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328" r:id="rId2"/>
    <p:sldId id="303" r:id="rId3"/>
    <p:sldId id="1779" r:id="rId4"/>
    <p:sldId id="1780" r:id="rId5"/>
    <p:sldId id="1781" r:id="rId6"/>
    <p:sldId id="1782" r:id="rId7"/>
    <p:sldId id="1783" r:id="rId8"/>
    <p:sldId id="1786" r:id="rId9"/>
    <p:sldId id="1784" r:id="rId10"/>
    <p:sldId id="1785" r:id="rId11"/>
    <p:sldId id="349" r:id="rId12"/>
    <p:sldId id="40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475E"/>
    <a:srgbClr val="F2A365"/>
    <a:srgbClr val="F0C2A4"/>
    <a:srgbClr val="FFC000"/>
    <a:srgbClr val="A5A5A5"/>
    <a:srgbClr val="9E9F97"/>
    <a:srgbClr val="DA7A44"/>
    <a:srgbClr val="ED7D31"/>
    <a:srgbClr val="5B9BD5"/>
    <a:srgbClr val="4454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97F192-4982-49A7-9BF1-B8983A389D5E}" type="datetimeFigureOut">
              <a:rPr lang="en-US" smtClean="0"/>
              <a:t>1/24/2025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E887B0-1F6A-4C1A-B28E-7D2CE4ADD0A0}" type="slidenum">
              <a:rPr lang="en-US" smtClean="0"/>
              <a:t>‹#›</a:t>
            </a:fld>
            <a:endParaRPr lang="en-US"/>
          </a:p>
        </p:txBody>
      </p:sp>
    </p:spTree>
    <p:extLst>
      <p:ext uri="{BB962C8B-B14F-4D97-AF65-F5344CB8AC3E}">
        <p14:creationId xmlns:p14="http://schemas.microsoft.com/office/powerpoint/2010/main" val="11936904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4065C1-BD38-B941-8CAA-A22409D75B4D}" type="slidenum">
              <a:rPr lang="en-US" smtClean="0"/>
              <a:t>1</a:t>
            </a:fld>
            <a:endParaRPr lang="en-US"/>
          </a:p>
        </p:txBody>
      </p:sp>
    </p:spTree>
    <p:extLst>
      <p:ext uri="{BB962C8B-B14F-4D97-AF65-F5344CB8AC3E}">
        <p14:creationId xmlns:p14="http://schemas.microsoft.com/office/powerpoint/2010/main" val="17758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6E887B0-1F6A-4C1A-B28E-7D2CE4ADD0A0}" type="slidenum">
              <a:rPr lang="en-US" smtClean="0"/>
              <a:t>4</a:t>
            </a:fld>
            <a:endParaRPr lang="en-US"/>
          </a:p>
        </p:txBody>
      </p:sp>
    </p:spTree>
    <p:extLst>
      <p:ext uri="{BB962C8B-B14F-4D97-AF65-F5344CB8AC3E}">
        <p14:creationId xmlns:p14="http://schemas.microsoft.com/office/powerpoint/2010/main" val="3415597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586A2-B087-AE74-F28A-9C64A60D33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42CDF20-2447-7FA0-F6A7-B4A64FE519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06C40A-9695-3FA8-21C4-02A2DC2FB92C}"/>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5" name="Footer Placeholder 4">
            <a:extLst>
              <a:ext uri="{FF2B5EF4-FFF2-40B4-BE49-F238E27FC236}">
                <a16:creationId xmlns:a16="http://schemas.microsoft.com/office/drawing/2014/main" id="{C6834FD9-5694-D19E-67AB-D8DDF3556B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DF9F94-303B-9154-21E4-AF2C69A6C273}"/>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1648684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E2F67-B613-6376-51D4-02668A42A1C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A62D152-0E0D-6BA8-F619-BB61E04D45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91BBA3-9C9D-7222-55D5-47E87D4A4D44}"/>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5" name="Footer Placeholder 4">
            <a:extLst>
              <a:ext uri="{FF2B5EF4-FFF2-40B4-BE49-F238E27FC236}">
                <a16:creationId xmlns:a16="http://schemas.microsoft.com/office/drawing/2014/main" id="{66605685-8C43-1DE2-2DA9-F4133C6862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C183F0-F534-3D95-08CA-D453658D4E8D}"/>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454752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16C154-5F19-EE96-437B-3A18C12EF34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CE20ECB-6654-094C-8FAD-D1CF3E94D8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0CF901-4757-65E4-C8B8-DA11A5CF6241}"/>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5" name="Footer Placeholder 4">
            <a:extLst>
              <a:ext uri="{FF2B5EF4-FFF2-40B4-BE49-F238E27FC236}">
                <a16:creationId xmlns:a16="http://schemas.microsoft.com/office/drawing/2014/main" id="{101459EF-FDA2-5DFF-0D6A-F3E758999F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32CCD5-2E13-2F0D-E184-497AA2F6F284}"/>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31376359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90F7592-D350-4E1A-8FF2-4C83070A8A9F}"/>
              </a:ext>
            </a:extLst>
          </p:cNvPr>
          <p:cNvSpPr>
            <a:spLocks noGrp="1"/>
          </p:cNvSpPr>
          <p:nvPr>
            <p:ph type="pic" sz="quarter" idx="10"/>
          </p:nvPr>
        </p:nvSpPr>
        <p:spPr>
          <a:xfrm>
            <a:off x="0" y="-1"/>
            <a:ext cx="6784182" cy="6857999"/>
          </a:xfrm>
          <a:prstGeom prst="rect">
            <a:avLst/>
          </a:prstGeom>
          <a:solidFill>
            <a:schemeClr val="accent6">
              <a:lumMod val="20000"/>
              <a:lumOff val="80000"/>
            </a:schemeClr>
          </a:solidFill>
        </p:spPr>
        <p:txBody>
          <a:bodyPr/>
          <a:lstStyle/>
          <a:p>
            <a:endParaRPr lang="en-US"/>
          </a:p>
        </p:txBody>
      </p:sp>
    </p:spTree>
    <p:extLst>
      <p:ext uri="{BB962C8B-B14F-4D97-AF65-F5344CB8AC3E}">
        <p14:creationId xmlns:p14="http://schemas.microsoft.com/office/powerpoint/2010/main" val="38149771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2274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22611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1_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D61484C-39AB-4A8B-965C-A1636C866919}"/>
              </a:ext>
            </a:extLst>
          </p:cNvPr>
          <p:cNvSpPr>
            <a:spLocks noGrp="1"/>
          </p:cNvSpPr>
          <p:nvPr>
            <p:ph type="pic" sz="quarter" idx="10" hasCustomPrompt="1"/>
          </p:nvPr>
        </p:nvSpPr>
        <p:spPr>
          <a:xfrm>
            <a:off x="0" y="0"/>
            <a:ext cx="8201025" cy="5140680"/>
          </a:xfrm>
          <a:custGeom>
            <a:avLst/>
            <a:gdLst>
              <a:gd name="connsiteX0" fmla="*/ 0 w 7381079"/>
              <a:gd name="connsiteY0" fmla="*/ 0 h 4626710"/>
              <a:gd name="connsiteX1" fmla="*/ 7191166 w 7381079"/>
              <a:gd name="connsiteY1" fmla="*/ 0 h 4626710"/>
              <a:gd name="connsiteX2" fmla="*/ 7221295 w 7381079"/>
              <a:gd name="connsiteY2" fmla="*/ 78100 h 4626710"/>
              <a:gd name="connsiteX3" fmla="*/ 7369221 w 7381079"/>
              <a:gd name="connsiteY3" fmla="*/ 1260867 h 4626710"/>
              <a:gd name="connsiteX4" fmla="*/ 3531722 w 7381079"/>
              <a:gd name="connsiteY4" fmla="*/ 4571452 h 4626710"/>
              <a:gd name="connsiteX5" fmla="*/ 174083 w 7381079"/>
              <a:gd name="connsiteY5" fmla="*/ 4018710 h 4626710"/>
              <a:gd name="connsiteX6" fmla="*/ 0 w 7381079"/>
              <a:gd name="connsiteY6" fmla="*/ 3919828 h 4626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81079" h="4626710">
                <a:moveTo>
                  <a:pt x="0" y="0"/>
                </a:moveTo>
                <a:lnTo>
                  <a:pt x="7191166" y="0"/>
                </a:lnTo>
                <a:lnTo>
                  <a:pt x="7221295" y="78100"/>
                </a:lnTo>
                <a:cubicBezTo>
                  <a:pt x="7351712" y="451940"/>
                  <a:pt x="7407516" y="849330"/>
                  <a:pt x="7369221" y="1260867"/>
                </a:cubicBezTo>
                <a:cubicBezTo>
                  <a:pt x="7207982" y="3035048"/>
                  <a:pt x="5380601" y="4306239"/>
                  <a:pt x="3531722" y="4571452"/>
                </a:cubicBezTo>
                <a:cubicBezTo>
                  <a:pt x="2401030" y="4736067"/>
                  <a:pt x="1158100" y="4527405"/>
                  <a:pt x="174083" y="4018710"/>
                </a:cubicBezTo>
                <a:lnTo>
                  <a:pt x="0" y="3919828"/>
                </a:lnTo>
                <a:close/>
              </a:path>
            </a:pathLst>
          </a:custGeom>
          <a:solidFill>
            <a:schemeClr val="bg1">
              <a:lumMod val="85000"/>
              <a:alpha val="30000"/>
            </a:schemeClr>
          </a:solidFill>
        </p:spPr>
        <p:txBody>
          <a:bodyPr wrap="square" anchor="ctr">
            <a:noAutofit/>
          </a:bodyPr>
          <a:lstStyle>
            <a:lvl1pPr marL="0" indent="0" algn="ctr">
              <a:buNone/>
              <a:defRPr sz="1400" b="1">
                <a:solidFill>
                  <a:schemeClr val="bg1">
                    <a:lumMod val="85000"/>
                  </a:schemeClr>
                </a:solidFill>
              </a:defRPr>
            </a:lvl1pPr>
          </a:lstStyle>
          <a:p>
            <a:r>
              <a:rPr lang="id-ID" dirty="0"/>
              <a:t>IMAGE PLACEHOLDER</a:t>
            </a:r>
            <a:endParaRPr lang="en-US" dirty="0"/>
          </a:p>
        </p:txBody>
      </p:sp>
    </p:spTree>
    <p:extLst>
      <p:ext uri="{BB962C8B-B14F-4D97-AF65-F5344CB8AC3E}">
        <p14:creationId xmlns:p14="http://schemas.microsoft.com/office/powerpoint/2010/main" val="2769463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6BBB7-5E2F-E7BB-28ED-2E855BB4CB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F81AE0-7085-8F6B-60A3-E1F9604C69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CF5D80-BCEB-8539-C2BA-7AC581840AAC}"/>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5" name="Footer Placeholder 4">
            <a:extLst>
              <a:ext uri="{FF2B5EF4-FFF2-40B4-BE49-F238E27FC236}">
                <a16:creationId xmlns:a16="http://schemas.microsoft.com/office/drawing/2014/main" id="{60B3CB60-4D93-5C69-E5FA-F21BF64AA0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D65E4C-F792-80FC-EE0C-7FEC45C1C86C}"/>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2766553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3F793-DBBA-1123-3167-FF8ED7DCAA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8C91A49-0BE9-25BE-D519-835E5590E2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EDFBB6-71A5-3643-1CDB-1BF76DBA0282}"/>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5" name="Footer Placeholder 4">
            <a:extLst>
              <a:ext uri="{FF2B5EF4-FFF2-40B4-BE49-F238E27FC236}">
                <a16:creationId xmlns:a16="http://schemas.microsoft.com/office/drawing/2014/main" id="{AEB11A82-5CF9-D08B-569D-EEE51837BA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5B2609-8A28-5726-E75D-C685CAC9B581}"/>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654387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E21D2-1106-B12C-1AD7-F4AE8DEDA1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C149CA-E981-1C19-22A5-7308EA3873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FAB279-742C-F52F-BEA0-D657F9D7CB0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E89450-F537-83CD-F622-5E257BF567C6}"/>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6" name="Footer Placeholder 5">
            <a:extLst>
              <a:ext uri="{FF2B5EF4-FFF2-40B4-BE49-F238E27FC236}">
                <a16:creationId xmlns:a16="http://schemas.microsoft.com/office/drawing/2014/main" id="{4539435E-F57F-0F68-78F9-633DA8E3F0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92A182-7556-42BE-BFC7-D3CE61E263D2}"/>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1147544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DF6E0-8693-8BC2-167D-3A2FFB741A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437B847-261B-5B05-D9B2-CF18D517CD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E293F9-F619-5EAB-E57A-D2A03465648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9DD486-4AD4-12B5-C088-EBE3934D41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6E6012-527E-A792-AEC3-922C6FC8FC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E00D1B-8C2C-79CB-18D0-65105B18434C}"/>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8" name="Footer Placeholder 7">
            <a:extLst>
              <a:ext uri="{FF2B5EF4-FFF2-40B4-BE49-F238E27FC236}">
                <a16:creationId xmlns:a16="http://schemas.microsoft.com/office/drawing/2014/main" id="{BA1A6AC0-41B0-052B-DED7-5736B789A0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0B53EC-1D03-D48B-3332-BA1854EE068C}"/>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1998750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65C7C-9F3F-EF0F-85F7-60ECDBFBA09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612BD32-A302-632F-CDC0-53507AAE6C79}"/>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4" name="Footer Placeholder 3">
            <a:extLst>
              <a:ext uri="{FF2B5EF4-FFF2-40B4-BE49-F238E27FC236}">
                <a16:creationId xmlns:a16="http://schemas.microsoft.com/office/drawing/2014/main" id="{B5E2D09B-4113-98DD-8DFC-39EE955946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6934B9-638C-B725-3D1B-DB06BE1A308E}"/>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2512990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BFA938-41FD-7095-0434-27D38B5A3F10}"/>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3" name="Footer Placeholder 2">
            <a:extLst>
              <a:ext uri="{FF2B5EF4-FFF2-40B4-BE49-F238E27FC236}">
                <a16:creationId xmlns:a16="http://schemas.microsoft.com/office/drawing/2014/main" id="{53B52D76-2F7A-162A-9709-7ABC817F0D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8BE44C5-5D52-4743-7DA4-048F226C047A}"/>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589173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4629C-11E2-2B36-013F-14BFFC546E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DFCB13D-EA69-BEF7-39A5-B84BE942A4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C8866C-B022-3192-821C-F8A5F050AC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F8D4C2-1A6E-976E-8658-E81E93F67A54}"/>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6" name="Footer Placeholder 5">
            <a:extLst>
              <a:ext uri="{FF2B5EF4-FFF2-40B4-BE49-F238E27FC236}">
                <a16:creationId xmlns:a16="http://schemas.microsoft.com/office/drawing/2014/main" id="{EB948409-60CB-DB9A-876F-CB0C246094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8E33F6-A9E1-3B16-7074-36C3A906445A}"/>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15873697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7CB4D-A256-D620-7D11-B0C4325CA3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718D34-26AC-4A79-B370-8385DF7297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7069A24-1F22-779A-7A1F-9EBF67DF30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67F229-075C-B64B-CA8B-E343B888E9E2}"/>
              </a:ext>
            </a:extLst>
          </p:cNvPr>
          <p:cNvSpPr>
            <a:spLocks noGrp="1"/>
          </p:cNvSpPr>
          <p:nvPr>
            <p:ph type="dt" sz="half" idx="10"/>
          </p:nvPr>
        </p:nvSpPr>
        <p:spPr/>
        <p:txBody>
          <a:bodyPr/>
          <a:lstStyle/>
          <a:p>
            <a:fld id="{8426D80B-2A13-4DF4-85BE-DDD2082DBC4E}" type="datetimeFigureOut">
              <a:rPr lang="en-US" smtClean="0"/>
              <a:t>1/24/2025</a:t>
            </a:fld>
            <a:endParaRPr lang="en-US"/>
          </a:p>
        </p:txBody>
      </p:sp>
      <p:sp>
        <p:nvSpPr>
          <p:cNvPr id="6" name="Footer Placeholder 5">
            <a:extLst>
              <a:ext uri="{FF2B5EF4-FFF2-40B4-BE49-F238E27FC236}">
                <a16:creationId xmlns:a16="http://schemas.microsoft.com/office/drawing/2014/main" id="{E9EE85BD-9D69-E9EF-F2E3-7FE810F3D4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2AA04E-9460-D280-DD5D-225019AD001B}"/>
              </a:ext>
            </a:extLst>
          </p:cNvPr>
          <p:cNvSpPr>
            <a:spLocks noGrp="1"/>
          </p:cNvSpPr>
          <p:nvPr>
            <p:ph type="sldNum" sz="quarter" idx="12"/>
          </p:nvPr>
        </p:nvSpPr>
        <p:spPr/>
        <p:txBody>
          <a:bodyPr/>
          <a:lstStyle/>
          <a:p>
            <a:fld id="{4C222559-5F82-4144-80C5-50446316BB99}" type="slidenum">
              <a:rPr lang="en-US" smtClean="0"/>
              <a:t>‹#›</a:t>
            </a:fld>
            <a:endParaRPr lang="en-US"/>
          </a:p>
        </p:txBody>
      </p:sp>
    </p:spTree>
    <p:extLst>
      <p:ext uri="{BB962C8B-B14F-4D97-AF65-F5344CB8AC3E}">
        <p14:creationId xmlns:p14="http://schemas.microsoft.com/office/powerpoint/2010/main" val="3746814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89ECCA8-F478-1441-1924-102177E1BF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36EF8D-920B-10E2-F163-C5BB2A096F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D9FF12-ECDF-60E5-A951-2C84D6D598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26D80B-2A13-4DF4-85BE-DDD2082DBC4E}" type="datetimeFigureOut">
              <a:rPr lang="en-US" smtClean="0"/>
              <a:t>1/24/2025</a:t>
            </a:fld>
            <a:endParaRPr lang="en-US"/>
          </a:p>
        </p:txBody>
      </p:sp>
      <p:sp>
        <p:nvSpPr>
          <p:cNvPr id="5" name="Footer Placeholder 4">
            <a:extLst>
              <a:ext uri="{FF2B5EF4-FFF2-40B4-BE49-F238E27FC236}">
                <a16:creationId xmlns:a16="http://schemas.microsoft.com/office/drawing/2014/main" id="{704A38B1-5490-1B63-5A35-8964E8C041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5E4F8E-DC65-5094-EFC8-5C328886C0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222559-5F82-4144-80C5-50446316BB99}" type="slidenum">
              <a:rPr lang="en-US" smtClean="0"/>
              <a:t>‹#›</a:t>
            </a:fld>
            <a:endParaRPr lang="en-US"/>
          </a:p>
        </p:txBody>
      </p:sp>
    </p:spTree>
    <p:extLst>
      <p:ext uri="{BB962C8B-B14F-4D97-AF65-F5344CB8AC3E}">
        <p14:creationId xmlns:p14="http://schemas.microsoft.com/office/powerpoint/2010/main" val="17126057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grpSp>
        <p:nvGrpSpPr>
          <p:cNvPr id="1577" name="Graphic 3">
            <a:extLst>
              <a:ext uri="{FF2B5EF4-FFF2-40B4-BE49-F238E27FC236}">
                <a16:creationId xmlns:a16="http://schemas.microsoft.com/office/drawing/2014/main" id="{33F76FD6-4E94-637E-E9D4-05B8DA3D564A}"/>
              </a:ext>
            </a:extLst>
          </p:cNvPr>
          <p:cNvGrpSpPr/>
          <p:nvPr/>
        </p:nvGrpSpPr>
        <p:grpSpPr>
          <a:xfrm>
            <a:off x="7178056" y="2024719"/>
            <a:ext cx="1191869" cy="2219282"/>
            <a:chOff x="6050384" y="1930843"/>
            <a:chExt cx="757384" cy="1410263"/>
          </a:xfrm>
          <a:solidFill>
            <a:schemeClr val="accent1">
              <a:lumMod val="60000"/>
              <a:lumOff val="40000"/>
            </a:schemeClr>
          </a:solidFill>
        </p:grpSpPr>
        <p:sp>
          <p:nvSpPr>
            <p:cNvPr id="1578" name="Freeform 1577">
              <a:extLst>
                <a:ext uri="{FF2B5EF4-FFF2-40B4-BE49-F238E27FC236}">
                  <a16:creationId xmlns:a16="http://schemas.microsoft.com/office/drawing/2014/main" id="{62583DC1-5423-D52F-4AFF-B86F55CCB9AD}"/>
                </a:ext>
              </a:extLst>
            </p:cNvPr>
            <p:cNvSpPr/>
            <p:nvPr/>
          </p:nvSpPr>
          <p:spPr>
            <a:xfrm>
              <a:off x="6050384" y="1930843"/>
              <a:ext cx="757384" cy="1410263"/>
            </a:xfrm>
            <a:custGeom>
              <a:avLst/>
              <a:gdLst>
                <a:gd name="connsiteX0" fmla="*/ 16232 w 757384"/>
                <a:gd name="connsiteY0" fmla="*/ 1270561 h 1410263"/>
                <a:gd name="connsiteX1" fmla="*/ 29030 w 757384"/>
                <a:gd name="connsiteY1" fmla="*/ 1283278 h 1410263"/>
                <a:gd name="connsiteX2" fmla="*/ 123732 w 757384"/>
                <a:gd name="connsiteY2" fmla="*/ 1339352 h 1410263"/>
                <a:gd name="connsiteX3" fmla="*/ 197532 w 757384"/>
                <a:gd name="connsiteY3" fmla="*/ 1362396 h 1410263"/>
                <a:gd name="connsiteX4" fmla="*/ 299401 w 757384"/>
                <a:gd name="connsiteY4" fmla="*/ 1386891 h 1410263"/>
                <a:gd name="connsiteX5" fmla="*/ 408436 w 757384"/>
                <a:gd name="connsiteY5" fmla="*/ 1402339 h 1410263"/>
                <a:gd name="connsiteX6" fmla="*/ 474727 w 757384"/>
                <a:gd name="connsiteY6" fmla="*/ 1409167 h 1410263"/>
                <a:gd name="connsiteX7" fmla="*/ 574122 w 757384"/>
                <a:gd name="connsiteY7" fmla="*/ 1406948 h 1410263"/>
                <a:gd name="connsiteX8" fmla="*/ 659866 w 757384"/>
                <a:gd name="connsiteY8" fmla="*/ 1379466 h 1410263"/>
                <a:gd name="connsiteX9" fmla="*/ 692542 w 757384"/>
                <a:gd name="connsiteY9" fmla="*/ 1328769 h 1410263"/>
                <a:gd name="connsiteX10" fmla="*/ 692713 w 757384"/>
                <a:gd name="connsiteY10" fmla="*/ 1284388 h 1410263"/>
                <a:gd name="connsiteX11" fmla="*/ 689812 w 757384"/>
                <a:gd name="connsiteY11" fmla="*/ 1205099 h 1410263"/>
                <a:gd name="connsiteX12" fmla="*/ 685631 w 757384"/>
                <a:gd name="connsiteY12" fmla="*/ 1096280 h 1410263"/>
                <a:gd name="connsiteX13" fmla="*/ 681451 w 757384"/>
                <a:gd name="connsiteY13" fmla="*/ 1050960 h 1410263"/>
                <a:gd name="connsiteX14" fmla="*/ 676759 w 757384"/>
                <a:gd name="connsiteY14" fmla="*/ 1001458 h 1410263"/>
                <a:gd name="connsiteX15" fmla="*/ 672407 w 757384"/>
                <a:gd name="connsiteY15" fmla="*/ 952979 h 1410263"/>
                <a:gd name="connsiteX16" fmla="*/ 667118 w 757384"/>
                <a:gd name="connsiteY16" fmla="*/ 889651 h 1410263"/>
                <a:gd name="connsiteX17" fmla="*/ 663449 w 757384"/>
                <a:gd name="connsiteY17" fmla="*/ 844246 h 1410263"/>
                <a:gd name="connsiteX18" fmla="*/ 656624 w 757384"/>
                <a:gd name="connsiteY18" fmla="*/ 790732 h 1410263"/>
                <a:gd name="connsiteX19" fmla="*/ 650481 w 757384"/>
                <a:gd name="connsiteY19" fmla="*/ 752069 h 1410263"/>
                <a:gd name="connsiteX20" fmla="*/ 641266 w 757384"/>
                <a:gd name="connsiteY20" fmla="*/ 690277 h 1410263"/>
                <a:gd name="connsiteX21" fmla="*/ 638195 w 757384"/>
                <a:gd name="connsiteY21" fmla="*/ 621742 h 1410263"/>
                <a:gd name="connsiteX22" fmla="*/ 648519 w 757384"/>
                <a:gd name="connsiteY22" fmla="*/ 549452 h 1410263"/>
                <a:gd name="connsiteX23" fmla="*/ 651249 w 757384"/>
                <a:gd name="connsiteY23" fmla="*/ 534857 h 1410263"/>
                <a:gd name="connsiteX24" fmla="*/ 676332 w 757384"/>
                <a:gd name="connsiteY24" fmla="*/ 401628 h 1410263"/>
                <a:gd name="connsiteX25" fmla="*/ 691263 w 757384"/>
                <a:gd name="connsiteY25" fmla="*/ 323620 h 1410263"/>
                <a:gd name="connsiteX26" fmla="*/ 703463 w 757384"/>
                <a:gd name="connsiteY26" fmla="*/ 254829 h 1410263"/>
                <a:gd name="connsiteX27" fmla="*/ 704828 w 757384"/>
                <a:gd name="connsiteY27" fmla="*/ 247575 h 1410263"/>
                <a:gd name="connsiteX28" fmla="*/ 721379 w 757384"/>
                <a:gd name="connsiteY28" fmla="*/ 162311 h 1410263"/>
                <a:gd name="connsiteX29" fmla="*/ 723598 w 757384"/>
                <a:gd name="connsiteY29" fmla="*/ 154545 h 1410263"/>
                <a:gd name="connsiteX30" fmla="*/ 740832 w 757384"/>
                <a:gd name="connsiteY30" fmla="*/ 147802 h 1410263"/>
                <a:gd name="connsiteX31" fmla="*/ 757383 w 757384"/>
                <a:gd name="connsiteY31" fmla="*/ 121942 h 1410263"/>
                <a:gd name="connsiteX32" fmla="*/ 728887 w 757384"/>
                <a:gd name="connsiteY32" fmla="*/ 56650 h 1410263"/>
                <a:gd name="connsiteX33" fmla="*/ 721124 w 757384"/>
                <a:gd name="connsiteY33" fmla="*/ 51273 h 1410263"/>
                <a:gd name="connsiteX34" fmla="*/ 667459 w 757384"/>
                <a:gd name="connsiteY34" fmla="*/ 28912 h 1410263"/>
                <a:gd name="connsiteX35" fmla="*/ 629749 w 757384"/>
                <a:gd name="connsiteY35" fmla="*/ 18158 h 1410263"/>
                <a:gd name="connsiteX36" fmla="*/ 598864 w 757384"/>
                <a:gd name="connsiteY36" fmla="*/ 10818 h 1410263"/>
                <a:gd name="connsiteX37" fmla="*/ 565505 w 757384"/>
                <a:gd name="connsiteY37" fmla="*/ 5014 h 1410263"/>
                <a:gd name="connsiteX38" fmla="*/ 484368 w 757384"/>
                <a:gd name="connsiteY38" fmla="*/ 1344 h 1410263"/>
                <a:gd name="connsiteX39" fmla="*/ 426523 w 757384"/>
                <a:gd name="connsiteY39" fmla="*/ 27375 h 1410263"/>
                <a:gd name="connsiteX40" fmla="*/ 422940 w 757384"/>
                <a:gd name="connsiteY40" fmla="*/ 80718 h 1410263"/>
                <a:gd name="connsiteX41" fmla="*/ 448876 w 757384"/>
                <a:gd name="connsiteY41" fmla="*/ 103933 h 1410263"/>
                <a:gd name="connsiteX42" fmla="*/ 456896 w 757384"/>
                <a:gd name="connsiteY42" fmla="*/ 109225 h 1410263"/>
                <a:gd name="connsiteX43" fmla="*/ 455446 w 757384"/>
                <a:gd name="connsiteY43" fmla="*/ 115626 h 1410263"/>
                <a:gd name="connsiteX44" fmla="*/ 448706 w 757384"/>
                <a:gd name="connsiteY44" fmla="*/ 144388 h 1410263"/>
                <a:gd name="connsiteX45" fmla="*/ 442051 w 757384"/>
                <a:gd name="connsiteY45" fmla="*/ 173236 h 1410263"/>
                <a:gd name="connsiteX46" fmla="*/ 421233 w 757384"/>
                <a:gd name="connsiteY46" fmla="*/ 246550 h 1410263"/>
                <a:gd name="connsiteX47" fmla="*/ 414067 w 757384"/>
                <a:gd name="connsiteY47" fmla="*/ 275313 h 1410263"/>
                <a:gd name="connsiteX48" fmla="*/ 405705 w 757384"/>
                <a:gd name="connsiteY48" fmla="*/ 307062 h 1410263"/>
                <a:gd name="connsiteX49" fmla="*/ 367057 w 757384"/>
                <a:gd name="connsiteY49" fmla="*/ 488342 h 1410263"/>
                <a:gd name="connsiteX50" fmla="*/ 354942 w 757384"/>
                <a:gd name="connsiteY50" fmla="*/ 539893 h 1410263"/>
                <a:gd name="connsiteX51" fmla="*/ 340608 w 757384"/>
                <a:gd name="connsiteY51" fmla="*/ 580775 h 1410263"/>
                <a:gd name="connsiteX52" fmla="*/ 294026 w 757384"/>
                <a:gd name="connsiteY52" fmla="*/ 668684 h 1410263"/>
                <a:gd name="connsiteX53" fmla="*/ 210585 w 757384"/>
                <a:gd name="connsiteY53" fmla="*/ 807546 h 1410263"/>
                <a:gd name="connsiteX54" fmla="*/ 139516 w 757384"/>
                <a:gd name="connsiteY54" fmla="*/ 935142 h 1410263"/>
                <a:gd name="connsiteX55" fmla="*/ 93530 w 757384"/>
                <a:gd name="connsiteY55" fmla="*/ 1030476 h 1410263"/>
                <a:gd name="connsiteX56" fmla="*/ 54199 w 757384"/>
                <a:gd name="connsiteY56" fmla="*/ 1107887 h 1410263"/>
                <a:gd name="connsiteX57" fmla="*/ 26300 w 757384"/>
                <a:gd name="connsiteY57" fmla="*/ 1163790 h 1410263"/>
                <a:gd name="connsiteX58" fmla="*/ 4714 w 757384"/>
                <a:gd name="connsiteY58" fmla="*/ 1208598 h 1410263"/>
                <a:gd name="connsiteX59" fmla="*/ 16318 w 757384"/>
                <a:gd name="connsiteY59" fmla="*/ 1270561 h 1410263"/>
                <a:gd name="connsiteX60" fmla="*/ 151204 w 757384"/>
                <a:gd name="connsiteY60" fmla="*/ 952211 h 1410263"/>
                <a:gd name="connsiteX61" fmla="*/ 210670 w 757384"/>
                <a:gd name="connsiteY61" fmla="*/ 839893 h 1410263"/>
                <a:gd name="connsiteX62" fmla="*/ 314160 w 757384"/>
                <a:gd name="connsiteY62" fmla="*/ 658783 h 1410263"/>
                <a:gd name="connsiteX63" fmla="*/ 356648 w 757384"/>
                <a:gd name="connsiteY63" fmla="*/ 583079 h 1410263"/>
                <a:gd name="connsiteX64" fmla="*/ 378319 w 757384"/>
                <a:gd name="connsiteY64" fmla="*/ 528286 h 1410263"/>
                <a:gd name="connsiteX65" fmla="*/ 387277 w 757384"/>
                <a:gd name="connsiteY65" fmla="*/ 519239 h 1410263"/>
                <a:gd name="connsiteX66" fmla="*/ 400928 w 757384"/>
                <a:gd name="connsiteY66" fmla="*/ 504900 h 1410263"/>
                <a:gd name="connsiteX67" fmla="*/ 396406 w 757384"/>
                <a:gd name="connsiteY67" fmla="*/ 527688 h 1410263"/>
                <a:gd name="connsiteX68" fmla="*/ 383011 w 757384"/>
                <a:gd name="connsiteY68" fmla="*/ 543392 h 1410263"/>
                <a:gd name="connsiteX69" fmla="*/ 371664 w 757384"/>
                <a:gd name="connsiteY69" fmla="*/ 555939 h 1410263"/>
                <a:gd name="connsiteX70" fmla="*/ 371835 w 757384"/>
                <a:gd name="connsiteY70" fmla="*/ 556109 h 1410263"/>
                <a:gd name="connsiteX71" fmla="*/ 384206 w 757384"/>
                <a:gd name="connsiteY71" fmla="*/ 544672 h 1410263"/>
                <a:gd name="connsiteX72" fmla="*/ 395041 w 757384"/>
                <a:gd name="connsiteY72" fmla="*/ 534345 h 1410263"/>
                <a:gd name="connsiteX73" fmla="*/ 389069 w 757384"/>
                <a:gd name="connsiteY73" fmla="*/ 564729 h 1410263"/>
                <a:gd name="connsiteX74" fmla="*/ 383097 w 757384"/>
                <a:gd name="connsiteY74" fmla="*/ 571899 h 1410263"/>
                <a:gd name="connsiteX75" fmla="*/ 383267 w 757384"/>
                <a:gd name="connsiteY75" fmla="*/ 572069 h 1410263"/>
                <a:gd name="connsiteX76" fmla="*/ 388130 w 757384"/>
                <a:gd name="connsiteY76" fmla="*/ 567205 h 1410263"/>
                <a:gd name="connsiteX77" fmla="*/ 365777 w 757384"/>
                <a:gd name="connsiteY77" fmla="*/ 615768 h 1410263"/>
                <a:gd name="connsiteX78" fmla="*/ 352894 w 757384"/>
                <a:gd name="connsiteY78" fmla="*/ 630789 h 1410263"/>
                <a:gd name="connsiteX79" fmla="*/ 337964 w 757384"/>
                <a:gd name="connsiteY79" fmla="*/ 647432 h 1410263"/>
                <a:gd name="connsiteX80" fmla="*/ 338134 w 757384"/>
                <a:gd name="connsiteY80" fmla="*/ 647603 h 1410263"/>
                <a:gd name="connsiteX81" fmla="*/ 354089 w 757384"/>
                <a:gd name="connsiteY81" fmla="*/ 632069 h 1410263"/>
                <a:gd name="connsiteX82" fmla="*/ 361682 w 757384"/>
                <a:gd name="connsiteY82" fmla="*/ 624473 h 1410263"/>
                <a:gd name="connsiteX83" fmla="*/ 349567 w 757384"/>
                <a:gd name="connsiteY83" fmla="*/ 650675 h 1410263"/>
                <a:gd name="connsiteX84" fmla="*/ 345472 w 757384"/>
                <a:gd name="connsiteY84" fmla="*/ 655113 h 1410263"/>
                <a:gd name="connsiteX85" fmla="*/ 345642 w 757384"/>
                <a:gd name="connsiteY85" fmla="*/ 655284 h 1410263"/>
                <a:gd name="connsiteX86" fmla="*/ 348714 w 757384"/>
                <a:gd name="connsiteY86" fmla="*/ 652382 h 1410263"/>
                <a:gd name="connsiteX87" fmla="*/ 343936 w 757384"/>
                <a:gd name="connsiteY87" fmla="*/ 662710 h 1410263"/>
                <a:gd name="connsiteX88" fmla="*/ 343936 w 757384"/>
                <a:gd name="connsiteY88" fmla="*/ 662710 h 1410263"/>
                <a:gd name="connsiteX89" fmla="*/ 343850 w 757384"/>
                <a:gd name="connsiteY89" fmla="*/ 662966 h 1410263"/>
                <a:gd name="connsiteX90" fmla="*/ 343850 w 757384"/>
                <a:gd name="connsiteY90" fmla="*/ 663222 h 1410263"/>
                <a:gd name="connsiteX91" fmla="*/ 343765 w 757384"/>
                <a:gd name="connsiteY91" fmla="*/ 663222 h 1410263"/>
                <a:gd name="connsiteX92" fmla="*/ 341035 w 757384"/>
                <a:gd name="connsiteY92" fmla="*/ 669452 h 1410263"/>
                <a:gd name="connsiteX93" fmla="*/ 341206 w 757384"/>
                <a:gd name="connsiteY93" fmla="*/ 668086 h 1410263"/>
                <a:gd name="connsiteX94" fmla="*/ 340950 w 757384"/>
                <a:gd name="connsiteY94" fmla="*/ 668086 h 1410263"/>
                <a:gd name="connsiteX95" fmla="*/ 340353 w 757384"/>
                <a:gd name="connsiteY95" fmla="*/ 671159 h 1410263"/>
                <a:gd name="connsiteX96" fmla="*/ 327470 w 757384"/>
                <a:gd name="connsiteY96" fmla="*/ 701116 h 1410263"/>
                <a:gd name="connsiteX97" fmla="*/ 319962 w 757384"/>
                <a:gd name="connsiteY97" fmla="*/ 702738 h 1410263"/>
                <a:gd name="connsiteX98" fmla="*/ 320047 w 757384"/>
                <a:gd name="connsiteY98" fmla="*/ 701884 h 1410263"/>
                <a:gd name="connsiteX99" fmla="*/ 340950 w 757384"/>
                <a:gd name="connsiteY99" fmla="*/ 660490 h 1410263"/>
                <a:gd name="connsiteX100" fmla="*/ 340694 w 757384"/>
                <a:gd name="connsiteY100" fmla="*/ 660405 h 1410263"/>
                <a:gd name="connsiteX101" fmla="*/ 320303 w 757384"/>
                <a:gd name="connsiteY101" fmla="*/ 698129 h 1410263"/>
                <a:gd name="connsiteX102" fmla="*/ 320303 w 757384"/>
                <a:gd name="connsiteY102" fmla="*/ 698129 h 1410263"/>
                <a:gd name="connsiteX103" fmla="*/ 320303 w 757384"/>
                <a:gd name="connsiteY103" fmla="*/ 698214 h 1410263"/>
                <a:gd name="connsiteX104" fmla="*/ 317488 w 757384"/>
                <a:gd name="connsiteY104" fmla="*/ 703421 h 1410263"/>
                <a:gd name="connsiteX105" fmla="*/ 310577 w 757384"/>
                <a:gd name="connsiteY105" fmla="*/ 705384 h 1410263"/>
                <a:gd name="connsiteX106" fmla="*/ 295817 w 757384"/>
                <a:gd name="connsiteY106" fmla="*/ 715199 h 1410263"/>
                <a:gd name="connsiteX107" fmla="*/ 291636 w 757384"/>
                <a:gd name="connsiteY107" fmla="*/ 730135 h 1410263"/>
                <a:gd name="connsiteX108" fmla="*/ 279692 w 757384"/>
                <a:gd name="connsiteY108" fmla="*/ 759580 h 1410263"/>
                <a:gd name="connsiteX109" fmla="*/ 273890 w 757384"/>
                <a:gd name="connsiteY109" fmla="*/ 773663 h 1410263"/>
                <a:gd name="connsiteX110" fmla="*/ 269881 w 757384"/>
                <a:gd name="connsiteY110" fmla="*/ 776906 h 1410263"/>
                <a:gd name="connsiteX111" fmla="*/ 270051 w 757384"/>
                <a:gd name="connsiteY111" fmla="*/ 777076 h 1410263"/>
                <a:gd name="connsiteX112" fmla="*/ 273378 w 757384"/>
                <a:gd name="connsiteY112" fmla="*/ 774857 h 1410263"/>
                <a:gd name="connsiteX113" fmla="*/ 261434 w 757384"/>
                <a:gd name="connsiteY113" fmla="*/ 802852 h 1410263"/>
                <a:gd name="connsiteX114" fmla="*/ 244712 w 757384"/>
                <a:gd name="connsiteY114" fmla="*/ 816337 h 1410263"/>
                <a:gd name="connsiteX115" fmla="*/ 244883 w 757384"/>
                <a:gd name="connsiteY115" fmla="*/ 816507 h 1410263"/>
                <a:gd name="connsiteX116" fmla="*/ 259983 w 757384"/>
                <a:gd name="connsiteY116" fmla="*/ 806009 h 1410263"/>
                <a:gd name="connsiteX117" fmla="*/ 256998 w 757384"/>
                <a:gd name="connsiteY117" fmla="*/ 811984 h 1410263"/>
                <a:gd name="connsiteX118" fmla="*/ 244712 w 757384"/>
                <a:gd name="connsiteY118" fmla="*/ 836308 h 1410263"/>
                <a:gd name="connsiteX119" fmla="*/ 239934 w 757384"/>
                <a:gd name="connsiteY119" fmla="*/ 839893 h 1410263"/>
                <a:gd name="connsiteX120" fmla="*/ 220226 w 757384"/>
                <a:gd name="connsiteY120" fmla="*/ 854829 h 1410263"/>
                <a:gd name="connsiteX121" fmla="*/ 220397 w 757384"/>
                <a:gd name="connsiteY121" fmla="*/ 855000 h 1410263"/>
                <a:gd name="connsiteX122" fmla="*/ 240873 w 757384"/>
                <a:gd name="connsiteY122" fmla="*/ 841429 h 1410263"/>
                <a:gd name="connsiteX123" fmla="*/ 242835 w 757384"/>
                <a:gd name="connsiteY123" fmla="*/ 840149 h 1410263"/>
                <a:gd name="connsiteX124" fmla="*/ 228843 w 757384"/>
                <a:gd name="connsiteY124" fmla="*/ 868741 h 1410263"/>
                <a:gd name="connsiteX125" fmla="*/ 208196 w 757384"/>
                <a:gd name="connsiteY125" fmla="*/ 881884 h 1410263"/>
                <a:gd name="connsiteX126" fmla="*/ 208367 w 757384"/>
                <a:gd name="connsiteY126" fmla="*/ 882140 h 1410263"/>
                <a:gd name="connsiteX127" fmla="*/ 227563 w 757384"/>
                <a:gd name="connsiteY127" fmla="*/ 871386 h 1410263"/>
                <a:gd name="connsiteX128" fmla="*/ 219885 w 757384"/>
                <a:gd name="connsiteY128" fmla="*/ 888029 h 1410263"/>
                <a:gd name="connsiteX129" fmla="*/ 211780 w 757384"/>
                <a:gd name="connsiteY129" fmla="*/ 893321 h 1410263"/>
                <a:gd name="connsiteX130" fmla="*/ 189256 w 757384"/>
                <a:gd name="connsiteY130" fmla="*/ 908086 h 1410263"/>
                <a:gd name="connsiteX131" fmla="*/ 189426 w 757384"/>
                <a:gd name="connsiteY131" fmla="*/ 908342 h 1410263"/>
                <a:gd name="connsiteX132" fmla="*/ 212633 w 757384"/>
                <a:gd name="connsiteY132" fmla="*/ 894943 h 1410263"/>
                <a:gd name="connsiteX133" fmla="*/ 218264 w 757384"/>
                <a:gd name="connsiteY133" fmla="*/ 891785 h 1410263"/>
                <a:gd name="connsiteX134" fmla="*/ 205893 w 757384"/>
                <a:gd name="connsiteY134" fmla="*/ 921145 h 1410263"/>
                <a:gd name="connsiteX135" fmla="*/ 191815 w 757384"/>
                <a:gd name="connsiteY135" fmla="*/ 929850 h 1410263"/>
                <a:gd name="connsiteX136" fmla="*/ 167244 w 757384"/>
                <a:gd name="connsiteY136" fmla="*/ 944530 h 1410263"/>
                <a:gd name="connsiteX137" fmla="*/ 167329 w 757384"/>
                <a:gd name="connsiteY137" fmla="*/ 944786 h 1410263"/>
                <a:gd name="connsiteX138" fmla="*/ 192498 w 757384"/>
                <a:gd name="connsiteY138" fmla="*/ 931472 h 1410263"/>
                <a:gd name="connsiteX139" fmla="*/ 204186 w 757384"/>
                <a:gd name="connsiteY139" fmla="*/ 925156 h 1410263"/>
                <a:gd name="connsiteX140" fmla="*/ 198982 w 757384"/>
                <a:gd name="connsiteY140" fmla="*/ 937361 h 1410263"/>
                <a:gd name="connsiteX141" fmla="*/ 193778 w 757384"/>
                <a:gd name="connsiteY141" fmla="*/ 944189 h 1410263"/>
                <a:gd name="connsiteX142" fmla="*/ 186611 w 757384"/>
                <a:gd name="connsiteY142" fmla="*/ 954089 h 1410263"/>
                <a:gd name="connsiteX143" fmla="*/ 177482 w 757384"/>
                <a:gd name="connsiteY143" fmla="*/ 959381 h 1410263"/>
                <a:gd name="connsiteX144" fmla="*/ 148986 w 757384"/>
                <a:gd name="connsiteY144" fmla="*/ 975512 h 1410263"/>
                <a:gd name="connsiteX145" fmla="*/ 149071 w 757384"/>
                <a:gd name="connsiteY145" fmla="*/ 975768 h 1410263"/>
                <a:gd name="connsiteX146" fmla="*/ 178165 w 757384"/>
                <a:gd name="connsiteY146" fmla="*/ 961002 h 1410263"/>
                <a:gd name="connsiteX147" fmla="*/ 183710 w 757384"/>
                <a:gd name="connsiteY147" fmla="*/ 958186 h 1410263"/>
                <a:gd name="connsiteX148" fmla="*/ 181492 w 757384"/>
                <a:gd name="connsiteY148" fmla="*/ 961258 h 1410263"/>
                <a:gd name="connsiteX149" fmla="*/ 160333 w 757384"/>
                <a:gd name="connsiteY149" fmla="*/ 993093 h 1410263"/>
                <a:gd name="connsiteX150" fmla="*/ 136530 w 757384"/>
                <a:gd name="connsiteY150" fmla="*/ 1005981 h 1410263"/>
                <a:gd name="connsiteX151" fmla="*/ 136615 w 757384"/>
                <a:gd name="connsiteY151" fmla="*/ 1006237 h 1410263"/>
                <a:gd name="connsiteX152" fmla="*/ 158712 w 757384"/>
                <a:gd name="connsiteY152" fmla="*/ 995654 h 1410263"/>
                <a:gd name="connsiteX153" fmla="*/ 123647 w 757384"/>
                <a:gd name="connsiteY153" fmla="*/ 1058726 h 1410263"/>
                <a:gd name="connsiteX154" fmla="*/ 112385 w 757384"/>
                <a:gd name="connsiteY154" fmla="*/ 1065810 h 1410263"/>
                <a:gd name="connsiteX155" fmla="*/ 90885 w 757384"/>
                <a:gd name="connsiteY155" fmla="*/ 1079295 h 1410263"/>
                <a:gd name="connsiteX156" fmla="*/ 109399 w 757384"/>
                <a:gd name="connsiteY156" fmla="*/ 1041059 h 1410263"/>
                <a:gd name="connsiteX157" fmla="*/ 151375 w 757384"/>
                <a:gd name="connsiteY157" fmla="*/ 951955 h 1410263"/>
                <a:gd name="connsiteX158" fmla="*/ 460735 w 757384"/>
                <a:gd name="connsiteY158" fmla="*/ 139950 h 1410263"/>
                <a:gd name="connsiteX159" fmla="*/ 466537 w 757384"/>
                <a:gd name="connsiteY159" fmla="*/ 113663 h 1410263"/>
                <a:gd name="connsiteX160" fmla="*/ 474130 w 757384"/>
                <a:gd name="connsiteY160" fmla="*/ 115370 h 1410263"/>
                <a:gd name="connsiteX161" fmla="*/ 468926 w 757384"/>
                <a:gd name="connsiteY161" fmla="*/ 143449 h 1410263"/>
                <a:gd name="connsiteX162" fmla="*/ 454763 w 757384"/>
                <a:gd name="connsiteY162" fmla="*/ 218983 h 1410263"/>
                <a:gd name="connsiteX163" fmla="*/ 447426 w 757384"/>
                <a:gd name="connsiteY163" fmla="*/ 225469 h 1410263"/>
                <a:gd name="connsiteX164" fmla="*/ 447597 w 757384"/>
                <a:gd name="connsiteY164" fmla="*/ 225640 h 1410263"/>
                <a:gd name="connsiteX165" fmla="*/ 454422 w 757384"/>
                <a:gd name="connsiteY165" fmla="*/ 220860 h 1410263"/>
                <a:gd name="connsiteX166" fmla="*/ 450753 w 757384"/>
                <a:gd name="connsiteY166" fmla="*/ 241259 h 1410263"/>
                <a:gd name="connsiteX167" fmla="*/ 450753 w 757384"/>
                <a:gd name="connsiteY167" fmla="*/ 241259 h 1410263"/>
                <a:gd name="connsiteX168" fmla="*/ 450753 w 757384"/>
                <a:gd name="connsiteY168" fmla="*/ 241515 h 1410263"/>
                <a:gd name="connsiteX169" fmla="*/ 450753 w 757384"/>
                <a:gd name="connsiteY169" fmla="*/ 241771 h 1410263"/>
                <a:gd name="connsiteX170" fmla="*/ 450753 w 757384"/>
                <a:gd name="connsiteY170" fmla="*/ 241771 h 1410263"/>
                <a:gd name="connsiteX171" fmla="*/ 449729 w 757384"/>
                <a:gd name="connsiteY171" fmla="*/ 248940 h 1410263"/>
                <a:gd name="connsiteX172" fmla="*/ 442222 w 757384"/>
                <a:gd name="connsiteY172" fmla="*/ 257390 h 1410263"/>
                <a:gd name="connsiteX173" fmla="*/ 442392 w 757384"/>
                <a:gd name="connsiteY173" fmla="*/ 257560 h 1410263"/>
                <a:gd name="connsiteX174" fmla="*/ 449388 w 757384"/>
                <a:gd name="connsiteY174" fmla="*/ 251245 h 1410263"/>
                <a:gd name="connsiteX175" fmla="*/ 445464 w 757384"/>
                <a:gd name="connsiteY175" fmla="*/ 278385 h 1410263"/>
                <a:gd name="connsiteX176" fmla="*/ 444952 w 757384"/>
                <a:gd name="connsiteY176" fmla="*/ 278897 h 1410263"/>
                <a:gd name="connsiteX177" fmla="*/ 445122 w 757384"/>
                <a:gd name="connsiteY177" fmla="*/ 279068 h 1410263"/>
                <a:gd name="connsiteX178" fmla="*/ 445378 w 757384"/>
                <a:gd name="connsiteY178" fmla="*/ 278897 h 1410263"/>
                <a:gd name="connsiteX179" fmla="*/ 438894 w 757384"/>
                <a:gd name="connsiteY179" fmla="*/ 324815 h 1410263"/>
                <a:gd name="connsiteX180" fmla="*/ 436078 w 757384"/>
                <a:gd name="connsiteY180" fmla="*/ 328656 h 1410263"/>
                <a:gd name="connsiteX181" fmla="*/ 425670 w 757384"/>
                <a:gd name="connsiteY181" fmla="*/ 342567 h 1410263"/>
                <a:gd name="connsiteX182" fmla="*/ 425840 w 757384"/>
                <a:gd name="connsiteY182" fmla="*/ 342738 h 1410263"/>
                <a:gd name="connsiteX183" fmla="*/ 437358 w 757384"/>
                <a:gd name="connsiteY183" fmla="*/ 329850 h 1410263"/>
                <a:gd name="connsiteX184" fmla="*/ 438297 w 757384"/>
                <a:gd name="connsiteY184" fmla="*/ 328741 h 1410263"/>
                <a:gd name="connsiteX185" fmla="*/ 436676 w 757384"/>
                <a:gd name="connsiteY185" fmla="*/ 340263 h 1410263"/>
                <a:gd name="connsiteX186" fmla="*/ 434031 w 757384"/>
                <a:gd name="connsiteY186" fmla="*/ 358954 h 1410263"/>
                <a:gd name="connsiteX187" fmla="*/ 425328 w 757384"/>
                <a:gd name="connsiteY187" fmla="*/ 370818 h 1410263"/>
                <a:gd name="connsiteX188" fmla="*/ 425499 w 757384"/>
                <a:gd name="connsiteY188" fmla="*/ 370988 h 1410263"/>
                <a:gd name="connsiteX189" fmla="*/ 433604 w 757384"/>
                <a:gd name="connsiteY189" fmla="*/ 361771 h 1410263"/>
                <a:gd name="connsiteX190" fmla="*/ 432751 w 757384"/>
                <a:gd name="connsiteY190" fmla="*/ 367489 h 1410263"/>
                <a:gd name="connsiteX191" fmla="*/ 423366 w 757384"/>
                <a:gd name="connsiteY191" fmla="*/ 404872 h 1410263"/>
                <a:gd name="connsiteX192" fmla="*/ 417565 w 757384"/>
                <a:gd name="connsiteY192" fmla="*/ 412638 h 1410263"/>
                <a:gd name="connsiteX193" fmla="*/ 417735 w 757384"/>
                <a:gd name="connsiteY193" fmla="*/ 412809 h 1410263"/>
                <a:gd name="connsiteX194" fmla="*/ 422684 w 757384"/>
                <a:gd name="connsiteY194" fmla="*/ 407347 h 1410263"/>
                <a:gd name="connsiteX195" fmla="*/ 415346 w 757384"/>
                <a:gd name="connsiteY195" fmla="*/ 437389 h 1410263"/>
                <a:gd name="connsiteX196" fmla="*/ 413213 w 757384"/>
                <a:gd name="connsiteY196" fmla="*/ 440035 h 1410263"/>
                <a:gd name="connsiteX197" fmla="*/ 407412 w 757384"/>
                <a:gd name="connsiteY197" fmla="*/ 447802 h 1410263"/>
                <a:gd name="connsiteX198" fmla="*/ 401866 w 757384"/>
                <a:gd name="connsiteY198" fmla="*/ 455740 h 1410263"/>
                <a:gd name="connsiteX199" fmla="*/ 402037 w 757384"/>
                <a:gd name="connsiteY199" fmla="*/ 455910 h 1410263"/>
                <a:gd name="connsiteX200" fmla="*/ 408095 w 757384"/>
                <a:gd name="connsiteY200" fmla="*/ 448485 h 1410263"/>
                <a:gd name="connsiteX201" fmla="*/ 414237 w 757384"/>
                <a:gd name="connsiteY201" fmla="*/ 441486 h 1410263"/>
                <a:gd name="connsiteX202" fmla="*/ 411081 w 757384"/>
                <a:gd name="connsiteY202" fmla="*/ 454630 h 1410263"/>
                <a:gd name="connsiteX203" fmla="*/ 411081 w 757384"/>
                <a:gd name="connsiteY203" fmla="*/ 454630 h 1410263"/>
                <a:gd name="connsiteX204" fmla="*/ 411081 w 757384"/>
                <a:gd name="connsiteY204" fmla="*/ 454886 h 1410263"/>
                <a:gd name="connsiteX205" fmla="*/ 411081 w 757384"/>
                <a:gd name="connsiteY205" fmla="*/ 455142 h 1410263"/>
                <a:gd name="connsiteX206" fmla="*/ 411081 w 757384"/>
                <a:gd name="connsiteY206" fmla="*/ 455142 h 1410263"/>
                <a:gd name="connsiteX207" fmla="*/ 409630 w 757384"/>
                <a:gd name="connsiteY207" fmla="*/ 462311 h 1410263"/>
                <a:gd name="connsiteX208" fmla="*/ 405364 w 757384"/>
                <a:gd name="connsiteY208" fmla="*/ 468200 h 1410263"/>
                <a:gd name="connsiteX209" fmla="*/ 395467 w 757384"/>
                <a:gd name="connsiteY209" fmla="*/ 481600 h 1410263"/>
                <a:gd name="connsiteX210" fmla="*/ 395638 w 757384"/>
                <a:gd name="connsiteY210" fmla="*/ 481771 h 1410263"/>
                <a:gd name="connsiteX211" fmla="*/ 406644 w 757384"/>
                <a:gd name="connsiteY211" fmla="*/ 469395 h 1410263"/>
                <a:gd name="connsiteX212" fmla="*/ 408606 w 757384"/>
                <a:gd name="connsiteY212" fmla="*/ 467261 h 1410263"/>
                <a:gd name="connsiteX213" fmla="*/ 402549 w 757384"/>
                <a:gd name="connsiteY213" fmla="*/ 496877 h 1410263"/>
                <a:gd name="connsiteX214" fmla="*/ 385997 w 757384"/>
                <a:gd name="connsiteY214" fmla="*/ 517788 h 1410263"/>
                <a:gd name="connsiteX215" fmla="*/ 378660 w 757384"/>
                <a:gd name="connsiteY215" fmla="*/ 526493 h 1410263"/>
                <a:gd name="connsiteX216" fmla="*/ 404853 w 757384"/>
                <a:gd name="connsiteY216" fmla="*/ 389594 h 1410263"/>
                <a:gd name="connsiteX217" fmla="*/ 409204 w 757384"/>
                <a:gd name="connsiteY217" fmla="*/ 365612 h 1410263"/>
                <a:gd name="connsiteX218" fmla="*/ 418503 w 757384"/>
                <a:gd name="connsiteY218" fmla="*/ 314573 h 1410263"/>
                <a:gd name="connsiteX219" fmla="*/ 422342 w 757384"/>
                <a:gd name="connsiteY219" fmla="*/ 296991 h 1410263"/>
                <a:gd name="connsiteX220" fmla="*/ 435737 w 757384"/>
                <a:gd name="connsiteY220" fmla="*/ 241429 h 1410263"/>
                <a:gd name="connsiteX221" fmla="*/ 450924 w 757384"/>
                <a:gd name="connsiteY221" fmla="*/ 186380 h 1410263"/>
                <a:gd name="connsiteX222" fmla="*/ 460650 w 757384"/>
                <a:gd name="connsiteY222" fmla="*/ 139865 h 1410263"/>
                <a:gd name="connsiteX223" fmla="*/ 515680 w 757384"/>
                <a:gd name="connsiteY223" fmla="*/ 129964 h 1410263"/>
                <a:gd name="connsiteX224" fmla="*/ 513290 w 757384"/>
                <a:gd name="connsiteY224" fmla="*/ 139950 h 1410263"/>
                <a:gd name="connsiteX225" fmla="*/ 505953 w 757384"/>
                <a:gd name="connsiteY225" fmla="*/ 142596 h 1410263"/>
                <a:gd name="connsiteX226" fmla="*/ 507148 w 757384"/>
                <a:gd name="connsiteY226" fmla="*/ 137048 h 1410263"/>
                <a:gd name="connsiteX227" fmla="*/ 512864 w 757384"/>
                <a:gd name="connsiteY227" fmla="*/ 131245 h 1410263"/>
                <a:gd name="connsiteX228" fmla="*/ 515765 w 757384"/>
                <a:gd name="connsiteY228" fmla="*/ 129964 h 1410263"/>
                <a:gd name="connsiteX229" fmla="*/ 523358 w 757384"/>
                <a:gd name="connsiteY229" fmla="*/ 161031 h 1410263"/>
                <a:gd name="connsiteX230" fmla="*/ 518751 w 757384"/>
                <a:gd name="connsiteY230" fmla="*/ 162482 h 1410263"/>
                <a:gd name="connsiteX231" fmla="*/ 512779 w 757384"/>
                <a:gd name="connsiteY231" fmla="*/ 160178 h 1410263"/>
                <a:gd name="connsiteX232" fmla="*/ 512694 w 757384"/>
                <a:gd name="connsiteY232" fmla="*/ 160434 h 1410263"/>
                <a:gd name="connsiteX233" fmla="*/ 517471 w 757384"/>
                <a:gd name="connsiteY233" fmla="*/ 162994 h 1410263"/>
                <a:gd name="connsiteX234" fmla="*/ 516789 w 757384"/>
                <a:gd name="connsiteY234" fmla="*/ 163165 h 1410263"/>
                <a:gd name="connsiteX235" fmla="*/ 509707 w 757384"/>
                <a:gd name="connsiteY235" fmla="*/ 165299 h 1410263"/>
                <a:gd name="connsiteX236" fmla="*/ 511669 w 757384"/>
                <a:gd name="connsiteY236" fmla="*/ 154715 h 1410263"/>
                <a:gd name="connsiteX237" fmla="*/ 513632 w 757384"/>
                <a:gd name="connsiteY237" fmla="*/ 144644 h 1410263"/>
                <a:gd name="connsiteX238" fmla="*/ 529160 w 757384"/>
                <a:gd name="connsiteY238" fmla="*/ 141145 h 1410263"/>
                <a:gd name="connsiteX239" fmla="*/ 523443 w 757384"/>
                <a:gd name="connsiteY239" fmla="*/ 161031 h 1410263"/>
                <a:gd name="connsiteX240" fmla="*/ 499299 w 757384"/>
                <a:gd name="connsiteY240" fmla="*/ 255000 h 1410263"/>
                <a:gd name="connsiteX241" fmla="*/ 499299 w 757384"/>
                <a:gd name="connsiteY241" fmla="*/ 255256 h 1410263"/>
                <a:gd name="connsiteX242" fmla="*/ 499299 w 757384"/>
                <a:gd name="connsiteY242" fmla="*/ 255256 h 1410263"/>
                <a:gd name="connsiteX243" fmla="*/ 495715 w 757384"/>
                <a:gd name="connsiteY243" fmla="*/ 274545 h 1410263"/>
                <a:gd name="connsiteX244" fmla="*/ 493497 w 757384"/>
                <a:gd name="connsiteY244" fmla="*/ 277703 h 1410263"/>
                <a:gd name="connsiteX245" fmla="*/ 487610 w 757384"/>
                <a:gd name="connsiteY245" fmla="*/ 285555 h 1410263"/>
                <a:gd name="connsiteX246" fmla="*/ 491876 w 757384"/>
                <a:gd name="connsiteY246" fmla="*/ 264217 h 1410263"/>
                <a:gd name="connsiteX247" fmla="*/ 498872 w 757384"/>
                <a:gd name="connsiteY247" fmla="*/ 254744 h 1410263"/>
                <a:gd name="connsiteX248" fmla="*/ 499640 w 757384"/>
                <a:gd name="connsiteY248" fmla="*/ 253720 h 1410263"/>
                <a:gd name="connsiteX249" fmla="*/ 499384 w 757384"/>
                <a:gd name="connsiteY249" fmla="*/ 254914 h 1410263"/>
                <a:gd name="connsiteX250" fmla="*/ 499384 w 757384"/>
                <a:gd name="connsiteY250" fmla="*/ 254914 h 1410263"/>
                <a:gd name="connsiteX251" fmla="*/ 499384 w 757384"/>
                <a:gd name="connsiteY251" fmla="*/ 255171 h 1410263"/>
                <a:gd name="connsiteX252" fmla="*/ 482576 w 757384"/>
                <a:gd name="connsiteY252" fmla="*/ 347517 h 1410263"/>
                <a:gd name="connsiteX253" fmla="*/ 477628 w 757384"/>
                <a:gd name="connsiteY253" fmla="*/ 366124 h 1410263"/>
                <a:gd name="connsiteX254" fmla="*/ 470547 w 757384"/>
                <a:gd name="connsiteY254" fmla="*/ 374573 h 1410263"/>
                <a:gd name="connsiteX255" fmla="*/ 474727 w 757384"/>
                <a:gd name="connsiteY255" fmla="*/ 351102 h 1410263"/>
                <a:gd name="connsiteX256" fmla="*/ 477116 w 757384"/>
                <a:gd name="connsiteY256" fmla="*/ 338385 h 1410263"/>
                <a:gd name="connsiteX257" fmla="*/ 480529 w 757384"/>
                <a:gd name="connsiteY257" fmla="*/ 333179 h 1410263"/>
                <a:gd name="connsiteX258" fmla="*/ 487951 w 757384"/>
                <a:gd name="connsiteY258" fmla="*/ 321657 h 1410263"/>
                <a:gd name="connsiteX259" fmla="*/ 483771 w 757384"/>
                <a:gd name="connsiteY259" fmla="*/ 350249 h 1410263"/>
                <a:gd name="connsiteX260" fmla="*/ 482491 w 757384"/>
                <a:gd name="connsiteY260" fmla="*/ 359808 h 1410263"/>
                <a:gd name="connsiteX261" fmla="*/ 478993 w 757384"/>
                <a:gd name="connsiteY261" fmla="*/ 364331 h 1410263"/>
                <a:gd name="connsiteX262" fmla="*/ 482833 w 757384"/>
                <a:gd name="connsiteY262" fmla="*/ 347517 h 1410263"/>
                <a:gd name="connsiteX263" fmla="*/ 482576 w 757384"/>
                <a:gd name="connsiteY263" fmla="*/ 347517 h 1410263"/>
                <a:gd name="connsiteX264" fmla="*/ 472083 w 757384"/>
                <a:gd name="connsiteY264" fmla="*/ 387119 h 1410263"/>
                <a:gd name="connsiteX265" fmla="*/ 464233 w 757384"/>
                <a:gd name="connsiteY265" fmla="*/ 395910 h 1410263"/>
                <a:gd name="connsiteX266" fmla="*/ 447767 w 757384"/>
                <a:gd name="connsiteY266" fmla="*/ 414175 h 1410263"/>
                <a:gd name="connsiteX267" fmla="*/ 449473 w 757384"/>
                <a:gd name="connsiteY267" fmla="*/ 405811 h 1410263"/>
                <a:gd name="connsiteX268" fmla="*/ 452374 w 757384"/>
                <a:gd name="connsiteY268" fmla="*/ 402823 h 1410263"/>
                <a:gd name="connsiteX269" fmla="*/ 452374 w 757384"/>
                <a:gd name="connsiteY269" fmla="*/ 402823 h 1410263"/>
                <a:gd name="connsiteX270" fmla="*/ 452460 w 757384"/>
                <a:gd name="connsiteY270" fmla="*/ 402738 h 1410263"/>
                <a:gd name="connsiteX271" fmla="*/ 452545 w 757384"/>
                <a:gd name="connsiteY271" fmla="*/ 402738 h 1410263"/>
                <a:gd name="connsiteX272" fmla="*/ 452545 w 757384"/>
                <a:gd name="connsiteY272" fmla="*/ 402653 h 1410263"/>
                <a:gd name="connsiteX273" fmla="*/ 468499 w 757384"/>
                <a:gd name="connsiteY273" fmla="*/ 383193 h 1410263"/>
                <a:gd name="connsiteX274" fmla="*/ 468072 w 757384"/>
                <a:gd name="connsiteY274" fmla="*/ 386095 h 1410263"/>
                <a:gd name="connsiteX275" fmla="*/ 468329 w 757384"/>
                <a:gd name="connsiteY275" fmla="*/ 386095 h 1410263"/>
                <a:gd name="connsiteX276" fmla="*/ 469011 w 757384"/>
                <a:gd name="connsiteY276" fmla="*/ 382510 h 1410263"/>
                <a:gd name="connsiteX277" fmla="*/ 469693 w 757384"/>
                <a:gd name="connsiteY277" fmla="*/ 381572 h 1410263"/>
                <a:gd name="connsiteX278" fmla="*/ 475495 w 757384"/>
                <a:gd name="connsiteY278" fmla="*/ 373549 h 1410263"/>
                <a:gd name="connsiteX279" fmla="*/ 472083 w 757384"/>
                <a:gd name="connsiteY279" fmla="*/ 386607 h 1410263"/>
                <a:gd name="connsiteX280" fmla="*/ 472083 w 757384"/>
                <a:gd name="connsiteY280" fmla="*/ 386949 h 1410263"/>
                <a:gd name="connsiteX281" fmla="*/ 456128 w 757384"/>
                <a:gd name="connsiteY281" fmla="*/ 517873 h 1410263"/>
                <a:gd name="connsiteX282" fmla="*/ 456128 w 757384"/>
                <a:gd name="connsiteY282" fmla="*/ 517873 h 1410263"/>
                <a:gd name="connsiteX283" fmla="*/ 456128 w 757384"/>
                <a:gd name="connsiteY283" fmla="*/ 518129 h 1410263"/>
                <a:gd name="connsiteX284" fmla="*/ 456128 w 757384"/>
                <a:gd name="connsiteY284" fmla="*/ 518385 h 1410263"/>
                <a:gd name="connsiteX285" fmla="*/ 456128 w 757384"/>
                <a:gd name="connsiteY285" fmla="*/ 518385 h 1410263"/>
                <a:gd name="connsiteX286" fmla="*/ 445548 w 757384"/>
                <a:gd name="connsiteY286" fmla="*/ 585384 h 1410263"/>
                <a:gd name="connsiteX287" fmla="*/ 440771 w 757384"/>
                <a:gd name="connsiteY287" fmla="*/ 595284 h 1410263"/>
                <a:gd name="connsiteX288" fmla="*/ 427547 w 757384"/>
                <a:gd name="connsiteY288" fmla="*/ 622340 h 1410263"/>
                <a:gd name="connsiteX289" fmla="*/ 429339 w 757384"/>
                <a:gd name="connsiteY289" fmla="*/ 612013 h 1410263"/>
                <a:gd name="connsiteX290" fmla="*/ 437273 w 757384"/>
                <a:gd name="connsiteY290" fmla="*/ 570448 h 1410263"/>
                <a:gd name="connsiteX291" fmla="*/ 438126 w 757384"/>
                <a:gd name="connsiteY291" fmla="*/ 568911 h 1410263"/>
                <a:gd name="connsiteX292" fmla="*/ 437870 w 757384"/>
                <a:gd name="connsiteY292" fmla="*/ 568741 h 1410263"/>
                <a:gd name="connsiteX293" fmla="*/ 437358 w 757384"/>
                <a:gd name="connsiteY293" fmla="*/ 569509 h 1410263"/>
                <a:gd name="connsiteX294" fmla="*/ 441795 w 757384"/>
                <a:gd name="connsiteY294" fmla="*/ 547148 h 1410263"/>
                <a:gd name="connsiteX295" fmla="*/ 450753 w 757384"/>
                <a:gd name="connsiteY295" fmla="*/ 534431 h 1410263"/>
                <a:gd name="connsiteX296" fmla="*/ 450582 w 757384"/>
                <a:gd name="connsiteY296" fmla="*/ 534260 h 1410263"/>
                <a:gd name="connsiteX297" fmla="*/ 442477 w 757384"/>
                <a:gd name="connsiteY297" fmla="*/ 544246 h 1410263"/>
                <a:gd name="connsiteX298" fmla="*/ 451692 w 757384"/>
                <a:gd name="connsiteY298" fmla="*/ 499779 h 1410263"/>
                <a:gd name="connsiteX299" fmla="*/ 451692 w 757384"/>
                <a:gd name="connsiteY299" fmla="*/ 499779 h 1410263"/>
                <a:gd name="connsiteX300" fmla="*/ 451692 w 757384"/>
                <a:gd name="connsiteY300" fmla="*/ 499608 h 1410263"/>
                <a:gd name="connsiteX301" fmla="*/ 451692 w 757384"/>
                <a:gd name="connsiteY301" fmla="*/ 499608 h 1410263"/>
                <a:gd name="connsiteX302" fmla="*/ 453056 w 757384"/>
                <a:gd name="connsiteY302" fmla="*/ 492269 h 1410263"/>
                <a:gd name="connsiteX303" fmla="*/ 456810 w 757384"/>
                <a:gd name="connsiteY303" fmla="*/ 486977 h 1410263"/>
                <a:gd name="connsiteX304" fmla="*/ 465513 w 757384"/>
                <a:gd name="connsiteY304" fmla="*/ 474687 h 1410263"/>
                <a:gd name="connsiteX305" fmla="*/ 456213 w 757384"/>
                <a:gd name="connsiteY305" fmla="*/ 517958 h 1410263"/>
                <a:gd name="connsiteX306" fmla="*/ 439832 w 757384"/>
                <a:gd name="connsiteY306" fmla="*/ 627034 h 1410263"/>
                <a:gd name="connsiteX307" fmla="*/ 437785 w 757384"/>
                <a:gd name="connsiteY307" fmla="*/ 643079 h 1410263"/>
                <a:gd name="connsiteX308" fmla="*/ 412787 w 757384"/>
                <a:gd name="connsiteY308" fmla="*/ 692069 h 1410263"/>
                <a:gd name="connsiteX309" fmla="*/ 412787 w 757384"/>
                <a:gd name="connsiteY309" fmla="*/ 692069 h 1410263"/>
                <a:gd name="connsiteX310" fmla="*/ 412702 w 757384"/>
                <a:gd name="connsiteY310" fmla="*/ 692325 h 1410263"/>
                <a:gd name="connsiteX311" fmla="*/ 412702 w 757384"/>
                <a:gd name="connsiteY311" fmla="*/ 692581 h 1410263"/>
                <a:gd name="connsiteX312" fmla="*/ 412616 w 757384"/>
                <a:gd name="connsiteY312" fmla="*/ 692581 h 1410263"/>
                <a:gd name="connsiteX313" fmla="*/ 407753 w 757384"/>
                <a:gd name="connsiteY313" fmla="*/ 703506 h 1410263"/>
                <a:gd name="connsiteX314" fmla="*/ 395979 w 757384"/>
                <a:gd name="connsiteY314" fmla="*/ 701458 h 1410263"/>
                <a:gd name="connsiteX315" fmla="*/ 424049 w 757384"/>
                <a:gd name="connsiteY315" fmla="*/ 637958 h 1410263"/>
                <a:gd name="connsiteX316" fmla="*/ 422172 w 757384"/>
                <a:gd name="connsiteY316" fmla="*/ 652297 h 1410263"/>
                <a:gd name="connsiteX317" fmla="*/ 422428 w 757384"/>
                <a:gd name="connsiteY317" fmla="*/ 652297 h 1410263"/>
                <a:gd name="connsiteX318" fmla="*/ 425414 w 757384"/>
                <a:gd name="connsiteY318" fmla="*/ 634800 h 1410263"/>
                <a:gd name="connsiteX319" fmla="*/ 442307 w 757384"/>
                <a:gd name="connsiteY319" fmla="*/ 596223 h 1410263"/>
                <a:gd name="connsiteX320" fmla="*/ 444866 w 757384"/>
                <a:gd name="connsiteY320" fmla="*/ 590419 h 1410263"/>
                <a:gd name="connsiteX321" fmla="*/ 439918 w 757384"/>
                <a:gd name="connsiteY321" fmla="*/ 626949 h 1410263"/>
                <a:gd name="connsiteX322" fmla="*/ 458431 w 757384"/>
                <a:gd name="connsiteY322" fmla="*/ 609708 h 1410263"/>
                <a:gd name="connsiteX323" fmla="*/ 458005 w 757384"/>
                <a:gd name="connsiteY323" fmla="*/ 617133 h 1410263"/>
                <a:gd name="connsiteX324" fmla="*/ 456469 w 757384"/>
                <a:gd name="connsiteY324" fmla="*/ 619864 h 1410263"/>
                <a:gd name="connsiteX325" fmla="*/ 436676 w 757384"/>
                <a:gd name="connsiteY325" fmla="*/ 657077 h 1410263"/>
                <a:gd name="connsiteX326" fmla="*/ 437188 w 757384"/>
                <a:gd name="connsiteY326" fmla="*/ 653919 h 1410263"/>
                <a:gd name="connsiteX327" fmla="*/ 458431 w 757384"/>
                <a:gd name="connsiteY327" fmla="*/ 609708 h 1410263"/>
                <a:gd name="connsiteX328" fmla="*/ 435908 w 757384"/>
                <a:gd name="connsiteY328" fmla="*/ 658613 h 1410263"/>
                <a:gd name="connsiteX329" fmla="*/ 422172 w 757384"/>
                <a:gd name="connsiteY329" fmla="*/ 686266 h 1410263"/>
                <a:gd name="connsiteX330" fmla="*/ 436164 w 757384"/>
                <a:gd name="connsiteY330" fmla="*/ 656052 h 1410263"/>
                <a:gd name="connsiteX331" fmla="*/ 435823 w 757384"/>
                <a:gd name="connsiteY331" fmla="*/ 658613 h 1410263"/>
                <a:gd name="connsiteX332" fmla="*/ 570965 w 757384"/>
                <a:gd name="connsiteY332" fmla="*/ 764189 h 1410263"/>
                <a:gd name="connsiteX333" fmla="*/ 570795 w 757384"/>
                <a:gd name="connsiteY333" fmla="*/ 765725 h 1410263"/>
                <a:gd name="connsiteX334" fmla="*/ 552963 w 757384"/>
                <a:gd name="connsiteY334" fmla="*/ 775113 h 1410263"/>
                <a:gd name="connsiteX335" fmla="*/ 524382 w 757384"/>
                <a:gd name="connsiteY335" fmla="*/ 786294 h 1410263"/>
                <a:gd name="connsiteX336" fmla="*/ 495374 w 757384"/>
                <a:gd name="connsiteY336" fmla="*/ 790903 h 1410263"/>
                <a:gd name="connsiteX337" fmla="*/ 451009 w 757384"/>
                <a:gd name="connsiteY337" fmla="*/ 788342 h 1410263"/>
                <a:gd name="connsiteX338" fmla="*/ 421660 w 757384"/>
                <a:gd name="connsiteY338" fmla="*/ 779893 h 1410263"/>
                <a:gd name="connsiteX339" fmla="*/ 391884 w 757384"/>
                <a:gd name="connsiteY339" fmla="*/ 767773 h 1410263"/>
                <a:gd name="connsiteX340" fmla="*/ 415346 w 757384"/>
                <a:gd name="connsiteY340" fmla="*/ 715113 h 1410263"/>
                <a:gd name="connsiteX341" fmla="*/ 465684 w 757384"/>
                <a:gd name="connsiteY341" fmla="*/ 732951 h 1410263"/>
                <a:gd name="connsiteX342" fmla="*/ 515850 w 757384"/>
                <a:gd name="connsiteY342" fmla="*/ 752837 h 1410263"/>
                <a:gd name="connsiteX343" fmla="*/ 565420 w 757384"/>
                <a:gd name="connsiteY343" fmla="*/ 762823 h 1410263"/>
                <a:gd name="connsiteX344" fmla="*/ 570624 w 757384"/>
                <a:gd name="connsiteY344" fmla="*/ 763335 h 1410263"/>
                <a:gd name="connsiteX345" fmla="*/ 570965 w 757384"/>
                <a:gd name="connsiteY345" fmla="*/ 764189 h 1410263"/>
                <a:gd name="connsiteX346" fmla="*/ 579497 w 757384"/>
                <a:gd name="connsiteY346" fmla="*/ 780917 h 1410263"/>
                <a:gd name="connsiteX347" fmla="*/ 574719 w 757384"/>
                <a:gd name="connsiteY347" fmla="*/ 805412 h 1410263"/>
                <a:gd name="connsiteX348" fmla="*/ 570368 w 757384"/>
                <a:gd name="connsiteY348" fmla="*/ 825469 h 1410263"/>
                <a:gd name="connsiteX349" fmla="*/ 570624 w 757384"/>
                <a:gd name="connsiteY349" fmla="*/ 825469 h 1410263"/>
                <a:gd name="connsiteX350" fmla="*/ 576511 w 757384"/>
                <a:gd name="connsiteY350" fmla="*/ 805668 h 1410263"/>
                <a:gd name="connsiteX351" fmla="*/ 584189 w 757384"/>
                <a:gd name="connsiteY351" fmla="*/ 778698 h 1410263"/>
                <a:gd name="connsiteX352" fmla="*/ 587431 w 757384"/>
                <a:gd name="connsiteY352" fmla="*/ 777162 h 1410263"/>
                <a:gd name="connsiteX353" fmla="*/ 580691 w 757384"/>
                <a:gd name="connsiteY353" fmla="*/ 824530 h 1410263"/>
                <a:gd name="connsiteX354" fmla="*/ 578473 w 757384"/>
                <a:gd name="connsiteY354" fmla="*/ 842282 h 1410263"/>
                <a:gd name="connsiteX355" fmla="*/ 578729 w 757384"/>
                <a:gd name="connsiteY355" fmla="*/ 842282 h 1410263"/>
                <a:gd name="connsiteX356" fmla="*/ 582398 w 757384"/>
                <a:gd name="connsiteY356" fmla="*/ 824701 h 1410263"/>
                <a:gd name="connsiteX357" fmla="*/ 593745 w 757384"/>
                <a:gd name="connsiteY357" fmla="*/ 775796 h 1410263"/>
                <a:gd name="connsiteX358" fmla="*/ 593745 w 757384"/>
                <a:gd name="connsiteY358" fmla="*/ 775796 h 1410263"/>
                <a:gd name="connsiteX359" fmla="*/ 593745 w 757384"/>
                <a:gd name="connsiteY359" fmla="*/ 775796 h 1410263"/>
                <a:gd name="connsiteX360" fmla="*/ 593745 w 757384"/>
                <a:gd name="connsiteY360" fmla="*/ 775796 h 1410263"/>
                <a:gd name="connsiteX361" fmla="*/ 593745 w 757384"/>
                <a:gd name="connsiteY361" fmla="*/ 775796 h 1410263"/>
                <a:gd name="connsiteX362" fmla="*/ 594086 w 757384"/>
                <a:gd name="connsiteY362" fmla="*/ 773833 h 1410263"/>
                <a:gd name="connsiteX363" fmla="*/ 604495 w 757384"/>
                <a:gd name="connsiteY363" fmla="*/ 768627 h 1410263"/>
                <a:gd name="connsiteX364" fmla="*/ 603898 w 757384"/>
                <a:gd name="connsiteY364" fmla="*/ 776052 h 1410263"/>
                <a:gd name="connsiteX365" fmla="*/ 603130 w 757384"/>
                <a:gd name="connsiteY365" fmla="*/ 785440 h 1410263"/>
                <a:gd name="connsiteX366" fmla="*/ 595110 w 757384"/>
                <a:gd name="connsiteY366" fmla="*/ 814203 h 1410263"/>
                <a:gd name="connsiteX367" fmla="*/ 595110 w 757384"/>
                <a:gd name="connsiteY367" fmla="*/ 814203 h 1410263"/>
                <a:gd name="connsiteX368" fmla="*/ 595110 w 757384"/>
                <a:gd name="connsiteY368" fmla="*/ 814374 h 1410263"/>
                <a:gd name="connsiteX369" fmla="*/ 595110 w 757384"/>
                <a:gd name="connsiteY369" fmla="*/ 814544 h 1410263"/>
                <a:gd name="connsiteX370" fmla="*/ 595110 w 757384"/>
                <a:gd name="connsiteY370" fmla="*/ 814544 h 1410263"/>
                <a:gd name="connsiteX371" fmla="*/ 581118 w 757384"/>
                <a:gd name="connsiteY371" fmla="*/ 871216 h 1410263"/>
                <a:gd name="connsiteX372" fmla="*/ 575487 w 757384"/>
                <a:gd name="connsiteY372" fmla="*/ 891187 h 1410263"/>
                <a:gd name="connsiteX373" fmla="*/ 575743 w 757384"/>
                <a:gd name="connsiteY373" fmla="*/ 891187 h 1410263"/>
                <a:gd name="connsiteX374" fmla="*/ 582910 w 757384"/>
                <a:gd name="connsiteY374" fmla="*/ 871557 h 1410263"/>
                <a:gd name="connsiteX375" fmla="*/ 589052 w 757384"/>
                <a:gd name="connsiteY375" fmla="*/ 853890 h 1410263"/>
                <a:gd name="connsiteX376" fmla="*/ 580691 w 757384"/>
                <a:gd name="connsiteY376" fmla="*/ 888883 h 1410263"/>
                <a:gd name="connsiteX377" fmla="*/ 577023 w 757384"/>
                <a:gd name="connsiteY377" fmla="*/ 902026 h 1410263"/>
                <a:gd name="connsiteX378" fmla="*/ 577278 w 757384"/>
                <a:gd name="connsiteY378" fmla="*/ 902112 h 1410263"/>
                <a:gd name="connsiteX379" fmla="*/ 582398 w 757384"/>
                <a:gd name="connsiteY379" fmla="*/ 889310 h 1410263"/>
                <a:gd name="connsiteX380" fmla="*/ 595451 w 757384"/>
                <a:gd name="connsiteY380" fmla="*/ 852951 h 1410263"/>
                <a:gd name="connsiteX381" fmla="*/ 595451 w 757384"/>
                <a:gd name="connsiteY381" fmla="*/ 852951 h 1410263"/>
                <a:gd name="connsiteX382" fmla="*/ 595451 w 757384"/>
                <a:gd name="connsiteY382" fmla="*/ 852951 h 1410263"/>
                <a:gd name="connsiteX383" fmla="*/ 595451 w 757384"/>
                <a:gd name="connsiteY383" fmla="*/ 852951 h 1410263"/>
                <a:gd name="connsiteX384" fmla="*/ 595451 w 757384"/>
                <a:gd name="connsiteY384" fmla="*/ 852951 h 1410263"/>
                <a:gd name="connsiteX385" fmla="*/ 602362 w 757384"/>
                <a:gd name="connsiteY385" fmla="*/ 814971 h 1410263"/>
                <a:gd name="connsiteX386" fmla="*/ 603983 w 757384"/>
                <a:gd name="connsiteY386" fmla="*/ 803534 h 1410263"/>
                <a:gd name="connsiteX387" fmla="*/ 607993 w 757384"/>
                <a:gd name="connsiteY387" fmla="*/ 847574 h 1410263"/>
                <a:gd name="connsiteX388" fmla="*/ 599632 w 757384"/>
                <a:gd name="connsiteY388" fmla="*/ 874544 h 1410263"/>
                <a:gd name="connsiteX389" fmla="*/ 599632 w 757384"/>
                <a:gd name="connsiteY389" fmla="*/ 874544 h 1410263"/>
                <a:gd name="connsiteX390" fmla="*/ 599632 w 757384"/>
                <a:gd name="connsiteY390" fmla="*/ 874630 h 1410263"/>
                <a:gd name="connsiteX391" fmla="*/ 599632 w 757384"/>
                <a:gd name="connsiteY391" fmla="*/ 874630 h 1410263"/>
                <a:gd name="connsiteX392" fmla="*/ 599632 w 757384"/>
                <a:gd name="connsiteY392" fmla="*/ 874715 h 1410263"/>
                <a:gd name="connsiteX393" fmla="*/ 588114 w 757384"/>
                <a:gd name="connsiteY393" fmla="*/ 916962 h 1410263"/>
                <a:gd name="connsiteX394" fmla="*/ 583336 w 757384"/>
                <a:gd name="connsiteY394" fmla="*/ 931813 h 1410263"/>
                <a:gd name="connsiteX395" fmla="*/ 583592 w 757384"/>
                <a:gd name="connsiteY395" fmla="*/ 931898 h 1410263"/>
                <a:gd name="connsiteX396" fmla="*/ 589906 w 757384"/>
                <a:gd name="connsiteY396" fmla="*/ 917474 h 1410263"/>
                <a:gd name="connsiteX397" fmla="*/ 605518 w 757384"/>
                <a:gd name="connsiteY397" fmla="*/ 876251 h 1410263"/>
                <a:gd name="connsiteX398" fmla="*/ 605518 w 757384"/>
                <a:gd name="connsiteY398" fmla="*/ 876251 h 1410263"/>
                <a:gd name="connsiteX399" fmla="*/ 605518 w 757384"/>
                <a:gd name="connsiteY399" fmla="*/ 876251 h 1410263"/>
                <a:gd name="connsiteX400" fmla="*/ 605518 w 757384"/>
                <a:gd name="connsiteY400" fmla="*/ 876251 h 1410263"/>
                <a:gd name="connsiteX401" fmla="*/ 605518 w 757384"/>
                <a:gd name="connsiteY401" fmla="*/ 876251 h 1410263"/>
                <a:gd name="connsiteX402" fmla="*/ 609272 w 757384"/>
                <a:gd name="connsiteY402" fmla="*/ 859694 h 1410263"/>
                <a:gd name="connsiteX403" fmla="*/ 610979 w 757384"/>
                <a:gd name="connsiteY403" fmla="*/ 877275 h 1410263"/>
                <a:gd name="connsiteX404" fmla="*/ 612003 w 757384"/>
                <a:gd name="connsiteY404" fmla="*/ 885554 h 1410263"/>
                <a:gd name="connsiteX405" fmla="*/ 610467 w 757384"/>
                <a:gd name="connsiteY405" fmla="*/ 889224 h 1410263"/>
                <a:gd name="connsiteX406" fmla="*/ 599376 w 757384"/>
                <a:gd name="connsiteY406" fmla="*/ 914743 h 1410263"/>
                <a:gd name="connsiteX407" fmla="*/ 599376 w 757384"/>
                <a:gd name="connsiteY407" fmla="*/ 914743 h 1410263"/>
                <a:gd name="connsiteX408" fmla="*/ 599376 w 757384"/>
                <a:gd name="connsiteY408" fmla="*/ 914743 h 1410263"/>
                <a:gd name="connsiteX409" fmla="*/ 599376 w 757384"/>
                <a:gd name="connsiteY409" fmla="*/ 914743 h 1410263"/>
                <a:gd name="connsiteX410" fmla="*/ 599376 w 757384"/>
                <a:gd name="connsiteY410" fmla="*/ 914743 h 1410263"/>
                <a:gd name="connsiteX411" fmla="*/ 591441 w 757384"/>
                <a:gd name="connsiteY411" fmla="*/ 941372 h 1410263"/>
                <a:gd name="connsiteX412" fmla="*/ 588455 w 757384"/>
                <a:gd name="connsiteY412" fmla="*/ 950761 h 1410263"/>
                <a:gd name="connsiteX413" fmla="*/ 588711 w 757384"/>
                <a:gd name="connsiteY413" fmla="*/ 950846 h 1410263"/>
                <a:gd name="connsiteX414" fmla="*/ 593148 w 757384"/>
                <a:gd name="connsiteY414" fmla="*/ 941970 h 1410263"/>
                <a:gd name="connsiteX415" fmla="*/ 605092 w 757384"/>
                <a:gd name="connsiteY415" fmla="*/ 916706 h 1410263"/>
                <a:gd name="connsiteX416" fmla="*/ 605092 w 757384"/>
                <a:gd name="connsiteY416" fmla="*/ 916706 h 1410263"/>
                <a:gd name="connsiteX417" fmla="*/ 605092 w 757384"/>
                <a:gd name="connsiteY417" fmla="*/ 916706 h 1410263"/>
                <a:gd name="connsiteX418" fmla="*/ 605092 w 757384"/>
                <a:gd name="connsiteY418" fmla="*/ 916706 h 1410263"/>
                <a:gd name="connsiteX419" fmla="*/ 605092 w 757384"/>
                <a:gd name="connsiteY419" fmla="*/ 916706 h 1410263"/>
                <a:gd name="connsiteX420" fmla="*/ 612173 w 757384"/>
                <a:gd name="connsiteY420" fmla="*/ 889651 h 1410263"/>
                <a:gd name="connsiteX421" fmla="*/ 612430 w 757384"/>
                <a:gd name="connsiteY421" fmla="*/ 888541 h 1410263"/>
                <a:gd name="connsiteX422" fmla="*/ 615927 w 757384"/>
                <a:gd name="connsiteY422" fmla="*/ 910647 h 1410263"/>
                <a:gd name="connsiteX423" fmla="*/ 616525 w 757384"/>
                <a:gd name="connsiteY423" fmla="*/ 914573 h 1410263"/>
                <a:gd name="connsiteX424" fmla="*/ 603300 w 757384"/>
                <a:gd name="connsiteY424" fmla="*/ 946322 h 1410263"/>
                <a:gd name="connsiteX425" fmla="*/ 603300 w 757384"/>
                <a:gd name="connsiteY425" fmla="*/ 946322 h 1410263"/>
                <a:gd name="connsiteX426" fmla="*/ 603300 w 757384"/>
                <a:gd name="connsiteY426" fmla="*/ 946408 h 1410263"/>
                <a:gd name="connsiteX427" fmla="*/ 603300 w 757384"/>
                <a:gd name="connsiteY427" fmla="*/ 946408 h 1410263"/>
                <a:gd name="connsiteX428" fmla="*/ 603300 w 757384"/>
                <a:gd name="connsiteY428" fmla="*/ 946493 h 1410263"/>
                <a:gd name="connsiteX429" fmla="*/ 588028 w 757384"/>
                <a:gd name="connsiteY429" fmla="*/ 987460 h 1410263"/>
                <a:gd name="connsiteX430" fmla="*/ 581971 w 757384"/>
                <a:gd name="connsiteY430" fmla="*/ 1001799 h 1410263"/>
                <a:gd name="connsiteX431" fmla="*/ 582227 w 757384"/>
                <a:gd name="connsiteY431" fmla="*/ 1001884 h 1410263"/>
                <a:gd name="connsiteX432" fmla="*/ 589735 w 757384"/>
                <a:gd name="connsiteY432" fmla="*/ 988143 h 1410263"/>
                <a:gd name="connsiteX433" fmla="*/ 609102 w 757384"/>
                <a:gd name="connsiteY433" fmla="*/ 948627 h 1410263"/>
                <a:gd name="connsiteX434" fmla="*/ 609102 w 757384"/>
                <a:gd name="connsiteY434" fmla="*/ 948627 h 1410263"/>
                <a:gd name="connsiteX435" fmla="*/ 609102 w 757384"/>
                <a:gd name="connsiteY435" fmla="*/ 948627 h 1410263"/>
                <a:gd name="connsiteX436" fmla="*/ 609102 w 757384"/>
                <a:gd name="connsiteY436" fmla="*/ 948627 h 1410263"/>
                <a:gd name="connsiteX437" fmla="*/ 609102 w 757384"/>
                <a:gd name="connsiteY437" fmla="*/ 948627 h 1410263"/>
                <a:gd name="connsiteX438" fmla="*/ 617634 w 757384"/>
                <a:gd name="connsiteY438" fmla="*/ 921571 h 1410263"/>
                <a:gd name="connsiteX439" fmla="*/ 620022 w 757384"/>
                <a:gd name="connsiteY439" fmla="*/ 954516 h 1410263"/>
                <a:gd name="connsiteX440" fmla="*/ 599376 w 757384"/>
                <a:gd name="connsiteY440" fmla="*/ 994886 h 1410263"/>
                <a:gd name="connsiteX441" fmla="*/ 599376 w 757384"/>
                <a:gd name="connsiteY441" fmla="*/ 994886 h 1410263"/>
                <a:gd name="connsiteX442" fmla="*/ 599376 w 757384"/>
                <a:gd name="connsiteY442" fmla="*/ 994971 h 1410263"/>
                <a:gd name="connsiteX443" fmla="*/ 599376 w 757384"/>
                <a:gd name="connsiteY443" fmla="*/ 994971 h 1410263"/>
                <a:gd name="connsiteX444" fmla="*/ 599376 w 757384"/>
                <a:gd name="connsiteY444" fmla="*/ 995056 h 1410263"/>
                <a:gd name="connsiteX445" fmla="*/ 580265 w 757384"/>
                <a:gd name="connsiteY445" fmla="*/ 1036365 h 1410263"/>
                <a:gd name="connsiteX446" fmla="*/ 572928 w 757384"/>
                <a:gd name="connsiteY446" fmla="*/ 1050789 h 1410263"/>
                <a:gd name="connsiteX447" fmla="*/ 573183 w 757384"/>
                <a:gd name="connsiteY447" fmla="*/ 1050960 h 1410263"/>
                <a:gd name="connsiteX448" fmla="*/ 581886 w 757384"/>
                <a:gd name="connsiteY448" fmla="*/ 1037218 h 1410263"/>
                <a:gd name="connsiteX449" fmla="*/ 604922 w 757384"/>
                <a:gd name="connsiteY449" fmla="*/ 997702 h 1410263"/>
                <a:gd name="connsiteX450" fmla="*/ 604922 w 757384"/>
                <a:gd name="connsiteY450" fmla="*/ 997702 h 1410263"/>
                <a:gd name="connsiteX451" fmla="*/ 604922 w 757384"/>
                <a:gd name="connsiteY451" fmla="*/ 997702 h 1410263"/>
                <a:gd name="connsiteX452" fmla="*/ 604922 w 757384"/>
                <a:gd name="connsiteY452" fmla="*/ 997702 h 1410263"/>
                <a:gd name="connsiteX453" fmla="*/ 604922 w 757384"/>
                <a:gd name="connsiteY453" fmla="*/ 997702 h 1410263"/>
                <a:gd name="connsiteX454" fmla="*/ 620279 w 757384"/>
                <a:gd name="connsiteY454" fmla="*/ 959381 h 1410263"/>
                <a:gd name="connsiteX455" fmla="*/ 620279 w 757384"/>
                <a:gd name="connsiteY455" fmla="*/ 961258 h 1410263"/>
                <a:gd name="connsiteX456" fmla="*/ 623264 w 757384"/>
                <a:gd name="connsiteY456" fmla="*/ 1001287 h 1410263"/>
                <a:gd name="connsiteX457" fmla="*/ 626336 w 757384"/>
                <a:gd name="connsiteY457" fmla="*/ 1025355 h 1410263"/>
                <a:gd name="connsiteX458" fmla="*/ 622667 w 757384"/>
                <a:gd name="connsiteY458" fmla="*/ 1031756 h 1410263"/>
                <a:gd name="connsiteX459" fmla="*/ 603983 w 757384"/>
                <a:gd name="connsiteY459" fmla="*/ 1061116 h 1410263"/>
                <a:gd name="connsiteX460" fmla="*/ 603983 w 757384"/>
                <a:gd name="connsiteY460" fmla="*/ 1061116 h 1410263"/>
                <a:gd name="connsiteX461" fmla="*/ 603983 w 757384"/>
                <a:gd name="connsiteY461" fmla="*/ 1061116 h 1410263"/>
                <a:gd name="connsiteX462" fmla="*/ 603983 w 757384"/>
                <a:gd name="connsiteY462" fmla="*/ 1061116 h 1410263"/>
                <a:gd name="connsiteX463" fmla="*/ 603983 w 757384"/>
                <a:gd name="connsiteY463" fmla="*/ 1061116 h 1410263"/>
                <a:gd name="connsiteX464" fmla="*/ 586749 w 757384"/>
                <a:gd name="connsiteY464" fmla="*/ 1091329 h 1410263"/>
                <a:gd name="connsiteX465" fmla="*/ 580094 w 757384"/>
                <a:gd name="connsiteY465" fmla="*/ 1101827 h 1410263"/>
                <a:gd name="connsiteX466" fmla="*/ 580265 w 757384"/>
                <a:gd name="connsiteY466" fmla="*/ 1101998 h 1410263"/>
                <a:gd name="connsiteX467" fmla="*/ 588199 w 757384"/>
                <a:gd name="connsiteY467" fmla="*/ 1092354 h 1410263"/>
                <a:gd name="connsiteX468" fmla="*/ 609187 w 757384"/>
                <a:gd name="connsiteY468" fmla="*/ 1064188 h 1410263"/>
                <a:gd name="connsiteX469" fmla="*/ 609187 w 757384"/>
                <a:gd name="connsiteY469" fmla="*/ 1064188 h 1410263"/>
                <a:gd name="connsiteX470" fmla="*/ 609187 w 757384"/>
                <a:gd name="connsiteY470" fmla="*/ 1064188 h 1410263"/>
                <a:gd name="connsiteX471" fmla="*/ 609187 w 757384"/>
                <a:gd name="connsiteY471" fmla="*/ 1064188 h 1410263"/>
                <a:gd name="connsiteX472" fmla="*/ 609187 w 757384"/>
                <a:gd name="connsiteY472" fmla="*/ 1064188 h 1410263"/>
                <a:gd name="connsiteX473" fmla="*/ 624288 w 757384"/>
                <a:gd name="connsiteY473" fmla="*/ 1032524 h 1410263"/>
                <a:gd name="connsiteX474" fmla="*/ 626592 w 757384"/>
                <a:gd name="connsiteY474" fmla="*/ 1027062 h 1410263"/>
                <a:gd name="connsiteX475" fmla="*/ 628725 w 757384"/>
                <a:gd name="connsiteY475" fmla="*/ 1052069 h 1410263"/>
                <a:gd name="connsiteX476" fmla="*/ 624544 w 757384"/>
                <a:gd name="connsiteY476" fmla="*/ 1060348 h 1410263"/>
                <a:gd name="connsiteX477" fmla="*/ 605775 w 757384"/>
                <a:gd name="connsiteY477" fmla="*/ 1093122 h 1410263"/>
                <a:gd name="connsiteX478" fmla="*/ 605775 w 757384"/>
                <a:gd name="connsiteY478" fmla="*/ 1093122 h 1410263"/>
                <a:gd name="connsiteX479" fmla="*/ 605775 w 757384"/>
                <a:gd name="connsiteY479" fmla="*/ 1093122 h 1410263"/>
                <a:gd name="connsiteX480" fmla="*/ 605775 w 757384"/>
                <a:gd name="connsiteY480" fmla="*/ 1093122 h 1410263"/>
                <a:gd name="connsiteX481" fmla="*/ 605775 w 757384"/>
                <a:gd name="connsiteY481" fmla="*/ 1093122 h 1410263"/>
                <a:gd name="connsiteX482" fmla="*/ 588199 w 757384"/>
                <a:gd name="connsiteY482" fmla="*/ 1126493 h 1410263"/>
                <a:gd name="connsiteX483" fmla="*/ 581289 w 757384"/>
                <a:gd name="connsiteY483" fmla="*/ 1138015 h 1410263"/>
                <a:gd name="connsiteX484" fmla="*/ 581544 w 757384"/>
                <a:gd name="connsiteY484" fmla="*/ 1138186 h 1410263"/>
                <a:gd name="connsiteX485" fmla="*/ 589735 w 757384"/>
                <a:gd name="connsiteY485" fmla="*/ 1127432 h 1410263"/>
                <a:gd name="connsiteX486" fmla="*/ 611150 w 757384"/>
                <a:gd name="connsiteY486" fmla="*/ 1096024 h 1410263"/>
                <a:gd name="connsiteX487" fmla="*/ 611150 w 757384"/>
                <a:gd name="connsiteY487" fmla="*/ 1096024 h 1410263"/>
                <a:gd name="connsiteX488" fmla="*/ 611150 w 757384"/>
                <a:gd name="connsiteY488" fmla="*/ 1096024 h 1410263"/>
                <a:gd name="connsiteX489" fmla="*/ 611150 w 757384"/>
                <a:gd name="connsiteY489" fmla="*/ 1096024 h 1410263"/>
                <a:gd name="connsiteX490" fmla="*/ 611150 w 757384"/>
                <a:gd name="connsiteY490" fmla="*/ 1096024 h 1410263"/>
                <a:gd name="connsiteX491" fmla="*/ 626165 w 757384"/>
                <a:gd name="connsiteY491" fmla="*/ 1061116 h 1410263"/>
                <a:gd name="connsiteX492" fmla="*/ 628896 w 757384"/>
                <a:gd name="connsiteY492" fmla="*/ 1053861 h 1410263"/>
                <a:gd name="connsiteX493" fmla="*/ 629237 w 757384"/>
                <a:gd name="connsiteY493" fmla="*/ 1062226 h 1410263"/>
                <a:gd name="connsiteX494" fmla="*/ 629578 w 757384"/>
                <a:gd name="connsiteY494" fmla="*/ 1067517 h 1410263"/>
                <a:gd name="connsiteX495" fmla="*/ 629578 w 757384"/>
                <a:gd name="connsiteY495" fmla="*/ 1067688 h 1410263"/>
                <a:gd name="connsiteX496" fmla="*/ 618743 w 757384"/>
                <a:gd name="connsiteY496" fmla="*/ 1097475 h 1410263"/>
                <a:gd name="connsiteX497" fmla="*/ 604751 w 757384"/>
                <a:gd name="connsiteY497" fmla="*/ 1127517 h 1410263"/>
                <a:gd name="connsiteX498" fmla="*/ 604751 w 757384"/>
                <a:gd name="connsiteY498" fmla="*/ 1127517 h 1410263"/>
                <a:gd name="connsiteX499" fmla="*/ 604751 w 757384"/>
                <a:gd name="connsiteY499" fmla="*/ 1127688 h 1410263"/>
                <a:gd name="connsiteX500" fmla="*/ 604751 w 757384"/>
                <a:gd name="connsiteY500" fmla="*/ 1127859 h 1410263"/>
                <a:gd name="connsiteX501" fmla="*/ 604751 w 757384"/>
                <a:gd name="connsiteY501" fmla="*/ 1127859 h 1410263"/>
                <a:gd name="connsiteX502" fmla="*/ 590332 w 757384"/>
                <a:gd name="connsiteY502" fmla="*/ 1157731 h 1410263"/>
                <a:gd name="connsiteX503" fmla="*/ 574804 w 757384"/>
                <a:gd name="connsiteY503" fmla="*/ 1187176 h 1410263"/>
                <a:gd name="connsiteX504" fmla="*/ 563287 w 757384"/>
                <a:gd name="connsiteY504" fmla="*/ 1207830 h 1410263"/>
                <a:gd name="connsiteX505" fmla="*/ 563542 w 757384"/>
                <a:gd name="connsiteY505" fmla="*/ 1208001 h 1410263"/>
                <a:gd name="connsiteX506" fmla="*/ 576425 w 757384"/>
                <a:gd name="connsiteY506" fmla="*/ 1188029 h 1410263"/>
                <a:gd name="connsiteX507" fmla="*/ 594086 w 757384"/>
                <a:gd name="connsiteY507" fmla="*/ 1159693 h 1410263"/>
                <a:gd name="connsiteX508" fmla="*/ 610297 w 757384"/>
                <a:gd name="connsiteY508" fmla="*/ 1130419 h 1410263"/>
                <a:gd name="connsiteX509" fmla="*/ 610297 w 757384"/>
                <a:gd name="connsiteY509" fmla="*/ 1130419 h 1410263"/>
                <a:gd name="connsiteX510" fmla="*/ 610297 w 757384"/>
                <a:gd name="connsiteY510" fmla="*/ 1130419 h 1410263"/>
                <a:gd name="connsiteX511" fmla="*/ 610297 w 757384"/>
                <a:gd name="connsiteY511" fmla="*/ 1130419 h 1410263"/>
                <a:gd name="connsiteX512" fmla="*/ 610297 w 757384"/>
                <a:gd name="connsiteY512" fmla="*/ 1130419 h 1410263"/>
                <a:gd name="connsiteX513" fmla="*/ 622753 w 757384"/>
                <a:gd name="connsiteY513" fmla="*/ 1099267 h 1410263"/>
                <a:gd name="connsiteX514" fmla="*/ 630261 w 757384"/>
                <a:gd name="connsiteY514" fmla="*/ 1073662 h 1410263"/>
                <a:gd name="connsiteX515" fmla="*/ 632052 w 757384"/>
                <a:gd name="connsiteY515" fmla="*/ 1104046 h 1410263"/>
                <a:gd name="connsiteX516" fmla="*/ 611661 w 757384"/>
                <a:gd name="connsiteY516" fmla="*/ 1145782 h 1410263"/>
                <a:gd name="connsiteX517" fmla="*/ 611661 w 757384"/>
                <a:gd name="connsiteY517" fmla="*/ 1145782 h 1410263"/>
                <a:gd name="connsiteX518" fmla="*/ 611661 w 757384"/>
                <a:gd name="connsiteY518" fmla="*/ 1145867 h 1410263"/>
                <a:gd name="connsiteX519" fmla="*/ 611661 w 757384"/>
                <a:gd name="connsiteY519" fmla="*/ 1145867 h 1410263"/>
                <a:gd name="connsiteX520" fmla="*/ 611661 w 757384"/>
                <a:gd name="connsiteY520" fmla="*/ 1145952 h 1410263"/>
                <a:gd name="connsiteX521" fmla="*/ 588285 w 757384"/>
                <a:gd name="connsiteY521" fmla="*/ 1194430 h 1410263"/>
                <a:gd name="connsiteX522" fmla="*/ 579070 w 757384"/>
                <a:gd name="connsiteY522" fmla="*/ 1211244 h 1410263"/>
                <a:gd name="connsiteX523" fmla="*/ 579326 w 757384"/>
                <a:gd name="connsiteY523" fmla="*/ 1211415 h 1410263"/>
                <a:gd name="connsiteX524" fmla="*/ 589906 w 757384"/>
                <a:gd name="connsiteY524" fmla="*/ 1195284 h 1410263"/>
                <a:gd name="connsiteX525" fmla="*/ 617207 w 757384"/>
                <a:gd name="connsiteY525" fmla="*/ 1148598 h 1410263"/>
                <a:gd name="connsiteX526" fmla="*/ 617207 w 757384"/>
                <a:gd name="connsiteY526" fmla="*/ 1148598 h 1410263"/>
                <a:gd name="connsiteX527" fmla="*/ 617207 w 757384"/>
                <a:gd name="connsiteY527" fmla="*/ 1148598 h 1410263"/>
                <a:gd name="connsiteX528" fmla="*/ 617207 w 757384"/>
                <a:gd name="connsiteY528" fmla="*/ 1148598 h 1410263"/>
                <a:gd name="connsiteX529" fmla="*/ 617207 w 757384"/>
                <a:gd name="connsiteY529" fmla="*/ 1148598 h 1410263"/>
                <a:gd name="connsiteX530" fmla="*/ 632393 w 757384"/>
                <a:gd name="connsiteY530" fmla="*/ 1110960 h 1410263"/>
                <a:gd name="connsiteX531" fmla="*/ 632650 w 757384"/>
                <a:gd name="connsiteY531" fmla="*/ 1129309 h 1410263"/>
                <a:gd name="connsiteX532" fmla="*/ 610893 w 757384"/>
                <a:gd name="connsiteY532" fmla="*/ 1172837 h 1410263"/>
                <a:gd name="connsiteX533" fmla="*/ 610893 w 757384"/>
                <a:gd name="connsiteY533" fmla="*/ 1172837 h 1410263"/>
                <a:gd name="connsiteX534" fmla="*/ 610893 w 757384"/>
                <a:gd name="connsiteY534" fmla="*/ 1172923 h 1410263"/>
                <a:gd name="connsiteX535" fmla="*/ 610893 w 757384"/>
                <a:gd name="connsiteY535" fmla="*/ 1172923 h 1410263"/>
                <a:gd name="connsiteX536" fmla="*/ 610893 w 757384"/>
                <a:gd name="connsiteY536" fmla="*/ 1173008 h 1410263"/>
                <a:gd name="connsiteX537" fmla="*/ 586407 w 757384"/>
                <a:gd name="connsiteY537" fmla="*/ 1221230 h 1410263"/>
                <a:gd name="connsiteX538" fmla="*/ 576682 w 757384"/>
                <a:gd name="connsiteY538" fmla="*/ 1237873 h 1410263"/>
                <a:gd name="connsiteX539" fmla="*/ 576937 w 757384"/>
                <a:gd name="connsiteY539" fmla="*/ 1238043 h 1410263"/>
                <a:gd name="connsiteX540" fmla="*/ 588028 w 757384"/>
                <a:gd name="connsiteY540" fmla="*/ 1222083 h 1410263"/>
                <a:gd name="connsiteX541" fmla="*/ 616354 w 757384"/>
                <a:gd name="connsiteY541" fmla="*/ 1175654 h 1410263"/>
                <a:gd name="connsiteX542" fmla="*/ 616354 w 757384"/>
                <a:gd name="connsiteY542" fmla="*/ 1175654 h 1410263"/>
                <a:gd name="connsiteX543" fmla="*/ 616354 w 757384"/>
                <a:gd name="connsiteY543" fmla="*/ 1175654 h 1410263"/>
                <a:gd name="connsiteX544" fmla="*/ 616354 w 757384"/>
                <a:gd name="connsiteY544" fmla="*/ 1175654 h 1410263"/>
                <a:gd name="connsiteX545" fmla="*/ 616354 w 757384"/>
                <a:gd name="connsiteY545" fmla="*/ 1175654 h 1410263"/>
                <a:gd name="connsiteX546" fmla="*/ 632735 w 757384"/>
                <a:gd name="connsiteY546" fmla="*/ 1135881 h 1410263"/>
                <a:gd name="connsiteX547" fmla="*/ 632735 w 757384"/>
                <a:gd name="connsiteY547" fmla="*/ 1166095 h 1410263"/>
                <a:gd name="connsiteX548" fmla="*/ 628298 w 757384"/>
                <a:gd name="connsiteY548" fmla="*/ 1174459 h 1410263"/>
                <a:gd name="connsiteX549" fmla="*/ 599632 w 757384"/>
                <a:gd name="connsiteY549" fmla="*/ 1223364 h 1410263"/>
                <a:gd name="connsiteX550" fmla="*/ 599632 w 757384"/>
                <a:gd name="connsiteY550" fmla="*/ 1223364 h 1410263"/>
                <a:gd name="connsiteX551" fmla="*/ 599632 w 757384"/>
                <a:gd name="connsiteY551" fmla="*/ 1223449 h 1410263"/>
                <a:gd name="connsiteX552" fmla="*/ 599632 w 757384"/>
                <a:gd name="connsiteY552" fmla="*/ 1223449 h 1410263"/>
                <a:gd name="connsiteX553" fmla="*/ 599632 w 757384"/>
                <a:gd name="connsiteY553" fmla="*/ 1223534 h 1410263"/>
                <a:gd name="connsiteX554" fmla="*/ 571733 w 757384"/>
                <a:gd name="connsiteY554" fmla="*/ 1272866 h 1410263"/>
                <a:gd name="connsiteX555" fmla="*/ 561154 w 757384"/>
                <a:gd name="connsiteY555" fmla="*/ 1290021 h 1410263"/>
                <a:gd name="connsiteX556" fmla="*/ 561409 w 757384"/>
                <a:gd name="connsiteY556" fmla="*/ 1290191 h 1410263"/>
                <a:gd name="connsiteX557" fmla="*/ 573354 w 757384"/>
                <a:gd name="connsiteY557" fmla="*/ 1273804 h 1410263"/>
                <a:gd name="connsiteX558" fmla="*/ 605006 w 757384"/>
                <a:gd name="connsiteY558" fmla="*/ 1226521 h 1410263"/>
                <a:gd name="connsiteX559" fmla="*/ 605006 w 757384"/>
                <a:gd name="connsiteY559" fmla="*/ 1226521 h 1410263"/>
                <a:gd name="connsiteX560" fmla="*/ 605006 w 757384"/>
                <a:gd name="connsiteY560" fmla="*/ 1226521 h 1410263"/>
                <a:gd name="connsiteX561" fmla="*/ 605006 w 757384"/>
                <a:gd name="connsiteY561" fmla="*/ 1226521 h 1410263"/>
                <a:gd name="connsiteX562" fmla="*/ 605006 w 757384"/>
                <a:gd name="connsiteY562" fmla="*/ 1226521 h 1410263"/>
                <a:gd name="connsiteX563" fmla="*/ 630005 w 757384"/>
                <a:gd name="connsiteY563" fmla="*/ 1175398 h 1410263"/>
                <a:gd name="connsiteX564" fmla="*/ 632991 w 757384"/>
                <a:gd name="connsiteY564" fmla="*/ 1168740 h 1410263"/>
                <a:gd name="connsiteX565" fmla="*/ 633332 w 757384"/>
                <a:gd name="connsiteY565" fmla="*/ 1189480 h 1410263"/>
                <a:gd name="connsiteX566" fmla="*/ 633332 w 757384"/>
                <a:gd name="connsiteY566" fmla="*/ 1199551 h 1410263"/>
                <a:gd name="connsiteX567" fmla="*/ 630517 w 757384"/>
                <a:gd name="connsiteY567" fmla="*/ 1205782 h 1410263"/>
                <a:gd name="connsiteX568" fmla="*/ 611491 w 757384"/>
                <a:gd name="connsiteY568" fmla="*/ 1242396 h 1410263"/>
                <a:gd name="connsiteX569" fmla="*/ 611491 w 757384"/>
                <a:gd name="connsiteY569" fmla="*/ 1242396 h 1410263"/>
                <a:gd name="connsiteX570" fmla="*/ 611491 w 757384"/>
                <a:gd name="connsiteY570" fmla="*/ 1242482 h 1410263"/>
                <a:gd name="connsiteX571" fmla="*/ 611491 w 757384"/>
                <a:gd name="connsiteY571" fmla="*/ 1242482 h 1410263"/>
                <a:gd name="connsiteX572" fmla="*/ 611491 w 757384"/>
                <a:gd name="connsiteY572" fmla="*/ 1242567 h 1410263"/>
                <a:gd name="connsiteX573" fmla="*/ 597840 w 757384"/>
                <a:gd name="connsiteY573" fmla="*/ 1270732 h 1410263"/>
                <a:gd name="connsiteX574" fmla="*/ 586322 w 757384"/>
                <a:gd name="connsiteY574" fmla="*/ 1283449 h 1410263"/>
                <a:gd name="connsiteX575" fmla="*/ 565846 w 757384"/>
                <a:gd name="connsiteY575" fmla="*/ 1304018 h 1410263"/>
                <a:gd name="connsiteX576" fmla="*/ 565846 w 757384"/>
                <a:gd name="connsiteY576" fmla="*/ 1304018 h 1410263"/>
                <a:gd name="connsiteX577" fmla="*/ 565761 w 757384"/>
                <a:gd name="connsiteY577" fmla="*/ 1304103 h 1410263"/>
                <a:gd name="connsiteX578" fmla="*/ 565675 w 757384"/>
                <a:gd name="connsiteY578" fmla="*/ 1304103 h 1410263"/>
                <a:gd name="connsiteX579" fmla="*/ 565675 w 757384"/>
                <a:gd name="connsiteY579" fmla="*/ 1304188 h 1410263"/>
                <a:gd name="connsiteX580" fmla="*/ 545029 w 757384"/>
                <a:gd name="connsiteY580" fmla="*/ 1324672 h 1410263"/>
                <a:gd name="connsiteX581" fmla="*/ 537862 w 757384"/>
                <a:gd name="connsiteY581" fmla="*/ 1331244 h 1410263"/>
                <a:gd name="connsiteX582" fmla="*/ 530610 w 757384"/>
                <a:gd name="connsiteY582" fmla="*/ 1332097 h 1410263"/>
                <a:gd name="connsiteX583" fmla="*/ 501005 w 757384"/>
                <a:gd name="connsiteY583" fmla="*/ 1334402 h 1410263"/>
                <a:gd name="connsiteX584" fmla="*/ 516191 w 757384"/>
                <a:gd name="connsiteY584" fmla="*/ 1322709 h 1410263"/>
                <a:gd name="connsiteX585" fmla="*/ 516191 w 757384"/>
                <a:gd name="connsiteY585" fmla="*/ 1322709 h 1410263"/>
                <a:gd name="connsiteX586" fmla="*/ 516191 w 757384"/>
                <a:gd name="connsiteY586" fmla="*/ 1322709 h 1410263"/>
                <a:gd name="connsiteX587" fmla="*/ 516191 w 757384"/>
                <a:gd name="connsiteY587" fmla="*/ 1322709 h 1410263"/>
                <a:gd name="connsiteX588" fmla="*/ 516191 w 757384"/>
                <a:gd name="connsiteY588" fmla="*/ 1322709 h 1410263"/>
                <a:gd name="connsiteX589" fmla="*/ 539824 w 757384"/>
                <a:gd name="connsiteY589" fmla="*/ 1300092 h 1410263"/>
                <a:gd name="connsiteX590" fmla="*/ 561666 w 757384"/>
                <a:gd name="connsiteY590" fmla="*/ 1275853 h 1410263"/>
                <a:gd name="connsiteX591" fmla="*/ 569088 w 757384"/>
                <a:gd name="connsiteY591" fmla="*/ 1266891 h 1410263"/>
                <a:gd name="connsiteX592" fmla="*/ 576255 w 757384"/>
                <a:gd name="connsiteY592" fmla="*/ 1257759 h 1410263"/>
                <a:gd name="connsiteX593" fmla="*/ 576084 w 757384"/>
                <a:gd name="connsiteY593" fmla="*/ 1257588 h 1410263"/>
                <a:gd name="connsiteX594" fmla="*/ 568320 w 757384"/>
                <a:gd name="connsiteY594" fmla="*/ 1266208 h 1410263"/>
                <a:gd name="connsiteX595" fmla="*/ 560386 w 757384"/>
                <a:gd name="connsiteY595" fmla="*/ 1274573 h 1410263"/>
                <a:gd name="connsiteX596" fmla="*/ 537009 w 757384"/>
                <a:gd name="connsiteY596" fmla="*/ 1297019 h 1410263"/>
                <a:gd name="connsiteX597" fmla="*/ 512352 w 757384"/>
                <a:gd name="connsiteY597" fmla="*/ 1318015 h 1410263"/>
                <a:gd name="connsiteX598" fmla="*/ 512352 w 757384"/>
                <a:gd name="connsiteY598" fmla="*/ 1318015 h 1410263"/>
                <a:gd name="connsiteX599" fmla="*/ 512267 w 757384"/>
                <a:gd name="connsiteY599" fmla="*/ 1318100 h 1410263"/>
                <a:gd name="connsiteX600" fmla="*/ 512182 w 757384"/>
                <a:gd name="connsiteY600" fmla="*/ 1318100 h 1410263"/>
                <a:gd name="connsiteX601" fmla="*/ 512182 w 757384"/>
                <a:gd name="connsiteY601" fmla="*/ 1318186 h 1410263"/>
                <a:gd name="connsiteX602" fmla="*/ 492388 w 757384"/>
                <a:gd name="connsiteY602" fmla="*/ 1334914 h 1410263"/>
                <a:gd name="connsiteX603" fmla="*/ 464233 w 757384"/>
                <a:gd name="connsiteY603" fmla="*/ 1335682 h 1410263"/>
                <a:gd name="connsiteX604" fmla="*/ 488804 w 757384"/>
                <a:gd name="connsiteY604" fmla="*/ 1318868 h 1410263"/>
                <a:gd name="connsiteX605" fmla="*/ 488804 w 757384"/>
                <a:gd name="connsiteY605" fmla="*/ 1318868 h 1410263"/>
                <a:gd name="connsiteX606" fmla="*/ 488804 w 757384"/>
                <a:gd name="connsiteY606" fmla="*/ 1318868 h 1410263"/>
                <a:gd name="connsiteX607" fmla="*/ 488804 w 757384"/>
                <a:gd name="connsiteY607" fmla="*/ 1318868 h 1410263"/>
                <a:gd name="connsiteX608" fmla="*/ 488804 w 757384"/>
                <a:gd name="connsiteY608" fmla="*/ 1318868 h 1410263"/>
                <a:gd name="connsiteX609" fmla="*/ 516021 w 757384"/>
                <a:gd name="connsiteY609" fmla="*/ 1295653 h 1410263"/>
                <a:gd name="connsiteX610" fmla="*/ 541616 w 757384"/>
                <a:gd name="connsiteY610" fmla="*/ 1270817 h 1410263"/>
                <a:gd name="connsiteX611" fmla="*/ 550404 w 757384"/>
                <a:gd name="connsiteY611" fmla="*/ 1261685 h 1410263"/>
                <a:gd name="connsiteX612" fmla="*/ 559021 w 757384"/>
                <a:gd name="connsiteY612" fmla="*/ 1252382 h 1410263"/>
                <a:gd name="connsiteX613" fmla="*/ 558850 w 757384"/>
                <a:gd name="connsiteY613" fmla="*/ 1252211 h 1410263"/>
                <a:gd name="connsiteX614" fmla="*/ 549721 w 757384"/>
                <a:gd name="connsiteY614" fmla="*/ 1260917 h 1410263"/>
                <a:gd name="connsiteX615" fmla="*/ 540422 w 757384"/>
                <a:gd name="connsiteY615" fmla="*/ 1269452 h 1410263"/>
                <a:gd name="connsiteX616" fmla="*/ 513290 w 757384"/>
                <a:gd name="connsiteY616" fmla="*/ 1292410 h 1410263"/>
                <a:gd name="connsiteX617" fmla="*/ 485136 w 757384"/>
                <a:gd name="connsiteY617" fmla="*/ 1313918 h 1410263"/>
                <a:gd name="connsiteX618" fmla="*/ 485136 w 757384"/>
                <a:gd name="connsiteY618" fmla="*/ 1313918 h 1410263"/>
                <a:gd name="connsiteX619" fmla="*/ 484966 w 757384"/>
                <a:gd name="connsiteY619" fmla="*/ 1314004 h 1410263"/>
                <a:gd name="connsiteX620" fmla="*/ 484795 w 757384"/>
                <a:gd name="connsiteY620" fmla="*/ 1314004 h 1410263"/>
                <a:gd name="connsiteX621" fmla="*/ 484795 w 757384"/>
                <a:gd name="connsiteY621" fmla="*/ 1314089 h 1410263"/>
                <a:gd name="connsiteX622" fmla="*/ 456555 w 757384"/>
                <a:gd name="connsiteY622" fmla="*/ 1335511 h 1410263"/>
                <a:gd name="connsiteX623" fmla="*/ 456555 w 757384"/>
                <a:gd name="connsiteY623" fmla="*/ 1335511 h 1410263"/>
                <a:gd name="connsiteX624" fmla="*/ 434287 w 757384"/>
                <a:gd name="connsiteY624" fmla="*/ 1334402 h 1410263"/>
                <a:gd name="connsiteX625" fmla="*/ 428997 w 757384"/>
                <a:gd name="connsiteY625" fmla="*/ 1333975 h 1410263"/>
                <a:gd name="connsiteX626" fmla="*/ 450924 w 757384"/>
                <a:gd name="connsiteY626" fmla="*/ 1319978 h 1410263"/>
                <a:gd name="connsiteX627" fmla="*/ 450924 w 757384"/>
                <a:gd name="connsiteY627" fmla="*/ 1319978 h 1410263"/>
                <a:gd name="connsiteX628" fmla="*/ 450924 w 757384"/>
                <a:gd name="connsiteY628" fmla="*/ 1319978 h 1410263"/>
                <a:gd name="connsiteX629" fmla="*/ 450924 w 757384"/>
                <a:gd name="connsiteY629" fmla="*/ 1319978 h 1410263"/>
                <a:gd name="connsiteX630" fmla="*/ 450924 w 757384"/>
                <a:gd name="connsiteY630" fmla="*/ 1319978 h 1410263"/>
                <a:gd name="connsiteX631" fmla="*/ 473704 w 757384"/>
                <a:gd name="connsiteY631" fmla="*/ 1301116 h 1410263"/>
                <a:gd name="connsiteX632" fmla="*/ 495118 w 757384"/>
                <a:gd name="connsiteY632" fmla="*/ 1280803 h 1410263"/>
                <a:gd name="connsiteX633" fmla="*/ 502455 w 757384"/>
                <a:gd name="connsiteY633" fmla="*/ 1273292 h 1410263"/>
                <a:gd name="connsiteX634" fmla="*/ 509622 w 757384"/>
                <a:gd name="connsiteY634" fmla="*/ 1265611 h 1410263"/>
                <a:gd name="connsiteX635" fmla="*/ 509452 w 757384"/>
                <a:gd name="connsiteY635" fmla="*/ 1265440 h 1410263"/>
                <a:gd name="connsiteX636" fmla="*/ 501773 w 757384"/>
                <a:gd name="connsiteY636" fmla="*/ 1272524 h 1410263"/>
                <a:gd name="connsiteX637" fmla="*/ 493924 w 757384"/>
                <a:gd name="connsiteY637" fmla="*/ 1279437 h 1410263"/>
                <a:gd name="connsiteX638" fmla="*/ 471059 w 757384"/>
                <a:gd name="connsiteY638" fmla="*/ 1297787 h 1410263"/>
                <a:gd name="connsiteX639" fmla="*/ 447340 w 757384"/>
                <a:gd name="connsiteY639" fmla="*/ 1314942 h 1410263"/>
                <a:gd name="connsiteX640" fmla="*/ 447340 w 757384"/>
                <a:gd name="connsiteY640" fmla="*/ 1314942 h 1410263"/>
                <a:gd name="connsiteX641" fmla="*/ 447255 w 757384"/>
                <a:gd name="connsiteY641" fmla="*/ 1314942 h 1410263"/>
                <a:gd name="connsiteX642" fmla="*/ 447170 w 757384"/>
                <a:gd name="connsiteY642" fmla="*/ 1314942 h 1410263"/>
                <a:gd name="connsiteX643" fmla="*/ 447170 w 757384"/>
                <a:gd name="connsiteY643" fmla="*/ 1315028 h 1410263"/>
                <a:gd name="connsiteX644" fmla="*/ 423537 w 757384"/>
                <a:gd name="connsiteY644" fmla="*/ 1332268 h 1410263"/>
                <a:gd name="connsiteX645" fmla="*/ 422001 w 757384"/>
                <a:gd name="connsiteY645" fmla="*/ 1333292 h 1410263"/>
                <a:gd name="connsiteX646" fmla="*/ 384547 w 757384"/>
                <a:gd name="connsiteY646" fmla="*/ 1329793 h 1410263"/>
                <a:gd name="connsiteX647" fmla="*/ 394871 w 757384"/>
                <a:gd name="connsiteY647" fmla="*/ 1322794 h 1410263"/>
                <a:gd name="connsiteX648" fmla="*/ 422513 w 757384"/>
                <a:gd name="connsiteY648" fmla="*/ 1303420 h 1410263"/>
                <a:gd name="connsiteX649" fmla="*/ 422513 w 757384"/>
                <a:gd name="connsiteY649" fmla="*/ 1303420 h 1410263"/>
                <a:gd name="connsiteX650" fmla="*/ 422513 w 757384"/>
                <a:gd name="connsiteY650" fmla="*/ 1303420 h 1410263"/>
                <a:gd name="connsiteX651" fmla="*/ 422513 w 757384"/>
                <a:gd name="connsiteY651" fmla="*/ 1303420 h 1410263"/>
                <a:gd name="connsiteX652" fmla="*/ 422513 w 757384"/>
                <a:gd name="connsiteY652" fmla="*/ 1303420 h 1410263"/>
                <a:gd name="connsiteX653" fmla="*/ 473789 w 757384"/>
                <a:gd name="connsiteY653" fmla="*/ 1259380 h 1410263"/>
                <a:gd name="connsiteX654" fmla="*/ 491108 w 757384"/>
                <a:gd name="connsiteY654" fmla="*/ 1242567 h 1410263"/>
                <a:gd name="connsiteX655" fmla="*/ 490937 w 757384"/>
                <a:gd name="connsiteY655" fmla="*/ 1242396 h 1410263"/>
                <a:gd name="connsiteX656" fmla="*/ 472765 w 757384"/>
                <a:gd name="connsiteY656" fmla="*/ 1258015 h 1410263"/>
                <a:gd name="connsiteX657" fmla="*/ 419015 w 757384"/>
                <a:gd name="connsiteY657" fmla="*/ 1298641 h 1410263"/>
                <a:gd name="connsiteX658" fmla="*/ 419015 w 757384"/>
                <a:gd name="connsiteY658" fmla="*/ 1298641 h 1410263"/>
                <a:gd name="connsiteX659" fmla="*/ 418845 w 757384"/>
                <a:gd name="connsiteY659" fmla="*/ 1298726 h 1410263"/>
                <a:gd name="connsiteX660" fmla="*/ 418674 w 757384"/>
                <a:gd name="connsiteY660" fmla="*/ 1298726 h 1410263"/>
                <a:gd name="connsiteX661" fmla="*/ 418674 w 757384"/>
                <a:gd name="connsiteY661" fmla="*/ 1298812 h 1410263"/>
                <a:gd name="connsiteX662" fmla="*/ 392140 w 757384"/>
                <a:gd name="connsiteY662" fmla="*/ 1319722 h 1410263"/>
                <a:gd name="connsiteX663" fmla="*/ 379684 w 757384"/>
                <a:gd name="connsiteY663" fmla="*/ 1329537 h 1410263"/>
                <a:gd name="connsiteX664" fmla="*/ 350420 w 757384"/>
                <a:gd name="connsiteY664" fmla="*/ 1326038 h 1410263"/>
                <a:gd name="connsiteX665" fmla="*/ 340694 w 757384"/>
                <a:gd name="connsiteY665" fmla="*/ 1298470 h 1410263"/>
                <a:gd name="connsiteX666" fmla="*/ 346837 w 757384"/>
                <a:gd name="connsiteY666" fmla="*/ 1294971 h 1410263"/>
                <a:gd name="connsiteX667" fmla="*/ 346837 w 757384"/>
                <a:gd name="connsiteY667" fmla="*/ 1294971 h 1410263"/>
                <a:gd name="connsiteX668" fmla="*/ 346837 w 757384"/>
                <a:gd name="connsiteY668" fmla="*/ 1294971 h 1410263"/>
                <a:gd name="connsiteX669" fmla="*/ 346837 w 757384"/>
                <a:gd name="connsiteY669" fmla="*/ 1294971 h 1410263"/>
                <a:gd name="connsiteX670" fmla="*/ 346837 w 757384"/>
                <a:gd name="connsiteY670" fmla="*/ 1294971 h 1410263"/>
                <a:gd name="connsiteX671" fmla="*/ 394871 w 757384"/>
                <a:gd name="connsiteY671" fmla="*/ 1262282 h 1410263"/>
                <a:gd name="connsiteX672" fmla="*/ 411849 w 757384"/>
                <a:gd name="connsiteY672" fmla="*/ 1250419 h 1410263"/>
                <a:gd name="connsiteX673" fmla="*/ 411678 w 757384"/>
                <a:gd name="connsiteY673" fmla="*/ 1250163 h 1410263"/>
                <a:gd name="connsiteX674" fmla="*/ 393932 w 757384"/>
                <a:gd name="connsiteY674" fmla="*/ 1260661 h 1410263"/>
                <a:gd name="connsiteX675" fmla="*/ 343680 w 757384"/>
                <a:gd name="connsiteY675" fmla="*/ 1289679 h 1410263"/>
                <a:gd name="connsiteX676" fmla="*/ 343680 w 757384"/>
                <a:gd name="connsiteY676" fmla="*/ 1289679 h 1410263"/>
                <a:gd name="connsiteX677" fmla="*/ 343595 w 757384"/>
                <a:gd name="connsiteY677" fmla="*/ 1289679 h 1410263"/>
                <a:gd name="connsiteX678" fmla="*/ 343509 w 757384"/>
                <a:gd name="connsiteY678" fmla="*/ 1289679 h 1410263"/>
                <a:gd name="connsiteX679" fmla="*/ 343509 w 757384"/>
                <a:gd name="connsiteY679" fmla="*/ 1289679 h 1410263"/>
                <a:gd name="connsiteX680" fmla="*/ 338475 w 757384"/>
                <a:gd name="connsiteY680" fmla="*/ 1293008 h 1410263"/>
                <a:gd name="connsiteX681" fmla="*/ 332247 w 757384"/>
                <a:gd name="connsiteY681" fmla="*/ 1277816 h 1410263"/>
                <a:gd name="connsiteX682" fmla="*/ 342827 w 757384"/>
                <a:gd name="connsiteY682" fmla="*/ 1271158 h 1410263"/>
                <a:gd name="connsiteX683" fmla="*/ 342827 w 757384"/>
                <a:gd name="connsiteY683" fmla="*/ 1271158 h 1410263"/>
                <a:gd name="connsiteX684" fmla="*/ 342827 w 757384"/>
                <a:gd name="connsiteY684" fmla="*/ 1271158 h 1410263"/>
                <a:gd name="connsiteX685" fmla="*/ 342827 w 757384"/>
                <a:gd name="connsiteY685" fmla="*/ 1271158 h 1410263"/>
                <a:gd name="connsiteX686" fmla="*/ 342827 w 757384"/>
                <a:gd name="connsiteY686" fmla="*/ 1271158 h 1410263"/>
                <a:gd name="connsiteX687" fmla="*/ 396662 w 757384"/>
                <a:gd name="connsiteY687" fmla="*/ 1232154 h 1410263"/>
                <a:gd name="connsiteX688" fmla="*/ 415773 w 757384"/>
                <a:gd name="connsiteY688" fmla="*/ 1218072 h 1410263"/>
                <a:gd name="connsiteX689" fmla="*/ 415603 w 757384"/>
                <a:gd name="connsiteY689" fmla="*/ 1217816 h 1410263"/>
                <a:gd name="connsiteX690" fmla="*/ 395809 w 757384"/>
                <a:gd name="connsiteY690" fmla="*/ 1230618 h 1410263"/>
                <a:gd name="connsiteX691" fmla="*/ 339585 w 757384"/>
                <a:gd name="connsiteY691" fmla="*/ 1266038 h 1410263"/>
                <a:gd name="connsiteX692" fmla="*/ 339585 w 757384"/>
                <a:gd name="connsiteY692" fmla="*/ 1266038 h 1410263"/>
                <a:gd name="connsiteX693" fmla="*/ 339414 w 757384"/>
                <a:gd name="connsiteY693" fmla="*/ 1266123 h 1410263"/>
                <a:gd name="connsiteX694" fmla="*/ 339244 w 757384"/>
                <a:gd name="connsiteY694" fmla="*/ 1266123 h 1410263"/>
                <a:gd name="connsiteX695" fmla="*/ 339244 w 757384"/>
                <a:gd name="connsiteY695" fmla="*/ 1266208 h 1410263"/>
                <a:gd name="connsiteX696" fmla="*/ 330115 w 757384"/>
                <a:gd name="connsiteY696" fmla="*/ 1272610 h 1410263"/>
                <a:gd name="connsiteX697" fmla="*/ 327896 w 757384"/>
                <a:gd name="connsiteY697" fmla="*/ 1266635 h 1410263"/>
                <a:gd name="connsiteX698" fmla="*/ 324142 w 757384"/>
                <a:gd name="connsiteY698" fmla="*/ 1255198 h 1410263"/>
                <a:gd name="connsiteX699" fmla="*/ 323887 w 757384"/>
                <a:gd name="connsiteY699" fmla="*/ 1255198 h 1410263"/>
                <a:gd name="connsiteX700" fmla="*/ 326190 w 757384"/>
                <a:gd name="connsiteY700" fmla="*/ 1266976 h 1410263"/>
                <a:gd name="connsiteX701" fmla="*/ 327725 w 757384"/>
                <a:gd name="connsiteY701" fmla="*/ 1274231 h 1410263"/>
                <a:gd name="connsiteX702" fmla="*/ 318000 w 757384"/>
                <a:gd name="connsiteY702" fmla="*/ 1281059 h 1410263"/>
                <a:gd name="connsiteX703" fmla="*/ 316549 w 757384"/>
                <a:gd name="connsiteY703" fmla="*/ 1277133 h 1410263"/>
                <a:gd name="connsiteX704" fmla="*/ 316549 w 757384"/>
                <a:gd name="connsiteY704" fmla="*/ 1277133 h 1410263"/>
                <a:gd name="connsiteX705" fmla="*/ 316549 w 757384"/>
                <a:gd name="connsiteY705" fmla="*/ 1277133 h 1410263"/>
                <a:gd name="connsiteX706" fmla="*/ 316549 w 757384"/>
                <a:gd name="connsiteY706" fmla="*/ 1277133 h 1410263"/>
                <a:gd name="connsiteX707" fmla="*/ 316549 w 757384"/>
                <a:gd name="connsiteY707" fmla="*/ 1277133 h 1410263"/>
                <a:gd name="connsiteX708" fmla="*/ 307591 w 757384"/>
                <a:gd name="connsiteY708" fmla="*/ 1256564 h 1410263"/>
                <a:gd name="connsiteX709" fmla="*/ 341888 w 757384"/>
                <a:gd name="connsiteY709" fmla="*/ 1232325 h 1410263"/>
                <a:gd name="connsiteX710" fmla="*/ 358355 w 757384"/>
                <a:gd name="connsiteY710" fmla="*/ 1220803 h 1410263"/>
                <a:gd name="connsiteX711" fmla="*/ 358184 w 757384"/>
                <a:gd name="connsiteY711" fmla="*/ 1220547 h 1410263"/>
                <a:gd name="connsiteX712" fmla="*/ 341035 w 757384"/>
                <a:gd name="connsiteY712" fmla="*/ 1230703 h 1410263"/>
                <a:gd name="connsiteX713" fmla="*/ 305458 w 757384"/>
                <a:gd name="connsiteY713" fmla="*/ 1251699 h 1410263"/>
                <a:gd name="connsiteX714" fmla="*/ 295220 w 757384"/>
                <a:gd name="connsiteY714" fmla="*/ 1228399 h 1410263"/>
                <a:gd name="connsiteX715" fmla="*/ 293599 w 757384"/>
                <a:gd name="connsiteY715" fmla="*/ 1224558 h 1410263"/>
                <a:gd name="connsiteX716" fmla="*/ 321924 w 757384"/>
                <a:gd name="connsiteY716" fmla="*/ 1203648 h 1410263"/>
                <a:gd name="connsiteX717" fmla="*/ 342315 w 757384"/>
                <a:gd name="connsiteY717" fmla="*/ 1188371 h 1410263"/>
                <a:gd name="connsiteX718" fmla="*/ 342144 w 757384"/>
                <a:gd name="connsiteY718" fmla="*/ 1188115 h 1410263"/>
                <a:gd name="connsiteX719" fmla="*/ 320986 w 757384"/>
                <a:gd name="connsiteY719" fmla="*/ 1202026 h 1410263"/>
                <a:gd name="connsiteX720" fmla="*/ 291893 w 757384"/>
                <a:gd name="connsiteY720" fmla="*/ 1220632 h 1410263"/>
                <a:gd name="connsiteX721" fmla="*/ 287712 w 757384"/>
                <a:gd name="connsiteY721" fmla="*/ 1210817 h 1410263"/>
                <a:gd name="connsiteX722" fmla="*/ 287456 w 757384"/>
                <a:gd name="connsiteY722" fmla="*/ 1210903 h 1410263"/>
                <a:gd name="connsiteX723" fmla="*/ 290869 w 757384"/>
                <a:gd name="connsiteY723" fmla="*/ 1221230 h 1410263"/>
                <a:gd name="connsiteX724" fmla="*/ 275597 w 757384"/>
                <a:gd name="connsiteY724" fmla="*/ 1230874 h 1410263"/>
                <a:gd name="connsiteX725" fmla="*/ 272014 w 757384"/>
                <a:gd name="connsiteY725" fmla="*/ 1221913 h 1410263"/>
                <a:gd name="connsiteX726" fmla="*/ 267918 w 757384"/>
                <a:gd name="connsiteY726" fmla="*/ 1211585 h 1410263"/>
                <a:gd name="connsiteX727" fmla="*/ 277132 w 757384"/>
                <a:gd name="connsiteY727" fmla="*/ 1204757 h 1410263"/>
                <a:gd name="connsiteX728" fmla="*/ 277132 w 757384"/>
                <a:gd name="connsiteY728" fmla="*/ 1205782 h 1410263"/>
                <a:gd name="connsiteX729" fmla="*/ 275938 w 757384"/>
                <a:gd name="connsiteY729" fmla="*/ 1220632 h 1410263"/>
                <a:gd name="connsiteX730" fmla="*/ 276194 w 757384"/>
                <a:gd name="connsiteY730" fmla="*/ 1220632 h 1410263"/>
                <a:gd name="connsiteX731" fmla="*/ 278327 w 757384"/>
                <a:gd name="connsiteY731" fmla="*/ 1203819 h 1410263"/>
                <a:gd name="connsiteX732" fmla="*/ 295390 w 757384"/>
                <a:gd name="connsiteY732" fmla="*/ 1190931 h 1410263"/>
                <a:gd name="connsiteX733" fmla="*/ 317061 w 757384"/>
                <a:gd name="connsiteY733" fmla="*/ 1174203 h 1410263"/>
                <a:gd name="connsiteX734" fmla="*/ 316890 w 757384"/>
                <a:gd name="connsiteY734" fmla="*/ 1174032 h 1410263"/>
                <a:gd name="connsiteX735" fmla="*/ 294452 w 757384"/>
                <a:gd name="connsiteY735" fmla="*/ 1189480 h 1410263"/>
                <a:gd name="connsiteX736" fmla="*/ 278924 w 757384"/>
                <a:gd name="connsiteY736" fmla="*/ 1199807 h 1410263"/>
                <a:gd name="connsiteX737" fmla="*/ 280119 w 757384"/>
                <a:gd name="connsiteY737" fmla="*/ 1191016 h 1410263"/>
                <a:gd name="connsiteX738" fmla="*/ 283190 w 757384"/>
                <a:gd name="connsiteY738" fmla="*/ 1171472 h 1410263"/>
                <a:gd name="connsiteX739" fmla="*/ 284897 w 757384"/>
                <a:gd name="connsiteY739" fmla="*/ 1170277 h 1410263"/>
                <a:gd name="connsiteX740" fmla="*/ 309980 w 757384"/>
                <a:gd name="connsiteY740" fmla="*/ 1151671 h 1410263"/>
                <a:gd name="connsiteX741" fmla="*/ 309809 w 757384"/>
                <a:gd name="connsiteY741" fmla="*/ 1151415 h 1410263"/>
                <a:gd name="connsiteX742" fmla="*/ 284043 w 757384"/>
                <a:gd name="connsiteY742" fmla="*/ 1168655 h 1410263"/>
                <a:gd name="connsiteX743" fmla="*/ 283702 w 757384"/>
                <a:gd name="connsiteY743" fmla="*/ 1168911 h 1410263"/>
                <a:gd name="connsiteX744" fmla="*/ 286688 w 757384"/>
                <a:gd name="connsiteY744" fmla="*/ 1151671 h 1410263"/>
                <a:gd name="connsiteX745" fmla="*/ 308188 w 757384"/>
                <a:gd name="connsiteY745" fmla="*/ 1137247 h 1410263"/>
                <a:gd name="connsiteX746" fmla="*/ 336513 w 757384"/>
                <a:gd name="connsiteY746" fmla="*/ 1118043 h 1410263"/>
                <a:gd name="connsiteX747" fmla="*/ 336343 w 757384"/>
                <a:gd name="connsiteY747" fmla="*/ 1117787 h 1410263"/>
                <a:gd name="connsiteX748" fmla="*/ 307335 w 757384"/>
                <a:gd name="connsiteY748" fmla="*/ 1135625 h 1410263"/>
                <a:gd name="connsiteX749" fmla="*/ 287371 w 757384"/>
                <a:gd name="connsiteY749" fmla="*/ 1147659 h 1410263"/>
                <a:gd name="connsiteX750" fmla="*/ 292404 w 757384"/>
                <a:gd name="connsiteY750" fmla="*/ 1120775 h 1410263"/>
                <a:gd name="connsiteX751" fmla="*/ 306481 w 757384"/>
                <a:gd name="connsiteY751" fmla="*/ 1109850 h 1410263"/>
                <a:gd name="connsiteX752" fmla="*/ 306311 w 757384"/>
                <a:gd name="connsiteY752" fmla="*/ 1109679 h 1410263"/>
                <a:gd name="connsiteX753" fmla="*/ 292660 w 757384"/>
                <a:gd name="connsiteY753" fmla="*/ 1119238 h 1410263"/>
                <a:gd name="connsiteX754" fmla="*/ 294793 w 757384"/>
                <a:gd name="connsiteY754" fmla="*/ 1108484 h 1410263"/>
                <a:gd name="connsiteX755" fmla="*/ 294793 w 757384"/>
                <a:gd name="connsiteY755" fmla="*/ 1108484 h 1410263"/>
                <a:gd name="connsiteX756" fmla="*/ 294793 w 757384"/>
                <a:gd name="connsiteY756" fmla="*/ 1108399 h 1410263"/>
                <a:gd name="connsiteX757" fmla="*/ 294793 w 757384"/>
                <a:gd name="connsiteY757" fmla="*/ 1108399 h 1410263"/>
                <a:gd name="connsiteX758" fmla="*/ 297011 w 757384"/>
                <a:gd name="connsiteY758" fmla="*/ 1095426 h 1410263"/>
                <a:gd name="connsiteX759" fmla="*/ 297950 w 757384"/>
                <a:gd name="connsiteY759" fmla="*/ 1094829 h 1410263"/>
                <a:gd name="connsiteX760" fmla="*/ 297779 w 757384"/>
                <a:gd name="connsiteY760" fmla="*/ 1094573 h 1410263"/>
                <a:gd name="connsiteX761" fmla="*/ 297011 w 757384"/>
                <a:gd name="connsiteY761" fmla="*/ 1094999 h 1410263"/>
                <a:gd name="connsiteX762" fmla="*/ 310406 w 757384"/>
                <a:gd name="connsiteY762" fmla="*/ 1026209 h 1410263"/>
                <a:gd name="connsiteX763" fmla="*/ 317232 w 757384"/>
                <a:gd name="connsiteY763" fmla="*/ 997105 h 1410263"/>
                <a:gd name="connsiteX764" fmla="*/ 316976 w 757384"/>
                <a:gd name="connsiteY764" fmla="*/ 997105 h 1410263"/>
                <a:gd name="connsiteX765" fmla="*/ 312710 w 757384"/>
                <a:gd name="connsiteY765" fmla="*/ 1011358 h 1410263"/>
                <a:gd name="connsiteX766" fmla="*/ 308614 w 757384"/>
                <a:gd name="connsiteY766" fmla="*/ 1025696 h 1410263"/>
                <a:gd name="connsiteX767" fmla="*/ 297864 w 757384"/>
                <a:gd name="connsiteY767" fmla="*/ 1066237 h 1410263"/>
                <a:gd name="connsiteX768" fmla="*/ 290442 w 757384"/>
                <a:gd name="connsiteY768" fmla="*/ 1099011 h 1410263"/>
                <a:gd name="connsiteX769" fmla="*/ 271843 w 757384"/>
                <a:gd name="connsiteY769" fmla="*/ 1110362 h 1410263"/>
                <a:gd name="connsiteX770" fmla="*/ 283105 w 757384"/>
                <a:gd name="connsiteY770" fmla="*/ 1053008 h 1410263"/>
                <a:gd name="connsiteX771" fmla="*/ 288906 w 757384"/>
                <a:gd name="connsiteY771" fmla="*/ 1027403 h 1410263"/>
                <a:gd name="connsiteX772" fmla="*/ 294537 w 757384"/>
                <a:gd name="connsiteY772" fmla="*/ 1023563 h 1410263"/>
                <a:gd name="connsiteX773" fmla="*/ 293172 w 757384"/>
                <a:gd name="connsiteY773" fmla="*/ 1029366 h 1410263"/>
                <a:gd name="connsiteX774" fmla="*/ 293428 w 757384"/>
                <a:gd name="connsiteY774" fmla="*/ 1029366 h 1410263"/>
                <a:gd name="connsiteX775" fmla="*/ 295220 w 757384"/>
                <a:gd name="connsiteY775" fmla="*/ 1023051 h 1410263"/>
                <a:gd name="connsiteX776" fmla="*/ 296585 w 757384"/>
                <a:gd name="connsiteY776" fmla="*/ 1022112 h 1410263"/>
                <a:gd name="connsiteX777" fmla="*/ 296414 w 757384"/>
                <a:gd name="connsiteY777" fmla="*/ 1021856 h 1410263"/>
                <a:gd name="connsiteX778" fmla="*/ 295305 w 757384"/>
                <a:gd name="connsiteY778" fmla="*/ 1022538 h 1410263"/>
                <a:gd name="connsiteX779" fmla="*/ 298035 w 757384"/>
                <a:gd name="connsiteY779" fmla="*/ 1013065 h 1410263"/>
                <a:gd name="connsiteX780" fmla="*/ 302898 w 757384"/>
                <a:gd name="connsiteY780" fmla="*/ 996934 h 1410263"/>
                <a:gd name="connsiteX781" fmla="*/ 314501 w 757384"/>
                <a:gd name="connsiteY781" fmla="*/ 961344 h 1410263"/>
                <a:gd name="connsiteX782" fmla="*/ 318512 w 757384"/>
                <a:gd name="connsiteY782" fmla="*/ 958612 h 1410263"/>
                <a:gd name="connsiteX783" fmla="*/ 318341 w 757384"/>
                <a:gd name="connsiteY783" fmla="*/ 958356 h 1410263"/>
                <a:gd name="connsiteX784" fmla="*/ 314672 w 757384"/>
                <a:gd name="connsiteY784" fmla="*/ 960661 h 1410263"/>
                <a:gd name="connsiteX785" fmla="*/ 317573 w 757384"/>
                <a:gd name="connsiteY785" fmla="*/ 952126 h 1410263"/>
                <a:gd name="connsiteX786" fmla="*/ 321412 w 757384"/>
                <a:gd name="connsiteY786" fmla="*/ 941543 h 1410263"/>
                <a:gd name="connsiteX787" fmla="*/ 325508 w 757384"/>
                <a:gd name="connsiteY787" fmla="*/ 938982 h 1410263"/>
                <a:gd name="connsiteX788" fmla="*/ 325337 w 757384"/>
                <a:gd name="connsiteY788" fmla="*/ 938726 h 1410263"/>
                <a:gd name="connsiteX789" fmla="*/ 321583 w 757384"/>
                <a:gd name="connsiteY789" fmla="*/ 940860 h 1410263"/>
                <a:gd name="connsiteX790" fmla="*/ 330797 w 757384"/>
                <a:gd name="connsiteY790" fmla="*/ 915853 h 1410263"/>
                <a:gd name="connsiteX791" fmla="*/ 341547 w 757384"/>
                <a:gd name="connsiteY791" fmla="*/ 908257 h 1410263"/>
                <a:gd name="connsiteX792" fmla="*/ 341376 w 757384"/>
                <a:gd name="connsiteY792" fmla="*/ 908001 h 1410263"/>
                <a:gd name="connsiteX793" fmla="*/ 331394 w 757384"/>
                <a:gd name="connsiteY793" fmla="*/ 914231 h 1410263"/>
                <a:gd name="connsiteX794" fmla="*/ 333783 w 757384"/>
                <a:gd name="connsiteY794" fmla="*/ 907745 h 1410263"/>
                <a:gd name="connsiteX795" fmla="*/ 333783 w 757384"/>
                <a:gd name="connsiteY795" fmla="*/ 907745 h 1410263"/>
                <a:gd name="connsiteX796" fmla="*/ 333783 w 757384"/>
                <a:gd name="connsiteY796" fmla="*/ 907745 h 1410263"/>
                <a:gd name="connsiteX797" fmla="*/ 333783 w 757384"/>
                <a:gd name="connsiteY797" fmla="*/ 907745 h 1410263"/>
                <a:gd name="connsiteX798" fmla="*/ 333783 w 757384"/>
                <a:gd name="connsiteY798" fmla="*/ 907745 h 1410263"/>
                <a:gd name="connsiteX799" fmla="*/ 341120 w 757384"/>
                <a:gd name="connsiteY799" fmla="*/ 887176 h 1410263"/>
                <a:gd name="connsiteX800" fmla="*/ 348884 w 757384"/>
                <a:gd name="connsiteY800" fmla="*/ 881713 h 1410263"/>
                <a:gd name="connsiteX801" fmla="*/ 348714 w 757384"/>
                <a:gd name="connsiteY801" fmla="*/ 881457 h 1410263"/>
                <a:gd name="connsiteX802" fmla="*/ 341462 w 757384"/>
                <a:gd name="connsiteY802" fmla="*/ 886066 h 1410263"/>
                <a:gd name="connsiteX803" fmla="*/ 349908 w 757384"/>
                <a:gd name="connsiteY803" fmla="*/ 863449 h 1410263"/>
                <a:gd name="connsiteX804" fmla="*/ 350591 w 757384"/>
                <a:gd name="connsiteY804" fmla="*/ 861657 h 1410263"/>
                <a:gd name="connsiteX805" fmla="*/ 365521 w 757384"/>
                <a:gd name="connsiteY805" fmla="*/ 852098 h 1410263"/>
                <a:gd name="connsiteX806" fmla="*/ 365351 w 757384"/>
                <a:gd name="connsiteY806" fmla="*/ 851841 h 1410263"/>
                <a:gd name="connsiteX807" fmla="*/ 351188 w 757384"/>
                <a:gd name="connsiteY807" fmla="*/ 859950 h 1410263"/>
                <a:gd name="connsiteX808" fmla="*/ 367484 w 757384"/>
                <a:gd name="connsiteY808" fmla="*/ 819580 h 1410263"/>
                <a:gd name="connsiteX809" fmla="*/ 374223 w 757384"/>
                <a:gd name="connsiteY809" fmla="*/ 804132 h 1410263"/>
                <a:gd name="connsiteX810" fmla="*/ 381134 w 757384"/>
                <a:gd name="connsiteY810" fmla="*/ 788769 h 1410263"/>
                <a:gd name="connsiteX811" fmla="*/ 380878 w 757384"/>
                <a:gd name="connsiteY811" fmla="*/ 788684 h 1410263"/>
                <a:gd name="connsiteX812" fmla="*/ 373285 w 757384"/>
                <a:gd name="connsiteY812" fmla="*/ 803620 h 1410263"/>
                <a:gd name="connsiteX813" fmla="*/ 365862 w 757384"/>
                <a:gd name="connsiteY813" fmla="*/ 818726 h 1410263"/>
                <a:gd name="connsiteX814" fmla="*/ 345983 w 757384"/>
                <a:gd name="connsiteY814" fmla="*/ 861657 h 1410263"/>
                <a:gd name="connsiteX815" fmla="*/ 345216 w 757384"/>
                <a:gd name="connsiteY815" fmla="*/ 863364 h 1410263"/>
                <a:gd name="connsiteX816" fmla="*/ 336854 w 757384"/>
                <a:gd name="connsiteY816" fmla="*/ 868143 h 1410263"/>
                <a:gd name="connsiteX817" fmla="*/ 322692 w 757384"/>
                <a:gd name="connsiteY817" fmla="*/ 876081 h 1410263"/>
                <a:gd name="connsiteX818" fmla="*/ 335404 w 757384"/>
                <a:gd name="connsiteY818" fmla="*/ 840576 h 1410263"/>
                <a:gd name="connsiteX819" fmla="*/ 351615 w 757384"/>
                <a:gd name="connsiteY819" fmla="*/ 828542 h 1410263"/>
                <a:gd name="connsiteX820" fmla="*/ 351444 w 757384"/>
                <a:gd name="connsiteY820" fmla="*/ 828371 h 1410263"/>
                <a:gd name="connsiteX821" fmla="*/ 336172 w 757384"/>
                <a:gd name="connsiteY821" fmla="*/ 838527 h 1410263"/>
                <a:gd name="connsiteX822" fmla="*/ 345898 w 757384"/>
                <a:gd name="connsiteY822" fmla="*/ 812581 h 1410263"/>
                <a:gd name="connsiteX823" fmla="*/ 352724 w 757384"/>
                <a:gd name="connsiteY823" fmla="*/ 808143 h 1410263"/>
                <a:gd name="connsiteX824" fmla="*/ 358098 w 757384"/>
                <a:gd name="connsiteY824" fmla="*/ 804047 h 1410263"/>
                <a:gd name="connsiteX825" fmla="*/ 360914 w 757384"/>
                <a:gd name="connsiteY825" fmla="*/ 797987 h 1410263"/>
                <a:gd name="connsiteX826" fmla="*/ 360658 w 757384"/>
                <a:gd name="connsiteY826" fmla="*/ 797987 h 1410263"/>
                <a:gd name="connsiteX827" fmla="*/ 357672 w 757384"/>
                <a:gd name="connsiteY827" fmla="*/ 803620 h 1410263"/>
                <a:gd name="connsiteX828" fmla="*/ 352212 w 757384"/>
                <a:gd name="connsiteY828" fmla="*/ 807375 h 1410263"/>
                <a:gd name="connsiteX829" fmla="*/ 346837 w 757384"/>
                <a:gd name="connsiteY829" fmla="*/ 810448 h 1410263"/>
                <a:gd name="connsiteX830" fmla="*/ 350335 w 757384"/>
                <a:gd name="connsiteY830" fmla="*/ 801230 h 1410263"/>
                <a:gd name="connsiteX831" fmla="*/ 356904 w 757384"/>
                <a:gd name="connsiteY831" fmla="*/ 784758 h 1410263"/>
                <a:gd name="connsiteX832" fmla="*/ 370726 w 757384"/>
                <a:gd name="connsiteY832" fmla="*/ 773919 h 1410263"/>
                <a:gd name="connsiteX833" fmla="*/ 370555 w 757384"/>
                <a:gd name="connsiteY833" fmla="*/ 773748 h 1410263"/>
                <a:gd name="connsiteX834" fmla="*/ 357757 w 757384"/>
                <a:gd name="connsiteY834" fmla="*/ 782624 h 1410263"/>
                <a:gd name="connsiteX835" fmla="*/ 363559 w 757384"/>
                <a:gd name="connsiteY835" fmla="*/ 768286 h 1410263"/>
                <a:gd name="connsiteX836" fmla="*/ 363644 w 757384"/>
                <a:gd name="connsiteY836" fmla="*/ 768029 h 1410263"/>
                <a:gd name="connsiteX837" fmla="*/ 377636 w 757384"/>
                <a:gd name="connsiteY837" fmla="*/ 773833 h 1410263"/>
                <a:gd name="connsiteX838" fmla="*/ 370896 w 757384"/>
                <a:gd name="connsiteY838" fmla="*/ 790476 h 1410263"/>
                <a:gd name="connsiteX839" fmla="*/ 357075 w 757384"/>
                <a:gd name="connsiteY839" fmla="*/ 825725 h 1410263"/>
                <a:gd name="connsiteX840" fmla="*/ 357331 w 757384"/>
                <a:gd name="connsiteY840" fmla="*/ 825810 h 1410263"/>
                <a:gd name="connsiteX841" fmla="*/ 372602 w 757384"/>
                <a:gd name="connsiteY841" fmla="*/ 790988 h 1410263"/>
                <a:gd name="connsiteX842" fmla="*/ 380025 w 757384"/>
                <a:gd name="connsiteY842" fmla="*/ 774772 h 1410263"/>
                <a:gd name="connsiteX843" fmla="*/ 385742 w 757384"/>
                <a:gd name="connsiteY843" fmla="*/ 776820 h 1410263"/>
                <a:gd name="connsiteX844" fmla="*/ 384462 w 757384"/>
                <a:gd name="connsiteY844" fmla="*/ 780405 h 1410263"/>
                <a:gd name="connsiteX845" fmla="*/ 374223 w 757384"/>
                <a:gd name="connsiteY845" fmla="*/ 809936 h 1410263"/>
                <a:gd name="connsiteX846" fmla="*/ 374480 w 757384"/>
                <a:gd name="connsiteY846" fmla="*/ 810021 h 1410263"/>
                <a:gd name="connsiteX847" fmla="*/ 386168 w 757384"/>
                <a:gd name="connsiteY847" fmla="*/ 780917 h 1410263"/>
                <a:gd name="connsiteX848" fmla="*/ 387618 w 757384"/>
                <a:gd name="connsiteY848" fmla="*/ 777503 h 1410263"/>
                <a:gd name="connsiteX849" fmla="*/ 388557 w 757384"/>
                <a:gd name="connsiteY849" fmla="*/ 777845 h 1410263"/>
                <a:gd name="connsiteX850" fmla="*/ 422428 w 757384"/>
                <a:gd name="connsiteY850" fmla="*/ 789964 h 1410263"/>
                <a:gd name="connsiteX851" fmla="*/ 458602 w 757384"/>
                <a:gd name="connsiteY851" fmla="*/ 797304 h 1410263"/>
                <a:gd name="connsiteX852" fmla="*/ 505100 w 757384"/>
                <a:gd name="connsiteY852" fmla="*/ 798840 h 1410263"/>
                <a:gd name="connsiteX853" fmla="*/ 530269 w 757384"/>
                <a:gd name="connsiteY853" fmla="*/ 795938 h 1410263"/>
                <a:gd name="connsiteX854" fmla="*/ 557058 w 757384"/>
                <a:gd name="connsiteY854" fmla="*/ 789708 h 1410263"/>
                <a:gd name="connsiteX855" fmla="*/ 576682 w 757384"/>
                <a:gd name="connsiteY855" fmla="*/ 781941 h 1410263"/>
                <a:gd name="connsiteX856" fmla="*/ 579497 w 757384"/>
                <a:gd name="connsiteY856" fmla="*/ 780661 h 1410263"/>
                <a:gd name="connsiteX857" fmla="*/ 628384 w 757384"/>
                <a:gd name="connsiteY857" fmla="*/ 1279352 h 1410263"/>
                <a:gd name="connsiteX858" fmla="*/ 624459 w 757384"/>
                <a:gd name="connsiteY858" fmla="*/ 1302140 h 1410263"/>
                <a:gd name="connsiteX859" fmla="*/ 615501 w 757384"/>
                <a:gd name="connsiteY859" fmla="*/ 1307944 h 1410263"/>
                <a:gd name="connsiteX860" fmla="*/ 602618 w 757384"/>
                <a:gd name="connsiteY860" fmla="*/ 1313918 h 1410263"/>
                <a:gd name="connsiteX861" fmla="*/ 608334 w 757384"/>
                <a:gd name="connsiteY861" fmla="*/ 1307261 h 1410263"/>
                <a:gd name="connsiteX862" fmla="*/ 608334 w 757384"/>
                <a:gd name="connsiteY862" fmla="*/ 1307261 h 1410263"/>
                <a:gd name="connsiteX863" fmla="*/ 608334 w 757384"/>
                <a:gd name="connsiteY863" fmla="*/ 1307261 h 1410263"/>
                <a:gd name="connsiteX864" fmla="*/ 608334 w 757384"/>
                <a:gd name="connsiteY864" fmla="*/ 1307261 h 1410263"/>
                <a:gd name="connsiteX865" fmla="*/ 608334 w 757384"/>
                <a:gd name="connsiteY865" fmla="*/ 1307261 h 1410263"/>
                <a:gd name="connsiteX866" fmla="*/ 626763 w 757384"/>
                <a:gd name="connsiteY866" fmla="*/ 1280205 h 1410263"/>
                <a:gd name="connsiteX867" fmla="*/ 628469 w 757384"/>
                <a:gd name="connsiteY867" fmla="*/ 1277389 h 1410263"/>
                <a:gd name="connsiteX868" fmla="*/ 628384 w 757384"/>
                <a:gd name="connsiteY868" fmla="*/ 1279437 h 1410263"/>
                <a:gd name="connsiteX869" fmla="*/ 623350 w 757384"/>
                <a:gd name="connsiteY869" fmla="*/ 1277730 h 1410263"/>
                <a:gd name="connsiteX870" fmla="*/ 603642 w 757384"/>
                <a:gd name="connsiteY870" fmla="*/ 1303335 h 1410263"/>
                <a:gd name="connsiteX871" fmla="*/ 603642 w 757384"/>
                <a:gd name="connsiteY871" fmla="*/ 1303335 h 1410263"/>
                <a:gd name="connsiteX872" fmla="*/ 603556 w 757384"/>
                <a:gd name="connsiteY872" fmla="*/ 1303420 h 1410263"/>
                <a:gd name="connsiteX873" fmla="*/ 603471 w 757384"/>
                <a:gd name="connsiteY873" fmla="*/ 1303420 h 1410263"/>
                <a:gd name="connsiteX874" fmla="*/ 603471 w 757384"/>
                <a:gd name="connsiteY874" fmla="*/ 1303506 h 1410263"/>
                <a:gd name="connsiteX875" fmla="*/ 591441 w 757384"/>
                <a:gd name="connsiteY875" fmla="*/ 1318612 h 1410263"/>
                <a:gd name="connsiteX876" fmla="*/ 586407 w 757384"/>
                <a:gd name="connsiteY876" fmla="*/ 1320319 h 1410263"/>
                <a:gd name="connsiteX877" fmla="*/ 558679 w 757384"/>
                <a:gd name="connsiteY877" fmla="*/ 1327062 h 1410263"/>
                <a:gd name="connsiteX878" fmla="*/ 543663 w 757384"/>
                <a:gd name="connsiteY878" fmla="*/ 1329964 h 1410263"/>
                <a:gd name="connsiteX879" fmla="*/ 546735 w 757384"/>
                <a:gd name="connsiteY879" fmla="*/ 1327574 h 1410263"/>
                <a:gd name="connsiteX880" fmla="*/ 568917 w 757384"/>
                <a:gd name="connsiteY880" fmla="*/ 1308200 h 1410263"/>
                <a:gd name="connsiteX881" fmla="*/ 568917 w 757384"/>
                <a:gd name="connsiteY881" fmla="*/ 1308200 h 1410263"/>
                <a:gd name="connsiteX882" fmla="*/ 568917 w 757384"/>
                <a:gd name="connsiteY882" fmla="*/ 1308200 h 1410263"/>
                <a:gd name="connsiteX883" fmla="*/ 568917 w 757384"/>
                <a:gd name="connsiteY883" fmla="*/ 1308200 h 1410263"/>
                <a:gd name="connsiteX884" fmla="*/ 568917 w 757384"/>
                <a:gd name="connsiteY884" fmla="*/ 1308200 h 1410263"/>
                <a:gd name="connsiteX885" fmla="*/ 588199 w 757384"/>
                <a:gd name="connsiteY885" fmla="*/ 1286094 h 1410263"/>
                <a:gd name="connsiteX886" fmla="*/ 584786 w 757384"/>
                <a:gd name="connsiteY886" fmla="*/ 1292069 h 1410263"/>
                <a:gd name="connsiteX887" fmla="*/ 585042 w 757384"/>
                <a:gd name="connsiteY887" fmla="*/ 1292240 h 1410263"/>
                <a:gd name="connsiteX888" fmla="*/ 593660 w 757384"/>
                <a:gd name="connsiteY888" fmla="*/ 1280205 h 1410263"/>
                <a:gd name="connsiteX889" fmla="*/ 600911 w 757384"/>
                <a:gd name="connsiteY889" fmla="*/ 1269452 h 1410263"/>
                <a:gd name="connsiteX890" fmla="*/ 605775 w 757384"/>
                <a:gd name="connsiteY890" fmla="*/ 1262538 h 1410263"/>
                <a:gd name="connsiteX891" fmla="*/ 611661 w 757384"/>
                <a:gd name="connsiteY891" fmla="*/ 1253918 h 1410263"/>
                <a:gd name="connsiteX892" fmla="*/ 617378 w 757384"/>
                <a:gd name="connsiteY892" fmla="*/ 1245127 h 1410263"/>
                <a:gd name="connsiteX893" fmla="*/ 617122 w 757384"/>
                <a:gd name="connsiteY893" fmla="*/ 1244957 h 1410263"/>
                <a:gd name="connsiteX894" fmla="*/ 611491 w 757384"/>
                <a:gd name="connsiteY894" fmla="*/ 1252382 h 1410263"/>
                <a:gd name="connsiteX895" fmla="*/ 615756 w 757384"/>
                <a:gd name="connsiteY895" fmla="*/ 1245042 h 1410263"/>
                <a:gd name="connsiteX896" fmla="*/ 615756 w 757384"/>
                <a:gd name="connsiteY896" fmla="*/ 1245042 h 1410263"/>
                <a:gd name="connsiteX897" fmla="*/ 615756 w 757384"/>
                <a:gd name="connsiteY897" fmla="*/ 1245042 h 1410263"/>
                <a:gd name="connsiteX898" fmla="*/ 615756 w 757384"/>
                <a:gd name="connsiteY898" fmla="*/ 1245042 h 1410263"/>
                <a:gd name="connsiteX899" fmla="*/ 615756 w 757384"/>
                <a:gd name="connsiteY899" fmla="*/ 1245042 h 1410263"/>
                <a:gd name="connsiteX900" fmla="*/ 631029 w 757384"/>
                <a:gd name="connsiteY900" fmla="*/ 1206379 h 1410263"/>
                <a:gd name="connsiteX901" fmla="*/ 632052 w 757384"/>
                <a:gd name="connsiteY901" fmla="*/ 1203307 h 1410263"/>
                <a:gd name="connsiteX902" fmla="*/ 630346 w 757384"/>
                <a:gd name="connsiteY902" fmla="*/ 1231642 h 1410263"/>
                <a:gd name="connsiteX903" fmla="*/ 628639 w 757384"/>
                <a:gd name="connsiteY903" fmla="*/ 1269708 h 1410263"/>
                <a:gd name="connsiteX904" fmla="*/ 623179 w 757384"/>
                <a:gd name="connsiteY904" fmla="*/ 1277645 h 1410263"/>
                <a:gd name="connsiteX905" fmla="*/ 90458 w 757384"/>
                <a:gd name="connsiteY905" fmla="*/ 1244871 h 1410263"/>
                <a:gd name="connsiteX906" fmla="*/ 95151 w 757384"/>
                <a:gd name="connsiteY906" fmla="*/ 1250163 h 1410263"/>
                <a:gd name="connsiteX907" fmla="*/ 91226 w 757384"/>
                <a:gd name="connsiteY907" fmla="*/ 1252638 h 1410263"/>
                <a:gd name="connsiteX908" fmla="*/ 90458 w 757384"/>
                <a:gd name="connsiteY908" fmla="*/ 1244871 h 1410263"/>
                <a:gd name="connsiteX909" fmla="*/ 126377 w 757384"/>
                <a:gd name="connsiteY909" fmla="*/ 1066834 h 1410263"/>
                <a:gd name="connsiteX910" fmla="*/ 126377 w 757384"/>
                <a:gd name="connsiteY910" fmla="*/ 1066834 h 1410263"/>
                <a:gd name="connsiteX911" fmla="*/ 126377 w 757384"/>
                <a:gd name="connsiteY911" fmla="*/ 1066664 h 1410263"/>
                <a:gd name="connsiteX912" fmla="*/ 126377 w 757384"/>
                <a:gd name="connsiteY912" fmla="*/ 1066664 h 1410263"/>
                <a:gd name="connsiteX913" fmla="*/ 130557 w 757384"/>
                <a:gd name="connsiteY913" fmla="*/ 1057531 h 1410263"/>
                <a:gd name="connsiteX914" fmla="*/ 136786 w 757384"/>
                <a:gd name="connsiteY914" fmla="*/ 1054032 h 1410263"/>
                <a:gd name="connsiteX915" fmla="*/ 119722 w 757384"/>
                <a:gd name="connsiteY915" fmla="*/ 1086635 h 1410263"/>
                <a:gd name="connsiteX916" fmla="*/ 116053 w 757384"/>
                <a:gd name="connsiteY916" fmla="*/ 1089196 h 1410263"/>
                <a:gd name="connsiteX917" fmla="*/ 126292 w 757384"/>
                <a:gd name="connsiteY917" fmla="*/ 1066920 h 1410263"/>
                <a:gd name="connsiteX918" fmla="*/ 126292 w 757384"/>
                <a:gd name="connsiteY918" fmla="*/ 1066920 h 1410263"/>
                <a:gd name="connsiteX919" fmla="*/ 186611 w 757384"/>
                <a:gd name="connsiteY919" fmla="*/ 956820 h 1410263"/>
                <a:gd name="connsiteX920" fmla="*/ 188147 w 757384"/>
                <a:gd name="connsiteY920" fmla="*/ 956052 h 1410263"/>
                <a:gd name="connsiteX921" fmla="*/ 187208 w 757384"/>
                <a:gd name="connsiteY921" fmla="*/ 957503 h 1410263"/>
                <a:gd name="connsiteX922" fmla="*/ 169547 w 757384"/>
                <a:gd name="connsiteY922" fmla="*/ 988058 h 1410263"/>
                <a:gd name="connsiteX923" fmla="*/ 165793 w 757384"/>
                <a:gd name="connsiteY923" fmla="*/ 990191 h 1410263"/>
                <a:gd name="connsiteX924" fmla="*/ 182686 w 757384"/>
                <a:gd name="connsiteY924" fmla="*/ 962624 h 1410263"/>
                <a:gd name="connsiteX925" fmla="*/ 186525 w 757384"/>
                <a:gd name="connsiteY925" fmla="*/ 956820 h 1410263"/>
                <a:gd name="connsiteX926" fmla="*/ 317232 w 757384"/>
                <a:gd name="connsiteY926" fmla="*/ 713663 h 1410263"/>
                <a:gd name="connsiteX927" fmla="*/ 316976 w 757384"/>
                <a:gd name="connsiteY927" fmla="*/ 715113 h 1410263"/>
                <a:gd name="connsiteX928" fmla="*/ 316379 w 757384"/>
                <a:gd name="connsiteY928" fmla="*/ 718442 h 1410263"/>
                <a:gd name="connsiteX929" fmla="*/ 311174 w 757384"/>
                <a:gd name="connsiteY929" fmla="*/ 723563 h 1410263"/>
                <a:gd name="connsiteX930" fmla="*/ 309980 w 757384"/>
                <a:gd name="connsiteY930" fmla="*/ 722453 h 1410263"/>
                <a:gd name="connsiteX931" fmla="*/ 313734 w 757384"/>
                <a:gd name="connsiteY931" fmla="*/ 714772 h 1410263"/>
                <a:gd name="connsiteX932" fmla="*/ 317146 w 757384"/>
                <a:gd name="connsiteY932" fmla="*/ 713663 h 1410263"/>
                <a:gd name="connsiteX933" fmla="*/ 349482 w 757384"/>
                <a:gd name="connsiteY933" fmla="*/ 665611 h 1410263"/>
                <a:gd name="connsiteX934" fmla="*/ 349482 w 757384"/>
                <a:gd name="connsiteY934" fmla="*/ 665611 h 1410263"/>
                <a:gd name="connsiteX935" fmla="*/ 349482 w 757384"/>
                <a:gd name="connsiteY935" fmla="*/ 665440 h 1410263"/>
                <a:gd name="connsiteX936" fmla="*/ 349482 w 757384"/>
                <a:gd name="connsiteY936" fmla="*/ 665440 h 1410263"/>
                <a:gd name="connsiteX937" fmla="*/ 359123 w 757384"/>
                <a:gd name="connsiteY937" fmla="*/ 642823 h 1410263"/>
                <a:gd name="connsiteX938" fmla="*/ 360999 w 757384"/>
                <a:gd name="connsiteY938" fmla="*/ 641116 h 1410263"/>
                <a:gd name="connsiteX939" fmla="*/ 365948 w 757384"/>
                <a:gd name="connsiteY939" fmla="*/ 636337 h 1410263"/>
                <a:gd name="connsiteX940" fmla="*/ 355881 w 757384"/>
                <a:gd name="connsiteY940" fmla="*/ 658954 h 1410263"/>
                <a:gd name="connsiteX941" fmla="*/ 356051 w 757384"/>
                <a:gd name="connsiteY941" fmla="*/ 657930 h 1410263"/>
                <a:gd name="connsiteX942" fmla="*/ 355795 w 757384"/>
                <a:gd name="connsiteY942" fmla="*/ 657930 h 1410263"/>
                <a:gd name="connsiteX943" fmla="*/ 354771 w 757384"/>
                <a:gd name="connsiteY943" fmla="*/ 661600 h 1410263"/>
                <a:gd name="connsiteX944" fmla="*/ 344277 w 757384"/>
                <a:gd name="connsiteY944" fmla="*/ 685753 h 1410263"/>
                <a:gd name="connsiteX945" fmla="*/ 338732 w 757384"/>
                <a:gd name="connsiteY945" fmla="*/ 691813 h 1410263"/>
                <a:gd name="connsiteX946" fmla="*/ 338732 w 757384"/>
                <a:gd name="connsiteY946" fmla="*/ 691216 h 1410263"/>
                <a:gd name="connsiteX947" fmla="*/ 341376 w 757384"/>
                <a:gd name="connsiteY947" fmla="*/ 686180 h 1410263"/>
                <a:gd name="connsiteX948" fmla="*/ 341120 w 757384"/>
                <a:gd name="connsiteY948" fmla="*/ 686095 h 1410263"/>
                <a:gd name="connsiteX949" fmla="*/ 338817 w 757384"/>
                <a:gd name="connsiteY949" fmla="*/ 690106 h 1410263"/>
                <a:gd name="connsiteX950" fmla="*/ 338987 w 757384"/>
                <a:gd name="connsiteY950" fmla="*/ 688143 h 1410263"/>
                <a:gd name="connsiteX951" fmla="*/ 349396 w 757384"/>
                <a:gd name="connsiteY951" fmla="*/ 665782 h 1410263"/>
                <a:gd name="connsiteX952" fmla="*/ 349396 w 757384"/>
                <a:gd name="connsiteY952" fmla="*/ 665782 h 1410263"/>
                <a:gd name="connsiteX953" fmla="*/ 370555 w 757384"/>
                <a:gd name="connsiteY953" fmla="*/ 615682 h 1410263"/>
                <a:gd name="connsiteX954" fmla="*/ 379855 w 757384"/>
                <a:gd name="connsiteY954" fmla="*/ 605953 h 1410263"/>
                <a:gd name="connsiteX955" fmla="*/ 369360 w 757384"/>
                <a:gd name="connsiteY955" fmla="*/ 628997 h 1410263"/>
                <a:gd name="connsiteX956" fmla="*/ 361085 w 757384"/>
                <a:gd name="connsiteY956" fmla="*/ 638300 h 1410263"/>
                <a:gd name="connsiteX957" fmla="*/ 370555 w 757384"/>
                <a:gd name="connsiteY957" fmla="*/ 615597 h 1410263"/>
                <a:gd name="connsiteX958" fmla="*/ 438382 w 757384"/>
                <a:gd name="connsiteY958" fmla="*/ 340519 h 1410263"/>
                <a:gd name="connsiteX959" fmla="*/ 441198 w 757384"/>
                <a:gd name="connsiteY959" fmla="*/ 325583 h 1410263"/>
                <a:gd name="connsiteX960" fmla="*/ 444184 w 757384"/>
                <a:gd name="connsiteY960" fmla="*/ 322254 h 1410263"/>
                <a:gd name="connsiteX961" fmla="*/ 439065 w 757384"/>
                <a:gd name="connsiteY961" fmla="*/ 342567 h 1410263"/>
                <a:gd name="connsiteX962" fmla="*/ 435396 w 757384"/>
                <a:gd name="connsiteY962" fmla="*/ 357162 h 1410263"/>
                <a:gd name="connsiteX963" fmla="*/ 435311 w 757384"/>
                <a:gd name="connsiteY963" fmla="*/ 357333 h 1410263"/>
                <a:gd name="connsiteX964" fmla="*/ 438468 w 757384"/>
                <a:gd name="connsiteY964" fmla="*/ 340519 h 1410263"/>
                <a:gd name="connsiteX965" fmla="*/ 467475 w 757384"/>
                <a:gd name="connsiteY965" fmla="*/ 166835 h 1410263"/>
                <a:gd name="connsiteX966" fmla="*/ 467560 w 757384"/>
                <a:gd name="connsiteY966" fmla="*/ 166835 h 1410263"/>
                <a:gd name="connsiteX967" fmla="*/ 475239 w 757384"/>
                <a:gd name="connsiteY967" fmla="*/ 161714 h 1410263"/>
                <a:gd name="connsiteX968" fmla="*/ 475239 w 757384"/>
                <a:gd name="connsiteY968" fmla="*/ 161714 h 1410263"/>
                <a:gd name="connsiteX969" fmla="*/ 471656 w 757384"/>
                <a:gd name="connsiteY969" fmla="*/ 177930 h 1410263"/>
                <a:gd name="connsiteX970" fmla="*/ 465769 w 757384"/>
                <a:gd name="connsiteY970" fmla="*/ 185014 h 1410263"/>
                <a:gd name="connsiteX971" fmla="*/ 464745 w 757384"/>
                <a:gd name="connsiteY971" fmla="*/ 186209 h 1410263"/>
                <a:gd name="connsiteX972" fmla="*/ 467475 w 757384"/>
                <a:gd name="connsiteY972" fmla="*/ 166664 h 1410263"/>
                <a:gd name="connsiteX973" fmla="*/ 505186 w 757384"/>
                <a:gd name="connsiteY973" fmla="*/ 139011 h 1410263"/>
                <a:gd name="connsiteX974" fmla="*/ 504076 w 757384"/>
                <a:gd name="connsiteY974" fmla="*/ 143279 h 1410263"/>
                <a:gd name="connsiteX975" fmla="*/ 498787 w 757384"/>
                <a:gd name="connsiteY975" fmla="*/ 145242 h 1410263"/>
                <a:gd name="connsiteX976" fmla="*/ 505186 w 757384"/>
                <a:gd name="connsiteY976" fmla="*/ 139011 h 1410263"/>
                <a:gd name="connsiteX977" fmla="*/ 505186 w 757384"/>
                <a:gd name="connsiteY977" fmla="*/ 174089 h 1410263"/>
                <a:gd name="connsiteX978" fmla="*/ 498616 w 757384"/>
                <a:gd name="connsiteY978" fmla="*/ 179466 h 1410263"/>
                <a:gd name="connsiteX979" fmla="*/ 500749 w 757384"/>
                <a:gd name="connsiteY979" fmla="*/ 168115 h 1410263"/>
                <a:gd name="connsiteX980" fmla="*/ 506807 w 757384"/>
                <a:gd name="connsiteY980" fmla="*/ 166920 h 1410263"/>
                <a:gd name="connsiteX981" fmla="*/ 505100 w 757384"/>
                <a:gd name="connsiteY981" fmla="*/ 174089 h 1410263"/>
                <a:gd name="connsiteX982" fmla="*/ 509452 w 757384"/>
                <a:gd name="connsiteY982" fmla="*/ 166408 h 1410263"/>
                <a:gd name="connsiteX983" fmla="*/ 515765 w 757384"/>
                <a:gd name="connsiteY983" fmla="*/ 165128 h 1410263"/>
                <a:gd name="connsiteX984" fmla="*/ 513632 w 757384"/>
                <a:gd name="connsiteY984" fmla="*/ 167006 h 1410263"/>
                <a:gd name="connsiteX985" fmla="*/ 508598 w 757384"/>
                <a:gd name="connsiteY985" fmla="*/ 171273 h 1410263"/>
                <a:gd name="connsiteX986" fmla="*/ 509536 w 757384"/>
                <a:gd name="connsiteY986" fmla="*/ 166408 h 1410263"/>
                <a:gd name="connsiteX987" fmla="*/ 474898 w 757384"/>
                <a:gd name="connsiteY987" fmla="*/ 337190 h 1410263"/>
                <a:gd name="connsiteX988" fmla="*/ 466963 w 757384"/>
                <a:gd name="connsiteY988" fmla="*/ 346835 h 1410263"/>
                <a:gd name="connsiteX989" fmla="*/ 467987 w 757384"/>
                <a:gd name="connsiteY989" fmla="*/ 340860 h 1410263"/>
                <a:gd name="connsiteX990" fmla="*/ 473106 w 757384"/>
                <a:gd name="connsiteY990" fmla="*/ 313293 h 1410263"/>
                <a:gd name="connsiteX991" fmla="*/ 479932 w 757384"/>
                <a:gd name="connsiteY991" fmla="*/ 302880 h 1410263"/>
                <a:gd name="connsiteX992" fmla="*/ 474983 w 757384"/>
                <a:gd name="connsiteY992" fmla="*/ 337276 h 1410263"/>
                <a:gd name="connsiteX993" fmla="*/ 485989 w 757384"/>
                <a:gd name="connsiteY993" fmla="*/ 293065 h 1410263"/>
                <a:gd name="connsiteX994" fmla="*/ 494947 w 757384"/>
                <a:gd name="connsiteY994" fmla="*/ 278471 h 1410263"/>
                <a:gd name="connsiteX995" fmla="*/ 488037 w 757384"/>
                <a:gd name="connsiteY995" fmla="*/ 320718 h 1410263"/>
                <a:gd name="connsiteX996" fmla="*/ 478993 w 757384"/>
                <a:gd name="connsiteY996" fmla="*/ 332155 h 1410263"/>
                <a:gd name="connsiteX997" fmla="*/ 478055 w 757384"/>
                <a:gd name="connsiteY997" fmla="*/ 333264 h 1410263"/>
                <a:gd name="connsiteX998" fmla="*/ 485904 w 757384"/>
                <a:gd name="connsiteY998" fmla="*/ 293151 h 1410263"/>
                <a:gd name="connsiteX999" fmla="*/ 472935 w 757384"/>
                <a:gd name="connsiteY999" fmla="*/ 350932 h 1410263"/>
                <a:gd name="connsiteX1000" fmla="*/ 469608 w 757384"/>
                <a:gd name="connsiteY1000" fmla="*/ 375512 h 1410263"/>
                <a:gd name="connsiteX1001" fmla="*/ 466537 w 757384"/>
                <a:gd name="connsiteY1001" fmla="*/ 379011 h 1410263"/>
                <a:gd name="connsiteX1002" fmla="*/ 451947 w 757384"/>
                <a:gd name="connsiteY1002" fmla="*/ 394545 h 1410263"/>
                <a:gd name="connsiteX1003" fmla="*/ 455787 w 757384"/>
                <a:gd name="connsiteY1003" fmla="*/ 377048 h 1410263"/>
                <a:gd name="connsiteX1004" fmla="*/ 458090 w 757384"/>
                <a:gd name="connsiteY1004" fmla="*/ 366977 h 1410263"/>
                <a:gd name="connsiteX1005" fmla="*/ 457834 w 757384"/>
                <a:gd name="connsiteY1005" fmla="*/ 371927 h 1410263"/>
                <a:gd name="connsiteX1006" fmla="*/ 458090 w 757384"/>
                <a:gd name="connsiteY1006" fmla="*/ 371927 h 1410263"/>
                <a:gd name="connsiteX1007" fmla="*/ 458602 w 757384"/>
                <a:gd name="connsiteY1007" fmla="*/ 365953 h 1410263"/>
                <a:gd name="connsiteX1008" fmla="*/ 463892 w 757384"/>
                <a:gd name="connsiteY1008" fmla="*/ 358357 h 1410263"/>
                <a:gd name="connsiteX1009" fmla="*/ 461759 w 757384"/>
                <a:gd name="connsiteY1009" fmla="*/ 375853 h 1410263"/>
                <a:gd name="connsiteX1010" fmla="*/ 462015 w 757384"/>
                <a:gd name="connsiteY1010" fmla="*/ 375853 h 1410263"/>
                <a:gd name="connsiteX1011" fmla="*/ 465257 w 757384"/>
                <a:gd name="connsiteY1011" fmla="*/ 356308 h 1410263"/>
                <a:gd name="connsiteX1012" fmla="*/ 473959 w 757384"/>
                <a:gd name="connsiteY1012" fmla="*/ 343165 h 1410263"/>
                <a:gd name="connsiteX1013" fmla="*/ 472850 w 757384"/>
                <a:gd name="connsiteY1013" fmla="*/ 351017 h 1410263"/>
                <a:gd name="connsiteX1014" fmla="*/ 428315 w 757384"/>
                <a:gd name="connsiteY1014" fmla="*/ 482795 h 1410263"/>
                <a:gd name="connsiteX1015" fmla="*/ 428315 w 757384"/>
                <a:gd name="connsiteY1015" fmla="*/ 482795 h 1410263"/>
                <a:gd name="connsiteX1016" fmla="*/ 428315 w 757384"/>
                <a:gd name="connsiteY1016" fmla="*/ 483051 h 1410263"/>
                <a:gd name="connsiteX1017" fmla="*/ 428315 w 757384"/>
                <a:gd name="connsiteY1017" fmla="*/ 483307 h 1410263"/>
                <a:gd name="connsiteX1018" fmla="*/ 428315 w 757384"/>
                <a:gd name="connsiteY1018" fmla="*/ 483307 h 1410263"/>
                <a:gd name="connsiteX1019" fmla="*/ 426694 w 757384"/>
                <a:gd name="connsiteY1019" fmla="*/ 492439 h 1410263"/>
                <a:gd name="connsiteX1020" fmla="*/ 419783 w 757384"/>
                <a:gd name="connsiteY1020" fmla="*/ 500035 h 1410263"/>
                <a:gd name="connsiteX1021" fmla="*/ 424646 w 757384"/>
                <a:gd name="connsiteY1021" fmla="*/ 477759 h 1410263"/>
                <a:gd name="connsiteX1022" fmla="*/ 431471 w 757384"/>
                <a:gd name="connsiteY1022" fmla="*/ 468286 h 1410263"/>
                <a:gd name="connsiteX1023" fmla="*/ 428400 w 757384"/>
                <a:gd name="connsiteY1023" fmla="*/ 482709 h 1410263"/>
                <a:gd name="connsiteX1024" fmla="*/ 427461 w 757384"/>
                <a:gd name="connsiteY1024" fmla="*/ 611927 h 1410263"/>
                <a:gd name="connsiteX1025" fmla="*/ 425499 w 757384"/>
                <a:gd name="connsiteY1025" fmla="*/ 626266 h 1410263"/>
                <a:gd name="connsiteX1026" fmla="*/ 389922 w 757384"/>
                <a:gd name="connsiteY1026" fmla="*/ 699836 h 1410263"/>
                <a:gd name="connsiteX1027" fmla="*/ 389922 w 757384"/>
                <a:gd name="connsiteY1027" fmla="*/ 699836 h 1410263"/>
                <a:gd name="connsiteX1028" fmla="*/ 389837 w 757384"/>
                <a:gd name="connsiteY1028" fmla="*/ 700092 h 1410263"/>
                <a:gd name="connsiteX1029" fmla="*/ 389751 w 757384"/>
                <a:gd name="connsiteY1029" fmla="*/ 700348 h 1410263"/>
                <a:gd name="connsiteX1030" fmla="*/ 389751 w 757384"/>
                <a:gd name="connsiteY1030" fmla="*/ 700348 h 1410263"/>
                <a:gd name="connsiteX1031" fmla="*/ 389751 w 757384"/>
                <a:gd name="connsiteY1031" fmla="*/ 700348 h 1410263"/>
                <a:gd name="connsiteX1032" fmla="*/ 377807 w 757384"/>
                <a:gd name="connsiteY1032" fmla="*/ 699068 h 1410263"/>
                <a:gd name="connsiteX1033" fmla="*/ 376442 w 757384"/>
                <a:gd name="connsiteY1033" fmla="*/ 698983 h 1410263"/>
                <a:gd name="connsiteX1034" fmla="*/ 377380 w 757384"/>
                <a:gd name="connsiteY1034" fmla="*/ 698214 h 1410263"/>
                <a:gd name="connsiteX1035" fmla="*/ 377210 w 757384"/>
                <a:gd name="connsiteY1035" fmla="*/ 698044 h 1410263"/>
                <a:gd name="connsiteX1036" fmla="*/ 375844 w 757384"/>
                <a:gd name="connsiteY1036" fmla="*/ 698983 h 1410263"/>
                <a:gd name="connsiteX1037" fmla="*/ 372176 w 757384"/>
                <a:gd name="connsiteY1037" fmla="*/ 698727 h 1410263"/>
                <a:gd name="connsiteX1038" fmla="*/ 373541 w 757384"/>
                <a:gd name="connsiteY1038" fmla="*/ 695825 h 1410263"/>
                <a:gd name="connsiteX1039" fmla="*/ 373541 w 757384"/>
                <a:gd name="connsiteY1039" fmla="*/ 695825 h 1410263"/>
                <a:gd name="connsiteX1040" fmla="*/ 373541 w 757384"/>
                <a:gd name="connsiteY1040" fmla="*/ 695825 h 1410263"/>
                <a:gd name="connsiteX1041" fmla="*/ 373541 w 757384"/>
                <a:gd name="connsiteY1041" fmla="*/ 695825 h 1410263"/>
                <a:gd name="connsiteX1042" fmla="*/ 373541 w 757384"/>
                <a:gd name="connsiteY1042" fmla="*/ 695825 h 1410263"/>
                <a:gd name="connsiteX1043" fmla="*/ 390007 w 757384"/>
                <a:gd name="connsiteY1043" fmla="*/ 659210 h 1410263"/>
                <a:gd name="connsiteX1044" fmla="*/ 398880 w 757384"/>
                <a:gd name="connsiteY1044" fmla="*/ 651443 h 1410263"/>
                <a:gd name="connsiteX1045" fmla="*/ 412446 w 757384"/>
                <a:gd name="connsiteY1045" fmla="*/ 640007 h 1410263"/>
                <a:gd name="connsiteX1046" fmla="*/ 412275 w 757384"/>
                <a:gd name="connsiteY1046" fmla="*/ 639836 h 1410263"/>
                <a:gd name="connsiteX1047" fmla="*/ 397686 w 757384"/>
                <a:gd name="connsiteY1047" fmla="*/ 650163 h 1410263"/>
                <a:gd name="connsiteX1048" fmla="*/ 392567 w 757384"/>
                <a:gd name="connsiteY1048" fmla="*/ 653833 h 1410263"/>
                <a:gd name="connsiteX1049" fmla="*/ 395297 w 757384"/>
                <a:gd name="connsiteY1049" fmla="*/ 648115 h 1410263"/>
                <a:gd name="connsiteX1050" fmla="*/ 406729 w 757384"/>
                <a:gd name="connsiteY1050" fmla="*/ 625327 h 1410263"/>
                <a:gd name="connsiteX1051" fmla="*/ 407412 w 757384"/>
                <a:gd name="connsiteY1051" fmla="*/ 625071 h 1410263"/>
                <a:gd name="connsiteX1052" fmla="*/ 409033 w 757384"/>
                <a:gd name="connsiteY1052" fmla="*/ 623108 h 1410263"/>
                <a:gd name="connsiteX1053" fmla="*/ 409630 w 757384"/>
                <a:gd name="connsiteY1053" fmla="*/ 620718 h 1410263"/>
                <a:gd name="connsiteX1054" fmla="*/ 409801 w 757384"/>
                <a:gd name="connsiteY1054" fmla="*/ 619523 h 1410263"/>
                <a:gd name="connsiteX1055" fmla="*/ 409971 w 757384"/>
                <a:gd name="connsiteY1055" fmla="*/ 619267 h 1410263"/>
                <a:gd name="connsiteX1056" fmla="*/ 418503 w 757384"/>
                <a:gd name="connsiteY1056" fmla="*/ 608684 h 1410263"/>
                <a:gd name="connsiteX1057" fmla="*/ 418333 w 757384"/>
                <a:gd name="connsiteY1057" fmla="*/ 608513 h 1410263"/>
                <a:gd name="connsiteX1058" fmla="*/ 412360 w 757384"/>
                <a:gd name="connsiteY1058" fmla="*/ 614829 h 1410263"/>
                <a:gd name="connsiteX1059" fmla="*/ 419527 w 757384"/>
                <a:gd name="connsiteY1059" fmla="*/ 601600 h 1410263"/>
                <a:gd name="connsiteX1060" fmla="*/ 428741 w 757384"/>
                <a:gd name="connsiteY1060" fmla="*/ 585298 h 1410263"/>
                <a:gd name="connsiteX1061" fmla="*/ 432581 w 757384"/>
                <a:gd name="connsiteY1061" fmla="*/ 578812 h 1410263"/>
                <a:gd name="connsiteX1062" fmla="*/ 427717 w 757384"/>
                <a:gd name="connsiteY1062" fmla="*/ 612098 h 1410263"/>
                <a:gd name="connsiteX1063" fmla="*/ 409886 w 757384"/>
                <a:gd name="connsiteY1063" fmla="*/ 713663 h 1410263"/>
                <a:gd name="connsiteX1064" fmla="*/ 389496 w 757384"/>
                <a:gd name="connsiteY1064" fmla="*/ 766578 h 1410263"/>
                <a:gd name="connsiteX1065" fmla="*/ 384803 w 757384"/>
                <a:gd name="connsiteY1065" fmla="*/ 764616 h 1410263"/>
                <a:gd name="connsiteX1066" fmla="*/ 409118 w 757384"/>
                <a:gd name="connsiteY1066" fmla="*/ 713492 h 1410263"/>
                <a:gd name="connsiteX1067" fmla="*/ 409971 w 757384"/>
                <a:gd name="connsiteY1067" fmla="*/ 713663 h 1410263"/>
                <a:gd name="connsiteX1068" fmla="*/ 413384 w 757384"/>
                <a:gd name="connsiteY1068" fmla="*/ 704615 h 1410263"/>
                <a:gd name="connsiteX1069" fmla="*/ 415432 w 757384"/>
                <a:gd name="connsiteY1069" fmla="*/ 700433 h 1410263"/>
                <a:gd name="connsiteX1070" fmla="*/ 413640 w 757384"/>
                <a:gd name="connsiteY1070" fmla="*/ 704701 h 1410263"/>
                <a:gd name="connsiteX1071" fmla="*/ 413384 w 757384"/>
                <a:gd name="connsiteY1071" fmla="*/ 704701 h 1410263"/>
                <a:gd name="connsiteX1072" fmla="*/ 381902 w 757384"/>
                <a:gd name="connsiteY1072" fmla="*/ 763506 h 1410263"/>
                <a:gd name="connsiteX1073" fmla="*/ 377551 w 757384"/>
                <a:gd name="connsiteY1073" fmla="*/ 761714 h 1410263"/>
                <a:gd name="connsiteX1074" fmla="*/ 368678 w 757384"/>
                <a:gd name="connsiteY1074" fmla="*/ 757788 h 1410263"/>
                <a:gd name="connsiteX1075" fmla="*/ 369446 w 757384"/>
                <a:gd name="connsiteY1075" fmla="*/ 756166 h 1410263"/>
                <a:gd name="connsiteX1076" fmla="*/ 376698 w 757384"/>
                <a:gd name="connsiteY1076" fmla="*/ 751386 h 1410263"/>
                <a:gd name="connsiteX1077" fmla="*/ 376527 w 757384"/>
                <a:gd name="connsiteY1077" fmla="*/ 751130 h 1410263"/>
                <a:gd name="connsiteX1078" fmla="*/ 370043 w 757384"/>
                <a:gd name="connsiteY1078" fmla="*/ 754886 h 1410263"/>
                <a:gd name="connsiteX1079" fmla="*/ 391287 w 757384"/>
                <a:gd name="connsiteY1079" fmla="*/ 710846 h 1410263"/>
                <a:gd name="connsiteX1080" fmla="*/ 403487 w 757384"/>
                <a:gd name="connsiteY1080" fmla="*/ 712468 h 1410263"/>
                <a:gd name="connsiteX1081" fmla="*/ 381817 w 757384"/>
                <a:gd name="connsiteY1081" fmla="*/ 763506 h 1410263"/>
                <a:gd name="connsiteX1082" fmla="*/ 343595 w 757384"/>
                <a:gd name="connsiteY1082" fmla="*/ 812496 h 1410263"/>
                <a:gd name="connsiteX1083" fmla="*/ 341462 w 757384"/>
                <a:gd name="connsiteY1083" fmla="*/ 813776 h 1410263"/>
                <a:gd name="connsiteX1084" fmla="*/ 344533 w 757384"/>
                <a:gd name="connsiteY1084" fmla="*/ 807546 h 1410263"/>
                <a:gd name="connsiteX1085" fmla="*/ 354601 w 757384"/>
                <a:gd name="connsiteY1085" fmla="*/ 786806 h 1410263"/>
                <a:gd name="connsiteX1086" fmla="*/ 354771 w 757384"/>
                <a:gd name="connsiteY1086" fmla="*/ 786635 h 1410263"/>
                <a:gd name="connsiteX1087" fmla="*/ 348714 w 757384"/>
                <a:gd name="connsiteY1087" fmla="*/ 800632 h 1410263"/>
                <a:gd name="connsiteX1088" fmla="*/ 343595 w 757384"/>
                <a:gd name="connsiteY1088" fmla="*/ 812581 h 1410263"/>
                <a:gd name="connsiteX1089" fmla="*/ 327896 w 757384"/>
                <a:gd name="connsiteY1089" fmla="*/ 905867 h 1410263"/>
                <a:gd name="connsiteX1090" fmla="*/ 327896 w 757384"/>
                <a:gd name="connsiteY1090" fmla="*/ 906123 h 1410263"/>
                <a:gd name="connsiteX1091" fmla="*/ 327725 w 757384"/>
                <a:gd name="connsiteY1091" fmla="*/ 906379 h 1410263"/>
                <a:gd name="connsiteX1092" fmla="*/ 327725 w 757384"/>
                <a:gd name="connsiteY1092" fmla="*/ 906379 h 1410263"/>
                <a:gd name="connsiteX1093" fmla="*/ 323204 w 757384"/>
                <a:gd name="connsiteY1093" fmla="*/ 919694 h 1410263"/>
                <a:gd name="connsiteX1094" fmla="*/ 318000 w 757384"/>
                <a:gd name="connsiteY1094" fmla="*/ 922937 h 1410263"/>
                <a:gd name="connsiteX1095" fmla="*/ 304178 w 757384"/>
                <a:gd name="connsiteY1095" fmla="*/ 931216 h 1410263"/>
                <a:gd name="connsiteX1096" fmla="*/ 305884 w 757384"/>
                <a:gd name="connsiteY1096" fmla="*/ 926095 h 1410263"/>
                <a:gd name="connsiteX1097" fmla="*/ 305884 w 757384"/>
                <a:gd name="connsiteY1097" fmla="*/ 926095 h 1410263"/>
                <a:gd name="connsiteX1098" fmla="*/ 305884 w 757384"/>
                <a:gd name="connsiteY1098" fmla="*/ 925924 h 1410263"/>
                <a:gd name="connsiteX1099" fmla="*/ 305884 w 757384"/>
                <a:gd name="connsiteY1099" fmla="*/ 925924 h 1410263"/>
                <a:gd name="connsiteX1100" fmla="*/ 311942 w 757384"/>
                <a:gd name="connsiteY1100" fmla="*/ 907574 h 1410263"/>
                <a:gd name="connsiteX1101" fmla="*/ 322265 w 757384"/>
                <a:gd name="connsiteY1101" fmla="*/ 900576 h 1410263"/>
                <a:gd name="connsiteX1102" fmla="*/ 332845 w 757384"/>
                <a:gd name="connsiteY1102" fmla="*/ 893150 h 1410263"/>
                <a:gd name="connsiteX1103" fmla="*/ 327811 w 757384"/>
                <a:gd name="connsiteY1103" fmla="*/ 905867 h 1410263"/>
                <a:gd name="connsiteX1104" fmla="*/ 327811 w 757384"/>
                <a:gd name="connsiteY1104" fmla="*/ 905867 h 1410263"/>
                <a:gd name="connsiteX1105" fmla="*/ 309638 w 757384"/>
                <a:gd name="connsiteY1105" fmla="*/ 963989 h 1410263"/>
                <a:gd name="connsiteX1106" fmla="*/ 303922 w 757384"/>
                <a:gd name="connsiteY1106" fmla="*/ 967574 h 1410263"/>
                <a:gd name="connsiteX1107" fmla="*/ 307932 w 757384"/>
                <a:gd name="connsiteY1107" fmla="*/ 953577 h 1410263"/>
                <a:gd name="connsiteX1108" fmla="*/ 307676 w 757384"/>
                <a:gd name="connsiteY1108" fmla="*/ 953577 h 1410263"/>
                <a:gd name="connsiteX1109" fmla="*/ 302898 w 757384"/>
                <a:gd name="connsiteY1109" fmla="*/ 968257 h 1410263"/>
                <a:gd name="connsiteX1110" fmla="*/ 288736 w 757384"/>
                <a:gd name="connsiteY1110" fmla="*/ 977133 h 1410263"/>
                <a:gd name="connsiteX1111" fmla="*/ 294878 w 757384"/>
                <a:gd name="connsiteY1111" fmla="*/ 958442 h 1410263"/>
                <a:gd name="connsiteX1112" fmla="*/ 314928 w 757384"/>
                <a:gd name="connsiteY1112" fmla="*/ 945810 h 1410263"/>
                <a:gd name="connsiteX1113" fmla="*/ 313222 w 757384"/>
                <a:gd name="connsiteY1113" fmla="*/ 951443 h 1410263"/>
                <a:gd name="connsiteX1114" fmla="*/ 309638 w 757384"/>
                <a:gd name="connsiteY1114" fmla="*/ 963989 h 1410263"/>
                <a:gd name="connsiteX1115" fmla="*/ 294196 w 757384"/>
                <a:gd name="connsiteY1115" fmla="*/ 1023392 h 1410263"/>
                <a:gd name="connsiteX1116" fmla="*/ 288650 w 757384"/>
                <a:gd name="connsiteY1116" fmla="*/ 1026806 h 1410263"/>
                <a:gd name="connsiteX1117" fmla="*/ 295731 w 757384"/>
                <a:gd name="connsiteY1117" fmla="*/ 997873 h 1410263"/>
                <a:gd name="connsiteX1118" fmla="*/ 301192 w 757384"/>
                <a:gd name="connsiteY1118" fmla="*/ 991472 h 1410263"/>
                <a:gd name="connsiteX1119" fmla="*/ 301022 w 757384"/>
                <a:gd name="connsiteY1119" fmla="*/ 991301 h 1410263"/>
                <a:gd name="connsiteX1120" fmla="*/ 296073 w 757384"/>
                <a:gd name="connsiteY1120" fmla="*/ 996678 h 1410263"/>
                <a:gd name="connsiteX1121" fmla="*/ 296500 w 757384"/>
                <a:gd name="connsiteY1121" fmla="*/ 994971 h 1410263"/>
                <a:gd name="connsiteX1122" fmla="*/ 302045 w 757384"/>
                <a:gd name="connsiteY1122" fmla="*/ 974231 h 1410263"/>
                <a:gd name="connsiteX1123" fmla="*/ 303581 w 757384"/>
                <a:gd name="connsiteY1123" fmla="*/ 968940 h 1410263"/>
                <a:gd name="connsiteX1124" fmla="*/ 309468 w 757384"/>
                <a:gd name="connsiteY1124" fmla="*/ 964928 h 1410263"/>
                <a:gd name="connsiteX1125" fmla="*/ 300765 w 757384"/>
                <a:gd name="connsiteY1125" fmla="*/ 997019 h 1410263"/>
                <a:gd name="connsiteX1126" fmla="*/ 296670 w 757384"/>
                <a:gd name="connsiteY1126" fmla="*/ 1013321 h 1410263"/>
                <a:gd name="connsiteX1127" fmla="*/ 294281 w 757384"/>
                <a:gd name="connsiteY1127" fmla="*/ 1023392 h 1410263"/>
                <a:gd name="connsiteX1128" fmla="*/ 288224 w 757384"/>
                <a:gd name="connsiteY1128" fmla="*/ 1107546 h 1410263"/>
                <a:gd name="connsiteX1129" fmla="*/ 288224 w 757384"/>
                <a:gd name="connsiteY1129" fmla="*/ 1107546 h 1410263"/>
                <a:gd name="connsiteX1130" fmla="*/ 288224 w 757384"/>
                <a:gd name="connsiteY1130" fmla="*/ 1107716 h 1410263"/>
                <a:gd name="connsiteX1131" fmla="*/ 288224 w 757384"/>
                <a:gd name="connsiteY1131" fmla="*/ 1107887 h 1410263"/>
                <a:gd name="connsiteX1132" fmla="*/ 288224 w 757384"/>
                <a:gd name="connsiteY1132" fmla="*/ 1107887 h 1410263"/>
                <a:gd name="connsiteX1133" fmla="*/ 285749 w 757384"/>
                <a:gd name="connsiteY1133" fmla="*/ 1124103 h 1410263"/>
                <a:gd name="connsiteX1134" fmla="*/ 277900 w 757384"/>
                <a:gd name="connsiteY1134" fmla="*/ 1129565 h 1410263"/>
                <a:gd name="connsiteX1135" fmla="*/ 266212 w 757384"/>
                <a:gd name="connsiteY1135" fmla="*/ 1137503 h 1410263"/>
                <a:gd name="connsiteX1136" fmla="*/ 270990 w 757384"/>
                <a:gd name="connsiteY1136" fmla="*/ 1112752 h 1410263"/>
                <a:gd name="connsiteX1137" fmla="*/ 289845 w 757384"/>
                <a:gd name="connsiteY1137" fmla="*/ 1100120 h 1410263"/>
                <a:gd name="connsiteX1138" fmla="*/ 288309 w 757384"/>
                <a:gd name="connsiteY1138" fmla="*/ 1107460 h 1410263"/>
                <a:gd name="connsiteX1139" fmla="*/ 282166 w 757384"/>
                <a:gd name="connsiteY1139" fmla="*/ 1149537 h 1410263"/>
                <a:gd name="connsiteX1140" fmla="*/ 281995 w 757384"/>
                <a:gd name="connsiteY1140" fmla="*/ 1150817 h 1410263"/>
                <a:gd name="connsiteX1141" fmla="*/ 261520 w 757384"/>
                <a:gd name="connsiteY1141" fmla="*/ 1162937 h 1410263"/>
                <a:gd name="connsiteX1142" fmla="*/ 265444 w 757384"/>
                <a:gd name="connsiteY1142" fmla="*/ 1141258 h 1410263"/>
                <a:gd name="connsiteX1143" fmla="*/ 278668 w 757384"/>
                <a:gd name="connsiteY1143" fmla="*/ 1131187 h 1410263"/>
                <a:gd name="connsiteX1144" fmla="*/ 285323 w 757384"/>
                <a:gd name="connsiteY1144" fmla="*/ 1126066 h 1410263"/>
                <a:gd name="connsiteX1145" fmla="*/ 282166 w 757384"/>
                <a:gd name="connsiteY1145" fmla="*/ 1149537 h 1410263"/>
                <a:gd name="connsiteX1146" fmla="*/ 277730 w 757384"/>
                <a:gd name="connsiteY1146" fmla="*/ 1191272 h 1410263"/>
                <a:gd name="connsiteX1147" fmla="*/ 276877 w 757384"/>
                <a:gd name="connsiteY1147" fmla="*/ 1201002 h 1410263"/>
                <a:gd name="connsiteX1148" fmla="*/ 265786 w 757384"/>
                <a:gd name="connsiteY1148" fmla="*/ 1208171 h 1410263"/>
                <a:gd name="connsiteX1149" fmla="*/ 263226 w 757384"/>
                <a:gd name="connsiteY1149" fmla="*/ 1201685 h 1410263"/>
                <a:gd name="connsiteX1150" fmla="*/ 262970 w 757384"/>
                <a:gd name="connsiteY1150" fmla="*/ 1201770 h 1410263"/>
                <a:gd name="connsiteX1151" fmla="*/ 265103 w 757384"/>
                <a:gd name="connsiteY1151" fmla="*/ 1208598 h 1410263"/>
                <a:gd name="connsiteX1152" fmla="*/ 253244 w 757384"/>
                <a:gd name="connsiteY1152" fmla="*/ 1216194 h 1410263"/>
                <a:gd name="connsiteX1153" fmla="*/ 256998 w 757384"/>
                <a:gd name="connsiteY1153" fmla="*/ 1190504 h 1410263"/>
                <a:gd name="connsiteX1154" fmla="*/ 279351 w 757384"/>
                <a:gd name="connsiteY1154" fmla="*/ 1174117 h 1410263"/>
                <a:gd name="connsiteX1155" fmla="*/ 277644 w 757384"/>
                <a:gd name="connsiteY1155" fmla="*/ 1191272 h 1410263"/>
                <a:gd name="connsiteX1156" fmla="*/ 310150 w 757384"/>
                <a:gd name="connsiteY1156" fmla="*/ 1279523 h 1410263"/>
                <a:gd name="connsiteX1157" fmla="*/ 310150 w 757384"/>
                <a:gd name="connsiteY1157" fmla="*/ 1279523 h 1410263"/>
                <a:gd name="connsiteX1158" fmla="*/ 310150 w 757384"/>
                <a:gd name="connsiteY1158" fmla="*/ 1279608 h 1410263"/>
                <a:gd name="connsiteX1159" fmla="*/ 312368 w 757384"/>
                <a:gd name="connsiteY1159" fmla="*/ 1284644 h 1410263"/>
                <a:gd name="connsiteX1160" fmla="*/ 298718 w 757384"/>
                <a:gd name="connsiteY1160" fmla="*/ 1294203 h 1410263"/>
                <a:gd name="connsiteX1161" fmla="*/ 294026 w 757384"/>
                <a:gd name="connsiteY1161" fmla="*/ 1279693 h 1410263"/>
                <a:gd name="connsiteX1162" fmla="*/ 294026 w 757384"/>
                <a:gd name="connsiteY1162" fmla="*/ 1279693 h 1410263"/>
                <a:gd name="connsiteX1163" fmla="*/ 294026 w 757384"/>
                <a:gd name="connsiteY1163" fmla="*/ 1279693 h 1410263"/>
                <a:gd name="connsiteX1164" fmla="*/ 294026 w 757384"/>
                <a:gd name="connsiteY1164" fmla="*/ 1279693 h 1410263"/>
                <a:gd name="connsiteX1165" fmla="*/ 294026 w 757384"/>
                <a:gd name="connsiteY1165" fmla="*/ 1279693 h 1410263"/>
                <a:gd name="connsiteX1166" fmla="*/ 289589 w 757384"/>
                <a:gd name="connsiteY1166" fmla="*/ 1268172 h 1410263"/>
                <a:gd name="connsiteX1167" fmla="*/ 294964 w 757384"/>
                <a:gd name="connsiteY1167" fmla="*/ 1264928 h 1410263"/>
                <a:gd name="connsiteX1168" fmla="*/ 294964 w 757384"/>
                <a:gd name="connsiteY1168" fmla="*/ 1264928 h 1410263"/>
                <a:gd name="connsiteX1169" fmla="*/ 294964 w 757384"/>
                <a:gd name="connsiteY1169" fmla="*/ 1264928 h 1410263"/>
                <a:gd name="connsiteX1170" fmla="*/ 294964 w 757384"/>
                <a:gd name="connsiteY1170" fmla="*/ 1264928 h 1410263"/>
                <a:gd name="connsiteX1171" fmla="*/ 294964 w 757384"/>
                <a:gd name="connsiteY1171" fmla="*/ 1264928 h 1410263"/>
                <a:gd name="connsiteX1172" fmla="*/ 302813 w 757384"/>
                <a:gd name="connsiteY1172" fmla="*/ 1259466 h 1410263"/>
                <a:gd name="connsiteX1173" fmla="*/ 309980 w 757384"/>
                <a:gd name="connsiteY1173" fmla="*/ 1279523 h 1410263"/>
                <a:gd name="connsiteX1174" fmla="*/ 309980 w 757384"/>
                <a:gd name="connsiteY1174" fmla="*/ 1279523 h 1410263"/>
                <a:gd name="connsiteX1175" fmla="*/ 309980 w 757384"/>
                <a:gd name="connsiteY1175" fmla="*/ 1279608 h 1410263"/>
                <a:gd name="connsiteX1176" fmla="*/ 321071 w 757384"/>
                <a:gd name="connsiteY1176" fmla="*/ 1303932 h 1410263"/>
                <a:gd name="connsiteX1177" fmla="*/ 305117 w 757384"/>
                <a:gd name="connsiteY1177" fmla="*/ 1314345 h 1410263"/>
                <a:gd name="connsiteX1178" fmla="*/ 299742 w 757384"/>
                <a:gd name="connsiteY1178" fmla="*/ 1297275 h 1410263"/>
                <a:gd name="connsiteX1179" fmla="*/ 314075 w 757384"/>
                <a:gd name="connsiteY1179" fmla="*/ 1288570 h 1410263"/>
                <a:gd name="connsiteX1180" fmla="*/ 320986 w 757384"/>
                <a:gd name="connsiteY1180" fmla="*/ 1303932 h 1410263"/>
                <a:gd name="connsiteX1181" fmla="*/ 318853 w 757384"/>
                <a:gd name="connsiteY1181" fmla="*/ 1285668 h 1410263"/>
                <a:gd name="connsiteX1182" fmla="*/ 328237 w 757384"/>
                <a:gd name="connsiteY1182" fmla="*/ 1279864 h 1410263"/>
                <a:gd name="connsiteX1183" fmla="*/ 332759 w 757384"/>
                <a:gd name="connsiteY1183" fmla="*/ 1296251 h 1410263"/>
                <a:gd name="connsiteX1184" fmla="*/ 324654 w 757384"/>
                <a:gd name="connsiteY1184" fmla="*/ 1301543 h 1410263"/>
                <a:gd name="connsiteX1185" fmla="*/ 318853 w 757384"/>
                <a:gd name="connsiteY1185" fmla="*/ 1285668 h 1410263"/>
                <a:gd name="connsiteX1186" fmla="*/ 299827 w 757384"/>
                <a:gd name="connsiteY1186" fmla="*/ 1317844 h 1410263"/>
                <a:gd name="connsiteX1187" fmla="*/ 278668 w 757384"/>
                <a:gd name="connsiteY1187" fmla="*/ 1313235 h 1410263"/>
                <a:gd name="connsiteX1188" fmla="*/ 277815 w 757384"/>
                <a:gd name="connsiteY1188" fmla="*/ 1310333 h 1410263"/>
                <a:gd name="connsiteX1189" fmla="*/ 285238 w 757384"/>
                <a:gd name="connsiteY1189" fmla="*/ 1305895 h 1410263"/>
                <a:gd name="connsiteX1190" fmla="*/ 295390 w 757384"/>
                <a:gd name="connsiteY1190" fmla="*/ 1299836 h 1410263"/>
                <a:gd name="connsiteX1191" fmla="*/ 301960 w 757384"/>
                <a:gd name="connsiteY1191" fmla="*/ 1316393 h 1410263"/>
                <a:gd name="connsiteX1192" fmla="*/ 299827 w 757384"/>
                <a:gd name="connsiteY1192" fmla="*/ 1317844 h 1410263"/>
                <a:gd name="connsiteX1193" fmla="*/ 269881 w 757384"/>
                <a:gd name="connsiteY1193" fmla="*/ 1282510 h 1410263"/>
                <a:gd name="connsiteX1194" fmla="*/ 269881 w 757384"/>
                <a:gd name="connsiteY1194" fmla="*/ 1282510 h 1410263"/>
                <a:gd name="connsiteX1195" fmla="*/ 269881 w 757384"/>
                <a:gd name="connsiteY1195" fmla="*/ 1282510 h 1410263"/>
                <a:gd name="connsiteX1196" fmla="*/ 269113 w 757384"/>
                <a:gd name="connsiteY1196" fmla="*/ 1280291 h 1410263"/>
                <a:gd name="connsiteX1197" fmla="*/ 270904 w 757384"/>
                <a:gd name="connsiteY1197" fmla="*/ 1279267 h 1410263"/>
                <a:gd name="connsiteX1198" fmla="*/ 284897 w 757384"/>
                <a:gd name="connsiteY1198" fmla="*/ 1270988 h 1410263"/>
                <a:gd name="connsiteX1199" fmla="*/ 288309 w 757384"/>
                <a:gd name="connsiteY1199" fmla="*/ 1281571 h 1410263"/>
                <a:gd name="connsiteX1200" fmla="*/ 288309 w 757384"/>
                <a:gd name="connsiteY1200" fmla="*/ 1281571 h 1410263"/>
                <a:gd name="connsiteX1201" fmla="*/ 288309 w 757384"/>
                <a:gd name="connsiteY1201" fmla="*/ 1281742 h 1410263"/>
                <a:gd name="connsiteX1202" fmla="*/ 288309 w 757384"/>
                <a:gd name="connsiteY1202" fmla="*/ 1281912 h 1410263"/>
                <a:gd name="connsiteX1203" fmla="*/ 288309 w 757384"/>
                <a:gd name="connsiteY1203" fmla="*/ 1281912 h 1410263"/>
                <a:gd name="connsiteX1204" fmla="*/ 294367 w 757384"/>
                <a:gd name="connsiteY1204" fmla="*/ 1297361 h 1410263"/>
                <a:gd name="connsiteX1205" fmla="*/ 284128 w 757384"/>
                <a:gd name="connsiteY1205" fmla="*/ 1304530 h 1410263"/>
                <a:gd name="connsiteX1206" fmla="*/ 277389 w 757384"/>
                <a:gd name="connsiteY1206" fmla="*/ 1309139 h 1410263"/>
                <a:gd name="connsiteX1207" fmla="*/ 269795 w 757384"/>
                <a:gd name="connsiteY1207" fmla="*/ 1282595 h 1410263"/>
                <a:gd name="connsiteX1208" fmla="*/ 269795 w 757384"/>
                <a:gd name="connsiteY1208" fmla="*/ 1282595 h 1410263"/>
                <a:gd name="connsiteX1209" fmla="*/ 269795 w 757384"/>
                <a:gd name="connsiteY1209" fmla="*/ 1282595 h 1410263"/>
                <a:gd name="connsiteX1210" fmla="*/ 291893 w 757384"/>
                <a:gd name="connsiteY1210" fmla="*/ 1259551 h 1410263"/>
                <a:gd name="connsiteX1211" fmla="*/ 291893 w 757384"/>
                <a:gd name="connsiteY1211" fmla="*/ 1259551 h 1410263"/>
                <a:gd name="connsiteX1212" fmla="*/ 291807 w 757384"/>
                <a:gd name="connsiteY1212" fmla="*/ 1259551 h 1410263"/>
                <a:gd name="connsiteX1213" fmla="*/ 291722 w 757384"/>
                <a:gd name="connsiteY1213" fmla="*/ 1259551 h 1410263"/>
                <a:gd name="connsiteX1214" fmla="*/ 291722 w 757384"/>
                <a:gd name="connsiteY1214" fmla="*/ 1259551 h 1410263"/>
                <a:gd name="connsiteX1215" fmla="*/ 287541 w 757384"/>
                <a:gd name="connsiteY1215" fmla="*/ 1262453 h 1410263"/>
                <a:gd name="connsiteX1216" fmla="*/ 277047 w 757384"/>
                <a:gd name="connsiteY1216" fmla="*/ 1235910 h 1410263"/>
                <a:gd name="connsiteX1217" fmla="*/ 291636 w 757384"/>
                <a:gd name="connsiteY1217" fmla="*/ 1225412 h 1410263"/>
                <a:gd name="connsiteX1218" fmla="*/ 292831 w 757384"/>
                <a:gd name="connsiteY1218" fmla="*/ 1228911 h 1410263"/>
                <a:gd name="connsiteX1219" fmla="*/ 301192 w 757384"/>
                <a:gd name="connsiteY1219" fmla="*/ 1253833 h 1410263"/>
                <a:gd name="connsiteX1220" fmla="*/ 291977 w 757384"/>
                <a:gd name="connsiteY1220" fmla="*/ 1259466 h 1410263"/>
                <a:gd name="connsiteX1221" fmla="*/ 283190 w 757384"/>
                <a:gd name="connsiteY1221" fmla="*/ 1265611 h 1410263"/>
                <a:gd name="connsiteX1222" fmla="*/ 268601 w 757384"/>
                <a:gd name="connsiteY1222" fmla="*/ 1275853 h 1410263"/>
                <a:gd name="connsiteX1223" fmla="*/ 267918 w 757384"/>
                <a:gd name="connsiteY1223" fmla="*/ 1276365 h 1410263"/>
                <a:gd name="connsiteX1224" fmla="*/ 258789 w 757384"/>
                <a:gd name="connsiteY1224" fmla="*/ 1248627 h 1410263"/>
                <a:gd name="connsiteX1225" fmla="*/ 263311 w 757384"/>
                <a:gd name="connsiteY1225" fmla="*/ 1245810 h 1410263"/>
                <a:gd name="connsiteX1226" fmla="*/ 263311 w 757384"/>
                <a:gd name="connsiteY1226" fmla="*/ 1245810 h 1410263"/>
                <a:gd name="connsiteX1227" fmla="*/ 263311 w 757384"/>
                <a:gd name="connsiteY1227" fmla="*/ 1245810 h 1410263"/>
                <a:gd name="connsiteX1228" fmla="*/ 263311 w 757384"/>
                <a:gd name="connsiteY1228" fmla="*/ 1245810 h 1410263"/>
                <a:gd name="connsiteX1229" fmla="*/ 263311 w 757384"/>
                <a:gd name="connsiteY1229" fmla="*/ 1245810 h 1410263"/>
                <a:gd name="connsiteX1230" fmla="*/ 274488 w 757384"/>
                <a:gd name="connsiteY1230" fmla="*/ 1237958 h 1410263"/>
                <a:gd name="connsiteX1231" fmla="*/ 283190 w 757384"/>
                <a:gd name="connsiteY1231" fmla="*/ 1265696 h 1410263"/>
                <a:gd name="connsiteX1232" fmla="*/ 241982 w 757384"/>
                <a:gd name="connsiteY1232" fmla="*/ 1280035 h 1410263"/>
                <a:gd name="connsiteX1233" fmla="*/ 236009 w 757384"/>
                <a:gd name="connsiteY1233" fmla="*/ 1262624 h 1410263"/>
                <a:gd name="connsiteX1234" fmla="*/ 247783 w 757384"/>
                <a:gd name="connsiteY1234" fmla="*/ 1255454 h 1410263"/>
                <a:gd name="connsiteX1235" fmla="*/ 246589 w 757384"/>
                <a:gd name="connsiteY1235" fmla="*/ 1273378 h 1410263"/>
                <a:gd name="connsiteX1236" fmla="*/ 246845 w 757384"/>
                <a:gd name="connsiteY1236" fmla="*/ 1273378 h 1410263"/>
                <a:gd name="connsiteX1237" fmla="*/ 248722 w 757384"/>
                <a:gd name="connsiteY1237" fmla="*/ 1254857 h 1410263"/>
                <a:gd name="connsiteX1238" fmla="*/ 255206 w 757384"/>
                <a:gd name="connsiteY1238" fmla="*/ 1250760 h 1410263"/>
                <a:gd name="connsiteX1239" fmla="*/ 262885 w 757384"/>
                <a:gd name="connsiteY1239" fmla="*/ 1279864 h 1410263"/>
                <a:gd name="connsiteX1240" fmla="*/ 257083 w 757384"/>
                <a:gd name="connsiteY1240" fmla="*/ 1283961 h 1410263"/>
                <a:gd name="connsiteX1241" fmla="*/ 245992 w 757384"/>
                <a:gd name="connsiteY1241" fmla="*/ 1290874 h 1410263"/>
                <a:gd name="connsiteX1242" fmla="*/ 241896 w 757384"/>
                <a:gd name="connsiteY1242" fmla="*/ 1280035 h 1410263"/>
                <a:gd name="connsiteX1243" fmla="*/ 190279 w 757384"/>
                <a:gd name="connsiteY1243" fmla="*/ 1287204 h 1410263"/>
                <a:gd name="connsiteX1244" fmla="*/ 185331 w 757384"/>
                <a:gd name="connsiteY1244" fmla="*/ 1264587 h 1410263"/>
                <a:gd name="connsiteX1245" fmla="*/ 202053 w 757384"/>
                <a:gd name="connsiteY1245" fmla="*/ 1254942 h 1410263"/>
                <a:gd name="connsiteX1246" fmla="*/ 201115 w 757384"/>
                <a:gd name="connsiteY1246" fmla="*/ 1267830 h 1410263"/>
                <a:gd name="connsiteX1247" fmla="*/ 201371 w 757384"/>
                <a:gd name="connsiteY1247" fmla="*/ 1267830 h 1410263"/>
                <a:gd name="connsiteX1248" fmla="*/ 202907 w 757384"/>
                <a:gd name="connsiteY1248" fmla="*/ 1254430 h 1410263"/>
                <a:gd name="connsiteX1249" fmla="*/ 206319 w 757384"/>
                <a:gd name="connsiteY1249" fmla="*/ 1252382 h 1410263"/>
                <a:gd name="connsiteX1250" fmla="*/ 213486 w 757384"/>
                <a:gd name="connsiteY1250" fmla="*/ 1272695 h 1410263"/>
                <a:gd name="connsiteX1251" fmla="*/ 201030 w 757384"/>
                <a:gd name="connsiteY1251" fmla="*/ 1281230 h 1410263"/>
                <a:gd name="connsiteX1252" fmla="*/ 191474 w 757384"/>
                <a:gd name="connsiteY1252" fmla="*/ 1287631 h 1410263"/>
                <a:gd name="connsiteX1253" fmla="*/ 190279 w 757384"/>
                <a:gd name="connsiteY1253" fmla="*/ 1287204 h 1410263"/>
                <a:gd name="connsiteX1254" fmla="*/ 161101 w 757384"/>
                <a:gd name="connsiteY1254" fmla="*/ 1275170 h 1410263"/>
                <a:gd name="connsiteX1255" fmla="*/ 156579 w 757384"/>
                <a:gd name="connsiteY1255" fmla="*/ 1256905 h 1410263"/>
                <a:gd name="connsiteX1256" fmla="*/ 175775 w 757384"/>
                <a:gd name="connsiteY1256" fmla="*/ 1245213 h 1410263"/>
                <a:gd name="connsiteX1257" fmla="*/ 177312 w 757384"/>
                <a:gd name="connsiteY1257" fmla="*/ 1254601 h 1410263"/>
                <a:gd name="connsiteX1258" fmla="*/ 177312 w 757384"/>
                <a:gd name="connsiteY1258" fmla="*/ 1254601 h 1410263"/>
                <a:gd name="connsiteX1259" fmla="*/ 177312 w 757384"/>
                <a:gd name="connsiteY1259" fmla="*/ 1254772 h 1410263"/>
                <a:gd name="connsiteX1260" fmla="*/ 177312 w 757384"/>
                <a:gd name="connsiteY1260" fmla="*/ 1254942 h 1410263"/>
                <a:gd name="connsiteX1261" fmla="*/ 177312 w 757384"/>
                <a:gd name="connsiteY1261" fmla="*/ 1254942 h 1410263"/>
                <a:gd name="connsiteX1262" fmla="*/ 177653 w 757384"/>
                <a:gd name="connsiteY1262" fmla="*/ 1256479 h 1410263"/>
                <a:gd name="connsiteX1263" fmla="*/ 176970 w 757384"/>
                <a:gd name="connsiteY1263" fmla="*/ 1265952 h 1410263"/>
                <a:gd name="connsiteX1264" fmla="*/ 177226 w 757384"/>
                <a:gd name="connsiteY1264" fmla="*/ 1265952 h 1410263"/>
                <a:gd name="connsiteX1265" fmla="*/ 178079 w 757384"/>
                <a:gd name="connsiteY1265" fmla="*/ 1258271 h 1410263"/>
                <a:gd name="connsiteX1266" fmla="*/ 179529 w 757384"/>
                <a:gd name="connsiteY1266" fmla="*/ 1264587 h 1410263"/>
                <a:gd name="connsiteX1267" fmla="*/ 165196 w 757384"/>
                <a:gd name="connsiteY1267" fmla="*/ 1273804 h 1410263"/>
                <a:gd name="connsiteX1268" fmla="*/ 162296 w 757384"/>
                <a:gd name="connsiteY1268" fmla="*/ 1275597 h 1410263"/>
                <a:gd name="connsiteX1269" fmla="*/ 161101 w 757384"/>
                <a:gd name="connsiteY1269" fmla="*/ 1275085 h 1410263"/>
                <a:gd name="connsiteX1270" fmla="*/ 148986 w 757384"/>
                <a:gd name="connsiteY1270" fmla="*/ 1269708 h 1410263"/>
                <a:gd name="connsiteX1271" fmla="*/ 150522 w 757384"/>
                <a:gd name="connsiteY1271" fmla="*/ 1260490 h 1410263"/>
                <a:gd name="connsiteX1272" fmla="*/ 151887 w 757384"/>
                <a:gd name="connsiteY1272" fmla="*/ 1259637 h 1410263"/>
                <a:gd name="connsiteX1273" fmla="*/ 155982 w 757384"/>
                <a:gd name="connsiteY1273" fmla="*/ 1272866 h 1410263"/>
                <a:gd name="connsiteX1274" fmla="*/ 148901 w 757384"/>
                <a:gd name="connsiteY1274" fmla="*/ 1269622 h 1410263"/>
                <a:gd name="connsiteX1275" fmla="*/ 89349 w 757384"/>
                <a:gd name="connsiteY1275" fmla="*/ 1221059 h 1410263"/>
                <a:gd name="connsiteX1276" fmla="*/ 89349 w 757384"/>
                <a:gd name="connsiteY1276" fmla="*/ 1205696 h 1410263"/>
                <a:gd name="connsiteX1277" fmla="*/ 96345 w 757384"/>
                <a:gd name="connsiteY1277" fmla="*/ 1178897 h 1410263"/>
                <a:gd name="connsiteX1278" fmla="*/ 100953 w 757384"/>
                <a:gd name="connsiteY1278" fmla="*/ 1175739 h 1410263"/>
                <a:gd name="connsiteX1279" fmla="*/ 100270 w 757384"/>
                <a:gd name="connsiteY1279" fmla="*/ 1179068 h 1410263"/>
                <a:gd name="connsiteX1280" fmla="*/ 96260 w 757384"/>
                <a:gd name="connsiteY1280" fmla="*/ 1199807 h 1410263"/>
                <a:gd name="connsiteX1281" fmla="*/ 92847 w 757384"/>
                <a:gd name="connsiteY1281" fmla="*/ 1220632 h 1410263"/>
                <a:gd name="connsiteX1282" fmla="*/ 93103 w 757384"/>
                <a:gd name="connsiteY1282" fmla="*/ 1220632 h 1410263"/>
                <a:gd name="connsiteX1283" fmla="*/ 97284 w 757384"/>
                <a:gd name="connsiteY1283" fmla="*/ 1199807 h 1410263"/>
                <a:gd name="connsiteX1284" fmla="*/ 102062 w 757384"/>
                <a:gd name="connsiteY1284" fmla="*/ 1179068 h 1410263"/>
                <a:gd name="connsiteX1285" fmla="*/ 103341 w 757384"/>
                <a:gd name="connsiteY1285" fmla="*/ 1173947 h 1410263"/>
                <a:gd name="connsiteX1286" fmla="*/ 106412 w 757384"/>
                <a:gd name="connsiteY1286" fmla="*/ 1171813 h 1410263"/>
                <a:gd name="connsiteX1287" fmla="*/ 105986 w 757384"/>
                <a:gd name="connsiteY1287" fmla="*/ 1181970 h 1410263"/>
                <a:gd name="connsiteX1288" fmla="*/ 105986 w 757384"/>
                <a:gd name="connsiteY1288" fmla="*/ 1182994 h 1410263"/>
                <a:gd name="connsiteX1289" fmla="*/ 102659 w 757384"/>
                <a:gd name="connsiteY1289" fmla="*/ 1185042 h 1410263"/>
                <a:gd name="connsiteX1290" fmla="*/ 102829 w 757384"/>
                <a:gd name="connsiteY1290" fmla="*/ 1185298 h 1410263"/>
                <a:gd name="connsiteX1291" fmla="*/ 105986 w 757384"/>
                <a:gd name="connsiteY1291" fmla="*/ 1183591 h 1410263"/>
                <a:gd name="connsiteX1292" fmla="*/ 107095 w 757384"/>
                <a:gd name="connsiteY1292" fmla="*/ 1215170 h 1410263"/>
                <a:gd name="connsiteX1293" fmla="*/ 103256 w 757384"/>
                <a:gd name="connsiteY1293" fmla="*/ 1217645 h 1410263"/>
                <a:gd name="connsiteX1294" fmla="*/ 90970 w 757384"/>
                <a:gd name="connsiteY1294" fmla="*/ 1224644 h 1410263"/>
                <a:gd name="connsiteX1295" fmla="*/ 89349 w 757384"/>
                <a:gd name="connsiteY1295" fmla="*/ 1220803 h 1410263"/>
                <a:gd name="connsiteX1296" fmla="*/ 102744 w 757384"/>
                <a:gd name="connsiteY1296" fmla="*/ 1121201 h 1410263"/>
                <a:gd name="connsiteX1297" fmla="*/ 103768 w 757384"/>
                <a:gd name="connsiteY1297" fmla="*/ 1120604 h 1410263"/>
                <a:gd name="connsiteX1298" fmla="*/ 96430 w 757384"/>
                <a:gd name="connsiteY1298" fmla="*/ 1137930 h 1410263"/>
                <a:gd name="connsiteX1299" fmla="*/ 102744 w 757384"/>
                <a:gd name="connsiteY1299" fmla="*/ 1121201 h 1410263"/>
                <a:gd name="connsiteX1300" fmla="*/ 298889 w 757384"/>
                <a:gd name="connsiteY1300" fmla="*/ 745156 h 1410263"/>
                <a:gd name="connsiteX1301" fmla="*/ 297097 w 757384"/>
                <a:gd name="connsiteY1301" fmla="*/ 754886 h 1410263"/>
                <a:gd name="connsiteX1302" fmla="*/ 297097 w 757384"/>
                <a:gd name="connsiteY1302" fmla="*/ 754971 h 1410263"/>
                <a:gd name="connsiteX1303" fmla="*/ 296158 w 757384"/>
                <a:gd name="connsiteY1303" fmla="*/ 755739 h 1410263"/>
                <a:gd name="connsiteX1304" fmla="*/ 296329 w 757384"/>
                <a:gd name="connsiteY1304" fmla="*/ 753691 h 1410263"/>
                <a:gd name="connsiteX1305" fmla="*/ 296670 w 757384"/>
                <a:gd name="connsiteY1305" fmla="*/ 749850 h 1410263"/>
                <a:gd name="connsiteX1306" fmla="*/ 298974 w 757384"/>
                <a:gd name="connsiteY1306" fmla="*/ 745156 h 1410263"/>
                <a:gd name="connsiteX1307" fmla="*/ 305117 w 757384"/>
                <a:gd name="connsiteY1307" fmla="*/ 732525 h 1410263"/>
                <a:gd name="connsiteX1308" fmla="*/ 312027 w 757384"/>
                <a:gd name="connsiteY1308" fmla="*/ 737560 h 1410263"/>
                <a:gd name="connsiteX1309" fmla="*/ 310918 w 757384"/>
                <a:gd name="connsiteY1309" fmla="*/ 740120 h 1410263"/>
                <a:gd name="connsiteX1310" fmla="*/ 307164 w 757384"/>
                <a:gd name="connsiteY1310" fmla="*/ 746863 h 1410263"/>
                <a:gd name="connsiteX1311" fmla="*/ 301533 w 757384"/>
                <a:gd name="connsiteY1311" fmla="*/ 751386 h 1410263"/>
                <a:gd name="connsiteX1312" fmla="*/ 303069 w 757384"/>
                <a:gd name="connsiteY1312" fmla="*/ 736706 h 1410263"/>
                <a:gd name="connsiteX1313" fmla="*/ 305117 w 757384"/>
                <a:gd name="connsiteY1313" fmla="*/ 732525 h 1410263"/>
                <a:gd name="connsiteX1314" fmla="*/ 390775 w 757384"/>
                <a:gd name="connsiteY1314" fmla="*/ 566351 h 1410263"/>
                <a:gd name="connsiteX1315" fmla="*/ 391970 w 757384"/>
                <a:gd name="connsiteY1315" fmla="*/ 563449 h 1410263"/>
                <a:gd name="connsiteX1316" fmla="*/ 395382 w 757384"/>
                <a:gd name="connsiteY1316" fmla="*/ 560035 h 1410263"/>
                <a:gd name="connsiteX1317" fmla="*/ 406559 w 757384"/>
                <a:gd name="connsiteY1317" fmla="*/ 548684 h 1410263"/>
                <a:gd name="connsiteX1318" fmla="*/ 406559 w 757384"/>
                <a:gd name="connsiteY1318" fmla="*/ 549111 h 1410263"/>
                <a:gd name="connsiteX1319" fmla="*/ 391372 w 757384"/>
                <a:gd name="connsiteY1319" fmla="*/ 581543 h 1410263"/>
                <a:gd name="connsiteX1320" fmla="*/ 387704 w 757384"/>
                <a:gd name="connsiteY1320" fmla="*/ 589395 h 1410263"/>
                <a:gd name="connsiteX1321" fmla="*/ 384547 w 757384"/>
                <a:gd name="connsiteY1321" fmla="*/ 593321 h 1410263"/>
                <a:gd name="connsiteX1322" fmla="*/ 390348 w 757384"/>
                <a:gd name="connsiteY1322" fmla="*/ 568741 h 1410263"/>
                <a:gd name="connsiteX1323" fmla="*/ 390946 w 757384"/>
                <a:gd name="connsiteY1323" fmla="*/ 566351 h 1410263"/>
                <a:gd name="connsiteX1324" fmla="*/ 392993 w 757384"/>
                <a:gd name="connsiteY1324" fmla="*/ 582738 h 1410263"/>
                <a:gd name="connsiteX1325" fmla="*/ 392311 w 757384"/>
                <a:gd name="connsiteY1325" fmla="*/ 583591 h 1410263"/>
                <a:gd name="connsiteX1326" fmla="*/ 392738 w 757384"/>
                <a:gd name="connsiteY1326" fmla="*/ 582567 h 1410263"/>
                <a:gd name="connsiteX1327" fmla="*/ 406047 w 757384"/>
                <a:gd name="connsiteY1327" fmla="*/ 551244 h 1410263"/>
                <a:gd name="connsiteX1328" fmla="*/ 403061 w 757384"/>
                <a:gd name="connsiteY1328" fmla="*/ 569936 h 1410263"/>
                <a:gd name="connsiteX1329" fmla="*/ 402805 w 757384"/>
                <a:gd name="connsiteY1329" fmla="*/ 571472 h 1410263"/>
                <a:gd name="connsiteX1330" fmla="*/ 392993 w 757384"/>
                <a:gd name="connsiteY1330" fmla="*/ 582653 h 1410263"/>
                <a:gd name="connsiteX1331" fmla="*/ 392993 w 757384"/>
                <a:gd name="connsiteY1331" fmla="*/ 582653 h 1410263"/>
                <a:gd name="connsiteX1332" fmla="*/ 392993 w 757384"/>
                <a:gd name="connsiteY1332" fmla="*/ 582653 h 1410263"/>
                <a:gd name="connsiteX1333" fmla="*/ 392993 w 757384"/>
                <a:gd name="connsiteY1333" fmla="*/ 582653 h 1410263"/>
                <a:gd name="connsiteX1334" fmla="*/ 392993 w 757384"/>
                <a:gd name="connsiteY1334" fmla="*/ 582653 h 1410263"/>
                <a:gd name="connsiteX1335" fmla="*/ 385485 w 757384"/>
                <a:gd name="connsiteY1335" fmla="*/ 600064 h 1410263"/>
                <a:gd name="connsiteX1336" fmla="*/ 397600 w 757384"/>
                <a:gd name="connsiteY1336" fmla="*/ 586749 h 1410263"/>
                <a:gd name="connsiteX1337" fmla="*/ 397600 w 757384"/>
                <a:gd name="connsiteY1337" fmla="*/ 586749 h 1410263"/>
                <a:gd name="connsiteX1338" fmla="*/ 397686 w 757384"/>
                <a:gd name="connsiteY1338" fmla="*/ 586664 h 1410263"/>
                <a:gd name="connsiteX1339" fmla="*/ 397771 w 757384"/>
                <a:gd name="connsiteY1339" fmla="*/ 586664 h 1410263"/>
                <a:gd name="connsiteX1340" fmla="*/ 397771 w 757384"/>
                <a:gd name="connsiteY1340" fmla="*/ 586579 h 1410263"/>
                <a:gd name="connsiteX1341" fmla="*/ 401269 w 757384"/>
                <a:gd name="connsiteY1341" fmla="*/ 582141 h 1410263"/>
                <a:gd name="connsiteX1342" fmla="*/ 399563 w 757384"/>
                <a:gd name="connsiteY1342" fmla="*/ 593577 h 1410263"/>
                <a:gd name="connsiteX1343" fmla="*/ 398283 w 757384"/>
                <a:gd name="connsiteY1343" fmla="*/ 594943 h 1410263"/>
                <a:gd name="connsiteX1344" fmla="*/ 398283 w 757384"/>
                <a:gd name="connsiteY1344" fmla="*/ 594943 h 1410263"/>
                <a:gd name="connsiteX1345" fmla="*/ 398283 w 757384"/>
                <a:gd name="connsiteY1345" fmla="*/ 594943 h 1410263"/>
                <a:gd name="connsiteX1346" fmla="*/ 398283 w 757384"/>
                <a:gd name="connsiteY1346" fmla="*/ 594943 h 1410263"/>
                <a:gd name="connsiteX1347" fmla="*/ 398283 w 757384"/>
                <a:gd name="connsiteY1347" fmla="*/ 594943 h 1410263"/>
                <a:gd name="connsiteX1348" fmla="*/ 377465 w 757384"/>
                <a:gd name="connsiteY1348" fmla="*/ 619779 h 1410263"/>
                <a:gd name="connsiteX1349" fmla="*/ 385571 w 757384"/>
                <a:gd name="connsiteY1349" fmla="*/ 600064 h 1410263"/>
                <a:gd name="connsiteX1350" fmla="*/ 402890 w 757384"/>
                <a:gd name="connsiteY1350" fmla="*/ 598783 h 1410263"/>
                <a:gd name="connsiteX1351" fmla="*/ 412702 w 757384"/>
                <a:gd name="connsiteY1351" fmla="*/ 586579 h 1410263"/>
                <a:gd name="connsiteX1352" fmla="*/ 412104 w 757384"/>
                <a:gd name="connsiteY1352" fmla="*/ 591785 h 1410263"/>
                <a:gd name="connsiteX1353" fmla="*/ 409801 w 757384"/>
                <a:gd name="connsiteY1353" fmla="*/ 611074 h 1410263"/>
                <a:gd name="connsiteX1354" fmla="*/ 409459 w 757384"/>
                <a:gd name="connsiteY1354" fmla="*/ 614317 h 1410263"/>
                <a:gd name="connsiteX1355" fmla="*/ 404767 w 757384"/>
                <a:gd name="connsiteY1355" fmla="*/ 622340 h 1410263"/>
                <a:gd name="connsiteX1356" fmla="*/ 404682 w 757384"/>
                <a:gd name="connsiteY1356" fmla="*/ 622340 h 1410263"/>
                <a:gd name="connsiteX1357" fmla="*/ 404170 w 757384"/>
                <a:gd name="connsiteY1357" fmla="*/ 623022 h 1410263"/>
                <a:gd name="connsiteX1358" fmla="*/ 380452 w 757384"/>
                <a:gd name="connsiteY1358" fmla="*/ 647005 h 1410263"/>
                <a:gd name="connsiteX1359" fmla="*/ 390690 w 757384"/>
                <a:gd name="connsiteY1359" fmla="*/ 622340 h 1410263"/>
                <a:gd name="connsiteX1360" fmla="*/ 397515 w 757384"/>
                <a:gd name="connsiteY1360" fmla="*/ 606294 h 1410263"/>
                <a:gd name="connsiteX1361" fmla="*/ 397259 w 757384"/>
                <a:gd name="connsiteY1361" fmla="*/ 608086 h 1410263"/>
                <a:gd name="connsiteX1362" fmla="*/ 397515 w 757384"/>
                <a:gd name="connsiteY1362" fmla="*/ 608086 h 1410263"/>
                <a:gd name="connsiteX1363" fmla="*/ 398112 w 757384"/>
                <a:gd name="connsiteY1363" fmla="*/ 604843 h 1410263"/>
                <a:gd name="connsiteX1364" fmla="*/ 398880 w 757384"/>
                <a:gd name="connsiteY1364" fmla="*/ 603136 h 1410263"/>
                <a:gd name="connsiteX1365" fmla="*/ 402720 w 757384"/>
                <a:gd name="connsiteY1365" fmla="*/ 599039 h 1410263"/>
                <a:gd name="connsiteX1366" fmla="*/ 402720 w 757384"/>
                <a:gd name="connsiteY1366" fmla="*/ 599039 h 1410263"/>
                <a:gd name="connsiteX1367" fmla="*/ 402805 w 757384"/>
                <a:gd name="connsiteY1367" fmla="*/ 598954 h 1410263"/>
                <a:gd name="connsiteX1368" fmla="*/ 402890 w 757384"/>
                <a:gd name="connsiteY1368" fmla="*/ 598954 h 1410263"/>
                <a:gd name="connsiteX1369" fmla="*/ 402890 w 757384"/>
                <a:gd name="connsiteY1369" fmla="*/ 598869 h 1410263"/>
                <a:gd name="connsiteX1370" fmla="*/ 406985 w 757384"/>
                <a:gd name="connsiteY1370" fmla="*/ 624729 h 1410263"/>
                <a:gd name="connsiteX1371" fmla="*/ 406815 w 757384"/>
                <a:gd name="connsiteY1371" fmla="*/ 624729 h 1410263"/>
                <a:gd name="connsiteX1372" fmla="*/ 408692 w 757384"/>
                <a:gd name="connsiteY1372" fmla="*/ 621145 h 1410263"/>
                <a:gd name="connsiteX1373" fmla="*/ 406985 w 757384"/>
                <a:gd name="connsiteY1373" fmla="*/ 624644 h 1410263"/>
                <a:gd name="connsiteX1374" fmla="*/ 384376 w 757384"/>
                <a:gd name="connsiteY1374" fmla="*/ 659551 h 1410263"/>
                <a:gd name="connsiteX1375" fmla="*/ 371152 w 757384"/>
                <a:gd name="connsiteY1375" fmla="*/ 669281 h 1410263"/>
                <a:gd name="connsiteX1376" fmla="*/ 374480 w 757384"/>
                <a:gd name="connsiteY1376" fmla="*/ 661173 h 1410263"/>
                <a:gd name="connsiteX1377" fmla="*/ 398966 w 757384"/>
                <a:gd name="connsiteY1377" fmla="*/ 632411 h 1410263"/>
                <a:gd name="connsiteX1378" fmla="*/ 391458 w 757384"/>
                <a:gd name="connsiteY1378" fmla="*/ 645981 h 1410263"/>
                <a:gd name="connsiteX1379" fmla="*/ 384376 w 757384"/>
                <a:gd name="connsiteY1379" fmla="*/ 659551 h 1410263"/>
                <a:gd name="connsiteX1380" fmla="*/ 367910 w 757384"/>
                <a:gd name="connsiteY1380" fmla="*/ 693179 h 1410263"/>
                <a:gd name="connsiteX1381" fmla="*/ 367910 w 757384"/>
                <a:gd name="connsiteY1381" fmla="*/ 693435 h 1410263"/>
                <a:gd name="connsiteX1382" fmla="*/ 367739 w 757384"/>
                <a:gd name="connsiteY1382" fmla="*/ 693691 h 1410263"/>
                <a:gd name="connsiteX1383" fmla="*/ 367739 w 757384"/>
                <a:gd name="connsiteY1383" fmla="*/ 693691 h 1410263"/>
                <a:gd name="connsiteX1384" fmla="*/ 365692 w 757384"/>
                <a:gd name="connsiteY1384" fmla="*/ 698641 h 1410263"/>
                <a:gd name="connsiteX1385" fmla="*/ 359123 w 757384"/>
                <a:gd name="connsiteY1385" fmla="*/ 698556 h 1410263"/>
                <a:gd name="connsiteX1386" fmla="*/ 362791 w 757384"/>
                <a:gd name="connsiteY1386" fmla="*/ 689850 h 1410263"/>
                <a:gd name="connsiteX1387" fmla="*/ 363644 w 757384"/>
                <a:gd name="connsiteY1387" fmla="*/ 698471 h 1410263"/>
                <a:gd name="connsiteX1388" fmla="*/ 363900 w 757384"/>
                <a:gd name="connsiteY1388" fmla="*/ 698471 h 1410263"/>
                <a:gd name="connsiteX1389" fmla="*/ 364583 w 757384"/>
                <a:gd name="connsiteY1389" fmla="*/ 689936 h 1410263"/>
                <a:gd name="connsiteX1390" fmla="*/ 365180 w 757384"/>
                <a:gd name="connsiteY1390" fmla="*/ 684047 h 1410263"/>
                <a:gd name="connsiteX1391" fmla="*/ 367057 w 757384"/>
                <a:gd name="connsiteY1391" fmla="*/ 679523 h 1410263"/>
                <a:gd name="connsiteX1392" fmla="*/ 380367 w 757384"/>
                <a:gd name="connsiteY1392" fmla="*/ 667745 h 1410263"/>
                <a:gd name="connsiteX1393" fmla="*/ 367995 w 757384"/>
                <a:gd name="connsiteY1393" fmla="*/ 693350 h 1410263"/>
                <a:gd name="connsiteX1394" fmla="*/ 367995 w 757384"/>
                <a:gd name="connsiteY1394" fmla="*/ 693350 h 1410263"/>
                <a:gd name="connsiteX1395" fmla="*/ 339244 w 757384"/>
                <a:gd name="connsiteY1395" fmla="*/ 815056 h 1410263"/>
                <a:gd name="connsiteX1396" fmla="*/ 328237 w 757384"/>
                <a:gd name="connsiteY1396" fmla="*/ 821372 h 1410263"/>
                <a:gd name="connsiteX1397" fmla="*/ 338475 w 757384"/>
                <a:gd name="connsiteY1397" fmla="*/ 799267 h 1410263"/>
                <a:gd name="connsiteX1398" fmla="*/ 350079 w 757384"/>
                <a:gd name="connsiteY1398" fmla="*/ 790305 h 1410263"/>
                <a:gd name="connsiteX1399" fmla="*/ 342827 w 757384"/>
                <a:gd name="connsiteY1399" fmla="*/ 806948 h 1410263"/>
                <a:gd name="connsiteX1400" fmla="*/ 339244 w 757384"/>
                <a:gd name="connsiteY1400" fmla="*/ 815056 h 1410263"/>
                <a:gd name="connsiteX1401" fmla="*/ 306567 w 757384"/>
                <a:gd name="connsiteY1401" fmla="*/ 857901 h 1410263"/>
                <a:gd name="connsiteX1402" fmla="*/ 291039 w 757384"/>
                <a:gd name="connsiteY1402" fmla="*/ 867631 h 1410263"/>
                <a:gd name="connsiteX1403" fmla="*/ 291466 w 757384"/>
                <a:gd name="connsiteY1403" fmla="*/ 852439 h 1410263"/>
                <a:gd name="connsiteX1404" fmla="*/ 293514 w 757384"/>
                <a:gd name="connsiteY1404" fmla="*/ 847403 h 1410263"/>
                <a:gd name="connsiteX1405" fmla="*/ 320047 w 757384"/>
                <a:gd name="connsiteY1405" fmla="*/ 829992 h 1410263"/>
                <a:gd name="connsiteX1406" fmla="*/ 316805 w 757384"/>
                <a:gd name="connsiteY1406" fmla="*/ 836479 h 1410263"/>
                <a:gd name="connsiteX1407" fmla="*/ 306567 w 757384"/>
                <a:gd name="connsiteY1407" fmla="*/ 857987 h 1410263"/>
                <a:gd name="connsiteX1408" fmla="*/ 285664 w 757384"/>
                <a:gd name="connsiteY1408" fmla="*/ 928228 h 1410263"/>
                <a:gd name="connsiteX1409" fmla="*/ 287712 w 757384"/>
                <a:gd name="connsiteY1409" fmla="*/ 940007 h 1410263"/>
                <a:gd name="connsiteX1410" fmla="*/ 287968 w 757384"/>
                <a:gd name="connsiteY1410" fmla="*/ 940007 h 1410263"/>
                <a:gd name="connsiteX1411" fmla="*/ 286688 w 757384"/>
                <a:gd name="connsiteY1411" fmla="*/ 928143 h 1410263"/>
                <a:gd name="connsiteX1412" fmla="*/ 286432 w 757384"/>
                <a:gd name="connsiteY1412" fmla="*/ 924815 h 1410263"/>
                <a:gd name="connsiteX1413" fmla="*/ 304263 w 757384"/>
                <a:gd name="connsiteY1413" fmla="*/ 912951 h 1410263"/>
                <a:gd name="connsiteX1414" fmla="*/ 300424 w 757384"/>
                <a:gd name="connsiteY1414" fmla="*/ 923705 h 1410263"/>
                <a:gd name="connsiteX1415" fmla="*/ 300424 w 757384"/>
                <a:gd name="connsiteY1415" fmla="*/ 923705 h 1410263"/>
                <a:gd name="connsiteX1416" fmla="*/ 300339 w 757384"/>
                <a:gd name="connsiteY1416" fmla="*/ 924046 h 1410263"/>
                <a:gd name="connsiteX1417" fmla="*/ 300339 w 757384"/>
                <a:gd name="connsiteY1417" fmla="*/ 924388 h 1410263"/>
                <a:gd name="connsiteX1418" fmla="*/ 300254 w 757384"/>
                <a:gd name="connsiteY1418" fmla="*/ 924388 h 1410263"/>
                <a:gd name="connsiteX1419" fmla="*/ 296585 w 757384"/>
                <a:gd name="connsiteY1419" fmla="*/ 935739 h 1410263"/>
                <a:gd name="connsiteX1420" fmla="*/ 273805 w 757384"/>
                <a:gd name="connsiteY1420" fmla="*/ 948968 h 1410263"/>
                <a:gd name="connsiteX1421" fmla="*/ 282764 w 757384"/>
                <a:gd name="connsiteY1421" fmla="*/ 927290 h 1410263"/>
                <a:gd name="connsiteX1422" fmla="*/ 285323 w 757384"/>
                <a:gd name="connsiteY1422" fmla="*/ 925583 h 1410263"/>
                <a:gd name="connsiteX1423" fmla="*/ 285749 w 757384"/>
                <a:gd name="connsiteY1423" fmla="*/ 928228 h 1410263"/>
                <a:gd name="connsiteX1424" fmla="*/ 293428 w 757384"/>
                <a:gd name="connsiteY1424" fmla="*/ 999238 h 1410263"/>
                <a:gd name="connsiteX1425" fmla="*/ 278071 w 757384"/>
                <a:gd name="connsiteY1425" fmla="*/ 1010761 h 1410263"/>
                <a:gd name="connsiteX1426" fmla="*/ 285067 w 757384"/>
                <a:gd name="connsiteY1426" fmla="*/ 988655 h 1410263"/>
                <a:gd name="connsiteX1427" fmla="*/ 288053 w 757384"/>
                <a:gd name="connsiteY1427" fmla="*/ 979608 h 1410263"/>
                <a:gd name="connsiteX1428" fmla="*/ 302557 w 757384"/>
                <a:gd name="connsiteY1428" fmla="*/ 969708 h 1410263"/>
                <a:gd name="connsiteX1429" fmla="*/ 301192 w 757384"/>
                <a:gd name="connsiteY1429" fmla="*/ 973804 h 1410263"/>
                <a:gd name="connsiteX1430" fmla="*/ 294964 w 757384"/>
                <a:gd name="connsiteY1430" fmla="*/ 994203 h 1410263"/>
                <a:gd name="connsiteX1431" fmla="*/ 293514 w 757384"/>
                <a:gd name="connsiteY1431" fmla="*/ 999153 h 1410263"/>
                <a:gd name="connsiteX1432" fmla="*/ 183369 w 757384"/>
                <a:gd name="connsiteY1432" fmla="*/ 1253748 h 1410263"/>
                <a:gd name="connsiteX1433" fmla="*/ 183369 w 757384"/>
                <a:gd name="connsiteY1433" fmla="*/ 1253748 h 1410263"/>
                <a:gd name="connsiteX1434" fmla="*/ 183369 w 757384"/>
                <a:gd name="connsiteY1434" fmla="*/ 1253748 h 1410263"/>
                <a:gd name="connsiteX1435" fmla="*/ 181065 w 757384"/>
                <a:gd name="connsiteY1435" fmla="*/ 1242140 h 1410263"/>
                <a:gd name="connsiteX1436" fmla="*/ 200006 w 757384"/>
                <a:gd name="connsiteY1436" fmla="*/ 1230362 h 1410263"/>
                <a:gd name="connsiteX1437" fmla="*/ 202224 w 757384"/>
                <a:gd name="connsiteY1437" fmla="*/ 1239494 h 1410263"/>
                <a:gd name="connsiteX1438" fmla="*/ 202224 w 757384"/>
                <a:gd name="connsiteY1438" fmla="*/ 1239494 h 1410263"/>
                <a:gd name="connsiteX1439" fmla="*/ 202224 w 757384"/>
                <a:gd name="connsiteY1439" fmla="*/ 1239665 h 1410263"/>
                <a:gd name="connsiteX1440" fmla="*/ 202224 w 757384"/>
                <a:gd name="connsiteY1440" fmla="*/ 1239836 h 1410263"/>
                <a:gd name="connsiteX1441" fmla="*/ 202224 w 757384"/>
                <a:gd name="connsiteY1441" fmla="*/ 1239836 h 1410263"/>
                <a:gd name="connsiteX1442" fmla="*/ 203077 w 757384"/>
                <a:gd name="connsiteY1442" fmla="*/ 1242652 h 1410263"/>
                <a:gd name="connsiteX1443" fmla="*/ 202565 w 757384"/>
                <a:gd name="connsiteY1443" fmla="*/ 1247944 h 1410263"/>
                <a:gd name="connsiteX1444" fmla="*/ 202565 w 757384"/>
                <a:gd name="connsiteY1444" fmla="*/ 1249651 h 1410263"/>
                <a:gd name="connsiteX1445" fmla="*/ 184649 w 757384"/>
                <a:gd name="connsiteY1445" fmla="*/ 1261429 h 1410263"/>
                <a:gd name="connsiteX1446" fmla="*/ 183283 w 757384"/>
                <a:gd name="connsiteY1446" fmla="*/ 1253833 h 1410263"/>
                <a:gd name="connsiteX1447" fmla="*/ 183283 w 757384"/>
                <a:gd name="connsiteY1447" fmla="*/ 1253833 h 1410263"/>
                <a:gd name="connsiteX1448" fmla="*/ 118357 w 757384"/>
                <a:gd name="connsiteY1448" fmla="*/ 1206208 h 1410263"/>
                <a:gd name="connsiteX1449" fmla="*/ 119722 w 757384"/>
                <a:gd name="connsiteY1449" fmla="*/ 1200661 h 1410263"/>
                <a:gd name="connsiteX1450" fmla="*/ 121173 w 757384"/>
                <a:gd name="connsiteY1450" fmla="*/ 1203648 h 1410263"/>
                <a:gd name="connsiteX1451" fmla="*/ 121173 w 757384"/>
                <a:gd name="connsiteY1451" fmla="*/ 1203648 h 1410263"/>
                <a:gd name="connsiteX1452" fmla="*/ 121173 w 757384"/>
                <a:gd name="connsiteY1452" fmla="*/ 1203648 h 1410263"/>
                <a:gd name="connsiteX1453" fmla="*/ 121173 w 757384"/>
                <a:gd name="connsiteY1453" fmla="*/ 1203648 h 1410263"/>
                <a:gd name="connsiteX1454" fmla="*/ 121173 w 757384"/>
                <a:gd name="connsiteY1454" fmla="*/ 1203648 h 1410263"/>
                <a:gd name="connsiteX1455" fmla="*/ 122196 w 757384"/>
                <a:gd name="connsiteY1455" fmla="*/ 1205355 h 1410263"/>
                <a:gd name="connsiteX1456" fmla="*/ 119295 w 757384"/>
                <a:gd name="connsiteY1456" fmla="*/ 1207318 h 1410263"/>
                <a:gd name="connsiteX1457" fmla="*/ 118272 w 757384"/>
                <a:gd name="connsiteY1457" fmla="*/ 1206208 h 1410263"/>
                <a:gd name="connsiteX1458" fmla="*/ 110337 w 757384"/>
                <a:gd name="connsiteY1458" fmla="*/ 1182311 h 1410263"/>
                <a:gd name="connsiteX1459" fmla="*/ 110337 w 757384"/>
                <a:gd name="connsiteY1459" fmla="*/ 1181628 h 1410263"/>
                <a:gd name="connsiteX1460" fmla="*/ 111532 w 757384"/>
                <a:gd name="connsiteY1460" fmla="*/ 1180945 h 1410263"/>
                <a:gd name="connsiteX1461" fmla="*/ 118186 w 757384"/>
                <a:gd name="connsiteY1461" fmla="*/ 1197418 h 1410263"/>
                <a:gd name="connsiteX1462" fmla="*/ 116736 w 757384"/>
                <a:gd name="connsiteY1462" fmla="*/ 1204416 h 1410263"/>
                <a:gd name="connsiteX1463" fmla="*/ 113665 w 757384"/>
                <a:gd name="connsiteY1463" fmla="*/ 1201173 h 1410263"/>
                <a:gd name="connsiteX1464" fmla="*/ 111191 w 757384"/>
                <a:gd name="connsiteY1464" fmla="*/ 1198527 h 1410263"/>
                <a:gd name="connsiteX1465" fmla="*/ 110252 w 757384"/>
                <a:gd name="connsiteY1465" fmla="*/ 1182226 h 1410263"/>
                <a:gd name="connsiteX1466" fmla="*/ 262458 w 757384"/>
                <a:gd name="connsiteY1466" fmla="*/ 827688 h 1410263"/>
                <a:gd name="connsiteX1467" fmla="*/ 263141 w 757384"/>
                <a:gd name="connsiteY1467" fmla="*/ 827261 h 1410263"/>
                <a:gd name="connsiteX1468" fmla="*/ 262885 w 757384"/>
                <a:gd name="connsiteY1468" fmla="*/ 830846 h 1410263"/>
                <a:gd name="connsiteX1469" fmla="*/ 262885 w 757384"/>
                <a:gd name="connsiteY1469" fmla="*/ 831017 h 1410263"/>
                <a:gd name="connsiteX1470" fmla="*/ 262714 w 757384"/>
                <a:gd name="connsiteY1470" fmla="*/ 831273 h 1410263"/>
                <a:gd name="connsiteX1471" fmla="*/ 262714 w 757384"/>
                <a:gd name="connsiteY1471" fmla="*/ 831273 h 1410263"/>
                <a:gd name="connsiteX1472" fmla="*/ 257595 w 757384"/>
                <a:gd name="connsiteY1472" fmla="*/ 842282 h 1410263"/>
                <a:gd name="connsiteX1473" fmla="*/ 257595 w 757384"/>
                <a:gd name="connsiteY1473" fmla="*/ 840917 h 1410263"/>
                <a:gd name="connsiteX1474" fmla="*/ 257254 w 757384"/>
                <a:gd name="connsiteY1474" fmla="*/ 840917 h 1410263"/>
                <a:gd name="connsiteX1475" fmla="*/ 257254 w 757384"/>
                <a:gd name="connsiteY1475" fmla="*/ 843136 h 1410263"/>
                <a:gd name="connsiteX1476" fmla="*/ 252476 w 757384"/>
                <a:gd name="connsiteY1476" fmla="*/ 853293 h 1410263"/>
                <a:gd name="connsiteX1477" fmla="*/ 248978 w 757384"/>
                <a:gd name="connsiteY1477" fmla="*/ 855597 h 1410263"/>
                <a:gd name="connsiteX1478" fmla="*/ 262458 w 757384"/>
                <a:gd name="connsiteY1478" fmla="*/ 827688 h 1410263"/>
                <a:gd name="connsiteX1479" fmla="*/ 322948 w 757384"/>
                <a:gd name="connsiteY1479" fmla="*/ 824530 h 1410263"/>
                <a:gd name="connsiteX1480" fmla="*/ 301533 w 757384"/>
                <a:gd name="connsiteY1480" fmla="*/ 836820 h 1410263"/>
                <a:gd name="connsiteX1481" fmla="*/ 301106 w 757384"/>
                <a:gd name="connsiteY1481" fmla="*/ 832894 h 1410263"/>
                <a:gd name="connsiteX1482" fmla="*/ 300851 w 757384"/>
                <a:gd name="connsiteY1482" fmla="*/ 830334 h 1410263"/>
                <a:gd name="connsiteX1483" fmla="*/ 302728 w 757384"/>
                <a:gd name="connsiteY1483" fmla="*/ 825981 h 1410263"/>
                <a:gd name="connsiteX1484" fmla="*/ 311942 w 757384"/>
                <a:gd name="connsiteY1484" fmla="*/ 819324 h 1410263"/>
                <a:gd name="connsiteX1485" fmla="*/ 312710 w 757384"/>
                <a:gd name="connsiteY1485" fmla="*/ 828712 h 1410263"/>
                <a:gd name="connsiteX1486" fmla="*/ 312966 w 757384"/>
                <a:gd name="connsiteY1486" fmla="*/ 828712 h 1410263"/>
                <a:gd name="connsiteX1487" fmla="*/ 313051 w 757384"/>
                <a:gd name="connsiteY1487" fmla="*/ 818556 h 1410263"/>
                <a:gd name="connsiteX1488" fmla="*/ 328237 w 757384"/>
                <a:gd name="connsiteY1488" fmla="*/ 807290 h 1410263"/>
                <a:gd name="connsiteX1489" fmla="*/ 327129 w 757384"/>
                <a:gd name="connsiteY1489" fmla="*/ 811045 h 1410263"/>
                <a:gd name="connsiteX1490" fmla="*/ 324142 w 757384"/>
                <a:gd name="connsiteY1490" fmla="*/ 822226 h 1410263"/>
                <a:gd name="connsiteX1491" fmla="*/ 322948 w 757384"/>
                <a:gd name="connsiteY1491" fmla="*/ 824616 h 1410263"/>
                <a:gd name="connsiteX1492" fmla="*/ 290186 w 757384"/>
                <a:gd name="connsiteY1492" fmla="*/ 894772 h 1410263"/>
                <a:gd name="connsiteX1493" fmla="*/ 284897 w 757384"/>
                <a:gd name="connsiteY1493" fmla="*/ 897674 h 1410263"/>
                <a:gd name="connsiteX1494" fmla="*/ 284640 w 757384"/>
                <a:gd name="connsiteY1494" fmla="*/ 877446 h 1410263"/>
                <a:gd name="connsiteX1495" fmla="*/ 288736 w 757384"/>
                <a:gd name="connsiteY1495" fmla="*/ 874630 h 1410263"/>
                <a:gd name="connsiteX1496" fmla="*/ 289162 w 757384"/>
                <a:gd name="connsiteY1496" fmla="*/ 881970 h 1410263"/>
                <a:gd name="connsiteX1497" fmla="*/ 290186 w 757384"/>
                <a:gd name="connsiteY1497" fmla="*/ 894772 h 1410263"/>
                <a:gd name="connsiteX1498" fmla="*/ 290186 w 757384"/>
                <a:gd name="connsiteY1498" fmla="*/ 894772 h 1410263"/>
                <a:gd name="connsiteX1499" fmla="*/ 268345 w 757384"/>
                <a:gd name="connsiteY1499" fmla="*/ 952297 h 1410263"/>
                <a:gd name="connsiteX1500" fmla="*/ 268345 w 757384"/>
                <a:gd name="connsiteY1500" fmla="*/ 952297 h 1410263"/>
                <a:gd name="connsiteX1501" fmla="*/ 267833 w 757384"/>
                <a:gd name="connsiteY1501" fmla="*/ 941970 h 1410263"/>
                <a:gd name="connsiteX1502" fmla="*/ 267662 w 757384"/>
                <a:gd name="connsiteY1502" fmla="*/ 937105 h 1410263"/>
                <a:gd name="connsiteX1503" fmla="*/ 275767 w 757384"/>
                <a:gd name="connsiteY1503" fmla="*/ 931898 h 1410263"/>
                <a:gd name="connsiteX1504" fmla="*/ 269795 w 757384"/>
                <a:gd name="connsiteY1504" fmla="*/ 948200 h 1410263"/>
                <a:gd name="connsiteX1505" fmla="*/ 268345 w 757384"/>
                <a:gd name="connsiteY1505" fmla="*/ 952211 h 1410263"/>
                <a:gd name="connsiteX1506" fmla="*/ 221506 w 757384"/>
                <a:gd name="connsiteY1506" fmla="*/ 1115654 h 1410263"/>
                <a:gd name="connsiteX1507" fmla="*/ 221506 w 757384"/>
                <a:gd name="connsiteY1507" fmla="*/ 1115910 h 1410263"/>
                <a:gd name="connsiteX1508" fmla="*/ 221506 w 757384"/>
                <a:gd name="connsiteY1508" fmla="*/ 1115910 h 1410263"/>
                <a:gd name="connsiteX1509" fmla="*/ 221335 w 757384"/>
                <a:gd name="connsiteY1509" fmla="*/ 1116593 h 1410263"/>
                <a:gd name="connsiteX1510" fmla="*/ 202139 w 757384"/>
                <a:gd name="connsiteY1510" fmla="*/ 1126578 h 1410263"/>
                <a:gd name="connsiteX1511" fmla="*/ 206063 w 757384"/>
                <a:gd name="connsiteY1511" fmla="*/ 1111216 h 1410263"/>
                <a:gd name="connsiteX1512" fmla="*/ 207855 w 757384"/>
                <a:gd name="connsiteY1512" fmla="*/ 1110960 h 1410263"/>
                <a:gd name="connsiteX1513" fmla="*/ 207855 w 757384"/>
                <a:gd name="connsiteY1513" fmla="*/ 1110960 h 1410263"/>
                <a:gd name="connsiteX1514" fmla="*/ 207855 w 757384"/>
                <a:gd name="connsiteY1514" fmla="*/ 1110960 h 1410263"/>
                <a:gd name="connsiteX1515" fmla="*/ 207855 w 757384"/>
                <a:gd name="connsiteY1515" fmla="*/ 1110960 h 1410263"/>
                <a:gd name="connsiteX1516" fmla="*/ 207258 w 757384"/>
                <a:gd name="connsiteY1516" fmla="*/ 1106351 h 1410263"/>
                <a:gd name="connsiteX1517" fmla="*/ 208196 w 757384"/>
                <a:gd name="connsiteY1517" fmla="*/ 1102766 h 1410263"/>
                <a:gd name="connsiteX1518" fmla="*/ 227905 w 757384"/>
                <a:gd name="connsiteY1518" fmla="*/ 1089452 h 1410263"/>
                <a:gd name="connsiteX1519" fmla="*/ 221420 w 757384"/>
                <a:gd name="connsiteY1519" fmla="*/ 1115398 h 1410263"/>
                <a:gd name="connsiteX1520" fmla="*/ 221420 w 757384"/>
                <a:gd name="connsiteY1520" fmla="*/ 1115398 h 1410263"/>
                <a:gd name="connsiteX1521" fmla="*/ 221420 w 757384"/>
                <a:gd name="connsiteY1521" fmla="*/ 1115654 h 1410263"/>
                <a:gd name="connsiteX1522" fmla="*/ 211609 w 757384"/>
                <a:gd name="connsiteY1522" fmla="*/ 1171813 h 1410263"/>
                <a:gd name="connsiteX1523" fmla="*/ 211268 w 757384"/>
                <a:gd name="connsiteY1523" fmla="*/ 1174459 h 1410263"/>
                <a:gd name="connsiteX1524" fmla="*/ 211011 w 757384"/>
                <a:gd name="connsiteY1524" fmla="*/ 1174629 h 1410263"/>
                <a:gd name="connsiteX1525" fmla="*/ 208281 w 757384"/>
                <a:gd name="connsiteY1525" fmla="*/ 1161315 h 1410263"/>
                <a:gd name="connsiteX1526" fmla="*/ 207343 w 757384"/>
                <a:gd name="connsiteY1526" fmla="*/ 1156109 h 1410263"/>
                <a:gd name="connsiteX1527" fmla="*/ 215022 w 757384"/>
                <a:gd name="connsiteY1527" fmla="*/ 1150988 h 1410263"/>
                <a:gd name="connsiteX1528" fmla="*/ 211609 w 757384"/>
                <a:gd name="connsiteY1528" fmla="*/ 1171898 h 1410263"/>
                <a:gd name="connsiteX1529" fmla="*/ 209902 w 757384"/>
                <a:gd name="connsiteY1529" fmla="*/ 1216962 h 1410263"/>
                <a:gd name="connsiteX1530" fmla="*/ 207855 w 757384"/>
                <a:gd name="connsiteY1530" fmla="*/ 1218328 h 1410263"/>
                <a:gd name="connsiteX1531" fmla="*/ 210670 w 757384"/>
                <a:gd name="connsiteY1531" fmla="*/ 1200319 h 1410263"/>
                <a:gd name="connsiteX1532" fmla="*/ 212633 w 757384"/>
                <a:gd name="connsiteY1532" fmla="*/ 1199124 h 1410263"/>
                <a:gd name="connsiteX1533" fmla="*/ 213230 w 757384"/>
                <a:gd name="connsiteY1533" fmla="*/ 1202282 h 1410263"/>
                <a:gd name="connsiteX1534" fmla="*/ 215619 w 757384"/>
                <a:gd name="connsiteY1534" fmla="*/ 1213122 h 1410263"/>
                <a:gd name="connsiteX1535" fmla="*/ 210073 w 757384"/>
                <a:gd name="connsiteY1535" fmla="*/ 1216706 h 1410263"/>
                <a:gd name="connsiteX1536" fmla="*/ 210073 w 757384"/>
                <a:gd name="connsiteY1536" fmla="*/ 1216706 h 1410263"/>
                <a:gd name="connsiteX1537" fmla="*/ 209902 w 757384"/>
                <a:gd name="connsiteY1537" fmla="*/ 1216792 h 1410263"/>
                <a:gd name="connsiteX1538" fmla="*/ 209732 w 757384"/>
                <a:gd name="connsiteY1538" fmla="*/ 1216792 h 1410263"/>
                <a:gd name="connsiteX1539" fmla="*/ 209732 w 757384"/>
                <a:gd name="connsiteY1539" fmla="*/ 1216877 h 1410263"/>
                <a:gd name="connsiteX1540" fmla="*/ 203504 w 757384"/>
                <a:gd name="connsiteY1540" fmla="*/ 1221400 h 1410263"/>
                <a:gd name="connsiteX1541" fmla="*/ 199750 w 757384"/>
                <a:gd name="connsiteY1541" fmla="*/ 1206721 h 1410263"/>
                <a:gd name="connsiteX1542" fmla="*/ 207514 w 757384"/>
                <a:gd name="connsiteY1542" fmla="*/ 1202282 h 1410263"/>
                <a:gd name="connsiteX1543" fmla="*/ 205466 w 757384"/>
                <a:gd name="connsiteY1543" fmla="*/ 1220035 h 1410263"/>
                <a:gd name="connsiteX1544" fmla="*/ 203504 w 757384"/>
                <a:gd name="connsiteY1544" fmla="*/ 1221400 h 1410263"/>
                <a:gd name="connsiteX1545" fmla="*/ 116053 w 757384"/>
                <a:gd name="connsiteY1545" fmla="*/ 1181287 h 1410263"/>
                <a:gd name="connsiteX1546" fmla="*/ 120405 w 757384"/>
                <a:gd name="connsiteY1546" fmla="*/ 1185469 h 1410263"/>
                <a:gd name="connsiteX1547" fmla="*/ 120916 w 757384"/>
                <a:gd name="connsiteY1547" fmla="*/ 1185981 h 1410263"/>
                <a:gd name="connsiteX1548" fmla="*/ 120234 w 757384"/>
                <a:gd name="connsiteY1548" fmla="*/ 1189224 h 1410263"/>
                <a:gd name="connsiteX1549" fmla="*/ 116139 w 757384"/>
                <a:gd name="connsiteY1549" fmla="*/ 1181287 h 1410263"/>
                <a:gd name="connsiteX1550" fmla="*/ 110337 w 757384"/>
                <a:gd name="connsiteY1550" fmla="*/ 1169764 h 1410263"/>
                <a:gd name="connsiteX1551" fmla="*/ 120746 w 757384"/>
                <a:gd name="connsiteY1551" fmla="*/ 1162681 h 1410263"/>
                <a:gd name="connsiteX1552" fmla="*/ 121514 w 757384"/>
                <a:gd name="connsiteY1552" fmla="*/ 1165924 h 1410263"/>
                <a:gd name="connsiteX1553" fmla="*/ 123391 w 757384"/>
                <a:gd name="connsiteY1553" fmla="*/ 1172837 h 1410263"/>
                <a:gd name="connsiteX1554" fmla="*/ 122026 w 757384"/>
                <a:gd name="connsiteY1554" fmla="*/ 1173691 h 1410263"/>
                <a:gd name="connsiteX1555" fmla="*/ 115883 w 757384"/>
                <a:gd name="connsiteY1555" fmla="*/ 1177446 h 1410263"/>
                <a:gd name="connsiteX1556" fmla="*/ 112385 w 757384"/>
                <a:gd name="connsiteY1556" fmla="*/ 1173776 h 1410263"/>
                <a:gd name="connsiteX1557" fmla="*/ 110337 w 757384"/>
                <a:gd name="connsiteY1557" fmla="*/ 1171728 h 1410263"/>
                <a:gd name="connsiteX1558" fmla="*/ 110337 w 757384"/>
                <a:gd name="connsiteY1558" fmla="*/ 1169764 h 1410263"/>
                <a:gd name="connsiteX1559" fmla="*/ 276109 w 757384"/>
                <a:gd name="connsiteY1559" fmla="*/ 799096 h 1410263"/>
                <a:gd name="connsiteX1560" fmla="*/ 276109 w 757384"/>
                <a:gd name="connsiteY1560" fmla="*/ 799096 h 1410263"/>
                <a:gd name="connsiteX1561" fmla="*/ 277730 w 757384"/>
                <a:gd name="connsiteY1561" fmla="*/ 802339 h 1410263"/>
                <a:gd name="connsiteX1562" fmla="*/ 272525 w 757384"/>
                <a:gd name="connsiteY1562" fmla="*/ 812411 h 1410263"/>
                <a:gd name="connsiteX1563" fmla="*/ 272355 w 757384"/>
                <a:gd name="connsiteY1563" fmla="*/ 807716 h 1410263"/>
                <a:gd name="connsiteX1564" fmla="*/ 276023 w 757384"/>
                <a:gd name="connsiteY1564" fmla="*/ 799182 h 1410263"/>
                <a:gd name="connsiteX1565" fmla="*/ 348031 w 757384"/>
                <a:gd name="connsiteY1565" fmla="*/ 742766 h 1410263"/>
                <a:gd name="connsiteX1566" fmla="*/ 348287 w 757384"/>
                <a:gd name="connsiteY1566" fmla="*/ 744473 h 1410263"/>
                <a:gd name="connsiteX1567" fmla="*/ 347519 w 757384"/>
                <a:gd name="connsiteY1567" fmla="*/ 746778 h 1410263"/>
                <a:gd name="connsiteX1568" fmla="*/ 343936 w 757384"/>
                <a:gd name="connsiteY1568" fmla="*/ 744729 h 1410263"/>
                <a:gd name="connsiteX1569" fmla="*/ 347946 w 757384"/>
                <a:gd name="connsiteY1569" fmla="*/ 741486 h 1410263"/>
                <a:gd name="connsiteX1570" fmla="*/ 348116 w 757384"/>
                <a:gd name="connsiteY1570" fmla="*/ 742852 h 1410263"/>
                <a:gd name="connsiteX1571" fmla="*/ 276023 w 757384"/>
                <a:gd name="connsiteY1571" fmla="*/ 911927 h 1410263"/>
                <a:gd name="connsiteX1572" fmla="*/ 278242 w 757384"/>
                <a:gd name="connsiteY1572" fmla="*/ 925156 h 1410263"/>
                <a:gd name="connsiteX1573" fmla="*/ 267491 w 757384"/>
                <a:gd name="connsiteY1573" fmla="*/ 931386 h 1410263"/>
                <a:gd name="connsiteX1574" fmla="*/ 267150 w 757384"/>
                <a:gd name="connsiteY1574" fmla="*/ 914146 h 1410263"/>
                <a:gd name="connsiteX1575" fmla="*/ 275511 w 757384"/>
                <a:gd name="connsiteY1575" fmla="*/ 909110 h 1410263"/>
                <a:gd name="connsiteX1576" fmla="*/ 275938 w 757384"/>
                <a:gd name="connsiteY1576" fmla="*/ 911927 h 1410263"/>
                <a:gd name="connsiteX1577" fmla="*/ 266127 w 757384"/>
                <a:gd name="connsiteY1577" fmla="*/ 942140 h 1410263"/>
                <a:gd name="connsiteX1578" fmla="*/ 267577 w 757384"/>
                <a:gd name="connsiteY1578" fmla="*/ 952894 h 1410263"/>
                <a:gd name="connsiteX1579" fmla="*/ 264249 w 757384"/>
                <a:gd name="connsiteY1579" fmla="*/ 954772 h 1410263"/>
                <a:gd name="connsiteX1580" fmla="*/ 263994 w 757384"/>
                <a:gd name="connsiteY1580" fmla="*/ 939580 h 1410263"/>
                <a:gd name="connsiteX1581" fmla="*/ 265615 w 757384"/>
                <a:gd name="connsiteY1581" fmla="*/ 938556 h 1410263"/>
                <a:gd name="connsiteX1582" fmla="*/ 266041 w 757384"/>
                <a:gd name="connsiteY1582" fmla="*/ 942140 h 1410263"/>
                <a:gd name="connsiteX1583" fmla="*/ 274146 w 757384"/>
                <a:gd name="connsiteY1583" fmla="*/ 1013491 h 1410263"/>
                <a:gd name="connsiteX1584" fmla="*/ 248978 w 757384"/>
                <a:gd name="connsiteY1584" fmla="*/ 1028342 h 1410263"/>
                <a:gd name="connsiteX1585" fmla="*/ 255035 w 757384"/>
                <a:gd name="connsiteY1585" fmla="*/ 1007346 h 1410263"/>
                <a:gd name="connsiteX1586" fmla="*/ 256571 w 757384"/>
                <a:gd name="connsiteY1586" fmla="*/ 1002311 h 1410263"/>
                <a:gd name="connsiteX1587" fmla="*/ 256571 w 757384"/>
                <a:gd name="connsiteY1587" fmla="*/ 1002396 h 1410263"/>
                <a:gd name="connsiteX1588" fmla="*/ 256827 w 757384"/>
                <a:gd name="connsiteY1588" fmla="*/ 1002396 h 1410263"/>
                <a:gd name="connsiteX1589" fmla="*/ 256827 w 757384"/>
                <a:gd name="connsiteY1589" fmla="*/ 1001628 h 1410263"/>
                <a:gd name="connsiteX1590" fmla="*/ 256998 w 757384"/>
                <a:gd name="connsiteY1590" fmla="*/ 1001116 h 1410263"/>
                <a:gd name="connsiteX1591" fmla="*/ 282422 w 757384"/>
                <a:gd name="connsiteY1591" fmla="*/ 983705 h 1410263"/>
                <a:gd name="connsiteX1592" fmla="*/ 281228 w 757384"/>
                <a:gd name="connsiteY1592" fmla="*/ 987716 h 1410263"/>
                <a:gd name="connsiteX1593" fmla="*/ 274146 w 757384"/>
                <a:gd name="connsiteY1593" fmla="*/ 1013406 h 1410263"/>
                <a:gd name="connsiteX1594" fmla="*/ 209988 w 757384"/>
                <a:gd name="connsiteY1594" fmla="*/ 1183847 h 1410263"/>
                <a:gd name="connsiteX1595" fmla="*/ 208452 w 757384"/>
                <a:gd name="connsiteY1595" fmla="*/ 1195454 h 1410263"/>
                <a:gd name="connsiteX1596" fmla="*/ 198555 w 757384"/>
                <a:gd name="connsiteY1596" fmla="*/ 1201685 h 1410263"/>
                <a:gd name="connsiteX1597" fmla="*/ 198555 w 757384"/>
                <a:gd name="connsiteY1597" fmla="*/ 1201685 h 1410263"/>
                <a:gd name="connsiteX1598" fmla="*/ 196252 w 757384"/>
                <a:gd name="connsiteY1598" fmla="*/ 1191358 h 1410263"/>
                <a:gd name="connsiteX1599" fmla="*/ 201371 w 757384"/>
                <a:gd name="connsiteY1599" fmla="*/ 1188115 h 1410263"/>
                <a:gd name="connsiteX1600" fmla="*/ 201371 w 757384"/>
                <a:gd name="connsiteY1600" fmla="*/ 1188115 h 1410263"/>
                <a:gd name="connsiteX1601" fmla="*/ 201371 w 757384"/>
                <a:gd name="connsiteY1601" fmla="*/ 1188115 h 1410263"/>
                <a:gd name="connsiteX1602" fmla="*/ 201371 w 757384"/>
                <a:gd name="connsiteY1602" fmla="*/ 1188115 h 1410263"/>
                <a:gd name="connsiteX1603" fmla="*/ 201371 w 757384"/>
                <a:gd name="connsiteY1603" fmla="*/ 1188115 h 1410263"/>
                <a:gd name="connsiteX1604" fmla="*/ 209561 w 757384"/>
                <a:gd name="connsiteY1604" fmla="*/ 1182396 h 1410263"/>
                <a:gd name="connsiteX1605" fmla="*/ 209817 w 757384"/>
                <a:gd name="connsiteY1605" fmla="*/ 1183932 h 1410263"/>
                <a:gd name="connsiteX1606" fmla="*/ 168865 w 757384"/>
                <a:gd name="connsiteY1606" fmla="*/ 1202880 h 1410263"/>
                <a:gd name="connsiteX1607" fmla="*/ 168012 w 757384"/>
                <a:gd name="connsiteY1607" fmla="*/ 1200917 h 1410263"/>
                <a:gd name="connsiteX1608" fmla="*/ 164770 w 757384"/>
                <a:gd name="connsiteY1608" fmla="*/ 1193235 h 1410263"/>
                <a:gd name="connsiteX1609" fmla="*/ 167671 w 757384"/>
                <a:gd name="connsiteY1609" fmla="*/ 1181543 h 1410263"/>
                <a:gd name="connsiteX1610" fmla="*/ 169292 w 757384"/>
                <a:gd name="connsiteY1610" fmla="*/ 1180518 h 1410263"/>
                <a:gd name="connsiteX1611" fmla="*/ 169974 w 757384"/>
                <a:gd name="connsiteY1611" fmla="*/ 1182226 h 1410263"/>
                <a:gd name="connsiteX1612" fmla="*/ 171339 w 757384"/>
                <a:gd name="connsiteY1612" fmla="*/ 1201258 h 1410263"/>
                <a:gd name="connsiteX1613" fmla="*/ 168950 w 757384"/>
                <a:gd name="connsiteY1613" fmla="*/ 1202880 h 1410263"/>
                <a:gd name="connsiteX1614" fmla="*/ 171680 w 757384"/>
                <a:gd name="connsiteY1614" fmla="*/ 1206721 h 1410263"/>
                <a:gd name="connsiteX1615" fmla="*/ 171937 w 757384"/>
                <a:gd name="connsiteY1615" fmla="*/ 1209366 h 1410263"/>
                <a:gd name="connsiteX1616" fmla="*/ 171168 w 757384"/>
                <a:gd name="connsiteY1616" fmla="*/ 1207830 h 1410263"/>
                <a:gd name="connsiteX1617" fmla="*/ 170827 w 757384"/>
                <a:gd name="connsiteY1617" fmla="*/ 1207147 h 1410263"/>
                <a:gd name="connsiteX1618" fmla="*/ 171595 w 757384"/>
                <a:gd name="connsiteY1618" fmla="*/ 1206635 h 1410263"/>
                <a:gd name="connsiteX1619" fmla="*/ 129619 w 757384"/>
                <a:gd name="connsiteY1619" fmla="*/ 1196820 h 1410263"/>
                <a:gd name="connsiteX1620" fmla="*/ 130216 w 757384"/>
                <a:gd name="connsiteY1620" fmla="*/ 1197674 h 1410263"/>
                <a:gd name="connsiteX1621" fmla="*/ 130472 w 757384"/>
                <a:gd name="connsiteY1621" fmla="*/ 1197503 h 1410263"/>
                <a:gd name="connsiteX1622" fmla="*/ 129534 w 757384"/>
                <a:gd name="connsiteY1622" fmla="*/ 1195796 h 1410263"/>
                <a:gd name="connsiteX1623" fmla="*/ 128595 w 757384"/>
                <a:gd name="connsiteY1623" fmla="*/ 1188285 h 1410263"/>
                <a:gd name="connsiteX1624" fmla="*/ 132776 w 757384"/>
                <a:gd name="connsiteY1624" fmla="*/ 1198612 h 1410263"/>
                <a:gd name="connsiteX1625" fmla="*/ 130216 w 757384"/>
                <a:gd name="connsiteY1625" fmla="*/ 1200319 h 1410263"/>
                <a:gd name="connsiteX1626" fmla="*/ 129704 w 757384"/>
                <a:gd name="connsiteY1626" fmla="*/ 1196735 h 1410263"/>
                <a:gd name="connsiteX1627" fmla="*/ 138748 w 757384"/>
                <a:gd name="connsiteY1627" fmla="*/ 1150647 h 1410263"/>
                <a:gd name="connsiteX1628" fmla="*/ 142843 w 757384"/>
                <a:gd name="connsiteY1628" fmla="*/ 1147915 h 1410263"/>
                <a:gd name="connsiteX1629" fmla="*/ 140284 w 757384"/>
                <a:gd name="connsiteY1629" fmla="*/ 1154658 h 1410263"/>
                <a:gd name="connsiteX1630" fmla="*/ 138748 w 757384"/>
                <a:gd name="connsiteY1630" fmla="*/ 1150647 h 1410263"/>
                <a:gd name="connsiteX1631" fmla="*/ 229952 w 757384"/>
                <a:gd name="connsiteY1631" fmla="*/ 911415 h 1410263"/>
                <a:gd name="connsiteX1632" fmla="*/ 232000 w 757384"/>
                <a:gd name="connsiteY1632" fmla="*/ 910220 h 1410263"/>
                <a:gd name="connsiteX1633" fmla="*/ 232000 w 757384"/>
                <a:gd name="connsiteY1633" fmla="*/ 924729 h 1410263"/>
                <a:gd name="connsiteX1634" fmla="*/ 232000 w 757384"/>
                <a:gd name="connsiteY1634" fmla="*/ 924729 h 1410263"/>
                <a:gd name="connsiteX1635" fmla="*/ 232000 w 757384"/>
                <a:gd name="connsiteY1635" fmla="*/ 924729 h 1410263"/>
                <a:gd name="connsiteX1636" fmla="*/ 232255 w 757384"/>
                <a:gd name="connsiteY1636" fmla="*/ 927716 h 1410263"/>
                <a:gd name="connsiteX1637" fmla="*/ 231061 w 757384"/>
                <a:gd name="connsiteY1637" fmla="*/ 928399 h 1410263"/>
                <a:gd name="connsiteX1638" fmla="*/ 229867 w 757384"/>
                <a:gd name="connsiteY1638" fmla="*/ 914573 h 1410263"/>
                <a:gd name="connsiteX1639" fmla="*/ 229696 w 757384"/>
                <a:gd name="connsiteY1639" fmla="*/ 911927 h 1410263"/>
                <a:gd name="connsiteX1640" fmla="*/ 230038 w 757384"/>
                <a:gd name="connsiteY1640" fmla="*/ 911244 h 1410263"/>
                <a:gd name="connsiteX1641" fmla="*/ 259045 w 757384"/>
                <a:gd name="connsiteY1641" fmla="*/ 858157 h 1410263"/>
                <a:gd name="connsiteX1642" fmla="*/ 258704 w 757384"/>
                <a:gd name="connsiteY1642" fmla="*/ 853890 h 1410263"/>
                <a:gd name="connsiteX1643" fmla="*/ 261861 w 757384"/>
                <a:gd name="connsiteY1643" fmla="*/ 852012 h 1410263"/>
                <a:gd name="connsiteX1644" fmla="*/ 261434 w 757384"/>
                <a:gd name="connsiteY1644" fmla="*/ 861059 h 1410263"/>
                <a:gd name="connsiteX1645" fmla="*/ 259387 w 757384"/>
                <a:gd name="connsiteY1645" fmla="*/ 862339 h 1410263"/>
                <a:gd name="connsiteX1646" fmla="*/ 258960 w 757384"/>
                <a:gd name="connsiteY1646" fmla="*/ 857987 h 1410263"/>
                <a:gd name="connsiteX1647" fmla="*/ 268430 w 757384"/>
                <a:gd name="connsiteY1647" fmla="*/ 833833 h 1410263"/>
                <a:gd name="connsiteX1648" fmla="*/ 268430 w 757384"/>
                <a:gd name="connsiteY1648" fmla="*/ 833833 h 1410263"/>
                <a:gd name="connsiteX1649" fmla="*/ 268430 w 757384"/>
                <a:gd name="connsiteY1649" fmla="*/ 833662 h 1410263"/>
                <a:gd name="connsiteX1650" fmla="*/ 268430 w 757384"/>
                <a:gd name="connsiteY1650" fmla="*/ 833662 h 1410263"/>
                <a:gd name="connsiteX1651" fmla="*/ 269283 w 757384"/>
                <a:gd name="connsiteY1651" fmla="*/ 831870 h 1410263"/>
                <a:gd name="connsiteX1652" fmla="*/ 269113 w 757384"/>
                <a:gd name="connsiteY1652" fmla="*/ 841941 h 1410263"/>
                <a:gd name="connsiteX1653" fmla="*/ 264335 w 757384"/>
                <a:gd name="connsiteY1653" fmla="*/ 845184 h 1410263"/>
                <a:gd name="connsiteX1654" fmla="*/ 264164 w 757384"/>
                <a:gd name="connsiteY1654" fmla="*/ 841941 h 1410263"/>
                <a:gd name="connsiteX1655" fmla="*/ 268260 w 757384"/>
                <a:gd name="connsiteY1655" fmla="*/ 833748 h 1410263"/>
                <a:gd name="connsiteX1656" fmla="*/ 268260 w 757384"/>
                <a:gd name="connsiteY1656" fmla="*/ 833748 h 1410263"/>
                <a:gd name="connsiteX1657" fmla="*/ 275170 w 757384"/>
                <a:gd name="connsiteY1657" fmla="*/ 819836 h 1410263"/>
                <a:gd name="connsiteX1658" fmla="*/ 282337 w 757384"/>
                <a:gd name="connsiteY1658" fmla="*/ 815312 h 1410263"/>
                <a:gd name="connsiteX1659" fmla="*/ 280972 w 757384"/>
                <a:gd name="connsiteY1659" fmla="*/ 827859 h 1410263"/>
                <a:gd name="connsiteX1660" fmla="*/ 275597 w 757384"/>
                <a:gd name="connsiteY1660" fmla="*/ 837674 h 1410263"/>
                <a:gd name="connsiteX1661" fmla="*/ 274146 w 757384"/>
                <a:gd name="connsiteY1661" fmla="*/ 838698 h 1410263"/>
                <a:gd name="connsiteX1662" fmla="*/ 273293 w 757384"/>
                <a:gd name="connsiteY1662" fmla="*/ 823933 h 1410263"/>
                <a:gd name="connsiteX1663" fmla="*/ 275256 w 757384"/>
                <a:gd name="connsiteY1663" fmla="*/ 819751 h 1410263"/>
                <a:gd name="connsiteX1664" fmla="*/ 320644 w 757384"/>
                <a:gd name="connsiteY1664" fmla="*/ 743705 h 1410263"/>
                <a:gd name="connsiteX1665" fmla="*/ 321583 w 757384"/>
                <a:gd name="connsiteY1665" fmla="*/ 744388 h 1410263"/>
                <a:gd name="connsiteX1666" fmla="*/ 316805 w 757384"/>
                <a:gd name="connsiteY1666" fmla="*/ 757105 h 1410263"/>
                <a:gd name="connsiteX1667" fmla="*/ 317232 w 757384"/>
                <a:gd name="connsiteY1667" fmla="*/ 746095 h 1410263"/>
                <a:gd name="connsiteX1668" fmla="*/ 320644 w 757384"/>
                <a:gd name="connsiteY1668" fmla="*/ 743705 h 1410263"/>
                <a:gd name="connsiteX1669" fmla="*/ 285494 w 757384"/>
                <a:gd name="connsiteY1669" fmla="*/ 846294 h 1410263"/>
                <a:gd name="connsiteX1670" fmla="*/ 285579 w 757384"/>
                <a:gd name="connsiteY1670" fmla="*/ 837588 h 1410263"/>
                <a:gd name="connsiteX1671" fmla="*/ 287371 w 757384"/>
                <a:gd name="connsiteY1671" fmla="*/ 836479 h 1410263"/>
                <a:gd name="connsiteX1672" fmla="*/ 287371 w 757384"/>
                <a:gd name="connsiteY1672" fmla="*/ 836991 h 1410263"/>
                <a:gd name="connsiteX1673" fmla="*/ 285579 w 757384"/>
                <a:gd name="connsiteY1673" fmla="*/ 841941 h 1410263"/>
                <a:gd name="connsiteX1674" fmla="*/ 285835 w 757384"/>
                <a:gd name="connsiteY1674" fmla="*/ 842026 h 1410263"/>
                <a:gd name="connsiteX1675" fmla="*/ 287456 w 757384"/>
                <a:gd name="connsiteY1675" fmla="*/ 838100 h 1410263"/>
                <a:gd name="connsiteX1676" fmla="*/ 287627 w 757384"/>
                <a:gd name="connsiteY1676" fmla="*/ 845014 h 1410263"/>
                <a:gd name="connsiteX1677" fmla="*/ 285579 w 757384"/>
                <a:gd name="connsiteY1677" fmla="*/ 846209 h 1410263"/>
                <a:gd name="connsiteX1678" fmla="*/ 251452 w 757384"/>
                <a:gd name="connsiteY1678" fmla="*/ 970561 h 1410263"/>
                <a:gd name="connsiteX1679" fmla="*/ 247357 w 757384"/>
                <a:gd name="connsiteY1679" fmla="*/ 979352 h 1410263"/>
                <a:gd name="connsiteX1680" fmla="*/ 244712 w 757384"/>
                <a:gd name="connsiteY1680" fmla="*/ 985497 h 1410263"/>
                <a:gd name="connsiteX1681" fmla="*/ 240361 w 757384"/>
                <a:gd name="connsiteY1681" fmla="*/ 987972 h 1410263"/>
                <a:gd name="connsiteX1682" fmla="*/ 239849 w 757384"/>
                <a:gd name="connsiteY1682" fmla="*/ 979694 h 1410263"/>
                <a:gd name="connsiteX1683" fmla="*/ 241896 w 757384"/>
                <a:gd name="connsiteY1683" fmla="*/ 974402 h 1410263"/>
                <a:gd name="connsiteX1684" fmla="*/ 251367 w 757384"/>
                <a:gd name="connsiteY1684" fmla="*/ 969196 h 1410263"/>
                <a:gd name="connsiteX1685" fmla="*/ 251537 w 757384"/>
                <a:gd name="connsiteY1685" fmla="*/ 970561 h 1410263"/>
                <a:gd name="connsiteX1686" fmla="*/ 242323 w 757384"/>
                <a:gd name="connsiteY1686" fmla="*/ 1032354 h 1410263"/>
                <a:gd name="connsiteX1687" fmla="*/ 238057 w 757384"/>
                <a:gd name="connsiteY1687" fmla="*/ 1034829 h 1410263"/>
                <a:gd name="connsiteX1688" fmla="*/ 237119 w 757384"/>
                <a:gd name="connsiteY1688" fmla="*/ 1020405 h 1410263"/>
                <a:gd name="connsiteX1689" fmla="*/ 236863 w 757384"/>
                <a:gd name="connsiteY1689" fmla="*/ 1015113 h 1410263"/>
                <a:gd name="connsiteX1690" fmla="*/ 250684 w 757384"/>
                <a:gd name="connsiteY1690" fmla="*/ 1005725 h 1410263"/>
                <a:gd name="connsiteX1691" fmla="*/ 244285 w 757384"/>
                <a:gd name="connsiteY1691" fmla="*/ 1026123 h 1410263"/>
                <a:gd name="connsiteX1692" fmla="*/ 242408 w 757384"/>
                <a:gd name="connsiteY1692" fmla="*/ 1032439 h 1410263"/>
                <a:gd name="connsiteX1693" fmla="*/ 200603 w 757384"/>
                <a:gd name="connsiteY1693" fmla="*/ 1108996 h 1410263"/>
                <a:gd name="connsiteX1694" fmla="*/ 200603 w 757384"/>
                <a:gd name="connsiteY1694" fmla="*/ 1109252 h 1410263"/>
                <a:gd name="connsiteX1695" fmla="*/ 200432 w 757384"/>
                <a:gd name="connsiteY1695" fmla="*/ 1109508 h 1410263"/>
                <a:gd name="connsiteX1696" fmla="*/ 200432 w 757384"/>
                <a:gd name="connsiteY1696" fmla="*/ 1109508 h 1410263"/>
                <a:gd name="connsiteX1697" fmla="*/ 196423 w 757384"/>
                <a:gd name="connsiteY1697" fmla="*/ 1127090 h 1410263"/>
                <a:gd name="connsiteX1698" fmla="*/ 194716 w 757384"/>
                <a:gd name="connsiteY1698" fmla="*/ 1121116 h 1410263"/>
                <a:gd name="connsiteX1699" fmla="*/ 192754 w 757384"/>
                <a:gd name="connsiteY1699" fmla="*/ 1113520 h 1410263"/>
                <a:gd name="connsiteX1700" fmla="*/ 200774 w 757384"/>
                <a:gd name="connsiteY1700" fmla="*/ 1107972 h 1410263"/>
                <a:gd name="connsiteX1701" fmla="*/ 200518 w 757384"/>
                <a:gd name="connsiteY1701" fmla="*/ 1108911 h 1410263"/>
                <a:gd name="connsiteX1702" fmla="*/ 200518 w 757384"/>
                <a:gd name="connsiteY1702" fmla="*/ 1108911 h 1410263"/>
                <a:gd name="connsiteX1703" fmla="*/ 195825 w 757384"/>
                <a:gd name="connsiteY1703" fmla="*/ 1130163 h 1410263"/>
                <a:gd name="connsiteX1704" fmla="*/ 179700 w 757384"/>
                <a:gd name="connsiteY1704" fmla="*/ 1138698 h 1410263"/>
                <a:gd name="connsiteX1705" fmla="*/ 179529 w 757384"/>
                <a:gd name="connsiteY1705" fmla="*/ 1137930 h 1410263"/>
                <a:gd name="connsiteX1706" fmla="*/ 185246 w 757384"/>
                <a:gd name="connsiteY1706" fmla="*/ 1118897 h 1410263"/>
                <a:gd name="connsiteX1707" fmla="*/ 190791 w 757384"/>
                <a:gd name="connsiteY1707" fmla="*/ 1115056 h 1410263"/>
                <a:gd name="connsiteX1708" fmla="*/ 193095 w 757384"/>
                <a:gd name="connsiteY1708" fmla="*/ 1121628 h 1410263"/>
                <a:gd name="connsiteX1709" fmla="*/ 195996 w 757384"/>
                <a:gd name="connsiteY1709" fmla="*/ 1129480 h 1410263"/>
                <a:gd name="connsiteX1710" fmla="*/ 195825 w 757384"/>
                <a:gd name="connsiteY1710" fmla="*/ 1130163 h 1410263"/>
                <a:gd name="connsiteX1711" fmla="*/ 184563 w 757384"/>
                <a:gd name="connsiteY1711" fmla="*/ 1164132 h 1410263"/>
                <a:gd name="connsiteX1712" fmla="*/ 170913 w 757384"/>
                <a:gd name="connsiteY1712" fmla="*/ 1173179 h 1410263"/>
                <a:gd name="connsiteX1713" fmla="*/ 170571 w 757384"/>
                <a:gd name="connsiteY1713" fmla="*/ 1170277 h 1410263"/>
                <a:gd name="connsiteX1714" fmla="*/ 176970 w 757384"/>
                <a:gd name="connsiteY1714" fmla="*/ 1147147 h 1410263"/>
                <a:gd name="connsiteX1715" fmla="*/ 179103 w 757384"/>
                <a:gd name="connsiteY1715" fmla="*/ 1146038 h 1410263"/>
                <a:gd name="connsiteX1716" fmla="*/ 179103 w 757384"/>
                <a:gd name="connsiteY1716" fmla="*/ 1146038 h 1410263"/>
                <a:gd name="connsiteX1717" fmla="*/ 179103 w 757384"/>
                <a:gd name="connsiteY1717" fmla="*/ 1146038 h 1410263"/>
                <a:gd name="connsiteX1718" fmla="*/ 179103 w 757384"/>
                <a:gd name="connsiteY1718" fmla="*/ 1146038 h 1410263"/>
                <a:gd name="connsiteX1719" fmla="*/ 179103 w 757384"/>
                <a:gd name="connsiteY1719" fmla="*/ 1146038 h 1410263"/>
                <a:gd name="connsiteX1720" fmla="*/ 180383 w 757384"/>
                <a:gd name="connsiteY1720" fmla="*/ 1145270 h 1410263"/>
                <a:gd name="connsiteX1721" fmla="*/ 183454 w 757384"/>
                <a:gd name="connsiteY1721" fmla="*/ 1153634 h 1410263"/>
                <a:gd name="connsiteX1722" fmla="*/ 183710 w 757384"/>
                <a:gd name="connsiteY1722" fmla="*/ 1153634 h 1410263"/>
                <a:gd name="connsiteX1723" fmla="*/ 181321 w 757384"/>
                <a:gd name="connsiteY1723" fmla="*/ 1144843 h 1410263"/>
                <a:gd name="connsiteX1724" fmla="*/ 187635 w 757384"/>
                <a:gd name="connsiteY1724" fmla="*/ 1141002 h 1410263"/>
                <a:gd name="connsiteX1725" fmla="*/ 188317 w 757384"/>
                <a:gd name="connsiteY1725" fmla="*/ 1151500 h 1410263"/>
                <a:gd name="connsiteX1726" fmla="*/ 189170 w 757384"/>
                <a:gd name="connsiteY1726" fmla="*/ 1161486 h 1410263"/>
                <a:gd name="connsiteX1727" fmla="*/ 184904 w 757384"/>
                <a:gd name="connsiteY1727" fmla="*/ 1164132 h 1410263"/>
                <a:gd name="connsiteX1728" fmla="*/ 184904 w 757384"/>
                <a:gd name="connsiteY1728" fmla="*/ 1164132 h 1410263"/>
                <a:gd name="connsiteX1729" fmla="*/ 184734 w 757384"/>
                <a:gd name="connsiteY1729" fmla="*/ 1164217 h 1410263"/>
                <a:gd name="connsiteX1730" fmla="*/ 184563 w 757384"/>
                <a:gd name="connsiteY1730" fmla="*/ 1164217 h 1410263"/>
                <a:gd name="connsiteX1731" fmla="*/ 184563 w 757384"/>
                <a:gd name="connsiteY1731" fmla="*/ 1164388 h 1410263"/>
                <a:gd name="connsiteX1732" fmla="*/ 142076 w 757384"/>
                <a:gd name="connsiteY1732" fmla="*/ 1192467 h 1410263"/>
                <a:gd name="connsiteX1733" fmla="*/ 140539 w 757384"/>
                <a:gd name="connsiteY1733" fmla="*/ 1183762 h 1410263"/>
                <a:gd name="connsiteX1734" fmla="*/ 142587 w 757384"/>
                <a:gd name="connsiteY1734" fmla="*/ 1176080 h 1410263"/>
                <a:gd name="connsiteX1735" fmla="*/ 142758 w 757384"/>
                <a:gd name="connsiteY1735" fmla="*/ 1176678 h 1410263"/>
                <a:gd name="connsiteX1736" fmla="*/ 142758 w 757384"/>
                <a:gd name="connsiteY1736" fmla="*/ 1176678 h 1410263"/>
                <a:gd name="connsiteX1737" fmla="*/ 142758 w 757384"/>
                <a:gd name="connsiteY1737" fmla="*/ 1176678 h 1410263"/>
                <a:gd name="connsiteX1738" fmla="*/ 142758 w 757384"/>
                <a:gd name="connsiteY1738" fmla="*/ 1176678 h 1410263"/>
                <a:gd name="connsiteX1739" fmla="*/ 142758 w 757384"/>
                <a:gd name="connsiteY1739" fmla="*/ 1176678 h 1410263"/>
                <a:gd name="connsiteX1740" fmla="*/ 148047 w 757384"/>
                <a:gd name="connsiteY1740" fmla="*/ 1188371 h 1410263"/>
                <a:gd name="connsiteX1741" fmla="*/ 144038 w 757384"/>
                <a:gd name="connsiteY1741" fmla="*/ 1191016 h 1410263"/>
                <a:gd name="connsiteX1742" fmla="*/ 141990 w 757384"/>
                <a:gd name="connsiteY1742" fmla="*/ 1192382 h 1410263"/>
                <a:gd name="connsiteX1743" fmla="*/ 137639 w 757384"/>
                <a:gd name="connsiteY1743" fmla="*/ 1195454 h 1410263"/>
                <a:gd name="connsiteX1744" fmla="*/ 137639 w 757384"/>
                <a:gd name="connsiteY1744" fmla="*/ 1195454 h 1410263"/>
                <a:gd name="connsiteX1745" fmla="*/ 138748 w 757384"/>
                <a:gd name="connsiteY1745" fmla="*/ 1191187 h 1410263"/>
                <a:gd name="connsiteX1746" fmla="*/ 139175 w 757384"/>
                <a:gd name="connsiteY1746" fmla="*/ 1194516 h 1410263"/>
                <a:gd name="connsiteX1747" fmla="*/ 137724 w 757384"/>
                <a:gd name="connsiteY1747" fmla="*/ 1195454 h 1410263"/>
                <a:gd name="connsiteX1748" fmla="*/ 148474 w 757384"/>
                <a:gd name="connsiteY1748" fmla="*/ 1174629 h 1410263"/>
                <a:gd name="connsiteX1749" fmla="*/ 148474 w 757384"/>
                <a:gd name="connsiteY1749" fmla="*/ 1174629 h 1410263"/>
                <a:gd name="connsiteX1750" fmla="*/ 148474 w 757384"/>
                <a:gd name="connsiteY1750" fmla="*/ 1174544 h 1410263"/>
                <a:gd name="connsiteX1751" fmla="*/ 148474 w 757384"/>
                <a:gd name="connsiteY1751" fmla="*/ 1174544 h 1410263"/>
                <a:gd name="connsiteX1752" fmla="*/ 148474 w 757384"/>
                <a:gd name="connsiteY1752" fmla="*/ 1174459 h 1410263"/>
                <a:gd name="connsiteX1753" fmla="*/ 145232 w 757384"/>
                <a:gd name="connsiteY1753" fmla="*/ 1166692 h 1410263"/>
                <a:gd name="connsiteX1754" fmla="*/ 146171 w 757384"/>
                <a:gd name="connsiteY1754" fmla="*/ 1163449 h 1410263"/>
                <a:gd name="connsiteX1755" fmla="*/ 147365 w 757384"/>
                <a:gd name="connsiteY1755" fmla="*/ 1162851 h 1410263"/>
                <a:gd name="connsiteX1756" fmla="*/ 147365 w 757384"/>
                <a:gd name="connsiteY1756" fmla="*/ 1163022 h 1410263"/>
                <a:gd name="connsiteX1757" fmla="*/ 147365 w 757384"/>
                <a:gd name="connsiteY1757" fmla="*/ 1163022 h 1410263"/>
                <a:gd name="connsiteX1758" fmla="*/ 147365 w 757384"/>
                <a:gd name="connsiteY1758" fmla="*/ 1163022 h 1410263"/>
                <a:gd name="connsiteX1759" fmla="*/ 147365 w 757384"/>
                <a:gd name="connsiteY1759" fmla="*/ 1163022 h 1410263"/>
                <a:gd name="connsiteX1760" fmla="*/ 156153 w 757384"/>
                <a:gd name="connsiteY1760" fmla="*/ 1182823 h 1410263"/>
                <a:gd name="connsiteX1761" fmla="*/ 156238 w 757384"/>
                <a:gd name="connsiteY1761" fmla="*/ 1182994 h 1410263"/>
                <a:gd name="connsiteX1762" fmla="*/ 152399 w 757384"/>
                <a:gd name="connsiteY1762" fmla="*/ 1185554 h 1410263"/>
                <a:gd name="connsiteX1763" fmla="*/ 148474 w 757384"/>
                <a:gd name="connsiteY1763" fmla="*/ 1174715 h 1410263"/>
                <a:gd name="connsiteX1764" fmla="*/ 151972 w 757384"/>
                <a:gd name="connsiteY1764" fmla="*/ 1142795 h 1410263"/>
                <a:gd name="connsiteX1765" fmla="*/ 152313 w 757384"/>
                <a:gd name="connsiteY1765" fmla="*/ 1141685 h 1410263"/>
                <a:gd name="connsiteX1766" fmla="*/ 154788 w 757384"/>
                <a:gd name="connsiteY1766" fmla="*/ 1140063 h 1410263"/>
                <a:gd name="connsiteX1767" fmla="*/ 158456 w 757384"/>
                <a:gd name="connsiteY1767" fmla="*/ 1151329 h 1410263"/>
                <a:gd name="connsiteX1768" fmla="*/ 151204 w 757384"/>
                <a:gd name="connsiteY1768" fmla="*/ 1155767 h 1410263"/>
                <a:gd name="connsiteX1769" fmla="*/ 149498 w 757384"/>
                <a:gd name="connsiteY1769" fmla="*/ 1151329 h 1410263"/>
                <a:gd name="connsiteX1770" fmla="*/ 151972 w 757384"/>
                <a:gd name="connsiteY1770" fmla="*/ 1142709 h 1410263"/>
                <a:gd name="connsiteX1771" fmla="*/ 160248 w 757384"/>
                <a:gd name="connsiteY1771" fmla="*/ 1088598 h 1410263"/>
                <a:gd name="connsiteX1772" fmla="*/ 160248 w 757384"/>
                <a:gd name="connsiteY1772" fmla="*/ 1088598 h 1410263"/>
                <a:gd name="connsiteX1773" fmla="*/ 160248 w 757384"/>
                <a:gd name="connsiteY1773" fmla="*/ 1088513 h 1410263"/>
                <a:gd name="connsiteX1774" fmla="*/ 160163 w 757384"/>
                <a:gd name="connsiteY1774" fmla="*/ 1088086 h 1410263"/>
                <a:gd name="connsiteX1775" fmla="*/ 162210 w 757384"/>
                <a:gd name="connsiteY1775" fmla="*/ 1086891 h 1410263"/>
                <a:gd name="connsiteX1776" fmla="*/ 162722 w 757384"/>
                <a:gd name="connsiteY1776" fmla="*/ 1089537 h 1410263"/>
                <a:gd name="connsiteX1777" fmla="*/ 161442 w 757384"/>
                <a:gd name="connsiteY1777" fmla="*/ 1093804 h 1410263"/>
                <a:gd name="connsiteX1778" fmla="*/ 160333 w 757384"/>
                <a:gd name="connsiteY1778" fmla="*/ 1088683 h 1410263"/>
                <a:gd name="connsiteX1779" fmla="*/ 160333 w 757384"/>
                <a:gd name="connsiteY1779" fmla="*/ 1088683 h 1410263"/>
                <a:gd name="connsiteX1780" fmla="*/ 160333 w 757384"/>
                <a:gd name="connsiteY1780" fmla="*/ 1088598 h 1410263"/>
                <a:gd name="connsiteX1781" fmla="*/ 157688 w 757384"/>
                <a:gd name="connsiteY1781" fmla="*/ 1079124 h 1410263"/>
                <a:gd name="connsiteX1782" fmla="*/ 159736 w 757384"/>
                <a:gd name="connsiteY1782" fmla="*/ 1073150 h 1410263"/>
                <a:gd name="connsiteX1783" fmla="*/ 161272 w 757384"/>
                <a:gd name="connsiteY1783" fmla="*/ 1082282 h 1410263"/>
                <a:gd name="connsiteX1784" fmla="*/ 158883 w 757384"/>
                <a:gd name="connsiteY1784" fmla="*/ 1083819 h 1410263"/>
                <a:gd name="connsiteX1785" fmla="*/ 157603 w 757384"/>
                <a:gd name="connsiteY1785" fmla="*/ 1079124 h 1410263"/>
                <a:gd name="connsiteX1786" fmla="*/ 234815 w 757384"/>
                <a:gd name="connsiteY1786" fmla="*/ 967659 h 1410263"/>
                <a:gd name="connsiteX1787" fmla="*/ 234815 w 757384"/>
                <a:gd name="connsiteY1787" fmla="*/ 967659 h 1410263"/>
                <a:gd name="connsiteX1788" fmla="*/ 234815 w 757384"/>
                <a:gd name="connsiteY1788" fmla="*/ 967489 h 1410263"/>
                <a:gd name="connsiteX1789" fmla="*/ 234815 w 757384"/>
                <a:gd name="connsiteY1789" fmla="*/ 967318 h 1410263"/>
                <a:gd name="connsiteX1790" fmla="*/ 234815 w 757384"/>
                <a:gd name="connsiteY1790" fmla="*/ 967318 h 1410263"/>
                <a:gd name="connsiteX1791" fmla="*/ 233876 w 757384"/>
                <a:gd name="connsiteY1791" fmla="*/ 957503 h 1410263"/>
                <a:gd name="connsiteX1792" fmla="*/ 235156 w 757384"/>
                <a:gd name="connsiteY1792" fmla="*/ 956820 h 1410263"/>
                <a:gd name="connsiteX1793" fmla="*/ 236948 w 757384"/>
                <a:gd name="connsiteY1793" fmla="*/ 971073 h 1410263"/>
                <a:gd name="connsiteX1794" fmla="*/ 234986 w 757384"/>
                <a:gd name="connsiteY1794" fmla="*/ 972268 h 1410263"/>
                <a:gd name="connsiteX1795" fmla="*/ 234815 w 757384"/>
                <a:gd name="connsiteY1795" fmla="*/ 967574 h 1410263"/>
                <a:gd name="connsiteX1796" fmla="*/ 250770 w 757384"/>
                <a:gd name="connsiteY1796" fmla="*/ 899551 h 1410263"/>
                <a:gd name="connsiteX1797" fmla="*/ 257339 w 757384"/>
                <a:gd name="connsiteY1797" fmla="*/ 895625 h 1410263"/>
                <a:gd name="connsiteX1798" fmla="*/ 257509 w 757384"/>
                <a:gd name="connsiteY1798" fmla="*/ 906977 h 1410263"/>
                <a:gd name="connsiteX1799" fmla="*/ 257509 w 757384"/>
                <a:gd name="connsiteY1799" fmla="*/ 906977 h 1410263"/>
                <a:gd name="connsiteX1800" fmla="*/ 257509 w 757384"/>
                <a:gd name="connsiteY1800" fmla="*/ 906977 h 1410263"/>
                <a:gd name="connsiteX1801" fmla="*/ 257509 w 757384"/>
                <a:gd name="connsiteY1801" fmla="*/ 906977 h 1410263"/>
                <a:gd name="connsiteX1802" fmla="*/ 258021 w 757384"/>
                <a:gd name="connsiteY1802" fmla="*/ 912610 h 1410263"/>
                <a:gd name="connsiteX1803" fmla="*/ 257168 w 757384"/>
                <a:gd name="connsiteY1803" fmla="*/ 913122 h 1410263"/>
                <a:gd name="connsiteX1804" fmla="*/ 257168 w 757384"/>
                <a:gd name="connsiteY1804" fmla="*/ 913122 h 1410263"/>
                <a:gd name="connsiteX1805" fmla="*/ 257168 w 757384"/>
                <a:gd name="connsiteY1805" fmla="*/ 913122 h 1410263"/>
                <a:gd name="connsiteX1806" fmla="*/ 257168 w 757384"/>
                <a:gd name="connsiteY1806" fmla="*/ 913122 h 1410263"/>
                <a:gd name="connsiteX1807" fmla="*/ 257168 w 757384"/>
                <a:gd name="connsiteY1807" fmla="*/ 913122 h 1410263"/>
                <a:gd name="connsiteX1808" fmla="*/ 251964 w 757384"/>
                <a:gd name="connsiteY1808" fmla="*/ 916194 h 1410263"/>
                <a:gd name="connsiteX1809" fmla="*/ 250770 w 757384"/>
                <a:gd name="connsiteY1809" fmla="*/ 899637 h 1410263"/>
                <a:gd name="connsiteX1810" fmla="*/ 250770 w 757384"/>
                <a:gd name="connsiteY1810" fmla="*/ 899466 h 1410263"/>
                <a:gd name="connsiteX1811" fmla="*/ 261178 w 757384"/>
                <a:gd name="connsiteY1811" fmla="*/ 878385 h 1410263"/>
                <a:gd name="connsiteX1812" fmla="*/ 261178 w 757384"/>
                <a:gd name="connsiteY1812" fmla="*/ 878982 h 1410263"/>
                <a:gd name="connsiteX1813" fmla="*/ 261178 w 757384"/>
                <a:gd name="connsiteY1813" fmla="*/ 878556 h 1410263"/>
                <a:gd name="connsiteX1814" fmla="*/ 261178 w 757384"/>
                <a:gd name="connsiteY1814" fmla="*/ 878470 h 1410263"/>
                <a:gd name="connsiteX1815" fmla="*/ 253329 w 757384"/>
                <a:gd name="connsiteY1815" fmla="*/ 935056 h 1410263"/>
                <a:gd name="connsiteX1816" fmla="*/ 253329 w 757384"/>
                <a:gd name="connsiteY1816" fmla="*/ 932837 h 1410263"/>
                <a:gd name="connsiteX1817" fmla="*/ 253329 w 757384"/>
                <a:gd name="connsiteY1817" fmla="*/ 932837 h 1410263"/>
                <a:gd name="connsiteX1818" fmla="*/ 253329 w 757384"/>
                <a:gd name="connsiteY1818" fmla="*/ 932581 h 1410263"/>
                <a:gd name="connsiteX1819" fmla="*/ 253329 w 757384"/>
                <a:gd name="connsiteY1819" fmla="*/ 932581 h 1410263"/>
                <a:gd name="connsiteX1820" fmla="*/ 252561 w 757384"/>
                <a:gd name="connsiteY1820" fmla="*/ 922681 h 1410263"/>
                <a:gd name="connsiteX1821" fmla="*/ 258875 w 757384"/>
                <a:gd name="connsiteY1821" fmla="*/ 919267 h 1410263"/>
                <a:gd name="connsiteX1822" fmla="*/ 258875 w 757384"/>
                <a:gd name="connsiteY1822" fmla="*/ 920035 h 1410263"/>
                <a:gd name="connsiteX1823" fmla="*/ 255035 w 757384"/>
                <a:gd name="connsiteY1823" fmla="*/ 930277 h 1410263"/>
                <a:gd name="connsiteX1824" fmla="*/ 253414 w 757384"/>
                <a:gd name="connsiteY1824" fmla="*/ 934886 h 1410263"/>
                <a:gd name="connsiteX1825" fmla="*/ 257339 w 757384"/>
                <a:gd name="connsiteY1825" fmla="*/ 888797 h 1410263"/>
                <a:gd name="connsiteX1826" fmla="*/ 255462 w 757384"/>
                <a:gd name="connsiteY1826" fmla="*/ 889992 h 1410263"/>
                <a:gd name="connsiteX1827" fmla="*/ 257339 w 757384"/>
                <a:gd name="connsiteY1827" fmla="*/ 886237 h 1410263"/>
                <a:gd name="connsiteX1828" fmla="*/ 257339 w 757384"/>
                <a:gd name="connsiteY1828" fmla="*/ 888797 h 1410263"/>
                <a:gd name="connsiteX1829" fmla="*/ 246930 w 757384"/>
                <a:gd name="connsiteY1829" fmla="*/ 919267 h 1410263"/>
                <a:gd name="connsiteX1830" fmla="*/ 239167 w 757384"/>
                <a:gd name="connsiteY1830" fmla="*/ 923876 h 1410263"/>
                <a:gd name="connsiteX1831" fmla="*/ 247016 w 757384"/>
                <a:gd name="connsiteY1831" fmla="*/ 907403 h 1410263"/>
                <a:gd name="connsiteX1832" fmla="*/ 247016 w 757384"/>
                <a:gd name="connsiteY1832" fmla="*/ 919352 h 1410263"/>
                <a:gd name="connsiteX1833" fmla="*/ 247016 w 757384"/>
                <a:gd name="connsiteY1833" fmla="*/ 925668 h 1410263"/>
                <a:gd name="connsiteX1834" fmla="*/ 247101 w 757384"/>
                <a:gd name="connsiteY1834" fmla="*/ 933093 h 1410263"/>
                <a:gd name="connsiteX1835" fmla="*/ 247101 w 757384"/>
                <a:gd name="connsiteY1835" fmla="*/ 933093 h 1410263"/>
                <a:gd name="connsiteX1836" fmla="*/ 247101 w 757384"/>
                <a:gd name="connsiteY1836" fmla="*/ 933093 h 1410263"/>
                <a:gd name="connsiteX1837" fmla="*/ 247101 w 757384"/>
                <a:gd name="connsiteY1837" fmla="*/ 933093 h 1410263"/>
                <a:gd name="connsiteX1838" fmla="*/ 247101 w 757384"/>
                <a:gd name="connsiteY1838" fmla="*/ 933093 h 1410263"/>
                <a:gd name="connsiteX1839" fmla="*/ 248039 w 757384"/>
                <a:gd name="connsiteY1839" fmla="*/ 942652 h 1410263"/>
                <a:gd name="connsiteX1840" fmla="*/ 243688 w 757384"/>
                <a:gd name="connsiteY1840" fmla="*/ 945128 h 1410263"/>
                <a:gd name="connsiteX1841" fmla="*/ 243688 w 757384"/>
                <a:gd name="connsiteY1841" fmla="*/ 945128 h 1410263"/>
                <a:gd name="connsiteX1842" fmla="*/ 243688 w 757384"/>
                <a:gd name="connsiteY1842" fmla="*/ 945128 h 1410263"/>
                <a:gd name="connsiteX1843" fmla="*/ 243688 w 757384"/>
                <a:gd name="connsiteY1843" fmla="*/ 945128 h 1410263"/>
                <a:gd name="connsiteX1844" fmla="*/ 243688 w 757384"/>
                <a:gd name="connsiteY1844" fmla="*/ 945128 h 1410263"/>
                <a:gd name="connsiteX1845" fmla="*/ 238740 w 757384"/>
                <a:gd name="connsiteY1845" fmla="*/ 948115 h 1410263"/>
                <a:gd name="connsiteX1846" fmla="*/ 238398 w 757384"/>
                <a:gd name="connsiteY1846" fmla="*/ 930277 h 1410263"/>
                <a:gd name="connsiteX1847" fmla="*/ 247101 w 757384"/>
                <a:gd name="connsiteY1847" fmla="*/ 925583 h 1410263"/>
                <a:gd name="connsiteX1848" fmla="*/ 246589 w 757384"/>
                <a:gd name="connsiteY1848" fmla="*/ 950590 h 1410263"/>
                <a:gd name="connsiteX1849" fmla="*/ 246589 w 757384"/>
                <a:gd name="connsiteY1849" fmla="*/ 950590 h 1410263"/>
                <a:gd name="connsiteX1850" fmla="*/ 246759 w 757384"/>
                <a:gd name="connsiteY1850" fmla="*/ 950505 h 1410263"/>
                <a:gd name="connsiteX1851" fmla="*/ 246930 w 757384"/>
                <a:gd name="connsiteY1851" fmla="*/ 950505 h 1410263"/>
                <a:gd name="connsiteX1852" fmla="*/ 246930 w 757384"/>
                <a:gd name="connsiteY1852" fmla="*/ 950419 h 1410263"/>
                <a:gd name="connsiteX1853" fmla="*/ 248039 w 757384"/>
                <a:gd name="connsiteY1853" fmla="*/ 949736 h 1410263"/>
                <a:gd name="connsiteX1854" fmla="*/ 241470 w 757384"/>
                <a:gd name="connsiteY1854" fmla="*/ 968427 h 1410263"/>
                <a:gd name="connsiteX1855" fmla="*/ 239337 w 757384"/>
                <a:gd name="connsiteY1855" fmla="*/ 969708 h 1410263"/>
                <a:gd name="connsiteX1856" fmla="*/ 239337 w 757384"/>
                <a:gd name="connsiteY1856" fmla="*/ 968342 h 1410263"/>
                <a:gd name="connsiteX1857" fmla="*/ 240275 w 757384"/>
                <a:gd name="connsiteY1857" fmla="*/ 966209 h 1410263"/>
                <a:gd name="connsiteX1858" fmla="*/ 240020 w 757384"/>
                <a:gd name="connsiteY1858" fmla="*/ 966123 h 1410263"/>
                <a:gd name="connsiteX1859" fmla="*/ 239337 w 757384"/>
                <a:gd name="connsiteY1859" fmla="*/ 967659 h 1410263"/>
                <a:gd name="connsiteX1860" fmla="*/ 238910 w 757384"/>
                <a:gd name="connsiteY1860" fmla="*/ 954943 h 1410263"/>
                <a:gd name="connsiteX1861" fmla="*/ 246589 w 757384"/>
                <a:gd name="connsiteY1861" fmla="*/ 950675 h 1410263"/>
                <a:gd name="connsiteX1862" fmla="*/ 233706 w 757384"/>
                <a:gd name="connsiteY1862" fmla="*/ 1011870 h 1410263"/>
                <a:gd name="connsiteX1863" fmla="*/ 226284 w 757384"/>
                <a:gd name="connsiteY1863" fmla="*/ 1016479 h 1410263"/>
                <a:gd name="connsiteX1864" fmla="*/ 229014 w 757384"/>
                <a:gd name="connsiteY1864" fmla="*/ 1008968 h 1410263"/>
                <a:gd name="connsiteX1865" fmla="*/ 232512 w 757384"/>
                <a:gd name="connsiteY1865" fmla="*/ 999494 h 1410263"/>
                <a:gd name="connsiteX1866" fmla="*/ 234047 w 757384"/>
                <a:gd name="connsiteY1866" fmla="*/ 1011017 h 1410263"/>
                <a:gd name="connsiteX1867" fmla="*/ 233706 w 757384"/>
                <a:gd name="connsiteY1867" fmla="*/ 1011955 h 1410263"/>
                <a:gd name="connsiteX1868" fmla="*/ 225345 w 757384"/>
                <a:gd name="connsiteY1868" fmla="*/ 1033292 h 1410263"/>
                <a:gd name="connsiteX1869" fmla="*/ 223894 w 757384"/>
                <a:gd name="connsiteY1869" fmla="*/ 1023989 h 1410263"/>
                <a:gd name="connsiteX1870" fmla="*/ 223894 w 757384"/>
                <a:gd name="connsiteY1870" fmla="*/ 1023989 h 1410263"/>
                <a:gd name="connsiteX1871" fmla="*/ 230805 w 757384"/>
                <a:gd name="connsiteY1871" fmla="*/ 1019295 h 1410263"/>
                <a:gd name="connsiteX1872" fmla="*/ 225430 w 757384"/>
                <a:gd name="connsiteY1872" fmla="*/ 1033292 h 1410263"/>
                <a:gd name="connsiteX1873" fmla="*/ 207599 w 757384"/>
                <a:gd name="connsiteY1873" fmla="*/ 1050277 h 1410263"/>
                <a:gd name="connsiteX1874" fmla="*/ 207343 w 757384"/>
                <a:gd name="connsiteY1874" fmla="*/ 1049253 h 1410263"/>
                <a:gd name="connsiteX1875" fmla="*/ 207514 w 757384"/>
                <a:gd name="connsiteY1875" fmla="*/ 1048740 h 1410263"/>
                <a:gd name="connsiteX1876" fmla="*/ 207514 w 757384"/>
                <a:gd name="connsiteY1876" fmla="*/ 1050277 h 1410263"/>
                <a:gd name="connsiteX1877" fmla="*/ 210414 w 757384"/>
                <a:gd name="connsiteY1877" fmla="*/ 1076650 h 1410263"/>
                <a:gd name="connsiteX1878" fmla="*/ 204613 w 757384"/>
                <a:gd name="connsiteY1878" fmla="*/ 1080405 h 1410263"/>
                <a:gd name="connsiteX1879" fmla="*/ 203845 w 757384"/>
                <a:gd name="connsiteY1879" fmla="*/ 1074430 h 1410263"/>
                <a:gd name="connsiteX1880" fmla="*/ 203845 w 757384"/>
                <a:gd name="connsiteY1880" fmla="*/ 1074430 h 1410263"/>
                <a:gd name="connsiteX1881" fmla="*/ 203845 w 757384"/>
                <a:gd name="connsiteY1881" fmla="*/ 1074004 h 1410263"/>
                <a:gd name="connsiteX1882" fmla="*/ 203845 w 757384"/>
                <a:gd name="connsiteY1882" fmla="*/ 1073577 h 1410263"/>
                <a:gd name="connsiteX1883" fmla="*/ 203845 w 757384"/>
                <a:gd name="connsiteY1883" fmla="*/ 1073577 h 1410263"/>
                <a:gd name="connsiteX1884" fmla="*/ 202480 w 757384"/>
                <a:gd name="connsiteY1884" fmla="*/ 1064018 h 1410263"/>
                <a:gd name="connsiteX1885" fmla="*/ 202907 w 757384"/>
                <a:gd name="connsiteY1885" fmla="*/ 1062652 h 1410263"/>
                <a:gd name="connsiteX1886" fmla="*/ 207685 w 757384"/>
                <a:gd name="connsiteY1886" fmla="*/ 1059580 h 1410263"/>
                <a:gd name="connsiteX1887" fmla="*/ 211865 w 757384"/>
                <a:gd name="connsiteY1887" fmla="*/ 1072211 h 1410263"/>
                <a:gd name="connsiteX1888" fmla="*/ 210414 w 757384"/>
                <a:gd name="connsiteY1888" fmla="*/ 1076650 h 1410263"/>
                <a:gd name="connsiteX1889" fmla="*/ 163575 w 757384"/>
                <a:gd name="connsiteY1889" fmla="*/ 1154231 h 1410263"/>
                <a:gd name="connsiteX1890" fmla="*/ 168267 w 757384"/>
                <a:gd name="connsiteY1890" fmla="*/ 1151756 h 1410263"/>
                <a:gd name="connsiteX1891" fmla="*/ 168780 w 757384"/>
                <a:gd name="connsiteY1891" fmla="*/ 1159779 h 1410263"/>
                <a:gd name="connsiteX1892" fmla="*/ 166903 w 757384"/>
                <a:gd name="connsiteY1892" fmla="*/ 1167802 h 1410263"/>
                <a:gd name="connsiteX1893" fmla="*/ 163575 w 757384"/>
                <a:gd name="connsiteY1893" fmla="*/ 1154231 h 1410263"/>
                <a:gd name="connsiteX1894" fmla="*/ 163490 w 757384"/>
                <a:gd name="connsiteY1894" fmla="*/ 1063164 h 1410263"/>
                <a:gd name="connsiteX1895" fmla="*/ 174837 w 757384"/>
                <a:gd name="connsiteY1895" fmla="*/ 1056081 h 1410263"/>
                <a:gd name="connsiteX1896" fmla="*/ 174837 w 757384"/>
                <a:gd name="connsiteY1896" fmla="*/ 1056251 h 1410263"/>
                <a:gd name="connsiteX1897" fmla="*/ 166476 w 757384"/>
                <a:gd name="connsiteY1897" fmla="*/ 1078954 h 1410263"/>
                <a:gd name="connsiteX1898" fmla="*/ 165964 w 757384"/>
                <a:gd name="connsiteY1898" fmla="*/ 1079295 h 1410263"/>
                <a:gd name="connsiteX1899" fmla="*/ 162466 w 757384"/>
                <a:gd name="connsiteY1899" fmla="*/ 1065810 h 1410263"/>
                <a:gd name="connsiteX1900" fmla="*/ 163405 w 757384"/>
                <a:gd name="connsiteY1900" fmla="*/ 1063164 h 1410263"/>
                <a:gd name="connsiteX1901" fmla="*/ 184222 w 757384"/>
                <a:gd name="connsiteY1901" fmla="*/ 1027489 h 1410263"/>
                <a:gd name="connsiteX1902" fmla="*/ 185075 w 757384"/>
                <a:gd name="connsiteY1902" fmla="*/ 1030391 h 1410263"/>
                <a:gd name="connsiteX1903" fmla="*/ 183198 w 757384"/>
                <a:gd name="connsiteY1903" fmla="*/ 1034914 h 1410263"/>
                <a:gd name="connsiteX1904" fmla="*/ 182942 w 757384"/>
                <a:gd name="connsiteY1904" fmla="*/ 1028257 h 1410263"/>
                <a:gd name="connsiteX1905" fmla="*/ 184222 w 757384"/>
                <a:gd name="connsiteY1905" fmla="*/ 1027489 h 1410263"/>
                <a:gd name="connsiteX1906" fmla="*/ 210585 w 757384"/>
                <a:gd name="connsiteY1906" fmla="*/ 1003250 h 1410263"/>
                <a:gd name="connsiteX1907" fmla="*/ 210585 w 757384"/>
                <a:gd name="connsiteY1907" fmla="*/ 1003250 h 1410263"/>
                <a:gd name="connsiteX1908" fmla="*/ 210585 w 757384"/>
                <a:gd name="connsiteY1908" fmla="*/ 1003250 h 1410263"/>
                <a:gd name="connsiteX1909" fmla="*/ 210585 w 757384"/>
                <a:gd name="connsiteY1909" fmla="*/ 1003250 h 1410263"/>
                <a:gd name="connsiteX1910" fmla="*/ 210585 w 757384"/>
                <a:gd name="connsiteY1910" fmla="*/ 1003250 h 1410263"/>
                <a:gd name="connsiteX1911" fmla="*/ 210926 w 757384"/>
                <a:gd name="connsiteY1911" fmla="*/ 1004957 h 1410263"/>
                <a:gd name="connsiteX1912" fmla="*/ 205636 w 757384"/>
                <a:gd name="connsiteY1912" fmla="*/ 1008029 h 1410263"/>
                <a:gd name="connsiteX1913" fmla="*/ 205040 w 757384"/>
                <a:gd name="connsiteY1913" fmla="*/ 1002567 h 1410263"/>
                <a:gd name="connsiteX1914" fmla="*/ 209476 w 757384"/>
                <a:gd name="connsiteY1914" fmla="*/ 991472 h 1410263"/>
                <a:gd name="connsiteX1915" fmla="*/ 209902 w 757384"/>
                <a:gd name="connsiteY1915" fmla="*/ 991216 h 1410263"/>
                <a:gd name="connsiteX1916" fmla="*/ 210500 w 757384"/>
                <a:gd name="connsiteY1916" fmla="*/ 1003250 h 1410263"/>
                <a:gd name="connsiteX1917" fmla="*/ 187805 w 757384"/>
                <a:gd name="connsiteY1917" fmla="*/ 1091244 h 1410263"/>
                <a:gd name="connsiteX1918" fmla="*/ 184222 w 757384"/>
                <a:gd name="connsiteY1918" fmla="*/ 1073918 h 1410263"/>
                <a:gd name="connsiteX1919" fmla="*/ 187549 w 757384"/>
                <a:gd name="connsiteY1919" fmla="*/ 1071955 h 1410263"/>
                <a:gd name="connsiteX1920" fmla="*/ 190791 w 757384"/>
                <a:gd name="connsiteY1920" fmla="*/ 1083221 h 1410263"/>
                <a:gd name="connsiteX1921" fmla="*/ 188061 w 757384"/>
                <a:gd name="connsiteY1921" fmla="*/ 1091159 h 1410263"/>
                <a:gd name="connsiteX1922" fmla="*/ 187805 w 757384"/>
                <a:gd name="connsiteY1922" fmla="*/ 1091329 h 1410263"/>
                <a:gd name="connsiteX1923" fmla="*/ 177482 w 757384"/>
                <a:gd name="connsiteY1923" fmla="*/ 1071187 h 1410263"/>
                <a:gd name="connsiteX1924" fmla="*/ 177482 w 757384"/>
                <a:gd name="connsiteY1924" fmla="*/ 1071187 h 1410263"/>
                <a:gd name="connsiteX1925" fmla="*/ 177482 w 757384"/>
                <a:gd name="connsiteY1925" fmla="*/ 1071187 h 1410263"/>
                <a:gd name="connsiteX1926" fmla="*/ 177567 w 757384"/>
                <a:gd name="connsiteY1926" fmla="*/ 1071614 h 1410263"/>
                <a:gd name="connsiteX1927" fmla="*/ 174240 w 757384"/>
                <a:gd name="connsiteY1927" fmla="*/ 1073747 h 1410263"/>
                <a:gd name="connsiteX1928" fmla="*/ 176629 w 757384"/>
                <a:gd name="connsiteY1928" fmla="*/ 1066493 h 1410263"/>
                <a:gd name="connsiteX1929" fmla="*/ 177482 w 757384"/>
                <a:gd name="connsiteY1929" fmla="*/ 1071102 h 1410263"/>
                <a:gd name="connsiteX1930" fmla="*/ 177482 w 757384"/>
                <a:gd name="connsiteY1930" fmla="*/ 1071102 h 1410263"/>
                <a:gd name="connsiteX1931" fmla="*/ 180127 w 757384"/>
                <a:gd name="connsiteY1931" fmla="*/ 1056337 h 1410263"/>
                <a:gd name="connsiteX1932" fmla="*/ 181662 w 757384"/>
                <a:gd name="connsiteY1932" fmla="*/ 1051728 h 1410263"/>
                <a:gd name="connsiteX1933" fmla="*/ 183113 w 757384"/>
                <a:gd name="connsiteY1933" fmla="*/ 1050874 h 1410263"/>
                <a:gd name="connsiteX1934" fmla="*/ 186099 w 757384"/>
                <a:gd name="connsiteY1934" fmla="*/ 1066237 h 1410263"/>
                <a:gd name="connsiteX1935" fmla="*/ 183028 w 757384"/>
                <a:gd name="connsiteY1935" fmla="*/ 1068200 h 1410263"/>
                <a:gd name="connsiteX1936" fmla="*/ 180127 w 757384"/>
                <a:gd name="connsiteY1936" fmla="*/ 1056337 h 1410263"/>
                <a:gd name="connsiteX1937" fmla="*/ 187037 w 757384"/>
                <a:gd name="connsiteY1937" fmla="*/ 1036621 h 1410263"/>
                <a:gd name="connsiteX1938" fmla="*/ 188232 w 757384"/>
                <a:gd name="connsiteY1938" fmla="*/ 1040718 h 1410263"/>
                <a:gd name="connsiteX1939" fmla="*/ 184734 w 757384"/>
                <a:gd name="connsiteY1939" fmla="*/ 1043107 h 1410263"/>
                <a:gd name="connsiteX1940" fmla="*/ 186611 w 757384"/>
                <a:gd name="connsiteY1940" fmla="*/ 1037731 h 1410263"/>
                <a:gd name="connsiteX1941" fmla="*/ 187037 w 757384"/>
                <a:gd name="connsiteY1941" fmla="*/ 1036621 h 1410263"/>
                <a:gd name="connsiteX1942" fmla="*/ 197958 w 757384"/>
                <a:gd name="connsiteY1942" fmla="*/ 1033975 h 1410263"/>
                <a:gd name="connsiteX1943" fmla="*/ 197020 w 757384"/>
                <a:gd name="connsiteY1943" fmla="*/ 1028342 h 1410263"/>
                <a:gd name="connsiteX1944" fmla="*/ 198214 w 757384"/>
                <a:gd name="connsiteY1944" fmla="*/ 1031330 h 1410263"/>
                <a:gd name="connsiteX1945" fmla="*/ 199067 w 757384"/>
                <a:gd name="connsiteY1945" fmla="*/ 1033719 h 1410263"/>
                <a:gd name="connsiteX1946" fmla="*/ 198044 w 757384"/>
                <a:gd name="connsiteY1946" fmla="*/ 1034402 h 1410263"/>
                <a:gd name="connsiteX1947" fmla="*/ 198044 w 757384"/>
                <a:gd name="connsiteY1947" fmla="*/ 1034060 h 1410263"/>
                <a:gd name="connsiteX1948" fmla="*/ 195057 w 757384"/>
                <a:gd name="connsiteY1948" fmla="*/ 1067432 h 1410263"/>
                <a:gd name="connsiteX1949" fmla="*/ 195569 w 757384"/>
                <a:gd name="connsiteY1949" fmla="*/ 1069822 h 1410263"/>
                <a:gd name="connsiteX1950" fmla="*/ 191218 w 757384"/>
                <a:gd name="connsiteY1950" fmla="*/ 1081941 h 1410263"/>
                <a:gd name="connsiteX1951" fmla="*/ 188488 w 757384"/>
                <a:gd name="connsiteY1951" fmla="*/ 1071358 h 1410263"/>
                <a:gd name="connsiteX1952" fmla="*/ 195057 w 757384"/>
                <a:gd name="connsiteY1952" fmla="*/ 1067432 h 1410263"/>
                <a:gd name="connsiteX1953" fmla="*/ 187208 w 757384"/>
                <a:gd name="connsiteY1953" fmla="*/ 1065469 h 1410263"/>
                <a:gd name="connsiteX1954" fmla="*/ 184649 w 757384"/>
                <a:gd name="connsiteY1954" fmla="*/ 1049850 h 1410263"/>
                <a:gd name="connsiteX1955" fmla="*/ 189853 w 757384"/>
                <a:gd name="connsiteY1955" fmla="*/ 1046607 h 1410263"/>
                <a:gd name="connsiteX1956" fmla="*/ 193692 w 757384"/>
                <a:gd name="connsiteY1956" fmla="*/ 1061372 h 1410263"/>
                <a:gd name="connsiteX1957" fmla="*/ 187294 w 757384"/>
                <a:gd name="connsiteY1957" fmla="*/ 1065554 h 1410263"/>
                <a:gd name="connsiteX1958" fmla="*/ 193010 w 757384"/>
                <a:gd name="connsiteY1958" fmla="*/ 1044644 h 1410263"/>
                <a:gd name="connsiteX1959" fmla="*/ 193948 w 757384"/>
                <a:gd name="connsiteY1959" fmla="*/ 1044046 h 1410263"/>
                <a:gd name="connsiteX1960" fmla="*/ 194716 w 757384"/>
                <a:gd name="connsiteY1960" fmla="*/ 1050277 h 1410263"/>
                <a:gd name="connsiteX1961" fmla="*/ 193010 w 757384"/>
                <a:gd name="connsiteY1961" fmla="*/ 1044644 h 1410263"/>
                <a:gd name="connsiteX1962" fmla="*/ 193180 w 757384"/>
                <a:gd name="connsiteY1962" fmla="*/ 1037474 h 1410263"/>
                <a:gd name="connsiteX1963" fmla="*/ 191218 w 757384"/>
                <a:gd name="connsiteY1963" fmla="*/ 1038755 h 1410263"/>
                <a:gd name="connsiteX1964" fmla="*/ 188829 w 757384"/>
                <a:gd name="connsiteY1964" fmla="*/ 1031671 h 1410263"/>
                <a:gd name="connsiteX1965" fmla="*/ 191474 w 757384"/>
                <a:gd name="connsiteY1965" fmla="*/ 1024416 h 1410263"/>
                <a:gd name="connsiteX1966" fmla="*/ 193095 w 757384"/>
                <a:gd name="connsiteY1966" fmla="*/ 1037474 h 1410263"/>
                <a:gd name="connsiteX1967" fmla="*/ 197617 w 757384"/>
                <a:gd name="connsiteY1967" fmla="*/ 1079039 h 1410263"/>
                <a:gd name="connsiteX1968" fmla="*/ 198641 w 757384"/>
                <a:gd name="connsiteY1968" fmla="*/ 1084331 h 1410263"/>
                <a:gd name="connsiteX1969" fmla="*/ 195228 w 757384"/>
                <a:gd name="connsiteY1969" fmla="*/ 1086550 h 1410263"/>
                <a:gd name="connsiteX1970" fmla="*/ 197617 w 757384"/>
                <a:gd name="connsiteY1970" fmla="*/ 1079039 h 1410263"/>
                <a:gd name="connsiteX1971" fmla="*/ 200006 w 757384"/>
                <a:gd name="connsiteY1971" fmla="*/ 1046948 h 1410263"/>
                <a:gd name="connsiteX1972" fmla="*/ 199153 w 757384"/>
                <a:gd name="connsiteY1972" fmla="*/ 1040803 h 1410263"/>
                <a:gd name="connsiteX1973" fmla="*/ 201115 w 757384"/>
                <a:gd name="connsiteY1973" fmla="*/ 1039523 h 1410263"/>
                <a:gd name="connsiteX1974" fmla="*/ 202907 w 757384"/>
                <a:gd name="connsiteY1974" fmla="*/ 1044900 h 1410263"/>
                <a:gd name="connsiteX1975" fmla="*/ 204015 w 757384"/>
                <a:gd name="connsiteY1975" fmla="*/ 1048228 h 1410263"/>
                <a:gd name="connsiteX1976" fmla="*/ 201286 w 757384"/>
                <a:gd name="connsiteY1976" fmla="*/ 1055227 h 1410263"/>
                <a:gd name="connsiteX1977" fmla="*/ 200091 w 757384"/>
                <a:gd name="connsiteY1977" fmla="*/ 1046948 h 1410263"/>
                <a:gd name="connsiteX1978" fmla="*/ 202309 w 757384"/>
                <a:gd name="connsiteY1978" fmla="*/ 1031671 h 1410263"/>
                <a:gd name="connsiteX1979" fmla="*/ 200859 w 757384"/>
                <a:gd name="connsiteY1979" fmla="*/ 1026806 h 1410263"/>
                <a:gd name="connsiteX1980" fmla="*/ 198555 w 757384"/>
                <a:gd name="connsiteY1980" fmla="*/ 1019466 h 1410263"/>
                <a:gd name="connsiteX1981" fmla="*/ 198555 w 757384"/>
                <a:gd name="connsiteY1981" fmla="*/ 1019210 h 1410263"/>
                <a:gd name="connsiteX1982" fmla="*/ 204954 w 757384"/>
                <a:gd name="connsiteY1982" fmla="*/ 1015540 h 1410263"/>
                <a:gd name="connsiteX1983" fmla="*/ 204954 w 757384"/>
                <a:gd name="connsiteY1983" fmla="*/ 1015540 h 1410263"/>
                <a:gd name="connsiteX1984" fmla="*/ 205125 w 757384"/>
                <a:gd name="connsiteY1984" fmla="*/ 1015455 h 1410263"/>
                <a:gd name="connsiteX1985" fmla="*/ 206234 w 757384"/>
                <a:gd name="connsiteY1985" fmla="*/ 1029110 h 1410263"/>
                <a:gd name="connsiteX1986" fmla="*/ 202309 w 757384"/>
                <a:gd name="connsiteY1986" fmla="*/ 1031586 h 1410263"/>
                <a:gd name="connsiteX1987" fmla="*/ 204272 w 757384"/>
                <a:gd name="connsiteY1987" fmla="*/ 1004871 h 1410263"/>
                <a:gd name="connsiteX1988" fmla="*/ 204613 w 757384"/>
                <a:gd name="connsiteY1988" fmla="*/ 1008797 h 1410263"/>
                <a:gd name="connsiteX1989" fmla="*/ 202224 w 757384"/>
                <a:gd name="connsiteY1989" fmla="*/ 1010163 h 1410263"/>
                <a:gd name="connsiteX1990" fmla="*/ 203845 w 757384"/>
                <a:gd name="connsiteY1990" fmla="*/ 1005981 h 1410263"/>
                <a:gd name="connsiteX1991" fmla="*/ 204272 w 757384"/>
                <a:gd name="connsiteY1991" fmla="*/ 1004871 h 1410263"/>
                <a:gd name="connsiteX1992" fmla="*/ 204869 w 757384"/>
                <a:gd name="connsiteY1992" fmla="*/ 1000007 h 1410263"/>
                <a:gd name="connsiteX1993" fmla="*/ 204272 w 757384"/>
                <a:gd name="connsiteY1993" fmla="*/ 994288 h 1410263"/>
                <a:gd name="connsiteX1994" fmla="*/ 207599 w 757384"/>
                <a:gd name="connsiteY1994" fmla="*/ 992581 h 1410263"/>
                <a:gd name="connsiteX1995" fmla="*/ 204954 w 757384"/>
                <a:gd name="connsiteY1995" fmla="*/ 999921 h 1410263"/>
                <a:gd name="connsiteX1996" fmla="*/ 209902 w 757384"/>
                <a:gd name="connsiteY1996" fmla="*/ 986180 h 1410263"/>
                <a:gd name="connsiteX1997" fmla="*/ 209220 w 757384"/>
                <a:gd name="connsiteY1997" fmla="*/ 987972 h 1410263"/>
                <a:gd name="connsiteX1998" fmla="*/ 204698 w 757384"/>
                <a:gd name="connsiteY1998" fmla="*/ 990618 h 1410263"/>
                <a:gd name="connsiteX1999" fmla="*/ 206490 w 757384"/>
                <a:gd name="connsiteY1999" fmla="*/ 986180 h 1410263"/>
                <a:gd name="connsiteX2000" fmla="*/ 209902 w 757384"/>
                <a:gd name="connsiteY2000" fmla="*/ 978243 h 1410263"/>
                <a:gd name="connsiteX2001" fmla="*/ 209902 w 757384"/>
                <a:gd name="connsiteY2001" fmla="*/ 985924 h 1410263"/>
                <a:gd name="connsiteX2002" fmla="*/ 209902 w 757384"/>
                <a:gd name="connsiteY2002" fmla="*/ 986095 h 1410263"/>
                <a:gd name="connsiteX2003" fmla="*/ 203504 w 757384"/>
                <a:gd name="connsiteY2003" fmla="*/ 994715 h 1410263"/>
                <a:gd name="connsiteX2004" fmla="*/ 204101 w 757384"/>
                <a:gd name="connsiteY2004" fmla="*/ 1002226 h 1410263"/>
                <a:gd name="connsiteX2005" fmla="*/ 202821 w 757384"/>
                <a:gd name="connsiteY2005" fmla="*/ 1005725 h 1410263"/>
                <a:gd name="connsiteX2006" fmla="*/ 201030 w 757384"/>
                <a:gd name="connsiteY2006" fmla="*/ 1010931 h 1410263"/>
                <a:gd name="connsiteX2007" fmla="*/ 196764 w 757384"/>
                <a:gd name="connsiteY2007" fmla="*/ 1013577 h 1410263"/>
                <a:gd name="connsiteX2008" fmla="*/ 196337 w 757384"/>
                <a:gd name="connsiteY2008" fmla="*/ 1012126 h 1410263"/>
                <a:gd name="connsiteX2009" fmla="*/ 203077 w 757384"/>
                <a:gd name="connsiteY2009" fmla="*/ 994971 h 1410263"/>
                <a:gd name="connsiteX2010" fmla="*/ 203504 w 757384"/>
                <a:gd name="connsiteY2010" fmla="*/ 994800 h 1410263"/>
                <a:gd name="connsiteX2011" fmla="*/ 187037 w 757384"/>
                <a:gd name="connsiteY2011" fmla="*/ 1026123 h 1410263"/>
                <a:gd name="connsiteX2012" fmla="*/ 187037 w 757384"/>
                <a:gd name="connsiteY2012" fmla="*/ 1026038 h 1410263"/>
                <a:gd name="connsiteX2013" fmla="*/ 187123 w 757384"/>
                <a:gd name="connsiteY2013" fmla="*/ 1026038 h 1410263"/>
                <a:gd name="connsiteX2014" fmla="*/ 187123 w 757384"/>
                <a:gd name="connsiteY2014" fmla="*/ 1026209 h 1410263"/>
                <a:gd name="connsiteX2015" fmla="*/ 181662 w 757384"/>
                <a:gd name="connsiteY2015" fmla="*/ 1039181 h 1410263"/>
                <a:gd name="connsiteX2016" fmla="*/ 178335 w 757384"/>
                <a:gd name="connsiteY2016" fmla="*/ 1047460 h 1410263"/>
                <a:gd name="connsiteX2017" fmla="*/ 178165 w 757384"/>
                <a:gd name="connsiteY2017" fmla="*/ 1047546 h 1410263"/>
                <a:gd name="connsiteX2018" fmla="*/ 175008 w 757384"/>
                <a:gd name="connsiteY2018" fmla="*/ 1032866 h 1410263"/>
                <a:gd name="connsiteX2019" fmla="*/ 180809 w 757384"/>
                <a:gd name="connsiteY2019" fmla="*/ 1029537 h 1410263"/>
                <a:gd name="connsiteX2020" fmla="*/ 181577 w 757384"/>
                <a:gd name="connsiteY2020" fmla="*/ 1039181 h 1410263"/>
                <a:gd name="connsiteX2021" fmla="*/ 169121 w 757384"/>
                <a:gd name="connsiteY2021" fmla="*/ 1090134 h 1410263"/>
                <a:gd name="connsiteX2022" fmla="*/ 169121 w 757384"/>
                <a:gd name="connsiteY2022" fmla="*/ 1090134 h 1410263"/>
                <a:gd name="connsiteX2023" fmla="*/ 169121 w 757384"/>
                <a:gd name="connsiteY2023" fmla="*/ 1090134 h 1410263"/>
                <a:gd name="connsiteX2024" fmla="*/ 171937 w 757384"/>
                <a:gd name="connsiteY2024" fmla="*/ 1081344 h 1410263"/>
                <a:gd name="connsiteX2025" fmla="*/ 179103 w 757384"/>
                <a:gd name="connsiteY2025" fmla="*/ 1077076 h 1410263"/>
                <a:gd name="connsiteX2026" fmla="*/ 183966 w 757384"/>
                <a:gd name="connsiteY2026" fmla="*/ 1093975 h 1410263"/>
                <a:gd name="connsiteX2027" fmla="*/ 171680 w 757384"/>
                <a:gd name="connsiteY2027" fmla="*/ 1102083 h 1410263"/>
                <a:gd name="connsiteX2028" fmla="*/ 169804 w 757384"/>
                <a:gd name="connsiteY2028" fmla="*/ 1093036 h 1410263"/>
                <a:gd name="connsiteX2029" fmla="*/ 169804 w 757384"/>
                <a:gd name="connsiteY2029" fmla="*/ 1093036 h 1410263"/>
                <a:gd name="connsiteX2030" fmla="*/ 169804 w 757384"/>
                <a:gd name="connsiteY2030" fmla="*/ 1092951 h 1410263"/>
                <a:gd name="connsiteX2031" fmla="*/ 169804 w 757384"/>
                <a:gd name="connsiteY2031" fmla="*/ 1092951 h 1410263"/>
                <a:gd name="connsiteX2032" fmla="*/ 169804 w 757384"/>
                <a:gd name="connsiteY2032" fmla="*/ 1092866 h 1410263"/>
                <a:gd name="connsiteX2033" fmla="*/ 169121 w 757384"/>
                <a:gd name="connsiteY2033" fmla="*/ 1090305 h 1410263"/>
                <a:gd name="connsiteX2034" fmla="*/ 169121 w 757384"/>
                <a:gd name="connsiteY2034" fmla="*/ 1090305 h 1410263"/>
                <a:gd name="connsiteX2035" fmla="*/ 172278 w 757384"/>
                <a:gd name="connsiteY2035" fmla="*/ 1121457 h 1410263"/>
                <a:gd name="connsiteX2036" fmla="*/ 169718 w 757384"/>
                <a:gd name="connsiteY2036" fmla="*/ 1123164 h 1410263"/>
                <a:gd name="connsiteX2037" fmla="*/ 166476 w 757384"/>
                <a:gd name="connsiteY2037" fmla="*/ 1112752 h 1410263"/>
                <a:gd name="connsiteX2038" fmla="*/ 168950 w 757384"/>
                <a:gd name="connsiteY2038" fmla="*/ 1111130 h 1410263"/>
                <a:gd name="connsiteX2039" fmla="*/ 172363 w 757384"/>
                <a:gd name="connsiteY2039" fmla="*/ 1121457 h 1410263"/>
                <a:gd name="connsiteX2040" fmla="*/ 170571 w 757384"/>
                <a:gd name="connsiteY2040" fmla="*/ 1129139 h 1410263"/>
                <a:gd name="connsiteX2041" fmla="*/ 171168 w 757384"/>
                <a:gd name="connsiteY2041" fmla="*/ 1130248 h 1410263"/>
                <a:gd name="connsiteX2042" fmla="*/ 174325 w 757384"/>
                <a:gd name="connsiteY2042" fmla="*/ 1136052 h 1410263"/>
                <a:gd name="connsiteX2043" fmla="*/ 174581 w 757384"/>
                <a:gd name="connsiteY2043" fmla="*/ 1135967 h 1410263"/>
                <a:gd name="connsiteX2044" fmla="*/ 172192 w 757384"/>
                <a:gd name="connsiteY2044" fmla="*/ 1129907 h 1410263"/>
                <a:gd name="connsiteX2045" fmla="*/ 171680 w 757384"/>
                <a:gd name="connsiteY2045" fmla="*/ 1128456 h 1410263"/>
                <a:gd name="connsiteX2046" fmla="*/ 174154 w 757384"/>
                <a:gd name="connsiteY2046" fmla="*/ 1126749 h 1410263"/>
                <a:gd name="connsiteX2047" fmla="*/ 175946 w 757384"/>
                <a:gd name="connsiteY2047" fmla="*/ 1131699 h 1410263"/>
                <a:gd name="connsiteX2048" fmla="*/ 173131 w 757384"/>
                <a:gd name="connsiteY2048" fmla="*/ 1142539 h 1410263"/>
                <a:gd name="connsiteX2049" fmla="*/ 162551 w 757384"/>
                <a:gd name="connsiteY2049" fmla="*/ 1148940 h 1410263"/>
                <a:gd name="connsiteX2050" fmla="*/ 159821 w 757384"/>
                <a:gd name="connsiteY2050" fmla="*/ 1136820 h 1410263"/>
                <a:gd name="connsiteX2051" fmla="*/ 170657 w 757384"/>
                <a:gd name="connsiteY2051" fmla="*/ 1129224 h 1410263"/>
                <a:gd name="connsiteX2052" fmla="*/ 168694 w 757384"/>
                <a:gd name="connsiteY2052" fmla="*/ 1151415 h 1410263"/>
                <a:gd name="connsiteX2053" fmla="*/ 171168 w 757384"/>
                <a:gd name="connsiteY2053" fmla="*/ 1150134 h 1410263"/>
                <a:gd name="connsiteX2054" fmla="*/ 169377 w 757384"/>
                <a:gd name="connsiteY2054" fmla="*/ 1157389 h 1410263"/>
                <a:gd name="connsiteX2055" fmla="*/ 168694 w 757384"/>
                <a:gd name="connsiteY2055" fmla="*/ 1151415 h 1410263"/>
                <a:gd name="connsiteX2056" fmla="*/ 177141 w 757384"/>
                <a:gd name="connsiteY2056" fmla="*/ 1126578 h 1410263"/>
                <a:gd name="connsiteX2057" fmla="*/ 176714 w 757384"/>
                <a:gd name="connsiteY2057" fmla="*/ 1124786 h 1410263"/>
                <a:gd name="connsiteX2058" fmla="*/ 177823 w 757384"/>
                <a:gd name="connsiteY2058" fmla="*/ 1124018 h 1410263"/>
                <a:gd name="connsiteX2059" fmla="*/ 177141 w 757384"/>
                <a:gd name="connsiteY2059" fmla="*/ 1126578 h 1410263"/>
                <a:gd name="connsiteX2060" fmla="*/ 175520 w 757384"/>
                <a:gd name="connsiteY2060" fmla="*/ 1119324 h 1410263"/>
                <a:gd name="connsiteX2061" fmla="*/ 173046 w 757384"/>
                <a:gd name="connsiteY2061" fmla="*/ 1108228 h 1410263"/>
                <a:gd name="connsiteX2062" fmla="*/ 185246 w 757384"/>
                <a:gd name="connsiteY2062" fmla="*/ 1099608 h 1410263"/>
                <a:gd name="connsiteX2063" fmla="*/ 180724 w 757384"/>
                <a:gd name="connsiteY2063" fmla="*/ 1113605 h 1410263"/>
                <a:gd name="connsiteX2064" fmla="*/ 180724 w 757384"/>
                <a:gd name="connsiteY2064" fmla="*/ 1113605 h 1410263"/>
                <a:gd name="connsiteX2065" fmla="*/ 180724 w 757384"/>
                <a:gd name="connsiteY2065" fmla="*/ 1113861 h 1410263"/>
                <a:gd name="connsiteX2066" fmla="*/ 180724 w 757384"/>
                <a:gd name="connsiteY2066" fmla="*/ 1114117 h 1410263"/>
                <a:gd name="connsiteX2067" fmla="*/ 180724 w 757384"/>
                <a:gd name="connsiteY2067" fmla="*/ 1114117 h 1410263"/>
                <a:gd name="connsiteX2068" fmla="*/ 180041 w 757384"/>
                <a:gd name="connsiteY2068" fmla="*/ 1116507 h 1410263"/>
                <a:gd name="connsiteX2069" fmla="*/ 175605 w 757384"/>
                <a:gd name="connsiteY2069" fmla="*/ 1119238 h 1410263"/>
                <a:gd name="connsiteX2070" fmla="*/ 188744 w 757384"/>
                <a:gd name="connsiteY2070" fmla="*/ 1108143 h 1410263"/>
                <a:gd name="connsiteX2071" fmla="*/ 189597 w 757384"/>
                <a:gd name="connsiteY2071" fmla="*/ 1110533 h 1410263"/>
                <a:gd name="connsiteX2072" fmla="*/ 187720 w 757384"/>
                <a:gd name="connsiteY2072" fmla="*/ 1111728 h 1410263"/>
                <a:gd name="connsiteX2073" fmla="*/ 188744 w 757384"/>
                <a:gd name="connsiteY2073" fmla="*/ 1108143 h 1410263"/>
                <a:gd name="connsiteX2074" fmla="*/ 190536 w 757384"/>
                <a:gd name="connsiteY2074" fmla="*/ 1102169 h 1410263"/>
                <a:gd name="connsiteX2075" fmla="*/ 192924 w 757384"/>
                <a:gd name="connsiteY2075" fmla="*/ 1094316 h 1410263"/>
                <a:gd name="connsiteX2076" fmla="*/ 194460 w 757384"/>
                <a:gd name="connsiteY2076" fmla="*/ 1093207 h 1410263"/>
                <a:gd name="connsiteX2077" fmla="*/ 197958 w 757384"/>
                <a:gd name="connsiteY2077" fmla="*/ 1102083 h 1410263"/>
                <a:gd name="connsiteX2078" fmla="*/ 198214 w 757384"/>
                <a:gd name="connsiteY2078" fmla="*/ 1101998 h 1410263"/>
                <a:gd name="connsiteX2079" fmla="*/ 194887 w 757384"/>
                <a:gd name="connsiteY2079" fmla="*/ 1092866 h 1410263"/>
                <a:gd name="connsiteX2080" fmla="*/ 199750 w 757384"/>
                <a:gd name="connsiteY2080" fmla="*/ 1089452 h 1410263"/>
                <a:gd name="connsiteX2081" fmla="*/ 201968 w 757384"/>
                <a:gd name="connsiteY2081" fmla="*/ 1102851 h 1410263"/>
                <a:gd name="connsiteX2082" fmla="*/ 192157 w 757384"/>
                <a:gd name="connsiteY2082" fmla="*/ 1108911 h 1410263"/>
                <a:gd name="connsiteX2083" fmla="*/ 190536 w 757384"/>
                <a:gd name="connsiteY2083" fmla="*/ 1102083 h 1410263"/>
                <a:gd name="connsiteX2084" fmla="*/ 205978 w 757384"/>
                <a:gd name="connsiteY2084" fmla="*/ 1053861 h 1410263"/>
                <a:gd name="connsiteX2085" fmla="*/ 205978 w 757384"/>
                <a:gd name="connsiteY2085" fmla="*/ 1053861 h 1410263"/>
                <a:gd name="connsiteX2086" fmla="*/ 205978 w 757384"/>
                <a:gd name="connsiteY2086" fmla="*/ 1053861 h 1410263"/>
                <a:gd name="connsiteX2087" fmla="*/ 205978 w 757384"/>
                <a:gd name="connsiteY2087" fmla="*/ 1053861 h 1410263"/>
                <a:gd name="connsiteX2088" fmla="*/ 205978 w 757384"/>
                <a:gd name="connsiteY2088" fmla="*/ 1043278 h 1410263"/>
                <a:gd name="connsiteX2089" fmla="*/ 204357 w 757384"/>
                <a:gd name="connsiteY2089" fmla="*/ 1037731 h 1410263"/>
                <a:gd name="connsiteX2090" fmla="*/ 204357 w 757384"/>
                <a:gd name="connsiteY2090" fmla="*/ 1037304 h 1410263"/>
                <a:gd name="connsiteX2091" fmla="*/ 206916 w 757384"/>
                <a:gd name="connsiteY2091" fmla="*/ 1035512 h 1410263"/>
                <a:gd name="connsiteX2092" fmla="*/ 207258 w 757384"/>
                <a:gd name="connsiteY2092" fmla="*/ 1040120 h 1410263"/>
                <a:gd name="connsiteX2093" fmla="*/ 205978 w 757384"/>
                <a:gd name="connsiteY2093" fmla="*/ 1043363 h 1410263"/>
                <a:gd name="connsiteX2094" fmla="*/ 208793 w 757384"/>
                <a:gd name="connsiteY2094" fmla="*/ 1034231 h 1410263"/>
                <a:gd name="connsiteX2095" fmla="*/ 209988 w 757384"/>
                <a:gd name="connsiteY2095" fmla="*/ 1033378 h 1410263"/>
                <a:gd name="connsiteX2096" fmla="*/ 208964 w 757384"/>
                <a:gd name="connsiteY2096" fmla="*/ 1035938 h 1410263"/>
                <a:gd name="connsiteX2097" fmla="*/ 208793 w 757384"/>
                <a:gd name="connsiteY2097" fmla="*/ 1034231 h 1410263"/>
                <a:gd name="connsiteX2098" fmla="*/ 208111 w 757384"/>
                <a:gd name="connsiteY2098" fmla="*/ 1027915 h 1410263"/>
                <a:gd name="connsiteX2099" fmla="*/ 206660 w 757384"/>
                <a:gd name="connsiteY2099" fmla="*/ 1014516 h 1410263"/>
                <a:gd name="connsiteX2100" fmla="*/ 212377 w 757384"/>
                <a:gd name="connsiteY2100" fmla="*/ 1010931 h 1410263"/>
                <a:gd name="connsiteX2101" fmla="*/ 214851 w 757384"/>
                <a:gd name="connsiteY2101" fmla="*/ 1021770 h 1410263"/>
                <a:gd name="connsiteX2102" fmla="*/ 213742 w 757384"/>
                <a:gd name="connsiteY2102" fmla="*/ 1024331 h 1410263"/>
                <a:gd name="connsiteX2103" fmla="*/ 208111 w 757384"/>
                <a:gd name="connsiteY2103" fmla="*/ 1027915 h 1410263"/>
                <a:gd name="connsiteX2104" fmla="*/ 218434 w 757384"/>
                <a:gd name="connsiteY2104" fmla="*/ 1007176 h 1410263"/>
                <a:gd name="connsiteX2105" fmla="*/ 219373 w 757384"/>
                <a:gd name="connsiteY2105" fmla="*/ 1011358 h 1410263"/>
                <a:gd name="connsiteX2106" fmla="*/ 217922 w 757384"/>
                <a:gd name="connsiteY2106" fmla="*/ 1014686 h 1410263"/>
                <a:gd name="connsiteX2107" fmla="*/ 217410 w 757384"/>
                <a:gd name="connsiteY2107" fmla="*/ 1007859 h 1410263"/>
                <a:gd name="connsiteX2108" fmla="*/ 218434 w 757384"/>
                <a:gd name="connsiteY2108" fmla="*/ 1007176 h 1410263"/>
                <a:gd name="connsiteX2109" fmla="*/ 221847 w 757384"/>
                <a:gd name="connsiteY2109" fmla="*/ 1005042 h 1410263"/>
                <a:gd name="connsiteX2110" fmla="*/ 222188 w 757384"/>
                <a:gd name="connsiteY2110" fmla="*/ 1004786 h 1410263"/>
                <a:gd name="connsiteX2111" fmla="*/ 221847 w 757384"/>
                <a:gd name="connsiteY2111" fmla="*/ 1005469 h 1410263"/>
                <a:gd name="connsiteX2112" fmla="*/ 221847 w 757384"/>
                <a:gd name="connsiteY2112" fmla="*/ 1004957 h 1410263"/>
                <a:gd name="connsiteX2113" fmla="*/ 218349 w 757384"/>
                <a:gd name="connsiteY2113" fmla="*/ 1019893 h 1410263"/>
                <a:gd name="connsiteX2114" fmla="*/ 220226 w 757384"/>
                <a:gd name="connsiteY2114" fmla="*/ 1015028 h 1410263"/>
                <a:gd name="connsiteX2115" fmla="*/ 221335 w 757384"/>
                <a:gd name="connsiteY2115" fmla="*/ 1019637 h 1410263"/>
                <a:gd name="connsiteX2116" fmla="*/ 218434 w 757384"/>
                <a:gd name="connsiteY2116" fmla="*/ 1021429 h 1410263"/>
                <a:gd name="connsiteX2117" fmla="*/ 218264 w 757384"/>
                <a:gd name="connsiteY2117" fmla="*/ 1019893 h 1410263"/>
                <a:gd name="connsiteX2118" fmla="*/ 222359 w 757384"/>
                <a:gd name="connsiteY2118" fmla="*/ 1009480 h 1410263"/>
                <a:gd name="connsiteX2119" fmla="*/ 224236 w 757384"/>
                <a:gd name="connsiteY2119" fmla="*/ 1004615 h 1410263"/>
                <a:gd name="connsiteX2120" fmla="*/ 224833 w 757384"/>
                <a:gd name="connsiteY2120" fmla="*/ 1003164 h 1410263"/>
                <a:gd name="connsiteX2121" fmla="*/ 231488 w 757384"/>
                <a:gd name="connsiteY2121" fmla="*/ 998982 h 1410263"/>
                <a:gd name="connsiteX2122" fmla="*/ 228331 w 757384"/>
                <a:gd name="connsiteY2122" fmla="*/ 1008541 h 1410263"/>
                <a:gd name="connsiteX2123" fmla="*/ 225686 w 757384"/>
                <a:gd name="connsiteY2123" fmla="*/ 1016906 h 1410263"/>
                <a:gd name="connsiteX2124" fmla="*/ 223553 w 757384"/>
                <a:gd name="connsiteY2124" fmla="*/ 1018271 h 1410263"/>
                <a:gd name="connsiteX2125" fmla="*/ 222444 w 757384"/>
                <a:gd name="connsiteY2125" fmla="*/ 1009480 h 1410263"/>
                <a:gd name="connsiteX2126" fmla="*/ 238398 w 757384"/>
                <a:gd name="connsiteY2126" fmla="*/ 978413 h 1410263"/>
                <a:gd name="connsiteX2127" fmla="*/ 236009 w 757384"/>
                <a:gd name="connsiteY2127" fmla="*/ 985497 h 1410263"/>
                <a:gd name="connsiteX2128" fmla="*/ 235668 w 757384"/>
                <a:gd name="connsiteY2128" fmla="*/ 977816 h 1410263"/>
                <a:gd name="connsiteX2129" fmla="*/ 238142 w 757384"/>
                <a:gd name="connsiteY2129" fmla="*/ 976536 h 1410263"/>
                <a:gd name="connsiteX2130" fmla="*/ 238398 w 757384"/>
                <a:gd name="connsiteY2130" fmla="*/ 978413 h 1410263"/>
                <a:gd name="connsiteX2131" fmla="*/ 232000 w 757384"/>
                <a:gd name="connsiteY2131" fmla="*/ 992837 h 1410263"/>
                <a:gd name="connsiteX2132" fmla="*/ 228160 w 757384"/>
                <a:gd name="connsiteY2132" fmla="*/ 995056 h 1410263"/>
                <a:gd name="connsiteX2133" fmla="*/ 231317 w 757384"/>
                <a:gd name="connsiteY2133" fmla="*/ 987375 h 1410263"/>
                <a:gd name="connsiteX2134" fmla="*/ 232000 w 757384"/>
                <a:gd name="connsiteY2134" fmla="*/ 992837 h 1410263"/>
                <a:gd name="connsiteX2135" fmla="*/ 236180 w 757384"/>
                <a:gd name="connsiteY2135" fmla="*/ 990277 h 1410263"/>
                <a:gd name="connsiteX2136" fmla="*/ 236948 w 757384"/>
                <a:gd name="connsiteY2136" fmla="*/ 988314 h 1410263"/>
                <a:gd name="connsiteX2137" fmla="*/ 239081 w 757384"/>
                <a:gd name="connsiteY2137" fmla="*/ 982766 h 1410263"/>
                <a:gd name="connsiteX2138" fmla="*/ 239934 w 757384"/>
                <a:gd name="connsiteY2138" fmla="*/ 988399 h 1410263"/>
                <a:gd name="connsiteX2139" fmla="*/ 236266 w 757384"/>
                <a:gd name="connsiteY2139" fmla="*/ 990533 h 1410263"/>
                <a:gd name="connsiteX2140" fmla="*/ 236266 w 757384"/>
                <a:gd name="connsiteY2140" fmla="*/ 990362 h 1410263"/>
                <a:gd name="connsiteX2141" fmla="*/ 231061 w 757384"/>
                <a:gd name="connsiteY2141" fmla="*/ 985241 h 1410263"/>
                <a:gd name="connsiteX2142" fmla="*/ 226027 w 757384"/>
                <a:gd name="connsiteY2142" fmla="*/ 996166 h 1410263"/>
                <a:gd name="connsiteX2143" fmla="*/ 221164 w 757384"/>
                <a:gd name="connsiteY2143" fmla="*/ 998982 h 1410263"/>
                <a:gd name="connsiteX2144" fmla="*/ 219885 w 757384"/>
                <a:gd name="connsiteY2144" fmla="*/ 986095 h 1410263"/>
                <a:gd name="connsiteX2145" fmla="*/ 230464 w 757384"/>
                <a:gd name="connsiteY2145" fmla="*/ 980462 h 1410263"/>
                <a:gd name="connsiteX2146" fmla="*/ 231061 w 757384"/>
                <a:gd name="connsiteY2146" fmla="*/ 985156 h 1410263"/>
                <a:gd name="connsiteX2147" fmla="*/ 217155 w 757384"/>
                <a:gd name="connsiteY2147" fmla="*/ 1001372 h 1410263"/>
                <a:gd name="connsiteX2148" fmla="*/ 216813 w 757384"/>
                <a:gd name="connsiteY2148" fmla="*/ 1001543 h 1410263"/>
                <a:gd name="connsiteX2149" fmla="*/ 214595 w 757384"/>
                <a:gd name="connsiteY2149" fmla="*/ 988826 h 1410263"/>
                <a:gd name="connsiteX2150" fmla="*/ 214680 w 757384"/>
                <a:gd name="connsiteY2150" fmla="*/ 988826 h 1410263"/>
                <a:gd name="connsiteX2151" fmla="*/ 217155 w 757384"/>
                <a:gd name="connsiteY2151" fmla="*/ 1001372 h 1410263"/>
                <a:gd name="connsiteX2152" fmla="*/ 213998 w 757384"/>
                <a:gd name="connsiteY2152" fmla="*/ 985071 h 1410263"/>
                <a:gd name="connsiteX2153" fmla="*/ 213571 w 757384"/>
                <a:gd name="connsiteY2153" fmla="*/ 982339 h 1410263"/>
                <a:gd name="connsiteX2154" fmla="*/ 213571 w 757384"/>
                <a:gd name="connsiteY2154" fmla="*/ 982339 h 1410263"/>
                <a:gd name="connsiteX2155" fmla="*/ 214083 w 757384"/>
                <a:gd name="connsiteY2155" fmla="*/ 985071 h 1410263"/>
                <a:gd name="connsiteX2156" fmla="*/ 214083 w 757384"/>
                <a:gd name="connsiteY2156" fmla="*/ 985071 h 1410263"/>
                <a:gd name="connsiteX2157" fmla="*/ 212889 w 757384"/>
                <a:gd name="connsiteY2157" fmla="*/ 978413 h 1410263"/>
                <a:gd name="connsiteX2158" fmla="*/ 212121 w 757384"/>
                <a:gd name="connsiteY2158" fmla="*/ 973292 h 1410263"/>
                <a:gd name="connsiteX2159" fmla="*/ 212547 w 757384"/>
                <a:gd name="connsiteY2159" fmla="*/ 972183 h 1410263"/>
                <a:gd name="connsiteX2160" fmla="*/ 212974 w 757384"/>
                <a:gd name="connsiteY2160" fmla="*/ 977987 h 1410263"/>
                <a:gd name="connsiteX2161" fmla="*/ 212803 w 757384"/>
                <a:gd name="connsiteY2161" fmla="*/ 978413 h 1410263"/>
                <a:gd name="connsiteX2162" fmla="*/ 212377 w 757384"/>
                <a:gd name="connsiteY2162" fmla="*/ 969793 h 1410263"/>
                <a:gd name="connsiteX2163" fmla="*/ 211780 w 757384"/>
                <a:gd name="connsiteY2163" fmla="*/ 970988 h 1410263"/>
                <a:gd name="connsiteX2164" fmla="*/ 211609 w 757384"/>
                <a:gd name="connsiteY2164" fmla="*/ 969537 h 1410263"/>
                <a:gd name="connsiteX2165" fmla="*/ 212291 w 757384"/>
                <a:gd name="connsiteY2165" fmla="*/ 969196 h 1410263"/>
                <a:gd name="connsiteX2166" fmla="*/ 212291 w 757384"/>
                <a:gd name="connsiteY2166" fmla="*/ 969793 h 1410263"/>
                <a:gd name="connsiteX2167" fmla="*/ 210073 w 757384"/>
                <a:gd name="connsiteY2167" fmla="*/ 972012 h 1410263"/>
                <a:gd name="connsiteX2168" fmla="*/ 210073 w 757384"/>
                <a:gd name="connsiteY2168" fmla="*/ 974658 h 1410263"/>
                <a:gd name="connsiteX2169" fmla="*/ 205125 w 757384"/>
                <a:gd name="connsiteY2169" fmla="*/ 985156 h 1410263"/>
                <a:gd name="connsiteX2170" fmla="*/ 203760 w 757384"/>
                <a:gd name="connsiteY2170" fmla="*/ 988143 h 1410263"/>
                <a:gd name="connsiteX2171" fmla="*/ 202309 w 757384"/>
                <a:gd name="connsiteY2171" fmla="*/ 974402 h 1410263"/>
                <a:gd name="connsiteX2172" fmla="*/ 210159 w 757384"/>
                <a:gd name="connsiteY2172" fmla="*/ 970305 h 1410263"/>
                <a:gd name="connsiteX2173" fmla="*/ 210159 w 757384"/>
                <a:gd name="connsiteY2173" fmla="*/ 971927 h 1410263"/>
                <a:gd name="connsiteX2174" fmla="*/ 197190 w 757384"/>
                <a:gd name="connsiteY2174" fmla="*/ 981998 h 1410263"/>
                <a:gd name="connsiteX2175" fmla="*/ 200177 w 757384"/>
                <a:gd name="connsiteY2175" fmla="*/ 975597 h 1410263"/>
                <a:gd name="connsiteX2176" fmla="*/ 201968 w 757384"/>
                <a:gd name="connsiteY2176" fmla="*/ 974658 h 1410263"/>
                <a:gd name="connsiteX2177" fmla="*/ 203162 w 757384"/>
                <a:gd name="connsiteY2177" fmla="*/ 989509 h 1410263"/>
                <a:gd name="connsiteX2178" fmla="*/ 201882 w 757384"/>
                <a:gd name="connsiteY2178" fmla="*/ 992325 h 1410263"/>
                <a:gd name="connsiteX2179" fmla="*/ 188744 w 757384"/>
                <a:gd name="connsiteY2179" fmla="*/ 1000007 h 1410263"/>
                <a:gd name="connsiteX2180" fmla="*/ 192754 w 757384"/>
                <a:gd name="connsiteY2180" fmla="*/ 990874 h 1410263"/>
                <a:gd name="connsiteX2181" fmla="*/ 198299 w 757384"/>
                <a:gd name="connsiteY2181" fmla="*/ 978669 h 1410263"/>
                <a:gd name="connsiteX2182" fmla="*/ 196934 w 757384"/>
                <a:gd name="connsiteY2182" fmla="*/ 981913 h 1410263"/>
                <a:gd name="connsiteX2183" fmla="*/ 197190 w 757384"/>
                <a:gd name="connsiteY2183" fmla="*/ 981998 h 1410263"/>
                <a:gd name="connsiteX2184" fmla="*/ 188744 w 757384"/>
                <a:gd name="connsiteY2184" fmla="*/ 1001970 h 1410263"/>
                <a:gd name="connsiteX2185" fmla="*/ 200006 w 757384"/>
                <a:gd name="connsiteY2185" fmla="*/ 996337 h 1410263"/>
                <a:gd name="connsiteX2186" fmla="*/ 194887 w 757384"/>
                <a:gd name="connsiteY2186" fmla="*/ 1007773 h 1410263"/>
                <a:gd name="connsiteX2187" fmla="*/ 191474 w 757384"/>
                <a:gd name="connsiteY2187" fmla="*/ 1003164 h 1410263"/>
                <a:gd name="connsiteX2188" fmla="*/ 189512 w 757384"/>
                <a:gd name="connsiteY2188" fmla="*/ 1006920 h 1410263"/>
                <a:gd name="connsiteX2189" fmla="*/ 190791 w 757384"/>
                <a:gd name="connsiteY2189" fmla="*/ 1017162 h 1410263"/>
                <a:gd name="connsiteX2190" fmla="*/ 185161 w 757384"/>
                <a:gd name="connsiteY2190" fmla="*/ 1020661 h 1410263"/>
                <a:gd name="connsiteX2191" fmla="*/ 183028 w 757384"/>
                <a:gd name="connsiteY2191" fmla="*/ 1014857 h 1410263"/>
                <a:gd name="connsiteX2192" fmla="*/ 182686 w 757384"/>
                <a:gd name="connsiteY2192" fmla="*/ 1014004 h 1410263"/>
                <a:gd name="connsiteX2193" fmla="*/ 187464 w 757384"/>
                <a:gd name="connsiteY2193" fmla="*/ 1002567 h 1410263"/>
                <a:gd name="connsiteX2194" fmla="*/ 188658 w 757384"/>
                <a:gd name="connsiteY2194" fmla="*/ 1001970 h 1410263"/>
                <a:gd name="connsiteX2195" fmla="*/ 180553 w 757384"/>
                <a:gd name="connsiteY2195" fmla="*/ 1019210 h 1410263"/>
                <a:gd name="connsiteX2196" fmla="*/ 180639 w 757384"/>
                <a:gd name="connsiteY2196" fmla="*/ 1023477 h 1410263"/>
                <a:gd name="connsiteX2197" fmla="*/ 178165 w 757384"/>
                <a:gd name="connsiteY2197" fmla="*/ 1025014 h 1410263"/>
                <a:gd name="connsiteX2198" fmla="*/ 180553 w 757384"/>
                <a:gd name="connsiteY2198" fmla="*/ 1019210 h 1410263"/>
                <a:gd name="connsiteX2199" fmla="*/ 172704 w 757384"/>
                <a:gd name="connsiteY2199" fmla="*/ 1038840 h 1410263"/>
                <a:gd name="connsiteX2200" fmla="*/ 174240 w 757384"/>
                <a:gd name="connsiteY2200" fmla="*/ 1050191 h 1410263"/>
                <a:gd name="connsiteX2201" fmla="*/ 166476 w 757384"/>
                <a:gd name="connsiteY2201" fmla="*/ 1055483 h 1410263"/>
                <a:gd name="connsiteX2202" fmla="*/ 170657 w 757384"/>
                <a:gd name="connsiteY2202" fmla="*/ 1044217 h 1410263"/>
                <a:gd name="connsiteX2203" fmla="*/ 172790 w 757384"/>
                <a:gd name="connsiteY2203" fmla="*/ 1038840 h 1410263"/>
                <a:gd name="connsiteX2204" fmla="*/ 160675 w 757384"/>
                <a:gd name="connsiteY2204" fmla="*/ 1057275 h 1410263"/>
                <a:gd name="connsiteX2205" fmla="*/ 159054 w 757384"/>
                <a:gd name="connsiteY2205" fmla="*/ 1050362 h 1410263"/>
                <a:gd name="connsiteX2206" fmla="*/ 161442 w 757384"/>
                <a:gd name="connsiteY2206" fmla="*/ 1055398 h 1410263"/>
                <a:gd name="connsiteX2207" fmla="*/ 161442 w 757384"/>
                <a:gd name="connsiteY2207" fmla="*/ 1055398 h 1410263"/>
                <a:gd name="connsiteX2208" fmla="*/ 160675 w 757384"/>
                <a:gd name="connsiteY2208" fmla="*/ 1057275 h 1410263"/>
                <a:gd name="connsiteX2209" fmla="*/ 165793 w 757384"/>
                <a:gd name="connsiteY2209" fmla="*/ 1100291 h 1410263"/>
                <a:gd name="connsiteX2210" fmla="*/ 167159 w 757384"/>
                <a:gd name="connsiteY2210" fmla="*/ 1105070 h 1410263"/>
                <a:gd name="connsiteX2211" fmla="*/ 164940 w 757384"/>
                <a:gd name="connsiteY2211" fmla="*/ 1106692 h 1410263"/>
                <a:gd name="connsiteX2212" fmla="*/ 164770 w 757384"/>
                <a:gd name="connsiteY2212" fmla="*/ 1106265 h 1410263"/>
                <a:gd name="connsiteX2213" fmla="*/ 164343 w 757384"/>
                <a:gd name="connsiteY2213" fmla="*/ 1104644 h 1410263"/>
                <a:gd name="connsiteX2214" fmla="*/ 165793 w 757384"/>
                <a:gd name="connsiteY2214" fmla="*/ 1100376 h 1410263"/>
                <a:gd name="connsiteX2215" fmla="*/ 163831 w 757384"/>
                <a:gd name="connsiteY2215" fmla="*/ 1114544 h 1410263"/>
                <a:gd name="connsiteX2216" fmla="*/ 168267 w 757384"/>
                <a:gd name="connsiteY2216" fmla="*/ 1124103 h 1410263"/>
                <a:gd name="connsiteX2217" fmla="*/ 158542 w 757384"/>
                <a:gd name="connsiteY2217" fmla="*/ 1130419 h 1410263"/>
                <a:gd name="connsiteX2218" fmla="*/ 158115 w 757384"/>
                <a:gd name="connsiteY2218" fmla="*/ 1128456 h 1410263"/>
                <a:gd name="connsiteX2219" fmla="*/ 158115 w 757384"/>
                <a:gd name="connsiteY2219" fmla="*/ 1128456 h 1410263"/>
                <a:gd name="connsiteX2220" fmla="*/ 158115 w 757384"/>
                <a:gd name="connsiteY2220" fmla="*/ 1128371 h 1410263"/>
                <a:gd name="connsiteX2221" fmla="*/ 158115 w 757384"/>
                <a:gd name="connsiteY2221" fmla="*/ 1128371 h 1410263"/>
                <a:gd name="connsiteX2222" fmla="*/ 158115 w 757384"/>
                <a:gd name="connsiteY2222" fmla="*/ 1128285 h 1410263"/>
                <a:gd name="connsiteX2223" fmla="*/ 157518 w 757384"/>
                <a:gd name="connsiteY2223" fmla="*/ 1126237 h 1410263"/>
                <a:gd name="connsiteX2224" fmla="*/ 160418 w 757384"/>
                <a:gd name="connsiteY2224" fmla="*/ 1116934 h 1410263"/>
                <a:gd name="connsiteX2225" fmla="*/ 163831 w 757384"/>
                <a:gd name="connsiteY2225" fmla="*/ 1114629 h 1410263"/>
                <a:gd name="connsiteX2226" fmla="*/ 158883 w 757384"/>
                <a:gd name="connsiteY2226" fmla="*/ 1187005 h 1410263"/>
                <a:gd name="connsiteX2227" fmla="*/ 161954 w 757384"/>
                <a:gd name="connsiteY2227" fmla="*/ 1192809 h 1410263"/>
                <a:gd name="connsiteX2228" fmla="*/ 159907 w 757384"/>
                <a:gd name="connsiteY2228" fmla="*/ 1203477 h 1410263"/>
                <a:gd name="connsiteX2229" fmla="*/ 154532 w 757384"/>
                <a:gd name="connsiteY2229" fmla="*/ 1189651 h 1410263"/>
                <a:gd name="connsiteX2230" fmla="*/ 158968 w 757384"/>
                <a:gd name="connsiteY2230" fmla="*/ 1187005 h 1410263"/>
                <a:gd name="connsiteX2231" fmla="*/ 162039 w 757384"/>
                <a:gd name="connsiteY2231" fmla="*/ 1185127 h 1410263"/>
                <a:gd name="connsiteX2232" fmla="*/ 163661 w 757384"/>
                <a:gd name="connsiteY2232" fmla="*/ 1184103 h 1410263"/>
                <a:gd name="connsiteX2233" fmla="*/ 162978 w 757384"/>
                <a:gd name="connsiteY2233" fmla="*/ 1187517 h 1410263"/>
                <a:gd name="connsiteX2234" fmla="*/ 162039 w 757384"/>
                <a:gd name="connsiteY2234" fmla="*/ 1185127 h 1410263"/>
                <a:gd name="connsiteX2235" fmla="*/ 160248 w 757384"/>
                <a:gd name="connsiteY2235" fmla="*/ 1180348 h 1410263"/>
                <a:gd name="connsiteX2236" fmla="*/ 153593 w 757384"/>
                <a:gd name="connsiteY2236" fmla="*/ 1160803 h 1410263"/>
                <a:gd name="connsiteX2237" fmla="*/ 153593 w 757384"/>
                <a:gd name="connsiteY2237" fmla="*/ 1160803 h 1410263"/>
                <a:gd name="connsiteX2238" fmla="*/ 153593 w 757384"/>
                <a:gd name="connsiteY2238" fmla="*/ 1160718 h 1410263"/>
                <a:gd name="connsiteX2239" fmla="*/ 153593 w 757384"/>
                <a:gd name="connsiteY2239" fmla="*/ 1160718 h 1410263"/>
                <a:gd name="connsiteX2240" fmla="*/ 153593 w 757384"/>
                <a:gd name="connsiteY2240" fmla="*/ 1160632 h 1410263"/>
                <a:gd name="connsiteX2241" fmla="*/ 153252 w 757384"/>
                <a:gd name="connsiteY2241" fmla="*/ 1159693 h 1410263"/>
                <a:gd name="connsiteX2242" fmla="*/ 160589 w 757384"/>
                <a:gd name="connsiteY2242" fmla="*/ 1155853 h 1410263"/>
                <a:gd name="connsiteX2243" fmla="*/ 166391 w 757384"/>
                <a:gd name="connsiteY2243" fmla="*/ 1171642 h 1410263"/>
                <a:gd name="connsiteX2244" fmla="*/ 165282 w 757384"/>
                <a:gd name="connsiteY2244" fmla="*/ 1177105 h 1410263"/>
                <a:gd name="connsiteX2245" fmla="*/ 160333 w 757384"/>
                <a:gd name="connsiteY2245" fmla="*/ 1180433 h 1410263"/>
                <a:gd name="connsiteX2246" fmla="*/ 205466 w 757384"/>
                <a:gd name="connsiteY2246" fmla="*/ 1085440 h 1410263"/>
                <a:gd name="connsiteX2247" fmla="*/ 208537 w 757384"/>
                <a:gd name="connsiteY2247" fmla="*/ 1083307 h 1410263"/>
                <a:gd name="connsiteX2248" fmla="*/ 206148 w 757384"/>
                <a:gd name="connsiteY2248" fmla="*/ 1091073 h 1410263"/>
                <a:gd name="connsiteX2249" fmla="*/ 205466 w 757384"/>
                <a:gd name="connsiteY2249" fmla="*/ 1085440 h 1410263"/>
                <a:gd name="connsiteX2250" fmla="*/ 218434 w 757384"/>
                <a:gd name="connsiteY2250" fmla="*/ 1052752 h 1410263"/>
                <a:gd name="connsiteX2251" fmla="*/ 212547 w 757384"/>
                <a:gd name="connsiteY2251" fmla="*/ 1070419 h 1410263"/>
                <a:gd name="connsiteX2252" fmla="*/ 211182 w 757384"/>
                <a:gd name="connsiteY2252" fmla="*/ 1057275 h 1410263"/>
                <a:gd name="connsiteX2253" fmla="*/ 218605 w 757384"/>
                <a:gd name="connsiteY2253" fmla="*/ 1052496 h 1410263"/>
                <a:gd name="connsiteX2254" fmla="*/ 218519 w 757384"/>
                <a:gd name="connsiteY2254" fmla="*/ 1052837 h 1410263"/>
                <a:gd name="connsiteX2255" fmla="*/ 210500 w 757384"/>
                <a:gd name="connsiteY2255" fmla="*/ 1051130 h 1410263"/>
                <a:gd name="connsiteX2256" fmla="*/ 209647 w 757384"/>
                <a:gd name="connsiteY2256" fmla="*/ 1043278 h 1410263"/>
                <a:gd name="connsiteX2257" fmla="*/ 214254 w 757384"/>
                <a:gd name="connsiteY2257" fmla="*/ 1030391 h 1410263"/>
                <a:gd name="connsiteX2258" fmla="*/ 216557 w 757384"/>
                <a:gd name="connsiteY2258" fmla="*/ 1028854 h 1410263"/>
                <a:gd name="connsiteX2259" fmla="*/ 217752 w 757384"/>
                <a:gd name="connsiteY2259" fmla="*/ 1033463 h 1410263"/>
                <a:gd name="connsiteX2260" fmla="*/ 220738 w 757384"/>
                <a:gd name="connsiteY2260" fmla="*/ 1044132 h 1410263"/>
                <a:gd name="connsiteX2261" fmla="*/ 220994 w 757384"/>
                <a:gd name="connsiteY2261" fmla="*/ 1044132 h 1410263"/>
                <a:gd name="connsiteX2262" fmla="*/ 219543 w 757384"/>
                <a:gd name="connsiteY2262" fmla="*/ 1033207 h 1410263"/>
                <a:gd name="connsiteX2263" fmla="*/ 218946 w 757384"/>
                <a:gd name="connsiteY2263" fmla="*/ 1027233 h 1410263"/>
                <a:gd name="connsiteX2264" fmla="*/ 222530 w 757384"/>
                <a:gd name="connsiteY2264" fmla="*/ 1024758 h 1410263"/>
                <a:gd name="connsiteX2265" fmla="*/ 222700 w 757384"/>
                <a:gd name="connsiteY2265" fmla="*/ 1025526 h 1410263"/>
                <a:gd name="connsiteX2266" fmla="*/ 221506 w 757384"/>
                <a:gd name="connsiteY2266" fmla="*/ 1029196 h 1410263"/>
                <a:gd name="connsiteX2267" fmla="*/ 221762 w 757384"/>
                <a:gd name="connsiteY2267" fmla="*/ 1029196 h 1410263"/>
                <a:gd name="connsiteX2268" fmla="*/ 222871 w 757384"/>
                <a:gd name="connsiteY2268" fmla="*/ 1026123 h 1410263"/>
                <a:gd name="connsiteX2269" fmla="*/ 225004 w 757384"/>
                <a:gd name="connsiteY2269" fmla="*/ 1034402 h 1410263"/>
                <a:gd name="connsiteX2270" fmla="*/ 221250 w 757384"/>
                <a:gd name="connsiteY2270" fmla="*/ 1044644 h 1410263"/>
                <a:gd name="connsiteX2271" fmla="*/ 210414 w 757384"/>
                <a:gd name="connsiteY2271" fmla="*/ 1051045 h 1410263"/>
                <a:gd name="connsiteX2272" fmla="*/ 234815 w 757384"/>
                <a:gd name="connsiteY2272" fmla="*/ 1016479 h 1410263"/>
                <a:gd name="connsiteX2273" fmla="*/ 235156 w 757384"/>
                <a:gd name="connsiteY2273" fmla="*/ 1016223 h 1410263"/>
                <a:gd name="connsiteX2274" fmla="*/ 235754 w 757384"/>
                <a:gd name="connsiteY2274" fmla="*/ 1020234 h 1410263"/>
                <a:gd name="connsiteX2275" fmla="*/ 237972 w 757384"/>
                <a:gd name="connsiteY2275" fmla="*/ 1034914 h 1410263"/>
                <a:gd name="connsiteX2276" fmla="*/ 226369 w 757384"/>
                <a:gd name="connsiteY2276" fmla="*/ 1041742 h 1410263"/>
                <a:gd name="connsiteX2277" fmla="*/ 234901 w 757384"/>
                <a:gd name="connsiteY2277" fmla="*/ 1016479 h 1410263"/>
                <a:gd name="connsiteX2278" fmla="*/ 236777 w 757384"/>
                <a:gd name="connsiteY2278" fmla="*/ 1004957 h 1410263"/>
                <a:gd name="connsiteX2279" fmla="*/ 236351 w 757384"/>
                <a:gd name="connsiteY2279" fmla="*/ 995910 h 1410263"/>
                <a:gd name="connsiteX2280" fmla="*/ 240531 w 757384"/>
                <a:gd name="connsiteY2280" fmla="*/ 993264 h 1410263"/>
                <a:gd name="connsiteX2281" fmla="*/ 240787 w 757384"/>
                <a:gd name="connsiteY2281" fmla="*/ 995227 h 1410263"/>
                <a:gd name="connsiteX2282" fmla="*/ 239508 w 757384"/>
                <a:gd name="connsiteY2282" fmla="*/ 998214 h 1410263"/>
                <a:gd name="connsiteX2283" fmla="*/ 236692 w 757384"/>
                <a:gd name="connsiteY2283" fmla="*/ 1004957 h 1410263"/>
                <a:gd name="connsiteX2284" fmla="*/ 241300 w 757384"/>
                <a:gd name="connsiteY2284" fmla="*/ 994288 h 1410263"/>
                <a:gd name="connsiteX2285" fmla="*/ 241214 w 757384"/>
                <a:gd name="connsiteY2285" fmla="*/ 992923 h 1410263"/>
                <a:gd name="connsiteX2286" fmla="*/ 242152 w 757384"/>
                <a:gd name="connsiteY2286" fmla="*/ 992325 h 1410263"/>
                <a:gd name="connsiteX2287" fmla="*/ 241300 w 757384"/>
                <a:gd name="connsiteY2287" fmla="*/ 994288 h 1410263"/>
                <a:gd name="connsiteX2288" fmla="*/ 245565 w 757384"/>
                <a:gd name="connsiteY2288" fmla="*/ 965953 h 1410263"/>
                <a:gd name="connsiteX2289" fmla="*/ 249916 w 757384"/>
                <a:gd name="connsiteY2289" fmla="*/ 954943 h 1410263"/>
                <a:gd name="connsiteX2290" fmla="*/ 250940 w 757384"/>
                <a:gd name="connsiteY2290" fmla="*/ 962624 h 1410263"/>
                <a:gd name="connsiteX2291" fmla="*/ 245650 w 757384"/>
                <a:gd name="connsiteY2291" fmla="*/ 965867 h 1410263"/>
                <a:gd name="connsiteX2292" fmla="*/ 259301 w 757384"/>
                <a:gd name="connsiteY2292" fmla="*/ 931557 h 1410263"/>
                <a:gd name="connsiteX2293" fmla="*/ 260154 w 757384"/>
                <a:gd name="connsiteY2293" fmla="*/ 929594 h 1410263"/>
                <a:gd name="connsiteX2294" fmla="*/ 260837 w 757384"/>
                <a:gd name="connsiteY2294" fmla="*/ 935569 h 1410263"/>
                <a:gd name="connsiteX2295" fmla="*/ 256827 w 757384"/>
                <a:gd name="connsiteY2295" fmla="*/ 937873 h 1410263"/>
                <a:gd name="connsiteX2296" fmla="*/ 259387 w 757384"/>
                <a:gd name="connsiteY2296" fmla="*/ 931557 h 1410263"/>
                <a:gd name="connsiteX2297" fmla="*/ 267577 w 757384"/>
                <a:gd name="connsiteY2297" fmla="*/ 891358 h 1410263"/>
                <a:gd name="connsiteX2298" fmla="*/ 267577 w 757384"/>
                <a:gd name="connsiteY2298" fmla="*/ 891358 h 1410263"/>
                <a:gd name="connsiteX2299" fmla="*/ 267577 w 757384"/>
                <a:gd name="connsiteY2299" fmla="*/ 891102 h 1410263"/>
                <a:gd name="connsiteX2300" fmla="*/ 267577 w 757384"/>
                <a:gd name="connsiteY2300" fmla="*/ 891102 h 1410263"/>
                <a:gd name="connsiteX2301" fmla="*/ 267491 w 757384"/>
                <a:gd name="connsiteY2301" fmla="*/ 889480 h 1410263"/>
                <a:gd name="connsiteX2302" fmla="*/ 272014 w 757384"/>
                <a:gd name="connsiteY2302" fmla="*/ 886493 h 1410263"/>
                <a:gd name="connsiteX2303" fmla="*/ 267662 w 757384"/>
                <a:gd name="connsiteY2303" fmla="*/ 897674 h 1410263"/>
                <a:gd name="connsiteX2304" fmla="*/ 267662 w 757384"/>
                <a:gd name="connsiteY2304" fmla="*/ 891358 h 1410263"/>
                <a:gd name="connsiteX2305" fmla="*/ 267065 w 757384"/>
                <a:gd name="connsiteY2305" fmla="*/ 882823 h 1410263"/>
                <a:gd name="connsiteX2306" fmla="*/ 266212 w 757384"/>
                <a:gd name="connsiteY2306" fmla="*/ 868485 h 1410263"/>
                <a:gd name="connsiteX2307" fmla="*/ 268686 w 757384"/>
                <a:gd name="connsiteY2307" fmla="*/ 863364 h 1410263"/>
                <a:gd name="connsiteX2308" fmla="*/ 270307 w 757384"/>
                <a:gd name="connsiteY2308" fmla="*/ 862425 h 1410263"/>
                <a:gd name="connsiteX2309" fmla="*/ 272099 w 757384"/>
                <a:gd name="connsiteY2309" fmla="*/ 879751 h 1410263"/>
                <a:gd name="connsiteX2310" fmla="*/ 267065 w 757384"/>
                <a:gd name="connsiteY2310" fmla="*/ 882823 h 1410263"/>
                <a:gd name="connsiteX2311" fmla="*/ 275938 w 757384"/>
                <a:gd name="connsiteY2311" fmla="*/ 852098 h 1410263"/>
                <a:gd name="connsiteX2312" fmla="*/ 275938 w 757384"/>
                <a:gd name="connsiteY2312" fmla="*/ 852098 h 1410263"/>
                <a:gd name="connsiteX2313" fmla="*/ 275938 w 757384"/>
                <a:gd name="connsiteY2313" fmla="*/ 852098 h 1410263"/>
                <a:gd name="connsiteX2314" fmla="*/ 275938 w 757384"/>
                <a:gd name="connsiteY2314" fmla="*/ 852098 h 1410263"/>
                <a:gd name="connsiteX2315" fmla="*/ 275938 w 757384"/>
                <a:gd name="connsiteY2315" fmla="*/ 852098 h 1410263"/>
                <a:gd name="connsiteX2316" fmla="*/ 275682 w 757384"/>
                <a:gd name="connsiteY2316" fmla="*/ 852268 h 1410263"/>
                <a:gd name="connsiteX2317" fmla="*/ 275511 w 757384"/>
                <a:gd name="connsiteY2317" fmla="*/ 849537 h 1410263"/>
                <a:gd name="connsiteX2318" fmla="*/ 279351 w 757384"/>
                <a:gd name="connsiteY2318" fmla="*/ 841770 h 1410263"/>
                <a:gd name="connsiteX2319" fmla="*/ 280545 w 757384"/>
                <a:gd name="connsiteY2319" fmla="*/ 841002 h 1410263"/>
                <a:gd name="connsiteX2320" fmla="*/ 280119 w 757384"/>
                <a:gd name="connsiteY2320" fmla="*/ 849111 h 1410263"/>
                <a:gd name="connsiteX2321" fmla="*/ 280119 w 757384"/>
                <a:gd name="connsiteY2321" fmla="*/ 849111 h 1410263"/>
                <a:gd name="connsiteX2322" fmla="*/ 280119 w 757384"/>
                <a:gd name="connsiteY2322" fmla="*/ 849196 h 1410263"/>
                <a:gd name="connsiteX2323" fmla="*/ 280119 w 757384"/>
                <a:gd name="connsiteY2323" fmla="*/ 849196 h 1410263"/>
                <a:gd name="connsiteX2324" fmla="*/ 280119 w 757384"/>
                <a:gd name="connsiteY2324" fmla="*/ 849623 h 1410263"/>
                <a:gd name="connsiteX2325" fmla="*/ 276109 w 757384"/>
                <a:gd name="connsiteY2325" fmla="*/ 852012 h 1410263"/>
                <a:gd name="connsiteX2326" fmla="*/ 317402 w 757384"/>
                <a:gd name="connsiteY2326" fmla="*/ 786465 h 1410263"/>
                <a:gd name="connsiteX2327" fmla="*/ 315184 w 757384"/>
                <a:gd name="connsiteY2327" fmla="*/ 787830 h 1410263"/>
                <a:gd name="connsiteX2328" fmla="*/ 316464 w 757384"/>
                <a:gd name="connsiteY2328" fmla="*/ 771614 h 1410263"/>
                <a:gd name="connsiteX2329" fmla="*/ 321156 w 757384"/>
                <a:gd name="connsiteY2329" fmla="*/ 763421 h 1410263"/>
                <a:gd name="connsiteX2330" fmla="*/ 329603 w 757384"/>
                <a:gd name="connsiteY2330" fmla="*/ 756678 h 1410263"/>
                <a:gd name="connsiteX2331" fmla="*/ 329603 w 757384"/>
                <a:gd name="connsiteY2331" fmla="*/ 757532 h 1410263"/>
                <a:gd name="connsiteX2332" fmla="*/ 320900 w 757384"/>
                <a:gd name="connsiteY2332" fmla="*/ 779552 h 1410263"/>
                <a:gd name="connsiteX2333" fmla="*/ 317488 w 757384"/>
                <a:gd name="connsiteY2333" fmla="*/ 786379 h 1410263"/>
                <a:gd name="connsiteX2334" fmla="*/ 329688 w 757384"/>
                <a:gd name="connsiteY2334" fmla="*/ 749509 h 1410263"/>
                <a:gd name="connsiteX2335" fmla="*/ 329688 w 757384"/>
                <a:gd name="connsiteY2335" fmla="*/ 750448 h 1410263"/>
                <a:gd name="connsiteX2336" fmla="*/ 327896 w 757384"/>
                <a:gd name="connsiteY2336" fmla="*/ 751728 h 1410263"/>
                <a:gd name="connsiteX2337" fmla="*/ 329346 w 757384"/>
                <a:gd name="connsiteY2337" fmla="*/ 749253 h 1410263"/>
                <a:gd name="connsiteX2338" fmla="*/ 329688 w 757384"/>
                <a:gd name="connsiteY2338" fmla="*/ 749509 h 1410263"/>
                <a:gd name="connsiteX2339" fmla="*/ 317488 w 757384"/>
                <a:gd name="connsiteY2339" fmla="*/ 766322 h 1410263"/>
                <a:gd name="connsiteX2340" fmla="*/ 318170 w 757384"/>
                <a:gd name="connsiteY2340" fmla="*/ 765725 h 1410263"/>
                <a:gd name="connsiteX2341" fmla="*/ 316720 w 757384"/>
                <a:gd name="connsiteY2341" fmla="*/ 768115 h 1410263"/>
                <a:gd name="connsiteX2342" fmla="*/ 316720 w 757384"/>
                <a:gd name="connsiteY2342" fmla="*/ 768115 h 1410263"/>
                <a:gd name="connsiteX2343" fmla="*/ 317488 w 757384"/>
                <a:gd name="connsiteY2343" fmla="*/ 766322 h 1410263"/>
                <a:gd name="connsiteX2344" fmla="*/ 311174 w 757384"/>
                <a:gd name="connsiteY2344" fmla="*/ 790305 h 1410263"/>
                <a:gd name="connsiteX2345" fmla="*/ 306226 w 757384"/>
                <a:gd name="connsiteY2345" fmla="*/ 793378 h 1410263"/>
                <a:gd name="connsiteX2346" fmla="*/ 311004 w 757384"/>
                <a:gd name="connsiteY2346" fmla="*/ 781941 h 1410263"/>
                <a:gd name="connsiteX2347" fmla="*/ 311174 w 757384"/>
                <a:gd name="connsiteY2347" fmla="*/ 790305 h 1410263"/>
                <a:gd name="connsiteX2348" fmla="*/ 325763 w 757384"/>
                <a:gd name="connsiteY2348" fmla="*/ 746778 h 1410263"/>
                <a:gd name="connsiteX2349" fmla="*/ 328835 w 757384"/>
                <a:gd name="connsiteY2349" fmla="*/ 748911 h 1410263"/>
                <a:gd name="connsiteX2350" fmla="*/ 326275 w 757384"/>
                <a:gd name="connsiteY2350" fmla="*/ 752837 h 1410263"/>
                <a:gd name="connsiteX2351" fmla="*/ 321838 w 757384"/>
                <a:gd name="connsiteY2351" fmla="*/ 755995 h 1410263"/>
                <a:gd name="connsiteX2352" fmla="*/ 325763 w 757384"/>
                <a:gd name="connsiteY2352" fmla="*/ 746778 h 1410263"/>
                <a:gd name="connsiteX2353" fmla="*/ 294110 w 757384"/>
                <a:gd name="connsiteY2353" fmla="*/ 818044 h 1410263"/>
                <a:gd name="connsiteX2354" fmla="*/ 294110 w 757384"/>
                <a:gd name="connsiteY2354" fmla="*/ 818044 h 1410263"/>
                <a:gd name="connsiteX2355" fmla="*/ 294110 w 757384"/>
                <a:gd name="connsiteY2355" fmla="*/ 817873 h 1410263"/>
                <a:gd name="connsiteX2356" fmla="*/ 294110 w 757384"/>
                <a:gd name="connsiteY2356" fmla="*/ 817702 h 1410263"/>
                <a:gd name="connsiteX2357" fmla="*/ 294110 w 757384"/>
                <a:gd name="connsiteY2357" fmla="*/ 817702 h 1410263"/>
                <a:gd name="connsiteX2358" fmla="*/ 294281 w 757384"/>
                <a:gd name="connsiteY2358" fmla="*/ 812411 h 1410263"/>
                <a:gd name="connsiteX2359" fmla="*/ 296926 w 757384"/>
                <a:gd name="connsiteY2359" fmla="*/ 807375 h 1410263"/>
                <a:gd name="connsiteX2360" fmla="*/ 297352 w 757384"/>
                <a:gd name="connsiteY2360" fmla="*/ 811130 h 1410263"/>
                <a:gd name="connsiteX2361" fmla="*/ 293940 w 757384"/>
                <a:gd name="connsiteY2361" fmla="*/ 820433 h 1410263"/>
                <a:gd name="connsiteX2362" fmla="*/ 294110 w 757384"/>
                <a:gd name="connsiteY2362" fmla="*/ 817958 h 1410263"/>
                <a:gd name="connsiteX2363" fmla="*/ 294537 w 757384"/>
                <a:gd name="connsiteY2363" fmla="*/ 800803 h 1410263"/>
                <a:gd name="connsiteX2364" fmla="*/ 295220 w 757384"/>
                <a:gd name="connsiteY2364" fmla="*/ 783222 h 1410263"/>
                <a:gd name="connsiteX2365" fmla="*/ 296073 w 757384"/>
                <a:gd name="connsiteY2365" fmla="*/ 799694 h 1410263"/>
                <a:gd name="connsiteX2366" fmla="*/ 294537 w 757384"/>
                <a:gd name="connsiteY2366" fmla="*/ 800803 h 1410263"/>
                <a:gd name="connsiteX2367" fmla="*/ 287968 w 757384"/>
                <a:gd name="connsiteY2367" fmla="*/ 824530 h 1410263"/>
                <a:gd name="connsiteX2368" fmla="*/ 287968 w 757384"/>
                <a:gd name="connsiteY2368" fmla="*/ 829480 h 1410263"/>
                <a:gd name="connsiteX2369" fmla="*/ 286347 w 757384"/>
                <a:gd name="connsiteY2369" fmla="*/ 830590 h 1410263"/>
                <a:gd name="connsiteX2370" fmla="*/ 286432 w 757384"/>
                <a:gd name="connsiteY2370" fmla="*/ 827517 h 1410263"/>
                <a:gd name="connsiteX2371" fmla="*/ 287968 w 757384"/>
                <a:gd name="connsiteY2371" fmla="*/ 824616 h 1410263"/>
                <a:gd name="connsiteX2372" fmla="*/ 293769 w 757384"/>
                <a:gd name="connsiteY2372" fmla="*/ 823933 h 1410263"/>
                <a:gd name="connsiteX2373" fmla="*/ 297694 w 757384"/>
                <a:gd name="connsiteY2373" fmla="*/ 814203 h 1410263"/>
                <a:gd name="connsiteX2374" fmla="*/ 298974 w 757384"/>
                <a:gd name="connsiteY2374" fmla="*/ 822311 h 1410263"/>
                <a:gd name="connsiteX2375" fmla="*/ 293684 w 757384"/>
                <a:gd name="connsiteY2375" fmla="*/ 825725 h 1410263"/>
                <a:gd name="connsiteX2376" fmla="*/ 293769 w 757384"/>
                <a:gd name="connsiteY2376" fmla="*/ 823933 h 1410263"/>
                <a:gd name="connsiteX2377" fmla="*/ 300424 w 757384"/>
                <a:gd name="connsiteY2377" fmla="*/ 807375 h 1410263"/>
                <a:gd name="connsiteX2378" fmla="*/ 302301 w 757384"/>
                <a:gd name="connsiteY2378" fmla="*/ 802852 h 1410263"/>
                <a:gd name="connsiteX2379" fmla="*/ 311345 w 757384"/>
                <a:gd name="connsiteY2379" fmla="*/ 796536 h 1410263"/>
                <a:gd name="connsiteX2380" fmla="*/ 311345 w 757384"/>
                <a:gd name="connsiteY2380" fmla="*/ 798840 h 1410263"/>
                <a:gd name="connsiteX2381" fmla="*/ 302642 w 757384"/>
                <a:gd name="connsiteY2381" fmla="*/ 816849 h 1410263"/>
                <a:gd name="connsiteX2382" fmla="*/ 300765 w 757384"/>
                <a:gd name="connsiteY2382" fmla="*/ 820860 h 1410263"/>
                <a:gd name="connsiteX2383" fmla="*/ 300339 w 757384"/>
                <a:gd name="connsiteY2383" fmla="*/ 807375 h 1410263"/>
                <a:gd name="connsiteX2384" fmla="*/ 329346 w 757384"/>
                <a:gd name="connsiteY2384" fmla="*/ 779295 h 1410263"/>
                <a:gd name="connsiteX2385" fmla="*/ 321668 w 757384"/>
                <a:gd name="connsiteY2385" fmla="*/ 783904 h 1410263"/>
                <a:gd name="connsiteX2386" fmla="*/ 329346 w 757384"/>
                <a:gd name="connsiteY2386" fmla="*/ 766920 h 1410263"/>
                <a:gd name="connsiteX2387" fmla="*/ 329346 w 757384"/>
                <a:gd name="connsiteY2387" fmla="*/ 779295 h 1410263"/>
                <a:gd name="connsiteX2388" fmla="*/ 336513 w 757384"/>
                <a:gd name="connsiteY2388" fmla="*/ 739864 h 1410263"/>
                <a:gd name="connsiteX2389" fmla="*/ 336257 w 757384"/>
                <a:gd name="connsiteY2389" fmla="*/ 739694 h 1410263"/>
                <a:gd name="connsiteX2390" fmla="*/ 336257 w 757384"/>
                <a:gd name="connsiteY2390" fmla="*/ 739694 h 1410263"/>
                <a:gd name="connsiteX2391" fmla="*/ 336257 w 757384"/>
                <a:gd name="connsiteY2391" fmla="*/ 739523 h 1410263"/>
                <a:gd name="connsiteX2392" fmla="*/ 336257 w 757384"/>
                <a:gd name="connsiteY2392" fmla="*/ 739523 h 1410263"/>
                <a:gd name="connsiteX2393" fmla="*/ 336684 w 757384"/>
                <a:gd name="connsiteY2393" fmla="*/ 732012 h 1410263"/>
                <a:gd name="connsiteX2394" fmla="*/ 341120 w 757384"/>
                <a:gd name="connsiteY2394" fmla="*/ 728428 h 1410263"/>
                <a:gd name="connsiteX2395" fmla="*/ 336513 w 757384"/>
                <a:gd name="connsiteY2395" fmla="*/ 739864 h 1410263"/>
                <a:gd name="connsiteX2396" fmla="*/ 347178 w 757384"/>
                <a:gd name="connsiteY2396" fmla="*/ 727148 h 1410263"/>
                <a:gd name="connsiteX2397" fmla="*/ 347178 w 757384"/>
                <a:gd name="connsiteY2397" fmla="*/ 727745 h 1410263"/>
                <a:gd name="connsiteX2398" fmla="*/ 344619 w 757384"/>
                <a:gd name="connsiteY2398" fmla="*/ 732695 h 1410263"/>
                <a:gd name="connsiteX2399" fmla="*/ 347178 w 757384"/>
                <a:gd name="connsiteY2399" fmla="*/ 727148 h 1410263"/>
                <a:gd name="connsiteX2400" fmla="*/ 310918 w 757384"/>
                <a:gd name="connsiteY2400" fmla="*/ 774345 h 1410263"/>
                <a:gd name="connsiteX2401" fmla="*/ 307847 w 757384"/>
                <a:gd name="connsiteY2401" fmla="*/ 782709 h 1410263"/>
                <a:gd name="connsiteX2402" fmla="*/ 300595 w 757384"/>
                <a:gd name="connsiteY2402" fmla="*/ 794744 h 1410263"/>
                <a:gd name="connsiteX2403" fmla="*/ 301277 w 757384"/>
                <a:gd name="connsiteY2403" fmla="*/ 778613 h 1410263"/>
                <a:gd name="connsiteX2404" fmla="*/ 301277 w 757384"/>
                <a:gd name="connsiteY2404" fmla="*/ 778613 h 1410263"/>
                <a:gd name="connsiteX2405" fmla="*/ 301277 w 757384"/>
                <a:gd name="connsiteY2405" fmla="*/ 778357 h 1410263"/>
                <a:gd name="connsiteX2406" fmla="*/ 301277 w 757384"/>
                <a:gd name="connsiteY2406" fmla="*/ 778357 h 1410263"/>
                <a:gd name="connsiteX2407" fmla="*/ 301277 w 757384"/>
                <a:gd name="connsiteY2407" fmla="*/ 778015 h 1410263"/>
                <a:gd name="connsiteX2408" fmla="*/ 310918 w 757384"/>
                <a:gd name="connsiteY2408" fmla="*/ 771187 h 1410263"/>
                <a:gd name="connsiteX2409" fmla="*/ 310918 w 757384"/>
                <a:gd name="connsiteY2409" fmla="*/ 774260 h 1410263"/>
                <a:gd name="connsiteX2410" fmla="*/ 290442 w 757384"/>
                <a:gd name="connsiteY2410" fmla="*/ 790732 h 1410263"/>
                <a:gd name="connsiteX2411" fmla="*/ 289077 w 757384"/>
                <a:gd name="connsiteY2411" fmla="*/ 804729 h 1410263"/>
                <a:gd name="connsiteX2412" fmla="*/ 287712 w 757384"/>
                <a:gd name="connsiteY2412" fmla="*/ 805668 h 1410263"/>
                <a:gd name="connsiteX2413" fmla="*/ 288650 w 757384"/>
                <a:gd name="connsiteY2413" fmla="*/ 794402 h 1410263"/>
                <a:gd name="connsiteX2414" fmla="*/ 290442 w 757384"/>
                <a:gd name="connsiteY2414" fmla="*/ 790647 h 1410263"/>
                <a:gd name="connsiteX2415" fmla="*/ 288480 w 757384"/>
                <a:gd name="connsiteY2415" fmla="*/ 811728 h 1410263"/>
                <a:gd name="connsiteX2416" fmla="*/ 288139 w 757384"/>
                <a:gd name="connsiteY2416" fmla="*/ 816166 h 1410263"/>
                <a:gd name="connsiteX2417" fmla="*/ 286859 w 757384"/>
                <a:gd name="connsiteY2417" fmla="*/ 818385 h 1410263"/>
                <a:gd name="connsiteX2418" fmla="*/ 287200 w 757384"/>
                <a:gd name="connsiteY2418" fmla="*/ 812581 h 1410263"/>
                <a:gd name="connsiteX2419" fmla="*/ 288480 w 757384"/>
                <a:gd name="connsiteY2419" fmla="*/ 811813 h 1410263"/>
                <a:gd name="connsiteX2420" fmla="*/ 269795 w 757384"/>
                <a:gd name="connsiteY2420" fmla="*/ 847574 h 1410263"/>
                <a:gd name="connsiteX2421" fmla="*/ 269795 w 757384"/>
                <a:gd name="connsiteY2421" fmla="*/ 849281 h 1410263"/>
                <a:gd name="connsiteX2422" fmla="*/ 265529 w 757384"/>
                <a:gd name="connsiteY2422" fmla="*/ 857304 h 1410263"/>
                <a:gd name="connsiteX2423" fmla="*/ 265188 w 757384"/>
                <a:gd name="connsiteY2423" fmla="*/ 850305 h 1410263"/>
                <a:gd name="connsiteX2424" fmla="*/ 269710 w 757384"/>
                <a:gd name="connsiteY2424" fmla="*/ 847574 h 1410263"/>
                <a:gd name="connsiteX2425" fmla="*/ 257766 w 757384"/>
                <a:gd name="connsiteY2425" fmla="*/ 872496 h 1410263"/>
                <a:gd name="connsiteX2426" fmla="*/ 255291 w 757384"/>
                <a:gd name="connsiteY2426" fmla="*/ 877446 h 1410263"/>
                <a:gd name="connsiteX2427" fmla="*/ 255291 w 757384"/>
                <a:gd name="connsiteY2427" fmla="*/ 877446 h 1410263"/>
                <a:gd name="connsiteX2428" fmla="*/ 255206 w 757384"/>
                <a:gd name="connsiteY2428" fmla="*/ 877702 h 1410263"/>
                <a:gd name="connsiteX2429" fmla="*/ 255035 w 757384"/>
                <a:gd name="connsiteY2429" fmla="*/ 877958 h 1410263"/>
                <a:gd name="connsiteX2430" fmla="*/ 255035 w 757384"/>
                <a:gd name="connsiteY2430" fmla="*/ 877958 h 1410263"/>
                <a:gd name="connsiteX2431" fmla="*/ 250428 w 757384"/>
                <a:gd name="connsiteY2431" fmla="*/ 887859 h 1410263"/>
                <a:gd name="connsiteX2432" fmla="*/ 250087 w 757384"/>
                <a:gd name="connsiteY2432" fmla="*/ 881116 h 1410263"/>
                <a:gd name="connsiteX2433" fmla="*/ 249916 w 757384"/>
                <a:gd name="connsiteY2433" fmla="*/ 874288 h 1410263"/>
                <a:gd name="connsiteX2434" fmla="*/ 257851 w 757384"/>
                <a:gd name="connsiteY2434" fmla="*/ 869765 h 1410263"/>
                <a:gd name="connsiteX2435" fmla="*/ 257851 w 757384"/>
                <a:gd name="connsiteY2435" fmla="*/ 872496 h 1410263"/>
                <a:gd name="connsiteX2436" fmla="*/ 238142 w 757384"/>
                <a:gd name="connsiteY2436" fmla="*/ 915597 h 1410263"/>
                <a:gd name="connsiteX2437" fmla="*/ 237630 w 757384"/>
                <a:gd name="connsiteY2437" fmla="*/ 907318 h 1410263"/>
                <a:gd name="connsiteX2438" fmla="*/ 243091 w 757384"/>
                <a:gd name="connsiteY2438" fmla="*/ 904160 h 1410263"/>
                <a:gd name="connsiteX2439" fmla="*/ 238142 w 757384"/>
                <a:gd name="connsiteY2439" fmla="*/ 915597 h 1410263"/>
                <a:gd name="connsiteX2440" fmla="*/ 233535 w 757384"/>
                <a:gd name="connsiteY2440" fmla="*/ 936849 h 1410263"/>
                <a:gd name="connsiteX2441" fmla="*/ 234901 w 757384"/>
                <a:gd name="connsiteY2441" fmla="*/ 950675 h 1410263"/>
                <a:gd name="connsiteX2442" fmla="*/ 233792 w 757384"/>
                <a:gd name="connsiteY2442" fmla="*/ 951358 h 1410263"/>
                <a:gd name="connsiteX2443" fmla="*/ 232597 w 757384"/>
                <a:gd name="connsiteY2443" fmla="*/ 938982 h 1410263"/>
                <a:gd name="connsiteX2444" fmla="*/ 233535 w 757384"/>
                <a:gd name="connsiteY2444" fmla="*/ 936849 h 1410263"/>
                <a:gd name="connsiteX2445" fmla="*/ 228843 w 757384"/>
                <a:gd name="connsiteY2445" fmla="*/ 954345 h 1410263"/>
                <a:gd name="connsiteX2446" fmla="*/ 224577 w 757384"/>
                <a:gd name="connsiteY2446" fmla="*/ 956906 h 1410263"/>
                <a:gd name="connsiteX2447" fmla="*/ 228672 w 757384"/>
                <a:gd name="connsiteY2447" fmla="*/ 947602 h 1410263"/>
                <a:gd name="connsiteX2448" fmla="*/ 228758 w 757384"/>
                <a:gd name="connsiteY2448" fmla="*/ 954345 h 1410263"/>
                <a:gd name="connsiteX2449" fmla="*/ 229014 w 757384"/>
                <a:gd name="connsiteY2449" fmla="*/ 960405 h 1410263"/>
                <a:gd name="connsiteX2450" fmla="*/ 229269 w 757384"/>
                <a:gd name="connsiteY2450" fmla="*/ 967745 h 1410263"/>
                <a:gd name="connsiteX2451" fmla="*/ 229269 w 757384"/>
                <a:gd name="connsiteY2451" fmla="*/ 967745 h 1410263"/>
                <a:gd name="connsiteX2452" fmla="*/ 229269 w 757384"/>
                <a:gd name="connsiteY2452" fmla="*/ 967745 h 1410263"/>
                <a:gd name="connsiteX2453" fmla="*/ 229269 w 757384"/>
                <a:gd name="connsiteY2453" fmla="*/ 967745 h 1410263"/>
                <a:gd name="connsiteX2454" fmla="*/ 230038 w 757384"/>
                <a:gd name="connsiteY2454" fmla="*/ 975426 h 1410263"/>
                <a:gd name="connsiteX2455" fmla="*/ 219543 w 757384"/>
                <a:gd name="connsiteY2455" fmla="*/ 981827 h 1410263"/>
                <a:gd name="connsiteX2456" fmla="*/ 219373 w 757384"/>
                <a:gd name="connsiteY2456" fmla="*/ 980120 h 1410263"/>
                <a:gd name="connsiteX2457" fmla="*/ 219373 w 757384"/>
                <a:gd name="connsiteY2457" fmla="*/ 980120 h 1410263"/>
                <a:gd name="connsiteX2458" fmla="*/ 219373 w 757384"/>
                <a:gd name="connsiteY2458" fmla="*/ 980035 h 1410263"/>
                <a:gd name="connsiteX2459" fmla="*/ 219373 w 757384"/>
                <a:gd name="connsiteY2459" fmla="*/ 980035 h 1410263"/>
                <a:gd name="connsiteX2460" fmla="*/ 219373 w 757384"/>
                <a:gd name="connsiteY2460" fmla="*/ 979950 h 1410263"/>
                <a:gd name="connsiteX2461" fmla="*/ 218093 w 757384"/>
                <a:gd name="connsiteY2461" fmla="*/ 971842 h 1410263"/>
                <a:gd name="connsiteX2462" fmla="*/ 221250 w 757384"/>
                <a:gd name="connsiteY2462" fmla="*/ 964672 h 1410263"/>
                <a:gd name="connsiteX2463" fmla="*/ 229099 w 757384"/>
                <a:gd name="connsiteY2463" fmla="*/ 960490 h 1410263"/>
                <a:gd name="connsiteX2464" fmla="*/ 217325 w 757384"/>
                <a:gd name="connsiteY2464" fmla="*/ 966891 h 1410263"/>
                <a:gd name="connsiteX2465" fmla="*/ 217325 w 757384"/>
                <a:gd name="connsiteY2465" fmla="*/ 966635 h 1410263"/>
                <a:gd name="connsiteX2466" fmla="*/ 217496 w 757384"/>
                <a:gd name="connsiteY2466" fmla="*/ 966550 h 1410263"/>
                <a:gd name="connsiteX2467" fmla="*/ 217325 w 757384"/>
                <a:gd name="connsiteY2467" fmla="*/ 966891 h 1410263"/>
                <a:gd name="connsiteX2468" fmla="*/ 211097 w 757384"/>
                <a:gd name="connsiteY2468" fmla="*/ 964843 h 1410263"/>
                <a:gd name="connsiteX2469" fmla="*/ 210670 w 757384"/>
                <a:gd name="connsiteY2469" fmla="*/ 961002 h 1410263"/>
                <a:gd name="connsiteX2470" fmla="*/ 210414 w 757384"/>
                <a:gd name="connsiteY2470" fmla="*/ 961002 h 1410263"/>
                <a:gd name="connsiteX2471" fmla="*/ 210329 w 757384"/>
                <a:gd name="connsiteY2471" fmla="*/ 965355 h 1410263"/>
                <a:gd name="connsiteX2472" fmla="*/ 202992 w 757384"/>
                <a:gd name="connsiteY2472" fmla="*/ 969708 h 1410263"/>
                <a:gd name="connsiteX2473" fmla="*/ 211694 w 757384"/>
                <a:gd name="connsiteY2473" fmla="*/ 951017 h 1410263"/>
                <a:gd name="connsiteX2474" fmla="*/ 212206 w 757384"/>
                <a:gd name="connsiteY2474" fmla="*/ 964331 h 1410263"/>
                <a:gd name="connsiteX2475" fmla="*/ 211182 w 757384"/>
                <a:gd name="connsiteY2475" fmla="*/ 964928 h 1410263"/>
                <a:gd name="connsiteX2476" fmla="*/ 191218 w 757384"/>
                <a:gd name="connsiteY2476" fmla="*/ 989850 h 1410263"/>
                <a:gd name="connsiteX2477" fmla="*/ 185331 w 757384"/>
                <a:gd name="connsiteY2477" fmla="*/ 1001884 h 1410263"/>
                <a:gd name="connsiteX2478" fmla="*/ 177823 w 757384"/>
                <a:gd name="connsiteY2478" fmla="*/ 1006066 h 1410263"/>
                <a:gd name="connsiteX2479" fmla="*/ 191815 w 757384"/>
                <a:gd name="connsiteY2479" fmla="*/ 979864 h 1410263"/>
                <a:gd name="connsiteX2480" fmla="*/ 197873 w 757384"/>
                <a:gd name="connsiteY2480" fmla="*/ 976792 h 1410263"/>
                <a:gd name="connsiteX2481" fmla="*/ 191218 w 757384"/>
                <a:gd name="connsiteY2481" fmla="*/ 989850 h 1410263"/>
                <a:gd name="connsiteX2482" fmla="*/ 184222 w 757384"/>
                <a:gd name="connsiteY2482" fmla="*/ 1004189 h 1410263"/>
                <a:gd name="connsiteX2483" fmla="*/ 181321 w 757384"/>
                <a:gd name="connsiteY2483" fmla="*/ 1010248 h 1410263"/>
                <a:gd name="connsiteX2484" fmla="*/ 180468 w 757384"/>
                <a:gd name="connsiteY2484" fmla="*/ 1007944 h 1410263"/>
                <a:gd name="connsiteX2485" fmla="*/ 180468 w 757384"/>
                <a:gd name="connsiteY2485" fmla="*/ 1012041 h 1410263"/>
                <a:gd name="connsiteX2486" fmla="*/ 173899 w 757384"/>
                <a:gd name="connsiteY2486" fmla="*/ 1026465 h 1410263"/>
                <a:gd name="connsiteX2487" fmla="*/ 172363 w 757384"/>
                <a:gd name="connsiteY2487" fmla="*/ 1018527 h 1410263"/>
                <a:gd name="connsiteX2488" fmla="*/ 172021 w 757384"/>
                <a:gd name="connsiteY2488" fmla="*/ 1016735 h 1410263"/>
                <a:gd name="connsiteX2489" fmla="*/ 176799 w 757384"/>
                <a:gd name="connsiteY2489" fmla="*/ 1007773 h 1410263"/>
                <a:gd name="connsiteX2490" fmla="*/ 184137 w 757384"/>
                <a:gd name="connsiteY2490" fmla="*/ 1004189 h 1410263"/>
                <a:gd name="connsiteX2491" fmla="*/ 166817 w 757384"/>
                <a:gd name="connsiteY2491" fmla="*/ 1042425 h 1410263"/>
                <a:gd name="connsiteX2492" fmla="*/ 161528 w 757384"/>
                <a:gd name="connsiteY2492" fmla="*/ 1055056 h 1410263"/>
                <a:gd name="connsiteX2493" fmla="*/ 157603 w 757384"/>
                <a:gd name="connsiteY2493" fmla="*/ 1043961 h 1410263"/>
                <a:gd name="connsiteX2494" fmla="*/ 157603 w 757384"/>
                <a:gd name="connsiteY2494" fmla="*/ 1043790 h 1410263"/>
                <a:gd name="connsiteX2495" fmla="*/ 158285 w 757384"/>
                <a:gd name="connsiteY2495" fmla="*/ 1042339 h 1410263"/>
                <a:gd name="connsiteX2496" fmla="*/ 169718 w 757384"/>
                <a:gd name="connsiteY2496" fmla="*/ 1035768 h 1410263"/>
                <a:gd name="connsiteX2497" fmla="*/ 166817 w 757384"/>
                <a:gd name="connsiteY2497" fmla="*/ 1042339 h 1410263"/>
                <a:gd name="connsiteX2498" fmla="*/ 156409 w 757384"/>
                <a:gd name="connsiteY2498" fmla="*/ 1045839 h 1410263"/>
                <a:gd name="connsiteX2499" fmla="*/ 156750 w 757384"/>
                <a:gd name="connsiteY2499" fmla="*/ 1048740 h 1410263"/>
                <a:gd name="connsiteX2500" fmla="*/ 158285 w 757384"/>
                <a:gd name="connsiteY2500" fmla="*/ 1060945 h 1410263"/>
                <a:gd name="connsiteX2501" fmla="*/ 154446 w 757384"/>
                <a:gd name="connsiteY2501" fmla="*/ 1063591 h 1410263"/>
                <a:gd name="connsiteX2502" fmla="*/ 152569 w 757384"/>
                <a:gd name="connsiteY2502" fmla="*/ 1053008 h 1410263"/>
                <a:gd name="connsiteX2503" fmla="*/ 156323 w 757384"/>
                <a:gd name="connsiteY2503" fmla="*/ 1045839 h 1410263"/>
                <a:gd name="connsiteX2504" fmla="*/ 156579 w 757384"/>
                <a:gd name="connsiteY2504" fmla="*/ 1067432 h 1410263"/>
                <a:gd name="connsiteX2505" fmla="*/ 155811 w 757384"/>
                <a:gd name="connsiteY2505" fmla="*/ 1069480 h 1410263"/>
                <a:gd name="connsiteX2506" fmla="*/ 155555 w 757384"/>
                <a:gd name="connsiteY2506" fmla="*/ 1068115 h 1410263"/>
                <a:gd name="connsiteX2507" fmla="*/ 156664 w 757384"/>
                <a:gd name="connsiteY2507" fmla="*/ 1067432 h 1410263"/>
                <a:gd name="connsiteX2508" fmla="*/ 147877 w 757384"/>
                <a:gd name="connsiteY2508" fmla="*/ 1090391 h 1410263"/>
                <a:gd name="connsiteX2509" fmla="*/ 146682 w 757384"/>
                <a:gd name="connsiteY2509" fmla="*/ 1085440 h 1410263"/>
                <a:gd name="connsiteX2510" fmla="*/ 145488 w 757384"/>
                <a:gd name="connsiteY2510" fmla="*/ 1080063 h 1410263"/>
                <a:gd name="connsiteX2511" fmla="*/ 150095 w 757384"/>
                <a:gd name="connsiteY2511" fmla="*/ 1084245 h 1410263"/>
                <a:gd name="connsiteX2512" fmla="*/ 147877 w 757384"/>
                <a:gd name="connsiteY2512" fmla="*/ 1090391 h 1410263"/>
                <a:gd name="connsiteX2513" fmla="*/ 151289 w 757384"/>
                <a:gd name="connsiteY2513" fmla="*/ 1098755 h 1410263"/>
                <a:gd name="connsiteX2514" fmla="*/ 151289 w 757384"/>
                <a:gd name="connsiteY2514" fmla="*/ 1098755 h 1410263"/>
                <a:gd name="connsiteX2515" fmla="*/ 151289 w 757384"/>
                <a:gd name="connsiteY2515" fmla="*/ 1098755 h 1410263"/>
                <a:gd name="connsiteX2516" fmla="*/ 151289 w 757384"/>
                <a:gd name="connsiteY2516" fmla="*/ 1098755 h 1410263"/>
                <a:gd name="connsiteX2517" fmla="*/ 151289 w 757384"/>
                <a:gd name="connsiteY2517" fmla="*/ 1098755 h 1410263"/>
                <a:gd name="connsiteX2518" fmla="*/ 153508 w 757384"/>
                <a:gd name="connsiteY2518" fmla="*/ 1092098 h 1410263"/>
                <a:gd name="connsiteX2519" fmla="*/ 155043 w 757384"/>
                <a:gd name="connsiteY2519" fmla="*/ 1091244 h 1410263"/>
                <a:gd name="connsiteX2520" fmla="*/ 158968 w 757384"/>
                <a:gd name="connsiteY2520" fmla="*/ 1102851 h 1410263"/>
                <a:gd name="connsiteX2521" fmla="*/ 155982 w 757384"/>
                <a:gd name="connsiteY2521" fmla="*/ 1113093 h 1410263"/>
                <a:gd name="connsiteX2522" fmla="*/ 154105 w 757384"/>
                <a:gd name="connsiteY2522" fmla="*/ 1114459 h 1410263"/>
                <a:gd name="connsiteX2523" fmla="*/ 150522 w 757384"/>
                <a:gd name="connsiteY2523" fmla="*/ 1101059 h 1410263"/>
                <a:gd name="connsiteX2524" fmla="*/ 151289 w 757384"/>
                <a:gd name="connsiteY2524" fmla="*/ 1098840 h 1410263"/>
                <a:gd name="connsiteX2525" fmla="*/ 151716 w 757384"/>
                <a:gd name="connsiteY2525" fmla="*/ 1128200 h 1410263"/>
                <a:gd name="connsiteX2526" fmla="*/ 149498 w 757384"/>
                <a:gd name="connsiteY2526" fmla="*/ 1136479 h 1410263"/>
                <a:gd name="connsiteX2527" fmla="*/ 145488 w 757384"/>
                <a:gd name="connsiteY2527" fmla="*/ 1139295 h 1410263"/>
                <a:gd name="connsiteX2528" fmla="*/ 142160 w 757384"/>
                <a:gd name="connsiteY2528" fmla="*/ 1128883 h 1410263"/>
                <a:gd name="connsiteX2529" fmla="*/ 150692 w 757384"/>
                <a:gd name="connsiteY2529" fmla="*/ 1123164 h 1410263"/>
                <a:gd name="connsiteX2530" fmla="*/ 151716 w 757384"/>
                <a:gd name="connsiteY2530" fmla="*/ 1128115 h 1410263"/>
                <a:gd name="connsiteX2531" fmla="*/ 143440 w 757384"/>
                <a:gd name="connsiteY2531" fmla="*/ 1147659 h 1410263"/>
                <a:gd name="connsiteX2532" fmla="*/ 143440 w 757384"/>
                <a:gd name="connsiteY2532" fmla="*/ 1147659 h 1410263"/>
                <a:gd name="connsiteX2533" fmla="*/ 143440 w 757384"/>
                <a:gd name="connsiteY2533" fmla="*/ 1147659 h 1410263"/>
                <a:gd name="connsiteX2534" fmla="*/ 143440 w 757384"/>
                <a:gd name="connsiteY2534" fmla="*/ 1147659 h 1410263"/>
                <a:gd name="connsiteX2535" fmla="*/ 143440 w 757384"/>
                <a:gd name="connsiteY2535" fmla="*/ 1147830 h 1410263"/>
                <a:gd name="connsiteX2536" fmla="*/ 145147 w 757384"/>
                <a:gd name="connsiteY2536" fmla="*/ 1154146 h 1410263"/>
                <a:gd name="connsiteX2537" fmla="*/ 143697 w 757384"/>
                <a:gd name="connsiteY2537" fmla="*/ 1160376 h 1410263"/>
                <a:gd name="connsiteX2538" fmla="*/ 143185 w 757384"/>
                <a:gd name="connsiteY2538" fmla="*/ 1160718 h 1410263"/>
                <a:gd name="connsiteX2539" fmla="*/ 141137 w 757384"/>
                <a:gd name="connsiteY2539" fmla="*/ 1155682 h 1410263"/>
                <a:gd name="connsiteX2540" fmla="*/ 143440 w 757384"/>
                <a:gd name="connsiteY2540" fmla="*/ 1147830 h 1410263"/>
                <a:gd name="connsiteX2541" fmla="*/ 139772 w 757384"/>
                <a:gd name="connsiteY2541" fmla="*/ 1166521 h 1410263"/>
                <a:gd name="connsiteX2542" fmla="*/ 141222 w 757384"/>
                <a:gd name="connsiteY2542" fmla="*/ 1170874 h 1410263"/>
                <a:gd name="connsiteX2543" fmla="*/ 140027 w 757384"/>
                <a:gd name="connsiteY2543" fmla="*/ 1176422 h 1410263"/>
                <a:gd name="connsiteX2544" fmla="*/ 139772 w 757384"/>
                <a:gd name="connsiteY2544" fmla="*/ 1171984 h 1410263"/>
                <a:gd name="connsiteX2545" fmla="*/ 139772 w 757384"/>
                <a:gd name="connsiteY2545" fmla="*/ 1166521 h 1410263"/>
                <a:gd name="connsiteX2546" fmla="*/ 139772 w 757384"/>
                <a:gd name="connsiteY2546" fmla="*/ 1166521 h 1410263"/>
                <a:gd name="connsiteX2547" fmla="*/ 137895 w 757384"/>
                <a:gd name="connsiteY2547" fmla="*/ 1171813 h 1410263"/>
                <a:gd name="connsiteX2548" fmla="*/ 138236 w 757384"/>
                <a:gd name="connsiteY2548" fmla="*/ 1184188 h 1410263"/>
                <a:gd name="connsiteX2549" fmla="*/ 136444 w 757384"/>
                <a:gd name="connsiteY2549" fmla="*/ 1192553 h 1410263"/>
                <a:gd name="connsiteX2550" fmla="*/ 130814 w 757384"/>
                <a:gd name="connsiteY2550" fmla="*/ 1181628 h 1410263"/>
                <a:gd name="connsiteX2551" fmla="*/ 127486 w 757384"/>
                <a:gd name="connsiteY2551" fmla="*/ 1174459 h 1410263"/>
                <a:gd name="connsiteX2552" fmla="*/ 127486 w 757384"/>
                <a:gd name="connsiteY2552" fmla="*/ 1173435 h 1410263"/>
                <a:gd name="connsiteX2553" fmla="*/ 127657 w 757384"/>
                <a:gd name="connsiteY2553" fmla="*/ 1172752 h 1410263"/>
                <a:gd name="connsiteX2554" fmla="*/ 138151 w 757384"/>
                <a:gd name="connsiteY2554" fmla="*/ 1167290 h 1410263"/>
                <a:gd name="connsiteX2555" fmla="*/ 137895 w 757384"/>
                <a:gd name="connsiteY2555" fmla="*/ 1171813 h 1410263"/>
                <a:gd name="connsiteX2556" fmla="*/ 123818 w 757384"/>
                <a:gd name="connsiteY2556" fmla="*/ 1174800 h 1410263"/>
                <a:gd name="connsiteX2557" fmla="*/ 121770 w 757384"/>
                <a:gd name="connsiteY2557" fmla="*/ 1183676 h 1410263"/>
                <a:gd name="connsiteX2558" fmla="*/ 117248 w 757384"/>
                <a:gd name="connsiteY2558" fmla="*/ 1178214 h 1410263"/>
                <a:gd name="connsiteX2559" fmla="*/ 123476 w 757384"/>
                <a:gd name="connsiteY2559" fmla="*/ 1174971 h 1410263"/>
                <a:gd name="connsiteX2560" fmla="*/ 123818 w 757384"/>
                <a:gd name="connsiteY2560" fmla="*/ 1174800 h 1410263"/>
                <a:gd name="connsiteX2561" fmla="*/ 125865 w 757384"/>
                <a:gd name="connsiteY2561" fmla="*/ 1179409 h 1410263"/>
                <a:gd name="connsiteX2562" fmla="*/ 126206 w 757384"/>
                <a:gd name="connsiteY2562" fmla="*/ 1180604 h 1410263"/>
                <a:gd name="connsiteX2563" fmla="*/ 126462 w 757384"/>
                <a:gd name="connsiteY2563" fmla="*/ 1190163 h 1410263"/>
                <a:gd name="connsiteX2564" fmla="*/ 123903 w 757384"/>
                <a:gd name="connsiteY2564" fmla="*/ 1186493 h 1410263"/>
                <a:gd name="connsiteX2565" fmla="*/ 125780 w 757384"/>
                <a:gd name="connsiteY2565" fmla="*/ 1179409 h 1410263"/>
                <a:gd name="connsiteX2566" fmla="*/ 139943 w 757384"/>
                <a:gd name="connsiteY2566" fmla="*/ 1198356 h 1410263"/>
                <a:gd name="connsiteX2567" fmla="*/ 140113 w 757384"/>
                <a:gd name="connsiteY2567" fmla="*/ 1199551 h 1410263"/>
                <a:gd name="connsiteX2568" fmla="*/ 139601 w 757384"/>
                <a:gd name="connsiteY2568" fmla="*/ 1198527 h 1410263"/>
                <a:gd name="connsiteX2569" fmla="*/ 139857 w 757384"/>
                <a:gd name="connsiteY2569" fmla="*/ 1198356 h 1410263"/>
                <a:gd name="connsiteX2570" fmla="*/ 150436 w 757384"/>
                <a:gd name="connsiteY2570" fmla="*/ 1219523 h 1410263"/>
                <a:gd name="connsiteX2571" fmla="*/ 157603 w 757384"/>
                <a:gd name="connsiteY2571" fmla="*/ 1215255 h 1410263"/>
                <a:gd name="connsiteX2572" fmla="*/ 155470 w 757384"/>
                <a:gd name="connsiteY2572" fmla="*/ 1227887 h 1410263"/>
                <a:gd name="connsiteX2573" fmla="*/ 150436 w 757384"/>
                <a:gd name="connsiteY2573" fmla="*/ 1219437 h 1410263"/>
                <a:gd name="connsiteX2574" fmla="*/ 154190 w 757384"/>
                <a:gd name="connsiteY2574" fmla="*/ 1229594 h 1410263"/>
                <a:gd name="connsiteX2575" fmla="*/ 151460 w 757384"/>
                <a:gd name="connsiteY2575" fmla="*/ 1231301 h 1410263"/>
                <a:gd name="connsiteX2576" fmla="*/ 149668 w 757384"/>
                <a:gd name="connsiteY2576" fmla="*/ 1223961 h 1410263"/>
                <a:gd name="connsiteX2577" fmla="*/ 154190 w 757384"/>
                <a:gd name="connsiteY2577" fmla="*/ 1229594 h 1410263"/>
                <a:gd name="connsiteX2578" fmla="*/ 148645 w 757384"/>
                <a:gd name="connsiteY2578" fmla="*/ 1216365 h 1410263"/>
                <a:gd name="connsiteX2579" fmla="*/ 147280 w 757384"/>
                <a:gd name="connsiteY2579" fmla="*/ 1213890 h 1410263"/>
                <a:gd name="connsiteX2580" fmla="*/ 147280 w 757384"/>
                <a:gd name="connsiteY2580" fmla="*/ 1213890 h 1410263"/>
                <a:gd name="connsiteX2581" fmla="*/ 145488 w 757384"/>
                <a:gd name="connsiteY2581" fmla="*/ 1206123 h 1410263"/>
                <a:gd name="connsiteX2582" fmla="*/ 143270 w 757384"/>
                <a:gd name="connsiteY2582" fmla="*/ 1196393 h 1410263"/>
                <a:gd name="connsiteX2583" fmla="*/ 146853 w 757384"/>
                <a:gd name="connsiteY2583" fmla="*/ 1194260 h 1410263"/>
                <a:gd name="connsiteX2584" fmla="*/ 150351 w 757384"/>
                <a:gd name="connsiteY2584" fmla="*/ 1192126 h 1410263"/>
                <a:gd name="connsiteX2585" fmla="*/ 158883 w 757384"/>
                <a:gd name="connsiteY2585" fmla="*/ 1208513 h 1410263"/>
                <a:gd name="connsiteX2586" fmla="*/ 158627 w 757384"/>
                <a:gd name="connsiteY2586" fmla="*/ 1209878 h 1410263"/>
                <a:gd name="connsiteX2587" fmla="*/ 148730 w 757384"/>
                <a:gd name="connsiteY2587" fmla="*/ 1216450 h 1410263"/>
                <a:gd name="connsiteX2588" fmla="*/ 164087 w 757384"/>
                <a:gd name="connsiteY2588" fmla="*/ 1196905 h 1410263"/>
                <a:gd name="connsiteX2589" fmla="*/ 166647 w 757384"/>
                <a:gd name="connsiteY2589" fmla="*/ 1201429 h 1410263"/>
                <a:gd name="connsiteX2590" fmla="*/ 167841 w 757384"/>
                <a:gd name="connsiteY2590" fmla="*/ 1203477 h 1410263"/>
                <a:gd name="connsiteX2591" fmla="*/ 161613 w 757384"/>
                <a:gd name="connsiteY2591" fmla="*/ 1207659 h 1410263"/>
                <a:gd name="connsiteX2592" fmla="*/ 164087 w 757384"/>
                <a:gd name="connsiteY2592" fmla="*/ 1196820 h 1410263"/>
                <a:gd name="connsiteX2593" fmla="*/ 171851 w 757384"/>
                <a:gd name="connsiteY2593" fmla="*/ 1178897 h 1410263"/>
                <a:gd name="connsiteX2594" fmla="*/ 188232 w 757384"/>
                <a:gd name="connsiteY2594" fmla="*/ 1168826 h 1410263"/>
                <a:gd name="connsiteX2595" fmla="*/ 188232 w 757384"/>
                <a:gd name="connsiteY2595" fmla="*/ 1168826 h 1410263"/>
                <a:gd name="connsiteX2596" fmla="*/ 188232 w 757384"/>
                <a:gd name="connsiteY2596" fmla="*/ 1168826 h 1410263"/>
                <a:gd name="connsiteX2597" fmla="*/ 188232 w 757384"/>
                <a:gd name="connsiteY2597" fmla="*/ 1168826 h 1410263"/>
                <a:gd name="connsiteX2598" fmla="*/ 188232 w 757384"/>
                <a:gd name="connsiteY2598" fmla="*/ 1168826 h 1410263"/>
                <a:gd name="connsiteX2599" fmla="*/ 188488 w 757384"/>
                <a:gd name="connsiteY2599" fmla="*/ 1168655 h 1410263"/>
                <a:gd name="connsiteX2600" fmla="*/ 184990 w 757384"/>
                <a:gd name="connsiteY2600" fmla="*/ 1191955 h 1410263"/>
                <a:gd name="connsiteX2601" fmla="*/ 174411 w 757384"/>
                <a:gd name="connsiteY2601" fmla="*/ 1199124 h 1410263"/>
                <a:gd name="connsiteX2602" fmla="*/ 171766 w 757384"/>
                <a:gd name="connsiteY2602" fmla="*/ 1178982 h 1410263"/>
                <a:gd name="connsiteX2603" fmla="*/ 191133 w 757384"/>
                <a:gd name="connsiteY2603" fmla="*/ 1176849 h 1410263"/>
                <a:gd name="connsiteX2604" fmla="*/ 192412 w 757384"/>
                <a:gd name="connsiteY2604" fmla="*/ 1186834 h 1410263"/>
                <a:gd name="connsiteX2605" fmla="*/ 188658 w 757384"/>
                <a:gd name="connsiteY2605" fmla="*/ 1189395 h 1410263"/>
                <a:gd name="connsiteX2606" fmla="*/ 191048 w 757384"/>
                <a:gd name="connsiteY2606" fmla="*/ 1176849 h 1410263"/>
                <a:gd name="connsiteX2607" fmla="*/ 193351 w 757384"/>
                <a:gd name="connsiteY2607" fmla="*/ 1193150 h 1410263"/>
                <a:gd name="connsiteX2608" fmla="*/ 194802 w 757384"/>
                <a:gd name="connsiteY2608" fmla="*/ 1202112 h 1410263"/>
                <a:gd name="connsiteX2609" fmla="*/ 195143 w 757384"/>
                <a:gd name="connsiteY2609" fmla="*/ 1203904 h 1410263"/>
                <a:gd name="connsiteX2610" fmla="*/ 185075 w 757384"/>
                <a:gd name="connsiteY2610" fmla="*/ 1210220 h 1410263"/>
                <a:gd name="connsiteX2611" fmla="*/ 187379 w 757384"/>
                <a:gd name="connsiteY2611" fmla="*/ 1196991 h 1410263"/>
                <a:gd name="connsiteX2612" fmla="*/ 193436 w 757384"/>
                <a:gd name="connsiteY2612" fmla="*/ 1193150 h 1410263"/>
                <a:gd name="connsiteX2613" fmla="*/ 198641 w 757384"/>
                <a:gd name="connsiteY2613" fmla="*/ 1182652 h 1410263"/>
                <a:gd name="connsiteX2614" fmla="*/ 198641 w 757384"/>
                <a:gd name="connsiteY2614" fmla="*/ 1182652 h 1410263"/>
                <a:gd name="connsiteX2615" fmla="*/ 198470 w 757384"/>
                <a:gd name="connsiteY2615" fmla="*/ 1182823 h 1410263"/>
                <a:gd name="connsiteX2616" fmla="*/ 198299 w 757384"/>
                <a:gd name="connsiteY2616" fmla="*/ 1182823 h 1410263"/>
                <a:gd name="connsiteX2617" fmla="*/ 198299 w 757384"/>
                <a:gd name="connsiteY2617" fmla="*/ 1182994 h 1410263"/>
                <a:gd name="connsiteX2618" fmla="*/ 195399 w 757384"/>
                <a:gd name="connsiteY2618" fmla="*/ 1184957 h 1410263"/>
                <a:gd name="connsiteX2619" fmla="*/ 192583 w 757384"/>
                <a:gd name="connsiteY2619" fmla="*/ 1170021 h 1410263"/>
                <a:gd name="connsiteX2620" fmla="*/ 193095 w 757384"/>
                <a:gd name="connsiteY2620" fmla="*/ 1167290 h 1410263"/>
                <a:gd name="connsiteX2621" fmla="*/ 193522 w 757384"/>
                <a:gd name="connsiteY2621" fmla="*/ 1165412 h 1410263"/>
                <a:gd name="connsiteX2622" fmla="*/ 206319 w 757384"/>
                <a:gd name="connsiteY2622" fmla="*/ 1156877 h 1410263"/>
                <a:gd name="connsiteX2623" fmla="*/ 206916 w 757384"/>
                <a:gd name="connsiteY2623" fmla="*/ 1161315 h 1410263"/>
                <a:gd name="connsiteX2624" fmla="*/ 209135 w 757384"/>
                <a:gd name="connsiteY2624" fmla="*/ 1175995 h 1410263"/>
                <a:gd name="connsiteX2625" fmla="*/ 198726 w 757384"/>
                <a:gd name="connsiteY2625" fmla="*/ 1182738 h 1410263"/>
                <a:gd name="connsiteX2626" fmla="*/ 189597 w 757384"/>
                <a:gd name="connsiteY2626" fmla="*/ 1150903 h 1410263"/>
                <a:gd name="connsiteX2627" fmla="*/ 188317 w 757384"/>
                <a:gd name="connsiteY2627" fmla="*/ 1140149 h 1410263"/>
                <a:gd name="connsiteX2628" fmla="*/ 194716 w 757384"/>
                <a:gd name="connsiteY2628" fmla="*/ 1136223 h 1410263"/>
                <a:gd name="connsiteX2629" fmla="*/ 190536 w 757384"/>
                <a:gd name="connsiteY2629" fmla="*/ 1157560 h 1410263"/>
                <a:gd name="connsiteX2630" fmla="*/ 189597 w 757384"/>
                <a:gd name="connsiteY2630" fmla="*/ 1150817 h 1410263"/>
                <a:gd name="connsiteX2631" fmla="*/ 215192 w 757384"/>
                <a:gd name="connsiteY2631" fmla="*/ 1078442 h 1410263"/>
                <a:gd name="connsiteX2632" fmla="*/ 235327 w 757384"/>
                <a:gd name="connsiteY2632" fmla="*/ 1064359 h 1410263"/>
                <a:gd name="connsiteX2633" fmla="*/ 229355 w 757384"/>
                <a:gd name="connsiteY2633" fmla="*/ 1086123 h 1410263"/>
                <a:gd name="connsiteX2634" fmla="*/ 209988 w 757384"/>
                <a:gd name="connsiteY2634" fmla="*/ 1097731 h 1410263"/>
                <a:gd name="connsiteX2635" fmla="*/ 215192 w 757384"/>
                <a:gd name="connsiteY2635" fmla="*/ 1078356 h 1410263"/>
                <a:gd name="connsiteX2636" fmla="*/ 216898 w 757384"/>
                <a:gd name="connsiteY2636" fmla="*/ 1072211 h 1410263"/>
                <a:gd name="connsiteX2637" fmla="*/ 222188 w 757384"/>
                <a:gd name="connsiteY2637" fmla="*/ 1054203 h 1410263"/>
                <a:gd name="connsiteX2638" fmla="*/ 223894 w 757384"/>
                <a:gd name="connsiteY2638" fmla="*/ 1048826 h 1410263"/>
                <a:gd name="connsiteX2639" fmla="*/ 238228 w 757384"/>
                <a:gd name="connsiteY2639" fmla="*/ 1039437 h 1410263"/>
                <a:gd name="connsiteX2640" fmla="*/ 240958 w 757384"/>
                <a:gd name="connsiteY2640" fmla="*/ 1037645 h 1410263"/>
                <a:gd name="connsiteX2641" fmla="*/ 238398 w 757384"/>
                <a:gd name="connsiteY2641" fmla="*/ 1046265 h 1410263"/>
                <a:gd name="connsiteX2642" fmla="*/ 238654 w 757384"/>
                <a:gd name="connsiteY2642" fmla="*/ 1046265 h 1410263"/>
                <a:gd name="connsiteX2643" fmla="*/ 241726 w 757384"/>
                <a:gd name="connsiteY2643" fmla="*/ 1037048 h 1410263"/>
                <a:gd name="connsiteX2644" fmla="*/ 244029 w 757384"/>
                <a:gd name="connsiteY2644" fmla="*/ 1035512 h 1410263"/>
                <a:gd name="connsiteX2645" fmla="*/ 236607 w 757384"/>
                <a:gd name="connsiteY2645" fmla="*/ 1059580 h 1410263"/>
                <a:gd name="connsiteX2646" fmla="*/ 216813 w 757384"/>
                <a:gd name="connsiteY2646" fmla="*/ 1072126 h 1410263"/>
                <a:gd name="connsiteX2647" fmla="*/ 243603 w 757384"/>
                <a:gd name="connsiteY2647" fmla="*/ 1031415 h 1410263"/>
                <a:gd name="connsiteX2648" fmla="*/ 245480 w 757384"/>
                <a:gd name="connsiteY2648" fmla="*/ 1025953 h 1410263"/>
                <a:gd name="connsiteX2649" fmla="*/ 252646 w 757384"/>
                <a:gd name="connsiteY2649" fmla="*/ 1005640 h 1410263"/>
                <a:gd name="connsiteX2650" fmla="*/ 253414 w 757384"/>
                <a:gd name="connsiteY2650" fmla="*/ 1003591 h 1410263"/>
                <a:gd name="connsiteX2651" fmla="*/ 255121 w 757384"/>
                <a:gd name="connsiteY2651" fmla="*/ 1002396 h 1410263"/>
                <a:gd name="connsiteX2652" fmla="*/ 253755 w 757384"/>
                <a:gd name="connsiteY2652" fmla="*/ 1006322 h 1410263"/>
                <a:gd name="connsiteX2653" fmla="*/ 245821 w 757384"/>
                <a:gd name="connsiteY2653" fmla="*/ 1030135 h 1410263"/>
                <a:gd name="connsiteX2654" fmla="*/ 243688 w 757384"/>
                <a:gd name="connsiteY2654" fmla="*/ 1031415 h 1410263"/>
                <a:gd name="connsiteX2655" fmla="*/ 255377 w 757384"/>
                <a:gd name="connsiteY2655" fmla="*/ 998129 h 1410263"/>
                <a:gd name="connsiteX2656" fmla="*/ 255888 w 757384"/>
                <a:gd name="connsiteY2656" fmla="*/ 996593 h 1410263"/>
                <a:gd name="connsiteX2657" fmla="*/ 256059 w 757384"/>
                <a:gd name="connsiteY2657" fmla="*/ 997617 h 1410263"/>
                <a:gd name="connsiteX2658" fmla="*/ 255291 w 757384"/>
                <a:gd name="connsiteY2658" fmla="*/ 998043 h 1410263"/>
                <a:gd name="connsiteX2659" fmla="*/ 252561 w 757384"/>
                <a:gd name="connsiteY2659" fmla="*/ 999836 h 1410263"/>
                <a:gd name="connsiteX2660" fmla="*/ 237034 w 757384"/>
                <a:gd name="connsiteY2660" fmla="*/ 1009480 h 1410263"/>
                <a:gd name="connsiteX2661" fmla="*/ 240873 w 757384"/>
                <a:gd name="connsiteY2661" fmla="*/ 998982 h 1410263"/>
                <a:gd name="connsiteX2662" fmla="*/ 244029 w 757384"/>
                <a:gd name="connsiteY2662" fmla="*/ 990789 h 1410263"/>
                <a:gd name="connsiteX2663" fmla="*/ 253841 w 757384"/>
                <a:gd name="connsiteY2663" fmla="*/ 984644 h 1410263"/>
                <a:gd name="connsiteX2664" fmla="*/ 255035 w 757384"/>
                <a:gd name="connsiteY2664" fmla="*/ 991984 h 1410263"/>
                <a:gd name="connsiteX2665" fmla="*/ 252476 w 757384"/>
                <a:gd name="connsiteY2665" fmla="*/ 999836 h 1410263"/>
                <a:gd name="connsiteX2666" fmla="*/ 246674 w 757384"/>
                <a:gd name="connsiteY2666" fmla="*/ 984217 h 1410263"/>
                <a:gd name="connsiteX2667" fmla="*/ 248466 w 757384"/>
                <a:gd name="connsiteY2667" fmla="*/ 979608 h 1410263"/>
                <a:gd name="connsiteX2668" fmla="*/ 251793 w 757384"/>
                <a:gd name="connsiteY2668" fmla="*/ 971586 h 1410263"/>
                <a:gd name="connsiteX2669" fmla="*/ 253158 w 757384"/>
                <a:gd name="connsiteY2669" fmla="*/ 980462 h 1410263"/>
                <a:gd name="connsiteX2670" fmla="*/ 246589 w 757384"/>
                <a:gd name="connsiteY2670" fmla="*/ 984217 h 1410263"/>
                <a:gd name="connsiteX2671" fmla="*/ 254267 w 757384"/>
                <a:gd name="connsiteY2671" fmla="*/ 960405 h 1410263"/>
                <a:gd name="connsiteX2672" fmla="*/ 253670 w 757384"/>
                <a:gd name="connsiteY2672" fmla="*/ 945981 h 1410263"/>
                <a:gd name="connsiteX2673" fmla="*/ 261093 w 757384"/>
                <a:gd name="connsiteY2673" fmla="*/ 941372 h 1410263"/>
                <a:gd name="connsiteX2674" fmla="*/ 262714 w 757384"/>
                <a:gd name="connsiteY2674" fmla="*/ 955284 h 1410263"/>
                <a:gd name="connsiteX2675" fmla="*/ 262714 w 757384"/>
                <a:gd name="connsiteY2675" fmla="*/ 955625 h 1410263"/>
                <a:gd name="connsiteX2676" fmla="*/ 254267 w 757384"/>
                <a:gd name="connsiteY2676" fmla="*/ 960490 h 1410263"/>
                <a:gd name="connsiteX2677" fmla="*/ 264164 w 757384"/>
                <a:gd name="connsiteY2677" fmla="*/ 933349 h 1410263"/>
                <a:gd name="connsiteX2678" fmla="*/ 263994 w 757384"/>
                <a:gd name="connsiteY2678" fmla="*/ 922766 h 1410263"/>
                <a:gd name="connsiteX2679" fmla="*/ 265188 w 757384"/>
                <a:gd name="connsiteY2679" fmla="*/ 932752 h 1410263"/>
                <a:gd name="connsiteX2680" fmla="*/ 264164 w 757384"/>
                <a:gd name="connsiteY2680" fmla="*/ 933349 h 1410263"/>
                <a:gd name="connsiteX2681" fmla="*/ 269454 w 757384"/>
                <a:gd name="connsiteY2681" fmla="*/ 906294 h 1410263"/>
                <a:gd name="connsiteX2682" fmla="*/ 273805 w 757384"/>
                <a:gd name="connsiteY2682" fmla="*/ 895881 h 1410263"/>
                <a:gd name="connsiteX2683" fmla="*/ 274914 w 757384"/>
                <a:gd name="connsiteY2683" fmla="*/ 903221 h 1410263"/>
                <a:gd name="connsiteX2684" fmla="*/ 269454 w 757384"/>
                <a:gd name="connsiteY2684" fmla="*/ 906209 h 1410263"/>
                <a:gd name="connsiteX2685" fmla="*/ 277218 w 757384"/>
                <a:gd name="connsiteY2685" fmla="*/ 872496 h 1410263"/>
                <a:gd name="connsiteX2686" fmla="*/ 277218 w 757384"/>
                <a:gd name="connsiteY2686" fmla="*/ 872496 h 1410263"/>
                <a:gd name="connsiteX2687" fmla="*/ 277132 w 757384"/>
                <a:gd name="connsiteY2687" fmla="*/ 872752 h 1410263"/>
                <a:gd name="connsiteX2688" fmla="*/ 277132 w 757384"/>
                <a:gd name="connsiteY2688" fmla="*/ 873008 h 1410263"/>
                <a:gd name="connsiteX2689" fmla="*/ 277047 w 757384"/>
                <a:gd name="connsiteY2689" fmla="*/ 873008 h 1410263"/>
                <a:gd name="connsiteX2690" fmla="*/ 276279 w 757384"/>
                <a:gd name="connsiteY2690" fmla="*/ 874971 h 1410263"/>
                <a:gd name="connsiteX2691" fmla="*/ 275767 w 757384"/>
                <a:gd name="connsiteY2691" fmla="*/ 858926 h 1410263"/>
                <a:gd name="connsiteX2692" fmla="*/ 278668 w 757384"/>
                <a:gd name="connsiteY2692" fmla="*/ 857218 h 1410263"/>
                <a:gd name="connsiteX2693" fmla="*/ 278668 w 757384"/>
                <a:gd name="connsiteY2693" fmla="*/ 857218 h 1410263"/>
                <a:gd name="connsiteX2694" fmla="*/ 278839 w 757384"/>
                <a:gd name="connsiteY2694" fmla="*/ 857133 h 1410263"/>
                <a:gd name="connsiteX2695" fmla="*/ 279010 w 757384"/>
                <a:gd name="connsiteY2695" fmla="*/ 857133 h 1410263"/>
                <a:gd name="connsiteX2696" fmla="*/ 279010 w 757384"/>
                <a:gd name="connsiteY2696" fmla="*/ 857048 h 1410263"/>
                <a:gd name="connsiteX2697" fmla="*/ 279777 w 757384"/>
                <a:gd name="connsiteY2697" fmla="*/ 856536 h 1410263"/>
                <a:gd name="connsiteX2698" fmla="*/ 280033 w 757384"/>
                <a:gd name="connsiteY2698" fmla="*/ 866180 h 1410263"/>
                <a:gd name="connsiteX2699" fmla="*/ 277303 w 757384"/>
                <a:gd name="connsiteY2699" fmla="*/ 872410 h 1410263"/>
                <a:gd name="connsiteX2700" fmla="*/ 285579 w 757384"/>
                <a:gd name="connsiteY2700" fmla="*/ 852780 h 1410263"/>
                <a:gd name="connsiteX2701" fmla="*/ 286006 w 757384"/>
                <a:gd name="connsiteY2701" fmla="*/ 852524 h 1410263"/>
                <a:gd name="connsiteX2702" fmla="*/ 285579 w 757384"/>
                <a:gd name="connsiteY2702" fmla="*/ 853549 h 1410263"/>
                <a:gd name="connsiteX2703" fmla="*/ 285579 w 757384"/>
                <a:gd name="connsiteY2703" fmla="*/ 852866 h 1410263"/>
                <a:gd name="connsiteX2704" fmla="*/ 292916 w 757384"/>
                <a:gd name="connsiteY2704" fmla="*/ 832980 h 1410263"/>
                <a:gd name="connsiteX2705" fmla="*/ 293087 w 757384"/>
                <a:gd name="connsiteY2705" fmla="*/ 832894 h 1410263"/>
                <a:gd name="connsiteX2706" fmla="*/ 293087 w 757384"/>
                <a:gd name="connsiteY2706" fmla="*/ 832894 h 1410263"/>
                <a:gd name="connsiteX2707" fmla="*/ 293257 w 757384"/>
                <a:gd name="connsiteY2707" fmla="*/ 832809 h 1410263"/>
                <a:gd name="connsiteX2708" fmla="*/ 293428 w 757384"/>
                <a:gd name="connsiteY2708" fmla="*/ 832809 h 1410263"/>
                <a:gd name="connsiteX2709" fmla="*/ 293428 w 757384"/>
                <a:gd name="connsiteY2709" fmla="*/ 832724 h 1410263"/>
                <a:gd name="connsiteX2710" fmla="*/ 295902 w 757384"/>
                <a:gd name="connsiteY2710" fmla="*/ 831017 h 1410263"/>
                <a:gd name="connsiteX2711" fmla="*/ 292831 w 757384"/>
                <a:gd name="connsiteY2711" fmla="*/ 837844 h 1410263"/>
                <a:gd name="connsiteX2712" fmla="*/ 293087 w 757384"/>
                <a:gd name="connsiteY2712" fmla="*/ 833065 h 1410263"/>
                <a:gd name="connsiteX2713" fmla="*/ 311515 w 757384"/>
                <a:gd name="connsiteY2713" fmla="*/ 806180 h 1410263"/>
                <a:gd name="connsiteX2714" fmla="*/ 311771 w 757384"/>
                <a:gd name="connsiteY2714" fmla="*/ 811301 h 1410263"/>
                <a:gd name="connsiteX2715" fmla="*/ 311942 w 757384"/>
                <a:gd name="connsiteY2715" fmla="*/ 813520 h 1410263"/>
                <a:gd name="connsiteX2716" fmla="*/ 306908 w 757384"/>
                <a:gd name="connsiteY2716" fmla="*/ 816763 h 1410263"/>
                <a:gd name="connsiteX2717" fmla="*/ 311515 w 757384"/>
                <a:gd name="connsiteY2717" fmla="*/ 806095 h 1410263"/>
                <a:gd name="connsiteX2718" fmla="*/ 313563 w 757384"/>
                <a:gd name="connsiteY2718" fmla="*/ 811386 h 1410263"/>
                <a:gd name="connsiteX2719" fmla="*/ 314075 w 757384"/>
                <a:gd name="connsiteY2719" fmla="*/ 800291 h 1410263"/>
                <a:gd name="connsiteX2720" fmla="*/ 317829 w 757384"/>
                <a:gd name="connsiteY2720" fmla="*/ 791671 h 1410263"/>
                <a:gd name="connsiteX2721" fmla="*/ 329091 w 757384"/>
                <a:gd name="connsiteY2721" fmla="*/ 783904 h 1410263"/>
                <a:gd name="connsiteX2722" fmla="*/ 329262 w 757384"/>
                <a:gd name="connsiteY2722" fmla="*/ 792012 h 1410263"/>
                <a:gd name="connsiteX2723" fmla="*/ 329603 w 757384"/>
                <a:gd name="connsiteY2723" fmla="*/ 802169 h 1410263"/>
                <a:gd name="connsiteX2724" fmla="*/ 313648 w 757384"/>
                <a:gd name="connsiteY2724" fmla="*/ 812581 h 1410263"/>
                <a:gd name="connsiteX2725" fmla="*/ 313648 w 757384"/>
                <a:gd name="connsiteY2725" fmla="*/ 811472 h 1410263"/>
                <a:gd name="connsiteX2726" fmla="*/ 330541 w 757384"/>
                <a:gd name="connsiteY2726" fmla="*/ 800376 h 1410263"/>
                <a:gd name="connsiteX2727" fmla="*/ 330967 w 757384"/>
                <a:gd name="connsiteY2727" fmla="*/ 792183 h 1410263"/>
                <a:gd name="connsiteX2728" fmla="*/ 331736 w 757384"/>
                <a:gd name="connsiteY2728" fmla="*/ 782112 h 1410263"/>
                <a:gd name="connsiteX2729" fmla="*/ 337196 w 757384"/>
                <a:gd name="connsiteY2729" fmla="*/ 778357 h 1410263"/>
                <a:gd name="connsiteX2730" fmla="*/ 332759 w 757384"/>
                <a:gd name="connsiteY2730" fmla="*/ 792951 h 1410263"/>
                <a:gd name="connsiteX2731" fmla="*/ 330626 w 757384"/>
                <a:gd name="connsiteY2731" fmla="*/ 800462 h 1410263"/>
                <a:gd name="connsiteX2732" fmla="*/ 332077 w 757384"/>
                <a:gd name="connsiteY2732" fmla="*/ 777332 h 1410263"/>
                <a:gd name="connsiteX2733" fmla="*/ 334124 w 757384"/>
                <a:gd name="connsiteY2733" fmla="*/ 755483 h 1410263"/>
                <a:gd name="connsiteX2734" fmla="*/ 335233 w 757384"/>
                <a:gd name="connsiteY2734" fmla="*/ 753179 h 1410263"/>
                <a:gd name="connsiteX2735" fmla="*/ 343680 w 757384"/>
                <a:gd name="connsiteY2735" fmla="*/ 758129 h 1410263"/>
                <a:gd name="connsiteX2736" fmla="*/ 338646 w 757384"/>
                <a:gd name="connsiteY2736" fmla="*/ 773406 h 1410263"/>
                <a:gd name="connsiteX2737" fmla="*/ 331991 w 757384"/>
                <a:gd name="connsiteY2737" fmla="*/ 777332 h 1410263"/>
                <a:gd name="connsiteX2738" fmla="*/ 340694 w 757384"/>
                <a:gd name="connsiteY2738" fmla="*/ 742510 h 1410263"/>
                <a:gd name="connsiteX2739" fmla="*/ 340353 w 757384"/>
                <a:gd name="connsiteY2739" fmla="*/ 742340 h 1410263"/>
                <a:gd name="connsiteX2740" fmla="*/ 346922 w 757384"/>
                <a:gd name="connsiteY2740" fmla="*/ 728513 h 1410263"/>
                <a:gd name="connsiteX2741" fmla="*/ 347775 w 757384"/>
                <a:gd name="connsiteY2741" fmla="*/ 737645 h 1410263"/>
                <a:gd name="connsiteX2742" fmla="*/ 340694 w 757384"/>
                <a:gd name="connsiteY2742" fmla="*/ 742510 h 1410263"/>
                <a:gd name="connsiteX2743" fmla="*/ 346325 w 757384"/>
                <a:gd name="connsiteY2743" fmla="*/ 708883 h 1410263"/>
                <a:gd name="connsiteX2744" fmla="*/ 346325 w 757384"/>
                <a:gd name="connsiteY2744" fmla="*/ 714943 h 1410263"/>
                <a:gd name="connsiteX2745" fmla="*/ 343936 w 757384"/>
                <a:gd name="connsiteY2745" fmla="*/ 720746 h 1410263"/>
                <a:gd name="connsiteX2746" fmla="*/ 336769 w 757384"/>
                <a:gd name="connsiteY2746" fmla="*/ 725526 h 1410263"/>
                <a:gd name="connsiteX2747" fmla="*/ 337196 w 757384"/>
                <a:gd name="connsiteY2747" fmla="*/ 719125 h 1410263"/>
                <a:gd name="connsiteX2748" fmla="*/ 341376 w 757384"/>
                <a:gd name="connsiteY2748" fmla="*/ 709224 h 1410263"/>
                <a:gd name="connsiteX2749" fmla="*/ 346240 w 757384"/>
                <a:gd name="connsiteY2749" fmla="*/ 708883 h 1410263"/>
                <a:gd name="connsiteX2750" fmla="*/ 329091 w 757384"/>
                <a:gd name="connsiteY2750" fmla="*/ 710931 h 1410263"/>
                <a:gd name="connsiteX2751" fmla="*/ 333869 w 757384"/>
                <a:gd name="connsiteY2751" fmla="*/ 710078 h 1410263"/>
                <a:gd name="connsiteX2752" fmla="*/ 333100 w 757384"/>
                <a:gd name="connsiteY2752" fmla="*/ 715028 h 1410263"/>
                <a:gd name="connsiteX2753" fmla="*/ 326361 w 757384"/>
                <a:gd name="connsiteY2753" fmla="*/ 732439 h 1410263"/>
                <a:gd name="connsiteX2754" fmla="*/ 325592 w 757384"/>
                <a:gd name="connsiteY2754" fmla="*/ 732951 h 1410263"/>
                <a:gd name="connsiteX2755" fmla="*/ 319962 w 757384"/>
                <a:gd name="connsiteY2755" fmla="*/ 729281 h 1410263"/>
                <a:gd name="connsiteX2756" fmla="*/ 324740 w 757384"/>
                <a:gd name="connsiteY2756" fmla="*/ 719295 h 1410263"/>
                <a:gd name="connsiteX2757" fmla="*/ 329091 w 757384"/>
                <a:gd name="connsiteY2757" fmla="*/ 710846 h 1410263"/>
                <a:gd name="connsiteX2758" fmla="*/ 312198 w 757384"/>
                <a:gd name="connsiteY2758" fmla="*/ 749423 h 1410263"/>
                <a:gd name="connsiteX2759" fmla="*/ 310747 w 757384"/>
                <a:gd name="connsiteY2759" fmla="*/ 762909 h 1410263"/>
                <a:gd name="connsiteX2760" fmla="*/ 310747 w 757384"/>
                <a:gd name="connsiteY2760" fmla="*/ 762909 h 1410263"/>
                <a:gd name="connsiteX2761" fmla="*/ 310747 w 757384"/>
                <a:gd name="connsiteY2761" fmla="*/ 762909 h 1410263"/>
                <a:gd name="connsiteX2762" fmla="*/ 310747 w 757384"/>
                <a:gd name="connsiteY2762" fmla="*/ 762909 h 1410263"/>
                <a:gd name="connsiteX2763" fmla="*/ 310747 w 757384"/>
                <a:gd name="connsiteY2763" fmla="*/ 763506 h 1410263"/>
                <a:gd name="connsiteX2764" fmla="*/ 301106 w 757384"/>
                <a:gd name="connsiteY2764" fmla="*/ 771102 h 1410263"/>
                <a:gd name="connsiteX2765" fmla="*/ 301106 w 757384"/>
                <a:gd name="connsiteY2765" fmla="*/ 767773 h 1410263"/>
                <a:gd name="connsiteX2766" fmla="*/ 302216 w 757384"/>
                <a:gd name="connsiteY2766" fmla="*/ 765554 h 1410263"/>
                <a:gd name="connsiteX2767" fmla="*/ 309126 w 757384"/>
                <a:gd name="connsiteY2767" fmla="*/ 751386 h 1410263"/>
                <a:gd name="connsiteX2768" fmla="*/ 312113 w 757384"/>
                <a:gd name="connsiteY2768" fmla="*/ 749338 h 1410263"/>
                <a:gd name="connsiteX2769" fmla="*/ 283446 w 757384"/>
                <a:gd name="connsiteY2769" fmla="*/ 808229 h 1410263"/>
                <a:gd name="connsiteX2770" fmla="*/ 279521 w 757384"/>
                <a:gd name="connsiteY2770" fmla="*/ 811045 h 1410263"/>
                <a:gd name="connsiteX2771" fmla="*/ 284555 w 757384"/>
                <a:gd name="connsiteY2771" fmla="*/ 800547 h 1410263"/>
                <a:gd name="connsiteX2772" fmla="*/ 283446 w 757384"/>
                <a:gd name="connsiteY2772" fmla="*/ 808229 h 1410263"/>
                <a:gd name="connsiteX2773" fmla="*/ 264335 w 757384"/>
                <a:gd name="connsiteY2773" fmla="*/ 828883 h 1410263"/>
                <a:gd name="connsiteX2774" fmla="*/ 264335 w 757384"/>
                <a:gd name="connsiteY2774" fmla="*/ 826664 h 1410263"/>
                <a:gd name="connsiteX2775" fmla="*/ 266041 w 757384"/>
                <a:gd name="connsiteY2775" fmla="*/ 825554 h 1410263"/>
                <a:gd name="connsiteX2776" fmla="*/ 264335 w 757384"/>
                <a:gd name="connsiteY2776" fmla="*/ 828883 h 1410263"/>
                <a:gd name="connsiteX2777" fmla="*/ 262458 w 757384"/>
                <a:gd name="connsiteY2777" fmla="*/ 846123 h 1410263"/>
                <a:gd name="connsiteX2778" fmla="*/ 262458 w 757384"/>
                <a:gd name="connsiteY2778" fmla="*/ 846635 h 1410263"/>
                <a:gd name="connsiteX2779" fmla="*/ 262116 w 757384"/>
                <a:gd name="connsiteY2779" fmla="*/ 846891 h 1410263"/>
                <a:gd name="connsiteX2780" fmla="*/ 262543 w 757384"/>
                <a:gd name="connsiteY2780" fmla="*/ 846123 h 1410263"/>
                <a:gd name="connsiteX2781" fmla="*/ 257509 w 757384"/>
                <a:gd name="connsiteY2781" fmla="*/ 858157 h 1410263"/>
                <a:gd name="connsiteX2782" fmla="*/ 257509 w 757384"/>
                <a:gd name="connsiteY2782" fmla="*/ 863790 h 1410263"/>
                <a:gd name="connsiteX2783" fmla="*/ 251793 w 757384"/>
                <a:gd name="connsiteY2783" fmla="*/ 867546 h 1410263"/>
                <a:gd name="connsiteX2784" fmla="*/ 257595 w 757384"/>
                <a:gd name="connsiteY2784" fmla="*/ 855938 h 1410263"/>
                <a:gd name="connsiteX2785" fmla="*/ 257595 w 757384"/>
                <a:gd name="connsiteY2785" fmla="*/ 858157 h 1410263"/>
                <a:gd name="connsiteX2786" fmla="*/ 248210 w 757384"/>
                <a:gd name="connsiteY2786" fmla="*/ 874971 h 1410263"/>
                <a:gd name="connsiteX2787" fmla="*/ 247869 w 757384"/>
                <a:gd name="connsiteY2787" fmla="*/ 881201 h 1410263"/>
                <a:gd name="connsiteX2788" fmla="*/ 247357 w 757384"/>
                <a:gd name="connsiteY2788" fmla="*/ 893577 h 1410263"/>
                <a:gd name="connsiteX2789" fmla="*/ 246418 w 757384"/>
                <a:gd name="connsiteY2789" fmla="*/ 895625 h 1410263"/>
                <a:gd name="connsiteX2790" fmla="*/ 236863 w 757384"/>
                <a:gd name="connsiteY2790" fmla="*/ 901770 h 1410263"/>
                <a:gd name="connsiteX2791" fmla="*/ 236607 w 757384"/>
                <a:gd name="connsiteY2791" fmla="*/ 897844 h 1410263"/>
                <a:gd name="connsiteX2792" fmla="*/ 247869 w 757384"/>
                <a:gd name="connsiteY2792" fmla="*/ 875056 h 1410263"/>
                <a:gd name="connsiteX2793" fmla="*/ 248210 w 757384"/>
                <a:gd name="connsiteY2793" fmla="*/ 874886 h 1410263"/>
                <a:gd name="connsiteX2794" fmla="*/ 236266 w 757384"/>
                <a:gd name="connsiteY2794" fmla="*/ 889566 h 1410263"/>
                <a:gd name="connsiteX2795" fmla="*/ 236009 w 757384"/>
                <a:gd name="connsiteY2795" fmla="*/ 884274 h 1410263"/>
                <a:gd name="connsiteX2796" fmla="*/ 237460 w 757384"/>
                <a:gd name="connsiteY2796" fmla="*/ 881201 h 1410263"/>
                <a:gd name="connsiteX2797" fmla="*/ 240958 w 757384"/>
                <a:gd name="connsiteY2797" fmla="*/ 879239 h 1410263"/>
                <a:gd name="connsiteX2798" fmla="*/ 236266 w 757384"/>
                <a:gd name="connsiteY2798" fmla="*/ 889651 h 1410263"/>
                <a:gd name="connsiteX2799" fmla="*/ 232426 w 757384"/>
                <a:gd name="connsiteY2799" fmla="*/ 898271 h 1410263"/>
                <a:gd name="connsiteX2800" fmla="*/ 229355 w 757384"/>
                <a:gd name="connsiteY2800" fmla="*/ 905270 h 1410263"/>
                <a:gd name="connsiteX2801" fmla="*/ 229014 w 757384"/>
                <a:gd name="connsiteY2801" fmla="*/ 900064 h 1410263"/>
                <a:gd name="connsiteX2802" fmla="*/ 232768 w 757384"/>
                <a:gd name="connsiteY2802" fmla="*/ 891699 h 1410263"/>
                <a:gd name="connsiteX2803" fmla="*/ 232512 w 757384"/>
                <a:gd name="connsiteY2803" fmla="*/ 898271 h 1410263"/>
                <a:gd name="connsiteX2804" fmla="*/ 228160 w 757384"/>
                <a:gd name="connsiteY2804" fmla="*/ 915256 h 1410263"/>
                <a:gd name="connsiteX2805" fmla="*/ 228160 w 757384"/>
                <a:gd name="connsiteY2805" fmla="*/ 930277 h 1410263"/>
                <a:gd name="connsiteX2806" fmla="*/ 218264 w 757384"/>
                <a:gd name="connsiteY2806" fmla="*/ 936166 h 1410263"/>
                <a:gd name="connsiteX2807" fmla="*/ 228246 w 757384"/>
                <a:gd name="connsiteY2807" fmla="*/ 915341 h 1410263"/>
                <a:gd name="connsiteX2808" fmla="*/ 228160 w 757384"/>
                <a:gd name="connsiteY2808" fmla="*/ 935654 h 1410263"/>
                <a:gd name="connsiteX2809" fmla="*/ 228160 w 757384"/>
                <a:gd name="connsiteY2809" fmla="*/ 938385 h 1410263"/>
                <a:gd name="connsiteX2810" fmla="*/ 219799 w 757384"/>
                <a:gd name="connsiteY2810" fmla="*/ 959466 h 1410263"/>
                <a:gd name="connsiteX2811" fmla="*/ 217240 w 757384"/>
                <a:gd name="connsiteY2811" fmla="*/ 961002 h 1410263"/>
                <a:gd name="connsiteX2812" fmla="*/ 222188 w 757384"/>
                <a:gd name="connsiteY2812" fmla="*/ 949907 h 1410263"/>
                <a:gd name="connsiteX2813" fmla="*/ 221932 w 757384"/>
                <a:gd name="connsiteY2813" fmla="*/ 949822 h 1410263"/>
                <a:gd name="connsiteX2814" fmla="*/ 216131 w 757384"/>
                <a:gd name="connsiteY2814" fmla="*/ 961514 h 1410263"/>
                <a:gd name="connsiteX2815" fmla="*/ 213912 w 757384"/>
                <a:gd name="connsiteY2815" fmla="*/ 945298 h 1410263"/>
                <a:gd name="connsiteX2816" fmla="*/ 215107 w 757384"/>
                <a:gd name="connsiteY2816" fmla="*/ 942738 h 1410263"/>
                <a:gd name="connsiteX2817" fmla="*/ 215192 w 757384"/>
                <a:gd name="connsiteY2817" fmla="*/ 942482 h 1410263"/>
                <a:gd name="connsiteX2818" fmla="*/ 228160 w 757384"/>
                <a:gd name="connsiteY2818" fmla="*/ 935654 h 1410263"/>
                <a:gd name="connsiteX2819" fmla="*/ 211182 w 757384"/>
                <a:gd name="connsiteY2819" fmla="*/ 947432 h 1410263"/>
                <a:gd name="connsiteX2820" fmla="*/ 203931 w 757384"/>
                <a:gd name="connsiteY2820" fmla="*/ 964502 h 1410263"/>
                <a:gd name="connsiteX2821" fmla="*/ 200518 w 757384"/>
                <a:gd name="connsiteY2821" fmla="*/ 970903 h 1410263"/>
                <a:gd name="connsiteX2822" fmla="*/ 194290 w 757384"/>
                <a:gd name="connsiteY2822" fmla="*/ 974487 h 1410263"/>
                <a:gd name="connsiteX2823" fmla="*/ 206063 w 757384"/>
                <a:gd name="connsiteY2823" fmla="*/ 952126 h 1410263"/>
                <a:gd name="connsiteX2824" fmla="*/ 209390 w 757384"/>
                <a:gd name="connsiteY2824" fmla="*/ 945554 h 1410263"/>
                <a:gd name="connsiteX2825" fmla="*/ 211097 w 757384"/>
                <a:gd name="connsiteY2825" fmla="*/ 944701 h 1410263"/>
                <a:gd name="connsiteX2826" fmla="*/ 211097 w 757384"/>
                <a:gd name="connsiteY2826" fmla="*/ 947517 h 1410263"/>
                <a:gd name="connsiteX2827" fmla="*/ 169377 w 757384"/>
                <a:gd name="connsiteY2827" fmla="*/ 1021258 h 1410263"/>
                <a:gd name="connsiteX2828" fmla="*/ 170400 w 757384"/>
                <a:gd name="connsiteY2828" fmla="*/ 1019381 h 1410263"/>
                <a:gd name="connsiteX2829" fmla="*/ 171339 w 757384"/>
                <a:gd name="connsiteY2829" fmla="*/ 1029196 h 1410263"/>
                <a:gd name="connsiteX2830" fmla="*/ 161954 w 757384"/>
                <a:gd name="connsiteY2830" fmla="*/ 1035085 h 1410263"/>
                <a:gd name="connsiteX2831" fmla="*/ 169377 w 757384"/>
                <a:gd name="connsiteY2831" fmla="*/ 1021258 h 1410263"/>
                <a:gd name="connsiteX2832" fmla="*/ 150692 w 757384"/>
                <a:gd name="connsiteY2832" fmla="*/ 1056251 h 1410263"/>
                <a:gd name="connsiteX2833" fmla="*/ 151204 w 757384"/>
                <a:gd name="connsiteY2833" fmla="*/ 1065725 h 1410263"/>
                <a:gd name="connsiteX2834" fmla="*/ 142758 w 757384"/>
                <a:gd name="connsiteY2834" fmla="*/ 1071443 h 1410263"/>
                <a:gd name="connsiteX2835" fmla="*/ 150692 w 757384"/>
                <a:gd name="connsiteY2835" fmla="*/ 1056251 h 1410263"/>
                <a:gd name="connsiteX2836" fmla="*/ 151546 w 757384"/>
                <a:gd name="connsiteY2836" fmla="*/ 1070504 h 1410263"/>
                <a:gd name="connsiteX2837" fmla="*/ 151546 w 757384"/>
                <a:gd name="connsiteY2837" fmla="*/ 1071529 h 1410263"/>
                <a:gd name="connsiteX2838" fmla="*/ 152313 w 757384"/>
                <a:gd name="connsiteY2838" fmla="*/ 1077588 h 1410263"/>
                <a:gd name="connsiteX2839" fmla="*/ 149925 w 757384"/>
                <a:gd name="connsiteY2839" fmla="*/ 1083989 h 1410263"/>
                <a:gd name="connsiteX2840" fmla="*/ 144635 w 757384"/>
                <a:gd name="connsiteY2840" fmla="*/ 1078186 h 1410263"/>
                <a:gd name="connsiteX2841" fmla="*/ 143526 w 757384"/>
                <a:gd name="connsiteY2841" fmla="*/ 1076906 h 1410263"/>
                <a:gd name="connsiteX2842" fmla="*/ 143697 w 757384"/>
                <a:gd name="connsiteY2842" fmla="*/ 1078612 h 1410263"/>
                <a:gd name="connsiteX2843" fmla="*/ 144550 w 757384"/>
                <a:gd name="connsiteY2843" fmla="*/ 1085867 h 1410263"/>
                <a:gd name="connsiteX2844" fmla="*/ 145403 w 757384"/>
                <a:gd name="connsiteY2844" fmla="*/ 1092439 h 1410263"/>
                <a:gd name="connsiteX2845" fmla="*/ 126036 w 757384"/>
                <a:gd name="connsiteY2845" fmla="*/ 1105156 h 1410263"/>
                <a:gd name="connsiteX2846" fmla="*/ 139345 w 757384"/>
                <a:gd name="connsiteY2846" fmla="*/ 1077930 h 1410263"/>
                <a:gd name="connsiteX2847" fmla="*/ 151460 w 757384"/>
                <a:gd name="connsiteY2847" fmla="*/ 1070419 h 1410263"/>
                <a:gd name="connsiteX2848" fmla="*/ 149327 w 757384"/>
                <a:gd name="connsiteY2848" fmla="*/ 1117617 h 1410263"/>
                <a:gd name="connsiteX2849" fmla="*/ 143014 w 757384"/>
                <a:gd name="connsiteY2849" fmla="*/ 1122140 h 1410263"/>
                <a:gd name="connsiteX2850" fmla="*/ 147706 w 757384"/>
                <a:gd name="connsiteY2850" fmla="*/ 1108314 h 1410263"/>
                <a:gd name="connsiteX2851" fmla="*/ 149327 w 757384"/>
                <a:gd name="connsiteY2851" fmla="*/ 1117702 h 1410263"/>
                <a:gd name="connsiteX2852" fmla="*/ 139686 w 757384"/>
                <a:gd name="connsiteY2852" fmla="*/ 1132382 h 1410263"/>
                <a:gd name="connsiteX2853" fmla="*/ 141649 w 757384"/>
                <a:gd name="connsiteY2853" fmla="*/ 1141941 h 1410263"/>
                <a:gd name="connsiteX2854" fmla="*/ 141649 w 757384"/>
                <a:gd name="connsiteY2854" fmla="*/ 1142026 h 1410263"/>
                <a:gd name="connsiteX2855" fmla="*/ 136871 w 757384"/>
                <a:gd name="connsiteY2855" fmla="*/ 1145440 h 1410263"/>
                <a:gd name="connsiteX2856" fmla="*/ 136103 w 757384"/>
                <a:gd name="connsiteY2856" fmla="*/ 1143477 h 1410263"/>
                <a:gd name="connsiteX2857" fmla="*/ 139601 w 757384"/>
                <a:gd name="connsiteY2857" fmla="*/ 1132382 h 1410263"/>
                <a:gd name="connsiteX2858" fmla="*/ 133458 w 757384"/>
                <a:gd name="connsiteY2858" fmla="*/ 1135881 h 1410263"/>
                <a:gd name="connsiteX2859" fmla="*/ 133117 w 757384"/>
                <a:gd name="connsiteY2859" fmla="*/ 1134942 h 1410263"/>
                <a:gd name="connsiteX2860" fmla="*/ 133799 w 757384"/>
                <a:gd name="connsiteY2860" fmla="*/ 1134430 h 1410263"/>
                <a:gd name="connsiteX2861" fmla="*/ 133373 w 757384"/>
                <a:gd name="connsiteY2861" fmla="*/ 1135796 h 1410263"/>
                <a:gd name="connsiteX2862" fmla="*/ 135421 w 757384"/>
                <a:gd name="connsiteY2862" fmla="*/ 1152780 h 1410263"/>
                <a:gd name="connsiteX2863" fmla="*/ 138406 w 757384"/>
                <a:gd name="connsiteY2863" fmla="*/ 1163107 h 1410263"/>
                <a:gd name="connsiteX2864" fmla="*/ 138406 w 757384"/>
                <a:gd name="connsiteY2864" fmla="*/ 1163534 h 1410263"/>
                <a:gd name="connsiteX2865" fmla="*/ 128339 w 757384"/>
                <a:gd name="connsiteY2865" fmla="*/ 1169764 h 1410263"/>
                <a:gd name="connsiteX2866" fmla="*/ 132690 w 757384"/>
                <a:gd name="connsiteY2866" fmla="*/ 1154572 h 1410263"/>
                <a:gd name="connsiteX2867" fmla="*/ 135506 w 757384"/>
                <a:gd name="connsiteY2867" fmla="*/ 1152695 h 1410263"/>
                <a:gd name="connsiteX2868" fmla="*/ 126718 w 757384"/>
                <a:gd name="connsiteY2868" fmla="*/ 1161401 h 1410263"/>
                <a:gd name="connsiteX2869" fmla="*/ 126718 w 757384"/>
                <a:gd name="connsiteY2869" fmla="*/ 1159181 h 1410263"/>
                <a:gd name="connsiteX2870" fmla="*/ 126377 w 757384"/>
                <a:gd name="connsiteY2870" fmla="*/ 1159181 h 1410263"/>
                <a:gd name="connsiteX2871" fmla="*/ 126206 w 757384"/>
                <a:gd name="connsiteY2871" fmla="*/ 1163449 h 1410263"/>
                <a:gd name="connsiteX2872" fmla="*/ 124927 w 757384"/>
                <a:gd name="connsiteY2872" fmla="*/ 1168911 h 1410263"/>
                <a:gd name="connsiteX2873" fmla="*/ 123391 w 757384"/>
                <a:gd name="connsiteY2873" fmla="*/ 1165156 h 1410263"/>
                <a:gd name="connsiteX2874" fmla="*/ 122111 w 757384"/>
                <a:gd name="connsiteY2874" fmla="*/ 1161742 h 1410263"/>
                <a:gd name="connsiteX2875" fmla="*/ 127571 w 757384"/>
                <a:gd name="connsiteY2875" fmla="*/ 1158072 h 1410263"/>
                <a:gd name="connsiteX2876" fmla="*/ 126718 w 757384"/>
                <a:gd name="connsiteY2876" fmla="*/ 1161401 h 1410263"/>
                <a:gd name="connsiteX2877" fmla="*/ 123220 w 757384"/>
                <a:gd name="connsiteY2877" fmla="*/ 1188371 h 1410263"/>
                <a:gd name="connsiteX2878" fmla="*/ 126292 w 757384"/>
                <a:gd name="connsiteY2878" fmla="*/ 1192126 h 1410263"/>
                <a:gd name="connsiteX2879" fmla="*/ 126803 w 757384"/>
                <a:gd name="connsiteY2879" fmla="*/ 1200746 h 1410263"/>
                <a:gd name="connsiteX2880" fmla="*/ 126803 w 757384"/>
                <a:gd name="connsiteY2880" fmla="*/ 1200746 h 1410263"/>
                <a:gd name="connsiteX2881" fmla="*/ 126803 w 757384"/>
                <a:gd name="connsiteY2881" fmla="*/ 1200746 h 1410263"/>
                <a:gd name="connsiteX2882" fmla="*/ 122111 w 757384"/>
                <a:gd name="connsiteY2882" fmla="*/ 1192553 h 1410263"/>
                <a:gd name="connsiteX2883" fmla="*/ 123220 w 757384"/>
                <a:gd name="connsiteY2883" fmla="*/ 1188371 h 1410263"/>
                <a:gd name="connsiteX2884" fmla="*/ 131752 w 757384"/>
                <a:gd name="connsiteY2884" fmla="*/ 1209793 h 1410263"/>
                <a:gd name="connsiteX2885" fmla="*/ 130728 w 757384"/>
                <a:gd name="connsiteY2885" fmla="*/ 1203819 h 1410263"/>
                <a:gd name="connsiteX2886" fmla="*/ 134226 w 757384"/>
                <a:gd name="connsiteY2886" fmla="*/ 1201685 h 1410263"/>
                <a:gd name="connsiteX2887" fmla="*/ 134311 w 757384"/>
                <a:gd name="connsiteY2887" fmla="*/ 1201856 h 1410263"/>
                <a:gd name="connsiteX2888" fmla="*/ 132435 w 757384"/>
                <a:gd name="connsiteY2888" fmla="*/ 1211329 h 1410263"/>
                <a:gd name="connsiteX2889" fmla="*/ 131752 w 757384"/>
                <a:gd name="connsiteY2889" fmla="*/ 1210134 h 1410263"/>
                <a:gd name="connsiteX2890" fmla="*/ 131752 w 757384"/>
                <a:gd name="connsiteY2890" fmla="*/ 1209793 h 1410263"/>
                <a:gd name="connsiteX2891" fmla="*/ 134823 w 757384"/>
                <a:gd name="connsiteY2891" fmla="*/ 1224558 h 1410263"/>
                <a:gd name="connsiteX2892" fmla="*/ 134397 w 757384"/>
                <a:gd name="connsiteY2892" fmla="*/ 1222681 h 1410263"/>
                <a:gd name="connsiteX2893" fmla="*/ 135932 w 757384"/>
                <a:gd name="connsiteY2893" fmla="*/ 1224644 h 1410263"/>
                <a:gd name="connsiteX2894" fmla="*/ 135165 w 757384"/>
                <a:gd name="connsiteY2894" fmla="*/ 1225156 h 1410263"/>
                <a:gd name="connsiteX2895" fmla="*/ 134823 w 757384"/>
                <a:gd name="connsiteY2895" fmla="*/ 1224644 h 1410263"/>
                <a:gd name="connsiteX2896" fmla="*/ 133288 w 757384"/>
                <a:gd name="connsiteY2896" fmla="*/ 1212780 h 1410263"/>
                <a:gd name="connsiteX2897" fmla="*/ 135421 w 757384"/>
                <a:gd name="connsiteY2897" fmla="*/ 1203733 h 1410263"/>
                <a:gd name="connsiteX2898" fmla="*/ 142160 w 757384"/>
                <a:gd name="connsiteY2898" fmla="*/ 1214402 h 1410263"/>
                <a:gd name="connsiteX2899" fmla="*/ 143099 w 757384"/>
                <a:gd name="connsiteY2899" fmla="*/ 1219864 h 1410263"/>
                <a:gd name="connsiteX2900" fmla="*/ 139089 w 757384"/>
                <a:gd name="connsiteY2900" fmla="*/ 1222510 h 1410263"/>
                <a:gd name="connsiteX2901" fmla="*/ 133202 w 757384"/>
                <a:gd name="connsiteY2901" fmla="*/ 1212780 h 1410263"/>
                <a:gd name="connsiteX2902" fmla="*/ 143697 w 757384"/>
                <a:gd name="connsiteY2902" fmla="*/ 1223278 h 1410263"/>
                <a:gd name="connsiteX2903" fmla="*/ 145232 w 757384"/>
                <a:gd name="connsiteY2903" fmla="*/ 1231642 h 1410263"/>
                <a:gd name="connsiteX2904" fmla="*/ 140710 w 757384"/>
                <a:gd name="connsiteY2904" fmla="*/ 1224985 h 1410263"/>
                <a:gd name="connsiteX2905" fmla="*/ 143697 w 757384"/>
                <a:gd name="connsiteY2905" fmla="*/ 1223278 h 1410263"/>
                <a:gd name="connsiteX2906" fmla="*/ 153081 w 757384"/>
                <a:gd name="connsiteY2906" fmla="*/ 1240006 h 1410263"/>
                <a:gd name="connsiteX2907" fmla="*/ 153081 w 757384"/>
                <a:gd name="connsiteY2907" fmla="*/ 1240006 h 1410263"/>
                <a:gd name="connsiteX2908" fmla="*/ 153081 w 757384"/>
                <a:gd name="connsiteY2908" fmla="*/ 1240006 h 1410263"/>
                <a:gd name="connsiteX2909" fmla="*/ 151546 w 757384"/>
                <a:gd name="connsiteY2909" fmla="*/ 1233605 h 1410263"/>
                <a:gd name="connsiteX2910" fmla="*/ 154361 w 757384"/>
                <a:gd name="connsiteY2910" fmla="*/ 1232069 h 1410263"/>
                <a:gd name="connsiteX2911" fmla="*/ 153167 w 757384"/>
                <a:gd name="connsiteY2911" fmla="*/ 1240006 h 1410263"/>
                <a:gd name="connsiteX2912" fmla="*/ 156835 w 757384"/>
                <a:gd name="connsiteY2912" fmla="*/ 1227631 h 1410263"/>
                <a:gd name="connsiteX2913" fmla="*/ 159821 w 757384"/>
                <a:gd name="connsiteY2913" fmla="*/ 1213634 h 1410263"/>
                <a:gd name="connsiteX2914" fmla="*/ 160845 w 757384"/>
                <a:gd name="connsiteY2914" fmla="*/ 1213036 h 1410263"/>
                <a:gd name="connsiteX2915" fmla="*/ 162808 w 757384"/>
                <a:gd name="connsiteY2915" fmla="*/ 1216536 h 1410263"/>
                <a:gd name="connsiteX2916" fmla="*/ 166050 w 757384"/>
                <a:gd name="connsiteY2916" fmla="*/ 1221913 h 1410263"/>
                <a:gd name="connsiteX2917" fmla="*/ 156835 w 757384"/>
                <a:gd name="connsiteY2917" fmla="*/ 1227631 h 1410263"/>
                <a:gd name="connsiteX2918" fmla="*/ 164429 w 757384"/>
                <a:gd name="connsiteY2918" fmla="*/ 1215767 h 1410263"/>
                <a:gd name="connsiteX2919" fmla="*/ 162722 w 757384"/>
                <a:gd name="connsiteY2919" fmla="*/ 1211841 h 1410263"/>
                <a:gd name="connsiteX2920" fmla="*/ 169718 w 757384"/>
                <a:gd name="connsiteY2920" fmla="*/ 1207574 h 1410263"/>
                <a:gd name="connsiteX2921" fmla="*/ 170059 w 757384"/>
                <a:gd name="connsiteY2921" fmla="*/ 1208086 h 1410263"/>
                <a:gd name="connsiteX2922" fmla="*/ 171937 w 757384"/>
                <a:gd name="connsiteY2922" fmla="*/ 1211073 h 1410263"/>
                <a:gd name="connsiteX2923" fmla="*/ 172619 w 757384"/>
                <a:gd name="connsiteY2923" fmla="*/ 1217816 h 1410263"/>
                <a:gd name="connsiteX2924" fmla="*/ 167073 w 757384"/>
                <a:gd name="connsiteY2924" fmla="*/ 1221315 h 1410263"/>
                <a:gd name="connsiteX2925" fmla="*/ 164514 w 757384"/>
                <a:gd name="connsiteY2925" fmla="*/ 1215767 h 1410263"/>
                <a:gd name="connsiteX2926" fmla="*/ 174837 w 757384"/>
                <a:gd name="connsiteY2926" fmla="*/ 1204416 h 1410263"/>
                <a:gd name="connsiteX2927" fmla="*/ 183710 w 757384"/>
                <a:gd name="connsiteY2927" fmla="*/ 1198954 h 1410263"/>
                <a:gd name="connsiteX2928" fmla="*/ 182089 w 757384"/>
                <a:gd name="connsiteY2928" fmla="*/ 1211756 h 1410263"/>
                <a:gd name="connsiteX2929" fmla="*/ 176544 w 757384"/>
                <a:gd name="connsiteY2929" fmla="*/ 1215255 h 1410263"/>
                <a:gd name="connsiteX2930" fmla="*/ 174922 w 757384"/>
                <a:gd name="connsiteY2930" fmla="*/ 1204416 h 1410263"/>
                <a:gd name="connsiteX2931" fmla="*/ 181492 w 757384"/>
                <a:gd name="connsiteY2931" fmla="*/ 1216792 h 1410263"/>
                <a:gd name="connsiteX2932" fmla="*/ 180639 w 757384"/>
                <a:gd name="connsiteY2932" fmla="*/ 1224558 h 1410263"/>
                <a:gd name="connsiteX2933" fmla="*/ 179700 w 757384"/>
                <a:gd name="connsiteY2933" fmla="*/ 1234203 h 1410263"/>
                <a:gd name="connsiteX2934" fmla="*/ 177141 w 757384"/>
                <a:gd name="connsiteY2934" fmla="*/ 1219181 h 1410263"/>
                <a:gd name="connsiteX2935" fmla="*/ 181492 w 757384"/>
                <a:gd name="connsiteY2935" fmla="*/ 1216706 h 1410263"/>
                <a:gd name="connsiteX2936" fmla="*/ 182430 w 757384"/>
                <a:gd name="connsiteY2936" fmla="*/ 1224558 h 1410263"/>
                <a:gd name="connsiteX2937" fmla="*/ 183795 w 757384"/>
                <a:gd name="connsiteY2937" fmla="*/ 1215511 h 1410263"/>
                <a:gd name="connsiteX2938" fmla="*/ 195569 w 757384"/>
                <a:gd name="connsiteY2938" fmla="*/ 1208854 h 1410263"/>
                <a:gd name="connsiteX2939" fmla="*/ 198726 w 757384"/>
                <a:gd name="connsiteY2939" fmla="*/ 1224473 h 1410263"/>
                <a:gd name="connsiteX2940" fmla="*/ 180809 w 757384"/>
                <a:gd name="connsiteY2940" fmla="*/ 1236849 h 1410263"/>
                <a:gd name="connsiteX2941" fmla="*/ 182430 w 757384"/>
                <a:gd name="connsiteY2941" fmla="*/ 1224644 h 1410263"/>
                <a:gd name="connsiteX2942" fmla="*/ 217410 w 757384"/>
                <a:gd name="connsiteY2942" fmla="*/ 1201258 h 1410263"/>
                <a:gd name="connsiteX2943" fmla="*/ 216301 w 757384"/>
                <a:gd name="connsiteY2943" fmla="*/ 1196820 h 1410263"/>
                <a:gd name="connsiteX2944" fmla="*/ 227393 w 757384"/>
                <a:gd name="connsiteY2944" fmla="*/ 1190333 h 1410263"/>
                <a:gd name="connsiteX2945" fmla="*/ 227393 w 757384"/>
                <a:gd name="connsiteY2945" fmla="*/ 1190333 h 1410263"/>
                <a:gd name="connsiteX2946" fmla="*/ 227393 w 757384"/>
                <a:gd name="connsiteY2946" fmla="*/ 1190333 h 1410263"/>
                <a:gd name="connsiteX2947" fmla="*/ 227393 w 757384"/>
                <a:gd name="connsiteY2947" fmla="*/ 1190333 h 1410263"/>
                <a:gd name="connsiteX2948" fmla="*/ 227393 w 757384"/>
                <a:gd name="connsiteY2948" fmla="*/ 1190333 h 1410263"/>
                <a:gd name="connsiteX2949" fmla="*/ 234218 w 757384"/>
                <a:gd name="connsiteY2949" fmla="*/ 1185981 h 1410263"/>
                <a:gd name="connsiteX2950" fmla="*/ 231914 w 757384"/>
                <a:gd name="connsiteY2950" fmla="*/ 1202539 h 1410263"/>
                <a:gd name="connsiteX2951" fmla="*/ 219799 w 757384"/>
                <a:gd name="connsiteY2951" fmla="*/ 1210305 h 1410263"/>
                <a:gd name="connsiteX2952" fmla="*/ 217325 w 757384"/>
                <a:gd name="connsiteY2952" fmla="*/ 1201344 h 1410263"/>
                <a:gd name="connsiteX2953" fmla="*/ 224492 w 757384"/>
                <a:gd name="connsiteY2953" fmla="*/ 1184957 h 1410263"/>
                <a:gd name="connsiteX2954" fmla="*/ 224492 w 757384"/>
                <a:gd name="connsiteY2954" fmla="*/ 1184957 h 1410263"/>
                <a:gd name="connsiteX2955" fmla="*/ 224321 w 757384"/>
                <a:gd name="connsiteY2955" fmla="*/ 1185042 h 1410263"/>
                <a:gd name="connsiteX2956" fmla="*/ 224151 w 757384"/>
                <a:gd name="connsiteY2956" fmla="*/ 1185042 h 1410263"/>
                <a:gd name="connsiteX2957" fmla="*/ 224151 w 757384"/>
                <a:gd name="connsiteY2957" fmla="*/ 1185127 h 1410263"/>
                <a:gd name="connsiteX2958" fmla="*/ 214851 w 757384"/>
                <a:gd name="connsiteY2958" fmla="*/ 1191016 h 1410263"/>
                <a:gd name="connsiteX2959" fmla="*/ 213401 w 757384"/>
                <a:gd name="connsiteY2959" fmla="*/ 1184786 h 1410263"/>
                <a:gd name="connsiteX2960" fmla="*/ 214510 w 757384"/>
                <a:gd name="connsiteY2960" fmla="*/ 1178556 h 1410263"/>
                <a:gd name="connsiteX2961" fmla="*/ 238228 w 757384"/>
                <a:gd name="connsiteY2961" fmla="*/ 1161657 h 1410263"/>
                <a:gd name="connsiteX2962" fmla="*/ 235497 w 757384"/>
                <a:gd name="connsiteY2962" fmla="*/ 1178470 h 1410263"/>
                <a:gd name="connsiteX2963" fmla="*/ 224577 w 757384"/>
                <a:gd name="connsiteY2963" fmla="*/ 1184957 h 1410263"/>
                <a:gd name="connsiteX2964" fmla="*/ 206234 w 757384"/>
                <a:gd name="connsiteY2964" fmla="*/ 1150220 h 1410263"/>
                <a:gd name="connsiteX2965" fmla="*/ 205552 w 757384"/>
                <a:gd name="connsiteY2965" fmla="*/ 1146465 h 1410263"/>
                <a:gd name="connsiteX2966" fmla="*/ 203333 w 757384"/>
                <a:gd name="connsiteY2966" fmla="*/ 1131870 h 1410263"/>
                <a:gd name="connsiteX2967" fmla="*/ 203077 w 757384"/>
                <a:gd name="connsiteY2967" fmla="*/ 1131870 h 1410263"/>
                <a:gd name="connsiteX2968" fmla="*/ 204527 w 757384"/>
                <a:gd name="connsiteY2968" fmla="*/ 1146550 h 1410263"/>
                <a:gd name="connsiteX2969" fmla="*/ 205040 w 757384"/>
                <a:gd name="connsiteY2969" fmla="*/ 1150903 h 1410263"/>
                <a:gd name="connsiteX2970" fmla="*/ 194716 w 757384"/>
                <a:gd name="connsiteY2970" fmla="*/ 1157219 h 1410263"/>
                <a:gd name="connsiteX2971" fmla="*/ 199153 w 757384"/>
                <a:gd name="connsiteY2971" fmla="*/ 1137930 h 1410263"/>
                <a:gd name="connsiteX2972" fmla="*/ 199494 w 757384"/>
                <a:gd name="connsiteY2972" fmla="*/ 1138698 h 1410263"/>
                <a:gd name="connsiteX2973" fmla="*/ 199750 w 757384"/>
                <a:gd name="connsiteY2973" fmla="*/ 1138612 h 1410263"/>
                <a:gd name="connsiteX2974" fmla="*/ 199323 w 757384"/>
                <a:gd name="connsiteY2974" fmla="*/ 1137247 h 1410263"/>
                <a:gd name="connsiteX2975" fmla="*/ 200603 w 757384"/>
                <a:gd name="connsiteY2975" fmla="*/ 1132126 h 1410263"/>
                <a:gd name="connsiteX2976" fmla="*/ 220482 w 757384"/>
                <a:gd name="connsiteY2976" fmla="*/ 1119836 h 1410263"/>
                <a:gd name="connsiteX2977" fmla="*/ 215875 w 757384"/>
                <a:gd name="connsiteY2977" fmla="*/ 1144160 h 1410263"/>
                <a:gd name="connsiteX2978" fmla="*/ 206148 w 757384"/>
                <a:gd name="connsiteY2978" fmla="*/ 1150049 h 1410263"/>
                <a:gd name="connsiteX2979" fmla="*/ 239934 w 757384"/>
                <a:gd name="connsiteY2979" fmla="*/ 1061543 h 1410263"/>
                <a:gd name="connsiteX2980" fmla="*/ 240190 w 757384"/>
                <a:gd name="connsiteY2980" fmla="*/ 1060519 h 1410263"/>
                <a:gd name="connsiteX2981" fmla="*/ 263226 w 757384"/>
                <a:gd name="connsiteY2981" fmla="*/ 1044644 h 1410263"/>
                <a:gd name="connsiteX2982" fmla="*/ 263994 w 757384"/>
                <a:gd name="connsiteY2982" fmla="*/ 1044132 h 1410263"/>
                <a:gd name="connsiteX2983" fmla="*/ 261861 w 757384"/>
                <a:gd name="connsiteY2983" fmla="*/ 1056507 h 1410263"/>
                <a:gd name="connsiteX2984" fmla="*/ 260922 w 757384"/>
                <a:gd name="connsiteY2984" fmla="*/ 1059750 h 1410263"/>
                <a:gd name="connsiteX2985" fmla="*/ 258533 w 757384"/>
                <a:gd name="connsiteY2985" fmla="*/ 1068627 h 1410263"/>
                <a:gd name="connsiteX2986" fmla="*/ 234901 w 757384"/>
                <a:gd name="connsiteY2986" fmla="*/ 1082453 h 1410263"/>
                <a:gd name="connsiteX2987" fmla="*/ 239849 w 757384"/>
                <a:gd name="connsiteY2987" fmla="*/ 1061628 h 1410263"/>
                <a:gd name="connsiteX2988" fmla="*/ 263737 w 757384"/>
                <a:gd name="connsiteY2988" fmla="*/ 1050191 h 1410263"/>
                <a:gd name="connsiteX2989" fmla="*/ 264591 w 757384"/>
                <a:gd name="connsiteY2989" fmla="*/ 1043790 h 1410263"/>
                <a:gd name="connsiteX2990" fmla="*/ 265786 w 757384"/>
                <a:gd name="connsiteY2990" fmla="*/ 1042937 h 1410263"/>
                <a:gd name="connsiteX2991" fmla="*/ 263737 w 757384"/>
                <a:gd name="connsiteY2991" fmla="*/ 1050191 h 1410263"/>
                <a:gd name="connsiteX2992" fmla="*/ 266553 w 757384"/>
                <a:gd name="connsiteY2992" fmla="*/ 1040547 h 1410263"/>
                <a:gd name="connsiteX2993" fmla="*/ 264932 w 757384"/>
                <a:gd name="connsiteY2993" fmla="*/ 1041571 h 1410263"/>
                <a:gd name="connsiteX2994" fmla="*/ 265700 w 757384"/>
                <a:gd name="connsiteY2994" fmla="*/ 1035938 h 1410263"/>
                <a:gd name="connsiteX2995" fmla="*/ 265444 w 757384"/>
                <a:gd name="connsiteY2995" fmla="*/ 1035938 h 1410263"/>
                <a:gd name="connsiteX2996" fmla="*/ 264420 w 757384"/>
                <a:gd name="connsiteY2996" fmla="*/ 1041913 h 1410263"/>
                <a:gd name="connsiteX2997" fmla="*/ 262116 w 757384"/>
                <a:gd name="connsiteY2997" fmla="*/ 1043363 h 1410263"/>
                <a:gd name="connsiteX2998" fmla="*/ 241300 w 757384"/>
                <a:gd name="connsiteY2998" fmla="*/ 1056422 h 1410263"/>
                <a:gd name="connsiteX2999" fmla="*/ 247442 w 757384"/>
                <a:gd name="connsiteY2999" fmla="*/ 1033036 h 1410263"/>
                <a:gd name="connsiteX3000" fmla="*/ 257254 w 757384"/>
                <a:gd name="connsiteY3000" fmla="*/ 1026550 h 1410263"/>
                <a:gd name="connsiteX3001" fmla="*/ 273208 w 757384"/>
                <a:gd name="connsiteY3001" fmla="*/ 1015967 h 1410263"/>
                <a:gd name="connsiteX3002" fmla="*/ 268174 w 757384"/>
                <a:gd name="connsiteY3002" fmla="*/ 1034914 h 1410263"/>
                <a:gd name="connsiteX3003" fmla="*/ 266553 w 757384"/>
                <a:gd name="connsiteY3003" fmla="*/ 1040547 h 1410263"/>
                <a:gd name="connsiteX3004" fmla="*/ 283019 w 757384"/>
                <a:gd name="connsiteY3004" fmla="*/ 980547 h 1410263"/>
                <a:gd name="connsiteX3005" fmla="*/ 258278 w 757384"/>
                <a:gd name="connsiteY3005" fmla="*/ 995910 h 1410263"/>
                <a:gd name="connsiteX3006" fmla="*/ 260837 w 757384"/>
                <a:gd name="connsiteY3006" fmla="*/ 987802 h 1410263"/>
                <a:gd name="connsiteX3007" fmla="*/ 264164 w 757384"/>
                <a:gd name="connsiteY3007" fmla="*/ 977816 h 1410263"/>
                <a:gd name="connsiteX3008" fmla="*/ 288394 w 757384"/>
                <a:gd name="connsiteY3008" fmla="*/ 962538 h 1410263"/>
                <a:gd name="connsiteX3009" fmla="*/ 283019 w 757384"/>
                <a:gd name="connsiteY3009" fmla="*/ 980633 h 1410263"/>
                <a:gd name="connsiteX3010" fmla="*/ 259899 w 757384"/>
                <a:gd name="connsiteY3010" fmla="*/ 987290 h 1410263"/>
                <a:gd name="connsiteX3011" fmla="*/ 256486 w 757384"/>
                <a:gd name="connsiteY3011" fmla="*/ 997019 h 1410263"/>
                <a:gd name="connsiteX3012" fmla="*/ 256230 w 757384"/>
                <a:gd name="connsiteY3012" fmla="*/ 997190 h 1410263"/>
                <a:gd name="connsiteX3013" fmla="*/ 256059 w 757384"/>
                <a:gd name="connsiteY3013" fmla="*/ 994886 h 1410263"/>
                <a:gd name="connsiteX3014" fmla="*/ 261946 w 757384"/>
                <a:gd name="connsiteY3014" fmla="*/ 979096 h 1410263"/>
                <a:gd name="connsiteX3015" fmla="*/ 263226 w 757384"/>
                <a:gd name="connsiteY3015" fmla="*/ 978328 h 1410263"/>
                <a:gd name="connsiteX3016" fmla="*/ 259899 w 757384"/>
                <a:gd name="connsiteY3016" fmla="*/ 987290 h 1410263"/>
                <a:gd name="connsiteX3017" fmla="*/ 255547 w 757384"/>
                <a:gd name="connsiteY3017" fmla="*/ 989082 h 1410263"/>
                <a:gd name="connsiteX3018" fmla="*/ 255121 w 757384"/>
                <a:gd name="connsiteY3018" fmla="*/ 983876 h 1410263"/>
                <a:gd name="connsiteX3019" fmla="*/ 255121 w 757384"/>
                <a:gd name="connsiteY3019" fmla="*/ 983449 h 1410263"/>
                <a:gd name="connsiteX3020" fmla="*/ 258107 w 757384"/>
                <a:gd name="connsiteY3020" fmla="*/ 981571 h 1410263"/>
                <a:gd name="connsiteX3021" fmla="*/ 255633 w 757384"/>
                <a:gd name="connsiteY3021" fmla="*/ 989082 h 1410263"/>
                <a:gd name="connsiteX3022" fmla="*/ 254779 w 757384"/>
                <a:gd name="connsiteY3022" fmla="*/ 979096 h 1410263"/>
                <a:gd name="connsiteX3023" fmla="*/ 254097 w 757384"/>
                <a:gd name="connsiteY3023" fmla="*/ 966977 h 1410263"/>
                <a:gd name="connsiteX3024" fmla="*/ 255377 w 757384"/>
                <a:gd name="connsiteY3024" fmla="*/ 966294 h 1410263"/>
                <a:gd name="connsiteX3025" fmla="*/ 255377 w 757384"/>
                <a:gd name="connsiteY3025" fmla="*/ 966294 h 1410263"/>
                <a:gd name="connsiteX3026" fmla="*/ 255547 w 757384"/>
                <a:gd name="connsiteY3026" fmla="*/ 966209 h 1410263"/>
                <a:gd name="connsiteX3027" fmla="*/ 255718 w 757384"/>
                <a:gd name="connsiteY3027" fmla="*/ 966209 h 1410263"/>
                <a:gd name="connsiteX3028" fmla="*/ 255718 w 757384"/>
                <a:gd name="connsiteY3028" fmla="*/ 966123 h 1410263"/>
                <a:gd name="connsiteX3029" fmla="*/ 262970 w 757384"/>
                <a:gd name="connsiteY3029" fmla="*/ 961600 h 1410263"/>
                <a:gd name="connsiteX3030" fmla="*/ 263482 w 757384"/>
                <a:gd name="connsiteY3030" fmla="*/ 965697 h 1410263"/>
                <a:gd name="connsiteX3031" fmla="*/ 259813 w 757384"/>
                <a:gd name="connsiteY3031" fmla="*/ 976280 h 1410263"/>
                <a:gd name="connsiteX3032" fmla="*/ 254779 w 757384"/>
                <a:gd name="connsiteY3032" fmla="*/ 979096 h 1410263"/>
                <a:gd name="connsiteX3033" fmla="*/ 264249 w 757384"/>
                <a:gd name="connsiteY3033" fmla="*/ 963307 h 1410263"/>
                <a:gd name="connsiteX3034" fmla="*/ 264249 w 757384"/>
                <a:gd name="connsiteY3034" fmla="*/ 960746 h 1410263"/>
                <a:gd name="connsiteX3035" fmla="*/ 265444 w 757384"/>
                <a:gd name="connsiteY3035" fmla="*/ 959978 h 1410263"/>
                <a:gd name="connsiteX3036" fmla="*/ 264249 w 757384"/>
                <a:gd name="connsiteY3036" fmla="*/ 963307 h 1410263"/>
                <a:gd name="connsiteX3037" fmla="*/ 278668 w 757384"/>
                <a:gd name="connsiteY3037" fmla="*/ 923620 h 1410263"/>
                <a:gd name="connsiteX3038" fmla="*/ 277559 w 757384"/>
                <a:gd name="connsiteY3038" fmla="*/ 911415 h 1410263"/>
                <a:gd name="connsiteX3039" fmla="*/ 277303 w 757384"/>
                <a:gd name="connsiteY3039" fmla="*/ 907489 h 1410263"/>
                <a:gd name="connsiteX3040" fmla="*/ 282422 w 757384"/>
                <a:gd name="connsiteY3040" fmla="*/ 904331 h 1410263"/>
                <a:gd name="connsiteX3041" fmla="*/ 283275 w 757384"/>
                <a:gd name="connsiteY3041" fmla="*/ 911329 h 1410263"/>
                <a:gd name="connsiteX3042" fmla="*/ 278583 w 757384"/>
                <a:gd name="connsiteY3042" fmla="*/ 923534 h 1410263"/>
                <a:gd name="connsiteX3043" fmla="*/ 276962 w 757384"/>
                <a:gd name="connsiteY3043" fmla="*/ 901685 h 1410263"/>
                <a:gd name="connsiteX3044" fmla="*/ 276279 w 757384"/>
                <a:gd name="connsiteY3044" fmla="*/ 888883 h 1410263"/>
                <a:gd name="connsiteX3045" fmla="*/ 279863 w 757384"/>
                <a:gd name="connsiteY3045" fmla="*/ 880348 h 1410263"/>
                <a:gd name="connsiteX3046" fmla="*/ 280204 w 757384"/>
                <a:gd name="connsiteY3046" fmla="*/ 880092 h 1410263"/>
                <a:gd name="connsiteX3047" fmla="*/ 281825 w 757384"/>
                <a:gd name="connsiteY3047" fmla="*/ 898954 h 1410263"/>
                <a:gd name="connsiteX3048" fmla="*/ 276877 w 757384"/>
                <a:gd name="connsiteY3048" fmla="*/ 901685 h 1410263"/>
                <a:gd name="connsiteX3049" fmla="*/ 284640 w 757384"/>
                <a:gd name="connsiteY3049" fmla="*/ 871301 h 1410263"/>
                <a:gd name="connsiteX3050" fmla="*/ 284640 w 757384"/>
                <a:gd name="connsiteY3050" fmla="*/ 868911 h 1410263"/>
                <a:gd name="connsiteX3051" fmla="*/ 287968 w 757384"/>
                <a:gd name="connsiteY3051" fmla="*/ 860889 h 1410263"/>
                <a:gd name="connsiteX3052" fmla="*/ 288394 w 757384"/>
                <a:gd name="connsiteY3052" fmla="*/ 868997 h 1410263"/>
                <a:gd name="connsiteX3053" fmla="*/ 284640 w 757384"/>
                <a:gd name="connsiteY3053" fmla="*/ 871301 h 1410263"/>
                <a:gd name="connsiteX3054" fmla="*/ 299912 w 757384"/>
                <a:gd name="connsiteY3054" fmla="*/ 832041 h 1410263"/>
                <a:gd name="connsiteX3055" fmla="*/ 299912 w 757384"/>
                <a:gd name="connsiteY3055" fmla="*/ 832553 h 1410263"/>
                <a:gd name="connsiteX3056" fmla="*/ 300936 w 757384"/>
                <a:gd name="connsiteY3056" fmla="*/ 836735 h 1410263"/>
                <a:gd name="connsiteX3057" fmla="*/ 297011 w 757384"/>
                <a:gd name="connsiteY3057" fmla="*/ 838954 h 1410263"/>
                <a:gd name="connsiteX3058" fmla="*/ 299912 w 757384"/>
                <a:gd name="connsiteY3058" fmla="*/ 831955 h 1410263"/>
                <a:gd name="connsiteX3059" fmla="*/ 328067 w 757384"/>
                <a:gd name="connsiteY3059" fmla="*/ 810789 h 1410263"/>
                <a:gd name="connsiteX3060" fmla="*/ 329176 w 757384"/>
                <a:gd name="connsiteY3060" fmla="*/ 807460 h 1410263"/>
                <a:gd name="connsiteX3061" fmla="*/ 329262 w 757384"/>
                <a:gd name="connsiteY3061" fmla="*/ 810704 h 1410263"/>
                <a:gd name="connsiteX3062" fmla="*/ 329517 w 757384"/>
                <a:gd name="connsiteY3062" fmla="*/ 810704 h 1410263"/>
                <a:gd name="connsiteX3063" fmla="*/ 329773 w 757384"/>
                <a:gd name="connsiteY3063" fmla="*/ 805668 h 1410263"/>
                <a:gd name="connsiteX3064" fmla="*/ 333869 w 757384"/>
                <a:gd name="connsiteY3064" fmla="*/ 802596 h 1410263"/>
                <a:gd name="connsiteX3065" fmla="*/ 325508 w 757384"/>
                <a:gd name="connsiteY3065" fmla="*/ 818983 h 1410263"/>
                <a:gd name="connsiteX3066" fmla="*/ 328067 w 757384"/>
                <a:gd name="connsiteY3066" fmla="*/ 810874 h 1410263"/>
                <a:gd name="connsiteX3067" fmla="*/ 331565 w 757384"/>
                <a:gd name="connsiteY3067" fmla="*/ 800206 h 1410263"/>
                <a:gd name="connsiteX3068" fmla="*/ 334039 w 757384"/>
                <a:gd name="connsiteY3068" fmla="*/ 792951 h 1410263"/>
                <a:gd name="connsiteX3069" fmla="*/ 340267 w 757384"/>
                <a:gd name="connsiteY3069" fmla="*/ 775625 h 1410263"/>
                <a:gd name="connsiteX3070" fmla="*/ 352809 w 757384"/>
                <a:gd name="connsiteY3070" fmla="*/ 767091 h 1410263"/>
                <a:gd name="connsiteX3071" fmla="*/ 344448 w 757384"/>
                <a:gd name="connsiteY3071" fmla="*/ 782453 h 1410263"/>
                <a:gd name="connsiteX3072" fmla="*/ 336940 w 757384"/>
                <a:gd name="connsiteY3072" fmla="*/ 796706 h 1410263"/>
                <a:gd name="connsiteX3073" fmla="*/ 331565 w 757384"/>
                <a:gd name="connsiteY3073" fmla="*/ 800291 h 1410263"/>
                <a:gd name="connsiteX3074" fmla="*/ 341974 w 757384"/>
                <a:gd name="connsiteY3074" fmla="*/ 770931 h 1410263"/>
                <a:gd name="connsiteX3075" fmla="*/ 346325 w 757384"/>
                <a:gd name="connsiteY3075" fmla="*/ 759495 h 1410263"/>
                <a:gd name="connsiteX3076" fmla="*/ 354430 w 757384"/>
                <a:gd name="connsiteY3076" fmla="*/ 763677 h 1410263"/>
                <a:gd name="connsiteX3077" fmla="*/ 341888 w 757384"/>
                <a:gd name="connsiteY3077" fmla="*/ 770931 h 1410263"/>
                <a:gd name="connsiteX3078" fmla="*/ 349737 w 757384"/>
                <a:gd name="connsiteY3078" fmla="*/ 739352 h 1410263"/>
                <a:gd name="connsiteX3079" fmla="*/ 349737 w 757384"/>
                <a:gd name="connsiteY3079" fmla="*/ 739352 h 1410263"/>
                <a:gd name="connsiteX3080" fmla="*/ 349737 w 757384"/>
                <a:gd name="connsiteY3080" fmla="*/ 739352 h 1410263"/>
                <a:gd name="connsiteX3081" fmla="*/ 349737 w 757384"/>
                <a:gd name="connsiteY3081" fmla="*/ 739352 h 1410263"/>
                <a:gd name="connsiteX3082" fmla="*/ 349823 w 757384"/>
                <a:gd name="connsiteY3082" fmla="*/ 735597 h 1410263"/>
                <a:gd name="connsiteX3083" fmla="*/ 350761 w 757384"/>
                <a:gd name="connsiteY3083" fmla="*/ 719722 h 1410263"/>
                <a:gd name="connsiteX3084" fmla="*/ 360231 w 757384"/>
                <a:gd name="connsiteY3084" fmla="*/ 712041 h 1410263"/>
                <a:gd name="connsiteX3085" fmla="*/ 351615 w 757384"/>
                <a:gd name="connsiteY3085" fmla="*/ 734402 h 1410263"/>
                <a:gd name="connsiteX3086" fmla="*/ 349823 w 757384"/>
                <a:gd name="connsiteY3086" fmla="*/ 735597 h 1410263"/>
                <a:gd name="connsiteX3087" fmla="*/ 351870 w 757384"/>
                <a:gd name="connsiteY3087" fmla="*/ 714857 h 1410263"/>
                <a:gd name="connsiteX3088" fmla="*/ 354686 w 757384"/>
                <a:gd name="connsiteY3088" fmla="*/ 708627 h 1410263"/>
                <a:gd name="connsiteX3089" fmla="*/ 360914 w 757384"/>
                <a:gd name="connsiteY3089" fmla="*/ 708883 h 1410263"/>
                <a:gd name="connsiteX3090" fmla="*/ 351870 w 757384"/>
                <a:gd name="connsiteY3090" fmla="*/ 714857 h 1410263"/>
                <a:gd name="connsiteX3091" fmla="*/ 352212 w 757384"/>
                <a:gd name="connsiteY3091" fmla="*/ 698385 h 1410263"/>
                <a:gd name="connsiteX3092" fmla="*/ 352553 w 757384"/>
                <a:gd name="connsiteY3092" fmla="*/ 691216 h 1410263"/>
                <a:gd name="connsiteX3093" fmla="*/ 358013 w 757384"/>
                <a:gd name="connsiteY3093" fmla="*/ 686948 h 1410263"/>
                <a:gd name="connsiteX3094" fmla="*/ 352724 w 757384"/>
                <a:gd name="connsiteY3094" fmla="*/ 698385 h 1410263"/>
                <a:gd name="connsiteX3095" fmla="*/ 352212 w 757384"/>
                <a:gd name="connsiteY3095" fmla="*/ 698385 h 1410263"/>
                <a:gd name="connsiteX3096" fmla="*/ 361767 w 757384"/>
                <a:gd name="connsiteY3096" fmla="*/ 676365 h 1410263"/>
                <a:gd name="connsiteX3097" fmla="*/ 357502 w 757384"/>
                <a:gd name="connsiteY3097" fmla="*/ 679694 h 1410263"/>
                <a:gd name="connsiteX3098" fmla="*/ 357502 w 757384"/>
                <a:gd name="connsiteY3098" fmla="*/ 679694 h 1410263"/>
                <a:gd name="connsiteX3099" fmla="*/ 357502 w 757384"/>
                <a:gd name="connsiteY3099" fmla="*/ 679694 h 1410263"/>
                <a:gd name="connsiteX3100" fmla="*/ 357502 w 757384"/>
                <a:gd name="connsiteY3100" fmla="*/ 679694 h 1410263"/>
                <a:gd name="connsiteX3101" fmla="*/ 357502 w 757384"/>
                <a:gd name="connsiteY3101" fmla="*/ 679694 h 1410263"/>
                <a:gd name="connsiteX3102" fmla="*/ 353236 w 757384"/>
                <a:gd name="connsiteY3102" fmla="*/ 683535 h 1410263"/>
                <a:gd name="connsiteX3103" fmla="*/ 353406 w 757384"/>
                <a:gd name="connsiteY3103" fmla="*/ 681742 h 1410263"/>
                <a:gd name="connsiteX3104" fmla="*/ 361767 w 757384"/>
                <a:gd name="connsiteY3104" fmla="*/ 673890 h 1410263"/>
                <a:gd name="connsiteX3105" fmla="*/ 361852 w 757384"/>
                <a:gd name="connsiteY3105" fmla="*/ 676280 h 1410263"/>
                <a:gd name="connsiteX3106" fmla="*/ 347349 w 757384"/>
                <a:gd name="connsiteY3106" fmla="*/ 695398 h 1410263"/>
                <a:gd name="connsiteX3107" fmla="*/ 346837 w 757384"/>
                <a:gd name="connsiteY3107" fmla="*/ 698727 h 1410263"/>
                <a:gd name="connsiteX3108" fmla="*/ 345386 w 757384"/>
                <a:gd name="connsiteY3108" fmla="*/ 698812 h 1410263"/>
                <a:gd name="connsiteX3109" fmla="*/ 346581 w 757384"/>
                <a:gd name="connsiteY3109" fmla="*/ 695995 h 1410263"/>
                <a:gd name="connsiteX3110" fmla="*/ 347349 w 757384"/>
                <a:gd name="connsiteY3110" fmla="*/ 695398 h 1410263"/>
                <a:gd name="connsiteX3111" fmla="*/ 301277 w 757384"/>
                <a:gd name="connsiteY3111" fmla="*/ 757788 h 1410263"/>
                <a:gd name="connsiteX3112" fmla="*/ 301277 w 757384"/>
                <a:gd name="connsiteY3112" fmla="*/ 756251 h 1410263"/>
                <a:gd name="connsiteX3113" fmla="*/ 302472 w 757384"/>
                <a:gd name="connsiteY3113" fmla="*/ 755483 h 1410263"/>
                <a:gd name="connsiteX3114" fmla="*/ 301192 w 757384"/>
                <a:gd name="connsiteY3114" fmla="*/ 757788 h 1410263"/>
                <a:gd name="connsiteX3115" fmla="*/ 295390 w 757384"/>
                <a:gd name="connsiteY3115" fmla="*/ 768712 h 1410263"/>
                <a:gd name="connsiteX3116" fmla="*/ 295390 w 757384"/>
                <a:gd name="connsiteY3116" fmla="*/ 768712 h 1410263"/>
                <a:gd name="connsiteX3117" fmla="*/ 296073 w 757384"/>
                <a:gd name="connsiteY3117" fmla="*/ 759751 h 1410263"/>
                <a:gd name="connsiteX3118" fmla="*/ 296585 w 757384"/>
                <a:gd name="connsiteY3118" fmla="*/ 759409 h 1410263"/>
                <a:gd name="connsiteX3119" fmla="*/ 295390 w 757384"/>
                <a:gd name="connsiteY3119" fmla="*/ 768627 h 1410263"/>
                <a:gd name="connsiteX3120" fmla="*/ 291466 w 757384"/>
                <a:gd name="connsiteY3120" fmla="*/ 776052 h 1410263"/>
                <a:gd name="connsiteX3121" fmla="*/ 289503 w 757384"/>
                <a:gd name="connsiteY3121" fmla="*/ 779808 h 1410263"/>
                <a:gd name="connsiteX3122" fmla="*/ 291466 w 757384"/>
                <a:gd name="connsiteY3122" fmla="*/ 765810 h 1410263"/>
                <a:gd name="connsiteX3123" fmla="*/ 292490 w 757384"/>
                <a:gd name="connsiteY3123" fmla="*/ 768798 h 1410263"/>
                <a:gd name="connsiteX3124" fmla="*/ 291551 w 757384"/>
                <a:gd name="connsiteY3124" fmla="*/ 776052 h 1410263"/>
                <a:gd name="connsiteX3125" fmla="*/ 277986 w 757384"/>
                <a:gd name="connsiteY3125" fmla="*/ 801571 h 1410263"/>
                <a:gd name="connsiteX3126" fmla="*/ 276535 w 757384"/>
                <a:gd name="connsiteY3126" fmla="*/ 798157 h 1410263"/>
                <a:gd name="connsiteX3127" fmla="*/ 276535 w 757384"/>
                <a:gd name="connsiteY3127" fmla="*/ 797987 h 1410263"/>
                <a:gd name="connsiteX3128" fmla="*/ 278327 w 757384"/>
                <a:gd name="connsiteY3128" fmla="*/ 793378 h 1410263"/>
                <a:gd name="connsiteX3129" fmla="*/ 284726 w 757384"/>
                <a:gd name="connsiteY3129" fmla="*/ 788940 h 1410263"/>
                <a:gd name="connsiteX3130" fmla="*/ 278071 w 757384"/>
                <a:gd name="connsiteY3130" fmla="*/ 801571 h 1410263"/>
                <a:gd name="connsiteX3131" fmla="*/ 269540 w 757384"/>
                <a:gd name="connsiteY3131" fmla="*/ 813349 h 1410263"/>
                <a:gd name="connsiteX3132" fmla="*/ 270051 w 757384"/>
                <a:gd name="connsiteY3132" fmla="*/ 812325 h 1410263"/>
                <a:gd name="connsiteX3133" fmla="*/ 269795 w 757384"/>
                <a:gd name="connsiteY3133" fmla="*/ 817531 h 1410263"/>
                <a:gd name="connsiteX3134" fmla="*/ 269540 w 757384"/>
                <a:gd name="connsiteY3134" fmla="*/ 818044 h 1410263"/>
                <a:gd name="connsiteX3135" fmla="*/ 265956 w 757384"/>
                <a:gd name="connsiteY3135" fmla="*/ 820689 h 1410263"/>
                <a:gd name="connsiteX3136" fmla="*/ 269540 w 757384"/>
                <a:gd name="connsiteY3136" fmla="*/ 813435 h 1410263"/>
                <a:gd name="connsiteX3137" fmla="*/ 249831 w 757384"/>
                <a:gd name="connsiteY3137" fmla="*/ 858755 h 1410263"/>
                <a:gd name="connsiteX3138" fmla="*/ 243603 w 757384"/>
                <a:gd name="connsiteY3138" fmla="*/ 872496 h 1410263"/>
                <a:gd name="connsiteX3139" fmla="*/ 239934 w 757384"/>
                <a:gd name="connsiteY3139" fmla="*/ 874886 h 1410263"/>
                <a:gd name="connsiteX3140" fmla="*/ 246589 w 757384"/>
                <a:gd name="connsiteY3140" fmla="*/ 860633 h 1410263"/>
                <a:gd name="connsiteX3141" fmla="*/ 249831 w 757384"/>
                <a:gd name="connsiteY3141" fmla="*/ 858755 h 1410263"/>
                <a:gd name="connsiteX3142" fmla="*/ 228075 w 757384"/>
                <a:gd name="connsiteY3142" fmla="*/ 901258 h 1410263"/>
                <a:gd name="connsiteX3143" fmla="*/ 228075 w 757384"/>
                <a:gd name="connsiteY3143" fmla="*/ 907147 h 1410263"/>
                <a:gd name="connsiteX3144" fmla="*/ 224577 w 757384"/>
                <a:gd name="connsiteY3144" fmla="*/ 909367 h 1410263"/>
                <a:gd name="connsiteX3145" fmla="*/ 228075 w 757384"/>
                <a:gd name="connsiteY3145" fmla="*/ 901258 h 1410263"/>
                <a:gd name="connsiteX3146" fmla="*/ 225260 w 757384"/>
                <a:gd name="connsiteY3146" fmla="*/ 913634 h 1410263"/>
                <a:gd name="connsiteX3147" fmla="*/ 214936 w 757384"/>
                <a:gd name="connsiteY3147" fmla="*/ 937617 h 1410263"/>
                <a:gd name="connsiteX3148" fmla="*/ 212889 w 757384"/>
                <a:gd name="connsiteY3148" fmla="*/ 938812 h 1410263"/>
                <a:gd name="connsiteX3149" fmla="*/ 212718 w 757384"/>
                <a:gd name="connsiteY3149" fmla="*/ 937531 h 1410263"/>
                <a:gd name="connsiteX3150" fmla="*/ 214851 w 757384"/>
                <a:gd name="connsiteY3150" fmla="*/ 932581 h 1410263"/>
                <a:gd name="connsiteX3151" fmla="*/ 222018 w 757384"/>
                <a:gd name="connsiteY3151" fmla="*/ 915512 h 1410263"/>
                <a:gd name="connsiteX3152" fmla="*/ 225345 w 757384"/>
                <a:gd name="connsiteY3152" fmla="*/ 913719 h 1410263"/>
                <a:gd name="connsiteX3153" fmla="*/ 124159 w 757384"/>
                <a:gd name="connsiteY3153" fmla="*/ 1108655 h 1410263"/>
                <a:gd name="connsiteX3154" fmla="*/ 145061 w 757384"/>
                <a:gd name="connsiteY3154" fmla="*/ 1096450 h 1410263"/>
                <a:gd name="connsiteX3155" fmla="*/ 145061 w 757384"/>
                <a:gd name="connsiteY3155" fmla="*/ 1096450 h 1410263"/>
                <a:gd name="connsiteX3156" fmla="*/ 144976 w 757384"/>
                <a:gd name="connsiteY3156" fmla="*/ 1096792 h 1410263"/>
                <a:gd name="connsiteX3157" fmla="*/ 144976 w 757384"/>
                <a:gd name="connsiteY3157" fmla="*/ 1096792 h 1410263"/>
                <a:gd name="connsiteX3158" fmla="*/ 138577 w 757384"/>
                <a:gd name="connsiteY3158" fmla="*/ 1117531 h 1410263"/>
                <a:gd name="connsiteX3159" fmla="*/ 137298 w 757384"/>
                <a:gd name="connsiteY3159" fmla="*/ 1112581 h 1410263"/>
                <a:gd name="connsiteX3160" fmla="*/ 135591 w 757384"/>
                <a:gd name="connsiteY3160" fmla="*/ 1105156 h 1410263"/>
                <a:gd name="connsiteX3161" fmla="*/ 135335 w 757384"/>
                <a:gd name="connsiteY3161" fmla="*/ 1105156 h 1410263"/>
                <a:gd name="connsiteX3162" fmla="*/ 136273 w 757384"/>
                <a:gd name="connsiteY3162" fmla="*/ 1112752 h 1410263"/>
                <a:gd name="connsiteX3163" fmla="*/ 137383 w 757384"/>
                <a:gd name="connsiteY3163" fmla="*/ 1120348 h 1410263"/>
                <a:gd name="connsiteX3164" fmla="*/ 137383 w 757384"/>
                <a:gd name="connsiteY3164" fmla="*/ 1120775 h 1410263"/>
                <a:gd name="connsiteX3165" fmla="*/ 135591 w 757384"/>
                <a:gd name="connsiteY3165" fmla="*/ 1126920 h 1410263"/>
                <a:gd name="connsiteX3166" fmla="*/ 131325 w 757384"/>
                <a:gd name="connsiteY3166" fmla="*/ 1129992 h 1410263"/>
                <a:gd name="connsiteX3167" fmla="*/ 127401 w 757384"/>
                <a:gd name="connsiteY3167" fmla="*/ 1117190 h 1410263"/>
                <a:gd name="connsiteX3168" fmla="*/ 127145 w 757384"/>
                <a:gd name="connsiteY3168" fmla="*/ 1117190 h 1410263"/>
                <a:gd name="connsiteX3169" fmla="*/ 129960 w 757384"/>
                <a:gd name="connsiteY3169" fmla="*/ 1130931 h 1410263"/>
                <a:gd name="connsiteX3170" fmla="*/ 111532 w 757384"/>
                <a:gd name="connsiteY3170" fmla="*/ 1144501 h 1410263"/>
                <a:gd name="connsiteX3171" fmla="*/ 118528 w 757384"/>
                <a:gd name="connsiteY3171" fmla="*/ 1121799 h 1410263"/>
                <a:gd name="connsiteX3172" fmla="*/ 120234 w 757384"/>
                <a:gd name="connsiteY3172" fmla="*/ 1116678 h 1410263"/>
                <a:gd name="connsiteX3173" fmla="*/ 123988 w 757384"/>
                <a:gd name="connsiteY3173" fmla="*/ 1108484 h 1410263"/>
                <a:gd name="connsiteX3174" fmla="*/ 107522 w 757384"/>
                <a:gd name="connsiteY3174" fmla="*/ 1147830 h 1410263"/>
                <a:gd name="connsiteX3175" fmla="*/ 107351 w 757384"/>
                <a:gd name="connsiteY3175" fmla="*/ 1147830 h 1410263"/>
                <a:gd name="connsiteX3176" fmla="*/ 107692 w 757384"/>
                <a:gd name="connsiteY3176" fmla="*/ 1147147 h 1410263"/>
                <a:gd name="connsiteX3177" fmla="*/ 107522 w 757384"/>
                <a:gd name="connsiteY3177" fmla="*/ 1147830 h 1410263"/>
                <a:gd name="connsiteX3178" fmla="*/ 105218 w 757384"/>
                <a:gd name="connsiteY3178" fmla="*/ 1153548 h 1410263"/>
                <a:gd name="connsiteX3179" fmla="*/ 106328 w 757384"/>
                <a:gd name="connsiteY3179" fmla="*/ 1152780 h 1410263"/>
                <a:gd name="connsiteX3180" fmla="*/ 102147 w 757384"/>
                <a:gd name="connsiteY3180" fmla="*/ 1170959 h 1410263"/>
                <a:gd name="connsiteX3181" fmla="*/ 97966 w 757384"/>
                <a:gd name="connsiteY3181" fmla="*/ 1174117 h 1410263"/>
                <a:gd name="connsiteX3182" fmla="*/ 101550 w 757384"/>
                <a:gd name="connsiteY3182" fmla="*/ 1163449 h 1410263"/>
                <a:gd name="connsiteX3183" fmla="*/ 105218 w 757384"/>
                <a:gd name="connsiteY3183" fmla="*/ 1153548 h 1410263"/>
                <a:gd name="connsiteX3184" fmla="*/ 107863 w 757384"/>
                <a:gd name="connsiteY3184" fmla="*/ 1157731 h 1410263"/>
                <a:gd name="connsiteX3185" fmla="*/ 107010 w 757384"/>
                <a:gd name="connsiteY3185" fmla="*/ 1167290 h 1410263"/>
                <a:gd name="connsiteX3186" fmla="*/ 104877 w 757384"/>
                <a:gd name="connsiteY3186" fmla="*/ 1168911 h 1410263"/>
                <a:gd name="connsiteX3187" fmla="*/ 107863 w 757384"/>
                <a:gd name="connsiteY3187" fmla="*/ 1157731 h 1410263"/>
                <a:gd name="connsiteX3188" fmla="*/ 111105 w 757384"/>
                <a:gd name="connsiteY3188" fmla="*/ 1149537 h 1410263"/>
                <a:gd name="connsiteX3189" fmla="*/ 131155 w 757384"/>
                <a:gd name="connsiteY3189" fmla="*/ 1135967 h 1410263"/>
                <a:gd name="connsiteX3190" fmla="*/ 132093 w 757384"/>
                <a:gd name="connsiteY3190" fmla="*/ 1139893 h 1410263"/>
                <a:gd name="connsiteX3191" fmla="*/ 129193 w 757384"/>
                <a:gd name="connsiteY3191" fmla="*/ 1150732 h 1410263"/>
                <a:gd name="connsiteX3192" fmla="*/ 120490 w 757384"/>
                <a:gd name="connsiteY3192" fmla="*/ 1157219 h 1410263"/>
                <a:gd name="connsiteX3193" fmla="*/ 119040 w 757384"/>
                <a:gd name="connsiteY3193" fmla="*/ 1152780 h 1410263"/>
                <a:gd name="connsiteX3194" fmla="*/ 118784 w 757384"/>
                <a:gd name="connsiteY3194" fmla="*/ 1152780 h 1410263"/>
                <a:gd name="connsiteX3195" fmla="*/ 119807 w 757384"/>
                <a:gd name="connsiteY3195" fmla="*/ 1157645 h 1410263"/>
                <a:gd name="connsiteX3196" fmla="*/ 110508 w 757384"/>
                <a:gd name="connsiteY3196" fmla="*/ 1164644 h 1410263"/>
                <a:gd name="connsiteX3197" fmla="*/ 111276 w 757384"/>
                <a:gd name="connsiteY3197" fmla="*/ 1149366 h 1410263"/>
                <a:gd name="connsiteX3198" fmla="*/ 110337 w 757384"/>
                <a:gd name="connsiteY3198" fmla="*/ 1177105 h 1410263"/>
                <a:gd name="connsiteX3199" fmla="*/ 111276 w 757384"/>
                <a:gd name="connsiteY3199" fmla="*/ 1179921 h 1410263"/>
                <a:gd name="connsiteX3200" fmla="*/ 110337 w 757384"/>
                <a:gd name="connsiteY3200" fmla="*/ 1180518 h 1410263"/>
                <a:gd name="connsiteX3201" fmla="*/ 110337 w 757384"/>
                <a:gd name="connsiteY3201" fmla="*/ 1177105 h 1410263"/>
                <a:gd name="connsiteX3202" fmla="*/ 123903 w 757384"/>
                <a:gd name="connsiteY3202" fmla="*/ 1207745 h 1410263"/>
                <a:gd name="connsiteX3203" fmla="*/ 127913 w 757384"/>
                <a:gd name="connsiteY3203" fmla="*/ 1213804 h 1410263"/>
                <a:gd name="connsiteX3204" fmla="*/ 128254 w 757384"/>
                <a:gd name="connsiteY3204" fmla="*/ 1216621 h 1410263"/>
                <a:gd name="connsiteX3205" fmla="*/ 121428 w 757384"/>
                <a:gd name="connsiteY3205" fmla="*/ 1209196 h 1410263"/>
                <a:gd name="connsiteX3206" fmla="*/ 123903 w 757384"/>
                <a:gd name="connsiteY3206" fmla="*/ 1207659 h 1410263"/>
                <a:gd name="connsiteX3207" fmla="*/ 129960 w 757384"/>
                <a:gd name="connsiteY3207" fmla="*/ 1227631 h 1410263"/>
                <a:gd name="connsiteX3208" fmla="*/ 130046 w 757384"/>
                <a:gd name="connsiteY3208" fmla="*/ 1228228 h 1410263"/>
                <a:gd name="connsiteX3209" fmla="*/ 129790 w 757384"/>
                <a:gd name="connsiteY3209" fmla="*/ 1228399 h 1410263"/>
                <a:gd name="connsiteX3210" fmla="*/ 129960 w 757384"/>
                <a:gd name="connsiteY3210" fmla="*/ 1227631 h 1410263"/>
                <a:gd name="connsiteX3211" fmla="*/ 129960 w 757384"/>
                <a:gd name="connsiteY3211" fmla="*/ 1227631 h 1410263"/>
                <a:gd name="connsiteX3212" fmla="*/ 137639 w 757384"/>
                <a:gd name="connsiteY3212" fmla="*/ 1226692 h 1410263"/>
                <a:gd name="connsiteX3213" fmla="*/ 144805 w 757384"/>
                <a:gd name="connsiteY3213" fmla="*/ 1235056 h 1410263"/>
                <a:gd name="connsiteX3214" fmla="*/ 143014 w 757384"/>
                <a:gd name="connsiteY3214" fmla="*/ 1236166 h 1410263"/>
                <a:gd name="connsiteX3215" fmla="*/ 142758 w 757384"/>
                <a:gd name="connsiteY3215" fmla="*/ 1236336 h 1410263"/>
                <a:gd name="connsiteX3216" fmla="*/ 136701 w 757384"/>
                <a:gd name="connsiteY3216" fmla="*/ 1227290 h 1410263"/>
                <a:gd name="connsiteX3217" fmla="*/ 137639 w 757384"/>
                <a:gd name="connsiteY3217" fmla="*/ 1226777 h 1410263"/>
                <a:gd name="connsiteX3218" fmla="*/ 144123 w 757384"/>
                <a:gd name="connsiteY3218" fmla="*/ 1237617 h 1410263"/>
                <a:gd name="connsiteX3219" fmla="*/ 146171 w 757384"/>
                <a:gd name="connsiteY3219" fmla="*/ 1236507 h 1410263"/>
                <a:gd name="connsiteX3220" fmla="*/ 146256 w 757384"/>
                <a:gd name="connsiteY3220" fmla="*/ 1236678 h 1410263"/>
                <a:gd name="connsiteX3221" fmla="*/ 147194 w 757384"/>
                <a:gd name="connsiteY3221" fmla="*/ 1241116 h 1410263"/>
                <a:gd name="connsiteX3222" fmla="*/ 147194 w 757384"/>
                <a:gd name="connsiteY3222" fmla="*/ 1241116 h 1410263"/>
                <a:gd name="connsiteX3223" fmla="*/ 147194 w 757384"/>
                <a:gd name="connsiteY3223" fmla="*/ 1241287 h 1410263"/>
                <a:gd name="connsiteX3224" fmla="*/ 147194 w 757384"/>
                <a:gd name="connsiteY3224" fmla="*/ 1241457 h 1410263"/>
                <a:gd name="connsiteX3225" fmla="*/ 147194 w 757384"/>
                <a:gd name="connsiteY3225" fmla="*/ 1241457 h 1410263"/>
                <a:gd name="connsiteX3226" fmla="*/ 147877 w 757384"/>
                <a:gd name="connsiteY3226" fmla="*/ 1244188 h 1410263"/>
                <a:gd name="connsiteX3227" fmla="*/ 143697 w 757384"/>
                <a:gd name="connsiteY3227" fmla="*/ 1237873 h 1410263"/>
                <a:gd name="connsiteX3228" fmla="*/ 144038 w 757384"/>
                <a:gd name="connsiteY3228" fmla="*/ 1237702 h 1410263"/>
                <a:gd name="connsiteX3229" fmla="*/ 154190 w 757384"/>
                <a:gd name="connsiteY3229" fmla="*/ 1244871 h 1410263"/>
                <a:gd name="connsiteX3230" fmla="*/ 159565 w 757384"/>
                <a:gd name="connsiteY3230" fmla="*/ 1249992 h 1410263"/>
                <a:gd name="connsiteX3231" fmla="*/ 159736 w 757384"/>
                <a:gd name="connsiteY3231" fmla="*/ 1249821 h 1410263"/>
                <a:gd name="connsiteX3232" fmla="*/ 153934 w 757384"/>
                <a:gd name="connsiteY3232" fmla="*/ 1242994 h 1410263"/>
                <a:gd name="connsiteX3233" fmla="*/ 155982 w 757384"/>
                <a:gd name="connsiteY3233" fmla="*/ 1232240 h 1410263"/>
                <a:gd name="connsiteX3234" fmla="*/ 158712 w 757384"/>
                <a:gd name="connsiteY3234" fmla="*/ 1235483 h 1410263"/>
                <a:gd name="connsiteX3235" fmla="*/ 163063 w 757384"/>
                <a:gd name="connsiteY3235" fmla="*/ 1240262 h 1410263"/>
                <a:gd name="connsiteX3236" fmla="*/ 163234 w 757384"/>
                <a:gd name="connsiteY3236" fmla="*/ 1240092 h 1410263"/>
                <a:gd name="connsiteX3237" fmla="*/ 159480 w 757384"/>
                <a:gd name="connsiteY3237" fmla="*/ 1234800 h 1410263"/>
                <a:gd name="connsiteX3238" fmla="*/ 156664 w 757384"/>
                <a:gd name="connsiteY3238" fmla="*/ 1230618 h 1410263"/>
                <a:gd name="connsiteX3239" fmla="*/ 167585 w 757384"/>
                <a:gd name="connsiteY3239" fmla="*/ 1224558 h 1410263"/>
                <a:gd name="connsiteX3240" fmla="*/ 170913 w 757384"/>
                <a:gd name="connsiteY3240" fmla="*/ 1230191 h 1410263"/>
                <a:gd name="connsiteX3241" fmla="*/ 171168 w 757384"/>
                <a:gd name="connsiteY3241" fmla="*/ 1230106 h 1410263"/>
                <a:gd name="connsiteX3242" fmla="*/ 168353 w 757384"/>
                <a:gd name="connsiteY3242" fmla="*/ 1224217 h 1410263"/>
                <a:gd name="connsiteX3243" fmla="*/ 172960 w 757384"/>
                <a:gd name="connsiteY3243" fmla="*/ 1221656 h 1410263"/>
                <a:gd name="connsiteX3244" fmla="*/ 175264 w 757384"/>
                <a:gd name="connsiteY3244" fmla="*/ 1240689 h 1410263"/>
                <a:gd name="connsiteX3245" fmla="*/ 155982 w 757384"/>
                <a:gd name="connsiteY3245" fmla="*/ 1253918 h 1410263"/>
                <a:gd name="connsiteX3246" fmla="*/ 154020 w 757384"/>
                <a:gd name="connsiteY3246" fmla="*/ 1245042 h 1410263"/>
                <a:gd name="connsiteX3247" fmla="*/ 203931 w 757384"/>
                <a:gd name="connsiteY3247" fmla="*/ 1247859 h 1410263"/>
                <a:gd name="connsiteX3248" fmla="*/ 204272 w 757384"/>
                <a:gd name="connsiteY3248" fmla="*/ 1245298 h 1410263"/>
                <a:gd name="connsiteX3249" fmla="*/ 205125 w 757384"/>
                <a:gd name="connsiteY3249" fmla="*/ 1247944 h 1410263"/>
                <a:gd name="connsiteX3250" fmla="*/ 203845 w 757384"/>
                <a:gd name="connsiteY3250" fmla="*/ 1248797 h 1410263"/>
                <a:gd name="connsiteX3251" fmla="*/ 203845 w 757384"/>
                <a:gd name="connsiteY3251" fmla="*/ 1247859 h 1410263"/>
                <a:gd name="connsiteX3252" fmla="*/ 208452 w 757384"/>
                <a:gd name="connsiteY3252" fmla="*/ 1237958 h 1410263"/>
                <a:gd name="connsiteX3253" fmla="*/ 208452 w 757384"/>
                <a:gd name="connsiteY3253" fmla="*/ 1237958 h 1410263"/>
                <a:gd name="connsiteX3254" fmla="*/ 208452 w 757384"/>
                <a:gd name="connsiteY3254" fmla="*/ 1237958 h 1410263"/>
                <a:gd name="connsiteX3255" fmla="*/ 208452 w 757384"/>
                <a:gd name="connsiteY3255" fmla="*/ 1237958 h 1410263"/>
                <a:gd name="connsiteX3256" fmla="*/ 208452 w 757384"/>
                <a:gd name="connsiteY3256" fmla="*/ 1237958 h 1410263"/>
                <a:gd name="connsiteX3257" fmla="*/ 206319 w 757384"/>
                <a:gd name="connsiteY3257" fmla="*/ 1230618 h 1410263"/>
                <a:gd name="connsiteX3258" fmla="*/ 206660 w 757384"/>
                <a:gd name="connsiteY3258" fmla="*/ 1227887 h 1410263"/>
                <a:gd name="connsiteX3259" fmla="*/ 206916 w 757384"/>
                <a:gd name="connsiteY3259" fmla="*/ 1226009 h 1410263"/>
                <a:gd name="connsiteX3260" fmla="*/ 213571 w 757384"/>
                <a:gd name="connsiteY3260" fmla="*/ 1221742 h 1410263"/>
                <a:gd name="connsiteX3261" fmla="*/ 213571 w 757384"/>
                <a:gd name="connsiteY3261" fmla="*/ 1221742 h 1410263"/>
                <a:gd name="connsiteX3262" fmla="*/ 213571 w 757384"/>
                <a:gd name="connsiteY3262" fmla="*/ 1221742 h 1410263"/>
                <a:gd name="connsiteX3263" fmla="*/ 213571 w 757384"/>
                <a:gd name="connsiteY3263" fmla="*/ 1221742 h 1410263"/>
                <a:gd name="connsiteX3264" fmla="*/ 213571 w 757384"/>
                <a:gd name="connsiteY3264" fmla="*/ 1221742 h 1410263"/>
                <a:gd name="connsiteX3265" fmla="*/ 217325 w 757384"/>
                <a:gd name="connsiteY3265" fmla="*/ 1219096 h 1410263"/>
                <a:gd name="connsiteX3266" fmla="*/ 221932 w 757384"/>
                <a:gd name="connsiteY3266" fmla="*/ 1236678 h 1410263"/>
                <a:gd name="connsiteX3267" fmla="*/ 210073 w 757384"/>
                <a:gd name="connsiteY3267" fmla="*/ 1244615 h 1410263"/>
                <a:gd name="connsiteX3268" fmla="*/ 208281 w 757384"/>
                <a:gd name="connsiteY3268" fmla="*/ 1237958 h 1410263"/>
                <a:gd name="connsiteX3269" fmla="*/ 221847 w 757384"/>
                <a:gd name="connsiteY3269" fmla="*/ 1215938 h 1410263"/>
                <a:gd name="connsiteX3270" fmla="*/ 231402 w 757384"/>
                <a:gd name="connsiteY3270" fmla="*/ 1209281 h 1410263"/>
                <a:gd name="connsiteX3271" fmla="*/ 228587 w 757384"/>
                <a:gd name="connsiteY3271" fmla="*/ 1232240 h 1410263"/>
                <a:gd name="connsiteX3272" fmla="*/ 227137 w 757384"/>
                <a:gd name="connsiteY3272" fmla="*/ 1233179 h 1410263"/>
                <a:gd name="connsiteX3273" fmla="*/ 221847 w 757384"/>
                <a:gd name="connsiteY3273" fmla="*/ 1215938 h 1410263"/>
                <a:gd name="connsiteX3274" fmla="*/ 234901 w 757384"/>
                <a:gd name="connsiteY3274" fmla="*/ 1206721 h 1410263"/>
                <a:gd name="connsiteX3275" fmla="*/ 243176 w 757384"/>
                <a:gd name="connsiteY3275" fmla="*/ 1200831 h 1410263"/>
                <a:gd name="connsiteX3276" fmla="*/ 247869 w 757384"/>
                <a:gd name="connsiteY3276" fmla="*/ 1219864 h 1410263"/>
                <a:gd name="connsiteX3277" fmla="*/ 230891 w 757384"/>
                <a:gd name="connsiteY3277" fmla="*/ 1230618 h 1410263"/>
                <a:gd name="connsiteX3278" fmla="*/ 234815 w 757384"/>
                <a:gd name="connsiteY3278" fmla="*/ 1206721 h 1410263"/>
                <a:gd name="connsiteX3279" fmla="*/ 249404 w 757384"/>
                <a:gd name="connsiteY3279" fmla="*/ 1218925 h 1410263"/>
                <a:gd name="connsiteX3280" fmla="*/ 243517 w 757384"/>
                <a:gd name="connsiteY3280" fmla="*/ 1200575 h 1410263"/>
                <a:gd name="connsiteX3281" fmla="*/ 253755 w 757384"/>
                <a:gd name="connsiteY3281" fmla="*/ 1193150 h 1410263"/>
                <a:gd name="connsiteX3282" fmla="*/ 251196 w 757384"/>
                <a:gd name="connsiteY3282" fmla="*/ 1217731 h 1410263"/>
                <a:gd name="connsiteX3283" fmla="*/ 249319 w 757384"/>
                <a:gd name="connsiteY3283" fmla="*/ 1218925 h 1410263"/>
                <a:gd name="connsiteX3284" fmla="*/ 236095 w 757384"/>
                <a:gd name="connsiteY3284" fmla="*/ 1199978 h 1410263"/>
                <a:gd name="connsiteX3285" fmla="*/ 239167 w 757384"/>
                <a:gd name="connsiteY3285" fmla="*/ 1182908 h 1410263"/>
                <a:gd name="connsiteX3286" fmla="*/ 256230 w 757384"/>
                <a:gd name="connsiteY3286" fmla="*/ 1171898 h 1410263"/>
                <a:gd name="connsiteX3287" fmla="*/ 254267 w 757384"/>
                <a:gd name="connsiteY3287" fmla="*/ 1188200 h 1410263"/>
                <a:gd name="connsiteX3288" fmla="*/ 236009 w 757384"/>
                <a:gd name="connsiteY3288" fmla="*/ 1199978 h 1410263"/>
                <a:gd name="connsiteX3289" fmla="*/ 240617 w 757384"/>
                <a:gd name="connsiteY3289" fmla="*/ 1175568 h 1410263"/>
                <a:gd name="connsiteX3290" fmla="*/ 244285 w 757384"/>
                <a:gd name="connsiteY3290" fmla="*/ 1157389 h 1410263"/>
                <a:gd name="connsiteX3291" fmla="*/ 259983 w 757384"/>
                <a:gd name="connsiteY3291" fmla="*/ 1145782 h 1410263"/>
                <a:gd name="connsiteX3292" fmla="*/ 257168 w 757384"/>
                <a:gd name="connsiteY3292" fmla="*/ 1165839 h 1410263"/>
                <a:gd name="connsiteX3293" fmla="*/ 240702 w 757384"/>
                <a:gd name="connsiteY3293" fmla="*/ 1175568 h 1410263"/>
                <a:gd name="connsiteX3294" fmla="*/ 245395 w 757384"/>
                <a:gd name="connsiteY3294" fmla="*/ 1151842 h 1410263"/>
                <a:gd name="connsiteX3295" fmla="*/ 250855 w 757384"/>
                <a:gd name="connsiteY3295" fmla="*/ 1126664 h 1410263"/>
                <a:gd name="connsiteX3296" fmla="*/ 264506 w 757384"/>
                <a:gd name="connsiteY3296" fmla="*/ 1117446 h 1410263"/>
                <a:gd name="connsiteX3297" fmla="*/ 260581 w 757384"/>
                <a:gd name="connsiteY3297" fmla="*/ 1141685 h 1410263"/>
                <a:gd name="connsiteX3298" fmla="*/ 245480 w 757384"/>
                <a:gd name="connsiteY3298" fmla="*/ 1151842 h 1410263"/>
                <a:gd name="connsiteX3299" fmla="*/ 239422 w 757384"/>
                <a:gd name="connsiteY3299" fmla="*/ 1155853 h 1410263"/>
                <a:gd name="connsiteX3300" fmla="*/ 216131 w 757384"/>
                <a:gd name="connsiteY3300" fmla="*/ 1171130 h 1410263"/>
                <a:gd name="connsiteX3301" fmla="*/ 221079 w 757384"/>
                <a:gd name="connsiteY3301" fmla="*/ 1146721 h 1410263"/>
                <a:gd name="connsiteX3302" fmla="*/ 243944 w 757384"/>
                <a:gd name="connsiteY3302" fmla="*/ 1131358 h 1410263"/>
                <a:gd name="connsiteX3303" fmla="*/ 239508 w 757384"/>
                <a:gd name="connsiteY3303" fmla="*/ 1155853 h 1410263"/>
                <a:gd name="connsiteX3304" fmla="*/ 222359 w 757384"/>
                <a:gd name="connsiteY3304" fmla="*/ 1140575 h 1410263"/>
                <a:gd name="connsiteX3305" fmla="*/ 227648 w 757384"/>
                <a:gd name="connsiteY3305" fmla="*/ 1116849 h 1410263"/>
                <a:gd name="connsiteX3306" fmla="*/ 227648 w 757384"/>
                <a:gd name="connsiteY3306" fmla="*/ 1116849 h 1410263"/>
                <a:gd name="connsiteX3307" fmla="*/ 227648 w 757384"/>
                <a:gd name="connsiteY3307" fmla="*/ 1116678 h 1410263"/>
                <a:gd name="connsiteX3308" fmla="*/ 227648 w 757384"/>
                <a:gd name="connsiteY3308" fmla="*/ 1116678 h 1410263"/>
                <a:gd name="connsiteX3309" fmla="*/ 227905 w 757384"/>
                <a:gd name="connsiteY3309" fmla="*/ 1115568 h 1410263"/>
                <a:gd name="connsiteX3310" fmla="*/ 232853 w 757384"/>
                <a:gd name="connsiteY3310" fmla="*/ 1112496 h 1410263"/>
                <a:gd name="connsiteX3311" fmla="*/ 250428 w 757384"/>
                <a:gd name="connsiteY3311" fmla="*/ 1101742 h 1410263"/>
                <a:gd name="connsiteX3312" fmla="*/ 246162 w 757384"/>
                <a:gd name="connsiteY3312" fmla="*/ 1119750 h 1410263"/>
                <a:gd name="connsiteX3313" fmla="*/ 246162 w 757384"/>
                <a:gd name="connsiteY3313" fmla="*/ 1119750 h 1410263"/>
                <a:gd name="connsiteX3314" fmla="*/ 246162 w 757384"/>
                <a:gd name="connsiteY3314" fmla="*/ 1120006 h 1410263"/>
                <a:gd name="connsiteX3315" fmla="*/ 246162 w 757384"/>
                <a:gd name="connsiteY3315" fmla="*/ 1120348 h 1410263"/>
                <a:gd name="connsiteX3316" fmla="*/ 246162 w 757384"/>
                <a:gd name="connsiteY3316" fmla="*/ 1120348 h 1410263"/>
                <a:gd name="connsiteX3317" fmla="*/ 244883 w 757384"/>
                <a:gd name="connsiteY3317" fmla="*/ 1127090 h 1410263"/>
                <a:gd name="connsiteX3318" fmla="*/ 222530 w 757384"/>
                <a:gd name="connsiteY3318" fmla="*/ 1140661 h 1410263"/>
                <a:gd name="connsiteX3319" fmla="*/ 250513 w 757384"/>
                <a:gd name="connsiteY3319" fmla="*/ 1101230 h 1410263"/>
                <a:gd name="connsiteX3320" fmla="*/ 232085 w 757384"/>
                <a:gd name="connsiteY3320" fmla="*/ 1110874 h 1410263"/>
                <a:gd name="connsiteX3321" fmla="*/ 228502 w 757384"/>
                <a:gd name="connsiteY3321" fmla="*/ 1112752 h 1410263"/>
                <a:gd name="connsiteX3322" fmla="*/ 234645 w 757384"/>
                <a:gd name="connsiteY3322" fmla="*/ 1085014 h 1410263"/>
                <a:gd name="connsiteX3323" fmla="*/ 236009 w 757384"/>
                <a:gd name="connsiteY3323" fmla="*/ 1084075 h 1410263"/>
                <a:gd name="connsiteX3324" fmla="*/ 258704 w 757384"/>
                <a:gd name="connsiteY3324" fmla="*/ 1069395 h 1410263"/>
                <a:gd name="connsiteX3325" fmla="*/ 250513 w 757384"/>
                <a:gd name="connsiteY3325" fmla="*/ 1101230 h 1410263"/>
                <a:gd name="connsiteX3326" fmla="*/ 289503 w 757384"/>
                <a:gd name="connsiteY3326" fmla="*/ 959722 h 1410263"/>
                <a:gd name="connsiteX3327" fmla="*/ 266041 w 757384"/>
                <a:gd name="connsiteY3327" fmla="*/ 973122 h 1410263"/>
                <a:gd name="connsiteX3328" fmla="*/ 267491 w 757384"/>
                <a:gd name="connsiteY3328" fmla="*/ 968769 h 1410263"/>
                <a:gd name="connsiteX3329" fmla="*/ 267236 w 757384"/>
                <a:gd name="connsiteY3329" fmla="*/ 968684 h 1410263"/>
                <a:gd name="connsiteX3330" fmla="*/ 265444 w 757384"/>
                <a:gd name="connsiteY3330" fmla="*/ 973463 h 1410263"/>
                <a:gd name="connsiteX3331" fmla="*/ 264249 w 757384"/>
                <a:gd name="connsiteY3331" fmla="*/ 974146 h 1410263"/>
                <a:gd name="connsiteX3332" fmla="*/ 270990 w 757384"/>
                <a:gd name="connsiteY3332" fmla="*/ 956906 h 1410263"/>
                <a:gd name="connsiteX3333" fmla="*/ 295305 w 757384"/>
                <a:gd name="connsiteY3333" fmla="*/ 940945 h 1410263"/>
                <a:gd name="connsiteX3334" fmla="*/ 289503 w 757384"/>
                <a:gd name="connsiteY3334" fmla="*/ 959807 h 1410263"/>
                <a:gd name="connsiteX3335" fmla="*/ 285579 w 757384"/>
                <a:gd name="connsiteY3335" fmla="*/ 906891 h 1410263"/>
                <a:gd name="connsiteX3336" fmla="*/ 285408 w 757384"/>
                <a:gd name="connsiteY3336" fmla="*/ 903051 h 1410263"/>
                <a:gd name="connsiteX3337" fmla="*/ 287627 w 757384"/>
                <a:gd name="connsiteY3337" fmla="*/ 901685 h 1410263"/>
                <a:gd name="connsiteX3338" fmla="*/ 285579 w 757384"/>
                <a:gd name="connsiteY3338" fmla="*/ 906891 h 1410263"/>
                <a:gd name="connsiteX3339" fmla="*/ 291893 w 757384"/>
                <a:gd name="connsiteY3339" fmla="*/ 891187 h 1410263"/>
                <a:gd name="connsiteX3340" fmla="*/ 291893 w 757384"/>
                <a:gd name="connsiteY3340" fmla="*/ 891443 h 1410263"/>
                <a:gd name="connsiteX3341" fmla="*/ 291636 w 757384"/>
                <a:gd name="connsiteY3341" fmla="*/ 891699 h 1410263"/>
                <a:gd name="connsiteX3342" fmla="*/ 291636 w 757384"/>
                <a:gd name="connsiteY3342" fmla="*/ 891699 h 1410263"/>
                <a:gd name="connsiteX3343" fmla="*/ 291381 w 757384"/>
                <a:gd name="connsiteY3343" fmla="*/ 892297 h 1410263"/>
                <a:gd name="connsiteX3344" fmla="*/ 291295 w 757384"/>
                <a:gd name="connsiteY3344" fmla="*/ 881884 h 1410263"/>
                <a:gd name="connsiteX3345" fmla="*/ 291381 w 757384"/>
                <a:gd name="connsiteY3345" fmla="*/ 872837 h 1410263"/>
                <a:gd name="connsiteX3346" fmla="*/ 304178 w 757384"/>
                <a:gd name="connsiteY3346" fmla="*/ 863876 h 1410263"/>
                <a:gd name="connsiteX3347" fmla="*/ 291893 w 757384"/>
                <a:gd name="connsiteY3347" fmla="*/ 891187 h 1410263"/>
                <a:gd name="connsiteX3348" fmla="*/ 291893 w 757384"/>
                <a:gd name="connsiteY3348" fmla="*/ 891187 h 1410263"/>
                <a:gd name="connsiteX3349" fmla="*/ 349823 w 757384"/>
                <a:gd name="connsiteY3349" fmla="*/ 788598 h 1410263"/>
                <a:gd name="connsiteX3350" fmla="*/ 341291 w 757384"/>
                <a:gd name="connsiteY3350" fmla="*/ 794317 h 1410263"/>
                <a:gd name="connsiteX3351" fmla="*/ 346325 w 757384"/>
                <a:gd name="connsiteY3351" fmla="*/ 783734 h 1410263"/>
                <a:gd name="connsiteX3352" fmla="*/ 355112 w 757384"/>
                <a:gd name="connsiteY3352" fmla="*/ 765981 h 1410263"/>
                <a:gd name="connsiteX3353" fmla="*/ 356733 w 757384"/>
                <a:gd name="connsiteY3353" fmla="*/ 764872 h 1410263"/>
                <a:gd name="connsiteX3354" fmla="*/ 356733 w 757384"/>
                <a:gd name="connsiteY3354" fmla="*/ 764872 h 1410263"/>
                <a:gd name="connsiteX3355" fmla="*/ 360744 w 757384"/>
                <a:gd name="connsiteY3355" fmla="*/ 766749 h 1410263"/>
                <a:gd name="connsiteX3356" fmla="*/ 351785 w 757384"/>
                <a:gd name="connsiteY3356" fmla="*/ 787147 h 1410263"/>
                <a:gd name="connsiteX3357" fmla="*/ 349737 w 757384"/>
                <a:gd name="connsiteY3357" fmla="*/ 788598 h 1410263"/>
                <a:gd name="connsiteX3358" fmla="*/ 361340 w 757384"/>
                <a:gd name="connsiteY3358" fmla="*/ 753947 h 1410263"/>
                <a:gd name="connsiteX3359" fmla="*/ 365777 w 757384"/>
                <a:gd name="connsiteY3359" fmla="*/ 745327 h 1410263"/>
                <a:gd name="connsiteX3360" fmla="*/ 365521 w 757384"/>
                <a:gd name="connsiteY3360" fmla="*/ 745241 h 1410263"/>
                <a:gd name="connsiteX3361" fmla="*/ 360744 w 757384"/>
                <a:gd name="connsiteY3361" fmla="*/ 753691 h 1410263"/>
                <a:gd name="connsiteX3362" fmla="*/ 351103 w 757384"/>
                <a:gd name="connsiteY3362" fmla="*/ 748570 h 1410263"/>
                <a:gd name="connsiteX3363" fmla="*/ 352894 w 757384"/>
                <a:gd name="connsiteY3363" fmla="*/ 744132 h 1410263"/>
                <a:gd name="connsiteX3364" fmla="*/ 357160 w 757384"/>
                <a:gd name="connsiteY3364" fmla="*/ 733890 h 1410263"/>
                <a:gd name="connsiteX3365" fmla="*/ 362791 w 757384"/>
                <a:gd name="connsiteY3365" fmla="*/ 729281 h 1410263"/>
                <a:gd name="connsiteX3366" fmla="*/ 370726 w 757384"/>
                <a:gd name="connsiteY3366" fmla="*/ 721429 h 1410263"/>
                <a:gd name="connsiteX3367" fmla="*/ 375162 w 757384"/>
                <a:gd name="connsiteY3367" fmla="*/ 711358 h 1410263"/>
                <a:gd name="connsiteX3368" fmla="*/ 374906 w 757384"/>
                <a:gd name="connsiteY3368" fmla="*/ 711358 h 1410263"/>
                <a:gd name="connsiteX3369" fmla="*/ 369872 w 757384"/>
                <a:gd name="connsiteY3369" fmla="*/ 720917 h 1410263"/>
                <a:gd name="connsiteX3370" fmla="*/ 361597 w 757384"/>
                <a:gd name="connsiteY3370" fmla="*/ 728001 h 1410263"/>
                <a:gd name="connsiteX3371" fmla="*/ 358866 w 757384"/>
                <a:gd name="connsiteY3371" fmla="*/ 729879 h 1410263"/>
                <a:gd name="connsiteX3372" fmla="*/ 367739 w 757384"/>
                <a:gd name="connsiteY3372" fmla="*/ 709480 h 1410263"/>
                <a:gd name="connsiteX3373" fmla="*/ 385656 w 757384"/>
                <a:gd name="connsiteY3373" fmla="*/ 710504 h 1410263"/>
                <a:gd name="connsiteX3374" fmla="*/ 365521 w 757384"/>
                <a:gd name="connsiteY3374" fmla="*/ 756081 h 1410263"/>
                <a:gd name="connsiteX3375" fmla="*/ 361340 w 757384"/>
                <a:gd name="connsiteY3375" fmla="*/ 754032 h 1410263"/>
                <a:gd name="connsiteX3376" fmla="*/ 397600 w 757384"/>
                <a:gd name="connsiteY3376" fmla="*/ 605014 h 1410263"/>
                <a:gd name="connsiteX3377" fmla="*/ 389666 w 757384"/>
                <a:gd name="connsiteY3377" fmla="*/ 621401 h 1410263"/>
                <a:gd name="connsiteX3378" fmla="*/ 374053 w 757384"/>
                <a:gd name="connsiteY3378" fmla="*/ 653833 h 1410263"/>
                <a:gd name="connsiteX3379" fmla="*/ 368848 w 757384"/>
                <a:gd name="connsiteY3379" fmla="*/ 659039 h 1410263"/>
                <a:gd name="connsiteX3380" fmla="*/ 368848 w 757384"/>
                <a:gd name="connsiteY3380" fmla="*/ 659039 h 1410263"/>
                <a:gd name="connsiteX3381" fmla="*/ 368848 w 757384"/>
                <a:gd name="connsiteY3381" fmla="*/ 659039 h 1410263"/>
                <a:gd name="connsiteX3382" fmla="*/ 368848 w 757384"/>
                <a:gd name="connsiteY3382" fmla="*/ 659039 h 1410263"/>
                <a:gd name="connsiteX3383" fmla="*/ 368848 w 757384"/>
                <a:gd name="connsiteY3383" fmla="*/ 659039 h 1410263"/>
                <a:gd name="connsiteX3384" fmla="*/ 367825 w 757384"/>
                <a:gd name="connsiteY3384" fmla="*/ 660149 h 1410263"/>
                <a:gd name="connsiteX3385" fmla="*/ 367739 w 757384"/>
                <a:gd name="connsiteY3385" fmla="*/ 644786 h 1410263"/>
                <a:gd name="connsiteX3386" fmla="*/ 374223 w 757384"/>
                <a:gd name="connsiteY3386" fmla="*/ 628911 h 1410263"/>
                <a:gd name="connsiteX3387" fmla="*/ 397771 w 757384"/>
                <a:gd name="connsiteY3387" fmla="*/ 604928 h 1410263"/>
                <a:gd name="connsiteX3388" fmla="*/ 363047 w 757384"/>
                <a:gd name="connsiteY3388" fmla="*/ 656223 h 1410263"/>
                <a:gd name="connsiteX3389" fmla="*/ 361682 w 757384"/>
                <a:gd name="connsiteY3389" fmla="*/ 665526 h 1410263"/>
                <a:gd name="connsiteX3390" fmla="*/ 361682 w 757384"/>
                <a:gd name="connsiteY3390" fmla="*/ 665526 h 1410263"/>
                <a:gd name="connsiteX3391" fmla="*/ 361682 w 757384"/>
                <a:gd name="connsiteY3391" fmla="*/ 665526 h 1410263"/>
                <a:gd name="connsiteX3392" fmla="*/ 361682 w 757384"/>
                <a:gd name="connsiteY3392" fmla="*/ 665526 h 1410263"/>
                <a:gd name="connsiteX3393" fmla="*/ 361682 w 757384"/>
                <a:gd name="connsiteY3393" fmla="*/ 666892 h 1410263"/>
                <a:gd name="connsiteX3394" fmla="*/ 356222 w 757384"/>
                <a:gd name="connsiteY3394" fmla="*/ 672866 h 1410263"/>
                <a:gd name="connsiteX3395" fmla="*/ 362961 w 757384"/>
                <a:gd name="connsiteY3395" fmla="*/ 656138 h 1410263"/>
                <a:gd name="connsiteX3396" fmla="*/ 340694 w 757384"/>
                <a:gd name="connsiteY3396" fmla="*/ 695483 h 1410263"/>
                <a:gd name="connsiteX3397" fmla="*/ 338732 w 757384"/>
                <a:gd name="connsiteY3397" fmla="*/ 697361 h 1410263"/>
                <a:gd name="connsiteX3398" fmla="*/ 338902 w 757384"/>
                <a:gd name="connsiteY3398" fmla="*/ 695312 h 1410263"/>
                <a:gd name="connsiteX3399" fmla="*/ 341803 w 757384"/>
                <a:gd name="connsiteY3399" fmla="*/ 692752 h 1410263"/>
                <a:gd name="connsiteX3400" fmla="*/ 340694 w 757384"/>
                <a:gd name="connsiteY3400" fmla="*/ 695483 h 1410263"/>
                <a:gd name="connsiteX3401" fmla="*/ 335404 w 757384"/>
                <a:gd name="connsiteY3401" fmla="*/ 700007 h 1410263"/>
                <a:gd name="connsiteX3402" fmla="*/ 334466 w 757384"/>
                <a:gd name="connsiteY3402" fmla="*/ 700177 h 1410263"/>
                <a:gd name="connsiteX3403" fmla="*/ 335404 w 757384"/>
                <a:gd name="connsiteY3403" fmla="*/ 698471 h 1410263"/>
                <a:gd name="connsiteX3404" fmla="*/ 335745 w 757384"/>
                <a:gd name="connsiteY3404" fmla="*/ 698129 h 1410263"/>
                <a:gd name="connsiteX3405" fmla="*/ 335404 w 757384"/>
                <a:gd name="connsiteY3405" fmla="*/ 700007 h 1410263"/>
                <a:gd name="connsiteX3406" fmla="*/ 318682 w 757384"/>
                <a:gd name="connsiteY3406" fmla="*/ 722966 h 1410263"/>
                <a:gd name="connsiteX3407" fmla="*/ 319023 w 757384"/>
                <a:gd name="connsiteY3407" fmla="*/ 718271 h 1410263"/>
                <a:gd name="connsiteX3408" fmla="*/ 321583 w 757384"/>
                <a:gd name="connsiteY3408" fmla="*/ 716137 h 1410263"/>
                <a:gd name="connsiteX3409" fmla="*/ 318597 w 757384"/>
                <a:gd name="connsiteY3409" fmla="*/ 722966 h 1410263"/>
                <a:gd name="connsiteX3410" fmla="*/ 315440 w 757384"/>
                <a:gd name="connsiteY3410" fmla="*/ 726465 h 1410263"/>
                <a:gd name="connsiteX3411" fmla="*/ 312198 w 757384"/>
                <a:gd name="connsiteY3411" fmla="*/ 723904 h 1410263"/>
                <a:gd name="connsiteX3412" fmla="*/ 316549 w 757384"/>
                <a:gd name="connsiteY3412" fmla="*/ 720320 h 1410263"/>
                <a:gd name="connsiteX3413" fmla="*/ 315440 w 757384"/>
                <a:gd name="connsiteY3413" fmla="*/ 726465 h 1410263"/>
                <a:gd name="connsiteX3414" fmla="*/ 294281 w 757384"/>
                <a:gd name="connsiteY3414" fmla="*/ 757617 h 1410263"/>
                <a:gd name="connsiteX3415" fmla="*/ 292575 w 757384"/>
                <a:gd name="connsiteY3415" fmla="*/ 758983 h 1410263"/>
                <a:gd name="connsiteX3416" fmla="*/ 294708 w 757384"/>
                <a:gd name="connsiteY3416" fmla="*/ 754544 h 1410263"/>
                <a:gd name="connsiteX3417" fmla="*/ 294281 w 757384"/>
                <a:gd name="connsiteY3417" fmla="*/ 757617 h 1410263"/>
                <a:gd name="connsiteX3418" fmla="*/ 290101 w 757384"/>
                <a:gd name="connsiteY3418" fmla="*/ 764103 h 1410263"/>
                <a:gd name="connsiteX3419" fmla="*/ 293599 w 757384"/>
                <a:gd name="connsiteY3419" fmla="*/ 761799 h 1410263"/>
                <a:gd name="connsiteX3420" fmla="*/ 292660 w 757384"/>
                <a:gd name="connsiteY3420" fmla="*/ 768200 h 1410263"/>
                <a:gd name="connsiteX3421" fmla="*/ 291722 w 757384"/>
                <a:gd name="connsiteY3421" fmla="*/ 764616 h 1410263"/>
                <a:gd name="connsiteX3422" fmla="*/ 291381 w 757384"/>
                <a:gd name="connsiteY3422" fmla="*/ 763335 h 1410263"/>
                <a:gd name="connsiteX3423" fmla="*/ 291124 w 757384"/>
                <a:gd name="connsiteY3423" fmla="*/ 764616 h 1410263"/>
                <a:gd name="connsiteX3424" fmla="*/ 287627 w 757384"/>
                <a:gd name="connsiteY3424" fmla="*/ 782027 h 1410263"/>
                <a:gd name="connsiteX3425" fmla="*/ 280716 w 757384"/>
                <a:gd name="connsiteY3425" fmla="*/ 787660 h 1410263"/>
                <a:gd name="connsiteX3426" fmla="*/ 287285 w 757384"/>
                <a:gd name="connsiteY3426" fmla="*/ 769907 h 1410263"/>
                <a:gd name="connsiteX3427" fmla="*/ 290101 w 757384"/>
                <a:gd name="connsiteY3427" fmla="*/ 764103 h 1410263"/>
                <a:gd name="connsiteX3428" fmla="*/ 111787 w 757384"/>
                <a:gd name="connsiteY3428" fmla="*/ 1201173 h 1410263"/>
                <a:gd name="connsiteX3429" fmla="*/ 112641 w 757384"/>
                <a:gd name="connsiteY3429" fmla="*/ 1202453 h 1410263"/>
                <a:gd name="connsiteX3430" fmla="*/ 116310 w 757384"/>
                <a:gd name="connsiteY3430" fmla="*/ 1208086 h 1410263"/>
                <a:gd name="connsiteX3431" fmla="*/ 116053 w 757384"/>
                <a:gd name="connsiteY3431" fmla="*/ 1209281 h 1410263"/>
                <a:gd name="connsiteX3432" fmla="*/ 116053 w 757384"/>
                <a:gd name="connsiteY3432" fmla="*/ 1209878 h 1410263"/>
                <a:gd name="connsiteX3433" fmla="*/ 112811 w 757384"/>
                <a:gd name="connsiteY3433" fmla="*/ 1211927 h 1410263"/>
                <a:gd name="connsiteX3434" fmla="*/ 111703 w 757384"/>
                <a:gd name="connsiteY3434" fmla="*/ 1201173 h 1410263"/>
                <a:gd name="connsiteX3435" fmla="*/ 115371 w 757384"/>
                <a:gd name="connsiteY3435" fmla="*/ 1213207 h 1410263"/>
                <a:gd name="connsiteX3436" fmla="*/ 114006 w 757384"/>
                <a:gd name="connsiteY3436" fmla="*/ 1220291 h 1410263"/>
                <a:gd name="connsiteX3437" fmla="*/ 113238 w 757384"/>
                <a:gd name="connsiteY3437" fmla="*/ 1214487 h 1410263"/>
                <a:gd name="connsiteX3438" fmla="*/ 115371 w 757384"/>
                <a:gd name="connsiteY3438" fmla="*/ 1213207 h 1410263"/>
                <a:gd name="connsiteX3439" fmla="*/ 114518 w 757384"/>
                <a:gd name="connsiteY3439" fmla="*/ 1224217 h 1410263"/>
                <a:gd name="connsiteX3440" fmla="*/ 117333 w 757384"/>
                <a:gd name="connsiteY3440" fmla="*/ 1212012 h 1410263"/>
                <a:gd name="connsiteX3441" fmla="*/ 118528 w 757384"/>
                <a:gd name="connsiteY3441" fmla="*/ 1211329 h 1410263"/>
                <a:gd name="connsiteX3442" fmla="*/ 128339 w 757384"/>
                <a:gd name="connsiteY3442" fmla="*/ 1225838 h 1410263"/>
                <a:gd name="connsiteX3443" fmla="*/ 128339 w 757384"/>
                <a:gd name="connsiteY3443" fmla="*/ 1225838 h 1410263"/>
                <a:gd name="connsiteX3444" fmla="*/ 128339 w 757384"/>
                <a:gd name="connsiteY3444" fmla="*/ 1225838 h 1410263"/>
                <a:gd name="connsiteX3445" fmla="*/ 128339 w 757384"/>
                <a:gd name="connsiteY3445" fmla="*/ 1225838 h 1410263"/>
                <a:gd name="connsiteX3446" fmla="*/ 128339 w 757384"/>
                <a:gd name="connsiteY3446" fmla="*/ 1225838 h 1410263"/>
                <a:gd name="connsiteX3447" fmla="*/ 129704 w 757384"/>
                <a:gd name="connsiteY3447" fmla="*/ 1227375 h 1410263"/>
                <a:gd name="connsiteX3448" fmla="*/ 129448 w 757384"/>
                <a:gd name="connsiteY3448" fmla="*/ 1228996 h 1410263"/>
                <a:gd name="connsiteX3449" fmla="*/ 118357 w 757384"/>
                <a:gd name="connsiteY3449" fmla="*/ 1236166 h 1410263"/>
                <a:gd name="connsiteX3450" fmla="*/ 116395 w 757384"/>
                <a:gd name="connsiteY3450" fmla="*/ 1237446 h 1410263"/>
                <a:gd name="connsiteX3451" fmla="*/ 114603 w 757384"/>
                <a:gd name="connsiteY3451" fmla="*/ 1224302 h 1410263"/>
                <a:gd name="connsiteX3452" fmla="*/ 111446 w 757384"/>
                <a:gd name="connsiteY3452" fmla="*/ 1240433 h 1410263"/>
                <a:gd name="connsiteX3453" fmla="*/ 111020 w 757384"/>
                <a:gd name="connsiteY3453" fmla="*/ 1240689 h 1410263"/>
                <a:gd name="connsiteX3454" fmla="*/ 111276 w 757384"/>
                <a:gd name="connsiteY3454" fmla="*/ 1239494 h 1410263"/>
                <a:gd name="connsiteX3455" fmla="*/ 111446 w 757384"/>
                <a:gd name="connsiteY3455" fmla="*/ 1240433 h 1410263"/>
                <a:gd name="connsiteX3456" fmla="*/ 119466 w 757384"/>
                <a:gd name="connsiteY3456" fmla="*/ 1237531 h 1410263"/>
                <a:gd name="connsiteX3457" fmla="*/ 128851 w 757384"/>
                <a:gd name="connsiteY3457" fmla="*/ 1232069 h 1410263"/>
                <a:gd name="connsiteX3458" fmla="*/ 128424 w 757384"/>
                <a:gd name="connsiteY3458" fmla="*/ 1234373 h 1410263"/>
                <a:gd name="connsiteX3459" fmla="*/ 128681 w 757384"/>
                <a:gd name="connsiteY3459" fmla="*/ 1234373 h 1410263"/>
                <a:gd name="connsiteX3460" fmla="*/ 129278 w 757384"/>
                <a:gd name="connsiteY3460" fmla="*/ 1231813 h 1410263"/>
                <a:gd name="connsiteX3461" fmla="*/ 130728 w 757384"/>
                <a:gd name="connsiteY3461" fmla="*/ 1230959 h 1410263"/>
                <a:gd name="connsiteX3462" fmla="*/ 132520 w 757384"/>
                <a:gd name="connsiteY3462" fmla="*/ 1240006 h 1410263"/>
                <a:gd name="connsiteX3463" fmla="*/ 132520 w 757384"/>
                <a:gd name="connsiteY3463" fmla="*/ 1240006 h 1410263"/>
                <a:gd name="connsiteX3464" fmla="*/ 132520 w 757384"/>
                <a:gd name="connsiteY3464" fmla="*/ 1240177 h 1410263"/>
                <a:gd name="connsiteX3465" fmla="*/ 132520 w 757384"/>
                <a:gd name="connsiteY3465" fmla="*/ 1240348 h 1410263"/>
                <a:gd name="connsiteX3466" fmla="*/ 132520 w 757384"/>
                <a:gd name="connsiteY3466" fmla="*/ 1240348 h 1410263"/>
                <a:gd name="connsiteX3467" fmla="*/ 133117 w 757384"/>
                <a:gd name="connsiteY3467" fmla="*/ 1242482 h 1410263"/>
                <a:gd name="connsiteX3468" fmla="*/ 118698 w 757384"/>
                <a:gd name="connsiteY3468" fmla="*/ 1251272 h 1410263"/>
                <a:gd name="connsiteX3469" fmla="*/ 116565 w 757384"/>
                <a:gd name="connsiteY3469" fmla="*/ 1239153 h 1410263"/>
                <a:gd name="connsiteX3470" fmla="*/ 119381 w 757384"/>
                <a:gd name="connsiteY3470" fmla="*/ 1237531 h 1410263"/>
                <a:gd name="connsiteX3471" fmla="*/ 138492 w 757384"/>
                <a:gd name="connsiteY3471" fmla="*/ 1238726 h 1410263"/>
                <a:gd name="connsiteX3472" fmla="*/ 138492 w 757384"/>
                <a:gd name="connsiteY3472" fmla="*/ 1238726 h 1410263"/>
                <a:gd name="connsiteX3473" fmla="*/ 138492 w 757384"/>
                <a:gd name="connsiteY3473" fmla="*/ 1238726 h 1410263"/>
                <a:gd name="connsiteX3474" fmla="*/ 138492 w 757384"/>
                <a:gd name="connsiteY3474" fmla="*/ 1238726 h 1410263"/>
                <a:gd name="connsiteX3475" fmla="*/ 138492 w 757384"/>
                <a:gd name="connsiteY3475" fmla="*/ 1238726 h 1410263"/>
                <a:gd name="connsiteX3476" fmla="*/ 137895 w 757384"/>
                <a:gd name="connsiteY3476" fmla="*/ 1236251 h 1410263"/>
                <a:gd name="connsiteX3477" fmla="*/ 139943 w 757384"/>
                <a:gd name="connsiteY3477" fmla="*/ 1238470 h 1410263"/>
                <a:gd name="connsiteX3478" fmla="*/ 138663 w 757384"/>
                <a:gd name="connsiteY3478" fmla="*/ 1239238 h 1410263"/>
                <a:gd name="connsiteX3479" fmla="*/ 138577 w 757384"/>
                <a:gd name="connsiteY3479" fmla="*/ 1238812 h 1410263"/>
                <a:gd name="connsiteX3480" fmla="*/ 141052 w 757384"/>
                <a:gd name="connsiteY3480" fmla="*/ 1239580 h 1410263"/>
                <a:gd name="connsiteX3481" fmla="*/ 147451 w 757384"/>
                <a:gd name="connsiteY3481" fmla="*/ 1246407 h 1410263"/>
                <a:gd name="connsiteX3482" fmla="*/ 149242 w 757384"/>
                <a:gd name="connsiteY3482" fmla="*/ 1248371 h 1410263"/>
                <a:gd name="connsiteX3483" fmla="*/ 151119 w 757384"/>
                <a:gd name="connsiteY3483" fmla="*/ 1255284 h 1410263"/>
                <a:gd name="connsiteX3484" fmla="*/ 150778 w 757384"/>
                <a:gd name="connsiteY3484" fmla="*/ 1257674 h 1410263"/>
                <a:gd name="connsiteX3485" fmla="*/ 144379 w 757384"/>
                <a:gd name="connsiteY3485" fmla="*/ 1262026 h 1410263"/>
                <a:gd name="connsiteX3486" fmla="*/ 138919 w 757384"/>
                <a:gd name="connsiteY3486" fmla="*/ 1240774 h 1410263"/>
                <a:gd name="connsiteX3487" fmla="*/ 140966 w 757384"/>
                <a:gd name="connsiteY3487" fmla="*/ 1239665 h 1410263"/>
                <a:gd name="connsiteX3488" fmla="*/ 211694 w 757384"/>
                <a:gd name="connsiteY3488" fmla="*/ 1249736 h 1410263"/>
                <a:gd name="connsiteX3489" fmla="*/ 223724 w 757384"/>
                <a:gd name="connsiteY3489" fmla="*/ 1242482 h 1410263"/>
                <a:gd name="connsiteX3490" fmla="*/ 223724 w 757384"/>
                <a:gd name="connsiteY3490" fmla="*/ 1242652 h 1410263"/>
                <a:gd name="connsiteX3491" fmla="*/ 223724 w 757384"/>
                <a:gd name="connsiteY3491" fmla="*/ 1242652 h 1410263"/>
                <a:gd name="connsiteX3492" fmla="*/ 223724 w 757384"/>
                <a:gd name="connsiteY3492" fmla="*/ 1242823 h 1410263"/>
                <a:gd name="connsiteX3493" fmla="*/ 223724 w 757384"/>
                <a:gd name="connsiteY3493" fmla="*/ 1242994 h 1410263"/>
                <a:gd name="connsiteX3494" fmla="*/ 223724 w 757384"/>
                <a:gd name="connsiteY3494" fmla="*/ 1242994 h 1410263"/>
                <a:gd name="connsiteX3495" fmla="*/ 226454 w 757384"/>
                <a:gd name="connsiteY3495" fmla="*/ 1250760 h 1410263"/>
                <a:gd name="connsiteX3496" fmla="*/ 225004 w 757384"/>
                <a:gd name="connsiteY3496" fmla="*/ 1264416 h 1410263"/>
                <a:gd name="connsiteX3497" fmla="*/ 225004 w 757384"/>
                <a:gd name="connsiteY3497" fmla="*/ 1265355 h 1410263"/>
                <a:gd name="connsiteX3498" fmla="*/ 217581 w 757384"/>
                <a:gd name="connsiteY3498" fmla="*/ 1270390 h 1410263"/>
                <a:gd name="connsiteX3499" fmla="*/ 211523 w 757384"/>
                <a:gd name="connsiteY3499" fmla="*/ 1249821 h 1410263"/>
                <a:gd name="connsiteX3500" fmla="*/ 226198 w 757384"/>
                <a:gd name="connsiteY3500" fmla="*/ 1264331 h 1410263"/>
                <a:gd name="connsiteX3501" fmla="*/ 227648 w 757384"/>
                <a:gd name="connsiteY3501" fmla="*/ 1253833 h 1410263"/>
                <a:gd name="connsiteX3502" fmla="*/ 230464 w 757384"/>
                <a:gd name="connsiteY3502" fmla="*/ 1261600 h 1410263"/>
                <a:gd name="connsiteX3503" fmla="*/ 226113 w 757384"/>
                <a:gd name="connsiteY3503" fmla="*/ 1264587 h 1410263"/>
                <a:gd name="connsiteX3504" fmla="*/ 226113 w 757384"/>
                <a:gd name="connsiteY3504" fmla="*/ 1264416 h 1410263"/>
                <a:gd name="connsiteX3505" fmla="*/ 229611 w 757384"/>
                <a:gd name="connsiteY3505" fmla="*/ 1241030 h 1410263"/>
                <a:gd name="connsiteX3506" fmla="*/ 229611 w 757384"/>
                <a:gd name="connsiteY3506" fmla="*/ 1241030 h 1410263"/>
                <a:gd name="connsiteX3507" fmla="*/ 229611 w 757384"/>
                <a:gd name="connsiteY3507" fmla="*/ 1241030 h 1410263"/>
                <a:gd name="connsiteX3508" fmla="*/ 229611 w 757384"/>
                <a:gd name="connsiteY3508" fmla="*/ 1241030 h 1410263"/>
                <a:gd name="connsiteX3509" fmla="*/ 229611 w 757384"/>
                <a:gd name="connsiteY3509" fmla="*/ 1241030 h 1410263"/>
                <a:gd name="connsiteX3510" fmla="*/ 229611 w 757384"/>
                <a:gd name="connsiteY3510" fmla="*/ 1240774 h 1410263"/>
                <a:gd name="connsiteX3511" fmla="*/ 229952 w 757384"/>
                <a:gd name="connsiteY3511" fmla="*/ 1238812 h 1410263"/>
                <a:gd name="connsiteX3512" fmla="*/ 233194 w 757384"/>
                <a:gd name="connsiteY3512" fmla="*/ 1236849 h 1410263"/>
                <a:gd name="connsiteX3513" fmla="*/ 233194 w 757384"/>
                <a:gd name="connsiteY3513" fmla="*/ 1236849 h 1410263"/>
                <a:gd name="connsiteX3514" fmla="*/ 233194 w 757384"/>
                <a:gd name="connsiteY3514" fmla="*/ 1236849 h 1410263"/>
                <a:gd name="connsiteX3515" fmla="*/ 233194 w 757384"/>
                <a:gd name="connsiteY3515" fmla="*/ 1236849 h 1410263"/>
                <a:gd name="connsiteX3516" fmla="*/ 233194 w 757384"/>
                <a:gd name="connsiteY3516" fmla="*/ 1236849 h 1410263"/>
                <a:gd name="connsiteX3517" fmla="*/ 249404 w 757384"/>
                <a:gd name="connsiteY3517" fmla="*/ 1225668 h 1410263"/>
                <a:gd name="connsiteX3518" fmla="*/ 250343 w 757384"/>
                <a:gd name="connsiteY3518" fmla="*/ 1229594 h 1410263"/>
                <a:gd name="connsiteX3519" fmla="*/ 250172 w 757384"/>
                <a:gd name="connsiteY3519" fmla="*/ 1231215 h 1410263"/>
                <a:gd name="connsiteX3520" fmla="*/ 248722 w 757384"/>
                <a:gd name="connsiteY3520" fmla="*/ 1249224 h 1410263"/>
                <a:gd name="connsiteX3521" fmla="*/ 235071 w 757384"/>
                <a:gd name="connsiteY3521" fmla="*/ 1258698 h 1410263"/>
                <a:gd name="connsiteX3522" fmla="*/ 229611 w 757384"/>
                <a:gd name="connsiteY3522" fmla="*/ 1241287 h 1410263"/>
                <a:gd name="connsiteX3523" fmla="*/ 250002 w 757384"/>
                <a:gd name="connsiteY3523" fmla="*/ 1248029 h 1410263"/>
                <a:gd name="connsiteX3524" fmla="*/ 251623 w 757384"/>
                <a:gd name="connsiteY3524" fmla="*/ 1234288 h 1410263"/>
                <a:gd name="connsiteX3525" fmla="*/ 254267 w 757384"/>
                <a:gd name="connsiteY3525" fmla="*/ 1245042 h 1410263"/>
                <a:gd name="connsiteX3526" fmla="*/ 250002 w 757384"/>
                <a:gd name="connsiteY3526" fmla="*/ 1248029 h 1410263"/>
                <a:gd name="connsiteX3527" fmla="*/ 260581 w 757384"/>
                <a:gd name="connsiteY3527" fmla="*/ 1240689 h 1410263"/>
                <a:gd name="connsiteX3528" fmla="*/ 260581 w 757384"/>
                <a:gd name="connsiteY3528" fmla="*/ 1240689 h 1410263"/>
                <a:gd name="connsiteX3529" fmla="*/ 260410 w 757384"/>
                <a:gd name="connsiteY3529" fmla="*/ 1240774 h 1410263"/>
                <a:gd name="connsiteX3530" fmla="*/ 260240 w 757384"/>
                <a:gd name="connsiteY3530" fmla="*/ 1240774 h 1410263"/>
                <a:gd name="connsiteX3531" fmla="*/ 260240 w 757384"/>
                <a:gd name="connsiteY3531" fmla="*/ 1240860 h 1410263"/>
                <a:gd name="connsiteX3532" fmla="*/ 257339 w 757384"/>
                <a:gd name="connsiteY3532" fmla="*/ 1242908 h 1410263"/>
                <a:gd name="connsiteX3533" fmla="*/ 252391 w 757384"/>
                <a:gd name="connsiteY3533" fmla="*/ 1227802 h 1410263"/>
                <a:gd name="connsiteX3534" fmla="*/ 253073 w 757384"/>
                <a:gd name="connsiteY3534" fmla="*/ 1222681 h 1410263"/>
                <a:gd name="connsiteX3535" fmla="*/ 267065 w 757384"/>
                <a:gd name="connsiteY3535" fmla="*/ 1212610 h 1410263"/>
                <a:gd name="connsiteX3536" fmla="*/ 270307 w 757384"/>
                <a:gd name="connsiteY3536" fmla="*/ 1222766 h 1410263"/>
                <a:gd name="connsiteX3537" fmla="*/ 273378 w 757384"/>
                <a:gd name="connsiteY3537" fmla="*/ 1232667 h 1410263"/>
                <a:gd name="connsiteX3538" fmla="*/ 260666 w 757384"/>
                <a:gd name="connsiteY3538" fmla="*/ 1240689 h 1410263"/>
                <a:gd name="connsiteX3539" fmla="*/ 258363 w 757384"/>
                <a:gd name="connsiteY3539" fmla="*/ 1185810 h 1410263"/>
                <a:gd name="connsiteX3540" fmla="*/ 260666 w 757384"/>
                <a:gd name="connsiteY3540" fmla="*/ 1171472 h 1410263"/>
                <a:gd name="connsiteX3541" fmla="*/ 261093 w 757384"/>
                <a:gd name="connsiteY3541" fmla="*/ 1168996 h 1410263"/>
                <a:gd name="connsiteX3542" fmla="*/ 282081 w 757384"/>
                <a:gd name="connsiteY3542" fmla="*/ 1155170 h 1410263"/>
                <a:gd name="connsiteX3543" fmla="*/ 280204 w 757384"/>
                <a:gd name="connsiteY3543" fmla="*/ 1171642 h 1410263"/>
                <a:gd name="connsiteX3544" fmla="*/ 258363 w 757384"/>
                <a:gd name="connsiteY3544" fmla="*/ 1185895 h 1410263"/>
                <a:gd name="connsiteX3545" fmla="*/ 279180 w 757384"/>
                <a:gd name="connsiteY3545" fmla="*/ 1052240 h 1410263"/>
                <a:gd name="connsiteX3546" fmla="*/ 265700 w 757384"/>
                <a:gd name="connsiteY3546" fmla="*/ 1110960 h 1410263"/>
                <a:gd name="connsiteX3547" fmla="*/ 265700 w 757384"/>
                <a:gd name="connsiteY3547" fmla="*/ 1110960 h 1410263"/>
                <a:gd name="connsiteX3548" fmla="*/ 265700 w 757384"/>
                <a:gd name="connsiteY3548" fmla="*/ 1111216 h 1410263"/>
                <a:gd name="connsiteX3549" fmla="*/ 265700 w 757384"/>
                <a:gd name="connsiteY3549" fmla="*/ 1111472 h 1410263"/>
                <a:gd name="connsiteX3550" fmla="*/ 265700 w 757384"/>
                <a:gd name="connsiteY3550" fmla="*/ 1111472 h 1410263"/>
                <a:gd name="connsiteX3551" fmla="*/ 265103 w 757384"/>
                <a:gd name="connsiteY3551" fmla="*/ 1114885 h 1410263"/>
                <a:gd name="connsiteX3552" fmla="*/ 251879 w 757384"/>
                <a:gd name="connsiteY3552" fmla="*/ 1122908 h 1410263"/>
                <a:gd name="connsiteX3553" fmla="*/ 252220 w 757384"/>
                <a:gd name="connsiteY3553" fmla="*/ 1121457 h 1410263"/>
                <a:gd name="connsiteX3554" fmla="*/ 252220 w 757384"/>
                <a:gd name="connsiteY3554" fmla="*/ 1121457 h 1410263"/>
                <a:gd name="connsiteX3555" fmla="*/ 252220 w 757384"/>
                <a:gd name="connsiteY3555" fmla="*/ 1121287 h 1410263"/>
                <a:gd name="connsiteX3556" fmla="*/ 252220 w 757384"/>
                <a:gd name="connsiteY3556" fmla="*/ 1121287 h 1410263"/>
                <a:gd name="connsiteX3557" fmla="*/ 265444 w 757384"/>
                <a:gd name="connsiteY3557" fmla="*/ 1061116 h 1410263"/>
                <a:gd name="connsiteX3558" fmla="*/ 270648 w 757384"/>
                <a:gd name="connsiteY3558" fmla="*/ 1040120 h 1410263"/>
                <a:gd name="connsiteX3559" fmla="*/ 285067 w 757384"/>
                <a:gd name="connsiteY3559" fmla="*/ 1030391 h 1410263"/>
                <a:gd name="connsiteX3560" fmla="*/ 279265 w 757384"/>
                <a:gd name="connsiteY3560" fmla="*/ 1052154 h 1410263"/>
                <a:gd name="connsiteX3561" fmla="*/ 271075 w 757384"/>
                <a:gd name="connsiteY3561" fmla="*/ 1038157 h 1410263"/>
                <a:gd name="connsiteX3562" fmla="*/ 276791 w 757384"/>
                <a:gd name="connsiteY3562" fmla="*/ 1016223 h 1410263"/>
                <a:gd name="connsiteX3563" fmla="*/ 277644 w 757384"/>
                <a:gd name="connsiteY3563" fmla="*/ 1013321 h 1410263"/>
                <a:gd name="connsiteX3564" fmla="*/ 293428 w 757384"/>
                <a:gd name="connsiteY3564" fmla="*/ 1000775 h 1410263"/>
                <a:gd name="connsiteX3565" fmla="*/ 285323 w 757384"/>
                <a:gd name="connsiteY3565" fmla="*/ 1029281 h 1410263"/>
                <a:gd name="connsiteX3566" fmla="*/ 271075 w 757384"/>
                <a:gd name="connsiteY3566" fmla="*/ 1038072 h 1410263"/>
                <a:gd name="connsiteX3567" fmla="*/ 296243 w 757384"/>
                <a:gd name="connsiteY3567" fmla="*/ 955967 h 1410263"/>
                <a:gd name="connsiteX3568" fmla="*/ 303239 w 757384"/>
                <a:gd name="connsiteY3568" fmla="*/ 935654 h 1410263"/>
                <a:gd name="connsiteX3569" fmla="*/ 319706 w 757384"/>
                <a:gd name="connsiteY3569" fmla="*/ 924302 h 1410263"/>
                <a:gd name="connsiteX3570" fmla="*/ 323033 w 757384"/>
                <a:gd name="connsiteY3570" fmla="*/ 921998 h 1410263"/>
                <a:gd name="connsiteX3571" fmla="*/ 315781 w 757384"/>
                <a:gd name="connsiteY3571" fmla="*/ 944786 h 1410263"/>
                <a:gd name="connsiteX3572" fmla="*/ 296243 w 757384"/>
                <a:gd name="connsiteY3572" fmla="*/ 955967 h 1410263"/>
                <a:gd name="connsiteX3573" fmla="*/ 321754 w 757384"/>
                <a:gd name="connsiteY3573" fmla="*/ 899210 h 1410263"/>
                <a:gd name="connsiteX3574" fmla="*/ 313819 w 757384"/>
                <a:gd name="connsiteY3574" fmla="*/ 904075 h 1410263"/>
                <a:gd name="connsiteX3575" fmla="*/ 321754 w 757384"/>
                <a:gd name="connsiteY3575" fmla="*/ 880604 h 1410263"/>
                <a:gd name="connsiteX3576" fmla="*/ 338390 w 757384"/>
                <a:gd name="connsiteY3576" fmla="*/ 870106 h 1410263"/>
                <a:gd name="connsiteX3577" fmla="*/ 344704 w 757384"/>
                <a:gd name="connsiteY3577" fmla="*/ 866095 h 1410263"/>
                <a:gd name="connsiteX3578" fmla="*/ 334124 w 757384"/>
                <a:gd name="connsiteY3578" fmla="*/ 891443 h 1410263"/>
                <a:gd name="connsiteX3579" fmla="*/ 321668 w 757384"/>
                <a:gd name="connsiteY3579" fmla="*/ 899295 h 1410263"/>
                <a:gd name="connsiteX3580" fmla="*/ 306226 w 757384"/>
                <a:gd name="connsiteY3580" fmla="*/ 908684 h 1410263"/>
                <a:gd name="connsiteX3581" fmla="*/ 286432 w 757384"/>
                <a:gd name="connsiteY3581" fmla="*/ 920462 h 1410263"/>
                <a:gd name="connsiteX3582" fmla="*/ 286432 w 757384"/>
                <a:gd name="connsiteY3582" fmla="*/ 919608 h 1410263"/>
                <a:gd name="connsiteX3583" fmla="*/ 296243 w 757384"/>
                <a:gd name="connsiteY3583" fmla="*/ 896564 h 1410263"/>
                <a:gd name="connsiteX3584" fmla="*/ 315099 w 757384"/>
                <a:gd name="connsiteY3584" fmla="*/ 884872 h 1410263"/>
                <a:gd name="connsiteX3585" fmla="*/ 306311 w 757384"/>
                <a:gd name="connsiteY3585" fmla="*/ 908684 h 1410263"/>
                <a:gd name="connsiteX3586" fmla="*/ 298974 w 757384"/>
                <a:gd name="connsiteY3586" fmla="*/ 890078 h 1410263"/>
                <a:gd name="connsiteX3587" fmla="*/ 312368 w 757384"/>
                <a:gd name="connsiteY3587" fmla="*/ 858157 h 1410263"/>
                <a:gd name="connsiteX3588" fmla="*/ 329176 w 757384"/>
                <a:gd name="connsiteY3588" fmla="*/ 845953 h 1410263"/>
                <a:gd name="connsiteX3589" fmla="*/ 330712 w 757384"/>
                <a:gd name="connsiteY3589" fmla="*/ 844843 h 1410263"/>
                <a:gd name="connsiteX3590" fmla="*/ 316890 w 757384"/>
                <a:gd name="connsiteY3590" fmla="*/ 880092 h 1410263"/>
                <a:gd name="connsiteX3591" fmla="*/ 299059 w 757384"/>
                <a:gd name="connsiteY3591" fmla="*/ 889992 h 1410263"/>
                <a:gd name="connsiteX3592" fmla="*/ 328067 w 757384"/>
                <a:gd name="connsiteY3592" fmla="*/ 844672 h 1410263"/>
                <a:gd name="connsiteX3593" fmla="*/ 314587 w 757384"/>
                <a:gd name="connsiteY3593" fmla="*/ 853293 h 1410263"/>
                <a:gd name="connsiteX3594" fmla="*/ 321071 w 757384"/>
                <a:gd name="connsiteY3594" fmla="*/ 838527 h 1410263"/>
                <a:gd name="connsiteX3595" fmla="*/ 326702 w 757384"/>
                <a:gd name="connsiteY3595" fmla="*/ 826066 h 1410263"/>
                <a:gd name="connsiteX3596" fmla="*/ 338390 w 757384"/>
                <a:gd name="connsiteY3596" fmla="*/ 818385 h 1410263"/>
                <a:gd name="connsiteX3597" fmla="*/ 326702 w 757384"/>
                <a:gd name="connsiteY3597" fmla="*/ 844928 h 1410263"/>
                <a:gd name="connsiteX3598" fmla="*/ 326958 w 757384"/>
                <a:gd name="connsiteY3598" fmla="*/ 845014 h 1410263"/>
                <a:gd name="connsiteX3599" fmla="*/ 340608 w 757384"/>
                <a:gd name="connsiteY3599" fmla="*/ 816934 h 1410263"/>
                <a:gd name="connsiteX3600" fmla="*/ 342059 w 757384"/>
                <a:gd name="connsiteY3600" fmla="*/ 815995 h 1410263"/>
                <a:gd name="connsiteX3601" fmla="*/ 343083 w 757384"/>
                <a:gd name="connsiteY3601" fmla="*/ 815312 h 1410263"/>
                <a:gd name="connsiteX3602" fmla="*/ 331906 w 757384"/>
                <a:gd name="connsiteY3602" fmla="*/ 842197 h 1410263"/>
                <a:gd name="connsiteX3603" fmla="*/ 328152 w 757384"/>
                <a:gd name="connsiteY3603" fmla="*/ 844672 h 1410263"/>
                <a:gd name="connsiteX3604" fmla="*/ 428144 w 757384"/>
                <a:gd name="connsiteY3604" fmla="*/ 584615 h 1410263"/>
                <a:gd name="connsiteX3605" fmla="*/ 418247 w 757384"/>
                <a:gd name="connsiteY3605" fmla="*/ 600490 h 1410263"/>
                <a:gd name="connsiteX3606" fmla="*/ 411166 w 757384"/>
                <a:gd name="connsiteY3606" fmla="*/ 612269 h 1410263"/>
                <a:gd name="connsiteX3607" fmla="*/ 411337 w 757384"/>
                <a:gd name="connsiteY3607" fmla="*/ 611159 h 1410263"/>
                <a:gd name="connsiteX3608" fmla="*/ 414408 w 757384"/>
                <a:gd name="connsiteY3608" fmla="*/ 591870 h 1410263"/>
                <a:gd name="connsiteX3609" fmla="*/ 415858 w 757384"/>
                <a:gd name="connsiteY3609" fmla="*/ 583250 h 1410263"/>
                <a:gd name="connsiteX3610" fmla="*/ 436249 w 757384"/>
                <a:gd name="connsiteY3610" fmla="*/ 555768 h 1410263"/>
                <a:gd name="connsiteX3611" fmla="*/ 433007 w 757384"/>
                <a:gd name="connsiteY3611" fmla="*/ 577105 h 1410263"/>
                <a:gd name="connsiteX3612" fmla="*/ 428144 w 757384"/>
                <a:gd name="connsiteY3612" fmla="*/ 584701 h 1410263"/>
                <a:gd name="connsiteX3613" fmla="*/ 437017 w 757384"/>
                <a:gd name="connsiteY3613" fmla="*/ 551586 h 1410263"/>
                <a:gd name="connsiteX3614" fmla="*/ 417479 w 757384"/>
                <a:gd name="connsiteY3614" fmla="*/ 574203 h 1410263"/>
                <a:gd name="connsiteX3615" fmla="*/ 420380 w 757384"/>
                <a:gd name="connsiteY3615" fmla="*/ 557560 h 1410263"/>
                <a:gd name="connsiteX3616" fmla="*/ 435652 w 757384"/>
                <a:gd name="connsiteY3616" fmla="*/ 536138 h 1410263"/>
                <a:gd name="connsiteX3617" fmla="*/ 440856 w 757384"/>
                <a:gd name="connsiteY3617" fmla="*/ 528542 h 1410263"/>
                <a:gd name="connsiteX3618" fmla="*/ 437102 w 757384"/>
                <a:gd name="connsiteY3618" fmla="*/ 551501 h 1410263"/>
                <a:gd name="connsiteX3619" fmla="*/ 414408 w 757384"/>
                <a:gd name="connsiteY3619" fmla="*/ 577702 h 1410263"/>
                <a:gd name="connsiteX3620" fmla="*/ 401099 w 757384"/>
                <a:gd name="connsiteY3620" fmla="*/ 592468 h 1410263"/>
                <a:gd name="connsiteX3621" fmla="*/ 403487 w 757384"/>
                <a:gd name="connsiteY3621" fmla="*/ 580007 h 1410263"/>
                <a:gd name="connsiteX3622" fmla="*/ 416200 w 757384"/>
                <a:gd name="connsiteY3622" fmla="*/ 563278 h 1410263"/>
                <a:gd name="connsiteX3623" fmla="*/ 414323 w 757384"/>
                <a:gd name="connsiteY3623" fmla="*/ 577702 h 1410263"/>
                <a:gd name="connsiteX3624" fmla="*/ 405705 w 757384"/>
                <a:gd name="connsiteY3624" fmla="*/ 568997 h 1410263"/>
                <a:gd name="connsiteX3625" fmla="*/ 410569 w 757384"/>
                <a:gd name="connsiteY3625" fmla="*/ 545270 h 1410263"/>
                <a:gd name="connsiteX3626" fmla="*/ 420295 w 757384"/>
                <a:gd name="connsiteY3626" fmla="*/ 535028 h 1410263"/>
                <a:gd name="connsiteX3627" fmla="*/ 417394 w 757384"/>
                <a:gd name="connsiteY3627" fmla="*/ 555426 h 1410263"/>
                <a:gd name="connsiteX3628" fmla="*/ 405705 w 757384"/>
                <a:gd name="connsiteY3628" fmla="*/ 568997 h 1410263"/>
                <a:gd name="connsiteX3629" fmla="*/ 421831 w 757384"/>
                <a:gd name="connsiteY3629" fmla="*/ 524701 h 1410263"/>
                <a:gd name="connsiteX3630" fmla="*/ 412360 w 757384"/>
                <a:gd name="connsiteY3630" fmla="*/ 536735 h 1410263"/>
                <a:gd name="connsiteX3631" fmla="*/ 417650 w 757384"/>
                <a:gd name="connsiteY3631" fmla="*/ 512155 h 1410263"/>
                <a:gd name="connsiteX3632" fmla="*/ 418503 w 757384"/>
                <a:gd name="connsiteY3632" fmla="*/ 511216 h 1410263"/>
                <a:gd name="connsiteX3633" fmla="*/ 418503 w 757384"/>
                <a:gd name="connsiteY3633" fmla="*/ 511216 h 1410263"/>
                <a:gd name="connsiteX3634" fmla="*/ 418503 w 757384"/>
                <a:gd name="connsiteY3634" fmla="*/ 511131 h 1410263"/>
                <a:gd name="connsiteX3635" fmla="*/ 418503 w 757384"/>
                <a:gd name="connsiteY3635" fmla="*/ 511131 h 1410263"/>
                <a:gd name="connsiteX3636" fmla="*/ 418503 w 757384"/>
                <a:gd name="connsiteY3636" fmla="*/ 511045 h 1410263"/>
                <a:gd name="connsiteX3637" fmla="*/ 425328 w 757384"/>
                <a:gd name="connsiteY3637" fmla="*/ 502425 h 1410263"/>
                <a:gd name="connsiteX3638" fmla="*/ 421745 w 757384"/>
                <a:gd name="connsiteY3638" fmla="*/ 524701 h 1410263"/>
                <a:gd name="connsiteX3639" fmla="*/ 427888 w 757384"/>
                <a:gd name="connsiteY3639" fmla="*/ 465299 h 1410263"/>
                <a:gd name="connsiteX3640" fmla="*/ 428144 w 757384"/>
                <a:gd name="connsiteY3640" fmla="*/ 464018 h 1410263"/>
                <a:gd name="connsiteX3641" fmla="*/ 428144 w 757384"/>
                <a:gd name="connsiteY3641" fmla="*/ 464018 h 1410263"/>
                <a:gd name="connsiteX3642" fmla="*/ 428144 w 757384"/>
                <a:gd name="connsiteY3642" fmla="*/ 464018 h 1410263"/>
                <a:gd name="connsiteX3643" fmla="*/ 428144 w 757384"/>
                <a:gd name="connsiteY3643" fmla="*/ 464018 h 1410263"/>
                <a:gd name="connsiteX3644" fmla="*/ 428144 w 757384"/>
                <a:gd name="connsiteY3644" fmla="*/ 464018 h 1410263"/>
                <a:gd name="connsiteX3645" fmla="*/ 432581 w 757384"/>
                <a:gd name="connsiteY3645" fmla="*/ 441401 h 1410263"/>
                <a:gd name="connsiteX3646" fmla="*/ 438211 w 757384"/>
                <a:gd name="connsiteY3646" fmla="*/ 434914 h 1410263"/>
                <a:gd name="connsiteX3647" fmla="*/ 438211 w 757384"/>
                <a:gd name="connsiteY3647" fmla="*/ 434914 h 1410263"/>
                <a:gd name="connsiteX3648" fmla="*/ 438211 w 757384"/>
                <a:gd name="connsiteY3648" fmla="*/ 434829 h 1410263"/>
                <a:gd name="connsiteX3649" fmla="*/ 438211 w 757384"/>
                <a:gd name="connsiteY3649" fmla="*/ 434744 h 1410263"/>
                <a:gd name="connsiteX3650" fmla="*/ 438211 w 757384"/>
                <a:gd name="connsiteY3650" fmla="*/ 434744 h 1410263"/>
                <a:gd name="connsiteX3651" fmla="*/ 440003 w 757384"/>
                <a:gd name="connsiteY3651" fmla="*/ 432354 h 1410263"/>
                <a:gd name="connsiteX3652" fmla="*/ 434116 w 757384"/>
                <a:gd name="connsiteY3652" fmla="*/ 457446 h 1410263"/>
                <a:gd name="connsiteX3653" fmla="*/ 427547 w 757384"/>
                <a:gd name="connsiteY3653" fmla="*/ 465469 h 1410263"/>
                <a:gd name="connsiteX3654" fmla="*/ 435055 w 757384"/>
                <a:gd name="connsiteY3654" fmla="*/ 429367 h 1410263"/>
                <a:gd name="connsiteX3655" fmla="*/ 437102 w 757384"/>
                <a:gd name="connsiteY3655" fmla="*/ 418954 h 1410263"/>
                <a:gd name="connsiteX3656" fmla="*/ 445719 w 757384"/>
                <a:gd name="connsiteY3656" fmla="*/ 410334 h 1410263"/>
                <a:gd name="connsiteX3657" fmla="*/ 443331 w 757384"/>
                <a:gd name="connsiteY3657" fmla="*/ 419978 h 1410263"/>
                <a:gd name="connsiteX3658" fmla="*/ 435055 w 757384"/>
                <a:gd name="connsiteY3658" fmla="*/ 429367 h 1410263"/>
                <a:gd name="connsiteX3659" fmla="*/ 441283 w 757384"/>
                <a:gd name="connsiteY3659" fmla="*/ 343335 h 1410263"/>
                <a:gd name="connsiteX3660" fmla="*/ 446061 w 757384"/>
                <a:gd name="connsiteY3660" fmla="*/ 320889 h 1410263"/>
                <a:gd name="connsiteX3661" fmla="*/ 451265 w 757384"/>
                <a:gd name="connsiteY3661" fmla="*/ 315170 h 1410263"/>
                <a:gd name="connsiteX3662" fmla="*/ 449218 w 757384"/>
                <a:gd name="connsiteY3662" fmla="*/ 338385 h 1410263"/>
                <a:gd name="connsiteX3663" fmla="*/ 439406 w 757384"/>
                <a:gd name="connsiteY3663" fmla="*/ 352468 h 1410263"/>
                <a:gd name="connsiteX3664" fmla="*/ 441283 w 757384"/>
                <a:gd name="connsiteY3664" fmla="*/ 343421 h 1410263"/>
                <a:gd name="connsiteX3665" fmla="*/ 466110 w 757384"/>
                <a:gd name="connsiteY3665" fmla="*/ 241259 h 1410263"/>
                <a:gd name="connsiteX3666" fmla="*/ 466110 w 757384"/>
                <a:gd name="connsiteY3666" fmla="*/ 241259 h 1410263"/>
                <a:gd name="connsiteX3667" fmla="*/ 466110 w 757384"/>
                <a:gd name="connsiteY3667" fmla="*/ 241088 h 1410263"/>
                <a:gd name="connsiteX3668" fmla="*/ 466110 w 757384"/>
                <a:gd name="connsiteY3668" fmla="*/ 241088 h 1410263"/>
                <a:gd name="connsiteX3669" fmla="*/ 466878 w 757384"/>
                <a:gd name="connsiteY3669" fmla="*/ 235967 h 1410263"/>
                <a:gd name="connsiteX3670" fmla="*/ 471912 w 757384"/>
                <a:gd name="connsiteY3670" fmla="*/ 231273 h 1410263"/>
                <a:gd name="connsiteX3671" fmla="*/ 469267 w 757384"/>
                <a:gd name="connsiteY3671" fmla="*/ 245782 h 1410263"/>
                <a:gd name="connsiteX3672" fmla="*/ 469267 w 757384"/>
                <a:gd name="connsiteY3672" fmla="*/ 245782 h 1410263"/>
                <a:gd name="connsiteX3673" fmla="*/ 469267 w 757384"/>
                <a:gd name="connsiteY3673" fmla="*/ 246038 h 1410263"/>
                <a:gd name="connsiteX3674" fmla="*/ 469267 w 757384"/>
                <a:gd name="connsiteY3674" fmla="*/ 246294 h 1410263"/>
                <a:gd name="connsiteX3675" fmla="*/ 469267 w 757384"/>
                <a:gd name="connsiteY3675" fmla="*/ 246294 h 1410263"/>
                <a:gd name="connsiteX3676" fmla="*/ 468329 w 757384"/>
                <a:gd name="connsiteY3676" fmla="*/ 253378 h 1410263"/>
                <a:gd name="connsiteX3677" fmla="*/ 463124 w 757384"/>
                <a:gd name="connsiteY3677" fmla="*/ 259523 h 1410263"/>
                <a:gd name="connsiteX3678" fmla="*/ 466110 w 757384"/>
                <a:gd name="connsiteY3678" fmla="*/ 241429 h 1410263"/>
                <a:gd name="connsiteX3679" fmla="*/ 457493 w 757384"/>
                <a:gd name="connsiteY3679" fmla="*/ 240661 h 1410263"/>
                <a:gd name="connsiteX3680" fmla="*/ 460991 w 757384"/>
                <a:gd name="connsiteY3680" fmla="*/ 216849 h 1410263"/>
                <a:gd name="connsiteX3681" fmla="*/ 464830 w 757384"/>
                <a:gd name="connsiteY3681" fmla="*/ 214118 h 1410263"/>
                <a:gd name="connsiteX3682" fmla="*/ 460650 w 757384"/>
                <a:gd name="connsiteY3682" fmla="*/ 236991 h 1410263"/>
                <a:gd name="connsiteX3683" fmla="*/ 457493 w 757384"/>
                <a:gd name="connsiteY3683" fmla="*/ 240661 h 1410263"/>
                <a:gd name="connsiteX3684" fmla="*/ 466708 w 757384"/>
                <a:gd name="connsiteY3684" fmla="*/ 341031 h 1410263"/>
                <a:gd name="connsiteX3685" fmla="*/ 465684 w 757384"/>
                <a:gd name="connsiteY3685" fmla="*/ 349310 h 1410263"/>
                <a:gd name="connsiteX3686" fmla="*/ 461759 w 757384"/>
                <a:gd name="connsiteY3686" fmla="*/ 354089 h 1410263"/>
                <a:gd name="connsiteX3687" fmla="*/ 465342 w 757384"/>
                <a:gd name="connsiteY3687" fmla="*/ 339324 h 1410263"/>
                <a:gd name="connsiteX3688" fmla="*/ 465086 w 757384"/>
                <a:gd name="connsiteY3688" fmla="*/ 339324 h 1410263"/>
                <a:gd name="connsiteX3689" fmla="*/ 460394 w 757384"/>
                <a:gd name="connsiteY3689" fmla="*/ 355796 h 1410263"/>
                <a:gd name="connsiteX3690" fmla="*/ 460138 w 757384"/>
                <a:gd name="connsiteY3690" fmla="*/ 356052 h 1410263"/>
                <a:gd name="connsiteX3691" fmla="*/ 460138 w 757384"/>
                <a:gd name="connsiteY3691" fmla="*/ 355626 h 1410263"/>
                <a:gd name="connsiteX3692" fmla="*/ 461844 w 757384"/>
                <a:gd name="connsiteY3692" fmla="*/ 339068 h 1410263"/>
                <a:gd name="connsiteX3693" fmla="*/ 463209 w 757384"/>
                <a:gd name="connsiteY3693" fmla="*/ 327631 h 1410263"/>
                <a:gd name="connsiteX3694" fmla="*/ 469011 w 757384"/>
                <a:gd name="connsiteY3694" fmla="*/ 320377 h 1410263"/>
                <a:gd name="connsiteX3695" fmla="*/ 469011 w 757384"/>
                <a:gd name="connsiteY3695" fmla="*/ 320377 h 1410263"/>
                <a:gd name="connsiteX3696" fmla="*/ 469011 w 757384"/>
                <a:gd name="connsiteY3696" fmla="*/ 320291 h 1410263"/>
                <a:gd name="connsiteX3697" fmla="*/ 469011 w 757384"/>
                <a:gd name="connsiteY3697" fmla="*/ 320291 h 1410263"/>
                <a:gd name="connsiteX3698" fmla="*/ 469011 w 757384"/>
                <a:gd name="connsiteY3698" fmla="*/ 320206 h 1410263"/>
                <a:gd name="connsiteX3699" fmla="*/ 469523 w 757384"/>
                <a:gd name="connsiteY3699" fmla="*/ 319523 h 1410263"/>
                <a:gd name="connsiteX3700" fmla="*/ 466622 w 757384"/>
                <a:gd name="connsiteY3700" fmla="*/ 341116 h 1410263"/>
                <a:gd name="connsiteX3701" fmla="*/ 452203 w 757384"/>
                <a:gd name="connsiteY3701" fmla="*/ 365612 h 1410263"/>
                <a:gd name="connsiteX3702" fmla="*/ 447255 w 757384"/>
                <a:gd name="connsiteY3702" fmla="*/ 372610 h 1410263"/>
                <a:gd name="connsiteX3703" fmla="*/ 447852 w 757384"/>
                <a:gd name="connsiteY3703" fmla="*/ 367404 h 1410263"/>
                <a:gd name="connsiteX3704" fmla="*/ 449900 w 757384"/>
                <a:gd name="connsiteY3704" fmla="*/ 357674 h 1410263"/>
                <a:gd name="connsiteX3705" fmla="*/ 454166 w 757384"/>
                <a:gd name="connsiteY3705" fmla="*/ 338727 h 1410263"/>
                <a:gd name="connsiteX3706" fmla="*/ 460650 w 757384"/>
                <a:gd name="connsiteY3706" fmla="*/ 330789 h 1410263"/>
                <a:gd name="connsiteX3707" fmla="*/ 460053 w 757384"/>
                <a:gd name="connsiteY3707" fmla="*/ 339068 h 1410263"/>
                <a:gd name="connsiteX3708" fmla="*/ 459114 w 757384"/>
                <a:gd name="connsiteY3708" fmla="*/ 355626 h 1410263"/>
                <a:gd name="connsiteX3709" fmla="*/ 459114 w 757384"/>
                <a:gd name="connsiteY3709" fmla="*/ 357333 h 1410263"/>
                <a:gd name="connsiteX3710" fmla="*/ 452203 w 757384"/>
                <a:gd name="connsiteY3710" fmla="*/ 365612 h 1410263"/>
                <a:gd name="connsiteX3711" fmla="*/ 452203 w 757384"/>
                <a:gd name="connsiteY3711" fmla="*/ 365612 h 1410263"/>
                <a:gd name="connsiteX3712" fmla="*/ 452203 w 757384"/>
                <a:gd name="connsiteY3712" fmla="*/ 365612 h 1410263"/>
                <a:gd name="connsiteX3713" fmla="*/ 452203 w 757384"/>
                <a:gd name="connsiteY3713" fmla="*/ 365612 h 1410263"/>
                <a:gd name="connsiteX3714" fmla="*/ 452203 w 757384"/>
                <a:gd name="connsiteY3714" fmla="*/ 365612 h 1410263"/>
                <a:gd name="connsiteX3715" fmla="*/ 450582 w 757384"/>
                <a:gd name="connsiteY3715" fmla="*/ 343335 h 1410263"/>
                <a:gd name="connsiteX3716" fmla="*/ 450582 w 757384"/>
                <a:gd name="connsiteY3716" fmla="*/ 342823 h 1410263"/>
                <a:gd name="connsiteX3717" fmla="*/ 452460 w 757384"/>
                <a:gd name="connsiteY3717" fmla="*/ 340604 h 1410263"/>
                <a:gd name="connsiteX3718" fmla="*/ 449473 w 757384"/>
                <a:gd name="connsiteY3718" fmla="*/ 351614 h 1410263"/>
                <a:gd name="connsiteX3719" fmla="*/ 450497 w 757384"/>
                <a:gd name="connsiteY3719" fmla="*/ 343335 h 1410263"/>
                <a:gd name="connsiteX3720" fmla="*/ 464660 w 757384"/>
                <a:gd name="connsiteY3720" fmla="*/ 315939 h 1410263"/>
                <a:gd name="connsiteX3721" fmla="*/ 467219 w 757384"/>
                <a:gd name="connsiteY3721" fmla="*/ 297162 h 1410263"/>
                <a:gd name="connsiteX3722" fmla="*/ 470120 w 757384"/>
                <a:gd name="connsiteY3722" fmla="*/ 293833 h 1410263"/>
                <a:gd name="connsiteX3723" fmla="*/ 470120 w 757384"/>
                <a:gd name="connsiteY3723" fmla="*/ 293833 h 1410263"/>
                <a:gd name="connsiteX3724" fmla="*/ 470120 w 757384"/>
                <a:gd name="connsiteY3724" fmla="*/ 293748 h 1410263"/>
                <a:gd name="connsiteX3725" fmla="*/ 470120 w 757384"/>
                <a:gd name="connsiteY3725" fmla="*/ 293663 h 1410263"/>
                <a:gd name="connsiteX3726" fmla="*/ 470120 w 757384"/>
                <a:gd name="connsiteY3726" fmla="*/ 293663 h 1410263"/>
                <a:gd name="connsiteX3727" fmla="*/ 473789 w 757384"/>
                <a:gd name="connsiteY3727" fmla="*/ 288883 h 1410263"/>
                <a:gd name="connsiteX3728" fmla="*/ 471144 w 757384"/>
                <a:gd name="connsiteY3728" fmla="*/ 307404 h 1410263"/>
                <a:gd name="connsiteX3729" fmla="*/ 464575 w 757384"/>
                <a:gd name="connsiteY3729" fmla="*/ 315939 h 1410263"/>
                <a:gd name="connsiteX3730" fmla="*/ 468926 w 757384"/>
                <a:gd name="connsiteY3730" fmla="*/ 286067 h 1410263"/>
                <a:gd name="connsiteX3731" fmla="*/ 469693 w 757384"/>
                <a:gd name="connsiteY3731" fmla="*/ 280860 h 1410263"/>
                <a:gd name="connsiteX3732" fmla="*/ 476434 w 757384"/>
                <a:gd name="connsiteY3732" fmla="*/ 273094 h 1410263"/>
                <a:gd name="connsiteX3733" fmla="*/ 475580 w 757384"/>
                <a:gd name="connsiteY3733" fmla="*/ 278556 h 1410263"/>
                <a:gd name="connsiteX3734" fmla="*/ 468926 w 757384"/>
                <a:gd name="connsiteY3734" fmla="*/ 286152 h 1410263"/>
                <a:gd name="connsiteX3735" fmla="*/ 472338 w 757384"/>
                <a:gd name="connsiteY3735" fmla="*/ 268485 h 1410263"/>
                <a:gd name="connsiteX3736" fmla="*/ 472338 w 757384"/>
                <a:gd name="connsiteY3736" fmla="*/ 268485 h 1410263"/>
                <a:gd name="connsiteX3737" fmla="*/ 472338 w 757384"/>
                <a:gd name="connsiteY3737" fmla="*/ 268485 h 1410263"/>
                <a:gd name="connsiteX3738" fmla="*/ 472338 w 757384"/>
                <a:gd name="connsiteY3738" fmla="*/ 268485 h 1410263"/>
                <a:gd name="connsiteX3739" fmla="*/ 472338 w 757384"/>
                <a:gd name="connsiteY3739" fmla="*/ 268485 h 1410263"/>
                <a:gd name="connsiteX3740" fmla="*/ 471485 w 757384"/>
                <a:gd name="connsiteY3740" fmla="*/ 269680 h 1410263"/>
                <a:gd name="connsiteX3741" fmla="*/ 474045 w 757384"/>
                <a:gd name="connsiteY3741" fmla="*/ 254402 h 1410263"/>
                <a:gd name="connsiteX3742" fmla="*/ 480358 w 757384"/>
                <a:gd name="connsiteY3742" fmla="*/ 248257 h 1410263"/>
                <a:gd name="connsiteX3743" fmla="*/ 480358 w 757384"/>
                <a:gd name="connsiteY3743" fmla="*/ 248257 h 1410263"/>
                <a:gd name="connsiteX3744" fmla="*/ 480358 w 757384"/>
                <a:gd name="connsiteY3744" fmla="*/ 248257 h 1410263"/>
                <a:gd name="connsiteX3745" fmla="*/ 480358 w 757384"/>
                <a:gd name="connsiteY3745" fmla="*/ 248257 h 1410263"/>
                <a:gd name="connsiteX3746" fmla="*/ 480358 w 757384"/>
                <a:gd name="connsiteY3746" fmla="*/ 248257 h 1410263"/>
                <a:gd name="connsiteX3747" fmla="*/ 480529 w 757384"/>
                <a:gd name="connsiteY3747" fmla="*/ 248001 h 1410263"/>
                <a:gd name="connsiteX3748" fmla="*/ 478311 w 757384"/>
                <a:gd name="connsiteY3748" fmla="*/ 261316 h 1410263"/>
                <a:gd name="connsiteX3749" fmla="*/ 472338 w 757384"/>
                <a:gd name="connsiteY3749" fmla="*/ 268400 h 1410263"/>
                <a:gd name="connsiteX3750" fmla="*/ 475837 w 757384"/>
                <a:gd name="connsiteY3750" fmla="*/ 244246 h 1410263"/>
                <a:gd name="connsiteX3751" fmla="*/ 475837 w 757384"/>
                <a:gd name="connsiteY3751" fmla="*/ 244246 h 1410263"/>
                <a:gd name="connsiteX3752" fmla="*/ 475837 w 757384"/>
                <a:gd name="connsiteY3752" fmla="*/ 244246 h 1410263"/>
                <a:gd name="connsiteX3753" fmla="*/ 475837 w 757384"/>
                <a:gd name="connsiteY3753" fmla="*/ 244246 h 1410263"/>
                <a:gd name="connsiteX3754" fmla="*/ 475837 w 757384"/>
                <a:gd name="connsiteY3754" fmla="*/ 244246 h 1410263"/>
                <a:gd name="connsiteX3755" fmla="*/ 475580 w 757384"/>
                <a:gd name="connsiteY3755" fmla="*/ 244502 h 1410263"/>
                <a:gd name="connsiteX3756" fmla="*/ 478481 w 757384"/>
                <a:gd name="connsiteY3756" fmla="*/ 224957 h 1410263"/>
                <a:gd name="connsiteX3757" fmla="*/ 482406 w 757384"/>
                <a:gd name="connsiteY3757" fmla="*/ 221202 h 1410263"/>
                <a:gd name="connsiteX3758" fmla="*/ 482406 w 757384"/>
                <a:gd name="connsiteY3758" fmla="*/ 221202 h 1410263"/>
                <a:gd name="connsiteX3759" fmla="*/ 482406 w 757384"/>
                <a:gd name="connsiteY3759" fmla="*/ 221202 h 1410263"/>
                <a:gd name="connsiteX3760" fmla="*/ 482406 w 757384"/>
                <a:gd name="connsiteY3760" fmla="*/ 221202 h 1410263"/>
                <a:gd name="connsiteX3761" fmla="*/ 482406 w 757384"/>
                <a:gd name="connsiteY3761" fmla="*/ 221202 h 1410263"/>
                <a:gd name="connsiteX3762" fmla="*/ 487098 w 757384"/>
                <a:gd name="connsiteY3762" fmla="*/ 215740 h 1410263"/>
                <a:gd name="connsiteX3763" fmla="*/ 482406 w 757384"/>
                <a:gd name="connsiteY3763" fmla="*/ 237674 h 1410263"/>
                <a:gd name="connsiteX3764" fmla="*/ 475666 w 757384"/>
                <a:gd name="connsiteY3764" fmla="*/ 244417 h 1410263"/>
                <a:gd name="connsiteX3765" fmla="*/ 480102 w 757384"/>
                <a:gd name="connsiteY3765" fmla="*/ 214971 h 1410263"/>
                <a:gd name="connsiteX3766" fmla="*/ 482321 w 757384"/>
                <a:gd name="connsiteY3766" fmla="*/ 201145 h 1410263"/>
                <a:gd name="connsiteX3767" fmla="*/ 489146 w 757384"/>
                <a:gd name="connsiteY3767" fmla="*/ 195683 h 1410263"/>
                <a:gd name="connsiteX3768" fmla="*/ 489146 w 757384"/>
                <a:gd name="connsiteY3768" fmla="*/ 195683 h 1410263"/>
                <a:gd name="connsiteX3769" fmla="*/ 489146 w 757384"/>
                <a:gd name="connsiteY3769" fmla="*/ 195683 h 1410263"/>
                <a:gd name="connsiteX3770" fmla="*/ 489146 w 757384"/>
                <a:gd name="connsiteY3770" fmla="*/ 195683 h 1410263"/>
                <a:gd name="connsiteX3771" fmla="*/ 489146 w 757384"/>
                <a:gd name="connsiteY3771" fmla="*/ 195683 h 1410263"/>
                <a:gd name="connsiteX3772" fmla="*/ 492388 w 757384"/>
                <a:gd name="connsiteY3772" fmla="*/ 192525 h 1410263"/>
                <a:gd name="connsiteX3773" fmla="*/ 489316 w 757384"/>
                <a:gd name="connsiteY3773" fmla="*/ 206010 h 1410263"/>
                <a:gd name="connsiteX3774" fmla="*/ 479932 w 757384"/>
                <a:gd name="connsiteY3774" fmla="*/ 215142 h 1410263"/>
                <a:gd name="connsiteX3775" fmla="*/ 485221 w 757384"/>
                <a:gd name="connsiteY3775" fmla="*/ 191074 h 1410263"/>
                <a:gd name="connsiteX3776" fmla="*/ 485221 w 757384"/>
                <a:gd name="connsiteY3776" fmla="*/ 191074 h 1410263"/>
                <a:gd name="connsiteX3777" fmla="*/ 485221 w 757384"/>
                <a:gd name="connsiteY3777" fmla="*/ 191074 h 1410263"/>
                <a:gd name="connsiteX3778" fmla="*/ 485221 w 757384"/>
                <a:gd name="connsiteY3778" fmla="*/ 191074 h 1410263"/>
                <a:gd name="connsiteX3779" fmla="*/ 485221 w 757384"/>
                <a:gd name="connsiteY3779" fmla="*/ 191074 h 1410263"/>
                <a:gd name="connsiteX3780" fmla="*/ 483856 w 757384"/>
                <a:gd name="connsiteY3780" fmla="*/ 192354 h 1410263"/>
                <a:gd name="connsiteX3781" fmla="*/ 487951 w 757384"/>
                <a:gd name="connsiteY3781" fmla="*/ 169908 h 1410263"/>
                <a:gd name="connsiteX3782" fmla="*/ 499128 w 757384"/>
                <a:gd name="connsiteY3782" fmla="*/ 157959 h 1410263"/>
                <a:gd name="connsiteX3783" fmla="*/ 501602 w 757384"/>
                <a:gd name="connsiteY3783" fmla="*/ 155484 h 1410263"/>
                <a:gd name="connsiteX3784" fmla="*/ 494777 w 757384"/>
                <a:gd name="connsiteY3784" fmla="*/ 183222 h 1410263"/>
                <a:gd name="connsiteX3785" fmla="*/ 485221 w 757384"/>
                <a:gd name="connsiteY3785" fmla="*/ 190988 h 1410263"/>
                <a:gd name="connsiteX3786" fmla="*/ 478908 w 757384"/>
                <a:gd name="connsiteY3786" fmla="*/ 197048 h 1410263"/>
                <a:gd name="connsiteX3787" fmla="*/ 471656 w 757384"/>
                <a:gd name="connsiteY3787" fmla="*/ 203961 h 1410263"/>
                <a:gd name="connsiteX3788" fmla="*/ 473874 w 757384"/>
                <a:gd name="connsiteY3788" fmla="*/ 190050 h 1410263"/>
                <a:gd name="connsiteX3789" fmla="*/ 475495 w 757384"/>
                <a:gd name="connsiteY3789" fmla="*/ 180491 h 1410263"/>
                <a:gd name="connsiteX3790" fmla="*/ 484368 w 757384"/>
                <a:gd name="connsiteY3790" fmla="*/ 173663 h 1410263"/>
                <a:gd name="connsiteX3791" fmla="*/ 478908 w 757384"/>
                <a:gd name="connsiteY3791" fmla="*/ 197048 h 1410263"/>
                <a:gd name="connsiteX3792" fmla="*/ 465684 w 757384"/>
                <a:gd name="connsiteY3792" fmla="*/ 209594 h 1410263"/>
                <a:gd name="connsiteX3793" fmla="*/ 461418 w 757384"/>
                <a:gd name="connsiteY3793" fmla="*/ 213606 h 1410263"/>
                <a:gd name="connsiteX3794" fmla="*/ 465001 w 757384"/>
                <a:gd name="connsiteY3794" fmla="*/ 188684 h 1410263"/>
                <a:gd name="connsiteX3795" fmla="*/ 467560 w 757384"/>
                <a:gd name="connsiteY3795" fmla="*/ 186636 h 1410263"/>
                <a:gd name="connsiteX3796" fmla="*/ 470973 w 757384"/>
                <a:gd name="connsiteY3796" fmla="*/ 183990 h 1410263"/>
                <a:gd name="connsiteX3797" fmla="*/ 469864 w 757384"/>
                <a:gd name="connsiteY3797" fmla="*/ 189111 h 1410263"/>
                <a:gd name="connsiteX3798" fmla="*/ 465769 w 757384"/>
                <a:gd name="connsiteY3798" fmla="*/ 209594 h 1410263"/>
                <a:gd name="connsiteX3799" fmla="*/ 470803 w 757384"/>
                <a:gd name="connsiteY3799" fmla="*/ 209765 h 1410263"/>
                <a:gd name="connsiteX3800" fmla="*/ 477201 w 757384"/>
                <a:gd name="connsiteY3800" fmla="*/ 204986 h 1410263"/>
                <a:gd name="connsiteX3801" fmla="*/ 473704 w 757384"/>
                <a:gd name="connsiteY3801" fmla="*/ 221885 h 1410263"/>
                <a:gd name="connsiteX3802" fmla="*/ 467987 w 757384"/>
                <a:gd name="connsiteY3802" fmla="*/ 228457 h 1410263"/>
                <a:gd name="connsiteX3803" fmla="*/ 470803 w 757384"/>
                <a:gd name="connsiteY3803" fmla="*/ 209680 h 1410263"/>
                <a:gd name="connsiteX3804" fmla="*/ 467219 w 757384"/>
                <a:gd name="connsiteY3804" fmla="*/ 260633 h 1410263"/>
                <a:gd name="connsiteX3805" fmla="*/ 465086 w 757384"/>
                <a:gd name="connsiteY3805" fmla="*/ 278727 h 1410263"/>
                <a:gd name="connsiteX3806" fmla="*/ 458346 w 757384"/>
                <a:gd name="connsiteY3806" fmla="*/ 288286 h 1410263"/>
                <a:gd name="connsiteX3807" fmla="*/ 462015 w 757384"/>
                <a:gd name="connsiteY3807" fmla="*/ 265242 h 1410263"/>
                <a:gd name="connsiteX3808" fmla="*/ 467219 w 757384"/>
                <a:gd name="connsiteY3808" fmla="*/ 260633 h 1410263"/>
                <a:gd name="connsiteX3809" fmla="*/ 464233 w 757384"/>
                <a:gd name="connsiteY3809" fmla="*/ 286920 h 1410263"/>
                <a:gd name="connsiteX3810" fmla="*/ 463721 w 757384"/>
                <a:gd name="connsiteY3810" fmla="*/ 292212 h 1410263"/>
                <a:gd name="connsiteX3811" fmla="*/ 456384 w 757384"/>
                <a:gd name="connsiteY3811" fmla="*/ 301941 h 1410263"/>
                <a:gd name="connsiteX3812" fmla="*/ 457493 w 757384"/>
                <a:gd name="connsiteY3812" fmla="*/ 294345 h 1410263"/>
                <a:gd name="connsiteX3813" fmla="*/ 464318 w 757384"/>
                <a:gd name="connsiteY3813" fmla="*/ 286920 h 1410263"/>
                <a:gd name="connsiteX3814" fmla="*/ 462868 w 757384"/>
                <a:gd name="connsiteY3814" fmla="*/ 302112 h 1410263"/>
                <a:gd name="connsiteX3815" fmla="*/ 461332 w 757384"/>
                <a:gd name="connsiteY3815" fmla="*/ 320633 h 1410263"/>
                <a:gd name="connsiteX3816" fmla="*/ 456640 w 757384"/>
                <a:gd name="connsiteY3816" fmla="*/ 327461 h 1410263"/>
                <a:gd name="connsiteX3817" fmla="*/ 458346 w 757384"/>
                <a:gd name="connsiteY3817" fmla="*/ 319694 h 1410263"/>
                <a:gd name="connsiteX3818" fmla="*/ 458090 w 757384"/>
                <a:gd name="connsiteY3818" fmla="*/ 319694 h 1410263"/>
                <a:gd name="connsiteX3819" fmla="*/ 455616 w 757384"/>
                <a:gd name="connsiteY3819" fmla="*/ 328912 h 1410263"/>
                <a:gd name="connsiteX3820" fmla="*/ 451692 w 757384"/>
                <a:gd name="connsiteY3820" fmla="*/ 334545 h 1410263"/>
                <a:gd name="connsiteX3821" fmla="*/ 454934 w 757384"/>
                <a:gd name="connsiteY3821" fmla="*/ 310818 h 1410263"/>
                <a:gd name="connsiteX3822" fmla="*/ 462783 w 757384"/>
                <a:gd name="connsiteY3822" fmla="*/ 302027 h 1410263"/>
                <a:gd name="connsiteX3823" fmla="*/ 438468 w 757384"/>
                <a:gd name="connsiteY3823" fmla="*/ 356991 h 1410263"/>
                <a:gd name="connsiteX3824" fmla="*/ 448706 w 757384"/>
                <a:gd name="connsiteY3824" fmla="*/ 345128 h 1410263"/>
                <a:gd name="connsiteX3825" fmla="*/ 447597 w 757384"/>
                <a:gd name="connsiteY3825" fmla="*/ 359296 h 1410263"/>
                <a:gd name="connsiteX3826" fmla="*/ 442392 w 757384"/>
                <a:gd name="connsiteY3826" fmla="*/ 379353 h 1410263"/>
                <a:gd name="connsiteX3827" fmla="*/ 430191 w 757384"/>
                <a:gd name="connsiteY3827" fmla="*/ 396422 h 1410263"/>
                <a:gd name="connsiteX3828" fmla="*/ 438382 w 757384"/>
                <a:gd name="connsiteY3828" fmla="*/ 356991 h 1410263"/>
                <a:gd name="connsiteX3829" fmla="*/ 446658 w 757384"/>
                <a:gd name="connsiteY3829" fmla="*/ 372781 h 1410263"/>
                <a:gd name="connsiteX3830" fmla="*/ 446658 w 757384"/>
                <a:gd name="connsiteY3830" fmla="*/ 373378 h 1410263"/>
                <a:gd name="connsiteX3831" fmla="*/ 446487 w 757384"/>
                <a:gd name="connsiteY3831" fmla="*/ 373549 h 1410263"/>
                <a:gd name="connsiteX3832" fmla="*/ 446658 w 757384"/>
                <a:gd name="connsiteY3832" fmla="*/ 372781 h 1410263"/>
                <a:gd name="connsiteX3833" fmla="*/ 456384 w 757384"/>
                <a:gd name="connsiteY3833" fmla="*/ 369964 h 1410263"/>
                <a:gd name="connsiteX3834" fmla="*/ 454593 w 757384"/>
                <a:gd name="connsiteY3834" fmla="*/ 376621 h 1410263"/>
                <a:gd name="connsiteX3835" fmla="*/ 448791 w 757384"/>
                <a:gd name="connsiteY3835" fmla="*/ 398641 h 1410263"/>
                <a:gd name="connsiteX3836" fmla="*/ 448620 w 757384"/>
                <a:gd name="connsiteY3836" fmla="*/ 398812 h 1410263"/>
                <a:gd name="connsiteX3837" fmla="*/ 448620 w 757384"/>
                <a:gd name="connsiteY3837" fmla="*/ 398812 h 1410263"/>
                <a:gd name="connsiteX3838" fmla="*/ 448620 w 757384"/>
                <a:gd name="connsiteY3838" fmla="*/ 398812 h 1410263"/>
                <a:gd name="connsiteX3839" fmla="*/ 448620 w 757384"/>
                <a:gd name="connsiteY3839" fmla="*/ 398812 h 1410263"/>
                <a:gd name="connsiteX3840" fmla="*/ 448620 w 757384"/>
                <a:gd name="connsiteY3840" fmla="*/ 398812 h 1410263"/>
                <a:gd name="connsiteX3841" fmla="*/ 439065 w 757384"/>
                <a:gd name="connsiteY3841" fmla="*/ 409822 h 1410263"/>
                <a:gd name="connsiteX3842" fmla="*/ 444269 w 757384"/>
                <a:gd name="connsiteY3842" fmla="*/ 384303 h 1410263"/>
                <a:gd name="connsiteX3843" fmla="*/ 456469 w 757384"/>
                <a:gd name="connsiteY3843" fmla="*/ 369964 h 1410263"/>
                <a:gd name="connsiteX3844" fmla="*/ 475837 w 757384"/>
                <a:gd name="connsiteY3844" fmla="*/ 301429 h 1410263"/>
                <a:gd name="connsiteX3845" fmla="*/ 479846 w 757384"/>
                <a:gd name="connsiteY3845" fmla="*/ 281031 h 1410263"/>
                <a:gd name="connsiteX3846" fmla="*/ 484880 w 757384"/>
                <a:gd name="connsiteY3846" fmla="*/ 274374 h 1410263"/>
                <a:gd name="connsiteX3847" fmla="*/ 481808 w 757384"/>
                <a:gd name="connsiteY3847" fmla="*/ 293748 h 1410263"/>
                <a:gd name="connsiteX3848" fmla="*/ 475837 w 757384"/>
                <a:gd name="connsiteY3848" fmla="*/ 301515 h 1410263"/>
                <a:gd name="connsiteX3849" fmla="*/ 481723 w 757384"/>
                <a:gd name="connsiteY3849" fmla="*/ 271557 h 1410263"/>
                <a:gd name="connsiteX3850" fmla="*/ 483429 w 757384"/>
                <a:gd name="connsiteY3850" fmla="*/ 262852 h 1410263"/>
                <a:gd name="connsiteX3851" fmla="*/ 487781 w 757384"/>
                <a:gd name="connsiteY3851" fmla="*/ 256195 h 1410263"/>
                <a:gd name="connsiteX3852" fmla="*/ 486074 w 757384"/>
                <a:gd name="connsiteY3852" fmla="*/ 266693 h 1410263"/>
                <a:gd name="connsiteX3853" fmla="*/ 481723 w 757384"/>
                <a:gd name="connsiteY3853" fmla="*/ 271557 h 1410263"/>
                <a:gd name="connsiteX3854" fmla="*/ 489402 w 757384"/>
                <a:gd name="connsiteY3854" fmla="*/ 248087 h 1410263"/>
                <a:gd name="connsiteX3855" fmla="*/ 485562 w 757384"/>
                <a:gd name="connsiteY3855" fmla="*/ 252695 h 1410263"/>
                <a:gd name="connsiteX3856" fmla="*/ 487440 w 757384"/>
                <a:gd name="connsiteY3856" fmla="*/ 243478 h 1410263"/>
                <a:gd name="connsiteX3857" fmla="*/ 487440 w 757384"/>
                <a:gd name="connsiteY3857" fmla="*/ 243478 h 1410263"/>
                <a:gd name="connsiteX3858" fmla="*/ 487440 w 757384"/>
                <a:gd name="connsiteY3858" fmla="*/ 243478 h 1410263"/>
                <a:gd name="connsiteX3859" fmla="*/ 487440 w 757384"/>
                <a:gd name="connsiteY3859" fmla="*/ 243478 h 1410263"/>
                <a:gd name="connsiteX3860" fmla="*/ 487440 w 757384"/>
                <a:gd name="connsiteY3860" fmla="*/ 243478 h 1410263"/>
                <a:gd name="connsiteX3861" fmla="*/ 488378 w 757384"/>
                <a:gd name="connsiteY3861" fmla="*/ 238357 h 1410263"/>
                <a:gd name="connsiteX3862" fmla="*/ 492644 w 757384"/>
                <a:gd name="connsiteY3862" fmla="*/ 232809 h 1410263"/>
                <a:gd name="connsiteX3863" fmla="*/ 489402 w 757384"/>
                <a:gd name="connsiteY3863" fmla="*/ 248257 h 1410263"/>
                <a:gd name="connsiteX3864" fmla="*/ 489828 w 757384"/>
                <a:gd name="connsiteY3864" fmla="*/ 230078 h 1410263"/>
                <a:gd name="connsiteX3865" fmla="*/ 493924 w 757384"/>
                <a:gd name="connsiteY3865" fmla="*/ 207632 h 1410263"/>
                <a:gd name="connsiteX3866" fmla="*/ 499640 w 757384"/>
                <a:gd name="connsiteY3866" fmla="*/ 200633 h 1410263"/>
                <a:gd name="connsiteX3867" fmla="*/ 494094 w 757384"/>
                <a:gd name="connsiteY3867" fmla="*/ 225725 h 1410263"/>
                <a:gd name="connsiteX3868" fmla="*/ 489828 w 757384"/>
                <a:gd name="connsiteY3868" fmla="*/ 230078 h 1410263"/>
                <a:gd name="connsiteX3869" fmla="*/ 495289 w 757384"/>
                <a:gd name="connsiteY3869" fmla="*/ 200121 h 1410263"/>
                <a:gd name="connsiteX3870" fmla="*/ 497678 w 757384"/>
                <a:gd name="connsiteY3870" fmla="*/ 187148 h 1410263"/>
                <a:gd name="connsiteX3871" fmla="*/ 504247 w 757384"/>
                <a:gd name="connsiteY3871" fmla="*/ 180405 h 1410263"/>
                <a:gd name="connsiteX3872" fmla="*/ 501005 w 757384"/>
                <a:gd name="connsiteY3872" fmla="*/ 194573 h 1410263"/>
                <a:gd name="connsiteX3873" fmla="*/ 495289 w 757384"/>
                <a:gd name="connsiteY3873" fmla="*/ 200121 h 1410263"/>
                <a:gd name="connsiteX3874" fmla="*/ 501944 w 757384"/>
                <a:gd name="connsiteY3874" fmla="*/ 153947 h 1410263"/>
                <a:gd name="connsiteX3875" fmla="*/ 497933 w 757384"/>
                <a:gd name="connsiteY3875" fmla="*/ 156678 h 1410263"/>
                <a:gd name="connsiteX3876" fmla="*/ 489402 w 757384"/>
                <a:gd name="connsiteY3876" fmla="*/ 162482 h 1410263"/>
                <a:gd name="connsiteX3877" fmla="*/ 490852 w 757384"/>
                <a:gd name="connsiteY3877" fmla="*/ 155228 h 1410263"/>
                <a:gd name="connsiteX3878" fmla="*/ 491705 w 757384"/>
                <a:gd name="connsiteY3878" fmla="*/ 151387 h 1410263"/>
                <a:gd name="connsiteX3879" fmla="*/ 494521 w 757384"/>
                <a:gd name="connsiteY3879" fmla="*/ 149338 h 1410263"/>
                <a:gd name="connsiteX3880" fmla="*/ 503650 w 757384"/>
                <a:gd name="connsiteY3880" fmla="*/ 147205 h 1410263"/>
                <a:gd name="connsiteX3881" fmla="*/ 501944 w 757384"/>
                <a:gd name="connsiteY3881" fmla="*/ 154033 h 1410263"/>
                <a:gd name="connsiteX3882" fmla="*/ 489146 w 757384"/>
                <a:gd name="connsiteY3882" fmla="*/ 154545 h 1410263"/>
                <a:gd name="connsiteX3883" fmla="*/ 486757 w 757384"/>
                <a:gd name="connsiteY3883" fmla="*/ 164360 h 1410263"/>
                <a:gd name="connsiteX3884" fmla="*/ 480443 w 757384"/>
                <a:gd name="connsiteY3884" fmla="*/ 169054 h 1410263"/>
                <a:gd name="connsiteX3885" fmla="*/ 480443 w 757384"/>
                <a:gd name="connsiteY3885" fmla="*/ 169054 h 1410263"/>
                <a:gd name="connsiteX3886" fmla="*/ 480443 w 757384"/>
                <a:gd name="connsiteY3886" fmla="*/ 169054 h 1410263"/>
                <a:gd name="connsiteX3887" fmla="*/ 480443 w 757384"/>
                <a:gd name="connsiteY3887" fmla="*/ 169054 h 1410263"/>
                <a:gd name="connsiteX3888" fmla="*/ 480443 w 757384"/>
                <a:gd name="connsiteY3888" fmla="*/ 169054 h 1410263"/>
                <a:gd name="connsiteX3889" fmla="*/ 476860 w 757384"/>
                <a:gd name="connsiteY3889" fmla="*/ 172895 h 1410263"/>
                <a:gd name="connsiteX3890" fmla="*/ 479163 w 757384"/>
                <a:gd name="connsiteY3890" fmla="*/ 159751 h 1410263"/>
                <a:gd name="connsiteX3891" fmla="*/ 489658 w 757384"/>
                <a:gd name="connsiteY3891" fmla="*/ 152667 h 1410263"/>
                <a:gd name="connsiteX3892" fmla="*/ 489146 w 757384"/>
                <a:gd name="connsiteY3892" fmla="*/ 154545 h 1410263"/>
                <a:gd name="connsiteX3893" fmla="*/ 456726 w 757384"/>
                <a:gd name="connsiteY3893" fmla="*/ 245099 h 1410263"/>
                <a:gd name="connsiteX3894" fmla="*/ 459797 w 757384"/>
                <a:gd name="connsiteY3894" fmla="*/ 242368 h 1410263"/>
                <a:gd name="connsiteX3895" fmla="*/ 456555 w 757384"/>
                <a:gd name="connsiteY3895" fmla="*/ 266863 h 1410263"/>
                <a:gd name="connsiteX3896" fmla="*/ 453654 w 757384"/>
                <a:gd name="connsiteY3896" fmla="*/ 270107 h 1410263"/>
                <a:gd name="connsiteX3897" fmla="*/ 451862 w 757384"/>
                <a:gd name="connsiteY3897" fmla="*/ 272069 h 1410263"/>
                <a:gd name="connsiteX3898" fmla="*/ 456810 w 757384"/>
                <a:gd name="connsiteY3898" fmla="*/ 245099 h 1410263"/>
                <a:gd name="connsiteX3899" fmla="*/ 454763 w 757384"/>
                <a:gd name="connsiteY3899" fmla="*/ 271472 h 1410263"/>
                <a:gd name="connsiteX3900" fmla="*/ 456043 w 757384"/>
                <a:gd name="connsiteY3900" fmla="*/ 270363 h 1410263"/>
                <a:gd name="connsiteX3901" fmla="*/ 453568 w 757384"/>
                <a:gd name="connsiteY3901" fmla="*/ 291785 h 1410263"/>
                <a:gd name="connsiteX3902" fmla="*/ 453227 w 757384"/>
                <a:gd name="connsiteY3902" fmla="*/ 295626 h 1410263"/>
                <a:gd name="connsiteX3903" fmla="*/ 451351 w 757384"/>
                <a:gd name="connsiteY3903" fmla="*/ 298357 h 1410263"/>
                <a:gd name="connsiteX3904" fmla="*/ 445378 w 757384"/>
                <a:gd name="connsiteY3904" fmla="*/ 306465 h 1410263"/>
                <a:gd name="connsiteX3905" fmla="*/ 451435 w 757384"/>
                <a:gd name="connsiteY3905" fmla="*/ 274374 h 1410263"/>
                <a:gd name="connsiteX3906" fmla="*/ 454848 w 757384"/>
                <a:gd name="connsiteY3906" fmla="*/ 271472 h 1410263"/>
                <a:gd name="connsiteX3907" fmla="*/ 445122 w 757384"/>
                <a:gd name="connsiteY3907" fmla="*/ 307574 h 1410263"/>
                <a:gd name="connsiteX3908" fmla="*/ 452630 w 757384"/>
                <a:gd name="connsiteY3908" fmla="*/ 299552 h 1410263"/>
                <a:gd name="connsiteX3909" fmla="*/ 452801 w 757384"/>
                <a:gd name="connsiteY3909" fmla="*/ 299296 h 1410263"/>
                <a:gd name="connsiteX3910" fmla="*/ 451947 w 757384"/>
                <a:gd name="connsiteY3910" fmla="*/ 307745 h 1410263"/>
                <a:gd name="connsiteX3911" fmla="*/ 447511 w 757384"/>
                <a:gd name="connsiteY3911" fmla="*/ 313720 h 1410263"/>
                <a:gd name="connsiteX3912" fmla="*/ 449814 w 757384"/>
                <a:gd name="connsiteY3912" fmla="*/ 302880 h 1410263"/>
                <a:gd name="connsiteX3913" fmla="*/ 449559 w 757384"/>
                <a:gd name="connsiteY3913" fmla="*/ 302880 h 1410263"/>
                <a:gd name="connsiteX3914" fmla="*/ 446487 w 757384"/>
                <a:gd name="connsiteY3914" fmla="*/ 315170 h 1410263"/>
                <a:gd name="connsiteX3915" fmla="*/ 442733 w 757384"/>
                <a:gd name="connsiteY3915" fmla="*/ 320291 h 1410263"/>
                <a:gd name="connsiteX3916" fmla="*/ 445122 w 757384"/>
                <a:gd name="connsiteY3916" fmla="*/ 307574 h 1410263"/>
                <a:gd name="connsiteX3917" fmla="*/ 429168 w 757384"/>
                <a:gd name="connsiteY3917" fmla="*/ 401031 h 1410263"/>
                <a:gd name="connsiteX3918" fmla="*/ 439747 w 757384"/>
                <a:gd name="connsiteY3918" fmla="*/ 389253 h 1410263"/>
                <a:gd name="connsiteX3919" fmla="*/ 432922 w 757384"/>
                <a:gd name="connsiteY3919" fmla="*/ 416821 h 1410263"/>
                <a:gd name="connsiteX3920" fmla="*/ 423537 w 757384"/>
                <a:gd name="connsiteY3920" fmla="*/ 428086 h 1410263"/>
                <a:gd name="connsiteX3921" fmla="*/ 429168 w 757384"/>
                <a:gd name="connsiteY3921" fmla="*/ 401116 h 1410263"/>
                <a:gd name="connsiteX3922" fmla="*/ 422342 w 757384"/>
                <a:gd name="connsiteY3922" fmla="*/ 433805 h 1410263"/>
                <a:gd name="connsiteX3923" fmla="*/ 430960 w 757384"/>
                <a:gd name="connsiteY3923" fmla="*/ 425014 h 1410263"/>
                <a:gd name="connsiteX3924" fmla="*/ 427717 w 757384"/>
                <a:gd name="connsiteY3924" fmla="*/ 438755 h 1410263"/>
                <a:gd name="connsiteX3925" fmla="*/ 418845 w 757384"/>
                <a:gd name="connsiteY3925" fmla="*/ 450704 h 1410263"/>
                <a:gd name="connsiteX3926" fmla="*/ 422342 w 757384"/>
                <a:gd name="connsiteY3926" fmla="*/ 433890 h 1410263"/>
                <a:gd name="connsiteX3927" fmla="*/ 425158 w 757384"/>
                <a:gd name="connsiteY3927" fmla="*/ 449594 h 1410263"/>
                <a:gd name="connsiteX3928" fmla="*/ 422257 w 757384"/>
                <a:gd name="connsiteY3928" fmla="*/ 462397 h 1410263"/>
                <a:gd name="connsiteX3929" fmla="*/ 422257 w 757384"/>
                <a:gd name="connsiteY3929" fmla="*/ 462397 h 1410263"/>
                <a:gd name="connsiteX3930" fmla="*/ 422257 w 757384"/>
                <a:gd name="connsiteY3930" fmla="*/ 462653 h 1410263"/>
                <a:gd name="connsiteX3931" fmla="*/ 422257 w 757384"/>
                <a:gd name="connsiteY3931" fmla="*/ 462909 h 1410263"/>
                <a:gd name="connsiteX3932" fmla="*/ 422257 w 757384"/>
                <a:gd name="connsiteY3932" fmla="*/ 462909 h 1410263"/>
                <a:gd name="connsiteX3933" fmla="*/ 419953 w 757384"/>
                <a:gd name="connsiteY3933" fmla="*/ 474857 h 1410263"/>
                <a:gd name="connsiteX3934" fmla="*/ 418930 w 757384"/>
                <a:gd name="connsiteY3934" fmla="*/ 476052 h 1410263"/>
                <a:gd name="connsiteX3935" fmla="*/ 418930 w 757384"/>
                <a:gd name="connsiteY3935" fmla="*/ 476052 h 1410263"/>
                <a:gd name="connsiteX3936" fmla="*/ 418930 w 757384"/>
                <a:gd name="connsiteY3936" fmla="*/ 476052 h 1410263"/>
                <a:gd name="connsiteX3937" fmla="*/ 418930 w 757384"/>
                <a:gd name="connsiteY3937" fmla="*/ 476052 h 1410263"/>
                <a:gd name="connsiteX3938" fmla="*/ 418930 w 757384"/>
                <a:gd name="connsiteY3938" fmla="*/ 476052 h 1410263"/>
                <a:gd name="connsiteX3939" fmla="*/ 410228 w 757384"/>
                <a:gd name="connsiteY3939" fmla="*/ 487660 h 1410263"/>
                <a:gd name="connsiteX3940" fmla="*/ 417224 w 757384"/>
                <a:gd name="connsiteY3940" fmla="*/ 458470 h 1410263"/>
                <a:gd name="connsiteX3941" fmla="*/ 425328 w 757384"/>
                <a:gd name="connsiteY3941" fmla="*/ 449509 h 1410263"/>
                <a:gd name="connsiteX3942" fmla="*/ 417565 w 757384"/>
                <a:gd name="connsiteY3942" fmla="*/ 486977 h 1410263"/>
                <a:gd name="connsiteX3943" fmla="*/ 413982 w 757384"/>
                <a:gd name="connsiteY3943" fmla="*/ 506949 h 1410263"/>
                <a:gd name="connsiteX3944" fmla="*/ 413896 w 757384"/>
                <a:gd name="connsiteY3944" fmla="*/ 506949 h 1410263"/>
                <a:gd name="connsiteX3945" fmla="*/ 413896 w 757384"/>
                <a:gd name="connsiteY3945" fmla="*/ 507034 h 1410263"/>
                <a:gd name="connsiteX3946" fmla="*/ 413896 w 757384"/>
                <a:gd name="connsiteY3946" fmla="*/ 507034 h 1410263"/>
                <a:gd name="connsiteX3947" fmla="*/ 413896 w 757384"/>
                <a:gd name="connsiteY3947" fmla="*/ 507034 h 1410263"/>
                <a:gd name="connsiteX3948" fmla="*/ 413896 w 757384"/>
                <a:gd name="connsiteY3948" fmla="*/ 507034 h 1410263"/>
                <a:gd name="connsiteX3949" fmla="*/ 402037 w 757384"/>
                <a:gd name="connsiteY3949" fmla="*/ 521543 h 1410263"/>
                <a:gd name="connsiteX3950" fmla="*/ 407583 w 757384"/>
                <a:gd name="connsiteY3950" fmla="*/ 498243 h 1410263"/>
                <a:gd name="connsiteX3951" fmla="*/ 417565 w 757384"/>
                <a:gd name="connsiteY3951" fmla="*/ 486977 h 1410263"/>
                <a:gd name="connsiteX3952" fmla="*/ 412104 w 757384"/>
                <a:gd name="connsiteY3952" fmla="*/ 517788 h 1410263"/>
                <a:gd name="connsiteX3953" fmla="*/ 408095 w 757384"/>
                <a:gd name="connsiteY3953" fmla="*/ 541941 h 1410263"/>
                <a:gd name="connsiteX3954" fmla="*/ 394614 w 757384"/>
                <a:gd name="connsiteY3954" fmla="*/ 558840 h 1410263"/>
                <a:gd name="connsiteX3955" fmla="*/ 394102 w 757384"/>
                <a:gd name="connsiteY3955" fmla="*/ 559438 h 1410263"/>
                <a:gd name="connsiteX3956" fmla="*/ 407497 w 757384"/>
                <a:gd name="connsiteY3956" fmla="*/ 526323 h 1410263"/>
                <a:gd name="connsiteX3957" fmla="*/ 407241 w 757384"/>
                <a:gd name="connsiteY3957" fmla="*/ 526237 h 1410263"/>
                <a:gd name="connsiteX3958" fmla="*/ 393676 w 757384"/>
                <a:gd name="connsiteY3958" fmla="*/ 556365 h 1410263"/>
                <a:gd name="connsiteX3959" fmla="*/ 399989 w 757384"/>
                <a:gd name="connsiteY3959" fmla="*/ 530163 h 1410263"/>
                <a:gd name="connsiteX3960" fmla="*/ 412190 w 757384"/>
                <a:gd name="connsiteY3960" fmla="*/ 517788 h 1410263"/>
                <a:gd name="connsiteX3961" fmla="*/ 387533 w 757384"/>
                <a:gd name="connsiteY3961" fmla="*/ 575569 h 1410263"/>
                <a:gd name="connsiteX3962" fmla="*/ 383779 w 757384"/>
                <a:gd name="connsiteY3962" fmla="*/ 594772 h 1410263"/>
                <a:gd name="connsiteX3963" fmla="*/ 375674 w 757384"/>
                <a:gd name="connsiteY3963" fmla="*/ 604672 h 1410263"/>
                <a:gd name="connsiteX3964" fmla="*/ 387618 w 757384"/>
                <a:gd name="connsiteY3964" fmla="*/ 575569 h 1410263"/>
                <a:gd name="connsiteX3965" fmla="*/ 323289 w 757384"/>
                <a:gd name="connsiteY3965" fmla="*/ 712212 h 1410263"/>
                <a:gd name="connsiteX3966" fmla="*/ 321156 w 757384"/>
                <a:gd name="connsiteY3966" fmla="*/ 714260 h 1410263"/>
                <a:gd name="connsiteX3967" fmla="*/ 319194 w 757384"/>
                <a:gd name="connsiteY3967" fmla="*/ 716137 h 1410263"/>
                <a:gd name="connsiteX3968" fmla="*/ 319194 w 757384"/>
                <a:gd name="connsiteY3968" fmla="*/ 715199 h 1410263"/>
                <a:gd name="connsiteX3969" fmla="*/ 319364 w 757384"/>
                <a:gd name="connsiteY3969" fmla="*/ 713150 h 1410263"/>
                <a:gd name="connsiteX3970" fmla="*/ 323118 w 757384"/>
                <a:gd name="connsiteY3970" fmla="*/ 712212 h 1410263"/>
                <a:gd name="connsiteX3971" fmla="*/ 308871 w 757384"/>
                <a:gd name="connsiteY3971" fmla="*/ 720576 h 1410263"/>
                <a:gd name="connsiteX3972" fmla="*/ 306738 w 757384"/>
                <a:gd name="connsiteY3972" fmla="*/ 717674 h 1410263"/>
                <a:gd name="connsiteX3973" fmla="*/ 311515 w 757384"/>
                <a:gd name="connsiteY3973" fmla="*/ 715711 h 1410263"/>
                <a:gd name="connsiteX3974" fmla="*/ 308956 w 757384"/>
                <a:gd name="connsiteY3974" fmla="*/ 720490 h 1410263"/>
                <a:gd name="connsiteX3975" fmla="*/ 302301 w 757384"/>
                <a:gd name="connsiteY3975" fmla="*/ 732098 h 1410263"/>
                <a:gd name="connsiteX3976" fmla="*/ 301960 w 757384"/>
                <a:gd name="connsiteY3976" fmla="*/ 733463 h 1410263"/>
                <a:gd name="connsiteX3977" fmla="*/ 297864 w 757384"/>
                <a:gd name="connsiteY3977" fmla="*/ 741145 h 1410263"/>
                <a:gd name="connsiteX3978" fmla="*/ 298035 w 757384"/>
                <a:gd name="connsiteY3978" fmla="*/ 739352 h 1410263"/>
                <a:gd name="connsiteX3979" fmla="*/ 301363 w 757384"/>
                <a:gd name="connsiteY3979" fmla="*/ 729623 h 1410263"/>
                <a:gd name="connsiteX3980" fmla="*/ 302642 w 757384"/>
                <a:gd name="connsiteY3980" fmla="*/ 730561 h 1410263"/>
                <a:gd name="connsiteX3981" fmla="*/ 302216 w 757384"/>
                <a:gd name="connsiteY3981" fmla="*/ 732183 h 1410263"/>
                <a:gd name="connsiteX3982" fmla="*/ 197020 w 757384"/>
                <a:gd name="connsiteY3982" fmla="*/ 942738 h 1410263"/>
                <a:gd name="connsiteX3983" fmla="*/ 191303 w 757384"/>
                <a:gd name="connsiteY3983" fmla="*/ 951785 h 1410263"/>
                <a:gd name="connsiteX3984" fmla="*/ 190024 w 757384"/>
                <a:gd name="connsiteY3984" fmla="*/ 952553 h 1410263"/>
                <a:gd name="connsiteX3985" fmla="*/ 195143 w 757384"/>
                <a:gd name="connsiteY3985" fmla="*/ 945042 h 1410263"/>
                <a:gd name="connsiteX3986" fmla="*/ 197787 w 757384"/>
                <a:gd name="connsiteY3986" fmla="*/ 941287 h 1410263"/>
                <a:gd name="connsiteX3987" fmla="*/ 197105 w 757384"/>
                <a:gd name="connsiteY3987" fmla="*/ 942738 h 1410263"/>
                <a:gd name="connsiteX3988" fmla="*/ 166135 w 757384"/>
                <a:gd name="connsiteY3988" fmla="*/ 992410 h 1410263"/>
                <a:gd name="connsiteX3989" fmla="*/ 168353 w 757384"/>
                <a:gd name="connsiteY3989" fmla="*/ 991301 h 1410263"/>
                <a:gd name="connsiteX3990" fmla="*/ 158627 w 757384"/>
                <a:gd name="connsiteY3990" fmla="*/ 1009566 h 1410263"/>
                <a:gd name="connsiteX3991" fmla="*/ 140284 w 757384"/>
                <a:gd name="connsiteY3991" fmla="*/ 1048570 h 1410263"/>
                <a:gd name="connsiteX3992" fmla="*/ 133288 w 757384"/>
                <a:gd name="connsiteY3992" fmla="*/ 1053008 h 1410263"/>
                <a:gd name="connsiteX3993" fmla="*/ 164684 w 757384"/>
                <a:gd name="connsiteY3993" fmla="*/ 993008 h 1410263"/>
                <a:gd name="connsiteX3994" fmla="*/ 166050 w 757384"/>
                <a:gd name="connsiteY3994" fmla="*/ 992325 h 1410263"/>
                <a:gd name="connsiteX3995" fmla="*/ 118101 w 757384"/>
                <a:gd name="connsiteY3995" fmla="*/ 1091159 h 1410263"/>
                <a:gd name="connsiteX3996" fmla="*/ 104962 w 757384"/>
                <a:gd name="connsiteY3996" fmla="*/ 1118982 h 1410263"/>
                <a:gd name="connsiteX3997" fmla="*/ 103853 w 757384"/>
                <a:gd name="connsiteY3997" fmla="*/ 1119750 h 1410263"/>
                <a:gd name="connsiteX3998" fmla="*/ 114944 w 757384"/>
                <a:gd name="connsiteY3998" fmla="*/ 1093207 h 1410263"/>
                <a:gd name="connsiteX3999" fmla="*/ 118186 w 757384"/>
                <a:gd name="connsiteY3999" fmla="*/ 1091244 h 1410263"/>
                <a:gd name="connsiteX4000" fmla="*/ 76040 w 757384"/>
                <a:gd name="connsiteY4000" fmla="*/ 1204501 h 1410263"/>
                <a:gd name="connsiteX4001" fmla="*/ 75698 w 757384"/>
                <a:gd name="connsiteY4001" fmla="*/ 1207233 h 1410263"/>
                <a:gd name="connsiteX4002" fmla="*/ 75187 w 757384"/>
                <a:gd name="connsiteY4002" fmla="*/ 1207659 h 1410263"/>
                <a:gd name="connsiteX4003" fmla="*/ 76040 w 757384"/>
                <a:gd name="connsiteY4003" fmla="*/ 1204416 h 1410263"/>
                <a:gd name="connsiteX4004" fmla="*/ 92421 w 757384"/>
                <a:gd name="connsiteY4004" fmla="*/ 1226692 h 1410263"/>
                <a:gd name="connsiteX4005" fmla="*/ 91994 w 757384"/>
                <a:gd name="connsiteY4005" fmla="*/ 1226009 h 1410263"/>
                <a:gd name="connsiteX4006" fmla="*/ 104792 w 757384"/>
                <a:gd name="connsiteY4006" fmla="*/ 1219437 h 1410263"/>
                <a:gd name="connsiteX4007" fmla="*/ 107778 w 757384"/>
                <a:gd name="connsiteY4007" fmla="*/ 1217731 h 1410263"/>
                <a:gd name="connsiteX4008" fmla="*/ 108204 w 757384"/>
                <a:gd name="connsiteY4008" fmla="*/ 1222254 h 1410263"/>
                <a:gd name="connsiteX4009" fmla="*/ 108204 w 757384"/>
                <a:gd name="connsiteY4009" fmla="*/ 1222254 h 1410263"/>
                <a:gd name="connsiteX4010" fmla="*/ 108204 w 757384"/>
                <a:gd name="connsiteY4010" fmla="*/ 1222425 h 1410263"/>
                <a:gd name="connsiteX4011" fmla="*/ 108204 w 757384"/>
                <a:gd name="connsiteY4011" fmla="*/ 1222595 h 1410263"/>
                <a:gd name="connsiteX4012" fmla="*/ 108204 w 757384"/>
                <a:gd name="connsiteY4012" fmla="*/ 1222595 h 1410263"/>
                <a:gd name="connsiteX4013" fmla="*/ 110849 w 757384"/>
                <a:gd name="connsiteY4013" fmla="*/ 1237702 h 1410263"/>
                <a:gd name="connsiteX4014" fmla="*/ 110252 w 757384"/>
                <a:gd name="connsiteY4014" fmla="*/ 1241116 h 1410263"/>
                <a:gd name="connsiteX4015" fmla="*/ 105816 w 757384"/>
                <a:gd name="connsiteY4015" fmla="*/ 1243932 h 1410263"/>
                <a:gd name="connsiteX4016" fmla="*/ 92335 w 757384"/>
                <a:gd name="connsiteY4016" fmla="*/ 1226692 h 1410263"/>
                <a:gd name="connsiteX4017" fmla="*/ 110082 w 757384"/>
                <a:gd name="connsiteY4017" fmla="*/ 1242823 h 1410263"/>
                <a:gd name="connsiteX4018" fmla="*/ 109313 w 757384"/>
                <a:gd name="connsiteY4018" fmla="*/ 1247176 h 1410263"/>
                <a:gd name="connsiteX4019" fmla="*/ 106669 w 757384"/>
                <a:gd name="connsiteY4019" fmla="*/ 1244701 h 1410263"/>
                <a:gd name="connsiteX4020" fmla="*/ 109996 w 757384"/>
                <a:gd name="connsiteY4020" fmla="*/ 1242823 h 1410263"/>
                <a:gd name="connsiteX4021" fmla="*/ 109655 w 757384"/>
                <a:gd name="connsiteY4021" fmla="*/ 1247432 h 1410263"/>
                <a:gd name="connsiteX4022" fmla="*/ 110678 w 757384"/>
                <a:gd name="connsiteY4022" fmla="*/ 1242482 h 1410263"/>
                <a:gd name="connsiteX4023" fmla="*/ 111787 w 757384"/>
                <a:gd name="connsiteY4023" fmla="*/ 1241884 h 1410263"/>
                <a:gd name="connsiteX4024" fmla="*/ 113920 w 757384"/>
                <a:gd name="connsiteY4024" fmla="*/ 1251102 h 1410263"/>
                <a:gd name="connsiteX4025" fmla="*/ 109655 w 757384"/>
                <a:gd name="connsiteY4025" fmla="*/ 1247517 h 1410263"/>
                <a:gd name="connsiteX4026" fmla="*/ 118954 w 757384"/>
                <a:gd name="connsiteY4026" fmla="*/ 1251699 h 1410263"/>
                <a:gd name="connsiteX4027" fmla="*/ 133629 w 757384"/>
                <a:gd name="connsiteY4027" fmla="*/ 1243676 h 1410263"/>
                <a:gd name="connsiteX4028" fmla="*/ 140539 w 757384"/>
                <a:gd name="connsiteY4028" fmla="*/ 1264672 h 1410263"/>
                <a:gd name="connsiteX4029" fmla="*/ 139772 w 757384"/>
                <a:gd name="connsiteY4029" fmla="*/ 1265184 h 1410263"/>
                <a:gd name="connsiteX4030" fmla="*/ 125780 w 757384"/>
                <a:gd name="connsiteY4030" fmla="*/ 1258356 h 1410263"/>
                <a:gd name="connsiteX4031" fmla="*/ 119722 w 757384"/>
                <a:gd name="connsiteY4031" fmla="*/ 1254942 h 1410263"/>
                <a:gd name="connsiteX4032" fmla="*/ 119040 w 757384"/>
                <a:gd name="connsiteY4032" fmla="*/ 1251614 h 1410263"/>
                <a:gd name="connsiteX4033" fmla="*/ 124500 w 757384"/>
                <a:gd name="connsiteY4033" fmla="*/ 1270561 h 1410263"/>
                <a:gd name="connsiteX4034" fmla="*/ 128766 w 757384"/>
                <a:gd name="connsiteY4034" fmla="*/ 1272439 h 1410263"/>
                <a:gd name="connsiteX4035" fmla="*/ 124670 w 757384"/>
                <a:gd name="connsiteY4035" fmla="*/ 1275170 h 1410263"/>
                <a:gd name="connsiteX4036" fmla="*/ 123220 w 757384"/>
                <a:gd name="connsiteY4036" fmla="*/ 1269878 h 1410263"/>
                <a:gd name="connsiteX4037" fmla="*/ 124585 w 757384"/>
                <a:gd name="connsiteY4037" fmla="*/ 1270476 h 1410263"/>
                <a:gd name="connsiteX4038" fmla="*/ 146000 w 757384"/>
                <a:gd name="connsiteY4038" fmla="*/ 1267403 h 1410263"/>
                <a:gd name="connsiteX4039" fmla="*/ 145061 w 757384"/>
                <a:gd name="connsiteY4039" fmla="*/ 1264245 h 1410263"/>
                <a:gd name="connsiteX4040" fmla="*/ 150351 w 757384"/>
                <a:gd name="connsiteY4040" fmla="*/ 1261087 h 1410263"/>
                <a:gd name="connsiteX4041" fmla="*/ 149156 w 757384"/>
                <a:gd name="connsiteY4041" fmla="*/ 1269793 h 1410263"/>
                <a:gd name="connsiteX4042" fmla="*/ 146256 w 757384"/>
                <a:gd name="connsiteY4042" fmla="*/ 1268428 h 1410263"/>
                <a:gd name="connsiteX4043" fmla="*/ 145914 w 757384"/>
                <a:gd name="connsiteY4043" fmla="*/ 1267489 h 1410263"/>
                <a:gd name="connsiteX4044" fmla="*/ 151375 w 757384"/>
                <a:gd name="connsiteY4044" fmla="*/ 1282937 h 1410263"/>
                <a:gd name="connsiteX4045" fmla="*/ 151289 w 757384"/>
                <a:gd name="connsiteY4045" fmla="*/ 1282937 h 1410263"/>
                <a:gd name="connsiteX4046" fmla="*/ 151289 w 757384"/>
                <a:gd name="connsiteY4046" fmla="*/ 1282766 h 1410263"/>
                <a:gd name="connsiteX4047" fmla="*/ 151460 w 757384"/>
                <a:gd name="connsiteY4047" fmla="*/ 1282766 h 1410263"/>
                <a:gd name="connsiteX4048" fmla="*/ 166732 w 757384"/>
                <a:gd name="connsiteY4048" fmla="*/ 1275511 h 1410263"/>
                <a:gd name="connsiteX4049" fmla="*/ 180724 w 757384"/>
                <a:gd name="connsiteY4049" fmla="*/ 1267659 h 1410263"/>
                <a:gd name="connsiteX4050" fmla="*/ 185502 w 757384"/>
                <a:gd name="connsiteY4050" fmla="*/ 1285412 h 1410263"/>
                <a:gd name="connsiteX4051" fmla="*/ 164514 w 757384"/>
                <a:gd name="connsiteY4051" fmla="*/ 1276706 h 1410263"/>
                <a:gd name="connsiteX4052" fmla="*/ 166647 w 757384"/>
                <a:gd name="connsiteY4052" fmla="*/ 1275511 h 1410263"/>
                <a:gd name="connsiteX4053" fmla="*/ 202565 w 757384"/>
                <a:gd name="connsiteY4053" fmla="*/ 1282937 h 1410263"/>
                <a:gd name="connsiteX4054" fmla="*/ 214936 w 757384"/>
                <a:gd name="connsiteY4054" fmla="*/ 1275682 h 1410263"/>
                <a:gd name="connsiteX4055" fmla="*/ 215022 w 757384"/>
                <a:gd name="connsiteY4055" fmla="*/ 1275938 h 1410263"/>
                <a:gd name="connsiteX4056" fmla="*/ 224492 w 757384"/>
                <a:gd name="connsiteY4056" fmla="*/ 1298641 h 1410263"/>
                <a:gd name="connsiteX4057" fmla="*/ 193266 w 757384"/>
                <a:gd name="connsiteY4057" fmla="*/ 1288399 h 1410263"/>
                <a:gd name="connsiteX4058" fmla="*/ 202565 w 757384"/>
                <a:gd name="connsiteY4058" fmla="*/ 1282937 h 1410263"/>
                <a:gd name="connsiteX4059" fmla="*/ 227648 w 757384"/>
                <a:gd name="connsiteY4059" fmla="*/ 1299494 h 1410263"/>
                <a:gd name="connsiteX4060" fmla="*/ 218946 w 757384"/>
                <a:gd name="connsiteY4060" fmla="*/ 1274402 h 1410263"/>
                <a:gd name="connsiteX4061" fmla="*/ 218690 w 757384"/>
                <a:gd name="connsiteY4061" fmla="*/ 1273463 h 1410263"/>
                <a:gd name="connsiteX4062" fmla="*/ 224663 w 757384"/>
                <a:gd name="connsiteY4062" fmla="*/ 1269878 h 1410263"/>
                <a:gd name="connsiteX4063" fmla="*/ 223212 w 757384"/>
                <a:gd name="connsiteY4063" fmla="*/ 1286180 h 1410263"/>
                <a:gd name="connsiteX4064" fmla="*/ 223468 w 757384"/>
                <a:gd name="connsiteY4064" fmla="*/ 1286180 h 1410263"/>
                <a:gd name="connsiteX4065" fmla="*/ 225601 w 757384"/>
                <a:gd name="connsiteY4065" fmla="*/ 1269281 h 1410263"/>
                <a:gd name="connsiteX4066" fmla="*/ 232000 w 757384"/>
                <a:gd name="connsiteY4066" fmla="*/ 1265440 h 1410263"/>
                <a:gd name="connsiteX4067" fmla="*/ 238654 w 757384"/>
                <a:gd name="connsiteY4067" fmla="*/ 1281827 h 1410263"/>
                <a:gd name="connsiteX4068" fmla="*/ 243347 w 757384"/>
                <a:gd name="connsiteY4068" fmla="*/ 1292496 h 1410263"/>
                <a:gd name="connsiteX4069" fmla="*/ 226795 w 757384"/>
                <a:gd name="connsiteY4069" fmla="*/ 1294459 h 1410263"/>
                <a:gd name="connsiteX4070" fmla="*/ 226795 w 757384"/>
                <a:gd name="connsiteY4070" fmla="*/ 1294715 h 1410263"/>
                <a:gd name="connsiteX4071" fmla="*/ 244029 w 757384"/>
                <a:gd name="connsiteY4071" fmla="*/ 1293947 h 1410263"/>
                <a:gd name="connsiteX4072" fmla="*/ 249404 w 757384"/>
                <a:gd name="connsiteY4072" fmla="*/ 1305469 h 1410263"/>
                <a:gd name="connsiteX4073" fmla="*/ 233876 w 757384"/>
                <a:gd name="connsiteY4073" fmla="*/ 1301116 h 1410263"/>
                <a:gd name="connsiteX4074" fmla="*/ 227734 w 757384"/>
                <a:gd name="connsiteY4074" fmla="*/ 1299494 h 1410263"/>
                <a:gd name="connsiteX4075" fmla="*/ 252646 w 757384"/>
                <a:gd name="connsiteY4075" fmla="*/ 1306493 h 1410263"/>
                <a:gd name="connsiteX4076" fmla="*/ 247186 w 757384"/>
                <a:gd name="connsiteY4076" fmla="*/ 1292837 h 1410263"/>
                <a:gd name="connsiteX4077" fmla="*/ 259301 w 757384"/>
                <a:gd name="connsiteY4077" fmla="*/ 1286692 h 1410263"/>
                <a:gd name="connsiteX4078" fmla="*/ 264335 w 757384"/>
                <a:gd name="connsiteY4078" fmla="*/ 1283705 h 1410263"/>
                <a:gd name="connsiteX4079" fmla="*/ 264506 w 757384"/>
                <a:gd name="connsiteY4079" fmla="*/ 1284473 h 1410263"/>
                <a:gd name="connsiteX4080" fmla="*/ 264506 w 757384"/>
                <a:gd name="connsiteY4080" fmla="*/ 1284473 h 1410263"/>
                <a:gd name="connsiteX4081" fmla="*/ 264506 w 757384"/>
                <a:gd name="connsiteY4081" fmla="*/ 1284644 h 1410263"/>
                <a:gd name="connsiteX4082" fmla="*/ 264506 w 757384"/>
                <a:gd name="connsiteY4082" fmla="*/ 1284814 h 1410263"/>
                <a:gd name="connsiteX4083" fmla="*/ 264506 w 757384"/>
                <a:gd name="connsiteY4083" fmla="*/ 1284814 h 1410263"/>
                <a:gd name="connsiteX4084" fmla="*/ 273976 w 757384"/>
                <a:gd name="connsiteY4084" fmla="*/ 1312126 h 1410263"/>
                <a:gd name="connsiteX4085" fmla="*/ 273635 w 757384"/>
                <a:gd name="connsiteY4085" fmla="*/ 1312382 h 1410263"/>
                <a:gd name="connsiteX4086" fmla="*/ 264079 w 757384"/>
                <a:gd name="connsiteY4086" fmla="*/ 1309992 h 1410263"/>
                <a:gd name="connsiteX4087" fmla="*/ 252391 w 757384"/>
                <a:gd name="connsiteY4087" fmla="*/ 1306663 h 1410263"/>
                <a:gd name="connsiteX4088" fmla="*/ 285408 w 757384"/>
                <a:gd name="connsiteY4088" fmla="*/ 1327745 h 1410263"/>
                <a:gd name="connsiteX4089" fmla="*/ 283702 w 757384"/>
                <a:gd name="connsiteY4089" fmla="*/ 1328854 h 1410263"/>
                <a:gd name="connsiteX4090" fmla="*/ 283190 w 757384"/>
                <a:gd name="connsiteY4090" fmla="*/ 1327232 h 1410263"/>
                <a:gd name="connsiteX4091" fmla="*/ 285408 w 757384"/>
                <a:gd name="connsiteY4091" fmla="*/ 1327745 h 1410263"/>
                <a:gd name="connsiteX4092" fmla="*/ 306567 w 757384"/>
                <a:gd name="connsiteY4092" fmla="*/ 1317417 h 1410263"/>
                <a:gd name="connsiteX4093" fmla="*/ 323460 w 757384"/>
                <a:gd name="connsiteY4093" fmla="*/ 1308200 h 1410263"/>
                <a:gd name="connsiteX4094" fmla="*/ 330541 w 757384"/>
                <a:gd name="connsiteY4094" fmla="*/ 1323477 h 1410263"/>
                <a:gd name="connsiteX4095" fmla="*/ 307164 w 757384"/>
                <a:gd name="connsiteY4095" fmla="*/ 1319466 h 1410263"/>
                <a:gd name="connsiteX4096" fmla="*/ 306567 w 757384"/>
                <a:gd name="connsiteY4096" fmla="*/ 1317417 h 1410263"/>
                <a:gd name="connsiteX4097" fmla="*/ 333100 w 757384"/>
                <a:gd name="connsiteY4097" fmla="*/ 1323819 h 1410263"/>
                <a:gd name="connsiteX4098" fmla="*/ 326787 w 757384"/>
                <a:gd name="connsiteY4098" fmla="*/ 1306322 h 1410263"/>
                <a:gd name="connsiteX4099" fmla="*/ 335063 w 757384"/>
                <a:gd name="connsiteY4099" fmla="*/ 1301628 h 1410263"/>
                <a:gd name="connsiteX4100" fmla="*/ 347178 w 757384"/>
                <a:gd name="connsiteY4100" fmla="*/ 1325782 h 1410263"/>
                <a:gd name="connsiteX4101" fmla="*/ 333100 w 757384"/>
                <a:gd name="connsiteY4101" fmla="*/ 1323733 h 1410263"/>
                <a:gd name="connsiteX4102" fmla="*/ 441112 w 757384"/>
                <a:gd name="connsiteY4102" fmla="*/ 526237 h 1410263"/>
                <a:gd name="connsiteX4103" fmla="*/ 434031 w 757384"/>
                <a:gd name="connsiteY4103" fmla="*/ 535199 h 1410263"/>
                <a:gd name="connsiteX4104" fmla="*/ 421660 w 757384"/>
                <a:gd name="connsiteY4104" fmla="*/ 550135 h 1410263"/>
                <a:gd name="connsiteX4105" fmla="*/ 425670 w 757384"/>
                <a:gd name="connsiteY4105" fmla="*/ 528883 h 1410263"/>
                <a:gd name="connsiteX4106" fmla="*/ 428656 w 757384"/>
                <a:gd name="connsiteY4106" fmla="*/ 525640 h 1410263"/>
                <a:gd name="connsiteX4107" fmla="*/ 428656 w 757384"/>
                <a:gd name="connsiteY4107" fmla="*/ 525640 h 1410263"/>
                <a:gd name="connsiteX4108" fmla="*/ 428656 w 757384"/>
                <a:gd name="connsiteY4108" fmla="*/ 525555 h 1410263"/>
                <a:gd name="connsiteX4109" fmla="*/ 428656 w 757384"/>
                <a:gd name="connsiteY4109" fmla="*/ 525555 h 1410263"/>
                <a:gd name="connsiteX4110" fmla="*/ 428656 w 757384"/>
                <a:gd name="connsiteY4110" fmla="*/ 525469 h 1410263"/>
                <a:gd name="connsiteX4111" fmla="*/ 444952 w 757384"/>
                <a:gd name="connsiteY4111" fmla="*/ 503961 h 1410263"/>
                <a:gd name="connsiteX4112" fmla="*/ 440942 w 757384"/>
                <a:gd name="connsiteY4112" fmla="*/ 526237 h 1410263"/>
                <a:gd name="connsiteX4113" fmla="*/ 427973 w 757384"/>
                <a:gd name="connsiteY4113" fmla="*/ 517361 h 1410263"/>
                <a:gd name="connsiteX4114" fmla="*/ 433007 w 757384"/>
                <a:gd name="connsiteY4114" fmla="*/ 492269 h 1410263"/>
                <a:gd name="connsiteX4115" fmla="*/ 446914 w 757384"/>
                <a:gd name="connsiteY4115" fmla="*/ 472894 h 1410263"/>
                <a:gd name="connsiteX4116" fmla="*/ 454080 w 757384"/>
                <a:gd name="connsiteY4116" fmla="*/ 462397 h 1410263"/>
                <a:gd name="connsiteX4117" fmla="*/ 446487 w 757384"/>
                <a:gd name="connsiteY4117" fmla="*/ 496621 h 1410263"/>
                <a:gd name="connsiteX4118" fmla="*/ 427973 w 757384"/>
                <a:gd name="connsiteY4118" fmla="*/ 517361 h 1410263"/>
                <a:gd name="connsiteX4119" fmla="*/ 454422 w 757384"/>
                <a:gd name="connsiteY4119" fmla="*/ 461031 h 1410263"/>
                <a:gd name="connsiteX4120" fmla="*/ 445378 w 757384"/>
                <a:gd name="connsiteY4120" fmla="*/ 471870 h 1410263"/>
                <a:gd name="connsiteX4121" fmla="*/ 434628 w 757384"/>
                <a:gd name="connsiteY4121" fmla="*/ 484160 h 1410263"/>
                <a:gd name="connsiteX4122" fmla="*/ 439662 w 757384"/>
                <a:gd name="connsiteY4122" fmla="*/ 457020 h 1410263"/>
                <a:gd name="connsiteX4123" fmla="*/ 453313 w 757384"/>
                <a:gd name="connsiteY4123" fmla="*/ 435939 h 1410263"/>
                <a:gd name="connsiteX4124" fmla="*/ 463209 w 757384"/>
                <a:gd name="connsiteY4124" fmla="*/ 419893 h 1410263"/>
                <a:gd name="connsiteX4125" fmla="*/ 462954 w 757384"/>
                <a:gd name="connsiteY4125" fmla="*/ 419722 h 1410263"/>
                <a:gd name="connsiteX4126" fmla="*/ 451777 w 757384"/>
                <a:gd name="connsiteY4126" fmla="*/ 434914 h 1410263"/>
                <a:gd name="connsiteX4127" fmla="*/ 441283 w 757384"/>
                <a:gd name="connsiteY4127" fmla="*/ 448399 h 1410263"/>
                <a:gd name="connsiteX4128" fmla="*/ 446061 w 757384"/>
                <a:gd name="connsiteY4128" fmla="*/ 424246 h 1410263"/>
                <a:gd name="connsiteX4129" fmla="*/ 466025 w 757384"/>
                <a:gd name="connsiteY4129" fmla="*/ 397105 h 1410263"/>
                <a:gd name="connsiteX4130" fmla="*/ 471997 w 757384"/>
                <a:gd name="connsiteY4130" fmla="*/ 388997 h 1410263"/>
                <a:gd name="connsiteX4131" fmla="*/ 454336 w 757384"/>
                <a:gd name="connsiteY4131" fmla="*/ 460946 h 1410263"/>
                <a:gd name="connsiteX4132" fmla="*/ 497848 w 757384"/>
                <a:gd name="connsiteY4132" fmla="*/ 253720 h 1410263"/>
                <a:gd name="connsiteX4133" fmla="*/ 493412 w 757384"/>
                <a:gd name="connsiteY4133" fmla="*/ 258585 h 1410263"/>
                <a:gd name="connsiteX4134" fmla="*/ 494521 w 757384"/>
                <a:gd name="connsiteY4134" fmla="*/ 253208 h 1410263"/>
                <a:gd name="connsiteX4135" fmla="*/ 494521 w 757384"/>
                <a:gd name="connsiteY4135" fmla="*/ 253208 h 1410263"/>
                <a:gd name="connsiteX4136" fmla="*/ 494521 w 757384"/>
                <a:gd name="connsiteY4136" fmla="*/ 253208 h 1410263"/>
                <a:gd name="connsiteX4137" fmla="*/ 494521 w 757384"/>
                <a:gd name="connsiteY4137" fmla="*/ 253208 h 1410263"/>
                <a:gd name="connsiteX4138" fmla="*/ 494521 w 757384"/>
                <a:gd name="connsiteY4138" fmla="*/ 253208 h 1410263"/>
                <a:gd name="connsiteX4139" fmla="*/ 496312 w 757384"/>
                <a:gd name="connsiteY4139" fmla="*/ 243051 h 1410263"/>
                <a:gd name="connsiteX4140" fmla="*/ 497166 w 757384"/>
                <a:gd name="connsiteY4140" fmla="*/ 241685 h 1410263"/>
                <a:gd name="connsiteX4141" fmla="*/ 504076 w 757384"/>
                <a:gd name="connsiteY4141" fmla="*/ 230676 h 1410263"/>
                <a:gd name="connsiteX4142" fmla="*/ 503820 w 757384"/>
                <a:gd name="connsiteY4142" fmla="*/ 230505 h 1410263"/>
                <a:gd name="connsiteX4143" fmla="*/ 496995 w 757384"/>
                <a:gd name="connsiteY4143" fmla="*/ 239040 h 1410263"/>
                <a:gd name="connsiteX4144" fmla="*/ 499811 w 757384"/>
                <a:gd name="connsiteY4144" fmla="*/ 222824 h 1410263"/>
                <a:gd name="connsiteX4145" fmla="*/ 501005 w 757384"/>
                <a:gd name="connsiteY4145" fmla="*/ 221117 h 1410263"/>
                <a:gd name="connsiteX4146" fmla="*/ 508001 w 757384"/>
                <a:gd name="connsiteY4146" fmla="*/ 211131 h 1410263"/>
                <a:gd name="connsiteX4147" fmla="*/ 507830 w 757384"/>
                <a:gd name="connsiteY4147" fmla="*/ 210960 h 1410263"/>
                <a:gd name="connsiteX4148" fmla="*/ 500493 w 757384"/>
                <a:gd name="connsiteY4148" fmla="*/ 219068 h 1410263"/>
                <a:gd name="connsiteX4149" fmla="*/ 504929 w 757384"/>
                <a:gd name="connsiteY4149" fmla="*/ 194146 h 1410263"/>
                <a:gd name="connsiteX4150" fmla="*/ 507916 w 757384"/>
                <a:gd name="connsiteY4150" fmla="*/ 190391 h 1410263"/>
                <a:gd name="connsiteX4151" fmla="*/ 516789 w 757384"/>
                <a:gd name="connsiteY4151" fmla="*/ 179381 h 1410263"/>
                <a:gd name="connsiteX4152" fmla="*/ 516618 w 757384"/>
                <a:gd name="connsiteY4152" fmla="*/ 179210 h 1410263"/>
                <a:gd name="connsiteX4153" fmla="*/ 506636 w 757384"/>
                <a:gd name="connsiteY4153" fmla="*/ 189282 h 1410263"/>
                <a:gd name="connsiteX4154" fmla="*/ 505783 w 757384"/>
                <a:gd name="connsiteY4154" fmla="*/ 190135 h 1410263"/>
                <a:gd name="connsiteX4155" fmla="*/ 508257 w 757384"/>
                <a:gd name="connsiteY4155" fmla="*/ 176309 h 1410263"/>
                <a:gd name="connsiteX4156" fmla="*/ 515509 w 757384"/>
                <a:gd name="connsiteY4156" fmla="*/ 168371 h 1410263"/>
                <a:gd name="connsiteX4157" fmla="*/ 518836 w 757384"/>
                <a:gd name="connsiteY4157" fmla="*/ 164787 h 1410263"/>
                <a:gd name="connsiteX4158" fmla="*/ 523273 w 757384"/>
                <a:gd name="connsiteY4158" fmla="*/ 163848 h 1410263"/>
                <a:gd name="connsiteX4159" fmla="*/ 501090 w 757384"/>
                <a:gd name="connsiteY4159" fmla="*/ 250306 h 1410263"/>
                <a:gd name="connsiteX4160" fmla="*/ 498104 w 757384"/>
                <a:gd name="connsiteY4160" fmla="*/ 253720 h 1410263"/>
                <a:gd name="connsiteX4161" fmla="*/ 510390 w 757384"/>
                <a:gd name="connsiteY4161" fmla="*/ 154203 h 1410263"/>
                <a:gd name="connsiteX4162" fmla="*/ 507574 w 757384"/>
                <a:gd name="connsiteY4162" fmla="*/ 166152 h 1410263"/>
                <a:gd name="connsiteX4163" fmla="*/ 501346 w 757384"/>
                <a:gd name="connsiteY4163" fmla="*/ 168030 h 1410263"/>
                <a:gd name="connsiteX4164" fmla="*/ 505612 w 757384"/>
                <a:gd name="connsiteY4164" fmla="*/ 146693 h 1410263"/>
                <a:gd name="connsiteX4165" fmla="*/ 512608 w 757384"/>
                <a:gd name="connsiteY4165" fmla="*/ 145156 h 1410263"/>
                <a:gd name="connsiteX4166" fmla="*/ 510390 w 757384"/>
                <a:gd name="connsiteY4166" fmla="*/ 154289 h 1410263"/>
                <a:gd name="connsiteX4167" fmla="*/ 493497 w 757384"/>
                <a:gd name="connsiteY4167" fmla="*/ 142511 h 1410263"/>
                <a:gd name="connsiteX4168" fmla="*/ 494265 w 757384"/>
                <a:gd name="connsiteY4168" fmla="*/ 138926 h 1410263"/>
                <a:gd name="connsiteX4169" fmla="*/ 494265 w 757384"/>
                <a:gd name="connsiteY4169" fmla="*/ 138585 h 1410263"/>
                <a:gd name="connsiteX4170" fmla="*/ 502285 w 757384"/>
                <a:gd name="connsiteY4170" fmla="*/ 136195 h 1410263"/>
                <a:gd name="connsiteX4171" fmla="*/ 493497 w 757384"/>
                <a:gd name="connsiteY4171" fmla="*/ 142511 h 1410263"/>
                <a:gd name="connsiteX4172" fmla="*/ 491876 w 757384"/>
                <a:gd name="connsiteY4172" fmla="*/ 144047 h 1410263"/>
                <a:gd name="connsiteX4173" fmla="*/ 484539 w 757384"/>
                <a:gd name="connsiteY4173" fmla="*/ 151045 h 1410263"/>
                <a:gd name="connsiteX4174" fmla="*/ 480443 w 757384"/>
                <a:gd name="connsiteY4174" fmla="*/ 152667 h 1410263"/>
                <a:gd name="connsiteX4175" fmla="*/ 482235 w 757384"/>
                <a:gd name="connsiteY4175" fmla="*/ 143023 h 1410263"/>
                <a:gd name="connsiteX4176" fmla="*/ 482321 w 757384"/>
                <a:gd name="connsiteY4176" fmla="*/ 143193 h 1410263"/>
                <a:gd name="connsiteX4177" fmla="*/ 488122 w 757384"/>
                <a:gd name="connsiteY4177" fmla="*/ 140804 h 1410263"/>
                <a:gd name="connsiteX4178" fmla="*/ 493241 w 757384"/>
                <a:gd name="connsiteY4178" fmla="*/ 139011 h 1410263"/>
                <a:gd name="connsiteX4179" fmla="*/ 491961 w 757384"/>
                <a:gd name="connsiteY4179" fmla="*/ 144047 h 1410263"/>
                <a:gd name="connsiteX4180" fmla="*/ 480358 w 757384"/>
                <a:gd name="connsiteY4180" fmla="*/ 152923 h 1410263"/>
                <a:gd name="connsiteX4181" fmla="*/ 483344 w 757384"/>
                <a:gd name="connsiteY4181" fmla="*/ 152155 h 1410263"/>
                <a:gd name="connsiteX4182" fmla="*/ 479932 w 757384"/>
                <a:gd name="connsiteY4182" fmla="*/ 155484 h 1410263"/>
                <a:gd name="connsiteX4183" fmla="*/ 480358 w 757384"/>
                <a:gd name="connsiteY4183" fmla="*/ 152923 h 1410263"/>
                <a:gd name="connsiteX4184" fmla="*/ 481126 w 757384"/>
                <a:gd name="connsiteY4184" fmla="*/ 138670 h 1410263"/>
                <a:gd name="connsiteX4185" fmla="*/ 476434 w 757384"/>
                <a:gd name="connsiteY4185" fmla="*/ 158812 h 1410263"/>
                <a:gd name="connsiteX4186" fmla="*/ 474642 w 757384"/>
                <a:gd name="connsiteY4186" fmla="*/ 160604 h 1410263"/>
                <a:gd name="connsiteX4187" fmla="*/ 467987 w 757384"/>
                <a:gd name="connsiteY4187" fmla="*/ 166835 h 1410263"/>
                <a:gd name="connsiteX4188" fmla="*/ 471144 w 757384"/>
                <a:gd name="connsiteY4188" fmla="*/ 144218 h 1410263"/>
                <a:gd name="connsiteX4189" fmla="*/ 475154 w 757384"/>
                <a:gd name="connsiteY4189" fmla="*/ 115796 h 1410263"/>
                <a:gd name="connsiteX4190" fmla="*/ 486074 w 757384"/>
                <a:gd name="connsiteY4190" fmla="*/ 117930 h 1410263"/>
                <a:gd name="connsiteX4191" fmla="*/ 485307 w 757384"/>
                <a:gd name="connsiteY4191" fmla="*/ 120832 h 1410263"/>
                <a:gd name="connsiteX4192" fmla="*/ 481041 w 757384"/>
                <a:gd name="connsiteY4192" fmla="*/ 138670 h 1410263"/>
                <a:gd name="connsiteX4193" fmla="*/ 26982 w 757384"/>
                <a:gd name="connsiteY4193" fmla="*/ 1213036 h 1410263"/>
                <a:gd name="connsiteX4194" fmla="*/ 45240 w 757384"/>
                <a:gd name="connsiteY4194" fmla="*/ 1174885 h 1410263"/>
                <a:gd name="connsiteX4195" fmla="*/ 76978 w 757384"/>
                <a:gd name="connsiteY4195" fmla="*/ 1109082 h 1410263"/>
                <a:gd name="connsiteX4196" fmla="*/ 90714 w 757384"/>
                <a:gd name="connsiteY4196" fmla="*/ 1080917 h 1410263"/>
                <a:gd name="connsiteX4197" fmla="*/ 113494 w 757384"/>
                <a:gd name="connsiteY4197" fmla="*/ 1067859 h 1410263"/>
                <a:gd name="connsiteX4198" fmla="*/ 122111 w 757384"/>
                <a:gd name="connsiteY4198" fmla="*/ 1062908 h 1410263"/>
                <a:gd name="connsiteX4199" fmla="*/ 121514 w 757384"/>
                <a:gd name="connsiteY4199" fmla="*/ 1064188 h 1410263"/>
                <a:gd name="connsiteX4200" fmla="*/ 121514 w 757384"/>
                <a:gd name="connsiteY4200" fmla="*/ 1064188 h 1410263"/>
                <a:gd name="connsiteX4201" fmla="*/ 121428 w 757384"/>
                <a:gd name="connsiteY4201" fmla="*/ 1064445 h 1410263"/>
                <a:gd name="connsiteX4202" fmla="*/ 121428 w 757384"/>
                <a:gd name="connsiteY4202" fmla="*/ 1064701 h 1410263"/>
                <a:gd name="connsiteX4203" fmla="*/ 121343 w 757384"/>
                <a:gd name="connsiteY4203" fmla="*/ 1064701 h 1410263"/>
                <a:gd name="connsiteX4204" fmla="*/ 108631 w 757384"/>
                <a:gd name="connsiteY4204" fmla="*/ 1094914 h 1410263"/>
                <a:gd name="connsiteX4205" fmla="*/ 105474 w 757384"/>
                <a:gd name="connsiteY4205" fmla="*/ 1097133 h 1410263"/>
                <a:gd name="connsiteX4206" fmla="*/ 73736 w 757384"/>
                <a:gd name="connsiteY4206" fmla="*/ 1118812 h 1410263"/>
                <a:gd name="connsiteX4207" fmla="*/ 73907 w 757384"/>
                <a:gd name="connsiteY4207" fmla="*/ 1119068 h 1410263"/>
                <a:gd name="connsiteX4208" fmla="*/ 106328 w 757384"/>
                <a:gd name="connsiteY4208" fmla="*/ 1098840 h 1410263"/>
                <a:gd name="connsiteX4209" fmla="*/ 107522 w 757384"/>
                <a:gd name="connsiteY4209" fmla="*/ 1098072 h 1410263"/>
                <a:gd name="connsiteX4210" fmla="*/ 100184 w 757384"/>
                <a:gd name="connsiteY4210" fmla="*/ 1117787 h 1410263"/>
                <a:gd name="connsiteX4211" fmla="*/ 101294 w 757384"/>
                <a:gd name="connsiteY4211" fmla="*/ 1113435 h 1410263"/>
                <a:gd name="connsiteX4212" fmla="*/ 101038 w 757384"/>
                <a:gd name="connsiteY4212" fmla="*/ 1113435 h 1410263"/>
                <a:gd name="connsiteX4213" fmla="*/ 97454 w 757384"/>
                <a:gd name="connsiteY4213" fmla="*/ 1124188 h 1410263"/>
                <a:gd name="connsiteX4214" fmla="*/ 89264 w 757384"/>
                <a:gd name="connsiteY4214" fmla="*/ 1129565 h 1410263"/>
                <a:gd name="connsiteX4215" fmla="*/ 89434 w 757384"/>
                <a:gd name="connsiteY4215" fmla="*/ 1129821 h 1410263"/>
                <a:gd name="connsiteX4216" fmla="*/ 97199 w 757384"/>
                <a:gd name="connsiteY4216" fmla="*/ 1125213 h 1410263"/>
                <a:gd name="connsiteX4217" fmla="*/ 94554 w 757384"/>
                <a:gd name="connsiteY4217" fmla="*/ 1134430 h 1410263"/>
                <a:gd name="connsiteX4218" fmla="*/ 85254 w 757384"/>
                <a:gd name="connsiteY4218" fmla="*/ 1165326 h 1410263"/>
                <a:gd name="connsiteX4219" fmla="*/ 77320 w 757384"/>
                <a:gd name="connsiteY4219" fmla="*/ 1171301 h 1410263"/>
                <a:gd name="connsiteX4220" fmla="*/ 45411 w 757384"/>
                <a:gd name="connsiteY4220" fmla="*/ 1195625 h 1410263"/>
                <a:gd name="connsiteX4221" fmla="*/ 45581 w 757384"/>
                <a:gd name="connsiteY4221" fmla="*/ 1195796 h 1410263"/>
                <a:gd name="connsiteX4222" fmla="*/ 78172 w 757384"/>
                <a:gd name="connsiteY4222" fmla="*/ 1172837 h 1410263"/>
                <a:gd name="connsiteX4223" fmla="*/ 84316 w 757384"/>
                <a:gd name="connsiteY4223" fmla="*/ 1168570 h 1410263"/>
                <a:gd name="connsiteX4224" fmla="*/ 82012 w 757384"/>
                <a:gd name="connsiteY4224" fmla="*/ 1177190 h 1410263"/>
                <a:gd name="connsiteX4225" fmla="*/ 78770 w 757384"/>
                <a:gd name="connsiteY4225" fmla="*/ 1189736 h 1410263"/>
                <a:gd name="connsiteX4226" fmla="*/ 52578 w 757384"/>
                <a:gd name="connsiteY4226" fmla="*/ 1210476 h 1410263"/>
                <a:gd name="connsiteX4227" fmla="*/ 52748 w 757384"/>
                <a:gd name="connsiteY4227" fmla="*/ 1210646 h 1410263"/>
                <a:gd name="connsiteX4228" fmla="*/ 78172 w 757384"/>
                <a:gd name="connsiteY4228" fmla="*/ 1192382 h 1410263"/>
                <a:gd name="connsiteX4229" fmla="*/ 78002 w 757384"/>
                <a:gd name="connsiteY4229" fmla="*/ 1192979 h 1410263"/>
                <a:gd name="connsiteX4230" fmla="*/ 74333 w 757384"/>
                <a:gd name="connsiteY4230" fmla="*/ 1208854 h 1410263"/>
                <a:gd name="connsiteX4231" fmla="*/ 74077 w 757384"/>
                <a:gd name="connsiteY4231" fmla="*/ 1209878 h 1410263"/>
                <a:gd name="connsiteX4232" fmla="*/ 74845 w 757384"/>
                <a:gd name="connsiteY4232" fmla="*/ 1209110 h 1410263"/>
                <a:gd name="connsiteX4233" fmla="*/ 75698 w 757384"/>
                <a:gd name="connsiteY4233" fmla="*/ 1208257 h 1410263"/>
                <a:gd name="connsiteX4234" fmla="*/ 80305 w 757384"/>
                <a:gd name="connsiteY4234" fmla="*/ 1230021 h 1410263"/>
                <a:gd name="connsiteX4235" fmla="*/ 72542 w 757384"/>
                <a:gd name="connsiteY4235" fmla="*/ 1232325 h 1410263"/>
                <a:gd name="connsiteX4236" fmla="*/ 72542 w 757384"/>
                <a:gd name="connsiteY4236" fmla="*/ 1232581 h 1410263"/>
                <a:gd name="connsiteX4237" fmla="*/ 80562 w 757384"/>
                <a:gd name="connsiteY4237" fmla="*/ 1230533 h 1410263"/>
                <a:gd name="connsiteX4238" fmla="*/ 82268 w 757384"/>
                <a:gd name="connsiteY4238" fmla="*/ 1233349 h 1410263"/>
                <a:gd name="connsiteX4239" fmla="*/ 87046 w 757384"/>
                <a:gd name="connsiteY4239" fmla="*/ 1240092 h 1410263"/>
                <a:gd name="connsiteX4240" fmla="*/ 89434 w 757384"/>
                <a:gd name="connsiteY4240" fmla="*/ 1254345 h 1410263"/>
                <a:gd name="connsiteX4241" fmla="*/ 89434 w 757384"/>
                <a:gd name="connsiteY4241" fmla="*/ 1254345 h 1410263"/>
                <a:gd name="connsiteX4242" fmla="*/ 91226 w 757384"/>
                <a:gd name="connsiteY4242" fmla="*/ 1263136 h 1410263"/>
                <a:gd name="connsiteX4243" fmla="*/ 93871 w 757384"/>
                <a:gd name="connsiteY4243" fmla="*/ 1274231 h 1410263"/>
                <a:gd name="connsiteX4244" fmla="*/ 96942 w 757384"/>
                <a:gd name="connsiteY4244" fmla="*/ 1285241 h 1410263"/>
                <a:gd name="connsiteX4245" fmla="*/ 97199 w 757384"/>
                <a:gd name="connsiteY4245" fmla="*/ 1285241 h 1410263"/>
                <a:gd name="connsiteX4246" fmla="*/ 94895 w 757384"/>
                <a:gd name="connsiteY4246" fmla="*/ 1274060 h 1410263"/>
                <a:gd name="connsiteX4247" fmla="*/ 93018 w 757384"/>
                <a:gd name="connsiteY4247" fmla="*/ 1262795 h 1410263"/>
                <a:gd name="connsiteX4248" fmla="*/ 91824 w 757384"/>
                <a:gd name="connsiteY4248" fmla="*/ 1253236 h 1410263"/>
                <a:gd name="connsiteX4249" fmla="*/ 96175 w 757384"/>
                <a:gd name="connsiteY4249" fmla="*/ 1250760 h 1410263"/>
                <a:gd name="connsiteX4250" fmla="*/ 118698 w 757384"/>
                <a:gd name="connsiteY4250" fmla="*/ 1267830 h 1410263"/>
                <a:gd name="connsiteX4251" fmla="*/ 121855 w 757384"/>
                <a:gd name="connsiteY4251" fmla="*/ 1277218 h 1410263"/>
                <a:gd name="connsiteX4252" fmla="*/ 112214 w 757384"/>
                <a:gd name="connsiteY4252" fmla="*/ 1283620 h 1410263"/>
                <a:gd name="connsiteX4253" fmla="*/ 112385 w 757384"/>
                <a:gd name="connsiteY4253" fmla="*/ 1283876 h 1410263"/>
                <a:gd name="connsiteX4254" fmla="*/ 122111 w 757384"/>
                <a:gd name="connsiteY4254" fmla="*/ 1278072 h 1410263"/>
                <a:gd name="connsiteX4255" fmla="*/ 130557 w 757384"/>
                <a:gd name="connsiteY4255" fmla="*/ 1299324 h 1410263"/>
                <a:gd name="connsiteX4256" fmla="*/ 146853 w 757384"/>
                <a:gd name="connsiteY4256" fmla="*/ 1322197 h 1410263"/>
                <a:gd name="connsiteX4257" fmla="*/ 147024 w 757384"/>
                <a:gd name="connsiteY4257" fmla="*/ 1322026 h 1410263"/>
                <a:gd name="connsiteX4258" fmla="*/ 132093 w 757384"/>
                <a:gd name="connsiteY4258" fmla="*/ 1298470 h 1410263"/>
                <a:gd name="connsiteX4259" fmla="*/ 124927 w 757384"/>
                <a:gd name="connsiteY4259" fmla="*/ 1276450 h 1410263"/>
                <a:gd name="connsiteX4260" fmla="*/ 130131 w 757384"/>
                <a:gd name="connsiteY4260" fmla="*/ 1273378 h 1410263"/>
                <a:gd name="connsiteX4261" fmla="*/ 147194 w 757384"/>
                <a:gd name="connsiteY4261" fmla="*/ 1281315 h 1410263"/>
                <a:gd name="connsiteX4262" fmla="*/ 148730 w 757384"/>
                <a:gd name="connsiteY4262" fmla="*/ 1284729 h 1410263"/>
                <a:gd name="connsiteX4263" fmla="*/ 142417 w 757384"/>
                <a:gd name="connsiteY4263" fmla="*/ 1288655 h 1410263"/>
                <a:gd name="connsiteX4264" fmla="*/ 142587 w 757384"/>
                <a:gd name="connsiteY4264" fmla="*/ 1288911 h 1410263"/>
                <a:gd name="connsiteX4265" fmla="*/ 148986 w 757384"/>
                <a:gd name="connsiteY4265" fmla="*/ 1285412 h 1410263"/>
                <a:gd name="connsiteX4266" fmla="*/ 154361 w 757384"/>
                <a:gd name="connsiteY4266" fmla="*/ 1296507 h 1410263"/>
                <a:gd name="connsiteX4267" fmla="*/ 159309 w 757384"/>
                <a:gd name="connsiteY4267" fmla="*/ 1305895 h 1410263"/>
                <a:gd name="connsiteX4268" fmla="*/ 164599 w 757384"/>
                <a:gd name="connsiteY4268" fmla="*/ 1315113 h 1410263"/>
                <a:gd name="connsiteX4269" fmla="*/ 164855 w 757384"/>
                <a:gd name="connsiteY4269" fmla="*/ 1315028 h 1410263"/>
                <a:gd name="connsiteX4270" fmla="*/ 160248 w 757384"/>
                <a:gd name="connsiteY4270" fmla="*/ 1305469 h 1410263"/>
                <a:gd name="connsiteX4271" fmla="*/ 155982 w 757384"/>
                <a:gd name="connsiteY4271" fmla="*/ 1295739 h 1410263"/>
                <a:gd name="connsiteX4272" fmla="*/ 151460 w 757384"/>
                <a:gd name="connsiteY4272" fmla="*/ 1284132 h 1410263"/>
                <a:gd name="connsiteX4273" fmla="*/ 152228 w 757384"/>
                <a:gd name="connsiteY4273" fmla="*/ 1283705 h 1410263"/>
                <a:gd name="connsiteX4274" fmla="*/ 157176 w 757384"/>
                <a:gd name="connsiteY4274" fmla="*/ 1285838 h 1410263"/>
                <a:gd name="connsiteX4275" fmla="*/ 161442 w 757384"/>
                <a:gd name="connsiteY4275" fmla="*/ 1287631 h 1410263"/>
                <a:gd name="connsiteX4276" fmla="*/ 169889 w 757384"/>
                <a:gd name="connsiteY4276" fmla="*/ 1308285 h 1410263"/>
                <a:gd name="connsiteX4277" fmla="*/ 181065 w 757384"/>
                <a:gd name="connsiteY4277" fmla="*/ 1330476 h 1410263"/>
                <a:gd name="connsiteX4278" fmla="*/ 181321 w 757384"/>
                <a:gd name="connsiteY4278" fmla="*/ 1330390 h 1410263"/>
                <a:gd name="connsiteX4279" fmla="*/ 171510 w 757384"/>
                <a:gd name="connsiteY4279" fmla="*/ 1307517 h 1410263"/>
                <a:gd name="connsiteX4280" fmla="*/ 165367 w 757384"/>
                <a:gd name="connsiteY4280" fmla="*/ 1289338 h 1410263"/>
                <a:gd name="connsiteX4281" fmla="*/ 180553 w 757384"/>
                <a:gd name="connsiteY4281" fmla="*/ 1295739 h 1410263"/>
                <a:gd name="connsiteX4282" fmla="*/ 180297 w 757384"/>
                <a:gd name="connsiteY4282" fmla="*/ 1295910 h 1410263"/>
                <a:gd name="connsiteX4283" fmla="*/ 180468 w 757384"/>
                <a:gd name="connsiteY4283" fmla="*/ 1296166 h 1410263"/>
                <a:gd name="connsiteX4284" fmla="*/ 180895 w 757384"/>
                <a:gd name="connsiteY4284" fmla="*/ 1295910 h 1410263"/>
                <a:gd name="connsiteX4285" fmla="*/ 189853 w 757384"/>
                <a:gd name="connsiteY4285" fmla="*/ 1299494 h 1410263"/>
                <a:gd name="connsiteX4286" fmla="*/ 201798 w 757384"/>
                <a:gd name="connsiteY4286" fmla="*/ 1329196 h 1410263"/>
                <a:gd name="connsiteX4287" fmla="*/ 208111 w 757384"/>
                <a:gd name="connsiteY4287" fmla="*/ 1341400 h 1410263"/>
                <a:gd name="connsiteX4288" fmla="*/ 212974 w 757384"/>
                <a:gd name="connsiteY4288" fmla="*/ 1346350 h 1410263"/>
                <a:gd name="connsiteX4289" fmla="*/ 216131 w 757384"/>
                <a:gd name="connsiteY4289" fmla="*/ 1347801 h 1410263"/>
                <a:gd name="connsiteX4290" fmla="*/ 219629 w 757384"/>
                <a:gd name="connsiteY4290" fmla="*/ 1347801 h 1410263"/>
                <a:gd name="connsiteX4291" fmla="*/ 219629 w 757384"/>
                <a:gd name="connsiteY4291" fmla="*/ 1347545 h 1410263"/>
                <a:gd name="connsiteX4292" fmla="*/ 216301 w 757384"/>
                <a:gd name="connsiteY4292" fmla="*/ 1347289 h 1410263"/>
                <a:gd name="connsiteX4293" fmla="*/ 213315 w 757384"/>
                <a:gd name="connsiteY4293" fmla="*/ 1345753 h 1410263"/>
                <a:gd name="connsiteX4294" fmla="*/ 208964 w 757384"/>
                <a:gd name="connsiteY4294" fmla="*/ 1340718 h 1410263"/>
                <a:gd name="connsiteX4295" fmla="*/ 203419 w 757384"/>
                <a:gd name="connsiteY4295" fmla="*/ 1328257 h 1410263"/>
                <a:gd name="connsiteX4296" fmla="*/ 194290 w 757384"/>
                <a:gd name="connsiteY4296" fmla="*/ 1301030 h 1410263"/>
                <a:gd name="connsiteX4297" fmla="*/ 202480 w 757384"/>
                <a:gd name="connsiteY4297" fmla="*/ 1303847 h 1410263"/>
                <a:gd name="connsiteX4298" fmla="*/ 230891 w 757384"/>
                <a:gd name="connsiteY4298" fmla="*/ 1312638 h 1410263"/>
                <a:gd name="connsiteX4299" fmla="*/ 236095 w 757384"/>
                <a:gd name="connsiteY4299" fmla="*/ 1323392 h 1410263"/>
                <a:gd name="connsiteX4300" fmla="*/ 242238 w 757384"/>
                <a:gd name="connsiteY4300" fmla="*/ 1335341 h 1410263"/>
                <a:gd name="connsiteX4301" fmla="*/ 242494 w 757384"/>
                <a:gd name="connsiteY4301" fmla="*/ 1335255 h 1410263"/>
                <a:gd name="connsiteX4302" fmla="*/ 236948 w 757384"/>
                <a:gd name="connsiteY4302" fmla="*/ 1322880 h 1410263"/>
                <a:gd name="connsiteX4303" fmla="*/ 232938 w 757384"/>
                <a:gd name="connsiteY4303" fmla="*/ 1313235 h 1410263"/>
                <a:gd name="connsiteX4304" fmla="*/ 256400 w 757384"/>
                <a:gd name="connsiteY4304" fmla="*/ 1319978 h 1410263"/>
                <a:gd name="connsiteX4305" fmla="*/ 263141 w 757384"/>
                <a:gd name="connsiteY4305" fmla="*/ 1332780 h 1410263"/>
                <a:gd name="connsiteX4306" fmla="*/ 270307 w 757384"/>
                <a:gd name="connsiteY4306" fmla="*/ 1345582 h 1410263"/>
                <a:gd name="connsiteX4307" fmla="*/ 270563 w 757384"/>
                <a:gd name="connsiteY4307" fmla="*/ 1345497 h 1410263"/>
                <a:gd name="connsiteX4308" fmla="*/ 263994 w 757384"/>
                <a:gd name="connsiteY4308" fmla="*/ 1332268 h 1410263"/>
                <a:gd name="connsiteX4309" fmla="*/ 258619 w 757384"/>
                <a:gd name="connsiteY4309" fmla="*/ 1320575 h 1410263"/>
                <a:gd name="connsiteX4310" fmla="*/ 269369 w 757384"/>
                <a:gd name="connsiteY4310" fmla="*/ 1323648 h 1410263"/>
                <a:gd name="connsiteX4311" fmla="*/ 279436 w 757384"/>
                <a:gd name="connsiteY4311" fmla="*/ 1326464 h 1410263"/>
                <a:gd name="connsiteX4312" fmla="*/ 281143 w 757384"/>
                <a:gd name="connsiteY4312" fmla="*/ 1330732 h 1410263"/>
                <a:gd name="connsiteX4313" fmla="*/ 277303 w 757384"/>
                <a:gd name="connsiteY4313" fmla="*/ 1333207 h 1410263"/>
                <a:gd name="connsiteX4314" fmla="*/ 277474 w 757384"/>
                <a:gd name="connsiteY4314" fmla="*/ 1333463 h 1410263"/>
                <a:gd name="connsiteX4315" fmla="*/ 281398 w 757384"/>
                <a:gd name="connsiteY4315" fmla="*/ 1331329 h 1410263"/>
                <a:gd name="connsiteX4316" fmla="*/ 288139 w 757384"/>
                <a:gd name="connsiteY4316" fmla="*/ 1345753 h 1410263"/>
                <a:gd name="connsiteX4317" fmla="*/ 297950 w 757384"/>
                <a:gd name="connsiteY4317" fmla="*/ 1360006 h 1410263"/>
                <a:gd name="connsiteX4318" fmla="*/ 298547 w 757384"/>
                <a:gd name="connsiteY4318" fmla="*/ 1360689 h 1410263"/>
                <a:gd name="connsiteX4319" fmla="*/ 298547 w 757384"/>
                <a:gd name="connsiteY4319" fmla="*/ 1359750 h 1410263"/>
                <a:gd name="connsiteX4320" fmla="*/ 298121 w 757384"/>
                <a:gd name="connsiteY4320" fmla="*/ 1353947 h 1410263"/>
                <a:gd name="connsiteX4321" fmla="*/ 297864 w 757384"/>
                <a:gd name="connsiteY4321" fmla="*/ 1353947 h 1410263"/>
                <a:gd name="connsiteX4322" fmla="*/ 297864 w 757384"/>
                <a:gd name="connsiteY4322" fmla="*/ 1358726 h 1410263"/>
                <a:gd name="connsiteX4323" fmla="*/ 289589 w 757384"/>
                <a:gd name="connsiteY4323" fmla="*/ 1344729 h 1410263"/>
                <a:gd name="connsiteX4324" fmla="*/ 283958 w 757384"/>
                <a:gd name="connsiteY4324" fmla="*/ 1329793 h 1410263"/>
                <a:gd name="connsiteX4325" fmla="*/ 286773 w 757384"/>
                <a:gd name="connsiteY4325" fmla="*/ 1328257 h 1410263"/>
                <a:gd name="connsiteX4326" fmla="*/ 309041 w 757384"/>
                <a:gd name="connsiteY4326" fmla="*/ 1333122 h 1410263"/>
                <a:gd name="connsiteX4327" fmla="*/ 311686 w 757384"/>
                <a:gd name="connsiteY4327" fmla="*/ 1339779 h 1410263"/>
                <a:gd name="connsiteX4328" fmla="*/ 317232 w 757384"/>
                <a:gd name="connsiteY4328" fmla="*/ 1349423 h 1410263"/>
                <a:gd name="connsiteX4329" fmla="*/ 325849 w 757384"/>
                <a:gd name="connsiteY4329" fmla="*/ 1356336 h 1410263"/>
                <a:gd name="connsiteX4330" fmla="*/ 325934 w 757384"/>
                <a:gd name="connsiteY4330" fmla="*/ 1356080 h 1410263"/>
                <a:gd name="connsiteX4331" fmla="*/ 318085 w 757384"/>
                <a:gd name="connsiteY4331" fmla="*/ 1348740 h 1410263"/>
                <a:gd name="connsiteX4332" fmla="*/ 313392 w 757384"/>
                <a:gd name="connsiteY4332" fmla="*/ 1338925 h 1410263"/>
                <a:gd name="connsiteX4333" fmla="*/ 311686 w 757384"/>
                <a:gd name="connsiteY4333" fmla="*/ 1333634 h 1410263"/>
                <a:gd name="connsiteX4334" fmla="*/ 337366 w 757384"/>
                <a:gd name="connsiteY4334" fmla="*/ 1337901 h 1410263"/>
                <a:gd name="connsiteX4335" fmla="*/ 340950 w 757384"/>
                <a:gd name="connsiteY4335" fmla="*/ 1345582 h 1410263"/>
                <a:gd name="connsiteX4336" fmla="*/ 341206 w 757384"/>
                <a:gd name="connsiteY4336" fmla="*/ 1345497 h 1410263"/>
                <a:gd name="connsiteX4337" fmla="*/ 338475 w 757384"/>
                <a:gd name="connsiteY4337" fmla="*/ 1338072 h 1410263"/>
                <a:gd name="connsiteX4338" fmla="*/ 354515 w 757384"/>
                <a:gd name="connsiteY4338" fmla="*/ 1340205 h 1410263"/>
                <a:gd name="connsiteX4339" fmla="*/ 355624 w 757384"/>
                <a:gd name="connsiteY4339" fmla="*/ 1340291 h 1410263"/>
                <a:gd name="connsiteX4340" fmla="*/ 355965 w 757384"/>
                <a:gd name="connsiteY4340" fmla="*/ 1340888 h 1410263"/>
                <a:gd name="connsiteX4341" fmla="*/ 356222 w 757384"/>
                <a:gd name="connsiteY4341" fmla="*/ 1340803 h 1410263"/>
                <a:gd name="connsiteX4342" fmla="*/ 356051 w 757384"/>
                <a:gd name="connsiteY4342" fmla="*/ 1340376 h 1410263"/>
                <a:gd name="connsiteX4343" fmla="*/ 362706 w 757384"/>
                <a:gd name="connsiteY4343" fmla="*/ 1341144 h 1410263"/>
                <a:gd name="connsiteX4344" fmla="*/ 342741 w 757384"/>
                <a:gd name="connsiteY4344" fmla="*/ 1348143 h 1410263"/>
                <a:gd name="connsiteX4345" fmla="*/ 342741 w 757384"/>
                <a:gd name="connsiteY4345" fmla="*/ 1348399 h 1410263"/>
                <a:gd name="connsiteX4346" fmla="*/ 365606 w 757384"/>
                <a:gd name="connsiteY4346" fmla="*/ 1341486 h 1410263"/>
                <a:gd name="connsiteX4347" fmla="*/ 404341 w 757384"/>
                <a:gd name="connsiteY4347" fmla="*/ 1345241 h 1410263"/>
                <a:gd name="connsiteX4348" fmla="*/ 398709 w 757384"/>
                <a:gd name="connsiteY4348" fmla="*/ 1348826 h 1410263"/>
                <a:gd name="connsiteX4349" fmla="*/ 389751 w 757384"/>
                <a:gd name="connsiteY4349" fmla="*/ 1354117 h 1410263"/>
                <a:gd name="connsiteX4350" fmla="*/ 380708 w 757384"/>
                <a:gd name="connsiteY4350" fmla="*/ 1359238 h 1410263"/>
                <a:gd name="connsiteX4351" fmla="*/ 380793 w 757384"/>
                <a:gd name="connsiteY4351" fmla="*/ 1359494 h 1410263"/>
                <a:gd name="connsiteX4352" fmla="*/ 390263 w 757384"/>
                <a:gd name="connsiteY4352" fmla="*/ 1354971 h 1410263"/>
                <a:gd name="connsiteX4353" fmla="*/ 399648 w 757384"/>
                <a:gd name="connsiteY4353" fmla="*/ 1350277 h 1410263"/>
                <a:gd name="connsiteX4354" fmla="*/ 408606 w 757384"/>
                <a:gd name="connsiteY4354" fmla="*/ 1345497 h 1410263"/>
                <a:gd name="connsiteX4355" fmla="*/ 432410 w 757384"/>
                <a:gd name="connsiteY4355" fmla="*/ 1347119 h 1410263"/>
                <a:gd name="connsiteX4356" fmla="*/ 439235 w 757384"/>
                <a:gd name="connsiteY4356" fmla="*/ 1347460 h 1410263"/>
                <a:gd name="connsiteX4357" fmla="*/ 426865 w 757384"/>
                <a:gd name="connsiteY4357" fmla="*/ 1355739 h 1410263"/>
                <a:gd name="connsiteX4358" fmla="*/ 416200 w 757384"/>
                <a:gd name="connsiteY4358" fmla="*/ 1362396 h 1410263"/>
                <a:gd name="connsiteX4359" fmla="*/ 405364 w 757384"/>
                <a:gd name="connsiteY4359" fmla="*/ 1368883 h 1410263"/>
                <a:gd name="connsiteX4360" fmla="*/ 405450 w 757384"/>
                <a:gd name="connsiteY4360" fmla="*/ 1369139 h 1410263"/>
                <a:gd name="connsiteX4361" fmla="*/ 416712 w 757384"/>
                <a:gd name="connsiteY4361" fmla="*/ 1363250 h 1410263"/>
                <a:gd name="connsiteX4362" fmla="*/ 427888 w 757384"/>
                <a:gd name="connsiteY4362" fmla="*/ 1357190 h 1410263"/>
                <a:gd name="connsiteX4363" fmla="*/ 444354 w 757384"/>
                <a:gd name="connsiteY4363" fmla="*/ 1347716 h 1410263"/>
                <a:gd name="connsiteX4364" fmla="*/ 474813 w 757384"/>
                <a:gd name="connsiteY4364" fmla="*/ 1348314 h 1410263"/>
                <a:gd name="connsiteX4365" fmla="*/ 460735 w 757384"/>
                <a:gd name="connsiteY4365" fmla="*/ 1358470 h 1410263"/>
                <a:gd name="connsiteX4366" fmla="*/ 451180 w 757384"/>
                <a:gd name="connsiteY4366" fmla="*/ 1364871 h 1410263"/>
                <a:gd name="connsiteX4367" fmla="*/ 441453 w 757384"/>
                <a:gd name="connsiteY4367" fmla="*/ 1371102 h 1410263"/>
                <a:gd name="connsiteX4368" fmla="*/ 441624 w 757384"/>
                <a:gd name="connsiteY4368" fmla="*/ 1371358 h 1410263"/>
                <a:gd name="connsiteX4369" fmla="*/ 451777 w 757384"/>
                <a:gd name="connsiteY4369" fmla="*/ 1365725 h 1410263"/>
                <a:gd name="connsiteX4370" fmla="*/ 461844 w 757384"/>
                <a:gd name="connsiteY4370" fmla="*/ 1359836 h 1410263"/>
                <a:gd name="connsiteX4371" fmla="*/ 480529 w 757384"/>
                <a:gd name="connsiteY4371" fmla="*/ 1348143 h 1410263"/>
                <a:gd name="connsiteX4372" fmla="*/ 520628 w 757384"/>
                <a:gd name="connsiteY4372" fmla="*/ 1345497 h 1410263"/>
                <a:gd name="connsiteX4373" fmla="*/ 514485 w 757384"/>
                <a:gd name="connsiteY4373" fmla="*/ 1350362 h 1410263"/>
                <a:gd name="connsiteX4374" fmla="*/ 506209 w 757384"/>
                <a:gd name="connsiteY4374" fmla="*/ 1356592 h 1410263"/>
                <a:gd name="connsiteX4375" fmla="*/ 506380 w 757384"/>
                <a:gd name="connsiteY4375" fmla="*/ 1356848 h 1410263"/>
                <a:gd name="connsiteX4376" fmla="*/ 515168 w 757384"/>
                <a:gd name="connsiteY4376" fmla="*/ 1351215 h 1410263"/>
                <a:gd name="connsiteX4377" fmla="*/ 523785 w 757384"/>
                <a:gd name="connsiteY4377" fmla="*/ 1345326 h 1410263"/>
                <a:gd name="connsiteX4378" fmla="*/ 524126 w 757384"/>
                <a:gd name="connsiteY4378" fmla="*/ 1345070 h 1410263"/>
                <a:gd name="connsiteX4379" fmla="*/ 561751 w 757384"/>
                <a:gd name="connsiteY4379" fmla="*/ 1337986 h 1410263"/>
                <a:gd name="connsiteX4380" fmla="*/ 564822 w 757384"/>
                <a:gd name="connsiteY4380" fmla="*/ 1337304 h 1410263"/>
                <a:gd name="connsiteX4381" fmla="*/ 577193 w 757384"/>
                <a:gd name="connsiteY4381" fmla="*/ 1335597 h 1410263"/>
                <a:gd name="connsiteX4382" fmla="*/ 561154 w 757384"/>
                <a:gd name="connsiteY4382" fmla="*/ 1352069 h 1410263"/>
                <a:gd name="connsiteX4383" fmla="*/ 552707 w 757384"/>
                <a:gd name="connsiteY4383" fmla="*/ 1359921 h 1410263"/>
                <a:gd name="connsiteX4384" fmla="*/ 544005 w 757384"/>
                <a:gd name="connsiteY4384" fmla="*/ 1367517 h 1410263"/>
                <a:gd name="connsiteX4385" fmla="*/ 544176 w 757384"/>
                <a:gd name="connsiteY4385" fmla="*/ 1367688 h 1410263"/>
                <a:gd name="connsiteX4386" fmla="*/ 553475 w 757384"/>
                <a:gd name="connsiteY4386" fmla="*/ 1360689 h 1410263"/>
                <a:gd name="connsiteX4387" fmla="*/ 562519 w 757384"/>
                <a:gd name="connsiteY4387" fmla="*/ 1353349 h 1410263"/>
                <a:gd name="connsiteX4388" fmla="*/ 583933 w 757384"/>
                <a:gd name="connsiteY4388" fmla="*/ 1334146 h 1410263"/>
                <a:gd name="connsiteX4389" fmla="*/ 623264 w 757384"/>
                <a:gd name="connsiteY4389" fmla="*/ 1322624 h 1410263"/>
                <a:gd name="connsiteX4390" fmla="*/ 631967 w 757384"/>
                <a:gd name="connsiteY4390" fmla="*/ 1318868 h 1410263"/>
                <a:gd name="connsiteX4391" fmla="*/ 642461 w 757384"/>
                <a:gd name="connsiteY4391" fmla="*/ 1307517 h 1410263"/>
                <a:gd name="connsiteX4392" fmla="*/ 647068 w 757384"/>
                <a:gd name="connsiteY4392" fmla="*/ 1287033 h 1410263"/>
                <a:gd name="connsiteX4393" fmla="*/ 648945 w 757384"/>
                <a:gd name="connsiteY4393" fmla="*/ 1239153 h 1410263"/>
                <a:gd name="connsiteX4394" fmla="*/ 652784 w 757384"/>
                <a:gd name="connsiteY4394" fmla="*/ 1230447 h 1410263"/>
                <a:gd name="connsiteX4395" fmla="*/ 652528 w 757384"/>
                <a:gd name="connsiteY4395" fmla="*/ 1230362 h 1410263"/>
                <a:gd name="connsiteX4396" fmla="*/ 648945 w 757384"/>
                <a:gd name="connsiteY4396" fmla="*/ 1237190 h 1410263"/>
                <a:gd name="connsiteX4397" fmla="*/ 648689 w 757384"/>
                <a:gd name="connsiteY4397" fmla="*/ 1209793 h 1410263"/>
                <a:gd name="connsiteX4398" fmla="*/ 642887 w 757384"/>
                <a:gd name="connsiteY4398" fmla="*/ 1074516 h 1410263"/>
                <a:gd name="connsiteX4399" fmla="*/ 642375 w 757384"/>
                <a:gd name="connsiteY4399" fmla="*/ 1067090 h 1410263"/>
                <a:gd name="connsiteX4400" fmla="*/ 634867 w 757384"/>
                <a:gd name="connsiteY4400" fmla="*/ 1001884 h 1410263"/>
                <a:gd name="connsiteX4401" fmla="*/ 631626 w 757384"/>
                <a:gd name="connsiteY4401" fmla="*/ 961856 h 1410263"/>
                <a:gd name="connsiteX4402" fmla="*/ 629493 w 757384"/>
                <a:gd name="connsiteY4402" fmla="*/ 918499 h 1410263"/>
                <a:gd name="connsiteX4403" fmla="*/ 622241 w 757384"/>
                <a:gd name="connsiteY4403" fmla="*/ 840490 h 1410263"/>
                <a:gd name="connsiteX4404" fmla="*/ 617975 w 757384"/>
                <a:gd name="connsiteY4404" fmla="*/ 764616 h 1410263"/>
                <a:gd name="connsiteX4405" fmla="*/ 616183 w 757384"/>
                <a:gd name="connsiteY4405" fmla="*/ 754118 h 1410263"/>
                <a:gd name="connsiteX4406" fmla="*/ 613368 w 757384"/>
                <a:gd name="connsiteY4406" fmla="*/ 752837 h 1410263"/>
                <a:gd name="connsiteX4407" fmla="*/ 615756 w 757384"/>
                <a:gd name="connsiteY4407" fmla="*/ 737731 h 1410263"/>
                <a:gd name="connsiteX4408" fmla="*/ 615501 w 757384"/>
                <a:gd name="connsiteY4408" fmla="*/ 737731 h 1410263"/>
                <a:gd name="connsiteX4409" fmla="*/ 612088 w 757384"/>
                <a:gd name="connsiteY4409" fmla="*/ 752325 h 1410263"/>
                <a:gd name="connsiteX4410" fmla="*/ 598778 w 757384"/>
                <a:gd name="connsiteY4410" fmla="*/ 748741 h 1410263"/>
                <a:gd name="connsiteX4411" fmla="*/ 602703 w 757384"/>
                <a:gd name="connsiteY4411" fmla="*/ 726294 h 1410263"/>
                <a:gd name="connsiteX4412" fmla="*/ 606116 w 757384"/>
                <a:gd name="connsiteY4412" fmla="*/ 708627 h 1410263"/>
                <a:gd name="connsiteX4413" fmla="*/ 605860 w 757384"/>
                <a:gd name="connsiteY4413" fmla="*/ 708627 h 1410263"/>
                <a:gd name="connsiteX4414" fmla="*/ 600997 w 757384"/>
                <a:gd name="connsiteY4414" fmla="*/ 725782 h 1410263"/>
                <a:gd name="connsiteX4415" fmla="*/ 594769 w 757384"/>
                <a:gd name="connsiteY4415" fmla="*/ 748314 h 1410263"/>
                <a:gd name="connsiteX4416" fmla="*/ 592124 w 757384"/>
                <a:gd name="connsiteY4416" fmla="*/ 748143 h 1410263"/>
                <a:gd name="connsiteX4417" fmla="*/ 600144 w 757384"/>
                <a:gd name="connsiteY4417" fmla="*/ 692411 h 1410263"/>
                <a:gd name="connsiteX4418" fmla="*/ 602532 w 757384"/>
                <a:gd name="connsiteY4418" fmla="*/ 671927 h 1410263"/>
                <a:gd name="connsiteX4419" fmla="*/ 602277 w 757384"/>
                <a:gd name="connsiteY4419" fmla="*/ 671927 h 1410263"/>
                <a:gd name="connsiteX4420" fmla="*/ 598437 w 757384"/>
                <a:gd name="connsiteY4420" fmla="*/ 692069 h 1410263"/>
                <a:gd name="connsiteX4421" fmla="*/ 585981 w 757384"/>
                <a:gd name="connsiteY4421" fmla="*/ 748229 h 1410263"/>
                <a:gd name="connsiteX4422" fmla="*/ 578217 w 757384"/>
                <a:gd name="connsiteY4422" fmla="*/ 748143 h 1410263"/>
                <a:gd name="connsiteX4423" fmla="*/ 581032 w 757384"/>
                <a:gd name="connsiteY4423" fmla="*/ 736280 h 1410263"/>
                <a:gd name="connsiteX4424" fmla="*/ 581032 w 757384"/>
                <a:gd name="connsiteY4424" fmla="*/ 736280 h 1410263"/>
                <a:gd name="connsiteX4425" fmla="*/ 581032 w 757384"/>
                <a:gd name="connsiteY4425" fmla="*/ 736280 h 1410263"/>
                <a:gd name="connsiteX4426" fmla="*/ 581032 w 757384"/>
                <a:gd name="connsiteY4426" fmla="*/ 736280 h 1410263"/>
                <a:gd name="connsiteX4427" fmla="*/ 581032 w 757384"/>
                <a:gd name="connsiteY4427" fmla="*/ 736280 h 1410263"/>
                <a:gd name="connsiteX4428" fmla="*/ 585469 w 757384"/>
                <a:gd name="connsiteY4428" fmla="*/ 700860 h 1410263"/>
                <a:gd name="connsiteX4429" fmla="*/ 587090 w 757384"/>
                <a:gd name="connsiteY4429" fmla="*/ 688229 h 1410263"/>
                <a:gd name="connsiteX4430" fmla="*/ 586834 w 757384"/>
                <a:gd name="connsiteY4430" fmla="*/ 688229 h 1410263"/>
                <a:gd name="connsiteX4431" fmla="*/ 583763 w 757384"/>
                <a:gd name="connsiteY4431" fmla="*/ 700519 h 1410263"/>
                <a:gd name="connsiteX4432" fmla="*/ 575145 w 757384"/>
                <a:gd name="connsiteY4432" fmla="*/ 735170 h 1410263"/>
                <a:gd name="connsiteX4433" fmla="*/ 575145 w 757384"/>
                <a:gd name="connsiteY4433" fmla="*/ 735170 h 1410263"/>
                <a:gd name="connsiteX4434" fmla="*/ 575145 w 757384"/>
                <a:gd name="connsiteY4434" fmla="*/ 735256 h 1410263"/>
                <a:gd name="connsiteX4435" fmla="*/ 575145 w 757384"/>
                <a:gd name="connsiteY4435" fmla="*/ 735341 h 1410263"/>
                <a:gd name="connsiteX4436" fmla="*/ 575145 w 757384"/>
                <a:gd name="connsiteY4436" fmla="*/ 735341 h 1410263"/>
                <a:gd name="connsiteX4437" fmla="*/ 573439 w 757384"/>
                <a:gd name="connsiteY4437" fmla="*/ 748058 h 1410263"/>
                <a:gd name="connsiteX4438" fmla="*/ 530951 w 757384"/>
                <a:gd name="connsiteY4438" fmla="*/ 740974 h 1410263"/>
                <a:gd name="connsiteX4439" fmla="*/ 460394 w 757384"/>
                <a:gd name="connsiteY4439" fmla="*/ 718442 h 1410263"/>
                <a:gd name="connsiteX4440" fmla="*/ 420039 w 757384"/>
                <a:gd name="connsiteY4440" fmla="*/ 706322 h 1410263"/>
                <a:gd name="connsiteX4441" fmla="*/ 422342 w 757384"/>
                <a:gd name="connsiteY4441" fmla="*/ 701287 h 1410263"/>
                <a:gd name="connsiteX4442" fmla="*/ 422342 w 757384"/>
                <a:gd name="connsiteY4442" fmla="*/ 701287 h 1410263"/>
                <a:gd name="connsiteX4443" fmla="*/ 422342 w 757384"/>
                <a:gd name="connsiteY4443" fmla="*/ 701287 h 1410263"/>
                <a:gd name="connsiteX4444" fmla="*/ 422342 w 757384"/>
                <a:gd name="connsiteY4444" fmla="*/ 701287 h 1410263"/>
                <a:gd name="connsiteX4445" fmla="*/ 422342 w 757384"/>
                <a:gd name="connsiteY4445" fmla="*/ 701287 h 1410263"/>
                <a:gd name="connsiteX4446" fmla="*/ 458176 w 757384"/>
                <a:gd name="connsiteY4446" fmla="*/ 621828 h 1410263"/>
                <a:gd name="connsiteX4447" fmla="*/ 457579 w 757384"/>
                <a:gd name="connsiteY4447" fmla="*/ 631899 h 1410263"/>
                <a:gd name="connsiteX4448" fmla="*/ 457834 w 757384"/>
                <a:gd name="connsiteY4448" fmla="*/ 631899 h 1410263"/>
                <a:gd name="connsiteX4449" fmla="*/ 459285 w 757384"/>
                <a:gd name="connsiteY4449" fmla="*/ 619438 h 1410263"/>
                <a:gd name="connsiteX4450" fmla="*/ 472338 w 757384"/>
                <a:gd name="connsiteY4450" fmla="*/ 593150 h 1410263"/>
                <a:gd name="connsiteX4451" fmla="*/ 472083 w 757384"/>
                <a:gd name="connsiteY4451" fmla="*/ 593065 h 1410263"/>
                <a:gd name="connsiteX4452" fmla="*/ 459797 w 757384"/>
                <a:gd name="connsiteY4452" fmla="*/ 615000 h 1410263"/>
                <a:gd name="connsiteX4453" fmla="*/ 460821 w 757384"/>
                <a:gd name="connsiteY4453" fmla="*/ 606380 h 1410263"/>
                <a:gd name="connsiteX4454" fmla="*/ 460821 w 757384"/>
                <a:gd name="connsiteY4454" fmla="*/ 605867 h 1410263"/>
                <a:gd name="connsiteX4455" fmla="*/ 464148 w 757384"/>
                <a:gd name="connsiteY4455" fmla="*/ 599125 h 1410263"/>
                <a:gd name="connsiteX4456" fmla="*/ 481382 w 757384"/>
                <a:gd name="connsiteY4456" fmla="*/ 565241 h 1410263"/>
                <a:gd name="connsiteX4457" fmla="*/ 481126 w 757384"/>
                <a:gd name="connsiteY4457" fmla="*/ 565156 h 1410263"/>
                <a:gd name="connsiteX4458" fmla="*/ 462612 w 757384"/>
                <a:gd name="connsiteY4458" fmla="*/ 598101 h 1410263"/>
                <a:gd name="connsiteX4459" fmla="*/ 461588 w 757384"/>
                <a:gd name="connsiteY4459" fmla="*/ 600064 h 1410263"/>
                <a:gd name="connsiteX4460" fmla="*/ 471144 w 757384"/>
                <a:gd name="connsiteY4460" fmla="*/ 535199 h 1410263"/>
                <a:gd name="connsiteX4461" fmla="*/ 471144 w 757384"/>
                <a:gd name="connsiteY4461" fmla="*/ 535199 h 1410263"/>
                <a:gd name="connsiteX4462" fmla="*/ 471144 w 757384"/>
                <a:gd name="connsiteY4462" fmla="*/ 535113 h 1410263"/>
                <a:gd name="connsiteX4463" fmla="*/ 471144 w 757384"/>
                <a:gd name="connsiteY4463" fmla="*/ 535113 h 1410263"/>
                <a:gd name="connsiteX4464" fmla="*/ 480188 w 757384"/>
                <a:gd name="connsiteY4464" fmla="*/ 463677 h 1410263"/>
                <a:gd name="connsiteX4465" fmla="*/ 484112 w 757384"/>
                <a:gd name="connsiteY4465" fmla="*/ 438243 h 1410263"/>
                <a:gd name="connsiteX4466" fmla="*/ 483856 w 757384"/>
                <a:gd name="connsiteY4466" fmla="*/ 438243 h 1410263"/>
                <a:gd name="connsiteX4467" fmla="*/ 478481 w 757384"/>
                <a:gd name="connsiteY4467" fmla="*/ 463250 h 1410263"/>
                <a:gd name="connsiteX4468" fmla="*/ 465172 w 757384"/>
                <a:gd name="connsiteY4468" fmla="*/ 534175 h 1410263"/>
                <a:gd name="connsiteX4469" fmla="*/ 465172 w 757384"/>
                <a:gd name="connsiteY4469" fmla="*/ 534175 h 1410263"/>
                <a:gd name="connsiteX4470" fmla="*/ 465172 w 757384"/>
                <a:gd name="connsiteY4470" fmla="*/ 534345 h 1410263"/>
                <a:gd name="connsiteX4471" fmla="*/ 465172 w 757384"/>
                <a:gd name="connsiteY4471" fmla="*/ 534516 h 1410263"/>
                <a:gd name="connsiteX4472" fmla="*/ 465172 w 757384"/>
                <a:gd name="connsiteY4472" fmla="*/ 534516 h 1410263"/>
                <a:gd name="connsiteX4473" fmla="*/ 459114 w 757384"/>
                <a:gd name="connsiteY4473" fmla="*/ 604758 h 1410263"/>
                <a:gd name="connsiteX4474" fmla="*/ 439832 w 757384"/>
                <a:gd name="connsiteY4474" fmla="*/ 640433 h 1410263"/>
                <a:gd name="connsiteX4475" fmla="*/ 441965 w 757384"/>
                <a:gd name="connsiteY4475" fmla="*/ 627631 h 1410263"/>
                <a:gd name="connsiteX4476" fmla="*/ 451094 w 757384"/>
                <a:gd name="connsiteY4476" fmla="*/ 577361 h 1410263"/>
                <a:gd name="connsiteX4477" fmla="*/ 459285 w 757384"/>
                <a:gd name="connsiteY4477" fmla="*/ 558840 h 1410263"/>
                <a:gd name="connsiteX4478" fmla="*/ 459029 w 757384"/>
                <a:gd name="connsiteY4478" fmla="*/ 558755 h 1410263"/>
                <a:gd name="connsiteX4479" fmla="*/ 451777 w 757384"/>
                <a:gd name="connsiteY4479" fmla="*/ 573606 h 1410263"/>
                <a:gd name="connsiteX4480" fmla="*/ 462356 w 757384"/>
                <a:gd name="connsiteY4480" fmla="*/ 519921 h 1410263"/>
                <a:gd name="connsiteX4481" fmla="*/ 462356 w 757384"/>
                <a:gd name="connsiteY4481" fmla="*/ 519921 h 1410263"/>
                <a:gd name="connsiteX4482" fmla="*/ 462356 w 757384"/>
                <a:gd name="connsiteY4482" fmla="*/ 519921 h 1410263"/>
                <a:gd name="connsiteX4483" fmla="*/ 462356 w 757384"/>
                <a:gd name="connsiteY4483" fmla="*/ 519921 h 1410263"/>
                <a:gd name="connsiteX4484" fmla="*/ 462356 w 757384"/>
                <a:gd name="connsiteY4484" fmla="*/ 519921 h 1410263"/>
                <a:gd name="connsiteX4485" fmla="*/ 482747 w 757384"/>
                <a:gd name="connsiteY4485" fmla="*/ 412212 h 1410263"/>
                <a:gd name="connsiteX4486" fmla="*/ 491023 w 757384"/>
                <a:gd name="connsiteY4486" fmla="*/ 373890 h 1410263"/>
                <a:gd name="connsiteX4487" fmla="*/ 490767 w 757384"/>
                <a:gd name="connsiteY4487" fmla="*/ 373890 h 1410263"/>
                <a:gd name="connsiteX4488" fmla="*/ 481041 w 757384"/>
                <a:gd name="connsiteY4488" fmla="*/ 411614 h 1410263"/>
                <a:gd name="connsiteX4489" fmla="*/ 465939 w 757384"/>
                <a:gd name="connsiteY4489" fmla="*/ 474516 h 1410263"/>
                <a:gd name="connsiteX4490" fmla="*/ 455616 w 757384"/>
                <a:gd name="connsiteY4490" fmla="*/ 486721 h 1410263"/>
                <a:gd name="connsiteX4491" fmla="*/ 454166 w 757384"/>
                <a:gd name="connsiteY4491" fmla="*/ 488342 h 1410263"/>
                <a:gd name="connsiteX4492" fmla="*/ 474130 w 757384"/>
                <a:gd name="connsiteY4492" fmla="*/ 388229 h 1410263"/>
                <a:gd name="connsiteX4493" fmla="*/ 474642 w 757384"/>
                <a:gd name="connsiteY4493" fmla="*/ 386095 h 1410263"/>
                <a:gd name="connsiteX4494" fmla="*/ 475837 w 757384"/>
                <a:gd name="connsiteY4494" fmla="*/ 384474 h 1410263"/>
                <a:gd name="connsiteX4495" fmla="*/ 475666 w 757384"/>
                <a:gd name="connsiteY4495" fmla="*/ 384303 h 1410263"/>
                <a:gd name="connsiteX4496" fmla="*/ 474898 w 757384"/>
                <a:gd name="connsiteY4496" fmla="*/ 385156 h 1410263"/>
                <a:gd name="connsiteX4497" fmla="*/ 477884 w 757384"/>
                <a:gd name="connsiteY4497" fmla="*/ 371756 h 1410263"/>
                <a:gd name="connsiteX4498" fmla="*/ 482235 w 757384"/>
                <a:gd name="connsiteY4498" fmla="*/ 365270 h 1410263"/>
                <a:gd name="connsiteX4499" fmla="*/ 479675 w 757384"/>
                <a:gd name="connsiteY4499" fmla="*/ 384815 h 1410263"/>
                <a:gd name="connsiteX4500" fmla="*/ 479932 w 757384"/>
                <a:gd name="connsiteY4500" fmla="*/ 384815 h 1410263"/>
                <a:gd name="connsiteX4501" fmla="*/ 483856 w 757384"/>
                <a:gd name="connsiteY4501" fmla="*/ 362624 h 1410263"/>
                <a:gd name="connsiteX4502" fmla="*/ 485477 w 757384"/>
                <a:gd name="connsiteY4502" fmla="*/ 359979 h 1410263"/>
                <a:gd name="connsiteX4503" fmla="*/ 490340 w 757384"/>
                <a:gd name="connsiteY4503" fmla="*/ 351614 h 1410263"/>
                <a:gd name="connsiteX4504" fmla="*/ 494691 w 757384"/>
                <a:gd name="connsiteY4504" fmla="*/ 343079 h 1410263"/>
                <a:gd name="connsiteX4505" fmla="*/ 494436 w 757384"/>
                <a:gd name="connsiteY4505" fmla="*/ 342994 h 1410263"/>
                <a:gd name="connsiteX4506" fmla="*/ 489402 w 757384"/>
                <a:gd name="connsiteY4506" fmla="*/ 351188 h 1410263"/>
                <a:gd name="connsiteX4507" fmla="*/ 484709 w 757384"/>
                <a:gd name="connsiteY4507" fmla="*/ 358015 h 1410263"/>
                <a:gd name="connsiteX4508" fmla="*/ 485989 w 757384"/>
                <a:gd name="connsiteY4508" fmla="*/ 351017 h 1410263"/>
                <a:gd name="connsiteX4509" fmla="*/ 503820 w 757384"/>
                <a:gd name="connsiteY4509" fmla="*/ 264986 h 1410263"/>
                <a:gd name="connsiteX4510" fmla="*/ 504332 w 757384"/>
                <a:gd name="connsiteY4510" fmla="*/ 264132 h 1410263"/>
                <a:gd name="connsiteX4511" fmla="*/ 504076 w 757384"/>
                <a:gd name="connsiteY4511" fmla="*/ 263961 h 1410263"/>
                <a:gd name="connsiteX4512" fmla="*/ 504076 w 757384"/>
                <a:gd name="connsiteY4512" fmla="*/ 264047 h 1410263"/>
                <a:gd name="connsiteX4513" fmla="*/ 505698 w 757384"/>
                <a:gd name="connsiteY4513" fmla="*/ 256877 h 1410263"/>
                <a:gd name="connsiteX4514" fmla="*/ 505698 w 757384"/>
                <a:gd name="connsiteY4514" fmla="*/ 256877 h 1410263"/>
                <a:gd name="connsiteX4515" fmla="*/ 505698 w 757384"/>
                <a:gd name="connsiteY4515" fmla="*/ 256707 h 1410263"/>
                <a:gd name="connsiteX4516" fmla="*/ 505698 w 757384"/>
                <a:gd name="connsiteY4516" fmla="*/ 256707 h 1410263"/>
                <a:gd name="connsiteX4517" fmla="*/ 508428 w 757384"/>
                <a:gd name="connsiteY4517" fmla="*/ 242966 h 1410263"/>
                <a:gd name="connsiteX4518" fmla="*/ 509622 w 757384"/>
                <a:gd name="connsiteY4518" fmla="*/ 241344 h 1410263"/>
                <a:gd name="connsiteX4519" fmla="*/ 509452 w 757384"/>
                <a:gd name="connsiteY4519" fmla="*/ 241173 h 1410263"/>
                <a:gd name="connsiteX4520" fmla="*/ 508598 w 757384"/>
                <a:gd name="connsiteY4520" fmla="*/ 242112 h 1410263"/>
                <a:gd name="connsiteX4521" fmla="*/ 525150 w 757384"/>
                <a:gd name="connsiteY4521" fmla="*/ 163848 h 1410263"/>
                <a:gd name="connsiteX4522" fmla="*/ 564140 w 757384"/>
                <a:gd name="connsiteY4522" fmla="*/ 154545 h 1410263"/>
                <a:gd name="connsiteX4523" fmla="*/ 564140 w 757384"/>
                <a:gd name="connsiteY4523" fmla="*/ 154545 h 1410263"/>
                <a:gd name="connsiteX4524" fmla="*/ 564225 w 757384"/>
                <a:gd name="connsiteY4524" fmla="*/ 154545 h 1410263"/>
                <a:gd name="connsiteX4525" fmla="*/ 564310 w 757384"/>
                <a:gd name="connsiteY4525" fmla="*/ 154545 h 1410263"/>
                <a:gd name="connsiteX4526" fmla="*/ 564310 w 757384"/>
                <a:gd name="connsiteY4526" fmla="*/ 154545 h 1410263"/>
                <a:gd name="connsiteX4527" fmla="*/ 608931 w 757384"/>
                <a:gd name="connsiteY4527" fmla="*/ 137560 h 1410263"/>
                <a:gd name="connsiteX4528" fmla="*/ 624544 w 757384"/>
                <a:gd name="connsiteY4528" fmla="*/ 131074 h 1410263"/>
                <a:gd name="connsiteX4529" fmla="*/ 624459 w 757384"/>
                <a:gd name="connsiteY4529" fmla="*/ 130818 h 1410263"/>
                <a:gd name="connsiteX4530" fmla="*/ 608249 w 757384"/>
                <a:gd name="connsiteY4530" fmla="*/ 135853 h 1410263"/>
                <a:gd name="connsiteX4531" fmla="*/ 562433 w 757384"/>
                <a:gd name="connsiteY4531" fmla="*/ 148656 h 1410263"/>
                <a:gd name="connsiteX4532" fmla="*/ 562433 w 757384"/>
                <a:gd name="connsiteY4532" fmla="*/ 148656 h 1410263"/>
                <a:gd name="connsiteX4533" fmla="*/ 562433 w 757384"/>
                <a:gd name="connsiteY4533" fmla="*/ 148656 h 1410263"/>
                <a:gd name="connsiteX4534" fmla="*/ 562433 w 757384"/>
                <a:gd name="connsiteY4534" fmla="*/ 148656 h 1410263"/>
                <a:gd name="connsiteX4535" fmla="*/ 562433 w 757384"/>
                <a:gd name="connsiteY4535" fmla="*/ 148656 h 1410263"/>
                <a:gd name="connsiteX4536" fmla="*/ 525832 w 757384"/>
                <a:gd name="connsiteY4536" fmla="*/ 160860 h 1410263"/>
                <a:gd name="connsiteX4537" fmla="*/ 530525 w 757384"/>
                <a:gd name="connsiteY4537" fmla="*/ 141316 h 1410263"/>
                <a:gd name="connsiteX4538" fmla="*/ 566017 w 757384"/>
                <a:gd name="connsiteY4538" fmla="*/ 130562 h 1410263"/>
                <a:gd name="connsiteX4539" fmla="*/ 578899 w 757384"/>
                <a:gd name="connsiteY4539" fmla="*/ 127063 h 1410263"/>
                <a:gd name="connsiteX4540" fmla="*/ 578899 w 757384"/>
                <a:gd name="connsiteY4540" fmla="*/ 126807 h 1410263"/>
                <a:gd name="connsiteX4541" fmla="*/ 565590 w 757384"/>
                <a:gd name="connsiteY4541" fmla="*/ 128855 h 1410263"/>
                <a:gd name="connsiteX4542" fmla="*/ 532146 w 757384"/>
                <a:gd name="connsiteY4542" fmla="*/ 134829 h 1410263"/>
                <a:gd name="connsiteX4543" fmla="*/ 533511 w 757384"/>
                <a:gd name="connsiteY4543" fmla="*/ 129196 h 1410263"/>
                <a:gd name="connsiteX4544" fmla="*/ 533255 w 757384"/>
                <a:gd name="connsiteY4544" fmla="*/ 129196 h 1410263"/>
                <a:gd name="connsiteX4545" fmla="*/ 531548 w 757384"/>
                <a:gd name="connsiteY4545" fmla="*/ 135000 h 1410263"/>
                <a:gd name="connsiteX4546" fmla="*/ 528392 w 757384"/>
                <a:gd name="connsiteY4546" fmla="*/ 135683 h 1410263"/>
                <a:gd name="connsiteX4547" fmla="*/ 528392 w 757384"/>
                <a:gd name="connsiteY4547" fmla="*/ 135683 h 1410263"/>
                <a:gd name="connsiteX4548" fmla="*/ 528392 w 757384"/>
                <a:gd name="connsiteY4548" fmla="*/ 135683 h 1410263"/>
                <a:gd name="connsiteX4549" fmla="*/ 528392 w 757384"/>
                <a:gd name="connsiteY4549" fmla="*/ 135683 h 1410263"/>
                <a:gd name="connsiteX4550" fmla="*/ 528392 w 757384"/>
                <a:gd name="connsiteY4550" fmla="*/ 135683 h 1410263"/>
                <a:gd name="connsiteX4551" fmla="*/ 515168 w 757384"/>
                <a:gd name="connsiteY4551" fmla="*/ 140036 h 1410263"/>
                <a:gd name="connsiteX4552" fmla="*/ 517130 w 757384"/>
                <a:gd name="connsiteY4552" fmla="*/ 130135 h 1410263"/>
                <a:gd name="connsiteX4553" fmla="*/ 520884 w 757384"/>
                <a:gd name="connsiteY4553" fmla="*/ 128599 h 1410263"/>
                <a:gd name="connsiteX4554" fmla="*/ 526771 w 757384"/>
                <a:gd name="connsiteY4554" fmla="*/ 126465 h 1410263"/>
                <a:gd name="connsiteX4555" fmla="*/ 526771 w 757384"/>
                <a:gd name="connsiteY4555" fmla="*/ 126209 h 1410263"/>
                <a:gd name="connsiteX4556" fmla="*/ 520457 w 757384"/>
                <a:gd name="connsiteY4556" fmla="*/ 126892 h 1410263"/>
                <a:gd name="connsiteX4557" fmla="*/ 518068 w 757384"/>
                <a:gd name="connsiteY4557" fmla="*/ 127233 h 1410263"/>
                <a:gd name="connsiteX4558" fmla="*/ 522334 w 757384"/>
                <a:gd name="connsiteY4558" fmla="*/ 122966 h 1410263"/>
                <a:gd name="connsiteX4559" fmla="*/ 522164 w 757384"/>
                <a:gd name="connsiteY4559" fmla="*/ 122795 h 1410263"/>
                <a:gd name="connsiteX4560" fmla="*/ 518154 w 757384"/>
                <a:gd name="connsiteY4560" fmla="*/ 125697 h 1410263"/>
                <a:gd name="connsiteX4561" fmla="*/ 519177 w 757384"/>
                <a:gd name="connsiteY4561" fmla="*/ 120235 h 1410263"/>
                <a:gd name="connsiteX4562" fmla="*/ 518922 w 757384"/>
                <a:gd name="connsiteY4562" fmla="*/ 120235 h 1410263"/>
                <a:gd name="connsiteX4563" fmla="*/ 517471 w 757384"/>
                <a:gd name="connsiteY4563" fmla="*/ 126209 h 1410263"/>
                <a:gd name="connsiteX4564" fmla="*/ 515423 w 757384"/>
                <a:gd name="connsiteY4564" fmla="*/ 127660 h 1410263"/>
                <a:gd name="connsiteX4565" fmla="*/ 509707 w 757384"/>
                <a:gd name="connsiteY4565" fmla="*/ 128684 h 1410263"/>
                <a:gd name="connsiteX4566" fmla="*/ 513376 w 757384"/>
                <a:gd name="connsiteY4566" fmla="*/ 111614 h 1410263"/>
                <a:gd name="connsiteX4567" fmla="*/ 513120 w 757384"/>
                <a:gd name="connsiteY4567" fmla="*/ 111614 h 1410263"/>
                <a:gd name="connsiteX4568" fmla="*/ 508598 w 757384"/>
                <a:gd name="connsiteY4568" fmla="*/ 129026 h 1410263"/>
                <a:gd name="connsiteX4569" fmla="*/ 502797 w 757384"/>
                <a:gd name="connsiteY4569" fmla="*/ 130476 h 1410263"/>
                <a:gd name="connsiteX4570" fmla="*/ 502797 w 757384"/>
                <a:gd name="connsiteY4570" fmla="*/ 130476 h 1410263"/>
                <a:gd name="connsiteX4571" fmla="*/ 502797 w 757384"/>
                <a:gd name="connsiteY4571" fmla="*/ 130476 h 1410263"/>
                <a:gd name="connsiteX4572" fmla="*/ 502797 w 757384"/>
                <a:gd name="connsiteY4572" fmla="*/ 130476 h 1410263"/>
                <a:gd name="connsiteX4573" fmla="*/ 502797 w 757384"/>
                <a:gd name="connsiteY4573" fmla="*/ 130476 h 1410263"/>
                <a:gd name="connsiteX4574" fmla="*/ 495630 w 757384"/>
                <a:gd name="connsiteY4574" fmla="*/ 134403 h 1410263"/>
                <a:gd name="connsiteX4575" fmla="*/ 498104 w 757384"/>
                <a:gd name="connsiteY4575" fmla="*/ 123392 h 1410263"/>
                <a:gd name="connsiteX4576" fmla="*/ 497848 w 757384"/>
                <a:gd name="connsiteY4576" fmla="*/ 123392 h 1410263"/>
                <a:gd name="connsiteX4577" fmla="*/ 494606 w 757384"/>
                <a:gd name="connsiteY4577" fmla="*/ 135085 h 1410263"/>
                <a:gd name="connsiteX4578" fmla="*/ 487354 w 757384"/>
                <a:gd name="connsiteY4578" fmla="*/ 139950 h 1410263"/>
                <a:gd name="connsiteX4579" fmla="*/ 482235 w 757384"/>
                <a:gd name="connsiteY4579" fmla="*/ 143620 h 1410263"/>
                <a:gd name="connsiteX4580" fmla="*/ 482917 w 757384"/>
                <a:gd name="connsiteY4580" fmla="*/ 140036 h 1410263"/>
                <a:gd name="connsiteX4581" fmla="*/ 486501 w 757384"/>
                <a:gd name="connsiteY4581" fmla="*/ 121942 h 1410263"/>
                <a:gd name="connsiteX4582" fmla="*/ 487183 w 757384"/>
                <a:gd name="connsiteY4582" fmla="*/ 118869 h 1410263"/>
                <a:gd name="connsiteX4583" fmla="*/ 487440 w 757384"/>
                <a:gd name="connsiteY4583" fmla="*/ 118869 h 1410263"/>
                <a:gd name="connsiteX4584" fmla="*/ 506892 w 757384"/>
                <a:gd name="connsiteY4584" fmla="*/ 120491 h 1410263"/>
                <a:gd name="connsiteX4585" fmla="*/ 494691 w 757384"/>
                <a:gd name="connsiteY4585" fmla="*/ 112041 h 1410263"/>
                <a:gd name="connsiteX4586" fmla="*/ 488890 w 757384"/>
                <a:gd name="connsiteY4586" fmla="*/ 110590 h 1410263"/>
                <a:gd name="connsiteX4587" fmla="*/ 490255 w 757384"/>
                <a:gd name="connsiteY4587" fmla="*/ 103933 h 1410263"/>
                <a:gd name="connsiteX4588" fmla="*/ 489999 w 757384"/>
                <a:gd name="connsiteY4588" fmla="*/ 103933 h 1410263"/>
                <a:gd name="connsiteX4589" fmla="*/ 488378 w 757384"/>
                <a:gd name="connsiteY4589" fmla="*/ 110505 h 1410263"/>
                <a:gd name="connsiteX4590" fmla="*/ 465854 w 757384"/>
                <a:gd name="connsiteY4590" fmla="*/ 99324 h 1410263"/>
                <a:gd name="connsiteX4591" fmla="*/ 439235 w 757384"/>
                <a:gd name="connsiteY4591" fmla="*/ 73890 h 1410263"/>
                <a:gd name="connsiteX4592" fmla="*/ 443245 w 757384"/>
                <a:gd name="connsiteY4592" fmla="*/ 39239 h 1410263"/>
                <a:gd name="connsiteX4593" fmla="*/ 487610 w 757384"/>
                <a:gd name="connsiteY4593" fmla="*/ 18158 h 1410263"/>
                <a:gd name="connsiteX4594" fmla="*/ 572928 w 757384"/>
                <a:gd name="connsiteY4594" fmla="*/ 17304 h 1410263"/>
                <a:gd name="connsiteX4595" fmla="*/ 600144 w 757384"/>
                <a:gd name="connsiteY4595" fmla="*/ 21316 h 1410263"/>
                <a:gd name="connsiteX4596" fmla="*/ 645106 w 757384"/>
                <a:gd name="connsiteY4596" fmla="*/ 33179 h 1410263"/>
                <a:gd name="connsiteX4597" fmla="*/ 709691 w 757384"/>
                <a:gd name="connsiteY4597" fmla="*/ 62112 h 1410263"/>
                <a:gd name="connsiteX4598" fmla="*/ 725048 w 757384"/>
                <a:gd name="connsiteY4598" fmla="*/ 76280 h 1410263"/>
                <a:gd name="connsiteX4599" fmla="*/ 729826 w 757384"/>
                <a:gd name="connsiteY4599" fmla="*/ 83279 h 1410263"/>
                <a:gd name="connsiteX4600" fmla="*/ 742282 w 757384"/>
                <a:gd name="connsiteY4600" fmla="*/ 120917 h 1410263"/>
                <a:gd name="connsiteX4601" fmla="*/ 734091 w 757384"/>
                <a:gd name="connsiteY4601" fmla="*/ 136878 h 1410263"/>
                <a:gd name="connsiteX4602" fmla="*/ 711483 w 757384"/>
                <a:gd name="connsiteY4602" fmla="*/ 145583 h 1410263"/>
                <a:gd name="connsiteX4603" fmla="*/ 679318 w 757384"/>
                <a:gd name="connsiteY4603" fmla="*/ 148485 h 1410263"/>
                <a:gd name="connsiteX4604" fmla="*/ 682816 w 757384"/>
                <a:gd name="connsiteY4604" fmla="*/ 147376 h 1410263"/>
                <a:gd name="connsiteX4605" fmla="*/ 682816 w 757384"/>
                <a:gd name="connsiteY4605" fmla="*/ 147119 h 1410263"/>
                <a:gd name="connsiteX4606" fmla="*/ 675308 w 757384"/>
                <a:gd name="connsiteY4606" fmla="*/ 148485 h 1410263"/>
                <a:gd name="connsiteX4607" fmla="*/ 674881 w 757384"/>
                <a:gd name="connsiteY4607" fmla="*/ 148485 h 1410263"/>
                <a:gd name="connsiteX4608" fmla="*/ 678038 w 757384"/>
                <a:gd name="connsiteY4608" fmla="*/ 145924 h 1410263"/>
                <a:gd name="connsiteX4609" fmla="*/ 682389 w 757384"/>
                <a:gd name="connsiteY4609" fmla="*/ 142596 h 1410263"/>
                <a:gd name="connsiteX4610" fmla="*/ 682219 w 757384"/>
                <a:gd name="connsiteY4610" fmla="*/ 142340 h 1410263"/>
                <a:gd name="connsiteX4611" fmla="*/ 677100 w 757384"/>
                <a:gd name="connsiteY4611" fmla="*/ 144388 h 1410263"/>
                <a:gd name="connsiteX4612" fmla="*/ 666265 w 757384"/>
                <a:gd name="connsiteY4612" fmla="*/ 148656 h 1410263"/>
                <a:gd name="connsiteX4613" fmla="*/ 647409 w 757384"/>
                <a:gd name="connsiteY4613" fmla="*/ 150619 h 1410263"/>
                <a:gd name="connsiteX4614" fmla="*/ 651931 w 757384"/>
                <a:gd name="connsiteY4614" fmla="*/ 152667 h 1410263"/>
                <a:gd name="connsiteX4615" fmla="*/ 635379 w 757384"/>
                <a:gd name="connsiteY4615" fmla="*/ 155825 h 1410263"/>
                <a:gd name="connsiteX4616" fmla="*/ 635379 w 757384"/>
                <a:gd name="connsiteY4616" fmla="*/ 155825 h 1410263"/>
                <a:gd name="connsiteX4617" fmla="*/ 635379 w 757384"/>
                <a:gd name="connsiteY4617" fmla="*/ 155825 h 1410263"/>
                <a:gd name="connsiteX4618" fmla="*/ 635379 w 757384"/>
                <a:gd name="connsiteY4618" fmla="*/ 155825 h 1410263"/>
                <a:gd name="connsiteX4619" fmla="*/ 635379 w 757384"/>
                <a:gd name="connsiteY4619" fmla="*/ 155825 h 1410263"/>
                <a:gd name="connsiteX4620" fmla="*/ 601423 w 757384"/>
                <a:gd name="connsiteY4620" fmla="*/ 166408 h 1410263"/>
                <a:gd name="connsiteX4621" fmla="*/ 589308 w 757384"/>
                <a:gd name="connsiteY4621" fmla="*/ 170164 h 1410263"/>
                <a:gd name="connsiteX4622" fmla="*/ 589308 w 757384"/>
                <a:gd name="connsiteY4622" fmla="*/ 170420 h 1410263"/>
                <a:gd name="connsiteX4623" fmla="*/ 601679 w 757384"/>
                <a:gd name="connsiteY4623" fmla="*/ 168115 h 1410263"/>
                <a:gd name="connsiteX4624" fmla="*/ 636659 w 757384"/>
                <a:gd name="connsiteY4624" fmla="*/ 161629 h 1410263"/>
                <a:gd name="connsiteX4625" fmla="*/ 636659 w 757384"/>
                <a:gd name="connsiteY4625" fmla="*/ 161629 h 1410263"/>
                <a:gd name="connsiteX4626" fmla="*/ 636659 w 757384"/>
                <a:gd name="connsiteY4626" fmla="*/ 161629 h 1410263"/>
                <a:gd name="connsiteX4627" fmla="*/ 636745 w 757384"/>
                <a:gd name="connsiteY4627" fmla="*/ 161629 h 1410263"/>
                <a:gd name="connsiteX4628" fmla="*/ 636745 w 757384"/>
                <a:gd name="connsiteY4628" fmla="*/ 161629 h 1410263"/>
                <a:gd name="connsiteX4629" fmla="*/ 654832 w 757384"/>
                <a:gd name="connsiteY4629" fmla="*/ 156081 h 1410263"/>
                <a:gd name="connsiteX4630" fmla="*/ 650481 w 757384"/>
                <a:gd name="connsiteY4630" fmla="*/ 159580 h 1410263"/>
                <a:gd name="connsiteX4631" fmla="*/ 646129 w 757384"/>
                <a:gd name="connsiteY4631" fmla="*/ 162994 h 1410263"/>
                <a:gd name="connsiteX4632" fmla="*/ 646300 w 757384"/>
                <a:gd name="connsiteY4632" fmla="*/ 163250 h 1410263"/>
                <a:gd name="connsiteX4633" fmla="*/ 651419 w 757384"/>
                <a:gd name="connsiteY4633" fmla="*/ 161202 h 1410263"/>
                <a:gd name="connsiteX4634" fmla="*/ 665753 w 757384"/>
                <a:gd name="connsiteY4634" fmla="*/ 155398 h 1410263"/>
                <a:gd name="connsiteX4635" fmla="*/ 665753 w 757384"/>
                <a:gd name="connsiteY4635" fmla="*/ 155398 h 1410263"/>
                <a:gd name="connsiteX4636" fmla="*/ 665753 w 757384"/>
                <a:gd name="connsiteY4636" fmla="*/ 155398 h 1410263"/>
                <a:gd name="connsiteX4637" fmla="*/ 665753 w 757384"/>
                <a:gd name="connsiteY4637" fmla="*/ 155398 h 1410263"/>
                <a:gd name="connsiteX4638" fmla="*/ 665753 w 757384"/>
                <a:gd name="connsiteY4638" fmla="*/ 155398 h 1410263"/>
                <a:gd name="connsiteX4639" fmla="*/ 665753 w 757384"/>
                <a:gd name="connsiteY4639" fmla="*/ 155398 h 1410263"/>
                <a:gd name="connsiteX4640" fmla="*/ 677356 w 757384"/>
                <a:gd name="connsiteY4640" fmla="*/ 155996 h 1410263"/>
                <a:gd name="connsiteX4641" fmla="*/ 708411 w 757384"/>
                <a:gd name="connsiteY4641" fmla="*/ 156935 h 1410263"/>
                <a:gd name="connsiteX4642" fmla="*/ 708582 w 757384"/>
                <a:gd name="connsiteY4642" fmla="*/ 162482 h 1410263"/>
                <a:gd name="connsiteX4643" fmla="*/ 694078 w 757384"/>
                <a:gd name="connsiteY4643" fmla="*/ 236223 h 1410263"/>
                <a:gd name="connsiteX4644" fmla="*/ 660463 w 757384"/>
                <a:gd name="connsiteY4644" fmla="*/ 392581 h 1410263"/>
                <a:gd name="connsiteX4645" fmla="*/ 646386 w 757384"/>
                <a:gd name="connsiteY4645" fmla="*/ 453435 h 1410263"/>
                <a:gd name="connsiteX4646" fmla="*/ 626507 w 757384"/>
                <a:gd name="connsiteY4646" fmla="*/ 554231 h 1410263"/>
                <a:gd name="connsiteX4647" fmla="*/ 618146 w 757384"/>
                <a:gd name="connsiteY4647" fmla="*/ 647859 h 1410263"/>
                <a:gd name="connsiteX4648" fmla="*/ 625056 w 757384"/>
                <a:gd name="connsiteY4648" fmla="*/ 711955 h 1410263"/>
                <a:gd name="connsiteX4649" fmla="*/ 629663 w 757384"/>
                <a:gd name="connsiteY4649" fmla="*/ 747631 h 1410263"/>
                <a:gd name="connsiteX4650" fmla="*/ 636574 w 757384"/>
                <a:gd name="connsiteY4650" fmla="*/ 794744 h 1410263"/>
                <a:gd name="connsiteX4651" fmla="*/ 644082 w 757384"/>
                <a:gd name="connsiteY4651" fmla="*/ 851415 h 1410263"/>
                <a:gd name="connsiteX4652" fmla="*/ 647750 w 757384"/>
                <a:gd name="connsiteY4652" fmla="*/ 889310 h 1410263"/>
                <a:gd name="connsiteX4653" fmla="*/ 653723 w 757384"/>
                <a:gd name="connsiteY4653" fmla="*/ 957844 h 1410263"/>
                <a:gd name="connsiteX4654" fmla="*/ 656879 w 757384"/>
                <a:gd name="connsiteY4654" fmla="*/ 996849 h 1410263"/>
                <a:gd name="connsiteX4655" fmla="*/ 662254 w 757384"/>
                <a:gd name="connsiteY4655" fmla="*/ 1053776 h 1410263"/>
                <a:gd name="connsiteX4656" fmla="*/ 667288 w 757384"/>
                <a:gd name="connsiteY4656" fmla="*/ 1107546 h 1410263"/>
                <a:gd name="connsiteX4657" fmla="*/ 670019 w 757384"/>
                <a:gd name="connsiteY4657" fmla="*/ 1203733 h 1410263"/>
                <a:gd name="connsiteX4658" fmla="*/ 671383 w 757384"/>
                <a:gd name="connsiteY4658" fmla="*/ 1292581 h 1410263"/>
                <a:gd name="connsiteX4659" fmla="*/ 671725 w 757384"/>
                <a:gd name="connsiteY4659" fmla="*/ 1326464 h 1410263"/>
                <a:gd name="connsiteX4660" fmla="*/ 657221 w 757384"/>
                <a:gd name="connsiteY4660" fmla="*/ 1358555 h 1410263"/>
                <a:gd name="connsiteX4661" fmla="*/ 653040 w 757384"/>
                <a:gd name="connsiteY4661" fmla="*/ 1361628 h 1410263"/>
                <a:gd name="connsiteX4662" fmla="*/ 622667 w 757384"/>
                <a:gd name="connsiteY4662" fmla="*/ 1373833 h 1410263"/>
                <a:gd name="connsiteX4663" fmla="*/ 528989 w 757384"/>
                <a:gd name="connsiteY4663" fmla="*/ 1388427 h 1410263"/>
                <a:gd name="connsiteX4664" fmla="*/ 456043 w 757384"/>
                <a:gd name="connsiteY4664" fmla="*/ 1389366 h 1410263"/>
                <a:gd name="connsiteX4665" fmla="*/ 359123 w 757384"/>
                <a:gd name="connsiteY4665" fmla="*/ 1379637 h 1410263"/>
                <a:gd name="connsiteX4666" fmla="*/ 249660 w 757384"/>
                <a:gd name="connsiteY4666" fmla="*/ 1360433 h 1410263"/>
                <a:gd name="connsiteX4667" fmla="*/ 168183 w 757384"/>
                <a:gd name="connsiteY4667" fmla="*/ 1337304 h 1410263"/>
                <a:gd name="connsiteX4668" fmla="*/ 128681 w 757384"/>
                <a:gd name="connsiteY4668" fmla="*/ 1325440 h 1410263"/>
                <a:gd name="connsiteX4669" fmla="*/ 50615 w 757384"/>
                <a:gd name="connsiteY4669" fmla="*/ 1286180 h 1410263"/>
                <a:gd name="connsiteX4670" fmla="*/ 38756 w 757384"/>
                <a:gd name="connsiteY4670" fmla="*/ 1271756 h 1410263"/>
                <a:gd name="connsiteX4671" fmla="*/ 31078 w 757384"/>
                <a:gd name="connsiteY4671" fmla="*/ 1259124 h 1410263"/>
                <a:gd name="connsiteX4672" fmla="*/ 26897 w 757384"/>
                <a:gd name="connsiteY4672" fmla="*/ 1214146 h 1410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Lst>
              <a:rect l="l" t="t" r="r" b="b"/>
              <a:pathLst>
                <a:path w="757384" h="1410263">
                  <a:moveTo>
                    <a:pt x="16232" y="1270561"/>
                  </a:moveTo>
                  <a:cubicBezTo>
                    <a:pt x="20242" y="1274999"/>
                    <a:pt x="24764" y="1279011"/>
                    <a:pt x="29030" y="1283278"/>
                  </a:cubicBezTo>
                  <a:cubicBezTo>
                    <a:pt x="55734" y="1310248"/>
                    <a:pt x="87813" y="1328001"/>
                    <a:pt x="123732" y="1339352"/>
                  </a:cubicBezTo>
                  <a:cubicBezTo>
                    <a:pt x="148304" y="1347119"/>
                    <a:pt x="172960" y="1354629"/>
                    <a:pt x="197532" y="1362396"/>
                  </a:cubicBezTo>
                  <a:cubicBezTo>
                    <a:pt x="230891" y="1372979"/>
                    <a:pt x="264847" y="1381429"/>
                    <a:pt x="299401" y="1386891"/>
                  </a:cubicBezTo>
                  <a:cubicBezTo>
                    <a:pt x="335660" y="1392695"/>
                    <a:pt x="372005" y="1397560"/>
                    <a:pt x="408436" y="1402339"/>
                  </a:cubicBezTo>
                  <a:cubicBezTo>
                    <a:pt x="430448" y="1405241"/>
                    <a:pt x="452630" y="1407716"/>
                    <a:pt x="474727" y="1409167"/>
                  </a:cubicBezTo>
                  <a:cubicBezTo>
                    <a:pt x="507830" y="1411301"/>
                    <a:pt x="541019" y="1410191"/>
                    <a:pt x="574122" y="1406948"/>
                  </a:cubicBezTo>
                  <a:cubicBezTo>
                    <a:pt x="604751" y="1403961"/>
                    <a:pt x="633844" y="1396877"/>
                    <a:pt x="659866" y="1379466"/>
                  </a:cubicBezTo>
                  <a:cubicBezTo>
                    <a:pt x="678294" y="1367175"/>
                    <a:pt x="689983" y="1350789"/>
                    <a:pt x="692542" y="1328769"/>
                  </a:cubicBezTo>
                  <a:cubicBezTo>
                    <a:pt x="694248" y="1314089"/>
                    <a:pt x="694078" y="1299238"/>
                    <a:pt x="692713" y="1284388"/>
                  </a:cubicBezTo>
                  <a:cubicBezTo>
                    <a:pt x="690239" y="1258015"/>
                    <a:pt x="688959" y="1231557"/>
                    <a:pt x="689812" y="1205099"/>
                  </a:cubicBezTo>
                  <a:cubicBezTo>
                    <a:pt x="691006" y="1168740"/>
                    <a:pt x="691092" y="1132382"/>
                    <a:pt x="685631" y="1096280"/>
                  </a:cubicBezTo>
                  <a:cubicBezTo>
                    <a:pt x="683413" y="1081258"/>
                    <a:pt x="682816" y="1066066"/>
                    <a:pt x="681451" y="1050960"/>
                  </a:cubicBezTo>
                  <a:cubicBezTo>
                    <a:pt x="679915" y="1034402"/>
                    <a:pt x="678294" y="1017930"/>
                    <a:pt x="676759" y="1001458"/>
                  </a:cubicBezTo>
                  <a:cubicBezTo>
                    <a:pt x="675308" y="985327"/>
                    <a:pt x="673772" y="969110"/>
                    <a:pt x="672407" y="952979"/>
                  </a:cubicBezTo>
                  <a:cubicBezTo>
                    <a:pt x="670615" y="931898"/>
                    <a:pt x="668824" y="910817"/>
                    <a:pt x="667118" y="889651"/>
                  </a:cubicBezTo>
                  <a:cubicBezTo>
                    <a:pt x="665838" y="874544"/>
                    <a:pt x="664302" y="859438"/>
                    <a:pt x="663449" y="844246"/>
                  </a:cubicBezTo>
                  <a:cubicBezTo>
                    <a:pt x="662425" y="826237"/>
                    <a:pt x="660207" y="808399"/>
                    <a:pt x="656624" y="790732"/>
                  </a:cubicBezTo>
                  <a:cubicBezTo>
                    <a:pt x="653979" y="777930"/>
                    <a:pt x="651846" y="765042"/>
                    <a:pt x="650481" y="752069"/>
                  </a:cubicBezTo>
                  <a:cubicBezTo>
                    <a:pt x="648348" y="731329"/>
                    <a:pt x="645618" y="710760"/>
                    <a:pt x="641266" y="690277"/>
                  </a:cubicBezTo>
                  <a:cubicBezTo>
                    <a:pt x="636489" y="667660"/>
                    <a:pt x="636489" y="644530"/>
                    <a:pt x="638195" y="621742"/>
                  </a:cubicBezTo>
                  <a:cubicBezTo>
                    <a:pt x="640072" y="597503"/>
                    <a:pt x="642632" y="573179"/>
                    <a:pt x="648519" y="549452"/>
                  </a:cubicBezTo>
                  <a:cubicBezTo>
                    <a:pt x="649713" y="544672"/>
                    <a:pt x="650310" y="539722"/>
                    <a:pt x="651249" y="534857"/>
                  </a:cubicBezTo>
                  <a:cubicBezTo>
                    <a:pt x="659610" y="490476"/>
                    <a:pt x="667886" y="446010"/>
                    <a:pt x="676332" y="401628"/>
                  </a:cubicBezTo>
                  <a:cubicBezTo>
                    <a:pt x="681280" y="375597"/>
                    <a:pt x="686485" y="349651"/>
                    <a:pt x="691263" y="323620"/>
                  </a:cubicBezTo>
                  <a:cubicBezTo>
                    <a:pt x="695528" y="300747"/>
                    <a:pt x="699367" y="277788"/>
                    <a:pt x="703463" y="254829"/>
                  </a:cubicBezTo>
                  <a:cubicBezTo>
                    <a:pt x="703889" y="252354"/>
                    <a:pt x="704316" y="249964"/>
                    <a:pt x="704828" y="247575"/>
                  </a:cubicBezTo>
                  <a:cubicBezTo>
                    <a:pt x="710288" y="219153"/>
                    <a:pt x="715834" y="190732"/>
                    <a:pt x="721379" y="162311"/>
                  </a:cubicBezTo>
                  <a:cubicBezTo>
                    <a:pt x="721891" y="159580"/>
                    <a:pt x="722915" y="157020"/>
                    <a:pt x="723598" y="154545"/>
                  </a:cubicBezTo>
                  <a:cubicBezTo>
                    <a:pt x="729655" y="152155"/>
                    <a:pt x="735286" y="150107"/>
                    <a:pt x="740832" y="147802"/>
                  </a:cubicBezTo>
                  <a:cubicBezTo>
                    <a:pt x="752349" y="143023"/>
                    <a:pt x="757469" y="133976"/>
                    <a:pt x="757383" y="121942"/>
                  </a:cubicBezTo>
                  <a:cubicBezTo>
                    <a:pt x="757298" y="96166"/>
                    <a:pt x="746036" y="75000"/>
                    <a:pt x="728887" y="56650"/>
                  </a:cubicBezTo>
                  <a:cubicBezTo>
                    <a:pt x="726754" y="54431"/>
                    <a:pt x="723939" y="52639"/>
                    <a:pt x="721124" y="51273"/>
                  </a:cubicBezTo>
                  <a:cubicBezTo>
                    <a:pt x="703548" y="42994"/>
                    <a:pt x="686229" y="34289"/>
                    <a:pt x="667459" y="28912"/>
                  </a:cubicBezTo>
                  <a:cubicBezTo>
                    <a:pt x="654917" y="25327"/>
                    <a:pt x="642375" y="21572"/>
                    <a:pt x="629749" y="18158"/>
                  </a:cubicBezTo>
                  <a:cubicBezTo>
                    <a:pt x="619510" y="15427"/>
                    <a:pt x="609272" y="12866"/>
                    <a:pt x="598864" y="10818"/>
                  </a:cubicBezTo>
                  <a:cubicBezTo>
                    <a:pt x="587773" y="8599"/>
                    <a:pt x="576511" y="7404"/>
                    <a:pt x="565505" y="5014"/>
                  </a:cubicBezTo>
                  <a:cubicBezTo>
                    <a:pt x="538630" y="-789"/>
                    <a:pt x="511499" y="-875"/>
                    <a:pt x="484368" y="1344"/>
                  </a:cubicBezTo>
                  <a:cubicBezTo>
                    <a:pt x="462185" y="3137"/>
                    <a:pt x="442733" y="12183"/>
                    <a:pt x="426523" y="27375"/>
                  </a:cubicBezTo>
                  <a:cubicBezTo>
                    <a:pt x="410313" y="42653"/>
                    <a:pt x="409204" y="63222"/>
                    <a:pt x="422940" y="80718"/>
                  </a:cubicBezTo>
                  <a:cubicBezTo>
                    <a:pt x="430191" y="89936"/>
                    <a:pt x="438979" y="97532"/>
                    <a:pt x="448876" y="103933"/>
                  </a:cubicBezTo>
                  <a:cubicBezTo>
                    <a:pt x="451521" y="105640"/>
                    <a:pt x="454080" y="107347"/>
                    <a:pt x="456896" y="109225"/>
                  </a:cubicBezTo>
                  <a:cubicBezTo>
                    <a:pt x="456384" y="111614"/>
                    <a:pt x="456213" y="113834"/>
                    <a:pt x="455446" y="115626"/>
                  </a:cubicBezTo>
                  <a:cubicBezTo>
                    <a:pt x="451521" y="124843"/>
                    <a:pt x="450156" y="134573"/>
                    <a:pt x="448706" y="144388"/>
                  </a:cubicBezTo>
                  <a:cubicBezTo>
                    <a:pt x="447255" y="154118"/>
                    <a:pt x="445037" y="163848"/>
                    <a:pt x="442051" y="173236"/>
                  </a:cubicBezTo>
                  <a:cubicBezTo>
                    <a:pt x="434202" y="197390"/>
                    <a:pt x="426352" y="221543"/>
                    <a:pt x="421233" y="246550"/>
                  </a:cubicBezTo>
                  <a:cubicBezTo>
                    <a:pt x="419271" y="256195"/>
                    <a:pt x="416541" y="265754"/>
                    <a:pt x="414067" y="275313"/>
                  </a:cubicBezTo>
                  <a:cubicBezTo>
                    <a:pt x="411337" y="285896"/>
                    <a:pt x="408009" y="296394"/>
                    <a:pt x="405705" y="307062"/>
                  </a:cubicBezTo>
                  <a:cubicBezTo>
                    <a:pt x="392738" y="367489"/>
                    <a:pt x="380025" y="427916"/>
                    <a:pt x="367057" y="488342"/>
                  </a:cubicBezTo>
                  <a:cubicBezTo>
                    <a:pt x="363388" y="505583"/>
                    <a:pt x="359464" y="522823"/>
                    <a:pt x="354942" y="539893"/>
                  </a:cubicBezTo>
                  <a:cubicBezTo>
                    <a:pt x="351273" y="553890"/>
                    <a:pt x="346581" y="567546"/>
                    <a:pt x="340608" y="580775"/>
                  </a:cubicBezTo>
                  <a:cubicBezTo>
                    <a:pt x="326872" y="611074"/>
                    <a:pt x="310918" y="640177"/>
                    <a:pt x="294026" y="668684"/>
                  </a:cubicBezTo>
                  <a:cubicBezTo>
                    <a:pt x="266553" y="715113"/>
                    <a:pt x="237716" y="760860"/>
                    <a:pt x="210585" y="807546"/>
                  </a:cubicBezTo>
                  <a:cubicBezTo>
                    <a:pt x="186099" y="849623"/>
                    <a:pt x="162210" y="892126"/>
                    <a:pt x="139516" y="935142"/>
                  </a:cubicBezTo>
                  <a:cubicBezTo>
                    <a:pt x="123049" y="966294"/>
                    <a:pt x="109058" y="998812"/>
                    <a:pt x="93530" y="1030476"/>
                  </a:cubicBezTo>
                  <a:cubicBezTo>
                    <a:pt x="80817" y="1056422"/>
                    <a:pt x="67252" y="1082026"/>
                    <a:pt x="54199" y="1107887"/>
                  </a:cubicBezTo>
                  <a:cubicBezTo>
                    <a:pt x="44814" y="1126493"/>
                    <a:pt x="35514" y="1145099"/>
                    <a:pt x="26300" y="1163790"/>
                  </a:cubicBezTo>
                  <a:cubicBezTo>
                    <a:pt x="18963" y="1178641"/>
                    <a:pt x="10857" y="1193235"/>
                    <a:pt x="4714" y="1208598"/>
                  </a:cubicBezTo>
                  <a:cubicBezTo>
                    <a:pt x="-4414" y="1231301"/>
                    <a:pt x="-148" y="1252297"/>
                    <a:pt x="16318" y="1270561"/>
                  </a:cubicBezTo>
                  <a:close/>
                  <a:moveTo>
                    <a:pt x="151204" y="952211"/>
                  </a:moveTo>
                  <a:cubicBezTo>
                    <a:pt x="170316" y="914402"/>
                    <a:pt x="189938" y="876849"/>
                    <a:pt x="210670" y="839893"/>
                  </a:cubicBezTo>
                  <a:cubicBezTo>
                    <a:pt x="244626" y="779210"/>
                    <a:pt x="279692" y="719210"/>
                    <a:pt x="314160" y="658783"/>
                  </a:cubicBezTo>
                  <a:cubicBezTo>
                    <a:pt x="328493" y="633606"/>
                    <a:pt x="342571" y="608342"/>
                    <a:pt x="356648" y="583079"/>
                  </a:cubicBezTo>
                  <a:cubicBezTo>
                    <a:pt x="366289" y="565754"/>
                    <a:pt x="373797" y="547574"/>
                    <a:pt x="378319" y="528286"/>
                  </a:cubicBezTo>
                  <a:cubicBezTo>
                    <a:pt x="381305" y="525298"/>
                    <a:pt x="384291" y="522311"/>
                    <a:pt x="387277" y="519239"/>
                  </a:cubicBezTo>
                  <a:cubicBezTo>
                    <a:pt x="391884" y="514544"/>
                    <a:pt x="396491" y="509680"/>
                    <a:pt x="400928" y="504900"/>
                  </a:cubicBezTo>
                  <a:cubicBezTo>
                    <a:pt x="399392" y="512496"/>
                    <a:pt x="397856" y="520092"/>
                    <a:pt x="396406" y="527688"/>
                  </a:cubicBezTo>
                  <a:cubicBezTo>
                    <a:pt x="391970" y="532980"/>
                    <a:pt x="387533" y="538186"/>
                    <a:pt x="383011" y="543392"/>
                  </a:cubicBezTo>
                  <a:cubicBezTo>
                    <a:pt x="379257" y="547574"/>
                    <a:pt x="375503" y="551842"/>
                    <a:pt x="371664" y="555939"/>
                  </a:cubicBezTo>
                  <a:cubicBezTo>
                    <a:pt x="371664" y="555939"/>
                    <a:pt x="371835" y="556195"/>
                    <a:pt x="371835" y="556109"/>
                  </a:cubicBezTo>
                  <a:cubicBezTo>
                    <a:pt x="376015" y="552354"/>
                    <a:pt x="380110" y="548513"/>
                    <a:pt x="384206" y="544672"/>
                  </a:cubicBezTo>
                  <a:cubicBezTo>
                    <a:pt x="387874" y="541259"/>
                    <a:pt x="391458" y="537845"/>
                    <a:pt x="395041" y="534345"/>
                  </a:cubicBezTo>
                  <a:cubicBezTo>
                    <a:pt x="393079" y="544502"/>
                    <a:pt x="391031" y="554573"/>
                    <a:pt x="389069" y="564729"/>
                  </a:cubicBezTo>
                  <a:lnTo>
                    <a:pt x="383097" y="571899"/>
                  </a:lnTo>
                  <a:cubicBezTo>
                    <a:pt x="383097" y="571899"/>
                    <a:pt x="383267" y="572155"/>
                    <a:pt x="383267" y="572069"/>
                  </a:cubicBezTo>
                  <a:lnTo>
                    <a:pt x="388130" y="567205"/>
                  </a:lnTo>
                  <a:cubicBezTo>
                    <a:pt x="380708" y="583421"/>
                    <a:pt x="373285" y="599637"/>
                    <a:pt x="365777" y="615768"/>
                  </a:cubicBezTo>
                  <a:cubicBezTo>
                    <a:pt x="361511" y="620803"/>
                    <a:pt x="357245" y="625839"/>
                    <a:pt x="352894" y="630789"/>
                  </a:cubicBezTo>
                  <a:cubicBezTo>
                    <a:pt x="347946" y="636422"/>
                    <a:pt x="342998" y="641884"/>
                    <a:pt x="337964" y="647432"/>
                  </a:cubicBezTo>
                  <a:cubicBezTo>
                    <a:pt x="337964" y="647432"/>
                    <a:pt x="338049" y="647688"/>
                    <a:pt x="338134" y="647603"/>
                  </a:cubicBezTo>
                  <a:cubicBezTo>
                    <a:pt x="343509" y="642482"/>
                    <a:pt x="348799" y="637361"/>
                    <a:pt x="354089" y="632069"/>
                  </a:cubicBezTo>
                  <a:cubicBezTo>
                    <a:pt x="356648" y="629594"/>
                    <a:pt x="359123" y="627034"/>
                    <a:pt x="361682" y="624473"/>
                  </a:cubicBezTo>
                  <a:cubicBezTo>
                    <a:pt x="357672" y="633179"/>
                    <a:pt x="353577" y="641970"/>
                    <a:pt x="349567" y="650675"/>
                  </a:cubicBezTo>
                  <a:cubicBezTo>
                    <a:pt x="348202" y="652126"/>
                    <a:pt x="346837" y="653663"/>
                    <a:pt x="345472" y="655113"/>
                  </a:cubicBezTo>
                  <a:cubicBezTo>
                    <a:pt x="345472" y="655113"/>
                    <a:pt x="345557" y="655369"/>
                    <a:pt x="345642" y="655284"/>
                  </a:cubicBezTo>
                  <a:cubicBezTo>
                    <a:pt x="346666" y="654345"/>
                    <a:pt x="347690" y="653321"/>
                    <a:pt x="348714" y="652382"/>
                  </a:cubicBezTo>
                  <a:cubicBezTo>
                    <a:pt x="347093" y="655796"/>
                    <a:pt x="345557" y="659295"/>
                    <a:pt x="343936" y="662710"/>
                  </a:cubicBezTo>
                  <a:lnTo>
                    <a:pt x="343936" y="662710"/>
                  </a:lnTo>
                  <a:cubicBezTo>
                    <a:pt x="343936" y="662710"/>
                    <a:pt x="343850" y="662966"/>
                    <a:pt x="343850" y="662966"/>
                  </a:cubicBezTo>
                  <a:lnTo>
                    <a:pt x="343850" y="663222"/>
                  </a:lnTo>
                  <a:cubicBezTo>
                    <a:pt x="343850" y="663222"/>
                    <a:pt x="343765" y="663222"/>
                    <a:pt x="343765" y="663222"/>
                  </a:cubicBezTo>
                  <a:cubicBezTo>
                    <a:pt x="342827" y="665270"/>
                    <a:pt x="341974" y="667404"/>
                    <a:pt x="341035" y="669452"/>
                  </a:cubicBezTo>
                  <a:cubicBezTo>
                    <a:pt x="341035" y="669025"/>
                    <a:pt x="341120" y="668513"/>
                    <a:pt x="341206" y="668086"/>
                  </a:cubicBezTo>
                  <a:cubicBezTo>
                    <a:pt x="341206" y="668086"/>
                    <a:pt x="340950" y="668001"/>
                    <a:pt x="340950" y="668086"/>
                  </a:cubicBezTo>
                  <a:cubicBezTo>
                    <a:pt x="340779" y="669111"/>
                    <a:pt x="340523" y="670135"/>
                    <a:pt x="340353" y="671159"/>
                  </a:cubicBezTo>
                  <a:cubicBezTo>
                    <a:pt x="336087" y="681145"/>
                    <a:pt x="331736" y="691130"/>
                    <a:pt x="327470" y="701116"/>
                  </a:cubicBezTo>
                  <a:cubicBezTo>
                    <a:pt x="324996" y="701543"/>
                    <a:pt x="322521" y="702140"/>
                    <a:pt x="319962" y="702738"/>
                  </a:cubicBezTo>
                  <a:cubicBezTo>
                    <a:pt x="319962" y="702482"/>
                    <a:pt x="319962" y="702140"/>
                    <a:pt x="320047" y="701884"/>
                  </a:cubicBezTo>
                  <a:lnTo>
                    <a:pt x="340950" y="660490"/>
                  </a:lnTo>
                  <a:cubicBezTo>
                    <a:pt x="340950" y="660490"/>
                    <a:pt x="340779" y="660149"/>
                    <a:pt x="340694" y="660405"/>
                  </a:cubicBezTo>
                  <a:lnTo>
                    <a:pt x="320303" y="698129"/>
                  </a:lnTo>
                  <a:cubicBezTo>
                    <a:pt x="320303" y="698129"/>
                    <a:pt x="320303" y="698129"/>
                    <a:pt x="320303" y="698129"/>
                  </a:cubicBezTo>
                  <a:cubicBezTo>
                    <a:pt x="320303" y="698129"/>
                    <a:pt x="320303" y="698129"/>
                    <a:pt x="320303" y="698214"/>
                  </a:cubicBezTo>
                  <a:lnTo>
                    <a:pt x="317488" y="703421"/>
                  </a:lnTo>
                  <a:cubicBezTo>
                    <a:pt x="315184" y="704018"/>
                    <a:pt x="312880" y="704701"/>
                    <a:pt x="310577" y="705384"/>
                  </a:cubicBezTo>
                  <a:cubicBezTo>
                    <a:pt x="304946" y="707176"/>
                    <a:pt x="298889" y="708627"/>
                    <a:pt x="295817" y="715199"/>
                  </a:cubicBezTo>
                  <a:cubicBezTo>
                    <a:pt x="294452" y="720149"/>
                    <a:pt x="293428" y="725355"/>
                    <a:pt x="291636" y="730135"/>
                  </a:cubicBezTo>
                  <a:cubicBezTo>
                    <a:pt x="287882" y="740035"/>
                    <a:pt x="283873" y="749850"/>
                    <a:pt x="279692" y="759580"/>
                  </a:cubicBezTo>
                  <a:cubicBezTo>
                    <a:pt x="277730" y="764274"/>
                    <a:pt x="275767" y="768968"/>
                    <a:pt x="273890" y="773663"/>
                  </a:cubicBezTo>
                  <a:lnTo>
                    <a:pt x="269881" y="776906"/>
                  </a:lnTo>
                  <a:cubicBezTo>
                    <a:pt x="269881" y="776906"/>
                    <a:pt x="269966" y="777162"/>
                    <a:pt x="270051" y="777076"/>
                  </a:cubicBezTo>
                  <a:lnTo>
                    <a:pt x="273378" y="774857"/>
                  </a:lnTo>
                  <a:cubicBezTo>
                    <a:pt x="269540" y="784246"/>
                    <a:pt x="265700" y="793634"/>
                    <a:pt x="261434" y="802852"/>
                  </a:cubicBezTo>
                  <a:lnTo>
                    <a:pt x="244712" y="816337"/>
                  </a:lnTo>
                  <a:cubicBezTo>
                    <a:pt x="244712" y="816337"/>
                    <a:pt x="244712" y="816593"/>
                    <a:pt x="244883" y="816507"/>
                  </a:cubicBezTo>
                  <a:lnTo>
                    <a:pt x="259983" y="806009"/>
                  </a:lnTo>
                  <a:cubicBezTo>
                    <a:pt x="259045" y="808058"/>
                    <a:pt x="258021" y="810021"/>
                    <a:pt x="256998" y="811984"/>
                  </a:cubicBezTo>
                  <a:cubicBezTo>
                    <a:pt x="252903" y="820092"/>
                    <a:pt x="248807" y="828200"/>
                    <a:pt x="244712" y="836308"/>
                  </a:cubicBezTo>
                  <a:cubicBezTo>
                    <a:pt x="243091" y="837503"/>
                    <a:pt x="241470" y="838698"/>
                    <a:pt x="239934" y="839893"/>
                  </a:cubicBezTo>
                  <a:lnTo>
                    <a:pt x="220226" y="854829"/>
                  </a:lnTo>
                  <a:cubicBezTo>
                    <a:pt x="220226" y="854829"/>
                    <a:pt x="220226" y="855085"/>
                    <a:pt x="220397" y="855000"/>
                  </a:cubicBezTo>
                  <a:lnTo>
                    <a:pt x="240873" y="841429"/>
                  </a:lnTo>
                  <a:cubicBezTo>
                    <a:pt x="241555" y="841002"/>
                    <a:pt x="242152" y="840576"/>
                    <a:pt x="242835" y="840149"/>
                  </a:cubicBezTo>
                  <a:cubicBezTo>
                    <a:pt x="238057" y="849623"/>
                    <a:pt x="233450" y="859182"/>
                    <a:pt x="228843" y="868741"/>
                  </a:cubicBezTo>
                  <a:cubicBezTo>
                    <a:pt x="222018" y="873179"/>
                    <a:pt x="215107" y="877531"/>
                    <a:pt x="208196" y="881884"/>
                  </a:cubicBezTo>
                  <a:cubicBezTo>
                    <a:pt x="208111" y="881884"/>
                    <a:pt x="208196" y="882140"/>
                    <a:pt x="208367" y="882140"/>
                  </a:cubicBezTo>
                  <a:cubicBezTo>
                    <a:pt x="214765" y="878641"/>
                    <a:pt x="221164" y="875056"/>
                    <a:pt x="227563" y="871386"/>
                  </a:cubicBezTo>
                  <a:cubicBezTo>
                    <a:pt x="224918" y="876934"/>
                    <a:pt x="222444" y="882482"/>
                    <a:pt x="219885" y="888029"/>
                  </a:cubicBezTo>
                  <a:cubicBezTo>
                    <a:pt x="217155" y="889822"/>
                    <a:pt x="214510" y="891614"/>
                    <a:pt x="211780" y="893321"/>
                  </a:cubicBezTo>
                  <a:lnTo>
                    <a:pt x="189256" y="908086"/>
                  </a:lnTo>
                  <a:cubicBezTo>
                    <a:pt x="189256" y="908086"/>
                    <a:pt x="189256" y="908342"/>
                    <a:pt x="189426" y="908342"/>
                  </a:cubicBezTo>
                  <a:lnTo>
                    <a:pt x="212633" y="894943"/>
                  </a:lnTo>
                  <a:cubicBezTo>
                    <a:pt x="214510" y="893918"/>
                    <a:pt x="216387" y="892809"/>
                    <a:pt x="218264" y="891785"/>
                  </a:cubicBezTo>
                  <a:cubicBezTo>
                    <a:pt x="213998" y="901514"/>
                    <a:pt x="209817" y="911244"/>
                    <a:pt x="205893" y="921145"/>
                  </a:cubicBezTo>
                  <a:cubicBezTo>
                    <a:pt x="201200" y="924046"/>
                    <a:pt x="196508" y="926948"/>
                    <a:pt x="191815" y="929850"/>
                  </a:cubicBezTo>
                  <a:cubicBezTo>
                    <a:pt x="183625" y="934800"/>
                    <a:pt x="175434" y="939665"/>
                    <a:pt x="167244" y="944530"/>
                  </a:cubicBezTo>
                  <a:cubicBezTo>
                    <a:pt x="167159" y="944530"/>
                    <a:pt x="167244" y="944786"/>
                    <a:pt x="167329" y="944786"/>
                  </a:cubicBezTo>
                  <a:cubicBezTo>
                    <a:pt x="175775" y="940433"/>
                    <a:pt x="184137" y="935995"/>
                    <a:pt x="192498" y="931472"/>
                  </a:cubicBezTo>
                  <a:cubicBezTo>
                    <a:pt x="196423" y="929423"/>
                    <a:pt x="200347" y="927290"/>
                    <a:pt x="204186" y="925156"/>
                  </a:cubicBezTo>
                  <a:cubicBezTo>
                    <a:pt x="202565" y="929253"/>
                    <a:pt x="200859" y="933349"/>
                    <a:pt x="198982" y="937361"/>
                  </a:cubicBezTo>
                  <a:cubicBezTo>
                    <a:pt x="197190" y="939665"/>
                    <a:pt x="195484" y="941884"/>
                    <a:pt x="193778" y="944189"/>
                  </a:cubicBezTo>
                  <a:cubicBezTo>
                    <a:pt x="191389" y="947517"/>
                    <a:pt x="189000" y="950761"/>
                    <a:pt x="186611" y="954089"/>
                  </a:cubicBezTo>
                  <a:cubicBezTo>
                    <a:pt x="183540" y="955881"/>
                    <a:pt x="180468" y="957674"/>
                    <a:pt x="177482" y="959381"/>
                  </a:cubicBezTo>
                  <a:lnTo>
                    <a:pt x="148986" y="975512"/>
                  </a:lnTo>
                  <a:cubicBezTo>
                    <a:pt x="148986" y="975512"/>
                    <a:pt x="148986" y="975768"/>
                    <a:pt x="149071" y="975768"/>
                  </a:cubicBezTo>
                  <a:lnTo>
                    <a:pt x="178165" y="961002"/>
                  </a:lnTo>
                  <a:cubicBezTo>
                    <a:pt x="180041" y="960064"/>
                    <a:pt x="181833" y="959125"/>
                    <a:pt x="183710" y="958186"/>
                  </a:cubicBezTo>
                  <a:cubicBezTo>
                    <a:pt x="183028" y="959210"/>
                    <a:pt x="182260" y="960234"/>
                    <a:pt x="181492" y="961258"/>
                  </a:cubicBezTo>
                  <a:cubicBezTo>
                    <a:pt x="174154" y="971671"/>
                    <a:pt x="167073" y="982339"/>
                    <a:pt x="160333" y="993093"/>
                  </a:cubicBezTo>
                  <a:cubicBezTo>
                    <a:pt x="152399" y="997446"/>
                    <a:pt x="144550" y="1001714"/>
                    <a:pt x="136530" y="1005981"/>
                  </a:cubicBezTo>
                  <a:cubicBezTo>
                    <a:pt x="136444" y="1005981"/>
                    <a:pt x="136530" y="1006237"/>
                    <a:pt x="136615" y="1006237"/>
                  </a:cubicBezTo>
                  <a:cubicBezTo>
                    <a:pt x="143952" y="1002738"/>
                    <a:pt x="151375" y="999238"/>
                    <a:pt x="158712" y="995654"/>
                  </a:cubicBezTo>
                  <a:cubicBezTo>
                    <a:pt x="146000" y="1016052"/>
                    <a:pt x="134226" y="1037133"/>
                    <a:pt x="123647" y="1058726"/>
                  </a:cubicBezTo>
                  <a:cubicBezTo>
                    <a:pt x="119893" y="1061116"/>
                    <a:pt x="116139" y="1063506"/>
                    <a:pt x="112385" y="1065810"/>
                  </a:cubicBezTo>
                  <a:lnTo>
                    <a:pt x="90885" y="1079295"/>
                  </a:lnTo>
                  <a:cubicBezTo>
                    <a:pt x="97113" y="1066578"/>
                    <a:pt x="103341" y="1053861"/>
                    <a:pt x="109399" y="1041059"/>
                  </a:cubicBezTo>
                  <a:cubicBezTo>
                    <a:pt x="123476" y="1011443"/>
                    <a:pt x="136530" y="981230"/>
                    <a:pt x="151375" y="951955"/>
                  </a:cubicBezTo>
                  <a:close/>
                  <a:moveTo>
                    <a:pt x="460735" y="139950"/>
                  </a:moveTo>
                  <a:cubicBezTo>
                    <a:pt x="461332" y="130903"/>
                    <a:pt x="462868" y="121856"/>
                    <a:pt x="466537" y="113663"/>
                  </a:cubicBezTo>
                  <a:cubicBezTo>
                    <a:pt x="469182" y="114260"/>
                    <a:pt x="471656" y="114858"/>
                    <a:pt x="474130" y="115370"/>
                  </a:cubicBezTo>
                  <a:lnTo>
                    <a:pt x="468926" y="143449"/>
                  </a:lnTo>
                  <a:cubicBezTo>
                    <a:pt x="464148" y="168627"/>
                    <a:pt x="459370" y="193805"/>
                    <a:pt x="454763" y="218983"/>
                  </a:cubicBezTo>
                  <a:cubicBezTo>
                    <a:pt x="452289" y="221117"/>
                    <a:pt x="449900" y="223336"/>
                    <a:pt x="447426" y="225469"/>
                  </a:cubicBezTo>
                  <a:cubicBezTo>
                    <a:pt x="447426" y="225469"/>
                    <a:pt x="447511" y="225725"/>
                    <a:pt x="447597" y="225640"/>
                  </a:cubicBezTo>
                  <a:cubicBezTo>
                    <a:pt x="449900" y="224104"/>
                    <a:pt x="452118" y="222482"/>
                    <a:pt x="454422" y="220860"/>
                  </a:cubicBezTo>
                  <a:cubicBezTo>
                    <a:pt x="453142" y="227688"/>
                    <a:pt x="451947" y="234431"/>
                    <a:pt x="450753" y="241259"/>
                  </a:cubicBezTo>
                  <a:cubicBezTo>
                    <a:pt x="450753" y="241259"/>
                    <a:pt x="450753" y="241259"/>
                    <a:pt x="450753" y="241259"/>
                  </a:cubicBezTo>
                  <a:cubicBezTo>
                    <a:pt x="450753" y="241259"/>
                    <a:pt x="450753" y="241429"/>
                    <a:pt x="450753" y="241515"/>
                  </a:cubicBezTo>
                  <a:cubicBezTo>
                    <a:pt x="450753" y="241515"/>
                    <a:pt x="450753" y="241685"/>
                    <a:pt x="450753" y="241771"/>
                  </a:cubicBezTo>
                  <a:cubicBezTo>
                    <a:pt x="450753" y="241771"/>
                    <a:pt x="450753" y="241771"/>
                    <a:pt x="450753" y="241771"/>
                  </a:cubicBezTo>
                  <a:cubicBezTo>
                    <a:pt x="450412" y="244161"/>
                    <a:pt x="450071" y="246550"/>
                    <a:pt x="449729" y="248940"/>
                  </a:cubicBezTo>
                  <a:lnTo>
                    <a:pt x="442222" y="257390"/>
                  </a:lnTo>
                  <a:cubicBezTo>
                    <a:pt x="442222" y="257390"/>
                    <a:pt x="442392" y="257646"/>
                    <a:pt x="442392" y="257560"/>
                  </a:cubicBezTo>
                  <a:lnTo>
                    <a:pt x="449388" y="251245"/>
                  </a:lnTo>
                  <a:cubicBezTo>
                    <a:pt x="448023" y="260291"/>
                    <a:pt x="446743" y="269338"/>
                    <a:pt x="445464" y="278385"/>
                  </a:cubicBezTo>
                  <a:cubicBezTo>
                    <a:pt x="445293" y="278556"/>
                    <a:pt x="445122" y="278727"/>
                    <a:pt x="444952" y="278897"/>
                  </a:cubicBezTo>
                  <a:cubicBezTo>
                    <a:pt x="444952" y="278897"/>
                    <a:pt x="445122" y="279153"/>
                    <a:pt x="445122" y="279068"/>
                  </a:cubicBezTo>
                  <a:cubicBezTo>
                    <a:pt x="445122" y="279068"/>
                    <a:pt x="445293" y="278897"/>
                    <a:pt x="445378" y="278897"/>
                  </a:cubicBezTo>
                  <a:cubicBezTo>
                    <a:pt x="443245" y="294175"/>
                    <a:pt x="441027" y="309452"/>
                    <a:pt x="438894" y="324815"/>
                  </a:cubicBezTo>
                  <a:cubicBezTo>
                    <a:pt x="437956" y="326095"/>
                    <a:pt x="437017" y="327375"/>
                    <a:pt x="436078" y="328656"/>
                  </a:cubicBezTo>
                  <a:lnTo>
                    <a:pt x="425670" y="342567"/>
                  </a:lnTo>
                  <a:cubicBezTo>
                    <a:pt x="425670" y="342567"/>
                    <a:pt x="425840" y="342823"/>
                    <a:pt x="425840" y="342738"/>
                  </a:cubicBezTo>
                  <a:lnTo>
                    <a:pt x="437358" y="329850"/>
                  </a:lnTo>
                  <a:cubicBezTo>
                    <a:pt x="437358" y="329850"/>
                    <a:pt x="438041" y="329168"/>
                    <a:pt x="438297" y="328741"/>
                  </a:cubicBezTo>
                  <a:cubicBezTo>
                    <a:pt x="437785" y="332582"/>
                    <a:pt x="437188" y="336422"/>
                    <a:pt x="436676" y="340263"/>
                  </a:cubicBezTo>
                  <a:lnTo>
                    <a:pt x="434031" y="358954"/>
                  </a:lnTo>
                  <a:cubicBezTo>
                    <a:pt x="431130" y="362880"/>
                    <a:pt x="428229" y="366892"/>
                    <a:pt x="425328" y="370818"/>
                  </a:cubicBezTo>
                  <a:cubicBezTo>
                    <a:pt x="425328" y="370818"/>
                    <a:pt x="425499" y="371074"/>
                    <a:pt x="425499" y="370988"/>
                  </a:cubicBezTo>
                  <a:cubicBezTo>
                    <a:pt x="428229" y="367916"/>
                    <a:pt x="430960" y="364843"/>
                    <a:pt x="433604" y="361771"/>
                  </a:cubicBezTo>
                  <a:lnTo>
                    <a:pt x="432751" y="367489"/>
                  </a:lnTo>
                  <a:cubicBezTo>
                    <a:pt x="429594" y="379950"/>
                    <a:pt x="426523" y="392411"/>
                    <a:pt x="423366" y="404872"/>
                  </a:cubicBezTo>
                  <a:lnTo>
                    <a:pt x="417565" y="412638"/>
                  </a:lnTo>
                  <a:cubicBezTo>
                    <a:pt x="417565" y="412638"/>
                    <a:pt x="417735" y="412894"/>
                    <a:pt x="417735" y="412809"/>
                  </a:cubicBezTo>
                  <a:lnTo>
                    <a:pt x="422684" y="407347"/>
                  </a:lnTo>
                  <a:cubicBezTo>
                    <a:pt x="420210" y="417333"/>
                    <a:pt x="417735" y="427404"/>
                    <a:pt x="415346" y="437389"/>
                  </a:cubicBezTo>
                  <a:cubicBezTo>
                    <a:pt x="414664" y="438243"/>
                    <a:pt x="413896" y="439182"/>
                    <a:pt x="413213" y="440035"/>
                  </a:cubicBezTo>
                  <a:cubicBezTo>
                    <a:pt x="411251" y="442596"/>
                    <a:pt x="409374" y="445242"/>
                    <a:pt x="407412" y="447802"/>
                  </a:cubicBezTo>
                  <a:lnTo>
                    <a:pt x="401866" y="455740"/>
                  </a:lnTo>
                  <a:cubicBezTo>
                    <a:pt x="401866" y="455740"/>
                    <a:pt x="402037" y="455996"/>
                    <a:pt x="402037" y="455910"/>
                  </a:cubicBezTo>
                  <a:lnTo>
                    <a:pt x="408095" y="448485"/>
                  </a:lnTo>
                  <a:lnTo>
                    <a:pt x="414237" y="441486"/>
                  </a:lnTo>
                  <a:cubicBezTo>
                    <a:pt x="413213" y="445839"/>
                    <a:pt x="412104" y="450192"/>
                    <a:pt x="411081" y="454630"/>
                  </a:cubicBezTo>
                  <a:lnTo>
                    <a:pt x="411081" y="454630"/>
                  </a:lnTo>
                  <a:cubicBezTo>
                    <a:pt x="411081" y="454630"/>
                    <a:pt x="411081" y="454886"/>
                    <a:pt x="411081" y="454886"/>
                  </a:cubicBezTo>
                  <a:lnTo>
                    <a:pt x="411081" y="455142"/>
                  </a:lnTo>
                  <a:cubicBezTo>
                    <a:pt x="411081" y="455142"/>
                    <a:pt x="411081" y="455142"/>
                    <a:pt x="411081" y="455142"/>
                  </a:cubicBezTo>
                  <a:cubicBezTo>
                    <a:pt x="410569" y="457532"/>
                    <a:pt x="410057" y="459922"/>
                    <a:pt x="409630" y="462311"/>
                  </a:cubicBezTo>
                  <a:cubicBezTo>
                    <a:pt x="408180" y="464274"/>
                    <a:pt x="406815" y="466237"/>
                    <a:pt x="405364" y="468200"/>
                  </a:cubicBezTo>
                  <a:lnTo>
                    <a:pt x="395467" y="481600"/>
                  </a:lnTo>
                  <a:cubicBezTo>
                    <a:pt x="395467" y="481600"/>
                    <a:pt x="395638" y="481856"/>
                    <a:pt x="395638" y="481771"/>
                  </a:cubicBezTo>
                  <a:lnTo>
                    <a:pt x="406644" y="469395"/>
                  </a:lnTo>
                  <a:cubicBezTo>
                    <a:pt x="407327" y="468712"/>
                    <a:pt x="407924" y="467944"/>
                    <a:pt x="408606" y="467261"/>
                  </a:cubicBezTo>
                  <a:cubicBezTo>
                    <a:pt x="406559" y="477162"/>
                    <a:pt x="404511" y="487062"/>
                    <a:pt x="402549" y="496877"/>
                  </a:cubicBezTo>
                  <a:cubicBezTo>
                    <a:pt x="397174" y="503961"/>
                    <a:pt x="391628" y="510960"/>
                    <a:pt x="385997" y="517788"/>
                  </a:cubicBezTo>
                  <a:cubicBezTo>
                    <a:pt x="383609" y="520690"/>
                    <a:pt x="381134" y="523591"/>
                    <a:pt x="378660" y="526493"/>
                  </a:cubicBezTo>
                  <a:cubicBezTo>
                    <a:pt x="389069" y="481173"/>
                    <a:pt x="398027" y="435597"/>
                    <a:pt x="404853" y="389594"/>
                  </a:cubicBezTo>
                  <a:cubicBezTo>
                    <a:pt x="406047" y="381572"/>
                    <a:pt x="407753" y="373634"/>
                    <a:pt x="409204" y="365612"/>
                  </a:cubicBezTo>
                  <a:cubicBezTo>
                    <a:pt x="412275" y="348627"/>
                    <a:pt x="415346" y="331557"/>
                    <a:pt x="418503" y="314573"/>
                  </a:cubicBezTo>
                  <a:cubicBezTo>
                    <a:pt x="419612" y="308684"/>
                    <a:pt x="420978" y="302795"/>
                    <a:pt x="422342" y="296991"/>
                  </a:cubicBezTo>
                  <a:cubicBezTo>
                    <a:pt x="426779" y="278471"/>
                    <a:pt x="431813" y="260035"/>
                    <a:pt x="435737" y="241429"/>
                  </a:cubicBezTo>
                  <a:cubicBezTo>
                    <a:pt x="439662" y="222738"/>
                    <a:pt x="444952" y="204474"/>
                    <a:pt x="450924" y="186380"/>
                  </a:cubicBezTo>
                  <a:cubicBezTo>
                    <a:pt x="455957" y="171273"/>
                    <a:pt x="459541" y="155825"/>
                    <a:pt x="460650" y="139865"/>
                  </a:cubicBezTo>
                  <a:close/>
                  <a:moveTo>
                    <a:pt x="515680" y="129964"/>
                  </a:moveTo>
                  <a:lnTo>
                    <a:pt x="513290" y="139950"/>
                  </a:lnTo>
                  <a:cubicBezTo>
                    <a:pt x="510816" y="140804"/>
                    <a:pt x="508428" y="141657"/>
                    <a:pt x="505953" y="142596"/>
                  </a:cubicBezTo>
                  <a:cubicBezTo>
                    <a:pt x="506295" y="140718"/>
                    <a:pt x="506721" y="138926"/>
                    <a:pt x="507148" y="137048"/>
                  </a:cubicBezTo>
                  <a:cubicBezTo>
                    <a:pt x="509025" y="135085"/>
                    <a:pt x="510987" y="133208"/>
                    <a:pt x="512864" y="131245"/>
                  </a:cubicBezTo>
                  <a:cubicBezTo>
                    <a:pt x="513802" y="130818"/>
                    <a:pt x="514827" y="130391"/>
                    <a:pt x="515765" y="129964"/>
                  </a:cubicBezTo>
                  <a:close/>
                  <a:moveTo>
                    <a:pt x="523358" y="161031"/>
                  </a:moveTo>
                  <a:cubicBezTo>
                    <a:pt x="521822" y="161543"/>
                    <a:pt x="520286" y="162055"/>
                    <a:pt x="518751" y="162482"/>
                  </a:cubicBezTo>
                  <a:lnTo>
                    <a:pt x="512779" y="160178"/>
                  </a:lnTo>
                  <a:cubicBezTo>
                    <a:pt x="512779" y="160178"/>
                    <a:pt x="512608" y="160434"/>
                    <a:pt x="512694" y="160434"/>
                  </a:cubicBezTo>
                  <a:lnTo>
                    <a:pt x="517471" y="162994"/>
                  </a:lnTo>
                  <a:cubicBezTo>
                    <a:pt x="517471" y="162994"/>
                    <a:pt x="517044" y="163165"/>
                    <a:pt x="516789" y="163165"/>
                  </a:cubicBezTo>
                  <a:cubicBezTo>
                    <a:pt x="514400" y="163933"/>
                    <a:pt x="512011" y="164616"/>
                    <a:pt x="509707" y="165299"/>
                  </a:cubicBezTo>
                  <a:cubicBezTo>
                    <a:pt x="510390" y="161799"/>
                    <a:pt x="510987" y="158215"/>
                    <a:pt x="511669" y="154715"/>
                  </a:cubicBezTo>
                  <a:lnTo>
                    <a:pt x="513632" y="144644"/>
                  </a:lnTo>
                  <a:cubicBezTo>
                    <a:pt x="518836" y="143449"/>
                    <a:pt x="523955" y="142340"/>
                    <a:pt x="529160" y="141145"/>
                  </a:cubicBezTo>
                  <a:cubicBezTo>
                    <a:pt x="527197" y="147802"/>
                    <a:pt x="525320" y="154374"/>
                    <a:pt x="523443" y="161031"/>
                  </a:cubicBezTo>
                  <a:close/>
                  <a:moveTo>
                    <a:pt x="499299" y="255000"/>
                  </a:moveTo>
                  <a:lnTo>
                    <a:pt x="499299" y="255256"/>
                  </a:lnTo>
                  <a:cubicBezTo>
                    <a:pt x="499299" y="255256"/>
                    <a:pt x="499299" y="255256"/>
                    <a:pt x="499299" y="255256"/>
                  </a:cubicBezTo>
                  <a:cubicBezTo>
                    <a:pt x="498019" y="261657"/>
                    <a:pt x="496910" y="268058"/>
                    <a:pt x="495715" y="274545"/>
                  </a:cubicBezTo>
                  <a:cubicBezTo>
                    <a:pt x="494947" y="275569"/>
                    <a:pt x="494179" y="276593"/>
                    <a:pt x="493497" y="277703"/>
                  </a:cubicBezTo>
                  <a:cubicBezTo>
                    <a:pt x="491535" y="280348"/>
                    <a:pt x="489572" y="282909"/>
                    <a:pt x="487610" y="285555"/>
                  </a:cubicBezTo>
                  <a:cubicBezTo>
                    <a:pt x="489061" y="278471"/>
                    <a:pt x="490425" y="271387"/>
                    <a:pt x="491876" y="264217"/>
                  </a:cubicBezTo>
                  <a:cubicBezTo>
                    <a:pt x="494179" y="261060"/>
                    <a:pt x="496569" y="257902"/>
                    <a:pt x="498872" y="254744"/>
                  </a:cubicBezTo>
                  <a:lnTo>
                    <a:pt x="499640" y="253720"/>
                  </a:lnTo>
                  <a:cubicBezTo>
                    <a:pt x="499640" y="253720"/>
                    <a:pt x="499469" y="254488"/>
                    <a:pt x="499384" y="254914"/>
                  </a:cubicBezTo>
                  <a:lnTo>
                    <a:pt x="499384" y="254914"/>
                  </a:lnTo>
                  <a:cubicBezTo>
                    <a:pt x="499384" y="254914"/>
                    <a:pt x="499384" y="255171"/>
                    <a:pt x="499384" y="255171"/>
                  </a:cubicBezTo>
                  <a:close/>
                  <a:moveTo>
                    <a:pt x="482576" y="347517"/>
                  </a:moveTo>
                  <a:cubicBezTo>
                    <a:pt x="480870" y="353748"/>
                    <a:pt x="479249" y="359979"/>
                    <a:pt x="477628" y="366124"/>
                  </a:cubicBezTo>
                  <a:cubicBezTo>
                    <a:pt x="475325" y="368940"/>
                    <a:pt x="473021" y="371756"/>
                    <a:pt x="470547" y="374573"/>
                  </a:cubicBezTo>
                  <a:lnTo>
                    <a:pt x="474727" y="351102"/>
                  </a:lnTo>
                  <a:cubicBezTo>
                    <a:pt x="475495" y="346835"/>
                    <a:pt x="476348" y="342653"/>
                    <a:pt x="477116" y="338385"/>
                  </a:cubicBezTo>
                  <a:cubicBezTo>
                    <a:pt x="478225" y="336678"/>
                    <a:pt x="479334" y="334886"/>
                    <a:pt x="480529" y="333179"/>
                  </a:cubicBezTo>
                  <a:lnTo>
                    <a:pt x="487951" y="321657"/>
                  </a:lnTo>
                  <a:cubicBezTo>
                    <a:pt x="486501" y="331216"/>
                    <a:pt x="485136" y="340690"/>
                    <a:pt x="483771" y="350249"/>
                  </a:cubicBezTo>
                  <a:cubicBezTo>
                    <a:pt x="483344" y="353407"/>
                    <a:pt x="482917" y="356650"/>
                    <a:pt x="482491" y="359808"/>
                  </a:cubicBezTo>
                  <a:cubicBezTo>
                    <a:pt x="481382" y="361344"/>
                    <a:pt x="480188" y="362880"/>
                    <a:pt x="478993" y="364331"/>
                  </a:cubicBezTo>
                  <a:cubicBezTo>
                    <a:pt x="480273" y="358698"/>
                    <a:pt x="481553" y="353065"/>
                    <a:pt x="482833" y="347517"/>
                  </a:cubicBezTo>
                  <a:cubicBezTo>
                    <a:pt x="482833" y="347347"/>
                    <a:pt x="482662" y="347261"/>
                    <a:pt x="482576" y="347517"/>
                  </a:cubicBezTo>
                  <a:close/>
                  <a:moveTo>
                    <a:pt x="472083" y="387119"/>
                  </a:moveTo>
                  <a:lnTo>
                    <a:pt x="464233" y="395910"/>
                  </a:lnTo>
                  <a:cubicBezTo>
                    <a:pt x="458773" y="401970"/>
                    <a:pt x="453227" y="408030"/>
                    <a:pt x="447767" y="414175"/>
                  </a:cubicBezTo>
                  <a:cubicBezTo>
                    <a:pt x="448364" y="411358"/>
                    <a:pt x="448876" y="408627"/>
                    <a:pt x="449473" y="405811"/>
                  </a:cubicBezTo>
                  <a:cubicBezTo>
                    <a:pt x="450412" y="404786"/>
                    <a:pt x="451435" y="403848"/>
                    <a:pt x="452374" y="402823"/>
                  </a:cubicBezTo>
                  <a:lnTo>
                    <a:pt x="452374" y="402823"/>
                  </a:lnTo>
                  <a:cubicBezTo>
                    <a:pt x="452374" y="402823"/>
                    <a:pt x="452460" y="402738"/>
                    <a:pt x="452460" y="402738"/>
                  </a:cubicBezTo>
                  <a:lnTo>
                    <a:pt x="452545" y="402738"/>
                  </a:lnTo>
                  <a:cubicBezTo>
                    <a:pt x="452545" y="402738"/>
                    <a:pt x="452545" y="402653"/>
                    <a:pt x="452545" y="402653"/>
                  </a:cubicBezTo>
                  <a:cubicBezTo>
                    <a:pt x="458005" y="396337"/>
                    <a:pt x="463380" y="389851"/>
                    <a:pt x="468499" y="383193"/>
                  </a:cubicBezTo>
                  <a:lnTo>
                    <a:pt x="468072" y="386095"/>
                  </a:lnTo>
                  <a:cubicBezTo>
                    <a:pt x="468072" y="386095"/>
                    <a:pt x="468329" y="386266"/>
                    <a:pt x="468329" y="386095"/>
                  </a:cubicBezTo>
                  <a:lnTo>
                    <a:pt x="469011" y="382510"/>
                  </a:lnTo>
                  <a:cubicBezTo>
                    <a:pt x="469011" y="382510"/>
                    <a:pt x="469523" y="381913"/>
                    <a:pt x="469693" y="381572"/>
                  </a:cubicBezTo>
                  <a:cubicBezTo>
                    <a:pt x="471656" y="378926"/>
                    <a:pt x="473618" y="376280"/>
                    <a:pt x="475495" y="373549"/>
                  </a:cubicBezTo>
                  <a:cubicBezTo>
                    <a:pt x="474386" y="377902"/>
                    <a:pt x="473192" y="382254"/>
                    <a:pt x="472083" y="386607"/>
                  </a:cubicBezTo>
                  <a:cubicBezTo>
                    <a:pt x="472083" y="386692"/>
                    <a:pt x="472083" y="386863"/>
                    <a:pt x="472083" y="386949"/>
                  </a:cubicBezTo>
                  <a:close/>
                  <a:moveTo>
                    <a:pt x="456128" y="517873"/>
                  </a:moveTo>
                  <a:lnTo>
                    <a:pt x="456128" y="517873"/>
                  </a:lnTo>
                  <a:cubicBezTo>
                    <a:pt x="456128" y="517873"/>
                    <a:pt x="456128" y="518129"/>
                    <a:pt x="456128" y="518129"/>
                  </a:cubicBezTo>
                  <a:lnTo>
                    <a:pt x="456128" y="518385"/>
                  </a:lnTo>
                  <a:cubicBezTo>
                    <a:pt x="456128" y="518385"/>
                    <a:pt x="456128" y="518385"/>
                    <a:pt x="456128" y="518385"/>
                  </a:cubicBezTo>
                  <a:cubicBezTo>
                    <a:pt x="452203" y="540661"/>
                    <a:pt x="448791" y="563022"/>
                    <a:pt x="445548" y="585384"/>
                  </a:cubicBezTo>
                  <a:lnTo>
                    <a:pt x="440771" y="595284"/>
                  </a:lnTo>
                  <a:cubicBezTo>
                    <a:pt x="436420" y="604331"/>
                    <a:pt x="431983" y="613293"/>
                    <a:pt x="427547" y="622340"/>
                  </a:cubicBezTo>
                  <a:cubicBezTo>
                    <a:pt x="428144" y="618926"/>
                    <a:pt x="428741" y="615512"/>
                    <a:pt x="429339" y="612013"/>
                  </a:cubicBezTo>
                  <a:cubicBezTo>
                    <a:pt x="431898" y="598101"/>
                    <a:pt x="434543" y="584274"/>
                    <a:pt x="437273" y="570448"/>
                  </a:cubicBezTo>
                  <a:lnTo>
                    <a:pt x="438126" y="568911"/>
                  </a:lnTo>
                  <a:cubicBezTo>
                    <a:pt x="438126" y="568911"/>
                    <a:pt x="437956" y="568655"/>
                    <a:pt x="437870" y="568741"/>
                  </a:cubicBezTo>
                  <a:lnTo>
                    <a:pt x="437358" y="569509"/>
                  </a:lnTo>
                  <a:cubicBezTo>
                    <a:pt x="438809" y="562084"/>
                    <a:pt x="440344" y="554573"/>
                    <a:pt x="441795" y="547148"/>
                  </a:cubicBezTo>
                  <a:cubicBezTo>
                    <a:pt x="444781" y="542880"/>
                    <a:pt x="447767" y="538698"/>
                    <a:pt x="450753" y="534431"/>
                  </a:cubicBezTo>
                  <a:cubicBezTo>
                    <a:pt x="450753" y="534431"/>
                    <a:pt x="450582" y="534175"/>
                    <a:pt x="450582" y="534260"/>
                  </a:cubicBezTo>
                  <a:cubicBezTo>
                    <a:pt x="447938" y="537589"/>
                    <a:pt x="445207" y="540917"/>
                    <a:pt x="442477" y="544246"/>
                  </a:cubicBezTo>
                  <a:cubicBezTo>
                    <a:pt x="445464" y="529395"/>
                    <a:pt x="448535" y="514630"/>
                    <a:pt x="451692" y="499779"/>
                  </a:cubicBezTo>
                  <a:lnTo>
                    <a:pt x="451692" y="499779"/>
                  </a:lnTo>
                  <a:cubicBezTo>
                    <a:pt x="451692" y="499779"/>
                    <a:pt x="451692" y="499608"/>
                    <a:pt x="451692" y="499608"/>
                  </a:cubicBezTo>
                  <a:lnTo>
                    <a:pt x="451692" y="499608"/>
                  </a:lnTo>
                  <a:cubicBezTo>
                    <a:pt x="452118" y="497133"/>
                    <a:pt x="452630" y="494658"/>
                    <a:pt x="453056" y="492269"/>
                  </a:cubicBezTo>
                  <a:cubicBezTo>
                    <a:pt x="454336" y="490476"/>
                    <a:pt x="455616" y="488769"/>
                    <a:pt x="456810" y="486977"/>
                  </a:cubicBezTo>
                  <a:lnTo>
                    <a:pt x="465513" y="474687"/>
                  </a:lnTo>
                  <a:cubicBezTo>
                    <a:pt x="462271" y="489025"/>
                    <a:pt x="459114" y="503449"/>
                    <a:pt x="456213" y="517958"/>
                  </a:cubicBezTo>
                  <a:close/>
                  <a:moveTo>
                    <a:pt x="439832" y="627034"/>
                  </a:moveTo>
                  <a:cubicBezTo>
                    <a:pt x="439150" y="632411"/>
                    <a:pt x="438468" y="637702"/>
                    <a:pt x="437785" y="643079"/>
                  </a:cubicBezTo>
                  <a:cubicBezTo>
                    <a:pt x="429253" y="659295"/>
                    <a:pt x="420892" y="675597"/>
                    <a:pt x="412787" y="692069"/>
                  </a:cubicBezTo>
                  <a:lnTo>
                    <a:pt x="412787" y="692069"/>
                  </a:lnTo>
                  <a:cubicBezTo>
                    <a:pt x="412787" y="692069"/>
                    <a:pt x="412702" y="692325"/>
                    <a:pt x="412702" y="692325"/>
                  </a:cubicBezTo>
                  <a:lnTo>
                    <a:pt x="412702" y="692581"/>
                  </a:lnTo>
                  <a:cubicBezTo>
                    <a:pt x="412702" y="692581"/>
                    <a:pt x="412616" y="692581"/>
                    <a:pt x="412616" y="692581"/>
                  </a:cubicBezTo>
                  <a:cubicBezTo>
                    <a:pt x="410995" y="696251"/>
                    <a:pt x="409374" y="699836"/>
                    <a:pt x="407753" y="703506"/>
                  </a:cubicBezTo>
                  <a:cubicBezTo>
                    <a:pt x="403829" y="702738"/>
                    <a:pt x="399904" y="702055"/>
                    <a:pt x="395979" y="701458"/>
                  </a:cubicBezTo>
                  <a:cubicBezTo>
                    <a:pt x="405450" y="680376"/>
                    <a:pt x="414749" y="659125"/>
                    <a:pt x="424049" y="637958"/>
                  </a:cubicBezTo>
                  <a:cubicBezTo>
                    <a:pt x="423452" y="642738"/>
                    <a:pt x="422769" y="647518"/>
                    <a:pt x="422172" y="652297"/>
                  </a:cubicBezTo>
                  <a:cubicBezTo>
                    <a:pt x="422172" y="652468"/>
                    <a:pt x="422428" y="652468"/>
                    <a:pt x="422428" y="652297"/>
                  </a:cubicBezTo>
                  <a:cubicBezTo>
                    <a:pt x="423366" y="646493"/>
                    <a:pt x="424390" y="640689"/>
                    <a:pt x="425414" y="634800"/>
                  </a:cubicBezTo>
                  <a:cubicBezTo>
                    <a:pt x="431045" y="621913"/>
                    <a:pt x="436676" y="609025"/>
                    <a:pt x="442307" y="596223"/>
                  </a:cubicBezTo>
                  <a:lnTo>
                    <a:pt x="444866" y="590419"/>
                  </a:lnTo>
                  <a:cubicBezTo>
                    <a:pt x="443160" y="602624"/>
                    <a:pt x="441453" y="614829"/>
                    <a:pt x="439918" y="626949"/>
                  </a:cubicBezTo>
                  <a:close/>
                  <a:moveTo>
                    <a:pt x="458431" y="609708"/>
                  </a:moveTo>
                  <a:cubicBezTo>
                    <a:pt x="458261" y="612183"/>
                    <a:pt x="458176" y="614658"/>
                    <a:pt x="458005" y="617133"/>
                  </a:cubicBezTo>
                  <a:cubicBezTo>
                    <a:pt x="457493" y="618072"/>
                    <a:pt x="456981" y="618926"/>
                    <a:pt x="456469" y="619864"/>
                  </a:cubicBezTo>
                  <a:cubicBezTo>
                    <a:pt x="449729" y="632155"/>
                    <a:pt x="443074" y="644530"/>
                    <a:pt x="436676" y="657077"/>
                  </a:cubicBezTo>
                  <a:cubicBezTo>
                    <a:pt x="436846" y="656052"/>
                    <a:pt x="437017" y="655028"/>
                    <a:pt x="437188" y="653919"/>
                  </a:cubicBezTo>
                  <a:cubicBezTo>
                    <a:pt x="444184" y="639153"/>
                    <a:pt x="451180" y="624388"/>
                    <a:pt x="458431" y="609708"/>
                  </a:cubicBezTo>
                  <a:close/>
                  <a:moveTo>
                    <a:pt x="435908" y="658613"/>
                  </a:moveTo>
                  <a:cubicBezTo>
                    <a:pt x="431215" y="667745"/>
                    <a:pt x="426694" y="676963"/>
                    <a:pt x="422172" y="686266"/>
                  </a:cubicBezTo>
                  <a:cubicBezTo>
                    <a:pt x="426779" y="676194"/>
                    <a:pt x="431471" y="666123"/>
                    <a:pt x="436164" y="656052"/>
                  </a:cubicBezTo>
                  <a:cubicBezTo>
                    <a:pt x="436078" y="656906"/>
                    <a:pt x="435993" y="657759"/>
                    <a:pt x="435823" y="658613"/>
                  </a:cubicBezTo>
                  <a:close/>
                  <a:moveTo>
                    <a:pt x="570965" y="764189"/>
                  </a:moveTo>
                  <a:cubicBezTo>
                    <a:pt x="570965" y="764701"/>
                    <a:pt x="570880" y="765213"/>
                    <a:pt x="570795" y="765725"/>
                  </a:cubicBezTo>
                  <a:cubicBezTo>
                    <a:pt x="564908" y="768883"/>
                    <a:pt x="559106" y="772468"/>
                    <a:pt x="552963" y="775113"/>
                  </a:cubicBezTo>
                  <a:cubicBezTo>
                    <a:pt x="543578" y="779210"/>
                    <a:pt x="533852" y="782453"/>
                    <a:pt x="524382" y="786294"/>
                  </a:cubicBezTo>
                  <a:cubicBezTo>
                    <a:pt x="514997" y="790135"/>
                    <a:pt x="505271" y="791329"/>
                    <a:pt x="495374" y="790903"/>
                  </a:cubicBezTo>
                  <a:cubicBezTo>
                    <a:pt x="480614" y="790305"/>
                    <a:pt x="465769" y="789367"/>
                    <a:pt x="451009" y="788342"/>
                  </a:cubicBezTo>
                  <a:cubicBezTo>
                    <a:pt x="440686" y="787574"/>
                    <a:pt x="431130" y="783648"/>
                    <a:pt x="421660" y="779893"/>
                  </a:cubicBezTo>
                  <a:cubicBezTo>
                    <a:pt x="411678" y="775967"/>
                    <a:pt x="401781" y="771870"/>
                    <a:pt x="391884" y="767773"/>
                  </a:cubicBezTo>
                  <a:cubicBezTo>
                    <a:pt x="399477" y="750106"/>
                    <a:pt x="407327" y="732610"/>
                    <a:pt x="415346" y="715113"/>
                  </a:cubicBezTo>
                  <a:cubicBezTo>
                    <a:pt x="432581" y="719381"/>
                    <a:pt x="449132" y="726123"/>
                    <a:pt x="465684" y="732951"/>
                  </a:cubicBezTo>
                  <a:cubicBezTo>
                    <a:pt x="482321" y="739779"/>
                    <a:pt x="498957" y="746692"/>
                    <a:pt x="515850" y="752837"/>
                  </a:cubicBezTo>
                  <a:cubicBezTo>
                    <a:pt x="531805" y="758641"/>
                    <a:pt x="548271" y="762482"/>
                    <a:pt x="565420" y="762823"/>
                  </a:cubicBezTo>
                  <a:cubicBezTo>
                    <a:pt x="567126" y="762823"/>
                    <a:pt x="568917" y="763165"/>
                    <a:pt x="570624" y="763335"/>
                  </a:cubicBezTo>
                  <a:lnTo>
                    <a:pt x="570965" y="764189"/>
                  </a:lnTo>
                  <a:close/>
                  <a:moveTo>
                    <a:pt x="579497" y="780917"/>
                  </a:moveTo>
                  <a:cubicBezTo>
                    <a:pt x="577961" y="789111"/>
                    <a:pt x="576340" y="797304"/>
                    <a:pt x="574719" y="805412"/>
                  </a:cubicBezTo>
                  <a:cubicBezTo>
                    <a:pt x="573269" y="812069"/>
                    <a:pt x="571818" y="818812"/>
                    <a:pt x="570368" y="825469"/>
                  </a:cubicBezTo>
                  <a:cubicBezTo>
                    <a:pt x="570368" y="825469"/>
                    <a:pt x="570624" y="825640"/>
                    <a:pt x="570624" y="825469"/>
                  </a:cubicBezTo>
                  <a:cubicBezTo>
                    <a:pt x="572671" y="818897"/>
                    <a:pt x="574634" y="812325"/>
                    <a:pt x="576511" y="805668"/>
                  </a:cubicBezTo>
                  <a:cubicBezTo>
                    <a:pt x="579156" y="796706"/>
                    <a:pt x="581715" y="787660"/>
                    <a:pt x="584189" y="778698"/>
                  </a:cubicBezTo>
                  <a:cubicBezTo>
                    <a:pt x="585213" y="778186"/>
                    <a:pt x="586322" y="777674"/>
                    <a:pt x="587431" y="777162"/>
                  </a:cubicBezTo>
                  <a:cubicBezTo>
                    <a:pt x="584786" y="792866"/>
                    <a:pt x="582653" y="808741"/>
                    <a:pt x="580691" y="824530"/>
                  </a:cubicBezTo>
                  <a:lnTo>
                    <a:pt x="578473" y="842282"/>
                  </a:lnTo>
                  <a:cubicBezTo>
                    <a:pt x="578473" y="842282"/>
                    <a:pt x="578729" y="842368"/>
                    <a:pt x="578729" y="842282"/>
                  </a:cubicBezTo>
                  <a:lnTo>
                    <a:pt x="582398" y="824701"/>
                  </a:lnTo>
                  <a:cubicBezTo>
                    <a:pt x="585981" y="808314"/>
                    <a:pt x="589991" y="792098"/>
                    <a:pt x="593745" y="775796"/>
                  </a:cubicBezTo>
                  <a:lnTo>
                    <a:pt x="593745" y="775796"/>
                  </a:lnTo>
                  <a:cubicBezTo>
                    <a:pt x="593745" y="775796"/>
                    <a:pt x="593745" y="775796"/>
                    <a:pt x="593745" y="775796"/>
                  </a:cubicBezTo>
                  <a:lnTo>
                    <a:pt x="593745" y="775796"/>
                  </a:lnTo>
                  <a:cubicBezTo>
                    <a:pt x="593745" y="775796"/>
                    <a:pt x="593745" y="775796"/>
                    <a:pt x="593745" y="775796"/>
                  </a:cubicBezTo>
                  <a:cubicBezTo>
                    <a:pt x="593830" y="775199"/>
                    <a:pt x="594001" y="774516"/>
                    <a:pt x="594086" y="773833"/>
                  </a:cubicBezTo>
                  <a:cubicBezTo>
                    <a:pt x="597414" y="772126"/>
                    <a:pt x="600911" y="770419"/>
                    <a:pt x="604495" y="768627"/>
                  </a:cubicBezTo>
                  <a:cubicBezTo>
                    <a:pt x="604239" y="772211"/>
                    <a:pt x="603983" y="774175"/>
                    <a:pt x="603898" y="776052"/>
                  </a:cubicBezTo>
                  <a:cubicBezTo>
                    <a:pt x="603727" y="779125"/>
                    <a:pt x="603385" y="782283"/>
                    <a:pt x="603130" y="785440"/>
                  </a:cubicBezTo>
                  <a:cubicBezTo>
                    <a:pt x="600485" y="795085"/>
                    <a:pt x="597840" y="804644"/>
                    <a:pt x="595110" y="814203"/>
                  </a:cubicBezTo>
                  <a:lnTo>
                    <a:pt x="595110" y="814203"/>
                  </a:lnTo>
                  <a:cubicBezTo>
                    <a:pt x="595110" y="814203"/>
                    <a:pt x="595110" y="814374"/>
                    <a:pt x="595110" y="814374"/>
                  </a:cubicBezTo>
                  <a:lnTo>
                    <a:pt x="595110" y="814544"/>
                  </a:lnTo>
                  <a:cubicBezTo>
                    <a:pt x="595110" y="814544"/>
                    <a:pt x="595110" y="814544"/>
                    <a:pt x="595110" y="814544"/>
                  </a:cubicBezTo>
                  <a:cubicBezTo>
                    <a:pt x="590673" y="833492"/>
                    <a:pt x="586237" y="852354"/>
                    <a:pt x="581118" y="871216"/>
                  </a:cubicBezTo>
                  <a:cubicBezTo>
                    <a:pt x="579326" y="877873"/>
                    <a:pt x="577364" y="884530"/>
                    <a:pt x="575487" y="891187"/>
                  </a:cubicBezTo>
                  <a:cubicBezTo>
                    <a:pt x="575487" y="891187"/>
                    <a:pt x="575743" y="891358"/>
                    <a:pt x="575743" y="891187"/>
                  </a:cubicBezTo>
                  <a:cubicBezTo>
                    <a:pt x="578217" y="884701"/>
                    <a:pt x="580606" y="878129"/>
                    <a:pt x="582910" y="871557"/>
                  </a:cubicBezTo>
                  <a:cubicBezTo>
                    <a:pt x="585042" y="865668"/>
                    <a:pt x="587090" y="859779"/>
                    <a:pt x="589052" y="853890"/>
                  </a:cubicBezTo>
                  <a:cubicBezTo>
                    <a:pt x="586407" y="865583"/>
                    <a:pt x="583763" y="877275"/>
                    <a:pt x="580691" y="888883"/>
                  </a:cubicBezTo>
                  <a:cubicBezTo>
                    <a:pt x="579497" y="893236"/>
                    <a:pt x="578303" y="897674"/>
                    <a:pt x="577023" y="902026"/>
                  </a:cubicBezTo>
                  <a:cubicBezTo>
                    <a:pt x="577023" y="902026"/>
                    <a:pt x="577278" y="902197"/>
                    <a:pt x="577278" y="902112"/>
                  </a:cubicBezTo>
                  <a:cubicBezTo>
                    <a:pt x="578985" y="897844"/>
                    <a:pt x="580777" y="893662"/>
                    <a:pt x="582398" y="889310"/>
                  </a:cubicBezTo>
                  <a:cubicBezTo>
                    <a:pt x="587175" y="877361"/>
                    <a:pt x="591697" y="865327"/>
                    <a:pt x="595451" y="852951"/>
                  </a:cubicBezTo>
                  <a:lnTo>
                    <a:pt x="595451" y="852951"/>
                  </a:lnTo>
                  <a:cubicBezTo>
                    <a:pt x="595451" y="852951"/>
                    <a:pt x="595451" y="852951"/>
                    <a:pt x="595451" y="852951"/>
                  </a:cubicBezTo>
                  <a:lnTo>
                    <a:pt x="595451" y="852951"/>
                  </a:lnTo>
                  <a:cubicBezTo>
                    <a:pt x="595451" y="852951"/>
                    <a:pt x="595451" y="852951"/>
                    <a:pt x="595451" y="852951"/>
                  </a:cubicBezTo>
                  <a:cubicBezTo>
                    <a:pt x="598352" y="840405"/>
                    <a:pt x="600485" y="827688"/>
                    <a:pt x="602362" y="814971"/>
                  </a:cubicBezTo>
                  <a:cubicBezTo>
                    <a:pt x="602959" y="811130"/>
                    <a:pt x="603471" y="807290"/>
                    <a:pt x="603983" y="803534"/>
                  </a:cubicBezTo>
                  <a:cubicBezTo>
                    <a:pt x="605263" y="818214"/>
                    <a:pt x="606627" y="832894"/>
                    <a:pt x="607993" y="847574"/>
                  </a:cubicBezTo>
                  <a:cubicBezTo>
                    <a:pt x="605348" y="856621"/>
                    <a:pt x="602532" y="865583"/>
                    <a:pt x="599632" y="874544"/>
                  </a:cubicBezTo>
                  <a:lnTo>
                    <a:pt x="599632" y="874544"/>
                  </a:lnTo>
                  <a:cubicBezTo>
                    <a:pt x="599632" y="874544"/>
                    <a:pt x="599632" y="874630"/>
                    <a:pt x="599632" y="874630"/>
                  </a:cubicBezTo>
                  <a:lnTo>
                    <a:pt x="599632" y="874630"/>
                  </a:lnTo>
                  <a:cubicBezTo>
                    <a:pt x="599632" y="874630"/>
                    <a:pt x="599632" y="874715"/>
                    <a:pt x="599632" y="874715"/>
                  </a:cubicBezTo>
                  <a:cubicBezTo>
                    <a:pt x="596048" y="888797"/>
                    <a:pt x="592380" y="902965"/>
                    <a:pt x="588114" y="916962"/>
                  </a:cubicBezTo>
                  <a:cubicBezTo>
                    <a:pt x="586578" y="921913"/>
                    <a:pt x="584957" y="926863"/>
                    <a:pt x="583336" y="931813"/>
                  </a:cubicBezTo>
                  <a:cubicBezTo>
                    <a:pt x="583336" y="931813"/>
                    <a:pt x="583592" y="931984"/>
                    <a:pt x="583592" y="931898"/>
                  </a:cubicBezTo>
                  <a:cubicBezTo>
                    <a:pt x="585725" y="927119"/>
                    <a:pt x="587858" y="922339"/>
                    <a:pt x="589906" y="917474"/>
                  </a:cubicBezTo>
                  <a:cubicBezTo>
                    <a:pt x="595622" y="903990"/>
                    <a:pt x="601082" y="890334"/>
                    <a:pt x="605518" y="876251"/>
                  </a:cubicBezTo>
                  <a:lnTo>
                    <a:pt x="605518" y="876251"/>
                  </a:lnTo>
                  <a:cubicBezTo>
                    <a:pt x="605518" y="876251"/>
                    <a:pt x="605518" y="876251"/>
                    <a:pt x="605518" y="876251"/>
                  </a:cubicBezTo>
                  <a:lnTo>
                    <a:pt x="605518" y="876251"/>
                  </a:lnTo>
                  <a:cubicBezTo>
                    <a:pt x="605518" y="876251"/>
                    <a:pt x="605518" y="876251"/>
                    <a:pt x="605518" y="876251"/>
                  </a:cubicBezTo>
                  <a:cubicBezTo>
                    <a:pt x="606884" y="870789"/>
                    <a:pt x="608078" y="865241"/>
                    <a:pt x="609272" y="859694"/>
                  </a:cubicBezTo>
                  <a:cubicBezTo>
                    <a:pt x="609870" y="865583"/>
                    <a:pt x="610381" y="871386"/>
                    <a:pt x="610979" y="877275"/>
                  </a:cubicBezTo>
                  <a:cubicBezTo>
                    <a:pt x="611235" y="880007"/>
                    <a:pt x="611576" y="882823"/>
                    <a:pt x="612003" y="885554"/>
                  </a:cubicBezTo>
                  <a:lnTo>
                    <a:pt x="610467" y="889224"/>
                  </a:lnTo>
                  <a:cubicBezTo>
                    <a:pt x="606798" y="897759"/>
                    <a:pt x="602959" y="906209"/>
                    <a:pt x="599376" y="914743"/>
                  </a:cubicBezTo>
                  <a:lnTo>
                    <a:pt x="599376" y="914743"/>
                  </a:lnTo>
                  <a:cubicBezTo>
                    <a:pt x="599376" y="914743"/>
                    <a:pt x="599376" y="914743"/>
                    <a:pt x="599376" y="914743"/>
                  </a:cubicBezTo>
                  <a:lnTo>
                    <a:pt x="599376" y="914743"/>
                  </a:lnTo>
                  <a:cubicBezTo>
                    <a:pt x="599376" y="914743"/>
                    <a:pt x="599376" y="914743"/>
                    <a:pt x="599376" y="914743"/>
                  </a:cubicBezTo>
                  <a:cubicBezTo>
                    <a:pt x="596646" y="923534"/>
                    <a:pt x="594171" y="932496"/>
                    <a:pt x="591441" y="941372"/>
                  </a:cubicBezTo>
                  <a:lnTo>
                    <a:pt x="588455" y="950761"/>
                  </a:lnTo>
                  <a:cubicBezTo>
                    <a:pt x="588455" y="950761"/>
                    <a:pt x="588711" y="950931"/>
                    <a:pt x="588711" y="950846"/>
                  </a:cubicBezTo>
                  <a:lnTo>
                    <a:pt x="593148" y="941970"/>
                  </a:lnTo>
                  <a:cubicBezTo>
                    <a:pt x="597328" y="933691"/>
                    <a:pt x="601509" y="925327"/>
                    <a:pt x="605092" y="916706"/>
                  </a:cubicBezTo>
                  <a:lnTo>
                    <a:pt x="605092" y="916706"/>
                  </a:lnTo>
                  <a:cubicBezTo>
                    <a:pt x="605092" y="916706"/>
                    <a:pt x="605092" y="916706"/>
                    <a:pt x="605092" y="916706"/>
                  </a:cubicBezTo>
                  <a:lnTo>
                    <a:pt x="605092" y="916706"/>
                  </a:lnTo>
                  <a:cubicBezTo>
                    <a:pt x="605092" y="916706"/>
                    <a:pt x="605092" y="916706"/>
                    <a:pt x="605092" y="916706"/>
                  </a:cubicBezTo>
                  <a:cubicBezTo>
                    <a:pt x="607822" y="907830"/>
                    <a:pt x="610040" y="898698"/>
                    <a:pt x="612173" y="889651"/>
                  </a:cubicBezTo>
                  <a:lnTo>
                    <a:pt x="612430" y="888541"/>
                  </a:lnTo>
                  <a:cubicBezTo>
                    <a:pt x="613453" y="895881"/>
                    <a:pt x="614733" y="903307"/>
                    <a:pt x="615927" y="910647"/>
                  </a:cubicBezTo>
                  <a:cubicBezTo>
                    <a:pt x="616183" y="911927"/>
                    <a:pt x="616354" y="913292"/>
                    <a:pt x="616525" y="914573"/>
                  </a:cubicBezTo>
                  <a:cubicBezTo>
                    <a:pt x="612259" y="925241"/>
                    <a:pt x="607737" y="935825"/>
                    <a:pt x="603300" y="946322"/>
                  </a:cubicBezTo>
                  <a:lnTo>
                    <a:pt x="603300" y="946322"/>
                  </a:lnTo>
                  <a:cubicBezTo>
                    <a:pt x="603300" y="946322"/>
                    <a:pt x="603300" y="946408"/>
                    <a:pt x="603300" y="946408"/>
                  </a:cubicBezTo>
                  <a:lnTo>
                    <a:pt x="603300" y="946408"/>
                  </a:lnTo>
                  <a:cubicBezTo>
                    <a:pt x="603300" y="946408"/>
                    <a:pt x="603300" y="946493"/>
                    <a:pt x="603300" y="946493"/>
                  </a:cubicBezTo>
                  <a:cubicBezTo>
                    <a:pt x="598437" y="960149"/>
                    <a:pt x="593489" y="973890"/>
                    <a:pt x="588028" y="987460"/>
                  </a:cubicBezTo>
                  <a:cubicBezTo>
                    <a:pt x="586066" y="992240"/>
                    <a:pt x="584019" y="997019"/>
                    <a:pt x="581971" y="1001799"/>
                  </a:cubicBezTo>
                  <a:cubicBezTo>
                    <a:pt x="581971" y="1001799"/>
                    <a:pt x="582141" y="1001970"/>
                    <a:pt x="582227" y="1001884"/>
                  </a:cubicBezTo>
                  <a:cubicBezTo>
                    <a:pt x="584786" y="997361"/>
                    <a:pt x="587261" y="992752"/>
                    <a:pt x="589735" y="988143"/>
                  </a:cubicBezTo>
                  <a:cubicBezTo>
                    <a:pt x="596646" y="975256"/>
                    <a:pt x="603300" y="962112"/>
                    <a:pt x="609102" y="948627"/>
                  </a:cubicBezTo>
                  <a:lnTo>
                    <a:pt x="609102" y="948627"/>
                  </a:lnTo>
                  <a:cubicBezTo>
                    <a:pt x="609102" y="948627"/>
                    <a:pt x="609102" y="948627"/>
                    <a:pt x="609102" y="948627"/>
                  </a:cubicBezTo>
                  <a:lnTo>
                    <a:pt x="609102" y="948627"/>
                  </a:lnTo>
                  <a:cubicBezTo>
                    <a:pt x="609102" y="948627"/>
                    <a:pt x="609102" y="948627"/>
                    <a:pt x="609102" y="948627"/>
                  </a:cubicBezTo>
                  <a:cubicBezTo>
                    <a:pt x="612259" y="939665"/>
                    <a:pt x="615074" y="930618"/>
                    <a:pt x="617634" y="921571"/>
                  </a:cubicBezTo>
                  <a:cubicBezTo>
                    <a:pt x="618999" y="932496"/>
                    <a:pt x="619681" y="943506"/>
                    <a:pt x="620022" y="954516"/>
                  </a:cubicBezTo>
                  <a:cubicBezTo>
                    <a:pt x="613453" y="968171"/>
                    <a:pt x="606372" y="981486"/>
                    <a:pt x="599376" y="994886"/>
                  </a:cubicBezTo>
                  <a:lnTo>
                    <a:pt x="599376" y="994886"/>
                  </a:lnTo>
                  <a:cubicBezTo>
                    <a:pt x="599376" y="994886"/>
                    <a:pt x="599376" y="994971"/>
                    <a:pt x="599376" y="994971"/>
                  </a:cubicBezTo>
                  <a:lnTo>
                    <a:pt x="599376" y="994971"/>
                  </a:lnTo>
                  <a:cubicBezTo>
                    <a:pt x="599376" y="994971"/>
                    <a:pt x="599376" y="995056"/>
                    <a:pt x="599376" y="995056"/>
                  </a:cubicBezTo>
                  <a:cubicBezTo>
                    <a:pt x="593148" y="1008883"/>
                    <a:pt x="586919" y="1022709"/>
                    <a:pt x="580265" y="1036365"/>
                  </a:cubicBezTo>
                  <a:cubicBezTo>
                    <a:pt x="577876" y="1041230"/>
                    <a:pt x="575402" y="1046009"/>
                    <a:pt x="572928" y="1050789"/>
                  </a:cubicBezTo>
                  <a:cubicBezTo>
                    <a:pt x="572928" y="1050789"/>
                    <a:pt x="573098" y="1050960"/>
                    <a:pt x="573183" y="1050960"/>
                  </a:cubicBezTo>
                  <a:cubicBezTo>
                    <a:pt x="576084" y="1046351"/>
                    <a:pt x="579070" y="1041827"/>
                    <a:pt x="581886" y="1037218"/>
                  </a:cubicBezTo>
                  <a:cubicBezTo>
                    <a:pt x="589991" y="1024331"/>
                    <a:pt x="597840" y="1011187"/>
                    <a:pt x="604922" y="997702"/>
                  </a:cubicBezTo>
                  <a:lnTo>
                    <a:pt x="604922" y="997702"/>
                  </a:lnTo>
                  <a:cubicBezTo>
                    <a:pt x="604922" y="997702"/>
                    <a:pt x="604922" y="997702"/>
                    <a:pt x="604922" y="997702"/>
                  </a:cubicBezTo>
                  <a:lnTo>
                    <a:pt x="604922" y="997702"/>
                  </a:lnTo>
                  <a:cubicBezTo>
                    <a:pt x="604922" y="997702"/>
                    <a:pt x="604922" y="997702"/>
                    <a:pt x="604922" y="997702"/>
                  </a:cubicBezTo>
                  <a:cubicBezTo>
                    <a:pt x="610552" y="985156"/>
                    <a:pt x="615586" y="972354"/>
                    <a:pt x="620279" y="959381"/>
                  </a:cubicBezTo>
                  <a:cubicBezTo>
                    <a:pt x="620279" y="959978"/>
                    <a:pt x="620279" y="960661"/>
                    <a:pt x="620279" y="961258"/>
                  </a:cubicBezTo>
                  <a:cubicBezTo>
                    <a:pt x="620620" y="974658"/>
                    <a:pt x="621388" y="988058"/>
                    <a:pt x="623264" y="1001287"/>
                  </a:cubicBezTo>
                  <a:cubicBezTo>
                    <a:pt x="624374" y="1009309"/>
                    <a:pt x="625483" y="1017332"/>
                    <a:pt x="626336" y="1025355"/>
                  </a:cubicBezTo>
                  <a:cubicBezTo>
                    <a:pt x="625142" y="1027489"/>
                    <a:pt x="623947" y="1029622"/>
                    <a:pt x="622667" y="1031756"/>
                  </a:cubicBezTo>
                  <a:cubicBezTo>
                    <a:pt x="616695" y="1041742"/>
                    <a:pt x="610297" y="1051472"/>
                    <a:pt x="603983" y="1061116"/>
                  </a:cubicBezTo>
                  <a:lnTo>
                    <a:pt x="603983" y="1061116"/>
                  </a:lnTo>
                  <a:cubicBezTo>
                    <a:pt x="603983" y="1061116"/>
                    <a:pt x="603983" y="1061116"/>
                    <a:pt x="603983" y="1061116"/>
                  </a:cubicBezTo>
                  <a:lnTo>
                    <a:pt x="603983" y="1061116"/>
                  </a:lnTo>
                  <a:cubicBezTo>
                    <a:pt x="603983" y="1061116"/>
                    <a:pt x="603983" y="1061116"/>
                    <a:pt x="603983" y="1061116"/>
                  </a:cubicBezTo>
                  <a:cubicBezTo>
                    <a:pt x="598437" y="1071273"/>
                    <a:pt x="592806" y="1081429"/>
                    <a:pt x="586749" y="1091329"/>
                  </a:cubicBezTo>
                  <a:cubicBezTo>
                    <a:pt x="584616" y="1094829"/>
                    <a:pt x="582312" y="1098328"/>
                    <a:pt x="580094" y="1101827"/>
                  </a:cubicBezTo>
                  <a:cubicBezTo>
                    <a:pt x="580094" y="1101827"/>
                    <a:pt x="580265" y="1101998"/>
                    <a:pt x="580265" y="1101998"/>
                  </a:cubicBezTo>
                  <a:cubicBezTo>
                    <a:pt x="582910" y="1098840"/>
                    <a:pt x="585640" y="1095597"/>
                    <a:pt x="588199" y="1092354"/>
                  </a:cubicBezTo>
                  <a:cubicBezTo>
                    <a:pt x="595536" y="1083307"/>
                    <a:pt x="602703" y="1074004"/>
                    <a:pt x="609187" y="1064188"/>
                  </a:cubicBezTo>
                  <a:lnTo>
                    <a:pt x="609187" y="1064188"/>
                  </a:lnTo>
                  <a:cubicBezTo>
                    <a:pt x="609187" y="1064188"/>
                    <a:pt x="609187" y="1064188"/>
                    <a:pt x="609187" y="1064188"/>
                  </a:cubicBezTo>
                  <a:lnTo>
                    <a:pt x="609187" y="1064188"/>
                  </a:lnTo>
                  <a:cubicBezTo>
                    <a:pt x="609187" y="1064188"/>
                    <a:pt x="609187" y="1064188"/>
                    <a:pt x="609187" y="1064188"/>
                  </a:cubicBezTo>
                  <a:cubicBezTo>
                    <a:pt x="614818" y="1053947"/>
                    <a:pt x="619681" y="1043278"/>
                    <a:pt x="624288" y="1032524"/>
                  </a:cubicBezTo>
                  <a:cubicBezTo>
                    <a:pt x="625056" y="1030732"/>
                    <a:pt x="625824" y="1028854"/>
                    <a:pt x="626592" y="1027062"/>
                  </a:cubicBezTo>
                  <a:cubicBezTo>
                    <a:pt x="627530" y="1035341"/>
                    <a:pt x="628213" y="1043705"/>
                    <a:pt x="628725" y="1052069"/>
                  </a:cubicBezTo>
                  <a:cubicBezTo>
                    <a:pt x="627360" y="1054800"/>
                    <a:pt x="625995" y="1057617"/>
                    <a:pt x="624544" y="1060348"/>
                  </a:cubicBezTo>
                  <a:cubicBezTo>
                    <a:pt x="618657" y="1071529"/>
                    <a:pt x="612173" y="1082282"/>
                    <a:pt x="605775" y="1093122"/>
                  </a:cubicBezTo>
                  <a:lnTo>
                    <a:pt x="605775" y="1093122"/>
                  </a:lnTo>
                  <a:cubicBezTo>
                    <a:pt x="605775" y="1093122"/>
                    <a:pt x="605775" y="1093122"/>
                    <a:pt x="605775" y="1093122"/>
                  </a:cubicBezTo>
                  <a:lnTo>
                    <a:pt x="605775" y="1093122"/>
                  </a:lnTo>
                  <a:cubicBezTo>
                    <a:pt x="605775" y="1093122"/>
                    <a:pt x="605775" y="1093122"/>
                    <a:pt x="605775" y="1093122"/>
                  </a:cubicBezTo>
                  <a:cubicBezTo>
                    <a:pt x="600144" y="1104302"/>
                    <a:pt x="594427" y="1115568"/>
                    <a:pt x="588199" y="1126493"/>
                  </a:cubicBezTo>
                  <a:cubicBezTo>
                    <a:pt x="585981" y="1130334"/>
                    <a:pt x="583677" y="1134174"/>
                    <a:pt x="581289" y="1138015"/>
                  </a:cubicBezTo>
                  <a:cubicBezTo>
                    <a:pt x="581289" y="1138015"/>
                    <a:pt x="581459" y="1138186"/>
                    <a:pt x="581544" y="1138186"/>
                  </a:cubicBezTo>
                  <a:cubicBezTo>
                    <a:pt x="584274" y="1134601"/>
                    <a:pt x="587090" y="1131016"/>
                    <a:pt x="589735" y="1127432"/>
                  </a:cubicBezTo>
                  <a:cubicBezTo>
                    <a:pt x="597328" y="1117275"/>
                    <a:pt x="604580" y="1106863"/>
                    <a:pt x="611150" y="1096024"/>
                  </a:cubicBezTo>
                  <a:lnTo>
                    <a:pt x="611150" y="1096024"/>
                  </a:lnTo>
                  <a:cubicBezTo>
                    <a:pt x="611150" y="1096024"/>
                    <a:pt x="611150" y="1096024"/>
                    <a:pt x="611150" y="1096024"/>
                  </a:cubicBezTo>
                  <a:lnTo>
                    <a:pt x="611150" y="1096024"/>
                  </a:lnTo>
                  <a:cubicBezTo>
                    <a:pt x="611150" y="1096024"/>
                    <a:pt x="611150" y="1096024"/>
                    <a:pt x="611150" y="1096024"/>
                  </a:cubicBezTo>
                  <a:cubicBezTo>
                    <a:pt x="616866" y="1084672"/>
                    <a:pt x="621729" y="1072894"/>
                    <a:pt x="626165" y="1061116"/>
                  </a:cubicBezTo>
                  <a:cubicBezTo>
                    <a:pt x="627104" y="1058726"/>
                    <a:pt x="627957" y="1056251"/>
                    <a:pt x="628896" y="1053861"/>
                  </a:cubicBezTo>
                  <a:cubicBezTo>
                    <a:pt x="629066" y="1056678"/>
                    <a:pt x="629151" y="1059494"/>
                    <a:pt x="629237" y="1062226"/>
                  </a:cubicBezTo>
                  <a:cubicBezTo>
                    <a:pt x="629237" y="1064018"/>
                    <a:pt x="629408" y="1065725"/>
                    <a:pt x="629578" y="1067517"/>
                  </a:cubicBezTo>
                  <a:cubicBezTo>
                    <a:pt x="629578" y="1067517"/>
                    <a:pt x="629578" y="1067603"/>
                    <a:pt x="629578" y="1067688"/>
                  </a:cubicBezTo>
                  <a:cubicBezTo>
                    <a:pt x="626507" y="1077844"/>
                    <a:pt x="622838" y="1087745"/>
                    <a:pt x="618743" y="1097475"/>
                  </a:cubicBezTo>
                  <a:cubicBezTo>
                    <a:pt x="614392" y="1107631"/>
                    <a:pt x="609699" y="1117617"/>
                    <a:pt x="604751" y="1127517"/>
                  </a:cubicBezTo>
                  <a:lnTo>
                    <a:pt x="604751" y="1127517"/>
                  </a:lnTo>
                  <a:cubicBezTo>
                    <a:pt x="604751" y="1127517"/>
                    <a:pt x="604751" y="1127688"/>
                    <a:pt x="604751" y="1127688"/>
                  </a:cubicBezTo>
                  <a:lnTo>
                    <a:pt x="604751" y="1127859"/>
                  </a:lnTo>
                  <a:cubicBezTo>
                    <a:pt x="604751" y="1127859"/>
                    <a:pt x="604751" y="1127859"/>
                    <a:pt x="604751" y="1127859"/>
                  </a:cubicBezTo>
                  <a:cubicBezTo>
                    <a:pt x="600144" y="1137930"/>
                    <a:pt x="595281" y="1147830"/>
                    <a:pt x="590332" y="1157731"/>
                  </a:cubicBezTo>
                  <a:cubicBezTo>
                    <a:pt x="585298" y="1167631"/>
                    <a:pt x="580094" y="1177446"/>
                    <a:pt x="574804" y="1187176"/>
                  </a:cubicBezTo>
                  <a:lnTo>
                    <a:pt x="563287" y="1207830"/>
                  </a:lnTo>
                  <a:cubicBezTo>
                    <a:pt x="563287" y="1207830"/>
                    <a:pt x="563457" y="1208086"/>
                    <a:pt x="563542" y="1208001"/>
                  </a:cubicBezTo>
                  <a:lnTo>
                    <a:pt x="576425" y="1188029"/>
                  </a:lnTo>
                  <a:cubicBezTo>
                    <a:pt x="582398" y="1178726"/>
                    <a:pt x="588370" y="1169252"/>
                    <a:pt x="594086" y="1159693"/>
                  </a:cubicBezTo>
                  <a:cubicBezTo>
                    <a:pt x="599802" y="1150134"/>
                    <a:pt x="605263" y="1140405"/>
                    <a:pt x="610297" y="1130419"/>
                  </a:cubicBezTo>
                  <a:lnTo>
                    <a:pt x="610297" y="1130419"/>
                  </a:lnTo>
                  <a:cubicBezTo>
                    <a:pt x="610297" y="1130419"/>
                    <a:pt x="610297" y="1130419"/>
                    <a:pt x="610297" y="1130419"/>
                  </a:cubicBezTo>
                  <a:lnTo>
                    <a:pt x="610297" y="1130419"/>
                  </a:lnTo>
                  <a:cubicBezTo>
                    <a:pt x="610297" y="1130419"/>
                    <a:pt x="610297" y="1130419"/>
                    <a:pt x="610297" y="1130419"/>
                  </a:cubicBezTo>
                  <a:cubicBezTo>
                    <a:pt x="614904" y="1120262"/>
                    <a:pt x="619084" y="1109850"/>
                    <a:pt x="622753" y="1099267"/>
                  </a:cubicBezTo>
                  <a:cubicBezTo>
                    <a:pt x="625568" y="1090817"/>
                    <a:pt x="628128" y="1082282"/>
                    <a:pt x="630261" y="1073662"/>
                  </a:cubicBezTo>
                  <a:cubicBezTo>
                    <a:pt x="631199" y="1083733"/>
                    <a:pt x="631711" y="1093890"/>
                    <a:pt x="632052" y="1104046"/>
                  </a:cubicBezTo>
                  <a:cubicBezTo>
                    <a:pt x="625654" y="1118129"/>
                    <a:pt x="618743" y="1132041"/>
                    <a:pt x="611661" y="1145782"/>
                  </a:cubicBezTo>
                  <a:lnTo>
                    <a:pt x="611661" y="1145782"/>
                  </a:lnTo>
                  <a:cubicBezTo>
                    <a:pt x="611661" y="1145782"/>
                    <a:pt x="611661" y="1145867"/>
                    <a:pt x="611661" y="1145867"/>
                  </a:cubicBezTo>
                  <a:lnTo>
                    <a:pt x="611661" y="1145867"/>
                  </a:lnTo>
                  <a:cubicBezTo>
                    <a:pt x="611661" y="1145867"/>
                    <a:pt x="611661" y="1145952"/>
                    <a:pt x="611661" y="1145952"/>
                  </a:cubicBezTo>
                  <a:cubicBezTo>
                    <a:pt x="604239" y="1162254"/>
                    <a:pt x="596646" y="1178556"/>
                    <a:pt x="588285" y="1194430"/>
                  </a:cubicBezTo>
                  <a:cubicBezTo>
                    <a:pt x="585298" y="1200063"/>
                    <a:pt x="582227" y="1205611"/>
                    <a:pt x="579070" y="1211244"/>
                  </a:cubicBezTo>
                  <a:cubicBezTo>
                    <a:pt x="579070" y="1211244"/>
                    <a:pt x="579241" y="1211415"/>
                    <a:pt x="579326" y="1211415"/>
                  </a:cubicBezTo>
                  <a:cubicBezTo>
                    <a:pt x="582910" y="1206123"/>
                    <a:pt x="586493" y="1200746"/>
                    <a:pt x="589906" y="1195284"/>
                  </a:cubicBezTo>
                  <a:cubicBezTo>
                    <a:pt x="599632" y="1180177"/>
                    <a:pt x="608931" y="1164644"/>
                    <a:pt x="617207" y="1148598"/>
                  </a:cubicBezTo>
                  <a:lnTo>
                    <a:pt x="617207" y="1148598"/>
                  </a:lnTo>
                  <a:cubicBezTo>
                    <a:pt x="617207" y="1148598"/>
                    <a:pt x="617207" y="1148598"/>
                    <a:pt x="617207" y="1148598"/>
                  </a:cubicBezTo>
                  <a:lnTo>
                    <a:pt x="617207" y="1148598"/>
                  </a:lnTo>
                  <a:cubicBezTo>
                    <a:pt x="617207" y="1148598"/>
                    <a:pt x="617207" y="1148598"/>
                    <a:pt x="617207" y="1148598"/>
                  </a:cubicBezTo>
                  <a:cubicBezTo>
                    <a:pt x="622753" y="1136223"/>
                    <a:pt x="627787" y="1123676"/>
                    <a:pt x="632393" y="1110960"/>
                  </a:cubicBezTo>
                  <a:cubicBezTo>
                    <a:pt x="632564" y="1117105"/>
                    <a:pt x="632564" y="1123164"/>
                    <a:pt x="632650" y="1129309"/>
                  </a:cubicBezTo>
                  <a:cubicBezTo>
                    <a:pt x="625824" y="1144075"/>
                    <a:pt x="618487" y="1158584"/>
                    <a:pt x="610893" y="1172837"/>
                  </a:cubicBezTo>
                  <a:lnTo>
                    <a:pt x="610893" y="1172837"/>
                  </a:lnTo>
                  <a:cubicBezTo>
                    <a:pt x="610893" y="1172837"/>
                    <a:pt x="610893" y="1172923"/>
                    <a:pt x="610893" y="1172923"/>
                  </a:cubicBezTo>
                  <a:lnTo>
                    <a:pt x="610893" y="1172923"/>
                  </a:lnTo>
                  <a:cubicBezTo>
                    <a:pt x="610893" y="1172923"/>
                    <a:pt x="610893" y="1173008"/>
                    <a:pt x="610893" y="1173008"/>
                  </a:cubicBezTo>
                  <a:cubicBezTo>
                    <a:pt x="603215" y="1189309"/>
                    <a:pt x="595195" y="1205440"/>
                    <a:pt x="586407" y="1221230"/>
                  </a:cubicBezTo>
                  <a:cubicBezTo>
                    <a:pt x="583251" y="1226777"/>
                    <a:pt x="580009" y="1232325"/>
                    <a:pt x="576682" y="1237873"/>
                  </a:cubicBezTo>
                  <a:cubicBezTo>
                    <a:pt x="576682" y="1237873"/>
                    <a:pt x="576852" y="1238043"/>
                    <a:pt x="576937" y="1238043"/>
                  </a:cubicBezTo>
                  <a:cubicBezTo>
                    <a:pt x="580691" y="1232752"/>
                    <a:pt x="584360" y="1227460"/>
                    <a:pt x="588028" y="1222083"/>
                  </a:cubicBezTo>
                  <a:cubicBezTo>
                    <a:pt x="598181" y="1207062"/>
                    <a:pt x="607822" y="1191699"/>
                    <a:pt x="616354" y="1175654"/>
                  </a:cubicBezTo>
                  <a:lnTo>
                    <a:pt x="616354" y="1175654"/>
                  </a:lnTo>
                  <a:cubicBezTo>
                    <a:pt x="616354" y="1175654"/>
                    <a:pt x="616354" y="1175654"/>
                    <a:pt x="616354" y="1175654"/>
                  </a:cubicBezTo>
                  <a:lnTo>
                    <a:pt x="616354" y="1175654"/>
                  </a:lnTo>
                  <a:cubicBezTo>
                    <a:pt x="616354" y="1175654"/>
                    <a:pt x="616354" y="1175654"/>
                    <a:pt x="616354" y="1175654"/>
                  </a:cubicBezTo>
                  <a:cubicBezTo>
                    <a:pt x="622411" y="1162681"/>
                    <a:pt x="627872" y="1149366"/>
                    <a:pt x="632735" y="1135881"/>
                  </a:cubicBezTo>
                  <a:cubicBezTo>
                    <a:pt x="632735" y="1145952"/>
                    <a:pt x="632735" y="1156024"/>
                    <a:pt x="632735" y="1166095"/>
                  </a:cubicBezTo>
                  <a:cubicBezTo>
                    <a:pt x="631284" y="1168911"/>
                    <a:pt x="629749" y="1171728"/>
                    <a:pt x="628298" y="1174459"/>
                  </a:cubicBezTo>
                  <a:cubicBezTo>
                    <a:pt x="619169" y="1191016"/>
                    <a:pt x="609443" y="1207233"/>
                    <a:pt x="599632" y="1223364"/>
                  </a:cubicBezTo>
                  <a:lnTo>
                    <a:pt x="599632" y="1223364"/>
                  </a:lnTo>
                  <a:cubicBezTo>
                    <a:pt x="599632" y="1223364"/>
                    <a:pt x="599632" y="1223449"/>
                    <a:pt x="599632" y="1223449"/>
                  </a:cubicBezTo>
                  <a:lnTo>
                    <a:pt x="599632" y="1223449"/>
                  </a:lnTo>
                  <a:cubicBezTo>
                    <a:pt x="599632" y="1223449"/>
                    <a:pt x="599632" y="1223534"/>
                    <a:pt x="599632" y="1223534"/>
                  </a:cubicBezTo>
                  <a:cubicBezTo>
                    <a:pt x="590588" y="1240092"/>
                    <a:pt x="581459" y="1256649"/>
                    <a:pt x="571733" y="1272866"/>
                  </a:cubicBezTo>
                  <a:cubicBezTo>
                    <a:pt x="568235" y="1278584"/>
                    <a:pt x="564737" y="1284302"/>
                    <a:pt x="561154" y="1290021"/>
                  </a:cubicBezTo>
                  <a:cubicBezTo>
                    <a:pt x="561154" y="1290021"/>
                    <a:pt x="561324" y="1290277"/>
                    <a:pt x="561409" y="1290191"/>
                  </a:cubicBezTo>
                  <a:cubicBezTo>
                    <a:pt x="565420" y="1284729"/>
                    <a:pt x="569429" y="1279267"/>
                    <a:pt x="573354" y="1273804"/>
                  </a:cubicBezTo>
                  <a:cubicBezTo>
                    <a:pt x="584360" y="1258442"/>
                    <a:pt x="595110" y="1242738"/>
                    <a:pt x="605006" y="1226521"/>
                  </a:cubicBezTo>
                  <a:lnTo>
                    <a:pt x="605006" y="1226521"/>
                  </a:lnTo>
                  <a:cubicBezTo>
                    <a:pt x="605006" y="1226521"/>
                    <a:pt x="605006" y="1226521"/>
                    <a:pt x="605006" y="1226521"/>
                  </a:cubicBezTo>
                  <a:lnTo>
                    <a:pt x="605006" y="1226521"/>
                  </a:lnTo>
                  <a:cubicBezTo>
                    <a:pt x="605006" y="1226521"/>
                    <a:pt x="605006" y="1226521"/>
                    <a:pt x="605006" y="1226521"/>
                  </a:cubicBezTo>
                  <a:cubicBezTo>
                    <a:pt x="614050" y="1209878"/>
                    <a:pt x="622241" y="1192723"/>
                    <a:pt x="630005" y="1175398"/>
                  </a:cubicBezTo>
                  <a:cubicBezTo>
                    <a:pt x="631029" y="1173179"/>
                    <a:pt x="631967" y="1170959"/>
                    <a:pt x="632991" y="1168740"/>
                  </a:cubicBezTo>
                  <a:cubicBezTo>
                    <a:pt x="632991" y="1175654"/>
                    <a:pt x="633162" y="1182567"/>
                    <a:pt x="633332" y="1189480"/>
                  </a:cubicBezTo>
                  <a:cubicBezTo>
                    <a:pt x="633417" y="1192809"/>
                    <a:pt x="633332" y="1196223"/>
                    <a:pt x="633332" y="1199551"/>
                  </a:cubicBezTo>
                  <a:cubicBezTo>
                    <a:pt x="632393" y="1201600"/>
                    <a:pt x="631455" y="1203733"/>
                    <a:pt x="630517" y="1205782"/>
                  </a:cubicBezTo>
                  <a:cubicBezTo>
                    <a:pt x="624630" y="1218243"/>
                    <a:pt x="618060" y="1230362"/>
                    <a:pt x="611491" y="1242396"/>
                  </a:cubicBezTo>
                  <a:lnTo>
                    <a:pt x="611491" y="1242396"/>
                  </a:lnTo>
                  <a:cubicBezTo>
                    <a:pt x="611491" y="1242396"/>
                    <a:pt x="611491" y="1242482"/>
                    <a:pt x="611491" y="1242482"/>
                  </a:cubicBezTo>
                  <a:lnTo>
                    <a:pt x="611491" y="1242482"/>
                  </a:lnTo>
                  <a:cubicBezTo>
                    <a:pt x="611491" y="1242482"/>
                    <a:pt x="611491" y="1242567"/>
                    <a:pt x="611491" y="1242567"/>
                  </a:cubicBezTo>
                  <a:cubicBezTo>
                    <a:pt x="607054" y="1251955"/>
                    <a:pt x="602618" y="1261429"/>
                    <a:pt x="597840" y="1270732"/>
                  </a:cubicBezTo>
                  <a:cubicBezTo>
                    <a:pt x="594086" y="1274999"/>
                    <a:pt x="590247" y="1279267"/>
                    <a:pt x="586322" y="1283449"/>
                  </a:cubicBezTo>
                  <a:cubicBezTo>
                    <a:pt x="579667" y="1290447"/>
                    <a:pt x="572757" y="1297361"/>
                    <a:pt x="565846" y="1304018"/>
                  </a:cubicBezTo>
                  <a:lnTo>
                    <a:pt x="565846" y="1304018"/>
                  </a:lnTo>
                  <a:cubicBezTo>
                    <a:pt x="565846" y="1304018"/>
                    <a:pt x="565761" y="1304103"/>
                    <a:pt x="565761" y="1304103"/>
                  </a:cubicBezTo>
                  <a:lnTo>
                    <a:pt x="565675" y="1304103"/>
                  </a:lnTo>
                  <a:cubicBezTo>
                    <a:pt x="565675" y="1304103"/>
                    <a:pt x="565675" y="1304188"/>
                    <a:pt x="565675" y="1304188"/>
                  </a:cubicBezTo>
                  <a:cubicBezTo>
                    <a:pt x="558935" y="1311187"/>
                    <a:pt x="552110" y="1318015"/>
                    <a:pt x="545029" y="1324672"/>
                  </a:cubicBezTo>
                  <a:cubicBezTo>
                    <a:pt x="542640" y="1326891"/>
                    <a:pt x="540251" y="1329025"/>
                    <a:pt x="537862" y="1331244"/>
                  </a:cubicBezTo>
                  <a:cubicBezTo>
                    <a:pt x="535473" y="1331585"/>
                    <a:pt x="532999" y="1331841"/>
                    <a:pt x="530610" y="1332097"/>
                  </a:cubicBezTo>
                  <a:cubicBezTo>
                    <a:pt x="520713" y="1332951"/>
                    <a:pt x="510902" y="1333804"/>
                    <a:pt x="501005" y="1334402"/>
                  </a:cubicBezTo>
                  <a:cubicBezTo>
                    <a:pt x="506124" y="1330646"/>
                    <a:pt x="511243" y="1326720"/>
                    <a:pt x="516191" y="1322709"/>
                  </a:cubicBezTo>
                  <a:lnTo>
                    <a:pt x="516191" y="1322709"/>
                  </a:lnTo>
                  <a:cubicBezTo>
                    <a:pt x="516191" y="1322709"/>
                    <a:pt x="516191" y="1322709"/>
                    <a:pt x="516191" y="1322709"/>
                  </a:cubicBezTo>
                  <a:lnTo>
                    <a:pt x="516191" y="1322709"/>
                  </a:lnTo>
                  <a:cubicBezTo>
                    <a:pt x="516191" y="1322709"/>
                    <a:pt x="516191" y="1322709"/>
                    <a:pt x="516191" y="1322709"/>
                  </a:cubicBezTo>
                  <a:cubicBezTo>
                    <a:pt x="524297" y="1315454"/>
                    <a:pt x="532231" y="1307858"/>
                    <a:pt x="539824" y="1300092"/>
                  </a:cubicBezTo>
                  <a:cubicBezTo>
                    <a:pt x="547332" y="1292240"/>
                    <a:pt x="554670" y="1284132"/>
                    <a:pt x="561666" y="1275853"/>
                  </a:cubicBezTo>
                  <a:lnTo>
                    <a:pt x="569088" y="1266891"/>
                  </a:lnTo>
                  <a:lnTo>
                    <a:pt x="576255" y="1257759"/>
                  </a:lnTo>
                  <a:cubicBezTo>
                    <a:pt x="576255" y="1257759"/>
                    <a:pt x="576084" y="1257503"/>
                    <a:pt x="576084" y="1257588"/>
                  </a:cubicBezTo>
                  <a:lnTo>
                    <a:pt x="568320" y="1266208"/>
                  </a:lnTo>
                  <a:lnTo>
                    <a:pt x="560386" y="1274573"/>
                  </a:lnTo>
                  <a:cubicBezTo>
                    <a:pt x="552792" y="1282339"/>
                    <a:pt x="544943" y="1289765"/>
                    <a:pt x="537009" y="1297019"/>
                  </a:cubicBezTo>
                  <a:cubicBezTo>
                    <a:pt x="528989" y="1304274"/>
                    <a:pt x="520713" y="1311187"/>
                    <a:pt x="512352" y="1318015"/>
                  </a:cubicBezTo>
                  <a:lnTo>
                    <a:pt x="512352" y="1318015"/>
                  </a:lnTo>
                  <a:cubicBezTo>
                    <a:pt x="512352" y="1318015"/>
                    <a:pt x="512267" y="1318100"/>
                    <a:pt x="512267" y="1318100"/>
                  </a:cubicBezTo>
                  <a:lnTo>
                    <a:pt x="512182" y="1318100"/>
                  </a:lnTo>
                  <a:cubicBezTo>
                    <a:pt x="512182" y="1318100"/>
                    <a:pt x="512182" y="1318186"/>
                    <a:pt x="512182" y="1318186"/>
                  </a:cubicBezTo>
                  <a:cubicBezTo>
                    <a:pt x="505698" y="1323904"/>
                    <a:pt x="499043" y="1329452"/>
                    <a:pt x="492388" y="1334914"/>
                  </a:cubicBezTo>
                  <a:cubicBezTo>
                    <a:pt x="483003" y="1335426"/>
                    <a:pt x="473618" y="1335682"/>
                    <a:pt x="464233" y="1335682"/>
                  </a:cubicBezTo>
                  <a:cubicBezTo>
                    <a:pt x="472509" y="1330305"/>
                    <a:pt x="480785" y="1324757"/>
                    <a:pt x="488804" y="1318868"/>
                  </a:cubicBezTo>
                  <a:lnTo>
                    <a:pt x="488804" y="1318868"/>
                  </a:lnTo>
                  <a:cubicBezTo>
                    <a:pt x="488804" y="1318868"/>
                    <a:pt x="488804" y="1318868"/>
                    <a:pt x="488804" y="1318868"/>
                  </a:cubicBezTo>
                  <a:lnTo>
                    <a:pt x="488804" y="1318868"/>
                  </a:lnTo>
                  <a:cubicBezTo>
                    <a:pt x="488804" y="1318868"/>
                    <a:pt x="488804" y="1318868"/>
                    <a:pt x="488804" y="1318868"/>
                  </a:cubicBezTo>
                  <a:cubicBezTo>
                    <a:pt x="498104" y="1311443"/>
                    <a:pt x="507148" y="1303676"/>
                    <a:pt x="516021" y="1295653"/>
                  </a:cubicBezTo>
                  <a:cubicBezTo>
                    <a:pt x="524809" y="1287631"/>
                    <a:pt x="533340" y="1279352"/>
                    <a:pt x="541616" y="1270817"/>
                  </a:cubicBezTo>
                  <a:lnTo>
                    <a:pt x="550404" y="1261685"/>
                  </a:lnTo>
                  <a:lnTo>
                    <a:pt x="559021" y="1252382"/>
                  </a:lnTo>
                  <a:cubicBezTo>
                    <a:pt x="559021" y="1252382"/>
                    <a:pt x="558935" y="1252126"/>
                    <a:pt x="558850" y="1252211"/>
                  </a:cubicBezTo>
                  <a:lnTo>
                    <a:pt x="549721" y="1260917"/>
                  </a:lnTo>
                  <a:lnTo>
                    <a:pt x="540422" y="1269452"/>
                  </a:lnTo>
                  <a:cubicBezTo>
                    <a:pt x="531634" y="1277389"/>
                    <a:pt x="522505" y="1284985"/>
                    <a:pt x="513290" y="1292410"/>
                  </a:cubicBezTo>
                  <a:cubicBezTo>
                    <a:pt x="504076" y="1299750"/>
                    <a:pt x="494606" y="1306920"/>
                    <a:pt x="485136" y="1313918"/>
                  </a:cubicBezTo>
                  <a:lnTo>
                    <a:pt x="485136" y="1313918"/>
                  </a:lnTo>
                  <a:cubicBezTo>
                    <a:pt x="485136" y="1313918"/>
                    <a:pt x="484966" y="1314004"/>
                    <a:pt x="484966" y="1314004"/>
                  </a:cubicBezTo>
                  <a:lnTo>
                    <a:pt x="484795" y="1314004"/>
                  </a:lnTo>
                  <a:cubicBezTo>
                    <a:pt x="484795" y="1314004"/>
                    <a:pt x="484795" y="1314089"/>
                    <a:pt x="484795" y="1314089"/>
                  </a:cubicBezTo>
                  <a:cubicBezTo>
                    <a:pt x="475495" y="1321429"/>
                    <a:pt x="466110" y="1328598"/>
                    <a:pt x="456555" y="1335511"/>
                  </a:cubicBezTo>
                  <a:cubicBezTo>
                    <a:pt x="456555" y="1335511"/>
                    <a:pt x="456555" y="1335511"/>
                    <a:pt x="456555" y="1335511"/>
                  </a:cubicBezTo>
                  <a:cubicBezTo>
                    <a:pt x="449132" y="1335341"/>
                    <a:pt x="441710" y="1335085"/>
                    <a:pt x="434287" y="1334402"/>
                  </a:cubicBezTo>
                  <a:cubicBezTo>
                    <a:pt x="432495" y="1334231"/>
                    <a:pt x="430789" y="1334146"/>
                    <a:pt x="428997" y="1333975"/>
                  </a:cubicBezTo>
                  <a:cubicBezTo>
                    <a:pt x="436420" y="1329537"/>
                    <a:pt x="443757" y="1324843"/>
                    <a:pt x="450924" y="1319978"/>
                  </a:cubicBezTo>
                  <a:lnTo>
                    <a:pt x="450924" y="1319978"/>
                  </a:lnTo>
                  <a:cubicBezTo>
                    <a:pt x="450924" y="1319978"/>
                    <a:pt x="450924" y="1319978"/>
                    <a:pt x="450924" y="1319978"/>
                  </a:cubicBezTo>
                  <a:lnTo>
                    <a:pt x="450924" y="1319978"/>
                  </a:lnTo>
                  <a:cubicBezTo>
                    <a:pt x="450924" y="1319978"/>
                    <a:pt x="450924" y="1319978"/>
                    <a:pt x="450924" y="1319978"/>
                  </a:cubicBezTo>
                  <a:cubicBezTo>
                    <a:pt x="458688" y="1314004"/>
                    <a:pt x="466281" y="1307688"/>
                    <a:pt x="473704" y="1301116"/>
                  </a:cubicBezTo>
                  <a:cubicBezTo>
                    <a:pt x="481041" y="1294544"/>
                    <a:pt x="488207" y="1287802"/>
                    <a:pt x="495118" y="1280803"/>
                  </a:cubicBezTo>
                  <a:lnTo>
                    <a:pt x="502455" y="1273292"/>
                  </a:lnTo>
                  <a:lnTo>
                    <a:pt x="509622" y="1265611"/>
                  </a:lnTo>
                  <a:cubicBezTo>
                    <a:pt x="509622" y="1265611"/>
                    <a:pt x="509536" y="1265355"/>
                    <a:pt x="509452" y="1265440"/>
                  </a:cubicBezTo>
                  <a:lnTo>
                    <a:pt x="501773" y="1272524"/>
                  </a:lnTo>
                  <a:lnTo>
                    <a:pt x="493924" y="1279437"/>
                  </a:lnTo>
                  <a:cubicBezTo>
                    <a:pt x="486501" y="1285753"/>
                    <a:pt x="478822" y="1291898"/>
                    <a:pt x="471059" y="1297787"/>
                  </a:cubicBezTo>
                  <a:cubicBezTo>
                    <a:pt x="463295" y="1303676"/>
                    <a:pt x="455360" y="1309395"/>
                    <a:pt x="447340" y="1314942"/>
                  </a:cubicBezTo>
                  <a:lnTo>
                    <a:pt x="447340" y="1314942"/>
                  </a:lnTo>
                  <a:cubicBezTo>
                    <a:pt x="447340" y="1314942"/>
                    <a:pt x="447255" y="1314942"/>
                    <a:pt x="447255" y="1314942"/>
                  </a:cubicBezTo>
                  <a:lnTo>
                    <a:pt x="447170" y="1314942"/>
                  </a:lnTo>
                  <a:cubicBezTo>
                    <a:pt x="447170" y="1314942"/>
                    <a:pt x="447170" y="1315028"/>
                    <a:pt x="447170" y="1315028"/>
                  </a:cubicBezTo>
                  <a:cubicBezTo>
                    <a:pt x="439406" y="1320917"/>
                    <a:pt x="431557" y="1326720"/>
                    <a:pt x="423537" y="1332268"/>
                  </a:cubicBezTo>
                  <a:cubicBezTo>
                    <a:pt x="423025" y="1332609"/>
                    <a:pt x="422513" y="1332951"/>
                    <a:pt x="422001" y="1333292"/>
                  </a:cubicBezTo>
                  <a:cubicBezTo>
                    <a:pt x="409459" y="1332268"/>
                    <a:pt x="397003" y="1331073"/>
                    <a:pt x="384547" y="1329793"/>
                  </a:cubicBezTo>
                  <a:cubicBezTo>
                    <a:pt x="387959" y="1327489"/>
                    <a:pt x="391372" y="1325099"/>
                    <a:pt x="394871" y="1322794"/>
                  </a:cubicBezTo>
                  <a:cubicBezTo>
                    <a:pt x="404170" y="1316393"/>
                    <a:pt x="413384" y="1309992"/>
                    <a:pt x="422513" y="1303420"/>
                  </a:cubicBezTo>
                  <a:lnTo>
                    <a:pt x="422513" y="1303420"/>
                  </a:lnTo>
                  <a:cubicBezTo>
                    <a:pt x="422513" y="1303420"/>
                    <a:pt x="422513" y="1303420"/>
                    <a:pt x="422513" y="1303420"/>
                  </a:cubicBezTo>
                  <a:lnTo>
                    <a:pt x="422513" y="1303420"/>
                  </a:lnTo>
                  <a:cubicBezTo>
                    <a:pt x="422513" y="1303420"/>
                    <a:pt x="422513" y="1303420"/>
                    <a:pt x="422513" y="1303420"/>
                  </a:cubicBezTo>
                  <a:cubicBezTo>
                    <a:pt x="440259" y="1289509"/>
                    <a:pt x="457408" y="1274829"/>
                    <a:pt x="473789" y="1259380"/>
                  </a:cubicBezTo>
                  <a:cubicBezTo>
                    <a:pt x="479675" y="1253918"/>
                    <a:pt x="485392" y="1248285"/>
                    <a:pt x="491108" y="1242567"/>
                  </a:cubicBezTo>
                  <a:cubicBezTo>
                    <a:pt x="491108" y="1242567"/>
                    <a:pt x="491023" y="1242311"/>
                    <a:pt x="490937" y="1242396"/>
                  </a:cubicBezTo>
                  <a:cubicBezTo>
                    <a:pt x="484966" y="1247688"/>
                    <a:pt x="478908" y="1252894"/>
                    <a:pt x="472765" y="1258015"/>
                  </a:cubicBezTo>
                  <a:cubicBezTo>
                    <a:pt x="455360" y="1272268"/>
                    <a:pt x="437188" y="1285412"/>
                    <a:pt x="419015" y="1298641"/>
                  </a:cubicBezTo>
                  <a:lnTo>
                    <a:pt x="419015" y="1298641"/>
                  </a:lnTo>
                  <a:cubicBezTo>
                    <a:pt x="419015" y="1298641"/>
                    <a:pt x="418845" y="1298726"/>
                    <a:pt x="418845" y="1298726"/>
                  </a:cubicBezTo>
                  <a:lnTo>
                    <a:pt x="418674" y="1298726"/>
                  </a:lnTo>
                  <a:cubicBezTo>
                    <a:pt x="418674" y="1298726"/>
                    <a:pt x="418674" y="1298812"/>
                    <a:pt x="418674" y="1298812"/>
                  </a:cubicBezTo>
                  <a:lnTo>
                    <a:pt x="392140" y="1319722"/>
                  </a:lnTo>
                  <a:cubicBezTo>
                    <a:pt x="387959" y="1322965"/>
                    <a:pt x="383864" y="1326294"/>
                    <a:pt x="379684" y="1329537"/>
                  </a:cubicBezTo>
                  <a:cubicBezTo>
                    <a:pt x="369872" y="1328513"/>
                    <a:pt x="360146" y="1327318"/>
                    <a:pt x="350420" y="1326038"/>
                  </a:cubicBezTo>
                  <a:cubicBezTo>
                    <a:pt x="346922" y="1316905"/>
                    <a:pt x="343765" y="1307688"/>
                    <a:pt x="340694" y="1298470"/>
                  </a:cubicBezTo>
                  <a:cubicBezTo>
                    <a:pt x="342741" y="1297275"/>
                    <a:pt x="344789" y="1296166"/>
                    <a:pt x="346837" y="1294971"/>
                  </a:cubicBezTo>
                  <a:lnTo>
                    <a:pt x="346837" y="1294971"/>
                  </a:lnTo>
                  <a:cubicBezTo>
                    <a:pt x="346837" y="1294971"/>
                    <a:pt x="346837" y="1294971"/>
                    <a:pt x="346837" y="1294971"/>
                  </a:cubicBezTo>
                  <a:lnTo>
                    <a:pt x="346837" y="1294971"/>
                  </a:lnTo>
                  <a:cubicBezTo>
                    <a:pt x="346837" y="1294971"/>
                    <a:pt x="346837" y="1294971"/>
                    <a:pt x="346837" y="1294971"/>
                  </a:cubicBezTo>
                  <a:cubicBezTo>
                    <a:pt x="363047" y="1284388"/>
                    <a:pt x="379001" y="1273378"/>
                    <a:pt x="394871" y="1262282"/>
                  </a:cubicBezTo>
                  <a:lnTo>
                    <a:pt x="411849" y="1250419"/>
                  </a:lnTo>
                  <a:cubicBezTo>
                    <a:pt x="411849" y="1250419"/>
                    <a:pt x="411849" y="1250163"/>
                    <a:pt x="411678" y="1250163"/>
                  </a:cubicBezTo>
                  <a:lnTo>
                    <a:pt x="393932" y="1260661"/>
                  </a:lnTo>
                  <a:cubicBezTo>
                    <a:pt x="377210" y="1270305"/>
                    <a:pt x="360402" y="1280035"/>
                    <a:pt x="343680" y="1289679"/>
                  </a:cubicBezTo>
                  <a:lnTo>
                    <a:pt x="343680" y="1289679"/>
                  </a:lnTo>
                  <a:cubicBezTo>
                    <a:pt x="343680" y="1289679"/>
                    <a:pt x="343595" y="1289679"/>
                    <a:pt x="343595" y="1289679"/>
                  </a:cubicBezTo>
                  <a:lnTo>
                    <a:pt x="343509" y="1289679"/>
                  </a:lnTo>
                  <a:cubicBezTo>
                    <a:pt x="343509" y="1289679"/>
                    <a:pt x="343509" y="1289679"/>
                    <a:pt x="343509" y="1289679"/>
                  </a:cubicBezTo>
                  <a:cubicBezTo>
                    <a:pt x="341803" y="1290789"/>
                    <a:pt x="340182" y="1291898"/>
                    <a:pt x="338475" y="1293008"/>
                  </a:cubicBezTo>
                  <a:cubicBezTo>
                    <a:pt x="336343" y="1287972"/>
                    <a:pt x="334295" y="1282937"/>
                    <a:pt x="332247" y="1277816"/>
                  </a:cubicBezTo>
                  <a:cubicBezTo>
                    <a:pt x="335745" y="1275597"/>
                    <a:pt x="339329" y="1273378"/>
                    <a:pt x="342827" y="1271158"/>
                  </a:cubicBezTo>
                  <a:lnTo>
                    <a:pt x="342827" y="1271158"/>
                  </a:lnTo>
                  <a:cubicBezTo>
                    <a:pt x="342827" y="1271158"/>
                    <a:pt x="342827" y="1271158"/>
                    <a:pt x="342827" y="1271158"/>
                  </a:cubicBezTo>
                  <a:lnTo>
                    <a:pt x="342827" y="1271158"/>
                  </a:lnTo>
                  <a:cubicBezTo>
                    <a:pt x="342827" y="1271158"/>
                    <a:pt x="342827" y="1271158"/>
                    <a:pt x="342827" y="1271158"/>
                  </a:cubicBezTo>
                  <a:cubicBezTo>
                    <a:pt x="360999" y="1258527"/>
                    <a:pt x="378831" y="1245298"/>
                    <a:pt x="396662" y="1232154"/>
                  </a:cubicBezTo>
                  <a:lnTo>
                    <a:pt x="415773" y="1218072"/>
                  </a:lnTo>
                  <a:cubicBezTo>
                    <a:pt x="415773" y="1218072"/>
                    <a:pt x="415773" y="1217816"/>
                    <a:pt x="415603" y="1217816"/>
                  </a:cubicBezTo>
                  <a:lnTo>
                    <a:pt x="395809" y="1230618"/>
                  </a:lnTo>
                  <a:cubicBezTo>
                    <a:pt x="377124" y="1242396"/>
                    <a:pt x="358355" y="1254260"/>
                    <a:pt x="339585" y="1266038"/>
                  </a:cubicBezTo>
                  <a:lnTo>
                    <a:pt x="339585" y="1266038"/>
                  </a:lnTo>
                  <a:cubicBezTo>
                    <a:pt x="339585" y="1266038"/>
                    <a:pt x="339414" y="1266123"/>
                    <a:pt x="339414" y="1266123"/>
                  </a:cubicBezTo>
                  <a:lnTo>
                    <a:pt x="339244" y="1266123"/>
                  </a:lnTo>
                  <a:cubicBezTo>
                    <a:pt x="339244" y="1266123"/>
                    <a:pt x="339244" y="1266208"/>
                    <a:pt x="339244" y="1266208"/>
                  </a:cubicBezTo>
                  <a:cubicBezTo>
                    <a:pt x="336172" y="1268342"/>
                    <a:pt x="333186" y="1270476"/>
                    <a:pt x="330115" y="1272610"/>
                  </a:cubicBezTo>
                  <a:cubicBezTo>
                    <a:pt x="329346" y="1270646"/>
                    <a:pt x="328579" y="1268598"/>
                    <a:pt x="327896" y="1266635"/>
                  </a:cubicBezTo>
                  <a:cubicBezTo>
                    <a:pt x="326617" y="1262880"/>
                    <a:pt x="325337" y="1259039"/>
                    <a:pt x="324142" y="1255198"/>
                  </a:cubicBezTo>
                  <a:cubicBezTo>
                    <a:pt x="324142" y="1255198"/>
                    <a:pt x="323887" y="1255198"/>
                    <a:pt x="323887" y="1255198"/>
                  </a:cubicBezTo>
                  <a:cubicBezTo>
                    <a:pt x="324569" y="1259124"/>
                    <a:pt x="325337" y="1263051"/>
                    <a:pt x="326190" y="1266976"/>
                  </a:cubicBezTo>
                  <a:cubicBezTo>
                    <a:pt x="326702" y="1269366"/>
                    <a:pt x="327214" y="1271841"/>
                    <a:pt x="327725" y="1274231"/>
                  </a:cubicBezTo>
                  <a:cubicBezTo>
                    <a:pt x="324484" y="1276535"/>
                    <a:pt x="321242" y="1278755"/>
                    <a:pt x="318000" y="1281059"/>
                  </a:cubicBezTo>
                  <a:cubicBezTo>
                    <a:pt x="317488" y="1279779"/>
                    <a:pt x="317061" y="1278413"/>
                    <a:pt x="316549" y="1277133"/>
                  </a:cubicBezTo>
                  <a:lnTo>
                    <a:pt x="316549" y="1277133"/>
                  </a:lnTo>
                  <a:cubicBezTo>
                    <a:pt x="316549" y="1277133"/>
                    <a:pt x="316549" y="1277133"/>
                    <a:pt x="316549" y="1277133"/>
                  </a:cubicBezTo>
                  <a:lnTo>
                    <a:pt x="316549" y="1277133"/>
                  </a:lnTo>
                  <a:cubicBezTo>
                    <a:pt x="316549" y="1277133"/>
                    <a:pt x="316549" y="1277133"/>
                    <a:pt x="316549" y="1277133"/>
                  </a:cubicBezTo>
                  <a:cubicBezTo>
                    <a:pt x="313563" y="1270305"/>
                    <a:pt x="310577" y="1263392"/>
                    <a:pt x="307591" y="1256564"/>
                  </a:cubicBezTo>
                  <a:cubicBezTo>
                    <a:pt x="319109" y="1248541"/>
                    <a:pt x="330456" y="1240433"/>
                    <a:pt x="341888" y="1232325"/>
                  </a:cubicBezTo>
                  <a:lnTo>
                    <a:pt x="358355" y="1220803"/>
                  </a:lnTo>
                  <a:cubicBezTo>
                    <a:pt x="358355" y="1220803"/>
                    <a:pt x="358355" y="1220547"/>
                    <a:pt x="358184" y="1220547"/>
                  </a:cubicBezTo>
                  <a:lnTo>
                    <a:pt x="341035" y="1230703"/>
                  </a:lnTo>
                  <a:cubicBezTo>
                    <a:pt x="329176" y="1237702"/>
                    <a:pt x="317317" y="1244615"/>
                    <a:pt x="305458" y="1251699"/>
                  </a:cubicBezTo>
                  <a:cubicBezTo>
                    <a:pt x="302045" y="1243932"/>
                    <a:pt x="298547" y="1236166"/>
                    <a:pt x="295220" y="1228399"/>
                  </a:cubicBezTo>
                  <a:lnTo>
                    <a:pt x="293599" y="1224558"/>
                  </a:lnTo>
                  <a:cubicBezTo>
                    <a:pt x="303069" y="1217645"/>
                    <a:pt x="312539" y="1210646"/>
                    <a:pt x="321924" y="1203648"/>
                  </a:cubicBezTo>
                  <a:lnTo>
                    <a:pt x="342315" y="1188371"/>
                  </a:lnTo>
                  <a:cubicBezTo>
                    <a:pt x="342315" y="1188371"/>
                    <a:pt x="342315" y="1188115"/>
                    <a:pt x="342144" y="1188115"/>
                  </a:cubicBezTo>
                  <a:lnTo>
                    <a:pt x="320986" y="1202026"/>
                  </a:lnTo>
                  <a:cubicBezTo>
                    <a:pt x="311345" y="1208257"/>
                    <a:pt x="301618" y="1214487"/>
                    <a:pt x="291893" y="1220632"/>
                  </a:cubicBezTo>
                  <a:lnTo>
                    <a:pt x="287712" y="1210817"/>
                  </a:lnTo>
                  <a:cubicBezTo>
                    <a:pt x="287712" y="1210817"/>
                    <a:pt x="287456" y="1210817"/>
                    <a:pt x="287456" y="1210903"/>
                  </a:cubicBezTo>
                  <a:lnTo>
                    <a:pt x="290869" y="1221230"/>
                  </a:lnTo>
                  <a:cubicBezTo>
                    <a:pt x="285749" y="1224473"/>
                    <a:pt x="280716" y="1227631"/>
                    <a:pt x="275597" y="1230874"/>
                  </a:cubicBezTo>
                  <a:cubicBezTo>
                    <a:pt x="274402" y="1227887"/>
                    <a:pt x="273208" y="1224900"/>
                    <a:pt x="272014" y="1221913"/>
                  </a:cubicBezTo>
                  <a:lnTo>
                    <a:pt x="267918" y="1211585"/>
                  </a:lnTo>
                  <a:cubicBezTo>
                    <a:pt x="270990" y="1209281"/>
                    <a:pt x="274061" y="1207062"/>
                    <a:pt x="277132" y="1204757"/>
                  </a:cubicBezTo>
                  <a:lnTo>
                    <a:pt x="277132" y="1205782"/>
                  </a:lnTo>
                  <a:cubicBezTo>
                    <a:pt x="277132" y="1205782"/>
                    <a:pt x="275938" y="1220632"/>
                    <a:pt x="275938" y="1220632"/>
                  </a:cubicBezTo>
                  <a:cubicBezTo>
                    <a:pt x="275938" y="1220718"/>
                    <a:pt x="276194" y="1220803"/>
                    <a:pt x="276194" y="1220632"/>
                  </a:cubicBezTo>
                  <a:cubicBezTo>
                    <a:pt x="276877" y="1214999"/>
                    <a:pt x="277644" y="1209452"/>
                    <a:pt x="278327" y="1203819"/>
                  </a:cubicBezTo>
                  <a:cubicBezTo>
                    <a:pt x="284043" y="1199551"/>
                    <a:pt x="289674" y="1195284"/>
                    <a:pt x="295390" y="1190931"/>
                  </a:cubicBezTo>
                  <a:cubicBezTo>
                    <a:pt x="302642" y="1185383"/>
                    <a:pt x="309894" y="1179836"/>
                    <a:pt x="317061" y="1174203"/>
                  </a:cubicBezTo>
                  <a:cubicBezTo>
                    <a:pt x="317146" y="1174203"/>
                    <a:pt x="317061" y="1173947"/>
                    <a:pt x="316890" y="1174032"/>
                  </a:cubicBezTo>
                  <a:cubicBezTo>
                    <a:pt x="309468" y="1179238"/>
                    <a:pt x="301960" y="1184359"/>
                    <a:pt x="294452" y="1189480"/>
                  </a:cubicBezTo>
                  <a:cubicBezTo>
                    <a:pt x="289248" y="1192979"/>
                    <a:pt x="284128" y="1196393"/>
                    <a:pt x="278924" y="1199807"/>
                  </a:cubicBezTo>
                  <a:cubicBezTo>
                    <a:pt x="279351" y="1196905"/>
                    <a:pt x="279692" y="1193918"/>
                    <a:pt x="280119" y="1191016"/>
                  </a:cubicBezTo>
                  <a:cubicBezTo>
                    <a:pt x="281057" y="1184530"/>
                    <a:pt x="282081" y="1177958"/>
                    <a:pt x="283190" y="1171472"/>
                  </a:cubicBezTo>
                  <a:cubicBezTo>
                    <a:pt x="283702" y="1171045"/>
                    <a:pt x="284299" y="1170618"/>
                    <a:pt x="284897" y="1170277"/>
                  </a:cubicBezTo>
                  <a:lnTo>
                    <a:pt x="309980" y="1151671"/>
                  </a:lnTo>
                  <a:cubicBezTo>
                    <a:pt x="309980" y="1151671"/>
                    <a:pt x="309980" y="1151415"/>
                    <a:pt x="309809" y="1151415"/>
                  </a:cubicBezTo>
                  <a:lnTo>
                    <a:pt x="284043" y="1168655"/>
                  </a:lnTo>
                  <a:cubicBezTo>
                    <a:pt x="284043" y="1168655"/>
                    <a:pt x="283787" y="1168826"/>
                    <a:pt x="283702" y="1168911"/>
                  </a:cubicBezTo>
                  <a:cubicBezTo>
                    <a:pt x="284640" y="1163193"/>
                    <a:pt x="285664" y="1157475"/>
                    <a:pt x="286688" y="1151671"/>
                  </a:cubicBezTo>
                  <a:cubicBezTo>
                    <a:pt x="293855" y="1146891"/>
                    <a:pt x="301022" y="1142026"/>
                    <a:pt x="308188" y="1137247"/>
                  </a:cubicBezTo>
                  <a:lnTo>
                    <a:pt x="336513" y="1118043"/>
                  </a:lnTo>
                  <a:cubicBezTo>
                    <a:pt x="336513" y="1118043"/>
                    <a:pt x="336513" y="1117787"/>
                    <a:pt x="336343" y="1117787"/>
                  </a:cubicBezTo>
                  <a:lnTo>
                    <a:pt x="307335" y="1135625"/>
                  </a:lnTo>
                  <a:cubicBezTo>
                    <a:pt x="300680" y="1139636"/>
                    <a:pt x="294026" y="1143648"/>
                    <a:pt x="287371" y="1147659"/>
                  </a:cubicBezTo>
                  <a:cubicBezTo>
                    <a:pt x="288992" y="1138698"/>
                    <a:pt x="290698" y="1129736"/>
                    <a:pt x="292404" y="1120775"/>
                  </a:cubicBezTo>
                  <a:cubicBezTo>
                    <a:pt x="297097" y="1117105"/>
                    <a:pt x="301789" y="1113520"/>
                    <a:pt x="306481" y="1109850"/>
                  </a:cubicBezTo>
                  <a:cubicBezTo>
                    <a:pt x="306567" y="1109765"/>
                    <a:pt x="306481" y="1109594"/>
                    <a:pt x="306311" y="1109679"/>
                  </a:cubicBezTo>
                  <a:cubicBezTo>
                    <a:pt x="301789" y="1112923"/>
                    <a:pt x="297268" y="1116080"/>
                    <a:pt x="292660" y="1119238"/>
                  </a:cubicBezTo>
                  <a:cubicBezTo>
                    <a:pt x="293343" y="1115654"/>
                    <a:pt x="294026" y="1112069"/>
                    <a:pt x="294793" y="1108484"/>
                  </a:cubicBezTo>
                  <a:lnTo>
                    <a:pt x="294793" y="1108484"/>
                  </a:lnTo>
                  <a:cubicBezTo>
                    <a:pt x="294793" y="1108484"/>
                    <a:pt x="294793" y="1108399"/>
                    <a:pt x="294793" y="1108399"/>
                  </a:cubicBezTo>
                  <a:lnTo>
                    <a:pt x="294793" y="1108399"/>
                  </a:lnTo>
                  <a:cubicBezTo>
                    <a:pt x="295561" y="1104046"/>
                    <a:pt x="296243" y="1099693"/>
                    <a:pt x="297011" y="1095426"/>
                  </a:cubicBezTo>
                  <a:lnTo>
                    <a:pt x="297950" y="1094829"/>
                  </a:lnTo>
                  <a:cubicBezTo>
                    <a:pt x="297950" y="1094829"/>
                    <a:pt x="297950" y="1094573"/>
                    <a:pt x="297779" y="1094573"/>
                  </a:cubicBezTo>
                  <a:lnTo>
                    <a:pt x="297011" y="1094999"/>
                  </a:lnTo>
                  <a:cubicBezTo>
                    <a:pt x="301022" y="1071955"/>
                    <a:pt x="305287" y="1048996"/>
                    <a:pt x="310406" y="1026209"/>
                  </a:cubicBezTo>
                  <a:cubicBezTo>
                    <a:pt x="312625" y="1016479"/>
                    <a:pt x="314928" y="1006749"/>
                    <a:pt x="317232" y="997105"/>
                  </a:cubicBezTo>
                  <a:cubicBezTo>
                    <a:pt x="317232" y="997019"/>
                    <a:pt x="316976" y="996934"/>
                    <a:pt x="316976" y="997105"/>
                  </a:cubicBezTo>
                  <a:lnTo>
                    <a:pt x="312710" y="1011358"/>
                  </a:lnTo>
                  <a:lnTo>
                    <a:pt x="308614" y="1025696"/>
                  </a:lnTo>
                  <a:cubicBezTo>
                    <a:pt x="304860" y="1039181"/>
                    <a:pt x="301277" y="1052667"/>
                    <a:pt x="297864" y="1066237"/>
                  </a:cubicBezTo>
                  <a:cubicBezTo>
                    <a:pt x="295220" y="1077076"/>
                    <a:pt x="292746" y="1088086"/>
                    <a:pt x="290442" y="1099011"/>
                  </a:cubicBezTo>
                  <a:lnTo>
                    <a:pt x="271843" y="1110362"/>
                  </a:lnTo>
                  <a:cubicBezTo>
                    <a:pt x="275341" y="1091244"/>
                    <a:pt x="279095" y="1072041"/>
                    <a:pt x="283105" y="1053008"/>
                  </a:cubicBezTo>
                  <a:cubicBezTo>
                    <a:pt x="284982" y="1044473"/>
                    <a:pt x="286859" y="1035938"/>
                    <a:pt x="288906" y="1027403"/>
                  </a:cubicBezTo>
                  <a:lnTo>
                    <a:pt x="294537" y="1023563"/>
                  </a:lnTo>
                  <a:lnTo>
                    <a:pt x="293172" y="1029366"/>
                  </a:lnTo>
                  <a:cubicBezTo>
                    <a:pt x="293172" y="1029366"/>
                    <a:pt x="293428" y="1029537"/>
                    <a:pt x="293428" y="1029366"/>
                  </a:cubicBezTo>
                  <a:lnTo>
                    <a:pt x="295220" y="1023051"/>
                  </a:lnTo>
                  <a:lnTo>
                    <a:pt x="296585" y="1022112"/>
                  </a:lnTo>
                  <a:cubicBezTo>
                    <a:pt x="296585" y="1022112"/>
                    <a:pt x="296585" y="1021770"/>
                    <a:pt x="296414" y="1021856"/>
                  </a:cubicBezTo>
                  <a:lnTo>
                    <a:pt x="295305" y="1022538"/>
                  </a:lnTo>
                  <a:lnTo>
                    <a:pt x="298035" y="1013065"/>
                  </a:lnTo>
                  <a:lnTo>
                    <a:pt x="302898" y="996934"/>
                  </a:lnTo>
                  <a:cubicBezTo>
                    <a:pt x="306567" y="984985"/>
                    <a:pt x="310492" y="973122"/>
                    <a:pt x="314501" y="961344"/>
                  </a:cubicBezTo>
                  <a:lnTo>
                    <a:pt x="318512" y="958612"/>
                  </a:lnTo>
                  <a:cubicBezTo>
                    <a:pt x="318512" y="958612"/>
                    <a:pt x="318512" y="958271"/>
                    <a:pt x="318341" y="958356"/>
                  </a:cubicBezTo>
                  <a:lnTo>
                    <a:pt x="314672" y="960661"/>
                  </a:lnTo>
                  <a:cubicBezTo>
                    <a:pt x="315610" y="957844"/>
                    <a:pt x="316634" y="954943"/>
                    <a:pt x="317573" y="952126"/>
                  </a:cubicBezTo>
                  <a:cubicBezTo>
                    <a:pt x="318853" y="948541"/>
                    <a:pt x="320133" y="945042"/>
                    <a:pt x="321412" y="941543"/>
                  </a:cubicBezTo>
                  <a:lnTo>
                    <a:pt x="325508" y="938982"/>
                  </a:lnTo>
                  <a:cubicBezTo>
                    <a:pt x="325508" y="938982"/>
                    <a:pt x="325508" y="938641"/>
                    <a:pt x="325337" y="938726"/>
                  </a:cubicBezTo>
                  <a:lnTo>
                    <a:pt x="321583" y="940860"/>
                  </a:lnTo>
                  <a:cubicBezTo>
                    <a:pt x="324569" y="932496"/>
                    <a:pt x="327641" y="924132"/>
                    <a:pt x="330797" y="915853"/>
                  </a:cubicBezTo>
                  <a:cubicBezTo>
                    <a:pt x="334380" y="913292"/>
                    <a:pt x="337964" y="910817"/>
                    <a:pt x="341547" y="908257"/>
                  </a:cubicBezTo>
                  <a:cubicBezTo>
                    <a:pt x="341632" y="908257"/>
                    <a:pt x="341547" y="908001"/>
                    <a:pt x="341376" y="908001"/>
                  </a:cubicBezTo>
                  <a:cubicBezTo>
                    <a:pt x="338049" y="910135"/>
                    <a:pt x="334721" y="912183"/>
                    <a:pt x="331394" y="914231"/>
                  </a:cubicBezTo>
                  <a:cubicBezTo>
                    <a:pt x="332247" y="912098"/>
                    <a:pt x="333016" y="909879"/>
                    <a:pt x="333783" y="907745"/>
                  </a:cubicBezTo>
                  <a:lnTo>
                    <a:pt x="333783" y="907745"/>
                  </a:lnTo>
                  <a:cubicBezTo>
                    <a:pt x="333783" y="907745"/>
                    <a:pt x="333783" y="907745"/>
                    <a:pt x="333783" y="907745"/>
                  </a:cubicBezTo>
                  <a:lnTo>
                    <a:pt x="333783" y="907745"/>
                  </a:lnTo>
                  <a:cubicBezTo>
                    <a:pt x="333783" y="907745"/>
                    <a:pt x="333783" y="907745"/>
                    <a:pt x="333783" y="907745"/>
                  </a:cubicBezTo>
                  <a:cubicBezTo>
                    <a:pt x="336172" y="900832"/>
                    <a:pt x="338646" y="894004"/>
                    <a:pt x="341120" y="887176"/>
                  </a:cubicBezTo>
                  <a:cubicBezTo>
                    <a:pt x="343680" y="885384"/>
                    <a:pt x="346325" y="883506"/>
                    <a:pt x="348884" y="881713"/>
                  </a:cubicBezTo>
                  <a:cubicBezTo>
                    <a:pt x="348970" y="881713"/>
                    <a:pt x="348884" y="881457"/>
                    <a:pt x="348714" y="881457"/>
                  </a:cubicBezTo>
                  <a:cubicBezTo>
                    <a:pt x="346325" y="882994"/>
                    <a:pt x="343850" y="884530"/>
                    <a:pt x="341462" y="886066"/>
                  </a:cubicBezTo>
                  <a:cubicBezTo>
                    <a:pt x="344192" y="878470"/>
                    <a:pt x="347007" y="870960"/>
                    <a:pt x="349908" y="863449"/>
                  </a:cubicBezTo>
                  <a:cubicBezTo>
                    <a:pt x="350164" y="862851"/>
                    <a:pt x="350335" y="862254"/>
                    <a:pt x="350591" y="861657"/>
                  </a:cubicBezTo>
                  <a:lnTo>
                    <a:pt x="365521" y="852098"/>
                  </a:lnTo>
                  <a:cubicBezTo>
                    <a:pt x="365521" y="852098"/>
                    <a:pt x="365521" y="851841"/>
                    <a:pt x="365351" y="851841"/>
                  </a:cubicBezTo>
                  <a:lnTo>
                    <a:pt x="351188" y="859950"/>
                  </a:lnTo>
                  <a:cubicBezTo>
                    <a:pt x="356392" y="846379"/>
                    <a:pt x="361767" y="832894"/>
                    <a:pt x="367484" y="819580"/>
                  </a:cubicBezTo>
                  <a:lnTo>
                    <a:pt x="374223" y="804132"/>
                  </a:lnTo>
                  <a:lnTo>
                    <a:pt x="381134" y="788769"/>
                  </a:lnTo>
                  <a:cubicBezTo>
                    <a:pt x="381134" y="788769"/>
                    <a:pt x="380964" y="788513"/>
                    <a:pt x="380878" y="788684"/>
                  </a:cubicBezTo>
                  <a:lnTo>
                    <a:pt x="373285" y="803620"/>
                  </a:lnTo>
                  <a:lnTo>
                    <a:pt x="365862" y="818726"/>
                  </a:lnTo>
                  <a:cubicBezTo>
                    <a:pt x="358952" y="832894"/>
                    <a:pt x="352382" y="847233"/>
                    <a:pt x="345983" y="861657"/>
                  </a:cubicBezTo>
                  <a:cubicBezTo>
                    <a:pt x="345728" y="862254"/>
                    <a:pt x="345472" y="862766"/>
                    <a:pt x="345216" y="863364"/>
                  </a:cubicBezTo>
                  <a:lnTo>
                    <a:pt x="336854" y="868143"/>
                  </a:lnTo>
                  <a:cubicBezTo>
                    <a:pt x="332162" y="870789"/>
                    <a:pt x="327384" y="873435"/>
                    <a:pt x="322692" y="876081"/>
                  </a:cubicBezTo>
                  <a:cubicBezTo>
                    <a:pt x="326787" y="864217"/>
                    <a:pt x="331053" y="852354"/>
                    <a:pt x="335404" y="840576"/>
                  </a:cubicBezTo>
                  <a:cubicBezTo>
                    <a:pt x="340865" y="836564"/>
                    <a:pt x="346240" y="832553"/>
                    <a:pt x="351615" y="828542"/>
                  </a:cubicBezTo>
                  <a:cubicBezTo>
                    <a:pt x="351700" y="828542"/>
                    <a:pt x="351615" y="828285"/>
                    <a:pt x="351444" y="828371"/>
                  </a:cubicBezTo>
                  <a:cubicBezTo>
                    <a:pt x="346325" y="831785"/>
                    <a:pt x="341291" y="835113"/>
                    <a:pt x="336172" y="838527"/>
                  </a:cubicBezTo>
                  <a:cubicBezTo>
                    <a:pt x="339329" y="829822"/>
                    <a:pt x="342571" y="821201"/>
                    <a:pt x="345898" y="812581"/>
                  </a:cubicBezTo>
                  <a:lnTo>
                    <a:pt x="352724" y="808143"/>
                  </a:lnTo>
                  <a:cubicBezTo>
                    <a:pt x="354601" y="806948"/>
                    <a:pt x="356478" y="805668"/>
                    <a:pt x="358098" y="804047"/>
                  </a:cubicBezTo>
                  <a:cubicBezTo>
                    <a:pt x="359634" y="802425"/>
                    <a:pt x="360999" y="800291"/>
                    <a:pt x="360914" y="797987"/>
                  </a:cubicBezTo>
                  <a:cubicBezTo>
                    <a:pt x="360914" y="797901"/>
                    <a:pt x="360658" y="797901"/>
                    <a:pt x="360658" y="797987"/>
                  </a:cubicBezTo>
                  <a:cubicBezTo>
                    <a:pt x="360658" y="800206"/>
                    <a:pt x="359293" y="802169"/>
                    <a:pt x="357672" y="803620"/>
                  </a:cubicBezTo>
                  <a:cubicBezTo>
                    <a:pt x="356051" y="805071"/>
                    <a:pt x="354174" y="806265"/>
                    <a:pt x="352212" y="807375"/>
                  </a:cubicBezTo>
                  <a:lnTo>
                    <a:pt x="346837" y="810448"/>
                  </a:lnTo>
                  <a:cubicBezTo>
                    <a:pt x="348031" y="807375"/>
                    <a:pt x="349140" y="804303"/>
                    <a:pt x="350335" y="801230"/>
                  </a:cubicBezTo>
                  <a:cubicBezTo>
                    <a:pt x="352468" y="795682"/>
                    <a:pt x="354686" y="790220"/>
                    <a:pt x="356904" y="784758"/>
                  </a:cubicBezTo>
                  <a:cubicBezTo>
                    <a:pt x="361511" y="781173"/>
                    <a:pt x="366118" y="777588"/>
                    <a:pt x="370726" y="773919"/>
                  </a:cubicBezTo>
                  <a:cubicBezTo>
                    <a:pt x="370726" y="773919"/>
                    <a:pt x="370726" y="773663"/>
                    <a:pt x="370555" y="773748"/>
                  </a:cubicBezTo>
                  <a:cubicBezTo>
                    <a:pt x="366289" y="776735"/>
                    <a:pt x="362023" y="779637"/>
                    <a:pt x="357757" y="782624"/>
                  </a:cubicBezTo>
                  <a:cubicBezTo>
                    <a:pt x="359719" y="777845"/>
                    <a:pt x="361597" y="773065"/>
                    <a:pt x="363559" y="768286"/>
                  </a:cubicBezTo>
                  <a:cubicBezTo>
                    <a:pt x="363559" y="768286"/>
                    <a:pt x="363559" y="768115"/>
                    <a:pt x="363644" y="768029"/>
                  </a:cubicBezTo>
                  <a:cubicBezTo>
                    <a:pt x="368251" y="770078"/>
                    <a:pt x="372944" y="771955"/>
                    <a:pt x="377636" y="773833"/>
                  </a:cubicBezTo>
                  <a:cubicBezTo>
                    <a:pt x="375418" y="779381"/>
                    <a:pt x="373114" y="784928"/>
                    <a:pt x="370896" y="790476"/>
                  </a:cubicBezTo>
                  <a:cubicBezTo>
                    <a:pt x="366204" y="802169"/>
                    <a:pt x="361597" y="813947"/>
                    <a:pt x="357075" y="825725"/>
                  </a:cubicBezTo>
                  <a:cubicBezTo>
                    <a:pt x="357075" y="825896"/>
                    <a:pt x="357245" y="825981"/>
                    <a:pt x="357331" y="825810"/>
                  </a:cubicBezTo>
                  <a:cubicBezTo>
                    <a:pt x="362364" y="814203"/>
                    <a:pt x="367398" y="802510"/>
                    <a:pt x="372602" y="790988"/>
                  </a:cubicBezTo>
                  <a:cubicBezTo>
                    <a:pt x="375077" y="785526"/>
                    <a:pt x="377551" y="780149"/>
                    <a:pt x="380025" y="774772"/>
                  </a:cubicBezTo>
                  <a:cubicBezTo>
                    <a:pt x="381902" y="775455"/>
                    <a:pt x="383779" y="776137"/>
                    <a:pt x="385742" y="776820"/>
                  </a:cubicBezTo>
                  <a:cubicBezTo>
                    <a:pt x="385315" y="778015"/>
                    <a:pt x="384888" y="779210"/>
                    <a:pt x="384462" y="780405"/>
                  </a:cubicBezTo>
                  <a:cubicBezTo>
                    <a:pt x="380964" y="790220"/>
                    <a:pt x="377551" y="800035"/>
                    <a:pt x="374223" y="809936"/>
                  </a:cubicBezTo>
                  <a:cubicBezTo>
                    <a:pt x="374223" y="810021"/>
                    <a:pt x="374394" y="810106"/>
                    <a:pt x="374480" y="810021"/>
                  </a:cubicBezTo>
                  <a:cubicBezTo>
                    <a:pt x="378319" y="800291"/>
                    <a:pt x="382158" y="790561"/>
                    <a:pt x="386168" y="780917"/>
                  </a:cubicBezTo>
                  <a:cubicBezTo>
                    <a:pt x="386680" y="779808"/>
                    <a:pt x="387106" y="778613"/>
                    <a:pt x="387618" y="777503"/>
                  </a:cubicBezTo>
                  <a:cubicBezTo>
                    <a:pt x="387959" y="777588"/>
                    <a:pt x="388216" y="777759"/>
                    <a:pt x="388557" y="777845"/>
                  </a:cubicBezTo>
                  <a:cubicBezTo>
                    <a:pt x="399904" y="781856"/>
                    <a:pt x="411251" y="785611"/>
                    <a:pt x="422428" y="789964"/>
                  </a:cubicBezTo>
                  <a:cubicBezTo>
                    <a:pt x="434116" y="794573"/>
                    <a:pt x="446231" y="796621"/>
                    <a:pt x="458602" y="797304"/>
                  </a:cubicBezTo>
                  <a:cubicBezTo>
                    <a:pt x="474130" y="798157"/>
                    <a:pt x="489658" y="798926"/>
                    <a:pt x="505100" y="798840"/>
                  </a:cubicBezTo>
                  <a:cubicBezTo>
                    <a:pt x="513461" y="798840"/>
                    <a:pt x="521908" y="797389"/>
                    <a:pt x="530269" y="795938"/>
                  </a:cubicBezTo>
                  <a:cubicBezTo>
                    <a:pt x="539313" y="794317"/>
                    <a:pt x="548271" y="792268"/>
                    <a:pt x="557058" y="789708"/>
                  </a:cubicBezTo>
                  <a:cubicBezTo>
                    <a:pt x="563799" y="787745"/>
                    <a:pt x="570283" y="784843"/>
                    <a:pt x="576682" y="781941"/>
                  </a:cubicBezTo>
                  <a:cubicBezTo>
                    <a:pt x="577620" y="781514"/>
                    <a:pt x="578558" y="781088"/>
                    <a:pt x="579497" y="780661"/>
                  </a:cubicBezTo>
                  <a:close/>
                  <a:moveTo>
                    <a:pt x="628384" y="1279352"/>
                  </a:moveTo>
                  <a:cubicBezTo>
                    <a:pt x="628042" y="1286777"/>
                    <a:pt x="627787" y="1294203"/>
                    <a:pt x="624459" y="1302140"/>
                  </a:cubicBezTo>
                  <a:cubicBezTo>
                    <a:pt x="621985" y="1303762"/>
                    <a:pt x="618913" y="1306237"/>
                    <a:pt x="615501" y="1307944"/>
                  </a:cubicBezTo>
                  <a:cubicBezTo>
                    <a:pt x="611235" y="1310077"/>
                    <a:pt x="606969" y="1311955"/>
                    <a:pt x="602618" y="1313918"/>
                  </a:cubicBezTo>
                  <a:cubicBezTo>
                    <a:pt x="604580" y="1311699"/>
                    <a:pt x="606457" y="1309565"/>
                    <a:pt x="608334" y="1307261"/>
                  </a:cubicBezTo>
                  <a:lnTo>
                    <a:pt x="608334" y="1307261"/>
                  </a:lnTo>
                  <a:cubicBezTo>
                    <a:pt x="608334" y="1307261"/>
                    <a:pt x="608334" y="1307261"/>
                    <a:pt x="608334" y="1307261"/>
                  </a:cubicBezTo>
                  <a:lnTo>
                    <a:pt x="608334" y="1307261"/>
                  </a:lnTo>
                  <a:cubicBezTo>
                    <a:pt x="608334" y="1307261"/>
                    <a:pt x="608334" y="1307261"/>
                    <a:pt x="608334" y="1307261"/>
                  </a:cubicBezTo>
                  <a:cubicBezTo>
                    <a:pt x="614904" y="1298556"/>
                    <a:pt x="621046" y="1289509"/>
                    <a:pt x="626763" y="1280205"/>
                  </a:cubicBezTo>
                  <a:cubicBezTo>
                    <a:pt x="627360" y="1279267"/>
                    <a:pt x="627872" y="1278328"/>
                    <a:pt x="628469" y="1277389"/>
                  </a:cubicBezTo>
                  <a:cubicBezTo>
                    <a:pt x="628469" y="1278072"/>
                    <a:pt x="628469" y="1278755"/>
                    <a:pt x="628384" y="1279437"/>
                  </a:cubicBezTo>
                  <a:close/>
                  <a:moveTo>
                    <a:pt x="623350" y="1277730"/>
                  </a:moveTo>
                  <a:cubicBezTo>
                    <a:pt x="617036" y="1286521"/>
                    <a:pt x="610467" y="1295056"/>
                    <a:pt x="603642" y="1303335"/>
                  </a:cubicBezTo>
                  <a:lnTo>
                    <a:pt x="603642" y="1303335"/>
                  </a:lnTo>
                  <a:cubicBezTo>
                    <a:pt x="603642" y="1303335"/>
                    <a:pt x="603556" y="1303420"/>
                    <a:pt x="603556" y="1303420"/>
                  </a:cubicBezTo>
                  <a:lnTo>
                    <a:pt x="603471" y="1303420"/>
                  </a:lnTo>
                  <a:cubicBezTo>
                    <a:pt x="603471" y="1303420"/>
                    <a:pt x="603471" y="1303506"/>
                    <a:pt x="603471" y="1303506"/>
                  </a:cubicBezTo>
                  <a:cubicBezTo>
                    <a:pt x="599547" y="1308627"/>
                    <a:pt x="595536" y="1313662"/>
                    <a:pt x="591441" y="1318612"/>
                  </a:cubicBezTo>
                  <a:cubicBezTo>
                    <a:pt x="589820" y="1319295"/>
                    <a:pt x="588114" y="1319893"/>
                    <a:pt x="586407" y="1320319"/>
                  </a:cubicBezTo>
                  <a:cubicBezTo>
                    <a:pt x="577193" y="1322709"/>
                    <a:pt x="567979" y="1325099"/>
                    <a:pt x="558679" y="1327062"/>
                  </a:cubicBezTo>
                  <a:cubicBezTo>
                    <a:pt x="553731" y="1328086"/>
                    <a:pt x="548697" y="1329110"/>
                    <a:pt x="543663" y="1329964"/>
                  </a:cubicBezTo>
                  <a:cubicBezTo>
                    <a:pt x="544688" y="1329196"/>
                    <a:pt x="545711" y="1328427"/>
                    <a:pt x="546735" y="1327574"/>
                  </a:cubicBezTo>
                  <a:cubicBezTo>
                    <a:pt x="554328" y="1321429"/>
                    <a:pt x="561751" y="1314942"/>
                    <a:pt x="568917" y="1308200"/>
                  </a:cubicBezTo>
                  <a:lnTo>
                    <a:pt x="568917" y="1308200"/>
                  </a:lnTo>
                  <a:cubicBezTo>
                    <a:pt x="568917" y="1308200"/>
                    <a:pt x="568917" y="1308200"/>
                    <a:pt x="568917" y="1308200"/>
                  </a:cubicBezTo>
                  <a:lnTo>
                    <a:pt x="568917" y="1308200"/>
                  </a:lnTo>
                  <a:cubicBezTo>
                    <a:pt x="568917" y="1308200"/>
                    <a:pt x="568917" y="1308200"/>
                    <a:pt x="568917" y="1308200"/>
                  </a:cubicBezTo>
                  <a:cubicBezTo>
                    <a:pt x="575657" y="1301116"/>
                    <a:pt x="582056" y="1293691"/>
                    <a:pt x="588199" y="1286094"/>
                  </a:cubicBezTo>
                  <a:cubicBezTo>
                    <a:pt x="587090" y="1288058"/>
                    <a:pt x="585981" y="1290106"/>
                    <a:pt x="584786" y="1292069"/>
                  </a:cubicBezTo>
                  <a:cubicBezTo>
                    <a:pt x="584786" y="1292069"/>
                    <a:pt x="584957" y="1292240"/>
                    <a:pt x="585042" y="1292240"/>
                  </a:cubicBezTo>
                  <a:cubicBezTo>
                    <a:pt x="587943" y="1288228"/>
                    <a:pt x="590844" y="1284217"/>
                    <a:pt x="593660" y="1280205"/>
                  </a:cubicBezTo>
                  <a:cubicBezTo>
                    <a:pt x="596134" y="1276706"/>
                    <a:pt x="598523" y="1273122"/>
                    <a:pt x="600911" y="1269452"/>
                  </a:cubicBezTo>
                  <a:cubicBezTo>
                    <a:pt x="602532" y="1267147"/>
                    <a:pt x="604239" y="1264843"/>
                    <a:pt x="605775" y="1262538"/>
                  </a:cubicBezTo>
                  <a:lnTo>
                    <a:pt x="611661" y="1253918"/>
                  </a:lnTo>
                  <a:lnTo>
                    <a:pt x="617378" y="1245127"/>
                  </a:lnTo>
                  <a:cubicBezTo>
                    <a:pt x="617378" y="1245127"/>
                    <a:pt x="617207" y="1244871"/>
                    <a:pt x="617122" y="1244957"/>
                  </a:cubicBezTo>
                  <a:lnTo>
                    <a:pt x="611491" y="1252382"/>
                  </a:lnTo>
                  <a:cubicBezTo>
                    <a:pt x="612941" y="1249907"/>
                    <a:pt x="614306" y="1247517"/>
                    <a:pt x="615756" y="1245042"/>
                  </a:cubicBezTo>
                  <a:lnTo>
                    <a:pt x="615756" y="1245042"/>
                  </a:lnTo>
                  <a:cubicBezTo>
                    <a:pt x="615756" y="1245042"/>
                    <a:pt x="615756" y="1245042"/>
                    <a:pt x="615756" y="1245042"/>
                  </a:cubicBezTo>
                  <a:lnTo>
                    <a:pt x="615756" y="1245042"/>
                  </a:lnTo>
                  <a:cubicBezTo>
                    <a:pt x="615756" y="1245042"/>
                    <a:pt x="615756" y="1245042"/>
                    <a:pt x="615756" y="1245042"/>
                  </a:cubicBezTo>
                  <a:cubicBezTo>
                    <a:pt x="621643" y="1232496"/>
                    <a:pt x="626507" y="1219437"/>
                    <a:pt x="631029" y="1206379"/>
                  </a:cubicBezTo>
                  <a:cubicBezTo>
                    <a:pt x="631370" y="1205355"/>
                    <a:pt x="631711" y="1204331"/>
                    <a:pt x="632052" y="1203307"/>
                  </a:cubicBezTo>
                  <a:cubicBezTo>
                    <a:pt x="631626" y="1212695"/>
                    <a:pt x="630772" y="1222169"/>
                    <a:pt x="630346" y="1231642"/>
                  </a:cubicBezTo>
                  <a:cubicBezTo>
                    <a:pt x="629749" y="1244359"/>
                    <a:pt x="629151" y="1256991"/>
                    <a:pt x="628639" y="1269708"/>
                  </a:cubicBezTo>
                  <a:cubicBezTo>
                    <a:pt x="626848" y="1272353"/>
                    <a:pt x="625056" y="1274999"/>
                    <a:pt x="623179" y="1277645"/>
                  </a:cubicBezTo>
                  <a:close/>
                  <a:moveTo>
                    <a:pt x="90458" y="1244871"/>
                  </a:moveTo>
                  <a:cubicBezTo>
                    <a:pt x="91994" y="1246664"/>
                    <a:pt x="93530" y="1248456"/>
                    <a:pt x="95151" y="1250163"/>
                  </a:cubicBezTo>
                  <a:cubicBezTo>
                    <a:pt x="93871" y="1251016"/>
                    <a:pt x="92506" y="1251784"/>
                    <a:pt x="91226" y="1252638"/>
                  </a:cubicBezTo>
                  <a:cubicBezTo>
                    <a:pt x="90970" y="1250077"/>
                    <a:pt x="90714" y="1247432"/>
                    <a:pt x="90458" y="1244871"/>
                  </a:cubicBezTo>
                  <a:close/>
                  <a:moveTo>
                    <a:pt x="126377" y="1066834"/>
                  </a:moveTo>
                  <a:lnTo>
                    <a:pt x="126377" y="1066834"/>
                  </a:lnTo>
                  <a:cubicBezTo>
                    <a:pt x="126377" y="1066834"/>
                    <a:pt x="126377" y="1066664"/>
                    <a:pt x="126377" y="1066664"/>
                  </a:cubicBezTo>
                  <a:lnTo>
                    <a:pt x="126377" y="1066664"/>
                  </a:lnTo>
                  <a:cubicBezTo>
                    <a:pt x="127742" y="1063591"/>
                    <a:pt x="129193" y="1060604"/>
                    <a:pt x="130557" y="1057531"/>
                  </a:cubicBezTo>
                  <a:cubicBezTo>
                    <a:pt x="132605" y="1056337"/>
                    <a:pt x="134653" y="1055142"/>
                    <a:pt x="136786" y="1054032"/>
                  </a:cubicBezTo>
                  <a:cubicBezTo>
                    <a:pt x="130984" y="1064871"/>
                    <a:pt x="125268" y="1075711"/>
                    <a:pt x="119722" y="1086635"/>
                  </a:cubicBezTo>
                  <a:cubicBezTo>
                    <a:pt x="118528" y="1087489"/>
                    <a:pt x="117248" y="1088342"/>
                    <a:pt x="116053" y="1089196"/>
                  </a:cubicBezTo>
                  <a:cubicBezTo>
                    <a:pt x="119381" y="1081685"/>
                    <a:pt x="122794" y="1074260"/>
                    <a:pt x="126292" y="1066920"/>
                  </a:cubicBezTo>
                  <a:lnTo>
                    <a:pt x="126292" y="1066920"/>
                  </a:lnTo>
                  <a:close/>
                  <a:moveTo>
                    <a:pt x="186611" y="956820"/>
                  </a:moveTo>
                  <a:cubicBezTo>
                    <a:pt x="187123" y="956564"/>
                    <a:pt x="187635" y="956308"/>
                    <a:pt x="188147" y="956052"/>
                  </a:cubicBezTo>
                  <a:cubicBezTo>
                    <a:pt x="187805" y="956564"/>
                    <a:pt x="187549" y="956991"/>
                    <a:pt x="187208" y="957503"/>
                  </a:cubicBezTo>
                  <a:cubicBezTo>
                    <a:pt x="181065" y="967574"/>
                    <a:pt x="175264" y="977730"/>
                    <a:pt x="169547" y="988058"/>
                  </a:cubicBezTo>
                  <a:cubicBezTo>
                    <a:pt x="168267" y="988740"/>
                    <a:pt x="167073" y="989423"/>
                    <a:pt x="165793" y="990191"/>
                  </a:cubicBezTo>
                  <a:cubicBezTo>
                    <a:pt x="171254" y="980889"/>
                    <a:pt x="176885" y="971671"/>
                    <a:pt x="182686" y="962624"/>
                  </a:cubicBezTo>
                  <a:cubicBezTo>
                    <a:pt x="183966" y="960661"/>
                    <a:pt x="185246" y="958783"/>
                    <a:pt x="186525" y="956820"/>
                  </a:cubicBezTo>
                  <a:close/>
                  <a:moveTo>
                    <a:pt x="317232" y="713663"/>
                  </a:moveTo>
                  <a:cubicBezTo>
                    <a:pt x="317146" y="714175"/>
                    <a:pt x="317061" y="714601"/>
                    <a:pt x="316976" y="715113"/>
                  </a:cubicBezTo>
                  <a:cubicBezTo>
                    <a:pt x="316805" y="716223"/>
                    <a:pt x="316549" y="717332"/>
                    <a:pt x="316379" y="718442"/>
                  </a:cubicBezTo>
                  <a:lnTo>
                    <a:pt x="311174" y="723563"/>
                  </a:lnTo>
                  <a:cubicBezTo>
                    <a:pt x="311174" y="723563"/>
                    <a:pt x="310406" y="722880"/>
                    <a:pt x="309980" y="722453"/>
                  </a:cubicBezTo>
                  <a:cubicBezTo>
                    <a:pt x="311259" y="719893"/>
                    <a:pt x="312454" y="717332"/>
                    <a:pt x="313734" y="714772"/>
                  </a:cubicBezTo>
                  <a:cubicBezTo>
                    <a:pt x="314843" y="714431"/>
                    <a:pt x="315952" y="714089"/>
                    <a:pt x="317146" y="713663"/>
                  </a:cubicBezTo>
                  <a:close/>
                  <a:moveTo>
                    <a:pt x="349482" y="665611"/>
                  </a:moveTo>
                  <a:lnTo>
                    <a:pt x="349482" y="665611"/>
                  </a:lnTo>
                  <a:cubicBezTo>
                    <a:pt x="349482" y="665611"/>
                    <a:pt x="349482" y="665440"/>
                    <a:pt x="349482" y="665440"/>
                  </a:cubicBezTo>
                  <a:lnTo>
                    <a:pt x="349482" y="665440"/>
                  </a:lnTo>
                  <a:cubicBezTo>
                    <a:pt x="352724" y="657930"/>
                    <a:pt x="355965" y="650334"/>
                    <a:pt x="359123" y="642823"/>
                  </a:cubicBezTo>
                  <a:cubicBezTo>
                    <a:pt x="359719" y="642226"/>
                    <a:pt x="360402" y="641628"/>
                    <a:pt x="360999" y="641116"/>
                  </a:cubicBezTo>
                  <a:cubicBezTo>
                    <a:pt x="362706" y="639495"/>
                    <a:pt x="364327" y="637958"/>
                    <a:pt x="365948" y="636337"/>
                  </a:cubicBezTo>
                  <a:cubicBezTo>
                    <a:pt x="362535" y="643847"/>
                    <a:pt x="359207" y="651358"/>
                    <a:pt x="355881" y="658954"/>
                  </a:cubicBezTo>
                  <a:cubicBezTo>
                    <a:pt x="355881" y="658613"/>
                    <a:pt x="355965" y="658271"/>
                    <a:pt x="356051" y="657930"/>
                  </a:cubicBezTo>
                  <a:cubicBezTo>
                    <a:pt x="356051" y="657930"/>
                    <a:pt x="355795" y="657845"/>
                    <a:pt x="355795" y="657930"/>
                  </a:cubicBezTo>
                  <a:cubicBezTo>
                    <a:pt x="355454" y="659125"/>
                    <a:pt x="355112" y="660320"/>
                    <a:pt x="354771" y="661600"/>
                  </a:cubicBezTo>
                  <a:cubicBezTo>
                    <a:pt x="351188" y="669623"/>
                    <a:pt x="347690" y="677646"/>
                    <a:pt x="344277" y="685753"/>
                  </a:cubicBezTo>
                  <a:cubicBezTo>
                    <a:pt x="342400" y="687802"/>
                    <a:pt x="340523" y="689765"/>
                    <a:pt x="338732" y="691813"/>
                  </a:cubicBezTo>
                  <a:cubicBezTo>
                    <a:pt x="338732" y="691643"/>
                    <a:pt x="338732" y="691472"/>
                    <a:pt x="338732" y="691216"/>
                  </a:cubicBezTo>
                  <a:cubicBezTo>
                    <a:pt x="339585" y="689509"/>
                    <a:pt x="340438" y="687887"/>
                    <a:pt x="341376" y="686180"/>
                  </a:cubicBezTo>
                  <a:cubicBezTo>
                    <a:pt x="341376" y="686009"/>
                    <a:pt x="341206" y="685924"/>
                    <a:pt x="341120" y="686095"/>
                  </a:cubicBezTo>
                  <a:cubicBezTo>
                    <a:pt x="340353" y="687461"/>
                    <a:pt x="339585" y="688741"/>
                    <a:pt x="338817" y="690106"/>
                  </a:cubicBezTo>
                  <a:cubicBezTo>
                    <a:pt x="338817" y="689423"/>
                    <a:pt x="338902" y="688826"/>
                    <a:pt x="338987" y="688143"/>
                  </a:cubicBezTo>
                  <a:cubicBezTo>
                    <a:pt x="342486" y="680718"/>
                    <a:pt x="345983" y="673293"/>
                    <a:pt x="349396" y="665782"/>
                  </a:cubicBezTo>
                  <a:lnTo>
                    <a:pt x="349396" y="665782"/>
                  </a:lnTo>
                  <a:close/>
                  <a:moveTo>
                    <a:pt x="370555" y="615682"/>
                  </a:moveTo>
                  <a:cubicBezTo>
                    <a:pt x="373712" y="612439"/>
                    <a:pt x="376783" y="609281"/>
                    <a:pt x="379855" y="605953"/>
                  </a:cubicBezTo>
                  <a:cubicBezTo>
                    <a:pt x="376356" y="613634"/>
                    <a:pt x="372859" y="621315"/>
                    <a:pt x="369360" y="628997"/>
                  </a:cubicBezTo>
                  <a:cubicBezTo>
                    <a:pt x="366630" y="632155"/>
                    <a:pt x="363900" y="635227"/>
                    <a:pt x="361085" y="638300"/>
                  </a:cubicBezTo>
                  <a:cubicBezTo>
                    <a:pt x="364241" y="630704"/>
                    <a:pt x="367398" y="623193"/>
                    <a:pt x="370555" y="615597"/>
                  </a:cubicBezTo>
                  <a:close/>
                  <a:moveTo>
                    <a:pt x="438382" y="340519"/>
                  </a:moveTo>
                  <a:cubicBezTo>
                    <a:pt x="439320" y="335569"/>
                    <a:pt x="440259" y="330533"/>
                    <a:pt x="441198" y="325583"/>
                  </a:cubicBezTo>
                  <a:cubicBezTo>
                    <a:pt x="442222" y="324474"/>
                    <a:pt x="443160" y="323364"/>
                    <a:pt x="444184" y="322254"/>
                  </a:cubicBezTo>
                  <a:lnTo>
                    <a:pt x="439065" y="342567"/>
                  </a:lnTo>
                  <a:cubicBezTo>
                    <a:pt x="437870" y="347432"/>
                    <a:pt x="436590" y="352297"/>
                    <a:pt x="435396" y="357162"/>
                  </a:cubicBezTo>
                  <a:cubicBezTo>
                    <a:pt x="435396" y="357162"/>
                    <a:pt x="435396" y="357247"/>
                    <a:pt x="435311" y="357333"/>
                  </a:cubicBezTo>
                  <a:lnTo>
                    <a:pt x="438468" y="340519"/>
                  </a:lnTo>
                  <a:close/>
                  <a:moveTo>
                    <a:pt x="467475" y="166835"/>
                  </a:moveTo>
                  <a:cubicBezTo>
                    <a:pt x="467475" y="166835"/>
                    <a:pt x="467475" y="166835"/>
                    <a:pt x="467560" y="166835"/>
                  </a:cubicBezTo>
                  <a:lnTo>
                    <a:pt x="475239" y="161714"/>
                  </a:lnTo>
                  <a:cubicBezTo>
                    <a:pt x="475239" y="161714"/>
                    <a:pt x="475239" y="161714"/>
                    <a:pt x="475239" y="161714"/>
                  </a:cubicBezTo>
                  <a:cubicBezTo>
                    <a:pt x="474045" y="167091"/>
                    <a:pt x="472850" y="172553"/>
                    <a:pt x="471656" y="177930"/>
                  </a:cubicBezTo>
                  <a:cubicBezTo>
                    <a:pt x="469693" y="180320"/>
                    <a:pt x="467731" y="182624"/>
                    <a:pt x="465769" y="185014"/>
                  </a:cubicBezTo>
                  <a:lnTo>
                    <a:pt x="464745" y="186209"/>
                  </a:lnTo>
                  <a:cubicBezTo>
                    <a:pt x="465684" y="179723"/>
                    <a:pt x="466537" y="173151"/>
                    <a:pt x="467475" y="166664"/>
                  </a:cubicBezTo>
                  <a:close/>
                  <a:moveTo>
                    <a:pt x="505186" y="139011"/>
                  </a:moveTo>
                  <a:cubicBezTo>
                    <a:pt x="504844" y="140462"/>
                    <a:pt x="504418" y="141828"/>
                    <a:pt x="504076" y="143279"/>
                  </a:cubicBezTo>
                  <a:cubicBezTo>
                    <a:pt x="502285" y="143961"/>
                    <a:pt x="500578" y="144559"/>
                    <a:pt x="498787" y="145242"/>
                  </a:cubicBezTo>
                  <a:cubicBezTo>
                    <a:pt x="500920" y="143193"/>
                    <a:pt x="503053" y="141145"/>
                    <a:pt x="505186" y="139011"/>
                  </a:cubicBezTo>
                  <a:close/>
                  <a:moveTo>
                    <a:pt x="505186" y="174089"/>
                  </a:moveTo>
                  <a:cubicBezTo>
                    <a:pt x="503053" y="175882"/>
                    <a:pt x="500834" y="177674"/>
                    <a:pt x="498616" y="179466"/>
                  </a:cubicBezTo>
                  <a:cubicBezTo>
                    <a:pt x="499299" y="175711"/>
                    <a:pt x="500066" y="171956"/>
                    <a:pt x="500749" y="168115"/>
                  </a:cubicBezTo>
                  <a:cubicBezTo>
                    <a:pt x="502797" y="167688"/>
                    <a:pt x="504759" y="167262"/>
                    <a:pt x="506807" y="166920"/>
                  </a:cubicBezTo>
                  <a:cubicBezTo>
                    <a:pt x="506209" y="169310"/>
                    <a:pt x="505698" y="171700"/>
                    <a:pt x="505100" y="174089"/>
                  </a:cubicBezTo>
                  <a:close/>
                  <a:moveTo>
                    <a:pt x="509452" y="166408"/>
                  </a:moveTo>
                  <a:cubicBezTo>
                    <a:pt x="511584" y="165981"/>
                    <a:pt x="513632" y="165555"/>
                    <a:pt x="515765" y="165128"/>
                  </a:cubicBezTo>
                  <a:lnTo>
                    <a:pt x="513632" y="167006"/>
                  </a:lnTo>
                  <a:cubicBezTo>
                    <a:pt x="511926" y="168456"/>
                    <a:pt x="510304" y="169822"/>
                    <a:pt x="508598" y="171273"/>
                  </a:cubicBezTo>
                  <a:cubicBezTo>
                    <a:pt x="508854" y="169651"/>
                    <a:pt x="509195" y="168030"/>
                    <a:pt x="509536" y="166408"/>
                  </a:cubicBezTo>
                  <a:close/>
                  <a:moveTo>
                    <a:pt x="474898" y="337190"/>
                  </a:moveTo>
                  <a:cubicBezTo>
                    <a:pt x="472253" y="340434"/>
                    <a:pt x="469608" y="343677"/>
                    <a:pt x="466963" y="346835"/>
                  </a:cubicBezTo>
                  <a:cubicBezTo>
                    <a:pt x="467305" y="344872"/>
                    <a:pt x="467646" y="342823"/>
                    <a:pt x="467987" y="340860"/>
                  </a:cubicBezTo>
                  <a:cubicBezTo>
                    <a:pt x="469608" y="331643"/>
                    <a:pt x="471314" y="322425"/>
                    <a:pt x="473106" y="313293"/>
                  </a:cubicBezTo>
                  <a:cubicBezTo>
                    <a:pt x="475410" y="309794"/>
                    <a:pt x="477713" y="306380"/>
                    <a:pt x="479932" y="302880"/>
                  </a:cubicBezTo>
                  <a:cubicBezTo>
                    <a:pt x="478225" y="314317"/>
                    <a:pt x="476519" y="325754"/>
                    <a:pt x="474983" y="337276"/>
                  </a:cubicBezTo>
                  <a:close/>
                  <a:moveTo>
                    <a:pt x="485989" y="293065"/>
                  </a:moveTo>
                  <a:cubicBezTo>
                    <a:pt x="488975" y="288200"/>
                    <a:pt x="491961" y="283336"/>
                    <a:pt x="494947" y="278471"/>
                  </a:cubicBezTo>
                  <a:cubicBezTo>
                    <a:pt x="492473" y="292553"/>
                    <a:pt x="490170" y="306636"/>
                    <a:pt x="488037" y="320718"/>
                  </a:cubicBezTo>
                  <a:lnTo>
                    <a:pt x="478993" y="332155"/>
                  </a:lnTo>
                  <a:cubicBezTo>
                    <a:pt x="478993" y="332155"/>
                    <a:pt x="478396" y="332923"/>
                    <a:pt x="478055" y="333264"/>
                  </a:cubicBezTo>
                  <a:cubicBezTo>
                    <a:pt x="480614" y="319865"/>
                    <a:pt x="483259" y="306465"/>
                    <a:pt x="485904" y="293151"/>
                  </a:cubicBezTo>
                  <a:close/>
                  <a:moveTo>
                    <a:pt x="472935" y="350932"/>
                  </a:moveTo>
                  <a:lnTo>
                    <a:pt x="469608" y="375512"/>
                  </a:lnTo>
                  <a:cubicBezTo>
                    <a:pt x="468584" y="376707"/>
                    <a:pt x="467560" y="377902"/>
                    <a:pt x="466537" y="379011"/>
                  </a:cubicBezTo>
                  <a:cubicBezTo>
                    <a:pt x="461759" y="384303"/>
                    <a:pt x="456896" y="389424"/>
                    <a:pt x="451947" y="394545"/>
                  </a:cubicBezTo>
                  <a:cubicBezTo>
                    <a:pt x="453227" y="388741"/>
                    <a:pt x="454422" y="382852"/>
                    <a:pt x="455787" y="377048"/>
                  </a:cubicBezTo>
                  <a:cubicBezTo>
                    <a:pt x="456555" y="373720"/>
                    <a:pt x="457322" y="370306"/>
                    <a:pt x="458090" y="366977"/>
                  </a:cubicBezTo>
                  <a:lnTo>
                    <a:pt x="457834" y="371927"/>
                  </a:lnTo>
                  <a:cubicBezTo>
                    <a:pt x="457834" y="371927"/>
                    <a:pt x="458090" y="372098"/>
                    <a:pt x="458090" y="371927"/>
                  </a:cubicBezTo>
                  <a:lnTo>
                    <a:pt x="458602" y="365953"/>
                  </a:lnTo>
                  <a:cubicBezTo>
                    <a:pt x="460394" y="363478"/>
                    <a:pt x="462100" y="360917"/>
                    <a:pt x="463892" y="358357"/>
                  </a:cubicBezTo>
                  <a:cubicBezTo>
                    <a:pt x="463209" y="364161"/>
                    <a:pt x="462442" y="369964"/>
                    <a:pt x="461759" y="375853"/>
                  </a:cubicBezTo>
                  <a:cubicBezTo>
                    <a:pt x="461759" y="376024"/>
                    <a:pt x="462015" y="376024"/>
                    <a:pt x="462015" y="375853"/>
                  </a:cubicBezTo>
                  <a:cubicBezTo>
                    <a:pt x="463039" y="369367"/>
                    <a:pt x="464148" y="362795"/>
                    <a:pt x="465257" y="356308"/>
                  </a:cubicBezTo>
                  <a:cubicBezTo>
                    <a:pt x="468243" y="351956"/>
                    <a:pt x="471144" y="347517"/>
                    <a:pt x="473959" y="343165"/>
                  </a:cubicBezTo>
                  <a:cubicBezTo>
                    <a:pt x="473618" y="345811"/>
                    <a:pt x="473192" y="348371"/>
                    <a:pt x="472850" y="351017"/>
                  </a:cubicBezTo>
                  <a:close/>
                  <a:moveTo>
                    <a:pt x="428315" y="482795"/>
                  </a:moveTo>
                  <a:lnTo>
                    <a:pt x="428315" y="482795"/>
                  </a:lnTo>
                  <a:cubicBezTo>
                    <a:pt x="428315" y="482795"/>
                    <a:pt x="428315" y="483051"/>
                    <a:pt x="428315" y="483051"/>
                  </a:cubicBezTo>
                  <a:lnTo>
                    <a:pt x="428315" y="483307"/>
                  </a:lnTo>
                  <a:cubicBezTo>
                    <a:pt x="428315" y="483307"/>
                    <a:pt x="428315" y="483307"/>
                    <a:pt x="428315" y="483307"/>
                  </a:cubicBezTo>
                  <a:cubicBezTo>
                    <a:pt x="427803" y="486380"/>
                    <a:pt x="427206" y="489367"/>
                    <a:pt x="426694" y="492439"/>
                  </a:cubicBezTo>
                  <a:cubicBezTo>
                    <a:pt x="424390" y="495000"/>
                    <a:pt x="422086" y="497560"/>
                    <a:pt x="419783" y="500035"/>
                  </a:cubicBezTo>
                  <a:cubicBezTo>
                    <a:pt x="421404" y="492610"/>
                    <a:pt x="423025" y="485185"/>
                    <a:pt x="424646" y="477759"/>
                  </a:cubicBezTo>
                  <a:cubicBezTo>
                    <a:pt x="426949" y="474601"/>
                    <a:pt x="429253" y="471444"/>
                    <a:pt x="431471" y="468286"/>
                  </a:cubicBezTo>
                  <a:cubicBezTo>
                    <a:pt x="430448" y="473065"/>
                    <a:pt x="429424" y="477930"/>
                    <a:pt x="428400" y="482709"/>
                  </a:cubicBezTo>
                  <a:close/>
                  <a:moveTo>
                    <a:pt x="427461" y="611927"/>
                  </a:moveTo>
                  <a:cubicBezTo>
                    <a:pt x="426779" y="616707"/>
                    <a:pt x="426096" y="621486"/>
                    <a:pt x="425499" y="626266"/>
                  </a:cubicBezTo>
                  <a:cubicBezTo>
                    <a:pt x="413555" y="650761"/>
                    <a:pt x="401610" y="675256"/>
                    <a:pt x="389922" y="699836"/>
                  </a:cubicBezTo>
                  <a:cubicBezTo>
                    <a:pt x="389922" y="699836"/>
                    <a:pt x="389922" y="699836"/>
                    <a:pt x="389922" y="699836"/>
                  </a:cubicBezTo>
                  <a:cubicBezTo>
                    <a:pt x="389922" y="699921"/>
                    <a:pt x="389922" y="700007"/>
                    <a:pt x="389837" y="700092"/>
                  </a:cubicBezTo>
                  <a:cubicBezTo>
                    <a:pt x="389837" y="700177"/>
                    <a:pt x="389837" y="700263"/>
                    <a:pt x="389751" y="700348"/>
                  </a:cubicBezTo>
                  <a:cubicBezTo>
                    <a:pt x="389751" y="700348"/>
                    <a:pt x="389751" y="700348"/>
                    <a:pt x="389751" y="700348"/>
                  </a:cubicBezTo>
                  <a:cubicBezTo>
                    <a:pt x="389751" y="700348"/>
                    <a:pt x="389751" y="700348"/>
                    <a:pt x="389751" y="700348"/>
                  </a:cubicBezTo>
                  <a:cubicBezTo>
                    <a:pt x="385742" y="699836"/>
                    <a:pt x="381817" y="699409"/>
                    <a:pt x="377807" y="699068"/>
                  </a:cubicBezTo>
                  <a:cubicBezTo>
                    <a:pt x="377380" y="699068"/>
                    <a:pt x="376868" y="699068"/>
                    <a:pt x="376442" y="698983"/>
                  </a:cubicBezTo>
                  <a:lnTo>
                    <a:pt x="377380" y="698214"/>
                  </a:lnTo>
                  <a:cubicBezTo>
                    <a:pt x="377380" y="698214"/>
                    <a:pt x="377295" y="697958"/>
                    <a:pt x="377210" y="698044"/>
                  </a:cubicBezTo>
                  <a:lnTo>
                    <a:pt x="375844" y="698983"/>
                  </a:lnTo>
                  <a:cubicBezTo>
                    <a:pt x="374650" y="698897"/>
                    <a:pt x="373370" y="698812"/>
                    <a:pt x="372176" y="698727"/>
                  </a:cubicBezTo>
                  <a:cubicBezTo>
                    <a:pt x="372602" y="697788"/>
                    <a:pt x="373029" y="696763"/>
                    <a:pt x="373541" y="695825"/>
                  </a:cubicBezTo>
                  <a:lnTo>
                    <a:pt x="373541" y="695825"/>
                  </a:lnTo>
                  <a:cubicBezTo>
                    <a:pt x="373541" y="695825"/>
                    <a:pt x="373541" y="695825"/>
                    <a:pt x="373541" y="695825"/>
                  </a:cubicBezTo>
                  <a:lnTo>
                    <a:pt x="373541" y="695825"/>
                  </a:lnTo>
                  <a:cubicBezTo>
                    <a:pt x="373541" y="695825"/>
                    <a:pt x="373541" y="695825"/>
                    <a:pt x="373541" y="695825"/>
                  </a:cubicBezTo>
                  <a:cubicBezTo>
                    <a:pt x="378831" y="683535"/>
                    <a:pt x="384376" y="671330"/>
                    <a:pt x="390007" y="659210"/>
                  </a:cubicBezTo>
                  <a:cubicBezTo>
                    <a:pt x="392993" y="656650"/>
                    <a:pt x="395894" y="654004"/>
                    <a:pt x="398880" y="651443"/>
                  </a:cubicBezTo>
                  <a:lnTo>
                    <a:pt x="412446" y="640007"/>
                  </a:lnTo>
                  <a:cubicBezTo>
                    <a:pt x="412446" y="640007"/>
                    <a:pt x="412360" y="639751"/>
                    <a:pt x="412275" y="639836"/>
                  </a:cubicBezTo>
                  <a:lnTo>
                    <a:pt x="397686" y="650163"/>
                  </a:lnTo>
                  <a:cubicBezTo>
                    <a:pt x="395979" y="651358"/>
                    <a:pt x="394273" y="652638"/>
                    <a:pt x="392567" y="653833"/>
                  </a:cubicBezTo>
                  <a:cubicBezTo>
                    <a:pt x="393505" y="651956"/>
                    <a:pt x="394358" y="649992"/>
                    <a:pt x="395297" y="648115"/>
                  </a:cubicBezTo>
                  <a:cubicBezTo>
                    <a:pt x="399051" y="640519"/>
                    <a:pt x="402805" y="632923"/>
                    <a:pt x="406729" y="625327"/>
                  </a:cubicBezTo>
                  <a:cubicBezTo>
                    <a:pt x="406985" y="625327"/>
                    <a:pt x="407241" y="625241"/>
                    <a:pt x="407412" y="625071"/>
                  </a:cubicBezTo>
                  <a:cubicBezTo>
                    <a:pt x="408180" y="624644"/>
                    <a:pt x="408692" y="623876"/>
                    <a:pt x="409033" y="623108"/>
                  </a:cubicBezTo>
                  <a:cubicBezTo>
                    <a:pt x="409374" y="622340"/>
                    <a:pt x="409459" y="621486"/>
                    <a:pt x="409630" y="620718"/>
                  </a:cubicBezTo>
                  <a:lnTo>
                    <a:pt x="409801" y="619523"/>
                  </a:lnTo>
                  <a:cubicBezTo>
                    <a:pt x="409801" y="619523"/>
                    <a:pt x="409886" y="619352"/>
                    <a:pt x="409971" y="619267"/>
                  </a:cubicBezTo>
                  <a:cubicBezTo>
                    <a:pt x="412787" y="615768"/>
                    <a:pt x="415687" y="612183"/>
                    <a:pt x="418503" y="608684"/>
                  </a:cubicBezTo>
                  <a:cubicBezTo>
                    <a:pt x="418503" y="608684"/>
                    <a:pt x="418333" y="608428"/>
                    <a:pt x="418333" y="608513"/>
                  </a:cubicBezTo>
                  <a:cubicBezTo>
                    <a:pt x="416370" y="610647"/>
                    <a:pt x="414323" y="612695"/>
                    <a:pt x="412360" y="614829"/>
                  </a:cubicBezTo>
                  <a:cubicBezTo>
                    <a:pt x="414664" y="610391"/>
                    <a:pt x="417053" y="605953"/>
                    <a:pt x="419527" y="601600"/>
                  </a:cubicBezTo>
                  <a:cubicBezTo>
                    <a:pt x="422599" y="596138"/>
                    <a:pt x="425670" y="590675"/>
                    <a:pt x="428741" y="585298"/>
                  </a:cubicBezTo>
                  <a:lnTo>
                    <a:pt x="432581" y="578812"/>
                  </a:lnTo>
                  <a:cubicBezTo>
                    <a:pt x="430874" y="589907"/>
                    <a:pt x="429253" y="601003"/>
                    <a:pt x="427717" y="612098"/>
                  </a:cubicBezTo>
                  <a:close/>
                  <a:moveTo>
                    <a:pt x="409886" y="713663"/>
                  </a:moveTo>
                  <a:cubicBezTo>
                    <a:pt x="402720" y="731159"/>
                    <a:pt x="395894" y="748826"/>
                    <a:pt x="389496" y="766578"/>
                  </a:cubicBezTo>
                  <a:cubicBezTo>
                    <a:pt x="387959" y="765896"/>
                    <a:pt x="386339" y="765298"/>
                    <a:pt x="384803" y="764616"/>
                  </a:cubicBezTo>
                  <a:cubicBezTo>
                    <a:pt x="392738" y="747460"/>
                    <a:pt x="400928" y="730476"/>
                    <a:pt x="409118" y="713492"/>
                  </a:cubicBezTo>
                  <a:cubicBezTo>
                    <a:pt x="409374" y="713492"/>
                    <a:pt x="409716" y="713577"/>
                    <a:pt x="409971" y="713663"/>
                  </a:cubicBezTo>
                  <a:close/>
                  <a:moveTo>
                    <a:pt x="413384" y="704615"/>
                  </a:moveTo>
                  <a:cubicBezTo>
                    <a:pt x="414067" y="703250"/>
                    <a:pt x="414749" y="701799"/>
                    <a:pt x="415432" y="700433"/>
                  </a:cubicBezTo>
                  <a:cubicBezTo>
                    <a:pt x="414834" y="701884"/>
                    <a:pt x="414237" y="703250"/>
                    <a:pt x="413640" y="704701"/>
                  </a:cubicBezTo>
                  <a:cubicBezTo>
                    <a:pt x="413555" y="704701"/>
                    <a:pt x="413470" y="704701"/>
                    <a:pt x="413384" y="704701"/>
                  </a:cubicBezTo>
                  <a:close/>
                  <a:moveTo>
                    <a:pt x="381902" y="763506"/>
                  </a:moveTo>
                  <a:cubicBezTo>
                    <a:pt x="380452" y="762909"/>
                    <a:pt x="379001" y="762311"/>
                    <a:pt x="377551" y="761714"/>
                  </a:cubicBezTo>
                  <a:cubicBezTo>
                    <a:pt x="374565" y="760433"/>
                    <a:pt x="371579" y="759153"/>
                    <a:pt x="368678" y="757788"/>
                  </a:cubicBezTo>
                  <a:cubicBezTo>
                    <a:pt x="368934" y="757276"/>
                    <a:pt x="369190" y="756763"/>
                    <a:pt x="369446" y="756166"/>
                  </a:cubicBezTo>
                  <a:lnTo>
                    <a:pt x="376698" y="751386"/>
                  </a:lnTo>
                  <a:cubicBezTo>
                    <a:pt x="376698" y="751386"/>
                    <a:pt x="376698" y="751130"/>
                    <a:pt x="376527" y="751130"/>
                  </a:cubicBezTo>
                  <a:lnTo>
                    <a:pt x="370043" y="754886"/>
                  </a:lnTo>
                  <a:cubicBezTo>
                    <a:pt x="377210" y="740206"/>
                    <a:pt x="384291" y="725526"/>
                    <a:pt x="391287" y="710846"/>
                  </a:cubicBezTo>
                  <a:cubicBezTo>
                    <a:pt x="395382" y="711187"/>
                    <a:pt x="399477" y="711785"/>
                    <a:pt x="403487" y="712468"/>
                  </a:cubicBezTo>
                  <a:cubicBezTo>
                    <a:pt x="395979" y="729367"/>
                    <a:pt x="388813" y="746351"/>
                    <a:pt x="381817" y="763506"/>
                  </a:cubicBezTo>
                  <a:close/>
                  <a:moveTo>
                    <a:pt x="343595" y="812496"/>
                  </a:moveTo>
                  <a:lnTo>
                    <a:pt x="341462" y="813776"/>
                  </a:lnTo>
                  <a:lnTo>
                    <a:pt x="344533" y="807546"/>
                  </a:lnTo>
                  <a:cubicBezTo>
                    <a:pt x="347861" y="800632"/>
                    <a:pt x="351273" y="793719"/>
                    <a:pt x="354601" y="786806"/>
                  </a:cubicBezTo>
                  <a:cubicBezTo>
                    <a:pt x="354601" y="786806"/>
                    <a:pt x="354686" y="786721"/>
                    <a:pt x="354771" y="786635"/>
                  </a:cubicBezTo>
                  <a:cubicBezTo>
                    <a:pt x="352724" y="791329"/>
                    <a:pt x="350676" y="795938"/>
                    <a:pt x="348714" y="800632"/>
                  </a:cubicBezTo>
                  <a:cubicBezTo>
                    <a:pt x="347007" y="804559"/>
                    <a:pt x="345301" y="808570"/>
                    <a:pt x="343595" y="812581"/>
                  </a:cubicBezTo>
                  <a:close/>
                  <a:moveTo>
                    <a:pt x="327896" y="905867"/>
                  </a:moveTo>
                  <a:lnTo>
                    <a:pt x="327896" y="906123"/>
                  </a:lnTo>
                  <a:cubicBezTo>
                    <a:pt x="327896" y="906123"/>
                    <a:pt x="327725" y="906379"/>
                    <a:pt x="327725" y="906379"/>
                  </a:cubicBezTo>
                  <a:lnTo>
                    <a:pt x="327725" y="906379"/>
                  </a:lnTo>
                  <a:cubicBezTo>
                    <a:pt x="326190" y="910817"/>
                    <a:pt x="324740" y="915256"/>
                    <a:pt x="323204" y="919694"/>
                  </a:cubicBezTo>
                  <a:cubicBezTo>
                    <a:pt x="321497" y="920803"/>
                    <a:pt x="319706" y="921827"/>
                    <a:pt x="318000" y="922937"/>
                  </a:cubicBezTo>
                  <a:cubicBezTo>
                    <a:pt x="313392" y="925753"/>
                    <a:pt x="308785" y="928484"/>
                    <a:pt x="304178" y="931216"/>
                  </a:cubicBezTo>
                  <a:cubicBezTo>
                    <a:pt x="304775" y="929509"/>
                    <a:pt x="305372" y="927802"/>
                    <a:pt x="305884" y="926095"/>
                  </a:cubicBezTo>
                  <a:lnTo>
                    <a:pt x="305884" y="926095"/>
                  </a:lnTo>
                  <a:cubicBezTo>
                    <a:pt x="305884" y="926095"/>
                    <a:pt x="305884" y="925924"/>
                    <a:pt x="305884" y="925924"/>
                  </a:cubicBezTo>
                  <a:lnTo>
                    <a:pt x="305884" y="925924"/>
                  </a:lnTo>
                  <a:cubicBezTo>
                    <a:pt x="307847" y="919779"/>
                    <a:pt x="309894" y="913719"/>
                    <a:pt x="311942" y="907574"/>
                  </a:cubicBezTo>
                  <a:cubicBezTo>
                    <a:pt x="315355" y="905270"/>
                    <a:pt x="318853" y="902880"/>
                    <a:pt x="322265" y="900576"/>
                  </a:cubicBezTo>
                  <a:cubicBezTo>
                    <a:pt x="325763" y="898100"/>
                    <a:pt x="329262" y="895625"/>
                    <a:pt x="332845" y="893150"/>
                  </a:cubicBezTo>
                  <a:cubicBezTo>
                    <a:pt x="331138" y="897418"/>
                    <a:pt x="329432" y="901600"/>
                    <a:pt x="327811" y="905867"/>
                  </a:cubicBezTo>
                  <a:lnTo>
                    <a:pt x="327811" y="905867"/>
                  </a:lnTo>
                  <a:close/>
                  <a:moveTo>
                    <a:pt x="309638" y="963989"/>
                  </a:moveTo>
                  <a:lnTo>
                    <a:pt x="303922" y="967574"/>
                  </a:lnTo>
                  <a:lnTo>
                    <a:pt x="307932" y="953577"/>
                  </a:lnTo>
                  <a:cubicBezTo>
                    <a:pt x="307932" y="953577"/>
                    <a:pt x="307761" y="953321"/>
                    <a:pt x="307676" y="953577"/>
                  </a:cubicBezTo>
                  <a:lnTo>
                    <a:pt x="302898" y="968257"/>
                  </a:lnTo>
                  <a:lnTo>
                    <a:pt x="288736" y="977133"/>
                  </a:lnTo>
                  <a:cubicBezTo>
                    <a:pt x="290783" y="970903"/>
                    <a:pt x="292831" y="964672"/>
                    <a:pt x="294878" y="958442"/>
                  </a:cubicBezTo>
                  <a:lnTo>
                    <a:pt x="314928" y="945810"/>
                  </a:lnTo>
                  <a:cubicBezTo>
                    <a:pt x="314331" y="947688"/>
                    <a:pt x="313734" y="949566"/>
                    <a:pt x="313222" y="951443"/>
                  </a:cubicBezTo>
                  <a:cubicBezTo>
                    <a:pt x="312027" y="955625"/>
                    <a:pt x="310833" y="959807"/>
                    <a:pt x="309638" y="963989"/>
                  </a:cubicBezTo>
                  <a:close/>
                  <a:moveTo>
                    <a:pt x="294196" y="1023392"/>
                  </a:moveTo>
                  <a:lnTo>
                    <a:pt x="288650" y="1026806"/>
                  </a:lnTo>
                  <a:cubicBezTo>
                    <a:pt x="290869" y="1017162"/>
                    <a:pt x="293257" y="1007432"/>
                    <a:pt x="295731" y="997873"/>
                  </a:cubicBezTo>
                  <a:cubicBezTo>
                    <a:pt x="297694" y="995825"/>
                    <a:pt x="299485" y="993691"/>
                    <a:pt x="301192" y="991472"/>
                  </a:cubicBezTo>
                  <a:cubicBezTo>
                    <a:pt x="301277" y="991386"/>
                    <a:pt x="301106" y="991216"/>
                    <a:pt x="301022" y="991301"/>
                  </a:cubicBezTo>
                  <a:cubicBezTo>
                    <a:pt x="299485" y="993179"/>
                    <a:pt x="297779" y="994971"/>
                    <a:pt x="296073" y="996678"/>
                  </a:cubicBezTo>
                  <a:cubicBezTo>
                    <a:pt x="296243" y="996081"/>
                    <a:pt x="296329" y="995483"/>
                    <a:pt x="296500" y="994971"/>
                  </a:cubicBezTo>
                  <a:lnTo>
                    <a:pt x="302045" y="974231"/>
                  </a:lnTo>
                  <a:lnTo>
                    <a:pt x="303581" y="968940"/>
                  </a:lnTo>
                  <a:lnTo>
                    <a:pt x="309468" y="964928"/>
                  </a:lnTo>
                  <a:cubicBezTo>
                    <a:pt x="306481" y="975597"/>
                    <a:pt x="303496" y="986265"/>
                    <a:pt x="300765" y="997019"/>
                  </a:cubicBezTo>
                  <a:lnTo>
                    <a:pt x="296670" y="1013321"/>
                  </a:lnTo>
                  <a:lnTo>
                    <a:pt x="294281" y="1023392"/>
                  </a:lnTo>
                  <a:close/>
                  <a:moveTo>
                    <a:pt x="288224" y="1107546"/>
                  </a:moveTo>
                  <a:lnTo>
                    <a:pt x="288224" y="1107546"/>
                  </a:lnTo>
                  <a:cubicBezTo>
                    <a:pt x="288224" y="1107546"/>
                    <a:pt x="288224" y="1107716"/>
                    <a:pt x="288224" y="1107716"/>
                  </a:cubicBezTo>
                  <a:lnTo>
                    <a:pt x="288224" y="1107887"/>
                  </a:lnTo>
                  <a:cubicBezTo>
                    <a:pt x="288224" y="1107887"/>
                    <a:pt x="288224" y="1107887"/>
                    <a:pt x="288224" y="1107887"/>
                  </a:cubicBezTo>
                  <a:cubicBezTo>
                    <a:pt x="287371" y="1113264"/>
                    <a:pt x="286518" y="1118641"/>
                    <a:pt x="285749" y="1124103"/>
                  </a:cubicBezTo>
                  <a:cubicBezTo>
                    <a:pt x="283105" y="1125896"/>
                    <a:pt x="280545" y="1127773"/>
                    <a:pt x="277900" y="1129565"/>
                  </a:cubicBezTo>
                  <a:cubicBezTo>
                    <a:pt x="274061" y="1132211"/>
                    <a:pt x="270136" y="1134857"/>
                    <a:pt x="266212" y="1137503"/>
                  </a:cubicBezTo>
                  <a:cubicBezTo>
                    <a:pt x="267748" y="1129224"/>
                    <a:pt x="269369" y="1120945"/>
                    <a:pt x="270990" y="1112752"/>
                  </a:cubicBezTo>
                  <a:lnTo>
                    <a:pt x="289845" y="1100120"/>
                  </a:lnTo>
                  <a:cubicBezTo>
                    <a:pt x="289333" y="1102595"/>
                    <a:pt x="288736" y="1104985"/>
                    <a:pt x="288309" y="1107460"/>
                  </a:cubicBezTo>
                  <a:close/>
                  <a:moveTo>
                    <a:pt x="282166" y="1149537"/>
                  </a:moveTo>
                  <a:cubicBezTo>
                    <a:pt x="282166" y="1149537"/>
                    <a:pt x="282081" y="1150390"/>
                    <a:pt x="281995" y="1150817"/>
                  </a:cubicBezTo>
                  <a:cubicBezTo>
                    <a:pt x="275170" y="1154914"/>
                    <a:pt x="268345" y="1158925"/>
                    <a:pt x="261520" y="1162937"/>
                  </a:cubicBezTo>
                  <a:cubicBezTo>
                    <a:pt x="262799" y="1155682"/>
                    <a:pt x="264079" y="1148427"/>
                    <a:pt x="265444" y="1141258"/>
                  </a:cubicBezTo>
                  <a:cubicBezTo>
                    <a:pt x="269881" y="1137930"/>
                    <a:pt x="274317" y="1134601"/>
                    <a:pt x="278668" y="1131187"/>
                  </a:cubicBezTo>
                  <a:cubicBezTo>
                    <a:pt x="280886" y="1129480"/>
                    <a:pt x="283105" y="1127773"/>
                    <a:pt x="285323" y="1126066"/>
                  </a:cubicBezTo>
                  <a:cubicBezTo>
                    <a:pt x="284214" y="1133833"/>
                    <a:pt x="283105" y="1141685"/>
                    <a:pt x="282166" y="1149537"/>
                  </a:cubicBezTo>
                  <a:close/>
                  <a:moveTo>
                    <a:pt x="277730" y="1191272"/>
                  </a:moveTo>
                  <a:lnTo>
                    <a:pt x="276877" y="1201002"/>
                  </a:lnTo>
                  <a:cubicBezTo>
                    <a:pt x="273208" y="1203392"/>
                    <a:pt x="269540" y="1205782"/>
                    <a:pt x="265786" y="1208171"/>
                  </a:cubicBezTo>
                  <a:lnTo>
                    <a:pt x="263226" y="1201685"/>
                  </a:lnTo>
                  <a:cubicBezTo>
                    <a:pt x="263226" y="1201685"/>
                    <a:pt x="262970" y="1201685"/>
                    <a:pt x="262970" y="1201770"/>
                  </a:cubicBezTo>
                  <a:lnTo>
                    <a:pt x="265103" y="1208598"/>
                  </a:lnTo>
                  <a:cubicBezTo>
                    <a:pt x="261178" y="1211159"/>
                    <a:pt x="257168" y="1213719"/>
                    <a:pt x="253244" y="1216194"/>
                  </a:cubicBezTo>
                  <a:cubicBezTo>
                    <a:pt x="254438" y="1207659"/>
                    <a:pt x="255718" y="1199039"/>
                    <a:pt x="256998" y="1190504"/>
                  </a:cubicBezTo>
                  <a:cubicBezTo>
                    <a:pt x="264506" y="1185042"/>
                    <a:pt x="271928" y="1179580"/>
                    <a:pt x="279351" y="1174117"/>
                  </a:cubicBezTo>
                  <a:cubicBezTo>
                    <a:pt x="278753" y="1179836"/>
                    <a:pt x="278156" y="1185554"/>
                    <a:pt x="277644" y="1191272"/>
                  </a:cubicBezTo>
                  <a:close/>
                  <a:moveTo>
                    <a:pt x="310150" y="1279523"/>
                  </a:moveTo>
                  <a:lnTo>
                    <a:pt x="310150" y="1279523"/>
                  </a:lnTo>
                  <a:cubicBezTo>
                    <a:pt x="310150" y="1279523"/>
                    <a:pt x="310150" y="1279608"/>
                    <a:pt x="310150" y="1279608"/>
                  </a:cubicBezTo>
                  <a:cubicBezTo>
                    <a:pt x="310833" y="1281315"/>
                    <a:pt x="311601" y="1282937"/>
                    <a:pt x="312368" y="1284644"/>
                  </a:cubicBezTo>
                  <a:lnTo>
                    <a:pt x="298718" y="1294203"/>
                  </a:lnTo>
                  <a:cubicBezTo>
                    <a:pt x="297182" y="1289338"/>
                    <a:pt x="295561" y="1284558"/>
                    <a:pt x="294026" y="1279693"/>
                  </a:cubicBezTo>
                  <a:lnTo>
                    <a:pt x="294026" y="1279693"/>
                  </a:lnTo>
                  <a:cubicBezTo>
                    <a:pt x="294026" y="1279693"/>
                    <a:pt x="294026" y="1279693"/>
                    <a:pt x="294026" y="1279693"/>
                  </a:cubicBezTo>
                  <a:lnTo>
                    <a:pt x="294026" y="1279693"/>
                  </a:lnTo>
                  <a:cubicBezTo>
                    <a:pt x="294026" y="1279693"/>
                    <a:pt x="294026" y="1279693"/>
                    <a:pt x="294026" y="1279693"/>
                  </a:cubicBezTo>
                  <a:cubicBezTo>
                    <a:pt x="292575" y="1275853"/>
                    <a:pt x="291039" y="1272012"/>
                    <a:pt x="289589" y="1268172"/>
                  </a:cubicBezTo>
                  <a:cubicBezTo>
                    <a:pt x="291381" y="1267062"/>
                    <a:pt x="293172" y="1266038"/>
                    <a:pt x="294964" y="1264928"/>
                  </a:cubicBezTo>
                  <a:lnTo>
                    <a:pt x="294964" y="1264928"/>
                  </a:lnTo>
                  <a:cubicBezTo>
                    <a:pt x="294964" y="1264928"/>
                    <a:pt x="294964" y="1264928"/>
                    <a:pt x="294964" y="1264928"/>
                  </a:cubicBezTo>
                  <a:lnTo>
                    <a:pt x="294964" y="1264928"/>
                  </a:lnTo>
                  <a:cubicBezTo>
                    <a:pt x="294964" y="1264928"/>
                    <a:pt x="294964" y="1264928"/>
                    <a:pt x="294964" y="1264928"/>
                  </a:cubicBezTo>
                  <a:cubicBezTo>
                    <a:pt x="297609" y="1263136"/>
                    <a:pt x="300254" y="1261343"/>
                    <a:pt x="302813" y="1259466"/>
                  </a:cubicBezTo>
                  <a:cubicBezTo>
                    <a:pt x="305117" y="1266208"/>
                    <a:pt x="307505" y="1272866"/>
                    <a:pt x="309980" y="1279523"/>
                  </a:cubicBezTo>
                  <a:lnTo>
                    <a:pt x="309980" y="1279523"/>
                  </a:lnTo>
                  <a:cubicBezTo>
                    <a:pt x="309980" y="1279523"/>
                    <a:pt x="309980" y="1279608"/>
                    <a:pt x="309980" y="1279608"/>
                  </a:cubicBezTo>
                  <a:close/>
                  <a:moveTo>
                    <a:pt x="321071" y="1303932"/>
                  </a:moveTo>
                  <a:cubicBezTo>
                    <a:pt x="315781" y="1307432"/>
                    <a:pt x="310492" y="1310846"/>
                    <a:pt x="305117" y="1314345"/>
                  </a:cubicBezTo>
                  <a:cubicBezTo>
                    <a:pt x="303325" y="1308627"/>
                    <a:pt x="301533" y="1302908"/>
                    <a:pt x="299742" y="1297275"/>
                  </a:cubicBezTo>
                  <a:cubicBezTo>
                    <a:pt x="304519" y="1294373"/>
                    <a:pt x="309297" y="1291471"/>
                    <a:pt x="314075" y="1288570"/>
                  </a:cubicBezTo>
                  <a:cubicBezTo>
                    <a:pt x="316379" y="1293691"/>
                    <a:pt x="318682" y="1298812"/>
                    <a:pt x="320986" y="1303932"/>
                  </a:cubicBezTo>
                  <a:close/>
                  <a:moveTo>
                    <a:pt x="318853" y="1285668"/>
                  </a:moveTo>
                  <a:cubicBezTo>
                    <a:pt x="322009" y="1283705"/>
                    <a:pt x="325166" y="1281827"/>
                    <a:pt x="328237" y="1279864"/>
                  </a:cubicBezTo>
                  <a:cubicBezTo>
                    <a:pt x="329603" y="1285326"/>
                    <a:pt x="331053" y="1290789"/>
                    <a:pt x="332759" y="1296251"/>
                  </a:cubicBezTo>
                  <a:cubicBezTo>
                    <a:pt x="330029" y="1298043"/>
                    <a:pt x="327299" y="1299836"/>
                    <a:pt x="324654" y="1301543"/>
                  </a:cubicBezTo>
                  <a:cubicBezTo>
                    <a:pt x="322777" y="1296251"/>
                    <a:pt x="320815" y="1290959"/>
                    <a:pt x="318853" y="1285668"/>
                  </a:cubicBezTo>
                  <a:close/>
                  <a:moveTo>
                    <a:pt x="299827" y="1317844"/>
                  </a:moveTo>
                  <a:cubicBezTo>
                    <a:pt x="292746" y="1316478"/>
                    <a:pt x="285664" y="1314942"/>
                    <a:pt x="278668" y="1313235"/>
                  </a:cubicBezTo>
                  <a:lnTo>
                    <a:pt x="277815" y="1310333"/>
                  </a:lnTo>
                  <a:lnTo>
                    <a:pt x="285238" y="1305895"/>
                  </a:lnTo>
                  <a:cubicBezTo>
                    <a:pt x="288650" y="1303847"/>
                    <a:pt x="291977" y="1301884"/>
                    <a:pt x="295390" y="1299836"/>
                  </a:cubicBezTo>
                  <a:cubicBezTo>
                    <a:pt x="297523" y="1305383"/>
                    <a:pt x="299742" y="1310931"/>
                    <a:pt x="301960" y="1316393"/>
                  </a:cubicBezTo>
                  <a:cubicBezTo>
                    <a:pt x="301277" y="1316905"/>
                    <a:pt x="300509" y="1317332"/>
                    <a:pt x="299827" y="1317844"/>
                  </a:cubicBezTo>
                  <a:close/>
                  <a:moveTo>
                    <a:pt x="269881" y="1282510"/>
                  </a:moveTo>
                  <a:lnTo>
                    <a:pt x="269881" y="1282510"/>
                  </a:lnTo>
                  <a:cubicBezTo>
                    <a:pt x="269881" y="1282510"/>
                    <a:pt x="269881" y="1282510"/>
                    <a:pt x="269881" y="1282510"/>
                  </a:cubicBezTo>
                  <a:cubicBezTo>
                    <a:pt x="269624" y="1281742"/>
                    <a:pt x="269369" y="1281059"/>
                    <a:pt x="269113" y="1280291"/>
                  </a:cubicBezTo>
                  <a:lnTo>
                    <a:pt x="270904" y="1279267"/>
                  </a:lnTo>
                  <a:cubicBezTo>
                    <a:pt x="275597" y="1276535"/>
                    <a:pt x="280204" y="1273719"/>
                    <a:pt x="284897" y="1270988"/>
                  </a:cubicBezTo>
                  <a:cubicBezTo>
                    <a:pt x="286006" y="1274573"/>
                    <a:pt x="287200" y="1278072"/>
                    <a:pt x="288309" y="1281571"/>
                  </a:cubicBezTo>
                  <a:lnTo>
                    <a:pt x="288309" y="1281571"/>
                  </a:lnTo>
                  <a:cubicBezTo>
                    <a:pt x="288309" y="1281571"/>
                    <a:pt x="288309" y="1281742"/>
                    <a:pt x="288309" y="1281742"/>
                  </a:cubicBezTo>
                  <a:lnTo>
                    <a:pt x="288309" y="1281912"/>
                  </a:lnTo>
                  <a:cubicBezTo>
                    <a:pt x="288309" y="1281912"/>
                    <a:pt x="288309" y="1281912"/>
                    <a:pt x="288309" y="1281912"/>
                  </a:cubicBezTo>
                  <a:cubicBezTo>
                    <a:pt x="290272" y="1287119"/>
                    <a:pt x="292319" y="1292240"/>
                    <a:pt x="294367" y="1297361"/>
                  </a:cubicBezTo>
                  <a:cubicBezTo>
                    <a:pt x="290954" y="1299750"/>
                    <a:pt x="287541" y="1302140"/>
                    <a:pt x="284128" y="1304530"/>
                  </a:cubicBezTo>
                  <a:lnTo>
                    <a:pt x="277389" y="1309139"/>
                  </a:lnTo>
                  <a:lnTo>
                    <a:pt x="269795" y="1282595"/>
                  </a:lnTo>
                  <a:lnTo>
                    <a:pt x="269795" y="1282595"/>
                  </a:lnTo>
                  <a:cubicBezTo>
                    <a:pt x="269795" y="1282595"/>
                    <a:pt x="269795" y="1282595"/>
                    <a:pt x="269795" y="1282595"/>
                  </a:cubicBezTo>
                  <a:close/>
                  <a:moveTo>
                    <a:pt x="291893" y="1259551"/>
                  </a:moveTo>
                  <a:lnTo>
                    <a:pt x="291893" y="1259551"/>
                  </a:lnTo>
                  <a:cubicBezTo>
                    <a:pt x="291893" y="1259551"/>
                    <a:pt x="291807" y="1259551"/>
                    <a:pt x="291807" y="1259551"/>
                  </a:cubicBezTo>
                  <a:lnTo>
                    <a:pt x="291722" y="1259551"/>
                  </a:lnTo>
                  <a:cubicBezTo>
                    <a:pt x="291722" y="1259551"/>
                    <a:pt x="291722" y="1259551"/>
                    <a:pt x="291722" y="1259551"/>
                  </a:cubicBezTo>
                  <a:cubicBezTo>
                    <a:pt x="290357" y="1260490"/>
                    <a:pt x="288992" y="1261429"/>
                    <a:pt x="287541" y="1262453"/>
                  </a:cubicBezTo>
                  <a:cubicBezTo>
                    <a:pt x="284043" y="1253577"/>
                    <a:pt x="280545" y="1244786"/>
                    <a:pt x="277047" y="1235910"/>
                  </a:cubicBezTo>
                  <a:cubicBezTo>
                    <a:pt x="281910" y="1232410"/>
                    <a:pt x="286773" y="1228911"/>
                    <a:pt x="291636" y="1225412"/>
                  </a:cubicBezTo>
                  <a:lnTo>
                    <a:pt x="292831" y="1228911"/>
                  </a:lnTo>
                  <a:cubicBezTo>
                    <a:pt x="295561" y="1237190"/>
                    <a:pt x="298376" y="1245554"/>
                    <a:pt x="301192" y="1253833"/>
                  </a:cubicBezTo>
                  <a:cubicBezTo>
                    <a:pt x="298121" y="1255710"/>
                    <a:pt x="295049" y="1257588"/>
                    <a:pt x="291977" y="1259466"/>
                  </a:cubicBezTo>
                  <a:close/>
                  <a:moveTo>
                    <a:pt x="283190" y="1265611"/>
                  </a:moveTo>
                  <a:cubicBezTo>
                    <a:pt x="278327" y="1269025"/>
                    <a:pt x="273464" y="1272353"/>
                    <a:pt x="268601" y="1275853"/>
                  </a:cubicBezTo>
                  <a:lnTo>
                    <a:pt x="267918" y="1276365"/>
                  </a:lnTo>
                  <a:cubicBezTo>
                    <a:pt x="264847" y="1267147"/>
                    <a:pt x="261775" y="1257844"/>
                    <a:pt x="258789" y="1248627"/>
                  </a:cubicBezTo>
                  <a:cubicBezTo>
                    <a:pt x="260325" y="1247688"/>
                    <a:pt x="261775" y="1246749"/>
                    <a:pt x="263311" y="1245810"/>
                  </a:cubicBezTo>
                  <a:lnTo>
                    <a:pt x="263311" y="1245810"/>
                  </a:lnTo>
                  <a:cubicBezTo>
                    <a:pt x="263311" y="1245810"/>
                    <a:pt x="263311" y="1245810"/>
                    <a:pt x="263311" y="1245810"/>
                  </a:cubicBezTo>
                  <a:lnTo>
                    <a:pt x="263311" y="1245810"/>
                  </a:lnTo>
                  <a:cubicBezTo>
                    <a:pt x="263311" y="1245810"/>
                    <a:pt x="263311" y="1245810"/>
                    <a:pt x="263311" y="1245810"/>
                  </a:cubicBezTo>
                  <a:cubicBezTo>
                    <a:pt x="267065" y="1243250"/>
                    <a:pt x="270734" y="1240604"/>
                    <a:pt x="274488" y="1237958"/>
                  </a:cubicBezTo>
                  <a:cubicBezTo>
                    <a:pt x="277389" y="1247176"/>
                    <a:pt x="280289" y="1256479"/>
                    <a:pt x="283190" y="1265696"/>
                  </a:cubicBezTo>
                  <a:close/>
                  <a:moveTo>
                    <a:pt x="241982" y="1280035"/>
                  </a:moveTo>
                  <a:cubicBezTo>
                    <a:pt x="239934" y="1274231"/>
                    <a:pt x="237887" y="1268428"/>
                    <a:pt x="236009" y="1262624"/>
                  </a:cubicBezTo>
                  <a:cubicBezTo>
                    <a:pt x="239934" y="1260234"/>
                    <a:pt x="243859" y="1257844"/>
                    <a:pt x="247783" y="1255454"/>
                  </a:cubicBezTo>
                  <a:lnTo>
                    <a:pt x="246589" y="1273378"/>
                  </a:lnTo>
                  <a:cubicBezTo>
                    <a:pt x="246589" y="1273378"/>
                    <a:pt x="246845" y="1273548"/>
                    <a:pt x="246845" y="1273378"/>
                  </a:cubicBezTo>
                  <a:lnTo>
                    <a:pt x="248722" y="1254857"/>
                  </a:lnTo>
                  <a:cubicBezTo>
                    <a:pt x="250855" y="1253492"/>
                    <a:pt x="253073" y="1252126"/>
                    <a:pt x="255206" y="1250760"/>
                  </a:cubicBezTo>
                  <a:cubicBezTo>
                    <a:pt x="257680" y="1260490"/>
                    <a:pt x="260240" y="1270134"/>
                    <a:pt x="262885" y="1279864"/>
                  </a:cubicBezTo>
                  <a:lnTo>
                    <a:pt x="257083" y="1283961"/>
                  </a:lnTo>
                  <a:cubicBezTo>
                    <a:pt x="253500" y="1286521"/>
                    <a:pt x="249831" y="1288911"/>
                    <a:pt x="245992" y="1290874"/>
                  </a:cubicBezTo>
                  <a:cubicBezTo>
                    <a:pt x="244626" y="1287289"/>
                    <a:pt x="243262" y="1283705"/>
                    <a:pt x="241896" y="1280035"/>
                  </a:cubicBezTo>
                  <a:close/>
                  <a:moveTo>
                    <a:pt x="190279" y="1287204"/>
                  </a:moveTo>
                  <a:cubicBezTo>
                    <a:pt x="188488" y="1279693"/>
                    <a:pt x="186782" y="1272183"/>
                    <a:pt x="185331" y="1264587"/>
                  </a:cubicBezTo>
                  <a:cubicBezTo>
                    <a:pt x="190877" y="1261429"/>
                    <a:pt x="196508" y="1258186"/>
                    <a:pt x="202053" y="1254942"/>
                  </a:cubicBezTo>
                  <a:lnTo>
                    <a:pt x="201115" y="1267830"/>
                  </a:lnTo>
                  <a:cubicBezTo>
                    <a:pt x="201115" y="1267830"/>
                    <a:pt x="201371" y="1268001"/>
                    <a:pt x="201371" y="1267830"/>
                  </a:cubicBezTo>
                  <a:lnTo>
                    <a:pt x="202907" y="1254430"/>
                  </a:lnTo>
                  <a:cubicBezTo>
                    <a:pt x="204015" y="1253748"/>
                    <a:pt x="205210" y="1253065"/>
                    <a:pt x="206319" y="1252382"/>
                  </a:cubicBezTo>
                  <a:cubicBezTo>
                    <a:pt x="208537" y="1259210"/>
                    <a:pt x="211011" y="1265952"/>
                    <a:pt x="213486" y="1272695"/>
                  </a:cubicBezTo>
                  <a:cubicBezTo>
                    <a:pt x="209306" y="1275511"/>
                    <a:pt x="205210" y="1278413"/>
                    <a:pt x="201030" y="1281230"/>
                  </a:cubicBezTo>
                  <a:lnTo>
                    <a:pt x="191474" y="1287631"/>
                  </a:lnTo>
                  <a:cubicBezTo>
                    <a:pt x="191474" y="1287631"/>
                    <a:pt x="190706" y="1287289"/>
                    <a:pt x="190279" y="1287204"/>
                  </a:cubicBezTo>
                  <a:close/>
                  <a:moveTo>
                    <a:pt x="161101" y="1275170"/>
                  </a:moveTo>
                  <a:cubicBezTo>
                    <a:pt x="159480" y="1269110"/>
                    <a:pt x="157944" y="1262965"/>
                    <a:pt x="156579" y="1256905"/>
                  </a:cubicBezTo>
                  <a:cubicBezTo>
                    <a:pt x="162978" y="1253065"/>
                    <a:pt x="169377" y="1249139"/>
                    <a:pt x="175775" y="1245213"/>
                  </a:cubicBezTo>
                  <a:cubicBezTo>
                    <a:pt x="176287" y="1248371"/>
                    <a:pt x="176714" y="1251443"/>
                    <a:pt x="177312" y="1254601"/>
                  </a:cubicBezTo>
                  <a:lnTo>
                    <a:pt x="177312" y="1254601"/>
                  </a:lnTo>
                  <a:cubicBezTo>
                    <a:pt x="177312" y="1254601"/>
                    <a:pt x="177312" y="1254772"/>
                    <a:pt x="177312" y="1254772"/>
                  </a:cubicBezTo>
                  <a:lnTo>
                    <a:pt x="177312" y="1254942"/>
                  </a:lnTo>
                  <a:cubicBezTo>
                    <a:pt x="177312" y="1254942"/>
                    <a:pt x="177312" y="1254942"/>
                    <a:pt x="177312" y="1254942"/>
                  </a:cubicBezTo>
                  <a:cubicBezTo>
                    <a:pt x="177396" y="1255454"/>
                    <a:pt x="177567" y="1255966"/>
                    <a:pt x="177653" y="1256479"/>
                  </a:cubicBezTo>
                  <a:lnTo>
                    <a:pt x="176970" y="1265952"/>
                  </a:lnTo>
                  <a:cubicBezTo>
                    <a:pt x="176970" y="1265952"/>
                    <a:pt x="177226" y="1266123"/>
                    <a:pt x="177226" y="1265952"/>
                  </a:cubicBezTo>
                  <a:lnTo>
                    <a:pt x="178079" y="1258271"/>
                  </a:lnTo>
                  <a:cubicBezTo>
                    <a:pt x="178506" y="1260405"/>
                    <a:pt x="179018" y="1262453"/>
                    <a:pt x="179529" y="1264587"/>
                  </a:cubicBezTo>
                  <a:cubicBezTo>
                    <a:pt x="174752" y="1267659"/>
                    <a:pt x="169974" y="1270817"/>
                    <a:pt x="165196" y="1273804"/>
                  </a:cubicBezTo>
                  <a:cubicBezTo>
                    <a:pt x="164258" y="1274402"/>
                    <a:pt x="163234" y="1274999"/>
                    <a:pt x="162296" y="1275597"/>
                  </a:cubicBezTo>
                  <a:cubicBezTo>
                    <a:pt x="161869" y="1275426"/>
                    <a:pt x="161528" y="1275255"/>
                    <a:pt x="161101" y="1275085"/>
                  </a:cubicBezTo>
                  <a:close/>
                  <a:moveTo>
                    <a:pt x="148986" y="1269708"/>
                  </a:moveTo>
                  <a:lnTo>
                    <a:pt x="150522" y="1260490"/>
                  </a:lnTo>
                  <a:cubicBezTo>
                    <a:pt x="150948" y="1260234"/>
                    <a:pt x="151460" y="1259978"/>
                    <a:pt x="151887" y="1259637"/>
                  </a:cubicBezTo>
                  <a:cubicBezTo>
                    <a:pt x="153167" y="1264075"/>
                    <a:pt x="154532" y="1268513"/>
                    <a:pt x="155982" y="1272866"/>
                  </a:cubicBezTo>
                  <a:cubicBezTo>
                    <a:pt x="153593" y="1271841"/>
                    <a:pt x="151289" y="1270732"/>
                    <a:pt x="148901" y="1269622"/>
                  </a:cubicBezTo>
                  <a:close/>
                  <a:moveTo>
                    <a:pt x="89349" y="1221059"/>
                  </a:moveTo>
                  <a:cubicBezTo>
                    <a:pt x="89349" y="1215938"/>
                    <a:pt x="89349" y="1210817"/>
                    <a:pt x="89349" y="1205696"/>
                  </a:cubicBezTo>
                  <a:cubicBezTo>
                    <a:pt x="91312" y="1196649"/>
                    <a:pt x="93615" y="1187773"/>
                    <a:pt x="96345" y="1178897"/>
                  </a:cubicBezTo>
                  <a:cubicBezTo>
                    <a:pt x="97881" y="1177873"/>
                    <a:pt x="99417" y="1176763"/>
                    <a:pt x="100953" y="1175739"/>
                  </a:cubicBezTo>
                  <a:cubicBezTo>
                    <a:pt x="100696" y="1176849"/>
                    <a:pt x="100441" y="1177958"/>
                    <a:pt x="100270" y="1179068"/>
                  </a:cubicBezTo>
                  <a:cubicBezTo>
                    <a:pt x="98820" y="1185981"/>
                    <a:pt x="97625" y="1192894"/>
                    <a:pt x="96260" y="1199807"/>
                  </a:cubicBezTo>
                  <a:lnTo>
                    <a:pt x="92847" y="1220632"/>
                  </a:lnTo>
                  <a:cubicBezTo>
                    <a:pt x="92847" y="1220632"/>
                    <a:pt x="93103" y="1220888"/>
                    <a:pt x="93103" y="1220632"/>
                  </a:cubicBezTo>
                  <a:lnTo>
                    <a:pt x="97284" y="1199807"/>
                  </a:lnTo>
                  <a:cubicBezTo>
                    <a:pt x="98905" y="1192894"/>
                    <a:pt x="100355" y="1185981"/>
                    <a:pt x="102062" y="1179068"/>
                  </a:cubicBezTo>
                  <a:cubicBezTo>
                    <a:pt x="102488" y="1177361"/>
                    <a:pt x="102915" y="1175654"/>
                    <a:pt x="103341" y="1173947"/>
                  </a:cubicBezTo>
                  <a:cubicBezTo>
                    <a:pt x="104365" y="1173264"/>
                    <a:pt x="105389" y="1172496"/>
                    <a:pt x="106412" y="1171813"/>
                  </a:cubicBezTo>
                  <a:cubicBezTo>
                    <a:pt x="106242" y="1175141"/>
                    <a:pt x="106071" y="1178556"/>
                    <a:pt x="105986" y="1181970"/>
                  </a:cubicBezTo>
                  <a:cubicBezTo>
                    <a:pt x="105986" y="1182311"/>
                    <a:pt x="105986" y="1182652"/>
                    <a:pt x="105986" y="1182994"/>
                  </a:cubicBezTo>
                  <a:lnTo>
                    <a:pt x="102659" y="1185042"/>
                  </a:lnTo>
                  <a:cubicBezTo>
                    <a:pt x="102659" y="1185042"/>
                    <a:pt x="102659" y="1185298"/>
                    <a:pt x="102829" y="1185298"/>
                  </a:cubicBezTo>
                  <a:lnTo>
                    <a:pt x="105986" y="1183591"/>
                  </a:lnTo>
                  <a:cubicBezTo>
                    <a:pt x="105816" y="1194089"/>
                    <a:pt x="106157" y="1204672"/>
                    <a:pt x="107095" y="1215170"/>
                  </a:cubicBezTo>
                  <a:cubicBezTo>
                    <a:pt x="105816" y="1216023"/>
                    <a:pt x="104536" y="1216877"/>
                    <a:pt x="103256" y="1217645"/>
                  </a:cubicBezTo>
                  <a:cubicBezTo>
                    <a:pt x="99246" y="1220120"/>
                    <a:pt x="95151" y="1222510"/>
                    <a:pt x="90970" y="1224644"/>
                  </a:cubicBezTo>
                  <a:cubicBezTo>
                    <a:pt x="90288" y="1223364"/>
                    <a:pt x="89776" y="1222083"/>
                    <a:pt x="89349" y="1220803"/>
                  </a:cubicBezTo>
                  <a:close/>
                  <a:moveTo>
                    <a:pt x="102744" y="1121201"/>
                  </a:moveTo>
                  <a:lnTo>
                    <a:pt x="103768" y="1120604"/>
                  </a:lnTo>
                  <a:cubicBezTo>
                    <a:pt x="101208" y="1126322"/>
                    <a:pt x="98820" y="1132126"/>
                    <a:pt x="96430" y="1137930"/>
                  </a:cubicBezTo>
                  <a:cubicBezTo>
                    <a:pt x="98478" y="1132297"/>
                    <a:pt x="100611" y="1126749"/>
                    <a:pt x="102744" y="1121201"/>
                  </a:cubicBezTo>
                  <a:close/>
                  <a:moveTo>
                    <a:pt x="298889" y="745156"/>
                  </a:moveTo>
                  <a:cubicBezTo>
                    <a:pt x="298206" y="748399"/>
                    <a:pt x="297609" y="751642"/>
                    <a:pt x="297097" y="754886"/>
                  </a:cubicBezTo>
                  <a:cubicBezTo>
                    <a:pt x="297097" y="754886"/>
                    <a:pt x="297097" y="754886"/>
                    <a:pt x="297097" y="754971"/>
                  </a:cubicBezTo>
                  <a:cubicBezTo>
                    <a:pt x="296756" y="755227"/>
                    <a:pt x="296500" y="755483"/>
                    <a:pt x="296158" y="755739"/>
                  </a:cubicBezTo>
                  <a:cubicBezTo>
                    <a:pt x="296158" y="755056"/>
                    <a:pt x="296243" y="754374"/>
                    <a:pt x="296329" y="753691"/>
                  </a:cubicBezTo>
                  <a:cubicBezTo>
                    <a:pt x="296414" y="752411"/>
                    <a:pt x="296585" y="751130"/>
                    <a:pt x="296670" y="749850"/>
                  </a:cubicBezTo>
                  <a:cubicBezTo>
                    <a:pt x="297438" y="748314"/>
                    <a:pt x="298206" y="746692"/>
                    <a:pt x="298974" y="745156"/>
                  </a:cubicBezTo>
                  <a:close/>
                  <a:moveTo>
                    <a:pt x="305117" y="732525"/>
                  </a:moveTo>
                  <a:cubicBezTo>
                    <a:pt x="307505" y="734231"/>
                    <a:pt x="309809" y="735938"/>
                    <a:pt x="312027" y="737560"/>
                  </a:cubicBezTo>
                  <a:cubicBezTo>
                    <a:pt x="311686" y="738414"/>
                    <a:pt x="311259" y="739267"/>
                    <a:pt x="310918" y="740120"/>
                  </a:cubicBezTo>
                  <a:cubicBezTo>
                    <a:pt x="309638" y="742340"/>
                    <a:pt x="308444" y="744644"/>
                    <a:pt x="307164" y="746863"/>
                  </a:cubicBezTo>
                  <a:cubicBezTo>
                    <a:pt x="305287" y="748399"/>
                    <a:pt x="303410" y="749850"/>
                    <a:pt x="301533" y="751386"/>
                  </a:cubicBezTo>
                  <a:cubicBezTo>
                    <a:pt x="301960" y="746522"/>
                    <a:pt x="302386" y="741657"/>
                    <a:pt x="303069" y="736706"/>
                  </a:cubicBezTo>
                  <a:cubicBezTo>
                    <a:pt x="303751" y="735341"/>
                    <a:pt x="304434" y="733890"/>
                    <a:pt x="305117" y="732525"/>
                  </a:cubicBezTo>
                  <a:close/>
                  <a:moveTo>
                    <a:pt x="390775" y="566351"/>
                  </a:moveTo>
                  <a:cubicBezTo>
                    <a:pt x="391201" y="565412"/>
                    <a:pt x="391543" y="564473"/>
                    <a:pt x="391970" y="563449"/>
                  </a:cubicBezTo>
                  <a:lnTo>
                    <a:pt x="395382" y="560035"/>
                  </a:lnTo>
                  <a:cubicBezTo>
                    <a:pt x="399136" y="556280"/>
                    <a:pt x="402805" y="552525"/>
                    <a:pt x="406559" y="548684"/>
                  </a:cubicBezTo>
                  <a:cubicBezTo>
                    <a:pt x="406559" y="548854"/>
                    <a:pt x="406559" y="548940"/>
                    <a:pt x="406559" y="549111"/>
                  </a:cubicBezTo>
                  <a:lnTo>
                    <a:pt x="391372" y="581543"/>
                  </a:lnTo>
                  <a:cubicBezTo>
                    <a:pt x="390178" y="584189"/>
                    <a:pt x="388984" y="586749"/>
                    <a:pt x="387704" y="589395"/>
                  </a:cubicBezTo>
                  <a:cubicBezTo>
                    <a:pt x="386680" y="590675"/>
                    <a:pt x="385571" y="592041"/>
                    <a:pt x="384547" y="593321"/>
                  </a:cubicBezTo>
                  <a:lnTo>
                    <a:pt x="390348" y="568741"/>
                  </a:lnTo>
                  <a:cubicBezTo>
                    <a:pt x="390519" y="567973"/>
                    <a:pt x="390690" y="567119"/>
                    <a:pt x="390946" y="566351"/>
                  </a:cubicBezTo>
                  <a:close/>
                  <a:moveTo>
                    <a:pt x="392993" y="582738"/>
                  </a:moveTo>
                  <a:cubicBezTo>
                    <a:pt x="392993" y="582738"/>
                    <a:pt x="392567" y="583335"/>
                    <a:pt x="392311" y="583591"/>
                  </a:cubicBezTo>
                  <a:cubicBezTo>
                    <a:pt x="392481" y="583250"/>
                    <a:pt x="392567" y="582909"/>
                    <a:pt x="392738" y="582567"/>
                  </a:cubicBezTo>
                  <a:lnTo>
                    <a:pt x="406047" y="551244"/>
                  </a:lnTo>
                  <a:cubicBezTo>
                    <a:pt x="405023" y="557475"/>
                    <a:pt x="403999" y="563705"/>
                    <a:pt x="403061" y="569936"/>
                  </a:cubicBezTo>
                  <a:cubicBezTo>
                    <a:pt x="403061" y="570448"/>
                    <a:pt x="402890" y="570960"/>
                    <a:pt x="402805" y="571472"/>
                  </a:cubicBezTo>
                  <a:cubicBezTo>
                    <a:pt x="399563" y="575227"/>
                    <a:pt x="396235" y="578983"/>
                    <a:pt x="392993" y="582653"/>
                  </a:cubicBezTo>
                  <a:lnTo>
                    <a:pt x="392993" y="582653"/>
                  </a:lnTo>
                  <a:cubicBezTo>
                    <a:pt x="392993" y="582653"/>
                    <a:pt x="392993" y="582653"/>
                    <a:pt x="392993" y="582653"/>
                  </a:cubicBezTo>
                  <a:lnTo>
                    <a:pt x="392993" y="582653"/>
                  </a:lnTo>
                  <a:cubicBezTo>
                    <a:pt x="392993" y="582653"/>
                    <a:pt x="392993" y="582653"/>
                    <a:pt x="392993" y="582653"/>
                  </a:cubicBezTo>
                  <a:close/>
                  <a:moveTo>
                    <a:pt x="385485" y="600064"/>
                  </a:moveTo>
                  <a:cubicBezTo>
                    <a:pt x="389580" y="595711"/>
                    <a:pt x="393591" y="591273"/>
                    <a:pt x="397600" y="586749"/>
                  </a:cubicBezTo>
                  <a:lnTo>
                    <a:pt x="397600" y="586749"/>
                  </a:lnTo>
                  <a:cubicBezTo>
                    <a:pt x="397600" y="586749"/>
                    <a:pt x="397686" y="586664"/>
                    <a:pt x="397686" y="586664"/>
                  </a:cubicBezTo>
                  <a:lnTo>
                    <a:pt x="397771" y="586664"/>
                  </a:lnTo>
                  <a:cubicBezTo>
                    <a:pt x="397771" y="586664"/>
                    <a:pt x="397771" y="586579"/>
                    <a:pt x="397771" y="586579"/>
                  </a:cubicBezTo>
                  <a:cubicBezTo>
                    <a:pt x="398966" y="585128"/>
                    <a:pt x="400075" y="583591"/>
                    <a:pt x="401269" y="582141"/>
                  </a:cubicBezTo>
                  <a:cubicBezTo>
                    <a:pt x="400672" y="585981"/>
                    <a:pt x="400075" y="589736"/>
                    <a:pt x="399563" y="593577"/>
                  </a:cubicBezTo>
                  <a:cubicBezTo>
                    <a:pt x="399136" y="594004"/>
                    <a:pt x="398709" y="594516"/>
                    <a:pt x="398283" y="594943"/>
                  </a:cubicBezTo>
                  <a:lnTo>
                    <a:pt x="398283" y="594943"/>
                  </a:lnTo>
                  <a:cubicBezTo>
                    <a:pt x="398283" y="594943"/>
                    <a:pt x="398283" y="594943"/>
                    <a:pt x="398283" y="594943"/>
                  </a:cubicBezTo>
                  <a:lnTo>
                    <a:pt x="398283" y="594943"/>
                  </a:lnTo>
                  <a:cubicBezTo>
                    <a:pt x="398283" y="594943"/>
                    <a:pt x="398283" y="594943"/>
                    <a:pt x="398283" y="594943"/>
                  </a:cubicBezTo>
                  <a:cubicBezTo>
                    <a:pt x="391372" y="603222"/>
                    <a:pt x="384462" y="611500"/>
                    <a:pt x="377465" y="619779"/>
                  </a:cubicBezTo>
                  <a:cubicBezTo>
                    <a:pt x="380196" y="613207"/>
                    <a:pt x="382841" y="606636"/>
                    <a:pt x="385571" y="600064"/>
                  </a:cubicBezTo>
                  <a:close/>
                  <a:moveTo>
                    <a:pt x="402890" y="598783"/>
                  </a:moveTo>
                  <a:cubicBezTo>
                    <a:pt x="406217" y="594772"/>
                    <a:pt x="409459" y="590675"/>
                    <a:pt x="412702" y="586579"/>
                  </a:cubicBezTo>
                  <a:cubicBezTo>
                    <a:pt x="412531" y="588286"/>
                    <a:pt x="412275" y="590078"/>
                    <a:pt x="412104" y="591785"/>
                  </a:cubicBezTo>
                  <a:cubicBezTo>
                    <a:pt x="411337" y="598186"/>
                    <a:pt x="410569" y="604672"/>
                    <a:pt x="409801" y="611074"/>
                  </a:cubicBezTo>
                  <a:lnTo>
                    <a:pt x="409459" y="614317"/>
                  </a:lnTo>
                  <a:cubicBezTo>
                    <a:pt x="407924" y="616963"/>
                    <a:pt x="406303" y="619694"/>
                    <a:pt x="404767" y="622340"/>
                  </a:cubicBezTo>
                  <a:cubicBezTo>
                    <a:pt x="404767" y="622340"/>
                    <a:pt x="404767" y="622340"/>
                    <a:pt x="404682" y="622340"/>
                  </a:cubicBezTo>
                  <a:cubicBezTo>
                    <a:pt x="404426" y="622510"/>
                    <a:pt x="404255" y="622766"/>
                    <a:pt x="404170" y="623022"/>
                  </a:cubicBezTo>
                  <a:cubicBezTo>
                    <a:pt x="396321" y="631131"/>
                    <a:pt x="388386" y="639068"/>
                    <a:pt x="380452" y="647005"/>
                  </a:cubicBezTo>
                  <a:cubicBezTo>
                    <a:pt x="383864" y="638812"/>
                    <a:pt x="387277" y="630533"/>
                    <a:pt x="390690" y="622340"/>
                  </a:cubicBezTo>
                  <a:lnTo>
                    <a:pt x="397515" y="606294"/>
                  </a:lnTo>
                  <a:cubicBezTo>
                    <a:pt x="397430" y="606892"/>
                    <a:pt x="397345" y="607489"/>
                    <a:pt x="397259" y="608086"/>
                  </a:cubicBezTo>
                  <a:cubicBezTo>
                    <a:pt x="397259" y="608257"/>
                    <a:pt x="397515" y="608257"/>
                    <a:pt x="397515" y="608086"/>
                  </a:cubicBezTo>
                  <a:cubicBezTo>
                    <a:pt x="397686" y="606977"/>
                    <a:pt x="397942" y="605953"/>
                    <a:pt x="398112" y="604843"/>
                  </a:cubicBezTo>
                  <a:lnTo>
                    <a:pt x="398880" y="603136"/>
                  </a:lnTo>
                  <a:cubicBezTo>
                    <a:pt x="400160" y="601771"/>
                    <a:pt x="401440" y="600405"/>
                    <a:pt x="402720" y="599039"/>
                  </a:cubicBezTo>
                  <a:lnTo>
                    <a:pt x="402720" y="599039"/>
                  </a:lnTo>
                  <a:cubicBezTo>
                    <a:pt x="402720" y="599039"/>
                    <a:pt x="402805" y="598954"/>
                    <a:pt x="402805" y="598954"/>
                  </a:cubicBezTo>
                  <a:lnTo>
                    <a:pt x="402890" y="598954"/>
                  </a:lnTo>
                  <a:cubicBezTo>
                    <a:pt x="402890" y="598954"/>
                    <a:pt x="402890" y="598869"/>
                    <a:pt x="402890" y="598869"/>
                  </a:cubicBezTo>
                  <a:close/>
                  <a:moveTo>
                    <a:pt x="406985" y="624729"/>
                  </a:moveTo>
                  <a:cubicBezTo>
                    <a:pt x="406985" y="624729"/>
                    <a:pt x="406900" y="624729"/>
                    <a:pt x="406815" y="624729"/>
                  </a:cubicBezTo>
                  <a:cubicBezTo>
                    <a:pt x="407412" y="623534"/>
                    <a:pt x="408095" y="622340"/>
                    <a:pt x="408692" y="621145"/>
                  </a:cubicBezTo>
                  <a:cubicBezTo>
                    <a:pt x="408521" y="622510"/>
                    <a:pt x="408095" y="623961"/>
                    <a:pt x="406985" y="624644"/>
                  </a:cubicBezTo>
                  <a:close/>
                  <a:moveTo>
                    <a:pt x="384376" y="659551"/>
                  </a:moveTo>
                  <a:cubicBezTo>
                    <a:pt x="379940" y="662795"/>
                    <a:pt x="375503" y="665953"/>
                    <a:pt x="371152" y="669281"/>
                  </a:cubicBezTo>
                  <a:cubicBezTo>
                    <a:pt x="372261" y="666550"/>
                    <a:pt x="373370" y="663904"/>
                    <a:pt x="374480" y="661173"/>
                  </a:cubicBezTo>
                  <a:cubicBezTo>
                    <a:pt x="382841" y="651785"/>
                    <a:pt x="391031" y="642141"/>
                    <a:pt x="398966" y="632411"/>
                  </a:cubicBezTo>
                  <a:cubicBezTo>
                    <a:pt x="396406" y="636934"/>
                    <a:pt x="393932" y="641458"/>
                    <a:pt x="391458" y="645981"/>
                  </a:cubicBezTo>
                  <a:cubicBezTo>
                    <a:pt x="389069" y="650505"/>
                    <a:pt x="386680" y="655028"/>
                    <a:pt x="384376" y="659551"/>
                  </a:cubicBezTo>
                  <a:close/>
                  <a:moveTo>
                    <a:pt x="367910" y="693179"/>
                  </a:moveTo>
                  <a:lnTo>
                    <a:pt x="367910" y="693435"/>
                  </a:lnTo>
                  <a:cubicBezTo>
                    <a:pt x="367910" y="693435"/>
                    <a:pt x="367739" y="693691"/>
                    <a:pt x="367739" y="693691"/>
                  </a:cubicBezTo>
                  <a:lnTo>
                    <a:pt x="367739" y="693691"/>
                  </a:lnTo>
                  <a:cubicBezTo>
                    <a:pt x="367057" y="695312"/>
                    <a:pt x="366374" y="697020"/>
                    <a:pt x="365692" y="698641"/>
                  </a:cubicBezTo>
                  <a:cubicBezTo>
                    <a:pt x="363473" y="698641"/>
                    <a:pt x="361256" y="698556"/>
                    <a:pt x="359123" y="698556"/>
                  </a:cubicBezTo>
                  <a:cubicBezTo>
                    <a:pt x="360317" y="695654"/>
                    <a:pt x="361511" y="692752"/>
                    <a:pt x="362791" y="689850"/>
                  </a:cubicBezTo>
                  <a:cubicBezTo>
                    <a:pt x="363047" y="692752"/>
                    <a:pt x="363303" y="695568"/>
                    <a:pt x="363644" y="698471"/>
                  </a:cubicBezTo>
                  <a:cubicBezTo>
                    <a:pt x="363644" y="698471"/>
                    <a:pt x="363900" y="698471"/>
                    <a:pt x="363900" y="698471"/>
                  </a:cubicBezTo>
                  <a:lnTo>
                    <a:pt x="364583" y="689936"/>
                  </a:lnTo>
                  <a:cubicBezTo>
                    <a:pt x="364753" y="687973"/>
                    <a:pt x="365010" y="686009"/>
                    <a:pt x="365180" y="684047"/>
                  </a:cubicBezTo>
                  <a:cubicBezTo>
                    <a:pt x="365777" y="682510"/>
                    <a:pt x="366460" y="681059"/>
                    <a:pt x="367057" y="679523"/>
                  </a:cubicBezTo>
                  <a:cubicBezTo>
                    <a:pt x="371493" y="675597"/>
                    <a:pt x="375930" y="671671"/>
                    <a:pt x="380367" y="667745"/>
                  </a:cubicBezTo>
                  <a:cubicBezTo>
                    <a:pt x="376101" y="676194"/>
                    <a:pt x="372005" y="684729"/>
                    <a:pt x="367995" y="693350"/>
                  </a:cubicBezTo>
                  <a:lnTo>
                    <a:pt x="367995" y="693350"/>
                  </a:lnTo>
                  <a:close/>
                  <a:moveTo>
                    <a:pt x="339244" y="815056"/>
                  </a:moveTo>
                  <a:cubicBezTo>
                    <a:pt x="335575" y="817190"/>
                    <a:pt x="331906" y="819239"/>
                    <a:pt x="328237" y="821372"/>
                  </a:cubicBezTo>
                  <a:cubicBezTo>
                    <a:pt x="331565" y="814032"/>
                    <a:pt x="334978" y="806607"/>
                    <a:pt x="338475" y="799267"/>
                  </a:cubicBezTo>
                  <a:cubicBezTo>
                    <a:pt x="342315" y="796280"/>
                    <a:pt x="346240" y="793293"/>
                    <a:pt x="350079" y="790305"/>
                  </a:cubicBezTo>
                  <a:cubicBezTo>
                    <a:pt x="347690" y="795853"/>
                    <a:pt x="345216" y="801401"/>
                    <a:pt x="342827" y="806948"/>
                  </a:cubicBezTo>
                  <a:lnTo>
                    <a:pt x="339244" y="815056"/>
                  </a:lnTo>
                  <a:close/>
                  <a:moveTo>
                    <a:pt x="306567" y="857901"/>
                  </a:moveTo>
                  <a:cubicBezTo>
                    <a:pt x="301363" y="861145"/>
                    <a:pt x="296243" y="864388"/>
                    <a:pt x="291039" y="867631"/>
                  </a:cubicBezTo>
                  <a:cubicBezTo>
                    <a:pt x="291124" y="862595"/>
                    <a:pt x="291295" y="857475"/>
                    <a:pt x="291466" y="852439"/>
                  </a:cubicBezTo>
                  <a:cubicBezTo>
                    <a:pt x="292148" y="850732"/>
                    <a:pt x="292831" y="849025"/>
                    <a:pt x="293514" y="847403"/>
                  </a:cubicBezTo>
                  <a:cubicBezTo>
                    <a:pt x="302386" y="841600"/>
                    <a:pt x="311174" y="835796"/>
                    <a:pt x="320047" y="829992"/>
                  </a:cubicBezTo>
                  <a:cubicBezTo>
                    <a:pt x="318938" y="832126"/>
                    <a:pt x="317914" y="834345"/>
                    <a:pt x="316805" y="836479"/>
                  </a:cubicBezTo>
                  <a:cubicBezTo>
                    <a:pt x="313307" y="843648"/>
                    <a:pt x="309894" y="850817"/>
                    <a:pt x="306567" y="857987"/>
                  </a:cubicBezTo>
                  <a:close/>
                  <a:moveTo>
                    <a:pt x="285664" y="928228"/>
                  </a:moveTo>
                  <a:lnTo>
                    <a:pt x="287712" y="940007"/>
                  </a:lnTo>
                  <a:cubicBezTo>
                    <a:pt x="287712" y="940007"/>
                    <a:pt x="287968" y="940007"/>
                    <a:pt x="287968" y="940007"/>
                  </a:cubicBezTo>
                  <a:lnTo>
                    <a:pt x="286688" y="928143"/>
                  </a:lnTo>
                  <a:cubicBezTo>
                    <a:pt x="286603" y="927034"/>
                    <a:pt x="286518" y="925924"/>
                    <a:pt x="286432" y="924815"/>
                  </a:cubicBezTo>
                  <a:cubicBezTo>
                    <a:pt x="292404" y="920889"/>
                    <a:pt x="298376" y="916962"/>
                    <a:pt x="304263" y="912951"/>
                  </a:cubicBezTo>
                  <a:cubicBezTo>
                    <a:pt x="302984" y="916536"/>
                    <a:pt x="301704" y="920120"/>
                    <a:pt x="300424" y="923705"/>
                  </a:cubicBezTo>
                  <a:lnTo>
                    <a:pt x="300424" y="923705"/>
                  </a:lnTo>
                  <a:cubicBezTo>
                    <a:pt x="300424" y="923705"/>
                    <a:pt x="300339" y="924046"/>
                    <a:pt x="300339" y="924046"/>
                  </a:cubicBezTo>
                  <a:lnTo>
                    <a:pt x="300339" y="924388"/>
                  </a:lnTo>
                  <a:cubicBezTo>
                    <a:pt x="300339" y="924388"/>
                    <a:pt x="300254" y="924388"/>
                    <a:pt x="300254" y="924388"/>
                  </a:cubicBezTo>
                  <a:cubicBezTo>
                    <a:pt x="299059" y="928143"/>
                    <a:pt x="297779" y="931984"/>
                    <a:pt x="296585" y="935739"/>
                  </a:cubicBezTo>
                  <a:cubicBezTo>
                    <a:pt x="288992" y="940177"/>
                    <a:pt x="281398" y="944615"/>
                    <a:pt x="273805" y="948968"/>
                  </a:cubicBezTo>
                  <a:cubicBezTo>
                    <a:pt x="276706" y="941714"/>
                    <a:pt x="279692" y="934459"/>
                    <a:pt x="282764" y="927290"/>
                  </a:cubicBezTo>
                  <a:cubicBezTo>
                    <a:pt x="283617" y="926692"/>
                    <a:pt x="284470" y="926180"/>
                    <a:pt x="285323" y="925583"/>
                  </a:cubicBezTo>
                  <a:cubicBezTo>
                    <a:pt x="285494" y="926436"/>
                    <a:pt x="285579" y="927290"/>
                    <a:pt x="285749" y="928228"/>
                  </a:cubicBezTo>
                  <a:close/>
                  <a:moveTo>
                    <a:pt x="293428" y="999238"/>
                  </a:moveTo>
                  <a:cubicBezTo>
                    <a:pt x="288650" y="1003506"/>
                    <a:pt x="283446" y="1007261"/>
                    <a:pt x="278071" y="1010761"/>
                  </a:cubicBezTo>
                  <a:cubicBezTo>
                    <a:pt x="280374" y="1003420"/>
                    <a:pt x="282678" y="995995"/>
                    <a:pt x="285067" y="988655"/>
                  </a:cubicBezTo>
                  <a:cubicBezTo>
                    <a:pt x="286006" y="985668"/>
                    <a:pt x="287029" y="982681"/>
                    <a:pt x="288053" y="979608"/>
                  </a:cubicBezTo>
                  <a:lnTo>
                    <a:pt x="302557" y="969708"/>
                  </a:lnTo>
                  <a:lnTo>
                    <a:pt x="301192" y="973804"/>
                  </a:lnTo>
                  <a:lnTo>
                    <a:pt x="294964" y="994203"/>
                  </a:lnTo>
                  <a:cubicBezTo>
                    <a:pt x="294452" y="995825"/>
                    <a:pt x="294026" y="997531"/>
                    <a:pt x="293514" y="999153"/>
                  </a:cubicBezTo>
                  <a:close/>
                  <a:moveTo>
                    <a:pt x="183369" y="1253748"/>
                  </a:moveTo>
                  <a:lnTo>
                    <a:pt x="183369" y="1253748"/>
                  </a:lnTo>
                  <a:cubicBezTo>
                    <a:pt x="183369" y="1253748"/>
                    <a:pt x="183369" y="1253748"/>
                    <a:pt x="183369" y="1253748"/>
                  </a:cubicBezTo>
                  <a:cubicBezTo>
                    <a:pt x="182601" y="1249907"/>
                    <a:pt x="181833" y="1246066"/>
                    <a:pt x="181065" y="1242140"/>
                  </a:cubicBezTo>
                  <a:cubicBezTo>
                    <a:pt x="187379" y="1238214"/>
                    <a:pt x="193692" y="1234288"/>
                    <a:pt x="200006" y="1230362"/>
                  </a:cubicBezTo>
                  <a:cubicBezTo>
                    <a:pt x="200688" y="1233435"/>
                    <a:pt x="201456" y="1236507"/>
                    <a:pt x="202224" y="1239494"/>
                  </a:cubicBezTo>
                  <a:lnTo>
                    <a:pt x="202224" y="1239494"/>
                  </a:lnTo>
                  <a:cubicBezTo>
                    <a:pt x="202224" y="1239494"/>
                    <a:pt x="202224" y="1239665"/>
                    <a:pt x="202224" y="1239665"/>
                  </a:cubicBezTo>
                  <a:lnTo>
                    <a:pt x="202224" y="1239836"/>
                  </a:lnTo>
                  <a:cubicBezTo>
                    <a:pt x="202224" y="1239836"/>
                    <a:pt x="202224" y="1239836"/>
                    <a:pt x="202224" y="1239836"/>
                  </a:cubicBezTo>
                  <a:cubicBezTo>
                    <a:pt x="202480" y="1240774"/>
                    <a:pt x="202821" y="1241713"/>
                    <a:pt x="203077" y="1242652"/>
                  </a:cubicBezTo>
                  <a:lnTo>
                    <a:pt x="202565" y="1247944"/>
                  </a:lnTo>
                  <a:lnTo>
                    <a:pt x="202565" y="1249651"/>
                  </a:lnTo>
                  <a:cubicBezTo>
                    <a:pt x="196508" y="1253577"/>
                    <a:pt x="190621" y="1257503"/>
                    <a:pt x="184649" y="1261429"/>
                  </a:cubicBezTo>
                  <a:cubicBezTo>
                    <a:pt x="184137" y="1258868"/>
                    <a:pt x="183710" y="1256393"/>
                    <a:pt x="183283" y="1253833"/>
                  </a:cubicBezTo>
                  <a:lnTo>
                    <a:pt x="183283" y="1253833"/>
                  </a:lnTo>
                  <a:close/>
                  <a:moveTo>
                    <a:pt x="118357" y="1206208"/>
                  </a:moveTo>
                  <a:cubicBezTo>
                    <a:pt x="118784" y="1204331"/>
                    <a:pt x="119295" y="1202539"/>
                    <a:pt x="119722" y="1200661"/>
                  </a:cubicBezTo>
                  <a:cubicBezTo>
                    <a:pt x="120234" y="1201685"/>
                    <a:pt x="120661" y="1202624"/>
                    <a:pt x="121173" y="1203648"/>
                  </a:cubicBezTo>
                  <a:lnTo>
                    <a:pt x="121173" y="1203648"/>
                  </a:lnTo>
                  <a:cubicBezTo>
                    <a:pt x="121173" y="1203648"/>
                    <a:pt x="121173" y="1203648"/>
                    <a:pt x="121173" y="1203648"/>
                  </a:cubicBezTo>
                  <a:lnTo>
                    <a:pt x="121173" y="1203648"/>
                  </a:lnTo>
                  <a:cubicBezTo>
                    <a:pt x="121173" y="1203648"/>
                    <a:pt x="121173" y="1203648"/>
                    <a:pt x="121173" y="1203648"/>
                  </a:cubicBezTo>
                  <a:cubicBezTo>
                    <a:pt x="121514" y="1204245"/>
                    <a:pt x="121855" y="1204757"/>
                    <a:pt x="122196" y="1205355"/>
                  </a:cubicBezTo>
                  <a:cubicBezTo>
                    <a:pt x="121258" y="1206038"/>
                    <a:pt x="120319" y="1206635"/>
                    <a:pt x="119295" y="1207318"/>
                  </a:cubicBezTo>
                  <a:cubicBezTo>
                    <a:pt x="118954" y="1206977"/>
                    <a:pt x="118613" y="1206550"/>
                    <a:pt x="118272" y="1206208"/>
                  </a:cubicBezTo>
                  <a:close/>
                  <a:moveTo>
                    <a:pt x="110337" y="1182311"/>
                  </a:moveTo>
                  <a:cubicBezTo>
                    <a:pt x="110337" y="1182311"/>
                    <a:pt x="110337" y="1181884"/>
                    <a:pt x="110337" y="1181628"/>
                  </a:cubicBezTo>
                  <a:lnTo>
                    <a:pt x="111532" y="1180945"/>
                  </a:lnTo>
                  <a:cubicBezTo>
                    <a:pt x="113494" y="1186493"/>
                    <a:pt x="115712" y="1192041"/>
                    <a:pt x="118186" y="1197418"/>
                  </a:cubicBezTo>
                  <a:cubicBezTo>
                    <a:pt x="117674" y="1199722"/>
                    <a:pt x="117248" y="1202112"/>
                    <a:pt x="116736" y="1204416"/>
                  </a:cubicBezTo>
                  <a:cubicBezTo>
                    <a:pt x="115712" y="1203307"/>
                    <a:pt x="114689" y="1202282"/>
                    <a:pt x="113665" y="1201173"/>
                  </a:cubicBezTo>
                  <a:lnTo>
                    <a:pt x="111191" y="1198527"/>
                  </a:lnTo>
                  <a:cubicBezTo>
                    <a:pt x="110764" y="1193065"/>
                    <a:pt x="110423" y="1187688"/>
                    <a:pt x="110252" y="1182226"/>
                  </a:cubicBezTo>
                  <a:close/>
                  <a:moveTo>
                    <a:pt x="262458" y="827688"/>
                  </a:moveTo>
                  <a:lnTo>
                    <a:pt x="263141" y="827261"/>
                  </a:lnTo>
                  <a:cubicBezTo>
                    <a:pt x="263141" y="828456"/>
                    <a:pt x="262970" y="829651"/>
                    <a:pt x="262885" y="830846"/>
                  </a:cubicBezTo>
                  <a:lnTo>
                    <a:pt x="262885" y="831017"/>
                  </a:lnTo>
                  <a:cubicBezTo>
                    <a:pt x="262885" y="831017"/>
                    <a:pt x="262714" y="831273"/>
                    <a:pt x="262714" y="831273"/>
                  </a:cubicBezTo>
                  <a:lnTo>
                    <a:pt x="262714" y="831273"/>
                  </a:lnTo>
                  <a:cubicBezTo>
                    <a:pt x="261008" y="834943"/>
                    <a:pt x="259301" y="838613"/>
                    <a:pt x="257595" y="842282"/>
                  </a:cubicBezTo>
                  <a:lnTo>
                    <a:pt x="257595" y="840917"/>
                  </a:lnTo>
                  <a:cubicBezTo>
                    <a:pt x="257595" y="840917"/>
                    <a:pt x="257254" y="840917"/>
                    <a:pt x="257254" y="840917"/>
                  </a:cubicBezTo>
                  <a:lnTo>
                    <a:pt x="257254" y="843136"/>
                  </a:lnTo>
                  <a:cubicBezTo>
                    <a:pt x="255633" y="846550"/>
                    <a:pt x="254097" y="849879"/>
                    <a:pt x="252476" y="853293"/>
                  </a:cubicBezTo>
                  <a:cubicBezTo>
                    <a:pt x="251281" y="854061"/>
                    <a:pt x="250172" y="854829"/>
                    <a:pt x="248978" y="855597"/>
                  </a:cubicBezTo>
                  <a:cubicBezTo>
                    <a:pt x="253414" y="846294"/>
                    <a:pt x="257851" y="836991"/>
                    <a:pt x="262458" y="827688"/>
                  </a:cubicBezTo>
                  <a:close/>
                  <a:moveTo>
                    <a:pt x="322948" y="824530"/>
                  </a:moveTo>
                  <a:cubicBezTo>
                    <a:pt x="315781" y="828627"/>
                    <a:pt x="308700" y="832724"/>
                    <a:pt x="301533" y="836820"/>
                  </a:cubicBezTo>
                  <a:lnTo>
                    <a:pt x="301106" y="832894"/>
                  </a:lnTo>
                  <a:lnTo>
                    <a:pt x="300851" y="830334"/>
                  </a:lnTo>
                  <a:cubicBezTo>
                    <a:pt x="301448" y="828883"/>
                    <a:pt x="302045" y="827432"/>
                    <a:pt x="302728" y="825981"/>
                  </a:cubicBezTo>
                  <a:cubicBezTo>
                    <a:pt x="305799" y="823762"/>
                    <a:pt x="308871" y="821543"/>
                    <a:pt x="311942" y="819324"/>
                  </a:cubicBezTo>
                  <a:cubicBezTo>
                    <a:pt x="312198" y="822482"/>
                    <a:pt x="312454" y="825554"/>
                    <a:pt x="312710" y="828712"/>
                  </a:cubicBezTo>
                  <a:cubicBezTo>
                    <a:pt x="312710" y="828712"/>
                    <a:pt x="312966" y="828712"/>
                    <a:pt x="312966" y="828712"/>
                  </a:cubicBezTo>
                  <a:cubicBezTo>
                    <a:pt x="312966" y="825298"/>
                    <a:pt x="312966" y="821970"/>
                    <a:pt x="313051" y="818556"/>
                  </a:cubicBezTo>
                  <a:cubicBezTo>
                    <a:pt x="318170" y="814800"/>
                    <a:pt x="323204" y="811130"/>
                    <a:pt x="328237" y="807290"/>
                  </a:cubicBezTo>
                  <a:lnTo>
                    <a:pt x="327129" y="811045"/>
                  </a:lnTo>
                  <a:lnTo>
                    <a:pt x="324142" y="822226"/>
                  </a:lnTo>
                  <a:cubicBezTo>
                    <a:pt x="323716" y="822994"/>
                    <a:pt x="323375" y="823762"/>
                    <a:pt x="322948" y="824616"/>
                  </a:cubicBezTo>
                  <a:close/>
                  <a:moveTo>
                    <a:pt x="290186" y="894772"/>
                  </a:moveTo>
                  <a:cubicBezTo>
                    <a:pt x="288394" y="895711"/>
                    <a:pt x="286688" y="896735"/>
                    <a:pt x="284897" y="897674"/>
                  </a:cubicBezTo>
                  <a:cubicBezTo>
                    <a:pt x="284640" y="890931"/>
                    <a:pt x="284555" y="884189"/>
                    <a:pt x="284640" y="877446"/>
                  </a:cubicBezTo>
                  <a:cubicBezTo>
                    <a:pt x="286006" y="876507"/>
                    <a:pt x="287371" y="875569"/>
                    <a:pt x="288736" y="874630"/>
                  </a:cubicBezTo>
                  <a:cubicBezTo>
                    <a:pt x="288906" y="877105"/>
                    <a:pt x="288992" y="879495"/>
                    <a:pt x="289162" y="881970"/>
                  </a:cubicBezTo>
                  <a:cubicBezTo>
                    <a:pt x="289418" y="886237"/>
                    <a:pt x="289760" y="890505"/>
                    <a:pt x="290186" y="894772"/>
                  </a:cubicBezTo>
                  <a:cubicBezTo>
                    <a:pt x="290186" y="894772"/>
                    <a:pt x="290186" y="894772"/>
                    <a:pt x="290186" y="894772"/>
                  </a:cubicBezTo>
                  <a:close/>
                  <a:moveTo>
                    <a:pt x="268345" y="952297"/>
                  </a:moveTo>
                  <a:cubicBezTo>
                    <a:pt x="268345" y="952297"/>
                    <a:pt x="268345" y="952297"/>
                    <a:pt x="268345" y="952297"/>
                  </a:cubicBezTo>
                  <a:cubicBezTo>
                    <a:pt x="268174" y="948883"/>
                    <a:pt x="268003" y="945469"/>
                    <a:pt x="267833" y="941970"/>
                  </a:cubicBezTo>
                  <a:cubicBezTo>
                    <a:pt x="267833" y="940348"/>
                    <a:pt x="267748" y="938726"/>
                    <a:pt x="267662" y="937105"/>
                  </a:cubicBezTo>
                  <a:cubicBezTo>
                    <a:pt x="270392" y="935398"/>
                    <a:pt x="273037" y="933605"/>
                    <a:pt x="275767" y="931898"/>
                  </a:cubicBezTo>
                  <a:cubicBezTo>
                    <a:pt x="273720" y="937361"/>
                    <a:pt x="271757" y="942738"/>
                    <a:pt x="269795" y="948200"/>
                  </a:cubicBezTo>
                  <a:cubicBezTo>
                    <a:pt x="269283" y="949566"/>
                    <a:pt x="268857" y="950846"/>
                    <a:pt x="268345" y="952211"/>
                  </a:cubicBezTo>
                  <a:close/>
                  <a:moveTo>
                    <a:pt x="221506" y="1115654"/>
                  </a:moveTo>
                  <a:lnTo>
                    <a:pt x="221506" y="1115910"/>
                  </a:lnTo>
                  <a:cubicBezTo>
                    <a:pt x="221506" y="1115910"/>
                    <a:pt x="221506" y="1115910"/>
                    <a:pt x="221506" y="1115910"/>
                  </a:cubicBezTo>
                  <a:cubicBezTo>
                    <a:pt x="221506" y="1116166"/>
                    <a:pt x="221420" y="1116337"/>
                    <a:pt x="221335" y="1116593"/>
                  </a:cubicBezTo>
                  <a:cubicBezTo>
                    <a:pt x="214936" y="1119921"/>
                    <a:pt x="208537" y="1123250"/>
                    <a:pt x="202139" y="1126578"/>
                  </a:cubicBezTo>
                  <a:cubicBezTo>
                    <a:pt x="203419" y="1121457"/>
                    <a:pt x="204783" y="1116337"/>
                    <a:pt x="206063" y="1111216"/>
                  </a:cubicBezTo>
                  <a:lnTo>
                    <a:pt x="207855" y="1110960"/>
                  </a:lnTo>
                  <a:cubicBezTo>
                    <a:pt x="207855" y="1110960"/>
                    <a:pt x="207855" y="1110960"/>
                    <a:pt x="207855" y="1110960"/>
                  </a:cubicBezTo>
                  <a:lnTo>
                    <a:pt x="207855" y="1110960"/>
                  </a:lnTo>
                  <a:cubicBezTo>
                    <a:pt x="207855" y="1110960"/>
                    <a:pt x="207855" y="1110960"/>
                    <a:pt x="207855" y="1110960"/>
                  </a:cubicBezTo>
                  <a:cubicBezTo>
                    <a:pt x="207685" y="1109423"/>
                    <a:pt x="207514" y="1107887"/>
                    <a:pt x="207258" y="1106351"/>
                  </a:cubicBezTo>
                  <a:cubicBezTo>
                    <a:pt x="207599" y="1105156"/>
                    <a:pt x="207855" y="1103961"/>
                    <a:pt x="208196" y="1102766"/>
                  </a:cubicBezTo>
                  <a:cubicBezTo>
                    <a:pt x="214765" y="1098328"/>
                    <a:pt x="221335" y="1093890"/>
                    <a:pt x="227905" y="1089452"/>
                  </a:cubicBezTo>
                  <a:cubicBezTo>
                    <a:pt x="225686" y="1098072"/>
                    <a:pt x="223468" y="1106692"/>
                    <a:pt x="221420" y="1115398"/>
                  </a:cubicBezTo>
                  <a:lnTo>
                    <a:pt x="221420" y="1115398"/>
                  </a:lnTo>
                  <a:cubicBezTo>
                    <a:pt x="221420" y="1115398"/>
                    <a:pt x="221420" y="1115654"/>
                    <a:pt x="221420" y="1115654"/>
                  </a:cubicBezTo>
                  <a:close/>
                  <a:moveTo>
                    <a:pt x="211609" y="1171813"/>
                  </a:moveTo>
                  <a:cubicBezTo>
                    <a:pt x="211523" y="1172667"/>
                    <a:pt x="211353" y="1173520"/>
                    <a:pt x="211268" y="1174459"/>
                  </a:cubicBezTo>
                  <a:cubicBezTo>
                    <a:pt x="211268" y="1174459"/>
                    <a:pt x="211097" y="1174544"/>
                    <a:pt x="211011" y="1174629"/>
                  </a:cubicBezTo>
                  <a:cubicBezTo>
                    <a:pt x="210073" y="1170191"/>
                    <a:pt x="209135" y="1165753"/>
                    <a:pt x="208281" y="1161315"/>
                  </a:cubicBezTo>
                  <a:cubicBezTo>
                    <a:pt x="207940" y="1159608"/>
                    <a:pt x="207685" y="1157816"/>
                    <a:pt x="207343" y="1156109"/>
                  </a:cubicBezTo>
                  <a:cubicBezTo>
                    <a:pt x="209902" y="1154402"/>
                    <a:pt x="212462" y="1152695"/>
                    <a:pt x="215022" y="1150988"/>
                  </a:cubicBezTo>
                  <a:cubicBezTo>
                    <a:pt x="213827" y="1157901"/>
                    <a:pt x="212718" y="1164900"/>
                    <a:pt x="211609" y="1171898"/>
                  </a:cubicBezTo>
                  <a:close/>
                  <a:moveTo>
                    <a:pt x="209902" y="1216962"/>
                  </a:moveTo>
                  <a:cubicBezTo>
                    <a:pt x="209220" y="1217389"/>
                    <a:pt x="208537" y="1217901"/>
                    <a:pt x="207855" y="1218328"/>
                  </a:cubicBezTo>
                  <a:cubicBezTo>
                    <a:pt x="208793" y="1212354"/>
                    <a:pt x="209732" y="1206294"/>
                    <a:pt x="210670" y="1200319"/>
                  </a:cubicBezTo>
                  <a:cubicBezTo>
                    <a:pt x="211353" y="1199893"/>
                    <a:pt x="212035" y="1199551"/>
                    <a:pt x="212633" y="1199124"/>
                  </a:cubicBezTo>
                  <a:cubicBezTo>
                    <a:pt x="212803" y="1200149"/>
                    <a:pt x="213059" y="1201258"/>
                    <a:pt x="213230" y="1202282"/>
                  </a:cubicBezTo>
                  <a:cubicBezTo>
                    <a:pt x="213998" y="1205867"/>
                    <a:pt x="214765" y="1209537"/>
                    <a:pt x="215619" y="1213122"/>
                  </a:cubicBezTo>
                  <a:cubicBezTo>
                    <a:pt x="213742" y="1214316"/>
                    <a:pt x="211950" y="1215511"/>
                    <a:pt x="210073" y="1216706"/>
                  </a:cubicBezTo>
                  <a:lnTo>
                    <a:pt x="210073" y="1216706"/>
                  </a:lnTo>
                  <a:cubicBezTo>
                    <a:pt x="210073" y="1216706"/>
                    <a:pt x="209902" y="1216792"/>
                    <a:pt x="209902" y="1216792"/>
                  </a:cubicBezTo>
                  <a:lnTo>
                    <a:pt x="209732" y="1216792"/>
                  </a:lnTo>
                  <a:cubicBezTo>
                    <a:pt x="209732" y="1216792"/>
                    <a:pt x="209732" y="1216877"/>
                    <a:pt x="209732" y="1216877"/>
                  </a:cubicBezTo>
                  <a:close/>
                  <a:moveTo>
                    <a:pt x="203504" y="1221400"/>
                  </a:moveTo>
                  <a:cubicBezTo>
                    <a:pt x="202224" y="1216536"/>
                    <a:pt x="200944" y="1211585"/>
                    <a:pt x="199750" y="1206721"/>
                  </a:cubicBezTo>
                  <a:cubicBezTo>
                    <a:pt x="202309" y="1205269"/>
                    <a:pt x="204954" y="1203733"/>
                    <a:pt x="207514" y="1202282"/>
                  </a:cubicBezTo>
                  <a:cubicBezTo>
                    <a:pt x="206831" y="1208171"/>
                    <a:pt x="206148" y="1214146"/>
                    <a:pt x="205466" y="1220035"/>
                  </a:cubicBezTo>
                  <a:cubicBezTo>
                    <a:pt x="204783" y="1220461"/>
                    <a:pt x="204186" y="1220974"/>
                    <a:pt x="203504" y="1221400"/>
                  </a:cubicBezTo>
                  <a:close/>
                  <a:moveTo>
                    <a:pt x="116053" y="1181287"/>
                  </a:moveTo>
                  <a:cubicBezTo>
                    <a:pt x="117504" y="1182652"/>
                    <a:pt x="118954" y="1184018"/>
                    <a:pt x="120405" y="1185469"/>
                  </a:cubicBezTo>
                  <a:cubicBezTo>
                    <a:pt x="120575" y="1185639"/>
                    <a:pt x="120746" y="1185810"/>
                    <a:pt x="120916" y="1185981"/>
                  </a:cubicBezTo>
                  <a:cubicBezTo>
                    <a:pt x="120661" y="1187090"/>
                    <a:pt x="120405" y="1188115"/>
                    <a:pt x="120234" y="1189224"/>
                  </a:cubicBezTo>
                  <a:cubicBezTo>
                    <a:pt x="118869" y="1186578"/>
                    <a:pt x="117504" y="1183932"/>
                    <a:pt x="116139" y="1181287"/>
                  </a:cubicBezTo>
                  <a:close/>
                  <a:moveTo>
                    <a:pt x="110337" y="1169764"/>
                  </a:moveTo>
                  <a:cubicBezTo>
                    <a:pt x="113836" y="1167375"/>
                    <a:pt x="117248" y="1164985"/>
                    <a:pt x="120746" y="1162681"/>
                  </a:cubicBezTo>
                  <a:lnTo>
                    <a:pt x="121514" y="1165924"/>
                  </a:lnTo>
                  <a:cubicBezTo>
                    <a:pt x="122111" y="1168228"/>
                    <a:pt x="122708" y="1170533"/>
                    <a:pt x="123391" y="1172837"/>
                  </a:cubicBezTo>
                  <a:cubicBezTo>
                    <a:pt x="122964" y="1173093"/>
                    <a:pt x="122452" y="1173435"/>
                    <a:pt x="122026" y="1173691"/>
                  </a:cubicBezTo>
                  <a:lnTo>
                    <a:pt x="115883" y="1177446"/>
                  </a:lnTo>
                  <a:cubicBezTo>
                    <a:pt x="114774" y="1176166"/>
                    <a:pt x="113579" y="1174971"/>
                    <a:pt x="112385" y="1173776"/>
                  </a:cubicBezTo>
                  <a:lnTo>
                    <a:pt x="110337" y="1171728"/>
                  </a:lnTo>
                  <a:cubicBezTo>
                    <a:pt x="110337" y="1171045"/>
                    <a:pt x="110337" y="1170362"/>
                    <a:pt x="110337" y="1169764"/>
                  </a:cubicBezTo>
                  <a:close/>
                  <a:moveTo>
                    <a:pt x="276109" y="799096"/>
                  </a:moveTo>
                  <a:lnTo>
                    <a:pt x="276109" y="799096"/>
                  </a:lnTo>
                  <a:cubicBezTo>
                    <a:pt x="276109" y="799096"/>
                    <a:pt x="277730" y="802339"/>
                    <a:pt x="277730" y="802339"/>
                  </a:cubicBezTo>
                  <a:cubicBezTo>
                    <a:pt x="276023" y="805668"/>
                    <a:pt x="274317" y="809082"/>
                    <a:pt x="272525" y="812411"/>
                  </a:cubicBezTo>
                  <a:cubicBezTo>
                    <a:pt x="272525" y="810874"/>
                    <a:pt x="272440" y="809253"/>
                    <a:pt x="272355" y="807716"/>
                  </a:cubicBezTo>
                  <a:cubicBezTo>
                    <a:pt x="273635" y="804900"/>
                    <a:pt x="274829" y="801998"/>
                    <a:pt x="276023" y="799182"/>
                  </a:cubicBezTo>
                  <a:close/>
                  <a:moveTo>
                    <a:pt x="348031" y="742766"/>
                  </a:moveTo>
                  <a:cubicBezTo>
                    <a:pt x="348031" y="743364"/>
                    <a:pt x="348202" y="743876"/>
                    <a:pt x="348287" y="744473"/>
                  </a:cubicBezTo>
                  <a:cubicBezTo>
                    <a:pt x="348031" y="745241"/>
                    <a:pt x="347775" y="746009"/>
                    <a:pt x="347519" y="746778"/>
                  </a:cubicBezTo>
                  <a:cubicBezTo>
                    <a:pt x="346325" y="746095"/>
                    <a:pt x="345130" y="745412"/>
                    <a:pt x="343936" y="744729"/>
                  </a:cubicBezTo>
                  <a:cubicBezTo>
                    <a:pt x="345301" y="743620"/>
                    <a:pt x="346581" y="742596"/>
                    <a:pt x="347946" y="741486"/>
                  </a:cubicBezTo>
                  <a:cubicBezTo>
                    <a:pt x="347946" y="741913"/>
                    <a:pt x="348031" y="742340"/>
                    <a:pt x="348116" y="742852"/>
                  </a:cubicBezTo>
                  <a:close/>
                  <a:moveTo>
                    <a:pt x="276023" y="911927"/>
                  </a:moveTo>
                  <a:cubicBezTo>
                    <a:pt x="276706" y="916365"/>
                    <a:pt x="277474" y="920803"/>
                    <a:pt x="278242" y="925156"/>
                  </a:cubicBezTo>
                  <a:cubicBezTo>
                    <a:pt x="274658" y="927204"/>
                    <a:pt x="271075" y="929338"/>
                    <a:pt x="267491" y="931386"/>
                  </a:cubicBezTo>
                  <a:cubicBezTo>
                    <a:pt x="267321" y="925668"/>
                    <a:pt x="267236" y="919864"/>
                    <a:pt x="267150" y="914146"/>
                  </a:cubicBezTo>
                  <a:cubicBezTo>
                    <a:pt x="269966" y="912439"/>
                    <a:pt x="272696" y="910817"/>
                    <a:pt x="275511" y="909110"/>
                  </a:cubicBezTo>
                  <a:cubicBezTo>
                    <a:pt x="275682" y="910049"/>
                    <a:pt x="275767" y="910988"/>
                    <a:pt x="275938" y="911927"/>
                  </a:cubicBezTo>
                  <a:close/>
                  <a:moveTo>
                    <a:pt x="266127" y="942140"/>
                  </a:moveTo>
                  <a:cubicBezTo>
                    <a:pt x="266553" y="945725"/>
                    <a:pt x="267065" y="949310"/>
                    <a:pt x="267577" y="952894"/>
                  </a:cubicBezTo>
                  <a:cubicBezTo>
                    <a:pt x="266468" y="953492"/>
                    <a:pt x="265359" y="954174"/>
                    <a:pt x="264249" y="954772"/>
                  </a:cubicBezTo>
                  <a:cubicBezTo>
                    <a:pt x="264164" y="949736"/>
                    <a:pt x="264079" y="944701"/>
                    <a:pt x="263994" y="939580"/>
                  </a:cubicBezTo>
                  <a:cubicBezTo>
                    <a:pt x="264506" y="939238"/>
                    <a:pt x="265103" y="938897"/>
                    <a:pt x="265615" y="938556"/>
                  </a:cubicBezTo>
                  <a:cubicBezTo>
                    <a:pt x="265786" y="939751"/>
                    <a:pt x="265870" y="940945"/>
                    <a:pt x="266041" y="942140"/>
                  </a:cubicBezTo>
                  <a:close/>
                  <a:moveTo>
                    <a:pt x="274146" y="1013491"/>
                  </a:moveTo>
                  <a:cubicBezTo>
                    <a:pt x="265786" y="1018442"/>
                    <a:pt x="257424" y="1023392"/>
                    <a:pt x="248978" y="1028342"/>
                  </a:cubicBezTo>
                  <a:cubicBezTo>
                    <a:pt x="250940" y="1021344"/>
                    <a:pt x="252903" y="1014345"/>
                    <a:pt x="255035" y="1007346"/>
                  </a:cubicBezTo>
                  <a:lnTo>
                    <a:pt x="256571" y="1002311"/>
                  </a:lnTo>
                  <a:cubicBezTo>
                    <a:pt x="256571" y="1002311"/>
                    <a:pt x="256571" y="1002311"/>
                    <a:pt x="256571" y="1002396"/>
                  </a:cubicBezTo>
                  <a:cubicBezTo>
                    <a:pt x="256571" y="1002396"/>
                    <a:pt x="256827" y="1002396"/>
                    <a:pt x="256827" y="1002396"/>
                  </a:cubicBezTo>
                  <a:cubicBezTo>
                    <a:pt x="256827" y="1002140"/>
                    <a:pt x="256827" y="1001884"/>
                    <a:pt x="256827" y="1001628"/>
                  </a:cubicBezTo>
                  <a:lnTo>
                    <a:pt x="256998" y="1001116"/>
                  </a:lnTo>
                  <a:cubicBezTo>
                    <a:pt x="265444" y="995312"/>
                    <a:pt x="273976" y="989509"/>
                    <a:pt x="282422" y="983705"/>
                  </a:cubicBezTo>
                  <a:cubicBezTo>
                    <a:pt x="281995" y="985071"/>
                    <a:pt x="281654" y="986351"/>
                    <a:pt x="281228" y="987716"/>
                  </a:cubicBezTo>
                  <a:cubicBezTo>
                    <a:pt x="278839" y="996251"/>
                    <a:pt x="276450" y="1004786"/>
                    <a:pt x="274146" y="1013406"/>
                  </a:cubicBezTo>
                  <a:close/>
                  <a:moveTo>
                    <a:pt x="209988" y="1183847"/>
                  </a:moveTo>
                  <a:cubicBezTo>
                    <a:pt x="209476" y="1187688"/>
                    <a:pt x="208964" y="1191614"/>
                    <a:pt x="208452" y="1195454"/>
                  </a:cubicBezTo>
                  <a:cubicBezTo>
                    <a:pt x="205125" y="1197503"/>
                    <a:pt x="201882" y="1199636"/>
                    <a:pt x="198555" y="1201685"/>
                  </a:cubicBezTo>
                  <a:cubicBezTo>
                    <a:pt x="198555" y="1201685"/>
                    <a:pt x="198555" y="1201685"/>
                    <a:pt x="198555" y="1201685"/>
                  </a:cubicBezTo>
                  <a:cubicBezTo>
                    <a:pt x="197787" y="1198271"/>
                    <a:pt x="197020" y="1194857"/>
                    <a:pt x="196252" y="1191358"/>
                  </a:cubicBezTo>
                  <a:cubicBezTo>
                    <a:pt x="197958" y="1190248"/>
                    <a:pt x="199665" y="1189224"/>
                    <a:pt x="201371" y="1188115"/>
                  </a:cubicBezTo>
                  <a:lnTo>
                    <a:pt x="201371" y="1188115"/>
                  </a:lnTo>
                  <a:cubicBezTo>
                    <a:pt x="201371" y="1188115"/>
                    <a:pt x="201371" y="1188115"/>
                    <a:pt x="201371" y="1188115"/>
                  </a:cubicBezTo>
                  <a:lnTo>
                    <a:pt x="201371" y="1188115"/>
                  </a:lnTo>
                  <a:cubicBezTo>
                    <a:pt x="201371" y="1188115"/>
                    <a:pt x="201371" y="1188115"/>
                    <a:pt x="201371" y="1188115"/>
                  </a:cubicBezTo>
                  <a:cubicBezTo>
                    <a:pt x="204101" y="1186237"/>
                    <a:pt x="206831" y="1184274"/>
                    <a:pt x="209561" y="1182396"/>
                  </a:cubicBezTo>
                  <a:cubicBezTo>
                    <a:pt x="209647" y="1182908"/>
                    <a:pt x="209732" y="1183420"/>
                    <a:pt x="209817" y="1183932"/>
                  </a:cubicBezTo>
                  <a:close/>
                  <a:moveTo>
                    <a:pt x="168865" y="1202880"/>
                  </a:moveTo>
                  <a:lnTo>
                    <a:pt x="168012" y="1200917"/>
                  </a:lnTo>
                  <a:cubicBezTo>
                    <a:pt x="166903" y="1198356"/>
                    <a:pt x="165793" y="1195796"/>
                    <a:pt x="164770" y="1193235"/>
                  </a:cubicBezTo>
                  <a:cubicBezTo>
                    <a:pt x="165708" y="1189309"/>
                    <a:pt x="166647" y="1185383"/>
                    <a:pt x="167671" y="1181543"/>
                  </a:cubicBezTo>
                  <a:cubicBezTo>
                    <a:pt x="168183" y="1181201"/>
                    <a:pt x="168780" y="1180860"/>
                    <a:pt x="169292" y="1180518"/>
                  </a:cubicBezTo>
                  <a:cubicBezTo>
                    <a:pt x="169547" y="1181116"/>
                    <a:pt x="169718" y="1181628"/>
                    <a:pt x="169974" y="1182226"/>
                  </a:cubicBezTo>
                  <a:cubicBezTo>
                    <a:pt x="170400" y="1188541"/>
                    <a:pt x="170827" y="1194942"/>
                    <a:pt x="171339" y="1201258"/>
                  </a:cubicBezTo>
                  <a:cubicBezTo>
                    <a:pt x="170571" y="1201770"/>
                    <a:pt x="169718" y="1202282"/>
                    <a:pt x="168950" y="1202880"/>
                  </a:cubicBezTo>
                  <a:close/>
                  <a:moveTo>
                    <a:pt x="171680" y="1206721"/>
                  </a:moveTo>
                  <a:cubicBezTo>
                    <a:pt x="171680" y="1207574"/>
                    <a:pt x="171851" y="1208513"/>
                    <a:pt x="171937" y="1209366"/>
                  </a:cubicBezTo>
                  <a:lnTo>
                    <a:pt x="171168" y="1207830"/>
                  </a:lnTo>
                  <a:lnTo>
                    <a:pt x="170827" y="1207147"/>
                  </a:lnTo>
                  <a:cubicBezTo>
                    <a:pt x="170827" y="1207147"/>
                    <a:pt x="171339" y="1206806"/>
                    <a:pt x="171595" y="1206635"/>
                  </a:cubicBezTo>
                  <a:close/>
                  <a:moveTo>
                    <a:pt x="129619" y="1196820"/>
                  </a:moveTo>
                  <a:cubicBezTo>
                    <a:pt x="129619" y="1196820"/>
                    <a:pt x="130046" y="1197332"/>
                    <a:pt x="130216" y="1197674"/>
                  </a:cubicBezTo>
                  <a:cubicBezTo>
                    <a:pt x="130216" y="1197674"/>
                    <a:pt x="130472" y="1197674"/>
                    <a:pt x="130472" y="1197503"/>
                  </a:cubicBezTo>
                  <a:cubicBezTo>
                    <a:pt x="130131" y="1196905"/>
                    <a:pt x="129790" y="1196393"/>
                    <a:pt x="129534" y="1195796"/>
                  </a:cubicBezTo>
                  <a:cubicBezTo>
                    <a:pt x="129193" y="1193321"/>
                    <a:pt x="128851" y="1190760"/>
                    <a:pt x="128595" y="1188285"/>
                  </a:cubicBezTo>
                  <a:cubicBezTo>
                    <a:pt x="129875" y="1191785"/>
                    <a:pt x="131240" y="1195198"/>
                    <a:pt x="132776" y="1198612"/>
                  </a:cubicBezTo>
                  <a:lnTo>
                    <a:pt x="130216" y="1200319"/>
                  </a:lnTo>
                  <a:cubicBezTo>
                    <a:pt x="130046" y="1199124"/>
                    <a:pt x="129875" y="1197930"/>
                    <a:pt x="129704" y="1196735"/>
                  </a:cubicBezTo>
                  <a:close/>
                  <a:moveTo>
                    <a:pt x="138748" y="1150647"/>
                  </a:moveTo>
                  <a:cubicBezTo>
                    <a:pt x="140113" y="1149708"/>
                    <a:pt x="141478" y="1148854"/>
                    <a:pt x="142843" y="1147915"/>
                  </a:cubicBezTo>
                  <a:cubicBezTo>
                    <a:pt x="141819" y="1150134"/>
                    <a:pt x="140966" y="1152354"/>
                    <a:pt x="140284" y="1154658"/>
                  </a:cubicBezTo>
                  <a:cubicBezTo>
                    <a:pt x="139772" y="1153292"/>
                    <a:pt x="139260" y="1152012"/>
                    <a:pt x="138748" y="1150647"/>
                  </a:cubicBezTo>
                  <a:close/>
                  <a:moveTo>
                    <a:pt x="229952" y="911415"/>
                  </a:moveTo>
                  <a:cubicBezTo>
                    <a:pt x="230635" y="910988"/>
                    <a:pt x="231317" y="910647"/>
                    <a:pt x="232000" y="910220"/>
                  </a:cubicBezTo>
                  <a:cubicBezTo>
                    <a:pt x="232000" y="915085"/>
                    <a:pt x="232000" y="919864"/>
                    <a:pt x="232000" y="924729"/>
                  </a:cubicBezTo>
                  <a:lnTo>
                    <a:pt x="232000" y="924729"/>
                  </a:lnTo>
                  <a:cubicBezTo>
                    <a:pt x="232000" y="924729"/>
                    <a:pt x="232000" y="924729"/>
                    <a:pt x="232000" y="924729"/>
                  </a:cubicBezTo>
                  <a:cubicBezTo>
                    <a:pt x="232000" y="925753"/>
                    <a:pt x="232171" y="926692"/>
                    <a:pt x="232255" y="927716"/>
                  </a:cubicBezTo>
                  <a:cubicBezTo>
                    <a:pt x="231829" y="927972"/>
                    <a:pt x="231402" y="928228"/>
                    <a:pt x="231061" y="928399"/>
                  </a:cubicBezTo>
                  <a:cubicBezTo>
                    <a:pt x="230635" y="923790"/>
                    <a:pt x="230208" y="919182"/>
                    <a:pt x="229867" y="914573"/>
                  </a:cubicBezTo>
                  <a:lnTo>
                    <a:pt x="229696" y="911927"/>
                  </a:lnTo>
                  <a:cubicBezTo>
                    <a:pt x="229696" y="911927"/>
                    <a:pt x="229952" y="911500"/>
                    <a:pt x="230038" y="911244"/>
                  </a:cubicBezTo>
                  <a:close/>
                  <a:moveTo>
                    <a:pt x="259045" y="858157"/>
                  </a:moveTo>
                  <a:lnTo>
                    <a:pt x="258704" y="853890"/>
                  </a:lnTo>
                  <a:cubicBezTo>
                    <a:pt x="259728" y="853293"/>
                    <a:pt x="260837" y="852695"/>
                    <a:pt x="261861" y="852012"/>
                  </a:cubicBezTo>
                  <a:cubicBezTo>
                    <a:pt x="261690" y="855000"/>
                    <a:pt x="261605" y="858072"/>
                    <a:pt x="261434" y="861059"/>
                  </a:cubicBezTo>
                  <a:cubicBezTo>
                    <a:pt x="260752" y="861486"/>
                    <a:pt x="260069" y="861913"/>
                    <a:pt x="259387" y="862339"/>
                  </a:cubicBezTo>
                  <a:cubicBezTo>
                    <a:pt x="259216" y="860889"/>
                    <a:pt x="259131" y="859438"/>
                    <a:pt x="258960" y="857987"/>
                  </a:cubicBezTo>
                  <a:close/>
                  <a:moveTo>
                    <a:pt x="268430" y="833833"/>
                  </a:moveTo>
                  <a:lnTo>
                    <a:pt x="268430" y="833833"/>
                  </a:lnTo>
                  <a:cubicBezTo>
                    <a:pt x="268430" y="833833"/>
                    <a:pt x="268430" y="833662"/>
                    <a:pt x="268430" y="833662"/>
                  </a:cubicBezTo>
                  <a:lnTo>
                    <a:pt x="268430" y="833662"/>
                  </a:lnTo>
                  <a:cubicBezTo>
                    <a:pt x="268686" y="833065"/>
                    <a:pt x="269028" y="832467"/>
                    <a:pt x="269283" y="831870"/>
                  </a:cubicBezTo>
                  <a:cubicBezTo>
                    <a:pt x="269283" y="835199"/>
                    <a:pt x="269198" y="838613"/>
                    <a:pt x="269113" y="841941"/>
                  </a:cubicBezTo>
                  <a:cubicBezTo>
                    <a:pt x="267491" y="843051"/>
                    <a:pt x="265956" y="844160"/>
                    <a:pt x="264335" y="845184"/>
                  </a:cubicBezTo>
                  <a:cubicBezTo>
                    <a:pt x="264335" y="844075"/>
                    <a:pt x="264249" y="843051"/>
                    <a:pt x="264164" y="841941"/>
                  </a:cubicBezTo>
                  <a:cubicBezTo>
                    <a:pt x="265529" y="839210"/>
                    <a:pt x="266895" y="836479"/>
                    <a:pt x="268260" y="833748"/>
                  </a:cubicBezTo>
                  <a:lnTo>
                    <a:pt x="268260" y="833748"/>
                  </a:lnTo>
                  <a:close/>
                  <a:moveTo>
                    <a:pt x="275170" y="819836"/>
                  </a:moveTo>
                  <a:cubicBezTo>
                    <a:pt x="277559" y="818300"/>
                    <a:pt x="279948" y="816849"/>
                    <a:pt x="282337" y="815312"/>
                  </a:cubicBezTo>
                  <a:cubicBezTo>
                    <a:pt x="281825" y="819495"/>
                    <a:pt x="281398" y="823677"/>
                    <a:pt x="280972" y="827859"/>
                  </a:cubicBezTo>
                  <a:cubicBezTo>
                    <a:pt x="279180" y="831102"/>
                    <a:pt x="277389" y="834345"/>
                    <a:pt x="275597" y="837674"/>
                  </a:cubicBezTo>
                  <a:cubicBezTo>
                    <a:pt x="275085" y="838015"/>
                    <a:pt x="274573" y="838357"/>
                    <a:pt x="274146" y="838698"/>
                  </a:cubicBezTo>
                  <a:cubicBezTo>
                    <a:pt x="273805" y="833748"/>
                    <a:pt x="273549" y="828883"/>
                    <a:pt x="273293" y="823933"/>
                  </a:cubicBezTo>
                  <a:cubicBezTo>
                    <a:pt x="273976" y="822567"/>
                    <a:pt x="274573" y="821201"/>
                    <a:pt x="275256" y="819751"/>
                  </a:cubicBezTo>
                  <a:close/>
                  <a:moveTo>
                    <a:pt x="320644" y="743705"/>
                  </a:moveTo>
                  <a:cubicBezTo>
                    <a:pt x="320644" y="743705"/>
                    <a:pt x="321242" y="744132"/>
                    <a:pt x="321583" y="744388"/>
                  </a:cubicBezTo>
                  <a:cubicBezTo>
                    <a:pt x="319962" y="748655"/>
                    <a:pt x="318341" y="752837"/>
                    <a:pt x="316805" y="757105"/>
                  </a:cubicBezTo>
                  <a:cubicBezTo>
                    <a:pt x="316976" y="753435"/>
                    <a:pt x="317061" y="749765"/>
                    <a:pt x="317232" y="746095"/>
                  </a:cubicBezTo>
                  <a:cubicBezTo>
                    <a:pt x="318341" y="745327"/>
                    <a:pt x="319535" y="744559"/>
                    <a:pt x="320644" y="743705"/>
                  </a:cubicBezTo>
                  <a:close/>
                  <a:moveTo>
                    <a:pt x="285494" y="846294"/>
                  </a:moveTo>
                  <a:cubicBezTo>
                    <a:pt x="285494" y="843392"/>
                    <a:pt x="285494" y="840490"/>
                    <a:pt x="285579" y="837588"/>
                  </a:cubicBezTo>
                  <a:cubicBezTo>
                    <a:pt x="286176" y="837247"/>
                    <a:pt x="286773" y="836820"/>
                    <a:pt x="287371" y="836479"/>
                  </a:cubicBezTo>
                  <a:cubicBezTo>
                    <a:pt x="287371" y="836649"/>
                    <a:pt x="287371" y="836820"/>
                    <a:pt x="287371" y="836991"/>
                  </a:cubicBezTo>
                  <a:lnTo>
                    <a:pt x="285579" y="841941"/>
                  </a:lnTo>
                  <a:cubicBezTo>
                    <a:pt x="285579" y="841941"/>
                    <a:pt x="285749" y="842197"/>
                    <a:pt x="285835" y="842026"/>
                  </a:cubicBezTo>
                  <a:lnTo>
                    <a:pt x="287456" y="838100"/>
                  </a:lnTo>
                  <a:cubicBezTo>
                    <a:pt x="287456" y="840405"/>
                    <a:pt x="287456" y="842709"/>
                    <a:pt x="287627" y="845014"/>
                  </a:cubicBezTo>
                  <a:cubicBezTo>
                    <a:pt x="286944" y="845440"/>
                    <a:pt x="286261" y="845782"/>
                    <a:pt x="285579" y="846209"/>
                  </a:cubicBezTo>
                  <a:close/>
                  <a:moveTo>
                    <a:pt x="251452" y="970561"/>
                  </a:moveTo>
                  <a:lnTo>
                    <a:pt x="247357" y="979352"/>
                  </a:lnTo>
                  <a:cubicBezTo>
                    <a:pt x="246504" y="981401"/>
                    <a:pt x="245565" y="983449"/>
                    <a:pt x="244712" y="985497"/>
                  </a:cubicBezTo>
                  <a:cubicBezTo>
                    <a:pt x="243262" y="986351"/>
                    <a:pt x="241811" y="987204"/>
                    <a:pt x="240361" y="987972"/>
                  </a:cubicBezTo>
                  <a:cubicBezTo>
                    <a:pt x="240190" y="985241"/>
                    <a:pt x="240020" y="982425"/>
                    <a:pt x="239849" y="979694"/>
                  </a:cubicBezTo>
                  <a:cubicBezTo>
                    <a:pt x="240531" y="977901"/>
                    <a:pt x="241214" y="976194"/>
                    <a:pt x="241896" y="974402"/>
                  </a:cubicBezTo>
                  <a:cubicBezTo>
                    <a:pt x="245053" y="972695"/>
                    <a:pt x="248210" y="970903"/>
                    <a:pt x="251367" y="969196"/>
                  </a:cubicBezTo>
                  <a:cubicBezTo>
                    <a:pt x="251367" y="969622"/>
                    <a:pt x="251452" y="970135"/>
                    <a:pt x="251537" y="970561"/>
                  </a:cubicBezTo>
                  <a:close/>
                  <a:moveTo>
                    <a:pt x="242323" y="1032354"/>
                  </a:moveTo>
                  <a:cubicBezTo>
                    <a:pt x="240873" y="1033207"/>
                    <a:pt x="239422" y="1034060"/>
                    <a:pt x="238057" y="1034829"/>
                  </a:cubicBezTo>
                  <a:lnTo>
                    <a:pt x="237119" y="1020405"/>
                  </a:lnTo>
                  <a:cubicBezTo>
                    <a:pt x="237034" y="1018612"/>
                    <a:pt x="236948" y="1016820"/>
                    <a:pt x="236863" y="1015113"/>
                  </a:cubicBezTo>
                  <a:cubicBezTo>
                    <a:pt x="241470" y="1011955"/>
                    <a:pt x="246077" y="1008797"/>
                    <a:pt x="250684" y="1005725"/>
                  </a:cubicBezTo>
                  <a:lnTo>
                    <a:pt x="244285" y="1026123"/>
                  </a:lnTo>
                  <a:lnTo>
                    <a:pt x="242408" y="1032439"/>
                  </a:lnTo>
                  <a:close/>
                  <a:moveTo>
                    <a:pt x="200603" y="1108996"/>
                  </a:moveTo>
                  <a:lnTo>
                    <a:pt x="200603" y="1109252"/>
                  </a:lnTo>
                  <a:cubicBezTo>
                    <a:pt x="200603" y="1109252"/>
                    <a:pt x="200432" y="1109508"/>
                    <a:pt x="200432" y="1109508"/>
                  </a:cubicBezTo>
                  <a:lnTo>
                    <a:pt x="200432" y="1109508"/>
                  </a:lnTo>
                  <a:cubicBezTo>
                    <a:pt x="199067" y="1115312"/>
                    <a:pt x="197702" y="1121201"/>
                    <a:pt x="196423" y="1127090"/>
                  </a:cubicBezTo>
                  <a:cubicBezTo>
                    <a:pt x="195825" y="1125127"/>
                    <a:pt x="195313" y="1123164"/>
                    <a:pt x="194716" y="1121116"/>
                  </a:cubicBezTo>
                  <a:cubicBezTo>
                    <a:pt x="194033" y="1118555"/>
                    <a:pt x="193436" y="1116080"/>
                    <a:pt x="192754" y="1113520"/>
                  </a:cubicBezTo>
                  <a:cubicBezTo>
                    <a:pt x="195399" y="1111642"/>
                    <a:pt x="198128" y="1109850"/>
                    <a:pt x="200774" y="1107972"/>
                  </a:cubicBezTo>
                  <a:cubicBezTo>
                    <a:pt x="200774" y="1108314"/>
                    <a:pt x="200603" y="1108570"/>
                    <a:pt x="200518" y="1108911"/>
                  </a:cubicBezTo>
                  <a:lnTo>
                    <a:pt x="200518" y="1108911"/>
                  </a:lnTo>
                  <a:close/>
                  <a:moveTo>
                    <a:pt x="195825" y="1130163"/>
                  </a:moveTo>
                  <a:cubicBezTo>
                    <a:pt x="190450" y="1132979"/>
                    <a:pt x="185075" y="1135881"/>
                    <a:pt x="179700" y="1138698"/>
                  </a:cubicBezTo>
                  <a:cubicBezTo>
                    <a:pt x="179700" y="1138442"/>
                    <a:pt x="179529" y="1138186"/>
                    <a:pt x="179529" y="1137930"/>
                  </a:cubicBezTo>
                  <a:cubicBezTo>
                    <a:pt x="181407" y="1131614"/>
                    <a:pt x="183283" y="1125213"/>
                    <a:pt x="185246" y="1118897"/>
                  </a:cubicBezTo>
                  <a:cubicBezTo>
                    <a:pt x="187123" y="1117617"/>
                    <a:pt x="188915" y="1116337"/>
                    <a:pt x="190791" y="1115056"/>
                  </a:cubicBezTo>
                  <a:cubicBezTo>
                    <a:pt x="191559" y="1117275"/>
                    <a:pt x="192327" y="1119409"/>
                    <a:pt x="193095" y="1121628"/>
                  </a:cubicBezTo>
                  <a:cubicBezTo>
                    <a:pt x="194033" y="1124274"/>
                    <a:pt x="195057" y="1126834"/>
                    <a:pt x="195996" y="1129480"/>
                  </a:cubicBezTo>
                  <a:cubicBezTo>
                    <a:pt x="195996" y="1129736"/>
                    <a:pt x="195911" y="1129907"/>
                    <a:pt x="195825" y="1130163"/>
                  </a:cubicBezTo>
                  <a:close/>
                  <a:moveTo>
                    <a:pt x="184563" y="1164132"/>
                  </a:moveTo>
                  <a:cubicBezTo>
                    <a:pt x="179956" y="1167119"/>
                    <a:pt x="175434" y="1170191"/>
                    <a:pt x="170913" y="1173179"/>
                  </a:cubicBezTo>
                  <a:lnTo>
                    <a:pt x="170571" y="1170277"/>
                  </a:lnTo>
                  <a:cubicBezTo>
                    <a:pt x="172619" y="1162510"/>
                    <a:pt x="174752" y="1154829"/>
                    <a:pt x="176970" y="1147147"/>
                  </a:cubicBezTo>
                  <a:cubicBezTo>
                    <a:pt x="177653" y="1146806"/>
                    <a:pt x="178335" y="1146379"/>
                    <a:pt x="179103" y="1146038"/>
                  </a:cubicBezTo>
                  <a:cubicBezTo>
                    <a:pt x="179103" y="1146038"/>
                    <a:pt x="179103" y="1146038"/>
                    <a:pt x="179103" y="1146038"/>
                  </a:cubicBezTo>
                  <a:cubicBezTo>
                    <a:pt x="179103" y="1146038"/>
                    <a:pt x="179103" y="1146038"/>
                    <a:pt x="179103" y="1146038"/>
                  </a:cubicBezTo>
                  <a:cubicBezTo>
                    <a:pt x="179103" y="1146038"/>
                    <a:pt x="179103" y="1146038"/>
                    <a:pt x="179103" y="1146038"/>
                  </a:cubicBezTo>
                  <a:cubicBezTo>
                    <a:pt x="179103" y="1146038"/>
                    <a:pt x="179103" y="1146038"/>
                    <a:pt x="179103" y="1146038"/>
                  </a:cubicBezTo>
                  <a:cubicBezTo>
                    <a:pt x="179529" y="1145782"/>
                    <a:pt x="179956" y="1145526"/>
                    <a:pt x="180383" y="1145270"/>
                  </a:cubicBezTo>
                  <a:cubicBezTo>
                    <a:pt x="181407" y="1148086"/>
                    <a:pt x="182430" y="1150817"/>
                    <a:pt x="183454" y="1153634"/>
                  </a:cubicBezTo>
                  <a:cubicBezTo>
                    <a:pt x="183454" y="1153634"/>
                    <a:pt x="183710" y="1153634"/>
                    <a:pt x="183710" y="1153634"/>
                  </a:cubicBezTo>
                  <a:cubicBezTo>
                    <a:pt x="182857" y="1150732"/>
                    <a:pt x="182089" y="1147745"/>
                    <a:pt x="181321" y="1144843"/>
                  </a:cubicBezTo>
                  <a:cubicBezTo>
                    <a:pt x="183454" y="1143563"/>
                    <a:pt x="185587" y="1142283"/>
                    <a:pt x="187635" y="1141002"/>
                  </a:cubicBezTo>
                  <a:lnTo>
                    <a:pt x="188317" y="1151500"/>
                  </a:lnTo>
                  <a:lnTo>
                    <a:pt x="189170" y="1161486"/>
                  </a:lnTo>
                  <a:cubicBezTo>
                    <a:pt x="187720" y="1162339"/>
                    <a:pt x="186355" y="1163193"/>
                    <a:pt x="184904" y="1164132"/>
                  </a:cubicBezTo>
                  <a:lnTo>
                    <a:pt x="184904" y="1164132"/>
                  </a:lnTo>
                  <a:cubicBezTo>
                    <a:pt x="184904" y="1164132"/>
                    <a:pt x="184734" y="1164217"/>
                    <a:pt x="184734" y="1164217"/>
                  </a:cubicBezTo>
                  <a:lnTo>
                    <a:pt x="184563" y="1164217"/>
                  </a:lnTo>
                  <a:cubicBezTo>
                    <a:pt x="184563" y="1164217"/>
                    <a:pt x="184563" y="1164388"/>
                    <a:pt x="184563" y="1164388"/>
                  </a:cubicBezTo>
                  <a:close/>
                  <a:moveTo>
                    <a:pt x="142076" y="1192467"/>
                  </a:moveTo>
                  <a:cubicBezTo>
                    <a:pt x="141478" y="1189565"/>
                    <a:pt x="140966" y="1186664"/>
                    <a:pt x="140539" y="1183762"/>
                  </a:cubicBezTo>
                  <a:cubicBezTo>
                    <a:pt x="141222" y="1181201"/>
                    <a:pt x="141905" y="1178641"/>
                    <a:pt x="142587" y="1176080"/>
                  </a:cubicBezTo>
                  <a:cubicBezTo>
                    <a:pt x="142587" y="1176251"/>
                    <a:pt x="142672" y="1176507"/>
                    <a:pt x="142758" y="1176678"/>
                  </a:cubicBezTo>
                  <a:lnTo>
                    <a:pt x="142758" y="1176678"/>
                  </a:lnTo>
                  <a:cubicBezTo>
                    <a:pt x="142758" y="1176678"/>
                    <a:pt x="142758" y="1176678"/>
                    <a:pt x="142758" y="1176678"/>
                  </a:cubicBezTo>
                  <a:lnTo>
                    <a:pt x="142758" y="1176678"/>
                  </a:lnTo>
                  <a:cubicBezTo>
                    <a:pt x="142758" y="1176678"/>
                    <a:pt x="142758" y="1176678"/>
                    <a:pt x="142758" y="1176678"/>
                  </a:cubicBezTo>
                  <a:cubicBezTo>
                    <a:pt x="144464" y="1180604"/>
                    <a:pt x="146171" y="1184444"/>
                    <a:pt x="148047" y="1188371"/>
                  </a:cubicBezTo>
                  <a:cubicBezTo>
                    <a:pt x="146682" y="1189224"/>
                    <a:pt x="145403" y="1190163"/>
                    <a:pt x="144038" y="1191016"/>
                  </a:cubicBezTo>
                  <a:lnTo>
                    <a:pt x="141990" y="1192382"/>
                  </a:lnTo>
                  <a:close/>
                  <a:moveTo>
                    <a:pt x="137639" y="1195454"/>
                  </a:moveTo>
                  <a:cubicBezTo>
                    <a:pt x="137639" y="1195454"/>
                    <a:pt x="137639" y="1195454"/>
                    <a:pt x="137639" y="1195454"/>
                  </a:cubicBezTo>
                  <a:cubicBezTo>
                    <a:pt x="137980" y="1194004"/>
                    <a:pt x="138322" y="1192638"/>
                    <a:pt x="138748" y="1191187"/>
                  </a:cubicBezTo>
                  <a:cubicBezTo>
                    <a:pt x="138919" y="1192297"/>
                    <a:pt x="139004" y="1193406"/>
                    <a:pt x="139175" y="1194516"/>
                  </a:cubicBezTo>
                  <a:lnTo>
                    <a:pt x="137724" y="1195454"/>
                  </a:lnTo>
                  <a:close/>
                  <a:moveTo>
                    <a:pt x="148474" y="1174629"/>
                  </a:moveTo>
                  <a:lnTo>
                    <a:pt x="148474" y="1174629"/>
                  </a:lnTo>
                  <a:cubicBezTo>
                    <a:pt x="148474" y="1174629"/>
                    <a:pt x="148474" y="1174544"/>
                    <a:pt x="148474" y="1174544"/>
                  </a:cubicBezTo>
                  <a:lnTo>
                    <a:pt x="148474" y="1174544"/>
                  </a:lnTo>
                  <a:cubicBezTo>
                    <a:pt x="148474" y="1174544"/>
                    <a:pt x="148474" y="1174459"/>
                    <a:pt x="148474" y="1174459"/>
                  </a:cubicBezTo>
                  <a:cubicBezTo>
                    <a:pt x="147365" y="1171898"/>
                    <a:pt x="146341" y="1169252"/>
                    <a:pt x="145232" y="1166692"/>
                  </a:cubicBezTo>
                  <a:cubicBezTo>
                    <a:pt x="145573" y="1165582"/>
                    <a:pt x="145830" y="1164558"/>
                    <a:pt x="146171" y="1163449"/>
                  </a:cubicBezTo>
                  <a:cubicBezTo>
                    <a:pt x="146597" y="1163278"/>
                    <a:pt x="146938" y="1163022"/>
                    <a:pt x="147365" y="1162851"/>
                  </a:cubicBezTo>
                  <a:cubicBezTo>
                    <a:pt x="147365" y="1162851"/>
                    <a:pt x="147365" y="1163022"/>
                    <a:pt x="147365" y="1163022"/>
                  </a:cubicBezTo>
                  <a:lnTo>
                    <a:pt x="147365" y="1163022"/>
                  </a:lnTo>
                  <a:cubicBezTo>
                    <a:pt x="147365" y="1163022"/>
                    <a:pt x="147365" y="1163022"/>
                    <a:pt x="147365" y="1163022"/>
                  </a:cubicBezTo>
                  <a:lnTo>
                    <a:pt x="147365" y="1163022"/>
                  </a:lnTo>
                  <a:cubicBezTo>
                    <a:pt x="150010" y="1169764"/>
                    <a:pt x="152996" y="1176336"/>
                    <a:pt x="156153" y="1182823"/>
                  </a:cubicBezTo>
                  <a:cubicBezTo>
                    <a:pt x="156153" y="1182823"/>
                    <a:pt x="156153" y="1182908"/>
                    <a:pt x="156238" y="1182994"/>
                  </a:cubicBezTo>
                  <a:cubicBezTo>
                    <a:pt x="154958" y="1183847"/>
                    <a:pt x="153679" y="1184700"/>
                    <a:pt x="152399" y="1185554"/>
                  </a:cubicBezTo>
                  <a:cubicBezTo>
                    <a:pt x="151034" y="1181970"/>
                    <a:pt x="149754" y="1178299"/>
                    <a:pt x="148474" y="1174715"/>
                  </a:cubicBezTo>
                  <a:close/>
                  <a:moveTo>
                    <a:pt x="151972" y="1142795"/>
                  </a:moveTo>
                  <a:cubicBezTo>
                    <a:pt x="151972" y="1142795"/>
                    <a:pt x="152228" y="1142112"/>
                    <a:pt x="152313" y="1141685"/>
                  </a:cubicBezTo>
                  <a:cubicBezTo>
                    <a:pt x="153167" y="1141173"/>
                    <a:pt x="153934" y="1140575"/>
                    <a:pt x="154788" y="1140063"/>
                  </a:cubicBezTo>
                  <a:cubicBezTo>
                    <a:pt x="155982" y="1143819"/>
                    <a:pt x="157176" y="1147574"/>
                    <a:pt x="158456" y="1151329"/>
                  </a:cubicBezTo>
                  <a:cubicBezTo>
                    <a:pt x="156067" y="1152780"/>
                    <a:pt x="153593" y="1154316"/>
                    <a:pt x="151204" y="1155767"/>
                  </a:cubicBezTo>
                  <a:cubicBezTo>
                    <a:pt x="150607" y="1154316"/>
                    <a:pt x="150095" y="1152866"/>
                    <a:pt x="149498" y="1151329"/>
                  </a:cubicBezTo>
                  <a:cubicBezTo>
                    <a:pt x="150351" y="1148427"/>
                    <a:pt x="151119" y="1145611"/>
                    <a:pt x="151972" y="1142709"/>
                  </a:cubicBezTo>
                  <a:close/>
                  <a:moveTo>
                    <a:pt x="160248" y="1088598"/>
                  </a:moveTo>
                  <a:lnTo>
                    <a:pt x="160248" y="1088598"/>
                  </a:lnTo>
                  <a:cubicBezTo>
                    <a:pt x="160248" y="1088598"/>
                    <a:pt x="160248" y="1088513"/>
                    <a:pt x="160248" y="1088513"/>
                  </a:cubicBezTo>
                  <a:cubicBezTo>
                    <a:pt x="160248" y="1088427"/>
                    <a:pt x="160248" y="1088257"/>
                    <a:pt x="160163" y="1088086"/>
                  </a:cubicBezTo>
                  <a:cubicBezTo>
                    <a:pt x="160845" y="1087659"/>
                    <a:pt x="161528" y="1087318"/>
                    <a:pt x="162210" y="1086891"/>
                  </a:cubicBezTo>
                  <a:cubicBezTo>
                    <a:pt x="162381" y="1087745"/>
                    <a:pt x="162551" y="1088598"/>
                    <a:pt x="162722" y="1089537"/>
                  </a:cubicBezTo>
                  <a:cubicBezTo>
                    <a:pt x="162296" y="1090988"/>
                    <a:pt x="161869" y="1092354"/>
                    <a:pt x="161442" y="1093804"/>
                  </a:cubicBezTo>
                  <a:cubicBezTo>
                    <a:pt x="161101" y="1092098"/>
                    <a:pt x="160675" y="1090391"/>
                    <a:pt x="160333" y="1088683"/>
                  </a:cubicBezTo>
                  <a:lnTo>
                    <a:pt x="160333" y="1088683"/>
                  </a:lnTo>
                  <a:cubicBezTo>
                    <a:pt x="160333" y="1088683"/>
                    <a:pt x="160333" y="1088598"/>
                    <a:pt x="160333" y="1088598"/>
                  </a:cubicBezTo>
                  <a:close/>
                  <a:moveTo>
                    <a:pt x="157688" y="1079124"/>
                  </a:moveTo>
                  <a:cubicBezTo>
                    <a:pt x="158371" y="1077162"/>
                    <a:pt x="159054" y="1075113"/>
                    <a:pt x="159736" y="1073150"/>
                  </a:cubicBezTo>
                  <a:cubicBezTo>
                    <a:pt x="160248" y="1076223"/>
                    <a:pt x="160760" y="1079295"/>
                    <a:pt x="161272" y="1082282"/>
                  </a:cubicBezTo>
                  <a:cubicBezTo>
                    <a:pt x="160504" y="1082795"/>
                    <a:pt x="159736" y="1083307"/>
                    <a:pt x="158883" y="1083819"/>
                  </a:cubicBezTo>
                  <a:cubicBezTo>
                    <a:pt x="158456" y="1082282"/>
                    <a:pt x="158030" y="1080661"/>
                    <a:pt x="157603" y="1079124"/>
                  </a:cubicBezTo>
                  <a:close/>
                  <a:moveTo>
                    <a:pt x="234815" y="967659"/>
                  </a:moveTo>
                  <a:lnTo>
                    <a:pt x="234815" y="967659"/>
                  </a:lnTo>
                  <a:lnTo>
                    <a:pt x="234815" y="967489"/>
                  </a:lnTo>
                  <a:cubicBezTo>
                    <a:pt x="234815" y="967489"/>
                    <a:pt x="234815" y="967318"/>
                    <a:pt x="234815" y="967318"/>
                  </a:cubicBezTo>
                  <a:lnTo>
                    <a:pt x="234815" y="967318"/>
                  </a:lnTo>
                  <a:cubicBezTo>
                    <a:pt x="234474" y="964075"/>
                    <a:pt x="234218" y="960746"/>
                    <a:pt x="233876" y="957503"/>
                  </a:cubicBezTo>
                  <a:cubicBezTo>
                    <a:pt x="234303" y="957247"/>
                    <a:pt x="234730" y="956991"/>
                    <a:pt x="235156" y="956820"/>
                  </a:cubicBezTo>
                  <a:cubicBezTo>
                    <a:pt x="235754" y="961600"/>
                    <a:pt x="236351" y="966379"/>
                    <a:pt x="236948" y="971073"/>
                  </a:cubicBezTo>
                  <a:cubicBezTo>
                    <a:pt x="236266" y="971500"/>
                    <a:pt x="235668" y="971842"/>
                    <a:pt x="234986" y="972268"/>
                  </a:cubicBezTo>
                  <a:cubicBezTo>
                    <a:pt x="234986" y="970732"/>
                    <a:pt x="234901" y="969110"/>
                    <a:pt x="234815" y="967574"/>
                  </a:cubicBezTo>
                  <a:close/>
                  <a:moveTo>
                    <a:pt x="250770" y="899551"/>
                  </a:moveTo>
                  <a:cubicBezTo>
                    <a:pt x="252988" y="898271"/>
                    <a:pt x="255121" y="896991"/>
                    <a:pt x="257339" y="895625"/>
                  </a:cubicBezTo>
                  <a:cubicBezTo>
                    <a:pt x="257339" y="899381"/>
                    <a:pt x="257424" y="903221"/>
                    <a:pt x="257509" y="906977"/>
                  </a:cubicBezTo>
                  <a:lnTo>
                    <a:pt x="257509" y="906977"/>
                  </a:lnTo>
                  <a:cubicBezTo>
                    <a:pt x="257509" y="906977"/>
                    <a:pt x="257509" y="906977"/>
                    <a:pt x="257509" y="906977"/>
                  </a:cubicBezTo>
                  <a:lnTo>
                    <a:pt x="257509" y="906977"/>
                  </a:lnTo>
                  <a:cubicBezTo>
                    <a:pt x="257680" y="908854"/>
                    <a:pt x="257851" y="910732"/>
                    <a:pt x="258021" y="912610"/>
                  </a:cubicBezTo>
                  <a:cubicBezTo>
                    <a:pt x="257766" y="912780"/>
                    <a:pt x="257424" y="912951"/>
                    <a:pt x="257168" y="913122"/>
                  </a:cubicBezTo>
                  <a:lnTo>
                    <a:pt x="257168" y="913122"/>
                  </a:lnTo>
                  <a:cubicBezTo>
                    <a:pt x="257168" y="913122"/>
                    <a:pt x="257168" y="913122"/>
                    <a:pt x="257168" y="913122"/>
                  </a:cubicBezTo>
                  <a:lnTo>
                    <a:pt x="257168" y="913122"/>
                  </a:lnTo>
                  <a:cubicBezTo>
                    <a:pt x="257168" y="913122"/>
                    <a:pt x="257168" y="913122"/>
                    <a:pt x="257168" y="913122"/>
                  </a:cubicBezTo>
                  <a:cubicBezTo>
                    <a:pt x="255462" y="914146"/>
                    <a:pt x="253755" y="915170"/>
                    <a:pt x="251964" y="916194"/>
                  </a:cubicBezTo>
                  <a:cubicBezTo>
                    <a:pt x="251537" y="910647"/>
                    <a:pt x="251111" y="905099"/>
                    <a:pt x="250770" y="899637"/>
                  </a:cubicBezTo>
                  <a:lnTo>
                    <a:pt x="250770" y="899466"/>
                  </a:lnTo>
                  <a:close/>
                  <a:moveTo>
                    <a:pt x="261178" y="878385"/>
                  </a:moveTo>
                  <a:cubicBezTo>
                    <a:pt x="261178" y="878385"/>
                    <a:pt x="261178" y="878812"/>
                    <a:pt x="261178" y="878982"/>
                  </a:cubicBezTo>
                  <a:lnTo>
                    <a:pt x="261178" y="878556"/>
                  </a:lnTo>
                  <a:cubicBezTo>
                    <a:pt x="261178" y="878556"/>
                    <a:pt x="261178" y="878556"/>
                    <a:pt x="261178" y="878470"/>
                  </a:cubicBezTo>
                  <a:close/>
                  <a:moveTo>
                    <a:pt x="253329" y="935056"/>
                  </a:moveTo>
                  <a:cubicBezTo>
                    <a:pt x="253329" y="934288"/>
                    <a:pt x="253329" y="933605"/>
                    <a:pt x="253329" y="932837"/>
                  </a:cubicBezTo>
                  <a:lnTo>
                    <a:pt x="253329" y="932837"/>
                  </a:lnTo>
                  <a:cubicBezTo>
                    <a:pt x="253329" y="932837"/>
                    <a:pt x="253329" y="932581"/>
                    <a:pt x="253329" y="932581"/>
                  </a:cubicBezTo>
                  <a:lnTo>
                    <a:pt x="253329" y="932581"/>
                  </a:lnTo>
                  <a:cubicBezTo>
                    <a:pt x="253073" y="929253"/>
                    <a:pt x="252817" y="926009"/>
                    <a:pt x="252561" y="922681"/>
                  </a:cubicBezTo>
                  <a:cubicBezTo>
                    <a:pt x="254609" y="921571"/>
                    <a:pt x="256742" y="920462"/>
                    <a:pt x="258875" y="919267"/>
                  </a:cubicBezTo>
                  <a:cubicBezTo>
                    <a:pt x="258875" y="919523"/>
                    <a:pt x="258875" y="919779"/>
                    <a:pt x="258875" y="920035"/>
                  </a:cubicBezTo>
                  <a:cubicBezTo>
                    <a:pt x="257595" y="923449"/>
                    <a:pt x="256315" y="926863"/>
                    <a:pt x="255035" y="930277"/>
                  </a:cubicBezTo>
                  <a:cubicBezTo>
                    <a:pt x="254438" y="931813"/>
                    <a:pt x="253926" y="933349"/>
                    <a:pt x="253414" y="934886"/>
                  </a:cubicBezTo>
                  <a:close/>
                  <a:moveTo>
                    <a:pt x="257339" y="888797"/>
                  </a:moveTo>
                  <a:cubicBezTo>
                    <a:pt x="256742" y="889224"/>
                    <a:pt x="256059" y="889566"/>
                    <a:pt x="255462" y="889992"/>
                  </a:cubicBezTo>
                  <a:cubicBezTo>
                    <a:pt x="256059" y="888712"/>
                    <a:pt x="256657" y="887517"/>
                    <a:pt x="257339" y="886237"/>
                  </a:cubicBezTo>
                  <a:cubicBezTo>
                    <a:pt x="257339" y="887090"/>
                    <a:pt x="257339" y="887944"/>
                    <a:pt x="257339" y="888797"/>
                  </a:cubicBezTo>
                  <a:close/>
                  <a:moveTo>
                    <a:pt x="246930" y="919267"/>
                  </a:moveTo>
                  <a:cubicBezTo>
                    <a:pt x="244371" y="920803"/>
                    <a:pt x="241726" y="922339"/>
                    <a:pt x="239167" y="923876"/>
                  </a:cubicBezTo>
                  <a:cubicBezTo>
                    <a:pt x="241726" y="918328"/>
                    <a:pt x="244371" y="912866"/>
                    <a:pt x="247016" y="907403"/>
                  </a:cubicBezTo>
                  <a:cubicBezTo>
                    <a:pt x="247016" y="911415"/>
                    <a:pt x="246930" y="915341"/>
                    <a:pt x="247016" y="919352"/>
                  </a:cubicBezTo>
                  <a:close/>
                  <a:moveTo>
                    <a:pt x="247016" y="925668"/>
                  </a:moveTo>
                  <a:cubicBezTo>
                    <a:pt x="247016" y="928143"/>
                    <a:pt x="247016" y="930618"/>
                    <a:pt x="247101" y="933093"/>
                  </a:cubicBezTo>
                  <a:lnTo>
                    <a:pt x="247101" y="933093"/>
                  </a:lnTo>
                  <a:cubicBezTo>
                    <a:pt x="247101" y="933093"/>
                    <a:pt x="247101" y="933093"/>
                    <a:pt x="247101" y="933093"/>
                  </a:cubicBezTo>
                  <a:lnTo>
                    <a:pt x="247101" y="933093"/>
                  </a:lnTo>
                  <a:cubicBezTo>
                    <a:pt x="247101" y="933093"/>
                    <a:pt x="247101" y="933093"/>
                    <a:pt x="247101" y="933093"/>
                  </a:cubicBezTo>
                  <a:cubicBezTo>
                    <a:pt x="247357" y="936337"/>
                    <a:pt x="247698" y="939494"/>
                    <a:pt x="248039" y="942652"/>
                  </a:cubicBezTo>
                  <a:cubicBezTo>
                    <a:pt x="246589" y="943506"/>
                    <a:pt x="245138" y="944274"/>
                    <a:pt x="243688" y="945128"/>
                  </a:cubicBezTo>
                  <a:lnTo>
                    <a:pt x="243688" y="945128"/>
                  </a:lnTo>
                  <a:cubicBezTo>
                    <a:pt x="243688" y="945128"/>
                    <a:pt x="243688" y="945128"/>
                    <a:pt x="243688" y="945128"/>
                  </a:cubicBezTo>
                  <a:lnTo>
                    <a:pt x="243688" y="945128"/>
                  </a:lnTo>
                  <a:cubicBezTo>
                    <a:pt x="243688" y="945128"/>
                    <a:pt x="243688" y="945128"/>
                    <a:pt x="243688" y="945128"/>
                  </a:cubicBezTo>
                  <a:cubicBezTo>
                    <a:pt x="242067" y="946152"/>
                    <a:pt x="240361" y="947090"/>
                    <a:pt x="238740" y="948115"/>
                  </a:cubicBezTo>
                  <a:cubicBezTo>
                    <a:pt x="238569" y="942140"/>
                    <a:pt x="238484" y="936166"/>
                    <a:pt x="238398" y="930277"/>
                  </a:cubicBezTo>
                  <a:cubicBezTo>
                    <a:pt x="241300" y="928741"/>
                    <a:pt x="244200" y="927119"/>
                    <a:pt x="247101" y="925583"/>
                  </a:cubicBezTo>
                  <a:close/>
                  <a:moveTo>
                    <a:pt x="246589" y="950590"/>
                  </a:moveTo>
                  <a:lnTo>
                    <a:pt x="246589" y="950590"/>
                  </a:lnTo>
                  <a:cubicBezTo>
                    <a:pt x="246589" y="950590"/>
                    <a:pt x="246759" y="950505"/>
                    <a:pt x="246759" y="950505"/>
                  </a:cubicBezTo>
                  <a:lnTo>
                    <a:pt x="246930" y="950505"/>
                  </a:lnTo>
                  <a:cubicBezTo>
                    <a:pt x="246930" y="950505"/>
                    <a:pt x="246930" y="950419"/>
                    <a:pt x="246930" y="950419"/>
                  </a:cubicBezTo>
                  <a:cubicBezTo>
                    <a:pt x="247271" y="950163"/>
                    <a:pt x="247698" y="949907"/>
                    <a:pt x="248039" y="949736"/>
                  </a:cubicBezTo>
                  <a:cubicBezTo>
                    <a:pt x="245821" y="955967"/>
                    <a:pt x="243688" y="962197"/>
                    <a:pt x="241470" y="968427"/>
                  </a:cubicBezTo>
                  <a:cubicBezTo>
                    <a:pt x="240787" y="968854"/>
                    <a:pt x="240020" y="969281"/>
                    <a:pt x="239337" y="969708"/>
                  </a:cubicBezTo>
                  <a:cubicBezTo>
                    <a:pt x="239337" y="969281"/>
                    <a:pt x="239337" y="968769"/>
                    <a:pt x="239337" y="968342"/>
                  </a:cubicBezTo>
                  <a:lnTo>
                    <a:pt x="240275" y="966209"/>
                  </a:lnTo>
                  <a:cubicBezTo>
                    <a:pt x="240275" y="966209"/>
                    <a:pt x="240105" y="965953"/>
                    <a:pt x="240020" y="966123"/>
                  </a:cubicBezTo>
                  <a:lnTo>
                    <a:pt x="239337" y="967659"/>
                  </a:lnTo>
                  <a:cubicBezTo>
                    <a:pt x="239167" y="963392"/>
                    <a:pt x="238996" y="959210"/>
                    <a:pt x="238910" y="954943"/>
                  </a:cubicBezTo>
                  <a:cubicBezTo>
                    <a:pt x="241470" y="953492"/>
                    <a:pt x="244029" y="952126"/>
                    <a:pt x="246589" y="950675"/>
                  </a:cubicBezTo>
                  <a:close/>
                  <a:moveTo>
                    <a:pt x="233706" y="1011870"/>
                  </a:moveTo>
                  <a:cubicBezTo>
                    <a:pt x="231232" y="1013406"/>
                    <a:pt x="228758" y="1014942"/>
                    <a:pt x="226284" y="1016479"/>
                  </a:cubicBezTo>
                  <a:lnTo>
                    <a:pt x="229014" y="1008968"/>
                  </a:lnTo>
                  <a:lnTo>
                    <a:pt x="232512" y="999494"/>
                  </a:lnTo>
                  <a:cubicBezTo>
                    <a:pt x="233023" y="1003335"/>
                    <a:pt x="233535" y="1007176"/>
                    <a:pt x="234047" y="1011017"/>
                  </a:cubicBezTo>
                  <a:cubicBezTo>
                    <a:pt x="233962" y="1011358"/>
                    <a:pt x="233792" y="1011614"/>
                    <a:pt x="233706" y="1011955"/>
                  </a:cubicBezTo>
                  <a:close/>
                  <a:moveTo>
                    <a:pt x="225345" y="1033292"/>
                  </a:moveTo>
                  <a:cubicBezTo>
                    <a:pt x="224833" y="1030220"/>
                    <a:pt x="224321" y="1027147"/>
                    <a:pt x="223894" y="1023989"/>
                  </a:cubicBezTo>
                  <a:cubicBezTo>
                    <a:pt x="223894" y="1023989"/>
                    <a:pt x="223894" y="1023989"/>
                    <a:pt x="223894" y="1023989"/>
                  </a:cubicBezTo>
                  <a:cubicBezTo>
                    <a:pt x="226198" y="1022453"/>
                    <a:pt x="228502" y="1020832"/>
                    <a:pt x="230805" y="1019295"/>
                  </a:cubicBezTo>
                  <a:cubicBezTo>
                    <a:pt x="228928" y="1023989"/>
                    <a:pt x="227137" y="1028598"/>
                    <a:pt x="225430" y="1033292"/>
                  </a:cubicBezTo>
                  <a:close/>
                  <a:moveTo>
                    <a:pt x="207599" y="1050277"/>
                  </a:moveTo>
                  <a:lnTo>
                    <a:pt x="207343" y="1049253"/>
                  </a:lnTo>
                  <a:cubicBezTo>
                    <a:pt x="207343" y="1049253"/>
                    <a:pt x="207428" y="1048911"/>
                    <a:pt x="207514" y="1048740"/>
                  </a:cubicBezTo>
                  <a:lnTo>
                    <a:pt x="207514" y="1050277"/>
                  </a:lnTo>
                  <a:close/>
                  <a:moveTo>
                    <a:pt x="210414" y="1076650"/>
                  </a:moveTo>
                  <a:cubicBezTo>
                    <a:pt x="208452" y="1077930"/>
                    <a:pt x="206490" y="1079210"/>
                    <a:pt x="204613" y="1080405"/>
                  </a:cubicBezTo>
                  <a:cubicBezTo>
                    <a:pt x="204357" y="1078442"/>
                    <a:pt x="204101" y="1076394"/>
                    <a:pt x="203845" y="1074430"/>
                  </a:cubicBezTo>
                  <a:lnTo>
                    <a:pt x="203845" y="1074430"/>
                  </a:lnTo>
                  <a:cubicBezTo>
                    <a:pt x="203845" y="1074430"/>
                    <a:pt x="203845" y="1074004"/>
                    <a:pt x="203845" y="1074004"/>
                  </a:cubicBezTo>
                  <a:lnTo>
                    <a:pt x="203845" y="1073577"/>
                  </a:lnTo>
                  <a:cubicBezTo>
                    <a:pt x="203845" y="1073577"/>
                    <a:pt x="203845" y="1073577"/>
                    <a:pt x="203845" y="1073577"/>
                  </a:cubicBezTo>
                  <a:lnTo>
                    <a:pt x="202480" y="1064018"/>
                  </a:lnTo>
                  <a:cubicBezTo>
                    <a:pt x="202651" y="1063591"/>
                    <a:pt x="202821" y="1063079"/>
                    <a:pt x="202907" y="1062652"/>
                  </a:cubicBezTo>
                  <a:cubicBezTo>
                    <a:pt x="204527" y="1061628"/>
                    <a:pt x="206148" y="1060604"/>
                    <a:pt x="207685" y="1059580"/>
                  </a:cubicBezTo>
                  <a:cubicBezTo>
                    <a:pt x="209049" y="1063762"/>
                    <a:pt x="210500" y="1068029"/>
                    <a:pt x="211865" y="1072211"/>
                  </a:cubicBezTo>
                  <a:cubicBezTo>
                    <a:pt x="211353" y="1073662"/>
                    <a:pt x="210926" y="1075199"/>
                    <a:pt x="210414" y="1076650"/>
                  </a:cubicBezTo>
                  <a:close/>
                  <a:moveTo>
                    <a:pt x="163575" y="1154231"/>
                  </a:moveTo>
                  <a:cubicBezTo>
                    <a:pt x="165111" y="1153378"/>
                    <a:pt x="166732" y="1152524"/>
                    <a:pt x="168267" y="1151756"/>
                  </a:cubicBezTo>
                  <a:lnTo>
                    <a:pt x="168780" y="1159779"/>
                  </a:lnTo>
                  <a:cubicBezTo>
                    <a:pt x="168183" y="1162425"/>
                    <a:pt x="167585" y="1165156"/>
                    <a:pt x="166903" y="1167802"/>
                  </a:cubicBezTo>
                  <a:cubicBezTo>
                    <a:pt x="165708" y="1163278"/>
                    <a:pt x="164599" y="1158755"/>
                    <a:pt x="163575" y="1154231"/>
                  </a:cubicBezTo>
                  <a:close/>
                  <a:moveTo>
                    <a:pt x="163490" y="1063164"/>
                  </a:moveTo>
                  <a:cubicBezTo>
                    <a:pt x="167244" y="1060775"/>
                    <a:pt x="171083" y="1058470"/>
                    <a:pt x="174837" y="1056081"/>
                  </a:cubicBezTo>
                  <a:cubicBezTo>
                    <a:pt x="174837" y="1056081"/>
                    <a:pt x="174837" y="1056166"/>
                    <a:pt x="174837" y="1056251"/>
                  </a:cubicBezTo>
                  <a:cubicBezTo>
                    <a:pt x="171937" y="1063762"/>
                    <a:pt x="169206" y="1071358"/>
                    <a:pt x="166476" y="1078954"/>
                  </a:cubicBezTo>
                  <a:cubicBezTo>
                    <a:pt x="166305" y="1079039"/>
                    <a:pt x="166135" y="1079124"/>
                    <a:pt x="165964" y="1079295"/>
                  </a:cubicBezTo>
                  <a:cubicBezTo>
                    <a:pt x="164770" y="1074857"/>
                    <a:pt x="163575" y="1070334"/>
                    <a:pt x="162466" y="1065810"/>
                  </a:cubicBezTo>
                  <a:cubicBezTo>
                    <a:pt x="162808" y="1064957"/>
                    <a:pt x="163063" y="1064103"/>
                    <a:pt x="163405" y="1063164"/>
                  </a:cubicBezTo>
                  <a:close/>
                  <a:moveTo>
                    <a:pt x="184222" y="1027489"/>
                  </a:moveTo>
                  <a:cubicBezTo>
                    <a:pt x="184563" y="1028427"/>
                    <a:pt x="184819" y="1029452"/>
                    <a:pt x="185075" y="1030391"/>
                  </a:cubicBezTo>
                  <a:cubicBezTo>
                    <a:pt x="184478" y="1031927"/>
                    <a:pt x="183795" y="1033378"/>
                    <a:pt x="183198" y="1034914"/>
                  </a:cubicBezTo>
                  <a:cubicBezTo>
                    <a:pt x="183113" y="1032695"/>
                    <a:pt x="182942" y="1030476"/>
                    <a:pt x="182942" y="1028257"/>
                  </a:cubicBezTo>
                  <a:cubicBezTo>
                    <a:pt x="183369" y="1028001"/>
                    <a:pt x="183795" y="1027745"/>
                    <a:pt x="184222" y="1027489"/>
                  </a:cubicBezTo>
                  <a:close/>
                  <a:moveTo>
                    <a:pt x="210585" y="1003250"/>
                  </a:moveTo>
                  <a:lnTo>
                    <a:pt x="210585" y="1003250"/>
                  </a:lnTo>
                  <a:cubicBezTo>
                    <a:pt x="210585" y="1003250"/>
                    <a:pt x="210585" y="1003250"/>
                    <a:pt x="210585" y="1003250"/>
                  </a:cubicBezTo>
                  <a:lnTo>
                    <a:pt x="210585" y="1003250"/>
                  </a:lnTo>
                  <a:cubicBezTo>
                    <a:pt x="210585" y="1003250"/>
                    <a:pt x="210585" y="1003250"/>
                    <a:pt x="210585" y="1003250"/>
                  </a:cubicBezTo>
                  <a:cubicBezTo>
                    <a:pt x="210670" y="1003847"/>
                    <a:pt x="210841" y="1004359"/>
                    <a:pt x="210926" y="1004957"/>
                  </a:cubicBezTo>
                  <a:cubicBezTo>
                    <a:pt x="209135" y="1005981"/>
                    <a:pt x="207428" y="1007005"/>
                    <a:pt x="205636" y="1008029"/>
                  </a:cubicBezTo>
                  <a:lnTo>
                    <a:pt x="205040" y="1002567"/>
                  </a:lnTo>
                  <a:lnTo>
                    <a:pt x="209476" y="991472"/>
                  </a:lnTo>
                  <a:cubicBezTo>
                    <a:pt x="209476" y="991472"/>
                    <a:pt x="209732" y="991301"/>
                    <a:pt x="209902" y="991216"/>
                  </a:cubicBezTo>
                  <a:cubicBezTo>
                    <a:pt x="209988" y="995227"/>
                    <a:pt x="210244" y="999238"/>
                    <a:pt x="210500" y="1003250"/>
                  </a:cubicBezTo>
                  <a:close/>
                  <a:moveTo>
                    <a:pt x="187805" y="1091244"/>
                  </a:moveTo>
                  <a:cubicBezTo>
                    <a:pt x="186525" y="1085440"/>
                    <a:pt x="185331" y="1079637"/>
                    <a:pt x="184222" y="1073918"/>
                  </a:cubicBezTo>
                  <a:cubicBezTo>
                    <a:pt x="185331" y="1073235"/>
                    <a:pt x="186440" y="1072638"/>
                    <a:pt x="187549" y="1071955"/>
                  </a:cubicBezTo>
                  <a:cubicBezTo>
                    <a:pt x="188573" y="1075711"/>
                    <a:pt x="189597" y="1079466"/>
                    <a:pt x="190791" y="1083221"/>
                  </a:cubicBezTo>
                  <a:cubicBezTo>
                    <a:pt x="189853" y="1085867"/>
                    <a:pt x="189000" y="1088513"/>
                    <a:pt x="188061" y="1091159"/>
                  </a:cubicBezTo>
                  <a:cubicBezTo>
                    <a:pt x="188061" y="1091159"/>
                    <a:pt x="187891" y="1091244"/>
                    <a:pt x="187805" y="1091329"/>
                  </a:cubicBezTo>
                  <a:close/>
                  <a:moveTo>
                    <a:pt x="177482" y="1071187"/>
                  </a:moveTo>
                  <a:lnTo>
                    <a:pt x="177482" y="1071187"/>
                  </a:lnTo>
                  <a:cubicBezTo>
                    <a:pt x="177482" y="1071187"/>
                    <a:pt x="177482" y="1071187"/>
                    <a:pt x="177482" y="1071187"/>
                  </a:cubicBezTo>
                  <a:cubicBezTo>
                    <a:pt x="177482" y="1071358"/>
                    <a:pt x="177482" y="1071443"/>
                    <a:pt x="177567" y="1071614"/>
                  </a:cubicBezTo>
                  <a:cubicBezTo>
                    <a:pt x="176458" y="1072297"/>
                    <a:pt x="175349" y="1073065"/>
                    <a:pt x="174240" y="1073747"/>
                  </a:cubicBezTo>
                  <a:cubicBezTo>
                    <a:pt x="175008" y="1071358"/>
                    <a:pt x="175861" y="1068883"/>
                    <a:pt x="176629" y="1066493"/>
                  </a:cubicBezTo>
                  <a:cubicBezTo>
                    <a:pt x="176885" y="1068029"/>
                    <a:pt x="177141" y="1069565"/>
                    <a:pt x="177482" y="1071102"/>
                  </a:cubicBezTo>
                  <a:lnTo>
                    <a:pt x="177482" y="1071102"/>
                  </a:lnTo>
                  <a:close/>
                  <a:moveTo>
                    <a:pt x="180127" y="1056337"/>
                  </a:moveTo>
                  <a:cubicBezTo>
                    <a:pt x="180639" y="1054800"/>
                    <a:pt x="181150" y="1053264"/>
                    <a:pt x="181662" y="1051728"/>
                  </a:cubicBezTo>
                  <a:cubicBezTo>
                    <a:pt x="182174" y="1051472"/>
                    <a:pt x="182601" y="1051130"/>
                    <a:pt x="183113" y="1050874"/>
                  </a:cubicBezTo>
                  <a:cubicBezTo>
                    <a:pt x="183966" y="1055995"/>
                    <a:pt x="184904" y="1061116"/>
                    <a:pt x="186099" y="1066237"/>
                  </a:cubicBezTo>
                  <a:cubicBezTo>
                    <a:pt x="185075" y="1066920"/>
                    <a:pt x="184051" y="1067603"/>
                    <a:pt x="183028" y="1068200"/>
                  </a:cubicBezTo>
                  <a:cubicBezTo>
                    <a:pt x="182004" y="1064274"/>
                    <a:pt x="181065" y="1060348"/>
                    <a:pt x="180127" y="1056337"/>
                  </a:cubicBezTo>
                  <a:close/>
                  <a:moveTo>
                    <a:pt x="187037" y="1036621"/>
                  </a:moveTo>
                  <a:cubicBezTo>
                    <a:pt x="187464" y="1037987"/>
                    <a:pt x="187891" y="1039352"/>
                    <a:pt x="188232" y="1040718"/>
                  </a:cubicBezTo>
                  <a:cubicBezTo>
                    <a:pt x="187037" y="1041486"/>
                    <a:pt x="185928" y="1042254"/>
                    <a:pt x="184734" y="1043107"/>
                  </a:cubicBezTo>
                  <a:cubicBezTo>
                    <a:pt x="185331" y="1041315"/>
                    <a:pt x="186014" y="1039523"/>
                    <a:pt x="186611" y="1037731"/>
                  </a:cubicBezTo>
                  <a:cubicBezTo>
                    <a:pt x="186782" y="1037389"/>
                    <a:pt x="186867" y="1036962"/>
                    <a:pt x="187037" y="1036621"/>
                  </a:cubicBezTo>
                  <a:close/>
                  <a:moveTo>
                    <a:pt x="197958" y="1033975"/>
                  </a:moveTo>
                  <a:lnTo>
                    <a:pt x="197020" y="1028342"/>
                  </a:lnTo>
                  <a:cubicBezTo>
                    <a:pt x="197276" y="1028940"/>
                    <a:pt x="197702" y="1029878"/>
                    <a:pt x="198214" y="1031330"/>
                  </a:cubicBezTo>
                  <a:lnTo>
                    <a:pt x="199067" y="1033719"/>
                  </a:lnTo>
                  <a:cubicBezTo>
                    <a:pt x="199067" y="1033719"/>
                    <a:pt x="198385" y="1034146"/>
                    <a:pt x="198044" y="1034402"/>
                  </a:cubicBezTo>
                  <a:lnTo>
                    <a:pt x="198044" y="1034060"/>
                  </a:lnTo>
                  <a:close/>
                  <a:moveTo>
                    <a:pt x="195057" y="1067432"/>
                  </a:moveTo>
                  <a:cubicBezTo>
                    <a:pt x="195228" y="1068200"/>
                    <a:pt x="195399" y="1068968"/>
                    <a:pt x="195569" y="1069822"/>
                  </a:cubicBezTo>
                  <a:cubicBezTo>
                    <a:pt x="194119" y="1073833"/>
                    <a:pt x="192669" y="1077930"/>
                    <a:pt x="191218" y="1081941"/>
                  </a:cubicBezTo>
                  <a:cubicBezTo>
                    <a:pt x="190194" y="1078442"/>
                    <a:pt x="189341" y="1074857"/>
                    <a:pt x="188488" y="1071358"/>
                  </a:cubicBezTo>
                  <a:cubicBezTo>
                    <a:pt x="190706" y="1070078"/>
                    <a:pt x="192839" y="1068797"/>
                    <a:pt x="195057" y="1067432"/>
                  </a:cubicBezTo>
                  <a:close/>
                  <a:moveTo>
                    <a:pt x="187208" y="1065469"/>
                  </a:moveTo>
                  <a:cubicBezTo>
                    <a:pt x="186184" y="1060263"/>
                    <a:pt x="185331" y="1055142"/>
                    <a:pt x="184649" y="1049850"/>
                  </a:cubicBezTo>
                  <a:cubicBezTo>
                    <a:pt x="186355" y="1048740"/>
                    <a:pt x="188147" y="1047631"/>
                    <a:pt x="189853" y="1046607"/>
                  </a:cubicBezTo>
                  <a:cubicBezTo>
                    <a:pt x="191218" y="1051472"/>
                    <a:pt x="192498" y="1056422"/>
                    <a:pt x="193692" y="1061372"/>
                  </a:cubicBezTo>
                  <a:cubicBezTo>
                    <a:pt x="191559" y="1062738"/>
                    <a:pt x="189426" y="1064103"/>
                    <a:pt x="187294" y="1065554"/>
                  </a:cubicBezTo>
                  <a:close/>
                  <a:moveTo>
                    <a:pt x="193010" y="1044644"/>
                  </a:moveTo>
                  <a:cubicBezTo>
                    <a:pt x="193010" y="1044644"/>
                    <a:pt x="193692" y="1044217"/>
                    <a:pt x="193948" y="1044046"/>
                  </a:cubicBezTo>
                  <a:cubicBezTo>
                    <a:pt x="194204" y="1046095"/>
                    <a:pt x="194460" y="1048228"/>
                    <a:pt x="194716" y="1050277"/>
                  </a:cubicBezTo>
                  <a:cubicBezTo>
                    <a:pt x="194119" y="1048399"/>
                    <a:pt x="193522" y="1046522"/>
                    <a:pt x="193010" y="1044644"/>
                  </a:cubicBezTo>
                  <a:close/>
                  <a:moveTo>
                    <a:pt x="193180" y="1037474"/>
                  </a:moveTo>
                  <a:cubicBezTo>
                    <a:pt x="192498" y="1037901"/>
                    <a:pt x="191901" y="1038328"/>
                    <a:pt x="191218" y="1038755"/>
                  </a:cubicBezTo>
                  <a:cubicBezTo>
                    <a:pt x="190450" y="1036365"/>
                    <a:pt x="189682" y="1034060"/>
                    <a:pt x="188829" y="1031671"/>
                  </a:cubicBezTo>
                  <a:cubicBezTo>
                    <a:pt x="189682" y="1029196"/>
                    <a:pt x="190621" y="1026806"/>
                    <a:pt x="191474" y="1024416"/>
                  </a:cubicBezTo>
                  <a:cubicBezTo>
                    <a:pt x="191986" y="1028769"/>
                    <a:pt x="192583" y="1033122"/>
                    <a:pt x="193095" y="1037474"/>
                  </a:cubicBezTo>
                  <a:close/>
                  <a:moveTo>
                    <a:pt x="197617" y="1079039"/>
                  </a:moveTo>
                  <a:cubicBezTo>
                    <a:pt x="197958" y="1080832"/>
                    <a:pt x="198299" y="1082624"/>
                    <a:pt x="198641" y="1084331"/>
                  </a:cubicBezTo>
                  <a:cubicBezTo>
                    <a:pt x="197532" y="1085099"/>
                    <a:pt x="196337" y="1085782"/>
                    <a:pt x="195228" y="1086550"/>
                  </a:cubicBezTo>
                  <a:cubicBezTo>
                    <a:pt x="195996" y="1084075"/>
                    <a:pt x="196849" y="1081514"/>
                    <a:pt x="197617" y="1079039"/>
                  </a:cubicBezTo>
                  <a:close/>
                  <a:moveTo>
                    <a:pt x="200006" y="1046948"/>
                  </a:moveTo>
                  <a:lnTo>
                    <a:pt x="199153" y="1040803"/>
                  </a:lnTo>
                  <a:cubicBezTo>
                    <a:pt x="199835" y="1040376"/>
                    <a:pt x="200432" y="1039950"/>
                    <a:pt x="201115" y="1039523"/>
                  </a:cubicBezTo>
                  <a:lnTo>
                    <a:pt x="202907" y="1044900"/>
                  </a:lnTo>
                  <a:cubicBezTo>
                    <a:pt x="203248" y="1046009"/>
                    <a:pt x="203674" y="1047119"/>
                    <a:pt x="204015" y="1048228"/>
                  </a:cubicBezTo>
                  <a:cubicBezTo>
                    <a:pt x="203077" y="1050533"/>
                    <a:pt x="202139" y="1052923"/>
                    <a:pt x="201286" y="1055227"/>
                  </a:cubicBezTo>
                  <a:lnTo>
                    <a:pt x="200091" y="1046948"/>
                  </a:lnTo>
                  <a:close/>
                  <a:moveTo>
                    <a:pt x="202309" y="1031671"/>
                  </a:moveTo>
                  <a:lnTo>
                    <a:pt x="200859" y="1026806"/>
                  </a:lnTo>
                  <a:lnTo>
                    <a:pt x="198555" y="1019466"/>
                  </a:lnTo>
                  <a:lnTo>
                    <a:pt x="198555" y="1019210"/>
                  </a:lnTo>
                  <a:cubicBezTo>
                    <a:pt x="200774" y="1018015"/>
                    <a:pt x="202821" y="1016820"/>
                    <a:pt x="204954" y="1015540"/>
                  </a:cubicBezTo>
                  <a:cubicBezTo>
                    <a:pt x="204954" y="1015540"/>
                    <a:pt x="204954" y="1015540"/>
                    <a:pt x="204954" y="1015540"/>
                  </a:cubicBezTo>
                  <a:cubicBezTo>
                    <a:pt x="204954" y="1015540"/>
                    <a:pt x="205125" y="1015540"/>
                    <a:pt x="205125" y="1015455"/>
                  </a:cubicBezTo>
                  <a:lnTo>
                    <a:pt x="206234" y="1029110"/>
                  </a:lnTo>
                  <a:cubicBezTo>
                    <a:pt x="204954" y="1029964"/>
                    <a:pt x="203589" y="1030732"/>
                    <a:pt x="202309" y="1031586"/>
                  </a:cubicBezTo>
                  <a:close/>
                  <a:moveTo>
                    <a:pt x="204272" y="1004871"/>
                  </a:moveTo>
                  <a:lnTo>
                    <a:pt x="204613" y="1008797"/>
                  </a:lnTo>
                  <a:cubicBezTo>
                    <a:pt x="203845" y="1009309"/>
                    <a:pt x="202992" y="1009736"/>
                    <a:pt x="202224" y="1010163"/>
                  </a:cubicBezTo>
                  <a:lnTo>
                    <a:pt x="203845" y="1005981"/>
                  </a:lnTo>
                  <a:lnTo>
                    <a:pt x="204272" y="1004871"/>
                  </a:lnTo>
                  <a:close/>
                  <a:moveTo>
                    <a:pt x="204869" y="1000007"/>
                  </a:moveTo>
                  <a:lnTo>
                    <a:pt x="204272" y="994288"/>
                  </a:lnTo>
                  <a:cubicBezTo>
                    <a:pt x="205381" y="993691"/>
                    <a:pt x="206490" y="993179"/>
                    <a:pt x="207599" y="992581"/>
                  </a:cubicBezTo>
                  <a:lnTo>
                    <a:pt x="204954" y="999921"/>
                  </a:lnTo>
                  <a:close/>
                  <a:moveTo>
                    <a:pt x="209902" y="986180"/>
                  </a:moveTo>
                  <a:lnTo>
                    <a:pt x="209220" y="987972"/>
                  </a:lnTo>
                  <a:cubicBezTo>
                    <a:pt x="207685" y="988826"/>
                    <a:pt x="206234" y="989765"/>
                    <a:pt x="204698" y="990618"/>
                  </a:cubicBezTo>
                  <a:cubicBezTo>
                    <a:pt x="205295" y="989167"/>
                    <a:pt x="205893" y="987631"/>
                    <a:pt x="206490" y="986180"/>
                  </a:cubicBezTo>
                  <a:lnTo>
                    <a:pt x="209902" y="978243"/>
                  </a:lnTo>
                  <a:cubicBezTo>
                    <a:pt x="209902" y="980803"/>
                    <a:pt x="209902" y="983363"/>
                    <a:pt x="209902" y="985924"/>
                  </a:cubicBezTo>
                  <a:cubicBezTo>
                    <a:pt x="209902" y="985924"/>
                    <a:pt x="209902" y="986009"/>
                    <a:pt x="209902" y="986095"/>
                  </a:cubicBezTo>
                  <a:close/>
                  <a:moveTo>
                    <a:pt x="203504" y="994715"/>
                  </a:moveTo>
                  <a:lnTo>
                    <a:pt x="204101" y="1002226"/>
                  </a:lnTo>
                  <a:lnTo>
                    <a:pt x="202821" y="1005725"/>
                  </a:lnTo>
                  <a:lnTo>
                    <a:pt x="201030" y="1010931"/>
                  </a:lnTo>
                  <a:cubicBezTo>
                    <a:pt x="199579" y="1011785"/>
                    <a:pt x="198128" y="1012723"/>
                    <a:pt x="196764" y="1013577"/>
                  </a:cubicBezTo>
                  <a:lnTo>
                    <a:pt x="196337" y="1012126"/>
                  </a:lnTo>
                  <a:cubicBezTo>
                    <a:pt x="198555" y="1006408"/>
                    <a:pt x="200774" y="1000689"/>
                    <a:pt x="203077" y="994971"/>
                  </a:cubicBezTo>
                  <a:cubicBezTo>
                    <a:pt x="203248" y="994971"/>
                    <a:pt x="203333" y="994800"/>
                    <a:pt x="203504" y="994800"/>
                  </a:cubicBezTo>
                  <a:close/>
                  <a:moveTo>
                    <a:pt x="187037" y="1026123"/>
                  </a:moveTo>
                  <a:cubicBezTo>
                    <a:pt x="187037" y="1026123"/>
                    <a:pt x="187037" y="1026123"/>
                    <a:pt x="187037" y="1026038"/>
                  </a:cubicBezTo>
                  <a:cubicBezTo>
                    <a:pt x="187037" y="1026038"/>
                    <a:pt x="187037" y="1026038"/>
                    <a:pt x="187123" y="1026038"/>
                  </a:cubicBezTo>
                  <a:cubicBezTo>
                    <a:pt x="187123" y="1026038"/>
                    <a:pt x="187123" y="1026123"/>
                    <a:pt x="187123" y="1026209"/>
                  </a:cubicBezTo>
                  <a:close/>
                  <a:moveTo>
                    <a:pt x="181662" y="1039181"/>
                  </a:moveTo>
                  <a:cubicBezTo>
                    <a:pt x="180553" y="1041913"/>
                    <a:pt x="179445" y="1044729"/>
                    <a:pt x="178335" y="1047460"/>
                  </a:cubicBezTo>
                  <a:cubicBezTo>
                    <a:pt x="178335" y="1047460"/>
                    <a:pt x="178250" y="1047460"/>
                    <a:pt x="178165" y="1047546"/>
                  </a:cubicBezTo>
                  <a:cubicBezTo>
                    <a:pt x="177055" y="1042681"/>
                    <a:pt x="175946" y="1037731"/>
                    <a:pt x="175008" y="1032866"/>
                  </a:cubicBezTo>
                  <a:cubicBezTo>
                    <a:pt x="176970" y="1031756"/>
                    <a:pt x="178932" y="1030647"/>
                    <a:pt x="180809" y="1029537"/>
                  </a:cubicBezTo>
                  <a:cubicBezTo>
                    <a:pt x="180980" y="1032780"/>
                    <a:pt x="181236" y="1035938"/>
                    <a:pt x="181577" y="1039181"/>
                  </a:cubicBezTo>
                  <a:close/>
                  <a:moveTo>
                    <a:pt x="169121" y="1090134"/>
                  </a:moveTo>
                  <a:lnTo>
                    <a:pt x="169121" y="1090134"/>
                  </a:lnTo>
                  <a:cubicBezTo>
                    <a:pt x="169121" y="1090134"/>
                    <a:pt x="169121" y="1090134"/>
                    <a:pt x="169121" y="1090134"/>
                  </a:cubicBezTo>
                  <a:cubicBezTo>
                    <a:pt x="170059" y="1087233"/>
                    <a:pt x="170998" y="1084245"/>
                    <a:pt x="171937" y="1081344"/>
                  </a:cubicBezTo>
                  <a:cubicBezTo>
                    <a:pt x="174325" y="1079893"/>
                    <a:pt x="176714" y="1078527"/>
                    <a:pt x="179103" y="1077076"/>
                  </a:cubicBezTo>
                  <a:cubicBezTo>
                    <a:pt x="180639" y="1082709"/>
                    <a:pt x="182260" y="1088342"/>
                    <a:pt x="183966" y="1093975"/>
                  </a:cubicBezTo>
                  <a:cubicBezTo>
                    <a:pt x="179871" y="1096706"/>
                    <a:pt x="175775" y="1099352"/>
                    <a:pt x="171680" y="1102083"/>
                  </a:cubicBezTo>
                  <a:cubicBezTo>
                    <a:pt x="171083" y="1099096"/>
                    <a:pt x="170400" y="1096024"/>
                    <a:pt x="169804" y="1093036"/>
                  </a:cubicBezTo>
                  <a:lnTo>
                    <a:pt x="169804" y="1093036"/>
                  </a:lnTo>
                  <a:cubicBezTo>
                    <a:pt x="169804" y="1093036"/>
                    <a:pt x="169804" y="1092951"/>
                    <a:pt x="169804" y="1092951"/>
                  </a:cubicBezTo>
                  <a:lnTo>
                    <a:pt x="169804" y="1092951"/>
                  </a:lnTo>
                  <a:cubicBezTo>
                    <a:pt x="169804" y="1092951"/>
                    <a:pt x="169804" y="1092866"/>
                    <a:pt x="169804" y="1092866"/>
                  </a:cubicBezTo>
                  <a:cubicBezTo>
                    <a:pt x="169547" y="1092012"/>
                    <a:pt x="169377" y="1091159"/>
                    <a:pt x="169121" y="1090305"/>
                  </a:cubicBezTo>
                  <a:lnTo>
                    <a:pt x="169121" y="1090305"/>
                  </a:lnTo>
                  <a:close/>
                  <a:moveTo>
                    <a:pt x="172278" y="1121457"/>
                  </a:moveTo>
                  <a:cubicBezTo>
                    <a:pt x="171425" y="1122055"/>
                    <a:pt x="170571" y="1122567"/>
                    <a:pt x="169718" y="1123164"/>
                  </a:cubicBezTo>
                  <a:cubicBezTo>
                    <a:pt x="168524" y="1119750"/>
                    <a:pt x="167500" y="1116251"/>
                    <a:pt x="166476" y="1112752"/>
                  </a:cubicBezTo>
                  <a:cubicBezTo>
                    <a:pt x="167329" y="1112240"/>
                    <a:pt x="168097" y="1111642"/>
                    <a:pt x="168950" y="1111130"/>
                  </a:cubicBezTo>
                  <a:cubicBezTo>
                    <a:pt x="170059" y="1114629"/>
                    <a:pt x="171168" y="1118043"/>
                    <a:pt x="172363" y="1121457"/>
                  </a:cubicBezTo>
                  <a:close/>
                  <a:moveTo>
                    <a:pt x="170571" y="1129139"/>
                  </a:moveTo>
                  <a:lnTo>
                    <a:pt x="171168" y="1130248"/>
                  </a:lnTo>
                  <a:lnTo>
                    <a:pt x="174325" y="1136052"/>
                  </a:lnTo>
                  <a:cubicBezTo>
                    <a:pt x="174325" y="1136052"/>
                    <a:pt x="174581" y="1136052"/>
                    <a:pt x="174581" y="1135967"/>
                  </a:cubicBezTo>
                  <a:lnTo>
                    <a:pt x="172192" y="1129907"/>
                  </a:lnTo>
                  <a:lnTo>
                    <a:pt x="171680" y="1128456"/>
                  </a:lnTo>
                  <a:cubicBezTo>
                    <a:pt x="172533" y="1127859"/>
                    <a:pt x="173301" y="1127261"/>
                    <a:pt x="174154" y="1126749"/>
                  </a:cubicBezTo>
                  <a:cubicBezTo>
                    <a:pt x="174752" y="1128371"/>
                    <a:pt x="175349" y="1130078"/>
                    <a:pt x="175946" y="1131699"/>
                  </a:cubicBezTo>
                  <a:cubicBezTo>
                    <a:pt x="175008" y="1135284"/>
                    <a:pt x="174069" y="1138868"/>
                    <a:pt x="173131" y="1142539"/>
                  </a:cubicBezTo>
                  <a:cubicBezTo>
                    <a:pt x="169633" y="1144672"/>
                    <a:pt x="166050" y="1146806"/>
                    <a:pt x="162551" y="1148940"/>
                  </a:cubicBezTo>
                  <a:cubicBezTo>
                    <a:pt x="161613" y="1144928"/>
                    <a:pt x="160760" y="1140831"/>
                    <a:pt x="159821" y="1136820"/>
                  </a:cubicBezTo>
                  <a:cubicBezTo>
                    <a:pt x="163405" y="1134260"/>
                    <a:pt x="167073" y="1131785"/>
                    <a:pt x="170657" y="1129224"/>
                  </a:cubicBezTo>
                  <a:close/>
                  <a:moveTo>
                    <a:pt x="168694" y="1151415"/>
                  </a:moveTo>
                  <a:cubicBezTo>
                    <a:pt x="169547" y="1150988"/>
                    <a:pt x="170316" y="1150561"/>
                    <a:pt x="171168" y="1150134"/>
                  </a:cubicBezTo>
                  <a:cubicBezTo>
                    <a:pt x="170571" y="1152524"/>
                    <a:pt x="169974" y="1154999"/>
                    <a:pt x="169377" y="1157389"/>
                  </a:cubicBezTo>
                  <a:lnTo>
                    <a:pt x="168694" y="1151415"/>
                  </a:lnTo>
                  <a:close/>
                  <a:moveTo>
                    <a:pt x="177141" y="1126578"/>
                  </a:moveTo>
                  <a:cubicBezTo>
                    <a:pt x="176970" y="1125981"/>
                    <a:pt x="176885" y="1125383"/>
                    <a:pt x="176714" y="1124786"/>
                  </a:cubicBezTo>
                  <a:cubicBezTo>
                    <a:pt x="177055" y="1124530"/>
                    <a:pt x="177482" y="1124274"/>
                    <a:pt x="177823" y="1124018"/>
                  </a:cubicBezTo>
                  <a:cubicBezTo>
                    <a:pt x="177567" y="1124871"/>
                    <a:pt x="177312" y="1125725"/>
                    <a:pt x="177141" y="1126578"/>
                  </a:cubicBezTo>
                  <a:close/>
                  <a:moveTo>
                    <a:pt x="175520" y="1119324"/>
                  </a:moveTo>
                  <a:cubicBezTo>
                    <a:pt x="174666" y="1115654"/>
                    <a:pt x="173899" y="1111898"/>
                    <a:pt x="173046" y="1108228"/>
                  </a:cubicBezTo>
                  <a:cubicBezTo>
                    <a:pt x="177141" y="1105327"/>
                    <a:pt x="181150" y="1102510"/>
                    <a:pt x="185246" y="1099608"/>
                  </a:cubicBezTo>
                  <a:cubicBezTo>
                    <a:pt x="183710" y="1104217"/>
                    <a:pt x="182174" y="1108911"/>
                    <a:pt x="180724" y="1113605"/>
                  </a:cubicBezTo>
                  <a:lnTo>
                    <a:pt x="180724" y="1113605"/>
                  </a:lnTo>
                  <a:cubicBezTo>
                    <a:pt x="180724" y="1113605"/>
                    <a:pt x="180724" y="1113861"/>
                    <a:pt x="180724" y="1113861"/>
                  </a:cubicBezTo>
                  <a:lnTo>
                    <a:pt x="180724" y="1114117"/>
                  </a:lnTo>
                  <a:cubicBezTo>
                    <a:pt x="180724" y="1114117"/>
                    <a:pt x="180724" y="1114117"/>
                    <a:pt x="180724" y="1114117"/>
                  </a:cubicBezTo>
                  <a:cubicBezTo>
                    <a:pt x="180468" y="1114885"/>
                    <a:pt x="180297" y="1115739"/>
                    <a:pt x="180041" y="1116507"/>
                  </a:cubicBezTo>
                  <a:cubicBezTo>
                    <a:pt x="178591" y="1117446"/>
                    <a:pt x="177055" y="1118385"/>
                    <a:pt x="175605" y="1119238"/>
                  </a:cubicBezTo>
                  <a:close/>
                  <a:moveTo>
                    <a:pt x="188744" y="1108143"/>
                  </a:moveTo>
                  <a:cubicBezTo>
                    <a:pt x="189000" y="1108911"/>
                    <a:pt x="189341" y="1109765"/>
                    <a:pt x="189597" y="1110533"/>
                  </a:cubicBezTo>
                  <a:cubicBezTo>
                    <a:pt x="189000" y="1110960"/>
                    <a:pt x="188317" y="1111301"/>
                    <a:pt x="187720" y="1111728"/>
                  </a:cubicBezTo>
                  <a:cubicBezTo>
                    <a:pt x="188061" y="1110533"/>
                    <a:pt x="188403" y="1109338"/>
                    <a:pt x="188744" y="1108143"/>
                  </a:cubicBezTo>
                  <a:close/>
                  <a:moveTo>
                    <a:pt x="190536" y="1102169"/>
                  </a:moveTo>
                  <a:cubicBezTo>
                    <a:pt x="191303" y="1099523"/>
                    <a:pt x="192157" y="1096962"/>
                    <a:pt x="192924" y="1094316"/>
                  </a:cubicBezTo>
                  <a:cubicBezTo>
                    <a:pt x="193436" y="1093975"/>
                    <a:pt x="193948" y="1093548"/>
                    <a:pt x="194460" y="1093207"/>
                  </a:cubicBezTo>
                  <a:cubicBezTo>
                    <a:pt x="195569" y="1096194"/>
                    <a:pt x="196764" y="1099181"/>
                    <a:pt x="197958" y="1102083"/>
                  </a:cubicBezTo>
                  <a:cubicBezTo>
                    <a:pt x="198044" y="1102339"/>
                    <a:pt x="198299" y="1102254"/>
                    <a:pt x="198214" y="1101998"/>
                  </a:cubicBezTo>
                  <a:cubicBezTo>
                    <a:pt x="197020" y="1099011"/>
                    <a:pt x="195911" y="1095938"/>
                    <a:pt x="194887" y="1092866"/>
                  </a:cubicBezTo>
                  <a:cubicBezTo>
                    <a:pt x="196508" y="1091756"/>
                    <a:pt x="198128" y="1090561"/>
                    <a:pt x="199750" y="1089452"/>
                  </a:cubicBezTo>
                  <a:cubicBezTo>
                    <a:pt x="200518" y="1093890"/>
                    <a:pt x="201286" y="1098413"/>
                    <a:pt x="201968" y="1102851"/>
                  </a:cubicBezTo>
                  <a:cubicBezTo>
                    <a:pt x="198726" y="1104900"/>
                    <a:pt x="195399" y="1106863"/>
                    <a:pt x="192157" y="1108911"/>
                  </a:cubicBezTo>
                  <a:cubicBezTo>
                    <a:pt x="191559" y="1106692"/>
                    <a:pt x="191048" y="1104388"/>
                    <a:pt x="190536" y="1102083"/>
                  </a:cubicBezTo>
                  <a:close/>
                  <a:moveTo>
                    <a:pt x="205978" y="1053861"/>
                  </a:moveTo>
                  <a:cubicBezTo>
                    <a:pt x="205978" y="1053861"/>
                    <a:pt x="205978" y="1053861"/>
                    <a:pt x="205978" y="1053861"/>
                  </a:cubicBezTo>
                  <a:cubicBezTo>
                    <a:pt x="205978" y="1053861"/>
                    <a:pt x="205978" y="1053861"/>
                    <a:pt x="205978" y="1053861"/>
                  </a:cubicBezTo>
                  <a:cubicBezTo>
                    <a:pt x="205978" y="1053861"/>
                    <a:pt x="205978" y="1053861"/>
                    <a:pt x="205978" y="1053861"/>
                  </a:cubicBezTo>
                  <a:close/>
                  <a:moveTo>
                    <a:pt x="205978" y="1043278"/>
                  </a:moveTo>
                  <a:lnTo>
                    <a:pt x="204357" y="1037731"/>
                  </a:lnTo>
                  <a:lnTo>
                    <a:pt x="204357" y="1037304"/>
                  </a:lnTo>
                  <a:cubicBezTo>
                    <a:pt x="205125" y="1036706"/>
                    <a:pt x="206063" y="1036109"/>
                    <a:pt x="206916" y="1035512"/>
                  </a:cubicBezTo>
                  <a:lnTo>
                    <a:pt x="207258" y="1040120"/>
                  </a:lnTo>
                  <a:cubicBezTo>
                    <a:pt x="206831" y="1041230"/>
                    <a:pt x="206405" y="1042254"/>
                    <a:pt x="205978" y="1043363"/>
                  </a:cubicBezTo>
                  <a:close/>
                  <a:moveTo>
                    <a:pt x="208793" y="1034231"/>
                  </a:moveTo>
                  <a:lnTo>
                    <a:pt x="209988" y="1033378"/>
                  </a:lnTo>
                  <a:cubicBezTo>
                    <a:pt x="209647" y="1034231"/>
                    <a:pt x="209306" y="1035085"/>
                    <a:pt x="208964" y="1035938"/>
                  </a:cubicBezTo>
                  <a:cubicBezTo>
                    <a:pt x="208964" y="1035341"/>
                    <a:pt x="208879" y="1034743"/>
                    <a:pt x="208793" y="1034231"/>
                  </a:cubicBezTo>
                  <a:close/>
                  <a:moveTo>
                    <a:pt x="208111" y="1027915"/>
                  </a:moveTo>
                  <a:lnTo>
                    <a:pt x="206660" y="1014516"/>
                  </a:lnTo>
                  <a:cubicBezTo>
                    <a:pt x="208537" y="1013321"/>
                    <a:pt x="210500" y="1012126"/>
                    <a:pt x="212377" y="1010931"/>
                  </a:cubicBezTo>
                  <a:cubicBezTo>
                    <a:pt x="213144" y="1014601"/>
                    <a:pt x="213998" y="1018186"/>
                    <a:pt x="214851" y="1021770"/>
                  </a:cubicBezTo>
                  <a:cubicBezTo>
                    <a:pt x="214510" y="1022624"/>
                    <a:pt x="214168" y="1023477"/>
                    <a:pt x="213742" y="1024331"/>
                  </a:cubicBezTo>
                  <a:cubicBezTo>
                    <a:pt x="211865" y="1025526"/>
                    <a:pt x="209988" y="1026721"/>
                    <a:pt x="208111" y="1027915"/>
                  </a:cubicBezTo>
                  <a:close/>
                  <a:moveTo>
                    <a:pt x="218434" y="1007176"/>
                  </a:moveTo>
                  <a:cubicBezTo>
                    <a:pt x="218776" y="1008541"/>
                    <a:pt x="219031" y="1009992"/>
                    <a:pt x="219373" y="1011358"/>
                  </a:cubicBezTo>
                  <a:cubicBezTo>
                    <a:pt x="218861" y="1012467"/>
                    <a:pt x="218434" y="1013577"/>
                    <a:pt x="217922" y="1014686"/>
                  </a:cubicBezTo>
                  <a:cubicBezTo>
                    <a:pt x="217752" y="1012382"/>
                    <a:pt x="217581" y="1010163"/>
                    <a:pt x="217410" y="1007859"/>
                  </a:cubicBezTo>
                  <a:cubicBezTo>
                    <a:pt x="217752" y="1007602"/>
                    <a:pt x="218093" y="1007432"/>
                    <a:pt x="218434" y="1007176"/>
                  </a:cubicBezTo>
                  <a:close/>
                  <a:moveTo>
                    <a:pt x="221847" y="1005042"/>
                  </a:moveTo>
                  <a:cubicBezTo>
                    <a:pt x="221847" y="1005042"/>
                    <a:pt x="222103" y="1004871"/>
                    <a:pt x="222188" y="1004786"/>
                  </a:cubicBezTo>
                  <a:cubicBezTo>
                    <a:pt x="222103" y="1005042"/>
                    <a:pt x="222018" y="1005298"/>
                    <a:pt x="221847" y="1005469"/>
                  </a:cubicBezTo>
                  <a:cubicBezTo>
                    <a:pt x="221847" y="1005298"/>
                    <a:pt x="221847" y="1005127"/>
                    <a:pt x="221847" y="1004957"/>
                  </a:cubicBezTo>
                  <a:close/>
                  <a:moveTo>
                    <a:pt x="218349" y="1019893"/>
                  </a:moveTo>
                  <a:cubicBezTo>
                    <a:pt x="218946" y="1018271"/>
                    <a:pt x="219629" y="1016650"/>
                    <a:pt x="220226" y="1015028"/>
                  </a:cubicBezTo>
                  <a:cubicBezTo>
                    <a:pt x="220567" y="1016564"/>
                    <a:pt x="220994" y="1018100"/>
                    <a:pt x="221335" y="1019637"/>
                  </a:cubicBezTo>
                  <a:cubicBezTo>
                    <a:pt x="220397" y="1020234"/>
                    <a:pt x="219458" y="1020832"/>
                    <a:pt x="218434" y="1021429"/>
                  </a:cubicBezTo>
                  <a:cubicBezTo>
                    <a:pt x="218434" y="1020917"/>
                    <a:pt x="218349" y="1020405"/>
                    <a:pt x="218264" y="1019893"/>
                  </a:cubicBezTo>
                  <a:close/>
                  <a:moveTo>
                    <a:pt x="222359" y="1009480"/>
                  </a:moveTo>
                  <a:cubicBezTo>
                    <a:pt x="223042" y="1007859"/>
                    <a:pt x="223639" y="1006237"/>
                    <a:pt x="224236" y="1004615"/>
                  </a:cubicBezTo>
                  <a:cubicBezTo>
                    <a:pt x="224406" y="1004103"/>
                    <a:pt x="224663" y="1003676"/>
                    <a:pt x="224833" y="1003164"/>
                  </a:cubicBezTo>
                  <a:cubicBezTo>
                    <a:pt x="227051" y="1001799"/>
                    <a:pt x="229269" y="1000433"/>
                    <a:pt x="231488" y="998982"/>
                  </a:cubicBezTo>
                  <a:lnTo>
                    <a:pt x="228331" y="1008541"/>
                  </a:lnTo>
                  <a:lnTo>
                    <a:pt x="225686" y="1016906"/>
                  </a:lnTo>
                  <a:cubicBezTo>
                    <a:pt x="225004" y="1017332"/>
                    <a:pt x="224236" y="1017759"/>
                    <a:pt x="223553" y="1018271"/>
                  </a:cubicBezTo>
                  <a:cubicBezTo>
                    <a:pt x="223127" y="1015369"/>
                    <a:pt x="222785" y="1012382"/>
                    <a:pt x="222444" y="1009480"/>
                  </a:cubicBezTo>
                  <a:close/>
                  <a:moveTo>
                    <a:pt x="238398" y="978413"/>
                  </a:moveTo>
                  <a:cubicBezTo>
                    <a:pt x="237630" y="980803"/>
                    <a:pt x="236777" y="983107"/>
                    <a:pt x="236009" y="985497"/>
                  </a:cubicBezTo>
                  <a:cubicBezTo>
                    <a:pt x="235924" y="982937"/>
                    <a:pt x="235839" y="980376"/>
                    <a:pt x="235668" y="977816"/>
                  </a:cubicBezTo>
                  <a:cubicBezTo>
                    <a:pt x="236521" y="977389"/>
                    <a:pt x="237289" y="976962"/>
                    <a:pt x="238142" y="976536"/>
                  </a:cubicBezTo>
                  <a:cubicBezTo>
                    <a:pt x="238228" y="977133"/>
                    <a:pt x="238313" y="977816"/>
                    <a:pt x="238398" y="978413"/>
                  </a:cubicBezTo>
                  <a:close/>
                  <a:moveTo>
                    <a:pt x="232000" y="992837"/>
                  </a:moveTo>
                  <a:cubicBezTo>
                    <a:pt x="230720" y="993605"/>
                    <a:pt x="229440" y="994288"/>
                    <a:pt x="228160" y="995056"/>
                  </a:cubicBezTo>
                  <a:cubicBezTo>
                    <a:pt x="229184" y="992496"/>
                    <a:pt x="230293" y="989935"/>
                    <a:pt x="231317" y="987375"/>
                  </a:cubicBezTo>
                  <a:cubicBezTo>
                    <a:pt x="231573" y="989167"/>
                    <a:pt x="231744" y="991045"/>
                    <a:pt x="232000" y="992837"/>
                  </a:cubicBezTo>
                  <a:close/>
                  <a:moveTo>
                    <a:pt x="236180" y="990277"/>
                  </a:moveTo>
                  <a:lnTo>
                    <a:pt x="236948" y="988314"/>
                  </a:lnTo>
                  <a:cubicBezTo>
                    <a:pt x="237630" y="986436"/>
                    <a:pt x="238398" y="984558"/>
                    <a:pt x="239081" y="982766"/>
                  </a:cubicBezTo>
                  <a:cubicBezTo>
                    <a:pt x="239337" y="984644"/>
                    <a:pt x="239593" y="986522"/>
                    <a:pt x="239934" y="988399"/>
                  </a:cubicBezTo>
                  <a:cubicBezTo>
                    <a:pt x="238740" y="989082"/>
                    <a:pt x="237460" y="989765"/>
                    <a:pt x="236266" y="990533"/>
                  </a:cubicBezTo>
                  <a:cubicBezTo>
                    <a:pt x="236266" y="990533"/>
                    <a:pt x="236266" y="990448"/>
                    <a:pt x="236266" y="990362"/>
                  </a:cubicBezTo>
                  <a:close/>
                  <a:moveTo>
                    <a:pt x="231061" y="985241"/>
                  </a:moveTo>
                  <a:lnTo>
                    <a:pt x="226027" y="996166"/>
                  </a:lnTo>
                  <a:cubicBezTo>
                    <a:pt x="224406" y="997105"/>
                    <a:pt x="222785" y="998043"/>
                    <a:pt x="221164" y="998982"/>
                  </a:cubicBezTo>
                  <a:cubicBezTo>
                    <a:pt x="220738" y="994715"/>
                    <a:pt x="220311" y="990362"/>
                    <a:pt x="219885" y="986095"/>
                  </a:cubicBezTo>
                  <a:cubicBezTo>
                    <a:pt x="223468" y="984217"/>
                    <a:pt x="226966" y="982339"/>
                    <a:pt x="230464" y="980462"/>
                  </a:cubicBezTo>
                  <a:cubicBezTo>
                    <a:pt x="230635" y="981998"/>
                    <a:pt x="230805" y="983620"/>
                    <a:pt x="231061" y="985156"/>
                  </a:cubicBezTo>
                  <a:close/>
                  <a:moveTo>
                    <a:pt x="217155" y="1001372"/>
                  </a:moveTo>
                  <a:cubicBezTo>
                    <a:pt x="217155" y="1001372"/>
                    <a:pt x="216898" y="1001543"/>
                    <a:pt x="216813" y="1001543"/>
                  </a:cubicBezTo>
                  <a:cubicBezTo>
                    <a:pt x="216045" y="997275"/>
                    <a:pt x="215363" y="993093"/>
                    <a:pt x="214595" y="988826"/>
                  </a:cubicBezTo>
                  <a:cubicBezTo>
                    <a:pt x="214595" y="988826"/>
                    <a:pt x="214595" y="988826"/>
                    <a:pt x="214680" y="988826"/>
                  </a:cubicBezTo>
                  <a:cubicBezTo>
                    <a:pt x="215448" y="993008"/>
                    <a:pt x="216216" y="997190"/>
                    <a:pt x="217155" y="1001372"/>
                  </a:cubicBezTo>
                  <a:close/>
                  <a:moveTo>
                    <a:pt x="213998" y="985071"/>
                  </a:moveTo>
                  <a:cubicBezTo>
                    <a:pt x="213827" y="984132"/>
                    <a:pt x="213742" y="983278"/>
                    <a:pt x="213571" y="982339"/>
                  </a:cubicBezTo>
                  <a:cubicBezTo>
                    <a:pt x="213571" y="982339"/>
                    <a:pt x="213571" y="982339"/>
                    <a:pt x="213571" y="982339"/>
                  </a:cubicBezTo>
                  <a:cubicBezTo>
                    <a:pt x="213742" y="983278"/>
                    <a:pt x="213912" y="984132"/>
                    <a:pt x="214083" y="985071"/>
                  </a:cubicBezTo>
                  <a:cubicBezTo>
                    <a:pt x="214083" y="985071"/>
                    <a:pt x="214083" y="985071"/>
                    <a:pt x="214083" y="985071"/>
                  </a:cubicBezTo>
                  <a:close/>
                  <a:moveTo>
                    <a:pt x="212889" y="978413"/>
                  </a:moveTo>
                  <a:cubicBezTo>
                    <a:pt x="212633" y="976706"/>
                    <a:pt x="212377" y="974999"/>
                    <a:pt x="212121" y="973292"/>
                  </a:cubicBezTo>
                  <a:lnTo>
                    <a:pt x="212547" y="972183"/>
                  </a:lnTo>
                  <a:cubicBezTo>
                    <a:pt x="212718" y="974146"/>
                    <a:pt x="212803" y="976024"/>
                    <a:pt x="212974" y="977987"/>
                  </a:cubicBezTo>
                  <a:lnTo>
                    <a:pt x="212803" y="978413"/>
                  </a:lnTo>
                  <a:close/>
                  <a:moveTo>
                    <a:pt x="212377" y="969793"/>
                  </a:moveTo>
                  <a:lnTo>
                    <a:pt x="211780" y="970988"/>
                  </a:lnTo>
                  <a:cubicBezTo>
                    <a:pt x="211780" y="970476"/>
                    <a:pt x="211694" y="970049"/>
                    <a:pt x="211609" y="969537"/>
                  </a:cubicBezTo>
                  <a:cubicBezTo>
                    <a:pt x="211865" y="969452"/>
                    <a:pt x="212121" y="969281"/>
                    <a:pt x="212291" y="969196"/>
                  </a:cubicBezTo>
                  <a:cubicBezTo>
                    <a:pt x="212291" y="969366"/>
                    <a:pt x="212291" y="969622"/>
                    <a:pt x="212291" y="969793"/>
                  </a:cubicBezTo>
                  <a:close/>
                  <a:moveTo>
                    <a:pt x="210073" y="972012"/>
                  </a:moveTo>
                  <a:cubicBezTo>
                    <a:pt x="210073" y="972866"/>
                    <a:pt x="210073" y="973804"/>
                    <a:pt x="210073" y="974658"/>
                  </a:cubicBezTo>
                  <a:lnTo>
                    <a:pt x="205125" y="985156"/>
                  </a:lnTo>
                  <a:cubicBezTo>
                    <a:pt x="204698" y="986180"/>
                    <a:pt x="204186" y="987119"/>
                    <a:pt x="203760" y="988143"/>
                  </a:cubicBezTo>
                  <a:lnTo>
                    <a:pt x="202309" y="974402"/>
                  </a:lnTo>
                  <a:cubicBezTo>
                    <a:pt x="204954" y="973036"/>
                    <a:pt x="207599" y="971671"/>
                    <a:pt x="210159" y="970305"/>
                  </a:cubicBezTo>
                  <a:cubicBezTo>
                    <a:pt x="210159" y="970817"/>
                    <a:pt x="210159" y="971415"/>
                    <a:pt x="210159" y="971927"/>
                  </a:cubicBezTo>
                  <a:close/>
                  <a:moveTo>
                    <a:pt x="197190" y="981998"/>
                  </a:moveTo>
                  <a:cubicBezTo>
                    <a:pt x="198214" y="979864"/>
                    <a:pt x="199153" y="977730"/>
                    <a:pt x="200177" y="975597"/>
                  </a:cubicBezTo>
                  <a:cubicBezTo>
                    <a:pt x="200774" y="975256"/>
                    <a:pt x="201371" y="974999"/>
                    <a:pt x="201968" y="974658"/>
                  </a:cubicBezTo>
                  <a:lnTo>
                    <a:pt x="203162" y="989509"/>
                  </a:lnTo>
                  <a:cubicBezTo>
                    <a:pt x="202736" y="990448"/>
                    <a:pt x="202309" y="991386"/>
                    <a:pt x="201882" y="992325"/>
                  </a:cubicBezTo>
                  <a:cubicBezTo>
                    <a:pt x="197532" y="994886"/>
                    <a:pt x="193095" y="997446"/>
                    <a:pt x="188744" y="1000007"/>
                  </a:cubicBezTo>
                  <a:cubicBezTo>
                    <a:pt x="190024" y="996934"/>
                    <a:pt x="191389" y="993947"/>
                    <a:pt x="192754" y="990874"/>
                  </a:cubicBezTo>
                  <a:cubicBezTo>
                    <a:pt x="194545" y="986778"/>
                    <a:pt x="196423" y="982766"/>
                    <a:pt x="198299" y="978669"/>
                  </a:cubicBezTo>
                  <a:cubicBezTo>
                    <a:pt x="197873" y="979779"/>
                    <a:pt x="197361" y="980803"/>
                    <a:pt x="196934" y="981913"/>
                  </a:cubicBezTo>
                  <a:cubicBezTo>
                    <a:pt x="196934" y="982083"/>
                    <a:pt x="197105" y="982169"/>
                    <a:pt x="197190" y="981998"/>
                  </a:cubicBezTo>
                  <a:close/>
                  <a:moveTo>
                    <a:pt x="188744" y="1001970"/>
                  </a:moveTo>
                  <a:cubicBezTo>
                    <a:pt x="192498" y="1000092"/>
                    <a:pt x="196252" y="998214"/>
                    <a:pt x="200006" y="996337"/>
                  </a:cubicBezTo>
                  <a:cubicBezTo>
                    <a:pt x="198299" y="1000177"/>
                    <a:pt x="196593" y="1003932"/>
                    <a:pt x="194887" y="1007773"/>
                  </a:cubicBezTo>
                  <a:cubicBezTo>
                    <a:pt x="193692" y="1005896"/>
                    <a:pt x="192583" y="1004359"/>
                    <a:pt x="191474" y="1003164"/>
                  </a:cubicBezTo>
                  <a:cubicBezTo>
                    <a:pt x="190962" y="1004786"/>
                    <a:pt x="190279" y="1006066"/>
                    <a:pt x="189512" y="1006920"/>
                  </a:cubicBezTo>
                  <a:cubicBezTo>
                    <a:pt x="189938" y="1010334"/>
                    <a:pt x="190365" y="1013747"/>
                    <a:pt x="190791" y="1017162"/>
                  </a:cubicBezTo>
                  <a:cubicBezTo>
                    <a:pt x="188915" y="1018356"/>
                    <a:pt x="187037" y="1019466"/>
                    <a:pt x="185161" y="1020661"/>
                  </a:cubicBezTo>
                  <a:cubicBezTo>
                    <a:pt x="184478" y="1018698"/>
                    <a:pt x="183795" y="1016735"/>
                    <a:pt x="183028" y="1014857"/>
                  </a:cubicBezTo>
                  <a:lnTo>
                    <a:pt x="182686" y="1014004"/>
                  </a:lnTo>
                  <a:cubicBezTo>
                    <a:pt x="184307" y="1010163"/>
                    <a:pt x="185843" y="1006408"/>
                    <a:pt x="187464" y="1002567"/>
                  </a:cubicBezTo>
                  <a:cubicBezTo>
                    <a:pt x="187891" y="1002396"/>
                    <a:pt x="188232" y="1002226"/>
                    <a:pt x="188658" y="1001970"/>
                  </a:cubicBezTo>
                  <a:close/>
                  <a:moveTo>
                    <a:pt x="180553" y="1019210"/>
                  </a:moveTo>
                  <a:cubicBezTo>
                    <a:pt x="180553" y="1020661"/>
                    <a:pt x="180553" y="1022026"/>
                    <a:pt x="180639" y="1023477"/>
                  </a:cubicBezTo>
                  <a:cubicBezTo>
                    <a:pt x="179786" y="1023989"/>
                    <a:pt x="179018" y="1024501"/>
                    <a:pt x="178165" y="1025014"/>
                  </a:cubicBezTo>
                  <a:cubicBezTo>
                    <a:pt x="178932" y="1023051"/>
                    <a:pt x="179700" y="1021173"/>
                    <a:pt x="180553" y="1019210"/>
                  </a:cubicBezTo>
                  <a:close/>
                  <a:moveTo>
                    <a:pt x="172704" y="1038840"/>
                  </a:moveTo>
                  <a:cubicBezTo>
                    <a:pt x="173131" y="1042595"/>
                    <a:pt x="173642" y="1046436"/>
                    <a:pt x="174240" y="1050191"/>
                  </a:cubicBezTo>
                  <a:cubicBezTo>
                    <a:pt x="171680" y="1051984"/>
                    <a:pt x="169036" y="1053691"/>
                    <a:pt x="166476" y="1055483"/>
                  </a:cubicBezTo>
                  <a:cubicBezTo>
                    <a:pt x="167841" y="1051728"/>
                    <a:pt x="169292" y="1047972"/>
                    <a:pt x="170657" y="1044217"/>
                  </a:cubicBezTo>
                  <a:cubicBezTo>
                    <a:pt x="171339" y="1042425"/>
                    <a:pt x="172021" y="1040632"/>
                    <a:pt x="172790" y="1038840"/>
                  </a:cubicBezTo>
                  <a:close/>
                  <a:moveTo>
                    <a:pt x="160675" y="1057275"/>
                  </a:moveTo>
                  <a:cubicBezTo>
                    <a:pt x="160163" y="1054971"/>
                    <a:pt x="159565" y="1052667"/>
                    <a:pt x="159054" y="1050362"/>
                  </a:cubicBezTo>
                  <a:lnTo>
                    <a:pt x="161442" y="1055398"/>
                  </a:lnTo>
                  <a:cubicBezTo>
                    <a:pt x="161442" y="1055398"/>
                    <a:pt x="161442" y="1055398"/>
                    <a:pt x="161442" y="1055398"/>
                  </a:cubicBezTo>
                  <a:cubicBezTo>
                    <a:pt x="161187" y="1055995"/>
                    <a:pt x="160930" y="1056593"/>
                    <a:pt x="160675" y="1057275"/>
                  </a:cubicBezTo>
                  <a:close/>
                  <a:moveTo>
                    <a:pt x="165793" y="1100291"/>
                  </a:moveTo>
                  <a:cubicBezTo>
                    <a:pt x="166220" y="1101913"/>
                    <a:pt x="166647" y="1103449"/>
                    <a:pt x="167159" y="1105070"/>
                  </a:cubicBezTo>
                  <a:cubicBezTo>
                    <a:pt x="166391" y="1105583"/>
                    <a:pt x="165623" y="1106180"/>
                    <a:pt x="164940" y="1106692"/>
                  </a:cubicBezTo>
                  <a:cubicBezTo>
                    <a:pt x="164940" y="1106522"/>
                    <a:pt x="164855" y="1106351"/>
                    <a:pt x="164770" y="1106265"/>
                  </a:cubicBezTo>
                  <a:cubicBezTo>
                    <a:pt x="164599" y="1105753"/>
                    <a:pt x="164514" y="1105156"/>
                    <a:pt x="164343" y="1104644"/>
                  </a:cubicBezTo>
                  <a:cubicBezTo>
                    <a:pt x="164770" y="1103193"/>
                    <a:pt x="165282" y="1101827"/>
                    <a:pt x="165793" y="1100376"/>
                  </a:cubicBezTo>
                  <a:close/>
                  <a:moveTo>
                    <a:pt x="163831" y="1114544"/>
                  </a:moveTo>
                  <a:cubicBezTo>
                    <a:pt x="165282" y="1117787"/>
                    <a:pt x="166732" y="1120945"/>
                    <a:pt x="168267" y="1124103"/>
                  </a:cubicBezTo>
                  <a:cubicBezTo>
                    <a:pt x="165026" y="1126237"/>
                    <a:pt x="161784" y="1128285"/>
                    <a:pt x="158542" y="1130419"/>
                  </a:cubicBezTo>
                  <a:cubicBezTo>
                    <a:pt x="158371" y="1129736"/>
                    <a:pt x="158285" y="1129053"/>
                    <a:pt x="158115" y="1128456"/>
                  </a:cubicBezTo>
                  <a:lnTo>
                    <a:pt x="158115" y="1128456"/>
                  </a:lnTo>
                  <a:cubicBezTo>
                    <a:pt x="158115" y="1128456"/>
                    <a:pt x="158115" y="1128371"/>
                    <a:pt x="158115" y="1128371"/>
                  </a:cubicBezTo>
                  <a:lnTo>
                    <a:pt x="158115" y="1128371"/>
                  </a:lnTo>
                  <a:cubicBezTo>
                    <a:pt x="158115" y="1128371"/>
                    <a:pt x="158115" y="1128285"/>
                    <a:pt x="158115" y="1128285"/>
                  </a:cubicBezTo>
                  <a:cubicBezTo>
                    <a:pt x="157944" y="1127603"/>
                    <a:pt x="157774" y="1126920"/>
                    <a:pt x="157518" y="1126237"/>
                  </a:cubicBezTo>
                  <a:cubicBezTo>
                    <a:pt x="158456" y="1123164"/>
                    <a:pt x="159480" y="1120006"/>
                    <a:pt x="160418" y="1116934"/>
                  </a:cubicBezTo>
                  <a:cubicBezTo>
                    <a:pt x="161528" y="1116166"/>
                    <a:pt x="162722" y="1115398"/>
                    <a:pt x="163831" y="1114629"/>
                  </a:cubicBezTo>
                  <a:close/>
                  <a:moveTo>
                    <a:pt x="158883" y="1187005"/>
                  </a:moveTo>
                  <a:cubicBezTo>
                    <a:pt x="159907" y="1188968"/>
                    <a:pt x="160845" y="1190846"/>
                    <a:pt x="161954" y="1192809"/>
                  </a:cubicBezTo>
                  <a:cubicBezTo>
                    <a:pt x="161272" y="1196393"/>
                    <a:pt x="160589" y="1199893"/>
                    <a:pt x="159907" y="1203477"/>
                  </a:cubicBezTo>
                  <a:cubicBezTo>
                    <a:pt x="158030" y="1198868"/>
                    <a:pt x="156238" y="1194260"/>
                    <a:pt x="154532" y="1189651"/>
                  </a:cubicBezTo>
                  <a:cubicBezTo>
                    <a:pt x="155982" y="1188797"/>
                    <a:pt x="157433" y="1187859"/>
                    <a:pt x="158968" y="1187005"/>
                  </a:cubicBezTo>
                  <a:close/>
                  <a:moveTo>
                    <a:pt x="162039" y="1185127"/>
                  </a:moveTo>
                  <a:cubicBezTo>
                    <a:pt x="162551" y="1184786"/>
                    <a:pt x="163149" y="1184444"/>
                    <a:pt x="163661" y="1184103"/>
                  </a:cubicBezTo>
                  <a:cubicBezTo>
                    <a:pt x="163405" y="1185213"/>
                    <a:pt x="163234" y="1186322"/>
                    <a:pt x="162978" y="1187517"/>
                  </a:cubicBezTo>
                  <a:cubicBezTo>
                    <a:pt x="162637" y="1186749"/>
                    <a:pt x="162381" y="1185895"/>
                    <a:pt x="162039" y="1185127"/>
                  </a:cubicBezTo>
                  <a:close/>
                  <a:moveTo>
                    <a:pt x="160248" y="1180348"/>
                  </a:moveTo>
                  <a:cubicBezTo>
                    <a:pt x="157859" y="1173861"/>
                    <a:pt x="155641" y="1167375"/>
                    <a:pt x="153593" y="1160803"/>
                  </a:cubicBezTo>
                  <a:lnTo>
                    <a:pt x="153593" y="1160803"/>
                  </a:lnTo>
                  <a:cubicBezTo>
                    <a:pt x="153593" y="1160803"/>
                    <a:pt x="153593" y="1160718"/>
                    <a:pt x="153593" y="1160718"/>
                  </a:cubicBezTo>
                  <a:lnTo>
                    <a:pt x="153593" y="1160718"/>
                  </a:lnTo>
                  <a:cubicBezTo>
                    <a:pt x="153593" y="1160718"/>
                    <a:pt x="153593" y="1160632"/>
                    <a:pt x="153593" y="1160632"/>
                  </a:cubicBezTo>
                  <a:cubicBezTo>
                    <a:pt x="153508" y="1160291"/>
                    <a:pt x="153337" y="1160035"/>
                    <a:pt x="153252" y="1159693"/>
                  </a:cubicBezTo>
                  <a:cubicBezTo>
                    <a:pt x="155726" y="1158413"/>
                    <a:pt x="158200" y="1157133"/>
                    <a:pt x="160589" y="1155853"/>
                  </a:cubicBezTo>
                  <a:cubicBezTo>
                    <a:pt x="162466" y="1161144"/>
                    <a:pt x="164343" y="1166436"/>
                    <a:pt x="166391" y="1171642"/>
                  </a:cubicBezTo>
                  <a:cubicBezTo>
                    <a:pt x="165964" y="1173435"/>
                    <a:pt x="165623" y="1175312"/>
                    <a:pt x="165282" y="1177105"/>
                  </a:cubicBezTo>
                  <a:cubicBezTo>
                    <a:pt x="163661" y="1178214"/>
                    <a:pt x="162039" y="1179324"/>
                    <a:pt x="160333" y="1180433"/>
                  </a:cubicBezTo>
                  <a:close/>
                  <a:moveTo>
                    <a:pt x="205466" y="1085440"/>
                  </a:moveTo>
                  <a:cubicBezTo>
                    <a:pt x="206490" y="1084758"/>
                    <a:pt x="207514" y="1083989"/>
                    <a:pt x="208537" y="1083307"/>
                  </a:cubicBezTo>
                  <a:cubicBezTo>
                    <a:pt x="207769" y="1085867"/>
                    <a:pt x="207002" y="1088513"/>
                    <a:pt x="206148" y="1091073"/>
                  </a:cubicBezTo>
                  <a:cubicBezTo>
                    <a:pt x="205893" y="1089196"/>
                    <a:pt x="205722" y="1087318"/>
                    <a:pt x="205466" y="1085440"/>
                  </a:cubicBezTo>
                  <a:close/>
                  <a:moveTo>
                    <a:pt x="218434" y="1052752"/>
                  </a:moveTo>
                  <a:cubicBezTo>
                    <a:pt x="216387" y="1058641"/>
                    <a:pt x="214424" y="1064530"/>
                    <a:pt x="212547" y="1070419"/>
                  </a:cubicBezTo>
                  <a:cubicBezTo>
                    <a:pt x="212121" y="1066066"/>
                    <a:pt x="211609" y="1061628"/>
                    <a:pt x="211182" y="1057275"/>
                  </a:cubicBezTo>
                  <a:cubicBezTo>
                    <a:pt x="213656" y="1055654"/>
                    <a:pt x="216131" y="1054117"/>
                    <a:pt x="218605" y="1052496"/>
                  </a:cubicBezTo>
                  <a:cubicBezTo>
                    <a:pt x="218605" y="1052581"/>
                    <a:pt x="218605" y="1052667"/>
                    <a:pt x="218519" y="1052837"/>
                  </a:cubicBezTo>
                  <a:close/>
                  <a:moveTo>
                    <a:pt x="210500" y="1051130"/>
                  </a:moveTo>
                  <a:cubicBezTo>
                    <a:pt x="210244" y="1048484"/>
                    <a:pt x="209988" y="1045924"/>
                    <a:pt x="209647" y="1043278"/>
                  </a:cubicBezTo>
                  <a:cubicBezTo>
                    <a:pt x="211182" y="1039011"/>
                    <a:pt x="212718" y="1034658"/>
                    <a:pt x="214254" y="1030391"/>
                  </a:cubicBezTo>
                  <a:cubicBezTo>
                    <a:pt x="215022" y="1029878"/>
                    <a:pt x="215789" y="1029366"/>
                    <a:pt x="216557" y="1028854"/>
                  </a:cubicBezTo>
                  <a:cubicBezTo>
                    <a:pt x="216984" y="1030391"/>
                    <a:pt x="217325" y="1031927"/>
                    <a:pt x="217752" y="1033463"/>
                  </a:cubicBezTo>
                  <a:cubicBezTo>
                    <a:pt x="218690" y="1037048"/>
                    <a:pt x="219714" y="1040632"/>
                    <a:pt x="220738" y="1044132"/>
                  </a:cubicBezTo>
                  <a:cubicBezTo>
                    <a:pt x="220738" y="1044132"/>
                    <a:pt x="220994" y="1044132"/>
                    <a:pt x="220994" y="1044132"/>
                  </a:cubicBezTo>
                  <a:cubicBezTo>
                    <a:pt x="220482" y="1040462"/>
                    <a:pt x="219970" y="1036877"/>
                    <a:pt x="219543" y="1033207"/>
                  </a:cubicBezTo>
                  <a:cubicBezTo>
                    <a:pt x="219288" y="1031244"/>
                    <a:pt x="219117" y="1029281"/>
                    <a:pt x="218946" y="1027233"/>
                  </a:cubicBezTo>
                  <a:cubicBezTo>
                    <a:pt x="220140" y="1026379"/>
                    <a:pt x="221335" y="1025611"/>
                    <a:pt x="222530" y="1024758"/>
                  </a:cubicBezTo>
                  <a:cubicBezTo>
                    <a:pt x="222530" y="1025014"/>
                    <a:pt x="222700" y="1025270"/>
                    <a:pt x="222700" y="1025526"/>
                  </a:cubicBezTo>
                  <a:lnTo>
                    <a:pt x="221506" y="1029196"/>
                  </a:lnTo>
                  <a:cubicBezTo>
                    <a:pt x="221506" y="1029196"/>
                    <a:pt x="221676" y="1029452"/>
                    <a:pt x="221762" y="1029196"/>
                  </a:cubicBezTo>
                  <a:lnTo>
                    <a:pt x="222871" y="1026123"/>
                  </a:lnTo>
                  <a:cubicBezTo>
                    <a:pt x="223553" y="1028854"/>
                    <a:pt x="224321" y="1031671"/>
                    <a:pt x="225004" y="1034402"/>
                  </a:cubicBezTo>
                  <a:cubicBezTo>
                    <a:pt x="223724" y="1037816"/>
                    <a:pt x="222444" y="1041230"/>
                    <a:pt x="221250" y="1044644"/>
                  </a:cubicBezTo>
                  <a:cubicBezTo>
                    <a:pt x="217666" y="1046778"/>
                    <a:pt x="213998" y="1048911"/>
                    <a:pt x="210414" y="1051045"/>
                  </a:cubicBezTo>
                  <a:close/>
                  <a:moveTo>
                    <a:pt x="234815" y="1016479"/>
                  </a:moveTo>
                  <a:cubicBezTo>
                    <a:pt x="234815" y="1016479"/>
                    <a:pt x="235071" y="1016308"/>
                    <a:pt x="235156" y="1016223"/>
                  </a:cubicBezTo>
                  <a:cubicBezTo>
                    <a:pt x="235327" y="1017588"/>
                    <a:pt x="235497" y="1018868"/>
                    <a:pt x="235754" y="1020234"/>
                  </a:cubicBezTo>
                  <a:lnTo>
                    <a:pt x="237972" y="1034914"/>
                  </a:lnTo>
                  <a:cubicBezTo>
                    <a:pt x="234133" y="1037218"/>
                    <a:pt x="230208" y="1039437"/>
                    <a:pt x="226369" y="1041742"/>
                  </a:cubicBezTo>
                  <a:cubicBezTo>
                    <a:pt x="229099" y="1033292"/>
                    <a:pt x="231914" y="1024843"/>
                    <a:pt x="234901" y="1016479"/>
                  </a:cubicBezTo>
                  <a:close/>
                  <a:moveTo>
                    <a:pt x="236777" y="1004957"/>
                  </a:moveTo>
                  <a:cubicBezTo>
                    <a:pt x="236607" y="1001970"/>
                    <a:pt x="236521" y="998897"/>
                    <a:pt x="236351" y="995910"/>
                  </a:cubicBezTo>
                  <a:cubicBezTo>
                    <a:pt x="237716" y="995056"/>
                    <a:pt x="239167" y="994117"/>
                    <a:pt x="240531" y="993264"/>
                  </a:cubicBezTo>
                  <a:cubicBezTo>
                    <a:pt x="240617" y="993947"/>
                    <a:pt x="240702" y="994544"/>
                    <a:pt x="240787" y="995227"/>
                  </a:cubicBezTo>
                  <a:cubicBezTo>
                    <a:pt x="240361" y="996251"/>
                    <a:pt x="239934" y="997275"/>
                    <a:pt x="239508" y="998214"/>
                  </a:cubicBezTo>
                  <a:cubicBezTo>
                    <a:pt x="238569" y="1000433"/>
                    <a:pt x="237630" y="1002738"/>
                    <a:pt x="236692" y="1004957"/>
                  </a:cubicBezTo>
                  <a:close/>
                  <a:moveTo>
                    <a:pt x="241300" y="994288"/>
                  </a:moveTo>
                  <a:cubicBezTo>
                    <a:pt x="241300" y="993861"/>
                    <a:pt x="241300" y="993349"/>
                    <a:pt x="241214" y="992923"/>
                  </a:cubicBezTo>
                  <a:cubicBezTo>
                    <a:pt x="241555" y="992752"/>
                    <a:pt x="241896" y="992496"/>
                    <a:pt x="242152" y="992325"/>
                  </a:cubicBezTo>
                  <a:cubicBezTo>
                    <a:pt x="241896" y="993008"/>
                    <a:pt x="241555" y="993691"/>
                    <a:pt x="241300" y="994288"/>
                  </a:cubicBezTo>
                  <a:close/>
                  <a:moveTo>
                    <a:pt x="245565" y="965953"/>
                  </a:moveTo>
                  <a:cubicBezTo>
                    <a:pt x="247016" y="962282"/>
                    <a:pt x="248466" y="958612"/>
                    <a:pt x="249916" y="954943"/>
                  </a:cubicBezTo>
                  <a:cubicBezTo>
                    <a:pt x="250258" y="957503"/>
                    <a:pt x="250599" y="960064"/>
                    <a:pt x="250940" y="962624"/>
                  </a:cubicBezTo>
                  <a:cubicBezTo>
                    <a:pt x="249149" y="963733"/>
                    <a:pt x="247357" y="964843"/>
                    <a:pt x="245650" y="965867"/>
                  </a:cubicBezTo>
                  <a:close/>
                  <a:moveTo>
                    <a:pt x="259301" y="931557"/>
                  </a:moveTo>
                  <a:cubicBezTo>
                    <a:pt x="259557" y="930874"/>
                    <a:pt x="259813" y="930277"/>
                    <a:pt x="260154" y="929594"/>
                  </a:cubicBezTo>
                  <a:cubicBezTo>
                    <a:pt x="260325" y="931557"/>
                    <a:pt x="260581" y="933605"/>
                    <a:pt x="260837" y="935569"/>
                  </a:cubicBezTo>
                  <a:cubicBezTo>
                    <a:pt x="259472" y="936337"/>
                    <a:pt x="258192" y="937105"/>
                    <a:pt x="256827" y="937873"/>
                  </a:cubicBezTo>
                  <a:cubicBezTo>
                    <a:pt x="257680" y="935825"/>
                    <a:pt x="258533" y="933691"/>
                    <a:pt x="259387" y="931557"/>
                  </a:cubicBezTo>
                  <a:close/>
                  <a:moveTo>
                    <a:pt x="267577" y="891358"/>
                  </a:moveTo>
                  <a:lnTo>
                    <a:pt x="267577" y="891358"/>
                  </a:lnTo>
                  <a:cubicBezTo>
                    <a:pt x="267577" y="891358"/>
                    <a:pt x="267577" y="891102"/>
                    <a:pt x="267577" y="891102"/>
                  </a:cubicBezTo>
                  <a:lnTo>
                    <a:pt x="267577" y="891102"/>
                  </a:lnTo>
                  <a:cubicBezTo>
                    <a:pt x="267577" y="890590"/>
                    <a:pt x="267577" y="889992"/>
                    <a:pt x="267491" y="889480"/>
                  </a:cubicBezTo>
                  <a:cubicBezTo>
                    <a:pt x="269028" y="888456"/>
                    <a:pt x="270478" y="887432"/>
                    <a:pt x="272014" y="886493"/>
                  </a:cubicBezTo>
                  <a:cubicBezTo>
                    <a:pt x="270563" y="890248"/>
                    <a:pt x="269113" y="894004"/>
                    <a:pt x="267662" y="897674"/>
                  </a:cubicBezTo>
                  <a:cubicBezTo>
                    <a:pt x="267662" y="895540"/>
                    <a:pt x="267662" y="893492"/>
                    <a:pt x="267662" y="891358"/>
                  </a:cubicBezTo>
                  <a:close/>
                  <a:moveTo>
                    <a:pt x="267065" y="882823"/>
                  </a:moveTo>
                  <a:cubicBezTo>
                    <a:pt x="266809" y="878044"/>
                    <a:pt x="266468" y="873264"/>
                    <a:pt x="266212" y="868485"/>
                  </a:cubicBezTo>
                  <a:cubicBezTo>
                    <a:pt x="267065" y="866777"/>
                    <a:pt x="267833" y="865071"/>
                    <a:pt x="268686" y="863364"/>
                  </a:cubicBezTo>
                  <a:cubicBezTo>
                    <a:pt x="269198" y="863022"/>
                    <a:pt x="269795" y="862766"/>
                    <a:pt x="270307" y="862425"/>
                  </a:cubicBezTo>
                  <a:cubicBezTo>
                    <a:pt x="270819" y="868228"/>
                    <a:pt x="271416" y="874032"/>
                    <a:pt x="272099" y="879751"/>
                  </a:cubicBezTo>
                  <a:cubicBezTo>
                    <a:pt x="270392" y="880775"/>
                    <a:pt x="268771" y="881799"/>
                    <a:pt x="267065" y="882823"/>
                  </a:cubicBezTo>
                  <a:close/>
                  <a:moveTo>
                    <a:pt x="275938" y="852098"/>
                  </a:moveTo>
                  <a:lnTo>
                    <a:pt x="275938" y="852098"/>
                  </a:lnTo>
                  <a:cubicBezTo>
                    <a:pt x="275938" y="852098"/>
                    <a:pt x="275938" y="852098"/>
                    <a:pt x="275938" y="852098"/>
                  </a:cubicBezTo>
                  <a:lnTo>
                    <a:pt x="275938" y="852098"/>
                  </a:lnTo>
                  <a:cubicBezTo>
                    <a:pt x="275938" y="852098"/>
                    <a:pt x="275938" y="852098"/>
                    <a:pt x="275938" y="852098"/>
                  </a:cubicBezTo>
                  <a:cubicBezTo>
                    <a:pt x="275853" y="852098"/>
                    <a:pt x="275767" y="852183"/>
                    <a:pt x="275682" y="852268"/>
                  </a:cubicBezTo>
                  <a:cubicBezTo>
                    <a:pt x="275682" y="851329"/>
                    <a:pt x="275511" y="850476"/>
                    <a:pt x="275511" y="849537"/>
                  </a:cubicBezTo>
                  <a:cubicBezTo>
                    <a:pt x="276791" y="846977"/>
                    <a:pt x="278071" y="844331"/>
                    <a:pt x="279351" y="841770"/>
                  </a:cubicBezTo>
                  <a:cubicBezTo>
                    <a:pt x="279777" y="841514"/>
                    <a:pt x="280204" y="841258"/>
                    <a:pt x="280545" y="841002"/>
                  </a:cubicBezTo>
                  <a:cubicBezTo>
                    <a:pt x="280374" y="843734"/>
                    <a:pt x="280204" y="846465"/>
                    <a:pt x="280119" y="849111"/>
                  </a:cubicBezTo>
                  <a:lnTo>
                    <a:pt x="280119" y="849111"/>
                  </a:lnTo>
                  <a:cubicBezTo>
                    <a:pt x="280119" y="849111"/>
                    <a:pt x="280119" y="849196"/>
                    <a:pt x="280119" y="849196"/>
                  </a:cubicBezTo>
                  <a:lnTo>
                    <a:pt x="280119" y="849196"/>
                  </a:lnTo>
                  <a:cubicBezTo>
                    <a:pt x="280119" y="849196"/>
                    <a:pt x="280119" y="849452"/>
                    <a:pt x="280119" y="849623"/>
                  </a:cubicBezTo>
                  <a:cubicBezTo>
                    <a:pt x="278753" y="850391"/>
                    <a:pt x="277474" y="851159"/>
                    <a:pt x="276109" y="852012"/>
                  </a:cubicBezTo>
                  <a:close/>
                  <a:moveTo>
                    <a:pt x="317402" y="786465"/>
                  </a:moveTo>
                  <a:cubicBezTo>
                    <a:pt x="316634" y="786891"/>
                    <a:pt x="315867" y="787403"/>
                    <a:pt x="315184" y="787830"/>
                  </a:cubicBezTo>
                  <a:cubicBezTo>
                    <a:pt x="315525" y="782453"/>
                    <a:pt x="315952" y="776991"/>
                    <a:pt x="316464" y="771614"/>
                  </a:cubicBezTo>
                  <a:lnTo>
                    <a:pt x="321156" y="763421"/>
                  </a:lnTo>
                  <a:cubicBezTo>
                    <a:pt x="323971" y="761201"/>
                    <a:pt x="326787" y="758983"/>
                    <a:pt x="329603" y="756678"/>
                  </a:cubicBezTo>
                  <a:cubicBezTo>
                    <a:pt x="329603" y="756934"/>
                    <a:pt x="329603" y="757190"/>
                    <a:pt x="329603" y="757532"/>
                  </a:cubicBezTo>
                  <a:cubicBezTo>
                    <a:pt x="326702" y="764872"/>
                    <a:pt x="323801" y="772211"/>
                    <a:pt x="320900" y="779552"/>
                  </a:cubicBezTo>
                  <a:cubicBezTo>
                    <a:pt x="319791" y="781856"/>
                    <a:pt x="318597" y="784075"/>
                    <a:pt x="317488" y="786379"/>
                  </a:cubicBezTo>
                  <a:close/>
                  <a:moveTo>
                    <a:pt x="329688" y="749509"/>
                  </a:moveTo>
                  <a:cubicBezTo>
                    <a:pt x="329688" y="749509"/>
                    <a:pt x="329688" y="750192"/>
                    <a:pt x="329688" y="750448"/>
                  </a:cubicBezTo>
                  <a:cubicBezTo>
                    <a:pt x="329091" y="750874"/>
                    <a:pt x="328493" y="751301"/>
                    <a:pt x="327896" y="751728"/>
                  </a:cubicBezTo>
                  <a:lnTo>
                    <a:pt x="329346" y="749253"/>
                  </a:lnTo>
                  <a:cubicBezTo>
                    <a:pt x="329346" y="749253"/>
                    <a:pt x="329603" y="749423"/>
                    <a:pt x="329688" y="749509"/>
                  </a:cubicBezTo>
                  <a:close/>
                  <a:moveTo>
                    <a:pt x="317488" y="766322"/>
                  </a:moveTo>
                  <a:cubicBezTo>
                    <a:pt x="317488" y="766322"/>
                    <a:pt x="318000" y="765981"/>
                    <a:pt x="318170" y="765725"/>
                  </a:cubicBezTo>
                  <a:lnTo>
                    <a:pt x="316720" y="768115"/>
                  </a:lnTo>
                  <a:cubicBezTo>
                    <a:pt x="316720" y="768115"/>
                    <a:pt x="316720" y="768115"/>
                    <a:pt x="316720" y="768115"/>
                  </a:cubicBezTo>
                  <a:cubicBezTo>
                    <a:pt x="316976" y="767517"/>
                    <a:pt x="317232" y="766920"/>
                    <a:pt x="317488" y="766322"/>
                  </a:cubicBezTo>
                  <a:close/>
                  <a:moveTo>
                    <a:pt x="311174" y="790305"/>
                  </a:moveTo>
                  <a:cubicBezTo>
                    <a:pt x="309553" y="791329"/>
                    <a:pt x="307932" y="792354"/>
                    <a:pt x="306226" y="793378"/>
                  </a:cubicBezTo>
                  <a:cubicBezTo>
                    <a:pt x="307847" y="789537"/>
                    <a:pt x="309383" y="785782"/>
                    <a:pt x="311004" y="781941"/>
                  </a:cubicBezTo>
                  <a:cubicBezTo>
                    <a:pt x="311004" y="784758"/>
                    <a:pt x="311089" y="787489"/>
                    <a:pt x="311174" y="790305"/>
                  </a:cubicBezTo>
                  <a:close/>
                  <a:moveTo>
                    <a:pt x="325763" y="746778"/>
                  </a:moveTo>
                  <a:cubicBezTo>
                    <a:pt x="326787" y="747460"/>
                    <a:pt x="327811" y="748229"/>
                    <a:pt x="328835" y="748911"/>
                  </a:cubicBezTo>
                  <a:lnTo>
                    <a:pt x="326275" y="752837"/>
                  </a:lnTo>
                  <a:cubicBezTo>
                    <a:pt x="324825" y="753862"/>
                    <a:pt x="323289" y="754886"/>
                    <a:pt x="321838" y="755995"/>
                  </a:cubicBezTo>
                  <a:cubicBezTo>
                    <a:pt x="323118" y="752923"/>
                    <a:pt x="324398" y="749850"/>
                    <a:pt x="325763" y="746778"/>
                  </a:cubicBezTo>
                  <a:close/>
                  <a:moveTo>
                    <a:pt x="294110" y="818044"/>
                  </a:moveTo>
                  <a:lnTo>
                    <a:pt x="294110" y="818044"/>
                  </a:lnTo>
                  <a:cubicBezTo>
                    <a:pt x="294110" y="818044"/>
                    <a:pt x="294110" y="817873"/>
                    <a:pt x="294110" y="817873"/>
                  </a:cubicBezTo>
                  <a:lnTo>
                    <a:pt x="294110" y="817702"/>
                  </a:lnTo>
                  <a:cubicBezTo>
                    <a:pt x="294110" y="817702"/>
                    <a:pt x="294110" y="817702"/>
                    <a:pt x="294110" y="817702"/>
                  </a:cubicBezTo>
                  <a:cubicBezTo>
                    <a:pt x="294110" y="815910"/>
                    <a:pt x="294196" y="814203"/>
                    <a:pt x="294281" y="812411"/>
                  </a:cubicBezTo>
                  <a:cubicBezTo>
                    <a:pt x="295135" y="810704"/>
                    <a:pt x="296073" y="809082"/>
                    <a:pt x="296926" y="807375"/>
                  </a:cubicBezTo>
                  <a:cubicBezTo>
                    <a:pt x="297097" y="808655"/>
                    <a:pt x="297182" y="809936"/>
                    <a:pt x="297352" y="811130"/>
                  </a:cubicBezTo>
                  <a:lnTo>
                    <a:pt x="293940" y="820433"/>
                  </a:lnTo>
                  <a:cubicBezTo>
                    <a:pt x="293940" y="819580"/>
                    <a:pt x="294026" y="818812"/>
                    <a:pt x="294110" y="817958"/>
                  </a:cubicBezTo>
                  <a:close/>
                  <a:moveTo>
                    <a:pt x="294537" y="800803"/>
                  </a:moveTo>
                  <a:cubicBezTo>
                    <a:pt x="294708" y="794914"/>
                    <a:pt x="294964" y="789111"/>
                    <a:pt x="295220" y="783222"/>
                  </a:cubicBezTo>
                  <a:cubicBezTo>
                    <a:pt x="295305" y="788769"/>
                    <a:pt x="295561" y="794231"/>
                    <a:pt x="296073" y="799694"/>
                  </a:cubicBezTo>
                  <a:cubicBezTo>
                    <a:pt x="295561" y="800035"/>
                    <a:pt x="295049" y="800376"/>
                    <a:pt x="294537" y="800803"/>
                  </a:cubicBezTo>
                  <a:close/>
                  <a:moveTo>
                    <a:pt x="287968" y="824530"/>
                  </a:moveTo>
                  <a:cubicBezTo>
                    <a:pt x="287968" y="826152"/>
                    <a:pt x="287968" y="827773"/>
                    <a:pt x="287968" y="829480"/>
                  </a:cubicBezTo>
                  <a:cubicBezTo>
                    <a:pt x="287456" y="829822"/>
                    <a:pt x="286944" y="830248"/>
                    <a:pt x="286347" y="830590"/>
                  </a:cubicBezTo>
                  <a:cubicBezTo>
                    <a:pt x="286347" y="829566"/>
                    <a:pt x="286347" y="828542"/>
                    <a:pt x="286432" y="827517"/>
                  </a:cubicBezTo>
                  <a:cubicBezTo>
                    <a:pt x="286944" y="826578"/>
                    <a:pt x="287456" y="825554"/>
                    <a:pt x="287968" y="824616"/>
                  </a:cubicBezTo>
                  <a:close/>
                  <a:moveTo>
                    <a:pt x="293769" y="823933"/>
                  </a:moveTo>
                  <a:lnTo>
                    <a:pt x="297694" y="814203"/>
                  </a:lnTo>
                  <a:cubicBezTo>
                    <a:pt x="298035" y="816934"/>
                    <a:pt x="298462" y="819665"/>
                    <a:pt x="298974" y="822311"/>
                  </a:cubicBezTo>
                  <a:cubicBezTo>
                    <a:pt x="297182" y="823421"/>
                    <a:pt x="295476" y="824616"/>
                    <a:pt x="293684" y="825725"/>
                  </a:cubicBezTo>
                  <a:cubicBezTo>
                    <a:pt x="293684" y="825128"/>
                    <a:pt x="293684" y="824530"/>
                    <a:pt x="293769" y="823933"/>
                  </a:cubicBezTo>
                  <a:close/>
                  <a:moveTo>
                    <a:pt x="300424" y="807375"/>
                  </a:moveTo>
                  <a:lnTo>
                    <a:pt x="302301" y="802852"/>
                  </a:lnTo>
                  <a:cubicBezTo>
                    <a:pt x="305287" y="800718"/>
                    <a:pt x="308359" y="798670"/>
                    <a:pt x="311345" y="796536"/>
                  </a:cubicBezTo>
                  <a:cubicBezTo>
                    <a:pt x="311345" y="797304"/>
                    <a:pt x="311345" y="798072"/>
                    <a:pt x="311345" y="798840"/>
                  </a:cubicBezTo>
                  <a:cubicBezTo>
                    <a:pt x="308444" y="804815"/>
                    <a:pt x="305543" y="810874"/>
                    <a:pt x="302642" y="816849"/>
                  </a:cubicBezTo>
                  <a:cubicBezTo>
                    <a:pt x="302045" y="818214"/>
                    <a:pt x="301363" y="819495"/>
                    <a:pt x="300765" y="820860"/>
                  </a:cubicBezTo>
                  <a:cubicBezTo>
                    <a:pt x="300509" y="816337"/>
                    <a:pt x="300339" y="811898"/>
                    <a:pt x="300339" y="807375"/>
                  </a:cubicBezTo>
                  <a:close/>
                  <a:moveTo>
                    <a:pt x="329346" y="779295"/>
                  </a:moveTo>
                  <a:cubicBezTo>
                    <a:pt x="326787" y="780832"/>
                    <a:pt x="324228" y="782368"/>
                    <a:pt x="321668" y="783904"/>
                  </a:cubicBezTo>
                  <a:cubicBezTo>
                    <a:pt x="324228" y="778271"/>
                    <a:pt x="326702" y="772553"/>
                    <a:pt x="329346" y="766920"/>
                  </a:cubicBezTo>
                  <a:cubicBezTo>
                    <a:pt x="329346" y="771017"/>
                    <a:pt x="329346" y="775199"/>
                    <a:pt x="329346" y="779295"/>
                  </a:cubicBezTo>
                  <a:close/>
                  <a:moveTo>
                    <a:pt x="336513" y="739864"/>
                  </a:moveTo>
                  <a:cubicBezTo>
                    <a:pt x="336513" y="739864"/>
                    <a:pt x="336343" y="739779"/>
                    <a:pt x="336257" y="739694"/>
                  </a:cubicBezTo>
                  <a:lnTo>
                    <a:pt x="336257" y="739694"/>
                  </a:lnTo>
                  <a:cubicBezTo>
                    <a:pt x="336257" y="739694"/>
                    <a:pt x="336257" y="739523"/>
                    <a:pt x="336257" y="739523"/>
                  </a:cubicBezTo>
                  <a:lnTo>
                    <a:pt x="336257" y="739523"/>
                  </a:lnTo>
                  <a:cubicBezTo>
                    <a:pt x="336428" y="737048"/>
                    <a:pt x="336599" y="734487"/>
                    <a:pt x="336684" y="732012"/>
                  </a:cubicBezTo>
                  <a:cubicBezTo>
                    <a:pt x="338134" y="730817"/>
                    <a:pt x="339670" y="729623"/>
                    <a:pt x="341120" y="728428"/>
                  </a:cubicBezTo>
                  <a:cubicBezTo>
                    <a:pt x="339585" y="732183"/>
                    <a:pt x="338049" y="736024"/>
                    <a:pt x="336513" y="739864"/>
                  </a:cubicBezTo>
                  <a:close/>
                  <a:moveTo>
                    <a:pt x="347178" y="727148"/>
                  </a:moveTo>
                  <a:cubicBezTo>
                    <a:pt x="347178" y="727148"/>
                    <a:pt x="347178" y="727574"/>
                    <a:pt x="347178" y="727745"/>
                  </a:cubicBezTo>
                  <a:lnTo>
                    <a:pt x="344619" y="732695"/>
                  </a:lnTo>
                  <a:cubicBezTo>
                    <a:pt x="345472" y="730817"/>
                    <a:pt x="346325" y="729025"/>
                    <a:pt x="347178" y="727148"/>
                  </a:cubicBezTo>
                  <a:close/>
                  <a:moveTo>
                    <a:pt x="310918" y="774345"/>
                  </a:moveTo>
                  <a:cubicBezTo>
                    <a:pt x="309894" y="777162"/>
                    <a:pt x="308871" y="779893"/>
                    <a:pt x="307847" y="782709"/>
                  </a:cubicBezTo>
                  <a:cubicBezTo>
                    <a:pt x="305458" y="786721"/>
                    <a:pt x="302984" y="790732"/>
                    <a:pt x="300595" y="794744"/>
                  </a:cubicBezTo>
                  <a:cubicBezTo>
                    <a:pt x="300765" y="789367"/>
                    <a:pt x="300936" y="783990"/>
                    <a:pt x="301277" y="778613"/>
                  </a:cubicBezTo>
                  <a:lnTo>
                    <a:pt x="301277" y="778613"/>
                  </a:lnTo>
                  <a:cubicBezTo>
                    <a:pt x="301277" y="778613"/>
                    <a:pt x="301277" y="778357"/>
                    <a:pt x="301277" y="778357"/>
                  </a:cubicBezTo>
                  <a:lnTo>
                    <a:pt x="301277" y="778357"/>
                  </a:lnTo>
                  <a:cubicBezTo>
                    <a:pt x="301277" y="778357"/>
                    <a:pt x="301277" y="778101"/>
                    <a:pt x="301277" y="778015"/>
                  </a:cubicBezTo>
                  <a:cubicBezTo>
                    <a:pt x="304519" y="775711"/>
                    <a:pt x="307676" y="773492"/>
                    <a:pt x="310918" y="771187"/>
                  </a:cubicBezTo>
                  <a:cubicBezTo>
                    <a:pt x="310918" y="772211"/>
                    <a:pt x="310918" y="773236"/>
                    <a:pt x="310918" y="774260"/>
                  </a:cubicBezTo>
                  <a:close/>
                  <a:moveTo>
                    <a:pt x="290442" y="790732"/>
                  </a:moveTo>
                  <a:cubicBezTo>
                    <a:pt x="289930" y="795426"/>
                    <a:pt x="289503" y="800035"/>
                    <a:pt x="289077" y="804729"/>
                  </a:cubicBezTo>
                  <a:cubicBezTo>
                    <a:pt x="288650" y="805071"/>
                    <a:pt x="288139" y="805412"/>
                    <a:pt x="287712" y="805668"/>
                  </a:cubicBezTo>
                  <a:cubicBezTo>
                    <a:pt x="287968" y="801913"/>
                    <a:pt x="288309" y="798157"/>
                    <a:pt x="288650" y="794402"/>
                  </a:cubicBezTo>
                  <a:lnTo>
                    <a:pt x="290442" y="790647"/>
                  </a:lnTo>
                  <a:close/>
                  <a:moveTo>
                    <a:pt x="288480" y="811728"/>
                  </a:moveTo>
                  <a:cubicBezTo>
                    <a:pt x="288394" y="813179"/>
                    <a:pt x="288224" y="814630"/>
                    <a:pt x="288139" y="816166"/>
                  </a:cubicBezTo>
                  <a:cubicBezTo>
                    <a:pt x="287712" y="816934"/>
                    <a:pt x="287285" y="817617"/>
                    <a:pt x="286859" y="818385"/>
                  </a:cubicBezTo>
                  <a:cubicBezTo>
                    <a:pt x="286944" y="816422"/>
                    <a:pt x="287029" y="814459"/>
                    <a:pt x="287200" y="812581"/>
                  </a:cubicBezTo>
                  <a:cubicBezTo>
                    <a:pt x="287627" y="812325"/>
                    <a:pt x="288053" y="812069"/>
                    <a:pt x="288480" y="811813"/>
                  </a:cubicBezTo>
                  <a:close/>
                  <a:moveTo>
                    <a:pt x="269795" y="847574"/>
                  </a:moveTo>
                  <a:cubicBezTo>
                    <a:pt x="269795" y="848172"/>
                    <a:pt x="269795" y="848684"/>
                    <a:pt x="269795" y="849281"/>
                  </a:cubicBezTo>
                  <a:cubicBezTo>
                    <a:pt x="268345" y="851927"/>
                    <a:pt x="266980" y="854658"/>
                    <a:pt x="265529" y="857304"/>
                  </a:cubicBezTo>
                  <a:cubicBezTo>
                    <a:pt x="265444" y="855000"/>
                    <a:pt x="265274" y="852610"/>
                    <a:pt x="265188" y="850305"/>
                  </a:cubicBezTo>
                  <a:cubicBezTo>
                    <a:pt x="266724" y="849367"/>
                    <a:pt x="268260" y="848513"/>
                    <a:pt x="269710" y="847574"/>
                  </a:cubicBezTo>
                  <a:close/>
                  <a:moveTo>
                    <a:pt x="257766" y="872496"/>
                  </a:moveTo>
                  <a:cubicBezTo>
                    <a:pt x="256912" y="874118"/>
                    <a:pt x="256059" y="875739"/>
                    <a:pt x="255291" y="877446"/>
                  </a:cubicBezTo>
                  <a:lnTo>
                    <a:pt x="255291" y="877446"/>
                  </a:lnTo>
                  <a:cubicBezTo>
                    <a:pt x="255291" y="877446"/>
                    <a:pt x="255206" y="877702"/>
                    <a:pt x="255206" y="877702"/>
                  </a:cubicBezTo>
                  <a:lnTo>
                    <a:pt x="255035" y="877958"/>
                  </a:lnTo>
                  <a:lnTo>
                    <a:pt x="255035" y="877958"/>
                  </a:lnTo>
                  <a:cubicBezTo>
                    <a:pt x="253500" y="881287"/>
                    <a:pt x="251964" y="884530"/>
                    <a:pt x="250428" y="887859"/>
                  </a:cubicBezTo>
                  <a:cubicBezTo>
                    <a:pt x="250343" y="885640"/>
                    <a:pt x="250172" y="883421"/>
                    <a:pt x="250087" y="881116"/>
                  </a:cubicBezTo>
                  <a:cubicBezTo>
                    <a:pt x="250002" y="878812"/>
                    <a:pt x="249916" y="876593"/>
                    <a:pt x="249916" y="874288"/>
                  </a:cubicBezTo>
                  <a:cubicBezTo>
                    <a:pt x="252561" y="872752"/>
                    <a:pt x="255206" y="871216"/>
                    <a:pt x="257851" y="869765"/>
                  </a:cubicBezTo>
                  <a:cubicBezTo>
                    <a:pt x="257851" y="870704"/>
                    <a:pt x="257851" y="871557"/>
                    <a:pt x="257851" y="872496"/>
                  </a:cubicBezTo>
                  <a:close/>
                  <a:moveTo>
                    <a:pt x="238142" y="915597"/>
                  </a:moveTo>
                  <a:cubicBezTo>
                    <a:pt x="237972" y="912866"/>
                    <a:pt x="237801" y="910049"/>
                    <a:pt x="237630" y="907318"/>
                  </a:cubicBezTo>
                  <a:cubicBezTo>
                    <a:pt x="239422" y="906294"/>
                    <a:pt x="241300" y="905270"/>
                    <a:pt x="243091" y="904160"/>
                  </a:cubicBezTo>
                  <a:cubicBezTo>
                    <a:pt x="241384" y="908001"/>
                    <a:pt x="239763" y="911756"/>
                    <a:pt x="238142" y="915597"/>
                  </a:cubicBezTo>
                  <a:close/>
                  <a:moveTo>
                    <a:pt x="233535" y="936849"/>
                  </a:moveTo>
                  <a:cubicBezTo>
                    <a:pt x="233962" y="941457"/>
                    <a:pt x="234388" y="946066"/>
                    <a:pt x="234901" y="950675"/>
                  </a:cubicBezTo>
                  <a:cubicBezTo>
                    <a:pt x="234559" y="950931"/>
                    <a:pt x="234133" y="951102"/>
                    <a:pt x="233792" y="951358"/>
                  </a:cubicBezTo>
                  <a:cubicBezTo>
                    <a:pt x="233365" y="947261"/>
                    <a:pt x="233023" y="943079"/>
                    <a:pt x="232597" y="938982"/>
                  </a:cubicBezTo>
                  <a:cubicBezTo>
                    <a:pt x="232938" y="938299"/>
                    <a:pt x="233194" y="937531"/>
                    <a:pt x="233535" y="936849"/>
                  </a:cubicBezTo>
                  <a:close/>
                  <a:moveTo>
                    <a:pt x="228843" y="954345"/>
                  </a:moveTo>
                  <a:cubicBezTo>
                    <a:pt x="227393" y="955199"/>
                    <a:pt x="226027" y="956052"/>
                    <a:pt x="224577" y="956906"/>
                  </a:cubicBezTo>
                  <a:cubicBezTo>
                    <a:pt x="225942" y="953833"/>
                    <a:pt x="227307" y="950675"/>
                    <a:pt x="228672" y="947602"/>
                  </a:cubicBezTo>
                  <a:cubicBezTo>
                    <a:pt x="228672" y="949822"/>
                    <a:pt x="228672" y="952126"/>
                    <a:pt x="228758" y="954345"/>
                  </a:cubicBezTo>
                  <a:close/>
                  <a:moveTo>
                    <a:pt x="229014" y="960405"/>
                  </a:moveTo>
                  <a:cubicBezTo>
                    <a:pt x="229014" y="962880"/>
                    <a:pt x="229184" y="965270"/>
                    <a:pt x="229269" y="967745"/>
                  </a:cubicBezTo>
                  <a:lnTo>
                    <a:pt x="229269" y="967745"/>
                  </a:lnTo>
                  <a:cubicBezTo>
                    <a:pt x="229269" y="967745"/>
                    <a:pt x="229269" y="967745"/>
                    <a:pt x="229269" y="967745"/>
                  </a:cubicBezTo>
                  <a:lnTo>
                    <a:pt x="229269" y="967745"/>
                  </a:lnTo>
                  <a:cubicBezTo>
                    <a:pt x="229526" y="970305"/>
                    <a:pt x="229781" y="972866"/>
                    <a:pt x="230038" y="975426"/>
                  </a:cubicBezTo>
                  <a:cubicBezTo>
                    <a:pt x="226539" y="977560"/>
                    <a:pt x="223042" y="979694"/>
                    <a:pt x="219543" y="981827"/>
                  </a:cubicBezTo>
                  <a:cubicBezTo>
                    <a:pt x="219543" y="981230"/>
                    <a:pt x="219458" y="980718"/>
                    <a:pt x="219373" y="980120"/>
                  </a:cubicBezTo>
                  <a:lnTo>
                    <a:pt x="219373" y="980120"/>
                  </a:lnTo>
                  <a:cubicBezTo>
                    <a:pt x="219373" y="980120"/>
                    <a:pt x="219373" y="980035"/>
                    <a:pt x="219373" y="980035"/>
                  </a:cubicBezTo>
                  <a:lnTo>
                    <a:pt x="219373" y="980035"/>
                  </a:lnTo>
                  <a:cubicBezTo>
                    <a:pt x="219373" y="980035"/>
                    <a:pt x="219373" y="979950"/>
                    <a:pt x="219373" y="979950"/>
                  </a:cubicBezTo>
                  <a:cubicBezTo>
                    <a:pt x="218946" y="977218"/>
                    <a:pt x="218519" y="974487"/>
                    <a:pt x="218093" y="971842"/>
                  </a:cubicBezTo>
                  <a:cubicBezTo>
                    <a:pt x="219117" y="969452"/>
                    <a:pt x="220140" y="967062"/>
                    <a:pt x="221250" y="964672"/>
                  </a:cubicBezTo>
                  <a:cubicBezTo>
                    <a:pt x="223894" y="963307"/>
                    <a:pt x="226454" y="961941"/>
                    <a:pt x="229099" y="960490"/>
                  </a:cubicBezTo>
                  <a:close/>
                  <a:moveTo>
                    <a:pt x="217325" y="966891"/>
                  </a:moveTo>
                  <a:cubicBezTo>
                    <a:pt x="217325" y="966891"/>
                    <a:pt x="217325" y="966721"/>
                    <a:pt x="217325" y="966635"/>
                  </a:cubicBezTo>
                  <a:cubicBezTo>
                    <a:pt x="217325" y="966635"/>
                    <a:pt x="217410" y="966635"/>
                    <a:pt x="217496" y="966550"/>
                  </a:cubicBezTo>
                  <a:cubicBezTo>
                    <a:pt x="217496" y="966635"/>
                    <a:pt x="217410" y="966806"/>
                    <a:pt x="217325" y="966891"/>
                  </a:cubicBezTo>
                  <a:close/>
                  <a:moveTo>
                    <a:pt x="211097" y="964843"/>
                  </a:moveTo>
                  <a:cubicBezTo>
                    <a:pt x="210926" y="963563"/>
                    <a:pt x="210756" y="962282"/>
                    <a:pt x="210670" y="961002"/>
                  </a:cubicBezTo>
                  <a:cubicBezTo>
                    <a:pt x="210670" y="961002"/>
                    <a:pt x="210414" y="961002"/>
                    <a:pt x="210414" y="961002"/>
                  </a:cubicBezTo>
                  <a:cubicBezTo>
                    <a:pt x="210414" y="962453"/>
                    <a:pt x="210414" y="963904"/>
                    <a:pt x="210329" y="965355"/>
                  </a:cubicBezTo>
                  <a:cubicBezTo>
                    <a:pt x="207855" y="966806"/>
                    <a:pt x="205466" y="968257"/>
                    <a:pt x="202992" y="969708"/>
                  </a:cubicBezTo>
                  <a:cubicBezTo>
                    <a:pt x="205893" y="963477"/>
                    <a:pt x="208793" y="957247"/>
                    <a:pt x="211694" y="951017"/>
                  </a:cubicBezTo>
                  <a:cubicBezTo>
                    <a:pt x="211780" y="955455"/>
                    <a:pt x="211950" y="959893"/>
                    <a:pt x="212206" y="964331"/>
                  </a:cubicBezTo>
                  <a:cubicBezTo>
                    <a:pt x="211865" y="964502"/>
                    <a:pt x="211523" y="964758"/>
                    <a:pt x="211182" y="964928"/>
                  </a:cubicBezTo>
                  <a:close/>
                  <a:moveTo>
                    <a:pt x="191218" y="989850"/>
                  </a:moveTo>
                  <a:cubicBezTo>
                    <a:pt x="189256" y="993861"/>
                    <a:pt x="187294" y="997873"/>
                    <a:pt x="185331" y="1001884"/>
                  </a:cubicBezTo>
                  <a:cubicBezTo>
                    <a:pt x="182857" y="1003335"/>
                    <a:pt x="180297" y="1004701"/>
                    <a:pt x="177823" y="1006066"/>
                  </a:cubicBezTo>
                  <a:cubicBezTo>
                    <a:pt x="182516" y="997361"/>
                    <a:pt x="187123" y="988570"/>
                    <a:pt x="191815" y="979864"/>
                  </a:cubicBezTo>
                  <a:cubicBezTo>
                    <a:pt x="193863" y="978840"/>
                    <a:pt x="195825" y="977816"/>
                    <a:pt x="197873" y="976792"/>
                  </a:cubicBezTo>
                  <a:lnTo>
                    <a:pt x="191218" y="989850"/>
                  </a:lnTo>
                  <a:close/>
                  <a:moveTo>
                    <a:pt x="184222" y="1004189"/>
                  </a:moveTo>
                  <a:cubicBezTo>
                    <a:pt x="183283" y="1006237"/>
                    <a:pt x="182345" y="1008285"/>
                    <a:pt x="181321" y="1010248"/>
                  </a:cubicBezTo>
                  <a:lnTo>
                    <a:pt x="180468" y="1007944"/>
                  </a:lnTo>
                  <a:lnTo>
                    <a:pt x="180468" y="1012041"/>
                  </a:lnTo>
                  <a:cubicBezTo>
                    <a:pt x="178250" y="1016820"/>
                    <a:pt x="176032" y="1021600"/>
                    <a:pt x="173899" y="1026465"/>
                  </a:cubicBezTo>
                  <a:cubicBezTo>
                    <a:pt x="173387" y="1023819"/>
                    <a:pt x="172875" y="1021173"/>
                    <a:pt x="172363" y="1018527"/>
                  </a:cubicBezTo>
                  <a:lnTo>
                    <a:pt x="172021" y="1016735"/>
                  </a:lnTo>
                  <a:cubicBezTo>
                    <a:pt x="173642" y="1013747"/>
                    <a:pt x="175179" y="1010761"/>
                    <a:pt x="176799" y="1007773"/>
                  </a:cubicBezTo>
                  <a:cubicBezTo>
                    <a:pt x="179274" y="1006578"/>
                    <a:pt x="181662" y="1005384"/>
                    <a:pt x="184137" y="1004189"/>
                  </a:cubicBezTo>
                  <a:close/>
                  <a:moveTo>
                    <a:pt x="166817" y="1042425"/>
                  </a:moveTo>
                  <a:cubicBezTo>
                    <a:pt x="165026" y="1046607"/>
                    <a:pt x="163234" y="1050874"/>
                    <a:pt x="161528" y="1055056"/>
                  </a:cubicBezTo>
                  <a:lnTo>
                    <a:pt x="157603" y="1043961"/>
                  </a:lnTo>
                  <a:lnTo>
                    <a:pt x="157603" y="1043790"/>
                  </a:lnTo>
                  <a:cubicBezTo>
                    <a:pt x="157774" y="1043278"/>
                    <a:pt x="158030" y="1042851"/>
                    <a:pt x="158285" y="1042339"/>
                  </a:cubicBezTo>
                  <a:cubicBezTo>
                    <a:pt x="162125" y="1040206"/>
                    <a:pt x="165879" y="1037987"/>
                    <a:pt x="169718" y="1035768"/>
                  </a:cubicBezTo>
                  <a:cubicBezTo>
                    <a:pt x="168780" y="1037987"/>
                    <a:pt x="167756" y="1040206"/>
                    <a:pt x="166817" y="1042339"/>
                  </a:cubicBezTo>
                  <a:close/>
                  <a:moveTo>
                    <a:pt x="156409" y="1045839"/>
                  </a:moveTo>
                  <a:lnTo>
                    <a:pt x="156750" y="1048740"/>
                  </a:lnTo>
                  <a:cubicBezTo>
                    <a:pt x="157262" y="1052837"/>
                    <a:pt x="157774" y="1056849"/>
                    <a:pt x="158285" y="1060945"/>
                  </a:cubicBezTo>
                  <a:cubicBezTo>
                    <a:pt x="157006" y="1061799"/>
                    <a:pt x="155726" y="1062652"/>
                    <a:pt x="154446" y="1063591"/>
                  </a:cubicBezTo>
                  <a:cubicBezTo>
                    <a:pt x="153764" y="1060092"/>
                    <a:pt x="153081" y="1056593"/>
                    <a:pt x="152569" y="1053008"/>
                  </a:cubicBezTo>
                  <a:cubicBezTo>
                    <a:pt x="153849" y="1050618"/>
                    <a:pt x="155129" y="1048228"/>
                    <a:pt x="156323" y="1045839"/>
                  </a:cubicBezTo>
                  <a:close/>
                  <a:moveTo>
                    <a:pt x="156579" y="1067432"/>
                  </a:moveTo>
                  <a:cubicBezTo>
                    <a:pt x="156323" y="1068115"/>
                    <a:pt x="156067" y="1068797"/>
                    <a:pt x="155811" y="1069480"/>
                  </a:cubicBezTo>
                  <a:cubicBezTo>
                    <a:pt x="155726" y="1069053"/>
                    <a:pt x="155641" y="1068541"/>
                    <a:pt x="155555" y="1068115"/>
                  </a:cubicBezTo>
                  <a:cubicBezTo>
                    <a:pt x="155897" y="1067859"/>
                    <a:pt x="156323" y="1067688"/>
                    <a:pt x="156664" y="1067432"/>
                  </a:cubicBezTo>
                  <a:close/>
                  <a:moveTo>
                    <a:pt x="147877" y="1090391"/>
                  </a:moveTo>
                  <a:cubicBezTo>
                    <a:pt x="147451" y="1088769"/>
                    <a:pt x="147024" y="1087062"/>
                    <a:pt x="146682" y="1085440"/>
                  </a:cubicBezTo>
                  <a:lnTo>
                    <a:pt x="145488" y="1080063"/>
                  </a:lnTo>
                  <a:lnTo>
                    <a:pt x="150095" y="1084245"/>
                  </a:lnTo>
                  <a:cubicBezTo>
                    <a:pt x="149327" y="1086294"/>
                    <a:pt x="148559" y="1088342"/>
                    <a:pt x="147877" y="1090391"/>
                  </a:cubicBezTo>
                  <a:close/>
                  <a:moveTo>
                    <a:pt x="151289" y="1098755"/>
                  </a:moveTo>
                  <a:lnTo>
                    <a:pt x="151289" y="1098755"/>
                  </a:lnTo>
                  <a:cubicBezTo>
                    <a:pt x="151289" y="1098755"/>
                    <a:pt x="151289" y="1098755"/>
                    <a:pt x="151289" y="1098755"/>
                  </a:cubicBezTo>
                  <a:lnTo>
                    <a:pt x="151289" y="1098755"/>
                  </a:lnTo>
                  <a:cubicBezTo>
                    <a:pt x="151289" y="1098755"/>
                    <a:pt x="151289" y="1098755"/>
                    <a:pt x="151289" y="1098755"/>
                  </a:cubicBezTo>
                  <a:cubicBezTo>
                    <a:pt x="152057" y="1096536"/>
                    <a:pt x="152740" y="1094316"/>
                    <a:pt x="153508" y="1092098"/>
                  </a:cubicBezTo>
                  <a:cubicBezTo>
                    <a:pt x="154020" y="1091842"/>
                    <a:pt x="154532" y="1091500"/>
                    <a:pt x="155043" y="1091244"/>
                  </a:cubicBezTo>
                  <a:cubicBezTo>
                    <a:pt x="156238" y="1095170"/>
                    <a:pt x="157518" y="1099011"/>
                    <a:pt x="158968" y="1102851"/>
                  </a:cubicBezTo>
                  <a:cubicBezTo>
                    <a:pt x="157944" y="1106265"/>
                    <a:pt x="157006" y="1109679"/>
                    <a:pt x="155982" y="1113093"/>
                  </a:cubicBezTo>
                  <a:cubicBezTo>
                    <a:pt x="155385" y="1113520"/>
                    <a:pt x="154702" y="1114032"/>
                    <a:pt x="154105" y="1114459"/>
                  </a:cubicBezTo>
                  <a:cubicBezTo>
                    <a:pt x="152910" y="1110021"/>
                    <a:pt x="151716" y="1105583"/>
                    <a:pt x="150522" y="1101059"/>
                  </a:cubicBezTo>
                  <a:cubicBezTo>
                    <a:pt x="150778" y="1100291"/>
                    <a:pt x="151034" y="1099608"/>
                    <a:pt x="151289" y="1098840"/>
                  </a:cubicBezTo>
                  <a:close/>
                  <a:moveTo>
                    <a:pt x="151716" y="1128200"/>
                  </a:moveTo>
                  <a:cubicBezTo>
                    <a:pt x="150948" y="1130931"/>
                    <a:pt x="150266" y="1133748"/>
                    <a:pt x="149498" y="1136479"/>
                  </a:cubicBezTo>
                  <a:cubicBezTo>
                    <a:pt x="148133" y="1137418"/>
                    <a:pt x="146853" y="1138356"/>
                    <a:pt x="145488" y="1139295"/>
                  </a:cubicBezTo>
                  <a:cubicBezTo>
                    <a:pt x="144293" y="1135881"/>
                    <a:pt x="143185" y="1132382"/>
                    <a:pt x="142160" y="1128883"/>
                  </a:cubicBezTo>
                  <a:cubicBezTo>
                    <a:pt x="144976" y="1127005"/>
                    <a:pt x="147792" y="1125042"/>
                    <a:pt x="150692" y="1123164"/>
                  </a:cubicBezTo>
                  <a:cubicBezTo>
                    <a:pt x="151034" y="1124786"/>
                    <a:pt x="151375" y="1126493"/>
                    <a:pt x="151716" y="1128115"/>
                  </a:cubicBezTo>
                  <a:close/>
                  <a:moveTo>
                    <a:pt x="143440" y="1147659"/>
                  </a:moveTo>
                  <a:cubicBezTo>
                    <a:pt x="143440" y="1147659"/>
                    <a:pt x="143440" y="1147659"/>
                    <a:pt x="143440" y="1147659"/>
                  </a:cubicBezTo>
                  <a:cubicBezTo>
                    <a:pt x="143440" y="1147659"/>
                    <a:pt x="143440" y="1147659"/>
                    <a:pt x="143440" y="1147659"/>
                  </a:cubicBezTo>
                  <a:cubicBezTo>
                    <a:pt x="143440" y="1147659"/>
                    <a:pt x="143440" y="1147659"/>
                    <a:pt x="143440" y="1147659"/>
                  </a:cubicBezTo>
                  <a:close/>
                  <a:moveTo>
                    <a:pt x="143440" y="1147830"/>
                  </a:moveTo>
                  <a:cubicBezTo>
                    <a:pt x="143952" y="1149964"/>
                    <a:pt x="144550" y="1152098"/>
                    <a:pt x="145147" y="1154146"/>
                  </a:cubicBezTo>
                  <a:cubicBezTo>
                    <a:pt x="144635" y="1156194"/>
                    <a:pt x="144208" y="1158328"/>
                    <a:pt x="143697" y="1160376"/>
                  </a:cubicBezTo>
                  <a:cubicBezTo>
                    <a:pt x="143526" y="1160462"/>
                    <a:pt x="143355" y="1160547"/>
                    <a:pt x="143185" y="1160718"/>
                  </a:cubicBezTo>
                  <a:cubicBezTo>
                    <a:pt x="142502" y="1159011"/>
                    <a:pt x="141819" y="1157304"/>
                    <a:pt x="141137" y="1155682"/>
                  </a:cubicBezTo>
                  <a:cubicBezTo>
                    <a:pt x="141734" y="1153036"/>
                    <a:pt x="142502" y="1150390"/>
                    <a:pt x="143440" y="1147830"/>
                  </a:cubicBezTo>
                  <a:close/>
                  <a:moveTo>
                    <a:pt x="139772" y="1166521"/>
                  </a:moveTo>
                  <a:cubicBezTo>
                    <a:pt x="140198" y="1167972"/>
                    <a:pt x="140710" y="1169423"/>
                    <a:pt x="141222" y="1170874"/>
                  </a:cubicBezTo>
                  <a:cubicBezTo>
                    <a:pt x="140796" y="1172752"/>
                    <a:pt x="140369" y="1174544"/>
                    <a:pt x="140027" y="1176422"/>
                  </a:cubicBezTo>
                  <a:cubicBezTo>
                    <a:pt x="139943" y="1174971"/>
                    <a:pt x="139772" y="1173520"/>
                    <a:pt x="139772" y="1171984"/>
                  </a:cubicBezTo>
                  <a:cubicBezTo>
                    <a:pt x="139772" y="1170191"/>
                    <a:pt x="139772" y="1168314"/>
                    <a:pt x="139772" y="1166521"/>
                  </a:cubicBezTo>
                  <a:cubicBezTo>
                    <a:pt x="139772" y="1166521"/>
                    <a:pt x="139772" y="1166521"/>
                    <a:pt x="139772" y="1166521"/>
                  </a:cubicBezTo>
                  <a:close/>
                  <a:moveTo>
                    <a:pt x="137895" y="1171813"/>
                  </a:moveTo>
                  <a:cubicBezTo>
                    <a:pt x="137810" y="1175910"/>
                    <a:pt x="137895" y="1180092"/>
                    <a:pt x="138236" y="1184188"/>
                  </a:cubicBezTo>
                  <a:cubicBezTo>
                    <a:pt x="137639" y="1187005"/>
                    <a:pt x="137042" y="1189736"/>
                    <a:pt x="136444" y="1192553"/>
                  </a:cubicBezTo>
                  <a:cubicBezTo>
                    <a:pt x="134482" y="1188968"/>
                    <a:pt x="132605" y="1185298"/>
                    <a:pt x="130814" y="1181628"/>
                  </a:cubicBezTo>
                  <a:cubicBezTo>
                    <a:pt x="129704" y="1179238"/>
                    <a:pt x="128595" y="1176849"/>
                    <a:pt x="127486" y="1174459"/>
                  </a:cubicBezTo>
                  <a:cubicBezTo>
                    <a:pt x="127486" y="1174117"/>
                    <a:pt x="127486" y="1173776"/>
                    <a:pt x="127486" y="1173435"/>
                  </a:cubicBezTo>
                  <a:cubicBezTo>
                    <a:pt x="127486" y="1173179"/>
                    <a:pt x="127571" y="1173008"/>
                    <a:pt x="127657" y="1172752"/>
                  </a:cubicBezTo>
                  <a:cubicBezTo>
                    <a:pt x="131155" y="1170959"/>
                    <a:pt x="134653" y="1169167"/>
                    <a:pt x="138151" y="1167290"/>
                  </a:cubicBezTo>
                  <a:cubicBezTo>
                    <a:pt x="137980" y="1168826"/>
                    <a:pt x="137895" y="1170277"/>
                    <a:pt x="137895" y="1171813"/>
                  </a:cubicBezTo>
                  <a:close/>
                  <a:moveTo>
                    <a:pt x="123818" y="1174800"/>
                  </a:moveTo>
                  <a:cubicBezTo>
                    <a:pt x="123135" y="1177787"/>
                    <a:pt x="122452" y="1180689"/>
                    <a:pt x="121770" y="1183676"/>
                  </a:cubicBezTo>
                  <a:cubicBezTo>
                    <a:pt x="120319" y="1181799"/>
                    <a:pt x="118869" y="1180006"/>
                    <a:pt x="117248" y="1178214"/>
                  </a:cubicBezTo>
                  <a:lnTo>
                    <a:pt x="123476" y="1174971"/>
                  </a:lnTo>
                  <a:cubicBezTo>
                    <a:pt x="123476" y="1174971"/>
                    <a:pt x="123732" y="1174885"/>
                    <a:pt x="123818" y="1174800"/>
                  </a:cubicBezTo>
                  <a:close/>
                  <a:moveTo>
                    <a:pt x="125865" y="1179409"/>
                  </a:moveTo>
                  <a:cubicBezTo>
                    <a:pt x="125865" y="1179409"/>
                    <a:pt x="126121" y="1180177"/>
                    <a:pt x="126206" y="1180604"/>
                  </a:cubicBezTo>
                  <a:cubicBezTo>
                    <a:pt x="126206" y="1183762"/>
                    <a:pt x="126377" y="1187005"/>
                    <a:pt x="126462" y="1190163"/>
                  </a:cubicBezTo>
                  <a:cubicBezTo>
                    <a:pt x="125609" y="1188883"/>
                    <a:pt x="124756" y="1187688"/>
                    <a:pt x="123903" y="1186493"/>
                  </a:cubicBezTo>
                  <a:cubicBezTo>
                    <a:pt x="124500" y="1184103"/>
                    <a:pt x="125182" y="1181713"/>
                    <a:pt x="125780" y="1179409"/>
                  </a:cubicBezTo>
                  <a:close/>
                  <a:moveTo>
                    <a:pt x="139943" y="1198356"/>
                  </a:moveTo>
                  <a:cubicBezTo>
                    <a:pt x="139943" y="1198356"/>
                    <a:pt x="140027" y="1199124"/>
                    <a:pt x="140113" y="1199551"/>
                  </a:cubicBezTo>
                  <a:cubicBezTo>
                    <a:pt x="139943" y="1199210"/>
                    <a:pt x="139772" y="1198868"/>
                    <a:pt x="139601" y="1198527"/>
                  </a:cubicBezTo>
                  <a:lnTo>
                    <a:pt x="139857" y="1198356"/>
                  </a:lnTo>
                  <a:close/>
                  <a:moveTo>
                    <a:pt x="150436" y="1219523"/>
                  </a:moveTo>
                  <a:cubicBezTo>
                    <a:pt x="152825" y="1218072"/>
                    <a:pt x="155214" y="1216706"/>
                    <a:pt x="157603" y="1215255"/>
                  </a:cubicBezTo>
                  <a:cubicBezTo>
                    <a:pt x="156835" y="1219437"/>
                    <a:pt x="156153" y="1223705"/>
                    <a:pt x="155470" y="1227887"/>
                  </a:cubicBezTo>
                  <a:cubicBezTo>
                    <a:pt x="153764" y="1225156"/>
                    <a:pt x="152057" y="1222339"/>
                    <a:pt x="150436" y="1219437"/>
                  </a:cubicBezTo>
                  <a:close/>
                  <a:moveTo>
                    <a:pt x="154190" y="1229594"/>
                  </a:moveTo>
                  <a:cubicBezTo>
                    <a:pt x="153252" y="1230191"/>
                    <a:pt x="152399" y="1230703"/>
                    <a:pt x="151460" y="1231301"/>
                  </a:cubicBezTo>
                  <a:cubicBezTo>
                    <a:pt x="150863" y="1228826"/>
                    <a:pt x="150266" y="1226436"/>
                    <a:pt x="149668" y="1223961"/>
                  </a:cubicBezTo>
                  <a:cubicBezTo>
                    <a:pt x="151119" y="1225838"/>
                    <a:pt x="152655" y="1227716"/>
                    <a:pt x="154190" y="1229594"/>
                  </a:cubicBezTo>
                  <a:close/>
                  <a:moveTo>
                    <a:pt x="148645" y="1216365"/>
                  </a:moveTo>
                  <a:cubicBezTo>
                    <a:pt x="148218" y="1215511"/>
                    <a:pt x="147706" y="1214743"/>
                    <a:pt x="147280" y="1213890"/>
                  </a:cubicBezTo>
                  <a:cubicBezTo>
                    <a:pt x="147280" y="1213890"/>
                    <a:pt x="147280" y="1213890"/>
                    <a:pt x="147280" y="1213890"/>
                  </a:cubicBezTo>
                  <a:cubicBezTo>
                    <a:pt x="146682" y="1211329"/>
                    <a:pt x="146085" y="1208684"/>
                    <a:pt x="145488" y="1206123"/>
                  </a:cubicBezTo>
                  <a:cubicBezTo>
                    <a:pt x="144720" y="1202880"/>
                    <a:pt x="143952" y="1199636"/>
                    <a:pt x="143270" y="1196393"/>
                  </a:cubicBezTo>
                  <a:lnTo>
                    <a:pt x="146853" y="1194260"/>
                  </a:lnTo>
                  <a:cubicBezTo>
                    <a:pt x="148047" y="1193577"/>
                    <a:pt x="149156" y="1192809"/>
                    <a:pt x="150351" y="1192126"/>
                  </a:cubicBezTo>
                  <a:cubicBezTo>
                    <a:pt x="153081" y="1197674"/>
                    <a:pt x="155897" y="1203136"/>
                    <a:pt x="158883" y="1208513"/>
                  </a:cubicBezTo>
                  <a:cubicBezTo>
                    <a:pt x="158883" y="1208940"/>
                    <a:pt x="158712" y="1209452"/>
                    <a:pt x="158627" y="1209878"/>
                  </a:cubicBezTo>
                  <a:cubicBezTo>
                    <a:pt x="155385" y="1212098"/>
                    <a:pt x="152057" y="1214231"/>
                    <a:pt x="148730" y="1216450"/>
                  </a:cubicBezTo>
                  <a:close/>
                  <a:moveTo>
                    <a:pt x="164087" y="1196905"/>
                  </a:moveTo>
                  <a:cubicBezTo>
                    <a:pt x="164940" y="1198442"/>
                    <a:pt x="165793" y="1199978"/>
                    <a:pt x="166647" y="1201429"/>
                  </a:cubicBezTo>
                  <a:lnTo>
                    <a:pt x="167841" y="1203477"/>
                  </a:lnTo>
                  <a:cubicBezTo>
                    <a:pt x="165793" y="1204843"/>
                    <a:pt x="163661" y="1206294"/>
                    <a:pt x="161613" y="1207659"/>
                  </a:cubicBezTo>
                  <a:cubicBezTo>
                    <a:pt x="162466" y="1204075"/>
                    <a:pt x="163234" y="1200405"/>
                    <a:pt x="164087" y="1196820"/>
                  </a:cubicBezTo>
                  <a:close/>
                  <a:moveTo>
                    <a:pt x="171851" y="1178897"/>
                  </a:moveTo>
                  <a:cubicBezTo>
                    <a:pt x="177312" y="1175568"/>
                    <a:pt x="182771" y="1172240"/>
                    <a:pt x="188232" y="1168826"/>
                  </a:cubicBezTo>
                  <a:lnTo>
                    <a:pt x="188232" y="1168826"/>
                  </a:lnTo>
                  <a:cubicBezTo>
                    <a:pt x="188232" y="1168826"/>
                    <a:pt x="188232" y="1168826"/>
                    <a:pt x="188232" y="1168826"/>
                  </a:cubicBezTo>
                  <a:lnTo>
                    <a:pt x="188232" y="1168826"/>
                  </a:lnTo>
                  <a:cubicBezTo>
                    <a:pt x="188232" y="1168826"/>
                    <a:pt x="188232" y="1168826"/>
                    <a:pt x="188232" y="1168826"/>
                  </a:cubicBezTo>
                  <a:cubicBezTo>
                    <a:pt x="188317" y="1168826"/>
                    <a:pt x="188403" y="1168655"/>
                    <a:pt x="188488" y="1168655"/>
                  </a:cubicBezTo>
                  <a:cubicBezTo>
                    <a:pt x="187208" y="1176422"/>
                    <a:pt x="186014" y="1184188"/>
                    <a:pt x="184990" y="1191955"/>
                  </a:cubicBezTo>
                  <a:cubicBezTo>
                    <a:pt x="181492" y="1194345"/>
                    <a:pt x="177908" y="1196735"/>
                    <a:pt x="174411" y="1199124"/>
                  </a:cubicBezTo>
                  <a:cubicBezTo>
                    <a:pt x="173472" y="1192382"/>
                    <a:pt x="172533" y="1185725"/>
                    <a:pt x="171766" y="1178982"/>
                  </a:cubicBezTo>
                  <a:close/>
                  <a:moveTo>
                    <a:pt x="191133" y="1176849"/>
                  </a:moveTo>
                  <a:cubicBezTo>
                    <a:pt x="191559" y="1180177"/>
                    <a:pt x="191986" y="1183506"/>
                    <a:pt x="192412" y="1186834"/>
                  </a:cubicBezTo>
                  <a:cubicBezTo>
                    <a:pt x="191133" y="1187688"/>
                    <a:pt x="189938" y="1188541"/>
                    <a:pt x="188658" y="1189395"/>
                  </a:cubicBezTo>
                  <a:cubicBezTo>
                    <a:pt x="189426" y="1185213"/>
                    <a:pt x="190194" y="1181031"/>
                    <a:pt x="191048" y="1176849"/>
                  </a:cubicBezTo>
                  <a:close/>
                  <a:moveTo>
                    <a:pt x="193351" y="1193150"/>
                  </a:moveTo>
                  <a:cubicBezTo>
                    <a:pt x="193778" y="1196137"/>
                    <a:pt x="194290" y="1199124"/>
                    <a:pt x="194802" y="1202112"/>
                  </a:cubicBezTo>
                  <a:cubicBezTo>
                    <a:pt x="194887" y="1202709"/>
                    <a:pt x="195057" y="1203307"/>
                    <a:pt x="195143" y="1203904"/>
                  </a:cubicBezTo>
                  <a:cubicBezTo>
                    <a:pt x="191815" y="1206038"/>
                    <a:pt x="188488" y="1208086"/>
                    <a:pt x="185075" y="1210220"/>
                  </a:cubicBezTo>
                  <a:cubicBezTo>
                    <a:pt x="185758" y="1205782"/>
                    <a:pt x="186525" y="1201344"/>
                    <a:pt x="187379" y="1196991"/>
                  </a:cubicBezTo>
                  <a:cubicBezTo>
                    <a:pt x="189426" y="1195710"/>
                    <a:pt x="191389" y="1194430"/>
                    <a:pt x="193436" y="1193150"/>
                  </a:cubicBezTo>
                  <a:close/>
                  <a:moveTo>
                    <a:pt x="198641" y="1182652"/>
                  </a:moveTo>
                  <a:lnTo>
                    <a:pt x="198641" y="1182652"/>
                  </a:lnTo>
                  <a:cubicBezTo>
                    <a:pt x="198641" y="1182652"/>
                    <a:pt x="198470" y="1182823"/>
                    <a:pt x="198470" y="1182823"/>
                  </a:cubicBezTo>
                  <a:lnTo>
                    <a:pt x="198299" y="1182823"/>
                  </a:lnTo>
                  <a:cubicBezTo>
                    <a:pt x="198299" y="1182823"/>
                    <a:pt x="198299" y="1182994"/>
                    <a:pt x="198299" y="1182994"/>
                  </a:cubicBezTo>
                  <a:cubicBezTo>
                    <a:pt x="197361" y="1183676"/>
                    <a:pt x="196337" y="1184359"/>
                    <a:pt x="195399" y="1184957"/>
                  </a:cubicBezTo>
                  <a:cubicBezTo>
                    <a:pt x="194375" y="1180006"/>
                    <a:pt x="193436" y="1175056"/>
                    <a:pt x="192583" y="1170021"/>
                  </a:cubicBezTo>
                  <a:cubicBezTo>
                    <a:pt x="192754" y="1169082"/>
                    <a:pt x="192924" y="1168143"/>
                    <a:pt x="193095" y="1167290"/>
                  </a:cubicBezTo>
                  <a:cubicBezTo>
                    <a:pt x="193266" y="1166692"/>
                    <a:pt x="193351" y="1166009"/>
                    <a:pt x="193522" y="1165412"/>
                  </a:cubicBezTo>
                  <a:cubicBezTo>
                    <a:pt x="197787" y="1162595"/>
                    <a:pt x="202053" y="1159779"/>
                    <a:pt x="206319" y="1156877"/>
                  </a:cubicBezTo>
                  <a:cubicBezTo>
                    <a:pt x="206490" y="1158328"/>
                    <a:pt x="206660" y="1159779"/>
                    <a:pt x="206916" y="1161315"/>
                  </a:cubicBezTo>
                  <a:cubicBezTo>
                    <a:pt x="207599" y="1166180"/>
                    <a:pt x="208281" y="1171130"/>
                    <a:pt x="209135" y="1175995"/>
                  </a:cubicBezTo>
                  <a:cubicBezTo>
                    <a:pt x="205636" y="1178214"/>
                    <a:pt x="202224" y="1180518"/>
                    <a:pt x="198726" y="1182738"/>
                  </a:cubicBezTo>
                  <a:close/>
                  <a:moveTo>
                    <a:pt x="189597" y="1150903"/>
                  </a:moveTo>
                  <a:lnTo>
                    <a:pt x="188317" y="1140149"/>
                  </a:lnTo>
                  <a:cubicBezTo>
                    <a:pt x="190450" y="1138868"/>
                    <a:pt x="192583" y="1137588"/>
                    <a:pt x="194716" y="1136223"/>
                  </a:cubicBezTo>
                  <a:cubicBezTo>
                    <a:pt x="193266" y="1143307"/>
                    <a:pt x="191901" y="1150476"/>
                    <a:pt x="190536" y="1157560"/>
                  </a:cubicBezTo>
                  <a:cubicBezTo>
                    <a:pt x="190194" y="1155341"/>
                    <a:pt x="189938" y="1153036"/>
                    <a:pt x="189597" y="1150817"/>
                  </a:cubicBezTo>
                  <a:close/>
                  <a:moveTo>
                    <a:pt x="215192" y="1078442"/>
                  </a:moveTo>
                  <a:cubicBezTo>
                    <a:pt x="221932" y="1073747"/>
                    <a:pt x="228587" y="1069053"/>
                    <a:pt x="235327" y="1064359"/>
                  </a:cubicBezTo>
                  <a:cubicBezTo>
                    <a:pt x="233280" y="1071614"/>
                    <a:pt x="231232" y="1078868"/>
                    <a:pt x="229355" y="1086123"/>
                  </a:cubicBezTo>
                  <a:cubicBezTo>
                    <a:pt x="222871" y="1089964"/>
                    <a:pt x="216472" y="1093804"/>
                    <a:pt x="209988" y="1097731"/>
                  </a:cubicBezTo>
                  <a:cubicBezTo>
                    <a:pt x="211694" y="1091244"/>
                    <a:pt x="213401" y="1084843"/>
                    <a:pt x="215192" y="1078356"/>
                  </a:cubicBezTo>
                  <a:close/>
                  <a:moveTo>
                    <a:pt x="216898" y="1072211"/>
                  </a:moveTo>
                  <a:cubicBezTo>
                    <a:pt x="218605" y="1066152"/>
                    <a:pt x="220311" y="1060177"/>
                    <a:pt x="222188" y="1054203"/>
                  </a:cubicBezTo>
                  <a:cubicBezTo>
                    <a:pt x="222785" y="1052410"/>
                    <a:pt x="223297" y="1050618"/>
                    <a:pt x="223894" y="1048826"/>
                  </a:cubicBezTo>
                  <a:cubicBezTo>
                    <a:pt x="228672" y="1045668"/>
                    <a:pt x="233450" y="1042595"/>
                    <a:pt x="238228" y="1039437"/>
                  </a:cubicBezTo>
                  <a:lnTo>
                    <a:pt x="240958" y="1037645"/>
                  </a:lnTo>
                  <a:lnTo>
                    <a:pt x="238398" y="1046265"/>
                  </a:lnTo>
                  <a:cubicBezTo>
                    <a:pt x="238398" y="1046265"/>
                    <a:pt x="238569" y="1046522"/>
                    <a:pt x="238654" y="1046265"/>
                  </a:cubicBezTo>
                  <a:lnTo>
                    <a:pt x="241726" y="1037048"/>
                  </a:lnTo>
                  <a:lnTo>
                    <a:pt x="244029" y="1035512"/>
                  </a:lnTo>
                  <a:cubicBezTo>
                    <a:pt x="241470" y="1043534"/>
                    <a:pt x="238996" y="1051557"/>
                    <a:pt x="236607" y="1059580"/>
                  </a:cubicBezTo>
                  <a:cubicBezTo>
                    <a:pt x="230038" y="1063762"/>
                    <a:pt x="223468" y="1067944"/>
                    <a:pt x="216813" y="1072126"/>
                  </a:cubicBezTo>
                  <a:close/>
                  <a:moveTo>
                    <a:pt x="243603" y="1031415"/>
                  </a:moveTo>
                  <a:lnTo>
                    <a:pt x="245480" y="1025953"/>
                  </a:lnTo>
                  <a:lnTo>
                    <a:pt x="252646" y="1005640"/>
                  </a:lnTo>
                  <a:cubicBezTo>
                    <a:pt x="252903" y="1004957"/>
                    <a:pt x="253158" y="1004274"/>
                    <a:pt x="253414" y="1003591"/>
                  </a:cubicBezTo>
                  <a:cubicBezTo>
                    <a:pt x="254012" y="1003164"/>
                    <a:pt x="254524" y="1002823"/>
                    <a:pt x="255121" y="1002396"/>
                  </a:cubicBezTo>
                  <a:lnTo>
                    <a:pt x="253755" y="1006322"/>
                  </a:lnTo>
                  <a:cubicBezTo>
                    <a:pt x="251025" y="1014260"/>
                    <a:pt x="248380" y="1022197"/>
                    <a:pt x="245821" y="1030135"/>
                  </a:cubicBezTo>
                  <a:cubicBezTo>
                    <a:pt x="245138" y="1030561"/>
                    <a:pt x="244371" y="1030988"/>
                    <a:pt x="243688" y="1031415"/>
                  </a:cubicBezTo>
                  <a:close/>
                  <a:moveTo>
                    <a:pt x="255377" y="998129"/>
                  </a:moveTo>
                  <a:cubicBezTo>
                    <a:pt x="255547" y="997617"/>
                    <a:pt x="255718" y="997105"/>
                    <a:pt x="255888" y="996593"/>
                  </a:cubicBezTo>
                  <a:cubicBezTo>
                    <a:pt x="255888" y="996934"/>
                    <a:pt x="255974" y="997275"/>
                    <a:pt x="256059" y="997617"/>
                  </a:cubicBezTo>
                  <a:cubicBezTo>
                    <a:pt x="255803" y="997787"/>
                    <a:pt x="255547" y="997958"/>
                    <a:pt x="255291" y="998043"/>
                  </a:cubicBezTo>
                  <a:close/>
                  <a:moveTo>
                    <a:pt x="252561" y="999836"/>
                  </a:moveTo>
                  <a:cubicBezTo>
                    <a:pt x="247357" y="1003079"/>
                    <a:pt x="242152" y="1006237"/>
                    <a:pt x="237034" y="1009480"/>
                  </a:cubicBezTo>
                  <a:cubicBezTo>
                    <a:pt x="238313" y="1005981"/>
                    <a:pt x="239593" y="1002482"/>
                    <a:pt x="240873" y="998982"/>
                  </a:cubicBezTo>
                  <a:cubicBezTo>
                    <a:pt x="241896" y="996251"/>
                    <a:pt x="243005" y="993520"/>
                    <a:pt x="244029" y="990789"/>
                  </a:cubicBezTo>
                  <a:cubicBezTo>
                    <a:pt x="247271" y="988740"/>
                    <a:pt x="250599" y="986692"/>
                    <a:pt x="253841" y="984644"/>
                  </a:cubicBezTo>
                  <a:cubicBezTo>
                    <a:pt x="254267" y="987119"/>
                    <a:pt x="254694" y="989509"/>
                    <a:pt x="255035" y="991984"/>
                  </a:cubicBezTo>
                  <a:cubicBezTo>
                    <a:pt x="254182" y="994630"/>
                    <a:pt x="253329" y="997190"/>
                    <a:pt x="252476" y="999836"/>
                  </a:cubicBezTo>
                  <a:close/>
                  <a:moveTo>
                    <a:pt x="246674" y="984217"/>
                  </a:moveTo>
                  <a:cubicBezTo>
                    <a:pt x="247271" y="982681"/>
                    <a:pt x="247869" y="981145"/>
                    <a:pt x="248466" y="979608"/>
                  </a:cubicBezTo>
                  <a:lnTo>
                    <a:pt x="251793" y="971586"/>
                  </a:lnTo>
                  <a:cubicBezTo>
                    <a:pt x="252220" y="974573"/>
                    <a:pt x="252732" y="977474"/>
                    <a:pt x="253158" y="980462"/>
                  </a:cubicBezTo>
                  <a:cubicBezTo>
                    <a:pt x="250940" y="981742"/>
                    <a:pt x="248807" y="982937"/>
                    <a:pt x="246589" y="984217"/>
                  </a:cubicBezTo>
                  <a:close/>
                  <a:moveTo>
                    <a:pt x="254267" y="960405"/>
                  </a:moveTo>
                  <a:cubicBezTo>
                    <a:pt x="254097" y="955625"/>
                    <a:pt x="253841" y="950761"/>
                    <a:pt x="253670" y="945981"/>
                  </a:cubicBezTo>
                  <a:cubicBezTo>
                    <a:pt x="256145" y="944445"/>
                    <a:pt x="258619" y="942908"/>
                    <a:pt x="261093" y="941372"/>
                  </a:cubicBezTo>
                  <a:cubicBezTo>
                    <a:pt x="261605" y="945981"/>
                    <a:pt x="262116" y="950590"/>
                    <a:pt x="262714" y="955284"/>
                  </a:cubicBezTo>
                  <a:lnTo>
                    <a:pt x="262714" y="955625"/>
                  </a:lnTo>
                  <a:cubicBezTo>
                    <a:pt x="259899" y="957247"/>
                    <a:pt x="257083" y="958869"/>
                    <a:pt x="254267" y="960490"/>
                  </a:cubicBezTo>
                  <a:close/>
                  <a:moveTo>
                    <a:pt x="264164" y="933349"/>
                  </a:moveTo>
                  <a:cubicBezTo>
                    <a:pt x="264164" y="929850"/>
                    <a:pt x="264079" y="926351"/>
                    <a:pt x="263994" y="922766"/>
                  </a:cubicBezTo>
                  <a:cubicBezTo>
                    <a:pt x="264335" y="926095"/>
                    <a:pt x="264762" y="929423"/>
                    <a:pt x="265188" y="932752"/>
                  </a:cubicBezTo>
                  <a:cubicBezTo>
                    <a:pt x="264847" y="932923"/>
                    <a:pt x="264506" y="933179"/>
                    <a:pt x="264164" y="933349"/>
                  </a:cubicBezTo>
                  <a:close/>
                  <a:moveTo>
                    <a:pt x="269454" y="906294"/>
                  </a:moveTo>
                  <a:cubicBezTo>
                    <a:pt x="270904" y="902795"/>
                    <a:pt x="272355" y="899381"/>
                    <a:pt x="273805" y="895881"/>
                  </a:cubicBezTo>
                  <a:cubicBezTo>
                    <a:pt x="274146" y="898356"/>
                    <a:pt x="274573" y="900832"/>
                    <a:pt x="274914" y="903221"/>
                  </a:cubicBezTo>
                  <a:cubicBezTo>
                    <a:pt x="273123" y="904246"/>
                    <a:pt x="271245" y="905270"/>
                    <a:pt x="269454" y="906209"/>
                  </a:cubicBezTo>
                  <a:close/>
                  <a:moveTo>
                    <a:pt x="277218" y="872496"/>
                  </a:moveTo>
                  <a:lnTo>
                    <a:pt x="277218" y="872496"/>
                  </a:lnTo>
                  <a:cubicBezTo>
                    <a:pt x="277218" y="872496"/>
                    <a:pt x="277132" y="872752"/>
                    <a:pt x="277132" y="872752"/>
                  </a:cubicBezTo>
                  <a:lnTo>
                    <a:pt x="277132" y="873008"/>
                  </a:lnTo>
                  <a:cubicBezTo>
                    <a:pt x="277132" y="873008"/>
                    <a:pt x="277047" y="873008"/>
                    <a:pt x="277047" y="873008"/>
                  </a:cubicBezTo>
                  <a:cubicBezTo>
                    <a:pt x="276791" y="873691"/>
                    <a:pt x="276535" y="874374"/>
                    <a:pt x="276279" y="874971"/>
                  </a:cubicBezTo>
                  <a:cubicBezTo>
                    <a:pt x="276109" y="869594"/>
                    <a:pt x="275938" y="864303"/>
                    <a:pt x="275767" y="858926"/>
                  </a:cubicBezTo>
                  <a:cubicBezTo>
                    <a:pt x="276706" y="858328"/>
                    <a:pt x="277730" y="857816"/>
                    <a:pt x="278668" y="857218"/>
                  </a:cubicBezTo>
                  <a:lnTo>
                    <a:pt x="278668" y="857218"/>
                  </a:lnTo>
                  <a:cubicBezTo>
                    <a:pt x="278668" y="857218"/>
                    <a:pt x="278839" y="857133"/>
                    <a:pt x="278839" y="857133"/>
                  </a:cubicBezTo>
                  <a:lnTo>
                    <a:pt x="279010" y="857133"/>
                  </a:lnTo>
                  <a:cubicBezTo>
                    <a:pt x="279010" y="857133"/>
                    <a:pt x="279010" y="857048"/>
                    <a:pt x="279010" y="857048"/>
                  </a:cubicBezTo>
                  <a:cubicBezTo>
                    <a:pt x="279265" y="856877"/>
                    <a:pt x="279521" y="856706"/>
                    <a:pt x="279777" y="856536"/>
                  </a:cubicBezTo>
                  <a:cubicBezTo>
                    <a:pt x="279777" y="859779"/>
                    <a:pt x="279863" y="862937"/>
                    <a:pt x="280033" y="866180"/>
                  </a:cubicBezTo>
                  <a:cubicBezTo>
                    <a:pt x="279095" y="868228"/>
                    <a:pt x="278242" y="870362"/>
                    <a:pt x="277303" y="872410"/>
                  </a:cubicBezTo>
                  <a:close/>
                  <a:moveTo>
                    <a:pt x="285579" y="852780"/>
                  </a:moveTo>
                  <a:cubicBezTo>
                    <a:pt x="285579" y="852780"/>
                    <a:pt x="285835" y="852610"/>
                    <a:pt x="286006" y="852524"/>
                  </a:cubicBezTo>
                  <a:cubicBezTo>
                    <a:pt x="285835" y="852866"/>
                    <a:pt x="285749" y="853207"/>
                    <a:pt x="285579" y="853549"/>
                  </a:cubicBezTo>
                  <a:cubicBezTo>
                    <a:pt x="285579" y="853293"/>
                    <a:pt x="285579" y="853036"/>
                    <a:pt x="285579" y="852866"/>
                  </a:cubicBezTo>
                  <a:close/>
                  <a:moveTo>
                    <a:pt x="292916" y="832980"/>
                  </a:moveTo>
                  <a:cubicBezTo>
                    <a:pt x="292916" y="832980"/>
                    <a:pt x="293002" y="832980"/>
                    <a:pt x="293087" y="832894"/>
                  </a:cubicBezTo>
                  <a:lnTo>
                    <a:pt x="293087" y="832894"/>
                  </a:lnTo>
                  <a:cubicBezTo>
                    <a:pt x="293087" y="832894"/>
                    <a:pt x="293257" y="832809"/>
                    <a:pt x="293257" y="832809"/>
                  </a:cubicBezTo>
                  <a:lnTo>
                    <a:pt x="293428" y="832809"/>
                  </a:lnTo>
                  <a:cubicBezTo>
                    <a:pt x="293428" y="832809"/>
                    <a:pt x="293428" y="832724"/>
                    <a:pt x="293428" y="832724"/>
                  </a:cubicBezTo>
                  <a:cubicBezTo>
                    <a:pt x="294281" y="832126"/>
                    <a:pt x="295049" y="831529"/>
                    <a:pt x="295902" y="831017"/>
                  </a:cubicBezTo>
                  <a:cubicBezTo>
                    <a:pt x="294878" y="833321"/>
                    <a:pt x="293855" y="835540"/>
                    <a:pt x="292831" y="837844"/>
                  </a:cubicBezTo>
                  <a:cubicBezTo>
                    <a:pt x="292831" y="836223"/>
                    <a:pt x="293002" y="834687"/>
                    <a:pt x="293087" y="833065"/>
                  </a:cubicBezTo>
                  <a:close/>
                  <a:moveTo>
                    <a:pt x="311515" y="806180"/>
                  </a:moveTo>
                  <a:cubicBezTo>
                    <a:pt x="311601" y="807887"/>
                    <a:pt x="311686" y="809594"/>
                    <a:pt x="311771" y="811301"/>
                  </a:cubicBezTo>
                  <a:cubicBezTo>
                    <a:pt x="311771" y="812069"/>
                    <a:pt x="311857" y="812837"/>
                    <a:pt x="311942" y="813520"/>
                  </a:cubicBezTo>
                  <a:cubicBezTo>
                    <a:pt x="310235" y="814630"/>
                    <a:pt x="308614" y="815654"/>
                    <a:pt x="306908" y="816763"/>
                  </a:cubicBezTo>
                  <a:cubicBezTo>
                    <a:pt x="308444" y="813179"/>
                    <a:pt x="309980" y="809680"/>
                    <a:pt x="311515" y="806095"/>
                  </a:cubicBezTo>
                  <a:close/>
                  <a:moveTo>
                    <a:pt x="313563" y="811386"/>
                  </a:moveTo>
                  <a:cubicBezTo>
                    <a:pt x="313648" y="807716"/>
                    <a:pt x="313819" y="803961"/>
                    <a:pt x="314075" y="800291"/>
                  </a:cubicBezTo>
                  <a:cubicBezTo>
                    <a:pt x="315355" y="797389"/>
                    <a:pt x="316549" y="794573"/>
                    <a:pt x="317829" y="791671"/>
                  </a:cubicBezTo>
                  <a:cubicBezTo>
                    <a:pt x="321583" y="789111"/>
                    <a:pt x="325337" y="786465"/>
                    <a:pt x="329091" y="783904"/>
                  </a:cubicBezTo>
                  <a:cubicBezTo>
                    <a:pt x="329091" y="786635"/>
                    <a:pt x="329091" y="789281"/>
                    <a:pt x="329262" y="792012"/>
                  </a:cubicBezTo>
                  <a:cubicBezTo>
                    <a:pt x="329262" y="795426"/>
                    <a:pt x="329432" y="798755"/>
                    <a:pt x="329603" y="802169"/>
                  </a:cubicBezTo>
                  <a:cubicBezTo>
                    <a:pt x="324313" y="805668"/>
                    <a:pt x="318938" y="809082"/>
                    <a:pt x="313648" y="812581"/>
                  </a:cubicBezTo>
                  <a:cubicBezTo>
                    <a:pt x="313648" y="812240"/>
                    <a:pt x="313648" y="811813"/>
                    <a:pt x="313648" y="811472"/>
                  </a:cubicBezTo>
                  <a:close/>
                  <a:moveTo>
                    <a:pt x="330541" y="800376"/>
                  </a:moveTo>
                  <a:cubicBezTo>
                    <a:pt x="330712" y="797645"/>
                    <a:pt x="330797" y="794914"/>
                    <a:pt x="330967" y="792183"/>
                  </a:cubicBezTo>
                  <a:cubicBezTo>
                    <a:pt x="331224" y="788855"/>
                    <a:pt x="331479" y="785440"/>
                    <a:pt x="331736" y="782112"/>
                  </a:cubicBezTo>
                  <a:cubicBezTo>
                    <a:pt x="333527" y="780832"/>
                    <a:pt x="335404" y="779637"/>
                    <a:pt x="337196" y="778357"/>
                  </a:cubicBezTo>
                  <a:cubicBezTo>
                    <a:pt x="335660" y="783222"/>
                    <a:pt x="334210" y="788086"/>
                    <a:pt x="332759" y="792951"/>
                  </a:cubicBezTo>
                  <a:lnTo>
                    <a:pt x="330626" y="800462"/>
                  </a:lnTo>
                  <a:close/>
                  <a:moveTo>
                    <a:pt x="332077" y="777332"/>
                  </a:moveTo>
                  <a:cubicBezTo>
                    <a:pt x="332674" y="770078"/>
                    <a:pt x="333442" y="762738"/>
                    <a:pt x="334124" y="755483"/>
                  </a:cubicBezTo>
                  <a:lnTo>
                    <a:pt x="335233" y="753179"/>
                  </a:lnTo>
                  <a:cubicBezTo>
                    <a:pt x="338049" y="754886"/>
                    <a:pt x="340865" y="756593"/>
                    <a:pt x="343680" y="758129"/>
                  </a:cubicBezTo>
                  <a:cubicBezTo>
                    <a:pt x="341974" y="763250"/>
                    <a:pt x="340267" y="768286"/>
                    <a:pt x="338646" y="773406"/>
                  </a:cubicBezTo>
                  <a:cubicBezTo>
                    <a:pt x="336428" y="774687"/>
                    <a:pt x="334210" y="776052"/>
                    <a:pt x="331991" y="777332"/>
                  </a:cubicBezTo>
                  <a:close/>
                  <a:moveTo>
                    <a:pt x="340694" y="742510"/>
                  </a:moveTo>
                  <a:cubicBezTo>
                    <a:pt x="340694" y="742510"/>
                    <a:pt x="340438" y="742340"/>
                    <a:pt x="340353" y="742340"/>
                  </a:cubicBezTo>
                  <a:lnTo>
                    <a:pt x="346922" y="728513"/>
                  </a:lnTo>
                  <a:cubicBezTo>
                    <a:pt x="347178" y="731586"/>
                    <a:pt x="347434" y="734573"/>
                    <a:pt x="347775" y="737645"/>
                  </a:cubicBezTo>
                  <a:cubicBezTo>
                    <a:pt x="345386" y="739267"/>
                    <a:pt x="343083" y="740888"/>
                    <a:pt x="340694" y="742510"/>
                  </a:cubicBezTo>
                  <a:close/>
                  <a:moveTo>
                    <a:pt x="346325" y="708883"/>
                  </a:moveTo>
                  <a:cubicBezTo>
                    <a:pt x="346325" y="710931"/>
                    <a:pt x="346325" y="712894"/>
                    <a:pt x="346325" y="714943"/>
                  </a:cubicBezTo>
                  <a:cubicBezTo>
                    <a:pt x="345557" y="716906"/>
                    <a:pt x="344704" y="718783"/>
                    <a:pt x="343936" y="720746"/>
                  </a:cubicBezTo>
                  <a:cubicBezTo>
                    <a:pt x="341547" y="722368"/>
                    <a:pt x="339158" y="723904"/>
                    <a:pt x="336769" y="725526"/>
                  </a:cubicBezTo>
                  <a:cubicBezTo>
                    <a:pt x="336940" y="723392"/>
                    <a:pt x="337025" y="721258"/>
                    <a:pt x="337196" y="719125"/>
                  </a:cubicBezTo>
                  <a:cubicBezTo>
                    <a:pt x="338561" y="715796"/>
                    <a:pt x="340011" y="712553"/>
                    <a:pt x="341376" y="709224"/>
                  </a:cubicBezTo>
                  <a:cubicBezTo>
                    <a:pt x="343083" y="709054"/>
                    <a:pt x="344704" y="708968"/>
                    <a:pt x="346240" y="708883"/>
                  </a:cubicBezTo>
                  <a:close/>
                  <a:moveTo>
                    <a:pt x="329091" y="710931"/>
                  </a:moveTo>
                  <a:cubicBezTo>
                    <a:pt x="330712" y="710590"/>
                    <a:pt x="332247" y="710334"/>
                    <a:pt x="333869" y="710078"/>
                  </a:cubicBezTo>
                  <a:cubicBezTo>
                    <a:pt x="333612" y="711699"/>
                    <a:pt x="333357" y="713407"/>
                    <a:pt x="333100" y="715028"/>
                  </a:cubicBezTo>
                  <a:cubicBezTo>
                    <a:pt x="330797" y="720832"/>
                    <a:pt x="328579" y="726635"/>
                    <a:pt x="326361" y="732439"/>
                  </a:cubicBezTo>
                  <a:cubicBezTo>
                    <a:pt x="326104" y="732610"/>
                    <a:pt x="325849" y="732781"/>
                    <a:pt x="325592" y="732951"/>
                  </a:cubicBezTo>
                  <a:cubicBezTo>
                    <a:pt x="323716" y="731756"/>
                    <a:pt x="321838" y="730476"/>
                    <a:pt x="319962" y="729281"/>
                  </a:cubicBezTo>
                  <a:cubicBezTo>
                    <a:pt x="321583" y="725953"/>
                    <a:pt x="323204" y="722624"/>
                    <a:pt x="324740" y="719295"/>
                  </a:cubicBezTo>
                  <a:cubicBezTo>
                    <a:pt x="326190" y="716479"/>
                    <a:pt x="327641" y="713663"/>
                    <a:pt x="329091" y="710846"/>
                  </a:cubicBezTo>
                  <a:close/>
                  <a:moveTo>
                    <a:pt x="312198" y="749423"/>
                  </a:moveTo>
                  <a:cubicBezTo>
                    <a:pt x="311686" y="753862"/>
                    <a:pt x="311174" y="758385"/>
                    <a:pt x="310747" y="762909"/>
                  </a:cubicBezTo>
                  <a:lnTo>
                    <a:pt x="310747" y="762909"/>
                  </a:lnTo>
                  <a:cubicBezTo>
                    <a:pt x="310747" y="762909"/>
                    <a:pt x="310747" y="762909"/>
                    <a:pt x="310747" y="762909"/>
                  </a:cubicBezTo>
                  <a:lnTo>
                    <a:pt x="310747" y="762909"/>
                  </a:lnTo>
                  <a:cubicBezTo>
                    <a:pt x="310747" y="762909"/>
                    <a:pt x="310747" y="763335"/>
                    <a:pt x="310747" y="763506"/>
                  </a:cubicBezTo>
                  <a:cubicBezTo>
                    <a:pt x="307505" y="766066"/>
                    <a:pt x="304349" y="768542"/>
                    <a:pt x="301106" y="771102"/>
                  </a:cubicBezTo>
                  <a:cubicBezTo>
                    <a:pt x="301106" y="769992"/>
                    <a:pt x="301106" y="768883"/>
                    <a:pt x="301106" y="767773"/>
                  </a:cubicBezTo>
                  <a:lnTo>
                    <a:pt x="302216" y="765554"/>
                  </a:lnTo>
                  <a:cubicBezTo>
                    <a:pt x="304519" y="760860"/>
                    <a:pt x="306823" y="756166"/>
                    <a:pt x="309126" y="751386"/>
                  </a:cubicBezTo>
                  <a:cubicBezTo>
                    <a:pt x="310150" y="750704"/>
                    <a:pt x="311174" y="750021"/>
                    <a:pt x="312113" y="749338"/>
                  </a:cubicBezTo>
                  <a:close/>
                  <a:moveTo>
                    <a:pt x="283446" y="808229"/>
                  </a:moveTo>
                  <a:cubicBezTo>
                    <a:pt x="282166" y="809167"/>
                    <a:pt x="280801" y="810106"/>
                    <a:pt x="279521" y="811045"/>
                  </a:cubicBezTo>
                  <a:cubicBezTo>
                    <a:pt x="281228" y="807546"/>
                    <a:pt x="282849" y="804047"/>
                    <a:pt x="284555" y="800547"/>
                  </a:cubicBezTo>
                  <a:cubicBezTo>
                    <a:pt x="284128" y="803108"/>
                    <a:pt x="283787" y="805668"/>
                    <a:pt x="283446" y="808229"/>
                  </a:cubicBezTo>
                  <a:close/>
                  <a:moveTo>
                    <a:pt x="264335" y="828883"/>
                  </a:moveTo>
                  <a:cubicBezTo>
                    <a:pt x="264335" y="828115"/>
                    <a:pt x="264335" y="827432"/>
                    <a:pt x="264335" y="826664"/>
                  </a:cubicBezTo>
                  <a:cubicBezTo>
                    <a:pt x="264932" y="826322"/>
                    <a:pt x="265529" y="825896"/>
                    <a:pt x="266041" y="825554"/>
                  </a:cubicBezTo>
                  <a:cubicBezTo>
                    <a:pt x="265444" y="826664"/>
                    <a:pt x="264932" y="827773"/>
                    <a:pt x="264335" y="828883"/>
                  </a:cubicBezTo>
                  <a:close/>
                  <a:moveTo>
                    <a:pt x="262458" y="846123"/>
                  </a:moveTo>
                  <a:cubicBezTo>
                    <a:pt x="262458" y="846123"/>
                    <a:pt x="262458" y="846465"/>
                    <a:pt x="262458" y="846635"/>
                  </a:cubicBezTo>
                  <a:cubicBezTo>
                    <a:pt x="262373" y="846635"/>
                    <a:pt x="262202" y="846806"/>
                    <a:pt x="262116" y="846891"/>
                  </a:cubicBezTo>
                  <a:lnTo>
                    <a:pt x="262543" y="846123"/>
                  </a:lnTo>
                  <a:close/>
                  <a:moveTo>
                    <a:pt x="257509" y="858157"/>
                  </a:moveTo>
                  <a:cubicBezTo>
                    <a:pt x="257509" y="860035"/>
                    <a:pt x="257509" y="861913"/>
                    <a:pt x="257509" y="863790"/>
                  </a:cubicBezTo>
                  <a:cubicBezTo>
                    <a:pt x="255633" y="865071"/>
                    <a:pt x="253670" y="866265"/>
                    <a:pt x="251793" y="867546"/>
                  </a:cubicBezTo>
                  <a:cubicBezTo>
                    <a:pt x="253755" y="863705"/>
                    <a:pt x="255633" y="859779"/>
                    <a:pt x="257595" y="855938"/>
                  </a:cubicBezTo>
                  <a:lnTo>
                    <a:pt x="257595" y="858157"/>
                  </a:lnTo>
                  <a:close/>
                  <a:moveTo>
                    <a:pt x="248210" y="874971"/>
                  </a:moveTo>
                  <a:cubicBezTo>
                    <a:pt x="248125" y="877019"/>
                    <a:pt x="247954" y="879153"/>
                    <a:pt x="247869" y="881201"/>
                  </a:cubicBezTo>
                  <a:cubicBezTo>
                    <a:pt x="247698" y="885298"/>
                    <a:pt x="247528" y="889480"/>
                    <a:pt x="247357" y="893577"/>
                  </a:cubicBezTo>
                  <a:cubicBezTo>
                    <a:pt x="247016" y="894260"/>
                    <a:pt x="246759" y="894943"/>
                    <a:pt x="246418" y="895625"/>
                  </a:cubicBezTo>
                  <a:cubicBezTo>
                    <a:pt x="243262" y="897674"/>
                    <a:pt x="240020" y="899722"/>
                    <a:pt x="236863" y="901770"/>
                  </a:cubicBezTo>
                  <a:cubicBezTo>
                    <a:pt x="236863" y="900490"/>
                    <a:pt x="236692" y="899125"/>
                    <a:pt x="236607" y="897844"/>
                  </a:cubicBezTo>
                  <a:cubicBezTo>
                    <a:pt x="240361" y="890248"/>
                    <a:pt x="244115" y="882652"/>
                    <a:pt x="247869" y="875056"/>
                  </a:cubicBezTo>
                  <a:cubicBezTo>
                    <a:pt x="247954" y="875056"/>
                    <a:pt x="248039" y="874971"/>
                    <a:pt x="248210" y="874886"/>
                  </a:cubicBezTo>
                  <a:close/>
                  <a:moveTo>
                    <a:pt x="236266" y="889566"/>
                  </a:moveTo>
                  <a:cubicBezTo>
                    <a:pt x="236266" y="887773"/>
                    <a:pt x="236095" y="886066"/>
                    <a:pt x="236009" y="884274"/>
                  </a:cubicBezTo>
                  <a:cubicBezTo>
                    <a:pt x="236521" y="883250"/>
                    <a:pt x="236948" y="882226"/>
                    <a:pt x="237460" y="881201"/>
                  </a:cubicBezTo>
                  <a:cubicBezTo>
                    <a:pt x="238654" y="880519"/>
                    <a:pt x="239763" y="879836"/>
                    <a:pt x="240958" y="879239"/>
                  </a:cubicBezTo>
                  <a:cubicBezTo>
                    <a:pt x="239422" y="882738"/>
                    <a:pt x="237801" y="886152"/>
                    <a:pt x="236266" y="889651"/>
                  </a:cubicBezTo>
                  <a:close/>
                  <a:moveTo>
                    <a:pt x="232426" y="898271"/>
                  </a:moveTo>
                  <a:cubicBezTo>
                    <a:pt x="231402" y="900576"/>
                    <a:pt x="230379" y="902965"/>
                    <a:pt x="229355" y="905270"/>
                  </a:cubicBezTo>
                  <a:lnTo>
                    <a:pt x="229014" y="900064"/>
                  </a:lnTo>
                  <a:cubicBezTo>
                    <a:pt x="230208" y="897247"/>
                    <a:pt x="231488" y="894431"/>
                    <a:pt x="232768" y="891699"/>
                  </a:cubicBezTo>
                  <a:cubicBezTo>
                    <a:pt x="232682" y="893918"/>
                    <a:pt x="232597" y="896052"/>
                    <a:pt x="232512" y="898271"/>
                  </a:cubicBezTo>
                  <a:close/>
                  <a:moveTo>
                    <a:pt x="228160" y="915256"/>
                  </a:moveTo>
                  <a:cubicBezTo>
                    <a:pt x="228160" y="920291"/>
                    <a:pt x="228160" y="925241"/>
                    <a:pt x="228160" y="930277"/>
                  </a:cubicBezTo>
                  <a:cubicBezTo>
                    <a:pt x="224833" y="932240"/>
                    <a:pt x="221591" y="934203"/>
                    <a:pt x="218264" y="936166"/>
                  </a:cubicBezTo>
                  <a:cubicBezTo>
                    <a:pt x="221591" y="929167"/>
                    <a:pt x="224918" y="922254"/>
                    <a:pt x="228246" y="915341"/>
                  </a:cubicBezTo>
                  <a:close/>
                  <a:moveTo>
                    <a:pt x="228160" y="935654"/>
                  </a:moveTo>
                  <a:cubicBezTo>
                    <a:pt x="228160" y="936593"/>
                    <a:pt x="228160" y="937446"/>
                    <a:pt x="228160" y="938385"/>
                  </a:cubicBezTo>
                  <a:cubicBezTo>
                    <a:pt x="225345" y="945384"/>
                    <a:pt x="222530" y="952382"/>
                    <a:pt x="219799" y="959466"/>
                  </a:cubicBezTo>
                  <a:cubicBezTo>
                    <a:pt x="218946" y="959978"/>
                    <a:pt x="218093" y="960490"/>
                    <a:pt x="217240" y="961002"/>
                  </a:cubicBezTo>
                  <a:lnTo>
                    <a:pt x="222188" y="949907"/>
                  </a:lnTo>
                  <a:cubicBezTo>
                    <a:pt x="222188" y="949907"/>
                    <a:pt x="222018" y="949651"/>
                    <a:pt x="221932" y="949822"/>
                  </a:cubicBezTo>
                  <a:lnTo>
                    <a:pt x="216131" y="961514"/>
                  </a:lnTo>
                  <a:cubicBezTo>
                    <a:pt x="215363" y="956137"/>
                    <a:pt x="214595" y="950675"/>
                    <a:pt x="213912" y="945298"/>
                  </a:cubicBezTo>
                  <a:cubicBezTo>
                    <a:pt x="214339" y="944445"/>
                    <a:pt x="214680" y="943591"/>
                    <a:pt x="215107" y="942738"/>
                  </a:cubicBezTo>
                  <a:cubicBezTo>
                    <a:pt x="215107" y="942738"/>
                    <a:pt x="215107" y="942567"/>
                    <a:pt x="215192" y="942482"/>
                  </a:cubicBezTo>
                  <a:cubicBezTo>
                    <a:pt x="219543" y="940263"/>
                    <a:pt x="223809" y="937958"/>
                    <a:pt x="228160" y="935654"/>
                  </a:cubicBezTo>
                  <a:close/>
                  <a:moveTo>
                    <a:pt x="211182" y="947432"/>
                  </a:moveTo>
                  <a:cubicBezTo>
                    <a:pt x="208793" y="953150"/>
                    <a:pt x="206319" y="958783"/>
                    <a:pt x="203931" y="964502"/>
                  </a:cubicBezTo>
                  <a:lnTo>
                    <a:pt x="200518" y="970903"/>
                  </a:lnTo>
                  <a:cubicBezTo>
                    <a:pt x="198470" y="972098"/>
                    <a:pt x="196423" y="973292"/>
                    <a:pt x="194290" y="974487"/>
                  </a:cubicBezTo>
                  <a:cubicBezTo>
                    <a:pt x="198214" y="967062"/>
                    <a:pt x="202139" y="959551"/>
                    <a:pt x="206063" y="952126"/>
                  </a:cubicBezTo>
                  <a:cubicBezTo>
                    <a:pt x="207173" y="949992"/>
                    <a:pt x="208281" y="947773"/>
                    <a:pt x="209390" y="945554"/>
                  </a:cubicBezTo>
                  <a:cubicBezTo>
                    <a:pt x="209988" y="945298"/>
                    <a:pt x="210500" y="944957"/>
                    <a:pt x="211097" y="944701"/>
                  </a:cubicBezTo>
                  <a:cubicBezTo>
                    <a:pt x="211097" y="945640"/>
                    <a:pt x="211097" y="946578"/>
                    <a:pt x="211097" y="947517"/>
                  </a:cubicBezTo>
                  <a:close/>
                  <a:moveTo>
                    <a:pt x="169377" y="1021258"/>
                  </a:moveTo>
                  <a:cubicBezTo>
                    <a:pt x="169718" y="1020661"/>
                    <a:pt x="170059" y="1020063"/>
                    <a:pt x="170400" y="1019381"/>
                  </a:cubicBezTo>
                  <a:cubicBezTo>
                    <a:pt x="170657" y="1022624"/>
                    <a:pt x="170998" y="1025953"/>
                    <a:pt x="171339" y="1029196"/>
                  </a:cubicBezTo>
                  <a:cubicBezTo>
                    <a:pt x="168183" y="1031159"/>
                    <a:pt x="165111" y="1033122"/>
                    <a:pt x="161954" y="1035085"/>
                  </a:cubicBezTo>
                  <a:cubicBezTo>
                    <a:pt x="164429" y="1030476"/>
                    <a:pt x="166903" y="1025867"/>
                    <a:pt x="169377" y="1021258"/>
                  </a:cubicBezTo>
                  <a:close/>
                  <a:moveTo>
                    <a:pt x="150692" y="1056251"/>
                  </a:moveTo>
                  <a:cubicBezTo>
                    <a:pt x="150778" y="1059409"/>
                    <a:pt x="150948" y="1062567"/>
                    <a:pt x="151204" y="1065725"/>
                  </a:cubicBezTo>
                  <a:cubicBezTo>
                    <a:pt x="148389" y="1067603"/>
                    <a:pt x="145573" y="1069565"/>
                    <a:pt x="142758" y="1071443"/>
                  </a:cubicBezTo>
                  <a:cubicBezTo>
                    <a:pt x="145403" y="1066322"/>
                    <a:pt x="147962" y="1061287"/>
                    <a:pt x="150692" y="1056251"/>
                  </a:cubicBezTo>
                  <a:close/>
                  <a:moveTo>
                    <a:pt x="151546" y="1070504"/>
                  </a:moveTo>
                  <a:cubicBezTo>
                    <a:pt x="151546" y="1070504"/>
                    <a:pt x="151546" y="1071187"/>
                    <a:pt x="151546" y="1071529"/>
                  </a:cubicBezTo>
                  <a:cubicBezTo>
                    <a:pt x="151716" y="1073577"/>
                    <a:pt x="152057" y="1075625"/>
                    <a:pt x="152313" y="1077588"/>
                  </a:cubicBezTo>
                  <a:cubicBezTo>
                    <a:pt x="151460" y="1079722"/>
                    <a:pt x="150692" y="1081856"/>
                    <a:pt x="149925" y="1083989"/>
                  </a:cubicBezTo>
                  <a:lnTo>
                    <a:pt x="144635" y="1078186"/>
                  </a:lnTo>
                  <a:lnTo>
                    <a:pt x="143526" y="1076906"/>
                  </a:lnTo>
                  <a:lnTo>
                    <a:pt x="143697" y="1078612"/>
                  </a:lnTo>
                  <a:lnTo>
                    <a:pt x="144550" y="1085867"/>
                  </a:lnTo>
                  <a:cubicBezTo>
                    <a:pt x="144805" y="1088086"/>
                    <a:pt x="145147" y="1090220"/>
                    <a:pt x="145403" y="1092439"/>
                  </a:cubicBezTo>
                  <a:cubicBezTo>
                    <a:pt x="138919" y="1096706"/>
                    <a:pt x="132520" y="1100888"/>
                    <a:pt x="126036" y="1105156"/>
                  </a:cubicBezTo>
                  <a:cubicBezTo>
                    <a:pt x="130302" y="1096024"/>
                    <a:pt x="134738" y="1086977"/>
                    <a:pt x="139345" y="1077930"/>
                  </a:cubicBezTo>
                  <a:cubicBezTo>
                    <a:pt x="143355" y="1075455"/>
                    <a:pt x="147451" y="1072894"/>
                    <a:pt x="151460" y="1070419"/>
                  </a:cubicBezTo>
                  <a:close/>
                  <a:moveTo>
                    <a:pt x="149327" y="1117617"/>
                  </a:moveTo>
                  <a:cubicBezTo>
                    <a:pt x="147194" y="1119153"/>
                    <a:pt x="145147" y="1120604"/>
                    <a:pt x="143014" y="1122140"/>
                  </a:cubicBezTo>
                  <a:cubicBezTo>
                    <a:pt x="144550" y="1117531"/>
                    <a:pt x="146085" y="1112923"/>
                    <a:pt x="147706" y="1108314"/>
                  </a:cubicBezTo>
                  <a:cubicBezTo>
                    <a:pt x="148218" y="1111472"/>
                    <a:pt x="148730" y="1114544"/>
                    <a:pt x="149327" y="1117702"/>
                  </a:cubicBezTo>
                  <a:close/>
                  <a:moveTo>
                    <a:pt x="139686" y="1132382"/>
                  </a:moveTo>
                  <a:cubicBezTo>
                    <a:pt x="140284" y="1135540"/>
                    <a:pt x="140966" y="1138783"/>
                    <a:pt x="141649" y="1141941"/>
                  </a:cubicBezTo>
                  <a:cubicBezTo>
                    <a:pt x="141649" y="1141941"/>
                    <a:pt x="141649" y="1141941"/>
                    <a:pt x="141649" y="1142026"/>
                  </a:cubicBezTo>
                  <a:cubicBezTo>
                    <a:pt x="140027" y="1143136"/>
                    <a:pt x="138406" y="1144331"/>
                    <a:pt x="136871" y="1145440"/>
                  </a:cubicBezTo>
                  <a:cubicBezTo>
                    <a:pt x="136615" y="1144757"/>
                    <a:pt x="136359" y="1144075"/>
                    <a:pt x="136103" y="1143477"/>
                  </a:cubicBezTo>
                  <a:cubicBezTo>
                    <a:pt x="137298" y="1139722"/>
                    <a:pt x="138406" y="1136052"/>
                    <a:pt x="139601" y="1132382"/>
                  </a:cubicBezTo>
                  <a:close/>
                  <a:moveTo>
                    <a:pt x="133458" y="1135881"/>
                  </a:moveTo>
                  <a:cubicBezTo>
                    <a:pt x="133458" y="1135881"/>
                    <a:pt x="133288" y="1135284"/>
                    <a:pt x="133117" y="1134942"/>
                  </a:cubicBezTo>
                  <a:cubicBezTo>
                    <a:pt x="133373" y="1134772"/>
                    <a:pt x="133544" y="1134601"/>
                    <a:pt x="133799" y="1134430"/>
                  </a:cubicBezTo>
                  <a:cubicBezTo>
                    <a:pt x="133714" y="1134857"/>
                    <a:pt x="133544" y="1135369"/>
                    <a:pt x="133373" y="1135796"/>
                  </a:cubicBezTo>
                  <a:close/>
                  <a:moveTo>
                    <a:pt x="135421" y="1152780"/>
                  </a:moveTo>
                  <a:cubicBezTo>
                    <a:pt x="136359" y="1156280"/>
                    <a:pt x="137383" y="1159693"/>
                    <a:pt x="138406" y="1163107"/>
                  </a:cubicBezTo>
                  <a:cubicBezTo>
                    <a:pt x="138406" y="1163278"/>
                    <a:pt x="138406" y="1163363"/>
                    <a:pt x="138406" y="1163534"/>
                  </a:cubicBezTo>
                  <a:cubicBezTo>
                    <a:pt x="135079" y="1165582"/>
                    <a:pt x="131667" y="1167716"/>
                    <a:pt x="128339" y="1169764"/>
                  </a:cubicBezTo>
                  <a:cubicBezTo>
                    <a:pt x="129790" y="1164729"/>
                    <a:pt x="131240" y="1159608"/>
                    <a:pt x="132690" y="1154572"/>
                  </a:cubicBezTo>
                  <a:cubicBezTo>
                    <a:pt x="133629" y="1153975"/>
                    <a:pt x="134568" y="1153292"/>
                    <a:pt x="135506" y="1152695"/>
                  </a:cubicBezTo>
                  <a:close/>
                  <a:moveTo>
                    <a:pt x="126718" y="1161401"/>
                  </a:moveTo>
                  <a:lnTo>
                    <a:pt x="126718" y="1159181"/>
                  </a:lnTo>
                  <a:cubicBezTo>
                    <a:pt x="126718" y="1159181"/>
                    <a:pt x="126377" y="1159096"/>
                    <a:pt x="126377" y="1159181"/>
                  </a:cubicBezTo>
                  <a:lnTo>
                    <a:pt x="126206" y="1163449"/>
                  </a:lnTo>
                  <a:cubicBezTo>
                    <a:pt x="125780" y="1165241"/>
                    <a:pt x="125353" y="1167119"/>
                    <a:pt x="124927" y="1168911"/>
                  </a:cubicBezTo>
                  <a:cubicBezTo>
                    <a:pt x="124415" y="1167631"/>
                    <a:pt x="123903" y="1166436"/>
                    <a:pt x="123391" y="1165156"/>
                  </a:cubicBezTo>
                  <a:lnTo>
                    <a:pt x="122111" y="1161742"/>
                  </a:lnTo>
                  <a:cubicBezTo>
                    <a:pt x="123903" y="1160547"/>
                    <a:pt x="125694" y="1159267"/>
                    <a:pt x="127571" y="1158072"/>
                  </a:cubicBezTo>
                  <a:cubicBezTo>
                    <a:pt x="127315" y="1159181"/>
                    <a:pt x="127060" y="1160291"/>
                    <a:pt x="126718" y="1161401"/>
                  </a:cubicBezTo>
                  <a:close/>
                  <a:moveTo>
                    <a:pt x="123220" y="1188371"/>
                  </a:moveTo>
                  <a:cubicBezTo>
                    <a:pt x="124244" y="1189565"/>
                    <a:pt x="125268" y="1190846"/>
                    <a:pt x="126292" y="1192126"/>
                  </a:cubicBezTo>
                  <a:cubicBezTo>
                    <a:pt x="126462" y="1195028"/>
                    <a:pt x="126633" y="1197844"/>
                    <a:pt x="126803" y="1200746"/>
                  </a:cubicBezTo>
                  <a:lnTo>
                    <a:pt x="126803" y="1200746"/>
                  </a:lnTo>
                  <a:cubicBezTo>
                    <a:pt x="126803" y="1200746"/>
                    <a:pt x="126803" y="1200746"/>
                    <a:pt x="126803" y="1200746"/>
                  </a:cubicBezTo>
                  <a:cubicBezTo>
                    <a:pt x="125182" y="1198100"/>
                    <a:pt x="123647" y="1195369"/>
                    <a:pt x="122111" y="1192553"/>
                  </a:cubicBezTo>
                  <a:cubicBezTo>
                    <a:pt x="122452" y="1191187"/>
                    <a:pt x="122879" y="1189821"/>
                    <a:pt x="123220" y="1188371"/>
                  </a:cubicBezTo>
                  <a:close/>
                  <a:moveTo>
                    <a:pt x="131752" y="1209793"/>
                  </a:moveTo>
                  <a:cubicBezTo>
                    <a:pt x="131411" y="1207830"/>
                    <a:pt x="131069" y="1205782"/>
                    <a:pt x="130728" y="1203819"/>
                  </a:cubicBezTo>
                  <a:lnTo>
                    <a:pt x="134226" y="1201685"/>
                  </a:lnTo>
                  <a:cubicBezTo>
                    <a:pt x="134226" y="1201685"/>
                    <a:pt x="134311" y="1201856"/>
                    <a:pt x="134311" y="1201856"/>
                  </a:cubicBezTo>
                  <a:lnTo>
                    <a:pt x="132435" y="1211329"/>
                  </a:lnTo>
                  <a:cubicBezTo>
                    <a:pt x="132435" y="1211329"/>
                    <a:pt x="132008" y="1210561"/>
                    <a:pt x="131752" y="1210134"/>
                  </a:cubicBezTo>
                  <a:cubicBezTo>
                    <a:pt x="131752" y="1210049"/>
                    <a:pt x="131752" y="1209878"/>
                    <a:pt x="131752" y="1209793"/>
                  </a:cubicBezTo>
                  <a:close/>
                  <a:moveTo>
                    <a:pt x="134823" y="1224558"/>
                  </a:moveTo>
                  <a:cubicBezTo>
                    <a:pt x="134653" y="1223961"/>
                    <a:pt x="134568" y="1223278"/>
                    <a:pt x="134397" y="1222681"/>
                  </a:cubicBezTo>
                  <a:cubicBezTo>
                    <a:pt x="134909" y="1223364"/>
                    <a:pt x="135421" y="1223961"/>
                    <a:pt x="135932" y="1224644"/>
                  </a:cubicBezTo>
                  <a:cubicBezTo>
                    <a:pt x="135677" y="1224814"/>
                    <a:pt x="135421" y="1224985"/>
                    <a:pt x="135165" y="1225156"/>
                  </a:cubicBezTo>
                  <a:cubicBezTo>
                    <a:pt x="135079" y="1224985"/>
                    <a:pt x="134909" y="1224814"/>
                    <a:pt x="134823" y="1224644"/>
                  </a:cubicBezTo>
                  <a:close/>
                  <a:moveTo>
                    <a:pt x="133288" y="1212780"/>
                  </a:moveTo>
                  <a:lnTo>
                    <a:pt x="135421" y="1203733"/>
                  </a:lnTo>
                  <a:cubicBezTo>
                    <a:pt x="137553" y="1207318"/>
                    <a:pt x="139772" y="1210903"/>
                    <a:pt x="142160" y="1214402"/>
                  </a:cubicBezTo>
                  <a:cubicBezTo>
                    <a:pt x="142502" y="1216194"/>
                    <a:pt x="142758" y="1217987"/>
                    <a:pt x="143099" y="1219864"/>
                  </a:cubicBezTo>
                  <a:cubicBezTo>
                    <a:pt x="141734" y="1220718"/>
                    <a:pt x="140454" y="1221656"/>
                    <a:pt x="139089" y="1222510"/>
                  </a:cubicBezTo>
                  <a:cubicBezTo>
                    <a:pt x="137042" y="1219352"/>
                    <a:pt x="135079" y="1216109"/>
                    <a:pt x="133202" y="1212780"/>
                  </a:cubicBezTo>
                  <a:close/>
                  <a:moveTo>
                    <a:pt x="143697" y="1223278"/>
                  </a:moveTo>
                  <a:cubicBezTo>
                    <a:pt x="144208" y="1226095"/>
                    <a:pt x="144720" y="1228911"/>
                    <a:pt x="145232" y="1231642"/>
                  </a:cubicBezTo>
                  <a:cubicBezTo>
                    <a:pt x="143697" y="1229423"/>
                    <a:pt x="142160" y="1227204"/>
                    <a:pt x="140710" y="1224985"/>
                  </a:cubicBezTo>
                  <a:cubicBezTo>
                    <a:pt x="141734" y="1224388"/>
                    <a:pt x="142672" y="1223790"/>
                    <a:pt x="143697" y="1223278"/>
                  </a:cubicBezTo>
                  <a:close/>
                  <a:moveTo>
                    <a:pt x="153081" y="1240006"/>
                  </a:moveTo>
                  <a:lnTo>
                    <a:pt x="153081" y="1240006"/>
                  </a:lnTo>
                  <a:cubicBezTo>
                    <a:pt x="153081" y="1240006"/>
                    <a:pt x="153081" y="1240006"/>
                    <a:pt x="153081" y="1240006"/>
                  </a:cubicBezTo>
                  <a:cubicBezTo>
                    <a:pt x="152569" y="1237873"/>
                    <a:pt x="152057" y="1235739"/>
                    <a:pt x="151546" y="1233605"/>
                  </a:cubicBezTo>
                  <a:cubicBezTo>
                    <a:pt x="152484" y="1233093"/>
                    <a:pt x="153422" y="1232581"/>
                    <a:pt x="154361" y="1232069"/>
                  </a:cubicBezTo>
                  <a:lnTo>
                    <a:pt x="153167" y="1240006"/>
                  </a:lnTo>
                  <a:close/>
                  <a:moveTo>
                    <a:pt x="156835" y="1227631"/>
                  </a:moveTo>
                  <a:cubicBezTo>
                    <a:pt x="157774" y="1222937"/>
                    <a:pt x="158797" y="1218328"/>
                    <a:pt x="159821" y="1213634"/>
                  </a:cubicBezTo>
                  <a:cubicBezTo>
                    <a:pt x="160163" y="1213463"/>
                    <a:pt x="160504" y="1213207"/>
                    <a:pt x="160845" y="1213036"/>
                  </a:cubicBezTo>
                  <a:cubicBezTo>
                    <a:pt x="161528" y="1214231"/>
                    <a:pt x="162125" y="1215341"/>
                    <a:pt x="162808" y="1216536"/>
                  </a:cubicBezTo>
                  <a:cubicBezTo>
                    <a:pt x="163831" y="1218328"/>
                    <a:pt x="164940" y="1220120"/>
                    <a:pt x="166050" y="1221913"/>
                  </a:cubicBezTo>
                  <a:cubicBezTo>
                    <a:pt x="162978" y="1223790"/>
                    <a:pt x="159907" y="1225753"/>
                    <a:pt x="156835" y="1227631"/>
                  </a:cubicBezTo>
                  <a:close/>
                  <a:moveTo>
                    <a:pt x="164429" y="1215767"/>
                  </a:moveTo>
                  <a:cubicBezTo>
                    <a:pt x="163831" y="1214487"/>
                    <a:pt x="163319" y="1213122"/>
                    <a:pt x="162722" y="1211841"/>
                  </a:cubicBezTo>
                  <a:cubicBezTo>
                    <a:pt x="165111" y="1210390"/>
                    <a:pt x="167414" y="1209025"/>
                    <a:pt x="169718" y="1207574"/>
                  </a:cubicBezTo>
                  <a:lnTo>
                    <a:pt x="170059" y="1208086"/>
                  </a:lnTo>
                  <a:lnTo>
                    <a:pt x="171937" y="1211073"/>
                  </a:lnTo>
                  <a:cubicBezTo>
                    <a:pt x="172107" y="1213292"/>
                    <a:pt x="172363" y="1215597"/>
                    <a:pt x="172619" y="1217816"/>
                  </a:cubicBezTo>
                  <a:cubicBezTo>
                    <a:pt x="170742" y="1219011"/>
                    <a:pt x="168865" y="1220120"/>
                    <a:pt x="167073" y="1221315"/>
                  </a:cubicBezTo>
                  <a:cubicBezTo>
                    <a:pt x="166220" y="1219437"/>
                    <a:pt x="165367" y="1217645"/>
                    <a:pt x="164514" y="1215767"/>
                  </a:cubicBezTo>
                  <a:close/>
                  <a:moveTo>
                    <a:pt x="174837" y="1204416"/>
                  </a:moveTo>
                  <a:cubicBezTo>
                    <a:pt x="177823" y="1202624"/>
                    <a:pt x="180724" y="1200831"/>
                    <a:pt x="183710" y="1198954"/>
                  </a:cubicBezTo>
                  <a:cubicBezTo>
                    <a:pt x="183113" y="1203221"/>
                    <a:pt x="182601" y="1207489"/>
                    <a:pt x="182089" y="1211756"/>
                  </a:cubicBezTo>
                  <a:cubicBezTo>
                    <a:pt x="180212" y="1212951"/>
                    <a:pt x="178335" y="1214060"/>
                    <a:pt x="176544" y="1215255"/>
                  </a:cubicBezTo>
                  <a:cubicBezTo>
                    <a:pt x="175946" y="1211671"/>
                    <a:pt x="175434" y="1208001"/>
                    <a:pt x="174922" y="1204416"/>
                  </a:cubicBezTo>
                  <a:close/>
                  <a:moveTo>
                    <a:pt x="181492" y="1216792"/>
                  </a:moveTo>
                  <a:cubicBezTo>
                    <a:pt x="181236" y="1219352"/>
                    <a:pt x="180895" y="1221998"/>
                    <a:pt x="180639" y="1224558"/>
                  </a:cubicBezTo>
                  <a:cubicBezTo>
                    <a:pt x="180297" y="1227802"/>
                    <a:pt x="180041" y="1230959"/>
                    <a:pt x="179700" y="1234203"/>
                  </a:cubicBezTo>
                  <a:cubicBezTo>
                    <a:pt x="178762" y="1229252"/>
                    <a:pt x="177908" y="1224217"/>
                    <a:pt x="177141" y="1219181"/>
                  </a:cubicBezTo>
                  <a:cubicBezTo>
                    <a:pt x="178591" y="1218328"/>
                    <a:pt x="180041" y="1217560"/>
                    <a:pt x="181492" y="1216706"/>
                  </a:cubicBezTo>
                  <a:close/>
                  <a:moveTo>
                    <a:pt x="182430" y="1224558"/>
                  </a:moveTo>
                  <a:cubicBezTo>
                    <a:pt x="182857" y="1221486"/>
                    <a:pt x="183369" y="1218499"/>
                    <a:pt x="183795" y="1215511"/>
                  </a:cubicBezTo>
                  <a:cubicBezTo>
                    <a:pt x="187720" y="1213292"/>
                    <a:pt x="191645" y="1211073"/>
                    <a:pt x="195569" y="1208854"/>
                  </a:cubicBezTo>
                  <a:cubicBezTo>
                    <a:pt x="196508" y="1214060"/>
                    <a:pt x="197617" y="1219267"/>
                    <a:pt x="198726" y="1224473"/>
                  </a:cubicBezTo>
                  <a:cubicBezTo>
                    <a:pt x="192754" y="1228570"/>
                    <a:pt x="186782" y="1232752"/>
                    <a:pt x="180809" y="1236849"/>
                  </a:cubicBezTo>
                  <a:cubicBezTo>
                    <a:pt x="181321" y="1232752"/>
                    <a:pt x="181833" y="1228740"/>
                    <a:pt x="182430" y="1224644"/>
                  </a:cubicBezTo>
                  <a:close/>
                  <a:moveTo>
                    <a:pt x="217410" y="1201258"/>
                  </a:moveTo>
                  <a:cubicBezTo>
                    <a:pt x="216984" y="1199807"/>
                    <a:pt x="216643" y="1198271"/>
                    <a:pt x="216301" y="1196820"/>
                  </a:cubicBezTo>
                  <a:cubicBezTo>
                    <a:pt x="219970" y="1194686"/>
                    <a:pt x="223724" y="1192467"/>
                    <a:pt x="227393" y="1190333"/>
                  </a:cubicBezTo>
                  <a:lnTo>
                    <a:pt x="227393" y="1190333"/>
                  </a:lnTo>
                  <a:cubicBezTo>
                    <a:pt x="227393" y="1190333"/>
                    <a:pt x="227393" y="1190333"/>
                    <a:pt x="227393" y="1190333"/>
                  </a:cubicBezTo>
                  <a:lnTo>
                    <a:pt x="227393" y="1190333"/>
                  </a:lnTo>
                  <a:cubicBezTo>
                    <a:pt x="227393" y="1190333"/>
                    <a:pt x="227393" y="1190333"/>
                    <a:pt x="227393" y="1190333"/>
                  </a:cubicBezTo>
                  <a:cubicBezTo>
                    <a:pt x="229696" y="1188883"/>
                    <a:pt x="231914" y="1187432"/>
                    <a:pt x="234218" y="1185981"/>
                  </a:cubicBezTo>
                  <a:cubicBezTo>
                    <a:pt x="233450" y="1191528"/>
                    <a:pt x="232597" y="1196991"/>
                    <a:pt x="231914" y="1202539"/>
                  </a:cubicBezTo>
                  <a:cubicBezTo>
                    <a:pt x="227905" y="1205099"/>
                    <a:pt x="223809" y="1207745"/>
                    <a:pt x="219799" y="1210305"/>
                  </a:cubicBezTo>
                  <a:cubicBezTo>
                    <a:pt x="218946" y="1207318"/>
                    <a:pt x="218093" y="1204331"/>
                    <a:pt x="217325" y="1201344"/>
                  </a:cubicBezTo>
                  <a:close/>
                  <a:moveTo>
                    <a:pt x="224492" y="1184957"/>
                  </a:moveTo>
                  <a:lnTo>
                    <a:pt x="224492" y="1184957"/>
                  </a:lnTo>
                  <a:cubicBezTo>
                    <a:pt x="224492" y="1184957"/>
                    <a:pt x="224321" y="1185042"/>
                    <a:pt x="224321" y="1185042"/>
                  </a:cubicBezTo>
                  <a:lnTo>
                    <a:pt x="224151" y="1185042"/>
                  </a:lnTo>
                  <a:cubicBezTo>
                    <a:pt x="224151" y="1185042"/>
                    <a:pt x="224151" y="1185127"/>
                    <a:pt x="224151" y="1185127"/>
                  </a:cubicBezTo>
                  <a:cubicBezTo>
                    <a:pt x="221079" y="1187090"/>
                    <a:pt x="217922" y="1189053"/>
                    <a:pt x="214851" y="1191016"/>
                  </a:cubicBezTo>
                  <a:cubicBezTo>
                    <a:pt x="214339" y="1188968"/>
                    <a:pt x="213827" y="1186834"/>
                    <a:pt x="213401" y="1184786"/>
                  </a:cubicBezTo>
                  <a:cubicBezTo>
                    <a:pt x="213742" y="1182652"/>
                    <a:pt x="214168" y="1180604"/>
                    <a:pt x="214510" y="1178556"/>
                  </a:cubicBezTo>
                  <a:cubicBezTo>
                    <a:pt x="222444" y="1173008"/>
                    <a:pt x="230379" y="1167375"/>
                    <a:pt x="238228" y="1161657"/>
                  </a:cubicBezTo>
                  <a:cubicBezTo>
                    <a:pt x="237289" y="1167290"/>
                    <a:pt x="236351" y="1172837"/>
                    <a:pt x="235497" y="1178470"/>
                  </a:cubicBezTo>
                  <a:cubicBezTo>
                    <a:pt x="231829" y="1180604"/>
                    <a:pt x="228160" y="1182823"/>
                    <a:pt x="224577" y="1184957"/>
                  </a:cubicBezTo>
                  <a:close/>
                  <a:moveTo>
                    <a:pt x="206234" y="1150220"/>
                  </a:moveTo>
                  <a:cubicBezTo>
                    <a:pt x="205978" y="1148940"/>
                    <a:pt x="205807" y="1147745"/>
                    <a:pt x="205552" y="1146465"/>
                  </a:cubicBezTo>
                  <a:lnTo>
                    <a:pt x="203333" y="1131870"/>
                  </a:lnTo>
                  <a:cubicBezTo>
                    <a:pt x="203333" y="1131870"/>
                    <a:pt x="203077" y="1131785"/>
                    <a:pt x="203077" y="1131870"/>
                  </a:cubicBezTo>
                  <a:lnTo>
                    <a:pt x="204527" y="1146550"/>
                  </a:lnTo>
                  <a:cubicBezTo>
                    <a:pt x="204698" y="1148001"/>
                    <a:pt x="204869" y="1149452"/>
                    <a:pt x="205040" y="1150903"/>
                  </a:cubicBezTo>
                  <a:cubicBezTo>
                    <a:pt x="201627" y="1153036"/>
                    <a:pt x="198128" y="1155170"/>
                    <a:pt x="194716" y="1157219"/>
                  </a:cubicBezTo>
                  <a:cubicBezTo>
                    <a:pt x="196166" y="1150817"/>
                    <a:pt x="197617" y="1144331"/>
                    <a:pt x="199153" y="1137930"/>
                  </a:cubicBezTo>
                  <a:cubicBezTo>
                    <a:pt x="199238" y="1138186"/>
                    <a:pt x="199323" y="1138442"/>
                    <a:pt x="199494" y="1138698"/>
                  </a:cubicBezTo>
                  <a:cubicBezTo>
                    <a:pt x="199494" y="1138698"/>
                    <a:pt x="199750" y="1138698"/>
                    <a:pt x="199750" y="1138612"/>
                  </a:cubicBezTo>
                  <a:cubicBezTo>
                    <a:pt x="199579" y="1138186"/>
                    <a:pt x="199494" y="1137759"/>
                    <a:pt x="199323" y="1137247"/>
                  </a:cubicBezTo>
                  <a:cubicBezTo>
                    <a:pt x="199750" y="1135540"/>
                    <a:pt x="200177" y="1133833"/>
                    <a:pt x="200603" y="1132126"/>
                  </a:cubicBezTo>
                  <a:cubicBezTo>
                    <a:pt x="207258" y="1128029"/>
                    <a:pt x="213912" y="1123932"/>
                    <a:pt x="220482" y="1119836"/>
                  </a:cubicBezTo>
                  <a:cubicBezTo>
                    <a:pt x="218861" y="1127944"/>
                    <a:pt x="217325" y="1136052"/>
                    <a:pt x="215875" y="1144160"/>
                  </a:cubicBezTo>
                  <a:cubicBezTo>
                    <a:pt x="212633" y="1146123"/>
                    <a:pt x="209390" y="1148086"/>
                    <a:pt x="206148" y="1150049"/>
                  </a:cubicBezTo>
                  <a:close/>
                  <a:moveTo>
                    <a:pt x="239934" y="1061543"/>
                  </a:moveTo>
                  <a:cubicBezTo>
                    <a:pt x="239934" y="1061543"/>
                    <a:pt x="240105" y="1060860"/>
                    <a:pt x="240190" y="1060519"/>
                  </a:cubicBezTo>
                  <a:cubicBezTo>
                    <a:pt x="247869" y="1055227"/>
                    <a:pt x="255547" y="1049935"/>
                    <a:pt x="263226" y="1044644"/>
                  </a:cubicBezTo>
                  <a:lnTo>
                    <a:pt x="263994" y="1044132"/>
                  </a:lnTo>
                  <a:lnTo>
                    <a:pt x="261861" y="1056507"/>
                  </a:lnTo>
                  <a:cubicBezTo>
                    <a:pt x="261520" y="1057617"/>
                    <a:pt x="261263" y="1058641"/>
                    <a:pt x="260922" y="1059750"/>
                  </a:cubicBezTo>
                  <a:cubicBezTo>
                    <a:pt x="260069" y="1062652"/>
                    <a:pt x="259301" y="1065640"/>
                    <a:pt x="258533" y="1068627"/>
                  </a:cubicBezTo>
                  <a:cubicBezTo>
                    <a:pt x="250599" y="1073235"/>
                    <a:pt x="242750" y="1077759"/>
                    <a:pt x="234901" y="1082453"/>
                  </a:cubicBezTo>
                  <a:cubicBezTo>
                    <a:pt x="236521" y="1075455"/>
                    <a:pt x="238142" y="1068541"/>
                    <a:pt x="239849" y="1061628"/>
                  </a:cubicBezTo>
                  <a:close/>
                  <a:moveTo>
                    <a:pt x="263737" y="1050191"/>
                  </a:moveTo>
                  <a:lnTo>
                    <a:pt x="264591" y="1043790"/>
                  </a:lnTo>
                  <a:lnTo>
                    <a:pt x="265786" y="1042937"/>
                  </a:lnTo>
                  <a:cubicBezTo>
                    <a:pt x="265103" y="1045327"/>
                    <a:pt x="264420" y="1047716"/>
                    <a:pt x="263737" y="1050191"/>
                  </a:cubicBezTo>
                  <a:close/>
                  <a:moveTo>
                    <a:pt x="266553" y="1040547"/>
                  </a:moveTo>
                  <a:lnTo>
                    <a:pt x="264932" y="1041571"/>
                  </a:lnTo>
                  <a:lnTo>
                    <a:pt x="265700" y="1035938"/>
                  </a:lnTo>
                  <a:cubicBezTo>
                    <a:pt x="265700" y="1035938"/>
                    <a:pt x="265444" y="1035682"/>
                    <a:pt x="265444" y="1035938"/>
                  </a:cubicBezTo>
                  <a:lnTo>
                    <a:pt x="264420" y="1041913"/>
                  </a:lnTo>
                  <a:lnTo>
                    <a:pt x="262116" y="1043363"/>
                  </a:lnTo>
                  <a:cubicBezTo>
                    <a:pt x="255206" y="1047716"/>
                    <a:pt x="248210" y="1052069"/>
                    <a:pt x="241300" y="1056422"/>
                  </a:cubicBezTo>
                  <a:cubicBezTo>
                    <a:pt x="243262" y="1048655"/>
                    <a:pt x="245309" y="1040803"/>
                    <a:pt x="247442" y="1033036"/>
                  </a:cubicBezTo>
                  <a:lnTo>
                    <a:pt x="257254" y="1026550"/>
                  </a:lnTo>
                  <a:cubicBezTo>
                    <a:pt x="262543" y="1023051"/>
                    <a:pt x="267918" y="1019551"/>
                    <a:pt x="273208" y="1015967"/>
                  </a:cubicBezTo>
                  <a:cubicBezTo>
                    <a:pt x="271502" y="1022282"/>
                    <a:pt x="269881" y="1028598"/>
                    <a:pt x="268174" y="1034914"/>
                  </a:cubicBezTo>
                  <a:cubicBezTo>
                    <a:pt x="267577" y="1036792"/>
                    <a:pt x="267065" y="1038669"/>
                    <a:pt x="266553" y="1040547"/>
                  </a:cubicBezTo>
                  <a:close/>
                  <a:moveTo>
                    <a:pt x="283019" y="980547"/>
                  </a:moveTo>
                  <a:cubicBezTo>
                    <a:pt x="274744" y="985668"/>
                    <a:pt x="266553" y="990789"/>
                    <a:pt x="258278" y="995910"/>
                  </a:cubicBezTo>
                  <a:lnTo>
                    <a:pt x="260837" y="987802"/>
                  </a:lnTo>
                  <a:lnTo>
                    <a:pt x="264164" y="977816"/>
                  </a:lnTo>
                  <a:cubicBezTo>
                    <a:pt x="272269" y="972695"/>
                    <a:pt x="280289" y="967659"/>
                    <a:pt x="288394" y="962538"/>
                  </a:cubicBezTo>
                  <a:cubicBezTo>
                    <a:pt x="286603" y="968598"/>
                    <a:pt x="284811" y="974573"/>
                    <a:pt x="283019" y="980633"/>
                  </a:cubicBezTo>
                  <a:close/>
                  <a:moveTo>
                    <a:pt x="259899" y="987290"/>
                  </a:moveTo>
                  <a:lnTo>
                    <a:pt x="256486" y="997019"/>
                  </a:lnTo>
                  <a:cubicBezTo>
                    <a:pt x="256486" y="997019"/>
                    <a:pt x="256315" y="997105"/>
                    <a:pt x="256230" y="997190"/>
                  </a:cubicBezTo>
                  <a:cubicBezTo>
                    <a:pt x="256230" y="996422"/>
                    <a:pt x="256145" y="995654"/>
                    <a:pt x="256059" y="994886"/>
                  </a:cubicBezTo>
                  <a:cubicBezTo>
                    <a:pt x="258021" y="989594"/>
                    <a:pt x="259983" y="984388"/>
                    <a:pt x="261946" y="979096"/>
                  </a:cubicBezTo>
                  <a:cubicBezTo>
                    <a:pt x="262373" y="978840"/>
                    <a:pt x="262799" y="978584"/>
                    <a:pt x="263226" y="978328"/>
                  </a:cubicBezTo>
                  <a:lnTo>
                    <a:pt x="259899" y="987290"/>
                  </a:lnTo>
                  <a:close/>
                  <a:moveTo>
                    <a:pt x="255547" y="989082"/>
                  </a:moveTo>
                  <a:cubicBezTo>
                    <a:pt x="255377" y="987375"/>
                    <a:pt x="255206" y="985583"/>
                    <a:pt x="255121" y="983876"/>
                  </a:cubicBezTo>
                  <a:cubicBezTo>
                    <a:pt x="255121" y="983705"/>
                    <a:pt x="255121" y="983620"/>
                    <a:pt x="255121" y="983449"/>
                  </a:cubicBezTo>
                  <a:cubicBezTo>
                    <a:pt x="256145" y="982851"/>
                    <a:pt x="257083" y="982169"/>
                    <a:pt x="258107" y="981571"/>
                  </a:cubicBezTo>
                  <a:cubicBezTo>
                    <a:pt x="257254" y="984046"/>
                    <a:pt x="256400" y="986607"/>
                    <a:pt x="255633" y="989082"/>
                  </a:cubicBezTo>
                  <a:close/>
                  <a:moveTo>
                    <a:pt x="254779" y="979096"/>
                  </a:moveTo>
                  <a:cubicBezTo>
                    <a:pt x="254524" y="975085"/>
                    <a:pt x="254267" y="970988"/>
                    <a:pt x="254097" y="966977"/>
                  </a:cubicBezTo>
                  <a:cubicBezTo>
                    <a:pt x="254524" y="966721"/>
                    <a:pt x="254950" y="966465"/>
                    <a:pt x="255377" y="966294"/>
                  </a:cubicBezTo>
                  <a:lnTo>
                    <a:pt x="255377" y="966294"/>
                  </a:lnTo>
                  <a:cubicBezTo>
                    <a:pt x="255377" y="966294"/>
                    <a:pt x="255547" y="966209"/>
                    <a:pt x="255547" y="966209"/>
                  </a:cubicBezTo>
                  <a:lnTo>
                    <a:pt x="255718" y="966209"/>
                  </a:lnTo>
                  <a:cubicBezTo>
                    <a:pt x="255718" y="966209"/>
                    <a:pt x="255718" y="966123"/>
                    <a:pt x="255718" y="966123"/>
                  </a:cubicBezTo>
                  <a:cubicBezTo>
                    <a:pt x="258107" y="964587"/>
                    <a:pt x="260496" y="963051"/>
                    <a:pt x="262970" y="961600"/>
                  </a:cubicBezTo>
                  <a:lnTo>
                    <a:pt x="263482" y="965697"/>
                  </a:lnTo>
                  <a:cubicBezTo>
                    <a:pt x="262287" y="969196"/>
                    <a:pt x="261008" y="972780"/>
                    <a:pt x="259813" y="976280"/>
                  </a:cubicBezTo>
                  <a:cubicBezTo>
                    <a:pt x="258107" y="977218"/>
                    <a:pt x="256486" y="978157"/>
                    <a:pt x="254779" y="979096"/>
                  </a:cubicBezTo>
                  <a:close/>
                  <a:moveTo>
                    <a:pt x="264249" y="963307"/>
                  </a:moveTo>
                  <a:lnTo>
                    <a:pt x="264249" y="960746"/>
                  </a:lnTo>
                  <a:cubicBezTo>
                    <a:pt x="264249" y="960746"/>
                    <a:pt x="265017" y="960234"/>
                    <a:pt x="265444" y="959978"/>
                  </a:cubicBezTo>
                  <a:cubicBezTo>
                    <a:pt x="265017" y="961088"/>
                    <a:pt x="264676" y="962197"/>
                    <a:pt x="264249" y="963307"/>
                  </a:cubicBezTo>
                  <a:close/>
                  <a:moveTo>
                    <a:pt x="278668" y="923620"/>
                  </a:moveTo>
                  <a:cubicBezTo>
                    <a:pt x="278242" y="919523"/>
                    <a:pt x="277900" y="915512"/>
                    <a:pt x="277559" y="911415"/>
                  </a:cubicBezTo>
                  <a:cubicBezTo>
                    <a:pt x="277474" y="910135"/>
                    <a:pt x="277389" y="908769"/>
                    <a:pt x="277303" y="907489"/>
                  </a:cubicBezTo>
                  <a:cubicBezTo>
                    <a:pt x="279010" y="906465"/>
                    <a:pt x="280716" y="905441"/>
                    <a:pt x="282422" y="904331"/>
                  </a:cubicBezTo>
                  <a:cubicBezTo>
                    <a:pt x="282678" y="906635"/>
                    <a:pt x="283019" y="909025"/>
                    <a:pt x="283275" y="911329"/>
                  </a:cubicBezTo>
                  <a:cubicBezTo>
                    <a:pt x="281654" y="915426"/>
                    <a:pt x="280119" y="919438"/>
                    <a:pt x="278583" y="923534"/>
                  </a:cubicBezTo>
                  <a:close/>
                  <a:moveTo>
                    <a:pt x="276962" y="901685"/>
                  </a:moveTo>
                  <a:cubicBezTo>
                    <a:pt x="276706" y="897418"/>
                    <a:pt x="276450" y="893150"/>
                    <a:pt x="276279" y="888883"/>
                  </a:cubicBezTo>
                  <a:cubicBezTo>
                    <a:pt x="277474" y="886066"/>
                    <a:pt x="278668" y="883164"/>
                    <a:pt x="279863" y="880348"/>
                  </a:cubicBezTo>
                  <a:cubicBezTo>
                    <a:pt x="279948" y="880348"/>
                    <a:pt x="280119" y="880177"/>
                    <a:pt x="280204" y="880092"/>
                  </a:cubicBezTo>
                  <a:cubicBezTo>
                    <a:pt x="280631" y="886408"/>
                    <a:pt x="281143" y="892638"/>
                    <a:pt x="281825" y="898954"/>
                  </a:cubicBezTo>
                  <a:cubicBezTo>
                    <a:pt x="280204" y="899893"/>
                    <a:pt x="278583" y="900746"/>
                    <a:pt x="276877" y="901685"/>
                  </a:cubicBezTo>
                  <a:close/>
                  <a:moveTo>
                    <a:pt x="284640" y="871301"/>
                  </a:moveTo>
                  <a:cubicBezTo>
                    <a:pt x="284640" y="870533"/>
                    <a:pt x="284640" y="869765"/>
                    <a:pt x="284640" y="868911"/>
                  </a:cubicBezTo>
                  <a:cubicBezTo>
                    <a:pt x="285749" y="866265"/>
                    <a:pt x="286859" y="863534"/>
                    <a:pt x="287968" y="860889"/>
                  </a:cubicBezTo>
                  <a:cubicBezTo>
                    <a:pt x="288139" y="863620"/>
                    <a:pt x="288224" y="866265"/>
                    <a:pt x="288394" y="868997"/>
                  </a:cubicBezTo>
                  <a:cubicBezTo>
                    <a:pt x="287115" y="869765"/>
                    <a:pt x="285920" y="870533"/>
                    <a:pt x="284640" y="871301"/>
                  </a:cubicBezTo>
                  <a:close/>
                  <a:moveTo>
                    <a:pt x="299912" y="832041"/>
                  </a:moveTo>
                  <a:lnTo>
                    <a:pt x="299912" y="832553"/>
                  </a:lnTo>
                  <a:cubicBezTo>
                    <a:pt x="299912" y="832553"/>
                    <a:pt x="300936" y="836735"/>
                    <a:pt x="300936" y="836735"/>
                  </a:cubicBezTo>
                  <a:cubicBezTo>
                    <a:pt x="299656" y="837503"/>
                    <a:pt x="298291" y="838271"/>
                    <a:pt x="297011" y="838954"/>
                  </a:cubicBezTo>
                  <a:cubicBezTo>
                    <a:pt x="297950" y="836649"/>
                    <a:pt x="298974" y="834345"/>
                    <a:pt x="299912" y="831955"/>
                  </a:cubicBezTo>
                  <a:close/>
                  <a:moveTo>
                    <a:pt x="328067" y="810789"/>
                  </a:moveTo>
                  <a:cubicBezTo>
                    <a:pt x="328408" y="809680"/>
                    <a:pt x="328835" y="808570"/>
                    <a:pt x="329176" y="807460"/>
                  </a:cubicBezTo>
                  <a:cubicBezTo>
                    <a:pt x="329176" y="808570"/>
                    <a:pt x="329176" y="809594"/>
                    <a:pt x="329262" y="810704"/>
                  </a:cubicBezTo>
                  <a:cubicBezTo>
                    <a:pt x="329262" y="810704"/>
                    <a:pt x="329517" y="810704"/>
                    <a:pt x="329517" y="810704"/>
                  </a:cubicBezTo>
                  <a:cubicBezTo>
                    <a:pt x="329517" y="808997"/>
                    <a:pt x="329688" y="807375"/>
                    <a:pt x="329773" y="805668"/>
                  </a:cubicBezTo>
                  <a:cubicBezTo>
                    <a:pt x="331138" y="804644"/>
                    <a:pt x="332503" y="803620"/>
                    <a:pt x="333869" y="802596"/>
                  </a:cubicBezTo>
                  <a:cubicBezTo>
                    <a:pt x="331053" y="808058"/>
                    <a:pt x="328237" y="813520"/>
                    <a:pt x="325508" y="818983"/>
                  </a:cubicBezTo>
                  <a:lnTo>
                    <a:pt x="328067" y="810874"/>
                  </a:lnTo>
                  <a:close/>
                  <a:moveTo>
                    <a:pt x="331565" y="800206"/>
                  </a:moveTo>
                  <a:cubicBezTo>
                    <a:pt x="332333" y="797816"/>
                    <a:pt x="333186" y="795341"/>
                    <a:pt x="334039" y="792951"/>
                  </a:cubicBezTo>
                  <a:cubicBezTo>
                    <a:pt x="336087" y="787147"/>
                    <a:pt x="338134" y="781344"/>
                    <a:pt x="340267" y="775625"/>
                  </a:cubicBezTo>
                  <a:cubicBezTo>
                    <a:pt x="344448" y="772724"/>
                    <a:pt x="348628" y="769907"/>
                    <a:pt x="352809" y="767091"/>
                  </a:cubicBezTo>
                  <a:lnTo>
                    <a:pt x="344448" y="782453"/>
                  </a:lnTo>
                  <a:cubicBezTo>
                    <a:pt x="341888" y="787147"/>
                    <a:pt x="339414" y="791927"/>
                    <a:pt x="336940" y="796706"/>
                  </a:cubicBezTo>
                  <a:cubicBezTo>
                    <a:pt x="335148" y="797901"/>
                    <a:pt x="333357" y="799096"/>
                    <a:pt x="331565" y="800291"/>
                  </a:cubicBezTo>
                  <a:close/>
                  <a:moveTo>
                    <a:pt x="341974" y="770931"/>
                  </a:moveTo>
                  <a:cubicBezTo>
                    <a:pt x="343424" y="767091"/>
                    <a:pt x="344874" y="763335"/>
                    <a:pt x="346325" y="759495"/>
                  </a:cubicBezTo>
                  <a:cubicBezTo>
                    <a:pt x="349055" y="760945"/>
                    <a:pt x="351700" y="762311"/>
                    <a:pt x="354430" y="763677"/>
                  </a:cubicBezTo>
                  <a:cubicBezTo>
                    <a:pt x="350249" y="766066"/>
                    <a:pt x="346069" y="768542"/>
                    <a:pt x="341888" y="770931"/>
                  </a:cubicBezTo>
                  <a:close/>
                  <a:moveTo>
                    <a:pt x="349737" y="739352"/>
                  </a:moveTo>
                  <a:cubicBezTo>
                    <a:pt x="349737" y="739352"/>
                    <a:pt x="349737" y="739352"/>
                    <a:pt x="349737" y="739352"/>
                  </a:cubicBezTo>
                  <a:cubicBezTo>
                    <a:pt x="349737" y="739352"/>
                    <a:pt x="349737" y="739352"/>
                    <a:pt x="349737" y="739352"/>
                  </a:cubicBezTo>
                  <a:lnTo>
                    <a:pt x="349737" y="739352"/>
                  </a:lnTo>
                  <a:close/>
                  <a:moveTo>
                    <a:pt x="349823" y="735597"/>
                  </a:moveTo>
                  <a:cubicBezTo>
                    <a:pt x="349994" y="730305"/>
                    <a:pt x="350335" y="725014"/>
                    <a:pt x="350761" y="719722"/>
                  </a:cubicBezTo>
                  <a:cubicBezTo>
                    <a:pt x="353918" y="717162"/>
                    <a:pt x="357075" y="714601"/>
                    <a:pt x="360231" y="712041"/>
                  </a:cubicBezTo>
                  <a:cubicBezTo>
                    <a:pt x="357245" y="719466"/>
                    <a:pt x="354430" y="726891"/>
                    <a:pt x="351615" y="734402"/>
                  </a:cubicBezTo>
                  <a:cubicBezTo>
                    <a:pt x="351017" y="734829"/>
                    <a:pt x="350420" y="735256"/>
                    <a:pt x="349823" y="735597"/>
                  </a:cubicBezTo>
                  <a:close/>
                  <a:moveTo>
                    <a:pt x="351870" y="714857"/>
                  </a:moveTo>
                  <a:cubicBezTo>
                    <a:pt x="352809" y="712809"/>
                    <a:pt x="353748" y="710760"/>
                    <a:pt x="354686" y="708627"/>
                  </a:cubicBezTo>
                  <a:cubicBezTo>
                    <a:pt x="356733" y="708627"/>
                    <a:pt x="358866" y="708712"/>
                    <a:pt x="360914" y="708883"/>
                  </a:cubicBezTo>
                  <a:cubicBezTo>
                    <a:pt x="357928" y="710846"/>
                    <a:pt x="354857" y="712894"/>
                    <a:pt x="351870" y="714857"/>
                  </a:cubicBezTo>
                  <a:close/>
                  <a:moveTo>
                    <a:pt x="352212" y="698385"/>
                  </a:moveTo>
                  <a:cubicBezTo>
                    <a:pt x="352297" y="695995"/>
                    <a:pt x="352468" y="693606"/>
                    <a:pt x="352553" y="691216"/>
                  </a:cubicBezTo>
                  <a:cubicBezTo>
                    <a:pt x="354345" y="689765"/>
                    <a:pt x="356136" y="688399"/>
                    <a:pt x="358013" y="686948"/>
                  </a:cubicBezTo>
                  <a:cubicBezTo>
                    <a:pt x="356222" y="690789"/>
                    <a:pt x="354515" y="694544"/>
                    <a:pt x="352724" y="698385"/>
                  </a:cubicBezTo>
                  <a:cubicBezTo>
                    <a:pt x="352553" y="698385"/>
                    <a:pt x="352382" y="698385"/>
                    <a:pt x="352212" y="698385"/>
                  </a:cubicBezTo>
                  <a:close/>
                  <a:moveTo>
                    <a:pt x="361767" y="676365"/>
                  </a:moveTo>
                  <a:cubicBezTo>
                    <a:pt x="360317" y="677475"/>
                    <a:pt x="358866" y="678584"/>
                    <a:pt x="357502" y="679694"/>
                  </a:cubicBezTo>
                  <a:lnTo>
                    <a:pt x="357502" y="679694"/>
                  </a:lnTo>
                  <a:cubicBezTo>
                    <a:pt x="357502" y="679694"/>
                    <a:pt x="357502" y="679694"/>
                    <a:pt x="357502" y="679694"/>
                  </a:cubicBezTo>
                  <a:lnTo>
                    <a:pt x="357502" y="679694"/>
                  </a:lnTo>
                  <a:cubicBezTo>
                    <a:pt x="357502" y="679694"/>
                    <a:pt x="357502" y="679694"/>
                    <a:pt x="357502" y="679694"/>
                  </a:cubicBezTo>
                  <a:cubicBezTo>
                    <a:pt x="356051" y="680974"/>
                    <a:pt x="354601" y="682254"/>
                    <a:pt x="353236" y="683535"/>
                  </a:cubicBezTo>
                  <a:cubicBezTo>
                    <a:pt x="353236" y="682937"/>
                    <a:pt x="353321" y="682340"/>
                    <a:pt x="353406" y="681742"/>
                  </a:cubicBezTo>
                  <a:cubicBezTo>
                    <a:pt x="356222" y="679182"/>
                    <a:pt x="359037" y="676536"/>
                    <a:pt x="361767" y="673890"/>
                  </a:cubicBezTo>
                  <a:cubicBezTo>
                    <a:pt x="361767" y="674658"/>
                    <a:pt x="361767" y="675512"/>
                    <a:pt x="361852" y="676280"/>
                  </a:cubicBezTo>
                  <a:close/>
                  <a:moveTo>
                    <a:pt x="347349" y="695398"/>
                  </a:moveTo>
                  <a:cubicBezTo>
                    <a:pt x="347178" y="696507"/>
                    <a:pt x="347007" y="697617"/>
                    <a:pt x="346837" y="698727"/>
                  </a:cubicBezTo>
                  <a:cubicBezTo>
                    <a:pt x="346325" y="698727"/>
                    <a:pt x="345813" y="698727"/>
                    <a:pt x="345386" y="698812"/>
                  </a:cubicBezTo>
                  <a:cubicBezTo>
                    <a:pt x="345813" y="697873"/>
                    <a:pt x="346154" y="696934"/>
                    <a:pt x="346581" y="695995"/>
                  </a:cubicBezTo>
                  <a:cubicBezTo>
                    <a:pt x="346837" y="695825"/>
                    <a:pt x="347093" y="695568"/>
                    <a:pt x="347349" y="695398"/>
                  </a:cubicBezTo>
                  <a:close/>
                  <a:moveTo>
                    <a:pt x="301277" y="757788"/>
                  </a:moveTo>
                  <a:cubicBezTo>
                    <a:pt x="301277" y="757276"/>
                    <a:pt x="301277" y="756763"/>
                    <a:pt x="301277" y="756251"/>
                  </a:cubicBezTo>
                  <a:cubicBezTo>
                    <a:pt x="301704" y="755995"/>
                    <a:pt x="302045" y="755739"/>
                    <a:pt x="302472" y="755483"/>
                  </a:cubicBezTo>
                  <a:cubicBezTo>
                    <a:pt x="302045" y="756251"/>
                    <a:pt x="301618" y="757019"/>
                    <a:pt x="301192" y="757788"/>
                  </a:cubicBezTo>
                  <a:close/>
                  <a:moveTo>
                    <a:pt x="295390" y="768712"/>
                  </a:moveTo>
                  <a:cubicBezTo>
                    <a:pt x="295390" y="768712"/>
                    <a:pt x="295390" y="768712"/>
                    <a:pt x="295390" y="768712"/>
                  </a:cubicBezTo>
                  <a:cubicBezTo>
                    <a:pt x="295561" y="765725"/>
                    <a:pt x="295817" y="762738"/>
                    <a:pt x="296073" y="759751"/>
                  </a:cubicBezTo>
                  <a:cubicBezTo>
                    <a:pt x="296243" y="759665"/>
                    <a:pt x="296414" y="759495"/>
                    <a:pt x="296585" y="759409"/>
                  </a:cubicBezTo>
                  <a:cubicBezTo>
                    <a:pt x="296158" y="762482"/>
                    <a:pt x="295731" y="765554"/>
                    <a:pt x="295390" y="768627"/>
                  </a:cubicBezTo>
                  <a:close/>
                  <a:moveTo>
                    <a:pt x="291466" y="776052"/>
                  </a:moveTo>
                  <a:cubicBezTo>
                    <a:pt x="290783" y="777332"/>
                    <a:pt x="290186" y="778527"/>
                    <a:pt x="289503" y="779808"/>
                  </a:cubicBezTo>
                  <a:cubicBezTo>
                    <a:pt x="290101" y="775113"/>
                    <a:pt x="290783" y="770419"/>
                    <a:pt x="291466" y="765810"/>
                  </a:cubicBezTo>
                  <a:lnTo>
                    <a:pt x="292490" y="768798"/>
                  </a:lnTo>
                  <a:cubicBezTo>
                    <a:pt x="292148" y="771187"/>
                    <a:pt x="291807" y="773663"/>
                    <a:pt x="291551" y="776052"/>
                  </a:cubicBezTo>
                  <a:close/>
                  <a:moveTo>
                    <a:pt x="277986" y="801571"/>
                  </a:moveTo>
                  <a:lnTo>
                    <a:pt x="276535" y="798157"/>
                  </a:lnTo>
                  <a:cubicBezTo>
                    <a:pt x="276535" y="798157"/>
                    <a:pt x="276535" y="798072"/>
                    <a:pt x="276535" y="797987"/>
                  </a:cubicBezTo>
                  <a:cubicBezTo>
                    <a:pt x="277132" y="796450"/>
                    <a:pt x="277730" y="794914"/>
                    <a:pt x="278327" y="793378"/>
                  </a:cubicBezTo>
                  <a:cubicBezTo>
                    <a:pt x="280460" y="791927"/>
                    <a:pt x="282593" y="790391"/>
                    <a:pt x="284726" y="788940"/>
                  </a:cubicBezTo>
                  <a:cubicBezTo>
                    <a:pt x="282507" y="793122"/>
                    <a:pt x="280289" y="797304"/>
                    <a:pt x="278071" y="801571"/>
                  </a:cubicBezTo>
                  <a:close/>
                  <a:moveTo>
                    <a:pt x="269540" y="813349"/>
                  </a:moveTo>
                  <a:cubicBezTo>
                    <a:pt x="269540" y="813349"/>
                    <a:pt x="269881" y="812667"/>
                    <a:pt x="270051" y="812325"/>
                  </a:cubicBezTo>
                  <a:cubicBezTo>
                    <a:pt x="269966" y="814032"/>
                    <a:pt x="269881" y="815825"/>
                    <a:pt x="269795" y="817531"/>
                  </a:cubicBezTo>
                  <a:cubicBezTo>
                    <a:pt x="269795" y="817702"/>
                    <a:pt x="269624" y="817873"/>
                    <a:pt x="269540" y="818044"/>
                  </a:cubicBezTo>
                  <a:cubicBezTo>
                    <a:pt x="268345" y="818897"/>
                    <a:pt x="267150" y="819751"/>
                    <a:pt x="265956" y="820689"/>
                  </a:cubicBezTo>
                  <a:cubicBezTo>
                    <a:pt x="267150" y="818300"/>
                    <a:pt x="268345" y="815825"/>
                    <a:pt x="269540" y="813435"/>
                  </a:cubicBezTo>
                  <a:close/>
                  <a:moveTo>
                    <a:pt x="249831" y="858755"/>
                  </a:moveTo>
                  <a:cubicBezTo>
                    <a:pt x="247698" y="863278"/>
                    <a:pt x="245650" y="867887"/>
                    <a:pt x="243603" y="872496"/>
                  </a:cubicBezTo>
                  <a:cubicBezTo>
                    <a:pt x="242408" y="873264"/>
                    <a:pt x="241129" y="874118"/>
                    <a:pt x="239934" y="874886"/>
                  </a:cubicBezTo>
                  <a:cubicBezTo>
                    <a:pt x="242152" y="870106"/>
                    <a:pt x="244285" y="865412"/>
                    <a:pt x="246589" y="860633"/>
                  </a:cubicBezTo>
                  <a:cubicBezTo>
                    <a:pt x="247698" y="860035"/>
                    <a:pt x="248807" y="859352"/>
                    <a:pt x="249831" y="858755"/>
                  </a:cubicBezTo>
                  <a:close/>
                  <a:moveTo>
                    <a:pt x="228075" y="901258"/>
                  </a:moveTo>
                  <a:lnTo>
                    <a:pt x="228075" y="907147"/>
                  </a:lnTo>
                  <a:cubicBezTo>
                    <a:pt x="226881" y="907915"/>
                    <a:pt x="225686" y="908598"/>
                    <a:pt x="224577" y="909367"/>
                  </a:cubicBezTo>
                  <a:cubicBezTo>
                    <a:pt x="225772" y="906635"/>
                    <a:pt x="226881" y="903904"/>
                    <a:pt x="228075" y="901258"/>
                  </a:cubicBezTo>
                  <a:close/>
                  <a:moveTo>
                    <a:pt x="225260" y="913634"/>
                  </a:moveTo>
                  <a:cubicBezTo>
                    <a:pt x="221762" y="921657"/>
                    <a:pt x="218349" y="929594"/>
                    <a:pt x="214936" y="937617"/>
                  </a:cubicBezTo>
                  <a:cubicBezTo>
                    <a:pt x="214254" y="938043"/>
                    <a:pt x="213571" y="938385"/>
                    <a:pt x="212889" y="938812"/>
                  </a:cubicBezTo>
                  <a:cubicBezTo>
                    <a:pt x="212889" y="938385"/>
                    <a:pt x="212803" y="937958"/>
                    <a:pt x="212718" y="937531"/>
                  </a:cubicBezTo>
                  <a:cubicBezTo>
                    <a:pt x="213401" y="935910"/>
                    <a:pt x="214168" y="934203"/>
                    <a:pt x="214851" y="932581"/>
                  </a:cubicBezTo>
                  <a:cubicBezTo>
                    <a:pt x="217155" y="926863"/>
                    <a:pt x="219543" y="921145"/>
                    <a:pt x="222018" y="915512"/>
                  </a:cubicBezTo>
                  <a:cubicBezTo>
                    <a:pt x="223127" y="914914"/>
                    <a:pt x="224236" y="914317"/>
                    <a:pt x="225345" y="913719"/>
                  </a:cubicBezTo>
                  <a:close/>
                  <a:moveTo>
                    <a:pt x="124159" y="1108655"/>
                  </a:moveTo>
                  <a:cubicBezTo>
                    <a:pt x="131155" y="1104558"/>
                    <a:pt x="138065" y="1100462"/>
                    <a:pt x="145061" y="1096450"/>
                  </a:cubicBezTo>
                  <a:lnTo>
                    <a:pt x="145061" y="1096450"/>
                  </a:lnTo>
                  <a:cubicBezTo>
                    <a:pt x="145061" y="1096450"/>
                    <a:pt x="144976" y="1096792"/>
                    <a:pt x="144976" y="1096792"/>
                  </a:cubicBezTo>
                  <a:lnTo>
                    <a:pt x="144976" y="1096792"/>
                  </a:lnTo>
                  <a:cubicBezTo>
                    <a:pt x="142758" y="1103705"/>
                    <a:pt x="140625" y="1110618"/>
                    <a:pt x="138577" y="1117531"/>
                  </a:cubicBezTo>
                  <a:lnTo>
                    <a:pt x="137298" y="1112581"/>
                  </a:lnTo>
                  <a:lnTo>
                    <a:pt x="135591" y="1105156"/>
                  </a:lnTo>
                  <a:cubicBezTo>
                    <a:pt x="135591" y="1105156"/>
                    <a:pt x="135335" y="1105156"/>
                    <a:pt x="135335" y="1105156"/>
                  </a:cubicBezTo>
                  <a:lnTo>
                    <a:pt x="136273" y="1112752"/>
                  </a:lnTo>
                  <a:lnTo>
                    <a:pt x="137383" y="1120348"/>
                  </a:lnTo>
                  <a:cubicBezTo>
                    <a:pt x="137383" y="1120348"/>
                    <a:pt x="137383" y="1120689"/>
                    <a:pt x="137383" y="1120775"/>
                  </a:cubicBezTo>
                  <a:cubicBezTo>
                    <a:pt x="136786" y="1122823"/>
                    <a:pt x="136189" y="1124871"/>
                    <a:pt x="135591" y="1126920"/>
                  </a:cubicBezTo>
                  <a:cubicBezTo>
                    <a:pt x="134141" y="1127944"/>
                    <a:pt x="132776" y="1128968"/>
                    <a:pt x="131325" y="1129992"/>
                  </a:cubicBezTo>
                  <a:cubicBezTo>
                    <a:pt x="129960" y="1125725"/>
                    <a:pt x="128595" y="1121457"/>
                    <a:pt x="127401" y="1117190"/>
                  </a:cubicBezTo>
                  <a:cubicBezTo>
                    <a:pt x="127401" y="1117190"/>
                    <a:pt x="127145" y="1117190"/>
                    <a:pt x="127145" y="1117190"/>
                  </a:cubicBezTo>
                  <a:cubicBezTo>
                    <a:pt x="127998" y="1121799"/>
                    <a:pt x="128936" y="1126322"/>
                    <a:pt x="129960" y="1130931"/>
                  </a:cubicBezTo>
                  <a:cubicBezTo>
                    <a:pt x="123818" y="1135455"/>
                    <a:pt x="117674" y="1139978"/>
                    <a:pt x="111532" y="1144501"/>
                  </a:cubicBezTo>
                  <a:cubicBezTo>
                    <a:pt x="113750" y="1136906"/>
                    <a:pt x="116139" y="1129309"/>
                    <a:pt x="118528" y="1121799"/>
                  </a:cubicBezTo>
                  <a:cubicBezTo>
                    <a:pt x="119125" y="1120092"/>
                    <a:pt x="119722" y="1118385"/>
                    <a:pt x="120234" y="1116678"/>
                  </a:cubicBezTo>
                  <a:cubicBezTo>
                    <a:pt x="121428" y="1113947"/>
                    <a:pt x="122708" y="1111216"/>
                    <a:pt x="123988" y="1108484"/>
                  </a:cubicBezTo>
                  <a:close/>
                  <a:moveTo>
                    <a:pt x="107522" y="1147830"/>
                  </a:moveTo>
                  <a:lnTo>
                    <a:pt x="107351" y="1147830"/>
                  </a:lnTo>
                  <a:cubicBezTo>
                    <a:pt x="107351" y="1147830"/>
                    <a:pt x="107522" y="1147403"/>
                    <a:pt x="107692" y="1147147"/>
                  </a:cubicBezTo>
                  <a:cubicBezTo>
                    <a:pt x="107692" y="1147403"/>
                    <a:pt x="107607" y="1147659"/>
                    <a:pt x="107522" y="1147830"/>
                  </a:cubicBezTo>
                  <a:close/>
                  <a:moveTo>
                    <a:pt x="105218" y="1153548"/>
                  </a:moveTo>
                  <a:cubicBezTo>
                    <a:pt x="105218" y="1153548"/>
                    <a:pt x="105901" y="1153036"/>
                    <a:pt x="106328" y="1152780"/>
                  </a:cubicBezTo>
                  <a:cubicBezTo>
                    <a:pt x="104877" y="1158840"/>
                    <a:pt x="103512" y="1164900"/>
                    <a:pt x="102147" y="1170959"/>
                  </a:cubicBezTo>
                  <a:cubicBezTo>
                    <a:pt x="100782" y="1171984"/>
                    <a:pt x="99332" y="1173093"/>
                    <a:pt x="97966" y="1174117"/>
                  </a:cubicBezTo>
                  <a:cubicBezTo>
                    <a:pt x="99075" y="1170533"/>
                    <a:pt x="100270" y="1166948"/>
                    <a:pt x="101550" y="1163449"/>
                  </a:cubicBezTo>
                  <a:cubicBezTo>
                    <a:pt x="102744" y="1160120"/>
                    <a:pt x="103938" y="1156792"/>
                    <a:pt x="105218" y="1153548"/>
                  </a:cubicBezTo>
                  <a:close/>
                  <a:moveTo>
                    <a:pt x="107863" y="1157731"/>
                  </a:moveTo>
                  <a:cubicBezTo>
                    <a:pt x="107522" y="1160888"/>
                    <a:pt x="107266" y="1164132"/>
                    <a:pt x="107010" y="1167290"/>
                  </a:cubicBezTo>
                  <a:cubicBezTo>
                    <a:pt x="106328" y="1167802"/>
                    <a:pt x="105559" y="1168399"/>
                    <a:pt x="104877" y="1168911"/>
                  </a:cubicBezTo>
                  <a:cubicBezTo>
                    <a:pt x="105816" y="1165156"/>
                    <a:pt x="106839" y="1161401"/>
                    <a:pt x="107863" y="1157731"/>
                  </a:cubicBezTo>
                  <a:close/>
                  <a:moveTo>
                    <a:pt x="111105" y="1149537"/>
                  </a:moveTo>
                  <a:cubicBezTo>
                    <a:pt x="117760" y="1145013"/>
                    <a:pt x="124415" y="1140490"/>
                    <a:pt x="131155" y="1135967"/>
                  </a:cubicBezTo>
                  <a:cubicBezTo>
                    <a:pt x="131496" y="1137247"/>
                    <a:pt x="131752" y="1138612"/>
                    <a:pt x="132093" y="1139893"/>
                  </a:cubicBezTo>
                  <a:cubicBezTo>
                    <a:pt x="131069" y="1143477"/>
                    <a:pt x="130131" y="1147147"/>
                    <a:pt x="129193" y="1150732"/>
                  </a:cubicBezTo>
                  <a:cubicBezTo>
                    <a:pt x="126292" y="1152866"/>
                    <a:pt x="123391" y="1154999"/>
                    <a:pt x="120490" y="1157219"/>
                  </a:cubicBezTo>
                  <a:lnTo>
                    <a:pt x="119040" y="1152780"/>
                  </a:lnTo>
                  <a:cubicBezTo>
                    <a:pt x="119040" y="1152780"/>
                    <a:pt x="118784" y="1152780"/>
                    <a:pt x="118784" y="1152780"/>
                  </a:cubicBezTo>
                  <a:lnTo>
                    <a:pt x="119807" y="1157645"/>
                  </a:lnTo>
                  <a:cubicBezTo>
                    <a:pt x="116651" y="1159949"/>
                    <a:pt x="113579" y="1162339"/>
                    <a:pt x="110508" y="1164644"/>
                  </a:cubicBezTo>
                  <a:cubicBezTo>
                    <a:pt x="110593" y="1159523"/>
                    <a:pt x="110849" y="1154487"/>
                    <a:pt x="111276" y="1149366"/>
                  </a:cubicBezTo>
                  <a:close/>
                  <a:moveTo>
                    <a:pt x="110337" y="1177105"/>
                  </a:moveTo>
                  <a:cubicBezTo>
                    <a:pt x="110678" y="1178043"/>
                    <a:pt x="111020" y="1178982"/>
                    <a:pt x="111276" y="1179921"/>
                  </a:cubicBezTo>
                  <a:lnTo>
                    <a:pt x="110337" y="1180518"/>
                  </a:lnTo>
                  <a:cubicBezTo>
                    <a:pt x="110337" y="1179409"/>
                    <a:pt x="110337" y="1178214"/>
                    <a:pt x="110337" y="1177105"/>
                  </a:cubicBezTo>
                  <a:close/>
                  <a:moveTo>
                    <a:pt x="123903" y="1207745"/>
                  </a:moveTo>
                  <a:cubicBezTo>
                    <a:pt x="125182" y="1209793"/>
                    <a:pt x="126548" y="1211841"/>
                    <a:pt x="127913" y="1213804"/>
                  </a:cubicBezTo>
                  <a:cubicBezTo>
                    <a:pt x="127998" y="1214743"/>
                    <a:pt x="128169" y="1215682"/>
                    <a:pt x="128254" y="1216621"/>
                  </a:cubicBezTo>
                  <a:cubicBezTo>
                    <a:pt x="126036" y="1214146"/>
                    <a:pt x="123732" y="1211671"/>
                    <a:pt x="121428" y="1209196"/>
                  </a:cubicBezTo>
                  <a:cubicBezTo>
                    <a:pt x="122282" y="1208684"/>
                    <a:pt x="123049" y="1208171"/>
                    <a:pt x="123903" y="1207659"/>
                  </a:cubicBezTo>
                  <a:close/>
                  <a:moveTo>
                    <a:pt x="129960" y="1227631"/>
                  </a:moveTo>
                  <a:cubicBezTo>
                    <a:pt x="129960" y="1227631"/>
                    <a:pt x="129960" y="1228058"/>
                    <a:pt x="130046" y="1228228"/>
                  </a:cubicBezTo>
                  <a:cubicBezTo>
                    <a:pt x="129960" y="1228228"/>
                    <a:pt x="129875" y="1228314"/>
                    <a:pt x="129790" y="1228399"/>
                  </a:cubicBezTo>
                  <a:lnTo>
                    <a:pt x="129960" y="1227631"/>
                  </a:lnTo>
                  <a:cubicBezTo>
                    <a:pt x="129960" y="1227631"/>
                    <a:pt x="129960" y="1227631"/>
                    <a:pt x="129960" y="1227631"/>
                  </a:cubicBezTo>
                  <a:close/>
                  <a:moveTo>
                    <a:pt x="137639" y="1226692"/>
                  </a:moveTo>
                  <a:cubicBezTo>
                    <a:pt x="139943" y="1229508"/>
                    <a:pt x="142331" y="1232325"/>
                    <a:pt x="144805" y="1235056"/>
                  </a:cubicBezTo>
                  <a:cubicBezTo>
                    <a:pt x="144208" y="1235397"/>
                    <a:pt x="143611" y="1235824"/>
                    <a:pt x="143014" y="1236166"/>
                  </a:cubicBezTo>
                  <a:lnTo>
                    <a:pt x="142758" y="1236336"/>
                  </a:lnTo>
                  <a:cubicBezTo>
                    <a:pt x="140710" y="1233264"/>
                    <a:pt x="138748" y="1230277"/>
                    <a:pt x="136701" y="1227290"/>
                  </a:cubicBezTo>
                  <a:cubicBezTo>
                    <a:pt x="137042" y="1227119"/>
                    <a:pt x="137298" y="1226948"/>
                    <a:pt x="137639" y="1226777"/>
                  </a:cubicBezTo>
                  <a:close/>
                  <a:moveTo>
                    <a:pt x="144123" y="1237617"/>
                  </a:moveTo>
                  <a:cubicBezTo>
                    <a:pt x="144805" y="1237275"/>
                    <a:pt x="145488" y="1236849"/>
                    <a:pt x="146171" y="1236507"/>
                  </a:cubicBezTo>
                  <a:cubicBezTo>
                    <a:pt x="146171" y="1236507"/>
                    <a:pt x="146171" y="1236592"/>
                    <a:pt x="146256" y="1236678"/>
                  </a:cubicBezTo>
                  <a:cubicBezTo>
                    <a:pt x="146512" y="1238129"/>
                    <a:pt x="146853" y="1239665"/>
                    <a:pt x="147194" y="1241116"/>
                  </a:cubicBezTo>
                  <a:lnTo>
                    <a:pt x="147194" y="1241116"/>
                  </a:lnTo>
                  <a:cubicBezTo>
                    <a:pt x="147194" y="1241116"/>
                    <a:pt x="147194" y="1241287"/>
                    <a:pt x="147194" y="1241287"/>
                  </a:cubicBezTo>
                  <a:lnTo>
                    <a:pt x="147194" y="1241457"/>
                  </a:lnTo>
                  <a:cubicBezTo>
                    <a:pt x="147194" y="1241457"/>
                    <a:pt x="147194" y="1241457"/>
                    <a:pt x="147194" y="1241457"/>
                  </a:cubicBezTo>
                  <a:cubicBezTo>
                    <a:pt x="147451" y="1242396"/>
                    <a:pt x="147621" y="1243250"/>
                    <a:pt x="147877" y="1244188"/>
                  </a:cubicBezTo>
                  <a:cubicBezTo>
                    <a:pt x="146512" y="1242055"/>
                    <a:pt x="145061" y="1240006"/>
                    <a:pt x="143697" y="1237873"/>
                  </a:cubicBezTo>
                  <a:lnTo>
                    <a:pt x="144038" y="1237702"/>
                  </a:lnTo>
                  <a:close/>
                  <a:moveTo>
                    <a:pt x="154190" y="1244871"/>
                  </a:moveTo>
                  <a:cubicBezTo>
                    <a:pt x="155982" y="1246578"/>
                    <a:pt x="157774" y="1248285"/>
                    <a:pt x="159565" y="1249992"/>
                  </a:cubicBezTo>
                  <a:cubicBezTo>
                    <a:pt x="159565" y="1249992"/>
                    <a:pt x="159821" y="1249821"/>
                    <a:pt x="159736" y="1249821"/>
                  </a:cubicBezTo>
                  <a:cubicBezTo>
                    <a:pt x="157774" y="1247602"/>
                    <a:pt x="155811" y="1245298"/>
                    <a:pt x="153934" y="1242994"/>
                  </a:cubicBezTo>
                  <a:cubicBezTo>
                    <a:pt x="154617" y="1239409"/>
                    <a:pt x="155300" y="1235824"/>
                    <a:pt x="155982" y="1232240"/>
                  </a:cubicBezTo>
                  <a:lnTo>
                    <a:pt x="158712" y="1235483"/>
                  </a:lnTo>
                  <a:lnTo>
                    <a:pt x="163063" y="1240262"/>
                  </a:lnTo>
                  <a:cubicBezTo>
                    <a:pt x="163063" y="1240262"/>
                    <a:pt x="163319" y="1240177"/>
                    <a:pt x="163234" y="1240092"/>
                  </a:cubicBezTo>
                  <a:lnTo>
                    <a:pt x="159480" y="1234800"/>
                  </a:lnTo>
                  <a:lnTo>
                    <a:pt x="156664" y="1230618"/>
                  </a:lnTo>
                  <a:cubicBezTo>
                    <a:pt x="160333" y="1228570"/>
                    <a:pt x="164002" y="1226607"/>
                    <a:pt x="167585" y="1224558"/>
                  </a:cubicBezTo>
                  <a:cubicBezTo>
                    <a:pt x="168694" y="1226436"/>
                    <a:pt x="169804" y="1228314"/>
                    <a:pt x="170913" y="1230191"/>
                  </a:cubicBezTo>
                  <a:cubicBezTo>
                    <a:pt x="170913" y="1230191"/>
                    <a:pt x="171168" y="1230191"/>
                    <a:pt x="171168" y="1230106"/>
                  </a:cubicBezTo>
                  <a:cubicBezTo>
                    <a:pt x="170230" y="1228143"/>
                    <a:pt x="169292" y="1226180"/>
                    <a:pt x="168353" y="1224217"/>
                  </a:cubicBezTo>
                  <a:cubicBezTo>
                    <a:pt x="169889" y="1223364"/>
                    <a:pt x="171425" y="1222510"/>
                    <a:pt x="172960" y="1221656"/>
                  </a:cubicBezTo>
                  <a:cubicBezTo>
                    <a:pt x="173642" y="1227972"/>
                    <a:pt x="174411" y="1234373"/>
                    <a:pt x="175264" y="1240689"/>
                  </a:cubicBezTo>
                  <a:cubicBezTo>
                    <a:pt x="168865" y="1245127"/>
                    <a:pt x="162466" y="1249480"/>
                    <a:pt x="155982" y="1253918"/>
                  </a:cubicBezTo>
                  <a:cubicBezTo>
                    <a:pt x="155300" y="1250931"/>
                    <a:pt x="154702" y="1247944"/>
                    <a:pt x="154020" y="1245042"/>
                  </a:cubicBezTo>
                  <a:close/>
                  <a:moveTo>
                    <a:pt x="203931" y="1247859"/>
                  </a:moveTo>
                  <a:lnTo>
                    <a:pt x="204272" y="1245298"/>
                  </a:lnTo>
                  <a:cubicBezTo>
                    <a:pt x="204527" y="1246151"/>
                    <a:pt x="204783" y="1247090"/>
                    <a:pt x="205125" y="1247944"/>
                  </a:cubicBezTo>
                  <a:cubicBezTo>
                    <a:pt x="204698" y="1248200"/>
                    <a:pt x="204272" y="1248541"/>
                    <a:pt x="203845" y="1248797"/>
                  </a:cubicBezTo>
                  <a:lnTo>
                    <a:pt x="203845" y="1247859"/>
                  </a:lnTo>
                  <a:close/>
                  <a:moveTo>
                    <a:pt x="208452" y="1237958"/>
                  </a:moveTo>
                  <a:lnTo>
                    <a:pt x="208452" y="1237958"/>
                  </a:lnTo>
                  <a:cubicBezTo>
                    <a:pt x="208452" y="1237958"/>
                    <a:pt x="208452" y="1237958"/>
                    <a:pt x="208452" y="1237958"/>
                  </a:cubicBezTo>
                  <a:lnTo>
                    <a:pt x="208452" y="1237958"/>
                  </a:lnTo>
                  <a:cubicBezTo>
                    <a:pt x="208452" y="1237958"/>
                    <a:pt x="208452" y="1237958"/>
                    <a:pt x="208452" y="1237958"/>
                  </a:cubicBezTo>
                  <a:cubicBezTo>
                    <a:pt x="207769" y="1235483"/>
                    <a:pt x="207087" y="1233093"/>
                    <a:pt x="206319" y="1230618"/>
                  </a:cubicBezTo>
                  <a:lnTo>
                    <a:pt x="206660" y="1227887"/>
                  </a:lnTo>
                  <a:cubicBezTo>
                    <a:pt x="206746" y="1227290"/>
                    <a:pt x="206831" y="1226607"/>
                    <a:pt x="206916" y="1226009"/>
                  </a:cubicBezTo>
                  <a:cubicBezTo>
                    <a:pt x="209135" y="1224558"/>
                    <a:pt x="211353" y="1223193"/>
                    <a:pt x="213571" y="1221742"/>
                  </a:cubicBezTo>
                  <a:lnTo>
                    <a:pt x="213571" y="1221742"/>
                  </a:lnTo>
                  <a:cubicBezTo>
                    <a:pt x="213571" y="1221742"/>
                    <a:pt x="213571" y="1221742"/>
                    <a:pt x="213571" y="1221742"/>
                  </a:cubicBezTo>
                  <a:lnTo>
                    <a:pt x="213571" y="1221742"/>
                  </a:lnTo>
                  <a:cubicBezTo>
                    <a:pt x="213571" y="1221742"/>
                    <a:pt x="213571" y="1221742"/>
                    <a:pt x="213571" y="1221742"/>
                  </a:cubicBezTo>
                  <a:cubicBezTo>
                    <a:pt x="214851" y="1220888"/>
                    <a:pt x="216045" y="1220035"/>
                    <a:pt x="217325" y="1219096"/>
                  </a:cubicBezTo>
                  <a:cubicBezTo>
                    <a:pt x="218776" y="1224985"/>
                    <a:pt x="220311" y="1230874"/>
                    <a:pt x="221932" y="1236678"/>
                  </a:cubicBezTo>
                  <a:cubicBezTo>
                    <a:pt x="218008" y="1239324"/>
                    <a:pt x="214083" y="1241969"/>
                    <a:pt x="210073" y="1244615"/>
                  </a:cubicBezTo>
                  <a:cubicBezTo>
                    <a:pt x="209476" y="1242396"/>
                    <a:pt x="208879" y="1240177"/>
                    <a:pt x="208281" y="1237958"/>
                  </a:cubicBezTo>
                  <a:close/>
                  <a:moveTo>
                    <a:pt x="221847" y="1215938"/>
                  </a:moveTo>
                  <a:cubicBezTo>
                    <a:pt x="225004" y="1213719"/>
                    <a:pt x="228246" y="1211500"/>
                    <a:pt x="231402" y="1209281"/>
                  </a:cubicBezTo>
                  <a:cubicBezTo>
                    <a:pt x="230379" y="1216877"/>
                    <a:pt x="229440" y="1224558"/>
                    <a:pt x="228587" y="1232240"/>
                  </a:cubicBezTo>
                  <a:cubicBezTo>
                    <a:pt x="228075" y="1232581"/>
                    <a:pt x="227648" y="1232923"/>
                    <a:pt x="227137" y="1233179"/>
                  </a:cubicBezTo>
                  <a:cubicBezTo>
                    <a:pt x="225345" y="1227460"/>
                    <a:pt x="223553" y="1221742"/>
                    <a:pt x="221847" y="1215938"/>
                  </a:cubicBezTo>
                  <a:close/>
                  <a:moveTo>
                    <a:pt x="234901" y="1206721"/>
                  </a:moveTo>
                  <a:cubicBezTo>
                    <a:pt x="237630" y="1204757"/>
                    <a:pt x="240446" y="1202795"/>
                    <a:pt x="243176" y="1200831"/>
                  </a:cubicBezTo>
                  <a:lnTo>
                    <a:pt x="247869" y="1219864"/>
                  </a:lnTo>
                  <a:cubicBezTo>
                    <a:pt x="242238" y="1223449"/>
                    <a:pt x="236521" y="1227033"/>
                    <a:pt x="230891" y="1230618"/>
                  </a:cubicBezTo>
                  <a:cubicBezTo>
                    <a:pt x="232171" y="1222681"/>
                    <a:pt x="233450" y="1214658"/>
                    <a:pt x="234815" y="1206721"/>
                  </a:cubicBezTo>
                  <a:close/>
                  <a:moveTo>
                    <a:pt x="249404" y="1218925"/>
                  </a:moveTo>
                  <a:lnTo>
                    <a:pt x="243517" y="1200575"/>
                  </a:lnTo>
                  <a:cubicBezTo>
                    <a:pt x="246930" y="1198100"/>
                    <a:pt x="250343" y="1195625"/>
                    <a:pt x="253755" y="1193150"/>
                  </a:cubicBezTo>
                  <a:cubicBezTo>
                    <a:pt x="252817" y="1201344"/>
                    <a:pt x="251964" y="1209537"/>
                    <a:pt x="251196" y="1217731"/>
                  </a:cubicBezTo>
                  <a:cubicBezTo>
                    <a:pt x="250599" y="1218157"/>
                    <a:pt x="250002" y="1218499"/>
                    <a:pt x="249319" y="1218925"/>
                  </a:cubicBezTo>
                  <a:close/>
                  <a:moveTo>
                    <a:pt x="236095" y="1199978"/>
                  </a:moveTo>
                  <a:cubicBezTo>
                    <a:pt x="237119" y="1194260"/>
                    <a:pt x="238142" y="1188627"/>
                    <a:pt x="239167" y="1182908"/>
                  </a:cubicBezTo>
                  <a:cubicBezTo>
                    <a:pt x="244883" y="1179238"/>
                    <a:pt x="250599" y="1175568"/>
                    <a:pt x="256230" y="1171898"/>
                  </a:cubicBezTo>
                  <a:cubicBezTo>
                    <a:pt x="255547" y="1177361"/>
                    <a:pt x="254950" y="1182738"/>
                    <a:pt x="254267" y="1188200"/>
                  </a:cubicBezTo>
                  <a:cubicBezTo>
                    <a:pt x="248210" y="1192126"/>
                    <a:pt x="242067" y="1196052"/>
                    <a:pt x="236009" y="1199978"/>
                  </a:cubicBezTo>
                  <a:close/>
                  <a:moveTo>
                    <a:pt x="240617" y="1175568"/>
                  </a:moveTo>
                  <a:cubicBezTo>
                    <a:pt x="241811" y="1169508"/>
                    <a:pt x="243005" y="1163449"/>
                    <a:pt x="244285" y="1157389"/>
                  </a:cubicBezTo>
                  <a:cubicBezTo>
                    <a:pt x="249490" y="1153548"/>
                    <a:pt x="254779" y="1149708"/>
                    <a:pt x="259983" y="1145782"/>
                  </a:cubicBezTo>
                  <a:cubicBezTo>
                    <a:pt x="258960" y="1152439"/>
                    <a:pt x="258021" y="1159181"/>
                    <a:pt x="257168" y="1165839"/>
                  </a:cubicBezTo>
                  <a:cubicBezTo>
                    <a:pt x="251708" y="1169082"/>
                    <a:pt x="246162" y="1172325"/>
                    <a:pt x="240702" y="1175568"/>
                  </a:cubicBezTo>
                  <a:close/>
                  <a:moveTo>
                    <a:pt x="245395" y="1151842"/>
                  </a:moveTo>
                  <a:cubicBezTo>
                    <a:pt x="247186" y="1143477"/>
                    <a:pt x="248978" y="1135028"/>
                    <a:pt x="250855" y="1126664"/>
                  </a:cubicBezTo>
                  <a:cubicBezTo>
                    <a:pt x="255377" y="1123591"/>
                    <a:pt x="259983" y="1120519"/>
                    <a:pt x="264506" y="1117446"/>
                  </a:cubicBezTo>
                  <a:cubicBezTo>
                    <a:pt x="263141" y="1125554"/>
                    <a:pt x="261775" y="1133577"/>
                    <a:pt x="260581" y="1141685"/>
                  </a:cubicBezTo>
                  <a:cubicBezTo>
                    <a:pt x="255547" y="1145099"/>
                    <a:pt x="250513" y="1148427"/>
                    <a:pt x="245480" y="1151842"/>
                  </a:cubicBezTo>
                  <a:close/>
                  <a:moveTo>
                    <a:pt x="239422" y="1155853"/>
                  </a:moveTo>
                  <a:cubicBezTo>
                    <a:pt x="231659" y="1160974"/>
                    <a:pt x="223894" y="1166095"/>
                    <a:pt x="216131" y="1171130"/>
                  </a:cubicBezTo>
                  <a:cubicBezTo>
                    <a:pt x="217666" y="1163022"/>
                    <a:pt x="219373" y="1154829"/>
                    <a:pt x="221079" y="1146721"/>
                  </a:cubicBezTo>
                  <a:cubicBezTo>
                    <a:pt x="228672" y="1141600"/>
                    <a:pt x="236266" y="1136479"/>
                    <a:pt x="243944" y="1131358"/>
                  </a:cubicBezTo>
                  <a:cubicBezTo>
                    <a:pt x="242408" y="1139466"/>
                    <a:pt x="240873" y="1147659"/>
                    <a:pt x="239508" y="1155853"/>
                  </a:cubicBezTo>
                  <a:close/>
                  <a:moveTo>
                    <a:pt x="222359" y="1140575"/>
                  </a:moveTo>
                  <a:cubicBezTo>
                    <a:pt x="224065" y="1132638"/>
                    <a:pt x="225857" y="1124701"/>
                    <a:pt x="227648" y="1116849"/>
                  </a:cubicBezTo>
                  <a:lnTo>
                    <a:pt x="227648" y="1116849"/>
                  </a:lnTo>
                  <a:cubicBezTo>
                    <a:pt x="227648" y="1116849"/>
                    <a:pt x="227648" y="1116678"/>
                    <a:pt x="227648" y="1116678"/>
                  </a:cubicBezTo>
                  <a:lnTo>
                    <a:pt x="227648" y="1116678"/>
                  </a:lnTo>
                  <a:cubicBezTo>
                    <a:pt x="227648" y="1116678"/>
                    <a:pt x="227819" y="1115995"/>
                    <a:pt x="227905" y="1115568"/>
                  </a:cubicBezTo>
                  <a:cubicBezTo>
                    <a:pt x="229526" y="1114544"/>
                    <a:pt x="231232" y="1113520"/>
                    <a:pt x="232853" y="1112496"/>
                  </a:cubicBezTo>
                  <a:lnTo>
                    <a:pt x="250428" y="1101742"/>
                  </a:lnTo>
                  <a:cubicBezTo>
                    <a:pt x="248978" y="1107716"/>
                    <a:pt x="247528" y="1113691"/>
                    <a:pt x="246162" y="1119750"/>
                  </a:cubicBezTo>
                  <a:lnTo>
                    <a:pt x="246162" y="1119750"/>
                  </a:lnTo>
                  <a:cubicBezTo>
                    <a:pt x="246162" y="1119750"/>
                    <a:pt x="246162" y="1120006"/>
                    <a:pt x="246162" y="1120006"/>
                  </a:cubicBezTo>
                  <a:lnTo>
                    <a:pt x="246162" y="1120348"/>
                  </a:lnTo>
                  <a:cubicBezTo>
                    <a:pt x="246162" y="1120348"/>
                    <a:pt x="246162" y="1120348"/>
                    <a:pt x="246162" y="1120348"/>
                  </a:cubicBezTo>
                  <a:cubicBezTo>
                    <a:pt x="245736" y="1122567"/>
                    <a:pt x="245309" y="1124871"/>
                    <a:pt x="244883" y="1127090"/>
                  </a:cubicBezTo>
                  <a:cubicBezTo>
                    <a:pt x="237460" y="1131614"/>
                    <a:pt x="229952" y="1136137"/>
                    <a:pt x="222530" y="1140661"/>
                  </a:cubicBezTo>
                  <a:close/>
                  <a:moveTo>
                    <a:pt x="250513" y="1101230"/>
                  </a:moveTo>
                  <a:lnTo>
                    <a:pt x="232085" y="1110874"/>
                  </a:lnTo>
                  <a:cubicBezTo>
                    <a:pt x="230891" y="1111472"/>
                    <a:pt x="229696" y="1112154"/>
                    <a:pt x="228502" y="1112752"/>
                  </a:cubicBezTo>
                  <a:cubicBezTo>
                    <a:pt x="230464" y="1103449"/>
                    <a:pt x="232512" y="1094231"/>
                    <a:pt x="234645" y="1085014"/>
                  </a:cubicBezTo>
                  <a:cubicBezTo>
                    <a:pt x="235071" y="1084672"/>
                    <a:pt x="235583" y="1084416"/>
                    <a:pt x="236009" y="1084075"/>
                  </a:cubicBezTo>
                  <a:cubicBezTo>
                    <a:pt x="243517" y="1079124"/>
                    <a:pt x="251111" y="1074260"/>
                    <a:pt x="258704" y="1069395"/>
                  </a:cubicBezTo>
                  <a:cubicBezTo>
                    <a:pt x="255888" y="1079978"/>
                    <a:pt x="253158" y="1090561"/>
                    <a:pt x="250513" y="1101230"/>
                  </a:cubicBezTo>
                  <a:close/>
                  <a:moveTo>
                    <a:pt x="289503" y="959722"/>
                  </a:moveTo>
                  <a:cubicBezTo>
                    <a:pt x="281654" y="964160"/>
                    <a:pt x="273890" y="968598"/>
                    <a:pt x="266041" y="973122"/>
                  </a:cubicBezTo>
                  <a:lnTo>
                    <a:pt x="267491" y="968769"/>
                  </a:lnTo>
                  <a:cubicBezTo>
                    <a:pt x="267491" y="968769"/>
                    <a:pt x="267321" y="968513"/>
                    <a:pt x="267236" y="968684"/>
                  </a:cubicBezTo>
                  <a:lnTo>
                    <a:pt x="265444" y="973463"/>
                  </a:lnTo>
                  <a:cubicBezTo>
                    <a:pt x="265444" y="973463"/>
                    <a:pt x="264676" y="973890"/>
                    <a:pt x="264249" y="974146"/>
                  </a:cubicBezTo>
                  <a:cubicBezTo>
                    <a:pt x="266468" y="968427"/>
                    <a:pt x="268686" y="962624"/>
                    <a:pt x="270990" y="956906"/>
                  </a:cubicBezTo>
                  <a:cubicBezTo>
                    <a:pt x="279180" y="951699"/>
                    <a:pt x="287285" y="946322"/>
                    <a:pt x="295305" y="940945"/>
                  </a:cubicBezTo>
                  <a:cubicBezTo>
                    <a:pt x="293343" y="947176"/>
                    <a:pt x="291381" y="953492"/>
                    <a:pt x="289503" y="959807"/>
                  </a:cubicBezTo>
                  <a:close/>
                  <a:moveTo>
                    <a:pt x="285579" y="906891"/>
                  </a:moveTo>
                  <a:cubicBezTo>
                    <a:pt x="285579" y="905611"/>
                    <a:pt x="285494" y="904331"/>
                    <a:pt x="285408" y="903051"/>
                  </a:cubicBezTo>
                  <a:cubicBezTo>
                    <a:pt x="286176" y="902624"/>
                    <a:pt x="286859" y="902112"/>
                    <a:pt x="287627" y="901685"/>
                  </a:cubicBezTo>
                  <a:cubicBezTo>
                    <a:pt x="286944" y="903392"/>
                    <a:pt x="286261" y="905099"/>
                    <a:pt x="285579" y="906891"/>
                  </a:cubicBezTo>
                  <a:close/>
                  <a:moveTo>
                    <a:pt x="291893" y="891187"/>
                  </a:moveTo>
                  <a:lnTo>
                    <a:pt x="291893" y="891443"/>
                  </a:lnTo>
                  <a:cubicBezTo>
                    <a:pt x="291893" y="891443"/>
                    <a:pt x="291636" y="891699"/>
                    <a:pt x="291636" y="891699"/>
                  </a:cubicBezTo>
                  <a:lnTo>
                    <a:pt x="291636" y="891699"/>
                  </a:lnTo>
                  <a:cubicBezTo>
                    <a:pt x="291636" y="891699"/>
                    <a:pt x="291466" y="892126"/>
                    <a:pt x="291381" y="892297"/>
                  </a:cubicBezTo>
                  <a:cubicBezTo>
                    <a:pt x="291381" y="888797"/>
                    <a:pt x="291295" y="885298"/>
                    <a:pt x="291295" y="881884"/>
                  </a:cubicBezTo>
                  <a:cubicBezTo>
                    <a:pt x="291295" y="878897"/>
                    <a:pt x="291295" y="875910"/>
                    <a:pt x="291381" y="872837"/>
                  </a:cubicBezTo>
                  <a:cubicBezTo>
                    <a:pt x="295647" y="869850"/>
                    <a:pt x="299912" y="866863"/>
                    <a:pt x="304178" y="863876"/>
                  </a:cubicBezTo>
                  <a:cubicBezTo>
                    <a:pt x="299997" y="872923"/>
                    <a:pt x="295902" y="882055"/>
                    <a:pt x="291893" y="891187"/>
                  </a:cubicBezTo>
                  <a:lnTo>
                    <a:pt x="291893" y="891187"/>
                  </a:lnTo>
                  <a:close/>
                  <a:moveTo>
                    <a:pt x="349823" y="788598"/>
                  </a:moveTo>
                  <a:cubicBezTo>
                    <a:pt x="347007" y="790561"/>
                    <a:pt x="344107" y="792439"/>
                    <a:pt x="341291" y="794317"/>
                  </a:cubicBezTo>
                  <a:cubicBezTo>
                    <a:pt x="342998" y="790817"/>
                    <a:pt x="344619" y="787233"/>
                    <a:pt x="346325" y="783734"/>
                  </a:cubicBezTo>
                  <a:lnTo>
                    <a:pt x="355112" y="765981"/>
                  </a:lnTo>
                  <a:cubicBezTo>
                    <a:pt x="355624" y="765640"/>
                    <a:pt x="356222" y="765213"/>
                    <a:pt x="356733" y="764872"/>
                  </a:cubicBezTo>
                  <a:lnTo>
                    <a:pt x="356733" y="764872"/>
                  </a:lnTo>
                  <a:cubicBezTo>
                    <a:pt x="358098" y="765469"/>
                    <a:pt x="359378" y="766066"/>
                    <a:pt x="360744" y="766749"/>
                  </a:cubicBezTo>
                  <a:cubicBezTo>
                    <a:pt x="357757" y="773577"/>
                    <a:pt x="354771" y="780320"/>
                    <a:pt x="351785" y="787147"/>
                  </a:cubicBezTo>
                  <a:cubicBezTo>
                    <a:pt x="351103" y="787660"/>
                    <a:pt x="350420" y="788086"/>
                    <a:pt x="349737" y="788598"/>
                  </a:cubicBezTo>
                  <a:close/>
                  <a:moveTo>
                    <a:pt x="361340" y="753947"/>
                  </a:moveTo>
                  <a:lnTo>
                    <a:pt x="365777" y="745327"/>
                  </a:lnTo>
                  <a:cubicBezTo>
                    <a:pt x="365777" y="745327"/>
                    <a:pt x="365606" y="745071"/>
                    <a:pt x="365521" y="745241"/>
                  </a:cubicBezTo>
                  <a:lnTo>
                    <a:pt x="360744" y="753691"/>
                  </a:lnTo>
                  <a:cubicBezTo>
                    <a:pt x="357502" y="752069"/>
                    <a:pt x="354259" y="750362"/>
                    <a:pt x="351103" y="748570"/>
                  </a:cubicBezTo>
                  <a:cubicBezTo>
                    <a:pt x="351700" y="747119"/>
                    <a:pt x="352297" y="745583"/>
                    <a:pt x="352894" y="744132"/>
                  </a:cubicBezTo>
                  <a:cubicBezTo>
                    <a:pt x="354259" y="740718"/>
                    <a:pt x="355710" y="737304"/>
                    <a:pt x="357160" y="733890"/>
                  </a:cubicBezTo>
                  <a:cubicBezTo>
                    <a:pt x="359037" y="732354"/>
                    <a:pt x="360914" y="730817"/>
                    <a:pt x="362791" y="729281"/>
                  </a:cubicBezTo>
                  <a:cubicBezTo>
                    <a:pt x="365606" y="726891"/>
                    <a:pt x="368422" y="724416"/>
                    <a:pt x="370726" y="721429"/>
                  </a:cubicBezTo>
                  <a:cubicBezTo>
                    <a:pt x="373029" y="718527"/>
                    <a:pt x="374735" y="715028"/>
                    <a:pt x="375162" y="711358"/>
                  </a:cubicBezTo>
                  <a:cubicBezTo>
                    <a:pt x="375162" y="711273"/>
                    <a:pt x="374906" y="711273"/>
                    <a:pt x="374906" y="711358"/>
                  </a:cubicBezTo>
                  <a:cubicBezTo>
                    <a:pt x="374223" y="715028"/>
                    <a:pt x="372347" y="718186"/>
                    <a:pt x="369872" y="720917"/>
                  </a:cubicBezTo>
                  <a:cubicBezTo>
                    <a:pt x="367484" y="723648"/>
                    <a:pt x="364583" y="725867"/>
                    <a:pt x="361597" y="728001"/>
                  </a:cubicBezTo>
                  <a:cubicBezTo>
                    <a:pt x="360658" y="728599"/>
                    <a:pt x="359805" y="729281"/>
                    <a:pt x="358866" y="729879"/>
                  </a:cubicBezTo>
                  <a:cubicBezTo>
                    <a:pt x="361767" y="723051"/>
                    <a:pt x="364753" y="716308"/>
                    <a:pt x="367739" y="709480"/>
                  </a:cubicBezTo>
                  <a:cubicBezTo>
                    <a:pt x="373712" y="709822"/>
                    <a:pt x="379684" y="710248"/>
                    <a:pt x="385656" y="710504"/>
                  </a:cubicBezTo>
                  <a:cubicBezTo>
                    <a:pt x="378916" y="725696"/>
                    <a:pt x="372176" y="740888"/>
                    <a:pt x="365521" y="756081"/>
                  </a:cubicBezTo>
                  <a:cubicBezTo>
                    <a:pt x="364071" y="755398"/>
                    <a:pt x="362706" y="754715"/>
                    <a:pt x="361340" y="754032"/>
                  </a:cubicBezTo>
                  <a:close/>
                  <a:moveTo>
                    <a:pt x="397600" y="605014"/>
                  </a:moveTo>
                  <a:lnTo>
                    <a:pt x="389666" y="621401"/>
                  </a:lnTo>
                  <a:cubicBezTo>
                    <a:pt x="384462" y="632240"/>
                    <a:pt x="379257" y="642994"/>
                    <a:pt x="374053" y="653833"/>
                  </a:cubicBezTo>
                  <a:cubicBezTo>
                    <a:pt x="372347" y="655540"/>
                    <a:pt x="370555" y="657247"/>
                    <a:pt x="368848" y="659039"/>
                  </a:cubicBezTo>
                  <a:lnTo>
                    <a:pt x="368848" y="659039"/>
                  </a:lnTo>
                  <a:cubicBezTo>
                    <a:pt x="368848" y="659039"/>
                    <a:pt x="368848" y="659039"/>
                    <a:pt x="368848" y="659039"/>
                  </a:cubicBezTo>
                  <a:lnTo>
                    <a:pt x="368848" y="659039"/>
                  </a:lnTo>
                  <a:cubicBezTo>
                    <a:pt x="368848" y="659039"/>
                    <a:pt x="368848" y="659039"/>
                    <a:pt x="368848" y="659039"/>
                  </a:cubicBezTo>
                  <a:cubicBezTo>
                    <a:pt x="368507" y="659381"/>
                    <a:pt x="368166" y="659807"/>
                    <a:pt x="367825" y="660149"/>
                  </a:cubicBezTo>
                  <a:cubicBezTo>
                    <a:pt x="367825" y="655028"/>
                    <a:pt x="367654" y="649907"/>
                    <a:pt x="367739" y="644786"/>
                  </a:cubicBezTo>
                  <a:cubicBezTo>
                    <a:pt x="369872" y="639495"/>
                    <a:pt x="372005" y="634203"/>
                    <a:pt x="374223" y="628911"/>
                  </a:cubicBezTo>
                  <a:cubicBezTo>
                    <a:pt x="382243" y="621059"/>
                    <a:pt x="390092" y="613122"/>
                    <a:pt x="397771" y="604928"/>
                  </a:cubicBezTo>
                  <a:close/>
                  <a:moveTo>
                    <a:pt x="363047" y="656223"/>
                  </a:moveTo>
                  <a:cubicBezTo>
                    <a:pt x="362535" y="659295"/>
                    <a:pt x="362023" y="662453"/>
                    <a:pt x="361682" y="665526"/>
                  </a:cubicBezTo>
                  <a:lnTo>
                    <a:pt x="361682" y="665526"/>
                  </a:lnTo>
                  <a:cubicBezTo>
                    <a:pt x="361682" y="665526"/>
                    <a:pt x="361682" y="665526"/>
                    <a:pt x="361682" y="665526"/>
                  </a:cubicBezTo>
                  <a:lnTo>
                    <a:pt x="361682" y="665526"/>
                  </a:lnTo>
                  <a:cubicBezTo>
                    <a:pt x="361682" y="665953"/>
                    <a:pt x="361682" y="666465"/>
                    <a:pt x="361682" y="666892"/>
                  </a:cubicBezTo>
                  <a:cubicBezTo>
                    <a:pt x="359890" y="668855"/>
                    <a:pt x="358098" y="670903"/>
                    <a:pt x="356222" y="672866"/>
                  </a:cubicBezTo>
                  <a:cubicBezTo>
                    <a:pt x="358440" y="667318"/>
                    <a:pt x="360744" y="661771"/>
                    <a:pt x="362961" y="656138"/>
                  </a:cubicBezTo>
                  <a:close/>
                  <a:moveTo>
                    <a:pt x="340694" y="695483"/>
                  </a:moveTo>
                  <a:cubicBezTo>
                    <a:pt x="340011" y="696081"/>
                    <a:pt x="339414" y="696678"/>
                    <a:pt x="338732" y="697361"/>
                  </a:cubicBezTo>
                  <a:cubicBezTo>
                    <a:pt x="338732" y="696678"/>
                    <a:pt x="338817" y="695995"/>
                    <a:pt x="338902" y="695312"/>
                  </a:cubicBezTo>
                  <a:cubicBezTo>
                    <a:pt x="339841" y="694459"/>
                    <a:pt x="340779" y="693606"/>
                    <a:pt x="341803" y="692752"/>
                  </a:cubicBezTo>
                  <a:cubicBezTo>
                    <a:pt x="341462" y="693691"/>
                    <a:pt x="341120" y="694630"/>
                    <a:pt x="340694" y="695483"/>
                  </a:cubicBezTo>
                  <a:close/>
                  <a:moveTo>
                    <a:pt x="335404" y="700007"/>
                  </a:moveTo>
                  <a:cubicBezTo>
                    <a:pt x="335404" y="700007"/>
                    <a:pt x="334807" y="700092"/>
                    <a:pt x="334466" y="700177"/>
                  </a:cubicBezTo>
                  <a:cubicBezTo>
                    <a:pt x="334807" y="699580"/>
                    <a:pt x="335063" y="698983"/>
                    <a:pt x="335404" y="698471"/>
                  </a:cubicBezTo>
                  <a:cubicBezTo>
                    <a:pt x="335490" y="698385"/>
                    <a:pt x="335660" y="698300"/>
                    <a:pt x="335745" y="698129"/>
                  </a:cubicBezTo>
                  <a:cubicBezTo>
                    <a:pt x="335660" y="698727"/>
                    <a:pt x="335490" y="699409"/>
                    <a:pt x="335404" y="700007"/>
                  </a:cubicBezTo>
                  <a:close/>
                  <a:moveTo>
                    <a:pt x="318682" y="722966"/>
                  </a:moveTo>
                  <a:cubicBezTo>
                    <a:pt x="318767" y="721429"/>
                    <a:pt x="318938" y="719808"/>
                    <a:pt x="319023" y="718271"/>
                  </a:cubicBezTo>
                  <a:lnTo>
                    <a:pt x="321583" y="716137"/>
                  </a:lnTo>
                  <a:cubicBezTo>
                    <a:pt x="320644" y="718442"/>
                    <a:pt x="319621" y="720661"/>
                    <a:pt x="318597" y="722966"/>
                  </a:cubicBezTo>
                  <a:close/>
                  <a:moveTo>
                    <a:pt x="315440" y="726465"/>
                  </a:moveTo>
                  <a:cubicBezTo>
                    <a:pt x="314331" y="725696"/>
                    <a:pt x="313222" y="724843"/>
                    <a:pt x="312198" y="723904"/>
                  </a:cubicBezTo>
                  <a:lnTo>
                    <a:pt x="316549" y="720320"/>
                  </a:lnTo>
                  <a:cubicBezTo>
                    <a:pt x="316208" y="722368"/>
                    <a:pt x="315781" y="724416"/>
                    <a:pt x="315440" y="726465"/>
                  </a:cubicBezTo>
                  <a:close/>
                  <a:moveTo>
                    <a:pt x="294281" y="757617"/>
                  </a:moveTo>
                  <a:cubicBezTo>
                    <a:pt x="293684" y="758044"/>
                    <a:pt x="293172" y="758556"/>
                    <a:pt x="292575" y="758983"/>
                  </a:cubicBezTo>
                  <a:cubicBezTo>
                    <a:pt x="293257" y="757532"/>
                    <a:pt x="294026" y="756081"/>
                    <a:pt x="294708" y="754544"/>
                  </a:cubicBezTo>
                  <a:cubicBezTo>
                    <a:pt x="294537" y="755568"/>
                    <a:pt x="294367" y="756593"/>
                    <a:pt x="294281" y="757617"/>
                  </a:cubicBezTo>
                  <a:close/>
                  <a:moveTo>
                    <a:pt x="290101" y="764103"/>
                  </a:moveTo>
                  <a:cubicBezTo>
                    <a:pt x="291295" y="763335"/>
                    <a:pt x="292490" y="762567"/>
                    <a:pt x="293599" y="761799"/>
                  </a:cubicBezTo>
                  <a:cubicBezTo>
                    <a:pt x="293257" y="763933"/>
                    <a:pt x="293002" y="766066"/>
                    <a:pt x="292660" y="768200"/>
                  </a:cubicBezTo>
                  <a:lnTo>
                    <a:pt x="291722" y="764616"/>
                  </a:lnTo>
                  <a:lnTo>
                    <a:pt x="291381" y="763335"/>
                  </a:lnTo>
                  <a:lnTo>
                    <a:pt x="291124" y="764616"/>
                  </a:lnTo>
                  <a:cubicBezTo>
                    <a:pt x="289930" y="770419"/>
                    <a:pt x="288650" y="776223"/>
                    <a:pt x="287627" y="782027"/>
                  </a:cubicBezTo>
                  <a:cubicBezTo>
                    <a:pt x="285323" y="783904"/>
                    <a:pt x="283019" y="785782"/>
                    <a:pt x="280716" y="787660"/>
                  </a:cubicBezTo>
                  <a:cubicBezTo>
                    <a:pt x="282934" y="781770"/>
                    <a:pt x="285067" y="775796"/>
                    <a:pt x="287285" y="769907"/>
                  </a:cubicBezTo>
                  <a:cubicBezTo>
                    <a:pt x="288224" y="767944"/>
                    <a:pt x="289162" y="766066"/>
                    <a:pt x="290101" y="764103"/>
                  </a:cubicBezTo>
                  <a:close/>
                  <a:moveTo>
                    <a:pt x="111787" y="1201173"/>
                  </a:moveTo>
                  <a:lnTo>
                    <a:pt x="112641" y="1202453"/>
                  </a:lnTo>
                  <a:cubicBezTo>
                    <a:pt x="113836" y="1204331"/>
                    <a:pt x="115115" y="1206208"/>
                    <a:pt x="116310" y="1208086"/>
                  </a:cubicBezTo>
                  <a:cubicBezTo>
                    <a:pt x="116310" y="1208513"/>
                    <a:pt x="116139" y="1208854"/>
                    <a:pt x="116053" y="1209281"/>
                  </a:cubicBezTo>
                  <a:lnTo>
                    <a:pt x="116053" y="1209878"/>
                  </a:lnTo>
                  <a:cubicBezTo>
                    <a:pt x="114944" y="1210561"/>
                    <a:pt x="113920" y="1211244"/>
                    <a:pt x="112811" y="1211927"/>
                  </a:cubicBezTo>
                  <a:cubicBezTo>
                    <a:pt x="112385" y="1208342"/>
                    <a:pt x="112044" y="1204757"/>
                    <a:pt x="111703" y="1201173"/>
                  </a:cubicBezTo>
                  <a:close/>
                  <a:moveTo>
                    <a:pt x="115371" y="1213207"/>
                  </a:moveTo>
                  <a:lnTo>
                    <a:pt x="114006" y="1220291"/>
                  </a:lnTo>
                  <a:cubicBezTo>
                    <a:pt x="113750" y="1218328"/>
                    <a:pt x="113494" y="1216365"/>
                    <a:pt x="113238" y="1214487"/>
                  </a:cubicBezTo>
                  <a:cubicBezTo>
                    <a:pt x="113920" y="1214060"/>
                    <a:pt x="114689" y="1213634"/>
                    <a:pt x="115371" y="1213207"/>
                  </a:cubicBezTo>
                  <a:close/>
                  <a:moveTo>
                    <a:pt x="114518" y="1224217"/>
                  </a:moveTo>
                  <a:cubicBezTo>
                    <a:pt x="115457" y="1220120"/>
                    <a:pt x="116395" y="1216109"/>
                    <a:pt x="117333" y="1212012"/>
                  </a:cubicBezTo>
                  <a:cubicBezTo>
                    <a:pt x="117760" y="1211756"/>
                    <a:pt x="118101" y="1211500"/>
                    <a:pt x="118528" y="1211329"/>
                  </a:cubicBezTo>
                  <a:cubicBezTo>
                    <a:pt x="121770" y="1216194"/>
                    <a:pt x="125012" y="1221059"/>
                    <a:pt x="128339" y="1225838"/>
                  </a:cubicBezTo>
                  <a:cubicBezTo>
                    <a:pt x="128339" y="1225838"/>
                    <a:pt x="128339" y="1225838"/>
                    <a:pt x="128339" y="1225838"/>
                  </a:cubicBezTo>
                  <a:cubicBezTo>
                    <a:pt x="128339" y="1225838"/>
                    <a:pt x="128339" y="1225838"/>
                    <a:pt x="128339" y="1225838"/>
                  </a:cubicBezTo>
                  <a:cubicBezTo>
                    <a:pt x="128339" y="1225838"/>
                    <a:pt x="128339" y="1225838"/>
                    <a:pt x="128339" y="1225838"/>
                  </a:cubicBezTo>
                  <a:cubicBezTo>
                    <a:pt x="128339" y="1225838"/>
                    <a:pt x="128339" y="1225838"/>
                    <a:pt x="128339" y="1225838"/>
                  </a:cubicBezTo>
                  <a:cubicBezTo>
                    <a:pt x="128766" y="1226351"/>
                    <a:pt x="129193" y="1226863"/>
                    <a:pt x="129704" y="1227375"/>
                  </a:cubicBezTo>
                  <a:lnTo>
                    <a:pt x="129448" y="1228996"/>
                  </a:lnTo>
                  <a:cubicBezTo>
                    <a:pt x="125780" y="1231386"/>
                    <a:pt x="122111" y="1233776"/>
                    <a:pt x="118357" y="1236166"/>
                  </a:cubicBezTo>
                  <a:cubicBezTo>
                    <a:pt x="117674" y="1236592"/>
                    <a:pt x="116992" y="1237019"/>
                    <a:pt x="116395" y="1237446"/>
                  </a:cubicBezTo>
                  <a:cubicBezTo>
                    <a:pt x="115712" y="1233093"/>
                    <a:pt x="115115" y="1228655"/>
                    <a:pt x="114603" y="1224302"/>
                  </a:cubicBezTo>
                  <a:close/>
                  <a:moveTo>
                    <a:pt x="111446" y="1240433"/>
                  </a:moveTo>
                  <a:cubicBezTo>
                    <a:pt x="111446" y="1240433"/>
                    <a:pt x="111191" y="1240604"/>
                    <a:pt x="111020" y="1240689"/>
                  </a:cubicBezTo>
                  <a:lnTo>
                    <a:pt x="111276" y="1239494"/>
                  </a:lnTo>
                  <a:cubicBezTo>
                    <a:pt x="111276" y="1239494"/>
                    <a:pt x="111361" y="1240092"/>
                    <a:pt x="111446" y="1240433"/>
                  </a:cubicBezTo>
                  <a:close/>
                  <a:moveTo>
                    <a:pt x="119466" y="1237531"/>
                  </a:moveTo>
                  <a:cubicBezTo>
                    <a:pt x="122623" y="1235739"/>
                    <a:pt x="125780" y="1233861"/>
                    <a:pt x="128851" y="1232069"/>
                  </a:cubicBezTo>
                  <a:lnTo>
                    <a:pt x="128424" y="1234373"/>
                  </a:lnTo>
                  <a:cubicBezTo>
                    <a:pt x="128424" y="1234373"/>
                    <a:pt x="128681" y="1234544"/>
                    <a:pt x="128681" y="1234373"/>
                  </a:cubicBezTo>
                  <a:lnTo>
                    <a:pt x="129278" y="1231813"/>
                  </a:lnTo>
                  <a:cubicBezTo>
                    <a:pt x="129790" y="1231557"/>
                    <a:pt x="130216" y="1231215"/>
                    <a:pt x="130728" y="1230959"/>
                  </a:cubicBezTo>
                  <a:cubicBezTo>
                    <a:pt x="131240" y="1233947"/>
                    <a:pt x="131837" y="1237019"/>
                    <a:pt x="132520" y="1240006"/>
                  </a:cubicBezTo>
                  <a:lnTo>
                    <a:pt x="132520" y="1240006"/>
                  </a:lnTo>
                  <a:cubicBezTo>
                    <a:pt x="132520" y="1240006"/>
                    <a:pt x="132520" y="1240177"/>
                    <a:pt x="132520" y="1240177"/>
                  </a:cubicBezTo>
                  <a:lnTo>
                    <a:pt x="132520" y="1240348"/>
                  </a:lnTo>
                  <a:cubicBezTo>
                    <a:pt x="132520" y="1240348"/>
                    <a:pt x="132520" y="1240348"/>
                    <a:pt x="132520" y="1240348"/>
                  </a:cubicBezTo>
                  <a:cubicBezTo>
                    <a:pt x="132690" y="1241030"/>
                    <a:pt x="132947" y="1241799"/>
                    <a:pt x="133117" y="1242482"/>
                  </a:cubicBezTo>
                  <a:lnTo>
                    <a:pt x="118698" y="1251272"/>
                  </a:lnTo>
                  <a:cubicBezTo>
                    <a:pt x="117931" y="1247261"/>
                    <a:pt x="117163" y="1243250"/>
                    <a:pt x="116565" y="1239153"/>
                  </a:cubicBezTo>
                  <a:cubicBezTo>
                    <a:pt x="117504" y="1238641"/>
                    <a:pt x="118442" y="1238129"/>
                    <a:pt x="119381" y="1237531"/>
                  </a:cubicBezTo>
                  <a:close/>
                  <a:moveTo>
                    <a:pt x="138492" y="1238726"/>
                  </a:moveTo>
                  <a:lnTo>
                    <a:pt x="138492" y="1238726"/>
                  </a:lnTo>
                  <a:cubicBezTo>
                    <a:pt x="138492" y="1238726"/>
                    <a:pt x="138492" y="1238726"/>
                    <a:pt x="138492" y="1238726"/>
                  </a:cubicBezTo>
                  <a:lnTo>
                    <a:pt x="138492" y="1238726"/>
                  </a:lnTo>
                  <a:cubicBezTo>
                    <a:pt x="138492" y="1238726"/>
                    <a:pt x="138492" y="1238726"/>
                    <a:pt x="138492" y="1238726"/>
                  </a:cubicBezTo>
                  <a:cubicBezTo>
                    <a:pt x="138236" y="1237873"/>
                    <a:pt x="138065" y="1237105"/>
                    <a:pt x="137895" y="1236251"/>
                  </a:cubicBezTo>
                  <a:cubicBezTo>
                    <a:pt x="138577" y="1237019"/>
                    <a:pt x="139260" y="1237702"/>
                    <a:pt x="139943" y="1238470"/>
                  </a:cubicBezTo>
                  <a:lnTo>
                    <a:pt x="138663" y="1239238"/>
                  </a:lnTo>
                  <a:cubicBezTo>
                    <a:pt x="138663" y="1239238"/>
                    <a:pt x="138663" y="1238982"/>
                    <a:pt x="138577" y="1238812"/>
                  </a:cubicBezTo>
                  <a:close/>
                  <a:moveTo>
                    <a:pt x="141052" y="1239580"/>
                  </a:moveTo>
                  <a:cubicBezTo>
                    <a:pt x="143185" y="1241884"/>
                    <a:pt x="145318" y="1244103"/>
                    <a:pt x="147451" y="1246407"/>
                  </a:cubicBezTo>
                  <a:lnTo>
                    <a:pt x="149242" y="1248371"/>
                  </a:lnTo>
                  <a:cubicBezTo>
                    <a:pt x="149839" y="1250675"/>
                    <a:pt x="150522" y="1252979"/>
                    <a:pt x="151119" y="1255284"/>
                  </a:cubicBezTo>
                  <a:lnTo>
                    <a:pt x="150778" y="1257674"/>
                  </a:lnTo>
                  <a:cubicBezTo>
                    <a:pt x="148645" y="1259124"/>
                    <a:pt x="146512" y="1260575"/>
                    <a:pt x="144379" y="1262026"/>
                  </a:cubicBezTo>
                  <a:cubicBezTo>
                    <a:pt x="142331" y="1254942"/>
                    <a:pt x="140539" y="1247859"/>
                    <a:pt x="138919" y="1240774"/>
                  </a:cubicBezTo>
                  <a:lnTo>
                    <a:pt x="140966" y="1239665"/>
                  </a:lnTo>
                  <a:close/>
                  <a:moveTo>
                    <a:pt x="211694" y="1249736"/>
                  </a:moveTo>
                  <a:cubicBezTo>
                    <a:pt x="215704" y="1247346"/>
                    <a:pt x="219714" y="1244871"/>
                    <a:pt x="223724" y="1242482"/>
                  </a:cubicBezTo>
                  <a:cubicBezTo>
                    <a:pt x="223724" y="1242482"/>
                    <a:pt x="223724" y="1242567"/>
                    <a:pt x="223724" y="1242652"/>
                  </a:cubicBezTo>
                  <a:lnTo>
                    <a:pt x="223724" y="1242652"/>
                  </a:lnTo>
                  <a:cubicBezTo>
                    <a:pt x="223724" y="1242652"/>
                    <a:pt x="223724" y="1242823"/>
                    <a:pt x="223724" y="1242823"/>
                  </a:cubicBezTo>
                  <a:lnTo>
                    <a:pt x="223724" y="1242994"/>
                  </a:lnTo>
                  <a:cubicBezTo>
                    <a:pt x="223724" y="1242994"/>
                    <a:pt x="223724" y="1242994"/>
                    <a:pt x="223724" y="1242994"/>
                  </a:cubicBezTo>
                  <a:cubicBezTo>
                    <a:pt x="224577" y="1245554"/>
                    <a:pt x="225516" y="1248200"/>
                    <a:pt x="226454" y="1250760"/>
                  </a:cubicBezTo>
                  <a:lnTo>
                    <a:pt x="225004" y="1264416"/>
                  </a:lnTo>
                  <a:lnTo>
                    <a:pt x="225004" y="1265355"/>
                  </a:lnTo>
                  <a:cubicBezTo>
                    <a:pt x="222444" y="1267062"/>
                    <a:pt x="219970" y="1268684"/>
                    <a:pt x="217581" y="1270390"/>
                  </a:cubicBezTo>
                  <a:cubicBezTo>
                    <a:pt x="215448" y="1263563"/>
                    <a:pt x="213486" y="1256649"/>
                    <a:pt x="211523" y="1249821"/>
                  </a:cubicBezTo>
                  <a:close/>
                  <a:moveTo>
                    <a:pt x="226198" y="1264331"/>
                  </a:moveTo>
                  <a:lnTo>
                    <a:pt x="227648" y="1253833"/>
                  </a:lnTo>
                  <a:cubicBezTo>
                    <a:pt x="228587" y="1256393"/>
                    <a:pt x="229526" y="1259039"/>
                    <a:pt x="230464" y="1261600"/>
                  </a:cubicBezTo>
                  <a:cubicBezTo>
                    <a:pt x="229014" y="1262624"/>
                    <a:pt x="227563" y="1263563"/>
                    <a:pt x="226113" y="1264587"/>
                  </a:cubicBezTo>
                  <a:lnTo>
                    <a:pt x="226113" y="1264416"/>
                  </a:lnTo>
                  <a:close/>
                  <a:moveTo>
                    <a:pt x="229611" y="1241030"/>
                  </a:moveTo>
                  <a:lnTo>
                    <a:pt x="229611" y="1241030"/>
                  </a:lnTo>
                  <a:cubicBezTo>
                    <a:pt x="229611" y="1241030"/>
                    <a:pt x="229611" y="1241030"/>
                    <a:pt x="229611" y="1241030"/>
                  </a:cubicBezTo>
                  <a:lnTo>
                    <a:pt x="229611" y="1241030"/>
                  </a:lnTo>
                  <a:cubicBezTo>
                    <a:pt x="229611" y="1241030"/>
                    <a:pt x="229611" y="1241030"/>
                    <a:pt x="229611" y="1241030"/>
                  </a:cubicBezTo>
                  <a:cubicBezTo>
                    <a:pt x="229611" y="1241030"/>
                    <a:pt x="229611" y="1240860"/>
                    <a:pt x="229611" y="1240774"/>
                  </a:cubicBezTo>
                  <a:cubicBezTo>
                    <a:pt x="229696" y="1240092"/>
                    <a:pt x="229781" y="1239409"/>
                    <a:pt x="229952" y="1238812"/>
                  </a:cubicBezTo>
                  <a:cubicBezTo>
                    <a:pt x="231061" y="1238129"/>
                    <a:pt x="232171" y="1237446"/>
                    <a:pt x="233194" y="1236849"/>
                  </a:cubicBezTo>
                  <a:lnTo>
                    <a:pt x="233194" y="1236849"/>
                  </a:lnTo>
                  <a:cubicBezTo>
                    <a:pt x="233194" y="1236849"/>
                    <a:pt x="233194" y="1236849"/>
                    <a:pt x="233194" y="1236849"/>
                  </a:cubicBezTo>
                  <a:lnTo>
                    <a:pt x="233194" y="1236849"/>
                  </a:lnTo>
                  <a:cubicBezTo>
                    <a:pt x="233194" y="1236849"/>
                    <a:pt x="233194" y="1236849"/>
                    <a:pt x="233194" y="1236849"/>
                  </a:cubicBezTo>
                  <a:cubicBezTo>
                    <a:pt x="238654" y="1233179"/>
                    <a:pt x="244029" y="1229423"/>
                    <a:pt x="249404" y="1225668"/>
                  </a:cubicBezTo>
                  <a:cubicBezTo>
                    <a:pt x="249746" y="1226948"/>
                    <a:pt x="250087" y="1228228"/>
                    <a:pt x="250343" y="1229594"/>
                  </a:cubicBezTo>
                  <a:cubicBezTo>
                    <a:pt x="250343" y="1230106"/>
                    <a:pt x="250258" y="1230703"/>
                    <a:pt x="250172" y="1231215"/>
                  </a:cubicBezTo>
                  <a:lnTo>
                    <a:pt x="248722" y="1249224"/>
                  </a:lnTo>
                  <a:cubicBezTo>
                    <a:pt x="244200" y="1252382"/>
                    <a:pt x="239593" y="1255540"/>
                    <a:pt x="235071" y="1258698"/>
                  </a:cubicBezTo>
                  <a:cubicBezTo>
                    <a:pt x="233194" y="1252894"/>
                    <a:pt x="231402" y="1247090"/>
                    <a:pt x="229611" y="1241287"/>
                  </a:cubicBezTo>
                  <a:close/>
                  <a:moveTo>
                    <a:pt x="250002" y="1248029"/>
                  </a:moveTo>
                  <a:lnTo>
                    <a:pt x="251623" y="1234288"/>
                  </a:lnTo>
                  <a:cubicBezTo>
                    <a:pt x="252476" y="1237873"/>
                    <a:pt x="253414" y="1241457"/>
                    <a:pt x="254267" y="1245042"/>
                  </a:cubicBezTo>
                  <a:cubicBezTo>
                    <a:pt x="252817" y="1246066"/>
                    <a:pt x="251452" y="1247005"/>
                    <a:pt x="250002" y="1248029"/>
                  </a:cubicBezTo>
                  <a:close/>
                  <a:moveTo>
                    <a:pt x="260581" y="1240689"/>
                  </a:moveTo>
                  <a:lnTo>
                    <a:pt x="260581" y="1240689"/>
                  </a:lnTo>
                  <a:cubicBezTo>
                    <a:pt x="260581" y="1240689"/>
                    <a:pt x="260410" y="1240774"/>
                    <a:pt x="260410" y="1240774"/>
                  </a:cubicBezTo>
                  <a:lnTo>
                    <a:pt x="260240" y="1240774"/>
                  </a:lnTo>
                  <a:cubicBezTo>
                    <a:pt x="260240" y="1240774"/>
                    <a:pt x="260240" y="1240860"/>
                    <a:pt x="260240" y="1240860"/>
                  </a:cubicBezTo>
                  <a:cubicBezTo>
                    <a:pt x="259301" y="1241543"/>
                    <a:pt x="258278" y="1242225"/>
                    <a:pt x="257339" y="1242908"/>
                  </a:cubicBezTo>
                  <a:cubicBezTo>
                    <a:pt x="255718" y="1237873"/>
                    <a:pt x="254012" y="1232837"/>
                    <a:pt x="252391" y="1227802"/>
                  </a:cubicBezTo>
                  <a:cubicBezTo>
                    <a:pt x="252646" y="1226095"/>
                    <a:pt x="252817" y="1224388"/>
                    <a:pt x="253073" y="1222681"/>
                  </a:cubicBezTo>
                  <a:cubicBezTo>
                    <a:pt x="257766" y="1219352"/>
                    <a:pt x="262373" y="1216023"/>
                    <a:pt x="267065" y="1212610"/>
                  </a:cubicBezTo>
                  <a:lnTo>
                    <a:pt x="270307" y="1222766"/>
                  </a:lnTo>
                  <a:cubicBezTo>
                    <a:pt x="271331" y="1226095"/>
                    <a:pt x="272355" y="1229338"/>
                    <a:pt x="273378" y="1232667"/>
                  </a:cubicBezTo>
                  <a:cubicBezTo>
                    <a:pt x="269113" y="1235312"/>
                    <a:pt x="264932" y="1238043"/>
                    <a:pt x="260666" y="1240689"/>
                  </a:cubicBezTo>
                  <a:close/>
                  <a:moveTo>
                    <a:pt x="258363" y="1185810"/>
                  </a:moveTo>
                  <a:cubicBezTo>
                    <a:pt x="259131" y="1181031"/>
                    <a:pt x="259899" y="1176251"/>
                    <a:pt x="260666" y="1171472"/>
                  </a:cubicBezTo>
                  <a:cubicBezTo>
                    <a:pt x="260837" y="1170618"/>
                    <a:pt x="260922" y="1169850"/>
                    <a:pt x="261093" y="1168996"/>
                  </a:cubicBezTo>
                  <a:cubicBezTo>
                    <a:pt x="268089" y="1164388"/>
                    <a:pt x="275085" y="1159779"/>
                    <a:pt x="282081" y="1155170"/>
                  </a:cubicBezTo>
                  <a:cubicBezTo>
                    <a:pt x="281484" y="1160632"/>
                    <a:pt x="280801" y="1166095"/>
                    <a:pt x="280204" y="1171642"/>
                  </a:cubicBezTo>
                  <a:cubicBezTo>
                    <a:pt x="272952" y="1176422"/>
                    <a:pt x="265615" y="1181201"/>
                    <a:pt x="258363" y="1185895"/>
                  </a:cubicBezTo>
                  <a:close/>
                  <a:moveTo>
                    <a:pt x="279180" y="1052240"/>
                  </a:moveTo>
                  <a:cubicBezTo>
                    <a:pt x="274232" y="1071699"/>
                    <a:pt x="269710" y="1091244"/>
                    <a:pt x="265700" y="1110960"/>
                  </a:cubicBezTo>
                  <a:lnTo>
                    <a:pt x="265700" y="1110960"/>
                  </a:lnTo>
                  <a:cubicBezTo>
                    <a:pt x="265700" y="1110960"/>
                    <a:pt x="265700" y="1111216"/>
                    <a:pt x="265700" y="1111216"/>
                  </a:cubicBezTo>
                  <a:lnTo>
                    <a:pt x="265700" y="1111472"/>
                  </a:lnTo>
                  <a:cubicBezTo>
                    <a:pt x="265700" y="1111472"/>
                    <a:pt x="265700" y="1111472"/>
                    <a:pt x="265700" y="1111472"/>
                  </a:cubicBezTo>
                  <a:cubicBezTo>
                    <a:pt x="265529" y="1112581"/>
                    <a:pt x="265274" y="1113776"/>
                    <a:pt x="265103" y="1114885"/>
                  </a:cubicBezTo>
                  <a:cubicBezTo>
                    <a:pt x="260666" y="1117531"/>
                    <a:pt x="256315" y="1120262"/>
                    <a:pt x="251879" y="1122908"/>
                  </a:cubicBezTo>
                  <a:cubicBezTo>
                    <a:pt x="251964" y="1122396"/>
                    <a:pt x="252049" y="1121970"/>
                    <a:pt x="252220" y="1121457"/>
                  </a:cubicBezTo>
                  <a:lnTo>
                    <a:pt x="252220" y="1121457"/>
                  </a:lnTo>
                  <a:cubicBezTo>
                    <a:pt x="252220" y="1121457"/>
                    <a:pt x="252220" y="1121287"/>
                    <a:pt x="252220" y="1121287"/>
                  </a:cubicBezTo>
                  <a:lnTo>
                    <a:pt x="252220" y="1121287"/>
                  </a:lnTo>
                  <a:cubicBezTo>
                    <a:pt x="256315" y="1101230"/>
                    <a:pt x="260752" y="1081088"/>
                    <a:pt x="265444" y="1061116"/>
                  </a:cubicBezTo>
                  <a:cubicBezTo>
                    <a:pt x="267150" y="1054117"/>
                    <a:pt x="268857" y="1047119"/>
                    <a:pt x="270648" y="1040120"/>
                  </a:cubicBezTo>
                  <a:lnTo>
                    <a:pt x="285067" y="1030391"/>
                  </a:lnTo>
                  <a:cubicBezTo>
                    <a:pt x="283105" y="1037645"/>
                    <a:pt x="281143" y="1044900"/>
                    <a:pt x="279265" y="1052154"/>
                  </a:cubicBezTo>
                  <a:close/>
                  <a:moveTo>
                    <a:pt x="271075" y="1038157"/>
                  </a:moveTo>
                  <a:cubicBezTo>
                    <a:pt x="272952" y="1030817"/>
                    <a:pt x="274829" y="1023563"/>
                    <a:pt x="276791" y="1016223"/>
                  </a:cubicBezTo>
                  <a:cubicBezTo>
                    <a:pt x="277047" y="1015284"/>
                    <a:pt x="277389" y="1014345"/>
                    <a:pt x="277644" y="1013321"/>
                  </a:cubicBezTo>
                  <a:cubicBezTo>
                    <a:pt x="283105" y="1009480"/>
                    <a:pt x="288565" y="1005384"/>
                    <a:pt x="293428" y="1000775"/>
                  </a:cubicBezTo>
                  <a:cubicBezTo>
                    <a:pt x="290613" y="1010248"/>
                    <a:pt x="287882" y="1019807"/>
                    <a:pt x="285323" y="1029281"/>
                  </a:cubicBezTo>
                  <a:lnTo>
                    <a:pt x="271075" y="1038072"/>
                  </a:lnTo>
                  <a:close/>
                  <a:moveTo>
                    <a:pt x="296243" y="955967"/>
                  </a:moveTo>
                  <a:cubicBezTo>
                    <a:pt x="298547" y="949224"/>
                    <a:pt x="300851" y="942396"/>
                    <a:pt x="303239" y="935654"/>
                  </a:cubicBezTo>
                  <a:cubicBezTo>
                    <a:pt x="308785" y="931898"/>
                    <a:pt x="314246" y="928143"/>
                    <a:pt x="319706" y="924302"/>
                  </a:cubicBezTo>
                  <a:cubicBezTo>
                    <a:pt x="320815" y="923534"/>
                    <a:pt x="321924" y="922766"/>
                    <a:pt x="323033" y="921998"/>
                  </a:cubicBezTo>
                  <a:cubicBezTo>
                    <a:pt x="320559" y="929594"/>
                    <a:pt x="318085" y="937190"/>
                    <a:pt x="315781" y="944786"/>
                  </a:cubicBezTo>
                  <a:lnTo>
                    <a:pt x="296243" y="955967"/>
                  </a:lnTo>
                  <a:close/>
                  <a:moveTo>
                    <a:pt x="321754" y="899210"/>
                  </a:moveTo>
                  <a:cubicBezTo>
                    <a:pt x="319109" y="900832"/>
                    <a:pt x="316464" y="902453"/>
                    <a:pt x="313819" y="904075"/>
                  </a:cubicBezTo>
                  <a:cubicBezTo>
                    <a:pt x="316464" y="896223"/>
                    <a:pt x="319109" y="888456"/>
                    <a:pt x="321754" y="880604"/>
                  </a:cubicBezTo>
                  <a:cubicBezTo>
                    <a:pt x="327299" y="877105"/>
                    <a:pt x="332845" y="873605"/>
                    <a:pt x="338390" y="870106"/>
                  </a:cubicBezTo>
                  <a:lnTo>
                    <a:pt x="344704" y="866095"/>
                  </a:lnTo>
                  <a:cubicBezTo>
                    <a:pt x="341035" y="874459"/>
                    <a:pt x="337537" y="882908"/>
                    <a:pt x="334124" y="891443"/>
                  </a:cubicBezTo>
                  <a:cubicBezTo>
                    <a:pt x="329944" y="894089"/>
                    <a:pt x="325849" y="896735"/>
                    <a:pt x="321668" y="899295"/>
                  </a:cubicBezTo>
                  <a:close/>
                  <a:moveTo>
                    <a:pt x="306226" y="908684"/>
                  </a:moveTo>
                  <a:cubicBezTo>
                    <a:pt x="299656" y="912610"/>
                    <a:pt x="293087" y="916536"/>
                    <a:pt x="286432" y="920462"/>
                  </a:cubicBezTo>
                  <a:cubicBezTo>
                    <a:pt x="286432" y="920206"/>
                    <a:pt x="286432" y="919864"/>
                    <a:pt x="286432" y="919608"/>
                  </a:cubicBezTo>
                  <a:cubicBezTo>
                    <a:pt x="289674" y="911927"/>
                    <a:pt x="292916" y="904246"/>
                    <a:pt x="296243" y="896564"/>
                  </a:cubicBezTo>
                  <a:cubicBezTo>
                    <a:pt x="302557" y="892638"/>
                    <a:pt x="308785" y="888797"/>
                    <a:pt x="315099" y="884872"/>
                  </a:cubicBezTo>
                  <a:cubicBezTo>
                    <a:pt x="312113" y="892809"/>
                    <a:pt x="309126" y="900746"/>
                    <a:pt x="306311" y="908684"/>
                  </a:cubicBezTo>
                  <a:close/>
                  <a:moveTo>
                    <a:pt x="298974" y="890078"/>
                  </a:moveTo>
                  <a:cubicBezTo>
                    <a:pt x="303410" y="879409"/>
                    <a:pt x="307847" y="868826"/>
                    <a:pt x="312368" y="858157"/>
                  </a:cubicBezTo>
                  <a:cubicBezTo>
                    <a:pt x="318000" y="854146"/>
                    <a:pt x="323545" y="850049"/>
                    <a:pt x="329176" y="845953"/>
                  </a:cubicBezTo>
                  <a:cubicBezTo>
                    <a:pt x="329688" y="845611"/>
                    <a:pt x="330200" y="845184"/>
                    <a:pt x="330712" y="844843"/>
                  </a:cubicBezTo>
                  <a:cubicBezTo>
                    <a:pt x="326019" y="856536"/>
                    <a:pt x="321327" y="868314"/>
                    <a:pt x="316890" y="880092"/>
                  </a:cubicBezTo>
                  <a:cubicBezTo>
                    <a:pt x="310918" y="883421"/>
                    <a:pt x="304946" y="886664"/>
                    <a:pt x="299059" y="889992"/>
                  </a:cubicBezTo>
                  <a:close/>
                  <a:moveTo>
                    <a:pt x="328067" y="844672"/>
                  </a:moveTo>
                  <a:cubicBezTo>
                    <a:pt x="323545" y="847574"/>
                    <a:pt x="319109" y="850476"/>
                    <a:pt x="314587" y="853293"/>
                  </a:cubicBezTo>
                  <a:cubicBezTo>
                    <a:pt x="316720" y="848342"/>
                    <a:pt x="318853" y="843392"/>
                    <a:pt x="321071" y="838527"/>
                  </a:cubicBezTo>
                  <a:cubicBezTo>
                    <a:pt x="322948" y="834345"/>
                    <a:pt x="324825" y="830248"/>
                    <a:pt x="326702" y="826066"/>
                  </a:cubicBezTo>
                  <a:cubicBezTo>
                    <a:pt x="330626" y="823506"/>
                    <a:pt x="334466" y="820945"/>
                    <a:pt x="338390" y="818385"/>
                  </a:cubicBezTo>
                  <a:lnTo>
                    <a:pt x="326702" y="844928"/>
                  </a:lnTo>
                  <a:cubicBezTo>
                    <a:pt x="326702" y="844928"/>
                    <a:pt x="326872" y="845184"/>
                    <a:pt x="326958" y="845014"/>
                  </a:cubicBezTo>
                  <a:lnTo>
                    <a:pt x="340608" y="816934"/>
                  </a:lnTo>
                  <a:cubicBezTo>
                    <a:pt x="341120" y="816593"/>
                    <a:pt x="341632" y="816251"/>
                    <a:pt x="342059" y="815995"/>
                  </a:cubicBezTo>
                  <a:lnTo>
                    <a:pt x="343083" y="815312"/>
                  </a:lnTo>
                  <a:cubicBezTo>
                    <a:pt x="339329" y="824274"/>
                    <a:pt x="335575" y="833236"/>
                    <a:pt x="331906" y="842197"/>
                  </a:cubicBezTo>
                  <a:cubicBezTo>
                    <a:pt x="330626" y="843051"/>
                    <a:pt x="329432" y="843904"/>
                    <a:pt x="328152" y="844672"/>
                  </a:cubicBezTo>
                  <a:close/>
                  <a:moveTo>
                    <a:pt x="428144" y="584615"/>
                  </a:moveTo>
                  <a:lnTo>
                    <a:pt x="418247" y="600490"/>
                  </a:lnTo>
                  <a:cubicBezTo>
                    <a:pt x="415858" y="604416"/>
                    <a:pt x="413470" y="608342"/>
                    <a:pt x="411166" y="612269"/>
                  </a:cubicBezTo>
                  <a:lnTo>
                    <a:pt x="411337" y="611159"/>
                  </a:lnTo>
                  <a:cubicBezTo>
                    <a:pt x="412275" y="604758"/>
                    <a:pt x="413299" y="598271"/>
                    <a:pt x="414408" y="591870"/>
                  </a:cubicBezTo>
                  <a:cubicBezTo>
                    <a:pt x="414920" y="588968"/>
                    <a:pt x="415432" y="586067"/>
                    <a:pt x="415858" y="583250"/>
                  </a:cubicBezTo>
                  <a:cubicBezTo>
                    <a:pt x="422854" y="574203"/>
                    <a:pt x="429680" y="565071"/>
                    <a:pt x="436249" y="555768"/>
                  </a:cubicBezTo>
                  <a:cubicBezTo>
                    <a:pt x="435140" y="562852"/>
                    <a:pt x="434031" y="570021"/>
                    <a:pt x="433007" y="577105"/>
                  </a:cubicBezTo>
                  <a:lnTo>
                    <a:pt x="428144" y="584701"/>
                  </a:lnTo>
                  <a:close/>
                  <a:moveTo>
                    <a:pt x="437017" y="551586"/>
                  </a:moveTo>
                  <a:cubicBezTo>
                    <a:pt x="430618" y="559267"/>
                    <a:pt x="424049" y="566778"/>
                    <a:pt x="417479" y="574203"/>
                  </a:cubicBezTo>
                  <a:cubicBezTo>
                    <a:pt x="418418" y="568655"/>
                    <a:pt x="419441" y="563108"/>
                    <a:pt x="420380" y="557560"/>
                  </a:cubicBezTo>
                  <a:cubicBezTo>
                    <a:pt x="425585" y="550476"/>
                    <a:pt x="430618" y="543307"/>
                    <a:pt x="435652" y="536138"/>
                  </a:cubicBezTo>
                  <a:cubicBezTo>
                    <a:pt x="437358" y="533662"/>
                    <a:pt x="439065" y="531102"/>
                    <a:pt x="440856" y="528542"/>
                  </a:cubicBezTo>
                  <a:cubicBezTo>
                    <a:pt x="439577" y="536223"/>
                    <a:pt x="438297" y="543819"/>
                    <a:pt x="437102" y="551501"/>
                  </a:cubicBezTo>
                  <a:close/>
                  <a:moveTo>
                    <a:pt x="414408" y="577702"/>
                  </a:moveTo>
                  <a:cubicBezTo>
                    <a:pt x="409971" y="582653"/>
                    <a:pt x="405535" y="587603"/>
                    <a:pt x="401099" y="592468"/>
                  </a:cubicBezTo>
                  <a:cubicBezTo>
                    <a:pt x="401866" y="588286"/>
                    <a:pt x="402720" y="584189"/>
                    <a:pt x="403487" y="580007"/>
                  </a:cubicBezTo>
                  <a:cubicBezTo>
                    <a:pt x="407838" y="574459"/>
                    <a:pt x="412104" y="568911"/>
                    <a:pt x="416200" y="563278"/>
                  </a:cubicBezTo>
                  <a:cubicBezTo>
                    <a:pt x="415517" y="568058"/>
                    <a:pt x="414920" y="572838"/>
                    <a:pt x="414323" y="577702"/>
                  </a:cubicBezTo>
                  <a:close/>
                  <a:moveTo>
                    <a:pt x="405705" y="568997"/>
                  </a:moveTo>
                  <a:cubicBezTo>
                    <a:pt x="407327" y="561059"/>
                    <a:pt x="408948" y="553207"/>
                    <a:pt x="410569" y="545270"/>
                  </a:cubicBezTo>
                  <a:cubicBezTo>
                    <a:pt x="413811" y="541856"/>
                    <a:pt x="417053" y="538442"/>
                    <a:pt x="420295" y="535028"/>
                  </a:cubicBezTo>
                  <a:cubicBezTo>
                    <a:pt x="419271" y="541856"/>
                    <a:pt x="418333" y="548598"/>
                    <a:pt x="417394" y="555426"/>
                  </a:cubicBezTo>
                  <a:cubicBezTo>
                    <a:pt x="413555" y="559950"/>
                    <a:pt x="409630" y="564473"/>
                    <a:pt x="405705" y="568997"/>
                  </a:cubicBezTo>
                  <a:close/>
                  <a:moveTo>
                    <a:pt x="421831" y="524701"/>
                  </a:moveTo>
                  <a:cubicBezTo>
                    <a:pt x="418674" y="528712"/>
                    <a:pt x="415517" y="532724"/>
                    <a:pt x="412360" y="536735"/>
                  </a:cubicBezTo>
                  <a:cubicBezTo>
                    <a:pt x="414067" y="528542"/>
                    <a:pt x="415858" y="520348"/>
                    <a:pt x="417650" y="512155"/>
                  </a:cubicBezTo>
                  <a:cubicBezTo>
                    <a:pt x="417906" y="511813"/>
                    <a:pt x="418247" y="511557"/>
                    <a:pt x="418503" y="511216"/>
                  </a:cubicBezTo>
                  <a:lnTo>
                    <a:pt x="418503" y="511216"/>
                  </a:lnTo>
                  <a:cubicBezTo>
                    <a:pt x="418503" y="511216"/>
                    <a:pt x="418503" y="511131"/>
                    <a:pt x="418503" y="511131"/>
                  </a:cubicBezTo>
                  <a:lnTo>
                    <a:pt x="418503" y="511131"/>
                  </a:lnTo>
                  <a:cubicBezTo>
                    <a:pt x="418503" y="511131"/>
                    <a:pt x="418503" y="511045"/>
                    <a:pt x="418503" y="511045"/>
                  </a:cubicBezTo>
                  <a:cubicBezTo>
                    <a:pt x="420807" y="508229"/>
                    <a:pt x="423111" y="505327"/>
                    <a:pt x="425328" y="502425"/>
                  </a:cubicBezTo>
                  <a:cubicBezTo>
                    <a:pt x="424049" y="509850"/>
                    <a:pt x="422854" y="517276"/>
                    <a:pt x="421745" y="524701"/>
                  </a:cubicBezTo>
                  <a:close/>
                  <a:moveTo>
                    <a:pt x="427888" y="465299"/>
                  </a:moveTo>
                  <a:cubicBezTo>
                    <a:pt x="427888" y="465299"/>
                    <a:pt x="428059" y="464445"/>
                    <a:pt x="428144" y="464018"/>
                  </a:cubicBezTo>
                  <a:lnTo>
                    <a:pt x="428144" y="464018"/>
                  </a:lnTo>
                  <a:cubicBezTo>
                    <a:pt x="428144" y="464018"/>
                    <a:pt x="428144" y="464018"/>
                    <a:pt x="428144" y="464018"/>
                  </a:cubicBezTo>
                  <a:lnTo>
                    <a:pt x="428144" y="464018"/>
                  </a:lnTo>
                  <a:cubicBezTo>
                    <a:pt x="428144" y="464018"/>
                    <a:pt x="428144" y="464018"/>
                    <a:pt x="428144" y="464018"/>
                  </a:cubicBezTo>
                  <a:cubicBezTo>
                    <a:pt x="429594" y="456508"/>
                    <a:pt x="431130" y="448911"/>
                    <a:pt x="432581" y="441401"/>
                  </a:cubicBezTo>
                  <a:cubicBezTo>
                    <a:pt x="434457" y="439267"/>
                    <a:pt x="436335" y="437048"/>
                    <a:pt x="438211" y="434914"/>
                  </a:cubicBezTo>
                  <a:cubicBezTo>
                    <a:pt x="438211" y="434914"/>
                    <a:pt x="438211" y="434914"/>
                    <a:pt x="438211" y="434914"/>
                  </a:cubicBezTo>
                  <a:cubicBezTo>
                    <a:pt x="438211" y="434914"/>
                    <a:pt x="438211" y="434914"/>
                    <a:pt x="438211" y="434829"/>
                  </a:cubicBezTo>
                  <a:cubicBezTo>
                    <a:pt x="438211" y="434829"/>
                    <a:pt x="438211" y="434829"/>
                    <a:pt x="438211" y="434744"/>
                  </a:cubicBezTo>
                  <a:cubicBezTo>
                    <a:pt x="438211" y="434744"/>
                    <a:pt x="438211" y="434744"/>
                    <a:pt x="438211" y="434744"/>
                  </a:cubicBezTo>
                  <a:cubicBezTo>
                    <a:pt x="438809" y="433976"/>
                    <a:pt x="439406" y="433122"/>
                    <a:pt x="440003" y="432354"/>
                  </a:cubicBezTo>
                  <a:cubicBezTo>
                    <a:pt x="437956" y="440718"/>
                    <a:pt x="435993" y="449082"/>
                    <a:pt x="434116" y="457446"/>
                  </a:cubicBezTo>
                  <a:cubicBezTo>
                    <a:pt x="431983" y="460092"/>
                    <a:pt x="429765" y="462823"/>
                    <a:pt x="427547" y="465469"/>
                  </a:cubicBezTo>
                  <a:close/>
                  <a:moveTo>
                    <a:pt x="435055" y="429367"/>
                  </a:moveTo>
                  <a:cubicBezTo>
                    <a:pt x="435737" y="425868"/>
                    <a:pt x="436420" y="422453"/>
                    <a:pt x="437102" y="418954"/>
                  </a:cubicBezTo>
                  <a:cubicBezTo>
                    <a:pt x="440003" y="416052"/>
                    <a:pt x="442819" y="413236"/>
                    <a:pt x="445719" y="410334"/>
                  </a:cubicBezTo>
                  <a:cubicBezTo>
                    <a:pt x="444866" y="413577"/>
                    <a:pt x="444098" y="416735"/>
                    <a:pt x="443331" y="419978"/>
                  </a:cubicBezTo>
                  <a:cubicBezTo>
                    <a:pt x="440515" y="423136"/>
                    <a:pt x="437785" y="426209"/>
                    <a:pt x="435055" y="429367"/>
                  </a:cubicBezTo>
                  <a:close/>
                  <a:moveTo>
                    <a:pt x="441283" y="343335"/>
                  </a:moveTo>
                  <a:lnTo>
                    <a:pt x="446061" y="320889"/>
                  </a:lnTo>
                  <a:cubicBezTo>
                    <a:pt x="447767" y="319011"/>
                    <a:pt x="449559" y="317048"/>
                    <a:pt x="451265" y="315170"/>
                  </a:cubicBezTo>
                  <a:cubicBezTo>
                    <a:pt x="450497" y="322937"/>
                    <a:pt x="449900" y="330619"/>
                    <a:pt x="449218" y="338385"/>
                  </a:cubicBezTo>
                  <a:cubicBezTo>
                    <a:pt x="445975" y="343079"/>
                    <a:pt x="442648" y="347774"/>
                    <a:pt x="439406" y="352468"/>
                  </a:cubicBezTo>
                  <a:cubicBezTo>
                    <a:pt x="440003" y="349481"/>
                    <a:pt x="440686" y="346408"/>
                    <a:pt x="441283" y="343421"/>
                  </a:cubicBezTo>
                  <a:close/>
                  <a:moveTo>
                    <a:pt x="466110" y="241259"/>
                  </a:moveTo>
                  <a:lnTo>
                    <a:pt x="466110" y="241259"/>
                  </a:lnTo>
                  <a:cubicBezTo>
                    <a:pt x="466110" y="241259"/>
                    <a:pt x="466110" y="241088"/>
                    <a:pt x="466110" y="241088"/>
                  </a:cubicBezTo>
                  <a:lnTo>
                    <a:pt x="466110" y="241088"/>
                  </a:lnTo>
                  <a:cubicBezTo>
                    <a:pt x="466366" y="239381"/>
                    <a:pt x="466622" y="237674"/>
                    <a:pt x="466878" y="235967"/>
                  </a:cubicBezTo>
                  <a:cubicBezTo>
                    <a:pt x="468584" y="234431"/>
                    <a:pt x="470205" y="232809"/>
                    <a:pt x="471912" y="231273"/>
                  </a:cubicBezTo>
                  <a:cubicBezTo>
                    <a:pt x="470973" y="236138"/>
                    <a:pt x="470120" y="240917"/>
                    <a:pt x="469267" y="245782"/>
                  </a:cubicBezTo>
                  <a:lnTo>
                    <a:pt x="469267" y="245782"/>
                  </a:lnTo>
                  <a:cubicBezTo>
                    <a:pt x="469267" y="245782"/>
                    <a:pt x="469267" y="246038"/>
                    <a:pt x="469267" y="246038"/>
                  </a:cubicBezTo>
                  <a:lnTo>
                    <a:pt x="469267" y="246294"/>
                  </a:lnTo>
                  <a:cubicBezTo>
                    <a:pt x="469267" y="246294"/>
                    <a:pt x="469267" y="246294"/>
                    <a:pt x="469267" y="246294"/>
                  </a:cubicBezTo>
                  <a:cubicBezTo>
                    <a:pt x="468926" y="248684"/>
                    <a:pt x="468670" y="250989"/>
                    <a:pt x="468329" y="253378"/>
                  </a:cubicBezTo>
                  <a:cubicBezTo>
                    <a:pt x="466622" y="255427"/>
                    <a:pt x="464916" y="257475"/>
                    <a:pt x="463124" y="259523"/>
                  </a:cubicBezTo>
                  <a:cubicBezTo>
                    <a:pt x="464148" y="253464"/>
                    <a:pt x="465086" y="247404"/>
                    <a:pt x="466110" y="241429"/>
                  </a:cubicBezTo>
                  <a:close/>
                  <a:moveTo>
                    <a:pt x="457493" y="240661"/>
                  </a:moveTo>
                  <a:cubicBezTo>
                    <a:pt x="458688" y="232724"/>
                    <a:pt x="459882" y="224786"/>
                    <a:pt x="460991" y="216849"/>
                  </a:cubicBezTo>
                  <a:cubicBezTo>
                    <a:pt x="462271" y="215910"/>
                    <a:pt x="463551" y="215057"/>
                    <a:pt x="464830" y="214118"/>
                  </a:cubicBezTo>
                  <a:cubicBezTo>
                    <a:pt x="463380" y="221714"/>
                    <a:pt x="462015" y="229395"/>
                    <a:pt x="460650" y="236991"/>
                  </a:cubicBezTo>
                  <a:cubicBezTo>
                    <a:pt x="459626" y="238186"/>
                    <a:pt x="458517" y="239466"/>
                    <a:pt x="457493" y="240661"/>
                  </a:cubicBezTo>
                  <a:close/>
                  <a:moveTo>
                    <a:pt x="466708" y="341031"/>
                  </a:moveTo>
                  <a:cubicBezTo>
                    <a:pt x="466366" y="343762"/>
                    <a:pt x="466025" y="346579"/>
                    <a:pt x="465684" y="349310"/>
                  </a:cubicBezTo>
                  <a:cubicBezTo>
                    <a:pt x="464404" y="350932"/>
                    <a:pt x="463039" y="352468"/>
                    <a:pt x="461759" y="354089"/>
                  </a:cubicBezTo>
                  <a:cubicBezTo>
                    <a:pt x="462954" y="349139"/>
                    <a:pt x="464148" y="344189"/>
                    <a:pt x="465342" y="339324"/>
                  </a:cubicBezTo>
                  <a:cubicBezTo>
                    <a:pt x="465342" y="339154"/>
                    <a:pt x="465172" y="339068"/>
                    <a:pt x="465086" y="339324"/>
                  </a:cubicBezTo>
                  <a:cubicBezTo>
                    <a:pt x="463551" y="344787"/>
                    <a:pt x="461930" y="350334"/>
                    <a:pt x="460394" y="355796"/>
                  </a:cubicBezTo>
                  <a:cubicBezTo>
                    <a:pt x="460394" y="355882"/>
                    <a:pt x="460223" y="355967"/>
                    <a:pt x="460138" y="356052"/>
                  </a:cubicBezTo>
                  <a:lnTo>
                    <a:pt x="460138" y="355626"/>
                  </a:lnTo>
                  <a:cubicBezTo>
                    <a:pt x="460138" y="355626"/>
                    <a:pt x="461844" y="339068"/>
                    <a:pt x="461844" y="339068"/>
                  </a:cubicBezTo>
                  <a:cubicBezTo>
                    <a:pt x="462271" y="335227"/>
                    <a:pt x="462697" y="331472"/>
                    <a:pt x="463209" y="327631"/>
                  </a:cubicBezTo>
                  <a:cubicBezTo>
                    <a:pt x="465172" y="325242"/>
                    <a:pt x="467049" y="322766"/>
                    <a:pt x="469011" y="320377"/>
                  </a:cubicBezTo>
                  <a:lnTo>
                    <a:pt x="469011" y="320377"/>
                  </a:lnTo>
                  <a:cubicBezTo>
                    <a:pt x="469011" y="320377"/>
                    <a:pt x="469011" y="320291"/>
                    <a:pt x="469011" y="320291"/>
                  </a:cubicBezTo>
                  <a:lnTo>
                    <a:pt x="469011" y="320291"/>
                  </a:lnTo>
                  <a:cubicBezTo>
                    <a:pt x="469011" y="320291"/>
                    <a:pt x="469011" y="320206"/>
                    <a:pt x="469011" y="320206"/>
                  </a:cubicBezTo>
                  <a:cubicBezTo>
                    <a:pt x="469182" y="319950"/>
                    <a:pt x="469352" y="319694"/>
                    <a:pt x="469523" y="319523"/>
                  </a:cubicBezTo>
                  <a:cubicBezTo>
                    <a:pt x="468499" y="326693"/>
                    <a:pt x="467560" y="333862"/>
                    <a:pt x="466622" y="341116"/>
                  </a:cubicBezTo>
                  <a:close/>
                  <a:moveTo>
                    <a:pt x="452203" y="365612"/>
                  </a:moveTo>
                  <a:cubicBezTo>
                    <a:pt x="450497" y="367916"/>
                    <a:pt x="448876" y="370306"/>
                    <a:pt x="447255" y="372610"/>
                  </a:cubicBezTo>
                  <a:lnTo>
                    <a:pt x="447852" y="367404"/>
                  </a:lnTo>
                  <a:cubicBezTo>
                    <a:pt x="448535" y="364161"/>
                    <a:pt x="449218" y="360917"/>
                    <a:pt x="449900" y="357674"/>
                  </a:cubicBezTo>
                  <a:cubicBezTo>
                    <a:pt x="451265" y="351358"/>
                    <a:pt x="452715" y="345043"/>
                    <a:pt x="454166" y="338727"/>
                  </a:cubicBezTo>
                  <a:cubicBezTo>
                    <a:pt x="456384" y="336081"/>
                    <a:pt x="458517" y="333435"/>
                    <a:pt x="460650" y="330789"/>
                  </a:cubicBezTo>
                  <a:cubicBezTo>
                    <a:pt x="460479" y="333520"/>
                    <a:pt x="460223" y="336252"/>
                    <a:pt x="460053" y="339068"/>
                  </a:cubicBezTo>
                  <a:lnTo>
                    <a:pt x="459114" y="355626"/>
                  </a:lnTo>
                  <a:lnTo>
                    <a:pt x="459114" y="357333"/>
                  </a:lnTo>
                  <a:cubicBezTo>
                    <a:pt x="456726" y="360064"/>
                    <a:pt x="454507" y="362795"/>
                    <a:pt x="452203" y="365612"/>
                  </a:cubicBezTo>
                  <a:lnTo>
                    <a:pt x="452203" y="365612"/>
                  </a:lnTo>
                  <a:cubicBezTo>
                    <a:pt x="452203" y="365612"/>
                    <a:pt x="452203" y="365612"/>
                    <a:pt x="452203" y="365612"/>
                  </a:cubicBezTo>
                  <a:lnTo>
                    <a:pt x="452203" y="365612"/>
                  </a:lnTo>
                  <a:cubicBezTo>
                    <a:pt x="452203" y="365612"/>
                    <a:pt x="452203" y="365612"/>
                    <a:pt x="452203" y="365612"/>
                  </a:cubicBezTo>
                  <a:close/>
                  <a:moveTo>
                    <a:pt x="450582" y="343335"/>
                  </a:moveTo>
                  <a:cubicBezTo>
                    <a:pt x="450582" y="343335"/>
                    <a:pt x="450582" y="342994"/>
                    <a:pt x="450582" y="342823"/>
                  </a:cubicBezTo>
                  <a:cubicBezTo>
                    <a:pt x="451180" y="342055"/>
                    <a:pt x="451862" y="341372"/>
                    <a:pt x="452460" y="340604"/>
                  </a:cubicBezTo>
                  <a:cubicBezTo>
                    <a:pt x="451521" y="344274"/>
                    <a:pt x="450497" y="347944"/>
                    <a:pt x="449473" y="351614"/>
                  </a:cubicBezTo>
                  <a:lnTo>
                    <a:pt x="450497" y="343335"/>
                  </a:lnTo>
                  <a:close/>
                  <a:moveTo>
                    <a:pt x="464660" y="315939"/>
                  </a:moveTo>
                  <a:cubicBezTo>
                    <a:pt x="465513" y="309708"/>
                    <a:pt x="466366" y="303392"/>
                    <a:pt x="467219" y="297162"/>
                  </a:cubicBezTo>
                  <a:cubicBezTo>
                    <a:pt x="468158" y="296053"/>
                    <a:pt x="469182" y="294943"/>
                    <a:pt x="470120" y="293833"/>
                  </a:cubicBezTo>
                  <a:cubicBezTo>
                    <a:pt x="470120" y="293833"/>
                    <a:pt x="470120" y="293833"/>
                    <a:pt x="470120" y="293833"/>
                  </a:cubicBezTo>
                  <a:cubicBezTo>
                    <a:pt x="470120" y="293833"/>
                    <a:pt x="470120" y="293833"/>
                    <a:pt x="470120" y="293748"/>
                  </a:cubicBezTo>
                  <a:cubicBezTo>
                    <a:pt x="470120" y="293748"/>
                    <a:pt x="470120" y="293748"/>
                    <a:pt x="470120" y="293663"/>
                  </a:cubicBezTo>
                  <a:cubicBezTo>
                    <a:pt x="470120" y="293663"/>
                    <a:pt x="470120" y="293663"/>
                    <a:pt x="470120" y="293663"/>
                  </a:cubicBezTo>
                  <a:cubicBezTo>
                    <a:pt x="471314" y="292041"/>
                    <a:pt x="472594" y="290505"/>
                    <a:pt x="473789" y="288883"/>
                  </a:cubicBezTo>
                  <a:cubicBezTo>
                    <a:pt x="472850" y="295028"/>
                    <a:pt x="471997" y="301259"/>
                    <a:pt x="471144" y="307404"/>
                  </a:cubicBezTo>
                  <a:cubicBezTo>
                    <a:pt x="468926" y="310220"/>
                    <a:pt x="466708" y="313122"/>
                    <a:pt x="464575" y="315939"/>
                  </a:cubicBezTo>
                  <a:close/>
                  <a:moveTo>
                    <a:pt x="468926" y="286067"/>
                  </a:moveTo>
                  <a:cubicBezTo>
                    <a:pt x="469182" y="284360"/>
                    <a:pt x="469438" y="282567"/>
                    <a:pt x="469693" y="280860"/>
                  </a:cubicBezTo>
                  <a:cubicBezTo>
                    <a:pt x="471997" y="278300"/>
                    <a:pt x="474215" y="275654"/>
                    <a:pt x="476434" y="273094"/>
                  </a:cubicBezTo>
                  <a:cubicBezTo>
                    <a:pt x="476178" y="274886"/>
                    <a:pt x="475837" y="276764"/>
                    <a:pt x="475580" y="278556"/>
                  </a:cubicBezTo>
                  <a:cubicBezTo>
                    <a:pt x="473362" y="281031"/>
                    <a:pt x="471144" y="283592"/>
                    <a:pt x="468926" y="286152"/>
                  </a:cubicBezTo>
                  <a:close/>
                  <a:moveTo>
                    <a:pt x="472338" y="268485"/>
                  </a:moveTo>
                  <a:lnTo>
                    <a:pt x="472338" y="268485"/>
                  </a:lnTo>
                  <a:cubicBezTo>
                    <a:pt x="472338" y="268485"/>
                    <a:pt x="472338" y="268485"/>
                    <a:pt x="472338" y="268485"/>
                  </a:cubicBezTo>
                  <a:lnTo>
                    <a:pt x="472338" y="268485"/>
                  </a:lnTo>
                  <a:cubicBezTo>
                    <a:pt x="472338" y="268485"/>
                    <a:pt x="472338" y="268485"/>
                    <a:pt x="472338" y="268485"/>
                  </a:cubicBezTo>
                  <a:cubicBezTo>
                    <a:pt x="472083" y="268912"/>
                    <a:pt x="471741" y="269338"/>
                    <a:pt x="471485" y="269680"/>
                  </a:cubicBezTo>
                  <a:cubicBezTo>
                    <a:pt x="472338" y="264559"/>
                    <a:pt x="473192" y="259523"/>
                    <a:pt x="474045" y="254402"/>
                  </a:cubicBezTo>
                  <a:cubicBezTo>
                    <a:pt x="476178" y="252354"/>
                    <a:pt x="478311" y="250391"/>
                    <a:pt x="480358" y="248257"/>
                  </a:cubicBezTo>
                  <a:lnTo>
                    <a:pt x="480358" y="248257"/>
                  </a:lnTo>
                  <a:cubicBezTo>
                    <a:pt x="480358" y="248257"/>
                    <a:pt x="480358" y="248257"/>
                    <a:pt x="480358" y="248257"/>
                  </a:cubicBezTo>
                  <a:lnTo>
                    <a:pt x="480358" y="248257"/>
                  </a:lnTo>
                  <a:cubicBezTo>
                    <a:pt x="480358" y="248257"/>
                    <a:pt x="480358" y="248257"/>
                    <a:pt x="480358" y="248257"/>
                  </a:cubicBezTo>
                  <a:cubicBezTo>
                    <a:pt x="480358" y="248257"/>
                    <a:pt x="480443" y="248087"/>
                    <a:pt x="480529" y="248001"/>
                  </a:cubicBezTo>
                  <a:cubicBezTo>
                    <a:pt x="479761" y="252439"/>
                    <a:pt x="478993" y="256877"/>
                    <a:pt x="478311" y="261316"/>
                  </a:cubicBezTo>
                  <a:cubicBezTo>
                    <a:pt x="476348" y="263705"/>
                    <a:pt x="474301" y="266010"/>
                    <a:pt x="472338" y="268400"/>
                  </a:cubicBezTo>
                  <a:close/>
                  <a:moveTo>
                    <a:pt x="475837" y="244246"/>
                  </a:moveTo>
                  <a:lnTo>
                    <a:pt x="475837" y="244246"/>
                  </a:lnTo>
                  <a:cubicBezTo>
                    <a:pt x="475837" y="244246"/>
                    <a:pt x="475837" y="244246"/>
                    <a:pt x="475837" y="244246"/>
                  </a:cubicBezTo>
                  <a:lnTo>
                    <a:pt x="475837" y="244246"/>
                  </a:lnTo>
                  <a:cubicBezTo>
                    <a:pt x="475837" y="244246"/>
                    <a:pt x="475837" y="244246"/>
                    <a:pt x="475837" y="244246"/>
                  </a:cubicBezTo>
                  <a:cubicBezTo>
                    <a:pt x="475837" y="244331"/>
                    <a:pt x="475666" y="244417"/>
                    <a:pt x="475580" y="244502"/>
                  </a:cubicBezTo>
                  <a:cubicBezTo>
                    <a:pt x="476519" y="238016"/>
                    <a:pt x="477542" y="231444"/>
                    <a:pt x="478481" y="224957"/>
                  </a:cubicBezTo>
                  <a:cubicBezTo>
                    <a:pt x="479761" y="223677"/>
                    <a:pt x="481126" y="222482"/>
                    <a:pt x="482406" y="221202"/>
                  </a:cubicBezTo>
                  <a:lnTo>
                    <a:pt x="482406" y="221202"/>
                  </a:lnTo>
                  <a:cubicBezTo>
                    <a:pt x="482406" y="221202"/>
                    <a:pt x="482406" y="221202"/>
                    <a:pt x="482406" y="221202"/>
                  </a:cubicBezTo>
                  <a:lnTo>
                    <a:pt x="482406" y="221202"/>
                  </a:lnTo>
                  <a:cubicBezTo>
                    <a:pt x="482406" y="221202"/>
                    <a:pt x="482406" y="221202"/>
                    <a:pt x="482406" y="221202"/>
                  </a:cubicBezTo>
                  <a:cubicBezTo>
                    <a:pt x="484027" y="219409"/>
                    <a:pt x="485562" y="217532"/>
                    <a:pt x="487098" y="215740"/>
                  </a:cubicBezTo>
                  <a:cubicBezTo>
                    <a:pt x="485477" y="222994"/>
                    <a:pt x="483941" y="230334"/>
                    <a:pt x="482406" y="237674"/>
                  </a:cubicBezTo>
                  <a:cubicBezTo>
                    <a:pt x="480188" y="239893"/>
                    <a:pt x="477969" y="242198"/>
                    <a:pt x="475666" y="244417"/>
                  </a:cubicBezTo>
                  <a:close/>
                  <a:moveTo>
                    <a:pt x="480102" y="214971"/>
                  </a:moveTo>
                  <a:cubicBezTo>
                    <a:pt x="480870" y="210363"/>
                    <a:pt x="481553" y="205754"/>
                    <a:pt x="482321" y="201145"/>
                  </a:cubicBezTo>
                  <a:cubicBezTo>
                    <a:pt x="484624" y="199353"/>
                    <a:pt x="486928" y="197560"/>
                    <a:pt x="489146" y="195683"/>
                  </a:cubicBezTo>
                  <a:lnTo>
                    <a:pt x="489146" y="195683"/>
                  </a:lnTo>
                  <a:cubicBezTo>
                    <a:pt x="489146" y="195683"/>
                    <a:pt x="489146" y="195683"/>
                    <a:pt x="489146" y="195683"/>
                  </a:cubicBezTo>
                  <a:lnTo>
                    <a:pt x="489146" y="195683"/>
                  </a:lnTo>
                  <a:cubicBezTo>
                    <a:pt x="489146" y="195683"/>
                    <a:pt x="489146" y="195683"/>
                    <a:pt x="489146" y="195683"/>
                  </a:cubicBezTo>
                  <a:cubicBezTo>
                    <a:pt x="490255" y="194659"/>
                    <a:pt x="491364" y="193549"/>
                    <a:pt x="492388" y="192525"/>
                  </a:cubicBezTo>
                  <a:cubicBezTo>
                    <a:pt x="491364" y="197048"/>
                    <a:pt x="490340" y="201486"/>
                    <a:pt x="489316" y="206010"/>
                  </a:cubicBezTo>
                  <a:cubicBezTo>
                    <a:pt x="486160" y="209082"/>
                    <a:pt x="483088" y="212070"/>
                    <a:pt x="479932" y="215142"/>
                  </a:cubicBezTo>
                  <a:close/>
                  <a:moveTo>
                    <a:pt x="485221" y="191074"/>
                  </a:moveTo>
                  <a:lnTo>
                    <a:pt x="485221" y="191074"/>
                  </a:lnTo>
                  <a:cubicBezTo>
                    <a:pt x="485221" y="191074"/>
                    <a:pt x="485221" y="191074"/>
                    <a:pt x="485221" y="191074"/>
                  </a:cubicBezTo>
                  <a:lnTo>
                    <a:pt x="485221" y="191074"/>
                  </a:lnTo>
                  <a:cubicBezTo>
                    <a:pt x="485221" y="191074"/>
                    <a:pt x="485221" y="191074"/>
                    <a:pt x="485221" y="191074"/>
                  </a:cubicBezTo>
                  <a:cubicBezTo>
                    <a:pt x="484795" y="191501"/>
                    <a:pt x="484283" y="191927"/>
                    <a:pt x="483856" y="192354"/>
                  </a:cubicBezTo>
                  <a:cubicBezTo>
                    <a:pt x="485136" y="184843"/>
                    <a:pt x="486501" y="177418"/>
                    <a:pt x="487951" y="169908"/>
                  </a:cubicBezTo>
                  <a:cubicBezTo>
                    <a:pt x="491705" y="165981"/>
                    <a:pt x="495374" y="161970"/>
                    <a:pt x="499128" y="157959"/>
                  </a:cubicBezTo>
                  <a:lnTo>
                    <a:pt x="501602" y="155484"/>
                  </a:lnTo>
                  <a:cubicBezTo>
                    <a:pt x="499299" y="164701"/>
                    <a:pt x="496995" y="173919"/>
                    <a:pt x="494777" y="183222"/>
                  </a:cubicBezTo>
                  <a:cubicBezTo>
                    <a:pt x="491620" y="185782"/>
                    <a:pt x="488378" y="188428"/>
                    <a:pt x="485221" y="190988"/>
                  </a:cubicBezTo>
                  <a:close/>
                  <a:moveTo>
                    <a:pt x="478908" y="197048"/>
                  </a:moveTo>
                  <a:cubicBezTo>
                    <a:pt x="476519" y="199353"/>
                    <a:pt x="474130" y="201657"/>
                    <a:pt x="471656" y="203961"/>
                  </a:cubicBezTo>
                  <a:cubicBezTo>
                    <a:pt x="472338" y="199353"/>
                    <a:pt x="473106" y="194659"/>
                    <a:pt x="473874" y="190050"/>
                  </a:cubicBezTo>
                  <a:cubicBezTo>
                    <a:pt x="474386" y="186892"/>
                    <a:pt x="474983" y="183649"/>
                    <a:pt x="475495" y="180491"/>
                  </a:cubicBezTo>
                  <a:cubicBezTo>
                    <a:pt x="478481" y="178272"/>
                    <a:pt x="481467" y="175967"/>
                    <a:pt x="484368" y="173663"/>
                  </a:cubicBezTo>
                  <a:cubicBezTo>
                    <a:pt x="482491" y="181429"/>
                    <a:pt x="480700" y="189282"/>
                    <a:pt x="478908" y="197048"/>
                  </a:cubicBezTo>
                  <a:close/>
                  <a:moveTo>
                    <a:pt x="465684" y="209594"/>
                  </a:moveTo>
                  <a:cubicBezTo>
                    <a:pt x="464233" y="210960"/>
                    <a:pt x="462868" y="212240"/>
                    <a:pt x="461418" y="213606"/>
                  </a:cubicBezTo>
                  <a:cubicBezTo>
                    <a:pt x="462612" y="205327"/>
                    <a:pt x="463806" y="196963"/>
                    <a:pt x="465001" y="188684"/>
                  </a:cubicBezTo>
                  <a:lnTo>
                    <a:pt x="467560" y="186636"/>
                  </a:lnTo>
                  <a:cubicBezTo>
                    <a:pt x="468670" y="185782"/>
                    <a:pt x="469864" y="184843"/>
                    <a:pt x="470973" y="183990"/>
                  </a:cubicBezTo>
                  <a:cubicBezTo>
                    <a:pt x="470632" y="185697"/>
                    <a:pt x="470205" y="187404"/>
                    <a:pt x="469864" y="189111"/>
                  </a:cubicBezTo>
                  <a:cubicBezTo>
                    <a:pt x="468414" y="195939"/>
                    <a:pt x="467049" y="202767"/>
                    <a:pt x="465769" y="209594"/>
                  </a:cubicBezTo>
                  <a:close/>
                  <a:moveTo>
                    <a:pt x="470803" y="209765"/>
                  </a:moveTo>
                  <a:cubicBezTo>
                    <a:pt x="472935" y="208229"/>
                    <a:pt x="475068" y="206607"/>
                    <a:pt x="477201" y="204986"/>
                  </a:cubicBezTo>
                  <a:cubicBezTo>
                    <a:pt x="476007" y="210619"/>
                    <a:pt x="474813" y="216252"/>
                    <a:pt x="473704" y="221885"/>
                  </a:cubicBezTo>
                  <a:cubicBezTo>
                    <a:pt x="471826" y="224104"/>
                    <a:pt x="469864" y="226323"/>
                    <a:pt x="467987" y="228457"/>
                  </a:cubicBezTo>
                  <a:cubicBezTo>
                    <a:pt x="468926" y="222226"/>
                    <a:pt x="469864" y="215910"/>
                    <a:pt x="470803" y="209680"/>
                  </a:cubicBezTo>
                  <a:close/>
                  <a:moveTo>
                    <a:pt x="467219" y="260633"/>
                  </a:moveTo>
                  <a:cubicBezTo>
                    <a:pt x="466451" y="266693"/>
                    <a:pt x="465769" y="272667"/>
                    <a:pt x="465086" y="278727"/>
                  </a:cubicBezTo>
                  <a:cubicBezTo>
                    <a:pt x="462868" y="281970"/>
                    <a:pt x="460564" y="285128"/>
                    <a:pt x="458346" y="288286"/>
                  </a:cubicBezTo>
                  <a:cubicBezTo>
                    <a:pt x="459541" y="280604"/>
                    <a:pt x="460735" y="272923"/>
                    <a:pt x="462015" y="265242"/>
                  </a:cubicBezTo>
                  <a:cubicBezTo>
                    <a:pt x="463721" y="263705"/>
                    <a:pt x="465513" y="262169"/>
                    <a:pt x="467219" y="260633"/>
                  </a:cubicBezTo>
                  <a:close/>
                  <a:moveTo>
                    <a:pt x="464233" y="286920"/>
                  </a:moveTo>
                  <a:cubicBezTo>
                    <a:pt x="464063" y="288713"/>
                    <a:pt x="463892" y="290505"/>
                    <a:pt x="463721" y="292212"/>
                  </a:cubicBezTo>
                  <a:cubicBezTo>
                    <a:pt x="461247" y="295455"/>
                    <a:pt x="458773" y="298698"/>
                    <a:pt x="456384" y="301941"/>
                  </a:cubicBezTo>
                  <a:cubicBezTo>
                    <a:pt x="456726" y="299381"/>
                    <a:pt x="457152" y="296906"/>
                    <a:pt x="457493" y="294345"/>
                  </a:cubicBezTo>
                  <a:cubicBezTo>
                    <a:pt x="459797" y="291870"/>
                    <a:pt x="462015" y="289395"/>
                    <a:pt x="464318" y="286920"/>
                  </a:cubicBezTo>
                  <a:close/>
                  <a:moveTo>
                    <a:pt x="462868" y="302112"/>
                  </a:moveTo>
                  <a:cubicBezTo>
                    <a:pt x="462356" y="308257"/>
                    <a:pt x="461844" y="314488"/>
                    <a:pt x="461332" y="320633"/>
                  </a:cubicBezTo>
                  <a:cubicBezTo>
                    <a:pt x="459797" y="322937"/>
                    <a:pt x="458176" y="325156"/>
                    <a:pt x="456640" y="327461"/>
                  </a:cubicBezTo>
                  <a:cubicBezTo>
                    <a:pt x="457237" y="324900"/>
                    <a:pt x="457749" y="322254"/>
                    <a:pt x="458346" y="319694"/>
                  </a:cubicBezTo>
                  <a:cubicBezTo>
                    <a:pt x="458346" y="319523"/>
                    <a:pt x="458176" y="319438"/>
                    <a:pt x="458090" y="319694"/>
                  </a:cubicBezTo>
                  <a:cubicBezTo>
                    <a:pt x="457237" y="322766"/>
                    <a:pt x="456469" y="325839"/>
                    <a:pt x="455616" y="328912"/>
                  </a:cubicBezTo>
                  <a:cubicBezTo>
                    <a:pt x="454336" y="330789"/>
                    <a:pt x="453056" y="332667"/>
                    <a:pt x="451692" y="334545"/>
                  </a:cubicBezTo>
                  <a:cubicBezTo>
                    <a:pt x="452715" y="326607"/>
                    <a:pt x="453825" y="318755"/>
                    <a:pt x="454934" y="310818"/>
                  </a:cubicBezTo>
                  <a:cubicBezTo>
                    <a:pt x="457579" y="307916"/>
                    <a:pt x="460138" y="305014"/>
                    <a:pt x="462783" y="302027"/>
                  </a:cubicBezTo>
                  <a:close/>
                  <a:moveTo>
                    <a:pt x="438468" y="356991"/>
                  </a:moveTo>
                  <a:cubicBezTo>
                    <a:pt x="441880" y="353065"/>
                    <a:pt x="445293" y="349054"/>
                    <a:pt x="448706" y="345128"/>
                  </a:cubicBezTo>
                  <a:lnTo>
                    <a:pt x="447597" y="359296"/>
                  </a:lnTo>
                  <a:cubicBezTo>
                    <a:pt x="445805" y="365953"/>
                    <a:pt x="444098" y="372695"/>
                    <a:pt x="442392" y="379353"/>
                  </a:cubicBezTo>
                  <a:cubicBezTo>
                    <a:pt x="438382" y="385071"/>
                    <a:pt x="434287" y="390704"/>
                    <a:pt x="430191" y="396422"/>
                  </a:cubicBezTo>
                  <a:cubicBezTo>
                    <a:pt x="432922" y="383279"/>
                    <a:pt x="435652" y="370135"/>
                    <a:pt x="438382" y="356991"/>
                  </a:cubicBezTo>
                  <a:close/>
                  <a:moveTo>
                    <a:pt x="446658" y="372781"/>
                  </a:moveTo>
                  <a:lnTo>
                    <a:pt x="446658" y="373378"/>
                  </a:lnTo>
                  <a:cubicBezTo>
                    <a:pt x="446658" y="373378"/>
                    <a:pt x="446573" y="373463"/>
                    <a:pt x="446487" y="373549"/>
                  </a:cubicBezTo>
                  <a:cubicBezTo>
                    <a:pt x="446487" y="373293"/>
                    <a:pt x="446573" y="373037"/>
                    <a:pt x="446658" y="372781"/>
                  </a:cubicBezTo>
                  <a:close/>
                  <a:moveTo>
                    <a:pt x="456384" y="369964"/>
                  </a:moveTo>
                  <a:cubicBezTo>
                    <a:pt x="455787" y="372183"/>
                    <a:pt x="455189" y="374402"/>
                    <a:pt x="454593" y="376621"/>
                  </a:cubicBezTo>
                  <a:cubicBezTo>
                    <a:pt x="452630" y="383961"/>
                    <a:pt x="450668" y="391301"/>
                    <a:pt x="448791" y="398641"/>
                  </a:cubicBezTo>
                  <a:cubicBezTo>
                    <a:pt x="448791" y="398641"/>
                    <a:pt x="448706" y="398727"/>
                    <a:pt x="448620" y="398812"/>
                  </a:cubicBezTo>
                  <a:lnTo>
                    <a:pt x="448620" y="398812"/>
                  </a:lnTo>
                  <a:cubicBezTo>
                    <a:pt x="448620" y="398812"/>
                    <a:pt x="448620" y="398812"/>
                    <a:pt x="448620" y="398812"/>
                  </a:cubicBezTo>
                  <a:lnTo>
                    <a:pt x="448620" y="398812"/>
                  </a:lnTo>
                  <a:cubicBezTo>
                    <a:pt x="448620" y="398812"/>
                    <a:pt x="448620" y="398812"/>
                    <a:pt x="448620" y="398812"/>
                  </a:cubicBezTo>
                  <a:cubicBezTo>
                    <a:pt x="445378" y="402482"/>
                    <a:pt x="442222" y="406152"/>
                    <a:pt x="439065" y="409822"/>
                  </a:cubicBezTo>
                  <a:cubicBezTo>
                    <a:pt x="440771" y="401287"/>
                    <a:pt x="442563" y="392837"/>
                    <a:pt x="444269" y="384303"/>
                  </a:cubicBezTo>
                  <a:cubicBezTo>
                    <a:pt x="448449" y="379609"/>
                    <a:pt x="452460" y="374829"/>
                    <a:pt x="456469" y="369964"/>
                  </a:cubicBezTo>
                  <a:close/>
                  <a:moveTo>
                    <a:pt x="475837" y="301429"/>
                  </a:moveTo>
                  <a:cubicBezTo>
                    <a:pt x="477116" y="294602"/>
                    <a:pt x="478481" y="287774"/>
                    <a:pt x="479846" y="281031"/>
                  </a:cubicBezTo>
                  <a:cubicBezTo>
                    <a:pt x="481553" y="278812"/>
                    <a:pt x="483174" y="276593"/>
                    <a:pt x="484880" y="274374"/>
                  </a:cubicBezTo>
                  <a:cubicBezTo>
                    <a:pt x="483856" y="280860"/>
                    <a:pt x="482833" y="287262"/>
                    <a:pt x="481808" y="293748"/>
                  </a:cubicBezTo>
                  <a:cubicBezTo>
                    <a:pt x="479846" y="296309"/>
                    <a:pt x="477884" y="298869"/>
                    <a:pt x="475837" y="301515"/>
                  </a:cubicBezTo>
                  <a:close/>
                  <a:moveTo>
                    <a:pt x="481723" y="271557"/>
                  </a:moveTo>
                  <a:cubicBezTo>
                    <a:pt x="482321" y="268656"/>
                    <a:pt x="482917" y="265754"/>
                    <a:pt x="483429" y="262852"/>
                  </a:cubicBezTo>
                  <a:cubicBezTo>
                    <a:pt x="484880" y="260633"/>
                    <a:pt x="486416" y="258414"/>
                    <a:pt x="487781" y="256195"/>
                  </a:cubicBezTo>
                  <a:cubicBezTo>
                    <a:pt x="487183" y="259694"/>
                    <a:pt x="486587" y="263193"/>
                    <a:pt x="486074" y="266693"/>
                  </a:cubicBezTo>
                  <a:cubicBezTo>
                    <a:pt x="484624" y="268314"/>
                    <a:pt x="483174" y="269936"/>
                    <a:pt x="481723" y="271557"/>
                  </a:cubicBezTo>
                  <a:close/>
                  <a:moveTo>
                    <a:pt x="489402" y="248087"/>
                  </a:moveTo>
                  <a:cubicBezTo>
                    <a:pt x="488122" y="249623"/>
                    <a:pt x="486842" y="251159"/>
                    <a:pt x="485562" y="252695"/>
                  </a:cubicBezTo>
                  <a:cubicBezTo>
                    <a:pt x="486160" y="249623"/>
                    <a:pt x="486842" y="246550"/>
                    <a:pt x="487440" y="243478"/>
                  </a:cubicBezTo>
                  <a:lnTo>
                    <a:pt x="487440" y="243478"/>
                  </a:lnTo>
                  <a:cubicBezTo>
                    <a:pt x="487440" y="243478"/>
                    <a:pt x="487440" y="243478"/>
                    <a:pt x="487440" y="243478"/>
                  </a:cubicBezTo>
                  <a:lnTo>
                    <a:pt x="487440" y="243478"/>
                  </a:lnTo>
                  <a:cubicBezTo>
                    <a:pt x="487440" y="243478"/>
                    <a:pt x="487440" y="243478"/>
                    <a:pt x="487440" y="243478"/>
                  </a:cubicBezTo>
                  <a:cubicBezTo>
                    <a:pt x="487781" y="241771"/>
                    <a:pt x="488037" y="240064"/>
                    <a:pt x="488378" y="238357"/>
                  </a:cubicBezTo>
                  <a:cubicBezTo>
                    <a:pt x="489828" y="236479"/>
                    <a:pt x="491194" y="234687"/>
                    <a:pt x="492644" y="232809"/>
                  </a:cubicBezTo>
                  <a:cubicBezTo>
                    <a:pt x="491535" y="237930"/>
                    <a:pt x="490511" y="243136"/>
                    <a:pt x="489402" y="248257"/>
                  </a:cubicBezTo>
                  <a:close/>
                  <a:moveTo>
                    <a:pt x="489828" y="230078"/>
                  </a:moveTo>
                  <a:cubicBezTo>
                    <a:pt x="491194" y="222567"/>
                    <a:pt x="492558" y="215057"/>
                    <a:pt x="493924" y="207632"/>
                  </a:cubicBezTo>
                  <a:cubicBezTo>
                    <a:pt x="495800" y="205327"/>
                    <a:pt x="497763" y="203023"/>
                    <a:pt x="499640" y="200633"/>
                  </a:cubicBezTo>
                  <a:cubicBezTo>
                    <a:pt x="497763" y="208997"/>
                    <a:pt x="495886" y="217361"/>
                    <a:pt x="494094" y="225725"/>
                  </a:cubicBezTo>
                  <a:cubicBezTo>
                    <a:pt x="492729" y="227176"/>
                    <a:pt x="491279" y="228627"/>
                    <a:pt x="489828" y="230078"/>
                  </a:cubicBezTo>
                  <a:close/>
                  <a:moveTo>
                    <a:pt x="495289" y="200121"/>
                  </a:moveTo>
                  <a:cubicBezTo>
                    <a:pt x="496057" y="195768"/>
                    <a:pt x="496910" y="191501"/>
                    <a:pt x="497678" y="187148"/>
                  </a:cubicBezTo>
                  <a:cubicBezTo>
                    <a:pt x="499896" y="184929"/>
                    <a:pt x="502029" y="182624"/>
                    <a:pt x="504247" y="180405"/>
                  </a:cubicBezTo>
                  <a:cubicBezTo>
                    <a:pt x="503138" y="185100"/>
                    <a:pt x="502114" y="189879"/>
                    <a:pt x="501005" y="194573"/>
                  </a:cubicBezTo>
                  <a:cubicBezTo>
                    <a:pt x="499128" y="196451"/>
                    <a:pt x="497166" y="198243"/>
                    <a:pt x="495289" y="200121"/>
                  </a:cubicBezTo>
                  <a:close/>
                  <a:moveTo>
                    <a:pt x="501944" y="153947"/>
                  </a:moveTo>
                  <a:lnTo>
                    <a:pt x="497933" y="156678"/>
                  </a:lnTo>
                  <a:cubicBezTo>
                    <a:pt x="495118" y="158556"/>
                    <a:pt x="492217" y="160519"/>
                    <a:pt x="489402" y="162482"/>
                  </a:cubicBezTo>
                  <a:cubicBezTo>
                    <a:pt x="489914" y="160092"/>
                    <a:pt x="490340" y="157617"/>
                    <a:pt x="490852" y="155228"/>
                  </a:cubicBezTo>
                  <a:lnTo>
                    <a:pt x="491705" y="151387"/>
                  </a:lnTo>
                  <a:cubicBezTo>
                    <a:pt x="492644" y="150704"/>
                    <a:pt x="493582" y="150021"/>
                    <a:pt x="494521" y="149338"/>
                  </a:cubicBezTo>
                  <a:cubicBezTo>
                    <a:pt x="497592" y="148570"/>
                    <a:pt x="500664" y="147888"/>
                    <a:pt x="503650" y="147205"/>
                  </a:cubicBezTo>
                  <a:cubicBezTo>
                    <a:pt x="503053" y="149509"/>
                    <a:pt x="502541" y="151814"/>
                    <a:pt x="501944" y="154033"/>
                  </a:cubicBezTo>
                  <a:close/>
                  <a:moveTo>
                    <a:pt x="489146" y="154545"/>
                  </a:moveTo>
                  <a:cubicBezTo>
                    <a:pt x="488292" y="157788"/>
                    <a:pt x="487525" y="161031"/>
                    <a:pt x="486757" y="164360"/>
                  </a:cubicBezTo>
                  <a:cubicBezTo>
                    <a:pt x="484624" y="165896"/>
                    <a:pt x="482491" y="167432"/>
                    <a:pt x="480443" y="169054"/>
                  </a:cubicBezTo>
                  <a:lnTo>
                    <a:pt x="480443" y="169054"/>
                  </a:lnTo>
                  <a:cubicBezTo>
                    <a:pt x="480443" y="169054"/>
                    <a:pt x="480443" y="169054"/>
                    <a:pt x="480443" y="169054"/>
                  </a:cubicBezTo>
                  <a:lnTo>
                    <a:pt x="480443" y="169054"/>
                  </a:lnTo>
                  <a:cubicBezTo>
                    <a:pt x="480443" y="169054"/>
                    <a:pt x="480443" y="169054"/>
                    <a:pt x="480443" y="169054"/>
                  </a:cubicBezTo>
                  <a:cubicBezTo>
                    <a:pt x="479249" y="170334"/>
                    <a:pt x="478055" y="171614"/>
                    <a:pt x="476860" y="172895"/>
                  </a:cubicBezTo>
                  <a:cubicBezTo>
                    <a:pt x="477628" y="168542"/>
                    <a:pt x="478396" y="164104"/>
                    <a:pt x="479163" y="159751"/>
                  </a:cubicBezTo>
                  <a:cubicBezTo>
                    <a:pt x="482662" y="157447"/>
                    <a:pt x="486245" y="155057"/>
                    <a:pt x="489658" y="152667"/>
                  </a:cubicBezTo>
                  <a:lnTo>
                    <a:pt x="489146" y="154545"/>
                  </a:lnTo>
                  <a:close/>
                  <a:moveTo>
                    <a:pt x="456726" y="245099"/>
                  </a:moveTo>
                  <a:cubicBezTo>
                    <a:pt x="457749" y="244161"/>
                    <a:pt x="458773" y="243307"/>
                    <a:pt x="459797" y="242368"/>
                  </a:cubicBezTo>
                  <a:cubicBezTo>
                    <a:pt x="458602" y="250562"/>
                    <a:pt x="457579" y="258670"/>
                    <a:pt x="456555" y="266863"/>
                  </a:cubicBezTo>
                  <a:cubicBezTo>
                    <a:pt x="455616" y="267973"/>
                    <a:pt x="454677" y="269082"/>
                    <a:pt x="453654" y="270107"/>
                  </a:cubicBezTo>
                  <a:cubicBezTo>
                    <a:pt x="453056" y="270789"/>
                    <a:pt x="452460" y="271387"/>
                    <a:pt x="451862" y="272069"/>
                  </a:cubicBezTo>
                  <a:cubicBezTo>
                    <a:pt x="453568" y="263108"/>
                    <a:pt x="455189" y="254061"/>
                    <a:pt x="456810" y="245099"/>
                  </a:cubicBezTo>
                  <a:close/>
                  <a:moveTo>
                    <a:pt x="454763" y="271472"/>
                  </a:moveTo>
                  <a:cubicBezTo>
                    <a:pt x="454763" y="271472"/>
                    <a:pt x="455616" y="270704"/>
                    <a:pt x="456043" y="270363"/>
                  </a:cubicBezTo>
                  <a:cubicBezTo>
                    <a:pt x="455189" y="277532"/>
                    <a:pt x="454336" y="284616"/>
                    <a:pt x="453568" y="291785"/>
                  </a:cubicBezTo>
                  <a:cubicBezTo>
                    <a:pt x="453398" y="293065"/>
                    <a:pt x="453313" y="294345"/>
                    <a:pt x="453227" y="295626"/>
                  </a:cubicBezTo>
                  <a:cubicBezTo>
                    <a:pt x="452630" y="296565"/>
                    <a:pt x="451947" y="297418"/>
                    <a:pt x="451351" y="298357"/>
                  </a:cubicBezTo>
                  <a:lnTo>
                    <a:pt x="445378" y="306465"/>
                  </a:lnTo>
                  <a:cubicBezTo>
                    <a:pt x="447426" y="295796"/>
                    <a:pt x="449388" y="285042"/>
                    <a:pt x="451435" y="274374"/>
                  </a:cubicBezTo>
                  <a:cubicBezTo>
                    <a:pt x="452545" y="273435"/>
                    <a:pt x="453739" y="272496"/>
                    <a:pt x="454848" y="271472"/>
                  </a:cubicBezTo>
                  <a:close/>
                  <a:moveTo>
                    <a:pt x="445122" y="307574"/>
                  </a:moveTo>
                  <a:lnTo>
                    <a:pt x="452630" y="299552"/>
                  </a:lnTo>
                  <a:lnTo>
                    <a:pt x="452801" y="299296"/>
                  </a:lnTo>
                  <a:cubicBezTo>
                    <a:pt x="452545" y="302112"/>
                    <a:pt x="452203" y="304929"/>
                    <a:pt x="451947" y="307745"/>
                  </a:cubicBezTo>
                  <a:cubicBezTo>
                    <a:pt x="450497" y="309708"/>
                    <a:pt x="449047" y="311671"/>
                    <a:pt x="447511" y="313720"/>
                  </a:cubicBezTo>
                  <a:lnTo>
                    <a:pt x="449814" y="302880"/>
                  </a:lnTo>
                  <a:cubicBezTo>
                    <a:pt x="449814" y="302880"/>
                    <a:pt x="449644" y="302624"/>
                    <a:pt x="449559" y="302880"/>
                  </a:cubicBezTo>
                  <a:lnTo>
                    <a:pt x="446487" y="315170"/>
                  </a:lnTo>
                  <a:cubicBezTo>
                    <a:pt x="445207" y="316877"/>
                    <a:pt x="443928" y="318584"/>
                    <a:pt x="442733" y="320291"/>
                  </a:cubicBezTo>
                  <a:cubicBezTo>
                    <a:pt x="443501" y="316024"/>
                    <a:pt x="444354" y="311842"/>
                    <a:pt x="445122" y="307574"/>
                  </a:cubicBezTo>
                  <a:close/>
                  <a:moveTo>
                    <a:pt x="429168" y="401031"/>
                  </a:moveTo>
                  <a:cubicBezTo>
                    <a:pt x="432751" y="397105"/>
                    <a:pt x="436249" y="393179"/>
                    <a:pt x="439747" y="389253"/>
                  </a:cubicBezTo>
                  <a:cubicBezTo>
                    <a:pt x="437444" y="398385"/>
                    <a:pt x="435140" y="407603"/>
                    <a:pt x="432922" y="416821"/>
                  </a:cubicBezTo>
                  <a:cubicBezTo>
                    <a:pt x="429765" y="420576"/>
                    <a:pt x="426608" y="424246"/>
                    <a:pt x="423537" y="428086"/>
                  </a:cubicBezTo>
                  <a:cubicBezTo>
                    <a:pt x="425414" y="419125"/>
                    <a:pt x="427291" y="410078"/>
                    <a:pt x="429168" y="401116"/>
                  </a:cubicBezTo>
                  <a:close/>
                  <a:moveTo>
                    <a:pt x="422342" y="433805"/>
                  </a:moveTo>
                  <a:cubicBezTo>
                    <a:pt x="425158" y="430818"/>
                    <a:pt x="428059" y="427916"/>
                    <a:pt x="430960" y="425014"/>
                  </a:cubicBezTo>
                  <a:cubicBezTo>
                    <a:pt x="429850" y="429623"/>
                    <a:pt x="428741" y="434146"/>
                    <a:pt x="427717" y="438755"/>
                  </a:cubicBezTo>
                  <a:cubicBezTo>
                    <a:pt x="424732" y="442681"/>
                    <a:pt x="421831" y="446693"/>
                    <a:pt x="418845" y="450704"/>
                  </a:cubicBezTo>
                  <a:cubicBezTo>
                    <a:pt x="420039" y="445071"/>
                    <a:pt x="421148" y="439523"/>
                    <a:pt x="422342" y="433890"/>
                  </a:cubicBezTo>
                  <a:close/>
                  <a:moveTo>
                    <a:pt x="425158" y="449594"/>
                  </a:moveTo>
                  <a:cubicBezTo>
                    <a:pt x="424219" y="453862"/>
                    <a:pt x="423195" y="458129"/>
                    <a:pt x="422257" y="462397"/>
                  </a:cubicBezTo>
                  <a:lnTo>
                    <a:pt x="422257" y="462397"/>
                  </a:lnTo>
                  <a:cubicBezTo>
                    <a:pt x="422257" y="462397"/>
                    <a:pt x="422257" y="462653"/>
                    <a:pt x="422257" y="462653"/>
                  </a:cubicBezTo>
                  <a:lnTo>
                    <a:pt x="422257" y="462909"/>
                  </a:lnTo>
                  <a:cubicBezTo>
                    <a:pt x="422257" y="462909"/>
                    <a:pt x="422257" y="462909"/>
                    <a:pt x="422257" y="462909"/>
                  </a:cubicBezTo>
                  <a:cubicBezTo>
                    <a:pt x="421489" y="466920"/>
                    <a:pt x="420721" y="470846"/>
                    <a:pt x="419953" y="474857"/>
                  </a:cubicBezTo>
                  <a:cubicBezTo>
                    <a:pt x="419612" y="475284"/>
                    <a:pt x="419271" y="475711"/>
                    <a:pt x="418930" y="476052"/>
                  </a:cubicBezTo>
                  <a:lnTo>
                    <a:pt x="418930" y="476052"/>
                  </a:lnTo>
                  <a:cubicBezTo>
                    <a:pt x="418930" y="476052"/>
                    <a:pt x="418930" y="476052"/>
                    <a:pt x="418930" y="476052"/>
                  </a:cubicBezTo>
                  <a:lnTo>
                    <a:pt x="418930" y="476052"/>
                  </a:lnTo>
                  <a:cubicBezTo>
                    <a:pt x="418930" y="476052"/>
                    <a:pt x="418930" y="476052"/>
                    <a:pt x="418930" y="476052"/>
                  </a:cubicBezTo>
                  <a:cubicBezTo>
                    <a:pt x="416029" y="479893"/>
                    <a:pt x="413128" y="483819"/>
                    <a:pt x="410228" y="487660"/>
                  </a:cubicBezTo>
                  <a:cubicBezTo>
                    <a:pt x="412531" y="477930"/>
                    <a:pt x="414920" y="468200"/>
                    <a:pt x="417224" y="458470"/>
                  </a:cubicBezTo>
                  <a:cubicBezTo>
                    <a:pt x="419953" y="455483"/>
                    <a:pt x="422599" y="452496"/>
                    <a:pt x="425328" y="449509"/>
                  </a:cubicBezTo>
                  <a:close/>
                  <a:moveTo>
                    <a:pt x="417565" y="486977"/>
                  </a:moveTo>
                  <a:cubicBezTo>
                    <a:pt x="416370" y="493634"/>
                    <a:pt x="415176" y="500291"/>
                    <a:pt x="413982" y="506949"/>
                  </a:cubicBezTo>
                  <a:lnTo>
                    <a:pt x="413896" y="506949"/>
                  </a:lnTo>
                  <a:cubicBezTo>
                    <a:pt x="413896" y="506949"/>
                    <a:pt x="413896" y="507034"/>
                    <a:pt x="413896" y="507034"/>
                  </a:cubicBezTo>
                  <a:lnTo>
                    <a:pt x="413896" y="507034"/>
                  </a:lnTo>
                  <a:cubicBezTo>
                    <a:pt x="413896" y="507034"/>
                    <a:pt x="413896" y="507034"/>
                    <a:pt x="413896" y="507034"/>
                  </a:cubicBezTo>
                  <a:lnTo>
                    <a:pt x="413896" y="507034"/>
                  </a:lnTo>
                  <a:cubicBezTo>
                    <a:pt x="409971" y="511899"/>
                    <a:pt x="405962" y="516678"/>
                    <a:pt x="402037" y="521543"/>
                  </a:cubicBezTo>
                  <a:cubicBezTo>
                    <a:pt x="403914" y="513776"/>
                    <a:pt x="405791" y="506010"/>
                    <a:pt x="407583" y="498243"/>
                  </a:cubicBezTo>
                  <a:cubicBezTo>
                    <a:pt x="410995" y="494488"/>
                    <a:pt x="414323" y="490732"/>
                    <a:pt x="417565" y="486977"/>
                  </a:cubicBezTo>
                  <a:close/>
                  <a:moveTo>
                    <a:pt x="412104" y="517788"/>
                  </a:moveTo>
                  <a:cubicBezTo>
                    <a:pt x="410739" y="525811"/>
                    <a:pt x="409374" y="533918"/>
                    <a:pt x="408095" y="541941"/>
                  </a:cubicBezTo>
                  <a:cubicBezTo>
                    <a:pt x="403658" y="547574"/>
                    <a:pt x="399136" y="553207"/>
                    <a:pt x="394614" y="558840"/>
                  </a:cubicBezTo>
                  <a:lnTo>
                    <a:pt x="394102" y="559438"/>
                  </a:lnTo>
                  <a:lnTo>
                    <a:pt x="407497" y="526323"/>
                  </a:lnTo>
                  <a:cubicBezTo>
                    <a:pt x="407497" y="526323"/>
                    <a:pt x="407327" y="526067"/>
                    <a:pt x="407241" y="526237"/>
                  </a:cubicBezTo>
                  <a:lnTo>
                    <a:pt x="393676" y="556365"/>
                  </a:lnTo>
                  <a:cubicBezTo>
                    <a:pt x="395809" y="547660"/>
                    <a:pt x="397856" y="538869"/>
                    <a:pt x="399989" y="530163"/>
                  </a:cubicBezTo>
                  <a:cubicBezTo>
                    <a:pt x="404084" y="526152"/>
                    <a:pt x="408180" y="521970"/>
                    <a:pt x="412190" y="517788"/>
                  </a:cubicBezTo>
                  <a:close/>
                  <a:moveTo>
                    <a:pt x="387533" y="575569"/>
                  </a:moveTo>
                  <a:lnTo>
                    <a:pt x="383779" y="594772"/>
                  </a:lnTo>
                  <a:cubicBezTo>
                    <a:pt x="381049" y="598101"/>
                    <a:pt x="378319" y="601429"/>
                    <a:pt x="375674" y="604672"/>
                  </a:cubicBezTo>
                  <a:cubicBezTo>
                    <a:pt x="379684" y="594943"/>
                    <a:pt x="383609" y="585213"/>
                    <a:pt x="387618" y="575569"/>
                  </a:cubicBezTo>
                  <a:close/>
                  <a:moveTo>
                    <a:pt x="323289" y="712212"/>
                  </a:moveTo>
                  <a:cubicBezTo>
                    <a:pt x="322607" y="712894"/>
                    <a:pt x="321924" y="713577"/>
                    <a:pt x="321156" y="714260"/>
                  </a:cubicBezTo>
                  <a:lnTo>
                    <a:pt x="319194" y="716137"/>
                  </a:lnTo>
                  <a:cubicBezTo>
                    <a:pt x="319194" y="716137"/>
                    <a:pt x="319194" y="715540"/>
                    <a:pt x="319194" y="715199"/>
                  </a:cubicBezTo>
                  <a:cubicBezTo>
                    <a:pt x="319194" y="714516"/>
                    <a:pt x="319364" y="713833"/>
                    <a:pt x="319364" y="713150"/>
                  </a:cubicBezTo>
                  <a:cubicBezTo>
                    <a:pt x="320559" y="712809"/>
                    <a:pt x="321838" y="712468"/>
                    <a:pt x="323118" y="712212"/>
                  </a:cubicBezTo>
                  <a:close/>
                  <a:moveTo>
                    <a:pt x="308871" y="720576"/>
                  </a:moveTo>
                  <a:cubicBezTo>
                    <a:pt x="308103" y="719637"/>
                    <a:pt x="307335" y="718698"/>
                    <a:pt x="306738" y="717674"/>
                  </a:cubicBezTo>
                  <a:cubicBezTo>
                    <a:pt x="308103" y="716991"/>
                    <a:pt x="309724" y="716394"/>
                    <a:pt x="311515" y="715711"/>
                  </a:cubicBezTo>
                  <a:cubicBezTo>
                    <a:pt x="310662" y="717332"/>
                    <a:pt x="309809" y="718954"/>
                    <a:pt x="308956" y="720490"/>
                  </a:cubicBezTo>
                  <a:close/>
                  <a:moveTo>
                    <a:pt x="302301" y="732098"/>
                  </a:moveTo>
                  <a:cubicBezTo>
                    <a:pt x="302216" y="732525"/>
                    <a:pt x="302045" y="733037"/>
                    <a:pt x="301960" y="733463"/>
                  </a:cubicBezTo>
                  <a:cubicBezTo>
                    <a:pt x="300595" y="736024"/>
                    <a:pt x="299230" y="738584"/>
                    <a:pt x="297864" y="741145"/>
                  </a:cubicBezTo>
                  <a:cubicBezTo>
                    <a:pt x="297864" y="740547"/>
                    <a:pt x="297950" y="739950"/>
                    <a:pt x="298035" y="739352"/>
                  </a:cubicBezTo>
                  <a:cubicBezTo>
                    <a:pt x="299144" y="736109"/>
                    <a:pt x="300254" y="732866"/>
                    <a:pt x="301363" y="729623"/>
                  </a:cubicBezTo>
                  <a:cubicBezTo>
                    <a:pt x="301789" y="729964"/>
                    <a:pt x="302216" y="730220"/>
                    <a:pt x="302642" y="730561"/>
                  </a:cubicBezTo>
                  <a:lnTo>
                    <a:pt x="302216" y="732183"/>
                  </a:lnTo>
                  <a:close/>
                  <a:moveTo>
                    <a:pt x="197020" y="942738"/>
                  </a:moveTo>
                  <a:cubicBezTo>
                    <a:pt x="195143" y="945725"/>
                    <a:pt x="193266" y="948797"/>
                    <a:pt x="191303" y="951785"/>
                  </a:cubicBezTo>
                  <a:cubicBezTo>
                    <a:pt x="190877" y="952041"/>
                    <a:pt x="190450" y="952297"/>
                    <a:pt x="190024" y="952553"/>
                  </a:cubicBezTo>
                  <a:cubicBezTo>
                    <a:pt x="191730" y="950078"/>
                    <a:pt x="193436" y="947517"/>
                    <a:pt x="195143" y="945042"/>
                  </a:cubicBezTo>
                  <a:cubicBezTo>
                    <a:pt x="195996" y="943762"/>
                    <a:pt x="196934" y="942567"/>
                    <a:pt x="197787" y="941287"/>
                  </a:cubicBezTo>
                  <a:cubicBezTo>
                    <a:pt x="197532" y="941799"/>
                    <a:pt x="197276" y="942226"/>
                    <a:pt x="197105" y="942738"/>
                  </a:cubicBezTo>
                  <a:close/>
                  <a:moveTo>
                    <a:pt x="166135" y="992410"/>
                  </a:moveTo>
                  <a:cubicBezTo>
                    <a:pt x="166903" y="992069"/>
                    <a:pt x="167585" y="991642"/>
                    <a:pt x="168353" y="991301"/>
                  </a:cubicBezTo>
                  <a:cubicBezTo>
                    <a:pt x="165026" y="997361"/>
                    <a:pt x="161784" y="1003420"/>
                    <a:pt x="158627" y="1009566"/>
                  </a:cubicBezTo>
                  <a:cubicBezTo>
                    <a:pt x="152143" y="1022368"/>
                    <a:pt x="146085" y="1035426"/>
                    <a:pt x="140284" y="1048570"/>
                  </a:cubicBezTo>
                  <a:cubicBezTo>
                    <a:pt x="137980" y="1050021"/>
                    <a:pt x="135591" y="1051557"/>
                    <a:pt x="133288" y="1053008"/>
                  </a:cubicBezTo>
                  <a:cubicBezTo>
                    <a:pt x="142928" y="1032610"/>
                    <a:pt x="153422" y="1012553"/>
                    <a:pt x="164684" y="993008"/>
                  </a:cubicBezTo>
                  <a:cubicBezTo>
                    <a:pt x="165111" y="992752"/>
                    <a:pt x="165623" y="992581"/>
                    <a:pt x="166050" y="992325"/>
                  </a:cubicBezTo>
                  <a:close/>
                  <a:moveTo>
                    <a:pt x="118101" y="1091159"/>
                  </a:moveTo>
                  <a:cubicBezTo>
                    <a:pt x="113579" y="1100376"/>
                    <a:pt x="109143" y="1109594"/>
                    <a:pt x="104962" y="1118982"/>
                  </a:cubicBezTo>
                  <a:lnTo>
                    <a:pt x="103853" y="1119750"/>
                  </a:lnTo>
                  <a:cubicBezTo>
                    <a:pt x="107351" y="1110874"/>
                    <a:pt x="111105" y="1101998"/>
                    <a:pt x="114944" y="1093207"/>
                  </a:cubicBezTo>
                  <a:cubicBezTo>
                    <a:pt x="116053" y="1092524"/>
                    <a:pt x="117077" y="1091842"/>
                    <a:pt x="118186" y="1091244"/>
                  </a:cubicBezTo>
                  <a:close/>
                  <a:moveTo>
                    <a:pt x="76040" y="1204501"/>
                  </a:moveTo>
                  <a:cubicBezTo>
                    <a:pt x="75869" y="1205440"/>
                    <a:pt x="75784" y="1206379"/>
                    <a:pt x="75698" y="1207233"/>
                  </a:cubicBezTo>
                  <a:lnTo>
                    <a:pt x="75187" y="1207659"/>
                  </a:lnTo>
                  <a:lnTo>
                    <a:pt x="76040" y="1204416"/>
                  </a:lnTo>
                  <a:close/>
                  <a:moveTo>
                    <a:pt x="92421" y="1226692"/>
                  </a:moveTo>
                  <a:cubicBezTo>
                    <a:pt x="92421" y="1226692"/>
                    <a:pt x="92165" y="1226180"/>
                    <a:pt x="91994" y="1226009"/>
                  </a:cubicBezTo>
                  <a:cubicBezTo>
                    <a:pt x="96345" y="1224046"/>
                    <a:pt x="100696" y="1221742"/>
                    <a:pt x="104792" y="1219437"/>
                  </a:cubicBezTo>
                  <a:cubicBezTo>
                    <a:pt x="105816" y="1218840"/>
                    <a:pt x="106754" y="1218243"/>
                    <a:pt x="107778" y="1217731"/>
                  </a:cubicBezTo>
                  <a:cubicBezTo>
                    <a:pt x="107949" y="1219267"/>
                    <a:pt x="108034" y="1220718"/>
                    <a:pt x="108204" y="1222254"/>
                  </a:cubicBezTo>
                  <a:lnTo>
                    <a:pt x="108204" y="1222254"/>
                  </a:lnTo>
                  <a:cubicBezTo>
                    <a:pt x="108204" y="1222254"/>
                    <a:pt x="108204" y="1222425"/>
                    <a:pt x="108204" y="1222425"/>
                  </a:cubicBezTo>
                  <a:lnTo>
                    <a:pt x="108204" y="1222595"/>
                  </a:lnTo>
                  <a:cubicBezTo>
                    <a:pt x="108204" y="1222595"/>
                    <a:pt x="108204" y="1222595"/>
                    <a:pt x="108204" y="1222595"/>
                  </a:cubicBezTo>
                  <a:cubicBezTo>
                    <a:pt x="108972" y="1227631"/>
                    <a:pt x="109911" y="1232667"/>
                    <a:pt x="110849" y="1237702"/>
                  </a:cubicBezTo>
                  <a:lnTo>
                    <a:pt x="110252" y="1241116"/>
                  </a:lnTo>
                  <a:cubicBezTo>
                    <a:pt x="108802" y="1242055"/>
                    <a:pt x="107266" y="1242994"/>
                    <a:pt x="105816" y="1243932"/>
                  </a:cubicBezTo>
                  <a:cubicBezTo>
                    <a:pt x="100782" y="1238812"/>
                    <a:pt x="96345" y="1233008"/>
                    <a:pt x="92335" y="1226692"/>
                  </a:cubicBezTo>
                  <a:close/>
                  <a:moveTo>
                    <a:pt x="110082" y="1242823"/>
                  </a:moveTo>
                  <a:lnTo>
                    <a:pt x="109313" y="1247176"/>
                  </a:lnTo>
                  <a:cubicBezTo>
                    <a:pt x="108461" y="1246407"/>
                    <a:pt x="107522" y="1245554"/>
                    <a:pt x="106669" y="1244701"/>
                  </a:cubicBezTo>
                  <a:cubicBezTo>
                    <a:pt x="107778" y="1244103"/>
                    <a:pt x="108887" y="1243420"/>
                    <a:pt x="109996" y="1242823"/>
                  </a:cubicBezTo>
                  <a:close/>
                  <a:moveTo>
                    <a:pt x="109655" y="1247432"/>
                  </a:moveTo>
                  <a:lnTo>
                    <a:pt x="110678" y="1242482"/>
                  </a:lnTo>
                  <a:cubicBezTo>
                    <a:pt x="110678" y="1242482"/>
                    <a:pt x="111446" y="1242055"/>
                    <a:pt x="111787" y="1241884"/>
                  </a:cubicBezTo>
                  <a:cubicBezTo>
                    <a:pt x="112470" y="1244957"/>
                    <a:pt x="113153" y="1248029"/>
                    <a:pt x="113920" y="1251102"/>
                  </a:cubicBezTo>
                  <a:cubicBezTo>
                    <a:pt x="112470" y="1249992"/>
                    <a:pt x="111020" y="1248797"/>
                    <a:pt x="109655" y="1247517"/>
                  </a:cubicBezTo>
                  <a:close/>
                  <a:moveTo>
                    <a:pt x="118954" y="1251699"/>
                  </a:moveTo>
                  <a:lnTo>
                    <a:pt x="133629" y="1243676"/>
                  </a:lnTo>
                  <a:cubicBezTo>
                    <a:pt x="135677" y="1250760"/>
                    <a:pt x="137980" y="1257759"/>
                    <a:pt x="140539" y="1264672"/>
                  </a:cubicBezTo>
                  <a:cubicBezTo>
                    <a:pt x="140284" y="1264843"/>
                    <a:pt x="140027" y="1265013"/>
                    <a:pt x="139772" y="1265184"/>
                  </a:cubicBezTo>
                  <a:cubicBezTo>
                    <a:pt x="135079" y="1262965"/>
                    <a:pt x="130472" y="1260661"/>
                    <a:pt x="125780" y="1258356"/>
                  </a:cubicBezTo>
                  <a:cubicBezTo>
                    <a:pt x="123647" y="1257332"/>
                    <a:pt x="121685" y="1256137"/>
                    <a:pt x="119722" y="1254942"/>
                  </a:cubicBezTo>
                  <a:cubicBezTo>
                    <a:pt x="119466" y="1253833"/>
                    <a:pt x="119210" y="1252723"/>
                    <a:pt x="119040" y="1251614"/>
                  </a:cubicBezTo>
                  <a:close/>
                  <a:moveTo>
                    <a:pt x="124500" y="1270561"/>
                  </a:moveTo>
                  <a:cubicBezTo>
                    <a:pt x="125950" y="1271158"/>
                    <a:pt x="127315" y="1271841"/>
                    <a:pt x="128766" y="1272439"/>
                  </a:cubicBezTo>
                  <a:lnTo>
                    <a:pt x="124670" y="1275170"/>
                  </a:lnTo>
                  <a:cubicBezTo>
                    <a:pt x="124159" y="1273378"/>
                    <a:pt x="123647" y="1271671"/>
                    <a:pt x="123220" y="1269878"/>
                  </a:cubicBezTo>
                  <a:cubicBezTo>
                    <a:pt x="123647" y="1270049"/>
                    <a:pt x="124159" y="1270305"/>
                    <a:pt x="124585" y="1270476"/>
                  </a:cubicBezTo>
                  <a:close/>
                  <a:moveTo>
                    <a:pt x="146000" y="1267403"/>
                  </a:moveTo>
                  <a:cubicBezTo>
                    <a:pt x="145659" y="1266379"/>
                    <a:pt x="145403" y="1265269"/>
                    <a:pt x="145061" y="1264245"/>
                  </a:cubicBezTo>
                  <a:cubicBezTo>
                    <a:pt x="146853" y="1263221"/>
                    <a:pt x="148559" y="1262112"/>
                    <a:pt x="150351" y="1261087"/>
                  </a:cubicBezTo>
                  <a:lnTo>
                    <a:pt x="149156" y="1269793"/>
                  </a:lnTo>
                  <a:cubicBezTo>
                    <a:pt x="148218" y="1269366"/>
                    <a:pt x="147194" y="1268854"/>
                    <a:pt x="146256" y="1268428"/>
                  </a:cubicBezTo>
                  <a:cubicBezTo>
                    <a:pt x="146171" y="1268086"/>
                    <a:pt x="146085" y="1267830"/>
                    <a:pt x="145914" y="1267489"/>
                  </a:cubicBezTo>
                  <a:close/>
                  <a:moveTo>
                    <a:pt x="151375" y="1282937"/>
                  </a:moveTo>
                  <a:cubicBezTo>
                    <a:pt x="151375" y="1282937"/>
                    <a:pt x="151375" y="1282937"/>
                    <a:pt x="151289" y="1282937"/>
                  </a:cubicBezTo>
                  <a:cubicBezTo>
                    <a:pt x="151289" y="1282937"/>
                    <a:pt x="151289" y="1282851"/>
                    <a:pt x="151289" y="1282766"/>
                  </a:cubicBezTo>
                  <a:cubicBezTo>
                    <a:pt x="151289" y="1282766"/>
                    <a:pt x="151375" y="1282766"/>
                    <a:pt x="151460" y="1282766"/>
                  </a:cubicBezTo>
                  <a:close/>
                  <a:moveTo>
                    <a:pt x="166732" y="1275511"/>
                  </a:moveTo>
                  <a:cubicBezTo>
                    <a:pt x="171425" y="1272951"/>
                    <a:pt x="176117" y="1270305"/>
                    <a:pt x="180724" y="1267659"/>
                  </a:cubicBezTo>
                  <a:cubicBezTo>
                    <a:pt x="182174" y="1273634"/>
                    <a:pt x="183795" y="1279523"/>
                    <a:pt x="185502" y="1285412"/>
                  </a:cubicBezTo>
                  <a:cubicBezTo>
                    <a:pt x="178420" y="1282681"/>
                    <a:pt x="171510" y="1279693"/>
                    <a:pt x="164514" y="1276706"/>
                  </a:cubicBezTo>
                  <a:cubicBezTo>
                    <a:pt x="165196" y="1276279"/>
                    <a:pt x="165964" y="1275938"/>
                    <a:pt x="166647" y="1275511"/>
                  </a:cubicBezTo>
                  <a:close/>
                  <a:moveTo>
                    <a:pt x="202565" y="1282937"/>
                  </a:moveTo>
                  <a:cubicBezTo>
                    <a:pt x="206660" y="1280547"/>
                    <a:pt x="210841" y="1278072"/>
                    <a:pt x="214936" y="1275682"/>
                  </a:cubicBezTo>
                  <a:cubicBezTo>
                    <a:pt x="214936" y="1275767"/>
                    <a:pt x="214936" y="1275853"/>
                    <a:pt x="215022" y="1275938"/>
                  </a:cubicBezTo>
                  <a:cubicBezTo>
                    <a:pt x="218008" y="1283534"/>
                    <a:pt x="221164" y="1291130"/>
                    <a:pt x="224492" y="1298641"/>
                  </a:cubicBezTo>
                  <a:cubicBezTo>
                    <a:pt x="213912" y="1295653"/>
                    <a:pt x="203504" y="1292240"/>
                    <a:pt x="193266" y="1288399"/>
                  </a:cubicBezTo>
                  <a:lnTo>
                    <a:pt x="202565" y="1282937"/>
                  </a:lnTo>
                  <a:close/>
                  <a:moveTo>
                    <a:pt x="227648" y="1299494"/>
                  </a:moveTo>
                  <a:cubicBezTo>
                    <a:pt x="224577" y="1291215"/>
                    <a:pt x="221676" y="1282851"/>
                    <a:pt x="218946" y="1274402"/>
                  </a:cubicBezTo>
                  <a:cubicBezTo>
                    <a:pt x="218861" y="1274060"/>
                    <a:pt x="218776" y="1273804"/>
                    <a:pt x="218690" y="1273463"/>
                  </a:cubicBezTo>
                  <a:cubicBezTo>
                    <a:pt x="220738" y="1272268"/>
                    <a:pt x="222700" y="1271073"/>
                    <a:pt x="224663" y="1269878"/>
                  </a:cubicBezTo>
                  <a:lnTo>
                    <a:pt x="223212" y="1286180"/>
                  </a:lnTo>
                  <a:cubicBezTo>
                    <a:pt x="223212" y="1286180"/>
                    <a:pt x="223468" y="1286351"/>
                    <a:pt x="223468" y="1286180"/>
                  </a:cubicBezTo>
                  <a:lnTo>
                    <a:pt x="225601" y="1269281"/>
                  </a:lnTo>
                  <a:cubicBezTo>
                    <a:pt x="227734" y="1268001"/>
                    <a:pt x="229867" y="1266720"/>
                    <a:pt x="232000" y="1265440"/>
                  </a:cubicBezTo>
                  <a:cubicBezTo>
                    <a:pt x="234133" y="1270902"/>
                    <a:pt x="236351" y="1276450"/>
                    <a:pt x="238654" y="1281827"/>
                  </a:cubicBezTo>
                  <a:cubicBezTo>
                    <a:pt x="240190" y="1285412"/>
                    <a:pt x="241811" y="1288911"/>
                    <a:pt x="243347" y="1292496"/>
                  </a:cubicBezTo>
                  <a:cubicBezTo>
                    <a:pt x="238142" y="1294715"/>
                    <a:pt x="232426" y="1295739"/>
                    <a:pt x="226795" y="1294459"/>
                  </a:cubicBezTo>
                  <a:cubicBezTo>
                    <a:pt x="226795" y="1294459"/>
                    <a:pt x="226625" y="1294715"/>
                    <a:pt x="226795" y="1294715"/>
                  </a:cubicBezTo>
                  <a:cubicBezTo>
                    <a:pt x="232426" y="1296507"/>
                    <a:pt x="238484" y="1295824"/>
                    <a:pt x="244029" y="1293947"/>
                  </a:cubicBezTo>
                  <a:cubicBezTo>
                    <a:pt x="245821" y="1297787"/>
                    <a:pt x="247613" y="1301628"/>
                    <a:pt x="249404" y="1305469"/>
                  </a:cubicBezTo>
                  <a:cubicBezTo>
                    <a:pt x="244200" y="1303932"/>
                    <a:pt x="239081" y="1302396"/>
                    <a:pt x="233876" y="1301116"/>
                  </a:cubicBezTo>
                  <a:cubicBezTo>
                    <a:pt x="231829" y="1300604"/>
                    <a:pt x="229781" y="1300092"/>
                    <a:pt x="227734" y="1299494"/>
                  </a:cubicBezTo>
                  <a:close/>
                  <a:moveTo>
                    <a:pt x="252646" y="1306493"/>
                  </a:moveTo>
                  <a:cubicBezTo>
                    <a:pt x="250770" y="1301969"/>
                    <a:pt x="248978" y="1297361"/>
                    <a:pt x="247186" y="1292837"/>
                  </a:cubicBezTo>
                  <a:cubicBezTo>
                    <a:pt x="251452" y="1291130"/>
                    <a:pt x="255462" y="1288911"/>
                    <a:pt x="259301" y="1286692"/>
                  </a:cubicBezTo>
                  <a:lnTo>
                    <a:pt x="264335" y="1283705"/>
                  </a:lnTo>
                  <a:cubicBezTo>
                    <a:pt x="264335" y="1283705"/>
                    <a:pt x="264506" y="1284217"/>
                    <a:pt x="264506" y="1284473"/>
                  </a:cubicBezTo>
                  <a:lnTo>
                    <a:pt x="264506" y="1284473"/>
                  </a:lnTo>
                  <a:cubicBezTo>
                    <a:pt x="264506" y="1284473"/>
                    <a:pt x="264506" y="1284644"/>
                    <a:pt x="264506" y="1284644"/>
                  </a:cubicBezTo>
                  <a:lnTo>
                    <a:pt x="264506" y="1284814"/>
                  </a:lnTo>
                  <a:cubicBezTo>
                    <a:pt x="264506" y="1284814"/>
                    <a:pt x="264506" y="1284814"/>
                    <a:pt x="264506" y="1284814"/>
                  </a:cubicBezTo>
                  <a:cubicBezTo>
                    <a:pt x="267491" y="1293947"/>
                    <a:pt x="270734" y="1303079"/>
                    <a:pt x="273976" y="1312126"/>
                  </a:cubicBezTo>
                  <a:lnTo>
                    <a:pt x="273635" y="1312382"/>
                  </a:lnTo>
                  <a:cubicBezTo>
                    <a:pt x="270478" y="1311614"/>
                    <a:pt x="267321" y="1310760"/>
                    <a:pt x="264079" y="1309992"/>
                  </a:cubicBezTo>
                  <a:cubicBezTo>
                    <a:pt x="260154" y="1308968"/>
                    <a:pt x="256315" y="1307773"/>
                    <a:pt x="252391" y="1306663"/>
                  </a:cubicBezTo>
                  <a:close/>
                  <a:moveTo>
                    <a:pt x="285408" y="1327745"/>
                  </a:moveTo>
                  <a:lnTo>
                    <a:pt x="283702" y="1328854"/>
                  </a:lnTo>
                  <a:cubicBezTo>
                    <a:pt x="283531" y="1328342"/>
                    <a:pt x="283361" y="1327745"/>
                    <a:pt x="283190" y="1327232"/>
                  </a:cubicBezTo>
                  <a:cubicBezTo>
                    <a:pt x="283958" y="1327403"/>
                    <a:pt x="284640" y="1327574"/>
                    <a:pt x="285408" y="1327745"/>
                  </a:cubicBezTo>
                  <a:close/>
                  <a:moveTo>
                    <a:pt x="306567" y="1317417"/>
                  </a:moveTo>
                  <a:cubicBezTo>
                    <a:pt x="312198" y="1314345"/>
                    <a:pt x="317829" y="1311272"/>
                    <a:pt x="323460" y="1308200"/>
                  </a:cubicBezTo>
                  <a:cubicBezTo>
                    <a:pt x="325849" y="1313321"/>
                    <a:pt x="328152" y="1318356"/>
                    <a:pt x="330541" y="1323477"/>
                  </a:cubicBezTo>
                  <a:cubicBezTo>
                    <a:pt x="322692" y="1322282"/>
                    <a:pt x="314928" y="1320917"/>
                    <a:pt x="307164" y="1319466"/>
                  </a:cubicBezTo>
                  <a:cubicBezTo>
                    <a:pt x="306993" y="1318783"/>
                    <a:pt x="306738" y="1318100"/>
                    <a:pt x="306567" y="1317417"/>
                  </a:cubicBezTo>
                  <a:close/>
                  <a:moveTo>
                    <a:pt x="333100" y="1323819"/>
                  </a:moveTo>
                  <a:cubicBezTo>
                    <a:pt x="330967" y="1318015"/>
                    <a:pt x="328835" y="1312126"/>
                    <a:pt x="326787" y="1306322"/>
                  </a:cubicBezTo>
                  <a:cubicBezTo>
                    <a:pt x="329603" y="1304786"/>
                    <a:pt x="332333" y="1303250"/>
                    <a:pt x="335063" y="1301628"/>
                  </a:cubicBezTo>
                  <a:cubicBezTo>
                    <a:pt x="338646" y="1309907"/>
                    <a:pt x="342827" y="1317930"/>
                    <a:pt x="347178" y="1325782"/>
                  </a:cubicBezTo>
                  <a:cubicBezTo>
                    <a:pt x="342486" y="1325184"/>
                    <a:pt x="337793" y="1324501"/>
                    <a:pt x="333100" y="1323733"/>
                  </a:cubicBezTo>
                  <a:close/>
                  <a:moveTo>
                    <a:pt x="441112" y="526237"/>
                  </a:moveTo>
                  <a:cubicBezTo>
                    <a:pt x="438723" y="529224"/>
                    <a:pt x="436420" y="532212"/>
                    <a:pt x="434031" y="535199"/>
                  </a:cubicBezTo>
                  <a:cubicBezTo>
                    <a:pt x="429936" y="540234"/>
                    <a:pt x="425840" y="545185"/>
                    <a:pt x="421660" y="550135"/>
                  </a:cubicBezTo>
                  <a:cubicBezTo>
                    <a:pt x="422940" y="543051"/>
                    <a:pt x="424305" y="535967"/>
                    <a:pt x="425670" y="528883"/>
                  </a:cubicBezTo>
                  <a:cubicBezTo>
                    <a:pt x="426694" y="527774"/>
                    <a:pt x="427632" y="526749"/>
                    <a:pt x="428656" y="525640"/>
                  </a:cubicBezTo>
                  <a:lnTo>
                    <a:pt x="428656" y="525640"/>
                  </a:lnTo>
                  <a:cubicBezTo>
                    <a:pt x="428656" y="525640"/>
                    <a:pt x="428656" y="525555"/>
                    <a:pt x="428656" y="525555"/>
                  </a:cubicBezTo>
                  <a:lnTo>
                    <a:pt x="428656" y="525555"/>
                  </a:lnTo>
                  <a:cubicBezTo>
                    <a:pt x="428656" y="525555"/>
                    <a:pt x="428656" y="525469"/>
                    <a:pt x="428656" y="525469"/>
                  </a:cubicBezTo>
                  <a:cubicBezTo>
                    <a:pt x="434202" y="518385"/>
                    <a:pt x="439662" y="511216"/>
                    <a:pt x="444952" y="503961"/>
                  </a:cubicBezTo>
                  <a:cubicBezTo>
                    <a:pt x="443586" y="511387"/>
                    <a:pt x="442222" y="518812"/>
                    <a:pt x="440942" y="526237"/>
                  </a:cubicBezTo>
                  <a:close/>
                  <a:moveTo>
                    <a:pt x="427973" y="517361"/>
                  </a:moveTo>
                  <a:cubicBezTo>
                    <a:pt x="429594" y="508997"/>
                    <a:pt x="431301" y="500633"/>
                    <a:pt x="433007" y="492269"/>
                  </a:cubicBezTo>
                  <a:cubicBezTo>
                    <a:pt x="437699" y="485868"/>
                    <a:pt x="442307" y="479381"/>
                    <a:pt x="446914" y="472894"/>
                  </a:cubicBezTo>
                  <a:cubicBezTo>
                    <a:pt x="449388" y="469395"/>
                    <a:pt x="451777" y="465896"/>
                    <a:pt x="454080" y="462397"/>
                  </a:cubicBezTo>
                  <a:cubicBezTo>
                    <a:pt x="451435" y="473748"/>
                    <a:pt x="448876" y="485185"/>
                    <a:pt x="446487" y="496621"/>
                  </a:cubicBezTo>
                  <a:cubicBezTo>
                    <a:pt x="440344" y="503534"/>
                    <a:pt x="434116" y="510448"/>
                    <a:pt x="427973" y="517361"/>
                  </a:cubicBezTo>
                  <a:close/>
                  <a:moveTo>
                    <a:pt x="454422" y="461031"/>
                  </a:moveTo>
                  <a:cubicBezTo>
                    <a:pt x="451435" y="464701"/>
                    <a:pt x="448449" y="468286"/>
                    <a:pt x="445378" y="471870"/>
                  </a:cubicBezTo>
                  <a:cubicBezTo>
                    <a:pt x="441880" y="475967"/>
                    <a:pt x="438211" y="480064"/>
                    <a:pt x="434628" y="484160"/>
                  </a:cubicBezTo>
                  <a:cubicBezTo>
                    <a:pt x="436249" y="475114"/>
                    <a:pt x="437956" y="466067"/>
                    <a:pt x="439662" y="457020"/>
                  </a:cubicBezTo>
                  <a:cubicBezTo>
                    <a:pt x="444354" y="450021"/>
                    <a:pt x="448876" y="443022"/>
                    <a:pt x="453313" y="435939"/>
                  </a:cubicBezTo>
                  <a:cubicBezTo>
                    <a:pt x="456640" y="430647"/>
                    <a:pt x="459967" y="425270"/>
                    <a:pt x="463209" y="419893"/>
                  </a:cubicBezTo>
                  <a:cubicBezTo>
                    <a:pt x="463209" y="419893"/>
                    <a:pt x="463039" y="419722"/>
                    <a:pt x="462954" y="419722"/>
                  </a:cubicBezTo>
                  <a:cubicBezTo>
                    <a:pt x="459285" y="424843"/>
                    <a:pt x="455531" y="429879"/>
                    <a:pt x="451777" y="434914"/>
                  </a:cubicBezTo>
                  <a:cubicBezTo>
                    <a:pt x="448364" y="439438"/>
                    <a:pt x="444866" y="443876"/>
                    <a:pt x="441283" y="448399"/>
                  </a:cubicBezTo>
                  <a:cubicBezTo>
                    <a:pt x="442819" y="440377"/>
                    <a:pt x="444440" y="432269"/>
                    <a:pt x="446061" y="424246"/>
                  </a:cubicBezTo>
                  <a:cubicBezTo>
                    <a:pt x="452801" y="415199"/>
                    <a:pt x="459370" y="406152"/>
                    <a:pt x="466025" y="397105"/>
                  </a:cubicBezTo>
                  <a:lnTo>
                    <a:pt x="471997" y="388997"/>
                  </a:lnTo>
                  <a:cubicBezTo>
                    <a:pt x="465854" y="412894"/>
                    <a:pt x="459882" y="436877"/>
                    <a:pt x="454336" y="460946"/>
                  </a:cubicBezTo>
                  <a:close/>
                  <a:moveTo>
                    <a:pt x="497848" y="253720"/>
                  </a:moveTo>
                  <a:cubicBezTo>
                    <a:pt x="496398" y="255341"/>
                    <a:pt x="494862" y="256963"/>
                    <a:pt x="493412" y="258585"/>
                  </a:cubicBezTo>
                  <a:cubicBezTo>
                    <a:pt x="493753" y="256792"/>
                    <a:pt x="494094" y="255000"/>
                    <a:pt x="494521" y="253208"/>
                  </a:cubicBezTo>
                  <a:lnTo>
                    <a:pt x="494521" y="253208"/>
                  </a:lnTo>
                  <a:cubicBezTo>
                    <a:pt x="494521" y="253208"/>
                    <a:pt x="494521" y="253208"/>
                    <a:pt x="494521" y="253208"/>
                  </a:cubicBezTo>
                  <a:lnTo>
                    <a:pt x="494521" y="253208"/>
                  </a:lnTo>
                  <a:cubicBezTo>
                    <a:pt x="494521" y="253208"/>
                    <a:pt x="494521" y="253208"/>
                    <a:pt x="494521" y="253208"/>
                  </a:cubicBezTo>
                  <a:cubicBezTo>
                    <a:pt x="495118" y="249794"/>
                    <a:pt x="495715" y="246465"/>
                    <a:pt x="496312" y="243051"/>
                  </a:cubicBezTo>
                  <a:cubicBezTo>
                    <a:pt x="496569" y="242624"/>
                    <a:pt x="496910" y="242112"/>
                    <a:pt x="497166" y="241685"/>
                  </a:cubicBezTo>
                  <a:lnTo>
                    <a:pt x="504076" y="230676"/>
                  </a:lnTo>
                  <a:cubicBezTo>
                    <a:pt x="504076" y="230676"/>
                    <a:pt x="503906" y="230505"/>
                    <a:pt x="503820" y="230505"/>
                  </a:cubicBezTo>
                  <a:lnTo>
                    <a:pt x="496995" y="239040"/>
                  </a:lnTo>
                  <a:cubicBezTo>
                    <a:pt x="497933" y="233663"/>
                    <a:pt x="498872" y="228200"/>
                    <a:pt x="499811" y="222824"/>
                  </a:cubicBezTo>
                  <a:cubicBezTo>
                    <a:pt x="500237" y="222226"/>
                    <a:pt x="500664" y="221714"/>
                    <a:pt x="501005" y="221117"/>
                  </a:cubicBezTo>
                  <a:cubicBezTo>
                    <a:pt x="503394" y="217788"/>
                    <a:pt x="505698" y="214459"/>
                    <a:pt x="508001" y="211131"/>
                  </a:cubicBezTo>
                  <a:cubicBezTo>
                    <a:pt x="508001" y="211131"/>
                    <a:pt x="507830" y="210960"/>
                    <a:pt x="507830" y="210960"/>
                  </a:cubicBezTo>
                  <a:cubicBezTo>
                    <a:pt x="505441" y="213691"/>
                    <a:pt x="502967" y="216337"/>
                    <a:pt x="500493" y="219068"/>
                  </a:cubicBezTo>
                  <a:cubicBezTo>
                    <a:pt x="501944" y="210789"/>
                    <a:pt x="503394" y="202511"/>
                    <a:pt x="504929" y="194146"/>
                  </a:cubicBezTo>
                  <a:cubicBezTo>
                    <a:pt x="505953" y="192866"/>
                    <a:pt x="506892" y="191671"/>
                    <a:pt x="507916" y="190391"/>
                  </a:cubicBezTo>
                  <a:lnTo>
                    <a:pt x="516789" y="179381"/>
                  </a:lnTo>
                  <a:cubicBezTo>
                    <a:pt x="516789" y="179381"/>
                    <a:pt x="516618" y="179125"/>
                    <a:pt x="516618" y="179210"/>
                  </a:cubicBezTo>
                  <a:lnTo>
                    <a:pt x="506636" y="189282"/>
                  </a:lnTo>
                  <a:cubicBezTo>
                    <a:pt x="506636" y="189282"/>
                    <a:pt x="506039" y="189879"/>
                    <a:pt x="505783" y="190135"/>
                  </a:cubicBezTo>
                  <a:cubicBezTo>
                    <a:pt x="506636" y="185526"/>
                    <a:pt x="507403" y="180917"/>
                    <a:pt x="508257" y="176309"/>
                  </a:cubicBezTo>
                  <a:cubicBezTo>
                    <a:pt x="510731" y="173663"/>
                    <a:pt x="513120" y="171017"/>
                    <a:pt x="515509" y="168371"/>
                  </a:cubicBezTo>
                  <a:lnTo>
                    <a:pt x="518836" y="164787"/>
                  </a:lnTo>
                  <a:cubicBezTo>
                    <a:pt x="520286" y="164445"/>
                    <a:pt x="521822" y="164189"/>
                    <a:pt x="523273" y="163848"/>
                  </a:cubicBezTo>
                  <a:cubicBezTo>
                    <a:pt x="515253" y="192439"/>
                    <a:pt x="507660" y="221287"/>
                    <a:pt x="501090" y="250306"/>
                  </a:cubicBezTo>
                  <a:lnTo>
                    <a:pt x="498104" y="253720"/>
                  </a:lnTo>
                  <a:close/>
                  <a:moveTo>
                    <a:pt x="510390" y="154203"/>
                  </a:moveTo>
                  <a:cubicBezTo>
                    <a:pt x="509452" y="158215"/>
                    <a:pt x="508513" y="162141"/>
                    <a:pt x="507574" y="166152"/>
                  </a:cubicBezTo>
                  <a:cubicBezTo>
                    <a:pt x="505527" y="166750"/>
                    <a:pt x="503479" y="167432"/>
                    <a:pt x="501346" y="168030"/>
                  </a:cubicBezTo>
                  <a:cubicBezTo>
                    <a:pt x="502711" y="160946"/>
                    <a:pt x="504162" y="153777"/>
                    <a:pt x="505612" y="146693"/>
                  </a:cubicBezTo>
                  <a:cubicBezTo>
                    <a:pt x="507916" y="146181"/>
                    <a:pt x="510219" y="145668"/>
                    <a:pt x="512608" y="145156"/>
                  </a:cubicBezTo>
                  <a:lnTo>
                    <a:pt x="510390" y="154289"/>
                  </a:lnTo>
                  <a:close/>
                  <a:moveTo>
                    <a:pt x="493497" y="142511"/>
                  </a:moveTo>
                  <a:lnTo>
                    <a:pt x="494265" y="138926"/>
                  </a:lnTo>
                  <a:lnTo>
                    <a:pt x="494265" y="138585"/>
                  </a:lnTo>
                  <a:cubicBezTo>
                    <a:pt x="496995" y="137731"/>
                    <a:pt x="499640" y="136963"/>
                    <a:pt x="502285" y="136195"/>
                  </a:cubicBezTo>
                  <a:cubicBezTo>
                    <a:pt x="499299" y="138243"/>
                    <a:pt x="496398" y="140377"/>
                    <a:pt x="493497" y="142511"/>
                  </a:cubicBezTo>
                  <a:close/>
                  <a:moveTo>
                    <a:pt x="491876" y="144047"/>
                  </a:moveTo>
                  <a:cubicBezTo>
                    <a:pt x="489402" y="146351"/>
                    <a:pt x="486928" y="148656"/>
                    <a:pt x="484539" y="151045"/>
                  </a:cubicBezTo>
                  <a:cubicBezTo>
                    <a:pt x="483174" y="151558"/>
                    <a:pt x="481808" y="152070"/>
                    <a:pt x="480443" y="152667"/>
                  </a:cubicBezTo>
                  <a:cubicBezTo>
                    <a:pt x="481041" y="149424"/>
                    <a:pt x="481638" y="146266"/>
                    <a:pt x="482235" y="143023"/>
                  </a:cubicBezTo>
                  <a:cubicBezTo>
                    <a:pt x="482235" y="143023"/>
                    <a:pt x="482235" y="143193"/>
                    <a:pt x="482321" y="143193"/>
                  </a:cubicBezTo>
                  <a:cubicBezTo>
                    <a:pt x="484283" y="142340"/>
                    <a:pt x="486160" y="141572"/>
                    <a:pt x="488122" y="140804"/>
                  </a:cubicBezTo>
                  <a:cubicBezTo>
                    <a:pt x="489828" y="140206"/>
                    <a:pt x="491535" y="139609"/>
                    <a:pt x="493241" y="139011"/>
                  </a:cubicBezTo>
                  <a:lnTo>
                    <a:pt x="491961" y="144047"/>
                  </a:lnTo>
                  <a:close/>
                  <a:moveTo>
                    <a:pt x="480358" y="152923"/>
                  </a:moveTo>
                  <a:lnTo>
                    <a:pt x="483344" y="152155"/>
                  </a:lnTo>
                  <a:cubicBezTo>
                    <a:pt x="482235" y="153264"/>
                    <a:pt x="481041" y="154374"/>
                    <a:pt x="479932" y="155484"/>
                  </a:cubicBezTo>
                  <a:cubicBezTo>
                    <a:pt x="480102" y="154630"/>
                    <a:pt x="480273" y="153777"/>
                    <a:pt x="480358" y="152923"/>
                  </a:cubicBezTo>
                  <a:close/>
                  <a:moveTo>
                    <a:pt x="481126" y="138670"/>
                  </a:moveTo>
                  <a:cubicBezTo>
                    <a:pt x="479505" y="145412"/>
                    <a:pt x="477969" y="152070"/>
                    <a:pt x="476434" y="158812"/>
                  </a:cubicBezTo>
                  <a:cubicBezTo>
                    <a:pt x="475837" y="159410"/>
                    <a:pt x="475239" y="160007"/>
                    <a:pt x="474642" y="160604"/>
                  </a:cubicBezTo>
                  <a:lnTo>
                    <a:pt x="467987" y="166835"/>
                  </a:lnTo>
                  <a:cubicBezTo>
                    <a:pt x="469011" y="159324"/>
                    <a:pt x="470120" y="151728"/>
                    <a:pt x="471144" y="144218"/>
                  </a:cubicBezTo>
                  <a:lnTo>
                    <a:pt x="475154" y="115796"/>
                  </a:lnTo>
                  <a:cubicBezTo>
                    <a:pt x="478908" y="116650"/>
                    <a:pt x="482491" y="117418"/>
                    <a:pt x="486074" y="117930"/>
                  </a:cubicBezTo>
                  <a:lnTo>
                    <a:pt x="485307" y="120832"/>
                  </a:lnTo>
                  <a:lnTo>
                    <a:pt x="481041" y="138670"/>
                  </a:lnTo>
                  <a:close/>
                  <a:moveTo>
                    <a:pt x="26982" y="1213036"/>
                  </a:moveTo>
                  <a:cubicBezTo>
                    <a:pt x="33040" y="1200319"/>
                    <a:pt x="39183" y="1187603"/>
                    <a:pt x="45240" y="1174885"/>
                  </a:cubicBezTo>
                  <a:cubicBezTo>
                    <a:pt x="55820" y="1152951"/>
                    <a:pt x="66399" y="1131016"/>
                    <a:pt x="76978" y="1109082"/>
                  </a:cubicBezTo>
                  <a:cubicBezTo>
                    <a:pt x="81500" y="1099693"/>
                    <a:pt x="86107" y="1090305"/>
                    <a:pt x="90714" y="1080917"/>
                  </a:cubicBezTo>
                  <a:lnTo>
                    <a:pt x="113494" y="1067859"/>
                  </a:lnTo>
                  <a:cubicBezTo>
                    <a:pt x="116395" y="1066237"/>
                    <a:pt x="119210" y="1064615"/>
                    <a:pt x="122111" y="1062908"/>
                  </a:cubicBezTo>
                  <a:cubicBezTo>
                    <a:pt x="121940" y="1063335"/>
                    <a:pt x="121685" y="1063762"/>
                    <a:pt x="121514" y="1064188"/>
                  </a:cubicBezTo>
                  <a:lnTo>
                    <a:pt x="121514" y="1064188"/>
                  </a:lnTo>
                  <a:cubicBezTo>
                    <a:pt x="121514" y="1064188"/>
                    <a:pt x="121428" y="1064445"/>
                    <a:pt x="121428" y="1064445"/>
                  </a:cubicBezTo>
                  <a:lnTo>
                    <a:pt x="121428" y="1064701"/>
                  </a:lnTo>
                  <a:cubicBezTo>
                    <a:pt x="121428" y="1064701"/>
                    <a:pt x="121343" y="1064701"/>
                    <a:pt x="121343" y="1064701"/>
                  </a:cubicBezTo>
                  <a:cubicBezTo>
                    <a:pt x="116907" y="1074686"/>
                    <a:pt x="112641" y="1084758"/>
                    <a:pt x="108631" y="1094914"/>
                  </a:cubicBezTo>
                  <a:cubicBezTo>
                    <a:pt x="107607" y="1095682"/>
                    <a:pt x="106498" y="1096365"/>
                    <a:pt x="105474" y="1097133"/>
                  </a:cubicBezTo>
                  <a:lnTo>
                    <a:pt x="73736" y="1118812"/>
                  </a:lnTo>
                  <a:cubicBezTo>
                    <a:pt x="73736" y="1118812"/>
                    <a:pt x="73736" y="1119153"/>
                    <a:pt x="73907" y="1119068"/>
                  </a:cubicBezTo>
                  <a:lnTo>
                    <a:pt x="106328" y="1098840"/>
                  </a:lnTo>
                  <a:lnTo>
                    <a:pt x="107522" y="1098072"/>
                  </a:lnTo>
                  <a:cubicBezTo>
                    <a:pt x="104962" y="1104644"/>
                    <a:pt x="102574" y="1111216"/>
                    <a:pt x="100184" y="1117787"/>
                  </a:cubicBezTo>
                  <a:lnTo>
                    <a:pt x="101294" y="1113435"/>
                  </a:lnTo>
                  <a:cubicBezTo>
                    <a:pt x="101294" y="1113435"/>
                    <a:pt x="101038" y="1113264"/>
                    <a:pt x="101038" y="1113435"/>
                  </a:cubicBezTo>
                  <a:lnTo>
                    <a:pt x="97454" y="1124188"/>
                  </a:lnTo>
                  <a:lnTo>
                    <a:pt x="89264" y="1129565"/>
                  </a:lnTo>
                  <a:cubicBezTo>
                    <a:pt x="89264" y="1129565"/>
                    <a:pt x="89264" y="1129821"/>
                    <a:pt x="89434" y="1129821"/>
                  </a:cubicBezTo>
                  <a:lnTo>
                    <a:pt x="97199" y="1125213"/>
                  </a:lnTo>
                  <a:cubicBezTo>
                    <a:pt x="96345" y="1128285"/>
                    <a:pt x="95407" y="1131358"/>
                    <a:pt x="94554" y="1134430"/>
                  </a:cubicBezTo>
                  <a:cubicBezTo>
                    <a:pt x="91226" y="1144672"/>
                    <a:pt x="88155" y="1154914"/>
                    <a:pt x="85254" y="1165326"/>
                  </a:cubicBezTo>
                  <a:cubicBezTo>
                    <a:pt x="82609" y="1167290"/>
                    <a:pt x="79964" y="1169338"/>
                    <a:pt x="77320" y="1171301"/>
                  </a:cubicBezTo>
                  <a:lnTo>
                    <a:pt x="45411" y="1195625"/>
                  </a:lnTo>
                  <a:cubicBezTo>
                    <a:pt x="45411" y="1195625"/>
                    <a:pt x="45411" y="1195967"/>
                    <a:pt x="45581" y="1195796"/>
                  </a:cubicBezTo>
                  <a:lnTo>
                    <a:pt x="78172" y="1172837"/>
                  </a:lnTo>
                  <a:cubicBezTo>
                    <a:pt x="80221" y="1171386"/>
                    <a:pt x="82268" y="1170021"/>
                    <a:pt x="84316" y="1168570"/>
                  </a:cubicBezTo>
                  <a:cubicBezTo>
                    <a:pt x="83548" y="1171472"/>
                    <a:pt x="82695" y="1174288"/>
                    <a:pt x="82012" y="1177190"/>
                  </a:cubicBezTo>
                  <a:cubicBezTo>
                    <a:pt x="80988" y="1181372"/>
                    <a:pt x="79879" y="1185554"/>
                    <a:pt x="78770" y="1189736"/>
                  </a:cubicBezTo>
                  <a:cubicBezTo>
                    <a:pt x="69982" y="1196564"/>
                    <a:pt x="61195" y="1203563"/>
                    <a:pt x="52578" y="1210476"/>
                  </a:cubicBezTo>
                  <a:cubicBezTo>
                    <a:pt x="52492" y="1210561"/>
                    <a:pt x="52578" y="1210732"/>
                    <a:pt x="52748" y="1210646"/>
                  </a:cubicBezTo>
                  <a:cubicBezTo>
                    <a:pt x="61195" y="1204501"/>
                    <a:pt x="69641" y="1198356"/>
                    <a:pt x="78172" y="1192382"/>
                  </a:cubicBezTo>
                  <a:cubicBezTo>
                    <a:pt x="78172" y="1192553"/>
                    <a:pt x="78088" y="1192723"/>
                    <a:pt x="78002" y="1192979"/>
                  </a:cubicBezTo>
                  <a:lnTo>
                    <a:pt x="74333" y="1208854"/>
                  </a:lnTo>
                  <a:lnTo>
                    <a:pt x="74077" y="1209878"/>
                  </a:lnTo>
                  <a:lnTo>
                    <a:pt x="74845" y="1209110"/>
                  </a:lnTo>
                  <a:lnTo>
                    <a:pt x="75698" y="1208257"/>
                  </a:lnTo>
                  <a:cubicBezTo>
                    <a:pt x="75101" y="1216023"/>
                    <a:pt x="76637" y="1223193"/>
                    <a:pt x="80305" y="1230021"/>
                  </a:cubicBezTo>
                  <a:cubicBezTo>
                    <a:pt x="77746" y="1230959"/>
                    <a:pt x="75187" y="1231728"/>
                    <a:pt x="72542" y="1232325"/>
                  </a:cubicBezTo>
                  <a:cubicBezTo>
                    <a:pt x="72371" y="1232325"/>
                    <a:pt x="72456" y="1232581"/>
                    <a:pt x="72542" y="1232581"/>
                  </a:cubicBezTo>
                  <a:cubicBezTo>
                    <a:pt x="75272" y="1232069"/>
                    <a:pt x="77917" y="1231386"/>
                    <a:pt x="80562" y="1230533"/>
                  </a:cubicBezTo>
                  <a:cubicBezTo>
                    <a:pt x="81073" y="1231472"/>
                    <a:pt x="81671" y="1232410"/>
                    <a:pt x="82268" y="1233349"/>
                  </a:cubicBezTo>
                  <a:cubicBezTo>
                    <a:pt x="83804" y="1235654"/>
                    <a:pt x="85339" y="1237873"/>
                    <a:pt x="87046" y="1240092"/>
                  </a:cubicBezTo>
                  <a:cubicBezTo>
                    <a:pt x="87728" y="1244871"/>
                    <a:pt x="88581" y="1249651"/>
                    <a:pt x="89434" y="1254345"/>
                  </a:cubicBezTo>
                  <a:cubicBezTo>
                    <a:pt x="89434" y="1254345"/>
                    <a:pt x="89434" y="1254345"/>
                    <a:pt x="89434" y="1254345"/>
                  </a:cubicBezTo>
                  <a:cubicBezTo>
                    <a:pt x="90032" y="1257247"/>
                    <a:pt x="90629" y="1260234"/>
                    <a:pt x="91226" y="1263136"/>
                  </a:cubicBezTo>
                  <a:cubicBezTo>
                    <a:pt x="92079" y="1266891"/>
                    <a:pt x="93018" y="1270561"/>
                    <a:pt x="93871" y="1274231"/>
                  </a:cubicBezTo>
                  <a:lnTo>
                    <a:pt x="96942" y="1285241"/>
                  </a:lnTo>
                  <a:cubicBezTo>
                    <a:pt x="96942" y="1285241"/>
                    <a:pt x="97199" y="1285241"/>
                    <a:pt x="97199" y="1285241"/>
                  </a:cubicBezTo>
                  <a:lnTo>
                    <a:pt x="94895" y="1274060"/>
                  </a:lnTo>
                  <a:cubicBezTo>
                    <a:pt x="94298" y="1270305"/>
                    <a:pt x="93530" y="1266550"/>
                    <a:pt x="93018" y="1262795"/>
                  </a:cubicBezTo>
                  <a:cubicBezTo>
                    <a:pt x="92591" y="1259637"/>
                    <a:pt x="92165" y="1256479"/>
                    <a:pt x="91824" y="1253236"/>
                  </a:cubicBezTo>
                  <a:cubicBezTo>
                    <a:pt x="93274" y="1252467"/>
                    <a:pt x="94724" y="1251614"/>
                    <a:pt x="96175" y="1250760"/>
                  </a:cubicBezTo>
                  <a:cubicBezTo>
                    <a:pt x="102744" y="1257503"/>
                    <a:pt x="110166" y="1263307"/>
                    <a:pt x="118698" y="1267830"/>
                  </a:cubicBezTo>
                  <a:cubicBezTo>
                    <a:pt x="119722" y="1270988"/>
                    <a:pt x="120746" y="1274060"/>
                    <a:pt x="121855" y="1277218"/>
                  </a:cubicBezTo>
                  <a:lnTo>
                    <a:pt x="112214" y="1283620"/>
                  </a:lnTo>
                  <a:cubicBezTo>
                    <a:pt x="112214" y="1283620"/>
                    <a:pt x="112214" y="1283876"/>
                    <a:pt x="112385" y="1283876"/>
                  </a:cubicBezTo>
                  <a:lnTo>
                    <a:pt x="122111" y="1278072"/>
                  </a:lnTo>
                  <a:cubicBezTo>
                    <a:pt x="124670" y="1285241"/>
                    <a:pt x="127486" y="1292325"/>
                    <a:pt x="130557" y="1299324"/>
                  </a:cubicBezTo>
                  <a:cubicBezTo>
                    <a:pt x="134482" y="1307858"/>
                    <a:pt x="139431" y="1316308"/>
                    <a:pt x="146853" y="1322197"/>
                  </a:cubicBezTo>
                  <a:cubicBezTo>
                    <a:pt x="146938" y="1322197"/>
                    <a:pt x="147109" y="1322112"/>
                    <a:pt x="147024" y="1322026"/>
                  </a:cubicBezTo>
                  <a:cubicBezTo>
                    <a:pt x="139943" y="1315710"/>
                    <a:pt x="135506" y="1307176"/>
                    <a:pt x="132093" y="1298470"/>
                  </a:cubicBezTo>
                  <a:cubicBezTo>
                    <a:pt x="129363" y="1291215"/>
                    <a:pt x="127060" y="1283876"/>
                    <a:pt x="124927" y="1276450"/>
                  </a:cubicBezTo>
                  <a:lnTo>
                    <a:pt x="130131" y="1273378"/>
                  </a:lnTo>
                  <a:cubicBezTo>
                    <a:pt x="135847" y="1276023"/>
                    <a:pt x="141564" y="1278669"/>
                    <a:pt x="147194" y="1281315"/>
                  </a:cubicBezTo>
                  <a:cubicBezTo>
                    <a:pt x="147706" y="1282510"/>
                    <a:pt x="148218" y="1283620"/>
                    <a:pt x="148730" y="1284729"/>
                  </a:cubicBezTo>
                  <a:cubicBezTo>
                    <a:pt x="146597" y="1286009"/>
                    <a:pt x="144550" y="1287375"/>
                    <a:pt x="142417" y="1288655"/>
                  </a:cubicBezTo>
                  <a:cubicBezTo>
                    <a:pt x="142331" y="1288655"/>
                    <a:pt x="142417" y="1288911"/>
                    <a:pt x="142587" y="1288911"/>
                  </a:cubicBezTo>
                  <a:cubicBezTo>
                    <a:pt x="144720" y="1287716"/>
                    <a:pt x="146853" y="1286521"/>
                    <a:pt x="148986" y="1285412"/>
                  </a:cubicBezTo>
                  <a:cubicBezTo>
                    <a:pt x="150692" y="1289167"/>
                    <a:pt x="152484" y="1292837"/>
                    <a:pt x="154361" y="1296507"/>
                  </a:cubicBezTo>
                  <a:cubicBezTo>
                    <a:pt x="155982" y="1299665"/>
                    <a:pt x="157688" y="1302738"/>
                    <a:pt x="159309" y="1305895"/>
                  </a:cubicBezTo>
                  <a:lnTo>
                    <a:pt x="164599" y="1315113"/>
                  </a:lnTo>
                  <a:cubicBezTo>
                    <a:pt x="164599" y="1315113"/>
                    <a:pt x="164855" y="1315113"/>
                    <a:pt x="164855" y="1315028"/>
                  </a:cubicBezTo>
                  <a:lnTo>
                    <a:pt x="160248" y="1305469"/>
                  </a:lnTo>
                  <a:cubicBezTo>
                    <a:pt x="158797" y="1302225"/>
                    <a:pt x="157347" y="1298982"/>
                    <a:pt x="155982" y="1295739"/>
                  </a:cubicBezTo>
                  <a:cubicBezTo>
                    <a:pt x="154361" y="1291898"/>
                    <a:pt x="152910" y="1288058"/>
                    <a:pt x="151460" y="1284132"/>
                  </a:cubicBezTo>
                  <a:cubicBezTo>
                    <a:pt x="151716" y="1283961"/>
                    <a:pt x="151972" y="1283876"/>
                    <a:pt x="152228" y="1283705"/>
                  </a:cubicBezTo>
                  <a:cubicBezTo>
                    <a:pt x="153849" y="1284473"/>
                    <a:pt x="155470" y="1285156"/>
                    <a:pt x="157176" y="1285838"/>
                  </a:cubicBezTo>
                  <a:cubicBezTo>
                    <a:pt x="158627" y="1286436"/>
                    <a:pt x="159992" y="1287033"/>
                    <a:pt x="161442" y="1287631"/>
                  </a:cubicBezTo>
                  <a:cubicBezTo>
                    <a:pt x="164087" y="1294629"/>
                    <a:pt x="166817" y="1301543"/>
                    <a:pt x="169889" y="1308285"/>
                  </a:cubicBezTo>
                  <a:cubicBezTo>
                    <a:pt x="173301" y="1315796"/>
                    <a:pt x="177055" y="1323221"/>
                    <a:pt x="181065" y="1330476"/>
                  </a:cubicBezTo>
                  <a:cubicBezTo>
                    <a:pt x="181065" y="1330561"/>
                    <a:pt x="181321" y="1330476"/>
                    <a:pt x="181321" y="1330390"/>
                  </a:cubicBezTo>
                  <a:cubicBezTo>
                    <a:pt x="177738" y="1322880"/>
                    <a:pt x="174411" y="1315284"/>
                    <a:pt x="171510" y="1307517"/>
                  </a:cubicBezTo>
                  <a:cubicBezTo>
                    <a:pt x="169292" y="1301543"/>
                    <a:pt x="167244" y="1295483"/>
                    <a:pt x="165367" y="1289338"/>
                  </a:cubicBezTo>
                  <a:cubicBezTo>
                    <a:pt x="170400" y="1291471"/>
                    <a:pt x="175434" y="1293605"/>
                    <a:pt x="180553" y="1295739"/>
                  </a:cubicBezTo>
                  <a:lnTo>
                    <a:pt x="180297" y="1295910"/>
                  </a:lnTo>
                  <a:cubicBezTo>
                    <a:pt x="180297" y="1295910"/>
                    <a:pt x="180297" y="1296166"/>
                    <a:pt x="180468" y="1296166"/>
                  </a:cubicBezTo>
                  <a:lnTo>
                    <a:pt x="180895" y="1295910"/>
                  </a:lnTo>
                  <a:cubicBezTo>
                    <a:pt x="183881" y="1297104"/>
                    <a:pt x="186867" y="1298299"/>
                    <a:pt x="189853" y="1299494"/>
                  </a:cubicBezTo>
                  <a:cubicBezTo>
                    <a:pt x="193351" y="1309565"/>
                    <a:pt x="197276" y="1319466"/>
                    <a:pt x="201798" y="1329196"/>
                  </a:cubicBezTo>
                  <a:cubicBezTo>
                    <a:pt x="203845" y="1333292"/>
                    <a:pt x="205381" y="1337645"/>
                    <a:pt x="208111" y="1341400"/>
                  </a:cubicBezTo>
                  <a:cubicBezTo>
                    <a:pt x="209476" y="1343278"/>
                    <a:pt x="211011" y="1345070"/>
                    <a:pt x="212974" y="1346350"/>
                  </a:cubicBezTo>
                  <a:cubicBezTo>
                    <a:pt x="213998" y="1346948"/>
                    <a:pt x="215022" y="1347545"/>
                    <a:pt x="216131" y="1347801"/>
                  </a:cubicBezTo>
                  <a:cubicBezTo>
                    <a:pt x="217240" y="1348058"/>
                    <a:pt x="218434" y="1348058"/>
                    <a:pt x="219629" y="1347801"/>
                  </a:cubicBezTo>
                  <a:cubicBezTo>
                    <a:pt x="219714" y="1347801"/>
                    <a:pt x="219629" y="1347545"/>
                    <a:pt x="219629" y="1347545"/>
                  </a:cubicBezTo>
                  <a:cubicBezTo>
                    <a:pt x="218519" y="1347716"/>
                    <a:pt x="217410" y="1347545"/>
                    <a:pt x="216301" y="1347289"/>
                  </a:cubicBezTo>
                  <a:cubicBezTo>
                    <a:pt x="215192" y="1346948"/>
                    <a:pt x="214254" y="1346436"/>
                    <a:pt x="213315" y="1345753"/>
                  </a:cubicBezTo>
                  <a:cubicBezTo>
                    <a:pt x="211523" y="1344388"/>
                    <a:pt x="210159" y="1342595"/>
                    <a:pt x="208964" y="1340718"/>
                  </a:cubicBezTo>
                  <a:cubicBezTo>
                    <a:pt x="206575" y="1336877"/>
                    <a:pt x="205210" y="1332439"/>
                    <a:pt x="203419" y="1328257"/>
                  </a:cubicBezTo>
                  <a:cubicBezTo>
                    <a:pt x="199920" y="1319295"/>
                    <a:pt x="196934" y="1310248"/>
                    <a:pt x="194290" y="1301030"/>
                  </a:cubicBezTo>
                  <a:cubicBezTo>
                    <a:pt x="197020" y="1302055"/>
                    <a:pt x="199665" y="1302994"/>
                    <a:pt x="202480" y="1303847"/>
                  </a:cubicBezTo>
                  <a:cubicBezTo>
                    <a:pt x="211865" y="1306920"/>
                    <a:pt x="221335" y="1309821"/>
                    <a:pt x="230891" y="1312638"/>
                  </a:cubicBezTo>
                  <a:lnTo>
                    <a:pt x="236095" y="1323392"/>
                  </a:lnTo>
                  <a:lnTo>
                    <a:pt x="242238" y="1335341"/>
                  </a:lnTo>
                  <a:cubicBezTo>
                    <a:pt x="242238" y="1335341"/>
                    <a:pt x="242494" y="1335341"/>
                    <a:pt x="242494" y="1335255"/>
                  </a:cubicBezTo>
                  <a:lnTo>
                    <a:pt x="236948" y="1322880"/>
                  </a:lnTo>
                  <a:cubicBezTo>
                    <a:pt x="235583" y="1319637"/>
                    <a:pt x="234303" y="1316478"/>
                    <a:pt x="232938" y="1313235"/>
                  </a:cubicBezTo>
                  <a:cubicBezTo>
                    <a:pt x="240787" y="1315540"/>
                    <a:pt x="248637" y="1317759"/>
                    <a:pt x="256400" y="1319978"/>
                  </a:cubicBezTo>
                  <a:cubicBezTo>
                    <a:pt x="258619" y="1324245"/>
                    <a:pt x="260922" y="1328513"/>
                    <a:pt x="263141" y="1332780"/>
                  </a:cubicBezTo>
                  <a:lnTo>
                    <a:pt x="270307" y="1345582"/>
                  </a:lnTo>
                  <a:cubicBezTo>
                    <a:pt x="270307" y="1345582"/>
                    <a:pt x="270563" y="1345582"/>
                    <a:pt x="270563" y="1345497"/>
                  </a:cubicBezTo>
                  <a:lnTo>
                    <a:pt x="263994" y="1332268"/>
                  </a:lnTo>
                  <a:cubicBezTo>
                    <a:pt x="262202" y="1328342"/>
                    <a:pt x="260410" y="1324501"/>
                    <a:pt x="258619" y="1320575"/>
                  </a:cubicBezTo>
                  <a:cubicBezTo>
                    <a:pt x="262202" y="1321599"/>
                    <a:pt x="265786" y="1322624"/>
                    <a:pt x="269369" y="1323648"/>
                  </a:cubicBezTo>
                  <a:cubicBezTo>
                    <a:pt x="272696" y="1324587"/>
                    <a:pt x="276109" y="1325525"/>
                    <a:pt x="279436" y="1326464"/>
                  </a:cubicBezTo>
                  <a:cubicBezTo>
                    <a:pt x="279948" y="1327915"/>
                    <a:pt x="280545" y="1329281"/>
                    <a:pt x="281143" y="1330732"/>
                  </a:cubicBezTo>
                  <a:lnTo>
                    <a:pt x="277303" y="1333207"/>
                  </a:lnTo>
                  <a:cubicBezTo>
                    <a:pt x="277303" y="1333207"/>
                    <a:pt x="277303" y="1333463"/>
                    <a:pt x="277474" y="1333463"/>
                  </a:cubicBezTo>
                  <a:lnTo>
                    <a:pt x="281398" y="1331329"/>
                  </a:lnTo>
                  <a:cubicBezTo>
                    <a:pt x="283446" y="1336194"/>
                    <a:pt x="285579" y="1341059"/>
                    <a:pt x="288139" y="1345753"/>
                  </a:cubicBezTo>
                  <a:cubicBezTo>
                    <a:pt x="290869" y="1350874"/>
                    <a:pt x="294110" y="1355654"/>
                    <a:pt x="297950" y="1360006"/>
                  </a:cubicBezTo>
                  <a:lnTo>
                    <a:pt x="298547" y="1360689"/>
                  </a:lnTo>
                  <a:lnTo>
                    <a:pt x="298547" y="1359750"/>
                  </a:lnTo>
                  <a:cubicBezTo>
                    <a:pt x="298547" y="1359750"/>
                    <a:pt x="298121" y="1353947"/>
                    <a:pt x="298121" y="1353947"/>
                  </a:cubicBezTo>
                  <a:cubicBezTo>
                    <a:pt x="298121" y="1353861"/>
                    <a:pt x="297864" y="1353861"/>
                    <a:pt x="297864" y="1353947"/>
                  </a:cubicBezTo>
                  <a:lnTo>
                    <a:pt x="297864" y="1358726"/>
                  </a:lnTo>
                  <a:cubicBezTo>
                    <a:pt x="294623" y="1354373"/>
                    <a:pt x="291893" y="1349679"/>
                    <a:pt x="289589" y="1344729"/>
                  </a:cubicBezTo>
                  <a:cubicBezTo>
                    <a:pt x="287371" y="1339864"/>
                    <a:pt x="285579" y="1334914"/>
                    <a:pt x="283958" y="1329793"/>
                  </a:cubicBezTo>
                  <a:lnTo>
                    <a:pt x="286773" y="1328257"/>
                  </a:lnTo>
                  <a:cubicBezTo>
                    <a:pt x="294196" y="1330049"/>
                    <a:pt x="301618" y="1331671"/>
                    <a:pt x="309041" y="1333122"/>
                  </a:cubicBezTo>
                  <a:cubicBezTo>
                    <a:pt x="309980" y="1335341"/>
                    <a:pt x="310833" y="1337560"/>
                    <a:pt x="311686" y="1339779"/>
                  </a:cubicBezTo>
                  <a:cubicBezTo>
                    <a:pt x="313222" y="1343107"/>
                    <a:pt x="314928" y="1346436"/>
                    <a:pt x="317232" y="1349423"/>
                  </a:cubicBezTo>
                  <a:cubicBezTo>
                    <a:pt x="319450" y="1352410"/>
                    <a:pt x="322436" y="1354885"/>
                    <a:pt x="325849" y="1356336"/>
                  </a:cubicBezTo>
                  <a:cubicBezTo>
                    <a:pt x="325849" y="1356336"/>
                    <a:pt x="326019" y="1356166"/>
                    <a:pt x="325934" y="1356080"/>
                  </a:cubicBezTo>
                  <a:cubicBezTo>
                    <a:pt x="322692" y="1354459"/>
                    <a:pt x="320047" y="1351813"/>
                    <a:pt x="318085" y="1348740"/>
                  </a:cubicBezTo>
                  <a:cubicBezTo>
                    <a:pt x="316037" y="1345753"/>
                    <a:pt x="314672" y="1342339"/>
                    <a:pt x="313392" y="1338925"/>
                  </a:cubicBezTo>
                  <a:cubicBezTo>
                    <a:pt x="312795" y="1337133"/>
                    <a:pt x="312283" y="1335341"/>
                    <a:pt x="311686" y="1333634"/>
                  </a:cubicBezTo>
                  <a:cubicBezTo>
                    <a:pt x="320218" y="1335255"/>
                    <a:pt x="328750" y="1336621"/>
                    <a:pt x="337366" y="1337901"/>
                  </a:cubicBezTo>
                  <a:lnTo>
                    <a:pt x="340950" y="1345582"/>
                  </a:lnTo>
                  <a:cubicBezTo>
                    <a:pt x="340950" y="1345582"/>
                    <a:pt x="341206" y="1345582"/>
                    <a:pt x="341206" y="1345497"/>
                  </a:cubicBezTo>
                  <a:lnTo>
                    <a:pt x="338475" y="1338072"/>
                  </a:lnTo>
                  <a:cubicBezTo>
                    <a:pt x="343850" y="1338840"/>
                    <a:pt x="349226" y="1339608"/>
                    <a:pt x="354515" y="1340205"/>
                  </a:cubicBezTo>
                  <a:cubicBezTo>
                    <a:pt x="354857" y="1340205"/>
                    <a:pt x="355283" y="1340205"/>
                    <a:pt x="355624" y="1340291"/>
                  </a:cubicBezTo>
                  <a:cubicBezTo>
                    <a:pt x="355710" y="1340461"/>
                    <a:pt x="355881" y="1340718"/>
                    <a:pt x="355965" y="1340888"/>
                  </a:cubicBezTo>
                  <a:cubicBezTo>
                    <a:pt x="355965" y="1340888"/>
                    <a:pt x="356222" y="1340888"/>
                    <a:pt x="356222" y="1340803"/>
                  </a:cubicBezTo>
                  <a:cubicBezTo>
                    <a:pt x="356222" y="1340632"/>
                    <a:pt x="356136" y="1340461"/>
                    <a:pt x="356051" y="1340376"/>
                  </a:cubicBezTo>
                  <a:cubicBezTo>
                    <a:pt x="358269" y="1340632"/>
                    <a:pt x="360487" y="1340888"/>
                    <a:pt x="362706" y="1341144"/>
                  </a:cubicBezTo>
                  <a:cubicBezTo>
                    <a:pt x="356478" y="1344558"/>
                    <a:pt x="349823" y="1347119"/>
                    <a:pt x="342741" y="1348143"/>
                  </a:cubicBezTo>
                  <a:cubicBezTo>
                    <a:pt x="342656" y="1348143"/>
                    <a:pt x="342741" y="1348399"/>
                    <a:pt x="342741" y="1348399"/>
                  </a:cubicBezTo>
                  <a:cubicBezTo>
                    <a:pt x="350761" y="1347801"/>
                    <a:pt x="358440" y="1345070"/>
                    <a:pt x="365606" y="1341486"/>
                  </a:cubicBezTo>
                  <a:cubicBezTo>
                    <a:pt x="378489" y="1342937"/>
                    <a:pt x="391372" y="1344217"/>
                    <a:pt x="404341" y="1345241"/>
                  </a:cubicBezTo>
                  <a:cubicBezTo>
                    <a:pt x="402463" y="1346436"/>
                    <a:pt x="400587" y="1347631"/>
                    <a:pt x="398709" y="1348826"/>
                  </a:cubicBezTo>
                  <a:lnTo>
                    <a:pt x="389751" y="1354117"/>
                  </a:lnTo>
                  <a:lnTo>
                    <a:pt x="380708" y="1359238"/>
                  </a:lnTo>
                  <a:cubicBezTo>
                    <a:pt x="380708" y="1359238"/>
                    <a:pt x="380708" y="1359494"/>
                    <a:pt x="380793" y="1359494"/>
                  </a:cubicBezTo>
                  <a:lnTo>
                    <a:pt x="390263" y="1354971"/>
                  </a:lnTo>
                  <a:lnTo>
                    <a:pt x="399648" y="1350277"/>
                  </a:lnTo>
                  <a:cubicBezTo>
                    <a:pt x="402634" y="1348740"/>
                    <a:pt x="405620" y="1347119"/>
                    <a:pt x="408606" y="1345497"/>
                  </a:cubicBezTo>
                  <a:cubicBezTo>
                    <a:pt x="416541" y="1346094"/>
                    <a:pt x="424475" y="1346692"/>
                    <a:pt x="432410" y="1347119"/>
                  </a:cubicBezTo>
                  <a:cubicBezTo>
                    <a:pt x="434714" y="1347289"/>
                    <a:pt x="436932" y="1347375"/>
                    <a:pt x="439235" y="1347460"/>
                  </a:cubicBezTo>
                  <a:cubicBezTo>
                    <a:pt x="435140" y="1350277"/>
                    <a:pt x="431045" y="1353008"/>
                    <a:pt x="426865" y="1355739"/>
                  </a:cubicBezTo>
                  <a:lnTo>
                    <a:pt x="416200" y="1362396"/>
                  </a:lnTo>
                  <a:lnTo>
                    <a:pt x="405364" y="1368883"/>
                  </a:lnTo>
                  <a:cubicBezTo>
                    <a:pt x="405364" y="1368883"/>
                    <a:pt x="405364" y="1369139"/>
                    <a:pt x="405450" y="1369139"/>
                  </a:cubicBezTo>
                  <a:lnTo>
                    <a:pt x="416712" y="1363250"/>
                  </a:lnTo>
                  <a:lnTo>
                    <a:pt x="427888" y="1357190"/>
                  </a:lnTo>
                  <a:cubicBezTo>
                    <a:pt x="433434" y="1354117"/>
                    <a:pt x="438894" y="1350959"/>
                    <a:pt x="444354" y="1347716"/>
                  </a:cubicBezTo>
                  <a:cubicBezTo>
                    <a:pt x="454507" y="1348143"/>
                    <a:pt x="464660" y="1348399"/>
                    <a:pt x="474813" y="1348314"/>
                  </a:cubicBezTo>
                  <a:cubicBezTo>
                    <a:pt x="470205" y="1351813"/>
                    <a:pt x="465513" y="1355227"/>
                    <a:pt x="460735" y="1358470"/>
                  </a:cubicBezTo>
                  <a:lnTo>
                    <a:pt x="451180" y="1364871"/>
                  </a:lnTo>
                  <a:lnTo>
                    <a:pt x="441453" y="1371102"/>
                  </a:lnTo>
                  <a:cubicBezTo>
                    <a:pt x="441453" y="1371102"/>
                    <a:pt x="441453" y="1371358"/>
                    <a:pt x="441624" y="1371358"/>
                  </a:cubicBezTo>
                  <a:lnTo>
                    <a:pt x="451777" y="1365725"/>
                  </a:lnTo>
                  <a:lnTo>
                    <a:pt x="461844" y="1359836"/>
                  </a:lnTo>
                  <a:cubicBezTo>
                    <a:pt x="468158" y="1356080"/>
                    <a:pt x="474386" y="1352154"/>
                    <a:pt x="480529" y="1348143"/>
                  </a:cubicBezTo>
                  <a:cubicBezTo>
                    <a:pt x="493924" y="1347887"/>
                    <a:pt x="507319" y="1347033"/>
                    <a:pt x="520628" y="1345497"/>
                  </a:cubicBezTo>
                  <a:lnTo>
                    <a:pt x="514485" y="1350362"/>
                  </a:lnTo>
                  <a:lnTo>
                    <a:pt x="506209" y="1356592"/>
                  </a:lnTo>
                  <a:cubicBezTo>
                    <a:pt x="506209" y="1356592"/>
                    <a:pt x="506209" y="1356848"/>
                    <a:pt x="506380" y="1356848"/>
                  </a:cubicBezTo>
                  <a:lnTo>
                    <a:pt x="515168" y="1351215"/>
                  </a:lnTo>
                  <a:lnTo>
                    <a:pt x="523785" y="1345326"/>
                  </a:lnTo>
                  <a:cubicBezTo>
                    <a:pt x="523785" y="1345326"/>
                    <a:pt x="524040" y="1345156"/>
                    <a:pt x="524126" y="1345070"/>
                  </a:cubicBezTo>
                  <a:cubicBezTo>
                    <a:pt x="536753" y="1343449"/>
                    <a:pt x="549295" y="1341144"/>
                    <a:pt x="561751" y="1337986"/>
                  </a:cubicBezTo>
                  <a:cubicBezTo>
                    <a:pt x="562775" y="1337730"/>
                    <a:pt x="563799" y="1337389"/>
                    <a:pt x="564822" y="1337304"/>
                  </a:cubicBezTo>
                  <a:cubicBezTo>
                    <a:pt x="569003" y="1337048"/>
                    <a:pt x="573183" y="1336365"/>
                    <a:pt x="577193" y="1335597"/>
                  </a:cubicBezTo>
                  <a:cubicBezTo>
                    <a:pt x="571989" y="1341230"/>
                    <a:pt x="566699" y="1346692"/>
                    <a:pt x="561154" y="1352069"/>
                  </a:cubicBezTo>
                  <a:cubicBezTo>
                    <a:pt x="558338" y="1354715"/>
                    <a:pt x="555523" y="1357275"/>
                    <a:pt x="552707" y="1359921"/>
                  </a:cubicBezTo>
                  <a:lnTo>
                    <a:pt x="544005" y="1367517"/>
                  </a:lnTo>
                  <a:cubicBezTo>
                    <a:pt x="544005" y="1367517"/>
                    <a:pt x="544005" y="1367773"/>
                    <a:pt x="544176" y="1367688"/>
                  </a:cubicBezTo>
                  <a:lnTo>
                    <a:pt x="553475" y="1360689"/>
                  </a:lnTo>
                  <a:cubicBezTo>
                    <a:pt x="556461" y="1358214"/>
                    <a:pt x="559533" y="1355824"/>
                    <a:pt x="562519" y="1353349"/>
                  </a:cubicBezTo>
                  <a:cubicBezTo>
                    <a:pt x="569856" y="1347289"/>
                    <a:pt x="577023" y="1340803"/>
                    <a:pt x="583933" y="1334146"/>
                  </a:cubicBezTo>
                  <a:cubicBezTo>
                    <a:pt x="597157" y="1330817"/>
                    <a:pt x="610040" y="1325867"/>
                    <a:pt x="623264" y="1322624"/>
                  </a:cubicBezTo>
                  <a:cubicBezTo>
                    <a:pt x="626336" y="1321855"/>
                    <a:pt x="629151" y="1320234"/>
                    <a:pt x="631967" y="1318868"/>
                  </a:cubicBezTo>
                  <a:cubicBezTo>
                    <a:pt x="636916" y="1316478"/>
                    <a:pt x="640925" y="1312894"/>
                    <a:pt x="642461" y="1307517"/>
                  </a:cubicBezTo>
                  <a:cubicBezTo>
                    <a:pt x="644423" y="1300774"/>
                    <a:pt x="646556" y="1293947"/>
                    <a:pt x="647068" y="1287033"/>
                  </a:cubicBezTo>
                  <a:cubicBezTo>
                    <a:pt x="648177" y="1271073"/>
                    <a:pt x="648774" y="1255113"/>
                    <a:pt x="648945" y="1239153"/>
                  </a:cubicBezTo>
                  <a:lnTo>
                    <a:pt x="652784" y="1230447"/>
                  </a:lnTo>
                  <a:cubicBezTo>
                    <a:pt x="652784" y="1230447"/>
                    <a:pt x="652614" y="1230277"/>
                    <a:pt x="652528" y="1230362"/>
                  </a:cubicBezTo>
                  <a:lnTo>
                    <a:pt x="648945" y="1237190"/>
                  </a:lnTo>
                  <a:cubicBezTo>
                    <a:pt x="648945" y="1228058"/>
                    <a:pt x="648945" y="1218925"/>
                    <a:pt x="648689" y="1209793"/>
                  </a:cubicBezTo>
                  <a:cubicBezTo>
                    <a:pt x="647495" y="1164644"/>
                    <a:pt x="647921" y="1119494"/>
                    <a:pt x="642887" y="1074516"/>
                  </a:cubicBezTo>
                  <a:cubicBezTo>
                    <a:pt x="642632" y="1072041"/>
                    <a:pt x="642461" y="1069565"/>
                    <a:pt x="642375" y="1067090"/>
                  </a:cubicBezTo>
                  <a:cubicBezTo>
                    <a:pt x="641181" y="1045241"/>
                    <a:pt x="638707" y="1023477"/>
                    <a:pt x="634867" y="1001884"/>
                  </a:cubicBezTo>
                  <a:cubicBezTo>
                    <a:pt x="632479" y="988655"/>
                    <a:pt x="631882" y="975256"/>
                    <a:pt x="631626" y="961856"/>
                  </a:cubicBezTo>
                  <a:cubicBezTo>
                    <a:pt x="631455" y="947432"/>
                    <a:pt x="630687" y="932923"/>
                    <a:pt x="629493" y="918499"/>
                  </a:cubicBezTo>
                  <a:cubicBezTo>
                    <a:pt x="627275" y="892467"/>
                    <a:pt x="623776" y="866521"/>
                    <a:pt x="622241" y="840490"/>
                  </a:cubicBezTo>
                  <a:cubicBezTo>
                    <a:pt x="620790" y="815227"/>
                    <a:pt x="614477" y="790220"/>
                    <a:pt x="617975" y="764616"/>
                  </a:cubicBezTo>
                  <a:cubicBezTo>
                    <a:pt x="618487" y="761031"/>
                    <a:pt x="616780" y="757190"/>
                    <a:pt x="616183" y="754118"/>
                  </a:cubicBezTo>
                  <a:cubicBezTo>
                    <a:pt x="615245" y="753606"/>
                    <a:pt x="614306" y="753264"/>
                    <a:pt x="613368" y="752837"/>
                  </a:cubicBezTo>
                  <a:cubicBezTo>
                    <a:pt x="614221" y="747802"/>
                    <a:pt x="614989" y="742766"/>
                    <a:pt x="615756" y="737731"/>
                  </a:cubicBezTo>
                  <a:cubicBezTo>
                    <a:pt x="615756" y="737645"/>
                    <a:pt x="615501" y="737560"/>
                    <a:pt x="615501" y="737731"/>
                  </a:cubicBezTo>
                  <a:cubicBezTo>
                    <a:pt x="614392" y="742596"/>
                    <a:pt x="613197" y="747460"/>
                    <a:pt x="612088" y="752325"/>
                  </a:cubicBezTo>
                  <a:cubicBezTo>
                    <a:pt x="607566" y="750448"/>
                    <a:pt x="603215" y="749338"/>
                    <a:pt x="598778" y="748741"/>
                  </a:cubicBezTo>
                  <a:cubicBezTo>
                    <a:pt x="600058" y="741230"/>
                    <a:pt x="601338" y="733805"/>
                    <a:pt x="602703" y="726294"/>
                  </a:cubicBezTo>
                  <a:lnTo>
                    <a:pt x="606116" y="708627"/>
                  </a:lnTo>
                  <a:cubicBezTo>
                    <a:pt x="606116" y="708627"/>
                    <a:pt x="605860" y="708456"/>
                    <a:pt x="605860" y="708627"/>
                  </a:cubicBezTo>
                  <a:lnTo>
                    <a:pt x="600997" y="725782"/>
                  </a:lnTo>
                  <a:cubicBezTo>
                    <a:pt x="598864" y="733293"/>
                    <a:pt x="596816" y="740803"/>
                    <a:pt x="594769" y="748314"/>
                  </a:cubicBezTo>
                  <a:cubicBezTo>
                    <a:pt x="593915" y="748314"/>
                    <a:pt x="592977" y="748229"/>
                    <a:pt x="592124" y="748143"/>
                  </a:cubicBezTo>
                  <a:cubicBezTo>
                    <a:pt x="595451" y="729623"/>
                    <a:pt x="597925" y="711017"/>
                    <a:pt x="600144" y="692411"/>
                  </a:cubicBezTo>
                  <a:cubicBezTo>
                    <a:pt x="600997" y="685583"/>
                    <a:pt x="601765" y="678755"/>
                    <a:pt x="602532" y="671927"/>
                  </a:cubicBezTo>
                  <a:cubicBezTo>
                    <a:pt x="602532" y="671842"/>
                    <a:pt x="602277" y="671842"/>
                    <a:pt x="602277" y="671927"/>
                  </a:cubicBezTo>
                  <a:cubicBezTo>
                    <a:pt x="600997" y="678670"/>
                    <a:pt x="599717" y="685412"/>
                    <a:pt x="598437" y="692069"/>
                  </a:cubicBezTo>
                  <a:cubicBezTo>
                    <a:pt x="594598" y="710846"/>
                    <a:pt x="590247" y="729537"/>
                    <a:pt x="585981" y="748229"/>
                  </a:cubicBezTo>
                  <a:cubicBezTo>
                    <a:pt x="583421" y="748229"/>
                    <a:pt x="580862" y="748229"/>
                    <a:pt x="578217" y="748143"/>
                  </a:cubicBezTo>
                  <a:cubicBezTo>
                    <a:pt x="579156" y="744217"/>
                    <a:pt x="580179" y="740291"/>
                    <a:pt x="581032" y="736280"/>
                  </a:cubicBezTo>
                  <a:lnTo>
                    <a:pt x="581032" y="736280"/>
                  </a:lnTo>
                  <a:cubicBezTo>
                    <a:pt x="581032" y="736280"/>
                    <a:pt x="581032" y="736280"/>
                    <a:pt x="581032" y="736280"/>
                  </a:cubicBezTo>
                  <a:cubicBezTo>
                    <a:pt x="581032" y="736280"/>
                    <a:pt x="581032" y="736280"/>
                    <a:pt x="581032" y="736280"/>
                  </a:cubicBezTo>
                  <a:cubicBezTo>
                    <a:pt x="581032" y="736280"/>
                    <a:pt x="581032" y="736280"/>
                    <a:pt x="581032" y="736280"/>
                  </a:cubicBezTo>
                  <a:cubicBezTo>
                    <a:pt x="582739" y="724502"/>
                    <a:pt x="584019" y="712638"/>
                    <a:pt x="585469" y="700860"/>
                  </a:cubicBezTo>
                  <a:lnTo>
                    <a:pt x="587090" y="688229"/>
                  </a:lnTo>
                  <a:cubicBezTo>
                    <a:pt x="587090" y="688229"/>
                    <a:pt x="586834" y="688143"/>
                    <a:pt x="586834" y="688229"/>
                  </a:cubicBezTo>
                  <a:lnTo>
                    <a:pt x="583763" y="700519"/>
                  </a:lnTo>
                  <a:cubicBezTo>
                    <a:pt x="580777" y="712041"/>
                    <a:pt x="577705" y="723563"/>
                    <a:pt x="575145" y="735170"/>
                  </a:cubicBezTo>
                  <a:cubicBezTo>
                    <a:pt x="575145" y="735170"/>
                    <a:pt x="575145" y="735170"/>
                    <a:pt x="575145" y="735170"/>
                  </a:cubicBezTo>
                  <a:cubicBezTo>
                    <a:pt x="575145" y="735170"/>
                    <a:pt x="575145" y="735170"/>
                    <a:pt x="575145" y="735256"/>
                  </a:cubicBezTo>
                  <a:cubicBezTo>
                    <a:pt x="575145" y="735256"/>
                    <a:pt x="575145" y="735256"/>
                    <a:pt x="575145" y="735341"/>
                  </a:cubicBezTo>
                  <a:cubicBezTo>
                    <a:pt x="575145" y="735341"/>
                    <a:pt x="575145" y="735341"/>
                    <a:pt x="575145" y="735341"/>
                  </a:cubicBezTo>
                  <a:cubicBezTo>
                    <a:pt x="574549" y="739608"/>
                    <a:pt x="573951" y="743791"/>
                    <a:pt x="573439" y="748058"/>
                  </a:cubicBezTo>
                  <a:cubicBezTo>
                    <a:pt x="559021" y="747290"/>
                    <a:pt x="544858" y="744985"/>
                    <a:pt x="530951" y="740974"/>
                  </a:cubicBezTo>
                  <a:cubicBezTo>
                    <a:pt x="507233" y="734061"/>
                    <a:pt x="483686" y="726721"/>
                    <a:pt x="460394" y="718442"/>
                  </a:cubicBezTo>
                  <a:cubicBezTo>
                    <a:pt x="447085" y="713663"/>
                    <a:pt x="433604" y="709566"/>
                    <a:pt x="420039" y="706322"/>
                  </a:cubicBezTo>
                  <a:cubicBezTo>
                    <a:pt x="420807" y="704615"/>
                    <a:pt x="421574" y="702909"/>
                    <a:pt x="422342" y="701287"/>
                  </a:cubicBezTo>
                  <a:lnTo>
                    <a:pt x="422342" y="701287"/>
                  </a:lnTo>
                  <a:cubicBezTo>
                    <a:pt x="422342" y="701287"/>
                    <a:pt x="422342" y="701287"/>
                    <a:pt x="422342" y="701287"/>
                  </a:cubicBezTo>
                  <a:lnTo>
                    <a:pt x="422342" y="701287"/>
                  </a:lnTo>
                  <a:cubicBezTo>
                    <a:pt x="422342" y="701287"/>
                    <a:pt x="422342" y="701287"/>
                    <a:pt x="422342" y="701287"/>
                  </a:cubicBezTo>
                  <a:cubicBezTo>
                    <a:pt x="433775" y="674658"/>
                    <a:pt x="445634" y="648030"/>
                    <a:pt x="458176" y="621828"/>
                  </a:cubicBezTo>
                  <a:cubicBezTo>
                    <a:pt x="458005" y="625156"/>
                    <a:pt x="457749" y="628570"/>
                    <a:pt x="457579" y="631899"/>
                  </a:cubicBezTo>
                  <a:cubicBezTo>
                    <a:pt x="457579" y="631984"/>
                    <a:pt x="457834" y="632069"/>
                    <a:pt x="457834" y="631899"/>
                  </a:cubicBezTo>
                  <a:cubicBezTo>
                    <a:pt x="458346" y="627717"/>
                    <a:pt x="458858" y="623620"/>
                    <a:pt x="459285" y="619438"/>
                  </a:cubicBezTo>
                  <a:cubicBezTo>
                    <a:pt x="463551" y="610647"/>
                    <a:pt x="467902" y="601856"/>
                    <a:pt x="472338" y="593150"/>
                  </a:cubicBezTo>
                  <a:cubicBezTo>
                    <a:pt x="472338" y="593065"/>
                    <a:pt x="472168" y="592894"/>
                    <a:pt x="472083" y="593065"/>
                  </a:cubicBezTo>
                  <a:cubicBezTo>
                    <a:pt x="467902" y="600320"/>
                    <a:pt x="463892" y="607660"/>
                    <a:pt x="459797" y="615000"/>
                  </a:cubicBezTo>
                  <a:cubicBezTo>
                    <a:pt x="460138" y="612098"/>
                    <a:pt x="460479" y="609281"/>
                    <a:pt x="460821" y="606380"/>
                  </a:cubicBezTo>
                  <a:cubicBezTo>
                    <a:pt x="460821" y="606209"/>
                    <a:pt x="460821" y="606038"/>
                    <a:pt x="460821" y="605867"/>
                  </a:cubicBezTo>
                  <a:cubicBezTo>
                    <a:pt x="461930" y="603648"/>
                    <a:pt x="463039" y="601344"/>
                    <a:pt x="464148" y="599125"/>
                  </a:cubicBezTo>
                  <a:cubicBezTo>
                    <a:pt x="469864" y="587774"/>
                    <a:pt x="475580" y="576508"/>
                    <a:pt x="481382" y="565241"/>
                  </a:cubicBezTo>
                  <a:cubicBezTo>
                    <a:pt x="481382" y="565071"/>
                    <a:pt x="481212" y="564985"/>
                    <a:pt x="481126" y="565156"/>
                  </a:cubicBezTo>
                  <a:cubicBezTo>
                    <a:pt x="474898" y="576081"/>
                    <a:pt x="468670" y="587091"/>
                    <a:pt x="462612" y="598101"/>
                  </a:cubicBezTo>
                  <a:cubicBezTo>
                    <a:pt x="462271" y="598698"/>
                    <a:pt x="461930" y="599381"/>
                    <a:pt x="461588" y="600064"/>
                  </a:cubicBezTo>
                  <a:cubicBezTo>
                    <a:pt x="464489" y="578385"/>
                    <a:pt x="467817" y="556792"/>
                    <a:pt x="471144" y="535199"/>
                  </a:cubicBezTo>
                  <a:lnTo>
                    <a:pt x="471144" y="535199"/>
                  </a:lnTo>
                  <a:cubicBezTo>
                    <a:pt x="471144" y="535199"/>
                    <a:pt x="471144" y="535113"/>
                    <a:pt x="471144" y="535113"/>
                  </a:cubicBezTo>
                  <a:lnTo>
                    <a:pt x="471144" y="535113"/>
                  </a:lnTo>
                  <a:cubicBezTo>
                    <a:pt x="473959" y="511301"/>
                    <a:pt x="476775" y="487404"/>
                    <a:pt x="480188" y="463677"/>
                  </a:cubicBezTo>
                  <a:cubicBezTo>
                    <a:pt x="481467" y="455227"/>
                    <a:pt x="482747" y="446693"/>
                    <a:pt x="484112" y="438243"/>
                  </a:cubicBezTo>
                  <a:cubicBezTo>
                    <a:pt x="484112" y="438158"/>
                    <a:pt x="483856" y="438072"/>
                    <a:pt x="483856" y="438243"/>
                  </a:cubicBezTo>
                  <a:cubicBezTo>
                    <a:pt x="481979" y="446607"/>
                    <a:pt x="480188" y="454886"/>
                    <a:pt x="478481" y="463250"/>
                  </a:cubicBezTo>
                  <a:cubicBezTo>
                    <a:pt x="473533" y="486806"/>
                    <a:pt x="468926" y="510448"/>
                    <a:pt x="465172" y="534175"/>
                  </a:cubicBezTo>
                  <a:lnTo>
                    <a:pt x="465172" y="534175"/>
                  </a:lnTo>
                  <a:cubicBezTo>
                    <a:pt x="465172" y="534175"/>
                    <a:pt x="465172" y="534345"/>
                    <a:pt x="465172" y="534345"/>
                  </a:cubicBezTo>
                  <a:lnTo>
                    <a:pt x="465172" y="534516"/>
                  </a:lnTo>
                  <a:cubicBezTo>
                    <a:pt x="465172" y="534516"/>
                    <a:pt x="465172" y="534516"/>
                    <a:pt x="465172" y="534516"/>
                  </a:cubicBezTo>
                  <a:cubicBezTo>
                    <a:pt x="462442" y="557902"/>
                    <a:pt x="460564" y="581287"/>
                    <a:pt x="459114" y="604758"/>
                  </a:cubicBezTo>
                  <a:cubicBezTo>
                    <a:pt x="452630" y="616621"/>
                    <a:pt x="446146" y="628485"/>
                    <a:pt x="439832" y="640433"/>
                  </a:cubicBezTo>
                  <a:cubicBezTo>
                    <a:pt x="440515" y="636166"/>
                    <a:pt x="441198" y="631899"/>
                    <a:pt x="441965" y="627631"/>
                  </a:cubicBezTo>
                  <a:cubicBezTo>
                    <a:pt x="444866" y="610818"/>
                    <a:pt x="447938" y="594089"/>
                    <a:pt x="451094" y="577361"/>
                  </a:cubicBezTo>
                  <a:lnTo>
                    <a:pt x="459285" y="558840"/>
                  </a:lnTo>
                  <a:cubicBezTo>
                    <a:pt x="459285" y="558840"/>
                    <a:pt x="459114" y="558584"/>
                    <a:pt x="459029" y="558755"/>
                  </a:cubicBezTo>
                  <a:lnTo>
                    <a:pt x="451777" y="573606"/>
                  </a:lnTo>
                  <a:cubicBezTo>
                    <a:pt x="455189" y="555683"/>
                    <a:pt x="458773" y="537759"/>
                    <a:pt x="462356" y="519921"/>
                  </a:cubicBezTo>
                  <a:lnTo>
                    <a:pt x="462356" y="519921"/>
                  </a:lnTo>
                  <a:cubicBezTo>
                    <a:pt x="462356" y="519921"/>
                    <a:pt x="462356" y="519921"/>
                    <a:pt x="462356" y="519921"/>
                  </a:cubicBezTo>
                  <a:lnTo>
                    <a:pt x="462356" y="519921"/>
                  </a:lnTo>
                  <a:cubicBezTo>
                    <a:pt x="462356" y="519921"/>
                    <a:pt x="462356" y="519921"/>
                    <a:pt x="462356" y="519921"/>
                  </a:cubicBezTo>
                  <a:cubicBezTo>
                    <a:pt x="468755" y="483990"/>
                    <a:pt x="475325" y="447973"/>
                    <a:pt x="482747" y="412212"/>
                  </a:cubicBezTo>
                  <a:cubicBezTo>
                    <a:pt x="485392" y="399409"/>
                    <a:pt x="488207" y="386692"/>
                    <a:pt x="491023" y="373890"/>
                  </a:cubicBezTo>
                  <a:cubicBezTo>
                    <a:pt x="491023" y="373720"/>
                    <a:pt x="490767" y="373634"/>
                    <a:pt x="490767" y="373890"/>
                  </a:cubicBezTo>
                  <a:cubicBezTo>
                    <a:pt x="487440" y="386436"/>
                    <a:pt x="484197" y="398983"/>
                    <a:pt x="481041" y="411614"/>
                  </a:cubicBezTo>
                  <a:cubicBezTo>
                    <a:pt x="475751" y="432525"/>
                    <a:pt x="470717" y="453435"/>
                    <a:pt x="465939" y="474516"/>
                  </a:cubicBezTo>
                  <a:lnTo>
                    <a:pt x="455616" y="486721"/>
                  </a:lnTo>
                  <a:cubicBezTo>
                    <a:pt x="455104" y="487233"/>
                    <a:pt x="454677" y="487830"/>
                    <a:pt x="454166" y="488342"/>
                  </a:cubicBezTo>
                  <a:cubicBezTo>
                    <a:pt x="460479" y="454886"/>
                    <a:pt x="466963" y="421429"/>
                    <a:pt x="474130" y="388229"/>
                  </a:cubicBezTo>
                  <a:cubicBezTo>
                    <a:pt x="474301" y="387546"/>
                    <a:pt x="474471" y="386778"/>
                    <a:pt x="474642" y="386095"/>
                  </a:cubicBezTo>
                  <a:lnTo>
                    <a:pt x="475837" y="384474"/>
                  </a:lnTo>
                  <a:cubicBezTo>
                    <a:pt x="475837" y="384474"/>
                    <a:pt x="475666" y="384217"/>
                    <a:pt x="475666" y="384303"/>
                  </a:cubicBezTo>
                  <a:lnTo>
                    <a:pt x="474898" y="385156"/>
                  </a:lnTo>
                  <a:cubicBezTo>
                    <a:pt x="475837" y="380718"/>
                    <a:pt x="476860" y="376195"/>
                    <a:pt x="477884" y="371756"/>
                  </a:cubicBezTo>
                  <a:cubicBezTo>
                    <a:pt x="479334" y="369623"/>
                    <a:pt x="480785" y="367404"/>
                    <a:pt x="482235" y="365270"/>
                  </a:cubicBezTo>
                  <a:cubicBezTo>
                    <a:pt x="481382" y="371756"/>
                    <a:pt x="480529" y="378328"/>
                    <a:pt x="479675" y="384815"/>
                  </a:cubicBezTo>
                  <a:cubicBezTo>
                    <a:pt x="479675" y="384986"/>
                    <a:pt x="479932" y="384986"/>
                    <a:pt x="479932" y="384815"/>
                  </a:cubicBezTo>
                  <a:cubicBezTo>
                    <a:pt x="481212" y="377389"/>
                    <a:pt x="482491" y="369964"/>
                    <a:pt x="483856" y="362624"/>
                  </a:cubicBezTo>
                  <a:cubicBezTo>
                    <a:pt x="484368" y="361771"/>
                    <a:pt x="484966" y="360917"/>
                    <a:pt x="485477" y="359979"/>
                  </a:cubicBezTo>
                  <a:cubicBezTo>
                    <a:pt x="487183" y="357247"/>
                    <a:pt x="488719" y="354431"/>
                    <a:pt x="490340" y="351614"/>
                  </a:cubicBezTo>
                  <a:lnTo>
                    <a:pt x="494691" y="343079"/>
                  </a:lnTo>
                  <a:cubicBezTo>
                    <a:pt x="494691" y="343079"/>
                    <a:pt x="494521" y="342909"/>
                    <a:pt x="494436" y="342994"/>
                  </a:cubicBezTo>
                  <a:cubicBezTo>
                    <a:pt x="492729" y="345725"/>
                    <a:pt x="491108" y="348456"/>
                    <a:pt x="489402" y="351188"/>
                  </a:cubicBezTo>
                  <a:cubicBezTo>
                    <a:pt x="487781" y="353492"/>
                    <a:pt x="486245" y="355796"/>
                    <a:pt x="484709" y="358015"/>
                  </a:cubicBezTo>
                  <a:cubicBezTo>
                    <a:pt x="485136" y="355711"/>
                    <a:pt x="485562" y="353321"/>
                    <a:pt x="485989" y="351017"/>
                  </a:cubicBezTo>
                  <a:cubicBezTo>
                    <a:pt x="491364" y="322254"/>
                    <a:pt x="497507" y="293577"/>
                    <a:pt x="503820" y="264986"/>
                  </a:cubicBezTo>
                  <a:cubicBezTo>
                    <a:pt x="503991" y="264730"/>
                    <a:pt x="504162" y="264473"/>
                    <a:pt x="504332" y="264132"/>
                  </a:cubicBezTo>
                  <a:cubicBezTo>
                    <a:pt x="504332" y="264132"/>
                    <a:pt x="504162" y="263961"/>
                    <a:pt x="504076" y="263961"/>
                  </a:cubicBezTo>
                  <a:cubicBezTo>
                    <a:pt x="504076" y="263961"/>
                    <a:pt x="504076" y="263961"/>
                    <a:pt x="504076" y="264047"/>
                  </a:cubicBezTo>
                  <a:cubicBezTo>
                    <a:pt x="504588" y="261657"/>
                    <a:pt x="505100" y="259267"/>
                    <a:pt x="505698" y="256877"/>
                  </a:cubicBezTo>
                  <a:lnTo>
                    <a:pt x="505698" y="256877"/>
                  </a:lnTo>
                  <a:cubicBezTo>
                    <a:pt x="505698" y="256877"/>
                    <a:pt x="505698" y="256707"/>
                    <a:pt x="505698" y="256707"/>
                  </a:cubicBezTo>
                  <a:lnTo>
                    <a:pt x="505698" y="256707"/>
                  </a:lnTo>
                  <a:cubicBezTo>
                    <a:pt x="506551" y="252098"/>
                    <a:pt x="507489" y="247575"/>
                    <a:pt x="508428" y="242966"/>
                  </a:cubicBezTo>
                  <a:lnTo>
                    <a:pt x="509622" y="241344"/>
                  </a:lnTo>
                  <a:cubicBezTo>
                    <a:pt x="509622" y="241344"/>
                    <a:pt x="509452" y="241088"/>
                    <a:pt x="509452" y="241173"/>
                  </a:cubicBezTo>
                  <a:lnTo>
                    <a:pt x="508598" y="242112"/>
                  </a:lnTo>
                  <a:cubicBezTo>
                    <a:pt x="513802" y="215996"/>
                    <a:pt x="519177" y="189879"/>
                    <a:pt x="525150" y="163848"/>
                  </a:cubicBezTo>
                  <a:cubicBezTo>
                    <a:pt x="538203" y="161116"/>
                    <a:pt x="551257" y="158129"/>
                    <a:pt x="564140" y="154545"/>
                  </a:cubicBezTo>
                  <a:lnTo>
                    <a:pt x="564140" y="154545"/>
                  </a:lnTo>
                  <a:cubicBezTo>
                    <a:pt x="564140" y="154545"/>
                    <a:pt x="564225" y="154545"/>
                    <a:pt x="564225" y="154545"/>
                  </a:cubicBezTo>
                  <a:lnTo>
                    <a:pt x="564310" y="154545"/>
                  </a:lnTo>
                  <a:cubicBezTo>
                    <a:pt x="564310" y="154545"/>
                    <a:pt x="564310" y="154545"/>
                    <a:pt x="564310" y="154545"/>
                  </a:cubicBezTo>
                  <a:cubicBezTo>
                    <a:pt x="579411" y="149424"/>
                    <a:pt x="594257" y="143620"/>
                    <a:pt x="608931" y="137560"/>
                  </a:cubicBezTo>
                  <a:cubicBezTo>
                    <a:pt x="614135" y="135427"/>
                    <a:pt x="619340" y="133293"/>
                    <a:pt x="624544" y="131074"/>
                  </a:cubicBezTo>
                  <a:cubicBezTo>
                    <a:pt x="624544" y="131074"/>
                    <a:pt x="624544" y="130818"/>
                    <a:pt x="624459" y="130818"/>
                  </a:cubicBezTo>
                  <a:cubicBezTo>
                    <a:pt x="619084" y="132525"/>
                    <a:pt x="613624" y="134232"/>
                    <a:pt x="608249" y="135853"/>
                  </a:cubicBezTo>
                  <a:cubicBezTo>
                    <a:pt x="593062" y="140377"/>
                    <a:pt x="577705" y="144474"/>
                    <a:pt x="562433" y="148656"/>
                  </a:cubicBezTo>
                  <a:lnTo>
                    <a:pt x="562433" y="148656"/>
                  </a:lnTo>
                  <a:cubicBezTo>
                    <a:pt x="562433" y="148656"/>
                    <a:pt x="562433" y="148656"/>
                    <a:pt x="562433" y="148656"/>
                  </a:cubicBezTo>
                  <a:lnTo>
                    <a:pt x="562433" y="148656"/>
                  </a:lnTo>
                  <a:cubicBezTo>
                    <a:pt x="562433" y="148656"/>
                    <a:pt x="562433" y="148656"/>
                    <a:pt x="562433" y="148656"/>
                  </a:cubicBezTo>
                  <a:cubicBezTo>
                    <a:pt x="550233" y="152752"/>
                    <a:pt x="538118" y="156935"/>
                    <a:pt x="525832" y="160860"/>
                  </a:cubicBezTo>
                  <a:cubicBezTo>
                    <a:pt x="527368" y="154374"/>
                    <a:pt x="528904" y="147802"/>
                    <a:pt x="530525" y="141316"/>
                  </a:cubicBezTo>
                  <a:cubicBezTo>
                    <a:pt x="542298" y="137731"/>
                    <a:pt x="554158" y="133976"/>
                    <a:pt x="566017" y="130562"/>
                  </a:cubicBezTo>
                  <a:lnTo>
                    <a:pt x="578899" y="127063"/>
                  </a:lnTo>
                  <a:cubicBezTo>
                    <a:pt x="578899" y="127063"/>
                    <a:pt x="578899" y="126807"/>
                    <a:pt x="578899" y="126807"/>
                  </a:cubicBezTo>
                  <a:cubicBezTo>
                    <a:pt x="574463" y="127489"/>
                    <a:pt x="570027" y="128172"/>
                    <a:pt x="565590" y="128855"/>
                  </a:cubicBezTo>
                  <a:cubicBezTo>
                    <a:pt x="554413" y="130562"/>
                    <a:pt x="543237" y="132525"/>
                    <a:pt x="532146" y="134829"/>
                  </a:cubicBezTo>
                  <a:cubicBezTo>
                    <a:pt x="532572" y="132952"/>
                    <a:pt x="533084" y="131074"/>
                    <a:pt x="533511" y="129196"/>
                  </a:cubicBezTo>
                  <a:cubicBezTo>
                    <a:pt x="533511" y="129026"/>
                    <a:pt x="533340" y="129026"/>
                    <a:pt x="533255" y="129196"/>
                  </a:cubicBezTo>
                  <a:cubicBezTo>
                    <a:pt x="532658" y="131159"/>
                    <a:pt x="532146" y="133122"/>
                    <a:pt x="531548" y="135000"/>
                  </a:cubicBezTo>
                  <a:cubicBezTo>
                    <a:pt x="530525" y="135256"/>
                    <a:pt x="529415" y="135427"/>
                    <a:pt x="528392" y="135683"/>
                  </a:cubicBezTo>
                  <a:lnTo>
                    <a:pt x="528392" y="135683"/>
                  </a:lnTo>
                  <a:cubicBezTo>
                    <a:pt x="528392" y="135683"/>
                    <a:pt x="528392" y="135683"/>
                    <a:pt x="528392" y="135683"/>
                  </a:cubicBezTo>
                  <a:lnTo>
                    <a:pt x="528392" y="135683"/>
                  </a:lnTo>
                  <a:cubicBezTo>
                    <a:pt x="528392" y="135683"/>
                    <a:pt x="528392" y="135683"/>
                    <a:pt x="528392" y="135683"/>
                  </a:cubicBezTo>
                  <a:cubicBezTo>
                    <a:pt x="523955" y="137048"/>
                    <a:pt x="519519" y="138499"/>
                    <a:pt x="515168" y="140036"/>
                  </a:cubicBezTo>
                  <a:lnTo>
                    <a:pt x="517130" y="130135"/>
                  </a:lnTo>
                  <a:cubicBezTo>
                    <a:pt x="518324" y="129623"/>
                    <a:pt x="519604" y="129111"/>
                    <a:pt x="520884" y="128599"/>
                  </a:cubicBezTo>
                  <a:cubicBezTo>
                    <a:pt x="522846" y="127831"/>
                    <a:pt x="524809" y="127148"/>
                    <a:pt x="526771" y="126465"/>
                  </a:cubicBezTo>
                  <a:cubicBezTo>
                    <a:pt x="526771" y="126465"/>
                    <a:pt x="526771" y="126209"/>
                    <a:pt x="526771" y="126209"/>
                  </a:cubicBezTo>
                  <a:cubicBezTo>
                    <a:pt x="524638" y="126380"/>
                    <a:pt x="522590" y="126636"/>
                    <a:pt x="520457" y="126892"/>
                  </a:cubicBezTo>
                  <a:cubicBezTo>
                    <a:pt x="519689" y="126977"/>
                    <a:pt x="518836" y="127063"/>
                    <a:pt x="518068" y="127233"/>
                  </a:cubicBezTo>
                  <a:lnTo>
                    <a:pt x="522334" y="122966"/>
                  </a:lnTo>
                  <a:cubicBezTo>
                    <a:pt x="522334" y="122966"/>
                    <a:pt x="522164" y="122710"/>
                    <a:pt x="522164" y="122795"/>
                  </a:cubicBezTo>
                  <a:lnTo>
                    <a:pt x="518154" y="125697"/>
                  </a:lnTo>
                  <a:lnTo>
                    <a:pt x="519177" y="120235"/>
                  </a:lnTo>
                  <a:cubicBezTo>
                    <a:pt x="519177" y="120235"/>
                    <a:pt x="518922" y="120064"/>
                    <a:pt x="518922" y="120235"/>
                  </a:cubicBezTo>
                  <a:lnTo>
                    <a:pt x="517471" y="126209"/>
                  </a:lnTo>
                  <a:lnTo>
                    <a:pt x="515423" y="127660"/>
                  </a:lnTo>
                  <a:cubicBezTo>
                    <a:pt x="513547" y="127916"/>
                    <a:pt x="511584" y="128257"/>
                    <a:pt x="509707" y="128684"/>
                  </a:cubicBezTo>
                  <a:cubicBezTo>
                    <a:pt x="510902" y="122966"/>
                    <a:pt x="512182" y="117247"/>
                    <a:pt x="513376" y="111614"/>
                  </a:cubicBezTo>
                  <a:cubicBezTo>
                    <a:pt x="513376" y="111444"/>
                    <a:pt x="513120" y="111444"/>
                    <a:pt x="513120" y="111614"/>
                  </a:cubicBezTo>
                  <a:cubicBezTo>
                    <a:pt x="511584" y="117418"/>
                    <a:pt x="510049" y="123222"/>
                    <a:pt x="508598" y="129026"/>
                  </a:cubicBezTo>
                  <a:cubicBezTo>
                    <a:pt x="506636" y="129452"/>
                    <a:pt x="504674" y="129879"/>
                    <a:pt x="502797" y="130476"/>
                  </a:cubicBezTo>
                  <a:lnTo>
                    <a:pt x="502797" y="130476"/>
                  </a:lnTo>
                  <a:cubicBezTo>
                    <a:pt x="502797" y="130476"/>
                    <a:pt x="502797" y="130476"/>
                    <a:pt x="502797" y="130476"/>
                  </a:cubicBezTo>
                  <a:lnTo>
                    <a:pt x="502797" y="130476"/>
                  </a:lnTo>
                  <a:cubicBezTo>
                    <a:pt x="502797" y="130476"/>
                    <a:pt x="502797" y="130476"/>
                    <a:pt x="502797" y="130476"/>
                  </a:cubicBezTo>
                  <a:cubicBezTo>
                    <a:pt x="500323" y="131671"/>
                    <a:pt x="498019" y="132952"/>
                    <a:pt x="495630" y="134403"/>
                  </a:cubicBezTo>
                  <a:lnTo>
                    <a:pt x="498104" y="123392"/>
                  </a:lnTo>
                  <a:cubicBezTo>
                    <a:pt x="498104" y="123392"/>
                    <a:pt x="497848" y="123222"/>
                    <a:pt x="497848" y="123392"/>
                  </a:cubicBezTo>
                  <a:lnTo>
                    <a:pt x="494606" y="135085"/>
                  </a:lnTo>
                  <a:cubicBezTo>
                    <a:pt x="492132" y="136622"/>
                    <a:pt x="489743" y="138243"/>
                    <a:pt x="487354" y="139950"/>
                  </a:cubicBezTo>
                  <a:cubicBezTo>
                    <a:pt x="485648" y="141145"/>
                    <a:pt x="483941" y="142425"/>
                    <a:pt x="482235" y="143620"/>
                  </a:cubicBezTo>
                  <a:cubicBezTo>
                    <a:pt x="482491" y="142425"/>
                    <a:pt x="482662" y="141230"/>
                    <a:pt x="482917" y="140036"/>
                  </a:cubicBezTo>
                  <a:lnTo>
                    <a:pt x="486501" y="121942"/>
                  </a:lnTo>
                  <a:lnTo>
                    <a:pt x="487183" y="118869"/>
                  </a:lnTo>
                  <a:cubicBezTo>
                    <a:pt x="487183" y="118869"/>
                    <a:pt x="487354" y="118869"/>
                    <a:pt x="487440" y="118869"/>
                  </a:cubicBezTo>
                  <a:cubicBezTo>
                    <a:pt x="493497" y="119637"/>
                    <a:pt x="499640" y="121344"/>
                    <a:pt x="506892" y="120491"/>
                  </a:cubicBezTo>
                  <a:cubicBezTo>
                    <a:pt x="504162" y="114346"/>
                    <a:pt x="499469" y="112980"/>
                    <a:pt x="494691" y="112041"/>
                  </a:cubicBezTo>
                  <a:cubicBezTo>
                    <a:pt x="492729" y="111614"/>
                    <a:pt x="490767" y="111102"/>
                    <a:pt x="488890" y="110590"/>
                  </a:cubicBezTo>
                  <a:lnTo>
                    <a:pt x="490255" y="103933"/>
                  </a:lnTo>
                  <a:cubicBezTo>
                    <a:pt x="490255" y="103933"/>
                    <a:pt x="489999" y="103762"/>
                    <a:pt x="489999" y="103933"/>
                  </a:cubicBezTo>
                  <a:lnTo>
                    <a:pt x="488378" y="110505"/>
                  </a:lnTo>
                  <a:cubicBezTo>
                    <a:pt x="480358" y="107944"/>
                    <a:pt x="473021" y="103848"/>
                    <a:pt x="465854" y="99324"/>
                  </a:cubicBezTo>
                  <a:cubicBezTo>
                    <a:pt x="455275" y="92667"/>
                    <a:pt x="446317" y="84218"/>
                    <a:pt x="439235" y="73890"/>
                  </a:cubicBezTo>
                  <a:cubicBezTo>
                    <a:pt x="430106" y="60576"/>
                    <a:pt x="431130" y="50078"/>
                    <a:pt x="443245" y="39239"/>
                  </a:cubicBezTo>
                  <a:cubicBezTo>
                    <a:pt x="455957" y="27888"/>
                    <a:pt x="470973" y="20889"/>
                    <a:pt x="487610" y="18158"/>
                  </a:cubicBezTo>
                  <a:cubicBezTo>
                    <a:pt x="515935" y="13549"/>
                    <a:pt x="544431" y="12525"/>
                    <a:pt x="572928" y="17304"/>
                  </a:cubicBezTo>
                  <a:cubicBezTo>
                    <a:pt x="581971" y="18841"/>
                    <a:pt x="591100" y="20121"/>
                    <a:pt x="600144" y="21316"/>
                  </a:cubicBezTo>
                  <a:cubicBezTo>
                    <a:pt x="615671" y="23364"/>
                    <a:pt x="630261" y="28826"/>
                    <a:pt x="645106" y="33179"/>
                  </a:cubicBezTo>
                  <a:cubicBezTo>
                    <a:pt x="667886" y="40007"/>
                    <a:pt x="689130" y="50163"/>
                    <a:pt x="709691" y="62112"/>
                  </a:cubicBezTo>
                  <a:cubicBezTo>
                    <a:pt x="715919" y="65697"/>
                    <a:pt x="721294" y="69964"/>
                    <a:pt x="725048" y="76280"/>
                  </a:cubicBezTo>
                  <a:cubicBezTo>
                    <a:pt x="726499" y="78670"/>
                    <a:pt x="728034" y="81060"/>
                    <a:pt x="729826" y="83279"/>
                  </a:cubicBezTo>
                  <a:cubicBezTo>
                    <a:pt x="738869" y="94203"/>
                    <a:pt x="740832" y="107518"/>
                    <a:pt x="742282" y="120917"/>
                  </a:cubicBezTo>
                  <a:cubicBezTo>
                    <a:pt x="743050" y="127831"/>
                    <a:pt x="740320" y="133208"/>
                    <a:pt x="734091" y="136878"/>
                  </a:cubicBezTo>
                  <a:cubicBezTo>
                    <a:pt x="727010" y="141060"/>
                    <a:pt x="719503" y="143961"/>
                    <a:pt x="711483" y="145583"/>
                  </a:cubicBezTo>
                  <a:cubicBezTo>
                    <a:pt x="700818" y="147717"/>
                    <a:pt x="690153" y="148314"/>
                    <a:pt x="679318" y="148485"/>
                  </a:cubicBezTo>
                  <a:lnTo>
                    <a:pt x="682816" y="147376"/>
                  </a:lnTo>
                  <a:cubicBezTo>
                    <a:pt x="682816" y="147376"/>
                    <a:pt x="682816" y="147119"/>
                    <a:pt x="682816" y="147119"/>
                  </a:cubicBezTo>
                  <a:lnTo>
                    <a:pt x="675308" y="148485"/>
                  </a:lnTo>
                  <a:cubicBezTo>
                    <a:pt x="675308" y="148485"/>
                    <a:pt x="675052" y="148485"/>
                    <a:pt x="674881" y="148485"/>
                  </a:cubicBezTo>
                  <a:cubicBezTo>
                    <a:pt x="675905" y="147632"/>
                    <a:pt x="677014" y="146778"/>
                    <a:pt x="678038" y="145924"/>
                  </a:cubicBezTo>
                  <a:lnTo>
                    <a:pt x="682389" y="142596"/>
                  </a:lnTo>
                  <a:cubicBezTo>
                    <a:pt x="682389" y="142596"/>
                    <a:pt x="682304" y="142340"/>
                    <a:pt x="682219" y="142340"/>
                  </a:cubicBezTo>
                  <a:lnTo>
                    <a:pt x="677100" y="144388"/>
                  </a:lnTo>
                  <a:cubicBezTo>
                    <a:pt x="673516" y="145839"/>
                    <a:pt x="669848" y="147119"/>
                    <a:pt x="666265" y="148656"/>
                  </a:cubicBezTo>
                  <a:cubicBezTo>
                    <a:pt x="660036" y="148912"/>
                    <a:pt x="653723" y="149595"/>
                    <a:pt x="647409" y="150619"/>
                  </a:cubicBezTo>
                  <a:cubicBezTo>
                    <a:pt x="648860" y="151472"/>
                    <a:pt x="650395" y="152155"/>
                    <a:pt x="651931" y="152667"/>
                  </a:cubicBezTo>
                  <a:cubicBezTo>
                    <a:pt x="646386" y="153691"/>
                    <a:pt x="640840" y="154715"/>
                    <a:pt x="635379" y="155825"/>
                  </a:cubicBezTo>
                  <a:cubicBezTo>
                    <a:pt x="635379" y="155825"/>
                    <a:pt x="635379" y="155825"/>
                    <a:pt x="635379" y="155825"/>
                  </a:cubicBezTo>
                  <a:cubicBezTo>
                    <a:pt x="635379" y="155825"/>
                    <a:pt x="635379" y="155825"/>
                    <a:pt x="635379" y="155825"/>
                  </a:cubicBezTo>
                  <a:cubicBezTo>
                    <a:pt x="635379" y="155825"/>
                    <a:pt x="635379" y="155825"/>
                    <a:pt x="635379" y="155825"/>
                  </a:cubicBezTo>
                  <a:cubicBezTo>
                    <a:pt x="635379" y="155825"/>
                    <a:pt x="635379" y="155825"/>
                    <a:pt x="635379" y="155825"/>
                  </a:cubicBezTo>
                  <a:cubicBezTo>
                    <a:pt x="624033" y="159068"/>
                    <a:pt x="612771" y="162824"/>
                    <a:pt x="601423" y="166408"/>
                  </a:cubicBezTo>
                  <a:lnTo>
                    <a:pt x="589308" y="170164"/>
                  </a:lnTo>
                  <a:cubicBezTo>
                    <a:pt x="589308" y="170164"/>
                    <a:pt x="589308" y="170420"/>
                    <a:pt x="589308" y="170420"/>
                  </a:cubicBezTo>
                  <a:lnTo>
                    <a:pt x="601679" y="168115"/>
                  </a:lnTo>
                  <a:cubicBezTo>
                    <a:pt x="613368" y="166067"/>
                    <a:pt x="625056" y="164104"/>
                    <a:pt x="636659" y="161629"/>
                  </a:cubicBezTo>
                  <a:cubicBezTo>
                    <a:pt x="636659" y="161629"/>
                    <a:pt x="636659" y="161629"/>
                    <a:pt x="636659" y="161629"/>
                  </a:cubicBezTo>
                  <a:cubicBezTo>
                    <a:pt x="636659" y="161629"/>
                    <a:pt x="636659" y="161629"/>
                    <a:pt x="636659" y="161629"/>
                  </a:cubicBezTo>
                  <a:cubicBezTo>
                    <a:pt x="636659" y="161629"/>
                    <a:pt x="636659" y="161629"/>
                    <a:pt x="636745" y="161629"/>
                  </a:cubicBezTo>
                  <a:cubicBezTo>
                    <a:pt x="636745" y="161629"/>
                    <a:pt x="636745" y="161629"/>
                    <a:pt x="636745" y="161629"/>
                  </a:cubicBezTo>
                  <a:cubicBezTo>
                    <a:pt x="642802" y="159922"/>
                    <a:pt x="648774" y="158044"/>
                    <a:pt x="654832" y="156081"/>
                  </a:cubicBezTo>
                  <a:cubicBezTo>
                    <a:pt x="653382" y="157276"/>
                    <a:pt x="651931" y="158385"/>
                    <a:pt x="650481" y="159580"/>
                  </a:cubicBezTo>
                  <a:lnTo>
                    <a:pt x="646129" y="162994"/>
                  </a:lnTo>
                  <a:cubicBezTo>
                    <a:pt x="646129" y="162994"/>
                    <a:pt x="646215" y="163250"/>
                    <a:pt x="646300" y="163250"/>
                  </a:cubicBezTo>
                  <a:lnTo>
                    <a:pt x="651419" y="161202"/>
                  </a:lnTo>
                  <a:cubicBezTo>
                    <a:pt x="656197" y="159324"/>
                    <a:pt x="661060" y="157532"/>
                    <a:pt x="665753" y="155398"/>
                  </a:cubicBezTo>
                  <a:cubicBezTo>
                    <a:pt x="665753" y="155398"/>
                    <a:pt x="665753" y="155398"/>
                    <a:pt x="665753" y="155398"/>
                  </a:cubicBezTo>
                  <a:cubicBezTo>
                    <a:pt x="665753" y="155398"/>
                    <a:pt x="665753" y="155398"/>
                    <a:pt x="665753" y="155398"/>
                  </a:cubicBezTo>
                  <a:cubicBezTo>
                    <a:pt x="665753" y="155398"/>
                    <a:pt x="665753" y="155398"/>
                    <a:pt x="665753" y="155398"/>
                  </a:cubicBezTo>
                  <a:cubicBezTo>
                    <a:pt x="665753" y="155398"/>
                    <a:pt x="665753" y="155398"/>
                    <a:pt x="665753" y="155398"/>
                  </a:cubicBezTo>
                  <a:cubicBezTo>
                    <a:pt x="665753" y="155398"/>
                    <a:pt x="665753" y="155398"/>
                    <a:pt x="665753" y="155398"/>
                  </a:cubicBezTo>
                  <a:cubicBezTo>
                    <a:pt x="669592" y="155654"/>
                    <a:pt x="673516" y="155740"/>
                    <a:pt x="677356" y="155996"/>
                  </a:cubicBezTo>
                  <a:cubicBezTo>
                    <a:pt x="687509" y="156678"/>
                    <a:pt x="697661" y="156593"/>
                    <a:pt x="708411" y="156935"/>
                  </a:cubicBezTo>
                  <a:cubicBezTo>
                    <a:pt x="708496" y="159154"/>
                    <a:pt x="709008" y="160946"/>
                    <a:pt x="708582" y="162482"/>
                  </a:cubicBezTo>
                  <a:cubicBezTo>
                    <a:pt x="701671" y="186636"/>
                    <a:pt x="699197" y="211728"/>
                    <a:pt x="694078" y="236223"/>
                  </a:cubicBezTo>
                  <a:cubicBezTo>
                    <a:pt x="683157" y="288371"/>
                    <a:pt x="671895" y="340519"/>
                    <a:pt x="660463" y="392581"/>
                  </a:cubicBezTo>
                  <a:cubicBezTo>
                    <a:pt x="656026" y="412894"/>
                    <a:pt x="650651" y="433037"/>
                    <a:pt x="646386" y="453435"/>
                  </a:cubicBezTo>
                  <a:cubicBezTo>
                    <a:pt x="639390" y="486977"/>
                    <a:pt x="632820" y="520604"/>
                    <a:pt x="626507" y="554231"/>
                  </a:cubicBezTo>
                  <a:cubicBezTo>
                    <a:pt x="620620" y="585128"/>
                    <a:pt x="617292" y="616195"/>
                    <a:pt x="618146" y="647859"/>
                  </a:cubicBezTo>
                  <a:cubicBezTo>
                    <a:pt x="618743" y="669452"/>
                    <a:pt x="620620" y="690789"/>
                    <a:pt x="625056" y="711955"/>
                  </a:cubicBezTo>
                  <a:cubicBezTo>
                    <a:pt x="627530" y="723648"/>
                    <a:pt x="628042" y="735768"/>
                    <a:pt x="629663" y="747631"/>
                  </a:cubicBezTo>
                  <a:cubicBezTo>
                    <a:pt x="631796" y="763335"/>
                    <a:pt x="633588" y="779210"/>
                    <a:pt x="636574" y="794744"/>
                  </a:cubicBezTo>
                  <a:cubicBezTo>
                    <a:pt x="640242" y="813520"/>
                    <a:pt x="642802" y="832297"/>
                    <a:pt x="644082" y="851415"/>
                  </a:cubicBezTo>
                  <a:cubicBezTo>
                    <a:pt x="644935" y="864046"/>
                    <a:pt x="645874" y="876763"/>
                    <a:pt x="647750" y="889310"/>
                  </a:cubicBezTo>
                  <a:cubicBezTo>
                    <a:pt x="651163" y="912098"/>
                    <a:pt x="652528" y="934886"/>
                    <a:pt x="653723" y="957844"/>
                  </a:cubicBezTo>
                  <a:cubicBezTo>
                    <a:pt x="654405" y="970903"/>
                    <a:pt x="655685" y="983876"/>
                    <a:pt x="656879" y="996849"/>
                  </a:cubicBezTo>
                  <a:cubicBezTo>
                    <a:pt x="658586" y="1015796"/>
                    <a:pt x="660463" y="1034829"/>
                    <a:pt x="662254" y="1053776"/>
                  </a:cubicBezTo>
                  <a:cubicBezTo>
                    <a:pt x="663961" y="1071699"/>
                    <a:pt x="665070" y="1089708"/>
                    <a:pt x="667288" y="1107546"/>
                  </a:cubicBezTo>
                  <a:cubicBezTo>
                    <a:pt x="671383" y="1139551"/>
                    <a:pt x="671127" y="1171642"/>
                    <a:pt x="670019" y="1203733"/>
                  </a:cubicBezTo>
                  <a:cubicBezTo>
                    <a:pt x="668994" y="1233349"/>
                    <a:pt x="668653" y="1262965"/>
                    <a:pt x="671383" y="1292581"/>
                  </a:cubicBezTo>
                  <a:cubicBezTo>
                    <a:pt x="672407" y="1303762"/>
                    <a:pt x="671981" y="1315113"/>
                    <a:pt x="671725" y="1326464"/>
                  </a:cubicBezTo>
                  <a:cubicBezTo>
                    <a:pt x="671469" y="1339096"/>
                    <a:pt x="665667" y="1349509"/>
                    <a:pt x="657221" y="1358555"/>
                  </a:cubicBezTo>
                  <a:cubicBezTo>
                    <a:pt x="656026" y="1359836"/>
                    <a:pt x="654576" y="1361030"/>
                    <a:pt x="653040" y="1361628"/>
                  </a:cubicBezTo>
                  <a:cubicBezTo>
                    <a:pt x="642973" y="1365810"/>
                    <a:pt x="632735" y="1369651"/>
                    <a:pt x="622667" y="1373833"/>
                  </a:cubicBezTo>
                  <a:cubicBezTo>
                    <a:pt x="592636" y="1386123"/>
                    <a:pt x="560642" y="1386550"/>
                    <a:pt x="528989" y="1388427"/>
                  </a:cubicBezTo>
                  <a:cubicBezTo>
                    <a:pt x="504674" y="1389878"/>
                    <a:pt x="480358" y="1391756"/>
                    <a:pt x="456043" y="1389366"/>
                  </a:cubicBezTo>
                  <a:cubicBezTo>
                    <a:pt x="423707" y="1386294"/>
                    <a:pt x="391458" y="1383221"/>
                    <a:pt x="359123" y="1379637"/>
                  </a:cubicBezTo>
                  <a:cubicBezTo>
                    <a:pt x="322265" y="1375540"/>
                    <a:pt x="285835" y="1368541"/>
                    <a:pt x="249660" y="1360433"/>
                  </a:cubicBezTo>
                  <a:cubicBezTo>
                    <a:pt x="222018" y="1354288"/>
                    <a:pt x="195228" y="1345582"/>
                    <a:pt x="168183" y="1337304"/>
                  </a:cubicBezTo>
                  <a:cubicBezTo>
                    <a:pt x="155043" y="1333292"/>
                    <a:pt x="141819" y="1329281"/>
                    <a:pt x="128681" y="1325440"/>
                  </a:cubicBezTo>
                  <a:cubicBezTo>
                    <a:pt x="100184" y="1317161"/>
                    <a:pt x="74589" y="1303335"/>
                    <a:pt x="50615" y="1286180"/>
                  </a:cubicBezTo>
                  <a:cubicBezTo>
                    <a:pt x="45411" y="1282425"/>
                    <a:pt x="41145" y="1278072"/>
                    <a:pt x="38756" y="1271756"/>
                  </a:cubicBezTo>
                  <a:cubicBezTo>
                    <a:pt x="37050" y="1267233"/>
                    <a:pt x="33893" y="1263136"/>
                    <a:pt x="31078" y="1259124"/>
                  </a:cubicBezTo>
                  <a:cubicBezTo>
                    <a:pt x="21095" y="1244871"/>
                    <a:pt x="19389" y="1229935"/>
                    <a:pt x="26897" y="1214146"/>
                  </a:cubicBezTo>
                  <a:close/>
                </a:path>
              </a:pathLst>
            </a:custGeom>
            <a:grpFill/>
            <a:ln w="8532" cap="flat">
              <a:noFill/>
              <a:prstDash val="solid"/>
              <a:miter/>
            </a:ln>
          </p:spPr>
          <p:txBody>
            <a:bodyPr rtlCol="0" anchor="ctr"/>
            <a:lstStyle/>
            <a:p>
              <a:endParaRPr lang="en-US"/>
            </a:p>
          </p:txBody>
        </p:sp>
        <p:sp>
          <p:nvSpPr>
            <p:cNvPr id="1579" name="Freeform 1578">
              <a:extLst>
                <a:ext uri="{FF2B5EF4-FFF2-40B4-BE49-F238E27FC236}">
                  <a16:creationId xmlns:a16="http://schemas.microsoft.com/office/drawing/2014/main" id="{E61DB9D3-EECA-9A7D-DDC1-B33EE513FEF4}"/>
                </a:ext>
              </a:extLst>
            </p:cNvPr>
            <p:cNvSpPr/>
            <p:nvPr/>
          </p:nvSpPr>
          <p:spPr>
            <a:xfrm>
              <a:off x="6513172" y="1961461"/>
              <a:ext cx="250234" cy="79476"/>
            </a:xfrm>
            <a:custGeom>
              <a:avLst/>
              <a:gdLst>
                <a:gd name="connsiteX0" fmla="*/ 247757 w 250234"/>
                <a:gd name="connsiteY0" fmla="*/ 61451 h 79476"/>
                <a:gd name="connsiteX1" fmla="*/ 245794 w 250234"/>
                <a:gd name="connsiteY1" fmla="*/ 42930 h 79476"/>
                <a:gd name="connsiteX2" fmla="*/ 238628 w 250234"/>
                <a:gd name="connsiteY2" fmla="*/ 36785 h 79476"/>
                <a:gd name="connsiteX3" fmla="*/ 217042 w 250234"/>
                <a:gd name="connsiteY3" fmla="*/ 25690 h 79476"/>
                <a:gd name="connsiteX4" fmla="*/ 181379 w 250234"/>
                <a:gd name="connsiteY4" fmla="*/ 21422 h 79476"/>
                <a:gd name="connsiteX5" fmla="*/ 197931 w 250234"/>
                <a:gd name="connsiteY5" fmla="*/ 28336 h 79476"/>
                <a:gd name="connsiteX6" fmla="*/ 224379 w 250234"/>
                <a:gd name="connsiteY6" fmla="*/ 41565 h 79476"/>
                <a:gd name="connsiteX7" fmla="*/ 233764 w 250234"/>
                <a:gd name="connsiteY7" fmla="*/ 52660 h 79476"/>
                <a:gd name="connsiteX8" fmla="*/ 223526 w 250234"/>
                <a:gd name="connsiteY8" fmla="*/ 62048 h 79476"/>
                <a:gd name="connsiteX9" fmla="*/ 176346 w 250234"/>
                <a:gd name="connsiteY9" fmla="*/ 66572 h 79476"/>
                <a:gd name="connsiteX10" fmla="*/ 139574 w 250234"/>
                <a:gd name="connsiteY10" fmla="*/ 61963 h 79476"/>
                <a:gd name="connsiteX11" fmla="*/ 81217 w 250234"/>
                <a:gd name="connsiteY11" fmla="*/ 51636 h 79476"/>
                <a:gd name="connsiteX12" fmla="*/ 77463 w 250234"/>
                <a:gd name="connsiteY12" fmla="*/ 50782 h 79476"/>
                <a:gd name="connsiteX13" fmla="*/ 78231 w 250234"/>
                <a:gd name="connsiteY13" fmla="*/ 47624 h 79476"/>
                <a:gd name="connsiteX14" fmla="*/ 86421 w 250234"/>
                <a:gd name="connsiteY14" fmla="*/ 49673 h 79476"/>
                <a:gd name="connsiteX15" fmla="*/ 86421 w 250234"/>
                <a:gd name="connsiteY15" fmla="*/ 49673 h 79476"/>
                <a:gd name="connsiteX16" fmla="*/ 86507 w 250234"/>
                <a:gd name="connsiteY16" fmla="*/ 49673 h 79476"/>
                <a:gd name="connsiteX17" fmla="*/ 86592 w 250234"/>
                <a:gd name="connsiteY17" fmla="*/ 49673 h 79476"/>
                <a:gd name="connsiteX18" fmla="*/ 86592 w 250234"/>
                <a:gd name="connsiteY18" fmla="*/ 49673 h 79476"/>
                <a:gd name="connsiteX19" fmla="*/ 126776 w 250234"/>
                <a:gd name="connsiteY19" fmla="*/ 57610 h 79476"/>
                <a:gd name="connsiteX20" fmla="*/ 140939 w 250234"/>
                <a:gd name="connsiteY20" fmla="*/ 61110 h 79476"/>
                <a:gd name="connsiteX21" fmla="*/ 140939 w 250234"/>
                <a:gd name="connsiteY21" fmla="*/ 60853 h 79476"/>
                <a:gd name="connsiteX22" fmla="*/ 127118 w 250234"/>
                <a:gd name="connsiteY22" fmla="*/ 55903 h 79476"/>
                <a:gd name="connsiteX23" fmla="*/ 92820 w 250234"/>
                <a:gd name="connsiteY23" fmla="*/ 45149 h 79476"/>
                <a:gd name="connsiteX24" fmla="*/ 92820 w 250234"/>
                <a:gd name="connsiteY24" fmla="*/ 44637 h 79476"/>
                <a:gd name="connsiteX25" fmla="*/ 133517 w 250234"/>
                <a:gd name="connsiteY25" fmla="*/ 50868 h 79476"/>
                <a:gd name="connsiteX26" fmla="*/ 148362 w 250234"/>
                <a:gd name="connsiteY26" fmla="*/ 53855 h 79476"/>
                <a:gd name="connsiteX27" fmla="*/ 148362 w 250234"/>
                <a:gd name="connsiteY27" fmla="*/ 53599 h 79476"/>
                <a:gd name="connsiteX28" fmla="*/ 133772 w 250234"/>
                <a:gd name="connsiteY28" fmla="*/ 49075 h 79476"/>
                <a:gd name="connsiteX29" fmla="*/ 92820 w 250234"/>
                <a:gd name="connsiteY29" fmla="*/ 38492 h 79476"/>
                <a:gd name="connsiteX30" fmla="*/ 92820 w 250234"/>
                <a:gd name="connsiteY30" fmla="*/ 37297 h 79476"/>
                <a:gd name="connsiteX31" fmla="*/ 94527 w 250234"/>
                <a:gd name="connsiteY31" fmla="*/ 37553 h 79476"/>
                <a:gd name="connsiteX32" fmla="*/ 94527 w 250234"/>
                <a:gd name="connsiteY32" fmla="*/ 37553 h 79476"/>
                <a:gd name="connsiteX33" fmla="*/ 94612 w 250234"/>
                <a:gd name="connsiteY33" fmla="*/ 37553 h 79476"/>
                <a:gd name="connsiteX34" fmla="*/ 94697 w 250234"/>
                <a:gd name="connsiteY34" fmla="*/ 37553 h 79476"/>
                <a:gd name="connsiteX35" fmla="*/ 94697 w 250234"/>
                <a:gd name="connsiteY35" fmla="*/ 37553 h 79476"/>
                <a:gd name="connsiteX36" fmla="*/ 123022 w 250234"/>
                <a:gd name="connsiteY36" fmla="*/ 39516 h 79476"/>
                <a:gd name="connsiteX37" fmla="*/ 141536 w 250234"/>
                <a:gd name="connsiteY37" fmla="*/ 43698 h 79476"/>
                <a:gd name="connsiteX38" fmla="*/ 150580 w 250234"/>
                <a:gd name="connsiteY38" fmla="*/ 46259 h 79476"/>
                <a:gd name="connsiteX39" fmla="*/ 159538 w 250234"/>
                <a:gd name="connsiteY39" fmla="*/ 49161 h 79476"/>
                <a:gd name="connsiteX40" fmla="*/ 159624 w 250234"/>
                <a:gd name="connsiteY40" fmla="*/ 48905 h 79476"/>
                <a:gd name="connsiteX41" fmla="*/ 150836 w 250234"/>
                <a:gd name="connsiteY41" fmla="*/ 45235 h 79476"/>
                <a:gd name="connsiteX42" fmla="*/ 141878 w 250234"/>
                <a:gd name="connsiteY42" fmla="*/ 41906 h 79476"/>
                <a:gd name="connsiteX43" fmla="*/ 136503 w 250234"/>
                <a:gd name="connsiteY43" fmla="*/ 40028 h 79476"/>
                <a:gd name="connsiteX44" fmla="*/ 146229 w 250234"/>
                <a:gd name="connsiteY44" fmla="*/ 40284 h 79476"/>
                <a:gd name="connsiteX45" fmla="*/ 164572 w 250234"/>
                <a:gd name="connsiteY45" fmla="*/ 40626 h 79476"/>
                <a:gd name="connsiteX46" fmla="*/ 164572 w 250234"/>
                <a:gd name="connsiteY46" fmla="*/ 40370 h 79476"/>
                <a:gd name="connsiteX47" fmla="*/ 146229 w 250234"/>
                <a:gd name="connsiteY47" fmla="*/ 38492 h 79476"/>
                <a:gd name="connsiteX48" fmla="*/ 120463 w 250234"/>
                <a:gd name="connsiteY48" fmla="*/ 35164 h 79476"/>
                <a:gd name="connsiteX49" fmla="*/ 116197 w 250234"/>
                <a:gd name="connsiteY49" fmla="*/ 34054 h 79476"/>
                <a:gd name="connsiteX50" fmla="*/ 102973 w 250234"/>
                <a:gd name="connsiteY50" fmla="*/ 31152 h 79476"/>
                <a:gd name="connsiteX51" fmla="*/ 120463 w 250234"/>
                <a:gd name="connsiteY51" fmla="*/ 32091 h 79476"/>
                <a:gd name="connsiteX52" fmla="*/ 129165 w 250234"/>
                <a:gd name="connsiteY52" fmla="*/ 32091 h 79476"/>
                <a:gd name="connsiteX53" fmla="*/ 137868 w 250234"/>
                <a:gd name="connsiteY53" fmla="*/ 31750 h 79476"/>
                <a:gd name="connsiteX54" fmla="*/ 137868 w 250234"/>
                <a:gd name="connsiteY54" fmla="*/ 31494 h 79476"/>
                <a:gd name="connsiteX55" fmla="*/ 129165 w 250234"/>
                <a:gd name="connsiteY55" fmla="*/ 31067 h 79476"/>
                <a:gd name="connsiteX56" fmla="*/ 120548 w 250234"/>
                <a:gd name="connsiteY56" fmla="*/ 30213 h 79476"/>
                <a:gd name="connsiteX57" fmla="*/ 91540 w 250234"/>
                <a:gd name="connsiteY57" fmla="*/ 25434 h 79476"/>
                <a:gd name="connsiteX58" fmla="*/ 90090 w 250234"/>
                <a:gd name="connsiteY58" fmla="*/ 19459 h 79476"/>
                <a:gd name="connsiteX59" fmla="*/ 89322 w 250234"/>
                <a:gd name="connsiteY59" fmla="*/ 15192 h 79476"/>
                <a:gd name="connsiteX60" fmla="*/ 89066 w 250234"/>
                <a:gd name="connsiteY60" fmla="*/ 15192 h 79476"/>
                <a:gd name="connsiteX61" fmla="*/ 88299 w 250234"/>
                <a:gd name="connsiteY61" fmla="*/ 19459 h 79476"/>
                <a:gd name="connsiteX62" fmla="*/ 87445 w 250234"/>
                <a:gd name="connsiteY62" fmla="*/ 24666 h 79476"/>
                <a:gd name="connsiteX63" fmla="*/ 81558 w 250234"/>
                <a:gd name="connsiteY63" fmla="*/ 23556 h 79476"/>
                <a:gd name="connsiteX64" fmla="*/ 81558 w 250234"/>
                <a:gd name="connsiteY64" fmla="*/ 13485 h 79476"/>
                <a:gd name="connsiteX65" fmla="*/ 95721 w 250234"/>
                <a:gd name="connsiteY65" fmla="*/ 13314 h 79476"/>
                <a:gd name="connsiteX66" fmla="*/ 119695 w 250234"/>
                <a:gd name="connsiteY66" fmla="*/ 14509 h 79476"/>
                <a:gd name="connsiteX67" fmla="*/ 128227 w 250234"/>
                <a:gd name="connsiteY67" fmla="*/ 15448 h 79476"/>
                <a:gd name="connsiteX68" fmla="*/ 136673 w 250234"/>
                <a:gd name="connsiteY68" fmla="*/ 16643 h 79476"/>
                <a:gd name="connsiteX69" fmla="*/ 136673 w 250234"/>
                <a:gd name="connsiteY69" fmla="*/ 16387 h 79476"/>
                <a:gd name="connsiteX70" fmla="*/ 128312 w 250234"/>
                <a:gd name="connsiteY70" fmla="*/ 14424 h 79476"/>
                <a:gd name="connsiteX71" fmla="*/ 119866 w 250234"/>
                <a:gd name="connsiteY71" fmla="*/ 12717 h 79476"/>
                <a:gd name="connsiteX72" fmla="*/ 95891 w 250234"/>
                <a:gd name="connsiteY72" fmla="*/ 9132 h 79476"/>
                <a:gd name="connsiteX73" fmla="*/ 81388 w 250234"/>
                <a:gd name="connsiteY73" fmla="*/ 8108 h 79476"/>
                <a:gd name="connsiteX74" fmla="*/ 81388 w 250234"/>
                <a:gd name="connsiteY74" fmla="*/ 4353 h 79476"/>
                <a:gd name="connsiteX75" fmla="*/ 86166 w 250234"/>
                <a:gd name="connsiteY75" fmla="*/ 4011 h 79476"/>
                <a:gd name="connsiteX76" fmla="*/ 92735 w 250234"/>
                <a:gd name="connsiteY76" fmla="*/ 3243 h 79476"/>
                <a:gd name="connsiteX77" fmla="*/ 93247 w 250234"/>
                <a:gd name="connsiteY77" fmla="*/ 3158 h 79476"/>
                <a:gd name="connsiteX78" fmla="*/ 92649 w 250234"/>
                <a:gd name="connsiteY78" fmla="*/ 3158 h 79476"/>
                <a:gd name="connsiteX79" fmla="*/ 85995 w 250234"/>
                <a:gd name="connsiteY79" fmla="*/ 3926 h 79476"/>
                <a:gd name="connsiteX80" fmla="*/ 81217 w 250234"/>
                <a:gd name="connsiteY80" fmla="*/ 4267 h 79476"/>
                <a:gd name="connsiteX81" fmla="*/ 81217 w 250234"/>
                <a:gd name="connsiteY81" fmla="*/ 0 h 79476"/>
                <a:gd name="connsiteX82" fmla="*/ 80876 w 250234"/>
                <a:gd name="connsiteY82" fmla="*/ 0 h 79476"/>
                <a:gd name="connsiteX83" fmla="*/ 80193 w 250234"/>
                <a:gd name="connsiteY83" fmla="*/ 4353 h 79476"/>
                <a:gd name="connsiteX84" fmla="*/ 79084 w 250234"/>
                <a:gd name="connsiteY84" fmla="*/ 4353 h 79476"/>
                <a:gd name="connsiteX85" fmla="*/ 78402 w 250234"/>
                <a:gd name="connsiteY85" fmla="*/ 4353 h 79476"/>
                <a:gd name="connsiteX86" fmla="*/ 79170 w 250234"/>
                <a:gd name="connsiteY86" fmla="*/ 4438 h 79476"/>
                <a:gd name="connsiteX87" fmla="*/ 80193 w 250234"/>
                <a:gd name="connsiteY87" fmla="*/ 4438 h 79476"/>
                <a:gd name="connsiteX88" fmla="*/ 79596 w 250234"/>
                <a:gd name="connsiteY88" fmla="*/ 7937 h 79476"/>
                <a:gd name="connsiteX89" fmla="*/ 79596 w 250234"/>
                <a:gd name="connsiteY89" fmla="*/ 7937 h 79476"/>
                <a:gd name="connsiteX90" fmla="*/ 71576 w 250234"/>
                <a:gd name="connsiteY90" fmla="*/ 7767 h 79476"/>
                <a:gd name="connsiteX91" fmla="*/ 71576 w 250234"/>
                <a:gd name="connsiteY91" fmla="*/ 7767 h 79476"/>
                <a:gd name="connsiteX92" fmla="*/ 71576 w 250234"/>
                <a:gd name="connsiteY92" fmla="*/ 7767 h 79476"/>
                <a:gd name="connsiteX93" fmla="*/ 71576 w 250234"/>
                <a:gd name="connsiteY93" fmla="*/ 7767 h 79476"/>
                <a:gd name="connsiteX94" fmla="*/ 67140 w 250234"/>
                <a:gd name="connsiteY94" fmla="*/ 8108 h 79476"/>
                <a:gd name="connsiteX95" fmla="*/ 66372 w 250234"/>
                <a:gd name="connsiteY95" fmla="*/ 5292 h 79476"/>
                <a:gd name="connsiteX96" fmla="*/ 78487 w 250234"/>
                <a:gd name="connsiteY96" fmla="*/ 4353 h 79476"/>
                <a:gd name="connsiteX97" fmla="*/ 24481 w 250234"/>
                <a:gd name="connsiteY97" fmla="*/ 3670 h 79476"/>
                <a:gd name="connsiteX98" fmla="*/ 12195 w 250234"/>
                <a:gd name="connsiteY98" fmla="*/ 6828 h 79476"/>
                <a:gd name="connsiteX99" fmla="*/ 7162 w 250234"/>
                <a:gd name="connsiteY99" fmla="*/ 36358 h 79476"/>
                <a:gd name="connsiteX100" fmla="*/ 25078 w 250234"/>
                <a:gd name="connsiteY100" fmla="*/ 47368 h 79476"/>
                <a:gd name="connsiteX101" fmla="*/ 52209 w 250234"/>
                <a:gd name="connsiteY101" fmla="*/ 56159 h 79476"/>
                <a:gd name="connsiteX102" fmla="*/ 73965 w 250234"/>
                <a:gd name="connsiteY102" fmla="*/ 61366 h 79476"/>
                <a:gd name="connsiteX103" fmla="*/ 73965 w 250234"/>
                <a:gd name="connsiteY103" fmla="*/ 61366 h 79476"/>
                <a:gd name="connsiteX104" fmla="*/ 74221 w 250234"/>
                <a:gd name="connsiteY104" fmla="*/ 61536 h 79476"/>
                <a:gd name="connsiteX105" fmla="*/ 74221 w 250234"/>
                <a:gd name="connsiteY105" fmla="*/ 61536 h 79476"/>
                <a:gd name="connsiteX106" fmla="*/ 117221 w 250234"/>
                <a:gd name="connsiteY106" fmla="*/ 70754 h 79476"/>
                <a:gd name="connsiteX107" fmla="*/ 161245 w 250234"/>
                <a:gd name="connsiteY107" fmla="*/ 77155 h 79476"/>
                <a:gd name="connsiteX108" fmla="*/ 227536 w 250234"/>
                <a:gd name="connsiteY108" fmla="*/ 75789 h 79476"/>
                <a:gd name="connsiteX109" fmla="*/ 247244 w 250234"/>
                <a:gd name="connsiteY109" fmla="*/ 61280 h 79476"/>
                <a:gd name="connsiteX110" fmla="*/ 75074 w 250234"/>
                <a:gd name="connsiteY110" fmla="*/ 50270 h 79476"/>
                <a:gd name="connsiteX111" fmla="*/ 54598 w 250234"/>
                <a:gd name="connsiteY111" fmla="*/ 44893 h 79476"/>
                <a:gd name="connsiteX112" fmla="*/ 55025 w 250234"/>
                <a:gd name="connsiteY112" fmla="*/ 42162 h 79476"/>
                <a:gd name="connsiteX113" fmla="*/ 67310 w 250234"/>
                <a:gd name="connsiteY113" fmla="*/ 44979 h 79476"/>
                <a:gd name="connsiteX114" fmla="*/ 67396 w 250234"/>
                <a:gd name="connsiteY114" fmla="*/ 48051 h 79476"/>
                <a:gd name="connsiteX115" fmla="*/ 67651 w 250234"/>
                <a:gd name="connsiteY115" fmla="*/ 48051 h 79476"/>
                <a:gd name="connsiteX116" fmla="*/ 68334 w 250234"/>
                <a:gd name="connsiteY116" fmla="*/ 45235 h 79476"/>
                <a:gd name="connsiteX117" fmla="*/ 75330 w 250234"/>
                <a:gd name="connsiteY117" fmla="*/ 46942 h 79476"/>
                <a:gd name="connsiteX118" fmla="*/ 75245 w 250234"/>
                <a:gd name="connsiteY118" fmla="*/ 50356 h 79476"/>
                <a:gd name="connsiteX119" fmla="*/ 15779 w 250234"/>
                <a:gd name="connsiteY119" fmla="*/ 18350 h 79476"/>
                <a:gd name="connsiteX120" fmla="*/ 24225 w 250234"/>
                <a:gd name="connsiteY120" fmla="*/ 16984 h 79476"/>
                <a:gd name="connsiteX121" fmla="*/ 48114 w 250234"/>
                <a:gd name="connsiteY121" fmla="*/ 14595 h 79476"/>
                <a:gd name="connsiteX122" fmla="*/ 53574 w 250234"/>
                <a:gd name="connsiteY122" fmla="*/ 14339 h 79476"/>
                <a:gd name="connsiteX123" fmla="*/ 52209 w 250234"/>
                <a:gd name="connsiteY123" fmla="*/ 20398 h 79476"/>
                <a:gd name="connsiteX124" fmla="*/ 48285 w 250234"/>
                <a:gd name="connsiteY124" fmla="*/ 20228 h 79476"/>
                <a:gd name="connsiteX125" fmla="*/ 23713 w 250234"/>
                <a:gd name="connsiteY125" fmla="*/ 21422 h 79476"/>
                <a:gd name="connsiteX126" fmla="*/ 15011 w 250234"/>
                <a:gd name="connsiteY126" fmla="*/ 22788 h 79476"/>
                <a:gd name="connsiteX127" fmla="*/ 13475 w 250234"/>
                <a:gd name="connsiteY127" fmla="*/ 23129 h 79476"/>
                <a:gd name="connsiteX128" fmla="*/ 15608 w 250234"/>
                <a:gd name="connsiteY128" fmla="*/ 18265 h 79476"/>
                <a:gd name="connsiteX129" fmla="*/ 15694 w 250234"/>
                <a:gd name="connsiteY129" fmla="*/ 18265 h 79476"/>
                <a:gd name="connsiteX130" fmla="*/ 56390 w 250234"/>
                <a:gd name="connsiteY130" fmla="*/ 14253 h 79476"/>
                <a:gd name="connsiteX131" fmla="*/ 66116 w 250234"/>
                <a:gd name="connsiteY131" fmla="*/ 13997 h 79476"/>
                <a:gd name="connsiteX132" fmla="*/ 65689 w 250234"/>
                <a:gd name="connsiteY132" fmla="*/ 21252 h 79476"/>
                <a:gd name="connsiteX133" fmla="*/ 56560 w 250234"/>
                <a:gd name="connsiteY133" fmla="*/ 20569 h 79476"/>
                <a:gd name="connsiteX134" fmla="*/ 56390 w 250234"/>
                <a:gd name="connsiteY134" fmla="*/ 14168 h 79476"/>
                <a:gd name="connsiteX135" fmla="*/ 65433 w 250234"/>
                <a:gd name="connsiteY135" fmla="*/ 26970 h 79476"/>
                <a:gd name="connsiteX136" fmla="*/ 65604 w 250234"/>
                <a:gd name="connsiteY136" fmla="*/ 28250 h 79476"/>
                <a:gd name="connsiteX137" fmla="*/ 63300 w 250234"/>
                <a:gd name="connsiteY137" fmla="*/ 28250 h 79476"/>
                <a:gd name="connsiteX138" fmla="*/ 62874 w 250234"/>
                <a:gd name="connsiteY138" fmla="*/ 28250 h 79476"/>
                <a:gd name="connsiteX139" fmla="*/ 56731 w 250234"/>
                <a:gd name="connsiteY139" fmla="*/ 27568 h 79476"/>
                <a:gd name="connsiteX140" fmla="*/ 56731 w 250234"/>
                <a:gd name="connsiteY140" fmla="*/ 25519 h 79476"/>
                <a:gd name="connsiteX141" fmla="*/ 65519 w 250234"/>
                <a:gd name="connsiteY141" fmla="*/ 26885 h 79476"/>
                <a:gd name="connsiteX142" fmla="*/ 72174 w 250234"/>
                <a:gd name="connsiteY142" fmla="*/ 28080 h 79476"/>
                <a:gd name="connsiteX143" fmla="*/ 74050 w 250234"/>
                <a:gd name="connsiteY143" fmla="*/ 28250 h 79476"/>
                <a:gd name="connsiteX144" fmla="*/ 71235 w 250234"/>
                <a:gd name="connsiteY144" fmla="*/ 28250 h 79476"/>
                <a:gd name="connsiteX145" fmla="*/ 71235 w 250234"/>
                <a:gd name="connsiteY145" fmla="*/ 27909 h 79476"/>
                <a:gd name="connsiteX146" fmla="*/ 71917 w 250234"/>
                <a:gd name="connsiteY146" fmla="*/ 27994 h 79476"/>
                <a:gd name="connsiteX147" fmla="*/ 71917 w 250234"/>
                <a:gd name="connsiteY147" fmla="*/ 27994 h 79476"/>
                <a:gd name="connsiteX148" fmla="*/ 72003 w 250234"/>
                <a:gd name="connsiteY148" fmla="*/ 27994 h 79476"/>
                <a:gd name="connsiteX149" fmla="*/ 72088 w 250234"/>
                <a:gd name="connsiteY149" fmla="*/ 27994 h 79476"/>
                <a:gd name="connsiteX150" fmla="*/ 72088 w 250234"/>
                <a:gd name="connsiteY150" fmla="*/ 27994 h 79476"/>
                <a:gd name="connsiteX151" fmla="*/ 69187 w 250234"/>
                <a:gd name="connsiteY151" fmla="*/ 40967 h 79476"/>
                <a:gd name="connsiteX152" fmla="*/ 69358 w 250234"/>
                <a:gd name="connsiteY152" fmla="*/ 40199 h 79476"/>
                <a:gd name="connsiteX153" fmla="*/ 75416 w 250234"/>
                <a:gd name="connsiteY153" fmla="*/ 41309 h 79476"/>
                <a:gd name="connsiteX154" fmla="*/ 75416 w 250234"/>
                <a:gd name="connsiteY154" fmla="*/ 41821 h 79476"/>
                <a:gd name="connsiteX155" fmla="*/ 69273 w 250234"/>
                <a:gd name="connsiteY155" fmla="*/ 40967 h 79476"/>
                <a:gd name="connsiteX156" fmla="*/ 70126 w 250234"/>
                <a:gd name="connsiteY156" fmla="*/ 36188 h 79476"/>
                <a:gd name="connsiteX157" fmla="*/ 70552 w 250234"/>
                <a:gd name="connsiteY157" fmla="*/ 33457 h 79476"/>
                <a:gd name="connsiteX158" fmla="*/ 75586 w 250234"/>
                <a:gd name="connsiteY158" fmla="*/ 34395 h 79476"/>
                <a:gd name="connsiteX159" fmla="*/ 75501 w 250234"/>
                <a:gd name="connsiteY159" fmla="*/ 36614 h 79476"/>
                <a:gd name="connsiteX160" fmla="*/ 70126 w 250234"/>
                <a:gd name="connsiteY160" fmla="*/ 36188 h 79476"/>
                <a:gd name="connsiteX161" fmla="*/ 63130 w 250234"/>
                <a:gd name="connsiteY161" fmla="*/ 32518 h 79476"/>
                <a:gd name="connsiteX162" fmla="*/ 66116 w 250234"/>
                <a:gd name="connsiteY162" fmla="*/ 32688 h 79476"/>
                <a:gd name="connsiteX163" fmla="*/ 66457 w 250234"/>
                <a:gd name="connsiteY163" fmla="*/ 35932 h 79476"/>
                <a:gd name="connsiteX164" fmla="*/ 55963 w 250234"/>
                <a:gd name="connsiteY164" fmla="*/ 35334 h 79476"/>
                <a:gd name="connsiteX165" fmla="*/ 56390 w 250234"/>
                <a:gd name="connsiteY165" fmla="*/ 32262 h 79476"/>
                <a:gd name="connsiteX166" fmla="*/ 63130 w 250234"/>
                <a:gd name="connsiteY166" fmla="*/ 32518 h 79476"/>
                <a:gd name="connsiteX167" fmla="*/ 66884 w 250234"/>
                <a:gd name="connsiteY167" fmla="*/ 39772 h 79476"/>
                <a:gd name="connsiteX168" fmla="*/ 66884 w 250234"/>
                <a:gd name="connsiteY168" fmla="*/ 40711 h 79476"/>
                <a:gd name="connsiteX169" fmla="*/ 55280 w 250234"/>
                <a:gd name="connsiteY169" fmla="*/ 39431 h 79476"/>
                <a:gd name="connsiteX170" fmla="*/ 55537 w 250234"/>
                <a:gd name="connsiteY170" fmla="*/ 37809 h 79476"/>
                <a:gd name="connsiteX171" fmla="*/ 66798 w 250234"/>
                <a:gd name="connsiteY171" fmla="*/ 39772 h 79476"/>
                <a:gd name="connsiteX172" fmla="*/ 87872 w 250234"/>
                <a:gd name="connsiteY172" fmla="*/ 43784 h 79476"/>
                <a:gd name="connsiteX173" fmla="*/ 87872 w 250234"/>
                <a:gd name="connsiteY173" fmla="*/ 43784 h 79476"/>
                <a:gd name="connsiteX174" fmla="*/ 87872 w 250234"/>
                <a:gd name="connsiteY174" fmla="*/ 43784 h 79476"/>
                <a:gd name="connsiteX175" fmla="*/ 87872 w 250234"/>
                <a:gd name="connsiteY175" fmla="*/ 43784 h 79476"/>
                <a:gd name="connsiteX176" fmla="*/ 87872 w 250234"/>
                <a:gd name="connsiteY176" fmla="*/ 43784 h 79476"/>
                <a:gd name="connsiteX177" fmla="*/ 79596 w 250234"/>
                <a:gd name="connsiteY177" fmla="*/ 42418 h 79476"/>
                <a:gd name="connsiteX178" fmla="*/ 79596 w 250234"/>
                <a:gd name="connsiteY178" fmla="*/ 42077 h 79476"/>
                <a:gd name="connsiteX179" fmla="*/ 91285 w 250234"/>
                <a:gd name="connsiteY179" fmla="*/ 44381 h 79476"/>
                <a:gd name="connsiteX180" fmla="*/ 91285 w 250234"/>
                <a:gd name="connsiteY180" fmla="*/ 44381 h 79476"/>
                <a:gd name="connsiteX181" fmla="*/ 91370 w 250234"/>
                <a:gd name="connsiteY181" fmla="*/ 44381 h 79476"/>
                <a:gd name="connsiteX182" fmla="*/ 91455 w 250234"/>
                <a:gd name="connsiteY182" fmla="*/ 44381 h 79476"/>
                <a:gd name="connsiteX183" fmla="*/ 91455 w 250234"/>
                <a:gd name="connsiteY183" fmla="*/ 44381 h 79476"/>
                <a:gd name="connsiteX184" fmla="*/ 91626 w 250234"/>
                <a:gd name="connsiteY184" fmla="*/ 44723 h 79476"/>
                <a:gd name="connsiteX185" fmla="*/ 87787 w 250234"/>
                <a:gd name="connsiteY185" fmla="*/ 43698 h 79476"/>
                <a:gd name="connsiteX186" fmla="*/ 89066 w 250234"/>
                <a:gd name="connsiteY186" fmla="*/ 38065 h 79476"/>
                <a:gd name="connsiteX187" fmla="*/ 80705 w 250234"/>
                <a:gd name="connsiteY187" fmla="*/ 37127 h 79476"/>
                <a:gd name="connsiteX188" fmla="*/ 81046 w 250234"/>
                <a:gd name="connsiteY188" fmla="*/ 35420 h 79476"/>
                <a:gd name="connsiteX189" fmla="*/ 88640 w 250234"/>
                <a:gd name="connsiteY189" fmla="*/ 36700 h 79476"/>
                <a:gd name="connsiteX190" fmla="*/ 89066 w 250234"/>
                <a:gd name="connsiteY190" fmla="*/ 38065 h 79476"/>
                <a:gd name="connsiteX191" fmla="*/ 72003 w 250234"/>
                <a:gd name="connsiteY191" fmla="*/ 13997 h 79476"/>
                <a:gd name="connsiteX192" fmla="*/ 72003 w 250234"/>
                <a:gd name="connsiteY192" fmla="*/ 13997 h 79476"/>
                <a:gd name="connsiteX193" fmla="*/ 72088 w 250234"/>
                <a:gd name="connsiteY193" fmla="*/ 13997 h 79476"/>
                <a:gd name="connsiteX194" fmla="*/ 72174 w 250234"/>
                <a:gd name="connsiteY194" fmla="*/ 13997 h 79476"/>
                <a:gd name="connsiteX195" fmla="*/ 72174 w 250234"/>
                <a:gd name="connsiteY195" fmla="*/ 13997 h 79476"/>
                <a:gd name="connsiteX196" fmla="*/ 78913 w 250234"/>
                <a:gd name="connsiteY196" fmla="*/ 13741 h 79476"/>
                <a:gd name="connsiteX197" fmla="*/ 77122 w 250234"/>
                <a:gd name="connsiteY197" fmla="*/ 22873 h 79476"/>
                <a:gd name="connsiteX198" fmla="*/ 72856 w 250234"/>
                <a:gd name="connsiteY198" fmla="*/ 22105 h 79476"/>
                <a:gd name="connsiteX199" fmla="*/ 72856 w 250234"/>
                <a:gd name="connsiteY199" fmla="*/ 22105 h 79476"/>
                <a:gd name="connsiteX200" fmla="*/ 72856 w 250234"/>
                <a:gd name="connsiteY200" fmla="*/ 22105 h 79476"/>
                <a:gd name="connsiteX201" fmla="*/ 72856 w 250234"/>
                <a:gd name="connsiteY201" fmla="*/ 22105 h 79476"/>
                <a:gd name="connsiteX202" fmla="*/ 72856 w 250234"/>
                <a:gd name="connsiteY202" fmla="*/ 22105 h 79476"/>
                <a:gd name="connsiteX203" fmla="*/ 70808 w 250234"/>
                <a:gd name="connsiteY203" fmla="*/ 21935 h 79476"/>
                <a:gd name="connsiteX204" fmla="*/ 69102 w 250234"/>
                <a:gd name="connsiteY204" fmla="*/ 14082 h 79476"/>
                <a:gd name="connsiteX205" fmla="*/ 72003 w 250234"/>
                <a:gd name="connsiteY205" fmla="*/ 14082 h 79476"/>
                <a:gd name="connsiteX206" fmla="*/ 66116 w 250234"/>
                <a:gd name="connsiteY206" fmla="*/ 5462 h 79476"/>
                <a:gd name="connsiteX207" fmla="*/ 66116 w 250234"/>
                <a:gd name="connsiteY207" fmla="*/ 8364 h 79476"/>
                <a:gd name="connsiteX208" fmla="*/ 56219 w 250234"/>
                <a:gd name="connsiteY208" fmla="*/ 9388 h 79476"/>
                <a:gd name="connsiteX209" fmla="*/ 56219 w 250234"/>
                <a:gd name="connsiteY209" fmla="*/ 5889 h 79476"/>
                <a:gd name="connsiteX210" fmla="*/ 62703 w 250234"/>
                <a:gd name="connsiteY210" fmla="*/ 5633 h 79476"/>
                <a:gd name="connsiteX211" fmla="*/ 66116 w 250234"/>
                <a:gd name="connsiteY211" fmla="*/ 5462 h 79476"/>
                <a:gd name="connsiteX212" fmla="*/ 23457 w 250234"/>
                <a:gd name="connsiteY212" fmla="*/ 12888 h 79476"/>
                <a:gd name="connsiteX213" fmla="*/ 55537 w 250234"/>
                <a:gd name="connsiteY213" fmla="*/ 5889 h 79476"/>
                <a:gd name="connsiteX214" fmla="*/ 54684 w 250234"/>
                <a:gd name="connsiteY214" fmla="*/ 9559 h 79476"/>
                <a:gd name="connsiteX215" fmla="*/ 47773 w 250234"/>
                <a:gd name="connsiteY215" fmla="*/ 10498 h 79476"/>
                <a:gd name="connsiteX216" fmla="*/ 24054 w 250234"/>
                <a:gd name="connsiteY216" fmla="*/ 15277 h 79476"/>
                <a:gd name="connsiteX217" fmla="*/ 16632 w 250234"/>
                <a:gd name="connsiteY217" fmla="*/ 17155 h 79476"/>
                <a:gd name="connsiteX218" fmla="*/ 23543 w 250234"/>
                <a:gd name="connsiteY218" fmla="*/ 12888 h 79476"/>
                <a:gd name="connsiteX219" fmla="*/ 13390 w 250234"/>
                <a:gd name="connsiteY219" fmla="*/ 24239 h 79476"/>
                <a:gd name="connsiteX220" fmla="*/ 15096 w 250234"/>
                <a:gd name="connsiteY220" fmla="*/ 23983 h 79476"/>
                <a:gd name="connsiteX221" fmla="*/ 23713 w 250234"/>
                <a:gd name="connsiteY221" fmla="*/ 23386 h 79476"/>
                <a:gd name="connsiteX222" fmla="*/ 47858 w 250234"/>
                <a:gd name="connsiteY222" fmla="*/ 24580 h 79476"/>
                <a:gd name="connsiteX223" fmla="*/ 51271 w 250234"/>
                <a:gd name="connsiteY223" fmla="*/ 25007 h 79476"/>
                <a:gd name="connsiteX224" fmla="*/ 50930 w 250234"/>
                <a:gd name="connsiteY224" fmla="*/ 27141 h 79476"/>
                <a:gd name="connsiteX225" fmla="*/ 44275 w 250234"/>
                <a:gd name="connsiteY225" fmla="*/ 26373 h 79476"/>
                <a:gd name="connsiteX226" fmla="*/ 26017 w 250234"/>
                <a:gd name="connsiteY226" fmla="*/ 23812 h 79476"/>
                <a:gd name="connsiteX227" fmla="*/ 26017 w 250234"/>
                <a:gd name="connsiteY227" fmla="*/ 24068 h 79476"/>
                <a:gd name="connsiteX228" fmla="*/ 43848 w 250234"/>
                <a:gd name="connsiteY228" fmla="*/ 28080 h 79476"/>
                <a:gd name="connsiteX229" fmla="*/ 49309 w 250234"/>
                <a:gd name="connsiteY229" fmla="*/ 29275 h 79476"/>
                <a:gd name="connsiteX230" fmla="*/ 36426 w 250234"/>
                <a:gd name="connsiteY230" fmla="*/ 30640 h 79476"/>
                <a:gd name="connsiteX231" fmla="*/ 26955 w 250234"/>
                <a:gd name="connsiteY231" fmla="*/ 32006 h 79476"/>
                <a:gd name="connsiteX232" fmla="*/ 22178 w 250234"/>
                <a:gd name="connsiteY232" fmla="*/ 32859 h 79476"/>
                <a:gd name="connsiteX233" fmla="*/ 21836 w 250234"/>
                <a:gd name="connsiteY233" fmla="*/ 32688 h 79476"/>
                <a:gd name="connsiteX234" fmla="*/ 13304 w 250234"/>
                <a:gd name="connsiteY234" fmla="*/ 24324 h 79476"/>
                <a:gd name="connsiteX235" fmla="*/ 23372 w 250234"/>
                <a:gd name="connsiteY235" fmla="*/ 33286 h 79476"/>
                <a:gd name="connsiteX236" fmla="*/ 27126 w 250234"/>
                <a:gd name="connsiteY236" fmla="*/ 32945 h 79476"/>
                <a:gd name="connsiteX237" fmla="*/ 36511 w 250234"/>
                <a:gd name="connsiteY237" fmla="*/ 32347 h 79476"/>
                <a:gd name="connsiteX238" fmla="*/ 50673 w 250234"/>
                <a:gd name="connsiteY238" fmla="*/ 32176 h 79476"/>
                <a:gd name="connsiteX239" fmla="*/ 50844 w 250234"/>
                <a:gd name="connsiteY239" fmla="*/ 35164 h 79476"/>
                <a:gd name="connsiteX240" fmla="*/ 49479 w 250234"/>
                <a:gd name="connsiteY240" fmla="*/ 35164 h 79476"/>
                <a:gd name="connsiteX241" fmla="*/ 34207 w 250234"/>
                <a:gd name="connsiteY241" fmla="*/ 34737 h 79476"/>
                <a:gd name="connsiteX242" fmla="*/ 34207 w 250234"/>
                <a:gd name="connsiteY242" fmla="*/ 34993 h 79476"/>
                <a:gd name="connsiteX243" fmla="*/ 49223 w 250234"/>
                <a:gd name="connsiteY243" fmla="*/ 36956 h 79476"/>
                <a:gd name="connsiteX244" fmla="*/ 50930 w 250234"/>
                <a:gd name="connsiteY244" fmla="*/ 37212 h 79476"/>
                <a:gd name="connsiteX245" fmla="*/ 51100 w 250234"/>
                <a:gd name="connsiteY245" fmla="*/ 39175 h 79476"/>
                <a:gd name="connsiteX246" fmla="*/ 46749 w 250234"/>
                <a:gd name="connsiteY246" fmla="*/ 38748 h 79476"/>
                <a:gd name="connsiteX247" fmla="*/ 33183 w 250234"/>
                <a:gd name="connsiteY247" fmla="*/ 37724 h 79476"/>
                <a:gd name="connsiteX248" fmla="*/ 23372 w 250234"/>
                <a:gd name="connsiteY248" fmla="*/ 33286 h 79476"/>
                <a:gd name="connsiteX249" fmla="*/ 34805 w 250234"/>
                <a:gd name="connsiteY249" fmla="*/ 38407 h 79476"/>
                <a:gd name="connsiteX250" fmla="*/ 46408 w 250234"/>
                <a:gd name="connsiteY250" fmla="*/ 40541 h 79476"/>
                <a:gd name="connsiteX251" fmla="*/ 51356 w 250234"/>
                <a:gd name="connsiteY251" fmla="*/ 41565 h 79476"/>
                <a:gd name="connsiteX252" fmla="*/ 51612 w 250234"/>
                <a:gd name="connsiteY252" fmla="*/ 44211 h 79476"/>
                <a:gd name="connsiteX253" fmla="*/ 45298 w 250234"/>
                <a:gd name="connsiteY253" fmla="*/ 42333 h 79476"/>
                <a:gd name="connsiteX254" fmla="*/ 34890 w 250234"/>
                <a:gd name="connsiteY254" fmla="*/ 38492 h 79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250234" h="79476">
                  <a:moveTo>
                    <a:pt x="247757" y="61451"/>
                  </a:moveTo>
                  <a:cubicBezTo>
                    <a:pt x="251595" y="54708"/>
                    <a:pt x="250998" y="48819"/>
                    <a:pt x="245794" y="42930"/>
                  </a:cubicBezTo>
                  <a:cubicBezTo>
                    <a:pt x="243746" y="40541"/>
                    <a:pt x="241272" y="38322"/>
                    <a:pt x="238628" y="36785"/>
                  </a:cubicBezTo>
                  <a:cubicBezTo>
                    <a:pt x="231546" y="32774"/>
                    <a:pt x="224550" y="28592"/>
                    <a:pt x="217042" y="25690"/>
                  </a:cubicBezTo>
                  <a:cubicBezTo>
                    <a:pt x="205695" y="21252"/>
                    <a:pt x="193665" y="20057"/>
                    <a:pt x="181379" y="21422"/>
                  </a:cubicBezTo>
                  <a:cubicBezTo>
                    <a:pt x="186840" y="24068"/>
                    <a:pt x="192556" y="25861"/>
                    <a:pt x="197931" y="28336"/>
                  </a:cubicBezTo>
                  <a:cubicBezTo>
                    <a:pt x="206889" y="32432"/>
                    <a:pt x="215763" y="36785"/>
                    <a:pt x="224379" y="41565"/>
                  </a:cubicBezTo>
                  <a:cubicBezTo>
                    <a:pt x="228645" y="43954"/>
                    <a:pt x="232741" y="46942"/>
                    <a:pt x="233764" y="52660"/>
                  </a:cubicBezTo>
                  <a:cubicBezTo>
                    <a:pt x="232314" y="57866"/>
                    <a:pt x="228730" y="61110"/>
                    <a:pt x="223526" y="62048"/>
                  </a:cubicBezTo>
                  <a:cubicBezTo>
                    <a:pt x="207913" y="64950"/>
                    <a:pt x="192385" y="68364"/>
                    <a:pt x="176346" y="66572"/>
                  </a:cubicBezTo>
                  <a:cubicBezTo>
                    <a:pt x="164060" y="65206"/>
                    <a:pt x="151775" y="63926"/>
                    <a:pt x="139574" y="61963"/>
                  </a:cubicBezTo>
                  <a:cubicBezTo>
                    <a:pt x="120036" y="58805"/>
                    <a:pt x="100584" y="55562"/>
                    <a:pt x="81217" y="51636"/>
                  </a:cubicBezTo>
                  <a:cubicBezTo>
                    <a:pt x="79937" y="51380"/>
                    <a:pt x="78743" y="51038"/>
                    <a:pt x="77463" y="50782"/>
                  </a:cubicBezTo>
                  <a:cubicBezTo>
                    <a:pt x="77719" y="49758"/>
                    <a:pt x="77975" y="48649"/>
                    <a:pt x="78231" y="47624"/>
                  </a:cubicBezTo>
                  <a:cubicBezTo>
                    <a:pt x="80961" y="48307"/>
                    <a:pt x="83691" y="48990"/>
                    <a:pt x="86421" y="49673"/>
                  </a:cubicBezTo>
                  <a:lnTo>
                    <a:pt x="86421" y="49673"/>
                  </a:lnTo>
                  <a:cubicBezTo>
                    <a:pt x="86421" y="49673"/>
                    <a:pt x="86507" y="49673"/>
                    <a:pt x="86507" y="49673"/>
                  </a:cubicBezTo>
                  <a:lnTo>
                    <a:pt x="86592" y="49673"/>
                  </a:lnTo>
                  <a:cubicBezTo>
                    <a:pt x="86592" y="49673"/>
                    <a:pt x="86592" y="49673"/>
                    <a:pt x="86592" y="49673"/>
                  </a:cubicBezTo>
                  <a:cubicBezTo>
                    <a:pt x="99987" y="52063"/>
                    <a:pt x="113467" y="54538"/>
                    <a:pt x="126776" y="57610"/>
                  </a:cubicBezTo>
                  <a:cubicBezTo>
                    <a:pt x="131469" y="58720"/>
                    <a:pt x="136247" y="59915"/>
                    <a:pt x="140939" y="61110"/>
                  </a:cubicBezTo>
                  <a:cubicBezTo>
                    <a:pt x="140939" y="61110"/>
                    <a:pt x="141110" y="60853"/>
                    <a:pt x="140939" y="60853"/>
                  </a:cubicBezTo>
                  <a:cubicBezTo>
                    <a:pt x="136332" y="59147"/>
                    <a:pt x="131725" y="57439"/>
                    <a:pt x="127118" y="55903"/>
                  </a:cubicBezTo>
                  <a:cubicBezTo>
                    <a:pt x="115856" y="51892"/>
                    <a:pt x="104423" y="48222"/>
                    <a:pt x="92820" y="45149"/>
                  </a:cubicBezTo>
                  <a:cubicBezTo>
                    <a:pt x="92820" y="44979"/>
                    <a:pt x="92820" y="44808"/>
                    <a:pt x="92820" y="44637"/>
                  </a:cubicBezTo>
                  <a:cubicBezTo>
                    <a:pt x="106386" y="46430"/>
                    <a:pt x="120036" y="48393"/>
                    <a:pt x="133517" y="50868"/>
                  </a:cubicBezTo>
                  <a:cubicBezTo>
                    <a:pt x="138465" y="51807"/>
                    <a:pt x="143413" y="52831"/>
                    <a:pt x="148362" y="53855"/>
                  </a:cubicBezTo>
                  <a:cubicBezTo>
                    <a:pt x="148362" y="53855"/>
                    <a:pt x="148533" y="53599"/>
                    <a:pt x="148362" y="53599"/>
                  </a:cubicBezTo>
                  <a:cubicBezTo>
                    <a:pt x="143499" y="52063"/>
                    <a:pt x="138635" y="50526"/>
                    <a:pt x="133772" y="49075"/>
                  </a:cubicBezTo>
                  <a:cubicBezTo>
                    <a:pt x="120293" y="44979"/>
                    <a:pt x="106641" y="41309"/>
                    <a:pt x="92820" y="38492"/>
                  </a:cubicBezTo>
                  <a:cubicBezTo>
                    <a:pt x="92820" y="38065"/>
                    <a:pt x="92820" y="37724"/>
                    <a:pt x="92820" y="37297"/>
                  </a:cubicBezTo>
                  <a:cubicBezTo>
                    <a:pt x="93417" y="37383"/>
                    <a:pt x="93929" y="37468"/>
                    <a:pt x="94527" y="37553"/>
                  </a:cubicBezTo>
                  <a:lnTo>
                    <a:pt x="94527" y="37553"/>
                  </a:lnTo>
                  <a:cubicBezTo>
                    <a:pt x="94527" y="37553"/>
                    <a:pt x="94612" y="37553"/>
                    <a:pt x="94612" y="37553"/>
                  </a:cubicBezTo>
                  <a:lnTo>
                    <a:pt x="94697" y="37553"/>
                  </a:lnTo>
                  <a:cubicBezTo>
                    <a:pt x="94697" y="37553"/>
                    <a:pt x="94697" y="37553"/>
                    <a:pt x="94697" y="37553"/>
                  </a:cubicBezTo>
                  <a:cubicBezTo>
                    <a:pt x="104082" y="38407"/>
                    <a:pt x="113552" y="39004"/>
                    <a:pt x="123022" y="39516"/>
                  </a:cubicBezTo>
                  <a:cubicBezTo>
                    <a:pt x="129251" y="40711"/>
                    <a:pt x="135393" y="42077"/>
                    <a:pt x="141536" y="43698"/>
                  </a:cubicBezTo>
                  <a:cubicBezTo>
                    <a:pt x="144608" y="44552"/>
                    <a:pt x="147594" y="45405"/>
                    <a:pt x="150580" y="46259"/>
                  </a:cubicBezTo>
                  <a:lnTo>
                    <a:pt x="159538" y="49161"/>
                  </a:lnTo>
                  <a:cubicBezTo>
                    <a:pt x="159538" y="49161"/>
                    <a:pt x="159709" y="48905"/>
                    <a:pt x="159624" y="48905"/>
                  </a:cubicBezTo>
                  <a:lnTo>
                    <a:pt x="150836" y="45235"/>
                  </a:lnTo>
                  <a:cubicBezTo>
                    <a:pt x="147850" y="44125"/>
                    <a:pt x="144863" y="42930"/>
                    <a:pt x="141878" y="41906"/>
                  </a:cubicBezTo>
                  <a:cubicBezTo>
                    <a:pt x="140086" y="41223"/>
                    <a:pt x="138294" y="40626"/>
                    <a:pt x="136503" y="40028"/>
                  </a:cubicBezTo>
                  <a:cubicBezTo>
                    <a:pt x="139745" y="40114"/>
                    <a:pt x="142987" y="40284"/>
                    <a:pt x="146229" y="40284"/>
                  </a:cubicBezTo>
                  <a:cubicBezTo>
                    <a:pt x="152371" y="40455"/>
                    <a:pt x="158429" y="40541"/>
                    <a:pt x="164572" y="40626"/>
                  </a:cubicBezTo>
                  <a:cubicBezTo>
                    <a:pt x="164572" y="40626"/>
                    <a:pt x="164657" y="40370"/>
                    <a:pt x="164572" y="40370"/>
                  </a:cubicBezTo>
                  <a:cubicBezTo>
                    <a:pt x="158429" y="39772"/>
                    <a:pt x="152371" y="39175"/>
                    <a:pt x="146229" y="38492"/>
                  </a:cubicBezTo>
                  <a:cubicBezTo>
                    <a:pt x="137612" y="37468"/>
                    <a:pt x="129080" y="36358"/>
                    <a:pt x="120463" y="35164"/>
                  </a:cubicBezTo>
                  <a:cubicBezTo>
                    <a:pt x="119013" y="34737"/>
                    <a:pt x="117648" y="34395"/>
                    <a:pt x="116197" y="34054"/>
                  </a:cubicBezTo>
                  <a:cubicBezTo>
                    <a:pt x="111846" y="32945"/>
                    <a:pt x="107410" y="32006"/>
                    <a:pt x="102973" y="31152"/>
                  </a:cubicBezTo>
                  <a:cubicBezTo>
                    <a:pt x="108774" y="31579"/>
                    <a:pt x="114661" y="31920"/>
                    <a:pt x="120463" y="32091"/>
                  </a:cubicBezTo>
                  <a:cubicBezTo>
                    <a:pt x="123364" y="32091"/>
                    <a:pt x="126264" y="32091"/>
                    <a:pt x="129165" y="32091"/>
                  </a:cubicBezTo>
                  <a:lnTo>
                    <a:pt x="137868" y="31750"/>
                  </a:lnTo>
                  <a:cubicBezTo>
                    <a:pt x="137868" y="31750"/>
                    <a:pt x="137868" y="31494"/>
                    <a:pt x="137868" y="31494"/>
                  </a:cubicBezTo>
                  <a:lnTo>
                    <a:pt x="129165" y="31067"/>
                  </a:lnTo>
                  <a:cubicBezTo>
                    <a:pt x="126264" y="30811"/>
                    <a:pt x="123364" y="30555"/>
                    <a:pt x="120548" y="30213"/>
                  </a:cubicBezTo>
                  <a:cubicBezTo>
                    <a:pt x="110822" y="29018"/>
                    <a:pt x="101181" y="27226"/>
                    <a:pt x="91540" y="25434"/>
                  </a:cubicBezTo>
                  <a:cubicBezTo>
                    <a:pt x="91028" y="23471"/>
                    <a:pt x="90516" y="21508"/>
                    <a:pt x="90090" y="19459"/>
                  </a:cubicBezTo>
                  <a:cubicBezTo>
                    <a:pt x="89834" y="18009"/>
                    <a:pt x="89578" y="16643"/>
                    <a:pt x="89322" y="15192"/>
                  </a:cubicBezTo>
                  <a:cubicBezTo>
                    <a:pt x="89322" y="15192"/>
                    <a:pt x="89066" y="15192"/>
                    <a:pt x="89066" y="15192"/>
                  </a:cubicBezTo>
                  <a:cubicBezTo>
                    <a:pt x="88810" y="16643"/>
                    <a:pt x="88554" y="18009"/>
                    <a:pt x="88299" y="19459"/>
                  </a:cubicBezTo>
                  <a:cubicBezTo>
                    <a:pt x="87957" y="21166"/>
                    <a:pt x="87701" y="22873"/>
                    <a:pt x="87445" y="24666"/>
                  </a:cubicBezTo>
                  <a:cubicBezTo>
                    <a:pt x="85483" y="24324"/>
                    <a:pt x="83521" y="23898"/>
                    <a:pt x="81558" y="23556"/>
                  </a:cubicBezTo>
                  <a:cubicBezTo>
                    <a:pt x="81558" y="20228"/>
                    <a:pt x="81558" y="16814"/>
                    <a:pt x="81558" y="13485"/>
                  </a:cubicBezTo>
                  <a:cubicBezTo>
                    <a:pt x="86251" y="13314"/>
                    <a:pt x="91028" y="13229"/>
                    <a:pt x="95721" y="13314"/>
                  </a:cubicBezTo>
                  <a:cubicBezTo>
                    <a:pt x="103741" y="13400"/>
                    <a:pt x="111675" y="13741"/>
                    <a:pt x="119695" y="14509"/>
                  </a:cubicBezTo>
                  <a:lnTo>
                    <a:pt x="128227" y="15448"/>
                  </a:lnTo>
                  <a:lnTo>
                    <a:pt x="136673" y="16643"/>
                  </a:lnTo>
                  <a:cubicBezTo>
                    <a:pt x="136673" y="16643"/>
                    <a:pt x="136759" y="16387"/>
                    <a:pt x="136673" y="16387"/>
                  </a:cubicBezTo>
                  <a:lnTo>
                    <a:pt x="128312" y="14424"/>
                  </a:lnTo>
                  <a:cubicBezTo>
                    <a:pt x="125497" y="13826"/>
                    <a:pt x="122681" y="13229"/>
                    <a:pt x="119866" y="12717"/>
                  </a:cubicBezTo>
                  <a:cubicBezTo>
                    <a:pt x="111931" y="11181"/>
                    <a:pt x="103911" y="10071"/>
                    <a:pt x="95891" y="9132"/>
                  </a:cubicBezTo>
                  <a:cubicBezTo>
                    <a:pt x="91114" y="8620"/>
                    <a:pt x="86251" y="8279"/>
                    <a:pt x="81388" y="8108"/>
                  </a:cubicBezTo>
                  <a:lnTo>
                    <a:pt x="81388" y="4353"/>
                  </a:lnTo>
                  <a:cubicBezTo>
                    <a:pt x="82924" y="4267"/>
                    <a:pt x="84545" y="4182"/>
                    <a:pt x="86166" y="4011"/>
                  </a:cubicBezTo>
                  <a:cubicBezTo>
                    <a:pt x="88383" y="3755"/>
                    <a:pt x="90602" y="3499"/>
                    <a:pt x="92735" y="3243"/>
                  </a:cubicBezTo>
                  <a:cubicBezTo>
                    <a:pt x="92906" y="3243"/>
                    <a:pt x="93076" y="3243"/>
                    <a:pt x="93247" y="3158"/>
                  </a:cubicBezTo>
                  <a:cubicBezTo>
                    <a:pt x="93076" y="3158"/>
                    <a:pt x="92906" y="3158"/>
                    <a:pt x="92649" y="3158"/>
                  </a:cubicBezTo>
                  <a:cubicBezTo>
                    <a:pt x="90432" y="3414"/>
                    <a:pt x="88213" y="3670"/>
                    <a:pt x="85995" y="3926"/>
                  </a:cubicBezTo>
                  <a:cubicBezTo>
                    <a:pt x="84374" y="4011"/>
                    <a:pt x="82838" y="4097"/>
                    <a:pt x="81217" y="4267"/>
                  </a:cubicBezTo>
                  <a:lnTo>
                    <a:pt x="81217" y="0"/>
                  </a:lnTo>
                  <a:cubicBezTo>
                    <a:pt x="81217" y="0"/>
                    <a:pt x="80876" y="0"/>
                    <a:pt x="80876" y="0"/>
                  </a:cubicBezTo>
                  <a:lnTo>
                    <a:pt x="80193" y="4353"/>
                  </a:lnTo>
                  <a:cubicBezTo>
                    <a:pt x="80193" y="4353"/>
                    <a:pt x="79425" y="4353"/>
                    <a:pt x="79084" y="4353"/>
                  </a:cubicBezTo>
                  <a:cubicBezTo>
                    <a:pt x="78828" y="4353"/>
                    <a:pt x="78658" y="4353"/>
                    <a:pt x="78402" y="4353"/>
                  </a:cubicBezTo>
                  <a:cubicBezTo>
                    <a:pt x="78658" y="4353"/>
                    <a:pt x="78913" y="4353"/>
                    <a:pt x="79170" y="4438"/>
                  </a:cubicBezTo>
                  <a:cubicBezTo>
                    <a:pt x="79511" y="4438"/>
                    <a:pt x="79852" y="4438"/>
                    <a:pt x="80193" y="4438"/>
                  </a:cubicBezTo>
                  <a:lnTo>
                    <a:pt x="79596" y="7937"/>
                  </a:lnTo>
                  <a:cubicBezTo>
                    <a:pt x="79596" y="7937"/>
                    <a:pt x="79596" y="7937"/>
                    <a:pt x="79596" y="7937"/>
                  </a:cubicBezTo>
                  <a:cubicBezTo>
                    <a:pt x="76951" y="7852"/>
                    <a:pt x="74221" y="7767"/>
                    <a:pt x="71576" y="7767"/>
                  </a:cubicBezTo>
                  <a:lnTo>
                    <a:pt x="71576" y="7767"/>
                  </a:lnTo>
                  <a:cubicBezTo>
                    <a:pt x="71576" y="7767"/>
                    <a:pt x="71576" y="7767"/>
                    <a:pt x="71576" y="7767"/>
                  </a:cubicBezTo>
                  <a:lnTo>
                    <a:pt x="71576" y="7767"/>
                  </a:lnTo>
                  <a:cubicBezTo>
                    <a:pt x="70126" y="7852"/>
                    <a:pt x="68590" y="7937"/>
                    <a:pt x="67140" y="8108"/>
                  </a:cubicBezTo>
                  <a:cubicBezTo>
                    <a:pt x="66884" y="7169"/>
                    <a:pt x="66628" y="6230"/>
                    <a:pt x="66372" y="5292"/>
                  </a:cubicBezTo>
                  <a:cubicBezTo>
                    <a:pt x="70382" y="5036"/>
                    <a:pt x="74477" y="4694"/>
                    <a:pt x="78487" y="4353"/>
                  </a:cubicBezTo>
                  <a:cubicBezTo>
                    <a:pt x="60571" y="1536"/>
                    <a:pt x="42568" y="341"/>
                    <a:pt x="24481" y="3670"/>
                  </a:cubicBezTo>
                  <a:cubicBezTo>
                    <a:pt x="20300" y="4438"/>
                    <a:pt x="16035" y="5206"/>
                    <a:pt x="12195" y="6828"/>
                  </a:cubicBezTo>
                  <a:cubicBezTo>
                    <a:pt x="-1711" y="12802"/>
                    <a:pt x="-4186" y="26458"/>
                    <a:pt x="7162" y="36358"/>
                  </a:cubicBezTo>
                  <a:cubicBezTo>
                    <a:pt x="12366" y="40882"/>
                    <a:pt x="18679" y="44637"/>
                    <a:pt x="25078" y="47368"/>
                  </a:cubicBezTo>
                  <a:cubicBezTo>
                    <a:pt x="33781" y="51038"/>
                    <a:pt x="42995" y="53940"/>
                    <a:pt x="52209" y="56159"/>
                  </a:cubicBezTo>
                  <a:cubicBezTo>
                    <a:pt x="59461" y="57952"/>
                    <a:pt x="66713" y="59659"/>
                    <a:pt x="73965" y="61366"/>
                  </a:cubicBezTo>
                  <a:lnTo>
                    <a:pt x="73965" y="61366"/>
                  </a:lnTo>
                  <a:cubicBezTo>
                    <a:pt x="73965" y="61366"/>
                    <a:pt x="74221" y="61536"/>
                    <a:pt x="74221" y="61536"/>
                  </a:cubicBezTo>
                  <a:lnTo>
                    <a:pt x="74221" y="61536"/>
                  </a:lnTo>
                  <a:cubicBezTo>
                    <a:pt x="88554" y="64779"/>
                    <a:pt x="102888" y="67937"/>
                    <a:pt x="117221" y="70754"/>
                  </a:cubicBezTo>
                  <a:cubicBezTo>
                    <a:pt x="131725" y="73570"/>
                    <a:pt x="146655" y="74509"/>
                    <a:pt x="161245" y="77155"/>
                  </a:cubicBezTo>
                  <a:cubicBezTo>
                    <a:pt x="183512" y="81252"/>
                    <a:pt x="205524" y="79374"/>
                    <a:pt x="227536" y="75789"/>
                  </a:cubicBezTo>
                  <a:cubicBezTo>
                    <a:pt x="236750" y="74339"/>
                    <a:pt x="242893" y="69047"/>
                    <a:pt x="247244" y="61280"/>
                  </a:cubicBezTo>
                  <a:close/>
                  <a:moveTo>
                    <a:pt x="75074" y="50270"/>
                  </a:moveTo>
                  <a:cubicBezTo>
                    <a:pt x="68163" y="48734"/>
                    <a:pt x="61338" y="46942"/>
                    <a:pt x="54598" y="44893"/>
                  </a:cubicBezTo>
                  <a:cubicBezTo>
                    <a:pt x="54768" y="43954"/>
                    <a:pt x="54854" y="43101"/>
                    <a:pt x="55025" y="42162"/>
                  </a:cubicBezTo>
                  <a:cubicBezTo>
                    <a:pt x="59120" y="43016"/>
                    <a:pt x="63215" y="43954"/>
                    <a:pt x="67310" y="44979"/>
                  </a:cubicBezTo>
                  <a:cubicBezTo>
                    <a:pt x="67310" y="46003"/>
                    <a:pt x="67396" y="47027"/>
                    <a:pt x="67396" y="48051"/>
                  </a:cubicBezTo>
                  <a:cubicBezTo>
                    <a:pt x="67396" y="48051"/>
                    <a:pt x="67651" y="48051"/>
                    <a:pt x="67651" y="48051"/>
                  </a:cubicBezTo>
                  <a:cubicBezTo>
                    <a:pt x="67908" y="47112"/>
                    <a:pt x="68078" y="46174"/>
                    <a:pt x="68334" y="45235"/>
                  </a:cubicBezTo>
                  <a:cubicBezTo>
                    <a:pt x="70638" y="45747"/>
                    <a:pt x="72941" y="46344"/>
                    <a:pt x="75330" y="46942"/>
                  </a:cubicBezTo>
                  <a:cubicBezTo>
                    <a:pt x="75330" y="48051"/>
                    <a:pt x="75330" y="49161"/>
                    <a:pt x="75245" y="50356"/>
                  </a:cubicBezTo>
                  <a:close/>
                  <a:moveTo>
                    <a:pt x="15779" y="18350"/>
                  </a:moveTo>
                  <a:lnTo>
                    <a:pt x="24225" y="16984"/>
                  </a:lnTo>
                  <a:cubicBezTo>
                    <a:pt x="32160" y="15875"/>
                    <a:pt x="40180" y="15107"/>
                    <a:pt x="48114" y="14595"/>
                  </a:cubicBezTo>
                  <a:cubicBezTo>
                    <a:pt x="49906" y="14509"/>
                    <a:pt x="51697" y="14424"/>
                    <a:pt x="53574" y="14339"/>
                  </a:cubicBezTo>
                  <a:cubicBezTo>
                    <a:pt x="53147" y="16387"/>
                    <a:pt x="52636" y="18350"/>
                    <a:pt x="52209" y="20398"/>
                  </a:cubicBezTo>
                  <a:cubicBezTo>
                    <a:pt x="50930" y="20398"/>
                    <a:pt x="49650" y="20313"/>
                    <a:pt x="48285" y="20228"/>
                  </a:cubicBezTo>
                  <a:cubicBezTo>
                    <a:pt x="40094" y="20142"/>
                    <a:pt x="31818" y="20398"/>
                    <a:pt x="23713" y="21422"/>
                  </a:cubicBezTo>
                  <a:cubicBezTo>
                    <a:pt x="20812" y="21764"/>
                    <a:pt x="17912" y="22361"/>
                    <a:pt x="15011" y="22788"/>
                  </a:cubicBezTo>
                  <a:cubicBezTo>
                    <a:pt x="14499" y="22873"/>
                    <a:pt x="13987" y="23044"/>
                    <a:pt x="13475" y="23129"/>
                  </a:cubicBezTo>
                  <a:cubicBezTo>
                    <a:pt x="14243" y="20996"/>
                    <a:pt x="14925" y="19459"/>
                    <a:pt x="15608" y="18265"/>
                  </a:cubicBezTo>
                  <a:lnTo>
                    <a:pt x="15694" y="18265"/>
                  </a:lnTo>
                  <a:close/>
                  <a:moveTo>
                    <a:pt x="56390" y="14253"/>
                  </a:moveTo>
                  <a:cubicBezTo>
                    <a:pt x="59632" y="14168"/>
                    <a:pt x="62874" y="14082"/>
                    <a:pt x="66116" y="13997"/>
                  </a:cubicBezTo>
                  <a:cubicBezTo>
                    <a:pt x="66030" y="16472"/>
                    <a:pt x="65860" y="18862"/>
                    <a:pt x="65689" y="21252"/>
                  </a:cubicBezTo>
                  <a:cubicBezTo>
                    <a:pt x="62703" y="20996"/>
                    <a:pt x="59632" y="20740"/>
                    <a:pt x="56560" y="20569"/>
                  </a:cubicBezTo>
                  <a:cubicBezTo>
                    <a:pt x="56560" y="18435"/>
                    <a:pt x="56475" y="16302"/>
                    <a:pt x="56390" y="14168"/>
                  </a:cubicBezTo>
                  <a:close/>
                  <a:moveTo>
                    <a:pt x="65433" y="26970"/>
                  </a:moveTo>
                  <a:cubicBezTo>
                    <a:pt x="65433" y="27397"/>
                    <a:pt x="65519" y="27824"/>
                    <a:pt x="65604" y="28250"/>
                  </a:cubicBezTo>
                  <a:cubicBezTo>
                    <a:pt x="64836" y="28250"/>
                    <a:pt x="64068" y="28250"/>
                    <a:pt x="63300" y="28250"/>
                  </a:cubicBezTo>
                  <a:cubicBezTo>
                    <a:pt x="63130" y="28250"/>
                    <a:pt x="63045" y="28250"/>
                    <a:pt x="62874" y="28250"/>
                  </a:cubicBezTo>
                  <a:cubicBezTo>
                    <a:pt x="60826" y="27994"/>
                    <a:pt x="58779" y="27824"/>
                    <a:pt x="56731" y="27568"/>
                  </a:cubicBezTo>
                  <a:cubicBezTo>
                    <a:pt x="56731" y="26885"/>
                    <a:pt x="56731" y="26202"/>
                    <a:pt x="56731" y="25519"/>
                  </a:cubicBezTo>
                  <a:cubicBezTo>
                    <a:pt x="59632" y="25946"/>
                    <a:pt x="62533" y="26373"/>
                    <a:pt x="65519" y="26885"/>
                  </a:cubicBezTo>
                  <a:close/>
                  <a:moveTo>
                    <a:pt x="72174" y="28080"/>
                  </a:moveTo>
                  <a:cubicBezTo>
                    <a:pt x="72771" y="28080"/>
                    <a:pt x="73368" y="28250"/>
                    <a:pt x="74050" y="28250"/>
                  </a:cubicBezTo>
                  <a:cubicBezTo>
                    <a:pt x="73112" y="28250"/>
                    <a:pt x="72174" y="28250"/>
                    <a:pt x="71235" y="28250"/>
                  </a:cubicBezTo>
                  <a:cubicBezTo>
                    <a:pt x="71235" y="28165"/>
                    <a:pt x="71235" y="27994"/>
                    <a:pt x="71235" y="27909"/>
                  </a:cubicBezTo>
                  <a:cubicBezTo>
                    <a:pt x="71491" y="27909"/>
                    <a:pt x="71747" y="27909"/>
                    <a:pt x="71917" y="27994"/>
                  </a:cubicBezTo>
                  <a:lnTo>
                    <a:pt x="71917" y="27994"/>
                  </a:lnTo>
                  <a:cubicBezTo>
                    <a:pt x="71917" y="27994"/>
                    <a:pt x="72003" y="27994"/>
                    <a:pt x="72003" y="27994"/>
                  </a:cubicBezTo>
                  <a:lnTo>
                    <a:pt x="72088" y="27994"/>
                  </a:lnTo>
                  <a:cubicBezTo>
                    <a:pt x="72088" y="27994"/>
                    <a:pt x="72088" y="27994"/>
                    <a:pt x="72088" y="27994"/>
                  </a:cubicBezTo>
                  <a:close/>
                  <a:moveTo>
                    <a:pt x="69187" y="40967"/>
                  </a:moveTo>
                  <a:cubicBezTo>
                    <a:pt x="69187" y="40967"/>
                    <a:pt x="69273" y="40455"/>
                    <a:pt x="69358" y="40199"/>
                  </a:cubicBezTo>
                  <a:cubicBezTo>
                    <a:pt x="71405" y="40541"/>
                    <a:pt x="73368" y="40967"/>
                    <a:pt x="75416" y="41309"/>
                  </a:cubicBezTo>
                  <a:cubicBezTo>
                    <a:pt x="75416" y="41479"/>
                    <a:pt x="75416" y="41650"/>
                    <a:pt x="75416" y="41821"/>
                  </a:cubicBezTo>
                  <a:cubicBezTo>
                    <a:pt x="73368" y="41565"/>
                    <a:pt x="71320" y="41223"/>
                    <a:pt x="69273" y="40967"/>
                  </a:cubicBezTo>
                  <a:close/>
                  <a:moveTo>
                    <a:pt x="70126" y="36188"/>
                  </a:moveTo>
                  <a:cubicBezTo>
                    <a:pt x="70296" y="35334"/>
                    <a:pt x="70467" y="34395"/>
                    <a:pt x="70552" y="33457"/>
                  </a:cubicBezTo>
                  <a:cubicBezTo>
                    <a:pt x="72259" y="33798"/>
                    <a:pt x="73880" y="34054"/>
                    <a:pt x="75586" y="34395"/>
                  </a:cubicBezTo>
                  <a:cubicBezTo>
                    <a:pt x="75586" y="35164"/>
                    <a:pt x="75586" y="35846"/>
                    <a:pt x="75501" y="36614"/>
                  </a:cubicBezTo>
                  <a:cubicBezTo>
                    <a:pt x="73709" y="36444"/>
                    <a:pt x="71917" y="36273"/>
                    <a:pt x="70126" y="36188"/>
                  </a:cubicBezTo>
                  <a:close/>
                  <a:moveTo>
                    <a:pt x="63130" y="32518"/>
                  </a:moveTo>
                  <a:cubicBezTo>
                    <a:pt x="64154" y="32518"/>
                    <a:pt x="65092" y="32688"/>
                    <a:pt x="66116" y="32688"/>
                  </a:cubicBezTo>
                  <a:cubicBezTo>
                    <a:pt x="66287" y="33798"/>
                    <a:pt x="66372" y="34822"/>
                    <a:pt x="66457" y="35932"/>
                  </a:cubicBezTo>
                  <a:cubicBezTo>
                    <a:pt x="62959" y="35676"/>
                    <a:pt x="59461" y="35505"/>
                    <a:pt x="55963" y="35334"/>
                  </a:cubicBezTo>
                  <a:cubicBezTo>
                    <a:pt x="56134" y="34310"/>
                    <a:pt x="56305" y="33286"/>
                    <a:pt x="56390" y="32262"/>
                  </a:cubicBezTo>
                  <a:cubicBezTo>
                    <a:pt x="58608" y="32262"/>
                    <a:pt x="60912" y="32432"/>
                    <a:pt x="63130" y="32518"/>
                  </a:cubicBezTo>
                  <a:close/>
                  <a:moveTo>
                    <a:pt x="66884" y="39772"/>
                  </a:moveTo>
                  <a:cubicBezTo>
                    <a:pt x="66884" y="39772"/>
                    <a:pt x="66884" y="40370"/>
                    <a:pt x="66884" y="40711"/>
                  </a:cubicBezTo>
                  <a:cubicBezTo>
                    <a:pt x="63045" y="40284"/>
                    <a:pt x="59120" y="39858"/>
                    <a:pt x="55280" y="39431"/>
                  </a:cubicBezTo>
                  <a:cubicBezTo>
                    <a:pt x="55280" y="38919"/>
                    <a:pt x="55451" y="38322"/>
                    <a:pt x="55537" y="37809"/>
                  </a:cubicBezTo>
                  <a:cubicBezTo>
                    <a:pt x="59291" y="38407"/>
                    <a:pt x="63045" y="39090"/>
                    <a:pt x="66798" y="39772"/>
                  </a:cubicBezTo>
                  <a:close/>
                  <a:moveTo>
                    <a:pt x="87872" y="43784"/>
                  </a:moveTo>
                  <a:lnTo>
                    <a:pt x="87872" y="43784"/>
                  </a:lnTo>
                  <a:cubicBezTo>
                    <a:pt x="87872" y="43784"/>
                    <a:pt x="87872" y="43784"/>
                    <a:pt x="87872" y="43784"/>
                  </a:cubicBezTo>
                  <a:lnTo>
                    <a:pt x="87872" y="43784"/>
                  </a:lnTo>
                  <a:cubicBezTo>
                    <a:pt x="87872" y="43784"/>
                    <a:pt x="87872" y="43784"/>
                    <a:pt x="87872" y="43784"/>
                  </a:cubicBezTo>
                  <a:cubicBezTo>
                    <a:pt x="85141" y="43272"/>
                    <a:pt x="82412" y="42845"/>
                    <a:pt x="79596" y="42418"/>
                  </a:cubicBezTo>
                  <a:cubicBezTo>
                    <a:pt x="79596" y="42333"/>
                    <a:pt x="79596" y="42247"/>
                    <a:pt x="79596" y="42077"/>
                  </a:cubicBezTo>
                  <a:cubicBezTo>
                    <a:pt x="83521" y="42845"/>
                    <a:pt x="87445" y="43613"/>
                    <a:pt x="91285" y="44381"/>
                  </a:cubicBezTo>
                  <a:lnTo>
                    <a:pt x="91285" y="44381"/>
                  </a:lnTo>
                  <a:cubicBezTo>
                    <a:pt x="91285" y="44381"/>
                    <a:pt x="91370" y="44381"/>
                    <a:pt x="91370" y="44381"/>
                  </a:cubicBezTo>
                  <a:lnTo>
                    <a:pt x="91455" y="44381"/>
                  </a:lnTo>
                  <a:cubicBezTo>
                    <a:pt x="91455" y="44381"/>
                    <a:pt x="91455" y="44381"/>
                    <a:pt x="91455" y="44381"/>
                  </a:cubicBezTo>
                  <a:cubicBezTo>
                    <a:pt x="91455" y="44467"/>
                    <a:pt x="91540" y="44637"/>
                    <a:pt x="91626" y="44723"/>
                  </a:cubicBezTo>
                  <a:cubicBezTo>
                    <a:pt x="90346" y="44381"/>
                    <a:pt x="89066" y="44040"/>
                    <a:pt x="87787" y="43698"/>
                  </a:cubicBezTo>
                  <a:close/>
                  <a:moveTo>
                    <a:pt x="89066" y="38065"/>
                  </a:moveTo>
                  <a:cubicBezTo>
                    <a:pt x="86251" y="37724"/>
                    <a:pt x="83521" y="37383"/>
                    <a:pt x="80705" y="37127"/>
                  </a:cubicBezTo>
                  <a:cubicBezTo>
                    <a:pt x="80791" y="36529"/>
                    <a:pt x="80961" y="36017"/>
                    <a:pt x="81046" y="35420"/>
                  </a:cubicBezTo>
                  <a:cubicBezTo>
                    <a:pt x="83606" y="35846"/>
                    <a:pt x="86080" y="36273"/>
                    <a:pt x="88640" y="36700"/>
                  </a:cubicBezTo>
                  <a:cubicBezTo>
                    <a:pt x="88810" y="37127"/>
                    <a:pt x="88895" y="37639"/>
                    <a:pt x="89066" y="38065"/>
                  </a:cubicBezTo>
                  <a:close/>
                  <a:moveTo>
                    <a:pt x="72003" y="13997"/>
                  </a:moveTo>
                  <a:lnTo>
                    <a:pt x="72003" y="13997"/>
                  </a:lnTo>
                  <a:cubicBezTo>
                    <a:pt x="72003" y="13997"/>
                    <a:pt x="72088" y="13997"/>
                    <a:pt x="72088" y="13997"/>
                  </a:cubicBezTo>
                  <a:lnTo>
                    <a:pt x="72174" y="13997"/>
                  </a:lnTo>
                  <a:cubicBezTo>
                    <a:pt x="72174" y="13997"/>
                    <a:pt x="72174" y="13997"/>
                    <a:pt x="72174" y="13997"/>
                  </a:cubicBezTo>
                  <a:cubicBezTo>
                    <a:pt x="74392" y="13912"/>
                    <a:pt x="76695" y="13826"/>
                    <a:pt x="78913" y="13741"/>
                  </a:cubicBezTo>
                  <a:cubicBezTo>
                    <a:pt x="78316" y="16814"/>
                    <a:pt x="77719" y="19801"/>
                    <a:pt x="77122" y="22873"/>
                  </a:cubicBezTo>
                  <a:cubicBezTo>
                    <a:pt x="75671" y="22617"/>
                    <a:pt x="74306" y="22361"/>
                    <a:pt x="72856" y="22105"/>
                  </a:cubicBezTo>
                  <a:lnTo>
                    <a:pt x="72856" y="22105"/>
                  </a:lnTo>
                  <a:cubicBezTo>
                    <a:pt x="72856" y="22105"/>
                    <a:pt x="72856" y="22105"/>
                    <a:pt x="72856" y="22105"/>
                  </a:cubicBezTo>
                  <a:lnTo>
                    <a:pt x="72856" y="22105"/>
                  </a:lnTo>
                  <a:cubicBezTo>
                    <a:pt x="72856" y="22105"/>
                    <a:pt x="72856" y="22105"/>
                    <a:pt x="72856" y="22105"/>
                  </a:cubicBezTo>
                  <a:cubicBezTo>
                    <a:pt x="72174" y="22105"/>
                    <a:pt x="71491" y="21935"/>
                    <a:pt x="70808" y="21935"/>
                  </a:cubicBezTo>
                  <a:cubicBezTo>
                    <a:pt x="70382" y="19289"/>
                    <a:pt x="69784" y="16728"/>
                    <a:pt x="69102" y="14082"/>
                  </a:cubicBezTo>
                  <a:cubicBezTo>
                    <a:pt x="70041" y="14082"/>
                    <a:pt x="71064" y="14082"/>
                    <a:pt x="72003" y="14082"/>
                  </a:cubicBezTo>
                  <a:close/>
                  <a:moveTo>
                    <a:pt x="66116" y="5462"/>
                  </a:moveTo>
                  <a:cubicBezTo>
                    <a:pt x="66116" y="6401"/>
                    <a:pt x="66116" y="7425"/>
                    <a:pt x="66116" y="8364"/>
                  </a:cubicBezTo>
                  <a:cubicBezTo>
                    <a:pt x="62788" y="8620"/>
                    <a:pt x="59546" y="8962"/>
                    <a:pt x="56219" y="9388"/>
                  </a:cubicBezTo>
                  <a:lnTo>
                    <a:pt x="56219" y="5889"/>
                  </a:lnTo>
                  <a:cubicBezTo>
                    <a:pt x="58438" y="5804"/>
                    <a:pt x="60571" y="5633"/>
                    <a:pt x="62703" y="5633"/>
                  </a:cubicBezTo>
                  <a:cubicBezTo>
                    <a:pt x="63812" y="5633"/>
                    <a:pt x="64921" y="5633"/>
                    <a:pt x="66116" y="5462"/>
                  </a:cubicBezTo>
                  <a:close/>
                  <a:moveTo>
                    <a:pt x="23457" y="12888"/>
                  </a:moveTo>
                  <a:cubicBezTo>
                    <a:pt x="33781" y="8535"/>
                    <a:pt x="44531" y="6572"/>
                    <a:pt x="55537" y="5889"/>
                  </a:cubicBezTo>
                  <a:lnTo>
                    <a:pt x="54684" y="9559"/>
                  </a:lnTo>
                  <a:cubicBezTo>
                    <a:pt x="52380" y="9815"/>
                    <a:pt x="50076" y="10156"/>
                    <a:pt x="47773" y="10498"/>
                  </a:cubicBezTo>
                  <a:cubicBezTo>
                    <a:pt x="39753" y="11778"/>
                    <a:pt x="31818" y="13400"/>
                    <a:pt x="24054" y="15277"/>
                  </a:cubicBezTo>
                  <a:cubicBezTo>
                    <a:pt x="21580" y="15875"/>
                    <a:pt x="19106" y="16558"/>
                    <a:pt x="16632" y="17155"/>
                  </a:cubicBezTo>
                  <a:cubicBezTo>
                    <a:pt x="17997" y="15448"/>
                    <a:pt x="19959" y="14424"/>
                    <a:pt x="23543" y="12888"/>
                  </a:cubicBezTo>
                  <a:close/>
                  <a:moveTo>
                    <a:pt x="13390" y="24239"/>
                  </a:moveTo>
                  <a:cubicBezTo>
                    <a:pt x="13987" y="24239"/>
                    <a:pt x="14584" y="24068"/>
                    <a:pt x="15096" y="23983"/>
                  </a:cubicBezTo>
                  <a:cubicBezTo>
                    <a:pt x="17997" y="23812"/>
                    <a:pt x="20812" y="23471"/>
                    <a:pt x="23713" y="23386"/>
                  </a:cubicBezTo>
                  <a:cubicBezTo>
                    <a:pt x="31818" y="23129"/>
                    <a:pt x="39838" y="23727"/>
                    <a:pt x="47858" y="24580"/>
                  </a:cubicBezTo>
                  <a:cubicBezTo>
                    <a:pt x="48967" y="24751"/>
                    <a:pt x="50162" y="24836"/>
                    <a:pt x="51271" y="25007"/>
                  </a:cubicBezTo>
                  <a:cubicBezTo>
                    <a:pt x="51185" y="25690"/>
                    <a:pt x="51014" y="26373"/>
                    <a:pt x="50930" y="27141"/>
                  </a:cubicBezTo>
                  <a:cubicBezTo>
                    <a:pt x="48711" y="26885"/>
                    <a:pt x="46493" y="26629"/>
                    <a:pt x="44275" y="26373"/>
                  </a:cubicBezTo>
                  <a:cubicBezTo>
                    <a:pt x="38217" y="25605"/>
                    <a:pt x="32160" y="24751"/>
                    <a:pt x="26017" y="23812"/>
                  </a:cubicBezTo>
                  <a:cubicBezTo>
                    <a:pt x="26017" y="23812"/>
                    <a:pt x="25932" y="24068"/>
                    <a:pt x="26017" y="24068"/>
                  </a:cubicBezTo>
                  <a:cubicBezTo>
                    <a:pt x="31989" y="25434"/>
                    <a:pt x="37876" y="26799"/>
                    <a:pt x="43848" y="28080"/>
                  </a:cubicBezTo>
                  <a:cubicBezTo>
                    <a:pt x="45640" y="28506"/>
                    <a:pt x="47517" y="28848"/>
                    <a:pt x="49309" y="29275"/>
                  </a:cubicBezTo>
                  <a:cubicBezTo>
                    <a:pt x="45043" y="29616"/>
                    <a:pt x="40691" y="30043"/>
                    <a:pt x="36426" y="30640"/>
                  </a:cubicBezTo>
                  <a:cubicBezTo>
                    <a:pt x="33269" y="31067"/>
                    <a:pt x="30112" y="31579"/>
                    <a:pt x="26955" y="32006"/>
                  </a:cubicBezTo>
                  <a:lnTo>
                    <a:pt x="22178" y="32859"/>
                  </a:lnTo>
                  <a:cubicBezTo>
                    <a:pt x="22178" y="32859"/>
                    <a:pt x="21922" y="32774"/>
                    <a:pt x="21836" y="32688"/>
                  </a:cubicBezTo>
                  <a:cubicBezTo>
                    <a:pt x="18168" y="30982"/>
                    <a:pt x="14670" y="28592"/>
                    <a:pt x="13304" y="24324"/>
                  </a:cubicBezTo>
                  <a:close/>
                  <a:moveTo>
                    <a:pt x="23372" y="33286"/>
                  </a:moveTo>
                  <a:lnTo>
                    <a:pt x="27126" y="32945"/>
                  </a:lnTo>
                  <a:cubicBezTo>
                    <a:pt x="30282" y="32774"/>
                    <a:pt x="33439" y="32518"/>
                    <a:pt x="36511" y="32347"/>
                  </a:cubicBezTo>
                  <a:cubicBezTo>
                    <a:pt x="41203" y="32176"/>
                    <a:pt x="45981" y="32091"/>
                    <a:pt x="50673" y="32176"/>
                  </a:cubicBezTo>
                  <a:cubicBezTo>
                    <a:pt x="50673" y="33201"/>
                    <a:pt x="50673" y="34139"/>
                    <a:pt x="50844" y="35164"/>
                  </a:cubicBezTo>
                  <a:cubicBezTo>
                    <a:pt x="50418" y="35164"/>
                    <a:pt x="49906" y="35164"/>
                    <a:pt x="49479" y="35164"/>
                  </a:cubicBezTo>
                  <a:cubicBezTo>
                    <a:pt x="44360" y="34907"/>
                    <a:pt x="39241" y="34822"/>
                    <a:pt x="34207" y="34737"/>
                  </a:cubicBezTo>
                  <a:cubicBezTo>
                    <a:pt x="34207" y="34737"/>
                    <a:pt x="34207" y="34993"/>
                    <a:pt x="34207" y="34993"/>
                  </a:cubicBezTo>
                  <a:cubicBezTo>
                    <a:pt x="39241" y="35590"/>
                    <a:pt x="44275" y="36273"/>
                    <a:pt x="49223" y="36956"/>
                  </a:cubicBezTo>
                  <a:cubicBezTo>
                    <a:pt x="49820" y="37041"/>
                    <a:pt x="50418" y="37127"/>
                    <a:pt x="50930" y="37212"/>
                  </a:cubicBezTo>
                  <a:cubicBezTo>
                    <a:pt x="50930" y="37895"/>
                    <a:pt x="50930" y="38492"/>
                    <a:pt x="51100" y="39175"/>
                  </a:cubicBezTo>
                  <a:cubicBezTo>
                    <a:pt x="49650" y="39004"/>
                    <a:pt x="48199" y="38919"/>
                    <a:pt x="46749" y="38748"/>
                  </a:cubicBezTo>
                  <a:cubicBezTo>
                    <a:pt x="42227" y="38322"/>
                    <a:pt x="37705" y="37980"/>
                    <a:pt x="33183" y="37724"/>
                  </a:cubicBezTo>
                  <a:cubicBezTo>
                    <a:pt x="29856" y="36358"/>
                    <a:pt x="26614" y="34822"/>
                    <a:pt x="23372" y="33286"/>
                  </a:cubicBezTo>
                  <a:close/>
                  <a:moveTo>
                    <a:pt x="34805" y="38407"/>
                  </a:moveTo>
                  <a:cubicBezTo>
                    <a:pt x="38644" y="39090"/>
                    <a:pt x="42483" y="39772"/>
                    <a:pt x="46408" y="40541"/>
                  </a:cubicBezTo>
                  <a:cubicBezTo>
                    <a:pt x="48029" y="40882"/>
                    <a:pt x="49650" y="41223"/>
                    <a:pt x="51356" y="41565"/>
                  </a:cubicBezTo>
                  <a:cubicBezTo>
                    <a:pt x="51356" y="42418"/>
                    <a:pt x="51527" y="43272"/>
                    <a:pt x="51612" y="44211"/>
                  </a:cubicBezTo>
                  <a:cubicBezTo>
                    <a:pt x="49479" y="43613"/>
                    <a:pt x="47431" y="42930"/>
                    <a:pt x="45298" y="42333"/>
                  </a:cubicBezTo>
                  <a:cubicBezTo>
                    <a:pt x="41801" y="41223"/>
                    <a:pt x="38302" y="39943"/>
                    <a:pt x="34890" y="38492"/>
                  </a:cubicBezTo>
                  <a:close/>
                </a:path>
              </a:pathLst>
            </a:custGeom>
            <a:grpFill/>
            <a:ln w="8532" cap="flat">
              <a:noFill/>
              <a:prstDash val="solid"/>
              <a:miter/>
            </a:ln>
          </p:spPr>
          <p:txBody>
            <a:bodyPr rtlCol="0" anchor="ctr"/>
            <a:lstStyle/>
            <a:p>
              <a:endParaRPr lang="en-US"/>
            </a:p>
          </p:txBody>
        </p:sp>
        <p:sp>
          <p:nvSpPr>
            <p:cNvPr id="1580" name="Freeform 1579">
              <a:extLst>
                <a:ext uri="{FF2B5EF4-FFF2-40B4-BE49-F238E27FC236}">
                  <a16:creationId xmlns:a16="http://schemas.microsoft.com/office/drawing/2014/main" id="{D0D83E86-FB5E-155F-5A5C-E3025C1B1601}"/>
                </a:ext>
              </a:extLst>
            </p:cNvPr>
            <p:cNvSpPr/>
            <p:nvPr/>
          </p:nvSpPr>
          <p:spPr>
            <a:xfrm>
              <a:off x="6606845" y="1963510"/>
              <a:ext cx="4863" cy="1621"/>
            </a:xfrm>
            <a:custGeom>
              <a:avLst/>
              <a:gdLst>
                <a:gd name="connsiteX0" fmla="*/ 4693 w 4863"/>
                <a:gd name="connsiteY0" fmla="*/ 0 h 1621"/>
                <a:gd name="connsiteX1" fmla="*/ 0 w 4863"/>
                <a:gd name="connsiteY1" fmla="*/ 1195 h 1621"/>
                <a:gd name="connsiteX2" fmla="*/ 4863 w 4863"/>
                <a:gd name="connsiteY2" fmla="*/ 1622 h 1621"/>
                <a:gd name="connsiteX3" fmla="*/ 4693 w 4863"/>
                <a:gd name="connsiteY3" fmla="*/ 85 h 1621"/>
              </a:gdLst>
              <a:ahLst/>
              <a:cxnLst>
                <a:cxn ang="0">
                  <a:pos x="connsiteX0" y="connsiteY0"/>
                </a:cxn>
                <a:cxn ang="0">
                  <a:pos x="connsiteX1" y="connsiteY1"/>
                </a:cxn>
                <a:cxn ang="0">
                  <a:pos x="connsiteX2" y="connsiteY2"/>
                </a:cxn>
                <a:cxn ang="0">
                  <a:pos x="connsiteX3" y="connsiteY3"/>
                </a:cxn>
              </a:cxnLst>
              <a:rect l="l" t="t" r="r" b="b"/>
              <a:pathLst>
                <a:path w="4863" h="1621">
                  <a:moveTo>
                    <a:pt x="4693" y="0"/>
                  </a:moveTo>
                  <a:cubicBezTo>
                    <a:pt x="3157" y="427"/>
                    <a:pt x="1536" y="768"/>
                    <a:pt x="0" y="1195"/>
                  </a:cubicBezTo>
                  <a:cubicBezTo>
                    <a:pt x="1621" y="1365"/>
                    <a:pt x="3242" y="1451"/>
                    <a:pt x="4863" y="1622"/>
                  </a:cubicBezTo>
                  <a:cubicBezTo>
                    <a:pt x="4863" y="1109"/>
                    <a:pt x="4778" y="597"/>
                    <a:pt x="4693" y="85"/>
                  </a:cubicBezTo>
                  <a:close/>
                </a:path>
              </a:pathLst>
            </a:custGeom>
            <a:grpFill/>
            <a:ln w="8532" cap="flat">
              <a:noFill/>
              <a:prstDash val="solid"/>
              <a:miter/>
            </a:ln>
          </p:spPr>
          <p:txBody>
            <a:bodyPr rtlCol="0" anchor="ctr"/>
            <a:lstStyle/>
            <a:p>
              <a:endParaRPr lang="en-US"/>
            </a:p>
          </p:txBody>
        </p:sp>
        <p:sp>
          <p:nvSpPr>
            <p:cNvPr id="1581" name="Freeform 1580">
              <a:extLst>
                <a:ext uri="{FF2B5EF4-FFF2-40B4-BE49-F238E27FC236}">
                  <a16:creationId xmlns:a16="http://schemas.microsoft.com/office/drawing/2014/main" id="{67909F77-0A51-24B1-176A-41DDD8E84154}"/>
                </a:ext>
              </a:extLst>
            </p:cNvPr>
            <p:cNvSpPr/>
            <p:nvPr/>
          </p:nvSpPr>
          <p:spPr>
            <a:xfrm>
              <a:off x="6540980" y="2111589"/>
              <a:ext cx="53664" cy="209008"/>
            </a:xfrm>
            <a:custGeom>
              <a:avLst/>
              <a:gdLst>
                <a:gd name="connsiteX0" fmla="*/ 53323 w 53664"/>
                <a:gd name="connsiteY0" fmla="*/ 0 h 209008"/>
                <a:gd name="connsiteX1" fmla="*/ 45560 w 53664"/>
                <a:gd name="connsiteY1" fmla="*/ 27141 h 209008"/>
                <a:gd name="connsiteX2" fmla="*/ 23803 w 53664"/>
                <a:gd name="connsiteY2" fmla="*/ 103613 h 209008"/>
                <a:gd name="connsiteX3" fmla="*/ 23803 w 53664"/>
                <a:gd name="connsiteY3" fmla="*/ 103613 h 209008"/>
                <a:gd name="connsiteX4" fmla="*/ 23803 w 53664"/>
                <a:gd name="connsiteY4" fmla="*/ 103784 h 209008"/>
                <a:gd name="connsiteX5" fmla="*/ 23803 w 53664"/>
                <a:gd name="connsiteY5" fmla="*/ 103954 h 209008"/>
                <a:gd name="connsiteX6" fmla="*/ 23803 w 53664"/>
                <a:gd name="connsiteY6" fmla="*/ 103954 h 209008"/>
                <a:gd name="connsiteX7" fmla="*/ 6228 w 53664"/>
                <a:gd name="connsiteY7" fmla="*/ 181451 h 209008"/>
                <a:gd name="connsiteX8" fmla="*/ 0 w 53664"/>
                <a:gd name="connsiteY8" fmla="*/ 208933 h 209008"/>
                <a:gd name="connsiteX9" fmla="*/ 256 w 53664"/>
                <a:gd name="connsiteY9" fmla="*/ 208933 h 209008"/>
                <a:gd name="connsiteX10" fmla="*/ 8020 w 53664"/>
                <a:gd name="connsiteY10" fmla="*/ 181622 h 209008"/>
                <a:gd name="connsiteX11" fmla="*/ 29776 w 53664"/>
                <a:gd name="connsiteY11" fmla="*/ 105235 h 209008"/>
                <a:gd name="connsiteX12" fmla="*/ 29776 w 53664"/>
                <a:gd name="connsiteY12" fmla="*/ 105235 h 209008"/>
                <a:gd name="connsiteX13" fmla="*/ 29776 w 53664"/>
                <a:gd name="connsiteY13" fmla="*/ 105235 h 209008"/>
                <a:gd name="connsiteX14" fmla="*/ 29776 w 53664"/>
                <a:gd name="connsiteY14" fmla="*/ 105235 h 209008"/>
                <a:gd name="connsiteX15" fmla="*/ 29776 w 53664"/>
                <a:gd name="connsiteY15" fmla="*/ 105235 h 209008"/>
                <a:gd name="connsiteX16" fmla="*/ 47351 w 53664"/>
                <a:gd name="connsiteY16" fmla="*/ 27738 h 209008"/>
                <a:gd name="connsiteX17" fmla="*/ 53664 w 53664"/>
                <a:gd name="connsiteY17" fmla="*/ 85 h 209008"/>
                <a:gd name="connsiteX18" fmla="*/ 53409 w 53664"/>
                <a:gd name="connsiteY18" fmla="*/ 85 h 209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664" h="209008">
                  <a:moveTo>
                    <a:pt x="53323" y="0"/>
                  </a:moveTo>
                  <a:lnTo>
                    <a:pt x="45560" y="27141"/>
                  </a:lnTo>
                  <a:cubicBezTo>
                    <a:pt x="38222" y="52575"/>
                    <a:pt x="30799" y="78008"/>
                    <a:pt x="23803" y="103613"/>
                  </a:cubicBezTo>
                  <a:cubicBezTo>
                    <a:pt x="23803" y="103613"/>
                    <a:pt x="23803" y="103613"/>
                    <a:pt x="23803" y="103613"/>
                  </a:cubicBezTo>
                  <a:cubicBezTo>
                    <a:pt x="23803" y="103613"/>
                    <a:pt x="23803" y="103698"/>
                    <a:pt x="23803" y="103784"/>
                  </a:cubicBezTo>
                  <a:cubicBezTo>
                    <a:pt x="23803" y="103784"/>
                    <a:pt x="23803" y="103869"/>
                    <a:pt x="23803" y="103954"/>
                  </a:cubicBezTo>
                  <a:cubicBezTo>
                    <a:pt x="23803" y="103954"/>
                    <a:pt x="23803" y="103954"/>
                    <a:pt x="23803" y="103954"/>
                  </a:cubicBezTo>
                  <a:cubicBezTo>
                    <a:pt x="17661" y="129730"/>
                    <a:pt x="12030" y="155590"/>
                    <a:pt x="6228" y="181451"/>
                  </a:cubicBezTo>
                  <a:lnTo>
                    <a:pt x="0" y="208933"/>
                  </a:lnTo>
                  <a:cubicBezTo>
                    <a:pt x="0" y="208933"/>
                    <a:pt x="256" y="209104"/>
                    <a:pt x="256" y="208933"/>
                  </a:cubicBezTo>
                  <a:lnTo>
                    <a:pt x="8020" y="181622"/>
                  </a:lnTo>
                  <a:cubicBezTo>
                    <a:pt x="15357" y="156188"/>
                    <a:pt x="22780" y="130754"/>
                    <a:pt x="29776" y="105235"/>
                  </a:cubicBezTo>
                  <a:cubicBezTo>
                    <a:pt x="29776" y="105235"/>
                    <a:pt x="29776" y="105235"/>
                    <a:pt x="29776" y="105235"/>
                  </a:cubicBezTo>
                  <a:cubicBezTo>
                    <a:pt x="29776" y="105235"/>
                    <a:pt x="29776" y="105235"/>
                    <a:pt x="29776" y="105235"/>
                  </a:cubicBezTo>
                  <a:cubicBezTo>
                    <a:pt x="29776" y="105235"/>
                    <a:pt x="29776" y="105235"/>
                    <a:pt x="29776" y="105235"/>
                  </a:cubicBezTo>
                  <a:cubicBezTo>
                    <a:pt x="29776" y="105235"/>
                    <a:pt x="29776" y="105235"/>
                    <a:pt x="29776" y="105235"/>
                  </a:cubicBezTo>
                  <a:cubicBezTo>
                    <a:pt x="35919" y="79459"/>
                    <a:pt x="41549" y="53599"/>
                    <a:pt x="47351" y="27738"/>
                  </a:cubicBezTo>
                  <a:lnTo>
                    <a:pt x="53664" y="85"/>
                  </a:lnTo>
                  <a:cubicBezTo>
                    <a:pt x="53664" y="85"/>
                    <a:pt x="53409" y="-85"/>
                    <a:pt x="53409" y="85"/>
                  </a:cubicBezTo>
                  <a:close/>
                </a:path>
              </a:pathLst>
            </a:custGeom>
            <a:grpFill/>
            <a:ln w="8532" cap="flat">
              <a:noFill/>
              <a:prstDash val="solid"/>
              <a:miter/>
            </a:ln>
          </p:spPr>
          <p:txBody>
            <a:bodyPr rtlCol="0" anchor="ctr"/>
            <a:lstStyle/>
            <a:p>
              <a:endParaRPr lang="en-US"/>
            </a:p>
          </p:txBody>
        </p:sp>
        <p:sp>
          <p:nvSpPr>
            <p:cNvPr id="1582" name="Freeform 1581">
              <a:extLst>
                <a:ext uri="{FF2B5EF4-FFF2-40B4-BE49-F238E27FC236}">
                  <a16:creationId xmlns:a16="http://schemas.microsoft.com/office/drawing/2014/main" id="{CAFBCDF9-1CF7-46D3-6A4F-24C169CD637B}"/>
                </a:ext>
              </a:extLst>
            </p:cNvPr>
            <p:cNvSpPr/>
            <p:nvPr/>
          </p:nvSpPr>
          <p:spPr>
            <a:xfrm>
              <a:off x="6565125" y="2106563"/>
              <a:ext cx="41293" cy="189283"/>
            </a:xfrm>
            <a:custGeom>
              <a:avLst/>
              <a:gdLst>
                <a:gd name="connsiteX0" fmla="*/ 22182 w 41293"/>
                <a:gd name="connsiteY0" fmla="*/ 94898 h 189283"/>
                <a:gd name="connsiteX1" fmla="*/ 36004 w 41293"/>
                <a:gd name="connsiteY1" fmla="*/ 24998 h 189283"/>
                <a:gd name="connsiteX2" fmla="*/ 41293 w 41293"/>
                <a:gd name="connsiteY2" fmla="*/ 76 h 189283"/>
                <a:gd name="connsiteX3" fmla="*/ 41038 w 41293"/>
                <a:gd name="connsiteY3" fmla="*/ 76 h 189283"/>
                <a:gd name="connsiteX4" fmla="*/ 34297 w 41293"/>
                <a:gd name="connsiteY4" fmla="*/ 24485 h 189283"/>
                <a:gd name="connsiteX5" fmla="*/ 16295 w 41293"/>
                <a:gd name="connsiteY5" fmla="*/ 93532 h 189283"/>
                <a:gd name="connsiteX6" fmla="*/ 16295 w 41293"/>
                <a:gd name="connsiteY6" fmla="*/ 93532 h 189283"/>
                <a:gd name="connsiteX7" fmla="*/ 16295 w 41293"/>
                <a:gd name="connsiteY7" fmla="*/ 93703 h 189283"/>
                <a:gd name="connsiteX8" fmla="*/ 16295 w 41293"/>
                <a:gd name="connsiteY8" fmla="*/ 93874 h 189283"/>
                <a:gd name="connsiteX9" fmla="*/ 16295 w 41293"/>
                <a:gd name="connsiteY9" fmla="*/ 93874 h 189283"/>
                <a:gd name="connsiteX10" fmla="*/ 4010 w 41293"/>
                <a:gd name="connsiteY10" fmla="*/ 164201 h 189283"/>
                <a:gd name="connsiteX11" fmla="*/ 0 w 41293"/>
                <a:gd name="connsiteY11" fmla="*/ 189208 h 189283"/>
                <a:gd name="connsiteX12" fmla="*/ 256 w 41293"/>
                <a:gd name="connsiteY12" fmla="*/ 189208 h 189283"/>
                <a:gd name="connsiteX13" fmla="*/ 5716 w 41293"/>
                <a:gd name="connsiteY13" fmla="*/ 164372 h 189283"/>
                <a:gd name="connsiteX14" fmla="*/ 22182 w 41293"/>
                <a:gd name="connsiteY14" fmla="*/ 95069 h 189283"/>
                <a:gd name="connsiteX15" fmla="*/ 22182 w 41293"/>
                <a:gd name="connsiteY15" fmla="*/ 95069 h 189283"/>
                <a:gd name="connsiteX16" fmla="*/ 22182 w 41293"/>
                <a:gd name="connsiteY16" fmla="*/ 95069 h 189283"/>
                <a:gd name="connsiteX17" fmla="*/ 22182 w 41293"/>
                <a:gd name="connsiteY17" fmla="*/ 95069 h 189283"/>
                <a:gd name="connsiteX18" fmla="*/ 22182 w 41293"/>
                <a:gd name="connsiteY18" fmla="*/ 95069 h 18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293" h="189283">
                  <a:moveTo>
                    <a:pt x="22182" y="94898"/>
                  </a:moveTo>
                  <a:cubicBezTo>
                    <a:pt x="26789" y="71598"/>
                    <a:pt x="31226" y="48298"/>
                    <a:pt x="36004" y="24998"/>
                  </a:cubicBezTo>
                  <a:lnTo>
                    <a:pt x="41293" y="76"/>
                  </a:lnTo>
                  <a:cubicBezTo>
                    <a:pt x="41293" y="76"/>
                    <a:pt x="41038" y="-95"/>
                    <a:pt x="41038" y="76"/>
                  </a:cubicBezTo>
                  <a:lnTo>
                    <a:pt x="34297" y="24485"/>
                  </a:lnTo>
                  <a:cubicBezTo>
                    <a:pt x="27984" y="47359"/>
                    <a:pt x="21756" y="70403"/>
                    <a:pt x="16295" y="93532"/>
                  </a:cubicBezTo>
                  <a:lnTo>
                    <a:pt x="16295" y="93532"/>
                  </a:lnTo>
                  <a:cubicBezTo>
                    <a:pt x="16295" y="93532"/>
                    <a:pt x="16295" y="93703"/>
                    <a:pt x="16295" y="93703"/>
                  </a:cubicBezTo>
                  <a:lnTo>
                    <a:pt x="16295" y="93874"/>
                  </a:lnTo>
                  <a:cubicBezTo>
                    <a:pt x="16295" y="93874"/>
                    <a:pt x="16295" y="93874"/>
                    <a:pt x="16295" y="93874"/>
                  </a:cubicBezTo>
                  <a:cubicBezTo>
                    <a:pt x="11688" y="117259"/>
                    <a:pt x="7764" y="140730"/>
                    <a:pt x="4010" y="164201"/>
                  </a:cubicBezTo>
                  <a:lnTo>
                    <a:pt x="0" y="189208"/>
                  </a:lnTo>
                  <a:cubicBezTo>
                    <a:pt x="0" y="189208"/>
                    <a:pt x="256" y="189379"/>
                    <a:pt x="256" y="189208"/>
                  </a:cubicBezTo>
                  <a:lnTo>
                    <a:pt x="5716" y="164372"/>
                  </a:lnTo>
                  <a:cubicBezTo>
                    <a:pt x="11006" y="141242"/>
                    <a:pt x="16637" y="118113"/>
                    <a:pt x="22182" y="95069"/>
                  </a:cubicBezTo>
                  <a:lnTo>
                    <a:pt x="22182" y="95069"/>
                  </a:lnTo>
                  <a:cubicBezTo>
                    <a:pt x="22182" y="95069"/>
                    <a:pt x="22182" y="95069"/>
                    <a:pt x="22182" y="95069"/>
                  </a:cubicBezTo>
                  <a:lnTo>
                    <a:pt x="22182" y="95069"/>
                  </a:lnTo>
                  <a:cubicBezTo>
                    <a:pt x="22182" y="95069"/>
                    <a:pt x="22182" y="95069"/>
                    <a:pt x="22182" y="95069"/>
                  </a:cubicBezTo>
                  <a:close/>
                </a:path>
              </a:pathLst>
            </a:custGeom>
            <a:grpFill/>
            <a:ln w="8532" cap="flat">
              <a:noFill/>
              <a:prstDash val="solid"/>
              <a:miter/>
            </a:ln>
          </p:spPr>
          <p:txBody>
            <a:bodyPr rtlCol="0" anchor="ctr"/>
            <a:lstStyle/>
            <a:p>
              <a:endParaRPr lang="en-US"/>
            </a:p>
          </p:txBody>
        </p:sp>
        <p:sp>
          <p:nvSpPr>
            <p:cNvPr id="1583" name="Freeform 1582">
              <a:extLst>
                <a:ext uri="{FF2B5EF4-FFF2-40B4-BE49-F238E27FC236}">
                  <a16:creationId xmlns:a16="http://schemas.microsoft.com/office/drawing/2014/main" id="{33F646BD-5734-28D6-246C-71749598AFA2}"/>
                </a:ext>
              </a:extLst>
            </p:cNvPr>
            <p:cNvSpPr/>
            <p:nvPr/>
          </p:nvSpPr>
          <p:spPr>
            <a:xfrm>
              <a:off x="6659827" y="2146165"/>
              <a:ext cx="40013" cy="169995"/>
            </a:xfrm>
            <a:custGeom>
              <a:avLst/>
              <a:gdLst>
                <a:gd name="connsiteX0" fmla="*/ 15101 w 40013"/>
                <a:gd name="connsiteY0" fmla="*/ 84059 h 169995"/>
                <a:gd name="connsiteX1" fmla="*/ 3583 w 40013"/>
                <a:gd name="connsiteY1" fmla="*/ 147387 h 169995"/>
                <a:gd name="connsiteX2" fmla="*/ 0 w 40013"/>
                <a:gd name="connsiteY2" fmla="*/ 169919 h 169995"/>
                <a:gd name="connsiteX3" fmla="*/ 256 w 40013"/>
                <a:gd name="connsiteY3" fmla="*/ 169919 h 169995"/>
                <a:gd name="connsiteX4" fmla="*/ 5375 w 40013"/>
                <a:gd name="connsiteY4" fmla="*/ 147558 h 169995"/>
                <a:gd name="connsiteX5" fmla="*/ 21074 w 40013"/>
                <a:gd name="connsiteY5" fmla="*/ 85254 h 169995"/>
                <a:gd name="connsiteX6" fmla="*/ 21074 w 40013"/>
                <a:gd name="connsiteY6" fmla="*/ 85254 h 169995"/>
                <a:gd name="connsiteX7" fmla="*/ 21074 w 40013"/>
                <a:gd name="connsiteY7" fmla="*/ 85254 h 169995"/>
                <a:gd name="connsiteX8" fmla="*/ 21074 w 40013"/>
                <a:gd name="connsiteY8" fmla="*/ 85254 h 169995"/>
                <a:gd name="connsiteX9" fmla="*/ 21074 w 40013"/>
                <a:gd name="connsiteY9" fmla="*/ 85254 h 169995"/>
                <a:gd name="connsiteX10" fmla="*/ 34639 w 40013"/>
                <a:gd name="connsiteY10" fmla="*/ 22437 h 169995"/>
                <a:gd name="connsiteX11" fmla="*/ 40014 w 40013"/>
                <a:gd name="connsiteY11" fmla="*/ 76 h 169995"/>
                <a:gd name="connsiteX12" fmla="*/ 39758 w 40013"/>
                <a:gd name="connsiteY12" fmla="*/ 76 h 169995"/>
                <a:gd name="connsiteX13" fmla="*/ 32932 w 40013"/>
                <a:gd name="connsiteY13" fmla="*/ 21840 h 169995"/>
                <a:gd name="connsiteX14" fmla="*/ 15187 w 40013"/>
                <a:gd name="connsiteY14" fmla="*/ 83717 h 169995"/>
                <a:gd name="connsiteX15" fmla="*/ 15187 w 40013"/>
                <a:gd name="connsiteY15" fmla="*/ 83717 h 169995"/>
                <a:gd name="connsiteX16" fmla="*/ 15187 w 40013"/>
                <a:gd name="connsiteY16" fmla="*/ 83888 h 169995"/>
                <a:gd name="connsiteX17" fmla="*/ 15187 w 40013"/>
                <a:gd name="connsiteY17" fmla="*/ 84059 h 169995"/>
                <a:gd name="connsiteX18" fmla="*/ 15187 w 40013"/>
                <a:gd name="connsiteY18" fmla="*/ 84059 h 169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013" h="169995">
                  <a:moveTo>
                    <a:pt x="15101" y="84059"/>
                  </a:moveTo>
                  <a:cubicBezTo>
                    <a:pt x="10665" y="105054"/>
                    <a:pt x="6996" y="126221"/>
                    <a:pt x="3583" y="147387"/>
                  </a:cubicBezTo>
                  <a:lnTo>
                    <a:pt x="0" y="169919"/>
                  </a:lnTo>
                  <a:cubicBezTo>
                    <a:pt x="0" y="169919"/>
                    <a:pt x="256" y="170090"/>
                    <a:pt x="256" y="169919"/>
                  </a:cubicBezTo>
                  <a:lnTo>
                    <a:pt x="5375" y="147558"/>
                  </a:lnTo>
                  <a:cubicBezTo>
                    <a:pt x="10324" y="126733"/>
                    <a:pt x="15699" y="105993"/>
                    <a:pt x="21074" y="85254"/>
                  </a:cubicBezTo>
                  <a:lnTo>
                    <a:pt x="21074" y="85254"/>
                  </a:lnTo>
                  <a:cubicBezTo>
                    <a:pt x="21074" y="85254"/>
                    <a:pt x="21074" y="85254"/>
                    <a:pt x="21074" y="85254"/>
                  </a:cubicBezTo>
                  <a:lnTo>
                    <a:pt x="21074" y="85254"/>
                  </a:lnTo>
                  <a:cubicBezTo>
                    <a:pt x="21074" y="85254"/>
                    <a:pt x="21074" y="85254"/>
                    <a:pt x="21074" y="85254"/>
                  </a:cubicBezTo>
                  <a:cubicBezTo>
                    <a:pt x="25510" y="64343"/>
                    <a:pt x="29861" y="43348"/>
                    <a:pt x="34639" y="22437"/>
                  </a:cubicBezTo>
                  <a:lnTo>
                    <a:pt x="40014" y="76"/>
                  </a:lnTo>
                  <a:cubicBezTo>
                    <a:pt x="40014" y="76"/>
                    <a:pt x="39758" y="-95"/>
                    <a:pt x="39758" y="76"/>
                  </a:cubicBezTo>
                  <a:lnTo>
                    <a:pt x="32932" y="21840"/>
                  </a:lnTo>
                  <a:cubicBezTo>
                    <a:pt x="26619" y="42323"/>
                    <a:pt x="20476" y="62892"/>
                    <a:pt x="15187" y="83717"/>
                  </a:cubicBezTo>
                  <a:lnTo>
                    <a:pt x="15187" y="83717"/>
                  </a:lnTo>
                  <a:cubicBezTo>
                    <a:pt x="15187" y="83717"/>
                    <a:pt x="15187" y="83888"/>
                    <a:pt x="15187" y="83888"/>
                  </a:cubicBezTo>
                  <a:lnTo>
                    <a:pt x="15187" y="84059"/>
                  </a:lnTo>
                  <a:cubicBezTo>
                    <a:pt x="15187" y="84059"/>
                    <a:pt x="15187" y="84059"/>
                    <a:pt x="15187" y="84059"/>
                  </a:cubicBezTo>
                  <a:close/>
                </a:path>
              </a:pathLst>
            </a:custGeom>
            <a:grpFill/>
            <a:ln w="8532" cap="flat">
              <a:noFill/>
              <a:prstDash val="solid"/>
              <a:miter/>
            </a:ln>
          </p:spPr>
          <p:txBody>
            <a:bodyPr rtlCol="0" anchor="ctr"/>
            <a:lstStyle/>
            <a:p>
              <a:endParaRPr lang="en-US"/>
            </a:p>
          </p:txBody>
        </p:sp>
        <p:sp>
          <p:nvSpPr>
            <p:cNvPr id="1584" name="Freeform 1583">
              <a:extLst>
                <a:ext uri="{FF2B5EF4-FFF2-40B4-BE49-F238E27FC236}">
                  <a16:creationId xmlns:a16="http://schemas.microsoft.com/office/drawing/2014/main" id="{AA3E46C1-0C66-6649-19B1-FE575734A688}"/>
                </a:ext>
              </a:extLst>
            </p:cNvPr>
            <p:cNvSpPr/>
            <p:nvPr/>
          </p:nvSpPr>
          <p:spPr>
            <a:xfrm>
              <a:off x="6687470" y="2107749"/>
              <a:ext cx="50081" cy="143921"/>
            </a:xfrm>
            <a:custGeom>
              <a:avLst/>
              <a:gdLst>
                <a:gd name="connsiteX0" fmla="*/ 49825 w 50081"/>
                <a:gd name="connsiteY0" fmla="*/ 0 h 143921"/>
                <a:gd name="connsiteX1" fmla="*/ 42573 w 50081"/>
                <a:gd name="connsiteY1" fmla="*/ 18521 h 143921"/>
                <a:gd name="connsiteX2" fmla="*/ 22183 w 50081"/>
                <a:gd name="connsiteY2" fmla="*/ 70754 h 143921"/>
                <a:gd name="connsiteX3" fmla="*/ 22183 w 50081"/>
                <a:gd name="connsiteY3" fmla="*/ 70754 h 143921"/>
                <a:gd name="connsiteX4" fmla="*/ 22183 w 50081"/>
                <a:gd name="connsiteY4" fmla="*/ 70925 h 143921"/>
                <a:gd name="connsiteX5" fmla="*/ 22183 w 50081"/>
                <a:gd name="connsiteY5" fmla="*/ 71095 h 143921"/>
                <a:gd name="connsiteX6" fmla="*/ 22183 w 50081"/>
                <a:gd name="connsiteY6" fmla="*/ 71095 h 143921"/>
                <a:gd name="connsiteX7" fmla="*/ 5802 w 50081"/>
                <a:gd name="connsiteY7" fmla="*/ 124779 h 143921"/>
                <a:gd name="connsiteX8" fmla="*/ 0 w 50081"/>
                <a:gd name="connsiteY8" fmla="*/ 143812 h 143921"/>
                <a:gd name="connsiteX9" fmla="*/ 256 w 50081"/>
                <a:gd name="connsiteY9" fmla="*/ 143898 h 143921"/>
                <a:gd name="connsiteX10" fmla="*/ 7508 w 50081"/>
                <a:gd name="connsiteY10" fmla="*/ 125206 h 143921"/>
                <a:gd name="connsiteX11" fmla="*/ 27899 w 50081"/>
                <a:gd name="connsiteY11" fmla="*/ 72973 h 143921"/>
                <a:gd name="connsiteX12" fmla="*/ 27899 w 50081"/>
                <a:gd name="connsiteY12" fmla="*/ 72973 h 143921"/>
                <a:gd name="connsiteX13" fmla="*/ 27899 w 50081"/>
                <a:gd name="connsiteY13" fmla="*/ 72973 h 143921"/>
                <a:gd name="connsiteX14" fmla="*/ 27899 w 50081"/>
                <a:gd name="connsiteY14" fmla="*/ 72973 h 143921"/>
                <a:gd name="connsiteX15" fmla="*/ 27899 w 50081"/>
                <a:gd name="connsiteY15" fmla="*/ 72973 h 143921"/>
                <a:gd name="connsiteX16" fmla="*/ 44280 w 50081"/>
                <a:gd name="connsiteY16" fmla="*/ 19289 h 143921"/>
                <a:gd name="connsiteX17" fmla="*/ 50081 w 50081"/>
                <a:gd name="connsiteY17" fmla="*/ 171 h 143921"/>
                <a:gd name="connsiteX18" fmla="*/ 49825 w 50081"/>
                <a:gd name="connsiteY18" fmla="*/ 85 h 143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81" h="143921">
                  <a:moveTo>
                    <a:pt x="49825" y="0"/>
                  </a:moveTo>
                  <a:lnTo>
                    <a:pt x="42573" y="18521"/>
                  </a:lnTo>
                  <a:cubicBezTo>
                    <a:pt x="35748" y="35932"/>
                    <a:pt x="28752" y="53257"/>
                    <a:pt x="22183" y="70754"/>
                  </a:cubicBezTo>
                  <a:cubicBezTo>
                    <a:pt x="22183" y="70754"/>
                    <a:pt x="22183" y="70754"/>
                    <a:pt x="22183" y="70754"/>
                  </a:cubicBezTo>
                  <a:cubicBezTo>
                    <a:pt x="22183" y="70754"/>
                    <a:pt x="22183" y="70839"/>
                    <a:pt x="22183" y="70925"/>
                  </a:cubicBezTo>
                  <a:cubicBezTo>
                    <a:pt x="22183" y="70925"/>
                    <a:pt x="22183" y="71010"/>
                    <a:pt x="22183" y="71095"/>
                  </a:cubicBezTo>
                  <a:lnTo>
                    <a:pt x="22183" y="71095"/>
                  </a:lnTo>
                  <a:cubicBezTo>
                    <a:pt x="16466" y="88933"/>
                    <a:pt x="11177" y="106856"/>
                    <a:pt x="5802" y="124779"/>
                  </a:cubicBezTo>
                  <a:lnTo>
                    <a:pt x="0" y="143812"/>
                  </a:lnTo>
                  <a:cubicBezTo>
                    <a:pt x="0" y="143812"/>
                    <a:pt x="256" y="143983"/>
                    <a:pt x="256" y="143898"/>
                  </a:cubicBezTo>
                  <a:lnTo>
                    <a:pt x="7508" y="125206"/>
                  </a:lnTo>
                  <a:cubicBezTo>
                    <a:pt x="14333" y="107795"/>
                    <a:pt x="21329" y="90469"/>
                    <a:pt x="27899" y="72973"/>
                  </a:cubicBezTo>
                  <a:cubicBezTo>
                    <a:pt x="27899" y="72973"/>
                    <a:pt x="27899" y="72973"/>
                    <a:pt x="27899" y="72973"/>
                  </a:cubicBezTo>
                  <a:cubicBezTo>
                    <a:pt x="27899" y="72973"/>
                    <a:pt x="27899" y="72973"/>
                    <a:pt x="27899" y="72973"/>
                  </a:cubicBezTo>
                  <a:cubicBezTo>
                    <a:pt x="27899" y="72973"/>
                    <a:pt x="27899" y="72973"/>
                    <a:pt x="27899" y="72973"/>
                  </a:cubicBezTo>
                  <a:cubicBezTo>
                    <a:pt x="27899" y="72973"/>
                    <a:pt x="27899" y="72973"/>
                    <a:pt x="27899" y="72973"/>
                  </a:cubicBezTo>
                  <a:cubicBezTo>
                    <a:pt x="33615" y="55135"/>
                    <a:pt x="38905" y="37212"/>
                    <a:pt x="44280" y="19289"/>
                  </a:cubicBezTo>
                  <a:lnTo>
                    <a:pt x="50081" y="171"/>
                  </a:lnTo>
                  <a:cubicBezTo>
                    <a:pt x="50081" y="171"/>
                    <a:pt x="49825" y="0"/>
                    <a:pt x="49825" y="85"/>
                  </a:cubicBezTo>
                  <a:close/>
                </a:path>
              </a:pathLst>
            </a:custGeom>
            <a:grpFill/>
            <a:ln w="8532" cap="flat">
              <a:noFill/>
              <a:prstDash val="solid"/>
              <a:miter/>
            </a:ln>
          </p:spPr>
          <p:txBody>
            <a:bodyPr rtlCol="0" anchor="ctr"/>
            <a:lstStyle/>
            <a:p>
              <a:endParaRPr lang="en-US"/>
            </a:p>
          </p:txBody>
        </p:sp>
        <p:sp>
          <p:nvSpPr>
            <p:cNvPr id="1585" name="Freeform 1584">
              <a:extLst>
                <a:ext uri="{FF2B5EF4-FFF2-40B4-BE49-F238E27FC236}">
                  <a16:creationId xmlns:a16="http://schemas.microsoft.com/office/drawing/2014/main" id="{727CB712-8C80-B0E5-BCF4-308AD399D4C9}"/>
                </a:ext>
              </a:extLst>
            </p:cNvPr>
            <p:cNvSpPr/>
            <p:nvPr/>
          </p:nvSpPr>
          <p:spPr>
            <a:xfrm>
              <a:off x="6366933" y="2738474"/>
              <a:ext cx="86682" cy="213918"/>
            </a:xfrm>
            <a:custGeom>
              <a:avLst/>
              <a:gdLst>
                <a:gd name="connsiteX0" fmla="*/ 86341 w 86682"/>
                <a:gd name="connsiteY0" fmla="*/ 0 h 213918"/>
                <a:gd name="connsiteX1" fmla="*/ 73117 w 86682"/>
                <a:gd name="connsiteY1" fmla="*/ 27141 h 213918"/>
                <a:gd name="connsiteX2" fmla="*/ 37711 w 86682"/>
                <a:gd name="connsiteY2" fmla="*/ 104552 h 213918"/>
                <a:gd name="connsiteX3" fmla="*/ 37711 w 86682"/>
                <a:gd name="connsiteY3" fmla="*/ 104552 h 213918"/>
                <a:gd name="connsiteX4" fmla="*/ 37711 w 86682"/>
                <a:gd name="connsiteY4" fmla="*/ 104723 h 213918"/>
                <a:gd name="connsiteX5" fmla="*/ 37711 w 86682"/>
                <a:gd name="connsiteY5" fmla="*/ 104893 h 213918"/>
                <a:gd name="connsiteX6" fmla="*/ 37711 w 86682"/>
                <a:gd name="connsiteY6" fmla="*/ 104893 h 213918"/>
                <a:gd name="connsiteX7" fmla="*/ 9300 w 86682"/>
                <a:gd name="connsiteY7" fmla="*/ 185121 h 213918"/>
                <a:gd name="connsiteX8" fmla="*/ 0 w 86682"/>
                <a:gd name="connsiteY8" fmla="*/ 213798 h 213918"/>
                <a:gd name="connsiteX9" fmla="*/ 256 w 86682"/>
                <a:gd name="connsiteY9" fmla="*/ 213883 h 213918"/>
                <a:gd name="connsiteX10" fmla="*/ 11092 w 86682"/>
                <a:gd name="connsiteY10" fmla="*/ 185548 h 213918"/>
                <a:gd name="connsiteX11" fmla="*/ 43427 w 86682"/>
                <a:gd name="connsiteY11" fmla="*/ 107027 h 213918"/>
                <a:gd name="connsiteX12" fmla="*/ 43427 w 86682"/>
                <a:gd name="connsiteY12" fmla="*/ 107027 h 213918"/>
                <a:gd name="connsiteX13" fmla="*/ 43427 w 86682"/>
                <a:gd name="connsiteY13" fmla="*/ 107027 h 213918"/>
                <a:gd name="connsiteX14" fmla="*/ 43427 w 86682"/>
                <a:gd name="connsiteY14" fmla="*/ 107027 h 213918"/>
                <a:gd name="connsiteX15" fmla="*/ 43427 w 86682"/>
                <a:gd name="connsiteY15" fmla="*/ 107027 h 213918"/>
                <a:gd name="connsiteX16" fmla="*/ 74738 w 86682"/>
                <a:gd name="connsiteY16" fmla="*/ 28080 h 213918"/>
                <a:gd name="connsiteX17" fmla="*/ 86683 w 86682"/>
                <a:gd name="connsiteY17" fmla="*/ 171 h 213918"/>
                <a:gd name="connsiteX18" fmla="*/ 86426 w 86682"/>
                <a:gd name="connsiteY18" fmla="*/ 85 h 2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6682" h="213918">
                  <a:moveTo>
                    <a:pt x="86341" y="0"/>
                  </a:moveTo>
                  <a:cubicBezTo>
                    <a:pt x="81905" y="9047"/>
                    <a:pt x="77468" y="18009"/>
                    <a:pt x="73117" y="27141"/>
                  </a:cubicBezTo>
                  <a:cubicBezTo>
                    <a:pt x="60831" y="52660"/>
                    <a:pt x="48802" y="78435"/>
                    <a:pt x="37711" y="104552"/>
                  </a:cubicBezTo>
                  <a:lnTo>
                    <a:pt x="37711" y="104552"/>
                  </a:lnTo>
                  <a:cubicBezTo>
                    <a:pt x="37711" y="104552"/>
                    <a:pt x="37711" y="104723"/>
                    <a:pt x="37711" y="104723"/>
                  </a:cubicBezTo>
                  <a:lnTo>
                    <a:pt x="37711" y="104893"/>
                  </a:lnTo>
                  <a:cubicBezTo>
                    <a:pt x="37711" y="104893"/>
                    <a:pt x="37711" y="104893"/>
                    <a:pt x="37711" y="104893"/>
                  </a:cubicBezTo>
                  <a:cubicBezTo>
                    <a:pt x="27472" y="131351"/>
                    <a:pt x="18173" y="158236"/>
                    <a:pt x="9300" y="185121"/>
                  </a:cubicBezTo>
                  <a:cubicBezTo>
                    <a:pt x="6143" y="194680"/>
                    <a:pt x="2986" y="204239"/>
                    <a:pt x="0" y="213798"/>
                  </a:cubicBezTo>
                  <a:cubicBezTo>
                    <a:pt x="0" y="213883"/>
                    <a:pt x="171" y="213969"/>
                    <a:pt x="256" y="213883"/>
                  </a:cubicBezTo>
                  <a:cubicBezTo>
                    <a:pt x="3839" y="204410"/>
                    <a:pt x="7423" y="194936"/>
                    <a:pt x="11092" y="185548"/>
                  </a:cubicBezTo>
                  <a:cubicBezTo>
                    <a:pt x="21415" y="159175"/>
                    <a:pt x="32421" y="133058"/>
                    <a:pt x="43427" y="107027"/>
                  </a:cubicBezTo>
                  <a:lnTo>
                    <a:pt x="43427" y="107027"/>
                  </a:lnTo>
                  <a:cubicBezTo>
                    <a:pt x="43427" y="107027"/>
                    <a:pt x="43427" y="107027"/>
                    <a:pt x="43427" y="107027"/>
                  </a:cubicBezTo>
                  <a:lnTo>
                    <a:pt x="43427" y="107027"/>
                  </a:lnTo>
                  <a:cubicBezTo>
                    <a:pt x="43427" y="107027"/>
                    <a:pt x="43427" y="107027"/>
                    <a:pt x="43427" y="107027"/>
                  </a:cubicBezTo>
                  <a:cubicBezTo>
                    <a:pt x="53665" y="80654"/>
                    <a:pt x="63903" y="54282"/>
                    <a:pt x="74738" y="28080"/>
                  </a:cubicBezTo>
                  <a:cubicBezTo>
                    <a:pt x="78663" y="18777"/>
                    <a:pt x="82672" y="9474"/>
                    <a:pt x="86683" y="171"/>
                  </a:cubicBezTo>
                  <a:cubicBezTo>
                    <a:pt x="86683" y="85"/>
                    <a:pt x="86512" y="-85"/>
                    <a:pt x="86426" y="85"/>
                  </a:cubicBezTo>
                  <a:close/>
                </a:path>
              </a:pathLst>
            </a:custGeom>
            <a:grpFill/>
            <a:ln w="8532" cap="flat">
              <a:noFill/>
              <a:prstDash val="solid"/>
              <a:miter/>
            </a:ln>
          </p:spPr>
          <p:txBody>
            <a:bodyPr rtlCol="0" anchor="ctr"/>
            <a:lstStyle/>
            <a:p>
              <a:endParaRPr lang="en-US"/>
            </a:p>
          </p:txBody>
        </p:sp>
        <p:sp>
          <p:nvSpPr>
            <p:cNvPr id="1586" name="Freeform 1585">
              <a:extLst>
                <a:ext uri="{FF2B5EF4-FFF2-40B4-BE49-F238E27FC236}">
                  <a16:creationId xmlns:a16="http://schemas.microsoft.com/office/drawing/2014/main" id="{C06709D6-338A-D984-A87C-B2A7EC24E2A5}"/>
                </a:ext>
              </a:extLst>
            </p:cNvPr>
            <p:cNvSpPr/>
            <p:nvPr/>
          </p:nvSpPr>
          <p:spPr>
            <a:xfrm>
              <a:off x="6624336" y="2921437"/>
              <a:ext cx="44620" cy="89469"/>
            </a:xfrm>
            <a:custGeom>
              <a:avLst/>
              <a:gdLst>
                <a:gd name="connsiteX0" fmla="*/ 7593 w 44620"/>
                <a:gd name="connsiteY0" fmla="*/ 78715 h 89469"/>
                <a:gd name="connsiteX1" fmla="*/ 27045 w 44620"/>
                <a:gd name="connsiteY1" fmla="*/ 47222 h 89469"/>
                <a:gd name="connsiteX2" fmla="*/ 27045 w 44620"/>
                <a:gd name="connsiteY2" fmla="*/ 47222 h 89469"/>
                <a:gd name="connsiteX3" fmla="*/ 27045 w 44620"/>
                <a:gd name="connsiteY3" fmla="*/ 47222 h 89469"/>
                <a:gd name="connsiteX4" fmla="*/ 27045 w 44620"/>
                <a:gd name="connsiteY4" fmla="*/ 47222 h 89469"/>
                <a:gd name="connsiteX5" fmla="*/ 27045 w 44620"/>
                <a:gd name="connsiteY5" fmla="*/ 47222 h 89469"/>
                <a:gd name="connsiteX6" fmla="*/ 40440 w 44620"/>
                <a:gd name="connsiteY6" fmla="*/ 12656 h 89469"/>
                <a:gd name="connsiteX7" fmla="*/ 44621 w 44620"/>
                <a:gd name="connsiteY7" fmla="*/ 109 h 89469"/>
                <a:gd name="connsiteX8" fmla="*/ 44365 w 44620"/>
                <a:gd name="connsiteY8" fmla="*/ 24 h 89469"/>
                <a:gd name="connsiteX9" fmla="*/ 38819 w 44620"/>
                <a:gd name="connsiteY9" fmla="*/ 11887 h 89469"/>
                <a:gd name="connsiteX10" fmla="*/ 21670 w 44620"/>
                <a:gd name="connsiteY10" fmla="*/ 44405 h 89469"/>
                <a:gd name="connsiteX11" fmla="*/ 21670 w 44620"/>
                <a:gd name="connsiteY11" fmla="*/ 44405 h 89469"/>
                <a:gd name="connsiteX12" fmla="*/ 21670 w 44620"/>
                <a:gd name="connsiteY12" fmla="*/ 44405 h 89469"/>
                <a:gd name="connsiteX13" fmla="*/ 21670 w 44620"/>
                <a:gd name="connsiteY13" fmla="*/ 44405 h 89469"/>
                <a:gd name="connsiteX14" fmla="*/ 21670 w 44620"/>
                <a:gd name="connsiteY14" fmla="*/ 44405 h 89469"/>
                <a:gd name="connsiteX15" fmla="*/ 6057 w 44620"/>
                <a:gd name="connsiteY15" fmla="*/ 77691 h 89469"/>
                <a:gd name="connsiteX16" fmla="*/ 0 w 44620"/>
                <a:gd name="connsiteY16" fmla="*/ 89298 h 89469"/>
                <a:gd name="connsiteX17" fmla="*/ 256 w 44620"/>
                <a:gd name="connsiteY17" fmla="*/ 89469 h 89469"/>
                <a:gd name="connsiteX18" fmla="*/ 7678 w 44620"/>
                <a:gd name="connsiteY18" fmla="*/ 78630 h 89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620" h="89469">
                  <a:moveTo>
                    <a:pt x="7593" y="78715"/>
                  </a:moveTo>
                  <a:cubicBezTo>
                    <a:pt x="14504" y="68474"/>
                    <a:pt x="21159" y="58061"/>
                    <a:pt x="27045" y="47222"/>
                  </a:cubicBezTo>
                  <a:lnTo>
                    <a:pt x="27045" y="47222"/>
                  </a:lnTo>
                  <a:cubicBezTo>
                    <a:pt x="27045" y="47222"/>
                    <a:pt x="27045" y="47222"/>
                    <a:pt x="27045" y="47222"/>
                  </a:cubicBezTo>
                  <a:lnTo>
                    <a:pt x="27045" y="47222"/>
                  </a:lnTo>
                  <a:cubicBezTo>
                    <a:pt x="27045" y="47222"/>
                    <a:pt x="27045" y="47222"/>
                    <a:pt x="27045" y="47222"/>
                  </a:cubicBezTo>
                  <a:cubicBezTo>
                    <a:pt x="32164" y="35956"/>
                    <a:pt x="36430" y="24348"/>
                    <a:pt x="40440" y="12656"/>
                  </a:cubicBezTo>
                  <a:cubicBezTo>
                    <a:pt x="41891" y="8473"/>
                    <a:pt x="43256" y="4291"/>
                    <a:pt x="44621" y="109"/>
                  </a:cubicBezTo>
                  <a:cubicBezTo>
                    <a:pt x="44621" y="109"/>
                    <a:pt x="44365" y="-62"/>
                    <a:pt x="44365" y="24"/>
                  </a:cubicBezTo>
                  <a:cubicBezTo>
                    <a:pt x="42573" y="4035"/>
                    <a:pt x="40696" y="7961"/>
                    <a:pt x="38819" y="11887"/>
                  </a:cubicBezTo>
                  <a:cubicBezTo>
                    <a:pt x="33444" y="22897"/>
                    <a:pt x="27472" y="33651"/>
                    <a:pt x="21670" y="44405"/>
                  </a:cubicBezTo>
                  <a:lnTo>
                    <a:pt x="21670" y="44405"/>
                  </a:lnTo>
                  <a:cubicBezTo>
                    <a:pt x="21670" y="44405"/>
                    <a:pt x="21670" y="44405"/>
                    <a:pt x="21670" y="44405"/>
                  </a:cubicBezTo>
                  <a:lnTo>
                    <a:pt x="21670" y="44405"/>
                  </a:lnTo>
                  <a:cubicBezTo>
                    <a:pt x="21670" y="44405"/>
                    <a:pt x="21670" y="44405"/>
                    <a:pt x="21670" y="44405"/>
                  </a:cubicBezTo>
                  <a:cubicBezTo>
                    <a:pt x="16636" y="55500"/>
                    <a:pt x="11603" y="66766"/>
                    <a:pt x="6057" y="77691"/>
                  </a:cubicBezTo>
                  <a:cubicBezTo>
                    <a:pt x="4095" y="81532"/>
                    <a:pt x="2048" y="85458"/>
                    <a:pt x="0" y="89298"/>
                  </a:cubicBezTo>
                  <a:cubicBezTo>
                    <a:pt x="0" y="89298"/>
                    <a:pt x="170" y="89469"/>
                    <a:pt x="256" y="89469"/>
                  </a:cubicBezTo>
                  <a:cubicBezTo>
                    <a:pt x="2815" y="85884"/>
                    <a:pt x="5290" y="82215"/>
                    <a:pt x="7678" y="78630"/>
                  </a:cubicBezTo>
                  <a:close/>
                </a:path>
              </a:pathLst>
            </a:custGeom>
            <a:grpFill/>
            <a:ln w="8532" cap="flat">
              <a:noFill/>
              <a:prstDash val="solid"/>
              <a:miter/>
            </a:ln>
          </p:spPr>
          <p:txBody>
            <a:bodyPr rtlCol="0" anchor="ctr"/>
            <a:lstStyle/>
            <a:p>
              <a:endParaRPr lang="en-US"/>
            </a:p>
          </p:txBody>
        </p:sp>
        <p:sp>
          <p:nvSpPr>
            <p:cNvPr id="1587" name="Freeform 1586">
              <a:extLst>
                <a:ext uri="{FF2B5EF4-FFF2-40B4-BE49-F238E27FC236}">
                  <a16:creationId xmlns:a16="http://schemas.microsoft.com/office/drawing/2014/main" id="{EA237098-69E3-488C-6740-D789BCECD969}"/>
                </a:ext>
              </a:extLst>
            </p:cNvPr>
            <p:cNvSpPr/>
            <p:nvPr/>
          </p:nvSpPr>
          <p:spPr>
            <a:xfrm>
              <a:off x="6583554" y="2063794"/>
              <a:ext cx="123283" cy="36443"/>
            </a:xfrm>
            <a:custGeom>
              <a:avLst/>
              <a:gdLst>
                <a:gd name="connsiteX0" fmla="*/ 61940 w 123283"/>
                <a:gd name="connsiteY0" fmla="*/ 19630 h 36443"/>
                <a:gd name="connsiteX1" fmla="*/ 62026 w 123283"/>
                <a:gd name="connsiteY1" fmla="*/ 19630 h 36443"/>
                <a:gd name="connsiteX2" fmla="*/ 62111 w 123283"/>
                <a:gd name="connsiteY2" fmla="*/ 19630 h 36443"/>
                <a:gd name="connsiteX3" fmla="*/ 62111 w 123283"/>
                <a:gd name="connsiteY3" fmla="*/ 19630 h 36443"/>
                <a:gd name="connsiteX4" fmla="*/ 107158 w 123283"/>
                <a:gd name="connsiteY4" fmla="*/ 5036 h 36443"/>
                <a:gd name="connsiteX5" fmla="*/ 123284 w 123283"/>
                <a:gd name="connsiteY5" fmla="*/ 256 h 36443"/>
                <a:gd name="connsiteX6" fmla="*/ 123284 w 123283"/>
                <a:gd name="connsiteY6" fmla="*/ 0 h 36443"/>
                <a:gd name="connsiteX7" fmla="*/ 106647 w 123283"/>
                <a:gd name="connsiteY7" fmla="*/ 3329 h 36443"/>
                <a:gd name="connsiteX8" fmla="*/ 60405 w 123283"/>
                <a:gd name="connsiteY8" fmla="*/ 13826 h 36443"/>
                <a:gd name="connsiteX9" fmla="*/ 60405 w 123283"/>
                <a:gd name="connsiteY9" fmla="*/ 13826 h 36443"/>
                <a:gd name="connsiteX10" fmla="*/ 60405 w 123283"/>
                <a:gd name="connsiteY10" fmla="*/ 13826 h 36443"/>
                <a:gd name="connsiteX11" fmla="*/ 60405 w 123283"/>
                <a:gd name="connsiteY11" fmla="*/ 13826 h 36443"/>
                <a:gd name="connsiteX12" fmla="*/ 60405 w 123283"/>
                <a:gd name="connsiteY12" fmla="*/ 13826 h 36443"/>
                <a:gd name="connsiteX13" fmla="*/ 15784 w 123283"/>
                <a:gd name="connsiteY13" fmla="*/ 30043 h 36443"/>
                <a:gd name="connsiteX14" fmla="*/ 0 w 123283"/>
                <a:gd name="connsiteY14" fmla="*/ 36188 h 36443"/>
                <a:gd name="connsiteX15" fmla="*/ 85 w 123283"/>
                <a:gd name="connsiteY15" fmla="*/ 36444 h 36443"/>
                <a:gd name="connsiteX16" fmla="*/ 16210 w 123283"/>
                <a:gd name="connsiteY16" fmla="*/ 31750 h 36443"/>
                <a:gd name="connsiteX17" fmla="*/ 62026 w 123283"/>
                <a:gd name="connsiteY17" fmla="*/ 19715 h 36443"/>
                <a:gd name="connsiteX18" fmla="*/ 62026 w 123283"/>
                <a:gd name="connsiteY18" fmla="*/ 19715 h 3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283" h="36443">
                  <a:moveTo>
                    <a:pt x="61940" y="19630"/>
                  </a:moveTo>
                  <a:lnTo>
                    <a:pt x="62026" y="19630"/>
                  </a:lnTo>
                  <a:cubicBezTo>
                    <a:pt x="62026" y="19630"/>
                    <a:pt x="62111" y="19630"/>
                    <a:pt x="62111" y="19630"/>
                  </a:cubicBezTo>
                  <a:lnTo>
                    <a:pt x="62111" y="19630"/>
                  </a:lnTo>
                  <a:cubicBezTo>
                    <a:pt x="77127" y="14765"/>
                    <a:pt x="92058" y="9730"/>
                    <a:pt x="107158" y="5036"/>
                  </a:cubicBezTo>
                  <a:lnTo>
                    <a:pt x="123284" y="256"/>
                  </a:lnTo>
                  <a:cubicBezTo>
                    <a:pt x="123284" y="256"/>
                    <a:pt x="123284" y="0"/>
                    <a:pt x="123284" y="0"/>
                  </a:cubicBezTo>
                  <a:lnTo>
                    <a:pt x="106647" y="3329"/>
                  </a:lnTo>
                  <a:cubicBezTo>
                    <a:pt x="91204" y="6486"/>
                    <a:pt x="75676" y="9815"/>
                    <a:pt x="60405" y="13826"/>
                  </a:cubicBezTo>
                  <a:lnTo>
                    <a:pt x="60405" y="13826"/>
                  </a:lnTo>
                  <a:cubicBezTo>
                    <a:pt x="60405" y="13826"/>
                    <a:pt x="60405" y="13826"/>
                    <a:pt x="60405" y="13826"/>
                  </a:cubicBezTo>
                  <a:lnTo>
                    <a:pt x="60405" y="13826"/>
                  </a:lnTo>
                  <a:cubicBezTo>
                    <a:pt x="60405" y="13826"/>
                    <a:pt x="60405" y="13826"/>
                    <a:pt x="60405" y="13826"/>
                  </a:cubicBezTo>
                  <a:cubicBezTo>
                    <a:pt x="45389" y="18691"/>
                    <a:pt x="30544" y="24324"/>
                    <a:pt x="15784" y="30043"/>
                  </a:cubicBezTo>
                  <a:lnTo>
                    <a:pt x="0" y="36188"/>
                  </a:lnTo>
                  <a:cubicBezTo>
                    <a:pt x="0" y="36188"/>
                    <a:pt x="0" y="36444"/>
                    <a:pt x="85" y="36444"/>
                  </a:cubicBezTo>
                  <a:lnTo>
                    <a:pt x="16210" y="31750"/>
                  </a:lnTo>
                  <a:cubicBezTo>
                    <a:pt x="31397" y="27568"/>
                    <a:pt x="46754" y="23727"/>
                    <a:pt x="62026" y="19715"/>
                  </a:cubicBezTo>
                  <a:lnTo>
                    <a:pt x="62026" y="19715"/>
                  </a:lnTo>
                  <a:close/>
                </a:path>
              </a:pathLst>
            </a:custGeom>
            <a:grpFill/>
            <a:ln w="8532" cap="flat">
              <a:noFill/>
              <a:prstDash val="solid"/>
              <a:miter/>
            </a:ln>
          </p:spPr>
          <p:txBody>
            <a:bodyPr rtlCol="0" anchor="ctr"/>
            <a:lstStyle/>
            <a:p>
              <a:endParaRPr lang="en-US"/>
            </a:p>
          </p:txBody>
        </p:sp>
        <p:sp>
          <p:nvSpPr>
            <p:cNvPr id="1588" name="Freeform 1587">
              <a:extLst>
                <a:ext uri="{FF2B5EF4-FFF2-40B4-BE49-F238E27FC236}">
                  <a16:creationId xmlns:a16="http://schemas.microsoft.com/office/drawing/2014/main" id="{009F476B-9A82-15C6-A609-1D19C5197A88}"/>
                </a:ext>
              </a:extLst>
            </p:cNvPr>
            <p:cNvSpPr/>
            <p:nvPr/>
          </p:nvSpPr>
          <p:spPr>
            <a:xfrm>
              <a:off x="6600446" y="2067550"/>
              <a:ext cx="124989" cy="32261"/>
            </a:xfrm>
            <a:custGeom>
              <a:avLst/>
              <a:gdLst>
                <a:gd name="connsiteX0" fmla="*/ 62879 w 124989"/>
                <a:gd name="connsiteY0" fmla="*/ 18179 h 32261"/>
                <a:gd name="connsiteX1" fmla="*/ 62964 w 124989"/>
                <a:gd name="connsiteY1" fmla="*/ 18179 h 32261"/>
                <a:gd name="connsiteX2" fmla="*/ 63050 w 124989"/>
                <a:gd name="connsiteY2" fmla="*/ 18179 h 32261"/>
                <a:gd name="connsiteX3" fmla="*/ 63050 w 124989"/>
                <a:gd name="connsiteY3" fmla="*/ 18179 h 32261"/>
                <a:gd name="connsiteX4" fmla="*/ 108695 w 124989"/>
                <a:gd name="connsiteY4" fmla="*/ 4779 h 32261"/>
                <a:gd name="connsiteX5" fmla="*/ 124990 w 124989"/>
                <a:gd name="connsiteY5" fmla="*/ 256 h 32261"/>
                <a:gd name="connsiteX6" fmla="*/ 124990 w 124989"/>
                <a:gd name="connsiteY6" fmla="*/ 0 h 32261"/>
                <a:gd name="connsiteX7" fmla="*/ 108268 w 124989"/>
                <a:gd name="connsiteY7" fmla="*/ 3072 h 32261"/>
                <a:gd name="connsiteX8" fmla="*/ 61514 w 124989"/>
                <a:gd name="connsiteY8" fmla="*/ 12290 h 32261"/>
                <a:gd name="connsiteX9" fmla="*/ 61514 w 124989"/>
                <a:gd name="connsiteY9" fmla="*/ 12290 h 32261"/>
                <a:gd name="connsiteX10" fmla="*/ 61514 w 124989"/>
                <a:gd name="connsiteY10" fmla="*/ 12290 h 32261"/>
                <a:gd name="connsiteX11" fmla="*/ 61514 w 124989"/>
                <a:gd name="connsiteY11" fmla="*/ 12290 h 32261"/>
                <a:gd name="connsiteX12" fmla="*/ 61514 w 124989"/>
                <a:gd name="connsiteY12" fmla="*/ 12290 h 32261"/>
                <a:gd name="connsiteX13" fmla="*/ 16125 w 124989"/>
                <a:gd name="connsiteY13" fmla="*/ 26629 h 32261"/>
                <a:gd name="connsiteX14" fmla="*/ 0 w 124989"/>
                <a:gd name="connsiteY14" fmla="*/ 32006 h 32261"/>
                <a:gd name="connsiteX15" fmla="*/ 0 w 124989"/>
                <a:gd name="connsiteY15" fmla="*/ 32262 h 32261"/>
                <a:gd name="connsiteX16" fmla="*/ 16467 w 124989"/>
                <a:gd name="connsiteY16" fmla="*/ 28421 h 32261"/>
                <a:gd name="connsiteX17" fmla="*/ 62964 w 124989"/>
                <a:gd name="connsiteY17" fmla="*/ 18265 h 32261"/>
                <a:gd name="connsiteX18" fmla="*/ 62964 w 124989"/>
                <a:gd name="connsiteY18" fmla="*/ 18265 h 32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4989" h="32261">
                  <a:moveTo>
                    <a:pt x="62879" y="18179"/>
                  </a:moveTo>
                  <a:lnTo>
                    <a:pt x="62964" y="18179"/>
                  </a:lnTo>
                  <a:cubicBezTo>
                    <a:pt x="62964" y="18179"/>
                    <a:pt x="63050" y="18179"/>
                    <a:pt x="63050" y="18179"/>
                  </a:cubicBezTo>
                  <a:lnTo>
                    <a:pt x="63050" y="18179"/>
                  </a:lnTo>
                  <a:cubicBezTo>
                    <a:pt x="78236" y="13741"/>
                    <a:pt x="93508" y="9218"/>
                    <a:pt x="108695" y="4779"/>
                  </a:cubicBezTo>
                  <a:lnTo>
                    <a:pt x="124990" y="256"/>
                  </a:lnTo>
                  <a:cubicBezTo>
                    <a:pt x="124990" y="256"/>
                    <a:pt x="124990" y="0"/>
                    <a:pt x="124990" y="0"/>
                  </a:cubicBezTo>
                  <a:lnTo>
                    <a:pt x="108268" y="3072"/>
                  </a:lnTo>
                  <a:cubicBezTo>
                    <a:pt x="92655" y="5889"/>
                    <a:pt x="77042" y="8791"/>
                    <a:pt x="61514" y="12290"/>
                  </a:cubicBezTo>
                  <a:lnTo>
                    <a:pt x="61514" y="12290"/>
                  </a:lnTo>
                  <a:cubicBezTo>
                    <a:pt x="61514" y="12290"/>
                    <a:pt x="61514" y="12290"/>
                    <a:pt x="61514" y="12290"/>
                  </a:cubicBezTo>
                  <a:lnTo>
                    <a:pt x="61514" y="12290"/>
                  </a:lnTo>
                  <a:cubicBezTo>
                    <a:pt x="61514" y="12290"/>
                    <a:pt x="61514" y="12290"/>
                    <a:pt x="61514" y="12290"/>
                  </a:cubicBezTo>
                  <a:cubicBezTo>
                    <a:pt x="46242" y="16643"/>
                    <a:pt x="31141" y="21593"/>
                    <a:pt x="16125" y="26629"/>
                  </a:cubicBezTo>
                  <a:lnTo>
                    <a:pt x="0" y="32006"/>
                  </a:lnTo>
                  <a:cubicBezTo>
                    <a:pt x="0" y="32006"/>
                    <a:pt x="0" y="32262"/>
                    <a:pt x="0" y="32262"/>
                  </a:cubicBezTo>
                  <a:lnTo>
                    <a:pt x="16467" y="28421"/>
                  </a:lnTo>
                  <a:cubicBezTo>
                    <a:pt x="31909" y="25007"/>
                    <a:pt x="47437" y="21678"/>
                    <a:pt x="62964" y="18265"/>
                  </a:cubicBezTo>
                  <a:lnTo>
                    <a:pt x="62964" y="18265"/>
                  </a:lnTo>
                  <a:close/>
                </a:path>
              </a:pathLst>
            </a:custGeom>
            <a:grpFill/>
            <a:ln w="8532" cap="flat">
              <a:noFill/>
              <a:prstDash val="solid"/>
              <a:miter/>
            </a:ln>
          </p:spPr>
          <p:txBody>
            <a:bodyPr rtlCol="0" anchor="ctr"/>
            <a:lstStyle/>
            <a:p>
              <a:endParaRPr lang="en-US"/>
            </a:p>
          </p:txBody>
        </p:sp>
        <p:sp>
          <p:nvSpPr>
            <p:cNvPr id="1589" name="Freeform 1588">
              <a:extLst>
                <a:ext uri="{FF2B5EF4-FFF2-40B4-BE49-F238E27FC236}">
                  <a16:creationId xmlns:a16="http://schemas.microsoft.com/office/drawing/2014/main" id="{1D7E3AEA-EF11-D2EE-144F-3DB7B6C1C429}"/>
                </a:ext>
              </a:extLst>
            </p:cNvPr>
            <p:cNvSpPr/>
            <p:nvPr/>
          </p:nvSpPr>
          <p:spPr>
            <a:xfrm>
              <a:off x="6700058" y="1989029"/>
              <a:ext cx="8400" cy="35931"/>
            </a:xfrm>
            <a:custGeom>
              <a:avLst/>
              <a:gdLst>
                <a:gd name="connsiteX0" fmla="*/ 6268 w 8400"/>
                <a:gd name="connsiteY0" fmla="*/ 18350 h 35931"/>
                <a:gd name="connsiteX1" fmla="*/ 7548 w 8400"/>
                <a:gd name="connsiteY1" fmla="*/ 4865 h 35931"/>
                <a:gd name="connsiteX2" fmla="*/ 8401 w 8400"/>
                <a:gd name="connsiteY2" fmla="*/ 85 h 35931"/>
                <a:gd name="connsiteX3" fmla="*/ 8144 w 8400"/>
                <a:gd name="connsiteY3" fmla="*/ 0 h 35931"/>
                <a:gd name="connsiteX4" fmla="*/ 5841 w 8400"/>
                <a:gd name="connsiteY4" fmla="*/ 4353 h 35931"/>
                <a:gd name="connsiteX5" fmla="*/ 295 w 8400"/>
                <a:gd name="connsiteY5" fmla="*/ 17155 h 35931"/>
                <a:gd name="connsiteX6" fmla="*/ 295 w 8400"/>
                <a:gd name="connsiteY6" fmla="*/ 17155 h 35931"/>
                <a:gd name="connsiteX7" fmla="*/ 295 w 8400"/>
                <a:gd name="connsiteY7" fmla="*/ 17155 h 35931"/>
                <a:gd name="connsiteX8" fmla="*/ 295 w 8400"/>
                <a:gd name="connsiteY8" fmla="*/ 17155 h 35931"/>
                <a:gd name="connsiteX9" fmla="*/ 295 w 8400"/>
                <a:gd name="connsiteY9" fmla="*/ 17155 h 35931"/>
                <a:gd name="connsiteX10" fmla="*/ 295 w 8400"/>
                <a:gd name="connsiteY10" fmla="*/ 31067 h 35931"/>
                <a:gd name="connsiteX11" fmla="*/ 722 w 8400"/>
                <a:gd name="connsiteY11" fmla="*/ 35932 h 35931"/>
                <a:gd name="connsiteX12" fmla="*/ 978 w 8400"/>
                <a:gd name="connsiteY12" fmla="*/ 35932 h 35931"/>
                <a:gd name="connsiteX13" fmla="*/ 2087 w 8400"/>
                <a:gd name="connsiteY13" fmla="*/ 31152 h 35931"/>
                <a:gd name="connsiteX14" fmla="*/ 6182 w 8400"/>
                <a:gd name="connsiteY14" fmla="*/ 18265 h 35931"/>
                <a:gd name="connsiteX15" fmla="*/ 6182 w 8400"/>
                <a:gd name="connsiteY15" fmla="*/ 18265 h 35931"/>
                <a:gd name="connsiteX16" fmla="*/ 6182 w 8400"/>
                <a:gd name="connsiteY16" fmla="*/ 18265 h 35931"/>
                <a:gd name="connsiteX17" fmla="*/ 6182 w 8400"/>
                <a:gd name="connsiteY17" fmla="*/ 18265 h 3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00" h="35931">
                  <a:moveTo>
                    <a:pt x="6268" y="18350"/>
                  </a:moveTo>
                  <a:cubicBezTo>
                    <a:pt x="6694" y="13912"/>
                    <a:pt x="6950" y="9388"/>
                    <a:pt x="7548" y="4865"/>
                  </a:cubicBezTo>
                  <a:cubicBezTo>
                    <a:pt x="7803" y="3243"/>
                    <a:pt x="8060" y="1622"/>
                    <a:pt x="8401" y="85"/>
                  </a:cubicBezTo>
                  <a:cubicBezTo>
                    <a:pt x="8401" y="85"/>
                    <a:pt x="8144" y="0"/>
                    <a:pt x="8144" y="0"/>
                  </a:cubicBezTo>
                  <a:cubicBezTo>
                    <a:pt x="7377" y="1451"/>
                    <a:pt x="6609" y="2902"/>
                    <a:pt x="5841" y="4353"/>
                  </a:cubicBezTo>
                  <a:cubicBezTo>
                    <a:pt x="3708" y="8450"/>
                    <a:pt x="1661" y="12717"/>
                    <a:pt x="295" y="17155"/>
                  </a:cubicBezTo>
                  <a:lnTo>
                    <a:pt x="295" y="17155"/>
                  </a:lnTo>
                  <a:cubicBezTo>
                    <a:pt x="295" y="17155"/>
                    <a:pt x="295" y="17155"/>
                    <a:pt x="295" y="17155"/>
                  </a:cubicBezTo>
                  <a:lnTo>
                    <a:pt x="295" y="17155"/>
                  </a:lnTo>
                  <a:cubicBezTo>
                    <a:pt x="295" y="17155"/>
                    <a:pt x="295" y="17155"/>
                    <a:pt x="295" y="17155"/>
                  </a:cubicBezTo>
                  <a:cubicBezTo>
                    <a:pt x="-216" y="21764"/>
                    <a:pt x="40" y="26458"/>
                    <a:pt x="295" y="31067"/>
                  </a:cubicBezTo>
                  <a:cubicBezTo>
                    <a:pt x="381" y="32688"/>
                    <a:pt x="552" y="34310"/>
                    <a:pt x="722" y="35932"/>
                  </a:cubicBezTo>
                  <a:cubicBezTo>
                    <a:pt x="722" y="35932"/>
                    <a:pt x="978" y="35932"/>
                    <a:pt x="978" y="35932"/>
                  </a:cubicBezTo>
                  <a:cubicBezTo>
                    <a:pt x="1319" y="34310"/>
                    <a:pt x="1746" y="32774"/>
                    <a:pt x="2087" y="31152"/>
                  </a:cubicBezTo>
                  <a:cubicBezTo>
                    <a:pt x="3282" y="26714"/>
                    <a:pt x="4818" y="22532"/>
                    <a:pt x="6182" y="18265"/>
                  </a:cubicBezTo>
                  <a:lnTo>
                    <a:pt x="6182" y="18265"/>
                  </a:lnTo>
                  <a:cubicBezTo>
                    <a:pt x="6182" y="18265"/>
                    <a:pt x="6182" y="18265"/>
                    <a:pt x="6182" y="18265"/>
                  </a:cubicBezTo>
                  <a:lnTo>
                    <a:pt x="6182" y="18265"/>
                  </a:lnTo>
                  <a:close/>
                </a:path>
              </a:pathLst>
            </a:custGeom>
            <a:grpFill/>
            <a:ln w="8532" cap="flat">
              <a:noFill/>
              <a:prstDash val="solid"/>
              <a:miter/>
            </a:ln>
          </p:spPr>
          <p:txBody>
            <a:bodyPr rtlCol="0" anchor="ctr"/>
            <a:lstStyle/>
            <a:p>
              <a:endParaRPr lang="en-US"/>
            </a:p>
          </p:txBody>
        </p:sp>
        <p:sp>
          <p:nvSpPr>
            <p:cNvPr id="1590" name="Freeform 1589">
              <a:extLst>
                <a:ext uri="{FF2B5EF4-FFF2-40B4-BE49-F238E27FC236}">
                  <a16:creationId xmlns:a16="http://schemas.microsoft.com/office/drawing/2014/main" id="{CF1CEBBD-800D-2A6E-0515-9D74293CD7F0}"/>
                </a:ext>
              </a:extLst>
            </p:cNvPr>
            <p:cNvSpPr/>
            <p:nvPr/>
          </p:nvSpPr>
          <p:spPr>
            <a:xfrm>
              <a:off x="6722109" y="2000978"/>
              <a:ext cx="7422" cy="19544"/>
            </a:xfrm>
            <a:custGeom>
              <a:avLst/>
              <a:gdLst>
                <a:gd name="connsiteX0" fmla="*/ 853 w 7422"/>
                <a:gd name="connsiteY0" fmla="*/ 8705 h 19544"/>
                <a:gd name="connsiteX1" fmla="*/ 256 w 7422"/>
                <a:gd name="connsiteY1" fmla="*/ 16643 h 19544"/>
                <a:gd name="connsiteX2" fmla="*/ 0 w 7422"/>
                <a:gd name="connsiteY2" fmla="*/ 19459 h 19544"/>
                <a:gd name="connsiteX3" fmla="*/ 256 w 7422"/>
                <a:gd name="connsiteY3" fmla="*/ 19545 h 19544"/>
                <a:gd name="connsiteX4" fmla="*/ 1877 w 7422"/>
                <a:gd name="connsiteY4" fmla="*/ 17240 h 19544"/>
                <a:gd name="connsiteX5" fmla="*/ 6570 w 7422"/>
                <a:gd name="connsiteY5" fmla="*/ 10839 h 19544"/>
                <a:gd name="connsiteX6" fmla="*/ 6570 w 7422"/>
                <a:gd name="connsiteY6" fmla="*/ 10839 h 19544"/>
                <a:gd name="connsiteX7" fmla="*/ 6570 w 7422"/>
                <a:gd name="connsiteY7" fmla="*/ 10839 h 19544"/>
                <a:gd name="connsiteX8" fmla="*/ 6570 w 7422"/>
                <a:gd name="connsiteY8" fmla="*/ 10839 h 19544"/>
                <a:gd name="connsiteX9" fmla="*/ 6570 w 7422"/>
                <a:gd name="connsiteY9" fmla="*/ 10839 h 19544"/>
                <a:gd name="connsiteX10" fmla="*/ 7167 w 7422"/>
                <a:gd name="connsiteY10" fmla="*/ 2902 h 19544"/>
                <a:gd name="connsiteX11" fmla="*/ 7423 w 7422"/>
                <a:gd name="connsiteY11" fmla="*/ 85 h 19544"/>
                <a:gd name="connsiteX12" fmla="*/ 7167 w 7422"/>
                <a:gd name="connsiteY12" fmla="*/ 0 h 19544"/>
                <a:gd name="connsiteX13" fmla="*/ 5546 w 7422"/>
                <a:gd name="connsiteY13" fmla="*/ 2304 h 19544"/>
                <a:gd name="connsiteX14" fmla="*/ 853 w 7422"/>
                <a:gd name="connsiteY14" fmla="*/ 8705 h 19544"/>
                <a:gd name="connsiteX15" fmla="*/ 853 w 7422"/>
                <a:gd name="connsiteY15" fmla="*/ 8705 h 19544"/>
                <a:gd name="connsiteX16" fmla="*/ 853 w 7422"/>
                <a:gd name="connsiteY16" fmla="*/ 8705 h 19544"/>
                <a:gd name="connsiteX17" fmla="*/ 853 w 7422"/>
                <a:gd name="connsiteY17" fmla="*/ 8705 h 19544"/>
                <a:gd name="connsiteX18" fmla="*/ 853 w 7422"/>
                <a:gd name="connsiteY18" fmla="*/ 8705 h 19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422" h="19544">
                  <a:moveTo>
                    <a:pt x="853" y="8705"/>
                  </a:moveTo>
                  <a:cubicBezTo>
                    <a:pt x="427" y="11266"/>
                    <a:pt x="342" y="13912"/>
                    <a:pt x="256" y="16643"/>
                  </a:cubicBezTo>
                  <a:lnTo>
                    <a:pt x="0" y="19459"/>
                  </a:lnTo>
                  <a:cubicBezTo>
                    <a:pt x="0" y="19459"/>
                    <a:pt x="256" y="19545"/>
                    <a:pt x="256" y="19545"/>
                  </a:cubicBezTo>
                  <a:lnTo>
                    <a:pt x="1877" y="17240"/>
                  </a:lnTo>
                  <a:cubicBezTo>
                    <a:pt x="3498" y="15107"/>
                    <a:pt x="5205" y="13058"/>
                    <a:pt x="6570" y="10839"/>
                  </a:cubicBezTo>
                  <a:cubicBezTo>
                    <a:pt x="6570" y="10839"/>
                    <a:pt x="6570" y="10839"/>
                    <a:pt x="6570" y="10839"/>
                  </a:cubicBezTo>
                  <a:lnTo>
                    <a:pt x="6570" y="10839"/>
                  </a:lnTo>
                  <a:cubicBezTo>
                    <a:pt x="6570" y="10839"/>
                    <a:pt x="6570" y="10839"/>
                    <a:pt x="6570" y="10839"/>
                  </a:cubicBezTo>
                  <a:cubicBezTo>
                    <a:pt x="6570" y="10839"/>
                    <a:pt x="6570" y="10839"/>
                    <a:pt x="6570" y="10839"/>
                  </a:cubicBezTo>
                  <a:cubicBezTo>
                    <a:pt x="6996" y="8279"/>
                    <a:pt x="7081" y="5633"/>
                    <a:pt x="7167" y="2902"/>
                  </a:cubicBezTo>
                  <a:lnTo>
                    <a:pt x="7423" y="85"/>
                  </a:lnTo>
                  <a:cubicBezTo>
                    <a:pt x="7423" y="85"/>
                    <a:pt x="7167" y="0"/>
                    <a:pt x="7167" y="0"/>
                  </a:cubicBezTo>
                  <a:lnTo>
                    <a:pt x="5546" y="2304"/>
                  </a:lnTo>
                  <a:cubicBezTo>
                    <a:pt x="3925" y="4438"/>
                    <a:pt x="2218" y="6486"/>
                    <a:pt x="853" y="8705"/>
                  </a:cubicBezTo>
                  <a:cubicBezTo>
                    <a:pt x="853" y="8705"/>
                    <a:pt x="853" y="8705"/>
                    <a:pt x="853" y="8705"/>
                  </a:cubicBezTo>
                  <a:cubicBezTo>
                    <a:pt x="853" y="8705"/>
                    <a:pt x="853" y="8705"/>
                    <a:pt x="853" y="8705"/>
                  </a:cubicBezTo>
                  <a:cubicBezTo>
                    <a:pt x="853" y="8705"/>
                    <a:pt x="853" y="8705"/>
                    <a:pt x="853" y="8705"/>
                  </a:cubicBezTo>
                  <a:lnTo>
                    <a:pt x="853" y="8705"/>
                  </a:lnTo>
                  <a:close/>
                </a:path>
              </a:pathLst>
            </a:custGeom>
            <a:grpFill/>
            <a:ln w="8532" cap="flat">
              <a:noFill/>
              <a:prstDash val="solid"/>
              <a:miter/>
            </a:ln>
          </p:spPr>
          <p:txBody>
            <a:bodyPr rtlCol="0" anchor="ctr"/>
            <a:lstStyle/>
            <a:p>
              <a:endParaRPr lang="en-US"/>
            </a:p>
          </p:txBody>
        </p:sp>
        <p:sp>
          <p:nvSpPr>
            <p:cNvPr id="1591" name="Freeform 1590">
              <a:extLst>
                <a:ext uri="{FF2B5EF4-FFF2-40B4-BE49-F238E27FC236}">
                  <a16:creationId xmlns:a16="http://schemas.microsoft.com/office/drawing/2014/main" id="{BEB9CE8D-B8E8-506F-F353-EA9F4DA34076}"/>
                </a:ext>
              </a:extLst>
            </p:cNvPr>
            <p:cNvSpPr/>
            <p:nvPr/>
          </p:nvSpPr>
          <p:spPr>
            <a:xfrm>
              <a:off x="6590163" y="2161037"/>
              <a:ext cx="78793" cy="286671"/>
            </a:xfrm>
            <a:custGeom>
              <a:avLst/>
              <a:gdLst>
                <a:gd name="connsiteX0" fmla="*/ 52601 w 78793"/>
                <a:gd name="connsiteY0" fmla="*/ 208305 h 286671"/>
                <a:gd name="connsiteX1" fmla="*/ 71883 w 78793"/>
                <a:gd name="connsiteY1" fmla="*/ 108703 h 286671"/>
                <a:gd name="connsiteX2" fmla="*/ 78794 w 78793"/>
                <a:gd name="connsiteY2" fmla="*/ 37010 h 286671"/>
                <a:gd name="connsiteX3" fmla="*/ 78538 w 78793"/>
                <a:gd name="connsiteY3" fmla="*/ 37010 h 286671"/>
                <a:gd name="connsiteX4" fmla="*/ 70091 w 78793"/>
                <a:gd name="connsiteY4" fmla="*/ 108874 h 286671"/>
                <a:gd name="connsiteX5" fmla="*/ 48506 w 78793"/>
                <a:gd name="connsiteY5" fmla="*/ 207622 h 286671"/>
                <a:gd name="connsiteX6" fmla="*/ 30248 w 78793"/>
                <a:gd name="connsiteY6" fmla="*/ 254052 h 286671"/>
                <a:gd name="connsiteX7" fmla="*/ 15147 w 78793"/>
                <a:gd name="connsiteY7" fmla="*/ 273255 h 286671"/>
                <a:gd name="connsiteX8" fmla="*/ 10540 w 78793"/>
                <a:gd name="connsiteY8" fmla="*/ 277181 h 286671"/>
                <a:gd name="connsiteX9" fmla="*/ 10028 w 78793"/>
                <a:gd name="connsiteY9" fmla="*/ 277608 h 286671"/>
                <a:gd name="connsiteX10" fmla="*/ 10028 w 78793"/>
                <a:gd name="connsiteY10" fmla="*/ 277608 h 286671"/>
                <a:gd name="connsiteX11" fmla="*/ 10028 w 78793"/>
                <a:gd name="connsiteY11" fmla="*/ 277608 h 286671"/>
                <a:gd name="connsiteX12" fmla="*/ 10028 w 78793"/>
                <a:gd name="connsiteY12" fmla="*/ 277608 h 286671"/>
                <a:gd name="connsiteX13" fmla="*/ 10028 w 78793"/>
                <a:gd name="connsiteY13" fmla="*/ 277608 h 286671"/>
                <a:gd name="connsiteX14" fmla="*/ 9687 w 78793"/>
                <a:gd name="connsiteY14" fmla="*/ 276583 h 286671"/>
                <a:gd name="connsiteX15" fmla="*/ 8748 w 78793"/>
                <a:gd name="connsiteY15" fmla="*/ 273767 h 286671"/>
                <a:gd name="connsiteX16" fmla="*/ 7298 w 78793"/>
                <a:gd name="connsiteY16" fmla="*/ 267963 h 286671"/>
                <a:gd name="connsiteX17" fmla="*/ 7298 w 78793"/>
                <a:gd name="connsiteY17" fmla="*/ 267963 h 286671"/>
                <a:gd name="connsiteX18" fmla="*/ 7298 w 78793"/>
                <a:gd name="connsiteY18" fmla="*/ 267793 h 286671"/>
                <a:gd name="connsiteX19" fmla="*/ 7298 w 78793"/>
                <a:gd name="connsiteY19" fmla="*/ 267622 h 286671"/>
                <a:gd name="connsiteX20" fmla="*/ 7298 w 78793"/>
                <a:gd name="connsiteY20" fmla="*/ 267622 h 286671"/>
                <a:gd name="connsiteX21" fmla="*/ 6189 w 78793"/>
                <a:gd name="connsiteY21" fmla="*/ 243212 h 286671"/>
                <a:gd name="connsiteX22" fmla="*/ 9260 w 78793"/>
                <a:gd name="connsiteY22" fmla="*/ 218291 h 286671"/>
                <a:gd name="connsiteX23" fmla="*/ 17877 w 78793"/>
                <a:gd name="connsiteY23" fmla="*/ 168447 h 286671"/>
                <a:gd name="connsiteX24" fmla="*/ 40827 w 78793"/>
                <a:gd name="connsiteY24" fmla="*/ 69870 h 286671"/>
                <a:gd name="connsiteX25" fmla="*/ 60365 w 78793"/>
                <a:gd name="connsiteY25" fmla="*/ 225 h 286671"/>
                <a:gd name="connsiteX26" fmla="*/ 60109 w 78793"/>
                <a:gd name="connsiteY26" fmla="*/ 225 h 286671"/>
                <a:gd name="connsiteX27" fmla="*/ 39206 w 78793"/>
                <a:gd name="connsiteY27" fmla="*/ 69101 h 286671"/>
                <a:gd name="connsiteX28" fmla="*/ 13867 w 78793"/>
                <a:gd name="connsiteY28" fmla="*/ 167337 h 286671"/>
                <a:gd name="connsiteX29" fmla="*/ 4141 w 78793"/>
                <a:gd name="connsiteY29" fmla="*/ 217181 h 286671"/>
                <a:gd name="connsiteX30" fmla="*/ 558 w 78793"/>
                <a:gd name="connsiteY30" fmla="*/ 242444 h 286671"/>
                <a:gd name="connsiteX31" fmla="*/ 1326 w 78793"/>
                <a:gd name="connsiteY31" fmla="*/ 268475 h 286671"/>
                <a:gd name="connsiteX32" fmla="*/ 1326 w 78793"/>
                <a:gd name="connsiteY32" fmla="*/ 268475 h 286671"/>
                <a:gd name="connsiteX33" fmla="*/ 1411 w 78793"/>
                <a:gd name="connsiteY33" fmla="*/ 268988 h 286671"/>
                <a:gd name="connsiteX34" fmla="*/ 1411 w 78793"/>
                <a:gd name="connsiteY34" fmla="*/ 269500 h 286671"/>
                <a:gd name="connsiteX35" fmla="*/ 1496 w 78793"/>
                <a:gd name="connsiteY35" fmla="*/ 269500 h 286671"/>
                <a:gd name="connsiteX36" fmla="*/ 3288 w 78793"/>
                <a:gd name="connsiteY36" fmla="*/ 275901 h 286671"/>
                <a:gd name="connsiteX37" fmla="*/ 4482 w 78793"/>
                <a:gd name="connsiteY37" fmla="*/ 279059 h 286671"/>
                <a:gd name="connsiteX38" fmla="*/ 4824 w 78793"/>
                <a:gd name="connsiteY38" fmla="*/ 279912 h 286671"/>
                <a:gd name="connsiteX39" fmla="*/ 5421 w 78793"/>
                <a:gd name="connsiteY39" fmla="*/ 281278 h 286671"/>
                <a:gd name="connsiteX40" fmla="*/ 6701 w 78793"/>
                <a:gd name="connsiteY40" fmla="*/ 284094 h 286671"/>
                <a:gd name="connsiteX41" fmla="*/ 7383 w 78793"/>
                <a:gd name="connsiteY41" fmla="*/ 285460 h 286671"/>
                <a:gd name="connsiteX42" fmla="*/ 7724 w 78793"/>
                <a:gd name="connsiteY42" fmla="*/ 286142 h 286671"/>
                <a:gd name="connsiteX43" fmla="*/ 7895 w 78793"/>
                <a:gd name="connsiteY43" fmla="*/ 286484 h 286671"/>
                <a:gd name="connsiteX44" fmla="*/ 8151 w 78793"/>
                <a:gd name="connsiteY44" fmla="*/ 286654 h 286671"/>
                <a:gd name="connsiteX45" fmla="*/ 10625 w 78793"/>
                <a:gd name="connsiteY45" fmla="*/ 284777 h 286671"/>
                <a:gd name="connsiteX46" fmla="*/ 14806 w 78793"/>
                <a:gd name="connsiteY46" fmla="*/ 281534 h 286671"/>
                <a:gd name="connsiteX47" fmla="*/ 19754 w 78793"/>
                <a:gd name="connsiteY47" fmla="*/ 277181 h 286671"/>
                <a:gd name="connsiteX48" fmla="*/ 35452 w 78793"/>
                <a:gd name="connsiteY48" fmla="*/ 256356 h 286671"/>
                <a:gd name="connsiteX49" fmla="*/ 53113 w 78793"/>
                <a:gd name="connsiteY49" fmla="*/ 208305 h 286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78793" h="286671">
                  <a:moveTo>
                    <a:pt x="52601" y="208305"/>
                  </a:moveTo>
                  <a:cubicBezTo>
                    <a:pt x="60877" y="175445"/>
                    <a:pt x="67361" y="142160"/>
                    <a:pt x="71883" y="108703"/>
                  </a:cubicBezTo>
                  <a:cubicBezTo>
                    <a:pt x="75125" y="84891"/>
                    <a:pt x="77429" y="60993"/>
                    <a:pt x="78794" y="37010"/>
                  </a:cubicBezTo>
                  <a:cubicBezTo>
                    <a:pt x="78794" y="36669"/>
                    <a:pt x="78538" y="36669"/>
                    <a:pt x="78538" y="37010"/>
                  </a:cubicBezTo>
                  <a:cubicBezTo>
                    <a:pt x="76661" y="61079"/>
                    <a:pt x="73845" y="85062"/>
                    <a:pt x="70091" y="108874"/>
                  </a:cubicBezTo>
                  <a:cubicBezTo>
                    <a:pt x="64802" y="142160"/>
                    <a:pt x="57550" y="175189"/>
                    <a:pt x="48506" y="207622"/>
                  </a:cubicBezTo>
                  <a:cubicBezTo>
                    <a:pt x="43984" y="223753"/>
                    <a:pt x="38695" y="239798"/>
                    <a:pt x="30248" y="254052"/>
                  </a:cubicBezTo>
                  <a:cubicBezTo>
                    <a:pt x="26068" y="261135"/>
                    <a:pt x="21034" y="267707"/>
                    <a:pt x="15147" y="273255"/>
                  </a:cubicBezTo>
                  <a:cubicBezTo>
                    <a:pt x="13611" y="274535"/>
                    <a:pt x="12161" y="275986"/>
                    <a:pt x="10540" y="277181"/>
                  </a:cubicBezTo>
                  <a:lnTo>
                    <a:pt x="10028" y="277608"/>
                  </a:lnTo>
                  <a:lnTo>
                    <a:pt x="10028" y="277608"/>
                  </a:lnTo>
                  <a:cubicBezTo>
                    <a:pt x="10028" y="277608"/>
                    <a:pt x="10028" y="277608"/>
                    <a:pt x="10028" y="277608"/>
                  </a:cubicBezTo>
                  <a:cubicBezTo>
                    <a:pt x="10028" y="277608"/>
                    <a:pt x="10028" y="277608"/>
                    <a:pt x="10028" y="277608"/>
                  </a:cubicBezTo>
                  <a:lnTo>
                    <a:pt x="10028" y="277608"/>
                  </a:lnTo>
                  <a:cubicBezTo>
                    <a:pt x="10028" y="277608"/>
                    <a:pt x="9687" y="276583"/>
                    <a:pt x="9687" y="276583"/>
                  </a:cubicBezTo>
                  <a:cubicBezTo>
                    <a:pt x="9345" y="275645"/>
                    <a:pt x="9004" y="274706"/>
                    <a:pt x="8748" y="273767"/>
                  </a:cubicBezTo>
                  <a:cubicBezTo>
                    <a:pt x="8151" y="271889"/>
                    <a:pt x="7724" y="269926"/>
                    <a:pt x="7298" y="267963"/>
                  </a:cubicBezTo>
                  <a:lnTo>
                    <a:pt x="7298" y="267963"/>
                  </a:lnTo>
                  <a:cubicBezTo>
                    <a:pt x="7298" y="267963"/>
                    <a:pt x="7298" y="267793"/>
                    <a:pt x="7298" y="267793"/>
                  </a:cubicBezTo>
                  <a:lnTo>
                    <a:pt x="7298" y="267622"/>
                  </a:lnTo>
                  <a:cubicBezTo>
                    <a:pt x="7298" y="267622"/>
                    <a:pt x="7298" y="267622"/>
                    <a:pt x="7298" y="267622"/>
                  </a:cubicBezTo>
                  <a:cubicBezTo>
                    <a:pt x="5677" y="259770"/>
                    <a:pt x="5591" y="251491"/>
                    <a:pt x="6189" y="243212"/>
                  </a:cubicBezTo>
                  <a:cubicBezTo>
                    <a:pt x="6786" y="234933"/>
                    <a:pt x="8066" y="226655"/>
                    <a:pt x="9260" y="218291"/>
                  </a:cubicBezTo>
                  <a:cubicBezTo>
                    <a:pt x="11734" y="201647"/>
                    <a:pt x="14635" y="185005"/>
                    <a:pt x="17877" y="168447"/>
                  </a:cubicBezTo>
                  <a:cubicBezTo>
                    <a:pt x="24361" y="135332"/>
                    <a:pt x="32210" y="102473"/>
                    <a:pt x="40827" y="69870"/>
                  </a:cubicBezTo>
                  <a:cubicBezTo>
                    <a:pt x="47056" y="46569"/>
                    <a:pt x="53625" y="23355"/>
                    <a:pt x="60365" y="225"/>
                  </a:cubicBezTo>
                  <a:cubicBezTo>
                    <a:pt x="60365" y="-31"/>
                    <a:pt x="60195" y="-116"/>
                    <a:pt x="60109" y="225"/>
                  </a:cubicBezTo>
                  <a:cubicBezTo>
                    <a:pt x="52942" y="23099"/>
                    <a:pt x="45861" y="46057"/>
                    <a:pt x="39206" y="69101"/>
                  </a:cubicBezTo>
                  <a:cubicBezTo>
                    <a:pt x="29822" y="101534"/>
                    <a:pt x="21119" y="134222"/>
                    <a:pt x="13867" y="167337"/>
                  </a:cubicBezTo>
                  <a:cubicBezTo>
                    <a:pt x="10284" y="183895"/>
                    <a:pt x="6957" y="200538"/>
                    <a:pt x="4141" y="217181"/>
                  </a:cubicBezTo>
                  <a:cubicBezTo>
                    <a:pt x="2776" y="225545"/>
                    <a:pt x="1326" y="233909"/>
                    <a:pt x="558" y="242444"/>
                  </a:cubicBezTo>
                  <a:cubicBezTo>
                    <a:pt x="-210" y="250979"/>
                    <a:pt x="-381" y="259770"/>
                    <a:pt x="1326" y="268475"/>
                  </a:cubicBezTo>
                  <a:lnTo>
                    <a:pt x="1326" y="268475"/>
                  </a:lnTo>
                  <a:cubicBezTo>
                    <a:pt x="1326" y="268475"/>
                    <a:pt x="1411" y="268988"/>
                    <a:pt x="1411" y="268988"/>
                  </a:cubicBezTo>
                  <a:lnTo>
                    <a:pt x="1411" y="269500"/>
                  </a:lnTo>
                  <a:cubicBezTo>
                    <a:pt x="1411" y="269500"/>
                    <a:pt x="1496" y="269500"/>
                    <a:pt x="1496" y="269500"/>
                  </a:cubicBezTo>
                  <a:cubicBezTo>
                    <a:pt x="2008" y="271633"/>
                    <a:pt x="2520" y="273852"/>
                    <a:pt x="3288" y="275901"/>
                  </a:cubicBezTo>
                  <a:cubicBezTo>
                    <a:pt x="3629" y="277010"/>
                    <a:pt x="4056" y="278034"/>
                    <a:pt x="4482" y="279059"/>
                  </a:cubicBezTo>
                  <a:lnTo>
                    <a:pt x="4824" y="279912"/>
                  </a:lnTo>
                  <a:cubicBezTo>
                    <a:pt x="4824" y="279912"/>
                    <a:pt x="5250" y="280851"/>
                    <a:pt x="5421" y="281278"/>
                  </a:cubicBezTo>
                  <a:lnTo>
                    <a:pt x="6701" y="284094"/>
                  </a:lnTo>
                  <a:lnTo>
                    <a:pt x="7383" y="285460"/>
                  </a:lnTo>
                  <a:lnTo>
                    <a:pt x="7724" y="286142"/>
                  </a:lnTo>
                  <a:lnTo>
                    <a:pt x="7895" y="286484"/>
                  </a:lnTo>
                  <a:cubicBezTo>
                    <a:pt x="7895" y="286484"/>
                    <a:pt x="7981" y="286740"/>
                    <a:pt x="8151" y="286654"/>
                  </a:cubicBezTo>
                  <a:lnTo>
                    <a:pt x="10625" y="284777"/>
                  </a:lnTo>
                  <a:lnTo>
                    <a:pt x="14806" y="281534"/>
                  </a:lnTo>
                  <a:cubicBezTo>
                    <a:pt x="16512" y="280168"/>
                    <a:pt x="18133" y="278632"/>
                    <a:pt x="19754" y="277181"/>
                  </a:cubicBezTo>
                  <a:cubicBezTo>
                    <a:pt x="26068" y="271036"/>
                    <a:pt x="31187" y="263867"/>
                    <a:pt x="35452" y="256356"/>
                  </a:cubicBezTo>
                  <a:cubicBezTo>
                    <a:pt x="43984" y="241249"/>
                    <a:pt x="48847" y="224692"/>
                    <a:pt x="53113" y="208305"/>
                  </a:cubicBezTo>
                  <a:close/>
                </a:path>
              </a:pathLst>
            </a:custGeom>
            <a:grpFill/>
            <a:ln w="8532" cap="flat">
              <a:noFill/>
              <a:prstDash val="solid"/>
              <a:miter/>
            </a:ln>
          </p:spPr>
          <p:txBody>
            <a:bodyPr rtlCol="0" anchor="ctr"/>
            <a:lstStyle/>
            <a:p>
              <a:endParaRPr lang="en-US"/>
            </a:p>
          </p:txBody>
        </p:sp>
        <p:sp>
          <p:nvSpPr>
            <p:cNvPr id="1592" name="Freeform 1591">
              <a:extLst>
                <a:ext uri="{FF2B5EF4-FFF2-40B4-BE49-F238E27FC236}">
                  <a16:creationId xmlns:a16="http://schemas.microsoft.com/office/drawing/2014/main" id="{7815364C-8029-5746-EF13-8A4897CB1873}"/>
                </a:ext>
              </a:extLst>
            </p:cNvPr>
            <p:cNvSpPr/>
            <p:nvPr/>
          </p:nvSpPr>
          <p:spPr>
            <a:xfrm>
              <a:off x="6593271" y="2537137"/>
              <a:ext cx="41565" cy="73731"/>
            </a:xfrm>
            <a:custGeom>
              <a:avLst/>
              <a:gdLst>
                <a:gd name="connsiteX0" fmla="*/ 39597 w 41565"/>
                <a:gd name="connsiteY0" fmla="*/ 171 h 73731"/>
                <a:gd name="connsiteX1" fmla="*/ 39340 w 41565"/>
                <a:gd name="connsiteY1" fmla="*/ 171 h 73731"/>
                <a:gd name="connsiteX2" fmla="*/ 39767 w 41565"/>
                <a:gd name="connsiteY2" fmla="*/ 19630 h 73731"/>
                <a:gd name="connsiteX3" fmla="*/ 12807 w 41565"/>
                <a:gd name="connsiteY3" fmla="*/ 63926 h 73731"/>
                <a:gd name="connsiteX4" fmla="*/ 12807 w 41565"/>
                <a:gd name="connsiteY4" fmla="*/ 63926 h 73731"/>
                <a:gd name="connsiteX5" fmla="*/ 12807 w 41565"/>
                <a:gd name="connsiteY5" fmla="*/ 63926 h 73731"/>
                <a:gd name="connsiteX6" fmla="*/ 12807 w 41565"/>
                <a:gd name="connsiteY6" fmla="*/ 63926 h 73731"/>
                <a:gd name="connsiteX7" fmla="*/ 12807 w 41565"/>
                <a:gd name="connsiteY7" fmla="*/ 63926 h 73731"/>
                <a:gd name="connsiteX8" fmla="*/ 10162 w 41565"/>
                <a:gd name="connsiteY8" fmla="*/ 65889 h 73731"/>
                <a:gd name="connsiteX9" fmla="*/ 8797 w 41565"/>
                <a:gd name="connsiteY9" fmla="*/ 66743 h 73731"/>
                <a:gd name="connsiteX10" fmla="*/ 8200 w 41565"/>
                <a:gd name="connsiteY10" fmla="*/ 67084 h 73731"/>
                <a:gd name="connsiteX11" fmla="*/ 8200 w 41565"/>
                <a:gd name="connsiteY11" fmla="*/ 67084 h 73731"/>
                <a:gd name="connsiteX12" fmla="*/ 7944 w 41565"/>
                <a:gd name="connsiteY12" fmla="*/ 67169 h 73731"/>
                <a:gd name="connsiteX13" fmla="*/ 7603 w 41565"/>
                <a:gd name="connsiteY13" fmla="*/ 66828 h 73731"/>
                <a:gd name="connsiteX14" fmla="*/ 7261 w 41565"/>
                <a:gd name="connsiteY14" fmla="*/ 66316 h 73731"/>
                <a:gd name="connsiteX15" fmla="*/ 6579 w 41565"/>
                <a:gd name="connsiteY15" fmla="*/ 65206 h 73731"/>
                <a:gd name="connsiteX16" fmla="*/ 4275 w 41565"/>
                <a:gd name="connsiteY16" fmla="*/ 52575 h 73731"/>
                <a:gd name="connsiteX17" fmla="*/ 3166 w 41565"/>
                <a:gd name="connsiteY17" fmla="*/ 25263 h 73731"/>
                <a:gd name="connsiteX18" fmla="*/ 4446 w 41565"/>
                <a:gd name="connsiteY18" fmla="*/ 5718 h 73731"/>
                <a:gd name="connsiteX19" fmla="*/ 4190 w 41565"/>
                <a:gd name="connsiteY19" fmla="*/ 5718 h 73731"/>
                <a:gd name="connsiteX20" fmla="*/ 1374 w 41565"/>
                <a:gd name="connsiteY20" fmla="*/ 25092 h 73731"/>
                <a:gd name="connsiteX21" fmla="*/ 9 w 41565"/>
                <a:gd name="connsiteY21" fmla="*/ 52745 h 73731"/>
                <a:gd name="connsiteX22" fmla="*/ 180 w 41565"/>
                <a:gd name="connsiteY22" fmla="*/ 59744 h 73731"/>
                <a:gd name="connsiteX23" fmla="*/ 1630 w 41565"/>
                <a:gd name="connsiteY23" fmla="*/ 67255 h 73731"/>
                <a:gd name="connsiteX24" fmla="*/ 3934 w 41565"/>
                <a:gd name="connsiteY24" fmla="*/ 71095 h 73731"/>
                <a:gd name="connsiteX25" fmla="*/ 5128 w 41565"/>
                <a:gd name="connsiteY25" fmla="*/ 72205 h 73731"/>
                <a:gd name="connsiteX26" fmla="*/ 6493 w 41565"/>
                <a:gd name="connsiteY26" fmla="*/ 73058 h 73731"/>
                <a:gd name="connsiteX27" fmla="*/ 7176 w 41565"/>
                <a:gd name="connsiteY27" fmla="*/ 73485 h 73731"/>
                <a:gd name="connsiteX28" fmla="*/ 7517 w 41565"/>
                <a:gd name="connsiteY28" fmla="*/ 73656 h 73731"/>
                <a:gd name="connsiteX29" fmla="*/ 7858 w 41565"/>
                <a:gd name="connsiteY29" fmla="*/ 73656 h 73731"/>
                <a:gd name="connsiteX30" fmla="*/ 9309 w 41565"/>
                <a:gd name="connsiteY30" fmla="*/ 73058 h 73731"/>
                <a:gd name="connsiteX31" fmla="*/ 13233 w 41565"/>
                <a:gd name="connsiteY31" fmla="*/ 70754 h 73731"/>
                <a:gd name="connsiteX32" fmla="*/ 16220 w 41565"/>
                <a:gd name="connsiteY32" fmla="*/ 68791 h 73731"/>
                <a:gd name="connsiteX33" fmla="*/ 16220 w 41565"/>
                <a:gd name="connsiteY33" fmla="*/ 68791 h 73731"/>
                <a:gd name="connsiteX34" fmla="*/ 16305 w 41565"/>
                <a:gd name="connsiteY34" fmla="*/ 68791 h 73731"/>
                <a:gd name="connsiteX35" fmla="*/ 16390 w 41565"/>
                <a:gd name="connsiteY35" fmla="*/ 68791 h 73731"/>
                <a:gd name="connsiteX36" fmla="*/ 16390 w 41565"/>
                <a:gd name="connsiteY36" fmla="*/ 68706 h 73731"/>
                <a:gd name="connsiteX37" fmla="*/ 34307 w 41565"/>
                <a:gd name="connsiteY37" fmla="*/ 46600 h 73731"/>
                <a:gd name="connsiteX38" fmla="*/ 39255 w 41565"/>
                <a:gd name="connsiteY38" fmla="*/ 33371 h 73731"/>
                <a:gd name="connsiteX39" fmla="*/ 41473 w 41565"/>
                <a:gd name="connsiteY39" fmla="*/ 19545 h 73731"/>
                <a:gd name="connsiteX40" fmla="*/ 39511 w 41565"/>
                <a:gd name="connsiteY40" fmla="*/ 0 h 7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1565" h="73731">
                  <a:moveTo>
                    <a:pt x="39597" y="171"/>
                  </a:moveTo>
                  <a:cubicBezTo>
                    <a:pt x="39597" y="171"/>
                    <a:pt x="39340" y="171"/>
                    <a:pt x="39340" y="171"/>
                  </a:cubicBezTo>
                  <a:cubicBezTo>
                    <a:pt x="40535" y="6572"/>
                    <a:pt x="40706" y="13229"/>
                    <a:pt x="39767" y="19630"/>
                  </a:cubicBezTo>
                  <a:cubicBezTo>
                    <a:pt x="37207" y="37553"/>
                    <a:pt x="27140" y="54026"/>
                    <a:pt x="12807" y="63926"/>
                  </a:cubicBezTo>
                  <a:lnTo>
                    <a:pt x="12807" y="63926"/>
                  </a:lnTo>
                  <a:cubicBezTo>
                    <a:pt x="12807" y="63926"/>
                    <a:pt x="12807" y="63926"/>
                    <a:pt x="12807" y="63926"/>
                  </a:cubicBezTo>
                  <a:lnTo>
                    <a:pt x="12807" y="63926"/>
                  </a:lnTo>
                  <a:cubicBezTo>
                    <a:pt x="12807" y="63926"/>
                    <a:pt x="12807" y="63926"/>
                    <a:pt x="12807" y="63926"/>
                  </a:cubicBezTo>
                  <a:cubicBezTo>
                    <a:pt x="11954" y="64609"/>
                    <a:pt x="11100" y="65292"/>
                    <a:pt x="10162" y="65889"/>
                  </a:cubicBezTo>
                  <a:lnTo>
                    <a:pt x="8797" y="66743"/>
                  </a:lnTo>
                  <a:lnTo>
                    <a:pt x="8200" y="67084"/>
                  </a:lnTo>
                  <a:lnTo>
                    <a:pt x="8200" y="67084"/>
                  </a:lnTo>
                  <a:cubicBezTo>
                    <a:pt x="8200" y="67084"/>
                    <a:pt x="8029" y="67255"/>
                    <a:pt x="7944" y="67169"/>
                  </a:cubicBezTo>
                  <a:lnTo>
                    <a:pt x="7603" y="66828"/>
                  </a:lnTo>
                  <a:lnTo>
                    <a:pt x="7261" y="66316"/>
                  </a:lnTo>
                  <a:cubicBezTo>
                    <a:pt x="7261" y="66316"/>
                    <a:pt x="6834" y="65633"/>
                    <a:pt x="6579" y="65206"/>
                  </a:cubicBezTo>
                  <a:cubicBezTo>
                    <a:pt x="4958" y="61878"/>
                    <a:pt x="4787" y="57098"/>
                    <a:pt x="4275" y="52575"/>
                  </a:cubicBezTo>
                  <a:cubicBezTo>
                    <a:pt x="3422" y="43528"/>
                    <a:pt x="2995" y="34395"/>
                    <a:pt x="3166" y="25263"/>
                  </a:cubicBezTo>
                  <a:cubicBezTo>
                    <a:pt x="3337" y="18691"/>
                    <a:pt x="3763" y="12205"/>
                    <a:pt x="4446" y="5718"/>
                  </a:cubicBezTo>
                  <a:cubicBezTo>
                    <a:pt x="4446" y="5718"/>
                    <a:pt x="4190" y="5633"/>
                    <a:pt x="4190" y="5718"/>
                  </a:cubicBezTo>
                  <a:cubicBezTo>
                    <a:pt x="2995" y="12120"/>
                    <a:pt x="2057" y="18606"/>
                    <a:pt x="1374" y="25092"/>
                  </a:cubicBezTo>
                  <a:cubicBezTo>
                    <a:pt x="436" y="34225"/>
                    <a:pt x="-76" y="43528"/>
                    <a:pt x="9" y="52745"/>
                  </a:cubicBezTo>
                  <a:cubicBezTo>
                    <a:pt x="9" y="55050"/>
                    <a:pt x="95" y="57354"/>
                    <a:pt x="180" y="59744"/>
                  </a:cubicBezTo>
                  <a:cubicBezTo>
                    <a:pt x="350" y="62134"/>
                    <a:pt x="607" y="64694"/>
                    <a:pt x="1630" y="67255"/>
                  </a:cubicBezTo>
                  <a:cubicBezTo>
                    <a:pt x="2142" y="68535"/>
                    <a:pt x="2739" y="69815"/>
                    <a:pt x="3934" y="71095"/>
                  </a:cubicBezTo>
                  <a:lnTo>
                    <a:pt x="5128" y="72205"/>
                  </a:lnTo>
                  <a:lnTo>
                    <a:pt x="6493" y="73058"/>
                  </a:lnTo>
                  <a:lnTo>
                    <a:pt x="7176" y="73485"/>
                  </a:lnTo>
                  <a:lnTo>
                    <a:pt x="7517" y="73656"/>
                  </a:lnTo>
                  <a:cubicBezTo>
                    <a:pt x="7517" y="73656"/>
                    <a:pt x="7773" y="73826"/>
                    <a:pt x="7858" y="73656"/>
                  </a:cubicBezTo>
                  <a:lnTo>
                    <a:pt x="9309" y="73058"/>
                  </a:lnTo>
                  <a:lnTo>
                    <a:pt x="13233" y="70754"/>
                  </a:lnTo>
                  <a:cubicBezTo>
                    <a:pt x="14342" y="70156"/>
                    <a:pt x="15195" y="69388"/>
                    <a:pt x="16220" y="68791"/>
                  </a:cubicBezTo>
                  <a:lnTo>
                    <a:pt x="16220" y="68791"/>
                  </a:lnTo>
                  <a:cubicBezTo>
                    <a:pt x="16220" y="68791"/>
                    <a:pt x="16305" y="68791"/>
                    <a:pt x="16305" y="68791"/>
                  </a:cubicBezTo>
                  <a:lnTo>
                    <a:pt x="16390" y="68791"/>
                  </a:lnTo>
                  <a:cubicBezTo>
                    <a:pt x="16390" y="68791"/>
                    <a:pt x="16390" y="68706"/>
                    <a:pt x="16390" y="68706"/>
                  </a:cubicBezTo>
                  <a:cubicBezTo>
                    <a:pt x="24069" y="62817"/>
                    <a:pt x="30041" y="55050"/>
                    <a:pt x="34307" y="46600"/>
                  </a:cubicBezTo>
                  <a:cubicBezTo>
                    <a:pt x="36354" y="42333"/>
                    <a:pt x="38146" y="37980"/>
                    <a:pt x="39255" y="33371"/>
                  </a:cubicBezTo>
                  <a:cubicBezTo>
                    <a:pt x="40535" y="28848"/>
                    <a:pt x="41132" y="24154"/>
                    <a:pt x="41473" y="19545"/>
                  </a:cubicBezTo>
                  <a:cubicBezTo>
                    <a:pt x="41815" y="12973"/>
                    <a:pt x="41218" y="6316"/>
                    <a:pt x="39511" y="0"/>
                  </a:cubicBezTo>
                  <a:close/>
                </a:path>
              </a:pathLst>
            </a:custGeom>
            <a:grpFill/>
            <a:ln w="8532" cap="flat">
              <a:noFill/>
              <a:prstDash val="solid"/>
              <a:miter/>
            </a:ln>
          </p:spPr>
          <p:txBody>
            <a:bodyPr rtlCol="0" anchor="ctr"/>
            <a:lstStyle/>
            <a:p>
              <a:endParaRPr lang="en-US"/>
            </a:p>
          </p:txBody>
        </p:sp>
        <p:sp>
          <p:nvSpPr>
            <p:cNvPr id="1593" name="Freeform 1592">
              <a:extLst>
                <a:ext uri="{FF2B5EF4-FFF2-40B4-BE49-F238E27FC236}">
                  <a16:creationId xmlns:a16="http://schemas.microsoft.com/office/drawing/2014/main" id="{1DA90BE7-0704-6B69-F03A-71A2BD9A705B}"/>
                </a:ext>
              </a:extLst>
            </p:cNvPr>
            <p:cNvSpPr/>
            <p:nvPr/>
          </p:nvSpPr>
          <p:spPr>
            <a:xfrm>
              <a:off x="6541786" y="2774778"/>
              <a:ext cx="65802" cy="244407"/>
            </a:xfrm>
            <a:custGeom>
              <a:avLst/>
              <a:gdLst>
                <a:gd name="connsiteX0" fmla="*/ 40744 w 65802"/>
                <a:gd name="connsiteY0" fmla="*/ 10126 h 244407"/>
                <a:gd name="connsiteX1" fmla="*/ 40573 w 65802"/>
                <a:gd name="connsiteY1" fmla="*/ 10296 h 244407"/>
                <a:gd name="connsiteX2" fmla="*/ 55077 w 65802"/>
                <a:gd name="connsiteY2" fmla="*/ 39229 h 244407"/>
                <a:gd name="connsiteX3" fmla="*/ 61988 w 65802"/>
                <a:gd name="connsiteY3" fmla="*/ 70808 h 244407"/>
                <a:gd name="connsiteX4" fmla="*/ 62414 w 65802"/>
                <a:gd name="connsiteY4" fmla="*/ 116128 h 244407"/>
                <a:gd name="connsiteX5" fmla="*/ 56357 w 65802"/>
                <a:gd name="connsiteY5" fmla="*/ 161022 h 244407"/>
                <a:gd name="connsiteX6" fmla="*/ 43559 w 65802"/>
                <a:gd name="connsiteY6" fmla="*/ 204208 h 244407"/>
                <a:gd name="connsiteX7" fmla="*/ 33748 w 65802"/>
                <a:gd name="connsiteY7" fmla="*/ 224436 h 244407"/>
                <a:gd name="connsiteX8" fmla="*/ 30932 w 65802"/>
                <a:gd name="connsiteY8" fmla="*/ 229300 h 244407"/>
                <a:gd name="connsiteX9" fmla="*/ 27946 w 65802"/>
                <a:gd name="connsiteY9" fmla="*/ 233995 h 244407"/>
                <a:gd name="connsiteX10" fmla="*/ 24960 w 65802"/>
                <a:gd name="connsiteY10" fmla="*/ 238347 h 244407"/>
                <a:gd name="connsiteX11" fmla="*/ 24960 w 65802"/>
                <a:gd name="connsiteY11" fmla="*/ 238347 h 244407"/>
                <a:gd name="connsiteX12" fmla="*/ 24790 w 65802"/>
                <a:gd name="connsiteY12" fmla="*/ 238347 h 244407"/>
                <a:gd name="connsiteX13" fmla="*/ 24704 w 65802"/>
                <a:gd name="connsiteY13" fmla="*/ 238347 h 244407"/>
                <a:gd name="connsiteX14" fmla="*/ 24192 w 65802"/>
                <a:gd name="connsiteY14" fmla="*/ 238347 h 244407"/>
                <a:gd name="connsiteX15" fmla="*/ 23168 w 65802"/>
                <a:gd name="connsiteY15" fmla="*/ 238006 h 244407"/>
                <a:gd name="connsiteX16" fmla="*/ 23168 w 65802"/>
                <a:gd name="connsiteY16" fmla="*/ 238006 h 244407"/>
                <a:gd name="connsiteX17" fmla="*/ 23083 w 65802"/>
                <a:gd name="connsiteY17" fmla="*/ 238006 h 244407"/>
                <a:gd name="connsiteX18" fmla="*/ 22998 w 65802"/>
                <a:gd name="connsiteY18" fmla="*/ 238006 h 244407"/>
                <a:gd name="connsiteX19" fmla="*/ 22998 w 65802"/>
                <a:gd name="connsiteY19" fmla="*/ 238006 h 244407"/>
                <a:gd name="connsiteX20" fmla="*/ 19159 w 65802"/>
                <a:gd name="connsiteY20" fmla="*/ 235787 h 244407"/>
                <a:gd name="connsiteX21" fmla="*/ 16002 w 65802"/>
                <a:gd name="connsiteY21" fmla="*/ 232032 h 244407"/>
                <a:gd name="connsiteX22" fmla="*/ 11736 w 65802"/>
                <a:gd name="connsiteY22" fmla="*/ 222387 h 244407"/>
                <a:gd name="connsiteX23" fmla="*/ 9603 w 65802"/>
                <a:gd name="connsiteY23" fmla="*/ 211633 h 244407"/>
                <a:gd name="connsiteX24" fmla="*/ 8067 w 65802"/>
                <a:gd name="connsiteY24" fmla="*/ 200367 h 244407"/>
                <a:gd name="connsiteX25" fmla="*/ 4228 w 65802"/>
                <a:gd name="connsiteY25" fmla="*/ 155132 h 244407"/>
                <a:gd name="connsiteX26" fmla="*/ 7385 w 65802"/>
                <a:gd name="connsiteY26" fmla="*/ 64322 h 244407"/>
                <a:gd name="connsiteX27" fmla="*/ 18647 w 65802"/>
                <a:gd name="connsiteY27" fmla="*/ 225 h 244407"/>
                <a:gd name="connsiteX28" fmla="*/ 18391 w 65802"/>
                <a:gd name="connsiteY28" fmla="*/ 225 h 244407"/>
                <a:gd name="connsiteX29" fmla="*/ 5679 w 65802"/>
                <a:gd name="connsiteY29" fmla="*/ 63724 h 244407"/>
                <a:gd name="connsiteX30" fmla="*/ 133 w 65802"/>
                <a:gd name="connsiteY30" fmla="*/ 154876 h 244407"/>
                <a:gd name="connsiteX31" fmla="*/ 2863 w 65802"/>
                <a:gd name="connsiteY31" fmla="*/ 200623 h 244407"/>
                <a:gd name="connsiteX32" fmla="*/ 4143 w 65802"/>
                <a:gd name="connsiteY32" fmla="*/ 211975 h 244407"/>
                <a:gd name="connsiteX33" fmla="*/ 6190 w 65802"/>
                <a:gd name="connsiteY33" fmla="*/ 223582 h 244407"/>
                <a:gd name="connsiteX34" fmla="*/ 10883 w 65802"/>
                <a:gd name="connsiteY34" fmla="*/ 234848 h 244407"/>
                <a:gd name="connsiteX35" fmla="*/ 14893 w 65802"/>
                <a:gd name="connsiteY35" fmla="*/ 239884 h 244407"/>
                <a:gd name="connsiteX36" fmla="*/ 20694 w 65802"/>
                <a:gd name="connsiteY36" fmla="*/ 243554 h 244407"/>
                <a:gd name="connsiteX37" fmla="*/ 20694 w 65802"/>
                <a:gd name="connsiteY37" fmla="*/ 243554 h 244407"/>
                <a:gd name="connsiteX38" fmla="*/ 21206 w 65802"/>
                <a:gd name="connsiteY38" fmla="*/ 243724 h 244407"/>
                <a:gd name="connsiteX39" fmla="*/ 21718 w 65802"/>
                <a:gd name="connsiteY39" fmla="*/ 243895 h 244407"/>
                <a:gd name="connsiteX40" fmla="*/ 21718 w 65802"/>
                <a:gd name="connsiteY40" fmla="*/ 243895 h 244407"/>
                <a:gd name="connsiteX41" fmla="*/ 25813 w 65802"/>
                <a:gd name="connsiteY41" fmla="*/ 244407 h 244407"/>
                <a:gd name="connsiteX42" fmla="*/ 27179 w 65802"/>
                <a:gd name="connsiteY42" fmla="*/ 244407 h 244407"/>
                <a:gd name="connsiteX43" fmla="*/ 27861 w 65802"/>
                <a:gd name="connsiteY43" fmla="*/ 244407 h 244407"/>
                <a:gd name="connsiteX44" fmla="*/ 28202 w 65802"/>
                <a:gd name="connsiteY44" fmla="*/ 244407 h 244407"/>
                <a:gd name="connsiteX45" fmla="*/ 28373 w 65802"/>
                <a:gd name="connsiteY45" fmla="*/ 244151 h 244407"/>
                <a:gd name="connsiteX46" fmla="*/ 29908 w 65802"/>
                <a:gd name="connsiteY46" fmla="*/ 241847 h 244407"/>
                <a:gd name="connsiteX47" fmla="*/ 33150 w 65802"/>
                <a:gd name="connsiteY47" fmla="*/ 236982 h 244407"/>
                <a:gd name="connsiteX48" fmla="*/ 38952 w 65802"/>
                <a:gd name="connsiteY48" fmla="*/ 226911 h 244407"/>
                <a:gd name="connsiteX49" fmla="*/ 48593 w 65802"/>
                <a:gd name="connsiteY49" fmla="*/ 205829 h 244407"/>
                <a:gd name="connsiteX50" fmla="*/ 60623 w 65802"/>
                <a:gd name="connsiteY50" fmla="*/ 161448 h 244407"/>
                <a:gd name="connsiteX51" fmla="*/ 65486 w 65802"/>
                <a:gd name="connsiteY51" fmla="*/ 115872 h 244407"/>
                <a:gd name="connsiteX52" fmla="*/ 63694 w 65802"/>
                <a:gd name="connsiteY52" fmla="*/ 70125 h 244407"/>
                <a:gd name="connsiteX53" fmla="*/ 56015 w 65802"/>
                <a:gd name="connsiteY53" fmla="*/ 38632 h 244407"/>
                <a:gd name="connsiteX54" fmla="*/ 40829 w 65802"/>
                <a:gd name="connsiteY54" fmla="*/ 10040 h 24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5802" h="244407">
                  <a:moveTo>
                    <a:pt x="40744" y="10126"/>
                  </a:moveTo>
                  <a:cubicBezTo>
                    <a:pt x="40744" y="10126"/>
                    <a:pt x="40403" y="10126"/>
                    <a:pt x="40573" y="10296"/>
                  </a:cubicBezTo>
                  <a:cubicBezTo>
                    <a:pt x="46802" y="19172"/>
                    <a:pt x="51665" y="28987"/>
                    <a:pt x="55077" y="39229"/>
                  </a:cubicBezTo>
                  <a:cubicBezTo>
                    <a:pt x="58575" y="49471"/>
                    <a:pt x="60708" y="60140"/>
                    <a:pt x="61988" y="70808"/>
                  </a:cubicBezTo>
                  <a:cubicBezTo>
                    <a:pt x="63694" y="85830"/>
                    <a:pt x="63523" y="101022"/>
                    <a:pt x="62414" y="116128"/>
                  </a:cubicBezTo>
                  <a:cubicBezTo>
                    <a:pt x="61306" y="131235"/>
                    <a:pt x="59343" y="146256"/>
                    <a:pt x="56357" y="161022"/>
                  </a:cubicBezTo>
                  <a:cubicBezTo>
                    <a:pt x="53371" y="175787"/>
                    <a:pt x="49276" y="190381"/>
                    <a:pt x="43559" y="204208"/>
                  </a:cubicBezTo>
                  <a:cubicBezTo>
                    <a:pt x="40658" y="211121"/>
                    <a:pt x="37502" y="217949"/>
                    <a:pt x="33748" y="224436"/>
                  </a:cubicBezTo>
                  <a:cubicBezTo>
                    <a:pt x="32895" y="226057"/>
                    <a:pt x="31956" y="227679"/>
                    <a:pt x="30932" y="229300"/>
                  </a:cubicBezTo>
                  <a:cubicBezTo>
                    <a:pt x="29908" y="230837"/>
                    <a:pt x="28970" y="232458"/>
                    <a:pt x="27946" y="233995"/>
                  </a:cubicBezTo>
                  <a:lnTo>
                    <a:pt x="24960" y="238347"/>
                  </a:lnTo>
                  <a:cubicBezTo>
                    <a:pt x="24960" y="238347"/>
                    <a:pt x="24960" y="238347"/>
                    <a:pt x="24960" y="238347"/>
                  </a:cubicBezTo>
                  <a:lnTo>
                    <a:pt x="24790" y="238347"/>
                  </a:lnTo>
                  <a:cubicBezTo>
                    <a:pt x="24790" y="238347"/>
                    <a:pt x="24790" y="238347"/>
                    <a:pt x="24704" y="238347"/>
                  </a:cubicBezTo>
                  <a:lnTo>
                    <a:pt x="24192" y="238347"/>
                  </a:lnTo>
                  <a:cubicBezTo>
                    <a:pt x="24192" y="238347"/>
                    <a:pt x="23510" y="238091"/>
                    <a:pt x="23168" y="238006"/>
                  </a:cubicBezTo>
                  <a:lnTo>
                    <a:pt x="23168" y="238006"/>
                  </a:lnTo>
                  <a:cubicBezTo>
                    <a:pt x="23168" y="238006"/>
                    <a:pt x="23083" y="238006"/>
                    <a:pt x="23083" y="238006"/>
                  </a:cubicBezTo>
                  <a:lnTo>
                    <a:pt x="22998" y="238006"/>
                  </a:lnTo>
                  <a:cubicBezTo>
                    <a:pt x="22998" y="238006"/>
                    <a:pt x="22998" y="238006"/>
                    <a:pt x="22998" y="238006"/>
                  </a:cubicBezTo>
                  <a:cubicBezTo>
                    <a:pt x="21633" y="237579"/>
                    <a:pt x="20353" y="236726"/>
                    <a:pt x="19159" y="235787"/>
                  </a:cubicBezTo>
                  <a:cubicBezTo>
                    <a:pt x="18050" y="234677"/>
                    <a:pt x="16940" y="233483"/>
                    <a:pt x="16002" y="232032"/>
                  </a:cubicBezTo>
                  <a:cubicBezTo>
                    <a:pt x="14125" y="229215"/>
                    <a:pt x="12760" y="225886"/>
                    <a:pt x="11736" y="222387"/>
                  </a:cubicBezTo>
                  <a:cubicBezTo>
                    <a:pt x="10712" y="218888"/>
                    <a:pt x="10115" y="215474"/>
                    <a:pt x="9603" y="211633"/>
                  </a:cubicBezTo>
                  <a:lnTo>
                    <a:pt x="8067" y="200367"/>
                  </a:lnTo>
                  <a:cubicBezTo>
                    <a:pt x="6190" y="185346"/>
                    <a:pt x="4996" y="170239"/>
                    <a:pt x="4228" y="155132"/>
                  </a:cubicBezTo>
                  <a:cubicBezTo>
                    <a:pt x="2778" y="124834"/>
                    <a:pt x="3887" y="94450"/>
                    <a:pt x="7385" y="64322"/>
                  </a:cubicBezTo>
                  <a:cubicBezTo>
                    <a:pt x="9944" y="42814"/>
                    <a:pt x="13698" y="21392"/>
                    <a:pt x="18647" y="225"/>
                  </a:cubicBezTo>
                  <a:cubicBezTo>
                    <a:pt x="18647" y="-31"/>
                    <a:pt x="18476" y="-116"/>
                    <a:pt x="18391" y="225"/>
                  </a:cubicBezTo>
                  <a:cubicBezTo>
                    <a:pt x="13016" y="21136"/>
                    <a:pt x="8750" y="42387"/>
                    <a:pt x="5679" y="63724"/>
                  </a:cubicBezTo>
                  <a:cubicBezTo>
                    <a:pt x="1413" y="93852"/>
                    <a:pt x="-549" y="124407"/>
                    <a:pt x="133" y="154876"/>
                  </a:cubicBezTo>
                  <a:cubicBezTo>
                    <a:pt x="474" y="170154"/>
                    <a:pt x="1327" y="185431"/>
                    <a:pt x="2863" y="200623"/>
                  </a:cubicBezTo>
                  <a:cubicBezTo>
                    <a:pt x="3204" y="204464"/>
                    <a:pt x="3716" y="208219"/>
                    <a:pt x="4143" y="211975"/>
                  </a:cubicBezTo>
                  <a:cubicBezTo>
                    <a:pt x="4569" y="215730"/>
                    <a:pt x="5081" y="219741"/>
                    <a:pt x="6190" y="223582"/>
                  </a:cubicBezTo>
                  <a:cubicBezTo>
                    <a:pt x="7300" y="227423"/>
                    <a:pt x="8664" y="231263"/>
                    <a:pt x="10883" y="234848"/>
                  </a:cubicBezTo>
                  <a:cubicBezTo>
                    <a:pt x="11992" y="236640"/>
                    <a:pt x="13272" y="238347"/>
                    <a:pt x="14893" y="239884"/>
                  </a:cubicBezTo>
                  <a:cubicBezTo>
                    <a:pt x="16514" y="241334"/>
                    <a:pt x="18476" y="242786"/>
                    <a:pt x="20694" y="243554"/>
                  </a:cubicBezTo>
                  <a:lnTo>
                    <a:pt x="20694" y="243554"/>
                  </a:lnTo>
                  <a:cubicBezTo>
                    <a:pt x="20694" y="243554"/>
                    <a:pt x="21206" y="243724"/>
                    <a:pt x="21206" y="243724"/>
                  </a:cubicBezTo>
                  <a:cubicBezTo>
                    <a:pt x="21377" y="243724"/>
                    <a:pt x="21547" y="243895"/>
                    <a:pt x="21718" y="243895"/>
                  </a:cubicBezTo>
                  <a:lnTo>
                    <a:pt x="21718" y="243895"/>
                  </a:lnTo>
                  <a:cubicBezTo>
                    <a:pt x="22913" y="244151"/>
                    <a:pt x="23766" y="244407"/>
                    <a:pt x="25813" y="244407"/>
                  </a:cubicBezTo>
                  <a:lnTo>
                    <a:pt x="27179" y="244407"/>
                  </a:lnTo>
                  <a:cubicBezTo>
                    <a:pt x="27179" y="244407"/>
                    <a:pt x="27861" y="244407"/>
                    <a:pt x="27861" y="244407"/>
                  </a:cubicBezTo>
                  <a:cubicBezTo>
                    <a:pt x="27946" y="244407"/>
                    <a:pt x="28117" y="244407"/>
                    <a:pt x="28202" y="244407"/>
                  </a:cubicBezTo>
                  <a:lnTo>
                    <a:pt x="28373" y="244151"/>
                  </a:lnTo>
                  <a:lnTo>
                    <a:pt x="29908" y="241847"/>
                  </a:lnTo>
                  <a:lnTo>
                    <a:pt x="33150" y="236982"/>
                  </a:lnTo>
                  <a:cubicBezTo>
                    <a:pt x="35113" y="233653"/>
                    <a:pt x="37246" y="230410"/>
                    <a:pt x="38952" y="226911"/>
                  </a:cubicBezTo>
                  <a:cubicBezTo>
                    <a:pt x="42706" y="220168"/>
                    <a:pt x="45778" y="213084"/>
                    <a:pt x="48593" y="205829"/>
                  </a:cubicBezTo>
                  <a:cubicBezTo>
                    <a:pt x="54139" y="191491"/>
                    <a:pt x="57893" y="176470"/>
                    <a:pt x="60623" y="161448"/>
                  </a:cubicBezTo>
                  <a:cubicBezTo>
                    <a:pt x="63268" y="146342"/>
                    <a:pt x="64718" y="131150"/>
                    <a:pt x="65486" y="115872"/>
                  </a:cubicBezTo>
                  <a:cubicBezTo>
                    <a:pt x="66168" y="100595"/>
                    <a:pt x="65827" y="85318"/>
                    <a:pt x="63694" y="70125"/>
                  </a:cubicBezTo>
                  <a:cubicBezTo>
                    <a:pt x="62159" y="59372"/>
                    <a:pt x="59769" y="48788"/>
                    <a:pt x="56015" y="38632"/>
                  </a:cubicBezTo>
                  <a:cubicBezTo>
                    <a:pt x="52261" y="28475"/>
                    <a:pt x="47228" y="18746"/>
                    <a:pt x="40829" y="10040"/>
                  </a:cubicBezTo>
                  <a:close/>
                </a:path>
              </a:pathLst>
            </a:custGeom>
            <a:grpFill/>
            <a:ln w="8532" cap="flat">
              <a:noFill/>
              <a:prstDash val="solid"/>
              <a:miter/>
            </a:ln>
          </p:spPr>
          <p:txBody>
            <a:bodyPr rtlCol="0" anchor="ctr"/>
            <a:lstStyle/>
            <a:p>
              <a:endParaRPr lang="en-US"/>
            </a:p>
          </p:txBody>
        </p:sp>
        <p:sp>
          <p:nvSpPr>
            <p:cNvPr id="1594" name="Freeform 1593">
              <a:extLst>
                <a:ext uri="{FF2B5EF4-FFF2-40B4-BE49-F238E27FC236}">
                  <a16:creationId xmlns:a16="http://schemas.microsoft.com/office/drawing/2014/main" id="{0BD23585-E218-FD46-DC34-4C3AFD9EFEFD}"/>
                </a:ext>
              </a:extLst>
            </p:cNvPr>
            <p:cNvSpPr/>
            <p:nvPr/>
          </p:nvSpPr>
          <p:spPr>
            <a:xfrm>
              <a:off x="6550280" y="3055373"/>
              <a:ext cx="23669" cy="75250"/>
            </a:xfrm>
            <a:custGeom>
              <a:avLst/>
              <a:gdLst>
                <a:gd name="connsiteX0" fmla="*/ 22438 w 23669"/>
                <a:gd name="connsiteY0" fmla="*/ 0 h 75250"/>
                <a:gd name="connsiteX1" fmla="*/ 22182 w 23669"/>
                <a:gd name="connsiteY1" fmla="*/ 0 h 75250"/>
                <a:gd name="connsiteX2" fmla="*/ 21670 w 23669"/>
                <a:gd name="connsiteY2" fmla="*/ 11522 h 75250"/>
                <a:gd name="connsiteX3" fmla="*/ 16381 w 23669"/>
                <a:gd name="connsiteY3" fmla="*/ 43016 h 75250"/>
                <a:gd name="connsiteX4" fmla="*/ 16381 w 23669"/>
                <a:gd name="connsiteY4" fmla="*/ 43016 h 75250"/>
                <a:gd name="connsiteX5" fmla="*/ 16381 w 23669"/>
                <a:gd name="connsiteY5" fmla="*/ 43016 h 75250"/>
                <a:gd name="connsiteX6" fmla="*/ 16381 w 23669"/>
                <a:gd name="connsiteY6" fmla="*/ 43016 h 75250"/>
                <a:gd name="connsiteX7" fmla="*/ 16381 w 23669"/>
                <a:gd name="connsiteY7" fmla="*/ 43016 h 75250"/>
                <a:gd name="connsiteX8" fmla="*/ 13565 w 23669"/>
                <a:gd name="connsiteY8" fmla="*/ 58720 h 75250"/>
                <a:gd name="connsiteX9" fmla="*/ 11773 w 23669"/>
                <a:gd name="connsiteY9" fmla="*/ 66487 h 75250"/>
                <a:gd name="connsiteX10" fmla="*/ 10750 w 23669"/>
                <a:gd name="connsiteY10" fmla="*/ 70327 h 75250"/>
                <a:gd name="connsiteX11" fmla="*/ 10323 w 23669"/>
                <a:gd name="connsiteY11" fmla="*/ 71864 h 75250"/>
                <a:gd name="connsiteX12" fmla="*/ 10153 w 23669"/>
                <a:gd name="connsiteY12" fmla="*/ 72546 h 75250"/>
                <a:gd name="connsiteX13" fmla="*/ 9811 w 23669"/>
                <a:gd name="connsiteY13" fmla="*/ 72973 h 75250"/>
                <a:gd name="connsiteX14" fmla="*/ 7764 w 23669"/>
                <a:gd name="connsiteY14" fmla="*/ 72461 h 75250"/>
                <a:gd name="connsiteX15" fmla="*/ 5119 w 23669"/>
                <a:gd name="connsiteY15" fmla="*/ 71437 h 75250"/>
                <a:gd name="connsiteX16" fmla="*/ 170 w 23669"/>
                <a:gd name="connsiteY16" fmla="*/ 68535 h 75250"/>
                <a:gd name="connsiteX17" fmla="*/ 0 w 23669"/>
                <a:gd name="connsiteY17" fmla="*/ 68705 h 75250"/>
                <a:gd name="connsiteX18" fmla="*/ 4522 w 23669"/>
                <a:gd name="connsiteY18" fmla="*/ 72290 h 75250"/>
                <a:gd name="connsiteX19" fmla="*/ 7081 w 23669"/>
                <a:gd name="connsiteY19" fmla="*/ 73741 h 75250"/>
                <a:gd name="connsiteX20" fmla="*/ 10408 w 23669"/>
                <a:gd name="connsiteY20" fmla="*/ 75107 h 75250"/>
                <a:gd name="connsiteX21" fmla="*/ 10750 w 23669"/>
                <a:gd name="connsiteY21" fmla="*/ 75107 h 75250"/>
                <a:gd name="connsiteX22" fmla="*/ 11006 w 23669"/>
                <a:gd name="connsiteY22" fmla="*/ 75192 h 75250"/>
                <a:gd name="connsiteX23" fmla="*/ 11261 w 23669"/>
                <a:gd name="connsiteY23" fmla="*/ 74594 h 75250"/>
                <a:gd name="connsiteX24" fmla="*/ 11773 w 23669"/>
                <a:gd name="connsiteY24" fmla="*/ 73400 h 75250"/>
                <a:gd name="connsiteX25" fmla="*/ 12798 w 23669"/>
                <a:gd name="connsiteY25" fmla="*/ 71095 h 75250"/>
                <a:gd name="connsiteX26" fmla="*/ 14419 w 23669"/>
                <a:gd name="connsiteY26" fmla="*/ 67340 h 75250"/>
                <a:gd name="connsiteX27" fmla="*/ 17405 w 23669"/>
                <a:gd name="connsiteY27" fmla="*/ 59744 h 75250"/>
                <a:gd name="connsiteX28" fmla="*/ 22182 w 23669"/>
                <a:gd name="connsiteY28" fmla="*/ 44040 h 75250"/>
                <a:gd name="connsiteX29" fmla="*/ 22182 w 23669"/>
                <a:gd name="connsiteY29" fmla="*/ 44040 h 75250"/>
                <a:gd name="connsiteX30" fmla="*/ 22182 w 23669"/>
                <a:gd name="connsiteY30" fmla="*/ 44040 h 75250"/>
                <a:gd name="connsiteX31" fmla="*/ 22182 w 23669"/>
                <a:gd name="connsiteY31" fmla="*/ 44040 h 75250"/>
                <a:gd name="connsiteX32" fmla="*/ 22182 w 23669"/>
                <a:gd name="connsiteY32" fmla="*/ 44040 h 75250"/>
                <a:gd name="connsiteX33" fmla="*/ 23291 w 23669"/>
                <a:gd name="connsiteY33" fmla="*/ 11437 h 75250"/>
                <a:gd name="connsiteX34" fmla="*/ 22268 w 23669"/>
                <a:gd name="connsiteY34" fmla="*/ 0 h 7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3669" h="75250">
                  <a:moveTo>
                    <a:pt x="22438" y="0"/>
                  </a:moveTo>
                  <a:cubicBezTo>
                    <a:pt x="22438" y="0"/>
                    <a:pt x="22182" y="0"/>
                    <a:pt x="22182" y="0"/>
                  </a:cubicBezTo>
                  <a:cubicBezTo>
                    <a:pt x="22182" y="3841"/>
                    <a:pt x="22011" y="7681"/>
                    <a:pt x="21670" y="11522"/>
                  </a:cubicBezTo>
                  <a:cubicBezTo>
                    <a:pt x="20817" y="22191"/>
                    <a:pt x="18769" y="32689"/>
                    <a:pt x="16381" y="43016"/>
                  </a:cubicBezTo>
                  <a:lnTo>
                    <a:pt x="16381" y="43016"/>
                  </a:lnTo>
                  <a:cubicBezTo>
                    <a:pt x="16381" y="43016"/>
                    <a:pt x="16381" y="43016"/>
                    <a:pt x="16381" y="43016"/>
                  </a:cubicBezTo>
                  <a:lnTo>
                    <a:pt x="16381" y="43016"/>
                  </a:lnTo>
                  <a:cubicBezTo>
                    <a:pt x="16381" y="43016"/>
                    <a:pt x="16381" y="43016"/>
                    <a:pt x="16381" y="43016"/>
                  </a:cubicBezTo>
                  <a:cubicBezTo>
                    <a:pt x="15613" y="48222"/>
                    <a:pt x="14674" y="53513"/>
                    <a:pt x="13565" y="58720"/>
                  </a:cubicBezTo>
                  <a:cubicBezTo>
                    <a:pt x="13053" y="61366"/>
                    <a:pt x="12456" y="63926"/>
                    <a:pt x="11773" y="66487"/>
                  </a:cubicBezTo>
                  <a:cubicBezTo>
                    <a:pt x="11432" y="67767"/>
                    <a:pt x="11091" y="69047"/>
                    <a:pt x="10750" y="70327"/>
                  </a:cubicBezTo>
                  <a:cubicBezTo>
                    <a:pt x="10494" y="71095"/>
                    <a:pt x="10494" y="71351"/>
                    <a:pt x="10323" y="71864"/>
                  </a:cubicBezTo>
                  <a:lnTo>
                    <a:pt x="10153" y="72546"/>
                  </a:lnTo>
                  <a:cubicBezTo>
                    <a:pt x="10153" y="72546"/>
                    <a:pt x="10153" y="73144"/>
                    <a:pt x="9811" y="72973"/>
                  </a:cubicBezTo>
                  <a:cubicBezTo>
                    <a:pt x="9214" y="72888"/>
                    <a:pt x="8532" y="72717"/>
                    <a:pt x="7764" y="72461"/>
                  </a:cubicBezTo>
                  <a:cubicBezTo>
                    <a:pt x="6911" y="72205"/>
                    <a:pt x="5972" y="71864"/>
                    <a:pt x="5119" y="71437"/>
                  </a:cubicBezTo>
                  <a:cubicBezTo>
                    <a:pt x="3412" y="70669"/>
                    <a:pt x="1706" y="69730"/>
                    <a:pt x="170" y="68535"/>
                  </a:cubicBezTo>
                  <a:cubicBezTo>
                    <a:pt x="170" y="68535"/>
                    <a:pt x="0" y="68705"/>
                    <a:pt x="0" y="68705"/>
                  </a:cubicBezTo>
                  <a:cubicBezTo>
                    <a:pt x="1365" y="70071"/>
                    <a:pt x="2900" y="71266"/>
                    <a:pt x="4522" y="72290"/>
                  </a:cubicBezTo>
                  <a:cubicBezTo>
                    <a:pt x="5375" y="72802"/>
                    <a:pt x="6228" y="73314"/>
                    <a:pt x="7081" y="73741"/>
                  </a:cubicBezTo>
                  <a:cubicBezTo>
                    <a:pt x="8105" y="74253"/>
                    <a:pt x="9299" y="74680"/>
                    <a:pt x="10408" y="75107"/>
                  </a:cubicBezTo>
                  <a:lnTo>
                    <a:pt x="10750" y="75107"/>
                  </a:lnTo>
                  <a:cubicBezTo>
                    <a:pt x="10750" y="75107"/>
                    <a:pt x="11006" y="75363"/>
                    <a:pt x="11006" y="75192"/>
                  </a:cubicBezTo>
                  <a:lnTo>
                    <a:pt x="11261" y="74594"/>
                  </a:lnTo>
                  <a:lnTo>
                    <a:pt x="11773" y="73400"/>
                  </a:lnTo>
                  <a:lnTo>
                    <a:pt x="12798" y="71095"/>
                  </a:lnTo>
                  <a:cubicBezTo>
                    <a:pt x="13394" y="69900"/>
                    <a:pt x="13906" y="68620"/>
                    <a:pt x="14419" y="67340"/>
                  </a:cubicBezTo>
                  <a:cubicBezTo>
                    <a:pt x="15527" y="64865"/>
                    <a:pt x="16466" y="62304"/>
                    <a:pt x="17405" y="59744"/>
                  </a:cubicBezTo>
                  <a:cubicBezTo>
                    <a:pt x="19281" y="54623"/>
                    <a:pt x="20902" y="49417"/>
                    <a:pt x="22182" y="44040"/>
                  </a:cubicBezTo>
                  <a:lnTo>
                    <a:pt x="22182" y="44040"/>
                  </a:lnTo>
                  <a:cubicBezTo>
                    <a:pt x="22182" y="44040"/>
                    <a:pt x="22182" y="44040"/>
                    <a:pt x="22182" y="44040"/>
                  </a:cubicBezTo>
                  <a:lnTo>
                    <a:pt x="22182" y="44040"/>
                  </a:lnTo>
                  <a:cubicBezTo>
                    <a:pt x="22182" y="44040"/>
                    <a:pt x="22182" y="44040"/>
                    <a:pt x="22182" y="44040"/>
                  </a:cubicBezTo>
                  <a:cubicBezTo>
                    <a:pt x="23803" y="33201"/>
                    <a:pt x="23974" y="22191"/>
                    <a:pt x="23291" y="11437"/>
                  </a:cubicBezTo>
                  <a:cubicBezTo>
                    <a:pt x="23121" y="7596"/>
                    <a:pt x="22694" y="3755"/>
                    <a:pt x="22268" y="0"/>
                  </a:cubicBezTo>
                  <a:close/>
                </a:path>
              </a:pathLst>
            </a:custGeom>
            <a:grpFill/>
            <a:ln w="8532" cap="flat">
              <a:noFill/>
              <a:prstDash val="solid"/>
              <a:miter/>
            </a:ln>
          </p:spPr>
          <p:txBody>
            <a:bodyPr rtlCol="0" anchor="ctr"/>
            <a:lstStyle/>
            <a:p>
              <a:endParaRPr lang="en-US"/>
            </a:p>
          </p:txBody>
        </p:sp>
      </p:grpSp>
      <p:grpSp>
        <p:nvGrpSpPr>
          <p:cNvPr id="1595" name="Graphic 3">
            <a:extLst>
              <a:ext uri="{FF2B5EF4-FFF2-40B4-BE49-F238E27FC236}">
                <a16:creationId xmlns:a16="http://schemas.microsoft.com/office/drawing/2014/main" id="{BF231AC2-ABDC-3755-76D4-29BBFDC2C20C}"/>
              </a:ext>
            </a:extLst>
          </p:cNvPr>
          <p:cNvGrpSpPr/>
          <p:nvPr/>
        </p:nvGrpSpPr>
        <p:grpSpPr>
          <a:xfrm>
            <a:off x="10887429" y="1972345"/>
            <a:ext cx="1123416" cy="2218903"/>
            <a:chOff x="8283719" y="1859831"/>
            <a:chExt cx="713885" cy="1410022"/>
          </a:xfrm>
          <a:solidFill>
            <a:schemeClr val="accent1">
              <a:lumMod val="60000"/>
              <a:lumOff val="40000"/>
            </a:schemeClr>
          </a:solidFill>
        </p:grpSpPr>
        <p:sp>
          <p:nvSpPr>
            <p:cNvPr id="1596" name="Freeform 1595">
              <a:extLst>
                <a:ext uri="{FF2B5EF4-FFF2-40B4-BE49-F238E27FC236}">
                  <a16:creationId xmlns:a16="http://schemas.microsoft.com/office/drawing/2014/main" id="{66D4140E-F735-D3D7-EF3E-3A285E2A8BE7}"/>
                </a:ext>
              </a:extLst>
            </p:cNvPr>
            <p:cNvSpPr/>
            <p:nvPr/>
          </p:nvSpPr>
          <p:spPr>
            <a:xfrm>
              <a:off x="8283719" y="1859831"/>
              <a:ext cx="713885" cy="1410022"/>
            </a:xfrm>
            <a:custGeom>
              <a:avLst/>
              <a:gdLst>
                <a:gd name="connsiteX0" fmla="*/ 709876 w 713885"/>
                <a:gd name="connsiteY0" fmla="*/ 1227461 h 1410022"/>
                <a:gd name="connsiteX1" fmla="*/ 690083 w 713885"/>
                <a:gd name="connsiteY1" fmla="*/ 1181885 h 1410022"/>
                <a:gd name="connsiteX2" fmla="*/ 664402 w 713885"/>
                <a:gd name="connsiteY2" fmla="*/ 1124958 h 1410022"/>
                <a:gd name="connsiteX3" fmla="*/ 628142 w 713885"/>
                <a:gd name="connsiteY3" fmla="*/ 1046096 h 1410022"/>
                <a:gd name="connsiteX4" fmla="*/ 585910 w 713885"/>
                <a:gd name="connsiteY4" fmla="*/ 949055 h 1410022"/>
                <a:gd name="connsiteX5" fmla="*/ 519789 w 713885"/>
                <a:gd name="connsiteY5" fmla="*/ 818813 h 1410022"/>
                <a:gd name="connsiteX6" fmla="*/ 441724 w 713885"/>
                <a:gd name="connsiteY6" fmla="*/ 676879 h 1410022"/>
                <a:gd name="connsiteX7" fmla="*/ 398639 w 713885"/>
                <a:gd name="connsiteY7" fmla="*/ 587263 h 1410022"/>
                <a:gd name="connsiteX8" fmla="*/ 385927 w 713885"/>
                <a:gd name="connsiteY8" fmla="*/ 545783 h 1410022"/>
                <a:gd name="connsiteX9" fmla="*/ 375859 w 713885"/>
                <a:gd name="connsiteY9" fmla="*/ 493806 h 1410022"/>
                <a:gd name="connsiteX10" fmla="*/ 344292 w 713885"/>
                <a:gd name="connsiteY10" fmla="*/ 311161 h 1410022"/>
                <a:gd name="connsiteX11" fmla="*/ 337210 w 713885"/>
                <a:gd name="connsiteY11" fmla="*/ 279155 h 1410022"/>
                <a:gd name="connsiteX12" fmla="*/ 331153 w 713885"/>
                <a:gd name="connsiteY12" fmla="*/ 250136 h 1410022"/>
                <a:gd name="connsiteX13" fmla="*/ 313151 w 713885"/>
                <a:gd name="connsiteY13" fmla="*/ 176054 h 1410022"/>
                <a:gd name="connsiteX14" fmla="*/ 307606 w 713885"/>
                <a:gd name="connsiteY14" fmla="*/ 147035 h 1410022"/>
                <a:gd name="connsiteX15" fmla="*/ 301974 w 713885"/>
                <a:gd name="connsiteY15" fmla="*/ 118017 h 1410022"/>
                <a:gd name="connsiteX16" fmla="*/ 300780 w 713885"/>
                <a:gd name="connsiteY16" fmla="*/ 111530 h 1410022"/>
                <a:gd name="connsiteX17" fmla="*/ 309056 w 713885"/>
                <a:gd name="connsiteY17" fmla="*/ 106580 h 1410022"/>
                <a:gd name="connsiteX18" fmla="*/ 335846 w 713885"/>
                <a:gd name="connsiteY18" fmla="*/ 84390 h 1410022"/>
                <a:gd name="connsiteX19" fmla="*/ 334395 w 713885"/>
                <a:gd name="connsiteY19" fmla="*/ 30962 h 1410022"/>
                <a:gd name="connsiteX20" fmla="*/ 277574 w 713885"/>
                <a:gd name="connsiteY20" fmla="*/ 2711 h 1410022"/>
                <a:gd name="connsiteX21" fmla="*/ 196352 w 713885"/>
                <a:gd name="connsiteY21" fmla="*/ 3309 h 1410022"/>
                <a:gd name="connsiteX22" fmla="*/ 162822 w 713885"/>
                <a:gd name="connsiteY22" fmla="*/ 7832 h 1410022"/>
                <a:gd name="connsiteX23" fmla="*/ 131681 w 713885"/>
                <a:gd name="connsiteY23" fmla="*/ 13977 h 1410022"/>
                <a:gd name="connsiteX24" fmla="*/ 93630 w 713885"/>
                <a:gd name="connsiteY24" fmla="*/ 23280 h 1410022"/>
                <a:gd name="connsiteX25" fmla="*/ 39112 w 713885"/>
                <a:gd name="connsiteY25" fmla="*/ 43508 h 1410022"/>
                <a:gd name="connsiteX26" fmla="*/ 31092 w 713885"/>
                <a:gd name="connsiteY26" fmla="*/ 48543 h 1410022"/>
                <a:gd name="connsiteX27" fmla="*/ 37 w 713885"/>
                <a:gd name="connsiteY27" fmla="*/ 112640 h 1410022"/>
                <a:gd name="connsiteX28" fmla="*/ 15565 w 713885"/>
                <a:gd name="connsiteY28" fmla="*/ 139098 h 1410022"/>
                <a:gd name="connsiteX29" fmla="*/ 32543 w 713885"/>
                <a:gd name="connsiteY29" fmla="*/ 146523 h 1410022"/>
                <a:gd name="connsiteX30" fmla="*/ 34505 w 713885"/>
                <a:gd name="connsiteY30" fmla="*/ 154375 h 1410022"/>
                <a:gd name="connsiteX31" fmla="*/ 47729 w 713885"/>
                <a:gd name="connsiteY31" fmla="*/ 240236 h 1410022"/>
                <a:gd name="connsiteX32" fmla="*/ 48753 w 713885"/>
                <a:gd name="connsiteY32" fmla="*/ 247576 h 1410022"/>
                <a:gd name="connsiteX33" fmla="*/ 58308 w 713885"/>
                <a:gd name="connsiteY33" fmla="*/ 316794 h 1410022"/>
                <a:gd name="connsiteX34" fmla="*/ 70253 w 713885"/>
                <a:gd name="connsiteY34" fmla="*/ 395314 h 1410022"/>
                <a:gd name="connsiteX35" fmla="*/ 90132 w 713885"/>
                <a:gd name="connsiteY35" fmla="*/ 529397 h 1410022"/>
                <a:gd name="connsiteX36" fmla="*/ 92265 w 713885"/>
                <a:gd name="connsiteY36" fmla="*/ 544077 h 1410022"/>
                <a:gd name="connsiteX37" fmla="*/ 99773 w 713885"/>
                <a:gd name="connsiteY37" fmla="*/ 616708 h 1410022"/>
                <a:gd name="connsiteX38" fmla="*/ 94056 w 713885"/>
                <a:gd name="connsiteY38" fmla="*/ 685072 h 1410022"/>
                <a:gd name="connsiteX39" fmla="*/ 82453 w 713885"/>
                <a:gd name="connsiteY39" fmla="*/ 746438 h 1410022"/>
                <a:gd name="connsiteX40" fmla="*/ 74860 w 713885"/>
                <a:gd name="connsiteY40" fmla="*/ 784844 h 1410022"/>
                <a:gd name="connsiteX41" fmla="*/ 65902 w 713885"/>
                <a:gd name="connsiteY41" fmla="*/ 838017 h 1410022"/>
                <a:gd name="connsiteX42" fmla="*/ 60441 w 713885"/>
                <a:gd name="connsiteY42" fmla="*/ 883251 h 1410022"/>
                <a:gd name="connsiteX43" fmla="*/ 52678 w 713885"/>
                <a:gd name="connsiteY43" fmla="*/ 946324 h 1410022"/>
                <a:gd name="connsiteX44" fmla="*/ 46450 w 713885"/>
                <a:gd name="connsiteY44" fmla="*/ 994631 h 1410022"/>
                <a:gd name="connsiteX45" fmla="*/ 39880 w 713885"/>
                <a:gd name="connsiteY45" fmla="*/ 1043962 h 1410022"/>
                <a:gd name="connsiteX46" fmla="*/ 33993 w 713885"/>
                <a:gd name="connsiteY46" fmla="*/ 1089112 h 1410022"/>
                <a:gd name="connsiteX47" fmla="*/ 25632 w 713885"/>
                <a:gd name="connsiteY47" fmla="*/ 1197675 h 1410022"/>
                <a:gd name="connsiteX48" fmla="*/ 19745 w 713885"/>
                <a:gd name="connsiteY48" fmla="*/ 1276793 h 1410022"/>
                <a:gd name="connsiteX49" fmla="*/ 18210 w 713885"/>
                <a:gd name="connsiteY49" fmla="*/ 1321174 h 1410022"/>
                <a:gd name="connsiteX50" fmla="*/ 48838 w 713885"/>
                <a:gd name="connsiteY50" fmla="*/ 1373066 h 1410022"/>
                <a:gd name="connsiteX51" fmla="*/ 133473 w 713885"/>
                <a:gd name="connsiteY51" fmla="*/ 1403791 h 1410022"/>
                <a:gd name="connsiteX52" fmla="*/ 232697 w 713885"/>
                <a:gd name="connsiteY52" fmla="*/ 1409851 h 1410022"/>
                <a:gd name="connsiteX53" fmla="*/ 299245 w 713885"/>
                <a:gd name="connsiteY53" fmla="*/ 1405584 h 1410022"/>
                <a:gd name="connsiteX54" fmla="*/ 408792 w 713885"/>
                <a:gd name="connsiteY54" fmla="*/ 1394403 h 1410022"/>
                <a:gd name="connsiteX55" fmla="*/ 511513 w 713885"/>
                <a:gd name="connsiteY55" fmla="*/ 1373834 h 1410022"/>
                <a:gd name="connsiteX56" fmla="*/ 586081 w 713885"/>
                <a:gd name="connsiteY56" fmla="*/ 1353606 h 1410022"/>
                <a:gd name="connsiteX57" fmla="*/ 682831 w 713885"/>
                <a:gd name="connsiteY57" fmla="*/ 1301288 h 1410022"/>
                <a:gd name="connsiteX58" fmla="*/ 696055 w 713885"/>
                <a:gd name="connsiteY58" fmla="*/ 1289083 h 1410022"/>
                <a:gd name="connsiteX59" fmla="*/ 710047 w 713885"/>
                <a:gd name="connsiteY59" fmla="*/ 1227632 h 1410022"/>
                <a:gd name="connsiteX60" fmla="*/ 611761 w 713885"/>
                <a:gd name="connsiteY60" fmla="*/ 1056252 h 1410022"/>
                <a:gd name="connsiteX61" fmla="*/ 628825 w 713885"/>
                <a:gd name="connsiteY61" fmla="*/ 1095171 h 1410022"/>
                <a:gd name="connsiteX62" fmla="*/ 607837 w 713885"/>
                <a:gd name="connsiteY62" fmla="*/ 1080833 h 1410022"/>
                <a:gd name="connsiteX63" fmla="*/ 596831 w 713885"/>
                <a:gd name="connsiteY63" fmla="*/ 1073322 h 1410022"/>
                <a:gd name="connsiteX64" fmla="*/ 564155 w 713885"/>
                <a:gd name="connsiteY64" fmla="*/ 1008884 h 1410022"/>
                <a:gd name="connsiteX65" fmla="*/ 585825 w 713885"/>
                <a:gd name="connsiteY65" fmla="*/ 1020321 h 1410022"/>
                <a:gd name="connsiteX66" fmla="*/ 585910 w 713885"/>
                <a:gd name="connsiteY66" fmla="*/ 1020065 h 1410022"/>
                <a:gd name="connsiteX67" fmla="*/ 562619 w 713885"/>
                <a:gd name="connsiteY67" fmla="*/ 1006324 h 1410022"/>
                <a:gd name="connsiteX68" fmla="*/ 542654 w 713885"/>
                <a:gd name="connsiteY68" fmla="*/ 973721 h 1410022"/>
                <a:gd name="connsiteX69" fmla="*/ 540607 w 713885"/>
                <a:gd name="connsiteY69" fmla="*/ 970563 h 1410022"/>
                <a:gd name="connsiteX70" fmla="*/ 545982 w 713885"/>
                <a:gd name="connsiteY70" fmla="*/ 973550 h 1410022"/>
                <a:gd name="connsiteX71" fmla="*/ 574478 w 713885"/>
                <a:gd name="connsiteY71" fmla="*/ 989425 h 1410022"/>
                <a:gd name="connsiteX72" fmla="*/ 574648 w 713885"/>
                <a:gd name="connsiteY72" fmla="*/ 989169 h 1410022"/>
                <a:gd name="connsiteX73" fmla="*/ 546835 w 713885"/>
                <a:gd name="connsiteY73" fmla="*/ 971928 h 1410022"/>
                <a:gd name="connsiteX74" fmla="*/ 537877 w 713885"/>
                <a:gd name="connsiteY74" fmla="*/ 966295 h 1410022"/>
                <a:gd name="connsiteX75" fmla="*/ 531051 w 713885"/>
                <a:gd name="connsiteY75" fmla="*/ 956139 h 1410022"/>
                <a:gd name="connsiteX76" fmla="*/ 526103 w 713885"/>
                <a:gd name="connsiteY76" fmla="*/ 949055 h 1410022"/>
                <a:gd name="connsiteX77" fmla="*/ 521411 w 713885"/>
                <a:gd name="connsiteY77" fmla="*/ 936679 h 1410022"/>
                <a:gd name="connsiteX78" fmla="*/ 532843 w 713885"/>
                <a:gd name="connsiteY78" fmla="*/ 943422 h 1410022"/>
                <a:gd name="connsiteX79" fmla="*/ 557500 w 713885"/>
                <a:gd name="connsiteY79" fmla="*/ 957675 h 1410022"/>
                <a:gd name="connsiteX80" fmla="*/ 557670 w 713885"/>
                <a:gd name="connsiteY80" fmla="*/ 957419 h 1410022"/>
                <a:gd name="connsiteX81" fmla="*/ 533696 w 713885"/>
                <a:gd name="connsiteY81" fmla="*/ 941800 h 1410022"/>
                <a:gd name="connsiteX82" fmla="*/ 519960 w 713885"/>
                <a:gd name="connsiteY82" fmla="*/ 932583 h 1410022"/>
                <a:gd name="connsiteX83" fmla="*/ 508784 w 713885"/>
                <a:gd name="connsiteY83" fmla="*/ 902711 h 1410022"/>
                <a:gd name="connsiteX84" fmla="*/ 514244 w 713885"/>
                <a:gd name="connsiteY84" fmla="*/ 906125 h 1410022"/>
                <a:gd name="connsiteX85" fmla="*/ 536938 w 713885"/>
                <a:gd name="connsiteY85" fmla="*/ 920378 h 1410022"/>
                <a:gd name="connsiteX86" fmla="*/ 537109 w 713885"/>
                <a:gd name="connsiteY86" fmla="*/ 920122 h 1410022"/>
                <a:gd name="connsiteX87" fmla="*/ 515183 w 713885"/>
                <a:gd name="connsiteY87" fmla="*/ 904503 h 1410022"/>
                <a:gd name="connsiteX88" fmla="*/ 507333 w 713885"/>
                <a:gd name="connsiteY88" fmla="*/ 898870 h 1410022"/>
                <a:gd name="connsiteX89" fmla="*/ 500337 w 713885"/>
                <a:gd name="connsiteY89" fmla="*/ 881971 h 1410022"/>
                <a:gd name="connsiteX90" fmla="*/ 519107 w 713885"/>
                <a:gd name="connsiteY90" fmla="*/ 893408 h 1410022"/>
                <a:gd name="connsiteX91" fmla="*/ 519278 w 713885"/>
                <a:gd name="connsiteY91" fmla="*/ 893152 h 1410022"/>
                <a:gd name="connsiteX92" fmla="*/ 499228 w 713885"/>
                <a:gd name="connsiteY92" fmla="*/ 879240 h 1410022"/>
                <a:gd name="connsiteX93" fmla="*/ 486345 w 713885"/>
                <a:gd name="connsiteY93" fmla="*/ 850136 h 1410022"/>
                <a:gd name="connsiteX94" fmla="*/ 488222 w 713885"/>
                <a:gd name="connsiteY94" fmla="*/ 851502 h 1410022"/>
                <a:gd name="connsiteX95" fmla="*/ 508101 w 713885"/>
                <a:gd name="connsiteY95" fmla="*/ 865840 h 1410022"/>
                <a:gd name="connsiteX96" fmla="*/ 508272 w 713885"/>
                <a:gd name="connsiteY96" fmla="*/ 865669 h 1410022"/>
                <a:gd name="connsiteX97" fmla="*/ 489160 w 713885"/>
                <a:gd name="connsiteY97" fmla="*/ 850051 h 1410022"/>
                <a:gd name="connsiteX98" fmla="*/ 484468 w 713885"/>
                <a:gd name="connsiteY98" fmla="*/ 846295 h 1410022"/>
                <a:gd name="connsiteX99" fmla="*/ 473121 w 713885"/>
                <a:gd name="connsiteY99" fmla="*/ 821544 h 1410022"/>
                <a:gd name="connsiteX100" fmla="*/ 470391 w 713885"/>
                <a:gd name="connsiteY100" fmla="*/ 815399 h 1410022"/>
                <a:gd name="connsiteX101" fmla="*/ 485065 w 713885"/>
                <a:gd name="connsiteY101" fmla="*/ 826495 h 1410022"/>
                <a:gd name="connsiteX102" fmla="*/ 485236 w 713885"/>
                <a:gd name="connsiteY102" fmla="*/ 826324 h 1410022"/>
                <a:gd name="connsiteX103" fmla="*/ 469026 w 713885"/>
                <a:gd name="connsiteY103" fmla="*/ 812241 h 1410022"/>
                <a:gd name="connsiteX104" fmla="*/ 458105 w 713885"/>
                <a:gd name="connsiteY104" fmla="*/ 783820 h 1410022"/>
                <a:gd name="connsiteX105" fmla="*/ 461347 w 713885"/>
                <a:gd name="connsiteY105" fmla="*/ 786210 h 1410022"/>
                <a:gd name="connsiteX106" fmla="*/ 461518 w 713885"/>
                <a:gd name="connsiteY106" fmla="*/ 786039 h 1410022"/>
                <a:gd name="connsiteX107" fmla="*/ 457678 w 713885"/>
                <a:gd name="connsiteY107" fmla="*/ 782711 h 1410022"/>
                <a:gd name="connsiteX108" fmla="*/ 452389 w 713885"/>
                <a:gd name="connsiteY108" fmla="*/ 768372 h 1410022"/>
                <a:gd name="connsiteX109" fmla="*/ 441639 w 713885"/>
                <a:gd name="connsiteY109" fmla="*/ 738500 h 1410022"/>
                <a:gd name="connsiteX110" fmla="*/ 438055 w 713885"/>
                <a:gd name="connsiteY110" fmla="*/ 723393 h 1410022"/>
                <a:gd name="connsiteX111" fmla="*/ 423637 w 713885"/>
                <a:gd name="connsiteY111" fmla="*/ 712981 h 1410022"/>
                <a:gd name="connsiteX112" fmla="*/ 416812 w 713885"/>
                <a:gd name="connsiteY112" fmla="*/ 710762 h 1410022"/>
                <a:gd name="connsiteX113" fmla="*/ 414252 w 713885"/>
                <a:gd name="connsiteY113" fmla="*/ 705470 h 1410022"/>
                <a:gd name="connsiteX114" fmla="*/ 414252 w 713885"/>
                <a:gd name="connsiteY114" fmla="*/ 705385 h 1410022"/>
                <a:gd name="connsiteX115" fmla="*/ 414252 w 713885"/>
                <a:gd name="connsiteY115" fmla="*/ 705385 h 1410022"/>
                <a:gd name="connsiteX116" fmla="*/ 395311 w 713885"/>
                <a:gd name="connsiteY116" fmla="*/ 666893 h 1410022"/>
                <a:gd name="connsiteX117" fmla="*/ 395056 w 713885"/>
                <a:gd name="connsiteY117" fmla="*/ 666978 h 1410022"/>
                <a:gd name="connsiteX118" fmla="*/ 414337 w 713885"/>
                <a:gd name="connsiteY118" fmla="*/ 709140 h 1410022"/>
                <a:gd name="connsiteX119" fmla="*/ 414337 w 713885"/>
                <a:gd name="connsiteY119" fmla="*/ 709994 h 1410022"/>
                <a:gd name="connsiteX120" fmla="*/ 406915 w 713885"/>
                <a:gd name="connsiteY120" fmla="*/ 708116 h 1410022"/>
                <a:gd name="connsiteX121" fmla="*/ 395141 w 713885"/>
                <a:gd name="connsiteY121" fmla="*/ 677647 h 1410022"/>
                <a:gd name="connsiteX122" fmla="*/ 394629 w 713885"/>
                <a:gd name="connsiteY122" fmla="*/ 674574 h 1410022"/>
                <a:gd name="connsiteX123" fmla="*/ 394373 w 713885"/>
                <a:gd name="connsiteY123" fmla="*/ 674574 h 1410022"/>
                <a:gd name="connsiteX124" fmla="*/ 394458 w 713885"/>
                <a:gd name="connsiteY124" fmla="*/ 675940 h 1410022"/>
                <a:gd name="connsiteX125" fmla="*/ 391984 w 713885"/>
                <a:gd name="connsiteY125" fmla="*/ 669624 h 1410022"/>
                <a:gd name="connsiteX126" fmla="*/ 391984 w 713885"/>
                <a:gd name="connsiteY126" fmla="*/ 669624 h 1410022"/>
                <a:gd name="connsiteX127" fmla="*/ 391899 w 713885"/>
                <a:gd name="connsiteY127" fmla="*/ 669368 h 1410022"/>
                <a:gd name="connsiteX128" fmla="*/ 391899 w 713885"/>
                <a:gd name="connsiteY128" fmla="*/ 669112 h 1410022"/>
                <a:gd name="connsiteX129" fmla="*/ 391814 w 713885"/>
                <a:gd name="connsiteY129" fmla="*/ 669112 h 1410022"/>
                <a:gd name="connsiteX130" fmla="*/ 387462 w 713885"/>
                <a:gd name="connsiteY130" fmla="*/ 658614 h 1410022"/>
                <a:gd name="connsiteX131" fmla="*/ 390449 w 713885"/>
                <a:gd name="connsiteY131" fmla="*/ 661601 h 1410022"/>
                <a:gd name="connsiteX132" fmla="*/ 390619 w 713885"/>
                <a:gd name="connsiteY132" fmla="*/ 661431 h 1410022"/>
                <a:gd name="connsiteX133" fmla="*/ 386695 w 713885"/>
                <a:gd name="connsiteY133" fmla="*/ 656907 h 1410022"/>
                <a:gd name="connsiteX134" fmla="*/ 375603 w 713885"/>
                <a:gd name="connsiteY134" fmla="*/ 630278 h 1410022"/>
                <a:gd name="connsiteX135" fmla="*/ 382855 w 713885"/>
                <a:gd name="connsiteY135" fmla="*/ 638130 h 1410022"/>
                <a:gd name="connsiteX136" fmla="*/ 398212 w 713885"/>
                <a:gd name="connsiteY136" fmla="*/ 654261 h 1410022"/>
                <a:gd name="connsiteX137" fmla="*/ 398383 w 713885"/>
                <a:gd name="connsiteY137" fmla="*/ 654091 h 1410022"/>
                <a:gd name="connsiteX138" fmla="*/ 384135 w 713885"/>
                <a:gd name="connsiteY138" fmla="*/ 636850 h 1410022"/>
                <a:gd name="connsiteX139" fmla="*/ 371849 w 713885"/>
                <a:gd name="connsiteY139" fmla="*/ 621317 h 1410022"/>
                <a:gd name="connsiteX140" fmla="*/ 351373 w 713885"/>
                <a:gd name="connsiteY140" fmla="*/ 571900 h 1410022"/>
                <a:gd name="connsiteX141" fmla="*/ 356066 w 713885"/>
                <a:gd name="connsiteY141" fmla="*/ 576935 h 1410022"/>
                <a:gd name="connsiteX142" fmla="*/ 356236 w 713885"/>
                <a:gd name="connsiteY142" fmla="*/ 576765 h 1410022"/>
                <a:gd name="connsiteX143" fmla="*/ 350605 w 713885"/>
                <a:gd name="connsiteY143" fmla="*/ 569425 h 1410022"/>
                <a:gd name="connsiteX144" fmla="*/ 345828 w 713885"/>
                <a:gd name="connsiteY144" fmla="*/ 538785 h 1410022"/>
                <a:gd name="connsiteX145" fmla="*/ 356236 w 713885"/>
                <a:gd name="connsiteY145" fmla="*/ 549539 h 1410022"/>
                <a:gd name="connsiteX146" fmla="*/ 368181 w 713885"/>
                <a:gd name="connsiteY146" fmla="*/ 561487 h 1410022"/>
                <a:gd name="connsiteX147" fmla="*/ 368351 w 713885"/>
                <a:gd name="connsiteY147" fmla="*/ 561317 h 1410022"/>
                <a:gd name="connsiteX148" fmla="*/ 357516 w 713885"/>
                <a:gd name="connsiteY148" fmla="*/ 548344 h 1410022"/>
                <a:gd name="connsiteX149" fmla="*/ 344718 w 713885"/>
                <a:gd name="connsiteY149" fmla="*/ 532128 h 1410022"/>
                <a:gd name="connsiteX150" fmla="*/ 341050 w 713885"/>
                <a:gd name="connsiteY150" fmla="*/ 509169 h 1410022"/>
                <a:gd name="connsiteX151" fmla="*/ 354189 w 713885"/>
                <a:gd name="connsiteY151" fmla="*/ 524020 h 1410022"/>
                <a:gd name="connsiteX152" fmla="*/ 362806 w 713885"/>
                <a:gd name="connsiteY152" fmla="*/ 533408 h 1410022"/>
                <a:gd name="connsiteX153" fmla="*/ 382344 w 713885"/>
                <a:gd name="connsiteY153" fmla="*/ 588970 h 1410022"/>
                <a:gd name="connsiteX154" fmla="*/ 421845 w 713885"/>
                <a:gd name="connsiteY154" fmla="*/ 666295 h 1410022"/>
                <a:gd name="connsiteX155" fmla="*/ 518254 w 713885"/>
                <a:gd name="connsiteY155" fmla="*/ 851246 h 1410022"/>
                <a:gd name="connsiteX156" fmla="*/ 573284 w 713885"/>
                <a:gd name="connsiteY156" fmla="*/ 965698 h 1410022"/>
                <a:gd name="connsiteX157" fmla="*/ 611761 w 713885"/>
                <a:gd name="connsiteY157" fmla="*/ 1056338 h 1410022"/>
                <a:gd name="connsiteX158" fmla="*/ 303340 w 713885"/>
                <a:gd name="connsiteY158" fmla="*/ 188941 h 1410022"/>
                <a:gd name="connsiteX159" fmla="*/ 316393 w 713885"/>
                <a:gd name="connsiteY159" fmla="*/ 244589 h 1410022"/>
                <a:gd name="connsiteX160" fmla="*/ 327655 w 713885"/>
                <a:gd name="connsiteY160" fmla="*/ 300663 h 1410022"/>
                <a:gd name="connsiteX161" fmla="*/ 330812 w 713885"/>
                <a:gd name="connsiteY161" fmla="*/ 318330 h 1410022"/>
                <a:gd name="connsiteX162" fmla="*/ 338149 w 713885"/>
                <a:gd name="connsiteY162" fmla="*/ 369710 h 1410022"/>
                <a:gd name="connsiteX163" fmla="*/ 341562 w 713885"/>
                <a:gd name="connsiteY163" fmla="*/ 393778 h 1410022"/>
                <a:gd name="connsiteX164" fmla="*/ 362464 w 713885"/>
                <a:gd name="connsiteY164" fmla="*/ 531615 h 1410022"/>
                <a:gd name="connsiteX165" fmla="*/ 355468 w 713885"/>
                <a:gd name="connsiteY165" fmla="*/ 522654 h 1410022"/>
                <a:gd name="connsiteX166" fmla="*/ 339770 w 713885"/>
                <a:gd name="connsiteY166" fmla="*/ 501061 h 1410022"/>
                <a:gd name="connsiteX167" fmla="*/ 334822 w 713885"/>
                <a:gd name="connsiteY167" fmla="*/ 471189 h 1410022"/>
                <a:gd name="connsiteX168" fmla="*/ 336699 w 713885"/>
                <a:gd name="connsiteY168" fmla="*/ 473408 h 1410022"/>
                <a:gd name="connsiteX169" fmla="*/ 347278 w 713885"/>
                <a:gd name="connsiteY169" fmla="*/ 486210 h 1410022"/>
                <a:gd name="connsiteX170" fmla="*/ 347449 w 713885"/>
                <a:gd name="connsiteY170" fmla="*/ 486039 h 1410022"/>
                <a:gd name="connsiteX171" fmla="*/ 338064 w 713885"/>
                <a:gd name="connsiteY171" fmla="*/ 472298 h 1410022"/>
                <a:gd name="connsiteX172" fmla="*/ 334054 w 713885"/>
                <a:gd name="connsiteY172" fmla="*/ 466324 h 1410022"/>
                <a:gd name="connsiteX173" fmla="*/ 332860 w 713885"/>
                <a:gd name="connsiteY173" fmla="*/ 459155 h 1410022"/>
                <a:gd name="connsiteX174" fmla="*/ 332860 w 713885"/>
                <a:gd name="connsiteY174" fmla="*/ 459155 h 1410022"/>
                <a:gd name="connsiteX175" fmla="*/ 332860 w 713885"/>
                <a:gd name="connsiteY175" fmla="*/ 458899 h 1410022"/>
                <a:gd name="connsiteX176" fmla="*/ 332860 w 713885"/>
                <a:gd name="connsiteY176" fmla="*/ 458643 h 1410022"/>
                <a:gd name="connsiteX177" fmla="*/ 332860 w 713885"/>
                <a:gd name="connsiteY177" fmla="*/ 458643 h 1410022"/>
                <a:gd name="connsiteX178" fmla="*/ 330214 w 713885"/>
                <a:gd name="connsiteY178" fmla="*/ 445414 h 1410022"/>
                <a:gd name="connsiteX179" fmla="*/ 336101 w 713885"/>
                <a:gd name="connsiteY179" fmla="*/ 452583 h 1410022"/>
                <a:gd name="connsiteX180" fmla="*/ 341903 w 713885"/>
                <a:gd name="connsiteY180" fmla="*/ 460179 h 1410022"/>
                <a:gd name="connsiteX181" fmla="*/ 342159 w 713885"/>
                <a:gd name="connsiteY181" fmla="*/ 460008 h 1410022"/>
                <a:gd name="connsiteX182" fmla="*/ 336955 w 713885"/>
                <a:gd name="connsiteY182" fmla="*/ 451900 h 1410022"/>
                <a:gd name="connsiteX183" fmla="*/ 331494 w 713885"/>
                <a:gd name="connsiteY183" fmla="*/ 443963 h 1410022"/>
                <a:gd name="connsiteX184" fmla="*/ 329532 w 713885"/>
                <a:gd name="connsiteY184" fmla="*/ 441231 h 1410022"/>
                <a:gd name="connsiteX185" fmla="*/ 323389 w 713885"/>
                <a:gd name="connsiteY185" fmla="*/ 410933 h 1410022"/>
                <a:gd name="connsiteX186" fmla="*/ 328167 w 713885"/>
                <a:gd name="connsiteY186" fmla="*/ 416566 h 1410022"/>
                <a:gd name="connsiteX187" fmla="*/ 328338 w 713885"/>
                <a:gd name="connsiteY187" fmla="*/ 416395 h 1410022"/>
                <a:gd name="connsiteX188" fmla="*/ 322877 w 713885"/>
                <a:gd name="connsiteY188" fmla="*/ 408372 h 1410022"/>
                <a:gd name="connsiteX189" fmla="*/ 314943 w 713885"/>
                <a:gd name="connsiteY189" fmla="*/ 370648 h 1410022"/>
                <a:gd name="connsiteX190" fmla="*/ 314345 w 713885"/>
                <a:gd name="connsiteY190" fmla="*/ 364930 h 1410022"/>
                <a:gd name="connsiteX191" fmla="*/ 322110 w 713885"/>
                <a:gd name="connsiteY191" fmla="*/ 374489 h 1410022"/>
                <a:gd name="connsiteX192" fmla="*/ 322280 w 713885"/>
                <a:gd name="connsiteY192" fmla="*/ 374318 h 1410022"/>
                <a:gd name="connsiteX193" fmla="*/ 314004 w 713885"/>
                <a:gd name="connsiteY193" fmla="*/ 362114 h 1410022"/>
                <a:gd name="connsiteX194" fmla="*/ 312042 w 713885"/>
                <a:gd name="connsiteY194" fmla="*/ 343337 h 1410022"/>
                <a:gd name="connsiteX195" fmla="*/ 310848 w 713885"/>
                <a:gd name="connsiteY195" fmla="*/ 331730 h 1410022"/>
                <a:gd name="connsiteX196" fmla="*/ 311786 w 713885"/>
                <a:gd name="connsiteY196" fmla="*/ 332839 h 1410022"/>
                <a:gd name="connsiteX197" fmla="*/ 322792 w 713885"/>
                <a:gd name="connsiteY197" fmla="*/ 346153 h 1410022"/>
                <a:gd name="connsiteX198" fmla="*/ 322963 w 713885"/>
                <a:gd name="connsiteY198" fmla="*/ 345983 h 1410022"/>
                <a:gd name="connsiteX199" fmla="*/ 313151 w 713885"/>
                <a:gd name="connsiteY199" fmla="*/ 331730 h 1410022"/>
                <a:gd name="connsiteX200" fmla="*/ 310421 w 713885"/>
                <a:gd name="connsiteY200" fmla="*/ 327718 h 1410022"/>
                <a:gd name="connsiteX201" fmla="*/ 305728 w 713885"/>
                <a:gd name="connsiteY201" fmla="*/ 281630 h 1410022"/>
                <a:gd name="connsiteX202" fmla="*/ 305985 w 713885"/>
                <a:gd name="connsiteY202" fmla="*/ 281801 h 1410022"/>
                <a:gd name="connsiteX203" fmla="*/ 306155 w 713885"/>
                <a:gd name="connsiteY203" fmla="*/ 281630 h 1410022"/>
                <a:gd name="connsiteX204" fmla="*/ 305728 w 713885"/>
                <a:gd name="connsiteY204" fmla="*/ 281118 h 1410022"/>
                <a:gd name="connsiteX205" fmla="*/ 302828 w 713885"/>
                <a:gd name="connsiteY205" fmla="*/ 253806 h 1410022"/>
                <a:gd name="connsiteX206" fmla="*/ 309568 w 713885"/>
                <a:gd name="connsiteY206" fmla="*/ 260378 h 1410022"/>
                <a:gd name="connsiteX207" fmla="*/ 309738 w 713885"/>
                <a:gd name="connsiteY207" fmla="*/ 260207 h 1410022"/>
                <a:gd name="connsiteX208" fmla="*/ 302486 w 713885"/>
                <a:gd name="connsiteY208" fmla="*/ 251502 h 1410022"/>
                <a:gd name="connsiteX209" fmla="*/ 301719 w 713885"/>
                <a:gd name="connsiteY209" fmla="*/ 244333 h 1410022"/>
                <a:gd name="connsiteX210" fmla="*/ 301719 w 713885"/>
                <a:gd name="connsiteY210" fmla="*/ 244333 h 1410022"/>
                <a:gd name="connsiteX211" fmla="*/ 301719 w 713885"/>
                <a:gd name="connsiteY211" fmla="*/ 244077 h 1410022"/>
                <a:gd name="connsiteX212" fmla="*/ 301719 w 713885"/>
                <a:gd name="connsiteY212" fmla="*/ 243821 h 1410022"/>
                <a:gd name="connsiteX213" fmla="*/ 301719 w 713885"/>
                <a:gd name="connsiteY213" fmla="*/ 243821 h 1410022"/>
                <a:gd name="connsiteX214" fmla="*/ 298818 w 713885"/>
                <a:gd name="connsiteY214" fmla="*/ 223337 h 1410022"/>
                <a:gd name="connsiteX215" fmla="*/ 305473 w 713885"/>
                <a:gd name="connsiteY215" fmla="*/ 228373 h 1410022"/>
                <a:gd name="connsiteX216" fmla="*/ 305643 w 713885"/>
                <a:gd name="connsiteY216" fmla="*/ 228202 h 1410022"/>
                <a:gd name="connsiteX217" fmla="*/ 298562 w 713885"/>
                <a:gd name="connsiteY217" fmla="*/ 221459 h 1410022"/>
                <a:gd name="connsiteX218" fmla="*/ 287300 w 713885"/>
                <a:gd name="connsiteY218" fmla="*/ 145414 h 1410022"/>
                <a:gd name="connsiteX219" fmla="*/ 283120 w 713885"/>
                <a:gd name="connsiteY219" fmla="*/ 117164 h 1410022"/>
                <a:gd name="connsiteX220" fmla="*/ 290798 w 713885"/>
                <a:gd name="connsiteY220" fmla="*/ 115712 h 1410022"/>
                <a:gd name="connsiteX221" fmla="*/ 295576 w 713885"/>
                <a:gd name="connsiteY221" fmla="*/ 142171 h 1410022"/>
                <a:gd name="connsiteX222" fmla="*/ 303510 w 713885"/>
                <a:gd name="connsiteY222" fmla="*/ 189027 h 1410022"/>
                <a:gd name="connsiteX223" fmla="*/ 243703 w 713885"/>
                <a:gd name="connsiteY223" fmla="*/ 131417 h 1410022"/>
                <a:gd name="connsiteX224" fmla="*/ 249163 w 713885"/>
                <a:gd name="connsiteY224" fmla="*/ 137391 h 1410022"/>
                <a:gd name="connsiteX225" fmla="*/ 250102 w 713885"/>
                <a:gd name="connsiteY225" fmla="*/ 142939 h 1410022"/>
                <a:gd name="connsiteX226" fmla="*/ 242850 w 713885"/>
                <a:gd name="connsiteY226" fmla="*/ 140037 h 1410022"/>
                <a:gd name="connsiteX227" fmla="*/ 240802 w 713885"/>
                <a:gd name="connsiteY227" fmla="*/ 129966 h 1410022"/>
                <a:gd name="connsiteX228" fmla="*/ 243618 w 713885"/>
                <a:gd name="connsiteY228" fmla="*/ 131417 h 1410022"/>
                <a:gd name="connsiteX229" fmla="*/ 227066 w 713885"/>
                <a:gd name="connsiteY229" fmla="*/ 140634 h 1410022"/>
                <a:gd name="connsiteX230" fmla="*/ 242423 w 713885"/>
                <a:gd name="connsiteY230" fmla="*/ 144731 h 1410022"/>
                <a:gd name="connsiteX231" fmla="*/ 243959 w 713885"/>
                <a:gd name="connsiteY231" fmla="*/ 154802 h 1410022"/>
                <a:gd name="connsiteX232" fmla="*/ 245494 w 713885"/>
                <a:gd name="connsiteY232" fmla="*/ 165471 h 1410022"/>
                <a:gd name="connsiteX233" fmla="*/ 238498 w 713885"/>
                <a:gd name="connsiteY233" fmla="*/ 163081 h 1410022"/>
                <a:gd name="connsiteX234" fmla="*/ 237902 w 713885"/>
                <a:gd name="connsiteY234" fmla="*/ 162825 h 1410022"/>
                <a:gd name="connsiteX235" fmla="*/ 242764 w 713885"/>
                <a:gd name="connsiteY235" fmla="*/ 160520 h 1410022"/>
                <a:gd name="connsiteX236" fmla="*/ 242679 w 713885"/>
                <a:gd name="connsiteY236" fmla="*/ 160264 h 1410022"/>
                <a:gd name="connsiteX237" fmla="*/ 236622 w 713885"/>
                <a:gd name="connsiteY237" fmla="*/ 162398 h 1410022"/>
                <a:gd name="connsiteX238" fmla="*/ 232099 w 713885"/>
                <a:gd name="connsiteY238" fmla="*/ 160777 h 1410022"/>
                <a:gd name="connsiteX239" fmla="*/ 227151 w 713885"/>
                <a:gd name="connsiteY239" fmla="*/ 140720 h 1410022"/>
                <a:gd name="connsiteX240" fmla="*/ 252405 w 713885"/>
                <a:gd name="connsiteY240" fmla="*/ 255343 h 1410022"/>
                <a:gd name="connsiteX241" fmla="*/ 252405 w 713885"/>
                <a:gd name="connsiteY241" fmla="*/ 255343 h 1410022"/>
                <a:gd name="connsiteX242" fmla="*/ 252149 w 713885"/>
                <a:gd name="connsiteY242" fmla="*/ 254148 h 1410022"/>
                <a:gd name="connsiteX243" fmla="*/ 252917 w 713885"/>
                <a:gd name="connsiteY243" fmla="*/ 255257 h 1410022"/>
                <a:gd name="connsiteX244" fmla="*/ 259572 w 713885"/>
                <a:gd name="connsiteY244" fmla="*/ 264987 h 1410022"/>
                <a:gd name="connsiteX245" fmla="*/ 263070 w 713885"/>
                <a:gd name="connsiteY245" fmla="*/ 286409 h 1410022"/>
                <a:gd name="connsiteX246" fmla="*/ 257439 w 713885"/>
                <a:gd name="connsiteY246" fmla="*/ 278301 h 1410022"/>
                <a:gd name="connsiteX247" fmla="*/ 255306 w 713885"/>
                <a:gd name="connsiteY247" fmla="*/ 275143 h 1410022"/>
                <a:gd name="connsiteX248" fmla="*/ 252490 w 713885"/>
                <a:gd name="connsiteY248" fmla="*/ 255769 h 1410022"/>
                <a:gd name="connsiteX249" fmla="*/ 252490 w 713885"/>
                <a:gd name="connsiteY249" fmla="*/ 255769 h 1410022"/>
                <a:gd name="connsiteX250" fmla="*/ 252490 w 713885"/>
                <a:gd name="connsiteY250" fmla="*/ 255513 h 1410022"/>
                <a:gd name="connsiteX251" fmla="*/ 252490 w 713885"/>
                <a:gd name="connsiteY251" fmla="*/ 255257 h 1410022"/>
                <a:gd name="connsiteX252" fmla="*/ 265288 w 713885"/>
                <a:gd name="connsiteY252" fmla="*/ 348714 h 1410022"/>
                <a:gd name="connsiteX253" fmla="*/ 268445 w 713885"/>
                <a:gd name="connsiteY253" fmla="*/ 365698 h 1410022"/>
                <a:gd name="connsiteX254" fmla="*/ 265118 w 713885"/>
                <a:gd name="connsiteY254" fmla="*/ 361004 h 1410022"/>
                <a:gd name="connsiteX255" fmla="*/ 264179 w 713885"/>
                <a:gd name="connsiteY255" fmla="*/ 351360 h 1410022"/>
                <a:gd name="connsiteX256" fmla="*/ 261108 w 713885"/>
                <a:gd name="connsiteY256" fmla="*/ 322597 h 1410022"/>
                <a:gd name="connsiteX257" fmla="*/ 268018 w 713885"/>
                <a:gd name="connsiteY257" fmla="*/ 334461 h 1410022"/>
                <a:gd name="connsiteX258" fmla="*/ 271175 w 713885"/>
                <a:gd name="connsiteY258" fmla="*/ 339838 h 1410022"/>
                <a:gd name="connsiteX259" fmla="*/ 273138 w 713885"/>
                <a:gd name="connsiteY259" fmla="*/ 352640 h 1410022"/>
                <a:gd name="connsiteX260" fmla="*/ 276465 w 713885"/>
                <a:gd name="connsiteY260" fmla="*/ 376196 h 1410022"/>
                <a:gd name="connsiteX261" fmla="*/ 269725 w 713885"/>
                <a:gd name="connsiteY261" fmla="*/ 367490 h 1410022"/>
                <a:gd name="connsiteX262" fmla="*/ 265459 w 713885"/>
                <a:gd name="connsiteY262" fmla="*/ 348714 h 1410022"/>
                <a:gd name="connsiteX263" fmla="*/ 265203 w 713885"/>
                <a:gd name="connsiteY263" fmla="*/ 348714 h 1410022"/>
                <a:gd name="connsiteX264" fmla="*/ 274417 w 713885"/>
                <a:gd name="connsiteY264" fmla="*/ 388315 h 1410022"/>
                <a:gd name="connsiteX265" fmla="*/ 271517 w 713885"/>
                <a:gd name="connsiteY265" fmla="*/ 375086 h 1410022"/>
                <a:gd name="connsiteX266" fmla="*/ 276976 w 713885"/>
                <a:gd name="connsiteY266" fmla="*/ 383280 h 1410022"/>
                <a:gd name="connsiteX267" fmla="*/ 277659 w 713885"/>
                <a:gd name="connsiteY267" fmla="*/ 384219 h 1410022"/>
                <a:gd name="connsiteX268" fmla="*/ 278171 w 713885"/>
                <a:gd name="connsiteY268" fmla="*/ 387889 h 1410022"/>
                <a:gd name="connsiteX269" fmla="*/ 278427 w 713885"/>
                <a:gd name="connsiteY269" fmla="*/ 387889 h 1410022"/>
                <a:gd name="connsiteX270" fmla="*/ 278171 w 713885"/>
                <a:gd name="connsiteY270" fmla="*/ 384987 h 1410022"/>
                <a:gd name="connsiteX271" fmla="*/ 293443 w 713885"/>
                <a:gd name="connsiteY271" fmla="*/ 405044 h 1410022"/>
                <a:gd name="connsiteX272" fmla="*/ 293443 w 713885"/>
                <a:gd name="connsiteY272" fmla="*/ 405044 h 1410022"/>
                <a:gd name="connsiteX273" fmla="*/ 293528 w 713885"/>
                <a:gd name="connsiteY273" fmla="*/ 405129 h 1410022"/>
                <a:gd name="connsiteX274" fmla="*/ 293528 w 713885"/>
                <a:gd name="connsiteY274" fmla="*/ 405129 h 1410022"/>
                <a:gd name="connsiteX275" fmla="*/ 293528 w 713885"/>
                <a:gd name="connsiteY275" fmla="*/ 405214 h 1410022"/>
                <a:gd name="connsiteX276" fmla="*/ 296344 w 713885"/>
                <a:gd name="connsiteY276" fmla="*/ 408287 h 1410022"/>
                <a:gd name="connsiteX277" fmla="*/ 297708 w 713885"/>
                <a:gd name="connsiteY277" fmla="*/ 416737 h 1410022"/>
                <a:gd name="connsiteX278" fmla="*/ 282010 w 713885"/>
                <a:gd name="connsiteY278" fmla="*/ 397875 h 1410022"/>
                <a:gd name="connsiteX279" fmla="*/ 274502 w 713885"/>
                <a:gd name="connsiteY279" fmla="*/ 388742 h 1410022"/>
                <a:gd name="connsiteX280" fmla="*/ 274502 w 713885"/>
                <a:gd name="connsiteY280" fmla="*/ 388401 h 1410022"/>
                <a:gd name="connsiteX281" fmla="*/ 277745 w 713885"/>
                <a:gd name="connsiteY281" fmla="*/ 476395 h 1410022"/>
                <a:gd name="connsiteX282" fmla="*/ 285935 w 713885"/>
                <a:gd name="connsiteY282" fmla="*/ 489027 h 1410022"/>
                <a:gd name="connsiteX283" fmla="*/ 289518 w 713885"/>
                <a:gd name="connsiteY283" fmla="*/ 494489 h 1410022"/>
                <a:gd name="connsiteX284" fmla="*/ 290628 w 713885"/>
                <a:gd name="connsiteY284" fmla="*/ 501914 h 1410022"/>
                <a:gd name="connsiteX285" fmla="*/ 290628 w 713885"/>
                <a:gd name="connsiteY285" fmla="*/ 501914 h 1410022"/>
                <a:gd name="connsiteX286" fmla="*/ 290628 w 713885"/>
                <a:gd name="connsiteY286" fmla="*/ 502000 h 1410022"/>
                <a:gd name="connsiteX287" fmla="*/ 290628 w 713885"/>
                <a:gd name="connsiteY287" fmla="*/ 502000 h 1410022"/>
                <a:gd name="connsiteX288" fmla="*/ 290628 w 713885"/>
                <a:gd name="connsiteY288" fmla="*/ 502085 h 1410022"/>
                <a:gd name="connsiteX289" fmla="*/ 298135 w 713885"/>
                <a:gd name="connsiteY289" fmla="*/ 546893 h 1410022"/>
                <a:gd name="connsiteX290" fmla="*/ 290457 w 713885"/>
                <a:gd name="connsiteY290" fmla="*/ 536651 h 1410022"/>
                <a:gd name="connsiteX291" fmla="*/ 290201 w 713885"/>
                <a:gd name="connsiteY291" fmla="*/ 536822 h 1410022"/>
                <a:gd name="connsiteX292" fmla="*/ 298647 w 713885"/>
                <a:gd name="connsiteY292" fmla="*/ 549880 h 1410022"/>
                <a:gd name="connsiteX293" fmla="*/ 302231 w 713885"/>
                <a:gd name="connsiteY293" fmla="*/ 572412 h 1410022"/>
                <a:gd name="connsiteX294" fmla="*/ 301804 w 713885"/>
                <a:gd name="connsiteY294" fmla="*/ 571644 h 1410022"/>
                <a:gd name="connsiteX295" fmla="*/ 301548 w 713885"/>
                <a:gd name="connsiteY295" fmla="*/ 571815 h 1410022"/>
                <a:gd name="connsiteX296" fmla="*/ 302401 w 713885"/>
                <a:gd name="connsiteY296" fmla="*/ 573351 h 1410022"/>
                <a:gd name="connsiteX297" fmla="*/ 308715 w 713885"/>
                <a:gd name="connsiteY297" fmla="*/ 615172 h 1410022"/>
                <a:gd name="connsiteX298" fmla="*/ 310165 w 713885"/>
                <a:gd name="connsiteY298" fmla="*/ 625499 h 1410022"/>
                <a:gd name="connsiteX299" fmla="*/ 298050 w 713885"/>
                <a:gd name="connsiteY299" fmla="*/ 598017 h 1410022"/>
                <a:gd name="connsiteX300" fmla="*/ 293613 w 713885"/>
                <a:gd name="connsiteY300" fmla="*/ 587946 h 1410022"/>
                <a:gd name="connsiteX301" fmla="*/ 285594 w 713885"/>
                <a:gd name="connsiteY301" fmla="*/ 520606 h 1410022"/>
                <a:gd name="connsiteX302" fmla="*/ 285594 w 713885"/>
                <a:gd name="connsiteY302" fmla="*/ 520606 h 1410022"/>
                <a:gd name="connsiteX303" fmla="*/ 285594 w 713885"/>
                <a:gd name="connsiteY303" fmla="*/ 520350 h 1410022"/>
                <a:gd name="connsiteX304" fmla="*/ 285594 w 713885"/>
                <a:gd name="connsiteY304" fmla="*/ 520094 h 1410022"/>
                <a:gd name="connsiteX305" fmla="*/ 285594 w 713885"/>
                <a:gd name="connsiteY305" fmla="*/ 520094 h 1410022"/>
                <a:gd name="connsiteX306" fmla="*/ 277915 w 713885"/>
                <a:gd name="connsiteY306" fmla="*/ 476566 h 1410022"/>
                <a:gd name="connsiteX307" fmla="*/ 293954 w 713885"/>
                <a:gd name="connsiteY307" fmla="*/ 592896 h 1410022"/>
                <a:gd name="connsiteX308" fmla="*/ 296258 w 713885"/>
                <a:gd name="connsiteY308" fmla="*/ 598870 h 1410022"/>
                <a:gd name="connsiteX309" fmla="*/ 311615 w 713885"/>
                <a:gd name="connsiteY309" fmla="*/ 638130 h 1410022"/>
                <a:gd name="connsiteX310" fmla="*/ 313919 w 713885"/>
                <a:gd name="connsiteY310" fmla="*/ 655712 h 1410022"/>
                <a:gd name="connsiteX311" fmla="*/ 314175 w 713885"/>
                <a:gd name="connsiteY311" fmla="*/ 655712 h 1410022"/>
                <a:gd name="connsiteX312" fmla="*/ 312810 w 713885"/>
                <a:gd name="connsiteY312" fmla="*/ 641288 h 1410022"/>
                <a:gd name="connsiteX313" fmla="*/ 338405 w 713885"/>
                <a:gd name="connsiteY313" fmla="*/ 705812 h 1410022"/>
                <a:gd name="connsiteX314" fmla="*/ 326546 w 713885"/>
                <a:gd name="connsiteY314" fmla="*/ 707433 h 1410022"/>
                <a:gd name="connsiteX315" fmla="*/ 322110 w 713885"/>
                <a:gd name="connsiteY315" fmla="*/ 696338 h 1410022"/>
                <a:gd name="connsiteX316" fmla="*/ 322110 w 713885"/>
                <a:gd name="connsiteY316" fmla="*/ 696338 h 1410022"/>
                <a:gd name="connsiteX317" fmla="*/ 322024 w 713885"/>
                <a:gd name="connsiteY317" fmla="*/ 696082 h 1410022"/>
                <a:gd name="connsiteX318" fmla="*/ 322024 w 713885"/>
                <a:gd name="connsiteY318" fmla="*/ 695826 h 1410022"/>
                <a:gd name="connsiteX319" fmla="*/ 321939 w 713885"/>
                <a:gd name="connsiteY319" fmla="*/ 695826 h 1410022"/>
                <a:gd name="connsiteX320" fmla="*/ 298818 w 713885"/>
                <a:gd name="connsiteY320" fmla="*/ 645897 h 1410022"/>
                <a:gd name="connsiteX321" fmla="*/ 297453 w 713885"/>
                <a:gd name="connsiteY321" fmla="*/ 629766 h 1410022"/>
                <a:gd name="connsiteX322" fmla="*/ 293954 w 713885"/>
                <a:gd name="connsiteY322" fmla="*/ 593066 h 1410022"/>
                <a:gd name="connsiteX323" fmla="*/ 299074 w 713885"/>
                <a:gd name="connsiteY323" fmla="*/ 656651 h 1410022"/>
                <a:gd name="connsiteX324" fmla="*/ 299415 w 713885"/>
                <a:gd name="connsiteY324" fmla="*/ 659809 h 1410022"/>
                <a:gd name="connsiteX325" fmla="*/ 281072 w 713885"/>
                <a:gd name="connsiteY325" fmla="*/ 621914 h 1410022"/>
                <a:gd name="connsiteX326" fmla="*/ 279707 w 713885"/>
                <a:gd name="connsiteY326" fmla="*/ 619098 h 1410022"/>
                <a:gd name="connsiteX327" fmla="*/ 279536 w 713885"/>
                <a:gd name="connsiteY327" fmla="*/ 611587 h 1410022"/>
                <a:gd name="connsiteX328" fmla="*/ 299074 w 713885"/>
                <a:gd name="connsiteY328" fmla="*/ 656566 h 1410022"/>
                <a:gd name="connsiteX329" fmla="*/ 300012 w 713885"/>
                <a:gd name="connsiteY329" fmla="*/ 658785 h 1410022"/>
                <a:gd name="connsiteX330" fmla="*/ 312895 w 713885"/>
                <a:gd name="connsiteY330" fmla="*/ 689510 h 1410022"/>
                <a:gd name="connsiteX331" fmla="*/ 300268 w 713885"/>
                <a:gd name="connsiteY331" fmla="*/ 661345 h 1410022"/>
                <a:gd name="connsiteX332" fmla="*/ 300098 w 713885"/>
                <a:gd name="connsiteY332" fmla="*/ 658785 h 1410022"/>
                <a:gd name="connsiteX333" fmla="*/ 161542 w 713885"/>
                <a:gd name="connsiteY333" fmla="*/ 760776 h 1410022"/>
                <a:gd name="connsiteX334" fmla="*/ 166747 w 713885"/>
                <a:gd name="connsiteY334" fmla="*/ 760435 h 1410022"/>
                <a:gd name="connsiteX335" fmla="*/ 216657 w 713885"/>
                <a:gd name="connsiteY335" fmla="*/ 752327 h 1410022"/>
                <a:gd name="connsiteX336" fmla="*/ 267506 w 713885"/>
                <a:gd name="connsiteY336" fmla="*/ 734403 h 1410022"/>
                <a:gd name="connsiteX337" fmla="*/ 318526 w 713885"/>
                <a:gd name="connsiteY337" fmla="*/ 718529 h 1410022"/>
                <a:gd name="connsiteX338" fmla="*/ 339941 w 713885"/>
                <a:gd name="connsiteY338" fmla="*/ 772042 h 1410022"/>
                <a:gd name="connsiteX339" fmla="*/ 309738 w 713885"/>
                <a:gd name="connsiteY339" fmla="*/ 782967 h 1410022"/>
                <a:gd name="connsiteX340" fmla="*/ 280048 w 713885"/>
                <a:gd name="connsiteY340" fmla="*/ 790307 h 1410022"/>
                <a:gd name="connsiteX341" fmla="*/ 235683 w 713885"/>
                <a:gd name="connsiteY341" fmla="*/ 791160 h 1410022"/>
                <a:gd name="connsiteX342" fmla="*/ 206846 w 713885"/>
                <a:gd name="connsiteY342" fmla="*/ 785442 h 1410022"/>
                <a:gd name="connsiteX343" fmla="*/ 178776 w 713885"/>
                <a:gd name="connsiteY343" fmla="*/ 773152 h 1410022"/>
                <a:gd name="connsiteX344" fmla="*/ 161372 w 713885"/>
                <a:gd name="connsiteY344" fmla="*/ 763081 h 1410022"/>
                <a:gd name="connsiteX345" fmla="*/ 161286 w 713885"/>
                <a:gd name="connsiteY345" fmla="*/ 761544 h 1410022"/>
                <a:gd name="connsiteX346" fmla="*/ 161713 w 713885"/>
                <a:gd name="connsiteY346" fmla="*/ 760691 h 1410022"/>
                <a:gd name="connsiteX347" fmla="*/ 154717 w 713885"/>
                <a:gd name="connsiteY347" fmla="*/ 779467 h 1410022"/>
                <a:gd name="connsiteX348" fmla="*/ 173998 w 713885"/>
                <a:gd name="connsiteY348" fmla="*/ 788002 h 1410022"/>
                <a:gd name="connsiteX349" fmla="*/ 200533 w 713885"/>
                <a:gd name="connsiteY349" fmla="*/ 795257 h 1410022"/>
                <a:gd name="connsiteX350" fmla="*/ 225530 w 713885"/>
                <a:gd name="connsiteY350" fmla="*/ 799097 h 1410022"/>
                <a:gd name="connsiteX351" fmla="*/ 272113 w 713885"/>
                <a:gd name="connsiteY351" fmla="*/ 799354 h 1410022"/>
                <a:gd name="connsiteX352" fmla="*/ 308544 w 713885"/>
                <a:gd name="connsiteY352" fmla="*/ 793465 h 1410022"/>
                <a:gd name="connsiteX353" fmla="*/ 342842 w 713885"/>
                <a:gd name="connsiteY353" fmla="*/ 782625 h 1410022"/>
                <a:gd name="connsiteX354" fmla="*/ 343780 w 713885"/>
                <a:gd name="connsiteY354" fmla="*/ 782284 h 1410022"/>
                <a:gd name="connsiteX355" fmla="*/ 345060 w 713885"/>
                <a:gd name="connsiteY355" fmla="*/ 785783 h 1410022"/>
                <a:gd name="connsiteX356" fmla="*/ 355639 w 713885"/>
                <a:gd name="connsiteY356" fmla="*/ 815314 h 1410022"/>
                <a:gd name="connsiteX357" fmla="*/ 355895 w 713885"/>
                <a:gd name="connsiteY357" fmla="*/ 815314 h 1410022"/>
                <a:gd name="connsiteX358" fmla="*/ 346851 w 713885"/>
                <a:gd name="connsiteY358" fmla="*/ 785442 h 1410022"/>
                <a:gd name="connsiteX359" fmla="*/ 345657 w 713885"/>
                <a:gd name="connsiteY359" fmla="*/ 781772 h 1410022"/>
                <a:gd name="connsiteX360" fmla="*/ 351459 w 713885"/>
                <a:gd name="connsiteY360" fmla="*/ 779894 h 1410022"/>
                <a:gd name="connsiteX361" fmla="*/ 358199 w 713885"/>
                <a:gd name="connsiteY361" fmla="*/ 796367 h 1410022"/>
                <a:gd name="connsiteX362" fmla="*/ 372105 w 713885"/>
                <a:gd name="connsiteY362" fmla="*/ 831786 h 1410022"/>
                <a:gd name="connsiteX363" fmla="*/ 372361 w 713885"/>
                <a:gd name="connsiteY363" fmla="*/ 831701 h 1410022"/>
                <a:gd name="connsiteX364" fmla="*/ 359905 w 713885"/>
                <a:gd name="connsiteY364" fmla="*/ 795940 h 1410022"/>
                <a:gd name="connsiteX365" fmla="*/ 353847 w 713885"/>
                <a:gd name="connsiteY365" fmla="*/ 779041 h 1410022"/>
                <a:gd name="connsiteX366" fmla="*/ 368095 w 713885"/>
                <a:gd name="connsiteY366" fmla="*/ 773834 h 1410022"/>
                <a:gd name="connsiteX367" fmla="*/ 368181 w 713885"/>
                <a:gd name="connsiteY367" fmla="*/ 774090 h 1410022"/>
                <a:gd name="connsiteX368" fmla="*/ 373470 w 713885"/>
                <a:gd name="connsiteY368" fmla="*/ 788685 h 1410022"/>
                <a:gd name="connsiteX369" fmla="*/ 361014 w 713885"/>
                <a:gd name="connsiteY369" fmla="*/ 779382 h 1410022"/>
                <a:gd name="connsiteX370" fmla="*/ 360843 w 713885"/>
                <a:gd name="connsiteY370" fmla="*/ 779553 h 1410022"/>
                <a:gd name="connsiteX371" fmla="*/ 374238 w 713885"/>
                <a:gd name="connsiteY371" fmla="*/ 790904 h 1410022"/>
                <a:gd name="connsiteX372" fmla="*/ 380125 w 713885"/>
                <a:gd name="connsiteY372" fmla="*/ 807632 h 1410022"/>
                <a:gd name="connsiteX373" fmla="*/ 383282 w 713885"/>
                <a:gd name="connsiteY373" fmla="*/ 816936 h 1410022"/>
                <a:gd name="connsiteX374" fmla="*/ 378078 w 713885"/>
                <a:gd name="connsiteY374" fmla="*/ 813607 h 1410022"/>
                <a:gd name="connsiteX375" fmla="*/ 372703 w 713885"/>
                <a:gd name="connsiteY375" fmla="*/ 809681 h 1410022"/>
                <a:gd name="connsiteX376" fmla="*/ 369972 w 713885"/>
                <a:gd name="connsiteY376" fmla="*/ 803962 h 1410022"/>
                <a:gd name="connsiteX377" fmla="*/ 369716 w 713885"/>
                <a:gd name="connsiteY377" fmla="*/ 803962 h 1410022"/>
                <a:gd name="connsiteX378" fmla="*/ 372276 w 713885"/>
                <a:gd name="connsiteY378" fmla="*/ 810108 h 1410022"/>
                <a:gd name="connsiteX379" fmla="*/ 377480 w 713885"/>
                <a:gd name="connsiteY379" fmla="*/ 814460 h 1410022"/>
                <a:gd name="connsiteX380" fmla="*/ 384135 w 713885"/>
                <a:gd name="connsiteY380" fmla="*/ 819154 h 1410022"/>
                <a:gd name="connsiteX381" fmla="*/ 392837 w 713885"/>
                <a:gd name="connsiteY381" fmla="*/ 845442 h 1410022"/>
                <a:gd name="connsiteX382" fmla="*/ 377907 w 713885"/>
                <a:gd name="connsiteY382" fmla="*/ 834773 h 1410022"/>
                <a:gd name="connsiteX383" fmla="*/ 377736 w 713885"/>
                <a:gd name="connsiteY383" fmla="*/ 834944 h 1410022"/>
                <a:gd name="connsiteX384" fmla="*/ 393520 w 713885"/>
                <a:gd name="connsiteY384" fmla="*/ 847576 h 1410022"/>
                <a:gd name="connsiteX385" fmla="*/ 404782 w 713885"/>
                <a:gd name="connsiteY385" fmla="*/ 883593 h 1410022"/>
                <a:gd name="connsiteX386" fmla="*/ 390961 w 713885"/>
                <a:gd name="connsiteY386" fmla="*/ 875058 h 1410022"/>
                <a:gd name="connsiteX387" fmla="*/ 382770 w 713885"/>
                <a:gd name="connsiteY387" fmla="*/ 869937 h 1410022"/>
                <a:gd name="connsiteX388" fmla="*/ 382087 w 713885"/>
                <a:gd name="connsiteY388" fmla="*/ 868230 h 1410022"/>
                <a:gd name="connsiteX389" fmla="*/ 363915 w 713885"/>
                <a:gd name="connsiteY389" fmla="*/ 824531 h 1410022"/>
                <a:gd name="connsiteX390" fmla="*/ 357089 w 713885"/>
                <a:gd name="connsiteY390" fmla="*/ 809169 h 1410022"/>
                <a:gd name="connsiteX391" fmla="*/ 350093 w 713885"/>
                <a:gd name="connsiteY391" fmla="*/ 793891 h 1410022"/>
                <a:gd name="connsiteX392" fmla="*/ 349838 w 713885"/>
                <a:gd name="connsiteY392" fmla="*/ 793977 h 1410022"/>
                <a:gd name="connsiteX393" fmla="*/ 356151 w 713885"/>
                <a:gd name="connsiteY393" fmla="*/ 809595 h 1410022"/>
                <a:gd name="connsiteX394" fmla="*/ 362294 w 713885"/>
                <a:gd name="connsiteY394" fmla="*/ 825300 h 1410022"/>
                <a:gd name="connsiteX395" fmla="*/ 377054 w 713885"/>
                <a:gd name="connsiteY395" fmla="*/ 866267 h 1410022"/>
                <a:gd name="connsiteX396" fmla="*/ 363147 w 713885"/>
                <a:gd name="connsiteY396" fmla="*/ 857561 h 1410022"/>
                <a:gd name="connsiteX397" fmla="*/ 362976 w 713885"/>
                <a:gd name="connsiteY397" fmla="*/ 857817 h 1410022"/>
                <a:gd name="connsiteX398" fmla="*/ 377566 w 713885"/>
                <a:gd name="connsiteY398" fmla="*/ 867889 h 1410022"/>
                <a:gd name="connsiteX399" fmla="*/ 378163 w 713885"/>
                <a:gd name="connsiteY399" fmla="*/ 869681 h 1410022"/>
                <a:gd name="connsiteX400" fmla="*/ 385671 w 713885"/>
                <a:gd name="connsiteY400" fmla="*/ 892640 h 1410022"/>
                <a:gd name="connsiteX401" fmla="*/ 378590 w 713885"/>
                <a:gd name="connsiteY401" fmla="*/ 887775 h 1410022"/>
                <a:gd name="connsiteX402" fmla="*/ 378419 w 713885"/>
                <a:gd name="connsiteY402" fmla="*/ 887945 h 1410022"/>
                <a:gd name="connsiteX403" fmla="*/ 386012 w 713885"/>
                <a:gd name="connsiteY403" fmla="*/ 893749 h 1410022"/>
                <a:gd name="connsiteX404" fmla="*/ 392582 w 713885"/>
                <a:gd name="connsiteY404" fmla="*/ 914574 h 1410022"/>
                <a:gd name="connsiteX405" fmla="*/ 392582 w 713885"/>
                <a:gd name="connsiteY405" fmla="*/ 914574 h 1410022"/>
                <a:gd name="connsiteX406" fmla="*/ 392582 w 713885"/>
                <a:gd name="connsiteY406" fmla="*/ 914574 h 1410022"/>
                <a:gd name="connsiteX407" fmla="*/ 392582 w 713885"/>
                <a:gd name="connsiteY407" fmla="*/ 914574 h 1410022"/>
                <a:gd name="connsiteX408" fmla="*/ 392582 w 713885"/>
                <a:gd name="connsiteY408" fmla="*/ 914574 h 1410022"/>
                <a:gd name="connsiteX409" fmla="*/ 394715 w 713885"/>
                <a:gd name="connsiteY409" fmla="*/ 921146 h 1410022"/>
                <a:gd name="connsiteX410" fmla="*/ 384988 w 713885"/>
                <a:gd name="connsiteY410" fmla="*/ 914489 h 1410022"/>
                <a:gd name="connsiteX411" fmla="*/ 384818 w 713885"/>
                <a:gd name="connsiteY411" fmla="*/ 914659 h 1410022"/>
                <a:gd name="connsiteX412" fmla="*/ 395227 w 713885"/>
                <a:gd name="connsiteY412" fmla="*/ 922597 h 1410022"/>
                <a:gd name="connsiteX413" fmla="*/ 403417 w 713885"/>
                <a:gd name="connsiteY413" fmla="*/ 947945 h 1410022"/>
                <a:gd name="connsiteX414" fmla="*/ 399748 w 713885"/>
                <a:gd name="connsiteY414" fmla="*/ 945641 h 1410022"/>
                <a:gd name="connsiteX415" fmla="*/ 399577 w 713885"/>
                <a:gd name="connsiteY415" fmla="*/ 945897 h 1410022"/>
                <a:gd name="connsiteX416" fmla="*/ 403587 w 713885"/>
                <a:gd name="connsiteY416" fmla="*/ 948628 h 1410022"/>
                <a:gd name="connsiteX417" fmla="*/ 407000 w 713885"/>
                <a:gd name="connsiteY417" fmla="*/ 959382 h 1410022"/>
                <a:gd name="connsiteX418" fmla="*/ 409645 w 713885"/>
                <a:gd name="connsiteY418" fmla="*/ 968002 h 1410022"/>
                <a:gd name="connsiteX419" fmla="*/ 406061 w 713885"/>
                <a:gd name="connsiteY419" fmla="*/ 965612 h 1410022"/>
                <a:gd name="connsiteX420" fmla="*/ 405891 w 713885"/>
                <a:gd name="connsiteY420" fmla="*/ 965868 h 1410022"/>
                <a:gd name="connsiteX421" fmla="*/ 409815 w 713885"/>
                <a:gd name="connsiteY421" fmla="*/ 968770 h 1410022"/>
                <a:gd name="connsiteX422" fmla="*/ 420054 w 713885"/>
                <a:gd name="connsiteY422" fmla="*/ 1004787 h 1410022"/>
                <a:gd name="connsiteX423" fmla="*/ 424234 w 713885"/>
                <a:gd name="connsiteY423" fmla="*/ 1021089 h 1410022"/>
                <a:gd name="connsiteX424" fmla="*/ 426538 w 713885"/>
                <a:gd name="connsiteY424" fmla="*/ 1030648 h 1410022"/>
                <a:gd name="connsiteX425" fmla="*/ 425514 w 713885"/>
                <a:gd name="connsiteY425" fmla="*/ 1029965 h 1410022"/>
                <a:gd name="connsiteX426" fmla="*/ 425343 w 713885"/>
                <a:gd name="connsiteY426" fmla="*/ 1030221 h 1410022"/>
                <a:gd name="connsiteX427" fmla="*/ 426623 w 713885"/>
                <a:gd name="connsiteY427" fmla="*/ 1031160 h 1410022"/>
                <a:gd name="connsiteX428" fmla="*/ 428159 w 713885"/>
                <a:gd name="connsiteY428" fmla="*/ 1037561 h 1410022"/>
                <a:gd name="connsiteX429" fmla="*/ 428415 w 713885"/>
                <a:gd name="connsiteY429" fmla="*/ 1037561 h 1410022"/>
                <a:gd name="connsiteX430" fmla="*/ 427305 w 713885"/>
                <a:gd name="connsiteY430" fmla="*/ 1031757 h 1410022"/>
                <a:gd name="connsiteX431" fmla="*/ 432766 w 713885"/>
                <a:gd name="connsiteY431" fmla="*/ 1035769 h 1410022"/>
                <a:gd name="connsiteX432" fmla="*/ 437544 w 713885"/>
                <a:gd name="connsiteY432" fmla="*/ 1061629 h 1410022"/>
                <a:gd name="connsiteX433" fmla="*/ 446587 w 713885"/>
                <a:gd name="connsiteY433" fmla="*/ 1119411 h 1410022"/>
                <a:gd name="connsiteX434" fmla="*/ 428415 w 713885"/>
                <a:gd name="connsiteY434" fmla="*/ 1107376 h 1410022"/>
                <a:gd name="connsiteX435" fmla="*/ 422272 w 713885"/>
                <a:gd name="connsiteY435" fmla="*/ 1074346 h 1410022"/>
                <a:gd name="connsiteX436" fmla="*/ 413143 w 713885"/>
                <a:gd name="connsiteY436" fmla="*/ 1033379 h 1410022"/>
                <a:gd name="connsiteX437" fmla="*/ 409645 w 713885"/>
                <a:gd name="connsiteY437" fmla="*/ 1018870 h 1410022"/>
                <a:gd name="connsiteX438" fmla="*/ 405976 w 713885"/>
                <a:gd name="connsiteY438" fmla="*/ 1004446 h 1410022"/>
                <a:gd name="connsiteX439" fmla="*/ 405720 w 713885"/>
                <a:gd name="connsiteY439" fmla="*/ 1004446 h 1410022"/>
                <a:gd name="connsiteX440" fmla="*/ 411436 w 713885"/>
                <a:gd name="connsiteY440" fmla="*/ 1033806 h 1410022"/>
                <a:gd name="connsiteX441" fmla="*/ 422101 w 713885"/>
                <a:gd name="connsiteY441" fmla="*/ 1103023 h 1410022"/>
                <a:gd name="connsiteX442" fmla="*/ 421418 w 713885"/>
                <a:gd name="connsiteY442" fmla="*/ 1102511 h 1410022"/>
                <a:gd name="connsiteX443" fmla="*/ 421248 w 713885"/>
                <a:gd name="connsiteY443" fmla="*/ 1102767 h 1410022"/>
                <a:gd name="connsiteX444" fmla="*/ 422187 w 713885"/>
                <a:gd name="connsiteY444" fmla="*/ 1103450 h 1410022"/>
                <a:gd name="connsiteX445" fmla="*/ 423893 w 713885"/>
                <a:gd name="connsiteY445" fmla="*/ 1116508 h 1410022"/>
                <a:gd name="connsiteX446" fmla="*/ 423893 w 713885"/>
                <a:gd name="connsiteY446" fmla="*/ 1116508 h 1410022"/>
                <a:gd name="connsiteX447" fmla="*/ 423893 w 713885"/>
                <a:gd name="connsiteY447" fmla="*/ 1116594 h 1410022"/>
                <a:gd name="connsiteX448" fmla="*/ 423893 w 713885"/>
                <a:gd name="connsiteY448" fmla="*/ 1116594 h 1410022"/>
                <a:gd name="connsiteX449" fmla="*/ 425599 w 713885"/>
                <a:gd name="connsiteY449" fmla="*/ 1127433 h 1410022"/>
                <a:gd name="connsiteX450" fmla="*/ 412375 w 713885"/>
                <a:gd name="connsiteY450" fmla="*/ 1117277 h 1410022"/>
                <a:gd name="connsiteX451" fmla="*/ 412205 w 713885"/>
                <a:gd name="connsiteY451" fmla="*/ 1117447 h 1410022"/>
                <a:gd name="connsiteX452" fmla="*/ 425855 w 713885"/>
                <a:gd name="connsiteY452" fmla="*/ 1128884 h 1410022"/>
                <a:gd name="connsiteX453" fmla="*/ 429865 w 713885"/>
                <a:gd name="connsiteY453" fmla="*/ 1155940 h 1410022"/>
                <a:gd name="connsiteX454" fmla="*/ 410327 w 713885"/>
                <a:gd name="connsiteY454" fmla="*/ 1143137 h 1410022"/>
                <a:gd name="connsiteX455" fmla="*/ 382002 w 713885"/>
                <a:gd name="connsiteY455" fmla="*/ 1124190 h 1410022"/>
                <a:gd name="connsiteX456" fmla="*/ 381832 w 713885"/>
                <a:gd name="connsiteY456" fmla="*/ 1124446 h 1410022"/>
                <a:gd name="connsiteX457" fmla="*/ 409389 w 713885"/>
                <a:gd name="connsiteY457" fmla="*/ 1144759 h 1410022"/>
                <a:gd name="connsiteX458" fmla="*/ 430292 w 713885"/>
                <a:gd name="connsiteY458" fmla="*/ 1160036 h 1410022"/>
                <a:gd name="connsiteX459" fmla="*/ 432595 w 713885"/>
                <a:gd name="connsiteY459" fmla="*/ 1177362 h 1410022"/>
                <a:gd name="connsiteX460" fmla="*/ 432254 w 713885"/>
                <a:gd name="connsiteY460" fmla="*/ 1177106 h 1410022"/>
                <a:gd name="connsiteX461" fmla="*/ 407171 w 713885"/>
                <a:gd name="connsiteY461" fmla="*/ 1158841 h 1410022"/>
                <a:gd name="connsiteX462" fmla="*/ 407000 w 713885"/>
                <a:gd name="connsiteY462" fmla="*/ 1159012 h 1410022"/>
                <a:gd name="connsiteX463" fmla="*/ 431316 w 713885"/>
                <a:gd name="connsiteY463" fmla="*/ 1178557 h 1410022"/>
                <a:gd name="connsiteX464" fmla="*/ 432937 w 713885"/>
                <a:gd name="connsiteY464" fmla="*/ 1179837 h 1410022"/>
                <a:gd name="connsiteX465" fmla="*/ 435240 w 713885"/>
                <a:gd name="connsiteY465" fmla="*/ 1199467 h 1410022"/>
                <a:gd name="connsiteX466" fmla="*/ 436093 w 713885"/>
                <a:gd name="connsiteY466" fmla="*/ 1208258 h 1410022"/>
                <a:gd name="connsiteX467" fmla="*/ 420907 w 713885"/>
                <a:gd name="connsiteY467" fmla="*/ 1197333 h 1410022"/>
                <a:gd name="connsiteX468" fmla="*/ 399065 w 713885"/>
                <a:gd name="connsiteY468" fmla="*/ 1181032 h 1410022"/>
                <a:gd name="connsiteX469" fmla="*/ 398895 w 713885"/>
                <a:gd name="connsiteY469" fmla="*/ 1181203 h 1410022"/>
                <a:gd name="connsiteX470" fmla="*/ 419968 w 713885"/>
                <a:gd name="connsiteY470" fmla="*/ 1198784 h 1410022"/>
                <a:gd name="connsiteX471" fmla="*/ 436520 w 713885"/>
                <a:gd name="connsiteY471" fmla="*/ 1212269 h 1410022"/>
                <a:gd name="connsiteX472" fmla="*/ 438055 w 713885"/>
                <a:gd name="connsiteY472" fmla="*/ 1229169 h 1410022"/>
                <a:gd name="connsiteX473" fmla="*/ 438312 w 713885"/>
                <a:gd name="connsiteY473" fmla="*/ 1229169 h 1410022"/>
                <a:gd name="connsiteX474" fmla="*/ 437800 w 713885"/>
                <a:gd name="connsiteY474" fmla="*/ 1214318 h 1410022"/>
                <a:gd name="connsiteX475" fmla="*/ 437800 w 713885"/>
                <a:gd name="connsiteY475" fmla="*/ 1213294 h 1410022"/>
                <a:gd name="connsiteX476" fmla="*/ 446673 w 713885"/>
                <a:gd name="connsiteY476" fmla="*/ 1220463 h 1410022"/>
                <a:gd name="connsiteX477" fmla="*/ 442236 w 713885"/>
                <a:gd name="connsiteY477" fmla="*/ 1230620 h 1410022"/>
                <a:gd name="connsiteX478" fmla="*/ 438312 w 713885"/>
                <a:gd name="connsiteY478" fmla="*/ 1239410 h 1410022"/>
                <a:gd name="connsiteX479" fmla="*/ 423467 w 713885"/>
                <a:gd name="connsiteY479" fmla="*/ 1229169 h 1410022"/>
                <a:gd name="connsiteX480" fmla="*/ 427305 w 713885"/>
                <a:gd name="connsiteY480" fmla="*/ 1219012 h 1410022"/>
                <a:gd name="connsiteX481" fmla="*/ 427050 w 713885"/>
                <a:gd name="connsiteY481" fmla="*/ 1218927 h 1410022"/>
                <a:gd name="connsiteX482" fmla="*/ 422528 w 713885"/>
                <a:gd name="connsiteY482" fmla="*/ 1228571 h 1410022"/>
                <a:gd name="connsiteX483" fmla="*/ 394202 w 713885"/>
                <a:gd name="connsiteY483" fmla="*/ 1208856 h 1410022"/>
                <a:gd name="connsiteX484" fmla="*/ 373556 w 713885"/>
                <a:gd name="connsiteY484" fmla="*/ 1194090 h 1410022"/>
                <a:gd name="connsiteX485" fmla="*/ 373385 w 713885"/>
                <a:gd name="connsiteY485" fmla="*/ 1194261 h 1410022"/>
                <a:gd name="connsiteX486" fmla="*/ 393178 w 713885"/>
                <a:gd name="connsiteY486" fmla="*/ 1210307 h 1410022"/>
                <a:gd name="connsiteX487" fmla="*/ 420651 w 713885"/>
                <a:gd name="connsiteY487" fmla="*/ 1232326 h 1410022"/>
                <a:gd name="connsiteX488" fmla="*/ 418859 w 713885"/>
                <a:gd name="connsiteY488" fmla="*/ 1236082 h 1410022"/>
                <a:gd name="connsiteX489" fmla="*/ 407683 w 713885"/>
                <a:gd name="connsiteY489" fmla="*/ 1258955 h 1410022"/>
                <a:gd name="connsiteX490" fmla="*/ 372958 w 713885"/>
                <a:gd name="connsiteY490" fmla="*/ 1236594 h 1410022"/>
                <a:gd name="connsiteX491" fmla="*/ 356236 w 713885"/>
                <a:gd name="connsiteY491" fmla="*/ 1225755 h 1410022"/>
                <a:gd name="connsiteX492" fmla="*/ 356066 w 713885"/>
                <a:gd name="connsiteY492" fmla="*/ 1226011 h 1410022"/>
                <a:gd name="connsiteX493" fmla="*/ 372020 w 713885"/>
                <a:gd name="connsiteY493" fmla="*/ 1238215 h 1410022"/>
                <a:gd name="connsiteX494" fmla="*/ 405379 w 713885"/>
                <a:gd name="connsiteY494" fmla="*/ 1263735 h 1410022"/>
                <a:gd name="connsiteX495" fmla="*/ 395568 w 713885"/>
                <a:gd name="connsiteY495" fmla="*/ 1283962 h 1410022"/>
                <a:gd name="connsiteX496" fmla="*/ 395568 w 713885"/>
                <a:gd name="connsiteY496" fmla="*/ 1283962 h 1410022"/>
                <a:gd name="connsiteX497" fmla="*/ 395568 w 713885"/>
                <a:gd name="connsiteY497" fmla="*/ 1283962 h 1410022"/>
                <a:gd name="connsiteX498" fmla="*/ 395568 w 713885"/>
                <a:gd name="connsiteY498" fmla="*/ 1283962 h 1410022"/>
                <a:gd name="connsiteX499" fmla="*/ 395568 w 713885"/>
                <a:gd name="connsiteY499" fmla="*/ 1283962 h 1410022"/>
                <a:gd name="connsiteX500" fmla="*/ 393947 w 713885"/>
                <a:gd name="connsiteY500" fmla="*/ 1287888 h 1410022"/>
                <a:gd name="connsiteX501" fmla="*/ 384476 w 713885"/>
                <a:gd name="connsiteY501" fmla="*/ 1280634 h 1410022"/>
                <a:gd name="connsiteX502" fmla="*/ 386353 w 713885"/>
                <a:gd name="connsiteY502" fmla="*/ 1273464 h 1410022"/>
                <a:gd name="connsiteX503" fmla="*/ 389083 w 713885"/>
                <a:gd name="connsiteY503" fmla="*/ 1261772 h 1410022"/>
                <a:gd name="connsiteX504" fmla="*/ 388828 w 713885"/>
                <a:gd name="connsiteY504" fmla="*/ 1261772 h 1410022"/>
                <a:gd name="connsiteX505" fmla="*/ 384562 w 713885"/>
                <a:gd name="connsiteY505" fmla="*/ 1273038 h 1410022"/>
                <a:gd name="connsiteX506" fmla="*/ 382087 w 713885"/>
                <a:gd name="connsiteY506" fmla="*/ 1278927 h 1410022"/>
                <a:gd name="connsiteX507" fmla="*/ 373215 w 713885"/>
                <a:gd name="connsiteY507" fmla="*/ 1272184 h 1410022"/>
                <a:gd name="connsiteX508" fmla="*/ 373215 w 713885"/>
                <a:gd name="connsiteY508" fmla="*/ 1272184 h 1410022"/>
                <a:gd name="connsiteX509" fmla="*/ 373044 w 713885"/>
                <a:gd name="connsiteY509" fmla="*/ 1272099 h 1410022"/>
                <a:gd name="connsiteX510" fmla="*/ 372873 w 713885"/>
                <a:gd name="connsiteY510" fmla="*/ 1272099 h 1410022"/>
                <a:gd name="connsiteX511" fmla="*/ 372873 w 713885"/>
                <a:gd name="connsiteY511" fmla="*/ 1272013 h 1410022"/>
                <a:gd name="connsiteX512" fmla="*/ 318099 w 713885"/>
                <a:gd name="connsiteY512" fmla="*/ 1234460 h 1410022"/>
                <a:gd name="connsiteX513" fmla="*/ 298818 w 713885"/>
                <a:gd name="connsiteY513" fmla="*/ 1220890 h 1410022"/>
                <a:gd name="connsiteX514" fmla="*/ 298647 w 713885"/>
                <a:gd name="connsiteY514" fmla="*/ 1221060 h 1410022"/>
                <a:gd name="connsiteX515" fmla="*/ 317161 w 713885"/>
                <a:gd name="connsiteY515" fmla="*/ 1235911 h 1410022"/>
                <a:gd name="connsiteX516" fmla="*/ 369461 w 713885"/>
                <a:gd name="connsiteY516" fmla="*/ 1276964 h 1410022"/>
                <a:gd name="connsiteX517" fmla="*/ 369461 w 713885"/>
                <a:gd name="connsiteY517" fmla="*/ 1276964 h 1410022"/>
                <a:gd name="connsiteX518" fmla="*/ 369461 w 713885"/>
                <a:gd name="connsiteY518" fmla="*/ 1276964 h 1410022"/>
                <a:gd name="connsiteX519" fmla="*/ 369461 w 713885"/>
                <a:gd name="connsiteY519" fmla="*/ 1276964 h 1410022"/>
                <a:gd name="connsiteX520" fmla="*/ 369461 w 713885"/>
                <a:gd name="connsiteY520" fmla="*/ 1276964 h 1410022"/>
                <a:gd name="connsiteX521" fmla="*/ 379784 w 713885"/>
                <a:gd name="connsiteY521" fmla="*/ 1284047 h 1410022"/>
                <a:gd name="connsiteX522" fmla="*/ 372958 w 713885"/>
                <a:gd name="connsiteY522" fmla="*/ 1298983 h 1410022"/>
                <a:gd name="connsiteX523" fmla="*/ 368010 w 713885"/>
                <a:gd name="connsiteY523" fmla="*/ 1295484 h 1410022"/>
                <a:gd name="connsiteX524" fmla="*/ 368010 w 713885"/>
                <a:gd name="connsiteY524" fmla="*/ 1295484 h 1410022"/>
                <a:gd name="connsiteX525" fmla="*/ 367925 w 713885"/>
                <a:gd name="connsiteY525" fmla="*/ 1295484 h 1410022"/>
                <a:gd name="connsiteX526" fmla="*/ 367840 w 713885"/>
                <a:gd name="connsiteY526" fmla="*/ 1295484 h 1410022"/>
                <a:gd name="connsiteX527" fmla="*/ 367840 w 713885"/>
                <a:gd name="connsiteY527" fmla="*/ 1295484 h 1410022"/>
                <a:gd name="connsiteX528" fmla="*/ 318697 w 713885"/>
                <a:gd name="connsiteY528" fmla="*/ 1264503 h 1410022"/>
                <a:gd name="connsiteX529" fmla="*/ 301378 w 713885"/>
                <a:gd name="connsiteY529" fmla="*/ 1253322 h 1410022"/>
                <a:gd name="connsiteX530" fmla="*/ 301207 w 713885"/>
                <a:gd name="connsiteY530" fmla="*/ 1253578 h 1410022"/>
                <a:gd name="connsiteX531" fmla="*/ 317758 w 713885"/>
                <a:gd name="connsiteY531" fmla="*/ 1266124 h 1410022"/>
                <a:gd name="connsiteX532" fmla="*/ 364512 w 713885"/>
                <a:gd name="connsiteY532" fmla="*/ 1300691 h 1410022"/>
                <a:gd name="connsiteX533" fmla="*/ 364512 w 713885"/>
                <a:gd name="connsiteY533" fmla="*/ 1300691 h 1410022"/>
                <a:gd name="connsiteX534" fmla="*/ 364512 w 713885"/>
                <a:gd name="connsiteY534" fmla="*/ 1300691 h 1410022"/>
                <a:gd name="connsiteX535" fmla="*/ 364512 w 713885"/>
                <a:gd name="connsiteY535" fmla="*/ 1300691 h 1410022"/>
                <a:gd name="connsiteX536" fmla="*/ 364512 w 713885"/>
                <a:gd name="connsiteY536" fmla="*/ 1300691 h 1410022"/>
                <a:gd name="connsiteX537" fmla="*/ 370484 w 713885"/>
                <a:gd name="connsiteY537" fmla="*/ 1304446 h 1410022"/>
                <a:gd name="connsiteX538" fmla="*/ 359649 w 713885"/>
                <a:gd name="connsiteY538" fmla="*/ 1331672 h 1410022"/>
                <a:gd name="connsiteX539" fmla="*/ 330214 w 713885"/>
                <a:gd name="connsiteY539" fmla="*/ 1333976 h 1410022"/>
                <a:gd name="connsiteX540" fmla="*/ 318099 w 713885"/>
                <a:gd name="connsiteY540" fmla="*/ 1323734 h 1410022"/>
                <a:gd name="connsiteX541" fmla="*/ 292419 w 713885"/>
                <a:gd name="connsiteY541" fmla="*/ 1301885 h 1410022"/>
                <a:gd name="connsiteX542" fmla="*/ 292419 w 713885"/>
                <a:gd name="connsiteY542" fmla="*/ 1301885 h 1410022"/>
                <a:gd name="connsiteX543" fmla="*/ 292249 w 713885"/>
                <a:gd name="connsiteY543" fmla="*/ 1301800 h 1410022"/>
                <a:gd name="connsiteX544" fmla="*/ 292163 w 713885"/>
                <a:gd name="connsiteY544" fmla="*/ 1301800 h 1410022"/>
                <a:gd name="connsiteX545" fmla="*/ 292163 w 713885"/>
                <a:gd name="connsiteY545" fmla="*/ 1301715 h 1410022"/>
                <a:gd name="connsiteX546" fmla="*/ 239949 w 713885"/>
                <a:gd name="connsiteY546" fmla="*/ 1259040 h 1410022"/>
                <a:gd name="connsiteX547" fmla="*/ 222374 w 713885"/>
                <a:gd name="connsiteY547" fmla="*/ 1242739 h 1410022"/>
                <a:gd name="connsiteX548" fmla="*/ 222203 w 713885"/>
                <a:gd name="connsiteY548" fmla="*/ 1242909 h 1410022"/>
                <a:gd name="connsiteX549" fmla="*/ 238840 w 713885"/>
                <a:gd name="connsiteY549" fmla="*/ 1260406 h 1410022"/>
                <a:gd name="connsiteX550" fmla="*/ 288409 w 713885"/>
                <a:gd name="connsiteY550" fmla="*/ 1306409 h 1410022"/>
                <a:gd name="connsiteX551" fmla="*/ 288409 w 713885"/>
                <a:gd name="connsiteY551" fmla="*/ 1306409 h 1410022"/>
                <a:gd name="connsiteX552" fmla="*/ 288409 w 713885"/>
                <a:gd name="connsiteY552" fmla="*/ 1306409 h 1410022"/>
                <a:gd name="connsiteX553" fmla="*/ 288409 w 713885"/>
                <a:gd name="connsiteY553" fmla="*/ 1306409 h 1410022"/>
                <a:gd name="connsiteX554" fmla="*/ 288409 w 713885"/>
                <a:gd name="connsiteY554" fmla="*/ 1306409 h 1410022"/>
                <a:gd name="connsiteX555" fmla="*/ 315284 w 713885"/>
                <a:gd name="connsiteY555" fmla="*/ 1326893 h 1410022"/>
                <a:gd name="connsiteX556" fmla="*/ 325266 w 713885"/>
                <a:gd name="connsiteY556" fmla="*/ 1334318 h 1410022"/>
                <a:gd name="connsiteX557" fmla="*/ 287641 w 713885"/>
                <a:gd name="connsiteY557" fmla="*/ 1336366 h 1410022"/>
                <a:gd name="connsiteX558" fmla="*/ 286191 w 713885"/>
                <a:gd name="connsiteY558" fmla="*/ 1335257 h 1410022"/>
                <a:gd name="connsiteX559" fmla="*/ 263240 w 713885"/>
                <a:gd name="connsiteY559" fmla="*/ 1317077 h 1410022"/>
                <a:gd name="connsiteX560" fmla="*/ 263240 w 713885"/>
                <a:gd name="connsiteY560" fmla="*/ 1317077 h 1410022"/>
                <a:gd name="connsiteX561" fmla="*/ 263155 w 713885"/>
                <a:gd name="connsiteY561" fmla="*/ 1316992 h 1410022"/>
                <a:gd name="connsiteX562" fmla="*/ 263070 w 713885"/>
                <a:gd name="connsiteY562" fmla="*/ 1316992 h 1410022"/>
                <a:gd name="connsiteX563" fmla="*/ 263070 w 713885"/>
                <a:gd name="connsiteY563" fmla="*/ 1316907 h 1410022"/>
                <a:gd name="connsiteX564" fmla="*/ 240034 w 713885"/>
                <a:gd name="connsiteY564" fmla="*/ 1298813 h 1410022"/>
                <a:gd name="connsiteX565" fmla="*/ 217937 w 713885"/>
                <a:gd name="connsiteY565" fmla="*/ 1279524 h 1410022"/>
                <a:gd name="connsiteX566" fmla="*/ 210344 w 713885"/>
                <a:gd name="connsiteY566" fmla="*/ 1272355 h 1410022"/>
                <a:gd name="connsiteX567" fmla="*/ 202921 w 713885"/>
                <a:gd name="connsiteY567" fmla="*/ 1265015 h 1410022"/>
                <a:gd name="connsiteX568" fmla="*/ 202751 w 713885"/>
                <a:gd name="connsiteY568" fmla="*/ 1265186 h 1410022"/>
                <a:gd name="connsiteX569" fmla="*/ 209662 w 713885"/>
                <a:gd name="connsiteY569" fmla="*/ 1273123 h 1410022"/>
                <a:gd name="connsiteX570" fmla="*/ 216742 w 713885"/>
                <a:gd name="connsiteY570" fmla="*/ 1280890 h 1410022"/>
                <a:gd name="connsiteX571" fmla="*/ 237304 w 713885"/>
                <a:gd name="connsiteY571" fmla="*/ 1301971 h 1410022"/>
                <a:gd name="connsiteX572" fmla="*/ 259316 w 713885"/>
                <a:gd name="connsiteY572" fmla="*/ 1321686 h 1410022"/>
                <a:gd name="connsiteX573" fmla="*/ 259316 w 713885"/>
                <a:gd name="connsiteY573" fmla="*/ 1321686 h 1410022"/>
                <a:gd name="connsiteX574" fmla="*/ 259316 w 713885"/>
                <a:gd name="connsiteY574" fmla="*/ 1321686 h 1410022"/>
                <a:gd name="connsiteX575" fmla="*/ 259316 w 713885"/>
                <a:gd name="connsiteY575" fmla="*/ 1321686 h 1410022"/>
                <a:gd name="connsiteX576" fmla="*/ 259316 w 713885"/>
                <a:gd name="connsiteY576" fmla="*/ 1321686 h 1410022"/>
                <a:gd name="connsiteX577" fmla="*/ 280645 w 713885"/>
                <a:gd name="connsiteY577" fmla="*/ 1336537 h 1410022"/>
                <a:gd name="connsiteX578" fmla="*/ 275355 w 713885"/>
                <a:gd name="connsiteY578" fmla="*/ 1336793 h 1410022"/>
                <a:gd name="connsiteX579" fmla="*/ 253002 w 713885"/>
                <a:gd name="connsiteY579" fmla="*/ 1336964 h 1410022"/>
                <a:gd name="connsiteX580" fmla="*/ 253002 w 713885"/>
                <a:gd name="connsiteY580" fmla="*/ 1336964 h 1410022"/>
                <a:gd name="connsiteX581" fmla="*/ 225616 w 713885"/>
                <a:gd name="connsiteY581" fmla="*/ 1314432 h 1410022"/>
                <a:gd name="connsiteX582" fmla="*/ 225616 w 713885"/>
                <a:gd name="connsiteY582" fmla="*/ 1314432 h 1410022"/>
                <a:gd name="connsiteX583" fmla="*/ 225445 w 713885"/>
                <a:gd name="connsiteY583" fmla="*/ 1314346 h 1410022"/>
                <a:gd name="connsiteX584" fmla="*/ 225274 w 713885"/>
                <a:gd name="connsiteY584" fmla="*/ 1314346 h 1410022"/>
                <a:gd name="connsiteX585" fmla="*/ 225274 w 713885"/>
                <a:gd name="connsiteY585" fmla="*/ 1314261 h 1410022"/>
                <a:gd name="connsiteX586" fmla="*/ 197973 w 713885"/>
                <a:gd name="connsiteY586" fmla="*/ 1291644 h 1410022"/>
                <a:gd name="connsiteX587" fmla="*/ 171781 w 713885"/>
                <a:gd name="connsiteY587" fmla="*/ 1267661 h 1410022"/>
                <a:gd name="connsiteX588" fmla="*/ 162822 w 713885"/>
                <a:gd name="connsiteY588" fmla="*/ 1258784 h 1410022"/>
                <a:gd name="connsiteX589" fmla="*/ 154035 w 713885"/>
                <a:gd name="connsiteY589" fmla="*/ 1249738 h 1410022"/>
                <a:gd name="connsiteX590" fmla="*/ 153864 w 713885"/>
                <a:gd name="connsiteY590" fmla="*/ 1249908 h 1410022"/>
                <a:gd name="connsiteX591" fmla="*/ 162140 w 713885"/>
                <a:gd name="connsiteY591" fmla="*/ 1259553 h 1410022"/>
                <a:gd name="connsiteX592" fmla="*/ 170586 w 713885"/>
                <a:gd name="connsiteY592" fmla="*/ 1269026 h 1410022"/>
                <a:gd name="connsiteX593" fmla="*/ 195243 w 713885"/>
                <a:gd name="connsiteY593" fmla="*/ 1294801 h 1410022"/>
                <a:gd name="connsiteX594" fmla="*/ 221520 w 713885"/>
                <a:gd name="connsiteY594" fmla="*/ 1319040 h 1410022"/>
                <a:gd name="connsiteX595" fmla="*/ 221520 w 713885"/>
                <a:gd name="connsiteY595" fmla="*/ 1319040 h 1410022"/>
                <a:gd name="connsiteX596" fmla="*/ 221520 w 713885"/>
                <a:gd name="connsiteY596" fmla="*/ 1319040 h 1410022"/>
                <a:gd name="connsiteX597" fmla="*/ 221520 w 713885"/>
                <a:gd name="connsiteY597" fmla="*/ 1319040 h 1410022"/>
                <a:gd name="connsiteX598" fmla="*/ 221520 w 713885"/>
                <a:gd name="connsiteY598" fmla="*/ 1319040 h 1410022"/>
                <a:gd name="connsiteX599" fmla="*/ 245409 w 713885"/>
                <a:gd name="connsiteY599" fmla="*/ 1336708 h 1410022"/>
                <a:gd name="connsiteX600" fmla="*/ 217340 w 713885"/>
                <a:gd name="connsiteY600" fmla="*/ 1334830 h 1410022"/>
                <a:gd name="connsiteX601" fmla="*/ 198229 w 713885"/>
                <a:gd name="connsiteY601" fmla="*/ 1317333 h 1410022"/>
                <a:gd name="connsiteX602" fmla="*/ 198229 w 713885"/>
                <a:gd name="connsiteY602" fmla="*/ 1317333 h 1410022"/>
                <a:gd name="connsiteX603" fmla="*/ 198143 w 713885"/>
                <a:gd name="connsiteY603" fmla="*/ 1317248 h 1410022"/>
                <a:gd name="connsiteX604" fmla="*/ 198058 w 713885"/>
                <a:gd name="connsiteY604" fmla="*/ 1317248 h 1410022"/>
                <a:gd name="connsiteX605" fmla="*/ 198058 w 713885"/>
                <a:gd name="connsiteY605" fmla="*/ 1317163 h 1410022"/>
                <a:gd name="connsiteX606" fmla="*/ 174255 w 713885"/>
                <a:gd name="connsiteY606" fmla="*/ 1295228 h 1410022"/>
                <a:gd name="connsiteX607" fmla="*/ 151731 w 713885"/>
                <a:gd name="connsiteY607" fmla="*/ 1271843 h 1410022"/>
                <a:gd name="connsiteX608" fmla="*/ 144137 w 713885"/>
                <a:gd name="connsiteY608" fmla="*/ 1263137 h 1410022"/>
                <a:gd name="connsiteX609" fmla="*/ 136715 w 713885"/>
                <a:gd name="connsiteY609" fmla="*/ 1254261 h 1410022"/>
                <a:gd name="connsiteX610" fmla="*/ 136545 w 713885"/>
                <a:gd name="connsiteY610" fmla="*/ 1254432 h 1410022"/>
                <a:gd name="connsiteX611" fmla="*/ 143370 w 713885"/>
                <a:gd name="connsiteY611" fmla="*/ 1263820 h 1410022"/>
                <a:gd name="connsiteX612" fmla="*/ 150451 w 713885"/>
                <a:gd name="connsiteY612" fmla="*/ 1273038 h 1410022"/>
                <a:gd name="connsiteX613" fmla="*/ 171354 w 713885"/>
                <a:gd name="connsiteY613" fmla="*/ 1298130 h 1410022"/>
                <a:gd name="connsiteX614" fmla="*/ 194048 w 713885"/>
                <a:gd name="connsiteY614" fmla="*/ 1321686 h 1410022"/>
                <a:gd name="connsiteX615" fmla="*/ 194048 w 713885"/>
                <a:gd name="connsiteY615" fmla="*/ 1321686 h 1410022"/>
                <a:gd name="connsiteX616" fmla="*/ 194048 w 713885"/>
                <a:gd name="connsiteY616" fmla="*/ 1321686 h 1410022"/>
                <a:gd name="connsiteX617" fmla="*/ 194048 w 713885"/>
                <a:gd name="connsiteY617" fmla="*/ 1321686 h 1410022"/>
                <a:gd name="connsiteX618" fmla="*/ 194048 w 713885"/>
                <a:gd name="connsiteY618" fmla="*/ 1321686 h 1410022"/>
                <a:gd name="connsiteX619" fmla="*/ 208723 w 713885"/>
                <a:gd name="connsiteY619" fmla="*/ 1333891 h 1410022"/>
                <a:gd name="connsiteX620" fmla="*/ 179203 w 713885"/>
                <a:gd name="connsiteY620" fmla="*/ 1330392 h 1410022"/>
                <a:gd name="connsiteX621" fmla="*/ 171951 w 713885"/>
                <a:gd name="connsiteY621" fmla="*/ 1329282 h 1410022"/>
                <a:gd name="connsiteX622" fmla="*/ 165040 w 713885"/>
                <a:gd name="connsiteY622" fmla="*/ 1322454 h 1410022"/>
                <a:gd name="connsiteX623" fmla="*/ 145247 w 713885"/>
                <a:gd name="connsiteY623" fmla="*/ 1301203 h 1410022"/>
                <a:gd name="connsiteX624" fmla="*/ 145247 w 713885"/>
                <a:gd name="connsiteY624" fmla="*/ 1301203 h 1410022"/>
                <a:gd name="connsiteX625" fmla="*/ 145162 w 713885"/>
                <a:gd name="connsiteY625" fmla="*/ 1301117 h 1410022"/>
                <a:gd name="connsiteX626" fmla="*/ 145076 w 713885"/>
                <a:gd name="connsiteY626" fmla="*/ 1301117 h 1410022"/>
                <a:gd name="connsiteX627" fmla="*/ 145076 w 713885"/>
                <a:gd name="connsiteY627" fmla="*/ 1301032 h 1410022"/>
                <a:gd name="connsiteX628" fmla="*/ 125368 w 713885"/>
                <a:gd name="connsiteY628" fmla="*/ 1279695 h 1410022"/>
                <a:gd name="connsiteX629" fmla="*/ 114362 w 713885"/>
                <a:gd name="connsiteY629" fmla="*/ 1266551 h 1410022"/>
                <a:gd name="connsiteX630" fmla="*/ 101820 w 713885"/>
                <a:gd name="connsiteY630" fmla="*/ 1237874 h 1410022"/>
                <a:gd name="connsiteX631" fmla="*/ 101820 w 713885"/>
                <a:gd name="connsiteY631" fmla="*/ 1237874 h 1410022"/>
                <a:gd name="connsiteX632" fmla="*/ 101820 w 713885"/>
                <a:gd name="connsiteY632" fmla="*/ 1237789 h 1410022"/>
                <a:gd name="connsiteX633" fmla="*/ 101820 w 713885"/>
                <a:gd name="connsiteY633" fmla="*/ 1237789 h 1410022"/>
                <a:gd name="connsiteX634" fmla="*/ 101820 w 713885"/>
                <a:gd name="connsiteY634" fmla="*/ 1237703 h 1410022"/>
                <a:gd name="connsiteX635" fmla="*/ 84245 w 713885"/>
                <a:gd name="connsiteY635" fmla="*/ 1200406 h 1410022"/>
                <a:gd name="connsiteX636" fmla="*/ 81686 w 713885"/>
                <a:gd name="connsiteY636" fmla="*/ 1194090 h 1410022"/>
                <a:gd name="connsiteX637" fmla="*/ 82027 w 713885"/>
                <a:gd name="connsiteY637" fmla="*/ 1184019 h 1410022"/>
                <a:gd name="connsiteX638" fmla="*/ 83136 w 713885"/>
                <a:gd name="connsiteY638" fmla="*/ 1163279 h 1410022"/>
                <a:gd name="connsiteX639" fmla="*/ 85781 w 713885"/>
                <a:gd name="connsiteY639" fmla="*/ 1170022 h 1410022"/>
                <a:gd name="connsiteX640" fmla="*/ 108816 w 713885"/>
                <a:gd name="connsiteY640" fmla="*/ 1221999 h 1410022"/>
                <a:gd name="connsiteX641" fmla="*/ 108816 w 713885"/>
                <a:gd name="connsiteY641" fmla="*/ 1221999 h 1410022"/>
                <a:gd name="connsiteX642" fmla="*/ 108816 w 713885"/>
                <a:gd name="connsiteY642" fmla="*/ 1221999 h 1410022"/>
                <a:gd name="connsiteX643" fmla="*/ 108816 w 713885"/>
                <a:gd name="connsiteY643" fmla="*/ 1221999 h 1410022"/>
                <a:gd name="connsiteX644" fmla="*/ 108816 w 713885"/>
                <a:gd name="connsiteY644" fmla="*/ 1221999 h 1410022"/>
                <a:gd name="connsiteX645" fmla="*/ 138592 w 713885"/>
                <a:gd name="connsiteY645" fmla="*/ 1270477 h 1410022"/>
                <a:gd name="connsiteX646" fmla="*/ 149939 w 713885"/>
                <a:gd name="connsiteY646" fmla="*/ 1287291 h 1410022"/>
                <a:gd name="connsiteX647" fmla="*/ 150195 w 713885"/>
                <a:gd name="connsiteY647" fmla="*/ 1287120 h 1410022"/>
                <a:gd name="connsiteX648" fmla="*/ 140299 w 713885"/>
                <a:gd name="connsiteY648" fmla="*/ 1269624 h 1410022"/>
                <a:gd name="connsiteX649" fmla="*/ 114362 w 713885"/>
                <a:gd name="connsiteY649" fmla="*/ 1219268 h 1410022"/>
                <a:gd name="connsiteX650" fmla="*/ 114362 w 713885"/>
                <a:gd name="connsiteY650" fmla="*/ 1219268 h 1410022"/>
                <a:gd name="connsiteX651" fmla="*/ 114362 w 713885"/>
                <a:gd name="connsiteY651" fmla="*/ 1219183 h 1410022"/>
                <a:gd name="connsiteX652" fmla="*/ 114362 w 713885"/>
                <a:gd name="connsiteY652" fmla="*/ 1219183 h 1410022"/>
                <a:gd name="connsiteX653" fmla="*/ 114362 w 713885"/>
                <a:gd name="connsiteY653" fmla="*/ 1219097 h 1410022"/>
                <a:gd name="connsiteX654" fmla="*/ 87573 w 713885"/>
                <a:gd name="connsiteY654" fmla="*/ 1169169 h 1410022"/>
                <a:gd name="connsiteX655" fmla="*/ 83392 w 713885"/>
                <a:gd name="connsiteY655" fmla="*/ 1160634 h 1410022"/>
                <a:gd name="connsiteX656" fmla="*/ 84586 w 713885"/>
                <a:gd name="connsiteY656" fmla="*/ 1130420 h 1410022"/>
                <a:gd name="connsiteX657" fmla="*/ 99431 w 713885"/>
                <a:gd name="connsiteY657" fmla="*/ 1170790 h 1410022"/>
                <a:gd name="connsiteX658" fmla="*/ 99431 w 713885"/>
                <a:gd name="connsiteY658" fmla="*/ 1170790 h 1410022"/>
                <a:gd name="connsiteX659" fmla="*/ 99431 w 713885"/>
                <a:gd name="connsiteY659" fmla="*/ 1170790 h 1410022"/>
                <a:gd name="connsiteX660" fmla="*/ 99431 w 713885"/>
                <a:gd name="connsiteY660" fmla="*/ 1170790 h 1410022"/>
                <a:gd name="connsiteX661" fmla="*/ 99431 w 713885"/>
                <a:gd name="connsiteY661" fmla="*/ 1170790 h 1410022"/>
                <a:gd name="connsiteX662" fmla="*/ 125965 w 713885"/>
                <a:gd name="connsiteY662" fmla="*/ 1218244 h 1410022"/>
                <a:gd name="connsiteX663" fmla="*/ 136374 w 713885"/>
                <a:gd name="connsiteY663" fmla="*/ 1234545 h 1410022"/>
                <a:gd name="connsiteX664" fmla="*/ 136630 w 713885"/>
                <a:gd name="connsiteY664" fmla="*/ 1234375 h 1410022"/>
                <a:gd name="connsiteX665" fmla="*/ 127586 w 713885"/>
                <a:gd name="connsiteY665" fmla="*/ 1217390 h 1410022"/>
                <a:gd name="connsiteX666" fmla="*/ 104977 w 713885"/>
                <a:gd name="connsiteY666" fmla="*/ 1168230 h 1410022"/>
                <a:gd name="connsiteX667" fmla="*/ 104977 w 713885"/>
                <a:gd name="connsiteY667" fmla="*/ 1168230 h 1410022"/>
                <a:gd name="connsiteX668" fmla="*/ 104977 w 713885"/>
                <a:gd name="connsiteY668" fmla="*/ 1168144 h 1410022"/>
                <a:gd name="connsiteX669" fmla="*/ 104977 w 713885"/>
                <a:gd name="connsiteY669" fmla="*/ 1168144 h 1410022"/>
                <a:gd name="connsiteX670" fmla="*/ 104977 w 713885"/>
                <a:gd name="connsiteY670" fmla="*/ 1168059 h 1410022"/>
                <a:gd name="connsiteX671" fmla="*/ 84927 w 713885"/>
                <a:gd name="connsiteY671" fmla="*/ 1123678 h 1410022"/>
                <a:gd name="connsiteX672" fmla="*/ 85866 w 713885"/>
                <a:gd name="connsiteY672" fmla="*/ 1105328 h 1410022"/>
                <a:gd name="connsiteX673" fmla="*/ 99602 w 713885"/>
                <a:gd name="connsiteY673" fmla="*/ 1143564 h 1410022"/>
                <a:gd name="connsiteX674" fmla="*/ 99602 w 713885"/>
                <a:gd name="connsiteY674" fmla="*/ 1143564 h 1410022"/>
                <a:gd name="connsiteX675" fmla="*/ 99602 w 713885"/>
                <a:gd name="connsiteY675" fmla="*/ 1143564 h 1410022"/>
                <a:gd name="connsiteX676" fmla="*/ 99602 w 713885"/>
                <a:gd name="connsiteY676" fmla="*/ 1143564 h 1410022"/>
                <a:gd name="connsiteX677" fmla="*/ 99602 w 713885"/>
                <a:gd name="connsiteY677" fmla="*/ 1143564 h 1410022"/>
                <a:gd name="connsiteX678" fmla="*/ 125112 w 713885"/>
                <a:gd name="connsiteY678" fmla="*/ 1191274 h 1410022"/>
                <a:gd name="connsiteX679" fmla="*/ 135094 w 713885"/>
                <a:gd name="connsiteY679" fmla="*/ 1207746 h 1410022"/>
                <a:gd name="connsiteX680" fmla="*/ 135350 w 713885"/>
                <a:gd name="connsiteY680" fmla="*/ 1207575 h 1410022"/>
                <a:gd name="connsiteX681" fmla="*/ 126733 w 713885"/>
                <a:gd name="connsiteY681" fmla="*/ 1190420 h 1410022"/>
                <a:gd name="connsiteX682" fmla="*/ 105233 w 713885"/>
                <a:gd name="connsiteY682" fmla="*/ 1141089 h 1410022"/>
                <a:gd name="connsiteX683" fmla="*/ 105233 w 713885"/>
                <a:gd name="connsiteY683" fmla="*/ 1141089 h 1410022"/>
                <a:gd name="connsiteX684" fmla="*/ 105233 w 713885"/>
                <a:gd name="connsiteY684" fmla="*/ 1141004 h 1410022"/>
                <a:gd name="connsiteX685" fmla="*/ 105233 w 713885"/>
                <a:gd name="connsiteY685" fmla="*/ 1141004 h 1410022"/>
                <a:gd name="connsiteX686" fmla="*/ 105233 w 713885"/>
                <a:gd name="connsiteY686" fmla="*/ 1140918 h 1410022"/>
                <a:gd name="connsiteX687" fmla="*/ 86463 w 713885"/>
                <a:gd name="connsiteY687" fmla="*/ 1098415 h 1410022"/>
                <a:gd name="connsiteX688" fmla="*/ 89449 w 713885"/>
                <a:gd name="connsiteY688" fmla="*/ 1068201 h 1410022"/>
                <a:gd name="connsiteX689" fmla="*/ 95934 w 713885"/>
                <a:gd name="connsiteY689" fmla="*/ 1094062 h 1410022"/>
                <a:gd name="connsiteX690" fmla="*/ 107110 w 713885"/>
                <a:gd name="connsiteY690" fmla="*/ 1125641 h 1410022"/>
                <a:gd name="connsiteX691" fmla="*/ 107110 w 713885"/>
                <a:gd name="connsiteY691" fmla="*/ 1125641 h 1410022"/>
                <a:gd name="connsiteX692" fmla="*/ 107110 w 713885"/>
                <a:gd name="connsiteY692" fmla="*/ 1125641 h 1410022"/>
                <a:gd name="connsiteX693" fmla="*/ 107110 w 713885"/>
                <a:gd name="connsiteY693" fmla="*/ 1125641 h 1410022"/>
                <a:gd name="connsiteX694" fmla="*/ 107110 w 713885"/>
                <a:gd name="connsiteY694" fmla="*/ 1125641 h 1410022"/>
                <a:gd name="connsiteX695" fmla="*/ 122211 w 713885"/>
                <a:gd name="connsiteY695" fmla="*/ 1155513 h 1410022"/>
                <a:gd name="connsiteX696" fmla="*/ 138763 w 713885"/>
                <a:gd name="connsiteY696" fmla="*/ 1184446 h 1410022"/>
                <a:gd name="connsiteX697" fmla="*/ 150878 w 713885"/>
                <a:gd name="connsiteY697" fmla="*/ 1204930 h 1410022"/>
                <a:gd name="connsiteX698" fmla="*/ 151134 w 713885"/>
                <a:gd name="connsiteY698" fmla="*/ 1204844 h 1410022"/>
                <a:gd name="connsiteX699" fmla="*/ 140383 w 713885"/>
                <a:gd name="connsiteY699" fmla="*/ 1183763 h 1410022"/>
                <a:gd name="connsiteX700" fmla="*/ 125965 w 713885"/>
                <a:gd name="connsiteY700" fmla="*/ 1153806 h 1410022"/>
                <a:gd name="connsiteX701" fmla="*/ 112655 w 713885"/>
                <a:gd name="connsiteY701" fmla="*/ 1123422 h 1410022"/>
                <a:gd name="connsiteX702" fmla="*/ 112655 w 713885"/>
                <a:gd name="connsiteY702" fmla="*/ 1123422 h 1410022"/>
                <a:gd name="connsiteX703" fmla="*/ 112655 w 713885"/>
                <a:gd name="connsiteY703" fmla="*/ 1123251 h 1410022"/>
                <a:gd name="connsiteX704" fmla="*/ 112655 w 713885"/>
                <a:gd name="connsiteY704" fmla="*/ 1123080 h 1410022"/>
                <a:gd name="connsiteX705" fmla="*/ 112655 w 713885"/>
                <a:gd name="connsiteY705" fmla="*/ 1123080 h 1410022"/>
                <a:gd name="connsiteX706" fmla="*/ 99858 w 713885"/>
                <a:gd name="connsiteY706" fmla="*/ 1092526 h 1410022"/>
                <a:gd name="connsiteX707" fmla="*/ 90217 w 713885"/>
                <a:gd name="connsiteY707" fmla="*/ 1062398 h 1410022"/>
                <a:gd name="connsiteX708" fmla="*/ 90217 w 713885"/>
                <a:gd name="connsiteY708" fmla="*/ 1062227 h 1410022"/>
                <a:gd name="connsiteX709" fmla="*/ 90814 w 713885"/>
                <a:gd name="connsiteY709" fmla="*/ 1056935 h 1410022"/>
                <a:gd name="connsiteX710" fmla="*/ 91497 w 713885"/>
                <a:gd name="connsiteY710" fmla="*/ 1048571 h 1410022"/>
                <a:gd name="connsiteX711" fmla="*/ 93886 w 713885"/>
                <a:gd name="connsiteY711" fmla="*/ 1055911 h 1410022"/>
                <a:gd name="connsiteX712" fmla="*/ 107622 w 713885"/>
                <a:gd name="connsiteY712" fmla="*/ 1091416 h 1410022"/>
                <a:gd name="connsiteX713" fmla="*/ 107622 w 713885"/>
                <a:gd name="connsiteY713" fmla="*/ 1091416 h 1410022"/>
                <a:gd name="connsiteX714" fmla="*/ 107622 w 713885"/>
                <a:gd name="connsiteY714" fmla="*/ 1091416 h 1410022"/>
                <a:gd name="connsiteX715" fmla="*/ 107622 w 713885"/>
                <a:gd name="connsiteY715" fmla="*/ 1091416 h 1410022"/>
                <a:gd name="connsiteX716" fmla="*/ 107622 w 713885"/>
                <a:gd name="connsiteY716" fmla="*/ 1091416 h 1410022"/>
                <a:gd name="connsiteX717" fmla="*/ 127757 w 713885"/>
                <a:gd name="connsiteY717" fmla="*/ 1123678 h 1410022"/>
                <a:gd name="connsiteX718" fmla="*/ 135521 w 713885"/>
                <a:gd name="connsiteY718" fmla="*/ 1134773 h 1410022"/>
                <a:gd name="connsiteX719" fmla="*/ 135777 w 713885"/>
                <a:gd name="connsiteY719" fmla="*/ 1134603 h 1410022"/>
                <a:gd name="connsiteX720" fmla="*/ 129378 w 713885"/>
                <a:gd name="connsiteY720" fmla="*/ 1122824 h 1410022"/>
                <a:gd name="connsiteX721" fmla="*/ 113082 w 713885"/>
                <a:gd name="connsiteY721" fmla="*/ 1088770 h 1410022"/>
                <a:gd name="connsiteX722" fmla="*/ 113082 w 713885"/>
                <a:gd name="connsiteY722" fmla="*/ 1088770 h 1410022"/>
                <a:gd name="connsiteX723" fmla="*/ 113082 w 713885"/>
                <a:gd name="connsiteY723" fmla="*/ 1088770 h 1410022"/>
                <a:gd name="connsiteX724" fmla="*/ 113082 w 713885"/>
                <a:gd name="connsiteY724" fmla="*/ 1088770 h 1410022"/>
                <a:gd name="connsiteX725" fmla="*/ 113082 w 713885"/>
                <a:gd name="connsiteY725" fmla="*/ 1088770 h 1410022"/>
                <a:gd name="connsiteX726" fmla="*/ 95592 w 713885"/>
                <a:gd name="connsiteY726" fmla="*/ 1055314 h 1410022"/>
                <a:gd name="connsiteX727" fmla="*/ 91753 w 713885"/>
                <a:gd name="connsiteY727" fmla="*/ 1046864 h 1410022"/>
                <a:gd name="connsiteX728" fmla="*/ 94824 w 713885"/>
                <a:gd name="connsiteY728" fmla="*/ 1021942 h 1410022"/>
                <a:gd name="connsiteX729" fmla="*/ 96872 w 713885"/>
                <a:gd name="connsiteY729" fmla="*/ 1027490 h 1410022"/>
                <a:gd name="connsiteX730" fmla="*/ 110779 w 713885"/>
                <a:gd name="connsiteY730" fmla="*/ 1059667 h 1410022"/>
                <a:gd name="connsiteX731" fmla="*/ 110779 w 713885"/>
                <a:gd name="connsiteY731" fmla="*/ 1059667 h 1410022"/>
                <a:gd name="connsiteX732" fmla="*/ 110779 w 713885"/>
                <a:gd name="connsiteY732" fmla="*/ 1059667 h 1410022"/>
                <a:gd name="connsiteX733" fmla="*/ 110779 w 713885"/>
                <a:gd name="connsiteY733" fmla="*/ 1059667 h 1410022"/>
                <a:gd name="connsiteX734" fmla="*/ 110779 w 713885"/>
                <a:gd name="connsiteY734" fmla="*/ 1059667 h 1410022"/>
                <a:gd name="connsiteX735" fmla="*/ 130658 w 713885"/>
                <a:gd name="connsiteY735" fmla="*/ 1088600 h 1410022"/>
                <a:gd name="connsiteX736" fmla="*/ 138251 w 713885"/>
                <a:gd name="connsiteY736" fmla="*/ 1098500 h 1410022"/>
                <a:gd name="connsiteX737" fmla="*/ 138507 w 713885"/>
                <a:gd name="connsiteY737" fmla="*/ 1098329 h 1410022"/>
                <a:gd name="connsiteX738" fmla="*/ 132279 w 713885"/>
                <a:gd name="connsiteY738" fmla="*/ 1087661 h 1410022"/>
                <a:gd name="connsiteX739" fmla="*/ 116239 w 713885"/>
                <a:gd name="connsiteY739" fmla="*/ 1056765 h 1410022"/>
                <a:gd name="connsiteX740" fmla="*/ 116239 w 713885"/>
                <a:gd name="connsiteY740" fmla="*/ 1056765 h 1410022"/>
                <a:gd name="connsiteX741" fmla="*/ 116239 w 713885"/>
                <a:gd name="connsiteY741" fmla="*/ 1056765 h 1410022"/>
                <a:gd name="connsiteX742" fmla="*/ 116239 w 713885"/>
                <a:gd name="connsiteY742" fmla="*/ 1056765 h 1410022"/>
                <a:gd name="connsiteX743" fmla="*/ 116239 w 713885"/>
                <a:gd name="connsiteY743" fmla="*/ 1056765 h 1410022"/>
                <a:gd name="connsiteX744" fmla="*/ 98664 w 713885"/>
                <a:gd name="connsiteY744" fmla="*/ 1026722 h 1410022"/>
                <a:gd name="connsiteX745" fmla="*/ 95251 w 713885"/>
                <a:gd name="connsiteY745" fmla="*/ 1020150 h 1410022"/>
                <a:gd name="connsiteX746" fmla="*/ 99261 w 713885"/>
                <a:gd name="connsiteY746" fmla="*/ 996167 h 1410022"/>
                <a:gd name="connsiteX747" fmla="*/ 103783 w 713885"/>
                <a:gd name="connsiteY747" fmla="*/ 956224 h 1410022"/>
                <a:gd name="connsiteX748" fmla="*/ 103868 w 713885"/>
                <a:gd name="connsiteY748" fmla="*/ 954346 h 1410022"/>
                <a:gd name="connsiteX749" fmla="*/ 117775 w 713885"/>
                <a:gd name="connsiteY749" fmla="*/ 993180 h 1410022"/>
                <a:gd name="connsiteX750" fmla="*/ 117775 w 713885"/>
                <a:gd name="connsiteY750" fmla="*/ 993180 h 1410022"/>
                <a:gd name="connsiteX751" fmla="*/ 117775 w 713885"/>
                <a:gd name="connsiteY751" fmla="*/ 993180 h 1410022"/>
                <a:gd name="connsiteX752" fmla="*/ 117775 w 713885"/>
                <a:gd name="connsiteY752" fmla="*/ 993180 h 1410022"/>
                <a:gd name="connsiteX753" fmla="*/ 117775 w 713885"/>
                <a:gd name="connsiteY753" fmla="*/ 993180 h 1410022"/>
                <a:gd name="connsiteX754" fmla="*/ 139275 w 713885"/>
                <a:gd name="connsiteY754" fmla="*/ 1033550 h 1410022"/>
                <a:gd name="connsiteX755" fmla="*/ 147465 w 713885"/>
                <a:gd name="connsiteY755" fmla="*/ 1047632 h 1410022"/>
                <a:gd name="connsiteX756" fmla="*/ 147721 w 713885"/>
                <a:gd name="connsiteY756" fmla="*/ 1047547 h 1410022"/>
                <a:gd name="connsiteX757" fmla="*/ 140981 w 713885"/>
                <a:gd name="connsiteY757" fmla="*/ 1032867 h 1410022"/>
                <a:gd name="connsiteX758" fmla="*/ 123491 w 713885"/>
                <a:gd name="connsiteY758" fmla="*/ 990790 h 1410022"/>
                <a:gd name="connsiteX759" fmla="*/ 123491 w 713885"/>
                <a:gd name="connsiteY759" fmla="*/ 990790 h 1410022"/>
                <a:gd name="connsiteX760" fmla="*/ 123491 w 713885"/>
                <a:gd name="connsiteY760" fmla="*/ 990705 h 1410022"/>
                <a:gd name="connsiteX761" fmla="*/ 123491 w 713885"/>
                <a:gd name="connsiteY761" fmla="*/ 990705 h 1410022"/>
                <a:gd name="connsiteX762" fmla="*/ 123491 w 713885"/>
                <a:gd name="connsiteY762" fmla="*/ 990619 h 1410022"/>
                <a:gd name="connsiteX763" fmla="*/ 104380 w 713885"/>
                <a:gd name="connsiteY763" fmla="*/ 949482 h 1410022"/>
                <a:gd name="connsiteX764" fmla="*/ 108048 w 713885"/>
                <a:gd name="connsiteY764" fmla="*/ 916622 h 1410022"/>
                <a:gd name="connsiteX765" fmla="*/ 115556 w 713885"/>
                <a:gd name="connsiteY765" fmla="*/ 944019 h 1410022"/>
                <a:gd name="connsiteX766" fmla="*/ 115556 w 713885"/>
                <a:gd name="connsiteY766" fmla="*/ 944019 h 1410022"/>
                <a:gd name="connsiteX767" fmla="*/ 115556 w 713885"/>
                <a:gd name="connsiteY767" fmla="*/ 944019 h 1410022"/>
                <a:gd name="connsiteX768" fmla="*/ 115556 w 713885"/>
                <a:gd name="connsiteY768" fmla="*/ 944019 h 1410022"/>
                <a:gd name="connsiteX769" fmla="*/ 115556 w 713885"/>
                <a:gd name="connsiteY769" fmla="*/ 944019 h 1410022"/>
                <a:gd name="connsiteX770" fmla="*/ 133388 w 713885"/>
                <a:gd name="connsiteY770" fmla="*/ 984218 h 1410022"/>
                <a:gd name="connsiteX771" fmla="*/ 140383 w 713885"/>
                <a:gd name="connsiteY771" fmla="*/ 998301 h 1410022"/>
                <a:gd name="connsiteX772" fmla="*/ 140640 w 713885"/>
                <a:gd name="connsiteY772" fmla="*/ 998216 h 1410022"/>
                <a:gd name="connsiteX773" fmla="*/ 135094 w 713885"/>
                <a:gd name="connsiteY773" fmla="*/ 983706 h 1410022"/>
                <a:gd name="connsiteX774" fmla="*/ 121358 w 713885"/>
                <a:gd name="connsiteY774" fmla="*/ 942142 h 1410022"/>
                <a:gd name="connsiteX775" fmla="*/ 121358 w 713885"/>
                <a:gd name="connsiteY775" fmla="*/ 942142 h 1410022"/>
                <a:gd name="connsiteX776" fmla="*/ 121358 w 713885"/>
                <a:gd name="connsiteY776" fmla="*/ 942056 h 1410022"/>
                <a:gd name="connsiteX777" fmla="*/ 121358 w 713885"/>
                <a:gd name="connsiteY777" fmla="*/ 942056 h 1410022"/>
                <a:gd name="connsiteX778" fmla="*/ 121358 w 713885"/>
                <a:gd name="connsiteY778" fmla="*/ 941971 h 1410022"/>
                <a:gd name="connsiteX779" fmla="*/ 109328 w 713885"/>
                <a:gd name="connsiteY779" fmla="*/ 909709 h 1410022"/>
                <a:gd name="connsiteX780" fmla="*/ 110096 w 713885"/>
                <a:gd name="connsiteY780" fmla="*/ 905783 h 1410022"/>
                <a:gd name="connsiteX781" fmla="*/ 114447 w 713885"/>
                <a:gd name="connsiteY781" fmla="*/ 883849 h 1410022"/>
                <a:gd name="connsiteX782" fmla="*/ 114703 w 713885"/>
                <a:gd name="connsiteY782" fmla="*/ 884958 h 1410022"/>
                <a:gd name="connsiteX783" fmla="*/ 120761 w 713885"/>
                <a:gd name="connsiteY783" fmla="*/ 912270 h 1410022"/>
                <a:gd name="connsiteX784" fmla="*/ 120761 w 713885"/>
                <a:gd name="connsiteY784" fmla="*/ 912270 h 1410022"/>
                <a:gd name="connsiteX785" fmla="*/ 120761 w 713885"/>
                <a:gd name="connsiteY785" fmla="*/ 912270 h 1410022"/>
                <a:gd name="connsiteX786" fmla="*/ 120761 w 713885"/>
                <a:gd name="connsiteY786" fmla="*/ 912270 h 1410022"/>
                <a:gd name="connsiteX787" fmla="*/ 120761 w 713885"/>
                <a:gd name="connsiteY787" fmla="*/ 912270 h 1410022"/>
                <a:gd name="connsiteX788" fmla="*/ 131767 w 713885"/>
                <a:gd name="connsiteY788" fmla="*/ 937960 h 1410022"/>
                <a:gd name="connsiteX789" fmla="*/ 135862 w 713885"/>
                <a:gd name="connsiteY789" fmla="*/ 947007 h 1410022"/>
                <a:gd name="connsiteX790" fmla="*/ 136118 w 713885"/>
                <a:gd name="connsiteY790" fmla="*/ 946921 h 1410022"/>
                <a:gd name="connsiteX791" fmla="*/ 133473 w 713885"/>
                <a:gd name="connsiteY791" fmla="*/ 937362 h 1410022"/>
                <a:gd name="connsiteX792" fmla="*/ 126562 w 713885"/>
                <a:gd name="connsiteY792" fmla="*/ 910392 h 1410022"/>
                <a:gd name="connsiteX793" fmla="*/ 126562 w 713885"/>
                <a:gd name="connsiteY793" fmla="*/ 910392 h 1410022"/>
                <a:gd name="connsiteX794" fmla="*/ 126562 w 713885"/>
                <a:gd name="connsiteY794" fmla="*/ 910392 h 1410022"/>
                <a:gd name="connsiteX795" fmla="*/ 126562 w 713885"/>
                <a:gd name="connsiteY795" fmla="*/ 910392 h 1410022"/>
                <a:gd name="connsiteX796" fmla="*/ 126562 w 713885"/>
                <a:gd name="connsiteY796" fmla="*/ 910392 h 1410022"/>
                <a:gd name="connsiteX797" fmla="*/ 116409 w 713885"/>
                <a:gd name="connsiteY797" fmla="*/ 884446 h 1410022"/>
                <a:gd name="connsiteX798" fmla="*/ 115044 w 713885"/>
                <a:gd name="connsiteY798" fmla="*/ 880776 h 1410022"/>
                <a:gd name="connsiteX799" fmla="*/ 116324 w 713885"/>
                <a:gd name="connsiteY799" fmla="*/ 872497 h 1410022"/>
                <a:gd name="connsiteX800" fmla="*/ 118713 w 713885"/>
                <a:gd name="connsiteY800" fmla="*/ 855001 h 1410022"/>
                <a:gd name="connsiteX801" fmla="*/ 121784 w 713885"/>
                <a:gd name="connsiteY801" fmla="*/ 871644 h 1410022"/>
                <a:gd name="connsiteX802" fmla="*/ 121784 w 713885"/>
                <a:gd name="connsiteY802" fmla="*/ 871644 h 1410022"/>
                <a:gd name="connsiteX803" fmla="*/ 121784 w 713885"/>
                <a:gd name="connsiteY803" fmla="*/ 871644 h 1410022"/>
                <a:gd name="connsiteX804" fmla="*/ 121784 w 713885"/>
                <a:gd name="connsiteY804" fmla="*/ 871644 h 1410022"/>
                <a:gd name="connsiteX805" fmla="*/ 121784 w 713885"/>
                <a:gd name="connsiteY805" fmla="*/ 871644 h 1410022"/>
                <a:gd name="connsiteX806" fmla="*/ 135862 w 713885"/>
                <a:gd name="connsiteY806" fmla="*/ 913379 h 1410022"/>
                <a:gd name="connsiteX807" fmla="*/ 141578 w 713885"/>
                <a:gd name="connsiteY807" fmla="*/ 927974 h 1410022"/>
                <a:gd name="connsiteX808" fmla="*/ 141834 w 713885"/>
                <a:gd name="connsiteY808" fmla="*/ 927889 h 1410022"/>
                <a:gd name="connsiteX809" fmla="*/ 137568 w 713885"/>
                <a:gd name="connsiteY809" fmla="*/ 912867 h 1410022"/>
                <a:gd name="connsiteX810" fmla="*/ 127671 w 713885"/>
                <a:gd name="connsiteY810" fmla="*/ 870193 h 1410022"/>
                <a:gd name="connsiteX811" fmla="*/ 127671 w 713885"/>
                <a:gd name="connsiteY811" fmla="*/ 870193 h 1410022"/>
                <a:gd name="connsiteX812" fmla="*/ 127671 w 713885"/>
                <a:gd name="connsiteY812" fmla="*/ 870107 h 1410022"/>
                <a:gd name="connsiteX813" fmla="*/ 127671 w 713885"/>
                <a:gd name="connsiteY813" fmla="*/ 870107 h 1410022"/>
                <a:gd name="connsiteX814" fmla="*/ 127671 w 713885"/>
                <a:gd name="connsiteY814" fmla="*/ 870022 h 1410022"/>
                <a:gd name="connsiteX815" fmla="*/ 120334 w 713885"/>
                <a:gd name="connsiteY815" fmla="*/ 842796 h 1410022"/>
                <a:gd name="connsiteX816" fmla="*/ 126050 w 713885"/>
                <a:gd name="connsiteY816" fmla="*/ 798927 h 1410022"/>
                <a:gd name="connsiteX817" fmla="*/ 127245 w 713885"/>
                <a:gd name="connsiteY817" fmla="*/ 810449 h 1410022"/>
                <a:gd name="connsiteX818" fmla="*/ 132620 w 713885"/>
                <a:gd name="connsiteY818" fmla="*/ 848685 h 1410022"/>
                <a:gd name="connsiteX819" fmla="*/ 132620 w 713885"/>
                <a:gd name="connsiteY819" fmla="*/ 848685 h 1410022"/>
                <a:gd name="connsiteX820" fmla="*/ 132620 w 713885"/>
                <a:gd name="connsiteY820" fmla="*/ 848685 h 1410022"/>
                <a:gd name="connsiteX821" fmla="*/ 132620 w 713885"/>
                <a:gd name="connsiteY821" fmla="*/ 848685 h 1410022"/>
                <a:gd name="connsiteX822" fmla="*/ 144308 w 713885"/>
                <a:gd name="connsiteY822" fmla="*/ 885470 h 1410022"/>
                <a:gd name="connsiteX823" fmla="*/ 148915 w 713885"/>
                <a:gd name="connsiteY823" fmla="*/ 898443 h 1410022"/>
                <a:gd name="connsiteX824" fmla="*/ 149171 w 713885"/>
                <a:gd name="connsiteY824" fmla="*/ 898443 h 1410022"/>
                <a:gd name="connsiteX825" fmla="*/ 146015 w 713885"/>
                <a:gd name="connsiteY825" fmla="*/ 885129 h 1410022"/>
                <a:gd name="connsiteX826" fmla="*/ 139019 w 713885"/>
                <a:gd name="connsiteY826" fmla="*/ 849880 h 1410022"/>
                <a:gd name="connsiteX827" fmla="*/ 144479 w 713885"/>
                <a:gd name="connsiteY827" fmla="*/ 867718 h 1410022"/>
                <a:gd name="connsiteX828" fmla="*/ 150878 w 713885"/>
                <a:gd name="connsiteY828" fmla="*/ 887604 h 1410022"/>
                <a:gd name="connsiteX829" fmla="*/ 151134 w 713885"/>
                <a:gd name="connsiteY829" fmla="*/ 887604 h 1410022"/>
                <a:gd name="connsiteX830" fmla="*/ 146270 w 713885"/>
                <a:gd name="connsiteY830" fmla="*/ 867462 h 1410022"/>
                <a:gd name="connsiteX831" fmla="*/ 134497 w 713885"/>
                <a:gd name="connsiteY831" fmla="*/ 810364 h 1410022"/>
                <a:gd name="connsiteX832" fmla="*/ 134497 w 713885"/>
                <a:gd name="connsiteY832" fmla="*/ 810364 h 1410022"/>
                <a:gd name="connsiteX833" fmla="*/ 134497 w 713885"/>
                <a:gd name="connsiteY833" fmla="*/ 810193 h 1410022"/>
                <a:gd name="connsiteX834" fmla="*/ 134497 w 713885"/>
                <a:gd name="connsiteY834" fmla="*/ 810022 h 1410022"/>
                <a:gd name="connsiteX835" fmla="*/ 134497 w 713885"/>
                <a:gd name="connsiteY835" fmla="*/ 810022 h 1410022"/>
                <a:gd name="connsiteX836" fmla="*/ 127586 w 713885"/>
                <a:gd name="connsiteY836" fmla="*/ 780918 h 1410022"/>
                <a:gd name="connsiteX837" fmla="*/ 127159 w 713885"/>
                <a:gd name="connsiteY837" fmla="*/ 771530 h 1410022"/>
                <a:gd name="connsiteX838" fmla="*/ 126904 w 713885"/>
                <a:gd name="connsiteY838" fmla="*/ 764105 h 1410022"/>
                <a:gd name="connsiteX839" fmla="*/ 137142 w 713885"/>
                <a:gd name="connsiteY839" fmla="*/ 769738 h 1410022"/>
                <a:gd name="connsiteX840" fmla="*/ 137398 w 713885"/>
                <a:gd name="connsiteY840" fmla="*/ 771701 h 1410022"/>
                <a:gd name="connsiteX841" fmla="*/ 137398 w 713885"/>
                <a:gd name="connsiteY841" fmla="*/ 771701 h 1410022"/>
                <a:gd name="connsiteX842" fmla="*/ 137398 w 713885"/>
                <a:gd name="connsiteY842" fmla="*/ 771701 h 1410022"/>
                <a:gd name="connsiteX843" fmla="*/ 137398 w 713885"/>
                <a:gd name="connsiteY843" fmla="*/ 771701 h 1410022"/>
                <a:gd name="connsiteX844" fmla="*/ 137398 w 713885"/>
                <a:gd name="connsiteY844" fmla="*/ 771701 h 1410022"/>
                <a:gd name="connsiteX845" fmla="*/ 146782 w 713885"/>
                <a:gd name="connsiteY845" fmla="*/ 821032 h 1410022"/>
                <a:gd name="connsiteX846" fmla="*/ 149769 w 713885"/>
                <a:gd name="connsiteY846" fmla="*/ 838699 h 1410022"/>
                <a:gd name="connsiteX847" fmla="*/ 150024 w 713885"/>
                <a:gd name="connsiteY847" fmla="*/ 838699 h 1410022"/>
                <a:gd name="connsiteX848" fmla="*/ 148489 w 713885"/>
                <a:gd name="connsiteY848" fmla="*/ 820947 h 1410022"/>
                <a:gd name="connsiteX849" fmla="*/ 143626 w 713885"/>
                <a:gd name="connsiteY849" fmla="*/ 773322 h 1410022"/>
                <a:gd name="connsiteX850" fmla="*/ 146782 w 713885"/>
                <a:gd name="connsiteY850" fmla="*/ 775029 h 1410022"/>
                <a:gd name="connsiteX851" fmla="*/ 153352 w 713885"/>
                <a:gd name="connsiteY851" fmla="*/ 802341 h 1410022"/>
                <a:gd name="connsiteX852" fmla="*/ 158471 w 713885"/>
                <a:gd name="connsiteY852" fmla="*/ 822312 h 1410022"/>
                <a:gd name="connsiteX853" fmla="*/ 158727 w 713885"/>
                <a:gd name="connsiteY853" fmla="*/ 822312 h 1410022"/>
                <a:gd name="connsiteX854" fmla="*/ 155144 w 713885"/>
                <a:gd name="connsiteY854" fmla="*/ 802085 h 1410022"/>
                <a:gd name="connsiteX855" fmla="*/ 151304 w 713885"/>
                <a:gd name="connsiteY855" fmla="*/ 777419 h 1410022"/>
                <a:gd name="connsiteX856" fmla="*/ 154035 w 713885"/>
                <a:gd name="connsiteY856" fmla="*/ 778870 h 1410022"/>
                <a:gd name="connsiteX857" fmla="*/ 83819 w 713885"/>
                <a:gd name="connsiteY857" fmla="*/ 1272184 h 1410022"/>
                <a:gd name="connsiteX858" fmla="*/ 85354 w 713885"/>
                <a:gd name="connsiteY858" fmla="*/ 1275086 h 1410022"/>
                <a:gd name="connsiteX859" fmla="*/ 102673 w 713885"/>
                <a:gd name="connsiteY859" fmla="*/ 1302824 h 1410022"/>
                <a:gd name="connsiteX860" fmla="*/ 102673 w 713885"/>
                <a:gd name="connsiteY860" fmla="*/ 1302824 h 1410022"/>
                <a:gd name="connsiteX861" fmla="*/ 102673 w 713885"/>
                <a:gd name="connsiteY861" fmla="*/ 1302824 h 1410022"/>
                <a:gd name="connsiteX862" fmla="*/ 102673 w 713885"/>
                <a:gd name="connsiteY862" fmla="*/ 1302824 h 1410022"/>
                <a:gd name="connsiteX863" fmla="*/ 102673 w 713885"/>
                <a:gd name="connsiteY863" fmla="*/ 1302824 h 1410022"/>
                <a:gd name="connsiteX864" fmla="*/ 108134 w 713885"/>
                <a:gd name="connsiteY864" fmla="*/ 1309652 h 1410022"/>
                <a:gd name="connsiteX865" fmla="*/ 95422 w 713885"/>
                <a:gd name="connsiteY865" fmla="*/ 1303251 h 1410022"/>
                <a:gd name="connsiteX866" fmla="*/ 86719 w 713885"/>
                <a:gd name="connsiteY866" fmla="*/ 1297106 h 1410022"/>
                <a:gd name="connsiteX867" fmla="*/ 83648 w 713885"/>
                <a:gd name="connsiteY867" fmla="*/ 1274147 h 1410022"/>
                <a:gd name="connsiteX868" fmla="*/ 83648 w 713885"/>
                <a:gd name="connsiteY868" fmla="*/ 1272099 h 1410022"/>
                <a:gd name="connsiteX869" fmla="*/ 83819 w 713885"/>
                <a:gd name="connsiteY869" fmla="*/ 1264759 h 1410022"/>
                <a:gd name="connsiteX870" fmla="*/ 83562 w 713885"/>
                <a:gd name="connsiteY870" fmla="*/ 1226608 h 1410022"/>
                <a:gd name="connsiteX871" fmla="*/ 82965 w 713885"/>
                <a:gd name="connsiteY871" fmla="*/ 1198272 h 1410022"/>
                <a:gd name="connsiteX872" fmla="*/ 83903 w 713885"/>
                <a:gd name="connsiteY872" fmla="*/ 1201430 h 1410022"/>
                <a:gd name="connsiteX873" fmla="*/ 97640 w 713885"/>
                <a:gd name="connsiteY873" fmla="*/ 1240605 h 1410022"/>
                <a:gd name="connsiteX874" fmla="*/ 97640 w 713885"/>
                <a:gd name="connsiteY874" fmla="*/ 1240605 h 1410022"/>
                <a:gd name="connsiteX875" fmla="*/ 97640 w 713885"/>
                <a:gd name="connsiteY875" fmla="*/ 1240605 h 1410022"/>
                <a:gd name="connsiteX876" fmla="*/ 97640 w 713885"/>
                <a:gd name="connsiteY876" fmla="*/ 1240605 h 1410022"/>
                <a:gd name="connsiteX877" fmla="*/ 97640 w 713885"/>
                <a:gd name="connsiteY877" fmla="*/ 1240605 h 1410022"/>
                <a:gd name="connsiteX878" fmla="*/ 101564 w 713885"/>
                <a:gd name="connsiteY878" fmla="*/ 1248116 h 1410022"/>
                <a:gd name="connsiteX879" fmla="*/ 96275 w 713885"/>
                <a:gd name="connsiteY879" fmla="*/ 1240520 h 1410022"/>
                <a:gd name="connsiteX880" fmla="*/ 96019 w 713885"/>
                <a:gd name="connsiteY880" fmla="*/ 1240691 h 1410022"/>
                <a:gd name="connsiteX881" fmla="*/ 101394 w 713885"/>
                <a:gd name="connsiteY881" fmla="*/ 1249652 h 1410022"/>
                <a:gd name="connsiteX882" fmla="*/ 106939 w 713885"/>
                <a:gd name="connsiteY882" fmla="*/ 1258528 h 1410022"/>
                <a:gd name="connsiteX883" fmla="*/ 111547 w 713885"/>
                <a:gd name="connsiteY883" fmla="*/ 1265612 h 1410022"/>
                <a:gd name="connsiteX884" fmla="*/ 118372 w 713885"/>
                <a:gd name="connsiteY884" fmla="*/ 1276622 h 1410022"/>
                <a:gd name="connsiteX885" fmla="*/ 126477 w 713885"/>
                <a:gd name="connsiteY885" fmla="*/ 1288998 h 1410022"/>
                <a:gd name="connsiteX886" fmla="*/ 126733 w 713885"/>
                <a:gd name="connsiteY886" fmla="*/ 1288827 h 1410022"/>
                <a:gd name="connsiteX887" fmla="*/ 123576 w 713885"/>
                <a:gd name="connsiteY887" fmla="*/ 1282767 h 1410022"/>
                <a:gd name="connsiteX888" fmla="*/ 142005 w 713885"/>
                <a:gd name="connsiteY888" fmla="*/ 1305555 h 1410022"/>
                <a:gd name="connsiteX889" fmla="*/ 142005 w 713885"/>
                <a:gd name="connsiteY889" fmla="*/ 1305555 h 1410022"/>
                <a:gd name="connsiteX890" fmla="*/ 142005 w 713885"/>
                <a:gd name="connsiteY890" fmla="*/ 1305555 h 1410022"/>
                <a:gd name="connsiteX891" fmla="*/ 142005 w 713885"/>
                <a:gd name="connsiteY891" fmla="*/ 1305555 h 1410022"/>
                <a:gd name="connsiteX892" fmla="*/ 142005 w 713885"/>
                <a:gd name="connsiteY892" fmla="*/ 1305555 h 1410022"/>
                <a:gd name="connsiteX893" fmla="*/ 163419 w 713885"/>
                <a:gd name="connsiteY893" fmla="*/ 1325698 h 1410022"/>
                <a:gd name="connsiteX894" fmla="*/ 166406 w 713885"/>
                <a:gd name="connsiteY894" fmla="*/ 1328173 h 1410022"/>
                <a:gd name="connsiteX895" fmla="*/ 151561 w 713885"/>
                <a:gd name="connsiteY895" fmla="*/ 1324673 h 1410022"/>
                <a:gd name="connsiteX896" fmla="*/ 124088 w 713885"/>
                <a:gd name="connsiteY896" fmla="*/ 1316907 h 1410022"/>
                <a:gd name="connsiteX897" fmla="*/ 119140 w 713885"/>
                <a:gd name="connsiteY897" fmla="*/ 1315029 h 1410022"/>
                <a:gd name="connsiteX898" fmla="*/ 107707 w 713885"/>
                <a:gd name="connsiteY898" fmla="*/ 1299410 h 1410022"/>
                <a:gd name="connsiteX899" fmla="*/ 107707 w 713885"/>
                <a:gd name="connsiteY899" fmla="*/ 1299410 h 1410022"/>
                <a:gd name="connsiteX900" fmla="*/ 107622 w 713885"/>
                <a:gd name="connsiteY900" fmla="*/ 1299240 h 1410022"/>
                <a:gd name="connsiteX901" fmla="*/ 107622 w 713885"/>
                <a:gd name="connsiteY901" fmla="*/ 1299069 h 1410022"/>
                <a:gd name="connsiteX902" fmla="*/ 107537 w 713885"/>
                <a:gd name="connsiteY902" fmla="*/ 1299069 h 1410022"/>
                <a:gd name="connsiteX903" fmla="*/ 88852 w 713885"/>
                <a:gd name="connsiteY903" fmla="*/ 1272696 h 1410022"/>
                <a:gd name="connsiteX904" fmla="*/ 83733 w 713885"/>
                <a:gd name="connsiteY904" fmla="*/ 1264588 h 1410022"/>
                <a:gd name="connsiteX905" fmla="*/ 621573 w 713885"/>
                <a:gd name="connsiteY905" fmla="*/ 1268343 h 1410022"/>
                <a:gd name="connsiteX906" fmla="*/ 617734 w 713885"/>
                <a:gd name="connsiteY906" fmla="*/ 1265698 h 1410022"/>
                <a:gd name="connsiteX907" fmla="*/ 622682 w 713885"/>
                <a:gd name="connsiteY907" fmla="*/ 1260577 h 1410022"/>
                <a:gd name="connsiteX908" fmla="*/ 621573 w 713885"/>
                <a:gd name="connsiteY908" fmla="*/ 1268343 h 1410022"/>
                <a:gd name="connsiteX909" fmla="*/ 593589 w 713885"/>
                <a:gd name="connsiteY909" fmla="*/ 1081345 h 1410022"/>
                <a:gd name="connsiteX910" fmla="*/ 602974 w 713885"/>
                <a:gd name="connsiteY910" fmla="*/ 1104048 h 1410022"/>
                <a:gd name="connsiteX911" fmla="*/ 599391 w 713885"/>
                <a:gd name="connsiteY911" fmla="*/ 1101402 h 1410022"/>
                <a:gd name="connsiteX912" fmla="*/ 583607 w 713885"/>
                <a:gd name="connsiteY912" fmla="*/ 1068116 h 1410022"/>
                <a:gd name="connsiteX913" fmla="*/ 589664 w 713885"/>
                <a:gd name="connsiteY913" fmla="*/ 1071871 h 1410022"/>
                <a:gd name="connsiteX914" fmla="*/ 593504 w 713885"/>
                <a:gd name="connsiteY914" fmla="*/ 1081174 h 1410022"/>
                <a:gd name="connsiteX915" fmla="*/ 593504 w 713885"/>
                <a:gd name="connsiteY915" fmla="*/ 1081174 h 1410022"/>
                <a:gd name="connsiteX916" fmla="*/ 593504 w 713885"/>
                <a:gd name="connsiteY916" fmla="*/ 1081174 h 1410022"/>
                <a:gd name="connsiteX917" fmla="*/ 593504 w 713885"/>
                <a:gd name="connsiteY917" fmla="*/ 1081174 h 1410022"/>
                <a:gd name="connsiteX918" fmla="*/ 593504 w 713885"/>
                <a:gd name="connsiteY918" fmla="*/ 1081174 h 1410022"/>
                <a:gd name="connsiteX919" fmla="*/ 541290 w 713885"/>
                <a:gd name="connsiteY919" fmla="*/ 975001 h 1410022"/>
                <a:gd name="connsiteX920" fmla="*/ 557158 w 713885"/>
                <a:gd name="connsiteY920" fmla="*/ 1003251 h 1410022"/>
                <a:gd name="connsiteX921" fmla="*/ 553490 w 713885"/>
                <a:gd name="connsiteY921" fmla="*/ 1001032 h 1410022"/>
                <a:gd name="connsiteX922" fmla="*/ 537024 w 713885"/>
                <a:gd name="connsiteY922" fmla="*/ 969794 h 1410022"/>
                <a:gd name="connsiteX923" fmla="*/ 536170 w 713885"/>
                <a:gd name="connsiteY923" fmla="*/ 968258 h 1410022"/>
                <a:gd name="connsiteX924" fmla="*/ 537621 w 713885"/>
                <a:gd name="connsiteY924" fmla="*/ 969112 h 1410022"/>
                <a:gd name="connsiteX925" fmla="*/ 541204 w 713885"/>
                <a:gd name="connsiteY925" fmla="*/ 975086 h 1410022"/>
                <a:gd name="connsiteX926" fmla="*/ 419883 w 713885"/>
                <a:gd name="connsiteY926" fmla="*/ 722199 h 1410022"/>
                <a:gd name="connsiteX927" fmla="*/ 423381 w 713885"/>
                <a:gd name="connsiteY927" fmla="*/ 729965 h 1410022"/>
                <a:gd name="connsiteX928" fmla="*/ 422187 w 713885"/>
                <a:gd name="connsiteY928" fmla="*/ 730990 h 1410022"/>
                <a:gd name="connsiteX929" fmla="*/ 417238 w 713885"/>
                <a:gd name="connsiteY929" fmla="*/ 725698 h 1410022"/>
                <a:gd name="connsiteX930" fmla="*/ 416812 w 713885"/>
                <a:gd name="connsiteY930" fmla="*/ 722369 h 1410022"/>
                <a:gd name="connsiteX931" fmla="*/ 416556 w 713885"/>
                <a:gd name="connsiteY931" fmla="*/ 720919 h 1410022"/>
                <a:gd name="connsiteX932" fmla="*/ 419968 w 713885"/>
                <a:gd name="connsiteY932" fmla="*/ 722113 h 1410022"/>
                <a:gd name="connsiteX933" fmla="*/ 386098 w 713885"/>
                <a:gd name="connsiteY933" fmla="*/ 671758 h 1410022"/>
                <a:gd name="connsiteX934" fmla="*/ 395653 w 713885"/>
                <a:gd name="connsiteY934" fmla="*/ 694460 h 1410022"/>
                <a:gd name="connsiteX935" fmla="*/ 395738 w 713885"/>
                <a:gd name="connsiteY935" fmla="*/ 696423 h 1410022"/>
                <a:gd name="connsiteX936" fmla="*/ 393605 w 713885"/>
                <a:gd name="connsiteY936" fmla="*/ 692327 h 1410022"/>
                <a:gd name="connsiteX937" fmla="*/ 393349 w 713885"/>
                <a:gd name="connsiteY937" fmla="*/ 692412 h 1410022"/>
                <a:gd name="connsiteX938" fmla="*/ 395738 w 713885"/>
                <a:gd name="connsiteY938" fmla="*/ 697533 h 1410022"/>
                <a:gd name="connsiteX939" fmla="*/ 395738 w 713885"/>
                <a:gd name="connsiteY939" fmla="*/ 698130 h 1410022"/>
                <a:gd name="connsiteX940" fmla="*/ 390363 w 713885"/>
                <a:gd name="connsiteY940" fmla="*/ 691900 h 1410022"/>
                <a:gd name="connsiteX941" fmla="*/ 380808 w 713885"/>
                <a:gd name="connsiteY941" fmla="*/ 667405 h 1410022"/>
                <a:gd name="connsiteX942" fmla="*/ 379869 w 713885"/>
                <a:gd name="connsiteY942" fmla="*/ 663735 h 1410022"/>
                <a:gd name="connsiteX943" fmla="*/ 379613 w 713885"/>
                <a:gd name="connsiteY943" fmla="*/ 663735 h 1410022"/>
                <a:gd name="connsiteX944" fmla="*/ 379784 w 713885"/>
                <a:gd name="connsiteY944" fmla="*/ 664759 h 1410022"/>
                <a:gd name="connsiteX945" fmla="*/ 370570 w 713885"/>
                <a:gd name="connsiteY945" fmla="*/ 641800 h 1410022"/>
                <a:gd name="connsiteX946" fmla="*/ 375347 w 713885"/>
                <a:gd name="connsiteY946" fmla="*/ 646751 h 1410022"/>
                <a:gd name="connsiteX947" fmla="*/ 377139 w 713885"/>
                <a:gd name="connsiteY947" fmla="*/ 648543 h 1410022"/>
                <a:gd name="connsiteX948" fmla="*/ 385927 w 713885"/>
                <a:gd name="connsiteY948" fmla="*/ 671587 h 1410022"/>
                <a:gd name="connsiteX949" fmla="*/ 385927 w 713885"/>
                <a:gd name="connsiteY949" fmla="*/ 671587 h 1410022"/>
                <a:gd name="connsiteX950" fmla="*/ 385927 w 713885"/>
                <a:gd name="connsiteY950" fmla="*/ 671587 h 1410022"/>
                <a:gd name="connsiteX951" fmla="*/ 385927 w 713885"/>
                <a:gd name="connsiteY951" fmla="*/ 671587 h 1410022"/>
                <a:gd name="connsiteX952" fmla="*/ 385927 w 713885"/>
                <a:gd name="connsiteY952" fmla="*/ 671587 h 1410022"/>
                <a:gd name="connsiteX953" fmla="*/ 375518 w 713885"/>
                <a:gd name="connsiteY953" fmla="*/ 644105 h 1410022"/>
                <a:gd name="connsiteX954" fmla="*/ 367583 w 713885"/>
                <a:gd name="connsiteY954" fmla="*/ 634461 h 1410022"/>
                <a:gd name="connsiteX955" fmla="*/ 357942 w 713885"/>
                <a:gd name="connsiteY955" fmla="*/ 610990 h 1410022"/>
                <a:gd name="connsiteX956" fmla="*/ 366901 w 713885"/>
                <a:gd name="connsiteY956" fmla="*/ 621061 h 1410022"/>
                <a:gd name="connsiteX957" fmla="*/ 375518 w 713885"/>
                <a:gd name="connsiteY957" fmla="*/ 644105 h 1410022"/>
                <a:gd name="connsiteX958" fmla="*/ 312298 w 713885"/>
                <a:gd name="connsiteY958" fmla="*/ 360407 h 1410022"/>
                <a:gd name="connsiteX959" fmla="*/ 312212 w 713885"/>
                <a:gd name="connsiteY959" fmla="*/ 360236 h 1410022"/>
                <a:gd name="connsiteX960" fmla="*/ 309056 w 713885"/>
                <a:gd name="connsiteY960" fmla="*/ 345471 h 1410022"/>
                <a:gd name="connsiteX961" fmla="*/ 304705 w 713885"/>
                <a:gd name="connsiteY961" fmla="*/ 324987 h 1410022"/>
                <a:gd name="connsiteX962" fmla="*/ 307520 w 713885"/>
                <a:gd name="connsiteY962" fmla="*/ 328401 h 1410022"/>
                <a:gd name="connsiteX963" fmla="*/ 309738 w 713885"/>
                <a:gd name="connsiteY963" fmla="*/ 343508 h 1410022"/>
                <a:gd name="connsiteX964" fmla="*/ 312212 w 713885"/>
                <a:gd name="connsiteY964" fmla="*/ 360407 h 1410022"/>
                <a:gd name="connsiteX965" fmla="*/ 289433 w 713885"/>
                <a:gd name="connsiteY965" fmla="*/ 188429 h 1410022"/>
                <a:gd name="connsiteX966" fmla="*/ 288495 w 713885"/>
                <a:gd name="connsiteY966" fmla="*/ 187149 h 1410022"/>
                <a:gd name="connsiteX967" fmla="*/ 282863 w 713885"/>
                <a:gd name="connsiteY967" fmla="*/ 179809 h 1410022"/>
                <a:gd name="connsiteX968" fmla="*/ 279963 w 713885"/>
                <a:gd name="connsiteY968" fmla="*/ 163422 h 1410022"/>
                <a:gd name="connsiteX969" fmla="*/ 279963 w 713885"/>
                <a:gd name="connsiteY969" fmla="*/ 163422 h 1410022"/>
                <a:gd name="connsiteX970" fmla="*/ 287385 w 713885"/>
                <a:gd name="connsiteY970" fmla="*/ 168799 h 1410022"/>
                <a:gd name="connsiteX971" fmla="*/ 287471 w 713885"/>
                <a:gd name="connsiteY971" fmla="*/ 168799 h 1410022"/>
                <a:gd name="connsiteX972" fmla="*/ 289433 w 713885"/>
                <a:gd name="connsiteY972" fmla="*/ 188429 h 1410022"/>
                <a:gd name="connsiteX973" fmla="*/ 257012 w 713885"/>
                <a:gd name="connsiteY973" fmla="*/ 146011 h 1410022"/>
                <a:gd name="connsiteX974" fmla="*/ 251808 w 713885"/>
                <a:gd name="connsiteY974" fmla="*/ 143878 h 1410022"/>
                <a:gd name="connsiteX975" fmla="*/ 250869 w 713885"/>
                <a:gd name="connsiteY975" fmla="*/ 139610 h 1410022"/>
                <a:gd name="connsiteX976" fmla="*/ 257012 w 713885"/>
                <a:gd name="connsiteY976" fmla="*/ 146011 h 1410022"/>
                <a:gd name="connsiteX977" fmla="*/ 248054 w 713885"/>
                <a:gd name="connsiteY977" fmla="*/ 167434 h 1410022"/>
                <a:gd name="connsiteX978" fmla="*/ 254026 w 713885"/>
                <a:gd name="connsiteY978" fmla="*/ 168885 h 1410022"/>
                <a:gd name="connsiteX979" fmla="*/ 255733 w 713885"/>
                <a:gd name="connsiteY979" fmla="*/ 180236 h 1410022"/>
                <a:gd name="connsiteX980" fmla="*/ 249419 w 713885"/>
                <a:gd name="connsiteY980" fmla="*/ 174603 h 1410022"/>
                <a:gd name="connsiteX981" fmla="*/ 248054 w 713885"/>
                <a:gd name="connsiteY981" fmla="*/ 167434 h 1410022"/>
                <a:gd name="connsiteX982" fmla="*/ 246262 w 713885"/>
                <a:gd name="connsiteY982" fmla="*/ 171701 h 1410022"/>
                <a:gd name="connsiteX983" fmla="*/ 241399 w 713885"/>
                <a:gd name="connsiteY983" fmla="*/ 167263 h 1410022"/>
                <a:gd name="connsiteX984" fmla="*/ 239266 w 713885"/>
                <a:gd name="connsiteY984" fmla="*/ 165300 h 1410022"/>
                <a:gd name="connsiteX985" fmla="*/ 245494 w 713885"/>
                <a:gd name="connsiteY985" fmla="*/ 166836 h 1410022"/>
                <a:gd name="connsiteX986" fmla="*/ 246177 w 713885"/>
                <a:gd name="connsiteY986" fmla="*/ 171701 h 1410022"/>
                <a:gd name="connsiteX987" fmla="*/ 269810 w 713885"/>
                <a:gd name="connsiteY987" fmla="*/ 304333 h 1410022"/>
                <a:gd name="connsiteX988" fmla="*/ 276209 w 713885"/>
                <a:gd name="connsiteY988" fmla="*/ 315001 h 1410022"/>
                <a:gd name="connsiteX989" fmla="*/ 280219 w 713885"/>
                <a:gd name="connsiteY989" fmla="*/ 342739 h 1410022"/>
                <a:gd name="connsiteX990" fmla="*/ 280987 w 713885"/>
                <a:gd name="connsiteY990" fmla="*/ 348799 h 1410022"/>
                <a:gd name="connsiteX991" fmla="*/ 273393 w 713885"/>
                <a:gd name="connsiteY991" fmla="*/ 338813 h 1410022"/>
                <a:gd name="connsiteX992" fmla="*/ 269725 w 713885"/>
                <a:gd name="connsiteY992" fmla="*/ 304247 h 1410022"/>
                <a:gd name="connsiteX993" fmla="*/ 270407 w 713885"/>
                <a:gd name="connsiteY993" fmla="*/ 334802 h 1410022"/>
                <a:gd name="connsiteX994" fmla="*/ 269554 w 713885"/>
                <a:gd name="connsiteY994" fmla="*/ 333693 h 1410022"/>
                <a:gd name="connsiteX995" fmla="*/ 260937 w 713885"/>
                <a:gd name="connsiteY995" fmla="*/ 321914 h 1410022"/>
                <a:gd name="connsiteX996" fmla="*/ 255733 w 713885"/>
                <a:gd name="connsiteY996" fmla="*/ 279411 h 1410022"/>
                <a:gd name="connsiteX997" fmla="*/ 264093 w 713885"/>
                <a:gd name="connsiteY997" fmla="*/ 294347 h 1410022"/>
                <a:gd name="connsiteX998" fmla="*/ 270407 w 713885"/>
                <a:gd name="connsiteY998" fmla="*/ 334802 h 1410022"/>
                <a:gd name="connsiteX999" fmla="*/ 274076 w 713885"/>
                <a:gd name="connsiteY999" fmla="*/ 344873 h 1410022"/>
                <a:gd name="connsiteX1000" fmla="*/ 282266 w 713885"/>
                <a:gd name="connsiteY1000" fmla="*/ 358358 h 1410022"/>
                <a:gd name="connsiteX1001" fmla="*/ 284741 w 713885"/>
                <a:gd name="connsiteY1001" fmla="*/ 377988 h 1410022"/>
                <a:gd name="connsiteX1002" fmla="*/ 284996 w 713885"/>
                <a:gd name="connsiteY1002" fmla="*/ 377988 h 1410022"/>
                <a:gd name="connsiteX1003" fmla="*/ 283546 w 713885"/>
                <a:gd name="connsiteY1003" fmla="*/ 360492 h 1410022"/>
                <a:gd name="connsiteX1004" fmla="*/ 288495 w 713885"/>
                <a:gd name="connsiteY1004" fmla="*/ 368259 h 1410022"/>
                <a:gd name="connsiteX1005" fmla="*/ 288836 w 713885"/>
                <a:gd name="connsiteY1005" fmla="*/ 374233 h 1410022"/>
                <a:gd name="connsiteX1006" fmla="*/ 289092 w 713885"/>
                <a:gd name="connsiteY1006" fmla="*/ 374233 h 1410022"/>
                <a:gd name="connsiteX1007" fmla="*/ 289092 w 713885"/>
                <a:gd name="connsiteY1007" fmla="*/ 369283 h 1410022"/>
                <a:gd name="connsiteX1008" fmla="*/ 291054 w 713885"/>
                <a:gd name="connsiteY1008" fmla="*/ 379439 h 1410022"/>
                <a:gd name="connsiteX1009" fmla="*/ 294211 w 713885"/>
                <a:gd name="connsiteY1009" fmla="*/ 397106 h 1410022"/>
                <a:gd name="connsiteX1010" fmla="*/ 280219 w 713885"/>
                <a:gd name="connsiteY1010" fmla="*/ 381061 h 1410022"/>
                <a:gd name="connsiteX1011" fmla="*/ 277233 w 713885"/>
                <a:gd name="connsiteY1011" fmla="*/ 377391 h 1410022"/>
                <a:gd name="connsiteX1012" fmla="*/ 274844 w 713885"/>
                <a:gd name="connsiteY1012" fmla="*/ 352725 h 1410022"/>
                <a:gd name="connsiteX1013" fmla="*/ 274076 w 713885"/>
                <a:gd name="connsiteY1013" fmla="*/ 344873 h 1410022"/>
                <a:gd name="connsiteX1014" fmla="*/ 311871 w 713885"/>
                <a:gd name="connsiteY1014" fmla="*/ 471701 h 1410022"/>
                <a:gd name="connsiteX1015" fmla="*/ 318356 w 713885"/>
                <a:gd name="connsiteY1015" fmla="*/ 481431 h 1410022"/>
                <a:gd name="connsiteX1016" fmla="*/ 322365 w 713885"/>
                <a:gd name="connsiteY1016" fmla="*/ 503877 h 1410022"/>
                <a:gd name="connsiteX1017" fmla="*/ 315711 w 713885"/>
                <a:gd name="connsiteY1017" fmla="*/ 496025 h 1410022"/>
                <a:gd name="connsiteX1018" fmla="*/ 314431 w 713885"/>
                <a:gd name="connsiteY1018" fmla="*/ 486808 h 1410022"/>
                <a:gd name="connsiteX1019" fmla="*/ 314431 w 713885"/>
                <a:gd name="connsiteY1019" fmla="*/ 486808 h 1410022"/>
                <a:gd name="connsiteX1020" fmla="*/ 314431 w 713885"/>
                <a:gd name="connsiteY1020" fmla="*/ 486551 h 1410022"/>
                <a:gd name="connsiteX1021" fmla="*/ 314431 w 713885"/>
                <a:gd name="connsiteY1021" fmla="*/ 486295 h 1410022"/>
                <a:gd name="connsiteX1022" fmla="*/ 314431 w 713885"/>
                <a:gd name="connsiteY1022" fmla="*/ 486295 h 1410022"/>
                <a:gd name="connsiteX1023" fmla="*/ 311871 w 713885"/>
                <a:gd name="connsiteY1023" fmla="*/ 471701 h 1410022"/>
                <a:gd name="connsiteX1024" fmla="*/ 306667 w 713885"/>
                <a:gd name="connsiteY1024" fmla="*/ 581886 h 1410022"/>
                <a:gd name="connsiteX1025" fmla="*/ 310250 w 713885"/>
                <a:gd name="connsiteY1025" fmla="*/ 588458 h 1410022"/>
                <a:gd name="connsiteX1026" fmla="*/ 318867 w 713885"/>
                <a:gd name="connsiteY1026" fmla="*/ 605101 h 1410022"/>
                <a:gd name="connsiteX1027" fmla="*/ 325522 w 713885"/>
                <a:gd name="connsiteY1027" fmla="*/ 618586 h 1410022"/>
                <a:gd name="connsiteX1028" fmla="*/ 319806 w 713885"/>
                <a:gd name="connsiteY1028" fmla="*/ 612099 h 1410022"/>
                <a:gd name="connsiteX1029" fmla="*/ 319635 w 713885"/>
                <a:gd name="connsiteY1029" fmla="*/ 612270 h 1410022"/>
                <a:gd name="connsiteX1030" fmla="*/ 327740 w 713885"/>
                <a:gd name="connsiteY1030" fmla="*/ 623194 h 1410022"/>
                <a:gd name="connsiteX1031" fmla="*/ 327911 w 713885"/>
                <a:gd name="connsiteY1031" fmla="*/ 623536 h 1410022"/>
                <a:gd name="connsiteX1032" fmla="*/ 328081 w 713885"/>
                <a:gd name="connsiteY1032" fmla="*/ 624731 h 1410022"/>
                <a:gd name="connsiteX1033" fmla="*/ 328594 w 713885"/>
                <a:gd name="connsiteY1033" fmla="*/ 627206 h 1410022"/>
                <a:gd name="connsiteX1034" fmla="*/ 330129 w 713885"/>
                <a:gd name="connsiteY1034" fmla="*/ 629254 h 1410022"/>
                <a:gd name="connsiteX1035" fmla="*/ 330812 w 713885"/>
                <a:gd name="connsiteY1035" fmla="*/ 629510 h 1410022"/>
                <a:gd name="connsiteX1036" fmla="*/ 341306 w 713885"/>
                <a:gd name="connsiteY1036" fmla="*/ 652725 h 1410022"/>
                <a:gd name="connsiteX1037" fmla="*/ 343780 w 713885"/>
                <a:gd name="connsiteY1037" fmla="*/ 658529 h 1410022"/>
                <a:gd name="connsiteX1038" fmla="*/ 338746 w 713885"/>
                <a:gd name="connsiteY1038" fmla="*/ 654688 h 1410022"/>
                <a:gd name="connsiteX1039" fmla="*/ 324584 w 713885"/>
                <a:gd name="connsiteY1039" fmla="*/ 643849 h 1410022"/>
                <a:gd name="connsiteX1040" fmla="*/ 324413 w 713885"/>
                <a:gd name="connsiteY1040" fmla="*/ 644020 h 1410022"/>
                <a:gd name="connsiteX1041" fmla="*/ 337552 w 713885"/>
                <a:gd name="connsiteY1041" fmla="*/ 655968 h 1410022"/>
                <a:gd name="connsiteX1042" fmla="*/ 346169 w 713885"/>
                <a:gd name="connsiteY1042" fmla="*/ 664076 h 1410022"/>
                <a:gd name="connsiteX1043" fmla="*/ 361270 w 713885"/>
                <a:gd name="connsiteY1043" fmla="*/ 701288 h 1410022"/>
                <a:gd name="connsiteX1044" fmla="*/ 361270 w 713885"/>
                <a:gd name="connsiteY1044" fmla="*/ 701288 h 1410022"/>
                <a:gd name="connsiteX1045" fmla="*/ 361270 w 713885"/>
                <a:gd name="connsiteY1045" fmla="*/ 701288 h 1410022"/>
                <a:gd name="connsiteX1046" fmla="*/ 361270 w 713885"/>
                <a:gd name="connsiteY1046" fmla="*/ 701288 h 1410022"/>
                <a:gd name="connsiteX1047" fmla="*/ 361270 w 713885"/>
                <a:gd name="connsiteY1047" fmla="*/ 701288 h 1410022"/>
                <a:gd name="connsiteX1048" fmla="*/ 362464 w 713885"/>
                <a:gd name="connsiteY1048" fmla="*/ 704275 h 1410022"/>
                <a:gd name="connsiteX1049" fmla="*/ 358796 w 713885"/>
                <a:gd name="connsiteY1049" fmla="*/ 704361 h 1410022"/>
                <a:gd name="connsiteX1050" fmla="*/ 357431 w 713885"/>
                <a:gd name="connsiteY1050" fmla="*/ 703337 h 1410022"/>
                <a:gd name="connsiteX1051" fmla="*/ 357260 w 713885"/>
                <a:gd name="connsiteY1051" fmla="*/ 703507 h 1410022"/>
                <a:gd name="connsiteX1052" fmla="*/ 358199 w 713885"/>
                <a:gd name="connsiteY1052" fmla="*/ 704275 h 1410022"/>
                <a:gd name="connsiteX1053" fmla="*/ 356834 w 713885"/>
                <a:gd name="connsiteY1053" fmla="*/ 704275 h 1410022"/>
                <a:gd name="connsiteX1054" fmla="*/ 344804 w 713885"/>
                <a:gd name="connsiteY1054" fmla="*/ 705044 h 1410022"/>
                <a:gd name="connsiteX1055" fmla="*/ 344804 w 713885"/>
                <a:gd name="connsiteY1055" fmla="*/ 705044 h 1410022"/>
                <a:gd name="connsiteX1056" fmla="*/ 344804 w 713885"/>
                <a:gd name="connsiteY1056" fmla="*/ 705044 h 1410022"/>
                <a:gd name="connsiteX1057" fmla="*/ 344718 w 713885"/>
                <a:gd name="connsiteY1057" fmla="*/ 704788 h 1410022"/>
                <a:gd name="connsiteX1058" fmla="*/ 344633 w 713885"/>
                <a:gd name="connsiteY1058" fmla="*/ 704532 h 1410022"/>
                <a:gd name="connsiteX1059" fmla="*/ 344633 w 713885"/>
                <a:gd name="connsiteY1059" fmla="*/ 704532 h 1410022"/>
                <a:gd name="connsiteX1060" fmla="*/ 311871 w 713885"/>
                <a:gd name="connsiteY1060" fmla="*/ 629596 h 1410022"/>
                <a:gd name="connsiteX1061" fmla="*/ 310421 w 713885"/>
                <a:gd name="connsiteY1061" fmla="*/ 615172 h 1410022"/>
                <a:gd name="connsiteX1062" fmla="*/ 306837 w 713885"/>
                <a:gd name="connsiteY1062" fmla="*/ 581715 h 1410022"/>
                <a:gd name="connsiteX1063" fmla="*/ 324669 w 713885"/>
                <a:gd name="connsiteY1063" fmla="*/ 717590 h 1410022"/>
                <a:gd name="connsiteX1064" fmla="*/ 347022 w 713885"/>
                <a:gd name="connsiteY1064" fmla="*/ 769652 h 1410022"/>
                <a:gd name="connsiteX1065" fmla="*/ 342244 w 713885"/>
                <a:gd name="connsiteY1065" fmla="*/ 771445 h 1410022"/>
                <a:gd name="connsiteX1066" fmla="*/ 323901 w 713885"/>
                <a:gd name="connsiteY1066" fmla="*/ 717760 h 1410022"/>
                <a:gd name="connsiteX1067" fmla="*/ 324754 w 713885"/>
                <a:gd name="connsiteY1067" fmla="*/ 717590 h 1410022"/>
                <a:gd name="connsiteX1068" fmla="*/ 320403 w 713885"/>
                <a:gd name="connsiteY1068" fmla="*/ 708543 h 1410022"/>
                <a:gd name="connsiteX1069" fmla="*/ 318782 w 713885"/>
                <a:gd name="connsiteY1069" fmla="*/ 704190 h 1410022"/>
                <a:gd name="connsiteX1070" fmla="*/ 320659 w 713885"/>
                <a:gd name="connsiteY1070" fmla="*/ 708457 h 1410022"/>
                <a:gd name="connsiteX1071" fmla="*/ 320403 w 713885"/>
                <a:gd name="connsiteY1071" fmla="*/ 708457 h 1410022"/>
                <a:gd name="connsiteX1072" fmla="*/ 330129 w 713885"/>
                <a:gd name="connsiteY1072" fmla="*/ 716736 h 1410022"/>
                <a:gd name="connsiteX1073" fmla="*/ 342415 w 713885"/>
                <a:gd name="connsiteY1073" fmla="*/ 715542 h 1410022"/>
                <a:gd name="connsiteX1074" fmla="*/ 361953 w 713885"/>
                <a:gd name="connsiteY1074" fmla="*/ 760349 h 1410022"/>
                <a:gd name="connsiteX1075" fmla="*/ 355554 w 713885"/>
                <a:gd name="connsiteY1075" fmla="*/ 756338 h 1410022"/>
                <a:gd name="connsiteX1076" fmla="*/ 355383 w 713885"/>
                <a:gd name="connsiteY1076" fmla="*/ 756594 h 1410022"/>
                <a:gd name="connsiteX1077" fmla="*/ 362464 w 713885"/>
                <a:gd name="connsiteY1077" fmla="*/ 761715 h 1410022"/>
                <a:gd name="connsiteX1078" fmla="*/ 363147 w 713885"/>
                <a:gd name="connsiteY1078" fmla="*/ 763337 h 1410022"/>
                <a:gd name="connsiteX1079" fmla="*/ 354104 w 713885"/>
                <a:gd name="connsiteY1079" fmla="*/ 766921 h 1410022"/>
                <a:gd name="connsiteX1080" fmla="*/ 349752 w 713885"/>
                <a:gd name="connsiteY1080" fmla="*/ 768543 h 1410022"/>
                <a:gd name="connsiteX1081" fmla="*/ 330044 w 713885"/>
                <a:gd name="connsiteY1081" fmla="*/ 716736 h 1410022"/>
                <a:gd name="connsiteX1082" fmla="*/ 381575 w 713885"/>
                <a:gd name="connsiteY1082" fmla="*/ 806864 h 1410022"/>
                <a:gd name="connsiteX1083" fmla="*/ 376030 w 713885"/>
                <a:gd name="connsiteY1083" fmla="*/ 792696 h 1410022"/>
                <a:gd name="connsiteX1084" fmla="*/ 376200 w 713885"/>
                <a:gd name="connsiteY1084" fmla="*/ 792867 h 1410022"/>
                <a:gd name="connsiteX1085" fmla="*/ 385500 w 713885"/>
                <a:gd name="connsiteY1085" fmla="*/ 813948 h 1410022"/>
                <a:gd name="connsiteX1086" fmla="*/ 388316 w 713885"/>
                <a:gd name="connsiteY1086" fmla="*/ 820349 h 1410022"/>
                <a:gd name="connsiteX1087" fmla="*/ 386183 w 713885"/>
                <a:gd name="connsiteY1087" fmla="*/ 818984 h 1410022"/>
                <a:gd name="connsiteX1088" fmla="*/ 381575 w 713885"/>
                <a:gd name="connsiteY1088" fmla="*/ 806864 h 1410022"/>
                <a:gd name="connsiteX1089" fmla="*/ 398212 w 713885"/>
                <a:gd name="connsiteY1089" fmla="*/ 912867 h 1410022"/>
                <a:gd name="connsiteX1090" fmla="*/ 393690 w 713885"/>
                <a:gd name="connsiteY1090" fmla="*/ 899979 h 1410022"/>
                <a:gd name="connsiteX1091" fmla="*/ 403929 w 713885"/>
                <a:gd name="connsiteY1091" fmla="*/ 907746 h 1410022"/>
                <a:gd name="connsiteX1092" fmla="*/ 413996 w 713885"/>
                <a:gd name="connsiteY1092" fmla="*/ 915171 h 1410022"/>
                <a:gd name="connsiteX1093" fmla="*/ 419371 w 713885"/>
                <a:gd name="connsiteY1093" fmla="*/ 933692 h 1410022"/>
                <a:gd name="connsiteX1094" fmla="*/ 419371 w 713885"/>
                <a:gd name="connsiteY1094" fmla="*/ 933692 h 1410022"/>
                <a:gd name="connsiteX1095" fmla="*/ 419371 w 713885"/>
                <a:gd name="connsiteY1095" fmla="*/ 933778 h 1410022"/>
                <a:gd name="connsiteX1096" fmla="*/ 419371 w 713885"/>
                <a:gd name="connsiteY1096" fmla="*/ 933778 h 1410022"/>
                <a:gd name="connsiteX1097" fmla="*/ 419371 w 713885"/>
                <a:gd name="connsiteY1097" fmla="*/ 933863 h 1410022"/>
                <a:gd name="connsiteX1098" fmla="*/ 420907 w 713885"/>
                <a:gd name="connsiteY1098" fmla="*/ 938984 h 1410022"/>
                <a:gd name="connsiteX1099" fmla="*/ 407427 w 713885"/>
                <a:gd name="connsiteY1099" fmla="*/ 930107 h 1410022"/>
                <a:gd name="connsiteX1100" fmla="*/ 402393 w 713885"/>
                <a:gd name="connsiteY1100" fmla="*/ 926694 h 1410022"/>
                <a:gd name="connsiteX1101" fmla="*/ 398383 w 713885"/>
                <a:gd name="connsiteY1101" fmla="*/ 913209 h 1410022"/>
                <a:gd name="connsiteX1102" fmla="*/ 398383 w 713885"/>
                <a:gd name="connsiteY1102" fmla="*/ 913209 h 1410022"/>
                <a:gd name="connsiteX1103" fmla="*/ 398383 w 713885"/>
                <a:gd name="connsiteY1103" fmla="*/ 912953 h 1410022"/>
                <a:gd name="connsiteX1104" fmla="*/ 398383 w 713885"/>
                <a:gd name="connsiteY1104" fmla="*/ 912697 h 1410022"/>
                <a:gd name="connsiteX1105" fmla="*/ 398383 w 713885"/>
                <a:gd name="connsiteY1105" fmla="*/ 912697 h 1410022"/>
                <a:gd name="connsiteX1106" fmla="*/ 411095 w 713885"/>
                <a:gd name="connsiteY1106" fmla="*/ 958955 h 1410022"/>
                <a:gd name="connsiteX1107" fmla="*/ 409560 w 713885"/>
                <a:gd name="connsiteY1107" fmla="*/ 953237 h 1410022"/>
                <a:gd name="connsiteX1108" fmla="*/ 429097 w 713885"/>
                <a:gd name="connsiteY1108" fmla="*/ 966637 h 1410022"/>
                <a:gd name="connsiteX1109" fmla="*/ 434558 w 713885"/>
                <a:gd name="connsiteY1109" fmla="*/ 985499 h 1410022"/>
                <a:gd name="connsiteX1110" fmla="*/ 420736 w 713885"/>
                <a:gd name="connsiteY1110" fmla="*/ 976110 h 1410022"/>
                <a:gd name="connsiteX1111" fmla="*/ 416556 w 713885"/>
                <a:gd name="connsiteY1111" fmla="*/ 961260 h 1410022"/>
                <a:gd name="connsiteX1112" fmla="*/ 416300 w 713885"/>
                <a:gd name="connsiteY1112" fmla="*/ 961260 h 1410022"/>
                <a:gd name="connsiteX1113" fmla="*/ 419713 w 713885"/>
                <a:gd name="connsiteY1113" fmla="*/ 975342 h 1410022"/>
                <a:gd name="connsiteX1114" fmla="*/ 414081 w 713885"/>
                <a:gd name="connsiteY1114" fmla="*/ 971501 h 1410022"/>
                <a:gd name="connsiteX1115" fmla="*/ 411010 w 713885"/>
                <a:gd name="connsiteY1115" fmla="*/ 958785 h 1410022"/>
                <a:gd name="connsiteX1116" fmla="*/ 425343 w 713885"/>
                <a:gd name="connsiteY1116" fmla="*/ 1021516 h 1410022"/>
                <a:gd name="connsiteX1117" fmla="*/ 421930 w 713885"/>
                <a:gd name="connsiteY1117" fmla="*/ 1005043 h 1410022"/>
                <a:gd name="connsiteX1118" fmla="*/ 414508 w 713885"/>
                <a:gd name="connsiteY1118" fmla="*/ 972611 h 1410022"/>
                <a:gd name="connsiteX1119" fmla="*/ 420224 w 713885"/>
                <a:gd name="connsiteY1119" fmla="*/ 976793 h 1410022"/>
                <a:gd name="connsiteX1120" fmla="*/ 421504 w 713885"/>
                <a:gd name="connsiteY1120" fmla="*/ 982085 h 1410022"/>
                <a:gd name="connsiteX1121" fmla="*/ 426282 w 713885"/>
                <a:gd name="connsiteY1121" fmla="*/ 1002995 h 1410022"/>
                <a:gd name="connsiteX1122" fmla="*/ 426623 w 713885"/>
                <a:gd name="connsiteY1122" fmla="*/ 1004787 h 1410022"/>
                <a:gd name="connsiteX1123" fmla="*/ 421930 w 713885"/>
                <a:gd name="connsiteY1123" fmla="*/ 999240 h 1410022"/>
                <a:gd name="connsiteX1124" fmla="*/ 421760 w 713885"/>
                <a:gd name="connsiteY1124" fmla="*/ 999410 h 1410022"/>
                <a:gd name="connsiteX1125" fmla="*/ 426964 w 713885"/>
                <a:gd name="connsiteY1125" fmla="*/ 1005982 h 1410022"/>
                <a:gd name="connsiteX1126" fmla="*/ 432937 w 713885"/>
                <a:gd name="connsiteY1126" fmla="*/ 1035171 h 1410022"/>
                <a:gd name="connsiteX1127" fmla="*/ 427476 w 713885"/>
                <a:gd name="connsiteY1127" fmla="*/ 1031501 h 1410022"/>
                <a:gd name="connsiteX1128" fmla="*/ 425514 w 713885"/>
                <a:gd name="connsiteY1128" fmla="*/ 1021345 h 1410022"/>
                <a:gd name="connsiteX1129" fmla="*/ 428756 w 713885"/>
                <a:gd name="connsiteY1129" fmla="*/ 1108657 h 1410022"/>
                <a:gd name="connsiteX1130" fmla="*/ 447099 w 713885"/>
                <a:gd name="connsiteY1130" fmla="*/ 1121971 h 1410022"/>
                <a:gd name="connsiteX1131" fmla="*/ 450938 w 713885"/>
                <a:gd name="connsiteY1131" fmla="*/ 1146892 h 1410022"/>
                <a:gd name="connsiteX1132" fmla="*/ 439591 w 713885"/>
                <a:gd name="connsiteY1132" fmla="*/ 1138443 h 1410022"/>
                <a:gd name="connsiteX1133" fmla="*/ 431998 w 713885"/>
                <a:gd name="connsiteY1133" fmla="*/ 1132639 h 1410022"/>
                <a:gd name="connsiteX1134" fmla="*/ 430121 w 713885"/>
                <a:gd name="connsiteY1134" fmla="*/ 1116338 h 1410022"/>
                <a:gd name="connsiteX1135" fmla="*/ 430121 w 713885"/>
                <a:gd name="connsiteY1135" fmla="*/ 1116338 h 1410022"/>
                <a:gd name="connsiteX1136" fmla="*/ 430121 w 713885"/>
                <a:gd name="connsiteY1136" fmla="*/ 1116167 h 1410022"/>
                <a:gd name="connsiteX1137" fmla="*/ 430121 w 713885"/>
                <a:gd name="connsiteY1137" fmla="*/ 1115996 h 1410022"/>
                <a:gd name="connsiteX1138" fmla="*/ 430121 w 713885"/>
                <a:gd name="connsiteY1138" fmla="*/ 1115996 h 1410022"/>
                <a:gd name="connsiteX1139" fmla="*/ 428842 w 713885"/>
                <a:gd name="connsiteY1139" fmla="*/ 1108571 h 1410022"/>
                <a:gd name="connsiteX1140" fmla="*/ 432169 w 713885"/>
                <a:gd name="connsiteY1140" fmla="*/ 1134688 h 1410022"/>
                <a:gd name="connsiteX1141" fmla="*/ 438567 w 713885"/>
                <a:gd name="connsiteY1141" fmla="*/ 1140065 h 1410022"/>
                <a:gd name="connsiteX1142" fmla="*/ 451450 w 713885"/>
                <a:gd name="connsiteY1142" fmla="*/ 1150648 h 1410022"/>
                <a:gd name="connsiteX1143" fmla="*/ 454522 w 713885"/>
                <a:gd name="connsiteY1143" fmla="*/ 1172497 h 1410022"/>
                <a:gd name="connsiteX1144" fmla="*/ 434558 w 713885"/>
                <a:gd name="connsiteY1144" fmla="*/ 1159524 h 1410022"/>
                <a:gd name="connsiteX1145" fmla="*/ 434472 w 713885"/>
                <a:gd name="connsiteY1145" fmla="*/ 1158244 h 1410022"/>
                <a:gd name="connsiteX1146" fmla="*/ 432169 w 713885"/>
                <a:gd name="connsiteY1146" fmla="*/ 1134688 h 1410022"/>
                <a:gd name="connsiteX1147" fmla="*/ 436264 w 713885"/>
                <a:gd name="connsiteY1147" fmla="*/ 1182910 h 1410022"/>
                <a:gd name="connsiteX1148" fmla="*/ 457934 w 713885"/>
                <a:gd name="connsiteY1148" fmla="*/ 1200150 h 1410022"/>
                <a:gd name="connsiteX1149" fmla="*/ 460665 w 713885"/>
                <a:gd name="connsiteY1149" fmla="*/ 1226011 h 1410022"/>
                <a:gd name="connsiteX1150" fmla="*/ 449062 w 713885"/>
                <a:gd name="connsiteY1150" fmla="*/ 1217988 h 1410022"/>
                <a:gd name="connsiteX1151" fmla="*/ 451450 w 713885"/>
                <a:gd name="connsiteY1151" fmla="*/ 1211245 h 1410022"/>
                <a:gd name="connsiteX1152" fmla="*/ 451195 w 713885"/>
                <a:gd name="connsiteY1152" fmla="*/ 1211160 h 1410022"/>
                <a:gd name="connsiteX1153" fmla="*/ 448379 w 713885"/>
                <a:gd name="connsiteY1153" fmla="*/ 1217561 h 1410022"/>
                <a:gd name="connsiteX1154" fmla="*/ 437629 w 713885"/>
                <a:gd name="connsiteY1154" fmla="*/ 1209965 h 1410022"/>
                <a:gd name="connsiteX1155" fmla="*/ 437202 w 713885"/>
                <a:gd name="connsiteY1155" fmla="*/ 1200235 h 1410022"/>
                <a:gd name="connsiteX1156" fmla="*/ 436179 w 713885"/>
                <a:gd name="connsiteY1156" fmla="*/ 1182995 h 1410022"/>
                <a:gd name="connsiteX1157" fmla="*/ 401540 w 713885"/>
                <a:gd name="connsiteY1157" fmla="*/ 1286949 h 1410022"/>
                <a:gd name="connsiteX1158" fmla="*/ 401540 w 713885"/>
                <a:gd name="connsiteY1158" fmla="*/ 1286949 h 1410022"/>
                <a:gd name="connsiteX1159" fmla="*/ 409474 w 713885"/>
                <a:gd name="connsiteY1159" fmla="*/ 1267149 h 1410022"/>
                <a:gd name="connsiteX1160" fmla="*/ 417153 w 713885"/>
                <a:gd name="connsiteY1160" fmla="*/ 1272867 h 1410022"/>
                <a:gd name="connsiteX1161" fmla="*/ 417153 w 713885"/>
                <a:gd name="connsiteY1161" fmla="*/ 1272867 h 1410022"/>
                <a:gd name="connsiteX1162" fmla="*/ 417153 w 713885"/>
                <a:gd name="connsiteY1162" fmla="*/ 1272867 h 1410022"/>
                <a:gd name="connsiteX1163" fmla="*/ 417153 w 713885"/>
                <a:gd name="connsiteY1163" fmla="*/ 1272867 h 1410022"/>
                <a:gd name="connsiteX1164" fmla="*/ 417153 w 713885"/>
                <a:gd name="connsiteY1164" fmla="*/ 1272867 h 1410022"/>
                <a:gd name="connsiteX1165" fmla="*/ 422443 w 713885"/>
                <a:gd name="connsiteY1165" fmla="*/ 1276366 h 1410022"/>
                <a:gd name="connsiteX1166" fmla="*/ 417580 w 713885"/>
                <a:gd name="connsiteY1166" fmla="*/ 1287717 h 1410022"/>
                <a:gd name="connsiteX1167" fmla="*/ 417580 w 713885"/>
                <a:gd name="connsiteY1167" fmla="*/ 1287717 h 1410022"/>
                <a:gd name="connsiteX1168" fmla="*/ 417580 w 713885"/>
                <a:gd name="connsiteY1168" fmla="*/ 1287717 h 1410022"/>
                <a:gd name="connsiteX1169" fmla="*/ 417580 w 713885"/>
                <a:gd name="connsiteY1169" fmla="*/ 1287717 h 1410022"/>
                <a:gd name="connsiteX1170" fmla="*/ 417580 w 713885"/>
                <a:gd name="connsiteY1170" fmla="*/ 1287717 h 1410022"/>
                <a:gd name="connsiteX1171" fmla="*/ 412290 w 713885"/>
                <a:gd name="connsiteY1171" fmla="*/ 1302056 h 1410022"/>
                <a:gd name="connsiteX1172" fmla="*/ 399065 w 713885"/>
                <a:gd name="connsiteY1172" fmla="*/ 1291985 h 1410022"/>
                <a:gd name="connsiteX1173" fmla="*/ 401455 w 713885"/>
                <a:gd name="connsiteY1173" fmla="*/ 1287035 h 1410022"/>
                <a:gd name="connsiteX1174" fmla="*/ 401455 w 713885"/>
                <a:gd name="connsiteY1174" fmla="*/ 1287035 h 1410022"/>
                <a:gd name="connsiteX1175" fmla="*/ 401455 w 713885"/>
                <a:gd name="connsiteY1175" fmla="*/ 1286949 h 1410022"/>
                <a:gd name="connsiteX1176" fmla="*/ 401455 w 713885"/>
                <a:gd name="connsiteY1176" fmla="*/ 1286949 h 1410022"/>
                <a:gd name="connsiteX1177" fmla="*/ 397189 w 713885"/>
                <a:gd name="connsiteY1177" fmla="*/ 1295826 h 1410022"/>
                <a:gd name="connsiteX1178" fmla="*/ 411181 w 713885"/>
                <a:gd name="connsiteY1178" fmla="*/ 1305043 h 1410022"/>
                <a:gd name="connsiteX1179" fmla="*/ 405123 w 713885"/>
                <a:gd name="connsiteY1179" fmla="*/ 1321942 h 1410022"/>
                <a:gd name="connsiteX1180" fmla="*/ 389595 w 713885"/>
                <a:gd name="connsiteY1180" fmla="*/ 1310932 h 1410022"/>
                <a:gd name="connsiteX1181" fmla="*/ 397103 w 713885"/>
                <a:gd name="connsiteY1181" fmla="*/ 1295826 h 1410022"/>
                <a:gd name="connsiteX1182" fmla="*/ 386183 w 713885"/>
                <a:gd name="connsiteY1182" fmla="*/ 1308457 h 1410022"/>
                <a:gd name="connsiteX1183" fmla="*/ 378248 w 713885"/>
                <a:gd name="connsiteY1183" fmla="*/ 1302824 h 1410022"/>
                <a:gd name="connsiteX1184" fmla="*/ 383367 w 713885"/>
                <a:gd name="connsiteY1184" fmla="*/ 1286608 h 1410022"/>
                <a:gd name="connsiteX1185" fmla="*/ 392582 w 713885"/>
                <a:gd name="connsiteY1185" fmla="*/ 1292753 h 1410022"/>
                <a:gd name="connsiteX1186" fmla="*/ 386183 w 713885"/>
                <a:gd name="connsiteY1186" fmla="*/ 1308457 h 1410022"/>
                <a:gd name="connsiteX1187" fmla="*/ 408280 w 713885"/>
                <a:gd name="connsiteY1187" fmla="*/ 1324161 h 1410022"/>
                <a:gd name="connsiteX1188" fmla="*/ 415447 w 713885"/>
                <a:gd name="connsiteY1188" fmla="*/ 1307860 h 1410022"/>
                <a:gd name="connsiteX1189" fmla="*/ 425343 w 713885"/>
                <a:gd name="connsiteY1189" fmla="*/ 1314346 h 1410022"/>
                <a:gd name="connsiteX1190" fmla="*/ 432595 w 713885"/>
                <a:gd name="connsiteY1190" fmla="*/ 1319126 h 1410022"/>
                <a:gd name="connsiteX1191" fmla="*/ 431657 w 713885"/>
                <a:gd name="connsiteY1191" fmla="*/ 1321942 h 1410022"/>
                <a:gd name="connsiteX1192" fmla="*/ 410327 w 713885"/>
                <a:gd name="connsiteY1192" fmla="*/ 1325698 h 1410022"/>
                <a:gd name="connsiteX1193" fmla="*/ 408194 w 713885"/>
                <a:gd name="connsiteY1193" fmla="*/ 1324161 h 1410022"/>
                <a:gd name="connsiteX1194" fmla="*/ 441639 w 713885"/>
                <a:gd name="connsiteY1194" fmla="*/ 1291558 h 1410022"/>
                <a:gd name="connsiteX1195" fmla="*/ 441639 w 713885"/>
                <a:gd name="connsiteY1195" fmla="*/ 1291558 h 1410022"/>
                <a:gd name="connsiteX1196" fmla="*/ 433022 w 713885"/>
                <a:gd name="connsiteY1196" fmla="*/ 1317760 h 1410022"/>
                <a:gd name="connsiteX1197" fmla="*/ 426452 w 713885"/>
                <a:gd name="connsiteY1197" fmla="*/ 1312895 h 1410022"/>
                <a:gd name="connsiteX1198" fmla="*/ 416470 w 713885"/>
                <a:gd name="connsiteY1198" fmla="*/ 1305299 h 1410022"/>
                <a:gd name="connsiteX1199" fmla="*/ 423125 w 713885"/>
                <a:gd name="connsiteY1199" fmla="*/ 1290107 h 1410022"/>
                <a:gd name="connsiteX1200" fmla="*/ 423125 w 713885"/>
                <a:gd name="connsiteY1200" fmla="*/ 1290107 h 1410022"/>
                <a:gd name="connsiteX1201" fmla="*/ 423125 w 713885"/>
                <a:gd name="connsiteY1201" fmla="*/ 1289937 h 1410022"/>
                <a:gd name="connsiteX1202" fmla="*/ 423125 w 713885"/>
                <a:gd name="connsiteY1202" fmla="*/ 1289766 h 1410022"/>
                <a:gd name="connsiteX1203" fmla="*/ 423125 w 713885"/>
                <a:gd name="connsiteY1203" fmla="*/ 1289766 h 1410022"/>
                <a:gd name="connsiteX1204" fmla="*/ 426964 w 713885"/>
                <a:gd name="connsiteY1204" fmla="*/ 1279268 h 1410022"/>
                <a:gd name="connsiteX1205" fmla="*/ 440615 w 713885"/>
                <a:gd name="connsiteY1205" fmla="*/ 1288144 h 1410022"/>
                <a:gd name="connsiteX1206" fmla="*/ 442321 w 713885"/>
                <a:gd name="connsiteY1206" fmla="*/ 1289254 h 1410022"/>
                <a:gd name="connsiteX1207" fmla="*/ 441468 w 713885"/>
                <a:gd name="connsiteY1207" fmla="*/ 1291473 h 1410022"/>
                <a:gd name="connsiteX1208" fmla="*/ 441468 w 713885"/>
                <a:gd name="connsiteY1208" fmla="*/ 1291473 h 1410022"/>
                <a:gd name="connsiteX1209" fmla="*/ 441468 w 713885"/>
                <a:gd name="connsiteY1209" fmla="*/ 1291473 h 1410022"/>
                <a:gd name="connsiteX1210" fmla="*/ 441468 w 713885"/>
                <a:gd name="connsiteY1210" fmla="*/ 1291473 h 1410022"/>
                <a:gd name="connsiteX1211" fmla="*/ 411522 w 713885"/>
                <a:gd name="connsiteY1211" fmla="*/ 1261857 h 1410022"/>
                <a:gd name="connsiteX1212" fmla="*/ 420907 w 713885"/>
                <a:gd name="connsiteY1212" fmla="*/ 1237277 h 1410022"/>
                <a:gd name="connsiteX1213" fmla="*/ 422187 w 713885"/>
                <a:gd name="connsiteY1213" fmla="*/ 1233863 h 1410022"/>
                <a:gd name="connsiteX1214" fmla="*/ 436434 w 713885"/>
                <a:gd name="connsiteY1214" fmla="*/ 1244958 h 1410022"/>
                <a:gd name="connsiteX1215" fmla="*/ 424917 w 713885"/>
                <a:gd name="connsiteY1215" fmla="*/ 1271075 h 1410022"/>
                <a:gd name="connsiteX1216" fmla="*/ 420907 w 713885"/>
                <a:gd name="connsiteY1216" fmla="*/ 1268087 h 1410022"/>
                <a:gd name="connsiteX1217" fmla="*/ 420907 w 713885"/>
                <a:gd name="connsiteY1217" fmla="*/ 1268087 h 1410022"/>
                <a:gd name="connsiteX1218" fmla="*/ 420822 w 713885"/>
                <a:gd name="connsiteY1218" fmla="*/ 1268087 h 1410022"/>
                <a:gd name="connsiteX1219" fmla="*/ 420736 w 713885"/>
                <a:gd name="connsiteY1219" fmla="*/ 1268087 h 1410022"/>
                <a:gd name="connsiteX1220" fmla="*/ 420736 w 713885"/>
                <a:gd name="connsiteY1220" fmla="*/ 1268087 h 1410022"/>
                <a:gd name="connsiteX1221" fmla="*/ 411693 w 713885"/>
                <a:gd name="connsiteY1221" fmla="*/ 1262113 h 1410022"/>
                <a:gd name="connsiteX1222" fmla="*/ 438824 w 713885"/>
                <a:gd name="connsiteY1222" fmla="*/ 1246750 h 1410022"/>
                <a:gd name="connsiteX1223" fmla="*/ 449658 w 713885"/>
                <a:gd name="connsiteY1223" fmla="*/ 1254944 h 1410022"/>
                <a:gd name="connsiteX1224" fmla="*/ 449658 w 713885"/>
                <a:gd name="connsiteY1224" fmla="*/ 1254944 h 1410022"/>
                <a:gd name="connsiteX1225" fmla="*/ 449658 w 713885"/>
                <a:gd name="connsiteY1225" fmla="*/ 1254944 h 1410022"/>
                <a:gd name="connsiteX1226" fmla="*/ 449658 w 713885"/>
                <a:gd name="connsiteY1226" fmla="*/ 1254944 h 1410022"/>
                <a:gd name="connsiteX1227" fmla="*/ 449658 w 713885"/>
                <a:gd name="connsiteY1227" fmla="*/ 1254944 h 1410022"/>
                <a:gd name="connsiteX1228" fmla="*/ 454010 w 713885"/>
                <a:gd name="connsiteY1228" fmla="*/ 1257931 h 1410022"/>
                <a:gd name="connsiteX1229" fmla="*/ 443772 w 713885"/>
                <a:gd name="connsiteY1229" fmla="*/ 1285328 h 1410022"/>
                <a:gd name="connsiteX1230" fmla="*/ 443089 w 713885"/>
                <a:gd name="connsiteY1230" fmla="*/ 1284816 h 1410022"/>
                <a:gd name="connsiteX1231" fmla="*/ 428926 w 713885"/>
                <a:gd name="connsiteY1231" fmla="*/ 1274062 h 1410022"/>
                <a:gd name="connsiteX1232" fmla="*/ 438738 w 713885"/>
                <a:gd name="connsiteY1232" fmla="*/ 1246665 h 1410022"/>
                <a:gd name="connsiteX1233" fmla="*/ 465186 w 713885"/>
                <a:gd name="connsiteY1233" fmla="*/ 1300776 h 1410022"/>
                <a:gd name="connsiteX1234" fmla="*/ 454351 w 713885"/>
                <a:gd name="connsiteY1234" fmla="*/ 1293436 h 1410022"/>
                <a:gd name="connsiteX1235" fmla="*/ 448720 w 713885"/>
                <a:gd name="connsiteY1235" fmla="*/ 1289168 h 1410022"/>
                <a:gd name="connsiteX1236" fmla="*/ 457508 w 713885"/>
                <a:gd name="connsiteY1236" fmla="*/ 1260406 h 1410022"/>
                <a:gd name="connsiteX1237" fmla="*/ 463821 w 713885"/>
                <a:gd name="connsiteY1237" fmla="*/ 1264673 h 1410022"/>
                <a:gd name="connsiteX1238" fmla="*/ 464931 w 713885"/>
                <a:gd name="connsiteY1238" fmla="*/ 1283279 h 1410022"/>
                <a:gd name="connsiteX1239" fmla="*/ 465186 w 713885"/>
                <a:gd name="connsiteY1239" fmla="*/ 1283279 h 1410022"/>
                <a:gd name="connsiteX1240" fmla="*/ 464760 w 713885"/>
                <a:gd name="connsiteY1240" fmla="*/ 1265356 h 1410022"/>
                <a:gd name="connsiteX1241" fmla="*/ 476278 w 713885"/>
                <a:gd name="connsiteY1241" fmla="*/ 1272952 h 1410022"/>
                <a:gd name="connsiteX1242" fmla="*/ 469623 w 713885"/>
                <a:gd name="connsiteY1242" fmla="*/ 1290107 h 1410022"/>
                <a:gd name="connsiteX1243" fmla="*/ 465101 w 713885"/>
                <a:gd name="connsiteY1243" fmla="*/ 1300776 h 1410022"/>
                <a:gd name="connsiteX1244" fmla="*/ 519875 w 713885"/>
                <a:gd name="connsiteY1244" fmla="*/ 1299666 h 1410022"/>
                <a:gd name="connsiteX1245" fmla="*/ 510575 w 713885"/>
                <a:gd name="connsiteY1245" fmla="*/ 1292924 h 1410022"/>
                <a:gd name="connsiteX1246" fmla="*/ 498460 w 713885"/>
                <a:gd name="connsiteY1246" fmla="*/ 1283962 h 1410022"/>
                <a:gd name="connsiteX1247" fmla="*/ 506395 w 713885"/>
                <a:gd name="connsiteY1247" fmla="*/ 1263991 h 1410022"/>
                <a:gd name="connsiteX1248" fmla="*/ 509722 w 713885"/>
                <a:gd name="connsiteY1248" fmla="*/ 1266124 h 1410022"/>
                <a:gd name="connsiteX1249" fmla="*/ 510746 w 713885"/>
                <a:gd name="connsiteY1249" fmla="*/ 1279524 h 1410022"/>
                <a:gd name="connsiteX1250" fmla="*/ 511002 w 713885"/>
                <a:gd name="connsiteY1250" fmla="*/ 1279524 h 1410022"/>
                <a:gd name="connsiteX1251" fmla="*/ 510490 w 713885"/>
                <a:gd name="connsiteY1251" fmla="*/ 1266637 h 1410022"/>
                <a:gd name="connsiteX1252" fmla="*/ 526786 w 713885"/>
                <a:gd name="connsiteY1252" fmla="*/ 1276878 h 1410022"/>
                <a:gd name="connsiteX1253" fmla="*/ 520984 w 713885"/>
                <a:gd name="connsiteY1253" fmla="*/ 1299325 h 1410022"/>
                <a:gd name="connsiteX1254" fmla="*/ 519789 w 713885"/>
                <a:gd name="connsiteY1254" fmla="*/ 1299752 h 1410022"/>
                <a:gd name="connsiteX1255" fmla="*/ 549480 w 713885"/>
                <a:gd name="connsiteY1255" fmla="*/ 1288827 h 1410022"/>
                <a:gd name="connsiteX1256" fmla="*/ 546579 w 713885"/>
                <a:gd name="connsiteY1256" fmla="*/ 1286864 h 1410022"/>
                <a:gd name="connsiteX1257" fmla="*/ 532587 w 713885"/>
                <a:gd name="connsiteY1257" fmla="*/ 1277049 h 1410022"/>
                <a:gd name="connsiteX1258" fmla="*/ 534208 w 713885"/>
                <a:gd name="connsiteY1258" fmla="*/ 1270819 h 1410022"/>
                <a:gd name="connsiteX1259" fmla="*/ 534720 w 713885"/>
                <a:gd name="connsiteY1259" fmla="*/ 1278500 h 1410022"/>
                <a:gd name="connsiteX1260" fmla="*/ 534976 w 713885"/>
                <a:gd name="connsiteY1260" fmla="*/ 1278500 h 1410022"/>
                <a:gd name="connsiteX1261" fmla="*/ 534635 w 713885"/>
                <a:gd name="connsiteY1261" fmla="*/ 1269026 h 1410022"/>
                <a:gd name="connsiteX1262" fmla="*/ 535061 w 713885"/>
                <a:gd name="connsiteY1262" fmla="*/ 1267490 h 1410022"/>
                <a:gd name="connsiteX1263" fmla="*/ 535061 w 713885"/>
                <a:gd name="connsiteY1263" fmla="*/ 1267490 h 1410022"/>
                <a:gd name="connsiteX1264" fmla="*/ 535061 w 713885"/>
                <a:gd name="connsiteY1264" fmla="*/ 1267319 h 1410022"/>
                <a:gd name="connsiteX1265" fmla="*/ 535061 w 713885"/>
                <a:gd name="connsiteY1265" fmla="*/ 1267149 h 1410022"/>
                <a:gd name="connsiteX1266" fmla="*/ 535061 w 713885"/>
                <a:gd name="connsiteY1266" fmla="*/ 1267149 h 1410022"/>
                <a:gd name="connsiteX1267" fmla="*/ 536938 w 713885"/>
                <a:gd name="connsiteY1267" fmla="*/ 1257845 h 1410022"/>
                <a:gd name="connsiteX1268" fmla="*/ 555708 w 713885"/>
                <a:gd name="connsiteY1268" fmla="*/ 1270307 h 1410022"/>
                <a:gd name="connsiteX1269" fmla="*/ 550503 w 713885"/>
                <a:gd name="connsiteY1269" fmla="*/ 1288400 h 1410022"/>
                <a:gd name="connsiteX1270" fmla="*/ 549309 w 713885"/>
                <a:gd name="connsiteY1270" fmla="*/ 1288912 h 1410022"/>
                <a:gd name="connsiteX1271" fmla="*/ 555793 w 713885"/>
                <a:gd name="connsiteY1271" fmla="*/ 1286267 h 1410022"/>
                <a:gd name="connsiteX1272" fmla="*/ 560401 w 713885"/>
                <a:gd name="connsiteY1272" fmla="*/ 1273208 h 1410022"/>
                <a:gd name="connsiteX1273" fmla="*/ 561765 w 713885"/>
                <a:gd name="connsiteY1273" fmla="*/ 1274062 h 1410022"/>
                <a:gd name="connsiteX1274" fmla="*/ 562960 w 713885"/>
                <a:gd name="connsiteY1274" fmla="*/ 1283365 h 1410022"/>
                <a:gd name="connsiteX1275" fmla="*/ 555793 w 713885"/>
                <a:gd name="connsiteY1275" fmla="*/ 1286352 h 1410022"/>
                <a:gd name="connsiteX1276" fmla="*/ 622682 w 713885"/>
                <a:gd name="connsiteY1276" fmla="*/ 1240776 h 1410022"/>
                <a:gd name="connsiteX1277" fmla="*/ 610653 w 713885"/>
                <a:gd name="connsiteY1277" fmla="*/ 1233265 h 1410022"/>
                <a:gd name="connsiteX1278" fmla="*/ 606899 w 713885"/>
                <a:gd name="connsiteY1278" fmla="*/ 1230620 h 1410022"/>
                <a:gd name="connsiteX1279" fmla="*/ 609202 w 713885"/>
                <a:gd name="connsiteY1279" fmla="*/ 1199126 h 1410022"/>
                <a:gd name="connsiteX1280" fmla="*/ 612358 w 713885"/>
                <a:gd name="connsiteY1280" fmla="*/ 1200918 h 1410022"/>
                <a:gd name="connsiteX1281" fmla="*/ 612529 w 713885"/>
                <a:gd name="connsiteY1281" fmla="*/ 1200662 h 1410022"/>
                <a:gd name="connsiteX1282" fmla="*/ 609287 w 713885"/>
                <a:gd name="connsiteY1282" fmla="*/ 1198528 h 1410022"/>
                <a:gd name="connsiteX1283" fmla="*/ 609287 w 713885"/>
                <a:gd name="connsiteY1283" fmla="*/ 1197504 h 1410022"/>
                <a:gd name="connsiteX1284" fmla="*/ 609287 w 713885"/>
                <a:gd name="connsiteY1284" fmla="*/ 1187348 h 1410022"/>
                <a:gd name="connsiteX1285" fmla="*/ 612274 w 713885"/>
                <a:gd name="connsiteY1285" fmla="*/ 1189567 h 1410022"/>
                <a:gd name="connsiteX1286" fmla="*/ 613382 w 713885"/>
                <a:gd name="connsiteY1286" fmla="*/ 1194688 h 1410022"/>
                <a:gd name="connsiteX1287" fmla="*/ 617307 w 713885"/>
                <a:gd name="connsiteY1287" fmla="*/ 1215598 h 1410022"/>
                <a:gd name="connsiteX1288" fmla="*/ 620635 w 713885"/>
                <a:gd name="connsiteY1288" fmla="*/ 1236594 h 1410022"/>
                <a:gd name="connsiteX1289" fmla="*/ 620890 w 713885"/>
                <a:gd name="connsiteY1289" fmla="*/ 1236594 h 1410022"/>
                <a:gd name="connsiteX1290" fmla="*/ 618331 w 713885"/>
                <a:gd name="connsiteY1290" fmla="*/ 1215598 h 1410022"/>
                <a:gd name="connsiteX1291" fmla="*/ 615174 w 713885"/>
                <a:gd name="connsiteY1291" fmla="*/ 1194688 h 1410022"/>
                <a:gd name="connsiteX1292" fmla="*/ 614577 w 713885"/>
                <a:gd name="connsiteY1292" fmla="*/ 1191359 h 1410022"/>
                <a:gd name="connsiteX1293" fmla="*/ 619013 w 713885"/>
                <a:gd name="connsiteY1293" fmla="*/ 1194688 h 1410022"/>
                <a:gd name="connsiteX1294" fmla="*/ 624986 w 713885"/>
                <a:gd name="connsiteY1294" fmla="*/ 1221743 h 1410022"/>
                <a:gd name="connsiteX1295" fmla="*/ 624474 w 713885"/>
                <a:gd name="connsiteY1295" fmla="*/ 1237106 h 1410022"/>
                <a:gd name="connsiteX1296" fmla="*/ 622682 w 713885"/>
                <a:gd name="connsiteY1296" fmla="*/ 1240861 h 1410022"/>
                <a:gd name="connsiteX1297" fmla="*/ 620549 w 713885"/>
                <a:gd name="connsiteY1297" fmla="*/ 1153721 h 1410022"/>
                <a:gd name="connsiteX1298" fmla="*/ 613894 w 713885"/>
                <a:gd name="connsiteY1298" fmla="*/ 1136053 h 1410022"/>
                <a:gd name="connsiteX1299" fmla="*/ 614833 w 713885"/>
                <a:gd name="connsiteY1299" fmla="*/ 1136651 h 1410022"/>
                <a:gd name="connsiteX1300" fmla="*/ 620549 w 713885"/>
                <a:gd name="connsiteY1300" fmla="*/ 1153635 h 1410022"/>
                <a:gd name="connsiteX1301" fmla="*/ 435496 w 713885"/>
                <a:gd name="connsiteY1301" fmla="*/ 758130 h 1410022"/>
                <a:gd name="connsiteX1302" fmla="*/ 435667 w 713885"/>
                <a:gd name="connsiteY1302" fmla="*/ 761971 h 1410022"/>
                <a:gd name="connsiteX1303" fmla="*/ 435667 w 713885"/>
                <a:gd name="connsiteY1303" fmla="*/ 764105 h 1410022"/>
                <a:gd name="connsiteX1304" fmla="*/ 434728 w 713885"/>
                <a:gd name="connsiteY1304" fmla="*/ 763337 h 1410022"/>
                <a:gd name="connsiteX1305" fmla="*/ 434728 w 713885"/>
                <a:gd name="connsiteY1305" fmla="*/ 763251 h 1410022"/>
                <a:gd name="connsiteX1306" fmla="*/ 433278 w 713885"/>
                <a:gd name="connsiteY1306" fmla="*/ 753521 h 1410022"/>
                <a:gd name="connsiteX1307" fmla="*/ 435411 w 713885"/>
                <a:gd name="connsiteY1307" fmla="*/ 758301 h 1410022"/>
                <a:gd name="connsiteX1308" fmla="*/ 429609 w 713885"/>
                <a:gd name="connsiteY1308" fmla="*/ 744731 h 1410022"/>
                <a:gd name="connsiteX1309" fmla="*/ 430547 w 713885"/>
                <a:gd name="connsiteY1309" fmla="*/ 759411 h 1410022"/>
                <a:gd name="connsiteX1310" fmla="*/ 425088 w 713885"/>
                <a:gd name="connsiteY1310" fmla="*/ 754631 h 1410022"/>
                <a:gd name="connsiteX1311" fmla="*/ 421589 w 713885"/>
                <a:gd name="connsiteY1311" fmla="*/ 747718 h 1410022"/>
                <a:gd name="connsiteX1312" fmla="*/ 420565 w 713885"/>
                <a:gd name="connsiteY1312" fmla="*/ 745072 h 1410022"/>
                <a:gd name="connsiteX1313" fmla="*/ 427647 w 713885"/>
                <a:gd name="connsiteY1313" fmla="*/ 740378 h 1410022"/>
                <a:gd name="connsiteX1314" fmla="*/ 429524 w 713885"/>
                <a:gd name="connsiteY1314" fmla="*/ 744645 h 1410022"/>
                <a:gd name="connsiteX1315" fmla="*/ 348984 w 713885"/>
                <a:gd name="connsiteY1315" fmla="*/ 573522 h 1410022"/>
                <a:gd name="connsiteX1316" fmla="*/ 353762 w 713885"/>
                <a:gd name="connsiteY1316" fmla="*/ 598358 h 1410022"/>
                <a:gd name="connsiteX1317" fmla="*/ 350691 w 713885"/>
                <a:gd name="connsiteY1317" fmla="*/ 594347 h 1410022"/>
                <a:gd name="connsiteX1318" fmla="*/ 347363 w 713885"/>
                <a:gd name="connsiteY1318" fmla="*/ 586409 h 1410022"/>
                <a:gd name="connsiteX1319" fmla="*/ 333456 w 713885"/>
                <a:gd name="connsiteY1319" fmla="*/ 553465 h 1410022"/>
                <a:gd name="connsiteX1320" fmla="*/ 333456 w 713885"/>
                <a:gd name="connsiteY1320" fmla="*/ 553038 h 1410022"/>
                <a:gd name="connsiteX1321" fmla="*/ 344121 w 713885"/>
                <a:gd name="connsiteY1321" fmla="*/ 564816 h 1410022"/>
                <a:gd name="connsiteX1322" fmla="*/ 347449 w 713885"/>
                <a:gd name="connsiteY1322" fmla="*/ 568401 h 1410022"/>
                <a:gd name="connsiteX1323" fmla="*/ 348472 w 713885"/>
                <a:gd name="connsiteY1323" fmla="*/ 571303 h 1410022"/>
                <a:gd name="connsiteX1324" fmla="*/ 348984 w 713885"/>
                <a:gd name="connsiteY1324" fmla="*/ 573692 h 1410022"/>
                <a:gd name="connsiteX1325" fmla="*/ 345657 w 713885"/>
                <a:gd name="connsiteY1325" fmla="*/ 587348 h 1410022"/>
                <a:gd name="connsiteX1326" fmla="*/ 345657 w 713885"/>
                <a:gd name="connsiteY1326" fmla="*/ 587348 h 1410022"/>
                <a:gd name="connsiteX1327" fmla="*/ 345657 w 713885"/>
                <a:gd name="connsiteY1327" fmla="*/ 587348 h 1410022"/>
                <a:gd name="connsiteX1328" fmla="*/ 345657 w 713885"/>
                <a:gd name="connsiteY1328" fmla="*/ 587348 h 1410022"/>
                <a:gd name="connsiteX1329" fmla="*/ 336272 w 713885"/>
                <a:gd name="connsiteY1329" fmla="*/ 575741 h 1410022"/>
                <a:gd name="connsiteX1330" fmla="*/ 336101 w 713885"/>
                <a:gd name="connsiteY1330" fmla="*/ 574205 h 1410022"/>
                <a:gd name="connsiteX1331" fmla="*/ 333798 w 713885"/>
                <a:gd name="connsiteY1331" fmla="*/ 555342 h 1410022"/>
                <a:gd name="connsiteX1332" fmla="*/ 345913 w 713885"/>
                <a:gd name="connsiteY1332" fmla="*/ 587177 h 1410022"/>
                <a:gd name="connsiteX1333" fmla="*/ 346339 w 713885"/>
                <a:gd name="connsiteY1333" fmla="*/ 588202 h 1410022"/>
                <a:gd name="connsiteX1334" fmla="*/ 345657 w 713885"/>
                <a:gd name="connsiteY1334" fmla="*/ 587348 h 1410022"/>
                <a:gd name="connsiteX1335" fmla="*/ 345657 w 713885"/>
                <a:gd name="connsiteY1335" fmla="*/ 587348 h 1410022"/>
                <a:gd name="connsiteX1336" fmla="*/ 359820 w 713885"/>
                <a:gd name="connsiteY1336" fmla="*/ 624987 h 1410022"/>
                <a:gd name="connsiteX1337" fmla="*/ 339941 w 713885"/>
                <a:gd name="connsiteY1337" fmla="*/ 599382 h 1410022"/>
                <a:gd name="connsiteX1338" fmla="*/ 339941 w 713885"/>
                <a:gd name="connsiteY1338" fmla="*/ 599382 h 1410022"/>
                <a:gd name="connsiteX1339" fmla="*/ 339941 w 713885"/>
                <a:gd name="connsiteY1339" fmla="*/ 599382 h 1410022"/>
                <a:gd name="connsiteX1340" fmla="*/ 339941 w 713885"/>
                <a:gd name="connsiteY1340" fmla="*/ 599382 h 1410022"/>
                <a:gd name="connsiteX1341" fmla="*/ 339941 w 713885"/>
                <a:gd name="connsiteY1341" fmla="*/ 599382 h 1410022"/>
                <a:gd name="connsiteX1342" fmla="*/ 338746 w 713885"/>
                <a:gd name="connsiteY1342" fmla="*/ 597931 h 1410022"/>
                <a:gd name="connsiteX1343" fmla="*/ 337467 w 713885"/>
                <a:gd name="connsiteY1343" fmla="*/ 586409 h 1410022"/>
                <a:gd name="connsiteX1344" fmla="*/ 340794 w 713885"/>
                <a:gd name="connsiteY1344" fmla="*/ 590933 h 1410022"/>
                <a:gd name="connsiteX1345" fmla="*/ 340794 w 713885"/>
                <a:gd name="connsiteY1345" fmla="*/ 590933 h 1410022"/>
                <a:gd name="connsiteX1346" fmla="*/ 340879 w 713885"/>
                <a:gd name="connsiteY1346" fmla="*/ 591018 h 1410022"/>
                <a:gd name="connsiteX1347" fmla="*/ 340964 w 713885"/>
                <a:gd name="connsiteY1347" fmla="*/ 591018 h 1410022"/>
                <a:gd name="connsiteX1348" fmla="*/ 340964 w 713885"/>
                <a:gd name="connsiteY1348" fmla="*/ 591103 h 1410022"/>
                <a:gd name="connsiteX1349" fmla="*/ 352568 w 713885"/>
                <a:gd name="connsiteY1349" fmla="*/ 604845 h 1410022"/>
                <a:gd name="connsiteX1350" fmla="*/ 359905 w 713885"/>
                <a:gd name="connsiteY1350" fmla="*/ 624816 h 1410022"/>
                <a:gd name="connsiteX1351" fmla="*/ 335077 w 713885"/>
                <a:gd name="connsiteY1351" fmla="*/ 603052 h 1410022"/>
                <a:gd name="connsiteX1352" fmla="*/ 335163 w 713885"/>
                <a:gd name="connsiteY1352" fmla="*/ 603052 h 1410022"/>
                <a:gd name="connsiteX1353" fmla="*/ 335248 w 713885"/>
                <a:gd name="connsiteY1353" fmla="*/ 603308 h 1410022"/>
                <a:gd name="connsiteX1354" fmla="*/ 335248 w 713885"/>
                <a:gd name="connsiteY1354" fmla="*/ 603308 h 1410022"/>
                <a:gd name="connsiteX1355" fmla="*/ 338917 w 713885"/>
                <a:gd name="connsiteY1355" fmla="*/ 607576 h 1410022"/>
                <a:gd name="connsiteX1356" fmla="*/ 339600 w 713885"/>
                <a:gd name="connsiteY1356" fmla="*/ 609368 h 1410022"/>
                <a:gd name="connsiteX1357" fmla="*/ 340111 w 713885"/>
                <a:gd name="connsiteY1357" fmla="*/ 612611 h 1410022"/>
                <a:gd name="connsiteX1358" fmla="*/ 340367 w 713885"/>
                <a:gd name="connsiteY1358" fmla="*/ 612611 h 1410022"/>
                <a:gd name="connsiteX1359" fmla="*/ 340197 w 713885"/>
                <a:gd name="connsiteY1359" fmla="*/ 610819 h 1410022"/>
                <a:gd name="connsiteX1360" fmla="*/ 346425 w 713885"/>
                <a:gd name="connsiteY1360" fmla="*/ 627120 h 1410022"/>
                <a:gd name="connsiteX1361" fmla="*/ 355725 w 713885"/>
                <a:gd name="connsiteY1361" fmla="*/ 652128 h 1410022"/>
                <a:gd name="connsiteX1362" fmla="*/ 332945 w 713885"/>
                <a:gd name="connsiteY1362" fmla="*/ 627291 h 1410022"/>
                <a:gd name="connsiteX1363" fmla="*/ 332518 w 713885"/>
                <a:gd name="connsiteY1363" fmla="*/ 626523 h 1410022"/>
                <a:gd name="connsiteX1364" fmla="*/ 332433 w 713885"/>
                <a:gd name="connsiteY1364" fmla="*/ 626523 h 1410022"/>
                <a:gd name="connsiteX1365" fmla="*/ 328081 w 713885"/>
                <a:gd name="connsiteY1365" fmla="*/ 618330 h 1410022"/>
                <a:gd name="connsiteX1366" fmla="*/ 327826 w 713885"/>
                <a:gd name="connsiteY1366" fmla="*/ 615086 h 1410022"/>
                <a:gd name="connsiteX1367" fmla="*/ 326290 w 713885"/>
                <a:gd name="connsiteY1367" fmla="*/ 595712 h 1410022"/>
                <a:gd name="connsiteX1368" fmla="*/ 325864 w 713885"/>
                <a:gd name="connsiteY1368" fmla="*/ 590506 h 1410022"/>
                <a:gd name="connsiteX1369" fmla="*/ 335248 w 713885"/>
                <a:gd name="connsiteY1369" fmla="*/ 603138 h 1410022"/>
                <a:gd name="connsiteX1370" fmla="*/ 335248 w 713885"/>
                <a:gd name="connsiteY1370" fmla="*/ 603138 h 1410022"/>
                <a:gd name="connsiteX1371" fmla="*/ 328508 w 713885"/>
                <a:gd name="connsiteY1371" fmla="*/ 625243 h 1410022"/>
                <a:gd name="connsiteX1372" fmla="*/ 330214 w 713885"/>
                <a:gd name="connsiteY1372" fmla="*/ 628913 h 1410022"/>
                <a:gd name="connsiteX1373" fmla="*/ 330044 w 713885"/>
                <a:gd name="connsiteY1373" fmla="*/ 628913 h 1410022"/>
                <a:gd name="connsiteX1374" fmla="*/ 328508 w 713885"/>
                <a:gd name="connsiteY1374" fmla="*/ 625328 h 1410022"/>
                <a:gd name="connsiteX1375" fmla="*/ 344718 w 713885"/>
                <a:gd name="connsiteY1375" fmla="*/ 650677 h 1410022"/>
                <a:gd name="connsiteX1376" fmla="*/ 337722 w 713885"/>
                <a:gd name="connsiteY1376" fmla="*/ 636850 h 1410022"/>
                <a:gd name="connsiteX1377" fmla="*/ 361100 w 713885"/>
                <a:gd name="connsiteY1377" fmla="*/ 666466 h 1410022"/>
                <a:gd name="connsiteX1378" fmla="*/ 364171 w 713885"/>
                <a:gd name="connsiteY1378" fmla="*/ 674660 h 1410022"/>
                <a:gd name="connsiteX1379" fmla="*/ 351373 w 713885"/>
                <a:gd name="connsiteY1379" fmla="*/ 664418 h 1410022"/>
                <a:gd name="connsiteX1380" fmla="*/ 344804 w 713885"/>
                <a:gd name="connsiteY1380" fmla="*/ 650591 h 1410022"/>
                <a:gd name="connsiteX1381" fmla="*/ 366474 w 713885"/>
                <a:gd name="connsiteY1381" fmla="*/ 698728 h 1410022"/>
                <a:gd name="connsiteX1382" fmla="*/ 355127 w 713885"/>
                <a:gd name="connsiteY1382" fmla="*/ 672696 h 1410022"/>
                <a:gd name="connsiteX1383" fmla="*/ 368010 w 713885"/>
                <a:gd name="connsiteY1383" fmla="*/ 684987 h 1410022"/>
                <a:gd name="connsiteX1384" fmla="*/ 369716 w 713885"/>
                <a:gd name="connsiteY1384" fmla="*/ 689596 h 1410022"/>
                <a:gd name="connsiteX1385" fmla="*/ 370143 w 713885"/>
                <a:gd name="connsiteY1385" fmla="*/ 695485 h 1410022"/>
                <a:gd name="connsiteX1386" fmla="*/ 370484 w 713885"/>
                <a:gd name="connsiteY1386" fmla="*/ 704019 h 1410022"/>
                <a:gd name="connsiteX1387" fmla="*/ 370740 w 713885"/>
                <a:gd name="connsiteY1387" fmla="*/ 704019 h 1410022"/>
                <a:gd name="connsiteX1388" fmla="*/ 371935 w 713885"/>
                <a:gd name="connsiteY1388" fmla="*/ 695485 h 1410022"/>
                <a:gd name="connsiteX1389" fmla="*/ 375262 w 713885"/>
                <a:gd name="connsiteY1389" fmla="*/ 704361 h 1410022"/>
                <a:gd name="connsiteX1390" fmla="*/ 368692 w 713885"/>
                <a:gd name="connsiteY1390" fmla="*/ 704190 h 1410022"/>
                <a:gd name="connsiteX1391" fmla="*/ 366816 w 713885"/>
                <a:gd name="connsiteY1391" fmla="*/ 699155 h 1410022"/>
                <a:gd name="connsiteX1392" fmla="*/ 366816 w 713885"/>
                <a:gd name="connsiteY1392" fmla="*/ 699155 h 1410022"/>
                <a:gd name="connsiteX1393" fmla="*/ 366730 w 713885"/>
                <a:gd name="connsiteY1393" fmla="*/ 698898 h 1410022"/>
                <a:gd name="connsiteX1394" fmla="*/ 366730 w 713885"/>
                <a:gd name="connsiteY1394" fmla="*/ 698642 h 1410022"/>
                <a:gd name="connsiteX1395" fmla="*/ 366645 w 713885"/>
                <a:gd name="connsiteY1395" fmla="*/ 698642 h 1410022"/>
                <a:gd name="connsiteX1396" fmla="*/ 387207 w 713885"/>
                <a:gd name="connsiteY1396" fmla="*/ 813351 h 1410022"/>
                <a:gd name="connsiteX1397" fmla="*/ 380552 w 713885"/>
                <a:gd name="connsiteY1397" fmla="*/ 796452 h 1410022"/>
                <a:gd name="connsiteX1398" fmla="*/ 391814 w 713885"/>
                <a:gd name="connsiteY1398" fmla="*/ 805840 h 1410022"/>
                <a:gd name="connsiteX1399" fmla="*/ 401198 w 713885"/>
                <a:gd name="connsiteY1399" fmla="*/ 828287 h 1410022"/>
                <a:gd name="connsiteX1400" fmla="*/ 390449 w 713885"/>
                <a:gd name="connsiteY1400" fmla="*/ 821544 h 1410022"/>
                <a:gd name="connsiteX1401" fmla="*/ 387207 w 713885"/>
                <a:gd name="connsiteY1401" fmla="*/ 813351 h 1410022"/>
                <a:gd name="connsiteX1402" fmla="*/ 411948 w 713885"/>
                <a:gd name="connsiteY1402" fmla="*/ 843820 h 1410022"/>
                <a:gd name="connsiteX1403" fmla="*/ 408962 w 713885"/>
                <a:gd name="connsiteY1403" fmla="*/ 837248 h 1410022"/>
                <a:gd name="connsiteX1404" fmla="*/ 434813 w 713885"/>
                <a:gd name="connsiteY1404" fmla="*/ 855684 h 1410022"/>
                <a:gd name="connsiteX1405" fmla="*/ 436691 w 713885"/>
                <a:gd name="connsiteY1405" fmla="*/ 860805 h 1410022"/>
                <a:gd name="connsiteX1406" fmla="*/ 436520 w 713885"/>
                <a:gd name="connsiteY1406" fmla="*/ 875997 h 1410022"/>
                <a:gd name="connsiteX1407" fmla="*/ 421334 w 713885"/>
                <a:gd name="connsiteY1407" fmla="*/ 865755 h 1410022"/>
                <a:gd name="connsiteX1408" fmla="*/ 411948 w 713885"/>
                <a:gd name="connsiteY1408" fmla="*/ 843905 h 1410022"/>
                <a:gd name="connsiteX1409" fmla="*/ 440103 w 713885"/>
                <a:gd name="connsiteY1409" fmla="*/ 934204 h 1410022"/>
                <a:gd name="connsiteX1410" fmla="*/ 442577 w 713885"/>
                <a:gd name="connsiteY1410" fmla="*/ 935996 h 1410022"/>
                <a:gd name="connsiteX1411" fmla="*/ 450683 w 713885"/>
                <a:gd name="connsiteY1411" fmla="*/ 958017 h 1410022"/>
                <a:gd name="connsiteX1412" fmla="*/ 428415 w 713885"/>
                <a:gd name="connsiteY1412" fmla="*/ 943934 h 1410022"/>
                <a:gd name="connsiteX1413" fmla="*/ 425172 w 713885"/>
                <a:gd name="connsiteY1413" fmla="*/ 932412 h 1410022"/>
                <a:gd name="connsiteX1414" fmla="*/ 425172 w 713885"/>
                <a:gd name="connsiteY1414" fmla="*/ 932412 h 1410022"/>
                <a:gd name="connsiteX1415" fmla="*/ 425088 w 713885"/>
                <a:gd name="connsiteY1415" fmla="*/ 932071 h 1410022"/>
                <a:gd name="connsiteX1416" fmla="*/ 425088 w 713885"/>
                <a:gd name="connsiteY1416" fmla="*/ 931729 h 1410022"/>
                <a:gd name="connsiteX1417" fmla="*/ 425002 w 713885"/>
                <a:gd name="connsiteY1417" fmla="*/ 931729 h 1410022"/>
                <a:gd name="connsiteX1418" fmla="*/ 421589 w 713885"/>
                <a:gd name="connsiteY1418" fmla="*/ 920804 h 1410022"/>
                <a:gd name="connsiteX1419" fmla="*/ 438909 w 713885"/>
                <a:gd name="connsiteY1419" fmla="*/ 933351 h 1410022"/>
                <a:gd name="connsiteX1420" fmla="*/ 438482 w 713885"/>
                <a:gd name="connsiteY1420" fmla="*/ 936679 h 1410022"/>
                <a:gd name="connsiteX1421" fmla="*/ 436776 w 713885"/>
                <a:gd name="connsiteY1421" fmla="*/ 948457 h 1410022"/>
                <a:gd name="connsiteX1422" fmla="*/ 437032 w 713885"/>
                <a:gd name="connsiteY1422" fmla="*/ 948457 h 1410022"/>
                <a:gd name="connsiteX1423" fmla="*/ 439506 w 713885"/>
                <a:gd name="connsiteY1423" fmla="*/ 936765 h 1410022"/>
                <a:gd name="connsiteX1424" fmla="*/ 440018 w 713885"/>
                <a:gd name="connsiteY1424" fmla="*/ 934119 h 1410022"/>
                <a:gd name="connsiteX1425" fmla="*/ 427903 w 713885"/>
                <a:gd name="connsiteY1425" fmla="*/ 1002398 h 1410022"/>
                <a:gd name="connsiteX1426" fmla="*/ 422443 w 713885"/>
                <a:gd name="connsiteY1426" fmla="*/ 981743 h 1410022"/>
                <a:gd name="connsiteX1427" fmla="*/ 421248 w 713885"/>
                <a:gd name="connsiteY1427" fmla="*/ 977561 h 1410022"/>
                <a:gd name="connsiteX1428" fmla="*/ 435411 w 713885"/>
                <a:gd name="connsiteY1428" fmla="*/ 987974 h 1410022"/>
                <a:gd name="connsiteX1429" fmla="*/ 438055 w 713885"/>
                <a:gd name="connsiteY1429" fmla="*/ 997106 h 1410022"/>
                <a:gd name="connsiteX1430" fmla="*/ 444199 w 713885"/>
                <a:gd name="connsiteY1430" fmla="*/ 1019467 h 1410022"/>
                <a:gd name="connsiteX1431" fmla="*/ 429268 w 713885"/>
                <a:gd name="connsiteY1431" fmla="*/ 1007348 h 1410022"/>
                <a:gd name="connsiteX1432" fmla="*/ 427988 w 713885"/>
                <a:gd name="connsiteY1432" fmla="*/ 1002312 h 1410022"/>
                <a:gd name="connsiteX1433" fmla="*/ 529345 w 713885"/>
                <a:gd name="connsiteY1433" fmla="*/ 1266039 h 1410022"/>
                <a:gd name="connsiteX1434" fmla="*/ 529345 w 713885"/>
                <a:gd name="connsiteY1434" fmla="*/ 1266039 h 1410022"/>
                <a:gd name="connsiteX1435" fmla="*/ 527639 w 713885"/>
                <a:gd name="connsiteY1435" fmla="*/ 1273550 h 1410022"/>
                <a:gd name="connsiteX1436" fmla="*/ 510319 w 713885"/>
                <a:gd name="connsiteY1436" fmla="*/ 1261089 h 1410022"/>
                <a:gd name="connsiteX1437" fmla="*/ 510319 w 713885"/>
                <a:gd name="connsiteY1437" fmla="*/ 1259382 h 1410022"/>
                <a:gd name="connsiteX1438" fmla="*/ 509978 w 713885"/>
                <a:gd name="connsiteY1438" fmla="*/ 1254005 h 1410022"/>
                <a:gd name="connsiteX1439" fmla="*/ 511002 w 713885"/>
                <a:gd name="connsiteY1439" fmla="*/ 1251188 h 1410022"/>
                <a:gd name="connsiteX1440" fmla="*/ 511002 w 713885"/>
                <a:gd name="connsiteY1440" fmla="*/ 1251188 h 1410022"/>
                <a:gd name="connsiteX1441" fmla="*/ 511002 w 713885"/>
                <a:gd name="connsiteY1441" fmla="*/ 1251018 h 1410022"/>
                <a:gd name="connsiteX1442" fmla="*/ 511002 w 713885"/>
                <a:gd name="connsiteY1442" fmla="*/ 1250847 h 1410022"/>
                <a:gd name="connsiteX1443" fmla="*/ 511002 w 713885"/>
                <a:gd name="connsiteY1443" fmla="*/ 1250847 h 1410022"/>
                <a:gd name="connsiteX1444" fmla="*/ 513561 w 713885"/>
                <a:gd name="connsiteY1444" fmla="*/ 1241800 h 1410022"/>
                <a:gd name="connsiteX1445" fmla="*/ 531990 w 713885"/>
                <a:gd name="connsiteY1445" fmla="*/ 1254346 h 1410022"/>
                <a:gd name="connsiteX1446" fmla="*/ 529260 w 713885"/>
                <a:gd name="connsiteY1446" fmla="*/ 1265868 h 1410022"/>
                <a:gd name="connsiteX1447" fmla="*/ 529260 w 713885"/>
                <a:gd name="connsiteY1447" fmla="*/ 1265868 h 1410022"/>
                <a:gd name="connsiteX1448" fmla="*/ 529260 w 713885"/>
                <a:gd name="connsiteY1448" fmla="*/ 1265868 h 1410022"/>
                <a:gd name="connsiteX1449" fmla="*/ 529260 w 713885"/>
                <a:gd name="connsiteY1449" fmla="*/ 1265868 h 1410022"/>
                <a:gd name="connsiteX1450" fmla="*/ 595125 w 713885"/>
                <a:gd name="connsiteY1450" fmla="*/ 1222170 h 1410022"/>
                <a:gd name="connsiteX1451" fmla="*/ 592309 w 713885"/>
                <a:gd name="connsiteY1451" fmla="*/ 1220122 h 1410022"/>
                <a:gd name="connsiteX1452" fmla="*/ 593418 w 713885"/>
                <a:gd name="connsiteY1452" fmla="*/ 1218500 h 1410022"/>
                <a:gd name="connsiteX1453" fmla="*/ 593418 w 713885"/>
                <a:gd name="connsiteY1453" fmla="*/ 1218500 h 1410022"/>
                <a:gd name="connsiteX1454" fmla="*/ 593418 w 713885"/>
                <a:gd name="connsiteY1454" fmla="*/ 1218500 h 1410022"/>
                <a:gd name="connsiteX1455" fmla="*/ 593418 w 713885"/>
                <a:gd name="connsiteY1455" fmla="*/ 1218500 h 1410022"/>
                <a:gd name="connsiteX1456" fmla="*/ 593418 w 713885"/>
                <a:gd name="connsiteY1456" fmla="*/ 1218500 h 1410022"/>
                <a:gd name="connsiteX1457" fmla="*/ 594954 w 713885"/>
                <a:gd name="connsiteY1457" fmla="*/ 1215598 h 1410022"/>
                <a:gd name="connsiteX1458" fmla="*/ 596149 w 713885"/>
                <a:gd name="connsiteY1458" fmla="*/ 1221231 h 1410022"/>
                <a:gd name="connsiteX1459" fmla="*/ 595125 w 713885"/>
                <a:gd name="connsiteY1459" fmla="*/ 1222255 h 1410022"/>
                <a:gd name="connsiteX1460" fmla="*/ 603571 w 713885"/>
                <a:gd name="connsiteY1460" fmla="*/ 1213806 h 1410022"/>
                <a:gd name="connsiteX1461" fmla="*/ 601012 w 713885"/>
                <a:gd name="connsiteY1461" fmla="*/ 1216366 h 1410022"/>
                <a:gd name="connsiteX1462" fmla="*/ 597855 w 713885"/>
                <a:gd name="connsiteY1462" fmla="*/ 1219524 h 1410022"/>
                <a:gd name="connsiteX1463" fmla="*/ 596660 w 713885"/>
                <a:gd name="connsiteY1463" fmla="*/ 1212440 h 1410022"/>
                <a:gd name="connsiteX1464" fmla="*/ 603998 w 713885"/>
                <a:gd name="connsiteY1464" fmla="*/ 1196224 h 1410022"/>
                <a:gd name="connsiteX1465" fmla="*/ 605192 w 713885"/>
                <a:gd name="connsiteY1465" fmla="*/ 1196907 h 1410022"/>
                <a:gd name="connsiteX1466" fmla="*/ 605192 w 713885"/>
                <a:gd name="connsiteY1466" fmla="*/ 1197589 h 1410022"/>
                <a:gd name="connsiteX1467" fmla="*/ 603571 w 713885"/>
                <a:gd name="connsiteY1467" fmla="*/ 1213891 h 1410022"/>
                <a:gd name="connsiteX1468" fmla="*/ 479264 w 713885"/>
                <a:gd name="connsiteY1468" fmla="*/ 865669 h 1410022"/>
                <a:gd name="connsiteX1469" fmla="*/ 475936 w 713885"/>
                <a:gd name="connsiteY1469" fmla="*/ 863194 h 1410022"/>
                <a:gd name="connsiteX1470" fmla="*/ 471585 w 713885"/>
                <a:gd name="connsiteY1470" fmla="*/ 852867 h 1410022"/>
                <a:gd name="connsiteX1471" fmla="*/ 471585 w 713885"/>
                <a:gd name="connsiteY1471" fmla="*/ 850648 h 1410022"/>
                <a:gd name="connsiteX1472" fmla="*/ 471415 w 713885"/>
                <a:gd name="connsiteY1472" fmla="*/ 850648 h 1410022"/>
                <a:gd name="connsiteX1473" fmla="*/ 471244 w 713885"/>
                <a:gd name="connsiteY1473" fmla="*/ 852014 h 1410022"/>
                <a:gd name="connsiteX1474" fmla="*/ 466552 w 713885"/>
                <a:gd name="connsiteY1474" fmla="*/ 840833 h 1410022"/>
                <a:gd name="connsiteX1475" fmla="*/ 466552 w 713885"/>
                <a:gd name="connsiteY1475" fmla="*/ 840833 h 1410022"/>
                <a:gd name="connsiteX1476" fmla="*/ 466466 w 713885"/>
                <a:gd name="connsiteY1476" fmla="*/ 840577 h 1410022"/>
                <a:gd name="connsiteX1477" fmla="*/ 466466 w 713885"/>
                <a:gd name="connsiteY1477" fmla="*/ 840406 h 1410022"/>
                <a:gd name="connsiteX1478" fmla="*/ 466295 w 713885"/>
                <a:gd name="connsiteY1478" fmla="*/ 836822 h 1410022"/>
                <a:gd name="connsiteX1479" fmla="*/ 466978 w 713885"/>
                <a:gd name="connsiteY1479" fmla="*/ 837334 h 1410022"/>
                <a:gd name="connsiteX1480" fmla="*/ 479349 w 713885"/>
                <a:gd name="connsiteY1480" fmla="*/ 865669 h 1410022"/>
                <a:gd name="connsiteX1481" fmla="*/ 405464 w 713885"/>
                <a:gd name="connsiteY1481" fmla="*/ 829396 h 1410022"/>
                <a:gd name="connsiteX1482" fmla="*/ 402905 w 713885"/>
                <a:gd name="connsiteY1482" fmla="*/ 818045 h 1410022"/>
                <a:gd name="connsiteX1483" fmla="*/ 401966 w 713885"/>
                <a:gd name="connsiteY1483" fmla="*/ 814290 h 1410022"/>
                <a:gd name="connsiteX1484" fmla="*/ 416726 w 713885"/>
                <a:gd name="connsiteY1484" fmla="*/ 826153 h 1410022"/>
                <a:gd name="connsiteX1485" fmla="*/ 416470 w 713885"/>
                <a:gd name="connsiteY1485" fmla="*/ 836310 h 1410022"/>
                <a:gd name="connsiteX1486" fmla="*/ 416726 w 713885"/>
                <a:gd name="connsiteY1486" fmla="*/ 836310 h 1410022"/>
                <a:gd name="connsiteX1487" fmla="*/ 417835 w 713885"/>
                <a:gd name="connsiteY1487" fmla="*/ 827007 h 1410022"/>
                <a:gd name="connsiteX1488" fmla="*/ 426793 w 713885"/>
                <a:gd name="connsiteY1488" fmla="*/ 834005 h 1410022"/>
                <a:gd name="connsiteX1489" fmla="*/ 428500 w 713885"/>
                <a:gd name="connsiteY1489" fmla="*/ 838443 h 1410022"/>
                <a:gd name="connsiteX1490" fmla="*/ 428159 w 713885"/>
                <a:gd name="connsiteY1490" fmla="*/ 841004 h 1410022"/>
                <a:gd name="connsiteX1491" fmla="*/ 427562 w 713885"/>
                <a:gd name="connsiteY1491" fmla="*/ 844930 h 1410022"/>
                <a:gd name="connsiteX1492" fmla="*/ 406659 w 713885"/>
                <a:gd name="connsiteY1492" fmla="*/ 831872 h 1410022"/>
                <a:gd name="connsiteX1493" fmla="*/ 405550 w 713885"/>
                <a:gd name="connsiteY1493" fmla="*/ 829482 h 1410022"/>
                <a:gd name="connsiteX1494" fmla="*/ 436605 w 713885"/>
                <a:gd name="connsiteY1494" fmla="*/ 903223 h 1410022"/>
                <a:gd name="connsiteX1495" fmla="*/ 438055 w 713885"/>
                <a:gd name="connsiteY1495" fmla="*/ 890506 h 1410022"/>
                <a:gd name="connsiteX1496" fmla="*/ 438824 w 713885"/>
                <a:gd name="connsiteY1496" fmla="*/ 883166 h 1410022"/>
                <a:gd name="connsiteX1497" fmla="*/ 442833 w 713885"/>
                <a:gd name="connsiteY1497" fmla="*/ 886153 h 1410022"/>
                <a:gd name="connsiteX1498" fmla="*/ 441809 w 713885"/>
                <a:gd name="connsiteY1498" fmla="*/ 906295 h 1410022"/>
                <a:gd name="connsiteX1499" fmla="*/ 436691 w 713885"/>
                <a:gd name="connsiteY1499" fmla="*/ 903223 h 1410022"/>
                <a:gd name="connsiteX1500" fmla="*/ 436691 w 713885"/>
                <a:gd name="connsiteY1500" fmla="*/ 903223 h 1410022"/>
                <a:gd name="connsiteX1501" fmla="*/ 455033 w 713885"/>
                <a:gd name="connsiteY1501" fmla="*/ 957504 h 1410022"/>
                <a:gd name="connsiteX1502" fmla="*/ 449658 w 713885"/>
                <a:gd name="connsiteY1502" fmla="*/ 940947 h 1410022"/>
                <a:gd name="connsiteX1503" fmla="*/ 457593 w 713885"/>
                <a:gd name="connsiteY1503" fmla="*/ 946494 h 1410022"/>
                <a:gd name="connsiteX1504" fmla="*/ 457252 w 713885"/>
                <a:gd name="connsiteY1504" fmla="*/ 951359 h 1410022"/>
                <a:gd name="connsiteX1505" fmla="*/ 456313 w 713885"/>
                <a:gd name="connsiteY1505" fmla="*/ 961601 h 1410022"/>
                <a:gd name="connsiteX1506" fmla="*/ 456313 w 713885"/>
                <a:gd name="connsiteY1506" fmla="*/ 961601 h 1410022"/>
                <a:gd name="connsiteX1507" fmla="*/ 455033 w 713885"/>
                <a:gd name="connsiteY1507" fmla="*/ 957504 h 1410022"/>
                <a:gd name="connsiteX1508" fmla="*/ 496754 w 713885"/>
                <a:gd name="connsiteY1508" fmla="*/ 1126324 h 1410022"/>
                <a:gd name="connsiteX1509" fmla="*/ 496754 w 713885"/>
                <a:gd name="connsiteY1509" fmla="*/ 1126324 h 1410022"/>
                <a:gd name="connsiteX1510" fmla="*/ 491293 w 713885"/>
                <a:gd name="connsiteY1510" fmla="*/ 1100207 h 1410022"/>
                <a:gd name="connsiteX1511" fmla="*/ 510490 w 713885"/>
                <a:gd name="connsiteY1511" fmla="*/ 1114290 h 1410022"/>
                <a:gd name="connsiteX1512" fmla="*/ 511258 w 713885"/>
                <a:gd name="connsiteY1512" fmla="*/ 1117874 h 1410022"/>
                <a:gd name="connsiteX1513" fmla="*/ 510490 w 713885"/>
                <a:gd name="connsiteY1513" fmla="*/ 1122398 h 1410022"/>
                <a:gd name="connsiteX1514" fmla="*/ 510490 w 713885"/>
                <a:gd name="connsiteY1514" fmla="*/ 1122398 h 1410022"/>
                <a:gd name="connsiteX1515" fmla="*/ 510490 w 713885"/>
                <a:gd name="connsiteY1515" fmla="*/ 1122398 h 1410022"/>
                <a:gd name="connsiteX1516" fmla="*/ 510490 w 713885"/>
                <a:gd name="connsiteY1516" fmla="*/ 1122398 h 1410022"/>
                <a:gd name="connsiteX1517" fmla="*/ 512282 w 713885"/>
                <a:gd name="connsiteY1517" fmla="*/ 1122739 h 1410022"/>
                <a:gd name="connsiteX1518" fmla="*/ 515609 w 713885"/>
                <a:gd name="connsiteY1518" fmla="*/ 1138187 h 1410022"/>
                <a:gd name="connsiteX1519" fmla="*/ 496839 w 713885"/>
                <a:gd name="connsiteY1519" fmla="*/ 1127518 h 1410022"/>
                <a:gd name="connsiteX1520" fmla="*/ 496754 w 713885"/>
                <a:gd name="connsiteY1520" fmla="*/ 1126836 h 1410022"/>
                <a:gd name="connsiteX1521" fmla="*/ 496754 w 713885"/>
                <a:gd name="connsiteY1521" fmla="*/ 1126836 h 1410022"/>
                <a:gd name="connsiteX1522" fmla="*/ 496754 w 713885"/>
                <a:gd name="connsiteY1522" fmla="*/ 1126580 h 1410022"/>
                <a:gd name="connsiteX1523" fmla="*/ 496754 w 713885"/>
                <a:gd name="connsiteY1523" fmla="*/ 1126324 h 1410022"/>
                <a:gd name="connsiteX1524" fmla="*/ 501958 w 713885"/>
                <a:gd name="connsiteY1524" fmla="*/ 1162085 h 1410022"/>
                <a:gd name="connsiteX1525" fmla="*/ 509381 w 713885"/>
                <a:gd name="connsiteY1525" fmla="*/ 1167547 h 1410022"/>
                <a:gd name="connsiteX1526" fmla="*/ 508272 w 713885"/>
                <a:gd name="connsiteY1526" fmla="*/ 1172753 h 1410022"/>
                <a:gd name="connsiteX1527" fmla="*/ 505030 w 713885"/>
                <a:gd name="connsiteY1527" fmla="*/ 1185897 h 1410022"/>
                <a:gd name="connsiteX1528" fmla="*/ 504774 w 713885"/>
                <a:gd name="connsiteY1528" fmla="*/ 1185726 h 1410022"/>
                <a:gd name="connsiteX1529" fmla="*/ 504518 w 713885"/>
                <a:gd name="connsiteY1529" fmla="*/ 1183080 h 1410022"/>
                <a:gd name="connsiteX1530" fmla="*/ 501958 w 713885"/>
                <a:gd name="connsiteY1530" fmla="*/ 1162085 h 1410022"/>
                <a:gd name="connsiteX1531" fmla="*/ 504432 w 713885"/>
                <a:gd name="connsiteY1531" fmla="*/ 1228230 h 1410022"/>
                <a:gd name="connsiteX1532" fmla="*/ 504262 w 713885"/>
                <a:gd name="connsiteY1532" fmla="*/ 1228230 h 1410022"/>
                <a:gd name="connsiteX1533" fmla="*/ 504091 w 713885"/>
                <a:gd name="connsiteY1533" fmla="*/ 1227973 h 1410022"/>
                <a:gd name="connsiteX1534" fmla="*/ 504091 w 713885"/>
                <a:gd name="connsiteY1534" fmla="*/ 1227973 h 1410022"/>
                <a:gd name="connsiteX1535" fmla="*/ 498716 w 713885"/>
                <a:gd name="connsiteY1535" fmla="*/ 1224218 h 1410022"/>
                <a:gd name="connsiteX1536" fmla="*/ 501531 w 713885"/>
                <a:gd name="connsiteY1536" fmla="*/ 1213464 h 1410022"/>
                <a:gd name="connsiteX1537" fmla="*/ 502300 w 713885"/>
                <a:gd name="connsiteY1537" fmla="*/ 1210307 h 1410022"/>
                <a:gd name="connsiteX1538" fmla="*/ 504262 w 713885"/>
                <a:gd name="connsiteY1538" fmla="*/ 1211587 h 1410022"/>
                <a:gd name="connsiteX1539" fmla="*/ 506395 w 713885"/>
                <a:gd name="connsiteY1539" fmla="*/ 1229681 h 1410022"/>
                <a:gd name="connsiteX1540" fmla="*/ 504432 w 713885"/>
                <a:gd name="connsiteY1540" fmla="*/ 1228230 h 1410022"/>
                <a:gd name="connsiteX1541" fmla="*/ 504432 w 713885"/>
                <a:gd name="connsiteY1541" fmla="*/ 1228230 h 1410022"/>
                <a:gd name="connsiteX1542" fmla="*/ 508698 w 713885"/>
                <a:gd name="connsiteY1542" fmla="*/ 1231473 h 1410022"/>
                <a:gd name="connsiteX1543" fmla="*/ 507333 w 713885"/>
                <a:gd name="connsiteY1543" fmla="*/ 1213635 h 1410022"/>
                <a:gd name="connsiteX1544" fmla="*/ 514926 w 713885"/>
                <a:gd name="connsiteY1544" fmla="*/ 1218415 h 1410022"/>
                <a:gd name="connsiteX1545" fmla="*/ 510575 w 713885"/>
                <a:gd name="connsiteY1545" fmla="*/ 1232924 h 1410022"/>
                <a:gd name="connsiteX1546" fmla="*/ 508613 w 713885"/>
                <a:gd name="connsiteY1546" fmla="*/ 1231473 h 1410022"/>
                <a:gd name="connsiteX1547" fmla="*/ 595210 w 713885"/>
                <a:gd name="connsiteY1547" fmla="*/ 1203991 h 1410022"/>
                <a:gd name="connsiteX1548" fmla="*/ 594613 w 713885"/>
                <a:gd name="connsiteY1548" fmla="*/ 1200748 h 1410022"/>
                <a:gd name="connsiteX1549" fmla="*/ 595125 w 713885"/>
                <a:gd name="connsiteY1549" fmla="*/ 1200235 h 1410022"/>
                <a:gd name="connsiteX1550" fmla="*/ 599561 w 713885"/>
                <a:gd name="connsiteY1550" fmla="*/ 1196224 h 1410022"/>
                <a:gd name="connsiteX1551" fmla="*/ 595210 w 713885"/>
                <a:gd name="connsiteY1551" fmla="*/ 1204076 h 1410022"/>
                <a:gd name="connsiteX1552" fmla="*/ 605704 w 713885"/>
                <a:gd name="connsiteY1552" fmla="*/ 1186836 h 1410022"/>
                <a:gd name="connsiteX1553" fmla="*/ 603571 w 713885"/>
                <a:gd name="connsiteY1553" fmla="*/ 1188799 h 1410022"/>
                <a:gd name="connsiteX1554" fmla="*/ 599902 w 713885"/>
                <a:gd name="connsiteY1554" fmla="*/ 1192383 h 1410022"/>
                <a:gd name="connsiteX1555" fmla="*/ 593930 w 713885"/>
                <a:gd name="connsiteY1555" fmla="*/ 1188372 h 1410022"/>
                <a:gd name="connsiteX1556" fmla="*/ 592565 w 713885"/>
                <a:gd name="connsiteY1556" fmla="*/ 1187433 h 1410022"/>
                <a:gd name="connsiteX1557" fmla="*/ 594698 w 713885"/>
                <a:gd name="connsiteY1557" fmla="*/ 1180605 h 1410022"/>
                <a:gd name="connsiteX1558" fmla="*/ 595551 w 713885"/>
                <a:gd name="connsiteY1558" fmla="*/ 1177362 h 1410022"/>
                <a:gd name="connsiteX1559" fmla="*/ 605704 w 713885"/>
                <a:gd name="connsiteY1559" fmla="*/ 1184873 h 1410022"/>
                <a:gd name="connsiteX1560" fmla="*/ 605704 w 713885"/>
                <a:gd name="connsiteY1560" fmla="*/ 1186836 h 1410022"/>
                <a:gd name="connsiteX1561" fmla="*/ 457764 w 713885"/>
                <a:gd name="connsiteY1561" fmla="*/ 816765 h 1410022"/>
                <a:gd name="connsiteX1562" fmla="*/ 457423 w 713885"/>
                <a:gd name="connsiteY1562" fmla="*/ 821459 h 1410022"/>
                <a:gd name="connsiteX1563" fmla="*/ 452645 w 713885"/>
                <a:gd name="connsiteY1563" fmla="*/ 811217 h 1410022"/>
                <a:gd name="connsiteX1564" fmla="*/ 454351 w 713885"/>
                <a:gd name="connsiteY1564" fmla="*/ 808145 h 1410022"/>
                <a:gd name="connsiteX1565" fmla="*/ 454351 w 713885"/>
                <a:gd name="connsiteY1565" fmla="*/ 808145 h 1410022"/>
                <a:gd name="connsiteX1566" fmla="*/ 457678 w 713885"/>
                <a:gd name="connsiteY1566" fmla="*/ 816765 h 1410022"/>
                <a:gd name="connsiteX1567" fmla="*/ 384903 w 713885"/>
                <a:gd name="connsiteY1567" fmla="*/ 747718 h 1410022"/>
                <a:gd name="connsiteX1568" fmla="*/ 388742 w 713885"/>
                <a:gd name="connsiteY1568" fmla="*/ 751132 h 1410022"/>
                <a:gd name="connsiteX1569" fmla="*/ 385074 w 713885"/>
                <a:gd name="connsiteY1569" fmla="*/ 753095 h 1410022"/>
                <a:gd name="connsiteX1570" fmla="*/ 384391 w 713885"/>
                <a:gd name="connsiteY1570" fmla="*/ 750705 h 1410022"/>
                <a:gd name="connsiteX1571" fmla="*/ 384647 w 713885"/>
                <a:gd name="connsiteY1571" fmla="*/ 749083 h 1410022"/>
                <a:gd name="connsiteX1572" fmla="*/ 384818 w 713885"/>
                <a:gd name="connsiteY1572" fmla="*/ 747803 h 1410022"/>
                <a:gd name="connsiteX1573" fmla="*/ 450683 w 713885"/>
                <a:gd name="connsiteY1573" fmla="*/ 918073 h 1410022"/>
                <a:gd name="connsiteX1574" fmla="*/ 458873 w 713885"/>
                <a:gd name="connsiteY1574" fmla="*/ 923365 h 1410022"/>
                <a:gd name="connsiteX1575" fmla="*/ 457849 w 713885"/>
                <a:gd name="connsiteY1575" fmla="*/ 940605 h 1410022"/>
                <a:gd name="connsiteX1576" fmla="*/ 447355 w 713885"/>
                <a:gd name="connsiteY1576" fmla="*/ 934034 h 1410022"/>
                <a:gd name="connsiteX1577" fmla="*/ 450085 w 713885"/>
                <a:gd name="connsiteY1577" fmla="*/ 920890 h 1410022"/>
                <a:gd name="connsiteX1578" fmla="*/ 450597 w 713885"/>
                <a:gd name="connsiteY1578" fmla="*/ 918073 h 1410022"/>
                <a:gd name="connsiteX1579" fmla="*/ 459470 w 713885"/>
                <a:gd name="connsiteY1579" fmla="*/ 947860 h 1410022"/>
                <a:gd name="connsiteX1580" fmla="*/ 461091 w 713885"/>
                <a:gd name="connsiteY1580" fmla="*/ 948970 h 1410022"/>
                <a:gd name="connsiteX1581" fmla="*/ 460238 w 713885"/>
                <a:gd name="connsiteY1581" fmla="*/ 964076 h 1410022"/>
                <a:gd name="connsiteX1582" fmla="*/ 456996 w 713885"/>
                <a:gd name="connsiteY1582" fmla="*/ 962028 h 1410022"/>
                <a:gd name="connsiteX1583" fmla="*/ 458873 w 713885"/>
                <a:gd name="connsiteY1583" fmla="*/ 951359 h 1410022"/>
                <a:gd name="connsiteX1584" fmla="*/ 459470 w 713885"/>
                <a:gd name="connsiteY1584" fmla="*/ 947860 h 1410022"/>
                <a:gd name="connsiteX1585" fmla="*/ 442066 w 713885"/>
                <a:gd name="connsiteY1585" fmla="*/ 996509 h 1410022"/>
                <a:gd name="connsiteX1586" fmla="*/ 441042 w 713885"/>
                <a:gd name="connsiteY1586" fmla="*/ 992412 h 1410022"/>
                <a:gd name="connsiteX1587" fmla="*/ 465784 w 713885"/>
                <a:gd name="connsiteY1587" fmla="*/ 1010762 h 1410022"/>
                <a:gd name="connsiteX1588" fmla="*/ 465954 w 713885"/>
                <a:gd name="connsiteY1588" fmla="*/ 1011274 h 1410022"/>
                <a:gd name="connsiteX1589" fmla="*/ 465869 w 713885"/>
                <a:gd name="connsiteY1589" fmla="*/ 1012042 h 1410022"/>
                <a:gd name="connsiteX1590" fmla="*/ 466125 w 713885"/>
                <a:gd name="connsiteY1590" fmla="*/ 1012042 h 1410022"/>
                <a:gd name="connsiteX1591" fmla="*/ 466125 w 713885"/>
                <a:gd name="connsiteY1591" fmla="*/ 1012042 h 1410022"/>
                <a:gd name="connsiteX1592" fmla="*/ 467490 w 713885"/>
                <a:gd name="connsiteY1592" fmla="*/ 1016992 h 1410022"/>
                <a:gd name="connsiteX1593" fmla="*/ 472694 w 713885"/>
                <a:gd name="connsiteY1593" fmla="*/ 1038159 h 1410022"/>
                <a:gd name="connsiteX1594" fmla="*/ 448123 w 713885"/>
                <a:gd name="connsiteY1594" fmla="*/ 1022369 h 1410022"/>
                <a:gd name="connsiteX1595" fmla="*/ 442066 w 713885"/>
                <a:gd name="connsiteY1595" fmla="*/ 996423 h 1410022"/>
                <a:gd name="connsiteX1596" fmla="*/ 505968 w 713885"/>
                <a:gd name="connsiteY1596" fmla="*/ 1193578 h 1410022"/>
                <a:gd name="connsiteX1597" fmla="*/ 513903 w 713885"/>
                <a:gd name="connsiteY1597" fmla="*/ 1199553 h 1410022"/>
                <a:gd name="connsiteX1598" fmla="*/ 513903 w 713885"/>
                <a:gd name="connsiteY1598" fmla="*/ 1199553 h 1410022"/>
                <a:gd name="connsiteX1599" fmla="*/ 513903 w 713885"/>
                <a:gd name="connsiteY1599" fmla="*/ 1199553 h 1410022"/>
                <a:gd name="connsiteX1600" fmla="*/ 513903 w 713885"/>
                <a:gd name="connsiteY1600" fmla="*/ 1199553 h 1410022"/>
                <a:gd name="connsiteX1601" fmla="*/ 513903 w 713885"/>
                <a:gd name="connsiteY1601" fmla="*/ 1199553 h 1410022"/>
                <a:gd name="connsiteX1602" fmla="*/ 518937 w 713885"/>
                <a:gd name="connsiteY1602" fmla="*/ 1202966 h 1410022"/>
                <a:gd name="connsiteX1603" fmla="*/ 516292 w 713885"/>
                <a:gd name="connsiteY1603" fmla="*/ 1213123 h 1410022"/>
                <a:gd name="connsiteX1604" fmla="*/ 516292 w 713885"/>
                <a:gd name="connsiteY1604" fmla="*/ 1213123 h 1410022"/>
                <a:gd name="connsiteX1605" fmla="*/ 506651 w 713885"/>
                <a:gd name="connsiteY1605" fmla="*/ 1206551 h 1410022"/>
                <a:gd name="connsiteX1606" fmla="*/ 505542 w 713885"/>
                <a:gd name="connsiteY1606" fmla="*/ 1194859 h 1410022"/>
                <a:gd name="connsiteX1607" fmla="*/ 505883 w 713885"/>
                <a:gd name="connsiteY1607" fmla="*/ 1193322 h 1410022"/>
                <a:gd name="connsiteX1608" fmla="*/ 543678 w 713885"/>
                <a:gd name="connsiteY1608" fmla="*/ 1213976 h 1410022"/>
                <a:gd name="connsiteX1609" fmla="*/ 545811 w 713885"/>
                <a:gd name="connsiteY1609" fmla="*/ 1194944 h 1410022"/>
                <a:gd name="connsiteX1610" fmla="*/ 546494 w 713885"/>
                <a:gd name="connsiteY1610" fmla="*/ 1193322 h 1410022"/>
                <a:gd name="connsiteX1611" fmla="*/ 548115 w 713885"/>
                <a:gd name="connsiteY1611" fmla="*/ 1194346 h 1410022"/>
                <a:gd name="connsiteX1612" fmla="*/ 550503 w 713885"/>
                <a:gd name="connsiteY1612" fmla="*/ 1206210 h 1410022"/>
                <a:gd name="connsiteX1613" fmla="*/ 547006 w 713885"/>
                <a:gd name="connsiteY1613" fmla="*/ 1213720 h 1410022"/>
                <a:gd name="connsiteX1614" fmla="*/ 546067 w 713885"/>
                <a:gd name="connsiteY1614" fmla="*/ 1215598 h 1410022"/>
                <a:gd name="connsiteX1615" fmla="*/ 543764 w 713885"/>
                <a:gd name="connsiteY1615" fmla="*/ 1213891 h 1410022"/>
                <a:gd name="connsiteX1616" fmla="*/ 543849 w 713885"/>
                <a:gd name="connsiteY1616" fmla="*/ 1219866 h 1410022"/>
                <a:gd name="connsiteX1617" fmla="*/ 543507 w 713885"/>
                <a:gd name="connsiteY1617" fmla="*/ 1220548 h 1410022"/>
                <a:gd name="connsiteX1618" fmla="*/ 542740 w 713885"/>
                <a:gd name="connsiteY1618" fmla="*/ 1221999 h 1410022"/>
                <a:gd name="connsiteX1619" fmla="*/ 543081 w 713885"/>
                <a:gd name="connsiteY1619" fmla="*/ 1219353 h 1410022"/>
                <a:gd name="connsiteX1620" fmla="*/ 543849 w 713885"/>
                <a:gd name="connsiteY1620" fmla="*/ 1219866 h 1410022"/>
                <a:gd name="connsiteX1621" fmla="*/ 584801 w 713885"/>
                <a:gd name="connsiteY1621" fmla="*/ 1214574 h 1410022"/>
                <a:gd name="connsiteX1622" fmla="*/ 582327 w 713885"/>
                <a:gd name="connsiteY1622" fmla="*/ 1212781 h 1410022"/>
                <a:gd name="connsiteX1623" fmla="*/ 586934 w 713885"/>
                <a:gd name="connsiteY1623" fmla="*/ 1202625 h 1410022"/>
                <a:gd name="connsiteX1624" fmla="*/ 585654 w 713885"/>
                <a:gd name="connsiteY1624" fmla="*/ 1210136 h 1410022"/>
                <a:gd name="connsiteX1625" fmla="*/ 584630 w 713885"/>
                <a:gd name="connsiteY1625" fmla="*/ 1211757 h 1410022"/>
                <a:gd name="connsiteX1626" fmla="*/ 584887 w 713885"/>
                <a:gd name="connsiteY1626" fmla="*/ 1211928 h 1410022"/>
                <a:gd name="connsiteX1627" fmla="*/ 585484 w 713885"/>
                <a:gd name="connsiteY1627" fmla="*/ 1211160 h 1410022"/>
                <a:gd name="connsiteX1628" fmla="*/ 584801 w 713885"/>
                <a:gd name="connsiteY1628" fmla="*/ 1214659 h 1410022"/>
                <a:gd name="connsiteX1629" fmla="*/ 576440 w 713885"/>
                <a:gd name="connsiteY1629" fmla="*/ 1168486 h 1410022"/>
                <a:gd name="connsiteX1630" fmla="*/ 574137 w 713885"/>
                <a:gd name="connsiteY1630" fmla="*/ 1161658 h 1410022"/>
                <a:gd name="connsiteX1631" fmla="*/ 578147 w 713885"/>
                <a:gd name="connsiteY1631" fmla="*/ 1164560 h 1410022"/>
                <a:gd name="connsiteX1632" fmla="*/ 576440 w 713885"/>
                <a:gd name="connsiteY1632" fmla="*/ 1168486 h 1410022"/>
                <a:gd name="connsiteX1633" fmla="*/ 496498 w 713885"/>
                <a:gd name="connsiteY1633" fmla="*/ 922682 h 1410022"/>
                <a:gd name="connsiteX1634" fmla="*/ 496242 w 713885"/>
                <a:gd name="connsiteY1634" fmla="*/ 925328 h 1410022"/>
                <a:gd name="connsiteX1635" fmla="*/ 494535 w 713885"/>
                <a:gd name="connsiteY1635" fmla="*/ 939069 h 1410022"/>
                <a:gd name="connsiteX1636" fmla="*/ 493341 w 713885"/>
                <a:gd name="connsiteY1636" fmla="*/ 938301 h 1410022"/>
                <a:gd name="connsiteX1637" fmla="*/ 493682 w 713885"/>
                <a:gd name="connsiteY1637" fmla="*/ 935314 h 1410022"/>
                <a:gd name="connsiteX1638" fmla="*/ 493682 w 713885"/>
                <a:gd name="connsiteY1638" fmla="*/ 935314 h 1410022"/>
                <a:gd name="connsiteX1639" fmla="*/ 493682 w 713885"/>
                <a:gd name="connsiteY1639" fmla="*/ 935314 h 1410022"/>
                <a:gd name="connsiteX1640" fmla="*/ 493682 w 713885"/>
                <a:gd name="connsiteY1640" fmla="*/ 935314 h 1410022"/>
                <a:gd name="connsiteX1641" fmla="*/ 494194 w 713885"/>
                <a:gd name="connsiteY1641" fmla="*/ 920804 h 1410022"/>
                <a:gd name="connsiteX1642" fmla="*/ 496156 w 713885"/>
                <a:gd name="connsiteY1642" fmla="*/ 922085 h 1410022"/>
                <a:gd name="connsiteX1643" fmla="*/ 496413 w 713885"/>
                <a:gd name="connsiteY1643" fmla="*/ 922768 h 1410022"/>
                <a:gd name="connsiteX1644" fmla="*/ 468599 w 713885"/>
                <a:gd name="connsiteY1644" fmla="*/ 871985 h 1410022"/>
                <a:gd name="connsiteX1645" fmla="*/ 466637 w 713885"/>
                <a:gd name="connsiteY1645" fmla="*/ 870620 h 1410022"/>
                <a:gd name="connsiteX1646" fmla="*/ 466637 w 713885"/>
                <a:gd name="connsiteY1646" fmla="*/ 861487 h 1410022"/>
                <a:gd name="connsiteX1647" fmla="*/ 469708 w 713885"/>
                <a:gd name="connsiteY1647" fmla="*/ 863450 h 1410022"/>
                <a:gd name="connsiteX1648" fmla="*/ 469196 w 713885"/>
                <a:gd name="connsiteY1648" fmla="*/ 867633 h 1410022"/>
                <a:gd name="connsiteX1649" fmla="*/ 468599 w 713885"/>
                <a:gd name="connsiteY1649" fmla="*/ 871900 h 1410022"/>
                <a:gd name="connsiteX1650" fmla="*/ 460665 w 713885"/>
                <a:gd name="connsiteY1650" fmla="*/ 843052 h 1410022"/>
                <a:gd name="connsiteX1651" fmla="*/ 464419 w 713885"/>
                <a:gd name="connsiteY1651" fmla="*/ 851416 h 1410022"/>
                <a:gd name="connsiteX1652" fmla="*/ 464162 w 713885"/>
                <a:gd name="connsiteY1652" fmla="*/ 854659 h 1410022"/>
                <a:gd name="connsiteX1653" fmla="*/ 459556 w 713885"/>
                <a:gd name="connsiteY1653" fmla="*/ 851246 h 1410022"/>
                <a:gd name="connsiteX1654" fmla="*/ 459811 w 713885"/>
                <a:gd name="connsiteY1654" fmla="*/ 841174 h 1410022"/>
                <a:gd name="connsiteX1655" fmla="*/ 460579 w 713885"/>
                <a:gd name="connsiteY1655" fmla="*/ 842967 h 1410022"/>
                <a:gd name="connsiteX1656" fmla="*/ 460579 w 713885"/>
                <a:gd name="connsiteY1656" fmla="*/ 842967 h 1410022"/>
                <a:gd name="connsiteX1657" fmla="*/ 460579 w 713885"/>
                <a:gd name="connsiteY1657" fmla="*/ 843052 h 1410022"/>
                <a:gd name="connsiteX1658" fmla="*/ 460579 w 713885"/>
                <a:gd name="connsiteY1658" fmla="*/ 843052 h 1410022"/>
                <a:gd name="connsiteX1659" fmla="*/ 460579 w 713885"/>
                <a:gd name="connsiteY1659" fmla="*/ 843052 h 1410022"/>
                <a:gd name="connsiteX1660" fmla="*/ 456313 w 713885"/>
                <a:gd name="connsiteY1660" fmla="*/ 832981 h 1410022"/>
                <a:gd name="connsiteX1661" fmla="*/ 454863 w 713885"/>
                <a:gd name="connsiteY1661" fmla="*/ 847661 h 1410022"/>
                <a:gd name="connsiteX1662" fmla="*/ 453412 w 713885"/>
                <a:gd name="connsiteY1662" fmla="*/ 846551 h 1410022"/>
                <a:gd name="connsiteX1663" fmla="*/ 448379 w 713885"/>
                <a:gd name="connsiteY1663" fmla="*/ 836566 h 1410022"/>
                <a:gd name="connsiteX1664" fmla="*/ 447526 w 713885"/>
                <a:gd name="connsiteY1664" fmla="*/ 823934 h 1410022"/>
                <a:gd name="connsiteX1665" fmla="*/ 454437 w 713885"/>
                <a:gd name="connsiteY1665" fmla="*/ 828713 h 1410022"/>
                <a:gd name="connsiteX1666" fmla="*/ 456228 w 713885"/>
                <a:gd name="connsiteY1666" fmla="*/ 832896 h 1410022"/>
                <a:gd name="connsiteX1667" fmla="*/ 415276 w 713885"/>
                <a:gd name="connsiteY1667" fmla="*/ 753436 h 1410022"/>
                <a:gd name="connsiteX1668" fmla="*/ 415276 w 713885"/>
                <a:gd name="connsiteY1668" fmla="*/ 764531 h 1410022"/>
                <a:gd name="connsiteX1669" fmla="*/ 411010 w 713885"/>
                <a:gd name="connsiteY1669" fmla="*/ 751644 h 1410022"/>
                <a:gd name="connsiteX1670" fmla="*/ 411948 w 713885"/>
                <a:gd name="connsiteY1670" fmla="*/ 751047 h 1410022"/>
                <a:gd name="connsiteX1671" fmla="*/ 415276 w 713885"/>
                <a:gd name="connsiteY1671" fmla="*/ 753521 h 1410022"/>
                <a:gd name="connsiteX1672" fmla="*/ 441127 w 713885"/>
                <a:gd name="connsiteY1672" fmla="*/ 853465 h 1410022"/>
                <a:gd name="connsiteX1673" fmla="*/ 441554 w 713885"/>
                <a:gd name="connsiteY1673" fmla="*/ 846551 h 1410022"/>
                <a:gd name="connsiteX1674" fmla="*/ 443004 w 713885"/>
                <a:gd name="connsiteY1674" fmla="*/ 850563 h 1410022"/>
                <a:gd name="connsiteX1675" fmla="*/ 443260 w 713885"/>
                <a:gd name="connsiteY1675" fmla="*/ 850563 h 1410022"/>
                <a:gd name="connsiteX1676" fmla="*/ 441639 w 713885"/>
                <a:gd name="connsiteY1676" fmla="*/ 845527 h 1410022"/>
                <a:gd name="connsiteX1677" fmla="*/ 441639 w 713885"/>
                <a:gd name="connsiteY1677" fmla="*/ 845015 h 1410022"/>
                <a:gd name="connsiteX1678" fmla="*/ 443345 w 713885"/>
                <a:gd name="connsiteY1678" fmla="*/ 846210 h 1410022"/>
                <a:gd name="connsiteX1679" fmla="*/ 443089 w 713885"/>
                <a:gd name="connsiteY1679" fmla="*/ 854915 h 1410022"/>
                <a:gd name="connsiteX1680" fmla="*/ 441042 w 713885"/>
                <a:gd name="connsiteY1680" fmla="*/ 853635 h 1410022"/>
                <a:gd name="connsiteX1681" fmla="*/ 472694 w 713885"/>
                <a:gd name="connsiteY1681" fmla="*/ 978842 h 1410022"/>
                <a:gd name="connsiteX1682" fmla="*/ 481909 w 713885"/>
                <a:gd name="connsiteY1682" fmla="*/ 984474 h 1410022"/>
                <a:gd name="connsiteX1683" fmla="*/ 483700 w 713885"/>
                <a:gd name="connsiteY1683" fmla="*/ 989851 h 1410022"/>
                <a:gd name="connsiteX1684" fmla="*/ 482847 w 713885"/>
                <a:gd name="connsiteY1684" fmla="*/ 998130 h 1410022"/>
                <a:gd name="connsiteX1685" fmla="*/ 478581 w 713885"/>
                <a:gd name="connsiteY1685" fmla="*/ 995484 h 1410022"/>
                <a:gd name="connsiteX1686" fmla="*/ 476107 w 713885"/>
                <a:gd name="connsiteY1686" fmla="*/ 989254 h 1410022"/>
                <a:gd name="connsiteX1687" fmla="*/ 472353 w 713885"/>
                <a:gd name="connsiteY1687" fmla="*/ 980292 h 1410022"/>
                <a:gd name="connsiteX1688" fmla="*/ 472609 w 713885"/>
                <a:gd name="connsiteY1688" fmla="*/ 978927 h 1410022"/>
                <a:gd name="connsiteX1689" fmla="*/ 477557 w 713885"/>
                <a:gd name="connsiteY1689" fmla="*/ 1035939 h 1410022"/>
                <a:gd name="connsiteX1690" fmla="*/ 471927 w 713885"/>
                <a:gd name="connsiteY1690" fmla="*/ 1015285 h 1410022"/>
                <a:gd name="connsiteX1691" fmla="*/ 485322 w 713885"/>
                <a:gd name="connsiteY1691" fmla="*/ 1025271 h 1410022"/>
                <a:gd name="connsiteX1692" fmla="*/ 484810 w 713885"/>
                <a:gd name="connsiteY1692" fmla="*/ 1030563 h 1410022"/>
                <a:gd name="connsiteX1693" fmla="*/ 483273 w 713885"/>
                <a:gd name="connsiteY1693" fmla="*/ 1044987 h 1410022"/>
                <a:gd name="connsiteX1694" fmla="*/ 479093 w 713885"/>
                <a:gd name="connsiteY1694" fmla="*/ 1042341 h 1410022"/>
                <a:gd name="connsiteX1695" fmla="*/ 477472 w 713885"/>
                <a:gd name="connsiteY1695" fmla="*/ 1035939 h 1410022"/>
                <a:gd name="connsiteX1696" fmla="*/ 517912 w 713885"/>
                <a:gd name="connsiteY1696" fmla="*/ 1120520 h 1410022"/>
                <a:gd name="connsiteX1697" fmla="*/ 517657 w 713885"/>
                <a:gd name="connsiteY1697" fmla="*/ 1119581 h 1410022"/>
                <a:gd name="connsiteX1698" fmla="*/ 525506 w 713885"/>
                <a:gd name="connsiteY1698" fmla="*/ 1125385 h 1410022"/>
                <a:gd name="connsiteX1699" fmla="*/ 523287 w 713885"/>
                <a:gd name="connsiteY1699" fmla="*/ 1132895 h 1410022"/>
                <a:gd name="connsiteX1700" fmla="*/ 521411 w 713885"/>
                <a:gd name="connsiteY1700" fmla="*/ 1138785 h 1410022"/>
                <a:gd name="connsiteX1701" fmla="*/ 518083 w 713885"/>
                <a:gd name="connsiteY1701" fmla="*/ 1121117 h 1410022"/>
                <a:gd name="connsiteX1702" fmla="*/ 518083 w 713885"/>
                <a:gd name="connsiteY1702" fmla="*/ 1121117 h 1410022"/>
                <a:gd name="connsiteX1703" fmla="*/ 518083 w 713885"/>
                <a:gd name="connsiteY1703" fmla="*/ 1120861 h 1410022"/>
                <a:gd name="connsiteX1704" fmla="*/ 518083 w 713885"/>
                <a:gd name="connsiteY1704" fmla="*/ 1120605 h 1410022"/>
                <a:gd name="connsiteX1705" fmla="*/ 518083 w 713885"/>
                <a:gd name="connsiteY1705" fmla="*/ 1120605 h 1410022"/>
                <a:gd name="connsiteX1706" fmla="*/ 521752 w 713885"/>
                <a:gd name="connsiteY1706" fmla="*/ 1141089 h 1410022"/>
                <a:gd name="connsiteX1707" fmla="*/ 524994 w 713885"/>
                <a:gd name="connsiteY1707" fmla="*/ 1133408 h 1410022"/>
                <a:gd name="connsiteX1708" fmla="*/ 527553 w 713885"/>
                <a:gd name="connsiteY1708" fmla="*/ 1126921 h 1410022"/>
                <a:gd name="connsiteX1709" fmla="*/ 532928 w 713885"/>
                <a:gd name="connsiteY1709" fmla="*/ 1130932 h 1410022"/>
                <a:gd name="connsiteX1710" fmla="*/ 537877 w 713885"/>
                <a:gd name="connsiteY1710" fmla="*/ 1150136 h 1410022"/>
                <a:gd name="connsiteX1711" fmla="*/ 537621 w 713885"/>
                <a:gd name="connsiteY1711" fmla="*/ 1150904 h 1410022"/>
                <a:gd name="connsiteX1712" fmla="*/ 521837 w 713885"/>
                <a:gd name="connsiteY1712" fmla="*/ 1141772 h 1410022"/>
                <a:gd name="connsiteX1713" fmla="*/ 521752 w 713885"/>
                <a:gd name="connsiteY1713" fmla="*/ 1141089 h 1410022"/>
                <a:gd name="connsiteX1714" fmla="*/ 531819 w 713885"/>
                <a:gd name="connsiteY1714" fmla="*/ 1176167 h 1410022"/>
                <a:gd name="connsiteX1715" fmla="*/ 531649 w 713885"/>
                <a:gd name="connsiteY1715" fmla="*/ 1175996 h 1410022"/>
                <a:gd name="connsiteX1716" fmla="*/ 531478 w 713885"/>
                <a:gd name="connsiteY1716" fmla="*/ 1175826 h 1410022"/>
                <a:gd name="connsiteX1717" fmla="*/ 531478 w 713885"/>
                <a:gd name="connsiteY1717" fmla="*/ 1175826 h 1410022"/>
                <a:gd name="connsiteX1718" fmla="*/ 527383 w 713885"/>
                <a:gd name="connsiteY1718" fmla="*/ 1173095 h 1410022"/>
                <a:gd name="connsiteX1719" fmla="*/ 528662 w 713885"/>
                <a:gd name="connsiteY1719" fmla="*/ 1163109 h 1410022"/>
                <a:gd name="connsiteX1720" fmla="*/ 529771 w 713885"/>
                <a:gd name="connsiteY1720" fmla="*/ 1152611 h 1410022"/>
                <a:gd name="connsiteX1721" fmla="*/ 536000 w 713885"/>
                <a:gd name="connsiteY1721" fmla="*/ 1156708 h 1410022"/>
                <a:gd name="connsiteX1722" fmla="*/ 533270 w 713885"/>
                <a:gd name="connsiteY1722" fmla="*/ 1165413 h 1410022"/>
                <a:gd name="connsiteX1723" fmla="*/ 533525 w 713885"/>
                <a:gd name="connsiteY1723" fmla="*/ 1165499 h 1410022"/>
                <a:gd name="connsiteX1724" fmla="*/ 536938 w 713885"/>
                <a:gd name="connsiteY1724" fmla="*/ 1157305 h 1410022"/>
                <a:gd name="connsiteX1725" fmla="*/ 538133 w 713885"/>
                <a:gd name="connsiteY1725" fmla="*/ 1158073 h 1410022"/>
                <a:gd name="connsiteX1726" fmla="*/ 538133 w 713885"/>
                <a:gd name="connsiteY1726" fmla="*/ 1158073 h 1410022"/>
                <a:gd name="connsiteX1727" fmla="*/ 538133 w 713885"/>
                <a:gd name="connsiteY1727" fmla="*/ 1158073 h 1410022"/>
                <a:gd name="connsiteX1728" fmla="*/ 538133 w 713885"/>
                <a:gd name="connsiteY1728" fmla="*/ 1158073 h 1410022"/>
                <a:gd name="connsiteX1729" fmla="*/ 538133 w 713885"/>
                <a:gd name="connsiteY1729" fmla="*/ 1158073 h 1410022"/>
                <a:gd name="connsiteX1730" fmla="*/ 540180 w 713885"/>
                <a:gd name="connsiteY1730" fmla="*/ 1159268 h 1410022"/>
                <a:gd name="connsiteX1731" fmla="*/ 545640 w 713885"/>
                <a:gd name="connsiteY1731" fmla="*/ 1182653 h 1410022"/>
                <a:gd name="connsiteX1732" fmla="*/ 545214 w 713885"/>
                <a:gd name="connsiteY1732" fmla="*/ 1185556 h 1410022"/>
                <a:gd name="connsiteX1733" fmla="*/ 531904 w 713885"/>
                <a:gd name="connsiteY1733" fmla="*/ 1175996 h 1410022"/>
                <a:gd name="connsiteX1734" fmla="*/ 531904 w 713885"/>
                <a:gd name="connsiteY1734" fmla="*/ 1175996 h 1410022"/>
                <a:gd name="connsiteX1735" fmla="*/ 571236 w 713885"/>
                <a:gd name="connsiteY1735" fmla="*/ 1204759 h 1410022"/>
                <a:gd name="connsiteX1736" fmla="*/ 567311 w 713885"/>
                <a:gd name="connsiteY1736" fmla="*/ 1201942 h 1410022"/>
                <a:gd name="connsiteX1737" fmla="*/ 573027 w 713885"/>
                <a:gd name="connsiteY1737" fmla="*/ 1190506 h 1410022"/>
                <a:gd name="connsiteX1738" fmla="*/ 573027 w 713885"/>
                <a:gd name="connsiteY1738" fmla="*/ 1190506 h 1410022"/>
                <a:gd name="connsiteX1739" fmla="*/ 573027 w 713885"/>
                <a:gd name="connsiteY1739" fmla="*/ 1190506 h 1410022"/>
                <a:gd name="connsiteX1740" fmla="*/ 573027 w 713885"/>
                <a:gd name="connsiteY1740" fmla="*/ 1190506 h 1410022"/>
                <a:gd name="connsiteX1741" fmla="*/ 573027 w 713885"/>
                <a:gd name="connsiteY1741" fmla="*/ 1190506 h 1410022"/>
                <a:gd name="connsiteX1742" fmla="*/ 573284 w 713885"/>
                <a:gd name="connsiteY1742" fmla="*/ 1189908 h 1410022"/>
                <a:gd name="connsiteX1743" fmla="*/ 574989 w 713885"/>
                <a:gd name="connsiteY1743" fmla="*/ 1197589 h 1410022"/>
                <a:gd name="connsiteX1744" fmla="*/ 573113 w 713885"/>
                <a:gd name="connsiteY1744" fmla="*/ 1206210 h 1410022"/>
                <a:gd name="connsiteX1745" fmla="*/ 571151 w 713885"/>
                <a:gd name="connsiteY1745" fmla="*/ 1204759 h 1410022"/>
                <a:gd name="connsiteX1746" fmla="*/ 576099 w 713885"/>
                <a:gd name="connsiteY1746" fmla="*/ 1208343 h 1410022"/>
                <a:gd name="connsiteX1747" fmla="*/ 576611 w 713885"/>
                <a:gd name="connsiteY1747" fmla="*/ 1205015 h 1410022"/>
                <a:gd name="connsiteX1748" fmla="*/ 577549 w 713885"/>
                <a:gd name="connsiteY1748" fmla="*/ 1209282 h 1410022"/>
                <a:gd name="connsiteX1749" fmla="*/ 577549 w 713885"/>
                <a:gd name="connsiteY1749" fmla="*/ 1209282 h 1410022"/>
                <a:gd name="connsiteX1750" fmla="*/ 576099 w 713885"/>
                <a:gd name="connsiteY1750" fmla="*/ 1208258 h 1410022"/>
                <a:gd name="connsiteX1751" fmla="*/ 563131 w 713885"/>
                <a:gd name="connsiteY1751" fmla="*/ 1198870 h 1410022"/>
                <a:gd name="connsiteX1752" fmla="*/ 559377 w 713885"/>
                <a:gd name="connsiteY1752" fmla="*/ 1196139 h 1410022"/>
                <a:gd name="connsiteX1753" fmla="*/ 559462 w 713885"/>
                <a:gd name="connsiteY1753" fmla="*/ 1195968 h 1410022"/>
                <a:gd name="connsiteX1754" fmla="*/ 569018 w 713885"/>
                <a:gd name="connsiteY1754" fmla="*/ 1176508 h 1410022"/>
                <a:gd name="connsiteX1755" fmla="*/ 569018 w 713885"/>
                <a:gd name="connsiteY1755" fmla="*/ 1176508 h 1410022"/>
                <a:gd name="connsiteX1756" fmla="*/ 569018 w 713885"/>
                <a:gd name="connsiteY1756" fmla="*/ 1176508 h 1410022"/>
                <a:gd name="connsiteX1757" fmla="*/ 569018 w 713885"/>
                <a:gd name="connsiteY1757" fmla="*/ 1176508 h 1410022"/>
                <a:gd name="connsiteX1758" fmla="*/ 569018 w 713885"/>
                <a:gd name="connsiteY1758" fmla="*/ 1176508 h 1410022"/>
                <a:gd name="connsiteX1759" fmla="*/ 569018 w 713885"/>
                <a:gd name="connsiteY1759" fmla="*/ 1176338 h 1410022"/>
                <a:gd name="connsiteX1760" fmla="*/ 570212 w 713885"/>
                <a:gd name="connsiteY1760" fmla="*/ 1177021 h 1410022"/>
                <a:gd name="connsiteX1761" fmla="*/ 570980 w 713885"/>
                <a:gd name="connsiteY1761" fmla="*/ 1180349 h 1410022"/>
                <a:gd name="connsiteX1762" fmla="*/ 567397 w 713885"/>
                <a:gd name="connsiteY1762" fmla="*/ 1188030 h 1410022"/>
                <a:gd name="connsiteX1763" fmla="*/ 567397 w 713885"/>
                <a:gd name="connsiteY1763" fmla="*/ 1188030 h 1410022"/>
                <a:gd name="connsiteX1764" fmla="*/ 567397 w 713885"/>
                <a:gd name="connsiteY1764" fmla="*/ 1188116 h 1410022"/>
                <a:gd name="connsiteX1765" fmla="*/ 567397 w 713885"/>
                <a:gd name="connsiteY1765" fmla="*/ 1188116 h 1410022"/>
                <a:gd name="connsiteX1766" fmla="*/ 567397 w 713885"/>
                <a:gd name="connsiteY1766" fmla="*/ 1188201 h 1410022"/>
                <a:gd name="connsiteX1767" fmla="*/ 563045 w 713885"/>
                <a:gd name="connsiteY1767" fmla="*/ 1198955 h 1410022"/>
                <a:gd name="connsiteX1768" fmla="*/ 567397 w 713885"/>
                <a:gd name="connsiteY1768" fmla="*/ 1164901 h 1410022"/>
                <a:gd name="connsiteX1769" fmla="*/ 565519 w 713885"/>
                <a:gd name="connsiteY1769" fmla="*/ 1169254 h 1410022"/>
                <a:gd name="connsiteX1770" fmla="*/ 558438 w 713885"/>
                <a:gd name="connsiteY1770" fmla="*/ 1164474 h 1410022"/>
                <a:gd name="connsiteX1771" fmla="*/ 562534 w 713885"/>
                <a:gd name="connsiteY1771" fmla="*/ 1153379 h 1410022"/>
                <a:gd name="connsiteX1772" fmla="*/ 564922 w 713885"/>
                <a:gd name="connsiteY1772" fmla="*/ 1155086 h 1410022"/>
                <a:gd name="connsiteX1773" fmla="*/ 565178 w 713885"/>
                <a:gd name="connsiteY1773" fmla="*/ 1156196 h 1410022"/>
                <a:gd name="connsiteX1774" fmla="*/ 567311 w 713885"/>
                <a:gd name="connsiteY1774" fmla="*/ 1164901 h 1410022"/>
                <a:gd name="connsiteX1775" fmla="*/ 559035 w 713885"/>
                <a:gd name="connsiteY1775" fmla="*/ 1101828 h 1410022"/>
                <a:gd name="connsiteX1776" fmla="*/ 559035 w 713885"/>
                <a:gd name="connsiteY1776" fmla="*/ 1101828 h 1410022"/>
                <a:gd name="connsiteX1777" fmla="*/ 557756 w 713885"/>
                <a:gd name="connsiteY1777" fmla="*/ 1106864 h 1410022"/>
                <a:gd name="connsiteX1778" fmla="*/ 556647 w 713885"/>
                <a:gd name="connsiteY1778" fmla="*/ 1102597 h 1410022"/>
                <a:gd name="connsiteX1779" fmla="*/ 557244 w 713885"/>
                <a:gd name="connsiteY1779" fmla="*/ 1100036 h 1410022"/>
                <a:gd name="connsiteX1780" fmla="*/ 559206 w 713885"/>
                <a:gd name="connsiteY1780" fmla="*/ 1101316 h 1410022"/>
                <a:gd name="connsiteX1781" fmla="*/ 559121 w 713885"/>
                <a:gd name="connsiteY1781" fmla="*/ 1101658 h 1410022"/>
                <a:gd name="connsiteX1782" fmla="*/ 559121 w 713885"/>
                <a:gd name="connsiteY1782" fmla="*/ 1101658 h 1410022"/>
                <a:gd name="connsiteX1783" fmla="*/ 559121 w 713885"/>
                <a:gd name="connsiteY1783" fmla="*/ 1101743 h 1410022"/>
                <a:gd name="connsiteX1784" fmla="*/ 559121 w 713885"/>
                <a:gd name="connsiteY1784" fmla="*/ 1101743 h 1410022"/>
                <a:gd name="connsiteX1785" fmla="*/ 560571 w 713885"/>
                <a:gd name="connsiteY1785" fmla="*/ 1097049 h 1410022"/>
                <a:gd name="connsiteX1786" fmla="*/ 558268 w 713885"/>
                <a:gd name="connsiteY1786" fmla="*/ 1095427 h 1410022"/>
                <a:gd name="connsiteX1787" fmla="*/ 560144 w 713885"/>
                <a:gd name="connsiteY1787" fmla="*/ 1086380 h 1410022"/>
                <a:gd name="connsiteX1788" fmla="*/ 562022 w 713885"/>
                <a:gd name="connsiteY1788" fmla="*/ 1092440 h 1410022"/>
                <a:gd name="connsiteX1789" fmla="*/ 560571 w 713885"/>
                <a:gd name="connsiteY1789" fmla="*/ 1097049 h 1410022"/>
                <a:gd name="connsiteX1790" fmla="*/ 488905 w 713885"/>
                <a:gd name="connsiteY1790" fmla="*/ 982768 h 1410022"/>
                <a:gd name="connsiteX1791" fmla="*/ 487027 w 713885"/>
                <a:gd name="connsiteY1791" fmla="*/ 981487 h 1410022"/>
                <a:gd name="connsiteX1792" fmla="*/ 489417 w 713885"/>
                <a:gd name="connsiteY1792" fmla="*/ 967319 h 1410022"/>
                <a:gd name="connsiteX1793" fmla="*/ 490697 w 713885"/>
                <a:gd name="connsiteY1793" fmla="*/ 968088 h 1410022"/>
                <a:gd name="connsiteX1794" fmla="*/ 489417 w 713885"/>
                <a:gd name="connsiteY1794" fmla="*/ 977817 h 1410022"/>
                <a:gd name="connsiteX1795" fmla="*/ 489417 w 713885"/>
                <a:gd name="connsiteY1795" fmla="*/ 977817 h 1410022"/>
                <a:gd name="connsiteX1796" fmla="*/ 489417 w 713885"/>
                <a:gd name="connsiteY1796" fmla="*/ 977988 h 1410022"/>
                <a:gd name="connsiteX1797" fmla="*/ 489417 w 713885"/>
                <a:gd name="connsiteY1797" fmla="*/ 978159 h 1410022"/>
                <a:gd name="connsiteX1798" fmla="*/ 489417 w 713885"/>
                <a:gd name="connsiteY1798" fmla="*/ 978159 h 1410022"/>
                <a:gd name="connsiteX1799" fmla="*/ 489075 w 713885"/>
                <a:gd name="connsiteY1799" fmla="*/ 982853 h 1410022"/>
                <a:gd name="connsiteX1800" fmla="*/ 476107 w 713885"/>
                <a:gd name="connsiteY1800" fmla="*/ 909624 h 1410022"/>
                <a:gd name="connsiteX1801" fmla="*/ 474230 w 713885"/>
                <a:gd name="connsiteY1801" fmla="*/ 926181 h 1410022"/>
                <a:gd name="connsiteX1802" fmla="*/ 469196 w 713885"/>
                <a:gd name="connsiteY1802" fmla="*/ 922938 h 1410022"/>
                <a:gd name="connsiteX1803" fmla="*/ 469196 w 713885"/>
                <a:gd name="connsiteY1803" fmla="*/ 922938 h 1410022"/>
                <a:gd name="connsiteX1804" fmla="*/ 469196 w 713885"/>
                <a:gd name="connsiteY1804" fmla="*/ 922938 h 1410022"/>
                <a:gd name="connsiteX1805" fmla="*/ 469196 w 713885"/>
                <a:gd name="connsiteY1805" fmla="*/ 922938 h 1410022"/>
                <a:gd name="connsiteX1806" fmla="*/ 469196 w 713885"/>
                <a:gd name="connsiteY1806" fmla="*/ 922938 h 1410022"/>
                <a:gd name="connsiteX1807" fmla="*/ 468343 w 713885"/>
                <a:gd name="connsiteY1807" fmla="*/ 922426 h 1410022"/>
                <a:gd name="connsiteX1808" fmla="*/ 469026 w 713885"/>
                <a:gd name="connsiteY1808" fmla="*/ 916793 h 1410022"/>
                <a:gd name="connsiteX1809" fmla="*/ 469026 w 713885"/>
                <a:gd name="connsiteY1809" fmla="*/ 916793 h 1410022"/>
                <a:gd name="connsiteX1810" fmla="*/ 469026 w 713885"/>
                <a:gd name="connsiteY1810" fmla="*/ 916793 h 1410022"/>
                <a:gd name="connsiteX1811" fmla="*/ 469026 w 713885"/>
                <a:gd name="connsiteY1811" fmla="*/ 916793 h 1410022"/>
                <a:gd name="connsiteX1812" fmla="*/ 469623 w 713885"/>
                <a:gd name="connsiteY1812" fmla="*/ 905442 h 1410022"/>
                <a:gd name="connsiteX1813" fmla="*/ 476022 w 713885"/>
                <a:gd name="connsiteY1813" fmla="*/ 909624 h 1410022"/>
                <a:gd name="connsiteX1814" fmla="*/ 476107 w 713885"/>
                <a:gd name="connsiteY1814" fmla="*/ 909794 h 1410022"/>
                <a:gd name="connsiteX1815" fmla="*/ 466552 w 713885"/>
                <a:gd name="connsiteY1815" fmla="*/ 888031 h 1410022"/>
                <a:gd name="connsiteX1816" fmla="*/ 466552 w 713885"/>
                <a:gd name="connsiteY1816" fmla="*/ 888457 h 1410022"/>
                <a:gd name="connsiteX1817" fmla="*/ 466552 w 713885"/>
                <a:gd name="connsiteY1817" fmla="*/ 887860 h 1410022"/>
                <a:gd name="connsiteX1818" fmla="*/ 466552 w 713885"/>
                <a:gd name="connsiteY1818" fmla="*/ 887945 h 1410022"/>
                <a:gd name="connsiteX1819" fmla="*/ 470647 w 713885"/>
                <a:gd name="connsiteY1819" fmla="*/ 940179 h 1410022"/>
                <a:gd name="connsiteX1820" fmla="*/ 467234 w 713885"/>
                <a:gd name="connsiteY1820" fmla="*/ 929766 h 1410022"/>
                <a:gd name="connsiteX1821" fmla="*/ 467319 w 713885"/>
                <a:gd name="connsiteY1821" fmla="*/ 928998 h 1410022"/>
                <a:gd name="connsiteX1822" fmla="*/ 473462 w 713885"/>
                <a:gd name="connsiteY1822" fmla="*/ 932668 h 1410022"/>
                <a:gd name="connsiteX1823" fmla="*/ 472268 w 713885"/>
                <a:gd name="connsiteY1823" fmla="*/ 942483 h 1410022"/>
                <a:gd name="connsiteX1824" fmla="*/ 472268 w 713885"/>
                <a:gd name="connsiteY1824" fmla="*/ 942483 h 1410022"/>
                <a:gd name="connsiteX1825" fmla="*/ 472268 w 713885"/>
                <a:gd name="connsiteY1825" fmla="*/ 942568 h 1410022"/>
                <a:gd name="connsiteX1826" fmla="*/ 472268 w 713885"/>
                <a:gd name="connsiteY1826" fmla="*/ 942568 h 1410022"/>
                <a:gd name="connsiteX1827" fmla="*/ 472268 w 713885"/>
                <a:gd name="connsiteY1827" fmla="*/ 942654 h 1410022"/>
                <a:gd name="connsiteX1828" fmla="*/ 472097 w 713885"/>
                <a:gd name="connsiteY1828" fmla="*/ 944873 h 1410022"/>
                <a:gd name="connsiteX1829" fmla="*/ 470647 w 713885"/>
                <a:gd name="connsiteY1829" fmla="*/ 940179 h 1410022"/>
                <a:gd name="connsiteX1830" fmla="*/ 469964 w 713885"/>
                <a:gd name="connsiteY1830" fmla="*/ 895968 h 1410022"/>
                <a:gd name="connsiteX1831" fmla="*/ 471670 w 713885"/>
                <a:gd name="connsiteY1831" fmla="*/ 899809 h 1410022"/>
                <a:gd name="connsiteX1832" fmla="*/ 469879 w 713885"/>
                <a:gd name="connsiteY1832" fmla="*/ 898529 h 1410022"/>
                <a:gd name="connsiteX1833" fmla="*/ 469964 w 713885"/>
                <a:gd name="connsiteY1833" fmla="*/ 895968 h 1410022"/>
                <a:gd name="connsiteX1834" fmla="*/ 479435 w 713885"/>
                <a:gd name="connsiteY1834" fmla="*/ 917476 h 1410022"/>
                <a:gd name="connsiteX1835" fmla="*/ 486601 w 713885"/>
                <a:gd name="connsiteY1835" fmla="*/ 934290 h 1410022"/>
                <a:gd name="connsiteX1836" fmla="*/ 479008 w 713885"/>
                <a:gd name="connsiteY1836" fmla="*/ 929425 h 1410022"/>
                <a:gd name="connsiteX1837" fmla="*/ 479435 w 713885"/>
                <a:gd name="connsiteY1837" fmla="*/ 917476 h 1410022"/>
                <a:gd name="connsiteX1838" fmla="*/ 487198 w 713885"/>
                <a:gd name="connsiteY1838" fmla="*/ 940776 h 1410022"/>
                <a:gd name="connsiteX1839" fmla="*/ 486174 w 713885"/>
                <a:gd name="connsiteY1839" fmla="*/ 958614 h 1410022"/>
                <a:gd name="connsiteX1840" fmla="*/ 481311 w 713885"/>
                <a:gd name="connsiteY1840" fmla="*/ 955456 h 1410022"/>
                <a:gd name="connsiteX1841" fmla="*/ 481311 w 713885"/>
                <a:gd name="connsiteY1841" fmla="*/ 955456 h 1410022"/>
                <a:gd name="connsiteX1842" fmla="*/ 481311 w 713885"/>
                <a:gd name="connsiteY1842" fmla="*/ 955456 h 1410022"/>
                <a:gd name="connsiteX1843" fmla="*/ 481311 w 713885"/>
                <a:gd name="connsiteY1843" fmla="*/ 955456 h 1410022"/>
                <a:gd name="connsiteX1844" fmla="*/ 481311 w 713885"/>
                <a:gd name="connsiteY1844" fmla="*/ 955456 h 1410022"/>
                <a:gd name="connsiteX1845" fmla="*/ 477045 w 713885"/>
                <a:gd name="connsiteY1845" fmla="*/ 952810 h 1410022"/>
                <a:gd name="connsiteX1846" fmla="*/ 478325 w 713885"/>
                <a:gd name="connsiteY1846" fmla="*/ 943251 h 1410022"/>
                <a:gd name="connsiteX1847" fmla="*/ 478325 w 713885"/>
                <a:gd name="connsiteY1847" fmla="*/ 943251 h 1410022"/>
                <a:gd name="connsiteX1848" fmla="*/ 478325 w 713885"/>
                <a:gd name="connsiteY1848" fmla="*/ 943251 h 1410022"/>
                <a:gd name="connsiteX1849" fmla="*/ 478325 w 713885"/>
                <a:gd name="connsiteY1849" fmla="*/ 943251 h 1410022"/>
                <a:gd name="connsiteX1850" fmla="*/ 478752 w 713885"/>
                <a:gd name="connsiteY1850" fmla="*/ 935911 h 1410022"/>
                <a:gd name="connsiteX1851" fmla="*/ 487284 w 713885"/>
                <a:gd name="connsiteY1851" fmla="*/ 940947 h 1410022"/>
                <a:gd name="connsiteX1852" fmla="*/ 485748 w 713885"/>
                <a:gd name="connsiteY1852" fmla="*/ 965186 h 1410022"/>
                <a:gd name="connsiteX1853" fmla="*/ 484810 w 713885"/>
                <a:gd name="connsiteY1853" fmla="*/ 977817 h 1410022"/>
                <a:gd name="connsiteX1854" fmla="*/ 484127 w 713885"/>
                <a:gd name="connsiteY1854" fmla="*/ 976281 h 1410022"/>
                <a:gd name="connsiteX1855" fmla="*/ 483871 w 713885"/>
                <a:gd name="connsiteY1855" fmla="*/ 976366 h 1410022"/>
                <a:gd name="connsiteX1856" fmla="*/ 484724 w 713885"/>
                <a:gd name="connsiteY1856" fmla="*/ 978500 h 1410022"/>
                <a:gd name="connsiteX1857" fmla="*/ 484639 w 713885"/>
                <a:gd name="connsiteY1857" fmla="*/ 979866 h 1410022"/>
                <a:gd name="connsiteX1858" fmla="*/ 482591 w 713885"/>
                <a:gd name="connsiteY1858" fmla="*/ 978500 h 1410022"/>
                <a:gd name="connsiteX1859" fmla="*/ 476790 w 713885"/>
                <a:gd name="connsiteY1859" fmla="*/ 959553 h 1410022"/>
                <a:gd name="connsiteX1860" fmla="*/ 477899 w 713885"/>
                <a:gd name="connsiteY1860" fmla="*/ 960321 h 1410022"/>
                <a:gd name="connsiteX1861" fmla="*/ 477899 w 713885"/>
                <a:gd name="connsiteY1861" fmla="*/ 960321 h 1410022"/>
                <a:gd name="connsiteX1862" fmla="*/ 478069 w 713885"/>
                <a:gd name="connsiteY1862" fmla="*/ 960406 h 1410022"/>
                <a:gd name="connsiteX1863" fmla="*/ 478240 w 713885"/>
                <a:gd name="connsiteY1863" fmla="*/ 960406 h 1410022"/>
                <a:gd name="connsiteX1864" fmla="*/ 478240 w 713885"/>
                <a:gd name="connsiteY1864" fmla="*/ 960491 h 1410022"/>
                <a:gd name="connsiteX1865" fmla="*/ 485748 w 713885"/>
                <a:gd name="connsiteY1865" fmla="*/ 965015 h 1410022"/>
                <a:gd name="connsiteX1866" fmla="*/ 488393 w 713885"/>
                <a:gd name="connsiteY1866" fmla="*/ 1021430 h 1410022"/>
                <a:gd name="connsiteX1867" fmla="*/ 490440 w 713885"/>
                <a:gd name="connsiteY1867" fmla="*/ 1009994 h 1410022"/>
                <a:gd name="connsiteX1868" fmla="*/ 493597 w 713885"/>
                <a:gd name="connsiteY1868" fmla="*/ 1019638 h 1410022"/>
                <a:gd name="connsiteX1869" fmla="*/ 495986 w 713885"/>
                <a:gd name="connsiteY1869" fmla="*/ 1027234 h 1410022"/>
                <a:gd name="connsiteX1870" fmla="*/ 488734 w 713885"/>
                <a:gd name="connsiteY1870" fmla="*/ 1022284 h 1410022"/>
                <a:gd name="connsiteX1871" fmla="*/ 488393 w 713885"/>
                <a:gd name="connsiteY1871" fmla="*/ 1021345 h 1410022"/>
                <a:gd name="connsiteX1872" fmla="*/ 491379 w 713885"/>
                <a:gd name="connsiteY1872" fmla="*/ 1029880 h 1410022"/>
                <a:gd name="connsiteX1873" fmla="*/ 498119 w 713885"/>
                <a:gd name="connsiteY1873" fmla="*/ 1034830 h 1410022"/>
                <a:gd name="connsiteX1874" fmla="*/ 498119 w 713885"/>
                <a:gd name="connsiteY1874" fmla="*/ 1034830 h 1410022"/>
                <a:gd name="connsiteX1875" fmla="*/ 496242 w 713885"/>
                <a:gd name="connsiteY1875" fmla="*/ 1044048 h 1410022"/>
                <a:gd name="connsiteX1876" fmla="*/ 491379 w 713885"/>
                <a:gd name="connsiteY1876" fmla="*/ 1029795 h 1410022"/>
                <a:gd name="connsiteX1877" fmla="*/ 513476 w 713885"/>
                <a:gd name="connsiteY1877" fmla="*/ 1060264 h 1410022"/>
                <a:gd name="connsiteX1878" fmla="*/ 513646 w 713885"/>
                <a:gd name="connsiteY1878" fmla="*/ 1060776 h 1410022"/>
                <a:gd name="connsiteX1879" fmla="*/ 513305 w 713885"/>
                <a:gd name="connsiteY1879" fmla="*/ 1061800 h 1410022"/>
                <a:gd name="connsiteX1880" fmla="*/ 513476 w 713885"/>
                <a:gd name="connsiteY1880" fmla="*/ 1060264 h 1410022"/>
                <a:gd name="connsiteX1881" fmla="*/ 508357 w 713885"/>
                <a:gd name="connsiteY1881" fmla="*/ 1083564 h 1410022"/>
                <a:gd name="connsiteX1882" fmla="*/ 513050 w 713885"/>
                <a:gd name="connsiteY1882" fmla="*/ 1071103 h 1410022"/>
                <a:gd name="connsiteX1883" fmla="*/ 517742 w 713885"/>
                <a:gd name="connsiteY1883" fmla="*/ 1074346 h 1410022"/>
                <a:gd name="connsiteX1884" fmla="*/ 518168 w 713885"/>
                <a:gd name="connsiteY1884" fmla="*/ 1075797 h 1410022"/>
                <a:gd name="connsiteX1885" fmla="*/ 516462 w 713885"/>
                <a:gd name="connsiteY1885" fmla="*/ 1085271 h 1410022"/>
                <a:gd name="connsiteX1886" fmla="*/ 516462 w 713885"/>
                <a:gd name="connsiteY1886" fmla="*/ 1085271 h 1410022"/>
                <a:gd name="connsiteX1887" fmla="*/ 516462 w 713885"/>
                <a:gd name="connsiteY1887" fmla="*/ 1085698 h 1410022"/>
                <a:gd name="connsiteX1888" fmla="*/ 516462 w 713885"/>
                <a:gd name="connsiteY1888" fmla="*/ 1086124 h 1410022"/>
                <a:gd name="connsiteX1889" fmla="*/ 516462 w 713885"/>
                <a:gd name="connsiteY1889" fmla="*/ 1086124 h 1410022"/>
                <a:gd name="connsiteX1890" fmla="*/ 515524 w 713885"/>
                <a:gd name="connsiteY1890" fmla="*/ 1092099 h 1410022"/>
                <a:gd name="connsiteX1891" fmla="*/ 509808 w 713885"/>
                <a:gd name="connsiteY1891" fmla="*/ 1088088 h 1410022"/>
                <a:gd name="connsiteX1892" fmla="*/ 508528 w 713885"/>
                <a:gd name="connsiteY1892" fmla="*/ 1083649 h 1410022"/>
                <a:gd name="connsiteX1893" fmla="*/ 549565 w 713885"/>
                <a:gd name="connsiteY1893" fmla="*/ 1180861 h 1410022"/>
                <a:gd name="connsiteX1894" fmla="*/ 548029 w 713885"/>
                <a:gd name="connsiteY1894" fmla="*/ 1172753 h 1410022"/>
                <a:gd name="connsiteX1895" fmla="*/ 548798 w 713885"/>
                <a:gd name="connsiteY1895" fmla="*/ 1164731 h 1410022"/>
                <a:gd name="connsiteX1896" fmla="*/ 553405 w 713885"/>
                <a:gd name="connsiteY1896" fmla="*/ 1167376 h 1410022"/>
                <a:gd name="connsiteX1897" fmla="*/ 549565 w 713885"/>
                <a:gd name="connsiteY1897" fmla="*/ 1180861 h 1410022"/>
                <a:gd name="connsiteX1898" fmla="*/ 557926 w 713885"/>
                <a:gd name="connsiteY1898" fmla="*/ 1079041 h 1410022"/>
                <a:gd name="connsiteX1899" fmla="*/ 553916 w 713885"/>
                <a:gd name="connsiteY1899" fmla="*/ 1092355 h 1410022"/>
                <a:gd name="connsiteX1900" fmla="*/ 553405 w 713885"/>
                <a:gd name="connsiteY1900" fmla="*/ 1092013 h 1410022"/>
                <a:gd name="connsiteX1901" fmla="*/ 545897 w 713885"/>
                <a:gd name="connsiteY1901" fmla="*/ 1069055 h 1410022"/>
                <a:gd name="connsiteX1902" fmla="*/ 545897 w 713885"/>
                <a:gd name="connsiteY1902" fmla="*/ 1068884 h 1410022"/>
                <a:gd name="connsiteX1903" fmla="*/ 556988 w 713885"/>
                <a:gd name="connsiteY1903" fmla="*/ 1076395 h 1410022"/>
                <a:gd name="connsiteX1904" fmla="*/ 557841 w 713885"/>
                <a:gd name="connsiteY1904" fmla="*/ 1079041 h 1410022"/>
                <a:gd name="connsiteX1905" fmla="*/ 538986 w 713885"/>
                <a:gd name="connsiteY1905" fmla="*/ 1040804 h 1410022"/>
                <a:gd name="connsiteX1906" fmla="*/ 538474 w 713885"/>
                <a:gd name="connsiteY1906" fmla="*/ 1047462 h 1410022"/>
                <a:gd name="connsiteX1907" fmla="*/ 536768 w 713885"/>
                <a:gd name="connsiteY1907" fmla="*/ 1042853 h 1410022"/>
                <a:gd name="connsiteX1908" fmla="*/ 537791 w 713885"/>
                <a:gd name="connsiteY1908" fmla="*/ 1039951 h 1410022"/>
                <a:gd name="connsiteX1909" fmla="*/ 539071 w 713885"/>
                <a:gd name="connsiteY1909" fmla="*/ 1040719 h 1410022"/>
                <a:gd name="connsiteX1910" fmla="*/ 513391 w 713885"/>
                <a:gd name="connsiteY1910" fmla="*/ 1002824 h 1410022"/>
                <a:gd name="connsiteX1911" fmla="*/ 513817 w 713885"/>
                <a:gd name="connsiteY1911" fmla="*/ 1003081 h 1410022"/>
                <a:gd name="connsiteX1912" fmla="*/ 517827 w 713885"/>
                <a:gd name="connsiteY1912" fmla="*/ 1014346 h 1410022"/>
                <a:gd name="connsiteX1913" fmla="*/ 517059 w 713885"/>
                <a:gd name="connsiteY1913" fmla="*/ 1019809 h 1410022"/>
                <a:gd name="connsiteX1914" fmla="*/ 511940 w 713885"/>
                <a:gd name="connsiteY1914" fmla="*/ 1016565 h 1410022"/>
                <a:gd name="connsiteX1915" fmla="*/ 512367 w 713885"/>
                <a:gd name="connsiteY1915" fmla="*/ 1014859 h 1410022"/>
                <a:gd name="connsiteX1916" fmla="*/ 512367 w 713885"/>
                <a:gd name="connsiteY1916" fmla="*/ 1014859 h 1410022"/>
                <a:gd name="connsiteX1917" fmla="*/ 512367 w 713885"/>
                <a:gd name="connsiteY1917" fmla="*/ 1014859 h 1410022"/>
                <a:gd name="connsiteX1918" fmla="*/ 512367 w 713885"/>
                <a:gd name="connsiteY1918" fmla="*/ 1014859 h 1410022"/>
                <a:gd name="connsiteX1919" fmla="*/ 512367 w 713885"/>
                <a:gd name="connsiteY1919" fmla="*/ 1014859 h 1410022"/>
                <a:gd name="connsiteX1920" fmla="*/ 513476 w 713885"/>
                <a:gd name="connsiteY1920" fmla="*/ 1002910 h 1410022"/>
                <a:gd name="connsiteX1921" fmla="*/ 531478 w 713885"/>
                <a:gd name="connsiteY1921" fmla="*/ 1103450 h 1410022"/>
                <a:gd name="connsiteX1922" fmla="*/ 529089 w 713885"/>
                <a:gd name="connsiteY1922" fmla="*/ 1095427 h 1410022"/>
                <a:gd name="connsiteX1923" fmla="*/ 532758 w 713885"/>
                <a:gd name="connsiteY1923" fmla="*/ 1084332 h 1410022"/>
                <a:gd name="connsiteX1924" fmla="*/ 536000 w 713885"/>
                <a:gd name="connsiteY1924" fmla="*/ 1086380 h 1410022"/>
                <a:gd name="connsiteX1925" fmla="*/ 531734 w 713885"/>
                <a:gd name="connsiteY1925" fmla="*/ 1103621 h 1410022"/>
                <a:gd name="connsiteX1926" fmla="*/ 531563 w 713885"/>
                <a:gd name="connsiteY1926" fmla="*/ 1103450 h 1410022"/>
                <a:gd name="connsiteX1927" fmla="*/ 542825 w 713885"/>
                <a:gd name="connsiteY1927" fmla="*/ 1083906 h 1410022"/>
                <a:gd name="connsiteX1928" fmla="*/ 542825 w 713885"/>
                <a:gd name="connsiteY1928" fmla="*/ 1083906 h 1410022"/>
                <a:gd name="connsiteX1929" fmla="*/ 543849 w 713885"/>
                <a:gd name="connsiteY1929" fmla="*/ 1079297 h 1410022"/>
                <a:gd name="connsiteX1930" fmla="*/ 545982 w 713885"/>
                <a:gd name="connsiteY1930" fmla="*/ 1086636 h 1410022"/>
                <a:gd name="connsiteX1931" fmla="*/ 542740 w 713885"/>
                <a:gd name="connsiteY1931" fmla="*/ 1084332 h 1410022"/>
                <a:gd name="connsiteX1932" fmla="*/ 542825 w 713885"/>
                <a:gd name="connsiteY1932" fmla="*/ 1083991 h 1410022"/>
                <a:gd name="connsiteX1933" fmla="*/ 542825 w 713885"/>
                <a:gd name="connsiteY1933" fmla="*/ 1083991 h 1410022"/>
                <a:gd name="connsiteX1934" fmla="*/ 542825 w 713885"/>
                <a:gd name="connsiteY1934" fmla="*/ 1083991 h 1410022"/>
                <a:gd name="connsiteX1935" fmla="*/ 542825 w 713885"/>
                <a:gd name="connsiteY1935" fmla="*/ 1083991 h 1410022"/>
                <a:gd name="connsiteX1936" fmla="*/ 537450 w 713885"/>
                <a:gd name="connsiteY1936" fmla="*/ 1080662 h 1410022"/>
                <a:gd name="connsiteX1937" fmla="*/ 534464 w 713885"/>
                <a:gd name="connsiteY1937" fmla="*/ 1078529 h 1410022"/>
                <a:gd name="connsiteX1938" fmla="*/ 538048 w 713885"/>
                <a:gd name="connsiteY1938" fmla="*/ 1063337 h 1410022"/>
                <a:gd name="connsiteX1939" fmla="*/ 539412 w 713885"/>
                <a:gd name="connsiteY1939" fmla="*/ 1064275 h 1410022"/>
                <a:gd name="connsiteX1940" fmla="*/ 540778 w 713885"/>
                <a:gd name="connsiteY1940" fmla="*/ 1068970 h 1410022"/>
                <a:gd name="connsiteX1941" fmla="*/ 537450 w 713885"/>
                <a:gd name="connsiteY1941" fmla="*/ 1080662 h 1410022"/>
                <a:gd name="connsiteX1942" fmla="*/ 535061 w 713885"/>
                <a:gd name="connsiteY1942" fmla="*/ 1050107 h 1410022"/>
                <a:gd name="connsiteX1943" fmla="*/ 536768 w 713885"/>
                <a:gd name="connsiteY1943" fmla="*/ 1055484 h 1410022"/>
                <a:gd name="connsiteX1944" fmla="*/ 533355 w 713885"/>
                <a:gd name="connsiteY1944" fmla="*/ 1053009 h 1410022"/>
                <a:gd name="connsiteX1945" fmla="*/ 534720 w 713885"/>
                <a:gd name="connsiteY1945" fmla="*/ 1048913 h 1410022"/>
                <a:gd name="connsiteX1946" fmla="*/ 535061 w 713885"/>
                <a:gd name="connsiteY1946" fmla="*/ 1050022 h 1410022"/>
                <a:gd name="connsiteX1947" fmla="*/ 523799 w 713885"/>
                <a:gd name="connsiteY1947" fmla="*/ 1046267 h 1410022"/>
                <a:gd name="connsiteX1948" fmla="*/ 522775 w 713885"/>
                <a:gd name="connsiteY1948" fmla="*/ 1045584 h 1410022"/>
                <a:gd name="connsiteX1949" fmla="*/ 523714 w 713885"/>
                <a:gd name="connsiteY1949" fmla="*/ 1043280 h 1410022"/>
                <a:gd name="connsiteX1950" fmla="*/ 524994 w 713885"/>
                <a:gd name="connsiteY1950" fmla="*/ 1040378 h 1410022"/>
                <a:gd name="connsiteX1951" fmla="*/ 523799 w 713885"/>
                <a:gd name="connsiteY1951" fmla="*/ 1046011 h 1410022"/>
                <a:gd name="connsiteX1952" fmla="*/ 523799 w 713885"/>
                <a:gd name="connsiteY1952" fmla="*/ 1046352 h 1410022"/>
                <a:gd name="connsiteX1953" fmla="*/ 531734 w 713885"/>
                <a:gd name="connsiteY1953" fmla="*/ 1083649 h 1410022"/>
                <a:gd name="connsiteX1954" fmla="*/ 528577 w 713885"/>
                <a:gd name="connsiteY1954" fmla="*/ 1094147 h 1410022"/>
                <a:gd name="connsiteX1955" fmla="*/ 524738 w 713885"/>
                <a:gd name="connsiteY1955" fmla="*/ 1081857 h 1410022"/>
                <a:gd name="connsiteX1956" fmla="*/ 525335 w 713885"/>
                <a:gd name="connsiteY1956" fmla="*/ 1079553 h 1410022"/>
                <a:gd name="connsiteX1957" fmla="*/ 531734 w 713885"/>
                <a:gd name="connsiteY1957" fmla="*/ 1083735 h 1410022"/>
                <a:gd name="connsiteX1958" fmla="*/ 526956 w 713885"/>
                <a:gd name="connsiteY1958" fmla="*/ 1073408 h 1410022"/>
                <a:gd name="connsiteX1959" fmla="*/ 531307 w 713885"/>
                <a:gd name="connsiteY1959" fmla="*/ 1058813 h 1410022"/>
                <a:gd name="connsiteX1960" fmla="*/ 536426 w 713885"/>
                <a:gd name="connsiteY1960" fmla="*/ 1062312 h 1410022"/>
                <a:gd name="connsiteX1961" fmla="*/ 533270 w 713885"/>
                <a:gd name="connsiteY1961" fmla="*/ 1077760 h 1410022"/>
                <a:gd name="connsiteX1962" fmla="*/ 527041 w 713885"/>
                <a:gd name="connsiteY1962" fmla="*/ 1073322 h 1410022"/>
                <a:gd name="connsiteX1963" fmla="*/ 526274 w 713885"/>
                <a:gd name="connsiteY1963" fmla="*/ 1062312 h 1410022"/>
                <a:gd name="connsiteX1964" fmla="*/ 527297 w 713885"/>
                <a:gd name="connsiteY1964" fmla="*/ 1056082 h 1410022"/>
                <a:gd name="connsiteX1965" fmla="*/ 528236 w 713885"/>
                <a:gd name="connsiteY1965" fmla="*/ 1056765 h 1410022"/>
                <a:gd name="connsiteX1966" fmla="*/ 526274 w 713885"/>
                <a:gd name="connsiteY1966" fmla="*/ 1062312 h 1410022"/>
                <a:gd name="connsiteX1967" fmla="*/ 530454 w 713885"/>
                <a:gd name="connsiteY1967" fmla="*/ 1036537 h 1410022"/>
                <a:gd name="connsiteX1968" fmla="*/ 532843 w 713885"/>
                <a:gd name="connsiteY1968" fmla="*/ 1043962 h 1410022"/>
                <a:gd name="connsiteX1969" fmla="*/ 530198 w 713885"/>
                <a:gd name="connsiteY1969" fmla="*/ 1050875 h 1410022"/>
                <a:gd name="connsiteX1970" fmla="*/ 528321 w 713885"/>
                <a:gd name="connsiteY1970" fmla="*/ 1049510 h 1410022"/>
                <a:gd name="connsiteX1971" fmla="*/ 530454 w 713885"/>
                <a:gd name="connsiteY1971" fmla="*/ 1036537 h 1410022"/>
                <a:gd name="connsiteX1972" fmla="*/ 524396 w 713885"/>
                <a:gd name="connsiteY1972" fmla="*/ 1098500 h 1410022"/>
                <a:gd name="connsiteX1973" fmla="*/ 521069 w 713885"/>
                <a:gd name="connsiteY1973" fmla="*/ 1096110 h 1410022"/>
                <a:gd name="connsiteX1974" fmla="*/ 522349 w 713885"/>
                <a:gd name="connsiteY1974" fmla="*/ 1090819 h 1410022"/>
                <a:gd name="connsiteX1975" fmla="*/ 524482 w 713885"/>
                <a:gd name="connsiteY1975" fmla="*/ 1098415 h 1410022"/>
                <a:gd name="connsiteX1976" fmla="*/ 519619 w 713885"/>
                <a:gd name="connsiteY1976" fmla="*/ 1066921 h 1410022"/>
                <a:gd name="connsiteX1977" fmla="*/ 517145 w 713885"/>
                <a:gd name="connsiteY1977" fmla="*/ 1059837 h 1410022"/>
                <a:gd name="connsiteX1978" fmla="*/ 518339 w 713885"/>
                <a:gd name="connsiteY1978" fmla="*/ 1056594 h 1410022"/>
                <a:gd name="connsiteX1979" fmla="*/ 520301 w 713885"/>
                <a:gd name="connsiteY1979" fmla="*/ 1051302 h 1410022"/>
                <a:gd name="connsiteX1980" fmla="*/ 522178 w 713885"/>
                <a:gd name="connsiteY1980" fmla="*/ 1052668 h 1410022"/>
                <a:gd name="connsiteX1981" fmla="*/ 521069 w 713885"/>
                <a:gd name="connsiteY1981" fmla="*/ 1058728 h 1410022"/>
                <a:gd name="connsiteX1982" fmla="*/ 519533 w 713885"/>
                <a:gd name="connsiteY1982" fmla="*/ 1066921 h 1410022"/>
                <a:gd name="connsiteX1983" fmla="*/ 515524 w 713885"/>
                <a:gd name="connsiteY1983" fmla="*/ 1040719 h 1410022"/>
                <a:gd name="connsiteX1984" fmla="*/ 517145 w 713885"/>
                <a:gd name="connsiteY1984" fmla="*/ 1027149 h 1410022"/>
                <a:gd name="connsiteX1985" fmla="*/ 517315 w 713885"/>
                <a:gd name="connsiteY1985" fmla="*/ 1027319 h 1410022"/>
                <a:gd name="connsiteX1986" fmla="*/ 517315 w 713885"/>
                <a:gd name="connsiteY1986" fmla="*/ 1027319 h 1410022"/>
                <a:gd name="connsiteX1987" fmla="*/ 523458 w 713885"/>
                <a:gd name="connsiteY1987" fmla="*/ 1031160 h 1410022"/>
                <a:gd name="connsiteX1988" fmla="*/ 523458 w 713885"/>
                <a:gd name="connsiteY1988" fmla="*/ 1031416 h 1410022"/>
                <a:gd name="connsiteX1989" fmla="*/ 520984 w 713885"/>
                <a:gd name="connsiteY1989" fmla="*/ 1038671 h 1410022"/>
                <a:gd name="connsiteX1990" fmla="*/ 519278 w 713885"/>
                <a:gd name="connsiteY1990" fmla="*/ 1043450 h 1410022"/>
                <a:gd name="connsiteX1991" fmla="*/ 515438 w 713885"/>
                <a:gd name="connsiteY1991" fmla="*/ 1040804 h 1410022"/>
                <a:gd name="connsiteX1992" fmla="*/ 518851 w 713885"/>
                <a:gd name="connsiteY1992" fmla="*/ 1017675 h 1410022"/>
                <a:gd name="connsiteX1993" fmla="*/ 520301 w 713885"/>
                <a:gd name="connsiteY1993" fmla="*/ 1021942 h 1410022"/>
                <a:gd name="connsiteX1994" fmla="*/ 517912 w 713885"/>
                <a:gd name="connsiteY1994" fmla="*/ 1020406 h 1410022"/>
                <a:gd name="connsiteX1995" fmla="*/ 518425 w 713885"/>
                <a:gd name="connsiteY1995" fmla="*/ 1016480 h 1410022"/>
                <a:gd name="connsiteX1996" fmla="*/ 518851 w 713885"/>
                <a:gd name="connsiteY1996" fmla="*/ 1017675 h 1410022"/>
                <a:gd name="connsiteX1997" fmla="*/ 515609 w 713885"/>
                <a:gd name="connsiteY1997" fmla="*/ 1004190 h 1410022"/>
                <a:gd name="connsiteX1998" fmla="*/ 518851 w 713885"/>
                <a:gd name="connsiteY1998" fmla="*/ 1005982 h 1410022"/>
                <a:gd name="connsiteX1999" fmla="*/ 517998 w 713885"/>
                <a:gd name="connsiteY1999" fmla="*/ 1011615 h 1410022"/>
                <a:gd name="connsiteX2000" fmla="*/ 515609 w 713885"/>
                <a:gd name="connsiteY2000" fmla="*/ 1004105 h 1410022"/>
                <a:gd name="connsiteX2001" fmla="*/ 513476 w 713885"/>
                <a:gd name="connsiteY2001" fmla="*/ 997533 h 1410022"/>
                <a:gd name="connsiteX2002" fmla="*/ 513817 w 713885"/>
                <a:gd name="connsiteY2002" fmla="*/ 989851 h 1410022"/>
                <a:gd name="connsiteX2003" fmla="*/ 516888 w 713885"/>
                <a:gd name="connsiteY2003" fmla="*/ 997960 h 1410022"/>
                <a:gd name="connsiteX2004" fmla="*/ 518510 w 713885"/>
                <a:gd name="connsiteY2004" fmla="*/ 1002398 h 1410022"/>
                <a:gd name="connsiteX2005" fmla="*/ 514159 w 713885"/>
                <a:gd name="connsiteY2005" fmla="*/ 999581 h 1410022"/>
                <a:gd name="connsiteX2006" fmla="*/ 513561 w 713885"/>
                <a:gd name="connsiteY2006" fmla="*/ 997789 h 1410022"/>
                <a:gd name="connsiteX2007" fmla="*/ 513561 w 713885"/>
                <a:gd name="connsiteY2007" fmla="*/ 997618 h 1410022"/>
                <a:gd name="connsiteX2008" fmla="*/ 520045 w 713885"/>
                <a:gd name="connsiteY2008" fmla="*/ 1006665 h 1410022"/>
                <a:gd name="connsiteX2009" fmla="*/ 526103 w 713885"/>
                <a:gd name="connsiteY2009" fmla="*/ 1024076 h 1410022"/>
                <a:gd name="connsiteX2010" fmla="*/ 525591 w 713885"/>
                <a:gd name="connsiteY2010" fmla="*/ 1025527 h 1410022"/>
                <a:gd name="connsiteX2011" fmla="*/ 521411 w 713885"/>
                <a:gd name="connsiteY2011" fmla="*/ 1022711 h 1410022"/>
                <a:gd name="connsiteX2012" fmla="*/ 519789 w 713885"/>
                <a:gd name="connsiteY2012" fmla="*/ 1017419 h 1410022"/>
                <a:gd name="connsiteX2013" fmla="*/ 518680 w 713885"/>
                <a:gd name="connsiteY2013" fmla="*/ 1013920 h 1410022"/>
                <a:gd name="connsiteX2014" fmla="*/ 519619 w 713885"/>
                <a:gd name="connsiteY2014" fmla="*/ 1006409 h 1410022"/>
                <a:gd name="connsiteX2015" fmla="*/ 520045 w 713885"/>
                <a:gd name="connsiteY2015" fmla="*/ 1006665 h 1410022"/>
                <a:gd name="connsiteX2016" fmla="*/ 534805 w 713885"/>
                <a:gd name="connsiteY2016" fmla="*/ 1038244 h 1410022"/>
                <a:gd name="connsiteX2017" fmla="*/ 534891 w 713885"/>
                <a:gd name="connsiteY2017" fmla="*/ 1038244 h 1410022"/>
                <a:gd name="connsiteX2018" fmla="*/ 534891 w 713885"/>
                <a:gd name="connsiteY2018" fmla="*/ 1038329 h 1410022"/>
                <a:gd name="connsiteX2019" fmla="*/ 534891 w 713885"/>
                <a:gd name="connsiteY2019" fmla="*/ 1038159 h 1410022"/>
                <a:gd name="connsiteX2020" fmla="*/ 540948 w 713885"/>
                <a:gd name="connsiteY2020" fmla="*/ 1042085 h 1410022"/>
                <a:gd name="connsiteX2021" fmla="*/ 546665 w 713885"/>
                <a:gd name="connsiteY2021" fmla="*/ 1045669 h 1410022"/>
                <a:gd name="connsiteX2022" fmla="*/ 542911 w 713885"/>
                <a:gd name="connsiteY2022" fmla="*/ 1060264 h 1410022"/>
                <a:gd name="connsiteX2023" fmla="*/ 542740 w 713885"/>
                <a:gd name="connsiteY2023" fmla="*/ 1060179 h 1410022"/>
                <a:gd name="connsiteX2024" fmla="*/ 539754 w 713885"/>
                <a:gd name="connsiteY2024" fmla="*/ 1051729 h 1410022"/>
                <a:gd name="connsiteX2025" fmla="*/ 540948 w 713885"/>
                <a:gd name="connsiteY2025" fmla="*/ 1042170 h 1410022"/>
                <a:gd name="connsiteX2026" fmla="*/ 550333 w 713885"/>
                <a:gd name="connsiteY2026" fmla="*/ 1103194 h 1410022"/>
                <a:gd name="connsiteX2027" fmla="*/ 549565 w 713885"/>
                <a:gd name="connsiteY2027" fmla="*/ 1105755 h 1410022"/>
                <a:gd name="connsiteX2028" fmla="*/ 549565 w 713885"/>
                <a:gd name="connsiteY2028" fmla="*/ 1105755 h 1410022"/>
                <a:gd name="connsiteX2029" fmla="*/ 549565 w 713885"/>
                <a:gd name="connsiteY2029" fmla="*/ 1105840 h 1410022"/>
                <a:gd name="connsiteX2030" fmla="*/ 549565 w 713885"/>
                <a:gd name="connsiteY2030" fmla="*/ 1105840 h 1410022"/>
                <a:gd name="connsiteX2031" fmla="*/ 549565 w 713885"/>
                <a:gd name="connsiteY2031" fmla="*/ 1105925 h 1410022"/>
                <a:gd name="connsiteX2032" fmla="*/ 547347 w 713885"/>
                <a:gd name="connsiteY2032" fmla="*/ 1114887 h 1410022"/>
                <a:gd name="connsiteX2033" fmla="*/ 535403 w 713885"/>
                <a:gd name="connsiteY2033" fmla="*/ 1106267 h 1410022"/>
                <a:gd name="connsiteX2034" fmla="*/ 540948 w 713885"/>
                <a:gd name="connsiteY2034" fmla="*/ 1089539 h 1410022"/>
                <a:gd name="connsiteX2035" fmla="*/ 547944 w 713885"/>
                <a:gd name="connsiteY2035" fmla="*/ 1094062 h 1410022"/>
                <a:gd name="connsiteX2036" fmla="*/ 550419 w 713885"/>
                <a:gd name="connsiteY2036" fmla="*/ 1102938 h 1410022"/>
                <a:gd name="connsiteX2037" fmla="*/ 550419 w 713885"/>
                <a:gd name="connsiteY2037" fmla="*/ 1102938 h 1410022"/>
                <a:gd name="connsiteX2038" fmla="*/ 550419 w 713885"/>
                <a:gd name="connsiteY2038" fmla="*/ 1102938 h 1410022"/>
                <a:gd name="connsiteX2039" fmla="*/ 550419 w 713885"/>
                <a:gd name="connsiteY2039" fmla="*/ 1102938 h 1410022"/>
                <a:gd name="connsiteX2040" fmla="*/ 549736 w 713885"/>
                <a:gd name="connsiteY2040" fmla="*/ 1124275 h 1410022"/>
                <a:gd name="connsiteX2041" fmla="*/ 552125 w 713885"/>
                <a:gd name="connsiteY2041" fmla="*/ 1125982 h 1410022"/>
                <a:gd name="connsiteX2042" fmla="*/ 548541 w 713885"/>
                <a:gd name="connsiteY2042" fmla="*/ 1136224 h 1410022"/>
                <a:gd name="connsiteX2043" fmla="*/ 545982 w 713885"/>
                <a:gd name="connsiteY2043" fmla="*/ 1134432 h 1410022"/>
                <a:gd name="connsiteX2044" fmla="*/ 549736 w 713885"/>
                <a:gd name="connsiteY2044" fmla="*/ 1124190 h 1410022"/>
                <a:gd name="connsiteX2045" fmla="*/ 557926 w 713885"/>
                <a:gd name="connsiteY2045" fmla="*/ 1150307 h 1410022"/>
                <a:gd name="connsiteX2046" fmla="*/ 554769 w 713885"/>
                <a:gd name="connsiteY2046" fmla="*/ 1162341 h 1410022"/>
                <a:gd name="connsiteX2047" fmla="*/ 544446 w 713885"/>
                <a:gd name="connsiteY2047" fmla="*/ 1155513 h 1410022"/>
                <a:gd name="connsiteX2048" fmla="*/ 542057 w 713885"/>
                <a:gd name="connsiteY2048" fmla="*/ 1144588 h 1410022"/>
                <a:gd name="connsiteX2049" fmla="*/ 544020 w 713885"/>
                <a:gd name="connsiteY2049" fmla="*/ 1139723 h 1410022"/>
                <a:gd name="connsiteX2050" fmla="*/ 546408 w 713885"/>
                <a:gd name="connsiteY2050" fmla="*/ 1141516 h 1410022"/>
                <a:gd name="connsiteX2051" fmla="*/ 545811 w 713885"/>
                <a:gd name="connsiteY2051" fmla="*/ 1142881 h 1410022"/>
                <a:gd name="connsiteX2052" fmla="*/ 543166 w 713885"/>
                <a:gd name="connsiteY2052" fmla="*/ 1148856 h 1410022"/>
                <a:gd name="connsiteX2053" fmla="*/ 543423 w 713885"/>
                <a:gd name="connsiteY2053" fmla="*/ 1148941 h 1410022"/>
                <a:gd name="connsiteX2054" fmla="*/ 546750 w 713885"/>
                <a:gd name="connsiteY2054" fmla="*/ 1143308 h 1410022"/>
                <a:gd name="connsiteX2055" fmla="*/ 547347 w 713885"/>
                <a:gd name="connsiteY2055" fmla="*/ 1142198 h 1410022"/>
                <a:gd name="connsiteX2056" fmla="*/ 557926 w 713885"/>
                <a:gd name="connsiteY2056" fmla="*/ 1150221 h 1410022"/>
                <a:gd name="connsiteX2057" fmla="*/ 547432 w 713885"/>
                <a:gd name="connsiteY2057" fmla="*/ 1170534 h 1410022"/>
                <a:gd name="connsiteX2058" fmla="*/ 545982 w 713885"/>
                <a:gd name="connsiteY2058" fmla="*/ 1163194 h 1410022"/>
                <a:gd name="connsiteX2059" fmla="*/ 548371 w 713885"/>
                <a:gd name="connsiteY2059" fmla="*/ 1164560 h 1410022"/>
                <a:gd name="connsiteX2060" fmla="*/ 547432 w 713885"/>
                <a:gd name="connsiteY2060" fmla="*/ 1170449 h 1410022"/>
                <a:gd name="connsiteX2061" fmla="*/ 540266 w 713885"/>
                <a:gd name="connsiteY2061" fmla="*/ 1136907 h 1410022"/>
                <a:gd name="connsiteX2062" fmla="*/ 541374 w 713885"/>
                <a:gd name="connsiteY2062" fmla="*/ 1137760 h 1410022"/>
                <a:gd name="connsiteX2063" fmla="*/ 540863 w 713885"/>
                <a:gd name="connsiteY2063" fmla="*/ 1139553 h 1410022"/>
                <a:gd name="connsiteX2064" fmla="*/ 540266 w 713885"/>
                <a:gd name="connsiteY2064" fmla="*/ 1136907 h 1410022"/>
                <a:gd name="connsiteX2065" fmla="*/ 538474 w 713885"/>
                <a:gd name="connsiteY2065" fmla="*/ 1129396 h 1410022"/>
                <a:gd name="connsiteX2066" fmla="*/ 537877 w 713885"/>
                <a:gd name="connsiteY2066" fmla="*/ 1127006 h 1410022"/>
                <a:gd name="connsiteX2067" fmla="*/ 537877 w 713885"/>
                <a:gd name="connsiteY2067" fmla="*/ 1127006 h 1410022"/>
                <a:gd name="connsiteX2068" fmla="*/ 537877 w 713885"/>
                <a:gd name="connsiteY2068" fmla="*/ 1126750 h 1410022"/>
                <a:gd name="connsiteX2069" fmla="*/ 537877 w 713885"/>
                <a:gd name="connsiteY2069" fmla="*/ 1126494 h 1410022"/>
                <a:gd name="connsiteX2070" fmla="*/ 537877 w 713885"/>
                <a:gd name="connsiteY2070" fmla="*/ 1126494 h 1410022"/>
                <a:gd name="connsiteX2071" fmla="*/ 533867 w 713885"/>
                <a:gd name="connsiteY2071" fmla="*/ 1112326 h 1410022"/>
                <a:gd name="connsiteX2072" fmla="*/ 545726 w 713885"/>
                <a:gd name="connsiteY2072" fmla="*/ 1121373 h 1410022"/>
                <a:gd name="connsiteX2073" fmla="*/ 542825 w 713885"/>
                <a:gd name="connsiteY2073" fmla="*/ 1132383 h 1410022"/>
                <a:gd name="connsiteX2074" fmla="*/ 538559 w 713885"/>
                <a:gd name="connsiteY2074" fmla="*/ 1129482 h 1410022"/>
                <a:gd name="connsiteX2075" fmla="*/ 530966 w 713885"/>
                <a:gd name="connsiteY2075" fmla="*/ 1124275 h 1410022"/>
                <a:gd name="connsiteX2076" fmla="*/ 529089 w 713885"/>
                <a:gd name="connsiteY2076" fmla="*/ 1122995 h 1410022"/>
                <a:gd name="connsiteX2077" fmla="*/ 530028 w 713885"/>
                <a:gd name="connsiteY2077" fmla="*/ 1120605 h 1410022"/>
                <a:gd name="connsiteX2078" fmla="*/ 530966 w 713885"/>
                <a:gd name="connsiteY2078" fmla="*/ 1124275 h 1410022"/>
                <a:gd name="connsiteX2079" fmla="*/ 526615 w 713885"/>
                <a:gd name="connsiteY2079" fmla="*/ 1121288 h 1410022"/>
                <a:gd name="connsiteX2080" fmla="*/ 516974 w 713885"/>
                <a:gd name="connsiteY2080" fmla="*/ 1114887 h 1410022"/>
                <a:gd name="connsiteX2081" fmla="*/ 519704 w 713885"/>
                <a:gd name="connsiteY2081" fmla="*/ 1101572 h 1410022"/>
                <a:gd name="connsiteX2082" fmla="*/ 524396 w 713885"/>
                <a:gd name="connsiteY2082" fmla="*/ 1105157 h 1410022"/>
                <a:gd name="connsiteX2083" fmla="*/ 520728 w 713885"/>
                <a:gd name="connsiteY2083" fmla="*/ 1114119 h 1410022"/>
                <a:gd name="connsiteX2084" fmla="*/ 520984 w 713885"/>
                <a:gd name="connsiteY2084" fmla="*/ 1114204 h 1410022"/>
                <a:gd name="connsiteX2085" fmla="*/ 524823 w 713885"/>
                <a:gd name="connsiteY2085" fmla="*/ 1105413 h 1410022"/>
                <a:gd name="connsiteX2086" fmla="*/ 526359 w 713885"/>
                <a:gd name="connsiteY2086" fmla="*/ 1106608 h 1410022"/>
                <a:gd name="connsiteX2087" fmla="*/ 528407 w 713885"/>
                <a:gd name="connsiteY2087" fmla="*/ 1114546 h 1410022"/>
                <a:gd name="connsiteX2088" fmla="*/ 526529 w 713885"/>
                <a:gd name="connsiteY2088" fmla="*/ 1121288 h 1410022"/>
                <a:gd name="connsiteX2089" fmla="*/ 514926 w 713885"/>
                <a:gd name="connsiteY2089" fmla="*/ 1065726 h 1410022"/>
                <a:gd name="connsiteX2090" fmla="*/ 514926 w 713885"/>
                <a:gd name="connsiteY2090" fmla="*/ 1065726 h 1410022"/>
                <a:gd name="connsiteX2091" fmla="*/ 514926 w 713885"/>
                <a:gd name="connsiteY2091" fmla="*/ 1065726 h 1410022"/>
                <a:gd name="connsiteX2092" fmla="*/ 514926 w 713885"/>
                <a:gd name="connsiteY2092" fmla="*/ 1065726 h 1410022"/>
                <a:gd name="connsiteX2093" fmla="*/ 514244 w 713885"/>
                <a:gd name="connsiteY2093" fmla="*/ 1051900 h 1410022"/>
                <a:gd name="connsiteX2094" fmla="*/ 514756 w 713885"/>
                <a:gd name="connsiteY2094" fmla="*/ 1047291 h 1410022"/>
                <a:gd name="connsiteX2095" fmla="*/ 517400 w 713885"/>
                <a:gd name="connsiteY2095" fmla="*/ 1049254 h 1410022"/>
                <a:gd name="connsiteX2096" fmla="*/ 517230 w 713885"/>
                <a:gd name="connsiteY2096" fmla="*/ 1049681 h 1410022"/>
                <a:gd name="connsiteX2097" fmla="*/ 515438 w 713885"/>
                <a:gd name="connsiteY2097" fmla="*/ 1055143 h 1410022"/>
                <a:gd name="connsiteX2098" fmla="*/ 514244 w 713885"/>
                <a:gd name="connsiteY2098" fmla="*/ 1051900 h 1410022"/>
                <a:gd name="connsiteX2099" fmla="*/ 512708 w 713885"/>
                <a:gd name="connsiteY2099" fmla="*/ 1047718 h 1410022"/>
                <a:gd name="connsiteX2100" fmla="*/ 511770 w 713885"/>
                <a:gd name="connsiteY2100" fmla="*/ 1045157 h 1410022"/>
                <a:gd name="connsiteX2101" fmla="*/ 512964 w 713885"/>
                <a:gd name="connsiteY2101" fmla="*/ 1046011 h 1410022"/>
                <a:gd name="connsiteX2102" fmla="*/ 512708 w 713885"/>
                <a:gd name="connsiteY2102" fmla="*/ 1047718 h 1410022"/>
                <a:gd name="connsiteX2103" fmla="*/ 508357 w 713885"/>
                <a:gd name="connsiteY2103" fmla="*/ 1035939 h 1410022"/>
                <a:gd name="connsiteX2104" fmla="*/ 507418 w 713885"/>
                <a:gd name="connsiteY2104" fmla="*/ 1033379 h 1410022"/>
                <a:gd name="connsiteX2105" fmla="*/ 510319 w 713885"/>
                <a:gd name="connsiteY2105" fmla="*/ 1022625 h 1410022"/>
                <a:gd name="connsiteX2106" fmla="*/ 515865 w 713885"/>
                <a:gd name="connsiteY2106" fmla="*/ 1026380 h 1410022"/>
                <a:gd name="connsiteX2107" fmla="*/ 513903 w 713885"/>
                <a:gd name="connsiteY2107" fmla="*/ 1039780 h 1410022"/>
                <a:gd name="connsiteX2108" fmla="*/ 508357 w 713885"/>
                <a:gd name="connsiteY2108" fmla="*/ 1036025 h 1410022"/>
                <a:gd name="connsiteX2109" fmla="*/ 505456 w 713885"/>
                <a:gd name="connsiteY2109" fmla="*/ 1019297 h 1410022"/>
                <a:gd name="connsiteX2110" fmla="*/ 504603 w 713885"/>
                <a:gd name="connsiteY2110" fmla="*/ 1026124 h 1410022"/>
                <a:gd name="connsiteX2111" fmla="*/ 503238 w 713885"/>
                <a:gd name="connsiteY2111" fmla="*/ 1022711 h 1410022"/>
                <a:gd name="connsiteX2112" fmla="*/ 504347 w 713885"/>
                <a:gd name="connsiteY2112" fmla="*/ 1018614 h 1410022"/>
                <a:gd name="connsiteX2113" fmla="*/ 505371 w 713885"/>
                <a:gd name="connsiteY2113" fmla="*/ 1019297 h 1410022"/>
                <a:gd name="connsiteX2114" fmla="*/ 501020 w 713885"/>
                <a:gd name="connsiteY2114" fmla="*/ 1016821 h 1410022"/>
                <a:gd name="connsiteX2115" fmla="*/ 500764 w 713885"/>
                <a:gd name="connsiteY2115" fmla="*/ 1016139 h 1410022"/>
                <a:gd name="connsiteX2116" fmla="*/ 501105 w 713885"/>
                <a:gd name="connsiteY2116" fmla="*/ 1016395 h 1410022"/>
                <a:gd name="connsiteX2117" fmla="*/ 501105 w 713885"/>
                <a:gd name="connsiteY2117" fmla="*/ 1016907 h 1410022"/>
                <a:gd name="connsiteX2118" fmla="*/ 503835 w 713885"/>
                <a:gd name="connsiteY2118" fmla="*/ 1032867 h 1410022"/>
                <a:gd name="connsiteX2119" fmla="*/ 501020 w 713885"/>
                <a:gd name="connsiteY2119" fmla="*/ 1030989 h 1410022"/>
                <a:gd name="connsiteX2120" fmla="*/ 502300 w 713885"/>
                <a:gd name="connsiteY2120" fmla="*/ 1026380 h 1410022"/>
                <a:gd name="connsiteX2121" fmla="*/ 504006 w 713885"/>
                <a:gd name="connsiteY2121" fmla="*/ 1031331 h 1410022"/>
                <a:gd name="connsiteX2122" fmla="*/ 503835 w 713885"/>
                <a:gd name="connsiteY2122" fmla="*/ 1032867 h 1410022"/>
                <a:gd name="connsiteX2123" fmla="*/ 498972 w 713885"/>
                <a:gd name="connsiteY2123" fmla="*/ 1029538 h 1410022"/>
                <a:gd name="connsiteX2124" fmla="*/ 496839 w 713885"/>
                <a:gd name="connsiteY2124" fmla="*/ 1028088 h 1410022"/>
                <a:gd name="connsiteX2125" fmla="*/ 494450 w 713885"/>
                <a:gd name="connsiteY2125" fmla="*/ 1019638 h 1410022"/>
                <a:gd name="connsiteX2126" fmla="*/ 491635 w 713885"/>
                <a:gd name="connsiteY2126" fmla="*/ 1009908 h 1410022"/>
                <a:gd name="connsiteX2127" fmla="*/ 498119 w 713885"/>
                <a:gd name="connsiteY2127" fmla="*/ 1014346 h 1410022"/>
                <a:gd name="connsiteX2128" fmla="*/ 498631 w 713885"/>
                <a:gd name="connsiteY2128" fmla="*/ 1015797 h 1410022"/>
                <a:gd name="connsiteX2129" fmla="*/ 500337 w 713885"/>
                <a:gd name="connsiteY2129" fmla="*/ 1020747 h 1410022"/>
                <a:gd name="connsiteX2130" fmla="*/ 498887 w 713885"/>
                <a:gd name="connsiteY2130" fmla="*/ 1029538 h 1410022"/>
                <a:gd name="connsiteX2131" fmla="*/ 485918 w 713885"/>
                <a:gd name="connsiteY2131" fmla="*/ 987291 h 1410022"/>
                <a:gd name="connsiteX2132" fmla="*/ 488307 w 713885"/>
                <a:gd name="connsiteY2132" fmla="*/ 988742 h 1410022"/>
                <a:gd name="connsiteX2133" fmla="*/ 487710 w 713885"/>
                <a:gd name="connsiteY2133" fmla="*/ 996423 h 1410022"/>
                <a:gd name="connsiteX2134" fmla="*/ 485577 w 713885"/>
                <a:gd name="connsiteY2134" fmla="*/ 989254 h 1410022"/>
                <a:gd name="connsiteX2135" fmla="*/ 485918 w 713885"/>
                <a:gd name="connsiteY2135" fmla="*/ 987376 h 1410022"/>
                <a:gd name="connsiteX2136" fmla="*/ 492317 w 713885"/>
                <a:gd name="connsiteY2136" fmla="*/ 998472 h 1410022"/>
                <a:gd name="connsiteX2137" fmla="*/ 495218 w 713885"/>
                <a:gd name="connsiteY2137" fmla="*/ 1006238 h 1410022"/>
                <a:gd name="connsiteX2138" fmla="*/ 491464 w 713885"/>
                <a:gd name="connsiteY2138" fmla="*/ 1003934 h 1410022"/>
                <a:gd name="connsiteX2139" fmla="*/ 492317 w 713885"/>
                <a:gd name="connsiteY2139" fmla="*/ 998472 h 1410022"/>
                <a:gd name="connsiteX2140" fmla="*/ 487369 w 713885"/>
                <a:gd name="connsiteY2140" fmla="*/ 1001373 h 1410022"/>
                <a:gd name="connsiteX2141" fmla="*/ 483785 w 713885"/>
                <a:gd name="connsiteY2141" fmla="*/ 999154 h 1410022"/>
                <a:gd name="connsiteX2142" fmla="*/ 484810 w 713885"/>
                <a:gd name="connsiteY2142" fmla="*/ 993607 h 1410022"/>
                <a:gd name="connsiteX2143" fmla="*/ 486686 w 713885"/>
                <a:gd name="connsiteY2143" fmla="*/ 999240 h 1410022"/>
                <a:gd name="connsiteX2144" fmla="*/ 487369 w 713885"/>
                <a:gd name="connsiteY2144" fmla="*/ 1001203 h 1410022"/>
                <a:gd name="connsiteX2145" fmla="*/ 487369 w 713885"/>
                <a:gd name="connsiteY2145" fmla="*/ 1001373 h 1410022"/>
                <a:gd name="connsiteX2146" fmla="*/ 493426 w 713885"/>
                <a:gd name="connsiteY2146" fmla="*/ 991729 h 1410022"/>
                <a:gd name="connsiteX2147" fmla="*/ 503835 w 713885"/>
                <a:gd name="connsiteY2147" fmla="*/ 997704 h 1410022"/>
                <a:gd name="connsiteX2148" fmla="*/ 502043 w 713885"/>
                <a:gd name="connsiteY2148" fmla="*/ 1010591 h 1410022"/>
                <a:gd name="connsiteX2149" fmla="*/ 497266 w 713885"/>
                <a:gd name="connsiteY2149" fmla="*/ 1007604 h 1410022"/>
                <a:gd name="connsiteX2150" fmla="*/ 492659 w 713885"/>
                <a:gd name="connsiteY2150" fmla="*/ 996423 h 1410022"/>
                <a:gd name="connsiteX2151" fmla="*/ 493426 w 713885"/>
                <a:gd name="connsiteY2151" fmla="*/ 991729 h 1410022"/>
                <a:gd name="connsiteX2152" fmla="*/ 508954 w 713885"/>
                <a:gd name="connsiteY2152" fmla="*/ 1000605 h 1410022"/>
                <a:gd name="connsiteX2153" fmla="*/ 509039 w 713885"/>
                <a:gd name="connsiteY2153" fmla="*/ 1000605 h 1410022"/>
                <a:gd name="connsiteX2154" fmla="*/ 506395 w 713885"/>
                <a:gd name="connsiteY2154" fmla="*/ 1013237 h 1410022"/>
                <a:gd name="connsiteX2155" fmla="*/ 506054 w 713885"/>
                <a:gd name="connsiteY2155" fmla="*/ 1012981 h 1410022"/>
                <a:gd name="connsiteX2156" fmla="*/ 509039 w 713885"/>
                <a:gd name="connsiteY2156" fmla="*/ 1000520 h 1410022"/>
                <a:gd name="connsiteX2157" fmla="*/ 509722 w 713885"/>
                <a:gd name="connsiteY2157" fmla="*/ 996850 h 1410022"/>
                <a:gd name="connsiteX2158" fmla="*/ 510319 w 713885"/>
                <a:gd name="connsiteY2158" fmla="*/ 994119 h 1410022"/>
                <a:gd name="connsiteX2159" fmla="*/ 510319 w 713885"/>
                <a:gd name="connsiteY2159" fmla="*/ 994119 h 1410022"/>
                <a:gd name="connsiteX2160" fmla="*/ 509808 w 713885"/>
                <a:gd name="connsiteY2160" fmla="*/ 996850 h 1410022"/>
                <a:gd name="connsiteX2161" fmla="*/ 509808 w 713885"/>
                <a:gd name="connsiteY2161" fmla="*/ 996850 h 1410022"/>
                <a:gd name="connsiteX2162" fmla="*/ 511002 w 713885"/>
                <a:gd name="connsiteY2162" fmla="*/ 989851 h 1410022"/>
                <a:gd name="connsiteX2163" fmla="*/ 511684 w 713885"/>
                <a:gd name="connsiteY2163" fmla="*/ 984133 h 1410022"/>
                <a:gd name="connsiteX2164" fmla="*/ 512111 w 713885"/>
                <a:gd name="connsiteY2164" fmla="*/ 985243 h 1410022"/>
                <a:gd name="connsiteX2165" fmla="*/ 511172 w 713885"/>
                <a:gd name="connsiteY2165" fmla="*/ 990363 h 1410022"/>
                <a:gd name="connsiteX2166" fmla="*/ 511002 w 713885"/>
                <a:gd name="connsiteY2166" fmla="*/ 989937 h 1410022"/>
                <a:gd name="connsiteX2167" fmla="*/ 512026 w 713885"/>
                <a:gd name="connsiteY2167" fmla="*/ 981060 h 1410022"/>
                <a:gd name="connsiteX2168" fmla="*/ 512708 w 713885"/>
                <a:gd name="connsiteY2168" fmla="*/ 981487 h 1410022"/>
                <a:gd name="connsiteX2169" fmla="*/ 512452 w 713885"/>
                <a:gd name="connsiteY2169" fmla="*/ 982938 h 1410022"/>
                <a:gd name="connsiteX2170" fmla="*/ 511940 w 713885"/>
                <a:gd name="connsiteY2170" fmla="*/ 981658 h 1410022"/>
                <a:gd name="connsiteX2171" fmla="*/ 511940 w 713885"/>
                <a:gd name="connsiteY2171" fmla="*/ 981060 h 1410022"/>
                <a:gd name="connsiteX2172" fmla="*/ 514159 w 713885"/>
                <a:gd name="connsiteY2172" fmla="*/ 982341 h 1410022"/>
                <a:gd name="connsiteX2173" fmla="*/ 521837 w 713885"/>
                <a:gd name="connsiteY2173" fmla="*/ 986693 h 1410022"/>
                <a:gd name="connsiteX2174" fmla="*/ 519789 w 713885"/>
                <a:gd name="connsiteY2174" fmla="*/ 1000349 h 1410022"/>
                <a:gd name="connsiteX2175" fmla="*/ 518510 w 713885"/>
                <a:gd name="connsiteY2175" fmla="*/ 997277 h 1410022"/>
                <a:gd name="connsiteX2176" fmla="*/ 513988 w 713885"/>
                <a:gd name="connsiteY2176" fmla="*/ 986608 h 1410022"/>
                <a:gd name="connsiteX2177" fmla="*/ 513988 w 713885"/>
                <a:gd name="connsiteY2177" fmla="*/ 983962 h 1410022"/>
                <a:gd name="connsiteX2178" fmla="*/ 513988 w 713885"/>
                <a:gd name="connsiteY2178" fmla="*/ 982341 h 1410022"/>
                <a:gd name="connsiteX2179" fmla="*/ 526871 w 713885"/>
                <a:gd name="connsiteY2179" fmla="*/ 994375 h 1410022"/>
                <a:gd name="connsiteX2180" fmla="*/ 525676 w 713885"/>
                <a:gd name="connsiteY2180" fmla="*/ 991132 h 1410022"/>
                <a:gd name="connsiteX2181" fmla="*/ 530795 w 713885"/>
                <a:gd name="connsiteY2181" fmla="*/ 1003507 h 1410022"/>
                <a:gd name="connsiteX2182" fmla="*/ 534464 w 713885"/>
                <a:gd name="connsiteY2182" fmla="*/ 1012725 h 1410022"/>
                <a:gd name="connsiteX2183" fmla="*/ 521581 w 713885"/>
                <a:gd name="connsiteY2183" fmla="*/ 1004531 h 1410022"/>
                <a:gd name="connsiteX2184" fmla="*/ 520387 w 713885"/>
                <a:gd name="connsiteY2184" fmla="*/ 1001715 h 1410022"/>
                <a:gd name="connsiteX2185" fmla="*/ 522178 w 713885"/>
                <a:gd name="connsiteY2185" fmla="*/ 986950 h 1410022"/>
                <a:gd name="connsiteX2186" fmla="*/ 523970 w 713885"/>
                <a:gd name="connsiteY2186" fmla="*/ 987974 h 1410022"/>
                <a:gd name="connsiteX2187" fmla="*/ 526700 w 713885"/>
                <a:gd name="connsiteY2187" fmla="*/ 994546 h 1410022"/>
                <a:gd name="connsiteX2188" fmla="*/ 526956 w 713885"/>
                <a:gd name="connsiteY2188" fmla="*/ 994460 h 1410022"/>
                <a:gd name="connsiteX2189" fmla="*/ 535403 w 713885"/>
                <a:gd name="connsiteY2189" fmla="*/ 1015371 h 1410022"/>
                <a:gd name="connsiteX2190" fmla="*/ 539754 w 713885"/>
                <a:gd name="connsiteY2190" fmla="*/ 1026978 h 1410022"/>
                <a:gd name="connsiteX2191" fmla="*/ 539412 w 713885"/>
                <a:gd name="connsiteY2191" fmla="*/ 1027832 h 1410022"/>
                <a:gd name="connsiteX2192" fmla="*/ 537024 w 713885"/>
                <a:gd name="connsiteY2192" fmla="*/ 1033550 h 1410022"/>
                <a:gd name="connsiteX2193" fmla="*/ 531563 w 713885"/>
                <a:gd name="connsiteY2193" fmla="*/ 1029795 h 1410022"/>
                <a:gd name="connsiteX2194" fmla="*/ 533270 w 713885"/>
                <a:gd name="connsiteY2194" fmla="*/ 1019638 h 1410022"/>
                <a:gd name="connsiteX2195" fmla="*/ 531478 w 713885"/>
                <a:gd name="connsiteY2195" fmla="*/ 1015883 h 1410022"/>
                <a:gd name="connsiteX2196" fmla="*/ 527895 w 713885"/>
                <a:gd name="connsiteY2196" fmla="*/ 1020321 h 1410022"/>
                <a:gd name="connsiteX2197" fmla="*/ 523287 w 713885"/>
                <a:gd name="connsiteY2197" fmla="*/ 1008714 h 1410022"/>
                <a:gd name="connsiteX2198" fmla="*/ 534379 w 713885"/>
                <a:gd name="connsiteY2198" fmla="*/ 1014773 h 1410022"/>
                <a:gd name="connsiteX2199" fmla="*/ 535488 w 713885"/>
                <a:gd name="connsiteY2199" fmla="*/ 1015371 h 1410022"/>
                <a:gd name="connsiteX2200" fmla="*/ 543849 w 713885"/>
                <a:gd name="connsiteY2200" fmla="*/ 1038159 h 1410022"/>
                <a:gd name="connsiteX2201" fmla="*/ 541460 w 713885"/>
                <a:gd name="connsiteY2201" fmla="*/ 1036537 h 1410022"/>
                <a:gd name="connsiteX2202" fmla="*/ 541716 w 713885"/>
                <a:gd name="connsiteY2202" fmla="*/ 1032270 h 1410022"/>
                <a:gd name="connsiteX2203" fmla="*/ 543849 w 713885"/>
                <a:gd name="connsiteY2203" fmla="*/ 1038159 h 1410022"/>
                <a:gd name="connsiteX2204" fmla="*/ 550674 w 713885"/>
                <a:gd name="connsiteY2204" fmla="*/ 1057618 h 1410022"/>
                <a:gd name="connsiteX2205" fmla="*/ 554428 w 713885"/>
                <a:gd name="connsiteY2205" fmla="*/ 1069055 h 1410022"/>
                <a:gd name="connsiteX2206" fmla="*/ 546835 w 713885"/>
                <a:gd name="connsiteY2206" fmla="*/ 1063422 h 1410022"/>
                <a:gd name="connsiteX2207" fmla="*/ 548798 w 713885"/>
                <a:gd name="connsiteY2207" fmla="*/ 1052156 h 1410022"/>
                <a:gd name="connsiteX2208" fmla="*/ 550674 w 713885"/>
                <a:gd name="connsiteY2208" fmla="*/ 1057533 h 1410022"/>
                <a:gd name="connsiteX2209" fmla="*/ 559462 w 713885"/>
                <a:gd name="connsiteY2209" fmla="*/ 1069226 h 1410022"/>
                <a:gd name="connsiteX2210" fmla="*/ 559462 w 713885"/>
                <a:gd name="connsiteY2210" fmla="*/ 1069226 h 1410022"/>
                <a:gd name="connsiteX2211" fmla="*/ 562022 w 713885"/>
                <a:gd name="connsiteY2211" fmla="*/ 1064275 h 1410022"/>
                <a:gd name="connsiteX2212" fmla="*/ 560144 w 713885"/>
                <a:gd name="connsiteY2212" fmla="*/ 1071103 h 1410022"/>
                <a:gd name="connsiteX2213" fmla="*/ 559462 w 713885"/>
                <a:gd name="connsiteY2213" fmla="*/ 1069226 h 1410022"/>
                <a:gd name="connsiteX2214" fmla="*/ 554684 w 713885"/>
                <a:gd name="connsiteY2214" fmla="*/ 1118216 h 1410022"/>
                <a:gd name="connsiteX2215" fmla="*/ 554257 w 713885"/>
                <a:gd name="connsiteY2215" fmla="*/ 1119837 h 1410022"/>
                <a:gd name="connsiteX2216" fmla="*/ 554087 w 713885"/>
                <a:gd name="connsiteY2216" fmla="*/ 1120264 h 1410022"/>
                <a:gd name="connsiteX2217" fmla="*/ 551869 w 713885"/>
                <a:gd name="connsiteY2217" fmla="*/ 1118557 h 1410022"/>
                <a:gd name="connsiteX2218" fmla="*/ 553405 w 713885"/>
                <a:gd name="connsiteY2218" fmla="*/ 1113863 h 1410022"/>
                <a:gd name="connsiteX2219" fmla="*/ 554684 w 713885"/>
                <a:gd name="connsiteY2219" fmla="*/ 1118216 h 1410022"/>
                <a:gd name="connsiteX2220" fmla="*/ 558182 w 713885"/>
                <a:gd name="connsiteY2220" fmla="*/ 1130676 h 1410022"/>
                <a:gd name="connsiteX2221" fmla="*/ 560742 w 713885"/>
                <a:gd name="connsiteY2221" fmla="*/ 1140065 h 1410022"/>
                <a:gd name="connsiteX2222" fmla="*/ 560059 w 713885"/>
                <a:gd name="connsiteY2222" fmla="*/ 1142113 h 1410022"/>
                <a:gd name="connsiteX2223" fmla="*/ 560059 w 713885"/>
                <a:gd name="connsiteY2223" fmla="*/ 1142113 h 1410022"/>
                <a:gd name="connsiteX2224" fmla="*/ 560059 w 713885"/>
                <a:gd name="connsiteY2224" fmla="*/ 1142198 h 1410022"/>
                <a:gd name="connsiteX2225" fmla="*/ 560059 w 713885"/>
                <a:gd name="connsiteY2225" fmla="*/ 1142198 h 1410022"/>
                <a:gd name="connsiteX2226" fmla="*/ 560059 w 713885"/>
                <a:gd name="connsiteY2226" fmla="*/ 1142284 h 1410022"/>
                <a:gd name="connsiteX2227" fmla="*/ 559547 w 713885"/>
                <a:gd name="connsiteY2227" fmla="*/ 1144247 h 1410022"/>
                <a:gd name="connsiteX2228" fmla="*/ 550077 w 713885"/>
                <a:gd name="connsiteY2228" fmla="*/ 1137590 h 1410022"/>
                <a:gd name="connsiteX2229" fmla="*/ 554855 w 713885"/>
                <a:gd name="connsiteY2229" fmla="*/ 1128201 h 1410022"/>
                <a:gd name="connsiteX2230" fmla="*/ 558182 w 713885"/>
                <a:gd name="connsiteY2230" fmla="*/ 1130676 h 1410022"/>
                <a:gd name="connsiteX2231" fmla="*/ 561254 w 713885"/>
                <a:gd name="connsiteY2231" fmla="*/ 1203649 h 1410022"/>
                <a:gd name="connsiteX2232" fmla="*/ 555367 w 713885"/>
                <a:gd name="connsiteY2232" fmla="*/ 1217220 h 1410022"/>
                <a:gd name="connsiteX2233" fmla="*/ 553746 w 713885"/>
                <a:gd name="connsiteY2233" fmla="*/ 1206466 h 1410022"/>
                <a:gd name="connsiteX2234" fmla="*/ 556988 w 713885"/>
                <a:gd name="connsiteY2234" fmla="*/ 1200833 h 1410022"/>
                <a:gd name="connsiteX2235" fmla="*/ 561254 w 713885"/>
                <a:gd name="connsiteY2235" fmla="*/ 1203649 h 1410022"/>
                <a:gd name="connsiteX2236" fmla="*/ 552893 w 713885"/>
                <a:gd name="connsiteY2236" fmla="*/ 1201174 h 1410022"/>
                <a:gd name="connsiteX2237" fmla="*/ 552381 w 713885"/>
                <a:gd name="connsiteY2237" fmla="*/ 1197760 h 1410022"/>
                <a:gd name="connsiteX2238" fmla="*/ 554002 w 713885"/>
                <a:gd name="connsiteY2238" fmla="*/ 1198784 h 1410022"/>
                <a:gd name="connsiteX2239" fmla="*/ 552978 w 713885"/>
                <a:gd name="connsiteY2239" fmla="*/ 1201174 h 1410022"/>
                <a:gd name="connsiteX2240" fmla="*/ 551101 w 713885"/>
                <a:gd name="connsiteY2240" fmla="*/ 1190676 h 1410022"/>
                <a:gd name="connsiteX2241" fmla="*/ 550162 w 713885"/>
                <a:gd name="connsiteY2241" fmla="*/ 1185129 h 1410022"/>
                <a:gd name="connsiteX2242" fmla="*/ 556561 w 713885"/>
                <a:gd name="connsiteY2242" fmla="*/ 1169595 h 1410022"/>
                <a:gd name="connsiteX2243" fmla="*/ 563813 w 713885"/>
                <a:gd name="connsiteY2243" fmla="*/ 1173777 h 1410022"/>
                <a:gd name="connsiteX2244" fmla="*/ 563472 w 713885"/>
                <a:gd name="connsiteY2244" fmla="*/ 1174716 h 1410022"/>
                <a:gd name="connsiteX2245" fmla="*/ 563472 w 713885"/>
                <a:gd name="connsiteY2245" fmla="*/ 1174716 h 1410022"/>
                <a:gd name="connsiteX2246" fmla="*/ 563472 w 713885"/>
                <a:gd name="connsiteY2246" fmla="*/ 1174802 h 1410022"/>
                <a:gd name="connsiteX2247" fmla="*/ 563472 w 713885"/>
                <a:gd name="connsiteY2247" fmla="*/ 1174802 h 1410022"/>
                <a:gd name="connsiteX2248" fmla="*/ 563472 w 713885"/>
                <a:gd name="connsiteY2248" fmla="*/ 1174887 h 1410022"/>
                <a:gd name="connsiteX2249" fmla="*/ 556049 w 713885"/>
                <a:gd name="connsiteY2249" fmla="*/ 1194176 h 1410022"/>
                <a:gd name="connsiteX2250" fmla="*/ 551272 w 713885"/>
                <a:gd name="connsiteY2250" fmla="*/ 1190676 h 1410022"/>
                <a:gd name="connsiteX2251" fmla="*/ 513391 w 713885"/>
                <a:gd name="connsiteY2251" fmla="*/ 1103280 h 1410022"/>
                <a:gd name="connsiteX2252" fmla="*/ 511343 w 713885"/>
                <a:gd name="connsiteY2252" fmla="*/ 1095427 h 1410022"/>
                <a:gd name="connsiteX2253" fmla="*/ 514329 w 713885"/>
                <a:gd name="connsiteY2253" fmla="*/ 1097647 h 1410022"/>
                <a:gd name="connsiteX2254" fmla="*/ 513391 w 713885"/>
                <a:gd name="connsiteY2254" fmla="*/ 1103280 h 1410022"/>
                <a:gd name="connsiteX2255" fmla="*/ 502470 w 713885"/>
                <a:gd name="connsiteY2255" fmla="*/ 1064190 h 1410022"/>
                <a:gd name="connsiteX2256" fmla="*/ 509637 w 713885"/>
                <a:gd name="connsiteY2256" fmla="*/ 1069226 h 1410022"/>
                <a:gd name="connsiteX2257" fmla="*/ 507760 w 713885"/>
                <a:gd name="connsiteY2257" fmla="*/ 1082369 h 1410022"/>
                <a:gd name="connsiteX2258" fmla="*/ 502555 w 713885"/>
                <a:gd name="connsiteY2258" fmla="*/ 1064531 h 1410022"/>
                <a:gd name="connsiteX2259" fmla="*/ 502470 w 713885"/>
                <a:gd name="connsiteY2259" fmla="*/ 1064190 h 1410022"/>
                <a:gd name="connsiteX2260" fmla="*/ 499996 w 713885"/>
                <a:gd name="connsiteY2260" fmla="*/ 1056338 h 1410022"/>
                <a:gd name="connsiteX2261" fmla="*/ 496668 w 713885"/>
                <a:gd name="connsiteY2261" fmla="*/ 1046011 h 1410022"/>
                <a:gd name="connsiteX2262" fmla="*/ 499143 w 713885"/>
                <a:gd name="connsiteY2262" fmla="*/ 1037817 h 1410022"/>
                <a:gd name="connsiteX2263" fmla="*/ 500081 w 713885"/>
                <a:gd name="connsiteY2263" fmla="*/ 1040890 h 1410022"/>
                <a:gd name="connsiteX2264" fmla="*/ 500337 w 713885"/>
                <a:gd name="connsiteY2264" fmla="*/ 1040890 h 1410022"/>
                <a:gd name="connsiteX2265" fmla="*/ 499313 w 713885"/>
                <a:gd name="connsiteY2265" fmla="*/ 1037220 h 1410022"/>
                <a:gd name="connsiteX2266" fmla="*/ 499569 w 713885"/>
                <a:gd name="connsiteY2266" fmla="*/ 1036452 h 1410022"/>
                <a:gd name="connsiteX2267" fmla="*/ 503067 w 713885"/>
                <a:gd name="connsiteY2267" fmla="*/ 1039012 h 1410022"/>
                <a:gd name="connsiteX2268" fmla="*/ 502214 w 713885"/>
                <a:gd name="connsiteY2268" fmla="*/ 1044901 h 1410022"/>
                <a:gd name="connsiteX2269" fmla="*/ 500337 w 713885"/>
                <a:gd name="connsiteY2269" fmla="*/ 1055740 h 1410022"/>
                <a:gd name="connsiteX2270" fmla="*/ 500593 w 713885"/>
                <a:gd name="connsiteY2270" fmla="*/ 1055740 h 1410022"/>
                <a:gd name="connsiteX2271" fmla="*/ 504006 w 713885"/>
                <a:gd name="connsiteY2271" fmla="*/ 1045157 h 1410022"/>
                <a:gd name="connsiteX2272" fmla="*/ 505371 w 713885"/>
                <a:gd name="connsiteY2272" fmla="*/ 1040548 h 1410022"/>
                <a:gd name="connsiteX2273" fmla="*/ 507589 w 713885"/>
                <a:gd name="connsiteY2273" fmla="*/ 1042170 h 1410022"/>
                <a:gd name="connsiteX2274" fmla="*/ 511770 w 713885"/>
                <a:gd name="connsiteY2274" fmla="*/ 1055228 h 1410022"/>
                <a:gd name="connsiteX2275" fmla="*/ 510660 w 713885"/>
                <a:gd name="connsiteY2275" fmla="*/ 1063080 h 1410022"/>
                <a:gd name="connsiteX2276" fmla="*/ 500081 w 713885"/>
                <a:gd name="connsiteY2276" fmla="*/ 1056252 h 1410022"/>
                <a:gd name="connsiteX2277" fmla="*/ 495133 w 713885"/>
                <a:gd name="connsiteY2277" fmla="*/ 1053265 h 1410022"/>
                <a:gd name="connsiteX2278" fmla="*/ 483785 w 713885"/>
                <a:gd name="connsiteY2278" fmla="*/ 1046011 h 1410022"/>
                <a:gd name="connsiteX2279" fmla="*/ 486516 w 713885"/>
                <a:gd name="connsiteY2279" fmla="*/ 1031416 h 1410022"/>
                <a:gd name="connsiteX2280" fmla="*/ 487198 w 713885"/>
                <a:gd name="connsiteY2280" fmla="*/ 1027490 h 1410022"/>
                <a:gd name="connsiteX2281" fmla="*/ 487539 w 713885"/>
                <a:gd name="connsiteY2281" fmla="*/ 1027746 h 1410022"/>
                <a:gd name="connsiteX2282" fmla="*/ 495047 w 713885"/>
                <a:gd name="connsiteY2282" fmla="*/ 1053351 h 1410022"/>
                <a:gd name="connsiteX2283" fmla="*/ 483530 w 713885"/>
                <a:gd name="connsiteY2283" fmla="*/ 1009140 h 1410022"/>
                <a:gd name="connsiteX2284" fmla="*/ 482335 w 713885"/>
                <a:gd name="connsiteY2284" fmla="*/ 1006067 h 1410022"/>
                <a:gd name="connsiteX2285" fmla="*/ 482677 w 713885"/>
                <a:gd name="connsiteY2285" fmla="*/ 1004190 h 1410022"/>
                <a:gd name="connsiteX2286" fmla="*/ 486772 w 713885"/>
                <a:gd name="connsiteY2286" fmla="*/ 1007006 h 1410022"/>
                <a:gd name="connsiteX2287" fmla="*/ 486004 w 713885"/>
                <a:gd name="connsiteY2287" fmla="*/ 1016053 h 1410022"/>
                <a:gd name="connsiteX2288" fmla="*/ 483444 w 713885"/>
                <a:gd name="connsiteY2288" fmla="*/ 1009140 h 1410022"/>
                <a:gd name="connsiteX2289" fmla="*/ 481226 w 713885"/>
                <a:gd name="connsiteY2289" fmla="*/ 1003081 h 1410022"/>
                <a:gd name="connsiteX2290" fmla="*/ 482165 w 713885"/>
                <a:gd name="connsiteY2290" fmla="*/ 1003763 h 1410022"/>
                <a:gd name="connsiteX2291" fmla="*/ 481994 w 713885"/>
                <a:gd name="connsiteY2291" fmla="*/ 1005129 h 1410022"/>
                <a:gd name="connsiteX2292" fmla="*/ 481226 w 713885"/>
                <a:gd name="connsiteY2292" fmla="*/ 1003081 h 1410022"/>
                <a:gd name="connsiteX2293" fmla="*/ 473633 w 713885"/>
                <a:gd name="connsiteY2293" fmla="*/ 973123 h 1410022"/>
                <a:gd name="connsiteX2294" fmla="*/ 474913 w 713885"/>
                <a:gd name="connsiteY2294" fmla="*/ 965442 h 1410022"/>
                <a:gd name="connsiteX2295" fmla="*/ 478837 w 713885"/>
                <a:gd name="connsiteY2295" fmla="*/ 976537 h 1410022"/>
                <a:gd name="connsiteX2296" fmla="*/ 473633 w 713885"/>
                <a:gd name="connsiteY2296" fmla="*/ 973038 h 1410022"/>
                <a:gd name="connsiteX2297" fmla="*/ 468685 w 713885"/>
                <a:gd name="connsiteY2297" fmla="*/ 948031 h 1410022"/>
                <a:gd name="connsiteX2298" fmla="*/ 464760 w 713885"/>
                <a:gd name="connsiteY2298" fmla="*/ 945555 h 1410022"/>
                <a:gd name="connsiteX2299" fmla="*/ 465613 w 713885"/>
                <a:gd name="connsiteY2299" fmla="*/ 939581 h 1410022"/>
                <a:gd name="connsiteX2300" fmla="*/ 466381 w 713885"/>
                <a:gd name="connsiteY2300" fmla="*/ 941630 h 1410022"/>
                <a:gd name="connsiteX2301" fmla="*/ 468685 w 713885"/>
                <a:gd name="connsiteY2301" fmla="*/ 948031 h 1410022"/>
                <a:gd name="connsiteX2302" fmla="*/ 459385 w 713885"/>
                <a:gd name="connsiteY2302" fmla="*/ 907490 h 1410022"/>
                <a:gd name="connsiteX2303" fmla="*/ 455460 w 713885"/>
                <a:gd name="connsiteY2303" fmla="*/ 896139 h 1410022"/>
                <a:gd name="connsiteX2304" fmla="*/ 459897 w 713885"/>
                <a:gd name="connsiteY2304" fmla="*/ 899297 h 1410022"/>
                <a:gd name="connsiteX2305" fmla="*/ 459726 w 713885"/>
                <a:gd name="connsiteY2305" fmla="*/ 900918 h 1410022"/>
                <a:gd name="connsiteX2306" fmla="*/ 459726 w 713885"/>
                <a:gd name="connsiteY2306" fmla="*/ 900918 h 1410022"/>
                <a:gd name="connsiteX2307" fmla="*/ 459726 w 713885"/>
                <a:gd name="connsiteY2307" fmla="*/ 901174 h 1410022"/>
                <a:gd name="connsiteX2308" fmla="*/ 459726 w 713885"/>
                <a:gd name="connsiteY2308" fmla="*/ 901174 h 1410022"/>
                <a:gd name="connsiteX2309" fmla="*/ 459385 w 713885"/>
                <a:gd name="connsiteY2309" fmla="*/ 907490 h 1410022"/>
                <a:gd name="connsiteX2310" fmla="*/ 455631 w 713885"/>
                <a:gd name="connsiteY2310" fmla="*/ 889482 h 1410022"/>
                <a:gd name="connsiteX2311" fmla="*/ 458105 w 713885"/>
                <a:gd name="connsiteY2311" fmla="*/ 872241 h 1410022"/>
                <a:gd name="connsiteX2312" fmla="*/ 459726 w 713885"/>
                <a:gd name="connsiteY2312" fmla="*/ 873265 h 1410022"/>
                <a:gd name="connsiteX2313" fmla="*/ 462030 w 713885"/>
                <a:gd name="connsiteY2313" fmla="*/ 878472 h 1410022"/>
                <a:gd name="connsiteX2314" fmla="*/ 460579 w 713885"/>
                <a:gd name="connsiteY2314" fmla="*/ 892725 h 1410022"/>
                <a:gd name="connsiteX2315" fmla="*/ 455716 w 713885"/>
                <a:gd name="connsiteY2315" fmla="*/ 889482 h 1410022"/>
                <a:gd name="connsiteX2316" fmla="*/ 448891 w 713885"/>
                <a:gd name="connsiteY2316" fmla="*/ 859183 h 1410022"/>
                <a:gd name="connsiteX2317" fmla="*/ 448891 w 713885"/>
                <a:gd name="connsiteY2317" fmla="*/ 858756 h 1410022"/>
                <a:gd name="connsiteX2318" fmla="*/ 448891 w 713885"/>
                <a:gd name="connsiteY2318" fmla="*/ 858756 h 1410022"/>
                <a:gd name="connsiteX2319" fmla="*/ 448891 w 713885"/>
                <a:gd name="connsiteY2319" fmla="*/ 858671 h 1410022"/>
                <a:gd name="connsiteX2320" fmla="*/ 448891 w 713885"/>
                <a:gd name="connsiteY2320" fmla="*/ 858671 h 1410022"/>
                <a:gd name="connsiteX2321" fmla="*/ 448720 w 713885"/>
                <a:gd name="connsiteY2321" fmla="*/ 850563 h 1410022"/>
                <a:gd name="connsiteX2322" fmla="*/ 449915 w 713885"/>
                <a:gd name="connsiteY2322" fmla="*/ 851416 h 1410022"/>
                <a:gd name="connsiteX2323" fmla="*/ 453412 w 713885"/>
                <a:gd name="connsiteY2323" fmla="*/ 859268 h 1410022"/>
                <a:gd name="connsiteX2324" fmla="*/ 453071 w 713885"/>
                <a:gd name="connsiteY2324" fmla="*/ 862000 h 1410022"/>
                <a:gd name="connsiteX2325" fmla="*/ 452816 w 713885"/>
                <a:gd name="connsiteY2325" fmla="*/ 861829 h 1410022"/>
                <a:gd name="connsiteX2326" fmla="*/ 452816 w 713885"/>
                <a:gd name="connsiteY2326" fmla="*/ 861829 h 1410022"/>
                <a:gd name="connsiteX2327" fmla="*/ 452816 w 713885"/>
                <a:gd name="connsiteY2327" fmla="*/ 861829 h 1410022"/>
                <a:gd name="connsiteX2328" fmla="*/ 452816 w 713885"/>
                <a:gd name="connsiteY2328" fmla="*/ 861829 h 1410022"/>
                <a:gd name="connsiteX2329" fmla="*/ 452816 w 713885"/>
                <a:gd name="connsiteY2329" fmla="*/ 861829 h 1410022"/>
                <a:gd name="connsiteX2330" fmla="*/ 448891 w 713885"/>
                <a:gd name="connsiteY2330" fmla="*/ 859354 h 1410022"/>
                <a:gd name="connsiteX2331" fmla="*/ 410754 w 713885"/>
                <a:gd name="connsiteY2331" fmla="*/ 787490 h 1410022"/>
                <a:gd name="connsiteX2332" fmla="*/ 402990 w 713885"/>
                <a:gd name="connsiteY2332" fmla="*/ 765129 h 1410022"/>
                <a:gd name="connsiteX2333" fmla="*/ 402990 w 713885"/>
                <a:gd name="connsiteY2333" fmla="*/ 764275 h 1410022"/>
                <a:gd name="connsiteX2334" fmla="*/ 411181 w 713885"/>
                <a:gd name="connsiteY2334" fmla="*/ 771274 h 1410022"/>
                <a:gd name="connsiteX2335" fmla="*/ 415532 w 713885"/>
                <a:gd name="connsiteY2335" fmla="*/ 779638 h 1410022"/>
                <a:gd name="connsiteX2336" fmla="*/ 416129 w 713885"/>
                <a:gd name="connsiteY2336" fmla="*/ 795854 h 1410022"/>
                <a:gd name="connsiteX2337" fmla="*/ 413911 w 713885"/>
                <a:gd name="connsiteY2337" fmla="*/ 794403 h 1410022"/>
                <a:gd name="connsiteX2338" fmla="*/ 410754 w 713885"/>
                <a:gd name="connsiteY2338" fmla="*/ 787405 h 1410022"/>
                <a:gd name="connsiteX2339" fmla="*/ 403417 w 713885"/>
                <a:gd name="connsiteY2339" fmla="*/ 756850 h 1410022"/>
                <a:gd name="connsiteX2340" fmla="*/ 404782 w 713885"/>
                <a:gd name="connsiteY2340" fmla="*/ 759411 h 1410022"/>
                <a:gd name="connsiteX2341" fmla="*/ 403076 w 713885"/>
                <a:gd name="connsiteY2341" fmla="*/ 758130 h 1410022"/>
                <a:gd name="connsiteX2342" fmla="*/ 403076 w 713885"/>
                <a:gd name="connsiteY2342" fmla="*/ 757192 h 1410022"/>
                <a:gd name="connsiteX2343" fmla="*/ 403417 w 713885"/>
                <a:gd name="connsiteY2343" fmla="*/ 756936 h 1410022"/>
                <a:gd name="connsiteX2344" fmla="*/ 415276 w 713885"/>
                <a:gd name="connsiteY2344" fmla="*/ 776139 h 1410022"/>
                <a:gd name="connsiteX2345" fmla="*/ 415276 w 713885"/>
                <a:gd name="connsiteY2345" fmla="*/ 776139 h 1410022"/>
                <a:gd name="connsiteX2346" fmla="*/ 413911 w 713885"/>
                <a:gd name="connsiteY2346" fmla="*/ 773749 h 1410022"/>
                <a:gd name="connsiteX2347" fmla="*/ 414593 w 713885"/>
                <a:gd name="connsiteY2347" fmla="*/ 774346 h 1410022"/>
                <a:gd name="connsiteX2348" fmla="*/ 415276 w 713885"/>
                <a:gd name="connsiteY2348" fmla="*/ 776139 h 1410022"/>
                <a:gd name="connsiteX2349" fmla="*/ 420480 w 713885"/>
                <a:gd name="connsiteY2349" fmla="*/ 790136 h 1410022"/>
                <a:gd name="connsiteX2350" fmla="*/ 424746 w 713885"/>
                <a:gd name="connsiteY2350" fmla="*/ 801744 h 1410022"/>
                <a:gd name="connsiteX2351" fmla="*/ 419968 w 713885"/>
                <a:gd name="connsiteY2351" fmla="*/ 798500 h 1410022"/>
                <a:gd name="connsiteX2352" fmla="*/ 420480 w 713885"/>
                <a:gd name="connsiteY2352" fmla="*/ 790136 h 1410022"/>
                <a:gd name="connsiteX2353" fmla="*/ 410584 w 713885"/>
                <a:gd name="connsiteY2353" fmla="*/ 763849 h 1410022"/>
                <a:gd name="connsiteX2354" fmla="*/ 406232 w 713885"/>
                <a:gd name="connsiteY2354" fmla="*/ 760520 h 1410022"/>
                <a:gd name="connsiteX2355" fmla="*/ 403843 w 713885"/>
                <a:gd name="connsiteY2355" fmla="*/ 756423 h 1410022"/>
                <a:gd name="connsiteX2356" fmla="*/ 407000 w 713885"/>
                <a:gd name="connsiteY2356" fmla="*/ 754460 h 1410022"/>
                <a:gd name="connsiteX2357" fmla="*/ 410498 w 713885"/>
                <a:gd name="connsiteY2357" fmla="*/ 763849 h 1410022"/>
                <a:gd name="connsiteX2358" fmla="*/ 435922 w 713885"/>
                <a:gd name="connsiteY2358" fmla="*/ 829396 h 1410022"/>
                <a:gd name="connsiteX2359" fmla="*/ 432937 w 713885"/>
                <a:gd name="connsiteY2359" fmla="*/ 819923 h 1410022"/>
                <a:gd name="connsiteX2360" fmla="*/ 433534 w 713885"/>
                <a:gd name="connsiteY2360" fmla="*/ 816167 h 1410022"/>
                <a:gd name="connsiteX2361" fmla="*/ 436008 w 713885"/>
                <a:gd name="connsiteY2361" fmla="*/ 821288 h 1410022"/>
                <a:gd name="connsiteX2362" fmla="*/ 436008 w 713885"/>
                <a:gd name="connsiteY2362" fmla="*/ 826580 h 1410022"/>
                <a:gd name="connsiteX2363" fmla="*/ 436008 w 713885"/>
                <a:gd name="connsiteY2363" fmla="*/ 826580 h 1410022"/>
                <a:gd name="connsiteX2364" fmla="*/ 436008 w 713885"/>
                <a:gd name="connsiteY2364" fmla="*/ 826751 h 1410022"/>
                <a:gd name="connsiteX2365" fmla="*/ 436008 w 713885"/>
                <a:gd name="connsiteY2365" fmla="*/ 826921 h 1410022"/>
                <a:gd name="connsiteX2366" fmla="*/ 436008 w 713885"/>
                <a:gd name="connsiteY2366" fmla="*/ 826921 h 1410022"/>
                <a:gd name="connsiteX2367" fmla="*/ 436008 w 713885"/>
                <a:gd name="connsiteY2367" fmla="*/ 829396 h 1410022"/>
                <a:gd name="connsiteX2368" fmla="*/ 434558 w 713885"/>
                <a:gd name="connsiteY2368" fmla="*/ 808486 h 1410022"/>
                <a:gd name="connsiteX2369" fmla="*/ 436008 w 713885"/>
                <a:gd name="connsiteY2369" fmla="*/ 792014 h 1410022"/>
                <a:gd name="connsiteX2370" fmla="*/ 436008 w 713885"/>
                <a:gd name="connsiteY2370" fmla="*/ 809595 h 1410022"/>
                <a:gd name="connsiteX2371" fmla="*/ 434558 w 713885"/>
                <a:gd name="connsiteY2371" fmla="*/ 808486 h 1410022"/>
                <a:gd name="connsiteX2372" fmla="*/ 443089 w 713885"/>
                <a:gd name="connsiteY2372" fmla="*/ 836566 h 1410022"/>
                <a:gd name="connsiteX2373" fmla="*/ 443089 w 713885"/>
                <a:gd name="connsiteY2373" fmla="*/ 839638 h 1410022"/>
                <a:gd name="connsiteX2374" fmla="*/ 441554 w 713885"/>
                <a:gd name="connsiteY2374" fmla="*/ 838443 h 1410022"/>
                <a:gd name="connsiteX2375" fmla="*/ 441724 w 713885"/>
                <a:gd name="connsiteY2375" fmla="*/ 833493 h 1410022"/>
                <a:gd name="connsiteX2376" fmla="*/ 443089 w 713885"/>
                <a:gd name="connsiteY2376" fmla="*/ 836480 h 1410022"/>
                <a:gd name="connsiteX2377" fmla="*/ 436008 w 713885"/>
                <a:gd name="connsiteY2377" fmla="*/ 834517 h 1410022"/>
                <a:gd name="connsiteX2378" fmla="*/ 430804 w 713885"/>
                <a:gd name="connsiteY2378" fmla="*/ 830933 h 1410022"/>
                <a:gd name="connsiteX2379" fmla="*/ 432339 w 713885"/>
                <a:gd name="connsiteY2379" fmla="*/ 822825 h 1410022"/>
                <a:gd name="connsiteX2380" fmla="*/ 435922 w 713885"/>
                <a:gd name="connsiteY2380" fmla="*/ 832725 h 1410022"/>
                <a:gd name="connsiteX2381" fmla="*/ 435922 w 713885"/>
                <a:gd name="connsiteY2381" fmla="*/ 834517 h 1410022"/>
                <a:gd name="connsiteX2382" fmla="*/ 428926 w 713885"/>
                <a:gd name="connsiteY2382" fmla="*/ 829396 h 1410022"/>
                <a:gd name="connsiteX2383" fmla="*/ 427220 w 713885"/>
                <a:gd name="connsiteY2383" fmla="*/ 825300 h 1410022"/>
                <a:gd name="connsiteX2384" fmla="*/ 419201 w 713885"/>
                <a:gd name="connsiteY2384" fmla="*/ 806950 h 1410022"/>
                <a:gd name="connsiteX2385" fmla="*/ 419371 w 713885"/>
                <a:gd name="connsiteY2385" fmla="*/ 804645 h 1410022"/>
                <a:gd name="connsiteX2386" fmla="*/ 428159 w 713885"/>
                <a:gd name="connsiteY2386" fmla="*/ 811303 h 1410022"/>
                <a:gd name="connsiteX2387" fmla="*/ 429780 w 713885"/>
                <a:gd name="connsiteY2387" fmla="*/ 815911 h 1410022"/>
                <a:gd name="connsiteX2388" fmla="*/ 428842 w 713885"/>
                <a:gd name="connsiteY2388" fmla="*/ 829396 h 1410022"/>
                <a:gd name="connsiteX2389" fmla="*/ 402564 w 713885"/>
                <a:gd name="connsiteY2389" fmla="*/ 774432 h 1410022"/>
                <a:gd name="connsiteX2390" fmla="*/ 409560 w 713885"/>
                <a:gd name="connsiteY2390" fmla="*/ 791672 h 1410022"/>
                <a:gd name="connsiteX2391" fmla="*/ 402137 w 713885"/>
                <a:gd name="connsiteY2391" fmla="*/ 786808 h 1410022"/>
                <a:gd name="connsiteX2392" fmla="*/ 402649 w 713885"/>
                <a:gd name="connsiteY2392" fmla="*/ 774432 h 1410022"/>
                <a:gd name="connsiteX2393" fmla="*/ 392240 w 713885"/>
                <a:gd name="connsiteY2393" fmla="*/ 735513 h 1410022"/>
                <a:gd name="connsiteX2394" fmla="*/ 396506 w 713885"/>
                <a:gd name="connsiteY2394" fmla="*/ 739268 h 1410022"/>
                <a:gd name="connsiteX2395" fmla="*/ 396677 w 713885"/>
                <a:gd name="connsiteY2395" fmla="*/ 746779 h 1410022"/>
                <a:gd name="connsiteX2396" fmla="*/ 396677 w 713885"/>
                <a:gd name="connsiteY2396" fmla="*/ 746779 h 1410022"/>
                <a:gd name="connsiteX2397" fmla="*/ 396677 w 713885"/>
                <a:gd name="connsiteY2397" fmla="*/ 746950 h 1410022"/>
                <a:gd name="connsiteX2398" fmla="*/ 396677 w 713885"/>
                <a:gd name="connsiteY2398" fmla="*/ 746950 h 1410022"/>
                <a:gd name="connsiteX2399" fmla="*/ 396335 w 713885"/>
                <a:gd name="connsiteY2399" fmla="*/ 747120 h 1410022"/>
                <a:gd name="connsiteX2400" fmla="*/ 392155 w 713885"/>
                <a:gd name="connsiteY2400" fmla="*/ 735513 h 1410022"/>
                <a:gd name="connsiteX2401" fmla="*/ 388572 w 713885"/>
                <a:gd name="connsiteY2401" fmla="*/ 739610 h 1410022"/>
                <a:gd name="connsiteX2402" fmla="*/ 386183 w 713885"/>
                <a:gd name="connsiteY2402" fmla="*/ 734574 h 1410022"/>
                <a:gd name="connsiteX2403" fmla="*/ 386183 w 713885"/>
                <a:gd name="connsiteY2403" fmla="*/ 733977 h 1410022"/>
                <a:gd name="connsiteX2404" fmla="*/ 388486 w 713885"/>
                <a:gd name="connsiteY2404" fmla="*/ 739610 h 1410022"/>
                <a:gd name="connsiteX2405" fmla="*/ 420736 w 713885"/>
                <a:gd name="connsiteY2405" fmla="*/ 779382 h 1410022"/>
                <a:gd name="connsiteX2406" fmla="*/ 430121 w 713885"/>
                <a:gd name="connsiteY2406" fmla="*/ 786552 h 1410022"/>
                <a:gd name="connsiteX2407" fmla="*/ 430121 w 713885"/>
                <a:gd name="connsiteY2407" fmla="*/ 786893 h 1410022"/>
                <a:gd name="connsiteX2408" fmla="*/ 430121 w 713885"/>
                <a:gd name="connsiteY2408" fmla="*/ 786893 h 1410022"/>
                <a:gd name="connsiteX2409" fmla="*/ 430121 w 713885"/>
                <a:gd name="connsiteY2409" fmla="*/ 787149 h 1410022"/>
                <a:gd name="connsiteX2410" fmla="*/ 430121 w 713885"/>
                <a:gd name="connsiteY2410" fmla="*/ 787149 h 1410022"/>
                <a:gd name="connsiteX2411" fmla="*/ 430121 w 713885"/>
                <a:gd name="connsiteY2411" fmla="*/ 803280 h 1410022"/>
                <a:gd name="connsiteX2412" fmla="*/ 423381 w 713885"/>
                <a:gd name="connsiteY2412" fmla="*/ 790990 h 1410022"/>
                <a:gd name="connsiteX2413" fmla="*/ 420651 w 713885"/>
                <a:gd name="connsiteY2413" fmla="*/ 782455 h 1410022"/>
                <a:gd name="connsiteX2414" fmla="*/ 420651 w 713885"/>
                <a:gd name="connsiteY2414" fmla="*/ 779382 h 1410022"/>
                <a:gd name="connsiteX2415" fmla="*/ 442236 w 713885"/>
                <a:gd name="connsiteY2415" fmla="*/ 803450 h 1410022"/>
                <a:gd name="connsiteX2416" fmla="*/ 442748 w 713885"/>
                <a:gd name="connsiteY2416" fmla="*/ 814716 h 1410022"/>
                <a:gd name="connsiteX2417" fmla="*/ 441383 w 713885"/>
                <a:gd name="connsiteY2417" fmla="*/ 813692 h 1410022"/>
                <a:gd name="connsiteX2418" fmla="*/ 440530 w 713885"/>
                <a:gd name="connsiteY2418" fmla="*/ 799610 h 1410022"/>
                <a:gd name="connsiteX2419" fmla="*/ 442236 w 713885"/>
                <a:gd name="connsiteY2419" fmla="*/ 803450 h 1410022"/>
                <a:gd name="connsiteX2420" fmla="*/ 442919 w 713885"/>
                <a:gd name="connsiteY2420" fmla="*/ 821544 h 1410022"/>
                <a:gd name="connsiteX2421" fmla="*/ 443004 w 713885"/>
                <a:gd name="connsiteY2421" fmla="*/ 827348 h 1410022"/>
                <a:gd name="connsiteX2422" fmla="*/ 441809 w 713885"/>
                <a:gd name="connsiteY2422" fmla="*/ 825043 h 1410022"/>
                <a:gd name="connsiteX2423" fmla="*/ 441639 w 713885"/>
                <a:gd name="connsiteY2423" fmla="*/ 820605 h 1410022"/>
                <a:gd name="connsiteX2424" fmla="*/ 442833 w 713885"/>
                <a:gd name="connsiteY2424" fmla="*/ 821459 h 1410022"/>
                <a:gd name="connsiteX2425" fmla="*/ 463395 w 713885"/>
                <a:gd name="connsiteY2425" fmla="*/ 860207 h 1410022"/>
                <a:gd name="connsiteX2426" fmla="*/ 462798 w 713885"/>
                <a:gd name="connsiteY2426" fmla="*/ 867206 h 1410022"/>
                <a:gd name="connsiteX2427" fmla="*/ 458873 w 713885"/>
                <a:gd name="connsiteY2427" fmla="*/ 859012 h 1410022"/>
                <a:gd name="connsiteX2428" fmla="*/ 458958 w 713885"/>
                <a:gd name="connsiteY2428" fmla="*/ 857305 h 1410022"/>
                <a:gd name="connsiteX2429" fmla="*/ 463395 w 713885"/>
                <a:gd name="connsiteY2429" fmla="*/ 860207 h 1410022"/>
                <a:gd name="connsiteX2430" fmla="*/ 470135 w 713885"/>
                <a:gd name="connsiteY2430" fmla="*/ 879922 h 1410022"/>
                <a:gd name="connsiteX2431" fmla="*/ 477899 w 713885"/>
                <a:gd name="connsiteY2431" fmla="*/ 884787 h 1410022"/>
                <a:gd name="connsiteX2432" fmla="*/ 477387 w 713885"/>
                <a:gd name="connsiteY2432" fmla="*/ 891615 h 1410022"/>
                <a:gd name="connsiteX2433" fmla="*/ 476790 w 713885"/>
                <a:gd name="connsiteY2433" fmla="*/ 898273 h 1410022"/>
                <a:gd name="connsiteX2434" fmla="*/ 472609 w 713885"/>
                <a:gd name="connsiteY2434" fmla="*/ 888201 h 1410022"/>
                <a:gd name="connsiteX2435" fmla="*/ 472609 w 713885"/>
                <a:gd name="connsiteY2435" fmla="*/ 888201 h 1410022"/>
                <a:gd name="connsiteX2436" fmla="*/ 472524 w 713885"/>
                <a:gd name="connsiteY2436" fmla="*/ 887945 h 1410022"/>
                <a:gd name="connsiteX2437" fmla="*/ 472524 w 713885"/>
                <a:gd name="connsiteY2437" fmla="*/ 887689 h 1410022"/>
                <a:gd name="connsiteX2438" fmla="*/ 472439 w 713885"/>
                <a:gd name="connsiteY2438" fmla="*/ 887689 h 1410022"/>
                <a:gd name="connsiteX2439" fmla="*/ 470135 w 713885"/>
                <a:gd name="connsiteY2439" fmla="*/ 882654 h 1410022"/>
                <a:gd name="connsiteX2440" fmla="*/ 470220 w 713885"/>
                <a:gd name="connsiteY2440" fmla="*/ 879922 h 1410022"/>
                <a:gd name="connsiteX2441" fmla="*/ 483444 w 713885"/>
                <a:gd name="connsiteY2441" fmla="*/ 914915 h 1410022"/>
                <a:gd name="connsiteX2442" fmla="*/ 488819 w 713885"/>
                <a:gd name="connsiteY2442" fmla="*/ 918244 h 1410022"/>
                <a:gd name="connsiteX2443" fmla="*/ 487966 w 713885"/>
                <a:gd name="connsiteY2443" fmla="*/ 926523 h 1410022"/>
                <a:gd name="connsiteX2444" fmla="*/ 483444 w 713885"/>
                <a:gd name="connsiteY2444" fmla="*/ 914915 h 1410022"/>
                <a:gd name="connsiteX2445" fmla="*/ 492573 w 713885"/>
                <a:gd name="connsiteY2445" fmla="*/ 950079 h 1410022"/>
                <a:gd name="connsiteX2446" fmla="*/ 490952 w 713885"/>
                <a:gd name="connsiteY2446" fmla="*/ 962369 h 1410022"/>
                <a:gd name="connsiteX2447" fmla="*/ 489843 w 713885"/>
                <a:gd name="connsiteY2447" fmla="*/ 961601 h 1410022"/>
                <a:gd name="connsiteX2448" fmla="*/ 491720 w 713885"/>
                <a:gd name="connsiteY2448" fmla="*/ 947860 h 1410022"/>
                <a:gd name="connsiteX2449" fmla="*/ 492573 w 713885"/>
                <a:gd name="connsiteY2449" fmla="*/ 949994 h 1410022"/>
                <a:gd name="connsiteX2450" fmla="*/ 496156 w 713885"/>
                <a:gd name="connsiteY2450" fmla="*/ 958785 h 1410022"/>
                <a:gd name="connsiteX2451" fmla="*/ 499910 w 713885"/>
                <a:gd name="connsiteY2451" fmla="*/ 968258 h 1410022"/>
                <a:gd name="connsiteX2452" fmla="*/ 495730 w 713885"/>
                <a:gd name="connsiteY2452" fmla="*/ 965527 h 1410022"/>
                <a:gd name="connsiteX2453" fmla="*/ 496071 w 713885"/>
                <a:gd name="connsiteY2453" fmla="*/ 958785 h 1410022"/>
                <a:gd name="connsiteX2454" fmla="*/ 502982 w 713885"/>
                <a:gd name="connsiteY2454" fmla="*/ 976110 h 1410022"/>
                <a:gd name="connsiteX2455" fmla="*/ 505797 w 713885"/>
                <a:gd name="connsiteY2455" fmla="*/ 983450 h 1410022"/>
                <a:gd name="connsiteX2456" fmla="*/ 504262 w 713885"/>
                <a:gd name="connsiteY2456" fmla="*/ 991558 h 1410022"/>
                <a:gd name="connsiteX2457" fmla="*/ 504262 w 713885"/>
                <a:gd name="connsiteY2457" fmla="*/ 991558 h 1410022"/>
                <a:gd name="connsiteX2458" fmla="*/ 504262 w 713885"/>
                <a:gd name="connsiteY2458" fmla="*/ 991644 h 1410022"/>
                <a:gd name="connsiteX2459" fmla="*/ 504262 w 713885"/>
                <a:gd name="connsiteY2459" fmla="*/ 991644 h 1410022"/>
                <a:gd name="connsiteX2460" fmla="*/ 504262 w 713885"/>
                <a:gd name="connsiteY2460" fmla="*/ 991729 h 1410022"/>
                <a:gd name="connsiteX2461" fmla="*/ 504006 w 713885"/>
                <a:gd name="connsiteY2461" fmla="*/ 993436 h 1410022"/>
                <a:gd name="connsiteX2462" fmla="*/ 493768 w 713885"/>
                <a:gd name="connsiteY2462" fmla="*/ 986693 h 1410022"/>
                <a:gd name="connsiteX2463" fmla="*/ 494877 w 713885"/>
                <a:gd name="connsiteY2463" fmla="*/ 979098 h 1410022"/>
                <a:gd name="connsiteX2464" fmla="*/ 494877 w 713885"/>
                <a:gd name="connsiteY2464" fmla="*/ 979098 h 1410022"/>
                <a:gd name="connsiteX2465" fmla="*/ 494877 w 713885"/>
                <a:gd name="connsiteY2465" fmla="*/ 979098 h 1410022"/>
                <a:gd name="connsiteX2466" fmla="*/ 494877 w 713885"/>
                <a:gd name="connsiteY2466" fmla="*/ 979098 h 1410022"/>
                <a:gd name="connsiteX2467" fmla="*/ 495389 w 713885"/>
                <a:gd name="connsiteY2467" fmla="*/ 971758 h 1410022"/>
                <a:gd name="connsiteX2468" fmla="*/ 503067 w 713885"/>
                <a:gd name="connsiteY2468" fmla="*/ 976196 h 1410022"/>
                <a:gd name="connsiteX2469" fmla="*/ 506651 w 713885"/>
                <a:gd name="connsiteY2469" fmla="*/ 978244 h 1410022"/>
                <a:gd name="connsiteX2470" fmla="*/ 506821 w 713885"/>
                <a:gd name="connsiteY2470" fmla="*/ 978329 h 1410022"/>
                <a:gd name="connsiteX2471" fmla="*/ 506821 w 713885"/>
                <a:gd name="connsiteY2471" fmla="*/ 978586 h 1410022"/>
                <a:gd name="connsiteX2472" fmla="*/ 506736 w 713885"/>
                <a:gd name="connsiteY2472" fmla="*/ 978244 h 1410022"/>
                <a:gd name="connsiteX2473" fmla="*/ 512026 w 713885"/>
                <a:gd name="connsiteY2473" fmla="*/ 976110 h 1410022"/>
                <a:gd name="connsiteX2474" fmla="*/ 513050 w 713885"/>
                <a:gd name="connsiteY2474" fmla="*/ 962796 h 1410022"/>
                <a:gd name="connsiteX2475" fmla="*/ 520984 w 713885"/>
                <a:gd name="connsiteY2475" fmla="*/ 981829 h 1410022"/>
                <a:gd name="connsiteX2476" fmla="*/ 513817 w 713885"/>
                <a:gd name="connsiteY2476" fmla="*/ 977220 h 1410022"/>
                <a:gd name="connsiteX2477" fmla="*/ 513817 w 713885"/>
                <a:gd name="connsiteY2477" fmla="*/ 972867 h 1410022"/>
                <a:gd name="connsiteX2478" fmla="*/ 513561 w 713885"/>
                <a:gd name="connsiteY2478" fmla="*/ 972867 h 1410022"/>
                <a:gd name="connsiteX2479" fmla="*/ 512964 w 713885"/>
                <a:gd name="connsiteY2479" fmla="*/ 976708 h 1410022"/>
                <a:gd name="connsiteX2480" fmla="*/ 511940 w 713885"/>
                <a:gd name="connsiteY2480" fmla="*/ 976025 h 1410022"/>
                <a:gd name="connsiteX2481" fmla="*/ 525762 w 713885"/>
                <a:gd name="connsiteY2481" fmla="*/ 989169 h 1410022"/>
                <a:gd name="connsiteX2482" fmla="*/ 531649 w 713885"/>
                <a:gd name="connsiteY2482" fmla="*/ 992497 h 1410022"/>
                <a:gd name="connsiteX2483" fmla="*/ 544617 w 713885"/>
                <a:gd name="connsiteY2483" fmla="*/ 1019211 h 1410022"/>
                <a:gd name="connsiteX2484" fmla="*/ 537279 w 713885"/>
                <a:gd name="connsiteY2484" fmla="*/ 1014688 h 1410022"/>
                <a:gd name="connsiteX2485" fmla="*/ 531904 w 713885"/>
                <a:gd name="connsiteY2485" fmla="*/ 1002483 h 1410022"/>
                <a:gd name="connsiteX2486" fmla="*/ 525762 w 713885"/>
                <a:gd name="connsiteY2486" fmla="*/ 989169 h 1410022"/>
                <a:gd name="connsiteX2487" fmla="*/ 545470 w 713885"/>
                <a:gd name="connsiteY2487" fmla="*/ 1021003 h 1410022"/>
                <a:gd name="connsiteX2488" fmla="*/ 549906 w 713885"/>
                <a:gd name="connsiteY2488" fmla="*/ 1030136 h 1410022"/>
                <a:gd name="connsiteX2489" fmla="*/ 549565 w 713885"/>
                <a:gd name="connsiteY2489" fmla="*/ 1031928 h 1410022"/>
                <a:gd name="connsiteX2490" fmla="*/ 547773 w 713885"/>
                <a:gd name="connsiteY2490" fmla="*/ 1039780 h 1410022"/>
                <a:gd name="connsiteX2491" fmla="*/ 541716 w 713885"/>
                <a:gd name="connsiteY2491" fmla="*/ 1025186 h 1410022"/>
                <a:gd name="connsiteX2492" fmla="*/ 541887 w 713885"/>
                <a:gd name="connsiteY2492" fmla="*/ 1021089 h 1410022"/>
                <a:gd name="connsiteX2493" fmla="*/ 540948 w 713885"/>
                <a:gd name="connsiteY2493" fmla="*/ 1023308 h 1410022"/>
                <a:gd name="connsiteX2494" fmla="*/ 538303 w 713885"/>
                <a:gd name="connsiteY2494" fmla="*/ 1017078 h 1410022"/>
                <a:gd name="connsiteX2495" fmla="*/ 545470 w 713885"/>
                <a:gd name="connsiteY2495" fmla="*/ 1020918 h 1410022"/>
                <a:gd name="connsiteX2496" fmla="*/ 551527 w 713885"/>
                <a:gd name="connsiteY2496" fmla="*/ 1049339 h 1410022"/>
                <a:gd name="connsiteX2497" fmla="*/ 562704 w 713885"/>
                <a:gd name="connsiteY2497" fmla="*/ 1056338 h 1410022"/>
                <a:gd name="connsiteX2498" fmla="*/ 563386 w 713885"/>
                <a:gd name="connsiteY2498" fmla="*/ 1057874 h 1410022"/>
                <a:gd name="connsiteX2499" fmla="*/ 563386 w 713885"/>
                <a:gd name="connsiteY2499" fmla="*/ 1058045 h 1410022"/>
                <a:gd name="connsiteX2500" fmla="*/ 558950 w 713885"/>
                <a:gd name="connsiteY2500" fmla="*/ 1068970 h 1410022"/>
                <a:gd name="connsiteX2501" fmla="*/ 554172 w 713885"/>
                <a:gd name="connsiteY2501" fmla="*/ 1056082 h 1410022"/>
                <a:gd name="connsiteX2502" fmla="*/ 551527 w 713885"/>
                <a:gd name="connsiteY2502" fmla="*/ 1049339 h 1410022"/>
                <a:gd name="connsiteX2503" fmla="*/ 567909 w 713885"/>
                <a:gd name="connsiteY2503" fmla="*/ 1067177 h 1410022"/>
                <a:gd name="connsiteX2504" fmla="*/ 565605 w 713885"/>
                <a:gd name="connsiteY2504" fmla="*/ 1077675 h 1410022"/>
                <a:gd name="connsiteX2505" fmla="*/ 561851 w 713885"/>
                <a:gd name="connsiteY2505" fmla="*/ 1074944 h 1410022"/>
                <a:gd name="connsiteX2506" fmla="*/ 563898 w 713885"/>
                <a:gd name="connsiteY2506" fmla="*/ 1062824 h 1410022"/>
                <a:gd name="connsiteX2507" fmla="*/ 564410 w 713885"/>
                <a:gd name="connsiteY2507" fmla="*/ 1059923 h 1410022"/>
                <a:gd name="connsiteX2508" fmla="*/ 567909 w 713885"/>
                <a:gd name="connsiteY2508" fmla="*/ 1067262 h 1410022"/>
                <a:gd name="connsiteX2509" fmla="*/ 564496 w 713885"/>
                <a:gd name="connsiteY2509" fmla="*/ 1082198 h 1410022"/>
                <a:gd name="connsiteX2510" fmla="*/ 564155 w 713885"/>
                <a:gd name="connsiteY2510" fmla="*/ 1083564 h 1410022"/>
                <a:gd name="connsiteX2511" fmla="*/ 563386 w 713885"/>
                <a:gd name="connsiteY2511" fmla="*/ 1081516 h 1410022"/>
                <a:gd name="connsiteX2512" fmla="*/ 564410 w 713885"/>
                <a:gd name="connsiteY2512" fmla="*/ 1082198 h 1410022"/>
                <a:gd name="connsiteX2513" fmla="*/ 569188 w 713885"/>
                <a:gd name="connsiteY2513" fmla="*/ 1098500 h 1410022"/>
                <a:gd name="connsiteX2514" fmla="*/ 573966 w 713885"/>
                <a:gd name="connsiteY2514" fmla="*/ 1094489 h 1410022"/>
                <a:gd name="connsiteX2515" fmla="*/ 572601 w 713885"/>
                <a:gd name="connsiteY2515" fmla="*/ 1099780 h 1410022"/>
                <a:gd name="connsiteX2516" fmla="*/ 571236 w 713885"/>
                <a:gd name="connsiteY2516" fmla="*/ 1104731 h 1410022"/>
                <a:gd name="connsiteX2517" fmla="*/ 569188 w 713885"/>
                <a:gd name="connsiteY2517" fmla="*/ 1098500 h 1410022"/>
                <a:gd name="connsiteX2518" fmla="*/ 568164 w 713885"/>
                <a:gd name="connsiteY2518" fmla="*/ 1115228 h 1410022"/>
                <a:gd name="connsiteX2519" fmla="*/ 564069 w 713885"/>
                <a:gd name="connsiteY2519" fmla="*/ 1128457 h 1410022"/>
                <a:gd name="connsiteX2520" fmla="*/ 562192 w 713885"/>
                <a:gd name="connsiteY2520" fmla="*/ 1127006 h 1410022"/>
                <a:gd name="connsiteX2521" fmla="*/ 559632 w 713885"/>
                <a:gd name="connsiteY2521" fmla="*/ 1116594 h 1410022"/>
                <a:gd name="connsiteX2522" fmla="*/ 563984 w 713885"/>
                <a:gd name="connsiteY2522" fmla="*/ 1105072 h 1410022"/>
                <a:gd name="connsiteX2523" fmla="*/ 565434 w 713885"/>
                <a:gd name="connsiteY2523" fmla="*/ 1106011 h 1410022"/>
                <a:gd name="connsiteX2524" fmla="*/ 567397 w 713885"/>
                <a:gd name="connsiteY2524" fmla="*/ 1112753 h 1410022"/>
                <a:gd name="connsiteX2525" fmla="*/ 567397 w 713885"/>
                <a:gd name="connsiteY2525" fmla="*/ 1112753 h 1410022"/>
                <a:gd name="connsiteX2526" fmla="*/ 567397 w 713885"/>
                <a:gd name="connsiteY2526" fmla="*/ 1112753 h 1410022"/>
                <a:gd name="connsiteX2527" fmla="*/ 567397 w 713885"/>
                <a:gd name="connsiteY2527" fmla="*/ 1112753 h 1410022"/>
                <a:gd name="connsiteX2528" fmla="*/ 567397 w 713885"/>
                <a:gd name="connsiteY2528" fmla="*/ 1112753 h 1410022"/>
                <a:gd name="connsiteX2529" fmla="*/ 568079 w 713885"/>
                <a:gd name="connsiteY2529" fmla="*/ 1114972 h 1410022"/>
                <a:gd name="connsiteX2530" fmla="*/ 567055 w 713885"/>
                <a:gd name="connsiteY2530" fmla="*/ 1137504 h 1410022"/>
                <a:gd name="connsiteX2531" fmla="*/ 575331 w 713885"/>
                <a:gd name="connsiteY2531" fmla="*/ 1143564 h 1410022"/>
                <a:gd name="connsiteX2532" fmla="*/ 571577 w 713885"/>
                <a:gd name="connsiteY2532" fmla="*/ 1153806 h 1410022"/>
                <a:gd name="connsiteX2533" fmla="*/ 567738 w 713885"/>
                <a:gd name="connsiteY2533" fmla="*/ 1150819 h 1410022"/>
                <a:gd name="connsiteX2534" fmla="*/ 565861 w 713885"/>
                <a:gd name="connsiteY2534" fmla="*/ 1142454 h 1410022"/>
                <a:gd name="connsiteX2535" fmla="*/ 567055 w 713885"/>
                <a:gd name="connsiteY2535" fmla="*/ 1137504 h 1410022"/>
                <a:gd name="connsiteX2536" fmla="*/ 573454 w 713885"/>
                <a:gd name="connsiteY2536" fmla="*/ 1162085 h 1410022"/>
                <a:gd name="connsiteX2537" fmla="*/ 573454 w 713885"/>
                <a:gd name="connsiteY2537" fmla="*/ 1162085 h 1410022"/>
                <a:gd name="connsiteX2538" fmla="*/ 573454 w 713885"/>
                <a:gd name="connsiteY2538" fmla="*/ 1162085 h 1410022"/>
                <a:gd name="connsiteX2539" fmla="*/ 573454 w 713885"/>
                <a:gd name="connsiteY2539" fmla="*/ 1162085 h 1410022"/>
                <a:gd name="connsiteX2540" fmla="*/ 575416 w 713885"/>
                <a:gd name="connsiteY2540" fmla="*/ 1170193 h 1410022"/>
                <a:gd name="connsiteX2541" fmla="*/ 573198 w 713885"/>
                <a:gd name="connsiteY2541" fmla="*/ 1175228 h 1410022"/>
                <a:gd name="connsiteX2542" fmla="*/ 572686 w 713885"/>
                <a:gd name="connsiteY2542" fmla="*/ 1174887 h 1410022"/>
                <a:gd name="connsiteX2543" fmla="*/ 571492 w 713885"/>
                <a:gd name="connsiteY2543" fmla="*/ 1168571 h 1410022"/>
                <a:gd name="connsiteX2544" fmla="*/ 573368 w 713885"/>
                <a:gd name="connsiteY2544" fmla="*/ 1162341 h 1410022"/>
                <a:gd name="connsiteX2545" fmla="*/ 575416 w 713885"/>
                <a:gd name="connsiteY2545" fmla="*/ 1170278 h 1410022"/>
                <a:gd name="connsiteX2546" fmla="*/ 576355 w 713885"/>
                <a:gd name="connsiteY2546" fmla="*/ 1181203 h 1410022"/>
                <a:gd name="connsiteX2547" fmla="*/ 576184 w 713885"/>
                <a:gd name="connsiteY2547" fmla="*/ 1186665 h 1410022"/>
                <a:gd name="connsiteX2548" fmla="*/ 575758 w 713885"/>
                <a:gd name="connsiteY2548" fmla="*/ 1191103 h 1410022"/>
                <a:gd name="connsiteX2549" fmla="*/ 574734 w 713885"/>
                <a:gd name="connsiteY2549" fmla="*/ 1185556 h 1410022"/>
                <a:gd name="connsiteX2550" fmla="*/ 576355 w 713885"/>
                <a:gd name="connsiteY2550" fmla="*/ 1181288 h 1410022"/>
                <a:gd name="connsiteX2551" fmla="*/ 576355 w 713885"/>
                <a:gd name="connsiteY2551" fmla="*/ 1181288 h 1410022"/>
                <a:gd name="connsiteX2552" fmla="*/ 577891 w 713885"/>
                <a:gd name="connsiteY2552" fmla="*/ 1182056 h 1410022"/>
                <a:gd name="connsiteX2553" fmla="*/ 588129 w 713885"/>
                <a:gd name="connsiteY2553" fmla="*/ 1187860 h 1410022"/>
                <a:gd name="connsiteX2554" fmla="*/ 588299 w 713885"/>
                <a:gd name="connsiteY2554" fmla="*/ 1188543 h 1410022"/>
                <a:gd name="connsiteX2555" fmla="*/ 588214 w 713885"/>
                <a:gd name="connsiteY2555" fmla="*/ 1189567 h 1410022"/>
                <a:gd name="connsiteX2556" fmla="*/ 584630 w 713885"/>
                <a:gd name="connsiteY2556" fmla="*/ 1196651 h 1410022"/>
                <a:gd name="connsiteX2557" fmla="*/ 578573 w 713885"/>
                <a:gd name="connsiteY2557" fmla="*/ 1207319 h 1410022"/>
                <a:gd name="connsiteX2558" fmla="*/ 577122 w 713885"/>
                <a:gd name="connsiteY2558" fmla="*/ 1198870 h 1410022"/>
                <a:gd name="connsiteX2559" fmla="*/ 577976 w 713885"/>
                <a:gd name="connsiteY2559" fmla="*/ 1186494 h 1410022"/>
                <a:gd name="connsiteX2560" fmla="*/ 577891 w 713885"/>
                <a:gd name="connsiteY2560" fmla="*/ 1181971 h 1410022"/>
                <a:gd name="connsiteX2561" fmla="*/ 592309 w 713885"/>
                <a:gd name="connsiteY2561" fmla="*/ 1190250 h 1410022"/>
                <a:gd name="connsiteX2562" fmla="*/ 598367 w 713885"/>
                <a:gd name="connsiteY2562" fmla="*/ 1193749 h 1410022"/>
                <a:gd name="connsiteX2563" fmla="*/ 593674 w 713885"/>
                <a:gd name="connsiteY2563" fmla="*/ 1198955 h 1410022"/>
                <a:gd name="connsiteX2564" fmla="*/ 591968 w 713885"/>
                <a:gd name="connsiteY2564" fmla="*/ 1189994 h 1410022"/>
                <a:gd name="connsiteX2565" fmla="*/ 592309 w 713885"/>
                <a:gd name="connsiteY2565" fmla="*/ 1190164 h 1410022"/>
                <a:gd name="connsiteX2566" fmla="*/ 591371 w 713885"/>
                <a:gd name="connsiteY2566" fmla="*/ 1201772 h 1410022"/>
                <a:gd name="connsiteX2567" fmla="*/ 588726 w 713885"/>
                <a:gd name="connsiteY2567" fmla="*/ 1205356 h 1410022"/>
                <a:gd name="connsiteX2568" fmla="*/ 589323 w 713885"/>
                <a:gd name="connsiteY2568" fmla="*/ 1195797 h 1410022"/>
                <a:gd name="connsiteX2569" fmla="*/ 589750 w 713885"/>
                <a:gd name="connsiteY2569" fmla="*/ 1194602 h 1410022"/>
                <a:gd name="connsiteX2570" fmla="*/ 591371 w 713885"/>
                <a:gd name="connsiteY2570" fmla="*/ 1201772 h 1410022"/>
                <a:gd name="connsiteX2571" fmla="*/ 575246 w 713885"/>
                <a:gd name="connsiteY2571" fmla="*/ 1213123 h 1410022"/>
                <a:gd name="connsiteX2572" fmla="*/ 574734 w 713885"/>
                <a:gd name="connsiteY2572" fmla="*/ 1214062 h 1410022"/>
                <a:gd name="connsiteX2573" fmla="*/ 574989 w 713885"/>
                <a:gd name="connsiteY2573" fmla="*/ 1212867 h 1410022"/>
                <a:gd name="connsiteX2574" fmla="*/ 575246 w 713885"/>
                <a:gd name="connsiteY2574" fmla="*/ 1213038 h 1410022"/>
                <a:gd name="connsiteX2575" fmla="*/ 558353 w 713885"/>
                <a:gd name="connsiteY2575" fmla="*/ 1241885 h 1410022"/>
                <a:gd name="connsiteX2576" fmla="*/ 556732 w 713885"/>
                <a:gd name="connsiteY2576" fmla="*/ 1229169 h 1410022"/>
                <a:gd name="connsiteX2577" fmla="*/ 563728 w 713885"/>
                <a:gd name="connsiteY2577" fmla="*/ 1233692 h 1410022"/>
                <a:gd name="connsiteX2578" fmla="*/ 558438 w 713885"/>
                <a:gd name="connsiteY2578" fmla="*/ 1241885 h 1410022"/>
                <a:gd name="connsiteX2579" fmla="*/ 564240 w 713885"/>
                <a:gd name="connsiteY2579" fmla="*/ 1238215 h 1410022"/>
                <a:gd name="connsiteX2580" fmla="*/ 562192 w 713885"/>
                <a:gd name="connsiteY2580" fmla="*/ 1245470 h 1410022"/>
                <a:gd name="connsiteX2581" fmla="*/ 559547 w 713885"/>
                <a:gd name="connsiteY2581" fmla="*/ 1243678 h 1410022"/>
                <a:gd name="connsiteX2582" fmla="*/ 564325 w 713885"/>
                <a:gd name="connsiteY2582" fmla="*/ 1238215 h 1410022"/>
                <a:gd name="connsiteX2583" fmla="*/ 555879 w 713885"/>
                <a:gd name="connsiteY2583" fmla="*/ 1223706 h 1410022"/>
                <a:gd name="connsiteX2584" fmla="*/ 555708 w 713885"/>
                <a:gd name="connsiteY2584" fmla="*/ 1222255 h 1410022"/>
                <a:gd name="connsiteX2585" fmla="*/ 564837 w 713885"/>
                <a:gd name="connsiteY2585" fmla="*/ 1206210 h 1410022"/>
                <a:gd name="connsiteX2586" fmla="*/ 568250 w 713885"/>
                <a:gd name="connsiteY2586" fmla="*/ 1208514 h 1410022"/>
                <a:gd name="connsiteX2587" fmla="*/ 571748 w 713885"/>
                <a:gd name="connsiteY2587" fmla="*/ 1210819 h 1410022"/>
                <a:gd name="connsiteX2588" fmla="*/ 569188 w 713885"/>
                <a:gd name="connsiteY2588" fmla="*/ 1220463 h 1410022"/>
                <a:gd name="connsiteX2589" fmla="*/ 567055 w 713885"/>
                <a:gd name="connsiteY2589" fmla="*/ 1228144 h 1410022"/>
                <a:gd name="connsiteX2590" fmla="*/ 567055 w 713885"/>
                <a:gd name="connsiteY2590" fmla="*/ 1228144 h 1410022"/>
                <a:gd name="connsiteX2591" fmla="*/ 565605 w 713885"/>
                <a:gd name="connsiteY2591" fmla="*/ 1230534 h 1410022"/>
                <a:gd name="connsiteX2592" fmla="*/ 555964 w 713885"/>
                <a:gd name="connsiteY2592" fmla="*/ 1223621 h 1410022"/>
                <a:gd name="connsiteX2593" fmla="*/ 552893 w 713885"/>
                <a:gd name="connsiteY2593" fmla="*/ 1221487 h 1410022"/>
                <a:gd name="connsiteX2594" fmla="*/ 546835 w 713885"/>
                <a:gd name="connsiteY2594" fmla="*/ 1217049 h 1410022"/>
                <a:gd name="connsiteX2595" fmla="*/ 548115 w 713885"/>
                <a:gd name="connsiteY2595" fmla="*/ 1215001 h 1410022"/>
                <a:gd name="connsiteX2596" fmla="*/ 550845 w 713885"/>
                <a:gd name="connsiteY2596" fmla="*/ 1210563 h 1410022"/>
                <a:gd name="connsiteX2597" fmla="*/ 552893 w 713885"/>
                <a:gd name="connsiteY2597" fmla="*/ 1221487 h 1410022"/>
                <a:gd name="connsiteX2598" fmla="*/ 540351 w 713885"/>
                <a:gd name="connsiteY2598" fmla="*/ 1212269 h 1410022"/>
                <a:gd name="connsiteX2599" fmla="*/ 530028 w 713885"/>
                <a:gd name="connsiteY2599" fmla="*/ 1204674 h 1410022"/>
                <a:gd name="connsiteX2600" fmla="*/ 527383 w 713885"/>
                <a:gd name="connsiteY2600" fmla="*/ 1181203 h 1410022"/>
                <a:gd name="connsiteX2601" fmla="*/ 527639 w 713885"/>
                <a:gd name="connsiteY2601" fmla="*/ 1181373 h 1410022"/>
                <a:gd name="connsiteX2602" fmla="*/ 527639 w 713885"/>
                <a:gd name="connsiteY2602" fmla="*/ 1181373 h 1410022"/>
                <a:gd name="connsiteX2603" fmla="*/ 527639 w 713885"/>
                <a:gd name="connsiteY2603" fmla="*/ 1181373 h 1410022"/>
                <a:gd name="connsiteX2604" fmla="*/ 527639 w 713885"/>
                <a:gd name="connsiteY2604" fmla="*/ 1181373 h 1410022"/>
                <a:gd name="connsiteX2605" fmla="*/ 527639 w 713885"/>
                <a:gd name="connsiteY2605" fmla="*/ 1181373 h 1410022"/>
                <a:gd name="connsiteX2606" fmla="*/ 543593 w 713885"/>
                <a:gd name="connsiteY2606" fmla="*/ 1192042 h 1410022"/>
                <a:gd name="connsiteX2607" fmla="*/ 540180 w 713885"/>
                <a:gd name="connsiteY2607" fmla="*/ 1212099 h 1410022"/>
                <a:gd name="connsiteX2608" fmla="*/ 526529 w 713885"/>
                <a:gd name="connsiteY2608" fmla="*/ 1202028 h 1410022"/>
                <a:gd name="connsiteX2609" fmla="*/ 522946 w 713885"/>
                <a:gd name="connsiteY2609" fmla="*/ 1199382 h 1410022"/>
                <a:gd name="connsiteX2610" fmla="*/ 524653 w 713885"/>
                <a:gd name="connsiteY2610" fmla="*/ 1189396 h 1410022"/>
                <a:gd name="connsiteX2611" fmla="*/ 526529 w 713885"/>
                <a:gd name="connsiteY2611" fmla="*/ 1202028 h 1410022"/>
                <a:gd name="connsiteX2612" fmla="*/ 527639 w 713885"/>
                <a:gd name="connsiteY2612" fmla="*/ 1209624 h 1410022"/>
                <a:gd name="connsiteX2613" fmla="*/ 529430 w 713885"/>
                <a:gd name="connsiteY2613" fmla="*/ 1222938 h 1410022"/>
                <a:gd name="connsiteX2614" fmla="*/ 519619 w 713885"/>
                <a:gd name="connsiteY2614" fmla="*/ 1216196 h 1410022"/>
                <a:gd name="connsiteX2615" fmla="*/ 520045 w 713885"/>
                <a:gd name="connsiteY2615" fmla="*/ 1214403 h 1410022"/>
                <a:gd name="connsiteX2616" fmla="*/ 521837 w 713885"/>
                <a:gd name="connsiteY2616" fmla="*/ 1205527 h 1410022"/>
                <a:gd name="connsiteX2617" fmla="*/ 527724 w 713885"/>
                <a:gd name="connsiteY2617" fmla="*/ 1209538 h 1410022"/>
                <a:gd name="connsiteX2618" fmla="*/ 506821 w 713885"/>
                <a:gd name="connsiteY2618" fmla="*/ 1187774 h 1410022"/>
                <a:gd name="connsiteX2619" fmla="*/ 509551 w 713885"/>
                <a:gd name="connsiteY2619" fmla="*/ 1173180 h 1410022"/>
                <a:gd name="connsiteX2620" fmla="*/ 510319 w 713885"/>
                <a:gd name="connsiteY2620" fmla="*/ 1168827 h 1410022"/>
                <a:gd name="connsiteX2621" fmla="*/ 522775 w 713885"/>
                <a:gd name="connsiteY2621" fmla="*/ 1177789 h 1410022"/>
                <a:gd name="connsiteX2622" fmla="*/ 523117 w 713885"/>
                <a:gd name="connsiteY2622" fmla="*/ 1179667 h 1410022"/>
                <a:gd name="connsiteX2623" fmla="*/ 523543 w 713885"/>
                <a:gd name="connsiteY2623" fmla="*/ 1182483 h 1410022"/>
                <a:gd name="connsiteX2624" fmla="*/ 520131 w 713885"/>
                <a:gd name="connsiteY2624" fmla="*/ 1197248 h 1410022"/>
                <a:gd name="connsiteX2625" fmla="*/ 517315 w 713885"/>
                <a:gd name="connsiteY2625" fmla="*/ 1195115 h 1410022"/>
                <a:gd name="connsiteX2626" fmla="*/ 517315 w 713885"/>
                <a:gd name="connsiteY2626" fmla="*/ 1195115 h 1410022"/>
                <a:gd name="connsiteX2627" fmla="*/ 517145 w 713885"/>
                <a:gd name="connsiteY2627" fmla="*/ 1194944 h 1410022"/>
                <a:gd name="connsiteX2628" fmla="*/ 516974 w 713885"/>
                <a:gd name="connsiteY2628" fmla="*/ 1194773 h 1410022"/>
                <a:gd name="connsiteX2629" fmla="*/ 516974 w 713885"/>
                <a:gd name="connsiteY2629" fmla="*/ 1194773 h 1410022"/>
                <a:gd name="connsiteX2630" fmla="*/ 506906 w 713885"/>
                <a:gd name="connsiteY2630" fmla="*/ 1187689 h 1410022"/>
                <a:gd name="connsiteX2631" fmla="*/ 526017 w 713885"/>
                <a:gd name="connsiteY2631" fmla="*/ 1170193 h 1410022"/>
                <a:gd name="connsiteX2632" fmla="*/ 522690 w 713885"/>
                <a:gd name="connsiteY2632" fmla="*/ 1148685 h 1410022"/>
                <a:gd name="connsiteX2633" fmla="*/ 528918 w 713885"/>
                <a:gd name="connsiteY2633" fmla="*/ 1152867 h 1410022"/>
                <a:gd name="connsiteX2634" fmla="*/ 527212 w 713885"/>
                <a:gd name="connsiteY2634" fmla="*/ 1163536 h 1410022"/>
                <a:gd name="connsiteX2635" fmla="*/ 526017 w 713885"/>
                <a:gd name="connsiteY2635" fmla="*/ 1170278 h 1410022"/>
                <a:gd name="connsiteX2636" fmla="*/ 508954 w 713885"/>
                <a:gd name="connsiteY2636" fmla="*/ 1109595 h 1410022"/>
                <a:gd name="connsiteX2637" fmla="*/ 490099 w 713885"/>
                <a:gd name="connsiteY2637" fmla="*/ 1097220 h 1410022"/>
                <a:gd name="connsiteX2638" fmla="*/ 484894 w 713885"/>
                <a:gd name="connsiteY2638" fmla="*/ 1075200 h 1410022"/>
                <a:gd name="connsiteX2639" fmla="*/ 504518 w 713885"/>
                <a:gd name="connsiteY2639" fmla="*/ 1090051 h 1410022"/>
                <a:gd name="connsiteX2640" fmla="*/ 508954 w 713885"/>
                <a:gd name="connsiteY2640" fmla="*/ 1109595 h 1410022"/>
                <a:gd name="connsiteX2641" fmla="*/ 483785 w 713885"/>
                <a:gd name="connsiteY2641" fmla="*/ 1070506 h 1410022"/>
                <a:gd name="connsiteX2642" fmla="*/ 477302 w 713885"/>
                <a:gd name="connsiteY2642" fmla="*/ 1046181 h 1410022"/>
                <a:gd name="connsiteX2643" fmla="*/ 479605 w 713885"/>
                <a:gd name="connsiteY2643" fmla="*/ 1047803 h 1410022"/>
                <a:gd name="connsiteX2644" fmla="*/ 482335 w 713885"/>
                <a:gd name="connsiteY2644" fmla="*/ 1057106 h 1410022"/>
                <a:gd name="connsiteX2645" fmla="*/ 482591 w 713885"/>
                <a:gd name="connsiteY2645" fmla="*/ 1057106 h 1410022"/>
                <a:gd name="connsiteX2646" fmla="*/ 480373 w 713885"/>
                <a:gd name="connsiteY2646" fmla="*/ 1048401 h 1410022"/>
                <a:gd name="connsiteX2647" fmla="*/ 483018 w 713885"/>
                <a:gd name="connsiteY2647" fmla="*/ 1050278 h 1410022"/>
                <a:gd name="connsiteX2648" fmla="*/ 497010 w 713885"/>
                <a:gd name="connsiteY2648" fmla="*/ 1060179 h 1410022"/>
                <a:gd name="connsiteX2649" fmla="*/ 498546 w 713885"/>
                <a:gd name="connsiteY2649" fmla="*/ 1065641 h 1410022"/>
                <a:gd name="connsiteX2650" fmla="*/ 503153 w 713885"/>
                <a:gd name="connsiteY2650" fmla="*/ 1083820 h 1410022"/>
                <a:gd name="connsiteX2651" fmla="*/ 483871 w 713885"/>
                <a:gd name="connsiteY2651" fmla="*/ 1070506 h 1410022"/>
                <a:gd name="connsiteX2652" fmla="*/ 475766 w 713885"/>
                <a:gd name="connsiteY2652" fmla="*/ 1040719 h 1410022"/>
                <a:gd name="connsiteX2653" fmla="*/ 468770 w 713885"/>
                <a:gd name="connsiteY2653" fmla="*/ 1016651 h 1410022"/>
                <a:gd name="connsiteX2654" fmla="*/ 467575 w 713885"/>
                <a:gd name="connsiteY2654" fmla="*/ 1012639 h 1410022"/>
                <a:gd name="connsiteX2655" fmla="*/ 469196 w 713885"/>
                <a:gd name="connsiteY2655" fmla="*/ 1013834 h 1410022"/>
                <a:gd name="connsiteX2656" fmla="*/ 469879 w 713885"/>
                <a:gd name="connsiteY2656" fmla="*/ 1015883 h 1410022"/>
                <a:gd name="connsiteX2657" fmla="*/ 476278 w 713885"/>
                <a:gd name="connsiteY2657" fmla="*/ 1036452 h 1410022"/>
                <a:gd name="connsiteX2658" fmla="*/ 477899 w 713885"/>
                <a:gd name="connsiteY2658" fmla="*/ 1041999 h 1410022"/>
                <a:gd name="connsiteX2659" fmla="*/ 475766 w 713885"/>
                <a:gd name="connsiteY2659" fmla="*/ 1040634 h 1410022"/>
                <a:gd name="connsiteX2660" fmla="*/ 466637 w 713885"/>
                <a:gd name="connsiteY2660" fmla="*/ 1007860 h 1410022"/>
                <a:gd name="connsiteX2661" fmla="*/ 466893 w 713885"/>
                <a:gd name="connsiteY2661" fmla="*/ 1006836 h 1410022"/>
                <a:gd name="connsiteX2662" fmla="*/ 467405 w 713885"/>
                <a:gd name="connsiteY2662" fmla="*/ 1008372 h 1410022"/>
                <a:gd name="connsiteX2663" fmla="*/ 466722 w 713885"/>
                <a:gd name="connsiteY2663" fmla="*/ 1007860 h 1410022"/>
                <a:gd name="connsiteX2664" fmla="*/ 467831 w 713885"/>
                <a:gd name="connsiteY2664" fmla="*/ 1002227 h 1410022"/>
                <a:gd name="connsiteX2665" fmla="*/ 469367 w 713885"/>
                <a:gd name="connsiteY2665" fmla="*/ 994972 h 1410022"/>
                <a:gd name="connsiteX2666" fmla="*/ 478923 w 713885"/>
                <a:gd name="connsiteY2666" fmla="*/ 1001544 h 1410022"/>
                <a:gd name="connsiteX2667" fmla="*/ 481823 w 713885"/>
                <a:gd name="connsiteY2667" fmla="*/ 1009823 h 1410022"/>
                <a:gd name="connsiteX2668" fmla="*/ 485236 w 713885"/>
                <a:gd name="connsiteY2668" fmla="*/ 1020491 h 1410022"/>
                <a:gd name="connsiteX2669" fmla="*/ 470049 w 713885"/>
                <a:gd name="connsiteY2669" fmla="*/ 1010250 h 1410022"/>
                <a:gd name="connsiteX2670" fmla="*/ 467831 w 713885"/>
                <a:gd name="connsiteY2670" fmla="*/ 1002312 h 1410022"/>
                <a:gd name="connsiteX2671" fmla="*/ 470135 w 713885"/>
                <a:gd name="connsiteY2671" fmla="*/ 990790 h 1410022"/>
                <a:gd name="connsiteX2672" fmla="*/ 471841 w 713885"/>
                <a:gd name="connsiteY2672" fmla="*/ 981999 h 1410022"/>
                <a:gd name="connsiteX2673" fmla="*/ 474913 w 713885"/>
                <a:gd name="connsiteY2673" fmla="*/ 990107 h 1410022"/>
                <a:gd name="connsiteX2674" fmla="*/ 476534 w 713885"/>
                <a:gd name="connsiteY2674" fmla="*/ 994802 h 1410022"/>
                <a:gd name="connsiteX2675" fmla="*/ 470135 w 713885"/>
                <a:gd name="connsiteY2675" fmla="*/ 990790 h 1410022"/>
                <a:gd name="connsiteX2676" fmla="*/ 461603 w 713885"/>
                <a:gd name="connsiteY2676" fmla="*/ 965527 h 1410022"/>
                <a:gd name="connsiteX2677" fmla="*/ 461603 w 713885"/>
                <a:gd name="connsiteY2677" fmla="*/ 965186 h 1410022"/>
                <a:gd name="connsiteX2678" fmla="*/ 463821 w 713885"/>
                <a:gd name="connsiteY2678" fmla="*/ 951359 h 1410022"/>
                <a:gd name="connsiteX2679" fmla="*/ 471073 w 713885"/>
                <a:gd name="connsiteY2679" fmla="*/ 956224 h 1410022"/>
                <a:gd name="connsiteX2680" fmla="*/ 469964 w 713885"/>
                <a:gd name="connsiteY2680" fmla="*/ 970648 h 1410022"/>
                <a:gd name="connsiteX2681" fmla="*/ 461688 w 713885"/>
                <a:gd name="connsiteY2681" fmla="*/ 965527 h 1410022"/>
                <a:gd name="connsiteX2682" fmla="*/ 460067 w 713885"/>
                <a:gd name="connsiteY2682" fmla="*/ 942654 h 1410022"/>
                <a:gd name="connsiteX2683" fmla="*/ 461603 w 713885"/>
                <a:gd name="connsiteY2683" fmla="*/ 932753 h 1410022"/>
                <a:gd name="connsiteX2684" fmla="*/ 461006 w 713885"/>
                <a:gd name="connsiteY2684" fmla="*/ 943337 h 1410022"/>
                <a:gd name="connsiteX2685" fmla="*/ 459982 w 713885"/>
                <a:gd name="connsiteY2685" fmla="*/ 942739 h 1410022"/>
                <a:gd name="connsiteX2686" fmla="*/ 451450 w 713885"/>
                <a:gd name="connsiteY2686" fmla="*/ 912782 h 1410022"/>
                <a:gd name="connsiteX2687" fmla="*/ 452816 w 713885"/>
                <a:gd name="connsiteY2687" fmla="*/ 905442 h 1410022"/>
                <a:gd name="connsiteX2688" fmla="*/ 456825 w 713885"/>
                <a:gd name="connsiteY2688" fmla="*/ 916025 h 1410022"/>
                <a:gd name="connsiteX2689" fmla="*/ 451450 w 713885"/>
                <a:gd name="connsiteY2689" fmla="*/ 912782 h 1410022"/>
                <a:gd name="connsiteX2690" fmla="*/ 447953 w 713885"/>
                <a:gd name="connsiteY2690" fmla="*/ 875655 h 1410022"/>
                <a:gd name="connsiteX2691" fmla="*/ 448550 w 713885"/>
                <a:gd name="connsiteY2691" fmla="*/ 866011 h 1410022"/>
                <a:gd name="connsiteX2692" fmla="*/ 449317 w 713885"/>
                <a:gd name="connsiteY2692" fmla="*/ 866523 h 1410022"/>
                <a:gd name="connsiteX2693" fmla="*/ 449317 w 713885"/>
                <a:gd name="connsiteY2693" fmla="*/ 866523 h 1410022"/>
                <a:gd name="connsiteX2694" fmla="*/ 449488 w 713885"/>
                <a:gd name="connsiteY2694" fmla="*/ 866608 h 1410022"/>
                <a:gd name="connsiteX2695" fmla="*/ 449658 w 713885"/>
                <a:gd name="connsiteY2695" fmla="*/ 866608 h 1410022"/>
                <a:gd name="connsiteX2696" fmla="*/ 449658 w 713885"/>
                <a:gd name="connsiteY2696" fmla="*/ 866694 h 1410022"/>
                <a:gd name="connsiteX2697" fmla="*/ 452474 w 713885"/>
                <a:gd name="connsiteY2697" fmla="*/ 868486 h 1410022"/>
                <a:gd name="connsiteX2698" fmla="*/ 451365 w 713885"/>
                <a:gd name="connsiteY2698" fmla="*/ 884446 h 1410022"/>
                <a:gd name="connsiteX2699" fmla="*/ 450683 w 713885"/>
                <a:gd name="connsiteY2699" fmla="*/ 882398 h 1410022"/>
                <a:gd name="connsiteX2700" fmla="*/ 450683 w 713885"/>
                <a:gd name="connsiteY2700" fmla="*/ 882398 h 1410022"/>
                <a:gd name="connsiteX2701" fmla="*/ 450597 w 713885"/>
                <a:gd name="connsiteY2701" fmla="*/ 882142 h 1410022"/>
                <a:gd name="connsiteX2702" fmla="*/ 450597 w 713885"/>
                <a:gd name="connsiteY2702" fmla="*/ 881886 h 1410022"/>
                <a:gd name="connsiteX2703" fmla="*/ 450512 w 713885"/>
                <a:gd name="connsiteY2703" fmla="*/ 881886 h 1410022"/>
                <a:gd name="connsiteX2704" fmla="*/ 448038 w 713885"/>
                <a:gd name="connsiteY2704" fmla="*/ 875570 h 1410022"/>
                <a:gd name="connsiteX2705" fmla="*/ 442833 w 713885"/>
                <a:gd name="connsiteY2705" fmla="*/ 862682 h 1410022"/>
                <a:gd name="connsiteX2706" fmla="*/ 442407 w 713885"/>
                <a:gd name="connsiteY2706" fmla="*/ 861658 h 1410022"/>
                <a:gd name="connsiteX2707" fmla="*/ 442833 w 713885"/>
                <a:gd name="connsiteY2707" fmla="*/ 861914 h 1410022"/>
                <a:gd name="connsiteX2708" fmla="*/ 442833 w 713885"/>
                <a:gd name="connsiteY2708" fmla="*/ 862597 h 1410022"/>
                <a:gd name="connsiteX2709" fmla="*/ 436349 w 713885"/>
                <a:gd name="connsiteY2709" fmla="*/ 846722 h 1410022"/>
                <a:gd name="connsiteX2710" fmla="*/ 433534 w 713885"/>
                <a:gd name="connsiteY2710" fmla="*/ 839809 h 1410022"/>
                <a:gd name="connsiteX2711" fmla="*/ 435922 w 713885"/>
                <a:gd name="connsiteY2711" fmla="*/ 841601 h 1410022"/>
                <a:gd name="connsiteX2712" fmla="*/ 435922 w 713885"/>
                <a:gd name="connsiteY2712" fmla="*/ 841601 h 1410022"/>
                <a:gd name="connsiteX2713" fmla="*/ 436093 w 713885"/>
                <a:gd name="connsiteY2713" fmla="*/ 841687 h 1410022"/>
                <a:gd name="connsiteX2714" fmla="*/ 436264 w 713885"/>
                <a:gd name="connsiteY2714" fmla="*/ 841687 h 1410022"/>
                <a:gd name="connsiteX2715" fmla="*/ 436264 w 713885"/>
                <a:gd name="connsiteY2715" fmla="*/ 841772 h 1410022"/>
                <a:gd name="connsiteX2716" fmla="*/ 436434 w 713885"/>
                <a:gd name="connsiteY2716" fmla="*/ 841857 h 1410022"/>
                <a:gd name="connsiteX2717" fmla="*/ 436434 w 713885"/>
                <a:gd name="connsiteY2717" fmla="*/ 846637 h 1410022"/>
                <a:gd name="connsiteX2718" fmla="*/ 422869 w 713885"/>
                <a:gd name="connsiteY2718" fmla="*/ 825214 h 1410022"/>
                <a:gd name="connsiteX2719" fmla="*/ 418006 w 713885"/>
                <a:gd name="connsiteY2719" fmla="*/ 821800 h 1410022"/>
                <a:gd name="connsiteX2720" fmla="*/ 418262 w 713885"/>
                <a:gd name="connsiteY2720" fmla="*/ 819581 h 1410022"/>
                <a:gd name="connsiteX2721" fmla="*/ 418774 w 713885"/>
                <a:gd name="connsiteY2721" fmla="*/ 814460 h 1410022"/>
                <a:gd name="connsiteX2722" fmla="*/ 422955 w 713885"/>
                <a:gd name="connsiteY2722" fmla="*/ 825300 h 1410022"/>
                <a:gd name="connsiteX2723" fmla="*/ 416385 w 713885"/>
                <a:gd name="connsiteY2723" fmla="*/ 820691 h 1410022"/>
                <a:gd name="connsiteX2724" fmla="*/ 400857 w 713885"/>
                <a:gd name="connsiteY2724" fmla="*/ 809681 h 1410022"/>
                <a:gd name="connsiteX2725" fmla="*/ 401540 w 713885"/>
                <a:gd name="connsiteY2725" fmla="*/ 799524 h 1410022"/>
                <a:gd name="connsiteX2726" fmla="*/ 401966 w 713885"/>
                <a:gd name="connsiteY2726" fmla="*/ 791416 h 1410022"/>
                <a:gd name="connsiteX2727" fmla="*/ 412887 w 713885"/>
                <a:gd name="connsiteY2727" fmla="*/ 799610 h 1410022"/>
                <a:gd name="connsiteX2728" fmla="*/ 416300 w 713885"/>
                <a:gd name="connsiteY2728" fmla="*/ 808401 h 1410022"/>
                <a:gd name="connsiteX2729" fmla="*/ 416300 w 713885"/>
                <a:gd name="connsiteY2729" fmla="*/ 819496 h 1410022"/>
                <a:gd name="connsiteX2730" fmla="*/ 416300 w 713885"/>
                <a:gd name="connsiteY2730" fmla="*/ 820605 h 1410022"/>
                <a:gd name="connsiteX2731" fmla="*/ 397956 w 713885"/>
                <a:gd name="connsiteY2731" fmla="*/ 800292 h 1410022"/>
                <a:gd name="connsiteX2732" fmla="*/ 394032 w 713885"/>
                <a:gd name="connsiteY2732" fmla="*/ 785527 h 1410022"/>
                <a:gd name="connsiteX2733" fmla="*/ 399322 w 713885"/>
                <a:gd name="connsiteY2733" fmla="*/ 789453 h 1410022"/>
                <a:gd name="connsiteX2734" fmla="*/ 399663 w 713885"/>
                <a:gd name="connsiteY2734" fmla="*/ 799524 h 1410022"/>
                <a:gd name="connsiteX2735" fmla="*/ 399748 w 713885"/>
                <a:gd name="connsiteY2735" fmla="*/ 807718 h 1410022"/>
                <a:gd name="connsiteX2736" fmla="*/ 397871 w 713885"/>
                <a:gd name="connsiteY2736" fmla="*/ 800122 h 1410022"/>
                <a:gd name="connsiteX2737" fmla="*/ 392667 w 713885"/>
                <a:gd name="connsiteY2737" fmla="*/ 780577 h 1410022"/>
                <a:gd name="connsiteX2738" fmla="*/ 388230 w 713885"/>
                <a:gd name="connsiteY2738" fmla="*/ 765129 h 1410022"/>
                <a:gd name="connsiteX2739" fmla="*/ 396932 w 713885"/>
                <a:gd name="connsiteY2739" fmla="*/ 760520 h 1410022"/>
                <a:gd name="connsiteX2740" fmla="*/ 397956 w 713885"/>
                <a:gd name="connsiteY2740" fmla="*/ 762910 h 1410022"/>
                <a:gd name="connsiteX2741" fmla="*/ 399151 w 713885"/>
                <a:gd name="connsiteY2741" fmla="*/ 784844 h 1410022"/>
                <a:gd name="connsiteX2742" fmla="*/ 392667 w 713885"/>
                <a:gd name="connsiteY2742" fmla="*/ 780662 h 1410022"/>
                <a:gd name="connsiteX2743" fmla="*/ 385074 w 713885"/>
                <a:gd name="connsiteY2743" fmla="*/ 744389 h 1410022"/>
                <a:gd name="connsiteX2744" fmla="*/ 386268 w 713885"/>
                <a:gd name="connsiteY2744" fmla="*/ 735342 h 1410022"/>
                <a:gd name="connsiteX2745" fmla="*/ 392326 w 713885"/>
                <a:gd name="connsiteY2745" fmla="*/ 749339 h 1410022"/>
                <a:gd name="connsiteX2746" fmla="*/ 391984 w 713885"/>
                <a:gd name="connsiteY2746" fmla="*/ 749510 h 1410022"/>
                <a:gd name="connsiteX2747" fmla="*/ 385074 w 713885"/>
                <a:gd name="connsiteY2747" fmla="*/ 744304 h 1410022"/>
                <a:gd name="connsiteX2748" fmla="*/ 392582 w 713885"/>
                <a:gd name="connsiteY2748" fmla="*/ 716224 h 1410022"/>
                <a:gd name="connsiteX2749" fmla="*/ 396421 w 713885"/>
                <a:gd name="connsiteY2749" fmla="*/ 726210 h 1410022"/>
                <a:gd name="connsiteX2750" fmla="*/ 396591 w 713885"/>
                <a:gd name="connsiteY2750" fmla="*/ 732611 h 1410022"/>
                <a:gd name="connsiteX2751" fmla="*/ 389595 w 713885"/>
                <a:gd name="connsiteY2751" fmla="*/ 727576 h 1410022"/>
                <a:gd name="connsiteX2752" fmla="*/ 387462 w 713885"/>
                <a:gd name="connsiteY2752" fmla="*/ 721687 h 1410022"/>
                <a:gd name="connsiteX2753" fmla="*/ 387633 w 713885"/>
                <a:gd name="connsiteY2753" fmla="*/ 715627 h 1410022"/>
                <a:gd name="connsiteX2754" fmla="*/ 392496 w 713885"/>
                <a:gd name="connsiteY2754" fmla="*/ 716139 h 1410022"/>
                <a:gd name="connsiteX2755" fmla="*/ 408877 w 713885"/>
                <a:gd name="connsiteY2755" fmla="*/ 727064 h 1410022"/>
                <a:gd name="connsiteX2756" fmla="*/ 413314 w 713885"/>
                <a:gd name="connsiteY2756" fmla="*/ 737220 h 1410022"/>
                <a:gd name="connsiteX2757" fmla="*/ 407512 w 713885"/>
                <a:gd name="connsiteY2757" fmla="*/ 740719 h 1410022"/>
                <a:gd name="connsiteX2758" fmla="*/ 406744 w 713885"/>
                <a:gd name="connsiteY2758" fmla="*/ 740122 h 1410022"/>
                <a:gd name="connsiteX2759" fmla="*/ 400686 w 713885"/>
                <a:gd name="connsiteY2759" fmla="*/ 722455 h 1410022"/>
                <a:gd name="connsiteX2760" fmla="*/ 400089 w 713885"/>
                <a:gd name="connsiteY2760" fmla="*/ 717419 h 1410022"/>
                <a:gd name="connsiteX2761" fmla="*/ 404867 w 713885"/>
                <a:gd name="connsiteY2761" fmla="*/ 718443 h 1410022"/>
                <a:gd name="connsiteX2762" fmla="*/ 408877 w 713885"/>
                <a:gd name="connsiteY2762" fmla="*/ 727064 h 1410022"/>
                <a:gd name="connsiteX2763" fmla="*/ 423210 w 713885"/>
                <a:gd name="connsiteY2763" fmla="*/ 759752 h 1410022"/>
                <a:gd name="connsiteX2764" fmla="*/ 429524 w 713885"/>
                <a:gd name="connsiteY2764" fmla="*/ 774176 h 1410022"/>
                <a:gd name="connsiteX2765" fmla="*/ 430547 w 713885"/>
                <a:gd name="connsiteY2765" fmla="*/ 776480 h 1410022"/>
                <a:gd name="connsiteX2766" fmla="*/ 430547 w 713885"/>
                <a:gd name="connsiteY2766" fmla="*/ 779809 h 1410022"/>
                <a:gd name="connsiteX2767" fmla="*/ 421248 w 713885"/>
                <a:gd name="connsiteY2767" fmla="*/ 771786 h 1410022"/>
                <a:gd name="connsiteX2768" fmla="*/ 421248 w 713885"/>
                <a:gd name="connsiteY2768" fmla="*/ 771189 h 1410022"/>
                <a:gd name="connsiteX2769" fmla="*/ 421248 w 713885"/>
                <a:gd name="connsiteY2769" fmla="*/ 771189 h 1410022"/>
                <a:gd name="connsiteX2770" fmla="*/ 421248 w 713885"/>
                <a:gd name="connsiteY2770" fmla="*/ 771189 h 1410022"/>
                <a:gd name="connsiteX2771" fmla="*/ 420310 w 713885"/>
                <a:gd name="connsiteY2771" fmla="*/ 757704 h 1410022"/>
                <a:gd name="connsiteX2772" fmla="*/ 423210 w 713885"/>
                <a:gd name="connsiteY2772" fmla="*/ 759837 h 1410022"/>
                <a:gd name="connsiteX2773" fmla="*/ 445905 w 713885"/>
                <a:gd name="connsiteY2773" fmla="*/ 809766 h 1410022"/>
                <a:gd name="connsiteX2774" fmla="*/ 450512 w 713885"/>
                <a:gd name="connsiteY2774" fmla="*/ 820435 h 1410022"/>
                <a:gd name="connsiteX2775" fmla="*/ 446673 w 713885"/>
                <a:gd name="connsiteY2775" fmla="*/ 817448 h 1410022"/>
                <a:gd name="connsiteX2776" fmla="*/ 445820 w 713885"/>
                <a:gd name="connsiteY2776" fmla="*/ 809766 h 1410022"/>
                <a:gd name="connsiteX2777" fmla="*/ 463480 w 713885"/>
                <a:gd name="connsiteY2777" fmla="*/ 835456 h 1410022"/>
                <a:gd name="connsiteX2778" fmla="*/ 465186 w 713885"/>
                <a:gd name="connsiteY2778" fmla="*/ 836651 h 1410022"/>
                <a:gd name="connsiteX2779" fmla="*/ 465016 w 713885"/>
                <a:gd name="connsiteY2779" fmla="*/ 838870 h 1410022"/>
                <a:gd name="connsiteX2780" fmla="*/ 463480 w 713885"/>
                <a:gd name="connsiteY2780" fmla="*/ 835456 h 1410022"/>
                <a:gd name="connsiteX2781" fmla="*/ 466637 w 713885"/>
                <a:gd name="connsiteY2781" fmla="*/ 856879 h 1410022"/>
                <a:gd name="connsiteX2782" fmla="*/ 466295 w 713885"/>
                <a:gd name="connsiteY2782" fmla="*/ 856623 h 1410022"/>
                <a:gd name="connsiteX2783" fmla="*/ 466295 w 713885"/>
                <a:gd name="connsiteY2783" fmla="*/ 856110 h 1410022"/>
                <a:gd name="connsiteX2784" fmla="*/ 466637 w 713885"/>
                <a:gd name="connsiteY2784" fmla="*/ 856879 h 1410022"/>
                <a:gd name="connsiteX2785" fmla="*/ 470817 w 713885"/>
                <a:gd name="connsiteY2785" fmla="*/ 866011 h 1410022"/>
                <a:gd name="connsiteX2786" fmla="*/ 476107 w 713885"/>
                <a:gd name="connsiteY2786" fmla="*/ 877789 h 1410022"/>
                <a:gd name="connsiteX2787" fmla="*/ 470561 w 713885"/>
                <a:gd name="connsiteY2787" fmla="*/ 873863 h 1410022"/>
                <a:gd name="connsiteX2788" fmla="*/ 470732 w 713885"/>
                <a:gd name="connsiteY2788" fmla="*/ 868230 h 1410022"/>
                <a:gd name="connsiteX2789" fmla="*/ 470732 w 713885"/>
                <a:gd name="connsiteY2789" fmla="*/ 866011 h 1410022"/>
                <a:gd name="connsiteX2790" fmla="*/ 479690 w 713885"/>
                <a:gd name="connsiteY2790" fmla="*/ 885556 h 1410022"/>
                <a:gd name="connsiteX2791" fmla="*/ 490014 w 713885"/>
                <a:gd name="connsiteY2791" fmla="*/ 908770 h 1410022"/>
                <a:gd name="connsiteX2792" fmla="*/ 489672 w 713885"/>
                <a:gd name="connsiteY2792" fmla="*/ 912697 h 1410022"/>
                <a:gd name="connsiteX2793" fmla="*/ 480373 w 713885"/>
                <a:gd name="connsiteY2793" fmla="*/ 906125 h 1410022"/>
                <a:gd name="connsiteX2794" fmla="*/ 479519 w 713885"/>
                <a:gd name="connsiteY2794" fmla="*/ 904076 h 1410022"/>
                <a:gd name="connsiteX2795" fmla="*/ 479519 w 713885"/>
                <a:gd name="connsiteY2795" fmla="*/ 891615 h 1410022"/>
                <a:gd name="connsiteX2796" fmla="*/ 479435 w 713885"/>
                <a:gd name="connsiteY2796" fmla="*/ 885385 h 1410022"/>
                <a:gd name="connsiteX2797" fmla="*/ 479690 w 713885"/>
                <a:gd name="connsiteY2797" fmla="*/ 885556 h 1410022"/>
                <a:gd name="connsiteX2798" fmla="*/ 486516 w 713885"/>
                <a:gd name="connsiteY2798" fmla="*/ 889823 h 1410022"/>
                <a:gd name="connsiteX2799" fmla="*/ 489928 w 713885"/>
                <a:gd name="connsiteY2799" fmla="*/ 891957 h 1410022"/>
                <a:gd name="connsiteX2800" fmla="*/ 491208 w 713885"/>
                <a:gd name="connsiteY2800" fmla="*/ 895115 h 1410022"/>
                <a:gd name="connsiteX2801" fmla="*/ 490781 w 713885"/>
                <a:gd name="connsiteY2801" fmla="*/ 900406 h 1410022"/>
                <a:gd name="connsiteX2802" fmla="*/ 486516 w 713885"/>
                <a:gd name="connsiteY2802" fmla="*/ 889823 h 1410022"/>
                <a:gd name="connsiteX2803" fmla="*/ 494280 w 713885"/>
                <a:gd name="connsiteY2803" fmla="*/ 902625 h 1410022"/>
                <a:gd name="connsiteX2804" fmla="*/ 497692 w 713885"/>
                <a:gd name="connsiteY2804" fmla="*/ 911160 h 1410022"/>
                <a:gd name="connsiteX2805" fmla="*/ 497095 w 713885"/>
                <a:gd name="connsiteY2805" fmla="*/ 916281 h 1410022"/>
                <a:gd name="connsiteX2806" fmla="*/ 494280 w 713885"/>
                <a:gd name="connsiteY2806" fmla="*/ 909112 h 1410022"/>
                <a:gd name="connsiteX2807" fmla="*/ 494280 w 713885"/>
                <a:gd name="connsiteY2807" fmla="*/ 902540 h 1410022"/>
                <a:gd name="connsiteX2808" fmla="*/ 506992 w 713885"/>
                <a:gd name="connsiteY2808" fmla="*/ 947519 h 1410022"/>
                <a:gd name="connsiteX2809" fmla="*/ 497266 w 713885"/>
                <a:gd name="connsiteY2809" fmla="*/ 941288 h 1410022"/>
                <a:gd name="connsiteX2810" fmla="*/ 497777 w 713885"/>
                <a:gd name="connsiteY2810" fmla="*/ 926267 h 1410022"/>
                <a:gd name="connsiteX2811" fmla="*/ 506992 w 713885"/>
                <a:gd name="connsiteY2811" fmla="*/ 947519 h 1410022"/>
                <a:gd name="connsiteX2812" fmla="*/ 509808 w 713885"/>
                <a:gd name="connsiteY2812" fmla="*/ 953920 h 1410022"/>
                <a:gd name="connsiteX2813" fmla="*/ 509893 w 713885"/>
                <a:gd name="connsiteY2813" fmla="*/ 954176 h 1410022"/>
                <a:gd name="connsiteX2814" fmla="*/ 511002 w 713885"/>
                <a:gd name="connsiteY2814" fmla="*/ 956822 h 1410022"/>
                <a:gd name="connsiteX2815" fmla="*/ 508186 w 713885"/>
                <a:gd name="connsiteY2815" fmla="*/ 972953 h 1410022"/>
                <a:gd name="connsiteX2816" fmla="*/ 502897 w 713885"/>
                <a:gd name="connsiteY2816" fmla="*/ 961089 h 1410022"/>
                <a:gd name="connsiteX2817" fmla="*/ 502641 w 713885"/>
                <a:gd name="connsiteY2817" fmla="*/ 961174 h 1410022"/>
                <a:gd name="connsiteX2818" fmla="*/ 507163 w 713885"/>
                <a:gd name="connsiteY2818" fmla="*/ 972440 h 1410022"/>
                <a:gd name="connsiteX2819" fmla="*/ 504603 w 713885"/>
                <a:gd name="connsiteY2819" fmla="*/ 970819 h 1410022"/>
                <a:gd name="connsiteX2820" fmla="*/ 497010 w 713885"/>
                <a:gd name="connsiteY2820" fmla="*/ 949396 h 1410022"/>
                <a:gd name="connsiteX2821" fmla="*/ 497095 w 713885"/>
                <a:gd name="connsiteY2821" fmla="*/ 946665 h 1410022"/>
                <a:gd name="connsiteX2822" fmla="*/ 509808 w 713885"/>
                <a:gd name="connsiteY2822" fmla="*/ 954005 h 1410022"/>
                <a:gd name="connsiteX2823" fmla="*/ 513817 w 713885"/>
                <a:gd name="connsiteY2823" fmla="*/ 956224 h 1410022"/>
                <a:gd name="connsiteX2824" fmla="*/ 515438 w 713885"/>
                <a:gd name="connsiteY2824" fmla="*/ 957163 h 1410022"/>
                <a:gd name="connsiteX2825" fmla="*/ 518510 w 713885"/>
                <a:gd name="connsiteY2825" fmla="*/ 963906 h 1410022"/>
                <a:gd name="connsiteX2826" fmla="*/ 529430 w 713885"/>
                <a:gd name="connsiteY2826" fmla="*/ 986693 h 1410022"/>
                <a:gd name="connsiteX2827" fmla="*/ 523373 w 713885"/>
                <a:gd name="connsiteY2827" fmla="*/ 982853 h 1410022"/>
                <a:gd name="connsiteX2828" fmla="*/ 520216 w 713885"/>
                <a:gd name="connsiteY2828" fmla="*/ 976366 h 1410022"/>
                <a:gd name="connsiteX2829" fmla="*/ 513646 w 713885"/>
                <a:gd name="connsiteY2829" fmla="*/ 959041 h 1410022"/>
                <a:gd name="connsiteX2830" fmla="*/ 513817 w 713885"/>
                <a:gd name="connsiteY2830" fmla="*/ 956224 h 1410022"/>
                <a:gd name="connsiteX2831" fmla="*/ 559462 w 713885"/>
                <a:gd name="connsiteY2831" fmla="*/ 1048571 h 1410022"/>
                <a:gd name="connsiteX2832" fmla="*/ 550333 w 713885"/>
                <a:gd name="connsiteY2832" fmla="*/ 1042341 h 1410022"/>
                <a:gd name="connsiteX2833" fmla="*/ 551698 w 713885"/>
                <a:gd name="connsiteY2833" fmla="*/ 1032611 h 1410022"/>
                <a:gd name="connsiteX2834" fmla="*/ 552636 w 713885"/>
                <a:gd name="connsiteY2834" fmla="*/ 1034489 h 1410022"/>
                <a:gd name="connsiteX2835" fmla="*/ 559547 w 713885"/>
                <a:gd name="connsiteY2835" fmla="*/ 1048657 h 1410022"/>
                <a:gd name="connsiteX2836" fmla="*/ 577208 w 713885"/>
                <a:gd name="connsiteY2836" fmla="*/ 1085612 h 1410022"/>
                <a:gd name="connsiteX2837" fmla="*/ 569018 w 713885"/>
                <a:gd name="connsiteY2837" fmla="*/ 1079553 h 1410022"/>
                <a:gd name="connsiteX2838" fmla="*/ 569871 w 713885"/>
                <a:gd name="connsiteY2838" fmla="*/ 1070164 h 1410022"/>
                <a:gd name="connsiteX2839" fmla="*/ 577208 w 713885"/>
                <a:gd name="connsiteY2839" fmla="*/ 1085698 h 1410022"/>
                <a:gd name="connsiteX2840" fmla="*/ 580280 w 713885"/>
                <a:gd name="connsiteY2840" fmla="*/ 1092270 h 1410022"/>
                <a:gd name="connsiteX2841" fmla="*/ 592480 w 713885"/>
                <a:gd name="connsiteY2841" fmla="*/ 1119923 h 1410022"/>
                <a:gd name="connsiteX2842" fmla="*/ 573625 w 713885"/>
                <a:gd name="connsiteY2842" fmla="*/ 1106523 h 1410022"/>
                <a:gd name="connsiteX2843" fmla="*/ 574734 w 713885"/>
                <a:gd name="connsiteY2843" fmla="*/ 1099951 h 1410022"/>
                <a:gd name="connsiteX2844" fmla="*/ 575843 w 713885"/>
                <a:gd name="connsiteY2844" fmla="*/ 1092782 h 1410022"/>
                <a:gd name="connsiteX2845" fmla="*/ 576099 w 713885"/>
                <a:gd name="connsiteY2845" fmla="*/ 1091075 h 1410022"/>
                <a:gd name="connsiteX2846" fmla="*/ 574905 w 713885"/>
                <a:gd name="connsiteY2846" fmla="*/ 1092270 h 1410022"/>
                <a:gd name="connsiteX2847" fmla="*/ 569444 w 713885"/>
                <a:gd name="connsiteY2847" fmla="*/ 1097817 h 1410022"/>
                <a:gd name="connsiteX2848" fmla="*/ 567226 w 713885"/>
                <a:gd name="connsiteY2848" fmla="*/ 1091331 h 1410022"/>
                <a:gd name="connsiteX2849" fmla="*/ 568250 w 713885"/>
                <a:gd name="connsiteY2849" fmla="*/ 1085271 h 1410022"/>
                <a:gd name="connsiteX2850" fmla="*/ 568335 w 713885"/>
                <a:gd name="connsiteY2850" fmla="*/ 1084247 h 1410022"/>
                <a:gd name="connsiteX2851" fmla="*/ 580109 w 713885"/>
                <a:gd name="connsiteY2851" fmla="*/ 1092270 h 1410022"/>
                <a:gd name="connsiteX2852" fmla="*/ 570809 w 713885"/>
                <a:gd name="connsiteY2852" fmla="*/ 1122141 h 1410022"/>
                <a:gd name="connsiteX2853" fmla="*/ 574905 w 713885"/>
                <a:gd name="connsiteY2853" fmla="*/ 1136139 h 1410022"/>
                <a:gd name="connsiteX2854" fmla="*/ 568847 w 713885"/>
                <a:gd name="connsiteY2854" fmla="*/ 1131359 h 1410022"/>
                <a:gd name="connsiteX2855" fmla="*/ 570809 w 713885"/>
                <a:gd name="connsiteY2855" fmla="*/ 1122056 h 1410022"/>
                <a:gd name="connsiteX2856" fmla="*/ 580962 w 713885"/>
                <a:gd name="connsiteY2856" fmla="*/ 1157817 h 1410022"/>
                <a:gd name="connsiteX2857" fmla="*/ 580109 w 713885"/>
                <a:gd name="connsiteY2857" fmla="*/ 1159780 h 1410022"/>
                <a:gd name="connsiteX2858" fmla="*/ 575416 w 713885"/>
                <a:gd name="connsiteY2858" fmla="*/ 1156196 h 1410022"/>
                <a:gd name="connsiteX2859" fmla="*/ 575416 w 713885"/>
                <a:gd name="connsiteY2859" fmla="*/ 1156110 h 1410022"/>
                <a:gd name="connsiteX2860" fmla="*/ 577805 w 713885"/>
                <a:gd name="connsiteY2860" fmla="*/ 1146636 h 1410022"/>
                <a:gd name="connsiteX2861" fmla="*/ 580876 w 713885"/>
                <a:gd name="connsiteY2861" fmla="*/ 1157902 h 1410022"/>
                <a:gd name="connsiteX2862" fmla="*/ 583607 w 713885"/>
                <a:gd name="connsiteY2862" fmla="*/ 1148941 h 1410022"/>
                <a:gd name="connsiteX2863" fmla="*/ 584289 w 713885"/>
                <a:gd name="connsiteY2863" fmla="*/ 1149453 h 1410022"/>
                <a:gd name="connsiteX2864" fmla="*/ 583948 w 713885"/>
                <a:gd name="connsiteY2864" fmla="*/ 1150307 h 1410022"/>
                <a:gd name="connsiteX2865" fmla="*/ 583607 w 713885"/>
                <a:gd name="connsiteY2865" fmla="*/ 1148941 h 1410022"/>
                <a:gd name="connsiteX2866" fmla="*/ 583948 w 713885"/>
                <a:gd name="connsiteY2866" fmla="*/ 1169169 h 1410022"/>
                <a:gd name="connsiteX2867" fmla="*/ 587702 w 713885"/>
                <a:gd name="connsiteY2867" fmla="*/ 1184446 h 1410022"/>
                <a:gd name="connsiteX2868" fmla="*/ 577891 w 713885"/>
                <a:gd name="connsiteY2868" fmla="*/ 1177789 h 1410022"/>
                <a:gd name="connsiteX2869" fmla="*/ 577891 w 713885"/>
                <a:gd name="connsiteY2869" fmla="*/ 1177362 h 1410022"/>
                <a:gd name="connsiteX2870" fmla="*/ 581218 w 713885"/>
                <a:gd name="connsiteY2870" fmla="*/ 1167120 h 1410022"/>
                <a:gd name="connsiteX2871" fmla="*/ 583948 w 713885"/>
                <a:gd name="connsiteY2871" fmla="*/ 1169083 h 1410022"/>
                <a:gd name="connsiteX2872" fmla="*/ 588896 w 713885"/>
                <a:gd name="connsiteY2872" fmla="*/ 1172838 h 1410022"/>
                <a:gd name="connsiteX2873" fmla="*/ 594186 w 713885"/>
                <a:gd name="connsiteY2873" fmla="*/ 1176679 h 1410022"/>
                <a:gd name="connsiteX2874" fmla="*/ 592821 w 713885"/>
                <a:gd name="connsiteY2874" fmla="*/ 1180093 h 1410022"/>
                <a:gd name="connsiteX2875" fmla="*/ 591115 w 713885"/>
                <a:gd name="connsiteY2875" fmla="*/ 1183763 h 1410022"/>
                <a:gd name="connsiteX2876" fmla="*/ 590005 w 713885"/>
                <a:gd name="connsiteY2876" fmla="*/ 1178215 h 1410022"/>
                <a:gd name="connsiteX2877" fmla="*/ 590005 w 713885"/>
                <a:gd name="connsiteY2877" fmla="*/ 1173948 h 1410022"/>
                <a:gd name="connsiteX2878" fmla="*/ 589750 w 713885"/>
                <a:gd name="connsiteY2878" fmla="*/ 1173948 h 1410022"/>
                <a:gd name="connsiteX2879" fmla="*/ 589579 w 713885"/>
                <a:gd name="connsiteY2879" fmla="*/ 1176167 h 1410022"/>
                <a:gd name="connsiteX2880" fmla="*/ 588896 w 713885"/>
                <a:gd name="connsiteY2880" fmla="*/ 1172838 h 1410022"/>
                <a:gd name="connsiteX2881" fmla="*/ 592992 w 713885"/>
                <a:gd name="connsiteY2881" fmla="*/ 1207490 h 1410022"/>
                <a:gd name="connsiteX2882" fmla="*/ 588043 w 713885"/>
                <a:gd name="connsiteY2882" fmla="*/ 1215428 h 1410022"/>
                <a:gd name="connsiteX2883" fmla="*/ 588043 w 713885"/>
                <a:gd name="connsiteY2883" fmla="*/ 1215428 h 1410022"/>
                <a:gd name="connsiteX2884" fmla="*/ 588043 w 713885"/>
                <a:gd name="connsiteY2884" fmla="*/ 1215428 h 1410022"/>
                <a:gd name="connsiteX2885" fmla="*/ 588896 w 713885"/>
                <a:gd name="connsiteY2885" fmla="*/ 1206807 h 1410022"/>
                <a:gd name="connsiteX2886" fmla="*/ 592138 w 713885"/>
                <a:gd name="connsiteY2886" fmla="*/ 1203137 h 1410022"/>
                <a:gd name="connsiteX2887" fmla="*/ 593077 w 713885"/>
                <a:gd name="connsiteY2887" fmla="*/ 1207319 h 1410022"/>
                <a:gd name="connsiteX2888" fmla="*/ 582583 w 713885"/>
                <a:gd name="connsiteY2888" fmla="*/ 1224730 h 1410022"/>
                <a:gd name="connsiteX2889" fmla="*/ 581815 w 713885"/>
                <a:gd name="connsiteY2889" fmla="*/ 1225925 h 1410022"/>
                <a:gd name="connsiteX2890" fmla="*/ 580365 w 713885"/>
                <a:gd name="connsiteY2890" fmla="*/ 1216366 h 1410022"/>
                <a:gd name="connsiteX2891" fmla="*/ 580535 w 713885"/>
                <a:gd name="connsiteY2891" fmla="*/ 1216196 h 1410022"/>
                <a:gd name="connsiteX2892" fmla="*/ 583948 w 713885"/>
                <a:gd name="connsiteY2892" fmla="*/ 1218415 h 1410022"/>
                <a:gd name="connsiteX2893" fmla="*/ 582668 w 713885"/>
                <a:gd name="connsiteY2893" fmla="*/ 1224389 h 1410022"/>
                <a:gd name="connsiteX2894" fmla="*/ 582583 w 713885"/>
                <a:gd name="connsiteY2894" fmla="*/ 1224730 h 1410022"/>
                <a:gd name="connsiteX2895" fmla="*/ 578573 w 713885"/>
                <a:gd name="connsiteY2895" fmla="*/ 1239496 h 1410022"/>
                <a:gd name="connsiteX2896" fmla="*/ 577891 w 713885"/>
                <a:gd name="connsiteY2896" fmla="*/ 1238984 h 1410022"/>
                <a:gd name="connsiteX2897" fmla="*/ 579512 w 713885"/>
                <a:gd name="connsiteY2897" fmla="*/ 1237106 h 1410022"/>
                <a:gd name="connsiteX2898" fmla="*/ 579000 w 713885"/>
                <a:gd name="connsiteY2898" fmla="*/ 1238984 h 1410022"/>
                <a:gd name="connsiteX2899" fmla="*/ 578659 w 713885"/>
                <a:gd name="connsiteY2899" fmla="*/ 1239496 h 1410022"/>
                <a:gd name="connsiteX2900" fmla="*/ 574648 w 713885"/>
                <a:gd name="connsiteY2900" fmla="*/ 1236765 h 1410022"/>
                <a:gd name="connsiteX2901" fmla="*/ 570724 w 713885"/>
                <a:gd name="connsiteY2901" fmla="*/ 1233948 h 1410022"/>
                <a:gd name="connsiteX2902" fmla="*/ 571918 w 713885"/>
                <a:gd name="connsiteY2902" fmla="*/ 1228571 h 1410022"/>
                <a:gd name="connsiteX2903" fmla="*/ 579085 w 713885"/>
                <a:gd name="connsiteY2903" fmla="*/ 1218158 h 1410022"/>
                <a:gd name="connsiteX2904" fmla="*/ 580876 w 713885"/>
                <a:gd name="connsiteY2904" fmla="*/ 1227291 h 1410022"/>
                <a:gd name="connsiteX2905" fmla="*/ 574648 w 713885"/>
                <a:gd name="connsiteY2905" fmla="*/ 1236765 h 1410022"/>
                <a:gd name="connsiteX2906" fmla="*/ 572942 w 713885"/>
                <a:gd name="connsiteY2906" fmla="*/ 1239240 h 1410022"/>
                <a:gd name="connsiteX2907" fmla="*/ 568164 w 713885"/>
                <a:gd name="connsiteY2907" fmla="*/ 1245726 h 1410022"/>
                <a:gd name="connsiteX2908" fmla="*/ 570041 w 713885"/>
                <a:gd name="connsiteY2908" fmla="*/ 1237362 h 1410022"/>
                <a:gd name="connsiteX2909" fmla="*/ 572942 w 713885"/>
                <a:gd name="connsiteY2909" fmla="*/ 1239240 h 1410022"/>
                <a:gd name="connsiteX2910" fmla="*/ 559121 w 713885"/>
                <a:gd name="connsiteY2910" fmla="*/ 1245726 h 1410022"/>
                <a:gd name="connsiteX2911" fmla="*/ 561851 w 713885"/>
                <a:gd name="connsiteY2911" fmla="*/ 1247348 h 1410022"/>
                <a:gd name="connsiteX2912" fmla="*/ 560059 w 713885"/>
                <a:gd name="connsiteY2912" fmla="*/ 1253663 h 1410022"/>
                <a:gd name="connsiteX2913" fmla="*/ 560059 w 713885"/>
                <a:gd name="connsiteY2913" fmla="*/ 1253663 h 1410022"/>
                <a:gd name="connsiteX2914" fmla="*/ 560059 w 713885"/>
                <a:gd name="connsiteY2914" fmla="*/ 1253663 h 1410022"/>
                <a:gd name="connsiteX2915" fmla="*/ 559121 w 713885"/>
                <a:gd name="connsiteY2915" fmla="*/ 1245641 h 1410022"/>
                <a:gd name="connsiteX2916" fmla="*/ 547773 w 713885"/>
                <a:gd name="connsiteY2916" fmla="*/ 1235143 h 1410022"/>
                <a:gd name="connsiteX2917" fmla="*/ 551186 w 713885"/>
                <a:gd name="connsiteY2917" fmla="*/ 1229851 h 1410022"/>
                <a:gd name="connsiteX2918" fmla="*/ 553319 w 713885"/>
                <a:gd name="connsiteY2918" fmla="*/ 1226437 h 1410022"/>
                <a:gd name="connsiteX2919" fmla="*/ 554343 w 713885"/>
                <a:gd name="connsiteY2919" fmla="*/ 1227120 h 1410022"/>
                <a:gd name="connsiteX2920" fmla="*/ 556817 w 713885"/>
                <a:gd name="connsiteY2920" fmla="*/ 1241203 h 1410022"/>
                <a:gd name="connsiteX2921" fmla="*/ 547859 w 713885"/>
                <a:gd name="connsiteY2921" fmla="*/ 1235143 h 1410022"/>
                <a:gd name="connsiteX2922" fmla="*/ 546835 w 713885"/>
                <a:gd name="connsiteY2922" fmla="*/ 1234460 h 1410022"/>
                <a:gd name="connsiteX2923" fmla="*/ 541374 w 713885"/>
                <a:gd name="connsiteY2923" fmla="*/ 1230705 h 1410022"/>
                <a:gd name="connsiteX2924" fmla="*/ 542313 w 713885"/>
                <a:gd name="connsiteY2924" fmla="*/ 1223962 h 1410022"/>
                <a:gd name="connsiteX2925" fmla="*/ 544275 w 713885"/>
                <a:gd name="connsiteY2925" fmla="*/ 1221060 h 1410022"/>
                <a:gd name="connsiteX2926" fmla="*/ 544617 w 713885"/>
                <a:gd name="connsiteY2926" fmla="*/ 1220548 h 1410022"/>
                <a:gd name="connsiteX2927" fmla="*/ 551442 w 713885"/>
                <a:gd name="connsiteY2927" fmla="*/ 1225072 h 1410022"/>
                <a:gd name="connsiteX2928" fmla="*/ 549565 w 713885"/>
                <a:gd name="connsiteY2928" fmla="*/ 1228912 h 1410022"/>
                <a:gd name="connsiteX2929" fmla="*/ 546835 w 713885"/>
                <a:gd name="connsiteY2929" fmla="*/ 1234289 h 1410022"/>
                <a:gd name="connsiteX2930" fmla="*/ 537536 w 713885"/>
                <a:gd name="connsiteY2930" fmla="*/ 1228144 h 1410022"/>
                <a:gd name="connsiteX2931" fmla="*/ 532075 w 713885"/>
                <a:gd name="connsiteY2931" fmla="*/ 1224474 h 1410022"/>
                <a:gd name="connsiteX2932" fmla="*/ 530966 w 713885"/>
                <a:gd name="connsiteY2932" fmla="*/ 1211587 h 1410022"/>
                <a:gd name="connsiteX2933" fmla="*/ 539583 w 713885"/>
                <a:gd name="connsiteY2933" fmla="*/ 1217390 h 1410022"/>
                <a:gd name="connsiteX2934" fmla="*/ 537536 w 713885"/>
                <a:gd name="connsiteY2934" fmla="*/ 1228230 h 1410022"/>
                <a:gd name="connsiteX2935" fmla="*/ 536768 w 713885"/>
                <a:gd name="connsiteY2935" fmla="*/ 1232070 h 1410022"/>
                <a:gd name="connsiteX2936" fmla="*/ 533611 w 713885"/>
                <a:gd name="connsiteY2936" fmla="*/ 1246921 h 1410022"/>
                <a:gd name="connsiteX2937" fmla="*/ 533099 w 713885"/>
                <a:gd name="connsiteY2937" fmla="*/ 1237277 h 1410022"/>
                <a:gd name="connsiteX2938" fmla="*/ 532502 w 713885"/>
                <a:gd name="connsiteY2938" fmla="*/ 1229425 h 1410022"/>
                <a:gd name="connsiteX2939" fmla="*/ 536768 w 713885"/>
                <a:gd name="connsiteY2939" fmla="*/ 1232070 h 1410022"/>
                <a:gd name="connsiteX2940" fmla="*/ 532416 w 713885"/>
                <a:gd name="connsiteY2940" fmla="*/ 1249481 h 1410022"/>
                <a:gd name="connsiteX2941" fmla="*/ 514926 w 713885"/>
                <a:gd name="connsiteY2941" fmla="*/ 1236423 h 1410022"/>
                <a:gd name="connsiteX2942" fmla="*/ 518680 w 713885"/>
                <a:gd name="connsiteY2942" fmla="*/ 1220975 h 1410022"/>
                <a:gd name="connsiteX2943" fmla="*/ 530198 w 713885"/>
                <a:gd name="connsiteY2943" fmla="*/ 1228144 h 1410022"/>
                <a:gd name="connsiteX2944" fmla="*/ 531222 w 713885"/>
                <a:gd name="connsiteY2944" fmla="*/ 1237277 h 1410022"/>
                <a:gd name="connsiteX2945" fmla="*/ 532331 w 713885"/>
                <a:gd name="connsiteY2945" fmla="*/ 1249567 h 1410022"/>
                <a:gd name="connsiteX2946" fmla="*/ 494365 w 713885"/>
                <a:gd name="connsiteY2946" fmla="*/ 1221487 h 1410022"/>
                <a:gd name="connsiteX2947" fmla="*/ 482591 w 713885"/>
                <a:gd name="connsiteY2947" fmla="*/ 1213208 h 1410022"/>
                <a:gd name="connsiteX2948" fmla="*/ 480885 w 713885"/>
                <a:gd name="connsiteY2948" fmla="*/ 1196565 h 1410022"/>
                <a:gd name="connsiteX2949" fmla="*/ 487539 w 713885"/>
                <a:gd name="connsiteY2949" fmla="*/ 1201174 h 1410022"/>
                <a:gd name="connsiteX2950" fmla="*/ 487539 w 713885"/>
                <a:gd name="connsiteY2950" fmla="*/ 1201174 h 1410022"/>
                <a:gd name="connsiteX2951" fmla="*/ 487539 w 713885"/>
                <a:gd name="connsiteY2951" fmla="*/ 1201174 h 1410022"/>
                <a:gd name="connsiteX2952" fmla="*/ 487539 w 713885"/>
                <a:gd name="connsiteY2952" fmla="*/ 1201174 h 1410022"/>
                <a:gd name="connsiteX2953" fmla="*/ 487539 w 713885"/>
                <a:gd name="connsiteY2953" fmla="*/ 1201174 h 1410022"/>
                <a:gd name="connsiteX2954" fmla="*/ 498375 w 713885"/>
                <a:gd name="connsiteY2954" fmla="*/ 1208087 h 1410022"/>
                <a:gd name="connsiteX2955" fmla="*/ 497095 w 713885"/>
                <a:gd name="connsiteY2955" fmla="*/ 1212525 h 1410022"/>
                <a:gd name="connsiteX2956" fmla="*/ 494280 w 713885"/>
                <a:gd name="connsiteY2956" fmla="*/ 1221402 h 1410022"/>
                <a:gd name="connsiteX2957" fmla="*/ 480032 w 713885"/>
                <a:gd name="connsiteY2957" fmla="*/ 1189140 h 1410022"/>
                <a:gd name="connsiteX2958" fmla="*/ 477984 w 713885"/>
                <a:gd name="connsiteY2958" fmla="*/ 1172241 h 1410022"/>
                <a:gd name="connsiteX2959" fmla="*/ 501020 w 713885"/>
                <a:gd name="connsiteY2959" fmla="*/ 1190079 h 1410022"/>
                <a:gd name="connsiteX2960" fmla="*/ 501958 w 713885"/>
                <a:gd name="connsiteY2960" fmla="*/ 1196395 h 1410022"/>
                <a:gd name="connsiteX2961" fmla="*/ 500252 w 713885"/>
                <a:gd name="connsiteY2961" fmla="*/ 1202540 h 1410022"/>
                <a:gd name="connsiteX2962" fmla="*/ 491208 w 713885"/>
                <a:gd name="connsiteY2962" fmla="*/ 1196309 h 1410022"/>
                <a:gd name="connsiteX2963" fmla="*/ 491208 w 713885"/>
                <a:gd name="connsiteY2963" fmla="*/ 1196309 h 1410022"/>
                <a:gd name="connsiteX2964" fmla="*/ 491038 w 713885"/>
                <a:gd name="connsiteY2964" fmla="*/ 1196139 h 1410022"/>
                <a:gd name="connsiteX2965" fmla="*/ 490867 w 713885"/>
                <a:gd name="connsiteY2965" fmla="*/ 1195968 h 1410022"/>
                <a:gd name="connsiteX2966" fmla="*/ 490867 w 713885"/>
                <a:gd name="connsiteY2966" fmla="*/ 1195968 h 1410022"/>
                <a:gd name="connsiteX2967" fmla="*/ 480202 w 713885"/>
                <a:gd name="connsiteY2967" fmla="*/ 1189055 h 1410022"/>
                <a:gd name="connsiteX2968" fmla="*/ 500849 w 713885"/>
                <a:gd name="connsiteY2968" fmla="*/ 1155684 h 1410022"/>
                <a:gd name="connsiteX2969" fmla="*/ 497180 w 713885"/>
                <a:gd name="connsiteY2969" fmla="*/ 1131188 h 1410022"/>
                <a:gd name="connsiteX2970" fmla="*/ 516633 w 713885"/>
                <a:gd name="connsiteY2970" fmla="*/ 1144247 h 1410022"/>
                <a:gd name="connsiteX2971" fmla="*/ 517657 w 713885"/>
                <a:gd name="connsiteY2971" fmla="*/ 1149368 h 1410022"/>
                <a:gd name="connsiteX2972" fmla="*/ 517230 w 713885"/>
                <a:gd name="connsiteY2972" fmla="*/ 1150648 h 1410022"/>
                <a:gd name="connsiteX2973" fmla="*/ 517486 w 713885"/>
                <a:gd name="connsiteY2973" fmla="*/ 1150733 h 1410022"/>
                <a:gd name="connsiteX2974" fmla="*/ 517827 w 713885"/>
                <a:gd name="connsiteY2974" fmla="*/ 1149965 h 1410022"/>
                <a:gd name="connsiteX2975" fmla="*/ 521581 w 713885"/>
                <a:gd name="connsiteY2975" fmla="*/ 1169425 h 1410022"/>
                <a:gd name="connsiteX2976" fmla="*/ 511513 w 713885"/>
                <a:gd name="connsiteY2976" fmla="*/ 1162682 h 1410022"/>
                <a:gd name="connsiteX2977" fmla="*/ 512196 w 713885"/>
                <a:gd name="connsiteY2977" fmla="*/ 1158329 h 1410022"/>
                <a:gd name="connsiteX2978" fmla="*/ 514159 w 713885"/>
                <a:gd name="connsiteY2978" fmla="*/ 1143735 h 1410022"/>
                <a:gd name="connsiteX2979" fmla="*/ 513903 w 713885"/>
                <a:gd name="connsiteY2979" fmla="*/ 1143735 h 1410022"/>
                <a:gd name="connsiteX2980" fmla="*/ 511172 w 713885"/>
                <a:gd name="connsiteY2980" fmla="*/ 1158244 h 1410022"/>
                <a:gd name="connsiteX2981" fmla="*/ 510405 w 713885"/>
                <a:gd name="connsiteY2981" fmla="*/ 1161914 h 1410022"/>
                <a:gd name="connsiteX2982" fmla="*/ 500934 w 713885"/>
                <a:gd name="connsiteY2982" fmla="*/ 1155598 h 1410022"/>
                <a:gd name="connsiteX2983" fmla="*/ 484298 w 713885"/>
                <a:gd name="connsiteY2983" fmla="*/ 1093123 h 1410022"/>
                <a:gd name="connsiteX2984" fmla="*/ 461177 w 713885"/>
                <a:gd name="connsiteY2984" fmla="*/ 1078358 h 1410022"/>
                <a:gd name="connsiteX2985" fmla="*/ 459129 w 713885"/>
                <a:gd name="connsiteY2985" fmla="*/ 1069396 h 1410022"/>
                <a:gd name="connsiteX2986" fmla="*/ 458361 w 713885"/>
                <a:gd name="connsiteY2986" fmla="*/ 1066153 h 1410022"/>
                <a:gd name="connsiteX2987" fmla="*/ 456740 w 713885"/>
                <a:gd name="connsiteY2987" fmla="*/ 1053692 h 1410022"/>
                <a:gd name="connsiteX2988" fmla="*/ 457508 w 713885"/>
                <a:gd name="connsiteY2988" fmla="*/ 1054290 h 1410022"/>
                <a:gd name="connsiteX2989" fmla="*/ 479946 w 713885"/>
                <a:gd name="connsiteY2989" fmla="*/ 1071018 h 1410022"/>
                <a:gd name="connsiteX2990" fmla="*/ 480202 w 713885"/>
                <a:gd name="connsiteY2990" fmla="*/ 1072042 h 1410022"/>
                <a:gd name="connsiteX2991" fmla="*/ 484383 w 713885"/>
                <a:gd name="connsiteY2991" fmla="*/ 1093038 h 1410022"/>
                <a:gd name="connsiteX2992" fmla="*/ 454949 w 713885"/>
                <a:gd name="connsiteY2992" fmla="*/ 1052497 h 1410022"/>
                <a:gd name="connsiteX2993" fmla="*/ 456143 w 713885"/>
                <a:gd name="connsiteY2993" fmla="*/ 1053351 h 1410022"/>
                <a:gd name="connsiteX2994" fmla="*/ 456740 w 713885"/>
                <a:gd name="connsiteY2994" fmla="*/ 1059752 h 1410022"/>
                <a:gd name="connsiteX2995" fmla="*/ 454949 w 713885"/>
                <a:gd name="connsiteY2995" fmla="*/ 1052412 h 1410022"/>
                <a:gd name="connsiteX2996" fmla="*/ 452901 w 713885"/>
                <a:gd name="connsiteY2996" fmla="*/ 1044389 h 1410022"/>
                <a:gd name="connsiteX2997" fmla="*/ 448635 w 713885"/>
                <a:gd name="connsiteY2997" fmla="*/ 1025271 h 1410022"/>
                <a:gd name="connsiteX2998" fmla="*/ 464162 w 713885"/>
                <a:gd name="connsiteY2998" fmla="*/ 1036452 h 1410022"/>
                <a:gd name="connsiteX2999" fmla="*/ 473718 w 713885"/>
                <a:gd name="connsiteY2999" fmla="*/ 1043280 h 1410022"/>
                <a:gd name="connsiteX3000" fmla="*/ 479008 w 713885"/>
                <a:gd name="connsiteY3000" fmla="*/ 1066921 h 1410022"/>
                <a:gd name="connsiteX3001" fmla="*/ 458703 w 713885"/>
                <a:gd name="connsiteY3001" fmla="*/ 1053095 h 1410022"/>
                <a:gd name="connsiteX3002" fmla="*/ 456399 w 713885"/>
                <a:gd name="connsiteY3002" fmla="*/ 1051558 h 1410022"/>
                <a:gd name="connsiteX3003" fmla="*/ 455631 w 713885"/>
                <a:gd name="connsiteY3003" fmla="*/ 1045584 h 1410022"/>
                <a:gd name="connsiteX3004" fmla="*/ 455375 w 713885"/>
                <a:gd name="connsiteY3004" fmla="*/ 1045584 h 1410022"/>
                <a:gd name="connsiteX3005" fmla="*/ 455887 w 713885"/>
                <a:gd name="connsiteY3005" fmla="*/ 1051217 h 1410022"/>
                <a:gd name="connsiteX3006" fmla="*/ 454351 w 713885"/>
                <a:gd name="connsiteY3006" fmla="*/ 1050193 h 1410022"/>
                <a:gd name="connsiteX3007" fmla="*/ 452901 w 713885"/>
                <a:gd name="connsiteY3007" fmla="*/ 1044560 h 1410022"/>
                <a:gd name="connsiteX3008" fmla="*/ 435581 w 713885"/>
                <a:gd name="connsiteY3008" fmla="*/ 971245 h 1410022"/>
                <a:gd name="connsiteX3009" fmla="*/ 459214 w 713885"/>
                <a:gd name="connsiteY3009" fmla="*/ 987462 h 1410022"/>
                <a:gd name="connsiteX3010" fmla="*/ 462115 w 713885"/>
                <a:gd name="connsiteY3010" fmla="*/ 997618 h 1410022"/>
                <a:gd name="connsiteX3011" fmla="*/ 464333 w 713885"/>
                <a:gd name="connsiteY3011" fmla="*/ 1005811 h 1410022"/>
                <a:gd name="connsiteX3012" fmla="*/ 440274 w 713885"/>
                <a:gd name="connsiteY3012" fmla="*/ 989510 h 1410022"/>
                <a:gd name="connsiteX3013" fmla="*/ 435667 w 713885"/>
                <a:gd name="connsiteY3013" fmla="*/ 971245 h 1410022"/>
                <a:gd name="connsiteX3014" fmla="*/ 460067 w 713885"/>
                <a:gd name="connsiteY3014" fmla="*/ 988059 h 1410022"/>
                <a:gd name="connsiteX3015" fmla="*/ 461347 w 713885"/>
                <a:gd name="connsiteY3015" fmla="*/ 988913 h 1410022"/>
                <a:gd name="connsiteX3016" fmla="*/ 466637 w 713885"/>
                <a:gd name="connsiteY3016" fmla="*/ 1004873 h 1410022"/>
                <a:gd name="connsiteX3017" fmla="*/ 466381 w 713885"/>
                <a:gd name="connsiteY3017" fmla="*/ 1007177 h 1410022"/>
                <a:gd name="connsiteX3018" fmla="*/ 466210 w 713885"/>
                <a:gd name="connsiteY3018" fmla="*/ 1007006 h 1410022"/>
                <a:gd name="connsiteX3019" fmla="*/ 463139 w 713885"/>
                <a:gd name="connsiteY3019" fmla="*/ 997191 h 1410022"/>
                <a:gd name="connsiteX3020" fmla="*/ 460153 w 713885"/>
                <a:gd name="connsiteY3020" fmla="*/ 988059 h 1410022"/>
                <a:gd name="connsiteX3021" fmla="*/ 465101 w 713885"/>
                <a:gd name="connsiteY3021" fmla="*/ 991558 h 1410022"/>
                <a:gd name="connsiteX3022" fmla="*/ 468002 w 713885"/>
                <a:gd name="connsiteY3022" fmla="*/ 993522 h 1410022"/>
                <a:gd name="connsiteX3023" fmla="*/ 468002 w 713885"/>
                <a:gd name="connsiteY3023" fmla="*/ 993948 h 1410022"/>
                <a:gd name="connsiteX3024" fmla="*/ 467319 w 713885"/>
                <a:gd name="connsiteY3024" fmla="*/ 999154 h 1410022"/>
                <a:gd name="connsiteX3025" fmla="*/ 465101 w 713885"/>
                <a:gd name="connsiteY3025" fmla="*/ 991473 h 1410022"/>
                <a:gd name="connsiteX3026" fmla="*/ 463565 w 713885"/>
                <a:gd name="connsiteY3026" fmla="*/ 986267 h 1410022"/>
                <a:gd name="connsiteX3027" fmla="*/ 460323 w 713885"/>
                <a:gd name="connsiteY3027" fmla="*/ 975513 h 1410022"/>
                <a:gd name="connsiteX3028" fmla="*/ 460920 w 713885"/>
                <a:gd name="connsiteY3028" fmla="*/ 971416 h 1410022"/>
                <a:gd name="connsiteX3029" fmla="*/ 468002 w 713885"/>
                <a:gd name="connsiteY3029" fmla="*/ 976281 h 1410022"/>
                <a:gd name="connsiteX3030" fmla="*/ 468002 w 713885"/>
                <a:gd name="connsiteY3030" fmla="*/ 976281 h 1410022"/>
                <a:gd name="connsiteX3031" fmla="*/ 468173 w 713885"/>
                <a:gd name="connsiteY3031" fmla="*/ 976366 h 1410022"/>
                <a:gd name="connsiteX3032" fmla="*/ 468343 w 713885"/>
                <a:gd name="connsiteY3032" fmla="*/ 976366 h 1410022"/>
                <a:gd name="connsiteX3033" fmla="*/ 468343 w 713885"/>
                <a:gd name="connsiteY3033" fmla="*/ 976452 h 1410022"/>
                <a:gd name="connsiteX3034" fmla="*/ 469623 w 713885"/>
                <a:gd name="connsiteY3034" fmla="*/ 977220 h 1410022"/>
                <a:gd name="connsiteX3035" fmla="*/ 468428 w 713885"/>
                <a:gd name="connsiteY3035" fmla="*/ 989339 h 1410022"/>
                <a:gd name="connsiteX3036" fmla="*/ 463565 w 713885"/>
                <a:gd name="connsiteY3036" fmla="*/ 986267 h 1410022"/>
                <a:gd name="connsiteX3037" fmla="*/ 458617 w 713885"/>
                <a:gd name="connsiteY3037" fmla="*/ 969794 h 1410022"/>
                <a:gd name="connsiteX3038" fmla="*/ 459811 w 713885"/>
                <a:gd name="connsiteY3038" fmla="*/ 970648 h 1410022"/>
                <a:gd name="connsiteX3039" fmla="*/ 459641 w 713885"/>
                <a:gd name="connsiteY3039" fmla="*/ 973209 h 1410022"/>
                <a:gd name="connsiteX3040" fmla="*/ 458617 w 713885"/>
                <a:gd name="connsiteY3040" fmla="*/ 969794 h 1410022"/>
                <a:gd name="connsiteX3041" fmla="*/ 442577 w 713885"/>
                <a:gd name="connsiteY3041" fmla="*/ 920548 h 1410022"/>
                <a:gd name="connsiteX3042" fmla="*/ 443687 w 713885"/>
                <a:gd name="connsiteY3042" fmla="*/ 913550 h 1410022"/>
                <a:gd name="connsiteX3043" fmla="*/ 448720 w 713885"/>
                <a:gd name="connsiteY3043" fmla="*/ 916879 h 1410022"/>
                <a:gd name="connsiteX3044" fmla="*/ 448294 w 713885"/>
                <a:gd name="connsiteY3044" fmla="*/ 920804 h 1410022"/>
                <a:gd name="connsiteX3045" fmla="*/ 446758 w 713885"/>
                <a:gd name="connsiteY3045" fmla="*/ 932924 h 1410022"/>
                <a:gd name="connsiteX3046" fmla="*/ 442577 w 713885"/>
                <a:gd name="connsiteY3046" fmla="*/ 920548 h 1410022"/>
                <a:gd name="connsiteX3047" fmla="*/ 444540 w 713885"/>
                <a:gd name="connsiteY3047" fmla="*/ 908173 h 1410022"/>
                <a:gd name="connsiteX3048" fmla="*/ 446929 w 713885"/>
                <a:gd name="connsiteY3048" fmla="*/ 889396 h 1410022"/>
                <a:gd name="connsiteX3049" fmla="*/ 447270 w 713885"/>
                <a:gd name="connsiteY3049" fmla="*/ 889652 h 1410022"/>
                <a:gd name="connsiteX3050" fmla="*/ 450597 w 713885"/>
                <a:gd name="connsiteY3050" fmla="*/ 898273 h 1410022"/>
                <a:gd name="connsiteX3051" fmla="*/ 449403 w 713885"/>
                <a:gd name="connsiteY3051" fmla="*/ 911075 h 1410022"/>
                <a:gd name="connsiteX3052" fmla="*/ 444625 w 713885"/>
                <a:gd name="connsiteY3052" fmla="*/ 908173 h 1410022"/>
                <a:gd name="connsiteX3053" fmla="*/ 439250 w 713885"/>
                <a:gd name="connsiteY3053" fmla="*/ 878045 h 1410022"/>
                <a:gd name="connsiteX3054" fmla="*/ 440018 w 713885"/>
                <a:gd name="connsiteY3054" fmla="*/ 870022 h 1410022"/>
                <a:gd name="connsiteX3055" fmla="*/ 443004 w 713885"/>
                <a:gd name="connsiteY3055" fmla="*/ 878130 h 1410022"/>
                <a:gd name="connsiteX3056" fmla="*/ 443004 w 713885"/>
                <a:gd name="connsiteY3056" fmla="*/ 880520 h 1410022"/>
                <a:gd name="connsiteX3057" fmla="*/ 439335 w 713885"/>
                <a:gd name="connsiteY3057" fmla="*/ 878045 h 1410022"/>
                <a:gd name="connsiteX3058" fmla="*/ 431742 w 713885"/>
                <a:gd name="connsiteY3058" fmla="*/ 847746 h 1410022"/>
                <a:gd name="connsiteX3059" fmla="*/ 427903 w 713885"/>
                <a:gd name="connsiteY3059" fmla="*/ 845356 h 1410022"/>
                <a:gd name="connsiteX3060" fmla="*/ 428926 w 713885"/>
                <a:gd name="connsiteY3060" fmla="*/ 841174 h 1410022"/>
                <a:gd name="connsiteX3061" fmla="*/ 428926 w 713885"/>
                <a:gd name="connsiteY3061" fmla="*/ 840662 h 1410022"/>
                <a:gd name="connsiteX3062" fmla="*/ 431742 w 713885"/>
                <a:gd name="connsiteY3062" fmla="*/ 847746 h 1410022"/>
                <a:gd name="connsiteX3063" fmla="*/ 403929 w 713885"/>
                <a:gd name="connsiteY3063" fmla="*/ 826495 h 1410022"/>
                <a:gd name="connsiteX3064" fmla="*/ 396165 w 713885"/>
                <a:gd name="connsiteY3064" fmla="*/ 809851 h 1410022"/>
                <a:gd name="connsiteX3065" fmla="*/ 400175 w 713885"/>
                <a:gd name="connsiteY3065" fmla="*/ 813095 h 1410022"/>
                <a:gd name="connsiteX3066" fmla="*/ 400175 w 713885"/>
                <a:gd name="connsiteY3066" fmla="*/ 818130 h 1410022"/>
                <a:gd name="connsiteX3067" fmla="*/ 400431 w 713885"/>
                <a:gd name="connsiteY3067" fmla="*/ 818130 h 1410022"/>
                <a:gd name="connsiteX3068" fmla="*/ 400686 w 713885"/>
                <a:gd name="connsiteY3068" fmla="*/ 814887 h 1410022"/>
                <a:gd name="connsiteX3069" fmla="*/ 401710 w 713885"/>
                <a:gd name="connsiteY3069" fmla="*/ 818301 h 1410022"/>
                <a:gd name="connsiteX3070" fmla="*/ 403929 w 713885"/>
                <a:gd name="connsiteY3070" fmla="*/ 826495 h 1410022"/>
                <a:gd name="connsiteX3071" fmla="*/ 393435 w 713885"/>
                <a:gd name="connsiteY3071" fmla="*/ 803877 h 1410022"/>
                <a:gd name="connsiteX3072" fmla="*/ 386439 w 713885"/>
                <a:gd name="connsiteY3072" fmla="*/ 789368 h 1410022"/>
                <a:gd name="connsiteX3073" fmla="*/ 378760 w 713885"/>
                <a:gd name="connsiteY3073" fmla="*/ 773749 h 1410022"/>
                <a:gd name="connsiteX3074" fmla="*/ 390961 w 713885"/>
                <a:gd name="connsiteY3074" fmla="*/ 782796 h 1410022"/>
                <a:gd name="connsiteX3075" fmla="*/ 396506 w 713885"/>
                <a:gd name="connsiteY3075" fmla="*/ 800378 h 1410022"/>
                <a:gd name="connsiteX3076" fmla="*/ 398639 w 713885"/>
                <a:gd name="connsiteY3076" fmla="*/ 807718 h 1410022"/>
                <a:gd name="connsiteX3077" fmla="*/ 393435 w 713885"/>
                <a:gd name="connsiteY3077" fmla="*/ 803962 h 1410022"/>
                <a:gd name="connsiteX3078" fmla="*/ 377224 w 713885"/>
                <a:gd name="connsiteY3078" fmla="*/ 770250 h 1410022"/>
                <a:gd name="connsiteX3079" fmla="*/ 385500 w 713885"/>
                <a:gd name="connsiteY3079" fmla="*/ 766409 h 1410022"/>
                <a:gd name="connsiteX3080" fmla="*/ 389424 w 713885"/>
                <a:gd name="connsiteY3080" fmla="*/ 778017 h 1410022"/>
                <a:gd name="connsiteX3081" fmla="*/ 377224 w 713885"/>
                <a:gd name="connsiteY3081" fmla="*/ 770250 h 1410022"/>
                <a:gd name="connsiteX3082" fmla="*/ 382941 w 713885"/>
                <a:gd name="connsiteY3082" fmla="*/ 746096 h 1410022"/>
                <a:gd name="connsiteX3083" fmla="*/ 382941 w 713885"/>
                <a:gd name="connsiteY3083" fmla="*/ 746096 h 1410022"/>
                <a:gd name="connsiteX3084" fmla="*/ 382941 w 713885"/>
                <a:gd name="connsiteY3084" fmla="*/ 746096 h 1410022"/>
                <a:gd name="connsiteX3085" fmla="*/ 382941 w 713885"/>
                <a:gd name="connsiteY3085" fmla="*/ 746011 h 1410022"/>
                <a:gd name="connsiteX3086" fmla="*/ 381320 w 713885"/>
                <a:gd name="connsiteY3086" fmla="*/ 741061 h 1410022"/>
                <a:gd name="connsiteX3087" fmla="*/ 373556 w 713885"/>
                <a:gd name="connsiteY3087" fmla="*/ 718358 h 1410022"/>
                <a:gd name="connsiteX3088" fmla="*/ 382770 w 713885"/>
                <a:gd name="connsiteY3088" fmla="*/ 726381 h 1410022"/>
                <a:gd name="connsiteX3089" fmla="*/ 383026 w 713885"/>
                <a:gd name="connsiteY3089" fmla="*/ 742341 h 1410022"/>
                <a:gd name="connsiteX3090" fmla="*/ 381320 w 713885"/>
                <a:gd name="connsiteY3090" fmla="*/ 741061 h 1410022"/>
                <a:gd name="connsiteX3091" fmla="*/ 373044 w 713885"/>
                <a:gd name="connsiteY3091" fmla="*/ 715200 h 1410022"/>
                <a:gd name="connsiteX3092" fmla="*/ 379272 w 713885"/>
                <a:gd name="connsiteY3092" fmla="*/ 715200 h 1410022"/>
                <a:gd name="connsiteX3093" fmla="*/ 381832 w 713885"/>
                <a:gd name="connsiteY3093" fmla="*/ 721516 h 1410022"/>
                <a:gd name="connsiteX3094" fmla="*/ 373044 w 713885"/>
                <a:gd name="connsiteY3094" fmla="*/ 715200 h 1410022"/>
                <a:gd name="connsiteX3095" fmla="*/ 381661 w 713885"/>
                <a:gd name="connsiteY3095" fmla="*/ 705044 h 1410022"/>
                <a:gd name="connsiteX3096" fmla="*/ 376883 w 713885"/>
                <a:gd name="connsiteY3096" fmla="*/ 693436 h 1410022"/>
                <a:gd name="connsiteX3097" fmla="*/ 382173 w 713885"/>
                <a:gd name="connsiteY3097" fmla="*/ 697874 h 1410022"/>
                <a:gd name="connsiteX3098" fmla="*/ 382173 w 713885"/>
                <a:gd name="connsiteY3098" fmla="*/ 705044 h 1410022"/>
                <a:gd name="connsiteX3099" fmla="*/ 381661 w 713885"/>
                <a:gd name="connsiteY3099" fmla="*/ 705044 h 1410022"/>
                <a:gd name="connsiteX3100" fmla="*/ 373726 w 713885"/>
                <a:gd name="connsiteY3100" fmla="*/ 680293 h 1410022"/>
                <a:gd name="connsiteX3101" fmla="*/ 381832 w 713885"/>
                <a:gd name="connsiteY3101" fmla="*/ 688486 h 1410022"/>
                <a:gd name="connsiteX3102" fmla="*/ 381832 w 713885"/>
                <a:gd name="connsiteY3102" fmla="*/ 690278 h 1410022"/>
                <a:gd name="connsiteX3103" fmla="*/ 377651 w 713885"/>
                <a:gd name="connsiteY3103" fmla="*/ 686267 h 1410022"/>
                <a:gd name="connsiteX3104" fmla="*/ 377651 w 713885"/>
                <a:gd name="connsiteY3104" fmla="*/ 686267 h 1410022"/>
                <a:gd name="connsiteX3105" fmla="*/ 377651 w 713885"/>
                <a:gd name="connsiteY3105" fmla="*/ 686267 h 1410022"/>
                <a:gd name="connsiteX3106" fmla="*/ 377651 w 713885"/>
                <a:gd name="connsiteY3106" fmla="*/ 686267 h 1410022"/>
                <a:gd name="connsiteX3107" fmla="*/ 377651 w 713885"/>
                <a:gd name="connsiteY3107" fmla="*/ 686267 h 1410022"/>
                <a:gd name="connsiteX3108" fmla="*/ 373470 w 713885"/>
                <a:gd name="connsiteY3108" fmla="*/ 682768 h 1410022"/>
                <a:gd name="connsiteX3109" fmla="*/ 373726 w 713885"/>
                <a:gd name="connsiteY3109" fmla="*/ 680378 h 1410022"/>
                <a:gd name="connsiteX3110" fmla="*/ 387974 w 713885"/>
                <a:gd name="connsiteY3110" fmla="*/ 702910 h 1410022"/>
                <a:gd name="connsiteX3111" fmla="*/ 389083 w 713885"/>
                <a:gd name="connsiteY3111" fmla="*/ 705727 h 1410022"/>
                <a:gd name="connsiteX3112" fmla="*/ 387633 w 713885"/>
                <a:gd name="connsiteY3112" fmla="*/ 705556 h 1410022"/>
                <a:gd name="connsiteX3113" fmla="*/ 387292 w 713885"/>
                <a:gd name="connsiteY3113" fmla="*/ 702227 h 1410022"/>
                <a:gd name="connsiteX3114" fmla="*/ 388060 w 713885"/>
                <a:gd name="connsiteY3114" fmla="*/ 702824 h 1410022"/>
                <a:gd name="connsiteX3115" fmla="*/ 429694 w 713885"/>
                <a:gd name="connsiteY3115" fmla="*/ 764019 h 1410022"/>
                <a:gd name="connsiteX3116" fmla="*/ 430804 w 713885"/>
                <a:gd name="connsiteY3116" fmla="*/ 764873 h 1410022"/>
                <a:gd name="connsiteX3117" fmla="*/ 430804 w 713885"/>
                <a:gd name="connsiteY3117" fmla="*/ 766409 h 1410022"/>
                <a:gd name="connsiteX3118" fmla="*/ 429694 w 713885"/>
                <a:gd name="connsiteY3118" fmla="*/ 764105 h 1410022"/>
                <a:gd name="connsiteX3119" fmla="*/ 435496 w 713885"/>
                <a:gd name="connsiteY3119" fmla="*/ 768201 h 1410022"/>
                <a:gd name="connsiteX3120" fmla="*/ 436008 w 713885"/>
                <a:gd name="connsiteY3120" fmla="*/ 768543 h 1410022"/>
                <a:gd name="connsiteX3121" fmla="*/ 436349 w 713885"/>
                <a:gd name="connsiteY3121" fmla="*/ 777504 h 1410022"/>
                <a:gd name="connsiteX3122" fmla="*/ 436349 w 713885"/>
                <a:gd name="connsiteY3122" fmla="*/ 777504 h 1410022"/>
                <a:gd name="connsiteX3123" fmla="*/ 435581 w 713885"/>
                <a:gd name="connsiteY3123" fmla="*/ 768201 h 1410022"/>
                <a:gd name="connsiteX3124" fmla="*/ 439250 w 713885"/>
                <a:gd name="connsiteY3124" fmla="*/ 777675 h 1410022"/>
                <a:gd name="connsiteX3125" fmla="*/ 440359 w 713885"/>
                <a:gd name="connsiteY3125" fmla="*/ 774688 h 1410022"/>
                <a:gd name="connsiteX3126" fmla="*/ 441724 w 713885"/>
                <a:gd name="connsiteY3126" fmla="*/ 788770 h 1410022"/>
                <a:gd name="connsiteX3127" fmla="*/ 439933 w 713885"/>
                <a:gd name="connsiteY3127" fmla="*/ 784930 h 1410022"/>
                <a:gd name="connsiteX3128" fmla="*/ 439250 w 713885"/>
                <a:gd name="connsiteY3128" fmla="*/ 777675 h 1410022"/>
                <a:gd name="connsiteX3129" fmla="*/ 446246 w 713885"/>
                <a:gd name="connsiteY3129" fmla="*/ 798073 h 1410022"/>
                <a:gd name="connsiteX3130" fmla="*/ 452474 w 713885"/>
                <a:gd name="connsiteY3130" fmla="*/ 802768 h 1410022"/>
                <a:gd name="connsiteX3131" fmla="*/ 454095 w 713885"/>
                <a:gd name="connsiteY3131" fmla="*/ 807376 h 1410022"/>
                <a:gd name="connsiteX3132" fmla="*/ 454010 w 713885"/>
                <a:gd name="connsiteY3132" fmla="*/ 807547 h 1410022"/>
                <a:gd name="connsiteX3133" fmla="*/ 452389 w 713885"/>
                <a:gd name="connsiteY3133" fmla="*/ 810961 h 1410022"/>
                <a:gd name="connsiteX3134" fmla="*/ 446246 w 713885"/>
                <a:gd name="connsiteY3134" fmla="*/ 798073 h 1410022"/>
                <a:gd name="connsiteX3135" fmla="*/ 463651 w 713885"/>
                <a:gd name="connsiteY3135" fmla="*/ 830335 h 1410022"/>
                <a:gd name="connsiteX3136" fmla="*/ 460153 w 713885"/>
                <a:gd name="connsiteY3136" fmla="*/ 827604 h 1410022"/>
                <a:gd name="connsiteX3137" fmla="*/ 459897 w 713885"/>
                <a:gd name="connsiteY3137" fmla="*/ 827092 h 1410022"/>
                <a:gd name="connsiteX3138" fmla="*/ 459897 w 713885"/>
                <a:gd name="connsiteY3138" fmla="*/ 821886 h 1410022"/>
                <a:gd name="connsiteX3139" fmla="*/ 460323 w 713885"/>
                <a:gd name="connsiteY3139" fmla="*/ 822910 h 1410022"/>
                <a:gd name="connsiteX3140" fmla="*/ 463651 w 713885"/>
                <a:gd name="connsiteY3140" fmla="*/ 830250 h 1410022"/>
                <a:gd name="connsiteX3141" fmla="*/ 481482 w 713885"/>
                <a:gd name="connsiteY3141" fmla="*/ 871132 h 1410022"/>
                <a:gd name="connsiteX3142" fmla="*/ 487539 w 713885"/>
                <a:gd name="connsiteY3142" fmla="*/ 885641 h 1410022"/>
                <a:gd name="connsiteX3143" fmla="*/ 483956 w 713885"/>
                <a:gd name="connsiteY3143" fmla="*/ 883081 h 1410022"/>
                <a:gd name="connsiteX3144" fmla="*/ 478240 w 713885"/>
                <a:gd name="connsiteY3144" fmla="*/ 869083 h 1410022"/>
                <a:gd name="connsiteX3145" fmla="*/ 481482 w 713885"/>
                <a:gd name="connsiteY3145" fmla="*/ 871132 h 1410022"/>
                <a:gd name="connsiteX3146" fmla="*/ 501531 w 713885"/>
                <a:gd name="connsiteY3146" fmla="*/ 920719 h 1410022"/>
                <a:gd name="connsiteX3147" fmla="*/ 498204 w 713885"/>
                <a:gd name="connsiteY3147" fmla="*/ 918415 h 1410022"/>
                <a:gd name="connsiteX3148" fmla="*/ 498375 w 713885"/>
                <a:gd name="connsiteY3148" fmla="*/ 912526 h 1410022"/>
                <a:gd name="connsiteX3149" fmla="*/ 501531 w 713885"/>
                <a:gd name="connsiteY3149" fmla="*/ 920804 h 1410022"/>
                <a:gd name="connsiteX3150" fmla="*/ 503921 w 713885"/>
                <a:gd name="connsiteY3150" fmla="*/ 926950 h 1410022"/>
                <a:gd name="connsiteX3151" fmla="*/ 510405 w 713885"/>
                <a:gd name="connsiteY3151" fmla="*/ 944275 h 1410022"/>
                <a:gd name="connsiteX3152" fmla="*/ 512282 w 713885"/>
                <a:gd name="connsiteY3152" fmla="*/ 949311 h 1410022"/>
                <a:gd name="connsiteX3153" fmla="*/ 512111 w 713885"/>
                <a:gd name="connsiteY3153" fmla="*/ 950591 h 1410022"/>
                <a:gd name="connsiteX3154" fmla="*/ 510149 w 713885"/>
                <a:gd name="connsiteY3154" fmla="*/ 949311 h 1410022"/>
                <a:gd name="connsiteX3155" fmla="*/ 500764 w 713885"/>
                <a:gd name="connsiteY3155" fmla="*/ 924901 h 1410022"/>
                <a:gd name="connsiteX3156" fmla="*/ 504006 w 713885"/>
                <a:gd name="connsiteY3156" fmla="*/ 926864 h 1410022"/>
                <a:gd name="connsiteX3157" fmla="*/ 597599 w 713885"/>
                <a:gd name="connsiteY3157" fmla="*/ 1132127 h 1410022"/>
                <a:gd name="connsiteX3158" fmla="*/ 599134 w 713885"/>
                <a:gd name="connsiteY3158" fmla="*/ 1137333 h 1410022"/>
                <a:gd name="connsiteX3159" fmla="*/ 605278 w 713885"/>
                <a:gd name="connsiteY3159" fmla="*/ 1160292 h 1410022"/>
                <a:gd name="connsiteX3160" fmla="*/ 587361 w 713885"/>
                <a:gd name="connsiteY3160" fmla="*/ 1145954 h 1410022"/>
                <a:gd name="connsiteX3161" fmla="*/ 590688 w 713885"/>
                <a:gd name="connsiteY3161" fmla="*/ 1132383 h 1410022"/>
                <a:gd name="connsiteX3162" fmla="*/ 590432 w 713885"/>
                <a:gd name="connsiteY3162" fmla="*/ 1132383 h 1410022"/>
                <a:gd name="connsiteX3163" fmla="*/ 585996 w 713885"/>
                <a:gd name="connsiteY3163" fmla="*/ 1145015 h 1410022"/>
                <a:gd name="connsiteX3164" fmla="*/ 581900 w 713885"/>
                <a:gd name="connsiteY3164" fmla="*/ 1141772 h 1410022"/>
                <a:gd name="connsiteX3165" fmla="*/ 580365 w 713885"/>
                <a:gd name="connsiteY3165" fmla="*/ 1135541 h 1410022"/>
                <a:gd name="connsiteX3166" fmla="*/ 580450 w 713885"/>
                <a:gd name="connsiteY3166" fmla="*/ 1135115 h 1410022"/>
                <a:gd name="connsiteX3167" fmla="*/ 581900 w 713885"/>
                <a:gd name="connsiteY3167" fmla="*/ 1127518 h 1410022"/>
                <a:gd name="connsiteX3168" fmla="*/ 583180 w 713885"/>
                <a:gd name="connsiteY3168" fmla="*/ 1119923 h 1410022"/>
                <a:gd name="connsiteX3169" fmla="*/ 582924 w 713885"/>
                <a:gd name="connsiteY3169" fmla="*/ 1119923 h 1410022"/>
                <a:gd name="connsiteX3170" fmla="*/ 580962 w 713885"/>
                <a:gd name="connsiteY3170" fmla="*/ 1127262 h 1410022"/>
                <a:gd name="connsiteX3171" fmla="*/ 579512 w 713885"/>
                <a:gd name="connsiteY3171" fmla="*/ 1132127 h 1410022"/>
                <a:gd name="connsiteX3172" fmla="*/ 573881 w 713885"/>
                <a:gd name="connsiteY3172" fmla="*/ 1111132 h 1410022"/>
                <a:gd name="connsiteX3173" fmla="*/ 573881 w 713885"/>
                <a:gd name="connsiteY3173" fmla="*/ 1111132 h 1410022"/>
                <a:gd name="connsiteX3174" fmla="*/ 573881 w 713885"/>
                <a:gd name="connsiteY3174" fmla="*/ 1110876 h 1410022"/>
                <a:gd name="connsiteX3175" fmla="*/ 573881 w 713885"/>
                <a:gd name="connsiteY3175" fmla="*/ 1110876 h 1410022"/>
                <a:gd name="connsiteX3176" fmla="*/ 594271 w 713885"/>
                <a:gd name="connsiteY3176" fmla="*/ 1123849 h 1410022"/>
                <a:gd name="connsiteX3177" fmla="*/ 597684 w 713885"/>
                <a:gd name="connsiteY3177" fmla="*/ 1132213 h 1410022"/>
                <a:gd name="connsiteX3178" fmla="*/ 609116 w 713885"/>
                <a:gd name="connsiteY3178" fmla="*/ 1162767 h 1410022"/>
                <a:gd name="connsiteX3179" fmla="*/ 609373 w 713885"/>
                <a:gd name="connsiteY3179" fmla="*/ 1163621 h 1410022"/>
                <a:gd name="connsiteX3180" fmla="*/ 609287 w 713885"/>
                <a:gd name="connsiteY3180" fmla="*/ 1163536 h 1410022"/>
                <a:gd name="connsiteX3181" fmla="*/ 609116 w 713885"/>
                <a:gd name="connsiteY3181" fmla="*/ 1162853 h 1410022"/>
                <a:gd name="connsiteX3182" fmla="*/ 614577 w 713885"/>
                <a:gd name="connsiteY3182" fmla="*/ 1179325 h 1410022"/>
                <a:gd name="connsiteX3183" fmla="*/ 617734 w 713885"/>
                <a:gd name="connsiteY3183" fmla="*/ 1190164 h 1410022"/>
                <a:gd name="connsiteX3184" fmla="*/ 613724 w 713885"/>
                <a:gd name="connsiteY3184" fmla="*/ 1186836 h 1410022"/>
                <a:gd name="connsiteX3185" fmla="*/ 610311 w 713885"/>
                <a:gd name="connsiteY3185" fmla="*/ 1168486 h 1410022"/>
                <a:gd name="connsiteX3186" fmla="*/ 611335 w 713885"/>
                <a:gd name="connsiteY3186" fmla="*/ 1169254 h 1410022"/>
                <a:gd name="connsiteX3187" fmla="*/ 614577 w 713885"/>
                <a:gd name="connsiteY3187" fmla="*/ 1179325 h 1410022"/>
                <a:gd name="connsiteX3188" fmla="*/ 611079 w 713885"/>
                <a:gd name="connsiteY3188" fmla="*/ 1184702 h 1410022"/>
                <a:gd name="connsiteX3189" fmla="*/ 609032 w 713885"/>
                <a:gd name="connsiteY3189" fmla="*/ 1182995 h 1410022"/>
                <a:gd name="connsiteX3190" fmla="*/ 608520 w 713885"/>
                <a:gd name="connsiteY3190" fmla="*/ 1173436 h 1410022"/>
                <a:gd name="connsiteX3191" fmla="*/ 611079 w 713885"/>
                <a:gd name="connsiteY3191" fmla="*/ 1184787 h 1410022"/>
                <a:gd name="connsiteX3192" fmla="*/ 605789 w 713885"/>
                <a:gd name="connsiteY3192" fmla="*/ 1180349 h 1410022"/>
                <a:gd name="connsiteX3193" fmla="*/ 596746 w 713885"/>
                <a:gd name="connsiteY3193" fmla="*/ 1173009 h 1410022"/>
                <a:gd name="connsiteX3194" fmla="*/ 597940 w 713885"/>
                <a:gd name="connsiteY3194" fmla="*/ 1168144 h 1410022"/>
                <a:gd name="connsiteX3195" fmla="*/ 597684 w 713885"/>
                <a:gd name="connsiteY3195" fmla="*/ 1168144 h 1410022"/>
                <a:gd name="connsiteX3196" fmla="*/ 596063 w 713885"/>
                <a:gd name="connsiteY3196" fmla="*/ 1172497 h 1410022"/>
                <a:gd name="connsiteX3197" fmla="*/ 587617 w 713885"/>
                <a:gd name="connsiteY3197" fmla="*/ 1165669 h 1410022"/>
                <a:gd name="connsiteX3198" fmla="*/ 585142 w 713885"/>
                <a:gd name="connsiteY3198" fmla="*/ 1154745 h 1410022"/>
                <a:gd name="connsiteX3199" fmla="*/ 586251 w 713885"/>
                <a:gd name="connsiteY3199" fmla="*/ 1150819 h 1410022"/>
                <a:gd name="connsiteX3200" fmla="*/ 605704 w 713885"/>
                <a:gd name="connsiteY3200" fmla="*/ 1165157 h 1410022"/>
                <a:gd name="connsiteX3201" fmla="*/ 605875 w 713885"/>
                <a:gd name="connsiteY3201" fmla="*/ 1180435 h 1410022"/>
                <a:gd name="connsiteX3202" fmla="*/ 605192 w 713885"/>
                <a:gd name="connsiteY3202" fmla="*/ 1196139 h 1410022"/>
                <a:gd name="connsiteX3203" fmla="*/ 604254 w 713885"/>
                <a:gd name="connsiteY3203" fmla="*/ 1195541 h 1410022"/>
                <a:gd name="connsiteX3204" fmla="*/ 605362 w 713885"/>
                <a:gd name="connsiteY3204" fmla="*/ 1192725 h 1410022"/>
                <a:gd name="connsiteX3205" fmla="*/ 605192 w 713885"/>
                <a:gd name="connsiteY3205" fmla="*/ 1196139 h 1410022"/>
                <a:gd name="connsiteX3206" fmla="*/ 593077 w 713885"/>
                <a:gd name="connsiteY3206" fmla="*/ 1224389 h 1410022"/>
                <a:gd name="connsiteX3207" fmla="*/ 585910 w 713885"/>
                <a:gd name="connsiteY3207" fmla="*/ 1231558 h 1410022"/>
                <a:gd name="connsiteX3208" fmla="*/ 586337 w 713885"/>
                <a:gd name="connsiteY3208" fmla="*/ 1228742 h 1410022"/>
                <a:gd name="connsiteX3209" fmla="*/ 590603 w 713885"/>
                <a:gd name="connsiteY3209" fmla="*/ 1222767 h 1410022"/>
                <a:gd name="connsiteX3210" fmla="*/ 592992 w 713885"/>
                <a:gd name="connsiteY3210" fmla="*/ 1224389 h 1410022"/>
                <a:gd name="connsiteX3211" fmla="*/ 583863 w 713885"/>
                <a:gd name="connsiteY3211" fmla="*/ 1242483 h 1410022"/>
                <a:gd name="connsiteX3212" fmla="*/ 584033 w 713885"/>
                <a:gd name="connsiteY3212" fmla="*/ 1243251 h 1410022"/>
                <a:gd name="connsiteX3213" fmla="*/ 583777 w 713885"/>
                <a:gd name="connsiteY3213" fmla="*/ 1243080 h 1410022"/>
                <a:gd name="connsiteX3214" fmla="*/ 583863 w 713885"/>
                <a:gd name="connsiteY3214" fmla="*/ 1242483 h 1410022"/>
                <a:gd name="connsiteX3215" fmla="*/ 583863 w 713885"/>
                <a:gd name="connsiteY3215" fmla="*/ 1242483 h 1410022"/>
                <a:gd name="connsiteX3216" fmla="*/ 577122 w 713885"/>
                <a:gd name="connsiteY3216" fmla="*/ 1241885 h 1410022"/>
                <a:gd name="connsiteX3217" fmla="*/ 570724 w 713885"/>
                <a:gd name="connsiteY3217" fmla="*/ 1250676 h 1410022"/>
                <a:gd name="connsiteX3218" fmla="*/ 570468 w 713885"/>
                <a:gd name="connsiteY3218" fmla="*/ 1250506 h 1410022"/>
                <a:gd name="connsiteX3219" fmla="*/ 568762 w 713885"/>
                <a:gd name="connsiteY3219" fmla="*/ 1249311 h 1410022"/>
                <a:gd name="connsiteX3220" fmla="*/ 576269 w 713885"/>
                <a:gd name="connsiteY3220" fmla="*/ 1241203 h 1410022"/>
                <a:gd name="connsiteX3221" fmla="*/ 577208 w 713885"/>
                <a:gd name="connsiteY3221" fmla="*/ 1241800 h 1410022"/>
                <a:gd name="connsiteX3222" fmla="*/ 569700 w 713885"/>
                <a:gd name="connsiteY3222" fmla="*/ 1252127 h 1410022"/>
                <a:gd name="connsiteX3223" fmla="*/ 565264 w 713885"/>
                <a:gd name="connsiteY3223" fmla="*/ 1258272 h 1410022"/>
                <a:gd name="connsiteX3224" fmla="*/ 566031 w 713885"/>
                <a:gd name="connsiteY3224" fmla="*/ 1255627 h 1410022"/>
                <a:gd name="connsiteX3225" fmla="*/ 566031 w 713885"/>
                <a:gd name="connsiteY3225" fmla="*/ 1255627 h 1410022"/>
                <a:gd name="connsiteX3226" fmla="*/ 566031 w 713885"/>
                <a:gd name="connsiteY3226" fmla="*/ 1255456 h 1410022"/>
                <a:gd name="connsiteX3227" fmla="*/ 566031 w 713885"/>
                <a:gd name="connsiteY3227" fmla="*/ 1255285 h 1410022"/>
                <a:gd name="connsiteX3228" fmla="*/ 566031 w 713885"/>
                <a:gd name="connsiteY3228" fmla="*/ 1255285 h 1410022"/>
                <a:gd name="connsiteX3229" fmla="*/ 567140 w 713885"/>
                <a:gd name="connsiteY3229" fmla="*/ 1250847 h 1410022"/>
                <a:gd name="connsiteX3230" fmla="*/ 567311 w 713885"/>
                <a:gd name="connsiteY3230" fmla="*/ 1250676 h 1410022"/>
                <a:gd name="connsiteX3231" fmla="*/ 569273 w 713885"/>
                <a:gd name="connsiteY3231" fmla="*/ 1251871 h 1410022"/>
                <a:gd name="connsiteX3232" fmla="*/ 569615 w 713885"/>
                <a:gd name="connsiteY3232" fmla="*/ 1252042 h 1410022"/>
                <a:gd name="connsiteX3233" fmla="*/ 556732 w 713885"/>
                <a:gd name="connsiteY3233" fmla="*/ 1267575 h 1410022"/>
                <a:gd name="connsiteX3234" fmla="*/ 537962 w 713885"/>
                <a:gd name="connsiteY3234" fmla="*/ 1253663 h 1410022"/>
                <a:gd name="connsiteX3235" fmla="*/ 541033 w 713885"/>
                <a:gd name="connsiteY3235" fmla="*/ 1234802 h 1410022"/>
                <a:gd name="connsiteX3236" fmla="*/ 545555 w 713885"/>
                <a:gd name="connsiteY3236" fmla="*/ 1237533 h 1410022"/>
                <a:gd name="connsiteX3237" fmla="*/ 542484 w 713885"/>
                <a:gd name="connsiteY3237" fmla="*/ 1243336 h 1410022"/>
                <a:gd name="connsiteX3238" fmla="*/ 542740 w 713885"/>
                <a:gd name="connsiteY3238" fmla="*/ 1243507 h 1410022"/>
                <a:gd name="connsiteX3239" fmla="*/ 546323 w 713885"/>
                <a:gd name="connsiteY3239" fmla="*/ 1238045 h 1410022"/>
                <a:gd name="connsiteX3240" fmla="*/ 556988 w 713885"/>
                <a:gd name="connsiteY3240" fmla="*/ 1244531 h 1410022"/>
                <a:gd name="connsiteX3241" fmla="*/ 554002 w 713885"/>
                <a:gd name="connsiteY3241" fmla="*/ 1248628 h 1410022"/>
                <a:gd name="connsiteX3242" fmla="*/ 550077 w 713885"/>
                <a:gd name="connsiteY3242" fmla="*/ 1253749 h 1410022"/>
                <a:gd name="connsiteX3243" fmla="*/ 550248 w 713885"/>
                <a:gd name="connsiteY3243" fmla="*/ 1253919 h 1410022"/>
                <a:gd name="connsiteX3244" fmla="*/ 554855 w 713885"/>
                <a:gd name="connsiteY3244" fmla="*/ 1249311 h 1410022"/>
                <a:gd name="connsiteX3245" fmla="*/ 557756 w 713885"/>
                <a:gd name="connsiteY3245" fmla="*/ 1246153 h 1410022"/>
                <a:gd name="connsiteX3246" fmla="*/ 559377 w 713885"/>
                <a:gd name="connsiteY3246" fmla="*/ 1256992 h 1410022"/>
                <a:gd name="connsiteX3247" fmla="*/ 553319 w 713885"/>
                <a:gd name="connsiteY3247" fmla="*/ 1263564 h 1410022"/>
                <a:gd name="connsiteX3248" fmla="*/ 553490 w 713885"/>
                <a:gd name="connsiteY3248" fmla="*/ 1263735 h 1410022"/>
                <a:gd name="connsiteX3249" fmla="*/ 559035 w 713885"/>
                <a:gd name="connsiteY3249" fmla="*/ 1258784 h 1410022"/>
                <a:gd name="connsiteX3250" fmla="*/ 556732 w 713885"/>
                <a:gd name="connsiteY3250" fmla="*/ 1267575 h 1410022"/>
                <a:gd name="connsiteX3251" fmla="*/ 509296 w 713885"/>
                <a:gd name="connsiteY3251" fmla="*/ 1260748 h 1410022"/>
                <a:gd name="connsiteX3252" fmla="*/ 508101 w 713885"/>
                <a:gd name="connsiteY3252" fmla="*/ 1259809 h 1410022"/>
                <a:gd name="connsiteX3253" fmla="*/ 509039 w 713885"/>
                <a:gd name="connsiteY3253" fmla="*/ 1257163 h 1410022"/>
                <a:gd name="connsiteX3254" fmla="*/ 509296 w 713885"/>
                <a:gd name="connsiteY3254" fmla="*/ 1259723 h 1410022"/>
                <a:gd name="connsiteX3255" fmla="*/ 509296 w 713885"/>
                <a:gd name="connsiteY3255" fmla="*/ 1260662 h 1410022"/>
                <a:gd name="connsiteX3256" fmla="*/ 503238 w 713885"/>
                <a:gd name="connsiteY3256" fmla="*/ 1256309 h 1410022"/>
                <a:gd name="connsiteX3257" fmla="*/ 491720 w 713885"/>
                <a:gd name="connsiteY3257" fmla="*/ 1247860 h 1410022"/>
                <a:gd name="connsiteX3258" fmla="*/ 497010 w 713885"/>
                <a:gd name="connsiteY3258" fmla="*/ 1230449 h 1410022"/>
                <a:gd name="connsiteX3259" fmla="*/ 500678 w 713885"/>
                <a:gd name="connsiteY3259" fmla="*/ 1233180 h 1410022"/>
                <a:gd name="connsiteX3260" fmla="*/ 500678 w 713885"/>
                <a:gd name="connsiteY3260" fmla="*/ 1233180 h 1410022"/>
                <a:gd name="connsiteX3261" fmla="*/ 500678 w 713885"/>
                <a:gd name="connsiteY3261" fmla="*/ 1233180 h 1410022"/>
                <a:gd name="connsiteX3262" fmla="*/ 500678 w 713885"/>
                <a:gd name="connsiteY3262" fmla="*/ 1233180 h 1410022"/>
                <a:gd name="connsiteX3263" fmla="*/ 500678 w 713885"/>
                <a:gd name="connsiteY3263" fmla="*/ 1233180 h 1410022"/>
                <a:gd name="connsiteX3264" fmla="*/ 507163 w 713885"/>
                <a:gd name="connsiteY3264" fmla="*/ 1237703 h 1410022"/>
                <a:gd name="connsiteX3265" fmla="*/ 507333 w 713885"/>
                <a:gd name="connsiteY3265" fmla="*/ 1239581 h 1410022"/>
                <a:gd name="connsiteX3266" fmla="*/ 507589 w 713885"/>
                <a:gd name="connsiteY3266" fmla="*/ 1242312 h 1410022"/>
                <a:gd name="connsiteX3267" fmla="*/ 505200 w 713885"/>
                <a:gd name="connsiteY3267" fmla="*/ 1249567 h 1410022"/>
                <a:gd name="connsiteX3268" fmla="*/ 505200 w 713885"/>
                <a:gd name="connsiteY3268" fmla="*/ 1249567 h 1410022"/>
                <a:gd name="connsiteX3269" fmla="*/ 505200 w 713885"/>
                <a:gd name="connsiteY3269" fmla="*/ 1249567 h 1410022"/>
                <a:gd name="connsiteX3270" fmla="*/ 505200 w 713885"/>
                <a:gd name="connsiteY3270" fmla="*/ 1249567 h 1410022"/>
                <a:gd name="connsiteX3271" fmla="*/ 505200 w 713885"/>
                <a:gd name="connsiteY3271" fmla="*/ 1249567 h 1410022"/>
                <a:gd name="connsiteX3272" fmla="*/ 503153 w 713885"/>
                <a:gd name="connsiteY3272" fmla="*/ 1256139 h 1410022"/>
                <a:gd name="connsiteX3273" fmla="*/ 486857 w 713885"/>
                <a:gd name="connsiteY3273" fmla="*/ 1244275 h 1410022"/>
                <a:gd name="connsiteX3274" fmla="*/ 485492 w 713885"/>
                <a:gd name="connsiteY3274" fmla="*/ 1243251 h 1410022"/>
                <a:gd name="connsiteX3275" fmla="*/ 483530 w 713885"/>
                <a:gd name="connsiteY3275" fmla="*/ 1220207 h 1410022"/>
                <a:gd name="connsiteX3276" fmla="*/ 492829 w 713885"/>
                <a:gd name="connsiteY3276" fmla="*/ 1227205 h 1410022"/>
                <a:gd name="connsiteX3277" fmla="*/ 486943 w 713885"/>
                <a:gd name="connsiteY3277" fmla="*/ 1244190 h 1410022"/>
                <a:gd name="connsiteX3278" fmla="*/ 483103 w 713885"/>
                <a:gd name="connsiteY3278" fmla="*/ 1241544 h 1410022"/>
                <a:gd name="connsiteX3279" fmla="*/ 466552 w 713885"/>
                <a:gd name="connsiteY3279" fmla="*/ 1230193 h 1410022"/>
                <a:gd name="connsiteX3280" fmla="*/ 472012 w 713885"/>
                <a:gd name="connsiteY3280" fmla="*/ 1211331 h 1410022"/>
                <a:gd name="connsiteX3281" fmla="*/ 480117 w 713885"/>
                <a:gd name="connsiteY3281" fmla="*/ 1217561 h 1410022"/>
                <a:gd name="connsiteX3282" fmla="*/ 483189 w 713885"/>
                <a:gd name="connsiteY3282" fmla="*/ 1241544 h 1410022"/>
                <a:gd name="connsiteX3283" fmla="*/ 463310 w 713885"/>
                <a:gd name="connsiteY3283" fmla="*/ 1227973 h 1410022"/>
                <a:gd name="connsiteX3284" fmla="*/ 461688 w 713885"/>
                <a:gd name="connsiteY3284" fmla="*/ 1203308 h 1410022"/>
                <a:gd name="connsiteX3285" fmla="*/ 471670 w 713885"/>
                <a:gd name="connsiteY3285" fmla="*/ 1211075 h 1410022"/>
                <a:gd name="connsiteX3286" fmla="*/ 465101 w 713885"/>
                <a:gd name="connsiteY3286" fmla="*/ 1229169 h 1410022"/>
                <a:gd name="connsiteX3287" fmla="*/ 463310 w 713885"/>
                <a:gd name="connsiteY3287" fmla="*/ 1227888 h 1410022"/>
                <a:gd name="connsiteX3288" fmla="*/ 461347 w 713885"/>
                <a:gd name="connsiteY3288" fmla="*/ 1198272 h 1410022"/>
                <a:gd name="connsiteX3289" fmla="*/ 460067 w 713885"/>
                <a:gd name="connsiteY3289" fmla="*/ 1181885 h 1410022"/>
                <a:gd name="connsiteX3290" fmla="*/ 476704 w 713885"/>
                <a:gd name="connsiteY3290" fmla="*/ 1193578 h 1410022"/>
                <a:gd name="connsiteX3291" fmla="*/ 479178 w 713885"/>
                <a:gd name="connsiteY3291" fmla="*/ 1210733 h 1410022"/>
                <a:gd name="connsiteX3292" fmla="*/ 461432 w 713885"/>
                <a:gd name="connsiteY3292" fmla="*/ 1198272 h 1410022"/>
                <a:gd name="connsiteX3293" fmla="*/ 459470 w 713885"/>
                <a:gd name="connsiteY3293" fmla="*/ 1175826 h 1410022"/>
                <a:gd name="connsiteX3294" fmla="*/ 457423 w 713885"/>
                <a:gd name="connsiteY3294" fmla="*/ 1155684 h 1410022"/>
                <a:gd name="connsiteX3295" fmla="*/ 472609 w 713885"/>
                <a:gd name="connsiteY3295" fmla="*/ 1167888 h 1410022"/>
                <a:gd name="connsiteX3296" fmla="*/ 475595 w 713885"/>
                <a:gd name="connsiteY3296" fmla="*/ 1186238 h 1410022"/>
                <a:gd name="connsiteX3297" fmla="*/ 459470 w 713885"/>
                <a:gd name="connsiteY3297" fmla="*/ 1175826 h 1410022"/>
                <a:gd name="connsiteX3298" fmla="*/ 456996 w 713885"/>
                <a:gd name="connsiteY3298" fmla="*/ 1151587 h 1410022"/>
                <a:gd name="connsiteX3299" fmla="*/ 454010 w 713885"/>
                <a:gd name="connsiteY3299" fmla="*/ 1127177 h 1410022"/>
                <a:gd name="connsiteX3300" fmla="*/ 467319 w 713885"/>
                <a:gd name="connsiteY3300" fmla="*/ 1136907 h 1410022"/>
                <a:gd name="connsiteX3301" fmla="*/ 471756 w 713885"/>
                <a:gd name="connsiteY3301" fmla="*/ 1162255 h 1410022"/>
                <a:gd name="connsiteX3302" fmla="*/ 456996 w 713885"/>
                <a:gd name="connsiteY3302" fmla="*/ 1151587 h 1410022"/>
                <a:gd name="connsiteX3303" fmla="*/ 474060 w 713885"/>
                <a:gd name="connsiteY3303" fmla="*/ 1141857 h 1410022"/>
                <a:gd name="connsiteX3304" fmla="*/ 496242 w 713885"/>
                <a:gd name="connsiteY3304" fmla="*/ 1158073 h 1410022"/>
                <a:gd name="connsiteX3305" fmla="*/ 500252 w 713885"/>
                <a:gd name="connsiteY3305" fmla="*/ 1182653 h 1410022"/>
                <a:gd name="connsiteX3306" fmla="*/ 477557 w 713885"/>
                <a:gd name="connsiteY3306" fmla="*/ 1166523 h 1410022"/>
                <a:gd name="connsiteX3307" fmla="*/ 474060 w 713885"/>
                <a:gd name="connsiteY3307" fmla="*/ 1141857 h 1410022"/>
                <a:gd name="connsiteX3308" fmla="*/ 473377 w 713885"/>
                <a:gd name="connsiteY3308" fmla="*/ 1137504 h 1410022"/>
                <a:gd name="connsiteX3309" fmla="*/ 472353 w 713885"/>
                <a:gd name="connsiteY3309" fmla="*/ 1130762 h 1410022"/>
                <a:gd name="connsiteX3310" fmla="*/ 472353 w 713885"/>
                <a:gd name="connsiteY3310" fmla="*/ 1130762 h 1410022"/>
                <a:gd name="connsiteX3311" fmla="*/ 472353 w 713885"/>
                <a:gd name="connsiteY3311" fmla="*/ 1130420 h 1410022"/>
                <a:gd name="connsiteX3312" fmla="*/ 472353 w 713885"/>
                <a:gd name="connsiteY3312" fmla="*/ 1130079 h 1410022"/>
                <a:gd name="connsiteX3313" fmla="*/ 472353 w 713885"/>
                <a:gd name="connsiteY3313" fmla="*/ 1130079 h 1410022"/>
                <a:gd name="connsiteX3314" fmla="*/ 468770 w 713885"/>
                <a:gd name="connsiteY3314" fmla="*/ 1111900 h 1410022"/>
                <a:gd name="connsiteX3315" fmla="*/ 485918 w 713885"/>
                <a:gd name="connsiteY3315" fmla="*/ 1123336 h 1410022"/>
                <a:gd name="connsiteX3316" fmla="*/ 490781 w 713885"/>
                <a:gd name="connsiteY3316" fmla="*/ 1126580 h 1410022"/>
                <a:gd name="connsiteX3317" fmla="*/ 490952 w 713885"/>
                <a:gd name="connsiteY3317" fmla="*/ 1127689 h 1410022"/>
                <a:gd name="connsiteX3318" fmla="*/ 490952 w 713885"/>
                <a:gd name="connsiteY3318" fmla="*/ 1127689 h 1410022"/>
                <a:gd name="connsiteX3319" fmla="*/ 490952 w 713885"/>
                <a:gd name="connsiteY3319" fmla="*/ 1127774 h 1410022"/>
                <a:gd name="connsiteX3320" fmla="*/ 490952 w 713885"/>
                <a:gd name="connsiteY3320" fmla="*/ 1127774 h 1410022"/>
                <a:gd name="connsiteX3321" fmla="*/ 490952 w 713885"/>
                <a:gd name="connsiteY3321" fmla="*/ 1127774 h 1410022"/>
                <a:gd name="connsiteX3322" fmla="*/ 495303 w 713885"/>
                <a:gd name="connsiteY3322" fmla="*/ 1151757 h 1410022"/>
                <a:gd name="connsiteX3323" fmla="*/ 473462 w 713885"/>
                <a:gd name="connsiteY3323" fmla="*/ 1137333 h 1410022"/>
                <a:gd name="connsiteX3324" fmla="*/ 461603 w 713885"/>
                <a:gd name="connsiteY3324" fmla="*/ 1079382 h 1410022"/>
                <a:gd name="connsiteX3325" fmla="*/ 483700 w 713885"/>
                <a:gd name="connsiteY3325" fmla="*/ 1094915 h 1410022"/>
                <a:gd name="connsiteX3326" fmla="*/ 484980 w 713885"/>
                <a:gd name="connsiteY3326" fmla="*/ 1095854 h 1410022"/>
                <a:gd name="connsiteX3327" fmla="*/ 490014 w 713885"/>
                <a:gd name="connsiteY3327" fmla="*/ 1123849 h 1410022"/>
                <a:gd name="connsiteX3328" fmla="*/ 486516 w 713885"/>
                <a:gd name="connsiteY3328" fmla="*/ 1121885 h 1410022"/>
                <a:gd name="connsiteX3329" fmla="*/ 468428 w 713885"/>
                <a:gd name="connsiteY3329" fmla="*/ 1111473 h 1410022"/>
                <a:gd name="connsiteX3330" fmla="*/ 461518 w 713885"/>
                <a:gd name="connsiteY3330" fmla="*/ 1079382 h 1410022"/>
                <a:gd name="connsiteX3331" fmla="*/ 429950 w 713885"/>
                <a:gd name="connsiteY3331" fmla="*/ 949482 h 1410022"/>
                <a:gd name="connsiteX3332" fmla="*/ 453583 w 713885"/>
                <a:gd name="connsiteY3332" fmla="*/ 966381 h 1410022"/>
                <a:gd name="connsiteX3333" fmla="*/ 459641 w 713885"/>
                <a:gd name="connsiteY3333" fmla="*/ 983877 h 1410022"/>
                <a:gd name="connsiteX3334" fmla="*/ 458532 w 713885"/>
                <a:gd name="connsiteY3334" fmla="*/ 983194 h 1410022"/>
                <a:gd name="connsiteX3335" fmla="*/ 456911 w 713885"/>
                <a:gd name="connsiteY3335" fmla="*/ 978329 h 1410022"/>
                <a:gd name="connsiteX3336" fmla="*/ 456655 w 713885"/>
                <a:gd name="connsiteY3336" fmla="*/ 978329 h 1410022"/>
                <a:gd name="connsiteX3337" fmla="*/ 457934 w 713885"/>
                <a:gd name="connsiteY3337" fmla="*/ 982768 h 1410022"/>
                <a:gd name="connsiteX3338" fmla="*/ 434984 w 713885"/>
                <a:gd name="connsiteY3338" fmla="*/ 968514 h 1410022"/>
                <a:gd name="connsiteX3339" fmla="*/ 429950 w 713885"/>
                <a:gd name="connsiteY3339" fmla="*/ 949482 h 1410022"/>
                <a:gd name="connsiteX3340" fmla="*/ 439165 w 713885"/>
                <a:gd name="connsiteY3340" fmla="*/ 910563 h 1410022"/>
                <a:gd name="connsiteX3341" fmla="*/ 441298 w 713885"/>
                <a:gd name="connsiteY3341" fmla="*/ 912014 h 1410022"/>
                <a:gd name="connsiteX3342" fmla="*/ 440956 w 713885"/>
                <a:gd name="connsiteY3342" fmla="*/ 915854 h 1410022"/>
                <a:gd name="connsiteX3343" fmla="*/ 439079 w 713885"/>
                <a:gd name="connsiteY3343" fmla="*/ 910563 h 1410022"/>
                <a:gd name="connsiteX3344" fmla="*/ 435325 w 713885"/>
                <a:gd name="connsiteY3344" fmla="*/ 899894 h 1410022"/>
                <a:gd name="connsiteX3345" fmla="*/ 424063 w 713885"/>
                <a:gd name="connsiteY3345" fmla="*/ 872156 h 1410022"/>
                <a:gd name="connsiteX3346" fmla="*/ 436520 w 713885"/>
                <a:gd name="connsiteY3346" fmla="*/ 881630 h 1410022"/>
                <a:gd name="connsiteX3347" fmla="*/ 436264 w 713885"/>
                <a:gd name="connsiteY3347" fmla="*/ 890676 h 1410022"/>
                <a:gd name="connsiteX3348" fmla="*/ 435752 w 713885"/>
                <a:gd name="connsiteY3348" fmla="*/ 901089 h 1410022"/>
                <a:gd name="connsiteX3349" fmla="*/ 435496 w 713885"/>
                <a:gd name="connsiteY3349" fmla="*/ 900491 h 1410022"/>
                <a:gd name="connsiteX3350" fmla="*/ 435496 w 713885"/>
                <a:gd name="connsiteY3350" fmla="*/ 900491 h 1410022"/>
                <a:gd name="connsiteX3351" fmla="*/ 435411 w 713885"/>
                <a:gd name="connsiteY3351" fmla="*/ 900235 h 1410022"/>
                <a:gd name="connsiteX3352" fmla="*/ 435411 w 713885"/>
                <a:gd name="connsiteY3352" fmla="*/ 899979 h 1410022"/>
                <a:gd name="connsiteX3353" fmla="*/ 435325 w 713885"/>
                <a:gd name="connsiteY3353" fmla="*/ 899979 h 1410022"/>
                <a:gd name="connsiteX3354" fmla="*/ 379357 w 713885"/>
                <a:gd name="connsiteY3354" fmla="*/ 793635 h 1410022"/>
                <a:gd name="connsiteX3355" fmla="*/ 371252 w 713885"/>
                <a:gd name="connsiteY3355" fmla="*/ 772896 h 1410022"/>
                <a:gd name="connsiteX3356" fmla="*/ 375347 w 713885"/>
                <a:gd name="connsiteY3356" fmla="*/ 771189 h 1410022"/>
                <a:gd name="connsiteX3357" fmla="*/ 375347 w 713885"/>
                <a:gd name="connsiteY3357" fmla="*/ 771189 h 1410022"/>
                <a:gd name="connsiteX3358" fmla="*/ 376969 w 713885"/>
                <a:gd name="connsiteY3358" fmla="*/ 772384 h 1410022"/>
                <a:gd name="connsiteX3359" fmla="*/ 385074 w 713885"/>
                <a:gd name="connsiteY3359" fmla="*/ 790392 h 1410022"/>
                <a:gd name="connsiteX3360" fmla="*/ 389766 w 713885"/>
                <a:gd name="connsiteY3360" fmla="*/ 801146 h 1410022"/>
                <a:gd name="connsiteX3361" fmla="*/ 381405 w 713885"/>
                <a:gd name="connsiteY3361" fmla="*/ 795086 h 1410022"/>
                <a:gd name="connsiteX3362" fmla="*/ 379357 w 713885"/>
                <a:gd name="connsiteY3362" fmla="*/ 793550 h 1410022"/>
                <a:gd name="connsiteX3363" fmla="*/ 366901 w 713885"/>
                <a:gd name="connsiteY3363" fmla="*/ 761971 h 1410022"/>
                <a:gd name="connsiteX3364" fmla="*/ 348558 w 713885"/>
                <a:gd name="connsiteY3364" fmla="*/ 715627 h 1410022"/>
                <a:gd name="connsiteX3365" fmla="*/ 366474 w 713885"/>
                <a:gd name="connsiteY3365" fmla="*/ 715286 h 1410022"/>
                <a:gd name="connsiteX3366" fmla="*/ 374579 w 713885"/>
                <a:gd name="connsiteY3366" fmla="*/ 736025 h 1410022"/>
                <a:gd name="connsiteX3367" fmla="*/ 371935 w 713885"/>
                <a:gd name="connsiteY3367" fmla="*/ 733977 h 1410022"/>
                <a:gd name="connsiteX3368" fmla="*/ 363915 w 713885"/>
                <a:gd name="connsiteY3368" fmla="*/ 726551 h 1410022"/>
                <a:gd name="connsiteX3369" fmla="*/ 359308 w 713885"/>
                <a:gd name="connsiteY3369" fmla="*/ 716822 h 1410022"/>
                <a:gd name="connsiteX3370" fmla="*/ 359052 w 713885"/>
                <a:gd name="connsiteY3370" fmla="*/ 716822 h 1410022"/>
                <a:gd name="connsiteX3371" fmla="*/ 363062 w 713885"/>
                <a:gd name="connsiteY3371" fmla="*/ 727064 h 1410022"/>
                <a:gd name="connsiteX3372" fmla="*/ 370655 w 713885"/>
                <a:gd name="connsiteY3372" fmla="*/ 735172 h 1410022"/>
                <a:gd name="connsiteX3373" fmla="*/ 376115 w 713885"/>
                <a:gd name="connsiteY3373" fmla="*/ 739951 h 1410022"/>
                <a:gd name="connsiteX3374" fmla="*/ 379954 w 713885"/>
                <a:gd name="connsiteY3374" fmla="*/ 750364 h 1410022"/>
                <a:gd name="connsiteX3375" fmla="*/ 381575 w 713885"/>
                <a:gd name="connsiteY3375" fmla="*/ 754887 h 1410022"/>
                <a:gd name="connsiteX3376" fmla="*/ 371764 w 713885"/>
                <a:gd name="connsiteY3376" fmla="*/ 759667 h 1410022"/>
                <a:gd name="connsiteX3377" fmla="*/ 367328 w 713885"/>
                <a:gd name="connsiteY3377" fmla="*/ 751047 h 1410022"/>
                <a:gd name="connsiteX3378" fmla="*/ 367071 w 713885"/>
                <a:gd name="connsiteY3378" fmla="*/ 751132 h 1410022"/>
                <a:gd name="connsiteX3379" fmla="*/ 371167 w 713885"/>
                <a:gd name="connsiteY3379" fmla="*/ 759923 h 1410022"/>
                <a:gd name="connsiteX3380" fmla="*/ 366901 w 713885"/>
                <a:gd name="connsiteY3380" fmla="*/ 761800 h 1410022"/>
                <a:gd name="connsiteX3381" fmla="*/ 363317 w 713885"/>
                <a:gd name="connsiteY3381" fmla="*/ 634717 h 1410022"/>
                <a:gd name="connsiteX3382" fmla="*/ 369119 w 713885"/>
                <a:gd name="connsiteY3382" fmla="*/ 650847 h 1410022"/>
                <a:gd name="connsiteX3383" fmla="*/ 368437 w 713885"/>
                <a:gd name="connsiteY3383" fmla="*/ 666210 h 1410022"/>
                <a:gd name="connsiteX3384" fmla="*/ 367413 w 713885"/>
                <a:gd name="connsiteY3384" fmla="*/ 665015 h 1410022"/>
                <a:gd name="connsiteX3385" fmla="*/ 367413 w 713885"/>
                <a:gd name="connsiteY3385" fmla="*/ 665015 h 1410022"/>
                <a:gd name="connsiteX3386" fmla="*/ 367413 w 713885"/>
                <a:gd name="connsiteY3386" fmla="*/ 665015 h 1410022"/>
                <a:gd name="connsiteX3387" fmla="*/ 367413 w 713885"/>
                <a:gd name="connsiteY3387" fmla="*/ 665015 h 1410022"/>
                <a:gd name="connsiteX3388" fmla="*/ 367413 w 713885"/>
                <a:gd name="connsiteY3388" fmla="*/ 665015 h 1410022"/>
                <a:gd name="connsiteX3389" fmla="*/ 362379 w 713885"/>
                <a:gd name="connsiteY3389" fmla="*/ 659638 h 1410022"/>
                <a:gd name="connsiteX3390" fmla="*/ 348046 w 713885"/>
                <a:gd name="connsiteY3390" fmla="*/ 626608 h 1410022"/>
                <a:gd name="connsiteX3391" fmla="*/ 340709 w 713885"/>
                <a:gd name="connsiteY3391" fmla="*/ 609880 h 1410022"/>
                <a:gd name="connsiteX3392" fmla="*/ 363317 w 713885"/>
                <a:gd name="connsiteY3392" fmla="*/ 634802 h 1410022"/>
                <a:gd name="connsiteX3393" fmla="*/ 379357 w 713885"/>
                <a:gd name="connsiteY3393" fmla="*/ 679268 h 1410022"/>
                <a:gd name="connsiteX3394" fmla="*/ 374153 w 713885"/>
                <a:gd name="connsiteY3394" fmla="*/ 673038 h 1410022"/>
                <a:gd name="connsiteX3395" fmla="*/ 374153 w 713885"/>
                <a:gd name="connsiteY3395" fmla="*/ 671672 h 1410022"/>
                <a:gd name="connsiteX3396" fmla="*/ 374153 w 713885"/>
                <a:gd name="connsiteY3396" fmla="*/ 671672 h 1410022"/>
                <a:gd name="connsiteX3397" fmla="*/ 374153 w 713885"/>
                <a:gd name="connsiteY3397" fmla="*/ 671672 h 1410022"/>
                <a:gd name="connsiteX3398" fmla="*/ 374153 w 713885"/>
                <a:gd name="connsiteY3398" fmla="*/ 671672 h 1410022"/>
                <a:gd name="connsiteX3399" fmla="*/ 373129 w 713885"/>
                <a:gd name="connsiteY3399" fmla="*/ 662284 h 1410022"/>
                <a:gd name="connsiteX3400" fmla="*/ 379187 w 713885"/>
                <a:gd name="connsiteY3400" fmla="*/ 679268 h 1410022"/>
                <a:gd name="connsiteX3401" fmla="*/ 393094 w 713885"/>
                <a:gd name="connsiteY3401" fmla="*/ 699667 h 1410022"/>
                <a:gd name="connsiteX3402" fmla="*/ 395909 w 713885"/>
                <a:gd name="connsiteY3402" fmla="*/ 702312 h 1410022"/>
                <a:gd name="connsiteX3403" fmla="*/ 395994 w 713885"/>
                <a:gd name="connsiteY3403" fmla="*/ 704361 h 1410022"/>
                <a:gd name="connsiteX3404" fmla="*/ 394117 w 713885"/>
                <a:gd name="connsiteY3404" fmla="*/ 702398 h 1410022"/>
                <a:gd name="connsiteX3405" fmla="*/ 393094 w 713885"/>
                <a:gd name="connsiteY3405" fmla="*/ 699581 h 1410022"/>
                <a:gd name="connsiteX3406" fmla="*/ 398895 w 713885"/>
                <a:gd name="connsiteY3406" fmla="*/ 705214 h 1410022"/>
                <a:gd name="connsiteX3407" fmla="*/ 399236 w 713885"/>
                <a:gd name="connsiteY3407" fmla="*/ 705556 h 1410022"/>
                <a:gd name="connsiteX3408" fmla="*/ 400089 w 713885"/>
                <a:gd name="connsiteY3408" fmla="*/ 707348 h 1410022"/>
                <a:gd name="connsiteX3409" fmla="*/ 399236 w 713885"/>
                <a:gd name="connsiteY3409" fmla="*/ 707177 h 1410022"/>
                <a:gd name="connsiteX3410" fmla="*/ 398981 w 713885"/>
                <a:gd name="connsiteY3410" fmla="*/ 705214 h 1410022"/>
                <a:gd name="connsiteX3411" fmla="*/ 412290 w 713885"/>
                <a:gd name="connsiteY3411" fmla="*/ 723820 h 1410022"/>
                <a:gd name="connsiteX3412" fmla="*/ 414764 w 713885"/>
                <a:gd name="connsiteY3412" fmla="*/ 726039 h 1410022"/>
                <a:gd name="connsiteX3413" fmla="*/ 414935 w 713885"/>
                <a:gd name="connsiteY3413" fmla="*/ 730734 h 1410022"/>
                <a:gd name="connsiteX3414" fmla="*/ 412290 w 713885"/>
                <a:gd name="connsiteY3414" fmla="*/ 723820 h 1410022"/>
                <a:gd name="connsiteX3415" fmla="*/ 417153 w 713885"/>
                <a:gd name="connsiteY3415" fmla="*/ 728173 h 1410022"/>
                <a:gd name="connsiteX3416" fmla="*/ 421334 w 713885"/>
                <a:gd name="connsiteY3416" fmla="*/ 731928 h 1410022"/>
                <a:gd name="connsiteX3417" fmla="*/ 418006 w 713885"/>
                <a:gd name="connsiteY3417" fmla="*/ 734318 h 1410022"/>
                <a:gd name="connsiteX3418" fmla="*/ 417153 w 713885"/>
                <a:gd name="connsiteY3418" fmla="*/ 728173 h 1410022"/>
                <a:gd name="connsiteX3419" fmla="*/ 437629 w 713885"/>
                <a:gd name="connsiteY3419" fmla="*/ 763251 h 1410022"/>
                <a:gd name="connsiteX3420" fmla="*/ 439591 w 713885"/>
                <a:gd name="connsiteY3420" fmla="*/ 767689 h 1410022"/>
                <a:gd name="connsiteX3421" fmla="*/ 437970 w 713885"/>
                <a:gd name="connsiteY3421" fmla="*/ 766239 h 1410022"/>
                <a:gd name="connsiteX3422" fmla="*/ 437629 w 713885"/>
                <a:gd name="connsiteY3422" fmla="*/ 763166 h 1410022"/>
                <a:gd name="connsiteX3423" fmla="*/ 444454 w 713885"/>
                <a:gd name="connsiteY3423" fmla="*/ 778785 h 1410022"/>
                <a:gd name="connsiteX3424" fmla="*/ 450341 w 713885"/>
                <a:gd name="connsiteY3424" fmla="*/ 796708 h 1410022"/>
                <a:gd name="connsiteX3425" fmla="*/ 443687 w 713885"/>
                <a:gd name="connsiteY3425" fmla="*/ 790819 h 1410022"/>
                <a:gd name="connsiteX3426" fmla="*/ 440871 w 713885"/>
                <a:gd name="connsiteY3426" fmla="*/ 773322 h 1410022"/>
                <a:gd name="connsiteX3427" fmla="*/ 440615 w 713885"/>
                <a:gd name="connsiteY3427" fmla="*/ 772042 h 1410022"/>
                <a:gd name="connsiteX3428" fmla="*/ 440188 w 713885"/>
                <a:gd name="connsiteY3428" fmla="*/ 773322 h 1410022"/>
                <a:gd name="connsiteX3429" fmla="*/ 439079 w 713885"/>
                <a:gd name="connsiteY3429" fmla="*/ 776907 h 1410022"/>
                <a:gd name="connsiteX3430" fmla="*/ 438397 w 713885"/>
                <a:gd name="connsiteY3430" fmla="*/ 770506 h 1410022"/>
                <a:gd name="connsiteX3431" fmla="*/ 441809 w 713885"/>
                <a:gd name="connsiteY3431" fmla="*/ 772981 h 1410022"/>
                <a:gd name="connsiteX3432" fmla="*/ 444369 w 713885"/>
                <a:gd name="connsiteY3432" fmla="*/ 778870 h 1410022"/>
                <a:gd name="connsiteX3433" fmla="*/ 601694 w 713885"/>
                <a:gd name="connsiteY3433" fmla="*/ 1227205 h 1410022"/>
                <a:gd name="connsiteX3434" fmla="*/ 598708 w 713885"/>
                <a:gd name="connsiteY3434" fmla="*/ 1224987 h 1410022"/>
                <a:gd name="connsiteX3435" fmla="*/ 598708 w 713885"/>
                <a:gd name="connsiteY3435" fmla="*/ 1224389 h 1410022"/>
                <a:gd name="connsiteX3436" fmla="*/ 598452 w 713885"/>
                <a:gd name="connsiteY3436" fmla="*/ 1223194 h 1410022"/>
                <a:gd name="connsiteX3437" fmla="*/ 602377 w 713885"/>
                <a:gd name="connsiteY3437" fmla="*/ 1217732 h 1410022"/>
                <a:gd name="connsiteX3438" fmla="*/ 603315 w 713885"/>
                <a:gd name="connsiteY3438" fmla="*/ 1216452 h 1410022"/>
                <a:gd name="connsiteX3439" fmla="*/ 601779 w 713885"/>
                <a:gd name="connsiteY3439" fmla="*/ 1227205 h 1410022"/>
                <a:gd name="connsiteX3440" fmla="*/ 601267 w 713885"/>
                <a:gd name="connsiteY3440" fmla="*/ 1229681 h 1410022"/>
                <a:gd name="connsiteX3441" fmla="*/ 600244 w 713885"/>
                <a:gd name="connsiteY3441" fmla="*/ 1235484 h 1410022"/>
                <a:gd name="connsiteX3442" fmla="*/ 599134 w 713885"/>
                <a:gd name="connsiteY3442" fmla="*/ 1228315 h 1410022"/>
                <a:gd name="connsiteX3443" fmla="*/ 601182 w 713885"/>
                <a:gd name="connsiteY3443" fmla="*/ 1229681 h 1410022"/>
                <a:gd name="connsiteX3444" fmla="*/ 597258 w 713885"/>
                <a:gd name="connsiteY3444" fmla="*/ 1252469 h 1410022"/>
                <a:gd name="connsiteX3445" fmla="*/ 595295 w 713885"/>
                <a:gd name="connsiteY3445" fmla="*/ 1251188 h 1410022"/>
                <a:gd name="connsiteX3446" fmla="*/ 584546 w 713885"/>
                <a:gd name="connsiteY3446" fmla="*/ 1243592 h 1410022"/>
                <a:gd name="connsiteX3447" fmla="*/ 584289 w 713885"/>
                <a:gd name="connsiteY3447" fmla="*/ 1241885 h 1410022"/>
                <a:gd name="connsiteX3448" fmla="*/ 585654 w 713885"/>
                <a:gd name="connsiteY3448" fmla="*/ 1240435 h 1410022"/>
                <a:gd name="connsiteX3449" fmla="*/ 585654 w 713885"/>
                <a:gd name="connsiteY3449" fmla="*/ 1240435 h 1410022"/>
                <a:gd name="connsiteX3450" fmla="*/ 585654 w 713885"/>
                <a:gd name="connsiteY3450" fmla="*/ 1240435 h 1410022"/>
                <a:gd name="connsiteX3451" fmla="*/ 585654 w 713885"/>
                <a:gd name="connsiteY3451" fmla="*/ 1240435 h 1410022"/>
                <a:gd name="connsiteX3452" fmla="*/ 585654 w 713885"/>
                <a:gd name="connsiteY3452" fmla="*/ 1240435 h 1410022"/>
                <a:gd name="connsiteX3453" fmla="*/ 596063 w 713885"/>
                <a:gd name="connsiteY3453" fmla="*/ 1226352 h 1410022"/>
                <a:gd name="connsiteX3454" fmla="*/ 597172 w 713885"/>
                <a:gd name="connsiteY3454" fmla="*/ 1227120 h 1410022"/>
                <a:gd name="connsiteX3455" fmla="*/ 599476 w 713885"/>
                <a:gd name="connsiteY3455" fmla="*/ 1239410 h 1410022"/>
                <a:gd name="connsiteX3456" fmla="*/ 597172 w 713885"/>
                <a:gd name="connsiteY3456" fmla="*/ 1252554 h 1410022"/>
                <a:gd name="connsiteX3457" fmla="*/ 602291 w 713885"/>
                <a:gd name="connsiteY3457" fmla="*/ 1254773 h 1410022"/>
                <a:gd name="connsiteX3458" fmla="*/ 602462 w 713885"/>
                <a:gd name="connsiteY3458" fmla="*/ 1255968 h 1410022"/>
                <a:gd name="connsiteX3459" fmla="*/ 602035 w 713885"/>
                <a:gd name="connsiteY3459" fmla="*/ 1255712 h 1410022"/>
                <a:gd name="connsiteX3460" fmla="*/ 602291 w 713885"/>
                <a:gd name="connsiteY3460" fmla="*/ 1254773 h 1410022"/>
                <a:gd name="connsiteX3461" fmla="*/ 596916 w 713885"/>
                <a:gd name="connsiteY3461" fmla="*/ 1254176 h 1410022"/>
                <a:gd name="connsiteX3462" fmla="*/ 594271 w 713885"/>
                <a:gd name="connsiteY3462" fmla="*/ 1266210 h 1410022"/>
                <a:gd name="connsiteX3463" fmla="*/ 580194 w 713885"/>
                <a:gd name="connsiteY3463" fmla="*/ 1256907 h 1410022"/>
                <a:gd name="connsiteX3464" fmla="*/ 580876 w 713885"/>
                <a:gd name="connsiteY3464" fmla="*/ 1254773 h 1410022"/>
                <a:gd name="connsiteX3465" fmla="*/ 580876 w 713885"/>
                <a:gd name="connsiteY3465" fmla="*/ 1254773 h 1410022"/>
                <a:gd name="connsiteX3466" fmla="*/ 580876 w 713885"/>
                <a:gd name="connsiteY3466" fmla="*/ 1254602 h 1410022"/>
                <a:gd name="connsiteX3467" fmla="*/ 580876 w 713885"/>
                <a:gd name="connsiteY3467" fmla="*/ 1254432 h 1410022"/>
                <a:gd name="connsiteX3468" fmla="*/ 580876 w 713885"/>
                <a:gd name="connsiteY3468" fmla="*/ 1254432 h 1410022"/>
                <a:gd name="connsiteX3469" fmla="*/ 583009 w 713885"/>
                <a:gd name="connsiteY3469" fmla="*/ 1245470 h 1410022"/>
                <a:gd name="connsiteX3470" fmla="*/ 584460 w 713885"/>
                <a:gd name="connsiteY3470" fmla="*/ 1246409 h 1410022"/>
                <a:gd name="connsiteX3471" fmla="*/ 584887 w 713885"/>
                <a:gd name="connsiteY3471" fmla="*/ 1248969 h 1410022"/>
                <a:gd name="connsiteX3472" fmla="*/ 585142 w 713885"/>
                <a:gd name="connsiteY3472" fmla="*/ 1248969 h 1410022"/>
                <a:gd name="connsiteX3473" fmla="*/ 584801 w 713885"/>
                <a:gd name="connsiteY3473" fmla="*/ 1246665 h 1410022"/>
                <a:gd name="connsiteX3474" fmla="*/ 594016 w 713885"/>
                <a:gd name="connsiteY3474" fmla="*/ 1252469 h 1410022"/>
                <a:gd name="connsiteX3475" fmla="*/ 596746 w 713885"/>
                <a:gd name="connsiteY3475" fmla="*/ 1254176 h 1410022"/>
                <a:gd name="connsiteX3476" fmla="*/ 574989 w 713885"/>
                <a:gd name="connsiteY3476" fmla="*/ 1253407 h 1410022"/>
                <a:gd name="connsiteX3477" fmla="*/ 573710 w 713885"/>
                <a:gd name="connsiteY3477" fmla="*/ 1252554 h 1410022"/>
                <a:gd name="connsiteX3478" fmla="*/ 575843 w 713885"/>
                <a:gd name="connsiteY3478" fmla="*/ 1250420 h 1410022"/>
                <a:gd name="connsiteX3479" fmla="*/ 575075 w 713885"/>
                <a:gd name="connsiteY3479" fmla="*/ 1252895 h 1410022"/>
                <a:gd name="connsiteX3480" fmla="*/ 575075 w 713885"/>
                <a:gd name="connsiteY3480" fmla="*/ 1252895 h 1410022"/>
                <a:gd name="connsiteX3481" fmla="*/ 575075 w 713885"/>
                <a:gd name="connsiteY3481" fmla="*/ 1252895 h 1410022"/>
                <a:gd name="connsiteX3482" fmla="*/ 575075 w 713885"/>
                <a:gd name="connsiteY3482" fmla="*/ 1252895 h 1410022"/>
                <a:gd name="connsiteX3483" fmla="*/ 575075 w 713885"/>
                <a:gd name="connsiteY3483" fmla="*/ 1252895 h 1410022"/>
                <a:gd name="connsiteX3484" fmla="*/ 574989 w 713885"/>
                <a:gd name="connsiteY3484" fmla="*/ 1253322 h 1410022"/>
                <a:gd name="connsiteX3485" fmla="*/ 574563 w 713885"/>
                <a:gd name="connsiteY3485" fmla="*/ 1254944 h 1410022"/>
                <a:gd name="connsiteX3486" fmla="*/ 568250 w 713885"/>
                <a:gd name="connsiteY3486" fmla="*/ 1275940 h 1410022"/>
                <a:gd name="connsiteX3487" fmla="*/ 562022 w 713885"/>
                <a:gd name="connsiteY3487" fmla="*/ 1271331 h 1410022"/>
                <a:gd name="connsiteX3488" fmla="*/ 561765 w 713885"/>
                <a:gd name="connsiteY3488" fmla="*/ 1268941 h 1410022"/>
                <a:gd name="connsiteX3489" fmla="*/ 563898 w 713885"/>
                <a:gd name="connsiteY3489" fmla="*/ 1262113 h 1410022"/>
                <a:gd name="connsiteX3490" fmla="*/ 565776 w 713885"/>
                <a:gd name="connsiteY3490" fmla="*/ 1260235 h 1410022"/>
                <a:gd name="connsiteX3491" fmla="*/ 572430 w 713885"/>
                <a:gd name="connsiteY3491" fmla="*/ 1253663 h 1410022"/>
                <a:gd name="connsiteX3492" fmla="*/ 574478 w 713885"/>
                <a:gd name="connsiteY3492" fmla="*/ 1254858 h 1410022"/>
                <a:gd name="connsiteX3493" fmla="*/ 494706 w 713885"/>
                <a:gd name="connsiteY3493" fmla="*/ 1281487 h 1410022"/>
                <a:gd name="connsiteX3494" fmla="*/ 487539 w 713885"/>
                <a:gd name="connsiteY3494" fmla="*/ 1276110 h 1410022"/>
                <a:gd name="connsiteX3495" fmla="*/ 487539 w 713885"/>
                <a:gd name="connsiteY3495" fmla="*/ 1275171 h 1410022"/>
                <a:gd name="connsiteX3496" fmla="*/ 486601 w 713885"/>
                <a:gd name="connsiteY3496" fmla="*/ 1261516 h 1410022"/>
                <a:gd name="connsiteX3497" fmla="*/ 489587 w 713885"/>
                <a:gd name="connsiteY3497" fmla="*/ 1253834 h 1410022"/>
                <a:gd name="connsiteX3498" fmla="*/ 489587 w 713885"/>
                <a:gd name="connsiteY3498" fmla="*/ 1253834 h 1410022"/>
                <a:gd name="connsiteX3499" fmla="*/ 489587 w 713885"/>
                <a:gd name="connsiteY3499" fmla="*/ 1253663 h 1410022"/>
                <a:gd name="connsiteX3500" fmla="*/ 489587 w 713885"/>
                <a:gd name="connsiteY3500" fmla="*/ 1253493 h 1410022"/>
                <a:gd name="connsiteX3501" fmla="*/ 489587 w 713885"/>
                <a:gd name="connsiteY3501" fmla="*/ 1253493 h 1410022"/>
                <a:gd name="connsiteX3502" fmla="*/ 489587 w 713885"/>
                <a:gd name="connsiteY3502" fmla="*/ 1253322 h 1410022"/>
                <a:gd name="connsiteX3503" fmla="*/ 501361 w 713885"/>
                <a:gd name="connsiteY3503" fmla="*/ 1261089 h 1410022"/>
                <a:gd name="connsiteX3504" fmla="*/ 494535 w 713885"/>
                <a:gd name="connsiteY3504" fmla="*/ 1281487 h 1410022"/>
                <a:gd name="connsiteX3505" fmla="*/ 486431 w 713885"/>
                <a:gd name="connsiteY3505" fmla="*/ 1275342 h 1410022"/>
                <a:gd name="connsiteX3506" fmla="*/ 482165 w 713885"/>
                <a:gd name="connsiteY3506" fmla="*/ 1272184 h 1410022"/>
                <a:gd name="connsiteX3507" fmla="*/ 485322 w 713885"/>
                <a:gd name="connsiteY3507" fmla="*/ 1264588 h 1410022"/>
                <a:gd name="connsiteX3508" fmla="*/ 486345 w 713885"/>
                <a:gd name="connsiteY3508" fmla="*/ 1275171 h 1410022"/>
                <a:gd name="connsiteX3509" fmla="*/ 486345 w 713885"/>
                <a:gd name="connsiteY3509" fmla="*/ 1275342 h 1410022"/>
                <a:gd name="connsiteX3510" fmla="*/ 477814 w 713885"/>
                <a:gd name="connsiteY3510" fmla="*/ 1268855 h 1410022"/>
                <a:gd name="connsiteX3511" fmla="*/ 464504 w 713885"/>
                <a:gd name="connsiteY3511" fmla="*/ 1258870 h 1410022"/>
                <a:gd name="connsiteX3512" fmla="*/ 463736 w 713885"/>
                <a:gd name="connsiteY3512" fmla="*/ 1240776 h 1410022"/>
                <a:gd name="connsiteX3513" fmla="*/ 463736 w 713885"/>
                <a:gd name="connsiteY3513" fmla="*/ 1239154 h 1410022"/>
                <a:gd name="connsiteX3514" fmla="*/ 464845 w 713885"/>
                <a:gd name="connsiteY3514" fmla="*/ 1235314 h 1410022"/>
                <a:gd name="connsiteX3515" fmla="*/ 480544 w 713885"/>
                <a:gd name="connsiteY3515" fmla="*/ 1247177 h 1410022"/>
                <a:gd name="connsiteX3516" fmla="*/ 480544 w 713885"/>
                <a:gd name="connsiteY3516" fmla="*/ 1247177 h 1410022"/>
                <a:gd name="connsiteX3517" fmla="*/ 480544 w 713885"/>
                <a:gd name="connsiteY3517" fmla="*/ 1247177 h 1410022"/>
                <a:gd name="connsiteX3518" fmla="*/ 480544 w 713885"/>
                <a:gd name="connsiteY3518" fmla="*/ 1247177 h 1410022"/>
                <a:gd name="connsiteX3519" fmla="*/ 480544 w 713885"/>
                <a:gd name="connsiteY3519" fmla="*/ 1247177 h 1410022"/>
                <a:gd name="connsiteX3520" fmla="*/ 483700 w 713885"/>
                <a:gd name="connsiteY3520" fmla="*/ 1249311 h 1410022"/>
                <a:gd name="connsiteX3521" fmla="*/ 483956 w 713885"/>
                <a:gd name="connsiteY3521" fmla="*/ 1251359 h 1410022"/>
                <a:gd name="connsiteX3522" fmla="*/ 483956 w 713885"/>
                <a:gd name="connsiteY3522" fmla="*/ 1251615 h 1410022"/>
                <a:gd name="connsiteX3523" fmla="*/ 483956 w 713885"/>
                <a:gd name="connsiteY3523" fmla="*/ 1251615 h 1410022"/>
                <a:gd name="connsiteX3524" fmla="*/ 483956 w 713885"/>
                <a:gd name="connsiteY3524" fmla="*/ 1251615 h 1410022"/>
                <a:gd name="connsiteX3525" fmla="*/ 483956 w 713885"/>
                <a:gd name="connsiteY3525" fmla="*/ 1251615 h 1410022"/>
                <a:gd name="connsiteX3526" fmla="*/ 483956 w 713885"/>
                <a:gd name="connsiteY3526" fmla="*/ 1251615 h 1410022"/>
                <a:gd name="connsiteX3527" fmla="*/ 477899 w 713885"/>
                <a:gd name="connsiteY3527" fmla="*/ 1268770 h 1410022"/>
                <a:gd name="connsiteX3528" fmla="*/ 459129 w 713885"/>
                <a:gd name="connsiteY3528" fmla="*/ 1254858 h 1410022"/>
                <a:gd name="connsiteX3529" fmla="*/ 462200 w 713885"/>
                <a:gd name="connsiteY3529" fmla="*/ 1244190 h 1410022"/>
                <a:gd name="connsiteX3530" fmla="*/ 463224 w 713885"/>
                <a:gd name="connsiteY3530" fmla="*/ 1257931 h 1410022"/>
                <a:gd name="connsiteX3531" fmla="*/ 459044 w 713885"/>
                <a:gd name="connsiteY3531" fmla="*/ 1254773 h 1410022"/>
                <a:gd name="connsiteX3532" fmla="*/ 440615 w 713885"/>
                <a:gd name="connsiteY3532" fmla="*/ 1241715 h 1410022"/>
                <a:gd name="connsiteX3533" fmla="*/ 444113 w 713885"/>
                <a:gd name="connsiteY3533" fmla="*/ 1231985 h 1410022"/>
                <a:gd name="connsiteX3534" fmla="*/ 447696 w 713885"/>
                <a:gd name="connsiteY3534" fmla="*/ 1221999 h 1410022"/>
                <a:gd name="connsiteX3535" fmla="*/ 461262 w 713885"/>
                <a:gd name="connsiteY3535" fmla="*/ 1232582 h 1410022"/>
                <a:gd name="connsiteX3536" fmla="*/ 461774 w 713885"/>
                <a:gd name="connsiteY3536" fmla="*/ 1237703 h 1410022"/>
                <a:gd name="connsiteX3537" fmla="*/ 456228 w 713885"/>
                <a:gd name="connsiteY3537" fmla="*/ 1252639 h 1410022"/>
                <a:gd name="connsiteX3538" fmla="*/ 453412 w 713885"/>
                <a:gd name="connsiteY3538" fmla="*/ 1250506 h 1410022"/>
                <a:gd name="connsiteX3539" fmla="*/ 453412 w 713885"/>
                <a:gd name="connsiteY3539" fmla="*/ 1250506 h 1410022"/>
                <a:gd name="connsiteX3540" fmla="*/ 453242 w 713885"/>
                <a:gd name="connsiteY3540" fmla="*/ 1250420 h 1410022"/>
                <a:gd name="connsiteX3541" fmla="*/ 453071 w 713885"/>
                <a:gd name="connsiteY3541" fmla="*/ 1250420 h 1410022"/>
                <a:gd name="connsiteX3542" fmla="*/ 453071 w 713885"/>
                <a:gd name="connsiteY3542" fmla="*/ 1250335 h 1410022"/>
                <a:gd name="connsiteX3543" fmla="*/ 440700 w 713885"/>
                <a:gd name="connsiteY3543" fmla="*/ 1241800 h 1410022"/>
                <a:gd name="connsiteX3544" fmla="*/ 436008 w 713885"/>
                <a:gd name="connsiteY3544" fmla="*/ 1180349 h 1410022"/>
                <a:gd name="connsiteX3545" fmla="*/ 434813 w 713885"/>
                <a:gd name="connsiteY3545" fmla="*/ 1163877 h 1410022"/>
                <a:gd name="connsiteX3546" fmla="*/ 455290 w 713885"/>
                <a:gd name="connsiteY3546" fmla="*/ 1178557 h 1410022"/>
                <a:gd name="connsiteX3547" fmla="*/ 455631 w 713885"/>
                <a:gd name="connsiteY3547" fmla="*/ 1181032 h 1410022"/>
                <a:gd name="connsiteX3548" fmla="*/ 457337 w 713885"/>
                <a:gd name="connsiteY3548" fmla="*/ 1195456 h 1410022"/>
                <a:gd name="connsiteX3549" fmla="*/ 436008 w 713885"/>
                <a:gd name="connsiteY3549" fmla="*/ 1180349 h 1410022"/>
                <a:gd name="connsiteX3550" fmla="*/ 436691 w 713885"/>
                <a:gd name="connsiteY3550" fmla="*/ 1039183 h 1410022"/>
                <a:gd name="connsiteX3551" fmla="*/ 450768 w 713885"/>
                <a:gd name="connsiteY3551" fmla="*/ 1049425 h 1410022"/>
                <a:gd name="connsiteX3552" fmla="*/ 455119 w 713885"/>
                <a:gd name="connsiteY3552" fmla="*/ 1070591 h 1410022"/>
                <a:gd name="connsiteX3553" fmla="*/ 466040 w 713885"/>
                <a:gd name="connsiteY3553" fmla="*/ 1131188 h 1410022"/>
                <a:gd name="connsiteX3554" fmla="*/ 466040 w 713885"/>
                <a:gd name="connsiteY3554" fmla="*/ 1131188 h 1410022"/>
                <a:gd name="connsiteX3555" fmla="*/ 466040 w 713885"/>
                <a:gd name="connsiteY3555" fmla="*/ 1131359 h 1410022"/>
                <a:gd name="connsiteX3556" fmla="*/ 466040 w 713885"/>
                <a:gd name="connsiteY3556" fmla="*/ 1131359 h 1410022"/>
                <a:gd name="connsiteX3557" fmla="*/ 466295 w 713885"/>
                <a:gd name="connsiteY3557" fmla="*/ 1132810 h 1410022"/>
                <a:gd name="connsiteX3558" fmla="*/ 453328 w 713885"/>
                <a:gd name="connsiteY3558" fmla="*/ 1124275 h 1410022"/>
                <a:gd name="connsiteX3559" fmla="*/ 452901 w 713885"/>
                <a:gd name="connsiteY3559" fmla="*/ 1120861 h 1410022"/>
                <a:gd name="connsiteX3560" fmla="*/ 452901 w 713885"/>
                <a:gd name="connsiteY3560" fmla="*/ 1120861 h 1410022"/>
                <a:gd name="connsiteX3561" fmla="*/ 452901 w 713885"/>
                <a:gd name="connsiteY3561" fmla="*/ 1120605 h 1410022"/>
                <a:gd name="connsiteX3562" fmla="*/ 452901 w 713885"/>
                <a:gd name="connsiteY3562" fmla="*/ 1120349 h 1410022"/>
                <a:gd name="connsiteX3563" fmla="*/ 452901 w 713885"/>
                <a:gd name="connsiteY3563" fmla="*/ 1120349 h 1410022"/>
                <a:gd name="connsiteX3564" fmla="*/ 441724 w 713885"/>
                <a:gd name="connsiteY3564" fmla="*/ 1061203 h 1410022"/>
                <a:gd name="connsiteX3565" fmla="*/ 436776 w 713885"/>
                <a:gd name="connsiteY3565" fmla="*/ 1039183 h 1410022"/>
                <a:gd name="connsiteX3566" fmla="*/ 436434 w 713885"/>
                <a:gd name="connsiteY3566" fmla="*/ 1038073 h 1410022"/>
                <a:gd name="connsiteX3567" fmla="*/ 429438 w 713885"/>
                <a:gd name="connsiteY3567" fmla="*/ 1009226 h 1410022"/>
                <a:gd name="connsiteX3568" fmla="*/ 444710 w 713885"/>
                <a:gd name="connsiteY3568" fmla="*/ 1022369 h 1410022"/>
                <a:gd name="connsiteX3569" fmla="*/ 445478 w 713885"/>
                <a:gd name="connsiteY3569" fmla="*/ 1025271 h 1410022"/>
                <a:gd name="connsiteX3570" fmla="*/ 450341 w 713885"/>
                <a:gd name="connsiteY3570" fmla="*/ 1047376 h 1410022"/>
                <a:gd name="connsiteX3571" fmla="*/ 436434 w 713885"/>
                <a:gd name="connsiteY3571" fmla="*/ 1037988 h 1410022"/>
                <a:gd name="connsiteX3572" fmla="*/ 409218 w 713885"/>
                <a:gd name="connsiteY3572" fmla="*/ 952384 h 1410022"/>
                <a:gd name="connsiteX3573" fmla="*/ 402905 w 713885"/>
                <a:gd name="connsiteY3573" fmla="*/ 929339 h 1410022"/>
                <a:gd name="connsiteX3574" fmla="*/ 406147 w 713885"/>
                <a:gd name="connsiteY3574" fmla="*/ 931814 h 1410022"/>
                <a:gd name="connsiteX3575" fmla="*/ 422187 w 713885"/>
                <a:gd name="connsiteY3575" fmla="*/ 943763 h 1410022"/>
                <a:gd name="connsiteX3576" fmla="*/ 428329 w 713885"/>
                <a:gd name="connsiteY3576" fmla="*/ 964332 h 1410022"/>
                <a:gd name="connsiteX3577" fmla="*/ 409218 w 713885"/>
                <a:gd name="connsiteY3577" fmla="*/ 952384 h 1410022"/>
                <a:gd name="connsiteX3578" fmla="*/ 392837 w 713885"/>
                <a:gd name="connsiteY3578" fmla="*/ 898273 h 1410022"/>
                <a:gd name="connsiteX3579" fmla="*/ 383282 w 713885"/>
                <a:gd name="connsiteY3579" fmla="*/ 872583 h 1410022"/>
                <a:gd name="connsiteX3580" fmla="*/ 389424 w 713885"/>
                <a:gd name="connsiteY3580" fmla="*/ 876850 h 1410022"/>
                <a:gd name="connsiteX3581" fmla="*/ 405635 w 713885"/>
                <a:gd name="connsiteY3581" fmla="*/ 888031 h 1410022"/>
                <a:gd name="connsiteX3582" fmla="*/ 412716 w 713885"/>
                <a:gd name="connsiteY3582" fmla="*/ 911758 h 1410022"/>
                <a:gd name="connsiteX3583" fmla="*/ 404952 w 713885"/>
                <a:gd name="connsiteY3583" fmla="*/ 906637 h 1410022"/>
                <a:gd name="connsiteX3584" fmla="*/ 392837 w 713885"/>
                <a:gd name="connsiteY3584" fmla="*/ 898273 h 1410022"/>
                <a:gd name="connsiteX3585" fmla="*/ 412205 w 713885"/>
                <a:gd name="connsiteY3585" fmla="*/ 892469 h 1410022"/>
                <a:gd name="connsiteX3586" fmla="*/ 430547 w 713885"/>
                <a:gd name="connsiteY3586" fmla="*/ 904930 h 1410022"/>
                <a:gd name="connsiteX3587" fmla="*/ 439506 w 713885"/>
                <a:gd name="connsiteY3587" fmla="*/ 928315 h 1410022"/>
                <a:gd name="connsiteX3588" fmla="*/ 439421 w 713885"/>
                <a:gd name="connsiteY3588" fmla="*/ 929169 h 1410022"/>
                <a:gd name="connsiteX3589" fmla="*/ 420139 w 713885"/>
                <a:gd name="connsiteY3589" fmla="*/ 916622 h 1410022"/>
                <a:gd name="connsiteX3590" fmla="*/ 412205 w 713885"/>
                <a:gd name="connsiteY3590" fmla="*/ 892469 h 1410022"/>
                <a:gd name="connsiteX3591" fmla="*/ 410584 w 713885"/>
                <a:gd name="connsiteY3591" fmla="*/ 887775 h 1410022"/>
                <a:gd name="connsiteX3592" fmla="*/ 398127 w 713885"/>
                <a:gd name="connsiteY3592" fmla="*/ 852014 h 1410022"/>
                <a:gd name="connsiteX3593" fmla="*/ 399577 w 713885"/>
                <a:gd name="connsiteY3593" fmla="*/ 853209 h 1410022"/>
                <a:gd name="connsiteX3594" fmla="*/ 415873 w 713885"/>
                <a:gd name="connsiteY3594" fmla="*/ 866011 h 1410022"/>
                <a:gd name="connsiteX3595" fmla="*/ 428073 w 713885"/>
                <a:gd name="connsiteY3595" fmla="*/ 898358 h 1410022"/>
                <a:gd name="connsiteX3596" fmla="*/ 410584 w 713885"/>
                <a:gd name="connsiteY3596" fmla="*/ 887775 h 1410022"/>
                <a:gd name="connsiteX3597" fmla="*/ 397103 w 713885"/>
                <a:gd name="connsiteY3597" fmla="*/ 849197 h 1410022"/>
                <a:gd name="connsiteX3598" fmla="*/ 387036 w 713885"/>
                <a:gd name="connsiteY3598" fmla="*/ 821886 h 1410022"/>
                <a:gd name="connsiteX3599" fmla="*/ 388060 w 713885"/>
                <a:gd name="connsiteY3599" fmla="*/ 822568 h 1410022"/>
                <a:gd name="connsiteX3600" fmla="*/ 389510 w 713885"/>
                <a:gd name="connsiteY3600" fmla="*/ 823593 h 1410022"/>
                <a:gd name="connsiteX3601" fmla="*/ 402052 w 713885"/>
                <a:gd name="connsiteY3601" fmla="*/ 852184 h 1410022"/>
                <a:gd name="connsiteX3602" fmla="*/ 402307 w 713885"/>
                <a:gd name="connsiteY3602" fmla="*/ 852099 h 1410022"/>
                <a:gd name="connsiteX3603" fmla="*/ 391643 w 713885"/>
                <a:gd name="connsiteY3603" fmla="*/ 825129 h 1410022"/>
                <a:gd name="connsiteX3604" fmla="*/ 402990 w 713885"/>
                <a:gd name="connsiteY3604" fmla="*/ 833322 h 1410022"/>
                <a:gd name="connsiteX3605" fmla="*/ 408109 w 713885"/>
                <a:gd name="connsiteY3605" fmla="*/ 845954 h 1410022"/>
                <a:gd name="connsiteX3606" fmla="*/ 413996 w 713885"/>
                <a:gd name="connsiteY3606" fmla="*/ 860975 h 1410022"/>
                <a:gd name="connsiteX3607" fmla="*/ 400857 w 713885"/>
                <a:gd name="connsiteY3607" fmla="*/ 851843 h 1410022"/>
                <a:gd name="connsiteX3608" fmla="*/ 397189 w 713885"/>
                <a:gd name="connsiteY3608" fmla="*/ 849197 h 1410022"/>
                <a:gd name="connsiteX3609" fmla="*/ 306155 w 713885"/>
                <a:gd name="connsiteY3609" fmla="*/ 580435 h 1410022"/>
                <a:gd name="connsiteX3610" fmla="*/ 303681 w 713885"/>
                <a:gd name="connsiteY3610" fmla="*/ 559013 h 1410022"/>
                <a:gd name="connsiteX3611" fmla="*/ 323048 w 713885"/>
                <a:gd name="connsiteY3611" fmla="*/ 587263 h 1410022"/>
                <a:gd name="connsiteX3612" fmla="*/ 324157 w 713885"/>
                <a:gd name="connsiteY3612" fmla="*/ 595968 h 1410022"/>
                <a:gd name="connsiteX3613" fmla="*/ 326461 w 713885"/>
                <a:gd name="connsiteY3613" fmla="*/ 615342 h 1410022"/>
                <a:gd name="connsiteX3614" fmla="*/ 326631 w 713885"/>
                <a:gd name="connsiteY3614" fmla="*/ 616452 h 1410022"/>
                <a:gd name="connsiteX3615" fmla="*/ 319977 w 713885"/>
                <a:gd name="connsiteY3615" fmla="*/ 604418 h 1410022"/>
                <a:gd name="connsiteX3616" fmla="*/ 310762 w 713885"/>
                <a:gd name="connsiteY3616" fmla="*/ 588202 h 1410022"/>
                <a:gd name="connsiteX3617" fmla="*/ 306155 w 713885"/>
                <a:gd name="connsiteY3617" fmla="*/ 580435 h 1410022"/>
                <a:gd name="connsiteX3618" fmla="*/ 300268 w 713885"/>
                <a:gd name="connsiteY3618" fmla="*/ 531701 h 1410022"/>
                <a:gd name="connsiteX3619" fmla="*/ 305132 w 713885"/>
                <a:gd name="connsiteY3619" fmla="*/ 539468 h 1410022"/>
                <a:gd name="connsiteX3620" fmla="*/ 319550 w 713885"/>
                <a:gd name="connsiteY3620" fmla="*/ 561487 h 1410022"/>
                <a:gd name="connsiteX3621" fmla="*/ 321853 w 713885"/>
                <a:gd name="connsiteY3621" fmla="*/ 578216 h 1410022"/>
                <a:gd name="connsiteX3622" fmla="*/ 303169 w 713885"/>
                <a:gd name="connsiteY3622" fmla="*/ 554830 h 1410022"/>
                <a:gd name="connsiteX3623" fmla="*/ 300268 w 713885"/>
                <a:gd name="connsiteY3623" fmla="*/ 531701 h 1410022"/>
                <a:gd name="connsiteX3624" fmla="*/ 323474 w 713885"/>
                <a:gd name="connsiteY3624" fmla="*/ 567291 h 1410022"/>
                <a:gd name="connsiteX3625" fmla="*/ 335589 w 713885"/>
                <a:gd name="connsiteY3625" fmla="*/ 584446 h 1410022"/>
                <a:gd name="connsiteX3626" fmla="*/ 337552 w 713885"/>
                <a:gd name="connsiteY3626" fmla="*/ 596992 h 1410022"/>
                <a:gd name="connsiteX3627" fmla="*/ 324840 w 713885"/>
                <a:gd name="connsiteY3627" fmla="*/ 581715 h 1410022"/>
                <a:gd name="connsiteX3628" fmla="*/ 323560 w 713885"/>
                <a:gd name="connsiteY3628" fmla="*/ 567291 h 1410022"/>
                <a:gd name="connsiteX3629" fmla="*/ 322707 w 713885"/>
                <a:gd name="connsiteY3629" fmla="*/ 559354 h 1410022"/>
                <a:gd name="connsiteX3630" fmla="*/ 320574 w 713885"/>
                <a:gd name="connsiteY3630" fmla="*/ 538870 h 1410022"/>
                <a:gd name="connsiteX3631" fmla="*/ 329873 w 713885"/>
                <a:gd name="connsiteY3631" fmla="*/ 549453 h 1410022"/>
                <a:gd name="connsiteX3632" fmla="*/ 333798 w 713885"/>
                <a:gd name="connsiteY3632" fmla="*/ 573351 h 1410022"/>
                <a:gd name="connsiteX3633" fmla="*/ 322621 w 713885"/>
                <a:gd name="connsiteY3633" fmla="*/ 559354 h 1410022"/>
                <a:gd name="connsiteX3634" fmla="*/ 316649 w 713885"/>
                <a:gd name="connsiteY3634" fmla="*/ 506096 h 1410022"/>
                <a:gd name="connsiteX3635" fmla="*/ 323133 w 713885"/>
                <a:gd name="connsiteY3635" fmla="*/ 514973 h 1410022"/>
                <a:gd name="connsiteX3636" fmla="*/ 323133 w 713885"/>
                <a:gd name="connsiteY3636" fmla="*/ 514973 h 1410022"/>
                <a:gd name="connsiteX3637" fmla="*/ 323133 w 713885"/>
                <a:gd name="connsiteY3637" fmla="*/ 515058 h 1410022"/>
                <a:gd name="connsiteX3638" fmla="*/ 323133 w 713885"/>
                <a:gd name="connsiteY3638" fmla="*/ 515058 h 1410022"/>
                <a:gd name="connsiteX3639" fmla="*/ 323133 w 713885"/>
                <a:gd name="connsiteY3639" fmla="*/ 515143 h 1410022"/>
                <a:gd name="connsiteX3640" fmla="*/ 323986 w 713885"/>
                <a:gd name="connsiteY3640" fmla="*/ 516082 h 1410022"/>
                <a:gd name="connsiteX3641" fmla="*/ 328252 w 713885"/>
                <a:gd name="connsiteY3641" fmla="*/ 540833 h 1410022"/>
                <a:gd name="connsiteX3642" fmla="*/ 319209 w 713885"/>
                <a:gd name="connsiteY3642" fmla="*/ 528458 h 1410022"/>
                <a:gd name="connsiteX3643" fmla="*/ 316478 w 713885"/>
                <a:gd name="connsiteY3643" fmla="*/ 506096 h 1410022"/>
                <a:gd name="connsiteX3644" fmla="*/ 309397 w 713885"/>
                <a:gd name="connsiteY3644" fmla="*/ 460691 h 1410022"/>
                <a:gd name="connsiteX3645" fmla="*/ 304534 w 713885"/>
                <a:gd name="connsiteY3645" fmla="*/ 435428 h 1410022"/>
                <a:gd name="connsiteX3646" fmla="*/ 306240 w 713885"/>
                <a:gd name="connsiteY3646" fmla="*/ 437903 h 1410022"/>
                <a:gd name="connsiteX3647" fmla="*/ 306240 w 713885"/>
                <a:gd name="connsiteY3647" fmla="*/ 437903 h 1410022"/>
                <a:gd name="connsiteX3648" fmla="*/ 306240 w 713885"/>
                <a:gd name="connsiteY3648" fmla="*/ 437988 h 1410022"/>
                <a:gd name="connsiteX3649" fmla="*/ 306240 w 713885"/>
                <a:gd name="connsiteY3649" fmla="*/ 438074 h 1410022"/>
                <a:gd name="connsiteX3650" fmla="*/ 306240 w 713885"/>
                <a:gd name="connsiteY3650" fmla="*/ 438074 h 1410022"/>
                <a:gd name="connsiteX3651" fmla="*/ 311701 w 713885"/>
                <a:gd name="connsiteY3651" fmla="*/ 444731 h 1410022"/>
                <a:gd name="connsiteX3652" fmla="*/ 315284 w 713885"/>
                <a:gd name="connsiteY3652" fmla="*/ 467519 h 1410022"/>
                <a:gd name="connsiteX3653" fmla="*/ 315284 w 713885"/>
                <a:gd name="connsiteY3653" fmla="*/ 467519 h 1410022"/>
                <a:gd name="connsiteX3654" fmla="*/ 315284 w 713885"/>
                <a:gd name="connsiteY3654" fmla="*/ 467519 h 1410022"/>
                <a:gd name="connsiteX3655" fmla="*/ 315284 w 713885"/>
                <a:gd name="connsiteY3655" fmla="*/ 467519 h 1410022"/>
                <a:gd name="connsiteX3656" fmla="*/ 315284 w 713885"/>
                <a:gd name="connsiteY3656" fmla="*/ 467519 h 1410022"/>
                <a:gd name="connsiteX3657" fmla="*/ 315540 w 713885"/>
                <a:gd name="connsiteY3657" fmla="*/ 468799 h 1410022"/>
                <a:gd name="connsiteX3658" fmla="*/ 309312 w 713885"/>
                <a:gd name="connsiteY3658" fmla="*/ 460520 h 1410022"/>
                <a:gd name="connsiteX3659" fmla="*/ 301974 w 713885"/>
                <a:gd name="connsiteY3659" fmla="*/ 422967 h 1410022"/>
                <a:gd name="connsiteX3660" fmla="*/ 299927 w 713885"/>
                <a:gd name="connsiteY3660" fmla="*/ 413237 h 1410022"/>
                <a:gd name="connsiteX3661" fmla="*/ 308203 w 713885"/>
                <a:gd name="connsiteY3661" fmla="*/ 422199 h 1410022"/>
                <a:gd name="connsiteX3662" fmla="*/ 309909 w 713885"/>
                <a:gd name="connsiteY3662" fmla="*/ 432697 h 1410022"/>
                <a:gd name="connsiteX3663" fmla="*/ 301974 w 713885"/>
                <a:gd name="connsiteY3663" fmla="*/ 422967 h 1410022"/>
                <a:gd name="connsiteX3664" fmla="*/ 308459 w 713885"/>
                <a:gd name="connsiteY3664" fmla="*/ 355542 h 1410022"/>
                <a:gd name="connsiteX3665" fmla="*/ 299159 w 713885"/>
                <a:gd name="connsiteY3665" fmla="*/ 341118 h 1410022"/>
                <a:gd name="connsiteX3666" fmla="*/ 298050 w 713885"/>
                <a:gd name="connsiteY3666" fmla="*/ 317818 h 1410022"/>
                <a:gd name="connsiteX3667" fmla="*/ 302999 w 713885"/>
                <a:gd name="connsiteY3667" fmla="*/ 323792 h 1410022"/>
                <a:gd name="connsiteX3668" fmla="*/ 306923 w 713885"/>
                <a:gd name="connsiteY3668" fmla="*/ 346409 h 1410022"/>
                <a:gd name="connsiteX3669" fmla="*/ 308459 w 713885"/>
                <a:gd name="connsiteY3669" fmla="*/ 355542 h 1410022"/>
                <a:gd name="connsiteX3670" fmla="*/ 288409 w 713885"/>
                <a:gd name="connsiteY3670" fmla="*/ 261658 h 1410022"/>
                <a:gd name="connsiteX3671" fmla="*/ 283461 w 713885"/>
                <a:gd name="connsiteY3671" fmla="*/ 255343 h 1410022"/>
                <a:gd name="connsiteX3672" fmla="*/ 282778 w 713885"/>
                <a:gd name="connsiteY3672" fmla="*/ 248259 h 1410022"/>
                <a:gd name="connsiteX3673" fmla="*/ 282778 w 713885"/>
                <a:gd name="connsiteY3673" fmla="*/ 248259 h 1410022"/>
                <a:gd name="connsiteX3674" fmla="*/ 282778 w 713885"/>
                <a:gd name="connsiteY3674" fmla="*/ 248003 h 1410022"/>
                <a:gd name="connsiteX3675" fmla="*/ 282778 w 713885"/>
                <a:gd name="connsiteY3675" fmla="*/ 247747 h 1410022"/>
                <a:gd name="connsiteX3676" fmla="*/ 282778 w 713885"/>
                <a:gd name="connsiteY3676" fmla="*/ 247747 h 1410022"/>
                <a:gd name="connsiteX3677" fmla="*/ 280645 w 713885"/>
                <a:gd name="connsiteY3677" fmla="*/ 233152 h 1410022"/>
                <a:gd name="connsiteX3678" fmla="*/ 285508 w 713885"/>
                <a:gd name="connsiteY3678" fmla="*/ 238017 h 1410022"/>
                <a:gd name="connsiteX3679" fmla="*/ 286105 w 713885"/>
                <a:gd name="connsiteY3679" fmla="*/ 243223 h 1410022"/>
                <a:gd name="connsiteX3680" fmla="*/ 286105 w 713885"/>
                <a:gd name="connsiteY3680" fmla="*/ 243223 h 1410022"/>
                <a:gd name="connsiteX3681" fmla="*/ 286105 w 713885"/>
                <a:gd name="connsiteY3681" fmla="*/ 243394 h 1410022"/>
                <a:gd name="connsiteX3682" fmla="*/ 286105 w 713885"/>
                <a:gd name="connsiteY3682" fmla="*/ 243394 h 1410022"/>
                <a:gd name="connsiteX3683" fmla="*/ 288409 w 713885"/>
                <a:gd name="connsiteY3683" fmla="*/ 261573 h 1410022"/>
                <a:gd name="connsiteX3684" fmla="*/ 291651 w 713885"/>
                <a:gd name="connsiteY3684" fmla="*/ 239468 h 1410022"/>
                <a:gd name="connsiteX3685" fmla="*/ 288324 w 713885"/>
                <a:gd name="connsiteY3685" fmla="*/ 216424 h 1410022"/>
                <a:gd name="connsiteX3686" fmla="*/ 292078 w 713885"/>
                <a:gd name="connsiteY3686" fmla="*/ 219326 h 1410022"/>
                <a:gd name="connsiteX3687" fmla="*/ 294637 w 713885"/>
                <a:gd name="connsiteY3687" fmla="*/ 243223 h 1410022"/>
                <a:gd name="connsiteX3688" fmla="*/ 291651 w 713885"/>
                <a:gd name="connsiteY3688" fmla="*/ 239468 h 1410022"/>
                <a:gd name="connsiteX3689" fmla="*/ 279536 w 713885"/>
                <a:gd name="connsiteY3689" fmla="*/ 321488 h 1410022"/>
                <a:gd name="connsiteX3690" fmla="*/ 279963 w 713885"/>
                <a:gd name="connsiteY3690" fmla="*/ 322256 h 1410022"/>
                <a:gd name="connsiteX3691" fmla="*/ 279963 w 713885"/>
                <a:gd name="connsiteY3691" fmla="*/ 322256 h 1410022"/>
                <a:gd name="connsiteX3692" fmla="*/ 279963 w 713885"/>
                <a:gd name="connsiteY3692" fmla="*/ 322341 h 1410022"/>
                <a:gd name="connsiteX3693" fmla="*/ 279963 w 713885"/>
                <a:gd name="connsiteY3693" fmla="*/ 322341 h 1410022"/>
                <a:gd name="connsiteX3694" fmla="*/ 279963 w 713885"/>
                <a:gd name="connsiteY3694" fmla="*/ 322426 h 1410022"/>
                <a:gd name="connsiteX3695" fmla="*/ 285423 w 713885"/>
                <a:gd name="connsiteY3695" fmla="*/ 329937 h 1410022"/>
                <a:gd name="connsiteX3696" fmla="*/ 286276 w 713885"/>
                <a:gd name="connsiteY3696" fmla="*/ 341374 h 1410022"/>
                <a:gd name="connsiteX3697" fmla="*/ 287300 w 713885"/>
                <a:gd name="connsiteY3697" fmla="*/ 357931 h 1410022"/>
                <a:gd name="connsiteX3698" fmla="*/ 287300 w 713885"/>
                <a:gd name="connsiteY3698" fmla="*/ 358358 h 1410022"/>
                <a:gd name="connsiteX3699" fmla="*/ 287129 w 713885"/>
                <a:gd name="connsiteY3699" fmla="*/ 358102 h 1410022"/>
                <a:gd name="connsiteX3700" fmla="*/ 283120 w 713885"/>
                <a:gd name="connsiteY3700" fmla="*/ 341459 h 1410022"/>
                <a:gd name="connsiteX3701" fmla="*/ 282863 w 713885"/>
                <a:gd name="connsiteY3701" fmla="*/ 341459 h 1410022"/>
                <a:gd name="connsiteX3702" fmla="*/ 285850 w 713885"/>
                <a:gd name="connsiteY3702" fmla="*/ 356395 h 1410022"/>
                <a:gd name="connsiteX3703" fmla="*/ 282096 w 713885"/>
                <a:gd name="connsiteY3703" fmla="*/ 351445 h 1410022"/>
                <a:gd name="connsiteX3704" fmla="*/ 281328 w 713885"/>
                <a:gd name="connsiteY3704" fmla="*/ 343166 h 1410022"/>
                <a:gd name="connsiteX3705" fmla="*/ 279280 w 713885"/>
                <a:gd name="connsiteY3705" fmla="*/ 321488 h 1410022"/>
                <a:gd name="connsiteX3706" fmla="*/ 295149 w 713885"/>
                <a:gd name="connsiteY3706" fmla="*/ 368259 h 1410022"/>
                <a:gd name="connsiteX3707" fmla="*/ 295149 w 713885"/>
                <a:gd name="connsiteY3707" fmla="*/ 368259 h 1410022"/>
                <a:gd name="connsiteX3708" fmla="*/ 295149 w 713885"/>
                <a:gd name="connsiteY3708" fmla="*/ 368259 h 1410022"/>
                <a:gd name="connsiteX3709" fmla="*/ 295149 w 713885"/>
                <a:gd name="connsiteY3709" fmla="*/ 368259 h 1410022"/>
                <a:gd name="connsiteX3710" fmla="*/ 288665 w 713885"/>
                <a:gd name="connsiteY3710" fmla="*/ 359724 h 1410022"/>
                <a:gd name="connsiteX3711" fmla="*/ 288665 w 713885"/>
                <a:gd name="connsiteY3711" fmla="*/ 358017 h 1410022"/>
                <a:gd name="connsiteX3712" fmla="*/ 288324 w 713885"/>
                <a:gd name="connsiteY3712" fmla="*/ 341459 h 1410022"/>
                <a:gd name="connsiteX3713" fmla="*/ 288068 w 713885"/>
                <a:gd name="connsiteY3713" fmla="*/ 333180 h 1410022"/>
                <a:gd name="connsiteX3714" fmla="*/ 294296 w 713885"/>
                <a:gd name="connsiteY3714" fmla="*/ 341289 h 1410022"/>
                <a:gd name="connsiteX3715" fmla="*/ 297794 w 713885"/>
                <a:gd name="connsiteY3715" fmla="*/ 360321 h 1410022"/>
                <a:gd name="connsiteX3716" fmla="*/ 299500 w 713885"/>
                <a:gd name="connsiteY3716" fmla="*/ 370136 h 1410022"/>
                <a:gd name="connsiteX3717" fmla="*/ 299841 w 713885"/>
                <a:gd name="connsiteY3717" fmla="*/ 375343 h 1410022"/>
                <a:gd name="connsiteX3718" fmla="*/ 295149 w 713885"/>
                <a:gd name="connsiteY3718" fmla="*/ 368173 h 1410022"/>
                <a:gd name="connsiteX3719" fmla="*/ 295149 w 713885"/>
                <a:gd name="connsiteY3719" fmla="*/ 368173 h 1410022"/>
                <a:gd name="connsiteX3720" fmla="*/ 298220 w 713885"/>
                <a:gd name="connsiteY3720" fmla="*/ 354432 h 1410022"/>
                <a:gd name="connsiteX3721" fmla="*/ 295661 w 713885"/>
                <a:gd name="connsiteY3721" fmla="*/ 343251 h 1410022"/>
                <a:gd name="connsiteX3722" fmla="*/ 297453 w 713885"/>
                <a:gd name="connsiteY3722" fmla="*/ 345556 h 1410022"/>
                <a:gd name="connsiteX3723" fmla="*/ 297453 w 713885"/>
                <a:gd name="connsiteY3723" fmla="*/ 346068 h 1410022"/>
                <a:gd name="connsiteX3724" fmla="*/ 298135 w 713885"/>
                <a:gd name="connsiteY3724" fmla="*/ 354432 h 1410022"/>
                <a:gd name="connsiteX3725" fmla="*/ 278256 w 713885"/>
                <a:gd name="connsiteY3725" fmla="*/ 309454 h 1410022"/>
                <a:gd name="connsiteX3726" fmla="*/ 276294 w 713885"/>
                <a:gd name="connsiteY3726" fmla="*/ 290848 h 1410022"/>
                <a:gd name="connsiteX3727" fmla="*/ 279792 w 713885"/>
                <a:gd name="connsiteY3727" fmla="*/ 295798 h 1410022"/>
                <a:gd name="connsiteX3728" fmla="*/ 279792 w 713885"/>
                <a:gd name="connsiteY3728" fmla="*/ 295798 h 1410022"/>
                <a:gd name="connsiteX3729" fmla="*/ 279792 w 713885"/>
                <a:gd name="connsiteY3729" fmla="*/ 295883 h 1410022"/>
                <a:gd name="connsiteX3730" fmla="*/ 279792 w 713885"/>
                <a:gd name="connsiteY3730" fmla="*/ 295969 h 1410022"/>
                <a:gd name="connsiteX3731" fmla="*/ 279792 w 713885"/>
                <a:gd name="connsiteY3731" fmla="*/ 295969 h 1410022"/>
                <a:gd name="connsiteX3732" fmla="*/ 282608 w 713885"/>
                <a:gd name="connsiteY3732" fmla="*/ 299382 h 1410022"/>
                <a:gd name="connsiteX3733" fmla="*/ 284484 w 713885"/>
                <a:gd name="connsiteY3733" fmla="*/ 318244 h 1410022"/>
                <a:gd name="connsiteX3734" fmla="*/ 278171 w 713885"/>
                <a:gd name="connsiteY3734" fmla="*/ 309454 h 1410022"/>
                <a:gd name="connsiteX3735" fmla="*/ 275100 w 713885"/>
                <a:gd name="connsiteY3735" fmla="*/ 280435 h 1410022"/>
                <a:gd name="connsiteX3736" fmla="*/ 274502 w 713885"/>
                <a:gd name="connsiteY3736" fmla="*/ 274973 h 1410022"/>
                <a:gd name="connsiteX3737" fmla="*/ 280901 w 713885"/>
                <a:gd name="connsiteY3737" fmla="*/ 282996 h 1410022"/>
                <a:gd name="connsiteX3738" fmla="*/ 281499 w 713885"/>
                <a:gd name="connsiteY3738" fmla="*/ 288202 h 1410022"/>
                <a:gd name="connsiteX3739" fmla="*/ 275100 w 713885"/>
                <a:gd name="connsiteY3739" fmla="*/ 280435 h 1410022"/>
                <a:gd name="connsiteX3740" fmla="*/ 273052 w 713885"/>
                <a:gd name="connsiteY3740" fmla="*/ 263195 h 1410022"/>
                <a:gd name="connsiteX3741" fmla="*/ 271346 w 713885"/>
                <a:gd name="connsiteY3741" fmla="*/ 249795 h 1410022"/>
                <a:gd name="connsiteX3742" fmla="*/ 271517 w 713885"/>
                <a:gd name="connsiteY3742" fmla="*/ 250051 h 1410022"/>
                <a:gd name="connsiteX3743" fmla="*/ 271517 w 713885"/>
                <a:gd name="connsiteY3743" fmla="*/ 250051 h 1410022"/>
                <a:gd name="connsiteX3744" fmla="*/ 271517 w 713885"/>
                <a:gd name="connsiteY3744" fmla="*/ 250051 h 1410022"/>
                <a:gd name="connsiteX3745" fmla="*/ 271517 w 713885"/>
                <a:gd name="connsiteY3745" fmla="*/ 250051 h 1410022"/>
                <a:gd name="connsiteX3746" fmla="*/ 271517 w 713885"/>
                <a:gd name="connsiteY3746" fmla="*/ 250051 h 1410022"/>
                <a:gd name="connsiteX3747" fmla="*/ 277574 w 713885"/>
                <a:gd name="connsiteY3747" fmla="*/ 256367 h 1410022"/>
                <a:gd name="connsiteX3748" fmla="*/ 279536 w 713885"/>
                <a:gd name="connsiteY3748" fmla="*/ 271730 h 1410022"/>
                <a:gd name="connsiteX3749" fmla="*/ 278683 w 713885"/>
                <a:gd name="connsiteY3749" fmla="*/ 270449 h 1410022"/>
                <a:gd name="connsiteX3750" fmla="*/ 278683 w 713885"/>
                <a:gd name="connsiteY3750" fmla="*/ 270449 h 1410022"/>
                <a:gd name="connsiteX3751" fmla="*/ 278683 w 713885"/>
                <a:gd name="connsiteY3751" fmla="*/ 270449 h 1410022"/>
                <a:gd name="connsiteX3752" fmla="*/ 278683 w 713885"/>
                <a:gd name="connsiteY3752" fmla="*/ 270449 h 1410022"/>
                <a:gd name="connsiteX3753" fmla="*/ 278683 w 713885"/>
                <a:gd name="connsiteY3753" fmla="*/ 270449 h 1410022"/>
                <a:gd name="connsiteX3754" fmla="*/ 272967 w 713885"/>
                <a:gd name="connsiteY3754" fmla="*/ 263109 h 1410022"/>
                <a:gd name="connsiteX3755" fmla="*/ 269725 w 713885"/>
                <a:gd name="connsiteY3755" fmla="*/ 239126 h 1410022"/>
                <a:gd name="connsiteX3756" fmla="*/ 265885 w 713885"/>
                <a:gd name="connsiteY3756" fmla="*/ 217021 h 1410022"/>
                <a:gd name="connsiteX3757" fmla="*/ 270407 w 713885"/>
                <a:gd name="connsiteY3757" fmla="*/ 222654 h 1410022"/>
                <a:gd name="connsiteX3758" fmla="*/ 270407 w 713885"/>
                <a:gd name="connsiteY3758" fmla="*/ 222654 h 1410022"/>
                <a:gd name="connsiteX3759" fmla="*/ 270407 w 713885"/>
                <a:gd name="connsiteY3759" fmla="*/ 222654 h 1410022"/>
                <a:gd name="connsiteX3760" fmla="*/ 270407 w 713885"/>
                <a:gd name="connsiteY3760" fmla="*/ 222654 h 1410022"/>
                <a:gd name="connsiteX3761" fmla="*/ 270407 w 713885"/>
                <a:gd name="connsiteY3761" fmla="*/ 222654 h 1410022"/>
                <a:gd name="connsiteX3762" fmla="*/ 274161 w 713885"/>
                <a:gd name="connsiteY3762" fmla="*/ 226580 h 1410022"/>
                <a:gd name="connsiteX3763" fmla="*/ 276294 w 713885"/>
                <a:gd name="connsiteY3763" fmla="*/ 246210 h 1410022"/>
                <a:gd name="connsiteX3764" fmla="*/ 276038 w 713885"/>
                <a:gd name="connsiteY3764" fmla="*/ 245954 h 1410022"/>
                <a:gd name="connsiteX3765" fmla="*/ 276038 w 713885"/>
                <a:gd name="connsiteY3765" fmla="*/ 245954 h 1410022"/>
                <a:gd name="connsiteX3766" fmla="*/ 276038 w 713885"/>
                <a:gd name="connsiteY3766" fmla="*/ 245954 h 1410022"/>
                <a:gd name="connsiteX3767" fmla="*/ 276038 w 713885"/>
                <a:gd name="connsiteY3767" fmla="*/ 245954 h 1410022"/>
                <a:gd name="connsiteX3768" fmla="*/ 276038 w 713885"/>
                <a:gd name="connsiteY3768" fmla="*/ 245954 h 1410022"/>
                <a:gd name="connsiteX3769" fmla="*/ 269554 w 713885"/>
                <a:gd name="connsiteY3769" fmla="*/ 238956 h 1410022"/>
                <a:gd name="connsiteX3770" fmla="*/ 264009 w 713885"/>
                <a:gd name="connsiteY3770" fmla="*/ 207206 h 1410022"/>
                <a:gd name="connsiteX3771" fmla="*/ 261449 w 713885"/>
                <a:gd name="connsiteY3771" fmla="*/ 193636 h 1410022"/>
                <a:gd name="connsiteX3772" fmla="*/ 264606 w 713885"/>
                <a:gd name="connsiteY3772" fmla="*/ 196964 h 1410022"/>
                <a:gd name="connsiteX3773" fmla="*/ 264606 w 713885"/>
                <a:gd name="connsiteY3773" fmla="*/ 196964 h 1410022"/>
                <a:gd name="connsiteX3774" fmla="*/ 264606 w 713885"/>
                <a:gd name="connsiteY3774" fmla="*/ 196964 h 1410022"/>
                <a:gd name="connsiteX3775" fmla="*/ 264606 w 713885"/>
                <a:gd name="connsiteY3775" fmla="*/ 196964 h 1410022"/>
                <a:gd name="connsiteX3776" fmla="*/ 264606 w 713885"/>
                <a:gd name="connsiteY3776" fmla="*/ 196964 h 1410022"/>
                <a:gd name="connsiteX3777" fmla="*/ 271260 w 713885"/>
                <a:gd name="connsiteY3777" fmla="*/ 202683 h 1410022"/>
                <a:gd name="connsiteX3778" fmla="*/ 272967 w 713885"/>
                <a:gd name="connsiteY3778" fmla="*/ 216594 h 1410022"/>
                <a:gd name="connsiteX3779" fmla="*/ 263923 w 713885"/>
                <a:gd name="connsiteY3779" fmla="*/ 207121 h 1410022"/>
                <a:gd name="connsiteX3780" fmla="*/ 259572 w 713885"/>
                <a:gd name="connsiteY3780" fmla="*/ 184418 h 1410022"/>
                <a:gd name="connsiteX3781" fmla="*/ 253856 w 713885"/>
                <a:gd name="connsiteY3781" fmla="*/ 156424 h 1410022"/>
                <a:gd name="connsiteX3782" fmla="*/ 256244 w 713885"/>
                <a:gd name="connsiteY3782" fmla="*/ 158984 h 1410022"/>
                <a:gd name="connsiteX3783" fmla="*/ 266909 w 713885"/>
                <a:gd name="connsiteY3783" fmla="*/ 171360 h 1410022"/>
                <a:gd name="connsiteX3784" fmla="*/ 270151 w 713885"/>
                <a:gd name="connsiteY3784" fmla="*/ 193977 h 1410022"/>
                <a:gd name="connsiteX3785" fmla="*/ 268872 w 713885"/>
                <a:gd name="connsiteY3785" fmla="*/ 192612 h 1410022"/>
                <a:gd name="connsiteX3786" fmla="*/ 268872 w 713885"/>
                <a:gd name="connsiteY3786" fmla="*/ 192612 h 1410022"/>
                <a:gd name="connsiteX3787" fmla="*/ 268872 w 713885"/>
                <a:gd name="connsiteY3787" fmla="*/ 192612 h 1410022"/>
                <a:gd name="connsiteX3788" fmla="*/ 268872 w 713885"/>
                <a:gd name="connsiteY3788" fmla="*/ 192612 h 1410022"/>
                <a:gd name="connsiteX3789" fmla="*/ 268872 w 713885"/>
                <a:gd name="connsiteY3789" fmla="*/ 192612 h 1410022"/>
                <a:gd name="connsiteX3790" fmla="*/ 259657 w 713885"/>
                <a:gd name="connsiteY3790" fmla="*/ 184503 h 1410022"/>
                <a:gd name="connsiteX3791" fmla="*/ 270322 w 713885"/>
                <a:gd name="connsiteY3791" fmla="*/ 175200 h 1410022"/>
                <a:gd name="connsiteX3792" fmla="*/ 278939 w 713885"/>
                <a:gd name="connsiteY3792" fmla="*/ 182370 h 1410022"/>
                <a:gd name="connsiteX3793" fmla="*/ 280219 w 713885"/>
                <a:gd name="connsiteY3793" fmla="*/ 192014 h 1410022"/>
                <a:gd name="connsiteX3794" fmla="*/ 281840 w 713885"/>
                <a:gd name="connsiteY3794" fmla="*/ 206011 h 1410022"/>
                <a:gd name="connsiteX3795" fmla="*/ 274929 w 713885"/>
                <a:gd name="connsiteY3795" fmla="*/ 198842 h 1410022"/>
                <a:gd name="connsiteX3796" fmla="*/ 270407 w 713885"/>
                <a:gd name="connsiteY3796" fmla="*/ 175286 h 1410022"/>
                <a:gd name="connsiteX3797" fmla="*/ 284314 w 713885"/>
                <a:gd name="connsiteY3797" fmla="*/ 191161 h 1410022"/>
                <a:gd name="connsiteX3798" fmla="*/ 283375 w 713885"/>
                <a:gd name="connsiteY3798" fmla="*/ 185954 h 1410022"/>
                <a:gd name="connsiteX3799" fmla="*/ 286703 w 713885"/>
                <a:gd name="connsiteY3799" fmla="*/ 188685 h 1410022"/>
                <a:gd name="connsiteX3800" fmla="*/ 289177 w 713885"/>
                <a:gd name="connsiteY3800" fmla="*/ 190819 h 1410022"/>
                <a:gd name="connsiteX3801" fmla="*/ 291737 w 713885"/>
                <a:gd name="connsiteY3801" fmla="*/ 215912 h 1410022"/>
                <a:gd name="connsiteX3802" fmla="*/ 287641 w 713885"/>
                <a:gd name="connsiteY3802" fmla="*/ 211729 h 1410022"/>
                <a:gd name="connsiteX3803" fmla="*/ 284314 w 713885"/>
                <a:gd name="connsiteY3803" fmla="*/ 191075 h 1410022"/>
                <a:gd name="connsiteX3804" fmla="*/ 284655 w 713885"/>
                <a:gd name="connsiteY3804" fmla="*/ 230677 h 1410022"/>
                <a:gd name="connsiteX3805" fmla="*/ 279195 w 713885"/>
                <a:gd name="connsiteY3805" fmla="*/ 223849 h 1410022"/>
                <a:gd name="connsiteX3806" fmla="*/ 276379 w 713885"/>
                <a:gd name="connsiteY3806" fmla="*/ 206779 h 1410022"/>
                <a:gd name="connsiteX3807" fmla="*/ 282608 w 713885"/>
                <a:gd name="connsiteY3807" fmla="*/ 211729 h 1410022"/>
                <a:gd name="connsiteX3808" fmla="*/ 284741 w 713885"/>
                <a:gd name="connsiteY3808" fmla="*/ 230592 h 1410022"/>
                <a:gd name="connsiteX3809" fmla="*/ 289177 w 713885"/>
                <a:gd name="connsiteY3809" fmla="*/ 267547 h 1410022"/>
                <a:gd name="connsiteX3810" fmla="*/ 291992 w 713885"/>
                <a:gd name="connsiteY3810" fmla="*/ 290762 h 1410022"/>
                <a:gd name="connsiteX3811" fmla="*/ 285594 w 713885"/>
                <a:gd name="connsiteY3811" fmla="*/ 280947 h 1410022"/>
                <a:gd name="connsiteX3812" fmla="*/ 284143 w 713885"/>
                <a:gd name="connsiteY3812" fmla="*/ 262768 h 1410022"/>
                <a:gd name="connsiteX3813" fmla="*/ 289177 w 713885"/>
                <a:gd name="connsiteY3813" fmla="*/ 267547 h 1410022"/>
                <a:gd name="connsiteX3814" fmla="*/ 292675 w 713885"/>
                <a:gd name="connsiteY3814" fmla="*/ 296822 h 1410022"/>
                <a:gd name="connsiteX3815" fmla="*/ 293528 w 713885"/>
                <a:gd name="connsiteY3815" fmla="*/ 304503 h 1410022"/>
                <a:gd name="connsiteX3816" fmla="*/ 286532 w 713885"/>
                <a:gd name="connsiteY3816" fmla="*/ 294518 h 1410022"/>
                <a:gd name="connsiteX3817" fmla="*/ 286191 w 713885"/>
                <a:gd name="connsiteY3817" fmla="*/ 289141 h 1410022"/>
                <a:gd name="connsiteX3818" fmla="*/ 292675 w 713885"/>
                <a:gd name="connsiteY3818" fmla="*/ 296822 h 1410022"/>
                <a:gd name="connsiteX3819" fmla="*/ 294467 w 713885"/>
                <a:gd name="connsiteY3819" fmla="*/ 313465 h 1410022"/>
                <a:gd name="connsiteX3820" fmla="*/ 296770 w 713885"/>
                <a:gd name="connsiteY3820" fmla="*/ 337277 h 1410022"/>
                <a:gd name="connsiteX3821" fmla="*/ 293102 w 713885"/>
                <a:gd name="connsiteY3821" fmla="*/ 331474 h 1410022"/>
                <a:gd name="connsiteX3822" fmla="*/ 290969 w 713885"/>
                <a:gd name="connsiteY3822" fmla="*/ 322170 h 1410022"/>
                <a:gd name="connsiteX3823" fmla="*/ 290713 w 713885"/>
                <a:gd name="connsiteY3823" fmla="*/ 322170 h 1410022"/>
                <a:gd name="connsiteX3824" fmla="*/ 292163 w 713885"/>
                <a:gd name="connsiteY3824" fmla="*/ 330022 h 1410022"/>
                <a:gd name="connsiteX3825" fmla="*/ 287726 w 713885"/>
                <a:gd name="connsiteY3825" fmla="*/ 323024 h 1410022"/>
                <a:gd name="connsiteX3826" fmla="*/ 286959 w 713885"/>
                <a:gd name="connsiteY3826" fmla="*/ 304418 h 1410022"/>
                <a:gd name="connsiteX3827" fmla="*/ 294467 w 713885"/>
                <a:gd name="connsiteY3827" fmla="*/ 313465 h 1410022"/>
                <a:gd name="connsiteX3828" fmla="*/ 315966 w 713885"/>
                <a:gd name="connsiteY3828" fmla="*/ 399923 h 1410022"/>
                <a:gd name="connsiteX3829" fmla="*/ 304449 w 713885"/>
                <a:gd name="connsiteY3829" fmla="*/ 382426 h 1410022"/>
                <a:gd name="connsiteX3830" fmla="*/ 300012 w 713885"/>
                <a:gd name="connsiteY3830" fmla="*/ 362199 h 1410022"/>
                <a:gd name="connsiteX3831" fmla="*/ 299500 w 713885"/>
                <a:gd name="connsiteY3831" fmla="*/ 347946 h 1410022"/>
                <a:gd name="connsiteX3832" fmla="*/ 309312 w 713885"/>
                <a:gd name="connsiteY3832" fmla="*/ 360236 h 1410022"/>
                <a:gd name="connsiteX3833" fmla="*/ 316052 w 713885"/>
                <a:gd name="connsiteY3833" fmla="*/ 399923 h 1410022"/>
                <a:gd name="connsiteX3834" fmla="*/ 300609 w 713885"/>
                <a:gd name="connsiteY3834" fmla="*/ 376452 h 1410022"/>
                <a:gd name="connsiteX3835" fmla="*/ 300524 w 713885"/>
                <a:gd name="connsiteY3835" fmla="*/ 376281 h 1410022"/>
                <a:gd name="connsiteX3836" fmla="*/ 300524 w 713885"/>
                <a:gd name="connsiteY3836" fmla="*/ 375684 h 1410022"/>
                <a:gd name="connsiteX3837" fmla="*/ 300609 w 713885"/>
                <a:gd name="connsiteY3837" fmla="*/ 376537 h 1410022"/>
                <a:gd name="connsiteX3838" fmla="*/ 302486 w 713885"/>
                <a:gd name="connsiteY3838" fmla="*/ 387291 h 1410022"/>
                <a:gd name="connsiteX3839" fmla="*/ 306752 w 713885"/>
                <a:gd name="connsiteY3839" fmla="*/ 412981 h 1410022"/>
                <a:gd name="connsiteX3840" fmla="*/ 297624 w 713885"/>
                <a:gd name="connsiteY3840" fmla="*/ 401630 h 1410022"/>
                <a:gd name="connsiteX3841" fmla="*/ 297624 w 713885"/>
                <a:gd name="connsiteY3841" fmla="*/ 401630 h 1410022"/>
                <a:gd name="connsiteX3842" fmla="*/ 297624 w 713885"/>
                <a:gd name="connsiteY3842" fmla="*/ 401630 h 1410022"/>
                <a:gd name="connsiteX3843" fmla="*/ 297624 w 713885"/>
                <a:gd name="connsiteY3843" fmla="*/ 401630 h 1410022"/>
                <a:gd name="connsiteX3844" fmla="*/ 297624 w 713885"/>
                <a:gd name="connsiteY3844" fmla="*/ 401630 h 1410022"/>
                <a:gd name="connsiteX3845" fmla="*/ 297453 w 713885"/>
                <a:gd name="connsiteY3845" fmla="*/ 401459 h 1410022"/>
                <a:gd name="connsiteX3846" fmla="*/ 292504 w 713885"/>
                <a:gd name="connsiteY3846" fmla="*/ 379269 h 1410022"/>
                <a:gd name="connsiteX3847" fmla="*/ 290969 w 713885"/>
                <a:gd name="connsiteY3847" fmla="*/ 372611 h 1410022"/>
                <a:gd name="connsiteX3848" fmla="*/ 302657 w 713885"/>
                <a:gd name="connsiteY3848" fmla="*/ 387462 h 1410022"/>
                <a:gd name="connsiteX3849" fmla="*/ 268359 w 713885"/>
                <a:gd name="connsiteY3849" fmla="*/ 295286 h 1410022"/>
                <a:gd name="connsiteX3850" fmla="*/ 266056 w 713885"/>
                <a:gd name="connsiteY3850" fmla="*/ 275826 h 1410022"/>
                <a:gd name="connsiteX3851" fmla="*/ 270834 w 713885"/>
                <a:gd name="connsiteY3851" fmla="*/ 282739 h 1410022"/>
                <a:gd name="connsiteX3852" fmla="*/ 274076 w 713885"/>
                <a:gd name="connsiteY3852" fmla="*/ 303308 h 1410022"/>
                <a:gd name="connsiteX3853" fmla="*/ 268445 w 713885"/>
                <a:gd name="connsiteY3853" fmla="*/ 295371 h 1410022"/>
                <a:gd name="connsiteX3854" fmla="*/ 265118 w 713885"/>
                <a:gd name="connsiteY3854" fmla="*/ 268145 h 1410022"/>
                <a:gd name="connsiteX3855" fmla="*/ 263752 w 713885"/>
                <a:gd name="connsiteY3855" fmla="*/ 257647 h 1410022"/>
                <a:gd name="connsiteX3856" fmla="*/ 267847 w 713885"/>
                <a:gd name="connsiteY3856" fmla="*/ 264475 h 1410022"/>
                <a:gd name="connsiteX3857" fmla="*/ 269298 w 713885"/>
                <a:gd name="connsiteY3857" fmla="*/ 273180 h 1410022"/>
                <a:gd name="connsiteX3858" fmla="*/ 265118 w 713885"/>
                <a:gd name="connsiteY3858" fmla="*/ 268145 h 1410022"/>
                <a:gd name="connsiteX3859" fmla="*/ 259913 w 713885"/>
                <a:gd name="connsiteY3859" fmla="*/ 233835 h 1410022"/>
                <a:gd name="connsiteX3860" fmla="*/ 263923 w 713885"/>
                <a:gd name="connsiteY3860" fmla="*/ 239553 h 1410022"/>
                <a:gd name="connsiteX3861" fmla="*/ 264606 w 713885"/>
                <a:gd name="connsiteY3861" fmla="*/ 244759 h 1410022"/>
                <a:gd name="connsiteX3862" fmla="*/ 264606 w 713885"/>
                <a:gd name="connsiteY3862" fmla="*/ 244759 h 1410022"/>
                <a:gd name="connsiteX3863" fmla="*/ 264606 w 713885"/>
                <a:gd name="connsiteY3863" fmla="*/ 244930 h 1410022"/>
                <a:gd name="connsiteX3864" fmla="*/ 264606 w 713885"/>
                <a:gd name="connsiteY3864" fmla="*/ 244930 h 1410022"/>
                <a:gd name="connsiteX3865" fmla="*/ 266142 w 713885"/>
                <a:gd name="connsiteY3865" fmla="*/ 254148 h 1410022"/>
                <a:gd name="connsiteX3866" fmla="*/ 262473 w 713885"/>
                <a:gd name="connsiteY3866" fmla="*/ 249454 h 1410022"/>
                <a:gd name="connsiteX3867" fmla="*/ 259828 w 713885"/>
                <a:gd name="connsiteY3867" fmla="*/ 233835 h 1410022"/>
                <a:gd name="connsiteX3868" fmla="*/ 258719 w 713885"/>
                <a:gd name="connsiteY3868" fmla="*/ 226922 h 1410022"/>
                <a:gd name="connsiteX3869" fmla="*/ 254197 w 713885"/>
                <a:gd name="connsiteY3869" fmla="*/ 201658 h 1410022"/>
                <a:gd name="connsiteX3870" fmla="*/ 259657 w 713885"/>
                <a:gd name="connsiteY3870" fmla="*/ 208828 h 1410022"/>
                <a:gd name="connsiteX3871" fmla="*/ 262899 w 713885"/>
                <a:gd name="connsiteY3871" fmla="*/ 231445 h 1410022"/>
                <a:gd name="connsiteX3872" fmla="*/ 258804 w 713885"/>
                <a:gd name="connsiteY3872" fmla="*/ 226922 h 1410022"/>
                <a:gd name="connsiteX3873" fmla="*/ 253002 w 713885"/>
                <a:gd name="connsiteY3873" fmla="*/ 195513 h 1410022"/>
                <a:gd name="connsiteX3874" fmla="*/ 250272 w 713885"/>
                <a:gd name="connsiteY3874" fmla="*/ 181260 h 1410022"/>
                <a:gd name="connsiteX3875" fmla="*/ 256501 w 713885"/>
                <a:gd name="connsiteY3875" fmla="*/ 188259 h 1410022"/>
                <a:gd name="connsiteX3876" fmla="*/ 258463 w 713885"/>
                <a:gd name="connsiteY3876" fmla="*/ 201317 h 1410022"/>
                <a:gd name="connsiteX3877" fmla="*/ 253002 w 713885"/>
                <a:gd name="connsiteY3877" fmla="*/ 195513 h 1410022"/>
                <a:gd name="connsiteX3878" fmla="*/ 252235 w 713885"/>
                <a:gd name="connsiteY3878" fmla="*/ 147974 h 1410022"/>
                <a:gd name="connsiteX3879" fmla="*/ 261278 w 713885"/>
                <a:gd name="connsiteY3879" fmla="*/ 150449 h 1410022"/>
                <a:gd name="connsiteX3880" fmla="*/ 264009 w 713885"/>
                <a:gd name="connsiteY3880" fmla="*/ 152583 h 1410022"/>
                <a:gd name="connsiteX3881" fmla="*/ 264691 w 713885"/>
                <a:gd name="connsiteY3881" fmla="*/ 156509 h 1410022"/>
                <a:gd name="connsiteX3882" fmla="*/ 265885 w 713885"/>
                <a:gd name="connsiteY3882" fmla="*/ 163849 h 1410022"/>
                <a:gd name="connsiteX3883" fmla="*/ 257610 w 713885"/>
                <a:gd name="connsiteY3883" fmla="*/ 157704 h 1410022"/>
                <a:gd name="connsiteX3884" fmla="*/ 253685 w 713885"/>
                <a:gd name="connsiteY3884" fmla="*/ 154888 h 1410022"/>
                <a:gd name="connsiteX3885" fmla="*/ 252235 w 713885"/>
                <a:gd name="connsiteY3885" fmla="*/ 147974 h 1410022"/>
                <a:gd name="connsiteX3886" fmla="*/ 266056 w 713885"/>
                <a:gd name="connsiteY3886" fmla="*/ 154119 h 1410022"/>
                <a:gd name="connsiteX3887" fmla="*/ 276294 w 713885"/>
                <a:gd name="connsiteY3887" fmla="*/ 161545 h 1410022"/>
                <a:gd name="connsiteX3888" fmla="*/ 278086 w 713885"/>
                <a:gd name="connsiteY3888" fmla="*/ 174774 h 1410022"/>
                <a:gd name="connsiteX3889" fmla="*/ 274673 w 713885"/>
                <a:gd name="connsiteY3889" fmla="*/ 170848 h 1410022"/>
                <a:gd name="connsiteX3890" fmla="*/ 274673 w 713885"/>
                <a:gd name="connsiteY3890" fmla="*/ 170848 h 1410022"/>
                <a:gd name="connsiteX3891" fmla="*/ 274673 w 713885"/>
                <a:gd name="connsiteY3891" fmla="*/ 170848 h 1410022"/>
                <a:gd name="connsiteX3892" fmla="*/ 274673 w 713885"/>
                <a:gd name="connsiteY3892" fmla="*/ 170848 h 1410022"/>
                <a:gd name="connsiteX3893" fmla="*/ 274673 w 713885"/>
                <a:gd name="connsiteY3893" fmla="*/ 170848 h 1410022"/>
                <a:gd name="connsiteX3894" fmla="*/ 268530 w 713885"/>
                <a:gd name="connsiteY3894" fmla="*/ 165897 h 1410022"/>
                <a:gd name="connsiteX3895" fmla="*/ 266483 w 713885"/>
                <a:gd name="connsiteY3895" fmla="*/ 155997 h 1410022"/>
                <a:gd name="connsiteX3896" fmla="*/ 266056 w 713885"/>
                <a:gd name="connsiteY3896" fmla="*/ 154119 h 1410022"/>
                <a:gd name="connsiteX3897" fmla="*/ 299245 w 713885"/>
                <a:gd name="connsiteY3897" fmla="*/ 274887 h 1410022"/>
                <a:gd name="connsiteX3898" fmla="*/ 297538 w 713885"/>
                <a:gd name="connsiteY3898" fmla="*/ 272839 h 1410022"/>
                <a:gd name="connsiteX3899" fmla="*/ 294808 w 713885"/>
                <a:gd name="connsiteY3899" fmla="*/ 269425 h 1410022"/>
                <a:gd name="connsiteX3900" fmla="*/ 292504 w 713885"/>
                <a:gd name="connsiteY3900" fmla="*/ 244845 h 1410022"/>
                <a:gd name="connsiteX3901" fmla="*/ 295405 w 713885"/>
                <a:gd name="connsiteY3901" fmla="*/ 247661 h 1410022"/>
                <a:gd name="connsiteX3902" fmla="*/ 299245 w 713885"/>
                <a:gd name="connsiteY3902" fmla="*/ 274802 h 1410022"/>
                <a:gd name="connsiteX3903" fmla="*/ 299586 w 713885"/>
                <a:gd name="connsiteY3903" fmla="*/ 277192 h 1410022"/>
                <a:gd name="connsiteX3904" fmla="*/ 304363 w 713885"/>
                <a:gd name="connsiteY3904" fmla="*/ 309454 h 1410022"/>
                <a:gd name="connsiteX3905" fmla="*/ 298733 w 713885"/>
                <a:gd name="connsiteY3905" fmla="*/ 301175 h 1410022"/>
                <a:gd name="connsiteX3906" fmla="*/ 296941 w 713885"/>
                <a:gd name="connsiteY3906" fmla="*/ 298358 h 1410022"/>
                <a:gd name="connsiteX3907" fmla="*/ 296685 w 713885"/>
                <a:gd name="connsiteY3907" fmla="*/ 294518 h 1410022"/>
                <a:gd name="connsiteX3908" fmla="*/ 295064 w 713885"/>
                <a:gd name="connsiteY3908" fmla="*/ 273010 h 1410022"/>
                <a:gd name="connsiteX3909" fmla="*/ 296258 w 713885"/>
                <a:gd name="connsiteY3909" fmla="*/ 274119 h 1410022"/>
                <a:gd name="connsiteX3910" fmla="*/ 299586 w 713885"/>
                <a:gd name="connsiteY3910" fmla="*/ 277106 h 1410022"/>
                <a:gd name="connsiteX3911" fmla="*/ 306411 w 713885"/>
                <a:gd name="connsiteY3911" fmla="*/ 323451 h 1410022"/>
                <a:gd name="connsiteX3912" fmla="*/ 302828 w 713885"/>
                <a:gd name="connsiteY3912" fmla="*/ 318159 h 1410022"/>
                <a:gd name="connsiteX3913" fmla="*/ 300183 w 713885"/>
                <a:gd name="connsiteY3913" fmla="*/ 305784 h 1410022"/>
                <a:gd name="connsiteX3914" fmla="*/ 299927 w 713885"/>
                <a:gd name="connsiteY3914" fmla="*/ 305784 h 1410022"/>
                <a:gd name="connsiteX3915" fmla="*/ 301804 w 713885"/>
                <a:gd name="connsiteY3915" fmla="*/ 316708 h 1410022"/>
                <a:gd name="connsiteX3916" fmla="*/ 297624 w 713885"/>
                <a:gd name="connsiteY3916" fmla="*/ 310563 h 1410022"/>
                <a:gd name="connsiteX3917" fmla="*/ 297112 w 713885"/>
                <a:gd name="connsiteY3917" fmla="*/ 302114 h 1410022"/>
                <a:gd name="connsiteX3918" fmla="*/ 297282 w 713885"/>
                <a:gd name="connsiteY3918" fmla="*/ 302370 h 1410022"/>
                <a:gd name="connsiteX3919" fmla="*/ 304449 w 713885"/>
                <a:gd name="connsiteY3919" fmla="*/ 310648 h 1410022"/>
                <a:gd name="connsiteX3920" fmla="*/ 306326 w 713885"/>
                <a:gd name="connsiteY3920" fmla="*/ 323451 h 1410022"/>
                <a:gd name="connsiteX3921" fmla="*/ 321427 w 713885"/>
                <a:gd name="connsiteY3921" fmla="*/ 431843 h 1410022"/>
                <a:gd name="connsiteX3922" fmla="*/ 312469 w 713885"/>
                <a:gd name="connsiteY3922" fmla="*/ 420236 h 1410022"/>
                <a:gd name="connsiteX3923" fmla="*/ 306667 w 713885"/>
                <a:gd name="connsiteY3923" fmla="*/ 392412 h 1410022"/>
                <a:gd name="connsiteX3924" fmla="*/ 316820 w 713885"/>
                <a:gd name="connsiteY3924" fmla="*/ 404617 h 1410022"/>
                <a:gd name="connsiteX3925" fmla="*/ 321427 w 713885"/>
                <a:gd name="connsiteY3925" fmla="*/ 431758 h 1410022"/>
                <a:gd name="connsiteX3926" fmla="*/ 325266 w 713885"/>
                <a:gd name="connsiteY3926" fmla="*/ 454717 h 1410022"/>
                <a:gd name="connsiteX3927" fmla="*/ 316905 w 713885"/>
                <a:gd name="connsiteY3927" fmla="*/ 442426 h 1410022"/>
                <a:gd name="connsiteX3928" fmla="*/ 314175 w 713885"/>
                <a:gd name="connsiteY3928" fmla="*/ 428600 h 1410022"/>
                <a:gd name="connsiteX3929" fmla="*/ 322451 w 713885"/>
                <a:gd name="connsiteY3929" fmla="*/ 437732 h 1410022"/>
                <a:gd name="connsiteX3930" fmla="*/ 325352 w 713885"/>
                <a:gd name="connsiteY3930" fmla="*/ 454717 h 1410022"/>
                <a:gd name="connsiteX3931" fmla="*/ 326717 w 713885"/>
                <a:gd name="connsiteY3931" fmla="*/ 462739 h 1410022"/>
                <a:gd name="connsiteX3932" fmla="*/ 332603 w 713885"/>
                <a:gd name="connsiteY3932" fmla="*/ 492185 h 1410022"/>
                <a:gd name="connsiteX3933" fmla="*/ 324328 w 713885"/>
                <a:gd name="connsiteY3933" fmla="*/ 480236 h 1410022"/>
                <a:gd name="connsiteX3934" fmla="*/ 324328 w 713885"/>
                <a:gd name="connsiteY3934" fmla="*/ 480236 h 1410022"/>
                <a:gd name="connsiteX3935" fmla="*/ 324328 w 713885"/>
                <a:gd name="connsiteY3935" fmla="*/ 480236 h 1410022"/>
                <a:gd name="connsiteX3936" fmla="*/ 324328 w 713885"/>
                <a:gd name="connsiteY3936" fmla="*/ 480236 h 1410022"/>
                <a:gd name="connsiteX3937" fmla="*/ 324328 w 713885"/>
                <a:gd name="connsiteY3937" fmla="*/ 480236 h 1410022"/>
                <a:gd name="connsiteX3938" fmla="*/ 323389 w 713885"/>
                <a:gd name="connsiteY3938" fmla="*/ 478956 h 1410022"/>
                <a:gd name="connsiteX3939" fmla="*/ 321598 w 713885"/>
                <a:gd name="connsiteY3939" fmla="*/ 466921 h 1410022"/>
                <a:gd name="connsiteX3940" fmla="*/ 321598 w 713885"/>
                <a:gd name="connsiteY3940" fmla="*/ 466921 h 1410022"/>
                <a:gd name="connsiteX3941" fmla="*/ 321598 w 713885"/>
                <a:gd name="connsiteY3941" fmla="*/ 466665 h 1410022"/>
                <a:gd name="connsiteX3942" fmla="*/ 321598 w 713885"/>
                <a:gd name="connsiteY3942" fmla="*/ 466409 h 1410022"/>
                <a:gd name="connsiteX3943" fmla="*/ 321598 w 713885"/>
                <a:gd name="connsiteY3943" fmla="*/ 466409 h 1410022"/>
                <a:gd name="connsiteX3944" fmla="*/ 319123 w 713885"/>
                <a:gd name="connsiteY3944" fmla="*/ 453522 h 1410022"/>
                <a:gd name="connsiteX3945" fmla="*/ 326802 w 713885"/>
                <a:gd name="connsiteY3945" fmla="*/ 462825 h 1410022"/>
                <a:gd name="connsiteX3946" fmla="*/ 334736 w 713885"/>
                <a:gd name="connsiteY3946" fmla="*/ 502768 h 1410022"/>
                <a:gd name="connsiteX3947" fmla="*/ 339429 w 713885"/>
                <a:gd name="connsiteY3947" fmla="*/ 526239 h 1410022"/>
                <a:gd name="connsiteX3948" fmla="*/ 328167 w 713885"/>
                <a:gd name="connsiteY3948" fmla="*/ 511303 h 1410022"/>
                <a:gd name="connsiteX3949" fmla="*/ 328167 w 713885"/>
                <a:gd name="connsiteY3949" fmla="*/ 511303 h 1410022"/>
                <a:gd name="connsiteX3950" fmla="*/ 328167 w 713885"/>
                <a:gd name="connsiteY3950" fmla="*/ 511303 h 1410022"/>
                <a:gd name="connsiteX3951" fmla="*/ 328167 w 713885"/>
                <a:gd name="connsiteY3951" fmla="*/ 511303 h 1410022"/>
                <a:gd name="connsiteX3952" fmla="*/ 328167 w 713885"/>
                <a:gd name="connsiteY3952" fmla="*/ 511303 h 1410022"/>
                <a:gd name="connsiteX3953" fmla="*/ 328081 w 713885"/>
                <a:gd name="connsiteY3953" fmla="*/ 511217 h 1410022"/>
                <a:gd name="connsiteX3954" fmla="*/ 325266 w 713885"/>
                <a:gd name="connsiteY3954" fmla="*/ 491160 h 1410022"/>
                <a:gd name="connsiteX3955" fmla="*/ 334822 w 713885"/>
                <a:gd name="connsiteY3955" fmla="*/ 502853 h 1410022"/>
                <a:gd name="connsiteX3956" fmla="*/ 341135 w 713885"/>
                <a:gd name="connsiteY3956" fmla="*/ 534944 h 1410022"/>
                <a:gd name="connsiteX3957" fmla="*/ 346425 w 713885"/>
                <a:gd name="connsiteY3957" fmla="*/ 561402 h 1410022"/>
                <a:gd name="connsiteX3958" fmla="*/ 334054 w 713885"/>
                <a:gd name="connsiteY3958" fmla="*/ 530847 h 1410022"/>
                <a:gd name="connsiteX3959" fmla="*/ 333798 w 713885"/>
                <a:gd name="connsiteY3959" fmla="*/ 530933 h 1410022"/>
                <a:gd name="connsiteX3960" fmla="*/ 345913 w 713885"/>
                <a:gd name="connsiteY3960" fmla="*/ 564475 h 1410022"/>
                <a:gd name="connsiteX3961" fmla="*/ 345401 w 713885"/>
                <a:gd name="connsiteY3961" fmla="*/ 563877 h 1410022"/>
                <a:gd name="connsiteX3962" fmla="*/ 332603 w 713885"/>
                <a:gd name="connsiteY3962" fmla="*/ 546466 h 1410022"/>
                <a:gd name="connsiteX3963" fmla="*/ 329532 w 713885"/>
                <a:gd name="connsiteY3963" fmla="*/ 522142 h 1410022"/>
                <a:gd name="connsiteX3964" fmla="*/ 341221 w 713885"/>
                <a:gd name="connsiteY3964" fmla="*/ 534944 h 1410022"/>
                <a:gd name="connsiteX3965" fmla="*/ 362550 w 713885"/>
                <a:gd name="connsiteY3965" fmla="*/ 610392 h 1410022"/>
                <a:gd name="connsiteX3966" fmla="*/ 354786 w 713885"/>
                <a:gd name="connsiteY3966" fmla="*/ 600150 h 1410022"/>
                <a:gd name="connsiteX3967" fmla="*/ 351800 w 713885"/>
                <a:gd name="connsiteY3967" fmla="*/ 580776 h 1410022"/>
                <a:gd name="connsiteX3968" fmla="*/ 362550 w 713885"/>
                <a:gd name="connsiteY3968" fmla="*/ 610392 h 1410022"/>
                <a:gd name="connsiteX3969" fmla="*/ 414423 w 713885"/>
                <a:gd name="connsiteY3969" fmla="*/ 720919 h 1410022"/>
                <a:gd name="connsiteX3970" fmla="*/ 414508 w 713885"/>
                <a:gd name="connsiteY3970" fmla="*/ 722967 h 1410022"/>
                <a:gd name="connsiteX3971" fmla="*/ 414508 w 713885"/>
                <a:gd name="connsiteY3971" fmla="*/ 723906 h 1410022"/>
                <a:gd name="connsiteX3972" fmla="*/ 412631 w 713885"/>
                <a:gd name="connsiteY3972" fmla="*/ 721943 h 1410022"/>
                <a:gd name="connsiteX3973" fmla="*/ 410584 w 713885"/>
                <a:gd name="connsiteY3973" fmla="*/ 719809 h 1410022"/>
                <a:gd name="connsiteX3974" fmla="*/ 414337 w 713885"/>
                <a:gd name="connsiteY3974" fmla="*/ 720919 h 1410022"/>
                <a:gd name="connsiteX3975" fmla="*/ 422357 w 713885"/>
                <a:gd name="connsiteY3975" fmla="*/ 723820 h 1410022"/>
                <a:gd name="connsiteX3976" fmla="*/ 427050 w 713885"/>
                <a:gd name="connsiteY3976" fmla="*/ 725954 h 1410022"/>
                <a:gd name="connsiteX3977" fmla="*/ 424746 w 713885"/>
                <a:gd name="connsiteY3977" fmla="*/ 728770 h 1410022"/>
                <a:gd name="connsiteX3978" fmla="*/ 422357 w 713885"/>
                <a:gd name="connsiteY3978" fmla="*/ 723820 h 1410022"/>
                <a:gd name="connsiteX3979" fmla="*/ 430547 w 713885"/>
                <a:gd name="connsiteY3979" fmla="*/ 738927 h 1410022"/>
                <a:gd name="connsiteX3980" fmla="*/ 431827 w 713885"/>
                <a:gd name="connsiteY3980" fmla="*/ 738073 h 1410022"/>
                <a:gd name="connsiteX3981" fmla="*/ 434813 w 713885"/>
                <a:gd name="connsiteY3981" fmla="*/ 747974 h 1410022"/>
                <a:gd name="connsiteX3982" fmla="*/ 434899 w 713885"/>
                <a:gd name="connsiteY3982" fmla="*/ 749766 h 1410022"/>
                <a:gd name="connsiteX3983" fmla="*/ 431145 w 713885"/>
                <a:gd name="connsiteY3983" fmla="*/ 742000 h 1410022"/>
                <a:gd name="connsiteX3984" fmla="*/ 430889 w 713885"/>
                <a:gd name="connsiteY3984" fmla="*/ 740634 h 1410022"/>
                <a:gd name="connsiteX3985" fmla="*/ 430547 w 713885"/>
                <a:gd name="connsiteY3985" fmla="*/ 739012 h 1410022"/>
                <a:gd name="connsiteX3986" fmla="*/ 527297 w 713885"/>
                <a:gd name="connsiteY3986" fmla="*/ 953664 h 1410022"/>
                <a:gd name="connsiteX3987" fmla="*/ 529771 w 713885"/>
                <a:gd name="connsiteY3987" fmla="*/ 957504 h 1410022"/>
                <a:gd name="connsiteX3988" fmla="*/ 534549 w 713885"/>
                <a:gd name="connsiteY3988" fmla="*/ 965271 h 1410022"/>
                <a:gd name="connsiteX3989" fmla="*/ 533270 w 713885"/>
                <a:gd name="connsiteY3989" fmla="*/ 964418 h 1410022"/>
                <a:gd name="connsiteX3990" fmla="*/ 527980 w 713885"/>
                <a:gd name="connsiteY3990" fmla="*/ 955115 h 1410022"/>
                <a:gd name="connsiteX3991" fmla="*/ 527297 w 713885"/>
                <a:gd name="connsiteY3991" fmla="*/ 953664 h 1410022"/>
                <a:gd name="connsiteX3992" fmla="*/ 558268 w 713885"/>
                <a:gd name="connsiteY3992" fmla="*/ 1006665 h 1410022"/>
                <a:gd name="connsiteX3993" fmla="*/ 587361 w 713885"/>
                <a:gd name="connsiteY3993" fmla="*/ 1067775 h 1410022"/>
                <a:gd name="connsiteX3994" fmla="*/ 580535 w 713885"/>
                <a:gd name="connsiteY3994" fmla="*/ 1063080 h 1410022"/>
                <a:gd name="connsiteX3995" fmla="*/ 563728 w 713885"/>
                <a:gd name="connsiteY3995" fmla="*/ 1023393 h 1410022"/>
                <a:gd name="connsiteX3996" fmla="*/ 554684 w 713885"/>
                <a:gd name="connsiteY3996" fmla="*/ 1004702 h 1410022"/>
                <a:gd name="connsiteX3997" fmla="*/ 556902 w 713885"/>
                <a:gd name="connsiteY3997" fmla="*/ 1005897 h 1410022"/>
                <a:gd name="connsiteX3998" fmla="*/ 558268 w 713885"/>
                <a:gd name="connsiteY3998" fmla="*/ 1006665 h 1410022"/>
                <a:gd name="connsiteX3999" fmla="*/ 604168 w 713885"/>
                <a:gd name="connsiteY3999" fmla="*/ 1108571 h 1410022"/>
                <a:gd name="connsiteX4000" fmla="*/ 614150 w 713885"/>
                <a:gd name="connsiteY4000" fmla="*/ 1135541 h 1410022"/>
                <a:gd name="connsiteX4001" fmla="*/ 613041 w 713885"/>
                <a:gd name="connsiteY4001" fmla="*/ 1134773 h 1410022"/>
                <a:gd name="connsiteX4002" fmla="*/ 601012 w 713885"/>
                <a:gd name="connsiteY4002" fmla="*/ 1106523 h 1410022"/>
                <a:gd name="connsiteX4003" fmla="*/ 604168 w 713885"/>
                <a:gd name="connsiteY4003" fmla="*/ 1108657 h 1410022"/>
                <a:gd name="connsiteX4004" fmla="*/ 639489 w 713885"/>
                <a:gd name="connsiteY4004" fmla="*/ 1224560 h 1410022"/>
                <a:gd name="connsiteX4005" fmla="*/ 638977 w 713885"/>
                <a:gd name="connsiteY4005" fmla="*/ 1224048 h 1410022"/>
                <a:gd name="connsiteX4006" fmla="*/ 638722 w 713885"/>
                <a:gd name="connsiteY4006" fmla="*/ 1221316 h 1410022"/>
                <a:gd name="connsiteX4007" fmla="*/ 639489 w 713885"/>
                <a:gd name="connsiteY4007" fmla="*/ 1224560 h 1410022"/>
                <a:gd name="connsiteX4008" fmla="*/ 607410 w 713885"/>
                <a:gd name="connsiteY4008" fmla="*/ 1259553 h 1410022"/>
                <a:gd name="connsiteX4009" fmla="*/ 603059 w 713885"/>
                <a:gd name="connsiteY4009" fmla="*/ 1256565 h 1410022"/>
                <a:gd name="connsiteX4010" fmla="*/ 602633 w 713885"/>
                <a:gd name="connsiteY4010" fmla="*/ 1253151 h 1410022"/>
                <a:gd name="connsiteX4011" fmla="*/ 605875 w 713885"/>
                <a:gd name="connsiteY4011" fmla="*/ 1238130 h 1410022"/>
                <a:gd name="connsiteX4012" fmla="*/ 605875 w 713885"/>
                <a:gd name="connsiteY4012" fmla="*/ 1238130 h 1410022"/>
                <a:gd name="connsiteX4013" fmla="*/ 605875 w 713885"/>
                <a:gd name="connsiteY4013" fmla="*/ 1237959 h 1410022"/>
                <a:gd name="connsiteX4014" fmla="*/ 605875 w 713885"/>
                <a:gd name="connsiteY4014" fmla="*/ 1237789 h 1410022"/>
                <a:gd name="connsiteX4015" fmla="*/ 605875 w 713885"/>
                <a:gd name="connsiteY4015" fmla="*/ 1237789 h 1410022"/>
                <a:gd name="connsiteX4016" fmla="*/ 606472 w 713885"/>
                <a:gd name="connsiteY4016" fmla="*/ 1233265 h 1410022"/>
                <a:gd name="connsiteX4017" fmla="*/ 609373 w 713885"/>
                <a:gd name="connsiteY4017" fmla="*/ 1235143 h 1410022"/>
                <a:gd name="connsiteX4018" fmla="*/ 621914 w 713885"/>
                <a:gd name="connsiteY4018" fmla="*/ 1242227 h 1410022"/>
                <a:gd name="connsiteX4019" fmla="*/ 621487 w 713885"/>
                <a:gd name="connsiteY4019" fmla="*/ 1242909 h 1410022"/>
                <a:gd name="connsiteX4020" fmla="*/ 607325 w 713885"/>
                <a:gd name="connsiteY4020" fmla="*/ 1259553 h 1410022"/>
                <a:gd name="connsiteX4021" fmla="*/ 606557 w 713885"/>
                <a:gd name="connsiteY4021" fmla="*/ 1260321 h 1410022"/>
                <a:gd name="connsiteX4022" fmla="*/ 603827 w 713885"/>
                <a:gd name="connsiteY4022" fmla="*/ 1262710 h 1410022"/>
                <a:gd name="connsiteX4023" fmla="*/ 603229 w 713885"/>
                <a:gd name="connsiteY4023" fmla="*/ 1258358 h 1410022"/>
                <a:gd name="connsiteX4024" fmla="*/ 606472 w 713885"/>
                <a:gd name="connsiteY4024" fmla="*/ 1260406 h 1410022"/>
                <a:gd name="connsiteX4025" fmla="*/ 599049 w 713885"/>
                <a:gd name="connsiteY4025" fmla="*/ 1266380 h 1410022"/>
                <a:gd name="connsiteX4026" fmla="*/ 601609 w 713885"/>
                <a:gd name="connsiteY4026" fmla="*/ 1257248 h 1410022"/>
                <a:gd name="connsiteX4027" fmla="*/ 602718 w 713885"/>
                <a:gd name="connsiteY4027" fmla="*/ 1257931 h 1410022"/>
                <a:gd name="connsiteX4028" fmla="*/ 603571 w 713885"/>
                <a:gd name="connsiteY4028" fmla="*/ 1262966 h 1410022"/>
                <a:gd name="connsiteX4029" fmla="*/ 599134 w 713885"/>
                <a:gd name="connsiteY4029" fmla="*/ 1266380 h 1410022"/>
                <a:gd name="connsiteX4030" fmla="*/ 593162 w 713885"/>
                <a:gd name="connsiteY4030" fmla="*/ 1270136 h 1410022"/>
                <a:gd name="connsiteX4031" fmla="*/ 586934 w 713885"/>
                <a:gd name="connsiteY4031" fmla="*/ 1273294 h 1410022"/>
                <a:gd name="connsiteX4032" fmla="*/ 572686 w 713885"/>
                <a:gd name="connsiteY4032" fmla="*/ 1279524 h 1410022"/>
                <a:gd name="connsiteX4033" fmla="*/ 571918 w 713885"/>
                <a:gd name="connsiteY4033" fmla="*/ 1278927 h 1410022"/>
                <a:gd name="connsiteX4034" fmla="*/ 579682 w 713885"/>
                <a:gd name="connsiteY4034" fmla="*/ 1258272 h 1410022"/>
                <a:gd name="connsiteX4035" fmla="*/ 594016 w 713885"/>
                <a:gd name="connsiteY4035" fmla="*/ 1266893 h 1410022"/>
                <a:gd name="connsiteX4036" fmla="*/ 593162 w 713885"/>
                <a:gd name="connsiteY4036" fmla="*/ 1270136 h 1410022"/>
                <a:gd name="connsiteX4037" fmla="*/ 589067 w 713885"/>
                <a:gd name="connsiteY4037" fmla="*/ 1284901 h 1410022"/>
                <a:gd name="connsiteX4038" fmla="*/ 587361 w 713885"/>
                <a:gd name="connsiteY4038" fmla="*/ 1290107 h 1410022"/>
                <a:gd name="connsiteX4039" fmla="*/ 583351 w 713885"/>
                <a:gd name="connsiteY4039" fmla="*/ 1287205 h 1410022"/>
                <a:gd name="connsiteX4040" fmla="*/ 587702 w 713885"/>
                <a:gd name="connsiteY4040" fmla="*/ 1285413 h 1410022"/>
                <a:gd name="connsiteX4041" fmla="*/ 589067 w 713885"/>
                <a:gd name="connsiteY4041" fmla="*/ 1284816 h 1410022"/>
                <a:gd name="connsiteX4042" fmla="*/ 566031 w 713885"/>
                <a:gd name="connsiteY4042" fmla="*/ 1282426 h 1410022"/>
                <a:gd name="connsiteX4043" fmla="*/ 563045 w 713885"/>
                <a:gd name="connsiteY4043" fmla="*/ 1283706 h 1410022"/>
                <a:gd name="connsiteX4044" fmla="*/ 562192 w 713885"/>
                <a:gd name="connsiteY4044" fmla="*/ 1275001 h 1410022"/>
                <a:gd name="connsiteX4045" fmla="*/ 567397 w 713885"/>
                <a:gd name="connsiteY4045" fmla="*/ 1278414 h 1410022"/>
                <a:gd name="connsiteX4046" fmla="*/ 566373 w 713885"/>
                <a:gd name="connsiteY4046" fmla="*/ 1281573 h 1410022"/>
                <a:gd name="connsiteX4047" fmla="*/ 566031 w 713885"/>
                <a:gd name="connsiteY4047" fmla="*/ 1282511 h 1410022"/>
                <a:gd name="connsiteX4048" fmla="*/ 560571 w 713885"/>
                <a:gd name="connsiteY4048" fmla="*/ 1296679 h 1410022"/>
                <a:gd name="connsiteX4049" fmla="*/ 560571 w 713885"/>
                <a:gd name="connsiteY4049" fmla="*/ 1296850 h 1410022"/>
                <a:gd name="connsiteX4050" fmla="*/ 560486 w 713885"/>
                <a:gd name="connsiteY4050" fmla="*/ 1296850 h 1410022"/>
                <a:gd name="connsiteX4051" fmla="*/ 560656 w 713885"/>
                <a:gd name="connsiteY4051" fmla="*/ 1296850 h 1410022"/>
                <a:gd name="connsiteX4052" fmla="*/ 547432 w 713885"/>
                <a:gd name="connsiteY4052" fmla="*/ 1290022 h 1410022"/>
                <a:gd name="connsiteX4053" fmla="*/ 526103 w 713885"/>
                <a:gd name="connsiteY4053" fmla="*/ 1297959 h 1410022"/>
                <a:gd name="connsiteX4054" fmla="*/ 531563 w 713885"/>
                <a:gd name="connsiteY4054" fmla="*/ 1280378 h 1410022"/>
                <a:gd name="connsiteX4055" fmla="*/ 545299 w 713885"/>
                <a:gd name="connsiteY4055" fmla="*/ 1288742 h 1410022"/>
                <a:gd name="connsiteX4056" fmla="*/ 547432 w 713885"/>
                <a:gd name="connsiteY4056" fmla="*/ 1290022 h 1410022"/>
                <a:gd name="connsiteX4057" fmla="*/ 518339 w 713885"/>
                <a:gd name="connsiteY4057" fmla="*/ 1300605 h 1410022"/>
                <a:gd name="connsiteX4058" fmla="*/ 486686 w 713885"/>
                <a:gd name="connsiteY4058" fmla="*/ 1309652 h 1410022"/>
                <a:gd name="connsiteX4059" fmla="*/ 497010 w 713885"/>
                <a:gd name="connsiteY4059" fmla="*/ 1287376 h 1410022"/>
                <a:gd name="connsiteX4060" fmla="*/ 497095 w 713885"/>
                <a:gd name="connsiteY4060" fmla="*/ 1287120 h 1410022"/>
                <a:gd name="connsiteX4061" fmla="*/ 509125 w 713885"/>
                <a:gd name="connsiteY4061" fmla="*/ 1294887 h 1410022"/>
                <a:gd name="connsiteX4062" fmla="*/ 518254 w 713885"/>
                <a:gd name="connsiteY4062" fmla="*/ 1300691 h 1410022"/>
                <a:gd name="connsiteX4063" fmla="*/ 477302 w 713885"/>
                <a:gd name="connsiteY4063" fmla="*/ 1311786 h 1410022"/>
                <a:gd name="connsiteX4064" fmla="*/ 461603 w 713885"/>
                <a:gd name="connsiteY4064" fmla="*/ 1315541 h 1410022"/>
                <a:gd name="connsiteX4065" fmla="*/ 467405 w 713885"/>
                <a:gd name="connsiteY4065" fmla="*/ 1304275 h 1410022"/>
                <a:gd name="connsiteX4066" fmla="*/ 484639 w 713885"/>
                <a:gd name="connsiteY4066" fmla="*/ 1305726 h 1410022"/>
                <a:gd name="connsiteX4067" fmla="*/ 484639 w 713885"/>
                <a:gd name="connsiteY4067" fmla="*/ 1305470 h 1410022"/>
                <a:gd name="connsiteX4068" fmla="*/ 468173 w 713885"/>
                <a:gd name="connsiteY4068" fmla="*/ 1302910 h 1410022"/>
                <a:gd name="connsiteX4069" fmla="*/ 473291 w 713885"/>
                <a:gd name="connsiteY4069" fmla="*/ 1292497 h 1410022"/>
                <a:gd name="connsiteX4070" fmla="*/ 480544 w 713885"/>
                <a:gd name="connsiteY4070" fmla="*/ 1276366 h 1410022"/>
                <a:gd name="connsiteX4071" fmla="*/ 486857 w 713885"/>
                <a:gd name="connsiteY4071" fmla="*/ 1280463 h 1410022"/>
                <a:gd name="connsiteX4072" fmla="*/ 488307 w 713885"/>
                <a:gd name="connsiteY4072" fmla="*/ 1297447 h 1410022"/>
                <a:gd name="connsiteX4073" fmla="*/ 488564 w 713885"/>
                <a:gd name="connsiteY4073" fmla="*/ 1297447 h 1410022"/>
                <a:gd name="connsiteX4074" fmla="*/ 487710 w 713885"/>
                <a:gd name="connsiteY4074" fmla="*/ 1281060 h 1410022"/>
                <a:gd name="connsiteX4075" fmla="*/ 493597 w 713885"/>
                <a:gd name="connsiteY4075" fmla="*/ 1284901 h 1410022"/>
                <a:gd name="connsiteX4076" fmla="*/ 493256 w 713885"/>
                <a:gd name="connsiteY4076" fmla="*/ 1285840 h 1410022"/>
                <a:gd name="connsiteX4077" fmla="*/ 483615 w 713885"/>
                <a:gd name="connsiteY4077" fmla="*/ 1310591 h 1410022"/>
                <a:gd name="connsiteX4078" fmla="*/ 477387 w 713885"/>
                <a:gd name="connsiteY4078" fmla="*/ 1311957 h 1410022"/>
                <a:gd name="connsiteX4079" fmla="*/ 446417 w 713885"/>
                <a:gd name="connsiteY4079" fmla="*/ 1319296 h 1410022"/>
                <a:gd name="connsiteX4080" fmla="*/ 436776 w 713885"/>
                <a:gd name="connsiteY4080" fmla="*/ 1321345 h 1410022"/>
                <a:gd name="connsiteX4081" fmla="*/ 436434 w 713885"/>
                <a:gd name="connsiteY4081" fmla="*/ 1321089 h 1410022"/>
                <a:gd name="connsiteX4082" fmla="*/ 447014 w 713885"/>
                <a:gd name="connsiteY4082" fmla="*/ 1294204 h 1410022"/>
                <a:gd name="connsiteX4083" fmla="*/ 447014 w 713885"/>
                <a:gd name="connsiteY4083" fmla="*/ 1294204 h 1410022"/>
                <a:gd name="connsiteX4084" fmla="*/ 447014 w 713885"/>
                <a:gd name="connsiteY4084" fmla="*/ 1294033 h 1410022"/>
                <a:gd name="connsiteX4085" fmla="*/ 447014 w 713885"/>
                <a:gd name="connsiteY4085" fmla="*/ 1293863 h 1410022"/>
                <a:gd name="connsiteX4086" fmla="*/ 447014 w 713885"/>
                <a:gd name="connsiteY4086" fmla="*/ 1293863 h 1410022"/>
                <a:gd name="connsiteX4087" fmla="*/ 447270 w 713885"/>
                <a:gd name="connsiteY4087" fmla="*/ 1293094 h 1410022"/>
                <a:gd name="connsiteX4088" fmla="*/ 452218 w 713885"/>
                <a:gd name="connsiteY4088" fmla="*/ 1296252 h 1410022"/>
                <a:gd name="connsiteX4089" fmla="*/ 464077 w 713885"/>
                <a:gd name="connsiteY4089" fmla="*/ 1302910 h 1410022"/>
                <a:gd name="connsiteX4090" fmla="*/ 458105 w 713885"/>
                <a:gd name="connsiteY4090" fmla="*/ 1316395 h 1410022"/>
                <a:gd name="connsiteX4091" fmla="*/ 446331 w 713885"/>
                <a:gd name="connsiteY4091" fmla="*/ 1319296 h 1410022"/>
                <a:gd name="connsiteX4092" fmla="*/ 426879 w 713885"/>
                <a:gd name="connsiteY4092" fmla="*/ 1335939 h 1410022"/>
                <a:gd name="connsiteX4093" fmla="*/ 426282 w 713885"/>
                <a:gd name="connsiteY4093" fmla="*/ 1337561 h 1410022"/>
                <a:gd name="connsiteX4094" fmla="*/ 424661 w 713885"/>
                <a:gd name="connsiteY4094" fmla="*/ 1336452 h 1410022"/>
                <a:gd name="connsiteX4095" fmla="*/ 426879 w 713885"/>
                <a:gd name="connsiteY4095" fmla="*/ 1336025 h 1410022"/>
                <a:gd name="connsiteX4096" fmla="*/ 403161 w 713885"/>
                <a:gd name="connsiteY4096" fmla="*/ 1327234 h 1410022"/>
                <a:gd name="connsiteX4097" fmla="*/ 379613 w 713885"/>
                <a:gd name="connsiteY4097" fmla="*/ 1330306 h 1410022"/>
                <a:gd name="connsiteX4098" fmla="*/ 387292 w 713885"/>
                <a:gd name="connsiteY4098" fmla="*/ 1315370 h 1410022"/>
                <a:gd name="connsiteX4099" fmla="*/ 403843 w 713885"/>
                <a:gd name="connsiteY4099" fmla="*/ 1325271 h 1410022"/>
                <a:gd name="connsiteX4100" fmla="*/ 403161 w 713885"/>
                <a:gd name="connsiteY4100" fmla="*/ 1327234 h 1410022"/>
                <a:gd name="connsiteX4101" fmla="*/ 362891 w 713885"/>
                <a:gd name="connsiteY4101" fmla="*/ 1332099 h 1410022"/>
                <a:gd name="connsiteX4102" fmla="*/ 375945 w 713885"/>
                <a:gd name="connsiteY4102" fmla="*/ 1308372 h 1410022"/>
                <a:gd name="connsiteX4103" fmla="*/ 384050 w 713885"/>
                <a:gd name="connsiteY4103" fmla="*/ 1313322 h 1410022"/>
                <a:gd name="connsiteX4104" fmla="*/ 377054 w 713885"/>
                <a:gd name="connsiteY4104" fmla="*/ 1330563 h 1410022"/>
                <a:gd name="connsiteX4105" fmla="*/ 362891 w 713885"/>
                <a:gd name="connsiteY4105" fmla="*/ 1332013 h 1410022"/>
                <a:gd name="connsiteX4106" fmla="*/ 296770 w 713885"/>
                <a:gd name="connsiteY4106" fmla="*/ 507035 h 1410022"/>
                <a:gd name="connsiteX4107" fmla="*/ 312212 w 713885"/>
                <a:gd name="connsiteY4107" fmla="*/ 529141 h 1410022"/>
                <a:gd name="connsiteX4108" fmla="*/ 312212 w 713885"/>
                <a:gd name="connsiteY4108" fmla="*/ 529141 h 1410022"/>
                <a:gd name="connsiteX4109" fmla="*/ 312212 w 713885"/>
                <a:gd name="connsiteY4109" fmla="*/ 529226 h 1410022"/>
                <a:gd name="connsiteX4110" fmla="*/ 312212 w 713885"/>
                <a:gd name="connsiteY4110" fmla="*/ 529226 h 1410022"/>
                <a:gd name="connsiteX4111" fmla="*/ 312212 w 713885"/>
                <a:gd name="connsiteY4111" fmla="*/ 529311 h 1410022"/>
                <a:gd name="connsiteX4112" fmla="*/ 315028 w 713885"/>
                <a:gd name="connsiteY4112" fmla="*/ 532640 h 1410022"/>
                <a:gd name="connsiteX4113" fmla="*/ 318185 w 713885"/>
                <a:gd name="connsiteY4113" fmla="*/ 553977 h 1410022"/>
                <a:gd name="connsiteX4114" fmla="*/ 306411 w 713885"/>
                <a:gd name="connsiteY4114" fmla="*/ 538614 h 1410022"/>
                <a:gd name="connsiteX4115" fmla="*/ 299671 w 713885"/>
                <a:gd name="connsiteY4115" fmla="*/ 529397 h 1410022"/>
                <a:gd name="connsiteX4116" fmla="*/ 296600 w 713885"/>
                <a:gd name="connsiteY4116" fmla="*/ 506950 h 1410022"/>
                <a:gd name="connsiteX4117" fmla="*/ 295661 w 713885"/>
                <a:gd name="connsiteY4117" fmla="*/ 499610 h 1410022"/>
                <a:gd name="connsiteX4118" fmla="*/ 289348 w 713885"/>
                <a:gd name="connsiteY4118" fmla="*/ 465129 h 1410022"/>
                <a:gd name="connsiteX4119" fmla="*/ 296173 w 713885"/>
                <a:gd name="connsiteY4119" fmla="*/ 475883 h 1410022"/>
                <a:gd name="connsiteX4120" fmla="*/ 309312 w 713885"/>
                <a:gd name="connsiteY4120" fmla="*/ 495769 h 1410022"/>
                <a:gd name="connsiteX4121" fmla="*/ 313407 w 713885"/>
                <a:gd name="connsiteY4121" fmla="*/ 521032 h 1410022"/>
                <a:gd name="connsiteX4122" fmla="*/ 295661 w 713885"/>
                <a:gd name="connsiteY4122" fmla="*/ 499610 h 1410022"/>
                <a:gd name="connsiteX4123" fmla="*/ 274246 w 713885"/>
                <a:gd name="connsiteY4123" fmla="*/ 391132 h 1410022"/>
                <a:gd name="connsiteX4124" fmla="*/ 279877 w 713885"/>
                <a:gd name="connsiteY4124" fmla="*/ 399411 h 1410022"/>
                <a:gd name="connsiteX4125" fmla="*/ 298733 w 713885"/>
                <a:gd name="connsiteY4125" fmla="*/ 427320 h 1410022"/>
                <a:gd name="connsiteX4126" fmla="*/ 302572 w 713885"/>
                <a:gd name="connsiteY4126" fmla="*/ 451644 h 1410022"/>
                <a:gd name="connsiteX4127" fmla="*/ 292590 w 713885"/>
                <a:gd name="connsiteY4127" fmla="*/ 437818 h 1410022"/>
                <a:gd name="connsiteX4128" fmla="*/ 282010 w 713885"/>
                <a:gd name="connsiteY4128" fmla="*/ 422199 h 1410022"/>
                <a:gd name="connsiteX4129" fmla="*/ 281754 w 713885"/>
                <a:gd name="connsiteY4129" fmla="*/ 422370 h 1410022"/>
                <a:gd name="connsiteX4130" fmla="*/ 291054 w 713885"/>
                <a:gd name="connsiteY4130" fmla="*/ 438757 h 1410022"/>
                <a:gd name="connsiteX4131" fmla="*/ 303937 w 713885"/>
                <a:gd name="connsiteY4131" fmla="*/ 460350 h 1410022"/>
                <a:gd name="connsiteX4132" fmla="*/ 307947 w 713885"/>
                <a:gd name="connsiteY4132" fmla="*/ 487661 h 1410022"/>
                <a:gd name="connsiteX4133" fmla="*/ 297708 w 713885"/>
                <a:gd name="connsiteY4133" fmla="*/ 474944 h 1410022"/>
                <a:gd name="connsiteX4134" fmla="*/ 289092 w 713885"/>
                <a:gd name="connsiteY4134" fmla="*/ 463764 h 1410022"/>
                <a:gd name="connsiteX4135" fmla="*/ 274246 w 713885"/>
                <a:gd name="connsiteY4135" fmla="*/ 391217 h 1410022"/>
                <a:gd name="connsiteX4136" fmla="*/ 250869 w 713885"/>
                <a:gd name="connsiteY4136" fmla="*/ 251331 h 1410022"/>
                <a:gd name="connsiteX4137" fmla="*/ 232015 w 713885"/>
                <a:gd name="connsiteY4137" fmla="*/ 164020 h 1410022"/>
                <a:gd name="connsiteX4138" fmla="*/ 236451 w 713885"/>
                <a:gd name="connsiteY4138" fmla="*/ 165129 h 1410022"/>
                <a:gd name="connsiteX4139" fmla="*/ 239607 w 713885"/>
                <a:gd name="connsiteY4139" fmla="*/ 168885 h 1410022"/>
                <a:gd name="connsiteX4140" fmla="*/ 246518 w 713885"/>
                <a:gd name="connsiteY4140" fmla="*/ 177078 h 1410022"/>
                <a:gd name="connsiteX4141" fmla="*/ 248481 w 713885"/>
                <a:gd name="connsiteY4141" fmla="*/ 190990 h 1410022"/>
                <a:gd name="connsiteX4142" fmla="*/ 247627 w 713885"/>
                <a:gd name="connsiteY4142" fmla="*/ 190051 h 1410022"/>
                <a:gd name="connsiteX4143" fmla="*/ 237986 w 713885"/>
                <a:gd name="connsiteY4143" fmla="*/ 179639 h 1410022"/>
                <a:gd name="connsiteX4144" fmla="*/ 237816 w 713885"/>
                <a:gd name="connsiteY4144" fmla="*/ 179809 h 1410022"/>
                <a:gd name="connsiteX4145" fmla="*/ 246262 w 713885"/>
                <a:gd name="connsiteY4145" fmla="*/ 191161 h 1410022"/>
                <a:gd name="connsiteX4146" fmla="*/ 249078 w 713885"/>
                <a:gd name="connsiteY4146" fmla="*/ 195001 h 1410022"/>
                <a:gd name="connsiteX4147" fmla="*/ 252490 w 713885"/>
                <a:gd name="connsiteY4147" fmla="*/ 220008 h 1410022"/>
                <a:gd name="connsiteX4148" fmla="*/ 245494 w 713885"/>
                <a:gd name="connsiteY4148" fmla="*/ 211644 h 1410022"/>
                <a:gd name="connsiteX4149" fmla="*/ 245324 w 713885"/>
                <a:gd name="connsiteY4149" fmla="*/ 211815 h 1410022"/>
                <a:gd name="connsiteX4150" fmla="*/ 251893 w 713885"/>
                <a:gd name="connsiteY4150" fmla="*/ 222057 h 1410022"/>
                <a:gd name="connsiteX4151" fmla="*/ 253088 w 713885"/>
                <a:gd name="connsiteY4151" fmla="*/ 223849 h 1410022"/>
                <a:gd name="connsiteX4152" fmla="*/ 255306 w 713885"/>
                <a:gd name="connsiteY4152" fmla="*/ 240236 h 1410022"/>
                <a:gd name="connsiteX4153" fmla="*/ 248822 w 713885"/>
                <a:gd name="connsiteY4153" fmla="*/ 231445 h 1410022"/>
                <a:gd name="connsiteX4154" fmla="*/ 248566 w 713885"/>
                <a:gd name="connsiteY4154" fmla="*/ 231616 h 1410022"/>
                <a:gd name="connsiteX4155" fmla="*/ 255050 w 713885"/>
                <a:gd name="connsiteY4155" fmla="*/ 242882 h 1410022"/>
                <a:gd name="connsiteX4156" fmla="*/ 255903 w 713885"/>
                <a:gd name="connsiteY4156" fmla="*/ 244333 h 1410022"/>
                <a:gd name="connsiteX4157" fmla="*/ 257268 w 713885"/>
                <a:gd name="connsiteY4157" fmla="*/ 254489 h 1410022"/>
                <a:gd name="connsiteX4158" fmla="*/ 257268 w 713885"/>
                <a:gd name="connsiteY4158" fmla="*/ 254489 h 1410022"/>
                <a:gd name="connsiteX4159" fmla="*/ 257268 w 713885"/>
                <a:gd name="connsiteY4159" fmla="*/ 254660 h 1410022"/>
                <a:gd name="connsiteX4160" fmla="*/ 257268 w 713885"/>
                <a:gd name="connsiteY4160" fmla="*/ 254660 h 1410022"/>
                <a:gd name="connsiteX4161" fmla="*/ 258122 w 713885"/>
                <a:gd name="connsiteY4161" fmla="*/ 260037 h 1410022"/>
                <a:gd name="connsiteX4162" fmla="*/ 253856 w 713885"/>
                <a:gd name="connsiteY4162" fmla="*/ 255001 h 1410022"/>
                <a:gd name="connsiteX4163" fmla="*/ 250955 w 713885"/>
                <a:gd name="connsiteY4163" fmla="*/ 251502 h 1410022"/>
                <a:gd name="connsiteX4164" fmla="*/ 243277 w 713885"/>
                <a:gd name="connsiteY4164" fmla="*/ 145670 h 1410022"/>
                <a:gd name="connsiteX4165" fmla="*/ 250187 w 713885"/>
                <a:gd name="connsiteY4165" fmla="*/ 147548 h 1410022"/>
                <a:gd name="connsiteX4166" fmla="*/ 253600 w 713885"/>
                <a:gd name="connsiteY4166" fmla="*/ 169055 h 1410022"/>
                <a:gd name="connsiteX4167" fmla="*/ 247457 w 713885"/>
                <a:gd name="connsiteY4167" fmla="*/ 167007 h 1410022"/>
                <a:gd name="connsiteX4168" fmla="*/ 245068 w 713885"/>
                <a:gd name="connsiteY4168" fmla="*/ 154973 h 1410022"/>
                <a:gd name="connsiteX4169" fmla="*/ 243191 w 713885"/>
                <a:gd name="connsiteY4169" fmla="*/ 145755 h 1410022"/>
                <a:gd name="connsiteX4170" fmla="*/ 253856 w 713885"/>
                <a:gd name="connsiteY4170" fmla="*/ 137220 h 1410022"/>
                <a:gd name="connsiteX4171" fmla="*/ 261705 w 713885"/>
                <a:gd name="connsiteY4171" fmla="*/ 139952 h 1410022"/>
                <a:gd name="connsiteX4172" fmla="*/ 261705 w 713885"/>
                <a:gd name="connsiteY4172" fmla="*/ 140293 h 1410022"/>
                <a:gd name="connsiteX4173" fmla="*/ 262388 w 713885"/>
                <a:gd name="connsiteY4173" fmla="*/ 143878 h 1410022"/>
                <a:gd name="connsiteX4174" fmla="*/ 253856 w 713885"/>
                <a:gd name="connsiteY4174" fmla="*/ 137220 h 1410022"/>
                <a:gd name="connsiteX4175" fmla="*/ 262814 w 713885"/>
                <a:gd name="connsiteY4175" fmla="*/ 140378 h 1410022"/>
                <a:gd name="connsiteX4176" fmla="*/ 267847 w 713885"/>
                <a:gd name="connsiteY4176" fmla="*/ 142341 h 1410022"/>
                <a:gd name="connsiteX4177" fmla="*/ 273564 w 713885"/>
                <a:gd name="connsiteY4177" fmla="*/ 144902 h 1410022"/>
                <a:gd name="connsiteX4178" fmla="*/ 273649 w 713885"/>
                <a:gd name="connsiteY4178" fmla="*/ 144731 h 1410022"/>
                <a:gd name="connsiteX4179" fmla="*/ 275014 w 713885"/>
                <a:gd name="connsiteY4179" fmla="*/ 154375 h 1410022"/>
                <a:gd name="connsiteX4180" fmla="*/ 271005 w 713885"/>
                <a:gd name="connsiteY4180" fmla="*/ 152668 h 1410022"/>
                <a:gd name="connsiteX4181" fmla="*/ 263923 w 713885"/>
                <a:gd name="connsiteY4181" fmla="*/ 145414 h 1410022"/>
                <a:gd name="connsiteX4182" fmla="*/ 262814 w 713885"/>
                <a:gd name="connsiteY4182" fmla="*/ 140378 h 1410022"/>
                <a:gd name="connsiteX4183" fmla="*/ 275526 w 713885"/>
                <a:gd name="connsiteY4183" fmla="*/ 157363 h 1410022"/>
                <a:gd name="connsiteX4184" fmla="*/ 272199 w 713885"/>
                <a:gd name="connsiteY4184" fmla="*/ 153863 h 1410022"/>
                <a:gd name="connsiteX4185" fmla="*/ 275185 w 713885"/>
                <a:gd name="connsiteY4185" fmla="*/ 154717 h 1410022"/>
                <a:gd name="connsiteX4186" fmla="*/ 275526 w 713885"/>
                <a:gd name="connsiteY4186" fmla="*/ 157277 h 1410022"/>
                <a:gd name="connsiteX4187" fmla="*/ 271346 w 713885"/>
                <a:gd name="connsiteY4187" fmla="*/ 122455 h 1410022"/>
                <a:gd name="connsiteX4188" fmla="*/ 270748 w 713885"/>
                <a:gd name="connsiteY4188" fmla="*/ 119553 h 1410022"/>
                <a:gd name="connsiteX4189" fmla="*/ 281754 w 713885"/>
                <a:gd name="connsiteY4189" fmla="*/ 117846 h 1410022"/>
                <a:gd name="connsiteX4190" fmla="*/ 284741 w 713885"/>
                <a:gd name="connsiteY4190" fmla="*/ 146438 h 1410022"/>
                <a:gd name="connsiteX4191" fmla="*/ 287044 w 713885"/>
                <a:gd name="connsiteY4191" fmla="*/ 169141 h 1410022"/>
                <a:gd name="connsiteX4192" fmla="*/ 280645 w 713885"/>
                <a:gd name="connsiteY4192" fmla="*/ 162654 h 1410022"/>
                <a:gd name="connsiteX4193" fmla="*/ 278854 w 713885"/>
                <a:gd name="connsiteY4193" fmla="*/ 160777 h 1410022"/>
                <a:gd name="connsiteX4194" fmla="*/ 275014 w 713885"/>
                <a:gd name="connsiteY4194" fmla="*/ 140464 h 1410022"/>
                <a:gd name="connsiteX4195" fmla="*/ 271431 w 713885"/>
                <a:gd name="connsiteY4195" fmla="*/ 122455 h 1410022"/>
                <a:gd name="connsiteX4196" fmla="*/ 681466 w 713885"/>
                <a:gd name="connsiteY4196" fmla="*/ 1276366 h 1410022"/>
                <a:gd name="connsiteX4197" fmla="*/ 673361 w 713885"/>
                <a:gd name="connsiteY4197" fmla="*/ 1288742 h 1410022"/>
                <a:gd name="connsiteX4198" fmla="*/ 660904 w 713885"/>
                <a:gd name="connsiteY4198" fmla="*/ 1302739 h 1410022"/>
                <a:gd name="connsiteX4199" fmla="*/ 581388 w 713885"/>
                <a:gd name="connsiteY4199" fmla="*/ 1339012 h 1410022"/>
                <a:gd name="connsiteX4200" fmla="*/ 541460 w 713885"/>
                <a:gd name="connsiteY4200" fmla="*/ 1349339 h 1410022"/>
                <a:gd name="connsiteX4201" fmla="*/ 459129 w 713885"/>
                <a:gd name="connsiteY4201" fmla="*/ 1369311 h 1410022"/>
                <a:gd name="connsiteX4202" fmla="*/ 348984 w 713885"/>
                <a:gd name="connsiteY4202" fmla="*/ 1384247 h 1410022"/>
                <a:gd name="connsiteX4203" fmla="*/ 251808 w 713885"/>
                <a:gd name="connsiteY4203" fmla="*/ 1390221 h 1410022"/>
                <a:gd name="connsiteX4204" fmla="*/ 178947 w 713885"/>
                <a:gd name="connsiteY4204" fmla="*/ 1386380 h 1410022"/>
                <a:gd name="connsiteX4205" fmla="*/ 85952 w 713885"/>
                <a:gd name="connsiteY4205" fmla="*/ 1368201 h 1410022"/>
                <a:gd name="connsiteX4206" fmla="*/ 56005 w 713885"/>
                <a:gd name="connsiteY4206" fmla="*/ 1354887 h 1410022"/>
                <a:gd name="connsiteX4207" fmla="*/ 51910 w 713885"/>
                <a:gd name="connsiteY4207" fmla="*/ 1351644 h 1410022"/>
                <a:gd name="connsiteX4208" fmla="*/ 38685 w 713885"/>
                <a:gd name="connsiteY4208" fmla="*/ 1319040 h 1410022"/>
                <a:gd name="connsiteX4209" fmla="*/ 40307 w 713885"/>
                <a:gd name="connsiteY4209" fmla="*/ 1285242 h 1410022"/>
                <a:gd name="connsiteX4210" fmla="*/ 45084 w 713885"/>
                <a:gd name="connsiteY4210" fmla="*/ 1196480 h 1410022"/>
                <a:gd name="connsiteX4211" fmla="*/ 51568 w 713885"/>
                <a:gd name="connsiteY4211" fmla="*/ 1100463 h 1410022"/>
                <a:gd name="connsiteX4212" fmla="*/ 58735 w 713885"/>
                <a:gd name="connsiteY4212" fmla="*/ 1046949 h 1410022"/>
                <a:gd name="connsiteX4213" fmla="*/ 66243 w 713885"/>
                <a:gd name="connsiteY4213" fmla="*/ 990278 h 1410022"/>
                <a:gd name="connsiteX4214" fmla="*/ 70850 w 713885"/>
                <a:gd name="connsiteY4214" fmla="*/ 951359 h 1410022"/>
                <a:gd name="connsiteX4215" fmla="*/ 79467 w 713885"/>
                <a:gd name="connsiteY4215" fmla="*/ 883081 h 1410022"/>
                <a:gd name="connsiteX4216" fmla="*/ 84586 w 713885"/>
                <a:gd name="connsiteY4216" fmla="*/ 845356 h 1410022"/>
                <a:gd name="connsiteX4217" fmla="*/ 94312 w 713885"/>
                <a:gd name="connsiteY4217" fmla="*/ 789026 h 1410022"/>
                <a:gd name="connsiteX4218" fmla="*/ 103015 w 713885"/>
                <a:gd name="connsiteY4218" fmla="*/ 742256 h 1410022"/>
                <a:gd name="connsiteX4219" fmla="*/ 108987 w 713885"/>
                <a:gd name="connsiteY4219" fmla="*/ 706751 h 1410022"/>
                <a:gd name="connsiteX4220" fmla="*/ 118372 w 713885"/>
                <a:gd name="connsiteY4220" fmla="*/ 642995 h 1410022"/>
                <a:gd name="connsiteX4221" fmla="*/ 113594 w 713885"/>
                <a:gd name="connsiteY4221" fmla="*/ 549112 h 1410022"/>
                <a:gd name="connsiteX4222" fmla="*/ 97555 w 713885"/>
                <a:gd name="connsiteY4222" fmla="*/ 447633 h 1410022"/>
                <a:gd name="connsiteX4223" fmla="*/ 85866 w 713885"/>
                <a:gd name="connsiteY4223" fmla="*/ 386267 h 1410022"/>
                <a:gd name="connsiteX4224" fmla="*/ 58308 w 713885"/>
                <a:gd name="connsiteY4224" fmla="*/ 228714 h 1410022"/>
                <a:gd name="connsiteX4225" fmla="*/ 46620 w 713885"/>
                <a:gd name="connsiteY4225" fmla="*/ 154461 h 1410022"/>
                <a:gd name="connsiteX4226" fmla="*/ 47047 w 713885"/>
                <a:gd name="connsiteY4226" fmla="*/ 148913 h 1410022"/>
                <a:gd name="connsiteX4227" fmla="*/ 78102 w 713885"/>
                <a:gd name="connsiteY4227" fmla="*/ 149169 h 1410022"/>
                <a:gd name="connsiteX4228" fmla="*/ 89706 w 713885"/>
                <a:gd name="connsiteY4228" fmla="*/ 148998 h 1410022"/>
                <a:gd name="connsiteX4229" fmla="*/ 89706 w 713885"/>
                <a:gd name="connsiteY4229" fmla="*/ 148998 h 1410022"/>
                <a:gd name="connsiteX4230" fmla="*/ 89706 w 713885"/>
                <a:gd name="connsiteY4230" fmla="*/ 148998 h 1410022"/>
                <a:gd name="connsiteX4231" fmla="*/ 89706 w 713885"/>
                <a:gd name="connsiteY4231" fmla="*/ 148998 h 1410022"/>
                <a:gd name="connsiteX4232" fmla="*/ 89706 w 713885"/>
                <a:gd name="connsiteY4232" fmla="*/ 148998 h 1410022"/>
                <a:gd name="connsiteX4233" fmla="*/ 89706 w 713885"/>
                <a:gd name="connsiteY4233" fmla="*/ 148998 h 1410022"/>
                <a:gd name="connsiteX4234" fmla="*/ 103783 w 713885"/>
                <a:gd name="connsiteY4234" fmla="*/ 155314 h 1410022"/>
                <a:gd name="connsiteX4235" fmla="*/ 108816 w 713885"/>
                <a:gd name="connsiteY4235" fmla="*/ 157533 h 1410022"/>
                <a:gd name="connsiteX4236" fmla="*/ 108987 w 713885"/>
                <a:gd name="connsiteY4236" fmla="*/ 157277 h 1410022"/>
                <a:gd name="connsiteX4237" fmla="*/ 104806 w 713885"/>
                <a:gd name="connsiteY4237" fmla="*/ 153693 h 1410022"/>
                <a:gd name="connsiteX4238" fmla="*/ 100626 w 713885"/>
                <a:gd name="connsiteY4238" fmla="*/ 150023 h 1410022"/>
                <a:gd name="connsiteX4239" fmla="*/ 118457 w 713885"/>
                <a:gd name="connsiteY4239" fmla="*/ 156253 h 1410022"/>
                <a:gd name="connsiteX4240" fmla="*/ 118457 w 713885"/>
                <a:gd name="connsiteY4240" fmla="*/ 156253 h 1410022"/>
                <a:gd name="connsiteX4241" fmla="*/ 118457 w 713885"/>
                <a:gd name="connsiteY4241" fmla="*/ 156253 h 1410022"/>
                <a:gd name="connsiteX4242" fmla="*/ 118457 w 713885"/>
                <a:gd name="connsiteY4242" fmla="*/ 156253 h 1410022"/>
                <a:gd name="connsiteX4243" fmla="*/ 118457 w 713885"/>
                <a:gd name="connsiteY4243" fmla="*/ 156253 h 1410022"/>
                <a:gd name="connsiteX4244" fmla="*/ 153181 w 713885"/>
                <a:gd name="connsiteY4244" fmla="*/ 164020 h 1410022"/>
                <a:gd name="connsiteX4245" fmla="*/ 165467 w 713885"/>
                <a:gd name="connsiteY4245" fmla="*/ 166751 h 1410022"/>
                <a:gd name="connsiteX4246" fmla="*/ 165467 w 713885"/>
                <a:gd name="connsiteY4246" fmla="*/ 166495 h 1410022"/>
                <a:gd name="connsiteX4247" fmla="*/ 153523 w 713885"/>
                <a:gd name="connsiteY4247" fmla="*/ 162227 h 1410022"/>
                <a:gd name="connsiteX4248" fmla="*/ 120078 w 713885"/>
                <a:gd name="connsiteY4248" fmla="*/ 150279 h 1410022"/>
                <a:gd name="connsiteX4249" fmla="*/ 120078 w 713885"/>
                <a:gd name="connsiteY4249" fmla="*/ 150279 h 1410022"/>
                <a:gd name="connsiteX4250" fmla="*/ 120078 w 713885"/>
                <a:gd name="connsiteY4250" fmla="*/ 150279 h 1410022"/>
                <a:gd name="connsiteX4251" fmla="*/ 120078 w 713885"/>
                <a:gd name="connsiteY4251" fmla="*/ 150279 h 1410022"/>
                <a:gd name="connsiteX4252" fmla="*/ 120078 w 713885"/>
                <a:gd name="connsiteY4252" fmla="*/ 150279 h 1410022"/>
                <a:gd name="connsiteX4253" fmla="*/ 103612 w 713885"/>
                <a:gd name="connsiteY4253" fmla="*/ 146438 h 1410022"/>
                <a:gd name="connsiteX4254" fmla="*/ 108219 w 713885"/>
                <a:gd name="connsiteY4254" fmla="*/ 144560 h 1410022"/>
                <a:gd name="connsiteX4255" fmla="*/ 89449 w 713885"/>
                <a:gd name="connsiteY4255" fmla="*/ 141915 h 1410022"/>
                <a:gd name="connsiteX4256" fmla="*/ 78785 w 713885"/>
                <a:gd name="connsiteY4256" fmla="*/ 137220 h 1410022"/>
                <a:gd name="connsiteX4257" fmla="*/ 73751 w 713885"/>
                <a:gd name="connsiteY4257" fmla="*/ 135001 h 1410022"/>
                <a:gd name="connsiteX4258" fmla="*/ 73580 w 713885"/>
                <a:gd name="connsiteY4258" fmla="*/ 135257 h 1410022"/>
                <a:gd name="connsiteX4259" fmla="*/ 77761 w 713885"/>
                <a:gd name="connsiteY4259" fmla="*/ 138757 h 1410022"/>
                <a:gd name="connsiteX4260" fmla="*/ 80832 w 713885"/>
                <a:gd name="connsiteY4260" fmla="*/ 141402 h 1410022"/>
                <a:gd name="connsiteX4261" fmla="*/ 80406 w 713885"/>
                <a:gd name="connsiteY4261" fmla="*/ 141402 h 1410022"/>
                <a:gd name="connsiteX4262" fmla="*/ 72983 w 713885"/>
                <a:gd name="connsiteY4262" fmla="*/ 139696 h 1410022"/>
                <a:gd name="connsiteX4263" fmla="*/ 72983 w 713885"/>
                <a:gd name="connsiteY4263" fmla="*/ 139952 h 1410022"/>
                <a:gd name="connsiteX4264" fmla="*/ 76396 w 713885"/>
                <a:gd name="connsiteY4264" fmla="*/ 141146 h 1410022"/>
                <a:gd name="connsiteX4265" fmla="*/ 44402 w 713885"/>
                <a:gd name="connsiteY4265" fmla="*/ 137050 h 1410022"/>
                <a:gd name="connsiteX4266" fmla="*/ 22134 w 713885"/>
                <a:gd name="connsiteY4266" fmla="*/ 127491 h 1410022"/>
                <a:gd name="connsiteX4267" fmla="*/ 14626 w 713885"/>
                <a:gd name="connsiteY4267" fmla="*/ 111274 h 1410022"/>
                <a:gd name="connsiteX4268" fmla="*/ 28533 w 713885"/>
                <a:gd name="connsiteY4268" fmla="*/ 74148 h 1410022"/>
                <a:gd name="connsiteX4269" fmla="*/ 33567 w 713885"/>
                <a:gd name="connsiteY4269" fmla="*/ 67320 h 1410022"/>
                <a:gd name="connsiteX4270" fmla="*/ 49436 w 713885"/>
                <a:gd name="connsiteY4270" fmla="*/ 53750 h 1410022"/>
                <a:gd name="connsiteX4271" fmla="*/ 115044 w 713885"/>
                <a:gd name="connsiteY4271" fmla="*/ 27377 h 1410022"/>
                <a:gd name="connsiteX4272" fmla="*/ 160433 w 713885"/>
                <a:gd name="connsiteY4272" fmla="*/ 17220 h 1410022"/>
                <a:gd name="connsiteX4273" fmla="*/ 187820 w 713885"/>
                <a:gd name="connsiteY4273" fmla="*/ 14319 h 1410022"/>
                <a:gd name="connsiteX4274" fmla="*/ 273052 w 713885"/>
                <a:gd name="connsiteY4274" fmla="*/ 18415 h 1410022"/>
                <a:gd name="connsiteX4275" fmla="*/ 316564 w 713885"/>
                <a:gd name="connsiteY4275" fmla="*/ 41203 h 1410022"/>
                <a:gd name="connsiteX4276" fmla="*/ 319209 w 713885"/>
                <a:gd name="connsiteY4276" fmla="*/ 75940 h 1410022"/>
                <a:gd name="connsiteX4277" fmla="*/ 291651 w 713885"/>
                <a:gd name="connsiteY4277" fmla="*/ 100350 h 1410022"/>
                <a:gd name="connsiteX4278" fmla="*/ 268701 w 713885"/>
                <a:gd name="connsiteY4278" fmla="*/ 110677 h 1410022"/>
                <a:gd name="connsiteX4279" fmla="*/ 267336 w 713885"/>
                <a:gd name="connsiteY4279" fmla="*/ 104105 h 1410022"/>
                <a:gd name="connsiteX4280" fmla="*/ 267080 w 713885"/>
                <a:gd name="connsiteY4280" fmla="*/ 104105 h 1410022"/>
                <a:gd name="connsiteX4281" fmla="*/ 268189 w 713885"/>
                <a:gd name="connsiteY4281" fmla="*/ 110762 h 1410022"/>
                <a:gd name="connsiteX4282" fmla="*/ 262302 w 713885"/>
                <a:gd name="connsiteY4282" fmla="*/ 112043 h 1410022"/>
                <a:gd name="connsiteX4283" fmla="*/ 249846 w 713885"/>
                <a:gd name="connsiteY4283" fmla="*/ 120065 h 1410022"/>
                <a:gd name="connsiteX4284" fmla="*/ 269298 w 713885"/>
                <a:gd name="connsiteY4284" fmla="*/ 119212 h 1410022"/>
                <a:gd name="connsiteX4285" fmla="*/ 269554 w 713885"/>
                <a:gd name="connsiteY4285" fmla="*/ 119212 h 1410022"/>
                <a:gd name="connsiteX4286" fmla="*/ 270066 w 713885"/>
                <a:gd name="connsiteY4286" fmla="*/ 122370 h 1410022"/>
                <a:gd name="connsiteX4287" fmla="*/ 272967 w 713885"/>
                <a:gd name="connsiteY4287" fmla="*/ 140634 h 1410022"/>
                <a:gd name="connsiteX4288" fmla="*/ 273479 w 713885"/>
                <a:gd name="connsiteY4288" fmla="*/ 144304 h 1410022"/>
                <a:gd name="connsiteX4289" fmla="*/ 268530 w 713885"/>
                <a:gd name="connsiteY4289" fmla="*/ 140378 h 1410022"/>
                <a:gd name="connsiteX4290" fmla="*/ 261449 w 713885"/>
                <a:gd name="connsiteY4290" fmla="*/ 135257 h 1410022"/>
                <a:gd name="connsiteX4291" fmla="*/ 258719 w 713885"/>
                <a:gd name="connsiteY4291" fmla="*/ 123479 h 1410022"/>
                <a:gd name="connsiteX4292" fmla="*/ 258463 w 713885"/>
                <a:gd name="connsiteY4292" fmla="*/ 123479 h 1410022"/>
                <a:gd name="connsiteX4293" fmla="*/ 260510 w 713885"/>
                <a:gd name="connsiteY4293" fmla="*/ 134575 h 1410022"/>
                <a:gd name="connsiteX4294" fmla="*/ 253514 w 713885"/>
                <a:gd name="connsiteY4294" fmla="*/ 130392 h 1410022"/>
                <a:gd name="connsiteX4295" fmla="*/ 253514 w 713885"/>
                <a:gd name="connsiteY4295" fmla="*/ 130392 h 1410022"/>
                <a:gd name="connsiteX4296" fmla="*/ 253514 w 713885"/>
                <a:gd name="connsiteY4296" fmla="*/ 130392 h 1410022"/>
                <a:gd name="connsiteX4297" fmla="*/ 253514 w 713885"/>
                <a:gd name="connsiteY4297" fmla="*/ 130392 h 1410022"/>
                <a:gd name="connsiteX4298" fmla="*/ 253514 w 713885"/>
                <a:gd name="connsiteY4298" fmla="*/ 130392 h 1410022"/>
                <a:gd name="connsiteX4299" fmla="*/ 247798 w 713885"/>
                <a:gd name="connsiteY4299" fmla="*/ 128685 h 1410022"/>
                <a:gd name="connsiteX4300" fmla="*/ 243873 w 713885"/>
                <a:gd name="connsiteY4300" fmla="*/ 111104 h 1410022"/>
                <a:gd name="connsiteX4301" fmla="*/ 243618 w 713885"/>
                <a:gd name="connsiteY4301" fmla="*/ 111104 h 1410022"/>
                <a:gd name="connsiteX4302" fmla="*/ 246689 w 713885"/>
                <a:gd name="connsiteY4302" fmla="*/ 128344 h 1410022"/>
                <a:gd name="connsiteX4303" fmla="*/ 241058 w 713885"/>
                <a:gd name="connsiteY4303" fmla="*/ 127149 h 1410022"/>
                <a:gd name="connsiteX4304" fmla="*/ 239096 w 713885"/>
                <a:gd name="connsiteY4304" fmla="*/ 125613 h 1410022"/>
                <a:gd name="connsiteX4305" fmla="*/ 237902 w 713885"/>
                <a:gd name="connsiteY4305" fmla="*/ 119639 h 1410022"/>
                <a:gd name="connsiteX4306" fmla="*/ 237645 w 713885"/>
                <a:gd name="connsiteY4306" fmla="*/ 119639 h 1410022"/>
                <a:gd name="connsiteX4307" fmla="*/ 238498 w 713885"/>
                <a:gd name="connsiteY4307" fmla="*/ 125101 h 1410022"/>
                <a:gd name="connsiteX4308" fmla="*/ 234574 w 713885"/>
                <a:gd name="connsiteY4308" fmla="*/ 122028 h 1410022"/>
                <a:gd name="connsiteX4309" fmla="*/ 234403 w 713885"/>
                <a:gd name="connsiteY4309" fmla="*/ 122199 h 1410022"/>
                <a:gd name="connsiteX4310" fmla="*/ 238498 w 713885"/>
                <a:gd name="connsiteY4310" fmla="*/ 126637 h 1410022"/>
                <a:gd name="connsiteX4311" fmla="*/ 236110 w 713885"/>
                <a:gd name="connsiteY4311" fmla="*/ 126210 h 1410022"/>
                <a:gd name="connsiteX4312" fmla="*/ 229796 w 713885"/>
                <a:gd name="connsiteY4312" fmla="*/ 125272 h 1410022"/>
                <a:gd name="connsiteX4313" fmla="*/ 229796 w 713885"/>
                <a:gd name="connsiteY4313" fmla="*/ 125528 h 1410022"/>
                <a:gd name="connsiteX4314" fmla="*/ 235598 w 713885"/>
                <a:gd name="connsiteY4314" fmla="*/ 127917 h 1410022"/>
                <a:gd name="connsiteX4315" fmla="*/ 239266 w 713885"/>
                <a:gd name="connsiteY4315" fmla="*/ 129624 h 1410022"/>
                <a:gd name="connsiteX4316" fmla="*/ 240802 w 713885"/>
                <a:gd name="connsiteY4316" fmla="*/ 139610 h 1410022"/>
                <a:gd name="connsiteX4317" fmla="*/ 227749 w 713885"/>
                <a:gd name="connsiteY4317" fmla="*/ 134745 h 1410022"/>
                <a:gd name="connsiteX4318" fmla="*/ 227749 w 713885"/>
                <a:gd name="connsiteY4318" fmla="*/ 134745 h 1410022"/>
                <a:gd name="connsiteX4319" fmla="*/ 227749 w 713885"/>
                <a:gd name="connsiteY4319" fmla="*/ 134745 h 1410022"/>
                <a:gd name="connsiteX4320" fmla="*/ 227749 w 713885"/>
                <a:gd name="connsiteY4320" fmla="*/ 134745 h 1410022"/>
                <a:gd name="connsiteX4321" fmla="*/ 227749 w 713885"/>
                <a:gd name="connsiteY4321" fmla="*/ 134745 h 1410022"/>
                <a:gd name="connsiteX4322" fmla="*/ 224592 w 713885"/>
                <a:gd name="connsiteY4322" fmla="*/ 133977 h 1410022"/>
                <a:gd name="connsiteX4323" fmla="*/ 223141 w 713885"/>
                <a:gd name="connsiteY4323" fmla="*/ 128088 h 1410022"/>
                <a:gd name="connsiteX4324" fmla="*/ 222886 w 713885"/>
                <a:gd name="connsiteY4324" fmla="*/ 128088 h 1410022"/>
                <a:gd name="connsiteX4325" fmla="*/ 224080 w 713885"/>
                <a:gd name="connsiteY4325" fmla="*/ 133806 h 1410022"/>
                <a:gd name="connsiteX4326" fmla="*/ 190892 w 713885"/>
                <a:gd name="connsiteY4326" fmla="*/ 126466 h 1410022"/>
                <a:gd name="connsiteX4327" fmla="*/ 177668 w 713885"/>
                <a:gd name="connsiteY4327" fmla="*/ 123906 h 1410022"/>
                <a:gd name="connsiteX4328" fmla="*/ 177668 w 713885"/>
                <a:gd name="connsiteY4328" fmla="*/ 124162 h 1410022"/>
                <a:gd name="connsiteX4329" fmla="*/ 190465 w 713885"/>
                <a:gd name="connsiteY4329" fmla="*/ 128173 h 1410022"/>
                <a:gd name="connsiteX4330" fmla="*/ 225530 w 713885"/>
                <a:gd name="connsiteY4330" fmla="*/ 140293 h 1410022"/>
                <a:gd name="connsiteX4331" fmla="*/ 229455 w 713885"/>
                <a:gd name="connsiteY4331" fmla="*/ 160008 h 1410022"/>
                <a:gd name="connsiteX4332" fmla="*/ 193366 w 713885"/>
                <a:gd name="connsiteY4332" fmla="*/ 146438 h 1410022"/>
                <a:gd name="connsiteX4333" fmla="*/ 193366 w 713885"/>
                <a:gd name="connsiteY4333" fmla="*/ 146438 h 1410022"/>
                <a:gd name="connsiteX4334" fmla="*/ 193366 w 713885"/>
                <a:gd name="connsiteY4334" fmla="*/ 146438 h 1410022"/>
                <a:gd name="connsiteX4335" fmla="*/ 193366 w 713885"/>
                <a:gd name="connsiteY4335" fmla="*/ 146438 h 1410022"/>
                <a:gd name="connsiteX4336" fmla="*/ 193366 w 713885"/>
                <a:gd name="connsiteY4336" fmla="*/ 146438 h 1410022"/>
                <a:gd name="connsiteX4337" fmla="*/ 148062 w 713885"/>
                <a:gd name="connsiteY4337" fmla="*/ 131843 h 1410022"/>
                <a:gd name="connsiteX4338" fmla="*/ 132023 w 713885"/>
                <a:gd name="connsiteY4338" fmla="*/ 126125 h 1410022"/>
                <a:gd name="connsiteX4339" fmla="*/ 131937 w 713885"/>
                <a:gd name="connsiteY4339" fmla="*/ 126381 h 1410022"/>
                <a:gd name="connsiteX4340" fmla="*/ 147295 w 713885"/>
                <a:gd name="connsiteY4340" fmla="*/ 133465 h 1410022"/>
                <a:gd name="connsiteX4341" fmla="*/ 191233 w 713885"/>
                <a:gd name="connsiteY4341" fmla="*/ 152156 h 1410022"/>
                <a:gd name="connsiteX4342" fmla="*/ 191233 w 713885"/>
                <a:gd name="connsiteY4342" fmla="*/ 152156 h 1410022"/>
                <a:gd name="connsiteX4343" fmla="*/ 191318 w 713885"/>
                <a:gd name="connsiteY4343" fmla="*/ 152156 h 1410022"/>
                <a:gd name="connsiteX4344" fmla="*/ 191404 w 713885"/>
                <a:gd name="connsiteY4344" fmla="*/ 152156 h 1410022"/>
                <a:gd name="connsiteX4345" fmla="*/ 191404 w 713885"/>
                <a:gd name="connsiteY4345" fmla="*/ 152156 h 1410022"/>
                <a:gd name="connsiteX4346" fmla="*/ 229967 w 713885"/>
                <a:gd name="connsiteY4346" fmla="*/ 162910 h 1410022"/>
                <a:gd name="connsiteX4347" fmla="*/ 243447 w 713885"/>
                <a:gd name="connsiteY4347" fmla="*/ 241772 h 1410022"/>
                <a:gd name="connsiteX4348" fmla="*/ 242679 w 713885"/>
                <a:gd name="connsiteY4348" fmla="*/ 240833 h 1410022"/>
                <a:gd name="connsiteX4349" fmla="*/ 242508 w 713885"/>
                <a:gd name="connsiteY4349" fmla="*/ 241004 h 1410022"/>
                <a:gd name="connsiteX4350" fmla="*/ 243618 w 713885"/>
                <a:gd name="connsiteY4350" fmla="*/ 242626 h 1410022"/>
                <a:gd name="connsiteX4351" fmla="*/ 245836 w 713885"/>
                <a:gd name="connsiteY4351" fmla="*/ 256452 h 1410022"/>
                <a:gd name="connsiteX4352" fmla="*/ 245836 w 713885"/>
                <a:gd name="connsiteY4352" fmla="*/ 256452 h 1410022"/>
                <a:gd name="connsiteX4353" fmla="*/ 245836 w 713885"/>
                <a:gd name="connsiteY4353" fmla="*/ 256452 h 1410022"/>
                <a:gd name="connsiteX4354" fmla="*/ 245836 w 713885"/>
                <a:gd name="connsiteY4354" fmla="*/ 256452 h 1410022"/>
                <a:gd name="connsiteX4355" fmla="*/ 245836 w 713885"/>
                <a:gd name="connsiteY4355" fmla="*/ 256452 h 1410022"/>
                <a:gd name="connsiteX4356" fmla="*/ 247115 w 713885"/>
                <a:gd name="connsiteY4356" fmla="*/ 263707 h 1410022"/>
                <a:gd name="connsiteX4357" fmla="*/ 247115 w 713885"/>
                <a:gd name="connsiteY4357" fmla="*/ 263621 h 1410022"/>
                <a:gd name="connsiteX4358" fmla="*/ 246860 w 713885"/>
                <a:gd name="connsiteY4358" fmla="*/ 263792 h 1410022"/>
                <a:gd name="connsiteX4359" fmla="*/ 247286 w 713885"/>
                <a:gd name="connsiteY4359" fmla="*/ 264646 h 1410022"/>
                <a:gd name="connsiteX4360" fmla="*/ 261790 w 713885"/>
                <a:gd name="connsiteY4360" fmla="*/ 351274 h 1410022"/>
                <a:gd name="connsiteX4361" fmla="*/ 262814 w 713885"/>
                <a:gd name="connsiteY4361" fmla="*/ 358358 h 1410022"/>
                <a:gd name="connsiteX4362" fmla="*/ 258377 w 713885"/>
                <a:gd name="connsiteY4362" fmla="*/ 351360 h 1410022"/>
                <a:gd name="connsiteX4363" fmla="*/ 253685 w 713885"/>
                <a:gd name="connsiteY4363" fmla="*/ 342995 h 1410022"/>
                <a:gd name="connsiteX4364" fmla="*/ 253429 w 713885"/>
                <a:gd name="connsiteY4364" fmla="*/ 343081 h 1410022"/>
                <a:gd name="connsiteX4365" fmla="*/ 257439 w 713885"/>
                <a:gd name="connsiteY4365" fmla="*/ 351786 h 1410022"/>
                <a:gd name="connsiteX4366" fmla="*/ 261961 w 713885"/>
                <a:gd name="connsiteY4366" fmla="*/ 360321 h 1410022"/>
                <a:gd name="connsiteX4367" fmla="*/ 263497 w 713885"/>
                <a:gd name="connsiteY4367" fmla="*/ 362967 h 1410022"/>
                <a:gd name="connsiteX4368" fmla="*/ 266568 w 713885"/>
                <a:gd name="connsiteY4368" fmla="*/ 385328 h 1410022"/>
                <a:gd name="connsiteX4369" fmla="*/ 266824 w 713885"/>
                <a:gd name="connsiteY4369" fmla="*/ 385328 h 1410022"/>
                <a:gd name="connsiteX4370" fmla="*/ 265032 w 713885"/>
                <a:gd name="connsiteY4370" fmla="*/ 365698 h 1410022"/>
                <a:gd name="connsiteX4371" fmla="*/ 269127 w 713885"/>
                <a:gd name="connsiteY4371" fmla="*/ 372355 h 1410022"/>
                <a:gd name="connsiteX4372" fmla="*/ 271601 w 713885"/>
                <a:gd name="connsiteY4372" fmla="*/ 385840 h 1410022"/>
                <a:gd name="connsiteX4373" fmla="*/ 270834 w 713885"/>
                <a:gd name="connsiteY4373" fmla="*/ 384987 h 1410022"/>
                <a:gd name="connsiteX4374" fmla="*/ 270663 w 713885"/>
                <a:gd name="connsiteY4374" fmla="*/ 385158 h 1410022"/>
                <a:gd name="connsiteX4375" fmla="*/ 271772 w 713885"/>
                <a:gd name="connsiteY4375" fmla="*/ 386779 h 1410022"/>
                <a:gd name="connsiteX4376" fmla="*/ 272199 w 713885"/>
                <a:gd name="connsiteY4376" fmla="*/ 388998 h 1410022"/>
                <a:gd name="connsiteX4377" fmla="*/ 288324 w 713885"/>
                <a:gd name="connsiteY4377" fmla="*/ 489880 h 1410022"/>
                <a:gd name="connsiteX4378" fmla="*/ 286959 w 713885"/>
                <a:gd name="connsiteY4378" fmla="*/ 488173 h 1410022"/>
                <a:gd name="connsiteX4379" fmla="*/ 277062 w 713885"/>
                <a:gd name="connsiteY4379" fmla="*/ 475542 h 1410022"/>
                <a:gd name="connsiteX4380" fmla="*/ 264435 w 713885"/>
                <a:gd name="connsiteY4380" fmla="*/ 412128 h 1410022"/>
                <a:gd name="connsiteX4381" fmla="*/ 256159 w 713885"/>
                <a:gd name="connsiteY4381" fmla="*/ 374062 h 1410022"/>
                <a:gd name="connsiteX4382" fmla="*/ 255903 w 713885"/>
                <a:gd name="connsiteY4382" fmla="*/ 374062 h 1410022"/>
                <a:gd name="connsiteX4383" fmla="*/ 262729 w 713885"/>
                <a:gd name="connsiteY4383" fmla="*/ 412640 h 1410022"/>
                <a:gd name="connsiteX4384" fmla="*/ 278939 w 713885"/>
                <a:gd name="connsiteY4384" fmla="*/ 521032 h 1410022"/>
                <a:gd name="connsiteX4385" fmla="*/ 278939 w 713885"/>
                <a:gd name="connsiteY4385" fmla="*/ 521032 h 1410022"/>
                <a:gd name="connsiteX4386" fmla="*/ 278939 w 713885"/>
                <a:gd name="connsiteY4386" fmla="*/ 521203 h 1410022"/>
                <a:gd name="connsiteX4387" fmla="*/ 278939 w 713885"/>
                <a:gd name="connsiteY4387" fmla="*/ 521203 h 1410022"/>
                <a:gd name="connsiteX4388" fmla="*/ 287471 w 713885"/>
                <a:gd name="connsiteY4388" fmla="*/ 575229 h 1410022"/>
                <a:gd name="connsiteX4389" fmla="*/ 280816 w 713885"/>
                <a:gd name="connsiteY4389" fmla="*/ 560037 h 1410022"/>
                <a:gd name="connsiteX4390" fmla="*/ 280560 w 713885"/>
                <a:gd name="connsiteY4390" fmla="*/ 560122 h 1410022"/>
                <a:gd name="connsiteX4391" fmla="*/ 287983 w 713885"/>
                <a:gd name="connsiteY4391" fmla="*/ 578984 h 1410022"/>
                <a:gd name="connsiteX4392" fmla="*/ 295149 w 713885"/>
                <a:gd name="connsiteY4392" fmla="*/ 629510 h 1410022"/>
                <a:gd name="connsiteX4393" fmla="*/ 296770 w 713885"/>
                <a:gd name="connsiteY4393" fmla="*/ 642398 h 1410022"/>
                <a:gd name="connsiteX4394" fmla="*/ 278854 w 713885"/>
                <a:gd name="connsiteY4394" fmla="*/ 606039 h 1410022"/>
                <a:gd name="connsiteX4395" fmla="*/ 275526 w 713885"/>
                <a:gd name="connsiteY4395" fmla="*/ 535627 h 1410022"/>
                <a:gd name="connsiteX4396" fmla="*/ 275526 w 713885"/>
                <a:gd name="connsiteY4396" fmla="*/ 535627 h 1410022"/>
                <a:gd name="connsiteX4397" fmla="*/ 275526 w 713885"/>
                <a:gd name="connsiteY4397" fmla="*/ 535456 h 1410022"/>
                <a:gd name="connsiteX4398" fmla="*/ 275526 w 713885"/>
                <a:gd name="connsiteY4398" fmla="*/ 535286 h 1410022"/>
                <a:gd name="connsiteX4399" fmla="*/ 275526 w 713885"/>
                <a:gd name="connsiteY4399" fmla="*/ 535286 h 1410022"/>
                <a:gd name="connsiteX4400" fmla="*/ 264947 w 713885"/>
                <a:gd name="connsiteY4400" fmla="*/ 463849 h 1410022"/>
                <a:gd name="connsiteX4401" fmla="*/ 260510 w 713885"/>
                <a:gd name="connsiteY4401" fmla="*/ 438671 h 1410022"/>
                <a:gd name="connsiteX4402" fmla="*/ 260255 w 713885"/>
                <a:gd name="connsiteY4402" fmla="*/ 438671 h 1410022"/>
                <a:gd name="connsiteX4403" fmla="*/ 263155 w 713885"/>
                <a:gd name="connsiteY4403" fmla="*/ 464276 h 1410022"/>
                <a:gd name="connsiteX4404" fmla="*/ 269468 w 713885"/>
                <a:gd name="connsiteY4404" fmla="*/ 535968 h 1410022"/>
                <a:gd name="connsiteX4405" fmla="*/ 269468 w 713885"/>
                <a:gd name="connsiteY4405" fmla="*/ 535968 h 1410022"/>
                <a:gd name="connsiteX4406" fmla="*/ 269468 w 713885"/>
                <a:gd name="connsiteY4406" fmla="*/ 536054 h 1410022"/>
                <a:gd name="connsiteX4407" fmla="*/ 269468 w 713885"/>
                <a:gd name="connsiteY4407" fmla="*/ 536054 h 1410022"/>
                <a:gd name="connsiteX4408" fmla="*/ 276550 w 713885"/>
                <a:gd name="connsiteY4408" fmla="*/ 601260 h 1410022"/>
                <a:gd name="connsiteX4409" fmla="*/ 275612 w 713885"/>
                <a:gd name="connsiteY4409" fmla="*/ 599297 h 1410022"/>
                <a:gd name="connsiteX4410" fmla="*/ 258377 w 713885"/>
                <a:gd name="connsiteY4410" fmla="*/ 565584 h 1410022"/>
                <a:gd name="connsiteX4411" fmla="*/ 258122 w 713885"/>
                <a:gd name="connsiteY4411" fmla="*/ 565670 h 1410022"/>
                <a:gd name="connsiteX4412" fmla="*/ 274076 w 713885"/>
                <a:gd name="connsiteY4412" fmla="*/ 600236 h 1410022"/>
                <a:gd name="connsiteX4413" fmla="*/ 277147 w 713885"/>
                <a:gd name="connsiteY4413" fmla="*/ 607149 h 1410022"/>
                <a:gd name="connsiteX4414" fmla="*/ 277147 w 713885"/>
                <a:gd name="connsiteY4414" fmla="*/ 607661 h 1410022"/>
                <a:gd name="connsiteX4415" fmla="*/ 277830 w 713885"/>
                <a:gd name="connsiteY4415" fmla="*/ 616281 h 1410022"/>
                <a:gd name="connsiteX4416" fmla="*/ 266397 w 713885"/>
                <a:gd name="connsiteY4416" fmla="*/ 593920 h 1410022"/>
                <a:gd name="connsiteX4417" fmla="*/ 266142 w 713885"/>
                <a:gd name="connsiteY4417" fmla="*/ 594005 h 1410022"/>
                <a:gd name="connsiteX4418" fmla="*/ 278171 w 713885"/>
                <a:gd name="connsiteY4418" fmla="*/ 620805 h 1410022"/>
                <a:gd name="connsiteX4419" fmla="*/ 279195 w 713885"/>
                <a:gd name="connsiteY4419" fmla="*/ 633351 h 1410022"/>
                <a:gd name="connsiteX4420" fmla="*/ 279451 w 713885"/>
                <a:gd name="connsiteY4420" fmla="*/ 633351 h 1410022"/>
                <a:gd name="connsiteX4421" fmla="*/ 279280 w 713885"/>
                <a:gd name="connsiteY4421" fmla="*/ 623280 h 1410022"/>
                <a:gd name="connsiteX4422" fmla="*/ 312042 w 713885"/>
                <a:gd name="connsiteY4422" fmla="*/ 704019 h 1410022"/>
                <a:gd name="connsiteX4423" fmla="*/ 312042 w 713885"/>
                <a:gd name="connsiteY4423" fmla="*/ 704019 h 1410022"/>
                <a:gd name="connsiteX4424" fmla="*/ 312042 w 713885"/>
                <a:gd name="connsiteY4424" fmla="*/ 704019 h 1410022"/>
                <a:gd name="connsiteX4425" fmla="*/ 312042 w 713885"/>
                <a:gd name="connsiteY4425" fmla="*/ 704019 h 1410022"/>
                <a:gd name="connsiteX4426" fmla="*/ 312042 w 713885"/>
                <a:gd name="connsiteY4426" fmla="*/ 704019 h 1410022"/>
                <a:gd name="connsiteX4427" fmla="*/ 314175 w 713885"/>
                <a:gd name="connsiteY4427" fmla="*/ 709140 h 1410022"/>
                <a:gd name="connsiteX4428" fmla="*/ 273308 w 713885"/>
                <a:gd name="connsiteY4428" fmla="*/ 719724 h 1410022"/>
                <a:gd name="connsiteX4429" fmla="*/ 201983 w 713885"/>
                <a:gd name="connsiteY4429" fmla="*/ 739524 h 1410022"/>
                <a:gd name="connsiteX4430" fmla="*/ 159239 w 713885"/>
                <a:gd name="connsiteY4430" fmla="*/ 744987 h 1410022"/>
                <a:gd name="connsiteX4431" fmla="*/ 158044 w 713885"/>
                <a:gd name="connsiteY4431" fmla="*/ 732184 h 1410022"/>
                <a:gd name="connsiteX4432" fmla="*/ 158044 w 713885"/>
                <a:gd name="connsiteY4432" fmla="*/ 732184 h 1410022"/>
                <a:gd name="connsiteX4433" fmla="*/ 158044 w 713885"/>
                <a:gd name="connsiteY4433" fmla="*/ 732099 h 1410022"/>
                <a:gd name="connsiteX4434" fmla="*/ 158044 w 713885"/>
                <a:gd name="connsiteY4434" fmla="*/ 732014 h 1410022"/>
                <a:gd name="connsiteX4435" fmla="*/ 158044 w 713885"/>
                <a:gd name="connsiteY4435" fmla="*/ 732014 h 1410022"/>
                <a:gd name="connsiteX4436" fmla="*/ 150707 w 713885"/>
                <a:gd name="connsiteY4436" fmla="*/ 697021 h 1410022"/>
                <a:gd name="connsiteX4437" fmla="*/ 148148 w 713885"/>
                <a:gd name="connsiteY4437" fmla="*/ 684645 h 1410022"/>
                <a:gd name="connsiteX4438" fmla="*/ 147891 w 713885"/>
                <a:gd name="connsiteY4438" fmla="*/ 684645 h 1410022"/>
                <a:gd name="connsiteX4439" fmla="*/ 149001 w 713885"/>
                <a:gd name="connsiteY4439" fmla="*/ 697362 h 1410022"/>
                <a:gd name="connsiteX4440" fmla="*/ 152072 w 713885"/>
                <a:gd name="connsiteY4440" fmla="*/ 732952 h 1410022"/>
                <a:gd name="connsiteX4441" fmla="*/ 152072 w 713885"/>
                <a:gd name="connsiteY4441" fmla="*/ 732952 h 1410022"/>
                <a:gd name="connsiteX4442" fmla="*/ 152072 w 713885"/>
                <a:gd name="connsiteY4442" fmla="*/ 732952 h 1410022"/>
                <a:gd name="connsiteX4443" fmla="*/ 152072 w 713885"/>
                <a:gd name="connsiteY4443" fmla="*/ 732952 h 1410022"/>
                <a:gd name="connsiteX4444" fmla="*/ 152072 w 713885"/>
                <a:gd name="connsiteY4444" fmla="*/ 732952 h 1410022"/>
                <a:gd name="connsiteX4445" fmla="*/ 154461 w 713885"/>
                <a:gd name="connsiteY4445" fmla="*/ 744901 h 1410022"/>
                <a:gd name="connsiteX4446" fmla="*/ 146697 w 713885"/>
                <a:gd name="connsiteY4446" fmla="*/ 744731 h 1410022"/>
                <a:gd name="connsiteX4447" fmla="*/ 136459 w 713885"/>
                <a:gd name="connsiteY4447" fmla="*/ 688145 h 1410022"/>
                <a:gd name="connsiteX4448" fmla="*/ 133388 w 713885"/>
                <a:gd name="connsiteY4448" fmla="*/ 667832 h 1410022"/>
                <a:gd name="connsiteX4449" fmla="*/ 133132 w 713885"/>
                <a:gd name="connsiteY4449" fmla="*/ 667832 h 1410022"/>
                <a:gd name="connsiteX4450" fmla="*/ 134753 w 713885"/>
                <a:gd name="connsiteY4450" fmla="*/ 688401 h 1410022"/>
                <a:gd name="connsiteX4451" fmla="*/ 140640 w 713885"/>
                <a:gd name="connsiteY4451" fmla="*/ 744389 h 1410022"/>
                <a:gd name="connsiteX4452" fmla="*/ 137995 w 713885"/>
                <a:gd name="connsiteY4452" fmla="*/ 744389 h 1410022"/>
                <a:gd name="connsiteX4453" fmla="*/ 132705 w 713885"/>
                <a:gd name="connsiteY4453" fmla="*/ 721601 h 1410022"/>
                <a:gd name="connsiteX4454" fmla="*/ 128525 w 713885"/>
                <a:gd name="connsiteY4454" fmla="*/ 704275 h 1410022"/>
                <a:gd name="connsiteX4455" fmla="*/ 128269 w 713885"/>
                <a:gd name="connsiteY4455" fmla="*/ 704275 h 1410022"/>
                <a:gd name="connsiteX4456" fmla="*/ 130999 w 713885"/>
                <a:gd name="connsiteY4456" fmla="*/ 722028 h 1410022"/>
                <a:gd name="connsiteX4457" fmla="*/ 134070 w 713885"/>
                <a:gd name="connsiteY4457" fmla="*/ 744560 h 1410022"/>
                <a:gd name="connsiteX4458" fmla="*/ 120590 w 713885"/>
                <a:gd name="connsiteY4458" fmla="*/ 747632 h 1410022"/>
                <a:gd name="connsiteX4459" fmla="*/ 117775 w 713885"/>
                <a:gd name="connsiteY4459" fmla="*/ 732867 h 1410022"/>
                <a:gd name="connsiteX4460" fmla="*/ 117518 w 713885"/>
                <a:gd name="connsiteY4460" fmla="*/ 732867 h 1410022"/>
                <a:gd name="connsiteX4461" fmla="*/ 119310 w 713885"/>
                <a:gd name="connsiteY4461" fmla="*/ 748059 h 1410022"/>
                <a:gd name="connsiteX4462" fmla="*/ 116495 w 713885"/>
                <a:gd name="connsiteY4462" fmla="*/ 749254 h 1410022"/>
                <a:gd name="connsiteX4463" fmla="*/ 114362 w 713885"/>
                <a:gd name="connsiteY4463" fmla="*/ 759667 h 1410022"/>
                <a:gd name="connsiteX4464" fmla="*/ 107195 w 713885"/>
                <a:gd name="connsiteY4464" fmla="*/ 835371 h 1410022"/>
                <a:gd name="connsiteX4465" fmla="*/ 96957 w 713885"/>
                <a:gd name="connsiteY4465" fmla="*/ 913038 h 1410022"/>
                <a:gd name="connsiteX4466" fmla="*/ 93118 w 713885"/>
                <a:gd name="connsiteY4466" fmla="*/ 956224 h 1410022"/>
                <a:gd name="connsiteX4467" fmla="*/ 88340 w 713885"/>
                <a:gd name="connsiteY4467" fmla="*/ 996082 h 1410022"/>
                <a:gd name="connsiteX4468" fmla="*/ 78358 w 713885"/>
                <a:gd name="connsiteY4468" fmla="*/ 1060947 h 1410022"/>
                <a:gd name="connsiteX4469" fmla="*/ 77505 w 713885"/>
                <a:gd name="connsiteY4469" fmla="*/ 1068287 h 1410022"/>
                <a:gd name="connsiteX4470" fmla="*/ 66499 w 713885"/>
                <a:gd name="connsiteY4470" fmla="*/ 1203222 h 1410022"/>
                <a:gd name="connsiteX4471" fmla="*/ 65219 w 713885"/>
                <a:gd name="connsiteY4471" fmla="*/ 1230620 h 1410022"/>
                <a:gd name="connsiteX4472" fmla="*/ 61892 w 713885"/>
                <a:gd name="connsiteY4472" fmla="*/ 1223621 h 1410022"/>
                <a:gd name="connsiteX4473" fmla="*/ 61636 w 713885"/>
                <a:gd name="connsiteY4473" fmla="*/ 1223706 h 1410022"/>
                <a:gd name="connsiteX4474" fmla="*/ 65134 w 713885"/>
                <a:gd name="connsiteY4474" fmla="*/ 1232497 h 1410022"/>
                <a:gd name="connsiteX4475" fmla="*/ 65134 w 713885"/>
                <a:gd name="connsiteY4475" fmla="*/ 1280463 h 1410022"/>
                <a:gd name="connsiteX4476" fmla="*/ 68888 w 713885"/>
                <a:gd name="connsiteY4476" fmla="*/ 1301117 h 1410022"/>
                <a:gd name="connsiteX4477" fmla="*/ 78955 w 713885"/>
                <a:gd name="connsiteY4477" fmla="*/ 1312810 h 1410022"/>
                <a:gd name="connsiteX4478" fmla="*/ 87573 w 713885"/>
                <a:gd name="connsiteY4478" fmla="*/ 1316907 h 1410022"/>
                <a:gd name="connsiteX4479" fmla="*/ 126477 w 713885"/>
                <a:gd name="connsiteY4479" fmla="*/ 1329965 h 1410022"/>
                <a:gd name="connsiteX4480" fmla="*/ 147124 w 713885"/>
                <a:gd name="connsiteY4480" fmla="*/ 1349937 h 1410022"/>
                <a:gd name="connsiteX4481" fmla="*/ 155911 w 713885"/>
                <a:gd name="connsiteY4481" fmla="*/ 1357618 h 1410022"/>
                <a:gd name="connsiteX4482" fmla="*/ 164870 w 713885"/>
                <a:gd name="connsiteY4482" fmla="*/ 1364958 h 1410022"/>
                <a:gd name="connsiteX4483" fmla="*/ 165040 w 713885"/>
                <a:gd name="connsiteY4483" fmla="*/ 1364787 h 1410022"/>
                <a:gd name="connsiteX4484" fmla="*/ 156594 w 713885"/>
                <a:gd name="connsiteY4484" fmla="*/ 1356935 h 1410022"/>
                <a:gd name="connsiteX4485" fmla="*/ 148403 w 713885"/>
                <a:gd name="connsiteY4485" fmla="*/ 1348827 h 1410022"/>
                <a:gd name="connsiteX4486" fmla="*/ 132961 w 713885"/>
                <a:gd name="connsiteY4486" fmla="*/ 1331757 h 1410022"/>
                <a:gd name="connsiteX4487" fmla="*/ 145247 w 713885"/>
                <a:gd name="connsiteY4487" fmla="*/ 1333976 h 1410022"/>
                <a:gd name="connsiteX4488" fmla="*/ 148318 w 713885"/>
                <a:gd name="connsiteY4488" fmla="*/ 1334744 h 1410022"/>
                <a:gd name="connsiteX4489" fmla="*/ 185687 w 713885"/>
                <a:gd name="connsiteY4489" fmla="*/ 1343279 h 1410022"/>
                <a:gd name="connsiteX4490" fmla="*/ 186028 w 713885"/>
                <a:gd name="connsiteY4490" fmla="*/ 1343535 h 1410022"/>
                <a:gd name="connsiteX4491" fmla="*/ 194475 w 713885"/>
                <a:gd name="connsiteY4491" fmla="*/ 1349766 h 1410022"/>
                <a:gd name="connsiteX4492" fmla="*/ 203007 w 713885"/>
                <a:gd name="connsiteY4492" fmla="*/ 1355740 h 1410022"/>
                <a:gd name="connsiteX4493" fmla="*/ 203177 w 713885"/>
                <a:gd name="connsiteY4493" fmla="*/ 1355570 h 1410022"/>
                <a:gd name="connsiteX4494" fmla="*/ 195157 w 713885"/>
                <a:gd name="connsiteY4494" fmla="*/ 1348998 h 1410022"/>
                <a:gd name="connsiteX4495" fmla="*/ 189185 w 713885"/>
                <a:gd name="connsiteY4495" fmla="*/ 1343877 h 1410022"/>
                <a:gd name="connsiteX4496" fmla="*/ 229199 w 713885"/>
                <a:gd name="connsiteY4496" fmla="*/ 1348144 h 1410022"/>
                <a:gd name="connsiteX4497" fmla="*/ 247372 w 713885"/>
                <a:gd name="connsiteY4497" fmla="*/ 1360520 h 1410022"/>
                <a:gd name="connsiteX4498" fmla="*/ 257183 w 713885"/>
                <a:gd name="connsiteY4498" fmla="*/ 1366750 h 1410022"/>
                <a:gd name="connsiteX4499" fmla="*/ 267165 w 713885"/>
                <a:gd name="connsiteY4499" fmla="*/ 1372725 h 1410022"/>
                <a:gd name="connsiteX4500" fmla="*/ 267336 w 713885"/>
                <a:gd name="connsiteY4500" fmla="*/ 1372469 h 1410022"/>
                <a:gd name="connsiteX4501" fmla="*/ 257865 w 713885"/>
                <a:gd name="connsiteY4501" fmla="*/ 1365897 h 1410022"/>
                <a:gd name="connsiteX4502" fmla="*/ 248566 w 713885"/>
                <a:gd name="connsiteY4502" fmla="*/ 1359069 h 1410022"/>
                <a:gd name="connsiteX4503" fmla="*/ 234915 w 713885"/>
                <a:gd name="connsiteY4503" fmla="*/ 1348315 h 1410022"/>
                <a:gd name="connsiteX4504" fmla="*/ 265373 w 713885"/>
                <a:gd name="connsiteY4504" fmla="*/ 1348912 h 1410022"/>
                <a:gd name="connsiteX4505" fmla="*/ 281499 w 713885"/>
                <a:gd name="connsiteY4505" fmla="*/ 1358983 h 1410022"/>
                <a:gd name="connsiteX4506" fmla="*/ 292419 w 713885"/>
                <a:gd name="connsiteY4506" fmla="*/ 1365470 h 1410022"/>
                <a:gd name="connsiteX4507" fmla="*/ 303510 w 713885"/>
                <a:gd name="connsiteY4507" fmla="*/ 1371786 h 1410022"/>
                <a:gd name="connsiteX4508" fmla="*/ 303681 w 713885"/>
                <a:gd name="connsiteY4508" fmla="*/ 1371530 h 1410022"/>
                <a:gd name="connsiteX4509" fmla="*/ 293102 w 713885"/>
                <a:gd name="connsiteY4509" fmla="*/ 1364616 h 1410022"/>
                <a:gd name="connsiteX4510" fmla="*/ 282693 w 713885"/>
                <a:gd name="connsiteY4510" fmla="*/ 1357533 h 1410022"/>
                <a:gd name="connsiteX4511" fmla="*/ 270578 w 713885"/>
                <a:gd name="connsiteY4511" fmla="*/ 1348827 h 1410022"/>
                <a:gd name="connsiteX4512" fmla="*/ 277403 w 713885"/>
                <a:gd name="connsiteY4512" fmla="*/ 1348742 h 1410022"/>
                <a:gd name="connsiteX4513" fmla="*/ 301207 w 713885"/>
                <a:gd name="connsiteY4513" fmla="*/ 1347974 h 1410022"/>
                <a:gd name="connsiteX4514" fmla="*/ 309994 w 713885"/>
                <a:gd name="connsiteY4514" fmla="*/ 1353094 h 1410022"/>
                <a:gd name="connsiteX4515" fmla="*/ 319209 w 713885"/>
                <a:gd name="connsiteY4515" fmla="*/ 1358130 h 1410022"/>
                <a:gd name="connsiteX4516" fmla="*/ 328508 w 713885"/>
                <a:gd name="connsiteY4516" fmla="*/ 1362995 h 1410022"/>
                <a:gd name="connsiteX4517" fmla="*/ 328594 w 713885"/>
                <a:gd name="connsiteY4517" fmla="*/ 1362739 h 1410022"/>
                <a:gd name="connsiteX4518" fmla="*/ 319720 w 713885"/>
                <a:gd name="connsiteY4518" fmla="*/ 1357277 h 1410022"/>
                <a:gd name="connsiteX4519" fmla="*/ 311018 w 713885"/>
                <a:gd name="connsiteY4519" fmla="*/ 1351644 h 1410022"/>
                <a:gd name="connsiteX4520" fmla="*/ 305558 w 713885"/>
                <a:gd name="connsiteY4520" fmla="*/ 1347803 h 1410022"/>
                <a:gd name="connsiteX4521" fmla="*/ 344377 w 713885"/>
                <a:gd name="connsiteY4521" fmla="*/ 1345584 h 1410022"/>
                <a:gd name="connsiteX4522" fmla="*/ 366987 w 713885"/>
                <a:gd name="connsiteY4522" fmla="*/ 1353436 h 1410022"/>
                <a:gd name="connsiteX4523" fmla="*/ 366987 w 713885"/>
                <a:gd name="connsiteY4523" fmla="*/ 1353180 h 1410022"/>
                <a:gd name="connsiteX4524" fmla="*/ 347363 w 713885"/>
                <a:gd name="connsiteY4524" fmla="*/ 1345413 h 1410022"/>
                <a:gd name="connsiteX4525" fmla="*/ 354018 w 713885"/>
                <a:gd name="connsiteY4525" fmla="*/ 1344901 h 1410022"/>
                <a:gd name="connsiteX4526" fmla="*/ 353847 w 713885"/>
                <a:gd name="connsiteY4526" fmla="*/ 1345328 h 1410022"/>
                <a:gd name="connsiteX4527" fmla="*/ 354104 w 713885"/>
                <a:gd name="connsiteY4527" fmla="*/ 1345498 h 1410022"/>
                <a:gd name="connsiteX4528" fmla="*/ 354530 w 713885"/>
                <a:gd name="connsiteY4528" fmla="*/ 1344901 h 1410022"/>
                <a:gd name="connsiteX4529" fmla="*/ 355639 w 713885"/>
                <a:gd name="connsiteY4529" fmla="*/ 1344901 h 1410022"/>
                <a:gd name="connsiteX4530" fmla="*/ 371764 w 713885"/>
                <a:gd name="connsiteY4530" fmla="*/ 1343365 h 1410022"/>
                <a:gd name="connsiteX4531" fmla="*/ 368692 w 713885"/>
                <a:gd name="connsiteY4531" fmla="*/ 1350619 h 1410022"/>
                <a:gd name="connsiteX4532" fmla="*/ 368949 w 713885"/>
                <a:gd name="connsiteY4532" fmla="*/ 1350705 h 1410022"/>
                <a:gd name="connsiteX4533" fmla="*/ 372873 w 713885"/>
                <a:gd name="connsiteY4533" fmla="*/ 1343194 h 1410022"/>
                <a:gd name="connsiteX4534" fmla="*/ 398639 w 713885"/>
                <a:gd name="connsiteY4534" fmla="*/ 1339951 h 1410022"/>
                <a:gd name="connsiteX4535" fmla="*/ 396762 w 713885"/>
                <a:gd name="connsiteY4535" fmla="*/ 1345242 h 1410022"/>
                <a:gd name="connsiteX4536" fmla="*/ 391728 w 713885"/>
                <a:gd name="connsiteY4536" fmla="*/ 1354801 h 1410022"/>
                <a:gd name="connsiteX4537" fmla="*/ 383538 w 713885"/>
                <a:gd name="connsiteY4537" fmla="*/ 1361800 h 1410022"/>
                <a:gd name="connsiteX4538" fmla="*/ 383623 w 713885"/>
                <a:gd name="connsiteY4538" fmla="*/ 1362056 h 1410022"/>
                <a:gd name="connsiteX4539" fmla="*/ 392496 w 713885"/>
                <a:gd name="connsiteY4539" fmla="*/ 1355484 h 1410022"/>
                <a:gd name="connsiteX4540" fmla="*/ 398383 w 713885"/>
                <a:gd name="connsiteY4540" fmla="*/ 1346096 h 1410022"/>
                <a:gd name="connsiteX4541" fmla="*/ 401284 w 713885"/>
                <a:gd name="connsiteY4541" fmla="*/ 1339609 h 1410022"/>
                <a:gd name="connsiteX4542" fmla="*/ 423722 w 713885"/>
                <a:gd name="connsiteY4542" fmla="*/ 1335598 h 1410022"/>
                <a:gd name="connsiteX4543" fmla="*/ 426452 w 713885"/>
                <a:gd name="connsiteY4543" fmla="*/ 1337220 h 1410022"/>
                <a:gd name="connsiteX4544" fmla="*/ 420224 w 713885"/>
                <a:gd name="connsiteY4544" fmla="*/ 1351900 h 1410022"/>
                <a:gd name="connsiteX4545" fmla="*/ 411436 w 713885"/>
                <a:gd name="connsiteY4545" fmla="*/ 1365555 h 1410022"/>
                <a:gd name="connsiteX4546" fmla="*/ 411607 w 713885"/>
                <a:gd name="connsiteY4546" fmla="*/ 1360776 h 1410022"/>
                <a:gd name="connsiteX4547" fmla="*/ 411351 w 713885"/>
                <a:gd name="connsiteY4547" fmla="*/ 1360776 h 1410022"/>
                <a:gd name="connsiteX4548" fmla="*/ 410754 w 713885"/>
                <a:gd name="connsiteY4548" fmla="*/ 1366580 h 1410022"/>
                <a:gd name="connsiteX4549" fmla="*/ 410754 w 713885"/>
                <a:gd name="connsiteY4549" fmla="*/ 1367518 h 1410022"/>
                <a:gd name="connsiteX4550" fmla="*/ 411351 w 713885"/>
                <a:gd name="connsiteY4550" fmla="*/ 1366836 h 1410022"/>
                <a:gd name="connsiteX4551" fmla="*/ 421675 w 713885"/>
                <a:gd name="connsiteY4551" fmla="*/ 1352924 h 1410022"/>
                <a:gd name="connsiteX4552" fmla="*/ 428926 w 713885"/>
                <a:gd name="connsiteY4552" fmla="*/ 1338756 h 1410022"/>
                <a:gd name="connsiteX4553" fmla="*/ 432766 w 713885"/>
                <a:gd name="connsiteY4553" fmla="*/ 1341060 h 1410022"/>
                <a:gd name="connsiteX4554" fmla="*/ 432937 w 713885"/>
                <a:gd name="connsiteY4554" fmla="*/ 1340804 h 1410022"/>
                <a:gd name="connsiteX4555" fmla="*/ 429183 w 713885"/>
                <a:gd name="connsiteY4555" fmla="*/ 1338244 h 1410022"/>
                <a:gd name="connsiteX4556" fmla="*/ 431059 w 713885"/>
                <a:gd name="connsiteY4556" fmla="*/ 1334062 h 1410022"/>
                <a:gd name="connsiteX4557" fmla="*/ 441212 w 713885"/>
                <a:gd name="connsiteY4557" fmla="*/ 1331672 h 1410022"/>
                <a:gd name="connsiteX4558" fmla="*/ 452048 w 713885"/>
                <a:gd name="connsiteY4558" fmla="*/ 1329026 h 1410022"/>
                <a:gd name="connsiteX4559" fmla="*/ 446246 w 713885"/>
                <a:gd name="connsiteY4559" fmla="*/ 1340463 h 1410022"/>
                <a:gd name="connsiteX4560" fmla="*/ 439165 w 713885"/>
                <a:gd name="connsiteY4560" fmla="*/ 1353436 h 1410022"/>
                <a:gd name="connsiteX4561" fmla="*/ 439421 w 713885"/>
                <a:gd name="connsiteY4561" fmla="*/ 1353606 h 1410022"/>
                <a:gd name="connsiteX4562" fmla="*/ 447099 w 713885"/>
                <a:gd name="connsiteY4562" fmla="*/ 1341060 h 1410022"/>
                <a:gd name="connsiteX4563" fmla="*/ 454351 w 713885"/>
                <a:gd name="connsiteY4563" fmla="*/ 1328514 h 1410022"/>
                <a:gd name="connsiteX4564" fmla="*/ 478069 w 713885"/>
                <a:gd name="connsiteY4564" fmla="*/ 1322710 h 1410022"/>
                <a:gd name="connsiteX4565" fmla="*/ 473718 w 713885"/>
                <a:gd name="connsiteY4565" fmla="*/ 1332184 h 1410022"/>
                <a:gd name="connsiteX4566" fmla="*/ 467746 w 713885"/>
                <a:gd name="connsiteY4566" fmla="*/ 1344303 h 1410022"/>
                <a:gd name="connsiteX4567" fmla="*/ 468002 w 713885"/>
                <a:gd name="connsiteY4567" fmla="*/ 1344389 h 1410022"/>
                <a:gd name="connsiteX4568" fmla="*/ 474657 w 713885"/>
                <a:gd name="connsiteY4568" fmla="*/ 1332696 h 1410022"/>
                <a:gd name="connsiteX4569" fmla="*/ 480288 w 713885"/>
                <a:gd name="connsiteY4569" fmla="*/ 1322198 h 1410022"/>
                <a:gd name="connsiteX4570" fmla="*/ 509039 w 713885"/>
                <a:gd name="connsiteY4570" fmla="*/ 1314517 h 1410022"/>
                <a:gd name="connsiteX4571" fmla="*/ 517315 w 713885"/>
                <a:gd name="connsiteY4571" fmla="*/ 1311957 h 1410022"/>
                <a:gd name="connsiteX4572" fmla="*/ 507163 w 713885"/>
                <a:gd name="connsiteY4572" fmla="*/ 1338756 h 1410022"/>
                <a:gd name="connsiteX4573" fmla="*/ 501105 w 713885"/>
                <a:gd name="connsiteY4573" fmla="*/ 1350961 h 1410022"/>
                <a:gd name="connsiteX4574" fmla="*/ 496498 w 713885"/>
                <a:gd name="connsiteY4574" fmla="*/ 1355826 h 1410022"/>
                <a:gd name="connsiteX4575" fmla="*/ 493512 w 713885"/>
                <a:gd name="connsiteY4575" fmla="*/ 1357277 h 1410022"/>
                <a:gd name="connsiteX4576" fmla="*/ 490184 w 713885"/>
                <a:gd name="connsiteY4576" fmla="*/ 1357362 h 1410022"/>
                <a:gd name="connsiteX4577" fmla="*/ 490184 w 713885"/>
                <a:gd name="connsiteY4577" fmla="*/ 1357618 h 1410022"/>
                <a:gd name="connsiteX4578" fmla="*/ 493682 w 713885"/>
                <a:gd name="connsiteY4578" fmla="*/ 1357618 h 1410022"/>
                <a:gd name="connsiteX4579" fmla="*/ 496925 w 713885"/>
                <a:gd name="connsiteY4579" fmla="*/ 1356338 h 1410022"/>
                <a:gd name="connsiteX4580" fmla="*/ 501958 w 713885"/>
                <a:gd name="connsiteY4580" fmla="*/ 1351558 h 1410022"/>
                <a:gd name="connsiteX4581" fmla="*/ 508784 w 713885"/>
                <a:gd name="connsiteY4581" fmla="*/ 1339524 h 1410022"/>
                <a:gd name="connsiteX4582" fmla="*/ 521837 w 713885"/>
                <a:gd name="connsiteY4582" fmla="*/ 1310335 h 1410022"/>
                <a:gd name="connsiteX4583" fmla="*/ 530881 w 713885"/>
                <a:gd name="connsiteY4583" fmla="*/ 1307177 h 1410022"/>
                <a:gd name="connsiteX4584" fmla="*/ 531307 w 713885"/>
                <a:gd name="connsiteY4584" fmla="*/ 1307433 h 1410022"/>
                <a:gd name="connsiteX4585" fmla="*/ 531478 w 713885"/>
                <a:gd name="connsiteY4585" fmla="*/ 1307177 h 1410022"/>
                <a:gd name="connsiteX4586" fmla="*/ 531222 w 713885"/>
                <a:gd name="connsiteY4586" fmla="*/ 1307006 h 1410022"/>
                <a:gd name="connsiteX4587" fmla="*/ 546665 w 713885"/>
                <a:gd name="connsiteY4587" fmla="*/ 1301203 h 1410022"/>
                <a:gd name="connsiteX4588" fmla="*/ 539839 w 713885"/>
                <a:gd name="connsiteY4588" fmla="*/ 1319126 h 1410022"/>
                <a:gd name="connsiteX4589" fmla="*/ 529089 w 713885"/>
                <a:gd name="connsiteY4589" fmla="*/ 1341573 h 1410022"/>
                <a:gd name="connsiteX4590" fmla="*/ 529345 w 713885"/>
                <a:gd name="connsiteY4590" fmla="*/ 1341743 h 1410022"/>
                <a:gd name="connsiteX4591" fmla="*/ 541374 w 713885"/>
                <a:gd name="connsiteY4591" fmla="*/ 1320065 h 1410022"/>
                <a:gd name="connsiteX4592" fmla="*/ 550589 w 713885"/>
                <a:gd name="connsiteY4592" fmla="*/ 1299752 h 1410022"/>
                <a:gd name="connsiteX4593" fmla="*/ 554940 w 713885"/>
                <a:gd name="connsiteY4593" fmla="*/ 1298130 h 1410022"/>
                <a:gd name="connsiteX4594" fmla="*/ 559974 w 713885"/>
                <a:gd name="connsiteY4594" fmla="*/ 1296167 h 1410022"/>
                <a:gd name="connsiteX4595" fmla="*/ 560742 w 713885"/>
                <a:gd name="connsiteY4595" fmla="*/ 1296594 h 1410022"/>
                <a:gd name="connsiteX4596" fmla="*/ 555793 w 713885"/>
                <a:gd name="connsiteY4596" fmla="*/ 1308030 h 1410022"/>
                <a:gd name="connsiteX4597" fmla="*/ 551186 w 713885"/>
                <a:gd name="connsiteY4597" fmla="*/ 1317589 h 1410022"/>
                <a:gd name="connsiteX4598" fmla="*/ 546238 w 713885"/>
                <a:gd name="connsiteY4598" fmla="*/ 1326978 h 1410022"/>
                <a:gd name="connsiteX4599" fmla="*/ 546494 w 713885"/>
                <a:gd name="connsiteY4599" fmla="*/ 1327149 h 1410022"/>
                <a:gd name="connsiteX4600" fmla="*/ 552125 w 713885"/>
                <a:gd name="connsiteY4600" fmla="*/ 1318187 h 1410022"/>
                <a:gd name="connsiteX4601" fmla="*/ 557414 w 713885"/>
                <a:gd name="connsiteY4601" fmla="*/ 1308969 h 1410022"/>
                <a:gd name="connsiteX4602" fmla="*/ 563216 w 713885"/>
                <a:gd name="connsiteY4602" fmla="*/ 1298045 h 1410022"/>
                <a:gd name="connsiteX4603" fmla="*/ 569530 w 713885"/>
                <a:gd name="connsiteY4603" fmla="*/ 1301800 h 1410022"/>
                <a:gd name="connsiteX4604" fmla="*/ 569700 w 713885"/>
                <a:gd name="connsiteY4604" fmla="*/ 1301544 h 1410022"/>
                <a:gd name="connsiteX4605" fmla="*/ 563557 w 713885"/>
                <a:gd name="connsiteY4605" fmla="*/ 1297447 h 1410022"/>
                <a:gd name="connsiteX4606" fmla="*/ 565264 w 713885"/>
                <a:gd name="connsiteY4606" fmla="*/ 1294033 h 1410022"/>
                <a:gd name="connsiteX4607" fmla="*/ 582668 w 713885"/>
                <a:gd name="connsiteY4607" fmla="*/ 1286779 h 1410022"/>
                <a:gd name="connsiteX4608" fmla="*/ 587787 w 713885"/>
                <a:gd name="connsiteY4608" fmla="*/ 1290107 h 1410022"/>
                <a:gd name="connsiteX4609" fmla="*/ 579767 w 713885"/>
                <a:gd name="connsiteY4609" fmla="*/ 1311871 h 1410022"/>
                <a:gd name="connsiteX4610" fmla="*/ 563984 w 713885"/>
                <a:gd name="connsiteY4610" fmla="*/ 1334830 h 1410022"/>
                <a:gd name="connsiteX4611" fmla="*/ 564155 w 713885"/>
                <a:gd name="connsiteY4611" fmla="*/ 1335001 h 1410022"/>
                <a:gd name="connsiteX4612" fmla="*/ 581303 w 713885"/>
                <a:gd name="connsiteY4612" fmla="*/ 1312725 h 1410022"/>
                <a:gd name="connsiteX4613" fmla="*/ 590517 w 713885"/>
                <a:gd name="connsiteY4613" fmla="*/ 1291814 h 1410022"/>
                <a:gd name="connsiteX4614" fmla="*/ 600073 w 713885"/>
                <a:gd name="connsiteY4614" fmla="*/ 1297959 h 1410022"/>
                <a:gd name="connsiteX4615" fmla="*/ 600244 w 713885"/>
                <a:gd name="connsiteY4615" fmla="*/ 1297703 h 1410022"/>
                <a:gd name="connsiteX4616" fmla="*/ 590859 w 713885"/>
                <a:gd name="connsiteY4616" fmla="*/ 1290961 h 1410022"/>
                <a:gd name="connsiteX4617" fmla="*/ 594357 w 713885"/>
                <a:gd name="connsiteY4617" fmla="*/ 1281743 h 1410022"/>
                <a:gd name="connsiteX4618" fmla="*/ 617478 w 713885"/>
                <a:gd name="connsiteY4618" fmla="*/ 1265527 h 1410022"/>
                <a:gd name="connsiteX4619" fmla="*/ 621744 w 713885"/>
                <a:gd name="connsiteY4619" fmla="*/ 1268173 h 1410022"/>
                <a:gd name="connsiteX4620" fmla="*/ 620123 w 713885"/>
                <a:gd name="connsiteY4620" fmla="*/ 1277646 h 1410022"/>
                <a:gd name="connsiteX4621" fmla="*/ 617734 w 713885"/>
                <a:gd name="connsiteY4621" fmla="*/ 1288827 h 1410022"/>
                <a:gd name="connsiteX4622" fmla="*/ 614918 w 713885"/>
                <a:gd name="connsiteY4622" fmla="*/ 1299922 h 1410022"/>
                <a:gd name="connsiteX4623" fmla="*/ 615174 w 713885"/>
                <a:gd name="connsiteY4623" fmla="*/ 1299922 h 1410022"/>
                <a:gd name="connsiteX4624" fmla="*/ 618672 w 713885"/>
                <a:gd name="connsiteY4624" fmla="*/ 1289083 h 1410022"/>
                <a:gd name="connsiteX4625" fmla="*/ 621744 w 713885"/>
                <a:gd name="connsiteY4625" fmla="*/ 1278073 h 1410022"/>
                <a:gd name="connsiteX4626" fmla="*/ 623877 w 713885"/>
                <a:gd name="connsiteY4626" fmla="*/ 1269368 h 1410022"/>
                <a:gd name="connsiteX4627" fmla="*/ 623877 w 713885"/>
                <a:gd name="connsiteY4627" fmla="*/ 1269368 h 1410022"/>
                <a:gd name="connsiteX4628" fmla="*/ 626863 w 713885"/>
                <a:gd name="connsiteY4628" fmla="*/ 1255200 h 1410022"/>
                <a:gd name="connsiteX4629" fmla="*/ 631896 w 713885"/>
                <a:gd name="connsiteY4629" fmla="*/ 1248628 h 1410022"/>
                <a:gd name="connsiteX4630" fmla="*/ 633688 w 713885"/>
                <a:gd name="connsiteY4630" fmla="*/ 1245812 h 1410022"/>
                <a:gd name="connsiteX4631" fmla="*/ 641622 w 713885"/>
                <a:gd name="connsiteY4631" fmla="*/ 1248116 h 1410022"/>
                <a:gd name="connsiteX4632" fmla="*/ 641622 w 713885"/>
                <a:gd name="connsiteY4632" fmla="*/ 1247860 h 1410022"/>
                <a:gd name="connsiteX4633" fmla="*/ 633944 w 713885"/>
                <a:gd name="connsiteY4633" fmla="*/ 1245214 h 1410022"/>
                <a:gd name="connsiteX4634" fmla="*/ 639404 w 713885"/>
                <a:gd name="connsiteY4634" fmla="*/ 1223621 h 1410022"/>
                <a:gd name="connsiteX4635" fmla="*/ 640172 w 713885"/>
                <a:gd name="connsiteY4635" fmla="*/ 1224474 h 1410022"/>
                <a:gd name="connsiteX4636" fmla="*/ 640855 w 713885"/>
                <a:gd name="connsiteY4636" fmla="*/ 1225243 h 1410022"/>
                <a:gd name="connsiteX4637" fmla="*/ 640684 w 713885"/>
                <a:gd name="connsiteY4637" fmla="*/ 1224218 h 1410022"/>
                <a:gd name="connsiteX4638" fmla="*/ 637613 w 713885"/>
                <a:gd name="connsiteY4638" fmla="*/ 1208173 h 1410022"/>
                <a:gd name="connsiteX4639" fmla="*/ 637527 w 713885"/>
                <a:gd name="connsiteY4639" fmla="*/ 1207575 h 1410022"/>
                <a:gd name="connsiteX4640" fmla="*/ 662184 w 713885"/>
                <a:gd name="connsiteY4640" fmla="*/ 1226864 h 1410022"/>
                <a:gd name="connsiteX4641" fmla="*/ 662355 w 713885"/>
                <a:gd name="connsiteY4641" fmla="*/ 1226693 h 1410022"/>
                <a:gd name="connsiteX4642" fmla="*/ 636930 w 713885"/>
                <a:gd name="connsiteY4642" fmla="*/ 1204930 h 1410022"/>
                <a:gd name="connsiteX4643" fmla="*/ 634200 w 713885"/>
                <a:gd name="connsiteY4643" fmla="*/ 1192213 h 1410022"/>
                <a:gd name="connsiteX4644" fmla="*/ 632238 w 713885"/>
                <a:gd name="connsiteY4644" fmla="*/ 1183507 h 1410022"/>
                <a:gd name="connsiteX4645" fmla="*/ 638210 w 713885"/>
                <a:gd name="connsiteY4645" fmla="*/ 1188030 h 1410022"/>
                <a:gd name="connsiteX4646" fmla="*/ 669948 w 713885"/>
                <a:gd name="connsiteY4646" fmla="*/ 1212184 h 1410022"/>
                <a:gd name="connsiteX4647" fmla="*/ 670118 w 713885"/>
                <a:gd name="connsiteY4647" fmla="*/ 1212013 h 1410022"/>
                <a:gd name="connsiteX4648" fmla="*/ 639148 w 713885"/>
                <a:gd name="connsiteY4648" fmla="*/ 1186494 h 1410022"/>
                <a:gd name="connsiteX4649" fmla="*/ 631470 w 713885"/>
                <a:gd name="connsiteY4649" fmla="*/ 1180179 h 1410022"/>
                <a:gd name="connsiteX4650" fmla="*/ 623365 w 713885"/>
                <a:gd name="connsiteY4650" fmla="*/ 1149026 h 1410022"/>
                <a:gd name="connsiteX4651" fmla="*/ 621061 w 713885"/>
                <a:gd name="connsiteY4651" fmla="*/ 1139723 h 1410022"/>
                <a:gd name="connsiteX4652" fmla="*/ 628654 w 713885"/>
                <a:gd name="connsiteY4652" fmla="*/ 1144588 h 1410022"/>
                <a:gd name="connsiteX4653" fmla="*/ 628825 w 713885"/>
                <a:gd name="connsiteY4653" fmla="*/ 1144332 h 1410022"/>
                <a:gd name="connsiteX4654" fmla="*/ 620805 w 713885"/>
                <a:gd name="connsiteY4654" fmla="*/ 1138699 h 1410022"/>
                <a:gd name="connsiteX4655" fmla="*/ 617648 w 713885"/>
                <a:gd name="connsiteY4655" fmla="*/ 1127774 h 1410022"/>
                <a:gd name="connsiteX4656" fmla="*/ 617392 w 713885"/>
                <a:gd name="connsiteY4656" fmla="*/ 1127774 h 1410022"/>
                <a:gd name="connsiteX4657" fmla="*/ 618331 w 713885"/>
                <a:gd name="connsiteY4657" fmla="*/ 1132127 h 1410022"/>
                <a:gd name="connsiteX4658" fmla="*/ 611761 w 713885"/>
                <a:gd name="connsiteY4658" fmla="*/ 1112070 h 1410022"/>
                <a:gd name="connsiteX4659" fmla="*/ 612956 w 713885"/>
                <a:gd name="connsiteY4659" fmla="*/ 1112839 h 1410022"/>
                <a:gd name="connsiteX4660" fmla="*/ 644609 w 713885"/>
                <a:gd name="connsiteY4660" fmla="*/ 1134346 h 1410022"/>
                <a:gd name="connsiteX4661" fmla="*/ 644779 w 713885"/>
                <a:gd name="connsiteY4661" fmla="*/ 1134090 h 1410022"/>
                <a:gd name="connsiteX4662" fmla="*/ 613894 w 713885"/>
                <a:gd name="connsiteY4662" fmla="*/ 1111217 h 1410022"/>
                <a:gd name="connsiteX4663" fmla="*/ 610823 w 713885"/>
                <a:gd name="connsiteY4663" fmla="*/ 1108913 h 1410022"/>
                <a:gd name="connsiteX4664" fmla="*/ 599305 w 713885"/>
                <a:gd name="connsiteY4664" fmla="*/ 1078273 h 1410022"/>
                <a:gd name="connsiteX4665" fmla="*/ 599305 w 713885"/>
                <a:gd name="connsiteY4665" fmla="*/ 1078273 h 1410022"/>
                <a:gd name="connsiteX4666" fmla="*/ 599220 w 713885"/>
                <a:gd name="connsiteY4666" fmla="*/ 1078016 h 1410022"/>
                <a:gd name="connsiteX4667" fmla="*/ 599220 w 713885"/>
                <a:gd name="connsiteY4667" fmla="*/ 1077760 h 1410022"/>
                <a:gd name="connsiteX4668" fmla="*/ 599134 w 713885"/>
                <a:gd name="connsiteY4668" fmla="*/ 1077760 h 1410022"/>
                <a:gd name="connsiteX4669" fmla="*/ 598537 w 713885"/>
                <a:gd name="connsiteY4669" fmla="*/ 1076480 h 1410022"/>
                <a:gd name="connsiteX4670" fmla="*/ 606983 w 713885"/>
                <a:gd name="connsiteY4670" fmla="*/ 1081686 h 1410022"/>
                <a:gd name="connsiteX4671" fmla="*/ 629252 w 713885"/>
                <a:gd name="connsiteY4671" fmla="*/ 1095598 h 1410022"/>
                <a:gd name="connsiteX4672" fmla="*/ 641878 w 713885"/>
                <a:gd name="connsiteY4672" fmla="*/ 1124275 h 1410022"/>
                <a:gd name="connsiteX4673" fmla="*/ 671057 w 713885"/>
                <a:gd name="connsiteY4673" fmla="*/ 1191274 h 1410022"/>
                <a:gd name="connsiteX4674" fmla="*/ 687865 w 713885"/>
                <a:gd name="connsiteY4674" fmla="*/ 1230107 h 1410022"/>
                <a:gd name="connsiteX4675" fmla="*/ 681978 w 713885"/>
                <a:gd name="connsiteY4675" fmla="*/ 1274915 h 14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Lst>
              <a:rect l="l" t="t" r="r" b="b"/>
              <a:pathLst>
                <a:path w="713885" h="1410022">
                  <a:moveTo>
                    <a:pt x="709876" y="1227461"/>
                  </a:moveTo>
                  <a:cubicBezTo>
                    <a:pt x="704331" y="1211843"/>
                    <a:pt x="696823" y="1196992"/>
                    <a:pt x="690083" y="1181885"/>
                  </a:cubicBezTo>
                  <a:cubicBezTo>
                    <a:pt x="681551" y="1162853"/>
                    <a:pt x="673019" y="1143905"/>
                    <a:pt x="664402" y="1124958"/>
                  </a:cubicBezTo>
                  <a:cubicBezTo>
                    <a:pt x="652372" y="1098671"/>
                    <a:pt x="639831" y="1072554"/>
                    <a:pt x="628142" y="1046096"/>
                  </a:cubicBezTo>
                  <a:cubicBezTo>
                    <a:pt x="613809" y="1013834"/>
                    <a:pt x="601097" y="980804"/>
                    <a:pt x="585910" y="949055"/>
                  </a:cubicBezTo>
                  <a:cubicBezTo>
                    <a:pt x="564837" y="905186"/>
                    <a:pt x="542654" y="861743"/>
                    <a:pt x="519789" y="818813"/>
                  </a:cubicBezTo>
                  <a:cubicBezTo>
                    <a:pt x="494450" y="771189"/>
                    <a:pt x="467405" y="724332"/>
                    <a:pt x="441724" y="676879"/>
                  </a:cubicBezTo>
                  <a:cubicBezTo>
                    <a:pt x="425941" y="647689"/>
                    <a:pt x="411095" y="617988"/>
                    <a:pt x="398639" y="587263"/>
                  </a:cubicBezTo>
                  <a:cubicBezTo>
                    <a:pt x="393178" y="573778"/>
                    <a:pt x="388998" y="559951"/>
                    <a:pt x="385927" y="545783"/>
                  </a:cubicBezTo>
                  <a:cubicBezTo>
                    <a:pt x="382087" y="528543"/>
                    <a:pt x="378845" y="511217"/>
                    <a:pt x="375859" y="493806"/>
                  </a:cubicBezTo>
                  <a:cubicBezTo>
                    <a:pt x="365280" y="432953"/>
                    <a:pt x="354957" y="372014"/>
                    <a:pt x="344292" y="311161"/>
                  </a:cubicBezTo>
                  <a:cubicBezTo>
                    <a:pt x="342415" y="300407"/>
                    <a:pt x="339514" y="289823"/>
                    <a:pt x="337210" y="279155"/>
                  </a:cubicBezTo>
                  <a:cubicBezTo>
                    <a:pt x="335077" y="269510"/>
                    <a:pt x="332774" y="259866"/>
                    <a:pt x="331153" y="250136"/>
                  </a:cubicBezTo>
                  <a:cubicBezTo>
                    <a:pt x="326973" y="225044"/>
                    <a:pt x="320062" y="200549"/>
                    <a:pt x="313151" y="176054"/>
                  </a:cubicBezTo>
                  <a:cubicBezTo>
                    <a:pt x="310506" y="166580"/>
                    <a:pt x="308629" y="156765"/>
                    <a:pt x="307606" y="147035"/>
                  </a:cubicBezTo>
                  <a:cubicBezTo>
                    <a:pt x="306582" y="137135"/>
                    <a:pt x="305558" y="127405"/>
                    <a:pt x="301974" y="118017"/>
                  </a:cubicBezTo>
                  <a:cubicBezTo>
                    <a:pt x="301292" y="116139"/>
                    <a:pt x="301207" y="114006"/>
                    <a:pt x="300780" y="111530"/>
                  </a:cubicBezTo>
                  <a:cubicBezTo>
                    <a:pt x="303681" y="109824"/>
                    <a:pt x="306326" y="108202"/>
                    <a:pt x="309056" y="106580"/>
                  </a:cubicBezTo>
                  <a:cubicBezTo>
                    <a:pt x="319209" y="100606"/>
                    <a:pt x="328252" y="93351"/>
                    <a:pt x="335846" y="84390"/>
                  </a:cubicBezTo>
                  <a:cubicBezTo>
                    <a:pt x="350264" y="67491"/>
                    <a:pt x="350008" y="46836"/>
                    <a:pt x="334395" y="30962"/>
                  </a:cubicBezTo>
                  <a:cubicBezTo>
                    <a:pt x="318782" y="15087"/>
                    <a:pt x="299671" y="5357"/>
                    <a:pt x="277574" y="2711"/>
                  </a:cubicBezTo>
                  <a:cubicBezTo>
                    <a:pt x="250528" y="-532"/>
                    <a:pt x="223397" y="-1471"/>
                    <a:pt x="196352" y="3309"/>
                  </a:cubicBezTo>
                  <a:cubicBezTo>
                    <a:pt x="185260" y="5272"/>
                    <a:pt x="173914" y="6040"/>
                    <a:pt x="162822" y="7832"/>
                  </a:cubicBezTo>
                  <a:cubicBezTo>
                    <a:pt x="152413" y="9539"/>
                    <a:pt x="142005" y="11673"/>
                    <a:pt x="131681" y="13977"/>
                  </a:cubicBezTo>
                  <a:cubicBezTo>
                    <a:pt x="118969" y="16879"/>
                    <a:pt x="106342" y="20208"/>
                    <a:pt x="93630" y="23280"/>
                  </a:cubicBezTo>
                  <a:cubicBezTo>
                    <a:pt x="74690" y="27889"/>
                    <a:pt x="56943" y="35912"/>
                    <a:pt x="39112" y="43508"/>
                  </a:cubicBezTo>
                  <a:cubicBezTo>
                    <a:pt x="36211" y="44703"/>
                    <a:pt x="33310" y="46410"/>
                    <a:pt x="31092" y="48543"/>
                  </a:cubicBezTo>
                  <a:cubicBezTo>
                    <a:pt x="13176" y="66210"/>
                    <a:pt x="1146" y="86865"/>
                    <a:pt x="37" y="112640"/>
                  </a:cubicBezTo>
                  <a:cubicBezTo>
                    <a:pt x="-475" y="124674"/>
                    <a:pt x="4303" y="133977"/>
                    <a:pt x="15565" y="139098"/>
                  </a:cubicBezTo>
                  <a:cubicBezTo>
                    <a:pt x="21025" y="141573"/>
                    <a:pt x="26571" y="143878"/>
                    <a:pt x="32543" y="146523"/>
                  </a:cubicBezTo>
                  <a:cubicBezTo>
                    <a:pt x="33140" y="149084"/>
                    <a:pt x="34079" y="151644"/>
                    <a:pt x="34505" y="154375"/>
                  </a:cubicBezTo>
                  <a:cubicBezTo>
                    <a:pt x="38942" y="182967"/>
                    <a:pt x="43378" y="211559"/>
                    <a:pt x="47729" y="240236"/>
                  </a:cubicBezTo>
                  <a:cubicBezTo>
                    <a:pt x="48071" y="242711"/>
                    <a:pt x="48412" y="245101"/>
                    <a:pt x="48753" y="247576"/>
                  </a:cubicBezTo>
                  <a:cubicBezTo>
                    <a:pt x="51910" y="270620"/>
                    <a:pt x="54896" y="293749"/>
                    <a:pt x="58308" y="316794"/>
                  </a:cubicBezTo>
                  <a:cubicBezTo>
                    <a:pt x="62148" y="342995"/>
                    <a:pt x="66328" y="369112"/>
                    <a:pt x="70253" y="395314"/>
                  </a:cubicBezTo>
                  <a:cubicBezTo>
                    <a:pt x="76908" y="440037"/>
                    <a:pt x="83562" y="484674"/>
                    <a:pt x="90132" y="529397"/>
                  </a:cubicBezTo>
                  <a:cubicBezTo>
                    <a:pt x="90814" y="534261"/>
                    <a:pt x="91241" y="539212"/>
                    <a:pt x="92265" y="544077"/>
                  </a:cubicBezTo>
                  <a:cubicBezTo>
                    <a:pt x="97213" y="568059"/>
                    <a:pt x="98919" y="592384"/>
                    <a:pt x="99773" y="616708"/>
                  </a:cubicBezTo>
                  <a:cubicBezTo>
                    <a:pt x="100626" y="639581"/>
                    <a:pt x="99773" y="662711"/>
                    <a:pt x="94056" y="685072"/>
                  </a:cubicBezTo>
                  <a:cubicBezTo>
                    <a:pt x="88937" y="705300"/>
                    <a:pt x="85440" y="725783"/>
                    <a:pt x="82453" y="746438"/>
                  </a:cubicBezTo>
                  <a:cubicBezTo>
                    <a:pt x="80577" y="759325"/>
                    <a:pt x="77932" y="772213"/>
                    <a:pt x="74860" y="784844"/>
                  </a:cubicBezTo>
                  <a:cubicBezTo>
                    <a:pt x="70594" y="802426"/>
                    <a:pt x="67694" y="820093"/>
                    <a:pt x="65902" y="838017"/>
                  </a:cubicBezTo>
                  <a:cubicBezTo>
                    <a:pt x="64451" y="853123"/>
                    <a:pt x="62318" y="868145"/>
                    <a:pt x="60441" y="883251"/>
                  </a:cubicBezTo>
                  <a:cubicBezTo>
                    <a:pt x="57882" y="904247"/>
                    <a:pt x="55322" y="925243"/>
                    <a:pt x="52678" y="946324"/>
                  </a:cubicBezTo>
                  <a:cubicBezTo>
                    <a:pt x="50630" y="962455"/>
                    <a:pt x="48583" y="978500"/>
                    <a:pt x="46450" y="994631"/>
                  </a:cubicBezTo>
                  <a:cubicBezTo>
                    <a:pt x="44317" y="1011103"/>
                    <a:pt x="42013" y="1027490"/>
                    <a:pt x="39880" y="1043962"/>
                  </a:cubicBezTo>
                  <a:cubicBezTo>
                    <a:pt x="37918" y="1058984"/>
                    <a:pt x="36809" y="1074176"/>
                    <a:pt x="33993" y="1089112"/>
                  </a:cubicBezTo>
                  <a:cubicBezTo>
                    <a:pt x="27168" y="1125043"/>
                    <a:pt x="25888" y="1161316"/>
                    <a:pt x="25632" y="1197675"/>
                  </a:cubicBezTo>
                  <a:cubicBezTo>
                    <a:pt x="25461" y="1224218"/>
                    <a:pt x="23243" y="1250591"/>
                    <a:pt x="19745" y="1276793"/>
                  </a:cubicBezTo>
                  <a:cubicBezTo>
                    <a:pt x="17783" y="1291558"/>
                    <a:pt x="17015" y="1306409"/>
                    <a:pt x="18210" y="1321174"/>
                  </a:cubicBezTo>
                  <a:cubicBezTo>
                    <a:pt x="19916" y="1343279"/>
                    <a:pt x="30922" y="1360093"/>
                    <a:pt x="48838" y="1373066"/>
                  </a:cubicBezTo>
                  <a:cubicBezTo>
                    <a:pt x="74178" y="1391416"/>
                    <a:pt x="103015" y="1399609"/>
                    <a:pt x="133473" y="1403791"/>
                  </a:cubicBezTo>
                  <a:cubicBezTo>
                    <a:pt x="166406" y="1408315"/>
                    <a:pt x="199509" y="1410705"/>
                    <a:pt x="232697" y="1409851"/>
                  </a:cubicBezTo>
                  <a:cubicBezTo>
                    <a:pt x="254880" y="1409254"/>
                    <a:pt x="277147" y="1407632"/>
                    <a:pt x="299245" y="1405584"/>
                  </a:cubicBezTo>
                  <a:cubicBezTo>
                    <a:pt x="335760" y="1402255"/>
                    <a:pt x="372361" y="1398756"/>
                    <a:pt x="408792" y="1394403"/>
                  </a:cubicBezTo>
                  <a:cubicBezTo>
                    <a:pt x="443516" y="1390221"/>
                    <a:pt x="477728" y="1383137"/>
                    <a:pt x="511513" y="1373834"/>
                  </a:cubicBezTo>
                  <a:cubicBezTo>
                    <a:pt x="536341" y="1367006"/>
                    <a:pt x="561254" y="1360434"/>
                    <a:pt x="586081" y="1353606"/>
                  </a:cubicBezTo>
                  <a:cubicBezTo>
                    <a:pt x="622426" y="1343706"/>
                    <a:pt x="655188" y="1327149"/>
                    <a:pt x="682831" y="1301288"/>
                  </a:cubicBezTo>
                  <a:cubicBezTo>
                    <a:pt x="687182" y="1297191"/>
                    <a:pt x="691874" y="1293436"/>
                    <a:pt x="696055" y="1289083"/>
                  </a:cubicBezTo>
                  <a:cubicBezTo>
                    <a:pt x="713204" y="1271501"/>
                    <a:pt x="718237" y="1250676"/>
                    <a:pt x="710047" y="1227632"/>
                  </a:cubicBezTo>
                  <a:close/>
                  <a:moveTo>
                    <a:pt x="611761" y="1056252"/>
                  </a:moveTo>
                  <a:cubicBezTo>
                    <a:pt x="617307" y="1069311"/>
                    <a:pt x="623023" y="1082284"/>
                    <a:pt x="628825" y="1095171"/>
                  </a:cubicBezTo>
                  <a:lnTo>
                    <a:pt x="607837" y="1080833"/>
                  </a:lnTo>
                  <a:cubicBezTo>
                    <a:pt x="604168" y="1078358"/>
                    <a:pt x="600500" y="1075797"/>
                    <a:pt x="596831" y="1073322"/>
                  </a:cubicBezTo>
                  <a:cubicBezTo>
                    <a:pt x="587105" y="1051302"/>
                    <a:pt x="576184" y="1029795"/>
                    <a:pt x="564155" y="1008884"/>
                  </a:cubicBezTo>
                  <a:cubicBezTo>
                    <a:pt x="571321" y="1012725"/>
                    <a:pt x="578573" y="1016565"/>
                    <a:pt x="585825" y="1020321"/>
                  </a:cubicBezTo>
                  <a:cubicBezTo>
                    <a:pt x="585910" y="1020321"/>
                    <a:pt x="586081" y="1020150"/>
                    <a:pt x="585910" y="1020065"/>
                  </a:cubicBezTo>
                  <a:cubicBezTo>
                    <a:pt x="578147" y="1015541"/>
                    <a:pt x="570383" y="1010932"/>
                    <a:pt x="562619" y="1006324"/>
                  </a:cubicBezTo>
                  <a:cubicBezTo>
                    <a:pt x="556220" y="995314"/>
                    <a:pt x="549565" y="984389"/>
                    <a:pt x="542654" y="973721"/>
                  </a:cubicBezTo>
                  <a:cubicBezTo>
                    <a:pt x="541972" y="972696"/>
                    <a:pt x="541290" y="971672"/>
                    <a:pt x="540607" y="970563"/>
                  </a:cubicBezTo>
                  <a:cubicBezTo>
                    <a:pt x="542399" y="971587"/>
                    <a:pt x="544190" y="972611"/>
                    <a:pt x="545982" y="973550"/>
                  </a:cubicBezTo>
                  <a:lnTo>
                    <a:pt x="574478" y="989425"/>
                  </a:lnTo>
                  <a:cubicBezTo>
                    <a:pt x="574478" y="989425"/>
                    <a:pt x="574734" y="989254"/>
                    <a:pt x="574648" y="989169"/>
                  </a:cubicBezTo>
                  <a:lnTo>
                    <a:pt x="546835" y="971928"/>
                  </a:lnTo>
                  <a:cubicBezTo>
                    <a:pt x="543849" y="970051"/>
                    <a:pt x="540863" y="968173"/>
                    <a:pt x="537877" y="966295"/>
                  </a:cubicBezTo>
                  <a:cubicBezTo>
                    <a:pt x="535573" y="962881"/>
                    <a:pt x="533355" y="959553"/>
                    <a:pt x="531051" y="956139"/>
                  </a:cubicBezTo>
                  <a:cubicBezTo>
                    <a:pt x="529430" y="953749"/>
                    <a:pt x="527724" y="951445"/>
                    <a:pt x="526103" y="949055"/>
                  </a:cubicBezTo>
                  <a:cubicBezTo>
                    <a:pt x="524396" y="944958"/>
                    <a:pt x="522861" y="940861"/>
                    <a:pt x="521411" y="936679"/>
                  </a:cubicBezTo>
                  <a:cubicBezTo>
                    <a:pt x="525250" y="938898"/>
                    <a:pt x="529004" y="941203"/>
                    <a:pt x="532843" y="943422"/>
                  </a:cubicBezTo>
                  <a:cubicBezTo>
                    <a:pt x="541033" y="948201"/>
                    <a:pt x="549224" y="952981"/>
                    <a:pt x="557500" y="957675"/>
                  </a:cubicBezTo>
                  <a:cubicBezTo>
                    <a:pt x="557585" y="957675"/>
                    <a:pt x="557756" y="957504"/>
                    <a:pt x="557670" y="957419"/>
                  </a:cubicBezTo>
                  <a:cubicBezTo>
                    <a:pt x="549651" y="952298"/>
                    <a:pt x="541631" y="947092"/>
                    <a:pt x="533696" y="941800"/>
                  </a:cubicBezTo>
                  <a:cubicBezTo>
                    <a:pt x="529089" y="938728"/>
                    <a:pt x="524567" y="935655"/>
                    <a:pt x="519960" y="932583"/>
                  </a:cubicBezTo>
                  <a:cubicBezTo>
                    <a:pt x="516462" y="922512"/>
                    <a:pt x="512708" y="912611"/>
                    <a:pt x="508784" y="902711"/>
                  </a:cubicBezTo>
                  <a:cubicBezTo>
                    <a:pt x="510575" y="903820"/>
                    <a:pt x="512452" y="905015"/>
                    <a:pt x="514244" y="906125"/>
                  </a:cubicBezTo>
                  <a:lnTo>
                    <a:pt x="536938" y="920378"/>
                  </a:lnTo>
                  <a:cubicBezTo>
                    <a:pt x="536938" y="920378"/>
                    <a:pt x="537194" y="920207"/>
                    <a:pt x="537109" y="920122"/>
                  </a:cubicBezTo>
                  <a:lnTo>
                    <a:pt x="515183" y="904503"/>
                  </a:lnTo>
                  <a:cubicBezTo>
                    <a:pt x="512538" y="902625"/>
                    <a:pt x="509978" y="900748"/>
                    <a:pt x="507333" y="898870"/>
                  </a:cubicBezTo>
                  <a:cubicBezTo>
                    <a:pt x="505030" y="893237"/>
                    <a:pt x="502726" y="887604"/>
                    <a:pt x="500337" y="881971"/>
                  </a:cubicBezTo>
                  <a:cubicBezTo>
                    <a:pt x="506565" y="885812"/>
                    <a:pt x="512879" y="889652"/>
                    <a:pt x="519107" y="893408"/>
                  </a:cubicBezTo>
                  <a:cubicBezTo>
                    <a:pt x="519192" y="893408"/>
                    <a:pt x="519363" y="893237"/>
                    <a:pt x="519278" y="893152"/>
                  </a:cubicBezTo>
                  <a:cubicBezTo>
                    <a:pt x="512538" y="888543"/>
                    <a:pt x="505883" y="883849"/>
                    <a:pt x="499228" y="879240"/>
                  </a:cubicBezTo>
                  <a:cubicBezTo>
                    <a:pt x="495047" y="869510"/>
                    <a:pt x="490781" y="859780"/>
                    <a:pt x="486345" y="850136"/>
                  </a:cubicBezTo>
                  <a:cubicBezTo>
                    <a:pt x="486943" y="850563"/>
                    <a:pt x="487625" y="850990"/>
                    <a:pt x="488222" y="851502"/>
                  </a:cubicBezTo>
                  <a:lnTo>
                    <a:pt x="508101" y="865840"/>
                  </a:lnTo>
                  <a:cubicBezTo>
                    <a:pt x="508101" y="865840"/>
                    <a:pt x="508357" y="865669"/>
                    <a:pt x="508272" y="865669"/>
                  </a:cubicBezTo>
                  <a:lnTo>
                    <a:pt x="489160" y="850051"/>
                  </a:lnTo>
                  <a:cubicBezTo>
                    <a:pt x="487625" y="848770"/>
                    <a:pt x="486089" y="847490"/>
                    <a:pt x="484468" y="846295"/>
                  </a:cubicBezTo>
                  <a:cubicBezTo>
                    <a:pt x="480714" y="838017"/>
                    <a:pt x="476960" y="829823"/>
                    <a:pt x="473121" y="821544"/>
                  </a:cubicBezTo>
                  <a:cubicBezTo>
                    <a:pt x="472182" y="819496"/>
                    <a:pt x="471244" y="817448"/>
                    <a:pt x="470391" y="815399"/>
                  </a:cubicBezTo>
                  <a:lnTo>
                    <a:pt x="485065" y="826495"/>
                  </a:lnTo>
                  <a:cubicBezTo>
                    <a:pt x="485065" y="826495"/>
                    <a:pt x="485322" y="826324"/>
                    <a:pt x="485236" y="826324"/>
                  </a:cubicBezTo>
                  <a:lnTo>
                    <a:pt x="469026" y="812241"/>
                  </a:lnTo>
                  <a:cubicBezTo>
                    <a:pt x="465101" y="802938"/>
                    <a:pt x="461603" y="793379"/>
                    <a:pt x="458105" y="783820"/>
                  </a:cubicBezTo>
                  <a:lnTo>
                    <a:pt x="461347" y="786210"/>
                  </a:lnTo>
                  <a:cubicBezTo>
                    <a:pt x="461347" y="786210"/>
                    <a:pt x="461603" y="786039"/>
                    <a:pt x="461518" y="786039"/>
                  </a:cubicBezTo>
                  <a:lnTo>
                    <a:pt x="457678" y="782711"/>
                  </a:lnTo>
                  <a:cubicBezTo>
                    <a:pt x="455972" y="777931"/>
                    <a:pt x="454181" y="773152"/>
                    <a:pt x="452389" y="768372"/>
                  </a:cubicBezTo>
                  <a:cubicBezTo>
                    <a:pt x="448635" y="758472"/>
                    <a:pt x="444966" y="748571"/>
                    <a:pt x="441639" y="738500"/>
                  </a:cubicBezTo>
                  <a:cubicBezTo>
                    <a:pt x="440018" y="733635"/>
                    <a:pt x="439250" y="728429"/>
                    <a:pt x="438055" y="723393"/>
                  </a:cubicBezTo>
                  <a:cubicBezTo>
                    <a:pt x="435155" y="716651"/>
                    <a:pt x="429268" y="715029"/>
                    <a:pt x="423637" y="712981"/>
                  </a:cubicBezTo>
                  <a:cubicBezTo>
                    <a:pt x="421334" y="712128"/>
                    <a:pt x="419115" y="711445"/>
                    <a:pt x="416812" y="710762"/>
                  </a:cubicBezTo>
                  <a:lnTo>
                    <a:pt x="414252" y="705470"/>
                  </a:lnTo>
                  <a:cubicBezTo>
                    <a:pt x="414252" y="705470"/>
                    <a:pt x="414252" y="705470"/>
                    <a:pt x="414252" y="705385"/>
                  </a:cubicBezTo>
                  <a:cubicBezTo>
                    <a:pt x="414252" y="705385"/>
                    <a:pt x="414252" y="705385"/>
                    <a:pt x="414252" y="705385"/>
                  </a:cubicBezTo>
                  <a:lnTo>
                    <a:pt x="395311" y="666893"/>
                  </a:lnTo>
                  <a:cubicBezTo>
                    <a:pt x="395311" y="666893"/>
                    <a:pt x="394970" y="666893"/>
                    <a:pt x="395056" y="666978"/>
                  </a:cubicBezTo>
                  <a:lnTo>
                    <a:pt x="414337" y="709140"/>
                  </a:lnTo>
                  <a:cubicBezTo>
                    <a:pt x="414337" y="709140"/>
                    <a:pt x="414337" y="709738"/>
                    <a:pt x="414337" y="709994"/>
                  </a:cubicBezTo>
                  <a:cubicBezTo>
                    <a:pt x="411863" y="709311"/>
                    <a:pt x="409389" y="708714"/>
                    <a:pt x="406915" y="708116"/>
                  </a:cubicBezTo>
                  <a:cubicBezTo>
                    <a:pt x="402990" y="697960"/>
                    <a:pt x="399065" y="687803"/>
                    <a:pt x="395141" y="677647"/>
                  </a:cubicBezTo>
                  <a:cubicBezTo>
                    <a:pt x="394970" y="676623"/>
                    <a:pt x="394800" y="675599"/>
                    <a:pt x="394629" y="674574"/>
                  </a:cubicBezTo>
                  <a:cubicBezTo>
                    <a:pt x="394629" y="674574"/>
                    <a:pt x="394373" y="674574"/>
                    <a:pt x="394373" y="674574"/>
                  </a:cubicBezTo>
                  <a:cubicBezTo>
                    <a:pt x="394373" y="675001"/>
                    <a:pt x="394373" y="675513"/>
                    <a:pt x="394458" y="675940"/>
                  </a:cubicBezTo>
                  <a:cubicBezTo>
                    <a:pt x="393605" y="673806"/>
                    <a:pt x="392837" y="671672"/>
                    <a:pt x="391984" y="669624"/>
                  </a:cubicBezTo>
                  <a:lnTo>
                    <a:pt x="391984" y="669624"/>
                  </a:lnTo>
                  <a:cubicBezTo>
                    <a:pt x="391984" y="669624"/>
                    <a:pt x="391899" y="669368"/>
                    <a:pt x="391899" y="669368"/>
                  </a:cubicBezTo>
                  <a:lnTo>
                    <a:pt x="391899" y="669112"/>
                  </a:lnTo>
                  <a:cubicBezTo>
                    <a:pt x="391899" y="669112"/>
                    <a:pt x="391814" y="669112"/>
                    <a:pt x="391814" y="669112"/>
                  </a:cubicBezTo>
                  <a:cubicBezTo>
                    <a:pt x="390363" y="665613"/>
                    <a:pt x="388913" y="662113"/>
                    <a:pt x="387462" y="658614"/>
                  </a:cubicBezTo>
                  <a:cubicBezTo>
                    <a:pt x="388486" y="659638"/>
                    <a:pt x="389424" y="660663"/>
                    <a:pt x="390449" y="661601"/>
                  </a:cubicBezTo>
                  <a:cubicBezTo>
                    <a:pt x="390449" y="661601"/>
                    <a:pt x="390704" y="661516"/>
                    <a:pt x="390619" y="661431"/>
                  </a:cubicBezTo>
                  <a:cubicBezTo>
                    <a:pt x="389340" y="659894"/>
                    <a:pt x="388060" y="658358"/>
                    <a:pt x="386695" y="656907"/>
                  </a:cubicBezTo>
                  <a:cubicBezTo>
                    <a:pt x="383026" y="648031"/>
                    <a:pt x="379272" y="639155"/>
                    <a:pt x="375603" y="630278"/>
                  </a:cubicBezTo>
                  <a:cubicBezTo>
                    <a:pt x="377992" y="632924"/>
                    <a:pt x="380466" y="635485"/>
                    <a:pt x="382855" y="638130"/>
                  </a:cubicBezTo>
                  <a:cubicBezTo>
                    <a:pt x="387889" y="643507"/>
                    <a:pt x="393008" y="648884"/>
                    <a:pt x="398212" y="654261"/>
                  </a:cubicBezTo>
                  <a:cubicBezTo>
                    <a:pt x="398212" y="654261"/>
                    <a:pt x="398468" y="654176"/>
                    <a:pt x="398383" y="654091"/>
                  </a:cubicBezTo>
                  <a:cubicBezTo>
                    <a:pt x="393605" y="648372"/>
                    <a:pt x="388828" y="642654"/>
                    <a:pt x="384135" y="636850"/>
                  </a:cubicBezTo>
                  <a:cubicBezTo>
                    <a:pt x="379954" y="631729"/>
                    <a:pt x="375859" y="626523"/>
                    <a:pt x="371849" y="621317"/>
                  </a:cubicBezTo>
                  <a:cubicBezTo>
                    <a:pt x="365024" y="604845"/>
                    <a:pt x="358199" y="588372"/>
                    <a:pt x="351373" y="571900"/>
                  </a:cubicBezTo>
                  <a:lnTo>
                    <a:pt x="356066" y="576935"/>
                  </a:lnTo>
                  <a:cubicBezTo>
                    <a:pt x="356066" y="576935"/>
                    <a:pt x="356322" y="576850"/>
                    <a:pt x="356236" y="576765"/>
                  </a:cubicBezTo>
                  <a:lnTo>
                    <a:pt x="350605" y="569425"/>
                  </a:lnTo>
                  <a:cubicBezTo>
                    <a:pt x="348984" y="559183"/>
                    <a:pt x="347449" y="549027"/>
                    <a:pt x="345828" y="538785"/>
                  </a:cubicBezTo>
                  <a:cubicBezTo>
                    <a:pt x="349240" y="542369"/>
                    <a:pt x="352738" y="545954"/>
                    <a:pt x="356236" y="549539"/>
                  </a:cubicBezTo>
                  <a:cubicBezTo>
                    <a:pt x="360161" y="553550"/>
                    <a:pt x="364171" y="557476"/>
                    <a:pt x="368181" y="561487"/>
                  </a:cubicBezTo>
                  <a:cubicBezTo>
                    <a:pt x="368181" y="561487"/>
                    <a:pt x="368437" y="561402"/>
                    <a:pt x="368351" y="561317"/>
                  </a:cubicBezTo>
                  <a:cubicBezTo>
                    <a:pt x="364683" y="557049"/>
                    <a:pt x="361100" y="552697"/>
                    <a:pt x="357516" y="548344"/>
                  </a:cubicBezTo>
                  <a:cubicBezTo>
                    <a:pt x="353165" y="542967"/>
                    <a:pt x="348984" y="537590"/>
                    <a:pt x="344718" y="532128"/>
                  </a:cubicBezTo>
                  <a:cubicBezTo>
                    <a:pt x="343524" y="524446"/>
                    <a:pt x="342330" y="516850"/>
                    <a:pt x="341050" y="509169"/>
                  </a:cubicBezTo>
                  <a:cubicBezTo>
                    <a:pt x="345401" y="514205"/>
                    <a:pt x="349752" y="519155"/>
                    <a:pt x="354189" y="524020"/>
                  </a:cubicBezTo>
                  <a:cubicBezTo>
                    <a:pt x="357004" y="527177"/>
                    <a:pt x="359905" y="530250"/>
                    <a:pt x="362806" y="533408"/>
                  </a:cubicBezTo>
                  <a:cubicBezTo>
                    <a:pt x="366560" y="552867"/>
                    <a:pt x="373385" y="571303"/>
                    <a:pt x="382344" y="588970"/>
                  </a:cubicBezTo>
                  <a:cubicBezTo>
                    <a:pt x="395397" y="614830"/>
                    <a:pt x="408451" y="640606"/>
                    <a:pt x="421845" y="666295"/>
                  </a:cubicBezTo>
                  <a:cubicBezTo>
                    <a:pt x="453924" y="728002"/>
                    <a:pt x="486686" y="789368"/>
                    <a:pt x="518254" y="851246"/>
                  </a:cubicBezTo>
                  <a:cubicBezTo>
                    <a:pt x="537536" y="888970"/>
                    <a:pt x="555708" y="927206"/>
                    <a:pt x="573284" y="965698"/>
                  </a:cubicBezTo>
                  <a:cubicBezTo>
                    <a:pt x="586934" y="995570"/>
                    <a:pt x="598793" y="1026210"/>
                    <a:pt x="611761" y="1056338"/>
                  </a:cubicBezTo>
                  <a:close/>
                  <a:moveTo>
                    <a:pt x="303340" y="188941"/>
                  </a:moveTo>
                  <a:cubicBezTo>
                    <a:pt x="308629" y="207291"/>
                    <a:pt x="313151" y="225727"/>
                    <a:pt x="316393" y="244589"/>
                  </a:cubicBezTo>
                  <a:cubicBezTo>
                    <a:pt x="319550" y="263365"/>
                    <a:pt x="323901" y="281971"/>
                    <a:pt x="327655" y="300663"/>
                  </a:cubicBezTo>
                  <a:cubicBezTo>
                    <a:pt x="328849" y="306552"/>
                    <a:pt x="329959" y="312441"/>
                    <a:pt x="330812" y="318330"/>
                  </a:cubicBezTo>
                  <a:cubicBezTo>
                    <a:pt x="333372" y="335485"/>
                    <a:pt x="335675" y="352554"/>
                    <a:pt x="338149" y="369710"/>
                  </a:cubicBezTo>
                  <a:cubicBezTo>
                    <a:pt x="339258" y="377732"/>
                    <a:pt x="340709" y="385755"/>
                    <a:pt x="341562" y="393778"/>
                  </a:cubicBezTo>
                  <a:cubicBezTo>
                    <a:pt x="346681" y="440037"/>
                    <a:pt x="353847" y="485954"/>
                    <a:pt x="362464" y="531615"/>
                  </a:cubicBezTo>
                  <a:cubicBezTo>
                    <a:pt x="360161" y="528628"/>
                    <a:pt x="357772" y="525641"/>
                    <a:pt x="355468" y="522654"/>
                  </a:cubicBezTo>
                  <a:cubicBezTo>
                    <a:pt x="350093" y="515570"/>
                    <a:pt x="344889" y="508316"/>
                    <a:pt x="339770" y="501061"/>
                  </a:cubicBezTo>
                  <a:cubicBezTo>
                    <a:pt x="338149" y="491075"/>
                    <a:pt x="336528" y="481174"/>
                    <a:pt x="334822" y="471189"/>
                  </a:cubicBezTo>
                  <a:cubicBezTo>
                    <a:pt x="335419" y="471957"/>
                    <a:pt x="336016" y="472640"/>
                    <a:pt x="336699" y="473408"/>
                  </a:cubicBezTo>
                  <a:lnTo>
                    <a:pt x="347278" y="486210"/>
                  </a:lnTo>
                  <a:cubicBezTo>
                    <a:pt x="347278" y="486210"/>
                    <a:pt x="347534" y="486125"/>
                    <a:pt x="347449" y="486039"/>
                  </a:cubicBezTo>
                  <a:lnTo>
                    <a:pt x="338064" y="472298"/>
                  </a:lnTo>
                  <a:cubicBezTo>
                    <a:pt x="336699" y="470335"/>
                    <a:pt x="335334" y="468287"/>
                    <a:pt x="334054" y="466324"/>
                  </a:cubicBezTo>
                  <a:cubicBezTo>
                    <a:pt x="333627" y="463934"/>
                    <a:pt x="333286" y="461544"/>
                    <a:pt x="332860" y="459155"/>
                  </a:cubicBezTo>
                  <a:lnTo>
                    <a:pt x="332860" y="459155"/>
                  </a:lnTo>
                  <a:cubicBezTo>
                    <a:pt x="332860" y="459155"/>
                    <a:pt x="332860" y="458899"/>
                    <a:pt x="332860" y="458899"/>
                  </a:cubicBezTo>
                  <a:lnTo>
                    <a:pt x="332860" y="458643"/>
                  </a:lnTo>
                  <a:cubicBezTo>
                    <a:pt x="332860" y="458643"/>
                    <a:pt x="332860" y="458643"/>
                    <a:pt x="332860" y="458643"/>
                  </a:cubicBezTo>
                  <a:cubicBezTo>
                    <a:pt x="332006" y="454205"/>
                    <a:pt x="331068" y="449852"/>
                    <a:pt x="330214" y="445414"/>
                  </a:cubicBezTo>
                  <a:lnTo>
                    <a:pt x="336101" y="452583"/>
                  </a:lnTo>
                  <a:lnTo>
                    <a:pt x="341903" y="460179"/>
                  </a:lnTo>
                  <a:cubicBezTo>
                    <a:pt x="341903" y="460179"/>
                    <a:pt x="342159" y="460179"/>
                    <a:pt x="342159" y="460008"/>
                  </a:cubicBezTo>
                  <a:lnTo>
                    <a:pt x="336955" y="451900"/>
                  </a:lnTo>
                  <a:cubicBezTo>
                    <a:pt x="335163" y="449254"/>
                    <a:pt x="333372" y="446608"/>
                    <a:pt x="331494" y="443963"/>
                  </a:cubicBezTo>
                  <a:cubicBezTo>
                    <a:pt x="330812" y="443024"/>
                    <a:pt x="330129" y="442170"/>
                    <a:pt x="329532" y="441231"/>
                  </a:cubicBezTo>
                  <a:cubicBezTo>
                    <a:pt x="327485" y="431160"/>
                    <a:pt x="325437" y="421004"/>
                    <a:pt x="323389" y="410933"/>
                  </a:cubicBezTo>
                  <a:lnTo>
                    <a:pt x="328167" y="416566"/>
                  </a:lnTo>
                  <a:cubicBezTo>
                    <a:pt x="328167" y="416566"/>
                    <a:pt x="328423" y="416480"/>
                    <a:pt x="328338" y="416395"/>
                  </a:cubicBezTo>
                  <a:lnTo>
                    <a:pt x="322877" y="408372"/>
                  </a:lnTo>
                  <a:cubicBezTo>
                    <a:pt x="320232" y="395826"/>
                    <a:pt x="317673" y="383195"/>
                    <a:pt x="314943" y="370648"/>
                  </a:cubicBezTo>
                  <a:lnTo>
                    <a:pt x="314345" y="364930"/>
                  </a:lnTo>
                  <a:cubicBezTo>
                    <a:pt x="316905" y="368088"/>
                    <a:pt x="319465" y="371331"/>
                    <a:pt x="322110" y="374489"/>
                  </a:cubicBezTo>
                  <a:cubicBezTo>
                    <a:pt x="322110" y="374489"/>
                    <a:pt x="322365" y="374404"/>
                    <a:pt x="322280" y="374318"/>
                  </a:cubicBezTo>
                  <a:cubicBezTo>
                    <a:pt x="319465" y="370307"/>
                    <a:pt x="316735" y="366210"/>
                    <a:pt x="314004" y="362114"/>
                  </a:cubicBezTo>
                  <a:lnTo>
                    <a:pt x="312042" y="343337"/>
                  </a:lnTo>
                  <a:cubicBezTo>
                    <a:pt x="311615" y="339496"/>
                    <a:pt x="311274" y="335570"/>
                    <a:pt x="310848" y="331730"/>
                  </a:cubicBezTo>
                  <a:cubicBezTo>
                    <a:pt x="311189" y="332071"/>
                    <a:pt x="311445" y="332498"/>
                    <a:pt x="311786" y="332839"/>
                  </a:cubicBezTo>
                  <a:lnTo>
                    <a:pt x="322792" y="346153"/>
                  </a:lnTo>
                  <a:cubicBezTo>
                    <a:pt x="322792" y="346153"/>
                    <a:pt x="323048" y="346068"/>
                    <a:pt x="322963" y="345983"/>
                  </a:cubicBezTo>
                  <a:lnTo>
                    <a:pt x="313151" y="331730"/>
                  </a:lnTo>
                  <a:cubicBezTo>
                    <a:pt x="312212" y="330364"/>
                    <a:pt x="311360" y="329084"/>
                    <a:pt x="310421" y="327718"/>
                  </a:cubicBezTo>
                  <a:cubicBezTo>
                    <a:pt x="308885" y="312355"/>
                    <a:pt x="307349" y="296993"/>
                    <a:pt x="305728" y="281630"/>
                  </a:cubicBezTo>
                  <a:cubicBezTo>
                    <a:pt x="305728" y="281630"/>
                    <a:pt x="305899" y="281801"/>
                    <a:pt x="305985" y="281801"/>
                  </a:cubicBezTo>
                  <a:cubicBezTo>
                    <a:pt x="305985" y="281801"/>
                    <a:pt x="306240" y="281630"/>
                    <a:pt x="306155" y="281630"/>
                  </a:cubicBezTo>
                  <a:cubicBezTo>
                    <a:pt x="305985" y="281459"/>
                    <a:pt x="305814" y="281289"/>
                    <a:pt x="305728" y="281118"/>
                  </a:cubicBezTo>
                  <a:cubicBezTo>
                    <a:pt x="304790" y="271986"/>
                    <a:pt x="303852" y="262939"/>
                    <a:pt x="302828" y="253806"/>
                  </a:cubicBezTo>
                  <a:lnTo>
                    <a:pt x="309568" y="260378"/>
                  </a:lnTo>
                  <a:cubicBezTo>
                    <a:pt x="309568" y="260378"/>
                    <a:pt x="309824" y="260207"/>
                    <a:pt x="309738" y="260207"/>
                  </a:cubicBezTo>
                  <a:lnTo>
                    <a:pt x="302486" y="251502"/>
                  </a:lnTo>
                  <a:cubicBezTo>
                    <a:pt x="302231" y="249112"/>
                    <a:pt x="301974" y="246722"/>
                    <a:pt x="301719" y="244333"/>
                  </a:cubicBezTo>
                  <a:lnTo>
                    <a:pt x="301719" y="244333"/>
                  </a:lnTo>
                  <a:cubicBezTo>
                    <a:pt x="301719" y="244333"/>
                    <a:pt x="301719" y="244162"/>
                    <a:pt x="301719" y="244077"/>
                  </a:cubicBezTo>
                  <a:cubicBezTo>
                    <a:pt x="301719" y="244077"/>
                    <a:pt x="301719" y="243906"/>
                    <a:pt x="301719" y="243821"/>
                  </a:cubicBezTo>
                  <a:cubicBezTo>
                    <a:pt x="301719" y="243821"/>
                    <a:pt x="301719" y="243821"/>
                    <a:pt x="301719" y="243821"/>
                  </a:cubicBezTo>
                  <a:cubicBezTo>
                    <a:pt x="300780" y="236993"/>
                    <a:pt x="299757" y="230165"/>
                    <a:pt x="298818" y="223337"/>
                  </a:cubicBezTo>
                  <a:cubicBezTo>
                    <a:pt x="301036" y="225044"/>
                    <a:pt x="303254" y="226751"/>
                    <a:pt x="305473" y="228373"/>
                  </a:cubicBezTo>
                  <a:cubicBezTo>
                    <a:pt x="305473" y="228373"/>
                    <a:pt x="305643" y="228202"/>
                    <a:pt x="305643" y="228202"/>
                  </a:cubicBezTo>
                  <a:cubicBezTo>
                    <a:pt x="303254" y="225983"/>
                    <a:pt x="300951" y="223678"/>
                    <a:pt x="298562" y="221459"/>
                  </a:cubicBezTo>
                  <a:cubicBezTo>
                    <a:pt x="294893" y="196111"/>
                    <a:pt x="291054" y="170762"/>
                    <a:pt x="287300" y="145414"/>
                  </a:cubicBezTo>
                  <a:lnTo>
                    <a:pt x="283120" y="117164"/>
                  </a:lnTo>
                  <a:cubicBezTo>
                    <a:pt x="285594" y="116651"/>
                    <a:pt x="288153" y="116139"/>
                    <a:pt x="290798" y="115712"/>
                  </a:cubicBezTo>
                  <a:cubicBezTo>
                    <a:pt x="294211" y="124077"/>
                    <a:pt x="295320" y="133124"/>
                    <a:pt x="295576" y="142171"/>
                  </a:cubicBezTo>
                  <a:cubicBezTo>
                    <a:pt x="296087" y="158216"/>
                    <a:pt x="299074" y="173749"/>
                    <a:pt x="303510" y="189027"/>
                  </a:cubicBezTo>
                  <a:close/>
                  <a:moveTo>
                    <a:pt x="243703" y="131417"/>
                  </a:moveTo>
                  <a:cubicBezTo>
                    <a:pt x="245494" y="133465"/>
                    <a:pt x="247372" y="135428"/>
                    <a:pt x="249163" y="137391"/>
                  </a:cubicBezTo>
                  <a:cubicBezTo>
                    <a:pt x="249505" y="139269"/>
                    <a:pt x="249760" y="141061"/>
                    <a:pt x="250102" y="142939"/>
                  </a:cubicBezTo>
                  <a:cubicBezTo>
                    <a:pt x="247713" y="142000"/>
                    <a:pt x="245324" y="140976"/>
                    <a:pt x="242850" y="140037"/>
                  </a:cubicBezTo>
                  <a:lnTo>
                    <a:pt x="240802" y="129966"/>
                  </a:lnTo>
                  <a:cubicBezTo>
                    <a:pt x="241740" y="130478"/>
                    <a:pt x="242679" y="130905"/>
                    <a:pt x="243618" y="131417"/>
                  </a:cubicBezTo>
                  <a:close/>
                  <a:moveTo>
                    <a:pt x="227066" y="140634"/>
                  </a:moveTo>
                  <a:cubicBezTo>
                    <a:pt x="232185" y="142000"/>
                    <a:pt x="237304" y="143365"/>
                    <a:pt x="242423" y="144731"/>
                  </a:cubicBezTo>
                  <a:lnTo>
                    <a:pt x="243959" y="154802"/>
                  </a:lnTo>
                  <a:cubicBezTo>
                    <a:pt x="244471" y="158387"/>
                    <a:pt x="244982" y="161886"/>
                    <a:pt x="245494" y="165471"/>
                  </a:cubicBezTo>
                  <a:cubicBezTo>
                    <a:pt x="243191" y="164703"/>
                    <a:pt x="240802" y="163849"/>
                    <a:pt x="238498" y="163081"/>
                  </a:cubicBezTo>
                  <a:cubicBezTo>
                    <a:pt x="238328" y="163081"/>
                    <a:pt x="238072" y="162910"/>
                    <a:pt x="237902" y="162825"/>
                  </a:cubicBezTo>
                  <a:lnTo>
                    <a:pt x="242764" y="160520"/>
                  </a:lnTo>
                  <a:cubicBezTo>
                    <a:pt x="242764" y="160520"/>
                    <a:pt x="242764" y="160264"/>
                    <a:pt x="242679" y="160264"/>
                  </a:cubicBezTo>
                  <a:lnTo>
                    <a:pt x="236622" y="162398"/>
                  </a:lnTo>
                  <a:cubicBezTo>
                    <a:pt x="235086" y="161886"/>
                    <a:pt x="233550" y="161289"/>
                    <a:pt x="232099" y="160777"/>
                  </a:cubicBezTo>
                  <a:cubicBezTo>
                    <a:pt x="230479" y="154034"/>
                    <a:pt x="228858" y="147377"/>
                    <a:pt x="227151" y="140720"/>
                  </a:cubicBezTo>
                  <a:close/>
                  <a:moveTo>
                    <a:pt x="252405" y="255343"/>
                  </a:moveTo>
                  <a:lnTo>
                    <a:pt x="252405" y="255343"/>
                  </a:lnTo>
                  <a:cubicBezTo>
                    <a:pt x="252405" y="255343"/>
                    <a:pt x="252235" y="254574"/>
                    <a:pt x="252149" y="254148"/>
                  </a:cubicBezTo>
                  <a:lnTo>
                    <a:pt x="252917" y="255257"/>
                  </a:lnTo>
                  <a:cubicBezTo>
                    <a:pt x="255135" y="258501"/>
                    <a:pt x="257354" y="261744"/>
                    <a:pt x="259572" y="264987"/>
                  </a:cubicBezTo>
                  <a:cubicBezTo>
                    <a:pt x="260766" y="272156"/>
                    <a:pt x="261876" y="279326"/>
                    <a:pt x="263070" y="286409"/>
                  </a:cubicBezTo>
                  <a:cubicBezTo>
                    <a:pt x="261193" y="283764"/>
                    <a:pt x="259316" y="281033"/>
                    <a:pt x="257439" y="278301"/>
                  </a:cubicBezTo>
                  <a:cubicBezTo>
                    <a:pt x="256756" y="277277"/>
                    <a:pt x="255989" y="276168"/>
                    <a:pt x="255306" y="275143"/>
                  </a:cubicBezTo>
                  <a:cubicBezTo>
                    <a:pt x="254368" y="268657"/>
                    <a:pt x="253514" y="262256"/>
                    <a:pt x="252490" y="255769"/>
                  </a:cubicBezTo>
                  <a:lnTo>
                    <a:pt x="252490" y="255769"/>
                  </a:lnTo>
                  <a:cubicBezTo>
                    <a:pt x="252490" y="255769"/>
                    <a:pt x="252490" y="255513"/>
                    <a:pt x="252490" y="255513"/>
                  </a:cubicBezTo>
                  <a:lnTo>
                    <a:pt x="252490" y="255257"/>
                  </a:lnTo>
                  <a:close/>
                  <a:moveTo>
                    <a:pt x="265288" y="348714"/>
                  </a:moveTo>
                  <a:cubicBezTo>
                    <a:pt x="266397" y="354347"/>
                    <a:pt x="267421" y="360065"/>
                    <a:pt x="268445" y="365698"/>
                  </a:cubicBezTo>
                  <a:cubicBezTo>
                    <a:pt x="267336" y="364162"/>
                    <a:pt x="266226" y="362540"/>
                    <a:pt x="265118" y="361004"/>
                  </a:cubicBezTo>
                  <a:cubicBezTo>
                    <a:pt x="264776" y="357761"/>
                    <a:pt x="264520" y="354603"/>
                    <a:pt x="264179" y="351360"/>
                  </a:cubicBezTo>
                  <a:cubicBezTo>
                    <a:pt x="263240" y="341801"/>
                    <a:pt x="262217" y="332156"/>
                    <a:pt x="261108" y="322597"/>
                  </a:cubicBezTo>
                  <a:lnTo>
                    <a:pt x="268018" y="334461"/>
                  </a:lnTo>
                  <a:cubicBezTo>
                    <a:pt x="269042" y="336253"/>
                    <a:pt x="270151" y="338045"/>
                    <a:pt x="271175" y="339838"/>
                  </a:cubicBezTo>
                  <a:cubicBezTo>
                    <a:pt x="271858" y="344105"/>
                    <a:pt x="272455" y="348372"/>
                    <a:pt x="273138" y="352640"/>
                  </a:cubicBezTo>
                  <a:lnTo>
                    <a:pt x="276465" y="376196"/>
                  </a:lnTo>
                  <a:cubicBezTo>
                    <a:pt x="274161" y="373379"/>
                    <a:pt x="271943" y="370478"/>
                    <a:pt x="269725" y="367490"/>
                  </a:cubicBezTo>
                  <a:cubicBezTo>
                    <a:pt x="268359" y="361175"/>
                    <a:pt x="266909" y="354944"/>
                    <a:pt x="265459" y="348714"/>
                  </a:cubicBezTo>
                  <a:cubicBezTo>
                    <a:pt x="265459" y="348543"/>
                    <a:pt x="265203" y="348628"/>
                    <a:pt x="265203" y="348714"/>
                  </a:cubicBezTo>
                  <a:close/>
                  <a:moveTo>
                    <a:pt x="274417" y="388315"/>
                  </a:moveTo>
                  <a:cubicBezTo>
                    <a:pt x="273479" y="383877"/>
                    <a:pt x="272455" y="379525"/>
                    <a:pt x="271517" y="375086"/>
                  </a:cubicBezTo>
                  <a:cubicBezTo>
                    <a:pt x="273308" y="377818"/>
                    <a:pt x="275100" y="380549"/>
                    <a:pt x="276976" y="383280"/>
                  </a:cubicBezTo>
                  <a:cubicBezTo>
                    <a:pt x="277233" y="383621"/>
                    <a:pt x="277403" y="383877"/>
                    <a:pt x="277659" y="384219"/>
                  </a:cubicBezTo>
                  <a:lnTo>
                    <a:pt x="278171" y="387889"/>
                  </a:lnTo>
                  <a:cubicBezTo>
                    <a:pt x="278171" y="387889"/>
                    <a:pt x="278427" y="387974"/>
                    <a:pt x="278427" y="387889"/>
                  </a:cubicBezTo>
                  <a:lnTo>
                    <a:pt x="278171" y="384987"/>
                  </a:lnTo>
                  <a:cubicBezTo>
                    <a:pt x="283034" y="391815"/>
                    <a:pt x="288153" y="398472"/>
                    <a:pt x="293443" y="405044"/>
                  </a:cubicBezTo>
                  <a:lnTo>
                    <a:pt x="293443" y="405044"/>
                  </a:lnTo>
                  <a:cubicBezTo>
                    <a:pt x="293443" y="405044"/>
                    <a:pt x="293528" y="405129"/>
                    <a:pt x="293528" y="405129"/>
                  </a:cubicBezTo>
                  <a:lnTo>
                    <a:pt x="293528" y="405129"/>
                  </a:lnTo>
                  <a:cubicBezTo>
                    <a:pt x="293528" y="405129"/>
                    <a:pt x="293528" y="405214"/>
                    <a:pt x="293528" y="405214"/>
                  </a:cubicBezTo>
                  <a:cubicBezTo>
                    <a:pt x="294467" y="406239"/>
                    <a:pt x="295405" y="407263"/>
                    <a:pt x="296344" y="408287"/>
                  </a:cubicBezTo>
                  <a:cubicBezTo>
                    <a:pt x="296856" y="411103"/>
                    <a:pt x="297282" y="413920"/>
                    <a:pt x="297708" y="416737"/>
                  </a:cubicBezTo>
                  <a:cubicBezTo>
                    <a:pt x="292504" y="410421"/>
                    <a:pt x="287215" y="404190"/>
                    <a:pt x="282010" y="397875"/>
                  </a:cubicBezTo>
                  <a:lnTo>
                    <a:pt x="274502" y="388742"/>
                  </a:lnTo>
                  <a:cubicBezTo>
                    <a:pt x="274502" y="388742"/>
                    <a:pt x="274502" y="388486"/>
                    <a:pt x="274502" y="388401"/>
                  </a:cubicBezTo>
                  <a:close/>
                  <a:moveTo>
                    <a:pt x="277745" y="476395"/>
                  </a:moveTo>
                  <a:lnTo>
                    <a:pt x="285935" y="489027"/>
                  </a:lnTo>
                  <a:cubicBezTo>
                    <a:pt x="287129" y="490819"/>
                    <a:pt x="288324" y="492697"/>
                    <a:pt x="289518" y="494489"/>
                  </a:cubicBezTo>
                  <a:cubicBezTo>
                    <a:pt x="289859" y="496964"/>
                    <a:pt x="290286" y="499439"/>
                    <a:pt x="290628" y="501914"/>
                  </a:cubicBezTo>
                  <a:lnTo>
                    <a:pt x="290628" y="501914"/>
                  </a:lnTo>
                  <a:cubicBezTo>
                    <a:pt x="290628" y="501914"/>
                    <a:pt x="290628" y="502000"/>
                    <a:pt x="290628" y="502000"/>
                  </a:cubicBezTo>
                  <a:lnTo>
                    <a:pt x="290628" y="502000"/>
                  </a:lnTo>
                  <a:cubicBezTo>
                    <a:pt x="290628" y="502000"/>
                    <a:pt x="290628" y="502085"/>
                    <a:pt x="290628" y="502085"/>
                  </a:cubicBezTo>
                  <a:cubicBezTo>
                    <a:pt x="293187" y="517021"/>
                    <a:pt x="295661" y="531957"/>
                    <a:pt x="298135" y="546893"/>
                  </a:cubicBezTo>
                  <a:cubicBezTo>
                    <a:pt x="295576" y="543479"/>
                    <a:pt x="292931" y="540065"/>
                    <a:pt x="290457" y="536651"/>
                  </a:cubicBezTo>
                  <a:cubicBezTo>
                    <a:pt x="290457" y="536651"/>
                    <a:pt x="290201" y="536651"/>
                    <a:pt x="290201" y="536822"/>
                  </a:cubicBezTo>
                  <a:cubicBezTo>
                    <a:pt x="292931" y="541175"/>
                    <a:pt x="295832" y="545527"/>
                    <a:pt x="298647" y="549880"/>
                  </a:cubicBezTo>
                  <a:cubicBezTo>
                    <a:pt x="299841" y="557391"/>
                    <a:pt x="301036" y="564902"/>
                    <a:pt x="302231" y="572412"/>
                  </a:cubicBezTo>
                  <a:lnTo>
                    <a:pt x="301804" y="571644"/>
                  </a:lnTo>
                  <a:cubicBezTo>
                    <a:pt x="301804" y="571644"/>
                    <a:pt x="301462" y="571644"/>
                    <a:pt x="301548" y="571815"/>
                  </a:cubicBezTo>
                  <a:lnTo>
                    <a:pt x="302401" y="573351"/>
                  </a:lnTo>
                  <a:cubicBezTo>
                    <a:pt x="304619" y="587263"/>
                    <a:pt x="306667" y="601260"/>
                    <a:pt x="308715" y="615172"/>
                  </a:cubicBezTo>
                  <a:cubicBezTo>
                    <a:pt x="309227" y="618586"/>
                    <a:pt x="309653" y="622085"/>
                    <a:pt x="310165" y="625499"/>
                  </a:cubicBezTo>
                  <a:cubicBezTo>
                    <a:pt x="306155" y="616281"/>
                    <a:pt x="302060" y="607149"/>
                    <a:pt x="298050" y="598017"/>
                  </a:cubicBezTo>
                  <a:lnTo>
                    <a:pt x="293613" y="587946"/>
                  </a:lnTo>
                  <a:cubicBezTo>
                    <a:pt x="291310" y="565499"/>
                    <a:pt x="288665" y="543052"/>
                    <a:pt x="285594" y="520606"/>
                  </a:cubicBezTo>
                  <a:lnTo>
                    <a:pt x="285594" y="520606"/>
                  </a:lnTo>
                  <a:cubicBezTo>
                    <a:pt x="285594" y="520606"/>
                    <a:pt x="285594" y="520350"/>
                    <a:pt x="285594" y="520350"/>
                  </a:cubicBezTo>
                  <a:lnTo>
                    <a:pt x="285594" y="520094"/>
                  </a:lnTo>
                  <a:cubicBezTo>
                    <a:pt x="285594" y="520094"/>
                    <a:pt x="285594" y="520094"/>
                    <a:pt x="285594" y="520094"/>
                  </a:cubicBezTo>
                  <a:cubicBezTo>
                    <a:pt x="283205" y="505499"/>
                    <a:pt x="280645" y="490990"/>
                    <a:pt x="277915" y="476566"/>
                  </a:cubicBezTo>
                  <a:close/>
                  <a:moveTo>
                    <a:pt x="293954" y="592896"/>
                  </a:moveTo>
                  <a:lnTo>
                    <a:pt x="296258" y="598870"/>
                  </a:lnTo>
                  <a:cubicBezTo>
                    <a:pt x="301378" y="611928"/>
                    <a:pt x="306496" y="624987"/>
                    <a:pt x="311615" y="638130"/>
                  </a:cubicBezTo>
                  <a:cubicBezTo>
                    <a:pt x="312383" y="644020"/>
                    <a:pt x="313151" y="649823"/>
                    <a:pt x="313919" y="655712"/>
                  </a:cubicBezTo>
                  <a:cubicBezTo>
                    <a:pt x="313919" y="655883"/>
                    <a:pt x="314175" y="655883"/>
                    <a:pt x="314175" y="655712"/>
                  </a:cubicBezTo>
                  <a:cubicBezTo>
                    <a:pt x="313748" y="650933"/>
                    <a:pt x="313322" y="646068"/>
                    <a:pt x="312810" y="641288"/>
                  </a:cubicBezTo>
                  <a:cubicBezTo>
                    <a:pt x="321256" y="662796"/>
                    <a:pt x="329788" y="684389"/>
                    <a:pt x="338405" y="705812"/>
                  </a:cubicBezTo>
                  <a:cubicBezTo>
                    <a:pt x="334395" y="706239"/>
                    <a:pt x="330471" y="706751"/>
                    <a:pt x="326546" y="707433"/>
                  </a:cubicBezTo>
                  <a:cubicBezTo>
                    <a:pt x="325010" y="703763"/>
                    <a:pt x="323560" y="700008"/>
                    <a:pt x="322110" y="696338"/>
                  </a:cubicBezTo>
                  <a:lnTo>
                    <a:pt x="322110" y="696338"/>
                  </a:lnTo>
                  <a:cubicBezTo>
                    <a:pt x="322110" y="696338"/>
                    <a:pt x="322024" y="696082"/>
                    <a:pt x="322024" y="696082"/>
                  </a:cubicBezTo>
                  <a:lnTo>
                    <a:pt x="322024" y="695826"/>
                  </a:lnTo>
                  <a:cubicBezTo>
                    <a:pt x="322024" y="695826"/>
                    <a:pt x="321939" y="695826"/>
                    <a:pt x="321939" y="695826"/>
                  </a:cubicBezTo>
                  <a:cubicBezTo>
                    <a:pt x="314516" y="679012"/>
                    <a:pt x="306752" y="662455"/>
                    <a:pt x="298818" y="645897"/>
                  </a:cubicBezTo>
                  <a:cubicBezTo>
                    <a:pt x="298391" y="640520"/>
                    <a:pt x="297879" y="635143"/>
                    <a:pt x="297453" y="629766"/>
                  </a:cubicBezTo>
                  <a:cubicBezTo>
                    <a:pt x="296344" y="617561"/>
                    <a:pt x="295149" y="605271"/>
                    <a:pt x="293954" y="593066"/>
                  </a:cubicBezTo>
                  <a:close/>
                  <a:moveTo>
                    <a:pt x="299074" y="656651"/>
                  </a:moveTo>
                  <a:cubicBezTo>
                    <a:pt x="299159" y="657675"/>
                    <a:pt x="299330" y="658785"/>
                    <a:pt x="299415" y="659809"/>
                  </a:cubicBezTo>
                  <a:cubicBezTo>
                    <a:pt x="293443" y="647092"/>
                    <a:pt x="287300" y="634461"/>
                    <a:pt x="281072" y="621914"/>
                  </a:cubicBezTo>
                  <a:cubicBezTo>
                    <a:pt x="280645" y="620975"/>
                    <a:pt x="280133" y="620037"/>
                    <a:pt x="279707" y="619098"/>
                  </a:cubicBezTo>
                  <a:cubicBezTo>
                    <a:pt x="279707" y="616623"/>
                    <a:pt x="279621" y="614148"/>
                    <a:pt x="279536" y="611587"/>
                  </a:cubicBezTo>
                  <a:cubicBezTo>
                    <a:pt x="286191" y="626523"/>
                    <a:pt x="292675" y="641544"/>
                    <a:pt x="299074" y="656566"/>
                  </a:cubicBezTo>
                  <a:close/>
                  <a:moveTo>
                    <a:pt x="300012" y="658785"/>
                  </a:moveTo>
                  <a:cubicBezTo>
                    <a:pt x="304363" y="669027"/>
                    <a:pt x="308629" y="679268"/>
                    <a:pt x="312895" y="689510"/>
                  </a:cubicBezTo>
                  <a:cubicBezTo>
                    <a:pt x="308800" y="680037"/>
                    <a:pt x="304619" y="670648"/>
                    <a:pt x="300268" y="661345"/>
                  </a:cubicBezTo>
                  <a:cubicBezTo>
                    <a:pt x="300268" y="660492"/>
                    <a:pt x="300098" y="659638"/>
                    <a:pt x="300098" y="658785"/>
                  </a:cubicBezTo>
                  <a:close/>
                  <a:moveTo>
                    <a:pt x="161542" y="760776"/>
                  </a:moveTo>
                  <a:cubicBezTo>
                    <a:pt x="163249" y="760691"/>
                    <a:pt x="165040" y="760435"/>
                    <a:pt x="166747" y="760435"/>
                  </a:cubicBezTo>
                  <a:cubicBezTo>
                    <a:pt x="183896" y="760691"/>
                    <a:pt x="200533" y="757448"/>
                    <a:pt x="216657" y="752327"/>
                  </a:cubicBezTo>
                  <a:cubicBezTo>
                    <a:pt x="233806" y="746864"/>
                    <a:pt x="250699" y="740634"/>
                    <a:pt x="267506" y="734403"/>
                  </a:cubicBezTo>
                  <a:cubicBezTo>
                    <a:pt x="284314" y="728173"/>
                    <a:pt x="301121" y="722113"/>
                    <a:pt x="318526" y="718529"/>
                  </a:cubicBezTo>
                  <a:cubicBezTo>
                    <a:pt x="325864" y="736281"/>
                    <a:pt x="333030" y="754119"/>
                    <a:pt x="339941" y="772042"/>
                  </a:cubicBezTo>
                  <a:cubicBezTo>
                    <a:pt x="329873" y="775712"/>
                    <a:pt x="319806" y="779382"/>
                    <a:pt x="309738" y="782967"/>
                  </a:cubicBezTo>
                  <a:cubicBezTo>
                    <a:pt x="300098" y="786381"/>
                    <a:pt x="290371" y="789965"/>
                    <a:pt x="280048" y="790307"/>
                  </a:cubicBezTo>
                  <a:cubicBezTo>
                    <a:pt x="265288" y="790819"/>
                    <a:pt x="250443" y="791160"/>
                    <a:pt x="235683" y="791160"/>
                  </a:cubicBezTo>
                  <a:cubicBezTo>
                    <a:pt x="225786" y="791160"/>
                    <a:pt x="216060" y="789624"/>
                    <a:pt x="206846" y="785442"/>
                  </a:cubicBezTo>
                  <a:cubicBezTo>
                    <a:pt x="197546" y="781175"/>
                    <a:pt x="187991" y="777590"/>
                    <a:pt x="178776" y="773152"/>
                  </a:cubicBezTo>
                  <a:cubicBezTo>
                    <a:pt x="172719" y="770250"/>
                    <a:pt x="167088" y="766495"/>
                    <a:pt x="161372" y="763081"/>
                  </a:cubicBezTo>
                  <a:cubicBezTo>
                    <a:pt x="161372" y="762568"/>
                    <a:pt x="161372" y="762056"/>
                    <a:pt x="161286" y="761544"/>
                  </a:cubicBezTo>
                  <a:cubicBezTo>
                    <a:pt x="161457" y="761288"/>
                    <a:pt x="161542" y="760947"/>
                    <a:pt x="161713" y="760691"/>
                  </a:cubicBezTo>
                  <a:close/>
                  <a:moveTo>
                    <a:pt x="154717" y="779467"/>
                  </a:moveTo>
                  <a:cubicBezTo>
                    <a:pt x="160945" y="782625"/>
                    <a:pt x="167344" y="785783"/>
                    <a:pt x="173998" y="788002"/>
                  </a:cubicBezTo>
                  <a:cubicBezTo>
                    <a:pt x="182701" y="790904"/>
                    <a:pt x="191574" y="793294"/>
                    <a:pt x="200533" y="795257"/>
                  </a:cubicBezTo>
                  <a:cubicBezTo>
                    <a:pt x="208808" y="797049"/>
                    <a:pt x="217169" y="798756"/>
                    <a:pt x="225530" y="799097"/>
                  </a:cubicBezTo>
                  <a:cubicBezTo>
                    <a:pt x="241058" y="799780"/>
                    <a:pt x="256586" y="799610"/>
                    <a:pt x="272113" y="799354"/>
                  </a:cubicBezTo>
                  <a:cubicBezTo>
                    <a:pt x="284484" y="799183"/>
                    <a:pt x="296685" y="797561"/>
                    <a:pt x="308544" y="793465"/>
                  </a:cubicBezTo>
                  <a:cubicBezTo>
                    <a:pt x="319891" y="789539"/>
                    <a:pt x="331409" y="786210"/>
                    <a:pt x="342842" y="782625"/>
                  </a:cubicBezTo>
                  <a:cubicBezTo>
                    <a:pt x="343183" y="782540"/>
                    <a:pt x="343439" y="782455"/>
                    <a:pt x="343780" y="782284"/>
                  </a:cubicBezTo>
                  <a:cubicBezTo>
                    <a:pt x="344206" y="783479"/>
                    <a:pt x="344633" y="784588"/>
                    <a:pt x="345060" y="785783"/>
                  </a:cubicBezTo>
                  <a:cubicBezTo>
                    <a:pt x="348643" y="795598"/>
                    <a:pt x="352141" y="805413"/>
                    <a:pt x="355639" y="815314"/>
                  </a:cubicBezTo>
                  <a:cubicBezTo>
                    <a:pt x="355639" y="815399"/>
                    <a:pt x="355895" y="815314"/>
                    <a:pt x="355895" y="815314"/>
                  </a:cubicBezTo>
                  <a:cubicBezTo>
                    <a:pt x="352994" y="805328"/>
                    <a:pt x="349923" y="795342"/>
                    <a:pt x="346851" y="785442"/>
                  </a:cubicBezTo>
                  <a:cubicBezTo>
                    <a:pt x="346510" y="784247"/>
                    <a:pt x="346084" y="782967"/>
                    <a:pt x="345657" y="781772"/>
                  </a:cubicBezTo>
                  <a:cubicBezTo>
                    <a:pt x="347619" y="781175"/>
                    <a:pt x="349496" y="780577"/>
                    <a:pt x="351459" y="779894"/>
                  </a:cubicBezTo>
                  <a:cubicBezTo>
                    <a:pt x="353762" y="785357"/>
                    <a:pt x="355980" y="790904"/>
                    <a:pt x="358199" y="796367"/>
                  </a:cubicBezTo>
                  <a:cubicBezTo>
                    <a:pt x="362891" y="808145"/>
                    <a:pt x="367583" y="819923"/>
                    <a:pt x="372105" y="831786"/>
                  </a:cubicBezTo>
                  <a:cubicBezTo>
                    <a:pt x="372105" y="831957"/>
                    <a:pt x="372361" y="831786"/>
                    <a:pt x="372361" y="831701"/>
                  </a:cubicBezTo>
                  <a:cubicBezTo>
                    <a:pt x="368266" y="819752"/>
                    <a:pt x="364171" y="807889"/>
                    <a:pt x="359905" y="795940"/>
                  </a:cubicBezTo>
                  <a:cubicBezTo>
                    <a:pt x="357942" y="790307"/>
                    <a:pt x="355895" y="784674"/>
                    <a:pt x="353847" y="779041"/>
                  </a:cubicBezTo>
                  <a:cubicBezTo>
                    <a:pt x="358625" y="777419"/>
                    <a:pt x="363403" y="775712"/>
                    <a:pt x="368095" y="773834"/>
                  </a:cubicBezTo>
                  <a:cubicBezTo>
                    <a:pt x="368095" y="773834"/>
                    <a:pt x="368095" y="774005"/>
                    <a:pt x="368181" y="774090"/>
                  </a:cubicBezTo>
                  <a:cubicBezTo>
                    <a:pt x="369972" y="778955"/>
                    <a:pt x="371679" y="783820"/>
                    <a:pt x="373470" y="788685"/>
                  </a:cubicBezTo>
                  <a:cubicBezTo>
                    <a:pt x="369290" y="785613"/>
                    <a:pt x="365195" y="782455"/>
                    <a:pt x="361014" y="779382"/>
                  </a:cubicBezTo>
                  <a:cubicBezTo>
                    <a:pt x="361014" y="779382"/>
                    <a:pt x="360758" y="779553"/>
                    <a:pt x="360843" y="779553"/>
                  </a:cubicBezTo>
                  <a:cubicBezTo>
                    <a:pt x="365280" y="783393"/>
                    <a:pt x="369716" y="787149"/>
                    <a:pt x="374238" y="790904"/>
                  </a:cubicBezTo>
                  <a:cubicBezTo>
                    <a:pt x="376200" y="796452"/>
                    <a:pt x="378248" y="802085"/>
                    <a:pt x="380125" y="807632"/>
                  </a:cubicBezTo>
                  <a:cubicBezTo>
                    <a:pt x="381234" y="810705"/>
                    <a:pt x="382258" y="813863"/>
                    <a:pt x="383282" y="816936"/>
                  </a:cubicBezTo>
                  <a:lnTo>
                    <a:pt x="378078" y="813607"/>
                  </a:lnTo>
                  <a:cubicBezTo>
                    <a:pt x="376200" y="812412"/>
                    <a:pt x="374324" y="811217"/>
                    <a:pt x="372703" y="809681"/>
                  </a:cubicBezTo>
                  <a:cubicBezTo>
                    <a:pt x="371167" y="808145"/>
                    <a:pt x="369887" y="806182"/>
                    <a:pt x="369972" y="803962"/>
                  </a:cubicBezTo>
                  <a:cubicBezTo>
                    <a:pt x="369972" y="803877"/>
                    <a:pt x="369716" y="803877"/>
                    <a:pt x="369716" y="803962"/>
                  </a:cubicBezTo>
                  <a:cubicBezTo>
                    <a:pt x="369546" y="806267"/>
                    <a:pt x="370740" y="808486"/>
                    <a:pt x="372276" y="810108"/>
                  </a:cubicBezTo>
                  <a:cubicBezTo>
                    <a:pt x="373812" y="811815"/>
                    <a:pt x="375689" y="813180"/>
                    <a:pt x="377480" y="814460"/>
                  </a:cubicBezTo>
                  <a:lnTo>
                    <a:pt x="384135" y="819154"/>
                  </a:lnTo>
                  <a:cubicBezTo>
                    <a:pt x="387121" y="827860"/>
                    <a:pt x="390022" y="836651"/>
                    <a:pt x="392837" y="845442"/>
                  </a:cubicBezTo>
                  <a:cubicBezTo>
                    <a:pt x="387889" y="841857"/>
                    <a:pt x="382855" y="838358"/>
                    <a:pt x="377907" y="834773"/>
                  </a:cubicBezTo>
                  <a:cubicBezTo>
                    <a:pt x="377821" y="834773"/>
                    <a:pt x="377651" y="834944"/>
                    <a:pt x="377736" y="834944"/>
                  </a:cubicBezTo>
                  <a:cubicBezTo>
                    <a:pt x="382941" y="839211"/>
                    <a:pt x="388230" y="843393"/>
                    <a:pt x="393520" y="847576"/>
                  </a:cubicBezTo>
                  <a:cubicBezTo>
                    <a:pt x="397359" y="859524"/>
                    <a:pt x="401113" y="871559"/>
                    <a:pt x="404782" y="883593"/>
                  </a:cubicBezTo>
                  <a:cubicBezTo>
                    <a:pt x="400175" y="880776"/>
                    <a:pt x="395568" y="877960"/>
                    <a:pt x="390961" y="875058"/>
                  </a:cubicBezTo>
                  <a:lnTo>
                    <a:pt x="382770" y="869937"/>
                  </a:lnTo>
                  <a:cubicBezTo>
                    <a:pt x="382514" y="869339"/>
                    <a:pt x="382344" y="868827"/>
                    <a:pt x="382087" y="868230"/>
                  </a:cubicBezTo>
                  <a:cubicBezTo>
                    <a:pt x="376286" y="853550"/>
                    <a:pt x="370228" y="838955"/>
                    <a:pt x="363915" y="824531"/>
                  </a:cubicBezTo>
                  <a:lnTo>
                    <a:pt x="357089" y="809169"/>
                  </a:lnTo>
                  <a:lnTo>
                    <a:pt x="350093" y="793891"/>
                  </a:lnTo>
                  <a:cubicBezTo>
                    <a:pt x="350093" y="793891"/>
                    <a:pt x="349838" y="793891"/>
                    <a:pt x="349838" y="793977"/>
                  </a:cubicBezTo>
                  <a:lnTo>
                    <a:pt x="356151" y="809595"/>
                  </a:lnTo>
                  <a:lnTo>
                    <a:pt x="362294" y="825300"/>
                  </a:lnTo>
                  <a:cubicBezTo>
                    <a:pt x="367413" y="838870"/>
                    <a:pt x="372276" y="852526"/>
                    <a:pt x="377054" y="866267"/>
                  </a:cubicBezTo>
                  <a:lnTo>
                    <a:pt x="363147" y="857561"/>
                  </a:lnTo>
                  <a:cubicBezTo>
                    <a:pt x="363147" y="857561"/>
                    <a:pt x="362891" y="857732"/>
                    <a:pt x="362976" y="857817"/>
                  </a:cubicBezTo>
                  <a:lnTo>
                    <a:pt x="377566" y="867889"/>
                  </a:lnTo>
                  <a:cubicBezTo>
                    <a:pt x="377736" y="868486"/>
                    <a:pt x="377992" y="869083"/>
                    <a:pt x="378163" y="869681"/>
                  </a:cubicBezTo>
                  <a:cubicBezTo>
                    <a:pt x="380722" y="877277"/>
                    <a:pt x="383197" y="884958"/>
                    <a:pt x="385671" y="892640"/>
                  </a:cubicBezTo>
                  <a:cubicBezTo>
                    <a:pt x="383282" y="891018"/>
                    <a:pt x="380978" y="889396"/>
                    <a:pt x="378590" y="887775"/>
                  </a:cubicBezTo>
                  <a:cubicBezTo>
                    <a:pt x="378504" y="887775"/>
                    <a:pt x="378333" y="887945"/>
                    <a:pt x="378419" y="887945"/>
                  </a:cubicBezTo>
                  <a:cubicBezTo>
                    <a:pt x="380893" y="889908"/>
                    <a:pt x="383453" y="891786"/>
                    <a:pt x="386012" y="893749"/>
                  </a:cubicBezTo>
                  <a:cubicBezTo>
                    <a:pt x="388230" y="900662"/>
                    <a:pt x="390449" y="907661"/>
                    <a:pt x="392582" y="914574"/>
                  </a:cubicBezTo>
                  <a:lnTo>
                    <a:pt x="392582" y="914574"/>
                  </a:lnTo>
                  <a:cubicBezTo>
                    <a:pt x="392582" y="914574"/>
                    <a:pt x="392582" y="914574"/>
                    <a:pt x="392582" y="914574"/>
                  </a:cubicBezTo>
                  <a:lnTo>
                    <a:pt x="392582" y="914574"/>
                  </a:lnTo>
                  <a:cubicBezTo>
                    <a:pt x="392582" y="914574"/>
                    <a:pt x="392582" y="914574"/>
                    <a:pt x="392582" y="914574"/>
                  </a:cubicBezTo>
                  <a:cubicBezTo>
                    <a:pt x="393349" y="916793"/>
                    <a:pt x="394032" y="918927"/>
                    <a:pt x="394715" y="921146"/>
                  </a:cubicBezTo>
                  <a:cubicBezTo>
                    <a:pt x="391473" y="918927"/>
                    <a:pt x="388230" y="916793"/>
                    <a:pt x="384988" y="914489"/>
                  </a:cubicBezTo>
                  <a:cubicBezTo>
                    <a:pt x="384903" y="914489"/>
                    <a:pt x="384732" y="914659"/>
                    <a:pt x="384818" y="914659"/>
                  </a:cubicBezTo>
                  <a:cubicBezTo>
                    <a:pt x="388316" y="917305"/>
                    <a:pt x="391814" y="919951"/>
                    <a:pt x="395227" y="922597"/>
                  </a:cubicBezTo>
                  <a:cubicBezTo>
                    <a:pt x="398042" y="931046"/>
                    <a:pt x="400772" y="939496"/>
                    <a:pt x="403417" y="947945"/>
                  </a:cubicBezTo>
                  <a:lnTo>
                    <a:pt x="399748" y="945641"/>
                  </a:lnTo>
                  <a:cubicBezTo>
                    <a:pt x="399748" y="945641"/>
                    <a:pt x="399492" y="945812"/>
                    <a:pt x="399577" y="945897"/>
                  </a:cubicBezTo>
                  <a:lnTo>
                    <a:pt x="403587" y="948628"/>
                  </a:lnTo>
                  <a:cubicBezTo>
                    <a:pt x="404697" y="952213"/>
                    <a:pt x="405891" y="955797"/>
                    <a:pt x="407000" y="959382"/>
                  </a:cubicBezTo>
                  <a:cubicBezTo>
                    <a:pt x="407853" y="962284"/>
                    <a:pt x="408706" y="965100"/>
                    <a:pt x="409645" y="968002"/>
                  </a:cubicBezTo>
                  <a:lnTo>
                    <a:pt x="406061" y="965612"/>
                  </a:lnTo>
                  <a:cubicBezTo>
                    <a:pt x="406061" y="965612"/>
                    <a:pt x="405806" y="965698"/>
                    <a:pt x="405891" y="965868"/>
                  </a:cubicBezTo>
                  <a:lnTo>
                    <a:pt x="409815" y="968770"/>
                  </a:lnTo>
                  <a:cubicBezTo>
                    <a:pt x="413399" y="980719"/>
                    <a:pt x="416812" y="992753"/>
                    <a:pt x="420054" y="1004787"/>
                  </a:cubicBezTo>
                  <a:lnTo>
                    <a:pt x="424234" y="1021089"/>
                  </a:lnTo>
                  <a:lnTo>
                    <a:pt x="426538" y="1030648"/>
                  </a:lnTo>
                  <a:lnTo>
                    <a:pt x="425514" y="1029965"/>
                  </a:lnTo>
                  <a:cubicBezTo>
                    <a:pt x="425514" y="1029965"/>
                    <a:pt x="425258" y="1030051"/>
                    <a:pt x="425343" y="1030221"/>
                  </a:cubicBezTo>
                  <a:lnTo>
                    <a:pt x="426623" y="1031160"/>
                  </a:lnTo>
                  <a:lnTo>
                    <a:pt x="428159" y="1037561"/>
                  </a:lnTo>
                  <a:cubicBezTo>
                    <a:pt x="428159" y="1037561"/>
                    <a:pt x="428415" y="1037561"/>
                    <a:pt x="428415" y="1037561"/>
                  </a:cubicBezTo>
                  <a:lnTo>
                    <a:pt x="427305" y="1031757"/>
                  </a:lnTo>
                  <a:lnTo>
                    <a:pt x="432766" y="1035769"/>
                  </a:lnTo>
                  <a:cubicBezTo>
                    <a:pt x="434387" y="1044389"/>
                    <a:pt x="436008" y="1053009"/>
                    <a:pt x="437544" y="1061629"/>
                  </a:cubicBezTo>
                  <a:cubicBezTo>
                    <a:pt x="440871" y="1080833"/>
                    <a:pt x="443857" y="1100122"/>
                    <a:pt x="446587" y="1119411"/>
                  </a:cubicBezTo>
                  <a:lnTo>
                    <a:pt x="428415" y="1107376"/>
                  </a:lnTo>
                  <a:cubicBezTo>
                    <a:pt x="426538" y="1096366"/>
                    <a:pt x="424490" y="1085271"/>
                    <a:pt x="422272" y="1074346"/>
                  </a:cubicBezTo>
                  <a:cubicBezTo>
                    <a:pt x="419456" y="1060605"/>
                    <a:pt x="416385" y="1046949"/>
                    <a:pt x="413143" y="1033379"/>
                  </a:cubicBezTo>
                  <a:lnTo>
                    <a:pt x="409645" y="1018870"/>
                  </a:lnTo>
                  <a:lnTo>
                    <a:pt x="405976" y="1004446"/>
                  </a:lnTo>
                  <a:cubicBezTo>
                    <a:pt x="405976" y="1004446"/>
                    <a:pt x="405720" y="1004446"/>
                    <a:pt x="405720" y="1004446"/>
                  </a:cubicBezTo>
                  <a:cubicBezTo>
                    <a:pt x="407768" y="1014261"/>
                    <a:pt x="409645" y="1023991"/>
                    <a:pt x="411436" y="1033806"/>
                  </a:cubicBezTo>
                  <a:cubicBezTo>
                    <a:pt x="415617" y="1056765"/>
                    <a:pt x="419030" y="1079894"/>
                    <a:pt x="422101" y="1103023"/>
                  </a:cubicBezTo>
                  <a:lnTo>
                    <a:pt x="421418" y="1102511"/>
                  </a:lnTo>
                  <a:cubicBezTo>
                    <a:pt x="421418" y="1102511"/>
                    <a:pt x="421163" y="1102682"/>
                    <a:pt x="421248" y="1102767"/>
                  </a:cubicBezTo>
                  <a:lnTo>
                    <a:pt x="422187" y="1103450"/>
                  </a:lnTo>
                  <a:cubicBezTo>
                    <a:pt x="422784" y="1107803"/>
                    <a:pt x="423381" y="1112156"/>
                    <a:pt x="423893" y="1116508"/>
                  </a:cubicBezTo>
                  <a:lnTo>
                    <a:pt x="423893" y="1116508"/>
                  </a:lnTo>
                  <a:cubicBezTo>
                    <a:pt x="423893" y="1116508"/>
                    <a:pt x="423893" y="1116594"/>
                    <a:pt x="423893" y="1116594"/>
                  </a:cubicBezTo>
                  <a:lnTo>
                    <a:pt x="423893" y="1116594"/>
                  </a:lnTo>
                  <a:cubicBezTo>
                    <a:pt x="424490" y="1120179"/>
                    <a:pt x="425002" y="1123763"/>
                    <a:pt x="425599" y="1127433"/>
                  </a:cubicBezTo>
                  <a:cubicBezTo>
                    <a:pt x="421163" y="1124019"/>
                    <a:pt x="416726" y="1120691"/>
                    <a:pt x="412375" y="1117277"/>
                  </a:cubicBezTo>
                  <a:cubicBezTo>
                    <a:pt x="412290" y="1117191"/>
                    <a:pt x="412119" y="1117362"/>
                    <a:pt x="412205" y="1117447"/>
                  </a:cubicBezTo>
                  <a:cubicBezTo>
                    <a:pt x="416726" y="1121288"/>
                    <a:pt x="421334" y="1125043"/>
                    <a:pt x="425855" y="1128884"/>
                  </a:cubicBezTo>
                  <a:cubicBezTo>
                    <a:pt x="427220" y="1137931"/>
                    <a:pt x="428585" y="1146892"/>
                    <a:pt x="429865" y="1155940"/>
                  </a:cubicBezTo>
                  <a:cubicBezTo>
                    <a:pt x="423381" y="1151672"/>
                    <a:pt x="416812" y="1147405"/>
                    <a:pt x="410327" y="1143137"/>
                  </a:cubicBezTo>
                  <a:lnTo>
                    <a:pt x="382002" y="1124190"/>
                  </a:lnTo>
                  <a:cubicBezTo>
                    <a:pt x="382002" y="1124190"/>
                    <a:pt x="381746" y="1124361"/>
                    <a:pt x="381832" y="1124446"/>
                  </a:cubicBezTo>
                  <a:lnTo>
                    <a:pt x="409389" y="1144759"/>
                  </a:lnTo>
                  <a:cubicBezTo>
                    <a:pt x="416385" y="1149880"/>
                    <a:pt x="423296" y="1154915"/>
                    <a:pt x="430292" y="1160036"/>
                  </a:cubicBezTo>
                  <a:cubicBezTo>
                    <a:pt x="431059" y="1165840"/>
                    <a:pt x="431827" y="1171558"/>
                    <a:pt x="432595" y="1177362"/>
                  </a:cubicBezTo>
                  <a:cubicBezTo>
                    <a:pt x="432510" y="1177277"/>
                    <a:pt x="432339" y="1177191"/>
                    <a:pt x="432254" y="1177106"/>
                  </a:cubicBezTo>
                  <a:lnTo>
                    <a:pt x="407171" y="1158841"/>
                  </a:lnTo>
                  <a:cubicBezTo>
                    <a:pt x="407171" y="1158841"/>
                    <a:pt x="406915" y="1158927"/>
                    <a:pt x="407000" y="1159012"/>
                  </a:cubicBezTo>
                  <a:lnTo>
                    <a:pt x="431316" y="1178557"/>
                  </a:lnTo>
                  <a:cubicBezTo>
                    <a:pt x="431827" y="1178984"/>
                    <a:pt x="432425" y="1179410"/>
                    <a:pt x="432937" y="1179837"/>
                  </a:cubicBezTo>
                  <a:cubicBezTo>
                    <a:pt x="433704" y="1186409"/>
                    <a:pt x="434558" y="1192895"/>
                    <a:pt x="435240" y="1199467"/>
                  </a:cubicBezTo>
                  <a:cubicBezTo>
                    <a:pt x="435581" y="1202369"/>
                    <a:pt x="435837" y="1205356"/>
                    <a:pt x="436093" y="1208258"/>
                  </a:cubicBezTo>
                  <a:cubicBezTo>
                    <a:pt x="431059" y="1204674"/>
                    <a:pt x="425941" y="1201004"/>
                    <a:pt x="420907" y="1197333"/>
                  </a:cubicBezTo>
                  <a:cubicBezTo>
                    <a:pt x="413569" y="1191957"/>
                    <a:pt x="406318" y="1186494"/>
                    <a:pt x="399065" y="1181032"/>
                  </a:cubicBezTo>
                  <a:cubicBezTo>
                    <a:pt x="398981" y="1181032"/>
                    <a:pt x="398810" y="1181203"/>
                    <a:pt x="398895" y="1181203"/>
                  </a:cubicBezTo>
                  <a:cubicBezTo>
                    <a:pt x="405891" y="1187092"/>
                    <a:pt x="412887" y="1192981"/>
                    <a:pt x="419968" y="1198784"/>
                  </a:cubicBezTo>
                  <a:cubicBezTo>
                    <a:pt x="425429" y="1203308"/>
                    <a:pt x="430974" y="1207831"/>
                    <a:pt x="436520" y="1212269"/>
                  </a:cubicBezTo>
                  <a:cubicBezTo>
                    <a:pt x="437032" y="1217902"/>
                    <a:pt x="437544" y="1223535"/>
                    <a:pt x="438055" y="1229169"/>
                  </a:cubicBezTo>
                  <a:cubicBezTo>
                    <a:pt x="438055" y="1229254"/>
                    <a:pt x="438312" y="1229254"/>
                    <a:pt x="438312" y="1229169"/>
                  </a:cubicBezTo>
                  <a:lnTo>
                    <a:pt x="437800" y="1214318"/>
                  </a:lnTo>
                  <a:lnTo>
                    <a:pt x="437800" y="1213294"/>
                  </a:lnTo>
                  <a:cubicBezTo>
                    <a:pt x="440700" y="1215684"/>
                    <a:pt x="443687" y="1218073"/>
                    <a:pt x="446673" y="1220463"/>
                  </a:cubicBezTo>
                  <a:lnTo>
                    <a:pt x="442236" y="1230620"/>
                  </a:lnTo>
                  <a:cubicBezTo>
                    <a:pt x="440956" y="1233521"/>
                    <a:pt x="439591" y="1236508"/>
                    <a:pt x="438312" y="1239410"/>
                  </a:cubicBezTo>
                  <a:cubicBezTo>
                    <a:pt x="433363" y="1235996"/>
                    <a:pt x="428415" y="1232582"/>
                    <a:pt x="423467" y="1229169"/>
                  </a:cubicBezTo>
                  <a:lnTo>
                    <a:pt x="427305" y="1219012"/>
                  </a:lnTo>
                  <a:cubicBezTo>
                    <a:pt x="427305" y="1219012"/>
                    <a:pt x="427135" y="1218841"/>
                    <a:pt x="427050" y="1218927"/>
                  </a:cubicBezTo>
                  <a:lnTo>
                    <a:pt x="422528" y="1228571"/>
                  </a:lnTo>
                  <a:cubicBezTo>
                    <a:pt x="413058" y="1221999"/>
                    <a:pt x="403587" y="1215513"/>
                    <a:pt x="394202" y="1208856"/>
                  </a:cubicBezTo>
                  <a:lnTo>
                    <a:pt x="373556" y="1194090"/>
                  </a:lnTo>
                  <a:cubicBezTo>
                    <a:pt x="373556" y="1194090"/>
                    <a:pt x="373300" y="1194261"/>
                    <a:pt x="373385" y="1194261"/>
                  </a:cubicBezTo>
                  <a:lnTo>
                    <a:pt x="393178" y="1210307"/>
                  </a:lnTo>
                  <a:cubicBezTo>
                    <a:pt x="402307" y="1217646"/>
                    <a:pt x="411436" y="1224987"/>
                    <a:pt x="420651" y="1232326"/>
                  </a:cubicBezTo>
                  <a:lnTo>
                    <a:pt x="418859" y="1236082"/>
                  </a:lnTo>
                  <a:cubicBezTo>
                    <a:pt x="415190" y="1243763"/>
                    <a:pt x="411436" y="1251359"/>
                    <a:pt x="407683" y="1258955"/>
                  </a:cubicBezTo>
                  <a:cubicBezTo>
                    <a:pt x="396165" y="1251444"/>
                    <a:pt x="384562" y="1244019"/>
                    <a:pt x="372958" y="1236594"/>
                  </a:cubicBezTo>
                  <a:lnTo>
                    <a:pt x="356236" y="1225755"/>
                  </a:lnTo>
                  <a:cubicBezTo>
                    <a:pt x="356236" y="1225755"/>
                    <a:pt x="355980" y="1225925"/>
                    <a:pt x="356066" y="1226011"/>
                  </a:cubicBezTo>
                  <a:lnTo>
                    <a:pt x="372020" y="1238215"/>
                  </a:lnTo>
                  <a:cubicBezTo>
                    <a:pt x="383111" y="1246750"/>
                    <a:pt x="394202" y="1255285"/>
                    <a:pt x="405379" y="1263735"/>
                  </a:cubicBezTo>
                  <a:cubicBezTo>
                    <a:pt x="402137" y="1270477"/>
                    <a:pt x="398810" y="1277220"/>
                    <a:pt x="395568" y="1283962"/>
                  </a:cubicBezTo>
                  <a:lnTo>
                    <a:pt x="395568" y="1283962"/>
                  </a:lnTo>
                  <a:cubicBezTo>
                    <a:pt x="395568" y="1283962"/>
                    <a:pt x="395568" y="1283962"/>
                    <a:pt x="395568" y="1283962"/>
                  </a:cubicBezTo>
                  <a:lnTo>
                    <a:pt x="395568" y="1283962"/>
                  </a:lnTo>
                  <a:cubicBezTo>
                    <a:pt x="395568" y="1283962"/>
                    <a:pt x="395568" y="1283962"/>
                    <a:pt x="395568" y="1283962"/>
                  </a:cubicBezTo>
                  <a:cubicBezTo>
                    <a:pt x="395056" y="1285242"/>
                    <a:pt x="394544" y="1286523"/>
                    <a:pt x="393947" y="1287888"/>
                  </a:cubicBezTo>
                  <a:cubicBezTo>
                    <a:pt x="390790" y="1285499"/>
                    <a:pt x="387633" y="1283109"/>
                    <a:pt x="384476" y="1280634"/>
                  </a:cubicBezTo>
                  <a:cubicBezTo>
                    <a:pt x="385074" y="1278244"/>
                    <a:pt x="385756" y="1275854"/>
                    <a:pt x="386353" y="1273464"/>
                  </a:cubicBezTo>
                  <a:cubicBezTo>
                    <a:pt x="387292" y="1269624"/>
                    <a:pt x="388230" y="1265698"/>
                    <a:pt x="389083" y="1261772"/>
                  </a:cubicBezTo>
                  <a:cubicBezTo>
                    <a:pt x="389083" y="1261772"/>
                    <a:pt x="388828" y="1261686"/>
                    <a:pt x="388828" y="1261772"/>
                  </a:cubicBezTo>
                  <a:cubicBezTo>
                    <a:pt x="387462" y="1265527"/>
                    <a:pt x="386098" y="1269282"/>
                    <a:pt x="384562" y="1273038"/>
                  </a:cubicBezTo>
                  <a:cubicBezTo>
                    <a:pt x="383794" y="1275001"/>
                    <a:pt x="382941" y="1276964"/>
                    <a:pt x="382087" y="1278927"/>
                  </a:cubicBezTo>
                  <a:cubicBezTo>
                    <a:pt x="379101" y="1276708"/>
                    <a:pt x="376200" y="1274403"/>
                    <a:pt x="373215" y="1272184"/>
                  </a:cubicBezTo>
                  <a:lnTo>
                    <a:pt x="373215" y="1272184"/>
                  </a:lnTo>
                  <a:cubicBezTo>
                    <a:pt x="373215" y="1272184"/>
                    <a:pt x="373044" y="1272099"/>
                    <a:pt x="373044" y="1272099"/>
                  </a:cubicBezTo>
                  <a:lnTo>
                    <a:pt x="372873" y="1272099"/>
                  </a:lnTo>
                  <a:cubicBezTo>
                    <a:pt x="372873" y="1272099"/>
                    <a:pt x="372873" y="1272013"/>
                    <a:pt x="372873" y="1272013"/>
                  </a:cubicBezTo>
                  <a:cubicBezTo>
                    <a:pt x="354615" y="1259467"/>
                    <a:pt x="336357" y="1246921"/>
                    <a:pt x="318099" y="1234460"/>
                  </a:cubicBezTo>
                  <a:lnTo>
                    <a:pt x="298818" y="1220890"/>
                  </a:lnTo>
                  <a:cubicBezTo>
                    <a:pt x="298818" y="1220890"/>
                    <a:pt x="298562" y="1221060"/>
                    <a:pt x="298647" y="1221060"/>
                  </a:cubicBezTo>
                  <a:lnTo>
                    <a:pt x="317161" y="1235911"/>
                  </a:lnTo>
                  <a:cubicBezTo>
                    <a:pt x="334395" y="1249738"/>
                    <a:pt x="351714" y="1263649"/>
                    <a:pt x="369461" y="1276964"/>
                  </a:cubicBezTo>
                  <a:lnTo>
                    <a:pt x="369461" y="1276964"/>
                  </a:lnTo>
                  <a:cubicBezTo>
                    <a:pt x="369461" y="1276964"/>
                    <a:pt x="369461" y="1276964"/>
                    <a:pt x="369461" y="1276964"/>
                  </a:cubicBezTo>
                  <a:lnTo>
                    <a:pt x="369461" y="1276964"/>
                  </a:lnTo>
                  <a:cubicBezTo>
                    <a:pt x="369461" y="1276964"/>
                    <a:pt x="369461" y="1276964"/>
                    <a:pt x="369461" y="1276964"/>
                  </a:cubicBezTo>
                  <a:cubicBezTo>
                    <a:pt x="372873" y="1279353"/>
                    <a:pt x="376286" y="1281658"/>
                    <a:pt x="379784" y="1284047"/>
                  </a:cubicBezTo>
                  <a:cubicBezTo>
                    <a:pt x="377566" y="1289083"/>
                    <a:pt x="375262" y="1294033"/>
                    <a:pt x="372958" y="1298983"/>
                  </a:cubicBezTo>
                  <a:cubicBezTo>
                    <a:pt x="371337" y="1297789"/>
                    <a:pt x="369716" y="1296679"/>
                    <a:pt x="368010" y="1295484"/>
                  </a:cubicBezTo>
                  <a:lnTo>
                    <a:pt x="368010" y="1295484"/>
                  </a:lnTo>
                  <a:cubicBezTo>
                    <a:pt x="368010" y="1295484"/>
                    <a:pt x="367925" y="1295484"/>
                    <a:pt x="367925" y="1295484"/>
                  </a:cubicBezTo>
                  <a:lnTo>
                    <a:pt x="367840" y="1295484"/>
                  </a:lnTo>
                  <a:cubicBezTo>
                    <a:pt x="367840" y="1295484"/>
                    <a:pt x="367840" y="1295484"/>
                    <a:pt x="367840" y="1295484"/>
                  </a:cubicBezTo>
                  <a:cubicBezTo>
                    <a:pt x="351459" y="1285157"/>
                    <a:pt x="335077" y="1274830"/>
                    <a:pt x="318697" y="1264503"/>
                  </a:cubicBezTo>
                  <a:lnTo>
                    <a:pt x="301378" y="1253322"/>
                  </a:lnTo>
                  <a:cubicBezTo>
                    <a:pt x="301378" y="1253322"/>
                    <a:pt x="301121" y="1253493"/>
                    <a:pt x="301207" y="1253578"/>
                  </a:cubicBezTo>
                  <a:lnTo>
                    <a:pt x="317758" y="1266124"/>
                  </a:lnTo>
                  <a:cubicBezTo>
                    <a:pt x="333201" y="1277817"/>
                    <a:pt x="348643" y="1289510"/>
                    <a:pt x="364512" y="1300691"/>
                  </a:cubicBezTo>
                  <a:lnTo>
                    <a:pt x="364512" y="1300691"/>
                  </a:lnTo>
                  <a:cubicBezTo>
                    <a:pt x="364512" y="1300691"/>
                    <a:pt x="364512" y="1300691"/>
                    <a:pt x="364512" y="1300691"/>
                  </a:cubicBezTo>
                  <a:lnTo>
                    <a:pt x="364512" y="1300691"/>
                  </a:lnTo>
                  <a:cubicBezTo>
                    <a:pt x="364512" y="1300691"/>
                    <a:pt x="364512" y="1300691"/>
                    <a:pt x="364512" y="1300691"/>
                  </a:cubicBezTo>
                  <a:cubicBezTo>
                    <a:pt x="366474" y="1301971"/>
                    <a:pt x="368522" y="1303166"/>
                    <a:pt x="370484" y="1304446"/>
                  </a:cubicBezTo>
                  <a:cubicBezTo>
                    <a:pt x="367071" y="1313578"/>
                    <a:pt x="363574" y="1322625"/>
                    <a:pt x="359649" y="1331672"/>
                  </a:cubicBezTo>
                  <a:cubicBezTo>
                    <a:pt x="349838" y="1332611"/>
                    <a:pt x="340026" y="1333379"/>
                    <a:pt x="330214" y="1333976"/>
                  </a:cubicBezTo>
                  <a:cubicBezTo>
                    <a:pt x="326119" y="1330648"/>
                    <a:pt x="322195" y="1327149"/>
                    <a:pt x="318099" y="1323734"/>
                  </a:cubicBezTo>
                  <a:lnTo>
                    <a:pt x="292419" y="1301885"/>
                  </a:lnTo>
                  <a:lnTo>
                    <a:pt x="292419" y="1301885"/>
                  </a:lnTo>
                  <a:cubicBezTo>
                    <a:pt x="292419" y="1301885"/>
                    <a:pt x="292249" y="1301800"/>
                    <a:pt x="292249" y="1301800"/>
                  </a:cubicBezTo>
                  <a:lnTo>
                    <a:pt x="292163" y="1301800"/>
                  </a:lnTo>
                  <a:cubicBezTo>
                    <a:pt x="292163" y="1301800"/>
                    <a:pt x="292163" y="1301715"/>
                    <a:pt x="292163" y="1301715"/>
                  </a:cubicBezTo>
                  <a:cubicBezTo>
                    <a:pt x="274502" y="1287888"/>
                    <a:pt x="256842" y="1273976"/>
                    <a:pt x="239949" y="1259040"/>
                  </a:cubicBezTo>
                  <a:cubicBezTo>
                    <a:pt x="233977" y="1253749"/>
                    <a:pt x="228175" y="1248286"/>
                    <a:pt x="222374" y="1242739"/>
                  </a:cubicBezTo>
                  <a:cubicBezTo>
                    <a:pt x="222374" y="1242739"/>
                    <a:pt x="222118" y="1242824"/>
                    <a:pt x="222203" y="1242909"/>
                  </a:cubicBezTo>
                  <a:cubicBezTo>
                    <a:pt x="227663" y="1248799"/>
                    <a:pt x="233124" y="1254688"/>
                    <a:pt x="238840" y="1260406"/>
                  </a:cubicBezTo>
                  <a:cubicBezTo>
                    <a:pt x="254623" y="1276452"/>
                    <a:pt x="271260" y="1291814"/>
                    <a:pt x="288409" y="1306409"/>
                  </a:cubicBezTo>
                  <a:lnTo>
                    <a:pt x="288409" y="1306409"/>
                  </a:lnTo>
                  <a:cubicBezTo>
                    <a:pt x="288409" y="1306409"/>
                    <a:pt x="288409" y="1306409"/>
                    <a:pt x="288409" y="1306409"/>
                  </a:cubicBezTo>
                  <a:lnTo>
                    <a:pt x="288409" y="1306409"/>
                  </a:lnTo>
                  <a:cubicBezTo>
                    <a:pt x="288409" y="1306409"/>
                    <a:pt x="288409" y="1306409"/>
                    <a:pt x="288409" y="1306409"/>
                  </a:cubicBezTo>
                  <a:cubicBezTo>
                    <a:pt x="297282" y="1313407"/>
                    <a:pt x="306240" y="1320150"/>
                    <a:pt x="315284" y="1326893"/>
                  </a:cubicBezTo>
                  <a:cubicBezTo>
                    <a:pt x="318611" y="1329367"/>
                    <a:pt x="321939" y="1331843"/>
                    <a:pt x="325266" y="1334318"/>
                  </a:cubicBezTo>
                  <a:cubicBezTo>
                    <a:pt x="312724" y="1335086"/>
                    <a:pt x="300183" y="1335769"/>
                    <a:pt x="287641" y="1336366"/>
                  </a:cubicBezTo>
                  <a:cubicBezTo>
                    <a:pt x="287129" y="1336025"/>
                    <a:pt x="286617" y="1335683"/>
                    <a:pt x="286191" y="1335257"/>
                  </a:cubicBezTo>
                  <a:cubicBezTo>
                    <a:pt x="278427" y="1329367"/>
                    <a:pt x="270834" y="1323222"/>
                    <a:pt x="263240" y="1317077"/>
                  </a:cubicBezTo>
                  <a:lnTo>
                    <a:pt x="263240" y="1317077"/>
                  </a:lnTo>
                  <a:cubicBezTo>
                    <a:pt x="263240" y="1317077"/>
                    <a:pt x="263155" y="1316992"/>
                    <a:pt x="263155" y="1316992"/>
                  </a:cubicBezTo>
                  <a:lnTo>
                    <a:pt x="263070" y="1316992"/>
                  </a:lnTo>
                  <a:cubicBezTo>
                    <a:pt x="263070" y="1316992"/>
                    <a:pt x="263070" y="1316907"/>
                    <a:pt x="263070" y="1316907"/>
                  </a:cubicBezTo>
                  <a:cubicBezTo>
                    <a:pt x="255306" y="1311018"/>
                    <a:pt x="247627" y="1305043"/>
                    <a:pt x="240034" y="1298813"/>
                  </a:cubicBezTo>
                  <a:cubicBezTo>
                    <a:pt x="232526" y="1292582"/>
                    <a:pt x="225104" y="1286181"/>
                    <a:pt x="217937" y="1279524"/>
                  </a:cubicBezTo>
                  <a:lnTo>
                    <a:pt x="210344" y="1272355"/>
                  </a:lnTo>
                  <a:lnTo>
                    <a:pt x="202921" y="1265015"/>
                  </a:lnTo>
                  <a:cubicBezTo>
                    <a:pt x="202921" y="1265015"/>
                    <a:pt x="202665" y="1265100"/>
                    <a:pt x="202751" y="1265186"/>
                  </a:cubicBezTo>
                  <a:lnTo>
                    <a:pt x="209662" y="1273123"/>
                  </a:lnTo>
                  <a:lnTo>
                    <a:pt x="216742" y="1280890"/>
                  </a:lnTo>
                  <a:cubicBezTo>
                    <a:pt x="223397" y="1288144"/>
                    <a:pt x="230308" y="1295143"/>
                    <a:pt x="237304" y="1301971"/>
                  </a:cubicBezTo>
                  <a:cubicBezTo>
                    <a:pt x="244385" y="1308798"/>
                    <a:pt x="251723" y="1315370"/>
                    <a:pt x="259316" y="1321686"/>
                  </a:cubicBezTo>
                  <a:lnTo>
                    <a:pt x="259316" y="1321686"/>
                  </a:lnTo>
                  <a:cubicBezTo>
                    <a:pt x="259316" y="1321686"/>
                    <a:pt x="259316" y="1321686"/>
                    <a:pt x="259316" y="1321686"/>
                  </a:cubicBezTo>
                  <a:lnTo>
                    <a:pt x="259316" y="1321686"/>
                  </a:lnTo>
                  <a:cubicBezTo>
                    <a:pt x="259316" y="1321686"/>
                    <a:pt x="259316" y="1321686"/>
                    <a:pt x="259316" y="1321686"/>
                  </a:cubicBezTo>
                  <a:cubicBezTo>
                    <a:pt x="266226" y="1326893"/>
                    <a:pt x="273393" y="1331843"/>
                    <a:pt x="280645" y="1336537"/>
                  </a:cubicBezTo>
                  <a:cubicBezTo>
                    <a:pt x="278854" y="1336537"/>
                    <a:pt x="277147" y="1336708"/>
                    <a:pt x="275355" y="1336793"/>
                  </a:cubicBezTo>
                  <a:cubicBezTo>
                    <a:pt x="267933" y="1337134"/>
                    <a:pt x="260425" y="1337134"/>
                    <a:pt x="253002" y="1336964"/>
                  </a:cubicBezTo>
                  <a:cubicBezTo>
                    <a:pt x="253002" y="1336964"/>
                    <a:pt x="253002" y="1336964"/>
                    <a:pt x="253002" y="1336964"/>
                  </a:cubicBezTo>
                  <a:cubicBezTo>
                    <a:pt x="243703" y="1329624"/>
                    <a:pt x="234574" y="1322113"/>
                    <a:pt x="225616" y="1314432"/>
                  </a:cubicBezTo>
                  <a:lnTo>
                    <a:pt x="225616" y="1314432"/>
                  </a:lnTo>
                  <a:cubicBezTo>
                    <a:pt x="225616" y="1314432"/>
                    <a:pt x="225445" y="1314346"/>
                    <a:pt x="225445" y="1314346"/>
                  </a:cubicBezTo>
                  <a:lnTo>
                    <a:pt x="225274" y="1314346"/>
                  </a:lnTo>
                  <a:cubicBezTo>
                    <a:pt x="225274" y="1314346"/>
                    <a:pt x="225274" y="1314261"/>
                    <a:pt x="225274" y="1314261"/>
                  </a:cubicBezTo>
                  <a:cubicBezTo>
                    <a:pt x="216060" y="1306921"/>
                    <a:pt x="206931" y="1299410"/>
                    <a:pt x="197973" y="1291644"/>
                  </a:cubicBezTo>
                  <a:cubicBezTo>
                    <a:pt x="189100" y="1283877"/>
                    <a:pt x="180312" y="1275940"/>
                    <a:pt x="171781" y="1267661"/>
                  </a:cubicBezTo>
                  <a:lnTo>
                    <a:pt x="162822" y="1258784"/>
                  </a:lnTo>
                  <a:lnTo>
                    <a:pt x="154035" y="1249738"/>
                  </a:lnTo>
                  <a:cubicBezTo>
                    <a:pt x="154035" y="1249738"/>
                    <a:pt x="153778" y="1249823"/>
                    <a:pt x="153864" y="1249908"/>
                  </a:cubicBezTo>
                  <a:lnTo>
                    <a:pt x="162140" y="1259553"/>
                  </a:lnTo>
                  <a:lnTo>
                    <a:pt x="170586" y="1269026"/>
                  </a:lnTo>
                  <a:cubicBezTo>
                    <a:pt x="178521" y="1277817"/>
                    <a:pt x="186796" y="1286437"/>
                    <a:pt x="195243" y="1294801"/>
                  </a:cubicBezTo>
                  <a:cubicBezTo>
                    <a:pt x="203775" y="1303166"/>
                    <a:pt x="212477" y="1311274"/>
                    <a:pt x="221520" y="1319040"/>
                  </a:cubicBezTo>
                  <a:lnTo>
                    <a:pt x="221520" y="1319040"/>
                  </a:lnTo>
                  <a:cubicBezTo>
                    <a:pt x="221520" y="1319040"/>
                    <a:pt x="221520" y="1319040"/>
                    <a:pt x="221520" y="1319040"/>
                  </a:cubicBezTo>
                  <a:lnTo>
                    <a:pt x="221520" y="1319040"/>
                  </a:lnTo>
                  <a:cubicBezTo>
                    <a:pt x="221520" y="1319040"/>
                    <a:pt x="221520" y="1319040"/>
                    <a:pt x="221520" y="1319040"/>
                  </a:cubicBezTo>
                  <a:cubicBezTo>
                    <a:pt x="229284" y="1325186"/>
                    <a:pt x="237304" y="1331075"/>
                    <a:pt x="245409" y="1336708"/>
                  </a:cubicBezTo>
                  <a:cubicBezTo>
                    <a:pt x="236024" y="1336366"/>
                    <a:pt x="226725" y="1335683"/>
                    <a:pt x="217340" y="1334830"/>
                  </a:cubicBezTo>
                  <a:cubicBezTo>
                    <a:pt x="210856" y="1329111"/>
                    <a:pt x="204457" y="1323308"/>
                    <a:pt x="198229" y="1317333"/>
                  </a:cubicBezTo>
                  <a:lnTo>
                    <a:pt x="198229" y="1317333"/>
                  </a:lnTo>
                  <a:cubicBezTo>
                    <a:pt x="198229" y="1317333"/>
                    <a:pt x="198143" y="1317248"/>
                    <a:pt x="198143" y="1317248"/>
                  </a:cubicBezTo>
                  <a:lnTo>
                    <a:pt x="198058" y="1317248"/>
                  </a:lnTo>
                  <a:cubicBezTo>
                    <a:pt x="198058" y="1317248"/>
                    <a:pt x="198058" y="1317163"/>
                    <a:pt x="198058" y="1317163"/>
                  </a:cubicBezTo>
                  <a:cubicBezTo>
                    <a:pt x="189953" y="1309993"/>
                    <a:pt x="182018" y="1302739"/>
                    <a:pt x="174255" y="1295228"/>
                  </a:cubicBezTo>
                  <a:cubicBezTo>
                    <a:pt x="166576" y="1287632"/>
                    <a:pt x="158983" y="1279866"/>
                    <a:pt x="151731" y="1271843"/>
                  </a:cubicBezTo>
                  <a:lnTo>
                    <a:pt x="144137" y="1263137"/>
                  </a:lnTo>
                  <a:lnTo>
                    <a:pt x="136715" y="1254261"/>
                  </a:lnTo>
                  <a:cubicBezTo>
                    <a:pt x="136715" y="1254261"/>
                    <a:pt x="136459" y="1254261"/>
                    <a:pt x="136545" y="1254432"/>
                  </a:cubicBezTo>
                  <a:lnTo>
                    <a:pt x="143370" y="1263820"/>
                  </a:lnTo>
                  <a:lnTo>
                    <a:pt x="150451" y="1273038"/>
                  </a:lnTo>
                  <a:cubicBezTo>
                    <a:pt x="157106" y="1281573"/>
                    <a:pt x="164102" y="1289937"/>
                    <a:pt x="171354" y="1298130"/>
                  </a:cubicBezTo>
                  <a:cubicBezTo>
                    <a:pt x="178606" y="1306238"/>
                    <a:pt x="186199" y="1314090"/>
                    <a:pt x="194048" y="1321686"/>
                  </a:cubicBezTo>
                  <a:lnTo>
                    <a:pt x="194048" y="1321686"/>
                  </a:lnTo>
                  <a:cubicBezTo>
                    <a:pt x="194048" y="1321686"/>
                    <a:pt x="194048" y="1321686"/>
                    <a:pt x="194048" y="1321686"/>
                  </a:cubicBezTo>
                  <a:lnTo>
                    <a:pt x="194048" y="1321686"/>
                  </a:lnTo>
                  <a:cubicBezTo>
                    <a:pt x="194048" y="1321686"/>
                    <a:pt x="194048" y="1321686"/>
                    <a:pt x="194048" y="1321686"/>
                  </a:cubicBezTo>
                  <a:cubicBezTo>
                    <a:pt x="198826" y="1325868"/>
                    <a:pt x="203775" y="1329965"/>
                    <a:pt x="208723" y="1333891"/>
                  </a:cubicBezTo>
                  <a:cubicBezTo>
                    <a:pt x="198911" y="1332867"/>
                    <a:pt x="189100" y="1331672"/>
                    <a:pt x="179203" y="1330392"/>
                  </a:cubicBezTo>
                  <a:cubicBezTo>
                    <a:pt x="176814" y="1330050"/>
                    <a:pt x="174340" y="1329709"/>
                    <a:pt x="171951" y="1329282"/>
                  </a:cubicBezTo>
                  <a:cubicBezTo>
                    <a:pt x="169648" y="1327063"/>
                    <a:pt x="167344" y="1324759"/>
                    <a:pt x="165040" y="1322454"/>
                  </a:cubicBezTo>
                  <a:cubicBezTo>
                    <a:pt x="158215" y="1315541"/>
                    <a:pt x="151645" y="1308372"/>
                    <a:pt x="145247" y="1301203"/>
                  </a:cubicBezTo>
                  <a:lnTo>
                    <a:pt x="145247" y="1301203"/>
                  </a:lnTo>
                  <a:cubicBezTo>
                    <a:pt x="145247" y="1301203"/>
                    <a:pt x="145162" y="1301117"/>
                    <a:pt x="145162" y="1301117"/>
                  </a:cubicBezTo>
                  <a:lnTo>
                    <a:pt x="145076" y="1301117"/>
                  </a:lnTo>
                  <a:cubicBezTo>
                    <a:pt x="145076" y="1301117"/>
                    <a:pt x="145076" y="1301032"/>
                    <a:pt x="145076" y="1301032"/>
                  </a:cubicBezTo>
                  <a:cubicBezTo>
                    <a:pt x="138336" y="1294033"/>
                    <a:pt x="131767" y="1286949"/>
                    <a:pt x="125368" y="1279695"/>
                  </a:cubicBezTo>
                  <a:cubicBezTo>
                    <a:pt x="121614" y="1275342"/>
                    <a:pt x="117946" y="1270989"/>
                    <a:pt x="114362" y="1266551"/>
                  </a:cubicBezTo>
                  <a:cubicBezTo>
                    <a:pt x="109926" y="1257077"/>
                    <a:pt x="105830" y="1247518"/>
                    <a:pt x="101820" y="1237874"/>
                  </a:cubicBezTo>
                  <a:lnTo>
                    <a:pt x="101820" y="1237874"/>
                  </a:lnTo>
                  <a:cubicBezTo>
                    <a:pt x="101820" y="1237874"/>
                    <a:pt x="101820" y="1237789"/>
                    <a:pt x="101820" y="1237789"/>
                  </a:cubicBezTo>
                  <a:lnTo>
                    <a:pt x="101820" y="1237789"/>
                  </a:lnTo>
                  <a:cubicBezTo>
                    <a:pt x="101820" y="1237789"/>
                    <a:pt x="101820" y="1237703"/>
                    <a:pt x="101820" y="1237703"/>
                  </a:cubicBezTo>
                  <a:cubicBezTo>
                    <a:pt x="95677" y="1225413"/>
                    <a:pt x="89620" y="1213123"/>
                    <a:pt x="84245" y="1200406"/>
                  </a:cubicBezTo>
                  <a:cubicBezTo>
                    <a:pt x="83392" y="1198272"/>
                    <a:pt x="82539" y="1196139"/>
                    <a:pt x="81686" y="1194090"/>
                  </a:cubicBezTo>
                  <a:cubicBezTo>
                    <a:pt x="81686" y="1190762"/>
                    <a:pt x="81856" y="1187348"/>
                    <a:pt x="82027" y="1184019"/>
                  </a:cubicBezTo>
                  <a:cubicBezTo>
                    <a:pt x="82453" y="1177106"/>
                    <a:pt x="82880" y="1170193"/>
                    <a:pt x="83136" y="1163279"/>
                  </a:cubicBezTo>
                  <a:cubicBezTo>
                    <a:pt x="84074" y="1165499"/>
                    <a:pt x="84927" y="1167803"/>
                    <a:pt x="85781" y="1170022"/>
                  </a:cubicBezTo>
                  <a:cubicBezTo>
                    <a:pt x="92862" y="1187604"/>
                    <a:pt x="100370" y="1205015"/>
                    <a:pt x="108816" y="1221999"/>
                  </a:cubicBezTo>
                  <a:lnTo>
                    <a:pt x="108816" y="1221999"/>
                  </a:lnTo>
                  <a:cubicBezTo>
                    <a:pt x="108816" y="1221999"/>
                    <a:pt x="108816" y="1221999"/>
                    <a:pt x="108816" y="1221999"/>
                  </a:cubicBezTo>
                  <a:lnTo>
                    <a:pt x="108816" y="1221999"/>
                  </a:lnTo>
                  <a:cubicBezTo>
                    <a:pt x="108816" y="1221999"/>
                    <a:pt x="108816" y="1221999"/>
                    <a:pt x="108816" y="1221999"/>
                  </a:cubicBezTo>
                  <a:cubicBezTo>
                    <a:pt x="118030" y="1238557"/>
                    <a:pt x="128183" y="1254688"/>
                    <a:pt x="138592" y="1270477"/>
                  </a:cubicBezTo>
                  <a:cubicBezTo>
                    <a:pt x="142346" y="1276110"/>
                    <a:pt x="146100" y="1281743"/>
                    <a:pt x="149939" y="1287291"/>
                  </a:cubicBezTo>
                  <a:cubicBezTo>
                    <a:pt x="149939" y="1287291"/>
                    <a:pt x="150195" y="1287291"/>
                    <a:pt x="150195" y="1287120"/>
                  </a:cubicBezTo>
                  <a:cubicBezTo>
                    <a:pt x="146868" y="1281316"/>
                    <a:pt x="143541" y="1275427"/>
                    <a:pt x="140299" y="1269624"/>
                  </a:cubicBezTo>
                  <a:cubicBezTo>
                    <a:pt x="131170" y="1253066"/>
                    <a:pt x="122723" y="1236167"/>
                    <a:pt x="114362" y="1219268"/>
                  </a:cubicBezTo>
                  <a:lnTo>
                    <a:pt x="114362" y="1219268"/>
                  </a:lnTo>
                  <a:cubicBezTo>
                    <a:pt x="114362" y="1219268"/>
                    <a:pt x="114362" y="1219183"/>
                    <a:pt x="114362" y="1219183"/>
                  </a:cubicBezTo>
                  <a:lnTo>
                    <a:pt x="114362" y="1219183"/>
                  </a:lnTo>
                  <a:cubicBezTo>
                    <a:pt x="114362" y="1219183"/>
                    <a:pt x="114362" y="1219097"/>
                    <a:pt x="114362" y="1219097"/>
                  </a:cubicBezTo>
                  <a:cubicBezTo>
                    <a:pt x="105233" y="1202625"/>
                    <a:pt x="96104" y="1186068"/>
                    <a:pt x="87573" y="1169169"/>
                  </a:cubicBezTo>
                  <a:cubicBezTo>
                    <a:pt x="86122" y="1166352"/>
                    <a:pt x="84842" y="1163450"/>
                    <a:pt x="83392" y="1160634"/>
                  </a:cubicBezTo>
                  <a:cubicBezTo>
                    <a:pt x="83819" y="1150563"/>
                    <a:pt x="84160" y="1140491"/>
                    <a:pt x="84586" y="1130420"/>
                  </a:cubicBezTo>
                  <a:cubicBezTo>
                    <a:pt x="89023" y="1144076"/>
                    <a:pt x="93886" y="1157561"/>
                    <a:pt x="99431" y="1170790"/>
                  </a:cubicBezTo>
                  <a:lnTo>
                    <a:pt x="99431" y="1170790"/>
                  </a:lnTo>
                  <a:cubicBezTo>
                    <a:pt x="99431" y="1170790"/>
                    <a:pt x="99431" y="1170790"/>
                    <a:pt x="99431" y="1170790"/>
                  </a:cubicBezTo>
                  <a:lnTo>
                    <a:pt x="99431" y="1170790"/>
                  </a:lnTo>
                  <a:cubicBezTo>
                    <a:pt x="99431" y="1170790"/>
                    <a:pt x="99431" y="1170790"/>
                    <a:pt x="99431" y="1170790"/>
                  </a:cubicBezTo>
                  <a:cubicBezTo>
                    <a:pt x="107366" y="1187092"/>
                    <a:pt x="116409" y="1202881"/>
                    <a:pt x="125965" y="1218244"/>
                  </a:cubicBezTo>
                  <a:cubicBezTo>
                    <a:pt x="129378" y="1223706"/>
                    <a:pt x="132876" y="1229169"/>
                    <a:pt x="136374" y="1234545"/>
                  </a:cubicBezTo>
                  <a:cubicBezTo>
                    <a:pt x="136374" y="1234545"/>
                    <a:pt x="136630" y="1234545"/>
                    <a:pt x="136630" y="1234375"/>
                  </a:cubicBezTo>
                  <a:cubicBezTo>
                    <a:pt x="133558" y="1228742"/>
                    <a:pt x="130487" y="1223109"/>
                    <a:pt x="127586" y="1217390"/>
                  </a:cubicBezTo>
                  <a:cubicBezTo>
                    <a:pt x="119396" y="1201260"/>
                    <a:pt x="112059" y="1184787"/>
                    <a:pt x="104977" y="1168230"/>
                  </a:cubicBezTo>
                  <a:lnTo>
                    <a:pt x="104977" y="1168230"/>
                  </a:lnTo>
                  <a:cubicBezTo>
                    <a:pt x="104977" y="1168230"/>
                    <a:pt x="104977" y="1168144"/>
                    <a:pt x="104977" y="1168144"/>
                  </a:cubicBezTo>
                  <a:lnTo>
                    <a:pt x="104977" y="1168144"/>
                  </a:lnTo>
                  <a:cubicBezTo>
                    <a:pt x="104977" y="1168144"/>
                    <a:pt x="104977" y="1168059"/>
                    <a:pt x="104977" y="1168059"/>
                  </a:cubicBezTo>
                  <a:cubicBezTo>
                    <a:pt x="97896" y="1153464"/>
                    <a:pt x="91070" y="1138699"/>
                    <a:pt x="84927" y="1123678"/>
                  </a:cubicBezTo>
                  <a:cubicBezTo>
                    <a:pt x="85183" y="1117533"/>
                    <a:pt x="85525" y="1111473"/>
                    <a:pt x="85866" y="1105328"/>
                  </a:cubicBezTo>
                  <a:cubicBezTo>
                    <a:pt x="89961" y="1118216"/>
                    <a:pt x="94483" y="1131018"/>
                    <a:pt x="99602" y="1143564"/>
                  </a:cubicBezTo>
                  <a:lnTo>
                    <a:pt x="99602" y="1143564"/>
                  </a:lnTo>
                  <a:cubicBezTo>
                    <a:pt x="99602" y="1143564"/>
                    <a:pt x="99602" y="1143564"/>
                    <a:pt x="99602" y="1143564"/>
                  </a:cubicBezTo>
                  <a:lnTo>
                    <a:pt x="99602" y="1143564"/>
                  </a:lnTo>
                  <a:cubicBezTo>
                    <a:pt x="99602" y="1143564"/>
                    <a:pt x="99602" y="1143564"/>
                    <a:pt x="99602" y="1143564"/>
                  </a:cubicBezTo>
                  <a:cubicBezTo>
                    <a:pt x="107281" y="1159951"/>
                    <a:pt x="115983" y="1175740"/>
                    <a:pt x="125112" y="1191274"/>
                  </a:cubicBezTo>
                  <a:cubicBezTo>
                    <a:pt x="128354" y="1196821"/>
                    <a:pt x="131681" y="1202284"/>
                    <a:pt x="135094" y="1207746"/>
                  </a:cubicBezTo>
                  <a:cubicBezTo>
                    <a:pt x="135094" y="1207746"/>
                    <a:pt x="135350" y="1207746"/>
                    <a:pt x="135350" y="1207575"/>
                  </a:cubicBezTo>
                  <a:cubicBezTo>
                    <a:pt x="132449" y="1201942"/>
                    <a:pt x="129549" y="1196224"/>
                    <a:pt x="126733" y="1190420"/>
                  </a:cubicBezTo>
                  <a:cubicBezTo>
                    <a:pt x="118969" y="1174204"/>
                    <a:pt x="111973" y="1157646"/>
                    <a:pt x="105233" y="1141089"/>
                  </a:cubicBezTo>
                  <a:lnTo>
                    <a:pt x="105233" y="1141089"/>
                  </a:lnTo>
                  <a:cubicBezTo>
                    <a:pt x="105233" y="1141089"/>
                    <a:pt x="105233" y="1141004"/>
                    <a:pt x="105233" y="1141004"/>
                  </a:cubicBezTo>
                  <a:lnTo>
                    <a:pt x="105233" y="1141004"/>
                  </a:lnTo>
                  <a:cubicBezTo>
                    <a:pt x="105233" y="1141004"/>
                    <a:pt x="105233" y="1140918"/>
                    <a:pt x="105233" y="1140918"/>
                  </a:cubicBezTo>
                  <a:cubicBezTo>
                    <a:pt x="98664" y="1126921"/>
                    <a:pt x="92350" y="1112753"/>
                    <a:pt x="86463" y="1098415"/>
                  </a:cubicBezTo>
                  <a:cubicBezTo>
                    <a:pt x="87146" y="1088344"/>
                    <a:pt x="88084" y="1078187"/>
                    <a:pt x="89449" y="1068201"/>
                  </a:cubicBezTo>
                  <a:cubicBezTo>
                    <a:pt x="91241" y="1076907"/>
                    <a:pt x="93459" y="1085527"/>
                    <a:pt x="95934" y="1094062"/>
                  </a:cubicBezTo>
                  <a:cubicBezTo>
                    <a:pt x="99176" y="1104731"/>
                    <a:pt x="102930" y="1115314"/>
                    <a:pt x="107110" y="1125641"/>
                  </a:cubicBezTo>
                  <a:lnTo>
                    <a:pt x="107110" y="1125641"/>
                  </a:lnTo>
                  <a:cubicBezTo>
                    <a:pt x="107110" y="1125641"/>
                    <a:pt x="107110" y="1125641"/>
                    <a:pt x="107110" y="1125641"/>
                  </a:cubicBezTo>
                  <a:lnTo>
                    <a:pt x="107110" y="1125641"/>
                  </a:lnTo>
                  <a:cubicBezTo>
                    <a:pt x="107110" y="1125641"/>
                    <a:pt x="107110" y="1125641"/>
                    <a:pt x="107110" y="1125641"/>
                  </a:cubicBezTo>
                  <a:cubicBezTo>
                    <a:pt x="111802" y="1135797"/>
                    <a:pt x="116921" y="1145698"/>
                    <a:pt x="122211" y="1155513"/>
                  </a:cubicBezTo>
                  <a:cubicBezTo>
                    <a:pt x="127586" y="1165243"/>
                    <a:pt x="133132" y="1174887"/>
                    <a:pt x="138763" y="1184446"/>
                  </a:cubicBezTo>
                  <a:lnTo>
                    <a:pt x="150878" y="1204930"/>
                  </a:lnTo>
                  <a:cubicBezTo>
                    <a:pt x="150878" y="1204930"/>
                    <a:pt x="151134" y="1204930"/>
                    <a:pt x="151134" y="1204844"/>
                  </a:cubicBezTo>
                  <a:lnTo>
                    <a:pt x="140383" y="1183763"/>
                  </a:lnTo>
                  <a:cubicBezTo>
                    <a:pt x="135435" y="1173863"/>
                    <a:pt x="130658" y="1163792"/>
                    <a:pt x="125965" y="1153806"/>
                  </a:cubicBezTo>
                  <a:cubicBezTo>
                    <a:pt x="121358" y="1143735"/>
                    <a:pt x="116921" y="1133578"/>
                    <a:pt x="112655" y="1123422"/>
                  </a:cubicBezTo>
                  <a:lnTo>
                    <a:pt x="112655" y="1123422"/>
                  </a:lnTo>
                  <a:cubicBezTo>
                    <a:pt x="112655" y="1123422"/>
                    <a:pt x="112655" y="1123251"/>
                    <a:pt x="112655" y="1123251"/>
                  </a:cubicBezTo>
                  <a:lnTo>
                    <a:pt x="112655" y="1123080"/>
                  </a:lnTo>
                  <a:cubicBezTo>
                    <a:pt x="112655" y="1123080"/>
                    <a:pt x="112655" y="1123080"/>
                    <a:pt x="112655" y="1123080"/>
                  </a:cubicBezTo>
                  <a:cubicBezTo>
                    <a:pt x="108134" y="1113009"/>
                    <a:pt x="103697" y="1102853"/>
                    <a:pt x="99858" y="1092526"/>
                  </a:cubicBezTo>
                  <a:cubicBezTo>
                    <a:pt x="96189" y="1082625"/>
                    <a:pt x="92862" y="1072554"/>
                    <a:pt x="90217" y="1062398"/>
                  </a:cubicBezTo>
                  <a:cubicBezTo>
                    <a:pt x="90217" y="1062398"/>
                    <a:pt x="90217" y="1062312"/>
                    <a:pt x="90217" y="1062227"/>
                  </a:cubicBezTo>
                  <a:cubicBezTo>
                    <a:pt x="90473" y="1060520"/>
                    <a:pt x="90644" y="1058728"/>
                    <a:pt x="90814" y="1056935"/>
                  </a:cubicBezTo>
                  <a:cubicBezTo>
                    <a:pt x="90985" y="1054119"/>
                    <a:pt x="91241" y="1051302"/>
                    <a:pt x="91497" y="1048571"/>
                  </a:cubicBezTo>
                  <a:cubicBezTo>
                    <a:pt x="92265" y="1051046"/>
                    <a:pt x="93032" y="1053522"/>
                    <a:pt x="93886" y="1055911"/>
                  </a:cubicBezTo>
                  <a:cubicBezTo>
                    <a:pt x="97896" y="1067860"/>
                    <a:pt x="102332" y="1079809"/>
                    <a:pt x="107622" y="1091416"/>
                  </a:cubicBezTo>
                  <a:lnTo>
                    <a:pt x="107622" y="1091416"/>
                  </a:lnTo>
                  <a:cubicBezTo>
                    <a:pt x="107622" y="1091416"/>
                    <a:pt x="107622" y="1091416"/>
                    <a:pt x="107622" y="1091416"/>
                  </a:cubicBezTo>
                  <a:lnTo>
                    <a:pt x="107622" y="1091416"/>
                  </a:lnTo>
                  <a:cubicBezTo>
                    <a:pt x="107622" y="1091416"/>
                    <a:pt x="107622" y="1091416"/>
                    <a:pt x="107622" y="1091416"/>
                  </a:cubicBezTo>
                  <a:cubicBezTo>
                    <a:pt x="113680" y="1102597"/>
                    <a:pt x="120590" y="1113265"/>
                    <a:pt x="127757" y="1123678"/>
                  </a:cubicBezTo>
                  <a:cubicBezTo>
                    <a:pt x="130316" y="1127433"/>
                    <a:pt x="132876" y="1131103"/>
                    <a:pt x="135521" y="1134773"/>
                  </a:cubicBezTo>
                  <a:cubicBezTo>
                    <a:pt x="135521" y="1134773"/>
                    <a:pt x="135777" y="1134688"/>
                    <a:pt x="135777" y="1134603"/>
                  </a:cubicBezTo>
                  <a:cubicBezTo>
                    <a:pt x="133558" y="1130676"/>
                    <a:pt x="131425" y="1126750"/>
                    <a:pt x="129378" y="1122824"/>
                  </a:cubicBezTo>
                  <a:cubicBezTo>
                    <a:pt x="123576" y="1111644"/>
                    <a:pt x="118287" y="1100207"/>
                    <a:pt x="113082" y="1088770"/>
                  </a:cubicBezTo>
                  <a:lnTo>
                    <a:pt x="113082" y="1088770"/>
                  </a:lnTo>
                  <a:cubicBezTo>
                    <a:pt x="113082" y="1088770"/>
                    <a:pt x="113082" y="1088770"/>
                    <a:pt x="113082" y="1088770"/>
                  </a:cubicBezTo>
                  <a:lnTo>
                    <a:pt x="113082" y="1088770"/>
                  </a:lnTo>
                  <a:cubicBezTo>
                    <a:pt x="113082" y="1088770"/>
                    <a:pt x="113082" y="1088770"/>
                    <a:pt x="113082" y="1088770"/>
                  </a:cubicBezTo>
                  <a:cubicBezTo>
                    <a:pt x="107110" y="1077760"/>
                    <a:pt x="101052" y="1066665"/>
                    <a:pt x="95592" y="1055314"/>
                  </a:cubicBezTo>
                  <a:cubicBezTo>
                    <a:pt x="94312" y="1052497"/>
                    <a:pt x="93032" y="1049681"/>
                    <a:pt x="91753" y="1046864"/>
                  </a:cubicBezTo>
                  <a:cubicBezTo>
                    <a:pt x="92606" y="1038500"/>
                    <a:pt x="93630" y="1030221"/>
                    <a:pt x="94824" y="1021942"/>
                  </a:cubicBezTo>
                  <a:cubicBezTo>
                    <a:pt x="95507" y="1023820"/>
                    <a:pt x="96189" y="1025698"/>
                    <a:pt x="96872" y="1027490"/>
                  </a:cubicBezTo>
                  <a:cubicBezTo>
                    <a:pt x="101052" y="1038415"/>
                    <a:pt x="105489" y="1049254"/>
                    <a:pt x="110779" y="1059667"/>
                  </a:cubicBezTo>
                  <a:lnTo>
                    <a:pt x="110779" y="1059667"/>
                  </a:lnTo>
                  <a:cubicBezTo>
                    <a:pt x="110779" y="1059667"/>
                    <a:pt x="110779" y="1059667"/>
                    <a:pt x="110779" y="1059667"/>
                  </a:cubicBezTo>
                  <a:lnTo>
                    <a:pt x="110779" y="1059667"/>
                  </a:lnTo>
                  <a:cubicBezTo>
                    <a:pt x="110779" y="1059667"/>
                    <a:pt x="110779" y="1059667"/>
                    <a:pt x="110779" y="1059667"/>
                  </a:cubicBezTo>
                  <a:cubicBezTo>
                    <a:pt x="116836" y="1069652"/>
                    <a:pt x="123662" y="1079297"/>
                    <a:pt x="130658" y="1088600"/>
                  </a:cubicBezTo>
                  <a:cubicBezTo>
                    <a:pt x="133132" y="1091928"/>
                    <a:pt x="135691" y="1095257"/>
                    <a:pt x="138251" y="1098500"/>
                  </a:cubicBezTo>
                  <a:cubicBezTo>
                    <a:pt x="138251" y="1098500"/>
                    <a:pt x="138507" y="1098415"/>
                    <a:pt x="138507" y="1098329"/>
                  </a:cubicBezTo>
                  <a:cubicBezTo>
                    <a:pt x="136374" y="1094745"/>
                    <a:pt x="134326" y="1091245"/>
                    <a:pt x="132279" y="1087661"/>
                  </a:cubicBezTo>
                  <a:cubicBezTo>
                    <a:pt x="126648" y="1077504"/>
                    <a:pt x="121443" y="1067092"/>
                    <a:pt x="116239" y="1056765"/>
                  </a:cubicBezTo>
                  <a:lnTo>
                    <a:pt x="116239" y="1056765"/>
                  </a:lnTo>
                  <a:cubicBezTo>
                    <a:pt x="116239" y="1056765"/>
                    <a:pt x="116239" y="1056765"/>
                    <a:pt x="116239" y="1056765"/>
                  </a:cubicBezTo>
                  <a:lnTo>
                    <a:pt x="116239" y="1056765"/>
                  </a:lnTo>
                  <a:cubicBezTo>
                    <a:pt x="116239" y="1056765"/>
                    <a:pt x="116239" y="1056765"/>
                    <a:pt x="116239" y="1056765"/>
                  </a:cubicBezTo>
                  <a:cubicBezTo>
                    <a:pt x="110267" y="1046864"/>
                    <a:pt x="104209" y="1036964"/>
                    <a:pt x="98664" y="1026722"/>
                  </a:cubicBezTo>
                  <a:cubicBezTo>
                    <a:pt x="97469" y="1024588"/>
                    <a:pt x="96360" y="1022369"/>
                    <a:pt x="95251" y="1020150"/>
                  </a:cubicBezTo>
                  <a:cubicBezTo>
                    <a:pt x="96445" y="1012127"/>
                    <a:pt x="97810" y="1004190"/>
                    <a:pt x="99261" y="996167"/>
                  </a:cubicBezTo>
                  <a:cubicBezTo>
                    <a:pt x="101650" y="983024"/>
                    <a:pt x="102930" y="969624"/>
                    <a:pt x="103783" y="956224"/>
                  </a:cubicBezTo>
                  <a:cubicBezTo>
                    <a:pt x="103783" y="955627"/>
                    <a:pt x="103868" y="954944"/>
                    <a:pt x="103868" y="954346"/>
                  </a:cubicBezTo>
                  <a:cubicBezTo>
                    <a:pt x="108134" y="967405"/>
                    <a:pt x="112570" y="980463"/>
                    <a:pt x="117775" y="993180"/>
                  </a:cubicBezTo>
                  <a:lnTo>
                    <a:pt x="117775" y="993180"/>
                  </a:lnTo>
                  <a:cubicBezTo>
                    <a:pt x="117775" y="993180"/>
                    <a:pt x="117775" y="993180"/>
                    <a:pt x="117775" y="993180"/>
                  </a:cubicBezTo>
                  <a:lnTo>
                    <a:pt x="117775" y="993180"/>
                  </a:lnTo>
                  <a:cubicBezTo>
                    <a:pt x="117775" y="993180"/>
                    <a:pt x="117775" y="993180"/>
                    <a:pt x="117775" y="993180"/>
                  </a:cubicBezTo>
                  <a:cubicBezTo>
                    <a:pt x="124344" y="1006921"/>
                    <a:pt x="131681" y="1020321"/>
                    <a:pt x="139275" y="1033550"/>
                  </a:cubicBezTo>
                  <a:cubicBezTo>
                    <a:pt x="141920" y="1038244"/>
                    <a:pt x="144735" y="1043024"/>
                    <a:pt x="147465" y="1047632"/>
                  </a:cubicBezTo>
                  <a:cubicBezTo>
                    <a:pt x="147465" y="1047632"/>
                    <a:pt x="147721" y="1047632"/>
                    <a:pt x="147721" y="1047547"/>
                  </a:cubicBezTo>
                  <a:cubicBezTo>
                    <a:pt x="145417" y="1042682"/>
                    <a:pt x="143199" y="1037732"/>
                    <a:pt x="140981" y="1032867"/>
                  </a:cubicBezTo>
                  <a:cubicBezTo>
                    <a:pt x="134838" y="1018955"/>
                    <a:pt x="129122" y="1004873"/>
                    <a:pt x="123491" y="990790"/>
                  </a:cubicBezTo>
                  <a:lnTo>
                    <a:pt x="123491" y="990790"/>
                  </a:lnTo>
                  <a:cubicBezTo>
                    <a:pt x="123491" y="990790"/>
                    <a:pt x="123491" y="990705"/>
                    <a:pt x="123491" y="990705"/>
                  </a:cubicBezTo>
                  <a:lnTo>
                    <a:pt x="123491" y="990705"/>
                  </a:lnTo>
                  <a:cubicBezTo>
                    <a:pt x="123491" y="990705"/>
                    <a:pt x="123491" y="990619"/>
                    <a:pt x="123491" y="990619"/>
                  </a:cubicBezTo>
                  <a:cubicBezTo>
                    <a:pt x="117007" y="976964"/>
                    <a:pt x="110438" y="963308"/>
                    <a:pt x="104380" y="949482"/>
                  </a:cubicBezTo>
                  <a:cubicBezTo>
                    <a:pt x="105148" y="938472"/>
                    <a:pt x="106342" y="927547"/>
                    <a:pt x="108048" y="916622"/>
                  </a:cubicBezTo>
                  <a:cubicBezTo>
                    <a:pt x="110267" y="925840"/>
                    <a:pt x="112741" y="934972"/>
                    <a:pt x="115556" y="944019"/>
                  </a:cubicBezTo>
                  <a:lnTo>
                    <a:pt x="115556" y="944019"/>
                  </a:lnTo>
                  <a:cubicBezTo>
                    <a:pt x="115556" y="944019"/>
                    <a:pt x="115556" y="944019"/>
                    <a:pt x="115556" y="944019"/>
                  </a:cubicBezTo>
                  <a:lnTo>
                    <a:pt x="115556" y="944019"/>
                  </a:lnTo>
                  <a:cubicBezTo>
                    <a:pt x="115556" y="944019"/>
                    <a:pt x="115556" y="944019"/>
                    <a:pt x="115556" y="944019"/>
                  </a:cubicBezTo>
                  <a:cubicBezTo>
                    <a:pt x="120846" y="957760"/>
                    <a:pt x="126904" y="971075"/>
                    <a:pt x="133388" y="984218"/>
                  </a:cubicBezTo>
                  <a:cubicBezTo>
                    <a:pt x="135691" y="988913"/>
                    <a:pt x="137995" y="993607"/>
                    <a:pt x="140383" y="998301"/>
                  </a:cubicBezTo>
                  <a:cubicBezTo>
                    <a:pt x="140383" y="998301"/>
                    <a:pt x="140640" y="998301"/>
                    <a:pt x="140640" y="998216"/>
                  </a:cubicBezTo>
                  <a:cubicBezTo>
                    <a:pt x="138763" y="993351"/>
                    <a:pt x="136886" y="988571"/>
                    <a:pt x="135094" y="983706"/>
                  </a:cubicBezTo>
                  <a:cubicBezTo>
                    <a:pt x="130146" y="969965"/>
                    <a:pt x="125709" y="956053"/>
                    <a:pt x="121358" y="942142"/>
                  </a:cubicBezTo>
                  <a:lnTo>
                    <a:pt x="121358" y="942142"/>
                  </a:lnTo>
                  <a:cubicBezTo>
                    <a:pt x="121358" y="942142"/>
                    <a:pt x="121358" y="942056"/>
                    <a:pt x="121358" y="942056"/>
                  </a:cubicBezTo>
                  <a:lnTo>
                    <a:pt x="121358" y="942056"/>
                  </a:lnTo>
                  <a:cubicBezTo>
                    <a:pt x="121358" y="942056"/>
                    <a:pt x="121358" y="941971"/>
                    <a:pt x="121358" y="941971"/>
                  </a:cubicBezTo>
                  <a:cubicBezTo>
                    <a:pt x="117263" y="931302"/>
                    <a:pt x="113168" y="920548"/>
                    <a:pt x="109328" y="909709"/>
                  </a:cubicBezTo>
                  <a:cubicBezTo>
                    <a:pt x="109584" y="908429"/>
                    <a:pt x="109840" y="907063"/>
                    <a:pt x="110096" y="905783"/>
                  </a:cubicBezTo>
                  <a:cubicBezTo>
                    <a:pt x="111632" y="898443"/>
                    <a:pt x="113082" y="891189"/>
                    <a:pt x="114447" y="883849"/>
                  </a:cubicBezTo>
                  <a:lnTo>
                    <a:pt x="114703" y="884958"/>
                  </a:lnTo>
                  <a:cubicBezTo>
                    <a:pt x="116495" y="894090"/>
                    <a:pt x="118372" y="903223"/>
                    <a:pt x="120761" y="912270"/>
                  </a:cubicBezTo>
                  <a:lnTo>
                    <a:pt x="120761" y="912270"/>
                  </a:lnTo>
                  <a:cubicBezTo>
                    <a:pt x="120761" y="912270"/>
                    <a:pt x="120761" y="912270"/>
                    <a:pt x="120761" y="912270"/>
                  </a:cubicBezTo>
                  <a:lnTo>
                    <a:pt x="120761" y="912270"/>
                  </a:lnTo>
                  <a:cubicBezTo>
                    <a:pt x="120761" y="912270"/>
                    <a:pt x="120761" y="912270"/>
                    <a:pt x="120761" y="912270"/>
                  </a:cubicBezTo>
                  <a:cubicBezTo>
                    <a:pt x="124088" y="920975"/>
                    <a:pt x="127927" y="929510"/>
                    <a:pt x="131767" y="937960"/>
                  </a:cubicBezTo>
                  <a:lnTo>
                    <a:pt x="135862" y="947007"/>
                  </a:lnTo>
                  <a:cubicBezTo>
                    <a:pt x="135862" y="947007"/>
                    <a:pt x="136118" y="947007"/>
                    <a:pt x="136118" y="946921"/>
                  </a:cubicBezTo>
                  <a:lnTo>
                    <a:pt x="133473" y="937362"/>
                  </a:lnTo>
                  <a:cubicBezTo>
                    <a:pt x="131084" y="928401"/>
                    <a:pt x="128951" y="919354"/>
                    <a:pt x="126562" y="910392"/>
                  </a:cubicBezTo>
                  <a:lnTo>
                    <a:pt x="126562" y="910392"/>
                  </a:lnTo>
                  <a:cubicBezTo>
                    <a:pt x="126562" y="910392"/>
                    <a:pt x="126562" y="910392"/>
                    <a:pt x="126562" y="910392"/>
                  </a:cubicBezTo>
                  <a:lnTo>
                    <a:pt x="126562" y="910392"/>
                  </a:lnTo>
                  <a:cubicBezTo>
                    <a:pt x="126562" y="910392"/>
                    <a:pt x="126562" y="910392"/>
                    <a:pt x="126562" y="910392"/>
                  </a:cubicBezTo>
                  <a:cubicBezTo>
                    <a:pt x="123320" y="901772"/>
                    <a:pt x="119737" y="893152"/>
                    <a:pt x="116409" y="884446"/>
                  </a:cubicBezTo>
                  <a:lnTo>
                    <a:pt x="115044" y="880776"/>
                  </a:lnTo>
                  <a:cubicBezTo>
                    <a:pt x="115556" y="878045"/>
                    <a:pt x="115983" y="875314"/>
                    <a:pt x="116324" y="872497"/>
                  </a:cubicBezTo>
                  <a:cubicBezTo>
                    <a:pt x="117177" y="866694"/>
                    <a:pt x="117946" y="860805"/>
                    <a:pt x="118713" y="855001"/>
                  </a:cubicBezTo>
                  <a:cubicBezTo>
                    <a:pt x="119651" y="860548"/>
                    <a:pt x="120675" y="866182"/>
                    <a:pt x="121784" y="871644"/>
                  </a:cubicBezTo>
                  <a:lnTo>
                    <a:pt x="121784" y="871644"/>
                  </a:lnTo>
                  <a:cubicBezTo>
                    <a:pt x="121784" y="871644"/>
                    <a:pt x="121784" y="871644"/>
                    <a:pt x="121784" y="871644"/>
                  </a:cubicBezTo>
                  <a:lnTo>
                    <a:pt x="121784" y="871644"/>
                  </a:lnTo>
                  <a:cubicBezTo>
                    <a:pt x="121784" y="871644"/>
                    <a:pt x="121784" y="871644"/>
                    <a:pt x="121784" y="871644"/>
                  </a:cubicBezTo>
                  <a:cubicBezTo>
                    <a:pt x="125709" y="885812"/>
                    <a:pt x="130572" y="899723"/>
                    <a:pt x="135862" y="913379"/>
                  </a:cubicBezTo>
                  <a:cubicBezTo>
                    <a:pt x="137739" y="918244"/>
                    <a:pt x="139616" y="923194"/>
                    <a:pt x="141578" y="927974"/>
                  </a:cubicBezTo>
                  <a:cubicBezTo>
                    <a:pt x="141578" y="927974"/>
                    <a:pt x="141834" y="927974"/>
                    <a:pt x="141834" y="927889"/>
                  </a:cubicBezTo>
                  <a:cubicBezTo>
                    <a:pt x="140383" y="922938"/>
                    <a:pt x="138933" y="917903"/>
                    <a:pt x="137568" y="912867"/>
                  </a:cubicBezTo>
                  <a:cubicBezTo>
                    <a:pt x="133814" y="898699"/>
                    <a:pt x="130743" y="884446"/>
                    <a:pt x="127671" y="870193"/>
                  </a:cubicBezTo>
                  <a:lnTo>
                    <a:pt x="127671" y="870193"/>
                  </a:lnTo>
                  <a:cubicBezTo>
                    <a:pt x="127671" y="870193"/>
                    <a:pt x="127671" y="870107"/>
                    <a:pt x="127671" y="870107"/>
                  </a:cubicBezTo>
                  <a:lnTo>
                    <a:pt x="127671" y="870107"/>
                  </a:lnTo>
                  <a:cubicBezTo>
                    <a:pt x="127671" y="870107"/>
                    <a:pt x="127671" y="870022"/>
                    <a:pt x="127671" y="870022"/>
                  </a:cubicBezTo>
                  <a:cubicBezTo>
                    <a:pt x="125197" y="860975"/>
                    <a:pt x="122723" y="851928"/>
                    <a:pt x="120334" y="842796"/>
                  </a:cubicBezTo>
                  <a:cubicBezTo>
                    <a:pt x="122296" y="828201"/>
                    <a:pt x="124259" y="813607"/>
                    <a:pt x="126050" y="798927"/>
                  </a:cubicBezTo>
                  <a:cubicBezTo>
                    <a:pt x="126392" y="802768"/>
                    <a:pt x="126818" y="806608"/>
                    <a:pt x="127245" y="810449"/>
                  </a:cubicBezTo>
                  <a:cubicBezTo>
                    <a:pt x="128610" y="823251"/>
                    <a:pt x="130231" y="836054"/>
                    <a:pt x="132620" y="848685"/>
                  </a:cubicBezTo>
                  <a:lnTo>
                    <a:pt x="132620" y="848685"/>
                  </a:lnTo>
                  <a:cubicBezTo>
                    <a:pt x="132620" y="848685"/>
                    <a:pt x="132620" y="848685"/>
                    <a:pt x="132620" y="848685"/>
                  </a:cubicBezTo>
                  <a:lnTo>
                    <a:pt x="132620" y="848685"/>
                  </a:lnTo>
                  <a:cubicBezTo>
                    <a:pt x="135947" y="861146"/>
                    <a:pt x="140042" y="873351"/>
                    <a:pt x="144308" y="885470"/>
                  </a:cubicBezTo>
                  <a:cubicBezTo>
                    <a:pt x="145844" y="889823"/>
                    <a:pt x="147380" y="894090"/>
                    <a:pt x="148915" y="898443"/>
                  </a:cubicBezTo>
                  <a:cubicBezTo>
                    <a:pt x="148915" y="898443"/>
                    <a:pt x="149171" y="898443"/>
                    <a:pt x="149171" y="898443"/>
                  </a:cubicBezTo>
                  <a:cubicBezTo>
                    <a:pt x="148062" y="894005"/>
                    <a:pt x="147038" y="889567"/>
                    <a:pt x="146015" y="885129"/>
                  </a:cubicBezTo>
                  <a:cubicBezTo>
                    <a:pt x="143455" y="873436"/>
                    <a:pt x="141237" y="861573"/>
                    <a:pt x="139019" y="849880"/>
                  </a:cubicBezTo>
                  <a:cubicBezTo>
                    <a:pt x="140810" y="855854"/>
                    <a:pt x="142602" y="861829"/>
                    <a:pt x="144479" y="867718"/>
                  </a:cubicBezTo>
                  <a:cubicBezTo>
                    <a:pt x="146527" y="874375"/>
                    <a:pt x="148660" y="880947"/>
                    <a:pt x="150878" y="887604"/>
                  </a:cubicBezTo>
                  <a:cubicBezTo>
                    <a:pt x="150878" y="887604"/>
                    <a:pt x="151134" y="887604"/>
                    <a:pt x="151134" y="887604"/>
                  </a:cubicBezTo>
                  <a:cubicBezTo>
                    <a:pt x="149428" y="880861"/>
                    <a:pt x="147807" y="874204"/>
                    <a:pt x="146270" y="867462"/>
                  </a:cubicBezTo>
                  <a:cubicBezTo>
                    <a:pt x="141920" y="848514"/>
                    <a:pt x="138166" y="829396"/>
                    <a:pt x="134497" y="810364"/>
                  </a:cubicBezTo>
                  <a:lnTo>
                    <a:pt x="134497" y="810364"/>
                  </a:lnTo>
                  <a:cubicBezTo>
                    <a:pt x="134497" y="810364"/>
                    <a:pt x="134497" y="810193"/>
                    <a:pt x="134497" y="810193"/>
                  </a:cubicBezTo>
                  <a:lnTo>
                    <a:pt x="134497" y="810022"/>
                  </a:lnTo>
                  <a:cubicBezTo>
                    <a:pt x="134497" y="810022"/>
                    <a:pt x="134497" y="810022"/>
                    <a:pt x="134497" y="810022"/>
                  </a:cubicBezTo>
                  <a:cubicBezTo>
                    <a:pt x="132193" y="800378"/>
                    <a:pt x="129804" y="790648"/>
                    <a:pt x="127586" y="780918"/>
                  </a:cubicBezTo>
                  <a:cubicBezTo>
                    <a:pt x="127501" y="777760"/>
                    <a:pt x="127245" y="774688"/>
                    <a:pt x="127159" y="771530"/>
                  </a:cubicBezTo>
                  <a:cubicBezTo>
                    <a:pt x="127159" y="769567"/>
                    <a:pt x="126989" y="767689"/>
                    <a:pt x="126904" y="764105"/>
                  </a:cubicBezTo>
                  <a:cubicBezTo>
                    <a:pt x="130487" y="766068"/>
                    <a:pt x="133900" y="767945"/>
                    <a:pt x="137142" y="769738"/>
                  </a:cubicBezTo>
                  <a:cubicBezTo>
                    <a:pt x="137227" y="770421"/>
                    <a:pt x="137312" y="771018"/>
                    <a:pt x="137398" y="771701"/>
                  </a:cubicBezTo>
                  <a:lnTo>
                    <a:pt x="137398" y="771701"/>
                  </a:lnTo>
                  <a:cubicBezTo>
                    <a:pt x="137398" y="771701"/>
                    <a:pt x="137398" y="771701"/>
                    <a:pt x="137398" y="771701"/>
                  </a:cubicBezTo>
                  <a:lnTo>
                    <a:pt x="137398" y="771701"/>
                  </a:lnTo>
                  <a:cubicBezTo>
                    <a:pt x="137398" y="771701"/>
                    <a:pt x="137398" y="771701"/>
                    <a:pt x="137398" y="771701"/>
                  </a:cubicBezTo>
                  <a:cubicBezTo>
                    <a:pt x="140469" y="788088"/>
                    <a:pt x="143796" y="804560"/>
                    <a:pt x="146782" y="821032"/>
                  </a:cubicBezTo>
                  <a:lnTo>
                    <a:pt x="149769" y="838699"/>
                  </a:lnTo>
                  <a:cubicBezTo>
                    <a:pt x="149769" y="838699"/>
                    <a:pt x="150024" y="838699"/>
                    <a:pt x="150024" y="838699"/>
                  </a:cubicBezTo>
                  <a:lnTo>
                    <a:pt x="148489" y="820947"/>
                  </a:lnTo>
                  <a:cubicBezTo>
                    <a:pt x="147124" y="805072"/>
                    <a:pt x="145674" y="789197"/>
                    <a:pt x="143626" y="773322"/>
                  </a:cubicBezTo>
                  <a:cubicBezTo>
                    <a:pt x="144649" y="773920"/>
                    <a:pt x="145758" y="774432"/>
                    <a:pt x="146782" y="775029"/>
                  </a:cubicBezTo>
                  <a:cubicBezTo>
                    <a:pt x="148915" y="784162"/>
                    <a:pt x="151134" y="793209"/>
                    <a:pt x="153352" y="802341"/>
                  </a:cubicBezTo>
                  <a:cubicBezTo>
                    <a:pt x="154973" y="808998"/>
                    <a:pt x="156765" y="815655"/>
                    <a:pt x="158471" y="822312"/>
                  </a:cubicBezTo>
                  <a:cubicBezTo>
                    <a:pt x="158471" y="822312"/>
                    <a:pt x="158727" y="822312"/>
                    <a:pt x="158727" y="822312"/>
                  </a:cubicBezTo>
                  <a:cubicBezTo>
                    <a:pt x="157447" y="815570"/>
                    <a:pt x="156253" y="808827"/>
                    <a:pt x="155144" y="802085"/>
                  </a:cubicBezTo>
                  <a:cubicBezTo>
                    <a:pt x="153778" y="793891"/>
                    <a:pt x="152499" y="785613"/>
                    <a:pt x="151304" y="777419"/>
                  </a:cubicBezTo>
                  <a:cubicBezTo>
                    <a:pt x="152243" y="777931"/>
                    <a:pt x="153181" y="778358"/>
                    <a:pt x="154035" y="778870"/>
                  </a:cubicBezTo>
                  <a:close/>
                  <a:moveTo>
                    <a:pt x="83819" y="1272184"/>
                  </a:moveTo>
                  <a:cubicBezTo>
                    <a:pt x="84330" y="1273123"/>
                    <a:pt x="84842" y="1274147"/>
                    <a:pt x="85354" y="1275086"/>
                  </a:cubicBezTo>
                  <a:cubicBezTo>
                    <a:pt x="90729" y="1284560"/>
                    <a:pt x="96531" y="1293863"/>
                    <a:pt x="102673" y="1302824"/>
                  </a:cubicBezTo>
                  <a:lnTo>
                    <a:pt x="102673" y="1302824"/>
                  </a:lnTo>
                  <a:cubicBezTo>
                    <a:pt x="102673" y="1302824"/>
                    <a:pt x="102673" y="1302824"/>
                    <a:pt x="102673" y="1302824"/>
                  </a:cubicBezTo>
                  <a:lnTo>
                    <a:pt x="102673" y="1302824"/>
                  </a:lnTo>
                  <a:cubicBezTo>
                    <a:pt x="102673" y="1302824"/>
                    <a:pt x="102673" y="1302824"/>
                    <a:pt x="102673" y="1302824"/>
                  </a:cubicBezTo>
                  <a:cubicBezTo>
                    <a:pt x="104465" y="1305129"/>
                    <a:pt x="106257" y="1307433"/>
                    <a:pt x="108134" y="1309652"/>
                  </a:cubicBezTo>
                  <a:cubicBezTo>
                    <a:pt x="103868" y="1307604"/>
                    <a:pt x="99602" y="1305470"/>
                    <a:pt x="95422" y="1303251"/>
                  </a:cubicBezTo>
                  <a:cubicBezTo>
                    <a:pt x="92094" y="1301459"/>
                    <a:pt x="89193" y="1298898"/>
                    <a:pt x="86719" y="1297106"/>
                  </a:cubicBezTo>
                  <a:cubicBezTo>
                    <a:pt x="83733" y="1288998"/>
                    <a:pt x="83733" y="1281573"/>
                    <a:pt x="83648" y="1274147"/>
                  </a:cubicBezTo>
                  <a:cubicBezTo>
                    <a:pt x="83648" y="1273464"/>
                    <a:pt x="83648" y="1272781"/>
                    <a:pt x="83648" y="1272099"/>
                  </a:cubicBezTo>
                  <a:close/>
                  <a:moveTo>
                    <a:pt x="83819" y="1264759"/>
                  </a:moveTo>
                  <a:cubicBezTo>
                    <a:pt x="83819" y="1252042"/>
                    <a:pt x="83648" y="1239325"/>
                    <a:pt x="83562" y="1226608"/>
                  </a:cubicBezTo>
                  <a:cubicBezTo>
                    <a:pt x="83562" y="1217134"/>
                    <a:pt x="82965" y="1207661"/>
                    <a:pt x="82965" y="1198272"/>
                  </a:cubicBezTo>
                  <a:cubicBezTo>
                    <a:pt x="83307" y="1199297"/>
                    <a:pt x="83562" y="1200321"/>
                    <a:pt x="83903" y="1201430"/>
                  </a:cubicBezTo>
                  <a:cubicBezTo>
                    <a:pt x="87914" y="1214659"/>
                    <a:pt x="92265" y="1227803"/>
                    <a:pt x="97640" y="1240605"/>
                  </a:cubicBezTo>
                  <a:lnTo>
                    <a:pt x="97640" y="1240605"/>
                  </a:lnTo>
                  <a:cubicBezTo>
                    <a:pt x="97640" y="1240605"/>
                    <a:pt x="97640" y="1240605"/>
                    <a:pt x="97640" y="1240605"/>
                  </a:cubicBezTo>
                  <a:lnTo>
                    <a:pt x="97640" y="1240605"/>
                  </a:lnTo>
                  <a:cubicBezTo>
                    <a:pt x="97640" y="1240605"/>
                    <a:pt x="97640" y="1240605"/>
                    <a:pt x="97640" y="1240605"/>
                  </a:cubicBezTo>
                  <a:cubicBezTo>
                    <a:pt x="98919" y="1243166"/>
                    <a:pt x="100199" y="1245641"/>
                    <a:pt x="101564" y="1248116"/>
                  </a:cubicBezTo>
                  <a:lnTo>
                    <a:pt x="96275" y="1240520"/>
                  </a:lnTo>
                  <a:cubicBezTo>
                    <a:pt x="96275" y="1240520"/>
                    <a:pt x="96019" y="1240520"/>
                    <a:pt x="96019" y="1240691"/>
                  </a:cubicBezTo>
                  <a:lnTo>
                    <a:pt x="101394" y="1249652"/>
                  </a:lnTo>
                  <a:lnTo>
                    <a:pt x="106939" y="1258528"/>
                  </a:lnTo>
                  <a:cubicBezTo>
                    <a:pt x="108475" y="1260918"/>
                    <a:pt x="110011" y="1263222"/>
                    <a:pt x="111547" y="1265612"/>
                  </a:cubicBezTo>
                  <a:cubicBezTo>
                    <a:pt x="113765" y="1269282"/>
                    <a:pt x="116068" y="1272952"/>
                    <a:pt x="118372" y="1276622"/>
                  </a:cubicBezTo>
                  <a:cubicBezTo>
                    <a:pt x="121017" y="1280804"/>
                    <a:pt x="123747" y="1284901"/>
                    <a:pt x="126477" y="1288998"/>
                  </a:cubicBezTo>
                  <a:cubicBezTo>
                    <a:pt x="126477" y="1288998"/>
                    <a:pt x="126733" y="1288998"/>
                    <a:pt x="126733" y="1288827"/>
                  </a:cubicBezTo>
                  <a:cubicBezTo>
                    <a:pt x="125624" y="1286779"/>
                    <a:pt x="124600" y="1284730"/>
                    <a:pt x="123576" y="1282767"/>
                  </a:cubicBezTo>
                  <a:cubicBezTo>
                    <a:pt x="129463" y="1290619"/>
                    <a:pt x="135606" y="1298215"/>
                    <a:pt x="142005" y="1305555"/>
                  </a:cubicBezTo>
                  <a:lnTo>
                    <a:pt x="142005" y="1305555"/>
                  </a:lnTo>
                  <a:cubicBezTo>
                    <a:pt x="142005" y="1305555"/>
                    <a:pt x="142005" y="1305555"/>
                    <a:pt x="142005" y="1305555"/>
                  </a:cubicBezTo>
                  <a:lnTo>
                    <a:pt x="142005" y="1305555"/>
                  </a:lnTo>
                  <a:cubicBezTo>
                    <a:pt x="142005" y="1305555"/>
                    <a:pt x="142005" y="1305555"/>
                    <a:pt x="142005" y="1305555"/>
                  </a:cubicBezTo>
                  <a:cubicBezTo>
                    <a:pt x="148830" y="1312554"/>
                    <a:pt x="155997" y="1319296"/>
                    <a:pt x="163419" y="1325698"/>
                  </a:cubicBezTo>
                  <a:cubicBezTo>
                    <a:pt x="164358" y="1326551"/>
                    <a:pt x="165382" y="1327319"/>
                    <a:pt x="166406" y="1328173"/>
                  </a:cubicBezTo>
                  <a:cubicBezTo>
                    <a:pt x="161457" y="1327063"/>
                    <a:pt x="156509" y="1325868"/>
                    <a:pt x="151561" y="1324673"/>
                  </a:cubicBezTo>
                  <a:cubicBezTo>
                    <a:pt x="142346" y="1322369"/>
                    <a:pt x="133217" y="1319638"/>
                    <a:pt x="124088" y="1316907"/>
                  </a:cubicBezTo>
                  <a:cubicBezTo>
                    <a:pt x="122382" y="1316395"/>
                    <a:pt x="120761" y="1315712"/>
                    <a:pt x="119140" y="1315029"/>
                  </a:cubicBezTo>
                  <a:cubicBezTo>
                    <a:pt x="115215" y="1309908"/>
                    <a:pt x="111376" y="1304702"/>
                    <a:pt x="107707" y="1299410"/>
                  </a:cubicBezTo>
                  <a:lnTo>
                    <a:pt x="107707" y="1299410"/>
                  </a:lnTo>
                  <a:cubicBezTo>
                    <a:pt x="107707" y="1299410"/>
                    <a:pt x="107622" y="1299240"/>
                    <a:pt x="107622" y="1299240"/>
                  </a:cubicBezTo>
                  <a:lnTo>
                    <a:pt x="107622" y="1299069"/>
                  </a:lnTo>
                  <a:cubicBezTo>
                    <a:pt x="107622" y="1299069"/>
                    <a:pt x="107537" y="1299069"/>
                    <a:pt x="107537" y="1299069"/>
                  </a:cubicBezTo>
                  <a:cubicBezTo>
                    <a:pt x="101052" y="1290449"/>
                    <a:pt x="94824" y="1281743"/>
                    <a:pt x="88852" y="1272696"/>
                  </a:cubicBezTo>
                  <a:cubicBezTo>
                    <a:pt x="87146" y="1270050"/>
                    <a:pt x="85440" y="1267319"/>
                    <a:pt x="83733" y="1264588"/>
                  </a:cubicBezTo>
                  <a:close/>
                  <a:moveTo>
                    <a:pt x="621573" y="1268343"/>
                  </a:moveTo>
                  <a:cubicBezTo>
                    <a:pt x="620293" y="1267490"/>
                    <a:pt x="619013" y="1266551"/>
                    <a:pt x="617734" y="1265698"/>
                  </a:cubicBezTo>
                  <a:cubicBezTo>
                    <a:pt x="619440" y="1264076"/>
                    <a:pt x="621061" y="1262369"/>
                    <a:pt x="622682" y="1260577"/>
                  </a:cubicBezTo>
                  <a:cubicBezTo>
                    <a:pt x="622341" y="1263137"/>
                    <a:pt x="621999" y="1265698"/>
                    <a:pt x="621573" y="1268343"/>
                  </a:cubicBezTo>
                  <a:close/>
                  <a:moveTo>
                    <a:pt x="593589" y="1081345"/>
                  </a:moveTo>
                  <a:cubicBezTo>
                    <a:pt x="596831" y="1088856"/>
                    <a:pt x="599902" y="1096452"/>
                    <a:pt x="602974" y="1104048"/>
                  </a:cubicBezTo>
                  <a:cubicBezTo>
                    <a:pt x="601779" y="1103194"/>
                    <a:pt x="600585" y="1102255"/>
                    <a:pt x="599391" y="1101402"/>
                  </a:cubicBezTo>
                  <a:cubicBezTo>
                    <a:pt x="594271" y="1090221"/>
                    <a:pt x="588982" y="1079211"/>
                    <a:pt x="583607" y="1068116"/>
                  </a:cubicBezTo>
                  <a:cubicBezTo>
                    <a:pt x="585654" y="1069396"/>
                    <a:pt x="587617" y="1070591"/>
                    <a:pt x="589664" y="1071871"/>
                  </a:cubicBezTo>
                  <a:cubicBezTo>
                    <a:pt x="590944" y="1074944"/>
                    <a:pt x="592224" y="1078102"/>
                    <a:pt x="593504" y="1081174"/>
                  </a:cubicBezTo>
                  <a:lnTo>
                    <a:pt x="593504" y="1081174"/>
                  </a:lnTo>
                  <a:cubicBezTo>
                    <a:pt x="593504" y="1081174"/>
                    <a:pt x="593504" y="1081174"/>
                    <a:pt x="593504" y="1081174"/>
                  </a:cubicBezTo>
                  <a:lnTo>
                    <a:pt x="593504" y="1081174"/>
                  </a:lnTo>
                  <a:cubicBezTo>
                    <a:pt x="593504" y="1081174"/>
                    <a:pt x="593504" y="1081174"/>
                    <a:pt x="593504" y="1081174"/>
                  </a:cubicBezTo>
                  <a:close/>
                  <a:moveTo>
                    <a:pt x="541290" y="975001"/>
                  </a:moveTo>
                  <a:cubicBezTo>
                    <a:pt x="546750" y="984304"/>
                    <a:pt x="552039" y="993692"/>
                    <a:pt x="557158" y="1003251"/>
                  </a:cubicBezTo>
                  <a:cubicBezTo>
                    <a:pt x="555964" y="1002483"/>
                    <a:pt x="554769" y="1001715"/>
                    <a:pt x="553490" y="1001032"/>
                  </a:cubicBezTo>
                  <a:cubicBezTo>
                    <a:pt x="548200" y="990534"/>
                    <a:pt x="542740" y="980036"/>
                    <a:pt x="537024" y="969794"/>
                  </a:cubicBezTo>
                  <a:cubicBezTo>
                    <a:pt x="536768" y="969282"/>
                    <a:pt x="536426" y="968770"/>
                    <a:pt x="536170" y="968258"/>
                  </a:cubicBezTo>
                  <a:cubicBezTo>
                    <a:pt x="536682" y="968514"/>
                    <a:pt x="537194" y="968856"/>
                    <a:pt x="537621" y="969112"/>
                  </a:cubicBezTo>
                  <a:cubicBezTo>
                    <a:pt x="538815" y="971075"/>
                    <a:pt x="540095" y="973038"/>
                    <a:pt x="541204" y="975086"/>
                  </a:cubicBezTo>
                  <a:close/>
                  <a:moveTo>
                    <a:pt x="419883" y="722199"/>
                  </a:moveTo>
                  <a:cubicBezTo>
                    <a:pt x="421077" y="724759"/>
                    <a:pt x="422187" y="727405"/>
                    <a:pt x="423381" y="729965"/>
                  </a:cubicBezTo>
                  <a:cubicBezTo>
                    <a:pt x="422955" y="730307"/>
                    <a:pt x="422613" y="730648"/>
                    <a:pt x="422187" y="730990"/>
                  </a:cubicBezTo>
                  <a:lnTo>
                    <a:pt x="417238" y="725698"/>
                  </a:lnTo>
                  <a:cubicBezTo>
                    <a:pt x="417068" y="724588"/>
                    <a:pt x="416897" y="723479"/>
                    <a:pt x="416812" y="722369"/>
                  </a:cubicBezTo>
                  <a:cubicBezTo>
                    <a:pt x="416812" y="721857"/>
                    <a:pt x="416641" y="721431"/>
                    <a:pt x="416556" y="720919"/>
                  </a:cubicBezTo>
                  <a:cubicBezTo>
                    <a:pt x="417750" y="721345"/>
                    <a:pt x="418859" y="721687"/>
                    <a:pt x="419968" y="722113"/>
                  </a:cubicBezTo>
                  <a:close/>
                  <a:moveTo>
                    <a:pt x="386098" y="671758"/>
                  </a:moveTo>
                  <a:cubicBezTo>
                    <a:pt x="389254" y="679354"/>
                    <a:pt x="392411" y="686950"/>
                    <a:pt x="395653" y="694460"/>
                  </a:cubicBezTo>
                  <a:cubicBezTo>
                    <a:pt x="395653" y="695143"/>
                    <a:pt x="395653" y="695741"/>
                    <a:pt x="395738" y="696423"/>
                  </a:cubicBezTo>
                  <a:cubicBezTo>
                    <a:pt x="395056" y="695058"/>
                    <a:pt x="394288" y="693692"/>
                    <a:pt x="393605" y="692327"/>
                  </a:cubicBezTo>
                  <a:cubicBezTo>
                    <a:pt x="393605" y="692156"/>
                    <a:pt x="393264" y="692327"/>
                    <a:pt x="393349" y="692412"/>
                  </a:cubicBezTo>
                  <a:cubicBezTo>
                    <a:pt x="394117" y="694119"/>
                    <a:pt x="394970" y="695826"/>
                    <a:pt x="395738" y="697533"/>
                  </a:cubicBezTo>
                  <a:cubicBezTo>
                    <a:pt x="395738" y="697704"/>
                    <a:pt x="395738" y="697874"/>
                    <a:pt x="395738" y="698130"/>
                  </a:cubicBezTo>
                  <a:cubicBezTo>
                    <a:pt x="393947" y="696082"/>
                    <a:pt x="392155" y="693948"/>
                    <a:pt x="390363" y="691900"/>
                  </a:cubicBezTo>
                  <a:cubicBezTo>
                    <a:pt x="387207" y="683706"/>
                    <a:pt x="384050" y="675513"/>
                    <a:pt x="380808" y="667405"/>
                  </a:cubicBezTo>
                  <a:cubicBezTo>
                    <a:pt x="380552" y="666210"/>
                    <a:pt x="380211" y="664930"/>
                    <a:pt x="379869" y="663735"/>
                  </a:cubicBezTo>
                  <a:cubicBezTo>
                    <a:pt x="379869" y="663735"/>
                    <a:pt x="379613" y="663735"/>
                    <a:pt x="379613" y="663735"/>
                  </a:cubicBezTo>
                  <a:cubicBezTo>
                    <a:pt x="379613" y="664076"/>
                    <a:pt x="379613" y="664418"/>
                    <a:pt x="379784" y="664759"/>
                  </a:cubicBezTo>
                  <a:cubicBezTo>
                    <a:pt x="376712" y="657078"/>
                    <a:pt x="373641" y="649396"/>
                    <a:pt x="370570" y="641800"/>
                  </a:cubicBezTo>
                  <a:cubicBezTo>
                    <a:pt x="372191" y="643422"/>
                    <a:pt x="373726" y="645129"/>
                    <a:pt x="375347" y="646751"/>
                  </a:cubicBezTo>
                  <a:cubicBezTo>
                    <a:pt x="375945" y="647348"/>
                    <a:pt x="376542" y="647945"/>
                    <a:pt x="377139" y="648543"/>
                  </a:cubicBezTo>
                  <a:cubicBezTo>
                    <a:pt x="380040" y="656224"/>
                    <a:pt x="382941" y="663906"/>
                    <a:pt x="385927" y="671587"/>
                  </a:cubicBezTo>
                  <a:lnTo>
                    <a:pt x="385927" y="671587"/>
                  </a:lnTo>
                  <a:cubicBezTo>
                    <a:pt x="385927" y="671587"/>
                    <a:pt x="385927" y="671587"/>
                    <a:pt x="385927" y="671587"/>
                  </a:cubicBezTo>
                  <a:lnTo>
                    <a:pt x="385927" y="671587"/>
                  </a:lnTo>
                  <a:cubicBezTo>
                    <a:pt x="385927" y="671587"/>
                    <a:pt x="385927" y="671587"/>
                    <a:pt x="385927" y="671587"/>
                  </a:cubicBezTo>
                  <a:close/>
                  <a:moveTo>
                    <a:pt x="375518" y="644105"/>
                  </a:moveTo>
                  <a:cubicBezTo>
                    <a:pt x="372873" y="640862"/>
                    <a:pt x="370228" y="637704"/>
                    <a:pt x="367583" y="634461"/>
                  </a:cubicBezTo>
                  <a:cubicBezTo>
                    <a:pt x="364427" y="626608"/>
                    <a:pt x="361185" y="618842"/>
                    <a:pt x="357942" y="610990"/>
                  </a:cubicBezTo>
                  <a:cubicBezTo>
                    <a:pt x="360929" y="614404"/>
                    <a:pt x="363915" y="617732"/>
                    <a:pt x="366901" y="621061"/>
                  </a:cubicBezTo>
                  <a:cubicBezTo>
                    <a:pt x="369716" y="628742"/>
                    <a:pt x="372617" y="636423"/>
                    <a:pt x="375518" y="644105"/>
                  </a:cubicBezTo>
                  <a:close/>
                  <a:moveTo>
                    <a:pt x="312298" y="360407"/>
                  </a:moveTo>
                  <a:cubicBezTo>
                    <a:pt x="312298" y="360407"/>
                    <a:pt x="312298" y="360321"/>
                    <a:pt x="312212" y="360236"/>
                  </a:cubicBezTo>
                  <a:cubicBezTo>
                    <a:pt x="311189" y="355286"/>
                    <a:pt x="310165" y="350421"/>
                    <a:pt x="309056" y="345471"/>
                  </a:cubicBezTo>
                  <a:lnTo>
                    <a:pt x="304705" y="324987"/>
                  </a:lnTo>
                  <a:cubicBezTo>
                    <a:pt x="305643" y="326097"/>
                    <a:pt x="306582" y="327291"/>
                    <a:pt x="307520" y="328401"/>
                  </a:cubicBezTo>
                  <a:cubicBezTo>
                    <a:pt x="308288" y="333436"/>
                    <a:pt x="309056" y="338472"/>
                    <a:pt x="309738" y="343508"/>
                  </a:cubicBezTo>
                  <a:lnTo>
                    <a:pt x="312212" y="360407"/>
                  </a:lnTo>
                  <a:close/>
                  <a:moveTo>
                    <a:pt x="289433" y="188429"/>
                  </a:moveTo>
                  <a:lnTo>
                    <a:pt x="288495" y="187149"/>
                  </a:lnTo>
                  <a:cubicBezTo>
                    <a:pt x="286617" y="184674"/>
                    <a:pt x="284741" y="182284"/>
                    <a:pt x="282863" y="179809"/>
                  </a:cubicBezTo>
                  <a:cubicBezTo>
                    <a:pt x="281925" y="174347"/>
                    <a:pt x="280901" y="168885"/>
                    <a:pt x="279963" y="163422"/>
                  </a:cubicBezTo>
                  <a:cubicBezTo>
                    <a:pt x="279963" y="163422"/>
                    <a:pt x="279963" y="163422"/>
                    <a:pt x="279963" y="163422"/>
                  </a:cubicBezTo>
                  <a:lnTo>
                    <a:pt x="287385" y="168799"/>
                  </a:lnTo>
                  <a:cubicBezTo>
                    <a:pt x="287385" y="168799"/>
                    <a:pt x="287385" y="168799"/>
                    <a:pt x="287471" y="168799"/>
                  </a:cubicBezTo>
                  <a:cubicBezTo>
                    <a:pt x="288153" y="175371"/>
                    <a:pt x="288750" y="181858"/>
                    <a:pt x="289433" y="188429"/>
                  </a:cubicBezTo>
                  <a:close/>
                  <a:moveTo>
                    <a:pt x="257012" y="146011"/>
                  </a:moveTo>
                  <a:cubicBezTo>
                    <a:pt x="255306" y="145243"/>
                    <a:pt x="253514" y="144560"/>
                    <a:pt x="251808" y="143878"/>
                  </a:cubicBezTo>
                  <a:cubicBezTo>
                    <a:pt x="251467" y="142427"/>
                    <a:pt x="251211" y="141061"/>
                    <a:pt x="250869" y="139610"/>
                  </a:cubicBezTo>
                  <a:cubicBezTo>
                    <a:pt x="252917" y="141744"/>
                    <a:pt x="254965" y="143963"/>
                    <a:pt x="257012" y="146011"/>
                  </a:cubicBezTo>
                  <a:close/>
                  <a:moveTo>
                    <a:pt x="248054" y="167434"/>
                  </a:moveTo>
                  <a:cubicBezTo>
                    <a:pt x="250016" y="167946"/>
                    <a:pt x="252064" y="168458"/>
                    <a:pt x="254026" y="168885"/>
                  </a:cubicBezTo>
                  <a:cubicBezTo>
                    <a:pt x="254623" y="172640"/>
                    <a:pt x="255221" y="176481"/>
                    <a:pt x="255733" y="180236"/>
                  </a:cubicBezTo>
                  <a:cubicBezTo>
                    <a:pt x="253600" y="178358"/>
                    <a:pt x="251552" y="176481"/>
                    <a:pt x="249419" y="174603"/>
                  </a:cubicBezTo>
                  <a:cubicBezTo>
                    <a:pt x="248993" y="172213"/>
                    <a:pt x="248481" y="169824"/>
                    <a:pt x="248054" y="167434"/>
                  </a:cubicBezTo>
                  <a:close/>
                  <a:moveTo>
                    <a:pt x="246262" y="171701"/>
                  </a:moveTo>
                  <a:cubicBezTo>
                    <a:pt x="244641" y="170250"/>
                    <a:pt x="243020" y="168714"/>
                    <a:pt x="241399" y="167263"/>
                  </a:cubicBezTo>
                  <a:lnTo>
                    <a:pt x="239266" y="165300"/>
                  </a:lnTo>
                  <a:cubicBezTo>
                    <a:pt x="241314" y="165812"/>
                    <a:pt x="243447" y="166324"/>
                    <a:pt x="245494" y="166836"/>
                  </a:cubicBezTo>
                  <a:cubicBezTo>
                    <a:pt x="245751" y="168458"/>
                    <a:pt x="246006" y="170080"/>
                    <a:pt x="246177" y="171701"/>
                  </a:cubicBezTo>
                  <a:close/>
                  <a:moveTo>
                    <a:pt x="269810" y="304333"/>
                  </a:moveTo>
                  <a:cubicBezTo>
                    <a:pt x="271943" y="307917"/>
                    <a:pt x="274076" y="311502"/>
                    <a:pt x="276209" y="315001"/>
                  </a:cubicBezTo>
                  <a:cubicBezTo>
                    <a:pt x="277574" y="324219"/>
                    <a:pt x="278939" y="333522"/>
                    <a:pt x="280219" y="342739"/>
                  </a:cubicBezTo>
                  <a:cubicBezTo>
                    <a:pt x="280475" y="344788"/>
                    <a:pt x="280730" y="346751"/>
                    <a:pt x="280987" y="348799"/>
                  </a:cubicBezTo>
                  <a:cubicBezTo>
                    <a:pt x="278427" y="345471"/>
                    <a:pt x="275953" y="342142"/>
                    <a:pt x="273393" y="338813"/>
                  </a:cubicBezTo>
                  <a:cubicBezTo>
                    <a:pt x="272199" y="327291"/>
                    <a:pt x="271005" y="315769"/>
                    <a:pt x="269725" y="304247"/>
                  </a:cubicBezTo>
                  <a:close/>
                  <a:moveTo>
                    <a:pt x="270407" y="334802"/>
                  </a:moveTo>
                  <a:cubicBezTo>
                    <a:pt x="270407" y="334802"/>
                    <a:pt x="269810" y="334034"/>
                    <a:pt x="269554" y="333693"/>
                  </a:cubicBezTo>
                  <a:lnTo>
                    <a:pt x="260937" y="321914"/>
                  </a:lnTo>
                  <a:cubicBezTo>
                    <a:pt x="259316" y="307747"/>
                    <a:pt x="257610" y="293579"/>
                    <a:pt x="255733" y="279411"/>
                  </a:cubicBezTo>
                  <a:cubicBezTo>
                    <a:pt x="258463" y="284446"/>
                    <a:pt x="261278" y="289397"/>
                    <a:pt x="264093" y="294347"/>
                  </a:cubicBezTo>
                  <a:cubicBezTo>
                    <a:pt x="266226" y="307832"/>
                    <a:pt x="268359" y="321317"/>
                    <a:pt x="270407" y="334802"/>
                  </a:cubicBezTo>
                  <a:close/>
                  <a:moveTo>
                    <a:pt x="274076" y="344873"/>
                  </a:moveTo>
                  <a:cubicBezTo>
                    <a:pt x="276806" y="349397"/>
                    <a:pt x="279536" y="353920"/>
                    <a:pt x="282266" y="358358"/>
                  </a:cubicBezTo>
                  <a:cubicBezTo>
                    <a:pt x="283120" y="364930"/>
                    <a:pt x="283973" y="371502"/>
                    <a:pt x="284741" y="377988"/>
                  </a:cubicBezTo>
                  <a:cubicBezTo>
                    <a:pt x="284741" y="378159"/>
                    <a:pt x="284996" y="378074"/>
                    <a:pt x="284996" y="377988"/>
                  </a:cubicBezTo>
                  <a:cubicBezTo>
                    <a:pt x="284570" y="372185"/>
                    <a:pt x="284058" y="366296"/>
                    <a:pt x="283546" y="360492"/>
                  </a:cubicBezTo>
                  <a:cubicBezTo>
                    <a:pt x="285167" y="363138"/>
                    <a:pt x="286874" y="365698"/>
                    <a:pt x="288495" y="368259"/>
                  </a:cubicBezTo>
                  <a:lnTo>
                    <a:pt x="288836" y="374233"/>
                  </a:lnTo>
                  <a:cubicBezTo>
                    <a:pt x="288836" y="374233"/>
                    <a:pt x="289092" y="374404"/>
                    <a:pt x="289092" y="374233"/>
                  </a:cubicBezTo>
                  <a:lnTo>
                    <a:pt x="289092" y="369283"/>
                  </a:lnTo>
                  <a:cubicBezTo>
                    <a:pt x="289689" y="372697"/>
                    <a:pt x="290371" y="376025"/>
                    <a:pt x="291054" y="379439"/>
                  </a:cubicBezTo>
                  <a:cubicBezTo>
                    <a:pt x="292163" y="385328"/>
                    <a:pt x="293187" y="391217"/>
                    <a:pt x="294211" y="397106"/>
                  </a:cubicBezTo>
                  <a:cubicBezTo>
                    <a:pt x="289518" y="391815"/>
                    <a:pt x="284826" y="386523"/>
                    <a:pt x="280219" y="381061"/>
                  </a:cubicBezTo>
                  <a:cubicBezTo>
                    <a:pt x="279195" y="379866"/>
                    <a:pt x="278256" y="378671"/>
                    <a:pt x="277233" y="377391"/>
                  </a:cubicBezTo>
                  <a:lnTo>
                    <a:pt x="274844" y="352725"/>
                  </a:lnTo>
                  <a:cubicBezTo>
                    <a:pt x="274588" y="350079"/>
                    <a:pt x="274332" y="347519"/>
                    <a:pt x="274076" y="344873"/>
                  </a:cubicBezTo>
                  <a:close/>
                  <a:moveTo>
                    <a:pt x="311871" y="471701"/>
                  </a:moveTo>
                  <a:cubicBezTo>
                    <a:pt x="314004" y="474944"/>
                    <a:pt x="316137" y="478188"/>
                    <a:pt x="318356" y="481431"/>
                  </a:cubicBezTo>
                  <a:cubicBezTo>
                    <a:pt x="319720" y="488941"/>
                    <a:pt x="321086" y="496367"/>
                    <a:pt x="322365" y="503877"/>
                  </a:cubicBezTo>
                  <a:cubicBezTo>
                    <a:pt x="320147" y="501231"/>
                    <a:pt x="317929" y="498671"/>
                    <a:pt x="315711" y="496025"/>
                  </a:cubicBezTo>
                  <a:cubicBezTo>
                    <a:pt x="315284" y="492953"/>
                    <a:pt x="314857" y="489880"/>
                    <a:pt x="314431" y="486808"/>
                  </a:cubicBezTo>
                  <a:lnTo>
                    <a:pt x="314431" y="486808"/>
                  </a:lnTo>
                  <a:cubicBezTo>
                    <a:pt x="314431" y="486808"/>
                    <a:pt x="314431" y="486551"/>
                    <a:pt x="314431" y="486551"/>
                  </a:cubicBezTo>
                  <a:lnTo>
                    <a:pt x="314431" y="486295"/>
                  </a:lnTo>
                  <a:cubicBezTo>
                    <a:pt x="314431" y="486295"/>
                    <a:pt x="314431" y="486295"/>
                    <a:pt x="314431" y="486295"/>
                  </a:cubicBezTo>
                  <a:cubicBezTo>
                    <a:pt x="313578" y="481431"/>
                    <a:pt x="312810" y="476566"/>
                    <a:pt x="311871" y="471701"/>
                  </a:cubicBezTo>
                  <a:close/>
                  <a:moveTo>
                    <a:pt x="306667" y="581886"/>
                  </a:moveTo>
                  <a:lnTo>
                    <a:pt x="310250" y="588458"/>
                  </a:lnTo>
                  <a:cubicBezTo>
                    <a:pt x="313151" y="594005"/>
                    <a:pt x="316052" y="599553"/>
                    <a:pt x="318867" y="605101"/>
                  </a:cubicBezTo>
                  <a:cubicBezTo>
                    <a:pt x="321086" y="609539"/>
                    <a:pt x="323304" y="614062"/>
                    <a:pt x="325522" y="618586"/>
                  </a:cubicBezTo>
                  <a:cubicBezTo>
                    <a:pt x="323645" y="616367"/>
                    <a:pt x="321683" y="614233"/>
                    <a:pt x="319806" y="612099"/>
                  </a:cubicBezTo>
                  <a:cubicBezTo>
                    <a:pt x="319806" y="612099"/>
                    <a:pt x="319550" y="612184"/>
                    <a:pt x="319635" y="612270"/>
                  </a:cubicBezTo>
                  <a:cubicBezTo>
                    <a:pt x="322280" y="615940"/>
                    <a:pt x="325010" y="619610"/>
                    <a:pt x="327740" y="623194"/>
                  </a:cubicBezTo>
                  <a:cubicBezTo>
                    <a:pt x="327740" y="623280"/>
                    <a:pt x="327826" y="623365"/>
                    <a:pt x="327911" y="623536"/>
                  </a:cubicBezTo>
                  <a:lnTo>
                    <a:pt x="328081" y="624731"/>
                  </a:lnTo>
                  <a:cubicBezTo>
                    <a:pt x="328167" y="625584"/>
                    <a:pt x="328338" y="626352"/>
                    <a:pt x="328594" y="627206"/>
                  </a:cubicBezTo>
                  <a:cubicBezTo>
                    <a:pt x="328849" y="627974"/>
                    <a:pt x="329361" y="628827"/>
                    <a:pt x="330129" y="629254"/>
                  </a:cubicBezTo>
                  <a:cubicBezTo>
                    <a:pt x="330300" y="629425"/>
                    <a:pt x="330556" y="629510"/>
                    <a:pt x="330812" y="629510"/>
                  </a:cubicBezTo>
                  <a:cubicBezTo>
                    <a:pt x="334395" y="637192"/>
                    <a:pt x="337893" y="644958"/>
                    <a:pt x="341306" y="652725"/>
                  </a:cubicBezTo>
                  <a:cubicBezTo>
                    <a:pt x="342159" y="654688"/>
                    <a:pt x="342927" y="656566"/>
                    <a:pt x="343780" y="658529"/>
                  </a:cubicBezTo>
                  <a:cubicBezTo>
                    <a:pt x="342074" y="657248"/>
                    <a:pt x="340452" y="655968"/>
                    <a:pt x="338746" y="654688"/>
                  </a:cubicBezTo>
                  <a:lnTo>
                    <a:pt x="324584" y="643849"/>
                  </a:lnTo>
                  <a:cubicBezTo>
                    <a:pt x="324584" y="643849"/>
                    <a:pt x="324328" y="644020"/>
                    <a:pt x="324413" y="644020"/>
                  </a:cubicBezTo>
                  <a:lnTo>
                    <a:pt x="337552" y="655968"/>
                  </a:lnTo>
                  <a:cubicBezTo>
                    <a:pt x="340452" y="658614"/>
                    <a:pt x="343268" y="661345"/>
                    <a:pt x="346169" y="664076"/>
                  </a:cubicBezTo>
                  <a:cubicBezTo>
                    <a:pt x="351373" y="676452"/>
                    <a:pt x="356407" y="688827"/>
                    <a:pt x="361270" y="701288"/>
                  </a:cubicBezTo>
                  <a:lnTo>
                    <a:pt x="361270" y="701288"/>
                  </a:lnTo>
                  <a:cubicBezTo>
                    <a:pt x="361270" y="701288"/>
                    <a:pt x="361270" y="701288"/>
                    <a:pt x="361270" y="701288"/>
                  </a:cubicBezTo>
                  <a:lnTo>
                    <a:pt x="361270" y="701288"/>
                  </a:lnTo>
                  <a:cubicBezTo>
                    <a:pt x="361270" y="701288"/>
                    <a:pt x="361270" y="701288"/>
                    <a:pt x="361270" y="701288"/>
                  </a:cubicBezTo>
                  <a:cubicBezTo>
                    <a:pt x="361696" y="702312"/>
                    <a:pt x="362038" y="703251"/>
                    <a:pt x="362464" y="704275"/>
                  </a:cubicBezTo>
                  <a:cubicBezTo>
                    <a:pt x="361270" y="704275"/>
                    <a:pt x="359990" y="704275"/>
                    <a:pt x="358796" y="704361"/>
                  </a:cubicBezTo>
                  <a:lnTo>
                    <a:pt x="357431" y="703337"/>
                  </a:lnTo>
                  <a:cubicBezTo>
                    <a:pt x="357431" y="703337"/>
                    <a:pt x="357175" y="703507"/>
                    <a:pt x="357260" y="703507"/>
                  </a:cubicBezTo>
                  <a:lnTo>
                    <a:pt x="358199" y="704275"/>
                  </a:lnTo>
                  <a:cubicBezTo>
                    <a:pt x="357772" y="704275"/>
                    <a:pt x="357260" y="704275"/>
                    <a:pt x="356834" y="704275"/>
                  </a:cubicBezTo>
                  <a:cubicBezTo>
                    <a:pt x="352824" y="704446"/>
                    <a:pt x="348814" y="704702"/>
                    <a:pt x="344804" y="705044"/>
                  </a:cubicBezTo>
                  <a:cubicBezTo>
                    <a:pt x="344804" y="705044"/>
                    <a:pt x="344804" y="705044"/>
                    <a:pt x="344804" y="705044"/>
                  </a:cubicBezTo>
                  <a:cubicBezTo>
                    <a:pt x="344804" y="705044"/>
                    <a:pt x="344804" y="705044"/>
                    <a:pt x="344804" y="705044"/>
                  </a:cubicBezTo>
                  <a:cubicBezTo>
                    <a:pt x="344804" y="704958"/>
                    <a:pt x="344804" y="704873"/>
                    <a:pt x="344718" y="704788"/>
                  </a:cubicBezTo>
                  <a:cubicBezTo>
                    <a:pt x="344718" y="704702"/>
                    <a:pt x="344718" y="704617"/>
                    <a:pt x="344633" y="704532"/>
                  </a:cubicBezTo>
                  <a:cubicBezTo>
                    <a:pt x="344633" y="704532"/>
                    <a:pt x="344633" y="704532"/>
                    <a:pt x="344633" y="704532"/>
                  </a:cubicBezTo>
                  <a:cubicBezTo>
                    <a:pt x="333883" y="679524"/>
                    <a:pt x="322877" y="654517"/>
                    <a:pt x="311871" y="629596"/>
                  </a:cubicBezTo>
                  <a:cubicBezTo>
                    <a:pt x="311445" y="624816"/>
                    <a:pt x="310933" y="619951"/>
                    <a:pt x="310421" y="615172"/>
                  </a:cubicBezTo>
                  <a:cubicBezTo>
                    <a:pt x="309312" y="603991"/>
                    <a:pt x="308117" y="592896"/>
                    <a:pt x="306837" y="581715"/>
                  </a:cubicBezTo>
                  <a:close/>
                  <a:moveTo>
                    <a:pt x="324669" y="717590"/>
                  </a:moveTo>
                  <a:cubicBezTo>
                    <a:pt x="332262" y="734916"/>
                    <a:pt x="339685" y="752241"/>
                    <a:pt x="347022" y="769652"/>
                  </a:cubicBezTo>
                  <a:cubicBezTo>
                    <a:pt x="345401" y="770250"/>
                    <a:pt x="343865" y="770847"/>
                    <a:pt x="342244" y="771445"/>
                  </a:cubicBezTo>
                  <a:cubicBezTo>
                    <a:pt x="336443" y="753436"/>
                    <a:pt x="330385" y="735513"/>
                    <a:pt x="323901" y="717760"/>
                  </a:cubicBezTo>
                  <a:cubicBezTo>
                    <a:pt x="324157" y="717760"/>
                    <a:pt x="324498" y="717675"/>
                    <a:pt x="324754" y="717590"/>
                  </a:cubicBezTo>
                  <a:close/>
                  <a:moveTo>
                    <a:pt x="320403" y="708543"/>
                  </a:moveTo>
                  <a:cubicBezTo>
                    <a:pt x="319891" y="707092"/>
                    <a:pt x="319379" y="705641"/>
                    <a:pt x="318782" y="704190"/>
                  </a:cubicBezTo>
                  <a:cubicBezTo>
                    <a:pt x="319379" y="705641"/>
                    <a:pt x="320062" y="707007"/>
                    <a:pt x="320659" y="708457"/>
                  </a:cubicBezTo>
                  <a:cubicBezTo>
                    <a:pt x="320574" y="708457"/>
                    <a:pt x="320489" y="708457"/>
                    <a:pt x="320403" y="708457"/>
                  </a:cubicBezTo>
                  <a:close/>
                  <a:moveTo>
                    <a:pt x="330129" y="716736"/>
                  </a:moveTo>
                  <a:cubicBezTo>
                    <a:pt x="334224" y="716224"/>
                    <a:pt x="338234" y="715798"/>
                    <a:pt x="342415" y="715542"/>
                  </a:cubicBezTo>
                  <a:cubicBezTo>
                    <a:pt x="348899" y="730478"/>
                    <a:pt x="355383" y="745414"/>
                    <a:pt x="361953" y="760349"/>
                  </a:cubicBezTo>
                  <a:lnTo>
                    <a:pt x="355554" y="756338"/>
                  </a:lnTo>
                  <a:cubicBezTo>
                    <a:pt x="355554" y="756338"/>
                    <a:pt x="355298" y="756509"/>
                    <a:pt x="355383" y="756594"/>
                  </a:cubicBezTo>
                  <a:lnTo>
                    <a:pt x="362464" y="761715"/>
                  </a:lnTo>
                  <a:cubicBezTo>
                    <a:pt x="362721" y="762227"/>
                    <a:pt x="362976" y="762824"/>
                    <a:pt x="363147" y="763337"/>
                  </a:cubicBezTo>
                  <a:cubicBezTo>
                    <a:pt x="360161" y="764617"/>
                    <a:pt x="357175" y="765812"/>
                    <a:pt x="354104" y="766921"/>
                  </a:cubicBezTo>
                  <a:cubicBezTo>
                    <a:pt x="352653" y="767433"/>
                    <a:pt x="351203" y="768031"/>
                    <a:pt x="349752" y="768543"/>
                  </a:cubicBezTo>
                  <a:cubicBezTo>
                    <a:pt x="343439" y="751217"/>
                    <a:pt x="336869" y="733891"/>
                    <a:pt x="330044" y="716736"/>
                  </a:cubicBezTo>
                  <a:close/>
                  <a:moveTo>
                    <a:pt x="381575" y="806864"/>
                  </a:moveTo>
                  <a:cubicBezTo>
                    <a:pt x="379784" y="802085"/>
                    <a:pt x="377907" y="797391"/>
                    <a:pt x="376030" y="792696"/>
                  </a:cubicBezTo>
                  <a:cubicBezTo>
                    <a:pt x="376030" y="792696"/>
                    <a:pt x="376115" y="792782"/>
                    <a:pt x="376200" y="792867"/>
                  </a:cubicBezTo>
                  <a:cubicBezTo>
                    <a:pt x="379272" y="799866"/>
                    <a:pt x="382429" y="806950"/>
                    <a:pt x="385500" y="813948"/>
                  </a:cubicBezTo>
                  <a:lnTo>
                    <a:pt x="388316" y="820349"/>
                  </a:lnTo>
                  <a:lnTo>
                    <a:pt x="386183" y="818984"/>
                  </a:lnTo>
                  <a:cubicBezTo>
                    <a:pt x="384647" y="814972"/>
                    <a:pt x="383111" y="810876"/>
                    <a:pt x="381575" y="806864"/>
                  </a:cubicBezTo>
                  <a:close/>
                  <a:moveTo>
                    <a:pt x="398212" y="912867"/>
                  </a:moveTo>
                  <a:cubicBezTo>
                    <a:pt x="396762" y="908514"/>
                    <a:pt x="395227" y="904247"/>
                    <a:pt x="393690" y="899979"/>
                  </a:cubicBezTo>
                  <a:cubicBezTo>
                    <a:pt x="397103" y="902540"/>
                    <a:pt x="400516" y="905186"/>
                    <a:pt x="403929" y="907746"/>
                  </a:cubicBezTo>
                  <a:cubicBezTo>
                    <a:pt x="407256" y="910221"/>
                    <a:pt x="410584" y="912697"/>
                    <a:pt x="413996" y="915171"/>
                  </a:cubicBezTo>
                  <a:cubicBezTo>
                    <a:pt x="415788" y="921317"/>
                    <a:pt x="417580" y="927547"/>
                    <a:pt x="419371" y="933692"/>
                  </a:cubicBezTo>
                  <a:lnTo>
                    <a:pt x="419371" y="933692"/>
                  </a:lnTo>
                  <a:cubicBezTo>
                    <a:pt x="419371" y="933692"/>
                    <a:pt x="419371" y="933778"/>
                    <a:pt x="419371" y="933778"/>
                  </a:cubicBezTo>
                  <a:lnTo>
                    <a:pt x="419371" y="933778"/>
                  </a:lnTo>
                  <a:cubicBezTo>
                    <a:pt x="419371" y="933778"/>
                    <a:pt x="419371" y="933863"/>
                    <a:pt x="419371" y="933863"/>
                  </a:cubicBezTo>
                  <a:cubicBezTo>
                    <a:pt x="419883" y="935570"/>
                    <a:pt x="420395" y="937277"/>
                    <a:pt x="420907" y="938984"/>
                  </a:cubicBezTo>
                  <a:cubicBezTo>
                    <a:pt x="416385" y="936082"/>
                    <a:pt x="411863" y="933095"/>
                    <a:pt x="407427" y="930107"/>
                  </a:cubicBezTo>
                  <a:cubicBezTo>
                    <a:pt x="405720" y="928998"/>
                    <a:pt x="404014" y="927803"/>
                    <a:pt x="402393" y="926694"/>
                  </a:cubicBezTo>
                  <a:cubicBezTo>
                    <a:pt x="401113" y="922170"/>
                    <a:pt x="399748" y="917732"/>
                    <a:pt x="398383" y="913209"/>
                  </a:cubicBezTo>
                  <a:lnTo>
                    <a:pt x="398383" y="913209"/>
                  </a:lnTo>
                  <a:cubicBezTo>
                    <a:pt x="398383" y="913209"/>
                    <a:pt x="398383" y="912953"/>
                    <a:pt x="398383" y="912953"/>
                  </a:cubicBezTo>
                  <a:lnTo>
                    <a:pt x="398383" y="912697"/>
                  </a:lnTo>
                  <a:cubicBezTo>
                    <a:pt x="398383" y="912697"/>
                    <a:pt x="398383" y="912697"/>
                    <a:pt x="398383" y="912697"/>
                  </a:cubicBezTo>
                  <a:close/>
                  <a:moveTo>
                    <a:pt x="411095" y="958955"/>
                  </a:moveTo>
                  <a:cubicBezTo>
                    <a:pt x="410584" y="957078"/>
                    <a:pt x="410072" y="955115"/>
                    <a:pt x="409560" y="953237"/>
                  </a:cubicBezTo>
                  <a:lnTo>
                    <a:pt x="429097" y="966637"/>
                  </a:lnTo>
                  <a:cubicBezTo>
                    <a:pt x="430974" y="972953"/>
                    <a:pt x="432766" y="979183"/>
                    <a:pt x="434558" y="985499"/>
                  </a:cubicBezTo>
                  <a:lnTo>
                    <a:pt x="420736" y="976110"/>
                  </a:lnTo>
                  <a:lnTo>
                    <a:pt x="416556" y="961260"/>
                  </a:lnTo>
                  <a:cubicBezTo>
                    <a:pt x="416556" y="961260"/>
                    <a:pt x="416300" y="961174"/>
                    <a:pt x="416300" y="961260"/>
                  </a:cubicBezTo>
                  <a:lnTo>
                    <a:pt x="419713" y="975342"/>
                  </a:lnTo>
                  <a:lnTo>
                    <a:pt x="414081" y="971501"/>
                  </a:lnTo>
                  <a:cubicBezTo>
                    <a:pt x="413058" y="967234"/>
                    <a:pt x="412034" y="963052"/>
                    <a:pt x="411010" y="958785"/>
                  </a:cubicBezTo>
                  <a:close/>
                  <a:moveTo>
                    <a:pt x="425343" y="1021516"/>
                  </a:moveTo>
                  <a:lnTo>
                    <a:pt x="421930" y="1005043"/>
                  </a:lnTo>
                  <a:cubicBezTo>
                    <a:pt x="419627" y="994204"/>
                    <a:pt x="417068" y="983450"/>
                    <a:pt x="414508" y="972611"/>
                  </a:cubicBezTo>
                  <a:lnTo>
                    <a:pt x="420224" y="976793"/>
                  </a:lnTo>
                  <a:lnTo>
                    <a:pt x="421504" y="982085"/>
                  </a:lnTo>
                  <a:lnTo>
                    <a:pt x="426282" y="1002995"/>
                  </a:lnTo>
                  <a:cubicBezTo>
                    <a:pt x="426367" y="1003593"/>
                    <a:pt x="426538" y="1004190"/>
                    <a:pt x="426623" y="1004787"/>
                  </a:cubicBezTo>
                  <a:cubicBezTo>
                    <a:pt x="425002" y="1002995"/>
                    <a:pt x="423381" y="1001203"/>
                    <a:pt x="421930" y="999240"/>
                  </a:cubicBezTo>
                  <a:cubicBezTo>
                    <a:pt x="421845" y="999154"/>
                    <a:pt x="421675" y="999240"/>
                    <a:pt x="421760" y="999410"/>
                  </a:cubicBezTo>
                  <a:cubicBezTo>
                    <a:pt x="423381" y="1001715"/>
                    <a:pt x="425088" y="1003934"/>
                    <a:pt x="426964" y="1005982"/>
                  </a:cubicBezTo>
                  <a:cubicBezTo>
                    <a:pt x="429097" y="1015712"/>
                    <a:pt x="431059" y="1025442"/>
                    <a:pt x="432937" y="1035171"/>
                  </a:cubicBezTo>
                  <a:lnTo>
                    <a:pt x="427476" y="1031501"/>
                  </a:lnTo>
                  <a:lnTo>
                    <a:pt x="425514" y="1021345"/>
                  </a:lnTo>
                  <a:close/>
                  <a:moveTo>
                    <a:pt x="428756" y="1108657"/>
                  </a:moveTo>
                  <a:lnTo>
                    <a:pt x="447099" y="1121971"/>
                  </a:lnTo>
                  <a:cubicBezTo>
                    <a:pt x="448464" y="1130250"/>
                    <a:pt x="449744" y="1138614"/>
                    <a:pt x="450938" y="1146892"/>
                  </a:cubicBezTo>
                  <a:cubicBezTo>
                    <a:pt x="447184" y="1144076"/>
                    <a:pt x="443345" y="1141345"/>
                    <a:pt x="439591" y="1138443"/>
                  </a:cubicBezTo>
                  <a:cubicBezTo>
                    <a:pt x="437032" y="1136565"/>
                    <a:pt x="434558" y="1134603"/>
                    <a:pt x="431998" y="1132639"/>
                  </a:cubicBezTo>
                  <a:cubicBezTo>
                    <a:pt x="431401" y="1127177"/>
                    <a:pt x="430804" y="1121800"/>
                    <a:pt x="430121" y="1116338"/>
                  </a:cubicBezTo>
                  <a:lnTo>
                    <a:pt x="430121" y="1116338"/>
                  </a:lnTo>
                  <a:cubicBezTo>
                    <a:pt x="430121" y="1116338"/>
                    <a:pt x="430121" y="1116167"/>
                    <a:pt x="430121" y="1116167"/>
                  </a:cubicBezTo>
                  <a:lnTo>
                    <a:pt x="430121" y="1115996"/>
                  </a:lnTo>
                  <a:cubicBezTo>
                    <a:pt x="430121" y="1115996"/>
                    <a:pt x="430121" y="1115996"/>
                    <a:pt x="430121" y="1115996"/>
                  </a:cubicBezTo>
                  <a:cubicBezTo>
                    <a:pt x="429694" y="1113521"/>
                    <a:pt x="429268" y="1111046"/>
                    <a:pt x="428842" y="1108571"/>
                  </a:cubicBezTo>
                  <a:close/>
                  <a:moveTo>
                    <a:pt x="432169" y="1134688"/>
                  </a:moveTo>
                  <a:cubicBezTo>
                    <a:pt x="434301" y="1136480"/>
                    <a:pt x="436434" y="1138272"/>
                    <a:pt x="438567" y="1140065"/>
                  </a:cubicBezTo>
                  <a:cubicBezTo>
                    <a:pt x="442833" y="1143564"/>
                    <a:pt x="447099" y="1147149"/>
                    <a:pt x="451450" y="1150648"/>
                  </a:cubicBezTo>
                  <a:cubicBezTo>
                    <a:pt x="452474" y="1157902"/>
                    <a:pt x="453498" y="1165157"/>
                    <a:pt x="454522" y="1172497"/>
                  </a:cubicBezTo>
                  <a:cubicBezTo>
                    <a:pt x="447867" y="1168230"/>
                    <a:pt x="441212" y="1163877"/>
                    <a:pt x="434558" y="1159524"/>
                  </a:cubicBezTo>
                  <a:cubicBezTo>
                    <a:pt x="434558" y="1159097"/>
                    <a:pt x="434558" y="1158671"/>
                    <a:pt x="434472" y="1158244"/>
                  </a:cubicBezTo>
                  <a:cubicBezTo>
                    <a:pt x="433790" y="1150392"/>
                    <a:pt x="433022" y="1142540"/>
                    <a:pt x="432169" y="1134688"/>
                  </a:cubicBezTo>
                  <a:close/>
                  <a:moveTo>
                    <a:pt x="436264" y="1182910"/>
                  </a:moveTo>
                  <a:cubicBezTo>
                    <a:pt x="443516" y="1188713"/>
                    <a:pt x="450683" y="1194432"/>
                    <a:pt x="457934" y="1200150"/>
                  </a:cubicBezTo>
                  <a:cubicBezTo>
                    <a:pt x="458958" y="1208770"/>
                    <a:pt x="459897" y="1217390"/>
                    <a:pt x="460665" y="1226011"/>
                  </a:cubicBezTo>
                  <a:cubicBezTo>
                    <a:pt x="456825" y="1223365"/>
                    <a:pt x="452901" y="1220634"/>
                    <a:pt x="449062" y="1217988"/>
                  </a:cubicBezTo>
                  <a:lnTo>
                    <a:pt x="451450" y="1211245"/>
                  </a:lnTo>
                  <a:cubicBezTo>
                    <a:pt x="451450" y="1211245"/>
                    <a:pt x="451279" y="1211075"/>
                    <a:pt x="451195" y="1211160"/>
                  </a:cubicBezTo>
                  <a:lnTo>
                    <a:pt x="448379" y="1217561"/>
                  </a:lnTo>
                  <a:cubicBezTo>
                    <a:pt x="444796" y="1215001"/>
                    <a:pt x="441212" y="1212525"/>
                    <a:pt x="437629" y="1209965"/>
                  </a:cubicBezTo>
                  <a:lnTo>
                    <a:pt x="437202" y="1200235"/>
                  </a:lnTo>
                  <a:cubicBezTo>
                    <a:pt x="436946" y="1194517"/>
                    <a:pt x="436520" y="1188799"/>
                    <a:pt x="436179" y="1182995"/>
                  </a:cubicBezTo>
                  <a:close/>
                  <a:moveTo>
                    <a:pt x="401540" y="1286949"/>
                  </a:moveTo>
                  <a:lnTo>
                    <a:pt x="401540" y="1286949"/>
                  </a:lnTo>
                  <a:cubicBezTo>
                    <a:pt x="404270" y="1280378"/>
                    <a:pt x="406915" y="1273806"/>
                    <a:pt x="409474" y="1267149"/>
                  </a:cubicBezTo>
                  <a:cubicBezTo>
                    <a:pt x="412034" y="1269026"/>
                    <a:pt x="414593" y="1270989"/>
                    <a:pt x="417153" y="1272867"/>
                  </a:cubicBezTo>
                  <a:lnTo>
                    <a:pt x="417153" y="1272867"/>
                  </a:lnTo>
                  <a:cubicBezTo>
                    <a:pt x="417153" y="1272867"/>
                    <a:pt x="417153" y="1272867"/>
                    <a:pt x="417153" y="1272867"/>
                  </a:cubicBezTo>
                  <a:lnTo>
                    <a:pt x="417153" y="1272867"/>
                  </a:lnTo>
                  <a:cubicBezTo>
                    <a:pt x="417153" y="1272867"/>
                    <a:pt x="417153" y="1272867"/>
                    <a:pt x="417153" y="1272867"/>
                  </a:cubicBezTo>
                  <a:cubicBezTo>
                    <a:pt x="418944" y="1274062"/>
                    <a:pt x="420651" y="1275171"/>
                    <a:pt x="422443" y="1276366"/>
                  </a:cubicBezTo>
                  <a:cubicBezTo>
                    <a:pt x="420822" y="1280122"/>
                    <a:pt x="419115" y="1283962"/>
                    <a:pt x="417580" y="1287717"/>
                  </a:cubicBezTo>
                  <a:lnTo>
                    <a:pt x="417580" y="1287717"/>
                  </a:lnTo>
                  <a:cubicBezTo>
                    <a:pt x="417580" y="1287717"/>
                    <a:pt x="417580" y="1287717"/>
                    <a:pt x="417580" y="1287717"/>
                  </a:cubicBezTo>
                  <a:lnTo>
                    <a:pt x="417580" y="1287717"/>
                  </a:lnTo>
                  <a:cubicBezTo>
                    <a:pt x="417580" y="1287717"/>
                    <a:pt x="417580" y="1287717"/>
                    <a:pt x="417580" y="1287717"/>
                  </a:cubicBezTo>
                  <a:cubicBezTo>
                    <a:pt x="415788" y="1292497"/>
                    <a:pt x="413996" y="1297277"/>
                    <a:pt x="412290" y="1302056"/>
                  </a:cubicBezTo>
                  <a:cubicBezTo>
                    <a:pt x="407853" y="1298727"/>
                    <a:pt x="403502" y="1295314"/>
                    <a:pt x="399065" y="1291985"/>
                  </a:cubicBezTo>
                  <a:cubicBezTo>
                    <a:pt x="399833" y="1290363"/>
                    <a:pt x="400686" y="1288742"/>
                    <a:pt x="401455" y="1287035"/>
                  </a:cubicBezTo>
                  <a:lnTo>
                    <a:pt x="401455" y="1287035"/>
                  </a:lnTo>
                  <a:cubicBezTo>
                    <a:pt x="401455" y="1287035"/>
                    <a:pt x="401455" y="1286949"/>
                    <a:pt x="401455" y="1286949"/>
                  </a:cubicBezTo>
                  <a:lnTo>
                    <a:pt x="401455" y="1286949"/>
                  </a:lnTo>
                  <a:close/>
                  <a:moveTo>
                    <a:pt x="397189" y="1295826"/>
                  </a:moveTo>
                  <a:cubicBezTo>
                    <a:pt x="401881" y="1298898"/>
                    <a:pt x="406573" y="1301971"/>
                    <a:pt x="411181" y="1305043"/>
                  </a:cubicBezTo>
                  <a:cubicBezTo>
                    <a:pt x="409133" y="1310676"/>
                    <a:pt x="407171" y="1316309"/>
                    <a:pt x="405123" y="1321942"/>
                  </a:cubicBezTo>
                  <a:cubicBezTo>
                    <a:pt x="399919" y="1318272"/>
                    <a:pt x="394800" y="1314602"/>
                    <a:pt x="389595" y="1310932"/>
                  </a:cubicBezTo>
                  <a:cubicBezTo>
                    <a:pt x="392155" y="1305897"/>
                    <a:pt x="394629" y="1300861"/>
                    <a:pt x="397103" y="1295826"/>
                  </a:cubicBezTo>
                  <a:close/>
                  <a:moveTo>
                    <a:pt x="386183" y="1308457"/>
                  </a:moveTo>
                  <a:cubicBezTo>
                    <a:pt x="383538" y="1306580"/>
                    <a:pt x="380893" y="1304702"/>
                    <a:pt x="378248" y="1302824"/>
                  </a:cubicBezTo>
                  <a:cubicBezTo>
                    <a:pt x="380125" y="1297447"/>
                    <a:pt x="381832" y="1292070"/>
                    <a:pt x="383367" y="1286608"/>
                  </a:cubicBezTo>
                  <a:cubicBezTo>
                    <a:pt x="386439" y="1288656"/>
                    <a:pt x="389510" y="1290705"/>
                    <a:pt x="392582" y="1292753"/>
                  </a:cubicBezTo>
                  <a:cubicBezTo>
                    <a:pt x="390449" y="1297959"/>
                    <a:pt x="388316" y="1303166"/>
                    <a:pt x="386183" y="1308457"/>
                  </a:cubicBezTo>
                  <a:close/>
                  <a:moveTo>
                    <a:pt x="408280" y="1324161"/>
                  </a:moveTo>
                  <a:cubicBezTo>
                    <a:pt x="410669" y="1318699"/>
                    <a:pt x="413058" y="1313322"/>
                    <a:pt x="415447" y="1307860"/>
                  </a:cubicBezTo>
                  <a:cubicBezTo>
                    <a:pt x="418774" y="1309993"/>
                    <a:pt x="422016" y="1312213"/>
                    <a:pt x="425343" y="1314346"/>
                  </a:cubicBezTo>
                  <a:lnTo>
                    <a:pt x="432595" y="1319126"/>
                  </a:lnTo>
                  <a:lnTo>
                    <a:pt x="431657" y="1321942"/>
                  </a:lnTo>
                  <a:cubicBezTo>
                    <a:pt x="424576" y="1323308"/>
                    <a:pt x="417409" y="1324588"/>
                    <a:pt x="410327" y="1325698"/>
                  </a:cubicBezTo>
                  <a:cubicBezTo>
                    <a:pt x="409645" y="1325186"/>
                    <a:pt x="408962" y="1324673"/>
                    <a:pt x="408194" y="1324161"/>
                  </a:cubicBezTo>
                  <a:close/>
                  <a:moveTo>
                    <a:pt x="441639" y="1291558"/>
                  </a:moveTo>
                  <a:lnTo>
                    <a:pt x="441639" y="1291558"/>
                  </a:lnTo>
                  <a:cubicBezTo>
                    <a:pt x="441639" y="1291558"/>
                    <a:pt x="433022" y="1317760"/>
                    <a:pt x="433022" y="1317760"/>
                  </a:cubicBezTo>
                  <a:lnTo>
                    <a:pt x="426452" y="1312895"/>
                  </a:lnTo>
                  <a:cubicBezTo>
                    <a:pt x="423125" y="1310335"/>
                    <a:pt x="419797" y="1307860"/>
                    <a:pt x="416470" y="1305299"/>
                  </a:cubicBezTo>
                  <a:cubicBezTo>
                    <a:pt x="418689" y="1300264"/>
                    <a:pt x="420907" y="1295143"/>
                    <a:pt x="423125" y="1290107"/>
                  </a:cubicBezTo>
                  <a:lnTo>
                    <a:pt x="423125" y="1290107"/>
                  </a:lnTo>
                  <a:cubicBezTo>
                    <a:pt x="423125" y="1290107"/>
                    <a:pt x="423125" y="1289937"/>
                    <a:pt x="423125" y="1289937"/>
                  </a:cubicBezTo>
                  <a:lnTo>
                    <a:pt x="423125" y="1289766"/>
                  </a:lnTo>
                  <a:cubicBezTo>
                    <a:pt x="423125" y="1289766"/>
                    <a:pt x="423125" y="1289766"/>
                    <a:pt x="423125" y="1289766"/>
                  </a:cubicBezTo>
                  <a:cubicBezTo>
                    <a:pt x="424405" y="1286267"/>
                    <a:pt x="425684" y="1282767"/>
                    <a:pt x="426964" y="1279268"/>
                  </a:cubicBezTo>
                  <a:cubicBezTo>
                    <a:pt x="431486" y="1282255"/>
                    <a:pt x="436008" y="1285157"/>
                    <a:pt x="440615" y="1288144"/>
                  </a:cubicBezTo>
                  <a:lnTo>
                    <a:pt x="442321" y="1289254"/>
                  </a:lnTo>
                  <a:lnTo>
                    <a:pt x="441468" y="1291473"/>
                  </a:lnTo>
                  <a:lnTo>
                    <a:pt x="441468" y="1291473"/>
                  </a:lnTo>
                  <a:cubicBezTo>
                    <a:pt x="441468" y="1291473"/>
                    <a:pt x="441468" y="1291473"/>
                    <a:pt x="441468" y="1291473"/>
                  </a:cubicBezTo>
                  <a:lnTo>
                    <a:pt x="441468" y="1291473"/>
                  </a:lnTo>
                  <a:close/>
                  <a:moveTo>
                    <a:pt x="411522" y="1261857"/>
                  </a:moveTo>
                  <a:cubicBezTo>
                    <a:pt x="414679" y="1253663"/>
                    <a:pt x="417750" y="1245470"/>
                    <a:pt x="420907" y="1237277"/>
                  </a:cubicBezTo>
                  <a:lnTo>
                    <a:pt x="422187" y="1233863"/>
                  </a:lnTo>
                  <a:cubicBezTo>
                    <a:pt x="426879" y="1237533"/>
                    <a:pt x="431657" y="1241288"/>
                    <a:pt x="436434" y="1244958"/>
                  </a:cubicBezTo>
                  <a:cubicBezTo>
                    <a:pt x="432595" y="1253663"/>
                    <a:pt x="428671" y="1262369"/>
                    <a:pt x="424917" y="1271075"/>
                  </a:cubicBezTo>
                  <a:cubicBezTo>
                    <a:pt x="423551" y="1270050"/>
                    <a:pt x="422187" y="1269026"/>
                    <a:pt x="420907" y="1268087"/>
                  </a:cubicBezTo>
                  <a:lnTo>
                    <a:pt x="420907" y="1268087"/>
                  </a:lnTo>
                  <a:cubicBezTo>
                    <a:pt x="420907" y="1268087"/>
                    <a:pt x="420822" y="1268087"/>
                    <a:pt x="420822" y="1268087"/>
                  </a:cubicBezTo>
                  <a:lnTo>
                    <a:pt x="420736" y="1268087"/>
                  </a:lnTo>
                  <a:cubicBezTo>
                    <a:pt x="420736" y="1268087"/>
                    <a:pt x="420736" y="1268087"/>
                    <a:pt x="420736" y="1268087"/>
                  </a:cubicBezTo>
                  <a:cubicBezTo>
                    <a:pt x="417750" y="1266124"/>
                    <a:pt x="414764" y="1264076"/>
                    <a:pt x="411693" y="1262113"/>
                  </a:cubicBezTo>
                  <a:close/>
                  <a:moveTo>
                    <a:pt x="438824" y="1246750"/>
                  </a:moveTo>
                  <a:cubicBezTo>
                    <a:pt x="442407" y="1249481"/>
                    <a:pt x="445990" y="1252298"/>
                    <a:pt x="449658" y="1254944"/>
                  </a:cubicBezTo>
                  <a:lnTo>
                    <a:pt x="449658" y="1254944"/>
                  </a:lnTo>
                  <a:cubicBezTo>
                    <a:pt x="449658" y="1254944"/>
                    <a:pt x="449658" y="1254944"/>
                    <a:pt x="449658" y="1254944"/>
                  </a:cubicBezTo>
                  <a:lnTo>
                    <a:pt x="449658" y="1254944"/>
                  </a:lnTo>
                  <a:cubicBezTo>
                    <a:pt x="449658" y="1254944"/>
                    <a:pt x="449658" y="1254944"/>
                    <a:pt x="449658" y="1254944"/>
                  </a:cubicBezTo>
                  <a:cubicBezTo>
                    <a:pt x="451109" y="1255968"/>
                    <a:pt x="452559" y="1256907"/>
                    <a:pt x="454010" y="1257931"/>
                  </a:cubicBezTo>
                  <a:cubicBezTo>
                    <a:pt x="450597" y="1267063"/>
                    <a:pt x="447184" y="1276196"/>
                    <a:pt x="443772" y="1285328"/>
                  </a:cubicBezTo>
                  <a:lnTo>
                    <a:pt x="443089" y="1284816"/>
                  </a:lnTo>
                  <a:cubicBezTo>
                    <a:pt x="438397" y="1281231"/>
                    <a:pt x="433619" y="1277646"/>
                    <a:pt x="428926" y="1274062"/>
                  </a:cubicBezTo>
                  <a:cubicBezTo>
                    <a:pt x="432254" y="1264930"/>
                    <a:pt x="435496" y="1255797"/>
                    <a:pt x="438738" y="1246665"/>
                  </a:cubicBezTo>
                  <a:close/>
                  <a:moveTo>
                    <a:pt x="465186" y="1300776"/>
                  </a:moveTo>
                  <a:cubicBezTo>
                    <a:pt x="461432" y="1298642"/>
                    <a:pt x="457849" y="1296082"/>
                    <a:pt x="454351" y="1293436"/>
                  </a:cubicBezTo>
                  <a:lnTo>
                    <a:pt x="448720" y="1289168"/>
                  </a:lnTo>
                  <a:cubicBezTo>
                    <a:pt x="451791" y="1279609"/>
                    <a:pt x="454692" y="1270050"/>
                    <a:pt x="457508" y="1260406"/>
                  </a:cubicBezTo>
                  <a:cubicBezTo>
                    <a:pt x="459641" y="1261857"/>
                    <a:pt x="461688" y="1263308"/>
                    <a:pt x="463821" y="1264673"/>
                  </a:cubicBezTo>
                  <a:lnTo>
                    <a:pt x="464931" y="1283279"/>
                  </a:lnTo>
                  <a:cubicBezTo>
                    <a:pt x="464931" y="1283279"/>
                    <a:pt x="465186" y="1283450"/>
                    <a:pt x="465186" y="1283279"/>
                  </a:cubicBezTo>
                  <a:lnTo>
                    <a:pt x="464760" y="1265356"/>
                  </a:lnTo>
                  <a:cubicBezTo>
                    <a:pt x="468599" y="1267917"/>
                    <a:pt x="472439" y="1270477"/>
                    <a:pt x="476278" y="1272952"/>
                  </a:cubicBezTo>
                  <a:cubicBezTo>
                    <a:pt x="474145" y="1278670"/>
                    <a:pt x="471927" y="1284474"/>
                    <a:pt x="469623" y="1290107"/>
                  </a:cubicBezTo>
                  <a:cubicBezTo>
                    <a:pt x="468173" y="1293692"/>
                    <a:pt x="466637" y="1297191"/>
                    <a:pt x="465101" y="1300776"/>
                  </a:cubicBezTo>
                  <a:close/>
                  <a:moveTo>
                    <a:pt x="519875" y="1299666"/>
                  </a:moveTo>
                  <a:lnTo>
                    <a:pt x="510575" y="1292924"/>
                  </a:lnTo>
                  <a:cubicBezTo>
                    <a:pt x="506565" y="1289937"/>
                    <a:pt x="502555" y="1286949"/>
                    <a:pt x="498460" y="1283962"/>
                  </a:cubicBezTo>
                  <a:cubicBezTo>
                    <a:pt x="501276" y="1277390"/>
                    <a:pt x="503921" y="1270733"/>
                    <a:pt x="506395" y="1263991"/>
                  </a:cubicBezTo>
                  <a:cubicBezTo>
                    <a:pt x="507504" y="1264673"/>
                    <a:pt x="508613" y="1265442"/>
                    <a:pt x="509722" y="1266124"/>
                  </a:cubicBezTo>
                  <a:lnTo>
                    <a:pt x="510746" y="1279524"/>
                  </a:lnTo>
                  <a:cubicBezTo>
                    <a:pt x="510746" y="1279524"/>
                    <a:pt x="511002" y="1279695"/>
                    <a:pt x="511002" y="1279524"/>
                  </a:cubicBezTo>
                  <a:lnTo>
                    <a:pt x="510490" y="1266637"/>
                  </a:lnTo>
                  <a:cubicBezTo>
                    <a:pt x="515865" y="1270050"/>
                    <a:pt x="521325" y="1273550"/>
                    <a:pt x="526786" y="1276878"/>
                  </a:cubicBezTo>
                  <a:cubicBezTo>
                    <a:pt x="524994" y="1284389"/>
                    <a:pt x="523117" y="1291900"/>
                    <a:pt x="520984" y="1299325"/>
                  </a:cubicBezTo>
                  <a:cubicBezTo>
                    <a:pt x="520558" y="1299496"/>
                    <a:pt x="520216" y="1299581"/>
                    <a:pt x="519789" y="1299752"/>
                  </a:cubicBezTo>
                  <a:close/>
                  <a:moveTo>
                    <a:pt x="549480" y="1288827"/>
                  </a:moveTo>
                  <a:cubicBezTo>
                    <a:pt x="548541" y="1288144"/>
                    <a:pt x="547603" y="1287547"/>
                    <a:pt x="546579" y="1286864"/>
                  </a:cubicBezTo>
                  <a:cubicBezTo>
                    <a:pt x="541887" y="1283621"/>
                    <a:pt x="537194" y="1280378"/>
                    <a:pt x="532587" y="1277049"/>
                  </a:cubicBezTo>
                  <a:cubicBezTo>
                    <a:pt x="533184" y="1275001"/>
                    <a:pt x="533696" y="1272867"/>
                    <a:pt x="534208" y="1270819"/>
                  </a:cubicBezTo>
                  <a:lnTo>
                    <a:pt x="534720" y="1278500"/>
                  </a:lnTo>
                  <a:cubicBezTo>
                    <a:pt x="534720" y="1278500"/>
                    <a:pt x="534976" y="1278670"/>
                    <a:pt x="534976" y="1278500"/>
                  </a:cubicBezTo>
                  <a:lnTo>
                    <a:pt x="534635" y="1269026"/>
                  </a:lnTo>
                  <a:cubicBezTo>
                    <a:pt x="534805" y="1268514"/>
                    <a:pt x="534891" y="1268002"/>
                    <a:pt x="535061" y="1267490"/>
                  </a:cubicBezTo>
                  <a:lnTo>
                    <a:pt x="535061" y="1267490"/>
                  </a:lnTo>
                  <a:cubicBezTo>
                    <a:pt x="535061" y="1267490"/>
                    <a:pt x="535061" y="1267319"/>
                    <a:pt x="535061" y="1267319"/>
                  </a:cubicBezTo>
                  <a:lnTo>
                    <a:pt x="535061" y="1267149"/>
                  </a:lnTo>
                  <a:cubicBezTo>
                    <a:pt x="535061" y="1267149"/>
                    <a:pt x="535061" y="1267149"/>
                    <a:pt x="535061" y="1267149"/>
                  </a:cubicBezTo>
                  <a:cubicBezTo>
                    <a:pt x="535744" y="1264076"/>
                    <a:pt x="536341" y="1260918"/>
                    <a:pt x="536938" y="1257845"/>
                  </a:cubicBezTo>
                  <a:cubicBezTo>
                    <a:pt x="543166" y="1262028"/>
                    <a:pt x="549480" y="1266124"/>
                    <a:pt x="555708" y="1270307"/>
                  </a:cubicBezTo>
                  <a:cubicBezTo>
                    <a:pt x="554087" y="1276366"/>
                    <a:pt x="552295" y="1282426"/>
                    <a:pt x="550503" y="1288400"/>
                  </a:cubicBezTo>
                  <a:cubicBezTo>
                    <a:pt x="550077" y="1288571"/>
                    <a:pt x="549736" y="1288742"/>
                    <a:pt x="549309" y="1288912"/>
                  </a:cubicBezTo>
                  <a:close/>
                  <a:moveTo>
                    <a:pt x="555793" y="1286267"/>
                  </a:moveTo>
                  <a:cubicBezTo>
                    <a:pt x="557414" y="1281914"/>
                    <a:pt x="558950" y="1277561"/>
                    <a:pt x="560401" y="1273208"/>
                  </a:cubicBezTo>
                  <a:cubicBezTo>
                    <a:pt x="560827" y="1273464"/>
                    <a:pt x="561254" y="1273806"/>
                    <a:pt x="561765" y="1274062"/>
                  </a:cubicBezTo>
                  <a:lnTo>
                    <a:pt x="562960" y="1283365"/>
                  </a:lnTo>
                  <a:cubicBezTo>
                    <a:pt x="560571" y="1284389"/>
                    <a:pt x="558182" y="1285328"/>
                    <a:pt x="555793" y="1286352"/>
                  </a:cubicBezTo>
                  <a:close/>
                  <a:moveTo>
                    <a:pt x="622682" y="1240776"/>
                  </a:moveTo>
                  <a:cubicBezTo>
                    <a:pt x="618587" y="1238471"/>
                    <a:pt x="614577" y="1235911"/>
                    <a:pt x="610653" y="1233265"/>
                  </a:cubicBezTo>
                  <a:cubicBezTo>
                    <a:pt x="609373" y="1232412"/>
                    <a:pt x="608178" y="1231473"/>
                    <a:pt x="606899" y="1230620"/>
                  </a:cubicBezTo>
                  <a:cubicBezTo>
                    <a:pt x="608263" y="1220122"/>
                    <a:pt x="609032" y="1209624"/>
                    <a:pt x="609202" y="1199126"/>
                  </a:cubicBezTo>
                  <a:lnTo>
                    <a:pt x="612358" y="1200918"/>
                  </a:lnTo>
                  <a:cubicBezTo>
                    <a:pt x="612358" y="1200918"/>
                    <a:pt x="612615" y="1200748"/>
                    <a:pt x="612529" y="1200662"/>
                  </a:cubicBezTo>
                  <a:lnTo>
                    <a:pt x="609287" y="1198528"/>
                  </a:lnTo>
                  <a:cubicBezTo>
                    <a:pt x="609287" y="1198528"/>
                    <a:pt x="609287" y="1197846"/>
                    <a:pt x="609287" y="1197504"/>
                  </a:cubicBezTo>
                  <a:cubicBezTo>
                    <a:pt x="609287" y="1194090"/>
                    <a:pt x="609287" y="1190762"/>
                    <a:pt x="609287" y="1187348"/>
                  </a:cubicBezTo>
                  <a:cubicBezTo>
                    <a:pt x="610311" y="1188116"/>
                    <a:pt x="611335" y="1188799"/>
                    <a:pt x="612274" y="1189567"/>
                  </a:cubicBezTo>
                  <a:cubicBezTo>
                    <a:pt x="612615" y="1191274"/>
                    <a:pt x="613041" y="1192981"/>
                    <a:pt x="613382" y="1194688"/>
                  </a:cubicBezTo>
                  <a:cubicBezTo>
                    <a:pt x="614833" y="1201601"/>
                    <a:pt x="616027" y="1208599"/>
                    <a:pt x="617307" y="1215598"/>
                  </a:cubicBezTo>
                  <a:lnTo>
                    <a:pt x="620635" y="1236594"/>
                  </a:lnTo>
                  <a:cubicBezTo>
                    <a:pt x="620635" y="1236594"/>
                    <a:pt x="620890" y="1236765"/>
                    <a:pt x="620890" y="1236594"/>
                  </a:cubicBezTo>
                  <a:lnTo>
                    <a:pt x="618331" y="1215598"/>
                  </a:lnTo>
                  <a:cubicBezTo>
                    <a:pt x="617307" y="1208599"/>
                    <a:pt x="616283" y="1201686"/>
                    <a:pt x="615174" y="1194688"/>
                  </a:cubicBezTo>
                  <a:cubicBezTo>
                    <a:pt x="615003" y="1193578"/>
                    <a:pt x="614748" y="1192469"/>
                    <a:pt x="614577" y="1191359"/>
                  </a:cubicBezTo>
                  <a:cubicBezTo>
                    <a:pt x="616027" y="1192469"/>
                    <a:pt x="617563" y="1193578"/>
                    <a:pt x="619013" y="1194688"/>
                  </a:cubicBezTo>
                  <a:cubicBezTo>
                    <a:pt x="621402" y="1203649"/>
                    <a:pt x="623365" y="1212611"/>
                    <a:pt x="624986" y="1221743"/>
                  </a:cubicBezTo>
                  <a:cubicBezTo>
                    <a:pt x="624986" y="1226864"/>
                    <a:pt x="624730" y="1231985"/>
                    <a:pt x="624474" y="1237106"/>
                  </a:cubicBezTo>
                  <a:cubicBezTo>
                    <a:pt x="624047" y="1238386"/>
                    <a:pt x="623450" y="1239666"/>
                    <a:pt x="622682" y="1240861"/>
                  </a:cubicBezTo>
                  <a:close/>
                  <a:moveTo>
                    <a:pt x="620549" y="1153721"/>
                  </a:moveTo>
                  <a:cubicBezTo>
                    <a:pt x="618416" y="1147831"/>
                    <a:pt x="616198" y="1141942"/>
                    <a:pt x="613894" y="1136053"/>
                  </a:cubicBezTo>
                  <a:lnTo>
                    <a:pt x="614833" y="1136651"/>
                  </a:lnTo>
                  <a:cubicBezTo>
                    <a:pt x="616795" y="1142284"/>
                    <a:pt x="618672" y="1148002"/>
                    <a:pt x="620549" y="1153635"/>
                  </a:cubicBezTo>
                  <a:close/>
                  <a:moveTo>
                    <a:pt x="435496" y="758130"/>
                  </a:moveTo>
                  <a:cubicBezTo>
                    <a:pt x="435496" y="759411"/>
                    <a:pt x="435667" y="760691"/>
                    <a:pt x="435667" y="761971"/>
                  </a:cubicBezTo>
                  <a:cubicBezTo>
                    <a:pt x="435667" y="762654"/>
                    <a:pt x="435667" y="763337"/>
                    <a:pt x="435667" y="764105"/>
                  </a:cubicBezTo>
                  <a:cubicBezTo>
                    <a:pt x="435325" y="763849"/>
                    <a:pt x="435070" y="763593"/>
                    <a:pt x="434728" y="763337"/>
                  </a:cubicBezTo>
                  <a:cubicBezTo>
                    <a:pt x="434728" y="763337"/>
                    <a:pt x="434728" y="763337"/>
                    <a:pt x="434728" y="763251"/>
                  </a:cubicBezTo>
                  <a:cubicBezTo>
                    <a:pt x="434301" y="760008"/>
                    <a:pt x="433790" y="756765"/>
                    <a:pt x="433278" y="753521"/>
                  </a:cubicBezTo>
                  <a:cubicBezTo>
                    <a:pt x="433960" y="755143"/>
                    <a:pt x="434643" y="756680"/>
                    <a:pt x="435411" y="758301"/>
                  </a:cubicBezTo>
                  <a:close/>
                  <a:moveTo>
                    <a:pt x="429609" y="744731"/>
                  </a:moveTo>
                  <a:cubicBezTo>
                    <a:pt x="430036" y="749595"/>
                    <a:pt x="430377" y="754546"/>
                    <a:pt x="430547" y="759411"/>
                  </a:cubicBezTo>
                  <a:cubicBezTo>
                    <a:pt x="428756" y="757789"/>
                    <a:pt x="426879" y="756253"/>
                    <a:pt x="425088" y="754631"/>
                  </a:cubicBezTo>
                  <a:cubicBezTo>
                    <a:pt x="423978" y="752327"/>
                    <a:pt x="422784" y="750022"/>
                    <a:pt x="421589" y="747718"/>
                  </a:cubicBezTo>
                  <a:cubicBezTo>
                    <a:pt x="421248" y="746864"/>
                    <a:pt x="420907" y="746011"/>
                    <a:pt x="420565" y="745072"/>
                  </a:cubicBezTo>
                  <a:cubicBezTo>
                    <a:pt x="422869" y="743536"/>
                    <a:pt x="425258" y="742000"/>
                    <a:pt x="427647" y="740378"/>
                  </a:cubicBezTo>
                  <a:cubicBezTo>
                    <a:pt x="428244" y="741829"/>
                    <a:pt x="428926" y="743280"/>
                    <a:pt x="429524" y="744645"/>
                  </a:cubicBezTo>
                  <a:close/>
                  <a:moveTo>
                    <a:pt x="348984" y="573522"/>
                  </a:moveTo>
                  <a:lnTo>
                    <a:pt x="353762" y="598358"/>
                  </a:lnTo>
                  <a:cubicBezTo>
                    <a:pt x="352738" y="596992"/>
                    <a:pt x="351714" y="595627"/>
                    <a:pt x="350691" y="594347"/>
                  </a:cubicBezTo>
                  <a:cubicBezTo>
                    <a:pt x="349581" y="591701"/>
                    <a:pt x="348472" y="589055"/>
                    <a:pt x="347363" y="586409"/>
                  </a:cubicBezTo>
                  <a:lnTo>
                    <a:pt x="333456" y="553465"/>
                  </a:lnTo>
                  <a:cubicBezTo>
                    <a:pt x="333456" y="553465"/>
                    <a:pt x="333456" y="553209"/>
                    <a:pt x="333456" y="553038"/>
                  </a:cubicBezTo>
                  <a:cubicBezTo>
                    <a:pt x="337040" y="556964"/>
                    <a:pt x="340538" y="560890"/>
                    <a:pt x="344121" y="564816"/>
                  </a:cubicBezTo>
                  <a:lnTo>
                    <a:pt x="347449" y="568401"/>
                  </a:lnTo>
                  <a:cubicBezTo>
                    <a:pt x="347790" y="569340"/>
                    <a:pt x="348131" y="570364"/>
                    <a:pt x="348472" y="571303"/>
                  </a:cubicBezTo>
                  <a:cubicBezTo>
                    <a:pt x="348643" y="572071"/>
                    <a:pt x="348814" y="572924"/>
                    <a:pt x="348984" y="573692"/>
                  </a:cubicBezTo>
                  <a:close/>
                  <a:moveTo>
                    <a:pt x="345657" y="587348"/>
                  </a:moveTo>
                  <a:lnTo>
                    <a:pt x="345657" y="587348"/>
                  </a:lnTo>
                  <a:cubicBezTo>
                    <a:pt x="345657" y="587348"/>
                    <a:pt x="345657" y="587348"/>
                    <a:pt x="345657" y="587348"/>
                  </a:cubicBezTo>
                  <a:lnTo>
                    <a:pt x="345657" y="587348"/>
                  </a:lnTo>
                  <a:cubicBezTo>
                    <a:pt x="342500" y="583507"/>
                    <a:pt x="339429" y="579667"/>
                    <a:pt x="336272" y="575741"/>
                  </a:cubicBezTo>
                  <a:cubicBezTo>
                    <a:pt x="336272" y="575229"/>
                    <a:pt x="336187" y="574717"/>
                    <a:pt x="336101" y="574205"/>
                  </a:cubicBezTo>
                  <a:cubicBezTo>
                    <a:pt x="335334" y="567889"/>
                    <a:pt x="334566" y="561658"/>
                    <a:pt x="333798" y="555342"/>
                  </a:cubicBezTo>
                  <a:lnTo>
                    <a:pt x="345913" y="587177"/>
                  </a:lnTo>
                  <a:cubicBezTo>
                    <a:pt x="345913" y="587177"/>
                    <a:pt x="346169" y="587860"/>
                    <a:pt x="346339" y="588202"/>
                  </a:cubicBezTo>
                  <a:cubicBezTo>
                    <a:pt x="346169" y="587946"/>
                    <a:pt x="345913" y="587604"/>
                    <a:pt x="345657" y="587348"/>
                  </a:cubicBezTo>
                  <a:lnTo>
                    <a:pt x="345657" y="587348"/>
                  </a:lnTo>
                  <a:close/>
                  <a:moveTo>
                    <a:pt x="359820" y="624987"/>
                  </a:moveTo>
                  <a:cubicBezTo>
                    <a:pt x="353080" y="616537"/>
                    <a:pt x="346510" y="607917"/>
                    <a:pt x="339941" y="599382"/>
                  </a:cubicBezTo>
                  <a:lnTo>
                    <a:pt x="339941" y="599382"/>
                  </a:lnTo>
                  <a:cubicBezTo>
                    <a:pt x="339941" y="599382"/>
                    <a:pt x="339941" y="599382"/>
                    <a:pt x="339941" y="599382"/>
                  </a:cubicBezTo>
                  <a:lnTo>
                    <a:pt x="339941" y="599382"/>
                  </a:lnTo>
                  <a:cubicBezTo>
                    <a:pt x="339941" y="599382"/>
                    <a:pt x="339941" y="599382"/>
                    <a:pt x="339941" y="599382"/>
                  </a:cubicBezTo>
                  <a:cubicBezTo>
                    <a:pt x="339514" y="598870"/>
                    <a:pt x="339173" y="598443"/>
                    <a:pt x="338746" y="597931"/>
                  </a:cubicBezTo>
                  <a:cubicBezTo>
                    <a:pt x="338320" y="594091"/>
                    <a:pt x="337893" y="590250"/>
                    <a:pt x="337467" y="586409"/>
                  </a:cubicBezTo>
                  <a:cubicBezTo>
                    <a:pt x="338576" y="587946"/>
                    <a:pt x="339685" y="589482"/>
                    <a:pt x="340794" y="590933"/>
                  </a:cubicBezTo>
                  <a:lnTo>
                    <a:pt x="340794" y="590933"/>
                  </a:lnTo>
                  <a:cubicBezTo>
                    <a:pt x="340794" y="590933"/>
                    <a:pt x="340879" y="591018"/>
                    <a:pt x="340879" y="591018"/>
                  </a:cubicBezTo>
                  <a:lnTo>
                    <a:pt x="340964" y="591018"/>
                  </a:lnTo>
                  <a:cubicBezTo>
                    <a:pt x="340964" y="591018"/>
                    <a:pt x="340964" y="591103"/>
                    <a:pt x="340964" y="591103"/>
                  </a:cubicBezTo>
                  <a:cubicBezTo>
                    <a:pt x="344718" y="595712"/>
                    <a:pt x="348643" y="600321"/>
                    <a:pt x="352568" y="604845"/>
                  </a:cubicBezTo>
                  <a:cubicBezTo>
                    <a:pt x="355042" y="611502"/>
                    <a:pt x="357516" y="618159"/>
                    <a:pt x="359905" y="624816"/>
                  </a:cubicBezTo>
                  <a:close/>
                  <a:moveTo>
                    <a:pt x="335077" y="603052"/>
                  </a:moveTo>
                  <a:lnTo>
                    <a:pt x="335163" y="603052"/>
                  </a:lnTo>
                  <a:cubicBezTo>
                    <a:pt x="335163" y="603052"/>
                    <a:pt x="335248" y="603308"/>
                    <a:pt x="335248" y="603308"/>
                  </a:cubicBezTo>
                  <a:lnTo>
                    <a:pt x="335248" y="603308"/>
                  </a:lnTo>
                  <a:cubicBezTo>
                    <a:pt x="336443" y="604759"/>
                    <a:pt x="337722" y="606125"/>
                    <a:pt x="338917" y="607576"/>
                  </a:cubicBezTo>
                  <a:lnTo>
                    <a:pt x="339600" y="609368"/>
                  </a:lnTo>
                  <a:cubicBezTo>
                    <a:pt x="339770" y="610478"/>
                    <a:pt x="339941" y="611587"/>
                    <a:pt x="340111" y="612611"/>
                  </a:cubicBezTo>
                  <a:cubicBezTo>
                    <a:pt x="340111" y="612782"/>
                    <a:pt x="340367" y="612697"/>
                    <a:pt x="340367" y="612611"/>
                  </a:cubicBezTo>
                  <a:cubicBezTo>
                    <a:pt x="340367" y="612014"/>
                    <a:pt x="340197" y="611416"/>
                    <a:pt x="340197" y="610819"/>
                  </a:cubicBezTo>
                  <a:lnTo>
                    <a:pt x="346425" y="627120"/>
                  </a:lnTo>
                  <a:cubicBezTo>
                    <a:pt x="349496" y="635485"/>
                    <a:pt x="352653" y="643849"/>
                    <a:pt x="355725" y="652128"/>
                  </a:cubicBezTo>
                  <a:cubicBezTo>
                    <a:pt x="348046" y="643934"/>
                    <a:pt x="340452" y="635655"/>
                    <a:pt x="332945" y="627291"/>
                  </a:cubicBezTo>
                  <a:cubicBezTo>
                    <a:pt x="332945" y="626950"/>
                    <a:pt x="332774" y="626694"/>
                    <a:pt x="332518" y="626523"/>
                  </a:cubicBezTo>
                  <a:cubicBezTo>
                    <a:pt x="332518" y="626523"/>
                    <a:pt x="332433" y="626523"/>
                    <a:pt x="332433" y="626523"/>
                  </a:cubicBezTo>
                  <a:cubicBezTo>
                    <a:pt x="330982" y="623792"/>
                    <a:pt x="329532" y="621061"/>
                    <a:pt x="328081" y="618330"/>
                  </a:cubicBezTo>
                  <a:lnTo>
                    <a:pt x="327826" y="615086"/>
                  </a:lnTo>
                  <a:cubicBezTo>
                    <a:pt x="327399" y="608600"/>
                    <a:pt x="326802" y="602199"/>
                    <a:pt x="326290" y="595712"/>
                  </a:cubicBezTo>
                  <a:cubicBezTo>
                    <a:pt x="326119" y="594005"/>
                    <a:pt x="326034" y="592213"/>
                    <a:pt x="325864" y="590506"/>
                  </a:cubicBezTo>
                  <a:cubicBezTo>
                    <a:pt x="328935" y="594774"/>
                    <a:pt x="332092" y="598956"/>
                    <a:pt x="335248" y="603138"/>
                  </a:cubicBezTo>
                  <a:lnTo>
                    <a:pt x="335248" y="603138"/>
                  </a:lnTo>
                  <a:close/>
                  <a:moveTo>
                    <a:pt x="328508" y="625243"/>
                  </a:moveTo>
                  <a:cubicBezTo>
                    <a:pt x="329106" y="626438"/>
                    <a:pt x="329702" y="627632"/>
                    <a:pt x="330214" y="628913"/>
                  </a:cubicBezTo>
                  <a:cubicBezTo>
                    <a:pt x="330214" y="628913"/>
                    <a:pt x="330129" y="628913"/>
                    <a:pt x="330044" y="628913"/>
                  </a:cubicBezTo>
                  <a:cubicBezTo>
                    <a:pt x="328935" y="628145"/>
                    <a:pt x="328594" y="626694"/>
                    <a:pt x="328508" y="625328"/>
                  </a:cubicBezTo>
                  <a:close/>
                  <a:moveTo>
                    <a:pt x="344718" y="650677"/>
                  </a:moveTo>
                  <a:cubicBezTo>
                    <a:pt x="342415" y="646068"/>
                    <a:pt x="340111" y="641459"/>
                    <a:pt x="337722" y="636850"/>
                  </a:cubicBezTo>
                  <a:cubicBezTo>
                    <a:pt x="345316" y="646921"/>
                    <a:pt x="353080" y="656822"/>
                    <a:pt x="361100" y="666466"/>
                  </a:cubicBezTo>
                  <a:cubicBezTo>
                    <a:pt x="362123" y="669197"/>
                    <a:pt x="363147" y="671928"/>
                    <a:pt x="364171" y="674660"/>
                  </a:cubicBezTo>
                  <a:cubicBezTo>
                    <a:pt x="359905" y="671246"/>
                    <a:pt x="355639" y="667832"/>
                    <a:pt x="351373" y="664418"/>
                  </a:cubicBezTo>
                  <a:cubicBezTo>
                    <a:pt x="349240" y="659809"/>
                    <a:pt x="347022" y="655200"/>
                    <a:pt x="344804" y="650591"/>
                  </a:cubicBezTo>
                  <a:close/>
                  <a:moveTo>
                    <a:pt x="366474" y="698728"/>
                  </a:moveTo>
                  <a:cubicBezTo>
                    <a:pt x="362806" y="690022"/>
                    <a:pt x="359052" y="681317"/>
                    <a:pt x="355127" y="672696"/>
                  </a:cubicBezTo>
                  <a:cubicBezTo>
                    <a:pt x="359393" y="676793"/>
                    <a:pt x="363744" y="680890"/>
                    <a:pt x="368010" y="684987"/>
                  </a:cubicBezTo>
                  <a:cubicBezTo>
                    <a:pt x="368607" y="686523"/>
                    <a:pt x="369119" y="688059"/>
                    <a:pt x="369716" y="689596"/>
                  </a:cubicBezTo>
                  <a:cubicBezTo>
                    <a:pt x="369887" y="691559"/>
                    <a:pt x="369972" y="693522"/>
                    <a:pt x="370143" y="695485"/>
                  </a:cubicBezTo>
                  <a:lnTo>
                    <a:pt x="370484" y="704019"/>
                  </a:lnTo>
                  <a:cubicBezTo>
                    <a:pt x="370484" y="704019"/>
                    <a:pt x="370740" y="704019"/>
                    <a:pt x="370740" y="704019"/>
                  </a:cubicBezTo>
                  <a:cubicBezTo>
                    <a:pt x="371167" y="701203"/>
                    <a:pt x="371508" y="698301"/>
                    <a:pt x="371935" y="695485"/>
                  </a:cubicBezTo>
                  <a:cubicBezTo>
                    <a:pt x="373044" y="698472"/>
                    <a:pt x="374153" y="701374"/>
                    <a:pt x="375262" y="704361"/>
                  </a:cubicBezTo>
                  <a:cubicBezTo>
                    <a:pt x="373044" y="704361"/>
                    <a:pt x="370825" y="704275"/>
                    <a:pt x="368692" y="704190"/>
                  </a:cubicBezTo>
                  <a:cubicBezTo>
                    <a:pt x="368095" y="702483"/>
                    <a:pt x="367498" y="700862"/>
                    <a:pt x="366816" y="699155"/>
                  </a:cubicBezTo>
                  <a:lnTo>
                    <a:pt x="366816" y="699155"/>
                  </a:lnTo>
                  <a:cubicBezTo>
                    <a:pt x="366816" y="699155"/>
                    <a:pt x="366730" y="698898"/>
                    <a:pt x="366730" y="698898"/>
                  </a:cubicBezTo>
                  <a:lnTo>
                    <a:pt x="366730" y="698642"/>
                  </a:lnTo>
                  <a:cubicBezTo>
                    <a:pt x="366730" y="698642"/>
                    <a:pt x="366645" y="698642"/>
                    <a:pt x="366645" y="698642"/>
                  </a:cubicBezTo>
                  <a:close/>
                  <a:moveTo>
                    <a:pt x="387207" y="813351"/>
                  </a:moveTo>
                  <a:cubicBezTo>
                    <a:pt x="384988" y="807718"/>
                    <a:pt x="382770" y="802085"/>
                    <a:pt x="380552" y="796452"/>
                  </a:cubicBezTo>
                  <a:cubicBezTo>
                    <a:pt x="384306" y="799610"/>
                    <a:pt x="388060" y="802682"/>
                    <a:pt x="391814" y="805840"/>
                  </a:cubicBezTo>
                  <a:cubicBezTo>
                    <a:pt x="394970" y="813265"/>
                    <a:pt x="398127" y="820776"/>
                    <a:pt x="401198" y="828287"/>
                  </a:cubicBezTo>
                  <a:cubicBezTo>
                    <a:pt x="397615" y="826068"/>
                    <a:pt x="394032" y="823849"/>
                    <a:pt x="390449" y="821544"/>
                  </a:cubicBezTo>
                  <a:lnTo>
                    <a:pt x="387207" y="813351"/>
                  </a:lnTo>
                  <a:close/>
                  <a:moveTo>
                    <a:pt x="411948" y="843820"/>
                  </a:moveTo>
                  <a:cubicBezTo>
                    <a:pt x="410925" y="841601"/>
                    <a:pt x="409986" y="839382"/>
                    <a:pt x="408962" y="837248"/>
                  </a:cubicBezTo>
                  <a:cubicBezTo>
                    <a:pt x="417580" y="843393"/>
                    <a:pt x="426196" y="849538"/>
                    <a:pt x="434813" y="855684"/>
                  </a:cubicBezTo>
                  <a:cubicBezTo>
                    <a:pt x="435411" y="857391"/>
                    <a:pt x="436093" y="859098"/>
                    <a:pt x="436691" y="860805"/>
                  </a:cubicBezTo>
                  <a:cubicBezTo>
                    <a:pt x="436691" y="865840"/>
                    <a:pt x="436691" y="870961"/>
                    <a:pt x="436520" y="875997"/>
                  </a:cubicBezTo>
                  <a:cubicBezTo>
                    <a:pt x="431486" y="872583"/>
                    <a:pt x="426367" y="869169"/>
                    <a:pt x="421334" y="865755"/>
                  </a:cubicBezTo>
                  <a:cubicBezTo>
                    <a:pt x="418262" y="858415"/>
                    <a:pt x="415105" y="851160"/>
                    <a:pt x="411948" y="843905"/>
                  </a:cubicBezTo>
                  <a:close/>
                  <a:moveTo>
                    <a:pt x="440103" y="934204"/>
                  </a:moveTo>
                  <a:cubicBezTo>
                    <a:pt x="440956" y="934802"/>
                    <a:pt x="441809" y="935399"/>
                    <a:pt x="442577" y="935996"/>
                  </a:cubicBezTo>
                  <a:cubicBezTo>
                    <a:pt x="445308" y="943337"/>
                    <a:pt x="448038" y="950676"/>
                    <a:pt x="450683" y="958017"/>
                  </a:cubicBezTo>
                  <a:cubicBezTo>
                    <a:pt x="443260" y="953322"/>
                    <a:pt x="435837" y="948628"/>
                    <a:pt x="428415" y="943934"/>
                  </a:cubicBezTo>
                  <a:cubicBezTo>
                    <a:pt x="427391" y="940093"/>
                    <a:pt x="426282" y="936253"/>
                    <a:pt x="425172" y="932412"/>
                  </a:cubicBezTo>
                  <a:lnTo>
                    <a:pt x="425172" y="932412"/>
                  </a:lnTo>
                  <a:cubicBezTo>
                    <a:pt x="425172" y="932412"/>
                    <a:pt x="425088" y="932071"/>
                    <a:pt x="425088" y="932071"/>
                  </a:cubicBezTo>
                  <a:lnTo>
                    <a:pt x="425088" y="931729"/>
                  </a:lnTo>
                  <a:cubicBezTo>
                    <a:pt x="425088" y="931729"/>
                    <a:pt x="425002" y="931729"/>
                    <a:pt x="425002" y="931729"/>
                  </a:cubicBezTo>
                  <a:cubicBezTo>
                    <a:pt x="423893" y="928059"/>
                    <a:pt x="422698" y="924474"/>
                    <a:pt x="421589" y="920804"/>
                  </a:cubicBezTo>
                  <a:cubicBezTo>
                    <a:pt x="427305" y="924986"/>
                    <a:pt x="433107" y="929169"/>
                    <a:pt x="438909" y="933351"/>
                  </a:cubicBezTo>
                  <a:cubicBezTo>
                    <a:pt x="438738" y="934460"/>
                    <a:pt x="438653" y="935570"/>
                    <a:pt x="438482" y="936679"/>
                  </a:cubicBezTo>
                  <a:lnTo>
                    <a:pt x="436776" y="948457"/>
                  </a:lnTo>
                  <a:cubicBezTo>
                    <a:pt x="436776" y="948457"/>
                    <a:pt x="437032" y="948628"/>
                    <a:pt x="437032" y="948457"/>
                  </a:cubicBezTo>
                  <a:lnTo>
                    <a:pt x="439506" y="936765"/>
                  </a:lnTo>
                  <a:cubicBezTo>
                    <a:pt x="439676" y="935911"/>
                    <a:pt x="439847" y="935058"/>
                    <a:pt x="440018" y="934119"/>
                  </a:cubicBezTo>
                  <a:close/>
                  <a:moveTo>
                    <a:pt x="427903" y="1002398"/>
                  </a:moveTo>
                  <a:lnTo>
                    <a:pt x="422443" y="981743"/>
                  </a:lnTo>
                  <a:lnTo>
                    <a:pt x="421248" y="977561"/>
                  </a:lnTo>
                  <a:lnTo>
                    <a:pt x="435411" y="987974"/>
                  </a:lnTo>
                  <a:cubicBezTo>
                    <a:pt x="436264" y="991046"/>
                    <a:pt x="437202" y="994034"/>
                    <a:pt x="438055" y="997106"/>
                  </a:cubicBezTo>
                  <a:cubicBezTo>
                    <a:pt x="440103" y="1004531"/>
                    <a:pt x="442151" y="1012042"/>
                    <a:pt x="444199" y="1019467"/>
                  </a:cubicBezTo>
                  <a:cubicBezTo>
                    <a:pt x="438909" y="1015797"/>
                    <a:pt x="433875" y="1011786"/>
                    <a:pt x="429268" y="1007348"/>
                  </a:cubicBezTo>
                  <a:cubicBezTo>
                    <a:pt x="428842" y="1005641"/>
                    <a:pt x="428415" y="1004019"/>
                    <a:pt x="427988" y="1002312"/>
                  </a:cubicBezTo>
                  <a:close/>
                  <a:moveTo>
                    <a:pt x="529345" y="1266039"/>
                  </a:moveTo>
                  <a:lnTo>
                    <a:pt x="529345" y="1266039"/>
                  </a:lnTo>
                  <a:cubicBezTo>
                    <a:pt x="528833" y="1268514"/>
                    <a:pt x="528236" y="1271075"/>
                    <a:pt x="527639" y="1273550"/>
                  </a:cubicBezTo>
                  <a:cubicBezTo>
                    <a:pt x="521837" y="1269453"/>
                    <a:pt x="516121" y="1265271"/>
                    <a:pt x="510319" y="1261089"/>
                  </a:cubicBezTo>
                  <a:lnTo>
                    <a:pt x="510319" y="1259382"/>
                  </a:lnTo>
                  <a:cubicBezTo>
                    <a:pt x="510319" y="1259382"/>
                    <a:pt x="509978" y="1254005"/>
                    <a:pt x="509978" y="1254005"/>
                  </a:cubicBezTo>
                  <a:cubicBezTo>
                    <a:pt x="510319" y="1253066"/>
                    <a:pt x="510660" y="1252127"/>
                    <a:pt x="511002" y="1251188"/>
                  </a:cubicBezTo>
                  <a:lnTo>
                    <a:pt x="511002" y="1251188"/>
                  </a:lnTo>
                  <a:cubicBezTo>
                    <a:pt x="511002" y="1251188"/>
                    <a:pt x="511002" y="1251018"/>
                    <a:pt x="511002" y="1251018"/>
                  </a:cubicBezTo>
                  <a:lnTo>
                    <a:pt x="511002" y="1250847"/>
                  </a:lnTo>
                  <a:cubicBezTo>
                    <a:pt x="511002" y="1250847"/>
                    <a:pt x="511002" y="1250847"/>
                    <a:pt x="511002" y="1250847"/>
                  </a:cubicBezTo>
                  <a:cubicBezTo>
                    <a:pt x="511855" y="1247860"/>
                    <a:pt x="512708" y="1244787"/>
                    <a:pt x="513561" y="1241800"/>
                  </a:cubicBezTo>
                  <a:cubicBezTo>
                    <a:pt x="519704" y="1245982"/>
                    <a:pt x="525847" y="1250164"/>
                    <a:pt x="531990" y="1254346"/>
                  </a:cubicBezTo>
                  <a:cubicBezTo>
                    <a:pt x="531137" y="1258187"/>
                    <a:pt x="530198" y="1262028"/>
                    <a:pt x="529260" y="1265868"/>
                  </a:cubicBezTo>
                  <a:lnTo>
                    <a:pt x="529260" y="1265868"/>
                  </a:lnTo>
                  <a:cubicBezTo>
                    <a:pt x="529260" y="1265868"/>
                    <a:pt x="529260" y="1265868"/>
                    <a:pt x="529260" y="1265868"/>
                  </a:cubicBezTo>
                  <a:lnTo>
                    <a:pt x="529260" y="1265868"/>
                  </a:lnTo>
                  <a:close/>
                  <a:moveTo>
                    <a:pt x="595125" y="1222170"/>
                  </a:moveTo>
                  <a:cubicBezTo>
                    <a:pt x="594186" y="1221487"/>
                    <a:pt x="593248" y="1220804"/>
                    <a:pt x="592309" y="1220122"/>
                  </a:cubicBezTo>
                  <a:cubicBezTo>
                    <a:pt x="592650" y="1219610"/>
                    <a:pt x="593077" y="1219012"/>
                    <a:pt x="593418" y="1218500"/>
                  </a:cubicBezTo>
                  <a:lnTo>
                    <a:pt x="593418" y="1218500"/>
                  </a:lnTo>
                  <a:cubicBezTo>
                    <a:pt x="593418" y="1218500"/>
                    <a:pt x="593418" y="1218500"/>
                    <a:pt x="593418" y="1218500"/>
                  </a:cubicBezTo>
                  <a:lnTo>
                    <a:pt x="593418" y="1218500"/>
                  </a:lnTo>
                  <a:cubicBezTo>
                    <a:pt x="593418" y="1218500"/>
                    <a:pt x="593418" y="1218500"/>
                    <a:pt x="593418" y="1218500"/>
                  </a:cubicBezTo>
                  <a:cubicBezTo>
                    <a:pt x="593930" y="1217561"/>
                    <a:pt x="594442" y="1216537"/>
                    <a:pt x="594954" y="1215598"/>
                  </a:cubicBezTo>
                  <a:cubicBezTo>
                    <a:pt x="595380" y="1217476"/>
                    <a:pt x="595722" y="1219353"/>
                    <a:pt x="596149" y="1221231"/>
                  </a:cubicBezTo>
                  <a:cubicBezTo>
                    <a:pt x="595807" y="1221572"/>
                    <a:pt x="595466" y="1221914"/>
                    <a:pt x="595125" y="1222255"/>
                  </a:cubicBezTo>
                  <a:close/>
                  <a:moveTo>
                    <a:pt x="603571" y="1213806"/>
                  </a:moveTo>
                  <a:lnTo>
                    <a:pt x="601012" y="1216366"/>
                  </a:lnTo>
                  <a:cubicBezTo>
                    <a:pt x="599988" y="1217390"/>
                    <a:pt x="598879" y="1218415"/>
                    <a:pt x="597855" y="1219524"/>
                  </a:cubicBezTo>
                  <a:cubicBezTo>
                    <a:pt x="597428" y="1217134"/>
                    <a:pt x="597087" y="1214830"/>
                    <a:pt x="596660" y="1212440"/>
                  </a:cubicBezTo>
                  <a:cubicBezTo>
                    <a:pt x="599391" y="1207149"/>
                    <a:pt x="601779" y="1201686"/>
                    <a:pt x="603998" y="1196224"/>
                  </a:cubicBezTo>
                  <a:lnTo>
                    <a:pt x="605192" y="1196907"/>
                  </a:lnTo>
                  <a:cubicBezTo>
                    <a:pt x="605192" y="1196907"/>
                    <a:pt x="605192" y="1197333"/>
                    <a:pt x="605192" y="1197589"/>
                  </a:cubicBezTo>
                  <a:cubicBezTo>
                    <a:pt x="604851" y="1203052"/>
                    <a:pt x="604254" y="1208429"/>
                    <a:pt x="603571" y="1213891"/>
                  </a:cubicBezTo>
                  <a:close/>
                  <a:moveTo>
                    <a:pt x="479264" y="865669"/>
                  </a:moveTo>
                  <a:cubicBezTo>
                    <a:pt x="478155" y="864816"/>
                    <a:pt x="477045" y="864048"/>
                    <a:pt x="475936" y="863194"/>
                  </a:cubicBezTo>
                  <a:cubicBezTo>
                    <a:pt x="474486" y="859780"/>
                    <a:pt x="473036" y="856281"/>
                    <a:pt x="471585" y="852867"/>
                  </a:cubicBezTo>
                  <a:lnTo>
                    <a:pt x="471585" y="850648"/>
                  </a:lnTo>
                  <a:cubicBezTo>
                    <a:pt x="471585" y="850648"/>
                    <a:pt x="471415" y="850563"/>
                    <a:pt x="471415" y="850648"/>
                  </a:cubicBezTo>
                  <a:lnTo>
                    <a:pt x="471244" y="852014"/>
                  </a:lnTo>
                  <a:cubicBezTo>
                    <a:pt x="469623" y="848258"/>
                    <a:pt x="468087" y="844503"/>
                    <a:pt x="466552" y="840833"/>
                  </a:cubicBezTo>
                  <a:lnTo>
                    <a:pt x="466552" y="840833"/>
                  </a:lnTo>
                  <a:cubicBezTo>
                    <a:pt x="466552" y="840833"/>
                    <a:pt x="466466" y="840577"/>
                    <a:pt x="466466" y="840577"/>
                  </a:cubicBezTo>
                  <a:lnTo>
                    <a:pt x="466466" y="840406"/>
                  </a:lnTo>
                  <a:cubicBezTo>
                    <a:pt x="466381" y="839211"/>
                    <a:pt x="466381" y="838017"/>
                    <a:pt x="466295" y="836822"/>
                  </a:cubicBezTo>
                  <a:lnTo>
                    <a:pt x="466978" y="837334"/>
                  </a:lnTo>
                  <a:cubicBezTo>
                    <a:pt x="471159" y="846722"/>
                    <a:pt x="475254" y="856196"/>
                    <a:pt x="479349" y="865669"/>
                  </a:cubicBezTo>
                  <a:close/>
                  <a:moveTo>
                    <a:pt x="405464" y="829396"/>
                  </a:moveTo>
                  <a:lnTo>
                    <a:pt x="402905" y="818045"/>
                  </a:lnTo>
                  <a:lnTo>
                    <a:pt x="401966" y="814290"/>
                  </a:lnTo>
                  <a:cubicBezTo>
                    <a:pt x="406830" y="818301"/>
                    <a:pt x="411778" y="822227"/>
                    <a:pt x="416726" y="826153"/>
                  </a:cubicBezTo>
                  <a:cubicBezTo>
                    <a:pt x="416726" y="829567"/>
                    <a:pt x="416556" y="832896"/>
                    <a:pt x="416470" y="836310"/>
                  </a:cubicBezTo>
                  <a:cubicBezTo>
                    <a:pt x="416470" y="836310"/>
                    <a:pt x="416726" y="836395"/>
                    <a:pt x="416726" y="836310"/>
                  </a:cubicBezTo>
                  <a:cubicBezTo>
                    <a:pt x="417153" y="833237"/>
                    <a:pt x="417494" y="830079"/>
                    <a:pt x="417835" y="827007"/>
                  </a:cubicBezTo>
                  <a:cubicBezTo>
                    <a:pt x="420822" y="829311"/>
                    <a:pt x="423808" y="831701"/>
                    <a:pt x="426793" y="834005"/>
                  </a:cubicBezTo>
                  <a:cubicBezTo>
                    <a:pt x="427391" y="835456"/>
                    <a:pt x="427903" y="836992"/>
                    <a:pt x="428500" y="838443"/>
                  </a:cubicBezTo>
                  <a:lnTo>
                    <a:pt x="428159" y="841004"/>
                  </a:lnTo>
                  <a:lnTo>
                    <a:pt x="427562" y="844930"/>
                  </a:lnTo>
                  <a:cubicBezTo>
                    <a:pt x="420565" y="840577"/>
                    <a:pt x="413655" y="836224"/>
                    <a:pt x="406659" y="831872"/>
                  </a:cubicBezTo>
                  <a:cubicBezTo>
                    <a:pt x="406318" y="831103"/>
                    <a:pt x="405891" y="830250"/>
                    <a:pt x="405550" y="829482"/>
                  </a:cubicBezTo>
                  <a:close/>
                  <a:moveTo>
                    <a:pt x="436605" y="903223"/>
                  </a:moveTo>
                  <a:cubicBezTo>
                    <a:pt x="437117" y="898955"/>
                    <a:pt x="437629" y="894773"/>
                    <a:pt x="438055" y="890506"/>
                  </a:cubicBezTo>
                  <a:cubicBezTo>
                    <a:pt x="438312" y="888116"/>
                    <a:pt x="438567" y="885641"/>
                    <a:pt x="438824" y="883166"/>
                  </a:cubicBezTo>
                  <a:cubicBezTo>
                    <a:pt x="440188" y="884190"/>
                    <a:pt x="441468" y="885129"/>
                    <a:pt x="442833" y="886153"/>
                  </a:cubicBezTo>
                  <a:cubicBezTo>
                    <a:pt x="442577" y="892896"/>
                    <a:pt x="442236" y="899638"/>
                    <a:pt x="441809" y="906295"/>
                  </a:cubicBezTo>
                  <a:cubicBezTo>
                    <a:pt x="440103" y="905271"/>
                    <a:pt x="438397" y="904247"/>
                    <a:pt x="436691" y="903223"/>
                  </a:cubicBezTo>
                  <a:cubicBezTo>
                    <a:pt x="436691" y="903223"/>
                    <a:pt x="436691" y="903223"/>
                    <a:pt x="436691" y="903223"/>
                  </a:cubicBezTo>
                  <a:close/>
                  <a:moveTo>
                    <a:pt x="455033" y="957504"/>
                  </a:moveTo>
                  <a:cubicBezTo>
                    <a:pt x="453242" y="951957"/>
                    <a:pt x="451450" y="946494"/>
                    <a:pt x="449658" y="940947"/>
                  </a:cubicBezTo>
                  <a:cubicBezTo>
                    <a:pt x="452304" y="942825"/>
                    <a:pt x="454949" y="944617"/>
                    <a:pt x="457593" y="946494"/>
                  </a:cubicBezTo>
                  <a:cubicBezTo>
                    <a:pt x="457508" y="948116"/>
                    <a:pt x="457423" y="949738"/>
                    <a:pt x="457252" y="951359"/>
                  </a:cubicBezTo>
                  <a:cubicBezTo>
                    <a:pt x="456996" y="954773"/>
                    <a:pt x="456655" y="958187"/>
                    <a:pt x="456313" y="961601"/>
                  </a:cubicBezTo>
                  <a:cubicBezTo>
                    <a:pt x="456313" y="961601"/>
                    <a:pt x="456313" y="961601"/>
                    <a:pt x="456313" y="961601"/>
                  </a:cubicBezTo>
                  <a:cubicBezTo>
                    <a:pt x="455887" y="960235"/>
                    <a:pt x="455460" y="958870"/>
                    <a:pt x="455033" y="957504"/>
                  </a:cubicBezTo>
                  <a:close/>
                  <a:moveTo>
                    <a:pt x="496754" y="1126324"/>
                  </a:moveTo>
                  <a:lnTo>
                    <a:pt x="496754" y="1126324"/>
                  </a:lnTo>
                  <a:cubicBezTo>
                    <a:pt x="495047" y="1117618"/>
                    <a:pt x="493256" y="1108913"/>
                    <a:pt x="491293" y="1100207"/>
                  </a:cubicBezTo>
                  <a:cubicBezTo>
                    <a:pt x="497692" y="1104901"/>
                    <a:pt x="504091" y="1109510"/>
                    <a:pt x="510490" y="1114290"/>
                  </a:cubicBezTo>
                  <a:cubicBezTo>
                    <a:pt x="510746" y="1115484"/>
                    <a:pt x="511002" y="1116679"/>
                    <a:pt x="511258" y="1117874"/>
                  </a:cubicBezTo>
                  <a:cubicBezTo>
                    <a:pt x="511002" y="1119411"/>
                    <a:pt x="510746" y="1120947"/>
                    <a:pt x="510490" y="1122398"/>
                  </a:cubicBezTo>
                  <a:cubicBezTo>
                    <a:pt x="510490" y="1122398"/>
                    <a:pt x="510490" y="1122398"/>
                    <a:pt x="510490" y="1122398"/>
                  </a:cubicBezTo>
                  <a:lnTo>
                    <a:pt x="510490" y="1122398"/>
                  </a:lnTo>
                  <a:cubicBezTo>
                    <a:pt x="510490" y="1122398"/>
                    <a:pt x="510490" y="1122398"/>
                    <a:pt x="510490" y="1122398"/>
                  </a:cubicBezTo>
                  <a:lnTo>
                    <a:pt x="512282" y="1122739"/>
                  </a:lnTo>
                  <a:cubicBezTo>
                    <a:pt x="513476" y="1127860"/>
                    <a:pt x="514585" y="1133066"/>
                    <a:pt x="515609" y="1138187"/>
                  </a:cubicBezTo>
                  <a:cubicBezTo>
                    <a:pt x="509381" y="1134603"/>
                    <a:pt x="503067" y="1131018"/>
                    <a:pt x="496839" y="1127518"/>
                  </a:cubicBezTo>
                  <a:cubicBezTo>
                    <a:pt x="496839" y="1127262"/>
                    <a:pt x="496839" y="1127092"/>
                    <a:pt x="496754" y="1126836"/>
                  </a:cubicBezTo>
                  <a:lnTo>
                    <a:pt x="496754" y="1126836"/>
                  </a:lnTo>
                  <a:cubicBezTo>
                    <a:pt x="496754" y="1126836"/>
                    <a:pt x="496754" y="1126580"/>
                    <a:pt x="496754" y="1126580"/>
                  </a:cubicBezTo>
                  <a:lnTo>
                    <a:pt x="496754" y="1126324"/>
                  </a:lnTo>
                  <a:close/>
                  <a:moveTo>
                    <a:pt x="501958" y="1162085"/>
                  </a:moveTo>
                  <a:cubicBezTo>
                    <a:pt x="504432" y="1163877"/>
                    <a:pt x="506906" y="1165669"/>
                    <a:pt x="509381" y="1167547"/>
                  </a:cubicBezTo>
                  <a:cubicBezTo>
                    <a:pt x="509039" y="1169254"/>
                    <a:pt x="508613" y="1171046"/>
                    <a:pt x="508272" y="1172753"/>
                  </a:cubicBezTo>
                  <a:cubicBezTo>
                    <a:pt x="507248" y="1177191"/>
                    <a:pt x="506139" y="1181544"/>
                    <a:pt x="505030" y="1185897"/>
                  </a:cubicBezTo>
                  <a:cubicBezTo>
                    <a:pt x="505030" y="1185897"/>
                    <a:pt x="504859" y="1185812"/>
                    <a:pt x="504774" y="1185726"/>
                  </a:cubicBezTo>
                  <a:cubicBezTo>
                    <a:pt x="504688" y="1184873"/>
                    <a:pt x="504603" y="1184019"/>
                    <a:pt x="504518" y="1183080"/>
                  </a:cubicBezTo>
                  <a:cubicBezTo>
                    <a:pt x="503750" y="1176082"/>
                    <a:pt x="502897" y="1169083"/>
                    <a:pt x="501958" y="1162085"/>
                  </a:cubicBezTo>
                  <a:close/>
                  <a:moveTo>
                    <a:pt x="504432" y="1228230"/>
                  </a:moveTo>
                  <a:lnTo>
                    <a:pt x="504262" y="1228230"/>
                  </a:lnTo>
                  <a:cubicBezTo>
                    <a:pt x="504262" y="1228230"/>
                    <a:pt x="504091" y="1227973"/>
                    <a:pt x="504091" y="1227973"/>
                  </a:cubicBezTo>
                  <a:lnTo>
                    <a:pt x="504091" y="1227973"/>
                  </a:lnTo>
                  <a:cubicBezTo>
                    <a:pt x="502300" y="1226693"/>
                    <a:pt x="500508" y="1225499"/>
                    <a:pt x="498716" y="1224218"/>
                  </a:cubicBezTo>
                  <a:cubicBezTo>
                    <a:pt x="499655" y="1220634"/>
                    <a:pt x="500593" y="1217049"/>
                    <a:pt x="501531" y="1213464"/>
                  </a:cubicBezTo>
                  <a:cubicBezTo>
                    <a:pt x="501788" y="1212440"/>
                    <a:pt x="502043" y="1211331"/>
                    <a:pt x="502300" y="1210307"/>
                  </a:cubicBezTo>
                  <a:cubicBezTo>
                    <a:pt x="502982" y="1210733"/>
                    <a:pt x="503579" y="1211160"/>
                    <a:pt x="504262" y="1211587"/>
                  </a:cubicBezTo>
                  <a:cubicBezTo>
                    <a:pt x="505030" y="1217646"/>
                    <a:pt x="505712" y="1223706"/>
                    <a:pt x="506395" y="1229681"/>
                  </a:cubicBezTo>
                  <a:cubicBezTo>
                    <a:pt x="505712" y="1229169"/>
                    <a:pt x="505115" y="1228742"/>
                    <a:pt x="504432" y="1228230"/>
                  </a:cubicBezTo>
                  <a:lnTo>
                    <a:pt x="504432" y="1228230"/>
                  </a:lnTo>
                  <a:close/>
                  <a:moveTo>
                    <a:pt x="508698" y="1231473"/>
                  </a:moveTo>
                  <a:cubicBezTo>
                    <a:pt x="508272" y="1225499"/>
                    <a:pt x="507845" y="1219524"/>
                    <a:pt x="507333" y="1213635"/>
                  </a:cubicBezTo>
                  <a:cubicBezTo>
                    <a:pt x="509893" y="1215257"/>
                    <a:pt x="512367" y="1216793"/>
                    <a:pt x="514926" y="1218415"/>
                  </a:cubicBezTo>
                  <a:cubicBezTo>
                    <a:pt x="513561" y="1223279"/>
                    <a:pt x="512111" y="1228144"/>
                    <a:pt x="510575" y="1232924"/>
                  </a:cubicBezTo>
                  <a:cubicBezTo>
                    <a:pt x="509893" y="1232412"/>
                    <a:pt x="509296" y="1231985"/>
                    <a:pt x="508613" y="1231473"/>
                  </a:cubicBezTo>
                  <a:close/>
                  <a:moveTo>
                    <a:pt x="595210" y="1203991"/>
                  </a:moveTo>
                  <a:cubicBezTo>
                    <a:pt x="595039" y="1202881"/>
                    <a:pt x="594783" y="1201857"/>
                    <a:pt x="594613" y="1200748"/>
                  </a:cubicBezTo>
                  <a:cubicBezTo>
                    <a:pt x="594783" y="1200577"/>
                    <a:pt x="594954" y="1200406"/>
                    <a:pt x="595125" y="1200235"/>
                  </a:cubicBezTo>
                  <a:cubicBezTo>
                    <a:pt x="596575" y="1198870"/>
                    <a:pt x="598111" y="1197504"/>
                    <a:pt x="599561" y="1196224"/>
                  </a:cubicBezTo>
                  <a:cubicBezTo>
                    <a:pt x="598111" y="1198870"/>
                    <a:pt x="596660" y="1201430"/>
                    <a:pt x="595210" y="1204076"/>
                  </a:cubicBezTo>
                  <a:close/>
                  <a:moveTo>
                    <a:pt x="605704" y="1186836"/>
                  </a:moveTo>
                  <a:lnTo>
                    <a:pt x="603571" y="1188799"/>
                  </a:lnTo>
                  <a:cubicBezTo>
                    <a:pt x="602291" y="1189908"/>
                    <a:pt x="601097" y="1191188"/>
                    <a:pt x="599902" y="1192383"/>
                  </a:cubicBezTo>
                  <a:lnTo>
                    <a:pt x="593930" y="1188372"/>
                  </a:lnTo>
                  <a:cubicBezTo>
                    <a:pt x="593504" y="1188030"/>
                    <a:pt x="592992" y="1187774"/>
                    <a:pt x="592565" y="1187433"/>
                  </a:cubicBezTo>
                  <a:cubicBezTo>
                    <a:pt x="593333" y="1185129"/>
                    <a:pt x="594016" y="1182824"/>
                    <a:pt x="594698" y="1180605"/>
                  </a:cubicBezTo>
                  <a:lnTo>
                    <a:pt x="595551" y="1177362"/>
                  </a:lnTo>
                  <a:cubicBezTo>
                    <a:pt x="598964" y="1179837"/>
                    <a:pt x="602291" y="1182397"/>
                    <a:pt x="605704" y="1184873"/>
                  </a:cubicBezTo>
                  <a:cubicBezTo>
                    <a:pt x="605704" y="1185556"/>
                    <a:pt x="605704" y="1186238"/>
                    <a:pt x="605704" y="1186836"/>
                  </a:cubicBezTo>
                  <a:close/>
                  <a:moveTo>
                    <a:pt x="457764" y="816765"/>
                  </a:moveTo>
                  <a:cubicBezTo>
                    <a:pt x="457678" y="818301"/>
                    <a:pt x="457508" y="819923"/>
                    <a:pt x="457423" y="821459"/>
                  </a:cubicBezTo>
                  <a:cubicBezTo>
                    <a:pt x="455802" y="818045"/>
                    <a:pt x="454266" y="814631"/>
                    <a:pt x="452645" y="811217"/>
                  </a:cubicBezTo>
                  <a:lnTo>
                    <a:pt x="454351" y="808145"/>
                  </a:lnTo>
                  <a:lnTo>
                    <a:pt x="454351" y="808145"/>
                  </a:lnTo>
                  <a:cubicBezTo>
                    <a:pt x="455460" y="810961"/>
                    <a:pt x="456570" y="813863"/>
                    <a:pt x="457678" y="816765"/>
                  </a:cubicBezTo>
                  <a:close/>
                  <a:moveTo>
                    <a:pt x="384903" y="747718"/>
                  </a:moveTo>
                  <a:cubicBezTo>
                    <a:pt x="386183" y="748827"/>
                    <a:pt x="387462" y="750022"/>
                    <a:pt x="388742" y="751132"/>
                  </a:cubicBezTo>
                  <a:cubicBezTo>
                    <a:pt x="387548" y="751815"/>
                    <a:pt x="386353" y="752412"/>
                    <a:pt x="385074" y="753095"/>
                  </a:cubicBezTo>
                  <a:cubicBezTo>
                    <a:pt x="384818" y="752327"/>
                    <a:pt x="384562" y="751559"/>
                    <a:pt x="384391" y="750705"/>
                  </a:cubicBezTo>
                  <a:cubicBezTo>
                    <a:pt x="384476" y="750193"/>
                    <a:pt x="384562" y="749595"/>
                    <a:pt x="384647" y="749083"/>
                  </a:cubicBezTo>
                  <a:cubicBezTo>
                    <a:pt x="384647" y="748657"/>
                    <a:pt x="384732" y="748230"/>
                    <a:pt x="384818" y="747803"/>
                  </a:cubicBezTo>
                  <a:close/>
                  <a:moveTo>
                    <a:pt x="450683" y="918073"/>
                  </a:moveTo>
                  <a:cubicBezTo>
                    <a:pt x="453412" y="919866"/>
                    <a:pt x="456143" y="921658"/>
                    <a:pt x="458873" y="923365"/>
                  </a:cubicBezTo>
                  <a:cubicBezTo>
                    <a:pt x="458532" y="929083"/>
                    <a:pt x="458276" y="934887"/>
                    <a:pt x="457849" y="940605"/>
                  </a:cubicBezTo>
                  <a:cubicBezTo>
                    <a:pt x="454351" y="938386"/>
                    <a:pt x="450853" y="936167"/>
                    <a:pt x="447355" y="934034"/>
                  </a:cubicBezTo>
                  <a:cubicBezTo>
                    <a:pt x="448294" y="929681"/>
                    <a:pt x="449232" y="925243"/>
                    <a:pt x="450085" y="920890"/>
                  </a:cubicBezTo>
                  <a:cubicBezTo>
                    <a:pt x="450256" y="919951"/>
                    <a:pt x="450427" y="919012"/>
                    <a:pt x="450597" y="918073"/>
                  </a:cubicBezTo>
                  <a:close/>
                  <a:moveTo>
                    <a:pt x="459470" y="947860"/>
                  </a:moveTo>
                  <a:cubicBezTo>
                    <a:pt x="459982" y="948201"/>
                    <a:pt x="460579" y="948543"/>
                    <a:pt x="461091" y="948970"/>
                  </a:cubicBezTo>
                  <a:cubicBezTo>
                    <a:pt x="460835" y="954005"/>
                    <a:pt x="460579" y="959041"/>
                    <a:pt x="460238" y="964076"/>
                  </a:cubicBezTo>
                  <a:cubicBezTo>
                    <a:pt x="459129" y="963393"/>
                    <a:pt x="458105" y="962711"/>
                    <a:pt x="456996" y="962028"/>
                  </a:cubicBezTo>
                  <a:cubicBezTo>
                    <a:pt x="457593" y="958443"/>
                    <a:pt x="458276" y="954944"/>
                    <a:pt x="458873" y="951359"/>
                  </a:cubicBezTo>
                  <a:cubicBezTo>
                    <a:pt x="459044" y="950164"/>
                    <a:pt x="459299" y="948970"/>
                    <a:pt x="459470" y="947860"/>
                  </a:cubicBezTo>
                  <a:close/>
                  <a:moveTo>
                    <a:pt x="442066" y="996509"/>
                  </a:moveTo>
                  <a:cubicBezTo>
                    <a:pt x="441724" y="995143"/>
                    <a:pt x="441383" y="993778"/>
                    <a:pt x="441042" y="992412"/>
                  </a:cubicBezTo>
                  <a:cubicBezTo>
                    <a:pt x="449317" y="998557"/>
                    <a:pt x="457508" y="1004617"/>
                    <a:pt x="465784" y="1010762"/>
                  </a:cubicBezTo>
                  <a:lnTo>
                    <a:pt x="465954" y="1011274"/>
                  </a:lnTo>
                  <a:cubicBezTo>
                    <a:pt x="465954" y="1011274"/>
                    <a:pt x="465954" y="1011786"/>
                    <a:pt x="465869" y="1012042"/>
                  </a:cubicBezTo>
                  <a:cubicBezTo>
                    <a:pt x="465869" y="1012042"/>
                    <a:pt x="466125" y="1012127"/>
                    <a:pt x="466125" y="1012042"/>
                  </a:cubicBezTo>
                  <a:lnTo>
                    <a:pt x="466125" y="1012042"/>
                  </a:lnTo>
                  <a:cubicBezTo>
                    <a:pt x="466125" y="1012042"/>
                    <a:pt x="467490" y="1016992"/>
                    <a:pt x="467490" y="1016992"/>
                  </a:cubicBezTo>
                  <a:cubicBezTo>
                    <a:pt x="469282" y="1023991"/>
                    <a:pt x="471073" y="1031075"/>
                    <a:pt x="472694" y="1038159"/>
                  </a:cubicBezTo>
                  <a:cubicBezTo>
                    <a:pt x="464504" y="1032952"/>
                    <a:pt x="456313" y="1027661"/>
                    <a:pt x="448123" y="1022369"/>
                  </a:cubicBezTo>
                  <a:cubicBezTo>
                    <a:pt x="446161" y="1013749"/>
                    <a:pt x="444113" y="1005043"/>
                    <a:pt x="442066" y="996423"/>
                  </a:cubicBezTo>
                  <a:close/>
                  <a:moveTo>
                    <a:pt x="505968" y="1193578"/>
                  </a:moveTo>
                  <a:cubicBezTo>
                    <a:pt x="508613" y="1195541"/>
                    <a:pt x="511258" y="1197589"/>
                    <a:pt x="513903" y="1199553"/>
                  </a:cubicBezTo>
                  <a:lnTo>
                    <a:pt x="513903" y="1199553"/>
                  </a:lnTo>
                  <a:cubicBezTo>
                    <a:pt x="513903" y="1199553"/>
                    <a:pt x="513903" y="1199553"/>
                    <a:pt x="513903" y="1199553"/>
                  </a:cubicBezTo>
                  <a:lnTo>
                    <a:pt x="513903" y="1199553"/>
                  </a:lnTo>
                  <a:cubicBezTo>
                    <a:pt x="513903" y="1199553"/>
                    <a:pt x="513903" y="1199553"/>
                    <a:pt x="513903" y="1199553"/>
                  </a:cubicBezTo>
                  <a:cubicBezTo>
                    <a:pt x="515524" y="1200748"/>
                    <a:pt x="517230" y="1201857"/>
                    <a:pt x="518937" y="1202966"/>
                  </a:cubicBezTo>
                  <a:cubicBezTo>
                    <a:pt x="518083" y="1206380"/>
                    <a:pt x="517145" y="1209794"/>
                    <a:pt x="516292" y="1213123"/>
                  </a:cubicBezTo>
                  <a:cubicBezTo>
                    <a:pt x="516292" y="1213123"/>
                    <a:pt x="516292" y="1213123"/>
                    <a:pt x="516292" y="1213123"/>
                  </a:cubicBezTo>
                  <a:cubicBezTo>
                    <a:pt x="513050" y="1210904"/>
                    <a:pt x="509893" y="1208685"/>
                    <a:pt x="506651" y="1206551"/>
                  </a:cubicBezTo>
                  <a:cubicBezTo>
                    <a:pt x="506309" y="1202625"/>
                    <a:pt x="505968" y="1198784"/>
                    <a:pt x="505542" y="1194859"/>
                  </a:cubicBezTo>
                  <a:cubicBezTo>
                    <a:pt x="505627" y="1194346"/>
                    <a:pt x="505797" y="1193834"/>
                    <a:pt x="505883" y="1193322"/>
                  </a:cubicBezTo>
                  <a:close/>
                  <a:moveTo>
                    <a:pt x="543678" y="1213976"/>
                  </a:moveTo>
                  <a:cubicBezTo>
                    <a:pt x="544446" y="1207661"/>
                    <a:pt x="545128" y="1201345"/>
                    <a:pt x="545811" y="1194944"/>
                  </a:cubicBezTo>
                  <a:cubicBezTo>
                    <a:pt x="546067" y="1194432"/>
                    <a:pt x="546323" y="1193834"/>
                    <a:pt x="546494" y="1193322"/>
                  </a:cubicBezTo>
                  <a:cubicBezTo>
                    <a:pt x="547006" y="1193664"/>
                    <a:pt x="547518" y="1194005"/>
                    <a:pt x="548115" y="1194346"/>
                  </a:cubicBezTo>
                  <a:cubicBezTo>
                    <a:pt x="548968" y="1198272"/>
                    <a:pt x="549736" y="1202198"/>
                    <a:pt x="550503" y="1206210"/>
                  </a:cubicBezTo>
                  <a:cubicBezTo>
                    <a:pt x="549309" y="1208770"/>
                    <a:pt x="548200" y="1211245"/>
                    <a:pt x="547006" y="1213720"/>
                  </a:cubicBezTo>
                  <a:lnTo>
                    <a:pt x="546067" y="1215598"/>
                  </a:lnTo>
                  <a:cubicBezTo>
                    <a:pt x="545299" y="1215001"/>
                    <a:pt x="544532" y="1214489"/>
                    <a:pt x="543764" y="1213891"/>
                  </a:cubicBezTo>
                  <a:close/>
                  <a:moveTo>
                    <a:pt x="543849" y="1219866"/>
                  </a:moveTo>
                  <a:lnTo>
                    <a:pt x="543507" y="1220548"/>
                  </a:lnTo>
                  <a:lnTo>
                    <a:pt x="542740" y="1221999"/>
                  </a:lnTo>
                  <a:cubicBezTo>
                    <a:pt x="542825" y="1221146"/>
                    <a:pt x="542996" y="1220207"/>
                    <a:pt x="543081" y="1219353"/>
                  </a:cubicBezTo>
                  <a:cubicBezTo>
                    <a:pt x="543337" y="1219524"/>
                    <a:pt x="543593" y="1219695"/>
                    <a:pt x="543849" y="1219866"/>
                  </a:cubicBezTo>
                  <a:close/>
                  <a:moveTo>
                    <a:pt x="584801" y="1214574"/>
                  </a:moveTo>
                  <a:lnTo>
                    <a:pt x="582327" y="1212781"/>
                  </a:lnTo>
                  <a:cubicBezTo>
                    <a:pt x="583948" y="1209453"/>
                    <a:pt x="585484" y="1206039"/>
                    <a:pt x="586934" y="1202625"/>
                  </a:cubicBezTo>
                  <a:cubicBezTo>
                    <a:pt x="586508" y="1205100"/>
                    <a:pt x="586081" y="1207575"/>
                    <a:pt x="585654" y="1210136"/>
                  </a:cubicBezTo>
                  <a:cubicBezTo>
                    <a:pt x="585313" y="1210648"/>
                    <a:pt x="584972" y="1211245"/>
                    <a:pt x="584630" y="1211757"/>
                  </a:cubicBezTo>
                  <a:cubicBezTo>
                    <a:pt x="584630" y="1211757"/>
                    <a:pt x="584801" y="1211928"/>
                    <a:pt x="584887" y="1211928"/>
                  </a:cubicBezTo>
                  <a:cubicBezTo>
                    <a:pt x="585057" y="1211672"/>
                    <a:pt x="585313" y="1211416"/>
                    <a:pt x="585484" y="1211160"/>
                  </a:cubicBezTo>
                  <a:cubicBezTo>
                    <a:pt x="585228" y="1212355"/>
                    <a:pt x="585057" y="1213550"/>
                    <a:pt x="584801" y="1214659"/>
                  </a:cubicBezTo>
                  <a:close/>
                  <a:moveTo>
                    <a:pt x="576440" y="1168486"/>
                  </a:moveTo>
                  <a:cubicBezTo>
                    <a:pt x="575843" y="1166181"/>
                    <a:pt x="575075" y="1163877"/>
                    <a:pt x="574137" y="1161658"/>
                  </a:cubicBezTo>
                  <a:cubicBezTo>
                    <a:pt x="575501" y="1162597"/>
                    <a:pt x="576781" y="1163536"/>
                    <a:pt x="578147" y="1164560"/>
                  </a:cubicBezTo>
                  <a:cubicBezTo>
                    <a:pt x="577549" y="1165840"/>
                    <a:pt x="577038" y="1167205"/>
                    <a:pt x="576440" y="1168486"/>
                  </a:cubicBezTo>
                  <a:close/>
                  <a:moveTo>
                    <a:pt x="496498" y="922682"/>
                  </a:moveTo>
                  <a:lnTo>
                    <a:pt x="496242" y="925328"/>
                  </a:lnTo>
                  <a:cubicBezTo>
                    <a:pt x="495730" y="929937"/>
                    <a:pt x="495133" y="934460"/>
                    <a:pt x="494535" y="939069"/>
                  </a:cubicBezTo>
                  <a:cubicBezTo>
                    <a:pt x="494109" y="938813"/>
                    <a:pt x="493768" y="938557"/>
                    <a:pt x="493341" y="938301"/>
                  </a:cubicBezTo>
                  <a:cubicBezTo>
                    <a:pt x="493426" y="937277"/>
                    <a:pt x="493597" y="936338"/>
                    <a:pt x="493682" y="935314"/>
                  </a:cubicBezTo>
                  <a:lnTo>
                    <a:pt x="493682" y="935314"/>
                  </a:lnTo>
                  <a:cubicBezTo>
                    <a:pt x="493682" y="935314"/>
                    <a:pt x="493682" y="935314"/>
                    <a:pt x="493682" y="935314"/>
                  </a:cubicBezTo>
                  <a:lnTo>
                    <a:pt x="493682" y="935314"/>
                  </a:lnTo>
                  <a:cubicBezTo>
                    <a:pt x="493938" y="930449"/>
                    <a:pt x="494109" y="925669"/>
                    <a:pt x="494194" y="920804"/>
                  </a:cubicBezTo>
                  <a:cubicBezTo>
                    <a:pt x="494877" y="921231"/>
                    <a:pt x="495559" y="921658"/>
                    <a:pt x="496156" y="922085"/>
                  </a:cubicBezTo>
                  <a:cubicBezTo>
                    <a:pt x="496242" y="922341"/>
                    <a:pt x="496327" y="922512"/>
                    <a:pt x="496413" y="922768"/>
                  </a:cubicBezTo>
                  <a:close/>
                  <a:moveTo>
                    <a:pt x="468599" y="871985"/>
                  </a:moveTo>
                  <a:cubicBezTo>
                    <a:pt x="467916" y="871559"/>
                    <a:pt x="467234" y="871046"/>
                    <a:pt x="466637" y="870620"/>
                  </a:cubicBezTo>
                  <a:cubicBezTo>
                    <a:pt x="466637" y="867547"/>
                    <a:pt x="466637" y="864560"/>
                    <a:pt x="466637" y="861487"/>
                  </a:cubicBezTo>
                  <a:cubicBezTo>
                    <a:pt x="467661" y="862170"/>
                    <a:pt x="468685" y="862768"/>
                    <a:pt x="469708" y="863450"/>
                  </a:cubicBezTo>
                  <a:lnTo>
                    <a:pt x="469196" y="867633"/>
                  </a:lnTo>
                  <a:cubicBezTo>
                    <a:pt x="469026" y="869083"/>
                    <a:pt x="468855" y="870534"/>
                    <a:pt x="468599" y="871900"/>
                  </a:cubicBezTo>
                  <a:close/>
                  <a:moveTo>
                    <a:pt x="460665" y="843052"/>
                  </a:moveTo>
                  <a:cubicBezTo>
                    <a:pt x="461944" y="845869"/>
                    <a:pt x="463224" y="848600"/>
                    <a:pt x="464419" y="851416"/>
                  </a:cubicBezTo>
                  <a:cubicBezTo>
                    <a:pt x="464419" y="852526"/>
                    <a:pt x="464248" y="853550"/>
                    <a:pt x="464162" y="854659"/>
                  </a:cubicBezTo>
                  <a:cubicBezTo>
                    <a:pt x="462627" y="853550"/>
                    <a:pt x="461091" y="852355"/>
                    <a:pt x="459556" y="851246"/>
                  </a:cubicBezTo>
                  <a:cubicBezTo>
                    <a:pt x="459641" y="847917"/>
                    <a:pt x="459726" y="844503"/>
                    <a:pt x="459811" y="841174"/>
                  </a:cubicBezTo>
                  <a:cubicBezTo>
                    <a:pt x="460067" y="841772"/>
                    <a:pt x="460323" y="842369"/>
                    <a:pt x="460579" y="842967"/>
                  </a:cubicBezTo>
                  <a:lnTo>
                    <a:pt x="460579" y="842967"/>
                  </a:lnTo>
                  <a:cubicBezTo>
                    <a:pt x="460579" y="842967"/>
                    <a:pt x="460579" y="843052"/>
                    <a:pt x="460579" y="843052"/>
                  </a:cubicBezTo>
                  <a:lnTo>
                    <a:pt x="460579" y="843052"/>
                  </a:lnTo>
                  <a:cubicBezTo>
                    <a:pt x="460579" y="843052"/>
                    <a:pt x="460579" y="843052"/>
                    <a:pt x="460579" y="843052"/>
                  </a:cubicBezTo>
                  <a:close/>
                  <a:moveTo>
                    <a:pt x="456313" y="832981"/>
                  </a:moveTo>
                  <a:cubicBezTo>
                    <a:pt x="455887" y="837846"/>
                    <a:pt x="455375" y="842796"/>
                    <a:pt x="454863" y="847661"/>
                  </a:cubicBezTo>
                  <a:cubicBezTo>
                    <a:pt x="454351" y="847320"/>
                    <a:pt x="453924" y="846978"/>
                    <a:pt x="453412" y="846551"/>
                  </a:cubicBezTo>
                  <a:cubicBezTo>
                    <a:pt x="451791" y="843223"/>
                    <a:pt x="450085" y="839894"/>
                    <a:pt x="448379" y="836566"/>
                  </a:cubicBezTo>
                  <a:cubicBezTo>
                    <a:pt x="448123" y="832384"/>
                    <a:pt x="447867" y="828116"/>
                    <a:pt x="447526" y="823934"/>
                  </a:cubicBezTo>
                  <a:cubicBezTo>
                    <a:pt x="449829" y="825556"/>
                    <a:pt x="452133" y="827092"/>
                    <a:pt x="454437" y="828713"/>
                  </a:cubicBezTo>
                  <a:cubicBezTo>
                    <a:pt x="455033" y="830079"/>
                    <a:pt x="455631" y="831530"/>
                    <a:pt x="456228" y="832896"/>
                  </a:cubicBezTo>
                  <a:close/>
                  <a:moveTo>
                    <a:pt x="415276" y="753436"/>
                  </a:moveTo>
                  <a:cubicBezTo>
                    <a:pt x="415276" y="757106"/>
                    <a:pt x="415276" y="760776"/>
                    <a:pt x="415276" y="764531"/>
                  </a:cubicBezTo>
                  <a:cubicBezTo>
                    <a:pt x="413826" y="760264"/>
                    <a:pt x="412460" y="755911"/>
                    <a:pt x="411010" y="751644"/>
                  </a:cubicBezTo>
                  <a:cubicBezTo>
                    <a:pt x="411351" y="751473"/>
                    <a:pt x="411607" y="751217"/>
                    <a:pt x="411948" y="751047"/>
                  </a:cubicBezTo>
                  <a:cubicBezTo>
                    <a:pt x="413058" y="751900"/>
                    <a:pt x="414167" y="752668"/>
                    <a:pt x="415276" y="753521"/>
                  </a:cubicBezTo>
                  <a:close/>
                  <a:moveTo>
                    <a:pt x="441127" y="853465"/>
                  </a:moveTo>
                  <a:cubicBezTo>
                    <a:pt x="441298" y="851160"/>
                    <a:pt x="441383" y="848856"/>
                    <a:pt x="441554" y="846551"/>
                  </a:cubicBezTo>
                  <a:lnTo>
                    <a:pt x="443004" y="850563"/>
                  </a:lnTo>
                  <a:cubicBezTo>
                    <a:pt x="443004" y="850563"/>
                    <a:pt x="443345" y="850563"/>
                    <a:pt x="443260" y="850563"/>
                  </a:cubicBezTo>
                  <a:lnTo>
                    <a:pt x="441639" y="845527"/>
                  </a:lnTo>
                  <a:cubicBezTo>
                    <a:pt x="441639" y="845527"/>
                    <a:pt x="441639" y="845186"/>
                    <a:pt x="441639" y="845015"/>
                  </a:cubicBezTo>
                  <a:cubicBezTo>
                    <a:pt x="442236" y="845442"/>
                    <a:pt x="442833" y="845783"/>
                    <a:pt x="443345" y="846210"/>
                  </a:cubicBezTo>
                  <a:cubicBezTo>
                    <a:pt x="443345" y="849112"/>
                    <a:pt x="443260" y="852014"/>
                    <a:pt x="443089" y="854915"/>
                  </a:cubicBezTo>
                  <a:cubicBezTo>
                    <a:pt x="442407" y="854489"/>
                    <a:pt x="441724" y="854062"/>
                    <a:pt x="441042" y="853635"/>
                  </a:cubicBezTo>
                  <a:close/>
                  <a:moveTo>
                    <a:pt x="472694" y="978842"/>
                  </a:moveTo>
                  <a:cubicBezTo>
                    <a:pt x="475766" y="980719"/>
                    <a:pt x="478837" y="982597"/>
                    <a:pt x="481909" y="984474"/>
                  </a:cubicBezTo>
                  <a:cubicBezTo>
                    <a:pt x="482506" y="986267"/>
                    <a:pt x="483103" y="988059"/>
                    <a:pt x="483700" y="989851"/>
                  </a:cubicBezTo>
                  <a:cubicBezTo>
                    <a:pt x="483444" y="992583"/>
                    <a:pt x="483103" y="995399"/>
                    <a:pt x="482847" y="998130"/>
                  </a:cubicBezTo>
                  <a:cubicBezTo>
                    <a:pt x="481397" y="997277"/>
                    <a:pt x="479946" y="996338"/>
                    <a:pt x="478581" y="995484"/>
                  </a:cubicBezTo>
                  <a:cubicBezTo>
                    <a:pt x="477728" y="993436"/>
                    <a:pt x="476960" y="991302"/>
                    <a:pt x="476107" y="989254"/>
                  </a:cubicBezTo>
                  <a:lnTo>
                    <a:pt x="472353" y="980292"/>
                  </a:lnTo>
                  <a:cubicBezTo>
                    <a:pt x="472439" y="979866"/>
                    <a:pt x="472524" y="979354"/>
                    <a:pt x="472609" y="978927"/>
                  </a:cubicBezTo>
                  <a:close/>
                  <a:moveTo>
                    <a:pt x="477557" y="1035939"/>
                  </a:moveTo>
                  <a:lnTo>
                    <a:pt x="471927" y="1015285"/>
                  </a:lnTo>
                  <a:cubicBezTo>
                    <a:pt x="476363" y="1018614"/>
                    <a:pt x="480885" y="1021942"/>
                    <a:pt x="485322" y="1025271"/>
                  </a:cubicBezTo>
                  <a:cubicBezTo>
                    <a:pt x="485151" y="1027063"/>
                    <a:pt x="484980" y="1028856"/>
                    <a:pt x="484810" y="1030563"/>
                  </a:cubicBezTo>
                  <a:lnTo>
                    <a:pt x="483273" y="1044987"/>
                  </a:lnTo>
                  <a:cubicBezTo>
                    <a:pt x="481909" y="1044133"/>
                    <a:pt x="480458" y="1043194"/>
                    <a:pt x="479093" y="1042341"/>
                  </a:cubicBezTo>
                  <a:lnTo>
                    <a:pt x="477472" y="1035939"/>
                  </a:lnTo>
                  <a:close/>
                  <a:moveTo>
                    <a:pt x="517912" y="1120520"/>
                  </a:moveTo>
                  <a:cubicBezTo>
                    <a:pt x="517912" y="1120520"/>
                    <a:pt x="517742" y="1119923"/>
                    <a:pt x="517657" y="1119581"/>
                  </a:cubicBezTo>
                  <a:cubicBezTo>
                    <a:pt x="520301" y="1121544"/>
                    <a:pt x="522861" y="1123507"/>
                    <a:pt x="525506" y="1125385"/>
                  </a:cubicBezTo>
                  <a:cubicBezTo>
                    <a:pt x="524738" y="1127860"/>
                    <a:pt x="524055" y="1130420"/>
                    <a:pt x="523287" y="1132895"/>
                  </a:cubicBezTo>
                  <a:cubicBezTo>
                    <a:pt x="522690" y="1134859"/>
                    <a:pt x="522008" y="1136821"/>
                    <a:pt x="521411" y="1138785"/>
                  </a:cubicBezTo>
                  <a:cubicBezTo>
                    <a:pt x="520387" y="1132895"/>
                    <a:pt x="519278" y="1127006"/>
                    <a:pt x="518083" y="1121117"/>
                  </a:cubicBezTo>
                  <a:lnTo>
                    <a:pt x="518083" y="1121117"/>
                  </a:lnTo>
                  <a:cubicBezTo>
                    <a:pt x="518083" y="1121117"/>
                    <a:pt x="518083" y="1120861"/>
                    <a:pt x="518083" y="1120861"/>
                  </a:cubicBezTo>
                  <a:lnTo>
                    <a:pt x="518083" y="1120605"/>
                  </a:lnTo>
                  <a:cubicBezTo>
                    <a:pt x="518083" y="1120605"/>
                    <a:pt x="518083" y="1120605"/>
                    <a:pt x="518083" y="1120605"/>
                  </a:cubicBezTo>
                  <a:close/>
                  <a:moveTo>
                    <a:pt x="521752" y="1141089"/>
                  </a:moveTo>
                  <a:cubicBezTo>
                    <a:pt x="522861" y="1138528"/>
                    <a:pt x="523885" y="1135968"/>
                    <a:pt x="524994" y="1133408"/>
                  </a:cubicBezTo>
                  <a:cubicBezTo>
                    <a:pt x="525847" y="1131274"/>
                    <a:pt x="526700" y="1129140"/>
                    <a:pt x="527553" y="1126921"/>
                  </a:cubicBezTo>
                  <a:cubicBezTo>
                    <a:pt x="529345" y="1128287"/>
                    <a:pt x="531137" y="1129652"/>
                    <a:pt x="532928" y="1130932"/>
                  </a:cubicBezTo>
                  <a:cubicBezTo>
                    <a:pt x="534635" y="1137333"/>
                    <a:pt x="536256" y="1143735"/>
                    <a:pt x="537877" y="1150136"/>
                  </a:cubicBezTo>
                  <a:cubicBezTo>
                    <a:pt x="537877" y="1150392"/>
                    <a:pt x="537706" y="1150648"/>
                    <a:pt x="537621" y="1150904"/>
                  </a:cubicBezTo>
                  <a:cubicBezTo>
                    <a:pt x="532416" y="1147831"/>
                    <a:pt x="527127" y="1144759"/>
                    <a:pt x="521837" y="1141772"/>
                  </a:cubicBezTo>
                  <a:cubicBezTo>
                    <a:pt x="521837" y="1141516"/>
                    <a:pt x="521837" y="1141345"/>
                    <a:pt x="521752" y="1141089"/>
                  </a:cubicBezTo>
                  <a:close/>
                  <a:moveTo>
                    <a:pt x="531819" y="1176167"/>
                  </a:moveTo>
                  <a:lnTo>
                    <a:pt x="531649" y="1175996"/>
                  </a:lnTo>
                  <a:lnTo>
                    <a:pt x="531478" y="1175826"/>
                  </a:lnTo>
                  <a:lnTo>
                    <a:pt x="531478" y="1175826"/>
                  </a:lnTo>
                  <a:cubicBezTo>
                    <a:pt x="530113" y="1174887"/>
                    <a:pt x="528748" y="1173948"/>
                    <a:pt x="527383" y="1173095"/>
                  </a:cubicBezTo>
                  <a:lnTo>
                    <a:pt x="528662" y="1163109"/>
                  </a:lnTo>
                  <a:lnTo>
                    <a:pt x="529771" y="1152611"/>
                  </a:lnTo>
                  <a:cubicBezTo>
                    <a:pt x="531819" y="1153977"/>
                    <a:pt x="533867" y="1155342"/>
                    <a:pt x="536000" y="1156708"/>
                  </a:cubicBezTo>
                  <a:cubicBezTo>
                    <a:pt x="535061" y="1159610"/>
                    <a:pt x="534208" y="1162511"/>
                    <a:pt x="533270" y="1165413"/>
                  </a:cubicBezTo>
                  <a:cubicBezTo>
                    <a:pt x="533270" y="1165413"/>
                    <a:pt x="533525" y="1165584"/>
                    <a:pt x="533525" y="1165499"/>
                  </a:cubicBezTo>
                  <a:cubicBezTo>
                    <a:pt x="534720" y="1162767"/>
                    <a:pt x="535829" y="1160036"/>
                    <a:pt x="536938" y="1157305"/>
                  </a:cubicBezTo>
                  <a:cubicBezTo>
                    <a:pt x="537365" y="1157561"/>
                    <a:pt x="537791" y="1157817"/>
                    <a:pt x="538133" y="1158073"/>
                  </a:cubicBezTo>
                  <a:cubicBezTo>
                    <a:pt x="538133" y="1158073"/>
                    <a:pt x="538133" y="1158073"/>
                    <a:pt x="538133" y="1158073"/>
                  </a:cubicBezTo>
                  <a:cubicBezTo>
                    <a:pt x="538133" y="1158073"/>
                    <a:pt x="538133" y="1158073"/>
                    <a:pt x="538133" y="1158073"/>
                  </a:cubicBezTo>
                  <a:cubicBezTo>
                    <a:pt x="538133" y="1158073"/>
                    <a:pt x="538133" y="1158073"/>
                    <a:pt x="538133" y="1158073"/>
                  </a:cubicBezTo>
                  <a:cubicBezTo>
                    <a:pt x="538133" y="1158073"/>
                    <a:pt x="538133" y="1158073"/>
                    <a:pt x="538133" y="1158073"/>
                  </a:cubicBezTo>
                  <a:cubicBezTo>
                    <a:pt x="538815" y="1158500"/>
                    <a:pt x="539498" y="1158841"/>
                    <a:pt x="540180" y="1159268"/>
                  </a:cubicBezTo>
                  <a:cubicBezTo>
                    <a:pt x="542057" y="1167035"/>
                    <a:pt x="543934" y="1174802"/>
                    <a:pt x="545640" y="1182653"/>
                  </a:cubicBezTo>
                  <a:lnTo>
                    <a:pt x="545214" y="1185556"/>
                  </a:lnTo>
                  <a:cubicBezTo>
                    <a:pt x="540778" y="1182312"/>
                    <a:pt x="536341" y="1179154"/>
                    <a:pt x="531904" y="1175996"/>
                  </a:cubicBezTo>
                  <a:lnTo>
                    <a:pt x="531904" y="1175996"/>
                  </a:lnTo>
                  <a:close/>
                  <a:moveTo>
                    <a:pt x="571236" y="1204759"/>
                  </a:moveTo>
                  <a:cubicBezTo>
                    <a:pt x="569956" y="1203820"/>
                    <a:pt x="568676" y="1202881"/>
                    <a:pt x="567311" y="1201942"/>
                  </a:cubicBezTo>
                  <a:cubicBezTo>
                    <a:pt x="569273" y="1198187"/>
                    <a:pt x="571236" y="1194346"/>
                    <a:pt x="573027" y="1190506"/>
                  </a:cubicBezTo>
                  <a:lnTo>
                    <a:pt x="573027" y="1190506"/>
                  </a:lnTo>
                  <a:cubicBezTo>
                    <a:pt x="573027" y="1190506"/>
                    <a:pt x="573027" y="1190506"/>
                    <a:pt x="573027" y="1190506"/>
                  </a:cubicBezTo>
                  <a:lnTo>
                    <a:pt x="573027" y="1190506"/>
                  </a:lnTo>
                  <a:cubicBezTo>
                    <a:pt x="573027" y="1190506"/>
                    <a:pt x="573027" y="1190506"/>
                    <a:pt x="573027" y="1190506"/>
                  </a:cubicBezTo>
                  <a:cubicBezTo>
                    <a:pt x="573027" y="1190335"/>
                    <a:pt x="573198" y="1190079"/>
                    <a:pt x="573284" y="1189908"/>
                  </a:cubicBezTo>
                  <a:cubicBezTo>
                    <a:pt x="573881" y="1192469"/>
                    <a:pt x="574478" y="1195029"/>
                    <a:pt x="574989" y="1197589"/>
                  </a:cubicBezTo>
                  <a:cubicBezTo>
                    <a:pt x="574478" y="1200492"/>
                    <a:pt x="573795" y="1203393"/>
                    <a:pt x="573113" y="1206210"/>
                  </a:cubicBezTo>
                  <a:lnTo>
                    <a:pt x="571151" y="1204759"/>
                  </a:lnTo>
                  <a:close/>
                  <a:moveTo>
                    <a:pt x="576099" y="1208343"/>
                  </a:moveTo>
                  <a:cubicBezTo>
                    <a:pt x="576269" y="1207234"/>
                    <a:pt x="576440" y="1206124"/>
                    <a:pt x="576611" y="1205015"/>
                  </a:cubicBezTo>
                  <a:cubicBezTo>
                    <a:pt x="576952" y="1206466"/>
                    <a:pt x="577208" y="1207831"/>
                    <a:pt x="577549" y="1209282"/>
                  </a:cubicBezTo>
                  <a:cubicBezTo>
                    <a:pt x="577549" y="1209282"/>
                    <a:pt x="577549" y="1209282"/>
                    <a:pt x="577549" y="1209282"/>
                  </a:cubicBezTo>
                  <a:lnTo>
                    <a:pt x="576099" y="1208258"/>
                  </a:lnTo>
                  <a:close/>
                  <a:moveTo>
                    <a:pt x="563131" y="1198870"/>
                  </a:moveTo>
                  <a:cubicBezTo>
                    <a:pt x="561851" y="1197931"/>
                    <a:pt x="560656" y="1197077"/>
                    <a:pt x="559377" y="1196139"/>
                  </a:cubicBezTo>
                  <a:cubicBezTo>
                    <a:pt x="559377" y="1196139"/>
                    <a:pt x="559377" y="1196053"/>
                    <a:pt x="559462" y="1195968"/>
                  </a:cubicBezTo>
                  <a:cubicBezTo>
                    <a:pt x="562875" y="1189652"/>
                    <a:pt x="566117" y="1183166"/>
                    <a:pt x="569018" y="1176508"/>
                  </a:cubicBezTo>
                  <a:lnTo>
                    <a:pt x="569018" y="1176508"/>
                  </a:lnTo>
                  <a:cubicBezTo>
                    <a:pt x="569018" y="1176508"/>
                    <a:pt x="569018" y="1176508"/>
                    <a:pt x="569018" y="1176508"/>
                  </a:cubicBezTo>
                  <a:lnTo>
                    <a:pt x="569018" y="1176508"/>
                  </a:lnTo>
                  <a:cubicBezTo>
                    <a:pt x="569018" y="1176508"/>
                    <a:pt x="569018" y="1176508"/>
                    <a:pt x="569018" y="1176508"/>
                  </a:cubicBezTo>
                  <a:cubicBezTo>
                    <a:pt x="569018" y="1176508"/>
                    <a:pt x="569018" y="1176338"/>
                    <a:pt x="569018" y="1176338"/>
                  </a:cubicBezTo>
                  <a:cubicBezTo>
                    <a:pt x="569444" y="1176594"/>
                    <a:pt x="569785" y="1176764"/>
                    <a:pt x="570212" y="1177021"/>
                  </a:cubicBezTo>
                  <a:cubicBezTo>
                    <a:pt x="570468" y="1178130"/>
                    <a:pt x="570724" y="1179240"/>
                    <a:pt x="570980" y="1180349"/>
                  </a:cubicBezTo>
                  <a:cubicBezTo>
                    <a:pt x="569785" y="1182910"/>
                    <a:pt x="568591" y="1185470"/>
                    <a:pt x="567397" y="1188030"/>
                  </a:cubicBezTo>
                  <a:lnTo>
                    <a:pt x="567397" y="1188030"/>
                  </a:lnTo>
                  <a:cubicBezTo>
                    <a:pt x="567397" y="1188030"/>
                    <a:pt x="567397" y="1188116"/>
                    <a:pt x="567397" y="1188116"/>
                  </a:cubicBezTo>
                  <a:lnTo>
                    <a:pt x="567397" y="1188116"/>
                  </a:lnTo>
                  <a:cubicBezTo>
                    <a:pt x="567397" y="1188116"/>
                    <a:pt x="567397" y="1188201"/>
                    <a:pt x="567397" y="1188201"/>
                  </a:cubicBezTo>
                  <a:cubicBezTo>
                    <a:pt x="565946" y="1191786"/>
                    <a:pt x="564496" y="1195371"/>
                    <a:pt x="563045" y="1198955"/>
                  </a:cubicBezTo>
                  <a:close/>
                  <a:moveTo>
                    <a:pt x="567397" y="1164901"/>
                  </a:moveTo>
                  <a:cubicBezTo>
                    <a:pt x="566799" y="1166352"/>
                    <a:pt x="566202" y="1167803"/>
                    <a:pt x="565519" y="1169254"/>
                  </a:cubicBezTo>
                  <a:cubicBezTo>
                    <a:pt x="563131" y="1167632"/>
                    <a:pt x="560827" y="1166096"/>
                    <a:pt x="558438" y="1164474"/>
                  </a:cubicBezTo>
                  <a:cubicBezTo>
                    <a:pt x="559889" y="1160804"/>
                    <a:pt x="561254" y="1157134"/>
                    <a:pt x="562534" y="1153379"/>
                  </a:cubicBezTo>
                  <a:cubicBezTo>
                    <a:pt x="563301" y="1153977"/>
                    <a:pt x="564155" y="1154489"/>
                    <a:pt x="564922" y="1155086"/>
                  </a:cubicBezTo>
                  <a:cubicBezTo>
                    <a:pt x="565008" y="1155427"/>
                    <a:pt x="565093" y="1155854"/>
                    <a:pt x="565178" y="1156196"/>
                  </a:cubicBezTo>
                  <a:cubicBezTo>
                    <a:pt x="565946" y="1159097"/>
                    <a:pt x="566629" y="1161999"/>
                    <a:pt x="567311" y="1164901"/>
                  </a:cubicBezTo>
                  <a:close/>
                  <a:moveTo>
                    <a:pt x="559035" y="1101828"/>
                  </a:moveTo>
                  <a:lnTo>
                    <a:pt x="559035" y="1101828"/>
                  </a:lnTo>
                  <a:cubicBezTo>
                    <a:pt x="558609" y="1103536"/>
                    <a:pt x="558182" y="1105157"/>
                    <a:pt x="557756" y="1106864"/>
                  </a:cubicBezTo>
                  <a:cubicBezTo>
                    <a:pt x="557414" y="1105413"/>
                    <a:pt x="556988" y="1103962"/>
                    <a:pt x="556647" y="1102597"/>
                  </a:cubicBezTo>
                  <a:cubicBezTo>
                    <a:pt x="556817" y="1101743"/>
                    <a:pt x="557073" y="1100890"/>
                    <a:pt x="557244" y="1100036"/>
                  </a:cubicBezTo>
                  <a:cubicBezTo>
                    <a:pt x="557926" y="1100463"/>
                    <a:pt x="558609" y="1100890"/>
                    <a:pt x="559206" y="1101316"/>
                  </a:cubicBezTo>
                  <a:cubicBezTo>
                    <a:pt x="559206" y="1101402"/>
                    <a:pt x="559206" y="1101572"/>
                    <a:pt x="559121" y="1101658"/>
                  </a:cubicBezTo>
                  <a:lnTo>
                    <a:pt x="559121" y="1101658"/>
                  </a:lnTo>
                  <a:cubicBezTo>
                    <a:pt x="559121" y="1101658"/>
                    <a:pt x="559121" y="1101743"/>
                    <a:pt x="559121" y="1101743"/>
                  </a:cubicBezTo>
                  <a:lnTo>
                    <a:pt x="559121" y="1101743"/>
                  </a:lnTo>
                  <a:close/>
                  <a:moveTo>
                    <a:pt x="560571" y="1097049"/>
                  </a:moveTo>
                  <a:cubicBezTo>
                    <a:pt x="559803" y="1096537"/>
                    <a:pt x="559035" y="1095940"/>
                    <a:pt x="558268" y="1095427"/>
                  </a:cubicBezTo>
                  <a:cubicBezTo>
                    <a:pt x="558950" y="1092440"/>
                    <a:pt x="559547" y="1089368"/>
                    <a:pt x="560144" y="1086380"/>
                  </a:cubicBezTo>
                  <a:cubicBezTo>
                    <a:pt x="560742" y="1088429"/>
                    <a:pt x="561339" y="1090392"/>
                    <a:pt x="562022" y="1092440"/>
                  </a:cubicBezTo>
                  <a:cubicBezTo>
                    <a:pt x="561595" y="1093977"/>
                    <a:pt x="561083" y="1095513"/>
                    <a:pt x="560571" y="1097049"/>
                  </a:cubicBezTo>
                  <a:close/>
                  <a:moveTo>
                    <a:pt x="488905" y="982768"/>
                  </a:moveTo>
                  <a:cubicBezTo>
                    <a:pt x="488307" y="982341"/>
                    <a:pt x="487625" y="981914"/>
                    <a:pt x="487027" y="981487"/>
                  </a:cubicBezTo>
                  <a:cubicBezTo>
                    <a:pt x="487881" y="976793"/>
                    <a:pt x="488648" y="972014"/>
                    <a:pt x="489417" y="967319"/>
                  </a:cubicBezTo>
                  <a:cubicBezTo>
                    <a:pt x="489843" y="967576"/>
                    <a:pt x="490270" y="967832"/>
                    <a:pt x="490697" y="968088"/>
                  </a:cubicBezTo>
                  <a:cubicBezTo>
                    <a:pt x="490270" y="971331"/>
                    <a:pt x="489843" y="974574"/>
                    <a:pt x="489417" y="977817"/>
                  </a:cubicBezTo>
                  <a:lnTo>
                    <a:pt x="489417" y="977817"/>
                  </a:lnTo>
                  <a:cubicBezTo>
                    <a:pt x="489417" y="977817"/>
                    <a:pt x="489417" y="977988"/>
                    <a:pt x="489417" y="977988"/>
                  </a:cubicBezTo>
                  <a:lnTo>
                    <a:pt x="489417" y="978159"/>
                  </a:lnTo>
                  <a:cubicBezTo>
                    <a:pt x="489417" y="978159"/>
                    <a:pt x="489417" y="978159"/>
                    <a:pt x="489417" y="978159"/>
                  </a:cubicBezTo>
                  <a:cubicBezTo>
                    <a:pt x="489331" y="979695"/>
                    <a:pt x="489160" y="981316"/>
                    <a:pt x="489075" y="982853"/>
                  </a:cubicBezTo>
                  <a:close/>
                  <a:moveTo>
                    <a:pt x="476107" y="909624"/>
                  </a:moveTo>
                  <a:cubicBezTo>
                    <a:pt x="475510" y="915171"/>
                    <a:pt x="474913" y="920634"/>
                    <a:pt x="474230" y="926181"/>
                  </a:cubicBezTo>
                  <a:cubicBezTo>
                    <a:pt x="472524" y="925072"/>
                    <a:pt x="470903" y="924048"/>
                    <a:pt x="469196" y="922938"/>
                  </a:cubicBezTo>
                  <a:lnTo>
                    <a:pt x="469196" y="922938"/>
                  </a:lnTo>
                  <a:cubicBezTo>
                    <a:pt x="469196" y="922938"/>
                    <a:pt x="469196" y="922938"/>
                    <a:pt x="469196" y="922938"/>
                  </a:cubicBezTo>
                  <a:lnTo>
                    <a:pt x="469196" y="922938"/>
                  </a:lnTo>
                  <a:cubicBezTo>
                    <a:pt x="469196" y="922938"/>
                    <a:pt x="469196" y="922938"/>
                    <a:pt x="469196" y="922938"/>
                  </a:cubicBezTo>
                  <a:cubicBezTo>
                    <a:pt x="468940" y="922768"/>
                    <a:pt x="468599" y="922597"/>
                    <a:pt x="468343" y="922426"/>
                  </a:cubicBezTo>
                  <a:cubicBezTo>
                    <a:pt x="468599" y="920548"/>
                    <a:pt x="468855" y="918671"/>
                    <a:pt x="469026" y="916793"/>
                  </a:cubicBezTo>
                  <a:lnTo>
                    <a:pt x="469026" y="916793"/>
                  </a:lnTo>
                  <a:cubicBezTo>
                    <a:pt x="469026" y="916793"/>
                    <a:pt x="469026" y="916793"/>
                    <a:pt x="469026" y="916793"/>
                  </a:cubicBezTo>
                  <a:lnTo>
                    <a:pt x="469026" y="916793"/>
                  </a:lnTo>
                  <a:cubicBezTo>
                    <a:pt x="469282" y="913038"/>
                    <a:pt x="469452" y="909197"/>
                    <a:pt x="469623" y="905442"/>
                  </a:cubicBezTo>
                  <a:cubicBezTo>
                    <a:pt x="471756" y="906807"/>
                    <a:pt x="473889" y="908173"/>
                    <a:pt x="476022" y="909624"/>
                  </a:cubicBezTo>
                  <a:cubicBezTo>
                    <a:pt x="476022" y="909624"/>
                    <a:pt x="476022" y="909794"/>
                    <a:pt x="476107" y="909794"/>
                  </a:cubicBezTo>
                  <a:close/>
                  <a:moveTo>
                    <a:pt x="466552" y="888031"/>
                  </a:moveTo>
                  <a:lnTo>
                    <a:pt x="466552" y="888457"/>
                  </a:lnTo>
                  <a:cubicBezTo>
                    <a:pt x="466552" y="888457"/>
                    <a:pt x="466552" y="888031"/>
                    <a:pt x="466552" y="887860"/>
                  </a:cubicBezTo>
                  <a:cubicBezTo>
                    <a:pt x="466552" y="887860"/>
                    <a:pt x="466552" y="887860"/>
                    <a:pt x="466552" y="887945"/>
                  </a:cubicBezTo>
                  <a:close/>
                  <a:moveTo>
                    <a:pt x="470647" y="940179"/>
                  </a:moveTo>
                  <a:cubicBezTo>
                    <a:pt x="469537" y="936679"/>
                    <a:pt x="468343" y="933265"/>
                    <a:pt x="467234" y="929766"/>
                  </a:cubicBezTo>
                  <a:cubicBezTo>
                    <a:pt x="467234" y="929510"/>
                    <a:pt x="467234" y="929254"/>
                    <a:pt x="467319" y="928998"/>
                  </a:cubicBezTo>
                  <a:cubicBezTo>
                    <a:pt x="469367" y="930193"/>
                    <a:pt x="471415" y="931388"/>
                    <a:pt x="473462" y="932668"/>
                  </a:cubicBezTo>
                  <a:cubicBezTo>
                    <a:pt x="473036" y="935911"/>
                    <a:pt x="472694" y="939240"/>
                    <a:pt x="472268" y="942483"/>
                  </a:cubicBezTo>
                  <a:lnTo>
                    <a:pt x="472268" y="942483"/>
                  </a:lnTo>
                  <a:cubicBezTo>
                    <a:pt x="472268" y="942483"/>
                    <a:pt x="472268" y="942568"/>
                    <a:pt x="472268" y="942568"/>
                  </a:cubicBezTo>
                  <a:lnTo>
                    <a:pt x="472268" y="942568"/>
                  </a:lnTo>
                  <a:cubicBezTo>
                    <a:pt x="472268" y="942568"/>
                    <a:pt x="472268" y="942654"/>
                    <a:pt x="472268" y="942654"/>
                  </a:cubicBezTo>
                  <a:cubicBezTo>
                    <a:pt x="472268" y="943422"/>
                    <a:pt x="472182" y="944105"/>
                    <a:pt x="472097" y="944873"/>
                  </a:cubicBezTo>
                  <a:cubicBezTo>
                    <a:pt x="471585" y="943337"/>
                    <a:pt x="471159" y="941715"/>
                    <a:pt x="470647" y="940179"/>
                  </a:cubicBezTo>
                  <a:close/>
                  <a:moveTo>
                    <a:pt x="469964" y="895968"/>
                  </a:moveTo>
                  <a:cubicBezTo>
                    <a:pt x="470561" y="897248"/>
                    <a:pt x="471073" y="898529"/>
                    <a:pt x="471670" y="899809"/>
                  </a:cubicBezTo>
                  <a:cubicBezTo>
                    <a:pt x="471073" y="899382"/>
                    <a:pt x="470476" y="898955"/>
                    <a:pt x="469879" y="898529"/>
                  </a:cubicBezTo>
                  <a:cubicBezTo>
                    <a:pt x="469879" y="897675"/>
                    <a:pt x="469879" y="896822"/>
                    <a:pt x="469964" y="895968"/>
                  </a:cubicBezTo>
                  <a:close/>
                  <a:moveTo>
                    <a:pt x="479435" y="917476"/>
                  </a:moveTo>
                  <a:cubicBezTo>
                    <a:pt x="481823" y="923024"/>
                    <a:pt x="484212" y="928657"/>
                    <a:pt x="486601" y="934290"/>
                  </a:cubicBezTo>
                  <a:cubicBezTo>
                    <a:pt x="484042" y="932668"/>
                    <a:pt x="481568" y="931046"/>
                    <a:pt x="479008" y="929425"/>
                  </a:cubicBezTo>
                  <a:cubicBezTo>
                    <a:pt x="479178" y="925413"/>
                    <a:pt x="479264" y="921487"/>
                    <a:pt x="479435" y="917476"/>
                  </a:cubicBezTo>
                  <a:close/>
                  <a:moveTo>
                    <a:pt x="487198" y="940776"/>
                  </a:moveTo>
                  <a:cubicBezTo>
                    <a:pt x="486857" y="946750"/>
                    <a:pt x="486516" y="952640"/>
                    <a:pt x="486174" y="958614"/>
                  </a:cubicBezTo>
                  <a:cubicBezTo>
                    <a:pt x="484553" y="957590"/>
                    <a:pt x="482932" y="956480"/>
                    <a:pt x="481311" y="955456"/>
                  </a:cubicBezTo>
                  <a:lnTo>
                    <a:pt x="481311" y="955456"/>
                  </a:lnTo>
                  <a:cubicBezTo>
                    <a:pt x="481311" y="955456"/>
                    <a:pt x="481311" y="955456"/>
                    <a:pt x="481311" y="955456"/>
                  </a:cubicBezTo>
                  <a:lnTo>
                    <a:pt x="481311" y="955456"/>
                  </a:lnTo>
                  <a:cubicBezTo>
                    <a:pt x="481311" y="955456"/>
                    <a:pt x="481311" y="955456"/>
                    <a:pt x="481311" y="955456"/>
                  </a:cubicBezTo>
                  <a:cubicBezTo>
                    <a:pt x="479861" y="954602"/>
                    <a:pt x="478496" y="953664"/>
                    <a:pt x="477045" y="952810"/>
                  </a:cubicBezTo>
                  <a:cubicBezTo>
                    <a:pt x="477472" y="949652"/>
                    <a:pt x="477984" y="946494"/>
                    <a:pt x="478325" y="943251"/>
                  </a:cubicBezTo>
                  <a:lnTo>
                    <a:pt x="478325" y="943251"/>
                  </a:lnTo>
                  <a:cubicBezTo>
                    <a:pt x="478325" y="943251"/>
                    <a:pt x="478325" y="943251"/>
                    <a:pt x="478325" y="943251"/>
                  </a:cubicBezTo>
                  <a:lnTo>
                    <a:pt x="478325" y="943251"/>
                  </a:lnTo>
                  <a:cubicBezTo>
                    <a:pt x="478496" y="940776"/>
                    <a:pt x="478581" y="938301"/>
                    <a:pt x="478752" y="935911"/>
                  </a:cubicBezTo>
                  <a:cubicBezTo>
                    <a:pt x="481568" y="937618"/>
                    <a:pt x="484383" y="939240"/>
                    <a:pt x="487284" y="940947"/>
                  </a:cubicBezTo>
                  <a:close/>
                  <a:moveTo>
                    <a:pt x="485748" y="965186"/>
                  </a:moveTo>
                  <a:cubicBezTo>
                    <a:pt x="485492" y="969368"/>
                    <a:pt x="485151" y="973635"/>
                    <a:pt x="484810" y="977817"/>
                  </a:cubicBezTo>
                  <a:lnTo>
                    <a:pt x="484127" y="976281"/>
                  </a:lnTo>
                  <a:cubicBezTo>
                    <a:pt x="484127" y="976281"/>
                    <a:pt x="483785" y="976281"/>
                    <a:pt x="483871" y="976366"/>
                  </a:cubicBezTo>
                  <a:lnTo>
                    <a:pt x="484724" y="978500"/>
                  </a:lnTo>
                  <a:cubicBezTo>
                    <a:pt x="484724" y="978927"/>
                    <a:pt x="484724" y="979439"/>
                    <a:pt x="484639" y="979866"/>
                  </a:cubicBezTo>
                  <a:cubicBezTo>
                    <a:pt x="483956" y="979439"/>
                    <a:pt x="483273" y="978927"/>
                    <a:pt x="482591" y="978500"/>
                  </a:cubicBezTo>
                  <a:cubicBezTo>
                    <a:pt x="480714" y="972184"/>
                    <a:pt x="478752" y="965868"/>
                    <a:pt x="476790" y="959553"/>
                  </a:cubicBezTo>
                  <a:cubicBezTo>
                    <a:pt x="477131" y="959809"/>
                    <a:pt x="477557" y="960065"/>
                    <a:pt x="477899" y="960321"/>
                  </a:cubicBezTo>
                  <a:lnTo>
                    <a:pt x="477899" y="960321"/>
                  </a:lnTo>
                  <a:cubicBezTo>
                    <a:pt x="477899" y="960321"/>
                    <a:pt x="478069" y="960406"/>
                    <a:pt x="478069" y="960406"/>
                  </a:cubicBezTo>
                  <a:lnTo>
                    <a:pt x="478240" y="960406"/>
                  </a:lnTo>
                  <a:cubicBezTo>
                    <a:pt x="478240" y="960406"/>
                    <a:pt x="478240" y="960491"/>
                    <a:pt x="478240" y="960491"/>
                  </a:cubicBezTo>
                  <a:cubicBezTo>
                    <a:pt x="480714" y="962028"/>
                    <a:pt x="483273" y="963479"/>
                    <a:pt x="485748" y="965015"/>
                  </a:cubicBezTo>
                  <a:close/>
                  <a:moveTo>
                    <a:pt x="488393" y="1021430"/>
                  </a:moveTo>
                  <a:cubicBezTo>
                    <a:pt x="489075" y="1017590"/>
                    <a:pt x="489758" y="1013834"/>
                    <a:pt x="490440" y="1009994"/>
                  </a:cubicBezTo>
                  <a:lnTo>
                    <a:pt x="493597" y="1019638"/>
                  </a:lnTo>
                  <a:lnTo>
                    <a:pt x="495986" y="1027234"/>
                  </a:lnTo>
                  <a:cubicBezTo>
                    <a:pt x="493597" y="1025612"/>
                    <a:pt x="491123" y="1023906"/>
                    <a:pt x="488734" y="1022284"/>
                  </a:cubicBezTo>
                  <a:cubicBezTo>
                    <a:pt x="488648" y="1021942"/>
                    <a:pt x="488478" y="1021686"/>
                    <a:pt x="488393" y="1021345"/>
                  </a:cubicBezTo>
                  <a:close/>
                  <a:moveTo>
                    <a:pt x="491379" y="1029880"/>
                  </a:moveTo>
                  <a:cubicBezTo>
                    <a:pt x="493597" y="1031501"/>
                    <a:pt x="495901" y="1033208"/>
                    <a:pt x="498119" y="1034830"/>
                  </a:cubicBezTo>
                  <a:cubicBezTo>
                    <a:pt x="498119" y="1034830"/>
                    <a:pt x="498119" y="1034830"/>
                    <a:pt x="498119" y="1034830"/>
                  </a:cubicBezTo>
                  <a:cubicBezTo>
                    <a:pt x="497522" y="1037903"/>
                    <a:pt x="496925" y="1040975"/>
                    <a:pt x="496242" y="1044048"/>
                  </a:cubicBezTo>
                  <a:cubicBezTo>
                    <a:pt x="494621" y="1039268"/>
                    <a:pt x="493000" y="1034574"/>
                    <a:pt x="491379" y="1029795"/>
                  </a:cubicBezTo>
                  <a:close/>
                  <a:moveTo>
                    <a:pt x="513476" y="1060264"/>
                  </a:moveTo>
                  <a:cubicBezTo>
                    <a:pt x="513476" y="1060264"/>
                    <a:pt x="513561" y="1060605"/>
                    <a:pt x="513646" y="1060776"/>
                  </a:cubicBezTo>
                  <a:lnTo>
                    <a:pt x="513305" y="1061800"/>
                  </a:lnTo>
                  <a:lnTo>
                    <a:pt x="513476" y="1060264"/>
                  </a:lnTo>
                  <a:close/>
                  <a:moveTo>
                    <a:pt x="508357" y="1083564"/>
                  </a:moveTo>
                  <a:cubicBezTo>
                    <a:pt x="509893" y="1079382"/>
                    <a:pt x="511513" y="1075200"/>
                    <a:pt x="513050" y="1071103"/>
                  </a:cubicBezTo>
                  <a:cubicBezTo>
                    <a:pt x="514585" y="1072213"/>
                    <a:pt x="516206" y="1073322"/>
                    <a:pt x="517742" y="1074346"/>
                  </a:cubicBezTo>
                  <a:cubicBezTo>
                    <a:pt x="517912" y="1074859"/>
                    <a:pt x="517998" y="1075285"/>
                    <a:pt x="518168" y="1075797"/>
                  </a:cubicBezTo>
                  <a:lnTo>
                    <a:pt x="516462" y="1085271"/>
                  </a:lnTo>
                  <a:lnTo>
                    <a:pt x="516462" y="1085271"/>
                  </a:lnTo>
                  <a:cubicBezTo>
                    <a:pt x="516462" y="1085271"/>
                    <a:pt x="516462" y="1085698"/>
                    <a:pt x="516462" y="1085698"/>
                  </a:cubicBezTo>
                  <a:lnTo>
                    <a:pt x="516462" y="1086124"/>
                  </a:lnTo>
                  <a:cubicBezTo>
                    <a:pt x="516462" y="1086124"/>
                    <a:pt x="516462" y="1086124"/>
                    <a:pt x="516462" y="1086124"/>
                  </a:cubicBezTo>
                  <a:cubicBezTo>
                    <a:pt x="516121" y="1088088"/>
                    <a:pt x="515779" y="1090136"/>
                    <a:pt x="515524" y="1092099"/>
                  </a:cubicBezTo>
                  <a:cubicBezTo>
                    <a:pt x="513646" y="1090733"/>
                    <a:pt x="511770" y="1089453"/>
                    <a:pt x="509808" y="1088088"/>
                  </a:cubicBezTo>
                  <a:cubicBezTo>
                    <a:pt x="509381" y="1086636"/>
                    <a:pt x="508954" y="1085100"/>
                    <a:pt x="508528" y="1083649"/>
                  </a:cubicBezTo>
                  <a:close/>
                  <a:moveTo>
                    <a:pt x="549565" y="1180861"/>
                  </a:moveTo>
                  <a:cubicBezTo>
                    <a:pt x="549053" y="1178130"/>
                    <a:pt x="548541" y="1175484"/>
                    <a:pt x="548029" y="1172753"/>
                  </a:cubicBezTo>
                  <a:lnTo>
                    <a:pt x="548798" y="1164731"/>
                  </a:lnTo>
                  <a:cubicBezTo>
                    <a:pt x="550333" y="1165584"/>
                    <a:pt x="551869" y="1166523"/>
                    <a:pt x="553405" y="1167376"/>
                  </a:cubicBezTo>
                  <a:cubicBezTo>
                    <a:pt x="552125" y="1171900"/>
                    <a:pt x="550845" y="1176338"/>
                    <a:pt x="549565" y="1180861"/>
                  </a:cubicBezTo>
                  <a:close/>
                  <a:moveTo>
                    <a:pt x="557926" y="1079041"/>
                  </a:moveTo>
                  <a:cubicBezTo>
                    <a:pt x="556647" y="1083479"/>
                    <a:pt x="555281" y="1087917"/>
                    <a:pt x="553916" y="1092355"/>
                  </a:cubicBezTo>
                  <a:lnTo>
                    <a:pt x="553405" y="1092013"/>
                  </a:lnTo>
                  <a:cubicBezTo>
                    <a:pt x="551015" y="1084332"/>
                    <a:pt x="548541" y="1076651"/>
                    <a:pt x="545897" y="1069055"/>
                  </a:cubicBezTo>
                  <a:cubicBezTo>
                    <a:pt x="545897" y="1069055"/>
                    <a:pt x="545897" y="1068970"/>
                    <a:pt x="545897" y="1068884"/>
                  </a:cubicBezTo>
                  <a:cubicBezTo>
                    <a:pt x="549565" y="1071444"/>
                    <a:pt x="553319" y="1073920"/>
                    <a:pt x="556988" y="1076395"/>
                  </a:cubicBezTo>
                  <a:cubicBezTo>
                    <a:pt x="557244" y="1077248"/>
                    <a:pt x="557585" y="1078187"/>
                    <a:pt x="557841" y="1079041"/>
                  </a:cubicBezTo>
                  <a:close/>
                  <a:moveTo>
                    <a:pt x="538986" y="1040804"/>
                  </a:moveTo>
                  <a:cubicBezTo>
                    <a:pt x="538815" y="1043024"/>
                    <a:pt x="538645" y="1045243"/>
                    <a:pt x="538474" y="1047462"/>
                  </a:cubicBezTo>
                  <a:cubicBezTo>
                    <a:pt x="537877" y="1045925"/>
                    <a:pt x="537365" y="1044389"/>
                    <a:pt x="536768" y="1042853"/>
                  </a:cubicBezTo>
                  <a:cubicBezTo>
                    <a:pt x="537109" y="1041914"/>
                    <a:pt x="537450" y="1040975"/>
                    <a:pt x="537791" y="1039951"/>
                  </a:cubicBezTo>
                  <a:cubicBezTo>
                    <a:pt x="538218" y="1040207"/>
                    <a:pt x="538645" y="1040463"/>
                    <a:pt x="539071" y="1040719"/>
                  </a:cubicBezTo>
                  <a:close/>
                  <a:moveTo>
                    <a:pt x="513391" y="1002824"/>
                  </a:moveTo>
                  <a:cubicBezTo>
                    <a:pt x="513391" y="1002824"/>
                    <a:pt x="513646" y="1002995"/>
                    <a:pt x="513817" y="1003081"/>
                  </a:cubicBezTo>
                  <a:lnTo>
                    <a:pt x="517827" y="1014346"/>
                  </a:lnTo>
                  <a:lnTo>
                    <a:pt x="517059" y="1019809"/>
                  </a:lnTo>
                  <a:cubicBezTo>
                    <a:pt x="515353" y="1018699"/>
                    <a:pt x="513646" y="1017675"/>
                    <a:pt x="511940" y="1016565"/>
                  </a:cubicBezTo>
                  <a:cubicBezTo>
                    <a:pt x="512026" y="1015968"/>
                    <a:pt x="512196" y="1015456"/>
                    <a:pt x="512367" y="1014859"/>
                  </a:cubicBezTo>
                  <a:lnTo>
                    <a:pt x="512367" y="1014859"/>
                  </a:lnTo>
                  <a:cubicBezTo>
                    <a:pt x="512367" y="1014859"/>
                    <a:pt x="512367" y="1014859"/>
                    <a:pt x="512367" y="1014859"/>
                  </a:cubicBezTo>
                  <a:lnTo>
                    <a:pt x="512367" y="1014859"/>
                  </a:lnTo>
                  <a:cubicBezTo>
                    <a:pt x="512367" y="1014859"/>
                    <a:pt x="512367" y="1014859"/>
                    <a:pt x="512367" y="1014859"/>
                  </a:cubicBezTo>
                  <a:cubicBezTo>
                    <a:pt x="512879" y="1010847"/>
                    <a:pt x="513220" y="1006921"/>
                    <a:pt x="513476" y="1002910"/>
                  </a:cubicBezTo>
                  <a:close/>
                  <a:moveTo>
                    <a:pt x="531478" y="1103450"/>
                  </a:moveTo>
                  <a:cubicBezTo>
                    <a:pt x="530710" y="1100804"/>
                    <a:pt x="529857" y="1098073"/>
                    <a:pt x="529089" y="1095427"/>
                  </a:cubicBezTo>
                  <a:cubicBezTo>
                    <a:pt x="530454" y="1091757"/>
                    <a:pt x="531649" y="1088002"/>
                    <a:pt x="532758" y="1084332"/>
                  </a:cubicBezTo>
                  <a:cubicBezTo>
                    <a:pt x="533867" y="1085015"/>
                    <a:pt x="534891" y="1085698"/>
                    <a:pt x="536000" y="1086380"/>
                  </a:cubicBezTo>
                  <a:cubicBezTo>
                    <a:pt x="534635" y="1092099"/>
                    <a:pt x="533184" y="1097903"/>
                    <a:pt x="531734" y="1103621"/>
                  </a:cubicBezTo>
                  <a:cubicBezTo>
                    <a:pt x="531734" y="1103621"/>
                    <a:pt x="531563" y="1103536"/>
                    <a:pt x="531563" y="1103450"/>
                  </a:cubicBezTo>
                  <a:close/>
                  <a:moveTo>
                    <a:pt x="542825" y="1083906"/>
                  </a:moveTo>
                  <a:lnTo>
                    <a:pt x="542825" y="1083906"/>
                  </a:lnTo>
                  <a:cubicBezTo>
                    <a:pt x="543166" y="1082369"/>
                    <a:pt x="543507" y="1080833"/>
                    <a:pt x="543849" y="1079297"/>
                  </a:cubicBezTo>
                  <a:cubicBezTo>
                    <a:pt x="544532" y="1081772"/>
                    <a:pt x="545299" y="1084162"/>
                    <a:pt x="545982" y="1086636"/>
                  </a:cubicBezTo>
                  <a:cubicBezTo>
                    <a:pt x="544873" y="1085868"/>
                    <a:pt x="543764" y="1085100"/>
                    <a:pt x="542740" y="1084332"/>
                  </a:cubicBezTo>
                  <a:cubicBezTo>
                    <a:pt x="542740" y="1084247"/>
                    <a:pt x="542740" y="1084076"/>
                    <a:pt x="542825" y="1083991"/>
                  </a:cubicBezTo>
                  <a:lnTo>
                    <a:pt x="542825" y="1083991"/>
                  </a:lnTo>
                  <a:cubicBezTo>
                    <a:pt x="542825" y="1083991"/>
                    <a:pt x="542825" y="1083991"/>
                    <a:pt x="542825" y="1083991"/>
                  </a:cubicBezTo>
                  <a:lnTo>
                    <a:pt x="542825" y="1083991"/>
                  </a:lnTo>
                  <a:close/>
                  <a:moveTo>
                    <a:pt x="537450" y="1080662"/>
                  </a:moveTo>
                  <a:cubicBezTo>
                    <a:pt x="536426" y="1079979"/>
                    <a:pt x="535488" y="1079297"/>
                    <a:pt x="534464" y="1078529"/>
                  </a:cubicBezTo>
                  <a:cubicBezTo>
                    <a:pt x="535829" y="1073493"/>
                    <a:pt x="537024" y="1068457"/>
                    <a:pt x="538048" y="1063337"/>
                  </a:cubicBezTo>
                  <a:cubicBezTo>
                    <a:pt x="538474" y="1063678"/>
                    <a:pt x="538986" y="1063934"/>
                    <a:pt x="539412" y="1064275"/>
                  </a:cubicBezTo>
                  <a:cubicBezTo>
                    <a:pt x="539839" y="1065811"/>
                    <a:pt x="540351" y="1067348"/>
                    <a:pt x="540778" y="1068970"/>
                  </a:cubicBezTo>
                  <a:cubicBezTo>
                    <a:pt x="539669" y="1072896"/>
                    <a:pt x="538559" y="1076821"/>
                    <a:pt x="537450" y="1080662"/>
                  </a:cubicBezTo>
                  <a:close/>
                  <a:moveTo>
                    <a:pt x="535061" y="1050107"/>
                  </a:moveTo>
                  <a:cubicBezTo>
                    <a:pt x="535658" y="1051900"/>
                    <a:pt x="536170" y="1053692"/>
                    <a:pt x="536768" y="1055484"/>
                  </a:cubicBezTo>
                  <a:cubicBezTo>
                    <a:pt x="535658" y="1054631"/>
                    <a:pt x="534464" y="1053778"/>
                    <a:pt x="533355" y="1053009"/>
                  </a:cubicBezTo>
                  <a:cubicBezTo>
                    <a:pt x="533782" y="1051644"/>
                    <a:pt x="534294" y="1050278"/>
                    <a:pt x="534720" y="1048913"/>
                  </a:cubicBezTo>
                  <a:cubicBezTo>
                    <a:pt x="534805" y="1049254"/>
                    <a:pt x="534976" y="1049681"/>
                    <a:pt x="535061" y="1050022"/>
                  </a:cubicBezTo>
                  <a:close/>
                  <a:moveTo>
                    <a:pt x="523799" y="1046267"/>
                  </a:moveTo>
                  <a:cubicBezTo>
                    <a:pt x="523799" y="1046267"/>
                    <a:pt x="523117" y="1045840"/>
                    <a:pt x="522775" y="1045584"/>
                  </a:cubicBezTo>
                  <a:lnTo>
                    <a:pt x="523714" y="1043280"/>
                  </a:lnTo>
                  <a:cubicBezTo>
                    <a:pt x="524311" y="1041914"/>
                    <a:pt x="524738" y="1040975"/>
                    <a:pt x="524994" y="1040378"/>
                  </a:cubicBezTo>
                  <a:lnTo>
                    <a:pt x="523799" y="1046011"/>
                  </a:lnTo>
                  <a:lnTo>
                    <a:pt x="523799" y="1046352"/>
                  </a:lnTo>
                  <a:close/>
                  <a:moveTo>
                    <a:pt x="531734" y="1083649"/>
                  </a:moveTo>
                  <a:cubicBezTo>
                    <a:pt x="530795" y="1087149"/>
                    <a:pt x="529771" y="1090648"/>
                    <a:pt x="528577" y="1094147"/>
                  </a:cubicBezTo>
                  <a:cubicBezTo>
                    <a:pt x="527297" y="1090051"/>
                    <a:pt x="526017" y="1085954"/>
                    <a:pt x="524738" y="1081857"/>
                  </a:cubicBezTo>
                  <a:cubicBezTo>
                    <a:pt x="524908" y="1081089"/>
                    <a:pt x="525165" y="1080321"/>
                    <a:pt x="525335" y="1079553"/>
                  </a:cubicBezTo>
                  <a:cubicBezTo>
                    <a:pt x="527468" y="1080918"/>
                    <a:pt x="529601" y="1082284"/>
                    <a:pt x="531734" y="1083735"/>
                  </a:cubicBezTo>
                  <a:close/>
                  <a:moveTo>
                    <a:pt x="526956" y="1073408"/>
                  </a:moveTo>
                  <a:cubicBezTo>
                    <a:pt x="528321" y="1068543"/>
                    <a:pt x="529771" y="1063678"/>
                    <a:pt x="531307" y="1058813"/>
                  </a:cubicBezTo>
                  <a:cubicBezTo>
                    <a:pt x="533014" y="1060008"/>
                    <a:pt x="534720" y="1061117"/>
                    <a:pt x="536426" y="1062312"/>
                  </a:cubicBezTo>
                  <a:cubicBezTo>
                    <a:pt x="535573" y="1067519"/>
                    <a:pt x="534464" y="1072639"/>
                    <a:pt x="533270" y="1077760"/>
                  </a:cubicBezTo>
                  <a:cubicBezTo>
                    <a:pt x="531222" y="1076309"/>
                    <a:pt x="529089" y="1074859"/>
                    <a:pt x="527041" y="1073322"/>
                  </a:cubicBezTo>
                  <a:close/>
                  <a:moveTo>
                    <a:pt x="526274" y="1062312"/>
                  </a:moveTo>
                  <a:cubicBezTo>
                    <a:pt x="526615" y="1060264"/>
                    <a:pt x="526956" y="1058130"/>
                    <a:pt x="527297" y="1056082"/>
                  </a:cubicBezTo>
                  <a:cubicBezTo>
                    <a:pt x="527639" y="1056338"/>
                    <a:pt x="527895" y="1056508"/>
                    <a:pt x="528236" y="1056765"/>
                  </a:cubicBezTo>
                  <a:cubicBezTo>
                    <a:pt x="527553" y="1058642"/>
                    <a:pt x="526871" y="1060520"/>
                    <a:pt x="526274" y="1062312"/>
                  </a:cubicBezTo>
                  <a:close/>
                  <a:moveTo>
                    <a:pt x="530454" y="1036537"/>
                  </a:moveTo>
                  <a:cubicBezTo>
                    <a:pt x="531222" y="1039012"/>
                    <a:pt x="532075" y="1041487"/>
                    <a:pt x="532843" y="1043962"/>
                  </a:cubicBezTo>
                  <a:cubicBezTo>
                    <a:pt x="531990" y="1046267"/>
                    <a:pt x="531051" y="1048571"/>
                    <a:pt x="530198" y="1050875"/>
                  </a:cubicBezTo>
                  <a:cubicBezTo>
                    <a:pt x="529601" y="1050449"/>
                    <a:pt x="528918" y="1049937"/>
                    <a:pt x="528321" y="1049510"/>
                  </a:cubicBezTo>
                  <a:cubicBezTo>
                    <a:pt x="529004" y="1045157"/>
                    <a:pt x="529771" y="1040890"/>
                    <a:pt x="530454" y="1036537"/>
                  </a:cubicBezTo>
                  <a:close/>
                  <a:moveTo>
                    <a:pt x="524396" y="1098500"/>
                  </a:moveTo>
                  <a:cubicBezTo>
                    <a:pt x="523287" y="1097732"/>
                    <a:pt x="522178" y="1096964"/>
                    <a:pt x="521069" y="1096110"/>
                  </a:cubicBezTo>
                  <a:cubicBezTo>
                    <a:pt x="521496" y="1094318"/>
                    <a:pt x="521922" y="1092611"/>
                    <a:pt x="522349" y="1090819"/>
                  </a:cubicBezTo>
                  <a:cubicBezTo>
                    <a:pt x="523032" y="1093379"/>
                    <a:pt x="523714" y="1095940"/>
                    <a:pt x="524482" y="1098415"/>
                  </a:cubicBezTo>
                  <a:close/>
                  <a:moveTo>
                    <a:pt x="519619" y="1066921"/>
                  </a:moveTo>
                  <a:cubicBezTo>
                    <a:pt x="518766" y="1064531"/>
                    <a:pt x="517998" y="1062142"/>
                    <a:pt x="517145" y="1059837"/>
                  </a:cubicBezTo>
                  <a:cubicBezTo>
                    <a:pt x="517571" y="1058728"/>
                    <a:pt x="517998" y="1057618"/>
                    <a:pt x="518339" y="1056594"/>
                  </a:cubicBezTo>
                  <a:lnTo>
                    <a:pt x="520301" y="1051302"/>
                  </a:lnTo>
                  <a:cubicBezTo>
                    <a:pt x="520899" y="1051729"/>
                    <a:pt x="521581" y="1052241"/>
                    <a:pt x="522178" y="1052668"/>
                  </a:cubicBezTo>
                  <a:lnTo>
                    <a:pt x="521069" y="1058728"/>
                  </a:lnTo>
                  <a:lnTo>
                    <a:pt x="519533" y="1066921"/>
                  </a:lnTo>
                  <a:close/>
                  <a:moveTo>
                    <a:pt x="515524" y="1040719"/>
                  </a:moveTo>
                  <a:lnTo>
                    <a:pt x="517145" y="1027149"/>
                  </a:lnTo>
                  <a:cubicBezTo>
                    <a:pt x="517145" y="1027149"/>
                    <a:pt x="517315" y="1027234"/>
                    <a:pt x="517315" y="1027319"/>
                  </a:cubicBezTo>
                  <a:lnTo>
                    <a:pt x="517315" y="1027319"/>
                  </a:lnTo>
                  <a:cubicBezTo>
                    <a:pt x="519363" y="1028600"/>
                    <a:pt x="521411" y="1029880"/>
                    <a:pt x="523458" y="1031160"/>
                  </a:cubicBezTo>
                  <a:lnTo>
                    <a:pt x="523458" y="1031416"/>
                  </a:lnTo>
                  <a:cubicBezTo>
                    <a:pt x="523458" y="1031416"/>
                    <a:pt x="520984" y="1038671"/>
                    <a:pt x="520984" y="1038671"/>
                  </a:cubicBezTo>
                  <a:lnTo>
                    <a:pt x="519278" y="1043450"/>
                  </a:lnTo>
                  <a:cubicBezTo>
                    <a:pt x="517998" y="1042597"/>
                    <a:pt x="516718" y="1041658"/>
                    <a:pt x="515438" y="1040804"/>
                  </a:cubicBezTo>
                  <a:close/>
                  <a:moveTo>
                    <a:pt x="518851" y="1017675"/>
                  </a:moveTo>
                  <a:lnTo>
                    <a:pt x="520301" y="1021942"/>
                  </a:lnTo>
                  <a:cubicBezTo>
                    <a:pt x="519533" y="1021430"/>
                    <a:pt x="518680" y="1020918"/>
                    <a:pt x="517912" y="1020406"/>
                  </a:cubicBezTo>
                  <a:lnTo>
                    <a:pt x="518425" y="1016480"/>
                  </a:lnTo>
                  <a:lnTo>
                    <a:pt x="518851" y="1017675"/>
                  </a:lnTo>
                  <a:close/>
                  <a:moveTo>
                    <a:pt x="515609" y="1004190"/>
                  </a:moveTo>
                  <a:cubicBezTo>
                    <a:pt x="516718" y="1004787"/>
                    <a:pt x="517742" y="1005385"/>
                    <a:pt x="518851" y="1005982"/>
                  </a:cubicBezTo>
                  <a:lnTo>
                    <a:pt x="517998" y="1011615"/>
                  </a:lnTo>
                  <a:lnTo>
                    <a:pt x="515609" y="1004105"/>
                  </a:lnTo>
                  <a:close/>
                  <a:moveTo>
                    <a:pt x="513476" y="997533"/>
                  </a:moveTo>
                  <a:cubicBezTo>
                    <a:pt x="513646" y="994972"/>
                    <a:pt x="513732" y="992412"/>
                    <a:pt x="513817" y="989851"/>
                  </a:cubicBezTo>
                  <a:lnTo>
                    <a:pt x="516888" y="997960"/>
                  </a:lnTo>
                  <a:cubicBezTo>
                    <a:pt x="517400" y="999410"/>
                    <a:pt x="517998" y="1000947"/>
                    <a:pt x="518510" y="1002398"/>
                  </a:cubicBezTo>
                  <a:cubicBezTo>
                    <a:pt x="517059" y="1001459"/>
                    <a:pt x="515609" y="1000520"/>
                    <a:pt x="514159" y="999581"/>
                  </a:cubicBezTo>
                  <a:lnTo>
                    <a:pt x="513561" y="997789"/>
                  </a:lnTo>
                  <a:cubicBezTo>
                    <a:pt x="513561" y="997789"/>
                    <a:pt x="513561" y="997704"/>
                    <a:pt x="513561" y="997618"/>
                  </a:cubicBezTo>
                  <a:close/>
                  <a:moveTo>
                    <a:pt x="520045" y="1006665"/>
                  </a:moveTo>
                  <a:cubicBezTo>
                    <a:pt x="522093" y="1012469"/>
                    <a:pt x="524141" y="1018273"/>
                    <a:pt x="526103" y="1024076"/>
                  </a:cubicBezTo>
                  <a:lnTo>
                    <a:pt x="525591" y="1025527"/>
                  </a:lnTo>
                  <a:cubicBezTo>
                    <a:pt x="524226" y="1024588"/>
                    <a:pt x="522775" y="1023650"/>
                    <a:pt x="521411" y="1022711"/>
                  </a:cubicBezTo>
                  <a:lnTo>
                    <a:pt x="519789" y="1017419"/>
                  </a:lnTo>
                  <a:lnTo>
                    <a:pt x="518680" y="1013920"/>
                  </a:lnTo>
                  <a:lnTo>
                    <a:pt x="519619" y="1006409"/>
                  </a:lnTo>
                  <a:cubicBezTo>
                    <a:pt x="519619" y="1006409"/>
                    <a:pt x="519875" y="1006580"/>
                    <a:pt x="520045" y="1006665"/>
                  </a:cubicBezTo>
                  <a:close/>
                  <a:moveTo>
                    <a:pt x="534805" y="1038244"/>
                  </a:moveTo>
                  <a:cubicBezTo>
                    <a:pt x="534805" y="1038244"/>
                    <a:pt x="534805" y="1038244"/>
                    <a:pt x="534891" y="1038244"/>
                  </a:cubicBezTo>
                  <a:cubicBezTo>
                    <a:pt x="534891" y="1038244"/>
                    <a:pt x="534891" y="1038244"/>
                    <a:pt x="534891" y="1038329"/>
                  </a:cubicBezTo>
                  <a:cubicBezTo>
                    <a:pt x="534891" y="1038329"/>
                    <a:pt x="534891" y="1038244"/>
                    <a:pt x="534891" y="1038159"/>
                  </a:cubicBezTo>
                  <a:close/>
                  <a:moveTo>
                    <a:pt x="540948" y="1042085"/>
                  </a:moveTo>
                  <a:cubicBezTo>
                    <a:pt x="542825" y="1043280"/>
                    <a:pt x="544702" y="1044474"/>
                    <a:pt x="546665" y="1045669"/>
                  </a:cubicBezTo>
                  <a:cubicBezTo>
                    <a:pt x="545470" y="1050534"/>
                    <a:pt x="544190" y="1055399"/>
                    <a:pt x="542911" y="1060264"/>
                  </a:cubicBezTo>
                  <a:cubicBezTo>
                    <a:pt x="542911" y="1060264"/>
                    <a:pt x="542825" y="1060264"/>
                    <a:pt x="542740" y="1060179"/>
                  </a:cubicBezTo>
                  <a:cubicBezTo>
                    <a:pt x="541801" y="1057362"/>
                    <a:pt x="540778" y="1054546"/>
                    <a:pt x="539754" y="1051729"/>
                  </a:cubicBezTo>
                  <a:cubicBezTo>
                    <a:pt x="540180" y="1048571"/>
                    <a:pt x="540607" y="1045328"/>
                    <a:pt x="540948" y="1042170"/>
                  </a:cubicBezTo>
                  <a:close/>
                  <a:moveTo>
                    <a:pt x="550333" y="1103194"/>
                  </a:moveTo>
                  <a:cubicBezTo>
                    <a:pt x="550077" y="1104048"/>
                    <a:pt x="549821" y="1104901"/>
                    <a:pt x="549565" y="1105755"/>
                  </a:cubicBezTo>
                  <a:lnTo>
                    <a:pt x="549565" y="1105755"/>
                  </a:lnTo>
                  <a:cubicBezTo>
                    <a:pt x="549565" y="1105755"/>
                    <a:pt x="549565" y="1105840"/>
                    <a:pt x="549565" y="1105840"/>
                  </a:cubicBezTo>
                  <a:lnTo>
                    <a:pt x="549565" y="1105840"/>
                  </a:lnTo>
                  <a:cubicBezTo>
                    <a:pt x="549565" y="1105840"/>
                    <a:pt x="549565" y="1105925"/>
                    <a:pt x="549565" y="1105925"/>
                  </a:cubicBezTo>
                  <a:cubicBezTo>
                    <a:pt x="548798" y="1108913"/>
                    <a:pt x="548115" y="1111900"/>
                    <a:pt x="547347" y="1114887"/>
                  </a:cubicBezTo>
                  <a:cubicBezTo>
                    <a:pt x="543337" y="1111985"/>
                    <a:pt x="539327" y="1109169"/>
                    <a:pt x="535403" y="1106267"/>
                  </a:cubicBezTo>
                  <a:cubicBezTo>
                    <a:pt x="537365" y="1100719"/>
                    <a:pt x="539157" y="1095171"/>
                    <a:pt x="540948" y="1089539"/>
                  </a:cubicBezTo>
                  <a:cubicBezTo>
                    <a:pt x="543252" y="1091075"/>
                    <a:pt x="545640" y="1092526"/>
                    <a:pt x="547944" y="1094062"/>
                  </a:cubicBezTo>
                  <a:cubicBezTo>
                    <a:pt x="548798" y="1097049"/>
                    <a:pt x="549651" y="1100036"/>
                    <a:pt x="550419" y="1102938"/>
                  </a:cubicBezTo>
                  <a:lnTo>
                    <a:pt x="550419" y="1102938"/>
                  </a:lnTo>
                  <a:cubicBezTo>
                    <a:pt x="550419" y="1102938"/>
                    <a:pt x="550419" y="1102938"/>
                    <a:pt x="550419" y="1102938"/>
                  </a:cubicBezTo>
                  <a:lnTo>
                    <a:pt x="550419" y="1102938"/>
                  </a:lnTo>
                  <a:close/>
                  <a:moveTo>
                    <a:pt x="549736" y="1124275"/>
                  </a:moveTo>
                  <a:cubicBezTo>
                    <a:pt x="550503" y="1124873"/>
                    <a:pt x="551357" y="1125470"/>
                    <a:pt x="552125" y="1125982"/>
                  </a:cubicBezTo>
                  <a:cubicBezTo>
                    <a:pt x="551015" y="1129396"/>
                    <a:pt x="549821" y="1132810"/>
                    <a:pt x="548541" y="1136224"/>
                  </a:cubicBezTo>
                  <a:cubicBezTo>
                    <a:pt x="547688" y="1135627"/>
                    <a:pt x="546835" y="1135029"/>
                    <a:pt x="545982" y="1134432"/>
                  </a:cubicBezTo>
                  <a:cubicBezTo>
                    <a:pt x="547261" y="1131018"/>
                    <a:pt x="548541" y="1127604"/>
                    <a:pt x="549736" y="1124190"/>
                  </a:cubicBezTo>
                  <a:close/>
                  <a:moveTo>
                    <a:pt x="557926" y="1150307"/>
                  </a:moveTo>
                  <a:cubicBezTo>
                    <a:pt x="556902" y="1154318"/>
                    <a:pt x="555793" y="1158329"/>
                    <a:pt x="554769" y="1162341"/>
                  </a:cubicBezTo>
                  <a:cubicBezTo>
                    <a:pt x="551357" y="1160036"/>
                    <a:pt x="547859" y="1157817"/>
                    <a:pt x="544446" y="1155513"/>
                  </a:cubicBezTo>
                  <a:cubicBezTo>
                    <a:pt x="543678" y="1151843"/>
                    <a:pt x="542911" y="1148258"/>
                    <a:pt x="542057" y="1144588"/>
                  </a:cubicBezTo>
                  <a:cubicBezTo>
                    <a:pt x="542740" y="1142967"/>
                    <a:pt x="543337" y="1141345"/>
                    <a:pt x="544020" y="1139723"/>
                  </a:cubicBezTo>
                  <a:cubicBezTo>
                    <a:pt x="544787" y="1140321"/>
                    <a:pt x="545640" y="1140918"/>
                    <a:pt x="546408" y="1141516"/>
                  </a:cubicBezTo>
                  <a:lnTo>
                    <a:pt x="545811" y="1142881"/>
                  </a:lnTo>
                  <a:lnTo>
                    <a:pt x="543166" y="1148856"/>
                  </a:lnTo>
                  <a:cubicBezTo>
                    <a:pt x="543166" y="1148856"/>
                    <a:pt x="543337" y="1149026"/>
                    <a:pt x="543423" y="1148941"/>
                  </a:cubicBezTo>
                  <a:lnTo>
                    <a:pt x="546750" y="1143308"/>
                  </a:lnTo>
                  <a:lnTo>
                    <a:pt x="547347" y="1142198"/>
                  </a:lnTo>
                  <a:cubicBezTo>
                    <a:pt x="550845" y="1144844"/>
                    <a:pt x="554428" y="1147575"/>
                    <a:pt x="557926" y="1150221"/>
                  </a:cubicBezTo>
                  <a:close/>
                  <a:moveTo>
                    <a:pt x="547432" y="1170534"/>
                  </a:moveTo>
                  <a:cubicBezTo>
                    <a:pt x="546920" y="1168059"/>
                    <a:pt x="546408" y="1165669"/>
                    <a:pt x="545982" y="1163194"/>
                  </a:cubicBezTo>
                  <a:cubicBezTo>
                    <a:pt x="546750" y="1163621"/>
                    <a:pt x="547603" y="1164133"/>
                    <a:pt x="548371" y="1164560"/>
                  </a:cubicBezTo>
                  <a:lnTo>
                    <a:pt x="547432" y="1170449"/>
                  </a:lnTo>
                  <a:close/>
                  <a:moveTo>
                    <a:pt x="540266" y="1136907"/>
                  </a:moveTo>
                  <a:cubicBezTo>
                    <a:pt x="540266" y="1136907"/>
                    <a:pt x="541033" y="1137419"/>
                    <a:pt x="541374" y="1137760"/>
                  </a:cubicBezTo>
                  <a:cubicBezTo>
                    <a:pt x="541204" y="1138358"/>
                    <a:pt x="541033" y="1138955"/>
                    <a:pt x="540863" y="1139553"/>
                  </a:cubicBezTo>
                  <a:cubicBezTo>
                    <a:pt x="540692" y="1138699"/>
                    <a:pt x="540436" y="1137846"/>
                    <a:pt x="540266" y="1136907"/>
                  </a:cubicBezTo>
                  <a:close/>
                  <a:moveTo>
                    <a:pt x="538474" y="1129396"/>
                  </a:moveTo>
                  <a:cubicBezTo>
                    <a:pt x="538303" y="1128628"/>
                    <a:pt x="538133" y="1127774"/>
                    <a:pt x="537877" y="1127006"/>
                  </a:cubicBezTo>
                  <a:lnTo>
                    <a:pt x="537877" y="1127006"/>
                  </a:lnTo>
                  <a:cubicBezTo>
                    <a:pt x="537877" y="1127006"/>
                    <a:pt x="537877" y="1126750"/>
                    <a:pt x="537877" y="1126750"/>
                  </a:cubicBezTo>
                  <a:lnTo>
                    <a:pt x="537877" y="1126494"/>
                  </a:lnTo>
                  <a:cubicBezTo>
                    <a:pt x="537877" y="1126494"/>
                    <a:pt x="537877" y="1126494"/>
                    <a:pt x="537877" y="1126494"/>
                  </a:cubicBezTo>
                  <a:cubicBezTo>
                    <a:pt x="536597" y="1121800"/>
                    <a:pt x="535232" y="1117021"/>
                    <a:pt x="533867" y="1112326"/>
                  </a:cubicBezTo>
                  <a:cubicBezTo>
                    <a:pt x="537791" y="1115314"/>
                    <a:pt x="541801" y="1118386"/>
                    <a:pt x="545726" y="1121373"/>
                  </a:cubicBezTo>
                  <a:cubicBezTo>
                    <a:pt x="544787" y="1125043"/>
                    <a:pt x="543849" y="1128713"/>
                    <a:pt x="542825" y="1132383"/>
                  </a:cubicBezTo>
                  <a:cubicBezTo>
                    <a:pt x="541374" y="1131359"/>
                    <a:pt x="539924" y="1130420"/>
                    <a:pt x="538559" y="1129482"/>
                  </a:cubicBezTo>
                  <a:close/>
                  <a:moveTo>
                    <a:pt x="530966" y="1124275"/>
                  </a:moveTo>
                  <a:cubicBezTo>
                    <a:pt x="530369" y="1123849"/>
                    <a:pt x="529771" y="1123422"/>
                    <a:pt x="529089" y="1122995"/>
                  </a:cubicBezTo>
                  <a:cubicBezTo>
                    <a:pt x="529430" y="1122227"/>
                    <a:pt x="529686" y="1121373"/>
                    <a:pt x="530028" y="1120605"/>
                  </a:cubicBezTo>
                  <a:cubicBezTo>
                    <a:pt x="530369" y="1121800"/>
                    <a:pt x="530625" y="1122995"/>
                    <a:pt x="530966" y="1124275"/>
                  </a:cubicBezTo>
                  <a:close/>
                  <a:moveTo>
                    <a:pt x="526615" y="1121288"/>
                  </a:moveTo>
                  <a:cubicBezTo>
                    <a:pt x="523458" y="1119154"/>
                    <a:pt x="520216" y="1117021"/>
                    <a:pt x="516974" y="1114887"/>
                  </a:cubicBezTo>
                  <a:cubicBezTo>
                    <a:pt x="517827" y="1110449"/>
                    <a:pt x="518766" y="1106011"/>
                    <a:pt x="519704" y="1101572"/>
                  </a:cubicBezTo>
                  <a:cubicBezTo>
                    <a:pt x="521240" y="1102767"/>
                    <a:pt x="522861" y="1103962"/>
                    <a:pt x="524396" y="1105157"/>
                  </a:cubicBezTo>
                  <a:cubicBezTo>
                    <a:pt x="523202" y="1108144"/>
                    <a:pt x="522008" y="1111132"/>
                    <a:pt x="520728" y="1114119"/>
                  </a:cubicBezTo>
                  <a:cubicBezTo>
                    <a:pt x="520642" y="1114375"/>
                    <a:pt x="520899" y="1114460"/>
                    <a:pt x="520984" y="1114204"/>
                  </a:cubicBezTo>
                  <a:cubicBezTo>
                    <a:pt x="522349" y="1111302"/>
                    <a:pt x="523629" y="1108400"/>
                    <a:pt x="524823" y="1105413"/>
                  </a:cubicBezTo>
                  <a:cubicBezTo>
                    <a:pt x="525335" y="1105840"/>
                    <a:pt x="525847" y="1106181"/>
                    <a:pt x="526359" y="1106608"/>
                  </a:cubicBezTo>
                  <a:cubicBezTo>
                    <a:pt x="527041" y="1109254"/>
                    <a:pt x="527724" y="1111900"/>
                    <a:pt x="528407" y="1114546"/>
                  </a:cubicBezTo>
                  <a:cubicBezTo>
                    <a:pt x="527809" y="1116764"/>
                    <a:pt x="527212" y="1119069"/>
                    <a:pt x="526529" y="1121288"/>
                  </a:cubicBezTo>
                  <a:close/>
                  <a:moveTo>
                    <a:pt x="514926" y="1065726"/>
                  </a:moveTo>
                  <a:cubicBezTo>
                    <a:pt x="514926" y="1065726"/>
                    <a:pt x="514926" y="1065726"/>
                    <a:pt x="514926" y="1065726"/>
                  </a:cubicBezTo>
                  <a:cubicBezTo>
                    <a:pt x="514926" y="1065726"/>
                    <a:pt x="514926" y="1065726"/>
                    <a:pt x="514926" y="1065726"/>
                  </a:cubicBezTo>
                  <a:cubicBezTo>
                    <a:pt x="514926" y="1065726"/>
                    <a:pt x="514926" y="1065726"/>
                    <a:pt x="514926" y="1065726"/>
                  </a:cubicBezTo>
                  <a:close/>
                  <a:moveTo>
                    <a:pt x="514244" y="1051900"/>
                  </a:moveTo>
                  <a:lnTo>
                    <a:pt x="514756" y="1047291"/>
                  </a:lnTo>
                  <a:cubicBezTo>
                    <a:pt x="515609" y="1047974"/>
                    <a:pt x="516547" y="1048571"/>
                    <a:pt x="517400" y="1049254"/>
                  </a:cubicBezTo>
                  <a:lnTo>
                    <a:pt x="517230" y="1049681"/>
                  </a:lnTo>
                  <a:lnTo>
                    <a:pt x="515438" y="1055143"/>
                  </a:lnTo>
                  <a:cubicBezTo>
                    <a:pt x="515012" y="1054034"/>
                    <a:pt x="514671" y="1052924"/>
                    <a:pt x="514244" y="1051900"/>
                  </a:cubicBezTo>
                  <a:close/>
                  <a:moveTo>
                    <a:pt x="512708" y="1047718"/>
                  </a:moveTo>
                  <a:cubicBezTo>
                    <a:pt x="512367" y="1046864"/>
                    <a:pt x="512111" y="1046011"/>
                    <a:pt x="511770" y="1045157"/>
                  </a:cubicBezTo>
                  <a:cubicBezTo>
                    <a:pt x="512196" y="1045413"/>
                    <a:pt x="512538" y="1045755"/>
                    <a:pt x="512964" y="1046011"/>
                  </a:cubicBezTo>
                  <a:lnTo>
                    <a:pt x="512708" y="1047718"/>
                  </a:lnTo>
                  <a:close/>
                  <a:moveTo>
                    <a:pt x="508357" y="1035939"/>
                  </a:moveTo>
                  <a:cubicBezTo>
                    <a:pt x="508016" y="1035086"/>
                    <a:pt x="507675" y="1034233"/>
                    <a:pt x="507418" y="1033379"/>
                  </a:cubicBezTo>
                  <a:cubicBezTo>
                    <a:pt x="508442" y="1029795"/>
                    <a:pt x="509466" y="1026210"/>
                    <a:pt x="510319" y="1022625"/>
                  </a:cubicBezTo>
                  <a:cubicBezTo>
                    <a:pt x="512196" y="1023906"/>
                    <a:pt x="513988" y="1025186"/>
                    <a:pt x="515865" y="1026380"/>
                  </a:cubicBezTo>
                  <a:lnTo>
                    <a:pt x="513903" y="1039780"/>
                  </a:lnTo>
                  <a:cubicBezTo>
                    <a:pt x="512026" y="1038500"/>
                    <a:pt x="510234" y="1037220"/>
                    <a:pt x="508357" y="1036025"/>
                  </a:cubicBezTo>
                  <a:close/>
                  <a:moveTo>
                    <a:pt x="505456" y="1019297"/>
                  </a:moveTo>
                  <a:cubicBezTo>
                    <a:pt x="505200" y="1021601"/>
                    <a:pt x="504944" y="1023820"/>
                    <a:pt x="504603" y="1026124"/>
                  </a:cubicBezTo>
                  <a:cubicBezTo>
                    <a:pt x="504176" y="1025015"/>
                    <a:pt x="503750" y="1023906"/>
                    <a:pt x="503238" y="1022711"/>
                  </a:cubicBezTo>
                  <a:cubicBezTo>
                    <a:pt x="503579" y="1021345"/>
                    <a:pt x="504006" y="1019979"/>
                    <a:pt x="504347" y="1018614"/>
                  </a:cubicBezTo>
                  <a:cubicBezTo>
                    <a:pt x="504688" y="1018870"/>
                    <a:pt x="505030" y="1019126"/>
                    <a:pt x="505371" y="1019297"/>
                  </a:cubicBezTo>
                  <a:close/>
                  <a:moveTo>
                    <a:pt x="501020" y="1016821"/>
                  </a:moveTo>
                  <a:cubicBezTo>
                    <a:pt x="501020" y="1016821"/>
                    <a:pt x="500849" y="1016309"/>
                    <a:pt x="500764" y="1016139"/>
                  </a:cubicBezTo>
                  <a:lnTo>
                    <a:pt x="501105" y="1016395"/>
                  </a:lnTo>
                  <a:cubicBezTo>
                    <a:pt x="501105" y="1016395"/>
                    <a:pt x="501105" y="1016736"/>
                    <a:pt x="501105" y="1016907"/>
                  </a:cubicBezTo>
                  <a:close/>
                  <a:moveTo>
                    <a:pt x="503835" y="1032867"/>
                  </a:moveTo>
                  <a:cubicBezTo>
                    <a:pt x="502897" y="1032270"/>
                    <a:pt x="501958" y="1031587"/>
                    <a:pt x="501020" y="1030989"/>
                  </a:cubicBezTo>
                  <a:cubicBezTo>
                    <a:pt x="501446" y="1029453"/>
                    <a:pt x="501873" y="1027917"/>
                    <a:pt x="502300" y="1026380"/>
                  </a:cubicBezTo>
                  <a:cubicBezTo>
                    <a:pt x="502897" y="1028002"/>
                    <a:pt x="503409" y="1029709"/>
                    <a:pt x="504006" y="1031331"/>
                  </a:cubicBezTo>
                  <a:cubicBezTo>
                    <a:pt x="504006" y="1031843"/>
                    <a:pt x="503835" y="1032355"/>
                    <a:pt x="503835" y="1032867"/>
                  </a:cubicBezTo>
                  <a:close/>
                  <a:moveTo>
                    <a:pt x="498972" y="1029538"/>
                  </a:moveTo>
                  <a:cubicBezTo>
                    <a:pt x="498289" y="1029026"/>
                    <a:pt x="497607" y="1028600"/>
                    <a:pt x="496839" y="1028088"/>
                  </a:cubicBezTo>
                  <a:lnTo>
                    <a:pt x="494450" y="1019638"/>
                  </a:lnTo>
                  <a:lnTo>
                    <a:pt x="491635" y="1009908"/>
                  </a:lnTo>
                  <a:cubicBezTo>
                    <a:pt x="493768" y="1011359"/>
                    <a:pt x="495901" y="1012810"/>
                    <a:pt x="498119" y="1014346"/>
                  </a:cubicBezTo>
                  <a:cubicBezTo>
                    <a:pt x="498289" y="1014859"/>
                    <a:pt x="498460" y="1015285"/>
                    <a:pt x="498631" y="1015797"/>
                  </a:cubicBezTo>
                  <a:cubicBezTo>
                    <a:pt x="499228" y="1017419"/>
                    <a:pt x="499740" y="1019126"/>
                    <a:pt x="500337" y="1020747"/>
                  </a:cubicBezTo>
                  <a:cubicBezTo>
                    <a:pt x="499910" y="1023650"/>
                    <a:pt x="499399" y="1026551"/>
                    <a:pt x="498887" y="1029538"/>
                  </a:cubicBezTo>
                  <a:close/>
                  <a:moveTo>
                    <a:pt x="485918" y="987291"/>
                  </a:moveTo>
                  <a:cubicBezTo>
                    <a:pt x="486686" y="987803"/>
                    <a:pt x="487539" y="988230"/>
                    <a:pt x="488307" y="988742"/>
                  </a:cubicBezTo>
                  <a:cubicBezTo>
                    <a:pt x="488137" y="991302"/>
                    <a:pt x="487881" y="993863"/>
                    <a:pt x="487710" y="996423"/>
                  </a:cubicBezTo>
                  <a:cubicBezTo>
                    <a:pt x="487027" y="994034"/>
                    <a:pt x="486260" y="991644"/>
                    <a:pt x="485577" y="989254"/>
                  </a:cubicBezTo>
                  <a:cubicBezTo>
                    <a:pt x="485663" y="988657"/>
                    <a:pt x="485833" y="987974"/>
                    <a:pt x="485918" y="987376"/>
                  </a:cubicBezTo>
                  <a:close/>
                  <a:moveTo>
                    <a:pt x="492317" y="998472"/>
                  </a:moveTo>
                  <a:cubicBezTo>
                    <a:pt x="493256" y="1001032"/>
                    <a:pt x="494194" y="1003678"/>
                    <a:pt x="495218" y="1006238"/>
                  </a:cubicBezTo>
                  <a:cubicBezTo>
                    <a:pt x="493938" y="1005470"/>
                    <a:pt x="492744" y="1004702"/>
                    <a:pt x="491464" y="1003934"/>
                  </a:cubicBezTo>
                  <a:cubicBezTo>
                    <a:pt x="491805" y="1002142"/>
                    <a:pt x="492061" y="1000349"/>
                    <a:pt x="492317" y="998472"/>
                  </a:cubicBezTo>
                  <a:close/>
                  <a:moveTo>
                    <a:pt x="487369" y="1001373"/>
                  </a:moveTo>
                  <a:cubicBezTo>
                    <a:pt x="486174" y="1000605"/>
                    <a:pt x="484980" y="999837"/>
                    <a:pt x="483785" y="999154"/>
                  </a:cubicBezTo>
                  <a:cubicBezTo>
                    <a:pt x="484127" y="997277"/>
                    <a:pt x="484468" y="995484"/>
                    <a:pt x="484810" y="993607"/>
                  </a:cubicBezTo>
                  <a:cubicBezTo>
                    <a:pt x="485406" y="995484"/>
                    <a:pt x="486089" y="997362"/>
                    <a:pt x="486686" y="999240"/>
                  </a:cubicBezTo>
                  <a:lnTo>
                    <a:pt x="487369" y="1001203"/>
                  </a:lnTo>
                  <a:cubicBezTo>
                    <a:pt x="487369" y="1001203"/>
                    <a:pt x="487369" y="1001288"/>
                    <a:pt x="487369" y="1001373"/>
                  </a:cubicBezTo>
                  <a:close/>
                  <a:moveTo>
                    <a:pt x="493426" y="991729"/>
                  </a:moveTo>
                  <a:cubicBezTo>
                    <a:pt x="496925" y="993778"/>
                    <a:pt x="500337" y="995740"/>
                    <a:pt x="503835" y="997704"/>
                  </a:cubicBezTo>
                  <a:cubicBezTo>
                    <a:pt x="503238" y="1001971"/>
                    <a:pt x="502641" y="1006238"/>
                    <a:pt x="502043" y="1010591"/>
                  </a:cubicBezTo>
                  <a:cubicBezTo>
                    <a:pt x="500422" y="1009567"/>
                    <a:pt x="498887" y="1008543"/>
                    <a:pt x="497266" y="1007604"/>
                  </a:cubicBezTo>
                  <a:lnTo>
                    <a:pt x="492659" y="996423"/>
                  </a:lnTo>
                  <a:cubicBezTo>
                    <a:pt x="492914" y="994887"/>
                    <a:pt x="493171" y="993265"/>
                    <a:pt x="493426" y="991729"/>
                  </a:cubicBezTo>
                  <a:close/>
                  <a:moveTo>
                    <a:pt x="508954" y="1000605"/>
                  </a:moveTo>
                  <a:cubicBezTo>
                    <a:pt x="508954" y="1000605"/>
                    <a:pt x="508954" y="1000605"/>
                    <a:pt x="509039" y="1000605"/>
                  </a:cubicBezTo>
                  <a:cubicBezTo>
                    <a:pt x="508186" y="1004787"/>
                    <a:pt x="507248" y="1009055"/>
                    <a:pt x="506395" y="1013237"/>
                  </a:cubicBezTo>
                  <a:cubicBezTo>
                    <a:pt x="506309" y="1013237"/>
                    <a:pt x="506139" y="1013066"/>
                    <a:pt x="506054" y="1012981"/>
                  </a:cubicBezTo>
                  <a:cubicBezTo>
                    <a:pt x="507077" y="1008799"/>
                    <a:pt x="508101" y="1004702"/>
                    <a:pt x="509039" y="1000520"/>
                  </a:cubicBezTo>
                  <a:close/>
                  <a:moveTo>
                    <a:pt x="509722" y="996850"/>
                  </a:moveTo>
                  <a:cubicBezTo>
                    <a:pt x="509893" y="995911"/>
                    <a:pt x="510149" y="995058"/>
                    <a:pt x="510319" y="994119"/>
                  </a:cubicBezTo>
                  <a:cubicBezTo>
                    <a:pt x="510319" y="994119"/>
                    <a:pt x="510319" y="994119"/>
                    <a:pt x="510319" y="994119"/>
                  </a:cubicBezTo>
                  <a:cubicBezTo>
                    <a:pt x="510149" y="995058"/>
                    <a:pt x="509978" y="995911"/>
                    <a:pt x="509808" y="996850"/>
                  </a:cubicBezTo>
                  <a:cubicBezTo>
                    <a:pt x="509808" y="996850"/>
                    <a:pt x="509808" y="996850"/>
                    <a:pt x="509808" y="996850"/>
                  </a:cubicBezTo>
                  <a:close/>
                  <a:moveTo>
                    <a:pt x="511002" y="989851"/>
                  </a:moveTo>
                  <a:cubicBezTo>
                    <a:pt x="511258" y="987974"/>
                    <a:pt x="511429" y="986011"/>
                    <a:pt x="511684" y="984133"/>
                  </a:cubicBezTo>
                  <a:lnTo>
                    <a:pt x="512111" y="985243"/>
                  </a:lnTo>
                  <a:cubicBezTo>
                    <a:pt x="511770" y="986950"/>
                    <a:pt x="511513" y="988657"/>
                    <a:pt x="511172" y="990363"/>
                  </a:cubicBezTo>
                  <a:cubicBezTo>
                    <a:pt x="511172" y="990193"/>
                    <a:pt x="511087" y="990107"/>
                    <a:pt x="511002" y="989937"/>
                  </a:cubicBezTo>
                  <a:close/>
                  <a:moveTo>
                    <a:pt x="512026" y="981060"/>
                  </a:moveTo>
                  <a:cubicBezTo>
                    <a:pt x="512026" y="981060"/>
                    <a:pt x="512538" y="981316"/>
                    <a:pt x="512708" y="981487"/>
                  </a:cubicBezTo>
                  <a:cubicBezTo>
                    <a:pt x="512708" y="981999"/>
                    <a:pt x="512538" y="982426"/>
                    <a:pt x="512452" y="982938"/>
                  </a:cubicBezTo>
                  <a:lnTo>
                    <a:pt x="511940" y="981658"/>
                  </a:lnTo>
                  <a:cubicBezTo>
                    <a:pt x="511940" y="981658"/>
                    <a:pt x="511940" y="981231"/>
                    <a:pt x="511940" y="981060"/>
                  </a:cubicBezTo>
                  <a:close/>
                  <a:moveTo>
                    <a:pt x="514159" y="982341"/>
                  </a:moveTo>
                  <a:cubicBezTo>
                    <a:pt x="516718" y="983792"/>
                    <a:pt x="519278" y="985243"/>
                    <a:pt x="521837" y="986693"/>
                  </a:cubicBezTo>
                  <a:lnTo>
                    <a:pt x="519789" y="1000349"/>
                  </a:lnTo>
                  <a:cubicBezTo>
                    <a:pt x="519363" y="999325"/>
                    <a:pt x="518937" y="998301"/>
                    <a:pt x="518510" y="997277"/>
                  </a:cubicBezTo>
                  <a:lnTo>
                    <a:pt x="513988" y="986608"/>
                  </a:lnTo>
                  <a:cubicBezTo>
                    <a:pt x="513988" y="985755"/>
                    <a:pt x="513988" y="984816"/>
                    <a:pt x="513988" y="983962"/>
                  </a:cubicBezTo>
                  <a:cubicBezTo>
                    <a:pt x="513988" y="983450"/>
                    <a:pt x="513988" y="982853"/>
                    <a:pt x="513988" y="982341"/>
                  </a:cubicBezTo>
                  <a:close/>
                  <a:moveTo>
                    <a:pt x="526871" y="994375"/>
                  </a:moveTo>
                  <a:cubicBezTo>
                    <a:pt x="526444" y="993265"/>
                    <a:pt x="526017" y="992156"/>
                    <a:pt x="525676" y="991132"/>
                  </a:cubicBezTo>
                  <a:cubicBezTo>
                    <a:pt x="527383" y="995228"/>
                    <a:pt x="529089" y="999410"/>
                    <a:pt x="530795" y="1003507"/>
                  </a:cubicBezTo>
                  <a:cubicBezTo>
                    <a:pt x="531990" y="1006580"/>
                    <a:pt x="533184" y="1009652"/>
                    <a:pt x="534464" y="1012725"/>
                  </a:cubicBezTo>
                  <a:cubicBezTo>
                    <a:pt x="530198" y="1009994"/>
                    <a:pt x="525847" y="1007262"/>
                    <a:pt x="521581" y="1004531"/>
                  </a:cubicBezTo>
                  <a:cubicBezTo>
                    <a:pt x="521154" y="1003593"/>
                    <a:pt x="520813" y="1002654"/>
                    <a:pt x="520387" y="1001715"/>
                  </a:cubicBezTo>
                  <a:lnTo>
                    <a:pt x="522178" y="986950"/>
                  </a:lnTo>
                  <a:cubicBezTo>
                    <a:pt x="522775" y="987291"/>
                    <a:pt x="523373" y="987632"/>
                    <a:pt x="523970" y="987974"/>
                  </a:cubicBezTo>
                  <a:cubicBezTo>
                    <a:pt x="524908" y="990193"/>
                    <a:pt x="525762" y="992327"/>
                    <a:pt x="526700" y="994546"/>
                  </a:cubicBezTo>
                  <a:cubicBezTo>
                    <a:pt x="526700" y="994716"/>
                    <a:pt x="527041" y="994546"/>
                    <a:pt x="526956" y="994460"/>
                  </a:cubicBezTo>
                  <a:close/>
                  <a:moveTo>
                    <a:pt x="535403" y="1015371"/>
                  </a:moveTo>
                  <a:cubicBezTo>
                    <a:pt x="536853" y="1019211"/>
                    <a:pt x="538303" y="1023052"/>
                    <a:pt x="539754" y="1026978"/>
                  </a:cubicBezTo>
                  <a:lnTo>
                    <a:pt x="539412" y="1027832"/>
                  </a:lnTo>
                  <a:cubicBezTo>
                    <a:pt x="538645" y="1029709"/>
                    <a:pt x="537877" y="1031672"/>
                    <a:pt x="537024" y="1033550"/>
                  </a:cubicBezTo>
                  <a:cubicBezTo>
                    <a:pt x="535232" y="1032270"/>
                    <a:pt x="533355" y="1031075"/>
                    <a:pt x="531563" y="1029795"/>
                  </a:cubicBezTo>
                  <a:cubicBezTo>
                    <a:pt x="532161" y="1026380"/>
                    <a:pt x="532672" y="1023052"/>
                    <a:pt x="533270" y="1019638"/>
                  </a:cubicBezTo>
                  <a:cubicBezTo>
                    <a:pt x="532502" y="1018785"/>
                    <a:pt x="531904" y="1017504"/>
                    <a:pt x="531478" y="1015883"/>
                  </a:cubicBezTo>
                  <a:cubicBezTo>
                    <a:pt x="530369" y="1016992"/>
                    <a:pt x="529174" y="1018443"/>
                    <a:pt x="527895" y="1020321"/>
                  </a:cubicBezTo>
                  <a:cubicBezTo>
                    <a:pt x="526359" y="1016395"/>
                    <a:pt x="524823" y="1012554"/>
                    <a:pt x="523287" y="1008714"/>
                  </a:cubicBezTo>
                  <a:cubicBezTo>
                    <a:pt x="526956" y="1010762"/>
                    <a:pt x="530625" y="1012810"/>
                    <a:pt x="534379" y="1014773"/>
                  </a:cubicBezTo>
                  <a:cubicBezTo>
                    <a:pt x="534720" y="1014944"/>
                    <a:pt x="535146" y="1015200"/>
                    <a:pt x="535488" y="1015371"/>
                  </a:cubicBezTo>
                  <a:close/>
                  <a:moveTo>
                    <a:pt x="543849" y="1038159"/>
                  </a:moveTo>
                  <a:cubicBezTo>
                    <a:pt x="543081" y="1037647"/>
                    <a:pt x="542228" y="1037049"/>
                    <a:pt x="541460" y="1036537"/>
                  </a:cubicBezTo>
                  <a:cubicBezTo>
                    <a:pt x="541545" y="1035086"/>
                    <a:pt x="541631" y="1033721"/>
                    <a:pt x="541716" y="1032270"/>
                  </a:cubicBezTo>
                  <a:cubicBezTo>
                    <a:pt x="542399" y="1034233"/>
                    <a:pt x="543166" y="1036196"/>
                    <a:pt x="543849" y="1038159"/>
                  </a:cubicBezTo>
                  <a:close/>
                  <a:moveTo>
                    <a:pt x="550674" y="1057618"/>
                  </a:moveTo>
                  <a:cubicBezTo>
                    <a:pt x="551954" y="1061459"/>
                    <a:pt x="553234" y="1065214"/>
                    <a:pt x="554428" y="1069055"/>
                  </a:cubicBezTo>
                  <a:cubicBezTo>
                    <a:pt x="551869" y="1067177"/>
                    <a:pt x="549394" y="1065299"/>
                    <a:pt x="546835" y="1063422"/>
                  </a:cubicBezTo>
                  <a:cubicBezTo>
                    <a:pt x="547518" y="1059667"/>
                    <a:pt x="548200" y="1055911"/>
                    <a:pt x="548798" y="1052156"/>
                  </a:cubicBezTo>
                  <a:cubicBezTo>
                    <a:pt x="549394" y="1053948"/>
                    <a:pt x="550077" y="1055740"/>
                    <a:pt x="550674" y="1057533"/>
                  </a:cubicBezTo>
                  <a:close/>
                  <a:moveTo>
                    <a:pt x="559462" y="1069226"/>
                  </a:moveTo>
                  <a:cubicBezTo>
                    <a:pt x="559462" y="1069226"/>
                    <a:pt x="559462" y="1069226"/>
                    <a:pt x="559462" y="1069226"/>
                  </a:cubicBezTo>
                  <a:lnTo>
                    <a:pt x="562022" y="1064275"/>
                  </a:lnTo>
                  <a:cubicBezTo>
                    <a:pt x="561424" y="1066580"/>
                    <a:pt x="560742" y="1068799"/>
                    <a:pt x="560144" y="1071103"/>
                  </a:cubicBezTo>
                  <a:cubicBezTo>
                    <a:pt x="559889" y="1070506"/>
                    <a:pt x="559718" y="1069823"/>
                    <a:pt x="559462" y="1069226"/>
                  </a:cubicBezTo>
                  <a:close/>
                  <a:moveTo>
                    <a:pt x="554684" y="1118216"/>
                  </a:moveTo>
                  <a:cubicBezTo>
                    <a:pt x="554514" y="1118728"/>
                    <a:pt x="554428" y="1119325"/>
                    <a:pt x="554257" y="1119837"/>
                  </a:cubicBezTo>
                  <a:cubicBezTo>
                    <a:pt x="554257" y="1120008"/>
                    <a:pt x="554172" y="1120179"/>
                    <a:pt x="554087" y="1120264"/>
                  </a:cubicBezTo>
                  <a:cubicBezTo>
                    <a:pt x="553319" y="1119667"/>
                    <a:pt x="552636" y="1119154"/>
                    <a:pt x="551869" y="1118557"/>
                  </a:cubicBezTo>
                  <a:cubicBezTo>
                    <a:pt x="552381" y="1117021"/>
                    <a:pt x="552893" y="1115399"/>
                    <a:pt x="553405" y="1113863"/>
                  </a:cubicBezTo>
                  <a:cubicBezTo>
                    <a:pt x="553831" y="1115314"/>
                    <a:pt x="554257" y="1116764"/>
                    <a:pt x="554684" y="1118216"/>
                  </a:cubicBezTo>
                  <a:close/>
                  <a:moveTo>
                    <a:pt x="558182" y="1130676"/>
                  </a:moveTo>
                  <a:cubicBezTo>
                    <a:pt x="559035" y="1133834"/>
                    <a:pt x="559889" y="1136907"/>
                    <a:pt x="560742" y="1140065"/>
                  </a:cubicBezTo>
                  <a:cubicBezTo>
                    <a:pt x="560486" y="1140748"/>
                    <a:pt x="560315" y="1141430"/>
                    <a:pt x="560059" y="1142113"/>
                  </a:cubicBezTo>
                  <a:lnTo>
                    <a:pt x="560059" y="1142113"/>
                  </a:lnTo>
                  <a:cubicBezTo>
                    <a:pt x="560059" y="1142113"/>
                    <a:pt x="560059" y="1142198"/>
                    <a:pt x="560059" y="1142198"/>
                  </a:cubicBezTo>
                  <a:lnTo>
                    <a:pt x="560059" y="1142198"/>
                  </a:lnTo>
                  <a:cubicBezTo>
                    <a:pt x="560059" y="1142198"/>
                    <a:pt x="560059" y="1142284"/>
                    <a:pt x="560059" y="1142284"/>
                  </a:cubicBezTo>
                  <a:cubicBezTo>
                    <a:pt x="559889" y="1142967"/>
                    <a:pt x="559718" y="1143564"/>
                    <a:pt x="559547" y="1144247"/>
                  </a:cubicBezTo>
                  <a:cubicBezTo>
                    <a:pt x="556390" y="1142028"/>
                    <a:pt x="553234" y="1139809"/>
                    <a:pt x="550077" y="1137590"/>
                  </a:cubicBezTo>
                  <a:cubicBezTo>
                    <a:pt x="551698" y="1134517"/>
                    <a:pt x="553319" y="1131359"/>
                    <a:pt x="554855" y="1128201"/>
                  </a:cubicBezTo>
                  <a:cubicBezTo>
                    <a:pt x="555964" y="1129055"/>
                    <a:pt x="557073" y="1129823"/>
                    <a:pt x="558182" y="1130676"/>
                  </a:cubicBezTo>
                  <a:close/>
                  <a:moveTo>
                    <a:pt x="561254" y="1203649"/>
                  </a:moveTo>
                  <a:cubicBezTo>
                    <a:pt x="559377" y="1208173"/>
                    <a:pt x="557414" y="1212696"/>
                    <a:pt x="555367" y="1217220"/>
                  </a:cubicBezTo>
                  <a:cubicBezTo>
                    <a:pt x="554855" y="1213635"/>
                    <a:pt x="554257" y="1210051"/>
                    <a:pt x="553746" y="1206466"/>
                  </a:cubicBezTo>
                  <a:cubicBezTo>
                    <a:pt x="554855" y="1204588"/>
                    <a:pt x="555964" y="1202710"/>
                    <a:pt x="556988" y="1200833"/>
                  </a:cubicBezTo>
                  <a:cubicBezTo>
                    <a:pt x="558438" y="1201772"/>
                    <a:pt x="559889" y="1202710"/>
                    <a:pt x="561254" y="1203649"/>
                  </a:cubicBezTo>
                  <a:close/>
                  <a:moveTo>
                    <a:pt x="552893" y="1201174"/>
                  </a:moveTo>
                  <a:cubicBezTo>
                    <a:pt x="552722" y="1200065"/>
                    <a:pt x="552552" y="1198870"/>
                    <a:pt x="552381" y="1197760"/>
                  </a:cubicBezTo>
                  <a:cubicBezTo>
                    <a:pt x="552893" y="1198102"/>
                    <a:pt x="553405" y="1198443"/>
                    <a:pt x="554002" y="1198784"/>
                  </a:cubicBezTo>
                  <a:cubicBezTo>
                    <a:pt x="553660" y="1199553"/>
                    <a:pt x="553319" y="1200406"/>
                    <a:pt x="552978" y="1201174"/>
                  </a:cubicBezTo>
                  <a:close/>
                  <a:moveTo>
                    <a:pt x="551101" y="1190676"/>
                  </a:moveTo>
                  <a:cubicBezTo>
                    <a:pt x="550760" y="1188799"/>
                    <a:pt x="550503" y="1187006"/>
                    <a:pt x="550162" y="1185129"/>
                  </a:cubicBezTo>
                  <a:cubicBezTo>
                    <a:pt x="552381" y="1180008"/>
                    <a:pt x="554514" y="1174802"/>
                    <a:pt x="556561" y="1169595"/>
                  </a:cubicBezTo>
                  <a:cubicBezTo>
                    <a:pt x="558950" y="1170961"/>
                    <a:pt x="561339" y="1172412"/>
                    <a:pt x="563813" y="1173777"/>
                  </a:cubicBezTo>
                  <a:cubicBezTo>
                    <a:pt x="563643" y="1174119"/>
                    <a:pt x="563557" y="1174375"/>
                    <a:pt x="563472" y="1174716"/>
                  </a:cubicBezTo>
                  <a:lnTo>
                    <a:pt x="563472" y="1174716"/>
                  </a:lnTo>
                  <a:cubicBezTo>
                    <a:pt x="563472" y="1174716"/>
                    <a:pt x="563472" y="1174802"/>
                    <a:pt x="563472" y="1174802"/>
                  </a:cubicBezTo>
                  <a:lnTo>
                    <a:pt x="563472" y="1174802"/>
                  </a:lnTo>
                  <a:cubicBezTo>
                    <a:pt x="563472" y="1174802"/>
                    <a:pt x="563472" y="1174887"/>
                    <a:pt x="563472" y="1174887"/>
                  </a:cubicBezTo>
                  <a:cubicBezTo>
                    <a:pt x="561083" y="1181373"/>
                    <a:pt x="558609" y="1187774"/>
                    <a:pt x="556049" y="1194176"/>
                  </a:cubicBezTo>
                  <a:cubicBezTo>
                    <a:pt x="554428" y="1192981"/>
                    <a:pt x="552893" y="1191871"/>
                    <a:pt x="551272" y="1190676"/>
                  </a:cubicBezTo>
                  <a:close/>
                  <a:moveTo>
                    <a:pt x="513391" y="1103280"/>
                  </a:moveTo>
                  <a:cubicBezTo>
                    <a:pt x="512708" y="1100634"/>
                    <a:pt x="512026" y="1097988"/>
                    <a:pt x="511343" y="1095427"/>
                  </a:cubicBezTo>
                  <a:lnTo>
                    <a:pt x="514329" y="1097647"/>
                  </a:lnTo>
                  <a:cubicBezTo>
                    <a:pt x="513988" y="1099524"/>
                    <a:pt x="513732" y="1101402"/>
                    <a:pt x="513391" y="1103280"/>
                  </a:cubicBezTo>
                  <a:close/>
                  <a:moveTo>
                    <a:pt x="502470" y="1064190"/>
                  </a:moveTo>
                  <a:cubicBezTo>
                    <a:pt x="504859" y="1065897"/>
                    <a:pt x="507248" y="1067519"/>
                    <a:pt x="509637" y="1069226"/>
                  </a:cubicBezTo>
                  <a:cubicBezTo>
                    <a:pt x="509039" y="1073578"/>
                    <a:pt x="508357" y="1077931"/>
                    <a:pt x="507760" y="1082369"/>
                  </a:cubicBezTo>
                  <a:cubicBezTo>
                    <a:pt x="506054" y="1076395"/>
                    <a:pt x="504347" y="1070420"/>
                    <a:pt x="502555" y="1064531"/>
                  </a:cubicBezTo>
                  <a:cubicBezTo>
                    <a:pt x="502555" y="1064446"/>
                    <a:pt x="502555" y="1064361"/>
                    <a:pt x="502470" y="1064190"/>
                  </a:cubicBezTo>
                  <a:close/>
                  <a:moveTo>
                    <a:pt x="499996" y="1056338"/>
                  </a:moveTo>
                  <a:cubicBezTo>
                    <a:pt x="498887" y="1052924"/>
                    <a:pt x="497777" y="1049425"/>
                    <a:pt x="496668" y="1046011"/>
                  </a:cubicBezTo>
                  <a:cubicBezTo>
                    <a:pt x="497522" y="1043280"/>
                    <a:pt x="498375" y="1040548"/>
                    <a:pt x="499143" y="1037817"/>
                  </a:cubicBezTo>
                  <a:lnTo>
                    <a:pt x="500081" y="1040890"/>
                  </a:lnTo>
                  <a:cubicBezTo>
                    <a:pt x="500081" y="1040890"/>
                    <a:pt x="500422" y="1040975"/>
                    <a:pt x="500337" y="1040890"/>
                  </a:cubicBezTo>
                  <a:lnTo>
                    <a:pt x="499313" y="1037220"/>
                  </a:lnTo>
                  <a:cubicBezTo>
                    <a:pt x="499313" y="1037220"/>
                    <a:pt x="499484" y="1036708"/>
                    <a:pt x="499569" y="1036452"/>
                  </a:cubicBezTo>
                  <a:cubicBezTo>
                    <a:pt x="500764" y="1037305"/>
                    <a:pt x="501873" y="1038159"/>
                    <a:pt x="503067" y="1039012"/>
                  </a:cubicBezTo>
                  <a:cubicBezTo>
                    <a:pt x="502811" y="1040975"/>
                    <a:pt x="502555" y="1042938"/>
                    <a:pt x="502214" y="1044901"/>
                  </a:cubicBezTo>
                  <a:cubicBezTo>
                    <a:pt x="501617" y="1048486"/>
                    <a:pt x="501020" y="1052156"/>
                    <a:pt x="500337" y="1055740"/>
                  </a:cubicBezTo>
                  <a:cubicBezTo>
                    <a:pt x="500337" y="1055740"/>
                    <a:pt x="500593" y="1055826"/>
                    <a:pt x="500593" y="1055740"/>
                  </a:cubicBezTo>
                  <a:cubicBezTo>
                    <a:pt x="501788" y="1052241"/>
                    <a:pt x="502897" y="1048742"/>
                    <a:pt x="504006" y="1045157"/>
                  </a:cubicBezTo>
                  <a:cubicBezTo>
                    <a:pt x="504518" y="1043621"/>
                    <a:pt x="504944" y="1042085"/>
                    <a:pt x="505371" y="1040548"/>
                  </a:cubicBezTo>
                  <a:cubicBezTo>
                    <a:pt x="506139" y="1041060"/>
                    <a:pt x="506821" y="1041658"/>
                    <a:pt x="507589" y="1042170"/>
                  </a:cubicBezTo>
                  <a:cubicBezTo>
                    <a:pt x="508954" y="1046523"/>
                    <a:pt x="510405" y="1050875"/>
                    <a:pt x="511770" y="1055228"/>
                  </a:cubicBezTo>
                  <a:cubicBezTo>
                    <a:pt x="511429" y="1057874"/>
                    <a:pt x="511002" y="1060435"/>
                    <a:pt x="510660" y="1063080"/>
                  </a:cubicBezTo>
                  <a:cubicBezTo>
                    <a:pt x="507163" y="1060776"/>
                    <a:pt x="503579" y="1058557"/>
                    <a:pt x="500081" y="1056252"/>
                  </a:cubicBezTo>
                  <a:close/>
                  <a:moveTo>
                    <a:pt x="495133" y="1053265"/>
                  </a:moveTo>
                  <a:cubicBezTo>
                    <a:pt x="491379" y="1050875"/>
                    <a:pt x="487539" y="1048401"/>
                    <a:pt x="483785" y="1046011"/>
                  </a:cubicBezTo>
                  <a:lnTo>
                    <a:pt x="486516" y="1031416"/>
                  </a:lnTo>
                  <a:cubicBezTo>
                    <a:pt x="486772" y="1030136"/>
                    <a:pt x="487027" y="1028770"/>
                    <a:pt x="487198" y="1027490"/>
                  </a:cubicBezTo>
                  <a:cubicBezTo>
                    <a:pt x="487284" y="1027490"/>
                    <a:pt x="487454" y="1027661"/>
                    <a:pt x="487539" y="1027746"/>
                  </a:cubicBezTo>
                  <a:cubicBezTo>
                    <a:pt x="490184" y="1036281"/>
                    <a:pt x="492659" y="1044816"/>
                    <a:pt x="495047" y="1053351"/>
                  </a:cubicBezTo>
                  <a:close/>
                  <a:moveTo>
                    <a:pt x="483530" y="1009140"/>
                  </a:moveTo>
                  <a:cubicBezTo>
                    <a:pt x="483103" y="1008116"/>
                    <a:pt x="482762" y="1007092"/>
                    <a:pt x="482335" y="1006067"/>
                  </a:cubicBezTo>
                  <a:cubicBezTo>
                    <a:pt x="482420" y="1005470"/>
                    <a:pt x="482591" y="1004787"/>
                    <a:pt x="482677" y="1004190"/>
                  </a:cubicBezTo>
                  <a:cubicBezTo>
                    <a:pt x="484042" y="1005129"/>
                    <a:pt x="485406" y="1006067"/>
                    <a:pt x="486772" y="1007006"/>
                  </a:cubicBezTo>
                  <a:cubicBezTo>
                    <a:pt x="486516" y="1009994"/>
                    <a:pt x="486260" y="1013066"/>
                    <a:pt x="486004" y="1016053"/>
                  </a:cubicBezTo>
                  <a:cubicBezTo>
                    <a:pt x="485151" y="1013749"/>
                    <a:pt x="484298" y="1011444"/>
                    <a:pt x="483444" y="1009140"/>
                  </a:cubicBezTo>
                  <a:close/>
                  <a:moveTo>
                    <a:pt x="481226" y="1003081"/>
                  </a:moveTo>
                  <a:cubicBezTo>
                    <a:pt x="481226" y="1003081"/>
                    <a:pt x="481823" y="1003507"/>
                    <a:pt x="482165" y="1003763"/>
                  </a:cubicBezTo>
                  <a:cubicBezTo>
                    <a:pt x="482165" y="1004190"/>
                    <a:pt x="482079" y="1004702"/>
                    <a:pt x="481994" y="1005129"/>
                  </a:cubicBezTo>
                  <a:cubicBezTo>
                    <a:pt x="481738" y="1004446"/>
                    <a:pt x="481482" y="1003763"/>
                    <a:pt x="481226" y="1003081"/>
                  </a:cubicBezTo>
                  <a:close/>
                  <a:moveTo>
                    <a:pt x="473633" y="973123"/>
                  </a:moveTo>
                  <a:cubicBezTo>
                    <a:pt x="474060" y="970563"/>
                    <a:pt x="474486" y="968002"/>
                    <a:pt x="474913" y="965442"/>
                  </a:cubicBezTo>
                  <a:cubicBezTo>
                    <a:pt x="476192" y="969112"/>
                    <a:pt x="477557" y="972867"/>
                    <a:pt x="478837" y="976537"/>
                  </a:cubicBezTo>
                  <a:cubicBezTo>
                    <a:pt x="477131" y="975342"/>
                    <a:pt x="475339" y="974233"/>
                    <a:pt x="473633" y="973038"/>
                  </a:cubicBezTo>
                  <a:close/>
                  <a:moveTo>
                    <a:pt x="468685" y="948031"/>
                  </a:moveTo>
                  <a:cubicBezTo>
                    <a:pt x="467405" y="947177"/>
                    <a:pt x="466040" y="946409"/>
                    <a:pt x="464760" y="945555"/>
                  </a:cubicBezTo>
                  <a:cubicBezTo>
                    <a:pt x="465016" y="943593"/>
                    <a:pt x="465357" y="941630"/>
                    <a:pt x="465613" y="939581"/>
                  </a:cubicBezTo>
                  <a:cubicBezTo>
                    <a:pt x="465869" y="940264"/>
                    <a:pt x="466125" y="940947"/>
                    <a:pt x="466381" y="941630"/>
                  </a:cubicBezTo>
                  <a:cubicBezTo>
                    <a:pt x="467149" y="943763"/>
                    <a:pt x="467916" y="945897"/>
                    <a:pt x="468685" y="948031"/>
                  </a:cubicBezTo>
                  <a:close/>
                  <a:moveTo>
                    <a:pt x="459385" y="907490"/>
                  </a:moveTo>
                  <a:cubicBezTo>
                    <a:pt x="458105" y="903735"/>
                    <a:pt x="456740" y="899894"/>
                    <a:pt x="455460" y="896139"/>
                  </a:cubicBezTo>
                  <a:cubicBezTo>
                    <a:pt x="456911" y="897163"/>
                    <a:pt x="458361" y="898273"/>
                    <a:pt x="459897" y="899297"/>
                  </a:cubicBezTo>
                  <a:cubicBezTo>
                    <a:pt x="459897" y="899809"/>
                    <a:pt x="459811" y="900321"/>
                    <a:pt x="459726" y="900918"/>
                  </a:cubicBezTo>
                  <a:lnTo>
                    <a:pt x="459726" y="900918"/>
                  </a:lnTo>
                  <a:cubicBezTo>
                    <a:pt x="459726" y="900918"/>
                    <a:pt x="459726" y="901174"/>
                    <a:pt x="459726" y="901174"/>
                  </a:cubicBezTo>
                  <a:lnTo>
                    <a:pt x="459726" y="901174"/>
                  </a:lnTo>
                  <a:cubicBezTo>
                    <a:pt x="459641" y="903308"/>
                    <a:pt x="459556" y="905356"/>
                    <a:pt x="459385" y="907490"/>
                  </a:cubicBezTo>
                  <a:close/>
                  <a:moveTo>
                    <a:pt x="455631" y="889482"/>
                  </a:moveTo>
                  <a:cubicBezTo>
                    <a:pt x="456570" y="883763"/>
                    <a:pt x="457337" y="877960"/>
                    <a:pt x="458105" y="872241"/>
                  </a:cubicBezTo>
                  <a:cubicBezTo>
                    <a:pt x="458617" y="872583"/>
                    <a:pt x="459129" y="872924"/>
                    <a:pt x="459726" y="873265"/>
                  </a:cubicBezTo>
                  <a:cubicBezTo>
                    <a:pt x="460494" y="874972"/>
                    <a:pt x="461262" y="876765"/>
                    <a:pt x="462030" y="878472"/>
                  </a:cubicBezTo>
                  <a:cubicBezTo>
                    <a:pt x="461603" y="883251"/>
                    <a:pt x="461091" y="888031"/>
                    <a:pt x="460579" y="892725"/>
                  </a:cubicBezTo>
                  <a:cubicBezTo>
                    <a:pt x="458958" y="891615"/>
                    <a:pt x="457337" y="890591"/>
                    <a:pt x="455716" y="889482"/>
                  </a:cubicBezTo>
                  <a:close/>
                  <a:moveTo>
                    <a:pt x="448891" y="859183"/>
                  </a:moveTo>
                  <a:cubicBezTo>
                    <a:pt x="448891" y="859183"/>
                    <a:pt x="448891" y="858927"/>
                    <a:pt x="448891" y="858756"/>
                  </a:cubicBezTo>
                  <a:lnTo>
                    <a:pt x="448891" y="858756"/>
                  </a:lnTo>
                  <a:cubicBezTo>
                    <a:pt x="448891" y="858756"/>
                    <a:pt x="448891" y="858671"/>
                    <a:pt x="448891" y="858671"/>
                  </a:cubicBezTo>
                  <a:lnTo>
                    <a:pt x="448891" y="858671"/>
                  </a:lnTo>
                  <a:cubicBezTo>
                    <a:pt x="448891" y="855940"/>
                    <a:pt x="448891" y="853209"/>
                    <a:pt x="448720" y="850563"/>
                  </a:cubicBezTo>
                  <a:cubicBezTo>
                    <a:pt x="449147" y="850819"/>
                    <a:pt x="449488" y="851075"/>
                    <a:pt x="449915" y="851416"/>
                  </a:cubicBezTo>
                  <a:cubicBezTo>
                    <a:pt x="451109" y="854062"/>
                    <a:pt x="452218" y="856708"/>
                    <a:pt x="453412" y="859268"/>
                  </a:cubicBezTo>
                  <a:cubicBezTo>
                    <a:pt x="453328" y="860207"/>
                    <a:pt x="453242" y="861061"/>
                    <a:pt x="453071" y="862000"/>
                  </a:cubicBezTo>
                  <a:cubicBezTo>
                    <a:pt x="452986" y="862000"/>
                    <a:pt x="452901" y="861914"/>
                    <a:pt x="452816" y="861829"/>
                  </a:cubicBezTo>
                  <a:lnTo>
                    <a:pt x="452816" y="861829"/>
                  </a:lnTo>
                  <a:cubicBezTo>
                    <a:pt x="452816" y="861829"/>
                    <a:pt x="452816" y="861829"/>
                    <a:pt x="452816" y="861829"/>
                  </a:cubicBezTo>
                  <a:lnTo>
                    <a:pt x="452816" y="861829"/>
                  </a:lnTo>
                  <a:cubicBezTo>
                    <a:pt x="452816" y="861829"/>
                    <a:pt x="452816" y="861829"/>
                    <a:pt x="452816" y="861829"/>
                  </a:cubicBezTo>
                  <a:cubicBezTo>
                    <a:pt x="451536" y="860975"/>
                    <a:pt x="450171" y="860122"/>
                    <a:pt x="448891" y="859354"/>
                  </a:cubicBezTo>
                  <a:close/>
                  <a:moveTo>
                    <a:pt x="410754" y="787490"/>
                  </a:moveTo>
                  <a:cubicBezTo>
                    <a:pt x="408194" y="780065"/>
                    <a:pt x="405550" y="772554"/>
                    <a:pt x="402990" y="765129"/>
                  </a:cubicBezTo>
                  <a:cubicBezTo>
                    <a:pt x="402990" y="764873"/>
                    <a:pt x="402990" y="764617"/>
                    <a:pt x="402990" y="764275"/>
                  </a:cubicBezTo>
                  <a:cubicBezTo>
                    <a:pt x="405720" y="766665"/>
                    <a:pt x="408451" y="768970"/>
                    <a:pt x="411181" y="771274"/>
                  </a:cubicBezTo>
                  <a:lnTo>
                    <a:pt x="415532" y="779638"/>
                  </a:lnTo>
                  <a:cubicBezTo>
                    <a:pt x="415788" y="785015"/>
                    <a:pt x="416044" y="790477"/>
                    <a:pt x="416129" y="795854"/>
                  </a:cubicBezTo>
                  <a:cubicBezTo>
                    <a:pt x="415361" y="795342"/>
                    <a:pt x="414679" y="794916"/>
                    <a:pt x="413911" y="794403"/>
                  </a:cubicBezTo>
                  <a:cubicBezTo>
                    <a:pt x="412887" y="792099"/>
                    <a:pt x="411778" y="789795"/>
                    <a:pt x="410754" y="787405"/>
                  </a:cubicBezTo>
                  <a:close/>
                  <a:moveTo>
                    <a:pt x="403417" y="756850"/>
                  </a:moveTo>
                  <a:lnTo>
                    <a:pt x="404782" y="759411"/>
                  </a:lnTo>
                  <a:cubicBezTo>
                    <a:pt x="404185" y="758984"/>
                    <a:pt x="403587" y="758557"/>
                    <a:pt x="403076" y="758130"/>
                  </a:cubicBezTo>
                  <a:cubicBezTo>
                    <a:pt x="403076" y="757789"/>
                    <a:pt x="403076" y="757448"/>
                    <a:pt x="403076" y="757192"/>
                  </a:cubicBezTo>
                  <a:cubicBezTo>
                    <a:pt x="403161" y="757192"/>
                    <a:pt x="403331" y="757021"/>
                    <a:pt x="403417" y="756936"/>
                  </a:cubicBezTo>
                  <a:close/>
                  <a:moveTo>
                    <a:pt x="415276" y="776139"/>
                  </a:moveTo>
                  <a:lnTo>
                    <a:pt x="415276" y="776139"/>
                  </a:lnTo>
                  <a:cubicBezTo>
                    <a:pt x="415276" y="776139"/>
                    <a:pt x="413911" y="773749"/>
                    <a:pt x="413911" y="773749"/>
                  </a:cubicBezTo>
                  <a:cubicBezTo>
                    <a:pt x="414167" y="773920"/>
                    <a:pt x="414337" y="774176"/>
                    <a:pt x="414593" y="774346"/>
                  </a:cubicBezTo>
                  <a:cubicBezTo>
                    <a:pt x="414849" y="774944"/>
                    <a:pt x="415020" y="775542"/>
                    <a:pt x="415276" y="776139"/>
                  </a:cubicBezTo>
                  <a:close/>
                  <a:moveTo>
                    <a:pt x="420480" y="790136"/>
                  </a:moveTo>
                  <a:cubicBezTo>
                    <a:pt x="421930" y="793977"/>
                    <a:pt x="423381" y="797903"/>
                    <a:pt x="424746" y="801744"/>
                  </a:cubicBezTo>
                  <a:cubicBezTo>
                    <a:pt x="423125" y="800634"/>
                    <a:pt x="421589" y="799524"/>
                    <a:pt x="419968" y="798500"/>
                  </a:cubicBezTo>
                  <a:cubicBezTo>
                    <a:pt x="420139" y="795684"/>
                    <a:pt x="420310" y="792953"/>
                    <a:pt x="420480" y="790136"/>
                  </a:cubicBezTo>
                  <a:close/>
                  <a:moveTo>
                    <a:pt x="410584" y="763849"/>
                  </a:moveTo>
                  <a:cubicBezTo>
                    <a:pt x="409133" y="762739"/>
                    <a:pt x="407683" y="761630"/>
                    <a:pt x="406232" y="760520"/>
                  </a:cubicBezTo>
                  <a:lnTo>
                    <a:pt x="403843" y="756423"/>
                  </a:lnTo>
                  <a:cubicBezTo>
                    <a:pt x="404867" y="755741"/>
                    <a:pt x="405976" y="755058"/>
                    <a:pt x="407000" y="754460"/>
                  </a:cubicBezTo>
                  <a:cubicBezTo>
                    <a:pt x="408194" y="757618"/>
                    <a:pt x="409389" y="760691"/>
                    <a:pt x="410498" y="763849"/>
                  </a:cubicBezTo>
                  <a:close/>
                  <a:moveTo>
                    <a:pt x="435922" y="829396"/>
                  </a:moveTo>
                  <a:lnTo>
                    <a:pt x="432937" y="819923"/>
                  </a:lnTo>
                  <a:cubicBezTo>
                    <a:pt x="433107" y="818642"/>
                    <a:pt x="433363" y="817448"/>
                    <a:pt x="433534" y="816167"/>
                  </a:cubicBezTo>
                  <a:cubicBezTo>
                    <a:pt x="434387" y="817874"/>
                    <a:pt x="435155" y="819581"/>
                    <a:pt x="436008" y="821288"/>
                  </a:cubicBezTo>
                  <a:cubicBezTo>
                    <a:pt x="436008" y="823081"/>
                    <a:pt x="436008" y="824787"/>
                    <a:pt x="436008" y="826580"/>
                  </a:cubicBezTo>
                  <a:lnTo>
                    <a:pt x="436008" y="826580"/>
                  </a:lnTo>
                  <a:lnTo>
                    <a:pt x="436008" y="826751"/>
                  </a:lnTo>
                  <a:cubicBezTo>
                    <a:pt x="436008" y="826751"/>
                    <a:pt x="436008" y="826921"/>
                    <a:pt x="436008" y="826921"/>
                  </a:cubicBezTo>
                  <a:lnTo>
                    <a:pt x="436008" y="826921"/>
                  </a:lnTo>
                  <a:cubicBezTo>
                    <a:pt x="436008" y="827775"/>
                    <a:pt x="436008" y="828543"/>
                    <a:pt x="436008" y="829396"/>
                  </a:cubicBezTo>
                  <a:close/>
                  <a:moveTo>
                    <a:pt x="434558" y="808486"/>
                  </a:moveTo>
                  <a:cubicBezTo>
                    <a:pt x="435240" y="803024"/>
                    <a:pt x="435667" y="797561"/>
                    <a:pt x="436008" y="792014"/>
                  </a:cubicBezTo>
                  <a:cubicBezTo>
                    <a:pt x="436008" y="797903"/>
                    <a:pt x="436008" y="803706"/>
                    <a:pt x="436008" y="809595"/>
                  </a:cubicBezTo>
                  <a:cubicBezTo>
                    <a:pt x="435496" y="809254"/>
                    <a:pt x="434984" y="808827"/>
                    <a:pt x="434558" y="808486"/>
                  </a:cubicBezTo>
                  <a:close/>
                  <a:moveTo>
                    <a:pt x="443089" y="836566"/>
                  </a:moveTo>
                  <a:cubicBezTo>
                    <a:pt x="443089" y="837590"/>
                    <a:pt x="443089" y="838614"/>
                    <a:pt x="443089" y="839638"/>
                  </a:cubicBezTo>
                  <a:cubicBezTo>
                    <a:pt x="442577" y="839211"/>
                    <a:pt x="442066" y="838870"/>
                    <a:pt x="441554" y="838443"/>
                  </a:cubicBezTo>
                  <a:cubicBezTo>
                    <a:pt x="441554" y="836822"/>
                    <a:pt x="441639" y="835200"/>
                    <a:pt x="441724" y="833493"/>
                  </a:cubicBezTo>
                  <a:cubicBezTo>
                    <a:pt x="442151" y="834517"/>
                    <a:pt x="442663" y="835456"/>
                    <a:pt x="443089" y="836480"/>
                  </a:cubicBezTo>
                  <a:close/>
                  <a:moveTo>
                    <a:pt x="436008" y="834517"/>
                  </a:moveTo>
                  <a:cubicBezTo>
                    <a:pt x="434301" y="833322"/>
                    <a:pt x="432595" y="832128"/>
                    <a:pt x="430804" y="830933"/>
                  </a:cubicBezTo>
                  <a:cubicBezTo>
                    <a:pt x="431316" y="828201"/>
                    <a:pt x="431913" y="825556"/>
                    <a:pt x="432339" y="822825"/>
                  </a:cubicBezTo>
                  <a:lnTo>
                    <a:pt x="435922" y="832725"/>
                  </a:lnTo>
                  <a:cubicBezTo>
                    <a:pt x="435922" y="833322"/>
                    <a:pt x="435922" y="833920"/>
                    <a:pt x="435922" y="834517"/>
                  </a:cubicBezTo>
                  <a:close/>
                  <a:moveTo>
                    <a:pt x="428926" y="829396"/>
                  </a:moveTo>
                  <a:cubicBezTo>
                    <a:pt x="428329" y="828031"/>
                    <a:pt x="427817" y="826665"/>
                    <a:pt x="427220" y="825300"/>
                  </a:cubicBezTo>
                  <a:cubicBezTo>
                    <a:pt x="424576" y="819154"/>
                    <a:pt x="421930" y="813095"/>
                    <a:pt x="419201" y="806950"/>
                  </a:cubicBezTo>
                  <a:cubicBezTo>
                    <a:pt x="419201" y="806182"/>
                    <a:pt x="419286" y="805413"/>
                    <a:pt x="419371" y="804645"/>
                  </a:cubicBezTo>
                  <a:cubicBezTo>
                    <a:pt x="422272" y="806864"/>
                    <a:pt x="425258" y="809083"/>
                    <a:pt x="428159" y="811303"/>
                  </a:cubicBezTo>
                  <a:lnTo>
                    <a:pt x="429780" y="815911"/>
                  </a:lnTo>
                  <a:cubicBezTo>
                    <a:pt x="429524" y="820435"/>
                    <a:pt x="429268" y="824873"/>
                    <a:pt x="428842" y="829396"/>
                  </a:cubicBezTo>
                  <a:close/>
                  <a:moveTo>
                    <a:pt x="402564" y="774432"/>
                  </a:moveTo>
                  <a:cubicBezTo>
                    <a:pt x="404952" y="780150"/>
                    <a:pt x="407256" y="785954"/>
                    <a:pt x="409560" y="791672"/>
                  </a:cubicBezTo>
                  <a:cubicBezTo>
                    <a:pt x="407085" y="790051"/>
                    <a:pt x="404611" y="788429"/>
                    <a:pt x="402137" y="786808"/>
                  </a:cubicBezTo>
                  <a:cubicBezTo>
                    <a:pt x="402307" y="782711"/>
                    <a:pt x="402478" y="778529"/>
                    <a:pt x="402649" y="774432"/>
                  </a:cubicBezTo>
                  <a:close/>
                  <a:moveTo>
                    <a:pt x="392240" y="735513"/>
                  </a:moveTo>
                  <a:cubicBezTo>
                    <a:pt x="393690" y="736793"/>
                    <a:pt x="395056" y="737988"/>
                    <a:pt x="396506" y="739268"/>
                  </a:cubicBezTo>
                  <a:cubicBezTo>
                    <a:pt x="396506" y="741744"/>
                    <a:pt x="396591" y="744304"/>
                    <a:pt x="396677" y="746779"/>
                  </a:cubicBezTo>
                  <a:lnTo>
                    <a:pt x="396677" y="746779"/>
                  </a:lnTo>
                  <a:cubicBezTo>
                    <a:pt x="396677" y="746779"/>
                    <a:pt x="396677" y="746950"/>
                    <a:pt x="396677" y="746950"/>
                  </a:cubicBezTo>
                  <a:lnTo>
                    <a:pt x="396677" y="746950"/>
                  </a:lnTo>
                  <a:cubicBezTo>
                    <a:pt x="396677" y="746950"/>
                    <a:pt x="396506" y="747120"/>
                    <a:pt x="396335" y="747120"/>
                  </a:cubicBezTo>
                  <a:cubicBezTo>
                    <a:pt x="394970" y="743280"/>
                    <a:pt x="393605" y="739439"/>
                    <a:pt x="392155" y="735513"/>
                  </a:cubicBezTo>
                  <a:close/>
                  <a:moveTo>
                    <a:pt x="388572" y="739610"/>
                  </a:moveTo>
                  <a:lnTo>
                    <a:pt x="386183" y="734574"/>
                  </a:lnTo>
                  <a:cubicBezTo>
                    <a:pt x="386183" y="734574"/>
                    <a:pt x="386183" y="734147"/>
                    <a:pt x="386183" y="733977"/>
                  </a:cubicBezTo>
                  <a:cubicBezTo>
                    <a:pt x="386950" y="735855"/>
                    <a:pt x="387719" y="737732"/>
                    <a:pt x="388486" y="739610"/>
                  </a:cubicBezTo>
                  <a:close/>
                  <a:moveTo>
                    <a:pt x="420736" y="779382"/>
                  </a:moveTo>
                  <a:cubicBezTo>
                    <a:pt x="423893" y="781772"/>
                    <a:pt x="426964" y="784162"/>
                    <a:pt x="430121" y="786552"/>
                  </a:cubicBezTo>
                  <a:cubicBezTo>
                    <a:pt x="430121" y="786637"/>
                    <a:pt x="430121" y="786808"/>
                    <a:pt x="430121" y="786893"/>
                  </a:cubicBezTo>
                  <a:lnTo>
                    <a:pt x="430121" y="786893"/>
                  </a:lnTo>
                  <a:cubicBezTo>
                    <a:pt x="430121" y="786893"/>
                    <a:pt x="430121" y="787149"/>
                    <a:pt x="430121" y="787149"/>
                  </a:cubicBezTo>
                  <a:lnTo>
                    <a:pt x="430121" y="787149"/>
                  </a:lnTo>
                  <a:cubicBezTo>
                    <a:pt x="430206" y="792526"/>
                    <a:pt x="430292" y="797903"/>
                    <a:pt x="430121" y="803280"/>
                  </a:cubicBezTo>
                  <a:cubicBezTo>
                    <a:pt x="427903" y="799183"/>
                    <a:pt x="425684" y="795086"/>
                    <a:pt x="423381" y="790990"/>
                  </a:cubicBezTo>
                  <a:cubicBezTo>
                    <a:pt x="422443" y="788173"/>
                    <a:pt x="421504" y="785357"/>
                    <a:pt x="420651" y="782455"/>
                  </a:cubicBezTo>
                  <a:cubicBezTo>
                    <a:pt x="420651" y="781431"/>
                    <a:pt x="420651" y="780406"/>
                    <a:pt x="420651" y="779382"/>
                  </a:cubicBezTo>
                  <a:close/>
                  <a:moveTo>
                    <a:pt x="442236" y="803450"/>
                  </a:moveTo>
                  <a:cubicBezTo>
                    <a:pt x="442407" y="807206"/>
                    <a:pt x="442577" y="810961"/>
                    <a:pt x="442748" y="814716"/>
                  </a:cubicBezTo>
                  <a:cubicBezTo>
                    <a:pt x="442321" y="814375"/>
                    <a:pt x="441809" y="814033"/>
                    <a:pt x="441383" y="813692"/>
                  </a:cubicBezTo>
                  <a:cubicBezTo>
                    <a:pt x="441127" y="808998"/>
                    <a:pt x="440871" y="804304"/>
                    <a:pt x="440530" y="799610"/>
                  </a:cubicBezTo>
                  <a:lnTo>
                    <a:pt x="442236" y="803450"/>
                  </a:lnTo>
                  <a:close/>
                  <a:moveTo>
                    <a:pt x="442919" y="821544"/>
                  </a:moveTo>
                  <a:cubicBezTo>
                    <a:pt x="442919" y="823507"/>
                    <a:pt x="442919" y="825470"/>
                    <a:pt x="443004" y="827348"/>
                  </a:cubicBezTo>
                  <a:cubicBezTo>
                    <a:pt x="442577" y="826580"/>
                    <a:pt x="442236" y="825812"/>
                    <a:pt x="441809" y="825043"/>
                  </a:cubicBezTo>
                  <a:cubicBezTo>
                    <a:pt x="441809" y="823593"/>
                    <a:pt x="441724" y="822142"/>
                    <a:pt x="441639" y="820605"/>
                  </a:cubicBezTo>
                  <a:cubicBezTo>
                    <a:pt x="442066" y="820862"/>
                    <a:pt x="442492" y="821203"/>
                    <a:pt x="442833" y="821459"/>
                  </a:cubicBezTo>
                  <a:close/>
                  <a:moveTo>
                    <a:pt x="463395" y="860207"/>
                  </a:moveTo>
                  <a:cubicBezTo>
                    <a:pt x="463224" y="862512"/>
                    <a:pt x="462968" y="864816"/>
                    <a:pt x="462798" y="867206"/>
                  </a:cubicBezTo>
                  <a:cubicBezTo>
                    <a:pt x="461518" y="864474"/>
                    <a:pt x="460153" y="861743"/>
                    <a:pt x="458873" y="859012"/>
                  </a:cubicBezTo>
                  <a:cubicBezTo>
                    <a:pt x="458873" y="858415"/>
                    <a:pt x="458873" y="857903"/>
                    <a:pt x="458958" y="857305"/>
                  </a:cubicBezTo>
                  <a:cubicBezTo>
                    <a:pt x="460408" y="858244"/>
                    <a:pt x="461944" y="859268"/>
                    <a:pt x="463395" y="860207"/>
                  </a:cubicBezTo>
                  <a:close/>
                  <a:moveTo>
                    <a:pt x="470135" y="879922"/>
                  </a:moveTo>
                  <a:cubicBezTo>
                    <a:pt x="472694" y="881544"/>
                    <a:pt x="475254" y="883166"/>
                    <a:pt x="477899" y="884787"/>
                  </a:cubicBezTo>
                  <a:cubicBezTo>
                    <a:pt x="477728" y="887092"/>
                    <a:pt x="477643" y="889311"/>
                    <a:pt x="477387" y="891615"/>
                  </a:cubicBezTo>
                  <a:cubicBezTo>
                    <a:pt x="477216" y="893834"/>
                    <a:pt x="476960" y="896053"/>
                    <a:pt x="476790" y="898273"/>
                  </a:cubicBezTo>
                  <a:cubicBezTo>
                    <a:pt x="475424" y="894944"/>
                    <a:pt x="474060" y="891530"/>
                    <a:pt x="472609" y="888201"/>
                  </a:cubicBezTo>
                  <a:lnTo>
                    <a:pt x="472609" y="888201"/>
                  </a:lnTo>
                  <a:cubicBezTo>
                    <a:pt x="472609" y="888201"/>
                    <a:pt x="472524" y="887945"/>
                    <a:pt x="472524" y="887945"/>
                  </a:cubicBezTo>
                  <a:lnTo>
                    <a:pt x="472524" y="887689"/>
                  </a:lnTo>
                  <a:cubicBezTo>
                    <a:pt x="472524" y="887689"/>
                    <a:pt x="472439" y="887689"/>
                    <a:pt x="472439" y="887689"/>
                  </a:cubicBezTo>
                  <a:cubicBezTo>
                    <a:pt x="471670" y="885982"/>
                    <a:pt x="470903" y="884361"/>
                    <a:pt x="470135" y="882654"/>
                  </a:cubicBezTo>
                  <a:cubicBezTo>
                    <a:pt x="470135" y="881715"/>
                    <a:pt x="470135" y="880861"/>
                    <a:pt x="470220" y="879922"/>
                  </a:cubicBezTo>
                  <a:close/>
                  <a:moveTo>
                    <a:pt x="483444" y="914915"/>
                  </a:moveTo>
                  <a:cubicBezTo>
                    <a:pt x="485236" y="916025"/>
                    <a:pt x="487027" y="917135"/>
                    <a:pt x="488819" y="918244"/>
                  </a:cubicBezTo>
                  <a:cubicBezTo>
                    <a:pt x="488564" y="920975"/>
                    <a:pt x="488307" y="923792"/>
                    <a:pt x="487966" y="926523"/>
                  </a:cubicBezTo>
                  <a:cubicBezTo>
                    <a:pt x="486431" y="922682"/>
                    <a:pt x="484980" y="918756"/>
                    <a:pt x="483444" y="914915"/>
                  </a:cubicBezTo>
                  <a:close/>
                  <a:moveTo>
                    <a:pt x="492573" y="950079"/>
                  </a:moveTo>
                  <a:cubicBezTo>
                    <a:pt x="492061" y="954176"/>
                    <a:pt x="491464" y="958273"/>
                    <a:pt x="490952" y="962369"/>
                  </a:cubicBezTo>
                  <a:cubicBezTo>
                    <a:pt x="490611" y="962113"/>
                    <a:pt x="490184" y="961857"/>
                    <a:pt x="489843" y="961601"/>
                  </a:cubicBezTo>
                  <a:cubicBezTo>
                    <a:pt x="490526" y="956992"/>
                    <a:pt x="491123" y="952469"/>
                    <a:pt x="491720" y="947860"/>
                  </a:cubicBezTo>
                  <a:cubicBezTo>
                    <a:pt x="491976" y="948543"/>
                    <a:pt x="492317" y="949311"/>
                    <a:pt x="492573" y="949994"/>
                  </a:cubicBezTo>
                  <a:close/>
                  <a:moveTo>
                    <a:pt x="496156" y="958785"/>
                  </a:moveTo>
                  <a:cubicBezTo>
                    <a:pt x="497436" y="961942"/>
                    <a:pt x="498716" y="965100"/>
                    <a:pt x="499910" y="968258"/>
                  </a:cubicBezTo>
                  <a:cubicBezTo>
                    <a:pt x="498546" y="967319"/>
                    <a:pt x="497180" y="966466"/>
                    <a:pt x="495730" y="965527"/>
                  </a:cubicBezTo>
                  <a:cubicBezTo>
                    <a:pt x="495901" y="963308"/>
                    <a:pt x="495986" y="961004"/>
                    <a:pt x="496071" y="958785"/>
                  </a:cubicBezTo>
                  <a:close/>
                  <a:moveTo>
                    <a:pt x="502982" y="976110"/>
                  </a:moveTo>
                  <a:cubicBezTo>
                    <a:pt x="503921" y="978586"/>
                    <a:pt x="504859" y="980975"/>
                    <a:pt x="505797" y="983450"/>
                  </a:cubicBezTo>
                  <a:cubicBezTo>
                    <a:pt x="505285" y="986181"/>
                    <a:pt x="504774" y="988827"/>
                    <a:pt x="504262" y="991558"/>
                  </a:cubicBezTo>
                  <a:lnTo>
                    <a:pt x="504262" y="991558"/>
                  </a:lnTo>
                  <a:cubicBezTo>
                    <a:pt x="504262" y="991558"/>
                    <a:pt x="504262" y="991644"/>
                    <a:pt x="504262" y="991644"/>
                  </a:cubicBezTo>
                  <a:lnTo>
                    <a:pt x="504262" y="991644"/>
                  </a:lnTo>
                  <a:cubicBezTo>
                    <a:pt x="504262" y="991644"/>
                    <a:pt x="504262" y="991729"/>
                    <a:pt x="504262" y="991729"/>
                  </a:cubicBezTo>
                  <a:cubicBezTo>
                    <a:pt x="504262" y="992327"/>
                    <a:pt x="504091" y="992839"/>
                    <a:pt x="504006" y="993436"/>
                  </a:cubicBezTo>
                  <a:cubicBezTo>
                    <a:pt x="500593" y="991217"/>
                    <a:pt x="497180" y="988913"/>
                    <a:pt x="493768" y="986693"/>
                  </a:cubicBezTo>
                  <a:cubicBezTo>
                    <a:pt x="494109" y="984133"/>
                    <a:pt x="494535" y="981573"/>
                    <a:pt x="494877" y="979098"/>
                  </a:cubicBezTo>
                  <a:lnTo>
                    <a:pt x="494877" y="979098"/>
                  </a:lnTo>
                  <a:cubicBezTo>
                    <a:pt x="494877" y="979098"/>
                    <a:pt x="494877" y="979098"/>
                    <a:pt x="494877" y="979098"/>
                  </a:cubicBezTo>
                  <a:lnTo>
                    <a:pt x="494877" y="979098"/>
                  </a:lnTo>
                  <a:cubicBezTo>
                    <a:pt x="495047" y="976622"/>
                    <a:pt x="495218" y="974233"/>
                    <a:pt x="495389" y="971758"/>
                  </a:cubicBezTo>
                  <a:cubicBezTo>
                    <a:pt x="497948" y="973294"/>
                    <a:pt x="500508" y="974745"/>
                    <a:pt x="503067" y="976196"/>
                  </a:cubicBezTo>
                  <a:close/>
                  <a:moveTo>
                    <a:pt x="506651" y="978244"/>
                  </a:moveTo>
                  <a:cubicBezTo>
                    <a:pt x="506651" y="978244"/>
                    <a:pt x="506736" y="978244"/>
                    <a:pt x="506821" y="978329"/>
                  </a:cubicBezTo>
                  <a:cubicBezTo>
                    <a:pt x="506821" y="978329"/>
                    <a:pt x="506821" y="978500"/>
                    <a:pt x="506821" y="978586"/>
                  </a:cubicBezTo>
                  <a:cubicBezTo>
                    <a:pt x="506821" y="978500"/>
                    <a:pt x="506821" y="978329"/>
                    <a:pt x="506736" y="978244"/>
                  </a:cubicBezTo>
                  <a:close/>
                  <a:moveTo>
                    <a:pt x="512026" y="976110"/>
                  </a:moveTo>
                  <a:cubicBezTo>
                    <a:pt x="512452" y="971672"/>
                    <a:pt x="512793" y="967234"/>
                    <a:pt x="513050" y="962796"/>
                  </a:cubicBezTo>
                  <a:cubicBezTo>
                    <a:pt x="515694" y="969112"/>
                    <a:pt x="518339" y="975513"/>
                    <a:pt x="520984" y="981829"/>
                  </a:cubicBezTo>
                  <a:cubicBezTo>
                    <a:pt x="518595" y="980292"/>
                    <a:pt x="516206" y="978756"/>
                    <a:pt x="513817" y="977220"/>
                  </a:cubicBezTo>
                  <a:cubicBezTo>
                    <a:pt x="513817" y="975769"/>
                    <a:pt x="513817" y="974318"/>
                    <a:pt x="513817" y="972867"/>
                  </a:cubicBezTo>
                  <a:cubicBezTo>
                    <a:pt x="513817" y="972867"/>
                    <a:pt x="513561" y="972867"/>
                    <a:pt x="513561" y="972867"/>
                  </a:cubicBezTo>
                  <a:cubicBezTo>
                    <a:pt x="513391" y="974147"/>
                    <a:pt x="513134" y="975427"/>
                    <a:pt x="512964" y="976708"/>
                  </a:cubicBezTo>
                  <a:cubicBezTo>
                    <a:pt x="512623" y="976452"/>
                    <a:pt x="512282" y="976281"/>
                    <a:pt x="511940" y="976025"/>
                  </a:cubicBezTo>
                  <a:close/>
                  <a:moveTo>
                    <a:pt x="525762" y="989169"/>
                  </a:moveTo>
                  <a:cubicBezTo>
                    <a:pt x="527724" y="990278"/>
                    <a:pt x="529686" y="991388"/>
                    <a:pt x="531649" y="992497"/>
                  </a:cubicBezTo>
                  <a:cubicBezTo>
                    <a:pt x="535915" y="1001459"/>
                    <a:pt x="540266" y="1010335"/>
                    <a:pt x="544617" y="1019211"/>
                  </a:cubicBezTo>
                  <a:cubicBezTo>
                    <a:pt x="542143" y="1017675"/>
                    <a:pt x="539669" y="1016224"/>
                    <a:pt x="537279" y="1014688"/>
                  </a:cubicBezTo>
                  <a:cubicBezTo>
                    <a:pt x="535488" y="1010591"/>
                    <a:pt x="533696" y="1006494"/>
                    <a:pt x="531904" y="1002483"/>
                  </a:cubicBezTo>
                  <a:lnTo>
                    <a:pt x="525762" y="989169"/>
                  </a:lnTo>
                  <a:close/>
                  <a:moveTo>
                    <a:pt x="545470" y="1021003"/>
                  </a:moveTo>
                  <a:cubicBezTo>
                    <a:pt x="546920" y="1024076"/>
                    <a:pt x="548456" y="1027063"/>
                    <a:pt x="549906" y="1030136"/>
                  </a:cubicBezTo>
                  <a:lnTo>
                    <a:pt x="549565" y="1031928"/>
                  </a:lnTo>
                  <a:cubicBezTo>
                    <a:pt x="548968" y="1034574"/>
                    <a:pt x="548371" y="1037134"/>
                    <a:pt x="547773" y="1039780"/>
                  </a:cubicBezTo>
                  <a:cubicBezTo>
                    <a:pt x="545811" y="1034915"/>
                    <a:pt x="543764" y="1030051"/>
                    <a:pt x="541716" y="1025186"/>
                  </a:cubicBezTo>
                  <a:lnTo>
                    <a:pt x="541887" y="1021089"/>
                  </a:lnTo>
                  <a:lnTo>
                    <a:pt x="540948" y="1023308"/>
                  </a:lnTo>
                  <a:cubicBezTo>
                    <a:pt x="540095" y="1021260"/>
                    <a:pt x="539242" y="1019211"/>
                    <a:pt x="538303" y="1017078"/>
                  </a:cubicBezTo>
                  <a:cubicBezTo>
                    <a:pt x="540692" y="1018358"/>
                    <a:pt x="543081" y="1019638"/>
                    <a:pt x="545470" y="1020918"/>
                  </a:cubicBezTo>
                  <a:close/>
                  <a:moveTo>
                    <a:pt x="551527" y="1049339"/>
                  </a:moveTo>
                  <a:cubicBezTo>
                    <a:pt x="555281" y="1051644"/>
                    <a:pt x="558950" y="1054034"/>
                    <a:pt x="562704" y="1056338"/>
                  </a:cubicBezTo>
                  <a:cubicBezTo>
                    <a:pt x="562960" y="1056850"/>
                    <a:pt x="563216" y="1057362"/>
                    <a:pt x="563386" y="1057874"/>
                  </a:cubicBezTo>
                  <a:lnTo>
                    <a:pt x="563386" y="1058045"/>
                  </a:lnTo>
                  <a:cubicBezTo>
                    <a:pt x="563386" y="1058045"/>
                    <a:pt x="558950" y="1068970"/>
                    <a:pt x="558950" y="1068970"/>
                  </a:cubicBezTo>
                  <a:cubicBezTo>
                    <a:pt x="557414" y="1064702"/>
                    <a:pt x="555793" y="1060349"/>
                    <a:pt x="554172" y="1056082"/>
                  </a:cubicBezTo>
                  <a:cubicBezTo>
                    <a:pt x="553319" y="1053863"/>
                    <a:pt x="552381" y="1051644"/>
                    <a:pt x="551527" y="1049339"/>
                  </a:cubicBezTo>
                  <a:close/>
                  <a:moveTo>
                    <a:pt x="567909" y="1067177"/>
                  </a:moveTo>
                  <a:cubicBezTo>
                    <a:pt x="567226" y="1070676"/>
                    <a:pt x="566458" y="1074176"/>
                    <a:pt x="565605" y="1077675"/>
                  </a:cubicBezTo>
                  <a:cubicBezTo>
                    <a:pt x="564325" y="1076736"/>
                    <a:pt x="563131" y="1075797"/>
                    <a:pt x="561851" y="1074944"/>
                  </a:cubicBezTo>
                  <a:cubicBezTo>
                    <a:pt x="562534" y="1070932"/>
                    <a:pt x="563216" y="1066836"/>
                    <a:pt x="563898" y="1062824"/>
                  </a:cubicBezTo>
                  <a:lnTo>
                    <a:pt x="564410" y="1059923"/>
                  </a:lnTo>
                  <a:cubicBezTo>
                    <a:pt x="565605" y="1062312"/>
                    <a:pt x="566714" y="1064787"/>
                    <a:pt x="567909" y="1067262"/>
                  </a:cubicBezTo>
                  <a:close/>
                  <a:moveTo>
                    <a:pt x="564496" y="1082198"/>
                  </a:moveTo>
                  <a:cubicBezTo>
                    <a:pt x="564410" y="1082625"/>
                    <a:pt x="564240" y="1083052"/>
                    <a:pt x="564155" y="1083564"/>
                  </a:cubicBezTo>
                  <a:cubicBezTo>
                    <a:pt x="563898" y="1082881"/>
                    <a:pt x="563643" y="1082198"/>
                    <a:pt x="563386" y="1081516"/>
                  </a:cubicBezTo>
                  <a:cubicBezTo>
                    <a:pt x="563728" y="1081772"/>
                    <a:pt x="564069" y="1082028"/>
                    <a:pt x="564410" y="1082198"/>
                  </a:cubicBezTo>
                  <a:close/>
                  <a:moveTo>
                    <a:pt x="569188" y="1098500"/>
                  </a:moveTo>
                  <a:lnTo>
                    <a:pt x="573966" y="1094489"/>
                  </a:lnTo>
                  <a:lnTo>
                    <a:pt x="572601" y="1099780"/>
                  </a:lnTo>
                  <a:cubicBezTo>
                    <a:pt x="572174" y="1101402"/>
                    <a:pt x="571663" y="1103023"/>
                    <a:pt x="571236" y="1104731"/>
                  </a:cubicBezTo>
                  <a:cubicBezTo>
                    <a:pt x="570553" y="1102682"/>
                    <a:pt x="569871" y="1100548"/>
                    <a:pt x="569188" y="1098500"/>
                  </a:cubicBezTo>
                  <a:close/>
                  <a:moveTo>
                    <a:pt x="568164" y="1115228"/>
                  </a:moveTo>
                  <a:cubicBezTo>
                    <a:pt x="566799" y="1119667"/>
                    <a:pt x="565519" y="1124019"/>
                    <a:pt x="564069" y="1128457"/>
                  </a:cubicBezTo>
                  <a:cubicBezTo>
                    <a:pt x="563472" y="1127945"/>
                    <a:pt x="562875" y="1127518"/>
                    <a:pt x="562192" y="1127006"/>
                  </a:cubicBezTo>
                  <a:cubicBezTo>
                    <a:pt x="561339" y="1123507"/>
                    <a:pt x="560486" y="1120093"/>
                    <a:pt x="559632" y="1116594"/>
                  </a:cubicBezTo>
                  <a:cubicBezTo>
                    <a:pt x="561168" y="1112839"/>
                    <a:pt x="562619" y="1108998"/>
                    <a:pt x="563984" y="1105072"/>
                  </a:cubicBezTo>
                  <a:cubicBezTo>
                    <a:pt x="564496" y="1105413"/>
                    <a:pt x="564922" y="1105669"/>
                    <a:pt x="565434" y="1106011"/>
                  </a:cubicBezTo>
                  <a:cubicBezTo>
                    <a:pt x="566117" y="1108230"/>
                    <a:pt x="566799" y="1110449"/>
                    <a:pt x="567397" y="1112753"/>
                  </a:cubicBezTo>
                  <a:lnTo>
                    <a:pt x="567397" y="1112753"/>
                  </a:lnTo>
                  <a:cubicBezTo>
                    <a:pt x="567397" y="1112753"/>
                    <a:pt x="567397" y="1112753"/>
                    <a:pt x="567397" y="1112753"/>
                  </a:cubicBezTo>
                  <a:lnTo>
                    <a:pt x="567397" y="1112753"/>
                  </a:lnTo>
                  <a:cubicBezTo>
                    <a:pt x="567397" y="1112753"/>
                    <a:pt x="567397" y="1112753"/>
                    <a:pt x="567397" y="1112753"/>
                  </a:cubicBezTo>
                  <a:cubicBezTo>
                    <a:pt x="567652" y="1113521"/>
                    <a:pt x="567823" y="1114290"/>
                    <a:pt x="568079" y="1114972"/>
                  </a:cubicBezTo>
                  <a:close/>
                  <a:moveTo>
                    <a:pt x="567055" y="1137504"/>
                  </a:moveTo>
                  <a:cubicBezTo>
                    <a:pt x="569785" y="1139553"/>
                    <a:pt x="572601" y="1141516"/>
                    <a:pt x="575331" y="1143564"/>
                  </a:cubicBezTo>
                  <a:cubicBezTo>
                    <a:pt x="574137" y="1146978"/>
                    <a:pt x="572857" y="1150392"/>
                    <a:pt x="571577" y="1153806"/>
                  </a:cubicBezTo>
                  <a:cubicBezTo>
                    <a:pt x="570297" y="1152782"/>
                    <a:pt x="569018" y="1151843"/>
                    <a:pt x="567738" y="1150819"/>
                  </a:cubicBezTo>
                  <a:cubicBezTo>
                    <a:pt x="567140" y="1148002"/>
                    <a:pt x="566543" y="1145186"/>
                    <a:pt x="565861" y="1142454"/>
                  </a:cubicBezTo>
                  <a:cubicBezTo>
                    <a:pt x="566287" y="1140833"/>
                    <a:pt x="566629" y="1139211"/>
                    <a:pt x="567055" y="1137504"/>
                  </a:cubicBezTo>
                  <a:close/>
                  <a:moveTo>
                    <a:pt x="573454" y="1162085"/>
                  </a:moveTo>
                  <a:cubicBezTo>
                    <a:pt x="573454" y="1162085"/>
                    <a:pt x="573454" y="1162085"/>
                    <a:pt x="573454" y="1162085"/>
                  </a:cubicBezTo>
                  <a:cubicBezTo>
                    <a:pt x="573454" y="1162085"/>
                    <a:pt x="573454" y="1162085"/>
                    <a:pt x="573454" y="1162085"/>
                  </a:cubicBezTo>
                  <a:cubicBezTo>
                    <a:pt x="573454" y="1162085"/>
                    <a:pt x="573454" y="1162085"/>
                    <a:pt x="573454" y="1162085"/>
                  </a:cubicBezTo>
                  <a:close/>
                  <a:moveTo>
                    <a:pt x="575416" y="1170193"/>
                  </a:moveTo>
                  <a:cubicBezTo>
                    <a:pt x="574648" y="1171900"/>
                    <a:pt x="573966" y="1173521"/>
                    <a:pt x="573198" y="1175228"/>
                  </a:cubicBezTo>
                  <a:cubicBezTo>
                    <a:pt x="573027" y="1175143"/>
                    <a:pt x="572857" y="1174972"/>
                    <a:pt x="572686" y="1174887"/>
                  </a:cubicBezTo>
                  <a:cubicBezTo>
                    <a:pt x="572260" y="1172753"/>
                    <a:pt x="571918" y="1170705"/>
                    <a:pt x="571492" y="1168571"/>
                  </a:cubicBezTo>
                  <a:cubicBezTo>
                    <a:pt x="572174" y="1166523"/>
                    <a:pt x="572772" y="1164389"/>
                    <a:pt x="573368" y="1162341"/>
                  </a:cubicBezTo>
                  <a:cubicBezTo>
                    <a:pt x="574307" y="1164901"/>
                    <a:pt x="574905" y="1167547"/>
                    <a:pt x="575416" y="1170278"/>
                  </a:cubicBezTo>
                  <a:close/>
                  <a:moveTo>
                    <a:pt x="576355" y="1181203"/>
                  </a:moveTo>
                  <a:cubicBezTo>
                    <a:pt x="576355" y="1182995"/>
                    <a:pt x="576355" y="1184873"/>
                    <a:pt x="576184" y="1186665"/>
                  </a:cubicBezTo>
                  <a:cubicBezTo>
                    <a:pt x="576099" y="1188116"/>
                    <a:pt x="575928" y="1189567"/>
                    <a:pt x="575758" y="1191103"/>
                  </a:cubicBezTo>
                  <a:cubicBezTo>
                    <a:pt x="575416" y="1189225"/>
                    <a:pt x="575075" y="1187348"/>
                    <a:pt x="574734" y="1185556"/>
                  </a:cubicBezTo>
                  <a:cubicBezTo>
                    <a:pt x="575246" y="1184105"/>
                    <a:pt x="575843" y="1182739"/>
                    <a:pt x="576355" y="1181288"/>
                  </a:cubicBezTo>
                  <a:cubicBezTo>
                    <a:pt x="576355" y="1181288"/>
                    <a:pt x="576355" y="1181288"/>
                    <a:pt x="576355" y="1181288"/>
                  </a:cubicBezTo>
                  <a:close/>
                  <a:moveTo>
                    <a:pt x="577891" y="1182056"/>
                  </a:moveTo>
                  <a:cubicBezTo>
                    <a:pt x="581303" y="1184019"/>
                    <a:pt x="584716" y="1185982"/>
                    <a:pt x="588129" y="1187860"/>
                  </a:cubicBezTo>
                  <a:cubicBezTo>
                    <a:pt x="588129" y="1188116"/>
                    <a:pt x="588214" y="1188287"/>
                    <a:pt x="588299" y="1188543"/>
                  </a:cubicBezTo>
                  <a:cubicBezTo>
                    <a:pt x="588299" y="1188884"/>
                    <a:pt x="588299" y="1189225"/>
                    <a:pt x="588214" y="1189567"/>
                  </a:cubicBezTo>
                  <a:cubicBezTo>
                    <a:pt x="587020" y="1191957"/>
                    <a:pt x="585825" y="1194261"/>
                    <a:pt x="584630" y="1196651"/>
                  </a:cubicBezTo>
                  <a:cubicBezTo>
                    <a:pt x="582668" y="1200235"/>
                    <a:pt x="580621" y="1203820"/>
                    <a:pt x="578573" y="1207319"/>
                  </a:cubicBezTo>
                  <a:cubicBezTo>
                    <a:pt x="578147" y="1204503"/>
                    <a:pt x="577634" y="1201686"/>
                    <a:pt x="577122" y="1198870"/>
                  </a:cubicBezTo>
                  <a:cubicBezTo>
                    <a:pt x="577634" y="1194773"/>
                    <a:pt x="577891" y="1190676"/>
                    <a:pt x="577976" y="1186494"/>
                  </a:cubicBezTo>
                  <a:cubicBezTo>
                    <a:pt x="577976" y="1184958"/>
                    <a:pt x="577976" y="1183507"/>
                    <a:pt x="577891" y="1181971"/>
                  </a:cubicBezTo>
                  <a:close/>
                  <a:moveTo>
                    <a:pt x="592309" y="1190250"/>
                  </a:moveTo>
                  <a:lnTo>
                    <a:pt x="598367" y="1193749"/>
                  </a:lnTo>
                  <a:cubicBezTo>
                    <a:pt x="596746" y="1195456"/>
                    <a:pt x="595125" y="1197163"/>
                    <a:pt x="593674" y="1198955"/>
                  </a:cubicBezTo>
                  <a:cubicBezTo>
                    <a:pt x="593162" y="1195968"/>
                    <a:pt x="592565" y="1192981"/>
                    <a:pt x="591968" y="1189994"/>
                  </a:cubicBezTo>
                  <a:cubicBezTo>
                    <a:pt x="592053" y="1189994"/>
                    <a:pt x="592224" y="1190164"/>
                    <a:pt x="592309" y="1190164"/>
                  </a:cubicBezTo>
                  <a:close/>
                  <a:moveTo>
                    <a:pt x="591371" y="1201772"/>
                  </a:moveTo>
                  <a:cubicBezTo>
                    <a:pt x="590432" y="1202966"/>
                    <a:pt x="589579" y="1204161"/>
                    <a:pt x="588726" y="1205356"/>
                  </a:cubicBezTo>
                  <a:cubicBezTo>
                    <a:pt x="588982" y="1202198"/>
                    <a:pt x="589238" y="1198955"/>
                    <a:pt x="589323" y="1195797"/>
                  </a:cubicBezTo>
                  <a:cubicBezTo>
                    <a:pt x="589494" y="1195371"/>
                    <a:pt x="589579" y="1195029"/>
                    <a:pt x="589750" y="1194602"/>
                  </a:cubicBezTo>
                  <a:cubicBezTo>
                    <a:pt x="590347" y="1196992"/>
                    <a:pt x="590859" y="1199382"/>
                    <a:pt x="591371" y="1201772"/>
                  </a:cubicBezTo>
                  <a:close/>
                  <a:moveTo>
                    <a:pt x="575246" y="1213123"/>
                  </a:moveTo>
                  <a:cubicBezTo>
                    <a:pt x="575246" y="1213123"/>
                    <a:pt x="574905" y="1213806"/>
                    <a:pt x="574734" y="1214062"/>
                  </a:cubicBezTo>
                  <a:cubicBezTo>
                    <a:pt x="574734" y="1213635"/>
                    <a:pt x="574905" y="1213294"/>
                    <a:pt x="574989" y="1212867"/>
                  </a:cubicBezTo>
                  <a:lnTo>
                    <a:pt x="575246" y="1213038"/>
                  </a:lnTo>
                  <a:close/>
                  <a:moveTo>
                    <a:pt x="558353" y="1241885"/>
                  </a:moveTo>
                  <a:cubicBezTo>
                    <a:pt x="557841" y="1237618"/>
                    <a:pt x="557244" y="1233436"/>
                    <a:pt x="556732" y="1229169"/>
                  </a:cubicBezTo>
                  <a:cubicBezTo>
                    <a:pt x="559035" y="1230705"/>
                    <a:pt x="561424" y="1232156"/>
                    <a:pt x="563728" y="1233692"/>
                  </a:cubicBezTo>
                  <a:cubicBezTo>
                    <a:pt x="562022" y="1236423"/>
                    <a:pt x="560230" y="1239240"/>
                    <a:pt x="558438" y="1241885"/>
                  </a:cubicBezTo>
                  <a:close/>
                  <a:moveTo>
                    <a:pt x="564240" y="1238215"/>
                  </a:moveTo>
                  <a:cubicBezTo>
                    <a:pt x="563557" y="1240605"/>
                    <a:pt x="562875" y="1242995"/>
                    <a:pt x="562192" y="1245470"/>
                  </a:cubicBezTo>
                  <a:cubicBezTo>
                    <a:pt x="561339" y="1244873"/>
                    <a:pt x="560401" y="1244275"/>
                    <a:pt x="559547" y="1243678"/>
                  </a:cubicBezTo>
                  <a:cubicBezTo>
                    <a:pt x="561168" y="1241885"/>
                    <a:pt x="562704" y="1240093"/>
                    <a:pt x="564325" y="1238215"/>
                  </a:cubicBezTo>
                  <a:close/>
                  <a:moveTo>
                    <a:pt x="555879" y="1223706"/>
                  </a:moveTo>
                  <a:cubicBezTo>
                    <a:pt x="555879" y="1223194"/>
                    <a:pt x="555708" y="1222767"/>
                    <a:pt x="555708" y="1222255"/>
                  </a:cubicBezTo>
                  <a:cubicBezTo>
                    <a:pt x="558865" y="1216964"/>
                    <a:pt x="561936" y="1211672"/>
                    <a:pt x="564837" y="1206210"/>
                  </a:cubicBezTo>
                  <a:cubicBezTo>
                    <a:pt x="565946" y="1206978"/>
                    <a:pt x="567140" y="1207746"/>
                    <a:pt x="568250" y="1208514"/>
                  </a:cubicBezTo>
                  <a:lnTo>
                    <a:pt x="571748" y="1210819"/>
                  </a:lnTo>
                  <a:cubicBezTo>
                    <a:pt x="570894" y="1214062"/>
                    <a:pt x="570041" y="1217220"/>
                    <a:pt x="569188" y="1220463"/>
                  </a:cubicBezTo>
                  <a:cubicBezTo>
                    <a:pt x="568506" y="1223023"/>
                    <a:pt x="567738" y="1225584"/>
                    <a:pt x="567055" y="1228144"/>
                  </a:cubicBezTo>
                  <a:cubicBezTo>
                    <a:pt x="567055" y="1228144"/>
                    <a:pt x="567055" y="1228144"/>
                    <a:pt x="567055" y="1228144"/>
                  </a:cubicBezTo>
                  <a:cubicBezTo>
                    <a:pt x="566543" y="1228912"/>
                    <a:pt x="566031" y="1229766"/>
                    <a:pt x="565605" y="1230534"/>
                  </a:cubicBezTo>
                  <a:cubicBezTo>
                    <a:pt x="562363" y="1228230"/>
                    <a:pt x="559206" y="1225925"/>
                    <a:pt x="555964" y="1223621"/>
                  </a:cubicBezTo>
                  <a:close/>
                  <a:moveTo>
                    <a:pt x="552893" y="1221487"/>
                  </a:moveTo>
                  <a:cubicBezTo>
                    <a:pt x="550845" y="1220036"/>
                    <a:pt x="548798" y="1218500"/>
                    <a:pt x="546835" y="1217049"/>
                  </a:cubicBezTo>
                  <a:lnTo>
                    <a:pt x="548115" y="1215001"/>
                  </a:lnTo>
                  <a:cubicBezTo>
                    <a:pt x="549053" y="1213550"/>
                    <a:pt x="549906" y="1212013"/>
                    <a:pt x="550845" y="1210563"/>
                  </a:cubicBezTo>
                  <a:cubicBezTo>
                    <a:pt x="551527" y="1214233"/>
                    <a:pt x="552210" y="1217817"/>
                    <a:pt x="552893" y="1221487"/>
                  </a:cubicBezTo>
                  <a:close/>
                  <a:moveTo>
                    <a:pt x="540351" y="1212269"/>
                  </a:moveTo>
                  <a:cubicBezTo>
                    <a:pt x="536938" y="1209709"/>
                    <a:pt x="533440" y="1207234"/>
                    <a:pt x="530028" y="1204674"/>
                  </a:cubicBezTo>
                  <a:cubicBezTo>
                    <a:pt x="529260" y="1196821"/>
                    <a:pt x="528407" y="1189055"/>
                    <a:pt x="527383" y="1181203"/>
                  </a:cubicBezTo>
                  <a:cubicBezTo>
                    <a:pt x="527468" y="1181203"/>
                    <a:pt x="527553" y="1181373"/>
                    <a:pt x="527639" y="1181373"/>
                  </a:cubicBezTo>
                  <a:lnTo>
                    <a:pt x="527639" y="1181373"/>
                  </a:lnTo>
                  <a:cubicBezTo>
                    <a:pt x="527639" y="1181373"/>
                    <a:pt x="527639" y="1181373"/>
                    <a:pt x="527639" y="1181373"/>
                  </a:cubicBezTo>
                  <a:lnTo>
                    <a:pt x="527639" y="1181373"/>
                  </a:lnTo>
                  <a:cubicBezTo>
                    <a:pt x="527639" y="1181373"/>
                    <a:pt x="527639" y="1181373"/>
                    <a:pt x="527639" y="1181373"/>
                  </a:cubicBezTo>
                  <a:cubicBezTo>
                    <a:pt x="532928" y="1184958"/>
                    <a:pt x="538303" y="1188543"/>
                    <a:pt x="543593" y="1192042"/>
                  </a:cubicBezTo>
                  <a:cubicBezTo>
                    <a:pt x="542484" y="1198699"/>
                    <a:pt x="541374" y="1205442"/>
                    <a:pt x="540180" y="1212099"/>
                  </a:cubicBezTo>
                  <a:close/>
                  <a:moveTo>
                    <a:pt x="526529" y="1202028"/>
                  </a:moveTo>
                  <a:cubicBezTo>
                    <a:pt x="525335" y="1201174"/>
                    <a:pt x="524141" y="1200235"/>
                    <a:pt x="522946" y="1199382"/>
                  </a:cubicBezTo>
                  <a:cubicBezTo>
                    <a:pt x="523543" y="1196053"/>
                    <a:pt x="524141" y="1192725"/>
                    <a:pt x="524653" y="1189396"/>
                  </a:cubicBezTo>
                  <a:cubicBezTo>
                    <a:pt x="525335" y="1193578"/>
                    <a:pt x="525932" y="1197846"/>
                    <a:pt x="526529" y="1202028"/>
                  </a:cubicBezTo>
                  <a:close/>
                  <a:moveTo>
                    <a:pt x="527639" y="1209624"/>
                  </a:moveTo>
                  <a:cubicBezTo>
                    <a:pt x="528236" y="1214062"/>
                    <a:pt x="528833" y="1218500"/>
                    <a:pt x="529430" y="1222938"/>
                  </a:cubicBezTo>
                  <a:cubicBezTo>
                    <a:pt x="526188" y="1220719"/>
                    <a:pt x="522946" y="1218500"/>
                    <a:pt x="519619" y="1216196"/>
                  </a:cubicBezTo>
                  <a:cubicBezTo>
                    <a:pt x="519789" y="1215598"/>
                    <a:pt x="519875" y="1215001"/>
                    <a:pt x="520045" y="1214403"/>
                  </a:cubicBezTo>
                  <a:cubicBezTo>
                    <a:pt x="520642" y="1211416"/>
                    <a:pt x="521240" y="1208514"/>
                    <a:pt x="521837" y="1205527"/>
                  </a:cubicBezTo>
                  <a:cubicBezTo>
                    <a:pt x="523799" y="1206893"/>
                    <a:pt x="525762" y="1208258"/>
                    <a:pt x="527724" y="1209538"/>
                  </a:cubicBezTo>
                  <a:close/>
                  <a:moveTo>
                    <a:pt x="506821" y="1187774"/>
                  </a:moveTo>
                  <a:cubicBezTo>
                    <a:pt x="507760" y="1182910"/>
                    <a:pt x="508698" y="1178045"/>
                    <a:pt x="509551" y="1173180"/>
                  </a:cubicBezTo>
                  <a:cubicBezTo>
                    <a:pt x="509808" y="1171729"/>
                    <a:pt x="510063" y="1170278"/>
                    <a:pt x="510319" y="1168827"/>
                  </a:cubicBezTo>
                  <a:cubicBezTo>
                    <a:pt x="514500" y="1171814"/>
                    <a:pt x="518595" y="1174802"/>
                    <a:pt x="522775" y="1177789"/>
                  </a:cubicBezTo>
                  <a:cubicBezTo>
                    <a:pt x="522861" y="1178386"/>
                    <a:pt x="523032" y="1179069"/>
                    <a:pt x="523117" y="1179667"/>
                  </a:cubicBezTo>
                  <a:cubicBezTo>
                    <a:pt x="523287" y="1180605"/>
                    <a:pt x="523373" y="1181544"/>
                    <a:pt x="523543" y="1182483"/>
                  </a:cubicBezTo>
                  <a:cubicBezTo>
                    <a:pt x="522520" y="1187433"/>
                    <a:pt x="521325" y="1192383"/>
                    <a:pt x="520131" y="1197248"/>
                  </a:cubicBezTo>
                  <a:cubicBezTo>
                    <a:pt x="519192" y="1196565"/>
                    <a:pt x="518254" y="1195883"/>
                    <a:pt x="517315" y="1195115"/>
                  </a:cubicBezTo>
                  <a:lnTo>
                    <a:pt x="517315" y="1195115"/>
                  </a:lnTo>
                  <a:cubicBezTo>
                    <a:pt x="517315" y="1195115"/>
                    <a:pt x="517145" y="1194944"/>
                    <a:pt x="517145" y="1194944"/>
                  </a:cubicBezTo>
                  <a:lnTo>
                    <a:pt x="516974" y="1194773"/>
                  </a:lnTo>
                  <a:lnTo>
                    <a:pt x="516974" y="1194773"/>
                  </a:lnTo>
                  <a:cubicBezTo>
                    <a:pt x="513561" y="1192383"/>
                    <a:pt x="510234" y="1190079"/>
                    <a:pt x="506906" y="1187689"/>
                  </a:cubicBezTo>
                  <a:close/>
                  <a:moveTo>
                    <a:pt x="526017" y="1170193"/>
                  </a:moveTo>
                  <a:cubicBezTo>
                    <a:pt x="524994" y="1163023"/>
                    <a:pt x="523885" y="1155854"/>
                    <a:pt x="522690" y="1148685"/>
                  </a:cubicBezTo>
                  <a:cubicBezTo>
                    <a:pt x="524738" y="1150051"/>
                    <a:pt x="526871" y="1151416"/>
                    <a:pt x="528918" y="1152867"/>
                  </a:cubicBezTo>
                  <a:lnTo>
                    <a:pt x="527212" y="1163536"/>
                  </a:lnTo>
                  <a:cubicBezTo>
                    <a:pt x="526786" y="1165755"/>
                    <a:pt x="526359" y="1167974"/>
                    <a:pt x="526017" y="1170278"/>
                  </a:cubicBezTo>
                  <a:close/>
                  <a:moveTo>
                    <a:pt x="508954" y="1109595"/>
                  </a:moveTo>
                  <a:cubicBezTo>
                    <a:pt x="502641" y="1105413"/>
                    <a:pt x="496413" y="1101316"/>
                    <a:pt x="490099" y="1097220"/>
                  </a:cubicBezTo>
                  <a:cubicBezTo>
                    <a:pt x="488478" y="1089880"/>
                    <a:pt x="486686" y="1082540"/>
                    <a:pt x="484894" y="1075200"/>
                  </a:cubicBezTo>
                  <a:cubicBezTo>
                    <a:pt x="491464" y="1080150"/>
                    <a:pt x="497948" y="1085100"/>
                    <a:pt x="504518" y="1090051"/>
                  </a:cubicBezTo>
                  <a:cubicBezTo>
                    <a:pt x="506054" y="1096537"/>
                    <a:pt x="507504" y="1103023"/>
                    <a:pt x="508954" y="1109595"/>
                  </a:cubicBezTo>
                  <a:close/>
                  <a:moveTo>
                    <a:pt x="483785" y="1070506"/>
                  </a:moveTo>
                  <a:cubicBezTo>
                    <a:pt x="481738" y="1062398"/>
                    <a:pt x="479519" y="1054290"/>
                    <a:pt x="477302" y="1046181"/>
                  </a:cubicBezTo>
                  <a:lnTo>
                    <a:pt x="479605" y="1047803"/>
                  </a:lnTo>
                  <a:lnTo>
                    <a:pt x="482335" y="1057106"/>
                  </a:lnTo>
                  <a:cubicBezTo>
                    <a:pt x="482335" y="1057106"/>
                    <a:pt x="482591" y="1057191"/>
                    <a:pt x="482591" y="1057106"/>
                  </a:cubicBezTo>
                  <a:lnTo>
                    <a:pt x="480373" y="1048401"/>
                  </a:lnTo>
                  <a:lnTo>
                    <a:pt x="483018" y="1050278"/>
                  </a:lnTo>
                  <a:cubicBezTo>
                    <a:pt x="487710" y="1053607"/>
                    <a:pt x="492317" y="1056850"/>
                    <a:pt x="497010" y="1060179"/>
                  </a:cubicBezTo>
                  <a:cubicBezTo>
                    <a:pt x="497522" y="1061971"/>
                    <a:pt x="498034" y="1063849"/>
                    <a:pt x="498546" y="1065641"/>
                  </a:cubicBezTo>
                  <a:cubicBezTo>
                    <a:pt x="500167" y="1071701"/>
                    <a:pt x="501617" y="1077760"/>
                    <a:pt x="503153" y="1083820"/>
                  </a:cubicBezTo>
                  <a:cubicBezTo>
                    <a:pt x="496754" y="1079382"/>
                    <a:pt x="490355" y="1074944"/>
                    <a:pt x="483871" y="1070506"/>
                  </a:cubicBezTo>
                  <a:close/>
                  <a:moveTo>
                    <a:pt x="475766" y="1040719"/>
                  </a:moveTo>
                  <a:cubicBezTo>
                    <a:pt x="473548" y="1032696"/>
                    <a:pt x="471159" y="1024588"/>
                    <a:pt x="468770" y="1016651"/>
                  </a:cubicBezTo>
                  <a:lnTo>
                    <a:pt x="467575" y="1012639"/>
                  </a:lnTo>
                  <a:cubicBezTo>
                    <a:pt x="468087" y="1013066"/>
                    <a:pt x="468685" y="1013493"/>
                    <a:pt x="469196" y="1013834"/>
                  </a:cubicBezTo>
                  <a:cubicBezTo>
                    <a:pt x="469452" y="1014517"/>
                    <a:pt x="469623" y="1015200"/>
                    <a:pt x="469879" y="1015883"/>
                  </a:cubicBezTo>
                  <a:lnTo>
                    <a:pt x="476278" y="1036452"/>
                  </a:lnTo>
                  <a:lnTo>
                    <a:pt x="477899" y="1041999"/>
                  </a:lnTo>
                  <a:cubicBezTo>
                    <a:pt x="477216" y="1041572"/>
                    <a:pt x="476534" y="1041146"/>
                    <a:pt x="475766" y="1040634"/>
                  </a:cubicBezTo>
                  <a:close/>
                  <a:moveTo>
                    <a:pt x="466637" y="1007860"/>
                  </a:moveTo>
                  <a:cubicBezTo>
                    <a:pt x="466637" y="1007860"/>
                    <a:pt x="466807" y="1007177"/>
                    <a:pt x="466893" y="1006836"/>
                  </a:cubicBezTo>
                  <a:cubicBezTo>
                    <a:pt x="467063" y="1007348"/>
                    <a:pt x="467234" y="1007860"/>
                    <a:pt x="467405" y="1008372"/>
                  </a:cubicBezTo>
                  <a:cubicBezTo>
                    <a:pt x="467149" y="1008201"/>
                    <a:pt x="466893" y="1008031"/>
                    <a:pt x="466722" y="1007860"/>
                  </a:cubicBezTo>
                  <a:close/>
                  <a:moveTo>
                    <a:pt x="467831" y="1002227"/>
                  </a:moveTo>
                  <a:cubicBezTo>
                    <a:pt x="468343" y="999837"/>
                    <a:pt x="468855" y="997362"/>
                    <a:pt x="469367" y="994972"/>
                  </a:cubicBezTo>
                  <a:cubicBezTo>
                    <a:pt x="472524" y="997191"/>
                    <a:pt x="475766" y="999325"/>
                    <a:pt x="478923" y="1001544"/>
                  </a:cubicBezTo>
                  <a:cubicBezTo>
                    <a:pt x="479861" y="1004275"/>
                    <a:pt x="480885" y="1007092"/>
                    <a:pt x="481823" y="1009823"/>
                  </a:cubicBezTo>
                  <a:cubicBezTo>
                    <a:pt x="483018" y="1013322"/>
                    <a:pt x="484127" y="1016907"/>
                    <a:pt x="485236" y="1020491"/>
                  </a:cubicBezTo>
                  <a:cubicBezTo>
                    <a:pt x="480202" y="1017078"/>
                    <a:pt x="475169" y="1013664"/>
                    <a:pt x="470049" y="1010250"/>
                  </a:cubicBezTo>
                  <a:cubicBezTo>
                    <a:pt x="469282" y="1007604"/>
                    <a:pt x="468599" y="1004958"/>
                    <a:pt x="467831" y="1002312"/>
                  </a:cubicBezTo>
                  <a:close/>
                  <a:moveTo>
                    <a:pt x="470135" y="990790"/>
                  </a:moveTo>
                  <a:cubicBezTo>
                    <a:pt x="470732" y="987888"/>
                    <a:pt x="471329" y="984901"/>
                    <a:pt x="471841" y="981999"/>
                  </a:cubicBezTo>
                  <a:lnTo>
                    <a:pt x="474913" y="990107"/>
                  </a:lnTo>
                  <a:cubicBezTo>
                    <a:pt x="475424" y="991644"/>
                    <a:pt x="476022" y="993180"/>
                    <a:pt x="476534" y="994802"/>
                  </a:cubicBezTo>
                  <a:cubicBezTo>
                    <a:pt x="474401" y="993436"/>
                    <a:pt x="472268" y="992156"/>
                    <a:pt x="470135" y="990790"/>
                  </a:cubicBezTo>
                  <a:close/>
                  <a:moveTo>
                    <a:pt x="461603" y="965527"/>
                  </a:moveTo>
                  <a:lnTo>
                    <a:pt x="461603" y="965186"/>
                  </a:lnTo>
                  <a:cubicBezTo>
                    <a:pt x="462371" y="960577"/>
                    <a:pt x="463053" y="955968"/>
                    <a:pt x="463821" y="951359"/>
                  </a:cubicBezTo>
                  <a:cubicBezTo>
                    <a:pt x="466210" y="952981"/>
                    <a:pt x="468599" y="954602"/>
                    <a:pt x="471073" y="956224"/>
                  </a:cubicBezTo>
                  <a:cubicBezTo>
                    <a:pt x="470732" y="961004"/>
                    <a:pt x="470306" y="965868"/>
                    <a:pt x="469964" y="970648"/>
                  </a:cubicBezTo>
                  <a:cubicBezTo>
                    <a:pt x="467234" y="968941"/>
                    <a:pt x="464419" y="967234"/>
                    <a:pt x="461688" y="965527"/>
                  </a:cubicBezTo>
                  <a:close/>
                  <a:moveTo>
                    <a:pt x="460067" y="942654"/>
                  </a:moveTo>
                  <a:cubicBezTo>
                    <a:pt x="460579" y="939325"/>
                    <a:pt x="461091" y="936082"/>
                    <a:pt x="461603" y="932753"/>
                  </a:cubicBezTo>
                  <a:cubicBezTo>
                    <a:pt x="461432" y="936253"/>
                    <a:pt x="461262" y="939752"/>
                    <a:pt x="461006" y="943337"/>
                  </a:cubicBezTo>
                  <a:cubicBezTo>
                    <a:pt x="460665" y="943166"/>
                    <a:pt x="460323" y="942910"/>
                    <a:pt x="459982" y="942739"/>
                  </a:cubicBezTo>
                  <a:close/>
                  <a:moveTo>
                    <a:pt x="451450" y="912782"/>
                  </a:moveTo>
                  <a:cubicBezTo>
                    <a:pt x="451962" y="910307"/>
                    <a:pt x="452389" y="907917"/>
                    <a:pt x="452816" y="905442"/>
                  </a:cubicBezTo>
                  <a:cubicBezTo>
                    <a:pt x="454181" y="908941"/>
                    <a:pt x="455460" y="912440"/>
                    <a:pt x="456825" y="916025"/>
                  </a:cubicBezTo>
                  <a:cubicBezTo>
                    <a:pt x="455033" y="914915"/>
                    <a:pt x="453242" y="913891"/>
                    <a:pt x="451450" y="912782"/>
                  </a:cubicBezTo>
                  <a:close/>
                  <a:moveTo>
                    <a:pt x="447953" y="875655"/>
                  </a:moveTo>
                  <a:cubicBezTo>
                    <a:pt x="448208" y="872412"/>
                    <a:pt x="448379" y="869254"/>
                    <a:pt x="448550" y="866011"/>
                  </a:cubicBezTo>
                  <a:cubicBezTo>
                    <a:pt x="448805" y="866182"/>
                    <a:pt x="449062" y="866352"/>
                    <a:pt x="449317" y="866523"/>
                  </a:cubicBezTo>
                  <a:lnTo>
                    <a:pt x="449317" y="866523"/>
                  </a:lnTo>
                  <a:cubicBezTo>
                    <a:pt x="449317" y="866523"/>
                    <a:pt x="449488" y="866608"/>
                    <a:pt x="449488" y="866608"/>
                  </a:cubicBezTo>
                  <a:lnTo>
                    <a:pt x="449658" y="866608"/>
                  </a:lnTo>
                  <a:cubicBezTo>
                    <a:pt x="449658" y="866608"/>
                    <a:pt x="449658" y="866694"/>
                    <a:pt x="449658" y="866694"/>
                  </a:cubicBezTo>
                  <a:cubicBezTo>
                    <a:pt x="450597" y="867291"/>
                    <a:pt x="451536" y="867889"/>
                    <a:pt x="452474" y="868486"/>
                  </a:cubicBezTo>
                  <a:cubicBezTo>
                    <a:pt x="452133" y="873777"/>
                    <a:pt x="451791" y="879154"/>
                    <a:pt x="451365" y="884446"/>
                  </a:cubicBezTo>
                  <a:cubicBezTo>
                    <a:pt x="451109" y="883763"/>
                    <a:pt x="450853" y="883081"/>
                    <a:pt x="450683" y="882398"/>
                  </a:cubicBezTo>
                  <a:lnTo>
                    <a:pt x="450683" y="882398"/>
                  </a:lnTo>
                  <a:cubicBezTo>
                    <a:pt x="450683" y="882398"/>
                    <a:pt x="450597" y="882142"/>
                    <a:pt x="450597" y="882142"/>
                  </a:cubicBezTo>
                  <a:lnTo>
                    <a:pt x="450597" y="881886"/>
                  </a:lnTo>
                  <a:cubicBezTo>
                    <a:pt x="450597" y="881886"/>
                    <a:pt x="450512" y="881886"/>
                    <a:pt x="450512" y="881886"/>
                  </a:cubicBezTo>
                  <a:cubicBezTo>
                    <a:pt x="449658" y="879752"/>
                    <a:pt x="448891" y="877704"/>
                    <a:pt x="448038" y="875570"/>
                  </a:cubicBezTo>
                  <a:close/>
                  <a:moveTo>
                    <a:pt x="442833" y="862682"/>
                  </a:moveTo>
                  <a:cubicBezTo>
                    <a:pt x="442833" y="862682"/>
                    <a:pt x="442577" y="862000"/>
                    <a:pt x="442407" y="861658"/>
                  </a:cubicBezTo>
                  <a:cubicBezTo>
                    <a:pt x="442577" y="861743"/>
                    <a:pt x="442663" y="861829"/>
                    <a:pt x="442833" y="861914"/>
                  </a:cubicBezTo>
                  <a:lnTo>
                    <a:pt x="442833" y="862597"/>
                  </a:lnTo>
                  <a:close/>
                  <a:moveTo>
                    <a:pt x="436349" y="846722"/>
                  </a:moveTo>
                  <a:cubicBezTo>
                    <a:pt x="435411" y="844418"/>
                    <a:pt x="434472" y="842113"/>
                    <a:pt x="433534" y="839809"/>
                  </a:cubicBezTo>
                  <a:cubicBezTo>
                    <a:pt x="434301" y="840406"/>
                    <a:pt x="435070" y="841004"/>
                    <a:pt x="435922" y="841601"/>
                  </a:cubicBezTo>
                  <a:lnTo>
                    <a:pt x="435922" y="841601"/>
                  </a:lnTo>
                  <a:cubicBezTo>
                    <a:pt x="435922" y="841601"/>
                    <a:pt x="436093" y="841687"/>
                    <a:pt x="436093" y="841687"/>
                  </a:cubicBezTo>
                  <a:lnTo>
                    <a:pt x="436264" y="841687"/>
                  </a:lnTo>
                  <a:cubicBezTo>
                    <a:pt x="436264" y="841687"/>
                    <a:pt x="436264" y="841772"/>
                    <a:pt x="436264" y="841772"/>
                  </a:cubicBezTo>
                  <a:cubicBezTo>
                    <a:pt x="436264" y="841772"/>
                    <a:pt x="436349" y="841772"/>
                    <a:pt x="436434" y="841857"/>
                  </a:cubicBezTo>
                  <a:cubicBezTo>
                    <a:pt x="436434" y="843479"/>
                    <a:pt x="436434" y="845015"/>
                    <a:pt x="436434" y="846637"/>
                  </a:cubicBezTo>
                  <a:close/>
                  <a:moveTo>
                    <a:pt x="422869" y="825214"/>
                  </a:moveTo>
                  <a:cubicBezTo>
                    <a:pt x="421248" y="824105"/>
                    <a:pt x="419627" y="822910"/>
                    <a:pt x="418006" y="821800"/>
                  </a:cubicBezTo>
                  <a:cubicBezTo>
                    <a:pt x="418006" y="821032"/>
                    <a:pt x="418177" y="820349"/>
                    <a:pt x="418262" y="819581"/>
                  </a:cubicBezTo>
                  <a:cubicBezTo>
                    <a:pt x="418433" y="817874"/>
                    <a:pt x="418603" y="816167"/>
                    <a:pt x="418774" y="814460"/>
                  </a:cubicBezTo>
                  <a:cubicBezTo>
                    <a:pt x="420139" y="818045"/>
                    <a:pt x="421589" y="821630"/>
                    <a:pt x="422955" y="825300"/>
                  </a:cubicBezTo>
                  <a:close/>
                  <a:moveTo>
                    <a:pt x="416385" y="820691"/>
                  </a:moveTo>
                  <a:cubicBezTo>
                    <a:pt x="411181" y="817021"/>
                    <a:pt x="405976" y="813351"/>
                    <a:pt x="400857" y="809681"/>
                  </a:cubicBezTo>
                  <a:cubicBezTo>
                    <a:pt x="401113" y="806267"/>
                    <a:pt x="401369" y="802938"/>
                    <a:pt x="401540" y="799524"/>
                  </a:cubicBezTo>
                  <a:cubicBezTo>
                    <a:pt x="401710" y="796793"/>
                    <a:pt x="401796" y="794147"/>
                    <a:pt x="401966" y="791416"/>
                  </a:cubicBezTo>
                  <a:cubicBezTo>
                    <a:pt x="405635" y="794147"/>
                    <a:pt x="409218" y="796879"/>
                    <a:pt x="412887" y="799610"/>
                  </a:cubicBezTo>
                  <a:cubicBezTo>
                    <a:pt x="414081" y="802512"/>
                    <a:pt x="415190" y="805499"/>
                    <a:pt x="416300" y="808401"/>
                  </a:cubicBezTo>
                  <a:cubicBezTo>
                    <a:pt x="416300" y="812071"/>
                    <a:pt x="416300" y="815826"/>
                    <a:pt x="416300" y="819496"/>
                  </a:cubicBezTo>
                  <a:cubicBezTo>
                    <a:pt x="416300" y="819837"/>
                    <a:pt x="416300" y="820264"/>
                    <a:pt x="416300" y="820605"/>
                  </a:cubicBezTo>
                  <a:close/>
                  <a:moveTo>
                    <a:pt x="397956" y="800292"/>
                  </a:moveTo>
                  <a:cubicBezTo>
                    <a:pt x="396677" y="795342"/>
                    <a:pt x="395397" y="790477"/>
                    <a:pt x="394032" y="785527"/>
                  </a:cubicBezTo>
                  <a:cubicBezTo>
                    <a:pt x="395823" y="786808"/>
                    <a:pt x="397530" y="788173"/>
                    <a:pt x="399322" y="789453"/>
                  </a:cubicBezTo>
                  <a:cubicBezTo>
                    <a:pt x="399492" y="792782"/>
                    <a:pt x="399577" y="796196"/>
                    <a:pt x="399663" y="799524"/>
                  </a:cubicBezTo>
                  <a:cubicBezTo>
                    <a:pt x="399663" y="802256"/>
                    <a:pt x="399663" y="804987"/>
                    <a:pt x="399748" y="807718"/>
                  </a:cubicBezTo>
                  <a:lnTo>
                    <a:pt x="397871" y="800122"/>
                  </a:lnTo>
                  <a:close/>
                  <a:moveTo>
                    <a:pt x="392667" y="780577"/>
                  </a:moveTo>
                  <a:cubicBezTo>
                    <a:pt x="391216" y="775371"/>
                    <a:pt x="389766" y="770250"/>
                    <a:pt x="388230" y="765129"/>
                  </a:cubicBezTo>
                  <a:cubicBezTo>
                    <a:pt x="391131" y="763678"/>
                    <a:pt x="394032" y="762142"/>
                    <a:pt x="396932" y="760520"/>
                  </a:cubicBezTo>
                  <a:lnTo>
                    <a:pt x="397956" y="762910"/>
                  </a:lnTo>
                  <a:cubicBezTo>
                    <a:pt x="398383" y="770165"/>
                    <a:pt x="398810" y="777504"/>
                    <a:pt x="399151" y="784844"/>
                  </a:cubicBezTo>
                  <a:cubicBezTo>
                    <a:pt x="397018" y="783479"/>
                    <a:pt x="394800" y="782028"/>
                    <a:pt x="392667" y="780662"/>
                  </a:cubicBezTo>
                  <a:close/>
                  <a:moveTo>
                    <a:pt x="385074" y="744389"/>
                  </a:moveTo>
                  <a:cubicBezTo>
                    <a:pt x="385500" y="741402"/>
                    <a:pt x="385927" y="738329"/>
                    <a:pt x="386268" y="735342"/>
                  </a:cubicBezTo>
                  <a:lnTo>
                    <a:pt x="392326" y="749339"/>
                  </a:lnTo>
                  <a:cubicBezTo>
                    <a:pt x="392326" y="749339"/>
                    <a:pt x="392069" y="749425"/>
                    <a:pt x="391984" y="749510"/>
                  </a:cubicBezTo>
                  <a:cubicBezTo>
                    <a:pt x="389681" y="747803"/>
                    <a:pt x="387377" y="746096"/>
                    <a:pt x="385074" y="744304"/>
                  </a:cubicBezTo>
                  <a:close/>
                  <a:moveTo>
                    <a:pt x="392582" y="716224"/>
                  </a:moveTo>
                  <a:cubicBezTo>
                    <a:pt x="393861" y="719553"/>
                    <a:pt x="395141" y="722881"/>
                    <a:pt x="396421" y="726210"/>
                  </a:cubicBezTo>
                  <a:cubicBezTo>
                    <a:pt x="396421" y="728344"/>
                    <a:pt x="396506" y="730478"/>
                    <a:pt x="396591" y="732611"/>
                  </a:cubicBezTo>
                  <a:cubicBezTo>
                    <a:pt x="394288" y="730904"/>
                    <a:pt x="391984" y="729197"/>
                    <a:pt x="389595" y="727576"/>
                  </a:cubicBezTo>
                  <a:cubicBezTo>
                    <a:pt x="388913" y="725613"/>
                    <a:pt x="388145" y="723649"/>
                    <a:pt x="387462" y="721687"/>
                  </a:cubicBezTo>
                  <a:cubicBezTo>
                    <a:pt x="387548" y="719724"/>
                    <a:pt x="387633" y="717675"/>
                    <a:pt x="387633" y="715627"/>
                  </a:cubicBezTo>
                  <a:cubicBezTo>
                    <a:pt x="389254" y="715712"/>
                    <a:pt x="390875" y="715883"/>
                    <a:pt x="392496" y="716139"/>
                  </a:cubicBezTo>
                  <a:close/>
                  <a:moveTo>
                    <a:pt x="408877" y="727064"/>
                  </a:moveTo>
                  <a:cubicBezTo>
                    <a:pt x="410327" y="730478"/>
                    <a:pt x="411863" y="733806"/>
                    <a:pt x="413314" y="737220"/>
                  </a:cubicBezTo>
                  <a:cubicBezTo>
                    <a:pt x="411436" y="738415"/>
                    <a:pt x="409474" y="739524"/>
                    <a:pt x="407512" y="740719"/>
                  </a:cubicBezTo>
                  <a:cubicBezTo>
                    <a:pt x="407256" y="740549"/>
                    <a:pt x="407000" y="740378"/>
                    <a:pt x="406744" y="740122"/>
                  </a:cubicBezTo>
                  <a:cubicBezTo>
                    <a:pt x="404697" y="734233"/>
                    <a:pt x="402734" y="728344"/>
                    <a:pt x="400686" y="722455"/>
                  </a:cubicBezTo>
                  <a:cubicBezTo>
                    <a:pt x="400516" y="720748"/>
                    <a:pt x="400260" y="719126"/>
                    <a:pt x="400089" y="717419"/>
                  </a:cubicBezTo>
                  <a:cubicBezTo>
                    <a:pt x="401710" y="717760"/>
                    <a:pt x="403246" y="718102"/>
                    <a:pt x="404867" y="718443"/>
                  </a:cubicBezTo>
                  <a:cubicBezTo>
                    <a:pt x="406232" y="721345"/>
                    <a:pt x="407512" y="724162"/>
                    <a:pt x="408877" y="727064"/>
                  </a:cubicBezTo>
                  <a:close/>
                  <a:moveTo>
                    <a:pt x="423210" y="759752"/>
                  </a:moveTo>
                  <a:cubicBezTo>
                    <a:pt x="425343" y="764531"/>
                    <a:pt x="427391" y="769311"/>
                    <a:pt x="429524" y="774176"/>
                  </a:cubicBezTo>
                  <a:lnTo>
                    <a:pt x="430547" y="776480"/>
                  </a:lnTo>
                  <a:cubicBezTo>
                    <a:pt x="430547" y="777590"/>
                    <a:pt x="430547" y="778699"/>
                    <a:pt x="430547" y="779809"/>
                  </a:cubicBezTo>
                  <a:cubicBezTo>
                    <a:pt x="427476" y="777163"/>
                    <a:pt x="424319" y="774432"/>
                    <a:pt x="421248" y="771786"/>
                  </a:cubicBezTo>
                  <a:cubicBezTo>
                    <a:pt x="421248" y="771616"/>
                    <a:pt x="421248" y="771359"/>
                    <a:pt x="421248" y="771189"/>
                  </a:cubicBezTo>
                  <a:lnTo>
                    <a:pt x="421248" y="771189"/>
                  </a:lnTo>
                  <a:cubicBezTo>
                    <a:pt x="421248" y="771189"/>
                    <a:pt x="421248" y="771189"/>
                    <a:pt x="421248" y="771189"/>
                  </a:cubicBezTo>
                  <a:cubicBezTo>
                    <a:pt x="420992" y="766665"/>
                    <a:pt x="420651" y="762142"/>
                    <a:pt x="420310" y="757704"/>
                  </a:cubicBezTo>
                  <a:cubicBezTo>
                    <a:pt x="421248" y="758386"/>
                    <a:pt x="422272" y="759154"/>
                    <a:pt x="423210" y="759837"/>
                  </a:cubicBezTo>
                  <a:close/>
                  <a:moveTo>
                    <a:pt x="445905" y="809766"/>
                  </a:moveTo>
                  <a:cubicBezTo>
                    <a:pt x="447441" y="813351"/>
                    <a:pt x="448976" y="816850"/>
                    <a:pt x="450512" y="820435"/>
                  </a:cubicBezTo>
                  <a:cubicBezTo>
                    <a:pt x="449232" y="819410"/>
                    <a:pt x="447953" y="818472"/>
                    <a:pt x="446673" y="817448"/>
                  </a:cubicBezTo>
                  <a:cubicBezTo>
                    <a:pt x="446417" y="814887"/>
                    <a:pt x="446161" y="812327"/>
                    <a:pt x="445820" y="809766"/>
                  </a:cubicBezTo>
                  <a:close/>
                  <a:moveTo>
                    <a:pt x="463480" y="835456"/>
                  </a:moveTo>
                  <a:cubicBezTo>
                    <a:pt x="464077" y="835883"/>
                    <a:pt x="464589" y="836224"/>
                    <a:pt x="465186" y="836651"/>
                  </a:cubicBezTo>
                  <a:cubicBezTo>
                    <a:pt x="465186" y="837419"/>
                    <a:pt x="465101" y="838102"/>
                    <a:pt x="465016" y="838870"/>
                  </a:cubicBezTo>
                  <a:cubicBezTo>
                    <a:pt x="464504" y="837761"/>
                    <a:pt x="463992" y="836651"/>
                    <a:pt x="463480" y="835456"/>
                  </a:cubicBezTo>
                  <a:close/>
                  <a:moveTo>
                    <a:pt x="466637" y="856879"/>
                  </a:moveTo>
                  <a:cubicBezTo>
                    <a:pt x="466637" y="856879"/>
                    <a:pt x="466381" y="856708"/>
                    <a:pt x="466295" y="856623"/>
                  </a:cubicBezTo>
                  <a:cubicBezTo>
                    <a:pt x="466295" y="856452"/>
                    <a:pt x="466295" y="856281"/>
                    <a:pt x="466295" y="856110"/>
                  </a:cubicBezTo>
                  <a:cubicBezTo>
                    <a:pt x="466381" y="856366"/>
                    <a:pt x="466552" y="856623"/>
                    <a:pt x="466637" y="856879"/>
                  </a:cubicBezTo>
                  <a:close/>
                  <a:moveTo>
                    <a:pt x="470817" y="866011"/>
                  </a:moveTo>
                  <a:cubicBezTo>
                    <a:pt x="472609" y="869937"/>
                    <a:pt x="474401" y="873863"/>
                    <a:pt x="476107" y="877789"/>
                  </a:cubicBezTo>
                  <a:cubicBezTo>
                    <a:pt x="474230" y="876509"/>
                    <a:pt x="472353" y="875143"/>
                    <a:pt x="470561" y="873863"/>
                  </a:cubicBezTo>
                  <a:cubicBezTo>
                    <a:pt x="470561" y="871985"/>
                    <a:pt x="470647" y="870107"/>
                    <a:pt x="470732" y="868230"/>
                  </a:cubicBezTo>
                  <a:lnTo>
                    <a:pt x="470732" y="866011"/>
                  </a:lnTo>
                  <a:close/>
                  <a:moveTo>
                    <a:pt x="479690" y="885556"/>
                  </a:moveTo>
                  <a:cubicBezTo>
                    <a:pt x="483189" y="893237"/>
                    <a:pt x="486601" y="901004"/>
                    <a:pt x="490014" y="908770"/>
                  </a:cubicBezTo>
                  <a:cubicBezTo>
                    <a:pt x="489928" y="910050"/>
                    <a:pt x="489758" y="911416"/>
                    <a:pt x="489672" y="912697"/>
                  </a:cubicBezTo>
                  <a:cubicBezTo>
                    <a:pt x="486601" y="910477"/>
                    <a:pt x="483444" y="908344"/>
                    <a:pt x="480373" y="906125"/>
                  </a:cubicBezTo>
                  <a:cubicBezTo>
                    <a:pt x="480117" y="905442"/>
                    <a:pt x="479776" y="904759"/>
                    <a:pt x="479519" y="904076"/>
                  </a:cubicBezTo>
                  <a:cubicBezTo>
                    <a:pt x="479519" y="899894"/>
                    <a:pt x="479519" y="895797"/>
                    <a:pt x="479519" y="891615"/>
                  </a:cubicBezTo>
                  <a:cubicBezTo>
                    <a:pt x="479519" y="889567"/>
                    <a:pt x="479519" y="887433"/>
                    <a:pt x="479435" y="885385"/>
                  </a:cubicBezTo>
                  <a:cubicBezTo>
                    <a:pt x="479519" y="885385"/>
                    <a:pt x="479605" y="885470"/>
                    <a:pt x="479690" y="885556"/>
                  </a:cubicBezTo>
                  <a:close/>
                  <a:moveTo>
                    <a:pt x="486516" y="889823"/>
                  </a:moveTo>
                  <a:cubicBezTo>
                    <a:pt x="487625" y="890506"/>
                    <a:pt x="488819" y="891274"/>
                    <a:pt x="489928" y="891957"/>
                  </a:cubicBezTo>
                  <a:cubicBezTo>
                    <a:pt x="490355" y="892981"/>
                    <a:pt x="490781" y="894090"/>
                    <a:pt x="491208" y="895115"/>
                  </a:cubicBezTo>
                  <a:cubicBezTo>
                    <a:pt x="491038" y="896907"/>
                    <a:pt x="490867" y="898614"/>
                    <a:pt x="490781" y="900406"/>
                  </a:cubicBezTo>
                  <a:cubicBezTo>
                    <a:pt x="489331" y="896907"/>
                    <a:pt x="487966" y="893322"/>
                    <a:pt x="486516" y="889823"/>
                  </a:cubicBezTo>
                  <a:close/>
                  <a:moveTo>
                    <a:pt x="494280" y="902625"/>
                  </a:moveTo>
                  <a:cubicBezTo>
                    <a:pt x="495389" y="905442"/>
                    <a:pt x="496583" y="908344"/>
                    <a:pt x="497692" y="911160"/>
                  </a:cubicBezTo>
                  <a:lnTo>
                    <a:pt x="497095" y="916281"/>
                  </a:lnTo>
                  <a:cubicBezTo>
                    <a:pt x="496156" y="913891"/>
                    <a:pt x="495218" y="911502"/>
                    <a:pt x="494280" y="909112"/>
                  </a:cubicBezTo>
                  <a:cubicBezTo>
                    <a:pt x="494280" y="906893"/>
                    <a:pt x="494280" y="904759"/>
                    <a:pt x="494280" y="902540"/>
                  </a:cubicBezTo>
                  <a:close/>
                  <a:moveTo>
                    <a:pt x="506992" y="947519"/>
                  </a:moveTo>
                  <a:cubicBezTo>
                    <a:pt x="503750" y="945470"/>
                    <a:pt x="500508" y="943337"/>
                    <a:pt x="497266" y="941288"/>
                  </a:cubicBezTo>
                  <a:cubicBezTo>
                    <a:pt x="497436" y="936253"/>
                    <a:pt x="497607" y="931302"/>
                    <a:pt x="497777" y="926267"/>
                  </a:cubicBezTo>
                  <a:cubicBezTo>
                    <a:pt x="500849" y="933351"/>
                    <a:pt x="503921" y="940435"/>
                    <a:pt x="506992" y="947519"/>
                  </a:cubicBezTo>
                  <a:close/>
                  <a:moveTo>
                    <a:pt x="509808" y="953920"/>
                  </a:moveTo>
                  <a:cubicBezTo>
                    <a:pt x="509808" y="953920"/>
                    <a:pt x="509808" y="954090"/>
                    <a:pt x="509893" y="954176"/>
                  </a:cubicBezTo>
                  <a:cubicBezTo>
                    <a:pt x="510234" y="955029"/>
                    <a:pt x="510660" y="955968"/>
                    <a:pt x="511002" y="956822"/>
                  </a:cubicBezTo>
                  <a:cubicBezTo>
                    <a:pt x="510149" y="962199"/>
                    <a:pt x="509125" y="967576"/>
                    <a:pt x="508186" y="972953"/>
                  </a:cubicBezTo>
                  <a:lnTo>
                    <a:pt x="502897" y="961089"/>
                  </a:lnTo>
                  <a:cubicBezTo>
                    <a:pt x="502897" y="961089"/>
                    <a:pt x="502555" y="961089"/>
                    <a:pt x="502641" y="961174"/>
                  </a:cubicBezTo>
                  <a:lnTo>
                    <a:pt x="507163" y="972440"/>
                  </a:lnTo>
                  <a:cubicBezTo>
                    <a:pt x="506309" y="971928"/>
                    <a:pt x="505456" y="971331"/>
                    <a:pt x="504603" y="970819"/>
                  </a:cubicBezTo>
                  <a:cubicBezTo>
                    <a:pt x="502129" y="963650"/>
                    <a:pt x="499569" y="956565"/>
                    <a:pt x="497010" y="949396"/>
                  </a:cubicBezTo>
                  <a:cubicBezTo>
                    <a:pt x="497010" y="948457"/>
                    <a:pt x="497010" y="947604"/>
                    <a:pt x="497095" y="946665"/>
                  </a:cubicBezTo>
                  <a:cubicBezTo>
                    <a:pt x="501361" y="949140"/>
                    <a:pt x="505542" y="951530"/>
                    <a:pt x="509808" y="954005"/>
                  </a:cubicBezTo>
                  <a:close/>
                  <a:moveTo>
                    <a:pt x="513817" y="956224"/>
                  </a:moveTo>
                  <a:cubicBezTo>
                    <a:pt x="514329" y="956565"/>
                    <a:pt x="514926" y="956822"/>
                    <a:pt x="515438" y="957163"/>
                  </a:cubicBezTo>
                  <a:cubicBezTo>
                    <a:pt x="516462" y="959382"/>
                    <a:pt x="517400" y="961686"/>
                    <a:pt x="518510" y="963906"/>
                  </a:cubicBezTo>
                  <a:cubicBezTo>
                    <a:pt x="522178" y="971501"/>
                    <a:pt x="525762" y="979098"/>
                    <a:pt x="529430" y="986693"/>
                  </a:cubicBezTo>
                  <a:cubicBezTo>
                    <a:pt x="527383" y="985413"/>
                    <a:pt x="525420" y="984133"/>
                    <a:pt x="523373" y="982853"/>
                  </a:cubicBezTo>
                  <a:lnTo>
                    <a:pt x="520216" y="976366"/>
                  </a:lnTo>
                  <a:cubicBezTo>
                    <a:pt x="518083" y="970563"/>
                    <a:pt x="515865" y="964844"/>
                    <a:pt x="513646" y="959041"/>
                  </a:cubicBezTo>
                  <a:cubicBezTo>
                    <a:pt x="513646" y="958102"/>
                    <a:pt x="513732" y="957163"/>
                    <a:pt x="513817" y="956224"/>
                  </a:cubicBezTo>
                  <a:close/>
                  <a:moveTo>
                    <a:pt x="559462" y="1048571"/>
                  </a:moveTo>
                  <a:cubicBezTo>
                    <a:pt x="556390" y="1046523"/>
                    <a:pt x="553405" y="1044389"/>
                    <a:pt x="550333" y="1042341"/>
                  </a:cubicBezTo>
                  <a:cubicBezTo>
                    <a:pt x="550760" y="1039098"/>
                    <a:pt x="551272" y="1035854"/>
                    <a:pt x="551698" y="1032611"/>
                  </a:cubicBezTo>
                  <a:cubicBezTo>
                    <a:pt x="552039" y="1033208"/>
                    <a:pt x="552295" y="1033891"/>
                    <a:pt x="552636" y="1034489"/>
                  </a:cubicBezTo>
                  <a:cubicBezTo>
                    <a:pt x="554940" y="1039183"/>
                    <a:pt x="557244" y="1043877"/>
                    <a:pt x="559547" y="1048657"/>
                  </a:cubicBezTo>
                  <a:close/>
                  <a:moveTo>
                    <a:pt x="577208" y="1085612"/>
                  </a:moveTo>
                  <a:cubicBezTo>
                    <a:pt x="574478" y="1083564"/>
                    <a:pt x="571748" y="1081601"/>
                    <a:pt x="569018" y="1079553"/>
                  </a:cubicBezTo>
                  <a:cubicBezTo>
                    <a:pt x="569359" y="1076395"/>
                    <a:pt x="569700" y="1073237"/>
                    <a:pt x="569871" y="1070164"/>
                  </a:cubicBezTo>
                  <a:cubicBezTo>
                    <a:pt x="572345" y="1075285"/>
                    <a:pt x="574734" y="1080491"/>
                    <a:pt x="577208" y="1085698"/>
                  </a:cubicBezTo>
                  <a:close/>
                  <a:moveTo>
                    <a:pt x="580280" y="1092270"/>
                  </a:moveTo>
                  <a:cubicBezTo>
                    <a:pt x="584460" y="1101402"/>
                    <a:pt x="588555" y="1110705"/>
                    <a:pt x="592480" y="1119923"/>
                  </a:cubicBezTo>
                  <a:cubicBezTo>
                    <a:pt x="586166" y="1115484"/>
                    <a:pt x="579938" y="1110961"/>
                    <a:pt x="573625" y="1106523"/>
                  </a:cubicBezTo>
                  <a:cubicBezTo>
                    <a:pt x="573966" y="1104304"/>
                    <a:pt x="574393" y="1102170"/>
                    <a:pt x="574734" y="1099951"/>
                  </a:cubicBezTo>
                  <a:lnTo>
                    <a:pt x="575843" y="1092782"/>
                  </a:lnTo>
                  <a:lnTo>
                    <a:pt x="576099" y="1091075"/>
                  </a:lnTo>
                  <a:lnTo>
                    <a:pt x="574905" y="1092270"/>
                  </a:lnTo>
                  <a:lnTo>
                    <a:pt x="569444" y="1097817"/>
                  </a:lnTo>
                  <a:cubicBezTo>
                    <a:pt x="568762" y="1095683"/>
                    <a:pt x="567994" y="1093465"/>
                    <a:pt x="567226" y="1091331"/>
                  </a:cubicBezTo>
                  <a:cubicBezTo>
                    <a:pt x="567567" y="1089282"/>
                    <a:pt x="567909" y="1087319"/>
                    <a:pt x="568250" y="1085271"/>
                  </a:cubicBezTo>
                  <a:cubicBezTo>
                    <a:pt x="568250" y="1084930"/>
                    <a:pt x="568250" y="1084588"/>
                    <a:pt x="568335" y="1084247"/>
                  </a:cubicBezTo>
                  <a:cubicBezTo>
                    <a:pt x="572260" y="1086893"/>
                    <a:pt x="576184" y="1089539"/>
                    <a:pt x="580109" y="1092270"/>
                  </a:cubicBezTo>
                  <a:close/>
                  <a:moveTo>
                    <a:pt x="570809" y="1122141"/>
                  </a:moveTo>
                  <a:cubicBezTo>
                    <a:pt x="572174" y="1126836"/>
                    <a:pt x="573625" y="1131530"/>
                    <a:pt x="574905" y="1136139"/>
                  </a:cubicBezTo>
                  <a:cubicBezTo>
                    <a:pt x="572857" y="1134517"/>
                    <a:pt x="570809" y="1132981"/>
                    <a:pt x="568847" y="1131359"/>
                  </a:cubicBezTo>
                  <a:cubicBezTo>
                    <a:pt x="569530" y="1128287"/>
                    <a:pt x="570212" y="1125214"/>
                    <a:pt x="570809" y="1122056"/>
                  </a:cubicBezTo>
                  <a:close/>
                  <a:moveTo>
                    <a:pt x="580962" y="1157817"/>
                  </a:moveTo>
                  <a:cubicBezTo>
                    <a:pt x="580706" y="1158500"/>
                    <a:pt x="580365" y="1159097"/>
                    <a:pt x="580109" y="1159780"/>
                  </a:cubicBezTo>
                  <a:cubicBezTo>
                    <a:pt x="578573" y="1158585"/>
                    <a:pt x="577038" y="1157390"/>
                    <a:pt x="575416" y="1156196"/>
                  </a:cubicBezTo>
                  <a:cubicBezTo>
                    <a:pt x="575416" y="1156196"/>
                    <a:pt x="575416" y="1156196"/>
                    <a:pt x="575416" y="1156110"/>
                  </a:cubicBezTo>
                  <a:cubicBezTo>
                    <a:pt x="576269" y="1152952"/>
                    <a:pt x="577038" y="1149795"/>
                    <a:pt x="577805" y="1146636"/>
                  </a:cubicBezTo>
                  <a:cubicBezTo>
                    <a:pt x="578829" y="1150392"/>
                    <a:pt x="579853" y="1154147"/>
                    <a:pt x="580876" y="1157902"/>
                  </a:cubicBezTo>
                  <a:close/>
                  <a:moveTo>
                    <a:pt x="583607" y="1148941"/>
                  </a:moveTo>
                  <a:cubicBezTo>
                    <a:pt x="583607" y="1148941"/>
                    <a:pt x="584033" y="1149282"/>
                    <a:pt x="584289" y="1149453"/>
                  </a:cubicBezTo>
                  <a:cubicBezTo>
                    <a:pt x="584204" y="1149709"/>
                    <a:pt x="584033" y="1150051"/>
                    <a:pt x="583948" y="1150307"/>
                  </a:cubicBezTo>
                  <a:cubicBezTo>
                    <a:pt x="583863" y="1149880"/>
                    <a:pt x="583692" y="1149368"/>
                    <a:pt x="583607" y="1148941"/>
                  </a:cubicBezTo>
                  <a:close/>
                  <a:moveTo>
                    <a:pt x="583948" y="1169169"/>
                  </a:moveTo>
                  <a:cubicBezTo>
                    <a:pt x="585228" y="1174290"/>
                    <a:pt x="586508" y="1179410"/>
                    <a:pt x="587702" y="1184446"/>
                  </a:cubicBezTo>
                  <a:cubicBezTo>
                    <a:pt x="584460" y="1182227"/>
                    <a:pt x="581133" y="1180008"/>
                    <a:pt x="577891" y="1177789"/>
                  </a:cubicBezTo>
                  <a:cubicBezTo>
                    <a:pt x="577891" y="1177618"/>
                    <a:pt x="577891" y="1177533"/>
                    <a:pt x="577891" y="1177362"/>
                  </a:cubicBezTo>
                  <a:cubicBezTo>
                    <a:pt x="579085" y="1173948"/>
                    <a:pt x="580194" y="1170534"/>
                    <a:pt x="581218" y="1167120"/>
                  </a:cubicBezTo>
                  <a:cubicBezTo>
                    <a:pt x="582156" y="1167803"/>
                    <a:pt x="583009" y="1168400"/>
                    <a:pt x="583948" y="1169083"/>
                  </a:cubicBezTo>
                  <a:close/>
                  <a:moveTo>
                    <a:pt x="588896" y="1172838"/>
                  </a:moveTo>
                  <a:cubicBezTo>
                    <a:pt x="590688" y="1174119"/>
                    <a:pt x="592395" y="1175399"/>
                    <a:pt x="594186" y="1176679"/>
                  </a:cubicBezTo>
                  <a:lnTo>
                    <a:pt x="592821" y="1180093"/>
                  </a:lnTo>
                  <a:cubicBezTo>
                    <a:pt x="592309" y="1181288"/>
                    <a:pt x="591712" y="1182568"/>
                    <a:pt x="591115" y="1183763"/>
                  </a:cubicBezTo>
                  <a:cubicBezTo>
                    <a:pt x="590773" y="1181885"/>
                    <a:pt x="590347" y="1180093"/>
                    <a:pt x="590005" y="1178215"/>
                  </a:cubicBezTo>
                  <a:lnTo>
                    <a:pt x="590005" y="1173948"/>
                  </a:lnTo>
                  <a:cubicBezTo>
                    <a:pt x="590005" y="1173948"/>
                    <a:pt x="589750" y="1173863"/>
                    <a:pt x="589750" y="1173948"/>
                  </a:cubicBezTo>
                  <a:lnTo>
                    <a:pt x="589579" y="1176167"/>
                  </a:lnTo>
                  <a:cubicBezTo>
                    <a:pt x="589323" y="1175058"/>
                    <a:pt x="589152" y="1173948"/>
                    <a:pt x="588896" y="1172838"/>
                  </a:cubicBezTo>
                  <a:close/>
                  <a:moveTo>
                    <a:pt x="592992" y="1207490"/>
                  </a:moveTo>
                  <a:cubicBezTo>
                    <a:pt x="591371" y="1210221"/>
                    <a:pt x="589750" y="1212867"/>
                    <a:pt x="588043" y="1215428"/>
                  </a:cubicBezTo>
                  <a:lnTo>
                    <a:pt x="588043" y="1215428"/>
                  </a:lnTo>
                  <a:cubicBezTo>
                    <a:pt x="588043" y="1215428"/>
                    <a:pt x="588043" y="1215428"/>
                    <a:pt x="588043" y="1215428"/>
                  </a:cubicBezTo>
                  <a:cubicBezTo>
                    <a:pt x="588384" y="1212525"/>
                    <a:pt x="588641" y="1209709"/>
                    <a:pt x="588896" y="1206807"/>
                  </a:cubicBezTo>
                  <a:cubicBezTo>
                    <a:pt x="589920" y="1205527"/>
                    <a:pt x="591029" y="1204332"/>
                    <a:pt x="592138" y="1203137"/>
                  </a:cubicBezTo>
                  <a:cubicBezTo>
                    <a:pt x="592480" y="1204503"/>
                    <a:pt x="592736" y="1205954"/>
                    <a:pt x="593077" y="1207319"/>
                  </a:cubicBezTo>
                  <a:close/>
                  <a:moveTo>
                    <a:pt x="582583" y="1224730"/>
                  </a:moveTo>
                  <a:cubicBezTo>
                    <a:pt x="582583" y="1224730"/>
                    <a:pt x="582071" y="1225499"/>
                    <a:pt x="581815" y="1225925"/>
                  </a:cubicBezTo>
                  <a:lnTo>
                    <a:pt x="580365" y="1216366"/>
                  </a:lnTo>
                  <a:cubicBezTo>
                    <a:pt x="580365" y="1216366"/>
                    <a:pt x="580450" y="1216196"/>
                    <a:pt x="580535" y="1216196"/>
                  </a:cubicBezTo>
                  <a:lnTo>
                    <a:pt x="583948" y="1218415"/>
                  </a:lnTo>
                  <a:cubicBezTo>
                    <a:pt x="583521" y="1220378"/>
                    <a:pt x="583095" y="1222426"/>
                    <a:pt x="582668" y="1224389"/>
                  </a:cubicBezTo>
                  <a:cubicBezTo>
                    <a:pt x="582668" y="1224474"/>
                    <a:pt x="582668" y="1224645"/>
                    <a:pt x="582583" y="1224730"/>
                  </a:cubicBezTo>
                  <a:close/>
                  <a:moveTo>
                    <a:pt x="578573" y="1239496"/>
                  </a:moveTo>
                  <a:cubicBezTo>
                    <a:pt x="578573" y="1239496"/>
                    <a:pt x="578061" y="1239154"/>
                    <a:pt x="577891" y="1238984"/>
                  </a:cubicBezTo>
                  <a:cubicBezTo>
                    <a:pt x="578402" y="1238386"/>
                    <a:pt x="579000" y="1237789"/>
                    <a:pt x="579512" y="1237106"/>
                  </a:cubicBezTo>
                  <a:cubicBezTo>
                    <a:pt x="579341" y="1237703"/>
                    <a:pt x="579170" y="1238386"/>
                    <a:pt x="579000" y="1238984"/>
                  </a:cubicBezTo>
                  <a:cubicBezTo>
                    <a:pt x="578914" y="1239154"/>
                    <a:pt x="578743" y="1239325"/>
                    <a:pt x="578659" y="1239496"/>
                  </a:cubicBezTo>
                  <a:close/>
                  <a:moveTo>
                    <a:pt x="574648" y="1236765"/>
                  </a:moveTo>
                  <a:cubicBezTo>
                    <a:pt x="573368" y="1235826"/>
                    <a:pt x="572089" y="1234887"/>
                    <a:pt x="570724" y="1233948"/>
                  </a:cubicBezTo>
                  <a:cubicBezTo>
                    <a:pt x="571151" y="1232156"/>
                    <a:pt x="571492" y="1230364"/>
                    <a:pt x="571918" y="1228571"/>
                  </a:cubicBezTo>
                  <a:cubicBezTo>
                    <a:pt x="574393" y="1225243"/>
                    <a:pt x="576781" y="1221743"/>
                    <a:pt x="579085" y="1218158"/>
                  </a:cubicBezTo>
                  <a:lnTo>
                    <a:pt x="580876" y="1227291"/>
                  </a:lnTo>
                  <a:cubicBezTo>
                    <a:pt x="578914" y="1230449"/>
                    <a:pt x="576781" y="1233607"/>
                    <a:pt x="574648" y="1236765"/>
                  </a:cubicBezTo>
                  <a:close/>
                  <a:moveTo>
                    <a:pt x="572942" y="1239240"/>
                  </a:moveTo>
                  <a:cubicBezTo>
                    <a:pt x="571406" y="1241459"/>
                    <a:pt x="569785" y="1243592"/>
                    <a:pt x="568164" y="1245726"/>
                  </a:cubicBezTo>
                  <a:cubicBezTo>
                    <a:pt x="568847" y="1242995"/>
                    <a:pt x="569444" y="1240179"/>
                    <a:pt x="570041" y="1237362"/>
                  </a:cubicBezTo>
                  <a:cubicBezTo>
                    <a:pt x="570980" y="1237959"/>
                    <a:pt x="571918" y="1238642"/>
                    <a:pt x="572942" y="1239240"/>
                  </a:cubicBezTo>
                  <a:close/>
                  <a:moveTo>
                    <a:pt x="559121" y="1245726"/>
                  </a:moveTo>
                  <a:cubicBezTo>
                    <a:pt x="560059" y="1246238"/>
                    <a:pt x="560912" y="1246836"/>
                    <a:pt x="561851" y="1247348"/>
                  </a:cubicBezTo>
                  <a:cubicBezTo>
                    <a:pt x="561254" y="1249481"/>
                    <a:pt x="560656" y="1251530"/>
                    <a:pt x="560059" y="1253663"/>
                  </a:cubicBezTo>
                  <a:lnTo>
                    <a:pt x="560059" y="1253663"/>
                  </a:lnTo>
                  <a:cubicBezTo>
                    <a:pt x="560059" y="1253663"/>
                    <a:pt x="560059" y="1253663"/>
                    <a:pt x="560059" y="1253663"/>
                  </a:cubicBezTo>
                  <a:lnTo>
                    <a:pt x="559121" y="1245641"/>
                  </a:lnTo>
                  <a:close/>
                  <a:moveTo>
                    <a:pt x="547773" y="1235143"/>
                  </a:moveTo>
                  <a:cubicBezTo>
                    <a:pt x="548882" y="1233350"/>
                    <a:pt x="550077" y="1231644"/>
                    <a:pt x="551186" y="1229851"/>
                  </a:cubicBezTo>
                  <a:cubicBezTo>
                    <a:pt x="551869" y="1228742"/>
                    <a:pt x="552552" y="1227547"/>
                    <a:pt x="553319" y="1226437"/>
                  </a:cubicBezTo>
                  <a:cubicBezTo>
                    <a:pt x="553660" y="1226693"/>
                    <a:pt x="554002" y="1226864"/>
                    <a:pt x="554343" y="1227120"/>
                  </a:cubicBezTo>
                  <a:cubicBezTo>
                    <a:pt x="555196" y="1231814"/>
                    <a:pt x="555964" y="1236508"/>
                    <a:pt x="556817" y="1241203"/>
                  </a:cubicBezTo>
                  <a:cubicBezTo>
                    <a:pt x="553831" y="1239154"/>
                    <a:pt x="550845" y="1237191"/>
                    <a:pt x="547859" y="1235143"/>
                  </a:cubicBezTo>
                  <a:close/>
                  <a:moveTo>
                    <a:pt x="546835" y="1234460"/>
                  </a:moveTo>
                  <a:cubicBezTo>
                    <a:pt x="545044" y="1233265"/>
                    <a:pt x="543166" y="1231985"/>
                    <a:pt x="541374" y="1230705"/>
                  </a:cubicBezTo>
                  <a:cubicBezTo>
                    <a:pt x="541716" y="1228486"/>
                    <a:pt x="541972" y="1226181"/>
                    <a:pt x="542313" y="1223962"/>
                  </a:cubicBezTo>
                  <a:lnTo>
                    <a:pt x="544275" y="1221060"/>
                  </a:lnTo>
                  <a:lnTo>
                    <a:pt x="544617" y="1220548"/>
                  </a:lnTo>
                  <a:cubicBezTo>
                    <a:pt x="546920" y="1222085"/>
                    <a:pt x="549139" y="1223621"/>
                    <a:pt x="551442" y="1225072"/>
                  </a:cubicBezTo>
                  <a:cubicBezTo>
                    <a:pt x="550845" y="1226352"/>
                    <a:pt x="550248" y="1227632"/>
                    <a:pt x="549565" y="1228912"/>
                  </a:cubicBezTo>
                  <a:cubicBezTo>
                    <a:pt x="548627" y="1230705"/>
                    <a:pt x="547773" y="1232497"/>
                    <a:pt x="546835" y="1234289"/>
                  </a:cubicBezTo>
                  <a:close/>
                  <a:moveTo>
                    <a:pt x="537536" y="1228144"/>
                  </a:moveTo>
                  <a:cubicBezTo>
                    <a:pt x="535744" y="1226949"/>
                    <a:pt x="533952" y="1225669"/>
                    <a:pt x="532075" y="1224474"/>
                  </a:cubicBezTo>
                  <a:cubicBezTo>
                    <a:pt x="531734" y="1220207"/>
                    <a:pt x="531393" y="1215854"/>
                    <a:pt x="530966" y="1211587"/>
                  </a:cubicBezTo>
                  <a:cubicBezTo>
                    <a:pt x="533867" y="1213550"/>
                    <a:pt x="536682" y="1215428"/>
                    <a:pt x="539583" y="1217390"/>
                  </a:cubicBezTo>
                  <a:cubicBezTo>
                    <a:pt x="538900" y="1220975"/>
                    <a:pt x="538218" y="1224560"/>
                    <a:pt x="537536" y="1228230"/>
                  </a:cubicBezTo>
                  <a:close/>
                  <a:moveTo>
                    <a:pt x="536768" y="1232070"/>
                  </a:moveTo>
                  <a:cubicBezTo>
                    <a:pt x="535744" y="1237021"/>
                    <a:pt x="534720" y="1241971"/>
                    <a:pt x="533611" y="1246921"/>
                  </a:cubicBezTo>
                  <a:cubicBezTo>
                    <a:pt x="533440" y="1243678"/>
                    <a:pt x="533270" y="1240435"/>
                    <a:pt x="533099" y="1237277"/>
                  </a:cubicBezTo>
                  <a:cubicBezTo>
                    <a:pt x="532928" y="1234631"/>
                    <a:pt x="532758" y="1232070"/>
                    <a:pt x="532502" y="1229425"/>
                  </a:cubicBezTo>
                  <a:cubicBezTo>
                    <a:pt x="533952" y="1230278"/>
                    <a:pt x="535317" y="1231132"/>
                    <a:pt x="536768" y="1232070"/>
                  </a:cubicBezTo>
                  <a:close/>
                  <a:moveTo>
                    <a:pt x="532416" y="1249481"/>
                  </a:moveTo>
                  <a:cubicBezTo>
                    <a:pt x="526615" y="1245129"/>
                    <a:pt x="520813" y="1240776"/>
                    <a:pt x="514926" y="1236423"/>
                  </a:cubicBezTo>
                  <a:cubicBezTo>
                    <a:pt x="516292" y="1231302"/>
                    <a:pt x="517571" y="1226096"/>
                    <a:pt x="518680" y="1220975"/>
                  </a:cubicBezTo>
                  <a:cubicBezTo>
                    <a:pt x="522520" y="1223365"/>
                    <a:pt x="526359" y="1225755"/>
                    <a:pt x="530198" y="1228144"/>
                  </a:cubicBezTo>
                  <a:cubicBezTo>
                    <a:pt x="530540" y="1231217"/>
                    <a:pt x="530881" y="1234204"/>
                    <a:pt x="531222" y="1237277"/>
                  </a:cubicBezTo>
                  <a:cubicBezTo>
                    <a:pt x="531649" y="1241373"/>
                    <a:pt x="531990" y="1245470"/>
                    <a:pt x="532331" y="1249567"/>
                  </a:cubicBezTo>
                  <a:close/>
                  <a:moveTo>
                    <a:pt x="494365" y="1221487"/>
                  </a:moveTo>
                  <a:cubicBezTo>
                    <a:pt x="490440" y="1218756"/>
                    <a:pt x="486516" y="1216025"/>
                    <a:pt x="482591" y="1213208"/>
                  </a:cubicBezTo>
                  <a:cubicBezTo>
                    <a:pt x="482079" y="1207661"/>
                    <a:pt x="481482" y="1202113"/>
                    <a:pt x="480885" y="1196565"/>
                  </a:cubicBezTo>
                  <a:cubicBezTo>
                    <a:pt x="483103" y="1198102"/>
                    <a:pt x="485322" y="1199638"/>
                    <a:pt x="487539" y="1201174"/>
                  </a:cubicBezTo>
                  <a:lnTo>
                    <a:pt x="487539" y="1201174"/>
                  </a:lnTo>
                  <a:cubicBezTo>
                    <a:pt x="487539" y="1201174"/>
                    <a:pt x="487539" y="1201174"/>
                    <a:pt x="487539" y="1201174"/>
                  </a:cubicBezTo>
                  <a:lnTo>
                    <a:pt x="487539" y="1201174"/>
                  </a:lnTo>
                  <a:cubicBezTo>
                    <a:pt x="487539" y="1201174"/>
                    <a:pt x="487539" y="1201174"/>
                    <a:pt x="487539" y="1201174"/>
                  </a:cubicBezTo>
                  <a:cubicBezTo>
                    <a:pt x="491123" y="1203479"/>
                    <a:pt x="494792" y="1205783"/>
                    <a:pt x="498375" y="1208087"/>
                  </a:cubicBezTo>
                  <a:cubicBezTo>
                    <a:pt x="497948" y="1209538"/>
                    <a:pt x="497522" y="1211075"/>
                    <a:pt x="497095" y="1212525"/>
                  </a:cubicBezTo>
                  <a:cubicBezTo>
                    <a:pt x="496156" y="1215513"/>
                    <a:pt x="495218" y="1218415"/>
                    <a:pt x="494280" y="1221402"/>
                  </a:cubicBezTo>
                  <a:close/>
                  <a:moveTo>
                    <a:pt x="480032" y="1189140"/>
                  </a:moveTo>
                  <a:cubicBezTo>
                    <a:pt x="479349" y="1183507"/>
                    <a:pt x="478667" y="1177874"/>
                    <a:pt x="477984" y="1172241"/>
                  </a:cubicBezTo>
                  <a:cubicBezTo>
                    <a:pt x="485577" y="1178301"/>
                    <a:pt x="493256" y="1184190"/>
                    <a:pt x="501020" y="1190079"/>
                  </a:cubicBezTo>
                  <a:cubicBezTo>
                    <a:pt x="501361" y="1192213"/>
                    <a:pt x="501617" y="1194261"/>
                    <a:pt x="501958" y="1196395"/>
                  </a:cubicBezTo>
                  <a:cubicBezTo>
                    <a:pt x="501361" y="1198443"/>
                    <a:pt x="500849" y="1200492"/>
                    <a:pt x="500252" y="1202540"/>
                  </a:cubicBezTo>
                  <a:cubicBezTo>
                    <a:pt x="497266" y="1200492"/>
                    <a:pt x="494194" y="1198358"/>
                    <a:pt x="491208" y="1196309"/>
                  </a:cubicBezTo>
                  <a:lnTo>
                    <a:pt x="491208" y="1196309"/>
                  </a:lnTo>
                  <a:cubicBezTo>
                    <a:pt x="491208" y="1196309"/>
                    <a:pt x="491038" y="1196139"/>
                    <a:pt x="491038" y="1196139"/>
                  </a:cubicBezTo>
                  <a:lnTo>
                    <a:pt x="490867" y="1195968"/>
                  </a:lnTo>
                  <a:lnTo>
                    <a:pt x="490867" y="1195968"/>
                  </a:lnTo>
                  <a:cubicBezTo>
                    <a:pt x="487284" y="1193664"/>
                    <a:pt x="483785" y="1191359"/>
                    <a:pt x="480202" y="1189055"/>
                  </a:cubicBezTo>
                  <a:close/>
                  <a:moveTo>
                    <a:pt x="500849" y="1155684"/>
                  </a:moveTo>
                  <a:cubicBezTo>
                    <a:pt x="499740" y="1147490"/>
                    <a:pt x="498546" y="1139297"/>
                    <a:pt x="497180" y="1131188"/>
                  </a:cubicBezTo>
                  <a:cubicBezTo>
                    <a:pt x="503664" y="1135541"/>
                    <a:pt x="510149" y="1139894"/>
                    <a:pt x="516633" y="1144247"/>
                  </a:cubicBezTo>
                  <a:cubicBezTo>
                    <a:pt x="516974" y="1145954"/>
                    <a:pt x="517315" y="1147661"/>
                    <a:pt x="517657" y="1149368"/>
                  </a:cubicBezTo>
                  <a:cubicBezTo>
                    <a:pt x="517486" y="1149795"/>
                    <a:pt x="517400" y="1150221"/>
                    <a:pt x="517230" y="1150648"/>
                  </a:cubicBezTo>
                  <a:cubicBezTo>
                    <a:pt x="517230" y="1150648"/>
                    <a:pt x="517400" y="1150819"/>
                    <a:pt x="517486" y="1150733"/>
                  </a:cubicBezTo>
                  <a:cubicBezTo>
                    <a:pt x="517571" y="1150477"/>
                    <a:pt x="517742" y="1150221"/>
                    <a:pt x="517827" y="1149965"/>
                  </a:cubicBezTo>
                  <a:cubicBezTo>
                    <a:pt x="519107" y="1156452"/>
                    <a:pt x="520387" y="1162938"/>
                    <a:pt x="521581" y="1169425"/>
                  </a:cubicBezTo>
                  <a:cubicBezTo>
                    <a:pt x="518254" y="1167205"/>
                    <a:pt x="514841" y="1164901"/>
                    <a:pt x="511513" y="1162682"/>
                  </a:cubicBezTo>
                  <a:cubicBezTo>
                    <a:pt x="511770" y="1161231"/>
                    <a:pt x="511940" y="1159780"/>
                    <a:pt x="512196" y="1158329"/>
                  </a:cubicBezTo>
                  <a:lnTo>
                    <a:pt x="514159" y="1143735"/>
                  </a:lnTo>
                  <a:cubicBezTo>
                    <a:pt x="514159" y="1143735"/>
                    <a:pt x="513903" y="1143564"/>
                    <a:pt x="513903" y="1143735"/>
                  </a:cubicBezTo>
                  <a:lnTo>
                    <a:pt x="511172" y="1158244"/>
                  </a:lnTo>
                  <a:cubicBezTo>
                    <a:pt x="510917" y="1159439"/>
                    <a:pt x="510660" y="1160719"/>
                    <a:pt x="510405" y="1161914"/>
                  </a:cubicBezTo>
                  <a:cubicBezTo>
                    <a:pt x="507248" y="1159780"/>
                    <a:pt x="504091" y="1157732"/>
                    <a:pt x="500934" y="1155598"/>
                  </a:cubicBezTo>
                  <a:close/>
                  <a:moveTo>
                    <a:pt x="484298" y="1093123"/>
                  </a:moveTo>
                  <a:cubicBezTo>
                    <a:pt x="476619" y="1088173"/>
                    <a:pt x="468940" y="1083308"/>
                    <a:pt x="461177" y="1078358"/>
                  </a:cubicBezTo>
                  <a:cubicBezTo>
                    <a:pt x="460494" y="1075371"/>
                    <a:pt x="459811" y="1072383"/>
                    <a:pt x="459129" y="1069396"/>
                  </a:cubicBezTo>
                  <a:cubicBezTo>
                    <a:pt x="458873" y="1068287"/>
                    <a:pt x="458617" y="1067262"/>
                    <a:pt x="458361" y="1066153"/>
                  </a:cubicBezTo>
                  <a:lnTo>
                    <a:pt x="456740" y="1053692"/>
                  </a:lnTo>
                  <a:lnTo>
                    <a:pt x="457508" y="1054290"/>
                  </a:lnTo>
                  <a:cubicBezTo>
                    <a:pt x="465016" y="1059837"/>
                    <a:pt x="472524" y="1065470"/>
                    <a:pt x="479946" y="1071018"/>
                  </a:cubicBezTo>
                  <a:cubicBezTo>
                    <a:pt x="479946" y="1071359"/>
                    <a:pt x="480117" y="1071701"/>
                    <a:pt x="480202" y="1072042"/>
                  </a:cubicBezTo>
                  <a:cubicBezTo>
                    <a:pt x="481652" y="1079041"/>
                    <a:pt x="483018" y="1086039"/>
                    <a:pt x="484383" y="1093038"/>
                  </a:cubicBezTo>
                  <a:close/>
                  <a:moveTo>
                    <a:pt x="454949" y="1052497"/>
                  </a:moveTo>
                  <a:lnTo>
                    <a:pt x="456143" y="1053351"/>
                  </a:lnTo>
                  <a:lnTo>
                    <a:pt x="456740" y="1059752"/>
                  </a:lnTo>
                  <a:cubicBezTo>
                    <a:pt x="456143" y="1057277"/>
                    <a:pt x="455545" y="1054887"/>
                    <a:pt x="454949" y="1052412"/>
                  </a:cubicBezTo>
                  <a:close/>
                  <a:moveTo>
                    <a:pt x="452901" y="1044389"/>
                  </a:moveTo>
                  <a:cubicBezTo>
                    <a:pt x="451536" y="1037988"/>
                    <a:pt x="450085" y="1031587"/>
                    <a:pt x="448635" y="1025271"/>
                  </a:cubicBezTo>
                  <a:cubicBezTo>
                    <a:pt x="453754" y="1029026"/>
                    <a:pt x="458958" y="1032696"/>
                    <a:pt x="464162" y="1036452"/>
                  </a:cubicBezTo>
                  <a:lnTo>
                    <a:pt x="473718" y="1043280"/>
                  </a:lnTo>
                  <a:cubicBezTo>
                    <a:pt x="475510" y="1051132"/>
                    <a:pt x="477302" y="1058984"/>
                    <a:pt x="479008" y="1066921"/>
                  </a:cubicBezTo>
                  <a:cubicBezTo>
                    <a:pt x="472268" y="1062312"/>
                    <a:pt x="465442" y="1057703"/>
                    <a:pt x="458703" y="1053095"/>
                  </a:cubicBezTo>
                  <a:lnTo>
                    <a:pt x="456399" y="1051558"/>
                  </a:lnTo>
                  <a:lnTo>
                    <a:pt x="455631" y="1045584"/>
                  </a:lnTo>
                  <a:cubicBezTo>
                    <a:pt x="455631" y="1045584"/>
                    <a:pt x="455375" y="1045413"/>
                    <a:pt x="455375" y="1045584"/>
                  </a:cubicBezTo>
                  <a:lnTo>
                    <a:pt x="455887" y="1051217"/>
                  </a:lnTo>
                  <a:lnTo>
                    <a:pt x="454351" y="1050193"/>
                  </a:lnTo>
                  <a:cubicBezTo>
                    <a:pt x="453839" y="1048315"/>
                    <a:pt x="453412" y="1046437"/>
                    <a:pt x="452901" y="1044560"/>
                  </a:cubicBezTo>
                  <a:close/>
                  <a:moveTo>
                    <a:pt x="435581" y="971245"/>
                  </a:moveTo>
                  <a:cubicBezTo>
                    <a:pt x="443430" y="976622"/>
                    <a:pt x="451279" y="982085"/>
                    <a:pt x="459214" y="987462"/>
                  </a:cubicBezTo>
                  <a:lnTo>
                    <a:pt x="462115" y="997618"/>
                  </a:lnTo>
                  <a:lnTo>
                    <a:pt x="464333" y="1005811"/>
                  </a:lnTo>
                  <a:cubicBezTo>
                    <a:pt x="456313" y="1000349"/>
                    <a:pt x="448294" y="994972"/>
                    <a:pt x="440274" y="989510"/>
                  </a:cubicBezTo>
                  <a:cubicBezTo>
                    <a:pt x="438738" y="983450"/>
                    <a:pt x="437202" y="977305"/>
                    <a:pt x="435667" y="971245"/>
                  </a:cubicBezTo>
                  <a:close/>
                  <a:moveTo>
                    <a:pt x="460067" y="988059"/>
                  </a:moveTo>
                  <a:cubicBezTo>
                    <a:pt x="460067" y="988059"/>
                    <a:pt x="460920" y="988657"/>
                    <a:pt x="461347" y="988913"/>
                  </a:cubicBezTo>
                  <a:cubicBezTo>
                    <a:pt x="463139" y="994204"/>
                    <a:pt x="464931" y="999581"/>
                    <a:pt x="466637" y="1004873"/>
                  </a:cubicBezTo>
                  <a:cubicBezTo>
                    <a:pt x="466552" y="1005641"/>
                    <a:pt x="466466" y="1006409"/>
                    <a:pt x="466381" y="1007177"/>
                  </a:cubicBezTo>
                  <a:cubicBezTo>
                    <a:pt x="466381" y="1007177"/>
                    <a:pt x="466210" y="1007092"/>
                    <a:pt x="466210" y="1007006"/>
                  </a:cubicBezTo>
                  <a:lnTo>
                    <a:pt x="463139" y="997191"/>
                  </a:lnTo>
                  <a:lnTo>
                    <a:pt x="460153" y="988059"/>
                  </a:lnTo>
                  <a:close/>
                  <a:moveTo>
                    <a:pt x="465101" y="991558"/>
                  </a:moveTo>
                  <a:cubicBezTo>
                    <a:pt x="466040" y="992241"/>
                    <a:pt x="467063" y="992924"/>
                    <a:pt x="468002" y="993522"/>
                  </a:cubicBezTo>
                  <a:cubicBezTo>
                    <a:pt x="468002" y="993692"/>
                    <a:pt x="468002" y="993778"/>
                    <a:pt x="468002" y="993948"/>
                  </a:cubicBezTo>
                  <a:cubicBezTo>
                    <a:pt x="467831" y="995655"/>
                    <a:pt x="467575" y="997447"/>
                    <a:pt x="467319" y="999154"/>
                  </a:cubicBezTo>
                  <a:cubicBezTo>
                    <a:pt x="466552" y="996594"/>
                    <a:pt x="465869" y="994034"/>
                    <a:pt x="465101" y="991473"/>
                  </a:cubicBezTo>
                  <a:close/>
                  <a:moveTo>
                    <a:pt x="463565" y="986267"/>
                  </a:moveTo>
                  <a:cubicBezTo>
                    <a:pt x="462541" y="982682"/>
                    <a:pt x="461432" y="979098"/>
                    <a:pt x="460323" y="975513"/>
                  </a:cubicBezTo>
                  <a:lnTo>
                    <a:pt x="460920" y="971416"/>
                  </a:lnTo>
                  <a:cubicBezTo>
                    <a:pt x="463310" y="973038"/>
                    <a:pt x="465613" y="974659"/>
                    <a:pt x="468002" y="976281"/>
                  </a:cubicBezTo>
                  <a:lnTo>
                    <a:pt x="468002" y="976281"/>
                  </a:lnTo>
                  <a:cubicBezTo>
                    <a:pt x="468002" y="976281"/>
                    <a:pt x="468173" y="976366"/>
                    <a:pt x="468173" y="976366"/>
                  </a:cubicBezTo>
                  <a:lnTo>
                    <a:pt x="468343" y="976366"/>
                  </a:lnTo>
                  <a:cubicBezTo>
                    <a:pt x="468343" y="976366"/>
                    <a:pt x="468343" y="976452"/>
                    <a:pt x="468343" y="976452"/>
                  </a:cubicBezTo>
                  <a:cubicBezTo>
                    <a:pt x="468770" y="976708"/>
                    <a:pt x="469196" y="976964"/>
                    <a:pt x="469623" y="977220"/>
                  </a:cubicBezTo>
                  <a:cubicBezTo>
                    <a:pt x="469282" y="981231"/>
                    <a:pt x="468855" y="985243"/>
                    <a:pt x="468428" y="989339"/>
                  </a:cubicBezTo>
                  <a:cubicBezTo>
                    <a:pt x="466807" y="988315"/>
                    <a:pt x="465186" y="987291"/>
                    <a:pt x="463565" y="986267"/>
                  </a:cubicBezTo>
                  <a:close/>
                  <a:moveTo>
                    <a:pt x="458617" y="969794"/>
                  </a:moveTo>
                  <a:cubicBezTo>
                    <a:pt x="458617" y="969794"/>
                    <a:pt x="459385" y="970307"/>
                    <a:pt x="459811" y="970648"/>
                  </a:cubicBezTo>
                  <a:lnTo>
                    <a:pt x="459641" y="973209"/>
                  </a:lnTo>
                  <a:cubicBezTo>
                    <a:pt x="459299" y="972099"/>
                    <a:pt x="458958" y="970989"/>
                    <a:pt x="458617" y="969794"/>
                  </a:cubicBezTo>
                  <a:close/>
                  <a:moveTo>
                    <a:pt x="442577" y="920548"/>
                  </a:moveTo>
                  <a:cubicBezTo>
                    <a:pt x="443004" y="918244"/>
                    <a:pt x="443345" y="915854"/>
                    <a:pt x="443687" y="913550"/>
                  </a:cubicBezTo>
                  <a:cubicBezTo>
                    <a:pt x="445393" y="914659"/>
                    <a:pt x="447014" y="915769"/>
                    <a:pt x="448720" y="916879"/>
                  </a:cubicBezTo>
                  <a:cubicBezTo>
                    <a:pt x="448550" y="918159"/>
                    <a:pt x="448464" y="919439"/>
                    <a:pt x="448294" y="920804"/>
                  </a:cubicBezTo>
                  <a:cubicBezTo>
                    <a:pt x="447782" y="924816"/>
                    <a:pt x="447270" y="928913"/>
                    <a:pt x="446758" y="932924"/>
                  </a:cubicBezTo>
                  <a:cubicBezTo>
                    <a:pt x="445393" y="928827"/>
                    <a:pt x="443942" y="924645"/>
                    <a:pt x="442577" y="920548"/>
                  </a:cubicBezTo>
                  <a:close/>
                  <a:moveTo>
                    <a:pt x="444540" y="908173"/>
                  </a:moveTo>
                  <a:cubicBezTo>
                    <a:pt x="445478" y="901943"/>
                    <a:pt x="446246" y="895712"/>
                    <a:pt x="446929" y="889396"/>
                  </a:cubicBezTo>
                  <a:cubicBezTo>
                    <a:pt x="447014" y="889396"/>
                    <a:pt x="447099" y="889567"/>
                    <a:pt x="447270" y="889652"/>
                  </a:cubicBezTo>
                  <a:cubicBezTo>
                    <a:pt x="448379" y="892554"/>
                    <a:pt x="449488" y="895456"/>
                    <a:pt x="450597" y="898273"/>
                  </a:cubicBezTo>
                  <a:cubicBezTo>
                    <a:pt x="450256" y="902540"/>
                    <a:pt x="449829" y="906807"/>
                    <a:pt x="449403" y="911075"/>
                  </a:cubicBezTo>
                  <a:cubicBezTo>
                    <a:pt x="447782" y="910136"/>
                    <a:pt x="446161" y="909112"/>
                    <a:pt x="444625" y="908173"/>
                  </a:cubicBezTo>
                  <a:close/>
                  <a:moveTo>
                    <a:pt x="439250" y="878045"/>
                  </a:moveTo>
                  <a:cubicBezTo>
                    <a:pt x="439506" y="875399"/>
                    <a:pt x="439762" y="872668"/>
                    <a:pt x="440018" y="870022"/>
                  </a:cubicBezTo>
                  <a:cubicBezTo>
                    <a:pt x="441042" y="872753"/>
                    <a:pt x="441980" y="875484"/>
                    <a:pt x="443004" y="878130"/>
                  </a:cubicBezTo>
                  <a:cubicBezTo>
                    <a:pt x="443004" y="878898"/>
                    <a:pt x="443004" y="879666"/>
                    <a:pt x="443004" y="880520"/>
                  </a:cubicBezTo>
                  <a:cubicBezTo>
                    <a:pt x="441809" y="879666"/>
                    <a:pt x="440530" y="878898"/>
                    <a:pt x="439335" y="878045"/>
                  </a:cubicBezTo>
                  <a:close/>
                  <a:moveTo>
                    <a:pt x="431742" y="847746"/>
                  </a:moveTo>
                  <a:cubicBezTo>
                    <a:pt x="430462" y="846978"/>
                    <a:pt x="429183" y="846125"/>
                    <a:pt x="427903" y="845356"/>
                  </a:cubicBezTo>
                  <a:lnTo>
                    <a:pt x="428926" y="841174"/>
                  </a:lnTo>
                  <a:lnTo>
                    <a:pt x="428926" y="840662"/>
                  </a:lnTo>
                  <a:cubicBezTo>
                    <a:pt x="429950" y="843052"/>
                    <a:pt x="430804" y="845356"/>
                    <a:pt x="431742" y="847746"/>
                  </a:cubicBezTo>
                  <a:close/>
                  <a:moveTo>
                    <a:pt x="403929" y="826495"/>
                  </a:moveTo>
                  <a:cubicBezTo>
                    <a:pt x="401369" y="820947"/>
                    <a:pt x="398810" y="815399"/>
                    <a:pt x="396165" y="809851"/>
                  </a:cubicBezTo>
                  <a:cubicBezTo>
                    <a:pt x="397530" y="810961"/>
                    <a:pt x="398810" y="812071"/>
                    <a:pt x="400175" y="813095"/>
                  </a:cubicBezTo>
                  <a:cubicBezTo>
                    <a:pt x="400175" y="814802"/>
                    <a:pt x="400175" y="816423"/>
                    <a:pt x="400175" y="818130"/>
                  </a:cubicBezTo>
                  <a:cubicBezTo>
                    <a:pt x="400175" y="818130"/>
                    <a:pt x="400431" y="818216"/>
                    <a:pt x="400431" y="818130"/>
                  </a:cubicBezTo>
                  <a:cubicBezTo>
                    <a:pt x="400431" y="817021"/>
                    <a:pt x="400601" y="815997"/>
                    <a:pt x="400686" y="814887"/>
                  </a:cubicBezTo>
                  <a:cubicBezTo>
                    <a:pt x="401028" y="815997"/>
                    <a:pt x="401369" y="817192"/>
                    <a:pt x="401710" y="818301"/>
                  </a:cubicBezTo>
                  <a:lnTo>
                    <a:pt x="403929" y="826495"/>
                  </a:lnTo>
                  <a:close/>
                  <a:moveTo>
                    <a:pt x="393435" y="803877"/>
                  </a:moveTo>
                  <a:cubicBezTo>
                    <a:pt x="391131" y="799012"/>
                    <a:pt x="388828" y="794147"/>
                    <a:pt x="386439" y="789368"/>
                  </a:cubicBezTo>
                  <a:lnTo>
                    <a:pt x="378760" y="773749"/>
                  </a:lnTo>
                  <a:cubicBezTo>
                    <a:pt x="382855" y="776736"/>
                    <a:pt x="386950" y="779723"/>
                    <a:pt x="390961" y="782796"/>
                  </a:cubicBezTo>
                  <a:cubicBezTo>
                    <a:pt x="392837" y="788600"/>
                    <a:pt x="394715" y="794489"/>
                    <a:pt x="396506" y="800378"/>
                  </a:cubicBezTo>
                  <a:cubicBezTo>
                    <a:pt x="397274" y="802853"/>
                    <a:pt x="397956" y="805243"/>
                    <a:pt x="398639" y="807718"/>
                  </a:cubicBezTo>
                  <a:cubicBezTo>
                    <a:pt x="396932" y="806438"/>
                    <a:pt x="395141" y="805243"/>
                    <a:pt x="393435" y="803962"/>
                  </a:cubicBezTo>
                  <a:close/>
                  <a:moveTo>
                    <a:pt x="377224" y="770250"/>
                  </a:moveTo>
                  <a:cubicBezTo>
                    <a:pt x="380040" y="769055"/>
                    <a:pt x="382770" y="767775"/>
                    <a:pt x="385500" y="766409"/>
                  </a:cubicBezTo>
                  <a:cubicBezTo>
                    <a:pt x="386865" y="770250"/>
                    <a:pt x="388145" y="774090"/>
                    <a:pt x="389424" y="778017"/>
                  </a:cubicBezTo>
                  <a:cubicBezTo>
                    <a:pt x="385329" y="775456"/>
                    <a:pt x="381320" y="772810"/>
                    <a:pt x="377224" y="770250"/>
                  </a:cubicBezTo>
                  <a:close/>
                  <a:moveTo>
                    <a:pt x="382941" y="746096"/>
                  </a:moveTo>
                  <a:cubicBezTo>
                    <a:pt x="382941" y="746096"/>
                    <a:pt x="382941" y="746096"/>
                    <a:pt x="382941" y="746096"/>
                  </a:cubicBezTo>
                  <a:cubicBezTo>
                    <a:pt x="382941" y="746096"/>
                    <a:pt x="382941" y="746096"/>
                    <a:pt x="382941" y="746096"/>
                  </a:cubicBezTo>
                  <a:cubicBezTo>
                    <a:pt x="382941" y="746096"/>
                    <a:pt x="382941" y="746096"/>
                    <a:pt x="382941" y="746011"/>
                  </a:cubicBezTo>
                  <a:close/>
                  <a:moveTo>
                    <a:pt x="381320" y="741061"/>
                  </a:moveTo>
                  <a:cubicBezTo>
                    <a:pt x="378845" y="733465"/>
                    <a:pt x="376286" y="725869"/>
                    <a:pt x="373556" y="718358"/>
                  </a:cubicBezTo>
                  <a:cubicBezTo>
                    <a:pt x="376627" y="721004"/>
                    <a:pt x="379699" y="723735"/>
                    <a:pt x="382770" y="726381"/>
                  </a:cubicBezTo>
                  <a:cubicBezTo>
                    <a:pt x="382941" y="731672"/>
                    <a:pt x="383111" y="736964"/>
                    <a:pt x="383026" y="742341"/>
                  </a:cubicBezTo>
                  <a:cubicBezTo>
                    <a:pt x="382429" y="741914"/>
                    <a:pt x="381917" y="741487"/>
                    <a:pt x="381320" y="741061"/>
                  </a:cubicBezTo>
                  <a:close/>
                  <a:moveTo>
                    <a:pt x="373044" y="715200"/>
                  </a:moveTo>
                  <a:cubicBezTo>
                    <a:pt x="375091" y="715200"/>
                    <a:pt x="377224" y="715200"/>
                    <a:pt x="379272" y="715200"/>
                  </a:cubicBezTo>
                  <a:cubicBezTo>
                    <a:pt x="380125" y="717334"/>
                    <a:pt x="380978" y="719382"/>
                    <a:pt x="381832" y="721516"/>
                  </a:cubicBezTo>
                  <a:cubicBezTo>
                    <a:pt x="378931" y="719382"/>
                    <a:pt x="375945" y="717334"/>
                    <a:pt x="373044" y="715200"/>
                  </a:cubicBezTo>
                  <a:close/>
                  <a:moveTo>
                    <a:pt x="381661" y="705044"/>
                  </a:moveTo>
                  <a:cubicBezTo>
                    <a:pt x="380040" y="701203"/>
                    <a:pt x="378419" y="697277"/>
                    <a:pt x="376883" y="693436"/>
                  </a:cubicBezTo>
                  <a:cubicBezTo>
                    <a:pt x="378590" y="694887"/>
                    <a:pt x="380381" y="696423"/>
                    <a:pt x="382173" y="697874"/>
                  </a:cubicBezTo>
                  <a:cubicBezTo>
                    <a:pt x="382173" y="700264"/>
                    <a:pt x="382173" y="702654"/>
                    <a:pt x="382173" y="705044"/>
                  </a:cubicBezTo>
                  <a:cubicBezTo>
                    <a:pt x="382002" y="705044"/>
                    <a:pt x="381832" y="705044"/>
                    <a:pt x="381661" y="705044"/>
                  </a:cubicBezTo>
                  <a:close/>
                  <a:moveTo>
                    <a:pt x="373726" y="680293"/>
                  </a:moveTo>
                  <a:cubicBezTo>
                    <a:pt x="376371" y="683024"/>
                    <a:pt x="379101" y="685755"/>
                    <a:pt x="381832" y="688486"/>
                  </a:cubicBezTo>
                  <a:cubicBezTo>
                    <a:pt x="381832" y="689083"/>
                    <a:pt x="381832" y="689681"/>
                    <a:pt x="381832" y="690278"/>
                  </a:cubicBezTo>
                  <a:cubicBezTo>
                    <a:pt x="380466" y="688913"/>
                    <a:pt x="379101" y="687547"/>
                    <a:pt x="377651" y="686267"/>
                  </a:cubicBezTo>
                  <a:lnTo>
                    <a:pt x="377651" y="686267"/>
                  </a:lnTo>
                  <a:cubicBezTo>
                    <a:pt x="377651" y="686267"/>
                    <a:pt x="377651" y="686267"/>
                    <a:pt x="377651" y="686267"/>
                  </a:cubicBezTo>
                  <a:lnTo>
                    <a:pt x="377651" y="686267"/>
                  </a:lnTo>
                  <a:cubicBezTo>
                    <a:pt x="377651" y="686267"/>
                    <a:pt x="377651" y="686267"/>
                    <a:pt x="377651" y="686267"/>
                  </a:cubicBezTo>
                  <a:cubicBezTo>
                    <a:pt x="376286" y="685072"/>
                    <a:pt x="374836" y="683963"/>
                    <a:pt x="373470" y="682768"/>
                  </a:cubicBezTo>
                  <a:cubicBezTo>
                    <a:pt x="373470" y="682000"/>
                    <a:pt x="373641" y="681146"/>
                    <a:pt x="373726" y="680378"/>
                  </a:cubicBezTo>
                  <a:close/>
                  <a:moveTo>
                    <a:pt x="387974" y="702910"/>
                  </a:moveTo>
                  <a:cubicBezTo>
                    <a:pt x="388316" y="703849"/>
                    <a:pt x="388657" y="704788"/>
                    <a:pt x="389083" y="705727"/>
                  </a:cubicBezTo>
                  <a:cubicBezTo>
                    <a:pt x="388572" y="705727"/>
                    <a:pt x="388060" y="705641"/>
                    <a:pt x="387633" y="705556"/>
                  </a:cubicBezTo>
                  <a:cubicBezTo>
                    <a:pt x="387548" y="704446"/>
                    <a:pt x="387377" y="703337"/>
                    <a:pt x="387292" y="702227"/>
                  </a:cubicBezTo>
                  <a:cubicBezTo>
                    <a:pt x="387548" y="702398"/>
                    <a:pt x="387803" y="702654"/>
                    <a:pt x="388060" y="702824"/>
                  </a:cubicBezTo>
                  <a:close/>
                  <a:moveTo>
                    <a:pt x="429694" y="764019"/>
                  </a:moveTo>
                  <a:cubicBezTo>
                    <a:pt x="429694" y="764019"/>
                    <a:pt x="430462" y="764531"/>
                    <a:pt x="430804" y="764873"/>
                  </a:cubicBezTo>
                  <a:cubicBezTo>
                    <a:pt x="430804" y="765385"/>
                    <a:pt x="430804" y="765897"/>
                    <a:pt x="430804" y="766409"/>
                  </a:cubicBezTo>
                  <a:cubicBezTo>
                    <a:pt x="430377" y="765641"/>
                    <a:pt x="430036" y="764873"/>
                    <a:pt x="429694" y="764105"/>
                  </a:cubicBezTo>
                  <a:close/>
                  <a:moveTo>
                    <a:pt x="435496" y="768201"/>
                  </a:moveTo>
                  <a:cubicBezTo>
                    <a:pt x="435496" y="768201"/>
                    <a:pt x="435837" y="768457"/>
                    <a:pt x="436008" y="768543"/>
                  </a:cubicBezTo>
                  <a:cubicBezTo>
                    <a:pt x="436093" y="771530"/>
                    <a:pt x="436264" y="774517"/>
                    <a:pt x="436349" y="777504"/>
                  </a:cubicBezTo>
                  <a:cubicBezTo>
                    <a:pt x="436349" y="777504"/>
                    <a:pt x="436349" y="777504"/>
                    <a:pt x="436349" y="777504"/>
                  </a:cubicBezTo>
                  <a:cubicBezTo>
                    <a:pt x="436093" y="774432"/>
                    <a:pt x="435837" y="771274"/>
                    <a:pt x="435581" y="768201"/>
                  </a:cubicBezTo>
                  <a:close/>
                  <a:moveTo>
                    <a:pt x="439250" y="777675"/>
                  </a:moveTo>
                  <a:lnTo>
                    <a:pt x="440359" y="774688"/>
                  </a:lnTo>
                  <a:cubicBezTo>
                    <a:pt x="440871" y="779382"/>
                    <a:pt x="441383" y="784076"/>
                    <a:pt x="441724" y="788770"/>
                  </a:cubicBezTo>
                  <a:cubicBezTo>
                    <a:pt x="441127" y="787490"/>
                    <a:pt x="440530" y="786210"/>
                    <a:pt x="439933" y="784930"/>
                  </a:cubicBezTo>
                  <a:cubicBezTo>
                    <a:pt x="439676" y="782455"/>
                    <a:pt x="439506" y="780065"/>
                    <a:pt x="439250" y="777675"/>
                  </a:cubicBezTo>
                  <a:close/>
                  <a:moveTo>
                    <a:pt x="446246" y="798073"/>
                  </a:moveTo>
                  <a:cubicBezTo>
                    <a:pt x="448294" y="799610"/>
                    <a:pt x="450427" y="801146"/>
                    <a:pt x="452474" y="802768"/>
                  </a:cubicBezTo>
                  <a:cubicBezTo>
                    <a:pt x="452986" y="804304"/>
                    <a:pt x="453583" y="805840"/>
                    <a:pt x="454095" y="807376"/>
                  </a:cubicBezTo>
                  <a:cubicBezTo>
                    <a:pt x="454095" y="807376"/>
                    <a:pt x="454095" y="807462"/>
                    <a:pt x="454010" y="807547"/>
                  </a:cubicBezTo>
                  <a:lnTo>
                    <a:pt x="452389" y="810961"/>
                  </a:lnTo>
                  <a:cubicBezTo>
                    <a:pt x="450341" y="806694"/>
                    <a:pt x="448294" y="802341"/>
                    <a:pt x="446246" y="798073"/>
                  </a:cubicBezTo>
                  <a:close/>
                  <a:moveTo>
                    <a:pt x="463651" y="830335"/>
                  </a:moveTo>
                  <a:cubicBezTo>
                    <a:pt x="462541" y="829396"/>
                    <a:pt x="461347" y="828543"/>
                    <a:pt x="460153" y="827604"/>
                  </a:cubicBezTo>
                  <a:cubicBezTo>
                    <a:pt x="460153" y="827433"/>
                    <a:pt x="459982" y="827263"/>
                    <a:pt x="459897" y="827092"/>
                  </a:cubicBezTo>
                  <a:cubicBezTo>
                    <a:pt x="459897" y="825385"/>
                    <a:pt x="459897" y="823593"/>
                    <a:pt x="459897" y="821886"/>
                  </a:cubicBezTo>
                  <a:cubicBezTo>
                    <a:pt x="460067" y="822227"/>
                    <a:pt x="460238" y="822568"/>
                    <a:pt x="460323" y="822910"/>
                  </a:cubicBezTo>
                  <a:cubicBezTo>
                    <a:pt x="461432" y="825385"/>
                    <a:pt x="462541" y="827860"/>
                    <a:pt x="463651" y="830250"/>
                  </a:cubicBezTo>
                  <a:close/>
                  <a:moveTo>
                    <a:pt x="481482" y="871132"/>
                  </a:moveTo>
                  <a:cubicBezTo>
                    <a:pt x="483530" y="875911"/>
                    <a:pt x="485577" y="880776"/>
                    <a:pt x="487539" y="885641"/>
                  </a:cubicBezTo>
                  <a:cubicBezTo>
                    <a:pt x="486345" y="884787"/>
                    <a:pt x="485151" y="883934"/>
                    <a:pt x="483956" y="883081"/>
                  </a:cubicBezTo>
                  <a:cubicBezTo>
                    <a:pt x="482079" y="878386"/>
                    <a:pt x="480202" y="873777"/>
                    <a:pt x="478240" y="869083"/>
                  </a:cubicBezTo>
                  <a:cubicBezTo>
                    <a:pt x="479349" y="869766"/>
                    <a:pt x="480373" y="870449"/>
                    <a:pt x="481482" y="871132"/>
                  </a:cubicBezTo>
                  <a:close/>
                  <a:moveTo>
                    <a:pt x="501531" y="920719"/>
                  </a:moveTo>
                  <a:cubicBezTo>
                    <a:pt x="500422" y="919951"/>
                    <a:pt x="499313" y="919183"/>
                    <a:pt x="498204" y="918415"/>
                  </a:cubicBezTo>
                  <a:lnTo>
                    <a:pt x="498375" y="912526"/>
                  </a:lnTo>
                  <a:cubicBezTo>
                    <a:pt x="499484" y="915257"/>
                    <a:pt x="500508" y="917988"/>
                    <a:pt x="501531" y="920804"/>
                  </a:cubicBezTo>
                  <a:close/>
                  <a:moveTo>
                    <a:pt x="503921" y="926950"/>
                  </a:moveTo>
                  <a:cubicBezTo>
                    <a:pt x="506139" y="932753"/>
                    <a:pt x="508272" y="938472"/>
                    <a:pt x="510405" y="944275"/>
                  </a:cubicBezTo>
                  <a:cubicBezTo>
                    <a:pt x="511002" y="945982"/>
                    <a:pt x="511684" y="947604"/>
                    <a:pt x="512282" y="949311"/>
                  </a:cubicBezTo>
                  <a:cubicBezTo>
                    <a:pt x="512282" y="949738"/>
                    <a:pt x="512111" y="950164"/>
                    <a:pt x="512111" y="950591"/>
                  </a:cubicBezTo>
                  <a:cubicBezTo>
                    <a:pt x="511429" y="950164"/>
                    <a:pt x="510746" y="949738"/>
                    <a:pt x="510149" y="949311"/>
                  </a:cubicBezTo>
                  <a:cubicBezTo>
                    <a:pt x="507077" y="941203"/>
                    <a:pt x="503921" y="933095"/>
                    <a:pt x="500764" y="924901"/>
                  </a:cubicBezTo>
                  <a:cubicBezTo>
                    <a:pt x="501873" y="925584"/>
                    <a:pt x="502897" y="926181"/>
                    <a:pt x="504006" y="926864"/>
                  </a:cubicBezTo>
                  <a:close/>
                  <a:moveTo>
                    <a:pt x="597599" y="1132127"/>
                  </a:moveTo>
                  <a:cubicBezTo>
                    <a:pt x="598111" y="1133834"/>
                    <a:pt x="598623" y="1135541"/>
                    <a:pt x="599134" y="1137333"/>
                  </a:cubicBezTo>
                  <a:cubicBezTo>
                    <a:pt x="601267" y="1144930"/>
                    <a:pt x="603315" y="1152611"/>
                    <a:pt x="605278" y="1160292"/>
                  </a:cubicBezTo>
                  <a:cubicBezTo>
                    <a:pt x="599305" y="1155513"/>
                    <a:pt x="593333" y="1150733"/>
                    <a:pt x="587361" y="1145954"/>
                  </a:cubicBezTo>
                  <a:cubicBezTo>
                    <a:pt x="588555" y="1141430"/>
                    <a:pt x="589664" y="1136907"/>
                    <a:pt x="590688" y="1132383"/>
                  </a:cubicBezTo>
                  <a:cubicBezTo>
                    <a:pt x="590688" y="1132383"/>
                    <a:pt x="590432" y="1132213"/>
                    <a:pt x="590432" y="1132383"/>
                  </a:cubicBezTo>
                  <a:cubicBezTo>
                    <a:pt x="588982" y="1136651"/>
                    <a:pt x="587531" y="1140833"/>
                    <a:pt x="585996" y="1145015"/>
                  </a:cubicBezTo>
                  <a:cubicBezTo>
                    <a:pt x="584630" y="1143905"/>
                    <a:pt x="583266" y="1142796"/>
                    <a:pt x="581900" y="1141772"/>
                  </a:cubicBezTo>
                  <a:cubicBezTo>
                    <a:pt x="581388" y="1139723"/>
                    <a:pt x="580876" y="1137675"/>
                    <a:pt x="580365" y="1135541"/>
                  </a:cubicBezTo>
                  <a:cubicBezTo>
                    <a:pt x="580365" y="1135371"/>
                    <a:pt x="580365" y="1135200"/>
                    <a:pt x="580450" y="1135115"/>
                  </a:cubicBezTo>
                  <a:lnTo>
                    <a:pt x="581900" y="1127518"/>
                  </a:lnTo>
                  <a:lnTo>
                    <a:pt x="583180" y="1119923"/>
                  </a:lnTo>
                  <a:cubicBezTo>
                    <a:pt x="583180" y="1119923"/>
                    <a:pt x="582924" y="1119837"/>
                    <a:pt x="582924" y="1119923"/>
                  </a:cubicBezTo>
                  <a:lnTo>
                    <a:pt x="580962" y="1127262"/>
                  </a:lnTo>
                  <a:lnTo>
                    <a:pt x="579512" y="1132127"/>
                  </a:lnTo>
                  <a:cubicBezTo>
                    <a:pt x="577720" y="1125129"/>
                    <a:pt x="575843" y="1118130"/>
                    <a:pt x="573881" y="1111132"/>
                  </a:cubicBezTo>
                  <a:lnTo>
                    <a:pt x="573881" y="1111132"/>
                  </a:lnTo>
                  <a:cubicBezTo>
                    <a:pt x="573881" y="1111132"/>
                    <a:pt x="573881" y="1110876"/>
                    <a:pt x="573881" y="1110876"/>
                  </a:cubicBezTo>
                  <a:lnTo>
                    <a:pt x="573881" y="1110876"/>
                  </a:lnTo>
                  <a:cubicBezTo>
                    <a:pt x="580706" y="1115143"/>
                    <a:pt x="587531" y="1119496"/>
                    <a:pt x="594271" y="1123849"/>
                  </a:cubicBezTo>
                  <a:cubicBezTo>
                    <a:pt x="595466" y="1126665"/>
                    <a:pt x="596575" y="1129396"/>
                    <a:pt x="597684" y="1132213"/>
                  </a:cubicBezTo>
                  <a:close/>
                  <a:moveTo>
                    <a:pt x="609116" y="1162767"/>
                  </a:moveTo>
                  <a:cubicBezTo>
                    <a:pt x="609116" y="1162767"/>
                    <a:pt x="609287" y="1163279"/>
                    <a:pt x="609373" y="1163621"/>
                  </a:cubicBezTo>
                  <a:cubicBezTo>
                    <a:pt x="609373" y="1163621"/>
                    <a:pt x="609373" y="1163621"/>
                    <a:pt x="609287" y="1163536"/>
                  </a:cubicBezTo>
                  <a:cubicBezTo>
                    <a:pt x="609287" y="1163279"/>
                    <a:pt x="609202" y="1163023"/>
                    <a:pt x="609116" y="1162853"/>
                  </a:cubicBezTo>
                  <a:close/>
                  <a:moveTo>
                    <a:pt x="614577" y="1179325"/>
                  </a:moveTo>
                  <a:cubicBezTo>
                    <a:pt x="615686" y="1182910"/>
                    <a:pt x="616710" y="1186494"/>
                    <a:pt x="617734" y="1190164"/>
                  </a:cubicBezTo>
                  <a:cubicBezTo>
                    <a:pt x="616369" y="1189055"/>
                    <a:pt x="615003" y="1187945"/>
                    <a:pt x="613724" y="1186836"/>
                  </a:cubicBezTo>
                  <a:cubicBezTo>
                    <a:pt x="612615" y="1180691"/>
                    <a:pt x="611506" y="1174631"/>
                    <a:pt x="610311" y="1168486"/>
                  </a:cubicBezTo>
                  <a:cubicBezTo>
                    <a:pt x="610653" y="1168742"/>
                    <a:pt x="610994" y="1168998"/>
                    <a:pt x="611335" y="1169254"/>
                  </a:cubicBezTo>
                  <a:cubicBezTo>
                    <a:pt x="612444" y="1172582"/>
                    <a:pt x="613553" y="1175911"/>
                    <a:pt x="614577" y="1179325"/>
                  </a:cubicBezTo>
                  <a:close/>
                  <a:moveTo>
                    <a:pt x="611079" y="1184702"/>
                  </a:moveTo>
                  <a:cubicBezTo>
                    <a:pt x="610396" y="1184105"/>
                    <a:pt x="609714" y="1183592"/>
                    <a:pt x="609032" y="1182995"/>
                  </a:cubicBezTo>
                  <a:cubicBezTo>
                    <a:pt x="608946" y="1179752"/>
                    <a:pt x="608775" y="1176594"/>
                    <a:pt x="608520" y="1173436"/>
                  </a:cubicBezTo>
                  <a:cubicBezTo>
                    <a:pt x="609373" y="1177191"/>
                    <a:pt x="610311" y="1180947"/>
                    <a:pt x="611079" y="1184787"/>
                  </a:cubicBezTo>
                  <a:close/>
                  <a:moveTo>
                    <a:pt x="605789" y="1180349"/>
                  </a:moveTo>
                  <a:cubicBezTo>
                    <a:pt x="602803" y="1177874"/>
                    <a:pt x="599732" y="1175399"/>
                    <a:pt x="596746" y="1173009"/>
                  </a:cubicBezTo>
                  <a:lnTo>
                    <a:pt x="597940" y="1168144"/>
                  </a:lnTo>
                  <a:cubicBezTo>
                    <a:pt x="597940" y="1168144"/>
                    <a:pt x="597684" y="1168059"/>
                    <a:pt x="597684" y="1168144"/>
                  </a:cubicBezTo>
                  <a:lnTo>
                    <a:pt x="596063" y="1172497"/>
                  </a:lnTo>
                  <a:cubicBezTo>
                    <a:pt x="593248" y="1170193"/>
                    <a:pt x="590432" y="1167974"/>
                    <a:pt x="587617" y="1165669"/>
                  </a:cubicBezTo>
                  <a:cubicBezTo>
                    <a:pt x="586849" y="1161999"/>
                    <a:pt x="585996" y="1158415"/>
                    <a:pt x="585142" y="1154745"/>
                  </a:cubicBezTo>
                  <a:cubicBezTo>
                    <a:pt x="585484" y="1153464"/>
                    <a:pt x="585910" y="1152099"/>
                    <a:pt x="586251" y="1150819"/>
                  </a:cubicBezTo>
                  <a:cubicBezTo>
                    <a:pt x="592736" y="1155598"/>
                    <a:pt x="599220" y="1160378"/>
                    <a:pt x="605704" y="1165157"/>
                  </a:cubicBezTo>
                  <a:cubicBezTo>
                    <a:pt x="605875" y="1170278"/>
                    <a:pt x="605960" y="1175314"/>
                    <a:pt x="605875" y="1180435"/>
                  </a:cubicBezTo>
                  <a:close/>
                  <a:moveTo>
                    <a:pt x="605192" y="1196139"/>
                  </a:moveTo>
                  <a:lnTo>
                    <a:pt x="604254" y="1195541"/>
                  </a:lnTo>
                  <a:cubicBezTo>
                    <a:pt x="604595" y="1194602"/>
                    <a:pt x="605021" y="1193664"/>
                    <a:pt x="605362" y="1192725"/>
                  </a:cubicBezTo>
                  <a:cubicBezTo>
                    <a:pt x="605362" y="1193834"/>
                    <a:pt x="605278" y="1195029"/>
                    <a:pt x="605192" y="1196139"/>
                  </a:cubicBezTo>
                  <a:close/>
                  <a:moveTo>
                    <a:pt x="593077" y="1224389"/>
                  </a:moveTo>
                  <a:cubicBezTo>
                    <a:pt x="590688" y="1226779"/>
                    <a:pt x="588299" y="1229169"/>
                    <a:pt x="585910" y="1231558"/>
                  </a:cubicBezTo>
                  <a:cubicBezTo>
                    <a:pt x="586081" y="1230620"/>
                    <a:pt x="586251" y="1229681"/>
                    <a:pt x="586337" y="1228742"/>
                  </a:cubicBezTo>
                  <a:cubicBezTo>
                    <a:pt x="587787" y="1226779"/>
                    <a:pt x="589238" y="1224816"/>
                    <a:pt x="590603" y="1222767"/>
                  </a:cubicBezTo>
                  <a:cubicBezTo>
                    <a:pt x="591371" y="1223279"/>
                    <a:pt x="592224" y="1223792"/>
                    <a:pt x="592992" y="1224389"/>
                  </a:cubicBezTo>
                  <a:close/>
                  <a:moveTo>
                    <a:pt x="583863" y="1242483"/>
                  </a:moveTo>
                  <a:lnTo>
                    <a:pt x="584033" y="1243251"/>
                  </a:lnTo>
                  <a:cubicBezTo>
                    <a:pt x="584033" y="1243251"/>
                    <a:pt x="583863" y="1243080"/>
                    <a:pt x="583777" y="1243080"/>
                  </a:cubicBezTo>
                  <a:cubicBezTo>
                    <a:pt x="583777" y="1242909"/>
                    <a:pt x="583777" y="1242653"/>
                    <a:pt x="583863" y="1242483"/>
                  </a:cubicBezTo>
                  <a:lnTo>
                    <a:pt x="583863" y="1242483"/>
                  </a:lnTo>
                  <a:close/>
                  <a:moveTo>
                    <a:pt x="577122" y="1241885"/>
                  </a:moveTo>
                  <a:cubicBezTo>
                    <a:pt x="574989" y="1244787"/>
                    <a:pt x="572857" y="1247774"/>
                    <a:pt x="570724" y="1250676"/>
                  </a:cubicBezTo>
                  <a:lnTo>
                    <a:pt x="570468" y="1250506"/>
                  </a:lnTo>
                  <a:cubicBezTo>
                    <a:pt x="569871" y="1250079"/>
                    <a:pt x="569273" y="1249738"/>
                    <a:pt x="568762" y="1249311"/>
                  </a:cubicBezTo>
                  <a:cubicBezTo>
                    <a:pt x="571321" y="1246665"/>
                    <a:pt x="573795" y="1244019"/>
                    <a:pt x="576269" y="1241203"/>
                  </a:cubicBezTo>
                  <a:cubicBezTo>
                    <a:pt x="576611" y="1241373"/>
                    <a:pt x="576867" y="1241544"/>
                    <a:pt x="577208" y="1241800"/>
                  </a:cubicBezTo>
                  <a:close/>
                  <a:moveTo>
                    <a:pt x="569700" y="1252127"/>
                  </a:moveTo>
                  <a:cubicBezTo>
                    <a:pt x="568250" y="1254176"/>
                    <a:pt x="566799" y="1256224"/>
                    <a:pt x="565264" y="1258272"/>
                  </a:cubicBezTo>
                  <a:cubicBezTo>
                    <a:pt x="565519" y="1257419"/>
                    <a:pt x="565776" y="1256480"/>
                    <a:pt x="566031" y="1255627"/>
                  </a:cubicBezTo>
                  <a:lnTo>
                    <a:pt x="566031" y="1255627"/>
                  </a:lnTo>
                  <a:cubicBezTo>
                    <a:pt x="566031" y="1255627"/>
                    <a:pt x="566031" y="1255456"/>
                    <a:pt x="566031" y="1255456"/>
                  </a:cubicBezTo>
                  <a:lnTo>
                    <a:pt x="566031" y="1255285"/>
                  </a:lnTo>
                  <a:cubicBezTo>
                    <a:pt x="566031" y="1255285"/>
                    <a:pt x="566031" y="1255285"/>
                    <a:pt x="566031" y="1255285"/>
                  </a:cubicBezTo>
                  <a:cubicBezTo>
                    <a:pt x="566373" y="1253834"/>
                    <a:pt x="566714" y="1252298"/>
                    <a:pt x="567140" y="1250847"/>
                  </a:cubicBezTo>
                  <a:cubicBezTo>
                    <a:pt x="567140" y="1250847"/>
                    <a:pt x="567226" y="1250762"/>
                    <a:pt x="567311" y="1250676"/>
                  </a:cubicBezTo>
                  <a:cubicBezTo>
                    <a:pt x="567994" y="1251103"/>
                    <a:pt x="568591" y="1251444"/>
                    <a:pt x="569273" y="1251871"/>
                  </a:cubicBezTo>
                  <a:lnTo>
                    <a:pt x="569615" y="1252042"/>
                  </a:lnTo>
                  <a:close/>
                  <a:moveTo>
                    <a:pt x="556732" y="1267575"/>
                  </a:moveTo>
                  <a:cubicBezTo>
                    <a:pt x="550503" y="1262966"/>
                    <a:pt x="544190" y="1258272"/>
                    <a:pt x="537962" y="1253663"/>
                  </a:cubicBezTo>
                  <a:cubicBezTo>
                    <a:pt x="539071" y="1247348"/>
                    <a:pt x="540095" y="1241117"/>
                    <a:pt x="541033" y="1234802"/>
                  </a:cubicBezTo>
                  <a:cubicBezTo>
                    <a:pt x="542569" y="1235740"/>
                    <a:pt x="544020" y="1236679"/>
                    <a:pt x="545555" y="1237533"/>
                  </a:cubicBezTo>
                  <a:cubicBezTo>
                    <a:pt x="544532" y="1239496"/>
                    <a:pt x="543507" y="1241373"/>
                    <a:pt x="542484" y="1243336"/>
                  </a:cubicBezTo>
                  <a:cubicBezTo>
                    <a:pt x="542484" y="1243336"/>
                    <a:pt x="542654" y="1243507"/>
                    <a:pt x="542740" y="1243507"/>
                  </a:cubicBezTo>
                  <a:cubicBezTo>
                    <a:pt x="543934" y="1241715"/>
                    <a:pt x="545128" y="1239837"/>
                    <a:pt x="546323" y="1238045"/>
                  </a:cubicBezTo>
                  <a:cubicBezTo>
                    <a:pt x="549906" y="1240179"/>
                    <a:pt x="553490" y="1242397"/>
                    <a:pt x="556988" y="1244531"/>
                  </a:cubicBezTo>
                  <a:lnTo>
                    <a:pt x="554002" y="1248628"/>
                  </a:lnTo>
                  <a:lnTo>
                    <a:pt x="550077" y="1253749"/>
                  </a:lnTo>
                  <a:cubicBezTo>
                    <a:pt x="550077" y="1253749"/>
                    <a:pt x="550248" y="1254005"/>
                    <a:pt x="550248" y="1253919"/>
                  </a:cubicBezTo>
                  <a:lnTo>
                    <a:pt x="554855" y="1249311"/>
                  </a:lnTo>
                  <a:lnTo>
                    <a:pt x="557756" y="1246153"/>
                  </a:lnTo>
                  <a:cubicBezTo>
                    <a:pt x="558353" y="1249738"/>
                    <a:pt x="558865" y="1253407"/>
                    <a:pt x="559377" y="1256992"/>
                  </a:cubicBezTo>
                  <a:cubicBezTo>
                    <a:pt x="557414" y="1259211"/>
                    <a:pt x="555367" y="1261430"/>
                    <a:pt x="553319" y="1263564"/>
                  </a:cubicBezTo>
                  <a:cubicBezTo>
                    <a:pt x="553319" y="1263564"/>
                    <a:pt x="553490" y="1263820"/>
                    <a:pt x="553490" y="1263735"/>
                  </a:cubicBezTo>
                  <a:cubicBezTo>
                    <a:pt x="555367" y="1262113"/>
                    <a:pt x="557244" y="1260491"/>
                    <a:pt x="559035" y="1258784"/>
                  </a:cubicBezTo>
                  <a:cubicBezTo>
                    <a:pt x="558268" y="1261686"/>
                    <a:pt x="557500" y="1264673"/>
                    <a:pt x="556732" y="1267575"/>
                  </a:cubicBezTo>
                  <a:close/>
                  <a:moveTo>
                    <a:pt x="509296" y="1260748"/>
                  </a:moveTo>
                  <a:cubicBezTo>
                    <a:pt x="509296" y="1260748"/>
                    <a:pt x="508442" y="1260150"/>
                    <a:pt x="508101" y="1259809"/>
                  </a:cubicBezTo>
                  <a:cubicBezTo>
                    <a:pt x="508442" y="1258955"/>
                    <a:pt x="508698" y="1258102"/>
                    <a:pt x="509039" y="1257163"/>
                  </a:cubicBezTo>
                  <a:lnTo>
                    <a:pt x="509296" y="1259723"/>
                  </a:lnTo>
                  <a:lnTo>
                    <a:pt x="509296" y="1260662"/>
                  </a:lnTo>
                  <a:close/>
                  <a:moveTo>
                    <a:pt x="503238" y="1256309"/>
                  </a:moveTo>
                  <a:cubicBezTo>
                    <a:pt x="499399" y="1253493"/>
                    <a:pt x="495559" y="1250676"/>
                    <a:pt x="491720" y="1247860"/>
                  </a:cubicBezTo>
                  <a:cubicBezTo>
                    <a:pt x="493597" y="1242056"/>
                    <a:pt x="495303" y="1236252"/>
                    <a:pt x="497010" y="1230449"/>
                  </a:cubicBezTo>
                  <a:cubicBezTo>
                    <a:pt x="498204" y="1231388"/>
                    <a:pt x="499399" y="1232326"/>
                    <a:pt x="500678" y="1233180"/>
                  </a:cubicBezTo>
                  <a:lnTo>
                    <a:pt x="500678" y="1233180"/>
                  </a:lnTo>
                  <a:cubicBezTo>
                    <a:pt x="500678" y="1233180"/>
                    <a:pt x="500678" y="1233180"/>
                    <a:pt x="500678" y="1233180"/>
                  </a:cubicBezTo>
                  <a:lnTo>
                    <a:pt x="500678" y="1233180"/>
                  </a:lnTo>
                  <a:cubicBezTo>
                    <a:pt x="500678" y="1233180"/>
                    <a:pt x="500678" y="1233180"/>
                    <a:pt x="500678" y="1233180"/>
                  </a:cubicBezTo>
                  <a:cubicBezTo>
                    <a:pt x="502811" y="1234716"/>
                    <a:pt x="505030" y="1236167"/>
                    <a:pt x="507163" y="1237703"/>
                  </a:cubicBezTo>
                  <a:cubicBezTo>
                    <a:pt x="507163" y="1238301"/>
                    <a:pt x="507333" y="1238984"/>
                    <a:pt x="507333" y="1239581"/>
                  </a:cubicBezTo>
                  <a:lnTo>
                    <a:pt x="507589" y="1242312"/>
                  </a:lnTo>
                  <a:cubicBezTo>
                    <a:pt x="506821" y="1244702"/>
                    <a:pt x="506054" y="1247177"/>
                    <a:pt x="505200" y="1249567"/>
                  </a:cubicBezTo>
                  <a:lnTo>
                    <a:pt x="505200" y="1249567"/>
                  </a:lnTo>
                  <a:cubicBezTo>
                    <a:pt x="505200" y="1249567"/>
                    <a:pt x="505200" y="1249567"/>
                    <a:pt x="505200" y="1249567"/>
                  </a:cubicBezTo>
                  <a:lnTo>
                    <a:pt x="505200" y="1249567"/>
                  </a:lnTo>
                  <a:cubicBezTo>
                    <a:pt x="505200" y="1249567"/>
                    <a:pt x="505200" y="1249567"/>
                    <a:pt x="505200" y="1249567"/>
                  </a:cubicBezTo>
                  <a:cubicBezTo>
                    <a:pt x="504518" y="1251786"/>
                    <a:pt x="503835" y="1253919"/>
                    <a:pt x="503153" y="1256139"/>
                  </a:cubicBezTo>
                  <a:close/>
                  <a:moveTo>
                    <a:pt x="486857" y="1244275"/>
                  </a:moveTo>
                  <a:cubicBezTo>
                    <a:pt x="486431" y="1243934"/>
                    <a:pt x="485918" y="1243592"/>
                    <a:pt x="485492" y="1243251"/>
                  </a:cubicBezTo>
                  <a:cubicBezTo>
                    <a:pt x="484894" y="1235570"/>
                    <a:pt x="484212" y="1227888"/>
                    <a:pt x="483530" y="1220207"/>
                  </a:cubicBezTo>
                  <a:cubicBezTo>
                    <a:pt x="486601" y="1222597"/>
                    <a:pt x="489672" y="1224901"/>
                    <a:pt x="492829" y="1227205"/>
                  </a:cubicBezTo>
                  <a:cubicBezTo>
                    <a:pt x="490952" y="1232924"/>
                    <a:pt x="488905" y="1238557"/>
                    <a:pt x="486943" y="1244190"/>
                  </a:cubicBezTo>
                  <a:close/>
                  <a:moveTo>
                    <a:pt x="483103" y="1241544"/>
                  </a:moveTo>
                  <a:cubicBezTo>
                    <a:pt x="477557" y="1237789"/>
                    <a:pt x="472012" y="1233948"/>
                    <a:pt x="466552" y="1230193"/>
                  </a:cubicBezTo>
                  <a:lnTo>
                    <a:pt x="472012" y="1211331"/>
                  </a:lnTo>
                  <a:cubicBezTo>
                    <a:pt x="474657" y="1213379"/>
                    <a:pt x="477387" y="1215513"/>
                    <a:pt x="480117" y="1217561"/>
                  </a:cubicBezTo>
                  <a:cubicBezTo>
                    <a:pt x="481226" y="1225584"/>
                    <a:pt x="482250" y="1233521"/>
                    <a:pt x="483189" y="1241544"/>
                  </a:cubicBezTo>
                  <a:close/>
                  <a:moveTo>
                    <a:pt x="463310" y="1227973"/>
                  </a:moveTo>
                  <a:cubicBezTo>
                    <a:pt x="462883" y="1219780"/>
                    <a:pt x="462286" y="1211501"/>
                    <a:pt x="461688" y="1203308"/>
                  </a:cubicBezTo>
                  <a:cubicBezTo>
                    <a:pt x="465016" y="1205868"/>
                    <a:pt x="468343" y="1208514"/>
                    <a:pt x="471670" y="1211075"/>
                  </a:cubicBezTo>
                  <a:lnTo>
                    <a:pt x="465101" y="1229169"/>
                  </a:lnTo>
                  <a:cubicBezTo>
                    <a:pt x="464504" y="1228742"/>
                    <a:pt x="463907" y="1228315"/>
                    <a:pt x="463310" y="1227888"/>
                  </a:cubicBezTo>
                  <a:close/>
                  <a:moveTo>
                    <a:pt x="461347" y="1198272"/>
                  </a:moveTo>
                  <a:cubicBezTo>
                    <a:pt x="460920" y="1192810"/>
                    <a:pt x="460494" y="1187348"/>
                    <a:pt x="460067" y="1181885"/>
                  </a:cubicBezTo>
                  <a:cubicBezTo>
                    <a:pt x="465613" y="1185812"/>
                    <a:pt x="471159" y="1189738"/>
                    <a:pt x="476704" y="1193578"/>
                  </a:cubicBezTo>
                  <a:cubicBezTo>
                    <a:pt x="477557" y="1199297"/>
                    <a:pt x="478325" y="1205015"/>
                    <a:pt x="479178" y="1210733"/>
                  </a:cubicBezTo>
                  <a:cubicBezTo>
                    <a:pt x="473206" y="1206551"/>
                    <a:pt x="467319" y="1202454"/>
                    <a:pt x="461432" y="1198272"/>
                  </a:cubicBezTo>
                  <a:close/>
                  <a:moveTo>
                    <a:pt x="459470" y="1175826"/>
                  </a:moveTo>
                  <a:cubicBezTo>
                    <a:pt x="458873" y="1169083"/>
                    <a:pt x="458190" y="1162341"/>
                    <a:pt x="457423" y="1155684"/>
                  </a:cubicBezTo>
                  <a:cubicBezTo>
                    <a:pt x="462456" y="1159780"/>
                    <a:pt x="467575" y="1163792"/>
                    <a:pt x="472609" y="1167888"/>
                  </a:cubicBezTo>
                  <a:cubicBezTo>
                    <a:pt x="473633" y="1174033"/>
                    <a:pt x="474571" y="1180093"/>
                    <a:pt x="475595" y="1186238"/>
                  </a:cubicBezTo>
                  <a:cubicBezTo>
                    <a:pt x="470220" y="1182824"/>
                    <a:pt x="464845" y="1179325"/>
                    <a:pt x="459470" y="1175826"/>
                  </a:cubicBezTo>
                  <a:close/>
                  <a:moveTo>
                    <a:pt x="456996" y="1151587"/>
                  </a:moveTo>
                  <a:cubicBezTo>
                    <a:pt x="456057" y="1143479"/>
                    <a:pt x="455033" y="1135285"/>
                    <a:pt x="454010" y="1127177"/>
                  </a:cubicBezTo>
                  <a:cubicBezTo>
                    <a:pt x="458446" y="1130420"/>
                    <a:pt x="462883" y="1133664"/>
                    <a:pt x="467319" y="1136907"/>
                  </a:cubicBezTo>
                  <a:cubicBezTo>
                    <a:pt x="468855" y="1145356"/>
                    <a:pt x="470306" y="1153806"/>
                    <a:pt x="471756" y="1162255"/>
                  </a:cubicBezTo>
                  <a:cubicBezTo>
                    <a:pt x="466807" y="1158671"/>
                    <a:pt x="461944" y="1155171"/>
                    <a:pt x="456996" y="1151587"/>
                  </a:cubicBezTo>
                  <a:close/>
                  <a:moveTo>
                    <a:pt x="474060" y="1141857"/>
                  </a:moveTo>
                  <a:cubicBezTo>
                    <a:pt x="481482" y="1147234"/>
                    <a:pt x="488819" y="1152696"/>
                    <a:pt x="496242" y="1158073"/>
                  </a:cubicBezTo>
                  <a:cubicBezTo>
                    <a:pt x="497607" y="1166267"/>
                    <a:pt x="498972" y="1174460"/>
                    <a:pt x="500252" y="1182653"/>
                  </a:cubicBezTo>
                  <a:cubicBezTo>
                    <a:pt x="492659" y="1177277"/>
                    <a:pt x="485065" y="1171900"/>
                    <a:pt x="477557" y="1166523"/>
                  </a:cubicBezTo>
                  <a:cubicBezTo>
                    <a:pt x="476448" y="1158329"/>
                    <a:pt x="475339" y="1150136"/>
                    <a:pt x="474060" y="1141857"/>
                  </a:cubicBezTo>
                  <a:close/>
                  <a:moveTo>
                    <a:pt x="473377" y="1137504"/>
                  </a:moveTo>
                  <a:cubicBezTo>
                    <a:pt x="473036" y="1135285"/>
                    <a:pt x="472694" y="1132981"/>
                    <a:pt x="472353" y="1130762"/>
                  </a:cubicBezTo>
                  <a:lnTo>
                    <a:pt x="472353" y="1130762"/>
                  </a:lnTo>
                  <a:cubicBezTo>
                    <a:pt x="472353" y="1130762"/>
                    <a:pt x="472353" y="1130420"/>
                    <a:pt x="472353" y="1130420"/>
                  </a:cubicBezTo>
                  <a:lnTo>
                    <a:pt x="472353" y="1130079"/>
                  </a:lnTo>
                  <a:cubicBezTo>
                    <a:pt x="472353" y="1130079"/>
                    <a:pt x="472353" y="1130079"/>
                    <a:pt x="472353" y="1130079"/>
                  </a:cubicBezTo>
                  <a:cubicBezTo>
                    <a:pt x="471244" y="1124019"/>
                    <a:pt x="470049" y="1117959"/>
                    <a:pt x="468770" y="1111900"/>
                  </a:cubicBezTo>
                  <a:lnTo>
                    <a:pt x="485918" y="1123336"/>
                  </a:lnTo>
                  <a:cubicBezTo>
                    <a:pt x="487539" y="1124446"/>
                    <a:pt x="489160" y="1125555"/>
                    <a:pt x="490781" y="1126580"/>
                  </a:cubicBezTo>
                  <a:cubicBezTo>
                    <a:pt x="490781" y="1126921"/>
                    <a:pt x="490867" y="1127262"/>
                    <a:pt x="490952" y="1127689"/>
                  </a:cubicBezTo>
                  <a:lnTo>
                    <a:pt x="490952" y="1127689"/>
                  </a:lnTo>
                  <a:cubicBezTo>
                    <a:pt x="490952" y="1127689"/>
                    <a:pt x="490952" y="1127774"/>
                    <a:pt x="490952" y="1127774"/>
                  </a:cubicBezTo>
                  <a:lnTo>
                    <a:pt x="490952" y="1127774"/>
                  </a:lnTo>
                  <a:cubicBezTo>
                    <a:pt x="490952" y="1127774"/>
                    <a:pt x="490952" y="1127774"/>
                    <a:pt x="490952" y="1127774"/>
                  </a:cubicBezTo>
                  <a:cubicBezTo>
                    <a:pt x="492488" y="1135712"/>
                    <a:pt x="493938" y="1143735"/>
                    <a:pt x="495303" y="1151757"/>
                  </a:cubicBezTo>
                  <a:cubicBezTo>
                    <a:pt x="488051" y="1146978"/>
                    <a:pt x="480799" y="1142113"/>
                    <a:pt x="473462" y="1137333"/>
                  </a:cubicBezTo>
                  <a:close/>
                  <a:moveTo>
                    <a:pt x="461603" y="1079382"/>
                  </a:moveTo>
                  <a:cubicBezTo>
                    <a:pt x="469026" y="1084503"/>
                    <a:pt x="476363" y="1089709"/>
                    <a:pt x="483700" y="1094915"/>
                  </a:cubicBezTo>
                  <a:cubicBezTo>
                    <a:pt x="484127" y="1095257"/>
                    <a:pt x="484553" y="1095513"/>
                    <a:pt x="484980" y="1095854"/>
                  </a:cubicBezTo>
                  <a:cubicBezTo>
                    <a:pt x="486772" y="1105157"/>
                    <a:pt x="488393" y="1114546"/>
                    <a:pt x="490014" y="1123849"/>
                  </a:cubicBezTo>
                  <a:cubicBezTo>
                    <a:pt x="488819" y="1123166"/>
                    <a:pt x="487710" y="1122483"/>
                    <a:pt x="486516" y="1121885"/>
                  </a:cubicBezTo>
                  <a:lnTo>
                    <a:pt x="468428" y="1111473"/>
                  </a:lnTo>
                  <a:cubicBezTo>
                    <a:pt x="466210" y="1100719"/>
                    <a:pt x="463907" y="1090051"/>
                    <a:pt x="461518" y="1079382"/>
                  </a:cubicBezTo>
                  <a:close/>
                  <a:moveTo>
                    <a:pt x="429950" y="949482"/>
                  </a:moveTo>
                  <a:cubicBezTo>
                    <a:pt x="437800" y="955200"/>
                    <a:pt x="445649" y="960833"/>
                    <a:pt x="453583" y="966381"/>
                  </a:cubicBezTo>
                  <a:cubicBezTo>
                    <a:pt x="455631" y="972184"/>
                    <a:pt x="457678" y="977988"/>
                    <a:pt x="459641" y="983877"/>
                  </a:cubicBezTo>
                  <a:cubicBezTo>
                    <a:pt x="459299" y="983621"/>
                    <a:pt x="458873" y="983365"/>
                    <a:pt x="458532" y="983194"/>
                  </a:cubicBezTo>
                  <a:lnTo>
                    <a:pt x="456911" y="978329"/>
                  </a:lnTo>
                  <a:cubicBezTo>
                    <a:pt x="456911" y="978329"/>
                    <a:pt x="456655" y="978329"/>
                    <a:pt x="456655" y="978329"/>
                  </a:cubicBezTo>
                  <a:lnTo>
                    <a:pt x="457934" y="982768"/>
                  </a:lnTo>
                  <a:cubicBezTo>
                    <a:pt x="450256" y="977988"/>
                    <a:pt x="442663" y="973294"/>
                    <a:pt x="434984" y="968514"/>
                  </a:cubicBezTo>
                  <a:cubicBezTo>
                    <a:pt x="433363" y="962199"/>
                    <a:pt x="431657" y="955797"/>
                    <a:pt x="429950" y="949482"/>
                  </a:cubicBezTo>
                  <a:close/>
                  <a:moveTo>
                    <a:pt x="439165" y="910563"/>
                  </a:moveTo>
                  <a:cubicBezTo>
                    <a:pt x="439847" y="911075"/>
                    <a:pt x="440615" y="911502"/>
                    <a:pt x="441298" y="912014"/>
                  </a:cubicBezTo>
                  <a:cubicBezTo>
                    <a:pt x="441212" y="913294"/>
                    <a:pt x="441127" y="914574"/>
                    <a:pt x="440956" y="915854"/>
                  </a:cubicBezTo>
                  <a:cubicBezTo>
                    <a:pt x="440359" y="914062"/>
                    <a:pt x="439676" y="912355"/>
                    <a:pt x="439079" y="910563"/>
                  </a:cubicBezTo>
                  <a:close/>
                  <a:moveTo>
                    <a:pt x="435325" y="899894"/>
                  </a:moveTo>
                  <a:cubicBezTo>
                    <a:pt x="431657" y="890591"/>
                    <a:pt x="427903" y="881374"/>
                    <a:pt x="424063" y="872156"/>
                  </a:cubicBezTo>
                  <a:cubicBezTo>
                    <a:pt x="428159" y="875314"/>
                    <a:pt x="432339" y="878472"/>
                    <a:pt x="436520" y="881630"/>
                  </a:cubicBezTo>
                  <a:cubicBezTo>
                    <a:pt x="436520" y="884617"/>
                    <a:pt x="436349" y="887604"/>
                    <a:pt x="436264" y="890676"/>
                  </a:cubicBezTo>
                  <a:cubicBezTo>
                    <a:pt x="436093" y="894176"/>
                    <a:pt x="435922" y="897675"/>
                    <a:pt x="435752" y="901089"/>
                  </a:cubicBezTo>
                  <a:cubicBezTo>
                    <a:pt x="435752" y="900918"/>
                    <a:pt x="435581" y="900662"/>
                    <a:pt x="435496" y="900491"/>
                  </a:cubicBezTo>
                  <a:lnTo>
                    <a:pt x="435496" y="900491"/>
                  </a:lnTo>
                  <a:cubicBezTo>
                    <a:pt x="435496" y="900491"/>
                    <a:pt x="435411" y="900235"/>
                    <a:pt x="435411" y="900235"/>
                  </a:cubicBezTo>
                  <a:lnTo>
                    <a:pt x="435411" y="899979"/>
                  </a:lnTo>
                  <a:cubicBezTo>
                    <a:pt x="435411" y="899979"/>
                    <a:pt x="435325" y="899979"/>
                    <a:pt x="435325" y="899979"/>
                  </a:cubicBezTo>
                  <a:close/>
                  <a:moveTo>
                    <a:pt x="379357" y="793635"/>
                  </a:moveTo>
                  <a:cubicBezTo>
                    <a:pt x="376627" y="786722"/>
                    <a:pt x="373897" y="779809"/>
                    <a:pt x="371252" y="772896"/>
                  </a:cubicBezTo>
                  <a:cubicBezTo>
                    <a:pt x="372617" y="772298"/>
                    <a:pt x="373982" y="771786"/>
                    <a:pt x="375347" y="771189"/>
                  </a:cubicBezTo>
                  <a:lnTo>
                    <a:pt x="375347" y="771189"/>
                  </a:lnTo>
                  <a:cubicBezTo>
                    <a:pt x="375859" y="771616"/>
                    <a:pt x="376371" y="771957"/>
                    <a:pt x="376969" y="772384"/>
                  </a:cubicBezTo>
                  <a:lnTo>
                    <a:pt x="385074" y="790392"/>
                  </a:lnTo>
                  <a:cubicBezTo>
                    <a:pt x="386609" y="793977"/>
                    <a:pt x="388230" y="797561"/>
                    <a:pt x="389766" y="801146"/>
                  </a:cubicBezTo>
                  <a:cubicBezTo>
                    <a:pt x="386950" y="799097"/>
                    <a:pt x="384220" y="797135"/>
                    <a:pt x="381405" y="795086"/>
                  </a:cubicBezTo>
                  <a:cubicBezTo>
                    <a:pt x="380722" y="794574"/>
                    <a:pt x="380040" y="794062"/>
                    <a:pt x="379357" y="793550"/>
                  </a:cubicBezTo>
                  <a:close/>
                  <a:moveTo>
                    <a:pt x="366901" y="761971"/>
                  </a:moveTo>
                  <a:cubicBezTo>
                    <a:pt x="360843" y="746523"/>
                    <a:pt x="354701" y="731075"/>
                    <a:pt x="348558" y="715627"/>
                  </a:cubicBezTo>
                  <a:cubicBezTo>
                    <a:pt x="354530" y="715627"/>
                    <a:pt x="360502" y="715371"/>
                    <a:pt x="366474" y="715286"/>
                  </a:cubicBezTo>
                  <a:cubicBezTo>
                    <a:pt x="369204" y="722199"/>
                    <a:pt x="371935" y="729026"/>
                    <a:pt x="374579" y="736025"/>
                  </a:cubicBezTo>
                  <a:cubicBezTo>
                    <a:pt x="373726" y="735342"/>
                    <a:pt x="372788" y="734660"/>
                    <a:pt x="371935" y="733977"/>
                  </a:cubicBezTo>
                  <a:cubicBezTo>
                    <a:pt x="369034" y="731758"/>
                    <a:pt x="366218" y="729368"/>
                    <a:pt x="363915" y="726551"/>
                  </a:cubicBezTo>
                  <a:cubicBezTo>
                    <a:pt x="361612" y="723735"/>
                    <a:pt x="359820" y="720492"/>
                    <a:pt x="359308" y="716822"/>
                  </a:cubicBezTo>
                  <a:cubicBezTo>
                    <a:pt x="359308" y="716736"/>
                    <a:pt x="359052" y="716822"/>
                    <a:pt x="359052" y="716822"/>
                  </a:cubicBezTo>
                  <a:cubicBezTo>
                    <a:pt x="359308" y="720577"/>
                    <a:pt x="360929" y="724076"/>
                    <a:pt x="363062" y="727064"/>
                  </a:cubicBezTo>
                  <a:cubicBezTo>
                    <a:pt x="365195" y="730136"/>
                    <a:pt x="367925" y="732696"/>
                    <a:pt x="370655" y="735172"/>
                  </a:cubicBezTo>
                  <a:cubicBezTo>
                    <a:pt x="372446" y="736793"/>
                    <a:pt x="374324" y="738415"/>
                    <a:pt x="376115" y="739951"/>
                  </a:cubicBezTo>
                  <a:cubicBezTo>
                    <a:pt x="377395" y="743450"/>
                    <a:pt x="378675" y="746864"/>
                    <a:pt x="379954" y="750364"/>
                  </a:cubicBezTo>
                  <a:cubicBezTo>
                    <a:pt x="380466" y="751900"/>
                    <a:pt x="380978" y="753351"/>
                    <a:pt x="381575" y="754887"/>
                  </a:cubicBezTo>
                  <a:cubicBezTo>
                    <a:pt x="378333" y="756509"/>
                    <a:pt x="375091" y="758130"/>
                    <a:pt x="371764" y="759667"/>
                  </a:cubicBezTo>
                  <a:lnTo>
                    <a:pt x="367328" y="751047"/>
                  </a:lnTo>
                  <a:cubicBezTo>
                    <a:pt x="367328" y="751047"/>
                    <a:pt x="366987" y="751047"/>
                    <a:pt x="367071" y="751132"/>
                  </a:cubicBezTo>
                  <a:lnTo>
                    <a:pt x="371167" y="759923"/>
                  </a:lnTo>
                  <a:cubicBezTo>
                    <a:pt x="369716" y="760606"/>
                    <a:pt x="368266" y="761203"/>
                    <a:pt x="366901" y="761800"/>
                  </a:cubicBezTo>
                  <a:close/>
                  <a:moveTo>
                    <a:pt x="363317" y="634717"/>
                  </a:moveTo>
                  <a:cubicBezTo>
                    <a:pt x="365280" y="640094"/>
                    <a:pt x="367242" y="645470"/>
                    <a:pt x="369119" y="650847"/>
                  </a:cubicBezTo>
                  <a:cubicBezTo>
                    <a:pt x="368949" y="655968"/>
                    <a:pt x="368692" y="661089"/>
                    <a:pt x="368437" y="666210"/>
                  </a:cubicBezTo>
                  <a:cubicBezTo>
                    <a:pt x="368095" y="665783"/>
                    <a:pt x="367754" y="665442"/>
                    <a:pt x="367413" y="665015"/>
                  </a:cubicBezTo>
                  <a:lnTo>
                    <a:pt x="367413" y="665015"/>
                  </a:lnTo>
                  <a:cubicBezTo>
                    <a:pt x="367413" y="665015"/>
                    <a:pt x="367413" y="665015"/>
                    <a:pt x="367413" y="665015"/>
                  </a:cubicBezTo>
                  <a:lnTo>
                    <a:pt x="367413" y="665015"/>
                  </a:lnTo>
                  <a:cubicBezTo>
                    <a:pt x="367413" y="665015"/>
                    <a:pt x="367413" y="665015"/>
                    <a:pt x="367413" y="665015"/>
                  </a:cubicBezTo>
                  <a:cubicBezTo>
                    <a:pt x="365707" y="663223"/>
                    <a:pt x="364086" y="661431"/>
                    <a:pt x="362379" y="659638"/>
                  </a:cubicBezTo>
                  <a:cubicBezTo>
                    <a:pt x="357601" y="648628"/>
                    <a:pt x="352824" y="637618"/>
                    <a:pt x="348046" y="626608"/>
                  </a:cubicBezTo>
                  <a:lnTo>
                    <a:pt x="340709" y="609880"/>
                  </a:lnTo>
                  <a:cubicBezTo>
                    <a:pt x="348046" y="618330"/>
                    <a:pt x="355554" y="626608"/>
                    <a:pt x="363317" y="634802"/>
                  </a:cubicBezTo>
                  <a:close/>
                  <a:moveTo>
                    <a:pt x="379357" y="679268"/>
                  </a:moveTo>
                  <a:cubicBezTo>
                    <a:pt x="377651" y="677220"/>
                    <a:pt x="375859" y="675172"/>
                    <a:pt x="374153" y="673038"/>
                  </a:cubicBezTo>
                  <a:cubicBezTo>
                    <a:pt x="374153" y="672611"/>
                    <a:pt x="374153" y="672099"/>
                    <a:pt x="374153" y="671672"/>
                  </a:cubicBezTo>
                  <a:lnTo>
                    <a:pt x="374153" y="671672"/>
                  </a:lnTo>
                  <a:cubicBezTo>
                    <a:pt x="374153" y="671672"/>
                    <a:pt x="374153" y="671672"/>
                    <a:pt x="374153" y="671672"/>
                  </a:cubicBezTo>
                  <a:lnTo>
                    <a:pt x="374153" y="671672"/>
                  </a:lnTo>
                  <a:cubicBezTo>
                    <a:pt x="373897" y="668514"/>
                    <a:pt x="373556" y="665442"/>
                    <a:pt x="373129" y="662284"/>
                  </a:cubicBezTo>
                  <a:cubicBezTo>
                    <a:pt x="375177" y="667917"/>
                    <a:pt x="377224" y="673550"/>
                    <a:pt x="379187" y="679268"/>
                  </a:cubicBezTo>
                  <a:close/>
                  <a:moveTo>
                    <a:pt x="393094" y="699667"/>
                  </a:moveTo>
                  <a:cubicBezTo>
                    <a:pt x="394032" y="700520"/>
                    <a:pt x="394970" y="701459"/>
                    <a:pt x="395909" y="702312"/>
                  </a:cubicBezTo>
                  <a:cubicBezTo>
                    <a:pt x="395909" y="702995"/>
                    <a:pt x="395909" y="703678"/>
                    <a:pt x="395994" y="704361"/>
                  </a:cubicBezTo>
                  <a:cubicBezTo>
                    <a:pt x="395397" y="703678"/>
                    <a:pt x="394715" y="703080"/>
                    <a:pt x="394117" y="702398"/>
                  </a:cubicBezTo>
                  <a:cubicBezTo>
                    <a:pt x="393776" y="701459"/>
                    <a:pt x="393435" y="700520"/>
                    <a:pt x="393094" y="699581"/>
                  </a:cubicBezTo>
                  <a:close/>
                  <a:moveTo>
                    <a:pt x="398895" y="705214"/>
                  </a:moveTo>
                  <a:cubicBezTo>
                    <a:pt x="398895" y="705214"/>
                    <a:pt x="399151" y="705385"/>
                    <a:pt x="399236" y="705556"/>
                  </a:cubicBezTo>
                  <a:cubicBezTo>
                    <a:pt x="399492" y="706153"/>
                    <a:pt x="399833" y="706751"/>
                    <a:pt x="400089" y="707348"/>
                  </a:cubicBezTo>
                  <a:cubicBezTo>
                    <a:pt x="399833" y="707348"/>
                    <a:pt x="399492" y="707263"/>
                    <a:pt x="399236" y="707177"/>
                  </a:cubicBezTo>
                  <a:cubicBezTo>
                    <a:pt x="399151" y="706495"/>
                    <a:pt x="399065" y="705897"/>
                    <a:pt x="398981" y="705214"/>
                  </a:cubicBezTo>
                  <a:close/>
                  <a:moveTo>
                    <a:pt x="412290" y="723820"/>
                  </a:moveTo>
                  <a:lnTo>
                    <a:pt x="414764" y="726039"/>
                  </a:lnTo>
                  <a:cubicBezTo>
                    <a:pt x="414764" y="727576"/>
                    <a:pt x="414849" y="729197"/>
                    <a:pt x="414935" y="730734"/>
                  </a:cubicBezTo>
                  <a:cubicBezTo>
                    <a:pt x="414081" y="728429"/>
                    <a:pt x="413143" y="726125"/>
                    <a:pt x="412290" y="723820"/>
                  </a:cubicBezTo>
                  <a:close/>
                  <a:moveTo>
                    <a:pt x="417153" y="728173"/>
                  </a:moveTo>
                  <a:lnTo>
                    <a:pt x="421334" y="731928"/>
                  </a:lnTo>
                  <a:cubicBezTo>
                    <a:pt x="420224" y="732782"/>
                    <a:pt x="419115" y="733550"/>
                    <a:pt x="418006" y="734318"/>
                  </a:cubicBezTo>
                  <a:cubicBezTo>
                    <a:pt x="417750" y="732270"/>
                    <a:pt x="417409" y="730221"/>
                    <a:pt x="417153" y="728173"/>
                  </a:cubicBezTo>
                  <a:close/>
                  <a:moveTo>
                    <a:pt x="437629" y="763251"/>
                  </a:moveTo>
                  <a:cubicBezTo>
                    <a:pt x="438312" y="764702"/>
                    <a:pt x="438909" y="766239"/>
                    <a:pt x="439591" y="767689"/>
                  </a:cubicBezTo>
                  <a:cubicBezTo>
                    <a:pt x="439079" y="767177"/>
                    <a:pt x="438482" y="766751"/>
                    <a:pt x="437970" y="766239"/>
                  </a:cubicBezTo>
                  <a:cubicBezTo>
                    <a:pt x="437885" y="765214"/>
                    <a:pt x="437714" y="764190"/>
                    <a:pt x="437629" y="763166"/>
                  </a:cubicBezTo>
                  <a:close/>
                  <a:moveTo>
                    <a:pt x="444454" y="778785"/>
                  </a:moveTo>
                  <a:cubicBezTo>
                    <a:pt x="446417" y="784759"/>
                    <a:pt x="448379" y="790734"/>
                    <a:pt x="450341" y="796708"/>
                  </a:cubicBezTo>
                  <a:cubicBezTo>
                    <a:pt x="448123" y="794745"/>
                    <a:pt x="445905" y="792782"/>
                    <a:pt x="443687" y="790819"/>
                  </a:cubicBezTo>
                  <a:cubicBezTo>
                    <a:pt x="442833" y="784930"/>
                    <a:pt x="441809" y="779126"/>
                    <a:pt x="440871" y="773322"/>
                  </a:cubicBezTo>
                  <a:lnTo>
                    <a:pt x="440615" y="772042"/>
                  </a:lnTo>
                  <a:lnTo>
                    <a:pt x="440188" y="773322"/>
                  </a:lnTo>
                  <a:lnTo>
                    <a:pt x="439079" y="776907"/>
                  </a:lnTo>
                  <a:cubicBezTo>
                    <a:pt x="438824" y="774773"/>
                    <a:pt x="438653" y="772640"/>
                    <a:pt x="438397" y="770506"/>
                  </a:cubicBezTo>
                  <a:cubicBezTo>
                    <a:pt x="439506" y="771359"/>
                    <a:pt x="440700" y="772128"/>
                    <a:pt x="441809" y="772981"/>
                  </a:cubicBezTo>
                  <a:cubicBezTo>
                    <a:pt x="442663" y="774944"/>
                    <a:pt x="443516" y="776907"/>
                    <a:pt x="444369" y="778870"/>
                  </a:cubicBezTo>
                  <a:close/>
                  <a:moveTo>
                    <a:pt x="601694" y="1227205"/>
                  </a:moveTo>
                  <a:cubicBezTo>
                    <a:pt x="600670" y="1226437"/>
                    <a:pt x="599732" y="1225755"/>
                    <a:pt x="598708" y="1224987"/>
                  </a:cubicBezTo>
                  <a:lnTo>
                    <a:pt x="598708" y="1224389"/>
                  </a:lnTo>
                  <a:cubicBezTo>
                    <a:pt x="598708" y="1224389"/>
                    <a:pt x="598452" y="1223621"/>
                    <a:pt x="598452" y="1223194"/>
                  </a:cubicBezTo>
                  <a:cubicBezTo>
                    <a:pt x="599732" y="1221402"/>
                    <a:pt x="601012" y="1219524"/>
                    <a:pt x="602377" y="1217732"/>
                  </a:cubicBezTo>
                  <a:lnTo>
                    <a:pt x="603315" y="1216452"/>
                  </a:lnTo>
                  <a:cubicBezTo>
                    <a:pt x="602888" y="1220036"/>
                    <a:pt x="602377" y="1223621"/>
                    <a:pt x="601779" y="1227205"/>
                  </a:cubicBezTo>
                  <a:close/>
                  <a:moveTo>
                    <a:pt x="601267" y="1229681"/>
                  </a:moveTo>
                  <a:cubicBezTo>
                    <a:pt x="600926" y="1231644"/>
                    <a:pt x="600585" y="1233521"/>
                    <a:pt x="600244" y="1235484"/>
                  </a:cubicBezTo>
                  <a:lnTo>
                    <a:pt x="599134" y="1228315"/>
                  </a:lnTo>
                  <a:cubicBezTo>
                    <a:pt x="599817" y="1228742"/>
                    <a:pt x="600500" y="1229169"/>
                    <a:pt x="601182" y="1229681"/>
                  </a:cubicBezTo>
                  <a:close/>
                  <a:moveTo>
                    <a:pt x="597258" y="1252469"/>
                  </a:moveTo>
                  <a:cubicBezTo>
                    <a:pt x="596575" y="1252042"/>
                    <a:pt x="595978" y="1251615"/>
                    <a:pt x="595295" y="1251188"/>
                  </a:cubicBezTo>
                  <a:cubicBezTo>
                    <a:pt x="591712" y="1248713"/>
                    <a:pt x="588129" y="1246153"/>
                    <a:pt x="584546" y="1243592"/>
                  </a:cubicBezTo>
                  <a:lnTo>
                    <a:pt x="584289" y="1241885"/>
                  </a:lnTo>
                  <a:cubicBezTo>
                    <a:pt x="584716" y="1241373"/>
                    <a:pt x="585228" y="1240947"/>
                    <a:pt x="585654" y="1240435"/>
                  </a:cubicBezTo>
                  <a:cubicBezTo>
                    <a:pt x="585654" y="1240435"/>
                    <a:pt x="585654" y="1240435"/>
                    <a:pt x="585654" y="1240435"/>
                  </a:cubicBezTo>
                  <a:cubicBezTo>
                    <a:pt x="585654" y="1240435"/>
                    <a:pt x="585654" y="1240435"/>
                    <a:pt x="585654" y="1240435"/>
                  </a:cubicBezTo>
                  <a:cubicBezTo>
                    <a:pt x="585654" y="1240435"/>
                    <a:pt x="585654" y="1240435"/>
                    <a:pt x="585654" y="1240435"/>
                  </a:cubicBezTo>
                  <a:cubicBezTo>
                    <a:pt x="585654" y="1240435"/>
                    <a:pt x="585654" y="1240435"/>
                    <a:pt x="585654" y="1240435"/>
                  </a:cubicBezTo>
                  <a:cubicBezTo>
                    <a:pt x="589238" y="1235826"/>
                    <a:pt x="592650" y="1231132"/>
                    <a:pt x="596063" y="1226352"/>
                  </a:cubicBezTo>
                  <a:cubicBezTo>
                    <a:pt x="596404" y="1226608"/>
                    <a:pt x="596831" y="1226864"/>
                    <a:pt x="597172" y="1227120"/>
                  </a:cubicBezTo>
                  <a:cubicBezTo>
                    <a:pt x="597940" y="1231217"/>
                    <a:pt x="598708" y="1235314"/>
                    <a:pt x="599476" y="1239410"/>
                  </a:cubicBezTo>
                  <a:cubicBezTo>
                    <a:pt x="598793" y="1243763"/>
                    <a:pt x="598025" y="1248116"/>
                    <a:pt x="597172" y="1252554"/>
                  </a:cubicBezTo>
                  <a:close/>
                  <a:moveTo>
                    <a:pt x="602291" y="1254773"/>
                  </a:moveTo>
                  <a:lnTo>
                    <a:pt x="602462" y="1255968"/>
                  </a:lnTo>
                  <a:cubicBezTo>
                    <a:pt x="602462" y="1255968"/>
                    <a:pt x="602206" y="1255797"/>
                    <a:pt x="602035" y="1255712"/>
                  </a:cubicBezTo>
                  <a:cubicBezTo>
                    <a:pt x="602035" y="1255371"/>
                    <a:pt x="602206" y="1255115"/>
                    <a:pt x="602291" y="1254773"/>
                  </a:cubicBezTo>
                  <a:close/>
                  <a:moveTo>
                    <a:pt x="596916" y="1254176"/>
                  </a:moveTo>
                  <a:cubicBezTo>
                    <a:pt x="596149" y="1258187"/>
                    <a:pt x="595210" y="1262198"/>
                    <a:pt x="594271" y="1266210"/>
                  </a:cubicBezTo>
                  <a:lnTo>
                    <a:pt x="580194" y="1256907"/>
                  </a:lnTo>
                  <a:cubicBezTo>
                    <a:pt x="580450" y="1256224"/>
                    <a:pt x="580706" y="1255456"/>
                    <a:pt x="580876" y="1254773"/>
                  </a:cubicBezTo>
                  <a:lnTo>
                    <a:pt x="580876" y="1254773"/>
                  </a:lnTo>
                  <a:cubicBezTo>
                    <a:pt x="580876" y="1254773"/>
                    <a:pt x="580876" y="1254602"/>
                    <a:pt x="580876" y="1254602"/>
                  </a:cubicBezTo>
                  <a:lnTo>
                    <a:pt x="580876" y="1254432"/>
                  </a:lnTo>
                  <a:cubicBezTo>
                    <a:pt x="580876" y="1254432"/>
                    <a:pt x="580876" y="1254432"/>
                    <a:pt x="580876" y="1254432"/>
                  </a:cubicBezTo>
                  <a:cubicBezTo>
                    <a:pt x="581644" y="1251444"/>
                    <a:pt x="582327" y="1248457"/>
                    <a:pt x="583009" y="1245470"/>
                  </a:cubicBezTo>
                  <a:lnTo>
                    <a:pt x="584460" y="1246409"/>
                  </a:lnTo>
                  <a:lnTo>
                    <a:pt x="584887" y="1248969"/>
                  </a:lnTo>
                  <a:cubicBezTo>
                    <a:pt x="584887" y="1248969"/>
                    <a:pt x="585142" y="1249055"/>
                    <a:pt x="585142" y="1248969"/>
                  </a:cubicBezTo>
                  <a:lnTo>
                    <a:pt x="584801" y="1246665"/>
                  </a:lnTo>
                  <a:cubicBezTo>
                    <a:pt x="587872" y="1248628"/>
                    <a:pt x="590944" y="1250591"/>
                    <a:pt x="594016" y="1252469"/>
                  </a:cubicBezTo>
                  <a:cubicBezTo>
                    <a:pt x="594954" y="1253066"/>
                    <a:pt x="595807" y="1253578"/>
                    <a:pt x="596746" y="1254176"/>
                  </a:cubicBezTo>
                  <a:close/>
                  <a:moveTo>
                    <a:pt x="574989" y="1253407"/>
                  </a:moveTo>
                  <a:lnTo>
                    <a:pt x="573710" y="1252554"/>
                  </a:lnTo>
                  <a:cubicBezTo>
                    <a:pt x="574393" y="1251871"/>
                    <a:pt x="575160" y="1251103"/>
                    <a:pt x="575843" y="1250420"/>
                  </a:cubicBezTo>
                  <a:cubicBezTo>
                    <a:pt x="575587" y="1251274"/>
                    <a:pt x="575331" y="1252042"/>
                    <a:pt x="575075" y="1252895"/>
                  </a:cubicBezTo>
                  <a:lnTo>
                    <a:pt x="575075" y="1252895"/>
                  </a:lnTo>
                  <a:cubicBezTo>
                    <a:pt x="575075" y="1252895"/>
                    <a:pt x="575075" y="1252895"/>
                    <a:pt x="575075" y="1252895"/>
                  </a:cubicBezTo>
                  <a:lnTo>
                    <a:pt x="575075" y="1252895"/>
                  </a:lnTo>
                  <a:cubicBezTo>
                    <a:pt x="575075" y="1252895"/>
                    <a:pt x="575075" y="1252895"/>
                    <a:pt x="575075" y="1252895"/>
                  </a:cubicBezTo>
                  <a:cubicBezTo>
                    <a:pt x="575075" y="1253066"/>
                    <a:pt x="575075" y="1253151"/>
                    <a:pt x="574989" y="1253322"/>
                  </a:cubicBezTo>
                  <a:close/>
                  <a:moveTo>
                    <a:pt x="574563" y="1254944"/>
                  </a:moveTo>
                  <a:cubicBezTo>
                    <a:pt x="572601" y="1262028"/>
                    <a:pt x="570553" y="1269026"/>
                    <a:pt x="568250" y="1275940"/>
                  </a:cubicBezTo>
                  <a:cubicBezTo>
                    <a:pt x="566202" y="1274403"/>
                    <a:pt x="564069" y="1272867"/>
                    <a:pt x="562022" y="1271331"/>
                  </a:cubicBezTo>
                  <a:lnTo>
                    <a:pt x="561765" y="1268941"/>
                  </a:lnTo>
                  <a:cubicBezTo>
                    <a:pt x="562534" y="1266637"/>
                    <a:pt x="563216" y="1264417"/>
                    <a:pt x="563898" y="1262113"/>
                  </a:cubicBezTo>
                  <a:lnTo>
                    <a:pt x="565776" y="1260235"/>
                  </a:lnTo>
                  <a:cubicBezTo>
                    <a:pt x="567994" y="1258016"/>
                    <a:pt x="570212" y="1255883"/>
                    <a:pt x="572430" y="1253663"/>
                  </a:cubicBezTo>
                  <a:lnTo>
                    <a:pt x="574478" y="1254858"/>
                  </a:lnTo>
                  <a:close/>
                  <a:moveTo>
                    <a:pt x="494706" y="1281487"/>
                  </a:moveTo>
                  <a:cubicBezTo>
                    <a:pt x="492317" y="1279695"/>
                    <a:pt x="489928" y="1277902"/>
                    <a:pt x="487539" y="1276110"/>
                  </a:cubicBezTo>
                  <a:lnTo>
                    <a:pt x="487539" y="1275171"/>
                  </a:lnTo>
                  <a:cubicBezTo>
                    <a:pt x="487539" y="1275171"/>
                    <a:pt x="486601" y="1261516"/>
                    <a:pt x="486601" y="1261516"/>
                  </a:cubicBezTo>
                  <a:cubicBezTo>
                    <a:pt x="487625" y="1258955"/>
                    <a:pt x="488648" y="1256395"/>
                    <a:pt x="489587" y="1253834"/>
                  </a:cubicBezTo>
                  <a:lnTo>
                    <a:pt x="489587" y="1253834"/>
                  </a:lnTo>
                  <a:cubicBezTo>
                    <a:pt x="489587" y="1253834"/>
                    <a:pt x="489587" y="1253663"/>
                    <a:pt x="489587" y="1253663"/>
                  </a:cubicBezTo>
                  <a:lnTo>
                    <a:pt x="489587" y="1253493"/>
                  </a:lnTo>
                  <a:cubicBezTo>
                    <a:pt x="489587" y="1253493"/>
                    <a:pt x="489587" y="1253493"/>
                    <a:pt x="489587" y="1253493"/>
                  </a:cubicBezTo>
                  <a:cubicBezTo>
                    <a:pt x="489587" y="1253493"/>
                    <a:pt x="489587" y="1253407"/>
                    <a:pt x="489587" y="1253322"/>
                  </a:cubicBezTo>
                  <a:cubicBezTo>
                    <a:pt x="493512" y="1255968"/>
                    <a:pt x="497436" y="1258528"/>
                    <a:pt x="501361" y="1261089"/>
                  </a:cubicBezTo>
                  <a:cubicBezTo>
                    <a:pt x="499143" y="1267917"/>
                    <a:pt x="496925" y="1274659"/>
                    <a:pt x="494535" y="1281487"/>
                  </a:cubicBezTo>
                  <a:close/>
                  <a:moveTo>
                    <a:pt x="486431" y="1275342"/>
                  </a:moveTo>
                  <a:cubicBezTo>
                    <a:pt x="485065" y="1274318"/>
                    <a:pt x="483615" y="1273294"/>
                    <a:pt x="482165" y="1272184"/>
                  </a:cubicBezTo>
                  <a:cubicBezTo>
                    <a:pt x="483273" y="1269624"/>
                    <a:pt x="484298" y="1267149"/>
                    <a:pt x="485322" y="1264588"/>
                  </a:cubicBezTo>
                  <a:lnTo>
                    <a:pt x="486345" y="1275171"/>
                  </a:lnTo>
                  <a:lnTo>
                    <a:pt x="486345" y="1275342"/>
                  </a:lnTo>
                  <a:close/>
                  <a:moveTo>
                    <a:pt x="477814" y="1268855"/>
                  </a:moveTo>
                  <a:cubicBezTo>
                    <a:pt x="473377" y="1265527"/>
                    <a:pt x="468940" y="1262198"/>
                    <a:pt x="464504" y="1258870"/>
                  </a:cubicBezTo>
                  <a:lnTo>
                    <a:pt x="463736" y="1240776"/>
                  </a:lnTo>
                  <a:cubicBezTo>
                    <a:pt x="463736" y="1240264"/>
                    <a:pt x="463736" y="1239666"/>
                    <a:pt x="463736" y="1239154"/>
                  </a:cubicBezTo>
                  <a:cubicBezTo>
                    <a:pt x="464077" y="1237874"/>
                    <a:pt x="464504" y="1236594"/>
                    <a:pt x="464845" y="1235314"/>
                  </a:cubicBezTo>
                  <a:cubicBezTo>
                    <a:pt x="470049" y="1239325"/>
                    <a:pt x="475254" y="1243251"/>
                    <a:pt x="480544" y="1247177"/>
                  </a:cubicBezTo>
                  <a:lnTo>
                    <a:pt x="480544" y="1247177"/>
                  </a:lnTo>
                  <a:cubicBezTo>
                    <a:pt x="480544" y="1247177"/>
                    <a:pt x="480544" y="1247177"/>
                    <a:pt x="480544" y="1247177"/>
                  </a:cubicBezTo>
                  <a:lnTo>
                    <a:pt x="480544" y="1247177"/>
                  </a:lnTo>
                  <a:cubicBezTo>
                    <a:pt x="480544" y="1247177"/>
                    <a:pt x="480544" y="1247177"/>
                    <a:pt x="480544" y="1247177"/>
                  </a:cubicBezTo>
                  <a:cubicBezTo>
                    <a:pt x="481568" y="1247860"/>
                    <a:pt x="482677" y="1248628"/>
                    <a:pt x="483700" y="1249311"/>
                  </a:cubicBezTo>
                  <a:cubicBezTo>
                    <a:pt x="483700" y="1249994"/>
                    <a:pt x="483871" y="1250676"/>
                    <a:pt x="483956" y="1251359"/>
                  </a:cubicBezTo>
                  <a:cubicBezTo>
                    <a:pt x="483956" y="1251359"/>
                    <a:pt x="483956" y="1251530"/>
                    <a:pt x="483956" y="1251615"/>
                  </a:cubicBezTo>
                  <a:lnTo>
                    <a:pt x="483956" y="1251615"/>
                  </a:lnTo>
                  <a:cubicBezTo>
                    <a:pt x="483956" y="1251615"/>
                    <a:pt x="483956" y="1251615"/>
                    <a:pt x="483956" y="1251615"/>
                  </a:cubicBezTo>
                  <a:lnTo>
                    <a:pt x="483956" y="1251615"/>
                  </a:lnTo>
                  <a:cubicBezTo>
                    <a:pt x="483956" y="1251615"/>
                    <a:pt x="483956" y="1251615"/>
                    <a:pt x="483956" y="1251615"/>
                  </a:cubicBezTo>
                  <a:cubicBezTo>
                    <a:pt x="481994" y="1257333"/>
                    <a:pt x="479946" y="1263052"/>
                    <a:pt x="477899" y="1268770"/>
                  </a:cubicBezTo>
                  <a:close/>
                  <a:moveTo>
                    <a:pt x="459129" y="1254858"/>
                  </a:moveTo>
                  <a:cubicBezTo>
                    <a:pt x="460153" y="1251274"/>
                    <a:pt x="461177" y="1247774"/>
                    <a:pt x="462200" y="1244190"/>
                  </a:cubicBezTo>
                  <a:lnTo>
                    <a:pt x="463224" y="1257931"/>
                  </a:lnTo>
                  <a:cubicBezTo>
                    <a:pt x="461859" y="1256907"/>
                    <a:pt x="460494" y="1255883"/>
                    <a:pt x="459044" y="1254773"/>
                  </a:cubicBezTo>
                  <a:close/>
                  <a:moveTo>
                    <a:pt x="440615" y="1241715"/>
                  </a:moveTo>
                  <a:cubicBezTo>
                    <a:pt x="441809" y="1238471"/>
                    <a:pt x="442919" y="1235228"/>
                    <a:pt x="444113" y="1231985"/>
                  </a:cubicBezTo>
                  <a:lnTo>
                    <a:pt x="447696" y="1221999"/>
                  </a:lnTo>
                  <a:cubicBezTo>
                    <a:pt x="452218" y="1225584"/>
                    <a:pt x="456740" y="1229083"/>
                    <a:pt x="461262" y="1232582"/>
                  </a:cubicBezTo>
                  <a:cubicBezTo>
                    <a:pt x="461432" y="1234289"/>
                    <a:pt x="461603" y="1235996"/>
                    <a:pt x="461774" y="1237703"/>
                  </a:cubicBezTo>
                  <a:cubicBezTo>
                    <a:pt x="459897" y="1242653"/>
                    <a:pt x="458105" y="1247604"/>
                    <a:pt x="456228" y="1252639"/>
                  </a:cubicBezTo>
                  <a:cubicBezTo>
                    <a:pt x="455290" y="1251957"/>
                    <a:pt x="454351" y="1251188"/>
                    <a:pt x="453412" y="1250506"/>
                  </a:cubicBezTo>
                  <a:lnTo>
                    <a:pt x="453412" y="1250506"/>
                  </a:lnTo>
                  <a:cubicBezTo>
                    <a:pt x="453412" y="1250506"/>
                    <a:pt x="453242" y="1250420"/>
                    <a:pt x="453242" y="1250420"/>
                  </a:cubicBezTo>
                  <a:lnTo>
                    <a:pt x="453071" y="1250420"/>
                  </a:lnTo>
                  <a:cubicBezTo>
                    <a:pt x="453071" y="1250420"/>
                    <a:pt x="453071" y="1250335"/>
                    <a:pt x="453071" y="1250335"/>
                  </a:cubicBezTo>
                  <a:cubicBezTo>
                    <a:pt x="448976" y="1247518"/>
                    <a:pt x="444796" y="1244617"/>
                    <a:pt x="440700" y="1241800"/>
                  </a:cubicBezTo>
                  <a:close/>
                  <a:moveTo>
                    <a:pt x="436008" y="1180349"/>
                  </a:moveTo>
                  <a:cubicBezTo>
                    <a:pt x="435667" y="1174887"/>
                    <a:pt x="435240" y="1169339"/>
                    <a:pt x="434813" y="1163877"/>
                  </a:cubicBezTo>
                  <a:cubicBezTo>
                    <a:pt x="441639" y="1168827"/>
                    <a:pt x="448379" y="1173692"/>
                    <a:pt x="455290" y="1178557"/>
                  </a:cubicBezTo>
                  <a:cubicBezTo>
                    <a:pt x="455375" y="1179410"/>
                    <a:pt x="455545" y="1180264"/>
                    <a:pt x="455631" y="1181032"/>
                  </a:cubicBezTo>
                  <a:cubicBezTo>
                    <a:pt x="456228" y="1185812"/>
                    <a:pt x="456825" y="1190676"/>
                    <a:pt x="457337" y="1195456"/>
                  </a:cubicBezTo>
                  <a:cubicBezTo>
                    <a:pt x="450256" y="1190420"/>
                    <a:pt x="443089" y="1185385"/>
                    <a:pt x="436008" y="1180349"/>
                  </a:cubicBezTo>
                  <a:close/>
                  <a:moveTo>
                    <a:pt x="436691" y="1039183"/>
                  </a:moveTo>
                  <a:lnTo>
                    <a:pt x="450768" y="1049425"/>
                  </a:lnTo>
                  <a:cubicBezTo>
                    <a:pt x="452304" y="1056508"/>
                    <a:pt x="453754" y="1063507"/>
                    <a:pt x="455119" y="1070591"/>
                  </a:cubicBezTo>
                  <a:cubicBezTo>
                    <a:pt x="459044" y="1090733"/>
                    <a:pt x="462627" y="1110961"/>
                    <a:pt x="466040" y="1131188"/>
                  </a:cubicBezTo>
                  <a:lnTo>
                    <a:pt x="466040" y="1131188"/>
                  </a:lnTo>
                  <a:cubicBezTo>
                    <a:pt x="466040" y="1131188"/>
                    <a:pt x="466040" y="1131359"/>
                    <a:pt x="466040" y="1131359"/>
                  </a:cubicBezTo>
                  <a:lnTo>
                    <a:pt x="466040" y="1131359"/>
                  </a:lnTo>
                  <a:cubicBezTo>
                    <a:pt x="466125" y="1131871"/>
                    <a:pt x="466210" y="1132298"/>
                    <a:pt x="466295" y="1132810"/>
                  </a:cubicBezTo>
                  <a:cubicBezTo>
                    <a:pt x="461944" y="1129994"/>
                    <a:pt x="457678" y="1127092"/>
                    <a:pt x="453328" y="1124275"/>
                  </a:cubicBezTo>
                  <a:cubicBezTo>
                    <a:pt x="453157" y="1123166"/>
                    <a:pt x="453071" y="1121971"/>
                    <a:pt x="452901" y="1120861"/>
                  </a:cubicBezTo>
                  <a:lnTo>
                    <a:pt x="452901" y="1120861"/>
                  </a:lnTo>
                  <a:cubicBezTo>
                    <a:pt x="452901" y="1120861"/>
                    <a:pt x="452901" y="1120605"/>
                    <a:pt x="452901" y="1120605"/>
                  </a:cubicBezTo>
                  <a:lnTo>
                    <a:pt x="452901" y="1120349"/>
                  </a:lnTo>
                  <a:cubicBezTo>
                    <a:pt x="452901" y="1120349"/>
                    <a:pt x="452901" y="1120349"/>
                    <a:pt x="452901" y="1120349"/>
                  </a:cubicBezTo>
                  <a:cubicBezTo>
                    <a:pt x="449658" y="1100548"/>
                    <a:pt x="445905" y="1080833"/>
                    <a:pt x="441724" y="1061203"/>
                  </a:cubicBezTo>
                  <a:cubicBezTo>
                    <a:pt x="440103" y="1053863"/>
                    <a:pt x="438482" y="1046523"/>
                    <a:pt x="436776" y="1039183"/>
                  </a:cubicBezTo>
                  <a:close/>
                  <a:moveTo>
                    <a:pt x="436434" y="1038073"/>
                  </a:moveTo>
                  <a:cubicBezTo>
                    <a:pt x="434216" y="1028429"/>
                    <a:pt x="431827" y="1018785"/>
                    <a:pt x="429438" y="1009226"/>
                  </a:cubicBezTo>
                  <a:cubicBezTo>
                    <a:pt x="434131" y="1014090"/>
                    <a:pt x="439335" y="1018358"/>
                    <a:pt x="444710" y="1022369"/>
                  </a:cubicBezTo>
                  <a:cubicBezTo>
                    <a:pt x="444966" y="1023308"/>
                    <a:pt x="445222" y="1024332"/>
                    <a:pt x="445478" y="1025271"/>
                  </a:cubicBezTo>
                  <a:cubicBezTo>
                    <a:pt x="447184" y="1032611"/>
                    <a:pt x="448805" y="1039951"/>
                    <a:pt x="450341" y="1047376"/>
                  </a:cubicBezTo>
                  <a:lnTo>
                    <a:pt x="436434" y="1037988"/>
                  </a:lnTo>
                  <a:close/>
                  <a:moveTo>
                    <a:pt x="409218" y="952384"/>
                  </a:moveTo>
                  <a:cubicBezTo>
                    <a:pt x="407171" y="944702"/>
                    <a:pt x="405038" y="936935"/>
                    <a:pt x="402905" y="929339"/>
                  </a:cubicBezTo>
                  <a:cubicBezTo>
                    <a:pt x="404014" y="930193"/>
                    <a:pt x="405038" y="930961"/>
                    <a:pt x="406147" y="931814"/>
                  </a:cubicBezTo>
                  <a:cubicBezTo>
                    <a:pt x="411436" y="935826"/>
                    <a:pt x="416812" y="939837"/>
                    <a:pt x="422187" y="943763"/>
                  </a:cubicBezTo>
                  <a:cubicBezTo>
                    <a:pt x="424234" y="950591"/>
                    <a:pt x="426367" y="957419"/>
                    <a:pt x="428329" y="964332"/>
                  </a:cubicBezTo>
                  <a:lnTo>
                    <a:pt x="409218" y="952384"/>
                  </a:lnTo>
                  <a:close/>
                  <a:moveTo>
                    <a:pt x="392837" y="898273"/>
                  </a:moveTo>
                  <a:cubicBezTo>
                    <a:pt x="389766" y="889652"/>
                    <a:pt x="386524" y="881117"/>
                    <a:pt x="383282" y="872583"/>
                  </a:cubicBezTo>
                  <a:lnTo>
                    <a:pt x="389424" y="876850"/>
                  </a:lnTo>
                  <a:cubicBezTo>
                    <a:pt x="394800" y="880605"/>
                    <a:pt x="400260" y="884275"/>
                    <a:pt x="405635" y="888031"/>
                  </a:cubicBezTo>
                  <a:cubicBezTo>
                    <a:pt x="408024" y="895968"/>
                    <a:pt x="410413" y="903820"/>
                    <a:pt x="412716" y="911758"/>
                  </a:cubicBezTo>
                  <a:cubicBezTo>
                    <a:pt x="410157" y="910050"/>
                    <a:pt x="407512" y="908344"/>
                    <a:pt x="404952" y="906637"/>
                  </a:cubicBezTo>
                  <a:cubicBezTo>
                    <a:pt x="400857" y="903906"/>
                    <a:pt x="396848" y="901089"/>
                    <a:pt x="392837" y="898273"/>
                  </a:cubicBezTo>
                  <a:close/>
                  <a:moveTo>
                    <a:pt x="412205" y="892469"/>
                  </a:moveTo>
                  <a:cubicBezTo>
                    <a:pt x="418347" y="896651"/>
                    <a:pt x="424405" y="900748"/>
                    <a:pt x="430547" y="904930"/>
                  </a:cubicBezTo>
                  <a:cubicBezTo>
                    <a:pt x="433534" y="912697"/>
                    <a:pt x="436520" y="920548"/>
                    <a:pt x="439506" y="928315"/>
                  </a:cubicBezTo>
                  <a:cubicBezTo>
                    <a:pt x="439506" y="928571"/>
                    <a:pt x="439506" y="928913"/>
                    <a:pt x="439421" y="929169"/>
                  </a:cubicBezTo>
                  <a:cubicBezTo>
                    <a:pt x="432937" y="925072"/>
                    <a:pt x="426538" y="920890"/>
                    <a:pt x="420139" y="916622"/>
                  </a:cubicBezTo>
                  <a:cubicBezTo>
                    <a:pt x="417580" y="908514"/>
                    <a:pt x="414935" y="900491"/>
                    <a:pt x="412205" y="892469"/>
                  </a:cubicBezTo>
                  <a:close/>
                  <a:moveTo>
                    <a:pt x="410584" y="887775"/>
                  </a:moveTo>
                  <a:cubicBezTo>
                    <a:pt x="406573" y="875826"/>
                    <a:pt x="402393" y="863877"/>
                    <a:pt x="398127" y="852014"/>
                  </a:cubicBezTo>
                  <a:cubicBezTo>
                    <a:pt x="398639" y="852440"/>
                    <a:pt x="399065" y="852782"/>
                    <a:pt x="399577" y="853209"/>
                  </a:cubicBezTo>
                  <a:cubicBezTo>
                    <a:pt x="404952" y="857476"/>
                    <a:pt x="410413" y="861743"/>
                    <a:pt x="415873" y="866011"/>
                  </a:cubicBezTo>
                  <a:cubicBezTo>
                    <a:pt x="420054" y="876765"/>
                    <a:pt x="424063" y="887604"/>
                    <a:pt x="428073" y="898358"/>
                  </a:cubicBezTo>
                  <a:cubicBezTo>
                    <a:pt x="422272" y="894858"/>
                    <a:pt x="416385" y="891274"/>
                    <a:pt x="410584" y="887775"/>
                  </a:cubicBezTo>
                  <a:close/>
                  <a:moveTo>
                    <a:pt x="397103" y="849197"/>
                  </a:moveTo>
                  <a:cubicBezTo>
                    <a:pt x="393776" y="840065"/>
                    <a:pt x="390449" y="830933"/>
                    <a:pt x="387036" y="821886"/>
                  </a:cubicBezTo>
                  <a:lnTo>
                    <a:pt x="388060" y="822568"/>
                  </a:lnTo>
                  <a:cubicBezTo>
                    <a:pt x="388572" y="822910"/>
                    <a:pt x="388998" y="823251"/>
                    <a:pt x="389510" y="823593"/>
                  </a:cubicBezTo>
                  <a:lnTo>
                    <a:pt x="402052" y="852184"/>
                  </a:lnTo>
                  <a:cubicBezTo>
                    <a:pt x="402052" y="852184"/>
                    <a:pt x="402393" y="852184"/>
                    <a:pt x="402307" y="852099"/>
                  </a:cubicBezTo>
                  <a:lnTo>
                    <a:pt x="391643" y="825129"/>
                  </a:lnTo>
                  <a:cubicBezTo>
                    <a:pt x="395397" y="827860"/>
                    <a:pt x="399236" y="830591"/>
                    <a:pt x="402990" y="833322"/>
                  </a:cubicBezTo>
                  <a:cubicBezTo>
                    <a:pt x="404697" y="837504"/>
                    <a:pt x="406403" y="841772"/>
                    <a:pt x="408109" y="845954"/>
                  </a:cubicBezTo>
                  <a:cubicBezTo>
                    <a:pt x="410072" y="850990"/>
                    <a:pt x="412034" y="855940"/>
                    <a:pt x="413996" y="860975"/>
                  </a:cubicBezTo>
                  <a:cubicBezTo>
                    <a:pt x="409560" y="857903"/>
                    <a:pt x="405208" y="854915"/>
                    <a:pt x="400857" y="851843"/>
                  </a:cubicBezTo>
                  <a:cubicBezTo>
                    <a:pt x="399663" y="850990"/>
                    <a:pt x="398383" y="850051"/>
                    <a:pt x="397189" y="849197"/>
                  </a:cubicBezTo>
                  <a:close/>
                  <a:moveTo>
                    <a:pt x="306155" y="580435"/>
                  </a:moveTo>
                  <a:cubicBezTo>
                    <a:pt x="305387" y="573266"/>
                    <a:pt x="304534" y="566096"/>
                    <a:pt x="303681" y="559013"/>
                  </a:cubicBezTo>
                  <a:cubicBezTo>
                    <a:pt x="309994" y="568572"/>
                    <a:pt x="316393" y="577960"/>
                    <a:pt x="323048" y="587263"/>
                  </a:cubicBezTo>
                  <a:cubicBezTo>
                    <a:pt x="323389" y="590165"/>
                    <a:pt x="323816" y="593066"/>
                    <a:pt x="324157" y="595968"/>
                  </a:cubicBezTo>
                  <a:cubicBezTo>
                    <a:pt x="324925" y="602455"/>
                    <a:pt x="325778" y="608856"/>
                    <a:pt x="326461" y="615342"/>
                  </a:cubicBezTo>
                  <a:lnTo>
                    <a:pt x="326631" y="616452"/>
                  </a:lnTo>
                  <a:cubicBezTo>
                    <a:pt x="324413" y="612440"/>
                    <a:pt x="322280" y="608429"/>
                    <a:pt x="319977" y="604418"/>
                  </a:cubicBezTo>
                  <a:lnTo>
                    <a:pt x="310762" y="588202"/>
                  </a:lnTo>
                  <a:lnTo>
                    <a:pt x="306155" y="580435"/>
                  </a:lnTo>
                  <a:close/>
                  <a:moveTo>
                    <a:pt x="300268" y="531701"/>
                  </a:moveTo>
                  <a:cubicBezTo>
                    <a:pt x="301889" y="534261"/>
                    <a:pt x="303510" y="536907"/>
                    <a:pt x="305132" y="539468"/>
                  </a:cubicBezTo>
                  <a:cubicBezTo>
                    <a:pt x="309824" y="546807"/>
                    <a:pt x="314687" y="554148"/>
                    <a:pt x="319550" y="561487"/>
                  </a:cubicBezTo>
                  <a:cubicBezTo>
                    <a:pt x="320318" y="567035"/>
                    <a:pt x="321086" y="572668"/>
                    <a:pt x="321853" y="578216"/>
                  </a:cubicBezTo>
                  <a:cubicBezTo>
                    <a:pt x="315540" y="570534"/>
                    <a:pt x="309312" y="562768"/>
                    <a:pt x="303169" y="554830"/>
                  </a:cubicBezTo>
                  <a:cubicBezTo>
                    <a:pt x="302231" y="547149"/>
                    <a:pt x="301292" y="539468"/>
                    <a:pt x="300268" y="531701"/>
                  </a:cubicBezTo>
                  <a:close/>
                  <a:moveTo>
                    <a:pt x="323474" y="567291"/>
                  </a:moveTo>
                  <a:cubicBezTo>
                    <a:pt x="327399" y="573095"/>
                    <a:pt x="331494" y="578813"/>
                    <a:pt x="335589" y="584446"/>
                  </a:cubicBezTo>
                  <a:cubicBezTo>
                    <a:pt x="336272" y="588628"/>
                    <a:pt x="336869" y="592810"/>
                    <a:pt x="337552" y="596992"/>
                  </a:cubicBezTo>
                  <a:cubicBezTo>
                    <a:pt x="333286" y="591957"/>
                    <a:pt x="329106" y="586836"/>
                    <a:pt x="324840" y="581715"/>
                  </a:cubicBezTo>
                  <a:cubicBezTo>
                    <a:pt x="324413" y="576935"/>
                    <a:pt x="323986" y="572071"/>
                    <a:pt x="323560" y="567291"/>
                  </a:cubicBezTo>
                  <a:close/>
                  <a:moveTo>
                    <a:pt x="322707" y="559354"/>
                  </a:moveTo>
                  <a:cubicBezTo>
                    <a:pt x="322024" y="552526"/>
                    <a:pt x="321342" y="545698"/>
                    <a:pt x="320574" y="538870"/>
                  </a:cubicBezTo>
                  <a:cubicBezTo>
                    <a:pt x="323645" y="542455"/>
                    <a:pt x="326717" y="545954"/>
                    <a:pt x="329873" y="549453"/>
                  </a:cubicBezTo>
                  <a:cubicBezTo>
                    <a:pt x="331239" y="557391"/>
                    <a:pt x="332518" y="565414"/>
                    <a:pt x="333798" y="573351"/>
                  </a:cubicBezTo>
                  <a:cubicBezTo>
                    <a:pt x="330044" y="568657"/>
                    <a:pt x="326375" y="564048"/>
                    <a:pt x="322621" y="559354"/>
                  </a:cubicBezTo>
                  <a:close/>
                  <a:moveTo>
                    <a:pt x="316649" y="506096"/>
                  </a:moveTo>
                  <a:cubicBezTo>
                    <a:pt x="318782" y="509084"/>
                    <a:pt x="320915" y="512071"/>
                    <a:pt x="323133" y="514973"/>
                  </a:cubicBezTo>
                  <a:lnTo>
                    <a:pt x="323133" y="514973"/>
                  </a:lnTo>
                  <a:cubicBezTo>
                    <a:pt x="323133" y="514973"/>
                    <a:pt x="323133" y="515058"/>
                    <a:pt x="323133" y="515058"/>
                  </a:cubicBezTo>
                  <a:lnTo>
                    <a:pt x="323133" y="515058"/>
                  </a:lnTo>
                  <a:cubicBezTo>
                    <a:pt x="323133" y="515058"/>
                    <a:pt x="323133" y="515143"/>
                    <a:pt x="323133" y="515143"/>
                  </a:cubicBezTo>
                  <a:cubicBezTo>
                    <a:pt x="323389" y="515485"/>
                    <a:pt x="323645" y="515741"/>
                    <a:pt x="323986" y="516082"/>
                  </a:cubicBezTo>
                  <a:cubicBezTo>
                    <a:pt x="325437" y="524361"/>
                    <a:pt x="326887" y="532640"/>
                    <a:pt x="328252" y="540833"/>
                  </a:cubicBezTo>
                  <a:cubicBezTo>
                    <a:pt x="325266" y="536736"/>
                    <a:pt x="322280" y="532554"/>
                    <a:pt x="319209" y="528458"/>
                  </a:cubicBezTo>
                  <a:cubicBezTo>
                    <a:pt x="318356" y="520947"/>
                    <a:pt x="317417" y="513522"/>
                    <a:pt x="316478" y="506096"/>
                  </a:cubicBezTo>
                  <a:close/>
                  <a:moveTo>
                    <a:pt x="309397" y="460691"/>
                  </a:moveTo>
                  <a:cubicBezTo>
                    <a:pt x="307861" y="452242"/>
                    <a:pt x="306155" y="443792"/>
                    <a:pt x="304534" y="435428"/>
                  </a:cubicBezTo>
                  <a:cubicBezTo>
                    <a:pt x="305132" y="436281"/>
                    <a:pt x="305643" y="437049"/>
                    <a:pt x="306240" y="437903"/>
                  </a:cubicBezTo>
                  <a:cubicBezTo>
                    <a:pt x="306240" y="437903"/>
                    <a:pt x="306240" y="437903"/>
                    <a:pt x="306240" y="437903"/>
                  </a:cubicBezTo>
                  <a:cubicBezTo>
                    <a:pt x="306240" y="437903"/>
                    <a:pt x="306240" y="437903"/>
                    <a:pt x="306240" y="437988"/>
                  </a:cubicBezTo>
                  <a:cubicBezTo>
                    <a:pt x="306240" y="437988"/>
                    <a:pt x="306240" y="437988"/>
                    <a:pt x="306240" y="438074"/>
                  </a:cubicBezTo>
                  <a:cubicBezTo>
                    <a:pt x="306240" y="438074"/>
                    <a:pt x="306240" y="438074"/>
                    <a:pt x="306240" y="438074"/>
                  </a:cubicBezTo>
                  <a:cubicBezTo>
                    <a:pt x="308032" y="440293"/>
                    <a:pt x="309824" y="442512"/>
                    <a:pt x="311701" y="444731"/>
                  </a:cubicBezTo>
                  <a:cubicBezTo>
                    <a:pt x="312895" y="452327"/>
                    <a:pt x="314090" y="459923"/>
                    <a:pt x="315284" y="467519"/>
                  </a:cubicBezTo>
                  <a:lnTo>
                    <a:pt x="315284" y="467519"/>
                  </a:lnTo>
                  <a:cubicBezTo>
                    <a:pt x="315284" y="467519"/>
                    <a:pt x="315284" y="467519"/>
                    <a:pt x="315284" y="467519"/>
                  </a:cubicBezTo>
                  <a:lnTo>
                    <a:pt x="315284" y="467519"/>
                  </a:lnTo>
                  <a:cubicBezTo>
                    <a:pt x="315284" y="467519"/>
                    <a:pt x="315284" y="467519"/>
                    <a:pt x="315284" y="467519"/>
                  </a:cubicBezTo>
                  <a:cubicBezTo>
                    <a:pt x="315284" y="467946"/>
                    <a:pt x="315455" y="468372"/>
                    <a:pt x="315540" y="468799"/>
                  </a:cubicBezTo>
                  <a:cubicBezTo>
                    <a:pt x="313492" y="466068"/>
                    <a:pt x="311360" y="463252"/>
                    <a:pt x="309312" y="460520"/>
                  </a:cubicBezTo>
                  <a:close/>
                  <a:moveTo>
                    <a:pt x="301974" y="422967"/>
                  </a:moveTo>
                  <a:cubicBezTo>
                    <a:pt x="301292" y="419724"/>
                    <a:pt x="300609" y="416480"/>
                    <a:pt x="299927" y="413237"/>
                  </a:cubicBezTo>
                  <a:cubicBezTo>
                    <a:pt x="302657" y="416224"/>
                    <a:pt x="305473" y="419212"/>
                    <a:pt x="308203" y="422199"/>
                  </a:cubicBezTo>
                  <a:cubicBezTo>
                    <a:pt x="308800" y="425698"/>
                    <a:pt x="309312" y="429197"/>
                    <a:pt x="309909" y="432697"/>
                  </a:cubicBezTo>
                  <a:cubicBezTo>
                    <a:pt x="307264" y="429453"/>
                    <a:pt x="304619" y="426210"/>
                    <a:pt x="301974" y="422967"/>
                  </a:cubicBezTo>
                  <a:close/>
                  <a:moveTo>
                    <a:pt x="308459" y="355542"/>
                  </a:moveTo>
                  <a:cubicBezTo>
                    <a:pt x="305302" y="350762"/>
                    <a:pt x="302231" y="345983"/>
                    <a:pt x="299159" y="341118"/>
                  </a:cubicBezTo>
                  <a:cubicBezTo>
                    <a:pt x="298818" y="333351"/>
                    <a:pt x="298477" y="325584"/>
                    <a:pt x="298050" y="317818"/>
                  </a:cubicBezTo>
                  <a:cubicBezTo>
                    <a:pt x="299671" y="319781"/>
                    <a:pt x="301378" y="321829"/>
                    <a:pt x="302999" y="323792"/>
                  </a:cubicBezTo>
                  <a:lnTo>
                    <a:pt x="306923" y="346409"/>
                  </a:lnTo>
                  <a:cubicBezTo>
                    <a:pt x="307435" y="349482"/>
                    <a:pt x="307947" y="352469"/>
                    <a:pt x="308459" y="355542"/>
                  </a:cubicBezTo>
                  <a:close/>
                  <a:moveTo>
                    <a:pt x="288409" y="261658"/>
                  </a:moveTo>
                  <a:cubicBezTo>
                    <a:pt x="286788" y="259525"/>
                    <a:pt x="285082" y="257476"/>
                    <a:pt x="283461" y="255343"/>
                  </a:cubicBezTo>
                  <a:cubicBezTo>
                    <a:pt x="283205" y="252953"/>
                    <a:pt x="283034" y="250648"/>
                    <a:pt x="282778" y="248259"/>
                  </a:cubicBezTo>
                  <a:lnTo>
                    <a:pt x="282778" y="248259"/>
                  </a:lnTo>
                  <a:cubicBezTo>
                    <a:pt x="282778" y="248259"/>
                    <a:pt x="282778" y="248003"/>
                    <a:pt x="282778" y="248003"/>
                  </a:cubicBezTo>
                  <a:lnTo>
                    <a:pt x="282778" y="247747"/>
                  </a:lnTo>
                  <a:cubicBezTo>
                    <a:pt x="282778" y="247747"/>
                    <a:pt x="282778" y="247747"/>
                    <a:pt x="282778" y="247747"/>
                  </a:cubicBezTo>
                  <a:cubicBezTo>
                    <a:pt x="282096" y="242882"/>
                    <a:pt x="281413" y="238017"/>
                    <a:pt x="280645" y="233152"/>
                  </a:cubicBezTo>
                  <a:cubicBezTo>
                    <a:pt x="282266" y="234774"/>
                    <a:pt x="283887" y="236395"/>
                    <a:pt x="285508" y="238017"/>
                  </a:cubicBezTo>
                  <a:cubicBezTo>
                    <a:pt x="285679" y="239724"/>
                    <a:pt x="285935" y="241431"/>
                    <a:pt x="286105" y="243223"/>
                  </a:cubicBezTo>
                  <a:lnTo>
                    <a:pt x="286105" y="243223"/>
                  </a:lnTo>
                  <a:cubicBezTo>
                    <a:pt x="286105" y="243223"/>
                    <a:pt x="286105" y="243394"/>
                    <a:pt x="286105" y="243394"/>
                  </a:cubicBezTo>
                  <a:lnTo>
                    <a:pt x="286105" y="243394"/>
                  </a:lnTo>
                  <a:cubicBezTo>
                    <a:pt x="286874" y="249454"/>
                    <a:pt x="287641" y="255513"/>
                    <a:pt x="288409" y="261573"/>
                  </a:cubicBezTo>
                  <a:close/>
                  <a:moveTo>
                    <a:pt x="291651" y="239468"/>
                  </a:moveTo>
                  <a:cubicBezTo>
                    <a:pt x="290628" y="231786"/>
                    <a:pt x="289518" y="224105"/>
                    <a:pt x="288324" y="216424"/>
                  </a:cubicBezTo>
                  <a:cubicBezTo>
                    <a:pt x="289604" y="217363"/>
                    <a:pt x="290798" y="218387"/>
                    <a:pt x="292078" y="219326"/>
                  </a:cubicBezTo>
                  <a:cubicBezTo>
                    <a:pt x="292931" y="227348"/>
                    <a:pt x="293784" y="235286"/>
                    <a:pt x="294637" y="243223"/>
                  </a:cubicBezTo>
                  <a:lnTo>
                    <a:pt x="291651" y="239468"/>
                  </a:lnTo>
                  <a:close/>
                  <a:moveTo>
                    <a:pt x="279536" y="321488"/>
                  </a:moveTo>
                  <a:cubicBezTo>
                    <a:pt x="279536" y="321488"/>
                    <a:pt x="279877" y="322000"/>
                    <a:pt x="279963" y="322256"/>
                  </a:cubicBezTo>
                  <a:lnTo>
                    <a:pt x="279963" y="322256"/>
                  </a:lnTo>
                  <a:cubicBezTo>
                    <a:pt x="279963" y="322256"/>
                    <a:pt x="279963" y="322341"/>
                    <a:pt x="279963" y="322341"/>
                  </a:cubicBezTo>
                  <a:lnTo>
                    <a:pt x="279963" y="322341"/>
                  </a:lnTo>
                  <a:cubicBezTo>
                    <a:pt x="279963" y="322341"/>
                    <a:pt x="279963" y="322426"/>
                    <a:pt x="279963" y="322426"/>
                  </a:cubicBezTo>
                  <a:cubicBezTo>
                    <a:pt x="281754" y="324987"/>
                    <a:pt x="283631" y="327462"/>
                    <a:pt x="285423" y="329937"/>
                  </a:cubicBezTo>
                  <a:cubicBezTo>
                    <a:pt x="285764" y="333778"/>
                    <a:pt x="286020" y="337533"/>
                    <a:pt x="286276" y="341374"/>
                  </a:cubicBezTo>
                  <a:lnTo>
                    <a:pt x="287300" y="357931"/>
                  </a:lnTo>
                  <a:lnTo>
                    <a:pt x="287300" y="358358"/>
                  </a:lnTo>
                  <a:cubicBezTo>
                    <a:pt x="287300" y="358358"/>
                    <a:pt x="287215" y="358187"/>
                    <a:pt x="287129" y="358102"/>
                  </a:cubicBezTo>
                  <a:cubicBezTo>
                    <a:pt x="285764" y="352554"/>
                    <a:pt x="284484" y="347007"/>
                    <a:pt x="283120" y="341459"/>
                  </a:cubicBezTo>
                  <a:cubicBezTo>
                    <a:pt x="283120" y="341289"/>
                    <a:pt x="282863" y="341374"/>
                    <a:pt x="282863" y="341459"/>
                  </a:cubicBezTo>
                  <a:cubicBezTo>
                    <a:pt x="283887" y="346409"/>
                    <a:pt x="284826" y="351360"/>
                    <a:pt x="285850" y="356395"/>
                  </a:cubicBezTo>
                  <a:cubicBezTo>
                    <a:pt x="284570" y="354774"/>
                    <a:pt x="283375" y="353067"/>
                    <a:pt x="282096" y="351445"/>
                  </a:cubicBezTo>
                  <a:cubicBezTo>
                    <a:pt x="281840" y="348714"/>
                    <a:pt x="281584" y="345897"/>
                    <a:pt x="281328" y="343166"/>
                  </a:cubicBezTo>
                  <a:cubicBezTo>
                    <a:pt x="280645" y="335912"/>
                    <a:pt x="279963" y="328742"/>
                    <a:pt x="279280" y="321488"/>
                  </a:cubicBezTo>
                  <a:close/>
                  <a:moveTo>
                    <a:pt x="295149" y="368259"/>
                  </a:moveTo>
                  <a:lnTo>
                    <a:pt x="295149" y="368259"/>
                  </a:lnTo>
                  <a:cubicBezTo>
                    <a:pt x="295149" y="368259"/>
                    <a:pt x="295149" y="368259"/>
                    <a:pt x="295149" y="368259"/>
                  </a:cubicBezTo>
                  <a:lnTo>
                    <a:pt x="295149" y="368259"/>
                  </a:lnTo>
                  <a:cubicBezTo>
                    <a:pt x="293016" y="365442"/>
                    <a:pt x="290798" y="362626"/>
                    <a:pt x="288665" y="359724"/>
                  </a:cubicBezTo>
                  <a:lnTo>
                    <a:pt x="288665" y="358017"/>
                  </a:lnTo>
                  <a:cubicBezTo>
                    <a:pt x="288665" y="358017"/>
                    <a:pt x="288324" y="341459"/>
                    <a:pt x="288324" y="341459"/>
                  </a:cubicBezTo>
                  <a:cubicBezTo>
                    <a:pt x="288324" y="338728"/>
                    <a:pt x="288153" y="335912"/>
                    <a:pt x="288068" y="333180"/>
                  </a:cubicBezTo>
                  <a:cubicBezTo>
                    <a:pt x="290116" y="335912"/>
                    <a:pt x="292163" y="338643"/>
                    <a:pt x="294296" y="341289"/>
                  </a:cubicBezTo>
                  <a:cubicBezTo>
                    <a:pt x="295491" y="347604"/>
                    <a:pt x="296685" y="354005"/>
                    <a:pt x="297794" y="360321"/>
                  </a:cubicBezTo>
                  <a:cubicBezTo>
                    <a:pt x="298391" y="363564"/>
                    <a:pt x="298903" y="366893"/>
                    <a:pt x="299500" y="370136"/>
                  </a:cubicBezTo>
                  <a:lnTo>
                    <a:pt x="299841" y="375343"/>
                  </a:lnTo>
                  <a:cubicBezTo>
                    <a:pt x="298306" y="372953"/>
                    <a:pt x="296685" y="370563"/>
                    <a:pt x="295149" y="368173"/>
                  </a:cubicBezTo>
                  <a:lnTo>
                    <a:pt x="295149" y="368173"/>
                  </a:lnTo>
                  <a:close/>
                  <a:moveTo>
                    <a:pt x="298220" y="354432"/>
                  </a:moveTo>
                  <a:cubicBezTo>
                    <a:pt x="297367" y="350677"/>
                    <a:pt x="296514" y="347007"/>
                    <a:pt x="295661" y="343251"/>
                  </a:cubicBezTo>
                  <a:cubicBezTo>
                    <a:pt x="296258" y="344020"/>
                    <a:pt x="296856" y="344788"/>
                    <a:pt x="297453" y="345556"/>
                  </a:cubicBezTo>
                  <a:cubicBezTo>
                    <a:pt x="297453" y="345727"/>
                    <a:pt x="297453" y="345897"/>
                    <a:pt x="297453" y="346068"/>
                  </a:cubicBezTo>
                  <a:lnTo>
                    <a:pt x="298135" y="354432"/>
                  </a:lnTo>
                  <a:close/>
                  <a:moveTo>
                    <a:pt x="278256" y="309454"/>
                  </a:moveTo>
                  <a:cubicBezTo>
                    <a:pt x="277659" y="303223"/>
                    <a:pt x="276976" y="296993"/>
                    <a:pt x="276294" y="290848"/>
                  </a:cubicBezTo>
                  <a:cubicBezTo>
                    <a:pt x="277488" y="292469"/>
                    <a:pt x="278597" y="294176"/>
                    <a:pt x="279792" y="295798"/>
                  </a:cubicBezTo>
                  <a:cubicBezTo>
                    <a:pt x="279792" y="295798"/>
                    <a:pt x="279792" y="295798"/>
                    <a:pt x="279792" y="295798"/>
                  </a:cubicBezTo>
                  <a:cubicBezTo>
                    <a:pt x="279792" y="295798"/>
                    <a:pt x="279792" y="295798"/>
                    <a:pt x="279792" y="295883"/>
                  </a:cubicBezTo>
                  <a:cubicBezTo>
                    <a:pt x="279792" y="295883"/>
                    <a:pt x="279792" y="295883"/>
                    <a:pt x="279792" y="295969"/>
                  </a:cubicBezTo>
                  <a:cubicBezTo>
                    <a:pt x="279792" y="295969"/>
                    <a:pt x="279792" y="295969"/>
                    <a:pt x="279792" y="295969"/>
                  </a:cubicBezTo>
                  <a:cubicBezTo>
                    <a:pt x="280730" y="297078"/>
                    <a:pt x="281669" y="298273"/>
                    <a:pt x="282608" y="299382"/>
                  </a:cubicBezTo>
                  <a:cubicBezTo>
                    <a:pt x="283290" y="305698"/>
                    <a:pt x="283887" y="311929"/>
                    <a:pt x="284484" y="318244"/>
                  </a:cubicBezTo>
                  <a:cubicBezTo>
                    <a:pt x="282437" y="315343"/>
                    <a:pt x="280304" y="312355"/>
                    <a:pt x="278171" y="309454"/>
                  </a:cubicBezTo>
                  <a:close/>
                  <a:moveTo>
                    <a:pt x="275100" y="280435"/>
                  </a:moveTo>
                  <a:cubicBezTo>
                    <a:pt x="274929" y="278643"/>
                    <a:pt x="274673" y="276765"/>
                    <a:pt x="274502" y="274973"/>
                  </a:cubicBezTo>
                  <a:cubicBezTo>
                    <a:pt x="276635" y="277704"/>
                    <a:pt x="278768" y="280350"/>
                    <a:pt x="280901" y="282996"/>
                  </a:cubicBezTo>
                  <a:cubicBezTo>
                    <a:pt x="281072" y="284702"/>
                    <a:pt x="281328" y="286495"/>
                    <a:pt x="281499" y="288202"/>
                  </a:cubicBezTo>
                  <a:cubicBezTo>
                    <a:pt x="279366" y="285556"/>
                    <a:pt x="277233" y="282996"/>
                    <a:pt x="275100" y="280435"/>
                  </a:cubicBezTo>
                  <a:close/>
                  <a:moveTo>
                    <a:pt x="273052" y="263195"/>
                  </a:moveTo>
                  <a:cubicBezTo>
                    <a:pt x="272455" y="258757"/>
                    <a:pt x="271943" y="254233"/>
                    <a:pt x="271346" y="249795"/>
                  </a:cubicBezTo>
                  <a:cubicBezTo>
                    <a:pt x="271346" y="249795"/>
                    <a:pt x="271431" y="249966"/>
                    <a:pt x="271517" y="250051"/>
                  </a:cubicBezTo>
                  <a:lnTo>
                    <a:pt x="271517" y="250051"/>
                  </a:lnTo>
                  <a:cubicBezTo>
                    <a:pt x="271517" y="250051"/>
                    <a:pt x="271517" y="250051"/>
                    <a:pt x="271517" y="250051"/>
                  </a:cubicBezTo>
                  <a:lnTo>
                    <a:pt x="271517" y="250051"/>
                  </a:lnTo>
                  <a:cubicBezTo>
                    <a:pt x="271517" y="250051"/>
                    <a:pt x="271517" y="250051"/>
                    <a:pt x="271517" y="250051"/>
                  </a:cubicBezTo>
                  <a:cubicBezTo>
                    <a:pt x="273479" y="252185"/>
                    <a:pt x="275526" y="254318"/>
                    <a:pt x="277574" y="256367"/>
                  </a:cubicBezTo>
                  <a:cubicBezTo>
                    <a:pt x="278256" y="261488"/>
                    <a:pt x="278854" y="266609"/>
                    <a:pt x="279536" y="271730"/>
                  </a:cubicBezTo>
                  <a:cubicBezTo>
                    <a:pt x="279280" y="271303"/>
                    <a:pt x="279024" y="270876"/>
                    <a:pt x="278683" y="270449"/>
                  </a:cubicBezTo>
                  <a:lnTo>
                    <a:pt x="278683" y="270449"/>
                  </a:lnTo>
                  <a:cubicBezTo>
                    <a:pt x="278683" y="270449"/>
                    <a:pt x="278683" y="270449"/>
                    <a:pt x="278683" y="270449"/>
                  </a:cubicBezTo>
                  <a:lnTo>
                    <a:pt x="278683" y="270449"/>
                  </a:lnTo>
                  <a:cubicBezTo>
                    <a:pt x="278683" y="270449"/>
                    <a:pt x="278683" y="270449"/>
                    <a:pt x="278683" y="270449"/>
                  </a:cubicBezTo>
                  <a:cubicBezTo>
                    <a:pt x="276806" y="267974"/>
                    <a:pt x="274929" y="265584"/>
                    <a:pt x="272967" y="263109"/>
                  </a:cubicBezTo>
                  <a:close/>
                  <a:moveTo>
                    <a:pt x="269725" y="239126"/>
                  </a:moveTo>
                  <a:cubicBezTo>
                    <a:pt x="268445" y="231786"/>
                    <a:pt x="267165" y="224361"/>
                    <a:pt x="265885" y="217021"/>
                  </a:cubicBezTo>
                  <a:cubicBezTo>
                    <a:pt x="267336" y="218899"/>
                    <a:pt x="268872" y="220777"/>
                    <a:pt x="270407" y="222654"/>
                  </a:cubicBezTo>
                  <a:lnTo>
                    <a:pt x="270407" y="222654"/>
                  </a:lnTo>
                  <a:cubicBezTo>
                    <a:pt x="270407" y="222654"/>
                    <a:pt x="270407" y="222654"/>
                    <a:pt x="270407" y="222654"/>
                  </a:cubicBezTo>
                  <a:lnTo>
                    <a:pt x="270407" y="222654"/>
                  </a:lnTo>
                  <a:cubicBezTo>
                    <a:pt x="270407" y="222654"/>
                    <a:pt x="270407" y="222654"/>
                    <a:pt x="270407" y="222654"/>
                  </a:cubicBezTo>
                  <a:cubicBezTo>
                    <a:pt x="271687" y="224020"/>
                    <a:pt x="272881" y="225300"/>
                    <a:pt x="274161" y="226580"/>
                  </a:cubicBezTo>
                  <a:cubicBezTo>
                    <a:pt x="274929" y="233152"/>
                    <a:pt x="275612" y="239724"/>
                    <a:pt x="276294" y="246210"/>
                  </a:cubicBezTo>
                  <a:cubicBezTo>
                    <a:pt x="276294" y="246125"/>
                    <a:pt x="276123" y="246040"/>
                    <a:pt x="276038" y="245954"/>
                  </a:cubicBezTo>
                  <a:lnTo>
                    <a:pt x="276038" y="245954"/>
                  </a:lnTo>
                  <a:cubicBezTo>
                    <a:pt x="276038" y="245954"/>
                    <a:pt x="276038" y="245954"/>
                    <a:pt x="276038" y="245954"/>
                  </a:cubicBezTo>
                  <a:lnTo>
                    <a:pt x="276038" y="245954"/>
                  </a:lnTo>
                  <a:cubicBezTo>
                    <a:pt x="276038" y="245954"/>
                    <a:pt x="276038" y="245954"/>
                    <a:pt x="276038" y="245954"/>
                  </a:cubicBezTo>
                  <a:cubicBezTo>
                    <a:pt x="273905" y="243650"/>
                    <a:pt x="271772" y="241260"/>
                    <a:pt x="269554" y="238956"/>
                  </a:cubicBezTo>
                  <a:close/>
                  <a:moveTo>
                    <a:pt x="264009" y="207206"/>
                  </a:moveTo>
                  <a:cubicBezTo>
                    <a:pt x="263155" y="202683"/>
                    <a:pt x="262302" y="198159"/>
                    <a:pt x="261449" y="193636"/>
                  </a:cubicBezTo>
                  <a:cubicBezTo>
                    <a:pt x="262473" y="194745"/>
                    <a:pt x="263497" y="195855"/>
                    <a:pt x="264606" y="196964"/>
                  </a:cubicBezTo>
                  <a:lnTo>
                    <a:pt x="264606" y="196964"/>
                  </a:lnTo>
                  <a:cubicBezTo>
                    <a:pt x="264606" y="196964"/>
                    <a:pt x="264606" y="196964"/>
                    <a:pt x="264606" y="196964"/>
                  </a:cubicBezTo>
                  <a:lnTo>
                    <a:pt x="264606" y="196964"/>
                  </a:lnTo>
                  <a:cubicBezTo>
                    <a:pt x="264606" y="196964"/>
                    <a:pt x="264606" y="196964"/>
                    <a:pt x="264606" y="196964"/>
                  </a:cubicBezTo>
                  <a:cubicBezTo>
                    <a:pt x="266824" y="198927"/>
                    <a:pt x="269042" y="200805"/>
                    <a:pt x="271260" y="202683"/>
                  </a:cubicBezTo>
                  <a:cubicBezTo>
                    <a:pt x="271858" y="207291"/>
                    <a:pt x="272369" y="211986"/>
                    <a:pt x="272967" y="216594"/>
                  </a:cubicBezTo>
                  <a:cubicBezTo>
                    <a:pt x="269980" y="213437"/>
                    <a:pt x="266909" y="210279"/>
                    <a:pt x="263923" y="207121"/>
                  </a:cubicBezTo>
                  <a:close/>
                  <a:moveTo>
                    <a:pt x="259572" y="184418"/>
                  </a:moveTo>
                  <a:cubicBezTo>
                    <a:pt x="257695" y="175115"/>
                    <a:pt x="255818" y="165727"/>
                    <a:pt x="253856" y="156424"/>
                  </a:cubicBezTo>
                  <a:lnTo>
                    <a:pt x="256244" y="158984"/>
                  </a:lnTo>
                  <a:cubicBezTo>
                    <a:pt x="259828" y="163081"/>
                    <a:pt x="263411" y="167263"/>
                    <a:pt x="266909" y="171360"/>
                  </a:cubicBezTo>
                  <a:cubicBezTo>
                    <a:pt x="268018" y="178870"/>
                    <a:pt x="269127" y="186381"/>
                    <a:pt x="270151" y="193977"/>
                  </a:cubicBezTo>
                  <a:cubicBezTo>
                    <a:pt x="269725" y="193550"/>
                    <a:pt x="269298" y="193038"/>
                    <a:pt x="268872" y="192612"/>
                  </a:cubicBezTo>
                  <a:lnTo>
                    <a:pt x="268872" y="192612"/>
                  </a:lnTo>
                  <a:cubicBezTo>
                    <a:pt x="268872" y="192612"/>
                    <a:pt x="268872" y="192612"/>
                    <a:pt x="268872" y="192612"/>
                  </a:cubicBezTo>
                  <a:lnTo>
                    <a:pt x="268872" y="192612"/>
                  </a:lnTo>
                  <a:cubicBezTo>
                    <a:pt x="268872" y="192612"/>
                    <a:pt x="268872" y="192612"/>
                    <a:pt x="268872" y="192612"/>
                  </a:cubicBezTo>
                  <a:cubicBezTo>
                    <a:pt x="265800" y="189880"/>
                    <a:pt x="262729" y="187149"/>
                    <a:pt x="259657" y="184503"/>
                  </a:cubicBezTo>
                  <a:close/>
                  <a:moveTo>
                    <a:pt x="270322" y="175200"/>
                  </a:moveTo>
                  <a:cubicBezTo>
                    <a:pt x="273138" y="177590"/>
                    <a:pt x="276038" y="179980"/>
                    <a:pt x="278939" y="182370"/>
                  </a:cubicBezTo>
                  <a:cubicBezTo>
                    <a:pt x="279366" y="185613"/>
                    <a:pt x="279792" y="188771"/>
                    <a:pt x="280219" y="192014"/>
                  </a:cubicBezTo>
                  <a:cubicBezTo>
                    <a:pt x="280816" y="196708"/>
                    <a:pt x="281328" y="201317"/>
                    <a:pt x="281840" y="206011"/>
                  </a:cubicBezTo>
                  <a:cubicBezTo>
                    <a:pt x="279536" y="203621"/>
                    <a:pt x="277233" y="201232"/>
                    <a:pt x="274929" y="198842"/>
                  </a:cubicBezTo>
                  <a:cubicBezTo>
                    <a:pt x="273479" y="190990"/>
                    <a:pt x="271943" y="183138"/>
                    <a:pt x="270407" y="175286"/>
                  </a:cubicBezTo>
                  <a:close/>
                  <a:moveTo>
                    <a:pt x="284314" y="191161"/>
                  </a:moveTo>
                  <a:cubicBezTo>
                    <a:pt x="284058" y="189454"/>
                    <a:pt x="283717" y="187747"/>
                    <a:pt x="283375" y="185954"/>
                  </a:cubicBezTo>
                  <a:cubicBezTo>
                    <a:pt x="284484" y="186893"/>
                    <a:pt x="285594" y="187747"/>
                    <a:pt x="286703" y="188685"/>
                  </a:cubicBezTo>
                  <a:lnTo>
                    <a:pt x="289177" y="190819"/>
                  </a:lnTo>
                  <a:cubicBezTo>
                    <a:pt x="290030" y="199183"/>
                    <a:pt x="290883" y="207548"/>
                    <a:pt x="291737" y="215912"/>
                  </a:cubicBezTo>
                  <a:cubicBezTo>
                    <a:pt x="290371" y="214546"/>
                    <a:pt x="289006" y="213181"/>
                    <a:pt x="287641" y="211729"/>
                  </a:cubicBezTo>
                  <a:cubicBezTo>
                    <a:pt x="286532" y="204816"/>
                    <a:pt x="285508" y="197903"/>
                    <a:pt x="284314" y="191075"/>
                  </a:cubicBezTo>
                  <a:close/>
                  <a:moveTo>
                    <a:pt x="284655" y="230677"/>
                  </a:moveTo>
                  <a:cubicBezTo>
                    <a:pt x="282863" y="228373"/>
                    <a:pt x="280987" y="226153"/>
                    <a:pt x="279195" y="223849"/>
                  </a:cubicBezTo>
                  <a:cubicBezTo>
                    <a:pt x="278256" y="218131"/>
                    <a:pt x="277318" y="212498"/>
                    <a:pt x="276379" y="206779"/>
                  </a:cubicBezTo>
                  <a:cubicBezTo>
                    <a:pt x="278427" y="208486"/>
                    <a:pt x="280475" y="210108"/>
                    <a:pt x="282608" y="211729"/>
                  </a:cubicBezTo>
                  <a:cubicBezTo>
                    <a:pt x="283375" y="218045"/>
                    <a:pt x="284058" y="224361"/>
                    <a:pt x="284741" y="230592"/>
                  </a:cubicBezTo>
                  <a:close/>
                  <a:moveTo>
                    <a:pt x="289177" y="267547"/>
                  </a:moveTo>
                  <a:cubicBezTo>
                    <a:pt x="290116" y="275314"/>
                    <a:pt x="291054" y="282996"/>
                    <a:pt x="291992" y="290762"/>
                  </a:cubicBezTo>
                  <a:cubicBezTo>
                    <a:pt x="289859" y="287434"/>
                    <a:pt x="287726" y="284190"/>
                    <a:pt x="285594" y="280947"/>
                  </a:cubicBezTo>
                  <a:cubicBezTo>
                    <a:pt x="285167" y="274887"/>
                    <a:pt x="284655" y="268828"/>
                    <a:pt x="284143" y="262768"/>
                  </a:cubicBezTo>
                  <a:cubicBezTo>
                    <a:pt x="285764" y="264390"/>
                    <a:pt x="287471" y="266011"/>
                    <a:pt x="289177" y="267547"/>
                  </a:cubicBezTo>
                  <a:close/>
                  <a:moveTo>
                    <a:pt x="292675" y="296822"/>
                  </a:moveTo>
                  <a:cubicBezTo>
                    <a:pt x="292931" y="299382"/>
                    <a:pt x="293187" y="301943"/>
                    <a:pt x="293528" y="304503"/>
                  </a:cubicBezTo>
                  <a:cubicBezTo>
                    <a:pt x="291225" y="301175"/>
                    <a:pt x="288921" y="297846"/>
                    <a:pt x="286532" y="294518"/>
                  </a:cubicBezTo>
                  <a:cubicBezTo>
                    <a:pt x="286447" y="292725"/>
                    <a:pt x="286276" y="290933"/>
                    <a:pt x="286191" y="289141"/>
                  </a:cubicBezTo>
                  <a:cubicBezTo>
                    <a:pt x="288324" y="291701"/>
                    <a:pt x="290542" y="294262"/>
                    <a:pt x="292675" y="296822"/>
                  </a:cubicBezTo>
                  <a:close/>
                  <a:moveTo>
                    <a:pt x="294467" y="313465"/>
                  </a:moveTo>
                  <a:cubicBezTo>
                    <a:pt x="295320" y="321402"/>
                    <a:pt x="296087" y="329340"/>
                    <a:pt x="296770" y="337277"/>
                  </a:cubicBezTo>
                  <a:cubicBezTo>
                    <a:pt x="295576" y="335314"/>
                    <a:pt x="294296" y="333436"/>
                    <a:pt x="293102" y="331474"/>
                  </a:cubicBezTo>
                  <a:cubicBezTo>
                    <a:pt x="292419" y="328401"/>
                    <a:pt x="291737" y="325243"/>
                    <a:pt x="290969" y="322170"/>
                  </a:cubicBezTo>
                  <a:cubicBezTo>
                    <a:pt x="290969" y="322000"/>
                    <a:pt x="290713" y="322085"/>
                    <a:pt x="290713" y="322170"/>
                  </a:cubicBezTo>
                  <a:cubicBezTo>
                    <a:pt x="291225" y="324816"/>
                    <a:pt x="291651" y="327377"/>
                    <a:pt x="292163" y="330022"/>
                  </a:cubicBezTo>
                  <a:cubicBezTo>
                    <a:pt x="290713" y="327718"/>
                    <a:pt x="289177" y="325328"/>
                    <a:pt x="287726" y="323024"/>
                  </a:cubicBezTo>
                  <a:cubicBezTo>
                    <a:pt x="287471" y="316794"/>
                    <a:pt x="287215" y="310648"/>
                    <a:pt x="286959" y="304418"/>
                  </a:cubicBezTo>
                  <a:cubicBezTo>
                    <a:pt x="289433" y="307405"/>
                    <a:pt x="291907" y="310478"/>
                    <a:pt x="294467" y="313465"/>
                  </a:cubicBezTo>
                  <a:close/>
                  <a:moveTo>
                    <a:pt x="315966" y="399923"/>
                  </a:moveTo>
                  <a:cubicBezTo>
                    <a:pt x="312127" y="394119"/>
                    <a:pt x="308288" y="388230"/>
                    <a:pt x="304449" y="382426"/>
                  </a:cubicBezTo>
                  <a:cubicBezTo>
                    <a:pt x="302999" y="375684"/>
                    <a:pt x="301548" y="368941"/>
                    <a:pt x="300012" y="362199"/>
                  </a:cubicBezTo>
                  <a:lnTo>
                    <a:pt x="299500" y="347946"/>
                  </a:lnTo>
                  <a:cubicBezTo>
                    <a:pt x="302742" y="352042"/>
                    <a:pt x="305985" y="356139"/>
                    <a:pt x="309312" y="360236"/>
                  </a:cubicBezTo>
                  <a:cubicBezTo>
                    <a:pt x="311530" y="373465"/>
                    <a:pt x="313748" y="386694"/>
                    <a:pt x="316052" y="399923"/>
                  </a:cubicBezTo>
                  <a:close/>
                  <a:moveTo>
                    <a:pt x="300609" y="376452"/>
                  </a:moveTo>
                  <a:cubicBezTo>
                    <a:pt x="300609" y="376452"/>
                    <a:pt x="300609" y="376367"/>
                    <a:pt x="300524" y="376281"/>
                  </a:cubicBezTo>
                  <a:lnTo>
                    <a:pt x="300524" y="375684"/>
                  </a:lnTo>
                  <a:cubicBezTo>
                    <a:pt x="300524" y="375684"/>
                    <a:pt x="300524" y="376196"/>
                    <a:pt x="300609" y="376537"/>
                  </a:cubicBezTo>
                  <a:close/>
                  <a:moveTo>
                    <a:pt x="302486" y="387291"/>
                  </a:moveTo>
                  <a:cubicBezTo>
                    <a:pt x="303937" y="395826"/>
                    <a:pt x="305387" y="404446"/>
                    <a:pt x="306752" y="412981"/>
                  </a:cubicBezTo>
                  <a:cubicBezTo>
                    <a:pt x="303681" y="409141"/>
                    <a:pt x="300609" y="405385"/>
                    <a:pt x="297624" y="401630"/>
                  </a:cubicBezTo>
                  <a:lnTo>
                    <a:pt x="297624" y="401630"/>
                  </a:lnTo>
                  <a:cubicBezTo>
                    <a:pt x="297624" y="401630"/>
                    <a:pt x="297624" y="401630"/>
                    <a:pt x="297624" y="401630"/>
                  </a:cubicBezTo>
                  <a:lnTo>
                    <a:pt x="297624" y="401630"/>
                  </a:lnTo>
                  <a:cubicBezTo>
                    <a:pt x="297624" y="401630"/>
                    <a:pt x="297624" y="401630"/>
                    <a:pt x="297624" y="401630"/>
                  </a:cubicBezTo>
                  <a:cubicBezTo>
                    <a:pt x="297624" y="401630"/>
                    <a:pt x="297538" y="401545"/>
                    <a:pt x="297453" y="401459"/>
                  </a:cubicBezTo>
                  <a:cubicBezTo>
                    <a:pt x="295832" y="394034"/>
                    <a:pt x="294125" y="386609"/>
                    <a:pt x="292504" y="379269"/>
                  </a:cubicBezTo>
                  <a:cubicBezTo>
                    <a:pt x="291992" y="377050"/>
                    <a:pt x="291480" y="374830"/>
                    <a:pt x="290969" y="372611"/>
                  </a:cubicBezTo>
                  <a:cubicBezTo>
                    <a:pt x="294808" y="377647"/>
                    <a:pt x="298647" y="382512"/>
                    <a:pt x="302657" y="387462"/>
                  </a:cubicBezTo>
                  <a:close/>
                  <a:moveTo>
                    <a:pt x="268359" y="295286"/>
                  </a:moveTo>
                  <a:cubicBezTo>
                    <a:pt x="267592" y="288799"/>
                    <a:pt x="266824" y="282313"/>
                    <a:pt x="266056" y="275826"/>
                  </a:cubicBezTo>
                  <a:cubicBezTo>
                    <a:pt x="267592" y="278131"/>
                    <a:pt x="269213" y="280435"/>
                    <a:pt x="270834" y="282739"/>
                  </a:cubicBezTo>
                  <a:cubicBezTo>
                    <a:pt x="271943" y="289567"/>
                    <a:pt x="272967" y="296481"/>
                    <a:pt x="274076" y="303308"/>
                  </a:cubicBezTo>
                  <a:cubicBezTo>
                    <a:pt x="272199" y="300663"/>
                    <a:pt x="270322" y="298017"/>
                    <a:pt x="268445" y="295371"/>
                  </a:cubicBezTo>
                  <a:close/>
                  <a:moveTo>
                    <a:pt x="265118" y="268145"/>
                  </a:moveTo>
                  <a:cubicBezTo>
                    <a:pt x="264691" y="264646"/>
                    <a:pt x="264264" y="261146"/>
                    <a:pt x="263752" y="257647"/>
                  </a:cubicBezTo>
                  <a:cubicBezTo>
                    <a:pt x="265118" y="259951"/>
                    <a:pt x="266483" y="262170"/>
                    <a:pt x="267847" y="264475"/>
                  </a:cubicBezTo>
                  <a:cubicBezTo>
                    <a:pt x="268359" y="267377"/>
                    <a:pt x="268786" y="270279"/>
                    <a:pt x="269298" y="273180"/>
                  </a:cubicBezTo>
                  <a:cubicBezTo>
                    <a:pt x="267933" y="271473"/>
                    <a:pt x="266483" y="269852"/>
                    <a:pt x="265118" y="268145"/>
                  </a:cubicBezTo>
                  <a:close/>
                  <a:moveTo>
                    <a:pt x="259913" y="233835"/>
                  </a:moveTo>
                  <a:cubicBezTo>
                    <a:pt x="261193" y="235798"/>
                    <a:pt x="262558" y="237675"/>
                    <a:pt x="263923" y="239553"/>
                  </a:cubicBezTo>
                  <a:cubicBezTo>
                    <a:pt x="264179" y="241260"/>
                    <a:pt x="264435" y="242967"/>
                    <a:pt x="264606" y="244759"/>
                  </a:cubicBezTo>
                  <a:lnTo>
                    <a:pt x="264606" y="244759"/>
                  </a:lnTo>
                  <a:cubicBezTo>
                    <a:pt x="264606" y="244759"/>
                    <a:pt x="264606" y="244930"/>
                    <a:pt x="264606" y="244930"/>
                  </a:cubicBezTo>
                  <a:lnTo>
                    <a:pt x="264606" y="244930"/>
                  </a:lnTo>
                  <a:cubicBezTo>
                    <a:pt x="265118" y="248003"/>
                    <a:pt x="265630" y="251075"/>
                    <a:pt x="266142" y="254148"/>
                  </a:cubicBezTo>
                  <a:cubicBezTo>
                    <a:pt x="264947" y="252611"/>
                    <a:pt x="263667" y="250990"/>
                    <a:pt x="262473" y="249454"/>
                  </a:cubicBezTo>
                  <a:cubicBezTo>
                    <a:pt x="261619" y="244247"/>
                    <a:pt x="260766" y="239041"/>
                    <a:pt x="259828" y="233835"/>
                  </a:cubicBezTo>
                  <a:close/>
                  <a:moveTo>
                    <a:pt x="258719" y="226922"/>
                  </a:moveTo>
                  <a:cubicBezTo>
                    <a:pt x="257268" y="218472"/>
                    <a:pt x="255733" y="210023"/>
                    <a:pt x="254197" y="201658"/>
                  </a:cubicBezTo>
                  <a:cubicBezTo>
                    <a:pt x="255989" y="204048"/>
                    <a:pt x="257780" y="206438"/>
                    <a:pt x="259657" y="208828"/>
                  </a:cubicBezTo>
                  <a:cubicBezTo>
                    <a:pt x="260766" y="216338"/>
                    <a:pt x="261790" y="223934"/>
                    <a:pt x="262899" y="231445"/>
                  </a:cubicBezTo>
                  <a:cubicBezTo>
                    <a:pt x="261534" y="229909"/>
                    <a:pt x="260169" y="228458"/>
                    <a:pt x="258804" y="226922"/>
                  </a:cubicBezTo>
                  <a:close/>
                  <a:moveTo>
                    <a:pt x="253002" y="195513"/>
                  </a:moveTo>
                  <a:cubicBezTo>
                    <a:pt x="252149" y="190734"/>
                    <a:pt x="251211" y="185954"/>
                    <a:pt x="250272" y="181260"/>
                  </a:cubicBezTo>
                  <a:cubicBezTo>
                    <a:pt x="252320" y="183650"/>
                    <a:pt x="254453" y="185954"/>
                    <a:pt x="256501" y="188259"/>
                  </a:cubicBezTo>
                  <a:cubicBezTo>
                    <a:pt x="257183" y="192612"/>
                    <a:pt x="257780" y="196964"/>
                    <a:pt x="258463" y="201317"/>
                  </a:cubicBezTo>
                  <a:cubicBezTo>
                    <a:pt x="256671" y="199354"/>
                    <a:pt x="254794" y="197476"/>
                    <a:pt x="253002" y="195513"/>
                  </a:cubicBezTo>
                  <a:close/>
                  <a:moveTo>
                    <a:pt x="252235" y="147974"/>
                  </a:moveTo>
                  <a:cubicBezTo>
                    <a:pt x="255221" y="148828"/>
                    <a:pt x="258292" y="149596"/>
                    <a:pt x="261278" y="150449"/>
                  </a:cubicBezTo>
                  <a:cubicBezTo>
                    <a:pt x="262217" y="151132"/>
                    <a:pt x="263070" y="151900"/>
                    <a:pt x="264009" y="152583"/>
                  </a:cubicBezTo>
                  <a:lnTo>
                    <a:pt x="264691" y="156509"/>
                  </a:lnTo>
                  <a:cubicBezTo>
                    <a:pt x="265118" y="158984"/>
                    <a:pt x="265459" y="161374"/>
                    <a:pt x="265885" y="163849"/>
                  </a:cubicBezTo>
                  <a:cubicBezTo>
                    <a:pt x="263155" y="161801"/>
                    <a:pt x="260340" y="159752"/>
                    <a:pt x="257610" y="157704"/>
                  </a:cubicBezTo>
                  <a:lnTo>
                    <a:pt x="253685" y="154888"/>
                  </a:lnTo>
                  <a:cubicBezTo>
                    <a:pt x="253173" y="152583"/>
                    <a:pt x="252747" y="150279"/>
                    <a:pt x="252235" y="147974"/>
                  </a:cubicBezTo>
                  <a:close/>
                  <a:moveTo>
                    <a:pt x="266056" y="154119"/>
                  </a:moveTo>
                  <a:cubicBezTo>
                    <a:pt x="269468" y="156680"/>
                    <a:pt x="272881" y="159155"/>
                    <a:pt x="276294" y="161545"/>
                  </a:cubicBezTo>
                  <a:cubicBezTo>
                    <a:pt x="276891" y="165983"/>
                    <a:pt x="277488" y="170336"/>
                    <a:pt x="278086" y="174774"/>
                  </a:cubicBezTo>
                  <a:cubicBezTo>
                    <a:pt x="276976" y="173408"/>
                    <a:pt x="275867" y="172128"/>
                    <a:pt x="274673" y="170848"/>
                  </a:cubicBezTo>
                  <a:lnTo>
                    <a:pt x="274673" y="170848"/>
                  </a:lnTo>
                  <a:cubicBezTo>
                    <a:pt x="274673" y="170848"/>
                    <a:pt x="274673" y="170848"/>
                    <a:pt x="274673" y="170848"/>
                  </a:cubicBezTo>
                  <a:lnTo>
                    <a:pt x="274673" y="170848"/>
                  </a:lnTo>
                  <a:cubicBezTo>
                    <a:pt x="274673" y="170848"/>
                    <a:pt x="274673" y="170848"/>
                    <a:pt x="274673" y="170848"/>
                  </a:cubicBezTo>
                  <a:cubicBezTo>
                    <a:pt x="272711" y="169141"/>
                    <a:pt x="270663" y="167519"/>
                    <a:pt x="268530" y="165897"/>
                  </a:cubicBezTo>
                  <a:cubicBezTo>
                    <a:pt x="267847" y="162569"/>
                    <a:pt x="267165" y="159326"/>
                    <a:pt x="266483" y="155997"/>
                  </a:cubicBezTo>
                  <a:lnTo>
                    <a:pt x="266056" y="154119"/>
                  </a:lnTo>
                  <a:close/>
                  <a:moveTo>
                    <a:pt x="299245" y="274887"/>
                  </a:moveTo>
                  <a:cubicBezTo>
                    <a:pt x="298647" y="274205"/>
                    <a:pt x="298050" y="273522"/>
                    <a:pt x="297538" y="272839"/>
                  </a:cubicBezTo>
                  <a:cubicBezTo>
                    <a:pt x="296600" y="271730"/>
                    <a:pt x="295661" y="270535"/>
                    <a:pt x="294808" y="269425"/>
                  </a:cubicBezTo>
                  <a:cubicBezTo>
                    <a:pt x="294125" y="261232"/>
                    <a:pt x="293358" y="253038"/>
                    <a:pt x="292504" y="244845"/>
                  </a:cubicBezTo>
                  <a:cubicBezTo>
                    <a:pt x="293443" y="245784"/>
                    <a:pt x="294467" y="246722"/>
                    <a:pt x="295405" y="247661"/>
                  </a:cubicBezTo>
                  <a:cubicBezTo>
                    <a:pt x="296685" y="256708"/>
                    <a:pt x="297965" y="265755"/>
                    <a:pt x="299245" y="274802"/>
                  </a:cubicBezTo>
                  <a:close/>
                  <a:moveTo>
                    <a:pt x="299586" y="277192"/>
                  </a:moveTo>
                  <a:cubicBezTo>
                    <a:pt x="301121" y="287946"/>
                    <a:pt x="302742" y="298700"/>
                    <a:pt x="304363" y="309454"/>
                  </a:cubicBezTo>
                  <a:lnTo>
                    <a:pt x="298733" y="301175"/>
                  </a:lnTo>
                  <a:cubicBezTo>
                    <a:pt x="298135" y="300236"/>
                    <a:pt x="297538" y="299297"/>
                    <a:pt x="296941" y="298358"/>
                  </a:cubicBezTo>
                  <a:cubicBezTo>
                    <a:pt x="296941" y="297078"/>
                    <a:pt x="296770" y="295798"/>
                    <a:pt x="296685" y="294518"/>
                  </a:cubicBezTo>
                  <a:cubicBezTo>
                    <a:pt x="296173" y="287348"/>
                    <a:pt x="295661" y="280179"/>
                    <a:pt x="295064" y="273010"/>
                  </a:cubicBezTo>
                  <a:cubicBezTo>
                    <a:pt x="295491" y="273351"/>
                    <a:pt x="295917" y="273778"/>
                    <a:pt x="296258" y="274119"/>
                  </a:cubicBezTo>
                  <a:cubicBezTo>
                    <a:pt x="297367" y="275143"/>
                    <a:pt x="298477" y="276082"/>
                    <a:pt x="299586" y="277106"/>
                  </a:cubicBezTo>
                  <a:close/>
                  <a:moveTo>
                    <a:pt x="306411" y="323451"/>
                  </a:moveTo>
                  <a:cubicBezTo>
                    <a:pt x="305216" y="321658"/>
                    <a:pt x="304022" y="319951"/>
                    <a:pt x="302828" y="318159"/>
                  </a:cubicBezTo>
                  <a:lnTo>
                    <a:pt x="300183" y="305784"/>
                  </a:lnTo>
                  <a:cubicBezTo>
                    <a:pt x="300183" y="305784"/>
                    <a:pt x="299927" y="305698"/>
                    <a:pt x="299927" y="305784"/>
                  </a:cubicBezTo>
                  <a:lnTo>
                    <a:pt x="301804" y="316708"/>
                  </a:lnTo>
                  <a:cubicBezTo>
                    <a:pt x="300439" y="314660"/>
                    <a:pt x="298988" y="312611"/>
                    <a:pt x="297624" y="310563"/>
                  </a:cubicBezTo>
                  <a:cubicBezTo>
                    <a:pt x="297453" y="307747"/>
                    <a:pt x="297282" y="304930"/>
                    <a:pt x="297112" y="302114"/>
                  </a:cubicBezTo>
                  <a:cubicBezTo>
                    <a:pt x="297112" y="302114"/>
                    <a:pt x="297282" y="302284"/>
                    <a:pt x="297282" y="302370"/>
                  </a:cubicBezTo>
                  <a:lnTo>
                    <a:pt x="304449" y="310648"/>
                  </a:lnTo>
                  <a:cubicBezTo>
                    <a:pt x="305046" y="314916"/>
                    <a:pt x="305728" y="319183"/>
                    <a:pt x="306326" y="323451"/>
                  </a:cubicBezTo>
                  <a:close/>
                  <a:moveTo>
                    <a:pt x="321427" y="431843"/>
                  </a:moveTo>
                  <a:cubicBezTo>
                    <a:pt x="318526" y="427917"/>
                    <a:pt x="315540" y="424077"/>
                    <a:pt x="312469" y="420236"/>
                  </a:cubicBezTo>
                  <a:cubicBezTo>
                    <a:pt x="310591" y="410933"/>
                    <a:pt x="308629" y="401715"/>
                    <a:pt x="306667" y="392412"/>
                  </a:cubicBezTo>
                  <a:cubicBezTo>
                    <a:pt x="309994" y="396509"/>
                    <a:pt x="313407" y="400606"/>
                    <a:pt x="316820" y="404617"/>
                  </a:cubicBezTo>
                  <a:cubicBezTo>
                    <a:pt x="318356" y="413664"/>
                    <a:pt x="319891" y="422711"/>
                    <a:pt x="321427" y="431758"/>
                  </a:cubicBezTo>
                  <a:close/>
                  <a:moveTo>
                    <a:pt x="325266" y="454717"/>
                  </a:moveTo>
                  <a:cubicBezTo>
                    <a:pt x="322536" y="450620"/>
                    <a:pt x="319720" y="446523"/>
                    <a:pt x="316905" y="442426"/>
                  </a:cubicBezTo>
                  <a:cubicBezTo>
                    <a:pt x="316052" y="437818"/>
                    <a:pt x="315114" y="433209"/>
                    <a:pt x="314175" y="428600"/>
                  </a:cubicBezTo>
                  <a:cubicBezTo>
                    <a:pt x="316990" y="431587"/>
                    <a:pt x="319720" y="434660"/>
                    <a:pt x="322451" y="437732"/>
                  </a:cubicBezTo>
                  <a:cubicBezTo>
                    <a:pt x="323389" y="443365"/>
                    <a:pt x="324328" y="448998"/>
                    <a:pt x="325352" y="454717"/>
                  </a:cubicBezTo>
                  <a:close/>
                  <a:moveTo>
                    <a:pt x="326717" y="462739"/>
                  </a:moveTo>
                  <a:cubicBezTo>
                    <a:pt x="328679" y="472554"/>
                    <a:pt x="330641" y="482370"/>
                    <a:pt x="332603" y="492185"/>
                  </a:cubicBezTo>
                  <a:cubicBezTo>
                    <a:pt x="329873" y="488259"/>
                    <a:pt x="327058" y="484247"/>
                    <a:pt x="324328" y="480236"/>
                  </a:cubicBezTo>
                  <a:lnTo>
                    <a:pt x="324328" y="480236"/>
                  </a:lnTo>
                  <a:cubicBezTo>
                    <a:pt x="324328" y="480236"/>
                    <a:pt x="324328" y="480236"/>
                    <a:pt x="324328" y="480236"/>
                  </a:cubicBezTo>
                  <a:lnTo>
                    <a:pt x="324328" y="480236"/>
                  </a:lnTo>
                  <a:cubicBezTo>
                    <a:pt x="324328" y="480236"/>
                    <a:pt x="324328" y="480236"/>
                    <a:pt x="324328" y="480236"/>
                  </a:cubicBezTo>
                  <a:cubicBezTo>
                    <a:pt x="323986" y="479809"/>
                    <a:pt x="323731" y="479382"/>
                    <a:pt x="323389" y="478956"/>
                  </a:cubicBezTo>
                  <a:cubicBezTo>
                    <a:pt x="322792" y="474944"/>
                    <a:pt x="322195" y="470933"/>
                    <a:pt x="321598" y="466921"/>
                  </a:cubicBezTo>
                  <a:lnTo>
                    <a:pt x="321598" y="466921"/>
                  </a:lnTo>
                  <a:cubicBezTo>
                    <a:pt x="321598" y="466921"/>
                    <a:pt x="321598" y="466665"/>
                    <a:pt x="321598" y="466665"/>
                  </a:cubicBezTo>
                  <a:lnTo>
                    <a:pt x="321598" y="466409"/>
                  </a:lnTo>
                  <a:cubicBezTo>
                    <a:pt x="321598" y="466409"/>
                    <a:pt x="321598" y="466409"/>
                    <a:pt x="321598" y="466409"/>
                  </a:cubicBezTo>
                  <a:cubicBezTo>
                    <a:pt x="320830" y="462057"/>
                    <a:pt x="319977" y="457789"/>
                    <a:pt x="319123" y="453522"/>
                  </a:cubicBezTo>
                  <a:cubicBezTo>
                    <a:pt x="321683" y="456594"/>
                    <a:pt x="324243" y="459752"/>
                    <a:pt x="326802" y="462825"/>
                  </a:cubicBezTo>
                  <a:close/>
                  <a:moveTo>
                    <a:pt x="334736" y="502768"/>
                  </a:moveTo>
                  <a:cubicBezTo>
                    <a:pt x="336272" y="510620"/>
                    <a:pt x="337893" y="518387"/>
                    <a:pt x="339429" y="526239"/>
                  </a:cubicBezTo>
                  <a:cubicBezTo>
                    <a:pt x="335675" y="521288"/>
                    <a:pt x="331921" y="516253"/>
                    <a:pt x="328167" y="511303"/>
                  </a:cubicBezTo>
                  <a:lnTo>
                    <a:pt x="328167" y="511303"/>
                  </a:lnTo>
                  <a:cubicBezTo>
                    <a:pt x="328167" y="511303"/>
                    <a:pt x="328167" y="511303"/>
                    <a:pt x="328167" y="511303"/>
                  </a:cubicBezTo>
                  <a:lnTo>
                    <a:pt x="328167" y="511303"/>
                  </a:lnTo>
                  <a:cubicBezTo>
                    <a:pt x="328167" y="511303"/>
                    <a:pt x="328167" y="511303"/>
                    <a:pt x="328167" y="511303"/>
                  </a:cubicBezTo>
                  <a:cubicBezTo>
                    <a:pt x="328167" y="511303"/>
                    <a:pt x="328167" y="511303"/>
                    <a:pt x="328081" y="511217"/>
                  </a:cubicBezTo>
                  <a:cubicBezTo>
                    <a:pt x="327143" y="504560"/>
                    <a:pt x="326290" y="497818"/>
                    <a:pt x="325266" y="491160"/>
                  </a:cubicBezTo>
                  <a:cubicBezTo>
                    <a:pt x="328423" y="495086"/>
                    <a:pt x="331580" y="499013"/>
                    <a:pt x="334822" y="502853"/>
                  </a:cubicBezTo>
                  <a:close/>
                  <a:moveTo>
                    <a:pt x="341135" y="534944"/>
                  </a:moveTo>
                  <a:cubicBezTo>
                    <a:pt x="342927" y="543735"/>
                    <a:pt x="344633" y="552611"/>
                    <a:pt x="346425" y="561402"/>
                  </a:cubicBezTo>
                  <a:lnTo>
                    <a:pt x="334054" y="530847"/>
                  </a:lnTo>
                  <a:cubicBezTo>
                    <a:pt x="334054" y="530847"/>
                    <a:pt x="333713" y="530847"/>
                    <a:pt x="333798" y="530933"/>
                  </a:cubicBezTo>
                  <a:lnTo>
                    <a:pt x="345913" y="564475"/>
                  </a:lnTo>
                  <a:lnTo>
                    <a:pt x="345401" y="563877"/>
                  </a:lnTo>
                  <a:cubicBezTo>
                    <a:pt x="341050" y="558159"/>
                    <a:pt x="336784" y="552355"/>
                    <a:pt x="332603" y="546466"/>
                  </a:cubicBezTo>
                  <a:cubicBezTo>
                    <a:pt x="331580" y="538358"/>
                    <a:pt x="330556" y="530250"/>
                    <a:pt x="329532" y="522142"/>
                  </a:cubicBezTo>
                  <a:cubicBezTo>
                    <a:pt x="333372" y="526495"/>
                    <a:pt x="337296" y="530762"/>
                    <a:pt x="341221" y="534944"/>
                  </a:cubicBezTo>
                  <a:close/>
                  <a:moveTo>
                    <a:pt x="362550" y="610392"/>
                  </a:moveTo>
                  <a:cubicBezTo>
                    <a:pt x="359990" y="606978"/>
                    <a:pt x="357346" y="603564"/>
                    <a:pt x="354786" y="600150"/>
                  </a:cubicBezTo>
                  <a:lnTo>
                    <a:pt x="351800" y="580776"/>
                  </a:lnTo>
                  <a:cubicBezTo>
                    <a:pt x="355383" y="590677"/>
                    <a:pt x="358967" y="600492"/>
                    <a:pt x="362550" y="610392"/>
                  </a:cubicBezTo>
                  <a:close/>
                  <a:moveTo>
                    <a:pt x="414423" y="720919"/>
                  </a:moveTo>
                  <a:cubicBezTo>
                    <a:pt x="414423" y="721601"/>
                    <a:pt x="414508" y="722284"/>
                    <a:pt x="414508" y="722967"/>
                  </a:cubicBezTo>
                  <a:cubicBezTo>
                    <a:pt x="414508" y="723308"/>
                    <a:pt x="414508" y="723564"/>
                    <a:pt x="414508" y="723906"/>
                  </a:cubicBezTo>
                  <a:lnTo>
                    <a:pt x="412631" y="721943"/>
                  </a:lnTo>
                  <a:cubicBezTo>
                    <a:pt x="411948" y="721260"/>
                    <a:pt x="411266" y="720492"/>
                    <a:pt x="410584" y="719809"/>
                  </a:cubicBezTo>
                  <a:cubicBezTo>
                    <a:pt x="411863" y="720150"/>
                    <a:pt x="413058" y="720577"/>
                    <a:pt x="414337" y="720919"/>
                  </a:cubicBezTo>
                  <a:close/>
                  <a:moveTo>
                    <a:pt x="422357" y="723820"/>
                  </a:moveTo>
                  <a:cubicBezTo>
                    <a:pt x="424063" y="724503"/>
                    <a:pt x="425684" y="725271"/>
                    <a:pt x="427050" y="725954"/>
                  </a:cubicBezTo>
                  <a:cubicBezTo>
                    <a:pt x="426367" y="726978"/>
                    <a:pt x="425599" y="727832"/>
                    <a:pt x="424746" y="728770"/>
                  </a:cubicBezTo>
                  <a:cubicBezTo>
                    <a:pt x="423978" y="727149"/>
                    <a:pt x="423125" y="725527"/>
                    <a:pt x="422357" y="723820"/>
                  </a:cubicBezTo>
                  <a:close/>
                  <a:moveTo>
                    <a:pt x="430547" y="738927"/>
                  </a:moveTo>
                  <a:cubicBezTo>
                    <a:pt x="430974" y="738671"/>
                    <a:pt x="431401" y="738329"/>
                    <a:pt x="431827" y="738073"/>
                  </a:cubicBezTo>
                  <a:cubicBezTo>
                    <a:pt x="432851" y="741402"/>
                    <a:pt x="433790" y="744731"/>
                    <a:pt x="434813" y="747974"/>
                  </a:cubicBezTo>
                  <a:cubicBezTo>
                    <a:pt x="434813" y="748571"/>
                    <a:pt x="434813" y="749169"/>
                    <a:pt x="434899" y="749766"/>
                  </a:cubicBezTo>
                  <a:cubicBezTo>
                    <a:pt x="433619" y="747206"/>
                    <a:pt x="432425" y="744560"/>
                    <a:pt x="431145" y="742000"/>
                  </a:cubicBezTo>
                  <a:cubicBezTo>
                    <a:pt x="431059" y="741573"/>
                    <a:pt x="430974" y="741061"/>
                    <a:pt x="430889" y="740634"/>
                  </a:cubicBezTo>
                  <a:lnTo>
                    <a:pt x="430547" y="739012"/>
                  </a:lnTo>
                  <a:close/>
                  <a:moveTo>
                    <a:pt x="527297" y="953664"/>
                  </a:moveTo>
                  <a:cubicBezTo>
                    <a:pt x="528150" y="954944"/>
                    <a:pt x="529004" y="956224"/>
                    <a:pt x="529771" y="957504"/>
                  </a:cubicBezTo>
                  <a:cubicBezTo>
                    <a:pt x="531393" y="960065"/>
                    <a:pt x="532928" y="962625"/>
                    <a:pt x="534549" y="965271"/>
                  </a:cubicBezTo>
                  <a:cubicBezTo>
                    <a:pt x="534123" y="965015"/>
                    <a:pt x="533696" y="964759"/>
                    <a:pt x="533270" y="964418"/>
                  </a:cubicBezTo>
                  <a:cubicBezTo>
                    <a:pt x="531478" y="961345"/>
                    <a:pt x="529686" y="958187"/>
                    <a:pt x="527980" y="955115"/>
                  </a:cubicBezTo>
                  <a:cubicBezTo>
                    <a:pt x="527724" y="954602"/>
                    <a:pt x="527553" y="954176"/>
                    <a:pt x="527297" y="953664"/>
                  </a:cubicBezTo>
                  <a:close/>
                  <a:moveTo>
                    <a:pt x="558268" y="1006665"/>
                  </a:moveTo>
                  <a:cubicBezTo>
                    <a:pt x="568847" y="1026636"/>
                    <a:pt x="578573" y="1047035"/>
                    <a:pt x="587361" y="1067775"/>
                  </a:cubicBezTo>
                  <a:cubicBezTo>
                    <a:pt x="585057" y="1066238"/>
                    <a:pt x="582754" y="1064617"/>
                    <a:pt x="580535" y="1063080"/>
                  </a:cubicBezTo>
                  <a:cubicBezTo>
                    <a:pt x="575331" y="1049681"/>
                    <a:pt x="569700" y="1036452"/>
                    <a:pt x="563728" y="1023393"/>
                  </a:cubicBezTo>
                  <a:cubicBezTo>
                    <a:pt x="560827" y="1017163"/>
                    <a:pt x="557756" y="1010932"/>
                    <a:pt x="554684" y="1004702"/>
                  </a:cubicBezTo>
                  <a:cubicBezTo>
                    <a:pt x="555452" y="1005129"/>
                    <a:pt x="556135" y="1005470"/>
                    <a:pt x="556902" y="1005897"/>
                  </a:cubicBezTo>
                  <a:cubicBezTo>
                    <a:pt x="557329" y="1006153"/>
                    <a:pt x="557841" y="1006409"/>
                    <a:pt x="558268" y="1006665"/>
                  </a:cubicBezTo>
                  <a:close/>
                  <a:moveTo>
                    <a:pt x="604168" y="1108571"/>
                  </a:moveTo>
                  <a:cubicBezTo>
                    <a:pt x="607666" y="1117533"/>
                    <a:pt x="610994" y="1126494"/>
                    <a:pt x="614150" y="1135541"/>
                  </a:cubicBezTo>
                  <a:lnTo>
                    <a:pt x="613041" y="1134773"/>
                  </a:lnTo>
                  <a:cubicBezTo>
                    <a:pt x="609202" y="1125214"/>
                    <a:pt x="605192" y="1115826"/>
                    <a:pt x="601012" y="1106523"/>
                  </a:cubicBezTo>
                  <a:cubicBezTo>
                    <a:pt x="602035" y="1107205"/>
                    <a:pt x="603145" y="1107974"/>
                    <a:pt x="604168" y="1108657"/>
                  </a:cubicBezTo>
                  <a:close/>
                  <a:moveTo>
                    <a:pt x="639489" y="1224560"/>
                  </a:moveTo>
                  <a:lnTo>
                    <a:pt x="638977" y="1224048"/>
                  </a:lnTo>
                  <a:cubicBezTo>
                    <a:pt x="638977" y="1223109"/>
                    <a:pt x="638807" y="1222255"/>
                    <a:pt x="638722" y="1221316"/>
                  </a:cubicBezTo>
                  <a:lnTo>
                    <a:pt x="639489" y="1224560"/>
                  </a:lnTo>
                  <a:close/>
                  <a:moveTo>
                    <a:pt x="607410" y="1259553"/>
                  </a:moveTo>
                  <a:cubicBezTo>
                    <a:pt x="605960" y="1258528"/>
                    <a:pt x="604509" y="1257589"/>
                    <a:pt x="603059" y="1256565"/>
                  </a:cubicBezTo>
                  <a:lnTo>
                    <a:pt x="602633" y="1253151"/>
                  </a:lnTo>
                  <a:cubicBezTo>
                    <a:pt x="603827" y="1248201"/>
                    <a:pt x="604936" y="1243166"/>
                    <a:pt x="605875" y="1238130"/>
                  </a:cubicBezTo>
                  <a:lnTo>
                    <a:pt x="605875" y="1238130"/>
                  </a:lnTo>
                  <a:cubicBezTo>
                    <a:pt x="605875" y="1238130"/>
                    <a:pt x="605875" y="1237959"/>
                    <a:pt x="605875" y="1237959"/>
                  </a:cubicBezTo>
                  <a:lnTo>
                    <a:pt x="605875" y="1237789"/>
                  </a:lnTo>
                  <a:cubicBezTo>
                    <a:pt x="605875" y="1237789"/>
                    <a:pt x="605875" y="1237789"/>
                    <a:pt x="605875" y="1237789"/>
                  </a:cubicBezTo>
                  <a:cubicBezTo>
                    <a:pt x="606130" y="1236252"/>
                    <a:pt x="606301" y="1234802"/>
                    <a:pt x="606472" y="1233265"/>
                  </a:cubicBezTo>
                  <a:cubicBezTo>
                    <a:pt x="607410" y="1233863"/>
                    <a:pt x="608349" y="1234545"/>
                    <a:pt x="609373" y="1235143"/>
                  </a:cubicBezTo>
                  <a:cubicBezTo>
                    <a:pt x="613468" y="1237703"/>
                    <a:pt x="617648" y="1240093"/>
                    <a:pt x="621914" y="1242227"/>
                  </a:cubicBezTo>
                  <a:cubicBezTo>
                    <a:pt x="621744" y="1242483"/>
                    <a:pt x="621658" y="1242739"/>
                    <a:pt x="621487" y="1242909"/>
                  </a:cubicBezTo>
                  <a:cubicBezTo>
                    <a:pt x="617222" y="1248969"/>
                    <a:pt x="612615" y="1254602"/>
                    <a:pt x="607325" y="1259553"/>
                  </a:cubicBezTo>
                  <a:close/>
                  <a:moveTo>
                    <a:pt x="606557" y="1260321"/>
                  </a:moveTo>
                  <a:cubicBezTo>
                    <a:pt x="605704" y="1261174"/>
                    <a:pt x="604766" y="1261942"/>
                    <a:pt x="603827" y="1262710"/>
                  </a:cubicBezTo>
                  <a:lnTo>
                    <a:pt x="603229" y="1258358"/>
                  </a:lnTo>
                  <a:cubicBezTo>
                    <a:pt x="604339" y="1259040"/>
                    <a:pt x="605448" y="1259723"/>
                    <a:pt x="606472" y="1260406"/>
                  </a:cubicBezTo>
                  <a:close/>
                  <a:moveTo>
                    <a:pt x="599049" y="1266380"/>
                  </a:moveTo>
                  <a:cubicBezTo>
                    <a:pt x="599902" y="1263393"/>
                    <a:pt x="600755" y="1260321"/>
                    <a:pt x="601609" y="1257248"/>
                  </a:cubicBezTo>
                  <a:cubicBezTo>
                    <a:pt x="601950" y="1257504"/>
                    <a:pt x="602291" y="1257675"/>
                    <a:pt x="602718" y="1257931"/>
                  </a:cubicBezTo>
                  <a:lnTo>
                    <a:pt x="603571" y="1262966"/>
                  </a:lnTo>
                  <a:cubicBezTo>
                    <a:pt x="602121" y="1264161"/>
                    <a:pt x="600670" y="1265271"/>
                    <a:pt x="599134" y="1266380"/>
                  </a:cubicBezTo>
                  <a:close/>
                  <a:moveTo>
                    <a:pt x="593162" y="1270136"/>
                  </a:moveTo>
                  <a:cubicBezTo>
                    <a:pt x="591200" y="1271245"/>
                    <a:pt x="589067" y="1272355"/>
                    <a:pt x="586934" y="1273294"/>
                  </a:cubicBezTo>
                  <a:cubicBezTo>
                    <a:pt x="582242" y="1275427"/>
                    <a:pt x="577464" y="1277476"/>
                    <a:pt x="572686" y="1279524"/>
                  </a:cubicBezTo>
                  <a:cubicBezTo>
                    <a:pt x="572430" y="1279353"/>
                    <a:pt x="572174" y="1279097"/>
                    <a:pt x="571918" y="1278927"/>
                  </a:cubicBezTo>
                  <a:cubicBezTo>
                    <a:pt x="574734" y="1272099"/>
                    <a:pt x="577293" y="1265271"/>
                    <a:pt x="579682" y="1258272"/>
                  </a:cubicBezTo>
                  <a:lnTo>
                    <a:pt x="594016" y="1266893"/>
                  </a:lnTo>
                  <a:cubicBezTo>
                    <a:pt x="593759" y="1268002"/>
                    <a:pt x="593418" y="1269026"/>
                    <a:pt x="593162" y="1270136"/>
                  </a:cubicBezTo>
                  <a:close/>
                  <a:moveTo>
                    <a:pt x="589067" y="1284901"/>
                  </a:moveTo>
                  <a:cubicBezTo>
                    <a:pt x="588555" y="1286693"/>
                    <a:pt x="587958" y="1288400"/>
                    <a:pt x="587361" y="1290107"/>
                  </a:cubicBezTo>
                  <a:lnTo>
                    <a:pt x="583351" y="1287205"/>
                  </a:lnTo>
                  <a:cubicBezTo>
                    <a:pt x="584801" y="1286608"/>
                    <a:pt x="586251" y="1286011"/>
                    <a:pt x="587702" y="1285413"/>
                  </a:cubicBezTo>
                  <a:cubicBezTo>
                    <a:pt x="588214" y="1285242"/>
                    <a:pt x="588641" y="1284986"/>
                    <a:pt x="589067" y="1284816"/>
                  </a:cubicBezTo>
                  <a:close/>
                  <a:moveTo>
                    <a:pt x="566031" y="1282426"/>
                  </a:moveTo>
                  <a:cubicBezTo>
                    <a:pt x="565008" y="1282853"/>
                    <a:pt x="564069" y="1283279"/>
                    <a:pt x="563045" y="1283706"/>
                  </a:cubicBezTo>
                  <a:lnTo>
                    <a:pt x="562192" y="1275001"/>
                  </a:lnTo>
                  <a:cubicBezTo>
                    <a:pt x="563898" y="1276110"/>
                    <a:pt x="565605" y="1277220"/>
                    <a:pt x="567397" y="1278414"/>
                  </a:cubicBezTo>
                  <a:cubicBezTo>
                    <a:pt x="567055" y="1279439"/>
                    <a:pt x="566714" y="1280548"/>
                    <a:pt x="566373" y="1281573"/>
                  </a:cubicBezTo>
                  <a:cubicBezTo>
                    <a:pt x="566287" y="1281914"/>
                    <a:pt x="566117" y="1282170"/>
                    <a:pt x="566031" y="1282511"/>
                  </a:cubicBezTo>
                  <a:close/>
                  <a:moveTo>
                    <a:pt x="560571" y="1296679"/>
                  </a:moveTo>
                  <a:cubicBezTo>
                    <a:pt x="560571" y="1296679"/>
                    <a:pt x="560571" y="1296765"/>
                    <a:pt x="560571" y="1296850"/>
                  </a:cubicBezTo>
                  <a:cubicBezTo>
                    <a:pt x="560571" y="1296850"/>
                    <a:pt x="560571" y="1296850"/>
                    <a:pt x="560486" y="1296850"/>
                  </a:cubicBezTo>
                  <a:cubicBezTo>
                    <a:pt x="560486" y="1296850"/>
                    <a:pt x="560571" y="1296850"/>
                    <a:pt x="560656" y="1296850"/>
                  </a:cubicBezTo>
                  <a:close/>
                  <a:moveTo>
                    <a:pt x="547432" y="1290022"/>
                  </a:moveTo>
                  <a:cubicBezTo>
                    <a:pt x="540351" y="1292753"/>
                    <a:pt x="533270" y="1295484"/>
                    <a:pt x="526103" y="1297959"/>
                  </a:cubicBezTo>
                  <a:cubicBezTo>
                    <a:pt x="528065" y="1292156"/>
                    <a:pt x="529857" y="1286267"/>
                    <a:pt x="531563" y="1280378"/>
                  </a:cubicBezTo>
                  <a:cubicBezTo>
                    <a:pt x="536170" y="1283194"/>
                    <a:pt x="540692" y="1286011"/>
                    <a:pt x="545299" y="1288742"/>
                  </a:cubicBezTo>
                  <a:cubicBezTo>
                    <a:pt x="545982" y="1289168"/>
                    <a:pt x="546665" y="1289595"/>
                    <a:pt x="547432" y="1290022"/>
                  </a:cubicBezTo>
                  <a:close/>
                  <a:moveTo>
                    <a:pt x="518339" y="1300605"/>
                  </a:moveTo>
                  <a:cubicBezTo>
                    <a:pt x="507930" y="1304019"/>
                    <a:pt x="497436" y="1307092"/>
                    <a:pt x="486686" y="1309652"/>
                  </a:cubicBezTo>
                  <a:cubicBezTo>
                    <a:pt x="490270" y="1302312"/>
                    <a:pt x="493768" y="1294887"/>
                    <a:pt x="497010" y="1287376"/>
                  </a:cubicBezTo>
                  <a:cubicBezTo>
                    <a:pt x="497010" y="1287291"/>
                    <a:pt x="497010" y="1287205"/>
                    <a:pt x="497095" y="1287120"/>
                  </a:cubicBezTo>
                  <a:cubicBezTo>
                    <a:pt x="501105" y="1289681"/>
                    <a:pt x="505115" y="1292326"/>
                    <a:pt x="509125" y="1294887"/>
                  </a:cubicBezTo>
                  <a:lnTo>
                    <a:pt x="518254" y="1300691"/>
                  </a:lnTo>
                  <a:close/>
                  <a:moveTo>
                    <a:pt x="477302" y="1311786"/>
                  </a:moveTo>
                  <a:cubicBezTo>
                    <a:pt x="472012" y="1312895"/>
                    <a:pt x="466807" y="1314261"/>
                    <a:pt x="461603" y="1315541"/>
                  </a:cubicBezTo>
                  <a:cubicBezTo>
                    <a:pt x="463565" y="1311786"/>
                    <a:pt x="465528" y="1308030"/>
                    <a:pt x="467405" y="1304275"/>
                  </a:cubicBezTo>
                  <a:cubicBezTo>
                    <a:pt x="472865" y="1306324"/>
                    <a:pt x="478923" y="1307262"/>
                    <a:pt x="484639" y="1305726"/>
                  </a:cubicBezTo>
                  <a:cubicBezTo>
                    <a:pt x="484639" y="1305726"/>
                    <a:pt x="484639" y="1305470"/>
                    <a:pt x="484639" y="1305470"/>
                  </a:cubicBezTo>
                  <a:cubicBezTo>
                    <a:pt x="479008" y="1306580"/>
                    <a:pt x="473291" y="1305214"/>
                    <a:pt x="468173" y="1302910"/>
                  </a:cubicBezTo>
                  <a:cubicBezTo>
                    <a:pt x="469879" y="1299410"/>
                    <a:pt x="471585" y="1295996"/>
                    <a:pt x="473291" y="1292497"/>
                  </a:cubicBezTo>
                  <a:cubicBezTo>
                    <a:pt x="475766" y="1287120"/>
                    <a:pt x="478155" y="1281743"/>
                    <a:pt x="480544" y="1276366"/>
                  </a:cubicBezTo>
                  <a:cubicBezTo>
                    <a:pt x="482677" y="1277732"/>
                    <a:pt x="484724" y="1279097"/>
                    <a:pt x="486857" y="1280463"/>
                  </a:cubicBezTo>
                  <a:lnTo>
                    <a:pt x="488307" y="1297447"/>
                  </a:lnTo>
                  <a:cubicBezTo>
                    <a:pt x="488307" y="1297447"/>
                    <a:pt x="488564" y="1297618"/>
                    <a:pt x="488564" y="1297447"/>
                  </a:cubicBezTo>
                  <a:lnTo>
                    <a:pt x="487710" y="1281060"/>
                  </a:lnTo>
                  <a:cubicBezTo>
                    <a:pt x="489672" y="1282341"/>
                    <a:pt x="491635" y="1283621"/>
                    <a:pt x="493597" y="1284901"/>
                  </a:cubicBezTo>
                  <a:cubicBezTo>
                    <a:pt x="493512" y="1285242"/>
                    <a:pt x="493341" y="1285499"/>
                    <a:pt x="493256" y="1285840"/>
                  </a:cubicBezTo>
                  <a:cubicBezTo>
                    <a:pt x="490184" y="1294119"/>
                    <a:pt x="487027" y="1302397"/>
                    <a:pt x="483615" y="1310591"/>
                  </a:cubicBezTo>
                  <a:cubicBezTo>
                    <a:pt x="481568" y="1311103"/>
                    <a:pt x="479519" y="1311530"/>
                    <a:pt x="477387" y="1311957"/>
                  </a:cubicBezTo>
                  <a:close/>
                  <a:moveTo>
                    <a:pt x="446417" y="1319296"/>
                  </a:moveTo>
                  <a:cubicBezTo>
                    <a:pt x="443260" y="1319979"/>
                    <a:pt x="440018" y="1320662"/>
                    <a:pt x="436776" y="1321345"/>
                  </a:cubicBezTo>
                  <a:lnTo>
                    <a:pt x="436434" y="1321089"/>
                  </a:lnTo>
                  <a:cubicBezTo>
                    <a:pt x="440103" y="1312127"/>
                    <a:pt x="443601" y="1303166"/>
                    <a:pt x="447014" y="1294204"/>
                  </a:cubicBezTo>
                  <a:lnTo>
                    <a:pt x="447014" y="1294204"/>
                  </a:lnTo>
                  <a:cubicBezTo>
                    <a:pt x="447014" y="1294204"/>
                    <a:pt x="447014" y="1294033"/>
                    <a:pt x="447014" y="1294033"/>
                  </a:cubicBezTo>
                  <a:lnTo>
                    <a:pt x="447014" y="1293863"/>
                  </a:lnTo>
                  <a:cubicBezTo>
                    <a:pt x="447014" y="1293863"/>
                    <a:pt x="447014" y="1293863"/>
                    <a:pt x="447014" y="1293863"/>
                  </a:cubicBezTo>
                  <a:cubicBezTo>
                    <a:pt x="447014" y="1293606"/>
                    <a:pt x="447184" y="1293350"/>
                    <a:pt x="447270" y="1293094"/>
                  </a:cubicBezTo>
                  <a:lnTo>
                    <a:pt x="452218" y="1296252"/>
                  </a:lnTo>
                  <a:cubicBezTo>
                    <a:pt x="456057" y="1298642"/>
                    <a:pt x="459982" y="1301032"/>
                    <a:pt x="464077" y="1302910"/>
                  </a:cubicBezTo>
                  <a:cubicBezTo>
                    <a:pt x="462115" y="1307433"/>
                    <a:pt x="460153" y="1311871"/>
                    <a:pt x="458105" y="1316395"/>
                  </a:cubicBezTo>
                  <a:cubicBezTo>
                    <a:pt x="454181" y="1317419"/>
                    <a:pt x="450256" y="1318358"/>
                    <a:pt x="446331" y="1319296"/>
                  </a:cubicBezTo>
                  <a:close/>
                  <a:moveTo>
                    <a:pt x="426879" y="1335939"/>
                  </a:moveTo>
                  <a:cubicBezTo>
                    <a:pt x="426709" y="1336452"/>
                    <a:pt x="426538" y="1336964"/>
                    <a:pt x="426282" y="1337561"/>
                  </a:cubicBezTo>
                  <a:lnTo>
                    <a:pt x="424661" y="1336452"/>
                  </a:lnTo>
                  <a:cubicBezTo>
                    <a:pt x="425429" y="1336281"/>
                    <a:pt x="426111" y="1336110"/>
                    <a:pt x="426879" y="1336025"/>
                  </a:cubicBezTo>
                  <a:close/>
                  <a:moveTo>
                    <a:pt x="403161" y="1327234"/>
                  </a:moveTo>
                  <a:cubicBezTo>
                    <a:pt x="395311" y="1328429"/>
                    <a:pt x="387462" y="1329367"/>
                    <a:pt x="379613" y="1330306"/>
                  </a:cubicBezTo>
                  <a:cubicBezTo>
                    <a:pt x="382173" y="1325356"/>
                    <a:pt x="384732" y="1320321"/>
                    <a:pt x="387292" y="1315370"/>
                  </a:cubicBezTo>
                  <a:cubicBezTo>
                    <a:pt x="392752" y="1318699"/>
                    <a:pt x="398298" y="1322028"/>
                    <a:pt x="403843" y="1325271"/>
                  </a:cubicBezTo>
                  <a:cubicBezTo>
                    <a:pt x="403587" y="1325954"/>
                    <a:pt x="403331" y="1326637"/>
                    <a:pt x="403161" y="1327234"/>
                  </a:cubicBezTo>
                  <a:close/>
                  <a:moveTo>
                    <a:pt x="362891" y="1332099"/>
                  </a:moveTo>
                  <a:cubicBezTo>
                    <a:pt x="367583" y="1324417"/>
                    <a:pt x="372020" y="1316565"/>
                    <a:pt x="375945" y="1308372"/>
                  </a:cubicBezTo>
                  <a:cubicBezTo>
                    <a:pt x="378675" y="1310079"/>
                    <a:pt x="381320" y="1311701"/>
                    <a:pt x="384050" y="1313322"/>
                  </a:cubicBezTo>
                  <a:cubicBezTo>
                    <a:pt x="381746" y="1319040"/>
                    <a:pt x="379357" y="1324844"/>
                    <a:pt x="377054" y="1330563"/>
                  </a:cubicBezTo>
                  <a:cubicBezTo>
                    <a:pt x="372361" y="1331075"/>
                    <a:pt x="367583" y="1331587"/>
                    <a:pt x="362891" y="1332013"/>
                  </a:cubicBezTo>
                  <a:close/>
                  <a:moveTo>
                    <a:pt x="296770" y="507035"/>
                  </a:moveTo>
                  <a:cubicBezTo>
                    <a:pt x="301804" y="514461"/>
                    <a:pt x="306923" y="521886"/>
                    <a:pt x="312212" y="529141"/>
                  </a:cubicBezTo>
                  <a:lnTo>
                    <a:pt x="312212" y="529141"/>
                  </a:lnTo>
                  <a:cubicBezTo>
                    <a:pt x="312212" y="529141"/>
                    <a:pt x="312212" y="529226"/>
                    <a:pt x="312212" y="529226"/>
                  </a:cubicBezTo>
                  <a:lnTo>
                    <a:pt x="312212" y="529226"/>
                  </a:lnTo>
                  <a:cubicBezTo>
                    <a:pt x="312212" y="529226"/>
                    <a:pt x="312212" y="529311"/>
                    <a:pt x="312212" y="529311"/>
                  </a:cubicBezTo>
                  <a:cubicBezTo>
                    <a:pt x="313151" y="530421"/>
                    <a:pt x="314090" y="531530"/>
                    <a:pt x="315028" y="532640"/>
                  </a:cubicBezTo>
                  <a:cubicBezTo>
                    <a:pt x="316137" y="539724"/>
                    <a:pt x="317161" y="546893"/>
                    <a:pt x="318185" y="553977"/>
                  </a:cubicBezTo>
                  <a:cubicBezTo>
                    <a:pt x="314260" y="548856"/>
                    <a:pt x="310250" y="543735"/>
                    <a:pt x="306411" y="538614"/>
                  </a:cubicBezTo>
                  <a:cubicBezTo>
                    <a:pt x="304107" y="535542"/>
                    <a:pt x="301889" y="532469"/>
                    <a:pt x="299671" y="529397"/>
                  </a:cubicBezTo>
                  <a:cubicBezTo>
                    <a:pt x="298647" y="521886"/>
                    <a:pt x="297624" y="514461"/>
                    <a:pt x="296600" y="506950"/>
                  </a:cubicBezTo>
                  <a:close/>
                  <a:moveTo>
                    <a:pt x="295661" y="499610"/>
                  </a:moveTo>
                  <a:cubicBezTo>
                    <a:pt x="293699" y="488088"/>
                    <a:pt x="291566" y="476651"/>
                    <a:pt x="289348" y="465129"/>
                  </a:cubicBezTo>
                  <a:cubicBezTo>
                    <a:pt x="291566" y="468714"/>
                    <a:pt x="293870" y="472298"/>
                    <a:pt x="296173" y="475883"/>
                  </a:cubicBezTo>
                  <a:cubicBezTo>
                    <a:pt x="300439" y="482540"/>
                    <a:pt x="304790" y="489197"/>
                    <a:pt x="309312" y="495769"/>
                  </a:cubicBezTo>
                  <a:cubicBezTo>
                    <a:pt x="310677" y="504219"/>
                    <a:pt x="312042" y="512583"/>
                    <a:pt x="313407" y="521032"/>
                  </a:cubicBezTo>
                  <a:cubicBezTo>
                    <a:pt x="307520" y="513863"/>
                    <a:pt x="301548" y="506779"/>
                    <a:pt x="295661" y="499610"/>
                  </a:cubicBezTo>
                  <a:close/>
                  <a:moveTo>
                    <a:pt x="274246" y="391132"/>
                  </a:moveTo>
                  <a:lnTo>
                    <a:pt x="279877" y="399411"/>
                  </a:lnTo>
                  <a:cubicBezTo>
                    <a:pt x="286191" y="408714"/>
                    <a:pt x="292419" y="418102"/>
                    <a:pt x="298733" y="427320"/>
                  </a:cubicBezTo>
                  <a:cubicBezTo>
                    <a:pt x="300012" y="435428"/>
                    <a:pt x="301292" y="443536"/>
                    <a:pt x="302572" y="451644"/>
                  </a:cubicBezTo>
                  <a:cubicBezTo>
                    <a:pt x="299245" y="447035"/>
                    <a:pt x="295917" y="442426"/>
                    <a:pt x="292590" y="437818"/>
                  </a:cubicBezTo>
                  <a:cubicBezTo>
                    <a:pt x="289006" y="432611"/>
                    <a:pt x="285508" y="427405"/>
                    <a:pt x="282010" y="422199"/>
                  </a:cubicBezTo>
                  <a:cubicBezTo>
                    <a:pt x="282010" y="422199"/>
                    <a:pt x="281754" y="422199"/>
                    <a:pt x="281754" y="422370"/>
                  </a:cubicBezTo>
                  <a:cubicBezTo>
                    <a:pt x="284826" y="427832"/>
                    <a:pt x="287897" y="433294"/>
                    <a:pt x="291054" y="438757"/>
                  </a:cubicBezTo>
                  <a:cubicBezTo>
                    <a:pt x="295234" y="446011"/>
                    <a:pt x="299500" y="453266"/>
                    <a:pt x="303937" y="460350"/>
                  </a:cubicBezTo>
                  <a:cubicBezTo>
                    <a:pt x="305302" y="469482"/>
                    <a:pt x="306667" y="478529"/>
                    <a:pt x="307947" y="487661"/>
                  </a:cubicBezTo>
                  <a:cubicBezTo>
                    <a:pt x="304534" y="483479"/>
                    <a:pt x="301036" y="479212"/>
                    <a:pt x="297708" y="474944"/>
                  </a:cubicBezTo>
                  <a:cubicBezTo>
                    <a:pt x="294808" y="471274"/>
                    <a:pt x="291992" y="467519"/>
                    <a:pt x="289092" y="463764"/>
                  </a:cubicBezTo>
                  <a:cubicBezTo>
                    <a:pt x="284484" y="439525"/>
                    <a:pt x="279451" y="415286"/>
                    <a:pt x="274246" y="391217"/>
                  </a:cubicBezTo>
                  <a:close/>
                  <a:moveTo>
                    <a:pt x="250869" y="251331"/>
                  </a:moveTo>
                  <a:cubicBezTo>
                    <a:pt x="245409" y="222057"/>
                    <a:pt x="238925" y="192953"/>
                    <a:pt x="232015" y="164020"/>
                  </a:cubicBezTo>
                  <a:cubicBezTo>
                    <a:pt x="233465" y="164361"/>
                    <a:pt x="234915" y="164788"/>
                    <a:pt x="236451" y="165129"/>
                  </a:cubicBezTo>
                  <a:lnTo>
                    <a:pt x="239607" y="168885"/>
                  </a:lnTo>
                  <a:cubicBezTo>
                    <a:pt x="241911" y="171616"/>
                    <a:pt x="244215" y="174347"/>
                    <a:pt x="246518" y="177078"/>
                  </a:cubicBezTo>
                  <a:cubicBezTo>
                    <a:pt x="247201" y="181687"/>
                    <a:pt x="247798" y="186296"/>
                    <a:pt x="248481" y="190990"/>
                  </a:cubicBezTo>
                  <a:cubicBezTo>
                    <a:pt x="248225" y="190649"/>
                    <a:pt x="247883" y="190392"/>
                    <a:pt x="247627" y="190051"/>
                  </a:cubicBezTo>
                  <a:lnTo>
                    <a:pt x="237986" y="179639"/>
                  </a:lnTo>
                  <a:cubicBezTo>
                    <a:pt x="237986" y="179639"/>
                    <a:pt x="237731" y="179724"/>
                    <a:pt x="237816" y="179809"/>
                  </a:cubicBezTo>
                  <a:lnTo>
                    <a:pt x="246262" y="191161"/>
                  </a:lnTo>
                  <a:cubicBezTo>
                    <a:pt x="247201" y="192441"/>
                    <a:pt x="248139" y="193721"/>
                    <a:pt x="249078" y="195001"/>
                  </a:cubicBezTo>
                  <a:cubicBezTo>
                    <a:pt x="250272" y="203365"/>
                    <a:pt x="251381" y="211644"/>
                    <a:pt x="252490" y="220008"/>
                  </a:cubicBezTo>
                  <a:cubicBezTo>
                    <a:pt x="250102" y="217277"/>
                    <a:pt x="247798" y="214461"/>
                    <a:pt x="245494" y="211644"/>
                  </a:cubicBezTo>
                  <a:cubicBezTo>
                    <a:pt x="245494" y="211644"/>
                    <a:pt x="245239" y="211729"/>
                    <a:pt x="245324" y="211815"/>
                  </a:cubicBezTo>
                  <a:cubicBezTo>
                    <a:pt x="247457" y="215229"/>
                    <a:pt x="249675" y="218643"/>
                    <a:pt x="251893" y="222057"/>
                  </a:cubicBezTo>
                  <a:cubicBezTo>
                    <a:pt x="252320" y="222654"/>
                    <a:pt x="252661" y="223252"/>
                    <a:pt x="253088" y="223849"/>
                  </a:cubicBezTo>
                  <a:cubicBezTo>
                    <a:pt x="253856" y="229311"/>
                    <a:pt x="254538" y="234774"/>
                    <a:pt x="255306" y="240236"/>
                  </a:cubicBezTo>
                  <a:lnTo>
                    <a:pt x="248822" y="231445"/>
                  </a:lnTo>
                  <a:cubicBezTo>
                    <a:pt x="248822" y="231445"/>
                    <a:pt x="248566" y="231530"/>
                    <a:pt x="248566" y="231616"/>
                  </a:cubicBezTo>
                  <a:lnTo>
                    <a:pt x="255050" y="242882"/>
                  </a:lnTo>
                  <a:cubicBezTo>
                    <a:pt x="255306" y="243394"/>
                    <a:pt x="255562" y="243821"/>
                    <a:pt x="255903" y="244333"/>
                  </a:cubicBezTo>
                  <a:cubicBezTo>
                    <a:pt x="256330" y="247747"/>
                    <a:pt x="256842" y="251161"/>
                    <a:pt x="257268" y="254489"/>
                  </a:cubicBezTo>
                  <a:lnTo>
                    <a:pt x="257268" y="254489"/>
                  </a:lnTo>
                  <a:cubicBezTo>
                    <a:pt x="257268" y="254489"/>
                    <a:pt x="257268" y="254660"/>
                    <a:pt x="257268" y="254660"/>
                  </a:cubicBezTo>
                  <a:lnTo>
                    <a:pt x="257268" y="254660"/>
                  </a:lnTo>
                  <a:cubicBezTo>
                    <a:pt x="257524" y="256452"/>
                    <a:pt x="257865" y="258245"/>
                    <a:pt x="258122" y="260037"/>
                  </a:cubicBezTo>
                  <a:cubicBezTo>
                    <a:pt x="256671" y="258330"/>
                    <a:pt x="255306" y="256623"/>
                    <a:pt x="253856" y="255001"/>
                  </a:cubicBezTo>
                  <a:lnTo>
                    <a:pt x="250955" y="251502"/>
                  </a:lnTo>
                  <a:close/>
                  <a:moveTo>
                    <a:pt x="243277" y="145670"/>
                  </a:moveTo>
                  <a:cubicBezTo>
                    <a:pt x="245580" y="146267"/>
                    <a:pt x="247883" y="146865"/>
                    <a:pt x="250187" y="147548"/>
                  </a:cubicBezTo>
                  <a:cubicBezTo>
                    <a:pt x="251381" y="154717"/>
                    <a:pt x="252490" y="161886"/>
                    <a:pt x="253600" y="169055"/>
                  </a:cubicBezTo>
                  <a:cubicBezTo>
                    <a:pt x="251552" y="168373"/>
                    <a:pt x="249505" y="167690"/>
                    <a:pt x="247457" y="167007"/>
                  </a:cubicBezTo>
                  <a:cubicBezTo>
                    <a:pt x="246689" y="162996"/>
                    <a:pt x="245921" y="158984"/>
                    <a:pt x="245068" y="154973"/>
                  </a:cubicBezTo>
                  <a:lnTo>
                    <a:pt x="243191" y="145755"/>
                  </a:lnTo>
                  <a:close/>
                  <a:moveTo>
                    <a:pt x="253856" y="137220"/>
                  </a:moveTo>
                  <a:cubicBezTo>
                    <a:pt x="256501" y="138074"/>
                    <a:pt x="259060" y="139013"/>
                    <a:pt x="261705" y="139952"/>
                  </a:cubicBezTo>
                  <a:lnTo>
                    <a:pt x="261705" y="140293"/>
                  </a:lnTo>
                  <a:cubicBezTo>
                    <a:pt x="261705" y="140293"/>
                    <a:pt x="262388" y="143878"/>
                    <a:pt x="262388" y="143878"/>
                  </a:cubicBezTo>
                  <a:cubicBezTo>
                    <a:pt x="259572" y="141658"/>
                    <a:pt x="256671" y="139439"/>
                    <a:pt x="253856" y="137220"/>
                  </a:cubicBezTo>
                  <a:close/>
                  <a:moveTo>
                    <a:pt x="262814" y="140378"/>
                  </a:moveTo>
                  <a:cubicBezTo>
                    <a:pt x="264520" y="140976"/>
                    <a:pt x="266226" y="141658"/>
                    <a:pt x="267847" y="142341"/>
                  </a:cubicBezTo>
                  <a:cubicBezTo>
                    <a:pt x="269725" y="143195"/>
                    <a:pt x="271687" y="144048"/>
                    <a:pt x="273564" y="144902"/>
                  </a:cubicBezTo>
                  <a:cubicBezTo>
                    <a:pt x="273564" y="144902"/>
                    <a:pt x="273564" y="144902"/>
                    <a:pt x="273649" y="144731"/>
                  </a:cubicBezTo>
                  <a:cubicBezTo>
                    <a:pt x="274161" y="147974"/>
                    <a:pt x="274588" y="151217"/>
                    <a:pt x="275014" y="154375"/>
                  </a:cubicBezTo>
                  <a:cubicBezTo>
                    <a:pt x="273649" y="153778"/>
                    <a:pt x="272284" y="153180"/>
                    <a:pt x="271005" y="152668"/>
                  </a:cubicBezTo>
                  <a:cubicBezTo>
                    <a:pt x="268701" y="150193"/>
                    <a:pt x="266312" y="147804"/>
                    <a:pt x="263923" y="145414"/>
                  </a:cubicBezTo>
                  <a:lnTo>
                    <a:pt x="262814" y="140378"/>
                  </a:lnTo>
                  <a:close/>
                  <a:moveTo>
                    <a:pt x="275526" y="157363"/>
                  </a:moveTo>
                  <a:cubicBezTo>
                    <a:pt x="274417" y="156168"/>
                    <a:pt x="273308" y="155058"/>
                    <a:pt x="272199" y="153863"/>
                  </a:cubicBezTo>
                  <a:lnTo>
                    <a:pt x="275185" y="154717"/>
                  </a:lnTo>
                  <a:cubicBezTo>
                    <a:pt x="275271" y="155570"/>
                    <a:pt x="275441" y="156424"/>
                    <a:pt x="275526" y="157277"/>
                  </a:cubicBezTo>
                  <a:close/>
                  <a:moveTo>
                    <a:pt x="271346" y="122455"/>
                  </a:moveTo>
                  <a:lnTo>
                    <a:pt x="270748" y="119553"/>
                  </a:lnTo>
                  <a:cubicBezTo>
                    <a:pt x="274417" y="119212"/>
                    <a:pt x="278000" y="118529"/>
                    <a:pt x="281754" y="117846"/>
                  </a:cubicBezTo>
                  <a:lnTo>
                    <a:pt x="284741" y="146438"/>
                  </a:lnTo>
                  <a:cubicBezTo>
                    <a:pt x="285508" y="154034"/>
                    <a:pt x="286276" y="161545"/>
                    <a:pt x="287044" y="169141"/>
                  </a:cubicBezTo>
                  <a:lnTo>
                    <a:pt x="280645" y="162654"/>
                  </a:lnTo>
                  <a:cubicBezTo>
                    <a:pt x="280048" y="162057"/>
                    <a:pt x="279451" y="161459"/>
                    <a:pt x="278854" y="160777"/>
                  </a:cubicBezTo>
                  <a:cubicBezTo>
                    <a:pt x="277574" y="154034"/>
                    <a:pt x="276294" y="147206"/>
                    <a:pt x="275014" y="140464"/>
                  </a:cubicBezTo>
                  <a:lnTo>
                    <a:pt x="271431" y="122455"/>
                  </a:lnTo>
                  <a:close/>
                  <a:moveTo>
                    <a:pt x="681466" y="1276366"/>
                  </a:moveTo>
                  <a:cubicBezTo>
                    <a:pt x="678479" y="1280292"/>
                    <a:pt x="675237" y="1284218"/>
                    <a:pt x="673361" y="1288742"/>
                  </a:cubicBezTo>
                  <a:cubicBezTo>
                    <a:pt x="670716" y="1294972"/>
                    <a:pt x="666279" y="1299154"/>
                    <a:pt x="660904" y="1302739"/>
                  </a:cubicBezTo>
                  <a:cubicBezTo>
                    <a:pt x="636333" y="1318955"/>
                    <a:pt x="610141" y="1331843"/>
                    <a:pt x="581388" y="1339012"/>
                  </a:cubicBezTo>
                  <a:cubicBezTo>
                    <a:pt x="567994" y="1342341"/>
                    <a:pt x="554684" y="1345840"/>
                    <a:pt x="541460" y="1349339"/>
                  </a:cubicBezTo>
                  <a:cubicBezTo>
                    <a:pt x="514159" y="1356594"/>
                    <a:pt x="487027" y="1364190"/>
                    <a:pt x="459129" y="1369311"/>
                  </a:cubicBezTo>
                  <a:cubicBezTo>
                    <a:pt x="422613" y="1375968"/>
                    <a:pt x="386012" y="1381601"/>
                    <a:pt x="348984" y="1384247"/>
                  </a:cubicBezTo>
                  <a:cubicBezTo>
                    <a:pt x="316649" y="1386551"/>
                    <a:pt x="284229" y="1388343"/>
                    <a:pt x="251808" y="1390221"/>
                  </a:cubicBezTo>
                  <a:cubicBezTo>
                    <a:pt x="227407" y="1391587"/>
                    <a:pt x="203092" y="1388770"/>
                    <a:pt x="178947" y="1386380"/>
                  </a:cubicBezTo>
                  <a:cubicBezTo>
                    <a:pt x="147380" y="1383308"/>
                    <a:pt x="115471" y="1381686"/>
                    <a:pt x="85952" y="1368201"/>
                  </a:cubicBezTo>
                  <a:cubicBezTo>
                    <a:pt x="76054" y="1363678"/>
                    <a:pt x="65987" y="1359410"/>
                    <a:pt x="56005" y="1354887"/>
                  </a:cubicBezTo>
                  <a:cubicBezTo>
                    <a:pt x="54469" y="1354204"/>
                    <a:pt x="53019" y="1352924"/>
                    <a:pt x="51910" y="1351644"/>
                  </a:cubicBezTo>
                  <a:cubicBezTo>
                    <a:pt x="43805" y="1342255"/>
                    <a:pt x="38430" y="1331672"/>
                    <a:pt x="38685" y="1319040"/>
                  </a:cubicBezTo>
                  <a:cubicBezTo>
                    <a:pt x="38856" y="1307774"/>
                    <a:pt x="38856" y="1296423"/>
                    <a:pt x="40307" y="1285242"/>
                  </a:cubicBezTo>
                  <a:cubicBezTo>
                    <a:pt x="44146" y="1255797"/>
                    <a:pt x="44914" y="1226181"/>
                    <a:pt x="45084" y="1196480"/>
                  </a:cubicBezTo>
                  <a:cubicBezTo>
                    <a:pt x="45255" y="1164304"/>
                    <a:pt x="46279" y="1132298"/>
                    <a:pt x="51568" y="1100463"/>
                  </a:cubicBezTo>
                  <a:cubicBezTo>
                    <a:pt x="54554" y="1082711"/>
                    <a:pt x="56346" y="1064787"/>
                    <a:pt x="58735" y="1046949"/>
                  </a:cubicBezTo>
                  <a:cubicBezTo>
                    <a:pt x="61209" y="1028088"/>
                    <a:pt x="63854" y="1009140"/>
                    <a:pt x="66243" y="990278"/>
                  </a:cubicBezTo>
                  <a:cubicBezTo>
                    <a:pt x="67949" y="977305"/>
                    <a:pt x="69741" y="964418"/>
                    <a:pt x="70850" y="951359"/>
                  </a:cubicBezTo>
                  <a:cubicBezTo>
                    <a:pt x="72898" y="928486"/>
                    <a:pt x="75201" y="905698"/>
                    <a:pt x="79467" y="883081"/>
                  </a:cubicBezTo>
                  <a:cubicBezTo>
                    <a:pt x="81856" y="870620"/>
                    <a:pt x="83221" y="857903"/>
                    <a:pt x="84586" y="845356"/>
                  </a:cubicBezTo>
                  <a:cubicBezTo>
                    <a:pt x="86634" y="826409"/>
                    <a:pt x="89876" y="807632"/>
                    <a:pt x="94312" y="789026"/>
                  </a:cubicBezTo>
                  <a:cubicBezTo>
                    <a:pt x="97981" y="773578"/>
                    <a:pt x="100285" y="757874"/>
                    <a:pt x="103015" y="742256"/>
                  </a:cubicBezTo>
                  <a:cubicBezTo>
                    <a:pt x="105063" y="730478"/>
                    <a:pt x="106086" y="718358"/>
                    <a:pt x="108987" y="706751"/>
                  </a:cubicBezTo>
                  <a:cubicBezTo>
                    <a:pt x="114192" y="685755"/>
                    <a:pt x="116921" y="664589"/>
                    <a:pt x="118372" y="642995"/>
                  </a:cubicBezTo>
                  <a:cubicBezTo>
                    <a:pt x="120505" y="611416"/>
                    <a:pt x="118372" y="580179"/>
                    <a:pt x="113594" y="549112"/>
                  </a:cubicBezTo>
                  <a:cubicBezTo>
                    <a:pt x="108475" y="515229"/>
                    <a:pt x="103271" y="481431"/>
                    <a:pt x="97555" y="447633"/>
                  </a:cubicBezTo>
                  <a:cubicBezTo>
                    <a:pt x="94142" y="427064"/>
                    <a:pt x="89449" y="406751"/>
                    <a:pt x="85866" y="386267"/>
                  </a:cubicBezTo>
                  <a:cubicBezTo>
                    <a:pt x="76566" y="333778"/>
                    <a:pt x="67267" y="281289"/>
                    <a:pt x="58308" y="228714"/>
                  </a:cubicBezTo>
                  <a:cubicBezTo>
                    <a:pt x="54128" y="204048"/>
                    <a:pt x="52592" y="178870"/>
                    <a:pt x="46620" y="154461"/>
                  </a:cubicBezTo>
                  <a:cubicBezTo>
                    <a:pt x="46279" y="152924"/>
                    <a:pt x="46791" y="151132"/>
                    <a:pt x="47047" y="148913"/>
                  </a:cubicBezTo>
                  <a:cubicBezTo>
                    <a:pt x="57712" y="148998"/>
                    <a:pt x="67949" y="149425"/>
                    <a:pt x="78102" y="149169"/>
                  </a:cubicBezTo>
                  <a:cubicBezTo>
                    <a:pt x="81941" y="149084"/>
                    <a:pt x="85866" y="149169"/>
                    <a:pt x="89706" y="148998"/>
                  </a:cubicBezTo>
                  <a:cubicBezTo>
                    <a:pt x="89706" y="148998"/>
                    <a:pt x="89706" y="148998"/>
                    <a:pt x="89706" y="148998"/>
                  </a:cubicBezTo>
                  <a:lnTo>
                    <a:pt x="89706" y="148998"/>
                  </a:lnTo>
                  <a:cubicBezTo>
                    <a:pt x="89706" y="148998"/>
                    <a:pt x="89706" y="148998"/>
                    <a:pt x="89706" y="148998"/>
                  </a:cubicBezTo>
                  <a:cubicBezTo>
                    <a:pt x="89706" y="148998"/>
                    <a:pt x="89706" y="148998"/>
                    <a:pt x="89706" y="148998"/>
                  </a:cubicBezTo>
                  <a:cubicBezTo>
                    <a:pt x="89706" y="148998"/>
                    <a:pt x="89706" y="148998"/>
                    <a:pt x="89706" y="148998"/>
                  </a:cubicBezTo>
                  <a:cubicBezTo>
                    <a:pt x="94227" y="151303"/>
                    <a:pt x="99090" y="153266"/>
                    <a:pt x="103783" y="155314"/>
                  </a:cubicBezTo>
                  <a:lnTo>
                    <a:pt x="108816" y="157533"/>
                  </a:lnTo>
                  <a:cubicBezTo>
                    <a:pt x="108816" y="157533"/>
                    <a:pt x="108987" y="157363"/>
                    <a:pt x="108987" y="157277"/>
                  </a:cubicBezTo>
                  <a:lnTo>
                    <a:pt x="104806" y="153693"/>
                  </a:lnTo>
                  <a:cubicBezTo>
                    <a:pt x="103441" y="152498"/>
                    <a:pt x="101991" y="151303"/>
                    <a:pt x="100626" y="150023"/>
                  </a:cubicBezTo>
                  <a:cubicBezTo>
                    <a:pt x="106513" y="152156"/>
                    <a:pt x="112485" y="154290"/>
                    <a:pt x="118457" y="156253"/>
                  </a:cubicBezTo>
                  <a:cubicBezTo>
                    <a:pt x="118457" y="156253"/>
                    <a:pt x="118457" y="156253"/>
                    <a:pt x="118457" y="156253"/>
                  </a:cubicBezTo>
                  <a:cubicBezTo>
                    <a:pt x="118457" y="156253"/>
                    <a:pt x="118457" y="156253"/>
                    <a:pt x="118457" y="156253"/>
                  </a:cubicBezTo>
                  <a:cubicBezTo>
                    <a:pt x="118457" y="156253"/>
                    <a:pt x="118457" y="156253"/>
                    <a:pt x="118457" y="156253"/>
                  </a:cubicBezTo>
                  <a:cubicBezTo>
                    <a:pt x="118457" y="156253"/>
                    <a:pt x="118457" y="156253"/>
                    <a:pt x="118457" y="156253"/>
                  </a:cubicBezTo>
                  <a:cubicBezTo>
                    <a:pt x="129975" y="159070"/>
                    <a:pt x="141578" y="161545"/>
                    <a:pt x="153181" y="164020"/>
                  </a:cubicBezTo>
                  <a:lnTo>
                    <a:pt x="165467" y="166751"/>
                  </a:lnTo>
                  <a:cubicBezTo>
                    <a:pt x="165467" y="166751"/>
                    <a:pt x="165552" y="166495"/>
                    <a:pt x="165467" y="166495"/>
                  </a:cubicBezTo>
                  <a:lnTo>
                    <a:pt x="153523" y="162227"/>
                  </a:lnTo>
                  <a:cubicBezTo>
                    <a:pt x="142346" y="158216"/>
                    <a:pt x="131255" y="154034"/>
                    <a:pt x="120078" y="150279"/>
                  </a:cubicBezTo>
                  <a:lnTo>
                    <a:pt x="120078" y="150279"/>
                  </a:lnTo>
                  <a:cubicBezTo>
                    <a:pt x="120078" y="150279"/>
                    <a:pt x="120078" y="150279"/>
                    <a:pt x="120078" y="150279"/>
                  </a:cubicBezTo>
                  <a:cubicBezTo>
                    <a:pt x="120078" y="150279"/>
                    <a:pt x="120078" y="150279"/>
                    <a:pt x="120078" y="150279"/>
                  </a:cubicBezTo>
                  <a:cubicBezTo>
                    <a:pt x="120078" y="150279"/>
                    <a:pt x="120078" y="150279"/>
                    <a:pt x="120078" y="150279"/>
                  </a:cubicBezTo>
                  <a:cubicBezTo>
                    <a:pt x="114618" y="148913"/>
                    <a:pt x="109158" y="147633"/>
                    <a:pt x="103612" y="146438"/>
                  </a:cubicBezTo>
                  <a:cubicBezTo>
                    <a:pt x="105148" y="145926"/>
                    <a:pt x="106684" y="145328"/>
                    <a:pt x="108219" y="144560"/>
                  </a:cubicBezTo>
                  <a:cubicBezTo>
                    <a:pt x="101991" y="143280"/>
                    <a:pt x="95763" y="142427"/>
                    <a:pt x="89449" y="141915"/>
                  </a:cubicBezTo>
                  <a:cubicBezTo>
                    <a:pt x="85952" y="140293"/>
                    <a:pt x="82368" y="138757"/>
                    <a:pt x="78785" y="137220"/>
                  </a:cubicBezTo>
                  <a:lnTo>
                    <a:pt x="73751" y="135001"/>
                  </a:lnTo>
                  <a:cubicBezTo>
                    <a:pt x="73751" y="135001"/>
                    <a:pt x="73580" y="135172"/>
                    <a:pt x="73580" y="135257"/>
                  </a:cubicBezTo>
                  <a:lnTo>
                    <a:pt x="77761" y="138757"/>
                  </a:lnTo>
                  <a:cubicBezTo>
                    <a:pt x="78785" y="139610"/>
                    <a:pt x="79808" y="140549"/>
                    <a:pt x="80832" y="141402"/>
                  </a:cubicBezTo>
                  <a:cubicBezTo>
                    <a:pt x="80661" y="141402"/>
                    <a:pt x="80577" y="141402"/>
                    <a:pt x="80406" y="141402"/>
                  </a:cubicBezTo>
                  <a:lnTo>
                    <a:pt x="72983" y="139696"/>
                  </a:lnTo>
                  <a:cubicBezTo>
                    <a:pt x="72983" y="139696"/>
                    <a:pt x="72898" y="139952"/>
                    <a:pt x="72983" y="139952"/>
                  </a:cubicBezTo>
                  <a:lnTo>
                    <a:pt x="76396" y="141146"/>
                  </a:lnTo>
                  <a:cubicBezTo>
                    <a:pt x="65646" y="140549"/>
                    <a:pt x="54981" y="139525"/>
                    <a:pt x="44402" y="137050"/>
                  </a:cubicBezTo>
                  <a:cubicBezTo>
                    <a:pt x="36382" y="135172"/>
                    <a:pt x="29045" y="131929"/>
                    <a:pt x="22134" y="127491"/>
                  </a:cubicBezTo>
                  <a:cubicBezTo>
                    <a:pt x="16077" y="123650"/>
                    <a:pt x="13517" y="118102"/>
                    <a:pt x="14626" y="111274"/>
                  </a:cubicBezTo>
                  <a:cubicBezTo>
                    <a:pt x="16673" y="97960"/>
                    <a:pt x="19148" y="84731"/>
                    <a:pt x="28533" y="74148"/>
                  </a:cubicBezTo>
                  <a:cubicBezTo>
                    <a:pt x="30410" y="72014"/>
                    <a:pt x="32031" y="69710"/>
                    <a:pt x="33567" y="67320"/>
                  </a:cubicBezTo>
                  <a:cubicBezTo>
                    <a:pt x="37491" y="61175"/>
                    <a:pt x="43037" y="57163"/>
                    <a:pt x="49436" y="53750"/>
                  </a:cubicBezTo>
                  <a:cubicBezTo>
                    <a:pt x="70424" y="42654"/>
                    <a:pt x="92009" y="33266"/>
                    <a:pt x="115044" y="27377"/>
                  </a:cubicBezTo>
                  <a:cubicBezTo>
                    <a:pt x="130060" y="23536"/>
                    <a:pt x="144820" y="18586"/>
                    <a:pt x="160433" y="17220"/>
                  </a:cubicBezTo>
                  <a:cubicBezTo>
                    <a:pt x="169562" y="16367"/>
                    <a:pt x="178691" y="15428"/>
                    <a:pt x="187820" y="14319"/>
                  </a:cubicBezTo>
                  <a:cubicBezTo>
                    <a:pt x="216487" y="10649"/>
                    <a:pt x="244897" y="12697"/>
                    <a:pt x="273052" y="18415"/>
                  </a:cubicBezTo>
                  <a:cubicBezTo>
                    <a:pt x="289604" y="21829"/>
                    <a:pt x="304363" y="29340"/>
                    <a:pt x="316564" y="41203"/>
                  </a:cubicBezTo>
                  <a:cubicBezTo>
                    <a:pt x="328167" y="52469"/>
                    <a:pt x="328849" y="62967"/>
                    <a:pt x="319209" y="75940"/>
                  </a:cubicBezTo>
                  <a:cubicBezTo>
                    <a:pt x="311701" y="86011"/>
                    <a:pt x="302401" y="94119"/>
                    <a:pt x="291651" y="100350"/>
                  </a:cubicBezTo>
                  <a:cubicBezTo>
                    <a:pt x="284399" y="104617"/>
                    <a:pt x="276891" y="108373"/>
                    <a:pt x="268701" y="110677"/>
                  </a:cubicBezTo>
                  <a:lnTo>
                    <a:pt x="267336" y="104105"/>
                  </a:lnTo>
                  <a:cubicBezTo>
                    <a:pt x="267336" y="104105"/>
                    <a:pt x="267080" y="104020"/>
                    <a:pt x="267080" y="104105"/>
                  </a:cubicBezTo>
                  <a:lnTo>
                    <a:pt x="268189" y="110762"/>
                  </a:lnTo>
                  <a:cubicBezTo>
                    <a:pt x="266226" y="111274"/>
                    <a:pt x="264350" y="111701"/>
                    <a:pt x="262302" y="112043"/>
                  </a:cubicBezTo>
                  <a:cubicBezTo>
                    <a:pt x="257524" y="112811"/>
                    <a:pt x="252747" y="114006"/>
                    <a:pt x="249846" y="120065"/>
                  </a:cubicBezTo>
                  <a:cubicBezTo>
                    <a:pt x="257012" y="121260"/>
                    <a:pt x="263240" y="119724"/>
                    <a:pt x="269298" y="119212"/>
                  </a:cubicBezTo>
                  <a:cubicBezTo>
                    <a:pt x="269384" y="119212"/>
                    <a:pt x="269468" y="119212"/>
                    <a:pt x="269554" y="119212"/>
                  </a:cubicBezTo>
                  <a:lnTo>
                    <a:pt x="270066" y="122370"/>
                  </a:lnTo>
                  <a:lnTo>
                    <a:pt x="272967" y="140634"/>
                  </a:lnTo>
                  <a:cubicBezTo>
                    <a:pt x="273138" y="141829"/>
                    <a:pt x="273308" y="143024"/>
                    <a:pt x="273479" y="144304"/>
                  </a:cubicBezTo>
                  <a:cubicBezTo>
                    <a:pt x="271858" y="143024"/>
                    <a:pt x="270237" y="141658"/>
                    <a:pt x="268530" y="140378"/>
                  </a:cubicBezTo>
                  <a:cubicBezTo>
                    <a:pt x="266226" y="138586"/>
                    <a:pt x="263923" y="136879"/>
                    <a:pt x="261449" y="135257"/>
                  </a:cubicBezTo>
                  <a:lnTo>
                    <a:pt x="258719" y="123479"/>
                  </a:lnTo>
                  <a:cubicBezTo>
                    <a:pt x="258719" y="123479"/>
                    <a:pt x="258463" y="123479"/>
                    <a:pt x="258463" y="123479"/>
                  </a:cubicBezTo>
                  <a:lnTo>
                    <a:pt x="260510" y="134575"/>
                  </a:lnTo>
                  <a:cubicBezTo>
                    <a:pt x="258292" y="133124"/>
                    <a:pt x="255903" y="131673"/>
                    <a:pt x="253514" y="130392"/>
                  </a:cubicBezTo>
                  <a:lnTo>
                    <a:pt x="253514" y="130392"/>
                  </a:lnTo>
                  <a:cubicBezTo>
                    <a:pt x="253514" y="130392"/>
                    <a:pt x="253514" y="130392"/>
                    <a:pt x="253514" y="130392"/>
                  </a:cubicBezTo>
                  <a:lnTo>
                    <a:pt x="253514" y="130392"/>
                  </a:lnTo>
                  <a:cubicBezTo>
                    <a:pt x="253514" y="130392"/>
                    <a:pt x="253514" y="130392"/>
                    <a:pt x="253514" y="130392"/>
                  </a:cubicBezTo>
                  <a:cubicBezTo>
                    <a:pt x="251637" y="129710"/>
                    <a:pt x="249675" y="129198"/>
                    <a:pt x="247798" y="128685"/>
                  </a:cubicBezTo>
                  <a:cubicBezTo>
                    <a:pt x="246518" y="122796"/>
                    <a:pt x="245239" y="116993"/>
                    <a:pt x="243873" y="111104"/>
                  </a:cubicBezTo>
                  <a:cubicBezTo>
                    <a:pt x="243873" y="110933"/>
                    <a:pt x="243618" y="111018"/>
                    <a:pt x="243618" y="111104"/>
                  </a:cubicBezTo>
                  <a:cubicBezTo>
                    <a:pt x="244641" y="116822"/>
                    <a:pt x="245665" y="122626"/>
                    <a:pt x="246689" y="128344"/>
                  </a:cubicBezTo>
                  <a:cubicBezTo>
                    <a:pt x="244812" y="127917"/>
                    <a:pt x="242935" y="127491"/>
                    <a:pt x="241058" y="127149"/>
                  </a:cubicBezTo>
                  <a:lnTo>
                    <a:pt x="239096" y="125613"/>
                  </a:lnTo>
                  <a:lnTo>
                    <a:pt x="237902" y="119639"/>
                  </a:lnTo>
                  <a:cubicBezTo>
                    <a:pt x="237902" y="119639"/>
                    <a:pt x="237645" y="119553"/>
                    <a:pt x="237645" y="119639"/>
                  </a:cubicBezTo>
                  <a:lnTo>
                    <a:pt x="238498" y="125101"/>
                  </a:lnTo>
                  <a:lnTo>
                    <a:pt x="234574" y="122028"/>
                  </a:lnTo>
                  <a:cubicBezTo>
                    <a:pt x="234574" y="122028"/>
                    <a:pt x="234403" y="122199"/>
                    <a:pt x="234403" y="122199"/>
                  </a:cubicBezTo>
                  <a:lnTo>
                    <a:pt x="238498" y="126637"/>
                  </a:lnTo>
                  <a:cubicBezTo>
                    <a:pt x="237731" y="126466"/>
                    <a:pt x="236878" y="126381"/>
                    <a:pt x="236110" y="126210"/>
                  </a:cubicBezTo>
                  <a:cubicBezTo>
                    <a:pt x="233977" y="125869"/>
                    <a:pt x="231929" y="125528"/>
                    <a:pt x="229796" y="125272"/>
                  </a:cubicBezTo>
                  <a:cubicBezTo>
                    <a:pt x="229796" y="125272"/>
                    <a:pt x="229711" y="125528"/>
                    <a:pt x="229796" y="125528"/>
                  </a:cubicBezTo>
                  <a:cubicBezTo>
                    <a:pt x="231758" y="126296"/>
                    <a:pt x="233721" y="127064"/>
                    <a:pt x="235598" y="127917"/>
                  </a:cubicBezTo>
                  <a:cubicBezTo>
                    <a:pt x="236792" y="128429"/>
                    <a:pt x="238072" y="129027"/>
                    <a:pt x="239266" y="129624"/>
                  </a:cubicBezTo>
                  <a:lnTo>
                    <a:pt x="240802" y="139610"/>
                  </a:lnTo>
                  <a:cubicBezTo>
                    <a:pt x="236451" y="137903"/>
                    <a:pt x="232099" y="136281"/>
                    <a:pt x="227749" y="134745"/>
                  </a:cubicBezTo>
                  <a:lnTo>
                    <a:pt x="227749" y="134745"/>
                  </a:lnTo>
                  <a:cubicBezTo>
                    <a:pt x="227749" y="134745"/>
                    <a:pt x="227749" y="134745"/>
                    <a:pt x="227749" y="134745"/>
                  </a:cubicBezTo>
                  <a:lnTo>
                    <a:pt x="227749" y="134745"/>
                  </a:lnTo>
                  <a:cubicBezTo>
                    <a:pt x="227749" y="134745"/>
                    <a:pt x="227749" y="134745"/>
                    <a:pt x="227749" y="134745"/>
                  </a:cubicBezTo>
                  <a:cubicBezTo>
                    <a:pt x="226725" y="134489"/>
                    <a:pt x="225616" y="134233"/>
                    <a:pt x="224592" y="133977"/>
                  </a:cubicBezTo>
                  <a:cubicBezTo>
                    <a:pt x="224080" y="132014"/>
                    <a:pt x="223653" y="130051"/>
                    <a:pt x="223141" y="128088"/>
                  </a:cubicBezTo>
                  <a:cubicBezTo>
                    <a:pt x="223141" y="127917"/>
                    <a:pt x="222886" y="128088"/>
                    <a:pt x="222886" y="128088"/>
                  </a:cubicBezTo>
                  <a:cubicBezTo>
                    <a:pt x="223312" y="129966"/>
                    <a:pt x="223653" y="131843"/>
                    <a:pt x="224080" y="133806"/>
                  </a:cubicBezTo>
                  <a:cubicBezTo>
                    <a:pt x="213074" y="130990"/>
                    <a:pt x="201983" y="128685"/>
                    <a:pt x="190892" y="126466"/>
                  </a:cubicBezTo>
                  <a:cubicBezTo>
                    <a:pt x="186455" y="125613"/>
                    <a:pt x="182104" y="124760"/>
                    <a:pt x="177668" y="123906"/>
                  </a:cubicBezTo>
                  <a:cubicBezTo>
                    <a:pt x="177668" y="123906"/>
                    <a:pt x="177582" y="124162"/>
                    <a:pt x="177668" y="124162"/>
                  </a:cubicBezTo>
                  <a:lnTo>
                    <a:pt x="190465" y="128173"/>
                  </a:lnTo>
                  <a:cubicBezTo>
                    <a:pt x="202238" y="132014"/>
                    <a:pt x="213842" y="136281"/>
                    <a:pt x="225530" y="140293"/>
                  </a:cubicBezTo>
                  <a:cubicBezTo>
                    <a:pt x="226895" y="146865"/>
                    <a:pt x="228175" y="153437"/>
                    <a:pt x="229455" y="160008"/>
                  </a:cubicBezTo>
                  <a:cubicBezTo>
                    <a:pt x="217340" y="155570"/>
                    <a:pt x="205396" y="150961"/>
                    <a:pt x="193366" y="146438"/>
                  </a:cubicBezTo>
                  <a:lnTo>
                    <a:pt x="193366" y="146438"/>
                  </a:lnTo>
                  <a:cubicBezTo>
                    <a:pt x="193366" y="146438"/>
                    <a:pt x="193366" y="146438"/>
                    <a:pt x="193366" y="146438"/>
                  </a:cubicBezTo>
                  <a:lnTo>
                    <a:pt x="193366" y="146438"/>
                  </a:lnTo>
                  <a:cubicBezTo>
                    <a:pt x="193366" y="146438"/>
                    <a:pt x="193366" y="146438"/>
                    <a:pt x="193366" y="146438"/>
                  </a:cubicBezTo>
                  <a:cubicBezTo>
                    <a:pt x="178264" y="141658"/>
                    <a:pt x="163078" y="136964"/>
                    <a:pt x="148062" y="131843"/>
                  </a:cubicBezTo>
                  <a:cubicBezTo>
                    <a:pt x="142687" y="129966"/>
                    <a:pt x="137398" y="128088"/>
                    <a:pt x="132023" y="126125"/>
                  </a:cubicBezTo>
                  <a:cubicBezTo>
                    <a:pt x="132023" y="126125"/>
                    <a:pt x="131852" y="126296"/>
                    <a:pt x="131937" y="126381"/>
                  </a:cubicBezTo>
                  <a:cubicBezTo>
                    <a:pt x="137056" y="128771"/>
                    <a:pt x="142175" y="131161"/>
                    <a:pt x="147295" y="133465"/>
                  </a:cubicBezTo>
                  <a:cubicBezTo>
                    <a:pt x="161798" y="140037"/>
                    <a:pt x="176388" y="146438"/>
                    <a:pt x="191233" y="152156"/>
                  </a:cubicBezTo>
                  <a:lnTo>
                    <a:pt x="191233" y="152156"/>
                  </a:lnTo>
                  <a:cubicBezTo>
                    <a:pt x="191233" y="152156"/>
                    <a:pt x="191318" y="152156"/>
                    <a:pt x="191318" y="152156"/>
                  </a:cubicBezTo>
                  <a:lnTo>
                    <a:pt x="191404" y="152156"/>
                  </a:lnTo>
                  <a:cubicBezTo>
                    <a:pt x="191404" y="152156"/>
                    <a:pt x="191404" y="152156"/>
                    <a:pt x="191404" y="152156"/>
                  </a:cubicBezTo>
                  <a:cubicBezTo>
                    <a:pt x="204116" y="156168"/>
                    <a:pt x="217084" y="159667"/>
                    <a:pt x="229967" y="162910"/>
                  </a:cubicBezTo>
                  <a:cubicBezTo>
                    <a:pt x="234915" y="189112"/>
                    <a:pt x="239266" y="215400"/>
                    <a:pt x="243447" y="241772"/>
                  </a:cubicBezTo>
                  <a:lnTo>
                    <a:pt x="242679" y="240833"/>
                  </a:lnTo>
                  <a:cubicBezTo>
                    <a:pt x="242679" y="240833"/>
                    <a:pt x="242423" y="240919"/>
                    <a:pt x="242508" y="241004"/>
                  </a:cubicBezTo>
                  <a:lnTo>
                    <a:pt x="243618" y="242626"/>
                  </a:lnTo>
                  <a:cubicBezTo>
                    <a:pt x="244385" y="247234"/>
                    <a:pt x="245068" y="251843"/>
                    <a:pt x="245836" y="256452"/>
                  </a:cubicBezTo>
                  <a:lnTo>
                    <a:pt x="245836" y="256452"/>
                  </a:lnTo>
                  <a:cubicBezTo>
                    <a:pt x="245836" y="256452"/>
                    <a:pt x="245836" y="256452"/>
                    <a:pt x="245836" y="256452"/>
                  </a:cubicBezTo>
                  <a:lnTo>
                    <a:pt x="245836" y="256452"/>
                  </a:lnTo>
                  <a:cubicBezTo>
                    <a:pt x="245836" y="256452"/>
                    <a:pt x="245836" y="256452"/>
                    <a:pt x="245836" y="256452"/>
                  </a:cubicBezTo>
                  <a:cubicBezTo>
                    <a:pt x="246262" y="258842"/>
                    <a:pt x="246689" y="261317"/>
                    <a:pt x="247115" y="263707"/>
                  </a:cubicBezTo>
                  <a:cubicBezTo>
                    <a:pt x="247115" y="263707"/>
                    <a:pt x="247115" y="263707"/>
                    <a:pt x="247115" y="263621"/>
                  </a:cubicBezTo>
                  <a:cubicBezTo>
                    <a:pt x="247115" y="263621"/>
                    <a:pt x="246860" y="263621"/>
                    <a:pt x="246860" y="263792"/>
                  </a:cubicBezTo>
                  <a:cubicBezTo>
                    <a:pt x="247030" y="264048"/>
                    <a:pt x="247201" y="264390"/>
                    <a:pt x="247286" y="264646"/>
                  </a:cubicBezTo>
                  <a:cubicBezTo>
                    <a:pt x="252490" y="293408"/>
                    <a:pt x="257524" y="322256"/>
                    <a:pt x="261790" y="351274"/>
                  </a:cubicBezTo>
                  <a:cubicBezTo>
                    <a:pt x="262131" y="353664"/>
                    <a:pt x="262473" y="355968"/>
                    <a:pt x="262814" y="358358"/>
                  </a:cubicBezTo>
                  <a:cubicBezTo>
                    <a:pt x="261278" y="356054"/>
                    <a:pt x="259828" y="353664"/>
                    <a:pt x="258377" y="351360"/>
                  </a:cubicBezTo>
                  <a:cubicBezTo>
                    <a:pt x="256756" y="348628"/>
                    <a:pt x="255221" y="345812"/>
                    <a:pt x="253685" y="342995"/>
                  </a:cubicBezTo>
                  <a:cubicBezTo>
                    <a:pt x="253685" y="342995"/>
                    <a:pt x="253429" y="342995"/>
                    <a:pt x="253429" y="343081"/>
                  </a:cubicBezTo>
                  <a:lnTo>
                    <a:pt x="257439" y="351786"/>
                  </a:lnTo>
                  <a:cubicBezTo>
                    <a:pt x="258975" y="354603"/>
                    <a:pt x="260340" y="357505"/>
                    <a:pt x="261961" y="360321"/>
                  </a:cubicBezTo>
                  <a:cubicBezTo>
                    <a:pt x="262473" y="361260"/>
                    <a:pt x="262985" y="362114"/>
                    <a:pt x="263497" y="362967"/>
                  </a:cubicBezTo>
                  <a:cubicBezTo>
                    <a:pt x="264520" y="370392"/>
                    <a:pt x="265544" y="377903"/>
                    <a:pt x="266568" y="385328"/>
                  </a:cubicBezTo>
                  <a:cubicBezTo>
                    <a:pt x="266568" y="385499"/>
                    <a:pt x="266824" y="385414"/>
                    <a:pt x="266824" y="385328"/>
                  </a:cubicBezTo>
                  <a:cubicBezTo>
                    <a:pt x="266226" y="378756"/>
                    <a:pt x="265630" y="372185"/>
                    <a:pt x="265032" y="365698"/>
                  </a:cubicBezTo>
                  <a:cubicBezTo>
                    <a:pt x="266397" y="367917"/>
                    <a:pt x="267763" y="370136"/>
                    <a:pt x="269127" y="372355"/>
                  </a:cubicBezTo>
                  <a:cubicBezTo>
                    <a:pt x="269980" y="376879"/>
                    <a:pt x="270748" y="381317"/>
                    <a:pt x="271601" y="385840"/>
                  </a:cubicBezTo>
                  <a:lnTo>
                    <a:pt x="270834" y="384987"/>
                  </a:lnTo>
                  <a:cubicBezTo>
                    <a:pt x="270834" y="384987"/>
                    <a:pt x="270578" y="385072"/>
                    <a:pt x="270663" y="385158"/>
                  </a:cubicBezTo>
                  <a:lnTo>
                    <a:pt x="271772" y="386779"/>
                  </a:lnTo>
                  <a:cubicBezTo>
                    <a:pt x="271943" y="387547"/>
                    <a:pt x="272028" y="388230"/>
                    <a:pt x="272199" y="388998"/>
                  </a:cubicBezTo>
                  <a:cubicBezTo>
                    <a:pt x="278086" y="422540"/>
                    <a:pt x="283290" y="456167"/>
                    <a:pt x="288324" y="489880"/>
                  </a:cubicBezTo>
                  <a:cubicBezTo>
                    <a:pt x="287897" y="489283"/>
                    <a:pt x="287385" y="488771"/>
                    <a:pt x="286959" y="488173"/>
                  </a:cubicBezTo>
                  <a:lnTo>
                    <a:pt x="277062" y="475542"/>
                  </a:lnTo>
                  <a:cubicBezTo>
                    <a:pt x="273138" y="454375"/>
                    <a:pt x="268872" y="433209"/>
                    <a:pt x="264435" y="412128"/>
                  </a:cubicBezTo>
                  <a:cubicBezTo>
                    <a:pt x="261790" y="399411"/>
                    <a:pt x="258975" y="386694"/>
                    <a:pt x="256159" y="374062"/>
                  </a:cubicBezTo>
                  <a:cubicBezTo>
                    <a:pt x="256159" y="373892"/>
                    <a:pt x="255903" y="373977"/>
                    <a:pt x="255903" y="374062"/>
                  </a:cubicBezTo>
                  <a:cubicBezTo>
                    <a:pt x="258207" y="386950"/>
                    <a:pt x="260510" y="399752"/>
                    <a:pt x="262729" y="412640"/>
                  </a:cubicBezTo>
                  <a:cubicBezTo>
                    <a:pt x="268786" y="448657"/>
                    <a:pt x="273991" y="484845"/>
                    <a:pt x="278939" y="521032"/>
                  </a:cubicBezTo>
                  <a:lnTo>
                    <a:pt x="278939" y="521032"/>
                  </a:lnTo>
                  <a:cubicBezTo>
                    <a:pt x="278939" y="521032"/>
                    <a:pt x="278939" y="521203"/>
                    <a:pt x="278939" y="521203"/>
                  </a:cubicBezTo>
                  <a:lnTo>
                    <a:pt x="278939" y="521203"/>
                  </a:lnTo>
                  <a:cubicBezTo>
                    <a:pt x="281840" y="539212"/>
                    <a:pt x="284741" y="557220"/>
                    <a:pt x="287471" y="575229"/>
                  </a:cubicBezTo>
                  <a:lnTo>
                    <a:pt x="280816" y="560037"/>
                  </a:lnTo>
                  <a:cubicBezTo>
                    <a:pt x="280816" y="560037"/>
                    <a:pt x="280475" y="560037"/>
                    <a:pt x="280560" y="560122"/>
                  </a:cubicBezTo>
                  <a:lnTo>
                    <a:pt x="287983" y="578984"/>
                  </a:lnTo>
                  <a:cubicBezTo>
                    <a:pt x="290542" y="595798"/>
                    <a:pt x="292931" y="612697"/>
                    <a:pt x="295149" y="629510"/>
                  </a:cubicBezTo>
                  <a:cubicBezTo>
                    <a:pt x="295746" y="633778"/>
                    <a:pt x="296258" y="638130"/>
                    <a:pt x="296770" y="642398"/>
                  </a:cubicBezTo>
                  <a:cubicBezTo>
                    <a:pt x="290883" y="630193"/>
                    <a:pt x="284911" y="618074"/>
                    <a:pt x="278854" y="606039"/>
                  </a:cubicBezTo>
                  <a:cubicBezTo>
                    <a:pt x="278256" y="582569"/>
                    <a:pt x="277318" y="559098"/>
                    <a:pt x="275526" y="535627"/>
                  </a:cubicBezTo>
                  <a:lnTo>
                    <a:pt x="275526" y="535627"/>
                  </a:lnTo>
                  <a:cubicBezTo>
                    <a:pt x="275526" y="535627"/>
                    <a:pt x="275526" y="535456"/>
                    <a:pt x="275526" y="535456"/>
                  </a:cubicBezTo>
                  <a:lnTo>
                    <a:pt x="275526" y="535286"/>
                  </a:lnTo>
                  <a:cubicBezTo>
                    <a:pt x="275526" y="535286"/>
                    <a:pt x="275526" y="535286"/>
                    <a:pt x="275526" y="535286"/>
                  </a:cubicBezTo>
                  <a:cubicBezTo>
                    <a:pt x="272711" y="511388"/>
                    <a:pt x="269042" y="487576"/>
                    <a:pt x="264947" y="463849"/>
                  </a:cubicBezTo>
                  <a:cubicBezTo>
                    <a:pt x="263497" y="455399"/>
                    <a:pt x="262046" y="447035"/>
                    <a:pt x="260510" y="438671"/>
                  </a:cubicBezTo>
                  <a:cubicBezTo>
                    <a:pt x="260510" y="438586"/>
                    <a:pt x="260255" y="438671"/>
                    <a:pt x="260255" y="438671"/>
                  </a:cubicBezTo>
                  <a:cubicBezTo>
                    <a:pt x="261278" y="447206"/>
                    <a:pt x="262302" y="455741"/>
                    <a:pt x="263155" y="464276"/>
                  </a:cubicBezTo>
                  <a:cubicBezTo>
                    <a:pt x="265630" y="488173"/>
                    <a:pt x="267592" y="512071"/>
                    <a:pt x="269468" y="535968"/>
                  </a:cubicBezTo>
                  <a:lnTo>
                    <a:pt x="269468" y="535968"/>
                  </a:lnTo>
                  <a:cubicBezTo>
                    <a:pt x="269468" y="535968"/>
                    <a:pt x="269468" y="536054"/>
                    <a:pt x="269468" y="536054"/>
                  </a:cubicBezTo>
                  <a:lnTo>
                    <a:pt x="269468" y="536054"/>
                  </a:lnTo>
                  <a:cubicBezTo>
                    <a:pt x="272028" y="557732"/>
                    <a:pt x="274502" y="579496"/>
                    <a:pt x="276550" y="601260"/>
                  </a:cubicBezTo>
                  <a:cubicBezTo>
                    <a:pt x="276209" y="600577"/>
                    <a:pt x="275867" y="599980"/>
                    <a:pt x="275612" y="599297"/>
                  </a:cubicBezTo>
                  <a:cubicBezTo>
                    <a:pt x="269980" y="588031"/>
                    <a:pt x="264179" y="576850"/>
                    <a:pt x="258377" y="565584"/>
                  </a:cubicBezTo>
                  <a:cubicBezTo>
                    <a:pt x="258377" y="565414"/>
                    <a:pt x="258036" y="565584"/>
                    <a:pt x="258122" y="565670"/>
                  </a:cubicBezTo>
                  <a:cubicBezTo>
                    <a:pt x="263497" y="577192"/>
                    <a:pt x="268872" y="588628"/>
                    <a:pt x="274076" y="600236"/>
                  </a:cubicBezTo>
                  <a:cubicBezTo>
                    <a:pt x="275100" y="602540"/>
                    <a:pt x="276123" y="604845"/>
                    <a:pt x="277147" y="607149"/>
                  </a:cubicBezTo>
                  <a:cubicBezTo>
                    <a:pt x="277147" y="607320"/>
                    <a:pt x="277147" y="607490"/>
                    <a:pt x="277147" y="607661"/>
                  </a:cubicBezTo>
                  <a:cubicBezTo>
                    <a:pt x="277403" y="610563"/>
                    <a:pt x="277574" y="613465"/>
                    <a:pt x="277830" y="616281"/>
                  </a:cubicBezTo>
                  <a:cubicBezTo>
                    <a:pt x="274076" y="608771"/>
                    <a:pt x="270237" y="601345"/>
                    <a:pt x="266397" y="593920"/>
                  </a:cubicBezTo>
                  <a:cubicBezTo>
                    <a:pt x="266397" y="593835"/>
                    <a:pt x="266142" y="593920"/>
                    <a:pt x="266142" y="594005"/>
                  </a:cubicBezTo>
                  <a:cubicBezTo>
                    <a:pt x="270237" y="602881"/>
                    <a:pt x="274246" y="611843"/>
                    <a:pt x="278171" y="620805"/>
                  </a:cubicBezTo>
                  <a:cubicBezTo>
                    <a:pt x="278512" y="624987"/>
                    <a:pt x="278854" y="629169"/>
                    <a:pt x="279195" y="633351"/>
                  </a:cubicBezTo>
                  <a:cubicBezTo>
                    <a:pt x="279195" y="633436"/>
                    <a:pt x="279451" y="633436"/>
                    <a:pt x="279451" y="633351"/>
                  </a:cubicBezTo>
                  <a:cubicBezTo>
                    <a:pt x="279451" y="630022"/>
                    <a:pt x="279280" y="626608"/>
                    <a:pt x="279280" y="623280"/>
                  </a:cubicBezTo>
                  <a:cubicBezTo>
                    <a:pt x="290883" y="649909"/>
                    <a:pt x="301548" y="676964"/>
                    <a:pt x="312042" y="704019"/>
                  </a:cubicBezTo>
                  <a:lnTo>
                    <a:pt x="312042" y="704019"/>
                  </a:lnTo>
                  <a:cubicBezTo>
                    <a:pt x="312042" y="704019"/>
                    <a:pt x="312042" y="704019"/>
                    <a:pt x="312042" y="704019"/>
                  </a:cubicBezTo>
                  <a:lnTo>
                    <a:pt x="312042" y="704019"/>
                  </a:lnTo>
                  <a:cubicBezTo>
                    <a:pt x="312042" y="704019"/>
                    <a:pt x="312042" y="704019"/>
                    <a:pt x="312042" y="704019"/>
                  </a:cubicBezTo>
                  <a:cubicBezTo>
                    <a:pt x="312724" y="705727"/>
                    <a:pt x="313492" y="707433"/>
                    <a:pt x="314175" y="709140"/>
                  </a:cubicBezTo>
                  <a:cubicBezTo>
                    <a:pt x="300439" y="711872"/>
                    <a:pt x="286874" y="715456"/>
                    <a:pt x="273308" y="719724"/>
                  </a:cubicBezTo>
                  <a:cubicBezTo>
                    <a:pt x="249760" y="727149"/>
                    <a:pt x="225871" y="733550"/>
                    <a:pt x="201983" y="739524"/>
                  </a:cubicBezTo>
                  <a:cubicBezTo>
                    <a:pt x="187991" y="743024"/>
                    <a:pt x="173657" y="744731"/>
                    <a:pt x="159239" y="744987"/>
                  </a:cubicBezTo>
                  <a:cubicBezTo>
                    <a:pt x="158898" y="740719"/>
                    <a:pt x="158471" y="736452"/>
                    <a:pt x="158044" y="732184"/>
                  </a:cubicBezTo>
                  <a:cubicBezTo>
                    <a:pt x="158044" y="732184"/>
                    <a:pt x="158044" y="732184"/>
                    <a:pt x="158044" y="732184"/>
                  </a:cubicBezTo>
                  <a:cubicBezTo>
                    <a:pt x="158044" y="732184"/>
                    <a:pt x="158044" y="732184"/>
                    <a:pt x="158044" y="732099"/>
                  </a:cubicBezTo>
                  <a:cubicBezTo>
                    <a:pt x="158044" y="732099"/>
                    <a:pt x="158044" y="732099"/>
                    <a:pt x="158044" y="732014"/>
                  </a:cubicBezTo>
                  <a:cubicBezTo>
                    <a:pt x="158044" y="732014"/>
                    <a:pt x="158044" y="732014"/>
                    <a:pt x="158044" y="732014"/>
                  </a:cubicBezTo>
                  <a:cubicBezTo>
                    <a:pt x="155826" y="720321"/>
                    <a:pt x="153266" y="708714"/>
                    <a:pt x="150707" y="697021"/>
                  </a:cubicBezTo>
                  <a:lnTo>
                    <a:pt x="148148" y="684645"/>
                  </a:lnTo>
                  <a:cubicBezTo>
                    <a:pt x="148148" y="684645"/>
                    <a:pt x="147891" y="684645"/>
                    <a:pt x="147891" y="684645"/>
                  </a:cubicBezTo>
                  <a:lnTo>
                    <a:pt x="149001" y="697362"/>
                  </a:lnTo>
                  <a:cubicBezTo>
                    <a:pt x="149939" y="709226"/>
                    <a:pt x="150792" y="721089"/>
                    <a:pt x="152072" y="732952"/>
                  </a:cubicBezTo>
                  <a:lnTo>
                    <a:pt x="152072" y="732952"/>
                  </a:lnTo>
                  <a:cubicBezTo>
                    <a:pt x="152072" y="732952"/>
                    <a:pt x="152072" y="732952"/>
                    <a:pt x="152072" y="732952"/>
                  </a:cubicBezTo>
                  <a:cubicBezTo>
                    <a:pt x="152072" y="732952"/>
                    <a:pt x="152072" y="732952"/>
                    <a:pt x="152072" y="732952"/>
                  </a:cubicBezTo>
                  <a:lnTo>
                    <a:pt x="152072" y="732952"/>
                  </a:lnTo>
                  <a:cubicBezTo>
                    <a:pt x="152840" y="736964"/>
                    <a:pt x="153608" y="740890"/>
                    <a:pt x="154461" y="744901"/>
                  </a:cubicBezTo>
                  <a:cubicBezTo>
                    <a:pt x="151902" y="744901"/>
                    <a:pt x="149342" y="744816"/>
                    <a:pt x="146697" y="744731"/>
                  </a:cubicBezTo>
                  <a:cubicBezTo>
                    <a:pt x="143114" y="725954"/>
                    <a:pt x="139530" y="707092"/>
                    <a:pt x="136459" y="688145"/>
                  </a:cubicBezTo>
                  <a:cubicBezTo>
                    <a:pt x="135350" y="681402"/>
                    <a:pt x="134326" y="674660"/>
                    <a:pt x="133388" y="667832"/>
                  </a:cubicBezTo>
                  <a:cubicBezTo>
                    <a:pt x="133388" y="667832"/>
                    <a:pt x="133132" y="667832"/>
                    <a:pt x="133132" y="667832"/>
                  </a:cubicBezTo>
                  <a:cubicBezTo>
                    <a:pt x="133644" y="674660"/>
                    <a:pt x="134155" y="681573"/>
                    <a:pt x="134753" y="688401"/>
                  </a:cubicBezTo>
                  <a:cubicBezTo>
                    <a:pt x="136288" y="707092"/>
                    <a:pt x="138080" y="725783"/>
                    <a:pt x="140640" y="744389"/>
                  </a:cubicBezTo>
                  <a:cubicBezTo>
                    <a:pt x="139787" y="744389"/>
                    <a:pt x="138848" y="744389"/>
                    <a:pt x="137995" y="744389"/>
                  </a:cubicBezTo>
                  <a:cubicBezTo>
                    <a:pt x="136288" y="736793"/>
                    <a:pt x="134497" y="729197"/>
                    <a:pt x="132705" y="721601"/>
                  </a:cubicBezTo>
                  <a:lnTo>
                    <a:pt x="128525" y="704275"/>
                  </a:lnTo>
                  <a:cubicBezTo>
                    <a:pt x="128525" y="704275"/>
                    <a:pt x="128269" y="704275"/>
                    <a:pt x="128269" y="704275"/>
                  </a:cubicBezTo>
                  <a:lnTo>
                    <a:pt x="130999" y="722028"/>
                  </a:lnTo>
                  <a:cubicBezTo>
                    <a:pt x="132108" y="729539"/>
                    <a:pt x="133046" y="737049"/>
                    <a:pt x="134070" y="744560"/>
                  </a:cubicBezTo>
                  <a:cubicBezTo>
                    <a:pt x="129634" y="744987"/>
                    <a:pt x="125197" y="746011"/>
                    <a:pt x="120590" y="747632"/>
                  </a:cubicBezTo>
                  <a:cubicBezTo>
                    <a:pt x="119651" y="742682"/>
                    <a:pt x="118628" y="737817"/>
                    <a:pt x="117775" y="732867"/>
                  </a:cubicBezTo>
                  <a:cubicBezTo>
                    <a:pt x="117775" y="732867"/>
                    <a:pt x="117518" y="732867"/>
                    <a:pt x="117518" y="732867"/>
                  </a:cubicBezTo>
                  <a:cubicBezTo>
                    <a:pt x="118116" y="737903"/>
                    <a:pt x="118713" y="743024"/>
                    <a:pt x="119310" y="748059"/>
                  </a:cubicBezTo>
                  <a:cubicBezTo>
                    <a:pt x="118372" y="748401"/>
                    <a:pt x="117434" y="748827"/>
                    <a:pt x="116495" y="749254"/>
                  </a:cubicBezTo>
                  <a:cubicBezTo>
                    <a:pt x="115813" y="752327"/>
                    <a:pt x="114021" y="756082"/>
                    <a:pt x="114362" y="759667"/>
                  </a:cubicBezTo>
                  <a:cubicBezTo>
                    <a:pt x="116836" y="785357"/>
                    <a:pt x="109584" y="810108"/>
                    <a:pt x="107195" y="835371"/>
                  </a:cubicBezTo>
                  <a:cubicBezTo>
                    <a:pt x="104636" y="861317"/>
                    <a:pt x="100114" y="887092"/>
                    <a:pt x="96957" y="913038"/>
                  </a:cubicBezTo>
                  <a:cubicBezTo>
                    <a:pt x="95165" y="927376"/>
                    <a:pt x="93886" y="941800"/>
                    <a:pt x="93118" y="956224"/>
                  </a:cubicBezTo>
                  <a:cubicBezTo>
                    <a:pt x="92435" y="969624"/>
                    <a:pt x="91241" y="983024"/>
                    <a:pt x="88340" y="996082"/>
                  </a:cubicBezTo>
                  <a:cubicBezTo>
                    <a:pt x="83648" y="1017504"/>
                    <a:pt x="80406" y="1039098"/>
                    <a:pt x="78358" y="1060947"/>
                  </a:cubicBezTo>
                  <a:cubicBezTo>
                    <a:pt x="78102" y="1063422"/>
                    <a:pt x="77846" y="1065897"/>
                    <a:pt x="77505" y="1068287"/>
                  </a:cubicBezTo>
                  <a:cubicBezTo>
                    <a:pt x="70765" y="1113009"/>
                    <a:pt x="69400" y="1158159"/>
                    <a:pt x="66499" y="1203222"/>
                  </a:cubicBezTo>
                  <a:cubicBezTo>
                    <a:pt x="65902" y="1212355"/>
                    <a:pt x="65475" y="1221487"/>
                    <a:pt x="65219" y="1230620"/>
                  </a:cubicBezTo>
                  <a:lnTo>
                    <a:pt x="61892" y="1223621"/>
                  </a:lnTo>
                  <a:cubicBezTo>
                    <a:pt x="61892" y="1223621"/>
                    <a:pt x="61636" y="1223621"/>
                    <a:pt x="61636" y="1223706"/>
                  </a:cubicBezTo>
                  <a:lnTo>
                    <a:pt x="65134" y="1232497"/>
                  </a:lnTo>
                  <a:cubicBezTo>
                    <a:pt x="64707" y="1248457"/>
                    <a:pt x="64707" y="1264417"/>
                    <a:pt x="65134" y="1280463"/>
                  </a:cubicBezTo>
                  <a:cubicBezTo>
                    <a:pt x="65304" y="1287376"/>
                    <a:pt x="67267" y="1294289"/>
                    <a:pt x="68888" y="1301117"/>
                  </a:cubicBezTo>
                  <a:cubicBezTo>
                    <a:pt x="70253" y="1306494"/>
                    <a:pt x="74092" y="1310250"/>
                    <a:pt x="78955" y="1312810"/>
                  </a:cubicBezTo>
                  <a:cubicBezTo>
                    <a:pt x="81771" y="1314261"/>
                    <a:pt x="84501" y="1316053"/>
                    <a:pt x="87573" y="1316907"/>
                  </a:cubicBezTo>
                  <a:cubicBezTo>
                    <a:pt x="100711" y="1320662"/>
                    <a:pt x="113338" y="1326124"/>
                    <a:pt x="126477" y="1329965"/>
                  </a:cubicBezTo>
                  <a:cubicBezTo>
                    <a:pt x="133132" y="1336878"/>
                    <a:pt x="139957" y="1343535"/>
                    <a:pt x="147124" y="1349937"/>
                  </a:cubicBezTo>
                  <a:cubicBezTo>
                    <a:pt x="150024" y="1352497"/>
                    <a:pt x="152925" y="1355057"/>
                    <a:pt x="155911" y="1357618"/>
                  </a:cubicBezTo>
                  <a:lnTo>
                    <a:pt x="164870" y="1364958"/>
                  </a:lnTo>
                  <a:cubicBezTo>
                    <a:pt x="164870" y="1364958"/>
                    <a:pt x="165126" y="1364787"/>
                    <a:pt x="165040" y="1364787"/>
                  </a:cubicBezTo>
                  <a:lnTo>
                    <a:pt x="156594" y="1356935"/>
                  </a:lnTo>
                  <a:cubicBezTo>
                    <a:pt x="153864" y="1354204"/>
                    <a:pt x="151134" y="1351558"/>
                    <a:pt x="148403" y="1348827"/>
                  </a:cubicBezTo>
                  <a:cubicBezTo>
                    <a:pt x="143114" y="1343279"/>
                    <a:pt x="137995" y="1337561"/>
                    <a:pt x="132961" y="1331757"/>
                  </a:cubicBezTo>
                  <a:cubicBezTo>
                    <a:pt x="136971" y="1332696"/>
                    <a:pt x="141066" y="1333464"/>
                    <a:pt x="145247" y="1333976"/>
                  </a:cubicBezTo>
                  <a:cubicBezTo>
                    <a:pt x="146270" y="1334062"/>
                    <a:pt x="147295" y="1334403"/>
                    <a:pt x="148318" y="1334744"/>
                  </a:cubicBezTo>
                  <a:cubicBezTo>
                    <a:pt x="160689" y="1338414"/>
                    <a:pt x="173146" y="1341146"/>
                    <a:pt x="185687" y="1343279"/>
                  </a:cubicBezTo>
                  <a:cubicBezTo>
                    <a:pt x="185772" y="1343279"/>
                    <a:pt x="185943" y="1343450"/>
                    <a:pt x="186028" y="1343535"/>
                  </a:cubicBezTo>
                  <a:lnTo>
                    <a:pt x="194475" y="1349766"/>
                  </a:lnTo>
                  <a:lnTo>
                    <a:pt x="203007" y="1355740"/>
                  </a:lnTo>
                  <a:cubicBezTo>
                    <a:pt x="203007" y="1355740"/>
                    <a:pt x="203263" y="1355570"/>
                    <a:pt x="203177" y="1355570"/>
                  </a:cubicBezTo>
                  <a:lnTo>
                    <a:pt x="195157" y="1348998"/>
                  </a:lnTo>
                  <a:lnTo>
                    <a:pt x="189185" y="1343877"/>
                  </a:lnTo>
                  <a:cubicBezTo>
                    <a:pt x="202409" y="1346011"/>
                    <a:pt x="215804" y="1347291"/>
                    <a:pt x="229199" y="1348144"/>
                  </a:cubicBezTo>
                  <a:cubicBezTo>
                    <a:pt x="235171" y="1352412"/>
                    <a:pt x="241228" y="1356594"/>
                    <a:pt x="247372" y="1360520"/>
                  </a:cubicBezTo>
                  <a:lnTo>
                    <a:pt x="257183" y="1366750"/>
                  </a:lnTo>
                  <a:lnTo>
                    <a:pt x="267165" y="1372725"/>
                  </a:lnTo>
                  <a:cubicBezTo>
                    <a:pt x="267165" y="1372725"/>
                    <a:pt x="267421" y="1372554"/>
                    <a:pt x="267336" y="1372469"/>
                  </a:cubicBezTo>
                  <a:lnTo>
                    <a:pt x="257865" y="1365897"/>
                  </a:lnTo>
                  <a:lnTo>
                    <a:pt x="248566" y="1359069"/>
                  </a:lnTo>
                  <a:cubicBezTo>
                    <a:pt x="243959" y="1355570"/>
                    <a:pt x="239352" y="1351985"/>
                    <a:pt x="234915" y="1348315"/>
                  </a:cubicBezTo>
                  <a:cubicBezTo>
                    <a:pt x="245068" y="1348827"/>
                    <a:pt x="255135" y="1348998"/>
                    <a:pt x="265373" y="1348912"/>
                  </a:cubicBezTo>
                  <a:cubicBezTo>
                    <a:pt x="270663" y="1352326"/>
                    <a:pt x="276038" y="1355740"/>
                    <a:pt x="281499" y="1358983"/>
                  </a:cubicBezTo>
                  <a:lnTo>
                    <a:pt x="292419" y="1365470"/>
                  </a:lnTo>
                  <a:lnTo>
                    <a:pt x="303510" y="1371786"/>
                  </a:lnTo>
                  <a:cubicBezTo>
                    <a:pt x="303510" y="1371786"/>
                    <a:pt x="303766" y="1371615"/>
                    <a:pt x="303681" y="1371530"/>
                  </a:cubicBezTo>
                  <a:lnTo>
                    <a:pt x="293102" y="1364616"/>
                  </a:lnTo>
                  <a:lnTo>
                    <a:pt x="282693" y="1357533"/>
                  </a:lnTo>
                  <a:cubicBezTo>
                    <a:pt x="278597" y="1354716"/>
                    <a:pt x="274588" y="1351729"/>
                    <a:pt x="270578" y="1348827"/>
                  </a:cubicBezTo>
                  <a:cubicBezTo>
                    <a:pt x="272881" y="1348827"/>
                    <a:pt x="275100" y="1348827"/>
                    <a:pt x="277403" y="1348742"/>
                  </a:cubicBezTo>
                  <a:cubicBezTo>
                    <a:pt x="285338" y="1348571"/>
                    <a:pt x="293272" y="1348315"/>
                    <a:pt x="301207" y="1347974"/>
                  </a:cubicBezTo>
                  <a:cubicBezTo>
                    <a:pt x="304107" y="1349680"/>
                    <a:pt x="307008" y="1351388"/>
                    <a:pt x="309994" y="1353094"/>
                  </a:cubicBezTo>
                  <a:lnTo>
                    <a:pt x="319209" y="1358130"/>
                  </a:lnTo>
                  <a:lnTo>
                    <a:pt x="328508" y="1362995"/>
                  </a:lnTo>
                  <a:cubicBezTo>
                    <a:pt x="328508" y="1362995"/>
                    <a:pt x="328679" y="1362824"/>
                    <a:pt x="328594" y="1362739"/>
                  </a:cubicBezTo>
                  <a:lnTo>
                    <a:pt x="319720" y="1357277"/>
                  </a:lnTo>
                  <a:lnTo>
                    <a:pt x="311018" y="1351644"/>
                  </a:lnTo>
                  <a:cubicBezTo>
                    <a:pt x="309141" y="1350363"/>
                    <a:pt x="307349" y="1349083"/>
                    <a:pt x="305558" y="1347803"/>
                  </a:cubicBezTo>
                  <a:cubicBezTo>
                    <a:pt x="318526" y="1347291"/>
                    <a:pt x="331494" y="1346523"/>
                    <a:pt x="344377" y="1345584"/>
                  </a:cubicBezTo>
                  <a:cubicBezTo>
                    <a:pt x="351373" y="1349424"/>
                    <a:pt x="359052" y="1352497"/>
                    <a:pt x="366987" y="1353436"/>
                  </a:cubicBezTo>
                  <a:cubicBezTo>
                    <a:pt x="367071" y="1353436"/>
                    <a:pt x="367157" y="1353180"/>
                    <a:pt x="366987" y="1353180"/>
                  </a:cubicBezTo>
                  <a:cubicBezTo>
                    <a:pt x="359990" y="1351900"/>
                    <a:pt x="353421" y="1348998"/>
                    <a:pt x="347363" y="1345413"/>
                  </a:cubicBezTo>
                  <a:cubicBezTo>
                    <a:pt x="349581" y="1345242"/>
                    <a:pt x="351800" y="1345072"/>
                    <a:pt x="354018" y="1344901"/>
                  </a:cubicBezTo>
                  <a:cubicBezTo>
                    <a:pt x="354018" y="1345072"/>
                    <a:pt x="353847" y="1345242"/>
                    <a:pt x="353847" y="1345328"/>
                  </a:cubicBezTo>
                  <a:cubicBezTo>
                    <a:pt x="353847" y="1345328"/>
                    <a:pt x="354018" y="1345498"/>
                    <a:pt x="354104" y="1345498"/>
                  </a:cubicBezTo>
                  <a:cubicBezTo>
                    <a:pt x="354274" y="1345328"/>
                    <a:pt x="354359" y="1345072"/>
                    <a:pt x="354530" y="1344901"/>
                  </a:cubicBezTo>
                  <a:cubicBezTo>
                    <a:pt x="354871" y="1344901"/>
                    <a:pt x="355298" y="1344901"/>
                    <a:pt x="355639" y="1344901"/>
                  </a:cubicBezTo>
                  <a:cubicBezTo>
                    <a:pt x="361014" y="1344474"/>
                    <a:pt x="366389" y="1343877"/>
                    <a:pt x="371764" y="1343365"/>
                  </a:cubicBezTo>
                  <a:lnTo>
                    <a:pt x="368692" y="1350619"/>
                  </a:lnTo>
                  <a:cubicBezTo>
                    <a:pt x="368692" y="1350619"/>
                    <a:pt x="368863" y="1350790"/>
                    <a:pt x="368949" y="1350705"/>
                  </a:cubicBezTo>
                  <a:lnTo>
                    <a:pt x="372873" y="1343194"/>
                  </a:lnTo>
                  <a:cubicBezTo>
                    <a:pt x="381490" y="1342255"/>
                    <a:pt x="390107" y="1341231"/>
                    <a:pt x="398639" y="1339951"/>
                  </a:cubicBezTo>
                  <a:cubicBezTo>
                    <a:pt x="398042" y="1341743"/>
                    <a:pt x="397359" y="1343450"/>
                    <a:pt x="396762" y="1345242"/>
                  </a:cubicBezTo>
                  <a:cubicBezTo>
                    <a:pt x="395397" y="1348571"/>
                    <a:pt x="393776" y="1351900"/>
                    <a:pt x="391728" y="1354801"/>
                  </a:cubicBezTo>
                  <a:cubicBezTo>
                    <a:pt x="389681" y="1357789"/>
                    <a:pt x="386865" y="1360264"/>
                    <a:pt x="383538" y="1361800"/>
                  </a:cubicBezTo>
                  <a:cubicBezTo>
                    <a:pt x="383538" y="1361800"/>
                    <a:pt x="383538" y="1362056"/>
                    <a:pt x="383623" y="1362056"/>
                  </a:cubicBezTo>
                  <a:cubicBezTo>
                    <a:pt x="387036" y="1360776"/>
                    <a:pt x="390107" y="1358386"/>
                    <a:pt x="392496" y="1355484"/>
                  </a:cubicBezTo>
                  <a:cubicBezTo>
                    <a:pt x="394885" y="1352668"/>
                    <a:pt x="396762" y="1349339"/>
                    <a:pt x="398383" y="1346096"/>
                  </a:cubicBezTo>
                  <a:cubicBezTo>
                    <a:pt x="399407" y="1343962"/>
                    <a:pt x="400345" y="1341743"/>
                    <a:pt x="401284" y="1339609"/>
                  </a:cubicBezTo>
                  <a:cubicBezTo>
                    <a:pt x="408792" y="1338414"/>
                    <a:pt x="416300" y="1337134"/>
                    <a:pt x="423722" y="1335598"/>
                  </a:cubicBezTo>
                  <a:lnTo>
                    <a:pt x="426452" y="1337220"/>
                  </a:lnTo>
                  <a:cubicBezTo>
                    <a:pt x="424661" y="1342255"/>
                    <a:pt x="422613" y="1347120"/>
                    <a:pt x="420224" y="1351900"/>
                  </a:cubicBezTo>
                  <a:cubicBezTo>
                    <a:pt x="417750" y="1356765"/>
                    <a:pt x="414935" y="1361373"/>
                    <a:pt x="411436" y="1365555"/>
                  </a:cubicBezTo>
                  <a:lnTo>
                    <a:pt x="411607" y="1360776"/>
                  </a:lnTo>
                  <a:cubicBezTo>
                    <a:pt x="411607" y="1360776"/>
                    <a:pt x="411351" y="1360690"/>
                    <a:pt x="411351" y="1360776"/>
                  </a:cubicBezTo>
                  <a:lnTo>
                    <a:pt x="410754" y="1366580"/>
                  </a:lnTo>
                  <a:lnTo>
                    <a:pt x="410754" y="1367518"/>
                  </a:lnTo>
                  <a:cubicBezTo>
                    <a:pt x="410754" y="1367518"/>
                    <a:pt x="411351" y="1366836"/>
                    <a:pt x="411351" y="1366836"/>
                  </a:cubicBezTo>
                  <a:cubicBezTo>
                    <a:pt x="415361" y="1362654"/>
                    <a:pt x="418774" y="1357959"/>
                    <a:pt x="421675" y="1352924"/>
                  </a:cubicBezTo>
                  <a:cubicBezTo>
                    <a:pt x="424405" y="1348400"/>
                    <a:pt x="426793" y="1343621"/>
                    <a:pt x="428926" y="1338756"/>
                  </a:cubicBezTo>
                  <a:lnTo>
                    <a:pt x="432766" y="1341060"/>
                  </a:lnTo>
                  <a:cubicBezTo>
                    <a:pt x="432766" y="1341060"/>
                    <a:pt x="432937" y="1340890"/>
                    <a:pt x="432937" y="1340804"/>
                  </a:cubicBezTo>
                  <a:lnTo>
                    <a:pt x="429183" y="1338244"/>
                  </a:lnTo>
                  <a:cubicBezTo>
                    <a:pt x="429780" y="1336878"/>
                    <a:pt x="430377" y="1335427"/>
                    <a:pt x="431059" y="1334062"/>
                  </a:cubicBezTo>
                  <a:cubicBezTo>
                    <a:pt x="434472" y="1333294"/>
                    <a:pt x="437885" y="1332525"/>
                    <a:pt x="441212" y="1331672"/>
                  </a:cubicBezTo>
                  <a:cubicBezTo>
                    <a:pt x="444796" y="1330733"/>
                    <a:pt x="448464" y="1329880"/>
                    <a:pt x="452048" y="1329026"/>
                  </a:cubicBezTo>
                  <a:cubicBezTo>
                    <a:pt x="450171" y="1332867"/>
                    <a:pt x="448123" y="1336622"/>
                    <a:pt x="446246" y="1340463"/>
                  </a:cubicBezTo>
                  <a:lnTo>
                    <a:pt x="439165" y="1353436"/>
                  </a:lnTo>
                  <a:cubicBezTo>
                    <a:pt x="439165" y="1353436"/>
                    <a:pt x="439335" y="1353692"/>
                    <a:pt x="439421" y="1353606"/>
                  </a:cubicBezTo>
                  <a:lnTo>
                    <a:pt x="447099" y="1341060"/>
                  </a:lnTo>
                  <a:cubicBezTo>
                    <a:pt x="449488" y="1336878"/>
                    <a:pt x="451962" y="1332696"/>
                    <a:pt x="454351" y="1328514"/>
                  </a:cubicBezTo>
                  <a:cubicBezTo>
                    <a:pt x="462286" y="1326551"/>
                    <a:pt x="470220" y="1324673"/>
                    <a:pt x="478069" y="1322710"/>
                  </a:cubicBezTo>
                  <a:cubicBezTo>
                    <a:pt x="476619" y="1325868"/>
                    <a:pt x="475169" y="1329026"/>
                    <a:pt x="473718" y="1332184"/>
                  </a:cubicBezTo>
                  <a:lnTo>
                    <a:pt x="467746" y="1344303"/>
                  </a:lnTo>
                  <a:cubicBezTo>
                    <a:pt x="467746" y="1344303"/>
                    <a:pt x="467916" y="1344560"/>
                    <a:pt x="468002" y="1344389"/>
                  </a:cubicBezTo>
                  <a:lnTo>
                    <a:pt x="474657" y="1332696"/>
                  </a:lnTo>
                  <a:lnTo>
                    <a:pt x="480288" y="1322198"/>
                  </a:lnTo>
                  <a:cubicBezTo>
                    <a:pt x="489928" y="1319809"/>
                    <a:pt x="499484" y="1317248"/>
                    <a:pt x="509039" y="1314517"/>
                  </a:cubicBezTo>
                  <a:cubicBezTo>
                    <a:pt x="511770" y="1313749"/>
                    <a:pt x="514585" y="1312895"/>
                    <a:pt x="517315" y="1311957"/>
                  </a:cubicBezTo>
                  <a:cubicBezTo>
                    <a:pt x="514329" y="1321004"/>
                    <a:pt x="510917" y="1329965"/>
                    <a:pt x="507163" y="1338756"/>
                  </a:cubicBezTo>
                  <a:cubicBezTo>
                    <a:pt x="505200" y="1342853"/>
                    <a:pt x="503664" y="1347291"/>
                    <a:pt x="501105" y="1350961"/>
                  </a:cubicBezTo>
                  <a:cubicBezTo>
                    <a:pt x="499825" y="1352838"/>
                    <a:pt x="498375" y="1354545"/>
                    <a:pt x="496498" y="1355826"/>
                  </a:cubicBezTo>
                  <a:cubicBezTo>
                    <a:pt x="495559" y="1356423"/>
                    <a:pt x="494535" y="1356935"/>
                    <a:pt x="493512" y="1357277"/>
                  </a:cubicBezTo>
                  <a:cubicBezTo>
                    <a:pt x="492402" y="1357533"/>
                    <a:pt x="491293" y="1357618"/>
                    <a:pt x="490184" y="1357362"/>
                  </a:cubicBezTo>
                  <a:cubicBezTo>
                    <a:pt x="490099" y="1357362"/>
                    <a:pt x="490014" y="1357618"/>
                    <a:pt x="490184" y="1357618"/>
                  </a:cubicBezTo>
                  <a:cubicBezTo>
                    <a:pt x="491293" y="1357874"/>
                    <a:pt x="492488" y="1357874"/>
                    <a:pt x="493682" y="1357618"/>
                  </a:cubicBezTo>
                  <a:cubicBezTo>
                    <a:pt x="494792" y="1357362"/>
                    <a:pt x="495901" y="1356935"/>
                    <a:pt x="496925" y="1356338"/>
                  </a:cubicBezTo>
                  <a:cubicBezTo>
                    <a:pt x="498887" y="1355057"/>
                    <a:pt x="500593" y="1353350"/>
                    <a:pt x="501958" y="1351558"/>
                  </a:cubicBezTo>
                  <a:cubicBezTo>
                    <a:pt x="504859" y="1347803"/>
                    <a:pt x="506565" y="1343621"/>
                    <a:pt x="508784" y="1339524"/>
                  </a:cubicBezTo>
                  <a:cubicBezTo>
                    <a:pt x="513561" y="1330050"/>
                    <a:pt x="517912" y="1320321"/>
                    <a:pt x="521837" y="1310335"/>
                  </a:cubicBezTo>
                  <a:cubicBezTo>
                    <a:pt x="524908" y="1309311"/>
                    <a:pt x="527895" y="1308201"/>
                    <a:pt x="530881" y="1307177"/>
                  </a:cubicBezTo>
                  <a:lnTo>
                    <a:pt x="531307" y="1307433"/>
                  </a:lnTo>
                  <a:cubicBezTo>
                    <a:pt x="531307" y="1307433"/>
                    <a:pt x="531563" y="1307262"/>
                    <a:pt x="531478" y="1307177"/>
                  </a:cubicBezTo>
                  <a:lnTo>
                    <a:pt x="531222" y="1307006"/>
                  </a:lnTo>
                  <a:cubicBezTo>
                    <a:pt x="536341" y="1305129"/>
                    <a:pt x="541545" y="1303166"/>
                    <a:pt x="546665" y="1301203"/>
                  </a:cubicBezTo>
                  <a:cubicBezTo>
                    <a:pt x="544532" y="1307262"/>
                    <a:pt x="542313" y="1313237"/>
                    <a:pt x="539839" y="1319126"/>
                  </a:cubicBezTo>
                  <a:cubicBezTo>
                    <a:pt x="536597" y="1326722"/>
                    <a:pt x="533014" y="1334232"/>
                    <a:pt x="529089" y="1341573"/>
                  </a:cubicBezTo>
                  <a:cubicBezTo>
                    <a:pt x="529089" y="1341658"/>
                    <a:pt x="529260" y="1341829"/>
                    <a:pt x="529345" y="1341743"/>
                  </a:cubicBezTo>
                  <a:cubicBezTo>
                    <a:pt x="533696" y="1334659"/>
                    <a:pt x="537706" y="1327490"/>
                    <a:pt x="541374" y="1320065"/>
                  </a:cubicBezTo>
                  <a:cubicBezTo>
                    <a:pt x="544702" y="1313407"/>
                    <a:pt x="547773" y="1306665"/>
                    <a:pt x="550589" y="1299752"/>
                  </a:cubicBezTo>
                  <a:cubicBezTo>
                    <a:pt x="552039" y="1299240"/>
                    <a:pt x="553490" y="1298642"/>
                    <a:pt x="554940" y="1298130"/>
                  </a:cubicBezTo>
                  <a:cubicBezTo>
                    <a:pt x="556647" y="1297533"/>
                    <a:pt x="558268" y="1296850"/>
                    <a:pt x="559974" y="1296167"/>
                  </a:cubicBezTo>
                  <a:cubicBezTo>
                    <a:pt x="560230" y="1296338"/>
                    <a:pt x="560486" y="1296509"/>
                    <a:pt x="560742" y="1296594"/>
                  </a:cubicBezTo>
                  <a:cubicBezTo>
                    <a:pt x="559206" y="1300435"/>
                    <a:pt x="557585" y="1304190"/>
                    <a:pt x="555793" y="1308030"/>
                  </a:cubicBezTo>
                  <a:cubicBezTo>
                    <a:pt x="554343" y="1311274"/>
                    <a:pt x="552722" y="1314432"/>
                    <a:pt x="551186" y="1317589"/>
                  </a:cubicBezTo>
                  <a:lnTo>
                    <a:pt x="546238" y="1326978"/>
                  </a:lnTo>
                  <a:cubicBezTo>
                    <a:pt x="546238" y="1326978"/>
                    <a:pt x="546408" y="1327149"/>
                    <a:pt x="546494" y="1327149"/>
                  </a:cubicBezTo>
                  <a:lnTo>
                    <a:pt x="552125" y="1318187"/>
                  </a:lnTo>
                  <a:cubicBezTo>
                    <a:pt x="553916" y="1315114"/>
                    <a:pt x="555708" y="1312127"/>
                    <a:pt x="557414" y="1308969"/>
                  </a:cubicBezTo>
                  <a:cubicBezTo>
                    <a:pt x="559462" y="1305385"/>
                    <a:pt x="561339" y="1301715"/>
                    <a:pt x="563216" y="1298045"/>
                  </a:cubicBezTo>
                  <a:cubicBezTo>
                    <a:pt x="565349" y="1299325"/>
                    <a:pt x="567397" y="1300605"/>
                    <a:pt x="569530" y="1301800"/>
                  </a:cubicBezTo>
                  <a:cubicBezTo>
                    <a:pt x="569615" y="1301800"/>
                    <a:pt x="569785" y="1301629"/>
                    <a:pt x="569700" y="1301544"/>
                  </a:cubicBezTo>
                  <a:cubicBezTo>
                    <a:pt x="567652" y="1300178"/>
                    <a:pt x="565605" y="1298813"/>
                    <a:pt x="563557" y="1297447"/>
                  </a:cubicBezTo>
                  <a:cubicBezTo>
                    <a:pt x="564155" y="1296338"/>
                    <a:pt x="564666" y="1295228"/>
                    <a:pt x="565264" y="1294033"/>
                  </a:cubicBezTo>
                  <a:cubicBezTo>
                    <a:pt x="571065" y="1291644"/>
                    <a:pt x="576867" y="1289168"/>
                    <a:pt x="582668" y="1286779"/>
                  </a:cubicBezTo>
                  <a:lnTo>
                    <a:pt x="587787" y="1290107"/>
                  </a:lnTo>
                  <a:cubicBezTo>
                    <a:pt x="585398" y="1297447"/>
                    <a:pt x="582754" y="1304702"/>
                    <a:pt x="579767" y="1311871"/>
                  </a:cubicBezTo>
                  <a:cubicBezTo>
                    <a:pt x="576014" y="1320406"/>
                    <a:pt x="571236" y="1328770"/>
                    <a:pt x="563984" y="1334830"/>
                  </a:cubicBezTo>
                  <a:cubicBezTo>
                    <a:pt x="563898" y="1334830"/>
                    <a:pt x="563984" y="1335086"/>
                    <a:pt x="564155" y="1335001"/>
                  </a:cubicBezTo>
                  <a:cubicBezTo>
                    <a:pt x="571833" y="1329367"/>
                    <a:pt x="577122" y="1321089"/>
                    <a:pt x="581303" y="1312725"/>
                  </a:cubicBezTo>
                  <a:cubicBezTo>
                    <a:pt x="584630" y="1305897"/>
                    <a:pt x="587702" y="1298898"/>
                    <a:pt x="590517" y="1291814"/>
                  </a:cubicBezTo>
                  <a:lnTo>
                    <a:pt x="600073" y="1297959"/>
                  </a:lnTo>
                  <a:cubicBezTo>
                    <a:pt x="600073" y="1297959"/>
                    <a:pt x="600329" y="1297789"/>
                    <a:pt x="600244" y="1297703"/>
                  </a:cubicBezTo>
                  <a:lnTo>
                    <a:pt x="590859" y="1290961"/>
                  </a:lnTo>
                  <a:cubicBezTo>
                    <a:pt x="592053" y="1287888"/>
                    <a:pt x="593248" y="1284816"/>
                    <a:pt x="594357" y="1281743"/>
                  </a:cubicBezTo>
                  <a:cubicBezTo>
                    <a:pt x="603059" y="1277561"/>
                    <a:pt x="610737" y="1272099"/>
                    <a:pt x="617478" y="1265527"/>
                  </a:cubicBezTo>
                  <a:cubicBezTo>
                    <a:pt x="618928" y="1266380"/>
                    <a:pt x="620293" y="1267319"/>
                    <a:pt x="621744" y="1268173"/>
                  </a:cubicBezTo>
                  <a:cubicBezTo>
                    <a:pt x="621232" y="1271331"/>
                    <a:pt x="620720" y="1274489"/>
                    <a:pt x="620123" y="1277646"/>
                  </a:cubicBezTo>
                  <a:cubicBezTo>
                    <a:pt x="619440" y="1281402"/>
                    <a:pt x="618587" y="1285072"/>
                    <a:pt x="617734" y="1288827"/>
                  </a:cubicBezTo>
                  <a:lnTo>
                    <a:pt x="614918" y="1299922"/>
                  </a:lnTo>
                  <a:cubicBezTo>
                    <a:pt x="614918" y="1299922"/>
                    <a:pt x="615174" y="1300093"/>
                    <a:pt x="615174" y="1299922"/>
                  </a:cubicBezTo>
                  <a:lnTo>
                    <a:pt x="618672" y="1289083"/>
                  </a:lnTo>
                  <a:cubicBezTo>
                    <a:pt x="619696" y="1285413"/>
                    <a:pt x="620805" y="1281743"/>
                    <a:pt x="621744" y="1278073"/>
                  </a:cubicBezTo>
                  <a:cubicBezTo>
                    <a:pt x="622511" y="1275171"/>
                    <a:pt x="623194" y="1272269"/>
                    <a:pt x="623877" y="1269368"/>
                  </a:cubicBezTo>
                  <a:cubicBezTo>
                    <a:pt x="623877" y="1269368"/>
                    <a:pt x="623877" y="1269368"/>
                    <a:pt x="623877" y="1269368"/>
                  </a:cubicBezTo>
                  <a:cubicBezTo>
                    <a:pt x="624986" y="1264673"/>
                    <a:pt x="625924" y="1259894"/>
                    <a:pt x="626863" y="1255200"/>
                  </a:cubicBezTo>
                  <a:cubicBezTo>
                    <a:pt x="628569" y="1253066"/>
                    <a:pt x="630275" y="1250932"/>
                    <a:pt x="631896" y="1248628"/>
                  </a:cubicBezTo>
                  <a:cubicBezTo>
                    <a:pt x="632579" y="1247689"/>
                    <a:pt x="633176" y="1246750"/>
                    <a:pt x="633688" y="1245812"/>
                  </a:cubicBezTo>
                  <a:cubicBezTo>
                    <a:pt x="636248" y="1246750"/>
                    <a:pt x="638893" y="1247518"/>
                    <a:pt x="641622" y="1248116"/>
                  </a:cubicBezTo>
                  <a:cubicBezTo>
                    <a:pt x="641793" y="1248116"/>
                    <a:pt x="641793" y="1247945"/>
                    <a:pt x="641622" y="1247860"/>
                  </a:cubicBezTo>
                  <a:cubicBezTo>
                    <a:pt x="638977" y="1247092"/>
                    <a:pt x="636503" y="1246238"/>
                    <a:pt x="633944" y="1245214"/>
                  </a:cubicBezTo>
                  <a:cubicBezTo>
                    <a:pt x="637954" y="1238471"/>
                    <a:pt x="639660" y="1231388"/>
                    <a:pt x="639404" y="1223621"/>
                  </a:cubicBezTo>
                  <a:lnTo>
                    <a:pt x="640172" y="1224474"/>
                  </a:lnTo>
                  <a:lnTo>
                    <a:pt x="640855" y="1225243"/>
                  </a:lnTo>
                  <a:lnTo>
                    <a:pt x="640684" y="1224218"/>
                  </a:lnTo>
                  <a:lnTo>
                    <a:pt x="637613" y="1208173"/>
                  </a:lnTo>
                  <a:cubicBezTo>
                    <a:pt x="637613" y="1208173"/>
                    <a:pt x="637613" y="1207831"/>
                    <a:pt x="637527" y="1207575"/>
                  </a:cubicBezTo>
                  <a:cubicBezTo>
                    <a:pt x="645803" y="1213976"/>
                    <a:pt x="653993" y="1220378"/>
                    <a:pt x="662184" y="1226864"/>
                  </a:cubicBezTo>
                  <a:cubicBezTo>
                    <a:pt x="662269" y="1226949"/>
                    <a:pt x="662440" y="1226779"/>
                    <a:pt x="662355" y="1226693"/>
                  </a:cubicBezTo>
                  <a:cubicBezTo>
                    <a:pt x="653908" y="1219353"/>
                    <a:pt x="645462" y="1212099"/>
                    <a:pt x="636930" y="1204930"/>
                  </a:cubicBezTo>
                  <a:cubicBezTo>
                    <a:pt x="636077" y="1200662"/>
                    <a:pt x="635139" y="1196480"/>
                    <a:pt x="634200" y="1192213"/>
                  </a:cubicBezTo>
                  <a:cubicBezTo>
                    <a:pt x="633603" y="1189311"/>
                    <a:pt x="632835" y="1186409"/>
                    <a:pt x="632238" y="1183507"/>
                  </a:cubicBezTo>
                  <a:cubicBezTo>
                    <a:pt x="634200" y="1185043"/>
                    <a:pt x="636248" y="1186494"/>
                    <a:pt x="638210" y="1188030"/>
                  </a:cubicBezTo>
                  <a:lnTo>
                    <a:pt x="669948" y="1212184"/>
                  </a:lnTo>
                  <a:cubicBezTo>
                    <a:pt x="669948" y="1212184"/>
                    <a:pt x="670204" y="1212099"/>
                    <a:pt x="670118" y="1212013"/>
                  </a:cubicBezTo>
                  <a:lnTo>
                    <a:pt x="639148" y="1186494"/>
                  </a:lnTo>
                  <a:cubicBezTo>
                    <a:pt x="636589" y="1184361"/>
                    <a:pt x="634029" y="1182312"/>
                    <a:pt x="631470" y="1180179"/>
                  </a:cubicBezTo>
                  <a:cubicBezTo>
                    <a:pt x="628995" y="1169766"/>
                    <a:pt x="626351" y="1159354"/>
                    <a:pt x="623365" y="1149026"/>
                  </a:cubicBezTo>
                  <a:cubicBezTo>
                    <a:pt x="622597" y="1145954"/>
                    <a:pt x="621829" y="1142796"/>
                    <a:pt x="621061" y="1139723"/>
                  </a:cubicBezTo>
                  <a:lnTo>
                    <a:pt x="628654" y="1144588"/>
                  </a:lnTo>
                  <a:cubicBezTo>
                    <a:pt x="628654" y="1144588"/>
                    <a:pt x="628910" y="1144418"/>
                    <a:pt x="628825" y="1144332"/>
                  </a:cubicBezTo>
                  <a:lnTo>
                    <a:pt x="620805" y="1138699"/>
                  </a:lnTo>
                  <a:lnTo>
                    <a:pt x="617648" y="1127774"/>
                  </a:lnTo>
                  <a:cubicBezTo>
                    <a:pt x="617648" y="1127774"/>
                    <a:pt x="617392" y="1127774"/>
                    <a:pt x="617392" y="1127774"/>
                  </a:cubicBezTo>
                  <a:lnTo>
                    <a:pt x="618331" y="1132127"/>
                  </a:lnTo>
                  <a:cubicBezTo>
                    <a:pt x="616283" y="1125385"/>
                    <a:pt x="614065" y="1118728"/>
                    <a:pt x="611761" y="1112070"/>
                  </a:cubicBezTo>
                  <a:cubicBezTo>
                    <a:pt x="612188" y="1112326"/>
                    <a:pt x="612529" y="1112582"/>
                    <a:pt x="612956" y="1112839"/>
                  </a:cubicBezTo>
                  <a:lnTo>
                    <a:pt x="644609" y="1134346"/>
                  </a:lnTo>
                  <a:cubicBezTo>
                    <a:pt x="644609" y="1134346"/>
                    <a:pt x="644864" y="1134261"/>
                    <a:pt x="644779" y="1134090"/>
                  </a:cubicBezTo>
                  <a:lnTo>
                    <a:pt x="613894" y="1111217"/>
                  </a:lnTo>
                  <a:cubicBezTo>
                    <a:pt x="612870" y="1110449"/>
                    <a:pt x="611847" y="1109681"/>
                    <a:pt x="610823" y="1108913"/>
                  </a:cubicBezTo>
                  <a:cubicBezTo>
                    <a:pt x="607240" y="1098585"/>
                    <a:pt x="603400" y="1088429"/>
                    <a:pt x="599305" y="1078273"/>
                  </a:cubicBezTo>
                  <a:lnTo>
                    <a:pt x="599305" y="1078273"/>
                  </a:lnTo>
                  <a:cubicBezTo>
                    <a:pt x="599305" y="1078273"/>
                    <a:pt x="599220" y="1078016"/>
                    <a:pt x="599220" y="1078016"/>
                  </a:cubicBezTo>
                  <a:lnTo>
                    <a:pt x="599220" y="1077760"/>
                  </a:lnTo>
                  <a:cubicBezTo>
                    <a:pt x="599220" y="1077760"/>
                    <a:pt x="599134" y="1077760"/>
                    <a:pt x="599134" y="1077760"/>
                  </a:cubicBezTo>
                  <a:cubicBezTo>
                    <a:pt x="598964" y="1077334"/>
                    <a:pt x="598708" y="1076907"/>
                    <a:pt x="598537" y="1076480"/>
                  </a:cubicBezTo>
                  <a:cubicBezTo>
                    <a:pt x="601353" y="1078187"/>
                    <a:pt x="604168" y="1079979"/>
                    <a:pt x="606983" y="1081686"/>
                  </a:cubicBezTo>
                  <a:lnTo>
                    <a:pt x="629252" y="1095598"/>
                  </a:lnTo>
                  <a:cubicBezTo>
                    <a:pt x="633432" y="1105157"/>
                    <a:pt x="637698" y="1114716"/>
                    <a:pt x="641878" y="1124275"/>
                  </a:cubicBezTo>
                  <a:cubicBezTo>
                    <a:pt x="651605" y="1146551"/>
                    <a:pt x="661331" y="1168913"/>
                    <a:pt x="671057" y="1191274"/>
                  </a:cubicBezTo>
                  <a:cubicBezTo>
                    <a:pt x="676688" y="1204247"/>
                    <a:pt x="682233" y="1217220"/>
                    <a:pt x="687865" y="1230107"/>
                  </a:cubicBezTo>
                  <a:cubicBezTo>
                    <a:pt x="694775" y="1246238"/>
                    <a:pt x="692557" y="1261089"/>
                    <a:pt x="681978" y="1274915"/>
                  </a:cubicBezTo>
                  <a:close/>
                </a:path>
              </a:pathLst>
            </a:custGeom>
            <a:grpFill/>
            <a:ln w="8532" cap="flat">
              <a:noFill/>
              <a:prstDash val="solid"/>
              <a:miter/>
            </a:ln>
          </p:spPr>
          <p:txBody>
            <a:bodyPr rtlCol="0" anchor="ctr"/>
            <a:lstStyle/>
            <a:p>
              <a:endParaRPr lang="en-US"/>
            </a:p>
          </p:txBody>
        </p:sp>
        <p:sp>
          <p:nvSpPr>
            <p:cNvPr id="1597" name="Freeform 1596">
              <a:extLst>
                <a:ext uri="{FF2B5EF4-FFF2-40B4-BE49-F238E27FC236}">
                  <a16:creationId xmlns:a16="http://schemas.microsoft.com/office/drawing/2014/main" id="{8680F4F8-6957-96E7-E14C-1F243EBE7F47}"/>
                </a:ext>
              </a:extLst>
            </p:cNvPr>
            <p:cNvSpPr/>
            <p:nvPr/>
          </p:nvSpPr>
          <p:spPr>
            <a:xfrm>
              <a:off x="8329173" y="1889598"/>
              <a:ext cx="250693" cy="75247"/>
            </a:xfrm>
            <a:custGeom>
              <a:avLst/>
              <a:gdLst>
                <a:gd name="connsiteX0" fmla="*/ 21216 w 250693"/>
                <a:gd name="connsiteY0" fmla="*/ 69900 h 75247"/>
                <a:gd name="connsiteX1" fmla="*/ 87422 w 250693"/>
                <a:gd name="connsiteY1" fmla="*/ 73826 h 75247"/>
                <a:gd name="connsiteX2" fmla="*/ 131616 w 250693"/>
                <a:gd name="connsiteY2" fmla="*/ 69132 h 75247"/>
                <a:gd name="connsiteX3" fmla="*/ 174957 w 250693"/>
                <a:gd name="connsiteY3" fmla="*/ 61451 h 75247"/>
                <a:gd name="connsiteX4" fmla="*/ 174957 w 250693"/>
                <a:gd name="connsiteY4" fmla="*/ 61451 h 75247"/>
                <a:gd name="connsiteX5" fmla="*/ 175213 w 250693"/>
                <a:gd name="connsiteY5" fmla="*/ 61451 h 75247"/>
                <a:gd name="connsiteX6" fmla="*/ 175213 w 250693"/>
                <a:gd name="connsiteY6" fmla="*/ 61451 h 75247"/>
                <a:gd name="connsiteX7" fmla="*/ 197140 w 250693"/>
                <a:gd name="connsiteY7" fmla="*/ 57013 h 75247"/>
                <a:gd name="connsiteX8" fmla="*/ 224612 w 250693"/>
                <a:gd name="connsiteY8" fmla="*/ 49246 h 75247"/>
                <a:gd name="connsiteX9" fmla="*/ 242955 w 250693"/>
                <a:gd name="connsiteY9" fmla="*/ 38919 h 75247"/>
                <a:gd name="connsiteX10" fmla="*/ 239116 w 250693"/>
                <a:gd name="connsiteY10" fmla="*/ 9218 h 75247"/>
                <a:gd name="connsiteX11" fmla="*/ 227001 w 250693"/>
                <a:gd name="connsiteY11" fmla="*/ 5548 h 75247"/>
                <a:gd name="connsiteX12" fmla="*/ 173080 w 250693"/>
                <a:gd name="connsiteY12" fmla="*/ 4182 h 75247"/>
                <a:gd name="connsiteX13" fmla="*/ 185195 w 250693"/>
                <a:gd name="connsiteY13" fmla="*/ 5633 h 75247"/>
                <a:gd name="connsiteX14" fmla="*/ 184257 w 250693"/>
                <a:gd name="connsiteY14" fmla="*/ 8450 h 75247"/>
                <a:gd name="connsiteX15" fmla="*/ 179820 w 250693"/>
                <a:gd name="connsiteY15" fmla="*/ 7937 h 75247"/>
                <a:gd name="connsiteX16" fmla="*/ 179820 w 250693"/>
                <a:gd name="connsiteY16" fmla="*/ 7937 h 75247"/>
                <a:gd name="connsiteX17" fmla="*/ 179820 w 250693"/>
                <a:gd name="connsiteY17" fmla="*/ 7937 h 75247"/>
                <a:gd name="connsiteX18" fmla="*/ 179820 w 250693"/>
                <a:gd name="connsiteY18" fmla="*/ 7937 h 75247"/>
                <a:gd name="connsiteX19" fmla="*/ 179820 w 250693"/>
                <a:gd name="connsiteY19" fmla="*/ 7937 h 75247"/>
                <a:gd name="connsiteX20" fmla="*/ 171801 w 250693"/>
                <a:gd name="connsiteY20" fmla="*/ 7852 h 75247"/>
                <a:gd name="connsiteX21" fmla="*/ 171801 w 250693"/>
                <a:gd name="connsiteY21" fmla="*/ 7852 h 75247"/>
                <a:gd name="connsiteX22" fmla="*/ 171374 w 250693"/>
                <a:gd name="connsiteY22" fmla="*/ 4353 h 75247"/>
                <a:gd name="connsiteX23" fmla="*/ 172398 w 250693"/>
                <a:gd name="connsiteY23" fmla="*/ 4438 h 75247"/>
                <a:gd name="connsiteX24" fmla="*/ 173166 w 250693"/>
                <a:gd name="connsiteY24" fmla="*/ 4438 h 75247"/>
                <a:gd name="connsiteX25" fmla="*/ 172483 w 250693"/>
                <a:gd name="connsiteY25" fmla="*/ 4438 h 75247"/>
                <a:gd name="connsiteX26" fmla="*/ 171374 w 250693"/>
                <a:gd name="connsiteY26" fmla="*/ 4353 h 75247"/>
                <a:gd name="connsiteX27" fmla="*/ 170862 w 250693"/>
                <a:gd name="connsiteY27" fmla="*/ 0 h 75247"/>
                <a:gd name="connsiteX28" fmla="*/ 170606 w 250693"/>
                <a:gd name="connsiteY28" fmla="*/ 0 h 75247"/>
                <a:gd name="connsiteX29" fmla="*/ 170350 w 250693"/>
                <a:gd name="connsiteY29" fmla="*/ 4267 h 75247"/>
                <a:gd name="connsiteX30" fmla="*/ 165573 w 250693"/>
                <a:gd name="connsiteY30" fmla="*/ 3755 h 75247"/>
                <a:gd name="connsiteX31" fmla="*/ 159003 w 250693"/>
                <a:gd name="connsiteY31" fmla="*/ 2731 h 75247"/>
                <a:gd name="connsiteX32" fmla="*/ 158406 w 250693"/>
                <a:gd name="connsiteY32" fmla="*/ 2731 h 75247"/>
                <a:gd name="connsiteX33" fmla="*/ 158918 w 250693"/>
                <a:gd name="connsiteY33" fmla="*/ 2902 h 75247"/>
                <a:gd name="connsiteX34" fmla="*/ 165487 w 250693"/>
                <a:gd name="connsiteY34" fmla="*/ 3926 h 75247"/>
                <a:gd name="connsiteX35" fmla="*/ 170350 w 250693"/>
                <a:gd name="connsiteY35" fmla="*/ 4438 h 75247"/>
                <a:gd name="connsiteX36" fmla="*/ 170095 w 250693"/>
                <a:gd name="connsiteY36" fmla="*/ 8193 h 75247"/>
                <a:gd name="connsiteX37" fmla="*/ 155591 w 250693"/>
                <a:gd name="connsiteY37" fmla="*/ 8706 h 75247"/>
                <a:gd name="connsiteX38" fmla="*/ 131531 w 250693"/>
                <a:gd name="connsiteY38" fmla="*/ 11351 h 75247"/>
                <a:gd name="connsiteX39" fmla="*/ 122999 w 250693"/>
                <a:gd name="connsiteY39" fmla="*/ 12717 h 75247"/>
                <a:gd name="connsiteX40" fmla="*/ 114553 w 250693"/>
                <a:gd name="connsiteY40" fmla="*/ 14338 h 75247"/>
                <a:gd name="connsiteX41" fmla="*/ 114553 w 250693"/>
                <a:gd name="connsiteY41" fmla="*/ 14595 h 75247"/>
                <a:gd name="connsiteX42" fmla="*/ 123085 w 250693"/>
                <a:gd name="connsiteY42" fmla="*/ 13741 h 75247"/>
                <a:gd name="connsiteX43" fmla="*/ 131616 w 250693"/>
                <a:gd name="connsiteY43" fmla="*/ 13144 h 75247"/>
                <a:gd name="connsiteX44" fmla="*/ 155591 w 250693"/>
                <a:gd name="connsiteY44" fmla="*/ 12888 h 75247"/>
                <a:gd name="connsiteX45" fmla="*/ 169753 w 250693"/>
                <a:gd name="connsiteY45" fmla="*/ 13656 h 75247"/>
                <a:gd name="connsiteX46" fmla="*/ 169326 w 250693"/>
                <a:gd name="connsiteY46" fmla="*/ 23727 h 75247"/>
                <a:gd name="connsiteX47" fmla="*/ 163440 w 250693"/>
                <a:gd name="connsiteY47" fmla="*/ 24580 h 75247"/>
                <a:gd name="connsiteX48" fmla="*/ 162757 w 250693"/>
                <a:gd name="connsiteY48" fmla="*/ 19374 h 75247"/>
                <a:gd name="connsiteX49" fmla="*/ 162160 w 250693"/>
                <a:gd name="connsiteY49" fmla="*/ 15107 h 75247"/>
                <a:gd name="connsiteX50" fmla="*/ 161904 w 250693"/>
                <a:gd name="connsiteY50" fmla="*/ 15107 h 75247"/>
                <a:gd name="connsiteX51" fmla="*/ 160966 w 250693"/>
                <a:gd name="connsiteY51" fmla="*/ 19374 h 75247"/>
                <a:gd name="connsiteX52" fmla="*/ 159345 w 250693"/>
                <a:gd name="connsiteY52" fmla="*/ 25263 h 75247"/>
                <a:gd name="connsiteX53" fmla="*/ 130166 w 250693"/>
                <a:gd name="connsiteY53" fmla="*/ 28933 h 75247"/>
                <a:gd name="connsiteX54" fmla="*/ 121464 w 250693"/>
                <a:gd name="connsiteY54" fmla="*/ 29445 h 75247"/>
                <a:gd name="connsiteX55" fmla="*/ 112761 w 250693"/>
                <a:gd name="connsiteY55" fmla="*/ 29445 h 75247"/>
                <a:gd name="connsiteX56" fmla="*/ 112761 w 250693"/>
                <a:gd name="connsiteY56" fmla="*/ 29787 h 75247"/>
                <a:gd name="connsiteX57" fmla="*/ 121464 w 250693"/>
                <a:gd name="connsiteY57" fmla="*/ 30469 h 75247"/>
                <a:gd name="connsiteX58" fmla="*/ 130166 w 250693"/>
                <a:gd name="connsiteY58" fmla="*/ 30725 h 75247"/>
                <a:gd name="connsiteX59" fmla="*/ 147656 w 250693"/>
                <a:gd name="connsiteY59" fmla="*/ 30469 h 75247"/>
                <a:gd name="connsiteX60" fmla="*/ 134347 w 250693"/>
                <a:gd name="connsiteY60" fmla="*/ 32859 h 75247"/>
                <a:gd name="connsiteX61" fmla="*/ 130081 w 250693"/>
                <a:gd name="connsiteY61" fmla="*/ 33798 h 75247"/>
                <a:gd name="connsiteX62" fmla="*/ 104229 w 250693"/>
                <a:gd name="connsiteY62" fmla="*/ 36188 h 75247"/>
                <a:gd name="connsiteX63" fmla="*/ 85886 w 250693"/>
                <a:gd name="connsiteY63" fmla="*/ 37383 h 75247"/>
                <a:gd name="connsiteX64" fmla="*/ 85886 w 250693"/>
                <a:gd name="connsiteY64" fmla="*/ 37639 h 75247"/>
                <a:gd name="connsiteX65" fmla="*/ 104229 w 250693"/>
                <a:gd name="connsiteY65" fmla="*/ 37980 h 75247"/>
                <a:gd name="connsiteX66" fmla="*/ 113956 w 250693"/>
                <a:gd name="connsiteY66" fmla="*/ 37980 h 75247"/>
                <a:gd name="connsiteX67" fmla="*/ 108495 w 250693"/>
                <a:gd name="connsiteY67" fmla="*/ 39602 h 75247"/>
                <a:gd name="connsiteX68" fmla="*/ 99452 w 250693"/>
                <a:gd name="connsiteY68" fmla="*/ 42589 h 75247"/>
                <a:gd name="connsiteX69" fmla="*/ 90493 w 250693"/>
                <a:gd name="connsiteY69" fmla="*/ 45918 h 75247"/>
                <a:gd name="connsiteX70" fmla="*/ 90493 w 250693"/>
                <a:gd name="connsiteY70" fmla="*/ 46174 h 75247"/>
                <a:gd name="connsiteX71" fmla="*/ 99622 w 250693"/>
                <a:gd name="connsiteY71" fmla="*/ 43613 h 75247"/>
                <a:gd name="connsiteX72" fmla="*/ 108836 w 250693"/>
                <a:gd name="connsiteY72" fmla="*/ 41394 h 75247"/>
                <a:gd name="connsiteX73" fmla="*/ 127521 w 250693"/>
                <a:gd name="connsiteY73" fmla="*/ 37980 h 75247"/>
                <a:gd name="connsiteX74" fmla="*/ 155846 w 250693"/>
                <a:gd name="connsiteY74" fmla="*/ 37127 h 75247"/>
                <a:gd name="connsiteX75" fmla="*/ 155846 w 250693"/>
                <a:gd name="connsiteY75" fmla="*/ 37127 h 75247"/>
                <a:gd name="connsiteX76" fmla="*/ 155932 w 250693"/>
                <a:gd name="connsiteY76" fmla="*/ 37127 h 75247"/>
                <a:gd name="connsiteX77" fmla="*/ 156017 w 250693"/>
                <a:gd name="connsiteY77" fmla="*/ 37127 h 75247"/>
                <a:gd name="connsiteX78" fmla="*/ 156017 w 250693"/>
                <a:gd name="connsiteY78" fmla="*/ 37127 h 75247"/>
                <a:gd name="connsiteX79" fmla="*/ 157723 w 250693"/>
                <a:gd name="connsiteY79" fmla="*/ 36956 h 75247"/>
                <a:gd name="connsiteX80" fmla="*/ 157723 w 250693"/>
                <a:gd name="connsiteY80" fmla="*/ 38151 h 75247"/>
                <a:gd name="connsiteX81" fmla="*/ 116344 w 250693"/>
                <a:gd name="connsiteY81" fmla="*/ 47112 h 75247"/>
                <a:gd name="connsiteX82" fmla="*/ 101585 w 250693"/>
                <a:gd name="connsiteY82" fmla="*/ 51038 h 75247"/>
                <a:gd name="connsiteX83" fmla="*/ 101585 w 250693"/>
                <a:gd name="connsiteY83" fmla="*/ 51294 h 75247"/>
                <a:gd name="connsiteX84" fmla="*/ 116600 w 250693"/>
                <a:gd name="connsiteY84" fmla="*/ 48819 h 75247"/>
                <a:gd name="connsiteX85" fmla="*/ 157553 w 250693"/>
                <a:gd name="connsiteY85" fmla="*/ 44125 h 75247"/>
                <a:gd name="connsiteX86" fmla="*/ 157553 w 250693"/>
                <a:gd name="connsiteY86" fmla="*/ 44637 h 75247"/>
                <a:gd name="connsiteX87" fmla="*/ 122828 w 250693"/>
                <a:gd name="connsiteY87" fmla="*/ 54026 h 75247"/>
                <a:gd name="connsiteX88" fmla="*/ 108836 w 250693"/>
                <a:gd name="connsiteY88" fmla="*/ 58464 h 75247"/>
                <a:gd name="connsiteX89" fmla="*/ 108836 w 250693"/>
                <a:gd name="connsiteY89" fmla="*/ 58720 h 75247"/>
                <a:gd name="connsiteX90" fmla="*/ 123085 w 250693"/>
                <a:gd name="connsiteY90" fmla="*/ 55733 h 75247"/>
                <a:gd name="connsiteX91" fmla="*/ 163610 w 250693"/>
                <a:gd name="connsiteY91" fmla="*/ 49417 h 75247"/>
                <a:gd name="connsiteX92" fmla="*/ 163610 w 250693"/>
                <a:gd name="connsiteY92" fmla="*/ 49417 h 75247"/>
                <a:gd name="connsiteX93" fmla="*/ 163696 w 250693"/>
                <a:gd name="connsiteY93" fmla="*/ 49417 h 75247"/>
                <a:gd name="connsiteX94" fmla="*/ 163781 w 250693"/>
                <a:gd name="connsiteY94" fmla="*/ 49417 h 75247"/>
                <a:gd name="connsiteX95" fmla="*/ 163781 w 250693"/>
                <a:gd name="connsiteY95" fmla="*/ 49417 h 75247"/>
                <a:gd name="connsiteX96" fmla="*/ 172057 w 250693"/>
                <a:gd name="connsiteY96" fmla="*/ 47710 h 75247"/>
                <a:gd name="connsiteX97" fmla="*/ 172739 w 250693"/>
                <a:gd name="connsiteY97" fmla="*/ 50868 h 75247"/>
                <a:gd name="connsiteX98" fmla="*/ 168985 w 250693"/>
                <a:gd name="connsiteY98" fmla="*/ 51550 h 75247"/>
                <a:gd name="connsiteX99" fmla="*/ 110287 w 250693"/>
                <a:gd name="connsiteY99" fmla="*/ 59659 h 75247"/>
                <a:gd name="connsiteX100" fmla="*/ 73345 w 250693"/>
                <a:gd name="connsiteY100" fmla="*/ 62816 h 75247"/>
                <a:gd name="connsiteX101" fmla="*/ 26335 w 250693"/>
                <a:gd name="connsiteY101" fmla="*/ 56501 h 75247"/>
                <a:gd name="connsiteX102" fmla="*/ 16438 w 250693"/>
                <a:gd name="connsiteY102" fmla="*/ 46686 h 75247"/>
                <a:gd name="connsiteX103" fmla="*/ 26249 w 250693"/>
                <a:gd name="connsiteY103" fmla="*/ 36017 h 75247"/>
                <a:gd name="connsiteX104" fmla="*/ 53210 w 250693"/>
                <a:gd name="connsiteY104" fmla="*/ 23812 h 75247"/>
                <a:gd name="connsiteX105" fmla="*/ 70017 w 250693"/>
                <a:gd name="connsiteY105" fmla="*/ 17582 h 75247"/>
                <a:gd name="connsiteX106" fmla="*/ 34269 w 250693"/>
                <a:gd name="connsiteY106" fmla="*/ 20398 h 75247"/>
                <a:gd name="connsiteX107" fmla="*/ 12258 w 250693"/>
                <a:gd name="connsiteY107" fmla="*/ 30725 h 75247"/>
                <a:gd name="connsiteX108" fmla="*/ 4835 w 250693"/>
                <a:gd name="connsiteY108" fmla="*/ 36614 h 75247"/>
                <a:gd name="connsiteX109" fmla="*/ 2190 w 250693"/>
                <a:gd name="connsiteY109" fmla="*/ 55050 h 75247"/>
                <a:gd name="connsiteX110" fmla="*/ 21301 w 250693"/>
                <a:gd name="connsiteY110" fmla="*/ 70327 h 75247"/>
                <a:gd name="connsiteX111" fmla="*/ 175043 w 250693"/>
                <a:gd name="connsiteY111" fmla="*/ 46771 h 75247"/>
                <a:gd name="connsiteX112" fmla="*/ 182039 w 250693"/>
                <a:gd name="connsiteY112" fmla="*/ 45405 h 75247"/>
                <a:gd name="connsiteX113" fmla="*/ 182551 w 250693"/>
                <a:gd name="connsiteY113" fmla="*/ 48307 h 75247"/>
                <a:gd name="connsiteX114" fmla="*/ 182807 w 250693"/>
                <a:gd name="connsiteY114" fmla="*/ 48307 h 75247"/>
                <a:gd name="connsiteX115" fmla="*/ 183062 w 250693"/>
                <a:gd name="connsiteY115" fmla="*/ 45235 h 75247"/>
                <a:gd name="connsiteX116" fmla="*/ 195434 w 250693"/>
                <a:gd name="connsiteY116" fmla="*/ 42930 h 75247"/>
                <a:gd name="connsiteX117" fmla="*/ 195690 w 250693"/>
                <a:gd name="connsiteY117" fmla="*/ 45661 h 75247"/>
                <a:gd name="connsiteX118" fmla="*/ 174957 w 250693"/>
                <a:gd name="connsiteY118" fmla="*/ 50185 h 75247"/>
                <a:gd name="connsiteX119" fmla="*/ 174957 w 250693"/>
                <a:gd name="connsiteY119" fmla="*/ 46771 h 75247"/>
                <a:gd name="connsiteX120" fmla="*/ 235618 w 250693"/>
                <a:gd name="connsiteY120" fmla="*/ 20569 h 75247"/>
                <a:gd name="connsiteX121" fmla="*/ 237580 w 250693"/>
                <a:gd name="connsiteY121" fmla="*/ 25519 h 75247"/>
                <a:gd name="connsiteX122" fmla="*/ 236045 w 250693"/>
                <a:gd name="connsiteY122" fmla="*/ 25092 h 75247"/>
                <a:gd name="connsiteX123" fmla="*/ 227428 w 250693"/>
                <a:gd name="connsiteY123" fmla="*/ 23386 h 75247"/>
                <a:gd name="connsiteX124" fmla="*/ 202942 w 250693"/>
                <a:gd name="connsiteY124" fmla="*/ 21252 h 75247"/>
                <a:gd name="connsiteX125" fmla="*/ 199017 w 250693"/>
                <a:gd name="connsiteY125" fmla="*/ 21252 h 75247"/>
                <a:gd name="connsiteX126" fmla="*/ 197908 w 250693"/>
                <a:gd name="connsiteY126" fmla="*/ 15107 h 75247"/>
                <a:gd name="connsiteX127" fmla="*/ 203283 w 250693"/>
                <a:gd name="connsiteY127" fmla="*/ 15533 h 75247"/>
                <a:gd name="connsiteX128" fmla="*/ 227086 w 250693"/>
                <a:gd name="connsiteY128" fmla="*/ 18862 h 75247"/>
                <a:gd name="connsiteX129" fmla="*/ 235447 w 250693"/>
                <a:gd name="connsiteY129" fmla="*/ 20569 h 75247"/>
                <a:gd name="connsiteX130" fmla="*/ 235533 w 250693"/>
                <a:gd name="connsiteY130" fmla="*/ 20569 h 75247"/>
                <a:gd name="connsiteX131" fmla="*/ 194751 w 250693"/>
                <a:gd name="connsiteY131" fmla="*/ 21252 h 75247"/>
                <a:gd name="connsiteX132" fmla="*/ 185622 w 250693"/>
                <a:gd name="connsiteY132" fmla="*/ 21593 h 75247"/>
                <a:gd name="connsiteX133" fmla="*/ 185452 w 250693"/>
                <a:gd name="connsiteY133" fmla="*/ 14253 h 75247"/>
                <a:gd name="connsiteX134" fmla="*/ 195177 w 250693"/>
                <a:gd name="connsiteY134" fmla="*/ 14851 h 75247"/>
                <a:gd name="connsiteX135" fmla="*/ 194751 w 250693"/>
                <a:gd name="connsiteY135" fmla="*/ 21252 h 75247"/>
                <a:gd name="connsiteX136" fmla="*/ 194410 w 250693"/>
                <a:gd name="connsiteY136" fmla="*/ 26202 h 75247"/>
                <a:gd name="connsiteX137" fmla="*/ 194239 w 250693"/>
                <a:gd name="connsiteY137" fmla="*/ 28250 h 75247"/>
                <a:gd name="connsiteX138" fmla="*/ 188096 w 250693"/>
                <a:gd name="connsiteY138" fmla="*/ 28677 h 75247"/>
                <a:gd name="connsiteX139" fmla="*/ 187670 w 250693"/>
                <a:gd name="connsiteY139" fmla="*/ 28677 h 75247"/>
                <a:gd name="connsiteX140" fmla="*/ 185366 w 250693"/>
                <a:gd name="connsiteY140" fmla="*/ 28592 h 75247"/>
                <a:gd name="connsiteX141" fmla="*/ 185537 w 250693"/>
                <a:gd name="connsiteY141" fmla="*/ 27311 h 75247"/>
                <a:gd name="connsiteX142" fmla="*/ 194324 w 250693"/>
                <a:gd name="connsiteY142" fmla="*/ 26287 h 75247"/>
                <a:gd name="connsiteX143" fmla="*/ 178797 w 250693"/>
                <a:gd name="connsiteY143" fmla="*/ 28080 h 75247"/>
                <a:gd name="connsiteX144" fmla="*/ 178882 w 250693"/>
                <a:gd name="connsiteY144" fmla="*/ 28080 h 75247"/>
                <a:gd name="connsiteX145" fmla="*/ 178967 w 250693"/>
                <a:gd name="connsiteY145" fmla="*/ 28080 h 75247"/>
                <a:gd name="connsiteX146" fmla="*/ 178967 w 250693"/>
                <a:gd name="connsiteY146" fmla="*/ 28080 h 75247"/>
                <a:gd name="connsiteX147" fmla="*/ 179650 w 250693"/>
                <a:gd name="connsiteY147" fmla="*/ 27994 h 75247"/>
                <a:gd name="connsiteX148" fmla="*/ 179650 w 250693"/>
                <a:gd name="connsiteY148" fmla="*/ 28336 h 75247"/>
                <a:gd name="connsiteX149" fmla="*/ 176834 w 250693"/>
                <a:gd name="connsiteY149" fmla="*/ 28336 h 75247"/>
                <a:gd name="connsiteX150" fmla="*/ 178711 w 250693"/>
                <a:gd name="connsiteY150" fmla="*/ 28165 h 75247"/>
                <a:gd name="connsiteX151" fmla="*/ 178711 w 250693"/>
                <a:gd name="connsiteY151" fmla="*/ 28165 h 75247"/>
                <a:gd name="connsiteX152" fmla="*/ 175128 w 250693"/>
                <a:gd name="connsiteY152" fmla="*/ 41650 h 75247"/>
                <a:gd name="connsiteX153" fmla="*/ 175128 w 250693"/>
                <a:gd name="connsiteY153" fmla="*/ 41138 h 75247"/>
                <a:gd name="connsiteX154" fmla="*/ 181186 w 250693"/>
                <a:gd name="connsiteY154" fmla="*/ 40199 h 75247"/>
                <a:gd name="connsiteX155" fmla="*/ 181356 w 250693"/>
                <a:gd name="connsiteY155" fmla="*/ 40967 h 75247"/>
                <a:gd name="connsiteX156" fmla="*/ 175128 w 250693"/>
                <a:gd name="connsiteY156" fmla="*/ 41565 h 75247"/>
                <a:gd name="connsiteX157" fmla="*/ 175128 w 250693"/>
                <a:gd name="connsiteY157" fmla="*/ 36444 h 75247"/>
                <a:gd name="connsiteX158" fmla="*/ 175128 w 250693"/>
                <a:gd name="connsiteY158" fmla="*/ 34225 h 75247"/>
                <a:gd name="connsiteX159" fmla="*/ 180247 w 250693"/>
                <a:gd name="connsiteY159" fmla="*/ 33457 h 75247"/>
                <a:gd name="connsiteX160" fmla="*/ 180588 w 250693"/>
                <a:gd name="connsiteY160" fmla="*/ 36188 h 75247"/>
                <a:gd name="connsiteX161" fmla="*/ 175128 w 250693"/>
                <a:gd name="connsiteY161" fmla="*/ 36444 h 75247"/>
                <a:gd name="connsiteX162" fmla="*/ 194410 w 250693"/>
                <a:gd name="connsiteY162" fmla="*/ 32774 h 75247"/>
                <a:gd name="connsiteX163" fmla="*/ 194751 w 250693"/>
                <a:gd name="connsiteY163" fmla="*/ 35846 h 75247"/>
                <a:gd name="connsiteX164" fmla="*/ 184172 w 250693"/>
                <a:gd name="connsiteY164" fmla="*/ 36017 h 75247"/>
                <a:gd name="connsiteX165" fmla="*/ 184683 w 250693"/>
                <a:gd name="connsiteY165" fmla="*/ 32859 h 75247"/>
                <a:gd name="connsiteX166" fmla="*/ 187670 w 250693"/>
                <a:gd name="connsiteY166" fmla="*/ 32774 h 75247"/>
                <a:gd name="connsiteX167" fmla="*/ 194410 w 250693"/>
                <a:gd name="connsiteY167" fmla="*/ 32774 h 75247"/>
                <a:gd name="connsiteX168" fmla="*/ 195007 w 250693"/>
                <a:gd name="connsiteY168" fmla="*/ 38407 h 75247"/>
                <a:gd name="connsiteX169" fmla="*/ 195177 w 250693"/>
                <a:gd name="connsiteY169" fmla="*/ 40028 h 75247"/>
                <a:gd name="connsiteX170" fmla="*/ 183574 w 250693"/>
                <a:gd name="connsiteY170" fmla="*/ 40797 h 75247"/>
                <a:gd name="connsiteX171" fmla="*/ 183660 w 250693"/>
                <a:gd name="connsiteY171" fmla="*/ 39858 h 75247"/>
                <a:gd name="connsiteX172" fmla="*/ 195007 w 250693"/>
                <a:gd name="connsiteY172" fmla="*/ 38407 h 75247"/>
                <a:gd name="connsiteX173" fmla="*/ 158747 w 250693"/>
                <a:gd name="connsiteY173" fmla="*/ 43954 h 75247"/>
                <a:gd name="connsiteX174" fmla="*/ 158918 w 250693"/>
                <a:gd name="connsiteY174" fmla="*/ 43613 h 75247"/>
                <a:gd name="connsiteX175" fmla="*/ 158918 w 250693"/>
                <a:gd name="connsiteY175" fmla="*/ 43613 h 75247"/>
                <a:gd name="connsiteX176" fmla="*/ 159003 w 250693"/>
                <a:gd name="connsiteY176" fmla="*/ 43613 h 75247"/>
                <a:gd name="connsiteX177" fmla="*/ 159088 w 250693"/>
                <a:gd name="connsiteY177" fmla="*/ 43613 h 75247"/>
                <a:gd name="connsiteX178" fmla="*/ 159088 w 250693"/>
                <a:gd name="connsiteY178" fmla="*/ 43613 h 75247"/>
                <a:gd name="connsiteX179" fmla="*/ 170862 w 250693"/>
                <a:gd name="connsiteY179" fmla="*/ 41735 h 75247"/>
                <a:gd name="connsiteX180" fmla="*/ 170862 w 250693"/>
                <a:gd name="connsiteY180" fmla="*/ 42077 h 75247"/>
                <a:gd name="connsiteX181" fmla="*/ 162587 w 250693"/>
                <a:gd name="connsiteY181" fmla="*/ 43101 h 75247"/>
                <a:gd name="connsiteX182" fmla="*/ 162587 w 250693"/>
                <a:gd name="connsiteY182" fmla="*/ 43101 h 75247"/>
                <a:gd name="connsiteX183" fmla="*/ 162587 w 250693"/>
                <a:gd name="connsiteY183" fmla="*/ 43101 h 75247"/>
                <a:gd name="connsiteX184" fmla="*/ 162587 w 250693"/>
                <a:gd name="connsiteY184" fmla="*/ 43101 h 75247"/>
                <a:gd name="connsiteX185" fmla="*/ 162587 w 250693"/>
                <a:gd name="connsiteY185" fmla="*/ 43101 h 75247"/>
                <a:gd name="connsiteX186" fmla="*/ 158747 w 250693"/>
                <a:gd name="connsiteY186" fmla="*/ 43954 h 75247"/>
                <a:gd name="connsiteX187" fmla="*/ 162075 w 250693"/>
                <a:gd name="connsiteY187" fmla="*/ 35932 h 75247"/>
                <a:gd name="connsiteX188" fmla="*/ 169668 w 250693"/>
                <a:gd name="connsiteY188" fmla="*/ 34993 h 75247"/>
                <a:gd name="connsiteX189" fmla="*/ 169924 w 250693"/>
                <a:gd name="connsiteY189" fmla="*/ 36700 h 75247"/>
                <a:gd name="connsiteX190" fmla="*/ 161563 w 250693"/>
                <a:gd name="connsiteY190" fmla="*/ 37297 h 75247"/>
                <a:gd name="connsiteX191" fmla="*/ 162075 w 250693"/>
                <a:gd name="connsiteY191" fmla="*/ 35932 h 75247"/>
                <a:gd name="connsiteX192" fmla="*/ 182465 w 250693"/>
                <a:gd name="connsiteY192" fmla="*/ 14082 h 75247"/>
                <a:gd name="connsiteX193" fmla="*/ 180503 w 250693"/>
                <a:gd name="connsiteY193" fmla="*/ 21849 h 75247"/>
                <a:gd name="connsiteX194" fmla="*/ 178370 w 250693"/>
                <a:gd name="connsiteY194" fmla="*/ 22020 h 75247"/>
                <a:gd name="connsiteX195" fmla="*/ 178370 w 250693"/>
                <a:gd name="connsiteY195" fmla="*/ 22020 h 75247"/>
                <a:gd name="connsiteX196" fmla="*/ 178370 w 250693"/>
                <a:gd name="connsiteY196" fmla="*/ 22020 h 75247"/>
                <a:gd name="connsiteX197" fmla="*/ 178370 w 250693"/>
                <a:gd name="connsiteY197" fmla="*/ 22020 h 75247"/>
                <a:gd name="connsiteX198" fmla="*/ 174104 w 250693"/>
                <a:gd name="connsiteY198" fmla="*/ 22617 h 75247"/>
                <a:gd name="connsiteX199" fmla="*/ 172654 w 250693"/>
                <a:gd name="connsiteY199" fmla="*/ 13485 h 75247"/>
                <a:gd name="connsiteX200" fmla="*/ 179394 w 250693"/>
                <a:gd name="connsiteY200" fmla="*/ 13997 h 75247"/>
                <a:gd name="connsiteX201" fmla="*/ 179394 w 250693"/>
                <a:gd name="connsiteY201" fmla="*/ 13997 h 75247"/>
                <a:gd name="connsiteX202" fmla="*/ 179479 w 250693"/>
                <a:gd name="connsiteY202" fmla="*/ 13997 h 75247"/>
                <a:gd name="connsiteX203" fmla="*/ 179565 w 250693"/>
                <a:gd name="connsiteY203" fmla="*/ 13997 h 75247"/>
                <a:gd name="connsiteX204" fmla="*/ 179565 w 250693"/>
                <a:gd name="connsiteY204" fmla="*/ 13997 h 75247"/>
                <a:gd name="connsiteX205" fmla="*/ 182465 w 250693"/>
                <a:gd name="connsiteY205" fmla="*/ 14168 h 75247"/>
                <a:gd name="connsiteX206" fmla="*/ 189120 w 250693"/>
                <a:gd name="connsiteY206" fmla="*/ 5889 h 75247"/>
                <a:gd name="connsiteX207" fmla="*/ 195519 w 250693"/>
                <a:gd name="connsiteY207" fmla="*/ 6401 h 75247"/>
                <a:gd name="connsiteX208" fmla="*/ 195519 w 250693"/>
                <a:gd name="connsiteY208" fmla="*/ 9900 h 75247"/>
                <a:gd name="connsiteX209" fmla="*/ 185622 w 250693"/>
                <a:gd name="connsiteY209" fmla="*/ 8535 h 75247"/>
                <a:gd name="connsiteX210" fmla="*/ 185793 w 250693"/>
                <a:gd name="connsiteY210" fmla="*/ 5633 h 75247"/>
                <a:gd name="connsiteX211" fmla="*/ 189120 w 250693"/>
                <a:gd name="connsiteY211" fmla="*/ 5889 h 75247"/>
                <a:gd name="connsiteX212" fmla="*/ 234850 w 250693"/>
                <a:gd name="connsiteY212" fmla="*/ 19289 h 75247"/>
                <a:gd name="connsiteX213" fmla="*/ 227513 w 250693"/>
                <a:gd name="connsiteY213" fmla="*/ 17155 h 75247"/>
                <a:gd name="connsiteX214" fmla="*/ 203965 w 250693"/>
                <a:gd name="connsiteY214" fmla="*/ 11437 h 75247"/>
                <a:gd name="connsiteX215" fmla="*/ 197055 w 250693"/>
                <a:gd name="connsiteY215" fmla="*/ 10242 h 75247"/>
                <a:gd name="connsiteX216" fmla="*/ 196287 w 250693"/>
                <a:gd name="connsiteY216" fmla="*/ 6572 h 75247"/>
                <a:gd name="connsiteX217" fmla="*/ 228110 w 250693"/>
                <a:gd name="connsiteY217" fmla="*/ 14851 h 75247"/>
                <a:gd name="connsiteX218" fmla="*/ 234850 w 250693"/>
                <a:gd name="connsiteY218" fmla="*/ 19374 h 75247"/>
                <a:gd name="connsiteX219" fmla="*/ 228878 w 250693"/>
                <a:gd name="connsiteY219" fmla="*/ 34481 h 75247"/>
                <a:gd name="connsiteX220" fmla="*/ 228537 w 250693"/>
                <a:gd name="connsiteY220" fmla="*/ 34651 h 75247"/>
                <a:gd name="connsiteX221" fmla="*/ 223759 w 250693"/>
                <a:gd name="connsiteY221" fmla="*/ 33627 h 75247"/>
                <a:gd name="connsiteX222" fmla="*/ 214374 w 250693"/>
                <a:gd name="connsiteY222" fmla="*/ 31920 h 75247"/>
                <a:gd name="connsiteX223" fmla="*/ 201576 w 250693"/>
                <a:gd name="connsiteY223" fmla="*/ 30043 h 75247"/>
                <a:gd name="connsiteX224" fmla="*/ 207037 w 250693"/>
                <a:gd name="connsiteY224" fmla="*/ 29104 h 75247"/>
                <a:gd name="connsiteX225" fmla="*/ 225038 w 250693"/>
                <a:gd name="connsiteY225" fmla="*/ 25775 h 75247"/>
                <a:gd name="connsiteX226" fmla="*/ 225038 w 250693"/>
                <a:gd name="connsiteY226" fmla="*/ 25519 h 75247"/>
                <a:gd name="connsiteX227" fmla="*/ 206695 w 250693"/>
                <a:gd name="connsiteY227" fmla="*/ 27311 h 75247"/>
                <a:gd name="connsiteX228" fmla="*/ 200040 w 250693"/>
                <a:gd name="connsiteY228" fmla="*/ 27824 h 75247"/>
                <a:gd name="connsiteX229" fmla="*/ 199785 w 250693"/>
                <a:gd name="connsiteY229" fmla="*/ 25690 h 75247"/>
                <a:gd name="connsiteX230" fmla="*/ 203197 w 250693"/>
                <a:gd name="connsiteY230" fmla="*/ 25349 h 75247"/>
                <a:gd name="connsiteX231" fmla="*/ 227428 w 250693"/>
                <a:gd name="connsiteY231" fmla="*/ 25092 h 75247"/>
                <a:gd name="connsiteX232" fmla="*/ 235959 w 250693"/>
                <a:gd name="connsiteY232" fmla="*/ 26031 h 75247"/>
                <a:gd name="connsiteX233" fmla="*/ 237666 w 250693"/>
                <a:gd name="connsiteY233" fmla="*/ 26373 h 75247"/>
                <a:gd name="connsiteX234" fmla="*/ 228792 w 250693"/>
                <a:gd name="connsiteY234" fmla="*/ 34395 h 75247"/>
                <a:gd name="connsiteX235" fmla="*/ 217446 w 250693"/>
                <a:gd name="connsiteY235" fmla="*/ 39175 h 75247"/>
                <a:gd name="connsiteX236" fmla="*/ 203794 w 250693"/>
                <a:gd name="connsiteY236" fmla="*/ 39687 h 75247"/>
                <a:gd name="connsiteX237" fmla="*/ 199443 w 250693"/>
                <a:gd name="connsiteY237" fmla="*/ 39943 h 75247"/>
                <a:gd name="connsiteX238" fmla="*/ 199699 w 250693"/>
                <a:gd name="connsiteY238" fmla="*/ 37980 h 75247"/>
                <a:gd name="connsiteX239" fmla="*/ 201491 w 250693"/>
                <a:gd name="connsiteY239" fmla="*/ 37809 h 75247"/>
                <a:gd name="connsiteX240" fmla="*/ 216592 w 250693"/>
                <a:gd name="connsiteY240" fmla="*/ 36444 h 75247"/>
                <a:gd name="connsiteX241" fmla="*/ 216592 w 250693"/>
                <a:gd name="connsiteY241" fmla="*/ 36188 h 75247"/>
                <a:gd name="connsiteX242" fmla="*/ 201320 w 250693"/>
                <a:gd name="connsiteY242" fmla="*/ 36017 h 75247"/>
                <a:gd name="connsiteX243" fmla="*/ 199956 w 250693"/>
                <a:gd name="connsiteY243" fmla="*/ 36017 h 75247"/>
                <a:gd name="connsiteX244" fmla="*/ 200211 w 250693"/>
                <a:gd name="connsiteY244" fmla="*/ 33030 h 75247"/>
                <a:gd name="connsiteX245" fmla="*/ 214374 w 250693"/>
                <a:gd name="connsiteY245" fmla="*/ 33713 h 75247"/>
                <a:gd name="connsiteX246" fmla="*/ 223759 w 250693"/>
                <a:gd name="connsiteY246" fmla="*/ 34651 h 75247"/>
                <a:gd name="connsiteX247" fmla="*/ 227428 w 250693"/>
                <a:gd name="connsiteY247" fmla="*/ 35164 h 75247"/>
                <a:gd name="connsiteX248" fmla="*/ 217446 w 250693"/>
                <a:gd name="connsiteY248" fmla="*/ 39175 h 75247"/>
                <a:gd name="connsiteX249" fmla="*/ 205160 w 250693"/>
                <a:gd name="connsiteY249" fmla="*/ 43272 h 75247"/>
                <a:gd name="connsiteX250" fmla="*/ 198761 w 250693"/>
                <a:gd name="connsiteY250" fmla="*/ 44893 h 75247"/>
                <a:gd name="connsiteX251" fmla="*/ 199102 w 250693"/>
                <a:gd name="connsiteY251" fmla="*/ 42333 h 75247"/>
                <a:gd name="connsiteX252" fmla="*/ 204051 w 250693"/>
                <a:gd name="connsiteY252" fmla="*/ 41479 h 75247"/>
                <a:gd name="connsiteX253" fmla="*/ 215654 w 250693"/>
                <a:gd name="connsiteY253" fmla="*/ 39858 h 75247"/>
                <a:gd name="connsiteX254" fmla="*/ 205074 w 250693"/>
                <a:gd name="connsiteY254" fmla="*/ 43272 h 7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250693" h="75247">
                  <a:moveTo>
                    <a:pt x="21216" y="69900"/>
                  </a:moveTo>
                  <a:cubicBezTo>
                    <a:pt x="43142" y="74338"/>
                    <a:pt x="64984" y="77070"/>
                    <a:pt x="87422" y="73826"/>
                  </a:cubicBezTo>
                  <a:cubicBezTo>
                    <a:pt x="102096" y="71693"/>
                    <a:pt x="117027" y="71351"/>
                    <a:pt x="131616" y="69132"/>
                  </a:cubicBezTo>
                  <a:cubicBezTo>
                    <a:pt x="146120" y="66828"/>
                    <a:pt x="160539" y="64267"/>
                    <a:pt x="174957" y="61451"/>
                  </a:cubicBezTo>
                  <a:lnTo>
                    <a:pt x="174957" y="61451"/>
                  </a:lnTo>
                  <a:cubicBezTo>
                    <a:pt x="174957" y="61451"/>
                    <a:pt x="175213" y="61536"/>
                    <a:pt x="175213" y="61451"/>
                  </a:cubicBezTo>
                  <a:lnTo>
                    <a:pt x="175213" y="61451"/>
                  </a:lnTo>
                  <a:cubicBezTo>
                    <a:pt x="182551" y="59915"/>
                    <a:pt x="189888" y="58464"/>
                    <a:pt x="197140" y="57013"/>
                  </a:cubicBezTo>
                  <a:cubicBezTo>
                    <a:pt x="206439" y="55135"/>
                    <a:pt x="215739" y="52575"/>
                    <a:pt x="224612" y="49246"/>
                  </a:cubicBezTo>
                  <a:cubicBezTo>
                    <a:pt x="231096" y="46771"/>
                    <a:pt x="237495" y="43272"/>
                    <a:pt x="242955" y="38919"/>
                  </a:cubicBezTo>
                  <a:cubicBezTo>
                    <a:pt x="254729" y="29360"/>
                    <a:pt x="252766" y="15704"/>
                    <a:pt x="239116" y="9218"/>
                  </a:cubicBezTo>
                  <a:cubicBezTo>
                    <a:pt x="235362" y="7425"/>
                    <a:pt x="231096" y="6486"/>
                    <a:pt x="227001" y="5548"/>
                  </a:cubicBezTo>
                  <a:cubicBezTo>
                    <a:pt x="209084" y="1536"/>
                    <a:pt x="191082" y="2048"/>
                    <a:pt x="173080" y="4182"/>
                  </a:cubicBezTo>
                  <a:cubicBezTo>
                    <a:pt x="177090" y="4609"/>
                    <a:pt x="181186" y="5206"/>
                    <a:pt x="185195" y="5633"/>
                  </a:cubicBezTo>
                  <a:cubicBezTo>
                    <a:pt x="184854" y="6572"/>
                    <a:pt x="184598" y="7511"/>
                    <a:pt x="184257" y="8450"/>
                  </a:cubicBezTo>
                  <a:cubicBezTo>
                    <a:pt x="182807" y="8279"/>
                    <a:pt x="181271" y="8108"/>
                    <a:pt x="179820" y="7937"/>
                  </a:cubicBezTo>
                  <a:lnTo>
                    <a:pt x="179820" y="7937"/>
                  </a:lnTo>
                  <a:cubicBezTo>
                    <a:pt x="179820" y="7937"/>
                    <a:pt x="179820" y="7937"/>
                    <a:pt x="179820" y="7937"/>
                  </a:cubicBezTo>
                  <a:lnTo>
                    <a:pt x="179820" y="7937"/>
                  </a:lnTo>
                  <a:cubicBezTo>
                    <a:pt x="179820" y="7937"/>
                    <a:pt x="179820" y="7937"/>
                    <a:pt x="179820" y="7937"/>
                  </a:cubicBezTo>
                  <a:cubicBezTo>
                    <a:pt x="177176" y="7937"/>
                    <a:pt x="174445" y="7852"/>
                    <a:pt x="171801" y="7852"/>
                  </a:cubicBezTo>
                  <a:cubicBezTo>
                    <a:pt x="171801" y="7852"/>
                    <a:pt x="171801" y="7852"/>
                    <a:pt x="171801" y="7852"/>
                  </a:cubicBezTo>
                  <a:lnTo>
                    <a:pt x="171374" y="4353"/>
                  </a:lnTo>
                  <a:cubicBezTo>
                    <a:pt x="171374" y="4353"/>
                    <a:pt x="172057" y="4353"/>
                    <a:pt x="172398" y="4438"/>
                  </a:cubicBezTo>
                  <a:cubicBezTo>
                    <a:pt x="172654" y="4438"/>
                    <a:pt x="172910" y="4438"/>
                    <a:pt x="173166" y="4438"/>
                  </a:cubicBezTo>
                  <a:cubicBezTo>
                    <a:pt x="172910" y="4438"/>
                    <a:pt x="172739" y="4438"/>
                    <a:pt x="172483" y="4438"/>
                  </a:cubicBezTo>
                  <a:cubicBezTo>
                    <a:pt x="172142" y="4438"/>
                    <a:pt x="171715" y="4438"/>
                    <a:pt x="171374" y="4353"/>
                  </a:cubicBezTo>
                  <a:lnTo>
                    <a:pt x="170862" y="0"/>
                  </a:lnTo>
                  <a:cubicBezTo>
                    <a:pt x="170862" y="0"/>
                    <a:pt x="170606" y="0"/>
                    <a:pt x="170606" y="0"/>
                  </a:cubicBezTo>
                  <a:lnTo>
                    <a:pt x="170350" y="4267"/>
                  </a:lnTo>
                  <a:cubicBezTo>
                    <a:pt x="168729" y="4097"/>
                    <a:pt x="167194" y="3926"/>
                    <a:pt x="165573" y="3755"/>
                  </a:cubicBezTo>
                  <a:cubicBezTo>
                    <a:pt x="163354" y="3414"/>
                    <a:pt x="161221" y="3073"/>
                    <a:pt x="159003" y="2731"/>
                  </a:cubicBezTo>
                  <a:cubicBezTo>
                    <a:pt x="158833" y="2731"/>
                    <a:pt x="158662" y="2731"/>
                    <a:pt x="158406" y="2731"/>
                  </a:cubicBezTo>
                  <a:cubicBezTo>
                    <a:pt x="158576" y="2731"/>
                    <a:pt x="158747" y="2817"/>
                    <a:pt x="158918" y="2902"/>
                  </a:cubicBezTo>
                  <a:cubicBezTo>
                    <a:pt x="161136" y="3243"/>
                    <a:pt x="163269" y="3585"/>
                    <a:pt x="165487" y="3926"/>
                  </a:cubicBezTo>
                  <a:cubicBezTo>
                    <a:pt x="167108" y="4097"/>
                    <a:pt x="168729" y="4267"/>
                    <a:pt x="170350" y="4438"/>
                  </a:cubicBezTo>
                  <a:lnTo>
                    <a:pt x="170095" y="8193"/>
                  </a:lnTo>
                  <a:cubicBezTo>
                    <a:pt x="165231" y="8193"/>
                    <a:pt x="160454" y="8364"/>
                    <a:pt x="155591" y="8706"/>
                  </a:cubicBezTo>
                  <a:cubicBezTo>
                    <a:pt x="147485" y="9303"/>
                    <a:pt x="139465" y="10156"/>
                    <a:pt x="131531" y="11351"/>
                  </a:cubicBezTo>
                  <a:cubicBezTo>
                    <a:pt x="128715" y="11778"/>
                    <a:pt x="125815" y="12290"/>
                    <a:pt x="122999" y="12717"/>
                  </a:cubicBezTo>
                  <a:lnTo>
                    <a:pt x="114553" y="14338"/>
                  </a:lnTo>
                  <a:cubicBezTo>
                    <a:pt x="114553" y="14338"/>
                    <a:pt x="114553" y="14595"/>
                    <a:pt x="114553" y="14595"/>
                  </a:cubicBezTo>
                  <a:lnTo>
                    <a:pt x="123085" y="13741"/>
                  </a:lnTo>
                  <a:lnTo>
                    <a:pt x="131616" y="13144"/>
                  </a:lnTo>
                  <a:cubicBezTo>
                    <a:pt x="139636" y="12717"/>
                    <a:pt x="147656" y="12717"/>
                    <a:pt x="155591" y="12888"/>
                  </a:cubicBezTo>
                  <a:cubicBezTo>
                    <a:pt x="160368" y="13058"/>
                    <a:pt x="165061" y="13314"/>
                    <a:pt x="169753" y="13656"/>
                  </a:cubicBezTo>
                  <a:cubicBezTo>
                    <a:pt x="169582" y="16984"/>
                    <a:pt x="169412" y="20398"/>
                    <a:pt x="169326" y="23727"/>
                  </a:cubicBezTo>
                  <a:cubicBezTo>
                    <a:pt x="167364" y="23983"/>
                    <a:pt x="165402" y="24324"/>
                    <a:pt x="163440" y="24580"/>
                  </a:cubicBezTo>
                  <a:cubicBezTo>
                    <a:pt x="163269" y="22788"/>
                    <a:pt x="163013" y="21081"/>
                    <a:pt x="162757" y="19374"/>
                  </a:cubicBezTo>
                  <a:cubicBezTo>
                    <a:pt x="162587" y="17923"/>
                    <a:pt x="162330" y="16472"/>
                    <a:pt x="162160" y="15107"/>
                  </a:cubicBezTo>
                  <a:cubicBezTo>
                    <a:pt x="162160" y="15107"/>
                    <a:pt x="161904" y="15107"/>
                    <a:pt x="161904" y="15107"/>
                  </a:cubicBezTo>
                  <a:cubicBezTo>
                    <a:pt x="161648" y="16558"/>
                    <a:pt x="161307" y="17923"/>
                    <a:pt x="160966" y="19374"/>
                  </a:cubicBezTo>
                  <a:cubicBezTo>
                    <a:pt x="160454" y="21337"/>
                    <a:pt x="159856" y="23300"/>
                    <a:pt x="159345" y="25263"/>
                  </a:cubicBezTo>
                  <a:cubicBezTo>
                    <a:pt x="149618" y="26714"/>
                    <a:pt x="139892" y="28165"/>
                    <a:pt x="130166" y="28933"/>
                  </a:cubicBezTo>
                  <a:cubicBezTo>
                    <a:pt x="127265" y="29189"/>
                    <a:pt x="124364" y="29274"/>
                    <a:pt x="121464" y="29445"/>
                  </a:cubicBezTo>
                  <a:lnTo>
                    <a:pt x="112761" y="29445"/>
                  </a:lnTo>
                  <a:cubicBezTo>
                    <a:pt x="112761" y="29445"/>
                    <a:pt x="112676" y="29787"/>
                    <a:pt x="112761" y="29787"/>
                  </a:cubicBezTo>
                  <a:lnTo>
                    <a:pt x="121464" y="30469"/>
                  </a:lnTo>
                  <a:cubicBezTo>
                    <a:pt x="124364" y="30555"/>
                    <a:pt x="127265" y="30725"/>
                    <a:pt x="130166" y="30725"/>
                  </a:cubicBezTo>
                  <a:cubicBezTo>
                    <a:pt x="135968" y="30811"/>
                    <a:pt x="141854" y="30725"/>
                    <a:pt x="147656" y="30469"/>
                  </a:cubicBezTo>
                  <a:cubicBezTo>
                    <a:pt x="143219" y="31152"/>
                    <a:pt x="138783" y="31920"/>
                    <a:pt x="134347" y="32859"/>
                  </a:cubicBezTo>
                  <a:cubicBezTo>
                    <a:pt x="132896" y="33201"/>
                    <a:pt x="131531" y="33542"/>
                    <a:pt x="130081" y="33798"/>
                  </a:cubicBezTo>
                  <a:cubicBezTo>
                    <a:pt x="121464" y="34651"/>
                    <a:pt x="112847" y="35505"/>
                    <a:pt x="104229" y="36188"/>
                  </a:cubicBezTo>
                  <a:cubicBezTo>
                    <a:pt x="98087" y="36614"/>
                    <a:pt x="92029" y="37041"/>
                    <a:pt x="85886" y="37383"/>
                  </a:cubicBezTo>
                  <a:cubicBezTo>
                    <a:pt x="85886" y="37383"/>
                    <a:pt x="85886" y="37639"/>
                    <a:pt x="85886" y="37639"/>
                  </a:cubicBezTo>
                  <a:cubicBezTo>
                    <a:pt x="91944" y="37809"/>
                    <a:pt x="98087" y="37895"/>
                    <a:pt x="104229" y="37980"/>
                  </a:cubicBezTo>
                  <a:cubicBezTo>
                    <a:pt x="107471" y="37980"/>
                    <a:pt x="110714" y="37980"/>
                    <a:pt x="113956" y="37980"/>
                  </a:cubicBezTo>
                  <a:cubicBezTo>
                    <a:pt x="112164" y="38492"/>
                    <a:pt x="110287" y="39090"/>
                    <a:pt x="108495" y="39602"/>
                  </a:cubicBezTo>
                  <a:cubicBezTo>
                    <a:pt x="105424" y="40541"/>
                    <a:pt x="102438" y="41565"/>
                    <a:pt x="99452" y="42589"/>
                  </a:cubicBezTo>
                  <a:lnTo>
                    <a:pt x="90493" y="45918"/>
                  </a:lnTo>
                  <a:cubicBezTo>
                    <a:pt x="90493" y="45918"/>
                    <a:pt x="90493" y="46174"/>
                    <a:pt x="90493" y="46174"/>
                  </a:cubicBezTo>
                  <a:lnTo>
                    <a:pt x="99622" y="43613"/>
                  </a:lnTo>
                  <a:cubicBezTo>
                    <a:pt x="102694" y="42845"/>
                    <a:pt x="105765" y="42077"/>
                    <a:pt x="108836" y="41394"/>
                  </a:cubicBezTo>
                  <a:cubicBezTo>
                    <a:pt x="115065" y="40028"/>
                    <a:pt x="121293" y="38919"/>
                    <a:pt x="127521" y="37980"/>
                  </a:cubicBezTo>
                  <a:cubicBezTo>
                    <a:pt x="136991" y="37895"/>
                    <a:pt x="146462" y="37639"/>
                    <a:pt x="155846" y="37127"/>
                  </a:cubicBezTo>
                  <a:lnTo>
                    <a:pt x="155846" y="37127"/>
                  </a:lnTo>
                  <a:cubicBezTo>
                    <a:pt x="155846" y="37127"/>
                    <a:pt x="155932" y="37127"/>
                    <a:pt x="155932" y="37127"/>
                  </a:cubicBezTo>
                  <a:lnTo>
                    <a:pt x="156017" y="37127"/>
                  </a:lnTo>
                  <a:cubicBezTo>
                    <a:pt x="156017" y="37127"/>
                    <a:pt x="156017" y="37127"/>
                    <a:pt x="156017" y="37127"/>
                  </a:cubicBezTo>
                  <a:cubicBezTo>
                    <a:pt x="156614" y="37127"/>
                    <a:pt x="157126" y="36956"/>
                    <a:pt x="157723" y="36956"/>
                  </a:cubicBezTo>
                  <a:cubicBezTo>
                    <a:pt x="157723" y="37383"/>
                    <a:pt x="157723" y="37724"/>
                    <a:pt x="157723" y="38151"/>
                  </a:cubicBezTo>
                  <a:cubicBezTo>
                    <a:pt x="143817" y="40455"/>
                    <a:pt x="129995" y="43613"/>
                    <a:pt x="116344" y="47112"/>
                  </a:cubicBezTo>
                  <a:cubicBezTo>
                    <a:pt x="111396" y="48393"/>
                    <a:pt x="106448" y="49673"/>
                    <a:pt x="101585" y="51038"/>
                  </a:cubicBezTo>
                  <a:cubicBezTo>
                    <a:pt x="101585" y="51038"/>
                    <a:pt x="101585" y="51294"/>
                    <a:pt x="101585" y="51294"/>
                  </a:cubicBezTo>
                  <a:cubicBezTo>
                    <a:pt x="106533" y="50441"/>
                    <a:pt x="111567" y="49587"/>
                    <a:pt x="116600" y="48819"/>
                  </a:cubicBezTo>
                  <a:cubicBezTo>
                    <a:pt x="130251" y="46856"/>
                    <a:pt x="143902" y="45491"/>
                    <a:pt x="157553" y="44125"/>
                  </a:cubicBezTo>
                  <a:cubicBezTo>
                    <a:pt x="157553" y="44296"/>
                    <a:pt x="157553" y="44466"/>
                    <a:pt x="157553" y="44637"/>
                  </a:cubicBezTo>
                  <a:cubicBezTo>
                    <a:pt x="145864" y="47283"/>
                    <a:pt x="134261" y="50526"/>
                    <a:pt x="122828" y="54026"/>
                  </a:cubicBezTo>
                  <a:cubicBezTo>
                    <a:pt x="118136" y="55476"/>
                    <a:pt x="113444" y="56927"/>
                    <a:pt x="108836" y="58464"/>
                  </a:cubicBezTo>
                  <a:cubicBezTo>
                    <a:pt x="108836" y="58464"/>
                    <a:pt x="108836" y="58720"/>
                    <a:pt x="108836" y="58720"/>
                  </a:cubicBezTo>
                  <a:cubicBezTo>
                    <a:pt x="113614" y="57696"/>
                    <a:pt x="118392" y="56671"/>
                    <a:pt x="123085" y="55733"/>
                  </a:cubicBezTo>
                  <a:cubicBezTo>
                    <a:pt x="136564" y="53172"/>
                    <a:pt x="150045" y="51294"/>
                    <a:pt x="163610" y="49417"/>
                  </a:cubicBezTo>
                  <a:lnTo>
                    <a:pt x="163610" y="49417"/>
                  </a:lnTo>
                  <a:cubicBezTo>
                    <a:pt x="163610" y="49417"/>
                    <a:pt x="163696" y="49417"/>
                    <a:pt x="163696" y="49417"/>
                  </a:cubicBezTo>
                  <a:lnTo>
                    <a:pt x="163781" y="49417"/>
                  </a:lnTo>
                  <a:cubicBezTo>
                    <a:pt x="163781" y="49417"/>
                    <a:pt x="163781" y="49417"/>
                    <a:pt x="163781" y="49417"/>
                  </a:cubicBezTo>
                  <a:cubicBezTo>
                    <a:pt x="166511" y="48819"/>
                    <a:pt x="169326" y="48307"/>
                    <a:pt x="172057" y="47710"/>
                  </a:cubicBezTo>
                  <a:cubicBezTo>
                    <a:pt x="172312" y="48734"/>
                    <a:pt x="172483" y="49843"/>
                    <a:pt x="172739" y="50868"/>
                  </a:cubicBezTo>
                  <a:cubicBezTo>
                    <a:pt x="171459" y="51124"/>
                    <a:pt x="170179" y="51380"/>
                    <a:pt x="168985" y="51550"/>
                  </a:cubicBezTo>
                  <a:cubicBezTo>
                    <a:pt x="149533" y="54708"/>
                    <a:pt x="129910" y="57269"/>
                    <a:pt x="110287" y="59659"/>
                  </a:cubicBezTo>
                  <a:cubicBezTo>
                    <a:pt x="98001" y="61110"/>
                    <a:pt x="85716" y="61878"/>
                    <a:pt x="73345" y="62816"/>
                  </a:cubicBezTo>
                  <a:cubicBezTo>
                    <a:pt x="57220" y="64011"/>
                    <a:pt x="41777" y="60000"/>
                    <a:pt x="26335" y="56501"/>
                  </a:cubicBezTo>
                  <a:cubicBezTo>
                    <a:pt x="21130" y="55306"/>
                    <a:pt x="17718" y="51977"/>
                    <a:pt x="16438" y="46686"/>
                  </a:cubicBezTo>
                  <a:cubicBezTo>
                    <a:pt x="17718" y="41053"/>
                    <a:pt x="21898" y="38151"/>
                    <a:pt x="26249" y="36017"/>
                  </a:cubicBezTo>
                  <a:cubicBezTo>
                    <a:pt x="35037" y="31579"/>
                    <a:pt x="44081" y="27568"/>
                    <a:pt x="53210" y="23812"/>
                  </a:cubicBezTo>
                  <a:cubicBezTo>
                    <a:pt x="58670" y="21508"/>
                    <a:pt x="64472" y="20057"/>
                    <a:pt x="70017" y="17582"/>
                  </a:cubicBezTo>
                  <a:cubicBezTo>
                    <a:pt x="57817" y="15704"/>
                    <a:pt x="45787" y="16472"/>
                    <a:pt x="34269" y="20398"/>
                  </a:cubicBezTo>
                  <a:cubicBezTo>
                    <a:pt x="26676" y="23044"/>
                    <a:pt x="19424" y="26970"/>
                    <a:pt x="12258" y="30725"/>
                  </a:cubicBezTo>
                  <a:cubicBezTo>
                    <a:pt x="9527" y="32176"/>
                    <a:pt x="6968" y="34310"/>
                    <a:pt x="4835" y="36614"/>
                  </a:cubicBezTo>
                  <a:cubicBezTo>
                    <a:pt x="-625" y="42247"/>
                    <a:pt x="-1393" y="48051"/>
                    <a:pt x="2190" y="55050"/>
                  </a:cubicBezTo>
                  <a:cubicBezTo>
                    <a:pt x="6285" y="62902"/>
                    <a:pt x="12172" y="68449"/>
                    <a:pt x="21301" y="70327"/>
                  </a:cubicBezTo>
                  <a:close/>
                  <a:moveTo>
                    <a:pt x="175043" y="46771"/>
                  </a:moveTo>
                  <a:cubicBezTo>
                    <a:pt x="177346" y="46259"/>
                    <a:pt x="179735" y="45832"/>
                    <a:pt x="182039" y="45405"/>
                  </a:cubicBezTo>
                  <a:cubicBezTo>
                    <a:pt x="182209" y="46344"/>
                    <a:pt x="182380" y="47283"/>
                    <a:pt x="182551" y="48307"/>
                  </a:cubicBezTo>
                  <a:cubicBezTo>
                    <a:pt x="182551" y="48307"/>
                    <a:pt x="182807" y="48307"/>
                    <a:pt x="182807" y="48307"/>
                  </a:cubicBezTo>
                  <a:cubicBezTo>
                    <a:pt x="182807" y="47283"/>
                    <a:pt x="182977" y="46259"/>
                    <a:pt x="183062" y="45235"/>
                  </a:cubicBezTo>
                  <a:cubicBezTo>
                    <a:pt x="187158" y="44466"/>
                    <a:pt x="191253" y="43698"/>
                    <a:pt x="195434" y="42930"/>
                  </a:cubicBezTo>
                  <a:cubicBezTo>
                    <a:pt x="195519" y="43869"/>
                    <a:pt x="195604" y="44723"/>
                    <a:pt x="195690" y="45661"/>
                  </a:cubicBezTo>
                  <a:cubicBezTo>
                    <a:pt x="188864" y="47368"/>
                    <a:pt x="181953" y="48905"/>
                    <a:pt x="174957" y="50185"/>
                  </a:cubicBezTo>
                  <a:cubicBezTo>
                    <a:pt x="174957" y="49075"/>
                    <a:pt x="174957" y="47966"/>
                    <a:pt x="174957" y="46771"/>
                  </a:cubicBezTo>
                  <a:close/>
                  <a:moveTo>
                    <a:pt x="235618" y="20569"/>
                  </a:moveTo>
                  <a:cubicBezTo>
                    <a:pt x="236300" y="21849"/>
                    <a:pt x="236898" y="23386"/>
                    <a:pt x="237580" y="25519"/>
                  </a:cubicBezTo>
                  <a:cubicBezTo>
                    <a:pt x="237068" y="25349"/>
                    <a:pt x="236557" y="25263"/>
                    <a:pt x="236045" y="25092"/>
                  </a:cubicBezTo>
                  <a:cubicBezTo>
                    <a:pt x="233229" y="24495"/>
                    <a:pt x="230329" y="23812"/>
                    <a:pt x="227428" y="23386"/>
                  </a:cubicBezTo>
                  <a:cubicBezTo>
                    <a:pt x="219322" y="22020"/>
                    <a:pt x="211132" y="21422"/>
                    <a:pt x="202942" y="21252"/>
                  </a:cubicBezTo>
                  <a:cubicBezTo>
                    <a:pt x="201662" y="21252"/>
                    <a:pt x="200382" y="21252"/>
                    <a:pt x="199017" y="21252"/>
                  </a:cubicBezTo>
                  <a:cubicBezTo>
                    <a:pt x="198676" y="19203"/>
                    <a:pt x="198335" y="17155"/>
                    <a:pt x="197908" y="15107"/>
                  </a:cubicBezTo>
                  <a:cubicBezTo>
                    <a:pt x="199699" y="15277"/>
                    <a:pt x="201491" y="15363"/>
                    <a:pt x="203283" y="15533"/>
                  </a:cubicBezTo>
                  <a:cubicBezTo>
                    <a:pt x="211217" y="16387"/>
                    <a:pt x="219152" y="17411"/>
                    <a:pt x="227086" y="18862"/>
                  </a:cubicBezTo>
                  <a:lnTo>
                    <a:pt x="235447" y="20569"/>
                  </a:lnTo>
                  <a:lnTo>
                    <a:pt x="235533" y="20569"/>
                  </a:lnTo>
                  <a:close/>
                  <a:moveTo>
                    <a:pt x="194751" y="21252"/>
                  </a:moveTo>
                  <a:cubicBezTo>
                    <a:pt x="191680" y="21252"/>
                    <a:pt x="188694" y="21422"/>
                    <a:pt x="185622" y="21593"/>
                  </a:cubicBezTo>
                  <a:cubicBezTo>
                    <a:pt x="185622" y="19203"/>
                    <a:pt x="185452" y="16728"/>
                    <a:pt x="185452" y="14253"/>
                  </a:cubicBezTo>
                  <a:cubicBezTo>
                    <a:pt x="188694" y="14424"/>
                    <a:pt x="191936" y="14595"/>
                    <a:pt x="195177" y="14851"/>
                  </a:cubicBezTo>
                  <a:cubicBezTo>
                    <a:pt x="195007" y="16984"/>
                    <a:pt x="194922" y="19118"/>
                    <a:pt x="194751" y="21252"/>
                  </a:cubicBezTo>
                  <a:close/>
                  <a:moveTo>
                    <a:pt x="194410" y="26202"/>
                  </a:moveTo>
                  <a:cubicBezTo>
                    <a:pt x="194410" y="26885"/>
                    <a:pt x="194324" y="27568"/>
                    <a:pt x="194239" y="28250"/>
                  </a:cubicBezTo>
                  <a:cubicBezTo>
                    <a:pt x="192191" y="28421"/>
                    <a:pt x="190144" y="28506"/>
                    <a:pt x="188096" y="28677"/>
                  </a:cubicBezTo>
                  <a:cubicBezTo>
                    <a:pt x="187926" y="28677"/>
                    <a:pt x="187840" y="28677"/>
                    <a:pt x="187670" y="28677"/>
                  </a:cubicBezTo>
                  <a:cubicBezTo>
                    <a:pt x="186902" y="28677"/>
                    <a:pt x="186134" y="28677"/>
                    <a:pt x="185366" y="28592"/>
                  </a:cubicBezTo>
                  <a:cubicBezTo>
                    <a:pt x="185366" y="28165"/>
                    <a:pt x="185537" y="27738"/>
                    <a:pt x="185537" y="27311"/>
                  </a:cubicBezTo>
                  <a:cubicBezTo>
                    <a:pt x="188437" y="26970"/>
                    <a:pt x="191424" y="26629"/>
                    <a:pt x="194324" y="26287"/>
                  </a:cubicBezTo>
                  <a:close/>
                  <a:moveTo>
                    <a:pt x="178797" y="28080"/>
                  </a:moveTo>
                  <a:lnTo>
                    <a:pt x="178882" y="28080"/>
                  </a:lnTo>
                  <a:cubicBezTo>
                    <a:pt x="178882" y="28080"/>
                    <a:pt x="178967" y="28080"/>
                    <a:pt x="178967" y="28080"/>
                  </a:cubicBezTo>
                  <a:lnTo>
                    <a:pt x="178967" y="28080"/>
                  </a:lnTo>
                  <a:cubicBezTo>
                    <a:pt x="178967" y="28080"/>
                    <a:pt x="179479" y="28080"/>
                    <a:pt x="179650" y="27994"/>
                  </a:cubicBezTo>
                  <a:cubicBezTo>
                    <a:pt x="179650" y="28080"/>
                    <a:pt x="179650" y="28250"/>
                    <a:pt x="179650" y="28336"/>
                  </a:cubicBezTo>
                  <a:cubicBezTo>
                    <a:pt x="178711" y="28336"/>
                    <a:pt x="177773" y="28336"/>
                    <a:pt x="176834" y="28336"/>
                  </a:cubicBezTo>
                  <a:cubicBezTo>
                    <a:pt x="177432" y="28336"/>
                    <a:pt x="178029" y="28250"/>
                    <a:pt x="178711" y="28165"/>
                  </a:cubicBezTo>
                  <a:lnTo>
                    <a:pt x="178711" y="28165"/>
                  </a:lnTo>
                  <a:close/>
                  <a:moveTo>
                    <a:pt x="175128" y="41650"/>
                  </a:moveTo>
                  <a:cubicBezTo>
                    <a:pt x="175128" y="41650"/>
                    <a:pt x="175128" y="41309"/>
                    <a:pt x="175128" y="41138"/>
                  </a:cubicBezTo>
                  <a:cubicBezTo>
                    <a:pt x="177176" y="40797"/>
                    <a:pt x="179138" y="40541"/>
                    <a:pt x="181186" y="40199"/>
                  </a:cubicBezTo>
                  <a:cubicBezTo>
                    <a:pt x="181186" y="40455"/>
                    <a:pt x="181271" y="40711"/>
                    <a:pt x="181356" y="40967"/>
                  </a:cubicBezTo>
                  <a:cubicBezTo>
                    <a:pt x="179308" y="41138"/>
                    <a:pt x="177176" y="41309"/>
                    <a:pt x="175128" y="41565"/>
                  </a:cubicBezTo>
                  <a:close/>
                  <a:moveTo>
                    <a:pt x="175128" y="36444"/>
                  </a:moveTo>
                  <a:cubicBezTo>
                    <a:pt x="175128" y="35676"/>
                    <a:pt x="175128" y="34993"/>
                    <a:pt x="175128" y="34225"/>
                  </a:cubicBezTo>
                  <a:cubicBezTo>
                    <a:pt x="176834" y="33969"/>
                    <a:pt x="178541" y="33713"/>
                    <a:pt x="180247" y="33457"/>
                  </a:cubicBezTo>
                  <a:cubicBezTo>
                    <a:pt x="180332" y="34395"/>
                    <a:pt x="180503" y="35249"/>
                    <a:pt x="180588" y="36188"/>
                  </a:cubicBezTo>
                  <a:cubicBezTo>
                    <a:pt x="178797" y="36188"/>
                    <a:pt x="177005" y="36358"/>
                    <a:pt x="175128" y="36444"/>
                  </a:cubicBezTo>
                  <a:close/>
                  <a:moveTo>
                    <a:pt x="194410" y="32774"/>
                  </a:moveTo>
                  <a:cubicBezTo>
                    <a:pt x="194495" y="33798"/>
                    <a:pt x="194665" y="34822"/>
                    <a:pt x="194751" y="35846"/>
                  </a:cubicBezTo>
                  <a:cubicBezTo>
                    <a:pt x="191253" y="35846"/>
                    <a:pt x="187755" y="35932"/>
                    <a:pt x="184172" y="36017"/>
                  </a:cubicBezTo>
                  <a:cubicBezTo>
                    <a:pt x="184342" y="34907"/>
                    <a:pt x="184513" y="33883"/>
                    <a:pt x="184683" y="32859"/>
                  </a:cubicBezTo>
                  <a:cubicBezTo>
                    <a:pt x="185707" y="32859"/>
                    <a:pt x="186646" y="32859"/>
                    <a:pt x="187670" y="32774"/>
                  </a:cubicBezTo>
                  <a:cubicBezTo>
                    <a:pt x="189888" y="32774"/>
                    <a:pt x="192191" y="32774"/>
                    <a:pt x="194410" y="32774"/>
                  </a:cubicBezTo>
                  <a:close/>
                  <a:moveTo>
                    <a:pt x="195007" y="38407"/>
                  </a:moveTo>
                  <a:cubicBezTo>
                    <a:pt x="195007" y="38919"/>
                    <a:pt x="195092" y="39516"/>
                    <a:pt x="195177" y="40028"/>
                  </a:cubicBezTo>
                  <a:cubicBezTo>
                    <a:pt x="191253" y="40284"/>
                    <a:pt x="187414" y="40541"/>
                    <a:pt x="183574" y="40797"/>
                  </a:cubicBezTo>
                  <a:cubicBezTo>
                    <a:pt x="183574" y="40455"/>
                    <a:pt x="183574" y="40199"/>
                    <a:pt x="183660" y="39858"/>
                  </a:cubicBezTo>
                  <a:cubicBezTo>
                    <a:pt x="187414" y="39346"/>
                    <a:pt x="191253" y="38834"/>
                    <a:pt x="195007" y="38407"/>
                  </a:cubicBezTo>
                  <a:close/>
                  <a:moveTo>
                    <a:pt x="158747" y="43954"/>
                  </a:moveTo>
                  <a:cubicBezTo>
                    <a:pt x="158747" y="43954"/>
                    <a:pt x="158833" y="43698"/>
                    <a:pt x="158918" y="43613"/>
                  </a:cubicBezTo>
                  <a:lnTo>
                    <a:pt x="158918" y="43613"/>
                  </a:lnTo>
                  <a:cubicBezTo>
                    <a:pt x="158918" y="43613"/>
                    <a:pt x="159003" y="43613"/>
                    <a:pt x="159003" y="43613"/>
                  </a:cubicBezTo>
                  <a:lnTo>
                    <a:pt x="159088" y="43613"/>
                  </a:lnTo>
                  <a:cubicBezTo>
                    <a:pt x="159088" y="43613"/>
                    <a:pt x="159088" y="43613"/>
                    <a:pt x="159088" y="43613"/>
                  </a:cubicBezTo>
                  <a:cubicBezTo>
                    <a:pt x="163013" y="43016"/>
                    <a:pt x="166937" y="42333"/>
                    <a:pt x="170862" y="41735"/>
                  </a:cubicBezTo>
                  <a:cubicBezTo>
                    <a:pt x="170862" y="41821"/>
                    <a:pt x="170862" y="41906"/>
                    <a:pt x="170862" y="42077"/>
                  </a:cubicBezTo>
                  <a:cubicBezTo>
                    <a:pt x="168132" y="42418"/>
                    <a:pt x="165316" y="42674"/>
                    <a:pt x="162587" y="43101"/>
                  </a:cubicBezTo>
                  <a:lnTo>
                    <a:pt x="162587" y="43101"/>
                  </a:lnTo>
                  <a:cubicBezTo>
                    <a:pt x="162587" y="43101"/>
                    <a:pt x="162587" y="43101"/>
                    <a:pt x="162587" y="43101"/>
                  </a:cubicBezTo>
                  <a:lnTo>
                    <a:pt x="162587" y="43101"/>
                  </a:lnTo>
                  <a:cubicBezTo>
                    <a:pt x="162587" y="43101"/>
                    <a:pt x="162587" y="43101"/>
                    <a:pt x="162587" y="43101"/>
                  </a:cubicBezTo>
                  <a:cubicBezTo>
                    <a:pt x="161307" y="43357"/>
                    <a:pt x="160027" y="43698"/>
                    <a:pt x="158747" y="43954"/>
                  </a:cubicBezTo>
                  <a:close/>
                  <a:moveTo>
                    <a:pt x="162075" y="35932"/>
                  </a:moveTo>
                  <a:cubicBezTo>
                    <a:pt x="164634" y="35590"/>
                    <a:pt x="167108" y="35334"/>
                    <a:pt x="169668" y="34993"/>
                  </a:cubicBezTo>
                  <a:cubicBezTo>
                    <a:pt x="169753" y="35590"/>
                    <a:pt x="169838" y="36102"/>
                    <a:pt x="169924" y="36700"/>
                  </a:cubicBezTo>
                  <a:cubicBezTo>
                    <a:pt x="167108" y="36870"/>
                    <a:pt x="164293" y="37127"/>
                    <a:pt x="161563" y="37297"/>
                  </a:cubicBezTo>
                  <a:cubicBezTo>
                    <a:pt x="161733" y="36870"/>
                    <a:pt x="161904" y="36358"/>
                    <a:pt x="162075" y="35932"/>
                  </a:cubicBezTo>
                  <a:close/>
                  <a:moveTo>
                    <a:pt x="182465" y="14082"/>
                  </a:moveTo>
                  <a:cubicBezTo>
                    <a:pt x="181698" y="16643"/>
                    <a:pt x="181015" y="19203"/>
                    <a:pt x="180503" y="21849"/>
                  </a:cubicBezTo>
                  <a:cubicBezTo>
                    <a:pt x="179820" y="21849"/>
                    <a:pt x="179138" y="21849"/>
                    <a:pt x="178370" y="22020"/>
                  </a:cubicBezTo>
                  <a:lnTo>
                    <a:pt x="178370" y="22020"/>
                  </a:lnTo>
                  <a:cubicBezTo>
                    <a:pt x="178370" y="22020"/>
                    <a:pt x="178370" y="22020"/>
                    <a:pt x="178370" y="22020"/>
                  </a:cubicBezTo>
                  <a:lnTo>
                    <a:pt x="178370" y="22020"/>
                  </a:lnTo>
                  <a:cubicBezTo>
                    <a:pt x="176920" y="22191"/>
                    <a:pt x="175469" y="22447"/>
                    <a:pt x="174104" y="22617"/>
                  </a:cubicBezTo>
                  <a:cubicBezTo>
                    <a:pt x="173678" y="19545"/>
                    <a:pt x="173166" y="16558"/>
                    <a:pt x="172654" y="13485"/>
                  </a:cubicBezTo>
                  <a:cubicBezTo>
                    <a:pt x="174872" y="13656"/>
                    <a:pt x="177176" y="13826"/>
                    <a:pt x="179394" y="13997"/>
                  </a:cubicBezTo>
                  <a:lnTo>
                    <a:pt x="179394" y="13997"/>
                  </a:lnTo>
                  <a:cubicBezTo>
                    <a:pt x="179394" y="13997"/>
                    <a:pt x="179479" y="13997"/>
                    <a:pt x="179479" y="13997"/>
                  </a:cubicBezTo>
                  <a:lnTo>
                    <a:pt x="179565" y="13997"/>
                  </a:lnTo>
                  <a:cubicBezTo>
                    <a:pt x="179565" y="13997"/>
                    <a:pt x="179565" y="13997"/>
                    <a:pt x="179565" y="13997"/>
                  </a:cubicBezTo>
                  <a:cubicBezTo>
                    <a:pt x="180503" y="13997"/>
                    <a:pt x="181527" y="14082"/>
                    <a:pt x="182465" y="14168"/>
                  </a:cubicBezTo>
                  <a:close/>
                  <a:moveTo>
                    <a:pt x="189120" y="5889"/>
                  </a:moveTo>
                  <a:cubicBezTo>
                    <a:pt x="191253" y="5974"/>
                    <a:pt x="193386" y="6145"/>
                    <a:pt x="195519" y="6401"/>
                  </a:cubicBezTo>
                  <a:lnTo>
                    <a:pt x="195519" y="9900"/>
                  </a:lnTo>
                  <a:cubicBezTo>
                    <a:pt x="192191" y="9388"/>
                    <a:pt x="188864" y="8876"/>
                    <a:pt x="185622" y="8535"/>
                  </a:cubicBezTo>
                  <a:cubicBezTo>
                    <a:pt x="185622" y="7596"/>
                    <a:pt x="185707" y="6572"/>
                    <a:pt x="185793" y="5633"/>
                  </a:cubicBezTo>
                  <a:cubicBezTo>
                    <a:pt x="186902" y="5718"/>
                    <a:pt x="188011" y="5804"/>
                    <a:pt x="189120" y="5889"/>
                  </a:cubicBezTo>
                  <a:close/>
                  <a:moveTo>
                    <a:pt x="234850" y="19289"/>
                  </a:moveTo>
                  <a:cubicBezTo>
                    <a:pt x="232376" y="18521"/>
                    <a:pt x="229987" y="17838"/>
                    <a:pt x="227513" y="17155"/>
                  </a:cubicBezTo>
                  <a:cubicBezTo>
                    <a:pt x="219749" y="14936"/>
                    <a:pt x="211900" y="13058"/>
                    <a:pt x="203965" y="11437"/>
                  </a:cubicBezTo>
                  <a:cubicBezTo>
                    <a:pt x="201662" y="11010"/>
                    <a:pt x="199358" y="10583"/>
                    <a:pt x="197055" y="10242"/>
                  </a:cubicBezTo>
                  <a:lnTo>
                    <a:pt x="196287" y="6572"/>
                  </a:lnTo>
                  <a:cubicBezTo>
                    <a:pt x="207293" y="7681"/>
                    <a:pt x="217957" y="10071"/>
                    <a:pt x="228110" y="14851"/>
                  </a:cubicBezTo>
                  <a:cubicBezTo>
                    <a:pt x="231693" y="16472"/>
                    <a:pt x="233570" y="17582"/>
                    <a:pt x="234850" y="19374"/>
                  </a:cubicBezTo>
                  <a:close/>
                  <a:moveTo>
                    <a:pt x="228878" y="34481"/>
                  </a:moveTo>
                  <a:cubicBezTo>
                    <a:pt x="228878" y="34481"/>
                    <a:pt x="228622" y="34566"/>
                    <a:pt x="228537" y="34651"/>
                  </a:cubicBezTo>
                  <a:lnTo>
                    <a:pt x="223759" y="33627"/>
                  </a:lnTo>
                  <a:cubicBezTo>
                    <a:pt x="220602" y="33030"/>
                    <a:pt x="217531" y="32432"/>
                    <a:pt x="214374" y="31920"/>
                  </a:cubicBezTo>
                  <a:cubicBezTo>
                    <a:pt x="210108" y="31238"/>
                    <a:pt x="205842" y="30555"/>
                    <a:pt x="201576" y="30043"/>
                  </a:cubicBezTo>
                  <a:cubicBezTo>
                    <a:pt x="203368" y="29701"/>
                    <a:pt x="205245" y="29445"/>
                    <a:pt x="207037" y="29104"/>
                  </a:cubicBezTo>
                  <a:cubicBezTo>
                    <a:pt x="213009" y="28080"/>
                    <a:pt x="219067" y="26970"/>
                    <a:pt x="225038" y="25775"/>
                  </a:cubicBezTo>
                  <a:cubicBezTo>
                    <a:pt x="225038" y="25775"/>
                    <a:pt x="225038" y="25519"/>
                    <a:pt x="225038" y="25519"/>
                  </a:cubicBezTo>
                  <a:cubicBezTo>
                    <a:pt x="218896" y="26202"/>
                    <a:pt x="212838" y="26799"/>
                    <a:pt x="206695" y="27311"/>
                  </a:cubicBezTo>
                  <a:cubicBezTo>
                    <a:pt x="204477" y="27482"/>
                    <a:pt x="202259" y="27653"/>
                    <a:pt x="200040" y="27824"/>
                  </a:cubicBezTo>
                  <a:cubicBezTo>
                    <a:pt x="200040" y="27141"/>
                    <a:pt x="199870" y="26373"/>
                    <a:pt x="199785" y="25690"/>
                  </a:cubicBezTo>
                  <a:cubicBezTo>
                    <a:pt x="200894" y="25605"/>
                    <a:pt x="202089" y="25434"/>
                    <a:pt x="203197" y="25349"/>
                  </a:cubicBezTo>
                  <a:cubicBezTo>
                    <a:pt x="211217" y="24836"/>
                    <a:pt x="219322" y="24580"/>
                    <a:pt x="227428" y="25092"/>
                  </a:cubicBezTo>
                  <a:cubicBezTo>
                    <a:pt x="230329" y="25349"/>
                    <a:pt x="233144" y="25690"/>
                    <a:pt x="235959" y="26031"/>
                  </a:cubicBezTo>
                  <a:cubicBezTo>
                    <a:pt x="236557" y="26117"/>
                    <a:pt x="237154" y="26202"/>
                    <a:pt x="237666" y="26373"/>
                  </a:cubicBezTo>
                  <a:cubicBezTo>
                    <a:pt x="236215" y="30555"/>
                    <a:pt x="232546" y="32774"/>
                    <a:pt x="228792" y="34395"/>
                  </a:cubicBezTo>
                  <a:close/>
                  <a:moveTo>
                    <a:pt x="217446" y="39175"/>
                  </a:moveTo>
                  <a:cubicBezTo>
                    <a:pt x="212923" y="39260"/>
                    <a:pt x="208402" y="39431"/>
                    <a:pt x="203794" y="39687"/>
                  </a:cubicBezTo>
                  <a:cubicBezTo>
                    <a:pt x="202344" y="39687"/>
                    <a:pt x="200894" y="39858"/>
                    <a:pt x="199443" y="39943"/>
                  </a:cubicBezTo>
                  <a:cubicBezTo>
                    <a:pt x="199443" y="39260"/>
                    <a:pt x="199614" y="38663"/>
                    <a:pt x="199699" y="37980"/>
                  </a:cubicBezTo>
                  <a:cubicBezTo>
                    <a:pt x="200297" y="37980"/>
                    <a:pt x="200894" y="37809"/>
                    <a:pt x="201491" y="37809"/>
                  </a:cubicBezTo>
                  <a:cubicBezTo>
                    <a:pt x="206525" y="37297"/>
                    <a:pt x="211559" y="36870"/>
                    <a:pt x="216592" y="36444"/>
                  </a:cubicBezTo>
                  <a:cubicBezTo>
                    <a:pt x="216592" y="36444"/>
                    <a:pt x="216592" y="36188"/>
                    <a:pt x="216592" y="36188"/>
                  </a:cubicBezTo>
                  <a:cubicBezTo>
                    <a:pt x="211473" y="36102"/>
                    <a:pt x="206439" y="36017"/>
                    <a:pt x="201320" y="36017"/>
                  </a:cubicBezTo>
                  <a:cubicBezTo>
                    <a:pt x="200894" y="36017"/>
                    <a:pt x="200382" y="36017"/>
                    <a:pt x="199956" y="36017"/>
                  </a:cubicBezTo>
                  <a:cubicBezTo>
                    <a:pt x="200040" y="34993"/>
                    <a:pt x="200126" y="34054"/>
                    <a:pt x="200211" y="33030"/>
                  </a:cubicBezTo>
                  <a:cubicBezTo>
                    <a:pt x="204904" y="33115"/>
                    <a:pt x="209681" y="33371"/>
                    <a:pt x="214374" y="33713"/>
                  </a:cubicBezTo>
                  <a:cubicBezTo>
                    <a:pt x="217531" y="33969"/>
                    <a:pt x="220602" y="34310"/>
                    <a:pt x="223759" y="34651"/>
                  </a:cubicBezTo>
                  <a:lnTo>
                    <a:pt x="227428" y="35164"/>
                  </a:lnTo>
                  <a:cubicBezTo>
                    <a:pt x="224100" y="36529"/>
                    <a:pt x="220858" y="37895"/>
                    <a:pt x="217446" y="39175"/>
                  </a:cubicBezTo>
                  <a:close/>
                  <a:moveTo>
                    <a:pt x="205160" y="43272"/>
                  </a:moveTo>
                  <a:cubicBezTo>
                    <a:pt x="203027" y="43869"/>
                    <a:pt x="200894" y="44381"/>
                    <a:pt x="198761" y="44893"/>
                  </a:cubicBezTo>
                  <a:cubicBezTo>
                    <a:pt x="198846" y="44040"/>
                    <a:pt x="199017" y="43186"/>
                    <a:pt x="199102" y="42333"/>
                  </a:cubicBezTo>
                  <a:cubicBezTo>
                    <a:pt x="200723" y="42077"/>
                    <a:pt x="202430" y="41735"/>
                    <a:pt x="204051" y="41479"/>
                  </a:cubicBezTo>
                  <a:cubicBezTo>
                    <a:pt x="207890" y="40882"/>
                    <a:pt x="211814" y="40370"/>
                    <a:pt x="215654" y="39858"/>
                  </a:cubicBezTo>
                  <a:cubicBezTo>
                    <a:pt x="212156" y="41138"/>
                    <a:pt x="208658" y="42333"/>
                    <a:pt x="205074" y="43272"/>
                  </a:cubicBezTo>
                  <a:close/>
                </a:path>
              </a:pathLst>
            </a:custGeom>
            <a:grpFill/>
            <a:ln w="8532" cap="flat">
              <a:noFill/>
              <a:prstDash val="solid"/>
              <a:miter/>
            </a:ln>
          </p:spPr>
          <p:txBody>
            <a:bodyPr rtlCol="0" anchor="ctr"/>
            <a:lstStyle/>
            <a:p>
              <a:endParaRPr lang="en-US"/>
            </a:p>
          </p:txBody>
        </p:sp>
        <p:sp>
          <p:nvSpPr>
            <p:cNvPr id="1598" name="Freeform 1597">
              <a:extLst>
                <a:ext uri="{FF2B5EF4-FFF2-40B4-BE49-F238E27FC236}">
                  <a16:creationId xmlns:a16="http://schemas.microsoft.com/office/drawing/2014/main" id="{28CA9F9F-6451-88E4-9E6F-4FA23C3B0646}"/>
                </a:ext>
              </a:extLst>
            </p:cNvPr>
            <p:cNvSpPr/>
            <p:nvPr/>
          </p:nvSpPr>
          <p:spPr>
            <a:xfrm>
              <a:off x="8482630" y="1890622"/>
              <a:ext cx="4863" cy="1621"/>
            </a:xfrm>
            <a:custGeom>
              <a:avLst/>
              <a:gdLst>
                <a:gd name="connsiteX0" fmla="*/ 170 w 4863"/>
                <a:gd name="connsiteY0" fmla="*/ 0 h 1621"/>
                <a:gd name="connsiteX1" fmla="*/ 4863 w 4863"/>
                <a:gd name="connsiteY1" fmla="*/ 1366 h 1621"/>
                <a:gd name="connsiteX2" fmla="*/ 0 w 4863"/>
                <a:gd name="connsiteY2" fmla="*/ 1622 h 1621"/>
                <a:gd name="connsiteX3" fmla="*/ 256 w 4863"/>
                <a:gd name="connsiteY3" fmla="*/ 85 h 1621"/>
              </a:gdLst>
              <a:ahLst/>
              <a:cxnLst>
                <a:cxn ang="0">
                  <a:pos x="connsiteX0" y="connsiteY0"/>
                </a:cxn>
                <a:cxn ang="0">
                  <a:pos x="connsiteX1" y="connsiteY1"/>
                </a:cxn>
                <a:cxn ang="0">
                  <a:pos x="connsiteX2" y="connsiteY2"/>
                </a:cxn>
                <a:cxn ang="0">
                  <a:pos x="connsiteX3" y="connsiteY3"/>
                </a:cxn>
              </a:cxnLst>
              <a:rect l="l" t="t" r="r" b="b"/>
              <a:pathLst>
                <a:path w="4863" h="1621">
                  <a:moveTo>
                    <a:pt x="170" y="0"/>
                  </a:moveTo>
                  <a:cubicBezTo>
                    <a:pt x="1706" y="427"/>
                    <a:pt x="3242" y="854"/>
                    <a:pt x="4863" y="1366"/>
                  </a:cubicBezTo>
                  <a:cubicBezTo>
                    <a:pt x="3242" y="1366"/>
                    <a:pt x="1621" y="1536"/>
                    <a:pt x="0" y="1622"/>
                  </a:cubicBezTo>
                  <a:cubicBezTo>
                    <a:pt x="0" y="1110"/>
                    <a:pt x="170" y="598"/>
                    <a:pt x="256" y="85"/>
                  </a:cubicBezTo>
                  <a:close/>
                </a:path>
              </a:pathLst>
            </a:custGeom>
            <a:grpFill/>
            <a:ln w="8532" cap="flat">
              <a:noFill/>
              <a:prstDash val="solid"/>
              <a:miter/>
            </a:ln>
          </p:spPr>
          <p:txBody>
            <a:bodyPr rtlCol="0" anchor="ctr"/>
            <a:lstStyle/>
            <a:p>
              <a:endParaRPr lang="en-US"/>
            </a:p>
          </p:txBody>
        </p:sp>
        <p:sp>
          <p:nvSpPr>
            <p:cNvPr id="1599" name="Freeform 1598">
              <a:extLst>
                <a:ext uri="{FF2B5EF4-FFF2-40B4-BE49-F238E27FC236}">
                  <a16:creationId xmlns:a16="http://schemas.microsoft.com/office/drawing/2014/main" id="{B49CCB18-18C8-6899-2C16-1AFA77E8D686}"/>
                </a:ext>
              </a:extLst>
            </p:cNvPr>
            <p:cNvSpPr/>
            <p:nvPr/>
          </p:nvSpPr>
          <p:spPr>
            <a:xfrm>
              <a:off x="8493977" y="2039299"/>
              <a:ext cx="45559" cy="210886"/>
            </a:xfrm>
            <a:custGeom>
              <a:avLst/>
              <a:gdLst>
                <a:gd name="connsiteX0" fmla="*/ 342 w 45559"/>
                <a:gd name="connsiteY0" fmla="*/ 0 h 210886"/>
                <a:gd name="connsiteX1" fmla="*/ 6996 w 45559"/>
                <a:gd name="connsiteY1" fmla="*/ 27397 h 210886"/>
                <a:gd name="connsiteX2" fmla="*/ 25766 w 45559"/>
                <a:gd name="connsiteY2" fmla="*/ 104637 h 210886"/>
                <a:gd name="connsiteX3" fmla="*/ 25766 w 45559"/>
                <a:gd name="connsiteY3" fmla="*/ 104637 h 210886"/>
                <a:gd name="connsiteX4" fmla="*/ 25766 w 45559"/>
                <a:gd name="connsiteY4" fmla="*/ 104808 h 210886"/>
                <a:gd name="connsiteX5" fmla="*/ 25766 w 45559"/>
                <a:gd name="connsiteY5" fmla="*/ 104979 h 210886"/>
                <a:gd name="connsiteX6" fmla="*/ 25766 w 45559"/>
                <a:gd name="connsiteY6" fmla="*/ 104979 h 210886"/>
                <a:gd name="connsiteX7" fmla="*/ 40355 w 45559"/>
                <a:gd name="connsiteY7" fmla="*/ 183073 h 210886"/>
                <a:gd name="connsiteX8" fmla="*/ 45560 w 45559"/>
                <a:gd name="connsiteY8" fmla="*/ 210811 h 210886"/>
                <a:gd name="connsiteX9" fmla="*/ 45303 w 45559"/>
                <a:gd name="connsiteY9" fmla="*/ 210811 h 210886"/>
                <a:gd name="connsiteX10" fmla="*/ 38564 w 45559"/>
                <a:gd name="connsiteY10" fmla="*/ 183243 h 210886"/>
                <a:gd name="connsiteX11" fmla="*/ 19794 w 45559"/>
                <a:gd name="connsiteY11" fmla="*/ 106088 h 210886"/>
                <a:gd name="connsiteX12" fmla="*/ 19794 w 45559"/>
                <a:gd name="connsiteY12" fmla="*/ 106088 h 210886"/>
                <a:gd name="connsiteX13" fmla="*/ 19794 w 45559"/>
                <a:gd name="connsiteY13" fmla="*/ 106088 h 210886"/>
                <a:gd name="connsiteX14" fmla="*/ 19794 w 45559"/>
                <a:gd name="connsiteY14" fmla="*/ 106088 h 210886"/>
                <a:gd name="connsiteX15" fmla="*/ 19794 w 45559"/>
                <a:gd name="connsiteY15" fmla="*/ 106088 h 210886"/>
                <a:gd name="connsiteX16" fmla="*/ 5205 w 45559"/>
                <a:gd name="connsiteY16" fmla="*/ 27994 h 210886"/>
                <a:gd name="connsiteX17" fmla="*/ 0 w 45559"/>
                <a:gd name="connsiteY17" fmla="*/ 85 h 210886"/>
                <a:gd name="connsiteX18" fmla="*/ 256 w 45559"/>
                <a:gd name="connsiteY18" fmla="*/ 85 h 210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559" h="210886">
                  <a:moveTo>
                    <a:pt x="342" y="0"/>
                  </a:moveTo>
                  <a:lnTo>
                    <a:pt x="6996" y="27397"/>
                  </a:lnTo>
                  <a:cubicBezTo>
                    <a:pt x="13309" y="53087"/>
                    <a:pt x="19794" y="78777"/>
                    <a:pt x="25766" y="104637"/>
                  </a:cubicBezTo>
                  <a:cubicBezTo>
                    <a:pt x="25766" y="104637"/>
                    <a:pt x="25766" y="104637"/>
                    <a:pt x="25766" y="104637"/>
                  </a:cubicBezTo>
                  <a:cubicBezTo>
                    <a:pt x="25766" y="104637"/>
                    <a:pt x="25766" y="104808"/>
                    <a:pt x="25766" y="104808"/>
                  </a:cubicBezTo>
                  <a:lnTo>
                    <a:pt x="25766" y="104979"/>
                  </a:lnTo>
                  <a:cubicBezTo>
                    <a:pt x="25766" y="104979"/>
                    <a:pt x="25766" y="104979"/>
                    <a:pt x="25766" y="104979"/>
                  </a:cubicBezTo>
                  <a:cubicBezTo>
                    <a:pt x="30885" y="131010"/>
                    <a:pt x="35578" y="157041"/>
                    <a:pt x="40355" y="183073"/>
                  </a:cubicBezTo>
                  <a:lnTo>
                    <a:pt x="45560" y="210811"/>
                  </a:lnTo>
                  <a:cubicBezTo>
                    <a:pt x="45560" y="210811"/>
                    <a:pt x="45303" y="210981"/>
                    <a:pt x="45303" y="210811"/>
                  </a:cubicBezTo>
                  <a:lnTo>
                    <a:pt x="38564" y="183243"/>
                  </a:lnTo>
                  <a:cubicBezTo>
                    <a:pt x="32250" y="157553"/>
                    <a:pt x="25766" y="131863"/>
                    <a:pt x="19794" y="106088"/>
                  </a:cubicBezTo>
                  <a:lnTo>
                    <a:pt x="19794" y="106088"/>
                  </a:lnTo>
                  <a:cubicBezTo>
                    <a:pt x="19794" y="106088"/>
                    <a:pt x="19794" y="106088"/>
                    <a:pt x="19794" y="106088"/>
                  </a:cubicBezTo>
                  <a:cubicBezTo>
                    <a:pt x="19794" y="106088"/>
                    <a:pt x="19794" y="106088"/>
                    <a:pt x="19794" y="106088"/>
                  </a:cubicBezTo>
                  <a:cubicBezTo>
                    <a:pt x="19794" y="106088"/>
                    <a:pt x="19794" y="106088"/>
                    <a:pt x="19794" y="106088"/>
                  </a:cubicBezTo>
                  <a:cubicBezTo>
                    <a:pt x="14675" y="80142"/>
                    <a:pt x="9982" y="54026"/>
                    <a:pt x="5205" y="27994"/>
                  </a:cubicBezTo>
                  <a:lnTo>
                    <a:pt x="0" y="85"/>
                  </a:lnTo>
                  <a:cubicBezTo>
                    <a:pt x="0" y="85"/>
                    <a:pt x="256" y="-85"/>
                    <a:pt x="256" y="85"/>
                  </a:cubicBezTo>
                  <a:close/>
                </a:path>
              </a:pathLst>
            </a:custGeom>
            <a:grpFill/>
            <a:ln w="8532" cap="flat">
              <a:noFill/>
              <a:prstDash val="solid"/>
              <a:miter/>
            </a:ln>
          </p:spPr>
          <p:txBody>
            <a:bodyPr rtlCol="0" anchor="ctr"/>
            <a:lstStyle/>
            <a:p>
              <a:endParaRPr lang="en-US"/>
            </a:p>
          </p:txBody>
        </p:sp>
        <p:sp>
          <p:nvSpPr>
            <p:cNvPr id="1600" name="Freeform 1599">
              <a:extLst>
                <a:ext uri="{FF2B5EF4-FFF2-40B4-BE49-F238E27FC236}">
                  <a16:creationId xmlns:a16="http://schemas.microsoft.com/office/drawing/2014/main" id="{EB9E9539-7BBE-CC4D-094E-6679AD31EC1F}"/>
                </a:ext>
              </a:extLst>
            </p:cNvPr>
            <p:cNvSpPr/>
            <p:nvPr/>
          </p:nvSpPr>
          <p:spPr>
            <a:xfrm>
              <a:off x="8482459" y="2033846"/>
              <a:ext cx="33956" cy="190820"/>
            </a:xfrm>
            <a:custGeom>
              <a:avLst/>
              <a:gdLst>
                <a:gd name="connsiteX0" fmla="*/ 15442 w 33956"/>
                <a:gd name="connsiteY0" fmla="*/ 95581 h 190820"/>
                <a:gd name="connsiteX1" fmla="*/ 4351 w 33956"/>
                <a:gd name="connsiteY1" fmla="*/ 25168 h 190820"/>
                <a:gd name="connsiteX2" fmla="*/ 0 w 33956"/>
                <a:gd name="connsiteY2" fmla="*/ 76 h 190820"/>
                <a:gd name="connsiteX3" fmla="*/ 256 w 33956"/>
                <a:gd name="connsiteY3" fmla="*/ 76 h 190820"/>
                <a:gd name="connsiteX4" fmla="*/ 6058 w 33956"/>
                <a:gd name="connsiteY4" fmla="*/ 24742 h 190820"/>
                <a:gd name="connsiteX5" fmla="*/ 21415 w 33956"/>
                <a:gd name="connsiteY5" fmla="*/ 94471 h 190820"/>
                <a:gd name="connsiteX6" fmla="*/ 21415 w 33956"/>
                <a:gd name="connsiteY6" fmla="*/ 94471 h 190820"/>
                <a:gd name="connsiteX7" fmla="*/ 21415 w 33956"/>
                <a:gd name="connsiteY7" fmla="*/ 94642 h 190820"/>
                <a:gd name="connsiteX8" fmla="*/ 21415 w 33956"/>
                <a:gd name="connsiteY8" fmla="*/ 94813 h 190820"/>
                <a:gd name="connsiteX9" fmla="*/ 21415 w 33956"/>
                <a:gd name="connsiteY9" fmla="*/ 94813 h 190820"/>
                <a:gd name="connsiteX10" fmla="*/ 30970 w 33956"/>
                <a:gd name="connsiteY10" fmla="*/ 165567 h 190820"/>
                <a:gd name="connsiteX11" fmla="*/ 33956 w 33956"/>
                <a:gd name="connsiteY11" fmla="*/ 190744 h 190820"/>
                <a:gd name="connsiteX12" fmla="*/ 33700 w 33956"/>
                <a:gd name="connsiteY12" fmla="*/ 190744 h 190820"/>
                <a:gd name="connsiteX13" fmla="*/ 29178 w 33956"/>
                <a:gd name="connsiteY13" fmla="*/ 165652 h 190820"/>
                <a:gd name="connsiteX14" fmla="*/ 15442 w 33956"/>
                <a:gd name="connsiteY14" fmla="*/ 95751 h 190820"/>
                <a:gd name="connsiteX15" fmla="*/ 15442 w 33956"/>
                <a:gd name="connsiteY15" fmla="*/ 95751 h 190820"/>
                <a:gd name="connsiteX16" fmla="*/ 15442 w 33956"/>
                <a:gd name="connsiteY16" fmla="*/ 95666 h 190820"/>
                <a:gd name="connsiteX17" fmla="*/ 15442 w 33956"/>
                <a:gd name="connsiteY17" fmla="*/ 95666 h 19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956" h="190820">
                  <a:moveTo>
                    <a:pt x="15442" y="95581"/>
                  </a:moveTo>
                  <a:cubicBezTo>
                    <a:pt x="11774" y="72110"/>
                    <a:pt x="8276" y="48639"/>
                    <a:pt x="4351" y="25168"/>
                  </a:cubicBezTo>
                  <a:lnTo>
                    <a:pt x="0" y="76"/>
                  </a:lnTo>
                  <a:cubicBezTo>
                    <a:pt x="0" y="76"/>
                    <a:pt x="256" y="-95"/>
                    <a:pt x="256" y="76"/>
                  </a:cubicBezTo>
                  <a:lnTo>
                    <a:pt x="6058" y="24742"/>
                  </a:lnTo>
                  <a:cubicBezTo>
                    <a:pt x="11518" y="47871"/>
                    <a:pt x="16808" y="71086"/>
                    <a:pt x="21415" y="94471"/>
                  </a:cubicBezTo>
                  <a:lnTo>
                    <a:pt x="21415" y="94471"/>
                  </a:lnTo>
                  <a:cubicBezTo>
                    <a:pt x="21415" y="94471"/>
                    <a:pt x="21415" y="94642"/>
                    <a:pt x="21415" y="94642"/>
                  </a:cubicBezTo>
                  <a:lnTo>
                    <a:pt x="21415" y="94813"/>
                  </a:lnTo>
                  <a:cubicBezTo>
                    <a:pt x="21415" y="94813"/>
                    <a:pt x="21415" y="94813"/>
                    <a:pt x="21415" y="94813"/>
                  </a:cubicBezTo>
                  <a:cubicBezTo>
                    <a:pt x="25083" y="118283"/>
                    <a:pt x="28069" y="141925"/>
                    <a:pt x="30970" y="165567"/>
                  </a:cubicBezTo>
                  <a:lnTo>
                    <a:pt x="33956" y="190744"/>
                  </a:lnTo>
                  <a:cubicBezTo>
                    <a:pt x="33956" y="190744"/>
                    <a:pt x="33700" y="190915"/>
                    <a:pt x="33700" y="190744"/>
                  </a:cubicBezTo>
                  <a:lnTo>
                    <a:pt x="29178" y="165652"/>
                  </a:lnTo>
                  <a:cubicBezTo>
                    <a:pt x="24827" y="142352"/>
                    <a:pt x="20049" y="119052"/>
                    <a:pt x="15442" y="95751"/>
                  </a:cubicBezTo>
                  <a:lnTo>
                    <a:pt x="15442" y="95751"/>
                  </a:lnTo>
                  <a:cubicBezTo>
                    <a:pt x="15442" y="95751"/>
                    <a:pt x="15442" y="95666"/>
                    <a:pt x="15442" y="95666"/>
                  </a:cubicBezTo>
                  <a:lnTo>
                    <a:pt x="15442" y="95666"/>
                  </a:lnTo>
                  <a:close/>
                </a:path>
              </a:pathLst>
            </a:custGeom>
            <a:grpFill/>
            <a:ln w="8532" cap="flat">
              <a:noFill/>
              <a:prstDash val="solid"/>
              <a:miter/>
            </a:ln>
          </p:spPr>
          <p:txBody>
            <a:bodyPr rtlCol="0" anchor="ctr"/>
            <a:lstStyle/>
            <a:p>
              <a:endParaRPr lang="en-US"/>
            </a:p>
          </p:txBody>
        </p:sp>
        <p:sp>
          <p:nvSpPr>
            <p:cNvPr id="1601" name="Freeform 1600">
              <a:extLst>
                <a:ext uri="{FF2B5EF4-FFF2-40B4-BE49-F238E27FC236}">
                  <a16:creationId xmlns:a16="http://schemas.microsoft.com/office/drawing/2014/main" id="{A90E0672-6655-1372-CB69-46D0C4B8A620}"/>
                </a:ext>
              </a:extLst>
            </p:cNvPr>
            <p:cNvSpPr/>
            <p:nvPr/>
          </p:nvSpPr>
          <p:spPr>
            <a:xfrm>
              <a:off x="8387587" y="2070034"/>
              <a:ext cx="33358" cy="171275"/>
            </a:xfrm>
            <a:custGeom>
              <a:avLst/>
              <a:gdLst>
                <a:gd name="connsiteX0" fmla="*/ 21585 w 33358"/>
                <a:gd name="connsiteY0" fmla="*/ 84741 h 171275"/>
                <a:gd name="connsiteX1" fmla="*/ 30629 w 33358"/>
                <a:gd name="connsiteY1" fmla="*/ 148497 h 171275"/>
                <a:gd name="connsiteX2" fmla="*/ 33359 w 33358"/>
                <a:gd name="connsiteY2" fmla="*/ 171200 h 171275"/>
                <a:gd name="connsiteX3" fmla="*/ 33103 w 33358"/>
                <a:gd name="connsiteY3" fmla="*/ 171200 h 171275"/>
                <a:gd name="connsiteX4" fmla="*/ 28837 w 33358"/>
                <a:gd name="connsiteY4" fmla="*/ 148668 h 171275"/>
                <a:gd name="connsiteX5" fmla="*/ 15613 w 33358"/>
                <a:gd name="connsiteY5" fmla="*/ 85851 h 171275"/>
                <a:gd name="connsiteX6" fmla="*/ 15613 w 33358"/>
                <a:gd name="connsiteY6" fmla="*/ 85851 h 171275"/>
                <a:gd name="connsiteX7" fmla="*/ 15613 w 33358"/>
                <a:gd name="connsiteY7" fmla="*/ 85851 h 171275"/>
                <a:gd name="connsiteX8" fmla="*/ 15613 w 33358"/>
                <a:gd name="connsiteY8" fmla="*/ 85851 h 171275"/>
                <a:gd name="connsiteX9" fmla="*/ 15613 w 33358"/>
                <a:gd name="connsiteY9" fmla="*/ 85851 h 171275"/>
                <a:gd name="connsiteX10" fmla="*/ 4522 w 33358"/>
                <a:gd name="connsiteY10" fmla="*/ 22608 h 171275"/>
                <a:gd name="connsiteX11" fmla="*/ 0 w 33358"/>
                <a:gd name="connsiteY11" fmla="*/ 76 h 171275"/>
                <a:gd name="connsiteX12" fmla="*/ 256 w 33358"/>
                <a:gd name="connsiteY12" fmla="*/ 76 h 171275"/>
                <a:gd name="connsiteX13" fmla="*/ 6228 w 33358"/>
                <a:gd name="connsiteY13" fmla="*/ 22096 h 171275"/>
                <a:gd name="connsiteX14" fmla="*/ 21585 w 33358"/>
                <a:gd name="connsiteY14" fmla="*/ 84656 h 171275"/>
                <a:gd name="connsiteX15" fmla="*/ 21585 w 33358"/>
                <a:gd name="connsiteY15" fmla="*/ 84656 h 171275"/>
                <a:gd name="connsiteX16" fmla="*/ 21585 w 33358"/>
                <a:gd name="connsiteY16" fmla="*/ 84827 h 171275"/>
                <a:gd name="connsiteX17" fmla="*/ 21585 w 33358"/>
                <a:gd name="connsiteY17" fmla="*/ 84998 h 171275"/>
                <a:gd name="connsiteX18" fmla="*/ 21585 w 33358"/>
                <a:gd name="connsiteY18" fmla="*/ 84998 h 17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58" h="171275">
                  <a:moveTo>
                    <a:pt x="21585" y="84741"/>
                  </a:moveTo>
                  <a:cubicBezTo>
                    <a:pt x="25169" y="105908"/>
                    <a:pt x="28069" y="127245"/>
                    <a:pt x="30629" y="148497"/>
                  </a:cubicBezTo>
                  <a:lnTo>
                    <a:pt x="33359" y="171200"/>
                  </a:lnTo>
                  <a:cubicBezTo>
                    <a:pt x="33359" y="171200"/>
                    <a:pt x="33103" y="171370"/>
                    <a:pt x="33103" y="171200"/>
                  </a:cubicBezTo>
                  <a:lnTo>
                    <a:pt x="28837" y="148668"/>
                  </a:lnTo>
                  <a:cubicBezTo>
                    <a:pt x="24742" y="127672"/>
                    <a:pt x="20049" y="106761"/>
                    <a:pt x="15613" y="85851"/>
                  </a:cubicBezTo>
                  <a:lnTo>
                    <a:pt x="15613" y="85851"/>
                  </a:lnTo>
                  <a:cubicBezTo>
                    <a:pt x="15613" y="85851"/>
                    <a:pt x="15613" y="85851"/>
                    <a:pt x="15613" y="85851"/>
                  </a:cubicBezTo>
                  <a:lnTo>
                    <a:pt x="15613" y="85851"/>
                  </a:lnTo>
                  <a:cubicBezTo>
                    <a:pt x="15613" y="85851"/>
                    <a:pt x="15613" y="85851"/>
                    <a:pt x="15613" y="85851"/>
                  </a:cubicBezTo>
                  <a:cubicBezTo>
                    <a:pt x="12030" y="64770"/>
                    <a:pt x="8446" y="43604"/>
                    <a:pt x="4522" y="22608"/>
                  </a:cubicBezTo>
                  <a:lnTo>
                    <a:pt x="0" y="76"/>
                  </a:lnTo>
                  <a:cubicBezTo>
                    <a:pt x="0" y="76"/>
                    <a:pt x="256" y="-95"/>
                    <a:pt x="256" y="76"/>
                  </a:cubicBezTo>
                  <a:lnTo>
                    <a:pt x="6228" y="22096"/>
                  </a:lnTo>
                  <a:cubicBezTo>
                    <a:pt x="11774" y="42835"/>
                    <a:pt x="17063" y="63661"/>
                    <a:pt x="21585" y="84656"/>
                  </a:cubicBezTo>
                  <a:lnTo>
                    <a:pt x="21585" y="84656"/>
                  </a:lnTo>
                  <a:cubicBezTo>
                    <a:pt x="21585" y="84656"/>
                    <a:pt x="21585" y="84827"/>
                    <a:pt x="21585" y="84827"/>
                  </a:cubicBezTo>
                  <a:lnTo>
                    <a:pt x="21585" y="84998"/>
                  </a:lnTo>
                  <a:cubicBezTo>
                    <a:pt x="21585" y="84998"/>
                    <a:pt x="21585" y="84998"/>
                    <a:pt x="21585" y="84998"/>
                  </a:cubicBezTo>
                  <a:close/>
                </a:path>
              </a:pathLst>
            </a:custGeom>
            <a:grpFill/>
            <a:ln w="8532" cap="flat">
              <a:noFill/>
              <a:prstDash val="solid"/>
              <a:miter/>
            </a:ln>
          </p:spPr>
          <p:txBody>
            <a:bodyPr rtlCol="0" anchor="ctr"/>
            <a:lstStyle/>
            <a:p>
              <a:endParaRPr lang="en-US"/>
            </a:p>
          </p:txBody>
        </p:sp>
        <p:sp>
          <p:nvSpPr>
            <p:cNvPr id="1602" name="Freeform 1601">
              <a:extLst>
                <a:ext uri="{FF2B5EF4-FFF2-40B4-BE49-F238E27FC236}">
                  <a16:creationId xmlns:a16="http://schemas.microsoft.com/office/drawing/2014/main" id="{5CC551CF-0CA2-8427-4520-52D0AFEC593E}"/>
                </a:ext>
              </a:extLst>
            </p:cNvPr>
            <p:cNvSpPr/>
            <p:nvPr/>
          </p:nvSpPr>
          <p:spPr>
            <a:xfrm>
              <a:off x="8351156" y="2029996"/>
              <a:ext cx="44535" cy="145765"/>
            </a:xfrm>
            <a:custGeom>
              <a:avLst/>
              <a:gdLst>
                <a:gd name="connsiteX0" fmla="*/ 426 w 44535"/>
                <a:gd name="connsiteY0" fmla="*/ 0 h 145765"/>
                <a:gd name="connsiteX1" fmla="*/ 6911 w 44535"/>
                <a:gd name="connsiteY1" fmla="*/ 18777 h 145765"/>
                <a:gd name="connsiteX2" fmla="*/ 25254 w 44535"/>
                <a:gd name="connsiteY2" fmla="*/ 71778 h 145765"/>
                <a:gd name="connsiteX3" fmla="*/ 25254 w 44535"/>
                <a:gd name="connsiteY3" fmla="*/ 71778 h 145765"/>
                <a:gd name="connsiteX4" fmla="*/ 25254 w 44535"/>
                <a:gd name="connsiteY4" fmla="*/ 71949 h 145765"/>
                <a:gd name="connsiteX5" fmla="*/ 25254 w 44535"/>
                <a:gd name="connsiteY5" fmla="*/ 72119 h 145765"/>
                <a:gd name="connsiteX6" fmla="*/ 25254 w 44535"/>
                <a:gd name="connsiteY6" fmla="*/ 72119 h 145765"/>
                <a:gd name="connsiteX7" fmla="*/ 39502 w 44535"/>
                <a:gd name="connsiteY7" fmla="*/ 126401 h 145765"/>
                <a:gd name="connsiteX8" fmla="*/ 44536 w 44535"/>
                <a:gd name="connsiteY8" fmla="*/ 145690 h 145765"/>
                <a:gd name="connsiteX9" fmla="*/ 44280 w 44535"/>
                <a:gd name="connsiteY9" fmla="*/ 145690 h 145765"/>
                <a:gd name="connsiteX10" fmla="*/ 37711 w 44535"/>
                <a:gd name="connsiteY10" fmla="*/ 126743 h 145765"/>
                <a:gd name="connsiteX11" fmla="*/ 19367 w 44535"/>
                <a:gd name="connsiteY11" fmla="*/ 73741 h 145765"/>
                <a:gd name="connsiteX12" fmla="*/ 19367 w 44535"/>
                <a:gd name="connsiteY12" fmla="*/ 73741 h 145765"/>
                <a:gd name="connsiteX13" fmla="*/ 19367 w 44535"/>
                <a:gd name="connsiteY13" fmla="*/ 73741 h 145765"/>
                <a:gd name="connsiteX14" fmla="*/ 19367 w 44535"/>
                <a:gd name="connsiteY14" fmla="*/ 73741 h 145765"/>
                <a:gd name="connsiteX15" fmla="*/ 19367 w 44535"/>
                <a:gd name="connsiteY15" fmla="*/ 73741 h 145765"/>
                <a:gd name="connsiteX16" fmla="*/ 5119 w 44535"/>
                <a:gd name="connsiteY16" fmla="*/ 19545 h 145765"/>
                <a:gd name="connsiteX17" fmla="*/ 0 w 44535"/>
                <a:gd name="connsiteY17" fmla="*/ 171 h 145765"/>
                <a:gd name="connsiteX18" fmla="*/ 256 w 44535"/>
                <a:gd name="connsiteY18" fmla="*/ 171 h 145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535" h="145765">
                  <a:moveTo>
                    <a:pt x="426" y="0"/>
                  </a:moveTo>
                  <a:lnTo>
                    <a:pt x="6911" y="18777"/>
                  </a:lnTo>
                  <a:cubicBezTo>
                    <a:pt x="13054" y="36444"/>
                    <a:pt x="19367" y="54026"/>
                    <a:pt x="25254" y="71778"/>
                  </a:cubicBezTo>
                  <a:cubicBezTo>
                    <a:pt x="25254" y="71778"/>
                    <a:pt x="25254" y="71778"/>
                    <a:pt x="25254" y="71778"/>
                  </a:cubicBezTo>
                  <a:cubicBezTo>
                    <a:pt x="25254" y="71778"/>
                    <a:pt x="25254" y="71863"/>
                    <a:pt x="25254" y="71949"/>
                  </a:cubicBezTo>
                  <a:cubicBezTo>
                    <a:pt x="25254" y="71949"/>
                    <a:pt x="25254" y="72034"/>
                    <a:pt x="25254" y="72119"/>
                  </a:cubicBezTo>
                  <a:cubicBezTo>
                    <a:pt x="25254" y="72119"/>
                    <a:pt x="25254" y="72119"/>
                    <a:pt x="25254" y="72119"/>
                  </a:cubicBezTo>
                  <a:cubicBezTo>
                    <a:pt x="30288" y="90128"/>
                    <a:pt x="34810" y="108307"/>
                    <a:pt x="39502" y="126401"/>
                  </a:cubicBezTo>
                  <a:lnTo>
                    <a:pt x="44536" y="145690"/>
                  </a:lnTo>
                  <a:cubicBezTo>
                    <a:pt x="44536" y="145690"/>
                    <a:pt x="44280" y="145860"/>
                    <a:pt x="44280" y="145690"/>
                  </a:cubicBezTo>
                  <a:lnTo>
                    <a:pt x="37711" y="126743"/>
                  </a:lnTo>
                  <a:cubicBezTo>
                    <a:pt x="31567" y="109075"/>
                    <a:pt x="25254" y="91494"/>
                    <a:pt x="19367" y="73741"/>
                  </a:cubicBezTo>
                  <a:cubicBezTo>
                    <a:pt x="19367" y="73741"/>
                    <a:pt x="19367" y="73741"/>
                    <a:pt x="19367" y="73741"/>
                  </a:cubicBezTo>
                  <a:cubicBezTo>
                    <a:pt x="19367" y="73741"/>
                    <a:pt x="19367" y="73741"/>
                    <a:pt x="19367" y="73741"/>
                  </a:cubicBezTo>
                  <a:cubicBezTo>
                    <a:pt x="19367" y="73741"/>
                    <a:pt x="19367" y="73741"/>
                    <a:pt x="19367" y="73741"/>
                  </a:cubicBezTo>
                  <a:cubicBezTo>
                    <a:pt x="19367" y="73741"/>
                    <a:pt x="19367" y="73741"/>
                    <a:pt x="19367" y="73741"/>
                  </a:cubicBezTo>
                  <a:cubicBezTo>
                    <a:pt x="14333" y="55733"/>
                    <a:pt x="9812" y="37553"/>
                    <a:pt x="5119" y="19545"/>
                  </a:cubicBezTo>
                  <a:lnTo>
                    <a:pt x="0" y="171"/>
                  </a:lnTo>
                  <a:cubicBezTo>
                    <a:pt x="0" y="171"/>
                    <a:pt x="256" y="0"/>
                    <a:pt x="256" y="171"/>
                  </a:cubicBezTo>
                  <a:close/>
                </a:path>
              </a:pathLst>
            </a:custGeom>
            <a:grpFill/>
            <a:ln w="8532" cap="flat">
              <a:noFill/>
              <a:prstDash val="solid"/>
              <a:miter/>
            </a:ln>
          </p:spPr>
          <p:txBody>
            <a:bodyPr rtlCol="0" anchor="ctr"/>
            <a:lstStyle/>
            <a:p>
              <a:endParaRPr lang="en-US"/>
            </a:p>
          </p:txBody>
        </p:sp>
        <p:sp>
          <p:nvSpPr>
            <p:cNvPr id="1603" name="Freeform 1602">
              <a:extLst>
                <a:ext uri="{FF2B5EF4-FFF2-40B4-BE49-F238E27FC236}">
                  <a16:creationId xmlns:a16="http://schemas.microsoft.com/office/drawing/2014/main" id="{04E39A61-78F2-4210-DD99-416D2CA38990}"/>
                </a:ext>
              </a:extLst>
            </p:cNvPr>
            <p:cNvSpPr/>
            <p:nvPr/>
          </p:nvSpPr>
          <p:spPr>
            <a:xfrm>
              <a:off x="8610691" y="2671146"/>
              <a:ext cx="78406" cy="217127"/>
            </a:xfrm>
            <a:custGeom>
              <a:avLst/>
              <a:gdLst>
                <a:gd name="connsiteX0" fmla="*/ 426 w 78406"/>
                <a:gd name="connsiteY0" fmla="*/ 73 h 217127"/>
                <a:gd name="connsiteX1" fmla="*/ 12627 w 78406"/>
                <a:gd name="connsiteY1" fmla="*/ 27726 h 217127"/>
                <a:gd name="connsiteX2" fmla="*/ 44962 w 78406"/>
                <a:gd name="connsiteY2" fmla="*/ 106417 h 217127"/>
                <a:gd name="connsiteX3" fmla="*/ 44962 w 78406"/>
                <a:gd name="connsiteY3" fmla="*/ 106417 h 217127"/>
                <a:gd name="connsiteX4" fmla="*/ 44962 w 78406"/>
                <a:gd name="connsiteY4" fmla="*/ 106588 h 217127"/>
                <a:gd name="connsiteX5" fmla="*/ 44962 w 78406"/>
                <a:gd name="connsiteY5" fmla="*/ 106759 h 217127"/>
                <a:gd name="connsiteX6" fmla="*/ 44962 w 78406"/>
                <a:gd name="connsiteY6" fmla="*/ 106759 h 217127"/>
                <a:gd name="connsiteX7" fmla="*/ 70216 w 78406"/>
                <a:gd name="connsiteY7" fmla="*/ 188010 h 217127"/>
                <a:gd name="connsiteX8" fmla="*/ 78407 w 78406"/>
                <a:gd name="connsiteY8" fmla="*/ 217029 h 217127"/>
                <a:gd name="connsiteX9" fmla="*/ 78150 w 78406"/>
                <a:gd name="connsiteY9" fmla="*/ 217029 h 217127"/>
                <a:gd name="connsiteX10" fmla="*/ 68424 w 78406"/>
                <a:gd name="connsiteY10" fmla="*/ 188266 h 217127"/>
                <a:gd name="connsiteX11" fmla="*/ 39160 w 78406"/>
                <a:gd name="connsiteY11" fmla="*/ 108551 h 217127"/>
                <a:gd name="connsiteX12" fmla="*/ 39160 w 78406"/>
                <a:gd name="connsiteY12" fmla="*/ 108551 h 217127"/>
                <a:gd name="connsiteX13" fmla="*/ 39160 w 78406"/>
                <a:gd name="connsiteY13" fmla="*/ 108551 h 217127"/>
                <a:gd name="connsiteX14" fmla="*/ 39160 w 78406"/>
                <a:gd name="connsiteY14" fmla="*/ 108551 h 217127"/>
                <a:gd name="connsiteX15" fmla="*/ 39160 w 78406"/>
                <a:gd name="connsiteY15" fmla="*/ 108551 h 217127"/>
                <a:gd name="connsiteX16" fmla="*/ 10835 w 78406"/>
                <a:gd name="connsiteY16" fmla="*/ 28494 h 217127"/>
                <a:gd name="connsiteX17" fmla="*/ 0 w 78406"/>
                <a:gd name="connsiteY17" fmla="*/ 158 h 217127"/>
                <a:gd name="connsiteX18" fmla="*/ 256 w 78406"/>
                <a:gd name="connsiteY18" fmla="*/ 73 h 21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406" h="217127">
                  <a:moveTo>
                    <a:pt x="426" y="73"/>
                  </a:moveTo>
                  <a:cubicBezTo>
                    <a:pt x="4522" y="9291"/>
                    <a:pt x="8617" y="18423"/>
                    <a:pt x="12627" y="27726"/>
                  </a:cubicBezTo>
                  <a:cubicBezTo>
                    <a:pt x="23974" y="53672"/>
                    <a:pt x="34894" y="79874"/>
                    <a:pt x="44962" y="106417"/>
                  </a:cubicBezTo>
                  <a:lnTo>
                    <a:pt x="44962" y="106417"/>
                  </a:lnTo>
                  <a:cubicBezTo>
                    <a:pt x="44962" y="106417"/>
                    <a:pt x="44962" y="106588"/>
                    <a:pt x="44962" y="106588"/>
                  </a:cubicBezTo>
                  <a:lnTo>
                    <a:pt x="44962" y="106759"/>
                  </a:lnTo>
                  <a:cubicBezTo>
                    <a:pt x="44962" y="106759"/>
                    <a:pt x="44962" y="106759"/>
                    <a:pt x="44962" y="106759"/>
                  </a:cubicBezTo>
                  <a:cubicBezTo>
                    <a:pt x="54176" y="133644"/>
                    <a:pt x="62367" y="160784"/>
                    <a:pt x="70216" y="188010"/>
                  </a:cubicBezTo>
                  <a:cubicBezTo>
                    <a:pt x="73032" y="197655"/>
                    <a:pt x="75761" y="207384"/>
                    <a:pt x="78407" y="217029"/>
                  </a:cubicBezTo>
                  <a:cubicBezTo>
                    <a:pt x="78407" y="217114"/>
                    <a:pt x="78236" y="217199"/>
                    <a:pt x="78150" y="217029"/>
                  </a:cubicBezTo>
                  <a:cubicBezTo>
                    <a:pt x="74994" y="207470"/>
                    <a:pt x="71752" y="197825"/>
                    <a:pt x="68424" y="188266"/>
                  </a:cubicBezTo>
                  <a:cubicBezTo>
                    <a:pt x="59125" y="161552"/>
                    <a:pt x="49142" y="135009"/>
                    <a:pt x="39160" y="108551"/>
                  </a:cubicBezTo>
                  <a:lnTo>
                    <a:pt x="39160" y="108551"/>
                  </a:lnTo>
                  <a:cubicBezTo>
                    <a:pt x="39160" y="108551"/>
                    <a:pt x="39160" y="108551"/>
                    <a:pt x="39160" y="108551"/>
                  </a:cubicBezTo>
                  <a:lnTo>
                    <a:pt x="39160" y="108551"/>
                  </a:lnTo>
                  <a:cubicBezTo>
                    <a:pt x="39160" y="108551"/>
                    <a:pt x="39160" y="108551"/>
                    <a:pt x="39160" y="108551"/>
                  </a:cubicBezTo>
                  <a:cubicBezTo>
                    <a:pt x="30031" y="81752"/>
                    <a:pt x="20732" y="55037"/>
                    <a:pt x="10835" y="28494"/>
                  </a:cubicBezTo>
                  <a:cubicBezTo>
                    <a:pt x="7252" y="19020"/>
                    <a:pt x="3669" y="9547"/>
                    <a:pt x="0" y="158"/>
                  </a:cubicBezTo>
                  <a:cubicBezTo>
                    <a:pt x="0" y="73"/>
                    <a:pt x="170" y="-98"/>
                    <a:pt x="256" y="73"/>
                  </a:cubicBezTo>
                  <a:close/>
                </a:path>
              </a:pathLst>
            </a:custGeom>
            <a:grpFill/>
            <a:ln w="8532" cap="flat">
              <a:noFill/>
              <a:prstDash val="solid"/>
              <a:miter/>
            </a:ln>
          </p:spPr>
          <p:txBody>
            <a:bodyPr rtlCol="0" anchor="ctr"/>
            <a:lstStyle/>
            <a:p>
              <a:endParaRPr lang="en-US"/>
            </a:p>
          </p:txBody>
        </p:sp>
        <p:sp>
          <p:nvSpPr>
            <p:cNvPr id="1604" name="Freeform 1603">
              <a:extLst>
                <a:ext uri="{FF2B5EF4-FFF2-40B4-BE49-F238E27FC236}">
                  <a16:creationId xmlns:a16="http://schemas.microsoft.com/office/drawing/2014/main" id="{A6C2220A-0F2E-7228-B59E-2FC63BC4815D}"/>
                </a:ext>
              </a:extLst>
            </p:cNvPr>
            <p:cNvSpPr/>
            <p:nvPr/>
          </p:nvSpPr>
          <p:spPr>
            <a:xfrm>
              <a:off x="8388525" y="2845852"/>
              <a:ext cx="41208" cy="91142"/>
            </a:xfrm>
            <a:custGeom>
              <a:avLst/>
              <a:gdLst>
                <a:gd name="connsiteX0" fmla="*/ 33957 w 41208"/>
                <a:gd name="connsiteY0" fmla="*/ 79877 h 91142"/>
                <a:gd name="connsiteX1" fmla="*/ 15699 w 41208"/>
                <a:gd name="connsiteY1" fmla="*/ 47700 h 91142"/>
                <a:gd name="connsiteX2" fmla="*/ 15699 w 41208"/>
                <a:gd name="connsiteY2" fmla="*/ 47700 h 91142"/>
                <a:gd name="connsiteX3" fmla="*/ 15699 w 41208"/>
                <a:gd name="connsiteY3" fmla="*/ 47700 h 91142"/>
                <a:gd name="connsiteX4" fmla="*/ 15699 w 41208"/>
                <a:gd name="connsiteY4" fmla="*/ 47700 h 91142"/>
                <a:gd name="connsiteX5" fmla="*/ 15699 w 41208"/>
                <a:gd name="connsiteY5" fmla="*/ 47700 h 91142"/>
                <a:gd name="connsiteX6" fmla="*/ 3669 w 41208"/>
                <a:gd name="connsiteY6" fmla="*/ 12707 h 91142"/>
                <a:gd name="connsiteX7" fmla="*/ 0 w 41208"/>
                <a:gd name="connsiteY7" fmla="*/ 76 h 91142"/>
                <a:gd name="connsiteX8" fmla="*/ 256 w 41208"/>
                <a:gd name="connsiteY8" fmla="*/ 76 h 91142"/>
                <a:gd name="connsiteX9" fmla="*/ 5375 w 41208"/>
                <a:gd name="connsiteY9" fmla="*/ 12110 h 91142"/>
                <a:gd name="connsiteX10" fmla="*/ 21244 w 41208"/>
                <a:gd name="connsiteY10" fmla="*/ 45311 h 91142"/>
                <a:gd name="connsiteX11" fmla="*/ 21244 w 41208"/>
                <a:gd name="connsiteY11" fmla="*/ 45311 h 91142"/>
                <a:gd name="connsiteX12" fmla="*/ 21244 w 41208"/>
                <a:gd name="connsiteY12" fmla="*/ 45311 h 91142"/>
                <a:gd name="connsiteX13" fmla="*/ 21244 w 41208"/>
                <a:gd name="connsiteY13" fmla="*/ 45311 h 91142"/>
                <a:gd name="connsiteX14" fmla="*/ 21244 w 41208"/>
                <a:gd name="connsiteY14" fmla="*/ 45311 h 91142"/>
                <a:gd name="connsiteX15" fmla="*/ 35577 w 41208"/>
                <a:gd name="connsiteY15" fmla="*/ 79194 h 91142"/>
                <a:gd name="connsiteX16" fmla="*/ 41208 w 41208"/>
                <a:gd name="connsiteY16" fmla="*/ 90972 h 91142"/>
                <a:gd name="connsiteX17" fmla="*/ 40952 w 41208"/>
                <a:gd name="connsiteY17" fmla="*/ 91143 h 91142"/>
                <a:gd name="connsiteX18" fmla="*/ 33957 w 41208"/>
                <a:gd name="connsiteY18" fmla="*/ 79962 h 9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208" h="91142">
                  <a:moveTo>
                    <a:pt x="33957" y="79877"/>
                  </a:moveTo>
                  <a:cubicBezTo>
                    <a:pt x="27472" y="69379"/>
                    <a:pt x="21159" y="58710"/>
                    <a:pt x="15699" y="47700"/>
                  </a:cubicBezTo>
                  <a:lnTo>
                    <a:pt x="15699" y="47700"/>
                  </a:lnTo>
                  <a:cubicBezTo>
                    <a:pt x="15699" y="47700"/>
                    <a:pt x="15699" y="47700"/>
                    <a:pt x="15699" y="47700"/>
                  </a:cubicBezTo>
                  <a:lnTo>
                    <a:pt x="15699" y="47700"/>
                  </a:lnTo>
                  <a:cubicBezTo>
                    <a:pt x="15699" y="47700"/>
                    <a:pt x="15699" y="47700"/>
                    <a:pt x="15699" y="47700"/>
                  </a:cubicBezTo>
                  <a:cubicBezTo>
                    <a:pt x="11091" y="36264"/>
                    <a:pt x="7167" y="24486"/>
                    <a:pt x="3669" y="12707"/>
                  </a:cubicBezTo>
                  <a:cubicBezTo>
                    <a:pt x="2389" y="8525"/>
                    <a:pt x="1195" y="4258"/>
                    <a:pt x="0" y="76"/>
                  </a:cubicBezTo>
                  <a:cubicBezTo>
                    <a:pt x="0" y="76"/>
                    <a:pt x="256" y="-95"/>
                    <a:pt x="256" y="76"/>
                  </a:cubicBezTo>
                  <a:cubicBezTo>
                    <a:pt x="1877" y="4087"/>
                    <a:pt x="3583" y="8099"/>
                    <a:pt x="5375" y="12110"/>
                  </a:cubicBezTo>
                  <a:cubicBezTo>
                    <a:pt x="10324" y="23376"/>
                    <a:pt x="15869" y="34301"/>
                    <a:pt x="21244" y="45311"/>
                  </a:cubicBezTo>
                  <a:lnTo>
                    <a:pt x="21244" y="45311"/>
                  </a:lnTo>
                  <a:cubicBezTo>
                    <a:pt x="21244" y="45311"/>
                    <a:pt x="21244" y="45311"/>
                    <a:pt x="21244" y="45311"/>
                  </a:cubicBezTo>
                  <a:lnTo>
                    <a:pt x="21244" y="45311"/>
                  </a:lnTo>
                  <a:cubicBezTo>
                    <a:pt x="21244" y="45311"/>
                    <a:pt x="21244" y="45311"/>
                    <a:pt x="21244" y="45311"/>
                  </a:cubicBezTo>
                  <a:cubicBezTo>
                    <a:pt x="25851" y="56662"/>
                    <a:pt x="30458" y="68013"/>
                    <a:pt x="35577" y="79194"/>
                  </a:cubicBezTo>
                  <a:cubicBezTo>
                    <a:pt x="37454" y="83120"/>
                    <a:pt x="39331" y="87046"/>
                    <a:pt x="41208" y="90972"/>
                  </a:cubicBezTo>
                  <a:cubicBezTo>
                    <a:pt x="41208" y="90972"/>
                    <a:pt x="41038" y="91143"/>
                    <a:pt x="40952" y="91143"/>
                  </a:cubicBezTo>
                  <a:cubicBezTo>
                    <a:pt x="38564" y="87473"/>
                    <a:pt x="36260" y="83717"/>
                    <a:pt x="33957" y="79962"/>
                  </a:cubicBezTo>
                  <a:close/>
                </a:path>
              </a:pathLst>
            </a:custGeom>
            <a:grpFill/>
            <a:ln w="8532" cap="flat">
              <a:noFill/>
              <a:prstDash val="solid"/>
              <a:miter/>
            </a:ln>
          </p:spPr>
          <p:txBody>
            <a:bodyPr rtlCol="0" anchor="ctr"/>
            <a:lstStyle/>
            <a:p>
              <a:endParaRPr lang="en-US"/>
            </a:p>
          </p:txBody>
        </p:sp>
        <p:sp>
          <p:nvSpPr>
            <p:cNvPr id="1605" name="Freeform 1604">
              <a:extLst>
                <a:ext uri="{FF2B5EF4-FFF2-40B4-BE49-F238E27FC236}">
                  <a16:creationId xmlns:a16="http://schemas.microsoft.com/office/drawing/2014/main" id="{56C01C33-E192-80CB-0F84-CCB26C2C3DC0}"/>
                </a:ext>
              </a:extLst>
            </p:cNvPr>
            <p:cNvSpPr/>
            <p:nvPr/>
          </p:nvSpPr>
          <p:spPr>
            <a:xfrm>
              <a:off x="8383662" y="1987237"/>
              <a:ext cx="121747" cy="41223"/>
            </a:xfrm>
            <a:custGeom>
              <a:avLst/>
              <a:gdLst>
                <a:gd name="connsiteX0" fmla="*/ 60576 w 121747"/>
                <a:gd name="connsiteY0" fmla="*/ 22020 h 41223"/>
                <a:gd name="connsiteX1" fmla="*/ 60490 w 121747"/>
                <a:gd name="connsiteY1" fmla="*/ 22020 h 41223"/>
                <a:gd name="connsiteX2" fmla="*/ 60405 w 121747"/>
                <a:gd name="connsiteY2" fmla="*/ 22020 h 41223"/>
                <a:gd name="connsiteX3" fmla="*/ 60405 w 121747"/>
                <a:gd name="connsiteY3" fmla="*/ 22020 h 41223"/>
                <a:gd name="connsiteX4" fmla="*/ 15954 w 121747"/>
                <a:gd name="connsiteY4" fmla="*/ 5718 h 41223"/>
                <a:gd name="connsiteX5" fmla="*/ 0 w 121747"/>
                <a:gd name="connsiteY5" fmla="*/ 256 h 41223"/>
                <a:gd name="connsiteX6" fmla="*/ 0 w 121747"/>
                <a:gd name="connsiteY6" fmla="*/ 0 h 41223"/>
                <a:gd name="connsiteX7" fmla="*/ 16466 w 121747"/>
                <a:gd name="connsiteY7" fmla="*/ 4011 h 41223"/>
                <a:gd name="connsiteX8" fmla="*/ 62282 w 121747"/>
                <a:gd name="connsiteY8" fmla="*/ 16302 h 41223"/>
                <a:gd name="connsiteX9" fmla="*/ 62282 w 121747"/>
                <a:gd name="connsiteY9" fmla="*/ 16302 h 41223"/>
                <a:gd name="connsiteX10" fmla="*/ 62282 w 121747"/>
                <a:gd name="connsiteY10" fmla="*/ 16302 h 41223"/>
                <a:gd name="connsiteX11" fmla="*/ 62282 w 121747"/>
                <a:gd name="connsiteY11" fmla="*/ 16302 h 41223"/>
                <a:gd name="connsiteX12" fmla="*/ 106220 w 121747"/>
                <a:gd name="connsiteY12" fmla="*/ 34225 h 41223"/>
                <a:gd name="connsiteX13" fmla="*/ 121748 w 121747"/>
                <a:gd name="connsiteY13" fmla="*/ 40967 h 41223"/>
                <a:gd name="connsiteX14" fmla="*/ 121662 w 121747"/>
                <a:gd name="connsiteY14" fmla="*/ 41223 h 41223"/>
                <a:gd name="connsiteX15" fmla="*/ 105708 w 121747"/>
                <a:gd name="connsiteY15" fmla="*/ 35932 h 41223"/>
                <a:gd name="connsiteX16" fmla="*/ 60405 w 121747"/>
                <a:gd name="connsiteY16" fmla="*/ 22105 h 41223"/>
                <a:gd name="connsiteX17" fmla="*/ 60405 w 121747"/>
                <a:gd name="connsiteY17" fmla="*/ 22105 h 41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747" h="41223">
                  <a:moveTo>
                    <a:pt x="60576" y="22020"/>
                  </a:moveTo>
                  <a:lnTo>
                    <a:pt x="60490" y="22020"/>
                  </a:lnTo>
                  <a:cubicBezTo>
                    <a:pt x="60490" y="22020"/>
                    <a:pt x="60405" y="22020"/>
                    <a:pt x="60405" y="22020"/>
                  </a:cubicBezTo>
                  <a:lnTo>
                    <a:pt x="60405" y="22020"/>
                  </a:lnTo>
                  <a:cubicBezTo>
                    <a:pt x="45645" y="16558"/>
                    <a:pt x="30885" y="10925"/>
                    <a:pt x="15954" y="5718"/>
                  </a:cubicBezTo>
                  <a:lnTo>
                    <a:pt x="0" y="256"/>
                  </a:lnTo>
                  <a:cubicBezTo>
                    <a:pt x="0" y="256"/>
                    <a:pt x="0" y="0"/>
                    <a:pt x="0" y="0"/>
                  </a:cubicBezTo>
                  <a:lnTo>
                    <a:pt x="16466" y="4011"/>
                  </a:lnTo>
                  <a:cubicBezTo>
                    <a:pt x="31824" y="7767"/>
                    <a:pt x="47181" y="11693"/>
                    <a:pt x="62282" y="16302"/>
                  </a:cubicBezTo>
                  <a:lnTo>
                    <a:pt x="62282" y="16302"/>
                  </a:lnTo>
                  <a:cubicBezTo>
                    <a:pt x="62282" y="16302"/>
                    <a:pt x="62282" y="16302"/>
                    <a:pt x="62282" y="16302"/>
                  </a:cubicBezTo>
                  <a:lnTo>
                    <a:pt x="62282" y="16302"/>
                  </a:lnTo>
                  <a:cubicBezTo>
                    <a:pt x="77127" y="21764"/>
                    <a:pt x="91716" y="27909"/>
                    <a:pt x="106220" y="34225"/>
                  </a:cubicBezTo>
                  <a:lnTo>
                    <a:pt x="121748" y="40967"/>
                  </a:lnTo>
                  <a:cubicBezTo>
                    <a:pt x="121748" y="40967"/>
                    <a:pt x="121748" y="41223"/>
                    <a:pt x="121662" y="41223"/>
                  </a:cubicBezTo>
                  <a:lnTo>
                    <a:pt x="105708" y="35932"/>
                  </a:lnTo>
                  <a:cubicBezTo>
                    <a:pt x="90692" y="31152"/>
                    <a:pt x="75506" y="26714"/>
                    <a:pt x="60405" y="22105"/>
                  </a:cubicBezTo>
                  <a:lnTo>
                    <a:pt x="60405" y="22105"/>
                  </a:lnTo>
                  <a:close/>
                </a:path>
              </a:pathLst>
            </a:custGeom>
            <a:grpFill/>
            <a:ln w="8532" cap="flat">
              <a:noFill/>
              <a:prstDash val="solid"/>
              <a:miter/>
            </a:ln>
          </p:spPr>
          <p:txBody>
            <a:bodyPr rtlCol="0" anchor="ctr"/>
            <a:lstStyle/>
            <a:p>
              <a:endParaRPr lang="en-US"/>
            </a:p>
          </p:txBody>
        </p:sp>
        <p:sp>
          <p:nvSpPr>
            <p:cNvPr id="1606" name="Freeform 1605">
              <a:extLst>
                <a:ext uri="{FF2B5EF4-FFF2-40B4-BE49-F238E27FC236}">
                  <a16:creationId xmlns:a16="http://schemas.microsoft.com/office/drawing/2014/main" id="{C4877E11-0229-7F71-C972-1204D0C4681C}"/>
                </a:ext>
              </a:extLst>
            </p:cNvPr>
            <p:cNvSpPr/>
            <p:nvPr/>
          </p:nvSpPr>
          <p:spPr>
            <a:xfrm>
              <a:off x="8364977" y="1990309"/>
              <a:ext cx="123709" cy="36955"/>
            </a:xfrm>
            <a:custGeom>
              <a:avLst/>
              <a:gdLst>
                <a:gd name="connsiteX0" fmla="*/ 61429 w 123709"/>
                <a:gd name="connsiteY0" fmla="*/ 20484 h 36955"/>
                <a:gd name="connsiteX1" fmla="*/ 61343 w 123709"/>
                <a:gd name="connsiteY1" fmla="*/ 20484 h 36955"/>
                <a:gd name="connsiteX2" fmla="*/ 61258 w 123709"/>
                <a:gd name="connsiteY2" fmla="*/ 20484 h 36955"/>
                <a:gd name="connsiteX3" fmla="*/ 61258 w 123709"/>
                <a:gd name="connsiteY3" fmla="*/ 20484 h 36955"/>
                <a:gd name="connsiteX4" fmla="*/ 16125 w 123709"/>
                <a:gd name="connsiteY4" fmla="*/ 5377 h 36955"/>
                <a:gd name="connsiteX5" fmla="*/ 0 w 123709"/>
                <a:gd name="connsiteY5" fmla="*/ 256 h 36955"/>
                <a:gd name="connsiteX6" fmla="*/ 0 w 123709"/>
                <a:gd name="connsiteY6" fmla="*/ 0 h 36955"/>
                <a:gd name="connsiteX7" fmla="*/ 16552 w 123709"/>
                <a:gd name="connsiteY7" fmla="*/ 3670 h 36955"/>
                <a:gd name="connsiteX8" fmla="*/ 62879 w 123709"/>
                <a:gd name="connsiteY8" fmla="*/ 14680 h 36955"/>
                <a:gd name="connsiteX9" fmla="*/ 62879 w 123709"/>
                <a:gd name="connsiteY9" fmla="*/ 14680 h 36955"/>
                <a:gd name="connsiteX10" fmla="*/ 62879 w 123709"/>
                <a:gd name="connsiteY10" fmla="*/ 14680 h 36955"/>
                <a:gd name="connsiteX11" fmla="*/ 62879 w 123709"/>
                <a:gd name="connsiteY11" fmla="*/ 14680 h 36955"/>
                <a:gd name="connsiteX12" fmla="*/ 62879 w 123709"/>
                <a:gd name="connsiteY12" fmla="*/ 14680 h 36955"/>
                <a:gd name="connsiteX13" fmla="*/ 107756 w 123709"/>
                <a:gd name="connsiteY13" fmla="*/ 30725 h 36955"/>
                <a:gd name="connsiteX14" fmla="*/ 123710 w 123709"/>
                <a:gd name="connsiteY14" fmla="*/ 36700 h 36955"/>
                <a:gd name="connsiteX15" fmla="*/ 123710 w 123709"/>
                <a:gd name="connsiteY15" fmla="*/ 36956 h 36955"/>
                <a:gd name="connsiteX16" fmla="*/ 107415 w 123709"/>
                <a:gd name="connsiteY16" fmla="*/ 32518 h 36955"/>
                <a:gd name="connsiteX17" fmla="*/ 61343 w 123709"/>
                <a:gd name="connsiteY17" fmla="*/ 20569 h 36955"/>
                <a:gd name="connsiteX18" fmla="*/ 61343 w 123709"/>
                <a:gd name="connsiteY18" fmla="*/ 20569 h 36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709" h="36955">
                  <a:moveTo>
                    <a:pt x="61429" y="20484"/>
                  </a:moveTo>
                  <a:lnTo>
                    <a:pt x="61343" y="20484"/>
                  </a:lnTo>
                  <a:cubicBezTo>
                    <a:pt x="61343" y="20484"/>
                    <a:pt x="61258" y="20484"/>
                    <a:pt x="61258" y="20484"/>
                  </a:cubicBezTo>
                  <a:lnTo>
                    <a:pt x="61258" y="20484"/>
                  </a:lnTo>
                  <a:cubicBezTo>
                    <a:pt x="46242" y="15448"/>
                    <a:pt x="31226" y="10413"/>
                    <a:pt x="16125" y="5377"/>
                  </a:cubicBezTo>
                  <a:lnTo>
                    <a:pt x="0" y="256"/>
                  </a:lnTo>
                  <a:cubicBezTo>
                    <a:pt x="0" y="256"/>
                    <a:pt x="0" y="0"/>
                    <a:pt x="0" y="0"/>
                  </a:cubicBezTo>
                  <a:lnTo>
                    <a:pt x="16552" y="3670"/>
                  </a:lnTo>
                  <a:cubicBezTo>
                    <a:pt x="31994" y="7084"/>
                    <a:pt x="47522" y="10583"/>
                    <a:pt x="62879" y="14680"/>
                  </a:cubicBezTo>
                  <a:lnTo>
                    <a:pt x="62879" y="14680"/>
                  </a:lnTo>
                  <a:cubicBezTo>
                    <a:pt x="62879" y="14680"/>
                    <a:pt x="62879" y="14680"/>
                    <a:pt x="62879" y="14680"/>
                  </a:cubicBezTo>
                  <a:lnTo>
                    <a:pt x="62879" y="14680"/>
                  </a:lnTo>
                  <a:cubicBezTo>
                    <a:pt x="62879" y="14680"/>
                    <a:pt x="62879" y="14680"/>
                    <a:pt x="62879" y="14680"/>
                  </a:cubicBezTo>
                  <a:cubicBezTo>
                    <a:pt x="77980" y="19630"/>
                    <a:pt x="92825" y="25178"/>
                    <a:pt x="107756" y="30725"/>
                  </a:cubicBezTo>
                  <a:lnTo>
                    <a:pt x="123710" y="36700"/>
                  </a:lnTo>
                  <a:cubicBezTo>
                    <a:pt x="123710" y="36700"/>
                    <a:pt x="123710" y="36956"/>
                    <a:pt x="123710" y="36956"/>
                  </a:cubicBezTo>
                  <a:lnTo>
                    <a:pt x="107415" y="32518"/>
                  </a:lnTo>
                  <a:cubicBezTo>
                    <a:pt x="92058" y="28506"/>
                    <a:pt x="76701" y="24580"/>
                    <a:pt x="61343" y="20569"/>
                  </a:cubicBezTo>
                  <a:lnTo>
                    <a:pt x="61343" y="20569"/>
                  </a:lnTo>
                  <a:close/>
                </a:path>
              </a:pathLst>
            </a:custGeom>
            <a:grpFill/>
            <a:ln w="8532" cap="flat">
              <a:noFill/>
              <a:prstDash val="solid"/>
              <a:miter/>
            </a:ln>
          </p:spPr>
          <p:txBody>
            <a:bodyPr rtlCol="0" anchor="ctr"/>
            <a:lstStyle/>
            <a:p>
              <a:endParaRPr lang="en-US"/>
            </a:p>
          </p:txBody>
        </p:sp>
        <p:sp>
          <p:nvSpPr>
            <p:cNvPr id="1607" name="Freeform 1606">
              <a:extLst>
                <a:ext uri="{FF2B5EF4-FFF2-40B4-BE49-F238E27FC236}">
                  <a16:creationId xmlns:a16="http://schemas.microsoft.com/office/drawing/2014/main" id="{D005CACD-FB0D-F49C-DBD7-6935F48674CC}"/>
                </a:ext>
              </a:extLst>
            </p:cNvPr>
            <p:cNvSpPr/>
            <p:nvPr/>
          </p:nvSpPr>
          <p:spPr>
            <a:xfrm>
              <a:off x="8385113" y="1912433"/>
              <a:ext cx="7509" cy="36225"/>
            </a:xfrm>
            <a:custGeom>
              <a:avLst/>
              <a:gdLst>
                <a:gd name="connsiteX0" fmla="*/ 1365 w 7509"/>
                <a:gd name="connsiteY0" fmla="*/ 18388 h 36225"/>
                <a:gd name="connsiteX1" fmla="*/ 597 w 7509"/>
                <a:gd name="connsiteY1" fmla="*/ 4903 h 36225"/>
                <a:gd name="connsiteX2" fmla="*/ 0 w 7509"/>
                <a:gd name="connsiteY2" fmla="*/ 38 h 36225"/>
                <a:gd name="connsiteX3" fmla="*/ 256 w 7509"/>
                <a:gd name="connsiteY3" fmla="*/ 38 h 36225"/>
                <a:gd name="connsiteX4" fmla="*/ 2389 w 7509"/>
                <a:gd name="connsiteY4" fmla="*/ 4476 h 36225"/>
                <a:gd name="connsiteX5" fmla="*/ 7423 w 7509"/>
                <a:gd name="connsiteY5" fmla="*/ 17449 h 36225"/>
                <a:gd name="connsiteX6" fmla="*/ 7423 w 7509"/>
                <a:gd name="connsiteY6" fmla="*/ 17449 h 36225"/>
                <a:gd name="connsiteX7" fmla="*/ 7423 w 7509"/>
                <a:gd name="connsiteY7" fmla="*/ 17449 h 36225"/>
                <a:gd name="connsiteX8" fmla="*/ 7423 w 7509"/>
                <a:gd name="connsiteY8" fmla="*/ 17449 h 36225"/>
                <a:gd name="connsiteX9" fmla="*/ 7423 w 7509"/>
                <a:gd name="connsiteY9" fmla="*/ 17449 h 36225"/>
                <a:gd name="connsiteX10" fmla="*/ 6825 w 7509"/>
                <a:gd name="connsiteY10" fmla="*/ 31361 h 36225"/>
                <a:gd name="connsiteX11" fmla="*/ 6228 w 7509"/>
                <a:gd name="connsiteY11" fmla="*/ 36226 h 36225"/>
                <a:gd name="connsiteX12" fmla="*/ 5972 w 7509"/>
                <a:gd name="connsiteY12" fmla="*/ 36226 h 36225"/>
                <a:gd name="connsiteX13" fmla="*/ 5033 w 7509"/>
                <a:gd name="connsiteY13" fmla="*/ 31446 h 36225"/>
                <a:gd name="connsiteX14" fmla="*/ 1450 w 7509"/>
                <a:gd name="connsiteY14" fmla="*/ 18388 h 36225"/>
                <a:gd name="connsiteX15" fmla="*/ 1450 w 7509"/>
                <a:gd name="connsiteY15" fmla="*/ 18388 h 36225"/>
                <a:gd name="connsiteX16" fmla="*/ 1450 w 7509"/>
                <a:gd name="connsiteY16" fmla="*/ 18388 h 36225"/>
                <a:gd name="connsiteX17" fmla="*/ 1450 w 7509"/>
                <a:gd name="connsiteY17" fmla="*/ 18388 h 36225"/>
                <a:gd name="connsiteX18" fmla="*/ 1450 w 7509"/>
                <a:gd name="connsiteY18" fmla="*/ 18388 h 3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509" h="36225">
                  <a:moveTo>
                    <a:pt x="1365" y="18388"/>
                  </a:moveTo>
                  <a:cubicBezTo>
                    <a:pt x="1109" y="13950"/>
                    <a:pt x="1024" y="9426"/>
                    <a:pt x="597" y="4903"/>
                  </a:cubicBezTo>
                  <a:cubicBezTo>
                    <a:pt x="426" y="3281"/>
                    <a:pt x="170" y="1660"/>
                    <a:pt x="0" y="38"/>
                  </a:cubicBezTo>
                  <a:cubicBezTo>
                    <a:pt x="0" y="38"/>
                    <a:pt x="256" y="-47"/>
                    <a:pt x="256" y="38"/>
                  </a:cubicBezTo>
                  <a:cubicBezTo>
                    <a:pt x="938" y="1489"/>
                    <a:pt x="1706" y="2940"/>
                    <a:pt x="2389" y="4476"/>
                  </a:cubicBezTo>
                  <a:cubicBezTo>
                    <a:pt x="4351" y="8658"/>
                    <a:pt x="6228" y="13011"/>
                    <a:pt x="7423" y="17449"/>
                  </a:cubicBezTo>
                  <a:lnTo>
                    <a:pt x="7423" y="17449"/>
                  </a:lnTo>
                  <a:cubicBezTo>
                    <a:pt x="7423" y="17449"/>
                    <a:pt x="7423" y="17449"/>
                    <a:pt x="7423" y="17449"/>
                  </a:cubicBezTo>
                  <a:lnTo>
                    <a:pt x="7423" y="17449"/>
                  </a:lnTo>
                  <a:cubicBezTo>
                    <a:pt x="7423" y="17449"/>
                    <a:pt x="7423" y="17449"/>
                    <a:pt x="7423" y="17449"/>
                  </a:cubicBezTo>
                  <a:cubicBezTo>
                    <a:pt x="7678" y="22143"/>
                    <a:pt x="7337" y="26752"/>
                    <a:pt x="6825" y="31361"/>
                  </a:cubicBezTo>
                  <a:cubicBezTo>
                    <a:pt x="6654" y="32982"/>
                    <a:pt x="6484" y="34604"/>
                    <a:pt x="6228" y="36226"/>
                  </a:cubicBezTo>
                  <a:cubicBezTo>
                    <a:pt x="6228" y="36226"/>
                    <a:pt x="5972" y="36226"/>
                    <a:pt x="5972" y="36226"/>
                  </a:cubicBezTo>
                  <a:cubicBezTo>
                    <a:pt x="5716" y="34604"/>
                    <a:pt x="5375" y="32982"/>
                    <a:pt x="5033" y="31446"/>
                  </a:cubicBezTo>
                  <a:cubicBezTo>
                    <a:pt x="4010" y="27008"/>
                    <a:pt x="2645" y="22655"/>
                    <a:pt x="1450" y="18388"/>
                  </a:cubicBezTo>
                  <a:lnTo>
                    <a:pt x="1450" y="18388"/>
                  </a:lnTo>
                  <a:cubicBezTo>
                    <a:pt x="1450" y="18388"/>
                    <a:pt x="1450" y="18388"/>
                    <a:pt x="1450" y="18388"/>
                  </a:cubicBezTo>
                  <a:lnTo>
                    <a:pt x="1450" y="18388"/>
                  </a:lnTo>
                  <a:cubicBezTo>
                    <a:pt x="1450" y="18388"/>
                    <a:pt x="1450" y="18388"/>
                    <a:pt x="1450" y="18388"/>
                  </a:cubicBezTo>
                  <a:close/>
                </a:path>
              </a:pathLst>
            </a:custGeom>
            <a:grpFill/>
            <a:ln w="8532" cap="flat">
              <a:noFill/>
              <a:prstDash val="solid"/>
              <a:miter/>
            </a:ln>
          </p:spPr>
          <p:txBody>
            <a:bodyPr rtlCol="0" anchor="ctr"/>
            <a:lstStyle/>
            <a:p>
              <a:endParaRPr lang="en-US"/>
            </a:p>
          </p:txBody>
        </p:sp>
        <p:sp>
          <p:nvSpPr>
            <p:cNvPr id="1608" name="Freeform 1607">
              <a:extLst>
                <a:ext uri="{FF2B5EF4-FFF2-40B4-BE49-F238E27FC236}">
                  <a16:creationId xmlns:a16="http://schemas.microsoft.com/office/drawing/2014/main" id="{5C1447AE-1414-39AE-023B-47EA9AFF9AEA}"/>
                </a:ext>
              </a:extLst>
            </p:cNvPr>
            <p:cNvSpPr/>
            <p:nvPr/>
          </p:nvSpPr>
          <p:spPr>
            <a:xfrm>
              <a:off x="8363613" y="1923529"/>
              <a:ext cx="6484" cy="19791"/>
            </a:xfrm>
            <a:custGeom>
              <a:avLst/>
              <a:gdLst>
                <a:gd name="connsiteX0" fmla="*/ 6143 w 6484"/>
                <a:gd name="connsiteY0" fmla="*/ 9000 h 19791"/>
                <a:gd name="connsiteX1" fmla="*/ 6484 w 6484"/>
                <a:gd name="connsiteY1" fmla="*/ 16937 h 19791"/>
                <a:gd name="connsiteX2" fmla="*/ 6484 w 6484"/>
                <a:gd name="connsiteY2" fmla="*/ 19753 h 19791"/>
                <a:gd name="connsiteX3" fmla="*/ 6313 w 6484"/>
                <a:gd name="connsiteY3" fmla="*/ 19753 h 19791"/>
                <a:gd name="connsiteX4" fmla="*/ 4778 w 6484"/>
                <a:gd name="connsiteY4" fmla="*/ 17364 h 19791"/>
                <a:gd name="connsiteX5" fmla="*/ 341 w 6484"/>
                <a:gd name="connsiteY5" fmla="*/ 10792 h 19791"/>
                <a:gd name="connsiteX6" fmla="*/ 341 w 6484"/>
                <a:gd name="connsiteY6" fmla="*/ 10792 h 19791"/>
                <a:gd name="connsiteX7" fmla="*/ 341 w 6484"/>
                <a:gd name="connsiteY7" fmla="*/ 10792 h 19791"/>
                <a:gd name="connsiteX8" fmla="*/ 341 w 6484"/>
                <a:gd name="connsiteY8" fmla="*/ 10792 h 19791"/>
                <a:gd name="connsiteX9" fmla="*/ 341 w 6484"/>
                <a:gd name="connsiteY9" fmla="*/ 10792 h 19791"/>
                <a:gd name="connsiteX10" fmla="*/ 0 w 6484"/>
                <a:gd name="connsiteY10" fmla="*/ 2854 h 19791"/>
                <a:gd name="connsiteX11" fmla="*/ 0 w 6484"/>
                <a:gd name="connsiteY11" fmla="*/ 38 h 19791"/>
                <a:gd name="connsiteX12" fmla="*/ 171 w 6484"/>
                <a:gd name="connsiteY12" fmla="*/ 38 h 19791"/>
                <a:gd name="connsiteX13" fmla="*/ 1706 w 6484"/>
                <a:gd name="connsiteY13" fmla="*/ 2342 h 19791"/>
                <a:gd name="connsiteX14" fmla="*/ 6143 w 6484"/>
                <a:gd name="connsiteY14" fmla="*/ 8914 h 19791"/>
                <a:gd name="connsiteX15" fmla="*/ 6143 w 6484"/>
                <a:gd name="connsiteY15" fmla="*/ 8914 h 19791"/>
                <a:gd name="connsiteX16" fmla="*/ 6143 w 6484"/>
                <a:gd name="connsiteY16" fmla="*/ 8914 h 19791"/>
                <a:gd name="connsiteX17" fmla="*/ 6143 w 6484"/>
                <a:gd name="connsiteY17" fmla="*/ 8914 h 19791"/>
                <a:gd name="connsiteX18" fmla="*/ 6143 w 6484"/>
                <a:gd name="connsiteY18" fmla="*/ 8914 h 1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84" h="19791">
                  <a:moveTo>
                    <a:pt x="6143" y="9000"/>
                  </a:moveTo>
                  <a:cubicBezTo>
                    <a:pt x="6484" y="11560"/>
                    <a:pt x="6399" y="14291"/>
                    <a:pt x="6484" y="16937"/>
                  </a:cubicBezTo>
                  <a:lnTo>
                    <a:pt x="6484" y="19753"/>
                  </a:lnTo>
                  <a:cubicBezTo>
                    <a:pt x="6484" y="19753"/>
                    <a:pt x="6399" y="19839"/>
                    <a:pt x="6313" y="19753"/>
                  </a:cubicBezTo>
                  <a:lnTo>
                    <a:pt x="4778" y="17364"/>
                  </a:lnTo>
                  <a:cubicBezTo>
                    <a:pt x="3242" y="15230"/>
                    <a:pt x="1621" y="13011"/>
                    <a:pt x="341" y="10792"/>
                  </a:cubicBezTo>
                  <a:cubicBezTo>
                    <a:pt x="341" y="10792"/>
                    <a:pt x="341" y="10792"/>
                    <a:pt x="341" y="10792"/>
                  </a:cubicBezTo>
                  <a:cubicBezTo>
                    <a:pt x="341" y="10792"/>
                    <a:pt x="341" y="10792"/>
                    <a:pt x="341" y="10792"/>
                  </a:cubicBezTo>
                  <a:cubicBezTo>
                    <a:pt x="341" y="10792"/>
                    <a:pt x="341" y="10792"/>
                    <a:pt x="341" y="10792"/>
                  </a:cubicBezTo>
                  <a:cubicBezTo>
                    <a:pt x="341" y="10792"/>
                    <a:pt x="341" y="10792"/>
                    <a:pt x="341" y="10792"/>
                  </a:cubicBezTo>
                  <a:cubicBezTo>
                    <a:pt x="0" y="8231"/>
                    <a:pt x="85" y="5500"/>
                    <a:pt x="0" y="2854"/>
                  </a:cubicBezTo>
                  <a:lnTo>
                    <a:pt x="0" y="38"/>
                  </a:lnTo>
                  <a:cubicBezTo>
                    <a:pt x="0" y="38"/>
                    <a:pt x="85" y="-47"/>
                    <a:pt x="171" y="38"/>
                  </a:cubicBezTo>
                  <a:lnTo>
                    <a:pt x="1706" y="2342"/>
                  </a:lnTo>
                  <a:cubicBezTo>
                    <a:pt x="3242" y="4561"/>
                    <a:pt x="4863" y="6695"/>
                    <a:pt x="6143" y="8914"/>
                  </a:cubicBezTo>
                  <a:cubicBezTo>
                    <a:pt x="6143" y="8914"/>
                    <a:pt x="6143" y="8914"/>
                    <a:pt x="6143" y="8914"/>
                  </a:cubicBezTo>
                  <a:cubicBezTo>
                    <a:pt x="6143" y="8914"/>
                    <a:pt x="6143" y="8914"/>
                    <a:pt x="6143" y="8914"/>
                  </a:cubicBezTo>
                  <a:cubicBezTo>
                    <a:pt x="6143" y="8914"/>
                    <a:pt x="6143" y="8914"/>
                    <a:pt x="6143" y="8914"/>
                  </a:cubicBezTo>
                  <a:lnTo>
                    <a:pt x="6143" y="8914"/>
                  </a:lnTo>
                  <a:close/>
                </a:path>
              </a:pathLst>
            </a:custGeom>
            <a:grpFill/>
            <a:ln w="8532" cap="flat">
              <a:noFill/>
              <a:prstDash val="solid"/>
              <a:miter/>
            </a:ln>
          </p:spPr>
          <p:txBody>
            <a:bodyPr rtlCol="0" anchor="ctr"/>
            <a:lstStyle/>
            <a:p>
              <a:endParaRPr lang="en-US"/>
            </a:p>
          </p:txBody>
        </p:sp>
        <p:sp>
          <p:nvSpPr>
            <p:cNvPr id="1609" name="Freeform 1608">
              <a:extLst>
                <a:ext uri="{FF2B5EF4-FFF2-40B4-BE49-F238E27FC236}">
                  <a16:creationId xmlns:a16="http://schemas.microsoft.com/office/drawing/2014/main" id="{DDFA11AA-BD45-C585-BA5D-EF68EDD7E72B}"/>
                </a:ext>
              </a:extLst>
            </p:cNvPr>
            <p:cNvSpPr/>
            <p:nvPr/>
          </p:nvSpPr>
          <p:spPr>
            <a:xfrm>
              <a:off x="8416509" y="2086613"/>
              <a:ext cx="70578" cy="288590"/>
            </a:xfrm>
            <a:custGeom>
              <a:avLst/>
              <a:gdLst>
                <a:gd name="connsiteX0" fmla="*/ 19452 w 70578"/>
                <a:gd name="connsiteY0" fmla="*/ 208390 h 288590"/>
                <a:gd name="connsiteX1" fmla="*/ 4095 w 70578"/>
                <a:gd name="connsiteY1" fmla="*/ 108106 h 288590"/>
                <a:gd name="connsiteX2" fmla="*/ 0 w 70578"/>
                <a:gd name="connsiteY2" fmla="*/ 36242 h 288590"/>
                <a:gd name="connsiteX3" fmla="*/ 256 w 70578"/>
                <a:gd name="connsiteY3" fmla="*/ 36242 h 288590"/>
                <a:gd name="connsiteX4" fmla="*/ 5972 w 70578"/>
                <a:gd name="connsiteY4" fmla="*/ 108362 h 288590"/>
                <a:gd name="connsiteX5" fmla="*/ 23718 w 70578"/>
                <a:gd name="connsiteY5" fmla="*/ 207878 h 288590"/>
                <a:gd name="connsiteX6" fmla="*/ 40099 w 70578"/>
                <a:gd name="connsiteY6" fmla="*/ 254990 h 288590"/>
                <a:gd name="connsiteX7" fmla="*/ 54432 w 70578"/>
                <a:gd name="connsiteY7" fmla="*/ 274791 h 288590"/>
                <a:gd name="connsiteX8" fmla="*/ 58954 w 70578"/>
                <a:gd name="connsiteY8" fmla="*/ 278888 h 288590"/>
                <a:gd name="connsiteX9" fmla="*/ 59466 w 70578"/>
                <a:gd name="connsiteY9" fmla="*/ 279315 h 288590"/>
                <a:gd name="connsiteX10" fmla="*/ 59466 w 70578"/>
                <a:gd name="connsiteY10" fmla="*/ 279315 h 288590"/>
                <a:gd name="connsiteX11" fmla="*/ 59466 w 70578"/>
                <a:gd name="connsiteY11" fmla="*/ 279315 h 288590"/>
                <a:gd name="connsiteX12" fmla="*/ 59466 w 70578"/>
                <a:gd name="connsiteY12" fmla="*/ 279315 h 288590"/>
                <a:gd name="connsiteX13" fmla="*/ 59466 w 70578"/>
                <a:gd name="connsiteY13" fmla="*/ 279315 h 288590"/>
                <a:gd name="connsiteX14" fmla="*/ 59892 w 70578"/>
                <a:gd name="connsiteY14" fmla="*/ 278290 h 288590"/>
                <a:gd name="connsiteX15" fmla="*/ 61002 w 70578"/>
                <a:gd name="connsiteY15" fmla="*/ 275474 h 288590"/>
                <a:gd name="connsiteX16" fmla="*/ 62708 w 70578"/>
                <a:gd name="connsiteY16" fmla="*/ 269756 h 288590"/>
                <a:gd name="connsiteX17" fmla="*/ 62708 w 70578"/>
                <a:gd name="connsiteY17" fmla="*/ 269756 h 288590"/>
                <a:gd name="connsiteX18" fmla="*/ 62708 w 70578"/>
                <a:gd name="connsiteY18" fmla="*/ 269585 h 288590"/>
                <a:gd name="connsiteX19" fmla="*/ 62708 w 70578"/>
                <a:gd name="connsiteY19" fmla="*/ 269414 h 288590"/>
                <a:gd name="connsiteX20" fmla="*/ 62708 w 70578"/>
                <a:gd name="connsiteY20" fmla="*/ 269414 h 288590"/>
                <a:gd name="connsiteX21" fmla="*/ 64755 w 70578"/>
                <a:gd name="connsiteY21" fmla="*/ 245090 h 288590"/>
                <a:gd name="connsiteX22" fmla="*/ 62623 w 70578"/>
                <a:gd name="connsiteY22" fmla="*/ 220083 h 288590"/>
                <a:gd name="connsiteX23" fmla="*/ 55968 w 70578"/>
                <a:gd name="connsiteY23" fmla="*/ 169983 h 288590"/>
                <a:gd name="connsiteX24" fmla="*/ 36857 w 70578"/>
                <a:gd name="connsiteY24" fmla="*/ 70638 h 288590"/>
                <a:gd name="connsiteX25" fmla="*/ 20049 w 70578"/>
                <a:gd name="connsiteY25" fmla="*/ 225 h 288590"/>
                <a:gd name="connsiteX26" fmla="*/ 20306 w 70578"/>
                <a:gd name="connsiteY26" fmla="*/ 225 h 288590"/>
                <a:gd name="connsiteX27" fmla="*/ 38478 w 70578"/>
                <a:gd name="connsiteY27" fmla="*/ 69870 h 288590"/>
                <a:gd name="connsiteX28" fmla="*/ 59978 w 70578"/>
                <a:gd name="connsiteY28" fmla="*/ 169044 h 288590"/>
                <a:gd name="connsiteX29" fmla="*/ 67742 w 70578"/>
                <a:gd name="connsiteY29" fmla="*/ 219229 h 288590"/>
                <a:gd name="connsiteX30" fmla="*/ 70387 w 70578"/>
                <a:gd name="connsiteY30" fmla="*/ 244663 h 288590"/>
                <a:gd name="connsiteX31" fmla="*/ 68680 w 70578"/>
                <a:gd name="connsiteY31" fmla="*/ 270694 h 288590"/>
                <a:gd name="connsiteX32" fmla="*/ 68680 w 70578"/>
                <a:gd name="connsiteY32" fmla="*/ 270694 h 288590"/>
                <a:gd name="connsiteX33" fmla="*/ 68595 w 70578"/>
                <a:gd name="connsiteY33" fmla="*/ 271206 h 288590"/>
                <a:gd name="connsiteX34" fmla="*/ 68595 w 70578"/>
                <a:gd name="connsiteY34" fmla="*/ 271719 h 288590"/>
                <a:gd name="connsiteX35" fmla="*/ 68509 w 70578"/>
                <a:gd name="connsiteY35" fmla="*/ 271719 h 288590"/>
                <a:gd name="connsiteX36" fmla="*/ 66462 w 70578"/>
                <a:gd name="connsiteY36" fmla="*/ 278034 h 288590"/>
                <a:gd name="connsiteX37" fmla="*/ 65182 w 70578"/>
                <a:gd name="connsiteY37" fmla="*/ 281107 h 288590"/>
                <a:gd name="connsiteX38" fmla="*/ 64841 w 70578"/>
                <a:gd name="connsiteY38" fmla="*/ 281960 h 288590"/>
                <a:gd name="connsiteX39" fmla="*/ 64158 w 70578"/>
                <a:gd name="connsiteY39" fmla="*/ 283326 h 288590"/>
                <a:gd name="connsiteX40" fmla="*/ 62708 w 70578"/>
                <a:gd name="connsiteY40" fmla="*/ 286057 h 288590"/>
                <a:gd name="connsiteX41" fmla="*/ 62025 w 70578"/>
                <a:gd name="connsiteY41" fmla="*/ 287423 h 288590"/>
                <a:gd name="connsiteX42" fmla="*/ 61684 w 70578"/>
                <a:gd name="connsiteY42" fmla="*/ 288106 h 288590"/>
                <a:gd name="connsiteX43" fmla="*/ 61513 w 70578"/>
                <a:gd name="connsiteY43" fmla="*/ 288447 h 288590"/>
                <a:gd name="connsiteX44" fmla="*/ 61258 w 70578"/>
                <a:gd name="connsiteY44" fmla="*/ 288532 h 288590"/>
                <a:gd name="connsiteX45" fmla="*/ 58869 w 70578"/>
                <a:gd name="connsiteY45" fmla="*/ 286569 h 288590"/>
                <a:gd name="connsiteX46" fmla="*/ 54774 w 70578"/>
                <a:gd name="connsiteY46" fmla="*/ 283241 h 288590"/>
                <a:gd name="connsiteX47" fmla="*/ 49996 w 70578"/>
                <a:gd name="connsiteY47" fmla="*/ 278717 h 288590"/>
                <a:gd name="connsiteX48" fmla="*/ 35151 w 70578"/>
                <a:gd name="connsiteY48" fmla="*/ 257295 h 288590"/>
                <a:gd name="connsiteX49" fmla="*/ 19367 w 70578"/>
                <a:gd name="connsiteY49" fmla="*/ 208646 h 28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70578" h="288590">
                  <a:moveTo>
                    <a:pt x="19452" y="208390"/>
                  </a:moveTo>
                  <a:cubicBezTo>
                    <a:pt x="12456" y="175275"/>
                    <a:pt x="7252" y="141733"/>
                    <a:pt x="4095" y="108106"/>
                  </a:cubicBezTo>
                  <a:cubicBezTo>
                    <a:pt x="1706" y="84208"/>
                    <a:pt x="426" y="60225"/>
                    <a:pt x="0" y="36242"/>
                  </a:cubicBezTo>
                  <a:cubicBezTo>
                    <a:pt x="0" y="35901"/>
                    <a:pt x="256" y="35901"/>
                    <a:pt x="256" y="36242"/>
                  </a:cubicBezTo>
                  <a:cubicBezTo>
                    <a:pt x="1194" y="60310"/>
                    <a:pt x="3071" y="84379"/>
                    <a:pt x="5972" y="108362"/>
                  </a:cubicBezTo>
                  <a:cubicBezTo>
                    <a:pt x="9982" y="141818"/>
                    <a:pt x="15954" y="175104"/>
                    <a:pt x="23718" y="207878"/>
                  </a:cubicBezTo>
                  <a:cubicBezTo>
                    <a:pt x="27643" y="224180"/>
                    <a:pt x="32250" y="240481"/>
                    <a:pt x="40099" y="254990"/>
                  </a:cubicBezTo>
                  <a:cubicBezTo>
                    <a:pt x="44023" y="262245"/>
                    <a:pt x="48716" y="268988"/>
                    <a:pt x="54432" y="274791"/>
                  </a:cubicBezTo>
                  <a:cubicBezTo>
                    <a:pt x="55968" y="276157"/>
                    <a:pt x="57333" y="277608"/>
                    <a:pt x="58954" y="278888"/>
                  </a:cubicBezTo>
                  <a:lnTo>
                    <a:pt x="59466" y="279315"/>
                  </a:lnTo>
                  <a:lnTo>
                    <a:pt x="59466" y="279315"/>
                  </a:lnTo>
                  <a:cubicBezTo>
                    <a:pt x="59466" y="279315"/>
                    <a:pt x="59466" y="279315"/>
                    <a:pt x="59466" y="279315"/>
                  </a:cubicBezTo>
                  <a:cubicBezTo>
                    <a:pt x="59466" y="279315"/>
                    <a:pt x="59466" y="279315"/>
                    <a:pt x="59466" y="279315"/>
                  </a:cubicBezTo>
                  <a:lnTo>
                    <a:pt x="59466" y="279315"/>
                  </a:lnTo>
                  <a:cubicBezTo>
                    <a:pt x="59466" y="279315"/>
                    <a:pt x="59892" y="278290"/>
                    <a:pt x="59892" y="278290"/>
                  </a:cubicBezTo>
                  <a:cubicBezTo>
                    <a:pt x="60234" y="277352"/>
                    <a:pt x="60660" y="276498"/>
                    <a:pt x="61002" y="275474"/>
                  </a:cubicBezTo>
                  <a:cubicBezTo>
                    <a:pt x="61684" y="273596"/>
                    <a:pt x="62196" y="271633"/>
                    <a:pt x="62708" y="269756"/>
                  </a:cubicBezTo>
                  <a:lnTo>
                    <a:pt x="62708" y="269756"/>
                  </a:lnTo>
                  <a:cubicBezTo>
                    <a:pt x="62708" y="269756"/>
                    <a:pt x="62708" y="269585"/>
                    <a:pt x="62708" y="269585"/>
                  </a:cubicBezTo>
                  <a:lnTo>
                    <a:pt x="62708" y="269414"/>
                  </a:lnTo>
                  <a:cubicBezTo>
                    <a:pt x="62708" y="269414"/>
                    <a:pt x="62708" y="269414"/>
                    <a:pt x="62708" y="269414"/>
                  </a:cubicBezTo>
                  <a:cubicBezTo>
                    <a:pt x="64670" y="261562"/>
                    <a:pt x="65012" y="253283"/>
                    <a:pt x="64755" y="245090"/>
                  </a:cubicBezTo>
                  <a:cubicBezTo>
                    <a:pt x="64500" y="236811"/>
                    <a:pt x="63561" y="228447"/>
                    <a:pt x="62623" y="220083"/>
                  </a:cubicBezTo>
                  <a:cubicBezTo>
                    <a:pt x="60831" y="203355"/>
                    <a:pt x="58527" y="186626"/>
                    <a:pt x="55968" y="169983"/>
                  </a:cubicBezTo>
                  <a:cubicBezTo>
                    <a:pt x="50764" y="136697"/>
                    <a:pt x="44194" y="103582"/>
                    <a:pt x="36857" y="70638"/>
                  </a:cubicBezTo>
                  <a:cubicBezTo>
                    <a:pt x="31567" y="47082"/>
                    <a:pt x="25851" y="23696"/>
                    <a:pt x="20049" y="225"/>
                  </a:cubicBezTo>
                  <a:cubicBezTo>
                    <a:pt x="20049" y="-31"/>
                    <a:pt x="20220" y="-116"/>
                    <a:pt x="20306" y="225"/>
                  </a:cubicBezTo>
                  <a:cubicBezTo>
                    <a:pt x="26619" y="23355"/>
                    <a:pt x="32762" y="46569"/>
                    <a:pt x="38478" y="69870"/>
                  </a:cubicBezTo>
                  <a:cubicBezTo>
                    <a:pt x="46583" y="102643"/>
                    <a:pt x="54005" y="135673"/>
                    <a:pt x="59978" y="169044"/>
                  </a:cubicBezTo>
                  <a:cubicBezTo>
                    <a:pt x="62964" y="185687"/>
                    <a:pt x="65524" y="202416"/>
                    <a:pt x="67742" y="219229"/>
                  </a:cubicBezTo>
                  <a:cubicBezTo>
                    <a:pt x="68851" y="227593"/>
                    <a:pt x="69960" y="236043"/>
                    <a:pt x="70387" y="244663"/>
                  </a:cubicBezTo>
                  <a:cubicBezTo>
                    <a:pt x="70813" y="253198"/>
                    <a:pt x="70642" y="261989"/>
                    <a:pt x="68680" y="270694"/>
                  </a:cubicBezTo>
                  <a:lnTo>
                    <a:pt x="68680" y="270694"/>
                  </a:lnTo>
                  <a:cubicBezTo>
                    <a:pt x="68680" y="270694"/>
                    <a:pt x="68595" y="271206"/>
                    <a:pt x="68595" y="271206"/>
                  </a:cubicBezTo>
                  <a:lnTo>
                    <a:pt x="68595" y="271719"/>
                  </a:lnTo>
                  <a:cubicBezTo>
                    <a:pt x="68595" y="271719"/>
                    <a:pt x="68509" y="271719"/>
                    <a:pt x="68509" y="271719"/>
                  </a:cubicBezTo>
                  <a:cubicBezTo>
                    <a:pt x="67912" y="273852"/>
                    <a:pt x="67315" y="275986"/>
                    <a:pt x="66462" y="278034"/>
                  </a:cubicBezTo>
                  <a:cubicBezTo>
                    <a:pt x="66121" y="279059"/>
                    <a:pt x="65609" y="280083"/>
                    <a:pt x="65182" y="281107"/>
                  </a:cubicBezTo>
                  <a:lnTo>
                    <a:pt x="64841" y="281960"/>
                  </a:lnTo>
                  <a:cubicBezTo>
                    <a:pt x="64841" y="281960"/>
                    <a:pt x="64414" y="282899"/>
                    <a:pt x="64158" y="283326"/>
                  </a:cubicBezTo>
                  <a:lnTo>
                    <a:pt x="62708" y="286057"/>
                  </a:lnTo>
                  <a:lnTo>
                    <a:pt x="62025" y="287423"/>
                  </a:lnTo>
                  <a:lnTo>
                    <a:pt x="61684" y="288106"/>
                  </a:lnTo>
                  <a:lnTo>
                    <a:pt x="61513" y="288447"/>
                  </a:lnTo>
                  <a:cubicBezTo>
                    <a:pt x="61513" y="288447"/>
                    <a:pt x="61429" y="288703"/>
                    <a:pt x="61258" y="288532"/>
                  </a:cubicBezTo>
                  <a:lnTo>
                    <a:pt x="58869" y="286569"/>
                  </a:lnTo>
                  <a:lnTo>
                    <a:pt x="54774" y="283241"/>
                  </a:lnTo>
                  <a:cubicBezTo>
                    <a:pt x="53152" y="281790"/>
                    <a:pt x="51617" y="280254"/>
                    <a:pt x="49996" y="278717"/>
                  </a:cubicBezTo>
                  <a:cubicBezTo>
                    <a:pt x="43938" y="272316"/>
                    <a:pt x="39075" y="264976"/>
                    <a:pt x="35151" y="257295"/>
                  </a:cubicBezTo>
                  <a:cubicBezTo>
                    <a:pt x="27216" y="241847"/>
                    <a:pt x="22950" y="225118"/>
                    <a:pt x="19367" y="208646"/>
                  </a:cubicBezTo>
                  <a:close/>
                </a:path>
              </a:pathLst>
            </a:custGeom>
            <a:grpFill/>
            <a:ln w="8532" cap="flat">
              <a:noFill/>
              <a:prstDash val="solid"/>
              <a:miter/>
            </a:ln>
          </p:spPr>
          <p:txBody>
            <a:bodyPr rtlCol="0" anchor="ctr"/>
            <a:lstStyle/>
            <a:p>
              <a:endParaRPr lang="en-US"/>
            </a:p>
          </p:txBody>
        </p:sp>
        <p:sp>
          <p:nvSpPr>
            <p:cNvPr id="1610" name="Freeform 1609">
              <a:extLst>
                <a:ext uri="{FF2B5EF4-FFF2-40B4-BE49-F238E27FC236}">
                  <a16:creationId xmlns:a16="http://schemas.microsoft.com/office/drawing/2014/main" id="{FDC18991-AAE0-0A58-1832-DDD655C7FA53}"/>
                </a:ext>
              </a:extLst>
            </p:cNvPr>
            <p:cNvSpPr/>
            <p:nvPr/>
          </p:nvSpPr>
          <p:spPr>
            <a:xfrm>
              <a:off x="8436809" y="2463140"/>
              <a:ext cx="40407" cy="74926"/>
            </a:xfrm>
            <a:custGeom>
              <a:avLst/>
              <a:gdLst>
                <a:gd name="connsiteX0" fmla="*/ 2565 w 40407"/>
                <a:gd name="connsiteY0" fmla="*/ 85 h 74926"/>
                <a:gd name="connsiteX1" fmla="*/ 2821 w 40407"/>
                <a:gd name="connsiteY1" fmla="*/ 85 h 74926"/>
                <a:gd name="connsiteX2" fmla="*/ 1627 w 40407"/>
                <a:gd name="connsiteY2" fmla="*/ 19459 h 74926"/>
                <a:gd name="connsiteX3" fmla="*/ 26880 w 40407"/>
                <a:gd name="connsiteY3" fmla="*/ 64779 h 74926"/>
                <a:gd name="connsiteX4" fmla="*/ 26880 w 40407"/>
                <a:gd name="connsiteY4" fmla="*/ 64779 h 74926"/>
                <a:gd name="connsiteX5" fmla="*/ 26880 w 40407"/>
                <a:gd name="connsiteY5" fmla="*/ 64779 h 74926"/>
                <a:gd name="connsiteX6" fmla="*/ 26880 w 40407"/>
                <a:gd name="connsiteY6" fmla="*/ 64779 h 74926"/>
                <a:gd name="connsiteX7" fmla="*/ 26880 w 40407"/>
                <a:gd name="connsiteY7" fmla="*/ 64779 h 74926"/>
                <a:gd name="connsiteX8" fmla="*/ 29440 w 40407"/>
                <a:gd name="connsiteY8" fmla="*/ 66828 h 74926"/>
                <a:gd name="connsiteX9" fmla="*/ 30805 w 40407"/>
                <a:gd name="connsiteY9" fmla="*/ 67766 h 74926"/>
                <a:gd name="connsiteX10" fmla="*/ 31402 w 40407"/>
                <a:gd name="connsiteY10" fmla="*/ 68193 h 74926"/>
                <a:gd name="connsiteX11" fmla="*/ 31402 w 40407"/>
                <a:gd name="connsiteY11" fmla="*/ 68193 h 74926"/>
                <a:gd name="connsiteX12" fmla="*/ 31658 w 40407"/>
                <a:gd name="connsiteY12" fmla="*/ 68279 h 74926"/>
                <a:gd name="connsiteX13" fmla="*/ 32000 w 40407"/>
                <a:gd name="connsiteY13" fmla="*/ 68023 h 74926"/>
                <a:gd name="connsiteX14" fmla="*/ 32426 w 40407"/>
                <a:gd name="connsiteY14" fmla="*/ 67596 h 74926"/>
                <a:gd name="connsiteX15" fmla="*/ 33109 w 40407"/>
                <a:gd name="connsiteY15" fmla="*/ 66486 h 74926"/>
                <a:gd name="connsiteX16" fmla="*/ 35924 w 40407"/>
                <a:gd name="connsiteY16" fmla="*/ 53940 h 74926"/>
                <a:gd name="connsiteX17" fmla="*/ 38057 w 40407"/>
                <a:gd name="connsiteY17" fmla="*/ 26629 h 74926"/>
                <a:gd name="connsiteX18" fmla="*/ 37545 w 40407"/>
                <a:gd name="connsiteY18" fmla="*/ 6998 h 74926"/>
                <a:gd name="connsiteX19" fmla="*/ 37801 w 40407"/>
                <a:gd name="connsiteY19" fmla="*/ 6998 h 74926"/>
                <a:gd name="connsiteX20" fmla="*/ 39849 w 40407"/>
                <a:gd name="connsiteY20" fmla="*/ 26458 h 74926"/>
                <a:gd name="connsiteX21" fmla="*/ 40104 w 40407"/>
                <a:gd name="connsiteY21" fmla="*/ 54196 h 74926"/>
                <a:gd name="connsiteX22" fmla="*/ 39593 w 40407"/>
                <a:gd name="connsiteY22" fmla="*/ 61195 h 74926"/>
                <a:gd name="connsiteX23" fmla="*/ 37887 w 40407"/>
                <a:gd name="connsiteY23" fmla="*/ 68620 h 74926"/>
                <a:gd name="connsiteX24" fmla="*/ 35412 w 40407"/>
                <a:gd name="connsiteY24" fmla="*/ 72375 h 74926"/>
                <a:gd name="connsiteX25" fmla="*/ 34133 w 40407"/>
                <a:gd name="connsiteY25" fmla="*/ 73399 h 74926"/>
                <a:gd name="connsiteX26" fmla="*/ 32767 w 40407"/>
                <a:gd name="connsiteY26" fmla="*/ 74253 h 74926"/>
                <a:gd name="connsiteX27" fmla="*/ 32085 w 40407"/>
                <a:gd name="connsiteY27" fmla="*/ 74680 h 74926"/>
                <a:gd name="connsiteX28" fmla="*/ 31744 w 40407"/>
                <a:gd name="connsiteY28" fmla="*/ 74851 h 74926"/>
                <a:gd name="connsiteX29" fmla="*/ 31402 w 40407"/>
                <a:gd name="connsiteY29" fmla="*/ 74851 h 74926"/>
                <a:gd name="connsiteX30" fmla="*/ 30037 w 40407"/>
                <a:gd name="connsiteY30" fmla="*/ 74168 h 74926"/>
                <a:gd name="connsiteX31" fmla="*/ 26198 w 40407"/>
                <a:gd name="connsiteY31" fmla="*/ 71778 h 74926"/>
                <a:gd name="connsiteX32" fmla="*/ 23297 w 40407"/>
                <a:gd name="connsiteY32" fmla="*/ 69644 h 74926"/>
                <a:gd name="connsiteX33" fmla="*/ 23297 w 40407"/>
                <a:gd name="connsiteY33" fmla="*/ 69644 h 74926"/>
                <a:gd name="connsiteX34" fmla="*/ 23212 w 40407"/>
                <a:gd name="connsiteY34" fmla="*/ 69559 h 74926"/>
                <a:gd name="connsiteX35" fmla="*/ 23126 w 40407"/>
                <a:gd name="connsiteY35" fmla="*/ 69559 h 74926"/>
                <a:gd name="connsiteX36" fmla="*/ 23126 w 40407"/>
                <a:gd name="connsiteY36" fmla="*/ 69474 h 74926"/>
                <a:gd name="connsiteX37" fmla="*/ 6063 w 40407"/>
                <a:gd name="connsiteY37" fmla="*/ 46771 h 74926"/>
                <a:gd name="connsiteX38" fmla="*/ 1627 w 40407"/>
                <a:gd name="connsiteY38" fmla="*/ 33371 h 74926"/>
                <a:gd name="connsiteX39" fmla="*/ 6 w 40407"/>
                <a:gd name="connsiteY39" fmla="*/ 19459 h 74926"/>
                <a:gd name="connsiteX40" fmla="*/ 2736 w 40407"/>
                <a:gd name="connsiteY40" fmla="*/ 0 h 74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0407" h="74926">
                  <a:moveTo>
                    <a:pt x="2565" y="85"/>
                  </a:moveTo>
                  <a:cubicBezTo>
                    <a:pt x="2565" y="85"/>
                    <a:pt x="2821" y="85"/>
                    <a:pt x="2821" y="85"/>
                  </a:cubicBezTo>
                  <a:cubicBezTo>
                    <a:pt x="1371" y="6486"/>
                    <a:pt x="1030" y="13058"/>
                    <a:pt x="1627" y="19459"/>
                  </a:cubicBezTo>
                  <a:cubicBezTo>
                    <a:pt x="3504" y="37468"/>
                    <a:pt x="12974" y="54281"/>
                    <a:pt x="26880" y="64779"/>
                  </a:cubicBezTo>
                  <a:lnTo>
                    <a:pt x="26880" y="64779"/>
                  </a:lnTo>
                  <a:cubicBezTo>
                    <a:pt x="26880" y="64779"/>
                    <a:pt x="26880" y="64779"/>
                    <a:pt x="26880" y="64779"/>
                  </a:cubicBezTo>
                  <a:lnTo>
                    <a:pt x="26880" y="64779"/>
                  </a:lnTo>
                  <a:cubicBezTo>
                    <a:pt x="26880" y="64779"/>
                    <a:pt x="26880" y="64779"/>
                    <a:pt x="26880" y="64779"/>
                  </a:cubicBezTo>
                  <a:cubicBezTo>
                    <a:pt x="27734" y="65462"/>
                    <a:pt x="28501" y="66230"/>
                    <a:pt x="29440" y="66828"/>
                  </a:cubicBezTo>
                  <a:lnTo>
                    <a:pt x="30805" y="67766"/>
                  </a:lnTo>
                  <a:lnTo>
                    <a:pt x="31402" y="68193"/>
                  </a:lnTo>
                  <a:lnTo>
                    <a:pt x="31402" y="68193"/>
                  </a:lnTo>
                  <a:cubicBezTo>
                    <a:pt x="31402" y="68193"/>
                    <a:pt x="31573" y="68364"/>
                    <a:pt x="31658" y="68279"/>
                  </a:cubicBezTo>
                  <a:lnTo>
                    <a:pt x="32000" y="68023"/>
                  </a:lnTo>
                  <a:lnTo>
                    <a:pt x="32426" y="67596"/>
                  </a:lnTo>
                  <a:cubicBezTo>
                    <a:pt x="32426" y="67596"/>
                    <a:pt x="32938" y="66913"/>
                    <a:pt x="33109" y="66486"/>
                  </a:cubicBezTo>
                  <a:cubicBezTo>
                    <a:pt x="34815" y="63243"/>
                    <a:pt x="35156" y="58463"/>
                    <a:pt x="35924" y="53940"/>
                  </a:cubicBezTo>
                  <a:cubicBezTo>
                    <a:pt x="37119" y="44893"/>
                    <a:pt x="37887" y="35846"/>
                    <a:pt x="38057" y="26629"/>
                  </a:cubicBezTo>
                  <a:cubicBezTo>
                    <a:pt x="38142" y="20057"/>
                    <a:pt x="37972" y="13570"/>
                    <a:pt x="37545" y="6998"/>
                  </a:cubicBezTo>
                  <a:cubicBezTo>
                    <a:pt x="37545" y="6998"/>
                    <a:pt x="37801" y="6913"/>
                    <a:pt x="37801" y="6998"/>
                  </a:cubicBezTo>
                  <a:cubicBezTo>
                    <a:pt x="38740" y="13485"/>
                    <a:pt x="39422" y="19972"/>
                    <a:pt x="39849" y="26458"/>
                  </a:cubicBezTo>
                  <a:cubicBezTo>
                    <a:pt x="40446" y="35676"/>
                    <a:pt x="40616" y="44893"/>
                    <a:pt x="40104" y="54196"/>
                  </a:cubicBezTo>
                  <a:cubicBezTo>
                    <a:pt x="40020" y="56501"/>
                    <a:pt x="39849" y="58805"/>
                    <a:pt x="39593" y="61195"/>
                  </a:cubicBezTo>
                  <a:cubicBezTo>
                    <a:pt x="39337" y="63584"/>
                    <a:pt x="38996" y="66060"/>
                    <a:pt x="37887" y="68620"/>
                  </a:cubicBezTo>
                  <a:cubicBezTo>
                    <a:pt x="37289" y="69900"/>
                    <a:pt x="36607" y="71095"/>
                    <a:pt x="35412" y="72375"/>
                  </a:cubicBezTo>
                  <a:lnTo>
                    <a:pt x="34133" y="73399"/>
                  </a:lnTo>
                  <a:lnTo>
                    <a:pt x="32767" y="74253"/>
                  </a:lnTo>
                  <a:lnTo>
                    <a:pt x="32085" y="74680"/>
                  </a:lnTo>
                  <a:lnTo>
                    <a:pt x="31744" y="74851"/>
                  </a:lnTo>
                  <a:cubicBezTo>
                    <a:pt x="31744" y="74851"/>
                    <a:pt x="31488" y="75021"/>
                    <a:pt x="31402" y="74851"/>
                  </a:cubicBezTo>
                  <a:lnTo>
                    <a:pt x="30037" y="74168"/>
                  </a:lnTo>
                  <a:lnTo>
                    <a:pt x="26198" y="71778"/>
                  </a:lnTo>
                  <a:cubicBezTo>
                    <a:pt x="25174" y="71181"/>
                    <a:pt x="24236" y="70327"/>
                    <a:pt x="23297" y="69644"/>
                  </a:cubicBezTo>
                  <a:lnTo>
                    <a:pt x="23297" y="69644"/>
                  </a:lnTo>
                  <a:cubicBezTo>
                    <a:pt x="23297" y="69644"/>
                    <a:pt x="23212" y="69559"/>
                    <a:pt x="23212" y="69559"/>
                  </a:cubicBezTo>
                  <a:lnTo>
                    <a:pt x="23126" y="69559"/>
                  </a:lnTo>
                  <a:cubicBezTo>
                    <a:pt x="23126" y="69559"/>
                    <a:pt x="23126" y="69474"/>
                    <a:pt x="23126" y="69474"/>
                  </a:cubicBezTo>
                  <a:cubicBezTo>
                    <a:pt x="15704" y="63328"/>
                    <a:pt x="10073" y="55306"/>
                    <a:pt x="6063" y="46771"/>
                  </a:cubicBezTo>
                  <a:cubicBezTo>
                    <a:pt x="4186" y="42418"/>
                    <a:pt x="2565" y="37980"/>
                    <a:pt x="1627" y="33371"/>
                  </a:cubicBezTo>
                  <a:cubicBezTo>
                    <a:pt x="518" y="28848"/>
                    <a:pt x="91" y="24153"/>
                    <a:pt x="6" y="19459"/>
                  </a:cubicBezTo>
                  <a:cubicBezTo>
                    <a:pt x="-80" y="12887"/>
                    <a:pt x="773" y="6230"/>
                    <a:pt x="2736" y="0"/>
                  </a:cubicBezTo>
                  <a:close/>
                </a:path>
              </a:pathLst>
            </a:custGeom>
            <a:grpFill/>
            <a:ln w="8532" cap="flat">
              <a:noFill/>
              <a:prstDash val="solid"/>
              <a:miter/>
            </a:ln>
          </p:spPr>
          <p:txBody>
            <a:bodyPr rtlCol="0" anchor="ctr"/>
            <a:lstStyle/>
            <a:p>
              <a:endParaRPr lang="en-US"/>
            </a:p>
          </p:txBody>
        </p:sp>
        <p:sp>
          <p:nvSpPr>
            <p:cNvPr id="1611" name="Freeform 1610">
              <a:extLst>
                <a:ext uri="{FF2B5EF4-FFF2-40B4-BE49-F238E27FC236}">
                  <a16:creationId xmlns:a16="http://schemas.microsoft.com/office/drawing/2014/main" id="{7490839C-12C1-4EE8-8DE1-7419EFCE46A9}"/>
                </a:ext>
              </a:extLst>
            </p:cNvPr>
            <p:cNvSpPr/>
            <p:nvPr/>
          </p:nvSpPr>
          <p:spPr>
            <a:xfrm>
              <a:off x="8451313" y="2703597"/>
              <a:ext cx="64812" cy="243997"/>
            </a:xfrm>
            <a:custGeom>
              <a:avLst/>
              <a:gdLst>
                <a:gd name="connsiteX0" fmla="*/ 28843 w 64812"/>
                <a:gd name="connsiteY0" fmla="*/ 9016 h 243997"/>
                <a:gd name="connsiteX1" fmla="*/ 29013 w 64812"/>
                <a:gd name="connsiteY1" fmla="*/ 9187 h 243997"/>
                <a:gd name="connsiteX2" fmla="*/ 13400 w 64812"/>
                <a:gd name="connsiteY2" fmla="*/ 37522 h 243997"/>
                <a:gd name="connsiteX3" fmla="*/ 5295 w 64812"/>
                <a:gd name="connsiteY3" fmla="*/ 68845 h 243997"/>
                <a:gd name="connsiteX4" fmla="*/ 3077 w 64812"/>
                <a:gd name="connsiteY4" fmla="*/ 114080 h 243997"/>
                <a:gd name="connsiteX5" fmla="*/ 7343 w 64812"/>
                <a:gd name="connsiteY5" fmla="*/ 159229 h 243997"/>
                <a:gd name="connsiteX6" fmla="*/ 18519 w 64812"/>
                <a:gd name="connsiteY6" fmla="*/ 202928 h 243997"/>
                <a:gd name="connsiteX7" fmla="*/ 27478 w 64812"/>
                <a:gd name="connsiteY7" fmla="*/ 223497 h 243997"/>
                <a:gd name="connsiteX8" fmla="*/ 30122 w 64812"/>
                <a:gd name="connsiteY8" fmla="*/ 228447 h 243997"/>
                <a:gd name="connsiteX9" fmla="*/ 32938 w 64812"/>
                <a:gd name="connsiteY9" fmla="*/ 233312 h 243997"/>
                <a:gd name="connsiteX10" fmla="*/ 35753 w 64812"/>
                <a:gd name="connsiteY10" fmla="*/ 237750 h 243997"/>
                <a:gd name="connsiteX11" fmla="*/ 35753 w 64812"/>
                <a:gd name="connsiteY11" fmla="*/ 237750 h 243997"/>
                <a:gd name="connsiteX12" fmla="*/ 35924 w 64812"/>
                <a:gd name="connsiteY12" fmla="*/ 237750 h 243997"/>
                <a:gd name="connsiteX13" fmla="*/ 36009 w 64812"/>
                <a:gd name="connsiteY13" fmla="*/ 237750 h 243997"/>
                <a:gd name="connsiteX14" fmla="*/ 36521 w 64812"/>
                <a:gd name="connsiteY14" fmla="*/ 237750 h 243997"/>
                <a:gd name="connsiteX15" fmla="*/ 37545 w 64812"/>
                <a:gd name="connsiteY15" fmla="*/ 237494 h 243997"/>
                <a:gd name="connsiteX16" fmla="*/ 37545 w 64812"/>
                <a:gd name="connsiteY16" fmla="*/ 237494 h 243997"/>
                <a:gd name="connsiteX17" fmla="*/ 37630 w 64812"/>
                <a:gd name="connsiteY17" fmla="*/ 237494 h 243997"/>
                <a:gd name="connsiteX18" fmla="*/ 37716 w 64812"/>
                <a:gd name="connsiteY18" fmla="*/ 237494 h 243997"/>
                <a:gd name="connsiteX19" fmla="*/ 37716 w 64812"/>
                <a:gd name="connsiteY19" fmla="*/ 237494 h 243997"/>
                <a:gd name="connsiteX20" fmla="*/ 41640 w 64812"/>
                <a:gd name="connsiteY20" fmla="*/ 235446 h 243997"/>
                <a:gd name="connsiteX21" fmla="*/ 44882 w 64812"/>
                <a:gd name="connsiteY21" fmla="*/ 231861 h 243997"/>
                <a:gd name="connsiteX22" fmla="*/ 49490 w 64812"/>
                <a:gd name="connsiteY22" fmla="*/ 222387 h 243997"/>
                <a:gd name="connsiteX23" fmla="*/ 52049 w 64812"/>
                <a:gd name="connsiteY23" fmla="*/ 211719 h 243997"/>
                <a:gd name="connsiteX24" fmla="*/ 54011 w 64812"/>
                <a:gd name="connsiteY24" fmla="*/ 200538 h 243997"/>
                <a:gd name="connsiteX25" fmla="*/ 59557 w 64812"/>
                <a:gd name="connsiteY25" fmla="*/ 155474 h 243997"/>
                <a:gd name="connsiteX26" fmla="*/ 59984 w 64812"/>
                <a:gd name="connsiteY26" fmla="*/ 64663 h 243997"/>
                <a:gd name="connsiteX27" fmla="*/ 51281 w 64812"/>
                <a:gd name="connsiteY27" fmla="*/ 225 h 243997"/>
                <a:gd name="connsiteX28" fmla="*/ 51537 w 64812"/>
                <a:gd name="connsiteY28" fmla="*/ 225 h 243997"/>
                <a:gd name="connsiteX29" fmla="*/ 61775 w 64812"/>
                <a:gd name="connsiteY29" fmla="*/ 64151 h 243997"/>
                <a:gd name="connsiteX30" fmla="*/ 63823 w 64812"/>
                <a:gd name="connsiteY30" fmla="*/ 155474 h 243997"/>
                <a:gd name="connsiteX31" fmla="*/ 59301 w 64812"/>
                <a:gd name="connsiteY31" fmla="*/ 201050 h 243997"/>
                <a:gd name="connsiteX32" fmla="*/ 57594 w 64812"/>
                <a:gd name="connsiteY32" fmla="*/ 212402 h 243997"/>
                <a:gd name="connsiteX33" fmla="*/ 55120 w 64812"/>
                <a:gd name="connsiteY33" fmla="*/ 223923 h 243997"/>
                <a:gd name="connsiteX34" fmla="*/ 50002 w 64812"/>
                <a:gd name="connsiteY34" fmla="*/ 235019 h 243997"/>
                <a:gd name="connsiteX35" fmla="*/ 45736 w 64812"/>
                <a:gd name="connsiteY35" fmla="*/ 239884 h 243997"/>
                <a:gd name="connsiteX36" fmla="*/ 39763 w 64812"/>
                <a:gd name="connsiteY36" fmla="*/ 243298 h 243997"/>
                <a:gd name="connsiteX37" fmla="*/ 39763 w 64812"/>
                <a:gd name="connsiteY37" fmla="*/ 243298 h 243997"/>
                <a:gd name="connsiteX38" fmla="*/ 39251 w 64812"/>
                <a:gd name="connsiteY38" fmla="*/ 243468 h 243997"/>
                <a:gd name="connsiteX39" fmla="*/ 38740 w 64812"/>
                <a:gd name="connsiteY39" fmla="*/ 243639 h 243997"/>
                <a:gd name="connsiteX40" fmla="*/ 38740 w 64812"/>
                <a:gd name="connsiteY40" fmla="*/ 243639 h 243997"/>
                <a:gd name="connsiteX41" fmla="*/ 34644 w 64812"/>
                <a:gd name="connsiteY41" fmla="*/ 243980 h 243997"/>
                <a:gd name="connsiteX42" fmla="*/ 33279 w 64812"/>
                <a:gd name="connsiteY42" fmla="*/ 243980 h 243997"/>
                <a:gd name="connsiteX43" fmla="*/ 32596 w 64812"/>
                <a:gd name="connsiteY43" fmla="*/ 243980 h 243997"/>
                <a:gd name="connsiteX44" fmla="*/ 32255 w 64812"/>
                <a:gd name="connsiteY44" fmla="*/ 243980 h 243997"/>
                <a:gd name="connsiteX45" fmla="*/ 32085 w 64812"/>
                <a:gd name="connsiteY45" fmla="*/ 243639 h 243997"/>
                <a:gd name="connsiteX46" fmla="*/ 30634 w 64812"/>
                <a:gd name="connsiteY46" fmla="*/ 241249 h 243997"/>
                <a:gd name="connsiteX47" fmla="*/ 27563 w 64812"/>
                <a:gd name="connsiteY47" fmla="*/ 236299 h 243997"/>
                <a:gd name="connsiteX48" fmla="*/ 22103 w 64812"/>
                <a:gd name="connsiteY48" fmla="*/ 226057 h 243997"/>
                <a:gd name="connsiteX49" fmla="*/ 13315 w 64812"/>
                <a:gd name="connsiteY49" fmla="*/ 204635 h 243997"/>
                <a:gd name="connsiteX50" fmla="*/ 3077 w 64812"/>
                <a:gd name="connsiteY50" fmla="*/ 159827 h 243997"/>
                <a:gd name="connsiteX51" fmla="*/ 5 w 64812"/>
                <a:gd name="connsiteY51" fmla="*/ 114080 h 243997"/>
                <a:gd name="connsiteX52" fmla="*/ 3504 w 64812"/>
                <a:gd name="connsiteY52" fmla="*/ 68504 h 243997"/>
                <a:gd name="connsiteX53" fmla="*/ 12376 w 64812"/>
                <a:gd name="connsiteY53" fmla="*/ 37266 h 243997"/>
                <a:gd name="connsiteX54" fmla="*/ 28672 w 64812"/>
                <a:gd name="connsiteY54" fmla="*/ 9358 h 24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4812" h="243997">
                  <a:moveTo>
                    <a:pt x="28843" y="9016"/>
                  </a:moveTo>
                  <a:cubicBezTo>
                    <a:pt x="28843" y="9016"/>
                    <a:pt x="29184" y="9016"/>
                    <a:pt x="29013" y="9187"/>
                  </a:cubicBezTo>
                  <a:cubicBezTo>
                    <a:pt x="22444" y="17807"/>
                    <a:pt x="17239" y="27451"/>
                    <a:pt x="13400" y="37522"/>
                  </a:cubicBezTo>
                  <a:cubicBezTo>
                    <a:pt x="9561" y="47594"/>
                    <a:pt x="7001" y="58177"/>
                    <a:pt x="5295" y="68845"/>
                  </a:cubicBezTo>
                  <a:cubicBezTo>
                    <a:pt x="3077" y="83781"/>
                    <a:pt x="2565" y="98973"/>
                    <a:pt x="3077" y="114080"/>
                  </a:cubicBezTo>
                  <a:cubicBezTo>
                    <a:pt x="3674" y="129187"/>
                    <a:pt x="4954" y="144293"/>
                    <a:pt x="7343" y="159229"/>
                  </a:cubicBezTo>
                  <a:cubicBezTo>
                    <a:pt x="9817" y="174080"/>
                    <a:pt x="13315" y="188845"/>
                    <a:pt x="18519" y="202928"/>
                  </a:cubicBezTo>
                  <a:cubicBezTo>
                    <a:pt x="21079" y="209926"/>
                    <a:pt x="24065" y="216840"/>
                    <a:pt x="27478" y="223497"/>
                  </a:cubicBezTo>
                  <a:cubicBezTo>
                    <a:pt x="28331" y="225204"/>
                    <a:pt x="29184" y="226826"/>
                    <a:pt x="30122" y="228447"/>
                  </a:cubicBezTo>
                  <a:cubicBezTo>
                    <a:pt x="31061" y="230069"/>
                    <a:pt x="31914" y="231690"/>
                    <a:pt x="32938" y="233312"/>
                  </a:cubicBezTo>
                  <a:lnTo>
                    <a:pt x="35753" y="237750"/>
                  </a:lnTo>
                  <a:cubicBezTo>
                    <a:pt x="35753" y="237750"/>
                    <a:pt x="35753" y="237750"/>
                    <a:pt x="35753" y="237750"/>
                  </a:cubicBezTo>
                  <a:lnTo>
                    <a:pt x="35924" y="237750"/>
                  </a:lnTo>
                  <a:cubicBezTo>
                    <a:pt x="35924" y="237750"/>
                    <a:pt x="35924" y="237750"/>
                    <a:pt x="36009" y="237750"/>
                  </a:cubicBezTo>
                  <a:lnTo>
                    <a:pt x="36521" y="237750"/>
                  </a:lnTo>
                  <a:cubicBezTo>
                    <a:pt x="36521" y="237750"/>
                    <a:pt x="37204" y="237579"/>
                    <a:pt x="37545" y="237494"/>
                  </a:cubicBezTo>
                  <a:lnTo>
                    <a:pt x="37545" y="237494"/>
                  </a:lnTo>
                  <a:cubicBezTo>
                    <a:pt x="37545" y="237494"/>
                    <a:pt x="37630" y="237494"/>
                    <a:pt x="37630" y="237494"/>
                  </a:cubicBezTo>
                  <a:lnTo>
                    <a:pt x="37716" y="237494"/>
                  </a:lnTo>
                  <a:cubicBezTo>
                    <a:pt x="37716" y="237494"/>
                    <a:pt x="37716" y="237494"/>
                    <a:pt x="37716" y="237494"/>
                  </a:cubicBezTo>
                  <a:cubicBezTo>
                    <a:pt x="39081" y="237153"/>
                    <a:pt x="40361" y="236299"/>
                    <a:pt x="41640" y="235446"/>
                  </a:cubicBezTo>
                  <a:cubicBezTo>
                    <a:pt x="42835" y="234421"/>
                    <a:pt x="43944" y="233227"/>
                    <a:pt x="44882" y="231861"/>
                  </a:cubicBezTo>
                  <a:cubicBezTo>
                    <a:pt x="46845" y="229130"/>
                    <a:pt x="48295" y="225801"/>
                    <a:pt x="49490" y="222387"/>
                  </a:cubicBezTo>
                  <a:cubicBezTo>
                    <a:pt x="50684" y="218973"/>
                    <a:pt x="51452" y="215474"/>
                    <a:pt x="52049" y="211719"/>
                  </a:cubicBezTo>
                  <a:lnTo>
                    <a:pt x="54011" y="200538"/>
                  </a:lnTo>
                  <a:cubicBezTo>
                    <a:pt x="56486" y="185602"/>
                    <a:pt x="58277" y="170581"/>
                    <a:pt x="59557" y="155474"/>
                  </a:cubicBezTo>
                  <a:cubicBezTo>
                    <a:pt x="62116" y="125261"/>
                    <a:pt x="62202" y="94877"/>
                    <a:pt x="59984" y="64663"/>
                  </a:cubicBezTo>
                  <a:cubicBezTo>
                    <a:pt x="58277" y="43070"/>
                    <a:pt x="55377" y="21562"/>
                    <a:pt x="51281" y="225"/>
                  </a:cubicBezTo>
                  <a:cubicBezTo>
                    <a:pt x="51281" y="-31"/>
                    <a:pt x="51452" y="-116"/>
                    <a:pt x="51537" y="225"/>
                  </a:cubicBezTo>
                  <a:cubicBezTo>
                    <a:pt x="56144" y="21306"/>
                    <a:pt x="59557" y="42729"/>
                    <a:pt x="61775" y="64151"/>
                  </a:cubicBezTo>
                  <a:cubicBezTo>
                    <a:pt x="64847" y="94450"/>
                    <a:pt x="65700" y="125005"/>
                    <a:pt x="63823" y="155474"/>
                  </a:cubicBezTo>
                  <a:cubicBezTo>
                    <a:pt x="62885" y="170666"/>
                    <a:pt x="61434" y="185944"/>
                    <a:pt x="59301" y="201050"/>
                  </a:cubicBezTo>
                  <a:cubicBezTo>
                    <a:pt x="58789" y="204805"/>
                    <a:pt x="58106" y="208561"/>
                    <a:pt x="57594" y="212402"/>
                  </a:cubicBezTo>
                  <a:cubicBezTo>
                    <a:pt x="57082" y="216157"/>
                    <a:pt x="56315" y="220168"/>
                    <a:pt x="55120" y="223923"/>
                  </a:cubicBezTo>
                  <a:cubicBezTo>
                    <a:pt x="53926" y="227764"/>
                    <a:pt x="52390" y="231520"/>
                    <a:pt x="50002" y="235019"/>
                  </a:cubicBezTo>
                  <a:cubicBezTo>
                    <a:pt x="48807" y="236726"/>
                    <a:pt x="47442" y="238433"/>
                    <a:pt x="45736" y="239884"/>
                  </a:cubicBezTo>
                  <a:cubicBezTo>
                    <a:pt x="44029" y="241335"/>
                    <a:pt x="42067" y="242615"/>
                    <a:pt x="39763" y="243298"/>
                  </a:cubicBezTo>
                  <a:lnTo>
                    <a:pt x="39763" y="243298"/>
                  </a:lnTo>
                  <a:cubicBezTo>
                    <a:pt x="39763" y="243298"/>
                    <a:pt x="39251" y="243468"/>
                    <a:pt x="39251" y="243468"/>
                  </a:cubicBezTo>
                  <a:cubicBezTo>
                    <a:pt x="39081" y="243468"/>
                    <a:pt x="38910" y="243554"/>
                    <a:pt x="38740" y="243639"/>
                  </a:cubicBezTo>
                  <a:lnTo>
                    <a:pt x="38740" y="243639"/>
                  </a:lnTo>
                  <a:cubicBezTo>
                    <a:pt x="37545" y="243810"/>
                    <a:pt x="36692" y="244066"/>
                    <a:pt x="34644" y="243980"/>
                  </a:cubicBezTo>
                  <a:lnTo>
                    <a:pt x="33279" y="243980"/>
                  </a:lnTo>
                  <a:cubicBezTo>
                    <a:pt x="33279" y="243980"/>
                    <a:pt x="32596" y="243980"/>
                    <a:pt x="32596" y="243980"/>
                  </a:cubicBezTo>
                  <a:cubicBezTo>
                    <a:pt x="32511" y="243980"/>
                    <a:pt x="32341" y="243980"/>
                    <a:pt x="32255" y="243980"/>
                  </a:cubicBezTo>
                  <a:lnTo>
                    <a:pt x="32085" y="243639"/>
                  </a:lnTo>
                  <a:lnTo>
                    <a:pt x="30634" y="241249"/>
                  </a:lnTo>
                  <a:lnTo>
                    <a:pt x="27563" y="236299"/>
                  </a:lnTo>
                  <a:cubicBezTo>
                    <a:pt x="25686" y="232885"/>
                    <a:pt x="23724" y="229556"/>
                    <a:pt x="22103" y="226057"/>
                  </a:cubicBezTo>
                  <a:cubicBezTo>
                    <a:pt x="18690" y="219144"/>
                    <a:pt x="15789" y="211975"/>
                    <a:pt x="13315" y="204635"/>
                  </a:cubicBezTo>
                  <a:cubicBezTo>
                    <a:pt x="8281" y="190040"/>
                    <a:pt x="5125" y="174933"/>
                    <a:pt x="3077" y="159827"/>
                  </a:cubicBezTo>
                  <a:cubicBezTo>
                    <a:pt x="1030" y="144635"/>
                    <a:pt x="91" y="129357"/>
                    <a:pt x="5" y="114080"/>
                  </a:cubicBezTo>
                  <a:cubicBezTo>
                    <a:pt x="-80" y="98803"/>
                    <a:pt x="859" y="83525"/>
                    <a:pt x="3504" y="68504"/>
                  </a:cubicBezTo>
                  <a:cubicBezTo>
                    <a:pt x="5466" y="57835"/>
                    <a:pt x="8281" y="47338"/>
                    <a:pt x="12376" y="37266"/>
                  </a:cubicBezTo>
                  <a:cubicBezTo>
                    <a:pt x="16472" y="27281"/>
                    <a:pt x="21932" y="17722"/>
                    <a:pt x="28672" y="9358"/>
                  </a:cubicBezTo>
                  <a:close/>
                </a:path>
              </a:pathLst>
            </a:custGeom>
            <a:grpFill/>
            <a:ln w="8532" cap="flat">
              <a:noFill/>
              <a:prstDash val="solid"/>
              <a:miter/>
            </a:ln>
          </p:spPr>
          <p:txBody>
            <a:bodyPr rtlCol="0" anchor="ctr"/>
            <a:lstStyle/>
            <a:p>
              <a:endParaRPr lang="en-US"/>
            </a:p>
          </p:txBody>
        </p:sp>
        <p:sp>
          <p:nvSpPr>
            <p:cNvPr id="1612" name="Freeform 1611">
              <a:extLst>
                <a:ext uri="{FF2B5EF4-FFF2-40B4-BE49-F238E27FC236}">
                  <a16:creationId xmlns:a16="http://schemas.microsoft.com/office/drawing/2014/main" id="{D0E05F69-D182-E563-DE00-61FA4F9E7BD7}"/>
                </a:ext>
              </a:extLst>
            </p:cNvPr>
            <p:cNvSpPr/>
            <p:nvPr/>
          </p:nvSpPr>
          <p:spPr>
            <a:xfrm>
              <a:off x="8477066" y="2983253"/>
              <a:ext cx="22115" cy="75592"/>
            </a:xfrm>
            <a:custGeom>
              <a:avLst/>
              <a:gdLst>
                <a:gd name="connsiteX0" fmla="*/ 2407 w 22115"/>
                <a:gd name="connsiteY0" fmla="*/ 0 h 75592"/>
                <a:gd name="connsiteX1" fmla="*/ 2663 w 22115"/>
                <a:gd name="connsiteY1" fmla="*/ 0 h 75592"/>
                <a:gd name="connsiteX2" fmla="*/ 2663 w 22115"/>
                <a:gd name="connsiteY2" fmla="*/ 11522 h 75592"/>
                <a:gd name="connsiteX3" fmla="*/ 6758 w 22115"/>
                <a:gd name="connsiteY3" fmla="*/ 43187 h 75592"/>
                <a:gd name="connsiteX4" fmla="*/ 6758 w 22115"/>
                <a:gd name="connsiteY4" fmla="*/ 43187 h 75592"/>
                <a:gd name="connsiteX5" fmla="*/ 6758 w 22115"/>
                <a:gd name="connsiteY5" fmla="*/ 43187 h 75592"/>
                <a:gd name="connsiteX6" fmla="*/ 6758 w 22115"/>
                <a:gd name="connsiteY6" fmla="*/ 43187 h 75592"/>
                <a:gd name="connsiteX7" fmla="*/ 8976 w 22115"/>
                <a:gd name="connsiteY7" fmla="*/ 58976 h 75592"/>
                <a:gd name="connsiteX8" fmla="*/ 10512 w 22115"/>
                <a:gd name="connsiteY8" fmla="*/ 66828 h 75592"/>
                <a:gd name="connsiteX9" fmla="*/ 11365 w 22115"/>
                <a:gd name="connsiteY9" fmla="*/ 70754 h 75592"/>
                <a:gd name="connsiteX10" fmla="*/ 11706 w 22115"/>
                <a:gd name="connsiteY10" fmla="*/ 72290 h 75592"/>
                <a:gd name="connsiteX11" fmla="*/ 11877 w 22115"/>
                <a:gd name="connsiteY11" fmla="*/ 72973 h 75592"/>
                <a:gd name="connsiteX12" fmla="*/ 12218 w 22115"/>
                <a:gd name="connsiteY12" fmla="*/ 73400 h 75592"/>
                <a:gd name="connsiteX13" fmla="*/ 14266 w 22115"/>
                <a:gd name="connsiteY13" fmla="*/ 72973 h 75592"/>
                <a:gd name="connsiteX14" fmla="*/ 16911 w 22115"/>
                <a:gd name="connsiteY14" fmla="*/ 72034 h 75592"/>
                <a:gd name="connsiteX15" fmla="*/ 21945 w 22115"/>
                <a:gd name="connsiteY15" fmla="*/ 69303 h 75592"/>
                <a:gd name="connsiteX16" fmla="*/ 22115 w 22115"/>
                <a:gd name="connsiteY16" fmla="*/ 69474 h 75592"/>
                <a:gd name="connsiteX17" fmla="*/ 17423 w 22115"/>
                <a:gd name="connsiteY17" fmla="*/ 72888 h 75592"/>
                <a:gd name="connsiteX18" fmla="*/ 14778 w 22115"/>
                <a:gd name="connsiteY18" fmla="*/ 74253 h 75592"/>
                <a:gd name="connsiteX19" fmla="*/ 11365 w 22115"/>
                <a:gd name="connsiteY19" fmla="*/ 75448 h 75592"/>
                <a:gd name="connsiteX20" fmla="*/ 11024 w 22115"/>
                <a:gd name="connsiteY20" fmla="*/ 75448 h 75592"/>
                <a:gd name="connsiteX21" fmla="*/ 10768 w 22115"/>
                <a:gd name="connsiteY21" fmla="*/ 75533 h 75592"/>
                <a:gd name="connsiteX22" fmla="*/ 10512 w 22115"/>
                <a:gd name="connsiteY22" fmla="*/ 74936 h 75592"/>
                <a:gd name="connsiteX23" fmla="*/ 10000 w 22115"/>
                <a:gd name="connsiteY23" fmla="*/ 73741 h 75592"/>
                <a:gd name="connsiteX24" fmla="*/ 9062 w 22115"/>
                <a:gd name="connsiteY24" fmla="*/ 71437 h 75592"/>
                <a:gd name="connsiteX25" fmla="*/ 7611 w 22115"/>
                <a:gd name="connsiteY25" fmla="*/ 67682 h 75592"/>
                <a:gd name="connsiteX26" fmla="*/ 4881 w 22115"/>
                <a:gd name="connsiteY26" fmla="*/ 60000 h 75592"/>
                <a:gd name="connsiteX27" fmla="*/ 786 w 22115"/>
                <a:gd name="connsiteY27" fmla="*/ 44125 h 75592"/>
                <a:gd name="connsiteX28" fmla="*/ 786 w 22115"/>
                <a:gd name="connsiteY28" fmla="*/ 44125 h 75592"/>
                <a:gd name="connsiteX29" fmla="*/ 786 w 22115"/>
                <a:gd name="connsiteY29" fmla="*/ 44125 h 75592"/>
                <a:gd name="connsiteX30" fmla="*/ 786 w 22115"/>
                <a:gd name="connsiteY30" fmla="*/ 44125 h 75592"/>
                <a:gd name="connsiteX31" fmla="*/ 786 w 22115"/>
                <a:gd name="connsiteY31" fmla="*/ 44125 h 75592"/>
                <a:gd name="connsiteX32" fmla="*/ 956 w 22115"/>
                <a:gd name="connsiteY32" fmla="*/ 11437 h 75592"/>
                <a:gd name="connsiteX33" fmla="*/ 2407 w 22115"/>
                <a:gd name="connsiteY33" fmla="*/ 0 h 7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2115" h="75592">
                  <a:moveTo>
                    <a:pt x="2407" y="0"/>
                  </a:moveTo>
                  <a:cubicBezTo>
                    <a:pt x="2407" y="0"/>
                    <a:pt x="2663" y="0"/>
                    <a:pt x="2663" y="0"/>
                  </a:cubicBezTo>
                  <a:cubicBezTo>
                    <a:pt x="2663" y="3841"/>
                    <a:pt x="2577" y="7682"/>
                    <a:pt x="2663" y="11522"/>
                  </a:cubicBezTo>
                  <a:cubicBezTo>
                    <a:pt x="3089" y="22276"/>
                    <a:pt x="4710" y="32774"/>
                    <a:pt x="6758" y="43187"/>
                  </a:cubicBezTo>
                  <a:lnTo>
                    <a:pt x="6758" y="43187"/>
                  </a:lnTo>
                  <a:cubicBezTo>
                    <a:pt x="6758" y="43187"/>
                    <a:pt x="6758" y="43187"/>
                    <a:pt x="6758" y="43187"/>
                  </a:cubicBezTo>
                  <a:lnTo>
                    <a:pt x="6758" y="43187"/>
                  </a:lnTo>
                  <a:cubicBezTo>
                    <a:pt x="7355" y="48478"/>
                    <a:pt x="8038" y="53684"/>
                    <a:pt x="8976" y="58976"/>
                  </a:cubicBezTo>
                  <a:cubicBezTo>
                    <a:pt x="9403" y="61622"/>
                    <a:pt x="9915" y="64268"/>
                    <a:pt x="10512" y="66828"/>
                  </a:cubicBezTo>
                  <a:cubicBezTo>
                    <a:pt x="10768" y="68108"/>
                    <a:pt x="11024" y="69474"/>
                    <a:pt x="11365" y="70754"/>
                  </a:cubicBezTo>
                  <a:cubicBezTo>
                    <a:pt x="11536" y="71522"/>
                    <a:pt x="11621" y="71778"/>
                    <a:pt x="11706" y="72290"/>
                  </a:cubicBezTo>
                  <a:lnTo>
                    <a:pt x="11877" y="72973"/>
                  </a:lnTo>
                  <a:cubicBezTo>
                    <a:pt x="11877" y="72973"/>
                    <a:pt x="11877" y="73571"/>
                    <a:pt x="12218" y="73400"/>
                  </a:cubicBezTo>
                  <a:cubicBezTo>
                    <a:pt x="12816" y="73315"/>
                    <a:pt x="13498" y="73144"/>
                    <a:pt x="14266" y="72973"/>
                  </a:cubicBezTo>
                  <a:cubicBezTo>
                    <a:pt x="15205" y="72717"/>
                    <a:pt x="16058" y="72376"/>
                    <a:pt x="16911" y="72034"/>
                  </a:cubicBezTo>
                  <a:cubicBezTo>
                    <a:pt x="18617" y="71351"/>
                    <a:pt x="20324" y="70412"/>
                    <a:pt x="21945" y="69303"/>
                  </a:cubicBezTo>
                  <a:cubicBezTo>
                    <a:pt x="21945" y="69303"/>
                    <a:pt x="22115" y="69474"/>
                    <a:pt x="22115" y="69474"/>
                  </a:cubicBezTo>
                  <a:cubicBezTo>
                    <a:pt x="20665" y="70754"/>
                    <a:pt x="19129" y="71864"/>
                    <a:pt x="17423" y="72888"/>
                  </a:cubicBezTo>
                  <a:cubicBezTo>
                    <a:pt x="16570" y="73400"/>
                    <a:pt x="15717" y="73827"/>
                    <a:pt x="14778" y="74253"/>
                  </a:cubicBezTo>
                  <a:cubicBezTo>
                    <a:pt x="13754" y="74680"/>
                    <a:pt x="12560" y="75107"/>
                    <a:pt x="11365" y="75448"/>
                  </a:cubicBezTo>
                  <a:lnTo>
                    <a:pt x="11024" y="75448"/>
                  </a:lnTo>
                  <a:cubicBezTo>
                    <a:pt x="11024" y="75448"/>
                    <a:pt x="10768" y="75704"/>
                    <a:pt x="10768" y="75533"/>
                  </a:cubicBezTo>
                  <a:lnTo>
                    <a:pt x="10512" y="74936"/>
                  </a:lnTo>
                  <a:lnTo>
                    <a:pt x="10000" y="73741"/>
                  </a:lnTo>
                  <a:lnTo>
                    <a:pt x="9062" y="71437"/>
                  </a:lnTo>
                  <a:cubicBezTo>
                    <a:pt x="8550" y="70156"/>
                    <a:pt x="8038" y="68876"/>
                    <a:pt x="7611" y="67682"/>
                  </a:cubicBezTo>
                  <a:cubicBezTo>
                    <a:pt x="6673" y="65121"/>
                    <a:pt x="5734" y="62561"/>
                    <a:pt x="4881" y="60000"/>
                  </a:cubicBezTo>
                  <a:cubicBezTo>
                    <a:pt x="3175" y="54794"/>
                    <a:pt x="1810" y="49502"/>
                    <a:pt x="786" y="44125"/>
                  </a:cubicBezTo>
                  <a:lnTo>
                    <a:pt x="786" y="44125"/>
                  </a:lnTo>
                  <a:cubicBezTo>
                    <a:pt x="786" y="44125"/>
                    <a:pt x="786" y="44125"/>
                    <a:pt x="786" y="44125"/>
                  </a:cubicBezTo>
                  <a:lnTo>
                    <a:pt x="786" y="44125"/>
                  </a:lnTo>
                  <a:cubicBezTo>
                    <a:pt x="786" y="44125"/>
                    <a:pt x="786" y="44125"/>
                    <a:pt x="786" y="44125"/>
                  </a:cubicBezTo>
                  <a:cubicBezTo>
                    <a:pt x="-408" y="33201"/>
                    <a:pt x="-153" y="22276"/>
                    <a:pt x="956" y="11437"/>
                  </a:cubicBezTo>
                  <a:cubicBezTo>
                    <a:pt x="1298" y="7596"/>
                    <a:pt x="1810" y="3841"/>
                    <a:pt x="2407" y="0"/>
                  </a:cubicBezTo>
                  <a:close/>
                </a:path>
              </a:pathLst>
            </a:custGeom>
            <a:grpFill/>
            <a:ln w="8532" cap="flat">
              <a:noFill/>
              <a:prstDash val="solid"/>
              <a:miter/>
            </a:ln>
          </p:spPr>
          <p:txBody>
            <a:bodyPr rtlCol="0" anchor="ctr"/>
            <a:lstStyle/>
            <a:p>
              <a:endParaRPr lang="en-US"/>
            </a:p>
          </p:txBody>
        </p:sp>
      </p:grpSp>
      <p:grpSp>
        <p:nvGrpSpPr>
          <p:cNvPr id="1613" name="Graphic 3">
            <a:extLst>
              <a:ext uri="{FF2B5EF4-FFF2-40B4-BE49-F238E27FC236}">
                <a16:creationId xmlns:a16="http://schemas.microsoft.com/office/drawing/2014/main" id="{F6F47A2A-765F-05DF-8679-E6FA6B0E6780}"/>
              </a:ext>
            </a:extLst>
          </p:cNvPr>
          <p:cNvGrpSpPr/>
          <p:nvPr/>
        </p:nvGrpSpPr>
        <p:grpSpPr>
          <a:xfrm>
            <a:off x="9509963" y="4415651"/>
            <a:ext cx="2221158" cy="1217630"/>
            <a:chOff x="7408396" y="3412452"/>
            <a:chExt cx="1411455" cy="773754"/>
          </a:xfrm>
          <a:solidFill>
            <a:schemeClr val="accent1">
              <a:lumMod val="60000"/>
              <a:lumOff val="40000"/>
            </a:schemeClr>
          </a:solidFill>
        </p:grpSpPr>
        <p:sp>
          <p:nvSpPr>
            <p:cNvPr id="1614" name="Freeform 1613">
              <a:extLst>
                <a:ext uri="{FF2B5EF4-FFF2-40B4-BE49-F238E27FC236}">
                  <a16:creationId xmlns:a16="http://schemas.microsoft.com/office/drawing/2014/main" id="{9DF01381-6A76-82CA-EEDF-1B86910B631D}"/>
                </a:ext>
              </a:extLst>
            </p:cNvPr>
            <p:cNvSpPr/>
            <p:nvPr/>
          </p:nvSpPr>
          <p:spPr>
            <a:xfrm>
              <a:off x="7408396" y="3412452"/>
              <a:ext cx="1411455" cy="773754"/>
            </a:xfrm>
            <a:custGeom>
              <a:avLst/>
              <a:gdLst>
                <a:gd name="connsiteX0" fmla="*/ 2137 w 1411455"/>
                <a:gd name="connsiteY0" fmla="*/ 756291 h 773754"/>
                <a:gd name="connsiteX1" fmla="*/ 11011 w 1411455"/>
                <a:gd name="connsiteY1" fmla="*/ 773617 h 773754"/>
                <a:gd name="connsiteX2" fmla="*/ 22443 w 1411455"/>
                <a:gd name="connsiteY2" fmla="*/ 773105 h 773754"/>
                <a:gd name="connsiteX3" fmla="*/ 133952 w 1411455"/>
                <a:gd name="connsiteY3" fmla="*/ 760985 h 773754"/>
                <a:gd name="connsiteX4" fmla="*/ 187020 w 1411455"/>
                <a:gd name="connsiteY4" fmla="*/ 754243 h 773754"/>
                <a:gd name="connsiteX5" fmla="*/ 308000 w 1411455"/>
                <a:gd name="connsiteY5" fmla="*/ 736064 h 773754"/>
                <a:gd name="connsiteX6" fmla="*/ 357825 w 1411455"/>
                <a:gd name="connsiteY6" fmla="*/ 718140 h 773754"/>
                <a:gd name="connsiteX7" fmla="*/ 363200 w 1411455"/>
                <a:gd name="connsiteY7" fmla="*/ 714641 h 773754"/>
                <a:gd name="connsiteX8" fmla="*/ 451588 w 1411455"/>
                <a:gd name="connsiteY8" fmla="*/ 661298 h 773754"/>
                <a:gd name="connsiteX9" fmla="*/ 549533 w 1411455"/>
                <a:gd name="connsiteY9" fmla="*/ 606675 h 773754"/>
                <a:gd name="connsiteX10" fmla="*/ 582124 w 1411455"/>
                <a:gd name="connsiteY10" fmla="*/ 589179 h 773754"/>
                <a:gd name="connsiteX11" fmla="*/ 750284 w 1411455"/>
                <a:gd name="connsiteY11" fmla="*/ 503489 h 773754"/>
                <a:gd name="connsiteX12" fmla="*/ 973218 w 1411455"/>
                <a:gd name="connsiteY12" fmla="*/ 396377 h 773754"/>
                <a:gd name="connsiteX13" fmla="*/ 1106569 w 1411455"/>
                <a:gd name="connsiteY13" fmla="*/ 338596 h 773754"/>
                <a:gd name="connsiteX14" fmla="*/ 1202210 w 1411455"/>
                <a:gd name="connsiteY14" fmla="*/ 293361 h 773754"/>
                <a:gd name="connsiteX15" fmla="*/ 1222259 w 1411455"/>
                <a:gd name="connsiteY15" fmla="*/ 279962 h 773754"/>
                <a:gd name="connsiteX16" fmla="*/ 1228487 w 1411455"/>
                <a:gd name="connsiteY16" fmla="*/ 275609 h 773754"/>
                <a:gd name="connsiteX17" fmla="*/ 1260737 w 1411455"/>
                <a:gd name="connsiteY17" fmla="*/ 257600 h 773754"/>
                <a:gd name="connsiteX18" fmla="*/ 1341789 w 1411455"/>
                <a:gd name="connsiteY18" fmla="*/ 211853 h 773754"/>
                <a:gd name="connsiteX19" fmla="*/ 1376171 w 1411455"/>
                <a:gd name="connsiteY19" fmla="*/ 189919 h 773754"/>
                <a:gd name="connsiteX20" fmla="*/ 1408678 w 1411455"/>
                <a:gd name="connsiteY20" fmla="*/ 98425 h 773754"/>
                <a:gd name="connsiteX21" fmla="*/ 1400487 w 1411455"/>
                <a:gd name="connsiteY21" fmla="*/ 71626 h 773754"/>
                <a:gd name="connsiteX22" fmla="*/ 1382314 w 1411455"/>
                <a:gd name="connsiteY22" fmla="*/ 44400 h 773754"/>
                <a:gd name="connsiteX23" fmla="*/ 1363459 w 1411455"/>
                <a:gd name="connsiteY23" fmla="*/ 27245 h 773754"/>
                <a:gd name="connsiteX24" fmla="*/ 1301604 w 1411455"/>
                <a:gd name="connsiteY24" fmla="*/ 616 h 773754"/>
                <a:gd name="connsiteX25" fmla="*/ 1233180 w 1411455"/>
                <a:gd name="connsiteY25" fmla="*/ 5822 h 773754"/>
                <a:gd name="connsiteX26" fmla="*/ 1109555 w 1411455"/>
                <a:gd name="connsiteY26" fmla="*/ 50971 h 773754"/>
                <a:gd name="connsiteX27" fmla="*/ 1076623 w 1411455"/>
                <a:gd name="connsiteY27" fmla="*/ 54215 h 773754"/>
                <a:gd name="connsiteX28" fmla="*/ 1011611 w 1411455"/>
                <a:gd name="connsiteY28" fmla="*/ 83660 h 773754"/>
                <a:gd name="connsiteX29" fmla="*/ 892849 w 1411455"/>
                <a:gd name="connsiteY29" fmla="*/ 145452 h 773754"/>
                <a:gd name="connsiteX30" fmla="*/ 669404 w 1411455"/>
                <a:gd name="connsiteY30" fmla="*/ 260161 h 773754"/>
                <a:gd name="connsiteX31" fmla="*/ 541342 w 1411455"/>
                <a:gd name="connsiteY31" fmla="*/ 323233 h 773754"/>
                <a:gd name="connsiteX32" fmla="*/ 400313 w 1411455"/>
                <a:gd name="connsiteY32" fmla="*/ 391853 h 773754"/>
                <a:gd name="connsiteX33" fmla="*/ 174819 w 1411455"/>
                <a:gd name="connsiteY33" fmla="*/ 513475 h 773754"/>
                <a:gd name="connsiteX34" fmla="*/ 148627 w 1411455"/>
                <a:gd name="connsiteY34" fmla="*/ 537287 h 773754"/>
                <a:gd name="connsiteX35" fmla="*/ 134209 w 1411455"/>
                <a:gd name="connsiteY35" fmla="*/ 559819 h 773754"/>
                <a:gd name="connsiteX36" fmla="*/ 115439 w 1411455"/>
                <a:gd name="connsiteY36" fmla="*/ 590118 h 773754"/>
                <a:gd name="connsiteX37" fmla="*/ 88564 w 1411455"/>
                <a:gd name="connsiteY37" fmla="*/ 627330 h 773754"/>
                <a:gd name="connsiteX38" fmla="*/ 9731 w 1411455"/>
                <a:gd name="connsiteY38" fmla="*/ 744684 h 773754"/>
                <a:gd name="connsiteX39" fmla="*/ 1967 w 1411455"/>
                <a:gd name="connsiteY39" fmla="*/ 756291 h 773754"/>
                <a:gd name="connsiteX40" fmla="*/ 83445 w 1411455"/>
                <a:gd name="connsiteY40" fmla="*/ 715068 h 773754"/>
                <a:gd name="connsiteX41" fmla="*/ 77729 w 1411455"/>
                <a:gd name="connsiteY41" fmla="*/ 716860 h 773754"/>
                <a:gd name="connsiteX42" fmla="*/ 61262 w 1411455"/>
                <a:gd name="connsiteY42" fmla="*/ 722834 h 773754"/>
                <a:gd name="connsiteX43" fmla="*/ 78923 w 1411455"/>
                <a:gd name="connsiteY43" fmla="*/ 707899 h 773754"/>
                <a:gd name="connsiteX44" fmla="*/ 83530 w 1411455"/>
                <a:gd name="connsiteY44" fmla="*/ 715068 h 773754"/>
                <a:gd name="connsiteX45" fmla="*/ 88052 w 1411455"/>
                <a:gd name="connsiteY45" fmla="*/ 728297 h 773754"/>
                <a:gd name="connsiteX46" fmla="*/ 88820 w 1411455"/>
                <a:gd name="connsiteY46" fmla="*/ 727955 h 773754"/>
                <a:gd name="connsiteX47" fmla="*/ 89161 w 1411455"/>
                <a:gd name="connsiteY47" fmla="*/ 729065 h 773754"/>
                <a:gd name="connsiteX48" fmla="*/ 82250 w 1411455"/>
                <a:gd name="connsiteY48" fmla="*/ 730772 h 773754"/>
                <a:gd name="connsiteX49" fmla="*/ 75510 w 1411455"/>
                <a:gd name="connsiteY49" fmla="*/ 732223 h 773754"/>
                <a:gd name="connsiteX50" fmla="*/ 87540 w 1411455"/>
                <a:gd name="connsiteY50" fmla="*/ 723944 h 773754"/>
                <a:gd name="connsiteX51" fmla="*/ 88734 w 1411455"/>
                <a:gd name="connsiteY51" fmla="*/ 727699 h 773754"/>
                <a:gd name="connsiteX52" fmla="*/ 87966 w 1411455"/>
                <a:gd name="connsiteY52" fmla="*/ 728126 h 773754"/>
                <a:gd name="connsiteX53" fmla="*/ 88137 w 1411455"/>
                <a:gd name="connsiteY53" fmla="*/ 728382 h 773754"/>
                <a:gd name="connsiteX54" fmla="*/ 40445 w 1411455"/>
                <a:gd name="connsiteY54" fmla="*/ 750829 h 773754"/>
                <a:gd name="connsiteX55" fmla="*/ 41383 w 1411455"/>
                <a:gd name="connsiteY55" fmla="*/ 750487 h 773754"/>
                <a:gd name="connsiteX56" fmla="*/ 40956 w 1411455"/>
                <a:gd name="connsiteY56" fmla="*/ 750829 h 773754"/>
                <a:gd name="connsiteX57" fmla="*/ 40445 w 1411455"/>
                <a:gd name="connsiteY57" fmla="*/ 750829 h 773754"/>
                <a:gd name="connsiteX58" fmla="*/ 28500 w 1411455"/>
                <a:gd name="connsiteY58" fmla="*/ 741440 h 773754"/>
                <a:gd name="connsiteX59" fmla="*/ 27050 w 1411455"/>
                <a:gd name="connsiteY59" fmla="*/ 742891 h 773754"/>
                <a:gd name="connsiteX60" fmla="*/ 27562 w 1411455"/>
                <a:gd name="connsiteY60" fmla="*/ 741952 h 773754"/>
                <a:gd name="connsiteX61" fmla="*/ 28500 w 1411455"/>
                <a:gd name="connsiteY61" fmla="*/ 741440 h 773754"/>
                <a:gd name="connsiteX62" fmla="*/ 68770 w 1411455"/>
                <a:gd name="connsiteY62" fmla="*/ 742379 h 773754"/>
                <a:gd name="connsiteX63" fmla="*/ 68770 w 1411455"/>
                <a:gd name="connsiteY63" fmla="*/ 742379 h 773754"/>
                <a:gd name="connsiteX64" fmla="*/ 68770 w 1411455"/>
                <a:gd name="connsiteY64" fmla="*/ 742379 h 773754"/>
                <a:gd name="connsiteX65" fmla="*/ 68770 w 1411455"/>
                <a:gd name="connsiteY65" fmla="*/ 742379 h 773754"/>
                <a:gd name="connsiteX66" fmla="*/ 68770 w 1411455"/>
                <a:gd name="connsiteY66" fmla="*/ 742379 h 773754"/>
                <a:gd name="connsiteX67" fmla="*/ 76449 w 1411455"/>
                <a:gd name="connsiteY67" fmla="*/ 738539 h 773754"/>
                <a:gd name="connsiteX68" fmla="*/ 90185 w 1411455"/>
                <a:gd name="connsiteY68" fmla="*/ 734015 h 773754"/>
                <a:gd name="connsiteX69" fmla="*/ 90611 w 1411455"/>
                <a:gd name="connsiteY69" fmla="*/ 736490 h 773754"/>
                <a:gd name="connsiteX70" fmla="*/ 76961 w 1411455"/>
                <a:gd name="connsiteY70" fmla="*/ 741355 h 773754"/>
                <a:gd name="connsiteX71" fmla="*/ 53754 w 1411455"/>
                <a:gd name="connsiteY71" fmla="*/ 749975 h 773754"/>
                <a:gd name="connsiteX72" fmla="*/ 47185 w 1411455"/>
                <a:gd name="connsiteY72" fmla="*/ 750487 h 773754"/>
                <a:gd name="connsiteX73" fmla="*/ 68770 w 1411455"/>
                <a:gd name="connsiteY73" fmla="*/ 742379 h 773754"/>
                <a:gd name="connsiteX74" fmla="*/ 63225 w 1411455"/>
                <a:gd name="connsiteY74" fmla="*/ 731455 h 773754"/>
                <a:gd name="connsiteX75" fmla="*/ 65272 w 1411455"/>
                <a:gd name="connsiteY75" fmla="*/ 728894 h 773754"/>
                <a:gd name="connsiteX76" fmla="*/ 67234 w 1411455"/>
                <a:gd name="connsiteY76" fmla="*/ 726846 h 773754"/>
                <a:gd name="connsiteX77" fmla="*/ 67064 w 1411455"/>
                <a:gd name="connsiteY77" fmla="*/ 726590 h 773754"/>
                <a:gd name="connsiteX78" fmla="*/ 65101 w 1411455"/>
                <a:gd name="connsiteY78" fmla="*/ 726846 h 773754"/>
                <a:gd name="connsiteX79" fmla="*/ 78496 w 1411455"/>
                <a:gd name="connsiteY79" fmla="*/ 718823 h 773754"/>
                <a:gd name="connsiteX80" fmla="*/ 83957 w 1411455"/>
                <a:gd name="connsiteY80" fmla="*/ 716007 h 773754"/>
                <a:gd name="connsiteX81" fmla="*/ 86601 w 1411455"/>
                <a:gd name="connsiteY81" fmla="*/ 721725 h 773754"/>
                <a:gd name="connsiteX82" fmla="*/ 63139 w 1411455"/>
                <a:gd name="connsiteY82" fmla="*/ 731455 h 773754"/>
                <a:gd name="connsiteX83" fmla="*/ 22869 w 1411455"/>
                <a:gd name="connsiteY83" fmla="*/ 751256 h 773754"/>
                <a:gd name="connsiteX84" fmla="*/ 23125 w 1411455"/>
                <a:gd name="connsiteY84" fmla="*/ 750743 h 773754"/>
                <a:gd name="connsiteX85" fmla="*/ 28756 w 1411455"/>
                <a:gd name="connsiteY85" fmla="*/ 747244 h 773754"/>
                <a:gd name="connsiteX86" fmla="*/ 52048 w 1411455"/>
                <a:gd name="connsiteY86" fmla="*/ 735039 h 773754"/>
                <a:gd name="connsiteX87" fmla="*/ 51621 w 1411455"/>
                <a:gd name="connsiteY87" fmla="*/ 735807 h 773754"/>
                <a:gd name="connsiteX88" fmla="*/ 50256 w 1411455"/>
                <a:gd name="connsiteY88" fmla="*/ 738368 h 773754"/>
                <a:gd name="connsiteX89" fmla="*/ 50512 w 1411455"/>
                <a:gd name="connsiteY89" fmla="*/ 738624 h 773754"/>
                <a:gd name="connsiteX90" fmla="*/ 53072 w 1411455"/>
                <a:gd name="connsiteY90" fmla="*/ 737429 h 773754"/>
                <a:gd name="connsiteX91" fmla="*/ 53669 w 1411455"/>
                <a:gd name="connsiteY91" fmla="*/ 737173 h 773754"/>
                <a:gd name="connsiteX92" fmla="*/ 40360 w 1411455"/>
                <a:gd name="connsiteY92" fmla="*/ 745281 h 773754"/>
                <a:gd name="connsiteX93" fmla="*/ 32254 w 1411455"/>
                <a:gd name="connsiteY93" fmla="*/ 749975 h 773754"/>
                <a:gd name="connsiteX94" fmla="*/ 32340 w 1411455"/>
                <a:gd name="connsiteY94" fmla="*/ 750231 h 773754"/>
                <a:gd name="connsiteX95" fmla="*/ 41298 w 1411455"/>
                <a:gd name="connsiteY95" fmla="*/ 747244 h 773754"/>
                <a:gd name="connsiteX96" fmla="*/ 42578 w 1411455"/>
                <a:gd name="connsiteY96" fmla="*/ 746817 h 773754"/>
                <a:gd name="connsiteX97" fmla="*/ 39251 w 1411455"/>
                <a:gd name="connsiteY97" fmla="*/ 749037 h 773754"/>
                <a:gd name="connsiteX98" fmla="*/ 36435 w 1411455"/>
                <a:gd name="connsiteY98" fmla="*/ 751000 h 773754"/>
                <a:gd name="connsiteX99" fmla="*/ 22869 w 1411455"/>
                <a:gd name="connsiteY99" fmla="*/ 751256 h 773754"/>
                <a:gd name="connsiteX100" fmla="*/ 57764 w 1411455"/>
                <a:gd name="connsiteY100" fmla="*/ 749634 h 773754"/>
                <a:gd name="connsiteX101" fmla="*/ 77899 w 1411455"/>
                <a:gd name="connsiteY101" fmla="*/ 743318 h 773754"/>
                <a:gd name="connsiteX102" fmla="*/ 91038 w 1411455"/>
                <a:gd name="connsiteY102" fmla="*/ 739478 h 773754"/>
                <a:gd name="connsiteX103" fmla="*/ 91294 w 1411455"/>
                <a:gd name="connsiteY103" fmla="*/ 744684 h 773754"/>
                <a:gd name="connsiteX104" fmla="*/ 57764 w 1411455"/>
                <a:gd name="connsiteY104" fmla="*/ 749634 h 773754"/>
                <a:gd name="connsiteX105" fmla="*/ 292046 w 1411455"/>
                <a:gd name="connsiteY105" fmla="*/ 718311 h 773754"/>
                <a:gd name="connsiteX106" fmla="*/ 110149 w 1411455"/>
                <a:gd name="connsiteY106" fmla="*/ 742721 h 773754"/>
                <a:gd name="connsiteX107" fmla="*/ 121752 w 1411455"/>
                <a:gd name="connsiteY107" fmla="*/ 739904 h 773754"/>
                <a:gd name="connsiteX108" fmla="*/ 206301 w 1411455"/>
                <a:gd name="connsiteY108" fmla="*/ 719421 h 773754"/>
                <a:gd name="connsiteX109" fmla="*/ 206301 w 1411455"/>
                <a:gd name="connsiteY109" fmla="*/ 719421 h 773754"/>
                <a:gd name="connsiteX110" fmla="*/ 206301 w 1411455"/>
                <a:gd name="connsiteY110" fmla="*/ 719421 h 773754"/>
                <a:gd name="connsiteX111" fmla="*/ 206301 w 1411455"/>
                <a:gd name="connsiteY111" fmla="*/ 719421 h 773754"/>
                <a:gd name="connsiteX112" fmla="*/ 206301 w 1411455"/>
                <a:gd name="connsiteY112" fmla="*/ 719421 h 773754"/>
                <a:gd name="connsiteX113" fmla="*/ 289486 w 1411455"/>
                <a:gd name="connsiteY113" fmla="*/ 693987 h 773754"/>
                <a:gd name="connsiteX114" fmla="*/ 319176 w 1411455"/>
                <a:gd name="connsiteY114" fmla="*/ 684855 h 773754"/>
                <a:gd name="connsiteX115" fmla="*/ 319176 w 1411455"/>
                <a:gd name="connsiteY115" fmla="*/ 684513 h 773754"/>
                <a:gd name="connsiteX116" fmla="*/ 289145 w 1411455"/>
                <a:gd name="connsiteY116" fmla="*/ 691768 h 773754"/>
                <a:gd name="connsiteX117" fmla="*/ 204595 w 1411455"/>
                <a:gd name="connsiteY117" fmla="*/ 712251 h 773754"/>
                <a:gd name="connsiteX118" fmla="*/ 204595 w 1411455"/>
                <a:gd name="connsiteY118" fmla="*/ 712251 h 773754"/>
                <a:gd name="connsiteX119" fmla="*/ 204425 w 1411455"/>
                <a:gd name="connsiteY119" fmla="*/ 712251 h 773754"/>
                <a:gd name="connsiteX120" fmla="*/ 204254 w 1411455"/>
                <a:gd name="connsiteY120" fmla="*/ 712251 h 773754"/>
                <a:gd name="connsiteX121" fmla="*/ 204254 w 1411455"/>
                <a:gd name="connsiteY121" fmla="*/ 712251 h 773754"/>
                <a:gd name="connsiteX122" fmla="*/ 121069 w 1411455"/>
                <a:gd name="connsiteY122" fmla="*/ 737770 h 773754"/>
                <a:gd name="connsiteX123" fmla="*/ 108869 w 1411455"/>
                <a:gd name="connsiteY123" fmla="*/ 741526 h 773754"/>
                <a:gd name="connsiteX124" fmla="*/ 106907 w 1411455"/>
                <a:gd name="connsiteY124" fmla="*/ 734869 h 773754"/>
                <a:gd name="connsiteX125" fmla="*/ 172516 w 1411455"/>
                <a:gd name="connsiteY125" fmla="*/ 717201 h 773754"/>
                <a:gd name="connsiteX126" fmla="*/ 172516 w 1411455"/>
                <a:gd name="connsiteY126" fmla="*/ 717201 h 773754"/>
                <a:gd name="connsiteX127" fmla="*/ 172516 w 1411455"/>
                <a:gd name="connsiteY127" fmla="*/ 717201 h 773754"/>
                <a:gd name="connsiteX128" fmla="*/ 172516 w 1411455"/>
                <a:gd name="connsiteY128" fmla="*/ 717201 h 773754"/>
                <a:gd name="connsiteX129" fmla="*/ 172516 w 1411455"/>
                <a:gd name="connsiteY129" fmla="*/ 717201 h 773754"/>
                <a:gd name="connsiteX130" fmla="*/ 266962 w 1411455"/>
                <a:gd name="connsiteY130" fmla="*/ 690999 h 773754"/>
                <a:gd name="connsiteX131" fmla="*/ 301004 w 1411455"/>
                <a:gd name="connsiteY131" fmla="*/ 682806 h 773754"/>
                <a:gd name="connsiteX132" fmla="*/ 301004 w 1411455"/>
                <a:gd name="connsiteY132" fmla="*/ 682465 h 773754"/>
                <a:gd name="connsiteX133" fmla="*/ 266706 w 1411455"/>
                <a:gd name="connsiteY133" fmla="*/ 688866 h 773754"/>
                <a:gd name="connsiteX134" fmla="*/ 170724 w 1411455"/>
                <a:gd name="connsiteY134" fmla="*/ 710118 h 773754"/>
                <a:gd name="connsiteX135" fmla="*/ 170724 w 1411455"/>
                <a:gd name="connsiteY135" fmla="*/ 710118 h 773754"/>
                <a:gd name="connsiteX136" fmla="*/ 170468 w 1411455"/>
                <a:gd name="connsiteY136" fmla="*/ 710118 h 773754"/>
                <a:gd name="connsiteX137" fmla="*/ 170212 w 1411455"/>
                <a:gd name="connsiteY137" fmla="*/ 710118 h 773754"/>
                <a:gd name="connsiteX138" fmla="*/ 170212 w 1411455"/>
                <a:gd name="connsiteY138" fmla="*/ 710118 h 773754"/>
                <a:gd name="connsiteX139" fmla="*/ 105627 w 1411455"/>
                <a:gd name="connsiteY139" fmla="*/ 731028 h 773754"/>
                <a:gd name="connsiteX140" fmla="*/ 105030 w 1411455"/>
                <a:gd name="connsiteY140" fmla="*/ 728980 h 773754"/>
                <a:gd name="connsiteX141" fmla="*/ 169615 w 1411455"/>
                <a:gd name="connsiteY141" fmla="*/ 707472 h 773754"/>
                <a:gd name="connsiteX142" fmla="*/ 169615 w 1411455"/>
                <a:gd name="connsiteY142" fmla="*/ 707472 h 773754"/>
                <a:gd name="connsiteX143" fmla="*/ 169615 w 1411455"/>
                <a:gd name="connsiteY143" fmla="*/ 707472 h 773754"/>
                <a:gd name="connsiteX144" fmla="*/ 169615 w 1411455"/>
                <a:gd name="connsiteY144" fmla="*/ 707472 h 773754"/>
                <a:gd name="connsiteX145" fmla="*/ 169615 w 1411455"/>
                <a:gd name="connsiteY145" fmla="*/ 707472 h 773754"/>
                <a:gd name="connsiteX146" fmla="*/ 246401 w 1411455"/>
                <a:gd name="connsiteY146" fmla="*/ 676576 h 773754"/>
                <a:gd name="connsiteX147" fmla="*/ 273788 w 1411455"/>
                <a:gd name="connsiteY147" fmla="*/ 665566 h 773754"/>
                <a:gd name="connsiteX148" fmla="*/ 273702 w 1411455"/>
                <a:gd name="connsiteY148" fmla="*/ 665310 h 773754"/>
                <a:gd name="connsiteX149" fmla="*/ 245803 w 1411455"/>
                <a:gd name="connsiteY149" fmla="*/ 674613 h 773754"/>
                <a:gd name="connsiteX150" fmla="*/ 167226 w 1411455"/>
                <a:gd name="connsiteY150" fmla="*/ 700729 h 773754"/>
                <a:gd name="connsiteX151" fmla="*/ 167226 w 1411455"/>
                <a:gd name="connsiteY151" fmla="*/ 700729 h 773754"/>
                <a:gd name="connsiteX152" fmla="*/ 167056 w 1411455"/>
                <a:gd name="connsiteY152" fmla="*/ 700729 h 773754"/>
                <a:gd name="connsiteX153" fmla="*/ 166885 w 1411455"/>
                <a:gd name="connsiteY153" fmla="*/ 700729 h 773754"/>
                <a:gd name="connsiteX154" fmla="*/ 166885 w 1411455"/>
                <a:gd name="connsiteY154" fmla="*/ 700729 h 773754"/>
                <a:gd name="connsiteX155" fmla="*/ 104006 w 1411455"/>
                <a:gd name="connsiteY155" fmla="*/ 725992 h 773754"/>
                <a:gd name="connsiteX156" fmla="*/ 102641 w 1411455"/>
                <a:gd name="connsiteY156" fmla="*/ 722237 h 773754"/>
                <a:gd name="connsiteX157" fmla="*/ 110064 w 1411455"/>
                <a:gd name="connsiteY157" fmla="*/ 719165 h 773754"/>
                <a:gd name="connsiteX158" fmla="*/ 171833 w 1411455"/>
                <a:gd name="connsiteY158" fmla="*/ 693816 h 773754"/>
                <a:gd name="connsiteX159" fmla="*/ 171833 w 1411455"/>
                <a:gd name="connsiteY159" fmla="*/ 693816 h 773754"/>
                <a:gd name="connsiteX160" fmla="*/ 171833 w 1411455"/>
                <a:gd name="connsiteY160" fmla="*/ 693816 h 773754"/>
                <a:gd name="connsiteX161" fmla="*/ 171833 w 1411455"/>
                <a:gd name="connsiteY161" fmla="*/ 693816 h 773754"/>
                <a:gd name="connsiteX162" fmla="*/ 171833 w 1411455"/>
                <a:gd name="connsiteY162" fmla="*/ 693816 h 773754"/>
                <a:gd name="connsiteX163" fmla="*/ 231470 w 1411455"/>
                <a:gd name="connsiteY163" fmla="*/ 663774 h 773754"/>
                <a:gd name="connsiteX164" fmla="*/ 234200 w 1411455"/>
                <a:gd name="connsiteY164" fmla="*/ 662408 h 773754"/>
                <a:gd name="connsiteX165" fmla="*/ 241537 w 1411455"/>
                <a:gd name="connsiteY165" fmla="*/ 662066 h 773754"/>
                <a:gd name="connsiteX166" fmla="*/ 256382 w 1411455"/>
                <a:gd name="connsiteY166" fmla="*/ 658311 h 773754"/>
                <a:gd name="connsiteX167" fmla="*/ 281466 w 1411455"/>
                <a:gd name="connsiteY167" fmla="*/ 654556 h 773754"/>
                <a:gd name="connsiteX168" fmla="*/ 310047 w 1411455"/>
                <a:gd name="connsiteY168" fmla="*/ 663517 h 773754"/>
                <a:gd name="connsiteX169" fmla="*/ 319006 w 1411455"/>
                <a:gd name="connsiteY169" fmla="*/ 689890 h 773754"/>
                <a:gd name="connsiteX170" fmla="*/ 291875 w 1411455"/>
                <a:gd name="connsiteY170" fmla="*/ 718311 h 773754"/>
                <a:gd name="connsiteX171" fmla="*/ 596798 w 1411455"/>
                <a:gd name="connsiteY171" fmla="*/ 564854 h 773754"/>
                <a:gd name="connsiteX172" fmla="*/ 473259 w 1411455"/>
                <a:gd name="connsiteY172" fmla="*/ 631256 h 773754"/>
                <a:gd name="connsiteX173" fmla="*/ 339908 w 1411455"/>
                <a:gd name="connsiteY173" fmla="*/ 703631 h 773754"/>
                <a:gd name="connsiteX174" fmla="*/ 319859 w 1411455"/>
                <a:gd name="connsiteY174" fmla="*/ 712337 h 773754"/>
                <a:gd name="connsiteX175" fmla="*/ 326684 w 1411455"/>
                <a:gd name="connsiteY175" fmla="*/ 702692 h 773754"/>
                <a:gd name="connsiteX176" fmla="*/ 331547 w 1411455"/>
                <a:gd name="connsiteY176" fmla="*/ 693731 h 773754"/>
                <a:gd name="connsiteX177" fmla="*/ 341359 w 1411455"/>
                <a:gd name="connsiteY177" fmla="*/ 688951 h 773754"/>
                <a:gd name="connsiteX178" fmla="*/ 398180 w 1411455"/>
                <a:gd name="connsiteY178" fmla="*/ 659591 h 773754"/>
                <a:gd name="connsiteX179" fmla="*/ 398180 w 1411455"/>
                <a:gd name="connsiteY179" fmla="*/ 659591 h 773754"/>
                <a:gd name="connsiteX180" fmla="*/ 398180 w 1411455"/>
                <a:gd name="connsiteY180" fmla="*/ 659591 h 773754"/>
                <a:gd name="connsiteX181" fmla="*/ 398180 w 1411455"/>
                <a:gd name="connsiteY181" fmla="*/ 659591 h 773754"/>
                <a:gd name="connsiteX182" fmla="*/ 398180 w 1411455"/>
                <a:gd name="connsiteY182" fmla="*/ 659591 h 773754"/>
                <a:gd name="connsiteX183" fmla="*/ 451247 w 1411455"/>
                <a:gd name="connsiteY183" fmla="*/ 623830 h 773754"/>
                <a:gd name="connsiteX184" fmla="*/ 469846 w 1411455"/>
                <a:gd name="connsiteY184" fmla="*/ 610687 h 773754"/>
                <a:gd name="connsiteX185" fmla="*/ 469676 w 1411455"/>
                <a:gd name="connsiteY185" fmla="*/ 610431 h 773754"/>
                <a:gd name="connsiteX186" fmla="*/ 450138 w 1411455"/>
                <a:gd name="connsiteY186" fmla="*/ 621953 h 773754"/>
                <a:gd name="connsiteX187" fmla="*/ 394511 w 1411455"/>
                <a:gd name="connsiteY187" fmla="*/ 653190 h 773754"/>
                <a:gd name="connsiteX188" fmla="*/ 394511 w 1411455"/>
                <a:gd name="connsiteY188" fmla="*/ 653190 h 773754"/>
                <a:gd name="connsiteX189" fmla="*/ 394341 w 1411455"/>
                <a:gd name="connsiteY189" fmla="*/ 653190 h 773754"/>
                <a:gd name="connsiteX190" fmla="*/ 394170 w 1411455"/>
                <a:gd name="connsiteY190" fmla="*/ 653190 h 773754"/>
                <a:gd name="connsiteX191" fmla="*/ 394170 w 1411455"/>
                <a:gd name="connsiteY191" fmla="*/ 653190 h 773754"/>
                <a:gd name="connsiteX192" fmla="*/ 339994 w 1411455"/>
                <a:gd name="connsiteY192" fmla="*/ 686988 h 773754"/>
                <a:gd name="connsiteX193" fmla="*/ 331803 w 1411455"/>
                <a:gd name="connsiteY193" fmla="*/ 691853 h 773754"/>
                <a:gd name="connsiteX194" fmla="*/ 319859 w 1411455"/>
                <a:gd name="connsiteY194" fmla="*/ 658482 h 773754"/>
                <a:gd name="connsiteX195" fmla="*/ 291022 w 1411455"/>
                <a:gd name="connsiteY195" fmla="*/ 645594 h 773754"/>
                <a:gd name="connsiteX196" fmla="*/ 283002 w 1411455"/>
                <a:gd name="connsiteY196" fmla="*/ 644314 h 773754"/>
                <a:gd name="connsiteX197" fmla="*/ 290339 w 1411455"/>
                <a:gd name="connsiteY197" fmla="*/ 639278 h 773754"/>
                <a:gd name="connsiteX198" fmla="*/ 462338 w 1411455"/>
                <a:gd name="connsiteY198" fmla="*/ 547273 h 773754"/>
                <a:gd name="connsiteX199" fmla="*/ 512761 w 1411455"/>
                <a:gd name="connsiteY199" fmla="*/ 519961 h 773754"/>
                <a:gd name="connsiteX200" fmla="*/ 629304 w 1411455"/>
                <a:gd name="connsiteY200" fmla="*/ 459449 h 773754"/>
                <a:gd name="connsiteX201" fmla="*/ 686382 w 1411455"/>
                <a:gd name="connsiteY201" fmla="*/ 432052 h 773754"/>
                <a:gd name="connsiteX202" fmla="*/ 702165 w 1411455"/>
                <a:gd name="connsiteY202" fmla="*/ 429662 h 773754"/>
                <a:gd name="connsiteX203" fmla="*/ 708052 w 1411455"/>
                <a:gd name="connsiteY203" fmla="*/ 428809 h 773754"/>
                <a:gd name="connsiteX204" fmla="*/ 702762 w 1411455"/>
                <a:gd name="connsiteY204" fmla="*/ 432394 h 773754"/>
                <a:gd name="connsiteX205" fmla="*/ 692013 w 1411455"/>
                <a:gd name="connsiteY205" fmla="*/ 439648 h 773754"/>
                <a:gd name="connsiteX206" fmla="*/ 661127 w 1411455"/>
                <a:gd name="connsiteY206" fmla="*/ 456121 h 773754"/>
                <a:gd name="connsiteX207" fmla="*/ 623247 w 1411455"/>
                <a:gd name="connsiteY207" fmla="*/ 476263 h 773754"/>
                <a:gd name="connsiteX208" fmla="*/ 597310 w 1411455"/>
                <a:gd name="connsiteY208" fmla="*/ 481896 h 773754"/>
                <a:gd name="connsiteX209" fmla="*/ 597310 w 1411455"/>
                <a:gd name="connsiteY209" fmla="*/ 482237 h 773754"/>
                <a:gd name="connsiteX210" fmla="*/ 617872 w 1411455"/>
                <a:gd name="connsiteY210" fmla="*/ 479079 h 773754"/>
                <a:gd name="connsiteX211" fmla="*/ 603624 w 1411455"/>
                <a:gd name="connsiteY211" fmla="*/ 486675 h 773754"/>
                <a:gd name="connsiteX212" fmla="*/ 580332 w 1411455"/>
                <a:gd name="connsiteY212" fmla="*/ 493247 h 773754"/>
                <a:gd name="connsiteX213" fmla="*/ 554737 w 1411455"/>
                <a:gd name="connsiteY213" fmla="*/ 500331 h 773754"/>
                <a:gd name="connsiteX214" fmla="*/ 554737 w 1411455"/>
                <a:gd name="connsiteY214" fmla="*/ 500672 h 773754"/>
                <a:gd name="connsiteX215" fmla="*/ 580930 w 1411455"/>
                <a:gd name="connsiteY215" fmla="*/ 495295 h 773754"/>
                <a:gd name="connsiteX216" fmla="*/ 591338 w 1411455"/>
                <a:gd name="connsiteY216" fmla="*/ 493247 h 773754"/>
                <a:gd name="connsiteX217" fmla="*/ 565316 w 1411455"/>
                <a:gd name="connsiteY217" fmla="*/ 507330 h 773754"/>
                <a:gd name="connsiteX218" fmla="*/ 565316 w 1411455"/>
                <a:gd name="connsiteY218" fmla="*/ 507330 h 773754"/>
                <a:gd name="connsiteX219" fmla="*/ 565061 w 1411455"/>
                <a:gd name="connsiteY219" fmla="*/ 507500 h 773754"/>
                <a:gd name="connsiteX220" fmla="*/ 564805 w 1411455"/>
                <a:gd name="connsiteY220" fmla="*/ 507671 h 773754"/>
                <a:gd name="connsiteX221" fmla="*/ 564805 w 1411455"/>
                <a:gd name="connsiteY221" fmla="*/ 507671 h 773754"/>
                <a:gd name="connsiteX222" fmla="*/ 537076 w 1411455"/>
                <a:gd name="connsiteY222" fmla="*/ 524058 h 773754"/>
                <a:gd name="connsiteX223" fmla="*/ 525985 w 1411455"/>
                <a:gd name="connsiteY223" fmla="*/ 526704 h 773754"/>
                <a:gd name="connsiteX224" fmla="*/ 502779 w 1411455"/>
                <a:gd name="connsiteY224" fmla="*/ 531739 h 773754"/>
                <a:gd name="connsiteX225" fmla="*/ 502779 w 1411455"/>
                <a:gd name="connsiteY225" fmla="*/ 532081 h 773754"/>
                <a:gd name="connsiteX226" fmla="*/ 526497 w 1411455"/>
                <a:gd name="connsiteY226" fmla="*/ 528837 h 773754"/>
                <a:gd name="connsiteX227" fmla="*/ 530080 w 1411455"/>
                <a:gd name="connsiteY227" fmla="*/ 528325 h 773754"/>
                <a:gd name="connsiteX228" fmla="*/ 497063 w 1411455"/>
                <a:gd name="connsiteY228" fmla="*/ 548126 h 773754"/>
                <a:gd name="connsiteX229" fmla="*/ 482986 w 1411455"/>
                <a:gd name="connsiteY229" fmla="*/ 551455 h 773754"/>
                <a:gd name="connsiteX230" fmla="*/ 455172 w 1411455"/>
                <a:gd name="connsiteY230" fmla="*/ 557600 h 773754"/>
                <a:gd name="connsiteX231" fmla="*/ 455172 w 1411455"/>
                <a:gd name="connsiteY231" fmla="*/ 557941 h 773754"/>
                <a:gd name="connsiteX232" fmla="*/ 483497 w 1411455"/>
                <a:gd name="connsiteY232" fmla="*/ 553589 h 773754"/>
                <a:gd name="connsiteX233" fmla="*/ 489640 w 1411455"/>
                <a:gd name="connsiteY233" fmla="*/ 552650 h 773754"/>
                <a:gd name="connsiteX234" fmla="*/ 471553 w 1411455"/>
                <a:gd name="connsiteY234" fmla="*/ 563574 h 773754"/>
                <a:gd name="connsiteX235" fmla="*/ 438450 w 1411455"/>
                <a:gd name="connsiteY235" fmla="*/ 583290 h 773754"/>
                <a:gd name="connsiteX236" fmla="*/ 438620 w 1411455"/>
                <a:gd name="connsiteY236" fmla="*/ 583546 h 773754"/>
                <a:gd name="connsiteX237" fmla="*/ 472833 w 1411455"/>
                <a:gd name="connsiteY237" fmla="*/ 565281 h 773754"/>
                <a:gd name="connsiteX238" fmla="*/ 499622 w 1411455"/>
                <a:gd name="connsiteY238" fmla="*/ 551113 h 773754"/>
                <a:gd name="connsiteX239" fmla="*/ 521208 w 1411455"/>
                <a:gd name="connsiteY239" fmla="*/ 547614 h 773754"/>
                <a:gd name="connsiteX240" fmla="*/ 486995 w 1411455"/>
                <a:gd name="connsiteY240" fmla="*/ 567842 h 773754"/>
                <a:gd name="connsiteX241" fmla="*/ 475904 w 1411455"/>
                <a:gd name="connsiteY241" fmla="*/ 570914 h 773754"/>
                <a:gd name="connsiteX242" fmla="*/ 454660 w 1411455"/>
                <a:gd name="connsiteY242" fmla="*/ 576462 h 773754"/>
                <a:gd name="connsiteX243" fmla="*/ 454660 w 1411455"/>
                <a:gd name="connsiteY243" fmla="*/ 576803 h 773754"/>
                <a:gd name="connsiteX244" fmla="*/ 476416 w 1411455"/>
                <a:gd name="connsiteY244" fmla="*/ 572963 h 773754"/>
                <a:gd name="connsiteX245" fmla="*/ 479232 w 1411455"/>
                <a:gd name="connsiteY245" fmla="*/ 572451 h 773754"/>
                <a:gd name="connsiteX246" fmla="*/ 468652 w 1411455"/>
                <a:gd name="connsiteY246" fmla="*/ 578766 h 773754"/>
                <a:gd name="connsiteX247" fmla="*/ 461144 w 1411455"/>
                <a:gd name="connsiteY247" fmla="*/ 583375 h 773754"/>
                <a:gd name="connsiteX248" fmla="*/ 460803 w 1411455"/>
                <a:gd name="connsiteY248" fmla="*/ 583375 h 773754"/>
                <a:gd name="connsiteX249" fmla="*/ 471808 w 1411455"/>
                <a:gd name="connsiteY249" fmla="*/ 576291 h 773754"/>
                <a:gd name="connsiteX250" fmla="*/ 471638 w 1411455"/>
                <a:gd name="connsiteY250" fmla="*/ 576035 h 773754"/>
                <a:gd name="connsiteX251" fmla="*/ 454489 w 1411455"/>
                <a:gd name="connsiteY251" fmla="*/ 584911 h 773754"/>
                <a:gd name="connsiteX252" fmla="*/ 454489 w 1411455"/>
                <a:gd name="connsiteY252" fmla="*/ 584911 h 773754"/>
                <a:gd name="connsiteX253" fmla="*/ 442801 w 1411455"/>
                <a:gd name="connsiteY253" fmla="*/ 587813 h 773754"/>
                <a:gd name="connsiteX254" fmla="*/ 442801 w 1411455"/>
                <a:gd name="connsiteY254" fmla="*/ 587813 h 773754"/>
                <a:gd name="connsiteX255" fmla="*/ 442630 w 1411455"/>
                <a:gd name="connsiteY255" fmla="*/ 587813 h 773754"/>
                <a:gd name="connsiteX256" fmla="*/ 442460 w 1411455"/>
                <a:gd name="connsiteY256" fmla="*/ 587813 h 773754"/>
                <a:gd name="connsiteX257" fmla="*/ 442460 w 1411455"/>
                <a:gd name="connsiteY257" fmla="*/ 587813 h 773754"/>
                <a:gd name="connsiteX258" fmla="*/ 383079 w 1411455"/>
                <a:gd name="connsiteY258" fmla="*/ 607187 h 773754"/>
                <a:gd name="connsiteX259" fmla="*/ 362005 w 1411455"/>
                <a:gd name="connsiteY259" fmla="*/ 614101 h 773754"/>
                <a:gd name="connsiteX260" fmla="*/ 362005 w 1411455"/>
                <a:gd name="connsiteY260" fmla="*/ 614442 h 773754"/>
                <a:gd name="connsiteX261" fmla="*/ 383676 w 1411455"/>
                <a:gd name="connsiteY261" fmla="*/ 609321 h 773754"/>
                <a:gd name="connsiteX262" fmla="*/ 426249 w 1411455"/>
                <a:gd name="connsiteY262" fmla="*/ 599335 h 773754"/>
                <a:gd name="connsiteX263" fmla="*/ 406115 w 1411455"/>
                <a:gd name="connsiteY263" fmla="*/ 609918 h 773754"/>
                <a:gd name="connsiteX264" fmla="*/ 406115 w 1411455"/>
                <a:gd name="connsiteY264" fmla="*/ 609918 h 773754"/>
                <a:gd name="connsiteX265" fmla="*/ 406029 w 1411455"/>
                <a:gd name="connsiteY265" fmla="*/ 609918 h 773754"/>
                <a:gd name="connsiteX266" fmla="*/ 405944 w 1411455"/>
                <a:gd name="connsiteY266" fmla="*/ 609918 h 773754"/>
                <a:gd name="connsiteX267" fmla="*/ 405944 w 1411455"/>
                <a:gd name="connsiteY267" fmla="*/ 609918 h 773754"/>
                <a:gd name="connsiteX268" fmla="*/ 360299 w 1411455"/>
                <a:gd name="connsiteY268" fmla="*/ 639449 h 773754"/>
                <a:gd name="connsiteX269" fmla="*/ 344089 w 1411455"/>
                <a:gd name="connsiteY269" fmla="*/ 649947 h 773754"/>
                <a:gd name="connsiteX270" fmla="*/ 344260 w 1411455"/>
                <a:gd name="connsiteY270" fmla="*/ 650203 h 773754"/>
                <a:gd name="connsiteX271" fmla="*/ 361493 w 1411455"/>
                <a:gd name="connsiteY271" fmla="*/ 641241 h 773754"/>
                <a:gd name="connsiteX272" fmla="*/ 409698 w 1411455"/>
                <a:gd name="connsiteY272" fmla="*/ 616149 h 773754"/>
                <a:gd name="connsiteX273" fmla="*/ 409698 w 1411455"/>
                <a:gd name="connsiteY273" fmla="*/ 616149 h 773754"/>
                <a:gd name="connsiteX274" fmla="*/ 409698 w 1411455"/>
                <a:gd name="connsiteY274" fmla="*/ 616149 h 773754"/>
                <a:gd name="connsiteX275" fmla="*/ 409698 w 1411455"/>
                <a:gd name="connsiteY275" fmla="*/ 616149 h 773754"/>
                <a:gd name="connsiteX276" fmla="*/ 409698 w 1411455"/>
                <a:gd name="connsiteY276" fmla="*/ 616149 h 773754"/>
                <a:gd name="connsiteX277" fmla="*/ 438194 w 1411455"/>
                <a:gd name="connsiteY277" fmla="*/ 597799 h 773754"/>
                <a:gd name="connsiteX278" fmla="*/ 443398 w 1411455"/>
                <a:gd name="connsiteY278" fmla="*/ 594897 h 773754"/>
                <a:gd name="connsiteX279" fmla="*/ 444422 w 1411455"/>
                <a:gd name="connsiteY279" fmla="*/ 594641 h 773754"/>
                <a:gd name="connsiteX280" fmla="*/ 444422 w 1411455"/>
                <a:gd name="connsiteY280" fmla="*/ 594641 h 773754"/>
                <a:gd name="connsiteX281" fmla="*/ 444422 w 1411455"/>
                <a:gd name="connsiteY281" fmla="*/ 594641 h 773754"/>
                <a:gd name="connsiteX282" fmla="*/ 444422 w 1411455"/>
                <a:gd name="connsiteY282" fmla="*/ 594641 h 773754"/>
                <a:gd name="connsiteX283" fmla="*/ 444422 w 1411455"/>
                <a:gd name="connsiteY283" fmla="*/ 594641 h 773754"/>
                <a:gd name="connsiteX284" fmla="*/ 482388 w 1411455"/>
                <a:gd name="connsiteY284" fmla="*/ 582351 h 773754"/>
                <a:gd name="connsiteX285" fmla="*/ 456622 w 1411455"/>
                <a:gd name="connsiteY285" fmla="*/ 598397 h 773754"/>
                <a:gd name="connsiteX286" fmla="*/ 442374 w 1411455"/>
                <a:gd name="connsiteY286" fmla="*/ 607358 h 773754"/>
                <a:gd name="connsiteX287" fmla="*/ 418656 w 1411455"/>
                <a:gd name="connsiteY287" fmla="*/ 616576 h 773754"/>
                <a:gd name="connsiteX288" fmla="*/ 418656 w 1411455"/>
                <a:gd name="connsiteY288" fmla="*/ 616576 h 773754"/>
                <a:gd name="connsiteX289" fmla="*/ 418571 w 1411455"/>
                <a:gd name="connsiteY289" fmla="*/ 616576 h 773754"/>
                <a:gd name="connsiteX290" fmla="*/ 418485 w 1411455"/>
                <a:gd name="connsiteY290" fmla="*/ 616576 h 773754"/>
                <a:gd name="connsiteX291" fmla="*/ 418485 w 1411455"/>
                <a:gd name="connsiteY291" fmla="*/ 616576 h 773754"/>
                <a:gd name="connsiteX292" fmla="*/ 368319 w 1411455"/>
                <a:gd name="connsiteY292" fmla="*/ 640644 h 773754"/>
                <a:gd name="connsiteX293" fmla="*/ 350402 w 1411455"/>
                <a:gd name="connsiteY293" fmla="*/ 649008 h 773754"/>
                <a:gd name="connsiteX294" fmla="*/ 350488 w 1411455"/>
                <a:gd name="connsiteY294" fmla="*/ 649264 h 773754"/>
                <a:gd name="connsiteX295" fmla="*/ 369172 w 1411455"/>
                <a:gd name="connsiteY295" fmla="*/ 642522 h 773754"/>
                <a:gd name="connsiteX296" fmla="*/ 380690 w 1411455"/>
                <a:gd name="connsiteY296" fmla="*/ 638425 h 773754"/>
                <a:gd name="connsiteX297" fmla="*/ 360726 w 1411455"/>
                <a:gd name="connsiteY297" fmla="*/ 649008 h 773754"/>
                <a:gd name="connsiteX298" fmla="*/ 360726 w 1411455"/>
                <a:gd name="connsiteY298" fmla="*/ 649008 h 773754"/>
                <a:gd name="connsiteX299" fmla="*/ 360726 w 1411455"/>
                <a:gd name="connsiteY299" fmla="*/ 649008 h 773754"/>
                <a:gd name="connsiteX300" fmla="*/ 360726 w 1411455"/>
                <a:gd name="connsiteY300" fmla="*/ 649008 h 773754"/>
                <a:gd name="connsiteX301" fmla="*/ 360726 w 1411455"/>
                <a:gd name="connsiteY301" fmla="*/ 649008 h 773754"/>
                <a:gd name="connsiteX302" fmla="*/ 339482 w 1411455"/>
                <a:gd name="connsiteY302" fmla="*/ 664200 h 773754"/>
                <a:gd name="connsiteX303" fmla="*/ 331632 w 1411455"/>
                <a:gd name="connsiteY303" fmla="*/ 669321 h 773754"/>
                <a:gd name="connsiteX304" fmla="*/ 331803 w 1411455"/>
                <a:gd name="connsiteY304" fmla="*/ 669577 h 773754"/>
                <a:gd name="connsiteX305" fmla="*/ 340506 w 1411455"/>
                <a:gd name="connsiteY305" fmla="*/ 666078 h 773754"/>
                <a:gd name="connsiteX306" fmla="*/ 358166 w 1411455"/>
                <a:gd name="connsiteY306" fmla="*/ 658397 h 773754"/>
                <a:gd name="connsiteX307" fmla="*/ 349976 w 1411455"/>
                <a:gd name="connsiteY307" fmla="*/ 663347 h 773754"/>
                <a:gd name="connsiteX308" fmla="*/ 331120 w 1411455"/>
                <a:gd name="connsiteY308" fmla="*/ 674698 h 773754"/>
                <a:gd name="connsiteX309" fmla="*/ 331291 w 1411455"/>
                <a:gd name="connsiteY309" fmla="*/ 674954 h 773754"/>
                <a:gd name="connsiteX310" fmla="*/ 351170 w 1411455"/>
                <a:gd name="connsiteY310" fmla="*/ 665139 h 773754"/>
                <a:gd name="connsiteX311" fmla="*/ 406797 w 1411455"/>
                <a:gd name="connsiteY311" fmla="*/ 637657 h 773754"/>
                <a:gd name="connsiteX312" fmla="*/ 406797 w 1411455"/>
                <a:gd name="connsiteY312" fmla="*/ 637657 h 773754"/>
                <a:gd name="connsiteX313" fmla="*/ 406797 w 1411455"/>
                <a:gd name="connsiteY313" fmla="*/ 637657 h 773754"/>
                <a:gd name="connsiteX314" fmla="*/ 406797 w 1411455"/>
                <a:gd name="connsiteY314" fmla="*/ 637657 h 773754"/>
                <a:gd name="connsiteX315" fmla="*/ 406797 w 1411455"/>
                <a:gd name="connsiteY315" fmla="*/ 637657 h 773754"/>
                <a:gd name="connsiteX316" fmla="*/ 459950 w 1411455"/>
                <a:gd name="connsiteY316" fmla="*/ 605651 h 773754"/>
                <a:gd name="connsiteX317" fmla="*/ 477354 w 1411455"/>
                <a:gd name="connsiteY317" fmla="*/ 595153 h 773754"/>
                <a:gd name="connsiteX318" fmla="*/ 489128 w 1411455"/>
                <a:gd name="connsiteY318" fmla="*/ 589179 h 773754"/>
                <a:gd name="connsiteX319" fmla="*/ 488957 w 1411455"/>
                <a:gd name="connsiteY319" fmla="*/ 588923 h 773754"/>
                <a:gd name="connsiteX320" fmla="*/ 470614 w 1411455"/>
                <a:gd name="connsiteY320" fmla="*/ 596177 h 773754"/>
                <a:gd name="connsiteX321" fmla="*/ 451162 w 1411455"/>
                <a:gd name="connsiteY321" fmla="*/ 603688 h 773754"/>
                <a:gd name="connsiteX322" fmla="*/ 457987 w 1411455"/>
                <a:gd name="connsiteY322" fmla="*/ 599847 h 773754"/>
                <a:gd name="connsiteX323" fmla="*/ 502438 w 1411455"/>
                <a:gd name="connsiteY323" fmla="*/ 575438 h 773754"/>
                <a:gd name="connsiteX324" fmla="*/ 503888 w 1411455"/>
                <a:gd name="connsiteY324" fmla="*/ 574926 h 773754"/>
                <a:gd name="connsiteX325" fmla="*/ 525047 w 1411455"/>
                <a:gd name="connsiteY325" fmla="*/ 568013 h 773754"/>
                <a:gd name="connsiteX326" fmla="*/ 525047 w 1411455"/>
                <a:gd name="connsiteY326" fmla="*/ 567671 h 773754"/>
                <a:gd name="connsiteX327" fmla="*/ 510116 w 1411455"/>
                <a:gd name="connsiteY327" fmla="*/ 571170 h 773754"/>
                <a:gd name="connsiteX328" fmla="*/ 524279 w 1411455"/>
                <a:gd name="connsiteY328" fmla="*/ 563489 h 773754"/>
                <a:gd name="connsiteX329" fmla="*/ 536991 w 1411455"/>
                <a:gd name="connsiteY329" fmla="*/ 560928 h 773754"/>
                <a:gd name="connsiteX330" fmla="*/ 536991 w 1411455"/>
                <a:gd name="connsiteY330" fmla="*/ 560928 h 773754"/>
                <a:gd name="connsiteX331" fmla="*/ 536991 w 1411455"/>
                <a:gd name="connsiteY331" fmla="*/ 560928 h 773754"/>
                <a:gd name="connsiteX332" fmla="*/ 536991 w 1411455"/>
                <a:gd name="connsiteY332" fmla="*/ 560928 h 773754"/>
                <a:gd name="connsiteX333" fmla="*/ 536991 w 1411455"/>
                <a:gd name="connsiteY333" fmla="*/ 560928 h 773754"/>
                <a:gd name="connsiteX334" fmla="*/ 565657 w 1411455"/>
                <a:gd name="connsiteY334" fmla="*/ 552821 h 773754"/>
                <a:gd name="connsiteX335" fmla="*/ 471212 w 1411455"/>
                <a:gd name="connsiteY335" fmla="*/ 611369 h 773754"/>
                <a:gd name="connsiteX336" fmla="*/ 434952 w 1411455"/>
                <a:gd name="connsiteY336" fmla="*/ 635096 h 773754"/>
                <a:gd name="connsiteX337" fmla="*/ 435122 w 1411455"/>
                <a:gd name="connsiteY337" fmla="*/ 635352 h 773754"/>
                <a:gd name="connsiteX338" fmla="*/ 472577 w 1411455"/>
                <a:gd name="connsiteY338" fmla="*/ 613077 h 773754"/>
                <a:gd name="connsiteX339" fmla="*/ 578882 w 1411455"/>
                <a:gd name="connsiteY339" fmla="*/ 553503 h 773754"/>
                <a:gd name="connsiteX340" fmla="*/ 578882 w 1411455"/>
                <a:gd name="connsiteY340" fmla="*/ 553503 h 773754"/>
                <a:gd name="connsiteX341" fmla="*/ 578882 w 1411455"/>
                <a:gd name="connsiteY341" fmla="*/ 553503 h 773754"/>
                <a:gd name="connsiteX342" fmla="*/ 578882 w 1411455"/>
                <a:gd name="connsiteY342" fmla="*/ 553503 h 773754"/>
                <a:gd name="connsiteX343" fmla="*/ 578882 w 1411455"/>
                <a:gd name="connsiteY343" fmla="*/ 553503 h 773754"/>
                <a:gd name="connsiteX344" fmla="*/ 595604 w 1411455"/>
                <a:gd name="connsiteY344" fmla="*/ 543773 h 773754"/>
                <a:gd name="connsiteX345" fmla="*/ 596116 w 1411455"/>
                <a:gd name="connsiteY345" fmla="*/ 543603 h 773754"/>
                <a:gd name="connsiteX346" fmla="*/ 617189 w 1411455"/>
                <a:gd name="connsiteY346" fmla="*/ 537202 h 773754"/>
                <a:gd name="connsiteX347" fmla="*/ 617189 w 1411455"/>
                <a:gd name="connsiteY347" fmla="*/ 536860 h 773754"/>
                <a:gd name="connsiteX348" fmla="*/ 601832 w 1411455"/>
                <a:gd name="connsiteY348" fmla="*/ 540189 h 773754"/>
                <a:gd name="connsiteX349" fmla="*/ 634338 w 1411455"/>
                <a:gd name="connsiteY349" fmla="*/ 521583 h 773754"/>
                <a:gd name="connsiteX350" fmla="*/ 640310 w 1411455"/>
                <a:gd name="connsiteY350" fmla="*/ 520046 h 773754"/>
                <a:gd name="connsiteX351" fmla="*/ 668038 w 1411455"/>
                <a:gd name="connsiteY351" fmla="*/ 512707 h 773754"/>
                <a:gd name="connsiteX352" fmla="*/ 668038 w 1411455"/>
                <a:gd name="connsiteY352" fmla="*/ 512365 h 773754"/>
                <a:gd name="connsiteX353" fmla="*/ 641590 w 1411455"/>
                <a:gd name="connsiteY353" fmla="*/ 517572 h 773754"/>
                <a:gd name="connsiteX354" fmla="*/ 685102 w 1411455"/>
                <a:gd name="connsiteY354" fmla="*/ 493418 h 773754"/>
                <a:gd name="connsiteX355" fmla="*/ 723494 w 1411455"/>
                <a:gd name="connsiteY355" fmla="*/ 472934 h 773754"/>
                <a:gd name="connsiteX356" fmla="*/ 723324 w 1411455"/>
                <a:gd name="connsiteY356" fmla="*/ 472678 h 773754"/>
                <a:gd name="connsiteX357" fmla="*/ 684249 w 1411455"/>
                <a:gd name="connsiteY357" fmla="*/ 491370 h 773754"/>
                <a:gd name="connsiteX358" fmla="*/ 625721 w 1411455"/>
                <a:gd name="connsiteY358" fmla="*/ 520473 h 773754"/>
                <a:gd name="connsiteX359" fmla="*/ 588181 w 1411455"/>
                <a:gd name="connsiteY359" fmla="*/ 527472 h 773754"/>
                <a:gd name="connsiteX360" fmla="*/ 618213 w 1411455"/>
                <a:gd name="connsiteY360" fmla="*/ 510061 h 773754"/>
                <a:gd name="connsiteX361" fmla="*/ 651487 w 1411455"/>
                <a:gd name="connsiteY361" fmla="*/ 499904 h 773754"/>
                <a:gd name="connsiteX362" fmla="*/ 650804 w 1411455"/>
                <a:gd name="connsiteY362" fmla="*/ 501014 h 773754"/>
                <a:gd name="connsiteX363" fmla="*/ 650207 w 1411455"/>
                <a:gd name="connsiteY363" fmla="*/ 501953 h 773754"/>
                <a:gd name="connsiteX364" fmla="*/ 651231 w 1411455"/>
                <a:gd name="connsiteY364" fmla="*/ 501441 h 773754"/>
                <a:gd name="connsiteX365" fmla="*/ 660275 w 1411455"/>
                <a:gd name="connsiteY365" fmla="*/ 497003 h 773754"/>
                <a:gd name="connsiteX366" fmla="*/ 679385 w 1411455"/>
                <a:gd name="connsiteY366" fmla="*/ 490772 h 773754"/>
                <a:gd name="connsiteX367" fmla="*/ 679300 w 1411455"/>
                <a:gd name="connsiteY367" fmla="*/ 490431 h 773754"/>
                <a:gd name="connsiteX368" fmla="*/ 668124 w 1411455"/>
                <a:gd name="connsiteY368" fmla="*/ 493162 h 773754"/>
                <a:gd name="connsiteX369" fmla="*/ 675802 w 1411455"/>
                <a:gd name="connsiteY369" fmla="*/ 489406 h 773754"/>
                <a:gd name="connsiteX370" fmla="*/ 750114 w 1411455"/>
                <a:gd name="connsiteY370" fmla="*/ 453133 h 773754"/>
                <a:gd name="connsiteX371" fmla="*/ 751649 w 1411455"/>
                <a:gd name="connsiteY371" fmla="*/ 452707 h 773754"/>
                <a:gd name="connsiteX372" fmla="*/ 751649 w 1411455"/>
                <a:gd name="connsiteY372" fmla="*/ 452451 h 773754"/>
                <a:gd name="connsiteX373" fmla="*/ 756854 w 1411455"/>
                <a:gd name="connsiteY373" fmla="*/ 449890 h 773754"/>
                <a:gd name="connsiteX374" fmla="*/ 787824 w 1411455"/>
                <a:gd name="connsiteY374" fmla="*/ 440929 h 773754"/>
                <a:gd name="connsiteX375" fmla="*/ 801304 w 1411455"/>
                <a:gd name="connsiteY375" fmla="*/ 436917 h 773754"/>
                <a:gd name="connsiteX376" fmla="*/ 729467 w 1411455"/>
                <a:gd name="connsiteY376" fmla="*/ 474214 h 773754"/>
                <a:gd name="connsiteX377" fmla="*/ 698582 w 1411455"/>
                <a:gd name="connsiteY377" fmla="*/ 491028 h 773754"/>
                <a:gd name="connsiteX378" fmla="*/ 698753 w 1411455"/>
                <a:gd name="connsiteY378" fmla="*/ 491284 h 773754"/>
                <a:gd name="connsiteX379" fmla="*/ 730661 w 1411455"/>
                <a:gd name="connsiteY379" fmla="*/ 476007 h 773754"/>
                <a:gd name="connsiteX380" fmla="*/ 749687 w 1411455"/>
                <a:gd name="connsiteY380" fmla="*/ 467216 h 773754"/>
                <a:gd name="connsiteX381" fmla="*/ 704554 w 1411455"/>
                <a:gd name="connsiteY381" fmla="*/ 493503 h 773754"/>
                <a:gd name="connsiteX382" fmla="*/ 674522 w 1411455"/>
                <a:gd name="connsiteY382" fmla="*/ 511341 h 773754"/>
                <a:gd name="connsiteX383" fmla="*/ 674693 w 1411455"/>
                <a:gd name="connsiteY383" fmla="*/ 511597 h 773754"/>
                <a:gd name="connsiteX384" fmla="*/ 705834 w 1411455"/>
                <a:gd name="connsiteY384" fmla="*/ 495295 h 773754"/>
                <a:gd name="connsiteX385" fmla="*/ 793711 w 1411455"/>
                <a:gd name="connsiteY385" fmla="*/ 451256 h 773754"/>
                <a:gd name="connsiteX386" fmla="*/ 793711 w 1411455"/>
                <a:gd name="connsiteY386" fmla="*/ 451256 h 773754"/>
                <a:gd name="connsiteX387" fmla="*/ 793711 w 1411455"/>
                <a:gd name="connsiteY387" fmla="*/ 451256 h 773754"/>
                <a:gd name="connsiteX388" fmla="*/ 793711 w 1411455"/>
                <a:gd name="connsiteY388" fmla="*/ 451256 h 773754"/>
                <a:gd name="connsiteX389" fmla="*/ 793711 w 1411455"/>
                <a:gd name="connsiteY389" fmla="*/ 451256 h 773754"/>
                <a:gd name="connsiteX390" fmla="*/ 838588 w 1411455"/>
                <a:gd name="connsiteY390" fmla="*/ 427102 h 773754"/>
                <a:gd name="connsiteX391" fmla="*/ 910510 w 1411455"/>
                <a:gd name="connsiteY391" fmla="*/ 393560 h 773754"/>
                <a:gd name="connsiteX392" fmla="*/ 919809 w 1411455"/>
                <a:gd name="connsiteY392" fmla="*/ 389463 h 773754"/>
                <a:gd name="connsiteX393" fmla="*/ 923649 w 1411455"/>
                <a:gd name="connsiteY393" fmla="*/ 388695 h 773754"/>
                <a:gd name="connsiteX394" fmla="*/ 923649 w 1411455"/>
                <a:gd name="connsiteY394" fmla="*/ 388354 h 773754"/>
                <a:gd name="connsiteX395" fmla="*/ 921687 w 1411455"/>
                <a:gd name="connsiteY395" fmla="*/ 388610 h 773754"/>
                <a:gd name="connsiteX396" fmla="*/ 942931 w 1411455"/>
                <a:gd name="connsiteY396" fmla="*/ 379307 h 773754"/>
                <a:gd name="connsiteX397" fmla="*/ 942845 w 1411455"/>
                <a:gd name="connsiteY397" fmla="*/ 379051 h 773754"/>
                <a:gd name="connsiteX398" fmla="*/ 914520 w 1411455"/>
                <a:gd name="connsiteY398" fmla="*/ 389719 h 773754"/>
                <a:gd name="connsiteX399" fmla="*/ 908804 w 1411455"/>
                <a:gd name="connsiteY399" fmla="*/ 390573 h 773754"/>
                <a:gd name="connsiteX400" fmla="*/ 911875 w 1411455"/>
                <a:gd name="connsiteY400" fmla="*/ 389037 h 773754"/>
                <a:gd name="connsiteX401" fmla="*/ 911705 w 1411455"/>
                <a:gd name="connsiteY401" fmla="*/ 388781 h 773754"/>
                <a:gd name="connsiteX402" fmla="*/ 906926 w 1411455"/>
                <a:gd name="connsiteY402" fmla="*/ 390914 h 773754"/>
                <a:gd name="connsiteX403" fmla="*/ 902831 w 1411455"/>
                <a:gd name="connsiteY403" fmla="*/ 391512 h 773754"/>
                <a:gd name="connsiteX404" fmla="*/ 909827 w 1411455"/>
                <a:gd name="connsiteY404" fmla="*/ 387586 h 773754"/>
                <a:gd name="connsiteX405" fmla="*/ 953595 w 1411455"/>
                <a:gd name="connsiteY405" fmla="*/ 363176 h 773754"/>
                <a:gd name="connsiteX406" fmla="*/ 980811 w 1411455"/>
                <a:gd name="connsiteY406" fmla="*/ 355922 h 773754"/>
                <a:gd name="connsiteX407" fmla="*/ 980811 w 1411455"/>
                <a:gd name="connsiteY407" fmla="*/ 355580 h 773754"/>
                <a:gd name="connsiteX408" fmla="*/ 959226 w 1411455"/>
                <a:gd name="connsiteY408" fmla="*/ 360018 h 773754"/>
                <a:gd name="connsiteX409" fmla="*/ 969720 w 1411455"/>
                <a:gd name="connsiteY409" fmla="*/ 354129 h 773754"/>
                <a:gd name="connsiteX410" fmla="*/ 969720 w 1411455"/>
                <a:gd name="connsiteY410" fmla="*/ 354129 h 773754"/>
                <a:gd name="connsiteX411" fmla="*/ 969720 w 1411455"/>
                <a:gd name="connsiteY411" fmla="*/ 354129 h 773754"/>
                <a:gd name="connsiteX412" fmla="*/ 969720 w 1411455"/>
                <a:gd name="connsiteY412" fmla="*/ 354129 h 773754"/>
                <a:gd name="connsiteX413" fmla="*/ 969720 w 1411455"/>
                <a:gd name="connsiteY413" fmla="*/ 354129 h 773754"/>
                <a:gd name="connsiteX414" fmla="*/ 982774 w 1411455"/>
                <a:gd name="connsiteY414" fmla="*/ 345936 h 773754"/>
                <a:gd name="connsiteX415" fmla="*/ 1004274 w 1411455"/>
                <a:gd name="connsiteY415" fmla="*/ 340047 h 773754"/>
                <a:gd name="connsiteX416" fmla="*/ 1031831 w 1411455"/>
                <a:gd name="connsiteY416" fmla="*/ 332621 h 773754"/>
                <a:gd name="connsiteX417" fmla="*/ 1031831 w 1411455"/>
                <a:gd name="connsiteY417" fmla="*/ 332280 h 773754"/>
                <a:gd name="connsiteX418" fmla="*/ 1004017 w 1411455"/>
                <a:gd name="connsiteY418" fmla="*/ 337828 h 773754"/>
                <a:gd name="connsiteX419" fmla="*/ 991903 w 1411455"/>
                <a:gd name="connsiteY419" fmla="*/ 340217 h 773754"/>
                <a:gd name="connsiteX420" fmla="*/ 1014512 w 1411455"/>
                <a:gd name="connsiteY420" fmla="*/ 326732 h 773754"/>
                <a:gd name="connsiteX421" fmla="*/ 1027992 w 1411455"/>
                <a:gd name="connsiteY421" fmla="*/ 323574 h 773754"/>
                <a:gd name="connsiteX422" fmla="*/ 1051710 w 1411455"/>
                <a:gd name="connsiteY422" fmla="*/ 318283 h 773754"/>
                <a:gd name="connsiteX423" fmla="*/ 1051710 w 1411455"/>
                <a:gd name="connsiteY423" fmla="*/ 317941 h 773754"/>
                <a:gd name="connsiteX424" fmla="*/ 1027736 w 1411455"/>
                <a:gd name="connsiteY424" fmla="*/ 321441 h 773754"/>
                <a:gd name="connsiteX425" fmla="*/ 1022873 w 1411455"/>
                <a:gd name="connsiteY425" fmla="*/ 322124 h 773754"/>
                <a:gd name="connsiteX426" fmla="*/ 1028503 w 1411455"/>
                <a:gd name="connsiteY426" fmla="*/ 319051 h 773754"/>
                <a:gd name="connsiteX427" fmla="*/ 1042752 w 1411455"/>
                <a:gd name="connsiteY427" fmla="*/ 311882 h 773754"/>
                <a:gd name="connsiteX428" fmla="*/ 1069883 w 1411455"/>
                <a:gd name="connsiteY428" fmla="*/ 305993 h 773754"/>
                <a:gd name="connsiteX429" fmla="*/ 1070650 w 1411455"/>
                <a:gd name="connsiteY429" fmla="*/ 311882 h 773754"/>
                <a:gd name="connsiteX430" fmla="*/ 1058450 w 1411455"/>
                <a:gd name="connsiteY430" fmla="*/ 318710 h 773754"/>
                <a:gd name="connsiteX431" fmla="*/ 986869 w 1411455"/>
                <a:gd name="connsiteY431" fmla="*/ 358653 h 773754"/>
                <a:gd name="connsiteX432" fmla="*/ 986869 w 1411455"/>
                <a:gd name="connsiteY432" fmla="*/ 358653 h 773754"/>
                <a:gd name="connsiteX433" fmla="*/ 986698 w 1411455"/>
                <a:gd name="connsiteY433" fmla="*/ 358738 h 773754"/>
                <a:gd name="connsiteX434" fmla="*/ 986528 w 1411455"/>
                <a:gd name="connsiteY434" fmla="*/ 358823 h 773754"/>
                <a:gd name="connsiteX435" fmla="*/ 986528 w 1411455"/>
                <a:gd name="connsiteY435" fmla="*/ 358823 h 773754"/>
                <a:gd name="connsiteX436" fmla="*/ 917591 w 1411455"/>
                <a:gd name="connsiteY436" fmla="*/ 403205 h 773754"/>
                <a:gd name="connsiteX437" fmla="*/ 902405 w 1411455"/>
                <a:gd name="connsiteY437" fmla="*/ 412934 h 773754"/>
                <a:gd name="connsiteX438" fmla="*/ 895494 w 1411455"/>
                <a:gd name="connsiteY438" fmla="*/ 416178 h 773754"/>
                <a:gd name="connsiteX439" fmla="*/ 596201 w 1411455"/>
                <a:gd name="connsiteY439" fmla="*/ 564513 h 773754"/>
                <a:gd name="connsiteX440" fmla="*/ 842597 w 1411455"/>
                <a:gd name="connsiteY440" fmla="*/ 359165 h 773754"/>
                <a:gd name="connsiteX441" fmla="*/ 834066 w 1411455"/>
                <a:gd name="connsiteY441" fmla="*/ 363432 h 773754"/>
                <a:gd name="connsiteX442" fmla="*/ 772040 w 1411455"/>
                <a:gd name="connsiteY442" fmla="*/ 394840 h 773754"/>
                <a:gd name="connsiteX443" fmla="*/ 796185 w 1411455"/>
                <a:gd name="connsiteY443" fmla="*/ 378453 h 773754"/>
                <a:gd name="connsiteX444" fmla="*/ 832359 w 1411455"/>
                <a:gd name="connsiteY444" fmla="*/ 360701 h 773754"/>
                <a:gd name="connsiteX445" fmla="*/ 850958 w 1411455"/>
                <a:gd name="connsiteY445" fmla="*/ 351569 h 773754"/>
                <a:gd name="connsiteX446" fmla="*/ 844901 w 1411455"/>
                <a:gd name="connsiteY446" fmla="*/ 357031 h 773754"/>
                <a:gd name="connsiteX447" fmla="*/ 842512 w 1411455"/>
                <a:gd name="connsiteY447" fmla="*/ 359250 h 773754"/>
                <a:gd name="connsiteX448" fmla="*/ 977143 w 1411455"/>
                <a:gd name="connsiteY448" fmla="*/ 305310 h 773754"/>
                <a:gd name="connsiteX449" fmla="*/ 1003676 w 1411455"/>
                <a:gd name="connsiteY449" fmla="*/ 303517 h 773754"/>
                <a:gd name="connsiteX450" fmla="*/ 971256 w 1411455"/>
                <a:gd name="connsiteY450" fmla="*/ 320758 h 773754"/>
                <a:gd name="connsiteX451" fmla="*/ 940968 w 1411455"/>
                <a:gd name="connsiteY451" fmla="*/ 328268 h 773754"/>
                <a:gd name="connsiteX452" fmla="*/ 977143 w 1411455"/>
                <a:gd name="connsiteY452" fmla="*/ 305310 h 773754"/>
                <a:gd name="connsiteX453" fmla="*/ 1086861 w 1411455"/>
                <a:gd name="connsiteY453" fmla="*/ 149805 h 773754"/>
                <a:gd name="connsiteX454" fmla="*/ 1100256 w 1411455"/>
                <a:gd name="connsiteY454" fmla="*/ 142806 h 773754"/>
                <a:gd name="connsiteX455" fmla="*/ 1105716 w 1411455"/>
                <a:gd name="connsiteY455" fmla="*/ 153475 h 773754"/>
                <a:gd name="connsiteX456" fmla="*/ 1106825 w 1411455"/>
                <a:gd name="connsiteY456" fmla="*/ 155865 h 773754"/>
                <a:gd name="connsiteX457" fmla="*/ 1079182 w 1411455"/>
                <a:gd name="connsiteY457" fmla="*/ 169094 h 773754"/>
                <a:gd name="connsiteX458" fmla="*/ 1070480 w 1411455"/>
                <a:gd name="connsiteY458" fmla="*/ 154158 h 773754"/>
                <a:gd name="connsiteX459" fmla="*/ 1086861 w 1411455"/>
                <a:gd name="connsiteY459" fmla="*/ 149805 h 773754"/>
                <a:gd name="connsiteX460" fmla="*/ 1086861 w 1411455"/>
                <a:gd name="connsiteY460" fmla="*/ 149805 h 773754"/>
                <a:gd name="connsiteX461" fmla="*/ 1086861 w 1411455"/>
                <a:gd name="connsiteY461" fmla="*/ 149805 h 773754"/>
                <a:gd name="connsiteX462" fmla="*/ 1086861 w 1411455"/>
                <a:gd name="connsiteY462" fmla="*/ 149805 h 773754"/>
                <a:gd name="connsiteX463" fmla="*/ 1086861 w 1411455"/>
                <a:gd name="connsiteY463" fmla="*/ 149805 h 773754"/>
                <a:gd name="connsiteX464" fmla="*/ 1109726 w 1411455"/>
                <a:gd name="connsiteY464" fmla="*/ 161754 h 773754"/>
                <a:gd name="connsiteX465" fmla="*/ 1116893 w 1411455"/>
                <a:gd name="connsiteY465" fmla="*/ 175666 h 773754"/>
                <a:gd name="connsiteX466" fmla="*/ 1116807 w 1411455"/>
                <a:gd name="connsiteY466" fmla="*/ 175666 h 773754"/>
                <a:gd name="connsiteX467" fmla="*/ 1116807 w 1411455"/>
                <a:gd name="connsiteY467" fmla="*/ 175666 h 773754"/>
                <a:gd name="connsiteX468" fmla="*/ 1116807 w 1411455"/>
                <a:gd name="connsiteY468" fmla="*/ 175666 h 773754"/>
                <a:gd name="connsiteX469" fmla="*/ 1116722 w 1411455"/>
                <a:gd name="connsiteY469" fmla="*/ 175666 h 773754"/>
                <a:gd name="connsiteX470" fmla="*/ 1116722 w 1411455"/>
                <a:gd name="connsiteY470" fmla="*/ 175666 h 773754"/>
                <a:gd name="connsiteX471" fmla="*/ 1091297 w 1411455"/>
                <a:gd name="connsiteY471" fmla="*/ 190004 h 773754"/>
                <a:gd name="connsiteX472" fmla="*/ 1088653 w 1411455"/>
                <a:gd name="connsiteY472" fmla="*/ 185225 h 773754"/>
                <a:gd name="connsiteX473" fmla="*/ 1080462 w 1411455"/>
                <a:gd name="connsiteY473" fmla="*/ 170971 h 773754"/>
                <a:gd name="connsiteX474" fmla="*/ 1109811 w 1411455"/>
                <a:gd name="connsiteY474" fmla="*/ 161583 h 773754"/>
                <a:gd name="connsiteX475" fmla="*/ 1209973 w 1411455"/>
                <a:gd name="connsiteY475" fmla="*/ 147757 h 773754"/>
                <a:gd name="connsiteX476" fmla="*/ 1209973 w 1411455"/>
                <a:gd name="connsiteY476" fmla="*/ 147757 h 773754"/>
                <a:gd name="connsiteX477" fmla="*/ 1210059 w 1411455"/>
                <a:gd name="connsiteY477" fmla="*/ 147757 h 773754"/>
                <a:gd name="connsiteX478" fmla="*/ 1210144 w 1411455"/>
                <a:gd name="connsiteY478" fmla="*/ 147757 h 773754"/>
                <a:gd name="connsiteX479" fmla="*/ 1210144 w 1411455"/>
                <a:gd name="connsiteY479" fmla="*/ 147757 h 773754"/>
                <a:gd name="connsiteX480" fmla="*/ 1218761 w 1411455"/>
                <a:gd name="connsiteY480" fmla="*/ 148354 h 773754"/>
                <a:gd name="connsiteX481" fmla="*/ 1205281 w 1411455"/>
                <a:gd name="connsiteY481" fmla="*/ 158169 h 773754"/>
                <a:gd name="connsiteX482" fmla="*/ 1186511 w 1411455"/>
                <a:gd name="connsiteY482" fmla="*/ 156974 h 773754"/>
                <a:gd name="connsiteX483" fmla="*/ 1185487 w 1411455"/>
                <a:gd name="connsiteY483" fmla="*/ 154841 h 773754"/>
                <a:gd name="connsiteX484" fmla="*/ 1178321 w 1411455"/>
                <a:gd name="connsiteY484" fmla="*/ 141270 h 773754"/>
                <a:gd name="connsiteX485" fmla="*/ 1209973 w 1411455"/>
                <a:gd name="connsiteY485" fmla="*/ 147757 h 773754"/>
                <a:gd name="connsiteX486" fmla="*/ 1240261 w 1411455"/>
                <a:gd name="connsiteY486" fmla="*/ 140758 h 773754"/>
                <a:gd name="connsiteX487" fmla="*/ 1250926 w 1411455"/>
                <a:gd name="connsiteY487" fmla="*/ 140587 h 773754"/>
                <a:gd name="connsiteX488" fmla="*/ 1259543 w 1411455"/>
                <a:gd name="connsiteY488" fmla="*/ 140587 h 773754"/>
                <a:gd name="connsiteX489" fmla="*/ 1248963 w 1411455"/>
                <a:gd name="connsiteY489" fmla="*/ 147757 h 773754"/>
                <a:gd name="connsiteX490" fmla="*/ 1246831 w 1411455"/>
                <a:gd name="connsiteY490" fmla="*/ 147415 h 773754"/>
                <a:gd name="connsiteX491" fmla="*/ 1235057 w 1411455"/>
                <a:gd name="connsiteY491" fmla="*/ 145111 h 773754"/>
                <a:gd name="connsiteX492" fmla="*/ 1240261 w 1411455"/>
                <a:gd name="connsiteY492" fmla="*/ 140843 h 773754"/>
                <a:gd name="connsiteX493" fmla="*/ 1328991 w 1411455"/>
                <a:gd name="connsiteY493" fmla="*/ 127614 h 773754"/>
                <a:gd name="connsiteX494" fmla="*/ 1351003 w 1411455"/>
                <a:gd name="connsiteY494" fmla="*/ 124542 h 773754"/>
                <a:gd name="connsiteX495" fmla="*/ 1341448 w 1411455"/>
                <a:gd name="connsiteY495" fmla="*/ 132052 h 773754"/>
                <a:gd name="connsiteX496" fmla="*/ 1340936 w 1411455"/>
                <a:gd name="connsiteY496" fmla="*/ 132052 h 773754"/>
                <a:gd name="connsiteX497" fmla="*/ 1343069 w 1411455"/>
                <a:gd name="connsiteY497" fmla="*/ 130260 h 773754"/>
                <a:gd name="connsiteX498" fmla="*/ 1342898 w 1411455"/>
                <a:gd name="connsiteY498" fmla="*/ 130004 h 773754"/>
                <a:gd name="connsiteX499" fmla="*/ 1340082 w 1411455"/>
                <a:gd name="connsiteY499" fmla="*/ 132052 h 773754"/>
                <a:gd name="connsiteX500" fmla="*/ 1309368 w 1411455"/>
                <a:gd name="connsiteY500" fmla="*/ 132394 h 773754"/>
                <a:gd name="connsiteX501" fmla="*/ 1315084 w 1411455"/>
                <a:gd name="connsiteY501" fmla="*/ 128041 h 773754"/>
                <a:gd name="connsiteX502" fmla="*/ 1328906 w 1411455"/>
                <a:gd name="connsiteY502" fmla="*/ 127614 h 773754"/>
                <a:gd name="connsiteX503" fmla="*/ 1328906 w 1411455"/>
                <a:gd name="connsiteY503" fmla="*/ 127614 h 773754"/>
                <a:gd name="connsiteX504" fmla="*/ 1328991 w 1411455"/>
                <a:gd name="connsiteY504" fmla="*/ 127614 h 773754"/>
                <a:gd name="connsiteX505" fmla="*/ 1329076 w 1411455"/>
                <a:gd name="connsiteY505" fmla="*/ 127614 h 773754"/>
                <a:gd name="connsiteX506" fmla="*/ 1329076 w 1411455"/>
                <a:gd name="connsiteY506" fmla="*/ 127614 h 773754"/>
                <a:gd name="connsiteX507" fmla="*/ 1151105 w 1411455"/>
                <a:gd name="connsiteY507" fmla="*/ 279791 h 773754"/>
                <a:gd name="connsiteX508" fmla="*/ 1126960 w 1411455"/>
                <a:gd name="connsiteY508" fmla="*/ 296946 h 773754"/>
                <a:gd name="connsiteX509" fmla="*/ 1126363 w 1411455"/>
                <a:gd name="connsiteY509" fmla="*/ 294641 h 773754"/>
                <a:gd name="connsiteX510" fmla="*/ 1146071 w 1411455"/>
                <a:gd name="connsiteY510" fmla="*/ 283034 h 773754"/>
                <a:gd name="connsiteX511" fmla="*/ 1146071 w 1411455"/>
                <a:gd name="connsiteY511" fmla="*/ 283034 h 773754"/>
                <a:gd name="connsiteX512" fmla="*/ 1146071 w 1411455"/>
                <a:gd name="connsiteY512" fmla="*/ 283034 h 773754"/>
                <a:gd name="connsiteX513" fmla="*/ 1146071 w 1411455"/>
                <a:gd name="connsiteY513" fmla="*/ 283034 h 773754"/>
                <a:gd name="connsiteX514" fmla="*/ 1146071 w 1411455"/>
                <a:gd name="connsiteY514" fmla="*/ 283034 h 773754"/>
                <a:gd name="connsiteX515" fmla="*/ 1154859 w 1411455"/>
                <a:gd name="connsiteY515" fmla="*/ 276718 h 773754"/>
                <a:gd name="connsiteX516" fmla="*/ 1154944 w 1411455"/>
                <a:gd name="connsiteY516" fmla="*/ 277572 h 773754"/>
                <a:gd name="connsiteX517" fmla="*/ 1151275 w 1411455"/>
                <a:gd name="connsiteY517" fmla="*/ 279705 h 773754"/>
                <a:gd name="connsiteX518" fmla="*/ 1151275 w 1411455"/>
                <a:gd name="connsiteY518" fmla="*/ 279705 h 773754"/>
                <a:gd name="connsiteX519" fmla="*/ 1151190 w 1411455"/>
                <a:gd name="connsiteY519" fmla="*/ 279705 h 773754"/>
                <a:gd name="connsiteX520" fmla="*/ 1151105 w 1411455"/>
                <a:gd name="connsiteY520" fmla="*/ 279705 h 773754"/>
                <a:gd name="connsiteX521" fmla="*/ 1151105 w 1411455"/>
                <a:gd name="connsiteY521" fmla="*/ 279705 h 773754"/>
                <a:gd name="connsiteX522" fmla="*/ 989599 w 1411455"/>
                <a:gd name="connsiteY522" fmla="*/ 371540 h 773754"/>
                <a:gd name="connsiteX523" fmla="*/ 989599 w 1411455"/>
                <a:gd name="connsiteY523" fmla="*/ 371540 h 773754"/>
                <a:gd name="connsiteX524" fmla="*/ 989429 w 1411455"/>
                <a:gd name="connsiteY524" fmla="*/ 371626 h 773754"/>
                <a:gd name="connsiteX525" fmla="*/ 989258 w 1411455"/>
                <a:gd name="connsiteY525" fmla="*/ 371626 h 773754"/>
                <a:gd name="connsiteX526" fmla="*/ 989258 w 1411455"/>
                <a:gd name="connsiteY526" fmla="*/ 371711 h 773754"/>
                <a:gd name="connsiteX527" fmla="*/ 974327 w 1411455"/>
                <a:gd name="connsiteY527" fmla="*/ 380587 h 773754"/>
                <a:gd name="connsiteX528" fmla="*/ 915373 w 1411455"/>
                <a:gd name="connsiteY528" fmla="*/ 407557 h 773754"/>
                <a:gd name="connsiteX529" fmla="*/ 919554 w 1411455"/>
                <a:gd name="connsiteY529" fmla="*/ 405253 h 773754"/>
                <a:gd name="connsiteX530" fmla="*/ 991050 w 1411455"/>
                <a:gd name="connsiteY530" fmla="*/ 365310 h 773754"/>
                <a:gd name="connsiteX531" fmla="*/ 991050 w 1411455"/>
                <a:gd name="connsiteY531" fmla="*/ 365310 h 773754"/>
                <a:gd name="connsiteX532" fmla="*/ 991050 w 1411455"/>
                <a:gd name="connsiteY532" fmla="*/ 365310 h 773754"/>
                <a:gd name="connsiteX533" fmla="*/ 991050 w 1411455"/>
                <a:gd name="connsiteY533" fmla="*/ 365310 h 773754"/>
                <a:gd name="connsiteX534" fmla="*/ 991050 w 1411455"/>
                <a:gd name="connsiteY534" fmla="*/ 365310 h 773754"/>
                <a:gd name="connsiteX535" fmla="*/ 1059901 w 1411455"/>
                <a:gd name="connsiteY535" fmla="*/ 321014 h 773754"/>
                <a:gd name="connsiteX536" fmla="*/ 1071333 w 1411455"/>
                <a:gd name="connsiteY536" fmla="*/ 313674 h 773754"/>
                <a:gd name="connsiteX537" fmla="*/ 1072442 w 1411455"/>
                <a:gd name="connsiteY537" fmla="*/ 326988 h 773754"/>
                <a:gd name="connsiteX538" fmla="*/ 1056829 w 1411455"/>
                <a:gd name="connsiteY538" fmla="*/ 335694 h 773754"/>
                <a:gd name="connsiteX539" fmla="*/ 989429 w 1411455"/>
                <a:gd name="connsiteY539" fmla="*/ 371711 h 773754"/>
                <a:gd name="connsiteX540" fmla="*/ 1114674 w 1411455"/>
                <a:gd name="connsiteY540" fmla="*/ 258112 h 773754"/>
                <a:gd name="connsiteX541" fmla="*/ 1113139 w 1411455"/>
                <a:gd name="connsiteY541" fmla="*/ 247956 h 773754"/>
                <a:gd name="connsiteX542" fmla="*/ 1139331 w 1411455"/>
                <a:gd name="connsiteY542" fmla="*/ 234129 h 773754"/>
                <a:gd name="connsiteX543" fmla="*/ 1139331 w 1411455"/>
                <a:gd name="connsiteY543" fmla="*/ 234129 h 773754"/>
                <a:gd name="connsiteX544" fmla="*/ 1139331 w 1411455"/>
                <a:gd name="connsiteY544" fmla="*/ 234129 h 773754"/>
                <a:gd name="connsiteX545" fmla="*/ 1139331 w 1411455"/>
                <a:gd name="connsiteY545" fmla="*/ 234129 h 773754"/>
                <a:gd name="connsiteX546" fmla="*/ 1139331 w 1411455"/>
                <a:gd name="connsiteY546" fmla="*/ 234129 h 773754"/>
                <a:gd name="connsiteX547" fmla="*/ 1143682 w 1411455"/>
                <a:gd name="connsiteY547" fmla="*/ 231142 h 773754"/>
                <a:gd name="connsiteX548" fmla="*/ 1148375 w 1411455"/>
                <a:gd name="connsiteY548" fmla="*/ 246078 h 773754"/>
                <a:gd name="connsiteX549" fmla="*/ 1139160 w 1411455"/>
                <a:gd name="connsiteY549" fmla="*/ 252223 h 773754"/>
                <a:gd name="connsiteX550" fmla="*/ 1139160 w 1411455"/>
                <a:gd name="connsiteY550" fmla="*/ 252223 h 773754"/>
                <a:gd name="connsiteX551" fmla="*/ 1139075 w 1411455"/>
                <a:gd name="connsiteY551" fmla="*/ 252223 h 773754"/>
                <a:gd name="connsiteX552" fmla="*/ 1138989 w 1411455"/>
                <a:gd name="connsiteY552" fmla="*/ 252223 h 773754"/>
                <a:gd name="connsiteX553" fmla="*/ 1138989 w 1411455"/>
                <a:gd name="connsiteY553" fmla="*/ 252308 h 773754"/>
                <a:gd name="connsiteX554" fmla="*/ 1117916 w 1411455"/>
                <a:gd name="connsiteY554" fmla="*/ 268439 h 773754"/>
                <a:gd name="connsiteX555" fmla="*/ 1114589 w 1411455"/>
                <a:gd name="connsiteY555" fmla="*/ 258112 h 773754"/>
                <a:gd name="connsiteX556" fmla="*/ 1104692 w 1411455"/>
                <a:gd name="connsiteY556" fmla="*/ 223205 h 773754"/>
                <a:gd name="connsiteX557" fmla="*/ 1104010 w 1411455"/>
                <a:gd name="connsiteY557" fmla="*/ 217486 h 773754"/>
                <a:gd name="connsiteX558" fmla="*/ 1130714 w 1411455"/>
                <a:gd name="connsiteY558" fmla="*/ 200843 h 773754"/>
                <a:gd name="connsiteX559" fmla="*/ 1134638 w 1411455"/>
                <a:gd name="connsiteY559" fmla="*/ 208866 h 773754"/>
                <a:gd name="connsiteX560" fmla="*/ 1131311 w 1411455"/>
                <a:gd name="connsiteY560" fmla="*/ 210744 h 773754"/>
                <a:gd name="connsiteX561" fmla="*/ 1131311 w 1411455"/>
                <a:gd name="connsiteY561" fmla="*/ 210744 h 773754"/>
                <a:gd name="connsiteX562" fmla="*/ 1131226 w 1411455"/>
                <a:gd name="connsiteY562" fmla="*/ 210744 h 773754"/>
                <a:gd name="connsiteX563" fmla="*/ 1131140 w 1411455"/>
                <a:gd name="connsiteY563" fmla="*/ 210744 h 773754"/>
                <a:gd name="connsiteX564" fmla="*/ 1131140 w 1411455"/>
                <a:gd name="connsiteY564" fmla="*/ 210744 h 773754"/>
                <a:gd name="connsiteX565" fmla="*/ 1106995 w 1411455"/>
                <a:gd name="connsiteY565" fmla="*/ 226277 h 773754"/>
                <a:gd name="connsiteX566" fmla="*/ 1104692 w 1411455"/>
                <a:gd name="connsiteY566" fmla="*/ 223119 h 773754"/>
                <a:gd name="connsiteX567" fmla="*/ 1134980 w 1411455"/>
                <a:gd name="connsiteY567" fmla="*/ 217145 h 773754"/>
                <a:gd name="connsiteX568" fmla="*/ 1134980 w 1411455"/>
                <a:gd name="connsiteY568" fmla="*/ 217145 h 773754"/>
                <a:gd name="connsiteX569" fmla="*/ 1134980 w 1411455"/>
                <a:gd name="connsiteY569" fmla="*/ 217145 h 773754"/>
                <a:gd name="connsiteX570" fmla="*/ 1134980 w 1411455"/>
                <a:gd name="connsiteY570" fmla="*/ 217145 h 773754"/>
                <a:gd name="connsiteX571" fmla="*/ 1134980 w 1411455"/>
                <a:gd name="connsiteY571" fmla="*/ 217145 h 773754"/>
                <a:gd name="connsiteX572" fmla="*/ 1137625 w 1411455"/>
                <a:gd name="connsiteY572" fmla="*/ 215353 h 773754"/>
                <a:gd name="connsiteX573" fmla="*/ 1141379 w 1411455"/>
                <a:gd name="connsiteY573" fmla="*/ 224656 h 773754"/>
                <a:gd name="connsiteX574" fmla="*/ 1135577 w 1411455"/>
                <a:gd name="connsiteY574" fmla="*/ 227813 h 773754"/>
                <a:gd name="connsiteX575" fmla="*/ 1135577 w 1411455"/>
                <a:gd name="connsiteY575" fmla="*/ 227813 h 773754"/>
                <a:gd name="connsiteX576" fmla="*/ 1135577 w 1411455"/>
                <a:gd name="connsiteY576" fmla="*/ 227813 h 773754"/>
                <a:gd name="connsiteX577" fmla="*/ 1135577 w 1411455"/>
                <a:gd name="connsiteY577" fmla="*/ 227813 h 773754"/>
                <a:gd name="connsiteX578" fmla="*/ 1135577 w 1411455"/>
                <a:gd name="connsiteY578" fmla="*/ 227813 h 773754"/>
                <a:gd name="connsiteX579" fmla="*/ 1111773 w 1411455"/>
                <a:gd name="connsiteY579" fmla="*/ 244713 h 773754"/>
                <a:gd name="connsiteX580" fmla="*/ 1109214 w 1411455"/>
                <a:gd name="connsiteY580" fmla="*/ 230459 h 773754"/>
                <a:gd name="connsiteX581" fmla="*/ 1135065 w 1411455"/>
                <a:gd name="connsiteY581" fmla="*/ 216974 h 773754"/>
                <a:gd name="connsiteX582" fmla="*/ 1222686 w 1411455"/>
                <a:gd name="connsiteY582" fmla="*/ 153902 h 773754"/>
                <a:gd name="connsiteX583" fmla="*/ 1223197 w 1411455"/>
                <a:gd name="connsiteY583" fmla="*/ 153902 h 773754"/>
                <a:gd name="connsiteX584" fmla="*/ 1232583 w 1411455"/>
                <a:gd name="connsiteY584" fmla="*/ 153902 h 773754"/>
                <a:gd name="connsiteX585" fmla="*/ 1240773 w 1411455"/>
                <a:gd name="connsiteY585" fmla="*/ 154158 h 773754"/>
                <a:gd name="connsiteX586" fmla="*/ 1232326 w 1411455"/>
                <a:gd name="connsiteY586" fmla="*/ 160900 h 773754"/>
                <a:gd name="connsiteX587" fmla="*/ 1225842 w 1411455"/>
                <a:gd name="connsiteY587" fmla="*/ 159791 h 773754"/>
                <a:gd name="connsiteX588" fmla="*/ 1225842 w 1411455"/>
                <a:gd name="connsiteY588" fmla="*/ 159791 h 773754"/>
                <a:gd name="connsiteX589" fmla="*/ 1225842 w 1411455"/>
                <a:gd name="connsiteY589" fmla="*/ 159791 h 773754"/>
                <a:gd name="connsiteX590" fmla="*/ 1225842 w 1411455"/>
                <a:gd name="connsiteY590" fmla="*/ 159791 h 773754"/>
                <a:gd name="connsiteX591" fmla="*/ 1225842 w 1411455"/>
                <a:gd name="connsiteY591" fmla="*/ 159791 h 773754"/>
                <a:gd name="connsiteX592" fmla="*/ 1214495 w 1411455"/>
                <a:gd name="connsiteY592" fmla="*/ 158852 h 773754"/>
                <a:gd name="connsiteX593" fmla="*/ 1222771 w 1411455"/>
                <a:gd name="connsiteY593" fmla="*/ 153987 h 773754"/>
                <a:gd name="connsiteX594" fmla="*/ 1270719 w 1411455"/>
                <a:gd name="connsiteY594" fmla="*/ 154499 h 773754"/>
                <a:gd name="connsiteX595" fmla="*/ 1257836 w 1411455"/>
                <a:gd name="connsiteY595" fmla="*/ 162010 h 773754"/>
                <a:gd name="connsiteX596" fmla="*/ 1240688 w 1411455"/>
                <a:gd name="connsiteY596" fmla="*/ 161924 h 773754"/>
                <a:gd name="connsiteX597" fmla="*/ 1252120 w 1411455"/>
                <a:gd name="connsiteY597" fmla="*/ 154414 h 773754"/>
                <a:gd name="connsiteX598" fmla="*/ 1252120 w 1411455"/>
                <a:gd name="connsiteY598" fmla="*/ 154414 h 773754"/>
                <a:gd name="connsiteX599" fmla="*/ 1252120 w 1411455"/>
                <a:gd name="connsiteY599" fmla="*/ 154414 h 773754"/>
                <a:gd name="connsiteX600" fmla="*/ 1252120 w 1411455"/>
                <a:gd name="connsiteY600" fmla="*/ 154414 h 773754"/>
                <a:gd name="connsiteX601" fmla="*/ 1252120 w 1411455"/>
                <a:gd name="connsiteY601" fmla="*/ 154414 h 773754"/>
                <a:gd name="connsiteX602" fmla="*/ 1252206 w 1411455"/>
                <a:gd name="connsiteY602" fmla="*/ 154329 h 773754"/>
                <a:gd name="connsiteX603" fmla="*/ 1270634 w 1411455"/>
                <a:gd name="connsiteY603" fmla="*/ 154499 h 773754"/>
                <a:gd name="connsiteX604" fmla="*/ 1301434 w 1411455"/>
                <a:gd name="connsiteY604" fmla="*/ 139905 h 773754"/>
                <a:gd name="connsiteX605" fmla="*/ 1301434 w 1411455"/>
                <a:gd name="connsiteY605" fmla="*/ 139905 h 773754"/>
                <a:gd name="connsiteX606" fmla="*/ 1301519 w 1411455"/>
                <a:gd name="connsiteY606" fmla="*/ 139905 h 773754"/>
                <a:gd name="connsiteX607" fmla="*/ 1301604 w 1411455"/>
                <a:gd name="connsiteY607" fmla="*/ 139905 h 773754"/>
                <a:gd name="connsiteX608" fmla="*/ 1301604 w 1411455"/>
                <a:gd name="connsiteY608" fmla="*/ 139905 h 773754"/>
                <a:gd name="connsiteX609" fmla="*/ 1334110 w 1411455"/>
                <a:gd name="connsiteY609" fmla="*/ 136234 h 773754"/>
                <a:gd name="connsiteX610" fmla="*/ 1320630 w 1411455"/>
                <a:gd name="connsiteY610" fmla="*/ 145794 h 773754"/>
                <a:gd name="connsiteX611" fmla="*/ 1318241 w 1411455"/>
                <a:gd name="connsiteY611" fmla="*/ 147415 h 773754"/>
                <a:gd name="connsiteX612" fmla="*/ 1289830 w 1411455"/>
                <a:gd name="connsiteY612" fmla="*/ 147159 h 773754"/>
                <a:gd name="connsiteX613" fmla="*/ 1299386 w 1411455"/>
                <a:gd name="connsiteY613" fmla="*/ 139990 h 773754"/>
                <a:gd name="connsiteX614" fmla="*/ 1301263 w 1411455"/>
                <a:gd name="connsiteY614" fmla="*/ 139990 h 773754"/>
                <a:gd name="connsiteX615" fmla="*/ 1336328 w 1411455"/>
                <a:gd name="connsiteY615" fmla="*/ 135978 h 773754"/>
                <a:gd name="connsiteX616" fmla="*/ 1334110 w 1411455"/>
                <a:gd name="connsiteY616" fmla="*/ 137600 h 773754"/>
                <a:gd name="connsiteX617" fmla="*/ 1336158 w 1411455"/>
                <a:gd name="connsiteY617" fmla="*/ 135978 h 773754"/>
                <a:gd name="connsiteX618" fmla="*/ 1336328 w 1411455"/>
                <a:gd name="connsiteY618" fmla="*/ 135978 h 773754"/>
                <a:gd name="connsiteX619" fmla="*/ 1328138 w 1411455"/>
                <a:gd name="connsiteY619" fmla="*/ 164656 h 773754"/>
                <a:gd name="connsiteX620" fmla="*/ 1328138 w 1411455"/>
                <a:gd name="connsiteY620" fmla="*/ 164656 h 773754"/>
                <a:gd name="connsiteX621" fmla="*/ 1328053 w 1411455"/>
                <a:gd name="connsiteY621" fmla="*/ 164741 h 773754"/>
                <a:gd name="connsiteX622" fmla="*/ 1327967 w 1411455"/>
                <a:gd name="connsiteY622" fmla="*/ 164741 h 773754"/>
                <a:gd name="connsiteX623" fmla="*/ 1327967 w 1411455"/>
                <a:gd name="connsiteY623" fmla="*/ 164826 h 773754"/>
                <a:gd name="connsiteX624" fmla="*/ 1315255 w 1411455"/>
                <a:gd name="connsiteY624" fmla="*/ 176263 h 773754"/>
                <a:gd name="connsiteX625" fmla="*/ 1294181 w 1411455"/>
                <a:gd name="connsiteY625" fmla="*/ 174641 h 773754"/>
                <a:gd name="connsiteX626" fmla="*/ 1303140 w 1411455"/>
                <a:gd name="connsiteY626" fmla="*/ 167387 h 773754"/>
                <a:gd name="connsiteX627" fmla="*/ 1328735 w 1411455"/>
                <a:gd name="connsiteY627" fmla="*/ 164229 h 773754"/>
                <a:gd name="connsiteX628" fmla="*/ 1328223 w 1411455"/>
                <a:gd name="connsiteY628" fmla="*/ 164656 h 773754"/>
                <a:gd name="connsiteX629" fmla="*/ 1168680 w 1411455"/>
                <a:gd name="connsiteY629" fmla="*/ 244627 h 773754"/>
                <a:gd name="connsiteX630" fmla="*/ 1193081 w 1411455"/>
                <a:gd name="connsiteY630" fmla="*/ 231995 h 773754"/>
                <a:gd name="connsiteX631" fmla="*/ 1196237 w 1411455"/>
                <a:gd name="connsiteY631" fmla="*/ 230289 h 773754"/>
                <a:gd name="connsiteX632" fmla="*/ 1197773 w 1411455"/>
                <a:gd name="connsiteY632" fmla="*/ 236348 h 773754"/>
                <a:gd name="connsiteX633" fmla="*/ 1184890 w 1411455"/>
                <a:gd name="connsiteY633" fmla="*/ 245054 h 773754"/>
                <a:gd name="connsiteX634" fmla="*/ 1185061 w 1411455"/>
                <a:gd name="connsiteY634" fmla="*/ 245310 h 773754"/>
                <a:gd name="connsiteX635" fmla="*/ 1198114 w 1411455"/>
                <a:gd name="connsiteY635" fmla="*/ 237628 h 773754"/>
                <a:gd name="connsiteX636" fmla="*/ 1198711 w 1411455"/>
                <a:gd name="connsiteY636" fmla="*/ 240189 h 773754"/>
                <a:gd name="connsiteX637" fmla="*/ 1191289 w 1411455"/>
                <a:gd name="connsiteY637" fmla="*/ 245310 h 773754"/>
                <a:gd name="connsiteX638" fmla="*/ 1162111 w 1411455"/>
                <a:gd name="connsiteY638" fmla="*/ 264172 h 773754"/>
                <a:gd name="connsiteX639" fmla="*/ 1157759 w 1411455"/>
                <a:gd name="connsiteY639" fmla="*/ 246846 h 773754"/>
                <a:gd name="connsiteX640" fmla="*/ 1190521 w 1411455"/>
                <a:gd name="connsiteY640" fmla="*/ 220218 h 773754"/>
                <a:gd name="connsiteX641" fmla="*/ 1192910 w 1411455"/>
                <a:gd name="connsiteY641" fmla="*/ 218254 h 773754"/>
                <a:gd name="connsiteX642" fmla="*/ 1195640 w 1411455"/>
                <a:gd name="connsiteY642" fmla="*/ 227643 h 773754"/>
                <a:gd name="connsiteX643" fmla="*/ 1191886 w 1411455"/>
                <a:gd name="connsiteY643" fmla="*/ 230033 h 773754"/>
                <a:gd name="connsiteX644" fmla="*/ 1168595 w 1411455"/>
                <a:gd name="connsiteY644" fmla="*/ 244200 h 773754"/>
                <a:gd name="connsiteX645" fmla="*/ 1168765 w 1411455"/>
                <a:gd name="connsiteY645" fmla="*/ 244457 h 773754"/>
                <a:gd name="connsiteX646" fmla="*/ 1141890 w 1411455"/>
                <a:gd name="connsiteY646" fmla="*/ 276889 h 773754"/>
                <a:gd name="connsiteX647" fmla="*/ 1131823 w 1411455"/>
                <a:gd name="connsiteY647" fmla="*/ 283973 h 773754"/>
                <a:gd name="connsiteX648" fmla="*/ 1123974 w 1411455"/>
                <a:gd name="connsiteY648" fmla="*/ 284826 h 773754"/>
                <a:gd name="connsiteX649" fmla="*/ 1119537 w 1411455"/>
                <a:gd name="connsiteY649" fmla="*/ 273646 h 773754"/>
                <a:gd name="connsiteX650" fmla="*/ 1143255 w 1411455"/>
                <a:gd name="connsiteY650" fmla="*/ 258197 h 773754"/>
                <a:gd name="connsiteX651" fmla="*/ 1143255 w 1411455"/>
                <a:gd name="connsiteY651" fmla="*/ 258197 h 773754"/>
                <a:gd name="connsiteX652" fmla="*/ 1143255 w 1411455"/>
                <a:gd name="connsiteY652" fmla="*/ 258197 h 773754"/>
                <a:gd name="connsiteX653" fmla="*/ 1143255 w 1411455"/>
                <a:gd name="connsiteY653" fmla="*/ 258197 h 773754"/>
                <a:gd name="connsiteX654" fmla="*/ 1143255 w 1411455"/>
                <a:gd name="connsiteY654" fmla="*/ 258197 h 773754"/>
                <a:gd name="connsiteX655" fmla="*/ 1150081 w 1411455"/>
                <a:gd name="connsiteY655" fmla="*/ 252991 h 773754"/>
                <a:gd name="connsiteX656" fmla="*/ 1153664 w 1411455"/>
                <a:gd name="connsiteY656" fmla="*/ 269634 h 773754"/>
                <a:gd name="connsiteX657" fmla="*/ 1142146 w 1411455"/>
                <a:gd name="connsiteY657" fmla="*/ 276803 h 773754"/>
                <a:gd name="connsiteX658" fmla="*/ 1142146 w 1411455"/>
                <a:gd name="connsiteY658" fmla="*/ 276803 h 773754"/>
                <a:gd name="connsiteX659" fmla="*/ 1142061 w 1411455"/>
                <a:gd name="connsiteY659" fmla="*/ 276803 h 773754"/>
                <a:gd name="connsiteX660" fmla="*/ 1141976 w 1411455"/>
                <a:gd name="connsiteY660" fmla="*/ 276803 h 773754"/>
                <a:gd name="connsiteX661" fmla="*/ 1141976 w 1411455"/>
                <a:gd name="connsiteY661" fmla="*/ 276803 h 773754"/>
                <a:gd name="connsiteX662" fmla="*/ 1285309 w 1411455"/>
                <a:gd name="connsiteY662" fmla="*/ 168582 h 773754"/>
                <a:gd name="connsiteX663" fmla="*/ 1286162 w 1411455"/>
                <a:gd name="connsiteY663" fmla="*/ 168582 h 773754"/>
                <a:gd name="connsiteX664" fmla="*/ 1283347 w 1411455"/>
                <a:gd name="connsiteY664" fmla="*/ 170374 h 773754"/>
                <a:gd name="connsiteX665" fmla="*/ 1269610 w 1411455"/>
                <a:gd name="connsiteY665" fmla="*/ 167814 h 773754"/>
                <a:gd name="connsiteX666" fmla="*/ 1268586 w 1411455"/>
                <a:gd name="connsiteY666" fmla="*/ 167643 h 773754"/>
                <a:gd name="connsiteX667" fmla="*/ 1285052 w 1411455"/>
                <a:gd name="connsiteY667" fmla="*/ 168667 h 773754"/>
                <a:gd name="connsiteX668" fmla="*/ 1285052 w 1411455"/>
                <a:gd name="connsiteY668" fmla="*/ 168667 h 773754"/>
                <a:gd name="connsiteX669" fmla="*/ 1285138 w 1411455"/>
                <a:gd name="connsiteY669" fmla="*/ 168667 h 773754"/>
                <a:gd name="connsiteX670" fmla="*/ 1285223 w 1411455"/>
                <a:gd name="connsiteY670" fmla="*/ 168667 h 773754"/>
                <a:gd name="connsiteX671" fmla="*/ 1285223 w 1411455"/>
                <a:gd name="connsiteY671" fmla="*/ 168667 h 773754"/>
                <a:gd name="connsiteX672" fmla="*/ 1236166 w 1411455"/>
                <a:gd name="connsiteY672" fmla="*/ 194613 h 773754"/>
                <a:gd name="connsiteX673" fmla="*/ 1218079 w 1411455"/>
                <a:gd name="connsiteY673" fmla="*/ 192223 h 773754"/>
                <a:gd name="connsiteX674" fmla="*/ 1224989 w 1411455"/>
                <a:gd name="connsiteY674" fmla="*/ 188639 h 773754"/>
                <a:gd name="connsiteX675" fmla="*/ 1234545 w 1411455"/>
                <a:gd name="connsiteY675" fmla="*/ 190175 h 773754"/>
                <a:gd name="connsiteX676" fmla="*/ 1234545 w 1411455"/>
                <a:gd name="connsiteY676" fmla="*/ 190175 h 773754"/>
                <a:gd name="connsiteX677" fmla="*/ 1234630 w 1411455"/>
                <a:gd name="connsiteY677" fmla="*/ 190175 h 773754"/>
                <a:gd name="connsiteX678" fmla="*/ 1234716 w 1411455"/>
                <a:gd name="connsiteY678" fmla="*/ 190175 h 773754"/>
                <a:gd name="connsiteX679" fmla="*/ 1234716 w 1411455"/>
                <a:gd name="connsiteY679" fmla="*/ 190175 h 773754"/>
                <a:gd name="connsiteX680" fmla="*/ 1251779 w 1411455"/>
                <a:gd name="connsiteY680" fmla="*/ 190602 h 773754"/>
                <a:gd name="connsiteX681" fmla="*/ 1243418 w 1411455"/>
                <a:gd name="connsiteY681" fmla="*/ 196320 h 773754"/>
                <a:gd name="connsiteX682" fmla="*/ 1236251 w 1411455"/>
                <a:gd name="connsiteY682" fmla="*/ 194698 h 773754"/>
                <a:gd name="connsiteX683" fmla="*/ 1236251 w 1411455"/>
                <a:gd name="connsiteY683" fmla="*/ 194698 h 773754"/>
                <a:gd name="connsiteX684" fmla="*/ 1236251 w 1411455"/>
                <a:gd name="connsiteY684" fmla="*/ 194698 h 773754"/>
                <a:gd name="connsiteX685" fmla="*/ 1236251 w 1411455"/>
                <a:gd name="connsiteY685" fmla="*/ 194698 h 773754"/>
                <a:gd name="connsiteX686" fmla="*/ 1236251 w 1411455"/>
                <a:gd name="connsiteY686" fmla="*/ 194698 h 773754"/>
                <a:gd name="connsiteX687" fmla="*/ 1246745 w 1411455"/>
                <a:gd name="connsiteY687" fmla="*/ 176775 h 773754"/>
                <a:gd name="connsiteX688" fmla="*/ 1268757 w 1411455"/>
                <a:gd name="connsiteY688" fmla="*/ 179677 h 773754"/>
                <a:gd name="connsiteX689" fmla="*/ 1258434 w 1411455"/>
                <a:gd name="connsiteY689" fmla="*/ 186163 h 773754"/>
                <a:gd name="connsiteX690" fmla="*/ 1235739 w 1411455"/>
                <a:gd name="connsiteY690" fmla="*/ 182920 h 773754"/>
                <a:gd name="connsiteX691" fmla="*/ 1246745 w 1411455"/>
                <a:gd name="connsiteY691" fmla="*/ 176775 h 773754"/>
                <a:gd name="connsiteX692" fmla="*/ 1278483 w 1411455"/>
                <a:gd name="connsiteY692" fmla="*/ 173532 h 773754"/>
                <a:gd name="connsiteX693" fmla="*/ 1252803 w 1411455"/>
                <a:gd name="connsiteY693" fmla="*/ 173105 h 773754"/>
                <a:gd name="connsiteX694" fmla="*/ 1258519 w 1411455"/>
                <a:gd name="connsiteY694" fmla="*/ 169265 h 773754"/>
                <a:gd name="connsiteX695" fmla="*/ 1269525 w 1411455"/>
                <a:gd name="connsiteY695" fmla="*/ 169947 h 773754"/>
                <a:gd name="connsiteX696" fmla="*/ 1282664 w 1411455"/>
                <a:gd name="connsiteY696" fmla="*/ 170886 h 773754"/>
                <a:gd name="connsiteX697" fmla="*/ 1278483 w 1411455"/>
                <a:gd name="connsiteY697" fmla="*/ 173532 h 773754"/>
                <a:gd name="connsiteX698" fmla="*/ 1231900 w 1411455"/>
                <a:gd name="connsiteY698" fmla="*/ 167472 h 773754"/>
                <a:gd name="connsiteX699" fmla="*/ 1246575 w 1411455"/>
                <a:gd name="connsiteY699" fmla="*/ 168496 h 773754"/>
                <a:gd name="connsiteX700" fmla="*/ 1245978 w 1411455"/>
                <a:gd name="connsiteY700" fmla="*/ 168838 h 773754"/>
                <a:gd name="connsiteX701" fmla="*/ 1245978 w 1411455"/>
                <a:gd name="connsiteY701" fmla="*/ 168838 h 773754"/>
                <a:gd name="connsiteX702" fmla="*/ 1245807 w 1411455"/>
                <a:gd name="connsiteY702" fmla="*/ 168838 h 773754"/>
                <a:gd name="connsiteX703" fmla="*/ 1245636 w 1411455"/>
                <a:gd name="connsiteY703" fmla="*/ 168838 h 773754"/>
                <a:gd name="connsiteX704" fmla="*/ 1245636 w 1411455"/>
                <a:gd name="connsiteY704" fmla="*/ 168923 h 773754"/>
                <a:gd name="connsiteX705" fmla="*/ 1239920 w 1411455"/>
                <a:gd name="connsiteY705" fmla="*/ 172593 h 773754"/>
                <a:gd name="connsiteX706" fmla="*/ 1233009 w 1411455"/>
                <a:gd name="connsiteY706" fmla="*/ 172337 h 773754"/>
                <a:gd name="connsiteX707" fmla="*/ 1224477 w 1411455"/>
                <a:gd name="connsiteY707" fmla="*/ 171825 h 773754"/>
                <a:gd name="connsiteX708" fmla="*/ 1231815 w 1411455"/>
                <a:gd name="connsiteY708" fmla="*/ 167301 h 773754"/>
                <a:gd name="connsiteX709" fmla="*/ 1232753 w 1411455"/>
                <a:gd name="connsiteY709" fmla="*/ 174641 h 773754"/>
                <a:gd name="connsiteX710" fmla="*/ 1236166 w 1411455"/>
                <a:gd name="connsiteY710" fmla="*/ 175154 h 773754"/>
                <a:gd name="connsiteX711" fmla="*/ 1224819 w 1411455"/>
                <a:gd name="connsiteY711" fmla="*/ 182408 h 773754"/>
                <a:gd name="connsiteX712" fmla="*/ 1208609 w 1411455"/>
                <a:gd name="connsiteY712" fmla="*/ 181640 h 773754"/>
                <a:gd name="connsiteX713" fmla="*/ 1211765 w 1411455"/>
                <a:gd name="connsiteY713" fmla="*/ 179762 h 773754"/>
                <a:gd name="connsiteX714" fmla="*/ 1222942 w 1411455"/>
                <a:gd name="connsiteY714" fmla="*/ 173020 h 773754"/>
                <a:gd name="connsiteX715" fmla="*/ 1232753 w 1411455"/>
                <a:gd name="connsiteY715" fmla="*/ 174641 h 773754"/>
                <a:gd name="connsiteX716" fmla="*/ 1217140 w 1411455"/>
                <a:gd name="connsiteY716" fmla="*/ 187273 h 773754"/>
                <a:gd name="connsiteX717" fmla="*/ 1210656 w 1411455"/>
                <a:gd name="connsiteY717" fmla="*/ 191284 h 773754"/>
                <a:gd name="connsiteX718" fmla="*/ 1201612 w 1411455"/>
                <a:gd name="connsiteY718" fmla="*/ 189919 h 773754"/>
                <a:gd name="connsiteX719" fmla="*/ 1200162 w 1411455"/>
                <a:gd name="connsiteY719" fmla="*/ 186590 h 773754"/>
                <a:gd name="connsiteX720" fmla="*/ 1203660 w 1411455"/>
                <a:gd name="connsiteY720" fmla="*/ 184457 h 773754"/>
                <a:gd name="connsiteX721" fmla="*/ 1217055 w 1411455"/>
                <a:gd name="connsiteY721" fmla="*/ 187188 h 773754"/>
                <a:gd name="connsiteX722" fmla="*/ 1199906 w 1411455"/>
                <a:gd name="connsiteY722" fmla="*/ 185993 h 773754"/>
                <a:gd name="connsiteX723" fmla="*/ 1198797 w 1411455"/>
                <a:gd name="connsiteY723" fmla="*/ 183518 h 773754"/>
                <a:gd name="connsiteX724" fmla="*/ 1202210 w 1411455"/>
                <a:gd name="connsiteY724" fmla="*/ 184286 h 773754"/>
                <a:gd name="connsiteX725" fmla="*/ 1199906 w 1411455"/>
                <a:gd name="connsiteY725" fmla="*/ 186078 h 773754"/>
                <a:gd name="connsiteX726" fmla="*/ 1202892 w 1411455"/>
                <a:gd name="connsiteY726" fmla="*/ 193077 h 773754"/>
                <a:gd name="connsiteX727" fmla="*/ 1206219 w 1411455"/>
                <a:gd name="connsiteY727" fmla="*/ 194101 h 773754"/>
                <a:gd name="connsiteX728" fmla="*/ 1203916 w 1411455"/>
                <a:gd name="connsiteY728" fmla="*/ 195552 h 773754"/>
                <a:gd name="connsiteX729" fmla="*/ 1202892 w 1411455"/>
                <a:gd name="connsiteY729" fmla="*/ 193077 h 773754"/>
                <a:gd name="connsiteX730" fmla="*/ 1212106 w 1411455"/>
                <a:gd name="connsiteY730" fmla="*/ 216974 h 773754"/>
                <a:gd name="connsiteX731" fmla="*/ 1212363 w 1411455"/>
                <a:gd name="connsiteY731" fmla="*/ 216974 h 773754"/>
                <a:gd name="connsiteX732" fmla="*/ 1212192 w 1411455"/>
                <a:gd name="connsiteY732" fmla="*/ 217145 h 773754"/>
                <a:gd name="connsiteX733" fmla="*/ 1212192 w 1411455"/>
                <a:gd name="connsiteY733" fmla="*/ 216974 h 773754"/>
                <a:gd name="connsiteX734" fmla="*/ 1210742 w 1411455"/>
                <a:gd name="connsiteY734" fmla="*/ 213219 h 773754"/>
                <a:gd name="connsiteX735" fmla="*/ 1205196 w 1411455"/>
                <a:gd name="connsiteY735" fmla="*/ 198795 h 773754"/>
                <a:gd name="connsiteX736" fmla="*/ 1211424 w 1411455"/>
                <a:gd name="connsiteY736" fmla="*/ 195637 h 773754"/>
                <a:gd name="connsiteX737" fmla="*/ 1234716 w 1411455"/>
                <a:gd name="connsiteY737" fmla="*/ 201867 h 773754"/>
                <a:gd name="connsiteX738" fmla="*/ 1234716 w 1411455"/>
                <a:gd name="connsiteY738" fmla="*/ 201867 h 773754"/>
                <a:gd name="connsiteX739" fmla="*/ 1234801 w 1411455"/>
                <a:gd name="connsiteY739" fmla="*/ 201867 h 773754"/>
                <a:gd name="connsiteX740" fmla="*/ 1234886 w 1411455"/>
                <a:gd name="connsiteY740" fmla="*/ 201867 h 773754"/>
                <a:gd name="connsiteX741" fmla="*/ 1234886 w 1411455"/>
                <a:gd name="connsiteY741" fmla="*/ 201867 h 773754"/>
                <a:gd name="connsiteX742" fmla="*/ 1235057 w 1411455"/>
                <a:gd name="connsiteY742" fmla="*/ 201867 h 773754"/>
                <a:gd name="connsiteX743" fmla="*/ 1217738 w 1411455"/>
                <a:gd name="connsiteY743" fmla="*/ 213475 h 773754"/>
                <a:gd name="connsiteX744" fmla="*/ 1210742 w 1411455"/>
                <a:gd name="connsiteY744" fmla="*/ 213134 h 773754"/>
                <a:gd name="connsiteX745" fmla="*/ 1285223 w 1411455"/>
                <a:gd name="connsiteY745" fmla="*/ 154499 h 773754"/>
                <a:gd name="connsiteX746" fmla="*/ 1285223 w 1411455"/>
                <a:gd name="connsiteY746" fmla="*/ 154499 h 773754"/>
                <a:gd name="connsiteX747" fmla="*/ 1285394 w 1411455"/>
                <a:gd name="connsiteY747" fmla="*/ 154499 h 773754"/>
                <a:gd name="connsiteX748" fmla="*/ 1285564 w 1411455"/>
                <a:gd name="connsiteY748" fmla="*/ 154499 h 773754"/>
                <a:gd name="connsiteX749" fmla="*/ 1310904 w 1411455"/>
                <a:gd name="connsiteY749" fmla="*/ 152365 h 773754"/>
                <a:gd name="connsiteX750" fmla="*/ 1296997 w 1411455"/>
                <a:gd name="connsiteY750" fmla="*/ 161583 h 773754"/>
                <a:gd name="connsiteX751" fmla="*/ 1285309 w 1411455"/>
                <a:gd name="connsiteY751" fmla="*/ 161242 h 773754"/>
                <a:gd name="connsiteX752" fmla="*/ 1285309 w 1411455"/>
                <a:gd name="connsiteY752" fmla="*/ 161242 h 773754"/>
                <a:gd name="connsiteX753" fmla="*/ 1285309 w 1411455"/>
                <a:gd name="connsiteY753" fmla="*/ 161242 h 773754"/>
                <a:gd name="connsiteX754" fmla="*/ 1285309 w 1411455"/>
                <a:gd name="connsiteY754" fmla="*/ 161242 h 773754"/>
                <a:gd name="connsiteX755" fmla="*/ 1285309 w 1411455"/>
                <a:gd name="connsiteY755" fmla="*/ 161242 h 773754"/>
                <a:gd name="connsiteX756" fmla="*/ 1269610 w 1411455"/>
                <a:gd name="connsiteY756" fmla="*/ 161754 h 773754"/>
                <a:gd name="connsiteX757" fmla="*/ 1279934 w 1411455"/>
                <a:gd name="connsiteY757" fmla="*/ 154414 h 773754"/>
                <a:gd name="connsiteX758" fmla="*/ 1285394 w 1411455"/>
                <a:gd name="connsiteY758" fmla="*/ 154414 h 773754"/>
                <a:gd name="connsiteX759" fmla="*/ 1224477 w 1411455"/>
                <a:gd name="connsiteY759" fmla="*/ 166875 h 773754"/>
                <a:gd name="connsiteX760" fmla="*/ 1218420 w 1411455"/>
                <a:gd name="connsiteY760" fmla="*/ 171654 h 773754"/>
                <a:gd name="connsiteX761" fmla="*/ 1215775 w 1411455"/>
                <a:gd name="connsiteY761" fmla="*/ 171483 h 773754"/>
                <a:gd name="connsiteX762" fmla="*/ 1215775 w 1411455"/>
                <a:gd name="connsiteY762" fmla="*/ 171825 h 773754"/>
                <a:gd name="connsiteX763" fmla="*/ 1217822 w 1411455"/>
                <a:gd name="connsiteY763" fmla="*/ 172166 h 773754"/>
                <a:gd name="connsiteX764" fmla="*/ 1210400 w 1411455"/>
                <a:gd name="connsiteY764" fmla="*/ 178055 h 773754"/>
                <a:gd name="connsiteX765" fmla="*/ 1205793 w 1411455"/>
                <a:gd name="connsiteY765" fmla="*/ 181469 h 773754"/>
                <a:gd name="connsiteX766" fmla="*/ 1197688 w 1411455"/>
                <a:gd name="connsiteY766" fmla="*/ 180957 h 773754"/>
                <a:gd name="connsiteX767" fmla="*/ 1192739 w 1411455"/>
                <a:gd name="connsiteY767" fmla="*/ 170033 h 773754"/>
                <a:gd name="connsiteX768" fmla="*/ 1205537 w 1411455"/>
                <a:gd name="connsiteY768" fmla="*/ 163546 h 773754"/>
                <a:gd name="connsiteX769" fmla="*/ 1224477 w 1411455"/>
                <a:gd name="connsiteY769" fmla="*/ 166960 h 773754"/>
                <a:gd name="connsiteX770" fmla="*/ 1191545 w 1411455"/>
                <a:gd name="connsiteY770" fmla="*/ 167557 h 773754"/>
                <a:gd name="connsiteX771" fmla="*/ 1188047 w 1411455"/>
                <a:gd name="connsiteY771" fmla="*/ 160218 h 773754"/>
                <a:gd name="connsiteX772" fmla="*/ 1199309 w 1411455"/>
                <a:gd name="connsiteY772" fmla="*/ 162351 h 773754"/>
                <a:gd name="connsiteX773" fmla="*/ 1191631 w 1411455"/>
                <a:gd name="connsiteY773" fmla="*/ 167557 h 773754"/>
                <a:gd name="connsiteX774" fmla="*/ 1188303 w 1411455"/>
                <a:gd name="connsiteY774" fmla="*/ 204770 h 773754"/>
                <a:gd name="connsiteX775" fmla="*/ 1170045 w 1411455"/>
                <a:gd name="connsiteY775" fmla="*/ 215182 h 773754"/>
                <a:gd name="connsiteX776" fmla="*/ 1170216 w 1411455"/>
                <a:gd name="connsiteY776" fmla="*/ 215438 h 773754"/>
                <a:gd name="connsiteX777" fmla="*/ 1188986 w 1411455"/>
                <a:gd name="connsiteY777" fmla="*/ 206562 h 773754"/>
                <a:gd name="connsiteX778" fmla="*/ 1192227 w 1411455"/>
                <a:gd name="connsiteY778" fmla="*/ 216462 h 773754"/>
                <a:gd name="connsiteX779" fmla="*/ 1189241 w 1411455"/>
                <a:gd name="connsiteY779" fmla="*/ 218511 h 773754"/>
                <a:gd name="connsiteX780" fmla="*/ 1155797 w 1411455"/>
                <a:gd name="connsiteY780" fmla="*/ 240872 h 773754"/>
                <a:gd name="connsiteX781" fmla="*/ 1150593 w 1411455"/>
                <a:gd name="connsiteY781" fmla="*/ 225936 h 773754"/>
                <a:gd name="connsiteX782" fmla="*/ 1169619 w 1411455"/>
                <a:gd name="connsiteY782" fmla="*/ 212195 h 773754"/>
                <a:gd name="connsiteX783" fmla="*/ 1180454 w 1411455"/>
                <a:gd name="connsiteY783" fmla="*/ 204428 h 773754"/>
                <a:gd name="connsiteX784" fmla="*/ 1180283 w 1411455"/>
                <a:gd name="connsiteY784" fmla="*/ 204172 h 773754"/>
                <a:gd name="connsiteX785" fmla="*/ 1168509 w 1411455"/>
                <a:gd name="connsiteY785" fmla="*/ 210317 h 773754"/>
                <a:gd name="connsiteX786" fmla="*/ 1148545 w 1411455"/>
                <a:gd name="connsiteY786" fmla="*/ 220644 h 773754"/>
                <a:gd name="connsiteX787" fmla="*/ 1144279 w 1411455"/>
                <a:gd name="connsiteY787" fmla="*/ 210744 h 773754"/>
                <a:gd name="connsiteX788" fmla="*/ 1177979 w 1411455"/>
                <a:gd name="connsiteY788" fmla="*/ 186675 h 773754"/>
                <a:gd name="connsiteX789" fmla="*/ 1180624 w 1411455"/>
                <a:gd name="connsiteY789" fmla="*/ 184713 h 773754"/>
                <a:gd name="connsiteX790" fmla="*/ 1188218 w 1411455"/>
                <a:gd name="connsiteY790" fmla="*/ 204684 h 773754"/>
                <a:gd name="connsiteX791" fmla="*/ 1117490 w 1411455"/>
                <a:gd name="connsiteY791" fmla="*/ 281668 h 773754"/>
                <a:gd name="connsiteX792" fmla="*/ 1117746 w 1411455"/>
                <a:gd name="connsiteY792" fmla="*/ 285594 h 773754"/>
                <a:gd name="connsiteX793" fmla="*/ 1108702 w 1411455"/>
                <a:gd name="connsiteY793" fmla="*/ 286619 h 773754"/>
                <a:gd name="connsiteX794" fmla="*/ 1096843 w 1411455"/>
                <a:gd name="connsiteY794" fmla="*/ 287728 h 773754"/>
                <a:gd name="connsiteX795" fmla="*/ 1105033 w 1411455"/>
                <a:gd name="connsiteY795" fmla="*/ 282778 h 773754"/>
                <a:gd name="connsiteX796" fmla="*/ 1117319 w 1411455"/>
                <a:gd name="connsiteY796" fmla="*/ 275097 h 773754"/>
                <a:gd name="connsiteX797" fmla="*/ 1117490 w 1411455"/>
                <a:gd name="connsiteY797" fmla="*/ 281754 h 773754"/>
                <a:gd name="connsiteX798" fmla="*/ 1087799 w 1411455"/>
                <a:gd name="connsiteY798" fmla="*/ 302579 h 773754"/>
                <a:gd name="connsiteX799" fmla="*/ 1111859 w 1411455"/>
                <a:gd name="connsiteY799" fmla="*/ 297714 h 773754"/>
                <a:gd name="connsiteX800" fmla="*/ 1093686 w 1411455"/>
                <a:gd name="connsiteY800" fmla="*/ 309833 h 773754"/>
                <a:gd name="connsiteX801" fmla="*/ 1088482 w 1411455"/>
                <a:gd name="connsiteY801" fmla="*/ 313076 h 773754"/>
                <a:gd name="connsiteX802" fmla="*/ 1087799 w 1411455"/>
                <a:gd name="connsiteY802" fmla="*/ 302579 h 773754"/>
                <a:gd name="connsiteX803" fmla="*/ 1112541 w 1411455"/>
                <a:gd name="connsiteY803" fmla="*/ 297287 h 773754"/>
                <a:gd name="connsiteX804" fmla="*/ 1087543 w 1411455"/>
                <a:gd name="connsiteY804" fmla="*/ 300616 h 773754"/>
                <a:gd name="connsiteX805" fmla="*/ 1086605 w 1411455"/>
                <a:gd name="connsiteY805" fmla="*/ 292849 h 773754"/>
                <a:gd name="connsiteX806" fmla="*/ 1108787 w 1411455"/>
                <a:gd name="connsiteY806" fmla="*/ 288752 h 773754"/>
                <a:gd name="connsiteX807" fmla="*/ 1117746 w 1411455"/>
                <a:gd name="connsiteY807" fmla="*/ 287045 h 773754"/>
                <a:gd name="connsiteX808" fmla="*/ 1118172 w 1411455"/>
                <a:gd name="connsiteY808" fmla="*/ 293361 h 773754"/>
                <a:gd name="connsiteX809" fmla="*/ 1112541 w 1411455"/>
                <a:gd name="connsiteY809" fmla="*/ 297202 h 773754"/>
                <a:gd name="connsiteX810" fmla="*/ 1124059 w 1411455"/>
                <a:gd name="connsiteY810" fmla="*/ 285936 h 773754"/>
                <a:gd name="connsiteX811" fmla="*/ 1130884 w 1411455"/>
                <a:gd name="connsiteY811" fmla="*/ 284656 h 773754"/>
                <a:gd name="connsiteX812" fmla="*/ 1124827 w 1411455"/>
                <a:gd name="connsiteY812" fmla="*/ 288838 h 773754"/>
                <a:gd name="connsiteX813" fmla="*/ 1124059 w 1411455"/>
                <a:gd name="connsiteY813" fmla="*/ 285936 h 773754"/>
                <a:gd name="connsiteX814" fmla="*/ 1163134 w 1411455"/>
                <a:gd name="connsiteY814" fmla="*/ 270402 h 773754"/>
                <a:gd name="connsiteX815" fmla="*/ 1192227 w 1411455"/>
                <a:gd name="connsiteY815" fmla="*/ 247358 h 773754"/>
                <a:gd name="connsiteX816" fmla="*/ 1198797 w 1411455"/>
                <a:gd name="connsiteY816" fmla="*/ 241896 h 773754"/>
                <a:gd name="connsiteX817" fmla="*/ 1200503 w 1411455"/>
                <a:gd name="connsiteY817" fmla="*/ 251370 h 773754"/>
                <a:gd name="connsiteX818" fmla="*/ 1196237 w 1411455"/>
                <a:gd name="connsiteY818" fmla="*/ 253845 h 773754"/>
                <a:gd name="connsiteX819" fmla="*/ 1163561 w 1411455"/>
                <a:gd name="connsiteY819" fmla="*/ 272451 h 773754"/>
                <a:gd name="connsiteX820" fmla="*/ 1163220 w 1411455"/>
                <a:gd name="connsiteY820" fmla="*/ 270402 h 773754"/>
                <a:gd name="connsiteX821" fmla="*/ 1213386 w 1411455"/>
                <a:gd name="connsiteY821" fmla="*/ 221071 h 773754"/>
                <a:gd name="connsiteX822" fmla="*/ 1217993 w 1411455"/>
                <a:gd name="connsiteY822" fmla="*/ 218511 h 773754"/>
                <a:gd name="connsiteX823" fmla="*/ 1222174 w 1411455"/>
                <a:gd name="connsiteY823" fmla="*/ 219449 h 773754"/>
                <a:gd name="connsiteX824" fmla="*/ 1214666 w 1411455"/>
                <a:gd name="connsiteY824" fmla="*/ 224826 h 773754"/>
                <a:gd name="connsiteX825" fmla="*/ 1213386 w 1411455"/>
                <a:gd name="connsiteY825" fmla="*/ 221071 h 773754"/>
                <a:gd name="connsiteX826" fmla="*/ 1226099 w 1411455"/>
                <a:gd name="connsiteY826" fmla="*/ 213987 h 773754"/>
                <a:gd name="connsiteX827" fmla="*/ 1243674 w 1411455"/>
                <a:gd name="connsiteY827" fmla="*/ 203831 h 773754"/>
                <a:gd name="connsiteX828" fmla="*/ 1229596 w 1411455"/>
                <a:gd name="connsiteY828" fmla="*/ 214158 h 773754"/>
                <a:gd name="connsiteX829" fmla="*/ 1226184 w 1411455"/>
                <a:gd name="connsiteY829" fmla="*/ 213987 h 773754"/>
                <a:gd name="connsiteX830" fmla="*/ 1252974 w 1411455"/>
                <a:gd name="connsiteY830" fmla="*/ 203916 h 773754"/>
                <a:gd name="connsiteX831" fmla="*/ 1272255 w 1411455"/>
                <a:gd name="connsiteY831" fmla="*/ 205111 h 773754"/>
                <a:gd name="connsiteX832" fmla="*/ 1281640 w 1411455"/>
                <a:gd name="connsiteY832" fmla="*/ 205538 h 773754"/>
                <a:gd name="connsiteX833" fmla="*/ 1278313 w 1411455"/>
                <a:gd name="connsiteY833" fmla="*/ 208354 h 773754"/>
                <a:gd name="connsiteX834" fmla="*/ 1264406 w 1411455"/>
                <a:gd name="connsiteY834" fmla="*/ 219791 h 773754"/>
                <a:gd name="connsiteX835" fmla="*/ 1262699 w 1411455"/>
                <a:gd name="connsiteY835" fmla="*/ 219535 h 773754"/>
                <a:gd name="connsiteX836" fmla="*/ 1236080 w 1411455"/>
                <a:gd name="connsiteY836" fmla="*/ 214670 h 773754"/>
                <a:gd name="connsiteX837" fmla="*/ 1252974 w 1411455"/>
                <a:gd name="connsiteY837" fmla="*/ 203831 h 773754"/>
                <a:gd name="connsiteX838" fmla="*/ 1282493 w 1411455"/>
                <a:gd name="connsiteY838" fmla="*/ 204855 h 773754"/>
                <a:gd name="connsiteX839" fmla="*/ 1272426 w 1411455"/>
                <a:gd name="connsiteY839" fmla="*/ 202977 h 773754"/>
                <a:gd name="connsiteX840" fmla="*/ 1258860 w 1411455"/>
                <a:gd name="connsiteY840" fmla="*/ 199990 h 773754"/>
                <a:gd name="connsiteX841" fmla="*/ 1273108 w 1411455"/>
                <a:gd name="connsiteY841" fmla="*/ 190346 h 773754"/>
                <a:gd name="connsiteX842" fmla="*/ 1286247 w 1411455"/>
                <a:gd name="connsiteY842" fmla="*/ 189919 h 773754"/>
                <a:gd name="connsiteX843" fmla="*/ 1286247 w 1411455"/>
                <a:gd name="connsiteY843" fmla="*/ 189577 h 773754"/>
                <a:gd name="connsiteX844" fmla="*/ 1275753 w 1411455"/>
                <a:gd name="connsiteY844" fmla="*/ 188468 h 773754"/>
                <a:gd name="connsiteX845" fmla="*/ 1278142 w 1411455"/>
                <a:gd name="connsiteY845" fmla="*/ 186846 h 773754"/>
                <a:gd name="connsiteX846" fmla="*/ 1278142 w 1411455"/>
                <a:gd name="connsiteY846" fmla="*/ 186846 h 773754"/>
                <a:gd name="connsiteX847" fmla="*/ 1278142 w 1411455"/>
                <a:gd name="connsiteY847" fmla="*/ 186846 h 773754"/>
                <a:gd name="connsiteX848" fmla="*/ 1278142 w 1411455"/>
                <a:gd name="connsiteY848" fmla="*/ 186846 h 773754"/>
                <a:gd name="connsiteX849" fmla="*/ 1278142 w 1411455"/>
                <a:gd name="connsiteY849" fmla="*/ 186846 h 773754"/>
                <a:gd name="connsiteX850" fmla="*/ 1285650 w 1411455"/>
                <a:gd name="connsiteY850" fmla="*/ 180957 h 773754"/>
                <a:gd name="connsiteX851" fmla="*/ 1310221 w 1411455"/>
                <a:gd name="connsiteY851" fmla="*/ 180360 h 773754"/>
                <a:gd name="connsiteX852" fmla="*/ 1282237 w 1411455"/>
                <a:gd name="connsiteY852" fmla="*/ 204855 h 773754"/>
                <a:gd name="connsiteX853" fmla="*/ 1331807 w 1411455"/>
                <a:gd name="connsiteY853" fmla="*/ 161583 h 773754"/>
                <a:gd name="connsiteX854" fmla="*/ 1309709 w 1411455"/>
                <a:gd name="connsiteY854" fmla="*/ 161839 h 773754"/>
                <a:gd name="connsiteX855" fmla="*/ 1322166 w 1411455"/>
                <a:gd name="connsiteY855" fmla="*/ 151341 h 773754"/>
                <a:gd name="connsiteX856" fmla="*/ 1338035 w 1411455"/>
                <a:gd name="connsiteY856" fmla="*/ 149890 h 773754"/>
                <a:gd name="connsiteX857" fmla="*/ 1347164 w 1411455"/>
                <a:gd name="connsiteY857" fmla="*/ 149122 h 773754"/>
                <a:gd name="connsiteX858" fmla="*/ 1331892 w 1411455"/>
                <a:gd name="connsiteY858" fmla="*/ 161583 h 773754"/>
                <a:gd name="connsiteX859" fmla="*/ 1356036 w 1411455"/>
                <a:gd name="connsiteY859" fmla="*/ 148269 h 773754"/>
                <a:gd name="connsiteX860" fmla="*/ 1356548 w 1411455"/>
                <a:gd name="connsiteY860" fmla="*/ 148269 h 773754"/>
                <a:gd name="connsiteX861" fmla="*/ 1354245 w 1411455"/>
                <a:gd name="connsiteY861" fmla="*/ 149976 h 773754"/>
                <a:gd name="connsiteX862" fmla="*/ 1356036 w 1411455"/>
                <a:gd name="connsiteY862" fmla="*/ 148269 h 773754"/>
                <a:gd name="connsiteX863" fmla="*/ 1337778 w 1411455"/>
                <a:gd name="connsiteY863" fmla="*/ 147757 h 773754"/>
                <a:gd name="connsiteX864" fmla="*/ 1326602 w 1411455"/>
                <a:gd name="connsiteY864" fmla="*/ 147586 h 773754"/>
                <a:gd name="connsiteX865" fmla="*/ 1340424 w 1411455"/>
                <a:gd name="connsiteY865" fmla="*/ 135552 h 773754"/>
                <a:gd name="connsiteX866" fmla="*/ 1351344 w 1411455"/>
                <a:gd name="connsiteY866" fmla="*/ 134186 h 773754"/>
                <a:gd name="connsiteX867" fmla="*/ 1367128 w 1411455"/>
                <a:gd name="connsiteY867" fmla="*/ 132394 h 773754"/>
                <a:gd name="connsiteX868" fmla="*/ 1348529 w 1411455"/>
                <a:gd name="connsiteY868" fmla="*/ 147927 h 773754"/>
                <a:gd name="connsiteX869" fmla="*/ 1337694 w 1411455"/>
                <a:gd name="connsiteY869" fmla="*/ 147927 h 773754"/>
                <a:gd name="connsiteX870" fmla="*/ 1367810 w 1411455"/>
                <a:gd name="connsiteY870" fmla="*/ 131711 h 773754"/>
                <a:gd name="connsiteX871" fmla="*/ 1351173 w 1411455"/>
                <a:gd name="connsiteY871" fmla="*/ 131882 h 773754"/>
                <a:gd name="connsiteX872" fmla="*/ 1344348 w 1411455"/>
                <a:gd name="connsiteY872" fmla="*/ 131882 h 773754"/>
                <a:gd name="connsiteX873" fmla="*/ 1353221 w 1411455"/>
                <a:gd name="connsiteY873" fmla="*/ 124030 h 773754"/>
                <a:gd name="connsiteX874" fmla="*/ 1369772 w 1411455"/>
                <a:gd name="connsiteY874" fmla="*/ 121469 h 773754"/>
                <a:gd name="connsiteX875" fmla="*/ 1381546 w 1411455"/>
                <a:gd name="connsiteY875" fmla="*/ 119762 h 773754"/>
                <a:gd name="connsiteX876" fmla="*/ 1378390 w 1411455"/>
                <a:gd name="connsiteY876" fmla="*/ 122579 h 773754"/>
                <a:gd name="connsiteX877" fmla="*/ 1367810 w 1411455"/>
                <a:gd name="connsiteY877" fmla="*/ 131626 h 773754"/>
                <a:gd name="connsiteX878" fmla="*/ 1306212 w 1411455"/>
                <a:gd name="connsiteY878" fmla="*/ 132479 h 773754"/>
                <a:gd name="connsiteX879" fmla="*/ 1300836 w 1411455"/>
                <a:gd name="connsiteY879" fmla="*/ 132650 h 773754"/>
                <a:gd name="connsiteX880" fmla="*/ 1300836 w 1411455"/>
                <a:gd name="connsiteY880" fmla="*/ 132650 h 773754"/>
                <a:gd name="connsiteX881" fmla="*/ 1300836 w 1411455"/>
                <a:gd name="connsiteY881" fmla="*/ 132650 h 773754"/>
                <a:gd name="connsiteX882" fmla="*/ 1300836 w 1411455"/>
                <a:gd name="connsiteY882" fmla="*/ 132650 h 773754"/>
                <a:gd name="connsiteX883" fmla="*/ 1300836 w 1411455"/>
                <a:gd name="connsiteY883" fmla="*/ 132650 h 773754"/>
                <a:gd name="connsiteX884" fmla="*/ 1274644 w 1411455"/>
                <a:gd name="connsiteY884" fmla="*/ 135552 h 773754"/>
                <a:gd name="connsiteX885" fmla="*/ 1282664 w 1411455"/>
                <a:gd name="connsiteY885" fmla="*/ 128553 h 773754"/>
                <a:gd name="connsiteX886" fmla="*/ 1287356 w 1411455"/>
                <a:gd name="connsiteY886" fmla="*/ 128553 h 773754"/>
                <a:gd name="connsiteX887" fmla="*/ 1313122 w 1411455"/>
                <a:gd name="connsiteY887" fmla="*/ 128041 h 773754"/>
                <a:gd name="connsiteX888" fmla="*/ 1306382 w 1411455"/>
                <a:gd name="connsiteY888" fmla="*/ 132479 h 773754"/>
                <a:gd name="connsiteX889" fmla="*/ 1294181 w 1411455"/>
                <a:gd name="connsiteY889" fmla="*/ 140075 h 773754"/>
                <a:gd name="connsiteX890" fmla="*/ 1282322 w 1411455"/>
                <a:gd name="connsiteY890" fmla="*/ 147330 h 773754"/>
                <a:gd name="connsiteX891" fmla="*/ 1258263 w 1411455"/>
                <a:gd name="connsiteY891" fmla="*/ 149293 h 773754"/>
                <a:gd name="connsiteX892" fmla="*/ 1258092 w 1411455"/>
                <a:gd name="connsiteY892" fmla="*/ 149293 h 773754"/>
                <a:gd name="connsiteX893" fmla="*/ 1268843 w 1411455"/>
                <a:gd name="connsiteY893" fmla="*/ 140331 h 773754"/>
                <a:gd name="connsiteX894" fmla="*/ 1294181 w 1411455"/>
                <a:gd name="connsiteY894" fmla="*/ 139990 h 773754"/>
                <a:gd name="connsiteX895" fmla="*/ 1246319 w 1411455"/>
                <a:gd name="connsiteY895" fmla="*/ 149378 h 773754"/>
                <a:gd name="connsiteX896" fmla="*/ 1244783 w 1411455"/>
                <a:gd name="connsiteY896" fmla="*/ 150573 h 773754"/>
                <a:gd name="connsiteX897" fmla="*/ 1232241 w 1411455"/>
                <a:gd name="connsiteY897" fmla="*/ 151768 h 773754"/>
                <a:gd name="connsiteX898" fmla="*/ 1224563 w 1411455"/>
                <a:gd name="connsiteY898" fmla="*/ 152451 h 773754"/>
                <a:gd name="connsiteX899" fmla="*/ 1227890 w 1411455"/>
                <a:gd name="connsiteY899" fmla="*/ 150402 h 773754"/>
                <a:gd name="connsiteX900" fmla="*/ 1227890 w 1411455"/>
                <a:gd name="connsiteY900" fmla="*/ 150402 h 773754"/>
                <a:gd name="connsiteX901" fmla="*/ 1227890 w 1411455"/>
                <a:gd name="connsiteY901" fmla="*/ 150402 h 773754"/>
                <a:gd name="connsiteX902" fmla="*/ 1227890 w 1411455"/>
                <a:gd name="connsiteY902" fmla="*/ 150402 h 773754"/>
                <a:gd name="connsiteX903" fmla="*/ 1227890 w 1411455"/>
                <a:gd name="connsiteY903" fmla="*/ 150402 h 773754"/>
                <a:gd name="connsiteX904" fmla="*/ 1229938 w 1411455"/>
                <a:gd name="connsiteY904" fmla="*/ 148781 h 773754"/>
                <a:gd name="connsiteX905" fmla="*/ 1246319 w 1411455"/>
                <a:gd name="connsiteY905" fmla="*/ 149378 h 773754"/>
                <a:gd name="connsiteX906" fmla="*/ 1176444 w 1411455"/>
                <a:gd name="connsiteY906" fmla="*/ 138283 h 773754"/>
                <a:gd name="connsiteX907" fmla="*/ 1164244 w 1411455"/>
                <a:gd name="connsiteY907" fmla="*/ 118653 h 773754"/>
                <a:gd name="connsiteX908" fmla="*/ 1200162 w 1411455"/>
                <a:gd name="connsiteY908" fmla="*/ 121298 h 773754"/>
                <a:gd name="connsiteX909" fmla="*/ 1185744 w 1411455"/>
                <a:gd name="connsiteY909" fmla="*/ 132309 h 773754"/>
                <a:gd name="connsiteX910" fmla="*/ 1177724 w 1411455"/>
                <a:gd name="connsiteY910" fmla="*/ 138283 h 773754"/>
                <a:gd name="connsiteX911" fmla="*/ 1176444 w 1411455"/>
                <a:gd name="connsiteY911" fmla="*/ 138283 h 773754"/>
                <a:gd name="connsiteX912" fmla="*/ 1167400 w 1411455"/>
                <a:gd name="connsiteY912" fmla="*/ 155694 h 773754"/>
                <a:gd name="connsiteX913" fmla="*/ 1164841 w 1411455"/>
                <a:gd name="connsiteY913" fmla="*/ 155523 h 773754"/>
                <a:gd name="connsiteX914" fmla="*/ 1164841 w 1411455"/>
                <a:gd name="connsiteY914" fmla="*/ 155865 h 773754"/>
                <a:gd name="connsiteX915" fmla="*/ 1167741 w 1411455"/>
                <a:gd name="connsiteY915" fmla="*/ 156377 h 773754"/>
                <a:gd name="connsiteX916" fmla="*/ 1177041 w 1411455"/>
                <a:gd name="connsiteY916" fmla="*/ 176519 h 773754"/>
                <a:gd name="connsiteX917" fmla="*/ 1173970 w 1411455"/>
                <a:gd name="connsiteY917" fmla="*/ 178397 h 773754"/>
                <a:gd name="connsiteX918" fmla="*/ 1174140 w 1411455"/>
                <a:gd name="connsiteY918" fmla="*/ 178653 h 773754"/>
                <a:gd name="connsiteX919" fmla="*/ 1177297 w 1411455"/>
                <a:gd name="connsiteY919" fmla="*/ 177202 h 773754"/>
                <a:gd name="connsiteX920" fmla="*/ 1179771 w 1411455"/>
                <a:gd name="connsiteY920" fmla="*/ 183091 h 773754"/>
                <a:gd name="connsiteX921" fmla="*/ 1176700 w 1411455"/>
                <a:gd name="connsiteY921" fmla="*/ 184969 h 773754"/>
                <a:gd name="connsiteX922" fmla="*/ 1141293 w 1411455"/>
                <a:gd name="connsiteY922" fmla="*/ 205026 h 773754"/>
                <a:gd name="connsiteX923" fmla="*/ 1136942 w 1411455"/>
                <a:gd name="connsiteY923" fmla="*/ 196320 h 773754"/>
                <a:gd name="connsiteX924" fmla="*/ 1146156 w 1411455"/>
                <a:gd name="connsiteY924" fmla="*/ 189919 h 773754"/>
                <a:gd name="connsiteX925" fmla="*/ 1145985 w 1411455"/>
                <a:gd name="connsiteY925" fmla="*/ 189663 h 773754"/>
                <a:gd name="connsiteX926" fmla="*/ 1136174 w 1411455"/>
                <a:gd name="connsiteY926" fmla="*/ 194869 h 773754"/>
                <a:gd name="connsiteX927" fmla="*/ 1131567 w 1411455"/>
                <a:gd name="connsiteY927" fmla="*/ 186419 h 773754"/>
                <a:gd name="connsiteX928" fmla="*/ 1127131 w 1411455"/>
                <a:gd name="connsiteY928" fmla="*/ 178311 h 773754"/>
                <a:gd name="connsiteX929" fmla="*/ 1153152 w 1411455"/>
                <a:gd name="connsiteY929" fmla="*/ 163375 h 773754"/>
                <a:gd name="connsiteX930" fmla="*/ 1165182 w 1411455"/>
                <a:gd name="connsiteY930" fmla="*/ 156547 h 773754"/>
                <a:gd name="connsiteX931" fmla="*/ 1165011 w 1411455"/>
                <a:gd name="connsiteY931" fmla="*/ 156291 h 773754"/>
                <a:gd name="connsiteX932" fmla="*/ 1152299 w 1411455"/>
                <a:gd name="connsiteY932" fmla="*/ 161412 h 773754"/>
                <a:gd name="connsiteX933" fmla="*/ 1124144 w 1411455"/>
                <a:gd name="connsiteY933" fmla="*/ 172593 h 773754"/>
                <a:gd name="connsiteX934" fmla="*/ 1116978 w 1411455"/>
                <a:gd name="connsiteY934" fmla="*/ 158767 h 773754"/>
                <a:gd name="connsiteX935" fmla="*/ 1149228 w 1411455"/>
                <a:gd name="connsiteY935" fmla="*/ 140075 h 773754"/>
                <a:gd name="connsiteX936" fmla="*/ 1156650 w 1411455"/>
                <a:gd name="connsiteY936" fmla="*/ 135296 h 773754"/>
                <a:gd name="connsiteX937" fmla="*/ 1167315 w 1411455"/>
                <a:gd name="connsiteY937" fmla="*/ 155865 h 773754"/>
                <a:gd name="connsiteX938" fmla="*/ 1119537 w 1411455"/>
                <a:gd name="connsiteY938" fmla="*/ 182323 h 773754"/>
                <a:gd name="connsiteX939" fmla="*/ 1119537 w 1411455"/>
                <a:gd name="connsiteY939" fmla="*/ 182323 h 773754"/>
                <a:gd name="connsiteX940" fmla="*/ 1119537 w 1411455"/>
                <a:gd name="connsiteY940" fmla="*/ 182323 h 773754"/>
                <a:gd name="connsiteX941" fmla="*/ 1119537 w 1411455"/>
                <a:gd name="connsiteY941" fmla="*/ 182323 h 773754"/>
                <a:gd name="connsiteX942" fmla="*/ 1119537 w 1411455"/>
                <a:gd name="connsiteY942" fmla="*/ 182323 h 773754"/>
                <a:gd name="connsiteX943" fmla="*/ 1119964 w 1411455"/>
                <a:gd name="connsiteY943" fmla="*/ 182067 h 773754"/>
                <a:gd name="connsiteX944" fmla="*/ 1126022 w 1411455"/>
                <a:gd name="connsiteY944" fmla="*/ 192821 h 773754"/>
                <a:gd name="connsiteX945" fmla="*/ 1129007 w 1411455"/>
                <a:gd name="connsiteY945" fmla="*/ 198283 h 773754"/>
                <a:gd name="connsiteX946" fmla="*/ 1101365 w 1411455"/>
                <a:gd name="connsiteY946" fmla="*/ 211000 h 773754"/>
                <a:gd name="connsiteX947" fmla="*/ 1092577 w 1411455"/>
                <a:gd name="connsiteY947" fmla="*/ 193162 h 773754"/>
                <a:gd name="connsiteX948" fmla="*/ 1119537 w 1411455"/>
                <a:gd name="connsiteY948" fmla="*/ 182323 h 773754"/>
                <a:gd name="connsiteX949" fmla="*/ 1098378 w 1411455"/>
                <a:gd name="connsiteY949" fmla="*/ 220303 h 773754"/>
                <a:gd name="connsiteX950" fmla="*/ 1098378 w 1411455"/>
                <a:gd name="connsiteY950" fmla="*/ 220303 h 773754"/>
                <a:gd name="connsiteX951" fmla="*/ 1098378 w 1411455"/>
                <a:gd name="connsiteY951" fmla="*/ 220303 h 773754"/>
                <a:gd name="connsiteX952" fmla="*/ 1098378 w 1411455"/>
                <a:gd name="connsiteY952" fmla="*/ 220303 h 773754"/>
                <a:gd name="connsiteX953" fmla="*/ 1098378 w 1411455"/>
                <a:gd name="connsiteY953" fmla="*/ 220303 h 773754"/>
                <a:gd name="connsiteX954" fmla="*/ 1101023 w 1411455"/>
                <a:gd name="connsiteY954" fmla="*/ 218852 h 773754"/>
                <a:gd name="connsiteX955" fmla="*/ 1104180 w 1411455"/>
                <a:gd name="connsiteY955" fmla="*/ 223205 h 773754"/>
                <a:gd name="connsiteX956" fmla="*/ 1104351 w 1411455"/>
                <a:gd name="connsiteY956" fmla="*/ 227728 h 773754"/>
                <a:gd name="connsiteX957" fmla="*/ 1086263 w 1411455"/>
                <a:gd name="connsiteY957" fmla="*/ 238994 h 773754"/>
                <a:gd name="connsiteX958" fmla="*/ 1077988 w 1411455"/>
                <a:gd name="connsiteY958" fmla="*/ 243005 h 773754"/>
                <a:gd name="connsiteX959" fmla="*/ 1073551 w 1411455"/>
                <a:gd name="connsiteY959" fmla="*/ 243944 h 773754"/>
                <a:gd name="connsiteX960" fmla="*/ 1068859 w 1411455"/>
                <a:gd name="connsiteY960" fmla="*/ 231569 h 773754"/>
                <a:gd name="connsiteX961" fmla="*/ 1068859 w 1411455"/>
                <a:gd name="connsiteY961" fmla="*/ 231398 h 773754"/>
                <a:gd name="connsiteX962" fmla="*/ 1098378 w 1411455"/>
                <a:gd name="connsiteY962" fmla="*/ 220303 h 773754"/>
                <a:gd name="connsiteX963" fmla="*/ 1078414 w 1411455"/>
                <a:gd name="connsiteY963" fmla="*/ 244200 h 773754"/>
                <a:gd name="connsiteX964" fmla="*/ 1087373 w 1411455"/>
                <a:gd name="connsiteY964" fmla="*/ 240872 h 773754"/>
                <a:gd name="connsiteX965" fmla="*/ 1105119 w 1411455"/>
                <a:gd name="connsiteY965" fmla="*/ 232337 h 773754"/>
                <a:gd name="connsiteX966" fmla="*/ 1110835 w 1411455"/>
                <a:gd name="connsiteY966" fmla="*/ 245139 h 773754"/>
                <a:gd name="connsiteX967" fmla="*/ 1104607 w 1411455"/>
                <a:gd name="connsiteY967" fmla="*/ 249663 h 773754"/>
                <a:gd name="connsiteX968" fmla="*/ 1093771 w 1411455"/>
                <a:gd name="connsiteY968" fmla="*/ 257429 h 773754"/>
                <a:gd name="connsiteX969" fmla="*/ 1093942 w 1411455"/>
                <a:gd name="connsiteY969" fmla="*/ 257685 h 773754"/>
                <a:gd name="connsiteX970" fmla="*/ 1105801 w 1411455"/>
                <a:gd name="connsiteY970" fmla="*/ 251455 h 773754"/>
                <a:gd name="connsiteX971" fmla="*/ 1110664 w 1411455"/>
                <a:gd name="connsiteY971" fmla="*/ 248980 h 773754"/>
                <a:gd name="connsiteX972" fmla="*/ 1114077 w 1411455"/>
                <a:gd name="connsiteY972" fmla="*/ 258112 h 773754"/>
                <a:gd name="connsiteX973" fmla="*/ 1116124 w 1411455"/>
                <a:gd name="connsiteY973" fmla="*/ 269464 h 773754"/>
                <a:gd name="connsiteX974" fmla="*/ 1114589 w 1411455"/>
                <a:gd name="connsiteY974" fmla="*/ 270658 h 773754"/>
                <a:gd name="connsiteX975" fmla="*/ 1102644 w 1411455"/>
                <a:gd name="connsiteY975" fmla="*/ 279791 h 773754"/>
                <a:gd name="connsiteX976" fmla="*/ 1091041 w 1411455"/>
                <a:gd name="connsiteY976" fmla="*/ 288155 h 773754"/>
                <a:gd name="connsiteX977" fmla="*/ 1085752 w 1411455"/>
                <a:gd name="connsiteY977" fmla="*/ 288667 h 773754"/>
                <a:gd name="connsiteX978" fmla="*/ 1073892 w 1411455"/>
                <a:gd name="connsiteY978" fmla="*/ 244713 h 773754"/>
                <a:gd name="connsiteX979" fmla="*/ 1078414 w 1411455"/>
                <a:gd name="connsiteY979" fmla="*/ 244200 h 773754"/>
                <a:gd name="connsiteX980" fmla="*/ 1069797 w 1411455"/>
                <a:gd name="connsiteY980" fmla="*/ 302920 h 773754"/>
                <a:gd name="connsiteX981" fmla="*/ 1023555 w 1411455"/>
                <a:gd name="connsiteY981" fmla="*/ 309748 h 773754"/>
                <a:gd name="connsiteX982" fmla="*/ 1036438 w 1411455"/>
                <a:gd name="connsiteY982" fmla="*/ 300787 h 773754"/>
                <a:gd name="connsiteX983" fmla="*/ 1041557 w 1411455"/>
                <a:gd name="connsiteY983" fmla="*/ 300274 h 773754"/>
                <a:gd name="connsiteX984" fmla="*/ 1041557 w 1411455"/>
                <a:gd name="connsiteY984" fmla="*/ 300274 h 773754"/>
                <a:gd name="connsiteX985" fmla="*/ 1041557 w 1411455"/>
                <a:gd name="connsiteY985" fmla="*/ 300274 h 773754"/>
                <a:gd name="connsiteX986" fmla="*/ 1041557 w 1411455"/>
                <a:gd name="connsiteY986" fmla="*/ 300274 h 773754"/>
                <a:gd name="connsiteX987" fmla="*/ 1041557 w 1411455"/>
                <a:gd name="connsiteY987" fmla="*/ 300274 h 773754"/>
                <a:gd name="connsiteX988" fmla="*/ 1068517 w 1411455"/>
                <a:gd name="connsiteY988" fmla="*/ 295922 h 773754"/>
                <a:gd name="connsiteX989" fmla="*/ 1069626 w 1411455"/>
                <a:gd name="connsiteY989" fmla="*/ 303005 h 773754"/>
                <a:gd name="connsiteX990" fmla="*/ 892935 w 1411455"/>
                <a:gd name="connsiteY990" fmla="*/ 397316 h 773754"/>
                <a:gd name="connsiteX991" fmla="*/ 899077 w 1411455"/>
                <a:gd name="connsiteY991" fmla="*/ 393901 h 773754"/>
                <a:gd name="connsiteX992" fmla="*/ 902064 w 1411455"/>
                <a:gd name="connsiteY992" fmla="*/ 393304 h 773754"/>
                <a:gd name="connsiteX993" fmla="*/ 893020 w 1411455"/>
                <a:gd name="connsiteY993" fmla="*/ 397316 h 773754"/>
                <a:gd name="connsiteX994" fmla="*/ 905391 w 1411455"/>
                <a:gd name="connsiteY994" fmla="*/ 392621 h 773754"/>
                <a:gd name="connsiteX995" fmla="*/ 910084 w 1411455"/>
                <a:gd name="connsiteY995" fmla="*/ 391683 h 773754"/>
                <a:gd name="connsiteX996" fmla="*/ 898565 w 1411455"/>
                <a:gd name="connsiteY996" fmla="*/ 396121 h 773754"/>
                <a:gd name="connsiteX997" fmla="*/ 905476 w 1411455"/>
                <a:gd name="connsiteY997" fmla="*/ 392621 h 773754"/>
                <a:gd name="connsiteX998" fmla="*/ 889351 w 1411455"/>
                <a:gd name="connsiteY998" fmla="*/ 398937 h 773754"/>
                <a:gd name="connsiteX999" fmla="*/ 880223 w 1411455"/>
                <a:gd name="connsiteY999" fmla="*/ 402948 h 773754"/>
                <a:gd name="connsiteX1000" fmla="*/ 875189 w 1411455"/>
                <a:gd name="connsiteY1000" fmla="*/ 405253 h 773754"/>
                <a:gd name="connsiteX1001" fmla="*/ 826131 w 1411455"/>
                <a:gd name="connsiteY1001" fmla="*/ 425566 h 773754"/>
                <a:gd name="connsiteX1002" fmla="*/ 814869 w 1411455"/>
                <a:gd name="connsiteY1002" fmla="*/ 427102 h 773754"/>
                <a:gd name="connsiteX1003" fmla="*/ 795246 w 1411455"/>
                <a:gd name="connsiteY1003" fmla="*/ 429406 h 773754"/>
                <a:gd name="connsiteX1004" fmla="*/ 834236 w 1411455"/>
                <a:gd name="connsiteY1004" fmla="*/ 407557 h 773754"/>
                <a:gd name="connsiteX1005" fmla="*/ 890631 w 1411455"/>
                <a:gd name="connsiteY1005" fmla="*/ 395694 h 773754"/>
                <a:gd name="connsiteX1006" fmla="*/ 895921 w 1411455"/>
                <a:gd name="connsiteY1006" fmla="*/ 394584 h 773754"/>
                <a:gd name="connsiteX1007" fmla="*/ 889266 w 1411455"/>
                <a:gd name="connsiteY1007" fmla="*/ 398937 h 773754"/>
                <a:gd name="connsiteX1008" fmla="*/ 656777 w 1411455"/>
                <a:gd name="connsiteY1008" fmla="*/ 496234 h 773754"/>
                <a:gd name="connsiteX1009" fmla="*/ 654302 w 1411455"/>
                <a:gd name="connsiteY1009" fmla="*/ 496747 h 773754"/>
                <a:gd name="connsiteX1010" fmla="*/ 654985 w 1411455"/>
                <a:gd name="connsiteY1010" fmla="*/ 495381 h 773754"/>
                <a:gd name="connsiteX1011" fmla="*/ 654729 w 1411455"/>
                <a:gd name="connsiteY1011" fmla="*/ 495210 h 773754"/>
                <a:gd name="connsiteX1012" fmla="*/ 653790 w 1411455"/>
                <a:gd name="connsiteY1012" fmla="*/ 496832 h 773754"/>
                <a:gd name="connsiteX1013" fmla="*/ 634253 w 1411455"/>
                <a:gd name="connsiteY1013" fmla="*/ 501185 h 773754"/>
                <a:gd name="connsiteX1014" fmla="*/ 651402 w 1411455"/>
                <a:gd name="connsiteY1014" fmla="*/ 491370 h 773754"/>
                <a:gd name="connsiteX1015" fmla="*/ 685870 w 1411455"/>
                <a:gd name="connsiteY1015" fmla="*/ 472081 h 773754"/>
                <a:gd name="connsiteX1016" fmla="*/ 685699 w 1411455"/>
                <a:gd name="connsiteY1016" fmla="*/ 471825 h 773754"/>
                <a:gd name="connsiteX1017" fmla="*/ 650548 w 1411455"/>
                <a:gd name="connsiteY1017" fmla="*/ 489406 h 773754"/>
                <a:gd name="connsiteX1018" fmla="*/ 622053 w 1411455"/>
                <a:gd name="connsiteY1018" fmla="*/ 503830 h 773754"/>
                <a:gd name="connsiteX1019" fmla="*/ 608999 w 1411455"/>
                <a:gd name="connsiteY1019" fmla="*/ 506562 h 773754"/>
                <a:gd name="connsiteX1020" fmla="*/ 662834 w 1411455"/>
                <a:gd name="connsiteY1020" fmla="*/ 477885 h 773754"/>
                <a:gd name="connsiteX1021" fmla="*/ 670342 w 1411455"/>
                <a:gd name="connsiteY1021" fmla="*/ 475836 h 773754"/>
                <a:gd name="connsiteX1022" fmla="*/ 665820 w 1411455"/>
                <a:gd name="connsiteY1022" fmla="*/ 478567 h 773754"/>
                <a:gd name="connsiteX1023" fmla="*/ 665991 w 1411455"/>
                <a:gd name="connsiteY1023" fmla="*/ 478823 h 773754"/>
                <a:gd name="connsiteX1024" fmla="*/ 672901 w 1411455"/>
                <a:gd name="connsiteY1024" fmla="*/ 475153 h 773754"/>
                <a:gd name="connsiteX1025" fmla="*/ 722556 w 1411455"/>
                <a:gd name="connsiteY1025" fmla="*/ 461242 h 773754"/>
                <a:gd name="connsiteX1026" fmla="*/ 675120 w 1411455"/>
                <a:gd name="connsiteY1026" fmla="*/ 487870 h 773754"/>
                <a:gd name="connsiteX1027" fmla="*/ 662407 w 1411455"/>
                <a:gd name="connsiteY1027" fmla="*/ 494954 h 773754"/>
                <a:gd name="connsiteX1028" fmla="*/ 656691 w 1411455"/>
                <a:gd name="connsiteY1028" fmla="*/ 496320 h 773754"/>
                <a:gd name="connsiteX1029" fmla="*/ 654814 w 1411455"/>
                <a:gd name="connsiteY1029" fmla="*/ 499136 h 773754"/>
                <a:gd name="connsiteX1030" fmla="*/ 652425 w 1411455"/>
                <a:gd name="connsiteY1030" fmla="*/ 500502 h 773754"/>
                <a:gd name="connsiteX1031" fmla="*/ 652767 w 1411455"/>
                <a:gd name="connsiteY1031" fmla="*/ 499819 h 773754"/>
                <a:gd name="connsiteX1032" fmla="*/ 654814 w 1411455"/>
                <a:gd name="connsiteY1032" fmla="*/ 499136 h 773754"/>
                <a:gd name="connsiteX1033" fmla="*/ 580076 w 1411455"/>
                <a:gd name="connsiteY1033" fmla="*/ 544968 h 773754"/>
                <a:gd name="connsiteX1034" fmla="*/ 546632 w 1411455"/>
                <a:gd name="connsiteY1034" fmla="*/ 551796 h 773754"/>
                <a:gd name="connsiteX1035" fmla="*/ 555505 w 1411455"/>
                <a:gd name="connsiteY1035" fmla="*/ 547017 h 773754"/>
                <a:gd name="connsiteX1036" fmla="*/ 555505 w 1411455"/>
                <a:gd name="connsiteY1036" fmla="*/ 547017 h 773754"/>
                <a:gd name="connsiteX1037" fmla="*/ 555505 w 1411455"/>
                <a:gd name="connsiteY1037" fmla="*/ 547017 h 773754"/>
                <a:gd name="connsiteX1038" fmla="*/ 555505 w 1411455"/>
                <a:gd name="connsiteY1038" fmla="*/ 547017 h 773754"/>
                <a:gd name="connsiteX1039" fmla="*/ 555505 w 1411455"/>
                <a:gd name="connsiteY1039" fmla="*/ 547017 h 773754"/>
                <a:gd name="connsiteX1040" fmla="*/ 570948 w 1411455"/>
                <a:gd name="connsiteY1040" fmla="*/ 538055 h 773754"/>
                <a:gd name="connsiteX1041" fmla="*/ 613094 w 1411455"/>
                <a:gd name="connsiteY1041" fmla="*/ 527557 h 773754"/>
                <a:gd name="connsiteX1042" fmla="*/ 579991 w 1411455"/>
                <a:gd name="connsiteY1042" fmla="*/ 545054 h 773754"/>
                <a:gd name="connsiteX1043" fmla="*/ 494162 w 1411455"/>
                <a:gd name="connsiteY1043" fmla="*/ 575267 h 773754"/>
                <a:gd name="connsiteX1044" fmla="*/ 467713 w 1411455"/>
                <a:gd name="connsiteY1044" fmla="*/ 581412 h 773754"/>
                <a:gd name="connsiteX1045" fmla="*/ 470103 w 1411455"/>
                <a:gd name="connsiteY1045" fmla="*/ 580046 h 773754"/>
                <a:gd name="connsiteX1046" fmla="*/ 487763 w 1411455"/>
                <a:gd name="connsiteY1046" fmla="*/ 570487 h 773754"/>
                <a:gd name="connsiteX1047" fmla="*/ 507642 w 1411455"/>
                <a:gd name="connsiteY1047" fmla="*/ 566903 h 773754"/>
                <a:gd name="connsiteX1048" fmla="*/ 494162 w 1411455"/>
                <a:gd name="connsiteY1048" fmla="*/ 575182 h 773754"/>
                <a:gd name="connsiteX1049" fmla="*/ 500561 w 1411455"/>
                <a:gd name="connsiteY1049" fmla="*/ 563745 h 773754"/>
                <a:gd name="connsiteX1050" fmla="*/ 536991 w 1411455"/>
                <a:gd name="connsiteY1050" fmla="*/ 544542 h 773754"/>
                <a:gd name="connsiteX1051" fmla="*/ 548850 w 1411455"/>
                <a:gd name="connsiteY1051" fmla="*/ 542493 h 773754"/>
                <a:gd name="connsiteX1052" fmla="*/ 523682 w 1411455"/>
                <a:gd name="connsiteY1052" fmla="*/ 557344 h 773754"/>
                <a:gd name="connsiteX1053" fmla="*/ 500561 w 1411455"/>
                <a:gd name="connsiteY1053" fmla="*/ 563660 h 773754"/>
                <a:gd name="connsiteX1054" fmla="*/ 561648 w 1411455"/>
                <a:gd name="connsiteY1054" fmla="*/ 532764 h 773754"/>
                <a:gd name="connsiteX1055" fmla="*/ 561648 w 1411455"/>
                <a:gd name="connsiteY1055" fmla="*/ 532764 h 773754"/>
                <a:gd name="connsiteX1056" fmla="*/ 561477 w 1411455"/>
                <a:gd name="connsiteY1056" fmla="*/ 532764 h 773754"/>
                <a:gd name="connsiteX1057" fmla="*/ 561307 w 1411455"/>
                <a:gd name="connsiteY1057" fmla="*/ 532764 h 773754"/>
                <a:gd name="connsiteX1058" fmla="*/ 561307 w 1411455"/>
                <a:gd name="connsiteY1058" fmla="*/ 532764 h 773754"/>
                <a:gd name="connsiteX1059" fmla="*/ 558320 w 1411455"/>
                <a:gd name="connsiteY1059" fmla="*/ 533446 h 773754"/>
                <a:gd name="connsiteX1060" fmla="*/ 583063 w 1411455"/>
                <a:gd name="connsiteY1060" fmla="*/ 520729 h 773754"/>
                <a:gd name="connsiteX1061" fmla="*/ 583063 w 1411455"/>
                <a:gd name="connsiteY1061" fmla="*/ 520729 h 773754"/>
                <a:gd name="connsiteX1062" fmla="*/ 583063 w 1411455"/>
                <a:gd name="connsiteY1062" fmla="*/ 520729 h 773754"/>
                <a:gd name="connsiteX1063" fmla="*/ 583148 w 1411455"/>
                <a:gd name="connsiteY1063" fmla="*/ 520729 h 773754"/>
                <a:gd name="connsiteX1064" fmla="*/ 583148 w 1411455"/>
                <a:gd name="connsiteY1064" fmla="*/ 520729 h 773754"/>
                <a:gd name="connsiteX1065" fmla="*/ 587158 w 1411455"/>
                <a:gd name="connsiteY1065" fmla="*/ 518596 h 773754"/>
                <a:gd name="connsiteX1066" fmla="*/ 592874 w 1411455"/>
                <a:gd name="connsiteY1066" fmla="*/ 517486 h 773754"/>
                <a:gd name="connsiteX1067" fmla="*/ 592874 w 1411455"/>
                <a:gd name="connsiteY1067" fmla="*/ 517486 h 773754"/>
                <a:gd name="connsiteX1068" fmla="*/ 592874 w 1411455"/>
                <a:gd name="connsiteY1068" fmla="*/ 517486 h 773754"/>
                <a:gd name="connsiteX1069" fmla="*/ 592874 w 1411455"/>
                <a:gd name="connsiteY1069" fmla="*/ 517486 h 773754"/>
                <a:gd name="connsiteX1070" fmla="*/ 592874 w 1411455"/>
                <a:gd name="connsiteY1070" fmla="*/ 517486 h 773754"/>
                <a:gd name="connsiteX1071" fmla="*/ 598931 w 1411455"/>
                <a:gd name="connsiteY1071" fmla="*/ 515864 h 773754"/>
                <a:gd name="connsiteX1072" fmla="*/ 569411 w 1411455"/>
                <a:gd name="connsiteY1072" fmla="*/ 531313 h 773754"/>
                <a:gd name="connsiteX1073" fmla="*/ 561562 w 1411455"/>
                <a:gd name="connsiteY1073" fmla="*/ 532764 h 773754"/>
                <a:gd name="connsiteX1074" fmla="*/ 568900 w 1411455"/>
                <a:gd name="connsiteY1074" fmla="*/ 513731 h 773754"/>
                <a:gd name="connsiteX1075" fmla="*/ 609681 w 1411455"/>
                <a:gd name="connsiteY1075" fmla="*/ 489577 h 773754"/>
                <a:gd name="connsiteX1076" fmla="*/ 644661 w 1411455"/>
                <a:gd name="connsiteY1076" fmla="*/ 482323 h 773754"/>
                <a:gd name="connsiteX1077" fmla="*/ 583660 w 1411455"/>
                <a:gd name="connsiteY1077" fmla="*/ 512280 h 773754"/>
                <a:gd name="connsiteX1078" fmla="*/ 560624 w 1411455"/>
                <a:gd name="connsiteY1078" fmla="*/ 518169 h 773754"/>
                <a:gd name="connsiteX1079" fmla="*/ 568644 w 1411455"/>
                <a:gd name="connsiteY1079" fmla="*/ 513816 h 773754"/>
                <a:gd name="connsiteX1080" fmla="*/ 568644 w 1411455"/>
                <a:gd name="connsiteY1080" fmla="*/ 513816 h 773754"/>
                <a:gd name="connsiteX1081" fmla="*/ 568644 w 1411455"/>
                <a:gd name="connsiteY1081" fmla="*/ 513816 h 773754"/>
                <a:gd name="connsiteX1082" fmla="*/ 568644 w 1411455"/>
                <a:gd name="connsiteY1082" fmla="*/ 513816 h 773754"/>
                <a:gd name="connsiteX1083" fmla="*/ 568644 w 1411455"/>
                <a:gd name="connsiteY1083" fmla="*/ 513816 h 773754"/>
                <a:gd name="connsiteX1084" fmla="*/ 686723 w 1411455"/>
                <a:gd name="connsiteY1084" fmla="*/ 443404 h 773754"/>
                <a:gd name="connsiteX1085" fmla="*/ 686893 w 1411455"/>
                <a:gd name="connsiteY1085" fmla="*/ 443574 h 773754"/>
                <a:gd name="connsiteX1086" fmla="*/ 704128 w 1411455"/>
                <a:gd name="connsiteY1086" fmla="*/ 434186 h 773754"/>
                <a:gd name="connsiteX1087" fmla="*/ 716328 w 1411455"/>
                <a:gd name="connsiteY1087" fmla="*/ 427614 h 773754"/>
                <a:gd name="connsiteX1088" fmla="*/ 716754 w 1411455"/>
                <a:gd name="connsiteY1088" fmla="*/ 427614 h 773754"/>
                <a:gd name="connsiteX1089" fmla="*/ 705493 w 1411455"/>
                <a:gd name="connsiteY1089" fmla="*/ 434442 h 773754"/>
                <a:gd name="connsiteX1090" fmla="*/ 688088 w 1411455"/>
                <a:gd name="connsiteY1090" fmla="*/ 444855 h 773754"/>
                <a:gd name="connsiteX1091" fmla="*/ 683481 w 1411455"/>
                <a:gd name="connsiteY1091" fmla="*/ 445537 h 773754"/>
                <a:gd name="connsiteX1092" fmla="*/ 686808 w 1411455"/>
                <a:gd name="connsiteY1092" fmla="*/ 443574 h 773754"/>
                <a:gd name="connsiteX1093" fmla="*/ 862050 w 1411455"/>
                <a:gd name="connsiteY1093" fmla="*/ 374186 h 773754"/>
                <a:gd name="connsiteX1094" fmla="*/ 873568 w 1411455"/>
                <a:gd name="connsiteY1094" fmla="*/ 371967 h 773754"/>
                <a:gd name="connsiteX1095" fmla="*/ 868363 w 1411455"/>
                <a:gd name="connsiteY1095" fmla="*/ 374271 h 773754"/>
                <a:gd name="connsiteX1096" fmla="*/ 843621 w 1411455"/>
                <a:gd name="connsiteY1096" fmla="*/ 385281 h 773754"/>
                <a:gd name="connsiteX1097" fmla="*/ 840209 w 1411455"/>
                <a:gd name="connsiteY1097" fmla="*/ 386135 h 773754"/>
                <a:gd name="connsiteX1098" fmla="*/ 859405 w 1411455"/>
                <a:gd name="connsiteY1098" fmla="*/ 375637 h 773754"/>
                <a:gd name="connsiteX1099" fmla="*/ 862050 w 1411455"/>
                <a:gd name="connsiteY1099" fmla="*/ 374186 h 773754"/>
                <a:gd name="connsiteX1100" fmla="*/ 869046 w 1411455"/>
                <a:gd name="connsiteY1100" fmla="*/ 376235 h 773754"/>
                <a:gd name="connsiteX1101" fmla="*/ 879966 w 1411455"/>
                <a:gd name="connsiteY1101" fmla="*/ 370602 h 773754"/>
                <a:gd name="connsiteX1102" fmla="*/ 891314 w 1411455"/>
                <a:gd name="connsiteY1102" fmla="*/ 368382 h 773754"/>
                <a:gd name="connsiteX1103" fmla="*/ 879711 w 1411455"/>
                <a:gd name="connsiteY1103" fmla="*/ 375637 h 773754"/>
                <a:gd name="connsiteX1104" fmla="*/ 877151 w 1411455"/>
                <a:gd name="connsiteY1104" fmla="*/ 377259 h 773754"/>
                <a:gd name="connsiteX1105" fmla="*/ 862732 w 1411455"/>
                <a:gd name="connsiteY1105" fmla="*/ 380331 h 773754"/>
                <a:gd name="connsiteX1106" fmla="*/ 862732 w 1411455"/>
                <a:gd name="connsiteY1106" fmla="*/ 380331 h 773754"/>
                <a:gd name="connsiteX1107" fmla="*/ 862476 w 1411455"/>
                <a:gd name="connsiteY1107" fmla="*/ 380331 h 773754"/>
                <a:gd name="connsiteX1108" fmla="*/ 862220 w 1411455"/>
                <a:gd name="connsiteY1108" fmla="*/ 380331 h 773754"/>
                <a:gd name="connsiteX1109" fmla="*/ 862220 w 1411455"/>
                <a:gd name="connsiteY1109" fmla="*/ 380331 h 773754"/>
                <a:gd name="connsiteX1110" fmla="*/ 860002 w 1411455"/>
                <a:gd name="connsiteY1110" fmla="*/ 380929 h 773754"/>
                <a:gd name="connsiteX1111" fmla="*/ 868961 w 1411455"/>
                <a:gd name="connsiteY1111" fmla="*/ 376235 h 773754"/>
                <a:gd name="connsiteX1112" fmla="*/ 975693 w 1411455"/>
                <a:gd name="connsiteY1112" fmla="*/ 325282 h 773754"/>
                <a:gd name="connsiteX1113" fmla="*/ 999325 w 1411455"/>
                <a:gd name="connsiteY1113" fmla="*/ 321270 h 773754"/>
                <a:gd name="connsiteX1114" fmla="*/ 987722 w 1411455"/>
                <a:gd name="connsiteY1114" fmla="*/ 327842 h 773754"/>
                <a:gd name="connsiteX1115" fmla="*/ 965369 w 1411455"/>
                <a:gd name="connsiteY1115" fmla="*/ 331597 h 773754"/>
                <a:gd name="connsiteX1116" fmla="*/ 975693 w 1411455"/>
                <a:gd name="connsiteY1116" fmla="*/ 325282 h 773754"/>
                <a:gd name="connsiteX1117" fmla="*/ 962042 w 1411455"/>
                <a:gd name="connsiteY1117" fmla="*/ 339620 h 773754"/>
                <a:gd name="connsiteX1118" fmla="*/ 962042 w 1411455"/>
                <a:gd name="connsiteY1118" fmla="*/ 339620 h 773754"/>
                <a:gd name="connsiteX1119" fmla="*/ 962042 w 1411455"/>
                <a:gd name="connsiteY1119" fmla="*/ 339620 h 773754"/>
                <a:gd name="connsiteX1120" fmla="*/ 962042 w 1411455"/>
                <a:gd name="connsiteY1120" fmla="*/ 339620 h 773754"/>
                <a:gd name="connsiteX1121" fmla="*/ 962042 w 1411455"/>
                <a:gd name="connsiteY1121" fmla="*/ 339620 h 773754"/>
                <a:gd name="connsiteX1122" fmla="*/ 969720 w 1411455"/>
                <a:gd name="connsiteY1122" fmla="*/ 337828 h 773754"/>
                <a:gd name="connsiteX1123" fmla="*/ 956069 w 1411455"/>
                <a:gd name="connsiteY1123" fmla="*/ 345338 h 773754"/>
                <a:gd name="connsiteX1124" fmla="*/ 956069 w 1411455"/>
                <a:gd name="connsiteY1124" fmla="*/ 345338 h 773754"/>
                <a:gd name="connsiteX1125" fmla="*/ 955899 w 1411455"/>
                <a:gd name="connsiteY1125" fmla="*/ 345424 h 773754"/>
                <a:gd name="connsiteX1126" fmla="*/ 955728 w 1411455"/>
                <a:gd name="connsiteY1126" fmla="*/ 345424 h 773754"/>
                <a:gd name="connsiteX1127" fmla="*/ 955728 w 1411455"/>
                <a:gd name="connsiteY1127" fmla="*/ 345509 h 773754"/>
                <a:gd name="connsiteX1128" fmla="*/ 949927 w 1411455"/>
                <a:gd name="connsiteY1128" fmla="*/ 349008 h 773754"/>
                <a:gd name="connsiteX1129" fmla="*/ 925867 w 1411455"/>
                <a:gd name="connsiteY1129" fmla="*/ 353958 h 773754"/>
                <a:gd name="connsiteX1130" fmla="*/ 925867 w 1411455"/>
                <a:gd name="connsiteY1130" fmla="*/ 353958 h 773754"/>
                <a:gd name="connsiteX1131" fmla="*/ 925696 w 1411455"/>
                <a:gd name="connsiteY1131" fmla="*/ 353958 h 773754"/>
                <a:gd name="connsiteX1132" fmla="*/ 925526 w 1411455"/>
                <a:gd name="connsiteY1132" fmla="*/ 353958 h 773754"/>
                <a:gd name="connsiteX1133" fmla="*/ 925526 w 1411455"/>
                <a:gd name="connsiteY1133" fmla="*/ 353958 h 773754"/>
                <a:gd name="connsiteX1134" fmla="*/ 924587 w 1411455"/>
                <a:gd name="connsiteY1134" fmla="*/ 354214 h 773754"/>
                <a:gd name="connsiteX1135" fmla="*/ 946770 w 1411455"/>
                <a:gd name="connsiteY1135" fmla="*/ 342266 h 773754"/>
                <a:gd name="connsiteX1136" fmla="*/ 961871 w 1411455"/>
                <a:gd name="connsiteY1136" fmla="*/ 339620 h 773754"/>
                <a:gd name="connsiteX1137" fmla="*/ 927488 w 1411455"/>
                <a:gd name="connsiteY1137" fmla="*/ 361128 h 773754"/>
                <a:gd name="connsiteX1138" fmla="*/ 927488 w 1411455"/>
                <a:gd name="connsiteY1138" fmla="*/ 361128 h 773754"/>
                <a:gd name="connsiteX1139" fmla="*/ 927488 w 1411455"/>
                <a:gd name="connsiteY1139" fmla="*/ 361128 h 773754"/>
                <a:gd name="connsiteX1140" fmla="*/ 927488 w 1411455"/>
                <a:gd name="connsiteY1140" fmla="*/ 361128 h 773754"/>
                <a:gd name="connsiteX1141" fmla="*/ 927488 w 1411455"/>
                <a:gd name="connsiteY1141" fmla="*/ 361128 h 773754"/>
                <a:gd name="connsiteX1142" fmla="*/ 931754 w 1411455"/>
                <a:gd name="connsiteY1142" fmla="*/ 360018 h 773754"/>
                <a:gd name="connsiteX1143" fmla="*/ 916312 w 1411455"/>
                <a:gd name="connsiteY1143" fmla="*/ 369236 h 773754"/>
                <a:gd name="connsiteX1144" fmla="*/ 883977 w 1411455"/>
                <a:gd name="connsiteY1144" fmla="*/ 375893 h 773754"/>
                <a:gd name="connsiteX1145" fmla="*/ 901808 w 1411455"/>
                <a:gd name="connsiteY1145" fmla="*/ 366419 h 773754"/>
                <a:gd name="connsiteX1146" fmla="*/ 927403 w 1411455"/>
                <a:gd name="connsiteY1146" fmla="*/ 361128 h 773754"/>
                <a:gd name="connsiteX1147" fmla="*/ 902149 w 1411455"/>
                <a:gd name="connsiteY1147" fmla="*/ 377600 h 773754"/>
                <a:gd name="connsiteX1148" fmla="*/ 890802 w 1411455"/>
                <a:gd name="connsiteY1148" fmla="*/ 384086 h 773754"/>
                <a:gd name="connsiteX1149" fmla="*/ 867254 w 1411455"/>
                <a:gd name="connsiteY1149" fmla="*/ 397145 h 773754"/>
                <a:gd name="connsiteX1150" fmla="*/ 867254 w 1411455"/>
                <a:gd name="connsiteY1150" fmla="*/ 397145 h 773754"/>
                <a:gd name="connsiteX1151" fmla="*/ 847887 w 1411455"/>
                <a:gd name="connsiteY1151" fmla="*/ 400047 h 773754"/>
                <a:gd name="connsiteX1152" fmla="*/ 875445 w 1411455"/>
                <a:gd name="connsiteY1152" fmla="*/ 384684 h 773754"/>
                <a:gd name="connsiteX1153" fmla="*/ 875445 w 1411455"/>
                <a:gd name="connsiteY1153" fmla="*/ 384599 h 773754"/>
                <a:gd name="connsiteX1154" fmla="*/ 902064 w 1411455"/>
                <a:gd name="connsiteY1154" fmla="*/ 377515 h 773754"/>
                <a:gd name="connsiteX1155" fmla="*/ 858552 w 1411455"/>
                <a:gd name="connsiteY1155" fmla="*/ 388781 h 773754"/>
                <a:gd name="connsiteX1156" fmla="*/ 854371 w 1411455"/>
                <a:gd name="connsiteY1156" fmla="*/ 391341 h 773754"/>
                <a:gd name="connsiteX1157" fmla="*/ 854542 w 1411455"/>
                <a:gd name="connsiteY1157" fmla="*/ 391597 h 773754"/>
                <a:gd name="connsiteX1158" fmla="*/ 860770 w 1411455"/>
                <a:gd name="connsiteY1158" fmla="*/ 388269 h 773754"/>
                <a:gd name="connsiteX1159" fmla="*/ 864183 w 1411455"/>
                <a:gd name="connsiteY1159" fmla="*/ 387586 h 773754"/>
                <a:gd name="connsiteX1160" fmla="*/ 864183 w 1411455"/>
                <a:gd name="connsiteY1160" fmla="*/ 387586 h 773754"/>
                <a:gd name="connsiteX1161" fmla="*/ 864183 w 1411455"/>
                <a:gd name="connsiteY1161" fmla="*/ 387586 h 773754"/>
                <a:gd name="connsiteX1162" fmla="*/ 864183 w 1411455"/>
                <a:gd name="connsiteY1162" fmla="*/ 387586 h 773754"/>
                <a:gd name="connsiteX1163" fmla="*/ 864183 w 1411455"/>
                <a:gd name="connsiteY1163" fmla="*/ 387586 h 773754"/>
                <a:gd name="connsiteX1164" fmla="*/ 874336 w 1411455"/>
                <a:gd name="connsiteY1164" fmla="*/ 384940 h 773754"/>
                <a:gd name="connsiteX1165" fmla="*/ 844816 w 1411455"/>
                <a:gd name="connsiteY1165" fmla="*/ 399364 h 773754"/>
                <a:gd name="connsiteX1166" fmla="*/ 841233 w 1411455"/>
                <a:gd name="connsiteY1166" fmla="*/ 401156 h 773754"/>
                <a:gd name="connsiteX1167" fmla="*/ 814955 w 1411455"/>
                <a:gd name="connsiteY1167" fmla="*/ 405168 h 773754"/>
                <a:gd name="connsiteX1168" fmla="*/ 836881 w 1411455"/>
                <a:gd name="connsiteY1168" fmla="*/ 393389 h 773754"/>
                <a:gd name="connsiteX1169" fmla="*/ 858466 w 1411455"/>
                <a:gd name="connsiteY1169" fmla="*/ 388781 h 773754"/>
                <a:gd name="connsiteX1170" fmla="*/ 790383 w 1411455"/>
                <a:gd name="connsiteY1170" fmla="*/ 418397 h 773754"/>
                <a:gd name="connsiteX1171" fmla="*/ 790383 w 1411455"/>
                <a:gd name="connsiteY1171" fmla="*/ 418397 h 773754"/>
                <a:gd name="connsiteX1172" fmla="*/ 790383 w 1411455"/>
                <a:gd name="connsiteY1172" fmla="*/ 418397 h 773754"/>
                <a:gd name="connsiteX1173" fmla="*/ 790383 w 1411455"/>
                <a:gd name="connsiteY1173" fmla="*/ 418397 h 773754"/>
                <a:gd name="connsiteX1174" fmla="*/ 790383 w 1411455"/>
                <a:gd name="connsiteY1174" fmla="*/ 418397 h 773754"/>
                <a:gd name="connsiteX1175" fmla="*/ 795417 w 1411455"/>
                <a:gd name="connsiteY1175" fmla="*/ 415665 h 773754"/>
                <a:gd name="connsiteX1176" fmla="*/ 796697 w 1411455"/>
                <a:gd name="connsiteY1176" fmla="*/ 415495 h 773754"/>
                <a:gd name="connsiteX1177" fmla="*/ 796697 w 1411455"/>
                <a:gd name="connsiteY1177" fmla="*/ 415495 h 773754"/>
                <a:gd name="connsiteX1178" fmla="*/ 796697 w 1411455"/>
                <a:gd name="connsiteY1178" fmla="*/ 415495 h 773754"/>
                <a:gd name="connsiteX1179" fmla="*/ 796697 w 1411455"/>
                <a:gd name="connsiteY1179" fmla="*/ 415495 h 773754"/>
                <a:gd name="connsiteX1180" fmla="*/ 796697 w 1411455"/>
                <a:gd name="connsiteY1180" fmla="*/ 415495 h 773754"/>
                <a:gd name="connsiteX1181" fmla="*/ 822122 w 1411455"/>
                <a:gd name="connsiteY1181" fmla="*/ 410374 h 773754"/>
                <a:gd name="connsiteX1182" fmla="*/ 778695 w 1411455"/>
                <a:gd name="connsiteY1182" fmla="*/ 431540 h 773754"/>
                <a:gd name="connsiteX1183" fmla="*/ 759242 w 1411455"/>
                <a:gd name="connsiteY1183" fmla="*/ 433589 h 773754"/>
                <a:gd name="connsiteX1184" fmla="*/ 789957 w 1411455"/>
                <a:gd name="connsiteY1184" fmla="*/ 418482 h 773754"/>
                <a:gd name="connsiteX1185" fmla="*/ 734415 w 1411455"/>
                <a:gd name="connsiteY1185" fmla="*/ 437600 h 773754"/>
                <a:gd name="connsiteX1186" fmla="*/ 700971 w 1411455"/>
                <a:gd name="connsiteY1186" fmla="*/ 443062 h 773754"/>
                <a:gd name="connsiteX1187" fmla="*/ 690221 w 1411455"/>
                <a:gd name="connsiteY1187" fmla="*/ 444598 h 773754"/>
                <a:gd name="connsiteX1188" fmla="*/ 706602 w 1411455"/>
                <a:gd name="connsiteY1188" fmla="*/ 436320 h 773754"/>
                <a:gd name="connsiteX1189" fmla="*/ 726822 w 1411455"/>
                <a:gd name="connsiteY1189" fmla="*/ 426163 h 773754"/>
                <a:gd name="connsiteX1190" fmla="*/ 764020 w 1411455"/>
                <a:gd name="connsiteY1190" fmla="*/ 420616 h 773754"/>
                <a:gd name="connsiteX1191" fmla="*/ 734415 w 1411455"/>
                <a:gd name="connsiteY1191" fmla="*/ 437685 h 773754"/>
                <a:gd name="connsiteX1192" fmla="*/ 682372 w 1411455"/>
                <a:gd name="connsiteY1192" fmla="*/ 446135 h 773754"/>
                <a:gd name="connsiteX1193" fmla="*/ 686211 w 1411455"/>
                <a:gd name="connsiteY1193" fmla="*/ 445964 h 773754"/>
                <a:gd name="connsiteX1194" fmla="*/ 683139 w 1411455"/>
                <a:gd name="connsiteY1194" fmla="*/ 447842 h 773754"/>
                <a:gd name="connsiteX1195" fmla="*/ 683310 w 1411455"/>
                <a:gd name="connsiteY1195" fmla="*/ 448098 h 773754"/>
                <a:gd name="connsiteX1196" fmla="*/ 687662 w 1411455"/>
                <a:gd name="connsiteY1196" fmla="*/ 445879 h 773754"/>
                <a:gd name="connsiteX1197" fmla="*/ 701312 w 1411455"/>
                <a:gd name="connsiteY1197" fmla="*/ 445196 h 773754"/>
                <a:gd name="connsiteX1198" fmla="*/ 723921 w 1411455"/>
                <a:gd name="connsiteY1198" fmla="*/ 443830 h 773754"/>
                <a:gd name="connsiteX1199" fmla="*/ 709332 w 1411455"/>
                <a:gd name="connsiteY1199" fmla="*/ 452536 h 773754"/>
                <a:gd name="connsiteX1200" fmla="*/ 695084 w 1411455"/>
                <a:gd name="connsiteY1200" fmla="*/ 458937 h 773754"/>
                <a:gd name="connsiteX1201" fmla="*/ 694231 w 1411455"/>
                <a:gd name="connsiteY1201" fmla="*/ 459364 h 773754"/>
                <a:gd name="connsiteX1202" fmla="*/ 637324 w 1411455"/>
                <a:gd name="connsiteY1202" fmla="*/ 473105 h 773754"/>
                <a:gd name="connsiteX1203" fmla="*/ 662152 w 1411455"/>
                <a:gd name="connsiteY1203" fmla="*/ 458169 h 773754"/>
                <a:gd name="connsiteX1204" fmla="*/ 682457 w 1411455"/>
                <a:gd name="connsiteY1204" fmla="*/ 446050 h 773754"/>
                <a:gd name="connsiteX1205" fmla="*/ 630499 w 1411455"/>
                <a:gd name="connsiteY1205" fmla="*/ 477202 h 773754"/>
                <a:gd name="connsiteX1206" fmla="*/ 649269 w 1411455"/>
                <a:gd name="connsiteY1206" fmla="*/ 474214 h 773754"/>
                <a:gd name="connsiteX1207" fmla="*/ 624100 w 1411455"/>
                <a:gd name="connsiteY1207" fmla="*/ 481128 h 773754"/>
                <a:gd name="connsiteX1208" fmla="*/ 630499 w 1411455"/>
                <a:gd name="connsiteY1208" fmla="*/ 477287 h 773754"/>
                <a:gd name="connsiteX1209" fmla="*/ 564549 w 1411455"/>
                <a:gd name="connsiteY1209" fmla="*/ 522863 h 773754"/>
                <a:gd name="connsiteX1210" fmla="*/ 536223 w 1411455"/>
                <a:gd name="connsiteY1210" fmla="*/ 538823 h 773754"/>
                <a:gd name="connsiteX1211" fmla="*/ 511567 w 1411455"/>
                <a:gd name="connsiteY1211" fmla="*/ 544627 h 773754"/>
                <a:gd name="connsiteX1212" fmla="*/ 547058 w 1411455"/>
                <a:gd name="connsiteY1212" fmla="*/ 525680 h 773754"/>
                <a:gd name="connsiteX1213" fmla="*/ 564634 w 1411455"/>
                <a:gd name="connsiteY1213" fmla="*/ 522863 h 773754"/>
                <a:gd name="connsiteX1214" fmla="*/ 718546 w 1411455"/>
                <a:gd name="connsiteY1214" fmla="*/ 453901 h 773754"/>
                <a:gd name="connsiteX1215" fmla="*/ 741240 w 1411455"/>
                <a:gd name="connsiteY1215" fmla="*/ 442636 h 773754"/>
                <a:gd name="connsiteX1216" fmla="*/ 758816 w 1411455"/>
                <a:gd name="connsiteY1216" fmla="*/ 441014 h 773754"/>
                <a:gd name="connsiteX1217" fmla="*/ 758816 w 1411455"/>
                <a:gd name="connsiteY1217" fmla="*/ 441014 h 773754"/>
                <a:gd name="connsiteX1218" fmla="*/ 758816 w 1411455"/>
                <a:gd name="connsiteY1218" fmla="*/ 441014 h 773754"/>
                <a:gd name="connsiteX1219" fmla="*/ 758816 w 1411455"/>
                <a:gd name="connsiteY1219" fmla="*/ 441014 h 773754"/>
                <a:gd name="connsiteX1220" fmla="*/ 760522 w 1411455"/>
                <a:gd name="connsiteY1220" fmla="*/ 440673 h 773754"/>
                <a:gd name="connsiteX1221" fmla="*/ 759157 w 1411455"/>
                <a:gd name="connsiteY1221" fmla="*/ 441355 h 773754"/>
                <a:gd name="connsiteX1222" fmla="*/ 759157 w 1411455"/>
                <a:gd name="connsiteY1222" fmla="*/ 441355 h 773754"/>
                <a:gd name="connsiteX1223" fmla="*/ 758987 w 1411455"/>
                <a:gd name="connsiteY1223" fmla="*/ 441441 h 773754"/>
                <a:gd name="connsiteX1224" fmla="*/ 758816 w 1411455"/>
                <a:gd name="connsiteY1224" fmla="*/ 441441 h 773754"/>
                <a:gd name="connsiteX1225" fmla="*/ 758816 w 1411455"/>
                <a:gd name="connsiteY1225" fmla="*/ 441526 h 773754"/>
                <a:gd name="connsiteX1226" fmla="*/ 746957 w 1411455"/>
                <a:gd name="connsiteY1226" fmla="*/ 448013 h 773754"/>
                <a:gd name="connsiteX1227" fmla="*/ 718632 w 1411455"/>
                <a:gd name="connsiteY1227" fmla="*/ 453816 h 773754"/>
                <a:gd name="connsiteX1228" fmla="*/ 783387 w 1411455"/>
                <a:gd name="connsiteY1228" fmla="*/ 436405 h 773754"/>
                <a:gd name="connsiteX1229" fmla="*/ 815296 w 1411455"/>
                <a:gd name="connsiteY1229" fmla="*/ 429577 h 773754"/>
                <a:gd name="connsiteX1230" fmla="*/ 820501 w 1411455"/>
                <a:gd name="connsiteY1230" fmla="*/ 428382 h 773754"/>
                <a:gd name="connsiteX1231" fmla="*/ 818709 w 1411455"/>
                <a:gd name="connsiteY1231" fmla="*/ 429150 h 773754"/>
                <a:gd name="connsiteX1232" fmla="*/ 818709 w 1411455"/>
                <a:gd name="connsiteY1232" fmla="*/ 429150 h 773754"/>
                <a:gd name="connsiteX1233" fmla="*/ 818452 w 1411455"/>
                <a:gd name="connsiteY1233" fmla="*/ 429236 h 773754"/>
                <a:gd name="connsiteX1234" fmla="*/ 818197 w 1411455"/>
                <a:gd name="connsiteY1234" fmla="*/ 429236 h 773754"/>
                <a:gd name="connsiteX1235" fmla="*/ 818197 w 1411455"/>
                <a:gd name="connsiteY1235" fmla="*/ 429321 h 773754"/>
                <a:gd name="connsiteX1236" fmla="*/ 807020 w 1411455"/>
                <a:gd name="connsiteY1236" fmla="*/ 434783 h 773754"/>
                <a:gd name="connsiteX1237" fmla="*/ 787995 w 1411455"/>
                <a:gd name="connsiteY1237" fmla="*/ 439221 h 773754"/>
                <a:gd name="connsiteX1238" fmla="*/ 771528 w 1411455"/>
                <a:gd name="connsiteY1238" fmla="*/ 442806 h 773754"/>
                <a:gd name="connsiteX1239" fmla="*/ 783216 w 1411455"/>
                <a:gd name="connsiteY1239" fmla="*/ 436320 h 773754"/>
                <a:gd name="connsiteX1240" fmla="*/ 890631 w 1411455"/>
                <a:gd name="connsiteY1240" fmla="*/ 393816 h 773754"/>
                <a:gd name="connsiteX1241" fmla="*/ 868363 w 1411455"/>
                <a:gd name="connsiteY1241" fmla="*/ 397145 h 773754"/>
                <a:gd name="connsiteX1242" fmla="*/ 892081 w 1411455"/>
                <a:gd name="connsiteY1242" fmla="*/ 386050 h 773754"/>
                <a:gd name="connsiteX1243" fmla="*/ 918274 w 1411455"/>
                <a:gd name="connsiteY1243" fmla="*/ 373333 h 773754"/>
                <a:gd name="connsiteX1244" fmla="*/ 935337 w 1411455"/>
                <a:gd name="connsiteY1244" fmla="*/ 368724 h 773754"/>
                <a:gd name="connsiteX1245" fmla="*/ 909230 w 1411455"/>
                <a:gd name="connsiteY1245" fmla="*/ 386220 h 773754"/>
                <a:gd name="connsiteX1246" fmla="*/ 899845 w 1411455"/>
                <a:gd name="connsiteY1246" fmla="*/ 392451 h 773754"/>
                <a:gd name="connsiteX1247" fmla="*/ 890631 w 1411455"/>
                <a:gd name="connsiteY1247" fmla="*/ 393816 h 773754"/>
                <a:gd name="connsiteX1248" fmla="*/ 942419 w 1411455"/>
                <a:gd name="connsiteY1248" fmla="*/ 364030 h 773754"/>
                <a:gd name="connsiteX1249" fmla="*/ 933034 w 1411455"/>
                <a:gd name="connsiteY1249" fmla="*/ 365907 h 773754"/>
                <a:gd name="connsiteX1250" fmla="*/ 956496 w 1411455"/>
                <a:gd name="connsiteY1250" fmla="*/ 353617 h 773754"/>
                <a:gd name="connsiteX1251" fmla="*/ 959653 w 1411455"/>
                <a:gd name="connsiteY1251" fmla="*/ 352764 h 773754"/>
                <a:gd name="connsiteX1252" fmla="*/ 942419 w 1411455"/>
                <a:gd name="connsiteY1252" fmla="*/ 364030 h 773754"/>
                <a:gd name="connsiteX1253" fmla="*/ 970914 w 1411455"/>
                <a:gd name="connsiteY1253" fmla="*/ 344912 h 773754"/>
                <a:gd name="connsiteX1254" fmla="*/ 989002 w 1411455"/>
                <a:gd name="connsiteY1254" fmla="*/ 333389 h 773754"/>
                <a:gd name="connsiteX1255" fmla="*/ 999240 w 1411455"/>
                <a:gd name="connsiteY1255" fmla="*/ 331000 h 773754"/>
                <a:gd name="connsiteX1256" fmla="*/ 973645 w 1411455"/>
                <a:gd name="connsiteY1256" fmla="*/ 344485 h 773754"/>
                <a:gd name="connsiteX1257" fmla="*/ 970914 w 1411455"/>
                <a:gd name="connsiteY1257" fmla="*/ 344997 h 773754"/>
                <a:gd name="connsiteX1258" fmla="*/ 1000093 w 1411455"/>
                <a:gd name="connsiteY1258" fmla="*/ 326050 h 773754"/>
                <a:gd name="connsiteX1259" fmla="*/ 1009563 w 1411455"/>
                <a:gd name="connsiteY1259" fmla="*/ 319734 h 773754"/>
                <a:gd name="connsiteX1260" fmla="*/ 1037632 w 1411455"/>
                <a:gd name="connsiteY1260" fmla="*/ 313589 h 773754"/>
                <a:gd name="connsiteX1261" fmla="*/ 1028333 w 1411455"/>
                <a:gd name="connsiteY1261" fmla="*/ 317515 h 773754"/>
                <a:gd name="connsiteX1262" fmla="*/ 1013744 w 1411455"/>
                <a:gd name="connsiteY1262" fmla="*/ 324087 h 773754"/>
                <a:gd name="connsiteX1263" fmla="*/ 1000093 w 1411455"/>
                <a:gd name="connsiteY1263" fmla="*/ 326135 h 773754"/>
                <a:gd name="connsiteX1264" fmla="*/ 1022361 w 1411455"/>
                <a:gd name="connsiteY1264" fmla="*/ 308382 h 773754"/>
                <a:gd name="connsiteX1265" fmla="*/ 1017839 w 1411455"/>
                <a:gd name="connsiteY1265" fmla="*/ 311028 h 773754"/>
                <a:gd name="connsiteX1266" fmla="*/ 1007687 w 1411455"/>
                <a:gd name="connsiteY1266" fmla="*/ 312735 h 773754"/>
                <a:gd name="connsiteX1267" fmla="*/ 1007687 w 1411455"/>
                <a:gd name="connsiteY1267" fmla="*/ 312735 h 773754"/>
                <a:gd name="connsiteX1268" fmla="*/ 1007516 w 1411455"/>
                <a:gd name="connsiteY1268" fmla="*/ 312735 h 773754"/>
                <a:gd name="connsiteX1269" fmla="*/ 1007345 w 1411455"/>
                <a:gd name="connsiteY1269" fmla="*/ 312735 h 773754"/>
                <a:gd name="connsiteX1270" fmla="*/ 1007345 w 1411455"/>
                <a:gd name="connsiteY1270" fmla="*/ 312735 h 773754"/>
                <a:gd name="connsiteX1271" fmla="*/ 990452 w 1411455"/>
                <a:gd name="connsiteY1271" fmla="*/ 316491 h 773754"/>
                <a:gd name="connsiteX1272" fmla="*/ 1012037 w 1411455"/>
                <a:gd name="connsiteY1272" fmla="*/ 303091 h 773754"/>
                <a:gd name="connsiteX1273" fmla="*/ 1034305 w 1411455"/>
                <a:gd name="connsiteY1273" fmla="*/ 301213 h 773754"/>
                <a:gd name="connsiteX1274" fmla="*/ 1022361 w 1411455"/>
                <a:gd name="connsiteY1274" fmla="*/ 308382 h 773754"/>
                <a:gd name="connsiteX1275" fmla="*/ 934313 w 1411455"/>
                <a:gd name="connsiteY1275" fmla="*/ 332536 h 773754"/>
                <a:gd name="connsiteX1276" fmla="*/ 957093 w 1411455"/>
                <a:gd name="connsiteY1276" fmla="*/ 328610 h 773754"/>
                <a:gd name="connsiteX1277" fmla="*/ 951718 w 1411455"/>
                <a:gd name="connsiteY1277" fmla="*/ 331512 h 773754"/>
                <a:gd name="connsiteX1278" fmla="*/ 951718 w 1411455"/>
                <a:gd name="connsiteY1278" fmla="*/ 331512 h 773754"/>
                <a:gd name="connsiteX1279" fmla="*/ 951548 w 1411455"/>
                <a:gd name="connsiteY1279" fmla="*/ 331597 h 773754"/>
                <a:gd name="connsiteX1280" fmla="*/ 951377 w 1411455"/>
                <a:gd name="connsiteY1280" fmla="*/ 331683 h 773754"/>
                <a:gd name="connsiteX1281" fmla="*/ 951377 w 1411455"/>
                <a:gd name="connsiteY1281" fmla="*/ 331683 h 773754"/>
                <a:gd name="connsiteX1282" fmla="*/ 943016 w 1411455"/>
                <a:gd name="connsiteY1282" fmla="*/ 336803 h 773754"/>
                <a:gd name="connsiteX1283" fmla="*/ 912558 w 1411455"/>
                <a:gd name="connsiteY1283" fmla="*/ 344656 h 773754"/>
                <a:gd name="connsiteX1284" fmla="*/ 934399 w 1411455"/>
                <a:gd name="connsiteY1284" fmla="*/ 332451 h 773754"/>
                <a:gd name="connsiteX1285" fmla="*/ 902149 w 1411455"/>
                <a:gd name="connsiteY1285" fmla="*/ 350374 h 773754"/>
                <a:gd name="connsiteX1286" fmla="*/ 928427 w 1411455"/>
                <a:gd name="connsiteY1286" fmla="*/ 345680 h 773754"/>
                <a:gd name="connsiteX1287" fmla="*/ 906756 w 1411455"/>
                <a:gd name="connsiteY1287" fmla="*/ 359079 h 773754"/>
                <a:gd name="connsiteX1288" fmla="*/ 874336 w 1411455"/>
                <a:gd name="connsiteY1288" fmla="*/ 367785 h 773754"/>
                <a:gd name="connsiteX1289" fmla="*/ 888754 w 1411455"/>
                <a:gd name="connsiteY1289" fmla="*/ 360018 h 773754"/>
                <a:gd name="connsiteX1290" fmla="*/ 888584 w 1411455"/>
                <a:gd name="connsiteY1290" fmla="*/ 359762 h 773754"/>
                <a:gd name="connsiteX1291" fmla="*/ 867425 w 1411455"/>
                <a:gd name="connsiteY1291" fmla="*/ 369663 h 773754"/>
                <a:gd name="connsiteX1292" fmla="*/ 865121 w 1411455"/>
                <a:gd name="connsiteY1292" fmla="*/ 370260 h 773754"/>
                <a:gd name="connsiteX1293" fmla="*/ 902149 w 1411455"/>
                <a:gd name="connsiteY1293" fmla="*/ 350289 h 773754"/>
                <a:gd name="connsiteX1294" fmla="*/ 781681 w 1411455"/>
                <a:gd name="connsiteY1294" fmla="*/ 411057 h 773754"/>
                <a:gd name="connsiteX1295" fmla="*/ 739790 w 1411455"/>
                <a:gd name="connsiteY1295" fmla="*/ 419677 h 773754"/>
                <a:gd name="connsiteX1296" fmla="*/ 760863 w 1411455"/>
                <a:gd name="connsiteY1296" fmla="*/ 408923 h 773754"/>
                <a:gd name="connsiteX1297" fmla="*/ 776818 w 1411455"/>
                <a:gd name="connsiteY1297" fmla="*/ 405594 h 773754"/>
                <a:gd name="connsiteX1298" fmla="*/ 803181 w 1411455"/>
                <a:gd name="connsiteY1298" fmla="*/ 400217 h 773754"/>
                <a:gd name="connsiteX1299" fmla="*/ 781681 w 1411455"/>
                <a:gd name="connsiteY1299" fmla="*/ 410886 h 773754"/>
                <a:gd name="connsiteX1300" fmla="*/ 713683 w 1411455"/>
                <a:gd name="connsiteY1300" fmla="*/ 425224 h 773754"/>
                <a:gd name="connsiteX1301" fmla="*/ 701739 w 1411455"/>
                <a:gd name="connsiteY1301" fmla="*/ 427785 h 773754"/>
                <a:gd name="connsiteX1302" fmla="*/ 691245 w 1411455"/>
                <a:gd name="connsiteY1302" fmla="*/ 430004 h 773754"/>
                <a:gd name="connsiteX1303" fmla="*/ 744227 w 1411455"/>
                <a:gd name="connsiteY1303" fmla="*/ 404143 h 773754"/>
                <a:gd name="connsiteX1304" fmla="*/ 747981 w 1411455"/>
                <a:gd name="connsiteY1304" fmla="*/ 402266 h 773754"/>
                <a:gd name="connsiteX1305" fmla="*/ 713683 w 1411455"/>
                <a:gd name="connsiteY1305" fmla="*/ 425310 h 773754"/>
                <a:gd name="connsiteX1306" fmla="*/ 403555 w 1411455"/>
                <a:gd name="connsiteY1306" fmla="*/ 631768 h 773754"/>
                <a:gd name="connsiteX1307" fmla="*/ 369769 w 1411455"/>
                <a:gd name="connsiteY1307" fmla="*/ 651910 h 773754"/>
                <a:gd name="connsiteX1308" fmla="*/ 385383 w 1411455"/>
                <a:gd name="connsiteY1308" fmla="*/ 638766 h 773754"/>
                <a:gd name="connsiteX1309" fmla="*/ 388539 w 1411455"/>
                <a:gd name="connsiteY1309" fmla="*/ 635950 h 773754"/>
                <a:gd name="connsiteX1310" fmla="*/ 413707 w 1411455"/>
                <a:gd name="connsiteY1310" fmla="*/ 626561 h 773754"/>
                <a:gd name="connsiteX1311" fmla="*/ 403811 w 1411455"/>
                <a:gd name="connsiteY1311" fmla="*/ 631597 h 773754"/>
                <a:gd name="connsiteX1312" fmla="*/ 403811 w 1411455"/>
                <a:gd name="connsiteY1312" fmla="*/ 631597 h 773754"/>
                <a:gd name="connsiteX1313" fmla="*/ 403640 w 1411455"/>
                <a:gd name="connsiteY1313" fmla="*/ 631597 h 773754"/>
                <a:gd name="connsiteX1314" fmla="*/ 403470 w 1411455"/>
                <a:gd name="connsiteY1314" fmla="*/ 631597 h 773754"/>
                <a:gd name="connsiteX1315" fmla="*/ 403470 w 1411455"/>
                <a:gd name="connsiteY1315" fmla="*/ 631597 h 773754"/>
                <a:gd name="connsiteX1316" fmla="*/ 1061607 w 1411455"/>
                <a:gd name="connsiteY1316" fmla="*/ 343461 h 773754"/>
                <a:gd name="connsiteX1317" fmla="*/ 1020740 w 1411455"/>
                <a:gd name="connsiteY1317" fmla="*/ 361469 h 773754"/>
                <a:gd name="connsiteX1318" fmla="*/ 1020228 w 1411455"/>
                <a:gd name="connsiteY1318" fmla="*/ 361640 h 773754"/>
                <a:gd name="connsiteX1319" fmla="*/ 1057768 w 1411455"/>
                <a:gd name="connsiteY1319" fmla="*/ 337742 h 773754"/>
                <a:gd name="connsiteX1320" fmla="*/ 1072527 w 1411455"/>
                <a:gd name="connsiteY1320" fmla="*/ 328183 h 773754"/>
                <a:gd name="connsiteX1321" fmla="*/ 1072527 w 1411455"/>
                <a:gd name="connsiteY1321" fmla="*/ 337486 h 773754"/>
                <a:gd name="connsiteX1322" fmla="*/ 1061522 w 1411455"/>
                <a:gd name="connsiteY1322" fmla="*/ 343375 h 773754"/>
                <a:gd name="connsiteX1323" fmla="*/ 1089676 w 1411455"/>
                <a:gd name="connsiteY1323" fmla="*/ 329976 h 773754"/>
                <a:gd name="connsiteX1324" fmla="*/ 1088653 w 1411455"/>
                <a:gd name="connsiteY1324" fmla="*/ 320929 h 773754"/>
                <a:gd name="connsiteX1325" fmla="*/ 1088653 w 1411455"/>
                <a:gd name="connsiteY1325" fmla="*/ 315125 h 773754"/>
                <a:gd name="connsiteX1326" fmla="*/ 1094966 w 1411455"/>
                <a:gd name="connsiteY1326" fmla="*/ 311882 h 773754"/>
                <a:gd name="connsiteX1327" fmla="*/ 1118599 w 1411455"/>
                <a:gd name="connsiteY1327" fmla="*/ 299250 h 773754"/>
                <a:gd name="connsiteX1328" fmla="*/ 1118855 w 1411455"/>
                <a:gd name="connsiteY1328" fmla="*/ 303091 h 773754"/>
                <a:gd name="connsiteX1329" fmla="*/ 1108702 w 1411455"/>
                <a:gd name="connsiteY1329" fmla="*/ 310431 h 773754"/>
                <a:gd name="connsiteX1330" fmla="*/ 1093686 w 1411455"/>
                <a:gd name="connsiteY1330" fmla="*/ 321185 h 773754"/>
                <a:gd name="connsiteX1331" fmla="*/ 1093857 w 1411455"/>
                <a:gd name="connsiteY1331" fmla="*/ 321441 h 773754"/>
                <a:gd name="connsiteX1332" fmla="*/ 1109982 w 1411455"/>
                <a:gd name="connsiteY1332" fmla="*/ 312223 h 773754"/>
                <a:gd name="connsiteX1333" fmla="*/ 1119111 w 1411455"/>
                <a:gd name="connsiteY1333" fmla="*/ 307017 h 773754"/>
                <a:gd name="connsiteX1334" fmla="*/ 1119708 w 1411455"/>
                <a:gd name="connsiteY1334" fmla="*/ 316320 h 773754"/>
                <a:gd name="connsiteX1335" fmla="*/ 1089591 w 1411455"/>
                <a:gd name="connsiteY1335" fmla="*/ 329976 h 773754"/>
                <a:gd name="connsiteX1336" fmla="*/ 1144876 w 1411455"/>
                <a:gd name="connsiteY1336" fmla="*/ 305395 h 773754"/>
                <a:gd name="connsiteX1337" fmla="*/ 1130287 w 1411455"/>
                <a:gd name="connsiteY1337" fmla="*/ 312394 h 773754"/>
                <a:gd name="connsiteX1338" fmla="*/ 1127984 w 1411455"/>
                <a:gd name="connsiteY1338" fmla="*/ 301981 h 773754"/>
                <a:gd name="connsiteX1339" fmla="*/ 1155029 w 1411455"/>
                <a:gd name="connsiteY1339" fmla="*/ 286277 h 773754"/>
                <a:gd name="connsiteX1340" fmla="*/ 1155029 w 1411455"/>
                <a:gd name="connsiteY1340" fmla="*/ 286277 h 773754"/>
                <a:gd name="connsiteX1341" fmla="*/ 1155029 w 1411455"/>
                <a:gd name="connsiteY1341" fmla="*/ 286277 h 773754"/>
                <a:gd name="connsiteX1342" fmla="*/ 1155029 w 1411455"/>
                <a:gd name="connsiteY1342" fmla="*/ 286277 h 773754"/>
                <a:gd name="connsiteX1343" fmla="*/ 1155029 w 1411455"/>
                <a:gd name="connsiteY1343" fmla="*/ 286277 h 773754"/>
                <a:gd name="connsiteX1344" fmla="*/ 1155967 w 1411455"/>
                <a:gd name="connsiteY1344" fmla="*/ 285594 h 773754"/>
                <a:gd name="connsiteX1345" fmla="*/ 1157759 w 1411455"/>
                <a:gd name="connsiteY1345" fmla="*/ 298311 h 773754"/>
                <a:gd name="connsiteX1346" fmla="*/ 1144876 w 1411455"/>
                <a:gd name="connsiteY1346" fmla="*/ 305481 h 773754"/>
                <a:gd name="connsiteX1347" fmla="*/ 1167571 w 1411455"/>
                <a:gd name="connsiteY1347" fmla="*/ 291825 h 773754"/>
                <a:gd name="connsiteX1348" fmla="*/ 1165353 w 1411455"/>
                <a:gd name="connsiteY1348" fmla="*/ 283546 h 773754"/>
                <a:gd name="connsiteX1349" fmla="*/ 1164670 w 1411455"/>
                <a:gd name="connsiteY1349" fmla="*/ 279449 h 773754"/>
                <a:gd name="connsiteX1350" fmla="*/ 1197261 w 1411455"/>
                <a:gd name="connsiteY1350" fmla="*/ 255893 h 773754"/>
                <a:gd name="connsiteX1351" fmla="*/ 1200759 w 1411455"/>
                <a:gd name="connsiteY1351" fmla="*/ 253418 h 773754"/>
                <a:gd name="connsiteX1352" fmla="*/ 1202210 w 1411455"/>
                <a:gd name="connsiteY1352" fmla="*/ 272451 h 773754"/>
                <a:gd name="connsiteX1353" fmla="*/ 1167571 w 1411455"/>
                <a:gd name="connsiteY1353" fmla="*/ 291825 h 773754"/>
                <a:gd name="connsiteX1354" fmla="*/ 1129434 w 1411455"/>
                <a:gd name="connsiteY1354" fmla="*/ 59250 h 773754"/>
                <a:gd name="connsiteX1355" fmla="*/ 1235398 w 1411455"/>
                <a:gd name="connsiteY1355" fmla="*/ 22721 h 773754"/>
                <a:gd name="connsiteX1356" fmla="*/ 1299898 w 1411455"/>
                <a:gd name="connsiteY1356" fmla="*/ 17259 h 773754"/>
                <a:gd name="connsiteX1357" fmla="*/ 1354415 w 1411455"/>
                <a:gd name="connsiteY1357" fmla="*/ 39108 h 773754"/>
                <a:gd name="connsiteX1358" fmla="*/ 1372930 w 1411455"/>
                <a:gd name="connsiteY1358" fmla="*/ 54727 h 773754"/>
                <a:gd name="connsiteX1359" fmla="*/ 1390163 w 1411455"/>
                <a:gd name="connsiteY1359" fmla="*/ 79478 h 773754"/>
                <a:gd name="connsiteX1360" fmla="*/ 1394685 w 1411455"/>
                <a:gd name="connsiteY1360" fmla="*/ 92792 h 773754"/>
                <a:gd name="connsiteX1361" fmla="*/ 1368578 w 1411455"/>
                <a:gd name="connsiteY1361" fmla="*/ 178226 h 773754"/>
                <a:gd name="connsiteX1362" fmla="*/ 1349297 w 1411455"/>
                <a:gd name="connsiteY1362" fmla="*/ 190516 h 773754"/>
                <a:gd name="connsiteX1363" fmla="*/ 1248963 w 1411455"/>
                <a:gd name="connsiteY1363" fmla="*/ 246163 h 773754"/>
                <a:gd name="connsiteX1364" fmla="*/ 1237019 w 1411455"/>
                <a:gd name="connsiteY1364" fmla="*/ 253503 h 773754"/>
                <a:gd name="connsiteX1365" fmla="*/ 1224904 w 1411455"/>
                <a:gd name="connsiteY1365" fmla="*/ 259819 h 773754"/>
                <a:gd name="connsiteX1366" fmla="*/ 1215605 w 1411455"/>
                <a:gd name="connsiteY1366" fmla="*/ 227728 h 773754"/>
                <a:gd name="connsiteX1367" fmla="*/ 1227037 w 1411455"/>
                <a:gd name="connsiteY1367" fmla="*/ 220815 h 773754"/>
                <a:gd name="connsiteX1368" fmla="*/ 1233180 w 1411455"/>
                <a:gd name="connsiteY1368" fmla="*/ 222010 h 773754"/>
                <a:gd name="connsiteX1369" fmla="*/ 1233180 w 1411455"/>
                <a:gd name="connsiteY1369" fmla="*/ 222010 h 773754"/>
                <a:gd name="connsiteX1370" fmla="*/ 1233180 w 1411455"/>
                <a:gd name="connsiteY1370" fmla="*/ 222010 h 773754"/>
                <a:gd name="connsiteX1371" fmla="*/ 1233180 w 1411455"/>
                <a:gd name="connsiteY1371" fmla="*/ 222010 h 773754"/>
                <a:gd name="connsiteX1372" fmla="*/ 1233180 w 1411455"/>
                <a:gd name="connsiteY1372" fmla="*/ 222010 h 773754"/>
                <a:gd name="connsiteX1373" fmla="*/ 1262102 w 1411455"/>
                <a:gd name="connsiteY1373" fmla="*/ 222180 h 773754"/>
                <a:gd name="connsiteX1374" fmla="*/ 1260311 w 1411455"/>
                <a:gd name="connsiteY1374" fmla="*/ 223631 h 773754"/>
                <a:gd name="connsiteX1375" fmla="*/ 1260481 w 1411455"/>
                <a:gd name="connsiteY1375" fmla="*/ 223887 h 773754"/>
                <a:gd name="connsiteX1376" fmla="*/ 1262956 w 1411455"/>
                <a:gd name="connsiteY1376" fmla="*/ 222180 h 773754"/>
                <a:gd name="connsiteX1377" fmla="*/ 1273023 w 1411455"/>
                <a:gd name="connsiteY1377" fmla="*/ 221924 h 773754"/>
                <a:gd name="connsiteX1378" fmla="*/ 1273023 w 1411455"/>
                <a:gd name="connsiteY1378" fmla="*/ 221583 h 773754"/>
                <a:gd name="connsiteX1379" fmla="*/ 1265430 w 1411455"/>
                <a:gd name="connsiteY1379" fmla="*/ 220388 h 773754"/>
                <a:gd name="connsiteX1380" fmla="*/ 1279763 w 1411455"/>
                <a:gd name="connsiteY1380" fmla="*/ 210402 h 773754"/>
                <a:gd name="connsiteX1381" fmla="*/ 1297765 w 1411455"/>
                <a:gd name="connsiteY1381" fmla="*/ 197429 h 773754"/>
                <a:gd name="connsiteX1382" fmla="*/ 1296571 w 1411455"/>
                <a:gd name="connsiteY1382" fmla="*/ 198454 h 773754"/>
                <a:gd name="connsiteX1383" fmla="*/ 1280957 w 1411455"/>
                <a:gd name="connsiteY1383" fmla="*/ 211427 h 773754"/>
                <a:gd name="connsiteX1384" fmla="*/ 1281128 w 1411455"/>
                <a:gd name="connsiteY1384" fmla="*/ 211683 h 773754"/>
                <a:gd name="connsiteX1385" fmla="*/ 1297935 w 1411455"/>
                <a:gd name="connsiteY1385" fmla="*/ 200075 h 773754"/>
                <a:gd name="connsiteX1386" fmla="*/ 1327029 w 1411455"/>
                <a:gd name="connsiteY1386" fmla="*/ 179848 h 773754"/>
                <a:gd name="connsiteX1387" fmla="*/ 1328565 w 1411455"/>
                <a:gd name="connsiteY1387" fmla="*/ 179762 h 773754"/>
                <a:gd name="connsiteX1388" fmla="*/ 1345628 w 1411455"/>
                <a:gd name="connsiteY1388" fmla="*/ 178567 h 773754"/>
                <a:gd name="connsiteX1389" fmla="*/ 1345628 w 1411455"/>
                <a:gd name="connsiteY1389" fmla="*/ 178226 h 773754"/>
                <a:gd name="connsiteX1390" fmla="*/ 1330100 w 1411455"/>
                <a:gd name="connsiteY1390" fmla="*/ 177629 h 773754"/>
                <a:gd name="connsiteX1391" fmla="*/ 1344519 w 1411455"/>
                <a:gd name="connsiteY1391" fmla="*/ 166960 h 773754"/>
                <a:gd name="connsiteX1392" fmla="*/ 1344519 w 1411455"/>
                <a:gd name="connsiteY1392" fmla="*/ 166960 h 773754"/>
                <a:gd name="connsiteX1393" fmla="*/ 1344519 w 1411455"/>
                <a:gd name="connsiteY1393" fmla="*/ 166960 h 773754"/>
                <a:gd name="connsiteX1394" fmla="*/ 1344519 w 1411455"/>
                <a:gd name="connsiteY1394" fmla="*/ 166960 h 773754"/>
                <a:gd name="connsiteX1395" fmla="*/ 1344519 w 1411455"/>
                <a:gd name="connsiteY1395" fmla="*/ 166960 h 773754"/>
                <a:gd name="connsiteX1396" fmla="*/ 1365763 w 1411455"/>
                <a:gd name="connsiteY1396" fmla="*/ 147757 h 773754"/>
                <a:gd name="connsiteX1397" fmla="*/ 1385898 w 1411455"/>
                <a:gd name="connsiteY1397" fmla="*/ 127273 h 773754"/>
                <a:gd name="connsiteX1398" fmla="*/ 1396392 w 1411455"/>
                <a:gd name="connsiteY1398" fmla="*/ 109691 h 773754"/>
                <a:gd name="connsiteX1399" fmla="*/ 1396136 w 1411455"/>
                <a:gd name="connsiteY1399" fmla="*/ 109606 h 773754"/>
                <a:gd name="connsiteX1400" fmla="*/ 1384447 w 1411455"/>
                <a:gd name="connsiteY1400" fmla="*/ 125822 h 773754"/>
                <a:gd name="connsiteX1401" fmla="*/ 1362691 w 1411455"/>
                <a:gd name="connsiteY1401" fmla="*/ 144001 h 773754"/>
                <a:gd name="connsiteX1402" fmla="*/ 1356548 w 1411455"/>
                <a:gd name="connsiteY1402" fmla="*/ 148696 h 773754"/>
                <a:gd name="connsiteX1403" fmla="*/ 1356548 w 1411455"/>
                <a:gd name="connsiteY1403" fmla="*/ 148439 h 773754"/>
                <a:gd name="connsiteX1404" fmla="*/ 1356378 w 1411455"/>
                <a:gd name="connsiteY1404" fmla="*/ 148439 h 773754"/>
                <a:gd name="connsiteX1405" fmla="*/ 1379755 w 1411455"/>
                <a:gd name="connsiteY1405" fmla="*/ 124883 h 773754"/>
                <a:gd name="connsiteX1406" fmla="*/ 1396050 w 1411455"/>
                <a:gd name="connsiteY1406" fmla="*/ 107899 h 773754"/>
                <a:gd name="connsiteX1407" fmla="*/ 1395795 w 1411455"/>
                <a:gd name="connsiteY1407" fmla="*/ 107643 h 773754"/>
                <a:gd name="connsiteX1408" fmla="*/ 1382314 w 1411455"/>
                <a:gd name="connsiteY1408" fmla="*/ 119677 h 773754"/>
                <a:gd name="connsiteX1409" fmla="*/ 1369517 w 1411455"/>
                <a:gd name="connsiteY1409" fmla="*/ 119933 h 773754"/>
                <a:gd name="connsiteX1410" fmla="*/ 1358255 w 1411455"/>
                <a:gd name="connsiteY1410" fmla="*/ 120104 h 773754"/>
                <a:gd name="connsiteX1411" fmla="*/ 1362606 w 1411455"/>
                <a:gd name="connsiteY1411" fmla="*/ 116178 h 773754"/>
                <a:gd name="connsiteX1412" fmla="*/ 1362435 w 1411455"/>
                <a:gd name="connsiteY1412" fmla="*/ 115922 h 773754"/>
                <a:gd name="connsiteX1413" fmla="*/ 1357060 w 1411455"/>
                <a:gd name="connsiteY1413" fmla="*/ 120104 h 773754"/>
                <a:gd name="connsiteX1414" fmla="*/ 1328138 w 1411455"/>
                <a:gd name="connsiteY1414" fmla="*/ 120786 h 773754"/>
                <a:gd name="connsiteX1415" fmla="*/ 1328138 w 1411455"/>
                <a:gd name="connsiteY1415" fmla="*/ 120786 h 773754"/>
                <a:gd name="connsiteX1416" fmla="*/ 1328138 w 1411455"/>
                <a:gd name="connsiteY1416" fmla="*/ 120786 h 773754"/>
                <a:gd name="connsiteX1417" fmla="*/ 1328138 w 1411455"/>
                <a:gd name="connsiteY1417" fmla="*/ 120786 h 773754"/>
                <a:gd name="connsiteX1418" fmla="*/ 1328138 w 1411455"/>
                <a:gd name="connsiteY1418" fmla="*/ 120786 h 773754"/>
                <a:gd name="connsiteX1419" fmla="*/ 1287185 w 1411455"/>
                <a:gd name="connsiteY1419" fmla="*/ 126761 h 773754"/>
                <a:gd name="connsiteX1420" fmla="*/ 1284797 w 1411455"/>
                <a:gd name="connsiteY1420" fmla="*/ 127102 h 773754"/>
                <a:gd name="connsiteX1421" fmla="*/ 1288295 w 1411455"/>
                <a:gd name="connsiteY1421" fmla="*/ 124030 h 773754"/>
                <a:gd name="connsiteX1422" fmla="*/ 1301007 w 1411455"/>
                <a:gd name="connsiteY1422" fmla="*/ 112764 h 773754"/>
                <a:gd name="connsiteX1423" fmla="*/ 1300836 w 1411455"/>
                <a:gd name="connsiteY1423" fmla="*/ 112508 h 773754"/>
                <a:gd name="connsiteX1424" fmla="*/ 1287101 w 1411455"/>
                <a:gd name="connsiteY1424" fmla="*/ 122237 h 773754"/>
                <a:gd name="connsiteX1425" fmla="*/ 1278654 w 1411455"/>
                <a:gd name="connsiteY1425" fmla="*/ 127956 h 773754"/>
                <a:gd name="connsiteX1426" fmla="*/ 1272682 w 1411455"/>
                <a:gd name="connsiteY1426" fmla="*/ 128809 h 773754"/>
                <a:gd name="connsiteX1427" fmla="*/ 1272682 w 1411455"/>
                <a:gd name="connsiteY1427" fmla="*/ 129151 h 773754"/>
                <a:gd name="connsiteX1428" fmla="*/ 1277033 w 1411455"/>
                <a:gd name="connsiteY1428" fmla="*/ 129151 h 773754"/>
                <a:gd name="connsiteX1429" fmla="*/ 1265259 w 1411455"/>
                <a:gd name="connsiteY1429" fmla="*/ 137088 h 773754"/>
                <a:gd name="connsiteX1430" fmla="*/ 1250926 w 1411455"/>
                <a:gd name="connsiteY1430" fmla="*/ 138881 h 773754"/>
                <a:gd name="connsiteX1431" fmla="*/ 1241712 w 1411455"/>
                <a:gd name="connsiteY1431" fmla="*/ 139905 h 773754"/>
                <a:gd name="connsiteX1432" fmla="*/ 1261932 w 1411455"/>
                <a:gd name="connsiteY1432" fmla="*/ 121555 h 773754"/>
                <a:gd name="connsiteX1433" fmla="*/ 1273279 w 1411455"/>
                <a:gd name="connsiteY1433" fmla="*/ 110374 h 773754"/>
                <a:gd name="connsiteX1434" fmla="*/ 1273108 w 1411455"/>
                <a:gd name="connsiteY1434" fmla="*/ 110118 h 773754"/>
                <a:gd name="connsiteX1435" fmla="*/ 1260652 w 1411455"/>
                <a:gd name="connsiteY1435" fmla="*/ 119848 h 773754"/>
                <a:gd name="connsiteX1436" fmla="*/ 1225842 w 1411455"/>
                <a:gd name="connsiteY1436" fmla="*/ 143660 h 773754"/>
                <a:gd name="connsiteX1437" fmla="*/ 1210997 w 1411455"/>
                <a:gd name="connsiteY1437" fmla="*/ 140929 h 773754"/>
                <a:gd name="connsiteX1438" fmla="*/ 1210997 w 1411455"/>
                <a:gd name="connsiteY1438" fmla="*/ 140929 h 773754"/>
                <a:gd name="connsiteX1439" fmla="*/ 1210997 w 1411455"/>
                <a:gd name="connsiteY1439" fmla="*/ 140929 h 773754"/>
                <a:gd name="connsiteX1440" fmla="*/ 1210997 w 1411455"/>
                <a:gd name="connsiteY1440" fmla="*/ 140929 h 773754"/>
                <a:gd name="connsiteX1441" fmla="*/ 1210997 w 1411455"/>
                <a:gd name="connsiteY1441" fmla="*/ 140929 h 773754"/>
                <a:gd name="connsiteX1442" fmla="*/ 1210827 w 1411455"/>
                <a:gd name="connsiteY1442" fmla="*/ 140929 h 773754"/>
                <a:gd name="connsiteX1443" fmla="*/ 1214410 w 1411455"/>
                <a:gd name="connsiteY1443" fmla="*/ 139051 h 773754"/>
                <a:gd name="connsiteX1444" fmla="*/ 1241029 w 1411455"/>
                <a:gd name="connsiteY1444" fmla="*/ 124030 h 773754"/>
                <a:gd name="connsiteX1445" fmla="*/ 1241029 w 1411455"/>
                <a:gd name="connsiteY1445" fmla="*/ 124030 h 773754"/>
                <a:gd name="connsiteX1446" fmla="*/ 1241029 w 1411455"/>
                <a:gd name="connsiteY1446" fmla="*/ 124030 h 773754"/>
                <a:gd name="connsiteX1447" fmla="*/ 1241029 w 1411455"/>
                <a:gd name="connsiteY1447" fmla="*/ 124030 h 773754"/>
                <a:gd name="connsiteX1448" fmla="*/ 1241029 w 1411455"/>
                <a:gd name="connsiteY1448" fmla="*/ 124030 h 773754"/>
                <a:gd name="connsiteX1449" fmla="*/ 1263809 w 1411455"/>
                <a:gd name="connsiteY1449" fmla="*/ 103717 h 773754"/>
                <a:gd name="connsiteX1450" fmla="*/ 1271743 w 1411455"/>
                <a:gd name="connsiteY1450" fmla="*/ 96206 h 773754"/>
                <a:gd name="connsiteX1451" fmla="*/ 1271573 w 1411455"/>
                <a:gd name="connsiteY1451" fmla="*/ 95950 h 773754"/>
                <a:gd name="connsiteX1452" fmla="*/ 1262614 w 1411455"/>
                <a:gd name="connsiteY1452" fmla="*/ 101924 h 773754"/>
                <a:gd name="connsiteX1453" fmla="*/ 1236849 w 1411455"/>
                <a:gd name="connsiteY1453" fmla="*/ 117970 h 773754"/>
                <a:gd name="connsiteX1454" fmla="*/ 1236849 w 1411455"/>
                <a:gd name="connsiteY1454" fmla="*/ 117970 h 773754"/>
                <a:gd name="connsiteX1455" fmla="*/ 1236849 w 1411455"/>
                <a:gd name="connsiteY1455" fmla="*/ 117970 h 773754"/>
                <a:gd name="connsiteX1456" fmla="*/ 1236849 w 1411455"/>
                <a:gd name="connsiteY1456" fmla="*/ 117970 h 773754"/>
                <a:gd name="connsiteX1457" fmla="*/ 1236849 w 1411455"/>
                <a:gd name="connsiteY1457" fmla="*/ 117970 h 773754"/>
                <a:gd name="connsiteX1458" fmla="*/ 1213301 w 1411455"/>
                <a:gd name="connsiteY1458" fmla="*/ 137173 h 773754"/>
                <a:gd name="connsiteX1459" fmla="*/ 1208779 w 1411455"/>
                <a:gd name="connsiteY1459" fmla="*/ 140673 h 773754"/>
                <a:gd name="connsiteX1460" fmla="*/ 1179515 w 1411455"/>
                <a:gd name="connsiteY1460" fmla="*/ 138881 h 773754"/>
                <a:gd name="connsiteX1461" fmla="*/ 1187279 w 1411455"/>
                <a:gd name="connsiteY1461" fmla="*/ 134528 h 773754"/>
                <a:gd name="connsiteX1462" fmla="*/ 1215519 w 1411455"/>
                <a:gd name="connsiteY1462" fmla="*/ 118909 h 773754"/>
                <a:gd name="connsiteX1463" fmla="*/ 1236166 w 1411455"/>
                <a:gd name="connsiteY1463" fmla="*/ 112935 h 773754"/>
                <a:gd name="connsiteX1464" fmla="*/ 1248281 w 1411455"/>
                <a:gd name="connsiteY1464" fmla="*/ 108326 h 773754"/>
                <a:gd name="connsiteX1465" fmla="*/ 1248195 w 1411455"/>
                <a:gd name="connsiteY1465" fmla="*/ 107984 h 773754"/>
                <a:gd name="connsiteX1466" fmla="*/ 1241967 w 1411455"/>
                <a:gd name="connsiteY1466" fmla="*/ 109521 h 773754"/>
                <a:gd name="connsiteX1467" fmla="*/ 1235654 w 1411455"/>
                <a:gd name="connsiteY1467" fmla="*/ 110801 h 773754"/>
                <a:gd name="connsiteX1468" fmla="*/ 1225416 w 1411455"/>
                <a:gd name="connsiteY1468" fmla="*/ 112337 h 773754"/>
                <a:gd name="connsiteX1469" fmla="*/ 1250158 w 1411455"/>
                <a:gd name="connsiteY1469" fmla="*/ 93646 h 773754"/>
                <a:gd name="connsiteX1470" fmla="*/ 1260908 w 1411455"/>
                <a:gd name="connsiteY1470" fmla="*/ 85623 h 773754"/>
                <a:gd name="connsiteX1471" fmla="*/ 1260737 w 1411455"/>
                <a:gd name="connsiteY1471" fmla="*/ 85367 h 773754"/>
                <a:gd name="connsiteX1472" fmla="*/ 1249049 w 1411455"/>
                <a:gd name="connsiteY1472" fmla="*/ 91853 h 773754"/>
                <a:gd name="connsiteX1473" fmla="*/ 1216201 w 1411455"/>
                <a:gd name="connsiteY1473" fmla="*/ 110118 h 773754"/>
                <a:gd name="connsiteX1474" fmla="*/ 1216201 w 1411455"/>
                <a:gd name="connsiteY1474" fmla="*/ 110118 h 773754"/>
                <a:gd name="connsiteX1475" fmla="*/ 1216201 w 1411455"/>
                <a:gd name="connsiteY1475" fmla="*/ 110118 h 773754"/>
                <a:gd name="connsiteX1476" fmla="*/ 1216201 w 1411455"/>
                <a:gd name="connsiteY1476" fmla="*/ 110118 h 773754"/>
                <a:gd name="connsiteX1477" fmla="*/ 1216201 w 1411455"/>
                <a:gd name="connsiteY1477" fmla="*/ 110118 h 773754"/>
                <a:gd name="connsiteX1478" fmla="*/ 1211253 w 1411455"/>
                <a:gd name="connsiteY1478" fmla="*/ 113703 h 773754"/>
                <a:gd name="connsiteX1479" fmla="*/ 1200162 w 1411455"/>
                <a:gd name="connsiteY1479" fmla="*/ 114300 h 773754"/>
                <a:gd name="connsiteX1480" fmla="*/ 1200162 w 1411455"/>
                <a:gd name="connsiteY1480" fmla="*/ 114300 h 773754"/>
                <a:gd name="connsiteX1481" fmla="*/ 1200077 w 1411455"/>
                <a:gd name="connsiteY1481" fmla="*/ 114300 h 773754"/>
                <a:gd name="connsiteX1482" fmla="*/ 1199991 w 1411455"/>
                <a:gd name="connsiteY1482" fmla="*/ 114300 h 773754"/>
                <a:gd name="connsiteX1483" fmla="*/ 1199991 w 1411455"/>
                <a:gd name="connsiteY1483" fmla="*/ 114300 h 773754"/>
                <a:gd name="connsiteX1484" fmla="*/ 1182245 w 1411455"/>
                <a:gd name="connsiteY1484" fmla="*/ 116178 h 773754"/>
                <a:gd name="connsiteX1485" fmla="*/ 1164244 w 1411455"/>
                <a:gd name="connsiteY1485" fmla="*/ 116775 h 773754"/>
                <a:gd name="connsiteX1486" fmla="*/ 1163134 w 1411455"/>
                <a:gd name="connsiteY1486" fmla="*/ 116775 h 773754"/>
                <a:gd name="connsiteX1487" fmla="*/ 1153920 w 1411455"/>
                <a:gd name="connsiteY1487" fmla="*/ 103546 h 773754"/>
                <a:gd name="connsiteX1488" fmla="*/ 1174396 w 1411455"/>
                <a:gd name="connsiteY1488" fmla="*/ 101839 h 773754"/>
                <a:gd name="connsiteX1489" fmla="*/ 1174396 w 1411455"/>
                <a:gd name="connsiteY1489" fmla="*/ 101839 h 773754"/>
                <a:gd name="connsiteX1490" fmla="*/ 1174396 w 1411455"/>
                <a:gd name="connsiteY1490" fmla="*/ 101839 h 773754"/>
                <a:gd name="connsiteX1491" fmla="*/ 1174396 w 1411455"/>
                <a:gd name="connsiteY1491" fmla="*/ 101839 h 773754"/>
                <a:gd name="connsiteX1492" fmla="*/ 1174396 w 1411455"/>
                <a:gd name="connsiteY1492" fmla="*/ 101839 h 773754"/>
                <a:gd name="connsiteX1493" fmla="*/ 1213898 w 1411455"/>
                <a:gd name="connsiteY1493" fmla="*/ 93731 h 773754"/>
                <a:gd name="connsiteX1494" fmla="*/ 1227975 w 1411455"/>
                <a:gd name="connsiteY1494" fmla="*/ 90829 h 773754"/>
                <a:gd name="connsiteX1495" fmla="*/ 1227975 w 1411455"/>
                <a:gd name="connsiteY1495" fmla="*/ 90488 h 773754"/>
                <a:gd name="connsiteX1496" fmla="*/ 1213727 w 1411455"/>
                <a:gd name="connsiteY1496" fmla="*/ 91512 h 773754"/>
                <a:gd name="connsiteX1497" fmla="*/ 1173543 w 1411455"/>
                <a:gd name="connsiteY1497" fmla="*/ 94499 h 773754"/>
                <a:gd name="connsiteX1498" fmla="*/ 1173543 w 1411455"/>
                <a:gd name="connsiteY1498" fmla="*/ 94499 h 773754"/>
                <a:gd name="connsiteX1499" fmla="*/ 1173458 w 1411455"/>
                <a:gd name="connsiteY1499" fmla="*/ 94499 h 773754"/>
                <a:gd name="connsiteX1500" fmla="*/ 1173373 w 1411455"/>
                <a:gd name="connsiteY1500" fmla="*/ 94499 h 773754"/>
                <a:gd name="connsiteX1501" fmla="*/ 1173373 w 1411455"/>
                <a:gd name="connsiteY1501" fmla="*/ 94499 h 773754"/>
                <a:gd name="connsiteX1502" fmla="*/ 1150763 w 1411455"/>
                <a:gd name="connsiteY1502" fmla="*/ 99023 h 773754"/>
                <a:gd name="connsiteX1503" fmla="*/ 1149313 w 1411455"/>
                <a:gd name="connsiteY1503" fmla="*/ 97060 h 773754"/>
                <a:gd name="connsiteX1504" fmla="*/ 1157333 w 1411455"/>
                <a:gd name="connsiteY1504" fmla="*/ 92280 h 773754"/>
                <a:gd name="connsiteX1505" fmla="*/ 1160831 w 1411455"/>
                <a:gd name="connsiteY1505" fmla="*/ 90232 h 773754"/>
                <a:gd name="connsiteX1506" fmla="*/ 1160745 w 1411455"/>
                <a:gd name="connsiteY1506" fmla="*/ 89890 h 773754"/>
                <a:gd name="connsiteX1507" fmla="*/ 1156736 w 1411455"/>
                <a:gd name="connsiteY1507" fmla="*/ 90146 h 773754"/>
                <a:gd name="connsiteX1508" fmla="*/ 1145388 w 1411455"/>
                <a:gd name="connsiteY1508" fmla="*/ 90914 h 773754"/>
                <a:gd name="connsiteX1509" fmla="*/ 1145388 w 1411455"/>
                <a:gd name="connsiteY1509" fmla="*/ 90914 h 773754"/>
                <a:gd name="connsiteX1510" fmla="*/ 1145388 w 1411455"/>
                <a:gd name="connsiteY1510" fmla="*/ 90914 h 773754"/>
                <a:gd name="connsiteX1511" fmla="*/ 1145388 w 1411455"/>
                <a:gd name="connsiteY1511" fmla="*/ 90914 h 773754"/>
                <a:gd name="connsiteX1512" fmla="*/ 1145388 w 1411455"/>
                <a:gd name="connsiteY1512" fmla="*/ 90914 h 773754"/>
                <a:gd name="connsiteX1513" fmla="*/ 1145047 w 1411455"/>
                <a:gd name="connsiteY1513" fmla="*/ 91085 h 773754"/>
                <a:gd name="connsiteX1514" fmla="*/ 1123632 w 1411455"/>
                <a:gd name="connsiteY1514" fmla="*/ 62664 h 773754"/>
                <a:gd name="connsiteX1515" fmla="*/ 1129860 w 1411455"/>
                <a:gd name="connsiteY1515" fmla="*/ 58909 h 773754"/>
                <a:gd name="connsiteX1516" fmla="*/ 1107507 w 1411455"/>
                <a:gd name="connsiteY1516" fmla="*/ 67358 h 773754"/>
                <a:gd name="connsiteX1517" fmla="*/ 1133444 w 1411455"/>
                <a:gd name="connsiteY1517" fmla="*/ 97913 h 773754"/>
                <a:gd name="connsiteX1518" fmla="*/ 1131652 w 1411455"/>
                <a:gd name="connsiteY1518" fmla="*/ 98937 h 773754"/>
                <a:gd name="connsiteX1519" fmla="*/ 1131738 w 1411455"/>
                <a:gd name="connsiteY1519" fmla="*/ 99279 h 773754"/>
                <a:gd name="connsiteX1520" fmla="*/ 1134297 w 1411455"/>
                <a:gd name="connsiteY1520" fmla="*/ 99108 h 773754"/>
                <a:gd name="connsiteX1521" fmla="*/ 1136430 w 1411455"/>
                <a:gd name="connsiteY1521" fmla="*/ 102266 h 773754"/>
                <a:gd name="connsiteX1522" fmla="*/ 1133444 w 1411455"/>
                <a:gd name="connsiteY1522" fmla="*/ 102863 h 773754"/>
                <a:gd name="connsiteX1523" fmla="*/ 1119452 w 1411455"/>
                <a:gd name="connsiteY1523" fmla="*/ 105765 h 773754"/>
                <a:gd name="connsiteX1524" fmla="*/ 1119452 w 1411455"/>
                <a:gd name="connsiteY1524" fmla="*/ 106106 h 773754"/>
                <a:gd name="connsiteX1525" fmla="*/ 1133785 w 1411455"/>
                <a:gd name="connsiteY1525" fmla="*/ 104997 h 773754"/>
                <a:gd name="connsiteX1526" fmla="*/ 1138051 w 1411455"/>
                <a:gd name="connsiteY1526" fmla="*/ 104741 h 773754"/>
                <a:gd name="connsiteX1527" fmla="*/ 1156309 w 1411455"/>
                <a:gd name="connsiteY1527" fmla="*/ 134698 h 773754"/>
                <a:gd name="connsiteX1528" fmla="*/ 1148460 w 1411455"/>
                <a:gd name="connsiteY1528" fmla="*/ 138454 h 773754"/>
                <a:gd name="connsiteX1529" fmla="*/ 1113736 w 1411455"/>
                <a:gd name="connsiteY1529" fmla="*/ 152792 h 773754"/>
                <a:gd name="connsiteX1530" fmla="*/ 1112627 w 1411455"/>
                <a:gd name="connsiteY1530" fmla="*/ 150744 h 773754"/>
                <a:gd name="connsiteX1531" fmla="*/ 1106142 w 1411455"/>
                <a:gd name="connsiteY1531" fmla="*/ 139649 h 773754"/>
                <a:gd name="connsiteX1532" fmla="*/ 1109128 w 1411455"/>
                <a:gd name="connsiteY1532" fmla="*/ 137856 h 773754"/>
                <a:gd name="connsiteX1533" fmla="*/ 1116893 w 1411455"/>
                <a:gd name="connsiteY1533" fmla="*/ 133162 h 773754"/>
                <a:gd name="connsiteX1534" fmla="*/ 1116722 w 1411455"/>
                <a:gd name="connsiteY1534" fmla="*/ 132906 h 773754"/>
                <a:gd name="connsiteX1535" fmla="*/ 1108190 w 1411455"/>
                <a:gd name="connsiteY1535" fmla="*/ 135893 h 773754"/>
                <a:gd name="connsiteX1536" fmla="*/ 1104521 w 1411455"/>
                <a:gd name="connsiteY1536" fmla="*/ 137003 h 773754"/>
                <a:gd name="connsiteX1537" fmla="*/ 1081230 w 1411455"/>
                <a:gd name="connsiteY1537" fmla="*/ 98255 h 773754"/>
                <a:gd name="connsiteX1538" fmla="*/ 1069883 w 1411455"/>
                <a:gd name="connsiteY1538" fmla="*/ 80161 h 773754"/>
                <a:gd name="connsiteX1539" fmla="*/ 1107507 w 1411455"/>
                <a:gd name="connsiteY1539" fmla="*/ 67358 h 773754"/>
                <a:gd name="connsiteX1540" fmla="*/ 1061351 w 1411455"/>
                <a:gd name="connsiteY1540" fmla="*/ 83575 h 773754"/>
                <a:gd name="connsiteX1541" fmla="*/ 1097866 w 1411455"/>
                <a:gd name="connsiteY1541" fmla="*/ 139051 h 773754"/>
                <a:gd name="connsiteX1542" fmla="*/ 1084131 w 1411455"/>
                <a:gd name="connsiteY1542" fmla="*/ 143233 h 773754"/>
                <a:gd name="connsiteX1543" fmla="*/ 1084131 w 1411455"/>
                <a:gd name="connsiteY1543" fmla="*/ 143233 h 773754"/>
                <a:gd name="connsiteX1544" fmla="*/ 1084131 w 1411455"/>
                <a:gd name="connsiteY1544" fmla="*/ 143233 h 773754"/>
                <a:gd name="connsiteX1545" fmla="*/ 1084131 w 1411455"/>
                <a:gd name="connsiteY1545" fmla="*/ 143233 h 773754"/>
                <a:gd name="connsiteX1546" fmla="*/ 1084131 w 1411455"/>
                <a:gd name="connsiteY1546" fmla="*/ 143233 h 773754"/>
                <a:gd name="connsiteX1547" fmla="*/ 1068432 w 1411455"/>
                <a:gd name="connsiteY1547" fmla="*/ 150829 h 773754"/>
                <a:gd name="connsiteX1548" fmla="*/ 1062034 w 1411455"/>
                <a:gd name="connsiteY1548" fmla="*/ 139819 h 773754"/>
                <a:gd name="connsiteX1549" fmla="*/ 1065702 w 1411455"/>
                <a:gd name="connsiteY1549" fmla="*/ 138795 h 773754"/>
                <a:gd name="connsiteX1550" fmla="*/ 1065702 w 1411455"/>
                <a:gd name="connsiteY1550" fmla="*/ 138795 h 773754"/>
                <a:gd name="connsiteX1551" fmla="*/ 1065702 w 1411455"/>
                <a:gd name="connsiteY1551" fmla="*/ 138795 h 773754"/>
                <a:gd name="connsiteX1552" fmla="*/ 1065702 w 1411455"/>
                <a:gd name="connsiteY1552" fmla="*/ 138795 h 773754"/>
                <a:gd name="connsiteX1553" fmla="*/ 1065702 w 1411455"/>
                <a:gd name="connsiteY1553" fmla="*/ 138795 h 773754"/>
                <a:gd name="connsiteX1554" fmla="*/ 1081145 w 1411455"/>
                <a:gd name="connsiteY1554" fmla="*/ 130516 h 773754"/>
                <a:gd name="connsiteX1555" fmla="*/ 1086861 w 1411455"/>
                <a:gd name="connsiteY1555" fmla="*/ 127785 h 773754"/>
                <a:gd name="connsiteX1556" fmla="*/ 1086775 w 1411455"/>
                <a:gd name="connsiteY1556" fmla="*/ 127444 h 773754"/>
                <a:gd name="connsiteX1557" fmla="*/ 1080547 w 1411455"/>
                <a:gd name="connsiteY1557" fmla="*/ 128383 h 773754"/>
                <a:gd name="connsiteX1558" fmla="*/ 1063057 w 1411455"/>
                <a:gd name="connsiteY1558" fmla="*/ 131882 h 773754"/>
                <a:gd name="connsiteX1559" fmla="*/ 1063057 w 1411455"/>
                <a:gd name="connsiteY1559" fmla="*/ 131882 h 773754"/>
                <a:gd name="connsiteX1560" fmla="*/ 1063057 w 1411455"/>
                <a:gd name="connsiteY1560" fmla="*/ 131882 h 773754"/>
                <a:gd name="connsiteX1561" fmla="*/ 1063057 w 1411455"/>
                <a:gd name="connsiteY1561" fmla="*/ 131882 h 773754"/>
                <a:gd name="connsiteX1562" fmla="*/ 1063057 w 1411455"/>
                <a:gd name="connsiteY1562" fmla="*/ 131882 h 773754"/>
                <a:gd name="connsiteX1563" fmla="*/ 1058877 w 1411455"/>
                <a:gd name="connsiteY1563" fmla="*/ 134186 h 773754"/>
                <a:gd name="connsiteX1564" fmla="*/ 1056061 w 1411455"/>
                <a:gd name="connsiteY1564" fmla="*/ 129407 h 773754"/>
                <a:gd name="connsiteX1565" fmla="*/ 1035244 w 1411455"/>
                <a:gd name="connsiteY1565" fmla="*/ 102266 h 773754"/>
                <a:gd name="connsiteX1566" fmla="*/ 1031490 w 1411455"/>
                <a:gd name="connsiteY1566" fmla="*/ 97828 h 773754"/>
                <a:gd name="connsiteX1567" fmla="*/ 1061522 w 1411455"/>
                <a:gd name="connsiteY1567" fmla="*/ 83319 h 773754"/>
                <a:gd name="connsiteX1568" fmla="*/ 1018948 w 1411455"/>
                <a:gd name="connsiteY1568" fmla="*/ 104058 h 773754"/>
                <a:gd name="connsiteX1569" fmla="*/ 1041045 w 1411455"/>
                <a:gd name="connsiteY1569" fmla="*/ 127188 h 773754"/>
                <a:gd name="connsiteX1570" fmla="*/ 1049918 w 1411455"/>
                <a:gd name="connsiteY1570" fmla="*/ 139905 h 773754"/>
                <a:gd name="connsiteX1571" fmla="*/ 1047615 w 1411455"/>
                <a:gd name="connsiteY1571" fmla="*/ 141441 h 773754"/>
                <a:gd name="connsiteX1572" fmla="*/ 1042410 w 1411455"/>
                <a:gd name="connsiteY1572" fmla="*/ 145026 h 773754"/>
                <a:gd name="connsiteX1573" fmla="*/ 1042581 w 1411455"/>
                <a:gd name="connsiteY1573" fmla="*/ 145282 h 773754"/>
                <a:gd name="connsiteX1574" fmla="*/ 1048553 w 1411455"/>
                <a:gd name="connsiteY1574" fmla="*/ 143319 h 773754"/>
                <a:gd name="connsiteX1575" fmla="*/ 1051710 w 1411455"/>
                <a:gd name="connsiteY1575" fmla="*/ 142465 h 773754"/>
                <a:gd name="connsiteX1576" fmla="*/ 1060156 w 1411455"/>
                <a:gd name="connsiteY1576" fmla="*/ 154585 h 773754"/>
                <a:gd name="connsiteX1577" fmla="*/ 1052905 w 1411455"/>
                <a:gd name="connsiteY1577" fmla="*/ 157742 h 773754"/>
                <a:gd name="connsiteX1578" fmla="*/ 1052990 w 1411455"/>
                <a:gd name="connsiteY1578" fmla="*/ 158084 h 773754"/>
                <a:gd name="connsiteX1579" fmla="*/ 1061351 w 1411455"/>
                <a:gd name="connsiteY1579" fmla="*/ 156291 h 773754"/>
                <a:gd name="connsiteX1580" fmla="*/ 1072271 w 1411455"/>
                <a:gd name="connsiteY1580" fmla="*/ 172081 h 773754"/>
                <a:gd name="connsiteX1581" fmla="*/ 1065190 w 1411455"/>
                <a:gd name="connsiteY1581" fmla="*/ 175068 h 773754"/>
                <a:gd name="connsiteX1582" fmla="*/ 1065276 w 1411455"/>
                <a:gd name="connsiteY1582" fmla="*/ 175410 h 773754"/>
                <a:gd name="connsiteX1583" fmla="*/ 1073125 w 1411455"/>
                <a:gd name="connsiteY1583" fmla="*/ 173276 h 773754"/>
                <a:gd name="connsiteX1584" fmla="*/ 1086520 w 1411455"/>
                <a:gd name="connsiteY1584" fmla="*/ 192906 h 773754"/>
                <a:gd name="connsiteX1585" fmla="*/ 1082936 w 1411455"/>
                <a:gd name="connsiteY1585" fmla="*/ 194954 h 773754"/>
                <a:gd name="connsiteX1586" fmla="*/ 1070053 w 1411455"/>
                <a:gd name="connsiteY1586" fmla="*/ 197515 h 773754"/>
                <a:gd name="connsiteX1587" fmla="*/ 1070053 w 1411455"/>
                <a:gd name="connsiteY1587" fmla="*/ 197856 h 773754"/>
                <a:gd name="connsiteX1588" fmla="*/ 1083875 w 1411455"/>
                <a:gd name="connsiteY1588" fmla="*/ 196917 h 773754"/>
                <a:gd name="connsiteX1589" fmla="*/ 1088055 w 1411455"/>
                <a:gd name="connsiteY1589" fmla="*/ 195296 h 773754"/>
                <a:gd name="connsiteX1590" fmla="*/ 1097696 w 1411455"/>
                <a:gd name="connsiteY1590" fmla="*/ 212963 h 773754"/>
                <a:gd name="connsiteX1591" fmla="*/ 1095563 w 1411455"/>
                <a:gd name="connsiteY1591" fmla="*/ 213902 h 773754"/>
                <a:gd name="connsiteX1592" fmla="*/ 1095563 w 1411455"/>
                <a:gd name="connsiteY1592" fmla="*/ 213902 h 773754"/>
                <a:gd name="connsiteX1593" fmla="*/ 1095478 w 1411455"/>
                <a:gd name="connsiteY1593" fmla="*/ 213902 h 773754"/>
                <a:gd name="connsiteX1594" fmla="*/ 1095392 w 1411455"/>
                <a:gd name="connsiteY1594" fmla="*/ 213902 h 773754"/>
                <a:gd name="connsiteX1595" fmla="*/ 1095392 w 1411455"/>
                <a:gd name="connsiteY1595" fmla="*/ 213902 h 773754"/>
                <a:gd name="connsiteX1596" fmla="*/ 1067750 w 1411455"/>
                <a:gd name="connsiteY1596" fmla="*/ 228240 h 773754"/>
                <a:gd name="connsiteX1597" fmla="*/ 1007516 w 1411455"/>
                <a:gd name="connsiteY1597" fmla="*/ 142294 h 773754"/>
                <a:gd name="connsiteX1598" fmla="*/ 988063 w 1411455"/>
                <a:gd name="connsiteY1598" fmla="*/ 120530 h 773754"/>
                <a:gd name="connsiteX1599" fmla="*/ 1019033 w 1411455"/>
                <a:gd name="connsiteY1599" fmla="*/ 103802 h 773754"/>
                <a:gd name="connsiteX1600" fmla="*/ 193163 w 1411455"/>
                <a:gd name="connsiteY1600" fmla="*/ 523973 h 773754"/>
                <a:gd name="connsiteX1601" fmla="*/ 234456 w 1411455"/>
                <a:gd name="connsiteY1601" fmla="*/ 496320 h 773754"/>
                <a:gd name="connsiteX1602" fmla="*/ 334277 w 1411455"/>
                <a:gd name="connsiteY1602" fmla="*/ 439734 h 773754"/>
                <a:gd name="connsiteX1603" fmla="*/ 572569 w 1411455"/>
                <a:gd name="connsiteY1603" fmla="*/ 320417 h 773754"/>
                <a:gd name="connsiteX1604" fmla="*/ 833810 w 1411455"/>
                <a:gd name="connsiteY1604" fmla="*/ 195722 h 773754"/>
                <a:gd name="connsiteX1605" fmla="*/ 967673 w 1411455"/>
                <a:gd name="connsiteY1605" fmla="*/ 129919 h 773754"/>
                <a:gd name="connsiteX1606" fmla="*/ 974072 w 1411455"/>
                <a:gd name="connsiteY1606" fmla="*/ 125822 h 773754"/>
                <a:gd name="connsiteX1607" fmla="*/ 979276 w 1411455"/>
                <a:gd name="connsiteY1607" fmla="*/ 129236 h 773754"/>
                <a:gd name="connsiteX1608" fmla="*/ 1011184 w 1411455"/>
                <a:gd name="connsiteY1608" fmla="*/ 163888 h 773754"/>
                <a:gd name="connsiteX1609" fmla="*/ 1047956 w 1411455"/>
                <a:gd name="connsiteY1609" fmla="*/ 221498 h 773754"/>
                <a:gd name="connsiteX1610" fmla="*/ 1052905 w 1411455"/>
                <a:gd name="connsiteY1610" fmla="*/ 235324 h 773754"/>
                <a:gd name="connsiteX1611" fmla="*/ 1044885 w 1411455"/>
                <a:gd name="connsiteY1611" fmla="*/ 238823 h 773754"/>
                <a:gd name="connsiteX1612" fmla="*/ 1044970 w 1411455"/>
                <a:gd name="connsiteY1612" fmla="*/ 239080 h 773754"/>
                <a:gd name="connsiteX1613" fmla="*/ 1053331 w 1411455"/>
                <a:gd name="connsiteY1613" fmla="*/ 236604 h 773754"/>
                <a:gd name="connsiteX1614" fmla="*/ 1067921 w 1411455"/>
                <a:gd name="connsiteY1614" fmla="*/ 290630 h 773754"/>
                <a:gd name="connsiteX1615" fmla="*/ 1041131 w 1411455"/>
                <a:gd name="connsiteY1615" fmla="*/ 293190 h 773754"/>
                <a:gd name="connsiteX1616" fmla="*/ 1041131 w 1411455"/>
                <a:gd name="connsiteY1616" fmla="*/ 293190 h 773754"/>
                <a:gd name="connsiteX1617" fmla="*/ 1040960 w 1411455"/>
                <a:gd name="connsiteY1617" fmla="*/ 293190 h 773754"/>
                <a:gd name="connsiteX1618" fmla="*/ 1040789 w 1411455"/>
                <a:gd name="connsiteY1618" fmla="*/ 293190 h 773754"/>
                <a:gd name="connsiteX1619" fmla="*/ 1040789 w 1411455"/>
                <a:gd name="connsiteY1619" fmla="*/ 293190 h 773754"/>
                <a:gd name="connsiteX1620" fmla="*/ 1023555 w 1411455"/>
                <a:gd name="connsiteY1620" fmla="*/ 295836 h 773754"/>
                <a:gd name="connsiteX1621" fmla="*/ 1026798 w 1411455"/>
                <a:gd name="connsiteY1621" fmla="*/ 293788 h 773754"/>
                <a:gd name="connsiteX1622" fmla="*/ 1052307 w 1411455"/>
                <a:gd name="connsiteY1622" fmla="*/ 278084 h 773754"/>
                <a:gd name="connsiteX1623" fmla="*/ 1052137 w 1411455"/>
                <a:gd name="connsiteY1623" fmla="*/ 277828 h 773754"/>
                <a:gd name="connsiteX1624" fmla="*/ 1025859 w 1411455"/>
                <a:gd name="connsiteY1624" fmla="*/ 291910 h 773754"/>
                <a:gd name="connsiteX1625" fmla="*/ 1016218 w 1411455"/>
                <a:gd name="connsiteY1625" fmla="*/ 297031 h 773754"/>
                <a:gd name="connsiteX1626" fmla="*/ 982006 w 1411455"/>
                <a:gd name="connsiteY1626" fmla="*/ 302237 h 773754"/>
                <a:gd name="connsiteX1627" fmla="*/ 1009222 w 1411455"/>
                <a:gd name="connsiteY1627" fmla="*/ 284570 h 773754"/>
                <a:gd name="connsiteX1628" fmla="*/ 1035756 w 1411455"/>
                <a:gd name="connsiteY1628" fmla="*/ 267244 h 773754"/>
                <a:gd name="connsiteX1629" fmla="*/ 1035585 w 1411455"/>
                <a:gd name="connsiteY1629" fmla="*/ 266988 h 773754"/>
                <a:gd name="connsiteX1630" fmla="*/ 1008198 w 1411455"/>
                <a:gd name="connsiteY1630" fmla="*/ 282607 h 773754"/>
                <a:gd name="connsiteX1631" fmla="*/ 970061 w 1411455"/>
                <a:gd name="connsiteY1631" fmla="*/ 304030 h 773754"/>
                <a:gd name="connsiteX1632" fmla="*/ 949670 w 1411455"/>
                <a:gd name="connsiteY1632" fmla="*/ 306846 h 773754"/>
                <a:gd name="connsiteX1633" fmla="*/ 949670 w 1411455"/>
                <a:gd name="connsiteY1633" fmla="*/ 307188 h 773754"/>
                <a:gd name="connsiteX1634" fmla="*/ 966222 w 1411455"/>
                <a:gd name="connsiteY1634" fmla="*/ 306163 h 773754"/>
                <a:gd name="connsiteX1635" fmla="*/ 930730 w 1411455"/>
                <a:gd name="connsiteY1635" fmla="*/ 326050 h 773754"/>
                <a:gd name="connsiteX1636" fmla="*/ 930730 w 1411455"/>
                <a:gd name="connsiteY1636" fmla="*/ 326050 h 773754"/>
                <a:gd name="connsiteX1637" fmla="*/ 930559 w 1411455"/>
                <a:gd name="connsiteY1637" fmla="*/ 326135 h 773754"/>
                <a:gd name="connsiteX1638" fmla="*/ 930389 w 1411455"/>
                <a:gd name="connsiteY1638" fmla="*/ 326135 h 773754"/>
                <a:gd name="connsiteX1639" fmla="*/ 930389 w 1411455"/>
                <a:gd name="connsiteY1639" fmla="*/ 326220 h 773754"/>
                <a:gd name="connsiteX1640" fmla="*/ 917421 w 1411455"/>
                <a:gd name="connsiteY1640" fmla="*/ 334243 h 773754"/>
                <a:gd name="connsiteX1641" fmla="*/ 904026 w 1411455"/>
                <a:gd name="connsiteY1641" fmla="*/ 337657 h 773754"/>
                <a:gd name="connsiteX1642" fmla="*/ 904026 w 1411455"/>
                <a:gd name="connsiteY1642" fmla="*/ 337998 h 773754"/>
                <a:gd name="connsiteX1643" fmla="*/ 914520 w 1411455"/>
                <a:gd name="connsiteY1643" fmla="*/ 336035 h 773754"/>
                <a:gd name="connsiteX1644" fmla="*/ 891911 w 1411455"/>
                <a:gd name="connsiteY1644" fmla="*/ 350118 h 773754"/>
                <a:gd name="connsiteX1645" fmla="*/ 870837 w 1411455"/>
                <a:gd name="connsiteY1645" fmla="*/ 355836 h 773754"/>
                <a:gd name="connsiteX1646" fmla="*/ 870837 w 1411455"/>
                <a:gd name="connsiteY1646" fmla="*/ 356178 h 773754"/>
                <a:gd name="connsiteX1647" fmla="*/ 887133 w 1411455"/>
                <a:gd name="connsiteY1647" fmla="*/ 353105 h 773754"/>
                <a:gd name="connsiteX1648" fmla="*/ 855224 w 1411455"/>
                <a:gd name="connsiteY1648" fmla="*/ 372991 h 773754"/>
                <a:gd name="connsiteX1649" fmla="*/ 848143 w 1411455"/>
                <a:gd name="connsiteY1649" fmla="*/ 374869 h 773754"/>
                <a:gd name="connsiteX1650" fmla="*/ 820756 w 1411455"/>
                <a:gd name="connsiteY1650" fmla="*/ 382209 h 773754"/>
                <a:gd name="connsiteX1651" fmla="*/ 820756 w 1411455"/>
                <a:gd name="connsiteY1651" fmla="*/ 382550 h 773754"/>
                <a:gd name="connsiteX1652" fmla="*/ 848570 w 1411455"/>
                <a:gd name="connsiteY1652" fmla="*/ 377003 h 773754"/>
                <a:gd name="connsiteX1653" fmla="*/ 838588 w 1411455"/>
                <a:gd name="connsiteY1653" fmla="*/ 383148 h 773754"/>
                <a:gd name="connsiteX1654" fmla="*/ 821353 w 1411455"/>
                <a:gd name="connsiteY1654" fmla="*/ 391341 h 773754"/>
                <a:gd name="connsiteX1655" fmla="*/ 775624 w 1411455"/>
                <a:gd name="connsiteY1655" fmla="*/ 403717 h 773754"/>
                <a:gd name="connsiteX1656" fmla="*/ 765471 w 1411455"/>
                <a:gd name="connsiteY1656" fmla="*/ 406448 h 773754"/>
                <a:gd name="connsiteX1657" fmla="*/ 771613 w 1411455"/>
                <a:gd name="connsiteY1657" fmla="*/ 403290 h 773754"/>
                <a:gd name="connsiteX1658" fmla="*/ 771613 w 1411455"/>
                <a:gd name="connsiteY1658" fmla="*/ 403290 h 773754"/>
                <a:gd name="connsiteX1659" fmla="*/ 771613 w 1411455"/>
                <a:gd name="connsiteY1659" fmla="*/ 403290 h 773754"/>
                <a:gd name="connsiteX1660" fmla="*/ 771613 w 1411455"/>
                <a:gd name="connsiteY1660" fmla="*/ 403290 h 773754"/>
                <a:gd name="connsiteX1661" fmla="*/ 771613 w 1411455"/>
                <a:gd name="connsiteY1661" fmla="*/ 403290 h 773754"/>
                <a:gd name="connsiteX1662" fmla="*/ 834407 w 1411455"/>
                <a:gd name="connsiteY1662" fmla="*/ 365737 h 773754"/>
                <a:gd name="connsiteX1663" fmla="*/ 836967 w 1411455"/>
                <a:gd name="connsiteY1663" fmla="*/ 364200 h 773754"/>
                <a:gd name="connsiteX1664" fmla="*/ 832445 w 1411455"/>
                <a:gd name="connsiteY1664" fmla="*/ 368468 h 773754"/>
                <a:gd name="connsiteX1665" fmla="*/ 832615 w 1411455"/>
                <a:gd name="connsiteY1665" fmla="*/ 368724 h 773754"/>
                <a:gd name="connsiteX1666" fmla="*/ 845413 w 1411455"/>
                <a:gd name="connsiteY1666" fmla="*/ 359165 h 773754"/>
                <a:gd name="connsiteX1667" fmla="*/ 856845 w 1411455"/>
                <a:gd name="connsiteY1667" fmla="*/ 352337 h 773754"/>
                <a:gd name="connsiteX1668" fmla="*/ 856675 w 1411455"/>
                <a:gd name="connsiteY1668" fmla="*/ 352081 h 773754"/>
                <a:gd name="connsiteX1669" fmla="*/ 852494 w 1411455"/>
                <a:gd name="connsiteY1669" fmla="*/ 354214 h 773754"/>
                <a:gd name="connsiteX1670" fmla="*/ 869814 w 1411455"/>
                <a:gd name="connsiteY1670" fmla="*/ 342522 h 773754"/>
                <a:gd name="connsiteX1671" fmla="*/ 871947 w 1411455"/>
                <a:gd name="connsiteY1671" fmla="*/ 341498 h 773754"/>
                <a:gd name="connsiteX1672" fmla="*/ 991391 w 1411455"/>
                <a:gd name="connsiteY1672" fmla="*/ 286960 h 773754"/>
                <a:gd name="connsiteX1673" fmla="*/ 1032940 w 1411455"/>
                <a:gd name="connsiteY1673" fmla="*/ 264769 h 773754"/>
                <a:gd name="connsiteX1674" fmla="*/ 1042837 w 1411455"/>
                <a:gd name="connsiteY1674" fmla="*/ 256832 h 773754"/>
                <a:gd name="connsiteX1675" fmla="*/ 1034902 w 1411455"/>
                <a:gd name="connsiteY1675" fmla="*/ 249236 h 773754"/>
                <a:gd name="connsiteX1676" fmla="*/ 1026541 w 1411455"/>
                <a:gd name="connsiteY1676" fmla="*/ 252138 h 773754"/>
                <a:gd name="connsiteX1677" fmla="*/ 931839 w 1411455"/>
                <a:gd name="connsiteY1677" fmla="*/ 298909 h 773754"/>
                <a:gd name="connsiteX1678" fmla="*/ 934313 w 1411455"/>
                <a:gd name="connsiteY1678" fmla="*/ 297287 h 773754"/>
                <a:gd name="connsiteX1679" fmla="*/ 934143 w 1411455"/>
                <a:gd name="connsiteY1679" fmla="*/ 297031 h 773754"/>
                <a:gd name="connsiteX1680" fmla="*/ 919639 w 1411455"/>
                <a:gd name="connsiteY1680" fmla="*/ 304456 h 773754"/>
                <a:gd name="connsiteX1681" fmla="*/ 915202 w 1411455"/>
                <a:gd name="connsiteY1681" fmla="*/ 306761 h 773754"/>
                <a:gd name="connsiteX1682" fmla="*/ 846522 w 1411455"/>
                <a:gd name="connsiteY1682" fmla="*/ 339705 h 773754"/>
                <a:gd name="connsiteX1683" fmla="*/ 752502 w 1411455"/>
                <a:gd name="connsiteY1683" fmla="*/ 388269 h 773754"/>
                <a:gd name="connsiteX1684" fmla="*/ 611644 w 1411455"/>
                <a:gd name="connsiteY1684" fmla="*/ 458681 h 773754"/>
                <a:gd name="connsiteX1685" fmla="*/ 628878 w 1411455"/>
                <a:gd name="connsiteY1685" fmla="*/ 448354 h 773754"/>
                <a:gd name="connsiteX1686" fmla="*/ 628707 w 1411455"/>
                <a:gd name="connsiteY1686" fmla="*/ 448098 h 773754"/>
                <a:gd name="connsiteX1687" fmla="*/ 603453 w 1411455"/>
                <a:gd name="connsiteY1687" fmla="*/ 461071 h 773754"/>
                <a:gd name="connsiteX1688" fmla="*/ 531958 w 1411455"/>
                <a:gd name="connsiteY1688" fmla="*/ 496917 h 773754"/>
                <a:gd name="connsiteX1689" fmla="*/ 531958 w 1411455"/>
                <a:gd name="connsiteY1689" fmla="*/ 496917 h 773754"/>
                <a:gd name="connsiteX1690" fmla="*/ 531787 w 1411455"/>
                <a:gd name="connsiteY1690" fmla="*/ 497003 h 773754"/>
                <a:gd name="connsiteX1691" fmla="*/ 531616 w 1411455"/>
                <a:gd name="connsiteY1691" fmla="*/ 497003 h 773754"/>
                <a:gd name="connsiteX1692" fmla="*/ 531616 w 1411455"/>
                <a:gd name="connsiteY1692" fmla="*/ 497088 h 773754"/>
                <a:gd name="connsiteX1693" fmla="*/ 461912 w 1411455"/>
                <a:gd name="connsiteY1693" fmla="*/ 536348 h 773754"/>
                <a:gd name="connsiteX1694" fmla="*/ 461059 w 1411455"/>
                <a:gd name="connsiteY1694" fmla="*/ 536775 h 773754"/>
                <a:gd name="connsiteX1695" fmla="*/ 423860 w 1411455"/>
                <a:gd name="connsiteY1695" fmla="*/ 554783 h 773754"/>
                <a:gd name="connsiteX1696" fmla="*/ 397924 w 1411455"/>
                <a:gd name="connsiteY1696" fmla="*/ 567415 h 773754"/>
                <a:gd name="connsiteX1697" fmla="*/ 397924 w 1411455"/>
                <a:gd name="connsiteY1697" fmla="*/ 567415 h 773754"/>
                <a:gd name="connsiteX1698" fmla="*/ 397924 w 1411455"/>
                <a:gd name="connsiteY1698" fmla="*/ 567415 h 773754"/>
                <a:gd name="connsiteX1699" fmla="*/ 485886 w 1411455"/>
                <a:gd name="connsiteY1699" fmla="*/ 511939 h 773754"/>
                <a:gd name="connsiteX1700" fmla="*/ 517454 w 1411455"/>
                <a:gd name="connsiteY1700" fmla="*/ 492821 h 773754"/>
                <a:gd name="connsiteX1701" fmla="*/ 517283 w 1411455"/>
                <a:gd name="connsiteY1701" fmla="*/ 492564 h 773754"/>
                <a:gd name="connsiteX1702" fmla="*/ 484606 w 1411455"/>
                <a:gd name="connsiteY1702" fmla="*/ 510231 h 773754"/>
                <a:gd name="connsiteX1703" fmla="*/ 418571 w 1411455"/>
                <a:gd name="connsiteY1703" fmla="*/ 547017 h 773754"/>
                <a:gd name="connsiteX1704" fmla="*/ 433075 w 1411455"/>
                <a:gd name="connsiteY1704" fmla="*/ 535580 h 773754"/>
                <a:gd name="connsiteX1705" fmla="*/ 439815 w 1411455"/>
                <a:gd name="connsiteY1705" fmla="*/ 530374 h 773754"/>
                <a:gd name="connsiteX1706" fmla="*/ 439644 w 1411455"/>
                <a:gd name="connsiteY1706" fmla="*/ 530118 h 773754"/>
                <a:gd name="connsiteX1707" fmla="*/ 431965 w 1411455"/>
                <a:gd name="connsiteY1707" fmla="*/ 533788 h 773754"/>
                <a:gd name="connsiteX1708" fmla="*/ 410381 w 1411455"/>
                <a:gd name="connsiteY1708" fmla="*/ 544115 h 773754"/>
                <a:gd name="connsiteX1709" fmla="*/ 410381 w 1411455"/>
                <a:gd name="connsiteY1709" fmla="*/ 544115 h 773754"/>
                <a:gd name="connsiteX1710" fmla="*/ 410381 w 1411455"/>
                <a:gd name="connsiteY1710" fmla="*/ 544115 h 773754"/>
                <a:gd name="connsiteX1711" fmla="*/ 410381 w 1411455"/>
                <a:gd name="connsiteY1711" fmla="*/ 544115 h 773754"/>
                <a:gd name="connsiteX1712" fmla="*/ 410381 w 1411455"/>
                <a:gd name="connsiteY1712" fmla="*/ 544115 h 773754"/>
                <a:gd name="connsiteX1713" fmla="*/ 391525 w 1411455"/>
                <a:gd name="connsiteY1713" fmla="*/ 558795 h 773754"/>
                <a:gd name="connsiteX1714" fmla="*/ 384785 w 1411455"/>
                <a:gd name="connsiteY1714" fmla="*/ 564086 h 773754"/>
                <a:gd name="connsiteX1715" fmla="*/ 384956 w 1411455"/>
                <a:gd name="connsiteY1715" fmla="*/ 564342 h 773754"/>
                <a:gd name="connsiteX1716" fmla="*/ 392634 w 1411455"/>
                <a:gd name="connsiteY1716" fmla="*/ 560672 h 773754"/>
                <a:gd name="connsiteX1717" fmla="*/ 405858 w 1411455"/>
                <a:gd name="connsiteY1717" fmla="*/ 554527 h 773754"/>
                <a:gd name="connsiteX1718" fmla="*/ 394085 w 1411455"/>
                <a:gd name="connsiteY1718" fmla="*/ 561441 h 773754"/>
                <a:gd name="connsiteX1719" fmla="*/ 394085 w 1411455"/>
                <a:gd name="connsiteY1719" fmla="*/ 561441 h 773754"/>
                <a:gd name="connsiteX1720" fmla="*/ 394085 w 1411455"/>
                <a:gd name="connsiteY1720" fmla="*/ 561441 h 773754"/>
                <a:gd name="connsiteX1721" fmla="*/ 394085 w 1411455"/>
                <a:gd name="connsiteY1721" fmla="*/ 561441 h 773754"/>
                <a:gd name="connsiteX1722" fmla="*/ 394085 w 1411455"/>
                <a:gd name="connsiteY1722" fmla="*/ 561441 h 773754"/>
                <a:gd name="connsiteX1723" fmla="*/ 327452 w 1411455"/>
                <a:gd name="connsiteY1723" fmla="*/ 605566 h 773754"/>
                <a:gd name="connsiteX1724" fmla="*/ 266109 w 1411455"/>
                <a:gd name="connsiteY1724" fmla="*/ 643034 h 773754"/>
                <a:gd name="connsiteX1725" fmla="*/ 249216 w 1411455"/>
                <a:gd name="connsiteY1725" fmla="*/ 650630 h 773754"/>
                <a:gd name="connsiteX1726" fmla="*/ 266365 w 1411455"/>
                <a:gd name="connsiteY1726" fmla="*/ 630317 h 773754"/>
                <a:gd name="connsiteX1727" fmla="*/ 274726 w 1411455"/>
                <a:gd name="connsiteY1727" fmla="*/ 616149 h 773754"/>
                <a:gd name="connsiteX1728" fmla="*/ 263208 w 1411455"/>
                <a:gd name="connsiteY1728" fmla="*/ 592251 h 773754"/>
                <a:gd name="connsiteX1729" fmla="*/ 249813 w 1411455"/>
                <a:gd name="connsiteY1729" fmla="*/ 588838 h 773754"/>
                <a:gd name="connsiteX1730" fmla="*/ 266621 w 1411455"/>
                <a:gd name="connsiteY1730" fmla="*/ 577742 h 773754"/>
                <a:gd name="connsiteX1731" fmla="*/ 345283 w 1411455"/>
                <a:gd name="connsiteY1731" fmla="*/ 532934 h 773754"/>
                <a:gd name="connsiteX1732" fmla="*/ 394170 w 1411455"/>
                <a:gd name="connsiteY1732" fmla="*/ 505367 h 773754"/>
                <a:gd name="connsiteX1733" fmla="*/ 485203 w 1411455"/>
                <a:gd name="connsiteY1733" fmla="*/ 456718 h 773754"/>
                <a:gd name="connsiteX1734" fmla="*/ 767433 w 1411455"/>
                <a:gd name="connsiteY1734" fmla="*/ 314101 h 773754"/>
                <a:gd name="connsiteX1735" fmla="*/ 940200 w 1411455"/>
                <a:gd name="connsiteY1735" fmla="*/ 235154 h 773754"/>
                <a:gd name="connsiteX1736" fmla="*/ 1006066 w 1411455"/>
                <a:gd name="connsiteY1736" fmla="*/ 204599 h 773754"/>
                <a:gd name="connsiteX1737" fmla="*/ 1025091 w 1411455"/>
                <a:gd name="connsiteY1737" fmla="*/ 188639 h 773754"/>
                <a:gd name="connsiteX1738" fmla="*/ 1017924 w 1411455"/>
                <a:gd name="connsiteY1738" fmla="*/ 187358 h 773754"/>
                <a:gd name="connsiteX1739" fmla="*/ 981238 w 1411455"/>
                <a:gd name="connsiteY1739" fmla="*/ 201782 h 773754"/>
                <a:gd name="connsiteX1740" fmla="*/ 794308 w 1411455"/>
                <a:gd name="connsiteY1740" fmla="*/ 292678 h 773754"/>
                <a:gd name="connsiteX1741" fmla="*/ 749005 w 1411455"/>
                <a:gd name="connsiteY1741" fmla="*/ 316149 h 773754"/>
                <a:gd name="connsiteX1742" fmla="*/ 596628 w 1411455"/>
                <a:gd name="connsiteY1742" fmla="*/ 393389 h 773754"/>
                <a:gd name="connsiteX1743" fmla="*/ 386662 w 1411455"/>
                <a:gd name="connsiteY1743" fmla="*/ 497941 h 773754"/>
                <a:gd name="connsiteX1744" fmla="*/ 315166 w 1411455"/>
                <a:gd name="connsiteY1744" fmla="*/ 537202 h 773754"/>
                <a:gd name="connsiteX1745" fmla="*/ 263037 w 1411455"/>
                <a:gd name="connsiteY1745" fmla="*/ 569122 h 773754"/>
                <a:gd name="connsiteX1746" fmla="*/ 222597 w 1411455"/>
                <a:gd name="connsiteY1746" fmla="*/ 593702 h 773754"/>
                <a:gd name="connsiteX1747" fmla="*/ 224901 w 1411455"/>
                <a:gd name="connsiteY1747" fmla="*/ 584826 h 773754"/>
                <a:gd name="connsiteX1748" fmla="*/ 231982 w 1411455"/>
                <a:gd name="connsiteY1748" fmla="*/ 563062 h 773754"/>
                <a:gd name="connsiteX1749" fmla="*/ 201609 w 1411455"/>
                <a:gd name="connsiteY1749" fmla="*/ 528325 h 773754"/>
                <a:gd name="connsiteX1750" fmla="*/ 187190 w 1411455"/>
                <a:gd name="connsiteY1750" fmla="*/ 529520 h 773754"/>
                <a:gd name="connsiteX1751" fmla="*/ 192992 w 1411455"/>
                <a:gd name="connsiteY1751" fmla="*/ 524314 h 773754"/>
                <a:gd name="connsiteX1752" fmla="*/ 73975 w 1411455"/>
                <a:gd name="connsiteY1752" fmla="*/ 670772 h 773754"/>
                <a:gd name="connsiteX1753" fmla="*/ 121667 w 1411455"/>
                <a:gd name="connsiteY1753" fmla="*/ 603091 h 773754"/>
                <a:gd name="connsiteX1754" fmla="*/ 144532 w 1411455"/>
                <a:gd name="connsiteY1754" fmla="*/ 574072 h 773754"/>
                <a:gd name="connsiteX1755" fmla="*/ 192053 w 1411455"/>
                <a:gd name="connsiteY1755" fmla="*/ 541042 h 773754"/>
                <a:gd name="connsiteX1756" fmla="*/ 200756 w 1411455"/>
                <a:gd name="connsiteY1756" fmla="*/ 539250 h 773754"/>
                <a:gd name="connsiteX1757" fmla="*/ 218587 w 1411455"/>
                <a:gd name="connsiteY1757" fmla="*/ 559051 h 773754"/>
                <a:gd name="connsiteX1758" fmla="*/ 201524 w 1411455"/>
                <a:gd name="connsiteY1758" fmla="*/ 592764 h 773754"/>
                <a:gd name="connsiteX1759" fmla="*/ 191286 w 1411455"/>
                <a:gd name="connsiteY1759" fmla="*/ 605736 h 773754"/>
                <a:gd name="connsiteX1760" fmla="*/ 193419 w 1411455"/>
                <a:gd name="connsiteY1760" fmla="*/ 617429 h 773754"/>
                <a:gd name="connsiteX1761" fmla="*/ 208008 w 1411455"/>
                <a:gd name="connsiteY1761" fmla="*/ 612820 h 773754"/>
                <a:gd name="connsiteX1762" fmla="*/ 240087 w 1411455"/>
                <a:gd name="connsiteY1762" fmla="*/ 601213 h 773754"/>
                <a:gd name="connsiteX1763" fmla="*/ 256553 w 1411455"/>
                <a:gd name="connsiteY1763" fmla="*/ 601640 h 773754"/>
                <a:gd name="connsiteX1764" fmla="*/ 263208 w 1411455"/>
                <a:gd name="connsiteY1764" fmla="*/ 604883 h 773754"/>
                <a:gd name="connsiteX1765" fmla="*/ 256468 w 1411455"/>
                <a:gd name="connsiteY1765" fmla="*/ 619904 h 773754"/>
                <a:gd name="connsiteX1766" fmla="*/ 241964 w 1411455"/>
                <a:gd name="connsiteY1766" fmla="*/ 634243 h 773754"/>
                <a:gd name="connsiteX1767" fmla="*/ 231385 w 1411455"/>
                <a:gd name="connsiteY1767" fmla="*/ 645253 h 773754"/>
                <a:gd name="connsiteX1768" fmla="*/ 229081 w 1411455"/>
                <a:gd name="connsiteY1768" fmla="*/ 660018 h 773754"/>
                <a:gd name="connsiteX1769" fmla="*/ 231555 w 1411455"/>
                <a:gd name="connsiteY1769" fmla="*/ 661810 h 773754"/>
                <a:gd name="connsiteX1770" fmla="*/ 230702 w 1411455"/>
                <a:gd name="connsiteY1770" fmla="*/ 662152 h 773754"/>
                <a:gd name="connsiteX1771" fmla="*/ 168932 w 1411455"/>
                <a:gd name="connsiteY1771" fmla="*/ 687500 h 773754"/>
                <a:gd name="connsiteX1772" fmla="*/ 168932 w 1411455"/>
                <a:gd name="connsiteY1772" fmla="*/ 687500 h 773754"/>
                <a:gd name="connsiteX1773" fmla="*/ 168762 w 1411455"/>
                <a:gd name="connsiteY1773" fmla="*/ 687500 h 773754"/>
                <a:gd name="connsiteX1774" fmla="*/ 168591 w 1411455"/>
                <a:gd name="connsiteY1774" fmla="*/ 687500 h 773754"/>
                <a:gd name="connsiteX1775" fmla="*/ 168591 w 1411455"/>
                <a:gd name="connsiteY1775" fmla="*/ 687500 h 773754"/>
                <a:gd name="connsiteX1776" fmla="*/ 108955 w 1411455"/>
                <a:gd name="connsiteY1776" fmla="*/ 717543 h 773754"/>
                <a:gd name="connsiteX1777" fmla="*/ 102044 w 1411455"/>
                <a:gd name="connsiteY1777" fmla="*/ 721042 h 773754"/>
                <a:gd name="connsiteX1778" fmla="*/ 94792 w 1411455"/>
                <a:gd name="connsiteY1778" fmla="*/ 708240 h 773754"/>
                <a:gd name="connsiteX1779" fmla="*/ 87881 w 1411455"/>
                <a:gd name="connsiteY1779" fmla="*/ 700047 h 773754"/>
                <a:gd name="connsiteX1780" fmla="*/ 88393 w 1411455"/>
                <a:gd name="connsiteY1780" fmla="*/ 699620 h 773754"/>
                <a:gd name="connsiteX1781" fmla="*/ 88223 w 1411455"/>
                <a:gd name="connsiteY1781" fmla="*/ 699364 h 773754"/>
                <a:gd name="connsiteX1782" fmla="*/ 87625 w 1411455"/>
                <a:gd name="connsiteY1782" fmla="*/ 699705 h 773754"/>
                <a:gd name="connsiteX1783" fmla="*/ 69879 w 1411455"/>
                <a:gd name="connsiteY1783" fmla="*/ 679819 h 773754"/>
                <a:gd name="connsiteX1784" fmla="*/ 73804 w 1411455"/>
                <a:gd name="connsiteY1784" fmla="*/ 670857 h 773754"/>
                <a:gd name="connsiteX1785" fmla="*/ 77302 w 1411455"/>
                <a:gd name="connsiteY1785" fmla="*/ 705935 h 773754"/>
                <a:gd name="connsiteX1786" fmla="*/ 58873 w 1411455"/>
                <a:gd name="connsiteY1786" fmla="*/ 716689 h 773754"/>
                <a:gd name="connsiteX1787" fmla="*/ 65443 w 1411455"/>
                <a:gd name="connsiteY1787" fmla="*/ 710118 h 773754"/>
                <a:gd name="connsiteX1788" fmla="*/ 70733 w 1411455"/>
                <a:gd name="connsiteY1788" fmla="*/ 705338 h 773754"/>
                <a:gd name="connsiteX1789" fmla="*/ 70562 w 1411455"/>
                <a:gd name="connsiteY1789" fmla="*/ 705082 h 773754"/>
                <a:gd name="connsiteX1790" fmla="*/ 64248 w 1411455"/>
                <a:gd name="connsiteY1790" fmla="*/ 708325 h 773754"/>
                <a:gd name="connsiteX1791" fmla="*/ 46843 w 1411455"/>
                <a:gd name="connsiteY1791" fmla="*/ 718396 h 773754"/>
                <a:gd name="connsiteX1792" fmla="*/ 46843 w 1411455"/>
                <a:gd name="connsiteY1792" fmla="*/ 718396 h 773754"/>
                <a:gd name="connsiteX1793" fmla="*/ 46843 w 1411455"/>
                <a:gd name="connsiteY1793" fmla="*/ 718396 h 773754"/>
                <a:gd name="connsiteX1794" fmla="*/ 46843 w 1411455"/>
                <a:gd name="connsiteY1794" fmla="*/ 718396 h 773754"/>
                <a:gd name="connsiteX1795" fmla="*/ 46843 w 1411455"/>
                <a:gd name="connsiteY1795" fmla="*/ 718396 h 773754"/>
                <a:gd name="connsiteX1796" fmla="*/ 33534 w 1411455"/>
                <a:gd name="connsiteY1796" fmla="*/ 733503 h 773754"/>
                <a:gd name="connsiteX1797" fmla="*/ 29695 w 1411455"/>
                <a:gd name="connsiteY1797" fmla="*/ 738283 h 773754"/>
                <a:gd name="connsiteX1798" fmla="*/ 60153 w 1411455"/>
                <a:gd name="connsiteY1798" fmla="*/ 691512 h 773754"/>
                <a:gd name="connsiteX1799" fmla="*/ 77387 w 1411455"/>
                <a:gd name="connsiteY1799" fmla="*/ 705850 h 77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Lst>
              <a:rect l="l" t="t" r="r" b="b"/>
              <a:pathLst>
                <a:path w="1411455" h="773754">
                  <a:moveTo>
                    <a:pt x="2137" y="756291"/>
                  </a:moveTo>
                  <a:cubicBezTo>
                    <a:pt x="-2811" y="764826"/>
                    <a:pt x="1113" y="772678"/>
                    <a:pt x="11011" y="773617"/>
                  </a:cubicBezTo>
                  <a:cubicBezTo>
                    <a:pt x="14765" y="773958"/>
                    <a:pt x="18689" y="773617"/>
                    <a:pt x="22443" y="773105"/>
                  </a:cubicBezTo>
                  <a:cubicBezTo>
                    <a:pt x="59641" y="769093"/>
                    <a:pt x="96840" y="765167"/>
                    <a:pt x="133952" y="760985"/>
                  </a:cubicBezTo>
                  <a:cubicBezTo>
                    <a:pt x="151699" y="759022"/>
                    <a:pt x="169445" y="756803"/>
                    <a:pt x="187020" y="754243"/>
                  </a:cubicBezTo>
                  <a:cubicBezTo>
                    <a:pt x="227375" y="748268"/>
                    <a:pt x="267644" y="741526"/>
                    <a:pt x="308000" y="736064"/>
                  </a:cubicBezTo>
                  <a:cubicBezTo>
                    <a:pt x="326087" y="733588"/>
                    <a:pt x="342724" y="728297"/>
                    <a:pt x="357825" y="718140"/>
                  </a:cubicBezTo>
                  <a:cubicBezTo>
                    <a:pt x="359617" y="716945"/>
                    <a:pt x="361323" y="715751"/>
                    <a:pt x="363200" y="714641"/>
                  </a:cubicBezTo>
                  <a:cubicBezTo>
                    <a:pt x="392634" y="696803"/>
                    <a:pt x="421813" y="678539"/>
                    <a:pt x="451588" y="661298"/>
                  </a:cubicBezTo>
                  <a:cubicBezTo>
                    <a:pt x="483924" y="642607"/>
                    <a:pt x="516856" y="624769"/>
                    <a:pt x="549533" y="606675"/>
                  </a:cubicBezTo>
                  <a:cubicBezTo>
                    <a:pt x="560283" y="600701"/>
                    <a:pt x="571118" y="594812"/>
                    <a:pt x="582124" y="589179"/>
                  </a:cubicBezTo>
                  <a:cubicBezTo>
                    <a:pt x="638177" y="560587"/>
                    <a:pt x="694487" y="532678"/>
                    <a:pt x="750284" y="503489"/>
                  </a:cubicBezTo>
                  <a:cubicBezTo>
                    <a:pt x="823401" y="465253"/>
                    <a:pt x="898139" y="430516"/>
                    <a:pt x="973218" y="396377"/>
                  </a:cubicBezTo>
                  <a:cubicBezTo>
                    <a:pt x="1017327" y="376320"/>
                    <a:pt x="1062289" y="358311"/>
                    <a:pt x="1106569" y="338596"/>
                  </a:cubicBezTo>
                  <a:cubicBezTo>
                    <a:pt x="1138819" y="324257"/>
                    <a:pt x="1170557" y="308809"/>
                    <a:pt x="1202210" y="293361"/>
                  </a:cubicBezTo>
                  <a:cubicBezTo>
                    <a:pt x="1209376" y="289862"/>
                    <a:pt x="1215605" y="284485"/>
                    <a:pt x="1222259" y="279962"/>
                  </a:cubicBezTo>
                  <a:cubicBezTo>
                    <a:pt x="1224392" y="278510"/>
                    <a:pt x="1226269" y="276803"/>
                    <a:pt x="1228487" y="275609"/>
                  </a:cubicBezTo>
                  <a:cubicBezTo>
                    <a:pt x="1239237" y="269549"/>
                    <a:pt x="1249987" y="263660"/>
                    <a:pt x="1260737" y="257600"/>
                  </a:cubicBezTo>
                  <a:cubicBezTo>
                    <a:pt x="1287783" y="242408"/>
                    <a:pt x="1314914" y="227301"/>
                    <a:pt x="1341789" y="211853"/>
                  </a:cubicBezTo>
                  <a:cubicBezTo>
                    <a:pt x="1353562" y="205026"/>
                    <a:pt x="1364995" y="197685"/>
                    <a:pt x="1376171" y="189919"/>
                  </a:cubicBezTo>
                  <a:cubicBezTo>
                    <a:pt x="1408080" y="167899"/>
                    <a:pt x="1416612" y="128041"/>
                    <a:pt x="1408678" y="98425"/>
                  </a:cubicBezTo>
                  <a:cubicBezTo>
                    <a:pt x="1406288" y="89378"/>
                    <a:pt x="1403303" y="80502"/>
                    <a:pt x="1400487" y="71626"/>
                  </a:cubicBezTo>
                  <a:cubicBezTo>
                    <a:pt x="1397074" y="60786"/>
                    <a:pt x="1390931" y="51825"/>
                    <a:pt x="1382314" y="44400"/>
                  </a:cubicBezTo>
                  <a:cubicBezTo>
                    <a:pt x="1375916" y="38852"/>
                    <a:pt x="1369346" y="33390"/>
                    <a:pt x="1363459" y="27245"/>
                  </a:cubicBezTo>
                  <a:cubicBezTo>
                    <a:pt x="1346566" y="9492"/>
                    <a:pt x="1324640" y="2152"/>
                    <a:pt x="1301604" y="616"/>
                  </a:cubicBezTo>
                  <a:cubicBezTo>
                    <a:pt x="1278910" y="-920"/>
                    <a:pt x="1255703" y="274"/>
                    <a:pt x="1233180" y="5822"/>
                  </a:cubicBezTo>
                  <a:cubicBezTo>
                    <a:pt x="1190521" y="16320"/>
                    <a:pt x="1149313" y="30744"/>
                    <a:pt x="1109555" y="50971"/>
                  </a:cubicBezTo>
                  <a:cubicBezTo>
                    <a:pt x="1094624" y="48667"/>
                    <a:pt x="1090615" y="48326"/>
                    <a:pt x="1076623" y="54215"/>
                  </a:cubicBezTo>
                  <a:cubicBezTo>
                    <a:pt x="1054696" y="63432"/>
                    <a:pt x="1032855" y="72991"/>
                    <a:pt x="1011611" y="83660"/>
                  </a:cubicBezTo>
                  <a:cubicBezTo>
                    <a:pt x="971768" y="103802"/>
                    <a:pt x="932522" y="124969"/>
                    <a:pt x="892849" y="145452"/>
                  </a:cubicBezTo>
                  <a:cubicBezTo>
                    <a:pt x="818452" y="183774"/>
                    <a:pt x="743715" y="221668"/>
                    <a:pt x="669404" y="260161"/>
                  </a:cubicBezTo>
                  <a:cubicBezTo>
                    <a:pt x="627086" y="282010"/>
                    <a:pt x="584598" y="303261"/>
                    <a:pt x="541342" y="323233"/>
                  </a:cubicBezTo>
                  <a:cubicBezTo>
                    <a:pt x="493906" y="345168"/>
                    <a:pt x="447408" y="369150"/>
                    <a:pt x="400313" y="391853"/>
                  </a:cubicBezTo>
                  <a:cubicBezTo>
                    <a:pt x="323271" y="428980"/>
                    <a:pt x="248960" y="471057"/>
                    <a:pt x="174819" y="513475"/>
                  </a:cubicBezTo>
                  <a:cubicBezTo>
                    <a:pt x="164325" y="519534"/>
                    <a:pt x="155367" y="527216"/>
                    <a:pt x="148627" y="537287"/>
                  </a:cubicBezTo>
                  <a:cubicBezTo>
                    <a:pt x="143679" y="544712"/>
                    <a:pt x="138986" y="552223"/>
                    <a:pt x="134209" y="559819"/>
                  </a:cubicBezTo>
                  <a:cubicBezTo>
                    <a:pt x="127895" y="569890"/>
                    <a:pt x="122093" y="580303"/>
                    <a:pt x="115439" y="590118"/>
                  </a:cubicBezTo>
                  <a:cubicBezTo>
                    <a:pt x="106822" y="602749"/>
                    <a:pt x="97095" y="614613"/>
                    <a:pt x="88564" y="627330"/>
                  </a:cubicBezTo>
                  <a:cubicBezTo>
                    <a:pt x="62201" y="666419"/>
                    <a:pt x="38141" y="707045"/>
                    <a:pt x="9731" y="744684"/>
                  </a:cubicBezTo>
                  <a:cubicBezTo>
                    <a:pt x="6915" y="748439"/>
                    <a:pt x="4356" y="752280"/>
                    <a:pt x="1967" y="756291"/>
                  </a:cubicBezTo>
                  <a:close/>
                  <a:moveTo>
                    <a:pt x="83445" y="715068"/>
                  </a:moveTo>
                  <a:cubicBezTo>
                    <a:pt x="81568" y="715665"/>
                    <a:pt x="79605" y="716263"/>
                    <a:pt x="77729" y="716860"/>
                  </a:cubicBezTo>
                  <a:cubicBezTo>
                    <a:pt x="72183" y="718653"/>
                    <a:pt x="66637" y="720615"/>
                    <a:pt x="61262" y="722834"/>
                  </a:cubicBezTo>
                  <a:cubicBezTo>
                    <a:pt x="67320" y="718055"/>
                    <a:pt x="73121" y="712934"/>
                    <a:pt x="78923" y="707899"/>
                  </a:cubicBezTo>
                  <a:cubicBezTo>
                    <a:pt x="80629" y="710203"/>
                    <a:pt x="82165" y="712593"/>
                    <a:pt x="83530" y="715068"/>
                  </a:cubicBezTo>
                  <a:close/>
                  <a:moveTo>
                    <a:pt x="88052" y="728297"/>
                  </a:moveTo>
                  <a:lnTo>
                    <a:pt x="88820" y="727955"/>
                  </a:lnTo>
                  <a:cubicBezTo>
                    <a:pt x="88820" y="727955"/>
                    <a:pt x="88990" y="728724"/>
                    <a:pt x="89161" y="729065"/>
                  </a:cubicBezTo>
                  <a:cubicBezTo>
                    <a:pt x="86857" y="729577"/>
                    <a:pt x="84554" y="730175"/>
                    <a:pt x="82250" y="730772"/>
                  </a:cubicBezTo>
                  <a:cubicBezTo>
                    <a:pt x="80032" y="731199"/>
                    <a:pt x="77729" y="731711"/>
                    <a:pt x="75510" y="732223"/>
                  </a:cubicBezTo>
                  <a:cubicBezTo>
                    <a:pt x="79605" y="729492"/>
                    <a:pt x="83530" y="726760"/>
                    <a:pt x="87540" y="723944"/>
                  </a:cubicBezTo>
                  <a:cubicBezTo>
                    <a:pt x="87966" y="725139"/>
                    <a:pt x="88393" y="726419"/>
                    <a:pt x="88734" y="727699"/>
                  </a:cubicBezTo>
                  <a:lnTo>
                    <a:pt x="87966" y="728126"/>
                  </a:lnTo>
                  <a:cubicBezTo>
                    <a:pt x="87966" y="728126"/>
                    <a:pt x="87966" y="728468"/>
                    <a:pt x="88137" y="728382"/>
                  </a:cubicBezTo>
                  <a:close/>
                  <a:moveTo>
                    <a:pt x="40445" y="750829"/>
                  </a:moveTo>
                  <a:cubicBezTo>
                    <a:pt x="40445" y="750829"/>
                    <a:pt x="41127" y="750573"/>
                    <a:pt x="41383" y="750487"/>
                  </a:cubicBezTo>
                  <a:cubicBezTo>
                    <a:pt x="41213" y="750573"/>
                    <a:pt x="41042" y="750743"/>
                    <a:pt x="40956" y="750829"/>
                  </a:cubicBezTo>
                  <a:cubicBezTo>
                    <a:pt x="40786" y="750829"/>
                    <a:pt x="40615" y="750829"/>
                    <a:pt x="40445" y="750829"/>
                  </a:cubicBezTo>
                  <a:close/>
                  <a:moveTo>
                    <a:pt x="28500" y="741440"/>
                  </a:moveTo>
                  <a:cubicBezTo>
                    <a:pt x="27989" y="741952"/>
                    <a:pt x="27477" y="742379"/>
                    <a:pt x="27050" y="742891"/>
                  </a:cubicBezTo>
                  <a:cubicBezTo>
                    <a:pt x="27221" y="742550"/>
                    <a:pt x="27391" y="742209"/>
                    <a:pt x="27562" y="741952"/>
                  </a:cubicBezTo>
                  <a:lnTo>
                    <a:pt x="28500" y="741440"/>
                  </a:lnTo>
                  <a:close/>
                  <a:moveTo>
                    <a:pt x="68770" y="742379"/>
                  </a:moveTo>
                  <a:lnTo>
                    <a:pt x="68770" y="742379"/>
                  </a:lnTo>
                  <a:cubicBezTo>
                    <a:pt x="68770" y="742379"/>
                    <a:pt x="68770" y="742379"/>
                    <a:pt x="68770" y="742379"/>
                  </a:cubicBezTo>
                  <a:lnTo>
                    <a:pt x="68770" y="742379"/>
                  </a:lnTo>
                  <a:cubicBezTo>
                    <a:pt x="68770" y="742379"/>
                    <a:pt x="68770" y="742379"/>
                    <a:pt x="68770" y="742379"/>
                  </a:cubicBezTo>
                  <a:cubicBezTo>
                    <a:pt x="71330" y="741099"/>
                    <a:pt x="73889" y="739819"/>
                    <a:pt x="76449" y="738539"/>
                  </a:cubicBezTo>
                  <a:lnTo>
                    <a:pt x="90185" y="734015"/>
                  </a:lnTo>
                  <a:cubicBezTo>
                    <a:pt x="90355" y="734869"/>
                    <a:pt x="90526" y="735637"/>
                    <a:pt x="90611" y="736490"/>
                  </a:cubicBezTo>
                  <a:cubicBezTo>
                    <a:pt x="86090" y="738112"/>
                    <a:pt x="81482" y="739734"/>
                    <a:pt x="76961" y="741355"/>
                  </a:cubicBezTo>
                  <a:cubicBezTo>
                    <a:pt x="69197" y="744172"/>
                    <a:pt x="61433" y="747073"/>
                    <a:pt x="53754" y="749975"/>
                  </a:cubicBezTo>
                  <a:cubicBezTo>
                    <a:pt x="51536" y="750146"/>
                    <a:pt x="49403" y="750317"/>
                    <a:pt x="47185" y="750487"/>
                  </a:cubicBezTo>
                  <a:cubicBezTo>
                    <a:pt x="54351" y="747585"/>
                    <a:pt x="61604" y="745025"/>
                    <a:pt x="68770" y="742379"/>
                  </a:cubicBezTo>
                  <a:close/>
                  <a:moveTo>
                    <a:pt x="63225" y="731455"/>
                  </a:moveTo>
                  <a:cubicBezTo>
                    <a:pt x="63907" y="730601"/>
                    <a:pt x="64589" y="729748"/>
                    <a:pt x="65272" y="728894"/>
                  </a:cubicBezTo>
                  <a:cubicBezTo>
                    <a:pt x="65955" y="728211"/>
                    <a:pt x="66552" y="727529"/>
                    <a:pt x="67234" y="726846"/>
                  </a:cubicBezTo>
                  <a:lnTo>
                    <a:pt x="67064" y="726590"/>
                  </a:lnTo>
                  <a:cubicBezTo>
                    <a:pt x="66381" y="726590"/>
                    <a:pt x="65784" y="726760"/>
                    <a:pt x="65101" y="726846"/>
                  </a:cubicBezTo>
                  <a:cubicBezTo>
                    <a:pt x="69453" y="724115"/>
                    <a:pt x="73889" y="721384"/>
                    <a:pt x="78496" y="718823"/>
                  </a:cubicBezTo>
                  <a:cubicBezTo>
                    <a:pt x="80288" y="717799"/>
                    <a:pt x="82165" y="716945"/>
                    <a:pt x="83957" y="716007"/>
                  </a:cubicBezTo>
                  <a:cubicBezTo>
                    <a:pt x="84895" y="717884"/>
                    <a:pt x="85833" y="719762"/>
                    <a:pt x="86601" y="721725"/>
                  </a:cubicBezTo>
                  <a:cubicBezTo>
                    <a:pt x="78837" y="725054"/>
                    <a:pt x="70903" y="728126"/>
                    <a:pt x="63139" y="731455"/>
                  </a:cubicBezTo>
                  <a:close/>
                  <a:moveTo>
                    <a:pt x="22869" y="751256"/>
                  </a:moveTo>
                  <a:cubicBezTo>
                    <a:pt x="22869" y="751256"/>
                    <a:pt x="23040" y="750914"/>
                    <a:pt x="23125" y="750743"/>
                  </a:cubicBezTo>
                  <a:cubicBezTo>
                    <a:pt x="25002" y="749549"/>
                    <a:pt x="26794" y="748439"/>
                    <a:pt x="28756" y="747244"/>
                  </a:cubicBezTo>
                  <a:cubicBezTo>
                    <a:pt x="36350" y="742806"/>
                    <a:pt x="44284" y="738880"/>
                    <a:pt x="52048" y="735039"/>
                  </a:cubicBezTo>
                  <a:cubicBezTo>
                    <a:pt x="51877" y="735295"/>
                    <a:pt x="51707" y="735551"/>
                    <a:pt x="51621" y="735807"/>
                  </a:cubicBezTo>
                  <a:cubicBezTo>
                    <a:pt x="51109" y="736661"/>
                    <a:pt x="50683" y="737514"/>
                    <a:pt x="50256" y="738368"/>
                  </a:cubicBezTo>
                  <a:lnTo>
                    <a:pt x="50512" y="738624"/>
                  </a:lnTo>
                  <a:cubicBezTo>
                    <a:pt x="51365" y="738197"/>
                    <a:pt x="52218" y="737856"/>
                    <a:pt x="53072" y="737429"/>
                  </a:cubicBezTo>
                  <a:cubicBezTo>
                    <a:pt x="53242" y="737429"/>
                    <a:pt x="53498" y="737258"/>
                    <a:pt x="53669" y="737173"/>
                  </a:cubicBezTo>
                  <a:cubicBezTo>
                    <a:pt x="49232" y="739904"/>
                    <a:pt x="44881" y="742635"/>
                    <a:pt x="40360" y="745281"/>
                  </a:cubicBezTo>
                  <a:lnTo>
                    <a:pt x="32254" y="749975"/>
                  </a:lnTo>
                  <a:cubicBezTo>
                    <a:pt x="32254" y="749975"/>
                    <a:pt x="32340" y="750317"/>
                    <a:pt x="32340" y="750231"/>
                  </a:cubicBezTo>
                  <a:lnTo>
                    <a:pt x="41298" y="747244"/>
                  </a:lnTo>
                  <a:cubicBezTo>
                    <a:pt x="41725" y="747073"/>
                    <a:pt x="42151" y="746988"/>
                    <a:pt x="42578" y="746817"/>
                  </a:cubicBezTo>
                  <a:cubicBezTo>
                    <a:pt x="41469" y="747585"/>
                    <a:pt x="40360" y="748268"/>
                    <a:pt x="39251" y="749037"/>
                  </a:cubicBezTo>
                  <a:cubicBezTo>
                    <a:pt x="38312" y="749634"/>
                    <a:pt x="37373" y="750317"/>
                    <a:pt x="36435" y="751000"/>
                  </a:cubicBezTo>
                  <a:cubicBezTo>
                    <a:pt x="31998" y="751170"/>
                    <a:pt x="27477" y="751256"/>
                    <a:pt x="22869" y="751256"/>
                  </a:cubicBezTo>
                  <a:close/>
                  <a:moveTo>
                    <a:pt x="57764" y="749634"/>
                  </a:moveTo>
                  <a:cubicBezTo>
                    <a:pt x="64504" y="747500"/>
                    <a:pt x="71159" y="745367"/>
                    <a:pt x="77899" y="743318"/>
                  </a:cubicBezTo>
                  <a:cubicBezTo>
                    <a:pt x="82250" y="742038"/>
                    <a:pt x="86601" y="740758"/>
                    <a:pt x="91038" y="739478"/>
                  </a:cubicBezTo>
                  <a:cubicBezTo>
                    <a:pt x="91208" y="741184"/>
                    <a:pt x="91294" y="742977"/>
                    <a:pt x="91294" y="744684"/>
                  </a:cubicBezTo>
                  <a:cubicBezTo>
                    <a:pt x="80288" y="746817"/>
                    <a:pt x="69112" y="748439"/>
                    <a:pt x="57764" y="749634"/>
                  </a:cubicBezTo>
                  <a:close/>
                  <a:moveTo>
                    <a:pt x="292046" y="718311"/>
                  </a:moveTo>
                  <a:cubicBezTo>
                    <a:pt x="271398" y="723603"/>
                    <a:pt x="133526" y="741952"/>
                    <a:pt x="110149" y="742721"/>
                  </a:cubicBezTo>
                  <a:lnTo>
                    <a:pt x="121752" y="739904"/>
                  </a:lnTo>
                  <a:cubicBezTo>
                    <a:pt x="149907" y="733162"/>
                    <a:pt x="178147" y="726504"/>
                    <a:pt x="206301" y="719421"/>
                  </a:cubicBezTo>
                  <a:lnTo>
                    <a:pt x="206301" y="719421"/>
                  </a:lnTo>
                  <a:cubicBezTo>
                    <a:pt x="206301" y="719421"/>
                    <a:pt x="206301" y="719421"/>
                    <a:pt x="206301" y="719421"/>
                  </a:cubicBezTo>
                  <a:lnTo>
                    <a:pt x="206301" y="719421"/>
                  </a:lnTo>
                  <a:cubicBezTo>
                    <a:pt x="206301" y="719421"/>
                    <a:pt x="206301" y="719421"/>
                    <a:pt x="206301" y="719421"/>
                  </a:cubicBezTo>
                  <a:cubicBezTo>
                    <a:pt x="234115" y="711227"/>
                    <a:pt x="261758" y="702522"/>
                    <a:pt x="289486" y="693987"/>
                  </a:cubicBezTo>
                  <a:lnTo>
                    <a:pt x="319176" y="684855"/>
                  </a:lnTo>
                  <a:cubicBezTo>
                    <a:pt x="319176" y="684855"/>
                    <a:pt x="319176" y="684513"/>
                    <a:pt x="319176" y="684513"/>
                  </a:cubicBezTo>
                  <a:lnTo>
                    <a:pt x="289145" y="691768"/>
                  </a:lnTo>
                  <a:cubicBezTo>
                    <a:pt x="260990" y="698510"/>
                    <a:pt x="232665" y="705167"/>
                    <a:pt x="204595" y="712251"/>
                  </a:cubicBezTo>
                  <a:lnTo>
                    <a:pt x="204595" y="712251"/>
                  </a:lnTo>
                  <a:cubicBezTo>
                    <a:pt x="204595" y="712251"/>
                    <a:pt x="204425" y="712251"/>
                    <a:pt x="204425" y="712251"/>
                  </a:cubicBezTo>
                  <a:lnTo>
                    <a:pt x="204254" y="712251"/>
                  </a:lnTo>
                  <a:cubicBezTo>
                    <a:pt x="204254" y="712251"/>
                    <a:pt x="204254" y="712251"/>
                    <a:pt x="204254" y="712251"/>
                  </a:cubicBezTo>
                  <a:cubicBezTo>
                    <a:pt x="176440" y="720445"/>
                    <a:pt x="148712" y="729150"/>
                    <a:pt x="121069" y="737770"/>
                  </a:cubicBezTo>
                  <a:lnTo>
                    <a:pt x="108869" y="741526"/>
                  </a:lnTo>
                  <a:cubicBezTo>
                    <a:pt x="108186" y="739307"/>
                    <a:pt x="107504" y="737088"/>
                    <a:pt x="106907" y="734869"/>
                  </a:cubicBezTo>
                  <a:cubicBezTo>
                    <a:pt x="128748" y="728724"/>
                    <a:pt x="150589" y="722920"/>
                    <a:pt x="172516" y="717201"/>
                  </a:cubicBezTo>
                  <a:lnTo>
                    <a:pt x="172516" y="717201"/>
                  </a:lnTo>
                  <a:cubicBezTo>
                    <a:pt x="172516" y="717201"/>
                    <a:pt x="172516" y="717201"/>
                    <a:pt x="172516" y="717201"/>
                  </a:cubicBezTo>
                  <a:lnTo>
                    <a:pt x="172516" y="717201"/>
                  </a:lnTo>
                  <a:cubicBezTo>
                    <a:pt x="172516" y="717201"/>
                    <a:pt x="172516" y="717201"/>
                    <a:pt x="172516" y="717201"/>
                  </a:cubicBezTo>
                  <a:cubicBezTo>
                    <a:pt x="203827" y="707984"/>
                    <a:pt x="235224" y="699022"/>
                    <a:pt x="266962" y="690999"/>
                  </a:cubicBezTo>
                  <a:cubicBezTo>
                    <a:pt x="278309" y="688183"/>
                    <a:pt x="289656" y="685452"/>
                    <a:pt x="301004" y="682806"/>
                  </a:cubicBezTo>
                  <a:cubicBezTo>
                    <a:pt x="301174" y="682806"/>
                    <a:pt x="301004" y="682465"/>
                    <a:pt x="301004" y="682465"/>
                  </a:cubicBezTo>
                  <a:cubicBezTo>
                    <a:pt x="289571" y="684513"/>
                    <a:pt x="278139" y="686647"/>
                    <a:pt x="266706" y="688866"/>
                  </a:cubicBezTo>
                  <a:cubicBezTo>
                    <a:pt x="234541" y="695096"/>
                    <a:pt x="202547" y="701924"/>
                    <a:pt x="170724" y="710118"/>
                  </a:cubicBezTo>
                  <a:lnTo>
                    <a:pt x="170724" y="710118"/>
                  </a:lnTo>
                  <a:cubicBezTo>
                    <a:pt x="170724" y="710118"/>
                    <a:pt x="170468" y="710118"/>
                    <a:pt x="170468" y="710118"/>
                  </a:cubicBezTo>
                  <a:lnTo>
                    <a:pt x="170212" y="710118"/>
                  </a:lnTo>
                  <a:cubicBezTo>
                    <a:pt x="170212" y="710118"/>
                    <a:pt x="170212" y="710118"/>
                    <a:pt x="170212" y="710118"/>
                  </a:cubicBezTo>
                  <a:cubicBezTo>
                    <a:pt x="148456" y="716519"/>
                    <a:pt x="126956" y="723603"/>
                    <a:pt x="105627" y="731028"/>
                  </a:cubicBezTo>
                  <a:cubicBezTo>
                    <a:pt x="105457" y="730345"/>
                    <a:pt x="105201" y="729663"/>
                    <a:pt x="105030" y="728980"/>
                  </a:cubicBezTo>
                  <a:cubicBezTo>
                    <a:pt x="126615" y="721896"/>
                    <a:pt x="148115" y="714897"/>
                    <a:pt x="169615" y="707472"/>
                  </a:cubicBezTo>
                  <a:lnTo>
                    <a:pt x="169615" y="707472"/>
                  </a:lnTo>
                  <a:cubicBezTo>
                    <a:pt x="169615" y="707472"/>
                    <a:pt x="169615" y="707472"/>
                    <a:pt x="169615" y="707472"/>
                  </a:cubicBezTo>
                  <a:cubicBezTo>
                    <a:pt x="169615" y="707472"/>
                    <a:pt x="169615" y="707472"/>
                    <a:pt x="169615" y="707472"/>
                  </a:cubicBezTo>
                  <a:cubicBezTo>
                    <a:pt x="169615" y="707472"/>
                    <a:pt x="169615" y="707472"/>
                    <a:pt x="169615" y="707472"/>
                  </a:cubicBezTo>
                  <a:cubicBezTo>
                    <a:pt x="195296" y="697486"/>
                    <a:pt x="220805" y="686903"/>
                    <a:pt x="246401" y="676576"/>
                  </a:cubicBezTo>
                  <a:lnTo>
                    <a:pt x="273788" y="665566"/>
                  </a:lnTo>
                  <a:cubicBezTo>
                    <a:pt x="273788" y="665566"/>
                    <a:pt x="273788" y="665224"/>
                    <a:pt x="273702" y="665310"/>
                  </a:cubicBezTo>
                  <a:lnTo>
                    <a:pt x="245803" y="674613"/>
                  </a:lnTo>
                  <a:cubicBezTo>
                    <a:pt x="219611" y="683233"/>
                    <a:pt x="193333" y="691682"/>
                    <a:pt x="167226" y="700729"/>
                  </a:cubicBezTo>
                  <a:cubicBezTo>
                    <a:pt x="167226" y="700729"/>
                    <a:pt x="167226" y="700729"/>
                    <a:pt x="167226" y="700729"/>
                  </a:cubicBezTo>
                  <a:cubicBezTo>
                    <a:pt x="167226" y="700729"/>
                    <a:pt x="167141" y="700729"/>
                    <a:pt x="167056" y="700729"/>
                  </a:cubicBezTo>
                  <a:cubicBezTo>
                    <a:pt x="167056" y="700729"/>
                    <a:pt x="166885" y="700729"/>
                    <a:pt x="166885" y="700729"/>
                  </a:cubicBezTo>
                  <a:cubicBezTo>
                    <a:pt x="166885" y="700729"/>
                    <a:pt x="166885" y="700729"/>
                    <a:pt x="166885" y="700729"/>
                  </a:cubicBezTo>
                  <a:cubicBezTo>
                    <a:pt x="145812" y="708923"/>
                    <a:pt x="124909" y="717458"/>
                    <a:pt x="104006" y="725992"/>
                  </a:cubicBezTo>
                  <a:cubicBezTo>
                    <a:pt x="103580" y="724712"/>
                    <a:pt x="103153" y="723432"/>
                    <a:pt x="102641" y="722237"/>
                  </a:cubicBezTo>
                  <a:lnTo>
                    <a:pt x="110064" y="719165"/>
                  </a:lnTo>
                  <a:cubicBezTo>
                    <a:pt x="130710" y="710800"/>
                    <a:pt x="151357" y="702522"/>
                    <a:pt x="171833" y="693816"/>
                  </a:cubicBezTo>
                  <a:cubicBezTo>
                    <a:pt x="171833" y="693816"/>
                    <a:pt x="171833" y="693816"/>
                    <a:pt x="171833" y="693816"/>
                  </a:cubicBezTo>
                  <a:lnTo>
                    <a:pt x="171833" y="693816"/>
                  </a:lnTo>
                  <a:cubicBezTo>
                    <a:pt x="171833" y="693816"/>
                    <a:pt x="171833" y="693816"/>
                    <a:pt x="171833" y="693816"/>
                  </a:cubicBezTo>
                  <a:cubicBezTo>
                    <a:pt x="171833" y="693816"/>
                    <a:pt x="171833" y="693816"/>
                    <a:pt x="171833" y="693816"/>
                  </a:cubicBezTo>
                  <a:cubicBezTo>
                    <a:pt x="191798" y="684086"/>
                    <a:pt x="211591" y="673845"/>
                    <a:pt x="231470" y="663774"/>
                  </a:cubicBezTo>
                  <a:lnTo>
                    <a:pt x="234200" y="662408"/>
                  </a:lnTo>
                  <a:cubicBezTo>
                    <a:pt x="236674" y="662920"/>
                    <a:pt x="239149" y="662579"/>
                    <a:pt x="241537" y="662066"/>
                  </a:cubicBezTo>
                  <a:cubicBezTo>
                    <a:pt x="246486" y="660957"/>
                    <a:pt x="251349" y="659165"/>
                    <a:pt x="256382" y="658311"/>
                  </a:cubicBezTo>
                  <a:cubicBezTo>
                    <a:pt x="264744" y="656775"/>
                    <a:pt x="273105" y="655239"/>
                    <a:pt x="281466" y="654556"/>
                  </a:cubicBezTo>
                  <a:cubicBezTo>
                    <a:pt x="292046" y="653617"/>
                    <a:pt x="301345" y="657628"/>
                    <a:pt x="310047" y="663517"/>
                  </a:cubicBezTo>
                  <a:cubicBezTo>
                    <a:pt x="318835" y="669406"/>
                    <a:pt x="322845" y="676917"/>
                    <a:pt x="319006" y="689890"/>
                  </a:cubicBezTo>
                  <a:cubicBezTo>
                    <a:pt x="310645" y="698596"/>
                    <a:pt x="300748" y="709008"/>
                    <a:pt x="291875" y="718311"/>
                  </a:cubicBezTo>
                  <a:close/>
                  <a:moveTo>
                    <a:pt x="596798" y="564854"/>
                  </a:moveTo>
                  <a:cubicBezTo>
                    <a:pt x="555164" y="586192"/>
                    <a:pt x="514382" y="609065"/>
                    <a:pt x="473259" y="631256"/>
                  </a:cubicBezTo>
                  <a:cubicBezTo>
                    <a:pt x="428809" y="655324"/>
                    <a:pt x="384358" y="679478"/>
                    <a:pt x="339908" y="703631"/>
                  </a:cubicBezTo>
                  <a:cubicBezTo>
                    <a:pt x="333680" y="707045"/>
                    <a:pt x="327537" y="710544"/>
                    <a:pt x="319859" y="712337"/>
                  </a:cubicBezTo>
                  <a:cubicBezTo>
                    <a:pt x="322077" y="709094"/>
                    <a:pt x="324040" y="705594"/>
                    <a:pt x="326684" y="702692"/>
                  </a:cubicBezTo>
                  <a:cubicBezTo>
                    <a:pt x="328988" y="700132"/>
                    <a:pt x="330523" y="697059"/>
                    <a:pt x="331547" y="693731"/>
                  </a:cubicBezTo>
                  <a:lnTo>
                    <a:pt x="341359" y="688951"/>
                  </a:lnTo>
                  <a:cubicBezTo>
                    <a:pt x="360470" y="679563"/>
                    <a:pt x="379581" y="669919"/>
                    <a:pt x="398180" y="659591"/>
                  </a:cubicBezTo>
                  <a:lnTo>
                    <a:pt x="398180" y="659591"/>
                  </a:lnTo>
                  <a:cubicBezTo>
                    <a:pt x="398180" y="659591"/>
                    <a:pt x="398180" y="659591"/>
                    <a:pt x="398180" y="659591"/>
                  </a:cubicBezTo>
                  <a:lnTo>
                    <a:pt x="398180" y="659591"/>
                  </a:lnTo>
                  <a:cubicBezTo>
                    <a:pt x="398180" y="659591"/>
                    <a:pt x="398180" y="659591"/>
                    <a:pt x="398180" y="659591"/>
                  </a:cubicBezTo>
                  <a:cubicBezTo>
                    <a:pt x="416267" y="648240"/>
                    <a:pt x="433843" y="636120"/>
                    <a:pt x="451247" y="623830"/>
                  </a:cubicBezTo>
                  <a:lnTo>
                    <a:pt x="469846" y="610687"/>
                  </a:lnTo>
                  <a:cubicBezTo>
                    <a:pt x="469846" y="610687"/>
                    <a:pt x="469761" y="610345"/>
                    <a:pt x="469676" y="610431"/>
                  </a:cubicBezTo>
                  <a:lnTo>
                    <a:pt x="450138" y="621953"/>
                  </a:lnTo>
                  <a:cubicBezTo>
                    <a:pt x="431710" y="632621"/>
                    <a:pt x="413025" y="642863"/>
                    <a:pt x="394511" y="653190"/>
                  </a:cubicBezTo>
                  <a:lnTo>
                    <a:pt x="394511" y="653190"/>
                  </a:lnTo>
                  <a:cubicBezTo>
                    <a:pt x="394511" y="653190"/>
                    <a:pt x="394341" y="653190"/>
                    <a:pt x="394341" y="653190"/>
                  </a:cubicBezTo>
                  <a:lnTo>
                    <a:pt x="394170" y="653190"/>
                  </a:lnTo>
                  <a:cubicBezTo>
                    <a:pt x="394170" y="653190"/>
                    <a:pt x="394170" y="653190"/>
                    <a:pt x="394170" y="653190"/>
                  </a:cubicBezTo>
                  <a:cubicBezTo>
                    <a:pt x="376168" y="664456"/>
                    <a:pt x="358251" y="675978"/>
                    <a:pt x="339994" y="686988"/>
                  </a:cubicBezTo>
                  <a:lnTo>
                    <a:pt x="331803" y="691853"/>
                  </a:lnTo>
                  <a:cubicBezTo>
                    <a:pt x="334533" y="680075"/>
                    <a:pt x="330182" y="665480"/>
                    <a:pt x="319859" y="658482"/>
                  </a:cubicBezTo>
                  <a:cubicBezTo>
                    <a:pt x="310900" y="652422"/>
                    <a:pt x="301601" y="647728"/>
                    <a:pt x="291022" y="645594"/>
                  </a:cubicBezTo>
                  <a:cubicBezTo>
                    <a:pt x="289059" y="645167"/>
                    <a:pt x="287012" y="644911"/>
                    <a:pt x="283002" y="644314"/>
                  </a:cubicBezTo>
                  <a:cubicBezTo>
                    <a:pt x="286500" y="641839"/>
                    <a:pt x="288376" y="640473"/>
                    <a:pt x="290339" y="639278"/>
                  </a:cubicBezTo>
                  <a:cubicBezTo>
                    <a:pt x="346136" y="605822"/>
                    <a:pt x="404323" y="576633"/>
                    <a:pt x="462338" y="547273"/>
                  </a:cubicBezTo>
                  <a:cubicBezTo>
                    <a:pt x="479402" y="538653"/>
                    <a:pt x="496210" y="529520"/>
                    <a:pt x="512761" y="519961"/>
                  </a:cubicBezTo>
                  <a:cubicBezTo>
                    <a:pt x="550727" y="498112"/>
                    <a:pt x="589632" y="478055"/>
                    <a:pt x="629304" y="459449"/>
                  </a:cubicBezTo>
                  <a:cubicBezTo>
                    <a:pt x="648415" y="450488"/>
                    <a:pt x="667441" y="441355"/>
                    <a:pt x="686382" y="432052"/>
                  </a:cubicBezTo>
                  <a:lnTo>
                    <a:pt x="702165" y="429662"/>
                  </a:lnTo>
                  <a:cubicBezTo>
                    <a:pt x="704128" y="429406"/>
                    <a:pt x="706090" y="429065"/>
                    <a:pt x="708052" y="428809"/>
                  </a:cubicBezTo>
                  <a:cubicBezTo>
                    <a:pt x="706261" y="430004"/>
                    <a:pt x="704554" y="431199"/>
                    <a:pt x="702762" y="432394"/>
                  </a:cubicBezTo>
                  <a:lnTo>
                    <a:pt x="692013" y="439648"/>
                  </a:lnTo>
                  <a:lnTo>
                    <a:pt x="661127" y="456121"/>
                  </a:lnTo>
                  <a:cubicBezTo>
                    <a:pt x="648501" y="462863"/>
                    <a:pt x="635874" y="469520"/>
                    <a:pt x="623247" y="476263"/>
                  </a:cubicBezTo>
                  <a:cubicBezTo>
                    <a:pt x="614630" y="478226"/>
                    <a:pt x="605927" y="480103"/>
                    <a:pt x="597310" y="481896"/>
                  </a:cubicBezTo>
                  <a:cubicBezTo>
                    <a:pt x="597225" y="481896"/>
                    <a:pt x="597310" y="482237"/>
                    <a:pt x="597310" y="482237"/>
                  </a:cubicBezTo>
                  <a:cubicBezTo>
                    <a:pt x="604221" y="481213"/>
                    <a:pt x="611046" y="480103"/>
                    <a:pt x="617872" y="479079"/>
                  </a:cubicBezTo>
                  <a:cubicBezTo>
                    <a:pt x="613094" y="481640"/>
                    <a:pt x="608401" y="484115"/>
                    <a:pt x="603624" y="486675"/>
                  </a:cubicBezTo>
                  <a:cubicBezTo>
                    <a:pt x="595860" y="488894"/>
                    <a:pt x="588096" y="491028"/>
                    <a:pt x="580332" y="493247"/>
                  </a:cubicBezTo>
                  <a:lnTo>
                    <a:pt x="554737" y="500331"/>
                  </a:lnTo>
                  <a:cubicBezTo>
                    <a:pt x="554737" y="500331"/>
                    <a:pt x="554737" y="500672"/>
                    <a:pt x="554737" y="500672"/>
                  </a:cubicBezTo>
                  <a:lnTo>
                    <a:pt x="580930" y="495295"/>
                  </a:lnTo>
                  <a:cubicBezTo>
                    <a:pt x="584342" y="494613"/>
                    <a:pt x="587840" y="493930"/>
                    <a:pt x="591338" y="493247"/>
                  </a:cubicBezTo>
                  <a:cubicBezTo>
                    <a:pt x="582636" y="497941"/>
                    <a:pt x="573934" y="502636"/>
                    <a:pt x="565316" y="507330"/>
                  </a:cubicBezTo>
                  <a:cubicBezTo>
                    <a:pt x="565316" y="507330"/>
                    <a:pt x="565316" y="507330"/>
                    <a:pt x="565316" y="507330"/>
                  </a:cubicBezTo>
                  <a:cubicBezTo>
                    <a:pt x="565316" y="507330"/>
                    <a:pt x="565146" y="507415"/>
                    <a:pt x="565061" y="507500"/>
                  </a:cubicBezTo>
                  <a:cubicBezTo>
                    <a:pt x="565061" y="507500"/>
                    <a:pt x="564890" y="507586"/>
                    <a:pt x="564805" y="507671"/>
                  </a:cubicBezTo>
                  <a:cubicBezTo>
                    <a:pt x="564805" y="507671"/>
                    <a:pt x="564805" y="507671"/>
                    <a:pt x="564805" y="507671"/>
                  </a:cubicBezTo>
                  <a:cubicBezTo>
                    <a:pt x="555505" y="513133"/>
                    <a:pt x="546291" y="518596"/>
                    <a:pt x="537076" y="524058"/>
                  </a:cubicBezTo>
                  <a:cubicBezTo>
                    <a:pt x="533408" y="524911"/>
                    <a:pt x="529654" y="525850"/>
                    <a:pt x="525985" y="526704"/>
                  </a:cubicBezTo>
                  <a:cubicBezTo>
                    <a:pt x="518221" y="528411"/>
                    <a:pt x="510543" y="530118"/>
                    <a:pt x="502779" y="531739"/>
                  </a:cubicBezTo>
                  <a:cubicBezTo>
                    <a:pt x="502694" y="531739"/>
                    <a:pt x="502779" y="532081"/>
                    <a:pt x="502779" y="532081"/>
                  </a:cubicBezTo>
                  <a:cubicBezTo>
                    <a:pt x="510714" y="531057"/>
                    <a:pt x="518563" y="529947"/>
                    <a:pt x="526497" y="528837"/>
                  </a:cubicBezTo>
                  <a:cubicBezTo>
                    <a:pt x="527692" y="528667"/>
                    <a:pt x="528886" y="528496"/>
                    <a:pt x="530080" y="528325"/>
                  </a:cubicBezTo>
                  <a:cubicBezTo>
                    <a:pt x="519075" y="534897"/>
                    <a:pt x="508068" y="541469"/>
                    <a:pt x="497063" y="548126"/>
                  </a:cubicBezTo>
                  <a:cubicBezTo>
                    <a:pt x="492370" y="549236"/>
                    <a:pt x="487678" y="550345"/>
                    <a:pt x="482986" y="551455"/>
                  </a:cubicBezTo>
                  <a:lnTo>
                    <a:pt x="455172" y="557600"/>
                  </a:lnTo>
                  <a:cubicBezTo>
                    <a:pt x="455172" y="557600"/>
                    <a:pt x="455172" y="557941"/>
                    <a:pt x="455172" y="557941"/>
                  </a:cubicBezTo>
                  <a:lnTo>
                    <a:pt x="483497" y="553589"/>
                  </a:lnTo>
                  <a:cubicBezTo>
                    <a:pt x="485545" y="553247"/>
                    <a:pt x="487593" y="552906"/>
                    <a:pt x="489640" y="552650"/>
                  </a:cubicBezTo>
                  <a:cubicBezTo>
                    <a:pt x="483582" y="556320"/>
                    <a:pt x="477525" y="559904"/>
                    <a:pt x="471553" y="563574"/>
                  </a:cubicBezTo>
                  <a:lnTo>
                    <a:pt x="438450" y="583290"/>
                  </a:lnTo>
                  <a:cubicBezTo>
                    <a:pt x="438450" y="583290"/>
                    <a:pt x="438450" y="583631"/>
                    <a:pt x="438620" y="583546"/>
                  </a:cubicBezTo>
                  <a:lnTo>
                    <a:pt x="472833" y="565281"/>
                  </a:lnTo>
                  <a:cubicBezTo>
                    <a:pt x="481791" y="560587"/>
                    <a:pt x="490664" y="555808"/>
                    <a:pt x="499622" y="551113"/>
                  </a:cubicBezTo>
                  <a:cubicBezTo>
                    <a:pt x="506789" y="550004"/>
                    <a:pt x="513955" y="548809"/>
                    <a:pt x="521208" y="547614"/>
                  </a:cubicBezTo>
                  <a:cubicBezTo>
                    <a:pt x="509775" y="554271"/>
                    <a:pt x="498343" y="561014"/>
                    <a:pt x="486995" y="567842"/>
                  </a:cubicBezTo>
                  <a:cubicBezTo>
                    <a:pt x="483327" y="568866"/>
                    <a:pt x="479573" y="569890"/>
                    <a:pt x="475904" y="570914"/>
                  </a:cubicBezTo>
                  <a:lnTo>
                    <a:pt x="454660" y="576462"/>
                  </a:lnTo>
                  <a:cubicBezTo>
                    <a:pt x="454660" y="576462"/>
                    <a:pt x="454660" y="576803"/>
                    <a:pt x="454660" y="576803"/>
                  </a:cubicBezTo>
                  <a:lnTo>
                    <a:pt x="476416" y="572963"/>
                  </a:lnTo>
                  <a:cubicBezTo>
                    <a:pt x="477354" y="572792"/>
                    <a:pt x="478293" y="572621"/>
                    <a:pt x="479232" y="572451"/>
                  </a:cubicBezTo>
                  <a:cubicBezTo>
                    <a:pt x="475733" y="574584"/>
                    <a:pt x="472150" y="576633"/>
                    <a:pt x="468652" y="578766"/>
                  </a:cubicBezTo>
                  <a:cubicBezTo>
                    <a:pt x="466178" y="580303"/>
                    <a:pt x="463618" y="581839"/>
                    <a:pt x="461144" y="583375"/>
                  </a:cubicBezTo>
                  <a:cubicBezTo>
                    <a:pt x="461059" y="583375"/>
                    <a:pt x="460888" y="583375"/>
                    <a:pt x="460803" y="583375"/>
                  </a:cubicBezTo>
                  <a:lnTo>
                    <a:pt x="471808" y="576291"/>
                  </a:lnTo>
                  <a:cubicBezTo>
                    <a:pt x="471808" y="576291"/>
                    <a:pt x="471724" y="575950"/>
                    <a:pt x="471638" y="576035"/>
                  </a:cubicBezTo>
                  <a:lnTo>
                    <a:pt x="454489" y="584911"/>
                  </a:lnTo>
                  <a:cubicBezTo>
                    <a:pt x="454489" y="584911"/>
                    <a:pt x="454489" y="584911"/>
                    <a:pt x="454489" y="584911"/>
                  </a:cubicBezTo>
                  <a:cubicBezTo>
                    <a:pt x="450565" y="585850"/>
                    <a:pt x="446640" y="586789"/>
                    <a:pt x="442801" y="587813"/>
                  </a:cubicBezTo>
                  <a:cubicBezTo>
                    <a:pt x="442801" y="587813"/>
                    <a:pt x="442801" y="587813"/>
                    <a:pt x="442801" y="587813"/>
                  </a:cubicBezTo>
                  <a:cubicBezTo>
                    <a:pt x="442801" y="587813"/>
                    <a:pt x="442716" y="587813"/>
                    <a:pt x="442630" y="587813"/>
                  </a:cubicBezTo>
                  <a:cubicBezTo>
                    <a:pt x="442630" y="587813"/>
                    <a:pt x="442545" y="587813"/>
                    <a:pt x="442460" y="587813"/>
                  </a:cubicBezTo>
                  <a:cubicBezTo>
                    <a:pt x="442460" y="587813"/>
                    <a:pt x="442460" y="587813"/>
                    <a:pt x="442460" y="587813"/>
                  </a:cubicBezTo>
                  <a:cubicBezTo>
                    <a:pt x="422581" y="593958"/>
                    <a:pt x="402873" y="600701"/>
                    <a:pt x="383079" y="607187"/>
                  </a:cubicBezTo>
                  <a:lnTo>
                    <a:pt x="362005" y="614101"/>
                  </a:lnTo>
                  <a:cubicBezTo>
                    <a:pt x="362005" y="614101"/>
                    <a:pt x="362005" y="614442"/>
                    <a:pt x="362005" y="614442"/>
                  </a:cubicBezTo>
                  <a:lnTo>
                    <a:pt x="383676" y="609321"/>
                  </a:lnTo>
                  <a:cubicBezTo>
                    <a:pt x="397839" y="605992"/>
                    <a:pt x="412086" y="602749"/>
                    <a:pt x="426249" y="599335"/>
                  </a:cubicBezTo>
                  <a:cubicBezTo>
                    <a:pt x="419510" y="602835"/>
                    <a:pt x="412769" y="606334"/>
                    <a:pt x="406115" y="609918"/>
                  </a:cubicBezTo>
                  <a:cubicBezTo>
                    <a:pt x="406115" y="609918"/>
                    <a:pt x="406115" y="609918"/>
                    <a:pt x="406115" y="609918"/>
                  </a:cubicBezTo>
                  <a:cubicBezTo>
                    <a:pt x="406115" y="609918"/>
                    <a:pt x="406115" y="609918"/>
                    <a:pt x="406029" y="609918"/>
                  </a:cubicBezTo>
                  <a:cubicBezTo>
                    <a:pt x="406029" y="609918"/>
                    <a:pt x="406029" y="609918"/>
                    <a:pt x="405944" y="609918"/>
                  </a:cubicBezTo>
                  <a:cubicBezTo>
                    <a:pt x="405944" y="609918"/>
                    <a:pt x="405944" y="609918"/>
                    <a:pt x="405944" y="609918"/>
                  </a:cubicBezTo>
                  <a:cubicBezTo>
                    <a:pt x="390587" y="619478"/>
                    <a:pt x="375486" y="629549"/>
                    <a:pt x="360299" y="639449"/>
                  </a:cubicBezTo>
                  <a:lnTo>
                    <a:pt x="344089" y="649947"/>
                  </a:lnTo>
                  <a:cubicBezTo>
                    <a:pt x="344089" y="649947"/>
                    <a:pt x="344174" y="650288"/>
                    <a:pt x="344260" y="650203"/>
                  </a:cubicBezTo>
                  <a:lnTo>
                    <a:pt x="361493" y="641241"/>
                  </a:lnTo>
                  <a:cubicBezTo>
                    <a:pt x="377618" y="632963"/>
                    <a:pt x="393829" y="624769"/>
                    <a:pt x="409698" y="616149"/>
                  </a:cubicBezTo>
                  <a:cubicBezTo>
                    <a:pt x="409698" y="616149"/>
                    <a:pt x="409698" y="616149"/>
                    <a:pt x="409698" y="616149"/>
                  </a:cubicBezTo>
                  <a:cubicBezTo>
                    <a:pt x="409698" y="616149"/>
                    <a:pt x="409698" y="616149"/>
                    <a:pt x="409698" y="616149"/>
                  </a:cubicBezTo>
                  <a:cubicBezTo>
                    <a:pt x="409698" y="616149"/>
                    <a:pt x="409698" y="616149"/>
                    <a:pt x="409698" y="616149"/>
                  </a:cubicBezTo>
                  <a:cubicBezTo>
                    <a:pt x="409698" y="616149"/>
                    <a:pt x="409698" y="616149"/>
                    <a:pt x="409698" y="616149"/>
                  </a:cubicBezTo>
                  <a:cubicBezTo>
                    <a:pt x="419253" y="610175"/>
                    <a:pt x="428809" y="604030"/>
                    <a:pt x="438194" y="597799"/>
                  </a:cubicBezTo>
                  <a:cubicBezTo>
                    <a:pt x="439900" y="596860"/>
                    <a:pt x="441606" y="595921"/>
                    <a:pt x="443398" y="594897"/>
                  </a:cubicBezTo>
                  <a:cubicBezTo>
                    <a:pt x="443739" y="594812"/>
                    <a:pt x="444080" y="594726"/>
                    <a:pt x="444422" y="594641"/>
                  </a:cubicBezTo>
                  <a:cubicBezTo>
                    <a:pt x="444422" y="594641"/>
                    <a:pt x="444422" y="594641"/>
                    <a:pt x="444422" y="594641"/>
                  </a:cubicBezTo>
                  <a:cubicBezTo>
                    <a:pt x="444422" y="594641"/>
                    <a:pt x="444422" y="594641"/>
                    <a:pt x="444422" y="594641"/>
                  </a:cubicBezTo>
                  <a:cubicBezTo>
                    <a:pt x="444422" y="594641"/>
                    <a:pt x="444422" y="594641"/>
                    <a:pt x="444422" y="594641"/>
                  </a:cubicBezTo>
                  <a:cubicBezTo>
                    <a:pt x="444422" y="594641"/>
                    <a:pt x="444422" y="594641"/>
                    <a:pt x="444422" y="594641"/>
                  </a:cubicBezTo>
                  <a:cubicBezTo>
                    <a:pt x="457134" y="590715"/>
                    <a:pt x="469761" y="586533"/>
                    <a:pt x="482388" y="582351"/>
                  </a:cubicBezTo>
                  <a:cubicBezTo>
                    <a:pt x="473771" y="587643"/>
                    <a:pt x="465154" y="593020"/>
                    <a:pt x="456622" y="598397"/>
                  </a:cubicBezTo>
                  <a:lnTo>
                    <a:pt x="442374" y="607358"/>
                  </a:lnTo>
                  <a:cubicBezTo>
                    <a:pt x="434440" y="610431"/>
                    <a:pt x="426505" y="613418"/>
                    <a:pt x="418656" y="616576"/>
                  </a:cubicBezTo>
                  <a:lnTo>
                    <a:pt x="418656" y="616576"/>
                  </a:lnTo>
                  <a:cubicBezTo>
                    <a:pt x="418656" y="616576"/>
                    <a:pt x="418571" y="616576"/>
                    <a:pt x="418571" y="616576"/>
                  </a:cubicBezTo>
                  <a:lnTo>
                    <a:pt x="418485" y="616576"/>
                  </a:lnTo>
                  <a:cubicBezTo>
                    <a:pt x="418485" y="616576"/>
                    <a:pt x="418485" y="616576"/>
                    <a:pt x="418485" y="616576"/>
                  </a:cubicBezTo>
                  <a:cubicBezTo>
                    <a:pt x="401678" y="624428"/>
                    <a:pt x="385041" y="632707"/>
                    <a:pt x="368319" y="640644"/>
                  </a:cubicBezTo>
                  <a:lnTo>
                    <a:pt x="350402" y="649008"/>
                  </a:lnTo>
                  <a:cubicBezTo>
                    <a:pt x="350402" y="649008"/>
                    <a:pt x="350402" y="649350"/>
                    <a:pt x="350488" y="649264"/>
                  </a:cubicBezTo>
                  <a:lnTo>
                    <a:pt x="369172" y="642522"/>
                  </a:lnTo>
                  <a:cubicBezTo>
                    <a:pt x="373012" y="641156"/>
                    <a:pt x="376851" y="639790"/>
                    <a:pt x="380690" y="638425"/>
                  </a:cubicBezTo>
                  <a:cubicBezTo>
                    <a:pt x="374035" y="642095"/>
                    <a:pt x="367295" y="645509"/>
                    <a:pt x="360726" y="649008"/>
                  </a:cubicBezTo>
                  <a:lnTo>
                    <a:pt x="360726" y="649008"/>
                  </a:lnTo>
                  <a:cubicBezTo>
                    <a:pt x="360726" y="649008"/>
                    <a:pt x="360726" y="649008"/>
                    <a:pt x="360726" y="649008"/>
                  </a:cubicBezTo>
                  <a:lnTo>
                    <a:pt x="360726" y="649008"/>
                  </a:lnTo>
                  <a:cubicBezTo>
                    <a:pt x="360726" y="649008"/>
                    <a:pt x="360726" y="649008"/>
                    <a:pt x="360726" y="649008"/>
                  </a:cubicBezTo>
                  <a:cubicBezTo>
                    <a:pt x="353644" y="654044"/>
                    <a:pt x="346734" y="659335"/>
                    <a:pt x="339482" y="664200"/>
                  </a:cubicBezTo>
                  <a:cubicBezTo>
                    <a:pt x="336922" y="665907"/>
                    <a:pt x="334277" y="667614"/>
                    <a:pt x="331632" y="669321"/>
                  </a:cubicBezTo>
                  <a:cubicBezTo>
                    <a:pt x="331632" y="669321"/>
                    <a:pt x="331718" y="669577"/>
                    <a:pt x="331803" y="669577"/>
                  </a:cubicBezTo>
                  <a:cubicBezTo>
                    <a:pt x="334704" y="668468"/>
                    <a:pt x="337605" y="667273"/>
                    <a:pt x="340506" y="666078"/>
                  </a:cubicBezTo>
                  <a:cubicBezTo>
                    <a:pt x="346478" y="663688"/>
                    <a:pt x="352364" y="661213"/>
                    <a:pt x="358166" y="658397"/>
                  </a:cubicBezTo>
                  <a:cubicBezTo>
                    <a:pt x="355436" y="660018"/>
                    <a:pt x="352706" y="661725"/>
                    <a:pt x="349976" y="663347"/>
                  </a:cubicBezTo>
                  <a:lnTo>
                    <a:pt x="331120" y="674698"/>
                  </a:lnTo>
                  <a:cubicBezTo>
                    <a:pt x="331120" y="674698"/>
                    <a:pt x="331120" y="675039"/>
                    <a:pt x="331291" y="674954"/>
                  </a:cubicBezTo>
                  <a:lnTo>
                    <a:pt x="351170" y="665139"/>
                  </a:lnTo>
                  <a:cubicBezTo>
                    <a:pt x="369769" y="656092"/>
                    <a:pt x="388369" y="647130"/>
                    <a:pt x="406797" y="637657"/>
                  </a:cubicBezTo>
                  <a:cubicBezTo>
                    <a:pt x="406797" y="637657"/>
                    <a:pt x="406797" y="637657"/>
                    <a:pt x="406797" y="637657"/>
                  </a:cubicBezTo>
                  <a:cubicBezTo>
                    <a:pt x="406797" y="637657"/>
                    <a:pt x="406797" y="637657"/>
                    <a:pt x="406797" y="637657"/>
                  </a:cubicBezTo>
                  <a:cubicBezTo>
                    <a:pt x="406797" y="637657"/>
                    <a:pt x="406797" y="637657"/>
                    <a:pt x="406797" y="637657"/>
                  </a:cubicBezTo>
                  <a:cubicBezTo>
                    <a:pt x="406797" y="637657"/>
                    <a:pt x="406797" y="637657"/>
                    <a:pt x="406797" y="637657"/>
                  </a:cubicBezTo>
                  <a:cubicBezTo>
                    <a:pt x="424714" y="627244"/>
                    <a:pt x="442289" y="616405"/>
                    <a:pt x="459950" y="605651"/>
                  </a:cubicBezTo>
                  <a:lnTo>
                    <a:pt x="477354" y="595153"/>
                  </a:lnTo>
                  <a:lnTo>
                    <a:pt x="489128" y="589179"/>
                  </a:lnTo>
                  <a:cubicBezTo>
                    <a:pt x="489128" y="589179"/>
                    <a:pt x="489128" y="588838"/>
                    <a:pt x="488957" y="588923"/>
                  </a:cubicBezTo>
                  <a:lnTo>
                    <a:pt x="470614" y="596177"/>
                  </a:lnTo>
                  <a:cubicBezTo>
                    <a:pt x="464130" y="598738"/>
                    <a:pt x="457646" y="601128"/>
                    <a:pt x="451162" y="603688"/>
                  </a:cubicBezTo>
                  <a:lnTo>
                    <a:pt x="457987" y="599847"/>
                  </a:lnTo>
                  <a:cubicBezTo>
                    <a:pt x="472747" y="591654"/>
                    <a:pt x="487593" y="583546"/>
                    <a:pt x="502438" y="575438"/>
                  </a:cubicBezTo>
                  <a:cubicBezTo>
                    <a:pt x="502949" y="575267"/>
                    <a:pt x="503376" y="575096"/>
                    <a:pt x="503888" y="574926"/>
                  </a:cubicBezTo>
                  <a:lnTo>
                    <a:pt x="525047" y="568013"/>
                  </a:lnTo>
                  <a:cubicBezTo>
                    <a:pt x="525047" y="568013"/>
                    <a:pt x="525047" y="567671"/>
                    <a:pt x="525047" y="567671"/>
                  </a:cubicBezTo>
                  <a:lnTo>
                    <a:pt x="510116" y="571170"/>
                  </a:lnTo>
                  <a:cubicBezTo>
                    <a:pt x="514809" y="568610"/>
                    <a:pt x="519586" y="566049"/>
                    <a:pt x="524279" y="563489"/>
                  </a:cubicBezTo>
                  <a:cubicBezTo>
                    <a:pt x="528545" y="562636"/>
                    <a:pt x="532811" y="561782"/>
                    <a:pt x="536991" y="560928"/>
                  </a:cubicBezTo>
                  <a:lnTo>
                    <a:pt x="536991" y="560928"/>
                  </a:lnTo>
                  <a:cubicBezTo>
                    <a:pt x="536991" y="560928"/>
                    <a:pt x="536991" y="560928"/>
                    <a:pt x="536991" y="560928"/>
                  </a:cubicBezTo>
                  <a:lnTo>
                    <a:pt x="536991" y="560928"/>
                  </a:lnTo>
                  <a:cubicBezTo>
                    <a:pt x="536991" y="560928"/>
                    <a:pt x="536991" y="560928"/>
                    <a:pt x="536991" y="560928"/>
                  </a:cubicBezTo>
                  <a:cubicBezTo>
                    <a:pt x="546546" y="558368"/>
                    <a:pt x="556102" y="555637"/>
                    <a:pt x="565657" y="552821"/>
                  </a:cubicBezTo>
                  <a:cubicBezTo>
                    <a:pt x="533749" y="571597"/>
                    <a:pt x="502267" y="591313"/>
                    <a:pt x="471212" y="611369"/>
                  </a:cubicBezTo>
                  <a:cubicBezTo>
                    <a:pt x="459096" y="619222"/>
                    <a:pt x="446981" y="627074"/>
                    <a:pt x="434952" y="635096"/>
                  </a:cubicBezTo>
                  <a:cubicBezTo>
                    <a:pt x="434781" y="635182"/>
                    <a:pt x="434952" y="635438"/>
                    <a:pt x="435122" y="635352"/>
                  </a:cubicBezTo>
                  <a:cubicBezTo>
                    <a:pt x="447579" y="627842"/>
                    <a:pt x="460035" y="620416"/>
                    <a:pt x="472577" y="613077"/>
                  </a:cubicBezTo>
                  <a:cubicBezTo>
                    <a:pt x="507642" y="592593"/>
                    <a:pt x="543220" y="572963"/>
                    <a:pt x="578882" y="553503"/>
                  </a:cubicBezTo>
                  <a:lnTo>
                    <a:pt x="578882" y="553503"/>
                  </a:lnTo>
                  <a:cubicBezTo>
                    <a:pt x="578882" y="553503"/>
                    <a:pt x="578882" y="553503"/>
                    <a:pt x="578882" y="553503"/>
                  </a:cubicBezTo>
                  <a:lnTo>
                    <a:pt x="578882" y="553503"/>
                  </a:lnTo>
                  <a:cubicBezTo>
                    <a:pt x="578882" y="553503"/>
                    <a:pt x="578882" y="553503"/>
                    <a:pt x="578882" y="553503"/>
                  </a:cubicBezTo>
                  <a:cubicBezTo>
                    <a:pt x="584427" y="550260"/>
                    <a:pt x="590059" y="547017"/>
                    <a:pt x="595604" y="543773"/>
                  </a:cubicBezTo>
                  <a:cubicBezTo>
                    <a:pt x="595775" y="543773"/>
                    <a:pt x="595946" y="543688"/>
                    <a:pt x="596116" y="543603"/>
                  </a:cubicBezTo>
                  <a:lnTo>
                    <a:pt x="617189" y="537202"/>
                  </a:lnTo>
                  <a:cubicBezTo>
                    <a:pt x="617189" y="537202"/>
                    <a:pt x="617189" y="536860"/>
                    <a:pt x="617189" y="536860"/>
                  </a:cubicBezTo>
                  <a:lnTo>
                    <a:pt x="601832" y="540189"/>
                  </a:lnTo>
                  <a:cubicBezTo>
                    <a:pt x="612667" y="533958"/>
                    <a:pt x="623503" y="527728"/>
                    <a:pt x="634338" y="521583"/>
                  </a:cubicBezTo>
                  <a:cubicBezTo>
                    <a:pt x="636300" y="521071"/>
                    <a:pt x="638348" y="520559"/>
                    <a:pt x="640310" y="520046"/>
                  </a:cubicBezTo>
                  <a:lnTo>
                    <a:pt x="668038" y="512707"/>
                  </a:lnTo>
                  <a:cubicBezTo>
                    <a:pt x="668038" y="512707"/>
                    <a:pt x="668038" y="512365"/>
                    <a:pt x="668038" y="512365"/>
                  </a:cubicBezTo>
                  <a:lnTo>
                    <a:pt x="641590" y="517572"/>
                  </a:lnTo>
                  <a:cubicBezTo>
                    <a:pt x="656009" y="509378"/>
                    <a:pt x="670513" y="501355"/>
                    <a:pt x="685102" y="493418"/>
                  </a:cubicBezTo>
                  <a:cubicBezTo>
                    <a:pt x="697899" y="486505"/>
                    <a:pt x="710697" y="479677"/>
                    <a:pt x="723494" y="472934"/>
                  </a:cubicBezTo>
                  <a:cubicBezTo>
                    <a:pt x="723665" y="472849"/>
                    <a:pt x="723494" y="472593"/>
                    <a:pt x="723324" y="472678"/>
                  </a:cubicBezTo>
                  <a:cubicBezTo>
                    <a:pt x="710270" y="478823"/>
                    <a:pt x="697217" y="485054"/>
                    <a:pt x="684249" y="491370"/>
                  </a:cubicBezTo>
                  <a:cubicBezTo>
                    <a:pt x="664626" y="500843"/>
                    <a:pt x="645173" y="510573"/>
                    <a:pt x="625721" y="520473"/>
                  </a:cubicBezTo>
                  <a:cubicBezTo>
                    <a:pt x="613265" y="522778"/>
                    <a:pt x="600723" y="525082"/>
                    <a:pt x="588181" y="527472"/>
                  </a:cubicBezTo>
                  <a:cubicBezTo>
                    <a:pt x="598164" y="521668"/>
                    <a:pt x="608146" y="515864"/>
                    <a:pt x="618213" y="510061"/>
                  </a:cubicBezTo>
                  <a:cubicBezTo>
                    <a:pt x="629390" y="506818"/>
                    <a:pt x="640481" y="503404"/>
                    <a:pt x="651487" y="499904"/>
                  </a:cubicBezTo>
                  <a:lnTo>
                    <a:pt x="650804" y="501014"/>
                  </a:lnTo>
                  <a:lnTo>
                    <a:pt x="650207" y="501953"/>
                  </a:lnTo>
                  <a:lnTo>
                    <a:pt x="651231" y="501441"/>
                  </a:lnTo>
                  <a:lnTo>
                    <a:pt x="660275" y="497003"/>
                  </a:lnTo>
                  <a:cubicBezTo>
                    <a:pt x="666673" y="494954"/>
                    <a:pt x="673072" y="492906"/>
                    <a:pt x="679385" y="490772"/>
                  </a:cubicBezTo>
                  <a:cubicBezTo>
                    <a:pt x="679471" y="490772"/>
                    <a:pt x="679385" y="490431"/>
                    <a:pt x="679300" y="490431"/>
                  </a:cubicBezTo>
                  <a:cubicBezTo>
                    <a:pt x="675546" y="491370"/>
                    <a:pt x="671792" y="492223"/>
                    <a:pt x="668124" y="493162"/>
                  </a:cubicBezTo>
                  <a:lnTo>
                    <a:pt x="675802" y="489406"/>
                  </a:lnTo>
                  <a:cubicBezTo>
                    <a:pt x="700629" y="477372"/>
                    <a:pt x="725457" y="465424"/>
                    <a:pt x="750114" y="453133"/>
                  </a:cubicBezTo>
                  <a:lnTo>
                    <a:pt x="751649" y="452707"/>
                  </a:lnTo>
                  <a:cubicBezTo>
                    <a:pt x="751649" y="452707"/>
                    <a:pt x="751649" y="452451"/>
                    <a:pt x="751649" y="452451"/>
                  </a:cubicBezTo>
                  <a:cubicBezTo>
                    <a:pt x="753355" y="451597"/>
                    <a:pt x="755147" y="450744"/>
                    <a:pt x="756854" y="449890"/>
                  </a:cubicBezTo>
                  <a:cubicBezTo>
                    <a:pt x="767177" y="446988"/>
                    <a:pt x="777500" y="444001"/>
                    <a:pt x="787824" y="440929"/>
                  </a:cubicBezTo>
                  <a:cubicBezTo>
                    <a:pt x="792345" y="439563"/>
                    <a:pt x="796782" y="438197"/>
                    <a:pt x="801304" y="436917"/>
                  </a:cubicBezTo>
                  <a:cubicBezTo>
                    <a:pt x="777074" y="448866"/>
                    <a:pt x="753185" y="461412"/>
                    <a:pt x="729467" y="474214"/>
                  </a:cubicBezTo>
                  <a:cubicBezTo>
                    <a:pt x="719144" y="479762"/>
                    <a:pt x="708820" y="485395"/>
                    <a:pt x="698582" y="491028"/>
                  </a:cubicBezTo>
                  <a:cubicBezTo>
                    <a:pt x="698412" y="491028"/>
                    <a:pt x="698582" y="491370"/>
                    <a:pt x="698753" y="491284"/>
                  </a:cubicBezTo>
                  <a:cubicBezTo>
                    <a:pt x="709332" y="486163"/>
                    <a:pt x="719997" y="481042"/>
                    <a:pt x="730661" y="476007"/>
                  </a:cubicBezTo>
                  <a:cubicBezTo>
                    <a:pt x="736975" y="473020"/>
                    <a:pt x="743288" y="470118"/>
                    <a:pt x="749687" y="467216"/>
                  </a:cubicBezTo>
                  <a:cubicBezTo>
                    <a:pt x="734586" y="475836"/>
                    <a:pt x="719485" y="484627"/>
                    <a:pt x="704554" y="493503"/>
                  </a:cubicBezTo>
                  <a:lnTo>
                    <a:pt x="674522" y="511341"/>
                  </a:lnTo>
                  <a:cubicBezTo>
                    <a:pt x="674522" y="511341"/>
                    <a:pt x="674522" y="511682"/>
                    <a:pt x="674693" y="511597"/>
                  </a:cubicBezTo>
                  <a:lnTo>
                    <a:pt x="705834" y="495295"/>
                  </a:lnTo>
                  <a:cubicBezTo>
                    <a:pt x="734927" y="480274"/>
                    <a:pt x="764362" y="465765"/>
                    <a:pt x="793711" y="451256"/>
                  </a:cubicBezTo>
                  <a:lnTo>
                    <a:pt x="793711" y="451256"/>
                  </a:lnTo>
                  <a:cubicBezTo>
                    <a:pt x="793711" y="451256"/>
                    <a:pt x="793711" y="451256"/>
                    <a:pt x="793711" y="451256"/>
                  </a:cubicBezTo>
                  <a:lnTo>
                    <a:pt x="793711" y="451256"/>
                  </a:lnTo>
                  <a:cubicBezTo>
                    <a:pt x="793711" y="451256"/>
                    <a:pt x="793711" y="451256"/>
                    <a:pt x="793711" y="451256"/>
                  </a:cubicBezTo>
                  <a:cubicBezTo>
                    <a:pt x="808641" y="443233"/>
                    <a:pt x="823657" y="435125"/>
                    <a:pt x="838588" y="427102"/>
                  </a:cubicBezTo>
                  <a:cubicBezTo>
                    <a:pt x="862476" y="415751"/>
                    <a:pt x="886365" y="404399"/>
                    <a:pt x="910510" y="393560"/>
                  </a:cubicBezTo>
                  <a:cubicBezTo>
                    <a:pt x="913581" y="392195"/>
                    <a:pt x="916738" y="390829"/>
                    <a:pt x="919809" y="389463"/>
                  </a:cubicBezTo>
                  <a:lnTo>
                    <a:pt x="923649" y="388695"/>
                  </a:lnTo>
                  <a:cubicBezTo>
                    <a:pt x="923649" y="388695"/>
                    <a:pt x="923649" y="388354"/>
                    <a:pt x="923649" y="388354"/>
                  </a:cubicBezTo>
                  <a:lnTo>
                    <a:pt x="921687" y="388610"/>
                  </a:lnTo>
                  <a:cubicBezTo>
                    <a:pt x="928768" y="385452"/>
                    <a:pt x="935849" y="382380"/>
                    <a:pt x="942931" y="379307"/>
                  </a:cubicBezTo>
                  <a:cubicBezTo>
                    <a:pt x="943101" y="379307"/>
                    <a:pt x="942931" y="378965"/>
                    <a:pt x="942845" y="379051"/>
                  </a:cubicBezTo>
                  <a:cubicBezTo>
                    <a:pt x="933375" y="382550"/>
                    <a:pt x="923990" y="386135"/>
                    <a:pt x="914520" y="389719"/>
                  </a:cubicBezTo>
                  <a:lnTo>
                    <a:pt x="908804" y="390573"/>
                  </a:lnTo>
                  <a:lnTo>
                    <a:pt x="911875" y="389037"/>
                  </a:lnTo>
                  <a:cubicBezTo>
                    <a:pt x="911875" y="389037"/>
                    <a:pt x="911875" y="388695"/>
                    <a:pt x="911705" y="388781"/>
                  </a:cubicBezTo>
                  <a:lnTo>
                    <a:pt x="906926" y="390914"/>
                  </a:lnTo>
                  <a:lnTo>
                    <a:pt x="902831" y="391512"/>
                  </a:lnTo>
                  <a:lnTo>
                    <a:pt x="909827" y="387586"/>
                  </a:lnTo>
                  <a:cubicBezTo>
                    <a:pt x="924417" y="379478"/>
                    <a:pt x="939091" y="371370"/>
                    <a:pt x="953595" y="363176"/>
                  </a:cubicBezTo>
                  <a:lnTo>
                    <a:pt x="980811" y="355922"/>
                  </a:lnTo>
                  <a:cubicBezTo>
                    <a:pt x="980811" y="355922"/>
                    <a:pt x="980811" y="355580"/>
                    <a:pt x="980811" y="355580"/>
                  </a:cubicBezTo>
                  <a:lnTo>
                    <a:pt x="959226" y="360018"/>
                  </a:lnTo>
                  <a:cubicBezTo>
                    <a:pt x="962724" y="358055"/>
                    <a:pt x="966222" y="356092"/>
                    <a:pt x="969720" y="354129"/>
                  </a:cubicBezTo>
                  <a:lnTo>
                    <a:pt x="969720" y="354129"/>
                  </a:lnTo>
                  <a:cubicBezTo>
                    <a:pt x="969720" y="354129"/>
                    <a:pt x="969720" y="354129"/>
                    <a:pt x="969720" y="354129"/>
                  </a:cubicBezTo>
                  <a:lnTo>
                    <a:pt x="969720" y="354129"/>
                  </a:lnTo>
                  <a:cubicBezTo>
                    <a:pt x="969720" y="354129"/>
                    <a:pt x="969720" y="354129"/>
                    <a:pt x="969720" y="354129"/>
                  </a:cubicBezTo>
                  <a:cubicBezTo>
                    <a:pt x="974072" y="351398"/>
                    <a:pt x="978422" y="348667"/>
                    <a:pt x="982774" y="345936"/>
                  </a:cubicBezTo>
                  <a:cubicBezTo>
                    <a:pt x="989940" y="343973"/>
                    <a:pt x="997107" y="342010"/>
                    <a:pt x="1004274" y="340047"/>
                  </a:cubicBezTo>
                  <a:lnTo>
                    <a:pt x="1031831" y="332621"/>
                  </a:lnTo>
                  <a:cubicBezTo>
                    <a:pt x="1031831" y="332621"/>
                    <a:pt x="1031831" y="332280"/>
                    <a:pt x="1031831" y="332280"/>
                  </a:cubicBezTo>
                  <a:lnTo>
                    <a:pt x="1004017" y="337828"/>
                  </a:lnTo>
                  <a:cubicBezTo>
                    <a:pt x="1000008" y="338596"/>
                    <a:pt x="995998" y="339449"/>
                    <a:pt x="991903" y="340217"/>
                  </a:cubicBezTo>
                  <a:cubicBezTo>
                    <a:pt x="999411" y="335609"/>
                    <a:pt x="1006918" y="331085"/>
                    <a:pt x="1014512" y="326732"/>
                  </a:cubicBezTo>
                  <a:cubicBezTo>
                    <a:pt x="1019033" y="325708"/>
                    <a:pt x="1023470" y="324599"/>
                    <a:pt x="1027992" y="323574"/>
                  </a:cubicBezTo>
                  <a:lnTo>
                    <a:pt x="1051710" y="318283"/>
                  </a:lnTo>
                  <a:cubicBezTo>
                    <a:pt x="1051710" y="318283"/>
                    <a:pt x="1051710" y="317941"/>
                    <a:pt x="1051710" y="317941"/>
                  </a:cubicBezTo>
                  <a:lnTo>
                    <a:pt x="1027736" y="321441"/>
                  </a:lnTo>
                  <a:cubicBezTo>
                    <a:pt x="1026115" y="321697"/>
                    <a:pt x="1024494" y="321953"/>
                    <a:pt x="1022873" y="322124"/>
                  </a:cubicBezTo>
                  <a:cubicBezTo>
                    <a:pt x="1024750" y="321099"/>
                    <a:pt x="1026627" y="319990"/>
                    <a:pt x="1028503" y="319051"/>
                  </a:cubicBezTo>
                  <a:cubicBezTo>
                    <a:pt x="1033196" y="316576"/>
                    <a:pt x="1037974" y="314186"/>
                    <a:pt x="1042752" y="311882"/>
                  </a:cubicBezTo>
                  <a:cubicBezTo>
                    <a:pt x="1051795" y="309919"/>
                    <a:pt x="1060839" y="307956"/>
                    <a:pt x="1069883" y="305993"/>
                  </a:cubicBezTo>
                  <a:cubicBezTo>
                    <a:pt x="1070138" y="307956"/>
                    <a:pt x="1070395" y="309919"/>
                    <a:pt x="1070650" y="311882"/>
                  </a:cubicBezTo>
                  <a:lnTo>
                    <a:pt x="1058450" y="318710"/>
                  </a:lnTo>
                  <a:cubicBezTo>
                    <a:pt x="1034561" y="331939"/>
                    <a:pt x="1010587" y="345082"/>
                    <a:pt x="986869" y="358653"/>
                  </a:cubicBezTo>
                  <a:cubicBezTo>
                    <a:pt x="986869" y="358653"/>
                    <a:pt x="986869" y="358653"/>
                    <a:pt x="986869" y="358653"/>
                  </a:cubicBezTo>
                  <a:cubicBezTo>
                    <a:pt x="986869" y="358653"/>
                    <a:pt x="986784" y="358653"/>
                    <a:pt x="986698" y="358738"/>
                  </a:cubicBezTo>
                  <a:cubicBezTo>
                    <a:pt x="986698" y="358738"/>
                    <a:pt x="986613" y="358738"/>
                    <a:pt x="986528" y="358823"/>
                  </a:cubicBezTo>
                  <a:cubicBezTo>
                    <a:pt x="986528" y="358823"/>
                    <a:pt x="986528" y="358823"/>
                    <a:pt x="986528" y="358823"/>
                  </a:cubicBezTo>
                  <a:cubicBezTo>
                    <a:pt x="963407" y="373333"/>
                    <a:pt x="940541" y="388354"/>
                    <a:pt x="917591" y="403205"/>
                  </a:cubicBezTo>
                  <a:lnTo>
                    <a:pt x="902405" y="412934"/>
                  </a:lnTo>
                  <a:cubicBezTo>
                    <a:pt x="900101" y="414044"/>
                    <a:pt x="897798" y="415068"/>
                    <a:pt x="895494" y="416178"/>
                  </a:cubicBezTo>
                  <a:cubicBezTo>
                    <a:pt x="794308" y="462778"/>
                    <a:pt x="695254" y="513731"/>
                    <a:pt x="596201" y="564513"/>
                  </a:cubicBezTo>
                  <a:close/>
                  <a:moveTo>
                    <a:pt x="842597" y="359165"/>
                  </a:moveTo>
                  <a:lnTo>
                    <a:pt x="834066" y="363432"/>
                  </a:lnTo>
                  <a:cubicBezTo>
                    <a:pt x="813334" y="373845"/>
                    <a:pt x="792602" y="384086"/>
                    <a:pt x="772040" y="394840"/>
                  </a:cubicBezTo>
                  <a:cubicBezTo>
                    <a:pt x="780060" y="389378"/>
                    <a:pt x="788080" y="383916"/>
                    <a:pt x="796185" y="378453"/>
                  </a:cubicBezTo>
                  <a:cubicBezTo>
                    <a:pt x="808215" y="372479"/>
                    <a:pt x="820330" y="366590"/>
                    <a:pt x="832359" y="360701"/>
                  </a:cubicBezTo>
                  <a:cubicBezTo>
                    <a:pt x="838588" y="357628"/>
                    <a:pt x="844730" y="354556"/>
                    <a:pt x="850958" y="351569"/>
                  </a:cubicBezTo>
                  <a:cubicBezTo>
                    <a:pt x="848911" y="353361"/>
                    <a:pt x="846949" y="355239"/>
                    <a:pt x="844901" y="357031"/>
                  </a:cubicBezTo>
                  <a:cubicBezTo>
                    <a:pt x="844133" y="357799"/>
                    <a:pt x="843365" y="358482"/>
                    <a:pt x="842512" y="359250"/>
                  </a:cubicBezTo>
                  <a:close/>
                  <a:moveTo>
                    <a:pt x="977143" y="305310"/>
                  </a:moveTo>
                  <a:cubicBezTo>
                    <a:pt x="986016" y="304713"/>
                    <a:pt x="994804" y="304200"/>
                    <a:pt x="1003676" y="303517"/>
                  </a:cubicBezTo>
                  <a:cubicBezTo>
                    <a:pt x="992841" y="309236"/>
                    <a:pt x="982006" y="314954"/>
                    <a:pt x="971256" y="320758"/>
                  </a:cubicBezTo>
                  <a:cubicBezTo>
                    <a:pt x="961103" y="323233"/>
                    <a:pt x="951036" y="325708"/>
                    <a:pt x="940968" y="328268"/>
                  </a:cubicBezTo>
                  <a:cubicBezTo>
                    <a:pt x="953083" y="320758"/>
                    <a:pt x="965198" y="313076"/>
                    <a:pt x="977143" y="305310"/>
                  </a:cubicBezTo>
                  <a:close/>
                  <a:moveTo>
                    <a:pt x="1086861" y="149805"/>
                  </a:moveTo>
                  <a:cubicBezTo>
                    <a:pt x="1091383" y="147671"/>
                    <a:pt x="1095819" y="145282"/>
                    <a:pt x="1100256" y="142806"/>
                  </a:cubicBezTo>
                  <a:cubicBezTo>
                    <a:pt x="1102132" y="146306"/>
                    <a:pt x="1104010" y="149890"/>
                    <a:pt x="1105716" y="153475"/>
                  </a:cubicBezTo>
                  <a:cubicBezTo>
                    <a:pt x="1106057" y="154243"/>
                    <a:pt x="1106484" y="155011"/>
                    <a:pt x="1106825" y="155865"/>
                  </a:cubicBezTo>
                  <a:cubicBezTo>
                    <a:pt x="1097696" y="160388"/>
                    <a:pt x="1088482" y="164912"/>
                    <a:pt x="1079182" y="169094"/>
                  </a:cubicBezTo>
                  <a:cubicBezTo>
                    <a:pt x="1076281" y="164144"/>
                    <a:pt x="1073380" y="159193"/>
                    <a:pt x="1070480" y="154158"/>
                  </a:cubicBezTo>
                  <a:cubicBezTo>
                    <a:pt x="1075940" y="152878"/>
                    <a:pt x="1081486" y="151512"/>
                    <a:pt x="1086861" y="149805"/>
                  </a:cubicBezTo>
                  <a:lnTo>
                    <a:pt x="1086861" y="149805"/>
                  </a:lnTo>
                  <a:cubicBezTo>
                    <a:pt x="1086861" y="149805"/>
                    <a:pt x="1086861" y="149805"/>
                    <a:pt x="1086861" y="149805"/>
                  </a:cubicBezTo>
                  <a:lnTo>
                    <a:pt x="1086861" y="149805"/>
                  </a:lnTo>
                  <a:cubicBezTo>
                    <a:pt x="1086861" y="149805"/>
                    <a:pt x="1086861" y="149805"/>
                    <a:pt x="1086861" y="149805"/>
                  </a:cubicBezTo>
                  <a:close/>
                  <a:moveTo>
                    <a:pt x="1109726" y="161754"/>
                  </a:moveTo>
                  <a:cubicBezTo>
                    <a:pt x="1112029" y="166448"/>
                    <a:pt x="1114418" y="171057"/>
                    <a:pt x="1116893" y="175666"/>
                  </a:cubicBezTo>
                  <a:cubicBezTo>
                    <a:pt x="1116893" y="175666"/>
                    <a:pt x="1116893" y="175666"/>
                    <a:pt x="1116807" y="175666"/>
                  </a:cubicBezTo>
                  <a:lnTo>
                    <a:pt x="1116807" y="175666"/>
                  </a:lnTo>
                  <a:cubicBezTo>
                    <a:pt x="1116807" y="175666"/>
                    <a:pt x="1116807" y="175666"/>
                    <a:pt x="1116807" y="175666"/>
                  </a:cubicBezTo>
                  <a:lnTo>
                    <a:pt x="1116722" y="175666"/>
                  </a:lnTo>
                  <a:cubicBezTo>
                    <a:pt x="1116722" y="175666"/>
                    <a:pt x="1116722" y="175666"/>
                    <a:pt x="1116722" y="175666"/>
                  </a:cubicBezTo>
                  <a:cubicBezTo>
                    <a:pt x="1108190" y="180189"/>
                    <a:pt x="1099744" y="185139"/>
                    <a:pt x="1091297" y="190004"/>
                  </a:cubicBezTo>
                  <a:cubicBezTo>
                    <a:pt x="1090444" y="188383"/>
                    <a:pt x="1089591" y="186761"/>
                    <a:pt x="1088653" y="185225"/>
                  </a:cubicBezTo>
                  <a:cubicBezTo>
                    <a:pt x="1085922" y="180445"/>
                    <a:pt x="1083192" y="175751"/>
                    <a:pt x="1080462" y="170971"/>
                  </a:cubicBezTo>
                  <a:cubicBezTo>
                    <a:pt x="1090358" y="168155"/>
                    <a:pt x="1100170" y="165168"/>
                    <a:pt x="1109811" y="161583"/>
                  </a:cubicBezTo>
                  <a:close/>
                  <a:moveTo>
                    <a:pt x="1209973" y="147757"/>
                  </a:moveTo>
                  <a:lnTo>
                    <a:pt x="1209973" y="147757"/>
                  </a:lnTo>
                  <a:cubicBezTo>
                    <a:pt x="1209973" y="147757"/>
                    <a:pt x="1210059" y="147757"/>
                    <a:pt x="1210059" y="147757"/>
                  </a:cubicBezTo>
                  <a:lnTo>
                    <a:pt x="1210144" y="147757"/>
                  </a:lnTo>
                  <a:cubicBezTo>
                    <a:pt x="1210144" y="147757"/>
                    <a:pt x="1210144" y="147757"/>
                    <a:pt x="1210144" y="147757"/>
                  </a:cubicBezTo>
                  <a:cubicBezTo>
                    <a:pt x="1213045" y="148013"/>
                    <a:pt x="1215860" y="148183"/>
                    <a:pt x="1218761" y="148354"/>
                  </a:cubicBezTo>
                  <a:cubicBezTo>
                    <a:pt x="1214325" y="151683"/>
                    <a:pt x="1209803" y="154926"/>
                    <a:pt x="1205281" y="158169"/>
                  </a:cubicBezTo>
                  <a:cubicBezTo>
                    <a:pt x="1199053" y="157742"/>
                    <a:pt x="1192739" y="157401"/>
                    <a:pt x="1186511" y="156974"/>
                  </a:cubicBezTo>
                  <a:cubicBezTo>
                    <a:pt x="1186170" y="156291"/>
                    <a:pt x="1185828" y="155523"/>
                    <a:pt x="1185487" y="154841"/>
                  </a:cubicBezTo>
                  <a:cubicBezTo>
                    <a:pt x="1183269" y="150232"/>
                    <a:pt x="1180880" y="145708"/>
                    <a:pt x="1178321" y="141270"/>
                  </a:cubicBezTo>
                  <a:cubicBezTo>
                    <a:pt x="1188815" y="143575"/>
                    <a:pt x="1199394" y="145879"/>
                    <a:pt x="1209973" y="147757"/>
                  </a:cubicBezTo>
                  <a:close/>
                  <a:moveTo>
                    <a:pt x="1240261" y="140758"/>
                  </a:moveTo>
                  <a:lnTo>
                    <a:pt x="1250926" y="140587"/>
                  </a:lnTo>
                  <a:cubicBezTo>
                    <a:pt x="1253827" y="140587"/>
                    <a:pt x="1256642" y="140587"/>
                    <a:pt x="1259543" y="140587"/>
                  </a:cubicBezTo>
                  <a:cubicBezTo>
                    <a:pt x="1255960" y="142977"/>
                    <a:pt x="1252461" y="145367"/>
                    <a:pt x="1248963" y="147757"/>
                  </a:cubicBezTo>
                  <a:lnTo>
                    <a:pt x="1246831" y="147415"/>
                  </a:lnTo>
                  <a:cubicBezTo>
                    <a:pt x="1242906" y="146647"/>
                    <a:pt x="1238981" y="145879"/>
                    <a:pt x="1235057" y="145111"/>
                  </a:cubicBezTo>
                  <a:cubicBezTo>
                    <a:pt x="1236849" y="143745"/>
                    <a:pt x="1238555" y="142294"/>
                    <a:pt x="1240261" y="140843"/>
                  </a:cubicBezTo>
                  <a:close/>
                  <a:moveTo>
                    <a:pt x="1328991" y="127614"/>
                  </a:moveTo>
                  <a:cubicBezTo>
                    <a:pt x="1336328" y="126675"/>
                    <a:pt x="1343665" y="125651"/>
                    <a:pt x="1351003" y="124542"/>
                  </a:cubicBezTo>
                  <a:cubicBezTo>
                    <a:pt x="1347846" y="127017"/>
                    <a:pt x="1344604" y="129577"/>
                    <a:pt x="1341448" y="132052"/>
                  </a:cubicBezTo>
                  <a:cubicBezTo>
                    <a:pt x="1341277" y="132052"/>
                    <a:pt x="1341106" y="132052"/>
                    <a:pt x="1340936" y="132052"/>
                  </a:cubicBezTo>
                  <a:cubicBezTo>
                    <a:pt x="1341618" y="131455"/>
                    <a:pt x="1342386" y="130858"/>
                    <a:pt x="1343069" y="130260"/>
                  </a:cubicBezTo>
                  <a:cubicBezTo>
                    <a:pt x="1343153" y="130260"/>
                    <a:pt x="1342983" y="129919"/>
                    <a:pt x="1342898" y="130004"/>
                  </a:cubicBezTo>
                  <a:cubicBezTo>
                    <a:pt x="1341959" y="130687"/>
                    <a:pt x="1341021" y="131370"/>
                    <a:pt x="1340082" y="132052"/>
                  </a:cubicBezTo>
                  <a:cubicBezTo>
                    <a:pt x="1329844" y="132052"/>
                    <a:pt x="1319606" y="132223"/>
                    <a:pt x="1309368" y="132394"/>
                  </a:cubicBezTo>
                  <a:cubicBezTo>
                    <a:pt x="1311245" y="130943"/>
                    <a:pt x="1313122" y="129492"/>
                    <a:pt x="1315084" y="128041"/>
                  </a:cubicBezTo>
                  <a:cubicBezTo>
                    <a:pt x="1319691" y="127956"/>
                    <a:pt x="1324299" y="127785"/>
                    <a:pt x="1328906" y="127614"/>
                  </a:cubicBezTo>
                  <a:lnTo>
                    <a:pt x="1328906" y="127614"/>
                  </a:lnTo>
                  <a:cubicBezTo>
                    <a:pt x="1328906" y="127614"/>
                    <a:pt x="1328906" y="127614"/>
                    <a:pt x="1328991" y="127614"/>
                  </a:cubicBezTo>
                  <a:cubicBezTo>
                    <a:pt x="1328991" y="127614"/>
                    <a:pt x="1328991" y="127614"/>
                    <a:pt x="1329076" y="127614"/>
                  </a:cubicBezTo>
                  <a:cubicBezTo>
                    <a:pt x="1329076" y="127614"/>
                    <a:pt x="1329076" y="127614"/>
                    <a:pt x="1329076" y="127614"/>
                  </a:cubicBezTo>
                  <a:close/>
                  <a:moveTo>
                    <a:pt x="1151105" y="279791"/>
                  </a:moveTo>
                  <a:cubicBezTo>
                    <a:pt x="1143000" y="285424"/>
                    <a:pt x="1134980" y="291142"/>
                    <a:pt x="1126960" y="296946"/>
                  </a:cubicBezTo>
                  <a:cubicBezTo>
                    <a:pt x="1126789" y="296178"/>
                    <a:pt x="1126533" y="295410"/>
                    <a:pt x="1126363" y="294641"/>
                  </a:cubicBezTo>
                  <a:cubicBezTo>
                    <a:pt x="1133017" y="290886"/>
                    <a:pt x="1139587" y="287045"/>
                    <a:pt x="1146071" y="283034"/>
                  </a:cubicBezTo>
                  <a:lnTo>
                    <a:pt x="1146071" y="283034"/>
                  </a:lnTo>
                  <a:cubicBezTo>
                    <a:pt x="1146071" y="283034"/>
                    <a:pt x="1146071" y="283034"/>
                    <a:pt x="1146071" y="283034"/>
                  </a:cubicBezTo>
                  <a:lnTo>
                    <a:pt x="1146071" y="283034"/>
                  </a:lnTo>
                  <a:cubicBezTo>
                    <a:pt x="1146071" y="283034"/>
                    <a:pt x="1146071" y="283034"/>
                    <a:pt x="1146071" y="283034"/>
                  </a:cubicBezTo>
                  <a:cubicBezTo>
                    <a:pt x="1149057" y="280986"/>
                    <a:pt x="1151958" y="278852"/>
                    <a:pt x="1154859" y="276718"/>
                  </a:cubicBezTo>
                  <a:cubicBezTo>
                    <a:pt x="1154859" y="276974"/>
                    <a:pt x="1154859" y="277316"/>
                    <a:pt x="1154944" y="277572"/>
                  </a:cubicBezTo>
                  <a:cubicBezTo>
                    <a:pt x="1153750" y="278340"/>
                    <a:pt x="1152470" y="279023"/>
                    <a:pt x="1151275" y="279705"/>
                  </a:cubicBezTo>
                  <a:cubicBezTo>
                    <a:pt x="1151275" y="279705"/>
                    <a:pt x="1151275" y="279705"/>
                    <a:pt x="1151275" y="279705"/>
                  </a:cubicBezTo>
                  <a:cubicBezTo>
                    <a:pt x="1151275" y="279705"/>
                    <a:pt x="1151275" y="279705"/>
                    <a:pt x="1151190" y="279705"/>
                  </a:cubicBezTo>
                  <a:cubicBezTo>
                    <a:pt x="1151190" y="279705"/>
                    <a:pt x="1151190" y="279705"/>
                    <a:pt x="1151105" y="279705"/>
                  </a:cubicBezTo>
                  <a:cubicBezTo>
                    <a:pt x="1151105" y="279705"/>
                    <a:pt x="1151105" y="279705"/>
                    <a:pt x="1151105" y="279705"/>
                  </a:cubicBezTo>
                  <a:close/>
                  <a:moveTo>
                    <a:pt x="989599" y="371540"/>
                  </a:moveTo>
                  <a:lnTo>
                    <a:pt x="989599" y="371540"/>
                  </a:lnTo>
                  <a:cubicBezTo>
                    <a:pt x="989599" y="371540"/>
                    <a:pt x="989429" y="371626"/>
                    <a:pt x="989429" y="371626"/>
                  </a:cubicBezTo>
                  <a:lnTo>
                    <a:pt x="989258" y="371626"/>
                  </a:lnTo>
                  <a:cubicBezTo>
                    <a:pt x="989258" y="371626"/>
                    <a:pt x="989258" y="371711"/>
                    <a:pt x="989258" y="371711"/>
                  </a:cubicBezTo>
                  <a:cubicBezTo>
                    <a:pt x="984309" y="374613"/>
                    <a:pt x="979276" y="377600"/>
                    <a:pt x="974327" y="380587"/>
                  </a:cubicBezTo>
                  <a:cubicBezTo>
                    <a:pt x="954534" y="389293"/>
                    <a:pt x="934996" y="398425"/>
                    <a:pt x="915373" y="407557"/>
                  </a:cubicBezTo>
                  <a:lnTo>
                    <a:pt x="919554" y="405253"/>
                  </a:lnTo>
                  <a:cubicBezTo>
                    <a:pt x="943442" y="392024"/>
                    <a:pt x="967417" y="378880"/>
                    <a:pt x="991050" y="365310"/>
                  </a:cubicBezTo>
                  <a:cubicBezTo>
                    <a:pt x="991050" y="365310"/>
                    <a:pt x="991050" y="365310"/>
                    <a:pt x="991050" y="365310"/>
                  </a:cubicBezTo>
                  <a:cubicBezTo>
                    <a:pt x="991050" y="365310"/>
                    <a:pt x="991050" y="365310"/>
                    <a:pt x="991050" y="365310"/>
                  </a:cubicBezTo>
                  <a:cubicBezTo>
                    <a:pt x="991050" y="365310"/>
                    <a:pt x="991050" y="365310"/>
                    <a:pt x="991050" y="365310"/>
                  </a:cubicBezTo>
                  <a:cubicBezTo>
                    <a:pt x="991050" y="365310"/>
                    <a:pt x="991050" y="365310"/>
                    <a:pt x="991050" y="365310"/>
                  </a:cubicBezTo>
                  <a:cubicBezTo>
                    <a:pt x="1014170" y="350801"/>
                    <a:pt x="1037035" y="335779"/>
                    <a:pt x="1059901" y="321014"/>
                  </a:cubicBezTo>
                  <a:lnTo>
                    <a:pt x="1071333" y="313674"/>
                  </a:lnTo>
                  <a:cubicBezTo>
                    <a:pt x="1071845" y="318112"/>
                    <a:pt x="1072186" y="322550"/>
                    <a:pt x="1072442" y="326988"/>
                  </a:cubicBezTo>
                  <a:lnTo>
                    <a:pt x="1056829" y="335694"/>
                  </a:lnTo>
                  <a:cubicBezTo>
                    <a:pt x="1034476" y="347899"/>
                    <a:pt x="1011867" y="359677"/>
                    <a:pt x="989429" y="371711"/>
                  </a:cubicBezTo>
                  <a:close/>
                  <a:moveTo>
                    <a:pt x="1114674" y="258112"/>
                  </a:moveTo>
                  <a:cubicBezTo>
                    <a:pt x="1115271" y="254442"/>
                    <a:pt x="1114845" y="251028"/>
                    <a:pt x="1113139" y="247956"/>
                  </a:cubicBezTo>
                  <a:cubicBezTo>
                    <a:pt x="1121926" y="243432"/>
                    <a:pt x="1130714" y="238909"/>
                    <a:pt x="1139331" y="234129"/>
                  </a:cubicBezTo>
                  <a:cubicBezTo>
                    <a:pt x="1139331" y="234129"/>
                    <a:pt x="1139331" y="234129"/>
                    <a:pt x="1139331" y="234129"/>
                  </a:cubicBezTo>
                  <a:cubicBezTo>
                    <a:pt x="1139331" y="234129"/>
                    <a:pt x="1139331" y="234129"/>
                    <a:pt x="1139331" y="234129"/>
                  </a:cubicBezTo>
                  <a:cubicBezTo>
                    <a:pt x="1139331" y="234129"/>
                    <a:pt x="1139331" y="234129"/>
                    <a:pt x="1139331" y="234129"/>
                  </a:cubicBezTo>
                  <a:cubicBezTo>
                    <a:pt x="1139331" y="234129"/>
                    <a:pt x="1139331" y="234129"/>
                    <a:pt x="1139331" y="234129"/>
                  </a:cubicBezTo>
                  <a:cubicBezTo>
                    <a:pt x="1140781" y="233105"/>
                    <a:pt x="1142232" y="232081"/>
                    <a:pt x="1143682" y="231142"/>
                  </a:cubicBezTo>
                  <a:cubicBezTo>
                    <a:pt x="1145388" y="236092"/>
                    <a:pt x="1147009" y="241043"/>
                    <a:pt x="1148375" y="246078"/>
                  </a:cubicBezTo>
                  <a:cubicBezTo>
                    <a:pt x="1145303" y="248126"/>
                    <a:pt x="1142232" y="250175"/>
                    <a:pt x="1139160" y="252223"/>
                  </a:cubicBezTo>
                  <a:lnTo>
                    <a:pt x="1139160" y="252223"/>
                  </a:lnTo>
                  <a:cubicBezTo>
                    <a:pt x="1139160" y="252223"/>
                    <a:pt x="1139075" y="252223"/>
                    <a:pt x="1139075" y="252223"/>
                  </a:cubicBezTo>
                  <a:lnTo>
                    <a:pt x="1138989" y="252223"/>
                  </a:lnTo>
                  <a:cubicBezTo>
                    <a:pt x="1138989" y="252223"/>
                    <a:pt x="1138989" y="252308"/>
                    <a:pt x="1138989" y="252308"/>
                  </a:cubicBezTo>
                  <a:lnTo>
                    <a:pt x="1117916" y="268439"/>
                  </a:lnTo>
                  <a:cubicBezTo>
                    <a:pt x="1118257" y="264684"/>
                    <a:pt x="1117063" y="261185"/>
                    <a:pt x="1114589" y="258112"/>
                  </a:cubicBezTo>
                  <a:close/>
                  <a:moveTo>
                    <a:pt x="1104692" y="223205"/>
                  </a:moveTo>
                  <a:cubicBezTo>
                    <a:pt x="1104436" y="221327"/>
                    <a:pt x="1104265" y="219364"/>
                    <a:pt x="1104010" y="217486"/>
                  </a:cubicBezTo>
                  <a:cubicBezTo>
                    <a:pt x="1113139" y="212365"/>
                    <a:pt x="1122097" y="206732"/>
                    <a:pt x="1130714" y="200843"/>
                  </a:cubicBezTo>
                  <a:cubicBezTo>
                    <a:pt x="1132079" y="203489"/>
                    <a:pt x="1133444" y="206220"/>
                    <a:pt x="1134638" y="208866"/>
                  </a:cubicBezTo>
                  <a:cubicBezTo>
                    <a:pt x="1133530" y="209464"/>
                    <a:pt x="1132420" y="210146"/>
                    <a:pt x="1131311" y="210744"/>
                  </a:cubicBezTo>
                  <a:lnTo>
                    <a:pt x="1131311" y="210744"/>
                  </a:lnTo>
                  <a:cubicBezTo>
                    <a:pt x="1131311" y="210744"/>
                    <a:pt x="1131226" y="210744"/>
                    <a:pt x="1131226" y="210744"/>
                  </a:cubicBezTo>
                  <a:lnTo>
                    <a:pt x="1131140" y="210744"/>
                  </a:lnTo>
                  <a:cubicBezTo>
                    <a:pt x="1131140" y="210744"/>
                    <a:pt x="1131140" y="210744"/>
                    <a:pt x="1131140" y="210744"/>
                  </a:cubicBezTo>
                  <a:cubicBezTo>
                    <a:pt x="1123121" y="215950"/>
                    <a:pt x="1115015" y="221071"/>
                    <a:pt x="1106995" y="226277"/>
                  </a:cubicBezTo>
                  <a:cubicBezTo>
                    <a:pt x="1106313" y="225168"/>
                    <a:pt x="1105545" y="224144"/>
                    <a:pt x="1104692" y="223119"/>
                  </a:cubicBezTo>
                  <a:close/>
                  <a:moveTo>
                    <a:pt x="1134980" y="217145"/>
                  </a:moveTo>
                  <a:lnTo>
                    <a:pt x="1134980" y="217145"/>
                  </a:lnTo>
                  <a:cubicBezTo>
                    <a:pt x="1134980" y="217145"/>
                    <a:pt x="1134980" y="217145"/>
                    <a:pt x="1134980" y="217145"/>
                  </a:cubicBezTo>
                  <a:lnTo>
                    <a:pt x="1134980" y="217145"/>
                  </a:lnTo>
                  <a:cubicBezTo>
                    <a:pt x="1134980" y="217145"/>
                    <a:pt x="1134980" y="217145"/>
                    <a:pt x="1134980" y="217145"/>
                  </a:cubicBezTo>
                  <a:cubicBezTo>
                    <a:pt x="1135833" y="216547"/>
                    <a:pt x="1136771" y="215950"/>
                    <a:pt x="1137625" y="215353"/>
                  </a:cubicBezTo>
                  <a:cubicBezTo>
                    <a:pt x="1138989" y="218425"/>
                    <a:pt x="1140184" y="221583"/>
                    <a:pt x="1141379" y="224656"/>
                  </a:cubicBezTo>
                  <a:cubicBezTo>
                    <a:pt x="1139416" y="225680"/>
                    <a:pt x="1137454" y="226789"/>
                    <a:pt x="1135577" y="227813"/>
                  </a:cubicBezTo>
                  <a:cubicBezTo>
                    <a:pt x="1135577" y="227813"/>
                    <a:pt x="1135577" y="227813"/>
                    <a:pt x="1135577" y="227813"/>
                  </a:cubicBezTo>
                  <a:cubicBezTo>
                    <a:pt x="1135577" y="227813"/>
                    <a:pt x="1135577" y="227813"/>
                    <a:pt x="1135577" y="227813"/>
                  </a:cubicBezTo>
                  <a:cubicBezTo>
                    <a:pt x="1135577" y="227813"/>
                    <a:pt x="1135577" y="227813"/>
                    <a:pt x="1135577" y="227813"/>
                  </a:cubicBezTo>
                  <a:cubicBezTo>
                    <a:pt x="1135577" y="227813"/>
                    <a:pt x="1135577" y="227813"/>
                    <a:pt x="1135577" y="227813"/>
                  </a:cubicBezTo>
                  <a:cubicBezTo>
                    <a:pt x="1127557" y="233276"/>
                    <a:pt x="1119623" y="238994"/>
                    <a:pt x="1111773" y="244713"/>
                  </a:cubicBezTo>
                  <a:cubicBezTo>
                    <a:pt x="1111773" y="239677"/>
                    <a:pt x="1111091" y="234898"/>
                    <a:pt x="1109214" y="230459"/>
                  </a:cubicBezTo>
                  <a:cubicBezTo>
                    <a:pt x="1117916" y="226192"/>
                    <a:pt x="1126533" y="221668"/>
                    <a:pt x="1135065" y="216974"/>
                  </a:cubicBezTo>
                  <a:close/>
                  <a:moveTo>
                    <a:pt x="1222686" y="153902"/>
                  </a:moveTo>
                  <a:cubicBezTo>
                    <a:pt x="1222686" y="153902"/>
                    <a:pt x="1223027" y="153902"/>
                    <a:pt x="1223197" y="153902"/>
                  </a:cubicBezTo>
                  <a:lnTo>
                    <a:pt x="1232583" y="153902"/>
                  </a:lnTo>
                  <a:cubicBezTo>
                    <a:pt x="1235313" y="154073"/>
                    <a:pt x="1238043" y="154073"/>
                    <a:pt x="1240773" y="154158"/>
                  </a:cubicBezTo>
                  <a:cubicBezTo>
                    <a:pt x="1237958" y="156377"/>
                    <a:pt x="1235142" y="158596"/>
                    <a:pt x="1232326" y="160900"/>
                  </a:cubicBezTo>
                  <a:cubicBezTo>
                    <a:pt x="1230194" y="160559"/>
                    <a:pt x="1227975" y="160132"/>
                    <a:pt x="1225842" y="159791"/>
                  </a:cubicBezTo>
                  <a:cubicBezTo>
                    <a:pt x="1225842" y="159791"/>
                    <a:pt x="1225842" y="159791"/>
                    <a:pt x="1225842" y="159791"/>
                  </a:cubicBezTo>
                  <a:cubicBezTo>
                    <a:pt x="1225842" y="159791"/>
                    <a:pt x="1225842" y="159791"/>
                    <a:pt x="1225842" y="159791"/>
                  </a:cubicBezTo>
                  <a:cubicBezTo>
                    <a:pt x="1225842" y="159791"/>
                    <a:pt x="1225842" y="159791"/>
                    <a:pt x="1225842" y="159791"/>
                  </a:cubicBezTo>
                  <a:lnTo>
                    <a:pt x="1225842" y="159791"/>
                  </a:lnTo>
                  <a:cubicBezTo>
                    <a:pt x="1222088" y="159449"/>
                    <a:pt x="1218249" y="159193"/>
                    <a:pt x="1214495" y="158852"/>
                  </a:cubicBezTo>
                  <a:cubicBezTo>
                    <a:pt x="1217311" y="157230"/>
                    <a:pt x="1220041" y="155609"/>
                    <a:pt x="1222771" y="153987"/>
                  </a:cubicBezTo>
                  <a:close/>
                  <a:moveTo>
                    <a:pt x="1270719" y="154499"/>
                  </a:moveTo>
                  <a:cubicBezTo>
                    <a:pt x="1266453" y="157060"/>
                    <a:pt x="1262188" y="159535"/>
                    <a:pt x="1257836" y="162010"/>
                  </a:cubicBezTo>
                  <a:cubicBezTo>
                    <a:pt x="1252120" y="162010"/>
                    <a:pt x="1246404" y="162010"/>
                    <a:pt x="1240688" y="161924"/>
                  </a:cubicBezTo>
                  <a:cubicBezTo>
                    <a:pt x="1244527" y="159449"/>
                    <a:pt x="1248366" y="156974"/>
                    <a:pt x="1252120" y="154414"/>
                  </a:cubicBezTo>
                  <a:lnTo>
                    <a:pt x="1252120" y="154414"/>
                  </a:lnTo>
                  <a:cubicBezTo>
                    <a:pt x="1252120" y="154414"/>
                    <a:pt x="1252120" y="154414"/>
                    <a:pt x="1252120" y="154414"/>
                  </a:cubicBezTo>
                  <a:lnTo>
                    <a:pt x="1252120" y="154414"/>
                  </a:lnTo>
                  <a:cubicBezTo>
                    <a:pt x="1252120" y="154414"/>
                    <a:pt x="1252120" y="154414"/>
                    <a:pt x="1252120" y="154414"/>
                  </a:cubicBezTo>
                  <a:cubicBezTo>
                    <a:pt x="1252120" y="154414"/>
                    <a:pt x="1252120" y="154414"/>
                    <a:pt x="1252206" y="154329"/>
                  </a:cubicBezTo>
                  <a:cubicBezTo>
                    <a:pt x="1258348" y="154414"/>
                    <a:pt x="1264491" y="154499"/>
                    <a:pt x="1270634" y="154499"/>
                  </a:cubicBezTo>
                  <a:close/>
                  <a:moveTo>
                    <a:pt x="1301434" y="139905"/>
                  </a:moveTo>
                  <a:cubicBezTo>
                    <a:pt x="1301434" y="139905"/>
                    <a:pt x="1301434" y="139905"/>
                    <a:pt x="1301434" y="139905"/>
                  </a:cubicBezTo>
                  <a:cubicBezTo>
                    <a:pt x="1301434" y="139905"/>
                    <a:pt x="1301434" y="139905"/>
                    <a:pt x="1301519" y="139905"/>
                  </a:cubicBezTo>
                  <a:cubicBezTo>
                    <a:pt x="1301519" y="139905"/>
                    <a:pt x="1301519" y="139905"/>
                    <a:pt x="1301604" y="139905"/>
                  </a:cubicBezTo>
                  <a:cubicBezTo>
                    <a:pt x="1301604" y="139905"/>
                    <a:pt x="1301604" y="139905"/>
                    <a:pt x="1301604" y="139905"/>
                  </a:cubicBezTo>
                  <a:cubicBezTo>
                    <a:pt x="1312440" y="138881"/>
                    <a:pt x="1323275" y="137600"/>
                    <a:pt x="1334110" y="136234"/>
                  </a:cubicBezTo>
                  <a:cubicBezTo>
                    <a:pt x="1329588" y="139393"/>
                    <a:pt x="1325152" y="142636"/>
                    <a:pt x="1320630" y="145794"/>
                  </a:cubicBezTo>
                  <a:cubicBezTo>
                    <a:pt x="1319862" y="146306"/>
                    <a:pt x="1319009" y="146818"/>
                    <a:pt x="1318241" y="147415"/>
                  </a:cubicBezTo>
                  <a:cubicBezTo>
                    <a:pt x="1308771" y="147244"/>
                    <a:pt x="1299301" y="147159"/>
                    <a:pt x="1289830" y="147159"/>
                  </a:cubicBezTo>
                  <a:cubicBezTo>
                    <a:pt x="1293072" y="144769"/>
                    <a:pt x="1296229" y="142380"/>
                    <a:pt x="1299386" y="139990"/>
                  </a:cubicBezTo>
                  <a:cubicBezTo>
                    <a:pt x="1299983" y="139990"/>
                    <a:pt x="1300666" y="139990"/>
                    <a:pt x="1301263" y="139990"/>
                  </a:cubicBezTo>
                  <a:close/>
                  <a:moveTo>
                    <a:pt x="1336328" y="135978"/>
                  </a:moveTo>
                  <a:cubicBezTo>
                    <a:pt x="1335561" y="136576"/>
                    <a:pt x="1334878" y="137088"/>
                    <a:pt x="1334110" y="137600"/>
                  </a:cubicBezTo>
                  <a:cubicBezTo>
                    <a:pt x="1334793" y="137088"/>
                    <a:pt x="1335475" y="136491"/>
                    <a:pt x="1336158" y="135978"/>
                  </a:cubicBezTo>
                  <a:cubicBezTo>
                    <a:pt x="1336158" y="135978"/>
                    <a:pt x="1336243" y="135978"/>
                    <a:pt x="1336328" y="135978"/>
                  </a:cubicBezTo>
                  <a:close/>
                  <a:moveTo>
                    <a:pt x="1328138" y="164656"/>
                  </a:moveTo>
                  <a:lnTo>
                    <a:pt x="1328138" y="164656"/>
                  </a:lnTo>
                  <a:cubicBezTo>
                    <a:pt x="1328138" y="164656"/>
                    <a:pt x="1328053" y="164741"/>
                    <a:pt x="1328053" y="164741"/>
                  </a:cubicBezTo>
                  <a:lnTo>
                    <a:pt x="1327967" y="164741"/>
                  </a:lnTo>
                  <a:cubicBezTo>
                    <a:pt x="1327967" y="164741"/>
                    <a:pt x="1327967" y="164826"/>
                    <a:pt x="1327967" y="164826"/>
                  </a:cubicBezTo>
                  <a:cubicBezTo>
                    <a:pt x="1323701" y="168667"/>
                    <a:pt x="1319521" y="172422"/>
                    <a:pt x="1315255" y="176263"/>
                  </a:cubicBezTo>
                  <a:cubicBezTo>
                    <a:pt x="1308174" y="175751"/>
                    <a:pt x="1301178" y="175239"/>
                    <a:pt x="1294181" y="174641"/>
                  </a:cubicBezTo>
                  <a:cubicBezTo>
                    <a:pt x="1297168" y="172252"/>
                    <a:pt x="1300154" y="169777"/>
                    <a:pt x="1303140" y="167387"/>
                  </a:cubicBezTo>
                  <a:cubicBezTo>
                    <a:pt x="1311671" y="166619"/>
                    <a:pt x="1320289" y="165509"/>
                    <a:pt x="1328735" y="164229"/>
                  </a:cubicBezTo>
                  <a:cubicBezTo>
                    <a:pt x="1328565" y="164400"/>
                    <a:pt x="1328394" y="164485"/>
                    <a:pt x="1328223" y="164656"/>
                  </a:cubicBezTo>
                  <a:close/>
                  <a:moveTo>
                    <a:pt x="1168680" y="244627"/>
                  </a:moveTo>
                  <a:cubicBezTo>
                    <a:pt x="1176870" y="240445"/>
                    <a:pt x="1184976" y="236263"/>
                    <a:pt x="1193081" y="231995"/>
                  </a:cubicBezTo>
                  <a:cubicBezTo>
                    <a:pt x="1194105" y="231398"/>
                    <a:pt x="1195214" y="230886"/>
                    <a:pt x="1196237" y="230289"/>
                  </a:cubicBezTo>
                  <a:cubicBezTo>
                    <a:pt x="1196749" y="232337"/>
                    <a:pt x="1197261" y="234385"/>
                    <a:pt x="1197773" y="236348"/>
                  </a:cubicBezTo>
                  <a:cubicBezTo>
                    <a:pt x="1193507" y="239250"/>
                    <a:pt x="1189241" y="242152"/>
                    <a:pt x="1184890" y="245054"/>
                  </a:cubicBezTo>
                  <a:cubicBezTo>
                    <a:pt x="1184805" y="245054"/>
                    <a:pt x="1184890" y="245395"/>
                    <a:pt x="1185061" y="245310"/>
                  </a:cubicBezTo>
                  <a:cubicBezTo>
                    <a:pt x="1189412" y="242835"/>
                    <a:pt x="1193763" y="240189"/>
                    <a:pt x="1198114" y="237628"/>
                  </a:cubicBezTo>
                  <a:cubicBezTo>
                    <a:pt x="1198285" y="238482"/>
                    <a:pt x="1198541" y="239336"/>
                    <a:pt x="1198711" y="240189"/>
                  </a:cubicBezTo>
                  <a:cubicBezTo>
                    <a:pt x="1196237" y="241896"/>
                    <a:pt x="1193763" y="243688"/>
                    <a:pt x="1191289" y="245310"/>
                  </a:cubicBezTo>
                  <a:cubicBezTo>
                    <a:pt x="1181648" y="251796"/>
                    <a:pt x="1171922" y="258027"/>
                    <a:pt x="1162111" y="264172"/>
                  </a:cubicBezTo>
                  <a:cubicBezTo>
                    <a:pt x="1160831" y="258368"/>
                    <a:pt x="1159466" y="252564"/>
                    <a:pt x="1157759" y="246846"/>
                  </a:cubicBezTo>
                  <a:cubicBezTo>
                    <a:pt x="1168765" y="238141"/>
                    <a:pt x="1179686" y="229179"/>
                    <a:pt x="1190521" y="220218"/>
                  </a:cubicBezTo>
                  <a:lnTo>
                    <a:pt x="1192910" y="218254"/>
                  </a:lnTo>
                  <a:cubicBezTo>
                    <a:pt x="1193848" y="221412"/>
                    <a:pt x="1194787" y="224570"/>
                    <a:pt x="1195640" y="227643"/>
                  </a:cubicBezTo>
                  <a:cubicBezTo>
                    <a:pt x="1194360" y="228411"/>
                    <a:pt x="1193166" y="229264"/>
                    <a:pt x="1191886" y="230033"/>
                  </a:cubicBezTo>
                  <a:cubicBezTo>
                    <a:pt x="1184123" y="234812"/>
                    <a:pt x="1176358" y="239506"/>
                    <a:pt x="1168595" y="244200"/>
                  </a:cubicBezTo>
                  <a:cubicBezTo>
                    <a:pt x="1168509" y="244200"/>
                    <a:pt x="1168595" y="244542"/>
                    <a:pt x="1168765" y="244457"/>
                  </a:cubicBezTo>
                  <a:close/>
                  <a:moveTo>
                    <a:pt x="1141890" y="276889"/>
                  </a:moveTo>
                  <a:cubicBezTo>
                    <a:pt x="1138563" y="279279"/>
                    <a:pt x="1135150" y="281583"/>
                    <a:pt x="1131823" y="283973"/>
                  </a:cubicBezTo>
                  <a:lnTo>
                    <a:pt x="1123974" y="284826"/>
                  </a:lnTo>
                  <a:cubicBezTo>
                    <a:pt x="1122865" y="280986"/>
                    <a:pt x="1121585" y="277145"/>
                    <a:pt x="1119537" y="273646"/>
                  </a:cubicBezTo>
                  <a:cubicBezTo>
                    <a:pt x="1127472" y="268610"/>
                    <a:pt x="1135406" y="263489"/>
                    <a:pt x="1143255" y="258197"/>
                  </a:cubicBezTo>
                  <a:lnTo>
                    <a:pt x="1143255" y="258197"/>
                  </a:lnTo>
                  <a:cubicBezTo>
                    <a:pt x="1143255" y="258197"/>
                    <a:pt x="1143255" y="258197"/>
                    <a:pt x="1143255" y="258197"/>
                  </a:cubicBezTo>
                  <a:lnTo>
                    <a:pt x="1143255" y="258197"/>
                  </a:lnTo>
                  <a:cubicBezTo>
                    <a:pt x="1143255" y="258197"/>
                    <a:pt x="1143255" y="258197"/>
                    <a:pt x="1143255" y="258197"/>
                  </a:cubicBezTo>
                  <a:cubicBezTo>
                    <a:pt x="1145559" y="256491"/>
                    <a:pt x="1147777" y="254698"/>
                    <a:pt x="1150081" y="252991"/>
                  </a:cubicBezTo>
                  <a:cubicBezTo>
                    <a:pt x="1151446" y="258454"/>
                    <a:pt x="1152640" y="264087"/>
                    <a:pt x="1153664" y="269634"/>
                  </a:cubicBezTo>
                  <a:cubicBezTo>
                    <a:pt x="1149825" y="272024"/>
                    <a:pt x="1145985" y="274414"/>
                    <a:pt x="1142146" y="276803"/>
                  </a:cubicBezTo>
                  <a:lnTo>
                    <a:pt x="1142146" y="276803"/>
                  </a:lnTo>
                  <a:cubicBezTo>
                    <a:pt x="1142146" y="276803"/>
                    <a:pt x="1142061" y="276803"/>
                    <a:pt x="1142061" y="276803"/>
                  </a:cubicBezTo>
                  <a:lnTo>
                    <a:pt x="1141976" y="276803"/>
                  </a:lnTo>
                  <a:cubicBezTo>
                    <a:pt x="1141976" y="276803"/>
                    <a:pt x="1141976" y="276803"/>
                    <a:pt x="1141976" y="276803"/>
                  </a:cubicBezTo>
                  <a:close/>
                  <a:moveTo>
                    <a:pt x="1285309" y="168582"/>
                  </a:moveTo>
                  <a:cubicBezTo>
                    <a:pt x="1285309" y="168582"/>
                    <a:pt x="1285906" y="168582"/>
                    <a:pt x="1286162" y="168582"/>
                  </a:cubicBezTo>
                  <a:cubicBezTo>
                    <a:pt x="1285223" y="169179"/>
                    <a:pt x="1284285" y="169777"/>
                    <a:pt x="1283347" y="170374"/>
                  </a:cubicBezTo>
                  <a:lnTo>
                    <a:pt x="1269610" y="167814"/>
                  </a:lnTo>
                  <a:cubicBezTo>
                    <a:pt x="1269610" y="167814"/>
                    <a:pt x="1268928" y="167643"/>
                    <a:pt x="1268586" y="167643"/>
                  </a:cubicBezTo>
                  <a:cubicBezTo>
                    <a:pt x="1274047" y="168070"/>
                    <a:pt x="1279593" y="168496"/>
                    <a:pt x="1285052" y="168667"/>
                  </a:cubicBezTo>
                  <a:lnTo>
                    <a:pt x="1285052" y="168667"/>
                  </a:lnTo>
                  <a:cubicBezTo>
                    <a:pt x="1285052" y="168667"/>
                    <a:pt x="1285138" y="168667"/>
                    <a:pt x="1285138" y="168667"/>
                  </a:cubicBezTo>
                  <a:lnTo>
                    <a:pt x="1285223" y="168667"/>
                  </a:lnTo>
                  <a:cubicBezTo>
                    <a:pt x="1285223" y="168667"/>
                    <a:pt x="1285223" y="168667"/>
                    <a:pt x="1285223" y="168667"/>
                  </a:cubicBezTo>
                  <a:close/>
                  <a:moveTo>
                    <a:pt x="1236166" y="194613"/>
                  </a:moveTo>
                  <a:cubicBezTo>
                    <a:pt x="1230194" y="193760"/>
                    <a:pt x="1224136" y="192991"/>
                    <a:pt x="1218079" y="192223"/>
                  </a:cubicBezTo>
                  <a:cubicBezTo>
                    <a:pt x="1220382" y="191028"/>
                    <a:pt x="1222686" y="189834"/>
                    <a:pt x="1224989" y="188639"/>
                  </a:cubicBezTo>
                  <a:cubicBezTo>
                    <a:pt x="1228146" y="189151"/>
                    <a:pt x="1231388" y="189663"/>
                    <a:pt x="1234545" y="190175"/>
                  </a:cubicBezTo>
                  <a:lnTo>
                    <a:pt x="1234545" y="190175"/>
                  </a:lnTo>
                  <a:cubicBezTo>
                    <a:pt x="1234545" y="190175"/>
                    <a:pt x="1234630" y="190175"/>
                    <a:pt x="1234630" y="190175"/>
                  </a:cubicBezTo>
                  <a:lnTo>
                    <a:pt x="1234716" y="190175"/>
                  </a:lnTo>
                  <a:cubicBezTo>
                    <a:pt x="1234716" y="190175"/>
                    <a:pt x="1234716" y="190175"/>
                    <a:pt x="1234716" y="190175"/>
                  </a:cubicBezTo>
                  <a:cubicBezTo>
                    <a:pt x="1240432" y="190431"/>
                    <a:pt x="1246062" y="190602"/>
                    <a:pt x="1251779" y="190602"/>
                  </a:cubicBezTo>
                  <a:cubicBezTo>
                    <a:pt x="1248963" y="192479"/>
                    <a:pt x="1246233" y="194442"/>
                    <a:pt x="1243418" y="196320"/>
                  </a:cubicBezTo>
                  <a:cubicBezTo>
                    <a:pt x="1241029" y="195808"/>
                    <a:pt x="1238640" y="195210"/>
                    <a:pt x="1236251" y="194698"/>
                  </a:cubicBezTo>
                  <a:lnTo>
                    <a:pt x="1236251" y="194698"/>
                  </a:lnTo>
                  <a:cubicBezTo>
                    <a:pt x="1236251" y="194698"/>
                    <a:pt x="1236251" y="194698"/>
                    <a:pt x="1236251" y="194698"/>
                  </a:cubicBezTo>
                  <a:lnTo>
                    <a:pt x="1236251" y="194698"/>
                  </a:lnTo>
                  <a:cubicBezTo>
                    <a:pt x="1236251" y="194698"/>
                    <a:pt x="1236251" y="194698"/>
                    <a:pt x="1236251" y="194698"/>
                  </a:cubicBezTo>
                  <a:close/>
                  <a:moveTo>
                    <a:pt x="1246745" y="176775"/>
                  </a:moveTo>
                  <a:cubicBezTo>
                    <a:pt x="1254082" y="177885"/>
                    <a:pt x="1261335" y="178824"/>
                    <a:pt x="1268757" y="179677"/>
                  </a:cubicBezTo>
                  <a:cubicBezTo>
                    <a:pt x="1265344" y="181811"/>
                    <a:pt x="1261846" y="184030"/>
                    <a:pt x="1258434" y="186163"/>
                  </a:cubicBezTo>
                  <a:cubicBezTo>
                    <a:pt x="1250841" y="185139"/>
                    <a:pt x="1243333" y="183944"/>
                    <a:pt x="1235739" y="182920"/>
                  </a:cubicBezTo>
                  <a:cubicBezTo>
                    <a:pt x="1239408" y="180872"/>
                    <a:pt x="1243077" y="178824"/>
                    <a:pt x="1246745" y="176775"/>
                  </a:cubicBezTo>
                  <a:close/>
                  <a:moveTo>
                    <a:pt x="1278483" y="173532"/>
                  </a:moveTo>
                  <a:cubicBezTo>
                    <a:pt x="1269952" y="173447"/>
                    <a:pt x="1261335" y="173276"/>
                    <a:pt x="1252803" y="173105"/>
                  </a:cubicBezTo>
                  <a:cubicBezTo>
                    <a:pt x="1254765" y="171825"/>
                    <a:pt x="1256642" y="170545"/>
                    <a:pt x="1258519" y="169265"/>
                  </a:cubicBezTo>
                  <a:cubicBezTo>
                    <a:pt x="1262188" y="169521"/>
                    <a:pt x="1265856" y="169691"/>
                    <a:pt x="1269525" y="169947"/>
                  </a:cubicBezTo>
                  <a:lnTo>
                    <a:pt x="1282664" y="170886"/>
                  </a:lnTo>
                  <a:cubicBezTo>
                    <a:pt x="1281299" y="171739"/>
                    <a:pt x="1279848" y="172678"/>
                    <a:pt x="1278483" y="173532"/>
                  </a:cubicBezTo>
                  <a:close/>
                  <a:moveTo>
                    <a:pt x="1231900" y="167472"/>
                  </a:moveTo>
                  <a:cubicBezTo>
                    <a:pt x="1236763" y="167899"/>
                    <a:pt x="1241712" y="168240"/>
                    <a:pt x="1246575" y="168496"/>
                  </a:cubicBezTo>
                  <a:cubicBezTo>
                    <a:pt x="1246404" y="168582"/>
                    <a:pt x="1246148" y="168752"/>
                    <a:pt x="1245978" y="168838"/>
                  </a:cubicBezTo>
                  <a:lnTo>
                    <a:pt x="1245978" y="168838"/>
                  </a:lnTo>
                  <a:cubicBezTo>
                    <a:pt x="1245978" y="168838"/>
                    <a:pt x="1245807" y="168838"/>
                    <a:pt x="1245807" y="168838"/>
                  </a:cubicBezTo>
                  <a:lnTo>
                    <a:pt x="1245636" y="168838"/>
                  </a:lnTo>
                  <a:cubicBezTo>
                    <a:pt x="1245636" y="168838"/>
                    <a:pt x="1245636" y="168923"/>
                    <a:pt x="1245636" y="168923"/>
                  </a:cubicBezTo>
                  <a:cubicBezTo>
                    <a:pt x="1243759" y="170118"/>
                    <a:pt x="1241797" y="171398"/>
                    <a:pt x="1239920" y="172593"/>
                  </a:cubicBezTo>
                  <a:cubicBezTo>
                    <a:pt x="1237616" y="172593"/>
                    <a:pt x="1235313" y="172422"/>
                    <a:pt x="1233009" y="172337"/>
                  </a:cubicBezTo>
                  <a:cubicBezTo>
                    <a:pt x="1230194" y="172166"/>
                    <a:pt x="1227378" y="171995"/>
                    <a:pt x="1224477" y="171825"/>
                  </a:cubicBezTo>
                  <a:cubicBezTo>
                    <a:pt x="1226951" y="170374"/>
                    <a:pt x="1229341" y="168838"/>
                    <a:pt x="1231815" y="167301"/>
                  </a:cubicBezTo>
                  <a:close/>
                  <a:moveTo>
                    <a:pt x="1232753" y="174641"/>
                  </a:moveTo>
                  <a:cubicBezTo>
                    <a:pt x="1233862" y="174812"/>
                    <a:pt x="1235057" y="174983"/>
                    <a:pt x="1236166" y="175154"/>
                  </a:cubicBezTo>
                  <a:cubicBezTo>
                    <a:pt x="1232412" y="177543"/>
                    <a:pt x="1228658" y="180018"/>
                    <a:pt x="1224819" y="182408"/>
                  </a:cubicBezTo>
                  <a:cubicBezTo>
                    <a:pt x="1219444" y="182152"/>
                    <a:pt x="1213984" y="181896"/>
                    <a:pt x="1208609" y="181640"/>
                  </a:cubicBezTo>
                  <a:lnTo>
                    <a:pt x="1211765" y="179762"/>
                  </a:lnTo>
                  <a:cubicBezTo>
                    <a:pt x="1215519" y="177543"/>
                    <a:pt x="1219273" y="175239"/>
                    <a:pt x="1222942" y="173020"/>
                  </a:cubicBezTo>
                  <a:cubicBezTo>
                    <a:pt x="1226184" y="173617"/>
                    <a:pt x="1229426" y="174129"/>
                    <a:pt x="1232753" y="174641"/>
                  </a:cubicBezTo>
                  <a:close/>
                  <a:moveTo>
                    <a:pt x="1217140" y="187273"/>
                  </a:moveTo>
                  <a:cubicBezTo>
                    <a:pt x="1215007" y="188639"/>
                    <a:pt x="1212874" y="189919"/>
                    <a:pt x="1210656" y="191284"/>
                  </a:cubicBezTo>
                  <a:cubicBezTo>
                    <a:pt x="1207670" y="190858"/>
                    <a:pt x="1204598" y="190431"/>
                    <a:pt x="1201612" y="189919"/>
                  </a:cubicBezTo>
                  <a:cubicBezTo>
                    <a:pt x="1201101" y="188809"/>
                    <a:pt x="1200674" y="187700"/>
                    <a:pt x="1200162" y="186590"/>
                  </a:cubicBezTo>
                  <a:lnTo>
                    <a:pt x="1203660" y="184457"/>
                  </a:lnTo>
                  <a:cubicBezTo>
                    <a:pt x="1208097" y="185395"/>
                    <a:pt x="1212618" y="186334"/>
                    <a:pt x="1217055" y="187188"/>
                  </a:cubicBezTo>
                  <a:close/>
                  <a:moveTo>
                    <a:pt x="1199906" y="185993"/>
                  </a:moveTo>
                  <a:cubicBezTo>
                    <a:pt x="1199565" y="185139"/>
                    <a:pt x="1199223" y="184286"/>
                    <a:pt x="1198797" y="183518"/>
                  </a:cubicBezTo>
                  <a:cubicBezTo>
                    <a:pt x="1199906" y="183774"/>
                    <a:pt x="1201101" y="184030"/>
                    <a:pt x="1202210" y="184286"/>
                  </a:cubicBezTo>
                  <a:lnTo>
                    <a:pt x="1199906" y="186078"/>
                  </a:lnTo>
                  <a:close/>
                  <a:moveTo>
                    <a:pt x="1202892" y="193077"/>
                  </a:moveTo>
                  <a:cubicBezTo>
                    <a:pt x="1204001" y="193418"/>
                    <a:pt x="1205110" y="193760"/>
                    <a:pt x="1206219" y="194101"/>
                  </a:cubicBezTo>
                  <a:cubicBezTo>
                    <a:pt x="1205452" y="194613"/>
                    <a:pt x="1204684" y="195040"/>
                    <a:pt x="1203916" y="195552"/>
                  </a:cubicBezTo>
                  <a:cubicBezTo>
                    <a:pt x="1203575" y="194698"/>
                    <a:pt x="1203234" y="193930"/>
                    <a:pt x="1202892" y="193077"/>
                  </a:cubicBezTo>
                  <a:close/>
                  <a:moveTo>
                    <a:pt x="1212106" y="216974"/>
                  </a:moveTo>
                  <a:cubicBezTo>
                    <a:pt x="1212106" y="216974"/>
                    <a:pt x="1212277" y="216974"/>
                    <a:pt x="1212363" y="216974"/>
                  </a:cubicBezTo>
                  <a:cubicBezTo>
                    <a:pt x="1212363" y="216974"/>
                    <a:pt x="1212192" y="217059"/>
                    <a:pt x="1212192" y="217145"/>
                  </a:cubicBezTo>
                  <a:cubicBezTo>
                    <a:pt x="1212192" y="217145"/>
                    <a:pt x="1212192" y="216974"/>
                    <a:pt x="1212192" y="216974"/>
                  </a:cubicBezTo>
                  <a:close/>
                  <a:moveTo>
                    <a:pt x="1210742" y="213219"/>
                  </a:moveTo>
                  <a:cubicBezTo>
                    <a:pt x="1208950" y="208354"/>
                    <a:pt x="1207158" y="203575"/>
                    <a:pt x="1205196" y="198795"/>
                  </a:cubicBezTo>
                  <a:cubicBezTo>
                    <a:pt x="1207329" y="197771"/>
                    <a:pt x="1209376" y="196661"/>
                    <a:pt x="1211424" y="195637"/>
                  </a:cubicBezTo>
                  <a:cubicBezTo>
                    <a:pt x="1219102" y="197941"/>
                    <a:pt x="1226866" y="200075"/>
                    <a:pt x="1234716" y="201867"/>
                  </a:cubicBezTo>
                  <a:lnTo>
                    <a:pt x="1234716" y="201867"/>
                  </a:lnTo>
                  <a:cubicBezTo>
                    <a:pt x="1234716" y="201867"/>
                    <a:pt x="1234801" y="201867"/>
                    <a:pt x="1234801" y="201867"/>
                  </a:cubicBezTo>
                  <a:lnTo>
                    <a:pt x="1234886" y="201867"/>
                  </a:lnTo>
                  <a:cubicBezTo>
                    <a:pt x="1234886" y="201867"/>
                    <a:pt x="1234886" y="201867"/>
                    <a:pt x="1234886" y="201867"/>
                  </a:cubicBezTo>
                  <a:cubicBezTo>
                    <a:pt x="1234886" y="201867"/>
                    <a:pt x="1234971" y="201867"/>
                    <a:pt x="1235057" y="201867"/>
                  </a:cubicBezTo>
                  <a:cubicBezTo>
                    <a:pt x="1229255" y="205794"/>
                    <a:pt x="1223539" y="209634"/>
                    <a:pt x="1217738" y="213475"/>
                  </a:cubicBezTo>
                  <a:cubicBezTo>
                    <a:pt x="1215434" y="213390"/>
                    <a:pt x="1213045" y="213219"/>
                    <a:pt x="1210742" y="213134"/>
                  </a:cubicBezTo>
                  <a:close/>
                  <a:moveTo>
                    <a:pt x="1285223" y="154499"/>
                  </a:moveTo>
                  <a:lnTo>
                    <a:pt x="1285223" y="154499"/>
                  </a:lnTo>
                  <a:cubicBezTo>
                    <a:pt x="1285223" y="154499"/>
                    <a:pt x="1285394" y="154499"/>
                    <a:pt x="1285394" y="154499"/>
                  </a:cubicBezTo>
                  <a:lnTo>
                    <a:pt x="1285564" y="154499"/>
                  </a:lnTo>
                  <a:cubicBezTo>
                    <a:pt x="1294011" y="153902"/>
                    <a:pt x="1302458" y="153134"/>
                    <a:pt x="1310904" y="152365"/>
                  </a:cubicBezTo>
                  <a:cubicBezTo>
                    <a:pt x="1306297" y="155438"/>
                    <a:pt x="1301604" y="158596"/>
                    <a:pt x="1296997" y="161583"/>
                  </a:cubicBezTo>
                  <a:cubicBezTo>
                    <a:pt x="1293072" y="161498"/>
                    <a:pt x="1289233" y="161412"/>
                    <a:pt x="1285309" y="161242"/>
                  </a:cubicBezTo>
                  <a:lnTo>
                    <a:pt x="1285309" y="161242"/>
                  </a:lnTo>
                  <a:cubicBezTo>
                    <a:pt x="1285309" y="161242"/>
                    <a:pt x="1285309" y="161242"/>
                    <a:pt x="1285309" y="161242"/>
                  </a:cubicBezTo>
                  <a:lnTo>
                    <a:pt x="1285309" y="161242"/>
                  </a:lnTo>
                  <a:cubicBezTo>
                    <a:pt x="1285309" y="161242"/>
                    <a:pt x="1285309" y="161242"/>
                    <a:pt x="1285309" y="161242"/>
                  </a:cubicBezTo>
                  <a:cubicBezTo>
                    <a:pt x="1280104" y="161412"/>
                    <a:pt x="1274815" y="161583"/>
                    <a:pt x="1269610" y="161754"/>
                  </a:cubicBezTo>
                  <a:cubicBezTo>
                    <a:pt x="1273108" y="159364"/>
                    <a:pt x="1276521" y="156889"/>
                    <a:pt x="1279934" y="154414"/>
                  </a:cubicBezTo>
                  <a:cubicBezTo>
                    <a:pt x="1281726" y="154414"/>
                    <a:pt x="1283602" y="154414"/>
                    <a:pt x="1285394" y="154414"/>
                  </a:cubicBezTo>
                  <a:close/>
                  <a:moveTo>
                    <a:pt x="1224477" y="166875"/>
                  </a:moveTo>
                  <a:cubicBezTo>
                    <a:pt x="1222515" y="168496"/>
                    <a:pt x="1220467" y="170033"/>
                    <a:pt x="1218420" y="171654"/>
                  </a:cubicBezTo>
                  <a:cubicBezTo>
                    <a:pt x="1217567" y="171654"/>
                    <a:pt x="1216714" y="171569"/>
                    <a:pt x="1215775" y="171483"/>
                  </a:cubicBezTo>
                  <a:cubicBezTo>
                    <a:pt x="1215775" y="171483"/>
                    <a:pt x="1215690" y="171825"/>
                    <a:pt x="1215775" y="171825"/>
                  </a:cubicBezTo>
                  <a:cubicBezTo>
                    <a:pt x="1216458" y="171910"/>
                    <a:pt x="1217140" y="172081"/>
                    <a:pt x="1217822" y="172166"/>
                  </a:cubicBezTo>
                  <a:cubicBezTo>
                    <a:pt x="1215348" y="174129"/>
                    <a:pt x="1212874" y="176092"/>
                    <a:pt x="1210400" y="178055"/>
                  </a:cubicBezTo>
                  <a:lnTo>
                    <a:pt x="1205793" y="181469"/>
                  </a:lnTo>
                  <a:cubicBezTo>
                    <a:pt x="1203063" y="181299"/>
                    <a:pt x="1200333" y="181128"/>
                    <a:pt x="1197688" y="180957"/>
                  </a:cubicBezTo>
                  <a:cubicBezTo>
                    <a:pt x="1196067" y="177287"/>
                    <a:pt x="1194446" y="173703"/>
                    <a:pt x="1192739" y="170033"/>
                  </a:cubicBezTo>
                  <a:cubicBezTo>
                    <a:pt x="1197005" y="167899"/>
                    <a:pt x="1201356" y="165765"/>
                    <a:pt x="1205537" y="163546"/>
                  </a:cubicBezTo>
                  <a:cubicBezTo>
                    <a:pt x="1211851" y="164741"/>
                    <a:pt x="1218164" y="165850"/>
                    <a:pt x="1224477" y="166960"/>
                  </a:cubicBezTo>
                  <a:close/>
                  <a:moveTo>
                    <a:pt x="1191545" y="167557"/>
                  </a:moveTo>
                  <a:cubicBezTo>
                    <a:pt x="1190351" y="165082"/>
                    <a:pt x="1189156" y="162607"/>
                    <a:pt x="1188047" y="160218"/>
                  </a:cubicBezTo>
                  <a:cubicBezTo>
                    <a:pt x="1191801" y="160900"/>
                    <a:pt x="1195555" y="161668"/>
                    <a:pt x="1199309" y="162351"/>
                  </a:cubicBezTo>
                  <a:cubicBezTo>
                    <a:pt x="1196749" y="164144"/>
                    <a:pt x="1194190" y="165850"/>
                    <a:pt x="1191631" y="167557"/>
                  </a:cubicBezTo>
                  <a:close/>
                  <a:moveTo>
                    <a:pt x="1188303" y="204770"/>
                  </a:moveTo>
                  <a:cubicBezTo>
                    <a:pt x="1182245" y="208269"/>
                    <a:pt x="1176188" y="211768"/>
                    <a:pt x="1170045" y="215182"/>
                  </a:cubicBezTo>
                  <a:cubicBezTo>
                    <a:pt x="1170045" y="215182"/>
                    <a:pt x="1170045" y="215523"/>
                    <a:pt x="1170216" y="215438"/>
                  </a:cubicBezTo>
                  <a:cubicBezTo>
                    <a:pt x="1176529" y="212536"/>
                    <a:pt x="1182757" y="209549"/>
                    <a:pt x="1188986" y="206562"/>
                  </a:cubicBezTo>
                  <a:cubicBezTo>
                    <a:pt x="1190094" y="209890"/>
                    <a:pt x="1191204" y="213219"/>
                    <a:pt x="1192227" y="216462"/>
                  </a:cubicBezTo>
                  <a:lnTo>
                    <a:pt x="1189241" y="218511"/>
                  </a:lnTo>
                  <a:cubicBezTo>
                    <a:pt x="1178150" y="226021"/>
                    <a:pt x="1166974" y="233446"/>
                    <a:pt x="1155797" y="240872"/>
                  </a:cubicBezTo>
                  <a:cubicBezTo>
                    <a:pt x="1154262" y="235836"/>
                    <a:pt x="1152470" y="230886"/>
                    <a:pt x="1150593" y="225936"/>
                  </a:cubicBezTo>
                  <a:cubicBezTo>
                    <a:pt x="1156992" y="221412"/>
                    <a:pt x="1163220" y="216718"/>
                    <a:pt x="1169619" y="212195"/>
                  </a:cubicBezTo>
                  <a:lnTo>
                    <a:pt x="1180454" y="204428"/>
                  </a:lnTo>
                  <a:cubicBezTo>
                    <a:pt x="1180454" y="204428"/>
                    <a:pt x="1180369" y="204172"/>
                    <a:pt x="1180283" y="204172"/>
                  </a:cubicBezTo>
                  <a:lnTo>
                    <a:pt x="1168509" y="210317"/>
                  </a:lnTo>
                  <a:cubicBezTo>
                    <a:pt x="1161854" y="213731"/>
                    <a:pt x="1155200" y="217145"/>
                    <a:pt x="1148545" y="220644"/>
                  </a:cubicBezTo>
                  <a:cubicBezTo>
                    <a:pt x="1147180" y="217316"/>
                    <a:pt x="1145730" y="213987"/>
                    <a:pt x="1144279" y="210744"/>
                  </a:cubicBezTo>
                  <a:cubicBezTo>
                    <a:pt x="1155712" y="203062"/>
                    <a:pt x="1166974" y="194954"/>
                    <a:pt x="1177979" y="186675"/>
                  </a:cubicBezTo>
                  <a:cubicBezTo>
                    <a:pt x="1178833" y="185993"/>
                    <a:pt x="1179771" y="185310"/>
                    <a:pt x="1180624" y="184713"/>
                  </a:cubicBezTo>
                  <a:cubicBezTo>
                    <a:pt x="1183354" y="191370"/>
                    <a:pt x="1185914" y="198112"/>
                    <a:pt x="1188218" y="204684"/>
                  </a:cubicBezTo>
                  <a:close/>
                  <a:moveTo>
                    <a:pt x="1117490" y="281668"/>
                  </a:moveTo>
                  <a:cubicBezTo>
                    <a:pt x="1117490" y="282948"/>
                    <a:pt x="1117660" y="284314"/>
                    <a:pt x="1117746" y="285594"/>
                  </a:cubicBezTo>
                  <a:lnTo>
                    <a:pt x="1108702" y="286619"/>
                  </a:lnTo>
                  <a:cubicBezTo>
                    <a:pt x="1104777" y="286960"/>
                    <a:pt x="1100853" y="287387"/>
                    <a:pt x="1096843" y="287728"/>
                  </a:cubicBezTo>
                  <a:cubicBezTo>
                    <a:pt x="1099658" y="286107"/>
                    <a:pt x="1102303" y="284400"/>
                    <a:pt x="1105033" y="282778"/>
                  </a:cubicBezTo>
                  <a:lnTo>
                    <a:pt x="1117319" y="275097"/>
                  </a:lnTo>
                  <a:cubicBezTo>
                    <a:pt x="1117319" y="277316"/>
                    <a:pt x="1117319" y="279535"/>
                    <a:pt x="1117490" y="281754"/>
                  </a:cubicBezTo>
                  <a:close/>
                  <a:moveTo>
                    <a:pt x="1087799" y="302579"/>
                  </a:moveTo>
                  <a:lnTo>
                    <a:pt x="1111859" y="297714"/>
                  </a:lnTo>
                  <a:cubicBezTo>
                    <a:pt x="1105886" y="301811"/>
                    <a:pt x="1099829" y="305822"/>
                    <a:pt x="1093686" y="309833"/>
                  </a:cubicBezTo>
                  <a:cubicBezTo>
                    <a:pt x="1091980" y="310943"/>
                    <a:pt x="1090188" y="312052"/>
                    <a:pt x="1088482" y="313076"/>
                  </a:cubicBezTo>
                  <a:cubicBezTo>
                    <a:pt x="1088396" y="309577"/>
                    <a:pt x="1088141" y="306078"/>
                    <a:pt x="1087799" y="302579"/>
                  </a:cubicBezTo>
                  <a:close/>
                  <a:moveTo>
                    <a:pt x="1112541" y="297287"/>
                  </a:moveTo>
                  <a:lnTo>
                    <a:pt x="1087543" y="300616"/>
                  </a:lnTo>
                  <a:cubicBezTo>
                    <a:pt x="1087287" y="297970"/>
                    <a:pt x="1086946" y="295410"/>
                    <a:pt x="1086605" y="292849"/>
                  </a:cubicBezTo>
                  <a:cubicBezTo>
                    <a:pt x="1094028" y="291483"/>
                    <a:pt x="1101450" y="290118"/>
                    <a:pt x="1108787" y="288752"/>
                  </a:cubicBezTo>
                  <a:lnTo>
                    <a:pt x="1117746" y="287045"/>
                  </a:lnTo>
                  <a:cubicBezTo>
                    <a:pt x="1117916" y="289179"/>
                    <a:pt x="1118002" y="291313"/>
                    <a:pt x="1118172" y="293361"/>
                  </a:cubicBezTo>
                  <a:cubicBezTo>
                    <a:pt x="1116295" y="294641"/>
                    <a:pt x="1114418" y="295922"/>
                    <a:pt x="1112541" y="297202"/>
                  </a:cubicBezTo>
                  <a:close/>
                  <a:moveTo>
                    <a:pt x="1124059" y="285936"/>
                  </a:moveTo>
                  <a:lnTo>
                    <a:pt x="1130884" y="284656"/>
                  </a:lnTo>
                  <a:cubicBezTo>
                    <a:pt x="1128837" y="286021"/>
                    <a:pt x="1126875" y="287472"/>
                    <a:pt x="1124827" y="288838"/>
                  </a:cubicBezTo>
                  <a:cubicBezTo>
                    <a:pt x="1124571" y="287813"/>
                    <a:pt x="1124315" y="286875"/>
                    <a:pt x="1124059" y="285936"/>
                  </a:cubicBezTo>
                  <a:close/>
                  <a:moveTo>
                    <a:pt x="1163134" y="270402"/>
                  </a:moveTo>
                  <a:cubicBezTo>
                    <a:pt x="1173031" y="262892"/>
                    <a:pt x="1182672" y="255210"/>
                    <a:pt x="1192227" y="247358"/>
                  </a:cubicBezTo>
                  <a:cubicBezTo>
                    <a:pt x="1194446" y="245566"/>
                    <a:pt x="1196579" y="243688"/>
                    <a:pt x="1198797" y="241896"/>
                  </a:cubicBezTo>
                  <a:cubicBezTo>
                    <a:pt x="1199480" y="245139"/>
                    <a:pt x="1199991" y="248297"/>
                    <a:pt x="1200503" y="251370"/>
                  </a:cubicBezTo>
                  <a:lnTo>
                    <a:pt x="1196237" y="253845"/>
                  </a:lnTo>
                  <a:cubicBezTo>
                    <a:pt x="1185317" y="260075"/>
                    <a:pt x="1174396" y="266220"/>
                    <a:pt x="1163561" y="272451"/>
                  </a:cubicBezTo>
                  <a:cubicBezTo>
                    <a:pt x="1163475" y="271768"/>
                    <a:pt x="1163305" y="271085"/>
                    <a:pt x="1163220" y="270402"/>
                  </a:cubicBezTo>
                  <a:close/>
                  <a:moveTo>
                    <a:pt x="1213386" y="221071"/>
                  </a:moveTo>
                  <a:cubicBezTo>
                    <a:pt x="1214922" y="220218"/>
                    <a:pt x="1216458" y="219364"/>
                    <a:pt x="1217993" y="218511"/>
                  </a:cubicBezTo>
                  <a:cubicBezTo>
                    <a:pt x="1219359" y="218852"/>
                    <a:pt x="1220809" y="219108"/>
                    <a:pt x="1222174" y="219449"/>
                  </a:cubicBezTo>
                  <a:cubicBezTo>
                    <a:pt x="1219700" y="221242"/>
                    <a:pt x="1217140" y="223034"/>
                    <a:pt x="1214666" y="224826"/>
                  </a:cubicBezTo>
                  <a:cubicBezTo>
                    <a:pt x="1214239" y="223546"/>
                    <a:pt x="1213813" y="222351"/>
                    <a:pt x="1213386" y="221071"/>
                  </a:cubicBezTo>
                  <a:close/>
                  <a:moveTo>
                    <a:pt x="1226099" y="213987"/>
                  </a:moveTo>
                  <a:cubicBezTo>
                    <a:pt x="1231985" y="210658"/>
                    <a:pt x="1237872" y="207244"/>
                    <a:pt x="1243674" y="203831"/>
                  </a:cubicBezTo>
                  <a:cubicBezTo>
                    <a:pt x="1238981" y="207330"/>
                    <a:pt x="1234289" y="210744"/>
                    <a:pt x="1229596" y="214158"/>
                  </a:cubicBezTo>
                  <a:cubicBezTo>
                    <a:pt x="1228487" y="214158"/>
                    <a:pt x="1227293" y="214072"/>
                    <a:pt x="1226184" y="213987"/>
                  </a:cubicBezTo>
                  <a:close/>
                  <a:moveTo>
                    <a:pt x="1252974" y="203916"/>
                  </a:moveTo>
                  <a:cubicBezTo>
                    <a:pt x="1259372" y="204428"/>
                    <a:pt x="1265856" y="204855"/>
                    <a:pt x="1272255" y="205111"/>
                  </a:cubicBezTo>
                  <a:cubicBezTo>
                    <a:pt x="1275412" y="205282"/>
                    <a:pt x="1278483" y="205452"/>
                    <a:pt x="1281640" y="205538"/>
                  </a:cubicBezTo>
                  <a:cubicBezTo>
                    <a:pt x="1280531" y="206476"/>
                    <a:pt x="1279422" y="207415"/>
                    <a:pt x="1278313" y="208354"/>
                  </a:cubicBezTo>
                  <a:cubicBezTo>
                    <a:pt x="1273706" y="212195"/>
                    <a:pt x="1269013" y="216035"/>
                    <a:pt x="1264406" y="219791"/>
                  </a:cubicBezTo>
                  <a:lnTo>
                    <a:pt x="1262699" y="219535"/>
                  </a:lnTo>
                  <a:cubicBezTo>
                    <a:pt x="1253827" y="217913"/>
                    <a:pt x="1244954" y="216291"/>
                    <a:pt x="1236080" y="214670"/>
                  </a:cubicBezTo>
                  <a:cubicBezTo>
                    <a:pt x="1241712" y="211085"/>
                    <a:pt x="1247342" y="207500"/>
                    <a:pt x="1252974" y="203831"/>
                  </a:cubicBezTo>
                  <a:close/>
                  <a:moveTo>
                    <a:pt x="1282493" y="204855"/>
                  </a:moveTo>
                  <a:cubicBezTo>
                    <a:pt x="1279166" y="204257"/>
                    <a:pt x="1275839" y="203660"/>
                    <a:pt x="1272426" y="202977"/>
                  </a:cubicBezTo>
                  <a:cubicBezTo>
                    <a:pt x="1267904" y="202038"/>
                    <a:pt x="1263382" y="201014"/>
                    <a:pt x="1258860" y="199990"/>
                  </a:cubicBezTo>
                  <a:cubicBezTo>
                    <a:pt x="1263638" y="196832"/>
                    <a:pt x="1268416" y="193589"/>
                    <a:pt x="1273108" y="190346"/>
                  </a:cubicBezTo>
                  <a:cubicBezTo>
                    <a:pt x="1277460" y="190260"/>
                    <a:pt x="1281896" y="190090"/>
                    <a:pt x="1286247" y="189919"/>
                  </a:cubicBezTo>
                  <a:cubicBezTo>
                    <a:pt x="1286247" y="189919"/>
                    <a:pt x="1286247" y="189577"/>
                    <a:pt x="1286247" y="189577"/>
                  </a:cubicBezTo>
                  <a:cubicBezTo>
                    <a:pt x="1282749" y="189236"/>
                    <a:pt x="1279251" y="188895"/>
                    <a:pt x="1275753" y="188468"/>
                  </a:cubicBezTo>
                  <a:cubicBezTo>
                    <a:pt x="1276521" y="187870"/>
                    <a:pt x="1277374" y="187358"/>
                    <a:pt x="1278142" y="186846"/>
                  </a:cubicBezTo>
                  <a:lnTo>
                    <a:pt x="1278142" y="186846"/>
                  </a:lnTo>
                  <a:cubicBezTo>
                    <a:pt x="1278142" y="186846"/>
                    <a:pt x="1278142" y="186846"/>
                    <a:pt x="1278142" y="186846"/>
                  </a:cubicBezTo>
                  <a:lnTo>
                    <a:pt x="1278142" y="186846"/>
                  </a:lnTo>
                  <a:cubicBezTo>
                    <a:pt x="1278142" y="186846"/>
                    <a:pt x="1278142" y="186846"/>
                    <a:pt x="1278142" y="186846"/>
                  </a:cubicBezTo>
                  <a:cubicBezTo>
                    <a:pt x="1280702" y="184883"/>
                    <a:pt x="1283176" y="182920"/>
                    <a:pt x="1285650" y="180957"/>
                  </a:cubicBezTo>
                  <a:cubicBezTo>
                    <a:pt x="1293840" y="180957"/>
                    <a:pt x="1302031" y="180701"/>
                    <a:pt x="1310221" y="180360"/>
                  </a:cubicBezTo>
                  <a:cubicBezTo>
                    <a:pt x="1301007" y="188639"/>
                    <a:pt x="1291622" y="196832"/>
                    <a:pt x="1282237" y="204855"/>
                  </a:cubicBezTo>
                  <a:close/>
                  <a:moveTo>
                    <a:pt x="1331807" y="161583"/>
                  </a:moveTo>
                  <a:cubicBezTo>
                    <a:pt x="1324469" y="161839"/>
                    <a:pt x="1317046" y="161924"/>
                    <a:pt x="1309709" y="161839"/>
                  </a:cubicBezTo>
                  <a:cubicBezTo>
                    <a:pt x="1313890" y="158340"/>
                    <a:pt x="1317985" y="154841"/>
                    <a:pt x="1322166" y="151341"/>
                  </a:cubicBezTo>
                  <a:cubicBezTo>
                    <a:pt x="1327455" y="150829"/>
                    <a:pt x="1332745" y="150317"/>
                    <a:pt x="1338035" y="149890"/>
                  </a:cubicBezTo>
                  <a:lnTo>
                    <a:pt x="1347164" y="149122"/>
                  </a:lnTo>
                  <a:cubicBezTo>
                    <a:pt x="1342044" y="153304"/>
                    <a:pt x="1337011" y="157486"/>
                    <a:pt x="1331892" y="161583"/>
                  </a:cubicBezTo>
                  <a:close/>
                  <a:moveTo>
                    <a:pt x="1356036" y="148269"/>
                  </a:moveTo>
                  <a:lnTo>
                    <a:pt x="1356548" y="148269"/>
                  </a:lnTo>
                  <a:cubicBezTo>
                    <a:pt x="1356548" y="148269"/>
                    <a:pt x="1354245" y="149976"/>
                    <a:pt x="1354245" y="149976"/>
                  </a:cubicBezTo>
                  <a:cubicBezTo>
                    <a:pt x="1354842" y="149378"/>
                    <a:pt x="1355439" y="148866"/>
                    <a:pt x="1356036" y="148269"/>
                  </a:cubicBezTo>
                  <a:close/>
                  <a:moveTo>
                    <a:pt x="1337778" y="147757"/>
                  </a:moveTo>
                  <a:cubicBezTo>
                    <a:pt x="1334025" y="147757"/>
                    <a:pt x="1330356" y="147671"/>
                    <a:pt x="1326602" y="147586"/>
                  </a:cubicBezTo>
                  <a:cubicBezTo>
                    <a:pt x="1331209" y="143575"/>
                    <a:pt x="1335902" y="139563"/>
                    <a:pt x="1340424" y="135552"/>
                  </a:cubicBezTo>
                  <a:cubicBezTo>
                    <a:pt x="1344092" y="135125"/>
                    <a:pt x="1347761" y="134613"/>
                    <a:pt x="1351344" y="134186"/>
                  </a:cubicBezTo>
                  <a:lnTo>
                    <a:pt x="1367128" y="132394"/>
                  </a:lnTo>
                  <a:cubicBezTo>
                    <a:pt x="1360985" y="137600"/>
                    <a:pt x="1354757" y="142806"/>
                    <a:pt x="1348529" y="147927"/>
                  </a:cubicBezTo>
                  <a:lnTo>
                    <a:pt x="1337694" y="147927"/>
                  </a:lnTo>
                  <a:close/>
                  <a:moveTo>
                    <a:pt x="1367810" y="131711"/>
                  </a:moveTo>
                  <a:lnTo>
                    <a:pt x="1351173" y="131882"/>
                  </a:lnTo>
                  <a:cubicBezTo>
                    <a:pt x="1348870" y="131882"/>
                    <a:pt x="1346652" y="131882"/>
                    <a:pt x="1344348" y="131882"/>
                  </a:cubicBezTo>
                  <a:cubicBezTo>
                    <a:pt x="1347334" y="129236"/>
                    <a:pt x="1350235" y="126675"/>
                    <a:pt x="1353221" y="124030"/>
                  </a:cubicBezTo>
                  <a:cubicBezTo>
                    <a:pt x="1358767" y="123176"/>
                    <a:pt x="1364227" y="122323"/>
                    <a:pt x="1369772" y="121469"/>
                  </a:cubicBezTo>
                  <a:lnTo>
                    <a:pt x="1381546" y="119762"/>
                  </a:lnTo>
                  <a:cubicBezTo>
                    <a:pt x="1380522" y="120701"/>
                    <a:pt x="1379413" y="121640"/>
                    <a:pt x="1378390" y="122579"/>
                  </a:cubicBezTo>
                  <a:cubicBezTo>
                    <a:pt x="1374892" y="125651"/>
                    <a:pt x="1371309" y="128639"/>
                    <a:pt x="1367810" y="131626"/>
                  </a:cubicBezTo>
                  <a:close/>
                  <a:moveTo>
                    <a:pt x="1306212" y="132479"/>
                  </a:moveTo>
                  <a:cubicBezTo>
                    <a:pt x="1304420" y="132479"/>
                    <a:pt x="1302628" y="132479"/>
                    <a:pt x="1300836" y="132650"/>
                  </a:cubicBezTo>
                  <a:lnTo>
                    <a:pt x="1300836" y="132650"/>
                  </a:lnTo>
                  <a:cubicBezTo>
                    <a:pt x="1300836" y="132650"/>
                    <a:pt x="1300836" y="132650"/>
                    <a:pt x="1300836" y="132650"/>
                  </a:cubicBezTo>
                  <a:cubicBezTo>
                    <a:pt x="1300836" y="132650"/>
                    <a:pt x="1300836" y="132650"/>
                    <a:pt x="1300836" y="132650"/>
                  </a:cubicBezTo>
                  <a:lnTo>
                    <a:pt x="1300836" y="132650"/>
                  </a:lnTo>
                  <a:cubicBezTo>
                    <a:pt x="1292134" y="133504"/>
                    <a:pt x="1283431" y="134528"/>
                    <a:pt x="1274644" y="135552"/>
                  </a:cubicBezTo>
                  <a:cubicBezTo>
                    <a:pt x="1277289" y="133247"/>
                    <a:pt x="1280019" y="130943"/>
                    <a:pt x="1282664" y="128553"/>
                  </a:cubicBezTo>
                  <a:lnTo>
                    <a:pt x="1287356" y="128553"/>
                  </a:lnTo>
                  <a:cubicBezTo>
                    <a:pt x="1295888" y="128297"/>
                    <a:pt x="1304505" y="128297"/>
                    <a:pt x="1313122" y="128041"/>
                  </a:cubicBezTo>
                  <a:cubicBezTo>
                    <a:pt x="1310904" y="129492"/>
                    <a:pt x="1308600" y="131028"/>
                    <a:pt x="1306382" y="132479"/>
                  </a:cubicBezTo>
                  <a:close/>
                  <a:moveTo>
                    <a:pt x="1294181" y="140075"/>
                  </a:moveTo>
                  <a:cubicBezTo>
                    <a:pt x="1290257" y="142550"/>
                    <a:pt x="1286247" y="144940"/>
                    <a:pt x="1282322" y="147330"/>
                  </a:cubicBezTo>
                  <a:cubicBezTo>
                    <a:pt x="1274303" y="147927"/>
                    <a:pt x="1266283" y="148610"/>
                    <a:pt x="1258263" y="149293"/>
                  </a:cubicBezTo>
                  <a:lnTo>
                    <a:pt x="1258092" y="149293"/>
                  </a:lnTo>
                  <a:cubicBezTo>
                    <a:pt x="1261676" y="146306"/>
                    <a:pt x="1265259" y="143404"/>
                    <a:pt x="1268843" y="140331"/>
                  </a:cubicBezTo>
                  <a:cubicBezTo>
                    <a:pt x="1277289" y="140331"/>
                    <a:pt x="1285735" y="140161"/>
                    <a:pt x="1294181" y="139990"/>
                  </a:cubicBezTo>
                  <a:close/>
                  <a:moveTo>
                    <a:pt x="1246319" y="149378"/>
                  </a:moveTo>
                  <a:cubicBezTo>
                    <a:pt x="1245807" y="149805"/>
                    <a:pt x="1245295" y="150146"/>
                    <a:pt x="1244783" y="150573"/>
                  </a:cubicBezTo>
                  <a:cubicBezTo>
                    <a:pt x="1240603" y="151000"/>
                    <a:pt x="1236422" y="151341"/>
                    <a:pt x="1232241" y="151768"/>
                  </a:cubicBezTo>
                  <a:lnTo>
                    <a:pt x="1224563" y="152451"/>
                  </a:lnTo>
                  <a:cubicBezTo>
                    <a:pt x="1225672" y="151768"/>
                    <a:pt x="1226781" y="151085"/>
                    <a:pt x="1227890" y="150402"/>
                  </a:cubicBezTo>
                  <a:lnTo>
                    <a:pt x="1227890" y="150402"/>
                  </a:lnTo>
                  <a:cubicBezTo>
                    <a:pt x="1227890" y="150402"/>
                    <a:pt x="1227890" y="150402"/>
                    <a:pt x="1227890" y="150402"/>
                  </a:cubicBezTo>
                  <a:lnTo>
                    <a:pt x="1227890" y="150402"/>
                  </a:lnTo>
                  <a:cubicBezTo>
                    <a:pt x="1227890" y="150402"/>
                    <a:pt x="1227890" y="150402"/>
                    <a:pt x="1227890" y="150402"/>
                  </a:cubicBezTo>
                  <a:cubicBezTo>
                    <a:pt x="1228573" y="149890"/>
                    <a:pt x="1229255" y="149378"/>
                    <a:pt x="1229938" y="148781"/>
                  </a:cubicBezTo>
                  <a:cubicBezTo>
                    <a:pt x="1235398" y="149037"/>
                    <a:pt x="1240858" y="149208"/>
                    <a:pt x="1246319" y="149378"/>
                  </a:cubicBezTo>
                  <a:close/>
                  <a:moveTo>
                    <a:pt x="1176444" y="138283"/>
                  </a:moveTo>
                  <a:cubicBezTo>
                    <a:pt x="1172604" y="131626"/>
                    <a:pt x="1168509" y="125054"/>
                    <a:pt x="1164244" y="118653"/>
                  </a:cubicBezTo>
                  <a:cubicBezTo>
                    <a:pt x="1176017" y="120616"/>
                    <a:pt x="1188047" y="121725"/>
                    <a:pt x="1200162" y="121298"/>
                  </a:cubicBezTo>
                  <a:cubicBezTo>
                    <a:pt x="1195299" y="124969"/>
                    <a:pt x="1190521" y="128639"/>
                    <a:pt x="1185744" y="132309"/>
                  </a:cubicBezTo>
                  <a:lnTo>
                    <a:pt x="1177724" y="138283"/>
                  </a:lnTo>
                  <a:cubicBezTo>
                    <a:pt x="1177724" y="138283"/>
                    <a:pt x="1176870" y="138283"/>
                    <a:pt x="1176444" y="138283"/>
                  </a:cubicBezTo>
                  <a:close/>
                  <a:moveTo>
                    <a:pt x="1167400" y="155694"/>
                  </a:moveTo>
                  <a:lnTo>
                    <a:pt x="1164841" y="155523"/>
                  </a:lnTo>
                  <a:cubicBezTo>
                    <a:pt x="1164841" y="155523"/>
                    <a:pt x="1164755" y="155865"/>
                    <a:pt x="1164841" y="155865"/>
                  </a:cubicBezTo>
                  <a:lnTo>
                    <a:pt x="1167741" y="156377"/>
                  </a:lnTo>
                  <a:cubicBezTo>
                    <a:pt x="1170983" y="163034"/>
                    <a:pt x="1174140" y="169777"/>
                    <a:pt x="1177041" y="176519"/>
                  </a:cubicBezTo>
                  <a:cubicBezTo>
                    <a:pt x="1176017" y="177116"/>
                    <a:pt x="1174994" y="177799"/>
                    <a:pt x="1173970" y="178397"/>
                  </a:cubicBezTo>
                  <a:cubicBezTo>
                    <a:pt x="1173970" y="178397"/>
                    <a:pt x="1173970" y="178738"/>
                    <a:pt x="1174140" y="178653"/>
                  </a:cubicBezTo>
                  <a:cubicBezTo>
                    <a:pt x="1175249" y="178141"/>
                    <a:pt x="1176273" y="177629"/>
                    <a:pt x="1177297" y="177202"/>
                  </a:cubicBezTo>
                  <a:cubicBezTo>
                    <a:pt x="1178150" y="179165"/>
                    <a:pt x="1179003" y="181128"/>
                    <a:pt x="1179771" y="183091"/>
                  </a:cubicBezTo>
                  <a:cubicBezTo>
                    <a:pt x="1178748" y="183688"/>
                    <a:pt x="1177724" y="184371"/>
                    <a:pt x="1176700" y="184969"/>
                  </a:cubicBezTo>
                  <a:cubicBezTo>
                    <a:pt x="1165011" y="191882"/>
                    <a:pt x="1153152" y="198454"/>
                    <a:pt x="1141293" y="205026"/>
                  </a:cubicBezTo>
                  <a:cubicBezTo>
                    <a:pt x="1139928" y="202123"/>
                    <a:pt x="1138478" y="199222"/>
                    <a:pt x="1136942" y="196320"/>
                  </a:cubicBezTo>
                  <a:cubicBezTo>
                    <a:pt x="1140013" y="194186"/>
                    <a:pt x="1143085" y="192052"/>
                    <a:pt x="1146156" y="189919"/>
                  </a:cubicBezTo>
                  <a:cubicBezTo>
                    <a:pt x="1146156" y="189919"/>
                    <a:pt x="1146071" y="189663"/>
                    <a:pt x="1145985" y="189663"/>
                  </a:cubicBezTo>
                  <a:cubicBezTo>
                    <a:pt x="1142743" y="191455"/>
                    <a:pt x="1139416" y="193162"/>
                    <a:pt x="1136174" y="194869"/>
                  </a:cubicBezTo>
                  <a:cubicBezTo>
                    <a:pt x="1134638" y="192052"/>
                    <a:pt x="1133188" y="189236"/>
                    <a:pt x="1131567" y="186419"/>
                  </a:cubicBezTo>
                  <a:cubicBezTo>
                    <a:pt x="1130031" y="183774"/>
                    <a:pt x="1128581" y="181042"/>
                    <a:pt x="1127131" y="178311"/>
                  </a:cubicBezTo>
                  <a:cubicBezTo>
                    <a:pt x="1135833" y="173447"/>
                    <a:pt x="1144535" y="168411"/>
                    <a:pt x="1153152" y="163375"/>
                  </a:cubicBezTo>
                  <a:lnTo>
                    <a:pt x="1165182" y="156547"/>
                  </a:lnTo>
                  <a:cubicBezTo>
                    <a:pt x="1165182" y="156547"/>
                    <a:pt x="1165182" y="156206"/>
                    <a:pt x="1165011" y="156291"/>
                  </a:cubicBezTo>
                  <a:lnTo>
                    <a:pt x="1152299" y="161412"/>
                  </a:lnTo>
                  <a:cubicBezTo>
                    <a:pt x="1142914" y="165082"/>
                    <a:pt x="1133444" y="168752"/>
                    <a:pt x="1124144" y="172593"/>
                  </a:cubicBezTo>
                  <a:cubicBezTo>
                    <a:pt x="1121756" y="167984"/>
                    <a:pt x="1119452" y="163375"/>
                    <a:pt x="1116978" y="158767"/>
                  </a:cubicBezTo>
                  <a:cubicBezTo>
                    <a:pt x="1128069" y="153134"/>
                    <a:pt x="1138819" y="146732"/>
                    <a:pt x="1149228" y="140075"/>
                  </a:cubicBezTo>
                  <a:cubicBezTo>
                    <a:pt x="1151702" y="138539"/>
                    <a:pt x="1154176" y="136917"/>
                    <a:pt x="1156650" y="135296"/>
                  </a:cubicBezTo>
                  <a:cubicBezTo>
                    <a:pt x="1160319" y="141953"/>
                    <a:pt x="1163902" y="148866"/>
                    <a:pt x="1167315" y="155865"/>
                  </a:cubicBezTo>
                  <a:close/>
                  <a:moveTo>
                    <a:pt x="1119537" y="182323"/>
                  </a:moveTo>
                  <a:lnTo>
                    <a:pt x="1119537" y="182323"/>
                  </a:lnTo>
                  <a:cubicBezTo>
                    <a:pt x="1119537" y="182323"/>
                    <a:pt x="1119537" y="182323"/>
                    <a:pt x="1119537" y="182323"/>
                  </a:cubicBezTo>
                  <a:lnTo>
                    <a:pt x="1119537" y="182323"/>
                  </a:lnTo>
                  <a:cubicBezTo>
                    <a:pt x="1119537" y="182323"/>
                    <a:pt x="1119537" y="182323"/>
                    <a:pt x="1119537" y="182323"/>
                  </a:cubicBezTo>
                  <a:cubicBezTo>
                    <a:pt x="1119708" y="182323"/>
                    <a:pt x="1119878" y="182152"/>
                    <a:pt x="1119964" y="182067"/>
                  </a:cubicBezTo>
                  <a:cubicBezTo>
                    <a:pt x="1121926" y="185651"/>
                    <a:pt x="1123974" y="189321"/>
                    <a:pt x="1126022" y="192821"/>
                  </a:cubicBezTo>
                  <a:cubicBezTo>
                    <a:pt x="1127045" y="194613"/>
                    <a:pt x="1127984" y="196491"/>
                    <a:pt x="1129007" y="198283"/>
                  </a:cubicBezTo>
                  <a:cubicBezTo>
                    <a:pt x="1119878" y="202721"/>
                    <a:pt x="1110579" y="206903"/>
                    <a:pt x="1101365" y="211000"/>
                  </a:cubicBezTo>
                  <a:cubicBezTo>
                    <a:pt x="1098549" y="205026"/>
                    <a:pt x="1095649" y="199051"/>
                    <a:pt x="1092577" y="193162"/>
                  </a:cubicBezTo>
                  <a:cubicBezTo>
                    <a:pt x="1101620" y="189663"/>
                    <a:pt x="1110664" y="186078"/>
                    <a:pt x="1119537" y="182323"/>
                  </a:cubicBezTo>
                  <a:close/>
                  <a:moveTo>
                    <a:pt x="1098378" y="220303"/>
                  </a:moveTo>
                  <a:lnTo>
                    <a:pt x="1098378" y="220303"/>
                  </a:lnTo>
                  <a:cubicBezTo>
                    <a:pt x="1098378" y="220303"/>
                    <a:pt x="1098378" y="220303"/>
                    <a:pt x="1098378" y="220303"/>
                  </a:cubicBezTo>
                  <a:lnTo>
                    <a:pt x="1098378" y="220303"/>
                  </a:lnTo>
                  <a:cubicBezTo>
                    <a:pt x="1098378" y="220303"/>
                    <a:pt x="1098378" y="220303"/>
                    <a:pt x="1098378" y="220303"/>
                  </a:cubicBezTo>
                  <a:cubicBezTo>
                    <a:pt x="1099232" y="219791"/>
                    <a:pt x="1100170" y="219279"/>
                    <a:pt x="1101023" y="218852"/>
                  </a:cubicBezTo>
                  <a:cubicBezTo>
                    <a:pt x="1102047" y="220303"/>
                    <a:pt x="1103156" y="221754"/>
                    <a:pt x="1104180" y="223205"/>
                  </a:cubicBezTo>
                  <a:cubicBezTo>
                    <a:pt x="1104180" y="224741"/>
                    <a:pt x="1104180" y="226192"/>
                    <a:pt x="1104351" y="227728"/>
                  </a:cubicBezTo>
                  <a:cubicBezTo>
                    <a:pt x="1098378" y="231569"/>
                    <a:pt x="1092321" y="235324"/>
                    <a:pt x="1086263" y="238994"/>
                  </a:cubicBezTo>
                  <a:cubicBezTo>
                    <a:pt x="1083619" y="240530"/>
                    <a:pt x="1080888" y="242067"/>
                    <a:pt x="1077988" y="243005"/>
                  </a:cubicBezTo>
                  <a:cubicBezTo>
                    <a:pt x="1076537" y="243518"/>
                    <a:pt x="1075087" y="243859"/>
                    <a:pt x="1073551" y="243944"/>
                  </a:cubicBezTo>
                  <a:cubicBezTo>
                    <a:pt x="1072016" y="239848"/>
                    <a:pt x="1070480" y="235666"/>
                    <a:pt x="1068859" y="231569"/>
                  </a:cubicBezTo>
                  <a:cubicBezTo>
                    <a:pt x="1068859" y="231569"/>
                    <a:pt x="1068859" y="231483"/>
                    <a:pt x="1068859" y="231398"/>
                  </a:cubicBezTo>
                  <a:cubicBezTo>
                    <a:pt x="1078841" y="228069"/>
                    <a:pt x="1088738" y="224485"/>
                    <a:pt x="1098378" y="220303"/>
                  </a:cubicBezTo>
                  <a:close/>
                  <a:moveTo>
                    <a:pt x="1078414" y="244200"/>
                  </a:moveTo>
                  <a:cubicBezTo>
                    <a:pt x="1081571" y="243432"/>
                    <a:pt x="1084472" y="242152"/>
                    <a:pt x="1087373" y="240872"/>
                  </a:cubicBezTo>
                  <a:cubicBezTo>
                    <a:pt x="1093345" y="238055"/>
                    <a:pt x="1099232" y="235239"/>
                    <a:pt x="1105119" y="232337"/>
                  </a:cubicBezTo>
                  <a:cubicBezTo>
                    <a:pt x="1106228" y="236860"/>
                    <a:pt x="1108190" y="241128"/>
                    <a:pt x="1110835" y="245139"/>
                  </a:cubicBezTo>
                  <a:cubicBezTo>
                    <a:pt x="1108787" y="246675"/>
                    <a:pt x="1106654" y="248126"/>
                    <a:pt x="1104607" y="249663"/>
                  </a:cubicBezTo>
                  <a:lnTo>
                    <a:pt x="1093771" y="257429"/>
                  </a:lnTo>
                  <a:cubicBezTo>
                    <a:pt x="1093771" y="257429"/>
                    <a:pt x="1093857" y="257685"/>
                    <a:pt x="1093942" y="257685"/>
                  </a:cubicBezTo>
                  <a:lnTo>
                    <a:pt x="1105801" y="251455"/>
                  </a:lnTo>
                  <a:cubicBezTo>
                    <a:pt x="1107422" y="250602"/>
                    <a:pt x="1109043" y="249748"/>
                    <a:pt x="1110664" y="248980"/>
                  </a:cubicBezTo>
                  <a:cubicBezTo>
                    <a:pt x="1110579" y="252308"/>
                    <a:pt x="1111688" y="255381"/>
                    <a:pt x="1114077" y="258112"/>
                  </a:cubicBezTo>
                  <a:cubicBezTo>
                    <a:pt x="1113309" y="262209"/>
                    <a:pt x="1113650" y="266135"/>
                    <a:pt x="1116124" y="269464"/>
                  </a:cubicBezTo>
                  <a:lnTo>
                    <a:pt x="1114589" y="270658"/>
                  </a:lnTo>
                  <a:lnTo>
                    <a:pt x="1102644" y="279791"/>
                  </a:lnTo>
                  <a:cubicBezTo>
                    <a:pt x="1098805" y="282692"/>
                    <a:pt x="1095051" y="285680"/>
                    <a:pt x="1091041" y="288155"/>
                  </a:cubicBezTo>
                  <a:cubicBezTo>
                    <a:pt x="1089250" y="288325"/>
                    <a:pt x="1087543" y="288496"/>
                    <a:pt x="1085752" y="288667"/>
                  </a:cubicBezTo>
                  <a:cubicBezTo>
                    <a:pt x="1083192" y="273731"/>
                    <a:pt x="1079012" y="259136"/>
                    <a:pt x="1073892" y="244713"/>
                  </a:cubicBezTo>
                  <a:cubicBezTo>
                    <a:pt x="1075428" y="244713"/>
                    <a:pt x="1076964" y="244542"/>
                    <a:pt x="1078414" y="244200"/>
                  </a:cubicBezTo>
                  <a:close/>
                  <a:moveTo>
                    <a:pt x="1069797" y="302920"/>
                  </a:moveTo>
                  <a:cubicBezTo>
                    <a:pt x="1054355" y="305054"/>
                    <a:pt x="1038912" y="307273"/>
                    <a:pt x="1023555" y="309748"/>
                  </a:cubicBezTo>
                  <a:cubicBezTo>
                    <a:pt x="1027907" y="306761"/>
                    <a:pt x="1032173" y="303774"/>
                    <a:pt x="1036438" y="300787"/>
                  </a:cubicBezTo>
                  <a:cubicBezTo>
                    <a:pt x="1038144" y="300616"/>
                    <a:pt x="1039851" y="300445"/>
                    <a:pt x="1041557" y="300274"/>
                  </a:cubicBezTo>
                  <a:lnTo>
                    <a:pt x="1041557" y="300274"/>
                  </a:lnTo>
                  <a:cubicBezTo>
                    <a:pt x="1041557" y="300274"/>
                    <a:pt x="1041557" y="300274"/>
                    <a:pt x="1041557" y="300274"/>
                  </a:cubicBezTo>
                  <a:lnTo>
                    <a:pt x="1041557" y="300274"/>
                  </a:lnTo>
                  <a:cubicBezTo>
                    <a:pt x="1041557" y="300274"/>
                    <a:pt x="1041557" y="300274"/>
                    <a:pt x="1041557" y="300274"/>
                  </a:cubicBezTo>
                  <a:cubicBezTo>
                    <a:pt x="1050601" y="298909"/>
                    <a:pt x="1059559" y="297458"/>
                    <a:pt x="1068517" y="295922"/>
                  </a:cubicBezTo>
                  <a:cubicBezTo>
                    <a:pt x="1068944" y="298226"/>
                    <a:pt x="1069285" y="300616"/>
                    <a:pt x="1069626" y="303005"/>
                  </a:cubicBezTo>
                  <a:close/>
                  <a:moveTo>
                    <a:pt x="892935" y="397316"/>
                  </a:moveTo>
                  <a:lnTo>
                    <a:pt x="899077" y="393901"/>
                  </a:lnTo>
                  <a:lnTo>
                    <a:pt x="902064" y="393304"/>
                  </a:lnTo>
                  <a:lnTo>
                    <a:pt x="893020" y="397316"/>
                  </a:lnTo>
                  <a:close/>
                  <a:moveTo>
                    <a:pt x="905391" y="392621"/>
                  </a:moveTo>
                  <a:lnTo>
                    <a:pt x="910084" y="391683"/>
                  </a:lnTo>
                  <a:cubicBezTo>
                    <a:pt x="906244" y="393133"/>
                    <a:pt x="902405" y="394670"/>
                    <a:pt x="898565" y="396121"/>
                  </a:cubicBezTo>
                  <a:lnTo>
                    <a:pt x="905476" y="392621"/>
                  </a:lnTo>
                  <a:close/>
                  <a:moveTo>
                    <a:pt x="889351" y="398937"/>
                  </a:moveTo>
                  <a:lnTo>
                    <a:pt x="880223" y="402948"/>
                  </a:lnTo>
                  <a:cubicBezTo>
                    <a:pt x="878516" y="403717"/>
                    <a:pt x="876895" y="404485"/>
                    <a:pt x="875189" y="405253"/>
                  </a:cubicBezTo>
                  <a:cubicBezTo>
                    <a:pt x="858722" y="411825"/>
                    <a:pt x="842342" y="418567"/>
                    <a:pt x="826131" y="425566"/>
                  </a:cubicBezTo>
                  <a:lnTo>
                    <a:pt x="814869" y="427102"/>
                  </a:lnTo>
                  <a:cubicBezTo>
                    <a:pt x="808300" y="427870"/>
                    <a:pt x="801816" y="428638"/>
                    <a:pt x="795246" y="429406"/>
                  </a:cubicBezTo>
                  <a:cubicBezTo>
                    <a:pt x="808215" y="422152"/>
                    <a:pt x="821268" y="414897"/>
                    <a:pt x="834236" y="407557"/>
                  </a:cubicBezTo>
                  <a:cubicBezTo>
                    <a:pt x="853091" y="403631"/>
                    <a:pt x="871861" y="399620"/>
                    <a:pt x="890631" y="395694"/>
                  </a:cubicBezTo>
                  <a:lnTo>
                    <a:pt x="895921" y="394584"/>
                  </a:lnTo>
                  <a:lnTo>
                    <a:pt x="889266" y="398937"/>
                  </a:lnTo>
                  <a:close/>
                  <a:moveTo>
                    <a:pt x="656777" y="496234"/>
                  </a:moveTo>
                  <a:cubicBezTo>
                    <a:pt x="655923" y="496405"/>
                    <a:pt x="655156" y="496576"/>
                    <a:pt x="654302" y="496747"/>
                  </a:cubicBezTo>
                  <a:lnTo>
                    <a:pt x="654985" y="495381"/>
                  </a:lnTo>
                  <a:cubicBezTo>
                    <a:pt x="654985" y="495381"/>
                    <a:pt x="654814" y="495125"/>
                    <a:pt x="654729" y="495210"/>
                  </a:cubicBezTo>
                  <a:lnTo>
                    <a:pt x="653790" y="496832"/>
                  </a:lnTo>
                  <a:cubicBezTo>
                    <a:pt x="647306" y="498283"/>
                    <a:pt x="640737" y="499734"/>
                    <a:pt x="634253" y="501185"/>
                  </a:cubicBezTo>
                  <a:cubicBezTo>
                    <a:pt x="639969" y="497941"/>
                    <a:pt x="645685" y="494613"/>
                    <a:pt x="651402" y="491370"/>
                  </a:cubicBezTo>
                  <a:lnTo>
                    <a:pt x="685870" y="472081"/>
                  </a:lnTo>
                  <a:cubicBezTo>
                    <a:pt x="685870" y="472081"/>
                    <a:pt x="685870" y="471739"/>
                    <a:pt x="685699" y="471825"/>
                  </a:cubicBezTo>
                  <a:lnTo>
                    <a:pt x="650548" y="489406"/>
                  </a:lnTo>
                  <a:cubicBezTo>
                    <a:pt x="641078" y="494186"/>
                    <a:pt x="631523" y="498965"/>
                    <a:pt x="622053" y="503830"/>
                  </a:cubicBezTo>
                  <a:cubicBezTo>
                    <a:pt x="617701" y="504769"/>
                    <a:pt x="613350" y="505623"/>
                    <a:pt x="608999" y="506562"/>
                  </a:cubicBezTo>
                  <a:cubicBezTo>
                    <a:pt x="626916" y="496917"/>
                    <a:pt x="644832" y="487273"/>
                    <a:pt x="662834" y="477885"/>
                  </a:cubicBezTo>
                  <a:cubicBezTo>
                    <a:pt x="665308" y="477202"/>
                    <a:pt x="667782" y="476519"/>
                    <a:pt x="670342" y="475836"/>
                  </a:cubicBezTo>
                  <a:lnTo>
                    <a:pt x="665820" y="478567"/>
                  </a:lnTo>
                  <a:cubicBezTo>
                    <a:pt x="665820" y="478567"/>
                    <a:pt x="665820" y="478909"/>
                    <a:pt x="665991" y="478823"/>
                  </a:cubicBezTo>
                  <a:lnTo>
                    <a:pt x="672901" y="475153"/>
                  </a:lnTo>
                  <a:cubicBezTo>
                    <a:pt x="689453" y="470630"/>
                    <a:pt x="706004" y="465850"/>
                    <a:pt x="722556" y="461242"/>
                  </a:cubicBezTo>
                  <a:cubicBezTo>
                    <a:pt x="706773" y="470118"/>
                    <a:pt x="690904" y="478994"/>
                    <a:pt x="675120" y="487870"/>
                  </a:cubicBezTo>
                  <a:lnTo>
                    <a:pt x="662407" y="494954"/>
                  </a:lnTo>
                  <a:cubicBezTo>
                    <a:pt x="660531" y="495381"/>
                    <a:pt x="658653" y="495893"/>
                    <a:pt x="656691" y="496320"/>
                  </a:cubicBezTo>
                  <a:close/>
                  <a:moveTo>
                    <a:pt x="654814" y="499136"/>
                  </a:moveTo>
                  <a:lnTo>
                    <a:pt x="652425" y="500502"/>
                  </a:lnTo>
                  <a:lnTo>
                    <a:pt x="652767" y="499819"/>
                  </a:lnTo>
                  <a:cubicBezTo>
                    <a:pt x="653449" y="499563"/>
                    <a:pt x="654132" y="499392"/>
                    <a:pt x="654814" y="499136"/>
                  </a:cubicBezTo>
                  <a:close/>
                  <a:moveTo>
                    <a:pt x="580076" y="544968"/>
                  </a:moveTo>
                  <a:cubicBezTo>
                    <a:pt x="568900" y="547273"/>
                    <a:pt x="557723" y="549492"/>
                    <a:pt x="546632" y="551796"/>
                  </a:cubicBezTo>
                  <a:cubicBezTo>
                    <a:pt x="549618" y="550174"/>
                    <a:pt x="552519" y="548638"/>
                    <a:pt x="555505" y="547017"/>
                  </a:cubicBezTo>
                  <a:lnTo>
                    <a:pt x="555505" y="547017"/>
                  </a:lnTo>
                  <a:cubicBezTo>
                    <a:pt x="555505" y="547017"/>
                    <a:pt x="555505" y="547017"/>
                    <a:pt x="555505" y="547017"/>
                  </a:cubicBezTo>
                  <a:lnTo>
                    <a:pt x="555505" y="547017"/>
                  </a:lnTo>
                  <a:cubicBezTo>
                    <a:pt x="555505" y="547017"/>
                    <a:pt x="555505" y="547017"/>
                    <a:pt x="555505" y="547017"/>
                  </a:cubicBezTo>
                  <a:cubicBezTo>
                    <a:pt x="560624" y="544030"/>
                    <a:pt x="565743" y="541042"/>
                    <a:pt x="570948" y="538055"/>
                  </a:cubicBezTo>
                  <a:cubicBezTo>
                    <a:pt x="585025" y="534726"/>
                    <a:pt x="599102" y="531142"/>
                    <a:pt x="613094" y="527557"/>
                  </a:cubicBezTo>
                  <a:cubicBezTo>
                    <a:pt x="602003" y="533276"/>
                    <a:pt x="590997" y="539165"/>
                    <a:pt x="579991" y="545054"/>
                  </a:cubicBezTo>
                  <a:close/>
                  <a:moveTo>
                    <a:pt x="494162" y="575267"/>
                  </a:moveTo>
                  <a:cubicBezTo>
                    <a:pt x="485374" y="577315"/>
                    <a:pt x="476501" y="579364"/>
                    <a:pt x="467713" y="581412"/>
                  </a:cubicBezTo>
                  <a:cubicBezTo>
                    <a:pt x="468482" y="580985"/>
                    <a:pt x="469334" y="580559"/>
                    <a:pt x="470103" y="580046"/>
                  </a:cubicBezTo>
                  <a:cubicBezTo>
                    <a:pt x="475989" y="576803"/>
                    <a:pt x="481876" y="573645"/>
                    <a:pt x="487763" y="570487"/>
                  </a:cubicBezTo>
                  <a:cubicBezTo>
                    <a:pt x="494418" y="569293"/>
                    <a:pt x="501073" y="568098"/>
                    <a:pt x="507642" y="566903"/>
                  </a:cubicBezTo>
                  <a:cubicBezTo>
                    <a:pt x="503120" y="569634"/>
                    <a:pt x="498598" y="572365"/>
                    <a:pt x="494162" y="575182"/>
                  </a:cubicBezTo>
                  <a:close/>
                  <a:moveTo>
                    <a:pt x="500561" y="563745"/>
                  </a:moveTo>
                  <a:cubicBezTo>
                    <a:pt x="512676" y="557259"/>
                    <a:pt x="524791" y="550943"/>
                    <a:pt x="536991" y="544542"/>
                  </a:cubicBezTo>
                  <a:cubicBezTo>
                    <a:pt x="540916" y="543859"/>
                    <a:pt x="544925" y="543176"/>
                    <a:pt x="548850" y="542493"/>
                  </a:cubicBezTo>
                  <a:cubicBezTo>
                    <a:pt x="540404" y="547444"/>
                    <a:pt x="532043" y="552394"/>
                    <a:pt x="523682" y="557344"/>
                  </a:cubicBezTo>
                  <a:cubicBezTo>
                    <a:pt x="516003" y="559478"/>
                    <a:pt x="508239" y="561611"/>
                    <a:pt x="500561" y="563660"/>
                  </a:cubicBezTo>
                  <a:close/>
                  <a:moveTo>
                    <a:pt x="561648" y="532764"/>
                  </a:moveTo>
                  <a:lnTo>
                    <a:pt x="561648" y="532764"/>
                  </a:lnTo>
                  <a:cubicBezTo>
                    <a:pt x="561648" y="532764"/>
                    <a:pt x="561477" y="532764"/>
                    <a:pt x="561477" y="532764"/>
                  </a:cubicBezTo>
                  <a:lnTo>
                    <a:pt x="561307" y="532764"/>
                  </a:lnTo>
                  <a:cubicBezTo>
                    <a:pt x="561307" y="532764"/>
                    <a:pt x="561307" y="532764"/>
                    <a:pt x="561307" y="532764"/>
                  </a:cubicBezTo>
                  <a:cubicBezTo>
                    <a:pt x="560283" y="533020"/>
                    <a:pt x="559344" y="533190"/>
                    <a:pt x="558320" y="533446"/>
                  </a:cubicBezTo>
                  <a:cubicBezTo>
                    <a:pt x="566511" y="529179"/>
                    <a:pt x="574786" y="524997"/>
                    <a:pt x="583063" y="520729"/>
                  </a:cubicBezTo>
                  <a:lnTo>
                    <a:pt x="583063" y="520729"/>
                  </a:lnTo>
                  <a:cubicBezTo>
                    <a:pt x="583063" y="520729"/>
                    <a:pt x="583063" y="520729"/>
                    <a:pt x="583063" y="520729"/>
                  </a:cubicBezTo>
                  <a:lnTo>
                    <a:pt x="583148" y="520729"/>
                  </a:lnTo>
                  <a:cubicBezTo>
                    <a:pt x="583148" y="520729"/>
                    <a:pt x="583148" y="520729"/>
                    <a:pt x="583148" y="520729"/>
                  </a:cubicBezTo>
                  <a:cubicBezTo>
                    <a:pt x="584513" y="520046"/>
                    <a:pt x="585793" y="519278"/>
                    <a:pt x="587158" y="518596"/>
                  </a:cubicBezTo>
                  <a:cubicBezTo>
                    <a:pt x="589035" y="518254"/>
                    <a:pt x="590997" y="517913"/>
                    <a:pt x="592874" y="517486"/>
                  </a:cubicBezTo>
                  <a:lnTo>
                    <a:pt x="592874" y="517486"/>
                  </a:lnTo>
                  <a:cubicBezTo>
                    <a:pt x="592874" y="517486"/>
                    <a:pt x="592874" y="517486"/>
                    <a:pt x="592874" y="517486"/>
                  </a:cubicBezTo>
                  <a:lnTo>
                    <a:pt x="592874" y="517486"/>
                  </a:lnTo>
                  <a:cubicBezTo>
                    <a:pt x="592874" y="517486"/>
                    <a:pt x="592874" y="517486"/>
                    <a:pt x="592874" y="517486"/>
                  </a:cubicBezTo>
                  <a:cubicBezTo>
                    <a:pt x="594922" y="516974"/>
                    <a:pt x="596884" y="516377"/>
                    <a:pt x="598931" y="515864"/>
                  </a:cubicBezTo>
                  <a:cubicBezTo>
                    <a:pt x="589035" y="520985"/>
                    <a:pt x="579223" y="526106"/>
                    <a:pt x="569411" y="531313"/>
                  </a:cubicBezTo>
                  <a:cubicBezTo>
                    <a:pt x="566767" y="531825"/>
                    <a:pt x="564207" y="532252"/>
                    <a:pt x="561562" y="532764"/>
                  </a:cubicBezTo>
                  <a:close/>
                  <a:moveTo>
                    <a:pt x="568900" y="513731"/>
                  </a:moveTo>
                  <a:cubicBezTo>
                    <a:pt x="582551" y="505708"/>
                    <a:pt x="596116" y="497685"/>
                    <a:pt x="609681" y="489577"/>
                  </a:cubicBezTo>
                  <a:cubicBezTo>
                    <a:pt x="621370" y="487188"/>
                    <a:pt x="633058" y="484798"/>
                    <a:pt x="644661" y="482323"/>
                  </a:cubicBezTo>
                  <a:cubicBezTo>
                    <a:pt x="624185" y="492052"/>
                    <a:pt x="603880" y="502038"/>
                    <a:pt x="583660" y="512280"/>
                  </a:cubicBezTo>
                  <a:cubicBezTo>
                    <a:pt x="575981" y="514243"/>
                    <a:pt x="568303" y="516206"/>
                    <a:pt x="560624" y="518169"/>
                  </a:cubicBezTo>
                  <a:cubicBezTo>
                    <a:pt x="563269" y="516718"/>
                    <a:pt x="565999" y="515267"/>
                    <a:pt x="568644" y="513816"/>
                  </a:cubicBezTo>
                  <a:cubicBezTo>
                    <a:pt x="568644" y="513816"/>
                    <a:pt x="568644" y="513816"/>
                    <a:pt x="568644" y="513816"/>
                  </a:cubicBezTo>
                  <a:cubicBezTo>
                    <a:pt x="568644" y="513816"/>
                    <a:pt x="568644" y="513816"/>
                    <a:pt x="568644" y="513816"/>
                  </a:cubicBezTo>
                  <a:cubicBezTo>
                    <a:pt x="568644" y="513816"/>
                    <a:pt x="568644" y="513816"/>
                    <a:pt x="568644" y="513816"/>
                  </a:cubicBezTo>
                  <a:cubicBezTo>
                    <a:pt x="568644" y="513816"/>
                    <a:pt x="568644" y="513816"/>
                    <a:pt x="568644" y="513816"/>
                  </a:cubicBezTo>
                  <a:close/>
                  <a:moveTo>
                    <a:pt x="686723" y="443404"/>
                  </a:moveTo>
                  <a:cubicBezTo>
                    <a:pt x="686723" y="443404"/>
                    <a:pt x="686808" y="443574"/>
                    <a:pt x="686893" y="443574"/>
                  </a:cubicBezTo>
                  <a:lnTo>
                    <a:pt x="704128" y="434186"/>
                  </a:lnTo>
                  <a:cubicBezTo>
                    <a:pt x="708223" y="431967"/>
                    <a:pt x="712318" y="429833"/>
                    <a:pt x="716328" y="427614"/>
                  </a:cubicBezTo>
                  <a:cubicBezTo>
                    <a:pt x="716499" y="427614"/>
                    <a:pt x="716584" y="427614"/>
                    <a:pt x="716754" y="427614"/>
                  </a:cubicBezTo>
                  <a:cubicBezTo>
                    <a:pt x="713001" y="429919"/>
                    <a:pt x="709247" y="432138"/>
                    <a:pt x="705493" y="434442"/>
                  </a:cubicBezTo>
                  <a:lnTo>
                    <a:pt x="688088" y="444855"/>
                  </a:lnTo>
                  <a:lnTo>
                    <a:pt x="683481" y="445537"/>
                  </a:lnTo>
                  <a:lnTo>
                    <a:pt x="686808" y="443574"/>
                  </a:lnTo>
                  <a:close/>
                  <a:moveTo>
                    <a:pt x="862050" y="374186"/>
                  </a:moveTo>
                  <a:cubicBezTo>
                    <a:pt x="865889" y="373418"/>
                    <a:pt x="869728" y="372650"/>
                    <a:pt x="873568" y="371967"/>
                  </a:cubicBezTo>
                  <a:lnTo>
                    <a:pt x="868363" y="374271"/>
                  </a:lnTo>
                  <a:cubicBezTo>
                    <a:pt x="860087" y="377941"/>
                    <a:pt x="851897" y="381611"/>
                    <a:pt x="843621" y="385281"/>
                  </a:cubicBezTo>
                  <a:cubicBezTo>
                    <a:pt x="842512" y="385537"/>
                    <a:pt x="841403" y="385879"/>
                    <a:pt x="840209" y="386135"/>
                  </a:cubicBezTo>
                  <a:cubicBezTo>
                    <a:pt x="846608" y="382636"/>
                    <a:pt x="853006" y="379051"/>
                    <a:pt x="859405" y="375637"/>
                  </a:cubicBezTo>
                  <a:lnTo>
                    <a:pt x="862050" y="374186"/>
                  </a:lnTo>
                  <a:close/>
                  <a:moveTo>
                    <a:pt x="869046" y="376235"/>
                  </a:moveTo>
                  <a:lnTo>
                    <a:pt x="879966" y="370602"/>
                  </a:lnTo>
                  <a:cubicBezTo>
                    <a:pt x="883720" y="369833"/>
                    <a:pt x="887474" y="369150"/>
                    <a:pt x="891314" y="368382"/>
                  </a:cubicBezTo>
                  <a:cubicBezTo>
                    <a:pt x="887474" y="370772"/>
                    <a:pt x="883550" y="373162"/>
                    <a:pt x="879711" y="375637"/>
                  </a:cubicBezTo>
                  <a:lnTo>
                    <a:pt x="877151" y="377259"/>
                  </a:lnTo>
                  <a:cubicBezTo>
                    <a:pt x="872373" y="378283"/>
                    <a:pt x="867510" y="379307"/>
                    <a:pt x="862732" y="380331"/>
                  </a:cubicBezTo>
                  <a:cubicBezTo>
                    <a:pt x="862732" y="380331"/>
                    <a:pt x="862732" y="380331"/>
                    <a:pt x="862732" y="380331"/>
                  </a:cubicBezTo>
                  <a:cubicBezTo>
                    <a:pt x="862732" y="380331"/>
                    <a:pt x="862562" y="380331"/>
                    <a:pt x="862476" y="380331"/>
                  </a:cubicBezTo>
                  <a:cubicBezTo>
                    <a:pt x="862476" y="380331"/>
                    <a:pt x="862306" y="380331"/>
                    <a:pt x="862220" y="380331"/>
                  </a:cubicBezTo>
                  <a:cubicBezTo>
                    <a:pt x="862220" y="380331"/>
                    <a:pt x="862220" y="380331"/>
                    <a:pt x="862220" y="380331"/>
                  </a:cubicBezTo>
                  <a:cubicBezTo>
                    <a:pt x="861453" y="380502"/>
                    <a:pt x="860770" y="380758"/>
                    <a:pt x="860002" y="380929"/>
                  </a:cubicBezTo>
                  <a:cubicBezTo>
                    <a:pt x="862988" y="379392"/>
                    <a:pt x="865974" y="377771"/>
                    <a:pt x="868961" y="376235"/>
                  </a:cubicBezTo>
                  <a:close/>
                  <a:moveTo>
                    <a:pt x="975693" y="325282"/>
                  </a:moveTo>
                  <a:cubicBezTo>
                    <a:pt x="983627" y="323916"/>
                    <a:pt x="991476" y="322636"/>
                    <a:pt x="999325" y="321270"/>
                  </a:cubicBezTo>
                  <a:cubicBezTo>
                    <a:pt x="995486" y="323489"/>
                    <a:pt x="991561" y="325623"/>
                    <a:pt x="987722" y="327842"/>
                  </a:cubicBezTo>
                  <a:cubicBezTo>
                    <a:pt x="980214" y="329037"/>
                    <a:pt x="972792" y="330317"/>
                    <a:pt x="965369" y="331597"/>
                  </a:cubicBezTo>
                  <a:cubicBezTo>
                    <a:pt x="968781" y="329463"/>
                    <a:pt x="972280" y="327415"/>
                    <a:pt x="975693" y="325282"/>
                  </a:cubicBezTo>
                  <a:close/>
                  <a:moveTo>
                    <a:pt x="962042" y="339620"/>
                  </a:moveTo>
                  <a:lnTo>
                    <a:pt x="962042" y="339620"/>
                  </a:lnTo>
                  <a:cubicBezTo>
                    <a:pt x="962042" y="339620"/>
                    <a:pt x="962042" y="339620"/>
                    <a:pt x="962042" y="339620"/>
                  </a:cubicBezTo>
                  <a:lnTo>
                    <a:pt x="962042" y="339620"/>
                  </a:lnTo>
                  <a:cubicBezTo>
                    <a:pt x="962042" y="339620"/>
                    <a:pt x="962042" y="339620"/>
                    <a:pt x="962042" y="339620"/>
                  </a:cubicBezTo>
                  <a:cubicBezTo>
                    <a:pt x="964601" y="339022"/>
                    <a:pt x="967161" y="338425"/>
                    <a:pt x="969720" y="337828"/>
                  </a:cubicBezTo>
                  <a:cubicBezTo>
                    <a:pt x="965198" y="340303"/>
                    <a:pt x="960677" y="342863"/>
                    <a:pt x="956069" y="345338"/>
                  </a:cubicBezTo>
                  <a:lnTo>
                    <a:pt x="956069" y="345338"/>
                  </a:lnTo>
                  <a:cubicBezTo>
                    <a:pt x="956069" y="345338"/>
                    <a:pt x="955899" y="345424"/>
                    <a:pt x="955899" y="345424"/>
                  </a:cubicBezTo>
                  <a:lnTo>
                    <a:pt x="955728" y="345424"/>
                  </a:lnTo>
                  <a:cubicBezTo>
                    <a:pt x="955728" y="345424"/>
                    <a:pt x="955728" y="345509"/>
                    <a:pt x="955728" y="345509"/>
                  </a:cubicBezTo>
                  <a:cubicBezTo>
                    <a:pt x="953766" y="346704"/>
                    <a:pt x="951889" y="347813"/>
                    <a:pt x="949927" y="349008"/>
                  </a:cubicBezTo>
                  <a:cubicBezTo>
                    <a:pt x="941907" y="350630"/>
                    <a:pt x="933887" y="352252"/>
                    <a:pt x="925867" y="353958"/>
                  </a:cubicBezTo>
                  <a:cubicBezTo>
                    <a:pt x="925867" y="353958"/>
                    <a:pt x="925867" y="353958"/>
                    <a:pt x="925867" y="353958"/>
                  </a:cubicBezTo>
                  <a:cubicBezTo>
                    <a:pt x="925867" y="353958"/>
                    <a:pt x="925782" y="353958"/>
                    <a:pt x="925696" y="353958"/>
                  </a:cubicBezTo>
                  <a:cubicBezTo>
                    <a:pt x="925696" y="353958"/>
                    <a:pt x="925526" y="353958"/>
                    <a:pt x="925526" y="353958"/>
                  </a:cubicBezTo>
                  <a:lnTo>
                    <a:pt x="925526" y="353958"/>
                  </a:lnTo>
                  <a:cubicBezTo>
                    <a:pt x="925526" y="353958"/>
                    <a:pt x="924843" y="354129"/>
                    <a:pt x="924587" y="354214"/>
                  </a:cubicBezTo>
                  <a:cubicBezTo>
                    <a:pt x="932010" y="350289"/>
                    <a:pt x="939433" y="346277"/>
                    <a:pt x="946770" y="342266"/>
                  </a:cubicBezTo>
                  <a:cubicBezTo>
                    <a:pt x="951803" y="341412"/>
                    <a:pt x="956837" y="340474"/>
                    <a:pt x="961871" y="339620"/>
                  </a:cubicBezTo>
                  <a:close/>
                  <a:moveTo>
                    <a:pt x="927488" y="361128"/>
                  </a:moveTo>
                  <a:cubicBezTo>
                    <a:pt x="927488" y="361128"/>
                    <a:pt x="927488" y="361128"/>
                    <a:pt x="927488" y="361128"/>
                  </a:cubicBezTo>
                  <a:cubicBezTo>
                    <a:pt x="927488" y="361128"/>
                    <a:pt x="927488" y="361128"/>
                    <a:pt x="927488" y="361128"/>
                  </a:cubicBezTo>
                  <a:cubicBezTo>
                    <a:pt x="927488" y="361128"/>
                    <a:pt x="927488" y="361128"/>
                    <a:pt x="927488" y="361128"/>
                  </a:cubicBezTo>
                  <a:cubicBezTo>
                    <a:pt x="927488" y="361128"/>
                    <a:pt x="927488" y="361128"/>
                    <a:pt x="927488" y="361128"/>
                  </a:cubicBezTo>
                  <a:cubicBezTo>
                    <a:pt x="928938" y="360786"/>
                    <a:pt x="930304" y="360360"/>
                    <a:pt x="931754" y="360018"/>
                  </a:cubicBezTo>
                  <a:cubicBezTo>
                    <a:pt x="926635" y="363091"/>
                    <a:pt x="921516" y="366163"/>
                    <a:pt x="916312" y="369236"/>
                  </a:cubicBezTo>
                  <a:cubicBezTo>
                    <a:pt x="905562" y="371455"/>
                    <a:pt x="894726" y="373589"/>
                    <a:pt x="883977" y="375893"/>
                  </a:cubicBezTo>
                  <a:cubicBezTo>
                    <a:pt x="889948" y="372735"/>
                    <a:pt x="895835" y="369577"/>
                    <a:pt x="901808" y="366419"/>
                  </a:cubicBezTo>
                  <a:cubicBezTo>
                    <a:pt x="910339" y="364712"/>
                    <a:pt x="918871" y="363005"/>
                    <a:pt x="927403" y="361128"/>
                  </a:cubicBezTo>
                  <a:close/>
                  <a:moveTo>
                    <a:pt x="902149" y="377600"/>
                  </a:moveTo>
                  <a:cubicBezTo>
                    <a:pt x="898395" y="379819"/>
                    <a:pt x="894641" y="381953"/>
                    <a:pt x="890802" y="384086"/>
                  </a:cubicBezTo>
                  <a:cubicBezTo>
                    <a:pt x="883038" y="388525"/>
                    <a:pt x="875189" y="392792"/>
                    <a:pt x="867254" y="397145"/>
                  </a:cubicBezTo>
                  <a:cubicBezTo>
                    <a:pt x="867254" y="397145"/>
                    <a:pt x="867254" y="397145"/>
                    <a:pt x="867254" y="397145"/>
                  </a:cubicBezTo>
                  <a:cubicBezTo>
                    <a:pt x="860770" y="398084"/>
                    <a:pt x="854371" y="399022"/>
                    <a:pt x="847887" y="400047"/>
                  </a:cubicBezTo>
                  <a:lnTo>
                    <a:pt x="875445" y="384684"/>
                  </a:lnTo>
                  <a:cubicBezTo>
                    <a:pt x="875445" y="384684"/>
                    <a:pt x="875445" y="384684"/>
                    <a:pt x="875445" y="384599"/>
                  </a:cubicBezTo>
                  <a:cubicBezTo>
                    <a:pt x="884318" y="382294"/>
                    <a:pt x="893190" y="379904"/>
                    <a:pt x="902064" y="377515"/>
                  </a:cubicBezTo>
                  <a:close/>
                  <a:moveTo>
                    <a:pt x="858552" y="388781"/>
                  </a:moveTo>
                  <a:lnTo>
                    <a:pt x="854371" y="391341"/>
                  </a:lnTo>
                  <a:cubicBezTo>
                    <a:pt x="854371" y="391341"/>
                    <a:pt x="854371" y="391683"/>
                    <a:pt x="854542" y="391597"/>
                  </a:cubicBezTo>
                  <a:lnTo>
                    <a:pt x="860770" y="388269"/>
                  </a:lnTo>
                  <a:cubicBezTo>
                    <a:pt x="861879" y="388012"/>
                    <a:pt x="862988" y="387756"/>
                    <a:pt x="864183" y="387586"/>
                  </a:cubicBezTo>
                  <a:cubicBezTo>
                    <a:pt x="864183" y="387586"/>
                    <a:pt x="864183" y="387586"/>
                    <a:pt x="864183" y="387586"/>
                  </a:cubicBezTo>
                  <a:cubicBezTo>
                    <a:pt x="864183" y="387586"/>
                    <a:pt x="864183" y="387586"/>
                    <a:pt x="864183" y="387586"/>
                  </a:cubicBezTo>
                  <a:cubicBezTo>
                    <a:pt x="864183" y="387586"/>
                    <a:pt x="864183" y="387586"/>
                    <a:pt x="864183" y="387586"/>
                  </a:cubicBezTo>
                  <a:cubicBezTo>
                    <a:pt x="864183" y="387586"/>
                    <a:pt x="864183" y="387586"/>
                    <a:pt x="864183" y="387586"/>
                  </a:cubicBezTo>
                  <a:cubicBezTo>
                    <a:pt x="867595" y="386732"/>
                    <a:pt x="870923" y="385794"/>
                    <a:pt x="874336" y="384940"/>
                  </a:cubicBezTo>
                  <a:lnTo>
                    <a:pt x="844816" y="399364"/>
                  </a:lnTo>
                  <a:cubicBezTo>
                    <a:pt x="843621" y="399961"/>
                    <a:pt x="842427" y="400559"/>
                    <a:pt x="841233" y="401156"/>
                  </a:cubicBezTo>
                  <a:cubicBezTo>
                    <a:pt x="832445" y="402436"/>
                    <a:pt x="823742" y="403802"/>
                    <a:pt x="814955" y="405168"/>
                  </a:cubicBezTo>
                  <a:cubicBezTo>
                    <a:pt x="822292" y="401242"/>
                    <a:pt x="829544" y="397316"/>
                    <a:pt x="836881" y="393389"/>
                  </a:cubicBezTo>
                  <a:cubicBezTo>
                    <a:pt x="844133" y="391853"/>
                    <a:pt x="851300" y="390402"/>
                    <a:pt x="858466" y="388781"/>
                  </a:cubicBezTo>
                  <a:close/>
                  <a:moveTo>
                    <a:pt x="790383" y="418397"/>
                  </a:moveTo>
                  <a:lnTo>
                    <a:pt x="790383" y="418397"/>
                  </a:lnTo>
                  <a:cubicBezTo>
                    <a:pt x="790383" y="418397"/>
                    <a:pt x="790383" y="418397"/>
                    <a:pt x="790383" y="418397"/>
                  </a:cubicBezTo>
                  <a:lnTo>
                    <a:pt x="790383" y="418397"/>
                  </a:lnTo>
                  <a:cubicBezTo>
                    <a:pt x="790383" y="418397"/>
                    <a:pt x="790383" y="418397"/>
                    <a:pt x="790383" y="418397"/>
                  </a:cubicBezTo>
                  <a:cubicBezTo>
                    <a:pt x="792090" y="417458"/>
                    <a:pt x="793711" y="416604"/>
                    <a:pt x="795417" y="415665"/>
                  </a:cubicBezTo>
                  <a:cubicBezTo>
                    <a:pt x="795844" y="415665"/>
                    <a:pt x="796270" y="415495"/>
                    <a:pt x="796697" y="415495"/>
                  </a:cubicBezTo>
                  <a:cubicBezTo>
                    <a:pt x="796697" y="415495"/>
                    <a:pt x="796697" y="415495"/>
                    <a:pt x="796697" y="415495"/>
                  </a:cubicBezTo>
                  <a:cubicBezTo>
                    <a:pt x="796697" y="415495"/>
                    <a:pt x="796697" y="415495"/>
                    <a:pt x="796697" y="415495"/>
                  </a:cubicBezTo>
                  <a:cubicBezTo>
                    <a:pt x="796697" y="415495"/>
                    <a:pt x="796697" y="415495"/>
                    <a:pt x="796697" y="415495"/>
                  </a:cubicBezTo>
                  <a:cubicBezTo>
                    <a:pt x="796697" y="415495"/>
                    <a:pt x="796697" y="415495"/>
                    <a:pt x="796697" y="415495"/>
                  </a:cubicBezTo>
                  <a:cubicBezTo>
                    <a:pt x="805228" y="413788"/>
                    <a:pt x="813675" y="412081"/>
                    <a:pt x="822122" y="410374"/>
                  </a:cubicBezTo>
                  <a:cubicBezTo>
                    <a:pt x="807618" y="417372"/>
                    <a:pt x="793199" y="424371"/>
                    <a:pt x="778695" y="431540"/>
                  </a:cubicBezTo>
                  <a:cubicBezTo>
                    <a:pt x="772211" y="432223"/>
                    <a:pt x="765726" y="432906"/>
                    <a:pt x="759242" y="433589"/>
                  </a:cubicBezTo>
                  <a:cubicBezTo>
                    <a:pt x="769480" y="428553"/>
                    <a:pt x="779719" y="423517"/>
                    <a:pt x="789957" y="418482"/>
                  </a:cubicBezTo>
                  <a:close/>
                  <a:moveTo>
                    <a:pt x="734415" y="437600"/>
                  </a:moveTo>
                  <a:cubicBezTo>
                    <a:pt x="723324" y="439478"/>
                    <a:pt x="712148" y="441355"/>
                    <a:pt x="700971" y="443062"/>
                  </a:cubicBezTo>
                  <a:lnTo>
                    <a:pt x="690221" y="444598"/>
                  </a:lnTo>
                  <a:lnTo>
                    <a:pt x="706602" y="436320"/>
                  </a:lnTo>
                  <a:cubicBezTo>
                    <a:pt x="713342" y="432906"/>
                    <a:pt x="720082" y="429577"/>
                    <a:pt x="726822" y="426163"/>
                  </a:cubicBezTo>
                  <a:cubicBezTo>
                    <a:pt x="739193" y="424286"/>
                    <a:pt x="751649" y="422493"/>
                    <a:pt x="764020" y="420616"/>
                  </a:cubicBezTo>
                  <a:cubicBezTo>
                    <a:pt x="754123" y="426249"/>
                    <a:pt x="744227" y="431882"/>
                    <a:pt x="734415" y="437685"/>
                  </a:cubicBezTo>
                  <a:close/>
                  <a:moveTo>
                    <a:pt x="682372" y="446135"/>
                  </a:moveTo>
                  <a:lnTo>
                    <a:pt x="686211" y="445964"/>
                  </a:lnTo>
                  <a:lnTo>
                    <a:pt x="683139" y="447842"/>
                  </a:lnTo>
                  <a:cubicBezTo>
                    <a:pt x="683139" y="447842"/>
                    <a:pt x="683139" y="448183"/>
                    <a:pt x="683310" y="448098"/>
                  </a:cubicBezTo>
                  <a:lnTo>
                    <a:pt x="687662" y="445879"/>
                  </a:lnTo>
                  <a:lnTo>
                    <a:pt x="701312" y="445196"/>
                  </a:lnTo>
                  <a:cubicBezTo>
                    <a:pt x="708820" y="444769"/>
                    <a:pt x="716413" y="444342"/>
                    <a:pt x="723921" y="443830"/>
                  </a:cubicBezTo>
                  <a:cubicBezTo>
                    <a:pt x="719058" y="446732"/>
                    <a:pt x="714195" y="449634"/>
                    <a:pt x="709332" y="452536"/>
                  </a:cubicBezTo>
                  <a:cubicBezTo>
                    <a:pt x="704554" y="454670"/>
                    <a:pt x="699776" y="456804"/>
                    <a:pt x="695084" y="458937"/>
                  </a:cubicBezTo>
                  <a:cubicBezTo>
                    <a:pt x="694828" y="459108"/>
                    <a:pt x="694487" y="459193"/>
                    <a:pt x="694231" y="459364"/>
                  </a:cubicBezTo>
                  <a:cubicBezTo>
                    <a:pt x="675290" y="464058"/>
                    <a:pt x="656350" y="468667"/>
                    <a:pt x="637324" y="473105"/>
                  </a:cubicBezTo>
                  <a:cubicBezTo>
                    <a:pt x="645600" y="468155"/>
                    <a:pt x="653876" y="463119"/>
                    <a:pt x="662152" y="458169"/>
                  </a:cubicBezTo>
                  <a:lnTo>
                    <a:pt x="682457" y="446050"/>
                  </a:lnTo>
                  <a:close/>
                  <a:moveTo>
                    <a:pt x="630499" y="477202"/>
                  </a:moveTo>
                  <a:cubicBezTo>
                    <a:pt x="636727" y="476178"/>
                    <a:pt x="643040" y="475239"/>
                    <a:pt x="649269" y="474214"/>
                  </a:cubicBezTo>
                  <a:cubicBezTo>
                    <a:pt x="640822" y="476434"/>
                    <a:pt x="632461" y="478738"/>
                    <a:pt x="624100" y="481128"/>
                  </a:cubicBezTo>
                  <a:cubicBezTo>
                    <a:pt x="626233" y="479847"/>
                    <a:pt x="628366" y="478567"/>
                    <a:pt x="630499" y="477287"/>
                  </a:cubicBezTo>
                  <a:close/>
                  <a:moveTo>
                    <a:pt x="564549" y="522863"/>
                  </a:moveTo>
                  <a:cubicBezTo>
                    <a:pt x="555078" y="528155"/>
                    <a:pt x="545608" y="533446"/>
                    <a:pt x="536223" y="538823"/>
                  </a:cubicBezTo>
                  <a:cubicBezTo>
                    <a:pt x="527947" y="540786"/>
                    <a:pt x="519757" y="542664"/>
                    <a:pt x="511567" y="544627"/>
                  </a:cubicBezTo>
                  <a:cubicBezTo>
                    <a:pt x="523426" y="538311"/>
                    <a:pt x="535200" y="532081"/>
                    <a:pt x="547058" y="525680"/>
                  </a:cubicBezTo>
                  <a:cubicBezTo>
                    <a:pt x="552945" y="524741"/>
                    <a:pt x="558747" y="523802"/>
                    <a:pt x="564634" y="522863"/>
                  </a:cubicBezTo>
                  <a:close/>
                  <a:moveTo>
                    <a:pt x="718546" y="453901"/>
                  </a:moveTo>
                  <a:cubicBezTo>
                    <a:pt x="726054" y="450146"/>
                    <a:pt x="733647" y="446306"/>
                    <a:pt x="741240" y="442636"/>
                  </a:cubicBezTo>
                  <a:cubicBezTo>
                    <a:pt x="747127" y="442124"/>
                    <a:pt x="752929" y="441611"/>
                    <a:pt x="758816" y="441014"/>
                  </a:cubicBezTo>
                  <a:lnTo>
                    <a:pt x="758816" y="441014"/>
                  </a:lnTo>
                  <a:cubicBezTo>
                    <a:pt x="758816" y="441014"/>
                    <a:pt x="758816" y="441014"/>
                    <a:pt x="758816" y="441014"/>
                  </a:cubicBezTo>
                  <a:lnTo>
                    <a:pt x="758816" y="441014"/>
                  </a:lnTo>
                  <a:cubicBezTo>
                    <a:pt x="759413" y="440929"/>
                    <a:pt x="759925" y="440758"/>
                    <a:pt x="760522" y="440673"/>
                  </a:cubicBezTo>
                  <a:cubicBezTo>
                    <a:pt x="760096" y="440929"/>
                    <a:pt x="759584" y="441099"/>
                    <a:pt x="759157" y="441355"/>
                  </a:cubicBezTo>
                  <a:lnTo>
                    <a:pt x="759157" y="441355"/>
                  </a:lnTo>
                  <a:cubicBezTo>
                    <a:pt x="759157" y="441355"/>
                    <a:pt x="758987" y="441441"/>
                    <a:pt x="758987" y="441441"/>
                  </a:cubicBezTo>
                  <a:lnTo>
                    <a:pt x="758816" y="441441"/>
                  </a:lnTo>
                  <a:cubicBezTo>
                    <a:pt x="758816" y="441441"/>
                    <a:pt x="758816" y="441526"/>
                    <a:pt x="758816" y="441526"/>
                  </a:cubicBezTo>
                  <a:cubicBezTo>
                    <a:pt x="754892" y="443660"/>
                    <a:pt x="750881" y="445879"/>
                    <a:pt x="746957" y="448013"/>
                  </a:cubicBezTo>
                  <a:cubicBezTo>
                    <a:pt x="737487" y="449975"/>
                    <a:pt x="728102" y="451939"/>
                    <a:pt x="718632" y="453816"/>
                  </a:cubicBezTo>
                  <a:close/>
                  <a:moveTo>
                    <a:pt x="783387" y="436405"/>
                  </a:moveTo>
                  <a:cubicBezTo>
                    <a:pt x="794052" y="434271"/>
                    <a:pt x="804717" y="431967"/>
                    <a:pt x="815296" y="429577"/>
                  </a:cubicBezTo>
                  <a:lnTo>
                    <a:pt x="820501" y="428382"/>
                  </a:lnTo>
                  <a:cubicBezTo>
                    <a:pt x="819903" y="428638"/>
                    <a:pt x="819306" y="428894"/>
                    <a:pt x="818709" y="429150"/>
                  </a:cubicBezTo>
                  <a:lnTo>
                    <a:pt x="818709" y="429150"/>
                  </a:lnTo>
                  <a:cubicBezTo>
                    <a:pt x="818709" y="429150"/>
                    <a:pt x="818452" y="429236"/>
                    <a:pt x="818452" y="429236"/>
                  </a:cubicBezTo>
                  <a:lnTo>
                    <a:pt x="818197" y="429236"/>
                  </a:lnTo>
                  <a:cubicBezTo>
                    <a:pt x="818197" y="429236"/>
                    <a:pt x="818197" y="429321"/>
                    <a:pt x="818197" y="429321"/>
                  </a:cubicBezTo>
                  <a:cubicBezTo>
                    <a:pt x="814443" y="431114"/>
                    <a:pt x="810774" y="432991"/>
                    <a:pt x="807020" y="434783"/>
                  </a:cubicBezTo>
                  <a:cubicBezTo>
                    <a:pt x="800707" y="436234"/>
                    <a:pt x="794393" y="437771"/>
                    <a:pt x="787995" y="439221"/>
                  </a:cubicBezTo>
                  <a:cubicBezTo>
                    <a:pt x="782534" y="440416"/>
                    <a:pt x="776988" y="441611"/>
                    <a:pt x="771528" y="442806"/>
                  </a:cubicBezTo>
                  <a:cubicBezTo>
                    <a:pt x="775453" y="440673"/>
                    <a:pt x="779378" y="438539"/>
                    <a:pt x="783216" y="436320"/>
                  </a:cubicBezTo>
                  <a:close/>
                  <a:moveTo>
                    <a:pt x="890631" y="393816"/>
                  </a:moveTo>
                  <a:cubicBezTo>
                    <a:pt x="883208" y="394926"/>
                    <a:pt x="875786" y="396035"/>
                    <a:pt x="868363" y="397145"/>
                  </a:cubicBezTo>
                  <a:cubicBezTo>
                    <a:pt x="876298" y="393475"/>
                    <a:pt x="884232" y="389805"/>
                    <a:pt x="892081" y="386050"/>
                  </a:cubicBezTo>
                  <a:cubicBezTo>
                    <a:pt x="900869" y="381868"/>
                    <a:pt x="909572" y="377685"/>
                    <a:pt x="918274" y="373333"/>
                  </a:cubicBezTo>
                  <a:cubicBezTo>
                    <a:pt x="923990" y="371796"/>
                    <a:pt x="929621" y="370260"/>
                    <a:pt x="935337" y="368724"/>
                  </a:cubicBezTo>
                  <a:cubicBezTo>
                    <a:pt x="926635" y="374527"/>
                    <a:pt x="917933" y="380417"/>
                    <a:pt x="909230" y="386220"/>
                  </a:cubicBezTo>
                  <a:lnTo>
                    <a:pt x="899845" y="392451"/>
                  </a:lnTo>
                  <a:lnTo>
                    <a:pt x="890631" y="393816"/>
                  </a:lnTo>
                  <a:close/>
                  <a:moveTo>
                    <a:pt x="942419" y="364030"/>
                  </a:moveTo>
                  <a:cubicBezTo>
                    <a:pt x="939262" y="364627"/>
                    <a:pt x="936191" y="365310"/>
                    <a:pt x="933034" y="365907"/>
                  </a:cubicBezTo>
                  <a:cubicBezTo>
                    <a:pt x="940883" y="361896"/>
                    <a:pt x="948732" y="357799"/>
                    <a:pt x="956496" y="353617"/>
                  </a:cubicBezTo>
                  <a:cubicBezTo>
                    <a:pt x="957520" y="353361"/>
                    <a:pt x="958544" y="353020"/>
                    <a:pt x="959653" y="352764"/>
                  </a:cubicBezTo>
                  <a:cubicBezTo>
                    <a:pt x="953851" y="356434"/>
                    <a:pt x="948135" y="360189"/>
                    <a:pt x="942419" y="364030"/>
                  </a:cubicBezTo>
                  <a:close/>
                  <a:moveTo>
                    <a:pt x="970914" y="344912"/>
                  </a:moveTo>
                  <a:cubicBezTo>
                    <a:pt x="976972" y="341156"/>
                    <a:pt x="983030" y="337230"/>
                    <a:pt x="989002" y="333389"/>
                  </a:cubicBezTo>
                  <a:cubicBezTo>
                    <a:pt x="992414" y="332621"/>
                    <a:pt x="995827" y="331768"/>
                    <a:pt x="999240" y="331000"/>
                  </a:cubicBezTo>
                  <a:cubicBezTo>
                    <a:pt x="990623" y="335267"/>
                    <a:pt x="982091" y="339791"/>
                    <a:pt x="973645" y="344485"/>
                  </a:cubicBezTo>
                  <a:cubicBezTo>
                    <a:pt x="972706" y="344656"/>
                    <a:pt x="971853" y="344826"/>
                    <a:pt x="970914" y="344997"/>
                  </a:cubicBezTo>
                  <a:close/>
                  <a:moveTo>
                    <a:pt x="1000093" y="326050"/>
                  </a:moveTo>
                  <a:cubicBezTo>
                    <a:pt x="1003250" y="323916"/>
                    <a:pt x="1006407" y="321867"/>
                    <a:pt x="1009563" y="319734"/>
                  </a:cubicBezTo>
                  <a:cubicBezTo>
                    <a:pt x="1018948" y="317685"/>
                    <a:pt x="1028333" y="315637"/>
                    <a:pt x="1037632" y="313589"/>
                  </a:cubicBezTo>
                  <a:cubicBezTo>
                    <a:pt x="1034476" y="314869"/>
                    <a:pt x="1031404" y="316149"/>
                    <a:pt x="1028333" y="317515"/>
                  </a:cubicBezTo>
                  <a:cubicBezTo>
                    <a:pt x="1023470" y="319648"/>
                    <a:pt x="1018521" y="321782"/>
                    <a:pt x="1013744" y="324087"/>
                  </a:cubicBezTo>
                  <a:cubicBezTo>
                    <a:pt x="1009222" y="324769"/>
                    <a:pt x="1004700" y="325452"/>
                    <a:pt x="1000093" y="326135"/>
                  </a:cubicBezTo>
                  <a:close/>
                  <a:moveTo>
                    <a:pt x="1022361" y="308382"/>
                  </a:moveTo>
                  <a:cubicBezTo>
                    <a:pt x="1020825" y="309236"/>
                    <a:pt x="1019375" y="310089"/>
                    <a:pt x="1017839" y="311028"/>
                  </a:cubicBezTo>
                  <a:cubicBezTo>
                    <a:pt x="1014426" y="311540"/>
                    <a:pt x="1011099" y="312138"/>
                    <a:pt x="1007687" y="312735"/>
                  </a:cubicBezTo>
                  <a:lnTo>
                    <a:pt x="1007687" y="312735"/>
                  </a:lnTo>
                  <a:cubicBezTo>
                    <a:pt x="1007687" y="312735"/>
                    <a:pt x="1007516" y="312735"/>
                    <a:pt x="1007516" y="312735"/>
                  </a:cubicBezTo>
                  <a:lnTo>
                    <a:pt x="1007345" y="312735"/>
                  </a:lnTo>
                  <a:cubicBezTo>
                    <a:pt x="1007345" y="312735"/>
                    <a:pt x="1007345" y="312735"/>
                    <a:pt x="1007345" y="312735"/>
                  </a:cubicBezTo>
                  <a:cubicBezTo>
                    <a:pt x="1001714" y="313930"/>
                    <a:pt x="996083" y="315210"/>
                    <a:pt x="990452" y="316491"/>
                  </a:cubicBezTo>
                  <a:cubicBezTo>
                    <a:pt x="997619" y="312052"/>
                    <a:pt x="1004871" y="307614"/>
                    <a:pt x="1012037" y="303091"/>
                  </a:cubicBezTo>
                  <a:cubicBezTo>
                    <a:pt x="1019460" y="302493"/>
                    <a:pt x="1026883" y="301896"/>
                    <a:pt x="1034305" y="301213"/>
                  </a:cubicBezTo>
                  <a:cubicBezTo>
                    <a:pt x="1030295" y="303603"/>
                    <a:pt x="1026371" y="305993"/>
                    <a:pt x="1022361" y="308382"/>
                  </a:cubicBezTo>
                  <a:close/>
                  <a:moveTo>
                    <a:pt x="934313" y="332536"/>
                  </a:moveTo>
                  <a:cubicBezTo>
                    <a:pt x="941907" y="331171"/>
                    <a:pt x="949500" y="329890"/>
                    <a:pt x="957093" y="328610"/>
                  </a:cubicBezTo>
                  <a:cubicBezTo>
                    <a:pt x="955302" y="329549"/>
                    <a:pt x="953510" y="330573"/>
                    <a:pt x="951718" y="331512"/>
                  </a:cubicBezTo>
                  <a:cubicBezTo>
                    <a:pt x="951718" y="331512"/>
                    <a:pt x="951718" y="331512"/>
                    <a:pt x="951718" y="331512"/>
                  </a:cubicBezTo>
                  <a:cubicBezTo>
                    <a:pt x="951718" y="331512"/>
                    <a:pt x="951633" y="331512"/>
                    <a:pt x="951548" y="331597"/>
                  </a:cubicBezTo>
                  <a:cubicBezTo>
                    <a:pt x="951548" y="331597"/>
                    <a:pt x="951462" y="331597"/>
                    <a:pt x="951377" y="331683"/>
                  </a:cubicBezTo>
                  <a:cubicBezTo>
                    <a:pt x="951377" y="331683"/>
                    <a:pt x="951377" y="331683"/>
                    <a:pt x="951377" y="331683"/>
                  </a:cubicBezTo>
                  <a:cubicBezTo>
                    <a:pt x="948561" y="333389"/>
                    <a:pt x="945746" y="335097"/>
                    <a:pt x="943016" y="336803"/>
                  </a:cubicBezTo>
                  <a:cubicBezTo>
                    <a:pt x="932863" y="339364"/>
                    <a:pt x="922625" y="342010"/>
                    <a:pt x="912558" y="344656"/>
                  </a:cubicBezTo>
                  <a:cubicBezTo>
                    <a:pt x="919895" y="340644"/>
                    <a:pt x="927147" y="336547"/>
                    <a:pt x="934399" y="332451"/>
                  </a:cubicBezTo>
                  <a:close/>
                  <a:moveTo>
                    <a:pt x="902149" y="350374"/>
                  </a:moveTo>
                  <a:cubicBezTo>
                    <a:pt x="910937" y="348838"/>
                    <a:pt x="919639" y="347301"/>
                    <a:pt x="928427" y="345680"/>
                  </a:cubicBezTo>
                  <a:cubicBezTo>
                    <a:pt x="921175" y="350118"/>
                    <a:pt x="914008" y="354556"/>
                    <a:pt x="906756" y="359079"/>
                  </a:cubicBezTo>
                  <a:cubicBezTo>
                    <a:pt x="895921" y="361981"/>
                    <a:pt x="885085" y="364883"/>
                    <a:pt x="874336" y="367785"/>
                  </a:cubicBezTo>
                  <a:lnTo>
                    <a:pt x="888754" y="360018"/>
                  </a:lnTo>
                  <a:cubicBezTo>
                    <a:pt x="888754" y="360018"/>
                    <a:pt x="888754" y="359677"/>
                    <a:pt x="888584" y="359762"/>
                  </a:cubicBezTo>
                  <a:lnTo>
                    <a:pt x="867425" y="369663"/>
                  </a:lnTo>
                  <a:cubicBezTo>
                    <a:pt x="866657" y="369919"/>
                    <a:pt x="865889" y="370089"/>
                    <a:pt x="865121" y="370260"/>
                  </a:cubicBezTo>
                  <a:cubicBezTo>
                    <a:pt x="877492" y="363688"/>
                    <a:pt x="889863" y="357031"/>
                    <a:pt x="902149" y="350289"/>
                  </a:cubicBezTo>
                  <a:close/>
                  <a:moveTo>
                    <a:pt x="781681" y="411057"/>
                  </a:moveTo>
                  <a:cubicBezTo>
                    <a:pt x="767689" y="413873"/>
                    <a:pt x="753697" y="416775"/>
                    <a:pt x="739790" y="419677"/>
                  </a:cubicBezTo>
                  <a:cubicBezTo>
                    <a:pt x="746872" y="416092"/>
                    <a:pt x="753868" y="412593"/>
                    <a:pt x="760863" y="408923"/>
                  </a:cubicBezTo>
                  <a:lnTo>
                    <a:pt x="776818" y="405594"/>
                  </a:lnTo>
                  <a:cubicBezTo>
                    <a:pt x="785606" y="403802"/>
                    <a:pt x="794393" y="402010"/>
                    <a:pt x="803181" y="400217"/>
                  </a:cubicBezTo>
                  <a:cubicBezTo>
                    <a:pt x="796014" y="403717"/>
                    <a:pt x="788848" y="407301"/>
                    <a:pt x="781681" y="410886"/>
                  </a:cubicBezTo>
                  <a:close/>
                  <a:moveTo>
                    <a:pt x="713683" y="425224"/>
                  </a:moveTo>
                  <a:cubicBezTo>
                    <a:pt x="709673" y="426078"/>
                    <a:pt x="705749" y="426932"/>
                    <a:pt x="701739" y="427785"/>
                  </a:cubicBezTo>
                  <a:lnTo>
                    <a:pt x="691245" y="430004"/>
                  </a:lnTo>
                  <a:cubicBezTo>
                    <a:pt x="708905" y="421384"/>
                    <a:pt x="726566" y="412764"/>
                    <a:pt x="744227" y="404143"/>
                  </a:cubicBezTo>
                  <a:cubicBezTo>
                    <a:pt x="745506" y="403546"/>
                    <a:pt x="746786" y="402948"/>
                    <a:pt x="747981" y="402266"/>
                  </a:cubicBezTo>
                  <a:cubicBezTo>
                    <a:pt x="736463" y="409776"/>
                    <a:pt x="725031" y="417543"/>
                    <a:pt x="713683" y="425310"/>
                  </a:cubicBezTo>
                  <a:close/>
                  <a:moveTo>
                    <a:pt x="403555" y="631768"/>
                  </a:moveTo>
                  <a:cubicBezTo>
                    <a:pt x="392208" y="638340"/>
                    <a:pt x="381031" y="645167"/>
                    <a:pt x="369769" y="651910"/>
                  </a:cubicBezTo>
                  <a:cubicBezTo>
                    <a:pt x="375144" y="647728"/>
                    <a:pt x="380349" y="643290"/>
                    <a:pt x="385383" y="638766"/>
                  </a:cubicBezTo>
                  <a:cubicBezTo>
                    <a:pt x="386406" y="637828"/>
                    <a:pt x="387516" y="636889"/>
                    <a:pt x="388539" y="635950"/>
                  </a:cubicBezTo>
                  <a:cubicBezTo>
                    <a:pt x="396986" y="632877"/>
                    <a:pt x="405347" y="629805"/>
                    <a:pt x="413707" y="626561"/>
                  </a:cubicBezTo>
                  <a:cubicBezTo>
                    <a:pt x="410381" y="628269"/>
                    <a:pt x="407053" y="629890"/>
                    <a:pt x="403811" y="631597"/>
                  </a:cubicBezTo>
                  <a:cubicBezTo>
                    <a:pt x="403811" y="631597"/>
                    <a:pt x="403811" y="631597"/>
                    <a:pt x="403811" y="631597"/>
                  </a:cubicBezTo>
                  <a:cubicBezTo>
                    <a:pt x="403811" y="631597"/>
                    <a:pt x="403726" y="631597"/>
                    <a:pt x="403640" y="631597"/>
                  </a:cubicBezTo>
                  <a:cubicBezTo>
                    <a:pt x="403640" y="631597"/>
                    <a:pt x="403555" y="631597"/>
                    <a:pt x="403470" y="631597"/>
                  </a:cubicBezTo>
                  <a:cubicBezTo>
                    <a:pt x="403470" y="631597"/>
                    <a:pt x="403470" y="631597"/>
                    <a:pt x="403470" y="631597"/>
                  </a:cubicBezTo>
                  <a:close/>
                  <a:moveTo>
                    <a:pt x="1061607" y="343461"/>
                  </a:moveTo>
                  <a:cubicBezTo>
                    <a:pt x="1048041" y="349606"/>
                    <a:pt x="1034647" y="356092"/>
                    <a:pt x="1020740" y="361469"/>
                  </a:cubicBezTo>
                  <a:cubicBezTo>
                    <a:pt x="1020569" y="361469"/>
                    <a:pt x="1020399" y="361640"/>
                    <a:pt x="1020228" y="361640"/>
                  </a:cubicBezTo>
                  <a:cubicBezTo>
                    <a:pt x="1032855" y="353788"/>
                    <a:pt x="1045311" y="345851"/>
                    <a:pt x="1057768" y="337742"/>
                  </a:cubicBezTo>
                  <a:lnTo>
                    <a:pt x="1072527" y="328183"/>
                  </a:lnTo>
                  <a:cubicBezTo>
                    <a:pt x="1072698" y="331000"/>
                    <a:pt x="1072527" y="333902"/>
                    <a:pt x="1072527" y="337486"/>
                  </a:cubicBezTo>
                  <a:cubicBezTo>
                    <a:pt x="1068859" y="339449"/>
                    <a:pt x="1065276" y="341668"/>
                    <a:pt x="1061522" y="343375"/>
                  </a:cubicBezTo>
                  <a:close/>
                  <a:moveTo>
                    <a:pt x="1089676" y="329976"/>
                  </a:moveTo>
                  <a:cubicBezTo>
                    <a:pt x="1089250" y="326476"/>
                    <a:pt x="1088653" y="323660"/>
                    <a:pt x="1088653" y="320929"/>
                  </a:cubicBezTo>
                  <a:cubicBezTo>
                    <a:pt x="1088653" y="318966"/>
                    <a:pt x="1088653" y="317088"/>
                    <a:pt x="1088653" y="315125"/>
                  </a:cubicBezTo>
                  <a:cubicBezTo>
                    <a:pt x="1090785" y="314015"/>
                    <a:pt x="1092918" y="312991"/>
                    <a:pt x="1094966" y="311882"/>
                  </a:cubicBezTo>
                  <a:cubicBezTo>
                    <a:pt x="1102900" y="307785"/>
                    <a:pt x="1110835" y="303603"/>
                    <a:pt x="1118599" y="299250"/>
                  </a:cubicBezTo>
                  <a:cubicBezTo>
                    <a:pt x="1118599" y="300530"/>
                    <a:pt x="1118769" y="301811"/>
                    <a:pt x="1118855" y="303091"/>
                  </a:cubicBezTo>
                  <a:cubicBezTo>
                    <a:pt x="1115442" y="305566"/>
                    <a:pt x="1112115" y="307956"/>
                    <a:pt x="1108702" y="310431"/>
                  </a:cubicBezTo>
                  <a:lnTo>
                    <a:pt x="1093686" y="321185"/>
                  </a:lnTo>
                  <a:cubicBezTo>
                    <a:pt x="1093686" y="321185"/>
                    <a:pt x="1093771" y="321526"/>
                    <a:pt x="1093857" y="321441"/>
                  </a:cubicBezTo>
                  <a:lnTo>
                    <a:pt x="1109982" y="312223"/>
                  </a:lnTo>
                  <a:cubicBezTo>
                    <a:pt x="1113053" y="310516"/>
                    <a:pt x="1116039" y="308809"/>
                    <a:pt x="1119111" y="307017"/>
                  </a:cubicBezTo>
                  <a:cubicBezTo>
                    <a:pt x="1119281" y="310089"/>
                    <a:pt x="1119537" y="313247"/>
                    <a:pt x="1119708" y="316320"/>
                  </a:cubicBezTo>
                  <a:cubicBezTo>
                    <a:pt x="1110238" y="322380"/>
                    <a:pt x="1100511" y="326135"/>
                    <a:pt x="1089591" y="329976"/>
                  </a:cubicBezTo>
                  <a:close/>
                  <a:moveTo>
                    <a:pt x="1144876" y="305395"/>
                  </a:moveTo>
                  <a:cubicBezTo>
                    <a:pt x="1140440" y="307700"/>
                    <a:pt x="1135833" y="309748"/>
                    <a:pt x="1130287" y="312394"/>
                  </a:cubicBezTo>
                  <a:cubicBezTo>
                    <a:pt x="1129349" y="308382"/>
                    <a:pt x="1128666" y="305054"/>
                    <a:pt x="1127984" y="301981"/>
                  </a:cubicBezTo>
                  <a:cubicBezTo>
                    <a:pt x="1137027" y="296860"/>
                    <a:pt x="1146071" y="291654"/>
                    <a:pt x="1155029" y="286277"/>
                  </a:cubicBezTo>
                  <a:cubicBezTo>
                    <a:pt x="1155029" y="286277"/>
                    <a:pt x="1155029" y="286277"/>
                    <a:pt x="1155029" y="286277"/>
                  </a:cubicBezTo>
                  <a:cubicBezTo>
                    <a:pt x="1155029" y="286277"/>
                    <a:pt x="1155029" y="286277"/>
                    <a:pt x="1155029" y="286277"/>
                  </a:cubicBezTo>
                  <a:cubicBezTo>
                    <a:pt x="1155029" y="286277"/>
                    <a:pt x="1155029" y="286277"/>
                    <a:pt x="1155029" y="286277"/>
                  </a:cubicBezTo>
                  <a:cubicBezTo>
                    <a:pt x="1155029" y="286277"/>
                    <a:pt x="1155029" y="286277"/>
                    <a:pt x="1155029" y="286277"/>
                  </a:cubicBezTo>
                  <a:cubicBezTo>
                    <a:pt x="1155371" y="286107"/>
                    <a:pt x="1155626" y="285851"/>
                    <a:pt x="1155967" y="285594"/>
                  </a:cubicBezTo>
                  <a:cubicBezTo>
                    <a:pt x="1156479" y="289520"/>
                    <a:pt x="1157077" y="293446"/>
                    <a:pt x="1157759" y="298311"/>
                  </a:cubicBezTo>
                  <a:cubicBezTo>
                    <a:pt x="1153579" y="300616"/>
                    <a:pt x="1149313" y="303176"/>
                    <a:pt x="1144876" y="305481"/>
                  </a:cubicBezTo>
                  <a:close/>
                  <a:moveTo>
                    <a:pt x="1167571" y="291825"/>
                  </a:moveTo>
                  <a:cubicBezTo>
                    <a:pt x="1166803" y="289008"/>
                    <a:pt x="1165779" y="286363"/>
                    <a:pt x="1165353" y="283546"/>
                  </a:cubicBezTo>
                  <a:cubicBezTo>
                    <a:pt x="1165182" y="282180"/>
                    <a:pt x="1164926" y="280815"/>
                    <a:pt x="1164670" y="279449"/>
                  </a:cubicBezTo>
                  <a:cubicBezTo>
                    <a:pt x="1175591" y="271683"/>
                    <a:pt x="1186426" y="263745"/>
                    <a:pt x="1197261" y="255893"/>
                  </a:cubicBezTo>
                  <a:lnTo>
                    <a:pt x="1200759" y="253418"/>
                  </a:lnTo>
                  <a:cubicBezTo>
                    <a:pt x="1201698" y="260161"/>
                    <a:pt x="1202210" y="266562"/>
                    <a:pt x="1202210" y="272451"/>
                  </a:cubicBezTo>
                  <a:cubicBezTo>
                    <a:pt x="1194360" y="279535"/>
                    <a:pt x="1180795" y="287131"/>
                    <a:pt x="1167571" y="291825"/>
                  </a:cubicBezTo>
                  <a:close/>
                  <a:moveTo>
                    <a:pt x="1129434" y="59250"/>
                  </a:moveTo>
                  <a:cubicBezTo>
                    <a:pt x="1164329" y="45765"/>
                    <a:pt x="1199053" y="31853"/>
                    <a:pt x="1235398" y="22721"/>
                  </a:cubicBezTo>
                  <a:cubicBezTo>
                    <a:pt x="1256642" y="17344"/>
                    <a:pt x="1278398" y="15808"/>
                    <a:pt x="1299898" y="17259"/>
                  </a:cubicBezTo>
                  <a:cubicBezTo>
                    <a:pt x="1319777" y="18539"/>
                    <a:pt x="1339144" y="24428"/>
                    <a:pt x="1354415" y="39108"/>
                  </a:cubicBezTo>
                  <a:cubicBezTo>
                    <a:pt x="1360217" y="44656"/>
                    <a:pt x="1366616" y="49691"/>
                    <a:pt x="1372930" y="54727"/>
                  </a:cubicBezTo>
                  <a:cubicBezTo>
                    <a:pt x="1381120" y="61299"/>
                    <a:pt x="1386921" y="69407"/>
                    <a:pt x="1390163" y="79478"/>
                  </a:cubicBezTo>
                  <a:cubicBezTo>
                    <a:pt x="1391529" y="83916"/>
                    <a:pt x="1392894" y="88440"/>
                    <a:pt x="1394685" y="92792"/>
                  </a:cubicBezTo>
                  <a:cubicBezTo>
                    <a:pt x="1407483" y="123262"/>
                    <a:pt x="1392126" y="160900"/>
                    <a:pt x="1368578" y="178226"/>
                  </a:cubicBezTo>
                  <a:cubicBezTo>
                    <a:pt x="1362435" y="182749"/>
                    <a:pt x="1355951" y="186846"/>
                    <a:pt x="1349297" y="190516"/>
                  </a:cubicBezTo>
                  <a:cubicBezTo>
                    <a:pt x="1315937" y="209208"/>
                    <a:pt x="1282408" y="227643"/>
                    <a:pt x="1248963" y="246163"/>
                  </a:cubicBezTo>
                  <a:cubicBezTo>
                    <a:pt x="1244868" y="248468"/>
                    <a:pt x="1241029" y="251199"/>
                    <a:pt x="1237019" y="253503"/>
                  </a:cubicBezTo>
                  <a:cubicBezTo>
                    <a:pt x="1233436" y="255552"/>
                    <a:pt x="1229767" y="257259"/>
                    <a:pt x="1224904" y="259819"/>
                  </a:cubicBezTo>
                  <a:cubicBezTo>
                    <a:pt x="1222259" y="248809"/>
                    <a:pt x="1219102" y="238141"/>
                    <a:pt x="1215605" y="227728"/>
                  </a:cubicBezTo>
                  <a:cubicBezTo>
                    <a:pt x="1219444" y="225424"/>
                    <a:pt x="1223283" y="223119"/>
                    <a:pt x="1227037" y="220815"/>
                  </a:cubicBezTo>
                  <a:cubicBezTo>
                    <a:pt x="1229084" y="221242"/>
                    <a:pt x="1231132" y="221583"/>
                    <a:pt x="1233180" y="222010"/>
                  </a:cubicBezTo>
                  <a:lnTo>
                    <a:pt x="1233180" y="222010"/>
                  </a:lnTo>
                  <a:cubicBezTo>
                    <a:pt x="1233180" y="222010"/>
                    <a:pt x="1233180" y="222010"/>
                    <a:pt x="1233180" y="222010"/>
                  </a:cubicBezTo>
                  <a:lnTo>
                    <a:pt x="1233180" y="222010"/>
                  </a:lnTo>
                  <a:cubicBezTo>
                    <a:pt x="1233180" y="222010"/>
                    <a:pt x="1233180" y="222010"/>
                    <a:pt x="1233180" y="222010"/>
                  </a:cubicBezTo>
                  <a:cubicBezTo>
                    <a:pt x="1242821" y="222522"/>
                    <a:pt x="1252461" y="222351"/>
                    <a:pt x="1262102" y="222180"/>
                  </a:cubicBezTo>
                  <a:cubicBezTo>
                    <a:pt x="1261505" y="222692"/>
                    <a:pt x="1260908" y="223119"/>
                    <a:pt x="1260311" y="223631"/>
                  </a:cubicBezTo>
                  <a:cubicBezTo>
                    <a:pt x="1260311" y="223631"/>
                    <a:pt x="1260396" y="223973"/>
                    <a:pt x="1260481" y="223887"/>
                  </a:cubicBezTo>
                  <a:cubicBezTo>
                    <a:pt x="1261335" y="223290"/>
                    <a:pt x="1262102" y="222692"/>
                    <a:pt x="1262956" y="222180"/>
                  </a:cubicBezTo>
                  <a:lnTo>
                    <a:pt x="1273023" y="221924"/>
                  </a:lnTo>
                  <a:cubicBezTo>
                    <a:pt x="1273023" y="221924"/>
                    <a:pt x="1273023" y="221583"/>
                    <a:pt x="1273023" y="221583"/>
                  </a:cubicBezTo>
                  <a:lnTo>
                    <a:pt x="1265430" y="220388"/>
                  </a:lnTo>
                  <a:cubicBezTo>
                    <a:pt x="1270207" y="217059"/>
                    <a:pt x="1274985" y="213731"/>
                    <a:pt x="1279763" y="210402"/>
                  </a:cubicBezTo>
                  <a:cubicBezTo>
                    <a:pt x="1285821" y="206135"/>
                    <a:pt x="1291793" y="201782"/>
                    <a:pt x="1297765" y="197429"/>
                  </a:cubicBezTo>
                  <a:cubicBezTo>
                    <a:pt x="1297338" y="197771"/>
                    <a:pt x="1296997" y="198112"/>
                    <a:pt x="1296571" y="198454"/>
                  </a:cubicBezTo>
                  <a:lnTo>
                    <a:pt x="1280957" y="211427"/>
                  </a:lnTo>
                  <a:cubicBezTo>
                    <a:pt x="1280957" y="211427"/>
                    <a:pt x="1281043" y="211768"/>
                    <a:pt x="1281128" y="211683"/>
                  </a:cubicBezTo>
                  <a:lnTo>
                    <a:pt x="1297935" y="200075"/>
                  </a:lnTo>
                  <a:cubicBezTo>
                    <a:pt x="1307662" y="193418"/>
                    <a:pt x="1317388" y="186675"/>
                    <a:pt x="1327029" y="179848"/>
                  </a:cubicBezTo>
                  <a:cubicBezTo>
                    <a:pt x="1327541" y="179848"/>
                    <a:pt x="1328053" y="179848"/>
                    <a:pt x="1328565" y="179762"/>
                  </a:cubicBezTo>
                  <a:cubicBezTo>
                    <a:pt x="1334281" y="179421"/>
                    <a:pt x="1339911" y="178994"/>
                    <a:pt x="1345628" y="178567"/>
                  </a:cubicBezTo>
                  <a:cubicBezTo>
                    <a:pt x="1345628" y="178567"/>
                    <a:pt x="1345628" y="178226"/>
                    <a:pt x="1345628" y="178226"/>
                  </a:cubicBezTo>
                  <a:cubicBezTo>
                    <a:pt x="1340424" y="178055"/>
                    <a:pt x="1335304" y="177885"/>
                    <a:pt x="1330100" y="177629"/>
                  </a:cubicBezTo>
                  <a:cubicBezTo>
                    <a:pt x="1334963" y="174129"/>
                    <a:pt x="1339827" y="170630"/>
                    <a:pt x="1344519" y="166960"/>
                  </a:cubicBezTo>
                  <a:lnTo>
                    <a:pt x="1344519" y="166960"/>
                  </a:lnTo>
                  <a:cubicBezTo>
                    <a:pt x="1344519" y="166960"/>
                    <a:pt x="1344519" y="166960"/>
                    <a:pt x="1344519" y="166960"/>
                  </a:cubicBezTo>
                  <a:lnTo>
                    <a:pt x="1344519" y="166960"/>
                  </a:lnTo>
                  <a:cubicBezTo>
                    <a:pt x="1344519" y="166960"/>
                    <a:pt x="1344519" y="166960"/>
                    <a:pt x="1344519" y="166960"/>
                  </a:cubicBezTo>
                  <a:cubicBezTo>
                    <a:pt x="1351771" y="160730"/>
                    <a:pt x="1358852" y="154329"/>
                    <a:pt x="1365763" y="147757"/>
                  </a:cubicBezTo>
                  <a:cubicBezTo>
                    <a:pt x="1372673" y="141185"/>
                    <a:pt x="1379755" y="134698"/>
                    <a:pt x="1385898" y="127273"/>
                  </a:cubicBezTo>
                  <a:cubicBezTo>
                    <a:pt x="1390249" y="121981"/>
                    <a:pt x="1394088" y="116092"/>
                    <a:pt x="1396392" y="109691"/>
                  </a:cubicBezTo>
                  <a:cubicBezTo>
                    <a:pt x="1396392" y="109691"/>
                    <a:pt x="1396136" y="109521"/>
                    <a:pt x="1396136" y="109606"/>
                  </a:cubicBezTo>
                  <a:cubicBezTo>
                    <a:pt x="1393320" y="115751"/>
                    <a:pt x="1389140" y="121042"/>
                    <a:pt x="1384447" y="125822"/>
                  </a:cubicBezTo>
                  <a:cubicBezTo>
                    <a:pt x="1377792" y="132479"/>
                    <a:pt x="1370114" y="138112"/>
                    <a:pt x="1362691" y="144001"/>
                  </a:cubicBezTo>
                  <a:lnTo>
                    <a:pt x="1356548" y="148696"/>
                  </a:lnTo>
                  <a:cubicBezTo>
                    <a:pt x="1356548" y="148696"/>
                    <a:pt x="1356548" y="148439"/>
                    <a:pt x="1356548" y="148439"/>
                  </a:cubicBezTo>
                  <a:lnTo>
                    <a:pt x="1356378" y="148439"/>
                  </a:lnTo>
                  <a:cubicBezTo>
                    <a:pt x="1364313" y="140673"/>
                    <a:pt x="1372076" y="132821"/>
                    <a:pt x="1379755" y="124883"/>
                  </a:cubicBezTo>
                  <a:cubicBezTo>
                    <a:pt x="1385215" y="119250"/>
                    <a:pt x="1390675" y="113617"/>
                    <a:pt x="1396050" y="107899"/>
                  </a:cubicBezTo>
                  <a:cubicBezTo>
                    <a:pt x="1396050" y="107899"/>
                    <a:pt x="1395880" y="107643"/>
                    <a:pt x="1395795" y="107643"/>
                  </a:cubicBezTo>
                  <a:cubicBezTo>
                    <a:pt x="1391358" y="111654"/>
                    <a:pt x="1386836" y="115666"/>
                    <a:pt x="1382314" y="119677"/>
                  </a:cubicBezTo>
                  <a:lnTo>
                    <a:pt x="1369517" y="119933"/>
                  </a:lnTo>
                  <a:cubicBezTo>
                    <a:pt x="1365763" y="119933"/>
                    <a:pt x="1362009" y="120018"/>
                    <a:pt x="1358255" y="120104"/>
                  </a:cubicBezTo>
                  <a:cubicBezTo>
                    <a:pt x="1359705" y="118824"/>
                    <a:pt x="1361156" y="117458"/>
                    <a:pt x="1362606" y="116178"/>
                  </a:cubicBezTo>
                  <a:cubicBezTo>
                    <a:pt x="1362691" y="116178"/>
                    <a:pt x="1362521" y="115836"/>
                    <a:pt x="1362435" y="115922"/>
                  </a:cubicBezTo>
                  <a:cubicBezTo>
                    <a:pt x="1360644" y="117373"/>
                    <a:pt x="1358852" y="118738"/>
                    <a:pt x="1357060" y="120104"/>
                  </a:cubicBezTo>
                  <a:cubicBezTo>
                    <a:pt x="1347419" y="120189"/>
                    <a:pt x="1337778" y="120360"/>
                    <a:pt x="1328138" y="120786"/>
                  </a:cubicBezTo>
                  <a:lnTo>
                    <a:pt x="1328138" y="120786"/>
                  </a:lnTo>
                  <a:cubicBezTo>
                    <a:pt x="1328138" y="120786"/>
                    <a:pt x="1328138" y="120786"/>
                    <a:pt x="1328138" y="120786"/>
                  </a:cubicBezTo>
                  <a:cubicBezTo>
                    <a:pt x="1328138" y="120786"/>
                    <a:pt x="1328138" y="120786"/>
                    <a:pt x="1328138" y="120786"/>
                  </a:cubicBezTo>
                  <a:lnTo>
                    <a:pt x="1328138" y="120786"/>
                  </a:lnTo>
                  <a:cubicBezTo>
                    <a:pt x="1314487" y="122493"/>
                    <a:pt x="1300836" y="124713"/>
                    <a:pt x="1287185" y="126761"/>
                  </a:cubicBezTo>
                  <a:lnTo>
                    <a:pt x="1284797" y="127102"/>
                  </a:lnTo>
                  <a:cubicBezTo>
                    <a:pt x="1285991" y="126078"/>
                    <a:pt x="1287101" y="125054"/>
                    <a:pt x="1288295" y="124030"/>
                  </a:cubicBezTo>
                  <a:lnTo>
                    <a:pt x="1301007" y="112764"/>
                  </a:lnTo>
                  <a:cubicBezTo>
                    <a:pt x="1301007" y="112764"/>
                    <a:pt x="1300836" y="112508"/>
                    <a:pt x="1300836" y="112508"/>
                  </a:cubicBezTo>
                  <a:lnTo>
                    <a:pt x="1287101" y="122237"/>
                  </a:lnTo>
                  <a:cubicBezTo>
                    <a:pt x="1284285" y="124201"/>
                    <a:pt x="1281469" y="126078"/>
                    <a:pt x="1278654" y="127956"/>
                  </a:cubicBezTo>
                  <a:lnTo>
                    <a:pt x="1272682" y="128809"/>
                  </a:lnTo>
                  <a:cubicBezTo>
                    <a:pt x="1272682" y="128809"/>
                    <a:pt x="1272682" y="129151"/>
                    <a:pt x="1272682" y="129151"/>
                  </a:cubicBezTo>
                  <a:lnTo>
                    <a:pt x="1277033" y="129151"/>
                  </a:lnTo>
                  <a:cubicBezTo>
                    <a:pt x="1273108" y="131711"/>
                    <a:pt x="1269184" y="134442"/>
                    <a:pt x="1265259" y="137088"/>
                  </a:cubicBezTo>
                  <a:cubicBezTo>
                    <a:pt x="1260481" y="137686"/>
                    <a:pt x="1255703" y="138283"/>
                    <a:pt x="1250926" y="138881"/>
                  </a:cubicBezTo>
                  <a:lnTo>
                    <a:pt x="1241712" y="139905"/>
                  </a:lnTo>
                  <a:cubicBezTo>
                    <a:pt x="1248708" y="134016"/>
                    <a:pt x="1255448" y="127870"/>
                    <a:pt x="1261932" y="121555"/>
                  </a:cubicBezTo>
                  <a:cubicBezTo>
                    <a:pt x="1265771" y="117885"/>
                    <a:pt x="1269525" y="114129"/>
                    <a:pt x="1273279" y="110374"/>
                  </a:cubicBezTo>
                  <a:cubicBezTo>
                    <a:pt x="1273279" y="110374"/>
                    <a:pt x="1273108" y="110118"/>
                    <a:pt x="1273108" y="110118"/>
                  </a:cubicBezTo>
                  <a:cubicBezTo>
                    <a:pt x="1269013" y="113447"/>
                    <a:pt x="1264832" y="116690"/>
                    <a:pt x="1260652" y="119848"/>
                  </a:cubicBezTo>
                  <a:cubicBezTo>
                    <a:pt x="1249390" y="128297"/>
                    <a:pt x="1237616" y="136064"/>
                    <a:pt x="1225842" y="143660"/>
                  </a:cubicBezTo>
                  <a:cubicBezTo>
                    <a:pt x="1220894" y="142721"/>
                    <a:pt x="1215946" y="141782"/>
                    <a:pt x="1210997" y="140929"/>
                  </a:cubicBezTo>
                  <a:lnTo>
                    <a:pt x="1210997" y="140929"/>
                  </a:lnTo>
                  <a:cubicBezTo>
                    <a:pt x="1210997" y="140929"/>
                    <a:pt x="1210997" y="140929"/>
                    <a:pt x="1210997" y="140929"/>
                  </a:cubicBezTo>
                  <a:lnTo>
                    <a:pt x="1210997" y="140929"/>
                  </a:lnTo>
                  <a:cubicBezTo>
                    <a:pt x="1210997" y="140929"/>
                    <a:pt x="1210997" y="140929"/>
                    <a:pt x="1210997" y="140929"/>
                  </a:cubicBezTo>
                  <a:cubicBezTo>
                    <a:pt x="1210997" y="140929"/>
                    <a:pt x="1210912" y="140929"/>
                    <a:pt x="1210827" y="140929"/>
                  </a:cubicBezTo>
                  <a:lnTo>
                    <a:pt x="1214410" y="139051"/>
                  </a:lnTo>
                  <a:cubicBezTo>
                    <a:pt x="1223368" y="134357"/>
                    <a:pt x="1232412" y="129492"/>
                    <a:pt x="1241029" y="124030"/>
                  </a:cubicBezTo>
                  <a:lnTo>
                    <a:pt x="1241029" y="124030"/>
                  </a:lnTo>
                  <a:cubicBezTo>
                    <a:pt x="1241029" y="124030"/>
                    <a:pt x="1241029" y="124030"/>
                    <a:pt x="1241029" y="124030"/>
                  </a:cubicBezTo>
                  <a:lnTo>
                    <a:pt x="1241029" y="124030"/>
                  </a:lnTo>
                  <a:cubicBezTo>
                    <a:pt x="1241029" y="124030"/>
                    <a:pt x="1241029" y="124030"/>
                    <a:pt x="1241029" y="124030"/>
                  </a:cubicBezTo>
                  <a:cubicBezTo>
                    <a:pt x="1248963" y="117629"/>
                    <a:pt x="1256471" y="110715"/>
                    <a:pt x="1263809" y="103717"/>
                  </a:cubicBezTo>
                  <a:lnTo>
                    <a:pt x="1271743" y="96206"/>
                  </a:lnTo>
                  <a:cubicBezTo>
                    <a:pt x="1271743" y="96206"/>
                    <a:pt x="1271573" y="95950"/>
                    <a:pt x="1271573" y="95950"/>
                  </a:cubicBezTo>
                  <a:lnTo>
                    <a:pt x="1262614" y="101924"/>
                  </a:lnTo>
                  <a:cubicBezTo>
                    <a:pt x="1254082" y="107387"/>
                    <a:pt x="1245380" y="112593"/>
                    <a:pt x="1236849" y="117970"/>
                  </a:cubicBezTo>
                  <a:lnTo>
                    <a:pt x="1236849" y="117970"/>
                  </a:lnTo>
                  <a:cubicBezTo>
                    <a:pt x="1236849" y="117970"/>
                    <a:pt x="1236849" y="117970"/>
                    <a:pt x="1236849" y="117970"/>
                  </a:cubicBezTo>
                  <a:lnTo>
                    <a:pt x="1236849" y="117970"/>
                  </a:lnTo>
                  <a:cubicBezTo>
                    <a:pt x="1236849" y="117970"/>
                    <a:pt x="1236849" y="117970"/>
                    <a:pt x="1236849" y="117970"/>
                  </a:cubicBezTo>
                  <a:cubicBezTo>
                    <a:pt x="1228999" y="124286"/>
                    <a:pt x="1221321" y="130858"/>
                    <a:pt x="1213301" y="137173"/>
                  </a:cubicBezTo>
                  <a:lnTo>
                    <a:pt x="1208779" y="140673"/>
                  </a:lnTo>
                  <a:cubicBezTo>
                    <a:pt x="1199053" y="139905"/>
                    <a:pt x="1189327" y="139478"/>
                    <a:pt x="1179515" y="138881"/>
                  </a:cubicBezTo>
                  <a:lnTo>
                    <a:pt x="1187279" y="134528"/>
                  </a:lnTo>
                  <a:cubicBezTo>
                    <a:pt x="1196664" y="129407"/>
                    <a:pt x="1206134" y="124286"/>
                    <a:pt x="1215519" y="118909"/>
                  </a:cubicBezTo>
                  <a:cubicBezTo>
                    <a:pt x="1222515" y="117287"/>
                    <a:pt x="1229426" y="115239"/>
                    <a:pt x="1236166" y="112935"/>
                  </a:cubicBezTo>
                  <a:cubicBezTo>
                    <a:pt x="1240261" y="111483"/>
                    <a:pt x="1244357" y="109947"/>
                    <a:pt x="1248281" y="108326"/>
                  </a:cubicBezTo>
                  <a:cubicBezTo>
                    <a:pt x="1248281" y="108326"/>
                    <a:pt x="1248281" y="107984"/>
                    <a:pt x="1248195" y="107984"/>
                  </a:cubicBezTo>
                  <a:lnTo>
                    <a:pt x="1241967" y="109521"/>
                  </a:lnTo>
                  <a:lnTo>
                    <a:pt x="1235654" y="110801"/>
                  </a:lnTo>
                  <a:cubicBezTo>
                    <a:pt x="1232241" y="111398"/>
                    <a:pt x="1228829" y="111910"/>
                    <a:pt x="1225416" y="112337"/>
                  </a:cubicBezTo>
                  <a:cubicBezTo>
                    <a:pt x="1233777" y="106192"/>
                    <a:pt x="1241967" y="99876"/>
                    <a:pt x="1250158" y="93646"/>
                  </a:cubicBezTo>
                  <a:lnTo>
                    <a:pt x="1260908" y="85623"/>
                  </a:lnTo>
                  <a:cubicBezTo>
                    <a:pt x="1260908" y="85623"/>
                    <a:pt x="1260823" y="85367"/>
                    <a:pt x="1260737" y="85367"/>
                  </a:cubicBezTo>
                  <a:lnTo>
                    <a:pt x="1249049" y="91853"/>
                  </a:lnTo>
                  <a:cubicBezTo>
                    <a:pt x="1238043" y="97828"/>
                    <a:pt x="1226951" y="103802"/>
                    <a:pt x="1216201" y="110118"/>
                  </a:cubicBezTo>
                  <a:cubicBezTo>
                    <a:pt x="1216201" y="110118"/>
                    <a:pt x="1216201" y="110118"/>
                    <a:pt x="1216201" y="110118"/>
                  </a:cubicBezTo>
                  <a:cubicBezTo>
                    <a:pt x="1216201" y="110118"/>
                    <a:pt x="1216201" y="110118"/>
                    <a:pt x="1216201" y="110118"/>
                  </a:cubicBezTo>
                  <a:cubicBezTo>
                    <a:pt x="1216201" y="110118"/>
                    <a:pt x="1216201" y="110118"/>
                    <a:pt x="1216201" y="110118"/>
                  </a:cubicBezTo>
                  <a:cubicBezTo>
                    <a:pt x="1216201" y="110118"/>
                    <a:pt x="1216201" y="110118"/>
                    <a:pt x="1216201" y="110118"/>
                  </a:cubicBezTo>
                  <a:cubicBezTo>
                    <a:pt x="1214495" y="111313"/>
                    <a:pt x="1212874" y="112508"/>
                    <a:pt x="1211253" y="113703"/>
                  </a:cubicBezTo>
                  <a:cubicBezTo>
                    <a:pt x="1207585" y="113959"/>
                    <a:pt x="1203831" y="114215"/>
                    <a:pt x="1200162" y="114300"/>
                  </a:cubicBezTo>
                  <a:lnTo>
                    <a:pt x="1200162" y="114300"/>
                  </a:lnTo>
                  <a:cubicBezTo>
                    <a:pt x="1200162" y="114300"/>
                    <a:pt x="1200077" y="114300"/>
                    <a:pt x="1200077" y="114300"/>
                  </a:cubicBezTo>
                  <a:lnTo>
                    <a:pt x="1199991" y="114300"/>
                  </a:lnTo>
                  <a:cubicBezTo>
                    <a:pt x="1199991" y="114300"/>
                    <a:pt x="1199991" y="114300"/>
                    <a:pt x="1199991" y="114300"/>
                  </a:cubicBezTo>
                  <a:cubicBezTo>
                    <a:pt x="1194105" y="115068"/>
                    <a:pt x="1188218" y="115666"/>
                    <a:pt x="1182245" y="116178"/>
                  </a:cubicBezTo>
                  <a:cubicBezTo>
                    <a:pt x="1176273" y="116604"/>
                    <a:pt x="1170301" y="116860"/>
                    <a:pt x="1164244" y="116775"/>
                  </a:cubicBezTo>
                  <a:lnTo>
                    <a:pt x="1163134" y="116775"/>
                  </a:lnTo>
                  <a:cubicBezTo>
                    <a:pt x="1160148" y="112337"/>
                    <a:pt x="1157077" y="107899"/>
                    <a:pt x="1153920" y="103546"/>
                  </a:cubicBezTo>
                  <a:cubicBezTo>
                    <a:pt x="1160745" y="103034"/>
                    <a:pt x="1167571" y="102522"/>
                    <a:pt x="1174396" y="101839"/>
                  </a:cubicBezTo>
                  <a:lnTo>
                    <a:pt x="1174396" y="101839"/>
                  </a:lnTo>
                  <a:cubicBezTo>
                    <a:pt x="1174396" y="101839"/>
                    <a:pt x="1174396" y="101839"/>
                    <a:pt x="1174396" y="101839"/>
                  </a:cubicBezTo>
                  <a:cubicBezTo>
                    <a:pt x="1174396" y="101839"/>
                    <a:pt x="1174396" y="101839"/>
                    <a:pt x="1174396" y="101839"/>
                  </a:cubicBezTo>
                  <a:cubicBezTo>
                    <a:pt x="1174396" y="101839"/>
                    <a:pt x="1174396" y="101839"/>
                    <a:pt x="1174396" y="101839"/>
                  </a:cubicBezTo>
                  <a:cubicBezTo>
                    <a:pt x="1187620" y="99449"/>
                    <a:pt x="1200759" y="96547"/>
                    <a:pt x="1213898" y="93731"/>
                  </a:cubicBezTo>
                  <a:lnTo>
                    <a:pt x="1227975" y="90829"/>
                  </a:lnTo>
                  <a:cubicBezTo>
                    <a:pt x="1227975" y="90829"/>
                    <a:pt x="1227975" y="90488"/>
                    <a:pt x="1227975" y="90488"/>
                  </a:cubicBezTo>
                  <a:lnTo>
                    <a:pt x="1213727" y="91512"/>
                  </a:lnTo>
                  <a:cubicBezTo>
                    <a:pt x="1200333" y="92451"/>
                    <a:pt x="1186853" y="93219"/>
                    <a:pt x="1173543" y="94499"/>
                  </a:cubicBezTo>
                  <a:cubicBezTo>
                    <a:pt x="1173543" y="94499"/>
                    <a:pt x="1173543" y="94499"/>
                    <a:pt x="1173543" y="94499"/>
                  </a:cubicBezTo>
                  <a:cubicBezTo>
                    <a:pt x="1173543" y="94499"/>
                    <a:pt x="1173543" y="94499"/>
                    <a:pt x="1173458" y="94499"/>
                  </a:cubicBezTo>
                  <a:cubicBezTo>
                    <a:pt x="1173458" y="94499"/>
                    <a:pt x="1173458" y="94499"/>
                    <a:pt x="1173373" y="94499"/>
                  </a:cubicBezTo>
                  <a:cubicBezTo>
                    <a:pt x="1173373" y="94499"/>
                    <a:pt x="1173373" y="94499"/>
                    <a:pt x="1173373" y="94499"/>
                  </a:cubicBezTo>
                  <a:cubicBezTo>
                    <a:pt x="1165779" y="95865"/>
                    <a:pt x="1158271" y="97401"/>
                    <a:pt x="1150763" y="99023"/>
                  </a:cubicBezTo>
                  <a:cubicBezTo>
                    <a:pt x="1150251" y="98340"/>
                    <a:pt x="1149825" y="97742"/>
                    <a:pt x="1149313" y="97060"/>
                  </a:cubicBezTo>
                  <a:cubicBezTo>
                    <a:pt x="1152043" y="95609"/>
                    <a:pt x="1154688" y="93902"/>
                    <a:pt x="1157333" y="92280"/>
                  </a:cubicBezTo>
                  <a:lnTo>
                    <a:pt x="1160831" y="90232"/>
                  </a:lnTo>
                  <a:cubicBezTo>
                    <a:pt x="1160831" y="90232"/>
                    <a:pt x="1160831" y="89890"/>
                    <a:pt x="1160745" y="89890"/>
                  </a:cubicBezTo>
                  <a:lnTo>
                    <a:pt x="1156736" y="90146"/>
                  </a:lnTo>
                  <a:cubicBezTo>
                    <a:pt x="1152896" y="90317"/>
                    <a:pt x="1149057" y="90317"/>
                    <a:pt x="1145388" y="90914"/>
                  </a:cubicBezTo>
                  <a:cubicBezTo>
                    <a:pt x="1145388" y="90914"/>
                    <a:pt x="1145388" y="90914"/>
                    <a:pt x="1145388" y="90914"/>
                  </a:cubicBezTo>
                  <a:cubicBezTo>
                    <a:pt x="1145388" y="90914"/>
                    <a:pt x="1145388" y="90914"/>
                    <a:pt x="1145388" y="90914"/>
                  </a:cubicBezTo>
                  <a:cubicBezTo>
                    <a:pt x="1145388" y="90914"/>
                    <a:pt x="1145388" y="90914"/>
                    <a:pt x="1145388" y="90914"/>
                  </a:cubicBezTo>
                  <a:cubicBezTo>
                    <a:pt x="1145388" y="90914"/>
                    <a:pt x="1145388" y="90914"/>
                    <a:pt x="1145388" y="90914"/>
                  </a:cubicBezTo>
                  <a:cubicBezTo>
                    <a:pt x="1145303" y="90914"/>
                    <a:pt x="1145133" y="91085"/>
                    <a:pt x="1145047" y="91085"/>
                  </a:cubicBezTo>
                  <a:cubicBezTo>
                    <a:pt x="1137966" y="81612"/>
                    <a:pt x="1130799" y="72223"/>
                    <a:pt x="1123632" y="62664"/>
                  </a:cubicBezTo>
                  <a:cubicBezTo>
                    <a:pt x="1126363" y="60957"/>
                    <a:pt x="1127984" y="59592"/>
                    <a:pt x="1129860" y="58909"/>
                  </a:cubicBezTo>
                  <a:close/>
                  <a:moveTo>
                    <a:pt x="1107507" y="67358"/>
                  </a:moveTo>
                  <a:cubicBezTo>
                    <a:pt x="1115783" y="74869"/>
                    <a:pt x="1124571" y="85452"/>
                    <a:pt x="1133444" y="97913"/>
                  </a:cubicBezTo>
                  <a:lnTo>
                    <a:pt x="1131652" y="98937"/>
                  </a:lnTo>
                  <a:cubicBezTo>
                    <a:pt x="1131652" y="98937"/>
                    <a:pt x="1131652" y="99279"/>
                    <a:pt x="1131738" y="99279"/>
                  </a:cubicBezTo>
                  <a:lnTo>
                    <a:pt x="1134297" y="99108"/>
                  </a:lnTo>
                  <a:cubicBezTo>
                    <a:pt x="1134980" y="100132"/>
                    <a:pt x="1135747" y="101156"/>
                    <a:pt x="1136430" y="102266"/>
                  </a:cubicBezTo>
                  <a:cubicBezTo>
                    <a:pt x="1135406" y="102437"/>
                    <a:pt x="1134468" y="102693"/>
                    <a:pt x="1133444" y="102863"/>
                  </a:cubicBezTo>
                  <a:lnTo>
                    <a:pt x="1119452" y="105765"/>
                  </a:lnTo>
                  <a:cubicBezTo>
                    <a:pt x="1119452" y="105765"/>
                    <a:pt x="1119452" y="106106"/>
                    <a:pt x="1119452" y="106106"/>
                  </a:cubicBezTo>
                  <a:lnTo>
                    <a:pt x="1133785" y="104997"/>
                  </a:lnTo>
                  <a:cubicBezTo>
                    <a:pt x="1135235" y="104912"/>
                    <a:pt x="1136601" y="104826"/>
                    <a:pt x="1138051" y="104741"/>
                  </a:cubicBezTo>
                  <a:cubicBezTo>
                    <a:pt x="1144279" y="113959"/>
                    <a:pt x="1150422" y="124115"/>
                    <a:pt x="1156309" y="134698"/>
                  </a:cubicBezTo>
                  <a:cubicBezTo>
                    <a:pt x="1153664" y="135978"/>
                    <a:pt x="1151105" y="137173"/>
                    <a:pt x="1148460" y="138454"/>
                  </a:cubicBezTo>
                  <a:cubicBezTo>
                    <a:pt x="1137027" y="143575"/>
                    <a:pt x="1125339" y="148183"/>
                    <a:pt x="1113736" y="152792"/>
                  </a:cubicBezTo>
                  <a:cubicBezTo>
                    <a:pt x="1113394" y="152109"/>
                    <a:pt x="1112968" y="151427"/>
                    <a:pt x="1112627" y="150744"/>
                  </a:cubicBezTo>
                  <a:cubicBezTo>
                    <a:pt x="1110494" y="147074"/>
                    <a:pt x="1108361" y="143319"/>
                    <a:pt x="1106142" y="139649"/>
                  </a:cubicBezTo>
                  <a:cubicBezTo>
                    <a:pt x="1107166" y="139051"/>
                    <a:pt x="1108190" y="138454"/>
                    <a:pt x="1109128" y="137856"/>
                  </a:cubicBezTo>
                  <a:lnTo>
                    <a:pt x="1116893" y="133162"/>
                  </a:lnTo>
                  <a:cubicBezTo>
                    <a:pt x="1116893" y="133162"/>
                    <a:pt x="1116807" y="132906"/>
                    <a:pt x="1116722" y="132906"/>
                  </a:cubicBezTo>
                  <a:lnTo>
                    <a:pt x="1108190" y="135893"/>
                  </a:lnTo>
                  <a:cubicBezTo>
                    <a:pt x="1106995" y="136320"/>
                    <a:pt x="1105716" y="136661"/>
                    <a:pt x="1104521" y="137003"/>
                  </a:cubicBezTo>
                  <a:cubicBezTo>
                    <a:pt x="1096843" y="124030"/>
                    <a:pt x="1088994" y="111142"/>
                    <a:pt x="1081230" y="98255"/>
                  </a:cubicBezTo>
                  <a:cubicBezTo>
                    <a:pt x="1077561" y="92195"/>
                    <a:pt x="1073637" y="86220"/>
                    <a:pt x="1069883" y="80161"/>
                  </a:cubicBezTo>
                  <a:cubicBezTo>
                    <a:pt x="1083448" y="71711"/>
                    <a:pt x="1094283" y="68041"/>
                    <a:pt x="1107507" y="67358"/>
                  </a:cubicBezTo>
                  <a:close/>
                  <a:moveTo>
                    <a:pt x="1061351" y="83575"/>
                  </a:moveTo>
                  <a:cubicBezTo>
                    <a:pt x="1073807" y="102181"/>
                    <a:pt x="1087032" y="119933"/>
                    <a:pt x="1097866" y="139051"/>
                  </a:cubicBezTo>
                  <a:cubicBezTo>
                    <a:pt x="1093260" y="140417"/>
                    <a:pt x="1088653" y="141782"/>
                    <a:pt x="1084131" y="143233"/>
                  </a:cubicBezTo>
                  <a:lnTo>
                    <a:pt x="1084131" y="143233"/>
                  </a:lnTo>
                  <a:cubicBezTo>
                    <a:pt x="1084131" y="143233"/>
                    <a:pt x="1084131" y="143233"/>
                    <a:pt x="1084131" y="143233"/>
                  </a:cubicBezTo>
                  <a:lnTo>
                    <a:pt x="1084131" y="143233"/>
                  </a:lnTo>
                  <a:cubicBezTo>
                    <a:pt x="1084131" y="143233"/>
                    <a:pt x="1084131" y="143233"/>
                    <a:pt x="1084131" y="143233"/>
                  </a:cubicBezTo>
                  <a:cubicBezTo>
                    <a:pt x="1078926" y="145708"/>
                    <a:pt x="1073637" y="148269"/>
                    <a:pt x="1068432" y="150829"/>
                  </a:cubicBezTo>
                  <a:cubicBezTo>
                    <a:pt x="1066299" y="147159"/>
                    <a:pt x="1064167" y="143489"/>
                    <a:pt x="1062034" y="139819"/>
                  </a:cubicBezTo>
                  <a:cubicBezTo>
                    <a:pt x="1063228" y="139478"/>
                    <a:pt x="1064508" y="139137"/>
                    <a:pt x="1065702" y="138795"/>
                  </a:cubicBezTo>
                  <a:lnTo>
                    <a:pt x="1065702" y="138795"/>
                  </a:lnTo>
                  <a:cubicBezTo>
                    <a:pt x="1065702" y="138795"/>
                    <a:pt x="1065702" y="138795"/>
                    <a:pt x="1065702" y="138795"/>
                  </a:cubicBezTo>
                  <a:lnTo>
                    <a:pt x="1065702" y="138795"/>
                  </a:lnTo>
                  <a:cubicBezTo>
                    <a:pt x="1065702" y="138795"/>
                    <a:pt x="1065702" y="138795"/>
                    <a:pt x="1065702" y="138795"/>
                  </a:cubicBezTo>
                  <a:cubicBezTo>
                    <a:pt x="1070821" y="136149"/>
                    <a:pt x="1075855" y="133162"/>
                    <a:pt x="1081145" y="130516"/>
                  </a:cubicBezTo>
                  <a:cubicBezTo>
                    <a:pt x="1083021" y="129577"/>
                    <a:pt x="1084899" y="128724"/>
                    <a:pt x="1086861" y="127785"/>
                  </a:cubicBezTo>
                  <a:cubicBezTo>
                    <a:pt x="1086861" y="127785"/>
                    <a:pt x="1086861" y="127444"/>
                    <a:pt x="1086775" y="127444"/>
                  </a:cubicBezTo>
                  <a:cubicBezTo>
                    <a:pt x="1084728" y="127700"/>
                    <a:pt x="1082595" y="128041"/>
                    <a:pt x="1080547" y="128383"/>
                  </a:cubicBezTo>
                  <a:cubicBezTo>
                    <a:pt x="1074660" y="129236"/>
                    <a:pt x="1068774" y="130260"/>
                    <a:pt x="1063057" y="131882"/>
                  </a:cubicBezTo>
                  <a:lnTo>
                    <a:pt x="1063057" y="131882"/>
                  </a:lnTo>
                  <a:cubicBezTo>
                    <a:pt x="1063057" y="131882"/>
                    <a:pt x="1063057" y="131882"/>
                    <a:pt x="1063057" y="131882"/>
                  </a:cubicBezTo>
                  <a:lnTo>
                    <a:pt x="1063057" y="131882"/>
                  </a:lnTo>
                  <a:cubicBezTo>
                    <a:pt x="1063057" y="131882"/>
                    <a:pt x="1063057" y="131882"/>
                    <a:pt x="1063057" y="131882"/>
                  </a:cubicBezTo>
                  <a:cubicBezTo>
                    <a:pt x="1061692" y="132565"/>
                    <a:pt x="1060242" y="133333"/>
                    <a:pt x="1058877" y="134186"/>
                  </a:cubicBezTo>
                  <a:cubicBezTo>
                    <a:pt x="1057938" y="132565"/>
                    <a:pt x="1057000" y="130943"/>
                    <a:pt x="1056061" y="129407"/>
                  </a:cubicBezTo>
                  <a:cubicBezTo>
                    <a:pt x="1050345" y="119421"/>
                    <a:pt x="1044117" y="109862"/>
                    <a:pt x="1035244" y="102266"/>
                  </a:cubicBezTo>
                  <a:cubicBezTo>
                    <a:pt x="1034049" y="101242"/>
                    <a:pt x="1033111" y="99791"/>
                    <a:pt x="1031490" y="97828"/>
                  </a:cubicBezTo>
                  <a:cubicBezTo>
                    <a:pt x="1041131" y="91597"/>
                    <a:pt x="1050857" y="86989"/>
                    <a:pt x="1061522" y="83319"/>
                  </a:cubicBezTo>
                  <a:close/>
                  <a:moveTo>
                    <a:pt x="1018948" y="104058"/>
                  </a:moveTo>
                  <a:cubicBezTo>
                    <a:pt x="1027821" y="110715"/>
                    <a:pt x="1034988" y="118568"/>
                    <a:pt x="1041045" y="127188"/>
                  </a:cubicBezTo>
                  <a:cubicBezTo>
                    <a:pt x="1044031" y="131455"/>
                    <a:pt x="1047018" y="135722"/>
                    <a:pt x="1049918" y="139905"/>
                  </a:cubicBezTo>
                  <a:cubicBezTo>
                    <a:pt x="1049151" y="140417"/>
                    <a:pt x="1048383" y="140929"/>
                    <a:pt x="1047615" y="141441"/>
                  </a:cubicBezTo>
                  <a:cubicBezTo>
                    <a:pt x="1045909" y="142636"/>
                    <a:pt x="1044117" y="143831"/>
                    <a:pt x="1042410" y="145026"/>
                  </a:cubicBezTo>
                  <a:cubicBezTo>
                    <a:pt x="1042410" y="145026"/>
                    <a:pt x="1042496" y="145282"/>
                    <a:pt x="1042581" y="145282"/>
                  </a:cubicBezTo>
                  <a:cubicBezTo>
                    <a:pt x="1044543" y="144599"/>
                    <a:pt x="1046591" y="143916"/>
                    <a:pt x="1048553" y="143319"/>
                  </a:cubicBezTo>
                  <a:cubicBezTo>
                    <a:pt x="1049577" y="142977"/>
                    <a:pt x="1050686" y="142721"/>
                    <a:pt x="1051710" y="142465"/>
                  </a:cubicBezTo>
                  <a:cubicBezTo>
                    <a:pt x="1054526" y="146476"/>
                    <a:pt x="1057341" y="150573"/>
                    <a:pt x="1060156" y="154585"/>
                  </a:cubicBezTo>
                  <a:lnTo>
                    <a:pt x="1052905" y="157742"/>
                  </a:lnTo>
                  <a:cubicBezTo>
                    <a:pt x="1052905" y="157742"/>
                    <a:pt x="1052905" y="158084"/>
                    <a:pt x="1052990" y="158084"/>
                  </a:cubicBezTo>
                  <a:lnTo>
                    <a:pt x="1061351" y="156291"/>
                  </a:lnTo>
                  <a:cubicBezTo>
                    <a:pt x="1065020" y="161583"/>
                    <a:pt x="1068603" y="166789"/>
                    <a:pt x="1072271" y="172081"/>
                  </a:cubicBezTo>
                  <a:cubicBezTo>
                    <a:pt x="1069883" y="173105"/>
                    <a:pt x="1067579" y="174129"/>
                    <a:pt x="1065190" y="175068"/>
                  </a:cubicBezTo>
                  <a:cubicBezTo>
                    <a:pt x="1065190" y="175068"/>
                    <a:pt x="1065190" y="175410"/>
                    <a:pt x="1065276" y="175410"/>
                  </a:cubicBezTo>
                  <a:cubicBezTo>
                    <a:pt x="1067921" y="174727"/>
                    <a:pt x="1070480" y="173959"/>
                    <a:pt x="1073125" y="173276"/>
                  </a:cubicBezTo>
                  <a:cubicBezTo>
                    <a:pt x="1077561" y="179848"/>
                    <a:pt x="1082083" y="186334"/>
                    <a:pt x="1086520" y="192906"/>
                  </a:cubicBezTo>
                  <a:cubicBezTo>
                    <a:pt x="1085325" y="193589"/>
                    <a:pt x="1084131" y="194272"/>
                    <a:pt x="1082936" y="194954"/>
                  </a:cubicBezTo>
                  <a:cubicBezTo>
                    <a:pt x="1079012" y="196917"/>
                    <a:pt x="1074575" y="198454"/>
                    <a:pt x="1070053" y="197515"/>
                  </a:cubicBezTo>
                  <a:cubicBezTo>
                    <a:pt x="1070053" y="197515"/>
                    <a:pt x="1069883" y="197771"/>
                    <a:pt x="1070053" y="197856"/>
                  </a:cubicBezTo>
                  <a:cubicBezTo>
                    <a:pt x="1074490" y="199478"/>
                    <a:pt x="1079524" y="198454"/>
                    <a:pt x="1083875" y="196917"/>
                  </a:cubicBezTo>
                  <a:cubicBezTo>
                    <a:pt x="1085325" y="196405"/>
                    <a:pt x="1086690" y="195808"/>
                    <a:pt x="1088055" y="195296"/>
                  </a:cubicBezTo>
                  <a:cubicBezTo>
                    <a:pt x="1091553" y="201014"/>
                    <a:pt x="1094539" y="207074"/>
                    <a:pt x="1097696" y="212963"/>
                  </a:cubicBezTo>
                  <a:cubicBezTo>
                    <a:pt x="1097013" y="213304"/>
                    <a:pt x="1096331" y="213560"/>
                    <a:pt x="1095563" y="213902"/>
                  </a:cubicBezTo>
                  <a:lnTo>
                    <a:pt x="1095563" y="213902"/>
                  </a:lnTo>
                  <a:cubicBezTo>
                    <a:pt x="1095563" y="213902"/>
                    <a:pt x="1095478" y="213902"/>
                    <a:pt x="1095478" y="213902"/>
                  </a:cubicBezTo>
                  <a:lnTo>
                    <a:pt x="1095392" y="213902"/>
                  </a:lnTo>
                  <a:cubicBezTo>
                    <a:pt x="1095392" y="213902"/>
                    <a:pt x="1095392" y="213902"/>
                    <a:pt x="1095392" y="213902"/>
                  </a:cubicBezTo>
                  <a:cubicBezTo>
                    <a:pt x="1086263" y="218767"/>
                    <a:pt x="1077049" y="223631"/>
                    <a:pt x="1067750" y="228240"/>
                  </a:cubicBezTo>
                  <a:cubicBezTo>
                    <a:pt x="1053928" y="195125"/>
                    <a:pt x="1033452" y="166960"/>
                    <a:pt x="1007516" y="142294"/>
                  </a:cubicBezTo>
                  <a:cubicBezTo>
                    <a:pt x="1000861" y="135893"/>
                    <a:pt x="995145" y="128468"/>
                    <a:pt x="988063" y="120530"/>
                  </a:cubicBezTo>
                  <a:cubicBezTo>
                    <a:pt x="998472" y="113447"/>
                    <a:pt x="1008710" y="108923"/>
                    <a:pt x="1019033" y="103802"/>
                  </a:cubicBezTo>
                  <a:close/>
                  <a:moveTo>
                    <a:pt x="193163" y="523973"/>
                  </a:moveTo>
                  <a:cubicBezTo>
                    <a:pt x="206899" y="514670"/>
                    <a:pt x="220208" y="504684"/>
                    <a:pt x="234456" y="496320"/>
                  </a:cubicBezTo>
                  <a:cubicBezTo>
                    <a:pt x="267474" y="477031"/>
                    <a:pt x="300577" y="457828"/>
                    <a:pt x="334277" y="439734"/>
                  </a:cubicBezTo>
                  <a:cubicBezTo>
                    <a:pt x="412513" y="397742"/>
                    <a:pt x="491688" y="357458"/>
                    <a:pt x="572569" y="320417"/>
                  </a:cubicBezTo>
                  <a:cubicBezTo>
                    <a:pt x="660275" y="280218"/>
                    <a:pt x="747639" y="239336"/>
                    <a:pt x="833810" y="195722"/>
                  </a:cubicBezTo>
                  <a:cubicBezTo>
                    <a:pt x="878175" y="173276"/>
                    <a:pt x="923051" y="151853"/>
                    <a:pt x="967673" y="129919"/>
                  </a:cubicBezTo>
                  <a:cubicBezTo>
                    <a:pt x="970318" y="128639"/>
                    <a:pt x="972706" y="126761"/>
                    <a:pt x="974072" y="125822"/>
                  </a:cubicBezTo>
                  <a:cubicBezTo>
                    <a:pt x="977143" y="127785"/>
                    <a:pt x="978593" y="128297"/>
                    <a:pt x="979276" y="129236"/>
                  </a:cubicBezTo>
                  <a:cubicBezTo>
                    <a:pt x="988490" y="142124"/>
                    <a:pt x="1000179" y="152621"/>
                    <a:pt x="1011184" y="163888"/>
                  </a:cubicBezTo>
                  <a:cubicBezTo>
                    <a:pt x="1027309" y="180530"/>
                    <a:pt x="1039765" y="199478"/>
                    <a:pt x="1047956" y="221498"/>
                  </a:cubicBezTo>
                  <a:cubicBezTo>
                    <a:pt x="1049663" y="226107"/>
                    <a:pt x="1051369" y="230715"/>
                    <a:pt x="1052905" y="235324"/>
                  </a:cubicBezTo>
                  <a:cubicBezTo>
                    <a:pt x="1050260" y="236519"/>
                    <a:pt x="1047615" y="237714"/>
                    <a:pt x="1044885" y="238823"/>
                  </a:cubicBezTo>
                  <a:cubicBezTo>
                    <a:pt x="1044885" y="238823"/>
                    <a:pt x="1044885" y="239165"/>
                    <a:pt x="1044970" y="239080"/>
                  </a:cubicBezTo>
                  <a:cubicBezTo>
                    <a:pt x="1047785" y="238311"/>
                    <a:pt x="1050515" y="237372"/>
                    <a:pt x="1053331" y="236604"/>
                  </a:cubicBezTo>
                  <a:cubicBezTo>
                    <a:pt x="1059389" y="254357"/>
                    <a:pt x="1064422" y="272280"/>
                    <a:pt x="1067921" y="290630"/>
                  </a:cubicBezTo>
                  <a:cubicBezTo>
                    <a:pt x="1058962" y="291483"/>
                    <a:pt x="1050089" y="292337"/>
                    <a:pt x="1041131" y="293190"/>
                  </a:cubicBezTo>
                  <a:lnTo>
                    <a:pt x="1041131" y="293190"/>
                  </a:lnTo>
                  <a:cubicBezTo>
                    <a:pt x="1041131" y="293190"/>
                    <a:pt x="1040960" y="293190"/>
                    <a:pt x="1040960" y="293190"/>
                  </a:cubicBezTo>
                  <a:lnTo>
                    <a:pt x="1040789" y="293190"/>
                  </a:lnTo>
                  <a:cubicBezTo>
                    <a:pt x="1040789" y="293190"/>
                    <a:pt x="1040789" y="293190"/>
                    <a:pt x="1040789" y="293190"/>
                  </a:cubicBezTo>
                  <a:cubicBezTo>
                    <a:pt x="1035073" y="294044"/>
                    <a:pt x="1029272" y="294983"/>
                    <a:pt x="1023555" y="295836"/>
                  </a:cubicBezTo>
                  <a:cubicBezTo>
                    <a:pt x="1024665" y="295154"/>
                    <a:pt x="1025688" y="294471"/>
                    <a:pt x="1026798" y="293788"/>
                  </a:cubicBezTo>
                  <a:lnTo>
                    <a:pt x="1052307" y="278084"/>
                  </a:lnTo>
                  <a:cubicBezTo>
                    <a:pt x="1052307" y="278084"/>
                    <a:pt x="1052307" y="277742"/>
                    <a:pt x="1052137" y="277828"/>
                  </a:cubicBezTo>
                  <a:lnTo>
                    <a:pt x="1025859" y="291910"/>
                  </a:lnTo>
                  <a:cubicBezTo>
                    <a:pt x="1022617" y="293617"/>
                    <a:pt x="1019460" y="295324"/>
                    <a:pt x="1016218" y="297031"/>
                  </a:cubicBezTo>
                  <a:cubicBezTo>
                    <a:pt x="1004786" y="298738"/>
                    <a:pt x="993438" y="300530"/>
                    <a:pt x="982006" y="302237"/>
                  </a:cubicBezTo>
                  <a:cubicBezTo>
                    <a:pt x="991135" y="296348"/>
                    <a:pt x="1000179" y="290459"/>
                    <a:pt x="1009222" y="284570"/>
                  </a:cubicBezTo>
                  <a:lnTo>
                    <a:pt x="1035756" y="267244"/>
                  </a:lnTo>
                  <a:cubicBezTo>
                    <a:pt x="1035756" y="267244"/>
                    <a:pt x="1035756" y="266903"/>
                    <a:pt x="1035585" y="266988"/>
                  </a:cubicBezTo>
                  <a:lnTo>
                    <a:pt x="1008198" y="282607"/>
                  </a:lnTo>
                  <a:cubicBezTo>
                    <a:pt x="995486" y="289777"/>
                    <a:pt x="982774" y="296860"/>
                    <a:pt x="970061" y="304030"/>
                  </a:cubicBezTo>
                  <a:lnTo>
                    <a:pt x="949670" y="306846"/>
                  </a:lnTo>
                  <a:cubicBezTo>
                    <a:pt x="949670" y="306846"/>
                    <a:pt x="949670" y="307188"/>
                    <a:pt x="949670" y="307188"/>
                  </a:cubicBezTo>
                  <a:lnTo>
                    <a:pt x="966222" y="306163"/>
                  </a:lnTo>
                  <a:cubicBezTo>
                    <a:pt x="954363" y="312820"/>
                    <a:pt x="942589" y="319478"/>
                    <a:pt x="930730" y="326050"/>
                  </a:cubicBezTo>
                  <a:lnTo>
                    <a:pt x="930730" y="326050"/>
                  </a:lnTo>
                  <a:cubicBezTo>
                    <a:pt x="930730" y="326050"/>
                    <a:pt x="930559" y="326135"/>
                    <a:pt x="930559" y="326135"/>
                  </a:cubicBezTo>
                  <a:lnTo>
                    <a:pt x="930389" y="326135"/>
                  </a:lnTo>
                  <a:cubicBezTo>
                    <a:pt x="930389" y="326135"/>
                    <a:pt x="930389" y="326220"/>
                    <a:pt x="930389" y="326220"/>
                  </a:cubicBezTo>
                  <a:cubicBezTo>
                    <a:pt x="926038" y="328866"/>
                    <a:pt x="921772" y="331597"/>
                    <a:pt x="917421" y="334243"/>
                  </a:cubicBezTo>
                  <a:lnTo>
                    <a:pt x="904026" y="337657"/>
                  </a:lnTo>
                  <a:cubicBezTo>
                    <a:pt x="904026" y="337657"/>
                    <a:pt x="904026" y="337998"/>
                    <a:pt x="904026" y="337998"/>
                  </a:cubicBezTo>
                  <a:lnTo>
                    <a:pt x="914520" y="336035"/>
                  </a:lnTo>
                  <a:cubicBezTo>
                    <a:pt x="907012" y="340730"/>
                    <a:pt x="899504" y="345424"/>
                    <a:pt x="891911" y="350118"/>
                  </a:cubicBezTo>
                  <a:lnTo>
                    <a:pt x="870837" y="355836"/>
                  </a:lnTo>
                  <a:cubicBezTo>
                    <a:pt x="870837" y="355836"/>
                    <a:pt x="870837" y="356178"/>
                    <a:pt x="870837" y="356178"/>
                  </a:cubicBezTo>
                  <a:lnTo>
                    <a:pt x="887133" y="353105"/>
                  </a:lnTo>
                  <a:cubicBezTo>
                    <a:pt x="876469" y="359762"/>
                    <a:pt x="865889" y="366334"/>
                    <a:pt x="855224" y="372991"/>
                  </a:cubicBezTo>
                  <a:cubicBezTo>
                    <a:pt x="852836" y="373674"/>
                    <a:pt x="850532" y="374271"/>
                    <a:pt x="848143" y="374869"/>
                  </a:cubicBezTo>
                  <a:lnTo>
                    <a:pt x="820756" y="382209"/>
                  </a:lnTo>
                  <a:cubicBezTo>
                    <a:pt x="820756" y="382209"/>
                    <a:pt x="820756" y="382550"/>
                    <a:pt x="820756" y="382550"/>
                  </a:cubicBezTo>
                  <a:lnTo>
                    <a:pt x="848570" y="377003"/>
                  </a:lnTo>
                  <a:lnTo>
                    <a:pt x="838588" y="383148"/>
                  </a:lnTo>
                  <a:cubicBezTo>
                    <a:pt x="832871" y="385879"/>
                    <a:pt x="827070" y="388610"/>
                    <a:pt x="821353" y="391341"/>
                  </a:cubicBezTo>
                  <a:cubicBezTo>
                    <a:pt x="806082" y="395438"/>
                    <a:pt x="790895" y="399620"/>
                    <a:pt x="775624" y="403717"/>
                  </a:cubicBezTo>
                  <a:lnTo>
                    <a:pt x="765471" y="406448"/>
                  </a:lnTo>
                  <a:cubicBezTo>
                    <a:pt x="767518" y="405424"/>
                    <a:pt x="769566" y="404314"/>
                    <a:pt x="771613" y="403290"/>
                  </a:cubicBezTo>
                  <a:cubicBezTo>
                    <a:pt x="771613" y="403290"/>
                    <a:pt x="771613" y="403290"/>
                    <a:pt x="771613" y="403290"/>
                  </a:cubicBezTo>
                  <a:cubicBezTo>
                    <a:pt x="771613" y="403290"/>
                    <a:pt x="771613" y="403290"/>
                    <a:pt x="771613" y="403290"/>
                  </a:cubicBezTo>
                  <a:cubicBezTo>
                    <a:pt x="771613" y="403290"/>
                    <a:pt x="771613" y="403290"/>
                    <a:pt x="771613" y="403290"/>
                  </a:cubicBezTo>
                  <a:cubicBezTo>
                    <a:pt x="771613" y="403290"/>
                    <a:pt x="771613" y="403290"/>
                    <a:pt x="771613" y="403290"/>
                  </a:cubicBezTo>
                  <a:cubicBezTo>
                    <a:pt x="792687" y="391000"/>
                    <a:pt x="813504" y="378283"/>
                    <a:pt x="834407" y="365737"/>
                  </a:cubicBezTo>
                  <a:lnTo>
                    <a:pt x="836967" y="364200"/>
                  </a:lnTo>
                  <a:cubicBezTo>
                    <a:pt x="835431" y="365651"/>
                    <a:pt x="833980" y="367017"/>
                    <a:pt x="832445" y="368468"/>
                  </a:cubicBezTo>
                  <a:cubicBezTo>
                    <a:pt x="832445" y="368468"/>
                    <a:pt x="832615" y="368724"/>
                    <a:pt x="832615" y="368724"/>
                  </a:cubicBezTo>
                  <a:cubicBezTo>
                    <a:pt x="836881" y="365481"/>
                    <a:pt x="841147" y="362323"/>
                    <a:pt x="845413" y="359165"/>
                  </a:cubicBezTo>
                  <a:lnTo>
                    <a:pt x="856845" y="352337"/>
                  </a:lnTo>
                  <a:cubicBezTo>
                    <a:pt x="856845" y="352337"/>
                    <a:pt x="856845" y="351996"/>
                    <a:pt x="856675" y="352081"/>
                  </a:cubicBezTo>
                  <a:lnTo>
                    <a:pt x="852494" y="354214"/>
                  </a:lnTo>
                  <a:cubicBezTo>
                    <a:pt x="858211" y="350203"/>
                    <a:pt x="864012" y="346363"/>
                    <a:pt x="869814" y="342522"/>
                  </a:cubicBezTo>
                  <a:cubicBezTo>
                    <a:pt x="870496" y="342180"/>
                    <a:pt x="871264" y="341839"/>
                    <a:pt x="871947" y="341498"/>
                  </a:cubicBezTo>
                  <a:cubicBezTo>
                    <a:pt x="911705" y="323233"/>
                    <a:pt x="951718" y="305395"/>
                    <a:pt x="991391" y="286960"/>
                  </a:cubicBezTo>
                  <a:cubicBezTo>
                    <a:pt x="1005639" y="280303"/>
                    <a:pt x="1019290" y="272451"/>
                    <a:pt x="1032940" y="264769"/>
                  </a:cubicBezTo>
                  <a:cubicBezTo>
                    <a:pt x="1036865" y="262550"/>
                    <a:pt x="1040022" y="259136"/>
                    <a:pt x="1042837" y="256832"/>
                  </a:cubicBezTo>
                  <a:cubicBezTo>
                    <a:pt x="1042410" y="250346"/>
                    <a:pt x="1039168" y="248724"/>
                    <a:pt x="1034902" y="249236"/>
                  </a:cubicBezTo>
                  <a:cubicBezTo>
                    <a:pt x="1032002" y="249577"/>
                    <a:pt x="1029101" y="250772"/>
                    <a:pt x="1026541" y="252138"/>
                  </a:cubicBezTo>
                  <a:cubicBezTo>
                    <a:pt x="995486" y="268695"/>
                    <a:pt x="963748" y="283887"/>
                    <a:pt x="931839" y="298909"/>
                  </a:cubicBezTo>
                  <a:cubicBezTo>
                    <a:pt x="932692" y="298397"/>
                    <a:pt x="933460" y="297799"/>
                    <a:pt x="934313" y="297287"/>
                  </a:cubicBezTo>
                  <a:cubicBezTo>
                    <a:pt x="934313" y="297287"/>
                    <a:pt x="934228" y="296946"/>
                    <a:pt x="934143" y="297031"/>
                  </a:cubicBezTo>
                  <a:cubicBezTo>
                    <a:pt x="929280" y="299421"/>
                    <a:pt x="924417" y="301896"/>
                    <a:pt x="919639" y="304456"/>
                  </a:cubicBezTo>
                  <a:cubicBezTo>
                    <a:pt x="918188" y="305225"/>
                    <a:pt x="916653" y="305993"/>
                    <a:pt x="915202" y="306761"/>
                  </a:cubicBezTo>
                  <a:cubicBezTo>
                    <a:pt x="892252" y="317600"/>
                    <a:pt x="869302" y="328439"/>
                    <a:pt x="846522" y="339705"/>
                  </a:cubicBezTo>
                  <a:cubicBezTo>
                    <a:pt x="814955" y="355410"/>
                    <a:pt x="783985" y="372394"/>
                    <a:pt x="752502" y="388269"/>
                  </a:cubicBezTo>
                  <a:cubicBezTo>
                    <a:pt x="705578" y="411910"/>
                    <a:pt x="658568" y="435296"/>
                    <a:pt x="611644" y="458681"/>
                  </a:cubicBezTo>
                  <a:lnTo>
                    <a:pt x="628878" y="448354"/>
                  </a:lnTo>
                  <a:cubicBezTo>
                    <a:pt x="628878" y="448354"/>
                    <a:pt x="628878" y="448013"/>
                    <a:pt x="628707" y="448098"/>
                  </a:cubicBezTo>
                  <a:lnTo>
                    <a:pt x="603453" y="461071"/>
                  </a:lnTo>
                  <a:cubicBezTo>
                    <a:pt x="579650" y="473020"/>
                    <a:pt x="555761" y="484968"/>
                    <a:pt x="531958" y="496917"/>
                  </a:cubicBezTo>
                  <a:lnTo>
                    <a:pt x="531958" y="496917"/>
                  </a:lnTo>
                  <a:cubicBezTo>
                    <a:pt x="531958" y="496917"/>
                    <a:pt x="531787" y="497003"/>
                    <a:pt x="531787" y="497003"/>
                  </a:cubicBezTo>
                  <a:lnTo>
                    <a:pt x="531616" y="497003"/>
                  </a:lnTo>
                  <a:cubicBezTo>
                    <a:pt x="531616" y="497003"/>
                    <a:pt x="531616" y="497088"/>
                    <a:pt x="531616" y="497088"/>
                  </a:cubicBezTo>
                  <a:cubicBezTo>
                    <a:pt x="508410" y="510146"/>
                    <a:pt x="485118" y="523290"/>
                    <a:pt x="461912" y="536348"/>
                  </a:cubicBezTo>
                  <a:lnTo>
                    <a:pt x="461059" y="536775"/>
                  </a:lnTo>
                  <a:cubicBezTo>
                    <a:pt x="448688" y="542920"/>
                    <a:pt x="436317" y="548894"/>
                    <a:pt x="423860" y="554783"/>
                  </a:cubicBezTo>
                  <a:cubicBezTo>
                    <a:pt x="415158" y="558880"/>
                    <a:pt x="406541" y="563148"/>
                    <a:pt x="397924" y="567415"/>
                  </a:cubicBezTo>
                  <a:lnTo>
                    <a:pt x="397924" y="567415"/>
                  </a:lnTo>
                  <a:cubicBezTo>
                    <a:pt x="397924" y="567415"/>
                    <a:pt x="397924" y="567415"/>
                    <a:pt x="397924" y="567415"/>
                  </a:cubicBezTo>
                  <a:cubicBezTo>
                    <a:pt x="427188" y="548809"/>
                    <a:pt x="456366" y="530118"/>
                    <a:pt x="485886" y="511939"/>
                  </a:cubicBezTo>
                  <a:lnTo>
                    <a:pt x="517454" y="492821"/>
                  </a:lnTo>
                  <a:cubicBezTo>
                    <a:pt x="517454" y="492821"/>
                    <a:pt x="517454" y="492479"/>
                    <a:pt x="517283" y="492564"/>
                  </a:cubicBezTo>
                  <a:lnTo>
                    <a:pt x="484606" y="510231"/>
                  </a:lnTo>
                  <a:cubicBezTo>
                    <a:pt x="462509" y="522266"/>
                    <a:pt x="440412" y="534470"/>
                    <a:pt x="418571" y="547017"/>
                  </a:cubicBezTo>
                  <a:cubicBezTo>
                    <a:pt x="423434" y="543261"/>
                    <a:pt x="428212" y="539421"/>
                    <a:pt x="433075" y="535580"/>
                  </a:cubicBezTo>
                  <a:lnTo>
                    <a:pt x="439815" y="530374"/>
                  </a:lnTo>
                  <a:cubicBezTo>
                    <a:pt x="439815" y="530374"/>
                    <a:pt x="439644" y="530118"/>
                    <a:pt x="439644" y="530118"/>
                  </a:cubicBezTo>
                  <a:lnTo>
                    <a:pt x="431965" y="533788"/>
                  </a:lnTo>
                  <a:cubicBezTo>
                    <a:pt x="424714" y="537116"/>
                    <a:pt x="417377" y="540359"/>
                    <a:pt x="410381" y="544115"/>
                  </a:cubicBezTo>
                  <a:cubicBezTo>
                    <a:pt x="410381" y="544115"/>
                    <a:pt x="410381" y="544115"/>
                    <a:pt x="410381" y="544115"/>
                  </a:cubicBezTo>
                  <a:lnTo>
                    <a:pt x="410381" y="544115"/>
                  </a:lnTo>
                  <a:cubicBezTo>
                    <a:pt x="410381" y="544115"/>
                    <a:pt x="410381" y="544115"/>
                    <a:pt x="410381" y="544115"/>
                  </a:cubicBezTo>
                  <a:cubicBezTo>
                    <a:pt x="410381" y="544115"/>
                    <a:pt x="410381" y="544115"/>
                    <a:pt x="410381" y="544115"/>
                  </a:cubicBezTo>
                  <a:cubicBezTo>
                    <a:pt x="403896" y="548724"/>
                    <a:pt x="397753" y="553845"/>
                    <a:pt x="391525" y="558795"/>
                  </a:cubicBezTo>
                  <a:lnTo>
                    <a:pt x="384785" y="564086"/>
                  </a:lnTo>
                  <a:cubicBezTo>
                    <a:pt x="384785" y="564086"/>
                    <a:pt x="384956" y="564342"/>
                    <a:pt x="384956" y="564342"/>
                  </a:cubicBezTo>
                  <a:lnTo>
                    <a:pt x="392634" y="560672"/>
                  </a:lnTo>
                  <a:cubicBezTo>
                    <a:pt x="397071" y="558624"/>
                    <a:pt x="401507" y="556576"/>
                    <a:pt x="405858" y="554527"/>
                  </a:cubicBezTo>
                  <a:cubicBezTo>
                    <a:pt x="401934" y="556832"/>
                    <a:pt x="398009" y="559051"/>
                    <a:pt x="394085" y="561441"/>
                  </a:cubicBezTo>
                  <a:lnTo>
                    <a:pt x="394085" y="561441"/>
                  </a:lnTo>
                  <a:cubicBezTo>
                    <a:pt x="394085" y="561441"/>
                    <a:pt x="394085" y="561441"/>
                    <a:pt x="394085" y="561441"/>
                  </a:cubicBezTo>
                  <a:lnTo>
                    <a:pt x="394085" y="561441"/>
                  </a:lnTo>
                  <a:cubicBezTo>
                    <a:pt x="394085" y="561441"/>
                    <a:pt x="394085" y="561441"/>
                    <a:pt x="394085" y="561441"/>
                  </a:cubicBezTo>
                  <a:cubicBezTo>
                    <a:pt x="371561" y="575779"/>
                    <a:pt x="349464" y="590544"/>
                    <a:pt x="327452" y="605566"/>
                  </a:cubicBezTo>
                  <a:cubicBezTo>
                    <a:pt x="306720" y="617515"/>
                    <a:pt x="286244" y="629975"/>
                    <a:pt x="266109" y="643034"/>
                  </a:cubicBezTo>
                  <a:cubicBezTo>
                    <a:pt x="261331" y="646106"/>
                    <a:pt x="256724" y="649862"/>
                    <a:pt x="249216" y="650630"/>
                  </a:cubicBezTo>
                  <a:cubicBezTo>
                    <a:pt x="255615" y="643119"/>
                    <a:pt x="261331" y="636974"/>
                    <a:pt x="266365" y="630317"/>
                  </a:cubicBezTo>
                  <a:cubicBezTo>
                    <a:pt x="269692" y="625964"/>
                    <a:pt x="272678" y="621184"/>
                    <a:pt x="274726" y="616149"/>
                  </a:cubicBezTo>
                  <a:cubicBezTo>
                    <a:pt x="279333" y="605054"/>
                    <a:pt x="274726" y="595836"/>
                    <a:pt x="263208" y="592251"/>
                  </a:cubicBezTo>
                  <a:cubicBezTo>
                    <a:pt x="258772" y="590886"/>
                    <a:pt x="254250" y="589947"/>
                    <a:pt x="249813" y="588838"/>
                  </a:cubicBezTo>
                  <a:cubicBezTo>
                    <a:pt x="255359" y="585082"/>
                    <a:pt x="260819" y="581071"/>
                    <a:pt x="266621" y="577742"/>
                  </a:cubicBezTo>
                  <a:cubicBezTo>
                    <a:pt x="292728" y="562721"/>
                    <a:pt x="319006" y="547870"/>
                    <a:pt x="345283" y="532934"/>
                  </a:cubicBezTo>
                  <a:cubicBezTo>
                    <a:pt x="361579" y="523717"/>
                    <a:pt x="377704" y="514328"/>
                    <a:pt x="394170" y="505367"/>
                  </a:cubicBezTo>
                  <a:cubicBezTo>
                    <a:pt x="424458" y="488980"/>
                    <a:pt x="454575" y="472252"/>
                    <a:pt x="485203" y="456718"/>
                  </a:cubicBezTo>
                  <a:cubicBezTo>
                    <a:pt x="579138" y="408923"/>
                    <a:pt x="673157" y="361299"/>
                    <a:pt x="767433" y="314101"/>
                  </a:cubicBezTo>
                  <a:cubicBezTo>
                    <a:pt x="824084" y="285765"/>
                    <a:pt x="881417" y="258966"/>
                    <a:pt x="940200" y="235154"/>
                  </a:cubicBezTo>
                  <a:cubicBezTo>
                    <a:pt x="962639" y="226107"/>
                    <a:pt x="984395" y="215267"/>
                    <a:pt x="1006066" y="204599"/>
                  </a:cubicBezTo>
                  <a:cubicBezTo>
                    <a:pt x="1013061" y="201185"/>
                    <a:pt x="1020484" y="197515"/>
                    <a:pt x="1025091" y="188639"/>
                  </a:cubicBezTo>
                  <a:cubicBezTo>
                    <a:pt x="1022190" y="188041"/>
                    <a:pt x="1019631" y="186675"/>
                    <a:pt x="1017924" y="187358"/>
                  </a:cubicBezTo>
                  <a:cubicBezTo>
                    <a:pt x="1005554" y="191882"/>
                    <a:pt x="993012" y="196064"/>
                    <a:pt x="981238" y="201782"/>
                  </a:cubicBezTo>
                  <a:cubicBezTo>
                    <a:pt x="918786" y="231825"/>
                    <a:pt x="856590" y="262209"/>
                    <a:pt x="794308" y="292678"/>
                  </a:cubicBezTo>
                  <a:cubicBezTo>
                    <a:pt x="779036" y="300104"/>
                    <a:pt x="763850" y="307870"/>
                    <a:pt x="749005" y="316149"/>
                  </a:cubicBezTo>
                  <a:cubicBezTo>
                    <a:pt x="699179" y="343887"/>
                    <a:pt x="647818" y="368468"/>
                    <a:pt x="596628" y="393389"/>
                  </a:cubicBezTo>
                  <a:cubicBezTo>
                    <a:pt x="526326" y="427614"/>
                    <a:pt x="456452" y="462692"/>
                    <a:pt x="386662" y="497941"/>
                  </a:cubicBezTo>
                  <a:cubicBezTo>
                    <a:pt x="362432" y="510231"/>
                    <a:pt x="338714" y="523631"/>
                    <a:pt x="315166" y="537202"/>
                  </a:cubicBezTo>
                  <a:cubicBezTo>
                    <a:pt x="297505" y="547358"/>
                    <a:pt x="280357" y="558539"/>
                    <a:pt x="263037" y="569122"/>
                  </a:cubicBezTo>
                  <a:cubicBezTo>
                    <a:pt x="250411" y="576889"/>
                    <a:pt x="237699" y="584485"/>
                    <a:pt x="222597" y="593702"/>
                  </a:cubicBezTo>
                  <a:cubicBezTo>
                    <a:pt x="223877" y="588923"/>
                    <a:pt x="224304" y="586789"/>
                    <a:pt x="224901" y="584826"/>
                  </a:cubicBezTo>
                  <a:cubicBezTo>
                    <a:pt x="227290" y="577572"/>
                    <a:pt x="230702" y="570487"/>
                    <a:pt x="231982" y="563062"/>
                  </a:cubicBezTo>
                  <a:cubicBezTo>
                    <a:pt x="235566" y="543347"/>
                    <a:pt x="221744" y="527984"/>
                    <a:pt x="201609" y="528325"/>
                  </a:cubicBezTo>
                  <a:cubicBezTo>
                    <a:pt x="197514" y="528325"/>
                    <a:pt x="193419" y="529008"/>
                    <a:pt x="187190" y="529520"/>
                  </a:cubicBezTo>
                  <a:cubicBezTo>
                    <a:pt x="190091" y="526875"/>
                    <a:pt x="191371" y="525338"/>
                    <a:pt x="192992" y="524314"/>
                  </a:cubicBezTo>
                  <a:close/>
                  <a:moveTo>
                    <a:pt x="73975" y="670772"/>
                  </a:moveTo>
                  <a:cubicBezTo>
                    <a:pt x="88564" y="647301"/>
                    <a:pt x="104006" y="624428"/>
                    <a:pt x="121667" y="603091"/>
                  </a:cubicBezTo>
                  <a:cubicBezTo>
                    <a:pt x="129516" y="593617"/>
                    <a:pt x="137024" y="583802"/>
                    <a:pt x="144532" y="574072"/>
                  </a:cubicBezTo>
                  <a:cubicBezTo>
                    <a:pt x="156903" y="558027"/>
                    <a:pt x="173625" y="548297"/>
                    <a:pt x="192053" y="541042"/>
                  </a:cubicBezTo>
                  <a:cubicBezTo>
                    <a:pt x="194784" y="539933"/>
                    <a:pt x="197855" y="539421"/>
                    <a:pt x="200756" y="539250"/>
                  </a:cubicBezTo>
                  <a:cubicBezTo>
                    <a:pt x="213468" y="538397"/>
                    <a:pt x="220805" y="546505"/>
                    <a:pt x="218587" y="559051"/>
                  </a:cubicBezTo>
                  <a:cubicBezTo>
                    <a:pt x="216369" y="571938"/>
                    <a:pt x="210055" y="582949"/>
                    <a:pt x="201524" y="592764"/>
                  </a:cubicBezTo>
                  <a:cubicBezTo>
                    <a:pt x="197940" y="596946"/>
                    <a:pt x="194272" y="601128"/>
                    <a:pt x="191286" y="605736"/>
                  </a:cubicBezTo>
                  <a:cubicBezTo>
                    <a:pt x="188385" y="610175"/>
                    <a:pt x="188811" y="614613"/>
                    <a:pt x="193419" y="617429"/>
                  </a:cubicBezTo>
                  <a:cubicBezTo>
                    <a:pt x="199647" y="618880"/>
                    <a:pt x="203656" y="615210"/>
                    <a:pt x="208008" y="612820"/>
                  </a:cubicBezTo>
                  <a:cubicBezTo>
                    <a:pt x="218075" y="607273"/>
                    <a:pt x="228399" y="601981"/>
                    <a:pt x="240087" y="601213"/>
                  </a:cubicBezTo>
                  <a:cubicBezTo>
                    <a:pt x="245548" y="600871"/>
                    <a:pt x="251093" y="601042"/>
                    <a:pt x="256553" y="601640"/>
                  </a:cubicBezTo>
                  <a:cubicBezTo>
                    <a:pt x="258772" y="601896"/>
                    <a:pt x="260905" y="603688"/>
                    <a:pt x="263208" y="604883"/>
                  </a:cubicBezTo>
                  <a:cubicBezTo>
                    <a:pt x="263379" y="611369"/>
                    <a:pt x="260222" y="615893"/>
                    <a:pt x="256468" y="619904"/>
                  </a:cubicBezTo>
                  <a:cubicBezTo>
                    <a:pt x="251776" y="624854"/>
                    <a:pt x="246827" y="629463"/>
                    <a:pt x="241964" y="634243"/>
                  </a:cubicBezTo>
                  <a:cubicBezTo>
                    <a:pt x="238381" y="637828"/>
                    <a:pt x="234541" y="641241"/>
                    <a:pt x="231385" y="645253"/>
                  </a:cubicBezTo>
                  <a:cubicBezTo>
                    <a:pt x="227801" y="649776"/>
                    <a:pt x="225839" y="654897"/>
                    <a:pt x="229081" y="660018"/>
                  </a:cubicBezTo>
                  <a:cubicBezTo>
                    <a:pt x="229934" y="660786"/>
                    <a:pt x="230702" y="661384"/>
                    <a:pt x="231555" y="661810"/>
                  </a:cubicBezTo>
                  <a:lnTo>
                    <a:pt x="230702" y="662152"/>
                  </a:lnTo>
                  <a:cubicBezTo>
                    <a:pt x="210055" y="670516"/>
                    <a:pt x="189409" y="678795"/>
                    <a:pt x="168932" y="687500"/>
                  </a:cubicBezTo>
                  <a:cubicBezTo>
                    <a:pt x="168932" y="687500"/>
                    <a:pt x="168932" y="687500"/>
                    <a:pt x="168932" y="687500"/>
                  </a:cubicBezTo>
                  <a:cubicBezTo>
                    <a:pt x="168932" y="687500"/>
                    <a:pt x="168847" y="687500"/>
                    <a:pt x="168762" y="687500"/>
                  </a:cubicBezTo>
                  <a:cubicBezTo>
                    <a:pt x="168762" y="687500"/>
                    <a:pt x="168677" y="687500"/>
                    <a:pt x="168591" y="687500"/>
                  </a:cubicBezTo>
                  <a:cubicBezTo>
                    <a:pt x="168591" y="687500"/>
                    <a:pt x="168591" y="687500"/>
                    <a:pt x="168591" y="687500"/>
                  </a:cubicBezTo>
                  <a:cubicBezTo>
                    <a:pt x="148542" y="697230"/>
                    <a:pt x="128834" y="707472"/>
                    <a:pt x="108955" y="717543"/>
                  </a:cubicBezTo>
                  <a:lnTo>
                    <a:pt x="102044" y="721042"/>
                  </a:lnTo>
                  <a:cubicBezTo>
                    <a:pt x="100252" y="716519"/>
                    <a:pt x="97949" y="712166"/>
                    <a:pt x="94792" y="708240"/>
                  </a:cubicBezTo>
                  <a:cubicBezTo>
                    <a:pt x="92574" y="705509"/>
                    <a:pt x="90270" y="702778"/>
                    <a:pt x="87881" y="700047"/>
                  </a:cubicBezTo>
                  <a:lnTo>
                    <a:pt x="88393" y="699620"/>
                  </a:lnTo>
                  <a:cubicBezTo>
                    <a:pt x="88393" y="699620"/>
                    <a:pt x="88223" y="699364"/>
                    <a:pt x="88223" y="699364"/>
                  </a:cubicBezTo>
                  <a:lnTo>
                    <a:pt x="87625" y="699705"/>
                  </a:lnTo>
                  <a:cubicBezTo>
                    <a:pt x="81995" y="693219"/>
                    <a:pt x="76022" y="686817"/>
                    <a:pt x="69879" y="679819"/>
                  </a:cubicBezTo>
                  <a:cubicBezTo>
                    <a:pt x="70817" y="677600"/>
                    <a:pt x="71927" y="673930"/>
                    <a:pt x="73804" y="670857"/>
                  </a:cubicBezTo>
                  <a:close/>
                  <a:moveTo>
                    <a:pt x="77302" y="705935"/>
                  </a:moveTo>
                  <a:cubicBezTo>
                    <a:pt x="71159" y="709520"/>
                    <a:pt x="65016" y="713105"/>
                    <a:pt x="58873" y="716689"/>
                  </a:cubicBezTo>
                  <a:cubicBezTo>
                    <a:pt x="61006" y="714470"/>
                    <a:pt x="63225" y="712251"/>
                    <a:pt x="65443" y="710118"/>
                  </a:cubicBezTo>
                  <a:cubicBezTo>
                    <a:pt x="67149" y="708496"/>
                    <a:pt x="68941" y="706874"/>
                    <a:pt x="70733" y="705338"/>
                  </a:cubicBezTo>
                  <a:cubicBezTo>
                    <a:pt x="70733" y="705338"/>
                    <a:pt x="70562" y="705082"/>
                    <a:pt x="70562" y="705082"/>
                  </a:cubicBezTo>
                  <a:cubicBezTo>
                    <a:pt x="68429" y="706192"/>
                    <a:pt x="66381" y="707216"/>
                    <a:pt x="64248" y="708325"/>
                  </a:cubicBezTo>
                  <a:cubicBezTo>
                    <a:pt x="58276" y="711398"/>
                    <a:pt x="52389" y="714556"/>
                    <a:pt x="46843" y="718396"/>
                  </a:cubicBezTo>
                  <a:lnTo>
                    <a:pt x="46843" y="718396"/>
                  </a:lnTo>
                  <a:cubicBezTo>
                    <a:pt x="46843" y="718396"/>
                    <a:pt x="46843" y="718396"/>
                    <a:pt x="46843" y="718396"/>
                  </a:cubicBezTo>
                  <a:lnTo>
                    <a:pt x="46843" y="718396"/>
                  </a:lnTo>
                  <a:cubicBezTo>
                    <a:pt x="46843" y="718396"/>
                    <a:pt x="46843" y="718396"/>
                    <a:pt x="46843" y="718396"/>
                  </a:cubicBezTo>
                  <a:cubicBezTo>
                    <a:pt x="42066" y="723091"/>
                    <a:pt x="37715" y="728297"/>
                    <a:pt x="33534" y="733503"/>
                  </a:cubicBezTo>
                  <a:cubicBezTo>
                    <a:pt x="32254" y="735125"/>
                    <a:pt x="30974" y="736661"/>
                    <a:pt x="29695" y="738283"/>
                  </a:cubicBezTo>
                  <a:cubicBezTo>
                    <a:pt x="38994" y="721469"/>
                    <a:pt x="49318" y="706277"/>
                    <a:pt x="60153" y="691512"/>
                  </a:cubicBezTo>
                  <a:cubicBezTo>
                    <a:pt x="66722" y="694926"/>
                    <a:pt x="72524" y="699876"/>
                    <a:pt x="77387" y="705850"/>
                  </a:cubicBezTo>
                  <a:close/>
                </a:path>
              </a:pathLst>
            </a:custGeom>
            <a:grpFill/>
            <a:ln w="8532" cap="flat">
              <a:noFill/>
              <a:prstDash val="solid"/>
              <a:miter/>
            </a:ln>
          </p:spPr>
          <p:txBody>
            <a:bodyPr rtlCol="0" anchor="ctr"/>
            <a:lstStyle/>
            <a:p>
              <a:endParaRPr lang="en-US"/>
            </a:p>
          </p:txBody>
        </p:sp>
        <p:sp>
          <p:nvSpPr>
            <p:cNvPr id="1615" name="Freeform 1614">
              <a:extLst>
                <a:ext uri="{FF2B5EF4-FFF2-40B4-BE49-F238E27FC236}">
                  <a16:creationId xmlns:a16="http://schemas.microsoft.com/office/drawing/2014/main" id="{004471D5-52D0-749F-367F-A797B946BC9B}"/>
                </a:ext>
              </a:extLst>
            </p:cNvPr>
            <p:cNvSpPr/>
            <p:nvPr/>
          </p:nvSpPr>
          <p:spPr>
            <a:xfrm>
              <a:off x="8275821" y="3653993"/>
              <a:ext cx="148963" cy="74621"/>
            </a:xfrm>
            <a:custGeom>
              <a:avLst/>
              <a:gdLst>
                <a:gd name="connsiteX0" fmla="*/ 73032 w 148963"/>
                <a:gd name="connsiteY0" fmla="*/ 34068 h 74621"/>
                <a:gd name="connsiteX1" fmla="*/ 73032 w 148963"/>
                <a:gd name="connsiteY1" fmla="*/ 34068 h 74621"/>
                <a:gd name="connsiteX2" fmla="*/ 72861 w 148963"/>
                <a:gd name="connsiteY2" fmla="*/ 34068 h 74621"/>
                <a:gd name="connsiteX3" fmla="*/ 72690 w 148963"/>
                <a:gd name="connsiteY3" fmla="*/ 34068 h 74621"/>
                <a:gd name="connsiteX4" fmla="*/ 72690 w 148963"/>
                <a:gd name="connsiteY4" fmla="*/ 34068 h 74621"/>
                <a:gd name="connsiteX5" fmla="*/ 19026 w 148963"/>
                <a:gd name="connsiteY5" fmla="*/ 63769 h 74621"/>
                <a:gd name="connsiteX6" fmla="*/ 0 w 148963"/>
                <a:gd name="connsiteY6" fmla="*/ 74352 h 74621"/>
                <a:gd name="connsiteX7" fmla="*/ 170 w 148963"/>
                <a:gd name="connsiteY7" fmla="*/ 74608 h 74621"/>
                <a:gd name="connsiteX8" fmla="*/ 20135 w 148963"/>
                <a:gd name="connsiteY8" fmla="*/ 65647 h 74621"/>
                <a:gd name="connsiteX9" fmla="*/ 76103 w 148963"/>
                <a:gd name="connsiteY9" fmla="*/ 40554 h 74621"/>
                <a:gd name="connsiteX10" fmla="*/ 76103 w 148963"/>
                <a:gd name="connsiteY10" fmla="*/ 40554 h 74621"/>
                <a:gd name="connsiteX11" fmla="*/ 76103 w 148963"/>
                <a:gd name="connsiteY11" fmla="*/ 40554 h 74621"/>
                <a:gd name="connsiteX12" fmla="*/ 76103 w 148963"/>
                <a:gd name="connsiteY12" fmla="*/ 40554 h 74621"/>
                <a:gd name="connsiteX13" fmla="*/ 76103 w 148963"/>
                <a:gd name="connsiteY13" fmla="*/ 40554 h 74621"/>
                <a:gd name="connsiteX14" fmla="*/ 129767 w 148963"/>
                <a:gd name="connsiteY14" fmla="*/ 10853 h 74621"/>
                <a:gd name="connsiteX15" fmla="*/ 148964 w 148963"/>
                <a:gd name="connsiteY15" fmla="*/ 270 h 74621"/>
                <a:gd name="connsiteX16" fmla="*/ 148793 w 148963"/>
                <a:gd name="connsiteY16" fmla="*/ 14 h 74621"/>
                <a:gd name="connsiteX17" fmla="*/ 128914 w 148963"/>
                <a:gd name="connsiteY17" fmla="*/ 8890 h 74621"/>
                <a:gd name="connsiteX18" fmla="*/ 72861 w 148963"/>
                <a:gd name="connsiteY18" fmla="*/ 33982 h 7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8963" h="74621">
                  <a:moveTo>
                    <a:pt x="73032" y="34068"/>
                  </a:moveTo>
                  <a:cubicBezTo>
                    <a:pt x="73032" y="34068"/>
                    <a:pt x="73032" y="34068"/>
                    <a:pt x="73032" y="34068"/>
                  </a:cubicBezTo>
                  <a:cubicBezTo>
                    <a:pt x="73032" y="34068"/>
                    <a:pt x="72946" y="34068"/>
                    <a:pt x="72861" y="34068"/>
                  </a:cubicBezTo>
                  <a:cubicBezTo>
                    <a:pt x="72861" y="34068"/>
                    <a:pt x="72775" y="34068"/>
                    <a:pt x="72690" y="34068"/>
                  </a:cubicBezTo>
                  <a:cubicBezTo>
                    <a:pt x="72690" y="34068"/>
                    <a:pt x="72690" y="34068"/>
                    <a:pt x="72690" y="34068"/>
                  </a:cubicBezTo>
                  <a:cubicBezTo>
                    <a:pt x="54688" y="43712"/>
                    <a:pt x="36857" y="53783"/>
                    <a:pt x="19026" y="63769"/>
                  </a:cubicBezTo>
                  <a:lnTo>
                    <a:pt x="0" y="74352"/>
                  </a:lnTo>
                  <a:cubicBezTo>
                    <a:pt x="0" y="74352"/>
                    <a:pt x="0" y="74694"/>
                    <a:pt x="170" y="74608"/>
                  </a:cubicBezTo>
                  <a:lnTo>
                    <a:pt x="20135" y="65647"/>
                  </a:lnTo>
                  <a:cubicBezTo>
                    <a:pt x="38819" y="57368"/>
                    <a:pt x="57589" y="49174"/>
                    <a:pt x="76103" y="40554"/>
                  </a:cubicBezTo>
                  <a:cubicBezTo>
                    <a:pt x="76103" y="40554"/>
                    <a:pt x="76103" y="40554"/>
                    <a:pt x="76103" y="40554"/>
                  </a:cubicBezTo>
                  <a:cubicBezTo>
                    <a:pt x="76103" y="40554"/>
                    <a:pt x="76103" y="40554"/>
                    <a:pt x="76103" y="40554"/>
                  </a:cubicBezTo>
                  <a:cubicBezTo>
                    <a:pt x="76103" y="40554"/>
                    <a:pt x="76103" y="40554"/>
                    <a:pt x="76103" y="40554"/>
                  </a:cubicBezTo>
                  <a:cubicBezTo>
                    <a:pt x="76103" y="40554"/>
                    <a:pt x="76103" y="40554"/>
                    <a:pt x="76103" y="40554"/>
                  </a:cubicBezTo>
                  <a:cubicBezTo>
                    <a:pt x="94105" y="30910"/>
                    <a:pt x="111936" y="20839"/>
                    <a:pt x="129767" y="10853"/>
                  </a:cubicBezTo>
                  <a:lnTo>
                    <a:pt x="148964" y="270"/>
                  </a:lnTo>
                  <a:cubicBezTo>
                    <a:pt x="148964" y="270"/>
                    <a:pt x="148964" y="-72"/>
                    <a:pt x="148793" y="14"/>
                  </a:cubicBezTo>
                  <a:lnTo>
                    <a:pt x="128914" y="8890"/>
                  </a:lnTo>
                  <a:cubicBezTo>
                    <a:pt x="110230" y="17169"/>
                    <a:pt x="91460" y="25362"/>
                    <a:pt x="72861" y="33982"/>
                  </a:cubicBezTo>
                  <a:close/>
                </a:path>
              </a:pathLst>
            </a:custGeom>
            <a:grpFill/>
            <a:ln w="8532" cap="flat">
              <a:noFill/>
              <a:prstDash val="solid"/>
              <a:miter/>
            </a:ln>
          </p:spPr>
          <p:txBody>
            <a:bodyPr rtlCol="0" anchor="ctr"/>
            <a:lstStyle/>
            <a:p>
              <a:endParaRPr lang="en-US"/>
            </a:p>
          </p:txBody>
        </p:sp>
        <p:sp>
          <p:nvSpPr>
            <p:cNvPr id="1616" name="Freeform 1615">
              <a:extLst>
                <a:ext uri="{FF2B5EF4-FFF2-40B4-BE49-F238E27FC236}">
                  <a16:creationId xmlns:a16="http://schemas.microsoft.com/office/drawing/2014/main" id="{396E7D30-06C4-BA0F-EB4F-EEA8BE1C5B2B}"/>
                </a:ext>
              </a:extLst>
            </p:cNvPr>
            <p:cNvSpPr/>
            <p:nvPr/>
          </p:nvSpPr>
          <p:spPr>
            <a:xfrm>
              <a:off x="8349791" y="3656823"/>
              <a:ext cx="23803" cy="15021"/>
            </a:xfrm>
            <a:custGeom>
              <a:avLst/>
              <a:gdLst>
                <a:gd name="connsiteX0" fmla="*/ 3754 w 23803"/>
                <a:gd name="connsiteY0" fmla="*/ 13826 h 15021"/>
                <a:gd name="connsiteX1" fmla="*/ 13821 w 23803"/>
                <a:gd name="connsiteY1" fmla="*/ 10583 h 15021"/>
                <a:gd name="connsiteX2" fmla="*/ 13821 w 23803"/>
                <a:gd name="connsiteY2" fmla="*/ 10583 h 15021"/>
                <a:gd name="connsiteX3" fmla="*/ 13821 w 23803"/>
                <a:gd name="connsiteY3" fmla="*/ 10583 h 15021"/>
                <a:gd name="connsiteX4" fmla="*/ 13821 w 23803"/>
                <a:gd name="connsiteY4" fmla="*/ 10583 h 15021"/>
                <a:gd name="connsiteX5" fmla="*/ 13821 w 23803"/>
                <a:gd name="connsiteY5" fmla="*/ 10583 h 15021"/>
                <a:gd name="connsiteX6" fmla="*/ 21159 w 23803"/>
                <a:gd name="connsiteY6" fmla="*/ 2987 h 15021"/>
                <a:gd name="connsiteX7" fmla="*/ 23803 w 23803"/>
                <a:gd name="connsiteY7" fmla="*/ 256 h 15021"/>
                <a:gd name="connsiteX8" fmla="*/ 23633 w 23803"/>
                <a:gd name="connsiteY8" fmla="*/ 0 h 15021"/>
                <a:gd name="connsiteX9" fmla="*/ 20049 w 23803"/>
                <a:gd name="connsiteY9" fmla="*/ 1195 h 15021"/>
                <a:gd name="connsiteX10" fmla="*/ 9982 w 23803"/>
                <a:gd name="connsiteY10" fmla="*/ 4438 h 15021"/>
                <a:gd name="connsiteX11" fmla="*/ 9982 w 23803"/>
                <a:gd name="connsiteY11" fmla="*/ 4438 h 15021"/>
                <a:gd name="connsiteX12" fmla="*/ 9982 w 23803"/>
                <a:gd name="connsiteY12" fmla="*/ 4438 h 15021"/>
                <a:gd name="connsiteX13" fmla="*/ 9982 w 23803"/>
                <a:gd name="connsiteY13" fmla="*/ 4438 h 15021"/>
                <a:gd name="connsiteX14" fmla="*/ 9982 w 23803"/>
                <a:gd name="connsiteY14" fmla="*/ 4438 h 15021"/>
                <a:gd name="connsiteX15" fmla="*/ 2645 w 23803"/>
                <a:gd name="connsiteY15" fmla="*/ 12034 h 15021"/>
                <a:gd name="connsiteX16" fmla="*/ 0 w 23803"/>
                <a:gd name="connsiteY16" fmla="*/ 14765 h 15021"/>
                <a:gd name="connsiteX17" fmla="*/ 171 w 23803"/>
                <a:gd name="connsiteY17" fmla="*/ 15021 h 15021"/>
                <a:gd name="connsiteX18" fmla="*/ 3754 w 23803"/>
                <a:gd name="connsiteY18" fmla="*/ 13826 h 15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03" h="15021">
                  <a:moveTo>
                    <a:pt x="3754" y="13826"/>
                  </a:moveTo>
                  <a:cubicBezTo>
                    <a:pt x="7166" y="12802"/>
                    <a:pt x="10665" y="11949"/>
                    <a:pt x="13821" y="10583"/>
                  </a:cubicBezTo>
                  <a:cubicBezTo>
                    <a:pt x="13821" y="10583"/>
                    <a:pt x="13821" y="10583"/>
                    <a:pt x="13821" y="10583"/>
                  </a:cubicBezTo>
                  <a:cubicBezTo>
                    <a:pt x="13821" y="10583"/>
                    <a:pt x="13821" y="10583"/>
                    <a:pt x="13821" y="10583"/>
                  </a:cubicBezTo>
                  <a:lnTo>
                    <a:pt x="13821" y="10583"/>
                  </a:lnTo>
                  <a:cubicBezTo>
                    <a:pt x="13821" y="10583"/>
                    <a:pt x="13821" y="10583"/>
                    <a:pt x="13821" y="10583"/>
                  </a:cubicBezTo>
                  <a:cubicBezTo>
                    <a:pt x="16466" y="8279"/>
                    <a:pt x="18770" y="5548"/>
                    <a:pt x="21159" y="2987"/>
                  </a:cubicBezTo>
                  <a:lnTo>
                    <a:pt x="23803" y="256"/>
                  </a:lnTo>
                  <a:cubicBezTo>
                    <a:pt x="23803" y="256"/>
                    <a:pt x="23633" y="0"/>
                    <a:pt x="23633" y="0"/>
                  </a:cubicBezTo>
                  <a:lnTo>
                    <a:pt x="20049" y="1195"/>
                  </a:lnTo>
                  <a:cubicBezTo>
                    <a:pt x="16637" y="2219"/>
                    <a:pt x="13139" y="3073"/>
                    <a:pt x="9982" y="4438"/>
                  </a:cubicBezTo>
                  <a:cubicBezTo>
                    <a:pt x="9982" y="4438"/>
                    <a:pt x="9982" y="4438"/>
                    <a:pt x="9982" y="4438"/>
                  </a:cubicBezTo>
                  <a:cubicBezTo>
                    <a:pt x="9982" y="4438"/>
                    <a:pt x="9982" y="4438"/>
                    <a:pt x="9982" y="4438"/>
                  </a:cubicBezTo>
                  <a:cubicBezTo>
                    <a:pt x="9982" y="4438"/>
                    <a:pt x="9982" y="4438"/>
                    <a:pt x="9982" y="4438"/>
                  </a:cubicBezTo>
                  <a:cubicBezTo>
                    <a:pt x="9982" y="4438"/>
                    <a:pt x="9982" y="4438"/>
                    <a:pt x="9982" y="4438"/>
                  </a:cubicBezTo>
                  <a:cubicBezTo>
                    <a:pt x="7337" y="6743"/>
                    <a:pt x="5033" y="9474"/>
                    <a:pt x="2645" y="12034"/>
                  </a:cubicBezTo>
                  <a:lnTo>
                    <a:pt x="0" y="14765"/>
                  </a:lnTo>
                  <a:cubicBezTo>
                    <a:pt x="0" y="14765"/>
                    <a:pt x="171" y="15021"/>
                    <a:pt x="171" y="15021"/>
                  </a:cubicBezTo>
                  <a:lnTo>
                    <a:pt x="3754" y="13826"/>
                  </a:lnTo>
                  <a:close/>
                </a:path>
              </a:pathLst>
            </a:custGeom>
            <a:grpFill/>
            <a:ln w="8532" cap="flat">
              <a:noFill/>
              <a:prstDash val="solid"/>
              <a:miter/>
            </a:ln>
          </p:spPr>
          <p:txBody>
            <a:bodyPr rtlCol="0" anchor="ctr"/>
            <a:lstStyle/>
            <a:p>
              <a:endParaRPr lang="en-US"/>
            </a:p>
          </p:txBody>
        </p:sp>
        <p:sp>
          <p:nvSpPr>
            <p:cNvPr id="1617" name="Freeform 1616">
              <a:extLst>
                <a:ext uri="{FF2B5EF4-FFF2-40B4-BE49-F238E27FC236}">
                  <a16:creationId xmlns:a16="http://schemas.microsoft.com/office/drawing/2014/main" id="{7944CBB8-A5C1-6DEA-D729-1990B3C0D94B}"/>
                </a:ext>
              </a:extLst>
            </p:cNvPr>
            <p:cNvSpPr/>
            <p:nvPr/>
          </p:nvSpPr>
          <p:spPr>
            <a:xfrm>
              <a:off x="7824322" y="3929924"/>
              <a:ext cx="249211" cy="140254"/>
            </a:xfrm>
            <a:custGeom>
              <a:avLst/>
              <a:gdLst>
                <a:gd name="connsiteX0" fmla="*/ 249212 w 249211"/>
                <a:gd name="connsiteY0" fmla="*/ 14 h 140254"/>
                <a:gd name="connsiteX1" fmla="*/ 215682 w 249211"/>
                <a:gd name="connsiteY1" fmla="*/ 16486 h 140254"/>
                <a:gd name="connsiteX2" fmla="*/ 121919 w 249211"/>
                <a:gd name="connsiteY2" fmla="*/ 64623 h 140254"/>
                <a:gd name="connsiteX3" fmla="*/ 121919 w 249211"/>
                <a:gd name="connsiteY3" fmla="*/ 64623 h 140254"/>
                <a:gd name="connsiteX4" fmla="*/ 121662 w 249211"/>
                <a:gd name="connsiteY4" fmla="*/ 64708 h 140254"/>
                <a:gd name="connsiteX5" fmla="*/ 121407 w 249211"/>
                <a:gd name="connsiteY5" fmla="*/ 64708 h 140254"/>
                <a:gd name="connsiteX6" fmla="*/ 121407 w 249211"/>
                <a:gd name="connsiteY6" fmla="*/ 64879 h 140254"/>
                <a:gd name="connsiteX7" fmla="*/ 31567 w 249211"/>
                <a:gd name="connsiteY7" fmla="*/ 119928 h 140254"/>
                <a:gd name="connsiteX8" fmla="*/ 0 w 249211"/>
                <a:gd name="connsiteY8" fmla="*/ 139985 h 140254"/>
                <a:gd name="connsiteX9" fmla="*/ 171 w 249211"/>
                <a:gd name="connsiteY9" fmla="*/ 140241 h 140254"/>
                <a:gd name="connsiteX10" fmla="*/ 32847 w 249211"/>
                <a:gd name="connsiteY10" fmla="*/ 121635 h 140254"/>
                <a:gd name="connsiteX11" fmla="*/ 125161 w 249211"/>
                <a:gd name="connsiteY11" fmla="*/ 71109 h 140254"/>
                <a:gd name="connsiteX12" fmla="*/ 125161 w 249211"/>
                <a:gd name="connsiteY12" fmla="*/ 71109 h 140254"/>
                <a:gd name="connsiteX13" fmla="*/ 125161 w 249211"/>
                <a:gd name="connsiteY13" fmla="*/ 71109 h 140254"/>
                <a:gd name="connsiteX14" fmla="*/ 125161 w 249211"/>
                <a:gd name="connsiteY14" fmla="*/ 71109 h 140254"/>
                <a:gd name="connsiteX15" fmla="*/ 125161 w 249211"/>
                <a:gd name="connsiteY15" fmla="*/ 71109 h 140254"/>
                <a:gd name="connsiteX16" fmla="*/ 216280 w 249211"/>
                <a:gd name="connsiteY16" fmla="*/ 18534 h 140254"/>
                <a:gd name="connsiteX17" fmla="*/ 249126 w 249211"/>
                <a:gd name="connsiteY17" fmla="*/ 270 h 140254"/>
                <a:gd name="connsiteX18" fmla="*/ 248956 w 249211"/>
                <a:gd name="connsiteY18" fmla="*/ 14 h 140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9211" h="140254">
                  <a:moveTo>
                    <a:pt x="249212" y="14"/>
                  </a:moveTo>
                  <a:lnTo>
                    <a:pt x="215682" y="16486"/>
                  </a:lnTo>
                  <a:cubicBezTo>
                    <a:pt x="184200" y="32019"/>
                    <a:pt x="152803" y="47894"/>
                    <a:pt x="121919" y="64623"/>
                  </a:cubicBezTo>
                  <a:lnTo>
                    <a:pt x="121919" y="64623"/>
                  </a:lnTo>
                  <a:cubicBezTo>
                    <a:pt x="121919" y="64623"/>
                    <a:pt x="121662" y="64708"/>
                    <a:pt x="121662" y="64708"/>
                  </a:cubicBezTo>
                  <a:lnTo>
                    <a:pt x="121407" y="64708"/>
                  </a:lnTo>
                  <a:cubicBezTo>
                    <a:pt x="121407" y="64708"/>
                    <a:pt x="121407" y="64879"/>
                    <a:pt x="121407" y="64879"/>
                  </a:cubicBezTo>
                  <a:cubicBezTo>
                    <a:pt x="91034" y="82631"/>
                    <a:pt x="61173" y="101152"/>
                    <a:pt x="31567" y="119928"/>
                  </a:cubicBezTo>
                  <a:lnTo>
                    <a:pt x="0" y="139985"/>
                  </a:lnTo>
                  <a:cubicBezTo>
                    <a:pt x="0" y="139985"/>
                    <a:pt x="0" y="140327"/>
                    <a:pt x="171" y="140241"/>
                  </a:cubicBezTo>
                  <a:lnTo>
                    <a:pt x="32847" y="121635"/>
                  </a:lnTo>
                  <a:cubicBezTo>
                    <a:pt x="63476" y="104480"/>
                    <a:pt x="94361" y="87837"/>
                    <a:pt x="125161" y="71109"/>
                  </a:cubicBezTo>
                  <a:lnTo>
                    <a:pt x="125161" y="71109"/>
                  </a:lnTo>
                  <a:cubicBezTo>
                    <a:pt x="125161" y="71109"/>
                    <a:pt x="125161" y="71109"/>
                    <a:pt x="125161" y="71109"/>
                  </a:cubicBezTo>
                  <a:lnTo>
                    <a:pt x="125161" y="71109"/>
                  </a:lnTo>
                  <a:cubicBezTo>
                    <a:pt x="125161" y="71109"/>
                    <a:pt x="125161" y="71109"/>
                    <a:pt x="125161" y="71109"/>
                  </a:cubicBezTo>
                  <a:cubicBezTo>
                    <a:pt x="155448" y="53442"/>
                    <a:pt x="185736" y="35689"/>
                    <a:pt x="216280" y="18534"/>
                  </a:cubicBezTo>
                  <a:lnTo>
                    <a:pt x="249126" y="270"/>
                  </a:lnTo>
                  <a:cubicBezTo>
                    <a:pt x="249126" y="270"/>
                    <a:pt x="249126" y="-72"/>
                    <a:pt x="248956" y="14"/>
                  </a:cubicBezTo>
                  <a:close/>
                </a:path>
              </a:pathLst>
            </a:custGeom>
            <a:grpFill/>
            <a:ln w="8532" cap="flat">
              <a:noFill/>
              <a:prstDash val="solid"/>
              <a:miter/>
            </a:ln>
          </p:spPr>
          <p:txBody>
            <a:bodyPr rtlCol="0" anchor="ctr"/>
            <a:lstStyle/>
            <a:p>
              <a:endParaRPr lang="en-US"/>
            </a:p>
          </p:txBody>
        </p:sp>
        <p:sp>
          <p:nvSpPr>
            <p:cNvPr id="1618" name="Freeform 1617">
              <a:extLst>
                <a:ext uri="{FF2B5EF4-FFF2-40B4-BE49-F238E27FC236}">
                  <a16:creationId xmlns:a16="http://schemas.microsoft.com/office/drawing/2014/main" id="{F915E160-3DD4-367A-36F6-53175C486BAE}"/>
                </a:ext>
              </a:extLst>
            </p:cNvPr>
            <p:cNvSpPr/>
            <p:nvPr/>
          </p:nvSpPr>
          <p:spPr>
            <a:xfrm>
              <a:off x="7996066" y="3828630"/>
              <a:ext cx="53664" cy="30981"/>
            </a:xfrm>
            <a:custGeom>
              <a:avLst/>
              <a:gdLst>
                <a:gd name="connsiteX0" fmla="*/ 53409 w 53664"/>
                <a:gd name="connsiteY0" fmla="*/ 85 h 30981"/>
                <a:gd name="connsiteX1" fmla="*/ 45986 w 53664"/>
                <a:gd name="connsiteY1" fmla="*/ 3328 h 30981"/>
                <a:gd name="connsiteX2" fmla="*/ 24998 w 53664"/>
                <a:gd name="connsiteY2" fmla="*/ 12375 h 30981"/>
                <a:gd name="connsiteX3" fmla="*/ 24998 w 53664"/>
                <a:gd name="connsiteY3" fmla="*/ 12375 h 30981"/>
                <a:gd name="connsiteX4" fmla="*/ 24998 w 53664"/>
                <a:gd name="connsiteY4" fmla="*/ 12375 h 30981"/>
                <a:gd name="connsiteX5" fmla="*/ 24998 w 53664"/>
                <a:gd name="connsiteY5" fmla="*/ 12375 h 30981"/>
                <a:gd name="connsiteX6" fmla="*/ 24998 w 53664"/>
                <a:gd name="connsiteY6" fmla="*/ 12375 h 30981"/>
                <a:gd name="connsiteX7" fmla="*/ 6570 w 53664"/>
                <a:gd name="connsiteY7" fmla="*/ 25946 h 30981"/>
                <a:gd name="connsiteX8" fmla="*/ 0 w 53664"/>
                <a:gd name="connsiteY8" fmla="*/ 30725 h 30981"/>
                <a:gd name="connsiteX9" fmla="*/ 171 w 53664"/>
                <a:gd name="connsiteY9" fmla="*/ 30982 h 30981"/>
                <a:gd name="connsiteX10" fmla="*/ 7679 w 53664"/>
                <a:gd name="connsiteY10" fmla="*/ 27738 h 30981"/>
                <a:gd name="connsiteX11" fmla="*/ 28666 w 53664"/>
                <a:gd name="connsiteY11" fmla="*/ 18691 h 30981"/>
                <a:gd name="connsiteX12" fmla="*/ 28666 w 53664"/>
                <a:gd name="connsiteY12" fmla="*/ 18691 h 30981"/>
                <a:gd name="connsiteX13" fmla="*/ 28666 w 53664"/>
                <a:gd name="connsiteY13" fmla="*/ 18691 h 30981"/>
                <a:gd name="connsiteX14" fmla="*/ 28666 w 53664"/>
                <a:gd name="connsiteY14" fmla="*/ 18691 h 30981"/>
                <a:gd name="connsiteX15" fmla="*/ 28666 w 53664"/>
                <a:gd name="connsiteY15" fmla="*/ 18691 h 30981"/>
                <a:gd name="connsiteX16" fmla="*/ 47095 w 53664"/>
                <a:gd name="connsiteY16" fmla="*/ 5121 h 30981"/>
                <a:gd name="connsiteX17" fmla="*/ 53665 w 53664"/>
                <a:gd name="connsiteY17" fmla="*/ 256 h 30981"/>
                <a:gd name="connsiteX18" fmla="*/ 53494 w 53664"/>
                <a:gd name="connsiteY18" fmla="*/ 0 h 30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664" h="30981">
                  <a:moveTo>
                    <a:pt x="53409" y="85"/>
                  </a:moveTo>
                  <a:lnTo>
                    <a:pt x="45986" y="3328"/>
                  </a:lnTo>
                  <a:cubicBezTo>
                    <a:pt x="38905" y="6316"/>
                    <a:pt x="31824" y="9132"/>
                    <a:pt x="24998" y="12375"/>
                  </a:cubicBezTo>
                  <a:cubicBezTo>
                    <a:pt x="24998" y="12375"/>
                    <a:pt x="24998" y="12375"/>
                    <a:pt x="24998" y="12375"/>
                  </a:cubicBezTo>
                  <a:cubicBezTo>
                    <a:pt x="24998" y="12375"/>
                    <a:pt x="24998" y="12375"/>
                    <a:pt x="24998" y="12375"/>
                  </a:cubicBezTo>
                  <a:cubicBezTo>
                    <a:pt x="24998" y="12375"/>
                    <a:pt x="24998" y="12375"/>
                    <a:pt x="24998" y="12375"/>
                  </a:cubicBezTo>
                  <a:cubicBezTo>
                    <a:pt x="24998" y="12375"/>
                    <a:pt x="24998" y="12375"/>
                    <a:pt x="24998" y="12375"/>
                  </a:cubicBezTo>
                  <a:cubicBezTo>
                    <a:pt x="18684" y="16643"/>
                    <a:pt x="12627" y="21337"/>
                    <a:pt x="6570" y="25946"/>
                  </a:cubicBezTo>
                  <a:lnTo>
                    <a:pt x="0" y="30725"/>
                  </a:lnTo>
                  <a:cubicBezTo>
                    <a:pt x="0" y="30725"/>
                    <a:pt x="85" y="30982"/>
                    <a:pt x="171" y="30982"/>
                  </a:cubicBezTo>
                  <a:lnTo>
                    <a:pt x="7679" y="27738"/>
                  </a:lnTo>
                  <a:cubicBezTo>
                    <a:pt x="14760" y="24751"/>
                    <a:pt x="21841" y="21935"/>
                    <a:pt x="28666" y="18691"/>
                  </a:cubicBezTo>
                  <a:cubicBezTo>
                    <a:pt x="28666" y="18691"/>
                    <a:pt x="28666" y="18691"/>
                    <a:pt x="28666" y="18691"/>
                  </a:cubicBezTo>
                  <a:cubicBezTo>
                    <a:pt x="28666" y="18691"/>
                    <a:pt x="28666" y="18691"/>
                    <a:pt x="28666" y="18691"/>
                  </a:cubicBezTo>
                  <a:cubicBezTo>
                    <a:pt x="28666" y="18691"/>
                    <a:pt x="28666" y="18691"/>
                    <a:pt x="28666" y="18691"/>
                  </a:cubicBezTo>
                  <a:cubicBezTo>
                    <a:pt x="28666" y="18691"/>
                    <a:pt x="28666" y="18691"/>
                    <a:pt x="28666" y="18691"/>
                  </a:cubicBezTo>
                  <a:cubicBezTo>
                    <a:pt x="34980" y="14424"/>
                    <a:pt x="41038" y="9730"/>
                    <a:pt x="47095" y="5121"/>
                  </a:cubicBezTo>
                  <a:lnTo>
                    <a:pt x="53665" y="256"/>
                  </a:lnTo>
                  <a:cubicBezTo>
                    <a:pt x="53665" y="256"/>
                    <a:pt x="53579" y="0"/>
                    <a:pt x="53494" y="0"/>
                  </a:cubicBezTo>
                  <a:close/>
                </a:path>
              </a:pathLst>
            </a:custGeom>
            <a:grpFill/>
            <a:ln w="8532" cap="flat">
              <a:noFill/>
              <a:prstDash val="solid"/>
              <a:miter/>
            </a:ln>
          </p:spPr>
          <p:txBody>
            <a:bodyPr rtlCol="0" anchor="ctr"/>
            <a:lstStyle/>
            <a:p>
              <a:endParaRPr lang="en-US"/>
            </a:p>
          </p:txBody>
        </p:sp>
        <p:sp>
          <p:nvSpPr>
            <p:cNvPr id="1619" name="Freeform 1618">
              <a:extLst>
                <a:ext uri="{FF2B5EF4-FFF2-40B4-BE49-F238E27FC236}">
                  <a16:creationId xmlns:a16="http://schemas.microsoft.com/office/drawing/2014/main" id="{8EC8D1EB-D9B8-C27C-3E95-5ABF147F86AD}"/>
                </a:ext>
              </a:extLst>
            </p:cNvPr>
            <p:cNvSpPr/>
            <p:nvPr/>
          </p:nvSpPr>
          <p:spPr>
            <a:xfrm>
              <a:off x="7955796" y="3817961"/>
              <a:ext cx="73372" cy="45405"/>
            </a:xfrm>
            <a:custGeom>
              <a:avLst/>
              <a:gdLst>
                <a:gd name="connsiteX0" fmla="*/ 64244 w 73372"/>
                <a:gd name="connsiteY0" fmla="*/ 6999 h 45405"/>
                <a:gd name="connsiteX1" fmla="*/ 73373 w 73372"/>
                <a:gd name="connsiteY1" fmla="*/ 256 h 45405"/>
                <a:gd name="connsiteX2" fmla="*/ 73202 w 73372"/>
                <a:gd name="connsiteY2" fmla="*/ 0 h 45405"/>
                <a:gd name="connsiteX3" fmla="*/ 63134 w 73372"/>
                <a:gd name="connsiteY3" fmla="*/ 5121 h 45405"/>
                <a:gd name="connsiteX4" fmla="*/ 34809 w 73372"/>
                <a:gd name="connsiteY4" fmla="*/ 19630 h 45405"/>
                <a:gd name="connsiteX5" fmla="*/ 34809 w 73372"/>
                <a:gd name="connsiteY5" fmla="*/ 19630 h 45405"/>
                <a:gd name="connsiteX6" fmla="*/ 34809 w 73372"/>
                <a:gd name="connsiteY6" fmla="*/ 19630 h 45405"/>
                <a:gd name="connsiteX7" fmla="*/ 34809 w 73372"/>
                <a:gd name="connsiteY7" fmla="*/ 19630 h 45405"/>
                <a:gd name="connsiteX8" fmla="*/ 34809 w 73372"/>
                <a:gd name="connsiteY8" fmla="*/ 19630 h 45405"/>
                <a:gd name="connsiteX9" fmla="*/ 9129 w 73372"/>
                <a:gd name="connsiteY9" fmla="*/ 38492 h 45405"/>
                <a:gd name="connsiteX10" fmla="*/ 0 w 73372"/>
                <a:gd name="connsiteY10" fmla="*/ 45149 h 45405"/>
                <a:gd name="connsiteX11" fmla="*/ 170 w 73372"/>
                <a:gd name="connsiteY11" fmla="*/ 45405 h 45405"/>
                <a:gd name="connsiteX12" fmla="*/ 10323 w 73372"/>
                <a:gd name="connsiteY12" fmla="*/ 40199 h 45405"/>
                <a:gd name="connsiteX13" fmla="*/ 38648 w 73372"/>
                <a:gd name="connsiteY13" fmla="*/ 25690 h 45405"/>
                <a:gd name="connsiteX14" fmla="*/ 38648 w 73372"/>
                <a:gd name="connsiteY14" fmla="*/ 25690 h 45405"/>
                <a:gd name="connsiteX15" fmla="*/ 38648 w 73372"/>
                <a:gd name="connsiteY15" fmla="*/ 25690 h 45405"/>
                <a:gd name="connsiteX16" fmla="*/ 38648 w 73372"/>
                <a:gd name="connsiteY16" fmla="*/ 25690 h 45405"/>
                <a:gd name="connsiteX17" fmla="*/ 38648 w 73372"/>
                <a:gd name="connsiteY17" fmla="*/ 25690 h 45405"/>
                <a:gd name="connsiteX18" fmla="*/ 64244 w 73372"/>
                <a:gd name="connsiteY18" fmla="*/ 6828 h 45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372" h="45405">
                  <a:moveTo>
                    <a:pt x="64244" y="6999"/>
                  </a:moveTo>
                  <a:lnTo>
                    <a:pt x="73373" y="256"/>
                  </a:lnTo>
                  <a:cubicBezTo>
                    <a:pt x="73373" y="256"/>
                    <a:pt x="73287" y="0"/>
                    <a:pt x="73202" y="0"/>
                  </a:cubicBezTo>
                  <a:lnTo>
                    <a:pt x="63134" y="5121"/>
                  </a:lnTo>
                  <a:cubicBezTo>
                    <a:pt x="53664" y="9900"/>
                    <a:pt x="44109" y="14509"/>
                    <a:pt x="34809" y="19630"/>
                  </a:cubicBezTo>
                  <a:cubicBezTo>
                    <a:pt x="34809" y="19630"/>
                    <a:pt x="34809" y="19630"/>
                    <a:pt x="34809" y="19630"/>
                  </a:cubicBezTo>
                  <a:cubicBezTo>
                    <a:pt x="34809" y="19630"/>
                    <a:pt x="34809" y="19630"/>
                    <a:pt x="34809" y="19630"/>
                  </a:cubicBezTo>
                  <a:cubicBezTo>
                    <a:pt x="34809" y="19630"/>
                    <a:pt x="34809" y="19630"/>
                    <a:pt x="34809" y="19630"/>
                  </a:cubicBezTo>
                  <a:cubicBezTo>
                    <a:pt x="34809" y="19630"/>
                    <a:pt x="34809" y="19630"/>
                    <a:pt x="34809" y="19630"/>
                  </a:cubicBezTo>
                  <a:cubicBezTo>
                    <a:pt x="26107" y="25690"/>
                    <a:pt x="17661" y="32176"/>
                    <a:pt x="9129" y="38492"/>
                  </a:cubicBezTo>
                  <a:lnTo>
                    <a:pt x="0" y="45149"/>
                  </a:lnTo>
                  <a:cubicBezTo>
                    <a:pt x="0" y="45149"/>
                    <a:pt x="85" y="45405"/>
                    <a:pt x="170" y="45405"/>
                  </a:cubicBezTo>
                  <a:lnTo>
                    <a:pt x="10323" y="40199"/>
                  </a:lnTo>
                  <a:cubicBezTo>
                    <a:pt x="19794" y="35420"/>
                    <a:pt x="29349" y="30811"/>
                    <a:pt x="38648" y="25690"/>
                  </a:cubicBezTo>
                  <a:cubicBezTo>
                    <a:pt x="38648" y="25690"/>
                    <a:pt x="38648" y="25690"/>
                    <a:pt x="38648" y="25690"/>
                  </a:cubicBezTo>
                  <a:cubicBezTo>
                    <a:pt x="38648" y="25690"/>
                    <a:pt x="38648" y="25690"/>
                    <a:pt x="38648" y="25690"/>
                  </a:cubicBezTo>
                  <a:cubicBezTo>
                    <a:pt x="38648" y="25690"/>
                    <a:pt x="38648" y="25690"/>
                    <a:pt x="38648" y="25690"/>
                  </a:cubicBezTo>
                  <a:cubicBezTo>
                    <a:pt x="38648" y="25690"/>
                    <a:pt x="38648" y="25690"/>
                    <a:pt x="38648" y="25690"/>
                  </a:cubicBezTo>
                  <a:cubicBezTo>
                    <a:pt x="47351" y="19630"/>
                    <a:pt x="55797" y="13144"/>
                    <a:pt x="64244" y="6828"/>
                  </a:cubicBezTo>
                  <a:close/>
                </a:path>
              </a:pathLst>
            </a:custGeom>
            <a:grpFill/>
            <a:ln w="8532" cap="flat">
              <a:noFill/>
              <a:prstDash val="solid"/>
              <a:miter/>
            </a:ln>
          </p:spPr>
          <p:txBody>
            <a:bodyPr rtlCol="0" anchor="ctr"/>
            <a:lstStyle/>
            <a:p>
              <a:endParaRPr lang="en-US"/>
            </a:p>
          </p:txBody>
        </p:sp>
        <p:sp>
          <p:nvSpPr>
            <p:cNvPr id="1620" name="Freeform 1619">
              <a:extLst>
                <a:ext uri="{FF2B5EF4-FFF2-40B4-BE49-F238E27FC236}">
                  <a16:creationId xmlns:a16="http://schemas.microsoft.com/office/drawing/2014/main" id="{7743218A-8E89-DE68-A96D-632346AC22F2}"/>
                </a:ext>
              </a:extLst>
            </p:cNvPr>
            <p:cNvSpPr/>
            <p:nvPr/>
          </p:nvSpPr>
          <p:spPr>
            <a:xfrm>
              <a:off x="8203984" y="3549868"/>
              <a:ext cx="183261" cy="79985"/>
            </a:xfrm>
            <a:custGeom>
              <a:avLst/>
              <a:gdLst>
                <a:gd name="connsiteX0" fmla="*/ 342 w 183261"/>
                <a:gd name="connsiteY0" fmla="*/ 79985 h 79985"/>
                <a:gd name="connsiteX1" fmla="*/ 24571 w 183261"/>
                <a:gd name="connsiteY1" fmla="*/ 69829 h 79985"/>
                <a:gd name="connsiteX2" fmla="*/ 92740 w 183261"/>
                <a:gd name="connsiteY2" fmla="*/ 42261 h 79985"/>
                <a:gd name="connsiteX3" fmla="*/ 92740 w 183261"/>
                <a:gd name="connsiteY3" fmla="*/ 42261 h 79985"/>
                <a:gd name="connsiteX4" fmla="*/ 92740 w 183261"/>
                <a:gd name="connsiteY4" fmla="*/ 42261 h 79985"/>
                <a:gd name="connsiteX5" fmla="*/ 92740 w 183261"/>
                <a:gd name="connsiteY5" fmla="*/ 42261 h 79985"/>
                <a:gd name="connsiteX6" fmla="*/ 92740 w 183261"/>
                <a:gd name="connsiteY6" fmla="*/ 42261 h 79985"/>
                <a:gd name="connsiteX7" fmla="*/ 159373 w 183261"/>
                <a:gd name="connsiteY7" fmla="*/ 11109 h 79985"/>
                <a:gd name="connsiteX8" fmla="*/ 183262 w 183261"/>
                <a:gd name="connsiteY8" fmla="*/ 270 h 79985"/>
                <a:gd name="connsiteX9" fmla="*/ 183176 w 183261"/>
                <a:gd name="connsiteY9" fmla="*/ 14 h 79985"/>
                <a:gd name="connsiteX10" fmla="*/ 158690 w 183261"/>
                <a:gd name="connsiteY10" fmla="*/ 9146 h 79985"/>
                <a:gd name="connsiteX11" fmla="*/ 89925 w 183261"/>
                <a:gd name="connsiteY11" fmla="*/ 35604 h 79985"/>
                <a:gd name="connsiteX12" fmla="*/ 89925 w 183261"/>
                <a:gd name="connsiteY12" fmla="*/ 35604 h 79985"/>
                <a:gd name="connsiteX13" fmla="*/ 89754 w 183261"/>
                <a:gd name="connsiteY13" fmla="*/ 35604 h 79985"/>
                <a:gd name="connsiteX14" fmla="*/ 89583 w 183261"/>
                <a:gd name="connsiteY14" fmla="*/ 35604 h 79985"/>
                <a:gd name="connsiteX15" fmla="*/ 89583 w 183261"/>
                <a:gd name="connsiteY15" fmla="*/ 35604 h 79985"/>
                <a:gd name="connsiteX16" fmla="*/ 23377 w 183261"/>
                <a:gd name="connsiteY16" fmla="*/ 67951 h 79985"/>
                <a:gd name="connsiteX17" fmla="*/ 0 w 183261"/>
                <a:gd name="connsiteY17" fmla="*/ 79644 h 79985"/>
                <a:gd name="connsiteX18" fmla="*/ 171 w 183261"/>
                <a:gd name="connsiteY18" fmla="*/ 79900 h 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3261" h="79985">
                  <a:moveTo>
                    <a:pt x="342" y="79985"/>
                  </a:moveTo>
                  <a:lnTo>
                    <a:pt x="24571" y="69829"/>
                  </a:lnTo>
                  <a:cubicBezTo>
                    <a:pt x="47266" y="60611"/>
                    <a:pt x="70046" y="51479"/>
                    <a:pt x="92740" y="42261"/>
                  </a:cubicBezTo>
                  <a:lnTo>
                    <a:pt x="92740" y="42261"/>
                  </a:lnTo>
                  <a:cubicBezTo>
                    <a:pt x="92740" y="42261"/>
                    <a:pt x="92740" y="42261"/>
                    <a:pt x="92740" y="42261"/>
                  </a:cubicBezTo>
                  <a:lnTo>
                    <a:pt x="92740" y="42261"/>
                  </a:lnTo>
                  <a:cubicBezTo>
                    <a:pt x="92740" y="42261"/>
                    <a:pt x="92740" y="42261"/>
                    <a:pt x="92740" y="42261"/>
                  </a:cubicBezTo>
                  <a:cubicBezTo>
                    <a:pt x="114923" y="31849"/>
                    <a:pt x="137190" y="21436"/>
                    <a:pt x="159373" y="11109"/>
                  </a:cubicBezTo>
                  <a:lnTo>
                    <a:pt x="183262" y="270"/>
                  </a:lnTo>
                  <a:cubicBezTo>
                    <a:pt x="183262" y="270"/>
                    <a:pt x="183262" y="-72"/>
                    <a:pt x="183176" y="14"/>
                  </a:cubicBezTo>
                  <a:lnTo>
                    <a:pt x="158690" y="9146"/>
                  </a:lnTo>
                  <a:cubicBezTo>
                    <a:pt x="135655" y="17681"/>
                    <a:pt x="112704" y="26301"/>
                    <a:pt x="89925" y="35604"/>
                  </a:cubicBezTo>
                  <a:lnTo>
                    <a:pt x="89925" y="35604"/>
                  </a:lnTo>
                  <a:cubicBezTo>
                    <a:pt x="89925" y="35604"/>
                    <a:pt x="89754" y="35604"/>
                    <a:pt x="89754" y="35604"/>
                  </a:cubicBezTo>
                  <a:lnTo>
                    <a:pt x="89583" y="35604"/>
                  </a:lnTo>
                  <a:cubicBezTo>
                    <a:pt x="89583" y="35604"/>
                    <a:pt x="89583" y="35604"/>
                    <a:pt x="89583" y="35604"/>
                  </a:cubicBezTo>
                  <a:cubicBezTo>
                    <a:pt x="67315" y="45931"/>
                    <a:pt x="45303" y="56941"/>
                    <a:pt x="23377" y="67951"/>
                  </a:cubicBezTo>
                  <a:lnTo>
                    <a:pt x="0" y="79644"/>
                  </a:lnTo>
                  <a:cubicBezTo>
                    <a:pt x="0" y="79644"/>
                    <a:pt x="0" y="79985"/>
                    <a:pt x="171" y="79900"/>
                  </a:cubicBezTo>
                  <a:close/>
                </a:path>
              </a:pathLst>
            </a:custGeom>
            <a:grpFill/>
            <a:ln w="8532" cap="flat">
              <a:noFill/>
              <a:prstDash val="solid"/>
              <a:miter/>
            </a:ln>
          </p:spPr>
          <p:txBody>
            <a:bodyPr rtlCol="0" anchor="ctr"/>
            <a:lstStyle/>
            <a:p>
              <a:endParaRPr lang="en-US"/>
            </a:p>
          </p:txBody>
        </p:sp>
        <p:sp>
          <p:nvSpPr>
            <p:cNvPr id="1621" name="Freeform 1620">
              <a:extLst>
                <a:ext uri="{FF2B5EF4-FFF2-40B4-BE49-F238E27FC236}">
                  <a16:creationId xmlns:a16="http://schemas.microsoft.com/office/drawing/2014/main" id="{AFB45D07-84BB-4DB7-0379-2393B60544E5}"/>
                </a:ext>
              </a:extLst>
            </p:cNvPr>
            <p:cNvSpPr/>
            <p:nvPr/>
          </p:nvSpPr>
          <p:spPr>
            <a:xfrm>
              <a:off x="8214137" y="3568303"/>
              <a:ext cx="181981" cy="92971"/>
            </a:xfrm>
            <a:custGeom>
              <a:avLst/>
              <a:gdLst>
                <a:gd name="connsiteX0" fmla="*/ 88901 w 181981"/>
                <a:gd name="connsiteY0" fmla="*/ 42005 h 92971"/>
                <a:gd name="connsiteX1" fmla="*/ 88901 w 181981"/>
                <a:gd name="connsiteY1" fmla="*/ 42005 h 92971"/>
                <a:gd name="connsiteX2" fmla="*/ 88730 w 181981"/>
                <a:gd name="connsiteY2" fmla="*/ 42005 h 92971"/>
                <a:gd name="connsiteX3" fmla="*/ 88559 w 181981"/>
                <a:gd name="connsiteY3" fmla="*/ 42005 h 92971"/>
                <a:gd name="connsiteX4" fmla="*/ 88559 w 181981"/>
                <a:gd name="connsiteY4" fmla="*/ 42090 h 92971"/>
                <a:gd name="connsiteX5" fmla="*/ 23036 w 181981"/>
                <a:gd name="connsiteY5" fmla="*/ 79217 h 92971"/>
                <a:gd name="connsiteX6" fmla="*/ 0 w 181981"/>
                <a:gd name="connsiteY6" fmla="*/ 92702 h 92971"/>
                <a:gd name="connsiteX7" fmla="*/ 171 w 181981"/>
                <a:gd name="connsiteY7" fmla="*/ 92958 h 92971"/>
                <a:gd name="connsiteX8" fmla="*/ 24230 w 181981"/>
                <a:gd name="connsiteY8" fmla="*/ 81009 h 92971"/>
                <a:gd name="connsiteX9" fmla="*/ 92058 w 181981"/>
                <a:gd name="connsiteY9" fmla="*/ 48492 h 92971"/>
                <a:gd name="connsiteX10" fmla="*/ 92058 w 181981"/>
                <a:gd name="connsiteY10" fmla="*/ 48492 h 92971"/>
                <a:gd name="connsiteX11" fmla="*/ 92058 w 181981"/>
                <a:gd name="connsiteY11" fmla="*/ 48492 h 92971"/>
                <a:gd name="connsiteX12" fmla="*/ 92058 w 181981"/>
                <a:gd name="connsiteY12" fmla="*/ 48492 h 92971"/>
                <a:gd name="connsiteX13" fmla="*/ 92058 w 181981"/>
                <a:gd name="connsiteY13" fmla="*/ 48492 h 92971"/>
                <a:gd name="connsiteX14" fmla="*/ 158178 w 181981"/>
                <a:gd name="connsiteY14" fmla="*/ 12731 h 92971"/>
                <a:gd name="connsiteX15" fmla="*/ 181982 w 181981"/>
                <a:gd name="connsiteY15" fmla="*/ 270 h 92971"/>
                <a:gd name="connsiteX16" fmla="*/ 181811 w 181981"/>
                <a:gd name="connsiteY16" fmla="*/ 14 h 92971"/>
                <a:gd name="connsiteX17" fmla="*/ 157325 w 181981"/>
                <a:gd name="connsiteY17" fmla="*/ 10768 h 92971"/>
                <a:gd name="connsiteX18" fmla="*/ 88730 w 181981"/>
                <a:gd name="connsiteY18" fmla="*/ 42005 h 92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1981" h="92971">
                  <a:moveTo>
                    <a:pt x="88901" y="42005"/>
                  </a:moveTo>
                  <a:lnTo>
                    <a:pt x="88901" y="42005"/>
                  </a:lnTo>
                  <a:cubicBezTo>
                    <a:pt x="88901" y="42005"/>
                    <a:pt x="88730" y="42005"/>
                    <a:pt x="88730" y="42005"/>
                  </a:cubicBezTo>
                  <a:lnTo>
                    <a:pt x="88559" y="42005"/>
                  </a:lnTo>
                  <a:cubicBezTo>
                    <a:pt x="88559" y="42005"/>
                    <a:pt x="88559" y="42090"/>
                    <a:pt x="88559" y="42090"/>
                  </a:cubicBezTo>
                  <a:cubicBezTo>
                    <a:pt x="66462" y="53954"/>
                    <a:pt x="44706" y="66585"/>
                    <a:pt x="23036" y="79217"/>
                  </a:cubicBezTo>
                  <a:lnTo>
                    <a:pt x="0" y="92702"/>
                  </a:lnTo>
                  <a:cubicBezTo>
                    <a:pt x="0" y="92702"/>
                    <a:pt x="0" y="93043"/>
                    <a:pt x="171" y="92958"/>
                  </a:cubicBezTo>
                  <a:lnTo>
                    <a:pt x="24230" y="81009"/>
                  </a:lnTo>
                  <a:cubicBezTo>
                    <a:pt x="46839" y="70170"/>
                    <a:pt x="69448" y="59331"/>
                    <a:pt x="92058" y="48492"/>
                  </a:cubicBezTo>
                  <a:lnTo>
                    <a:pt x="92058" y="48492"/>
                  </a:lnTo>
                  <a:cubicBezTo>
                    <a:pt x="92058" y="48492"/>
                    <a:pt x="92058" y="48492"/>
                    <a:pt x="92058" y="48492"/>
                  </a:cubicBezTo>
                  <a:lnTo>
                    <a:pt x="92058" y="48492"/>
                  </a:lnTo>
                  <a:cubicBezTo>
                    <a:pt x="92058" y="48492"/>
                    <a:pt x="92058" y="48492"/>
                    <a:pt x="92058" y="48492"/>
                  </a:cubicBezTo>
                  <a:cubicBezTo>
                    <a:pt x="114069" y="36543"/>
                    <a:pt x="136167" y="24594"/>
                    <a:pt x="158178" y="12731"/>
                  </a:cubicBezTo>
                  <a:lnTo>
                    <a:pt x="181982" y="270"/>
                  </a:lnTo>
                  <a:cubicBezTo>
                    <a:pt x="181982" y="270"/>
                    <a:pt x="181982" y="-72"/>
                    <a:pt x="181811" y="14"/>
                  </a:cubicBezTo>
                  <a:lnTo>
                    <a:pt x="157325" y="10768"/>
                  </a:lnTo>
                  <a:cubicBezTo>
                    <a:pt x="134375" y="20839"/>
                    <a:pt x="111424" y="31080"/>
                    <a:pt x="88730" y="42005"/>
                  </a:cubicBezTo>
                  <a:close/>
                </a:path>
              </a:pathLst>
            </a:custGeom>
            <a:grpFill/>
            <a:ln w="8532" cap="flat">
              <a:noFill/>
              <a:prstDash val="solid"/>
              <a:miter/>
            </a:ln>
          </p:spPr>
          <p:txBody>
            <a:bodyPr rtlCol="0" anchor="ctr"/>
            <a:lstStyle/>
            <a:p>
              <a:endParaRPr lang="en-US"/>
            </a:p>
          </p:txBody>
        </p:sp>
        <p:sp>
          <p:nvSpPr>
            <p:cNvPr id="1622" name="Freeform 1621">
              <a:extLst>
                <a:ext uri="{FF2B5EF4-FFF2-40B4-BE49-F238E27FC236}">
                  <a16:creationId xmlns:a16="http://schemas.microsoft.com/office/drawing/2014/main" id="{EC11DE47-95D2-171E-D834-2DCEA6EEA291}"/>
                </a:ext>
              </a:extLst>
            </p:cNvPr>
            <p:cNvSpPr/>
            <p:nvPr/>
          </p:nvSpPr>
          <p:spPr>
            <a:xfrm>
              <a:off x="8053314" y="3633339"/>
              <a:ext cx="202031" cy="114309"/>
            </a:xfrm>
            <a:custGeom>
              <a:avLst/>
              <a:gdLst>
                <a:gd name="connsiteX0" fmla="*/ 171 w 202031"/>
                <a:gd name="connsiteY0" fmla="*/ 114039 h 114309"/>
                <a:gd name="connsiteX1" fmla="*/ 341 w 202031"/>
                <a:gd name="connsiteY1" fmla="*/ 114295 h 114309"/>
                <a:gd name="connsiteX2" fmla="*/ 27302 w 202031"/>
                <a:gd name="connsiteY2" fmla="*/ 100128 h 114309"/>
                <a:gd name="connsiteX3" fmla="*/ 102893 w 202031"/>
                <a:gd name="connsiteY3" fmla="*/ 60355 h 114309"/>
                <a:gd name="connsiteX4" fmla="*/ 102893 w 202031"/>
                <a:gd name="connsiteY4" fmla="*/ 60355 h 114309"/>
                <a:gd name="connsiteX5" fmla="*/ 102893 w 202031"/>
                <a:gd name="connsiteY5" fmla="*/ 60355 h 114309"/>
                <a:gd name="connsiteX6" fmla="*/ 102893 w 202031"/>
                <a:gd name="connsiteY6" fmla="*/ 60355 h 114309"/>
                <a:gd name="connsiteX7" fmla="*/ 102893 w 202031"/>
                <a:gd name="connsiteY7" fmla="*/ 60355 h 114309"/>
                <a:gd name="connsiteX8" fmla="*/ 175924 w 202031"/>
                <a:gd name="connsiteY8" fmla="*/ 16059 h 114309"/>
                <a:gd name="connsiteX9" fmla="*/ 202031 w 202031"/>
                <a:gd name="connsiteY9" fmla="*/ 270 h 114309"/>
                <a:gd name="connsiteX10" fmla="*/ 201860 w 202031"/>
                <a:gd name="connsiteY10" fmla="*/ 14 h 114309"/>
                <a:gd name="connsiteX11" fmla="*/ 174986 w 202031"/>
                <a:gd name="connsiteY11" fmla="*/ 14096 h 114309"/>
                <a:gd name="connsiteX12" fmla="*/ 99394 w 202031"/>
                <a:gd name="connsiteY12" fmla="*/ 53869 h 114309"/>
                <a:gd name="connsiteX13" fmla="*/ 99394 w 202031"/>
                <a:gd name="connsiteY13" fmla="*/ 53869 h 114309"/>
                <a:gd name="connsiteX14" fmla="*/ 99224 w 202031"/>
                <a:gd name="connsiteY14" fmla="*/ 53954 h 114309"/>
                <a:gd name="connsiteX15" fmla="*/ 99053 w 202031"/>
                <a:gd name="connsiteY15" fmla="*/ 54039 h 114309"/>
                <a:gd name="connsiteX16" fmla="*/ 99053 w 202031"/>
                <a:gd name="connsiteY16" fmla="*/ 54039 h 114309"/>
                <a:gd name="connsiteX17" fmla="*/ 25936 w 202031"/>
                <a:gd name="connsiteY17" fmla="*/ 98335 h 114309"/>
                <a:gd name="connsiteX18" fmla="*/ 0 w 202031"/>
                <a:gd name="connsiteY18" fmla="*/ 114039 h 11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2031" h="114309">
                  <a:moveTo>
                    <a:pt x="171" y="114039"/>
                  </a:moveTo>
                  <a:cubicBezTo>
                    <a:pt x="171" y="114039"/>
                    <a:pt x="171" y="114381"/>
                    <a:pt x="341" y="114295"/>
                  </a:cubicBezTo>
                  <a:lnTo>
                    <a:pt x="27302" y="100128"/>
                  </a:lnTo>
                  <a:cubicBezTo>
                    <a:pt x="52555" y="86984"/>
                    <a:pt x="77809" y="73926"/>
                    <a:pt x="102893" y="60355"/>
                  </a:cubicBezTo>
                  <a:cubicBezTo>
                    <a:pt x="102893" y="60355"/>
                    <a:pt x="102893" y="60355"/>
                    <a:pt x="102893" y="60355"/>
                  </a:cubicBezTo>
                  <a:cubicBezTo>
                    <a:pt x="102893" y="60355"/>
                    <a:pt x="102893" y="60355"/>
                    <a:pt x="102893" y="60355"/>
                  </a:cubicBezTo>
                  <a:cubicBezTo>
                    <a:pt x="102893" y="60355"/>
                    <a:pt x="102893" y="60355"/>
                    <a:pt x="102893" y="60355"/>
                  </a:cubicBezTo>
                  <a:cubicBezTo>
                    <a:pt x="102893" y="60355"/>
                    <a:pt x="102893" y="60355"/>
                    <a:pt x="102893" y="60355"/>
                  </a:cubicBezTo>
                  <a:cubicBezTo>
                    <a:pt x="127379" y="45846"/>
                    <a:pt x="151609" y="30910"/>
                    <a:pt x="175924" y="16059"/>
                  </a:cubicBezTo>
                  <a:lnTo>
                    <a:pt x="202031" y="270"/>
                  </a:lnTo>
                  <a:cubicBezTo>
                    <a:pt x="202031" y="270"/>
                    <a:pt x="202031" y="-72"/>
                    <a:pt x="201860" y="14"/>
                  </a:cubicBezTo>
                  <a:lnTo>
                    <a:pt x="174986" y="14096"/>
                  </a:lnTo>
                  <a:cubicBezTo>
                    <a:pt x="149732" y="27240"/>
                    <a:pt x="124393" y="40384"/>
                    <a:pt x="99394" y="53869"/>
                  </a:cubicBezTo>
                  <a:cubicBezTo>
                    <a:pt x="99394" y="53869"/>
                    <a:pt x="99394" y="53869"/>
                    <a:pt x="99394" y="53869"/>
                  </a:cubicBezTo>
                  <a:cubicBezTo>
                    <a:pt x="99394" y="53869"/>
                    <a:pt x="99309" y="53869"/>
                    <a:pt x="99224" y="53954"/>
                  </a:cubicBezTo>
                  <a:cubicBezTo>
                    <a:pt x="99224" y="53954"/>
                    <a:pt x="99139" y="53954"/>
                    <a:pt x="99053" y="54039"/>
                  </a:cubicBezTo>
                  <a:cubicBezTo>
                    <a:pt x="99053" y="54039"/>
                    <a:pt x="99053" y="54039"/>
                    <a:pt x="99053" y="54039"/>
                  </a:cubicBezTo>
                  <a:cubicBezTo>
                    <a:pt x="74567" y="68549"/>
                    <a:pt x="50252" y="83484"/>
                    <a:pt x="25936" y="98335"/>
                  </a:cubicBezTo>
                  <a:lnTo>
                    <a:pt x="0" y="114039"/>
                  </a:lnTo>
                  <a:close/>
                </a:path>
              </a:pathLst>
            </a:custGeom>
            <a:grpFill/>
            <a:ln w="8532" cap="flat">
              <a:noFill/>
              <a:prstDash val="solid"/>
              <a:miter/>
            </a:ln>
          </p:spPr>
          <p:txBody>
            <a:bodyPr rtlCol="0" anchor="ctr"/>
            <a:lstStyle/>
            <a:p>
              <a:endParaRPr lang="en-US"/>
            </a:p>
          </p:txBody>
        </p:sp>
        <p:sp>
          <p:nvSpPr>
            <p:cNvPr id="1623" name="Freeform 1622">
              <a:extLst>
                <a:ext uri="{FF2B5EF4-FFF2-40B4-BE49-F238E27FC236}">
                  <a16:creationId xmlns:a16="http://schemas.microsoft.com/office/drawing/2014/main" id="{F3B23EAD-E6AE-531F-851C-ADE36E44D925}"/>
                </a:ext>
              </a:extLst>
            </p:cNvPr>
            <p:cNvSpPr/>
            <p:nvPr/>
          </p:nvSpPr>
          <p:spPr>
            <a:xfrm>
              <a:off x="8037701" y="3684718"/>
              <a:ext cx="154680" cy="73939"/>
            </a:xfrm>
            <a:custGeom>
              <a:avLst/>
              <a:gdLst>
                <a:gd name="connsiteX0" fmla="*/ 154680 w 154680"/>
                <a:gd name="connsiteY0" fmla="*/ 14 h 73939"/>
                <a:gd name="connsiteX1" fmla="*/ 134034 w 154680"/>
                <a:gd name="connsiteY1" fmla="*/ 8805 h 73939"/>
                <a:gd name="connsiteX2" fmla="*/ 75933 w 154680"/>
                <a:gd name="connsiteY2" fmla="*/ 33641 h 73939"/>
                <a:gd name="connsiteX3" fmla="*/ 75933 w 154680"/>
                <a:gd name="connsiteY3" fmla="*/ 33641 h 73939"/>
                <a:gd name="connsiteX4" fmla="*/ 75762 w 154680"/>
                <a:gd name="connsiteY4" fmla="*/ 33641 h 73939"/>
                <a:gd name="connsiteX5" fmla="*/ 75591 w 154680"/>
                <a:gd name="connsiteY5" fmla="*/ 33641 h 73939"/>
                <a:gd name="connsiteX6" fmla="*/ 75591 w 154680"/>
                <a:gd name="connsiteY6" fmla="*/ 33641 h 73939"/>
                <a:gd name="connsiteX7" fmla="*/ 19794 w 154680"/>
                <a:gd name="connsiteY7" fmla="*/ 63172 h 73939"/>
                <a:gd name="connsiteX8" fmla="*/ 0 w 154680"/>
                <a:gd name="connsiteY8" fmla="*/ 73669 h 73939"/>
                <a:gd name="connsiteX9" fmla="*/ 171 w 154680"/>
                <a:gd name="connsiteY9" fmla="*/ 73925 h 73939"/>
                <a:gd name="connsiteX10" fmla="*/ 20903 w 154680"/>
                <a:gd name="connsiteY10" fmla="*/ 65049 h 73939"/>
                <a:gd name="connsiteX11" fmla="*/ 78918 w 154680"/>
                <a:gd name="connsiteY11" fmla="*/ 40213 h 73939"/>
                <a:gd name="connsiteX12" fmla="*/ 78918 w 154680"/>
                <a:gd name="connsiteY12" fmla="*/ 40213 h 73939"/>
                <a:gd name="connsiteX13" fmla="*/ 78918 w 154680"/>
                <a:gd name="connsiteY13" fmla="*/ 40213 h 73939"/>
                <a:gd name="connsiteX14" fmla="*/ 78918 w 154680"/>
                <a:gd name="connsiteY14" fmla="*/ 40213 h 73939"/>
                <a:gd name="connsiteX15" fmla="*/ 78918 w 154680"/>
                <a:gd name="connsiteY15" fmla="*/ 40213 h 73939"/>
                <a:gd name="connsiteX16" fmla="*/ 134716 w 154680"/>
                <a:gd name="connsiteY16" fmla="*/ 10768 h 73939"/>
                <a:gd name="connsiteX17" fmla="*/ 154680 w 154680"/>
                <a:gd name="connsiteY17" fmla="*/ 270 h 73939"/>
                <a:gd name="connsiteX18" fmla="*/ 154509 w 154680"/>
                <a:gd name="connsiteY18" fmla="*/ 14 h 73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4680" h="73939">
                  <a:moveTo>
                    <a:pt x="154680" y="14"/>
                  </a:moveTo>
                  <a:lnTo>
                    <a:pt x="134034" y="8805"/>
                  </a:lnTo>
                  <a:cubicBezTo>
                    <a:pt x="114666" y="16998"/>
                    <a:pt x="95214" y="25106"/>
                    <a:pt x="75933" y="33641"/>
                  </a:cubicBezTo>
                  <a:cubicBezTo>
                    <a:pt x="75933" y="33641"/>
                    <a:pt x="75933" y="33641"/>
                    <a:pt x="75933" y="33641"/>
                  </a:cubicBezTo>
                  <a:cubicBezTo>
                    <a:pt x="75933" y="33641"/>
                    <a:pt x="75847" y="33641"/>
                    <a:pt x="75762" y="33641"/>
                  </a:cubicBezTo>
                  <a:cubicBezTo>
                    <a:pt x="75762" y="33641"/>
                    <a:pt x="75676" y="33641"/>
                    <a:pt x="75591" y="33641"/>
                  </a:cubicBezTo>
                  <a:cubicBezTo>
                    <a:pt x="75591" y="33641"/>
                    <a:pt x="75591" y="33641"/>
                    <a:pt x="75591" y="33641"/>
                  </a:cubicBezTo>
                  <a:cubicBezTo>
                    <a:pt x="56822" y="43200"/>
                    <a:pt x="38307" y="53271"/>
                    <a:pt x="19794" y="63172"/>
                  </a:cubicBezTo>
                  <a:lnTo>
                    <a:pt x="0" y="73669"/>
                  </a:lnTo>
                  <a:cubicBezTo>
                    <a:pt x="0" y="73669"/>
                    <a:pt x="0" y="74011"/>
                    <a:pt x="171" y="73925"/>
                  </a:cubicBezTo>
                  <a:lnTo>
                    <a:pt x="20903" y="65049"/>
                  </a:lnTo>
                  <a:cubicBezTo>
                    <a:pt x="40270" y="56856"/>
                    <a:pt x="59722" y="48748"/>
                    <a:pt x="78918" y="40213"/>
                  </a:cubicBezTo>
                  <a:cubicBezTo>
                    <a:pt x="78918" y="40213"/>
                    <a:pt x="78918" y="40213"/>
                    <a:pt x="78918" y="40213"/>
                  </a:cubicBezTo>
                  <a:cubicBezTo>
                    <a:pt x="78918" y="40213"/>
                    <a:pt x="78918" y="40213"/>
                    <a:pt x="78918" y="40213"/>
                  </a:cubicBezTo>
                  <a:cubicBezTo>
                    <a:pt x="78918" y="40213"/>
                    <a:pt x="78918" y="40213"/>
                    <a:pt x="78918" y="40213"/>
                  </a:cubicBezTo>
                  <a:cubicBezTo>
                    <a:pt x="78918" y="40213"/>
                    <a:pt x="78918" y="40213"/>
                    <a:pt x="78918" y="40213"/>
                  </a:cubicBezTo>
                  <a:cubicBezTo>
                    <a:pt x="97688" y="30654"/>
                    <a:pt x="116202" y="20668"/>
                    <a:pt x="134716" y="10768"/>
                  </a:cubicBezTo>
                  <a:lnTo>
                    <a:pt x="154680" y="270"/>
                  </a:lnTo>
                  <a:cubicBezTo>
                    <a:pt x="154680" y="270"/>
                    <a:pt x="154680" y="-72"/>
                    <a:pt x="154509" y="14"/>
                  </a:cubicBezTo>
                  <a:close/>
                </a:path>
              </a:pathLst>
            </a:custGeom>
            <a:grpFill/>
            <a:ln w="8532" cap="flat">
              <a:noFill/>
              <a:prstDash val="solid"/>
              <a:miter/>
            </a:ln>
          </p:spPr>
          <p:txBody>
            <a:bodyPr rtlCol="0" anchor="ctr"/>
            <a:lstStyle/>
            <a:p>
              <a:endParaRPr lang="en-US"/>
            </a:p>
          </p:txBody>
        </p:sp>
        <p:sp>
          <p:nvSpPr>
            <p:cNvPr id="1624" name="Freeform 1623">
              <a:extLst>
                <a:ext uri="{FF2B5EF4-FFF2-40B4-BE49-F238E27FC236}">
                  <a16:creationId xmlns:a16="http://schemas.microsoft.com/office/drawing/2014/main" id="{BF6384B6-61CA-EEB5-BC29-AC14AE7652D8}"/>
                </a:ext>
              </a:extLst>
            </p:cNvPr>
            <p:cNvSpPr/>
            <p:nvPr/>
          </p:nvSpPr>
          <p:spPr>
            <a:xfrm>
              <a:off x="7783641" y="3563780"/>
              <a:ext cx="596950" cy="293202"/>
            </a:xfrm>
            <a:custGeom>
              <a:avLst/>
              <a:gdLst>
                <a:gd name="connsiteX0" fmla="*/ 412 w 596950"/>
                <a:gd name="connsiteY0" fmla="*/ 292930 h 293202"/>
                <a:gd name="connsiteX1" fmla="*/ 42644 w 596950"/>
                <a:gd name="connsiteY1" fmla="*/ 271763 h 293202"/>
                <a:gd name="connsiteX2" fmla="*/ 162088 w 596950"/>
                <a:gd name="connsiteY2" fmla="*/ 215263 h 293202"/>
                <a:gd name="connsiteX3" fmla="*/ 162088 w 596950"/>
                <a:gd name="connsiteY3" fmla="*/ 215263 h 293202"/>
                <a:gd name="connsiteX4" fmla="*/ 162173 w 596950"/>
                <a:gd name="connsiteY4" fmla="*/ 215263 h 293202"/>
                <a:gd name="connsiteX5" fmla="*/ 162259 w 596950"/>
                <a:gd name="connsiteY5" fmla="*/ 215263 h 293202"/>
                <a:gd name="connsiteX6" fmla="*/ 162259 w 596950"/>
                <a:gd name="connsiteY6" fmla="*/ 215263 h 293202"/>
                <a:gd name="connsiteX7" fmla="*/ 281362 w 596950"/>
                <a:gd name="connsiteY7" fmla="*/ 158079 h 293202"/>
                <a:gd name="connsiteX8" fmla="*/ 324361 w 596950"/>
                <a:gd name="connsiteY8" fmla="*/ 138620 h 293202"/>
                <a:gd name="connsiteX9" fmla="*/ 324276 w 596950"/>
                <a:gd name="connsiteY9" fmla="*/ 138363 h 293202"/>
                <a:gd name="connsiteX10" fmla="*/ 280764 w 596950"/>
                <a:gd name="connsiteY10" fmla="*/ 156031 h 293202"/>
                <a:gd name="connsiteX11" fmla="*/ 227356 w 596950"/>
                <a:gd name="connsiteY11" fmla="*/ 178477 h 293202"/>
                <a:gd name="connsiteX12" fmla="*/ 253634 w 596950"/>
                <a:gd name="connsiteY12" fmla="*/ 164395 h 293202"/>
                <a:gd name="connsiteX13" fmla="*/ 336989 w 596950"/>
                <a:gd name="connsiteY13" fmla="*/ 122745 h 293202"/>
                <a:gd name="connsiteX14" fmla="*/ 336989 w 596950"/>
                <a:gd name="connsiteY14" fmla="*/ 122745 h 293202"/>
                <a:gd name="connsiteX15" fmla="*/ 336989 w 596950"/>
                <a:gd name="connsiteY15" fmla="*/ 122745 h 293202"/>
                <a:gd name="connsiteX16" fmla="*/ 336989 w 596950"/>
                <a:gd name="connsiteY16" fmla="*/ 122745 h 293202"/>
                <a:gd name="connsiteX17" fmla="*/ 336989 w 596950"/>
                <a:gd name="connsiteY17" fmla="*/ 122745 h 293202"/>
                <a:gd name="connsiteX18" fmla="*/ 419746 w 596950"/>
                <a:gd name="connsiteY18" fmla="*/ 80071 h 293202"/>
                <a:gd name="connsiteX19" fmla="*/ 448071 w 596950"/>
                <a:gd name="connsiteY19" fmla="*/ 66500 h 293202"/>
                <a:gd name="connsiteX20" fmla="*/ 463599 w 596950"/>
                <a:gd name="connsiteY20" fmla="*/ 60355 h 293202"/>
                <a:gd name="connsiteX21" fmla="*/ 521359 w 596950"/>
                <a:gd name="connsiteY21" fmla="*/ 37567 h 293202"/>
                <a:gd name="connsiteX22" fmla="*/ 521359 w 596950"/>
                <a:gd name="connsiteY22" fmla="*/ 37567 h 293202"/>
                <a:gd name="connsiteX23" fmla="*/ 521359 w 596950"/>
                <a:gd name="connsiteY23" fmla="*/ 37567 h 293202"/>
                <a:gd name="connsiteX24" fmla="*/ 521359 w 596950"/>
                <a:gd name="connsiteY24" fmla="*/ 37567 h 293202"/>
                <a:gd name="connsiteX25" fmla="*/ 521359 w 596950"/>
                <a:gd name="connsiteY25" fmla="*/ 37567 h 293202"/>
                <a:gd name="connsiteX26" fmla="*/ 577071 w 596950"/>
                <a:gd name="connsiteY26" fmla="*/ 10085 h 293202"/>
                <a:gd name="connsiteX27" fmla="*/ 596950 w 596950"/>
                <a:gd name="connsiteY27" fmla="*/ 270 h 293202"/>
                <a:gd name="connsiteX28" fmla="*/ 596865 w 596950"/>
                <a:gd name="connsiteY28" fmla="*/ 14 h 293202"/>
                <a:gd name="connsiteX29" fmla="*/ 576389 w 596950"/>
                <a:gd name="connsiteY29" fmla="*/ 8122 h 293202"/>
                <a:gd name="connsiteX30" fmla="*/ 518544 w 596950"/>
                <a:gd name="connsiteY30" fmla="*/ 30910 h 293202"/>
                <a:gd name="connsiteX31" fmla="*/ 518544 w 596950"/>
                <a:gd name="connsiteY31" fmla="*/ 30910 h 293202"/>
                <a:gd name="connsiteX32" fmla="*/ 518373 w 596950"/>
                <a:gd name="connsiteY32" fmla="*/ 30910 h 293202"/>
                <a:gd name="connsiteX33" fmla="*/ 518202 w 596950"/>
                <a:gd name="connsiteY33" fmla="*/ 30910 h 293202"/>
                <a:gd name="connsiteX34" fmla="*/ 518202 w 596950"/>
                <a:gd name="connsiteY34" fmla="*/ 30910 h 293202"/>
                <a:gd name="connsiteX35" fmla="*/ 462490 w 596950"/>
                <a:gd name="connsiteY35" fmla="*/ 58392 h 293202"/>
                <a:gd name="connsiteX36" fmla="*/ 442867 w 596950"/>
                <a:gd name="connsiteY36" fmla="*/ 68036 h 293202"/>
                <a:gd name="connsiteX37" fmla="*/ 418808 w 596950"/>
                <a:gd name="connsiteY37" fmla="*/ 77937 h 293202"/>
                <a:gd name="connsiteX38" fmla="*/ 333576 w 596950"/>
                <a:gd name="connsiteY38" fmla="*/ 116088 h 293202"/>
                <a:gd name="connsiteX39" fmla="*/ 333576 w 596950"/>
                <a:gd name="connsiteY39" fmla="*/ 116088 h 293202"/>
                <a:gd name="connsiteX40" fmla="*/ 333405 w 596950"/>
                <a:gd name="connsiteY40" fmla="*/ 116173 h 293202"/>
                <a:gd name="connsiteX41" fmla="*/ 333235 w 596950"/>
                <a:gd name="connsiteY41" fmla="*/ 116173 h 293202"/>
                <a:gd name="connsiteX42" fmla="*/ 333235 w 596950"/>
                <a:gd name="connsiteY42" fmla="*/ 116258 h 293202"/>
                <a:gd name="connsiteX43" fmla="*/ 252098 w 596950"/>
                <a:gd name="connsiteY43" fmla="*/ 162602 h 293202"/>
                <a:gd name="connsiteX44" fmla="*/ 223858 w 596950"/>
                <a:gd name="connsiteY44" fmla="*/ 179843 h 293202"/>
                <a:gd name="connsiteX45" fmla="*/ 223858 w 596950"/>
                <a:gd name="connsiteY45" fmla="*/ 179843 h 293202"/>
                <a:gd name="connsiteX46" fmla="*/ 159017 w 596950"/>
                <a:gd name="connsiteY46" fmla="*/ 208605 h 293202"/>
                <a:gd name="connsiteX47" fmla="*/ 159017 w 596950"/>
                <a:gd name="connsiteY47" fmla="*/ 208605 h 293202"/>
                <a:gd name="connsiteX48" fmla="*/ 158761 w 596950"/>
                <a:gd name="connsiteY48" fmla="*/ 208776 h 293202"/>
                <a:gd name="connsiteX49" fmla="*/ 158505 w 596950"/>
                <a:gd name="connsiteY49" fmla="*/ 208947 h 293202"/>
                <a:gd name="connsiteX50" fmla="*/ 158505 w 596950"/>
                <a:gd name="connsiteY50" fmla="*/ 208947 h 293202"/>
                <a:gd name="connsiteX51" fmla="*/ 41193 w 596950"/>
                <a:gd name="connsiteY51" fmla="*/ 270227 h 293202"/>
                <a:gd name="connsiteX52" fmla="*/ 71 w 596950"/>
                <a:gd name="connsiteY52" fmla="*/ 292930 h 293202"/>
                <a:gd name="connsiteX53" fmla="*/ 241 w 596950"/>
                <a:gd name="connsiteY53" fmla="*/ 293186 h 293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96950" h="293202">
                  <a:moveTo>
                    <a:pt x="412" y="292930"/>
                  </a:moveTo>
                  <a:cubicBezTo>
                    <a:pt x="14404" y="285846"/>
                    <a:pt x="28481" y="278762"/>
                    <a:pt x="42644" y="271763"/>
                  </a:cubicBezTo>
                  <a:cubicBezTo>
                    <a:pt x="82146" y="252304"/>
                    <a:pt x="122075" y="233698"/>
                    <a:pt x="162088" y="215263"/>
                  </a:cubicBezTo>
                  <a:lnTo>
                    <a:pt x="162088" y="215263"/>
                  </a:lnTo>
                  <a:cubicBezTo>
                    <a:pt x="162088" y="215263"/>
                    <a:pt x="162173" y="215263"/>
                    <a:pt x="162173" y="215263"/>
                  </a:cubicBezTo>
                  <a:lnTo>
                    <a:pt x="162259" y="215263"/>
                  </a:lnTo>
                  <a:cubicBezTo>
                    <a:pt x="162259" y="215263"/>
                    <a:pt x="162259" y="215263"/>
                    <a:pt x="162259" y="215263"/>
                  </a:cubicBezTo>
                  <a:cubicBezTo>
                    <a:pt x="201761" y="195803"/>
                    <a:pt x="241348" y="176514"/>
                    <a:pt x="281362" y="158079"/>
                  </a:cubicBezTo>
                  <a:cubicBezTo>
                    <a:pt x="295695" y="151507"/>
                    <a:pt x="310028" y="145021"/>
                    <a:pt x="324361" y="138620"/>
                  </a:cubicBezTo>
                  <a:cubicBezTo>
                    <a:pt x="324532" y="138620"/>
                    <a:pt x="324361" y="138278"/>
                    <a:pt x="324276" y="138363"/>
                  </a:cubicBezTo>
                  <a:cubicBezTo>
                    <a:pt x="309773" y="144167"/>
                    <a:pt x="295268" y="150056"/>
                    <a:pt x="280764" y="156031"/>
                  </a:cubicBezTo>
                  <a:cubicBezTo>
                    <a:pt x="262933" y="163371"/>
                    <a:pt x="245102" y="170881"/>
                    <a:pt x="227356" y="178477"/>
                  </a:cubicBezTo>
                  <a:cubicBezTo>
                    <a:pt x="236058" y="173698"/>
                    <a:pt x="244846" y="169004"/>
                    <a:pt x="253634" y="164395"/>
                  </a:cubicBezTo>
                  <a:cubicBezTo>
                    <a:pt x="281191" y="149971"/>
                    <a:pt x="309090" y="136315"/>
                    <a:pt x="336989" y="122745"/>
                  </a:cubicBezTo>
                  <a:lnTo>
                    <a:pt x="336989" y="122745"/>
                  </a:lnTo>
                  <a:cubicBezTo>
                    <a:pt x="336989" y="122745"/>
                    <a:pt x="336989" y="122745"/>
                    <a:pt x="336989" y="122745"/>
                  </a:cubicBezTo>
                  <a:lnTo>
                    <a:pt x="336989" y="122745"/>
                  </a:lnTo>
                  <a:cubicBezTo>
                    <a:pt x="336989" y="122745"/>
                    <a:pt x="336989" y="122745"/>
                    <a:pt x="336989" y="122745"/>
                  </a:cubicBezTo>
                  <a:cubicBezTo>
                    <a:pt x="364375" y="108235"/>
                    <a:pt x="391933" y="93812"/>
                    <a:pt x="419746" y="80071"/>
                  </a:cubicBezTo>
                  <a:cubicBezTo>
                    <a:pt x="429131" y="75462"/>
                    <a:pt x="438601" y="70938"/>
                    <a:pt x="448071" y="66500"/>
                  </a:cubicBezTo>
                  <a:lnTo>
                    <a:pt x="463599" y="60355"/>
                  </a:lnTo>
                  <a:cubicBezTo>
                    <a:pt x="482881" y="52844"/>
                    <a:pt x="502248" y="45504"/>
                    <a:pt x="521359" y="37567"/>
                  </a:cubicBezTo>
                  <a:cubicBezTo>
                    <a:pt x="521359" y="37567"/>
                    <a:pt x="521359" y="37567"/>
                    <a:pt x="521359" y="37567"/>
                  </a:cubicBezTo>
                  <a:cubicBezTo>
                    <a:pt x="521359" y="37567"/>
                    <a:pt x="521359" y="37567"/>
                    <a:pt x="521359" y="37567"/>
                  </a:cubicBezTo>
                  <a:cubicBezTo>
                    <a:pt x="521359" y="37567"/>
                    <a:pt x="521359" y="37567"/>
                    <a:pt x="521359" y="37567"/>
                  </a:cubicBezTo>
                  <a:cubicBezTo>
                    <a:pt x="521359" y="37567"/>
                    <a:pt x="521359" y="37567"/>
                    <a:pt x="521359" y="37567"/>
                  </a:cubicBezTo>
                  <a:cubicBezTo>
                    <a:pt x="540044" y="28691"/>
                    <a:pt x="558557" y="19303"/>
                    <a:pt x="577071" y="10085"/>
                  </a:cubicBezTo>
                  <a:lnTo>
                    <a:pt x="596950" y="270"/>
                  </a:lnTo>
                  <a:cubicBezTo>
                    <a:pt x="596950" y="270"/>
                    <a:pt x="596950" y="-72"/>
                    <a:pt x="596865" y="14"/>
                  </a:cubicBezTo>
                  <a:lnTo>
                    <a:pt x="576389" y="8122"/>
                  </a:lnTo>
                  <a:cubicBezTo>
                    <a:pt x="557107" y="15632"/>
                    <a:pt x="537740" y="23058"/>
                    <a:pt x="518544" y="30910"/>
                  </a:cubicBezTo>
                  <a:cubicBezTo>
                    <a:pt x="518544" y="30910"/>
                    <a:pt x="518544" y="30910"/>
                    <a:pt x="518544" y="30910"/>
                  </a:cubicBezTo>
                  <a:cubicBezTo>
                    <a:pt x="518544" y="30910"/>
                    <a:pt x="518458" y="30910"/>
                    <a:pt x="518373" y="30910"/>
                  </a:cubicBezTo>
                  <a:cubicBezTo>
                    <a:pt x="518373" y="30910"/>
                    <a:pt x="518288" y="30910"/>
                    <a:pt x="518202" y="30910"/>
                  </a:cubicBezTo>
                  <a:cubicBezTo>
                    <a:pt x="518202" y="30910"/>
                    <a:pt x="518202" y="30910"/>
                    <a:pt x="518202" y="30910"/>
                  </a:cubicBezTo>
                  <a:cubicBezTo>
                    <a:pt x="499518" y="39786"/>
                    <a:pt x="481004" y="49175"/>
                    <a:pt x="462490" y="58392"/>
                  </a:cubicBezTo>
                  <a:lnTo>
                    <a:pt x="442867" y="68036"/>
                  </a:lnTo>
                  <a:cubicBezTo>
                    <a:pt x="434847" y="71280"/>
                    <a:pt x="426828" y="74608"/>
                    <a:pt x="418808" y="77937"/>
                  </a:cubicBezTo>
                  <a:cubicBezTo>
                    <a:pt x="390141" y="89971"/>
                    <a:pt x="361560" y="102432"/>
                    <a:pt x="333576" y="116088"/>
                  </a:cubicBezTo>
                  <a:lnTo>
                    <a:pt x="333576" y="116088"/>
                  </a:lnTo>
                  <a:cubicBezTo>
                    <a:pt x="333576" y="116088"/>
                    <a:pt x="333405" y="116173"/>
                    <a:pt x="333405" y="116173"/>
                  </a:cubicBezTo>
                  <a:lnTo>
                    <a:pt x="333235" y="116173"/>
                  </a:lnTo>
                  <a:cubicBezTo>
                    <a:pt x="333235" y="116173"/>
                    <a:pt x="333235" y="116258"/>
                    <a:pt x="333235" y="116258"/>
                  </a:cubicBezTo>
                  <a:cubicBezTo>
                    <a:pt x="305762" y="130853"/>
                    <a:pt x="278802" y="146472"/>
                    <a:pt x="252098" y="162602"/>
                  </a:cubicBezTo>
                  <a:cubicBezTo>
                    <a:pt x="242628" y="168321"/>
                    <a:pt x="233243" y="174039"/>
                    <a:pt x="223858" y="179843"/>
                  </a:cubicBezTo>
                  <a:cubicBezTo>
                    <a:pt x="223858" y="179843"/>
                    <a:pt x="223858" y="179843"/>
                    <a:pt x="223858" y="179843"/>
                  </a:cubicBezTo>
                  <a:cubicBezTo>
                    <a:pt x="202187" y="189146"/>
                    <a:pt x="180517" y="198705"/>
                    <a:pt x="159017" y="208605"/>
                  </a:cubicBezTo>
                  <a:lnTo>
                    <a:pt x="159017" y="208605"/>
                  </a:lnTo>
                  <a:cubicBezTo>
                    <a:pt x="159017" y="208605"/>
                    <a:pt x="158761" y="208776"/>
                    <a:pt x="158761" y="208776"/>
                  </a:cubicBezTo>
                  <a:lnTo>
                    <a:pt x="158505" y="208947"/>
                  </a:lnTo>
                  <a:lnTo>
                    <a:pt x="158505" y="208947"/>
                  </a:lnTo>
                  <a:cubicBezTo>
                    <a:pt x="118918" y="228491"/>
                    <a:pt x="79928" y="249060"/>
                    <a:pt x="41193" y="270227"/>
                  </a:cubicBezTo>
                  <a:cubicBezTo>
                    <a:pt x="27458" y="277738"/>
                    <a:pt x="13722" y="285248"/>
                    <a:pt x="71" y="292930"/>
                  </a:cubicBezTo>
                  <a:cubicBezTo>
                    <a:pt x="-100" y="293015"/>
                    <a:pt x="71" y="293271"/>
                    <a:pt x="241" y="293186"/>
                  </a:cubicBezTo>
                  <a:close/>
                </a:path>
              </a:pathLst>
            </a:custGeom>
            <a:grpFill/>
            <a:ln w="8532" cap="flat">
              <a:noFill/>
              <a:prstDash val="solid"/>
              <a:miter/>
            </a:ln>
          </p:spPr>
          <p:txBody>
            <a:bodyPr rtlCol="0" anchor="ctr"/>
            <a:lstStyle/>
            <a:p>
              <a:endParaRPr lang="en-US"/>
            </a:p>
          </p:txBody>
        </p:sp>
        <p:sp>
          <p:nvSpPr>
            <p:cNvPr id="1625" name="Freeform 1624">
              <a:extLst>
                <a:ext uri="{FF2B5EF4-FFF2-40B4-BE49-F238E27FC236}">
                  <a16:creationId xmlns:a16="http://schemas.microsoft.com/office/drawing/2014/main" id="{029C2C66-CC75-05BF-461A-27E8633089F6}"/>
                </a:ext>
              </a:extLst>
            </p:cNvPr>
            <p:cNvSpPr/>
            <p:nvPr/>
          </p:nvSpPr>
          <p:spPr>
            <a:xfrm>
              <a:off x="7849064" y="3722528"/>
              <a:ext cx="240167" cy="112260"/>
            </a:xfrm>
            <a:custGeom>
              <a:avLst/>
              <a:gdLst>
                <a:gd name="connsiteX0" fmla="*/ 240168 w 240167"/>
                <a:gd name="connsiteY0" fmla="*/ 270 h 112260"/>
                <a:gd name="connsiteX1" fmla="*/ 239997 w 240167"/>
                <a:gd name="connsiteY1" fmla="*/ 14 h 112260"/>
                <a:gd name="connsiteX2" fmla="*/ 208259 w 240167"/>
                <a:gd name="connsiteY2" fmla="*/ 13840 h 112260"/>
                <a:gd name="connsiteX3" fmla="*/ 118761 w 240167"/>
                <a:gd name="connsiteY3" fmla="*/ 52759 h 112260"/>
                <a:gd name="connsiteX4" fmla="*/ 118761 w 240167"/>
                <a:gd name="connsiteY4" fmla="*/ 52759 h 112260"/>
                <a:gd name="connsiteX5" fmla="*/ 118506 w 240167"/>
                <a:gd name="connsiteY5" fmla="*/ 52844 h 112260"/>
                <a:gd name="connsiteX6" fmla="*/ 118250 w 240167"/>
                <a:gd name="connsiteY6" fmla="*/ 52930 h 112260"/>
                <a:gd name="connsiteX7" fmla="*/ 118250 w 240167"/>
                <a:gd name="connsiteY7" fmla="*/ 52930 h 112260"/>
                <a:gd name="connsiteX8" fmla="*/ 30970 w 240167"/>
                <a:gd name="connsiteY8" fmla="*/ 96543 h 112260"/>
                <a:gd name="connsiteX9" fmla="*/ 0 w 240167"/>
                <a:gd name="connsiteY9" fmla="*/ 111991 h 112260"/>
                <a:gd name="connsiteX10" fmla="*/ 171 w 240167"/>
                <a:gd name="connsiteY10" fmla="*/ 112247 h 112260"/>
                <a:gd name="connsiteX11" fmla="*/ 32165 w 240167"/>
                <a:gd name="connsiteY11" fmla="*/ 98335 h 112260"/>
                <a:gd name="connsiteX12" fmla="*/ 121662 w 240167"/>
                <a:gd name="connsiteY12" fmla="*/ 59416 h 112260"/>
                <a:gd name="connsiteX13" fmla="*/ 121662 w 240167"/>
                <a:gd name="connsiteY13" fmla="*/ 59416 h 112260"/>
                <a:gd name="connsiteX14" fmla="*/ 121662 w 240167"/>
                <a:gd name="connsiteY14" fmla="*/ 59416 h 112260"/>
                <a:gd name="connsiteX15" fmla="*/ 121662 w 240167"/>
                <a:gd name="connsiteY15" fmla="*/ 59416 h 112260"/>
                <a:gd name="connsiteX16" fmla="*/ 121662 w 240167"/>
                <a:gd name="connsiteY16" fmla="*/ 59416 h 112260"/>
                <a:gd name="connsiteX17" fmla="*/ 208942 w 240167"/>
                <a:gd name="connsiteY17" fmla="*/ 15803 h 112260"/>
                <a:gd name="connsiteX18" fmla="*/ 240083 w 240167"/>
                <a:gd name="connsiteY18" fmla="*/ 184 h 112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0167" h="112260">
                  <a:moveTo>
                    <a:pt x="240168" y="270"/>
                  </a:moveTo>
                  <a:cubicBezTo>
                    <a:pt x="240168" y="270"/>
                    <a:pt x="240168" y="-72"/>
                    <a:pt x="239997" y="14"/>
                  </a:cubicBezTo>
                  <a:lnTo>
                    <a:pt x="208259" y="13840"/>
                  </a:lnTo>
                  <a:cubicBezTo>
                    <a:pt x="178398" y="26728"/>
                    <a:pt x="148452" y="39530"/>
                    <a:pt x="118761" y="52759"/>
                  </a:cubicBezTo>
                  <a:cubicBezTo>
                    <a:pt x="118761" y="52759"/>
                    <a:pt x="118761" y="52759"/>
                    <a:pt x="118761" y="52759"/>
                  </a:cubicBezTo>
                  <a:cubicBezTo>
                    <a:pt x="118761" y="52759"/>
                    <a:pt x="118591" y="52759"/>
                    <a:pt x="118506" y="52844"/>
                  </a:cubicBezTo>
                  <a:cubicBezTo>
                    <a:pt x="118506" y="52844"/>
                    <a:pt x="118335" y="52844"/>
                    <a:pt x="118250" y="52930"/>
                  </a:cubicBezTo>
                  <a:lnTo>
                    <a:pt x="118250" y="52930"/>
                  </a:lnTo>
                  <a:cubicBezTo>
                    <a:pt x="88986" y="67183"/>
                    <a:pt x="59978" y="81948"/>
                    <a:pt x="30970" y="96543"/>
                  </a:cubicBezTo>
                  <a:lnTo>
                    <a:pt x="0" y="111991"/>
                  </a:lnTo>
                  <a:cubicBezTo>
                    <a:pt x="0" y="111991"/>
                    <a:pt x="0" y="112332"/>
                    <a:pt x="171" y="112247"/>
                  </a:cubicBezTo>
                  <a:lnTo>
                    <a:pt x="32165" y="98335"/>
                  </a:lnTo>
                  <a:cubicBezTo>
                    <a:pt x="62026" y="85447"/>
                    <a:pt x="91972" y="72645"/>
                    <a:pt x="121662" y="59416"/>
                  </a:cubicBezTo>
                  <a:cubicBezTo>
                    <a:pt x="121662" y="59416"/>
                    <a:pt x="121662" y="59416"/>
                    <a:pt x="121662" y="59416"/>
                  </a:cubicBezTo>
                  <a:cubicBezTo>
                    <a:pt x="121662" y="59416"/>
                    <a:pt x="121662" y="59416"/>
                    <a:pt x="121662" y="59416"/>
                  </a:cubicBezTo>
                  <a:cubicBezTo>
                    <a:pt x="121662" y="59416"/>
                    <a:pt x="121662" y="59416"/>
                    <a:pt x="121662" y="59416"/>
                  </a:cubicBezTo>
                  <a:cubicBezTo>
                    <a:pt x="121662" y="59416"/>
                    <a:pt x="121662" y="59416"/>
                    <a:pt x="121662" y="59416"/>
                  </a:cubicBezTo>
                  <a:cubicBezTo>
                    <a:pt x="150926" y="45163"/>
                    <a:pt x="179934" y="30398"/>
                    <a:pt x="208942" y="15803"/>
                  </a:cubicBezTo>
                  <a:lnTo>
                    <a:pt x="240083" y="184"/>
                  </a:lnTo>
                  <a:close/>
                </a:path>
              </a:pathLst>
            </a:custGeom>
            <a:grpFill/>
            <a:ln w="8532" cap="flat">
              <a:noFill/>
              <a:prstDash val="solid"/>
              <a:miter/>
            </a:ln>
          </p:spPr>
          <p:txBody>
            <a:bodyPr rtlCol="0" anchor="ctr"/>
            <a:lstStyle/>
            <a:p>
              <a:endParaRPr lang="en-US"/>
            </a:p>
          </p:txBody>
        </p:sp>
        <p:sp>
          <p:nvSpPr>
            <p:cNvPr id="1626" name="Freeform 1625">
              <a:extLst>
                <a:ext uri="{FF2B5EF4-FFF2-40B4-BE49-F238E27FC236}">
                  <a16:creationId xmlns:a16="http://schemas.microsoft.com/office/drawing/2014/main" id="{DB181BFC-7A40-5893-100D-F38D3D357DFE}"/>
                </a:ext>
              </a:extLst>
            </p:cNvPr>
            <p:cNvSpPr/>
            <p:nvPr/>
          </p:nvSpPr>
          <p:spPr>
            <a:xfrm>
              <a:off x="7903923" y="3782186"/>
              <a:ext cx="87023" cy="41592"/>
            </a:xfrm>
            <a:custGeom>
              <a:avLst/>
              <a:gdLst>
                <a:gd name="connsiteX0" fmla="*/ 86767 w 87023"/>
                <a:gd name="connsiteY0" fmla="*/ 14 h 41592"/>
                <a:gd name="connsiteX1" fmla="*/ 74994 w 87023"/>
                <a:gd name="connsiteY1" fmla="*/ 4623 h 41592"/>
                <a:gd name="connsiteX2" fmla="*/ 41891 w 87023"/>
                <a:gd name="connsiteY2" fmla="*/ 17510 h 41592"/>
                <a:gd name="connsiteX3" fmla="*/ 41891 w 87023"/>
                <a:gd name="connsiteY3" fmla="*/ 17510 h 41592"/>
                <a:gd name="connsiteX4" fmla="*/ 41891 w 87023"/>
                <a:gd name="connsiteY4" fmla="*/ 17510 h 41592"/>
                <a:gd name="connsiteX5" fmla="*/ 41891 w 87023"/>
                <a:gd name="connsiteY5" fmla="*/ 17510 h 41592"/>
                <a:gd name="connsiteX6" fmla="*/ 41891 w 87023"/>
                <a:gd name="connsiteY6" fmla="*/ 17510 h 41592"/>
                <a:gd name="connsiteX7" fmla="*/ 11006 w 87023"/>
                <a:gd name="connsiteY7" fmla="*/ 35092 h 41592"/>
                <a:gd name="connsiteX8" fmla="*/ 0 w 87023"/>
                <a:gd name="connsiteY8" fmla="*/ 41322 h 41592"/>
                <a:gd name="connsiteX9" fmla="*/ 171 w 87023"/>
                <a:gd name="connsiteY9" fmla="*/ 41578 h 41592"/>
                <a:gd name="connsiteX10" fmla="*/ 12030 w 87023"/>
                <a:gd name="connsiteY10" fmla="*/ 36969 h 41592"/>
                <a:gd name="connsiteX11" fmla="*/ 45133 w 87023"/>
                <a:gd name="connsiteY11" fmla="*/ 24082 h 41592"/>
                <a:gd name="connsiteX12" fmla="*/ 45133 w 87023"/>
                <a:gd name="connsiteY12" fmla="*/ 24082 h 41592"/>
                <a:gd name="connsiteX13" fmla="*/ 45133 w 87023"/>
                <a:gd name="connsiteY13" fmla="*/ 24082 h 41592"/>
                <a:gd name="connsiteX14" fmla="*/ 45133 w 87023"/>
                <a:gd name="connsiteY14" fmla="*/ 24082 h 41592"/>
                <a:gd name="connsiteX15" fmla="*/ 45133 w 87023"/>
                <a:gd name="connsiteY15" fmla="*/ 24082 h 41592"/>
                <a:gd name="connsiteX16" fmla="*/ 76017 w 87023"/>
                <a:gd name="connsiteY16" fmla="*/ 6500 h 41592"/>
                <a:gd name="connsiteX17" fmla="*/ 87024 w 87023"/>
                <a:gd name="connsiteY17" fmla="*/ 270 h 41592"/>
                <a:gd name="connsiteX18" fmla="*/ 86853 w 87023"/>
                <a:gd name="connsiteY18" fmla="*/ 14 h 4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023" h="41592">
                  <a:moveTo>
                    <a:pt x="86767" y="14"/>
                  </a:moveTo>
                  <a:lnTo>
                    <a:pt x="74994" y="4623"/>
                  </a:lnTo>
                  <a:cubicBezTo>
                    <a:pt x="63903" y="8805"/>
                    <a:pt x="52811" y="12901"/>
                    <a:pt x="41891" y="17510"/>
                  </a:cubicBezTo>
                  <a:cubicBezTo>
                    <a:pt x="41891" y="17510"/>
                    <a:pt x="41891" y="17510"/>
                    <a:pt x="41891" y="17510"/>
                  </a:cubicBezTo>
                  <a:cubicBezTo>
                    <a:pt x="41891" y="17510"/>
                    <a:pt x="41891" y="17510"/>
                    <a:pt x="41891" y="17510"/>
                  </a:cubicBezTo>
                  <a:cubicBezTo>
                    <a:pt x="41891" y="17510"/>
                    <a:pt x="41891" y="17510"/>
                    <a:pt x="41891" y="17510"/>
                  </a:cubicBezTo>
                  <a:cubicBezTo>
                    <a:pt x="41891" y="17510"/>
                    <a:pt x="41891" y="17510"/>
                    <a:pt x="41891" y="17510"/>
                  </a:cubicBezTo>
                  <a:cubicBezTo>
                    <a:pt x="31482" y="23058"/>
                    <a:pt x="21244" y="29118"/>
                    <a:pt x="11006" y="35092"/>
                  </a:cubicBezTo>
                  <a:lnTo>
                    <a:pt x="0" y="41322"/>
                  </a:lnTo>
                  <a:cubicBezTo>
                    <a:pt x="0" y="41322"/>
                    <a:pt x="85" y="41664"/>
                    <a:pt x="171" y="41578"/>
                  </a:cubicBezTo>
                  <a:lnTo>
                    <a:pt x="12030" y="36969"/>
                  </a:lnTo>
                  <a:cubicBezTo>
                    <a:pt x="23121" y="32787"/>
                    <a:pt x="34212" y="28691"/>
                    <a:pt x="45133" y="24082"/>
                  </a:cubicBezTo>
                  <a:cubicBezTo>
                    <a:pt x="45133" y="24082"/>
                    <a:pt x="45133" y="24082"/>
                    <a:pt x="45133" y="24082"/>
                  </a:cubicBezTo>
                  <a:cubicBezTo>
                    <a:pt x="45133" y="24082"/>
                    <a:pt x="45133" y="24082"/>
                    <a:pt x="45133" y="24082"/>
                  </a:cubicBezTo>
                  <a:cubicBezTo>
                    <a:pt x="45133" y="24082"/>
                    <a:pt x="45133" y="24082"/>
                    <a:pt x="45133" y="24082"/>
                  </a:cubicBezTo>
                  <a:cubicBezTo>
                    <a:pt x="45133" y="24082"/>
                    <a:pt x="45133" y="24082"/>
                    <a:pt x="45133" y="24082"/>
                  </a:cubicBezTo>
                  <a:cubicBezTo>
                    <a:pt x="55542" y="18534"/>
                    <a:pt x="65780" y="12475"/>
                    <a:pt x="76017" y="6500"/>
                  </a:cubicBezTo>
                  <a:lnTo>
                    <a:pt x="87024" y="270"/>
                  </a:lnTo>
                  <a:cubicBezTo>
                    <a:pt x="87024" y="270"/>
                    <a:pt x="86938" y="-72"/>
                    <a:pt x="86853" y="14"/>
                  </a:cubicBezTo>
                  <a:close/>
                </a:path>
              </a:pathLst>
            </a:custGeom>
            <a:grpFill/>
            <a:ln w="8532" cap="flat">
              <a:noFill/>
              <a:prstDash val="solid"/>
              <a:miter/>
            </a:ln>
          </p:spPr>
          <p:txBody>
            <a:bodyPr rtlCol="0" anchor="ctr"/>
            <a:lstStyle/>
            <a:p>
              <a:endParaRPr lang="en-US"/>
            </a:p>
          </p:txBody>
        </p:sp>
        <p:sp>
          <p:nvSpPr>
            <p:cNvPr id="1627" name="Freeform 1626">
              <a:extLst>
                <a:ext uri="{FF2B5EF4-FFF2-40B4-BE49-F238E27FC236}">
                  <a16:creationId xmlns:a16="http://schemas.microsoft.com/office/drawing/2014/main" id="{9BD78C98-8398-45E4-4A61-4500A04391DF}"/>
                </a:ext>
              </a:extLst>
            </p:cNvPr>
            <p:cNvSpPr/>
            <p:nvPr/>
          </p:nvSpPr>
          <p:spPr>
            <a:xfrm>
              <a:off x="7616660" y="3858573"/>
              <a:ext cx="157239" cy="81449"/>
            </a:xfrm>
            <a:custGeom>
              <a:avLst/>
              <a:gdLst>
                <a:gd name="connsiteX0" fmla="*/ 85 w 157239"/>
                <a:gd name="connsiteY0" fmla="*/ 81351 h 81449"/>
                <a:gd name="connsiteX1" fmla="*/ 20903 w 157239"/>
                <a:gd name="connsiteY1" fmla="*/ 71109 h 81449"/>
                <a:gd name="connsiteX2" fmla="*/ 79686 w 157239"/>
                <a:gd name="connsiteY2" fmla="*/ 43029 h 81449"/>
                <a:gd name="connsiteX3" fmla="*/ 79686 w 157239"/>
                <a:gd name="connsiteY3" fmla="*/ 43029 h 81449"/>
                <a:gd name="connsiteX4" fmla="*/ 79857 w 157239"/>
                <a:gd name="connsiteY4" fmla="*/ 43029 h 81449"/>
                <a:gd name="connsiteX5" fmla="*/ 80028 w 157239"/>
                <a:gd name="connsiteY5" fmla="*/ 43029 h 81449"/>
                <a:gd name="connsiteX6" fmla="*/ 80028 w 157239"/>
                <a:gd name="connsiteY6" fmla="*/ 43029 h 81449"/>
                <a:gd name="connsiteX7" fmla="*/ 136934 w 157239"/>
                <a:gd name="connsiteY7" fmla="*/ 11280 h 81449"/>
                <a:gd name="connsiteX8" fmla="*/ 157240 w 157239"/>
                <a:gd name="connsiteY8" fmla="*/ 270 h 81449"/>
                <a:gd name="connsiteX9" fmla="*/ 157069 w 157239"/>
                <a:gd name="connsiteY9" fmla="*/ 14 h 81449"/>
                <a:gd name="connsiteX10" fmla="*/ 135825 w 157239"/>
                <a:gd name="connsiteY10" fmla="*/ 9487 h 81449"/>
                <a:gd name="connsiteX11" fmla="*/ 76529 w 157239"/>
                <a:gd name="connsiteY11" fmla="*/ 36628 h 81449"/>
                <a:gd name="connsiteX12" fmla="*/ 76529 w 157239"/>
                <a:gd name="connsiteY12" fmla="*/ 36628 h 81449"/>
                <a:gd name="connsiteX13" fmla="*/ 76529 w 157239"/>
                <a:gd name="connsiteY13" fmla="*/ 36628 h 81449"/>
                <a:gd name="connsiteX14" fmla="*/ 76529 w 157239"/>
                <a:gd name="connsiteY14" fmla="*/ 36628 h 81449"/>
                <a:gd name="connsiteX15" fmla="*/ 76529 w 157239"/>
                <a:gd name="connsiteY15" fmla="*/ 36628 h 81449"/>
                <a:gd name="connsiteX16" fmla="*/ 20049 w 157239"/>
                <a:gd name="connsiteY16" fmla="*/ 69317 h 81449"/>
                <a:gd name="connsiteX17" fmla="*/ 0 w 157239"/>
                <a:gd name="connsiteY17" fmla="*/ 81180 h 81449"/>
                <a:gd name="connsiteX18" fmla="*/ 170 w 157239"/>
                <a:gd name="connsiteY18" fmla="*/ 81436 h 81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239" h="81449">
                  <a:moveTo>
                    <a:pt x="85" y="81351"/>
                  </a:moveTo>
                  <a:lnTo>
                    <a:pt x="20903" y="71109"/>
                  </a:lnTo>
                  <a:cubicBezTo>
                    <a:pt x="40526" y="61720"/>
                    <a:pt x="60149" y="52418"/>
                    <a:pt x="79686" y="43029"/>
                  </a:cubicBezTo>
                  <a:lnTo>
                    <a:pt x="79686" y="43029"/>
                  </a:lnTo>
                  <a:cubicBezTo>
                    <a:pt x="79686" y="43029"/>
                    <a:pt x="79857" y="43029"/>
                    <a:pt x="79857" y="43029"/>
                  </a:cubicBezTo>
                  <a:lnTo>
                    <a:pt x="80028" y="43029"/>
                  </a:lnTo>
                  <a:cubicBezTo>
                    <a:pt x="80028" y="43029"/>
                    <a:pt x="80028" y="43029"/>
                    <a:pt x="80028" y="43029"/>
                  </a:cubicBezTo>
                  <a:cubicBezTo>
                    <a:pt x="98968" y="32446"/>
                    <a:pt x="117993" y="21863"/>
                    <a:pt x="136934" y="11280"/>
                  </a:cubicBezTo>
                  <a:lnTo>
                    <a:pt x="157240" y="270"/>
                  </a:lnTo>
                  <a:cubicBezTo>
                    <a:pt x="157240" y="270"/>
                    <a:pt x="157240" y="-72"/>
                    <a:pt x="157069" y="14"/>
                  </a:cubicBezTo>
                  <a:lnTo>
                    <a:pt x="135825" y="9487"/>
                  </a:lnTo>
                  <a:cubicBezTo>
                    <a:pt x="115946" y="18278"/>
                    <a:pt x="96067" y="27154"/>
                    <a:pt x="76529" y="36628"/>
                  </a:cubicBezTo>
                  <a:lnTo>
                    <a:pt x="76529" y="36628"/>
                  </a:lnTo>
                  <a:cubicBezTo>
                    <a:pt x="76529" y="36628"/>
                    <a:pt x="76529" y="36628"/>
                    <a:pt x="76529" y="36628"/>
                  </a:cubicBezTo>
                  <a:lnTo>
                    <a:pt x="76529" y="36628"/>
                  </a:lnTo>
                  <a:cubicBezTo>
                    <a:pt x="76529" y="36628"/>
                    <a:pt x="76529" y="36628"/>
                    <a:pt x="76529" y="36628"/>
                  </a:cubicBezTo>
                  <a:cubicBezTo>
                    <a:pt x="57504" y="47126"/>
                    <a:pt x="38734" y="58221"/>
                    <a:pt x="20049" y="69317"/>
                  </a:cubicBezTo>
                  <a:lnTo>
                    <a:pt x="0" y="81180"/>
                  </a:lnTo>
                  <a:cubicBezTo>
                    <a:pt x="0" y="81180"/>
                    <a:pt x="0" y="81521"/>
                    <a:pt x="170" y="81436"/>
                  </a:cubicBezTo>
                  <a:close/>
                </a:path>
              </a:pathLst>
            </a:custGeom>
            <a:grpFill/>
            <a:ln w="8532" cap="flat">
              <a:noFill/>
              <a:prstDash val="solid"/>
              <a:miter/>
            </a:ln>
          </p:spPr>
          <p:txBody>
            <a:bodyPr rtlCol="0" anchor="ctr"/>
            <a:lstStyle/>
            <a:p>
              <a:endParaRPr lang="en-US"/>
            </a:p>
          </p:txBody>
        </p:sp>
        <p:sp>
          <p:nvSpPr>
            <p:cNvPr id="1628" name="Freeform 1627">
              <a:extLst>
                <a:ext uri="{FF2B5EF4-FFF2-40B4-BE49-F238E27FC236}">
                  <a16:creationId xmlns:a16="http://schemas.microsoft.com/office/drawing/2014/main" id="{AB4B4DC4-2EE3-A80D-8BB8-0BA1C8BB4645}"/>
                </a:ext>
              </a:extLst>
            </p:cNvPr>
            <p:cNvSpPr/>
            <p:nvPr/>
          </p:nvSpPr>
          <p:spPr>
            <a:xfrm>
              <a:off x="7676723" y="3889824"/>
              <a:ext cx="104172" cy="45661"/>
            </a:xfrm>
            <a:custGeom>
              <a:avLst/>
              <a:gdLst>
                <a:gd name="connsiteX0" fmla="*/ 49057 w 104172"/>
                <a:gd name="connsiteY0" fmla="*/ 15790 h 45661"/>
                <a:gd name="connsiteX1" fmla="*/ 49057 w 104172"/>
                <a:gd name="connsiteY1" fmla="*/ 15790 h 45661"/>
                <a:gd name="connsiteX2" fmla="*/ 49057 w 104172"/>
                <a:gd name="connsiteY2" fmla="*/ 15790 h 45661"/>
                <a:gd name="connsiteX3" fmla="*/ 49057 w 104172"/>
                <a:gd name="connsiteY3" fmla="*/ 15790 h 45661"/>
                <a:gd name="connsiteX4" fmla="*/ 12457 w 104172"/>
                <a:gd name="connsiteY4" fmla="*/ 36956 h 45661"/>
                <a:gd name="connsiteX5" fmla="*/ 0 w 104172"/>
                <a:gd name="connsiteY5" fmla="*/ 45405 h 45661"/>
                <a:gd name="connsiteX6" fmla="*/ 171 w 104172"/>
                <a:gd name="connsiteY6" fmla="*/ 45661 h 45661"/>
                <a:gd name="connsiteX7" fmla="*/ 13395 w 104172"/>
                <a:gd name="connsiteY7" fmla="*/ 38834 h 45661"/>
                <a:gd name="connsiteX8" fmla="*/ 51873 w 104172"/>
                <a:gd name="connsiteY8" fmla="*/ 22447 h 45661"/>
                <a:gd name="connsiteX9" fmla="*/ 51873 w 104172"/>
                <a:gd name="connsiteY9" fmla="*/ 22447 h 45661"/>
                <a:gd name="connsiteX10" fmla="*/ 51958 w 104172"/>
                <a:gd name="connsiteY10" fmla="*/ 22447 h 45661"/>
                <a:gd name="connsiteX11" fmla="*/ 52043 w 104172"/>
                <a:gd name="connsiteY11" fmla="*/ 22447 h 45661"/>
                <a:gd name="connsiteX12" fmla="*/ 52043 w 104172"/>
                <a:gd name="connsiteY12" fmla="*/ 22447 h 45661"/>
                <a:gd name="connsiteX13" fmla="*/ 90180 w 104172"/>
                <a:gd name="connsiteY13" fmla="*/ 5462 h 45661"/>
                <a:gd name="connsiteX14" fmla="*/ 104173 w 104172"/>
                <a:gd name="connsiteY14" fmla="*/ 341 h 45661"/>
                <a:gd name="connsiteX15" fmla="*/ 104173 w 104172"/>
                <a:gd name="connsiteY15" fmla="*/ 0 h 45661"/>
                <a:gd name="connsiteX16" fmla="*/ 89498 w 104172"/>
                <a:gd name="connsiteY16" fmla="*/ 3329 h 45661"/>
                <a:gd name="connsiteX17" fmla="*/ 49057 w 104172"/>
                <a:gd name="connsiteY17" fmla="*/ 15704 h 45661"/>
                <a:gd name="connsiteX18" fmla="*/ 49057 w 104172"/>
                <a:gd name="connsiteY18" fmla="*/ 15704 h 45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172" h="45661">
                  <a:moveTo>
                    <a:pt x="49057" y="15790"/>
                  </a:moveTo>
                  <a:lnTo>
                    <a:pt x="49057" y="15790"/>
                  </a:lnTo>
                  <a:cubicBezTo>
                    <a:pt x="49057" y="15790"/>
                    <a:pt x="49057" y="15790"/>
                    <a:pt x="49057" y="15790"/>
                  </a:cubicBezTo>
                  <a:lnTo>
                    <a:pt x="49057" y="15790"/>
                  </a:lnTo>
                  <a:cubicBezTo>
                    <a:pt x="36345" y="21935"/>
                    <a:pt x="24230" y="29189"/>
                    <a:pt x="12457" y="36956"/>
                  </a:cubicBezTo>
                  <a:cubicBezTo>
                    <a:pt x="8276" y="39687"/>
                    <a:pt x="4095" y="42504"/>
                    <a:pt x="0" y="45405"/>
                  </a:cubicBezTo>
                  <a:cubicBezTo>
                    <a:pt x="0" y="45405"/>
                    <a:pt x="85" y="45661"/>
                    <a:pt x="171" y="45661"/>
                  </a:cubicBezTo>
                  <a:cubicBezTo>
                    <a:pt x="4522" y="43357"/>
                    <a:pt x="8958" y="41053"/>
                    <a:pt x="13395" y="38834"/>
                  </a:cubicBezTo>
                  <a:cubicBezTo>
                    <a:pt x="26022" y="32774"/>
                    <a:pt x="38905" y="27568"/>
                    <a:pt x="51873" y="22447"/>
                  </a:cubicBezTo>
                  <a:lnTo>
                    <a:pt x="51873" y="22447"/>
                  </a:lnTo>
                  <a:cubicBezTo>
                    <a:pt x="51873" y="22447"/>
                    <a:pt x="51958" y="22447"/>
                    <a:pt x="51958" y="22447"/>
                  </a:cubicBezTo>
                  <a:lnTo>
                    <a:pt x="52043" y="22447"/>
                  </a:lnTo>
                  <a:cubicBezTo>
                    <a:pt x="52043" y="22447"/>
                    <a:pt x="52043" y="22447"/>
                    <a:pt x="52043" y="22447"/>
                  </a:cubicBezTo>
                  <a:cubicBezTo>
                    <a:pt x="64500" y="16387"/>
                    <a:pt x="77212" y="10498"/>
                    <a:pt x="90180" y="5462"/>
                  </a:cubicBezTo>
                  <a:cubicBezTo>
                    <a:pt x="94787" y="3670"/>
                    <a:pt x="99480" y="1963"/>
                    <a:pt x="104173" y="341"/>
                  </a:cubicBezTo>
                  <a:cubicBezTo>
                    <a:pt x="104173" y="341"/>
                    <a:pt x="104173" y="0"/>
                    <a:pt x="104173" y="0"/>
                  </a:cubicBezTo>
                  <a:cubicBezTo>
                    <a:pt x="99309" y="1024"/>
                    <a:pt x="94361" y="2134"/>
                    <a:pt x="89498" y="3329"/>
                  </a:cubicBezTo>
                  <a:cubicBezTo>
                    <a:pt x="75847" y="6657"/>
                    <a:pt x="62281" y="10583"/>
                    <a:pt x="49057" y="15704"/>
                  </a:cubicBezTo>
                  <a:lnTo>
                    <a:pt x="49057" y="15704"/>
                  </a:lnTo>
                  <a:close/>
                </a:path>
              </a:pathLst>
            </a:custGeom>
            <a:grpFill/>
            <a:ln w="8532" cap="flat">
              <a:noFill/>
              <a:prstDash val="solid"/>
              <a:miter/>
            </a:ln>
          </p:spPr>
          <p:txBody>
            <a:bodyPr rtlCol="0" anchor="ctr"/>
            <a:lstStyle/>
            <a:p>
              <a:endParaRPr lang="en-US"/>
            </a:p>
          </p:txBody>
        </p:sp>
        <p:sp>
          <p:nvSpPr>
            <p:cNvPr id="1629" name="Freeform 1628">
              <a:extLst>
                <a:ext uri="{FF2B5EF4-FFF2-40B4-BE49-F238E27FC236}">
                  <a16:creationId xmlns:a16="http://schemas.microsoft.com/office/drawing/2014/main" id="{0B995C9A-F7F8-031D-E50C-F0AA7970D269}"/>
                </a:ext>
              </a:extLst>
            </p:cNvPr>
            <p:cNvSpPr/>
            <p:nvPr/>
          </p:nvSpPr>
          <p:spPr>
            <a:xfrm>
              <a:off x="7519996" y="4062228"/>
              <a:ext cx="94105" cy="53783"/>
            </a:xfrm>
            <a:custGeom>
              <a:avLst/>
              <a:gdLst>
                <a:gd name="connsiteX0" fmla="*/ 49314 w 94105"/>
                <a:gd name="connsiteY0" fmla="*/ 21593 h 53783"/>
                <a:gd name="connsiteX1" fmla="*/ 49228 w 94105"/>
                <a:gd name="connsiteY1" fmla="*/ 21593 h 53783"/>
                <a:gd name="connsiteX2" fmla="*/ 49143 w 94105"/>
                <a:gd name="connsiteY2" fmla="*/ 21679 h 53783"/>
                <a:gd name="connsiteX3" fmla="*/ 49143 w 94105"/>
                <a:gd name="connsiteY3" fmla="*/ 21679 h 53783"/>
                <a:gd name="connsiteX4" fmla="*/ 12883 w 94105"/>
                <a:gd name="connsiteY4" fmla="*/ 45149 h 53783"/>
                <a:gd name="connsiteX5" fmla="*/ 0 w 94105"/>
                <a:gd name="connsiteY5" fmla="*/ 53513 h 53783"/>
                <a:gd name="connsiteX6" fmla="*/ 171 w 94105"/>
                <a:gd name="connsiteY6" fmla="*/ 53769 h 53783"/>
                <a:gd name="connsiteX7" fmla="*/ 13992 w 94105"/>
                <a:gd name="connsiteY7" fmla="*/ 47027 h 53783"/>
                <a:gd name="connsiteX8" fmla="*/ 52726 w 94105"/>
                <a:gd name="connsiteY8" fmla="*/ 28080 h 53783"/>
                <a:gd name="connsiteX9" fmla="*/ 52726 w 94105"/>
                <a:gd name="connsiteY9" fmla="*/ 28080 h 53783"/>
                <a:gd name="connsiteX10" fmla="*/ 52726 w 94105"/>
                <a:gd name="connsiteY10" fmla="*/ 28080 h 53783"/>
                <a:gd name="connsiteX11" fmla="*/ 52726 w 94105"/>
                <a:gd name="connsiteY11" fmla="*/ 28080 h 53783"/>
                <a:gd name="connsiteX12" fmla="*/ 52726 w 94105"/>
                <a:gd name="connsiteY12" fmla="*/ 28080 h 53783"/>
                <a:gd name="connsiteX13" fmla="*/ 88986 w 94105"/>
                <a:gd name="connsiteY13" fmla="*/ 4609 h 53783"/>
                <a:gd name="connsiteX14" fmla="*/ 94105 w 94105"/>
                <a:gd name="connsiteY14" fmla="*/ 1280 h 53783"/>
                <a:gd name="connsiteX15" fmla="*/ 93508 w 94105"/>
                <a:gd name="connsiteY15" fmla="*/ 0 h 53783"/>
                <a:gd name="connsiteX16" fmla="*/ 84891 w 94105"/>
                <a:gd name="connsiteY16" fmla="*/ 3670 h 53783"/>
                <a:gd name="connsiteX17" fmla="*/ 84976 w 94105"/>
                <a:gd name="connsiteY17" fmla="*/ 3926 h 53783"/>
                <a:gd name="connsiteX18" fmla="*/ 85915 w 94105"/>
                <a:gd name="connsiteY18" fmla="*/ 3670 h 53783"/>
                <a:gd name="connsiteX19" fmla="*/ 49143 w 94105"/>
                <a:gd name="connsiteY19" fmla="*/ 21679 h 53783"/>
                <a:gd name="connsiteX20" fmla="*/ 49143 w 94105"/>
                <a:gd name="connsiteY20" fmla="*/ 21679 h 53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105" h="53783">
                  <a:moveTo>
                    <a:pt x="49314" y="21593"/>
                  </a:moveTo>
                  <a:lnTo>
                    <a:pt x="49228" y="21593"/>
                  </a:lnTo>
                  <a:cubicBezTo>
                    <a:pt x="49228" y="21593"/>
                    <a:pt x="49143" y="21679"/>
                    <a:pt x="49143" y="21679"/>
                  </a:cubicBezTo>
                  <a:lnTo>
                    <a:pt x="49143" y="21679"/>
                  </a:lnTo>
                  <a:cubicBezTo>
                    <a:pt x="36943" y="29274"/>
                    <a:pt x="24912" y="37297"/>
                    <a:pt x="12883" y="45149"/>
                  </a:cubicBezTo>
                  <a:lnTo>
                    <a:pt x="0" y="53513"/>
                  </a:lnTo>
                  <a:cubicBezTo>
                    <a:pt x="0" y="53513"/>
                    <a:pt x="85" y="53855"/>
                    <a:pt x="171" y="53769"/>
                  </a:cubicBezTo>
                  <a:lnTo>
                    <a:pt x="13992" y="47027"/>
                  </a:lnTo>
                  <a:cubicBezTo>
                    <a:pt x="26960" y="40797"/>
                    <a:pt x="40014" y="34651"/>
                    <a:pt x="52726" y="28080"/>
                  </a:cubicBezTo>
                  <a:lnTo>
                    <a:pt x="52726" y="28080"/>
                  </a:lnTo>
                  <a:cubicBezTo>
                    <a:pt x="52726" y="28080"/>
                    <a:pt x="52726" y="28080"/>
                    <a:pt x="52726" y="28080"/>
                  </a:cubicBezTo>
                  <a:lnTo>
                    <a:pt x="52726" y="28080"/>
                  </a:lnTo>
                  <a:cubicBezTo>
                    <a:pt x="52726" y="28080"/>
                    <a:pt x="52726" y="28080"/>
                    <a:pt x="52726" y="28080"/>
                  </a:cubicBezTo>
                  <a:cubicBezTo>
                    <a:pt x="64926" y="20484"/>
                    <a:pt x="76956" y="12461"/>
                    <a:pt x="88986" y="4609"/>
                  </a:cubicBezTo>
                  <a:lnTo>
                    <a:pt x="94105" y="1280"/>
                  </a:lnTo>
                  <a:lnTo>
                    <a:pt x="93508" y="0"/>
                  </a:lnTo>
                  <a:lnTo>
                    <a:pt x="84891" y="3670"/>
                  </a:lnTo>
                  <a:cubicBezTo>
                    <a:pt x="84891" y="3670"/>
                    <a:pt x="84891" y="4011"/>
                    <a:pt x="84976" y="3926"/>
                  </a:cubicBezTo>
                  <a:lnTo>
                    <a:pt x="85915" y="3670"/>
                  </a:lnTo>
                  <a:cubicBezTo>
                    <a:pt x="73629" y="9559"/>
                    <a:pt x="61258" y="15448"/>
                    <a:pt x="49143" y="21679"/>
                  </a:cubicBezTo>
                  <a:lnTo>
                    <a:pt x="49143" y="21679"/>
                  </a:lnTo>
                  <a:close/>
                </a:path>
              </a:pathLst>
            </a:custGeom>
            <a:grpFill/>
            <a:ln w="8532" cap="flat">
              <a:noFill/>
              <a:prstDash val="solid"/>
              <a:miter/>
            </a:ln>
          </p:spPr>
          <p:txBody>
            <a:bodyPr rtlCol="0" anchor="ctr"/>
            <a:lstStyle/>
            <a:p>
              <a:endParaRPr lang="en-US"/>
            </a:p>
          </p:txBody>
        </p:sp>
        <p:sp>
          <p:nvSpPr>
            <p:cNvPr id="1630" name="Freeform 1629">
              <a:extLst>
                <a:ext uri="{FF2B5EF4-FFF2-40B4-BE49-F238E27FC236}">
                  <a16:creationId xmlns:a16="http://schemas.microsoft.com/office/drawing/2014/main" id="{B5B6C21A-BC23-B25F-951F-F44514282AD8}"/>
                </a:ext>
              </a:extLst>
            </p:cNvPr>
            <p:cNvSpPr/>
            <p:nvPr/>
          </p:nvSpPr>
          <p:spPr>
            <a:xfrm>
              <a:off x="7530746" y="4053011"/>
              <a:ext cx="52896" cy="33285"/>
            </a:xfrm>
            <a:custGeom>
              <a:avLst/>
              <a:gdLst>
                <a:gd name="connsiteX0" fmla="*/ 7508 w 52896"/>
                <a:gd name="connsiteY0" fmla="*/ 29189 h 33285"/>
                <a:gd name="connsiteX1" fmla="*/ 27814 w 52896"/>
                <a:gd name="connsiteY1" fmla="*/ 18606 h 33285"/>
                <a:gd name="connsiteX2" fmla="*/ 27814 w 52896"/>
                <a:gd name="connsiteY2" fmla="*/ 18606 h 33285"/>
                <a:gd name="connsiteX3" fmla="*/ 27814 w 52896"/>
                <a:gd name="connsiteY3" fmla="*/ 18606 h 33285"/>
                <a:gd name="connsiteX4" fmla="*/ 27814 w 52896"/>
                <a:gd name="connsiteY4" fmla="*/ 18606 h 33285"/>
                <a:gd name="connsiteX5" fmla="*/ 27814 w 52896"/>
                <a:gd name="connsiteY5" fmla="*/ 18606 h 33285"/>
                <a:gd name="connsiteX6" fmla="*/ 46156 w 52896"/>
                <a:gd name="connsiteY6" fmla="*/ 4865 h 33285"/>
                <a:gd name="connsiteX7" fmla="*/ 52897 w 52896"/>
                <a:gd name="connsiteY7" fmla="*/ 256 h 33285"/>
                <a:gd name="connsiteX8" fmla="*/ 52726 w 52896"/>
                <a:gd name="connsiteY8" fmla="*/ 0 h 33285"/>
                <a:gd name="connsiteX9" fmla="*/ 45047 w 52896"/>
                <a:gd name="connsiteY9" fmla="*/ 2987 h 33285"/>
                <a:gd name="connsiteX10" fmla="*/ 23803 w 52896"/>
                <a:gd name="connsiteY10" fmla="*/ 12375 h 33285"/>
                <a:gd name="connsiteX11" fmla="*/ 23803 w 52896"/>
                <a:gd name="connsiteY11" fmla="*/ 12375 h 33285"/>
                <a:gd name="connsiteX12" fmla="*/ 23803 w 52896"/>
                <a:gd name="connsiteY12" fmla="*/ 12375 h 33285"/>
                <a:gd name="connsiteX13" fmla="*/ 23803 w 52896"/>
                <a:gd name="connsiteY13" fmla="*/ 12375 h 33285"/>
                <a:gd name="connsiteX14" fmla="*/ 23803 w 52896"/>
                <a:gd name="connsiteY14" fmla="*/ 12375 h 33285"/>
                <a:gd name="connsiteX15" fmla="*/ 6057 w 52896"/>
                <a:gd name="connsiteY15" fmla="*/ 27397 h 33285"/>
                <a:gd name="connsiteX16" fmla="*/ 0 w 52896"/>
                <a:gd name="connsiteY16" fmla="*/ 33030 h 33285"/>
                <a:gd name="connsiteX17" fmla="*/ 171 w 52896"/>
                <a:gd name="connsiteY17" fmla="*/ 33286 h 33285"/>
                <a:gd name="connsiteX18" fmla="*/ 7252 w 52896"/>
                <a:gd name="connsiteY18" fmla="*/ 29189 h 33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896" h="33285">
                  <a:moveTo>
                    <a:pt x="7508" y="29189"/>
                  </a:moveTo>
                  <a:cubicBezTo>
                    <a:pt x="14248" y="25519"/>
                    <a:pt x="21159" y="22190"/>
                    <a:pt x="27814" y="18606"/>
                  </a:cubicBezTo>
                  <a:lnTo>
                    <a:pt x="27814" y="18606"/>
                  </a:lnTo>
                  <a:cubicBezTo>
                    <a:pt x="27814" y="18606"/>
                    <a:pt x="27814" y="18606"/>
                    <a:pt x="27814" y="18606"/>
                  </a:cubicBezTo>
                  <a:lnTo>
                    <a:pt x="27814" y="18606"/>
                  </a:lnTo>
                  <a:cubicBezTo>
                    <a:pt x="27814" y="18606"/>
                    <a:pt x="27814" y="18606"/>
                    <a:pt x="27814" y="18606"/>
                  </a:cubicBezTo>
                  <a:cubicBezTo>
                    <a:pt x="33956" y="14082"/>
                    <a:pt x="39928" y="9388"/>
                    <a:pt x="46156" y="4865"/>
                  </a:cubicBezTo>
                  <a:cubicBezTo>
                    <a:pt x="48375" y="3328"/>
                    <a:pt x="50678" y="1792"/>
                    <a:pt x="52897" y="256"/>
                  </a:cubicBezTo>
                  <a:cubicBezTo>
                    <a:pt x="52897" y="256"/>
                    <a:pt x="52811" y="0"/>
                    <a:pt x="52726" y="0"/>
                  </a:cubicBezTo>
                  <a:cubicBezTo>
                    <a:pt x="50167" y="1024"/>
                    <a:pt x="47607" y="1963"/>
                    <a:pt x="45047" y="2987"/>
                  </a:cubicBezTo>
                  <a:cubicBezTo>
                    <a:pt x="37881" y="5804"/>
                    <a:pt x="30714" y="8791"/>
                    <a:pt x="23803" y="12375"/>
                  </a:cubicBezTo>
                  <a:lnTo>
                    <a:pt x="23803" y="12375"/>
                  </a:lnTo>
                  <a:cubicBezTo>
                    <a:pt x="23803" y="12375"/>
                    <a:pt x="23803" y="12375"/>
                    <a:pt x="23803" y="12375"/>
                  </a:cubicBezTo>
                  <a:lnTo>
                    <a:pt x="23803" y="12375"/>
                  </a:lnTo>
                  <a:cubicBezTo>
                    <a:pt x="23803" y="12375"/>
                    <a:pt x="23803" y="12375"/>
                    <a:pt x="23803" y="12375"/>
                  </a:cubicBezTo>
                  <a:cubicBezTo>
                    <a:pt x="17575" y="16984"/>
                    <a:pt x="11774" y="22105"/>
                    <a:pt x="6057" y="27397"/>
                  </a:cubicBezTo>
                  <a:cubicBezTo>
                    <a:pt x="4010" y="29274"/>
                    <a:pt x="1962" y="31067"/>
                    <a:pt x="0" y="33030"/>
                  </a:cubicBezTo>
                  <a:cubicBezTo>
                    <a:pt x="0" y="33030"/>
                    <a:pt x="171" y="33286"/>
                    <a:pt x="171" y="33286"/>
                  </a:cubicBezTo>
                  <a:cubicBezTo>
                    <a:pt x="2559" y="31920"/>
                    <a:pt x="4863" y="30555"/>
                    <a:pt x="7252" y="29189"/>
                  </a:cubicBezTo>
                  <a:close/>
                </a:path>
              </a:pathLst>
            </a:custGeom>
            <a:grpFill/>
            <a:ln w="8532" cap="flat">
              <a:noFill/>
              <a:prstDash val="solid"/>
              <a:miter/>
            </a:ln>
          </p:spPr>
          <p:txBody>
            <a:bodyPr rtlCol="0" anchor="ctr"/>
            <a:lstStyle/>
            <a:p>
              <a:endParaRPr lang="en-US"/>
            </a:p>
          </p:txBody>
        </p:sp>
        <p:sp>
          <p:nvSpPr>
            <p:cNvPr id="1631" name="Freeform 1630">
              <a:extLst>
                <a:ext uri="{FF2B5EF4-FFF2-40B4-BE49-F238E27FC236}">
                  <a16:creationId xmlns:a16="http://schemas.microsoft.com/office/drawing/2014/main" id="{E7DD1348-A160-99C2-1BB8-00DEE32C9E1E}"/>
                </a:ext>
              </a:extLst>
            </p:cNvPr>
            <p:cNvSpPr/>
            <p:nvPr/>
          </p:nvSpPr>
          <p:spPr>
            <a:xfrm>
              <a:off x="8709915" y="3521342"/>
              <a:ext cx="45426" cy="7970"/>
            </a:xfrm>
            <a:custGeom>
              <a:avLst/>
              <a:gdLst>
                <a:gd name="connsiteX0" fmla="*/ 6058 w 45426"/>
                <a:gd name="connsiteY0" fmla="*/ 3106 h 7970"/>
                <a:gd name="connsiteX1" fmla="*/ 22438 w 45426"/>
                <a:gd name="connsiteY1" fmla="*/ 7288 h 7970"/>
                <a:gd name="connsiteX2" fmla="*/ 22438 w 45426"/>
                <a:gd name="connsiteY2" fmla="*/ 7288 h 7970"/>
                <a:gd name="connsiteX3" fmla="*/ 22438 w 45426"/>
                <a:gd name="connsiteY3" fmla="*/ 7288 h 7970"/>
                <a:gd name="connsiteX4" fmla="*/ 22438 w 45426"/>
                <a:gd name="connsiteY4" fmla="*/ 7288 h 7970"/>
                <a:gd name="connsiteX5" fmla="*/ 22438 w 45426"/>
                <a:gd name="connsiteY5" fmla="*/ 7288 h 7970"/>
                <a:gd name="connsiteX6" fmla="*/ 39332 w 45426"/>
                <a:gd name="connsiteY6" fmla="*/ 7544 h 7970"/>
                <a:gd name="connsiteX7" fmla="*/ 45389 w 45426"/>
                <a:gd name="connsiteY7" fmla="*/ 7971 h 7970"/>
                <a:gd name="connsiteX8" fmla="*/ 45389 w 45426"/>
                <a:gd name="connsiteY8" fmla="*/ 7629 h 7970"/>
                <a:gd name="connsiteX9" fmla="*/ 39673 w 45426"/>
                <a:gd name="connsiteY9" fmla="*/ 5410 h 7970"/>
                <a:gd name="connsiteX10" fmla="*/ 23292 w 45426"/>
                <a:gd name="connsiteY10" fmla="*/ 33 h 7970"/>
                <a:gd name="connsiteX11" fmla="*/ 23292 w 45426"/>
                <a:gd name="connsiteY11" fmla="*/ 33 h 7970"/>
                <a:gd name="connsiteX12" fmla="*/ 23292 w 45426"/>
                <a:gd name="connsiteY12" fmla="*/ 33 h 7970"/>
                <a:gd name="connsiteX13" fmla="*/ 23292 w 45426"/>
                <a:gd name="connsiteY13" fmla="*/ 33 h 7970"/>
                <a:gd name="connsiteX14" fmla="*/ 23292 w 45426"/>
                <a:gd name="connsiteY14" fmla="*/ 33 h 7970"/>
                <a:gd name="connsiteX15" fmla="*/ 6058 w 45426"/>
                <a:gd name="connsiteY15" fmla="*/ 972 h 7970"/>
                <a:gd name="connsiteX16" fmla="*/ 0 w 45426"/>
                <a:gd name="connsiteY16" fmla="*/ 1655 h 7970"/>
                <a:gd name="connsiteX17" fmla="*/ 0 w 45426"/>
                <a:gd name="connsiteY17" fmla="*/ 1996 h 7970"/>
                <a:gd name="connsiteX18" fmla="*/ 5972 w 45426"/>
                <a:gd name="connsiteY18" fmla="*/ 3191 h 7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426" h="7970">
                  <a:moveTo>
                    <a:pt x="6058" y="3106"/>
                  </a:moveTo>
                  <a:cubicBezTo>
                    <a:pt x="11604" y="4386"/>
                    <a:pt x="17063" y="6007"/>
                    <a:pt x="22438" y="7288"/>
                  </a:cubicBezTo>
                  <a:lnTo>
                    <a:pt x="22438" y="7288"/>
                  </a:lnTo>
                  <a:cubicBezTo>
                    <a:pt x="22438" y="7288"/>
                    <a:pt x="22438" y="7288"/>
                    <a:pt x="22438" y="7288"/>
                  </a:cubicBezTo>
                  <a:lnTo>
                    <a:pt x="22438" y="7288"/>
                  </a:lnTo>
                  <a:cubicBezTo>
                    <a:pt x="22438" y="7288"/>
                    <a:pt x="22438" y="7288"/>
                    <a:pt x="22438" y="7288"/>
                  </a:cubicBezTo>
                  <a:cubicBezTo>
                    <a:pt x="27984" y="7459"/>
                    <a:pt x="33700" y="7288"/>
                    <a:pt x="39332" y="7544"/>
                  </a:cubicBezTo>
                  <a:cubicBezTo>
                    <a:pt x="41379" y="7629"/>
                    <a:pt x="43341" y="7800"/>
                    <a:pt x="45389" y="7971"/>
                  </a:cubicBezTo>
                  <a:cubicBezTo>
                    <a:pt x="45389" y="7971"/>
                    <a:pt x="45474" y="7715"/>
                    <a:pt x="45389" y="7629"/>
                  </a:cubicBezTo>
                  <a:cubicBezTo>
                    <a:pt x="43512" y="6861"/>
                    <a:pt x="41635" y="6093"/>
                    <a:pt x="39673" y="5410"/>
                  </a:cubicBezTo>
                  <a:cubicBezTo>
                    <a:pt x="34298" y="3362"/>
                    <a:pt x="28923" y="1313"/>
                    <a:pt x="23292" y="33"/>
                  </a:cubicBezTo>
                  <a:lnTo>
                    <a:pt x="23292" y="33"/>
                  </a:lnTo>
                  <a:cubicBezTo>
                    <a:pt x="23292" y="33"/>
                    <a:pt x="23292" y="33"/>
                    <a:pt x="23292" y="33"/>
                  </a:cubicBezTo>
                  <a:lnTo>
                    <a:pt x="23292" y="33"/>
                  </a:lnTo>
                  <a:cubicBezTo>
                    <a:pt x="23292" y="33"/>
                    <a:pt x="23292" y="33"/>
                    <a:pt x="23292" y="33"/>
                  </a:cubicBezTo>
                  <a:cubicBezTo>
                    <a:pt x="17576" y="-137"/>
                    <a:pt x="11774" y="375"/>
                    <a:pt x="6058" y="972"/>
                  </a:cubicBezTo>
                  <a:cubicBezTo>
                    <a:pt x="4010" y="1143"/>
                    <a:pt x="1963" y="1399"/>
                    <a:pt x="0" y="1655"/>
                  </a:cubicBezTo>
                  <a:cubicBezTo>
                    <a:pt x="0" y="1655"/>
                    <a:pt x="0" y="1996"/>
                    <a:pt x="0" y="1996"/>
                  </a:cubicBezTo>
                  <a:cubicBezTo>
                    <a:pt x="1963" y="2338"/>
                    <a:pt x="3925" y="2764"/>
                    <a:pt x="5972" y="3191"/>
                  </a:cubicBezTo>
                  <a:close/>
                </a:path>
              </a:pathLst>
            </a:custGeom>
            <a:grpFill/>
            <a:ln w="8532" cap="flat">
              <a:noFill/>
              <a:prstDash val="solid"/>
              <a:miter/>
            </a:ln>
          </p:spPr>
          <p:txBody>
            <a:bodyPr rtlCol="0" anchor="ctr"/>
            <a:lstStyle/>
            <a:p>
              <a:endParaRPr lang="en-US"/>
            </a:p>
          </p:txBody>
        </p:sp>
      </p:grpSp>
      <p:grpSp>
        <p:nvGrpSpPr>
          <p:cNvPr id="1632" name="Graphic 3">
            <a:extLst>
              <a:ext uri="{FF2B5EF4-FFF2-40B4-BE49-F238E27FC236}">
                <a16:creationId xmlns:a16="http://schemas.microsoft.com/office/drawing/2014/main" id="{E829A212-A014-E080-6E87-884E49CFE085}"/>
              </a:ext>
            </a:extLst>
          </p:cNvPr>
          <p:cNvGrpSpPr/>
          <p:nvPr/>
        </p:nvGrpSpPr>
        <p:grpSpPr>
          <a:xfrm>
            <a:off x="10419877" y="5360425"/>
            <a:ext cx="2424913" cy="726159"/>
            <a:chOff x="7986609" y="4012817"/>
            <a:chExt cx="1540933" cy="461444"/>
          </a:xfrm>
          <a:solidFill>
            <a:schemeClr val="accent1">
              <a:lumMod val="60000"/>
              <a:lumOff val="40000"/>
            </a:schemeClr>
          </a:solidFill>
        </p:grpSpPr>
        <p:sp>
          <p:nvSpPr>
            <p:cNvPr id="1633" name="Freeform 1632">
              <a:extLst>
                <a:ext uri="{FF2B5EF4-FFF2-40B4-BE49-F238E27FC236}">
                  <a16:creationId xmlns:a16="http://schemas.microsoft.com/office/drawing/2014/main" id="{F1619CD7-5BEE-D142-497E-C9F754804841}"/>
                </a:ext>
              </a:extLst>
            </p:cNvPr>
            <p:cNvSpPr/>
            <p:nvPr/>
          </p:nvSpPr>
          <p:spPr>
            <a:xfrm>
              <a:off x="7986609" y="4012817"/>
              <a:ext cx="1540933" cy="461444"/>
            </a:xfrm>
            <a:custGeom>
              <a:avLst/>
              <a:gdLst>
                <a:gd name="connsiteX0" fmla="*/ 7921 w 1540933"/>
                <a:gd name="connsiteY0" fmla="*/ 91488 h 461444"/>
                <a:gd name="connsiteX1" fmla="*/ 4679 w 1540933"/>
                <a:gd name="connsiteY1" fmla="*/ 110691 h 461444"/>
                <a:gd name="connsiteX2" fmla="*/ 14149 w 1540933"/>
                <a:gd name="connsiteY2" fmla="*/ 117178 h 461444"/>
                <a:gd name="connsiteX3" fmla="*/ 110728 w 1540933"/>
                <a:gd name="connsiteY3" fmla="*/ 174276 h 461444"/>
                <a:gd name="connsiteX4" fmla="*/ 157311 w 1540933"/>
                <a:gd name="connsiteY4" fmla="*/ 200734 h 461444"/>
                <a:gd name="connsiteX5" fmla="*/ 265067 w 1540933"/>
                <a:gd name="connsiteY5" fmla="*/ 258685 h 461444"/>
                <a:gd name="connsiteX6" fmla="*/ 315660 w 1540933"/>
                <a:gd name="connsiteY6" fmla="*/ 274219 h 461444"/>
                <a:gd name="connsiteX7" fmla="*/ 322059 w 1540933"/>
                <a:gd name="connsiteY7" fmla="*/ 274646 h 461444"/>
                <a:gd name="connsiteX8" fmla="*/ 424781 w 1540933"/>
                <a:gd name="connsiteY8" fmla="*/ 284887 h 461444"/>
                <a:gd name="connsiteX9" fmla="*/ 535949 w 1540933"/>
                <a:gd name="connsiteY9" fmla="*/ 299823 h 461444"/>
                <a:gd name="connsiteX10" fmla="*/ 572465 w 1540933"/>
                <a:gd name="connsiteY10" fmla="*/ 305371 h 461444"/>
                <a:gd name="connsiteX11" fmla="*/ 758371 w 1540933"/>
                <a:gd name="connsiteY11" fmla="*/ 337462 h 461444"/>
                <a:gd name="connsiteX12" fmla="*/ 1001014 w 1540933"/>
                <a:gd name="connsiteY12" fmla="*/ 385257 h 461444"/>
                <a:gd name="connsiteX13" fmla="*/ 1142384 w 1540933"/>
                <a:gd name="connsiteY13" fmla="*/ 418884 h 461444"/>
                <a:gd name="connsiteX14" fmla="*/ 1246045 w 1540933"/>
                <a:gd name="connsiteY14" fmla="*/ 440051 h 461444"/>
                <a:gd name="connsiteX15" fmla="*/ 1270104 w 1540933"/>
                <a:gd name="connsiteY15" fmla="*/ 441331 h 461444"/>
                <a:gd name="connsiteX16" fmla="*/ 1277697 w 1540933"/>
                <a:gd name="connsiteY16" fmla="*/ 441501 h 461444"/>
                <a:gd name="connsiteX17" fmla="*/ 1314298 w 1540933"/>
                <a:gd name="connsiteY17" fmla="*/ 446452 h 461444"/>
                <a:gd name="connsiteX18" fmla="*/ 1406612 w 1540933"/>
                <a:gd name="connsiteY18" fmla="*/ 458315 h 461444"/>
                <a:gd name="connsiteX19" fmla="*/ 1447308 w 1540933"/>
                <a:gd name="connsiteY19" fmla="*/ 461388 h 461444"/>
                <a:gd name="connsiteX20" fmla="*/ 1528103 w 1540933"/>
                <a:gd name="connsiteY20" fmla="*/ 407618 h 461444"/>
                <a:gd name="connsiteX21" fmla="*/ 1537659 w 1540933"/>
                <a:gd name="connsiteY21" fmla="*/ 381246 h 461444"/>
                <a:gd name="connsiteX22" fmla="*/ 1539451 w 1540933"/>
                <a:gd name="connsiteY22" fmla="*/ 348557 h 461444"/>
                <a:gd name="connsiteX23" fmla="*/ 1534673 w 1540933"/>
                <a:gd name="connsiteY23" fmla="*/ 323550 h 461444"/>
                <a:gd name="connsiteX24" fmla="*/ 1501058 w 1540933"/>
                <a:gd name="connsiteY24" fmla="*/ 265172 h 461444"/>
                <a:gd name="connsiteX25" fmla="*/ 1443213 w 1540933"/>
                <a:gd name="connsiteY25" fmla="*/ 228301 h 461444"/>
                <a:gd name="connsiteX26" fmla="*/ 1317114 w 1540933"/>
                <a:gd name="connsiteY26" fmla="*/ 190406 h 461444"/>
                <a:gd name="connsiteX27" fmla="*/ 1288789 w 1540933"/>
                <a:gd name="connsiteY27" fmla="*/ 173337 h 461444"/>
                <a:gd name="connsiteX28" fmla="*/ 1219085 w 1540933"/>
                <a:gd name="connsiteY28" fmla="*/ 157974 h 461444"/>
                <a:gd name="connsiteX29" fmla="*/ 1087013 w 1540933"/>
                <a:gd name="connsiteY29" fmla="*/ 136295 h 461444"/>
                <a:gd name="connsiteX30" fmla="*/ 839423 w 1540933"/>
                <a:gd name="connsiteY30" fmla="*/ 94219 h 461444"/>
                <a:gd name="connsiteX31" fmla="*/ 699076 w 1540933"/>
                <a:gd name="connsiteY31" fmla="*/ 67932 h 461444"/>
                <a:gd name="connsiteX32" fmla="*/ 545078 w 1540933"/>
                <a:gd name="connsiteY32" fmla="*/ 38401 h 461444"/>
                <a:gd name="connsiteX33" fmla="*/ 291686 w 1540933"/>
                <a:gd name="connsiteY33" fmla="*/ 677 h 461444"/>
                <a:gd name="connsiteX34" fmla="*/ 256450 w 1540933"/>
                <a:gd name="connsiteY34" fmla="*/ 4091 h 461444"/>
                <a:gd name="connsiteX35" fmla="*/ 231452 w 1540933"/>
                <a:gd name="connsiteY35" fmla="*/ 13564 h 461444"/>
                <a:gd name="connsiteX36" fmla="*/ 198264 w 1540933"/>
                <a:gd name="connsiteY36" fmla="*/ 26623 h 461444"/>
                <a:gd name="connsiteX37" fmla="*/ 154496 w 1540933"/>
                <a:gd name="connsiteY37" fmla="*/ 40364 h 461444"/>
                <a:gd name="connsiteX38" fmla="*/ 21059 w 1540933"/>
                <a:gd name="connsiteY38" fmla="*/ 87135 h 461444"/>
                <a:gd name="connsiteX39" fmla="*/ 7835 w 1540933"/>
                <a:gd name="connsiteY39" fmla="*/ 91829 h 461444"/>
                <a:gd name="connsiteX40" fmla="*/ 97675 w 1540933"/>
                <a:gd name="connsiteY40" fmla="*/ 107192 h 461444"/>
                <a:gd name="connsiteX41" fmla="*/ 91958 w 1540933"/>
                <a:gd name="connsiteY41" fmla="*/ 105143 h 461444"/>
                <a:gd name="connsiteX42" fmla="*/ 75151 w 1540933"/>
                <a:gd name="connsiteY42" fmla="*/ 100022 h 461444"/>
                <a:gd name="connsiteX43" fmla="*/ 98272 w 1540933"/>
                <a:gd name="connsiteY43" fmla="*/ 98657 h 461444"/>
                <a:gd name="connsiteX44" fmla="*/ 97675 w 1540933"/>
                <a:gd name="connsiteY44" fmla="*/ 107192 h 461444"/>
                <a:gd name="connsiteX45" fmla="*/ 93409 w 1540933"/>
                <a:gd name="connsiteY45" fmla="*/ 120591 h 461444"/>
                <a:gd name="connsiteX46" fmla="*/ 94176 w 1540933"/>
                <a:gd name="connsiteY46" fmla="*/ 120762 h 461444"/>
                <a:gd name="connsiteX47" fmla="*/ 93750 w 1540933"/>
                <a:gd name="connsiteY47" fmla="*/ 121786 h 461444"/>
                <a:gd name="connsiteX48" fmla="*/ 87180 w 1540933"/>
                <a:gd name="connsiteY48" fmla="*/ 118970 h 461444"/>
                <a:gd name="connsiteX49" fmla="*/ 80952 w 1540933"/>
                <a:gd name="connsiteY49" fmla="*/ 116068 h 461444"/>
                <a:gd name="connsiteX50" fmla="*/ 95542 w 1540933"/>
                <a:gd name="connsiteY50" fmla="*/ 116580 h 461444"/>
                <a:gd name="connsiteX51" fmla="*/ 94262 w 1540933"/>
                <a:gd name="connsiteY51" fmla="*/ 120335 h 461444"/>
                <a:gd name="connsiteX52" fmla="*/ 93409 w 1540933"/>
                <a:gd name="connsiteY52" fmla="*/ 120165 h 461444"/>
                <a:gd name="connsiteX53" fmla="*/ 93409 w 1540933"/>
                <a:gd name="connsiteY53" fmla="*/ 120506 h 461444"/>
                <a:gd name="connsiteX54" fmla="*/ 41792 w 1540933"/>
                <a:gd name="connsiteY54" fmla="*/ 110179 h 461444"/>
                <a:gd name="connsiteX55" fmla="*/ 42816 w 1540933"/>
                <a:gd name="connsiteY55" fmla="*/ 110435 h 461444"/>
                <a:gd name="connsiteX56" fmla="*/ 42219 w 1540933"/>
                <a:gd name="connsiteY56" fmla="*/ 110435 h 461444"/>
                <a:gd name="connsiteX57" fmla="*/ 41792 w 1540933"/>
                <a:gd name="connsiteY57" fmla="*/ 110179 h 461444"/>
                <a:gd name="connsiteX58" fmla="*/ 37867 w 1540933"/>
                <a:gd name="connsiteY58" fmla="*/ 95499 h 461444"/>
                <a:gd name="connsiteX59" fmla="*/ 35820 w 1540933"/>
                <a:gd name="connsiteY59" fmla="*/ 95755 h 461444"/>
                <a:gd name="connsiteX60" fmla="*/ 36843 w 1540933"/>
                <a:gd name="connsiteY60" fmla="*/ 95328 h 461444"/>
                <a:gd name="connsiteX61" fmla="*/ 37867 w 1540933"/>
                <a:gd name="connsiteY61" fmla="*/ 95499 h 461444"/>
                <a:gd name="connsiteX62" fmla="*/ 69520 w 1540933"/>
                <a:gd name="connsiteY62" fmla="*/ 120335 h 461444"/>
                <a:gd name="connsiteX63" fmla="*/ 69520 w 1540933"/>
                <a:gd name="connsiteY63" fmla="*/ 120335 h 461444"/>
                <a:gd name="connsiteX64" fmla="*/ 69520 w 1540933"/>
                <a:gd name="connsiteY64" fmla="*/ 120335 h 461444"/>
                <a:gd name="connsiteX65" fmla="*/ 69520 w 1540933"/>
                <a:gd name="connsiteY65" fmla="*/ 120335 h 461444"/>
                <a:gd name="connsiteX66" fmla="*/ 69520 w 1540933"/>
                <a:gd name="connsiteY66" fmla="*/ 120335 h 461444"/>
                <a:gd name="connsiteX67" fmla="*/ 77966 w 1540933"/>
                <a:gd name="connsiteY67" fmla="*/ 121872 h 461444"/>
                <a:gd name="connsiteX68" fmla="*/ 91702 w 1540933"/>
                <a:gd name="connsiteY68" fmla="*/ 126480 h 461444"/>
                <a:gd name="connsiteX69" fmla="*/ 90593 w 1540933"/>
                <a:gd name="connsiteY69" fmla="*/ 128700 h 461444"/>
                <a:gd name="connsiteX70" fmla="*/ 76772 w 1540933"/>
                <a:gd name="connsiteY70" fmla="*/ 124432 h 461444"/>
                <a:gd name="connsiteX71" fmla="*/ 53053 w 1540933"/>
                <a:gd name="connsiteY71" fmla="*/ 117434 h 461444"/>
                <a:gd name="connsiteX72" fmla="*/ 47423 w 1540933"/>
                <a:gd name="connsiteY72" fmla="*/ 113934 h 461444"/>
                <a:gd name="connsiteX73" fmla="*/ 69520 w 1540933"/>
                <a:gd name="connsiteY73" fmla="*/ 120421 h 461444"/>
                <a:gd name="connsiteX74" fmla="*/ 71653 w 1540933"/>
                <a:gd name="connsiteY74" fmla="*/ 108216 h 461444"/>
                <a:gd name="connsiteX75" fmla="*/ 74810 w 1540933"/>
                <a:gd name="connsiteY75" fmla="*/ 107448 h 461444"/>
                <a:gd name="connsiteX76" fmla="*/ 77625 w 1540933"/>
                <a:gd name="connsiteY76" fmla="*/ 107021 h 461444"/>
                <a:gd name="connsiteX77" fmla="*/ 77625 w 1540933"/>
                <a:gd name="connsiteY77" fmla="*/ 106680 h 461444"/>
                <a:gd name="connsiteX78" fmla="*/ 75919 w 1540933"/>
                <a:gd name="connsiteY78" fmla="*/ 105741 h 461444"/>
                <a:gd name="connsiteX79" fmla="*/ 91446 w 1540933"/>
                <a:gd name="connsiteY79" fmla="*/ 107362 h 461444"/>
                <a:gd name="connsiteX80" fmla="*/ 97504 w 1540933"/>
                <a:gd name="connsiteY80" fmla="*/ 108387 h 461444"/>
                <a:gd name="connsiteX81" fmla="*/ 96224 w 1540933"/>
                <a:gd name="connsiteY81" fmla="*/ 114532 h 461444"/>
                <a:gd name="connsiteX82" fmla="*/ 71653 w 1540933"/>
                <a:gd name="connsiteY82" fmla="*/ 108301 h 461444"/>
                <a:gd name="connsiteX83" fmla="*/ 27458 w 1540933"/>
                <a:gd name="connsiteY83" fmla="*/ 99852 h 461444"/>
                <a:gd name="connsiteX84" fmla="*/ 27970 w 1540933"/>
                <a:gd name="connsiteY84" fmla="*/ 99596 h 461444"/>
                <a:gd name="connsiteX85" fmla="*/ 34540 w 1540933"/>
                <a:gd name="connsiteY85" fmla="*/ 100193 h 461444"/>
                <a:gd name="connsiteX86" fmla="*/ 60561 w 1540933"/>
                <a:gd name="connsiteY86" fmla="*/ 104375 h 461444"/>
                <a:gd name="connsiteX87" fmla="*/ 59708 w 1540933"/>
                <a:gd name="connsiteY87" fmla="*/ 104717 h 461444"/>
                <a:gd name="connsiteX88" fmla="*/ 57064 w 1540933"/>
                <a:gd name="connsiteY88" fmla="*/ 105911 h 461444"/>
                <a:gd name="connsiteX89" fmla="*/ 57064 w 1540933"/>
                <a:gd name="connsiteY89" fmla="*/ 106253 h 461444"/>
                <a:gd name="connsiteX90" fmla="*/ 59879 w 1540933"/>
                <a:gd name="connsiteY90" fmla="*/ 106850 h 461444"/>
                <a:gd name="connsiteX91" fmla="*/ 60477 w 1540933"/>
                <a:gd name="connsiteY91" fmla="*/ 107021 h 461444"/>
                <a:gd name="connsiteX92" fmla="*/ 44949 w 1540933"/>
                <a:gd name="connsiteY92" fmla="*/ 105570 h 461444"/>
                <a:gd name="connsiteX93" fmla="*/ 35649 w 1540933"/>
                <a:gd name="connsiteY93" fmla="*/ 104461 h 461444"/>
                <a:gd name="connsiteX94" fmla="*/ 35649 w 1540933"/>
                <a:gd name="connsiteY94" fmla="*/ 104802 h 461444"/>
                <a:gd name="connsiteX95" fmla="*/ 44607 w 1540933"/>
                <a:gd name="connsiteY95" fmla="*/ 107789 h 461444"/>
                <a:gd name="connsiteX96" fmla="*/ 45887 w 1540933"/>
                <a:gd name="connsiteY96" fmla="*/ 108216 h 461444"/>
                <a:gd name="connsiteX97" fmla="*/ 41877 w 1540933"/>
                <a:gd name="connsiteY97" fmla="*/ 108045 h 461444"/>
                <a:gd name="connsiteX98" fmla="*/ 38465 w 1540933"/>
                <a:gd name="connsiteY98" fmla="*/ 107960 h 461444"/>
                <a:gd name="connsiteX99" fmla="*/ 27458 w 1540933"/>
                <a:gd name="connsiteY99" fmla="*/ 100022 h 461444"/>
                <a:gd name="connsiteX100" fmla="*/ 56381 w 1540933"/>
                <a:gd name="connsiteY100" fmla="*/ 119482 h 461444"/>
                <a:gd name="connsiteX101" fmla="*/ 76260 w 1540933"/>
                <a:gd name="connsiteY101" fmla="*/ 126566 h 461444"/>
                <a:gd name="connsiteX102" fmla="*/ 89058 w 1540933"/>
                <a:gd name="connsiteY102" fmla="*/ 131345 h 461444"/>
                <a:gd name="connsiteX103" fmla="*/ 86157 w 1540933"/>
                <a:gd name="connsiteY103" fmla="*/ 135698 h 461444"/>
                <a:gd name="connsiteX104" fmla="*/ 56381 w 1540933"/>
                <a:gd name="connsiteY104" fmla="*/ 119567 h 461444"/>
                <a:gd name="connsiteX105" fmla="*/ 262763 w 1540933"/>
                <a:gd name="connsiteY105" fmla="*/ 234788 h 461444"/>
                <a:gd name="connsiteX106" fmla="*/ 102452 w 1540933"/>
                <a:gd name="connsiteY106" fmla="*/ 145342 h 461444"/>
                <a:gd name="connsiteX107" fmla="*/ 113458 w 1540933"/>
                <a:gd name="connsiteY107" fmla="*/ 150037 h 461444"/>
                <a:gd name="connsiteX108" fmla="*/ 193400 w 1540933"/>
                <a:gd name="connsiteY108" fmla="*/ 184261 h 461444"/>
                <a:gd name="connsiteX109" fmla="*/ 193400 w 1540933"/>
                <a:gd name="connsiteY109" fmla="*/ 184261 h 461444"/>
                <a:gd name="connsiteX110" fmla="*/ 193400 w 1540933"/>
                <a:gd name="connsiteY110" fmla="*/ 184261 h 461444"/>
                <a:gd name="connsiteX111" fmla="*/ 193400 w 1540933"/>
                <a:gd name="connsiteY111" fmla="*/ 184261 h 461444"/>
                <a:gd name="connsiteX112" fmla="*/ 193400 w 1540933"/>
                <a:gd name="connsiteY112" fmla="*/ 184261 h 461444"/>
                <a:gd name="connsiteX113" fmla="*/ 275220 w 1540933"/>
                <a:gd name="connsiteY113" fmla="*/ 213707 h 461444"/>
                <a:gd name="connsiteX114" fmla="*/ 304484 w 1540933"/>
                <a:gd name="connsiteY114" fmla="*/ 224205 h 461444"/>
                <a:gd name="connsiteX115" fmla="*/ 304569 w 1540933"/>
                <a:gd name="connsiteY115" fmla="*/ 223949 h 461444"/>
                <a:gd name="connsiteX116" fmla="*/ 276158 w 1540933"/>
                <a:gd name="connsiteY116" fmla="*/ 211829 h 461444"/>
                <a:gd name="connsiteX117" fmla="*/ 196131 w 1540933"/>
                <a:gd name="connsiteY117" fmla="*/ 177604 h 461444"/>
                <a:gd name="connsiteX118" fmla="*/ 196131 w 1540933"/>
                <a:gd name="connsiteY118" fmla="*/ 177604 h 461444"/>
                <a:gd name="connsiteX119" fmla="*/ 195960 w 1540933"/>
                <a:gd name="connsiteY119" fmla="*/ 177604 h 461444"/>
                <a:gd name="connsiteX120" fmla="*/ 195790 w 1540933"/>
                <a:gd name="connsiteY120" fmla="*/ 177604 h 461444"/>
                <a:gd name="connsiteX121" fmla="*/ 195790 w 1540933"/>
                <a:gd name="connsiteY121" fmla="*/ 177604 h 461444"/>
                <a:gd name="connsiteX122" fmla="*/ 113885 w 1540933"/>
                <a:gd name="connsiteY122" fmla="*/ 148159 h 461444"/>
                <a:gd name="connsiteX123" fmla="*/ 101855 w 1540933"/>
                <a:gd name="connsiteY123" fmla="*/ 143806 h 461444"/>
                <a:gd name="connsiteX124" fmla="*/ 104244 w 1540933"/>
                <a:gd name="connsiteY124" fmla="*/ 137320 h 461444"/>
                <a:gd name="connsiteX125" fmla="*/ 167379 w 1540933"/>
                <a:gd name="connsiteY125" fmla="*/ 162498 h 461444"/>
                <a:gd name="connsiteX126" fmla="*/ 167379 w 1540933"/>
                <a:gd name="connsiteY126" fmla="*/ 162498 h 461444"/>
                <a:gd name="connsiteX127" fmla="*/ 167379 w 1540933"/>
                <a:gd name="connsiteY127" fmla="*/ 162498 h 461444"/>
                <a:gd name="connsiteX128" fmla="*/ 167379 w 1540933"/>
                <a:gd name="connsiteY128" fmla="*/ 162498 h 461444"/>
                <a:gd name="connsiteX129" fmla="*/ 167379 w 1540933"/>
                <a:gd name="connsiteY129" fmla="*/ 162498 h 461444"/>
                <a:gd name="connsiteX130" fmla="*/ 258668 w 1540933"/>
                <a:gd name="connsiteY130" fmla="*/ 198088 h 461444"/>
                <a:gd name="connsiteX131" fmla="*/ 290833 w 1540933"/>
                <a:gd name="connsiteY131" fmla="*/ 211914 h 461444"/>
                <a:gd name="connsiteX132" fmla="*/ 291003 w 1540933"/>
                <a:gd name="connsiteY132" fmla="*/ 211658 h 461444"/>
                <a:gd name="connsiteX133" fmla="*/ 259777 w 1540933"/>
                <a:gd name="connsiteY133" fmla="*/ 196210 h 461444"/>
                <a:gd name="connsiteX134" fmla="*/ 170194 w 1540933"/>
                <a:gd name="connsiteY134" fmla="*/ 155755 h 461444"/>
                <a:gd name="connsiteX135" fmla="*/ 170194 w 1540933"/>
                <a:gd name="connsiteY135" fmla="*/ 155755 h 461444"/>
                <a:gd name="connsiteX136" fmla="*/ 169938 w 1540933"/>
                <a:gd name="connsiteY136" fmla="*/ 155670 h 461444"/>
                <a:gd name="connsiteX137" fmla="*/ 169682 w 1540933"/>
                <a:gd name="connsiteY137" fmla="*/ 155670 h 461444"/>
                <a:gd name="connsiteX138" fmla="*/ 169682 w 1540933"/>
                <a:gd name="connsiteY138" fmla="*/ 155670 h 461444"/>
                <a:gd name="connsiteX139" fmla="*/ 105438 w 1540933"/>
                <a:gd name="connsiteY139" fmla="*/ 133650 h 461444"/>
                <a:gd name="connsiteX140" fmla="*/ 106206 w 1540933"/>
                <a:gd name="connsiteY140" fmla="*/ 131601 h 461444"/>
                <a:gd name="connsiteX141" fmla="*/ 170792 w 1540933"/>
                <a:gd name="connsiteY141" fmla="*/ 153109 h 461444"/>
                <a:gd name="connsiteX142" fmla="*/ 170792 w 1540933"/>
                <a:gd name="connsiteY142" fmla="*/ 153109 h 461444"/>
                <a:gd name="connsiteX143" fmla="*/ 170792 w 1540933"/>
                <a:gd name="connsiteY143" fmla="*/ 153109 h 461444"/>
                <a:gd name="connsiteX144" fmla="*/ 170792 w 1540933"/>
                <a:gd name="connsiteY144" fmla="*/ 153109 h 461444"/>
                <a:gd name="connsiteX145" fmla="*/ 170792 w 1540933"/>
                <a:gd name="connsiteY145" fmla="*/ 153109 h 461444"/>
                <a:gd name="connsiteX146" fmla="*/ 250819 w 1540933"/>
                <a:gd name="connsiteY146" fmla="*/ 174361 h 461444"/>
                <a:gd name="connsiteX147" fmla="*/ 279400 w 1540933"/>
                <a:gd name="connsiteY147" fmla="*/ 181957 h 461444"/>
                <a:gd name="connsiteX148" fmla="*/ 279486 w 1540933"/>
                <a:gd name="connsiteY148" fmla="*/ 181615 h 461444"/>
                <a:gd name="connsiteX149" fmla="*/ 251587 w 1540933"/>
                <a:gd name="connsiteY149" fmla="*/ 172313 h 461444"/>
                <a:gd name="connsiteX150" fmla="*/ 173009 w 1540933"/>
                <a:gd name="connsiteY150" fmla="*/ 146111 h 461444"/>
                <a:gd name="connsiteX151" fmla="*/ 173009 w 1540933"/>
                <a:gd name="connsiteY151" fmla="*/ 146111 h 461444"/>
                <a:gd name="connsiteX152" fmla="*/ 172839 w 1540933"/>
                <a:gd name="connsiteY152" fmla="*/ 146111 h 461444"/>
                <a:gd name="connsiteX153" fmla="*/ 172668 w 1540933"/>
                <a:gd name="connsiteY153" fmla="*/ 146111 h 461444"/>
                <a:gd name="connsiteX154" fmla="*/ 172668 w 1540933"/>
                <a:gd name="connsiteY154" fmla="*/ 146111 h 461444"/>
                <a:gd name="connsiteX155" fmla="*/ 107145 w 1540933"/>
                <a:gd name="connsiteY155" fmla="*/ 128700 h 461444"/>
                <a:gd name="connsiteX156" fmla="*/ 108339 w 1540933"/>
                <a:gd name="connsiteY156" fmla="*/ 124859 h 461444"/>
                <a:gd name="connsiteX157" fmla="*/ 116103 w 1540933"/>
                <a:gd name="connsiteY157" fmla="*/ 126907 h 461444"/>
                <a:gd name="connsiteX158" fmla="*/ 180688 w 1540933"/>
                <a:gd name="connsiteY158" fmla="*/ 143636 h 461444"/>
                <a:gd name="connsiteX159" fmla="*/ 180688 w 1540933"/>
                <a:gd name="connsiteY159" fmla="*/ 143636 h 461444"/>
                <a:gd name="connsiteX160" fmla="*/ 180688 w 1540933"/>
                <a:gd name="connsiteY160" fmla="*/ 143636 h 461444"/>
                <a:gd name="connsiteX161" fmla="*/ 180688 w 1540933"/>
                <a:gd name="connsiteY161" fmla="*/ 143636 h 461444"/>
                <a:gd name="connsiteX162" fmla="*/ 180688 w 1540933"/>
                <a:gd name="connsiteY162" fmla="*/ 143636 h 461444"/>
                <a:gd name="connsiteX163" fmla="*/ 246383 w 1540933"/>
                <a:gd name="connsiteY163" fmla="*/ 155328 h 461444"/>
                <a:gd name="connsiteX164" fmla="*/ 249368 w 1540933"/>
                <a:gd name="connsiteY164" fmla="*/ 155840 h 461444"/>
                <a:gd name="connsiteX165" fmla="*/ 255512 w 1540933"/>
                <a:gd name="connsiteY165" fmla="*/ 159937 h 461444"/>
                <a:gd name="connsiteX166" fmla="*/ 269674 w 1540933"/>
                <a:gd name="connsiteY166" fmla="*/ 165741 h 461444"/>
                <a:gd name="connsiteX167" fmla="*/ 292027 w 1540933"/>
                <a:gd name="connsiteY167" fmla="*/ 177775 h 461444"/>
                <a:gd name="connsiteX168" fmla="*/ 309517 w 1540933"/>
                <a:gd name="connsiteY168" fmla="*/ 202099 h 461444"/>
                <a:gd name="connsiteX169" fmla="*/ 300900 w 1540933"/>
                <a:gd name="connsiteY169" fmla="*/ 228557 h 461444"/>
                <a:gd name="connsiteX170" fmla="*/ 262166 w 1540933"/>
                <a:gd name="connsiteY170" fmla="*/ 235129 h 461444"/>
                <a:gd name="connsiteX171" fmla="*/ 598657 w 1540933"/>
                <a:gd name="connsiteY171" fmla="*/ 294532 h 461444"/>
                <a:gd name="connsiteX172" fmla="*/ 459931 w 1540933"/>
                <a:gd name="connsiteY172" fmla="*/ 273707 h 461444"/>
                <a:gd name="connsiteX173" fmla="*/ 309859 w 1540933"/>
                <a:gd name="connsiteY173" fmla="*/ 251772 h 461444"/>
                <a:gd name="connsiteX174" fmla="*/ 288615 w 1540933"/>
                <a:gd name="connsiteY174" fmla="*/ 246651 h 461444"/>
                <a:gd name="connsiteX175" fmla="*/ 299877 w 1540933"/>
                <a:gd name="connsiteY175" fmla="*/ 242981 h 461444"/>
                <a:gd name="connsiteX176" fmla="*/ 309176 w 1540933"/>
                <a:gd name="connsiteY176" fmla="*/ 238714 h 461444"/>
                <a:gd name="connsiteX177" fmla="*/ 319926 w 1540933"/>
                <a:gd name="connsiteY177" fmla="*/ 240762 h 461444"/>
                <a:gd name="connsiteX178" fmla="*/ 383061 w 1540933"/>
                <a:gd name="connsiteY178" fmla="*/ 251260 h 461444"/>
                <a:gd name="connsiteX179" fmla="*/ 383061 w 1540933"/>
                <a:gd name="connsiteY179" fmla="*/ 251260 h 461444"/>
                <a:gd name="connsiteX180" fmla="*/ 383061 w 1540933"/>
                <a:gd name="connsiteY180" fmla="*/ 251260 h 461444"/>
                <a:gd name="connsiteX181" fmla="*/ 383061 w 1540933"/>
                <a:gd name="connsiteY181" fmla="*/ 251260 h 461444"/>
                <a:gd name="connsiteX182" fmla="*/ 383061 w 1540933"/>
                <a:gd name="connsiteY182" fmla="*/ 251260 h 461444"/>
                <a:gd name="connsiteX183" fmla="*/ 446964 w 1540933"/>
                <a:gd name="connsiteY183" fmla="*/ 254418 h 461444"/>
                <a:gd name="connsiteX184" fmla="*/ 469743 w 1540933"/>
                <a:gd name="connsiteY184" fmla="*/ 255015 h 461444"/>
                <a:gd name="connsiteX185" fmla="*/ 469743 w 1540933"/>
                <a:gd name="connsiteY185" fmla="*/ 254674 h 461444"/>
                <a:gd name="connsiteX186" fmla="*/ 447219 w 1540933"/>
                <a:gd name="connsiteY186" fmla="*/ 252284 h 461444"/>
                <a:gd name="connsiteX187" fmla="*/ 383914 w 1540933"/>
                <a:gd name="connsiteY187" fmla="*/ 244005 h 461444"/>
                <a:gd name="connsiteX188" fmla="*/ 383914 w 1540933"/>
                <a:gd name="connsiteY188" fmla="*/ 244005 h 461444"/>
                <a:gd name="connsiteX189" fmla="*/ 383743 w 1540933"/>
                <a:gd name="connsiteY189" fmla="*/ 244005 h 461444"/>
                <a:gd name="connsiteX190" fmla="*/ 383573 w 1540933"/>
                <a:gd name="connsiteY190" fmla="*/ 244005 h 461444"/>
                <a:gd name="connsiteX191" fmla="*/ 383573 w 1540933"/>
                <a:gd name="connsiteY191" fmla="*/ 244005 h 461444"/>
                <a:gd name="connsiteX192" fmla="*/ 320011 w 1540933"/>
                <a:gd name="connsiteY192" fmla="*/ 238628 h 461444"/>
                <a:gd name="connsiteX193" fmla="*/ 310541 w 1540933"/>
                <a:gd name="connsiteY193" fmla="*/ 237604 h 461444"/>
                <a:gd name="connsiteX194" fmla="*/ 320950 w 1540933"/>
                <a:gd name="connsiteY194" fmla="*/ 203721 h 461444"/>
                <a:gd name="connsiteX195" fmla="*/ 305593 w 1540933"/>
                <a:gd name="connsiteY195" fmla="*/ 176068 h 461444"/>
                <a:gd name="connsiteX196" fmla="*/ 299962 w 1540933"/>
                <a:gd name="connsiteY196" fmla="*/ 170179 h 461444"/>
                <a:gd name="connsiteX197" fmla="*/ 308835 w 1540933"/>
                <a:gd name="connsiteY197" fmla="*/ 170520 h 461444"/>
                <a:gd name="connsiteX198" fmla="*/ 501652 w 1540933"/>
                <a:gd name="connsiteY198" fmla="*/ 199880 h 461444"/>
                <a:gd name="connsiteX199" fmla="*/ 558388 w 1540933"/>
                <a:gd name="connsiteY199" fmla="*/ 208244 h 461444"/>
                <a:gd name="connsiteX200" fmla="*/ 687899 w 1540933"/>
                <a:gd name="connsiteY200" fmla="*/ 229582 h 461444"/>
                <a:gd name="connsiteX201" fmla="*/ 750010 w 1540933"/>
                <a:gd name="connsiteY201" fmla="*/ 241871 h 461444"/>
                <a:gd name="connsiteX202" fmla="*/ 764088 w 1540933"/>
                <a:gd name="connsiteY202" fmla="*/ 249468 h 461444"/>
                <a:gd name="connsiteX203" fmla="*/ 769377 w 1540933"/>
                <a:gd name="connsiteY203" fmla="*/ 252284 h 461444"/>
                <a:gd name="connsiteX204" fmla="*/ 763064 w 1540933"/>
                <a:gd name="connsiteY204" fmla="*/ 252028 h 461444"/>
                <a:gd name="connsiteX205" fmla="*/ 750095 w 1540933"/>
                <a:gd name="connsiteY205" fmla="*/ 251345 h 461444"/>
                <a:gd name="connsiteX206" fmla="*/ 715542 w 1540933"/>
                <a:gd name="connsiteY206" fmla="*/ 246054 h 461444"/>
                <a:gd name="connsiteX207" fmla="*/ 673140 w 1540933"/>
                <a:gd name="connsiteY207" fmla="*/ 239482 h 461444"/>
                <a:gd name="connsiteX208" fmla="*/ 648995 w 1540933"/>
                <a:gd name="connsiteY208" fmla="*/ 228472 h 461444"/>
                <a:gd name="connsiteX209" fmla="*/ 648824 w 1540933"/>
                <a:gd name="connsiteY209" fmla="*/ 228728 h 461444"/>
                <a:gd name="connsiteX210" fmla="*/ 667253 w 1540933"/>
                <a:gd name="connsiteY210" fmla="*/ 238543 h 461444"/>
                <a:gd name="connsiteX211" fmla="*/ 651298 w 1540933"/>
                <a:gd name="connsiteY211" fmla="*/ 236068 h 461444"/>
                <a:gd name="connsiteX212" fmla="*/ 628689 w 1540933"/>
                <a:gd name="connsiteY212" fmla="*/ 227362 h 461444"/>
                <a:gd name="connsiteX213" fmla="*/ 603947 w 1540933"/>
                <a:gd name="connsiteY213" fmla="*/ 217718 h 461444"/>
                <a:gd name="connsiteX214" fmla="*/ 603862 w 1540933"/>
                <a:gd name="connsiteY214" fmla="*/ 217974 h 461444"/>
                <a:gd name="connsiteX215" fmla="*/ 628006 w 1540933"/>
                <a:gd name="connsiteY215" fmla="*/ 229325 h 461444"/>
                <a:gd name="connsiteX216" fmla="*/ 637562 w 1540933"/>
                <a:gd name="connsiteY216" fmla="*/ 233849 h 461444"/>
                <a:gd name="connsiteX217" fmla="*/ 608298 w 1540933"/>
                <a:gd name="connsiteY217" fmla="*/ 229496 h 461444"/>
                <a:gd name="connsiteX218" fmla="*/ 608298 w 1540933"/>
                <a:gd name="connsiteY218" fmla="*/ 229496 h 461444"/>
                <a:gd name="connsiteX219" fmla="*/ 608043 w 1540933"/>
                <a:gd name="connsiteY219" fmla="*/ 229496 h 461444"/>
                <a:gd name="connsiteX220" fmla="*/ 607786 w 1540933"/>
                <a:gd name="connsiteY220" fmla="*/ 229496 h 461444"/>
                <a:gd name="connsiteX221" fmla="*/ 607786 w 1540933"/>
                <a:gd name="connsiteY221" fmla="*/ 229496 h 461444"/>
                <a:gd name="connsiteX222" fmla="*/ 575792 w 1540933"/>
                <a:gd name="connsiteY222" fmla="*/ 225997 h 461444"/>
                <a:gd name="connsiteX223" fmla="*/ 565298 w 1540933"/>
                <a:gd name="connsiteY223" fmla="*/ 221473 h 461444"/>
                <a:gd name="connsiteX224" fmla="*/ 543628 w 1540933"/>
                <a:gd name="connsiteY224" fmla="*/ 211573 h 461444"/>
                <a:gd name="connsiteX225" fmla="*/ 543457 w 1540933"/>
                <a:gd name="connsiteY225" fmla="*/ 211829 h 461444"/>
                <a:gd name="connsiteX226" fmla="*/ 564445 w 1540933"/>
                <a:gd name="connsiteY226" fmla="*/ 223436 h 461444"/>
                <a:gd name="connsiteX227" fmla="*/ 567602 w 1540933"/>
                <a:gd name="connsiteY227" fmla="*/ 225143 h 461444"/>
                <a:gd name="connsiteX228" fmla="*/ 529380 w 1540933"/>
                <a:gd name="connsiteY228" fmla="*/ 221217 h 461444"/>
                <a:gd name="connsiteX229" fmla="*/ 516156 w 1540933"/>
                <a:gd name="connsiteY229" fmla="*/ 215414 h 461444"/>
                <a:gd name="connsiteX230" fmla="*/ 490219 w 1540933"/>
                <a:gd name="connsiteY230" fmla="*/ 203721 h 461444"/>
                <a:gd name="connsiteX231" fmla="*/ 490049 w 1540933"/>
                <a:gd name="connsiteY231" fmla="*/ 203977 h 461444"/>
                <a:gd name="connsiteX232" fmla="*/ 515388 w 1540933"/>
                <a:gd name="connsiteY232" fmla="*/ 217462 h 461444"/>
                <a:gd name="connsiteX233" fmla="*/ 520848 w 1540933"/>
                <a:gd name="connsiteY233" fmla="*/ 220364 h 461444"/>
                <a:gd name="connsiteX234" fmla="*/ 499860 w 1540933"/>
                <a:gd name="connsiteY234" fmla="*/ 218230 h 461444"/>
                <a:gd name="connsiteX235" fmla="*/ 461552 w 1540933"/>
                <a:gd name="connsiteY235" fmla="*/ 214219 h 461444"/>
                <a:gd name="connsiteX236" fmla="*/ 461552 w 1540933"/>
                <a:gd name="connsiteY236" fmla="*/ 214560 h 461444"/>
                <a:gd name="connsiteX237" fmla="*/ 499860 w 1540933"/>
                <a:gd name="connsiteY237" fmla="*/ 220449 h 461444"/>
                <a:gd name="connsiteX238" fmla="*/ 529806 w 1540933"/>
                <a:gd name="connsiteY238" fmla="*/ 225143 h 461444"/>
                <a:gd name="connsiteX239" fmla="*/ 549173 w 1540933"/>
                <a:gd name="connsiteY239" fmla="*/ 235300 h 461444"/>
                <a:gd name="connsiteX240" fmla="*/ 509671 w 1540933"/>
                <a:gd name="connsiteY240" fmla="*/ 230947 h 461444"/>
                <a:gd name="connsiteX241" fmla="*/ 498921 w 1540933"/>
                <a:gd name="connsiteY241" fmla="*/ 226765 h 461444"/>
                <a:gd name="connsiteX242" fmla="*/ 478616 w 1540933"/>
                <a:gd name="connsiteY242" fmla="*/ 218486 h 461444"/>
                <a:gd name="connsiteX243" fmla="*/ 478446 w 1540933"/>
                <a:gd name="connsiteY243" fmla="*/ 218742 h 461444"/>
                <a:gd name="connsiteX244" fmla="*/ 498154 w 1540933"/>
                <a:gd name="connsiteY244" fmla="*/ 228728 h 461444"/>
                <a:gd name="connsiteX245" fmla="*/ 500713 w 1540933"/>
                <a:gd name="connsiteY245" fmla="*/ 230008 h 461444"/>
                <a:gd name="connsiteX246" fmla="*/ 488513 w 1540933"/>
                <a:gd name="connsiteY246" fmla="*/ 228728 h 461444"/>
                <a:gd name="connsiteX247" fmla="*/ 479725 w 1540933"/>
                <a:gd name="connsiteY247" fmla="*/ 227874 h 461444"/>
                <a:gd name="connsiteX248" fmla="*/ 479384 w 1540933"/>
                <a:gd name="connsiteY248" fmla="*/ 227704 h 461444"/>
                <a:gd name="connsiteX249" fmla="*/ 492437 w 1540933"/>
                <a:gd name="connsiteY249" fmla="*/ 228557 h 461444"/>
                <a:gd name="connsiteX250" fmla="*/ 492437 w 1540933"/>
                <a:gd name="connsiteY250" fmla="*/ 228216 h 461444"/>
                <a:gd name="connsiteX251" fmla="*/ 473412 w 1540933"/>
                <a:gd name="connsiteY251" fmla="*/ 225058 h 461444"/>
                <a:gd name="connsiteX252" fmla="*/ 473412 w 1540933"/>
                <a:gd name="connsiteY252" fmla="*/ 225058 h 461444"/>
                <a:gd name="connsiteX253" fmla="*/ 462321 w 1540933"/>
                <a:gd name="connsiteY253" fmla="*/ 220364 h 461444"/>
                <a:gd name="connsiteX254" fmla="*/ 462321 w 1540933"/>
                <a:gd name="connsiteY254" fmla="*/ 220364 h 461444"/>
                <a:gd name="connsiteX255" fmla="*/ 462150 w 1540933"/>
                <a:gd name="connsiteY255" fmla="*/ 220364 h 461444"/>
                <a:gd name="connsiteX256" fmla="*/ 461979 w 1540933"/>
                <a:gd name="connsiteY256" fmla="*/ 220278 h 461444"/>
                <a:gd name="connsiteX257" fmla="*/ 461979 w 1540933"/>
                <a:gd name="connsiteY257" fmla="*/ 220278 h 461444"/>
                <a:gd name="connsiteX258" fmla="*/ 402854 w 1540933"/>
                <a:gd name="connsiteY258" fmla="*/ 200222 h 461444"/>
                <a:gd name="connsiteX259" fmla="*/ 381866 w 1540933"/>
                <a:gd name="connsiteY259" fmla="*/ 193138 h 461444"/>
                <a:gd name="connsiteX260" fmla="*/ 381781 w 1540933"/>
                <a:gd name="connsiteY260" fmla="*/ 193394 h 461444"/>
                <a:gd name="connsiteX261" fmla="*/ 402257 w 1540933"/>
                <a:gd name="connsiteY261" fmla="*/ 202270 h 461444"/>
                <a:gd name="connsiteX262" fmla="*/ 442271 w 1540933"/>
                <a:gd name="connsiteY262" fmla="*/ 219766 h 461444"/>
                <a:gd name="connsiteX263" fmla="*/ 419833 w 1540933"/>
                <a:gd name="connsiteY263" fmla="*/ 216182 h 461444"/>
                <a:gd name="connsiteX264" fmla="*/ 419833 w 1540933"/>
                <a:gd name="connsiteY264" fmla="*/ 216182 h 461444"/>
                <a:gd name="connsiteX265" fmla="*/ 419662 w 1540933"/>
                <a:gd name="connsiteY265" fmla="*/ 216182 h 461444"/>
                <a:gd name="connsiteX266" fmla="*/ 419491 w 1540933"/>
                <a:gd name="connsiteY266" fmla="*/ 216182 h 461444"/>
                <a:gd name="connsiteX267" fmla="*/ 419491 w 1540933"/>
                <a:gd name="connsiteY267" fmla="*/ 216182 h 461444"/>
                <a:gd name="connsiteX268" fmla="*/ 365229 w 1540933"/>
                <a:gd name="connsiteY268" fmla="*/ 212512 h 461444"/>
                <a:gd name="connsiteX269" fmla="*/ 345948 w 1540933"/>
                <a:gd name="connsiteY269" fmla="*/ 211231 h 461444"/>
                <a:gd name="connsiteX270" fmla="*/ 345948 w 1540933"/>
                <a:gd name="connsiteY270" fmla="*/ 211573 h 461444"/>
                <a:gd name="connsiteX271" fmla="*/ 365144 w 1540933"/>
                <a:gd name="connsiteY271" fmla="*/ 214731 h 461444"/>
                <a:gd name="connsiteX272" fmla="*/ 418809 w 1540933"/>
                <a:gd name="connsiteY272" fmla="*/ 223522 h 461444"/>
                <a:gd name="connsiteX273" fmla="*/ 418809 w 1540933"/>
                <a:gd name="connsiteY273" fmla="*/ 223522 h 461444"/>
                <a:gd name="connsiteX274" fmla="*/ 418809 w 1540933"/>
                <a:gd name="connsiteY274" fmla="*/ 223522 h 461444"/>
                <a:gd name="connsiteX275" fmla="*/ 418809 w 1540933"/>
                <a:gd name="connsiteY275" fmla="*/ 223522 h 461444"/>
                <a:gd name="connsiteX276" fmla="*/ 418809 w 1540933"/>
                <a:gd name="connsiteY276" fmla="*/ 223522 h 461444"/>
                <a:gd name="connsiteX277" fmla="*/ 452594 w 1540933"/>
                <a:gd name="connsiteY277" fmla="*/ 225911 h 461444"/>
                <a:gd name="connsiteX278" fmla="*/ 458481 w 1540933"/>
                <a:gd name="connsiteY278" fmla="*/ 226679 h 461444"/>
                <a:gd name="connsiteX279" fmla="*/ 459419 w 1540933"/>
                <a:gd name="connsiteY279" fmla="*/ 227106 h 461444"/>
                <a:gd name="connsiteX280" fmla="*/ 459419 w 1540933"/>
                <a:gd name="connsiteY280" fmla="*/ 227106 h 461444"/>
                <a:gd name="connsiteX281" fmla="*/ 459419 w 1540933"/>
                <a:gd name="connsiteY281" fmla="*/ 227106 h 461444"/>
                <a:gd name="connsiteX282" fmla="*/ 459419 w 1540933"/>
                <a:gd name="connsiteY282" fmla="*/ 227106 h 461444"/>
                <a:gd name="connsiteX283" fmla="*/ 459419 w 1540933"/>
                <a:gd name="connsiteY283" fmla="*/ 227106 h 461444"/>
                <a:gd name="connsiteX284" fmla="*/ 497215 w 1540933"/>
                <a:gd name="connsiteY284" fmla="*/ 239994 h 461444"/>
                <a:gd name="connsiteX285" fmla="*/ 466927 w 1540933"/>
                <a:gd name="connsiteY285" fmla="*/ 237348 h 461444"/>
                <a:gd name="connsiteX286" fmla="*/ 450120 w 1540933"/>
                <a:gd name="connsiteY286" fmla="*/ 235983 h 461444"/>
                <a:gd name="connsiteX287" fmla="*/ 425634 w 1540933"/>
                <a:gd name="connsiteY287" fmla="*/ 229155 h 461444"/>
                <a:gd name="connsiteX288" fmla="*/ 425634 w 1540933"/>
                <a:gd name="connsiteY288" fmla="*/ 229155 h 461444"/>
                <a:gd name="connsiteX289" fmla="*/ 425463 w 1540933"/>
                <a:gd name="connsiteY289" fmla="*/ 229155 h 461444"/>
                <a:gd name="connsiteX290" fmla="*/ 425293 w 1540933"/>
                <a:gd name="connsiteY290" fmla="*/ 229155 h 461444"/>
                <a:gd name="connsiteX291" fmla="*/ 425293 w 1540933"/>
                <a:gd name="connsiteY291" fmla="*/ 229155 h 461444"/>
                <a:gd name="connsiteX292" fmla="*/ 370690 w 1540933"/>
                <a:gd name="connsiteY292" fmla="*/ 218401 h 461444"/>
                <a:gd name="connsiteX293" fmla="*/ 351323 w 1540933"/>
                <a:gd name="connsiteY293" fmla="*/ 214389 h 461444"/>
                <a:gd name="connsiteX294" fmla="*/ 351323 w 1540933"/>
                <a:gd name="connsiteY294" fmla="*/ 214731 h 461444"/>
                <a:gd name="connsiteX295" fmla="*/ 370348 w 1540933"/>
                <a:gd name="connsiteY295" fmla="*/ 220534 h 461444"/>
                <a:gd name="connsiteX296" fmla="*/ 382037 w 1540933"/>
                <a:gd name="connsiteY296" fmla="*/ 224119 h 461444"/>
                <a:gd name="connsiteX297" fmla="*/ 359684 w 1540933"/>
                <a:gd name="connsiteY297" fmla="*/ 220620 h 461444"/>
                <a:gd name="connsiteX298" fmla="*/ 359684 w 1540933"/>
                <a:gd name="connsiteY298" fmla="*/ 220620 h 461444"/>
                <a:gd name="connsiteX299" fmla="*/ 359684 w 1540933"/>
                <a:gd name="connsiteY299" fmla="*/ 220620 h 461444"/>
                <a:gd name="connsiteX300" fmla="*/ 359684 w 1540933"/>
                <a:gd name="connsiteY300" fmla="*/ 220620 h 461444"/>
                <a:gd name="connsiteX301" fmla="*/ 359684 w 1540933"/>
                <a:gd name="connsiteY301" fmla="*/ 220620 h 461444"/>
                <a:gd name="connsiteX302" fmla="*/ 333577 w 1540933"/>
                <a:gd name="connsiteY302" fmla="*/ 220108 h 461444"/>
                <a:gd name="connsiteX303" fmla="*/ 324277 w 1540933"/>
                <a:gd name="connsiteY303" fmla="*/ 219510 h 461444"/>
                <a:gd name="connsiteX304" fmla="*/ 324277 w 1540933"/>
                <a:gd name="connsiteY304" fmla="*/ 219852 h 461444"/>
                <a:gd name="connsiteX305" fmla="*/ 333321 w 1540933"/>
                <a:gd name="connsiteY305" fmla="*/ 222327 h 461444"/>
                <a:gd name="connsiteX306" fmla="*/ 352091 w 1540933"/>
                <a:gd name="connsiteY306" fmla="*/ 226765 h 461444"/>
                <a:gd name="connsiteX307" fmla="*/ 342535 w 1540933"/>
                <a:gd name="connsiteY307" fmla="*/ 225826 h 461444"/>
                <a:gd name="connsiteX308" fmla="*/ 320609 w 1540933"/>
                <a:gd name="connsiteY308" fmla="*/ 223607 h 461444"/>
                <a:gd name="connsiteX309" fmla="*/ 320609 w 1540933"/>
                <a:gd name="connsiteY309" fmla="*/ 223949 h 461444"/>
                <a:gd name="connsiteX310" fmla="*/ 342364 w 1540933"/>
                <a:gd name="connsiteY310" fmla="*/ 227960 h 461444"/>
                <a:gd name="connsiteX311" fmla="*/ 403366 w 1540933"/>
                <a:gd name="connsiteY311" fmla="*/ 239311 h 461444"/>
                <a:gd name="connsiteX312" fmla="*/ 403366 w 1540933"/>
                <a:gd name="connsiteY312" fmla="*/ 239311 h 461444"/>
                <a:gd name="connsiteX313" fmla="*/ 403366 w 1540933"/>
                <a:gd name="connsiteY313" fmla="*/ 239311 h 461444"/>
                <a:gd name="connsiteX314" fmla="*/ 403366 w 1540933"/>
                <a:gd name="connsiteY314" fmla="*/ 239311 h 461444"/>
                <a:gd name="connsiteX315" fmla="*/ 403366 w 1540933"/>
                <a:gd name="connsiteY315" fmla="*/ 239311 h 461444"/>
                <a:gd name="connsiteX316" fmla="*/ 465136 w 1540933"/>
                <a:gd name="connsiteY316" fmla="*/ 245542 h 461444"/>
                <a:gd name="connsiteX317" fmla="*/ 485356 w 1540933"/>
                <a:gd name="connsiteY317" fmla="*/ 247590 h 461444"/>
                <a:gd name="connsiteX318" fmla="*/ 498324 w 1540933"/>
                <a:gd name="connsiteY318" fmla="*/ 249894 h 461444"/>
                <a:gd name="connsiteX319" fmla="*/ 498324 w 1540933"/>
                <a:gd name="connsiteY319" fmla="*/ 249553 h 461444"/>
                <a:gd name="connsiteX320" fmla="*/ 479213 w 1540933"/>
                <a:gd name="connsiteY320" fmla="*/ 244347 h 461444"/>
                <a:gd name="connsiteX321" fmla="*/ 459164 w 1540933"/>
                <a:gd name="connsiteY321" fmla="*/ 238628 h 461444"/>
                <a:gd name="connsiteX322" fmla="*/ 466927 w 1540933"/>
                <a:gd name="connsiteY322" fmla="*/ 239653 h 461444"/>
                <a:gd name="connsiteX323" fmla="*/ 517094 w 1540933"/>
                <a:gd name="connsiteY323" fmla="*/ 246736 h 461444"/>
                <a:gd name="connsiteX324" fmla="*/ 518544 w 1540933"/>
                <a:gd name="connsiteY324" fmla="*/ 247248 h 461444"/>
                <a:gd name="connsiteX325" fmla="*/ 539703 w 1540933"/>
                <a:gd name="connsiteY325" fmla="*/ 254418 h 461444"/>
                <a:gd name="connsiteX326" fmla="*/ 539789 w 1540933"/>
                <a:gd name="connsiteY326" fmla="*/ 254162 h 461444"/>
                <a:gd name="connsiteX327" fmla="*/ 525711 w 1540933"/>
                <a:gd name="connsiteY327" fmla="*/ 248102 h 461444"/>
                <a:gd name="connsiteX328" fmla="*/ 541665 w 1540933"/>
                <a:gd name="connsiteY328" fmla="*/ 250406 h 461444"/>
                <a:gd name="connsiteX329" fmla="*/ 553439 w 1540933"/>
                <a:gd name="connsiteY329" fmla="*/ 255954 h 461444"/>
                <a:gd name="connsiteX330" fmla="*/ 553439 w 1540933"/>
                <a:gd name="connsiteY330" fmla="*/ 255954 h 461444"/>
                <a:gd name="connsiteX331" fmla="*/ 553439 w 1540933"/>
                <a:gd name="connsiteY331" fmla="*/ 255954 h 461444"/>
                <a:gd name="connsiteX332" fmla="*/ 553439 w 1540933"/>
                <a:gd name="connsiteY332" fmla="*/ 255954 h 461444"/>
                <a:gd name="connsiteX333" fmla="*/ 553439 w 1540933"/>
                <a:gd name="connsiteY333" fmla="*/ 255954 h 461444"/>
                <a:gd name="connsiteX334" fmla="*/ 581253 w 1540933"/>
                <a:gd name="connsiteY334" fmla="*/ 266623 h 461444"/>
                <a:gd name="connsiteX335" fmla="*/ 470596 w 1540933"/>
                <a:gd name="connsiteY335" fmla="*/ 256893 h 461444"/>
                <a:gd name="connsiteX336" fmla="*/ 427341 w 1540933"/>
                <a:gd name="connsiteY336" fmla="*/ 254162 h 461444"/>
                <a:gd name="connsiteX337" fmla="*/ 427341 w 1540933"/>
                <a:gd name="connsiteY337" fmla="*/ 254503 h 461444"/>
                <a:gd name="connsiteX338" fmla="*/ 470681 w 1540933"/>
                <a:gd name="connsiteY338" fmla="*/ 259112 h 461444"/>
                <a:gd name="connsiteX339" fmla="*/ 591491 w 1540933"/>
                <a:gd name="connsiteY339" fmla="*/ 275072 h 461444"/>
                <a:gd name="connsiteX340" fmla="*/ 591491 w 1540933"/>
                <a:gd name="connsiteY340" fmla="*/ 275072 h 461444"/>
                <a:gd name="connsiteX341" fmla="*/ 591576 w 1540933"/>
                <a:gd name="connsiteY341" fmla="*/ 275072 h 461444"/>
                <a:gd name="connsiteX342" fmla="*/ 591661 w 1540933"/>
                <a:gd name="connsiteY342" fmla="*/ 275072 h 461444"/>
                <a:gd name="connsiteX343" fmla="*/ 591661 w 1540933"/>
                <a:gd name="connsiteY343" fmla="*/ 275072 h 461444"/>
                <a:gd name="connsiteX344" fmla="*/ 610858 w 1540933"/>
                <a:gd name="connsiteY344" fmla="*/ 277376 h 461444"/>
                <a:gd name="connsiteX345" fmla="*/ 611369 w 1540933"/>
                <a:gd name="connsiteY345" fmla="*/ 277547 h 461444"/>
                <a:gd name="connsiteX346" fmla="*/ 632102 w 1540933"/>
                <a:gd name="connsiteY346" fmla="*/ 285058 h 461444"/>
                <a:gd name="connsiteX347" fmla="*/ 632187 w 1540933"/>
                <a:gd name="connsiteY347" fmla="*/ 284802 h 461444"/>
                <a:gd name="connsiteX348" fmla="*/ 617939 w 1540933"/>
                <a:gd name="connsiteY348" fmla="*/ 278230 h 461444"/>
                <a:gd name="connsiteX349" fmla="*/ 655052 w 1540933"/>
                <a:gd name="connsiteY349" fmla="*/ 282839 h 461444"/>
                <a:gd name="connsiteX350" fmla="*/ 660768 w 1540933"/>
                <a:gd name="connsiteY350" fmla="*/ 285143 h 461444"/>
                <a:gd name="connsiteX351" fmla="*/ 687387 w 1540933"/>
                <a:gd name="connsiteY351" fmla="*/ 295812 h 461444"/>
                <a:gd name="connsiteX352" fmla="*/ 687473 w 1540933"/>
                <a:gd name="connsiteY352" fmla="*/ 295556 h 461444"/>
                <a:gd name="connsiteX353" fmla="*/ 663157 w 1540933"/>
                <a:gd name="connsiteY353" fmla="*/ 283863 h 461444"/>
                <a:gd name="connsiteX354" fmla="*/ 712471 w 1540933"/>
                <a:gd name="connsiteY354" fmla="*/ 290606 h 461444"/>
                <a:gd name="connsiteX355" fmla="*/ 755470 w 1540933"/>
                <a:gd name="connsiteY355" fmla="*/ 297263 h 461444"/>
                <a:gd name="connsiteX356" fmla="*/ 755470 w 1540933"/>
                <a:gd name="connsiteY356" fmla="*/ 296921 h 461444"/>
                <a:gd name="connsiteX357" fmla="*/ 712983 w 1540933"/>
                <a:gd name="connsiteY357" fmla="*/ 288557 h 461444"/>
                <a:gd name="connsiteX358" fmla="*/ 648653 w 1540933"/>
                <a:gd name="connsiteY358" fmla="*/ 276864 h 461444"/>
                <a:gd name="connsiteX359" fmla="*/ 614441 w 1540933"/>
                <a:gd name="connsiteY359" fmla="*/ 259966 h 461444"/>
                <a:gd name="connsiteX360" fmla="*/ 648909 w 1540933"/>
                <a:gd name="connsiteY360" fmla="*/ 263977 h 461444"/>
                <a:gd name="connsiteX361" fmla="*/ 681671 w 1540933"/>
                <a:gd name="connsiteY361" fmla="*/ 275755 h 461444"/>
                <a:gd name="connsiteX362" fmla="*/ 680477 w 1540933"/>
                <a:gd name="connsiteY362" fmla="*/ 276267 h 461444"/>
                <a:gd name="connsiteX363" fmla="*/ 679453 w 1540933"/>
                <a:gd name="connsiteY363" fmla="*/ 276694 h 461444"/>
                <a:gd name="connsiteX364" fmla="*/ 680562 w 1540933"/>
                <a:gd name="connsiteY364" fmla="*/ 276950 h 461444"/>
                <a:gd name="connsiteX365" fmla="*/ 690459 w 1540933"/>
                <a:gd name="connsiteY365" fmla="*/ 278828 h 461444"/>
                <a:gd name="connsiteX366" fmla="*/ 709484 w 1540933"/>
                <a:gd name="connsiteY366" fmla="*/ 285314 h 461444"/>
                <a:gd name="connsiteX367" fmla="*/ 709570 w 1540933"/>
                <a:gd name="connsiteY367" fmla="*/ 285058 h 461444"/>
                <a:gd name="connsiteX368" fmla="*/ 698990 w 1540933"/>
                <a:gd name="connsiteY368" fmla="*/ 280534 h 461444"/>
                <a:gd name="connsiteX369" fmla="*/ 707351 w 1540933"/>
                <a:gd name="connsiteY369" fmla="*/ 282156 h 461444"/>
                <a:gd name="connsiteX370" fmla="*/ 788574 w 1540933"/>
                <a:gd name="connsiteY370" fmla="*/ 297689 h 461444"/>
                <a:gd name="connsiteX371" fmla="*/ 790024 w 1540933"/>
                <a:gd name="connsiteY371" fmla="*/ 298287 h 461444"/>
                <a:gd name="connsiteX372" fmla="*/ 790109 w 1540933"/>
                <a:gd name="connsiteY372" fmla="*/ 298031 h 461444"/>
                <a:gd name="connsiteX373" fmla="*/ 795825 w 1540933"/>
                <a:gd name="connsiteY373" fmla="*/ 299055 h 461444"/>
                <a:gd name="connsiteX374" fmla="*/ 825943 w 1540933"/>
                <a:gd name="connsiteY374" fmla="*/ 310406 h 461444"/>
                <a:gd name="connsiteX375" fmla="*/ 839167 w 1540933"/>
                <a:gd name="connsiteY375" fmla="*/ 315271 h 461444"/>
                <a:gd name="connsiteX376" fmla="*/ 759310 w 1540933"/>
                <a:gd name="connsiteY376" fmla="*/ 302042 h 461444"/>
                <a:gd name="connsiteX377" fmla="*/ 724500 w 1540933"/>
                <a:gd name="connsiteY377" fmla="*/ 297007 h 461444"/>
                <a:gd name="connsiteX378" fmla="*/ 724500 w 1540933"/>
                <a:gd name="connsiteY378" fmla="*/ 297348 h 461444"/>
                <a:gd name="connsiteX379" fmla="*/ 759139 w 1540933"/>
                <a:gd name="connsiteY379" fmla="*/ 304261 h 461444"/>
                <a:gd name="connsiteX380" fmla="*/ 779615 w 1540933"/>
                <a:gd name="connsiteY380" fmla="*/ 308614 h 461444"/>
                <a:gd name="connsiteX381" fmla="*/ 727742 w 1540933"/>
                <a:gd name="connsiteY381" fmla="*/ 302554 h 461444"/>
                <a:gd name="connsiteX382" fmla="*/ 693018 w 1540933"/>
                <a:gd name="connsiteY382" fmla="*/ 298884 h 461444"/>
                <a:gd name="connsiteX383" fmla="*/ 693018 w 1540933"/>
                <a:gd name="connsiteY383" fmla="*/ 299226 h 461444"/>
                <a:gd name="connsiteX384" fmla="*/ 727742 w 1540933"/>
                <a:gd name="connsiteY384" fmla="*/ 304774 h 461444"/>
                <a:gd name="connsiteX385" fmla="*/ 824492 w 1540933"/>
                <a:gd name="connsiteY385" fmla="*/ 322184 h 461444"/>
                <a:gd name="connsiteX386" fmla="*/ 824492 w 1540933"/>
                <a:gd name="connsiteY386" fmla="*/ 322184 h 461444"/>
                <a:gd name="connsiteX387" fmla="*/ 824492 w 1540933"/>
                <a:gd name="connsiteY387" fmla="*/ 322184 h 461444"/>
                <a:gd name="connsiteX388" fmla="*/ 824492 w 1540933"/>
                <a:gd name="connsiteY388" fmla="*/ 322184 h 461444"/>
                <a:gd name="connsiteX389" fmla="*/ 824492 w 1540933"/>
                <a:gd name="connsiteY389" fmla="*/ 322184 h 461444"/>
                <a:gd name="connsiteX390" fmla="*/ 874915 w 1540933"/>
                <a:gd name="connsiteY390" fmla="*/ 329781 h 461444"/>
                <a:gd name="connsiteX391" fmla="*/ 952554 w 1540933"/>
                <a:gd name="connsiteY391" fmla="*/ 345997 h 461444"/>
                <a:gd name="connsiteX392" fmla="*/ 962450 w 1540933"/>
                <a:gd name="connsiteY392" fmla="*/ 348301 h 461444"/>
                <a:gd name="connsiteX393" fmla="*/ 966033 w 1540933"/>
                <a:gd name="connsiteY393" fmla="*/ 349923 h 461444"/>
                <a:gd name="connsiteX394" fmla="*/ 966204 w 1540933"/>
                <a:gd name="connsiteY394" fmla="*/ 349667 h 461444"/>
                <a:gd name="connsiteX395" fmla="*/ 964498 w 1540933"/>
                <a:gd name="connsiteY395" fmla="*/ 348728 h 461444"/>
                <a:gd name="connsiteX396" fmla="*/ 987107 w 1540933"/>
                <a:gd name="connsiteY396" fmla="*/ 354019 h 461444"/>
                <a:gd name="connsiteX397" fmla="*/ 987107 w 1540933"/>
                <a:gd name="connsiteY397" fmla="*/ 353678 h 461444"/>
                <a:gd name="connsiteX398" fmla="*/ 958013 w 1540933"/>
                <a:gd name="connsiteY398" fmla="*/ 345314 h 461444"/>
                <a:gd name="connsiteX399" fmla="*/ 952895 w 1540933"/>
                <a:gd name="connsiteY399" fmla="*/ 342583 h 461444"/>
                <a:gd name="connsiteX400" fmla="*/ 956308 w 1540933"/>
                <a:gd name="connsiteY400" fmla="*/ 343180 h 461444"/>
                <a:gd name="connsiteX401" fmla="*/ 956308 w 1540933"/>
                <a:gd name="connsiteY401" fmla="*/ 342839 h 461444"/>
                <a:gd name="connsiteX402" fmla="*/ 951188 w 1540933"/>
                <a:gd name="connsiteY402" fmla="*/ 341644 h 461444"/>
                <a:gd name="connsiteX403" fmla="*/ 947520 w 1540933"/>
                <a:gd name="connsiteY403" fmla="*/ 339681 h 461444"/>
                <a:gd name="connsiteX404" fmla="*/ 955454 w 1540933"/>
                <a:gd name="connsiteY404" fmla="*/ 340705 h 461444"/>
                <a:gd name="connsiteX405" fmla="*/ 1005109 w 1540933"/>
                <a:gd name="connsiteY405" fmla="*/ 347448 h 461444"/>
                <a:gd name="connsiteX406" fmla="*/ 1031301 w 1540933"/>
                <a:gd name="connsiteY406" fmla="*/ 357945 h 461444"/>
                <a:gd name="connsiteX407" fmla="*/ 1031387 w 1540933"/>
                <a:gd name="connsiteY407" fmla="*/ 357689 h 461444"/>
                <a:gd name="connsiteX408" fmla="*/ 1011422 w 1540933"/>
                <a:gd name="connsiteY408" fmla="*/ 348301 h 461444"/>
                <a:gd name="connsiteX409" fmla="*/ 1023367 w 1540933"/>
                <a:gd name="connsiteY409" fmla="*/ 349837 h 461444"/>
                <a:gd name="connsiteX410" fmla="*/ 1023367 w 1540933"/>
                <a:gd name="connsiteY410" fmla="*/ 349837 h 461444"/>
                <a:gd name="connsiteX411" fmla="*/ 1023367 w 1540933"/>
                <a:gd name="connsiteY411" fmla="*/ 349837 h 461444"/>
                <a:gd name="connsiteX412" fmla="*/ 1023367 w 1540933"/>
                <a:gd name="connsiteY412" fmla="*/ 349837 h 461444"/>
                <a:gd name="connsiteX413" fmla="*/ 1023367 w 1540933"/>
                <a:gd name="connsiteY413" fmla="*/ 349837 h 461444"/>
                <a:gd name="connsiteX414" fmla="*/ 1038724 w 1540933"/>
                <a:gd name="connsiteY414" fmla="*/ 351118 h 461444"/>
                <a:gd name="connsiteX415" fmla="*/ 1059456 w 1540933"/>
                <a:gd name="connsiteY415" fmla="*/ 359311 h 461444"/>
                <a:gd name="connsiteX416" fmla="*/ 1085989 w 1540933"/>
                <a:gd name="connsiteY416" fmla="*/ 369894 h 461444"/>
                <a:gd name="connsiteX417" fmla="*/ 1086075 w 1540933"/>
                <a:gd name="connsiteY417" fmla="*/ 369638 h 461444"/>
                <a:gd name="connsiteX418" fmla="*/ 1060480 w 1540933"/>
                <a:gd name="connsiteY418" fmla="*/ 357433 h 461444"/>
                <a:gd name="connsiteX419" fmla="*/ 1049388 w 1540933"/>
                <a:gd name="connsiteY419" fmla="*/ 352056 h 461444"/>
                <a:gd name="connsiteX420" fmla="*/ 1075581 w 1540933"/>
                <a:gd name="connsiteY420" fmla="*/ 354788 h 461444"/>
                <a:gd name="connsiteX421" fmla="*/ 1088208 w 1540933"/>
                <a:gd name="connsiteY421" fmla="*/ 360335 h 461444"/>
                <a:gd name="connsiteX422" fmla="*/ 1110390 w 1540933"/>
                <a:gd name="connsiteY422" fmla="*/ 370321 h 461444"/>
                <a:gd name="connsiteX423" fmla="*/ 1110561 w 1540933"/>
                <a:gd name="connsiteY423" fmla="*/ 370065 h 461444"/>
                <a:gd name="connsiteX424" fmla="*/ 1089317 w 1540933"/>
                <a:gd name="connsiteY424" fmla="*/ 358458 h 461444"/>
                <a:gd name="connsiteX425" fmla="*/ 1085051 w 1540933"/>
                <a:gd name="connsiteY425" fmla="*/ 356153 h 461444"/>
                <a:gd name="connsiteX426" fmla="*/ 1091450 w 1540933"/>
                <a:gd name="connsiteY426" fmla="*/ 357007 h 461444"/>
                <a:gd name="connsiteX427" fmla="*/ 1107148 w 1540933"/>
                <a:gd name="connsiteY427" fmla="*/ 359823 h 461444"/>
                <a:gd name="connsiteX428" fmla="*/ 1132317 w 1540933"/>
                <a:gd name="connsiteY428" fmla="*/ 371345 h 461444"/>
                <a:gd name="connsiteX429" fmla="*/ 1129331 w 1540933"/>
                <a:gd name="connsiteY429" fmla="*/ 376466 h 461444"/>
                <a:gd name="connsiteX430" fmla="*/ 1115424 w 1540933"/>
                <a:gd name="connsiteY430" fmla="*/ 374588 h 461444"/>
                <a:gd name="connsiteX431" fmla="*/ 1034202 w 1540933"/>
                <a:gd name="connsiteY431" fmla="*/ 363664 h 461444"/>
                <a:gd name="connsiteX432" fmla="*/ 1034202 w 1540933"/>
                <a:gd name="connsiteY432" fmla="*/ 363664 h 461444"/>
                <a:gd name="connsiteX433" fmla="*/ 1034031 w 1540933"/>
                <a:gd name="connsiteY433" fmla="*/ 363664 h 461444"/>
                <a:gd name="connsiteX434" fmla="*/ 1033861 w 1540933"/>
                <a:gd name="connsiteY434" fmla="*/ 363664 h 461444"/>
                <a:gd name="connsiteX435" fmla="*/ 1033861 w 1540933"/>
                <a:gd name="connsiteY435" fmla="*/ 363664 h 461444"/>
                <a:gd name="connsiteX436" fmla="*/ 952127 w 1540933"/>
                <a:gd name="connsiteY436" fmla="*/ 357860 h 461444"/>
                <a:gd name="connsiteX437" fmla="*/ 934125 w 1540933"/>
                <a:gd name="connsiteY437" fmla="*/ 356580 h 461444"/>
                <a:gd name="connsiteX438" fmla="*/ 926617 w 1540933"/>
                <a:gd name="connsiteY438" fmla="*/ 354958 h 461444"/>
                <a:gd name="connsiteX439" fmla="*/ 598145 w 1540933"/>
                <a:gd name="connsiteY439" fmla="*/ 294361 h 461444"/>
                <a:gd name="connsiteX440" fmla="*/ 918682 w 1540933"/>
                <a:gd name="connsiteY440" fmla="*/ 277120 h 461444"/>
                <a:gd name="connsiteX441" fmla="*/ 909298 w 1540933"/>
                <a:gd name="connsiteY441" fmla="*/ 275499 h 461444"/>
                <a:gd name="connsiteX442" fmla="*/ 840873 w 1540933"/>
                <a:gd name="connsiteY442" fmla="*/ 263465 h 461444"/>
                <a:gd name="connsiteX443" fmla="*/ 869966 w 1540933"/>
                <a:gd name="connsiteY443" fmla="*/ 264745 h 461444"/>
                <a:gd name="connsiteX444" fmla="*/ 909639 w 1540933"/>
                <a:gd name="connsiteY444" fmla="*/ 272170 h 461444"/>
                <a:gd name="connsiteX445" fmla="*/ 930030 w 1540933"/>
                <a:gd name="connsiteY445" fmla="*/ 275926 h 461444"/>
                <a:gd name="connsiteX446" fmla="*/ 921924 w 1540933"/>
                <a:gd name="connsiteY446" fmla="*/ 276694 h 461444"/>
                <a:gd name="connsiteX447" fmla="*/ 918682 w 1540933"/>
                <a:gd name="connsiteY447" fmla="*/ 277035 h 461444"/>
                <a:gd name="connsiteX448" fmla="*/ 1058603 w 1540933"/>
                <a:gd name="connsiteY448" fmla="*/ 314674 h 461444"/>
                <a:gd name="connsiteX449" fmla="*/ 1080956 w 1540933"/>
                <a:gd name="connsiteY449" fmla="*/ 329183 h 461444"/>
                <a:gd name="connsiteX450" fmla="*/ 1044611 w 1540933"/>
                <a:gd name="connsiteY450" fmla="*/ 323550 h 461444"/>
                <a:gd name="connsiteX451" fmla="*/ 1015859 w 1540933"/>
                <a:gd name="connsiteY451" fmla="*/ 311345 h 461444"/>
                <a:gd name="connsiteX452" fmla="*/ 1058603 w 1540933"/>
                <a:gd name="connsiteY452" fmla="*/ 314674 h 461444"/>
                <a:gd name="connsiteX453" fmla="*/ 1239560 w 1540933"/>
                <a:gd name="connsiteY453" fmla="*/ 255869 h 461444"/>
                <a:gd name="connsiteX454" fmla="*/ 1254491 w 1540933"/>
                <a:gd name="connsiteY454" fmla="*/ 258258 h 461444"/>
                <a:gd name="connsiteX455" fmla="*/ 1252443 w 1540933"/>
                <a:gd name="connsiteY455" fmla="*/ 270037 h 461444"/>
                <a:gd name="connsiteX456" fmla="*/ 1251931 w 1540933"/>
                <a:gd name="connsiteY456" fmla="*/ 272597 h 461444"/>
                <a:gd name="connsiteX457" fmla="*/ 1221815 w 1540933"/>
                <a:gd name="connsiteY457" fmla="*/ 266623 h 461444"/>
                <a:gd name="connsiteX458" fmla="*/ 1223777 w 1540933"/>
                <a:gd name="connsiteY458" fmla="*/ 249468 h 461444"/>
                <a:gd name="connsiteX459" fmla="*/ 1239475 w 1540933"/>
                <a:gd name="connsiteY459" fmla="*/ 255783 h 461444"/>
                <a:gd name="connsiteX460" fmla="*/ 1239475 w 1540933"/>
                <a:gd name="connsiteY460" fmla="*/ 255783 h 461444"/>
                <a:gd name="connsiteX461" fmla="*/ 1239475 w 1540933"/>
                <a:gd name="connsiteY461" fmla="*/ 255783 h 461444"/>
                <a:gd name="connsiteX462" fmla="*/ 1239475 w 1540933"/>
                <a:gd name="connsiteY462" fmla="*/ 255783 h 461444"/>
                <a:gd name="connsiteX463" fmla="*/ 1239475 w 1540933"/>
                <a:gd name="connsiteY463" fmla="*/ 255783 h 461444"/>
                <a:gd name="connsiteX464" fmla="*/ 1250737 w 1540933"/>
                <a:gd name="connsiteY464" fmla="*/ 279169 h 461444"/>
                <a:gd name="connsiteX465" fmla="*/ 1248092 w 1540933"/>
                <a:gd name="connsiteY465" fmla="*/ 294617 h 461444"/>
                <a:gd name="connsiteX466" fmla="*/ 1247922 w 1540933"/>
                <a:gd name="connsiteY466" fmla="*/ 294617 h 461444"/>
                <a:gd name="connsiteX467" fmla="*/ 1247922 w 1540933"/>
                <a:gd name="connsiteY467" fmla="*/ 294617 h 461444"/>
                <a:gd name="connsiteX468" fmla="*/ 1247836 w 1540933"/>
                <a:gd name="connsiteY468" fmla="*/ 294617 h 461444"/>
                <a:gd name="connsiteX469" fmla="*/ 1247751 w 1540933"/>
                <a:gd name="connsiteY469" fmla="*/ 294617 h 461444"/>
                <a:gd name="connsiteX470" fmla="*/ 1247751 w 1540933"/>
                <a:gd name="connsiteY470" fmla="*/ 294617 h 461444"/>
                <a:gd name="connsiteX471" fmla="*/ 1218828 w 1540933"/>
                <a:gd name="connsiteY471" fmla="*/ 290862 h 461444"/>
                <a:gd name="connsiteX472" fmla="*/ 1219596 w 1540933"/>
                <a:gd name="connsiteY472" fmla="*/ 285485 h 461444"/>
                <a:gd name="connsiteX473" fmla="*/ 1221559 w 1540933"/>
                <a:gd name="connsiteY473" fmla="*/ 269183 h 461444"/>
                <a:gd name="connsiteX474" fmla="*/ 1250652 w 1540933"/>
                <a:gd name="connsiteY474" fmla="*/ 279254 h 461444"/>
                <a:gd name="connsiteX475" fmla="*/ 1339467 w 1540933"/>
                <a:gd name="connsiteY475" fmla="*/ 327988 h 461444"/>
                <a:gd name="connsiteX476" fmla="*/ 1339467 w 1540933"/>
                <a:gd name="connsiteY476" fmla="*/ 327988 h 461444"/>
                <a:gd name="connsiteX477" fmla="*/ 1339467 w 1540933"/>
                <a:gd name="connsiteY477" fmla="*/ 327988 h 461444"/>
                <a:gd name="connsiteX478" fmla="*/ 1339467 w 1540933"/>
                <a:gd name="connsiteY478" fmla="*/ 327988 h 461444"/>
                <a:gd name="connsiteX479" fmla="*/ 1339467 w 1540933"/>
                <a:gd name="connsiteY479" fmla="*/ 327988 h 461444"/>
                <a:gd name="connsiteX480" fmla="*/ 1346037 w 1540933"/>
                <a:gd name="connsiteY480" fmla="*/ 333621 h 461444"/>
                <a:gd name="connsiteX481" fmla="*/ 1329314 w 1540933"/>
                <a:gd name="connsiteY481" fmla="*/ 333450 h 461444"/>
                <a:gd name="connsiteX482" fmla="*/ 1314981 w 1540933"/>
                <a:gd name="connsiteY482" fmla="*/ 321246 h 461444"/>
                <a:gd name="connsiteX483" fmla="*/ 1315407 w 1540933"/>
                <a:gd name="connsiteY483" fmla="*/ 318856 h 461444"/>
                <a:gd name="connsiteX484" fmla="*/ 1317797 w 1540933"/>
                <a:gd name="connsiteY484" fmla="*/ 303749 h 461444"/>
                <a:gd name="connsiteX485" fmla="*/ 1339296 w 1540933"/>
                <a:gd name="connsiteY485" fmla="*/ 327903 h 461444"/>
                <a:gd name="connsiteX486" fmla="*/ 1367878 w 1540933"/>
                <a:gd name="connsiteY486" fmla="*/ 340535 h 461444"/>
                <a:gd name="connsiteX487" fmla="*/ 1376495 w 1540933"/>
                <a:gd name="connsiteY487" fmla="*/ 346850 h 461444"/>
                <a:gd name="connsiteX488" fmla="*/ 1383406 w 1540933"/>
                <a:gd name="connsiteY488" fmla="*/ 351971 h 461444"/>
                <a:gd name="connsiteX489" fmla="*/ 1370608 w 1540933"/>
                <a:gd name="connsiteY489" fmla="*/ 351288 h 461444"/>
                <a:gd name="connsiteX490" fmla="*/ 1369157 w 1540933"/>
                <a:gd name="connsiteY490" fmla="*/ 349752 h 461444"/>
                <a:gd name="connsiteX491" fmla="*/ 1361137 w 1540933"/>
                <a:gd name="connsiteY491" fmla="*/ 340876 h 461444"/>
                <a:gd name="connsiteX492" fmla="*/ 1367878 w 1540933"/>
                <a:gd name="connsiteY492" fmla="*/ 340535 h 461444"/>
                <a:gd name="connsiteX493" fmla="*/ 1446796 w 1540933"/>
                <a:gd name="connsiteY493" fmla="*/ 383209 h 461444"/>
                <a:gd name="connsiteX494" fmla="*/ 1466248 w 1540933"/>
                <a:gd name="connsiteY494" fmla="*/ 393962 h 461444"/>
                <a:gd name="connsiteX495" fmla="*/ 1454048 w 1540933"/>
                <a:gd name="connsiteY495" fmla="*/ 394219 h 461444"/>
                <a:gd name="connsiteX496" fmla="*/ 1453622 w 1540933"/>
                <a:gd name="connsiteY496" fmla="*/ 393962 h 461444"/>
                <a:gd name="connsiteX497" fmla="*/ 1456437 w 1540933"/>
                <a:gd name="connsiteY497" fmla="*/ 393877 h 461444"/>
                <a:gd name="connsiteX498" fmla="*/ 1456437 w 1540933"/>
                <a:gd name="connsiteY498" fmla="*/ 393536 h 461444"/>
                <a:gd name="connsiteX499" fmla="*/ 1452939 w 1540933"/>
                <a:gd name="connsiteY499" fmla="*/ 393450 h 461444"/>
                <a:gd name="connsiteX500" fmla="*/ 1428112 w 1540933"/>
                <a:gd name="connsiteY500" fmla="*/ 375357 h 461444"/>
                <a:gd name="connsiteX501" fmla="*/ 1435278 w 1540933"/>
                <a:gd name="connsiteY501" fmla="*/ 375271 h 461444"/>
                <a:gd name="connsiteX502" fmla="*/ 1446625 w 1540933"/>
                <a:gd name="connsiteY502" fmla="*/ 383209 h 461444"/>
                <a:gd name="connsiteX503" fmla="*/ 1446625 w 1540933"/>
                <a:gd name="connsiteY503" fmla="*/ 383209 h 461444"/>
                <a:gd name="connsiteX504" fmla="*/ 1446711 w 1540933"/>
                <a:gd name="connsiteY504" fmla="*/ 383209 h 461444"/>
                <a:gd name="connsiteX505" fmla="*/ 1446711 w 1540933"/>
                <a:gd name="connsiteY505" fmla="*/ 383209 h 461444"/>
                <a:gd name="connsiteX506" fmla="*/ 1446711 w 1540933"/>
                <a:gd name="connsiteY506" fmla="*/ 383209 h 461444"/>
                <a:gd name="connsiteX507" fmla="*/ 1213198 w 1540933"/>
                <a:gd name="connsiteY507" fmla="*/ 398486 h 461444"/>
                <a:gd name="connsiteX508" fmla="*/ 1183592 w 1540933"/>
                <a:gd name="connsiteY508" fmla="*/ 397718 h 461444"/>
                <a:gd name="connsiteX509" fmla="*/ 1184531 w 1540933"/>
                <a:gd name="connsiteY509" fmla="*/ 395499 h 461444"/>
                <a:gd name="connsiteX510" fmla="*/ 1207225 w 1540933"/>
                <a:gd name="connsiteY510" fmla="*/ 397974 h 461444"/>
                <a:gd name="connsiteX511" fmla="*/ 1207225 w 1540933"/>
                <a:gd name="connsiteY511" fmla="*/ 397974 h 461444"/>
                <a:gd name="connsiteX512" fmla="*/ 1207225 w 1540933"/>
                <a:gd name="connsiteY512" fmla="*/ 397974 h 461444"/>
                <a:gd name="connsiteX513" fmla="*/ 1207225 w 1540933"/>
                <a:gd name="connsiteY513" fmla="*/ 397974 h 461444"/>
                <a:gd name="connsiteX514" fmla="*/ 1207225 w 1540933"/>
                <a:gd name="connsiteY514" fmla="*/ 397974 h 461444"/>
                <a:gd name="connsiteX515" fmla="*/ 1218061 w 1540933"/>
                <a:gd name="connsiteY515" fmla="*/ 398145 h 461444"/>
                <a:gd name="connsiteX516" fmla="*/ 1217634 w 1540933"/>
                <a:gd name="connsiteY516" fmla="*/ 398913 h 461444"/>
                <a:gd name="connsiteX517" fmla="*/ 1213368 w 1540933"/>
                <a:gd name="connsiteY517" fmla="*/ 398486 h 461444"/>
                <a:gd name="connsiteX518" fmla="*/ 1213368 w 1540933"/>
                <a:gd name="connsiteY518" fmla="*/ 398486 h 461444"/>
                <a:gd name="connsiteX519" fmla="*/ 1213198 w 1540933"/>
                <a:gd name="connsiteY519" fmla="*/ 398486 h 461444"/>
                <a:gd name="connsiteX520" fmla="*/ 1213112 w 1540933"/>
                <a:gd name="connsiteY520" fmla="*/ 398486 h 461444"/>
                <a:gd name="connsiteX521" fmla="*/ 1213112 w 1540933"/>
                <a:gd name="connsiteY521" fmla="*/ 398486 h 461444"/>
                <a:gd name="connsiteX522" fmla="*/ 1028912 w 1540933"/>
                <a:gd name="connsiteY522" fmla="*/ 375186 h 461444"/>
                <a:gd name="connsiteX523" fmla="*/ 1028912 w 1540933"/>
                <a:gd name="connsiteY523" fmla="*/ 375186 h 461444"/>
                <a:gd name="connsiteX524" fmla="*/ 1028742 w 1540933"/>
                <a:gd name="connsiteY524" fmla="*/ 375186 h 461444"/>
                <a:gd name="connsiteX525" fmla="*/ 1028571 w 1540933"/>
                <a:gd name="connsiteY525" fmla="*/ 375186 h 461444"/>
                <a:gd name="connsiteX526" fmla="*/ 1028571 w 1540933"/>
                <a:gd name="connsiteY526" fmla="*/ 375186 h 461444"/>
                <a:gd name="connsiteX527" fmla="*/ 1011337 w 1540933"/>
                <a:gd name="connsiteY527" fmla="*/ 373308 h 461444"/>
                <a:gd name="connsiteX528" fmla="*/ 948031 w 1540933"/>
                <a:gd name="connsiteY528" fmla="*/ 359567 h 461444"/>
                <a:gd name="connsiteX529" fmla="*/ 952809 w 1540933"/>
                <a:gd name="connsiteY529" fmla="*/ 360165 h 461444"/>
                <a:gd name="connsiteX530" fmla="*/ 1033946 w 1540933"/>
                <a:gd name="connsiteY530" fmla="*/ 371089 h 461444"/>
                <a:gd name="connsiteX531" fmla="*/ 1033946 w 1540933"/>
                <a:gd name="connsiteY531" fmla="*/ 371089 h 461444"/>
                <a:gd name="connsiteX532" fmla="*/ 1033946 w 1540933"/>
                <a:gd name="connsiteY532" fmla="*/ 371089 h 461444"/>
                <a:gd name="connsiteX533" fmla="*/ 1033946 w 1540933"/>
                <a:gd name="connsiteY533" fmla="*/ 371089 h 461444"/>
                <a:gd name="connsiteX534" fmla="*/ 1033946 w 1540933"/>
                <a:gd name="connsiteY534" fmla="*/ 371089 h 461444"/>
                <a:gd name="connsiteX535" fmla="*/ 1115680 w 1540933"/>
                <a:gd name="connsiteY535" fmla="*/ 376893 h 461444"/>
                <a:gd name="connsiteX536" fmla="*/ 1129245 w 1540933"/>
                <a:gd name="connsiteY536" fmla="*/ 377832 h 461444"/>
                <a:gd name="connsiteX537" fmla="*/ 1122164 w 1540933"/>
                <a:gd name="connsiteY537" fmla="*/ 389183 h 461444"/>
                <a:gd name="connsiteX538" fmla="*/ 1104418 w 1540933"/>
                <a:gd name="connsiteY538" fmla="*/ 386793 h 461444"/>
                <a:gd name="connsiteX539" fmla="*/ 1028912 w 1540933"/>
                <a:gd name="connsiteY539" fmla="*/ 375186 h 461444"/>
                <a:gd name="connsiteX540" fmla="*/ 1196987 w 1540933"/>
                <a:gd name="connsiteY540" fmla="*/ 359226 h 461444"/>
                <a:gd name="connsiteX541" fmla="*/ 1201850 w 1540933"/>
                <a:gd name="connsiteY541" fmla="*/ 350179 h 461444"/>
                <a:gd name="connsiteX542" fmla="*/ 1231029 w 1540933"/>
                <a:gd name="connsiteY542" fmla="*/ 354788 h 461444"/>
                <a:gd name="connsiteX543" fmla="*/ 1231029 w 1540933"/>
                <a:gd name="connsiteY543" fmla="*/ 354788 h 461444"/>
                <a:gd name="connsiteX544" fmla="*/ 1231029 w 1540933"/>
                <a:gd name="connsiteY544" fmla="*/ 354788 h 461444"/>
                <a:gd name="connsiteX545" fmla="*/ 1231029 w 1540933"/>
                <a:gd name="connsiteY545" fmla="*/ 354788 h 461444"/>
                <a:gd name="connsiteX546" fmla="*/ 1231029 w 1540933"/>
                <a:gd name="connsiteY546" fmla="*/ 354788 h 461444"/>
                <a:gd name="connsiteX547" fmla="*/ 1236318 w 1540933"/>
                <a:gd name="connsiteY547" fmla="*/ 354958 h 461444"/>
                <a:gd name="connsiteX548" fmla="*/ 1231114 w 1540933"/>
                <a:gd name="connsiteY548" fmla="*/ 369724 h 461444"/>
                <a:gd name="connsiteX549" fmla="*/ 1220108 w 1540933"/>
                <a:gd name="connsiteY549" fmla="*/ 369126 h 461444"/>
                <a:gd name="connsiteX550" fmla="*/ 1220108 w 1540933"/>
                <a:gd name="connsiteY550" fmla="*/ 369126 h 461444"/>
                <a:gd name="connsiteX551" fmla="*/ 1219937 w 1540933"/>
                <a:gd name="connsiteY551" fmla="*/ 369126 h 461444"/>
                <a:gd name="connsiteX552" fmla="*/ 1219767 w 1540933"/>
                <a:gd name="connsiteY552" fmla="*/ 369126 h 461444"/>
                <a:gd name="connsiteX553" fmla="*/ 1219767 w 1540933"/>
                <a:gd name="connsiteY553" fmla="*/ 369126 h 461444"/>
                <a:gd name="connsiteX554" fmla="*/ 1193233 w 1540933"/>
                <a:gd name="connsiteY554" fmla="*/ 369382 h 461444"/>
                <a:gd name="connsiteX555" fmla="*/ 1196731 w 1540933"/>
                <a:gd name="connsiteY555" fmla="*/ 359140 h 461444"/>
                <a:gd name="connsiteX556" fmla="*/ 1209870 w 1540933"/>
                <a:gd name="connsiteY556" fmla="*/ 325257 h 461444"/>
                <a:gd name="connsiteX557" fmla="*/ 1212771 w 1540933"/>
                <a:gd name="connsiteY557" fmla="*/ 320222 h 461444"/>
                <a:gd name="connsiteX558" fmla="*/ 1244168 w 1540933"/>
                <a:gd name="connsiteY558" fmla="*/ 322953 h 461444"/>
                <a:gd name="connsiteX559" fmla="*/ 1242547 w 1540933"/>
                <a:gd name="connsiteY559" fmla="*/ 331743 h 461444"/>
                <a:gd name="connsiteX560" fmla="*/ 1238707 w 1540933"/>
                <a:gd name="connsiteY560" fmla="*/ 331231 h 461444"/>
                <a:gd name="connsiteX561" fmla="*/ 1238707 w 1540933"/>
                <a:gd name="connsiteY561" fmla="*/ 331231 h 461444"/>
                <a:gd name="connsiteX562" fmla="*/ 1238537 w 1540933"/>
                <a:gd name="connsiteY562" fmla="*/ 331231 h 461444"/>
                <a:gd name="connsiteX563" fmla="*/ 1238366 w 1540933"/>
                <a:gd name="connsiteY563" fmla="*/ 331231 h 461444"/>
                <a:gd name="connsiteX564" fmla="*/ 1238366 w 1540933"/>
                <a:gd name="connsiteY564" fmla="*/ 331231 h 461444"/>
                <a:gd name="connsiteX565" fmla="*/ 1209699 w 1540933"/>
                <a:gd name="connsiteY565" fmla="*/ 329183 h 461444"/>
                <a:gd name="connsiteX566" fmla="*/ 1209699 w 1540933"/>
                <a:gd name="connsiteY566" fmla="*/ 325257 h 461444"/>
                <a:gd name="connsiteX567" fmla="*/ 1237769 w 1540933"/>
                <a:gd name="connsiteY567" fmla="*/ 338486 h 461444"/>
                <a:gd name="connsiteX568" fmla="*/ 1237769 w 1540933"/>
                <a:gd name="connsiteY568" fmla="*/ 338486 h 461444"/>
                <a:gd name="connsiteX569" fmla="*/ 1237769 w 1540933"/>
                <a:gd name="connsiteY569" fmla="*/ 338486 h 461444"/>
                <a:gd name="connsiteX570" fmla="*/ 1237769 w 1540933"/>
                <a:gd name="connsiteY570" fmla="*/ 338486 h 461444"/>
                <a:gd name="connsiteX571" fmla="*/ 1237769 w 1540933"/>
                <a:gd name="connsiteY571" fmla="*/ 338486 h 461444"/>
                <a:gd name="connsiteX572" fmla="*/ 1240926 w 1540933"/>
                <a:gd name="connsiteY572" fmla="*/ 338657 h 461444"/>
                <a:gd name="connsiteX573" fmla="*/ 1238366 w 1540933"/>
                <a:gd name="connsiteY573" fmla="*/ 348386 h 461444"/>
                <a:gd name="connsiteX574" fmla="*/ 1231797 w 1540933"/>
                <a:gd name="connsiteY574" fmla="*/ 347448 h 461444"/>
                <a:gd name="connsiteX575" fmla="*/ 1231797 w 1540933"/>
                <a:gd name="connsiteY575" fmla="*/ 347448 h 461444"/>
                <a:gd name="connsiteX576" fmla="*/ 1231711 w 1540933"/>
                <a:gd name="connsiteY576" fmla="*/ 347448 h 461444"/>
                <a:gd name="connsiteX577" fmla="*/ 1231626 w 1540933"/>
                <a:gd name="connsiteY577" fmla="*/ 347448 h 461444"/>
                <a:gd name="connsiteX578" fmla="*/ 1231626 w 1540933"/>
                <a:gd name="connsiteY578" fmla="*/ 347448 h 461444"/>
                <a:gd name="connsiteX579" fmla="*/ 1202448 w 1540933"/>
                <a:gd name="connsiteY579" fmla="*/ 346765 h 461444"/>
                <a:gd name="connsiteX580" fmla="*/ 1208932 w 1540933"/>
                <a:gd name="connsiteY580" fmla="*/ 333877 h 461444"/>
                <a:gd name="connsiteX581" fmla="*/ 1237684 w 1540933"/>
                <a:gd name="connsiteY581" fmla="*/ 338571 h 461444"/>
                <a:gd name="connsiteX582" fmla="*/ 1345866 w 1540933"/>
                <a:gd name="connsiteY582" fmla="*/ 340449 h 461444"/>
                <a:gd name="connsiteX583" fmla="*/ 1346292 w 1540933"/>
                <a:gd name="connsiteY583" fmla="*/ 340791 h 461444"/>
                <a:gd name="connsiteX584" fmla="*/ 1353715 w 1540933"/>
                <a:gd name="connsiteY584" fmla="*/ 346509 h 461444"/>
                <a:gd name="connsiteX585" fmla="*/ 1360199 w 1540933"/>
                <a:gd name="connsiteY585" fmla="*/ 351544 h 461444"/>
                <a:gd name="connsiteX586" fmla="*/ 1349449 w 1540933"/>
                <a:gd name="connsiteY586" fmla="*/ 351886 h 461444"/>
                <a:gd name="connsiteX587" fmla="*/ 1344927 w 1540933"/>
                <a:gd name="connsiteY587" fmla="*/ 347106 h 461444"/>
                <a:gd name="connsiteX588" fmla="*/ 1344927 w 1540933"/>
                <a:gd name="connsiteY588" fmla="*/ 347106 h 461444"/>
                <a:gd name="connsiteX589" fmla="*/ 1344927 w 1540933"/>
                <a:gd name="connsiteY589" fmla="*/ 347106 h 461444"/>
                <a:gd name="connsiteX590" fmla="*/ 1344927 w 1540933"/>
                <a:gd name="connsiteY590" fmla="*/ 347106 h 461444"/>
                <a:gd name="connsiteX591" fmla="*/ 1344927 w 1540933"/>
                <a:gd name="connsiteY591" fmla="*/ 347106 h 461444"/>
                <a:gd name="connsiteX592" fmla="*/ 1336396 w 1540933"/>
                <a:gd name="connsiteY592" fmla="*/ 339510 h 461444"/>
                <a:gd name="connsiteX593" fmla="*/ 1345951 w 1540933"/>
                <a:gd name="connsiteY593" fmla="*/ 340620 h 461444"/>
                <a:gd name="connsiteX594" fmla="*/ 1384002 w 1540933"/>
                <a:gd name="connsiteY594" fmla="*/ 369724 h 461444"/>
                <a:gd name="connsiteX595" fmla="*/ 1369243 w 1540933"/>
                <a:gd name="connsiteY595" fmla="*/ 368102 h 461444"/>
                <a:gd name="connsiteX596" fmla="*/ 1355592 w 1540933"/>
                <a:gd name="connsiteY596" fmla="*/ 357775 h 461444"/>
                <a:gd name="connsiteX597" fmla="*/ 1369243 w 1540933"/>
                <a:gd name="connsiteY597" fmla="*/ 358628 h 461444"/>
                <a:gd name="connsiteX598" fmla="*/ 1369243 w 1540933"/>
                <a:gd name="connsiteY598" fmla="*/ 358628 h 461444"/>
                <a:gd name="connsiteX599" fmla="*/ 1369243 w 1540933"/>
                <a:gd name="connsiteY599" fmla="*/ 358628 h 461444"/>
                <a:gd name="connsiteX600" fmla="*/ 1369243 w 1540933"/>
                <a:gd name="connsiteY600" fmla="*/ 358628 h 461444"/>
                <a:gd name="connsiteX601" fmla="*/ 1369243 w 1540933"/>
                <a:gd name="connsiteY601" fmla="*/ 358628 h 461444"/>
                <a:gd name="connsiteX602" fmla="*/ 1369413 w 1540933"/>
                <a:gd name="connsiteY602" fmla="*/ 358628 h 461444"/>
                <a:gd name="connsiteX603" fmla="*/ 1384002 w 1540933"/>
                <a:gd name="connsiteY603" fmla="*/ 369809 h 461444"/>
                <a:gd name="connsiteX604" fmla="*/ 1417362 w 1540933"/>
                <a:gd name="connsiteY604" fmla="*/ 376466 h 461444"/>
                <a:gd name="connsiteX605" fmla="*/ 1417362 w 1540933"/>
                <a:gd name="connsiteY605" fmla="*/ 376466 h 461444"/>
                <a:gd name="connsiteX606" fmla="*/ 1417447 w 1540933"/>
                <a:gd name="connsiteY606" fmla="*/ 376466 h 461444"/>
                <a:gd name="connsiteX607" fmla="*/ 1417532 w 1540933"/>
                <a:gd name="connsiteY607" fmla="*/ 376466 h 461444"/>
                <a:gd name="connsiteX608" fmla="*/ 1417532 w 1540933"/>
                <a:gd name="connsiteY608" fmla="*/ 376466 h 461444"/>
                <a:gd name="connsiteX609" fmla="*/ 1445772 w 1540933"/>
                <a:gd name="connsiteY609" fmla="*/ 393024 h 461444"/>
                <a:gd name="connsiteX610" fmla="*/ 1429221 w 1540933"/>
                <a:gd name="connsiteY610" fmla="*/ 392597 h 461444"/>
                <a:gd name="connsiteX611" fmla="*/ 1426320 w 1540933"/>
                <a:gd name="connsiteY611" fmla="*/ 392426 h 461444"/>
                <a:gd name="connsiteX612" fmla="*/ 1403711 w 1540933"/>
                <a:gd name="connsiteY612" fmla="*/ 375271 h 461444"/>
                <a:gd name="connsiteX613" fmla="*/ 1415655 w 1540933"/>
                <a:gd name="connsiteY613" fmla="*/ 375271 h 461444"/>
                <a:gd name="connsiteX614" fmla="*/ 1417191 w 1540933"/>
                <a:gd name="connsiteY614" fmla="*/ 376381 h 461444"/>
                <a:gd name="connsiteX615" fmla="*/ 1447649 w 1540933"/>
                <a:gd name="connsiteY615" fmla="*/ 394219 h 461444"/>
                <a:gd name="connsiteX616" fmla="*/ 1444919 w 1540933"/>
                <a:gd name="connsiteY616" fmla="*/ 394219 h 461444"/>
                <a:gd name="connsiteX617" fmla="*/ 1447478 w 1540933"/>
                <a:gd name="connsiteY617" fmla="*/ 394133 h 461444"/>
                <a:gd name="connsiteX618" fmla="*/ 1447649 w 1540933"/>
                <a:gd name="connsiteY618" fmla="*/ 394219 h 461444"/>
                <a:gd name="connsiteX619" fmla="*/ 1423931 w 1540933"/>
                <a:gd name="connsiteY619" fmla="*/ 412312 h 461444"/>
                <a:gd name="connsiteX620" fmla="*/ 1423931 w 1540933"/>
                <a:gd name="connsiteY620" fmla="*/ 412312 h 461444"/>
                <a:gd name="connsiteX621" fmla="*/ 1423760 w 1540933"/>
                <a:gd name="connsiteY621" fmla="*/ 412312 h 461444"/>
                <a:gd name="connsiteX622" fmla="*/ 1423590 w 1540933"/>
                <a:gd name="connsiteY622" fmla="*/ 412312 h 461444"/>
                <a:gd name="connsiteX623" fmla="*/ 1423590 w 1540933"/>
                <a:gd name="connsiteY623" fmla="*/ 412312 h 461444"/>
                <a:gd name="connsiteX624" fmla="*/ 1406612 w 1540933"/>
                <a:gd name="connsiteY624" fmla="*/ 413849 h 461444"/>
                <a:gd name="connsiteX625" fmla="*/ 1390657 w 1540933"/>
                <a:gd name="connsiteY625" fmla="*/ 399937 h 461444"/>
                <a:gd name="connsiteX626" fmla="*/ 1402175 w 1540933"/>
                <a:gd name="connsiteY626" fmla="*/ 399510 h 461444"/>
                <a:gd name="connsiteX627" fmla="*/ 1424528 w 1540933"/>
                <a:gd name="connsiteY627" fmla="*/ 412312 h 461444"/>
                <a:gd name="connsiteX628" fmla="*/ 1423846 w 1540933"/>
                <a:gd name="connsiteY628" fmla="*/ 412312 h 461444"/>
                <a:gd name="connsiteX629" fmla="*/ 1248434 w 1540933"/>
                <a:gd name="connsiteY629" fmla="*/ 380819 h 461444"/>
                <a:gd name="connsiteX630" fmla="*/ 1275564 w 1540933"/>
                <a:gd name="connsiteY630" fmla="*/ 385257 h 461444"/>
                <a:gd name="connsiteX631" fmla="*/ 1279148 w 1540933"/>
                <a:gd name="connsiteY631" fmla="*/ 385769 h 461444"/>
                <a:gd name="connsiteX632" fmla="*/ 1276674 w 1540933"/>
                <a:gd name="connsiteY632" fmla="*/ 391573 h 461444"/>
                <a:gd name="connsiteX633" fmla="*/ 1261146 w 1540933"/>
                <a:gd name="connsiteY633" fmla="*/ 390805 h 461444"/>
                <a:gd name="connsiteX634" fmla="*/ 1261146 w 1540933"/>
                <a:gd name="connsiteY634" fmla="*/ 391146 h 461444"/>
                <a:gd name="connsiteX635" fmla="*/ 1276162 w 1540933"/>
                <a:gd name="connsiteY635" fmla="*/ 392853 h 461444"/>
                <a:gd name="connsiteX636" fmla="*/ 1275053 w 1540933"/>
                <a:gd name="connsiteY636" fmla="*/ 395243 h 461444"/>
                <a:gd name="connsiteX637" fmla="*/ 1266009 w 1540933"/>
                <a:gd name="connsiteY637" fmla="*/ 394901 h 461444"/>
                <a:gd name="connsiteX638" fmla="*/ 1231370 w 1540933"/>
                <a:gd name="connsiteY638" fmla="*/ 392597 h 461444"/>
                <a:gd name="connsiteX639" fmla="*/ 1238281 w 1540933"/>
                <a:gd name="connsiteY639" fmla="*/ 376125 h 461444"/>
                <a:gd name="connsiteX640" fmla="*/ 1280428 w 1540933"/>
                <a:gd name="connsiteY640" fmla="*/ 374418 h 461444"/>
                <a:gd name="connsiteX641" fmla="*/ 1283499 w 1540933"/>
                <a:gd name="connsiteY641" fmla="*/ 374247 h 461444"/>
                <a:gd name="connsiteX642" fmla="*/ 1280086 w 1540933"/>
                <a:gd name="connsiteY642" fmla="*/ 383379 h 461444"/>
                <a:gd name="connsiteX643" fmla="*/ 1275650 w 1540933"/>
                <a:gd name="connsiteY643" fmla="*/ 383038 h 461444"/>
                <a:gd name="connsiteX644" fmla="*/ 1248519 w 1540933"/>
                <a:gd name="connsiteY644" fmla="*/ 380392 h 461444"/>
                <a:gd name="connsiteX645" fmla="*/ 1248519 w 1540933"/>
                <a:gd name="connsiteY645" fmla="*/ 380734 h 461444"/>
                <a:gd name="connsiteX646" fmla="*/ 1207737 w 1540933"/>
                <a:gd name="connsiteY646" fmla="*/ 390634 h 461444"/>
                <a:gd name="connsiteX647" fmla="*/ 1195451 w 1540933"/>
                <a:gd name="connsiteY647" fmla="*/ 390207 h 461444"/>
                <a:gd name="connsiteX648" fmla="*/ 1188626 w 1540933"/>
                <a:gd name="connsiteY648" fmla="*/ 386196 h 461444"/>
                <a:gd name="connsiteX649" fmla="*/ 1191783 w 1540933"/>
                <a:gd name="connsiteY649" fmla="*/ 374588 h 461444"/>
                <a:gd name="connsiteX650" fmla="*/ 1220023 w 1540933"/>
                <a:gd name="connsiteY650" fmla="*/ 376466 h 461444"/>
                <a:gd name="connsiteX651" fmla="*/ 1220023 w 1540933"/>
                <a:gd name="connsiteY651" fmla="*/ 376466 h 461444"/>
                <a:gd name="connsiteX652" fmla="*/ 1220023 w 1540933"/>
                <a:gd name="connsiteY652" fmla="*/ 376466 h 461444"/>
                <a:gd name="connsiteX653" fmla="*/ 1220023 w 1540933"/>
                <a:gd name="connsiteY653" fmla="*/ 376466 h 461444"/>
                <a:gd name="connsiteX654" fmla="*/ 1220023 w 1540933"/>
                <a:gd name="connsiteY654" fmla="*/ 376466 h 461444"/>
                <a:gd name="connsiteX655" fmla="*/ 1228640 w 1540933"/>
                <a:gd name="connsiteY655" fmla="*/ 376381 h 461444"/>
                <a:gd name="connsiteX656" fmla="*/ 1221473 w 1540933"/>
                <a:gd name="connsiteY656" fmla="*/ 391914 h 461444"/>
                <a:gd name="connsiteX657" fmla="*/ 1207908 w 1540933"/>
                <a:gd name="connsiteY657" fmla="*/ 390719 h 461444"/>
                <a:gd name="connsiteX658" fmla="*/ 1207908 w 1540933"/>
                <a:gd name="connsiteY658" fmla="*/ 390719 h 461444"/>
                <a:gd name="connsiteX659" fmla="*/ 1207737 w 1540933"/>
                <a:gd name="connsiteY659" fmla="*/ 390719 h 461444"/>
                <a:gd name="connsiteX660" fmla="*/ 1207566 w 1540933"/>
                <a:gd name="connsiteY660" fmla="*/ 390719 h 461444"/>
                <a:gd name="connsiteX661" fmla="*/ 1207566 w 1540933"/>
                <a:gd name="connsiteY661" fmla="*/ 390719 h 461444"/>
                <a:gd name="connsiteX662" fmla="*/ 1387415 w 1540933"/>
                <a:gd name="connsiteY662" fmla="*/ 389866 h 461444"/>
                <a:gd name="connsiteX663" fmla="*/ 1388183 w 1540933"/>
                <a:gd name="connsiteY663" fmla="*/ 390378 h 461444"/>
                <a:gd name="connsiteX664" fmla="*/ 1384856 w 1540933"/>
                <a:gd name="connsiteY664" fmla="*/ 390122 h 461444"/>
                <a:gd name="connsiteX665" fmla="*/ 1375386 w 1540933"/>
                <a:gd name="connsiteY665" fmla="*/ 379880 h 461444"/>
                <a:gd name="connsiteX666" fmla="*/ 1374703 w 1540933"/>
                <a:gd name="connsiteY666" fmla="*/ 379112 h 461444"/>
                <a:gd name="connsiteX667" fmla="*/ 1387330 w 1540933"/>
                <a:gd name="connsiteY667" fmla="*/ 389780 h 461444"/>
                <a:gd name="connsiteX668" fmla="*/ 1387330 w 1540933"/>
                <a:gd name="connsiteY668" fmla="*/ 389780 h 461444"/>
                <a:gd name="connsiteX669" fmla="*/ 1387415 w 1540933"/>
                <a:gd name="connsiteY669" fmla="*/ 389780 h 461444"/>
                <a:gd name="connsiteX670" fmla="*/ 1387501 w 1540933"/>
                <a:gd name="connsiteY670" fmla="*/ 389780 h 461444"/>
                <a:gd name="connsiteX671" fmla="*/ 1387501 w 1540933"/>
                <a:gd name="connsiteY671" fmla="*/ 389780 h 461444"/>
                <a:gd name="connsiteX672" fmla="*/ 1332471 w 1540933"/>
                <a:gd name="connsiteY672" fmla="*/ 381246 h 461444"/>
                <a:gd name="connsiteX673" fmla="*/ 1319418 w 1540933"/>
                <a:gd name="connsiteY673" fmla="*/ 368529 h 461444"/>
                <a:gd name="connsiteX674" fmla="*/ 1327096 w 1540933"/>
                <a:gd name="connsiteY674" fmla="*/ 369809 h 461444"/>
                <a:gd name="connsiteX675" fmla="*/ 1333836 w 1540933"/>
                <a:gd name="connsiteY675" fmla="*/ 376722 h 461444"/>
                <a:gd name="connsiteX676" fmla="*/ 1333836 w 1540933"/>
                <a:gd name="connsiteY676" fmla="*/ 376722 h 461444"/>
                <a:gd name="connsiteX677" fmla="*/ 1333836 w 1540933"/>
                <a:gd name="connsiteY677" fmla="*/ 376722 h 461444"/>
                <a:gd name="connsiteX678" fmla="*/ 1333836 w 1540933"/>
                <a:gd name="connsiteY678" fmla="*/ 376722 h 461444"/>
                <a:gd name="connsiteX679" fmla="*/ 1333836 w 1540933"/>
                <a:gd name="connsiteY679" fmla="*/ 376722 h 461444"/>
                <a:gd name="connsiteX680" fmla="*/ 1347231 w 1540933"/>
                <a:gd name="connsiteY680" fmla="*/ 387305 h 461444"/>
                <a:gd name="connsiteX681" fmla="*/ 1337078 w 1540933"/>
                <a:gd name="connsiteY681" fmla="*/ 386879 h 461444"/>
                <a:gd name="connsiteX682" fmla="*/ 1332300 w 1540933"/>
                <a:gd name="connsiteY682" fmla="*/ 381246 h 461444"/>
                <a:gd name="connsiteX683" fmla="*/ 1332300 w 1540933"/>
                <a:gd name="connsiteY683" fmla="*/ 381246 h 461444"/>
                <a:gd name="connsiteX684" fmla="*/ 1332300 w 1540933"/>
                <a:gd name="connsiteY684" fmla="*/ 381246 h 461444"/>
                <a:gd name="connsiteX685" fmla="*/ 1332300 w 1540933"/>
                <a:gd name="connsiteY685" fmla="*/ 381246 h 461444"/>
                <a:gd name="connsiteX686" fmla="*/ 1332300 w 1540933"/>
                <a:gd name="connsiteY686" fmla="*/ 381246 h 461444"/>
                <a:gd name="connsiteX687" fmla="*/ 1351582 w 1540933"/>
                <a:gd name="connsiteY687" fmla="*/ 373308 h 461444"/>
                <a:gd name="connsiteX688" fmla="*/ 1367451 w 1540933"/>
                <a:gd name="connsiteY688" fmla="*/ 388842 h 461444"/>
                <a:gd name="connsiteX689" fmla="*/ 1355336 w 1540933"/>
                <a:gd name="connsiteY689" fmla="*/ 387903 h 461444"/>
                <a:gd name="connsiteX690" fmla="*/ 1339126 w 1540933"/>
                <a:gd name="connsiteY690" fmla="*/ 371687 h 461444"/>
                <a:gd name="connsiteX691" fmla="*/ 1351582 w 1540933"/>
                <a:gd name="connsiteY691" fmla="*/ 373393 h 461444"/>
                <a:gd name="connsiteX692" fmla="*/ 1378969 w 1540933"/>
                <a:gd name="connsiteY692" fmla="*/ 389695 h 461444"/>
                <a:gd name="connsiteX693" fmla="*/ 1358663 w 1540933"/>
                <a:gd name="connsiteY693" fmla="*/ 373991 h 461444"/>
                <a:gd name="connsiteX694" fmla="*/ 1365574 w 1540933"/>
                <a:gd name="connsiteY694" fmla="*/ 374332 h 461444"/>
                <a:gd name="connsiteX695" fmla="*/ 1374020 w 1540933"/>
                <a:gd name="connsiteY695" fmla="*/ 381502 h 461444"/>
                <a:gd name="connsiteX696" fmla="*/ 1384002 w 1540933"/>
                <a:gd name="connsiteY696" fmla="*/ 390122 h 461444"/>
                <a:gd name="connsiteX697" fmla="*/ 1379054 w 1540933"/>
                <a:gd name="connsiteY697" fmla="*/ 389780 h 461444"/>
                <a:gd name="connsiteX698" fmla="*/ 1345269 w 1540933"/>
                <a:gd name="connsiteY698" fmla="*/ 356921 h 461444"/>
                <a:gd name="connsiteX699" fmla="*/ 1356360 w 1540933"/>
                <a:gd name="connsiteY699" fmla="*/ 366566 h 461444"/>
                <a:gd name="connsiteX700" fmla="*/ 1355677 w 1540933"/>
                <a:gd name="connsiteY700" fmla="*/ 366566 h 461444"/>
                <a:gd name="connsiteX701" fmla="*/ 1355677 w 1540933"/>
                <a:gd name="connsiteY701" fmla="*/ 366566 h 461444"/>
                <a:gd name="connsiteX702" fmla="*/ 1355507 w 1540933"/>
                <a:gd name="connsiteY702" fmla="*/ 366566 h 461444"/>
                <a:gd name="connsiteX703" fmla="*/ 1355336 w 1540933"/>
                <a:gd name="connsiteY703" fmla="*/ 366566 h 461444"/>
                <a:gd name="connsiteX704" fmla="*/ 1355336 w 1540933"/>
                <a:gd name="connsiteY704" fmla="*/ 366566 h 461444"/>
                <a:gd name="connsiteX705" fmla="*/ 1348511 w 1540933"/>
                <a:gd name="connsiteY705" fmla="*/ 366054 h 461444"/>
                <a:gd name="connsiteX706" fmla="*/ 1343136 w 1540933"/>
                <a:gd name="connsiteY706" fmla="*/ 361701 h 461444"/>
                <a:gd name="connsiteX707" fmla="*/ 1336651 w 1540933"/>
                <a:gd name="connsiteY707" fmla="*/ 356153 h 461444"/>
                <a:gd name="connsiteX708" fmla="*/ 1345183 w 1540933"/>
                <a:gd name="connsiteY708" fmla="*/ 356921 h 461444"/>
                <a:gd name="connsiteX709" fmla="*/ 1341685 w 1540933"/>
                <a:gd name="connsiteY709" fmla="*/ 363152 h 461444"/>
                <a:gd name="connsiteX710" fmla="*/ 1344074 w 1540933"/>
                <a:gd name="connsiteY710" fmla="*/ 365627 h 461444"/>
                <a:gd name="connsiteX711" fmla="*/ 1330679 w 1540933"/>
                <a:gd name="connsiteY711" fmla="*/ 364603 h 461444"/>
                <a:gd name="connsiteX712" fmla="*/ 1318138 w 1540933"/>
                <a:gd name="connsiteY712" fmla="*/ 354276 h 461444"/>
                <a:gd name="connsiteX713" fmla="*/ 1321806 w 1540933"/>
                <a:gd name="connsiteY713" fmla="*/ 354617 h 461444"/>
                <a:gd name="connsiteX714" fmla="*/ 1334775 w 1540933"/>
                <a:gd name="connsiteY714" fmla="*/ 355897 h 461444"/>
                <a:gd name="connsiteX715" fmla="*/ 1341600 w 1540933"/>
                <a:gd name="connsiteY715" fmla="*/ 363066 h 461444"/>
                <a:gd name="connsiteX716" fmla="*/ 1321635 w 1540933"/>
                <a:gd name="connsiteY716" fmla="*/ 363920 h 461444"/>
                <a:gd name="connsiteX717" fmla="*/ 1314043 w 1540933"/>
                <a:gd name="connsiteY717" fmla="*/ 363237 h 461444"/>
                <a:gd name="connsiteX718" fmla="*/ 1307558 w 1540933"/>
                <a:gd name="connsiteY718" fmla="*/ 356751 h 461444"/>
                <a:gd name="connsiteX719" fmla="*/ 1308411 w 1540933"/>
                <a:gd name="connsiteY719" fmla="*/ 353251 h 461444"/>
                <a:gd name="connsiteX720" fmla="*/ 1312507 w 1540933"/>
                <a:gd name="connsiteY720" fmla="*/ 353678 h 461444"/>
                <a:gd name="connsiteX721" fmla="*/ 1321635 w 1540933"/>
                <a:gd name="connsiteY721" fmla="*/ 363920 h 461444"/>
                <a:gd name="connsiteX722" fmla="*/ 1308582 w 1540933"/>
                <a:gd name="connsiteY722" fmla="*/ 352568 h 461444"/>
                <a:gd name="connsiteX723" fmla="*/ 1309180 w 1540933"/>
                <a:gd name="connsiteY723" fmla="*/ 349923 h 461444"/>
                <a:gd name="connsiteX724" fmla="*/ 1311483 w 1540933"/>
                <a:gd name="connsiteY724" fmla="*/ 352568 h 461444"/>
                <a:gd name="connsiteX725" fmla="*/ 1308582 w 1540933"/>
                <a:gd name="connsiteY725" fmla="*/ 352568 h 461444"/>
                <a:gd name="connsiteX726" fmla="*/ 1306790 w 1540933"/>
                <a:gd name="connsiteY726" fmla="*/ 359994 h 461444"/>
                <a:gd name="connsiteX727" fmla="*/ 1308838 w 1540933"/>
                <a:gd name="connsiteY727" fmla="*/ 362810 h 461444"/>
                <a:gd name="connsiteX728" fmla="*/ 1306108 w 1540933"/>
                <a:gd name="connsiteY728" fmla="*/ 362554 h 461444"/>
                <a:gd name="connsiteX729" fmla="*/ 1306790 w 1540933"/>
                <a:gd name="connsiteY729" fmla="*/ 359994 h 461444"/>
                <a:gd name="connsiteX730" fmla="*/ 1299880 w 1540933"/>
                <a:gd name="connsiteY730" fmla="*/ 384745 h 461444"/>
                <a:gd name="connsiteX731" fmla="*/ 1300050 w 1540933"/>
                <a:gd name="connsiteY731" fmla="*/ 385001 h 461444"/>
                <a:gd name="connsiteX732" fmla="*/ 1299794 w 1540933"/>
                <a:gd name="connsiteY732" fmla="*/ 385001 h 461444"/>
                <a:gd name="connsiteX733" fmla="*/ 1299794 w 1540933"/>
                <a:gd name="connsiteY733" fmla="*/ 384830 h 461444"/>
                <a:gd name="connsiteX734" fmla="*/ 1300989 w 1540933"/>
                <a:gd name="connsiteY734" fmla="*/ 380904 h 461444"/>
                <a:gd name="connsiteX735" fmla="*/ 1305169 w 1540933"/>
                <a:gd name="connsiteY735" fmla="*/ 366054 h 461444"/>
                <a:gd name="connsiteX736" fmla="*/ 1312080 w 1540933"/>
                <a:gd name="connsiteY736" fmla="*/ 367248 h 461444"/>
                <a:gd name="connsiteX737" fmla="*/ 1327011 w 1540933"/>
                <a:gd name="connsiteY737" fmla="*/ 386196 h 461444"/>
                <a:gd name="connsiteX738" fmla="*/ 1327011 w 1540933"/>
                <a:gd name="connsiteY738" fmla="*/ 386196 h 461444"/>
                <a:gd name="connsiteX739" fmla="*/ 1327011 w 1540933"/>
                <a:gd name="connsiteY739" fmla="*/ 386196 h 461444"/>
                <a:gd name="connsiteX740" fmla="*/ 1327011 w 1540933"/>
                <a:gd name="connsiteY740" fmla="*/ 386196 h 461444"/>
                <a:gd name="connsiteX741" fmla="*/ 1327011 w 1540933"/>
                <a:gd name="connsiteY741" fmla="*/ 386196 h 461444"/>
                <a:gd name="connsiteX742" fmla="*/ 1327096 w 1540933"/>
                <a:gd name="connsiteY742" fmla="*/ 386281 h 461444"/>
                <a:gd name="connsiteX743" fmla="*/ 1306278 w 1540933"/>
                <a:gd name="connsiteY743" fmla="*/ 385172 h 461444"/>
                <a:gd name="connsiteX744" fmla="*/ 1300818 w 1540933"/>
                <a:gd name="connsiteY744" fmla="*/ 380734 h 461444"/>
                <a:gd name="connsiteX745" fmla="*/ 1395776 w 1540933"/>
                <a:gd name="connsiteY745" fmla="*/ 378600 h 461444"/>
                <a:gd name="connsiteX746" fmla="*/ 1395776 w 1540933"/>
                <a:gd name="connsiteY746" fmla="*/ 378600 h 461444"/>
                <a:gd name="connsiteX747" fmla="*/ 1395862 w 1540933"/>
                <a:gd name="connsiteY747" fmla="*/ 378600 h 461444"/>
                <a:gd name="connsiteX748" fmla="*/ 1395947 w 1540933"/>
                <a:gd name="connsiteY748" fmla="*/ 378600 h 461444"/>
                <a:gd name="connsiteX749" fmla="*/ 1395947 w 1540933"/>
                <a:gd name="connsiteY749" fmla="*/ 378600 h 461444"/>
                <a:gd name="connsiteX750" fmla="*/ 1417447 w 1540933"/>
                <a:gd name="connsiteY750" fmla="*/ 392085 h 461444"/>
                <a:gd name="connsiteX751" fmla="*/ 1400725 w 1540933"/>
                <a:gd name="connsiteY751" fmla="*/ 391146 h 461444"/>
                <a:gd name="connsiteX752" fmla="*/ 1391596 w 1540933"/>
                <a:gd name="connsiteY752" fmla="*/ 383891 h 461444"/>
                <a:gd name="connsiteX753" fmla="*/ 1391596 w 1540933"/>
                <a:gd name="connsiteY753" fmla="*/ 383891 h 461444"/>
                <a:gd name="connsiteX754" fmla="*/ 1391596 w 1540933"/>
                <a:gd name="connsiteY754" fmla="*/ 383891 h 461444"/>
                <a:gd name="connsiteX755" fmla="*/ 1391596 w 1540933"/>
                <a:gd name="connsiteY755" fmla="*/ 383891 h 461444"/>
                <a:gd name="connsiteX756" fmla="*/ 1391596 w 1540933"/>
                <a:gd name="connsiteY756" fmla="*/ 383891 h 461444"/>
                <a:gd name="connsiteX757" fmla="*/ 1378713 w 1540933"/>
                <a:gd name="connsiteY757" fmla="*/ 374845 h 461444"/>
                <a:gd name="connsiteX758" fmla="*/ 1391425 w 1540933"/>
                <a:gd name="connsiteY758" fmla="*/ 375186 h 461444"/>
                <a:gd name="connsiteX759" fmla="*/ 1395776 w 1540933"/>
                <a:gd name="connsiteY759" fmla="*/ 378429 h 461444"/>
                <a:gd name="connsiteX760" fmla="*/ 1339723 w 1540933"/>
                <a:gd name="connsiteY760" fmla="*/ 352142 h 461444"/>
                <a:gd name="connsiteX761" fmla="*/ 1332044 w 1540933"/>
                <a:gd name="connsiteY761" fmla="*/ 352312 h 461444"/>
                <a:gd name="connsiteX762" fmla="*/ 1330082 w 1540933"/>
                <a:gd name="connsiteY762" fmla="*/ 350606 h 461444"/>
                <a:gd name="connsiteX763" fmla="*/ 1329826 w 1540933"/>
                <a:gd name="connsiteY763" fmla="*/ 350862 h 461444"/>
                <a:gd name="connsiteX764" fmla="*/ 1331276 w 1540933"/>
                <a:gd name="connsiteY764" fmla="*/ 352312 h 461444"/>
                <a:gd name="connsiteX765" fmla="*/ 1321806 w 1540933"/>
                <a:gd name="connsiteY765" fmla="*/ 352568 h 461444"/>
                <a:gd name="connsiteX766" fmla="*/ 1316090 w 1540933"/>
                <a:gd name="connsiteY766" fmla="*/ 352568 h 461444"/>
                <a:gd name="connsiteX767" fmla="*/ 1309862 w 1540933"/>
                <a:gd name="connsiteY767" fmla="*/ 347277 h 461444"/>
                <a:gd name="connsiteX768" fmla="*/ 1312422 w 1540933"/>
                <a:gd name="connsiteY768" fmla="*/ 335584 h 461444"/>
                <a:gd name="connsiteX769" fmla="*/ 1326584 w 1540933"/>
                <a:gd name="connsiteY769" fmla="*/ 338059 h 461444"/>
                <a:gd name="connsiteX770" fmla="*/ 1339723 w 1540933"/>
                <a:gd name="connsiteY770" fmla="*/ 352142 h 461444"/>
                <a:gd name="connsiteX771" fmla="*/ 1313019 w 1540933"/>
                <a:gd name="connsiteY771" fmla="*/ 332938 h 461444"/>
                <a:gd name="connsiteX772" fmla="*/ 1314640 w 1540933"/>
                <a:gd name="connsiteY772" fmla="*/ 324916 h 461444"/>
                <a:gd name="connsiteX773" fmla="*/ 1322318 w 1540933"/>
                <a:gd name="connsiteY773" fmla="*/ 333365 h 461444"/>
                <a:gd name="connsiteX774" fmla="*/ 1313019 w 1540933"/>
                <a:gd name="connsiteY774" fmla="*/ 332938 h 461444"/>
                <a:gd name="connsiteX775" fmla="*/ 1288191 w 1540933"/>
                <a:gd name="connsiteY775" fmla="*/ 360762 h 461444"/>
                <a:gd name="connsiteX776" fmla="*/ 1267288 w 1540933"/>
                <a:gd name="connsiteY776" fmla="*/ 358201 h 461444"/>
                <a:gd name="connsiteX777" fmla="*/ 1267288 w 1540933"/>
                <a:gd name="connsiteY777" fmla="*/ 358543 h 461444"/>
                <a:gd name="connsiteX778" fmla="*/ 1287679 w 1540933"/>
                <a:gd name="connsiteY778" fmla="*/ 362725 h 461444"/>
                <a:gd name="connsiteX779" fmla="*/ 1284352 w 1540933"/>
                <a:gd name="connsiteY779" fmla="*/ 372625 h 461444"/>
                <a:gd name="connsiteX780" fmla="*/ 1280683 w 1540933"/>
                <a:gd name="connsiteY780" fmla="*/ 372455 h 461444"/>
                <a:gd name="connsiteX781" fmla="*/ 1240499 w 1540933"/>
                <a:gd name="connsiteY781" fmla="*/ 370321 h 461444"/>
                <a:gd name="connsiteX782" fmla="*/ 1245277 w 1540933"/>
                <a:gd name="connsiteY782" fmla="*/ 355300 h 461444"/>
                <a:gd name="connsiteX783" fmla="*/ 1268739 w 1540933"/>
                <a:gd name="connsiteY783" fmla="*/ 355641 h 461444"/>
                <a:gd name="connsiteX784" fmla="*/ 1282049 w 1540933"/>
                <a:gd name="connsiteY784" fmla="*/ 355897 h 461444"/>
                <a:gd name="connsiteX785" fmla="*/ 1282049 w 1540933"/>
                <a:gd name="connsiteY785" fmla="*/ 355556 h 461444"/>
                <a:gd name="connsiteX786" fmla="*/ 1268909 w 1540933"/>
                <a:gd name="connsiteY786" fmla="*/ 353422 h 461444"/>
                <a:gd name="connsiteX787" fmla="*/ 1246727 w 1540933"/>
                <a:gd name="connsiteY787" fmla="*/ 349752 h 461444"/>
                <a:gd name="connsiteX788" fmla="*/ 1249287 w 1540933"/>
                <a:gd name="connsiteY788" fmla="*/ 339254 h 461444"/>
                <a:gd name="connsiteX789" fmla="*/ 1290665 w 1540933"/>
                <a:gd name="connsiteY789" fmla="*/ 340193 h 461444"/>
                <a:gd name="connsiteX790" fmla="*/ 1293993 w 1540933"/>
                <a:gd name="connsiteY790" fmla="*/ 340193 h 461444"/>
                <a:gd name="connsiteX791" fmla="*/ 1288106 w 1540933"/>
                <a:gd name="connsiteY791" fmla="*/ 360762 h 461444"/>
                <a:gd name="connsiteX792" fmla="*/ 1185470 w 1540933"/>
                <a:gd name="connsiteY792" fmla="*/ 379880 h 461444"/>
                <a:gd name="connsiteX793" fmla="*/ 1183337 w 1540933"/>
                <a:gd name="connsiteY793" fmla="*/ 383209 h 461444"/>
                <a:gd name="connsiteX794" fmla="*/ 1175487 w 1540933"/>
                <a:gd name="connsiteY794" fmla="*/ 378600 h 461444"/>
                <a:gd name="connsiteX795" fmla="*/ 1165335 w 1540933"/>
                <a:gd name="connsiteY795" fmla="*/ 372455 h 461444"/>
                <a:gd name="connsiteX796" fmla="*/ 1174890 w 1540933"/>
                <a:gd name="connsiteY796" fmla="*/ 373393 h 461444"/>
                <a:gd name="connsiteX797" fmla="*/ 1189394 w 1540933"/>
                <a:gd name="connsiteY797" fmla="*/ 374588 h 461444"/>
                <a:gd name="connsiteX798" fmla="*/ 1185555 w 1540933"/>
                <a:gd name="connsiteY798" fmla="*/ 379965 h 461444"/>
                <a:gd name="connsiteX799" fmla="*/ 1149210 w 1540933"/>
                <a:gd name="connsiteY799" fmla="*/ 378856 h 461444"/>
                <a:gd name="connsiteX800" fmla="*/ 1171392 w 1540933"/>
                <a:gd name="connsiteY800" fmla="*/ 389354 h 461444"/>
                <a:gd name="connsiteX801" fmla="*/ 1149636 w 1540933"/>
                <a:gd name="connsiteY801" fmla="*/ 388159 h 461444"/>
                <a:gd name="connsiteX802" fmla="*/ 1143493 w 1540933"/>
                <a:gd name="connsiteY802" fmla="*/ 387647 h 461444"/>
                <a:gd name="connsiteX803" fmla="*/ 1149210 w 1540933"/>
                <a:gd name="connsiteY803" fmla="*/ 378856 h 461444"/>
                <a:gd name="connsiteX804" fmla="*/ 1172245 w 1540933"/>
                <a:gd name="connsiteY804" fmla="*/ 389439 h 461444"/>
                <a:gd name="connsiteX805" fmla="*/ 1150233 w 1540933"/>
                <a:gd name="connsiteY805" fmla="*/ 377149 h 461444"/>
                <a:gd name="connsiteX806" fmla="*/ 1154073 w 1540933"/>
                <a:gd name="connsiteY806" fmla="*/ 370321 h 461444"/>
                <a:gd name="connsiteX807" fmla="*/ 1174293 w 1540933"/>
                <a:gd name="connsiteY807" fmla="*/ 380392 h 461444"/>
                <a:gd name="connsiteX808" fmla="*/ 1182483 w 1540933"/>
                <a:gd name="connsiteY808" fmla="*/ 384404 h 461444"/>
                <a:gd name="connsiteX809" fmla="*/ 1178985 w 1540933"/>
                <a:gd name="connsiteY809" fmla="*/ 389695 h 461444"/>
                <a:gd name="connsiteX810" fmla="*/ 1172160 w 1540933"/>
                <a:gd name="connsiteY810" fmla="*/ 389354 h 461444"/>
                <a:gd name="connsiteX811" fmla="*/ 1188285 w 1540933"/>
                <a:gd name="connsiteY811" fmla="*/ 387220 h 461444"/>
                <a:gd name="connsiteX812" fmla="*/ 1194513 w 1540933"/>
                <a:gd name="connsiteY812" fmla="*/ 390293 h 461444"/>
                <a:gd name="connsiteX813" fmla="*/ 1187176 w 1540933"/>
                <a:gd name="connsiteY813" fmla="*/ 390037 h 461444"/>
                <a:gd name="connsiteX814" fmla="*/ 1188370 w 1540933"/>
                <a:gd name="connsiteY814" fmla="*/ 387220 h 461444"/>
                <a:gd name="connsiteX815" fmla="*/ 1228896 w 1540933"/>
                <a:gd name="connsiteY815" fmla="*/ 398230 h 461444"/>
                <a:gd name="connsiteX816" fmla="*/ 1266009 w 1540933"/>
                <a:gd name="connsiteY816" fmla="*/ 397206 h 461444"/>
                <a:gd name="connsiteX817" fmla="*/ 1274541 w 1540933"/>
                <a:gd name="connsiteY817" fmla="*/ 396779 h 461444"/>
                <a:gd name="connsiteX818" fmla="*/ 1270275 w 1540933"/>
                <a:gd name="connsiteY818" fmla="*/ 405399 h 461444"/>
                <a:gd name="connsiteX819" fmla="*/ 1265326 w 1540933"/>
                <a:gd name="connsiteY819" fmla="*/ 404802 h 461444"/>
                <a:gd name="connsiteX820" fmla="*/ 1227957 w 1540933"/>
                <a:gd name="connsiteY820" fmla="*/ 400108 h 461444"/>
                <a:gd name="connsiteX821" fmla="*/ 1228896 w 1540933"/>
                <a:gd name="connsiteY821" fmla="*/ 398230 h 461444"/>
                <a:gd name="connsiteX822" fmla="*/ 1298685 w 1540933"/>
                <a:gd name="connsiteY822" fmla="*/ 388842 h 461444"/>
                <a:gd name="connsiteX823" fmla="*/ 1303890 w 1540933"/>
                <a:gd name="connsiteY823" fmla="*/ 389524 h 461444"/>
                <a:gd name="connsiteX824" fmla="*/ 1306705 w 1540933"/>
                <a:gd name="connsiteY824" fmla="*/ 392768 h 461444"/>
                <a:gd name="connsiteX825" fmla="*/ 1297491 w 1540933"/>
                <a:gd name="connsiteY825" fmla="*/ 392512 h 461444"/>
                <a:gd name="connsiteX826" fmla="*/ 1298685 w 1540933"/>
                <a:gd name="connsiteY826" fmla="*/ 388756 h 461444"/>
                <a:gd name="connsiteX827" fmla="*/ 1313104 w 1540933"/>
                <a:gd name="connsiteY827" fmla="*/ 390805 h 461444"/>
                <a:gd name="connsiteX828" fmla="*/ 1333239 w 1540933"/>
                <a:gd name="connsiteY828" fmla="*/ 393194 h 461444"/>
                <a:gd name="connsiteX829" fmla="*/ 1315749 w 1540933"/>
                <a:gd name="connsiteY829" fmla="*/ 393024 h 461444"/>
                <a:gd name="connsiteX830" fmla="*/ 1313104 w 1540933"/>
                <a:gd name="connsiteY830" fmla="*/ 390805 h 461444"/>
                <a:gd name="connsiteX831" fmla="*/ 1340662 w 1540933"/>
                <a:gd name="connsiteY831" fmla="*/ 398827 h 461444"/>
                <a:gd name="connsiteX832" fmla="*/ 1355336 w 1540933"/>
                <a:gd name="connsiteY832" fmla="*/ 411374 h 461444"/>
                <a:gd name="connsiteX833" fmla="*/ 1362588 w 1540933"/>
                <a:gd name="connsiteY833" fmla="*/ 417348 h 461444"/>
                <a:gd name="connsiteX834" fmla="*/ 1358237 w 1540933"/>
                <a:gd name="connsiteY834" fmla="*/ 417604 h 461444"/>
                <a:gd name="connsiteX835" fmla="*/ 1340235 w 1540933"/>
                <a:gd name="connsiteY835" fmla="*/ 418457 h 461444"/>
                <a:gd name="connsiteX836" fmla="*/ 1339041 w 1540933"/>
                <a:gd name="connsiteY836" fmla="*/ 417263 h 461444"/>
                <a:gd name="connsiteX837" fmla="*/ 1320612 w 1540933"/>
                <a:gd name="connsiteY837" fmla="*/ 397376 h 461444"/>
                <a:gd name="connsiteX838" fmla="*/ 1340576 w 1540933"/>
                <a:gd name="connsiteY838" fmla="*/ 398827 h 461444"/>
                <a:gd name="connsiteX839" fmla="*/ 1363697 w 1540933"/>
                <a:gd name="connsiteY839" fmla="*/ 417263 h 461444"/>
                <a:gd name="connsiteX840" fmla="*/ 1356786 w 1540933"/>
                <a:gd name="connsiteY840" fmla="*/ 409752 h 461444"/>
                <a:gd name="connsiteX841" fmla="*/ 1347743 w 1540933"/>
                <a:gd name="connsiteY841" fmla="*/ 399254 h 461444"/>
                <a:gd name="connsiteX842" fmla="*/ 1364977 w 1540933"/>
                <a:gd name="connsiteY842" fmla="*/ 400108 h 461444"/>
                <a:gd name="connsiteX843" fmla="*/ 1375727 w 1540933"/>
                <a:gd name="connsiteY843" fmla="*/ 407618 h 461444"/>
                <a:gd name="connsiteX844" fmla="*/ 1375898 w 1540933"/>
                <a:gd name="connsiteY844" fmla="*/ 407362 h 461444"/>
                <a:gd name="connsiteX845" fmla="*/ 1368133 w 1540933"/>
                <a:gd name="connsiteY845" fmla="*/ 400193 h 461444"/>
                <a:gd name="connsiteX846" fmla="*/ 1371034 w 1540933"/>
                <a:gd name="connsiteY846" fmla="*/ 400364 h 461444"/>
                <a:gd name="connsiteX847" fmla="*/ 1371034 w 1540933"/>
                <a:gd name="connsiteY847" fmla="*/ 400364 h 461444"/>
                <a:gd name="connsiteX848" fmla="*/ 1371034 w 1540933"/>
                <a:gd name="connsiteY848" fmla="*/ 400364 h 461444"/>
                <a:gd name="connsiteX849" fmla="*/ 1371034 w 1540933"/>
                <a:gd name="connsiteY849" fmla="*/ 400364 h 461444"/>
                <a:gd name="connsiteX850" fmla="*/ 1371034 w 1540933"/>
                <a:gd name="connsiteY850" fmla="*/ 400364 h 461444"/>
                <a:gd name="connsiteX851" fmla="*/ 1380590 w 1540933"/>
                <a:gd name="connsiteY851" fmla="*/ 400193 h 461444"/>
                <a:gd name="connsiteX852" fmla="*/ 1400639 w 1540933"/>
                <a:gd name="connsiteY852" fmla="*/ 414446 h 461444"/>
                <a:gd name="connsiteX853" fmla="*/ 1363527 w 1540933"/>
                <a:gd name="connsiteY853" fmla="*/ 417263 h 461444"/>
                <a:gd name="connsiteX854" fmla="*/ 1429136 w 1540933"/>
                <a:gd name="connsiteY854" fmla="*/ 412142 h 461444"/>
                <a:gd name="connsiteX855" fmla="*/ 1411219 w 1540933"/>
                <a:gd name="connsiteY855" fmla="*/ 399083 h 461444"/>
                <a:gd name="connsiteX856" fmla="*/ 1427429 w 1540933"/>
                <a:gd name="connsiteY856" fmla="*/ 398145 h 461444"/>
                <a:gd name="connsiteX857" fmla="*/ 1440995 w 1540933"/>
                <a:gd name="connsiteY857" fmla="*/ 406423 h 461444"/>
                <a:gd name="connsiteX858" fmla="*/ 1448758 w 1540933"/>
                <a:gd name="connsiteY858" fmla="*/ 411288 h 461444"/>
                <a:gd name="connsiteX859" fmla="*/ 1429050 w 1540933"/>
                <a:gd name="connsiteY859" fmla="*/ 412142 h 461444"/>
                <a:gd name="connsiteX860" fmla="*/ 1456522 w 1540933"/>
                <a:gd name="connsiteY860" fmla="*/ 416068 h 461444"/>
                <a:gd name="connsiteX861" fmla="*/ 1456949 w 1540933"/>
                <a:gd name="connsiteY861" fmla="*/ 416324 h 461444"/>
                <a:gd name="connsiteX862" fmla="*/ 1454048 w 1540933"/>
                <a:gd name="connsiteY862" fmla="*/ 416324 h 461444"/>
                <a:gd name="connsiteX863" fmla="*/ 1456522 w 1540933"/>
                <a:gd name="connsiteY863" fmla="*/ 416068 h 461444"/>
                <a:gd name="connsiteX864" fmla="*/ 1442189 w 1540933"/>
                <a:gd name="connsiteY864" fmla="*/ 404631 h 461444"/>
                <a:gd name="connsiteX865" fmla="*/ 1433401 w 1540933"/>
                <a:gd name="connsiteY865" fmla="*/ 397803 h 461444"/>
                <a:gd name="connsiteX866" fmla="*/ 1451744 w 1540933"/>
                <a:gd name="connsiteY866" fmla="*/ 396438 h 461444"/>
                <a:gd name="connsiteX867" fmla="*/ 1461300 w 1540933"/>
                <a:gd name="connsiteY867" fmla="*/ 401900 h 461444"/>
                <a:gd name="connsiteX868" fmla="*/ 1475036 w 1540933"/>
                <a:gd name="connsiteY868" fmla="*/ 409923 h 461444"/>
                <a:gd name="connsiteX869" fmla="*/ 1450806 w 1540933"/>
                <a:gd name="connsiteY869" fmla="*/ 411203 h 461444"/>
                <a:gd name="connsiteX870" fmla="*/ 1442189 w 1540933"/>
                <a:gd name="connsiteY870" fmla="*/ 404631 h 461444"/>
                <a:gd name="connsiteX871" fmla="*/ 1475804 w 1540933"/>
                <a:gd name="connsiteY871" fmla="*/ 409923 h 461444"/>
                <a:gd name="connsiteX872" fmla="*/ 1462324 w 1540933"/>
                <a:gd name="connsiteY872" fmla="*/ 400108 h 461444"/>
                <a:gd name="connsiteX873" fmla="*/ 1456864 w 1540933"/>
                <a:gd name="connsiteY873" fmla="*/ 396011 h 461444"/>
                <a:gd name="connsiteX874" fmla="*/ 1468637 w 1540933"/>
                <a:gd name="connsiteY874" fmla="*/ 394987 h 461444"/>
                <a:gd name="connsiteX875" fmla="*/ 1483397 w 1540933"/>
                <a:gd name="connsiteY875" fmla="*/ 402839 h 461444"/>
                <a:gd name="connsiteX876" fmla="*/ 1493891 w 1540933"/>
                <a:gd name="connsiteY876" fmla="*/ 408557 h 461444"/>
                <a:gd name="connsiteX877" fmla="*/ 1489711 w 1540933"/>
                <a:gd name="connsiteY877" fmla="*/ 408898 h 461444"/>
                <a:gd name="connsiteX878" fmla="*/ 1475804 w 1540933"/>
                <a:gd name="connsiteY878" fmla="*/ 409837 h 461444"/>
                <a:gd name="connsiteX879" fmla="*/ 1426064 w 1540933"/>
                <a:gd name="connsiteY879" fmla="*/ 373650 h 461444"/>
                <a:gd name="connsiteX880" fmla="*/ 1421713 w 1540933"/>
                <a:gd name="connsiteY880" fmla="*/ 370492 h 461444"/>
                <a:gd name="connsiteX881" fmla="*/ 1421713 w 1540933"/>
                <a:gd name="connsiteY881" fmla="*/ 370492 h 461444"/>
                <a:gd name="connsiteX882" fmla="*/ 1421713 w 1540933"/>
                <a:gd name="connsiteY882" fmla="*/ 370492 h 461444"/>
                <a:gd name="connsiteX883" fmla="*/ 1421713 w 1540933"/>
                <a:gd name="connsiteY883" fmla="*/ 370492 h 461444"/>
                <a:gd name="connsiteX884" fmla="*/ 1421713 w 1540933"/>
                <a:gd name="connsiteY884" fmla="*/ 370492 h 461444"/>
                <a:gd name="connsiteX885" fmla="*/ 1399018 w 1540933"/>
                <a:gd name="connsiteY885" fmla="*/ 357092 h 461444"/>
                <a:gd name="connsiteX886" fmla="*/ 1409598 w 1540933"/>
                <a:gd name="connsiteY886" fmla="*/ 356324 h 461444"/>
                <a:gd name="connsiteX887" fmla="*/ 1413352 w 1540933"/>
                <a:gd name="connsiteY887" fmla="*/ 359055 h 461444"/>
                <a:gd name="connsiteX888" fmla="*/ 1434169 w 1540933"/>
                <a:gd name="connsiteY888" fmla="*/ 374162 h 461444"/>
                <a:gd name="connsiteX889" fmla="*/ 1426149 w 1540933"/>
                <a:gd name="connsiteY889" fmla="*/ 373650 h 461444"/>
                <a:gd name="connsiteX890" fmla="*/ 1411901 w 1540933"/>
                <a:gd name="connsiteY890" fmla="*/ 372540 h 461444"/>
                <a:gd name="connsiteX891" fmla="*/ 1397995 w 1540933"/>
                <a:gd name="connsiteY891" fmla="*/ 371260 h 461444"/>
                <a:gd name="connsiteX892" fmla="*/ 1377604 w 1540933"/>
                <a:gd name="connsiteY892" fmla="*/ 358458 h 461444"/>
                <a:gd name="connsiteX893" fmla="*/ 1377519 w 1540933"/>
                <a:gd name="connsiteY893" fmla="*/ 358458 h 461444"/>
                <a:gd name="connsiteX894" fmla="*/ 1391425 w 1540933"/>
                <a:gd name="connsiteY894" fmla="*/ 357604 h 461444"/>
                <a:gd name="connsiteX895" fmla="*/ 1411987 w 1540933"/>
                <a:gd name="connsiteY895" fmla="*/ 372540 h 461444"/>
                <a:gd name="connsiteX896" fmla="*/ 1368048 w 1540933"/>
                <a:gd name="connsiteY896" fmla="*/ 351374 h 461444"/>
                <a:gd name="connsiteX897" fmla="*/ 1366086 w 1540933"/>
                <a:gd name="connsiteY897" fmla="*/ 351374 h 461444"/>
                <a:gd name="connsiteX898" fmla="*/ 1355336 w 1540933"/>
                <a:gd name="connsiteY898" fmla="*/ 344802 h 461444"/>
                <a:gd name="connsiteX899" fmla="*/ 1348852 w 1540933"/>
                <a:gd name="connsiteY899" fmla="*/ 340791 h 461444"/>
                <a:gd name="connsiteX900" fmla="*/ 1352691 w 1540933"/>
                <a:gd name="connsiteY900" fmla="*/ 341132 h 461444"/>
                <a:gd name="connsiteX901" fmla="*/ 1352691 w 1540933"/>
                <a:gd name="connsiteY901" fmla="*/ 341132 h 461444"/>
                <a:gd name="connsiteX902" fmla="*/ 1352691 w 1540933"/>
                <a:gd name="connsiteY902" fmla="*/ 341132 h 461444"/>
                <a:gd name="connsiteX903" fmla="*/ 1352691 w 1540933"/>
                <a:gd name="connsiteY903" fmla="*/ 341132 h 461444"/>
                <a:gd name="connsiteX904" fmla="*/ 1352691 w 1540933"/>
                <a:gd name="connsiteY904" fmla="*/ 341132 h 461444"/>
                <a:gd name="connsiteX905" fmla="*/ 1355250 w 1540933"/>
                <a:gd name="connsiteY905" fmla="*/ 341132 h 461444"/>
                <a:gd name="connsiteX906" fmla="*/ 1368048 w 1540933"/>
                <a:gd name="connsiteY906" fmla="*/ 351374 h 461444"/>
                <a:gd name="connsiteX907" fmla="*/ 1318735 w 1540933"/>
                <a:gd name="connsiteY907" fmla="*/ 300677 h 461444"/>
                <a:gd name="connsiteX908" fmla="*/ 1320697 w 1540933"/>
                <a:gd name="connsiteY908" fmla="*/ 277633 h 461444"/>
                <a:gd name="connsiteX909" fmla="*/ 1347913 w 1540933"/>
                <a:gd name="connsiteY909" fmla="*/ 301274 h 461444"/>
                <a:gd name="connsiteX910" fmla="*/ 1329741 w 1540933"/>
                <a:gd name="connsiteY910" fmla="*/ 301445 h 461444"/>
                <a:gd name="connsiteX911" fmla="*/ 1319759 w 1540933"/>
                <a:gd name="connsiteY911" fmla="*/ 301445 h 461444"/>
                <a:gd name="connsiteX912" fmla="*/ 1318820 w 1540933"/>
                <a:gd name="connsiteY912" fmla="*/ 300677 h 461444"/>
                <a:gd name="connsiteX913" fmla="*/ 1301160 w 1540933"/>
                <a:gd name="connsiteY913" fmla="*/ 309212 h 461444"/>
                <a:gd name="connsiteX914" fmla="*/ 1299197 w 1540933"/>
                <a:gd name="connsiteY914" fmla="*/ 307504 h 461444"/>
                <a:gd name="connsiteX915" fmla="*/ 1298941 w 1540933"/>
                <a:gd name="connsiteY915" fmla="*/ 307760 h 461444"/>
                <a:gd name="connsiteX916" fmla="*/ 1300989 w 1540933"/>
                <a:gd name="connsiteY916" fmla="*/ 309980 h 461444"/>
                <a:gd name="connsiteX917" fmla="*/ 1296382 w 1540933"/>
                <a:gd name="connsiteY917" fmla="*/ 331658 h 461444"/>
                <a:gd name="connsiteX918" fmla="*/ 1292798 w 1540933"/>
                <a:gd name="connsiteY918" fmla="*/ 331317 h 461444"/>
                <a:gd name="connsiteX919" fmla="*/ 1292798 w 1540933"/>
                <a:gd name="connsiteY919" fmla="*/ 331658 h 461444"/>
                <a:gd name="connsiteX920" fmla="*/ 1296211 w 1540933"/>
                <a:gd name="connsiteY920" fmla="*/ 332341 h 461444"/>
                <a:gd name="connsiteX921" fmla="*/ 1294675 w 1540933"/>
                <a:gd name="connsiteY921" fmla="*/ 338486 h 461444"/>
                <a:gd name="connsiteX922" fmla="*/ 1291178 w 1540933"/>
                <a:gd name="connsiteY922" fmla="*/ 338145 h 461444"/>
                <a:gd name="connsiteX923" fmla="*/ 1250822 w 1540933"/>
                <a:gd name="connsiteY923" fmla="*/ 333024 h 461444"/>
                <a:gd name="connsiteX924" fmla="*/ 1252529 w 1540933"/>
                <a:gd name="connsiteY924" fmla="*/ 323465 h 461444"/>
                <a:gd name="connsiteX925" fmla="*/ 1263705 w 1540933"/>
                <a:gd name="connsiteY925" fmla="*/ 323806 h 461444"/>
                <a:gd name="connsiteX926" fmla="*/ 1263705 w 1540933"/>
                <a:gd name="connsiteY926" fmla="*/ 323465 h 461444"/>
                <a:gd name="connsiteX927" fmla="*/ 1252700 w 1540933"/>
                <a:gd name="connsiteY927" fmla="*/ 321758 h 461444"/>
                <a:gd name="connsiteX928" fmla="*/ 1254064 w 1540933"/>
                <a:gd name="connsiteY928" fmla="*/ 312199 h 461444"/>
                <a:gd name="connsiteX929" fmla="*/ 1255344 w 1540933"/>
                <a:gd name="connsiteY929" fmla="*/ 303066 h 461444"/>
                <a:gd name="connsiteX930" fmla="*/ 1285120 w 1540933"/>
                <a:gd name="connsiteY930" fmla="*/ 306736 h 461444"/>
                <a:gd name="connsiteX931" fmla="*/ 1298771 w 1540933"/>
                <a:gd name="connsiteY931" fmla="*/ 308443 h 461444"/>
                <a:gd name="connsiteX932" fmla="*/ 1298771 w 1540933"/>
                <a:gd name="connsiteY932" fmla="*/ 308102 h 461444"/>
                <a:gd name="connsiteX933" fmla="*/ 1285546 w 1540933"/>
                <a:gd name="connsiteY933" fmla="*/ 304603 h 461444"/>
                <a:gd name="connsiteX934" fmla="*/ 1256283 w 1540933"/>
                <a:gd name="connsiteY934" fmla="*/ 296665 h 461444"/>
                <a:gd name="connsiteX935" fmla="*/ 1258842 w 1540933"/>
                <a:gd name="connsiteY935" fmla="*/ 281303 h 461444"/>
                <a:gd name="connsiteX936" fmla="*/ 1295870 w 1540933"/>
                <a:gd name="connsiteY936" fmla="*/ 285655 h 461444"/>
                <a:gd name="connsiteX937" fmla="*/ 1304657 w 1540933"/>
                <a:gd name="connsiteY937" fmla="*/ 286253 h 461444"/>
                <a:gd name="connsiteX938" fmla="*/ 1300903 w 1540933"/>
                <a:gd name="connsiteY938" fmla="*/ 309126 h 461444"/>
                <a:gd name="connsiteX939" fmla="*/ 1246898 w 1540933"/>
                <a:gd name="connsiteY939" fmla="*/ 301871 h 461444"/>
                <a:gd name="connsiteX940" fmla="*/ 1246898 w 1540933"/>
                <a:gd name="connsiteY940" fmla="*/ 301871 h 461444"/>
                <a:gd name="connsiteX941" fmla="*/ 1246898 w 1540933"/>
                <a:gd name="connsiteY941" fmla="*/ 301871 h 461444"/>
                <a:gd name="connsiteX942" fmla="*/ 1246898 w 1540933"/>
                <a:gd name="connsiteY942" fmla="*/ 301871 h 461444"/>
                <a:gd name="connsiteX943" fmla="*/ 1246898 w 1540933"/>
                <a:gd name="connsiteY943" fmla="*/ 301871 h 461444"/>
                <a:gd name="connsiteX944" fmla="*/ 1247410 w 1540933"/>
                <a:gd name="connsiteY944" fmla="*/ 301871 h 461444"/>
                <a:gd name="connsiteX945" fmla="*/ 1245789 w 1540933"/>
                <a:gd name="connsiteY945" fmla="*/ 314076 h 461444"/>
                <a:gd name="connsiteX946" fmla="*/ 1244850 w 1540933"/>
                <a:gd name="connsiteY946" fmla="*/ 320222 h 461444"/>
                <a:gd name="connsiteX947" fmla="*/ 1215074 w 1540933"/>
                <a:gd name="connsiteY947" fmla="*/ 313820 h 461444"/>
                <a:gd name="connsiteX948" fmla="*/ 1218743 w 1540933"/>
                <a:gd name="connsiteY948" fmla="*/ 294276 h 461444"/>
                <a:gd name="connsiteX949" fmla="*/ 1246898 w 1540933"/>
                <a:gd name="connsiteY949" fmla="*/ 301701 h 461444"/>
                <a:gd name="connsiteX950" fmla="*/ 1207225 w 1540933"/>
                <a:gd name="connsiteY950" fmla="*/ 319624 h 461444"/>
                <a:gd name="connsiteX951" fmla="*/ 1207225 w 1540933"/>
                <a:gd name="connsiteY951" fmla="*/ 319624 h 461444"/>
                <a:gd name="connsiteX952" fmla="*/ 1207225 w 1540933"/>
                <a:gd name="connsiteY952" fmla="*/ 319624 h 461444"/>
                <a:gd name="connsiteX953" fmla="*/ 1207225 w 1540933"/>
                <a:gd name="connsiteY953" fmla="*/ 319624 h 461444"/>
                <a:gd name="connsiteX954" fmla="*/ 1207225 w 1540933"/>
                <a:gd name="connsiteY954" fmla="*/ 319624 h 461444"/>
                <a:gd name="connsiteX955" fmla="*/ 1210211 w 1540933"/>
                <a:gd name="connsiteY955" fmla="*/ 320051 h 461444"/>
                <a:gd name="connsiteX956" fmla="*/ 1210126 w 1540933"/>
                <a:gd name="connsiteY956" fmla="*/ 325428 h 461444"/>
                <a:gd name="connsiteX957" fmla="*/ 1207566 w 1540933"/>
                <a:gd name="connsiteY957" fmla="*/ 329098 h 461444"/>
                <a:gd name="connsiteX958" fmla="*/ 1186322 w 1540933"/>
                <a:gd name="connsiteY958" fmla="*/ 327305 h 461444"/>
                <a:gd name="connsiteX959" fmla="*/ 1177279 w 1540933"/>
                <a:gd name="connsiteY959" fmla="*/ 325599 h 461444"/>
                <a:gd name="connsiteX960" fmla="*/ 1173184 w 1540933"/>
                <a:gd name="connsiteY960" fmla="*/ 323721 h 461444"/>
                <a:gd name="connsiteX961" fmla="*/ 1176852 w 1540933"/>
                <a:gd name="connsiteY961" fmla="*/ 311004 h 461444"/>
                <a:gd name="connsiteX962" fmla="*/ 1176852 w 1540933"/>
                <a:gd name="connsiteY962" fmla="*/ 310833 h 461444"/>
                <a:gd name="connsiteX963" fmla="*/ 1207140 w 1540933"/>
                <a:gd name="connsiteY963" fmla="*/ 319624 h 461444"/>
                <a:gd name="connsiteX964" fmla="*/ 1176938 w 1540933"/>
                <a:gd name="connsiteY964" fmla="*/ 326793 h 461444"/>
                <a:gd name="connsiteX965" fmla="*/ 1186152 w 1540933"/>
                <a:gd name="connsiteY965" fmla="*/ 329439 h 461444"/>
                <a:gd name="connsiteX966" fmla="*/ 1205519 w 1540933"/>
                <a:gd name="connsiteY966" fmla="*/ 333280 h 461444"/>
                <a:gd name="connsiteX967" fmla="*/ 1202362 w 1540933"/>
                <a:gd name="connsiteY967" fmla="*/ 346936 h 461444"/>
                <a:gd name="connsiteX968" fmla="*/ 1194683 w 1540933"/>
                <a:gd name="connsiteY968" fmla="*/ 346850 h 461444"/>
                <a:gd name="connsiteX969" fmla="*/ 1181374 w 1540933"/>
                <a:gd name="connsiteY969" fmla="*/ 346594 h 461444"/>
                <a:gd name="connsiteX970" fmla="*/ 1181374 w 1540933"/>
                <a:gd name="connsiteY970" fmla="*/ 346936 h 461444"/>
                <a:gd name="connsiteX971" fmla="*/ 1194599 w 1540933"/>
                <a:gd name="connsiteY971" fmla="*/ 349069 h 461444"/>
                <a:gd name="connsiteX972" fmla="*/ 1199974 w 1540933"/>
                <a:gd name="connsiteY972" fmla="*/ 350008 h 461444"/>
                <a:gd name="connsiteX973" fmla="*/ 1197243 w 1540933"/>
                <a:gd name="connsiteY973" fmla="*/ 359396 h 461444"/>
                <a:gd name="connsiteX974" fmla="*/ 1192124 w 1540933"/>
                <a:gd name="connsiteY974" fmla="*/ 369724 h 461444"/>
                <a:gd name="connsiteX975" fmla="*/ 1190162 w 1540933"/>
                <a:gd name="connsiteY975" fmla="*/ 369724 h 461444"/>
                <a:gd name="connsiteX976" fmla="*/ 1175061 w 1540933"/>
                <a:gd name="connsiteY976" fmla="*/ 369894 h 461444"/>
                <a:gd name="connsiteX977" fmla="*/ 1160727 w 1540933"/>
                <a:gd name="connsiteY977" fmla="*/ 369638 h 461444"/>
                <a:gd name="connsiteX978" fmla="*/ 1156206 w 1540933"/>
                <a:gd name="connsiteY978" fmla="*/ 366907 h 461444"/>
                <a:gd name="connsiteX979" fmla="*/ 1173013 w 1540933"/>
                <a:gd name="connsiteY979" fmla="*/ 324574 h 461444"/>
                <a:gd name="connsiteX980" fmla="*/ 1176938 w 1540933"/>
                <a:gd name="connsiteY980" fmla="*/ 326879 h 461444"/>
                <a:gd name="connsiteX981" fmla="*/ 1134876 w 1540933"/>
                <a:gd name="connsiteY981" fmla="*/ 368699 h 461444"/>
                <a:gd name="connsiteX982" fmla="*/ 1093753 w 1540933"/>
                <a:gd name="connsiteY982" fmla="*/ 346423 h 461444"/>
                <a:gd name="connsiteX983" fmla="*/ 1109452 w 1540933"/>
                <a:gd name="connsiteY983" fmla="*/ 346936 h 461444"/>
                <a:gd name="connsiteX984" fmla="*/ 1113803 w 1540933"/>
                <a:gd name="connsiteY984" fmla="*/ 349667 h 461444"/>
                <a:gd name="connsiteX985" fmla="*/ 1113803 w 1540933"/>
                <a:gd name="connsiteY985" fmla="*/ 349667 h 461444"/>
                <a:gd name="connsiteX986" fmla="*/ 1113803 w 1540933"/>
                <a:gd name="connsiteY986" fmla="*/ 349667 h 461444"/>
                <a:gd name="connsiteX987" fmla="*/ 1113803 w 1540933"/>
                <a:gd name="connsiteY987" fmla="*/ 349667 h 461444"/>
                <a:gd name="connsiteX988" fmla="*/ 1113803 w 1540933"/>
                <a:gd name="connsiteY988" fmla="*/ 349667 h 461444"/>
                <a:gd name="connsiteX989" fmla="*/ 1138033 w 1540933"/>
                <a:gd name="connsiteY989" fmla="*/ 362298 h 461444"/>
                <a:gd name="connsiteX990" fmla="*/ 1134706 w 1540933"/>
                <a:gd name="connsiteY990" fmla="*/ 368614 h 461444"/>
                <a:gd name="connsiteX991" fmla="*/ 936770 w 1540933"/>
                <a:gd name="connsiteY991" fmla="*/ 338401 h 461444"/>
                <a:gd name="connsiteX992" fmla="*/ 943680 w 1540933"/>
                <a:gd name="connsiteY992" fmla="*/ 339340 h 461444"/>
                <a:gd name="connsiteX993" fmla="*/ 946410 w 1540933"/>
                <a:gd name="connsiteY993" fmla="*/ 340620 h 461444"/>
                <a:gd name="connsiteX994" fmla="*/ 936684 w 1540933"/>
                <a:gd name="connsiteY994" fmla="*/ 338401 h 461444"/>
                <a:gd name="connsiteX995" fmla="*/ 949567 w 1540933"/>
                <a:gd name="connsiteY995" fmla="*/ 342071 h 461444"/>
                <a:gd name="connsiteX996" fmla="*/ 953918 w 1540933"/>
                <a:gd name="connsiteY996" fmla="*/ 344119 h 461444"/>
                <a:gd name="connsiteX997" fmla="*/ 941974 w 1540933"/>
                <a:gd name="connsiteY997" fmla="*/ 340791 h 461444"/>
                <a:gd name="connsiteX998" fmla="*/ 949567 w 1540933"/>
                <a:gd name="connsiteY998" fmla="*/ 342156 h 461444"/>
                <a:gd name="connsiteX999" fmla="*/ 932930 w 1540933"/>
                <a:gd name="connsiteY999" fmla="*/ 337547 h 461444"/>
                <a:gd name="connsiteX1000" fmla="*/ 923204 w 1540933"/>
                <a:gd name="connsiteY1000" fmla="*/ 335328 h 461444"/>
                <a:gd name="connsiteX1001" fmla="*/ 917829 w 1540933"/>
                <a:gd name="connsiteY1001" fmla="*/ 334133 h 461444"/>
                <a:gd name="connsiteX1002" fmla="*/ 866383 w 1540933"/>
                <a:gd name="connsiteY1002" fmla="*/ 320990 h 461444"/>
                <a:gd name="connsiteX1003" fmla="*/ 856486 w 1540933"/>
                <a:gd name="connsiteY1003" fmla="*/ 315442 h 461444"/>
                <a:gd name="connsiteX1004" fmla="*/ 839423 w 1540933"/>
                <a:gd name="connsiteY1004" fmla="*/ 305542 h 461444"/>
                <a:gd name="connsiteX1005" fmla="*/ 883702 w 1540933"/>
                <a:gd name="connsiteY1005" fmla="*/ 311431 h 461444"/>
                <a:gd name="connsiteX1006" fmla="*/ 936002 w 1540933"/>
                <a:gd name="connsiteY1006" fmla="*/ 335755 h 461444"/>
                <a:gd name="connsiteX1007" fmla="*/ 940950 w 1540933"/>
                <a:gd name="connsiteY1007" fmla="*/ 338059 h 461444"/>
                <a:gd name="connsiteX1008" fmla="*/ 933016 w 1540933"/>
                <a:gd name="connsiteY1008" fmla="*/ 337632 h 461444"/>
                <a:gd name="connsiteX1009" fmla="*/ 688497 w 1540933"/>
                <a:gd name="connsiteY1009" fmla="*/ 276096 h 461444"/>
                <a:gd name="connsiteX1010" fmla="*/ 686193 w 1540933"/>
                <a:gd name="connsiteY1010" fmla="*/ 275072 h 461444"/>
                <a:gd name="connsiteX1011" fmla="*/ 687558 w 1540933"/>
                <a:gd name="connsiteY1011" fmla="*/ 274389 h 461444"/>
                <a:gd name="connsiteX1012" fmla="*/ 687387 w 1540933"/>
                <a:gd name="connsiteY1012" fmla="*/ 274133 h 461444"/>
                <a:gd name="connsiteX1013" fmla="*/ 685681 w 1540933"/>
                <a:gd name="connsiteY1013" fmla="*/ 274816 h 461444"/>
                <a:gd name="connsiteX1014" fmla="*/ 667423 w 1540933"/>
                <a:gd name="connsiteY1014" fmla="*/ 266537 h 461444"/>
                <a:gd name="connsiteX1015" fmla="*/ 687046 w 1540933"/>
                <a:gd name="connsiteY1015" fmla="*/ 268927 h 461444"/>
                <a:gd name="connsiteX1016" fmla="*/ 726207 w 1540933"/>
                <a:gd name="connsiteY1016" fmla="*/ 274133 h 461444"/>
                <a:gd name="connsiteX1017" fmla="*/ 726207 w 1540933"/>
                <a:gd name="connsiteY1017" fmla="*/ 273792 h 461444"/>
                <a:gd name="connsiteX1018" fmla="*/ 687473 w 1540933"/>
                <a:gd name="connsiteY1018" fmla="*/ 266793 h 461444"/>
                <a:gd name="connsiteX1019" fmla="*/ 656076 w 1540933"/>
                <a:gd name="connsiteY1019" fmla="*/ 261246 h 461444"/>
                <a:gd name="connsiteX1020" fmla="*/ 643961 w 1540933"/>
                <a:gd name="connsiteY1020" fmla="*/ 255613 h 461444"/>
                <a:gd name="connsiteX1021" fmla="*/ 704280 w 1540933"/>
                <a:gd name="connsiteY1021" fmla="*/ 264830 h 461444"/>
                <a:gd name="connsiteX1022" fmla="*/ 711447 w 1540933"/>
                <a:gd name="connsiteY1022" fmla="*/ 267732 h 461444"/>
                <a:gd name="connsiteX1023" fmla="*/ 706242 w 1540933"/>
                <a:gd name="connsiteY1023" fmla="*/ 267220 h 461444"/>
                <a:gd name="connsiteX1024" fmla="*/ 706242 w 1540933"/>
                <a:gd name="connsiteY1024" fmla="*/ 267561 h 461444"/>
                <a:gd name="connsiteX1025" fmla="*/ 714006 w 1540933"/>
                <a:gd name="connsiteY1025" fmla="*/ 268756 h 461444"/>
                <a:gd name="connsiteX1026" fmla="*/ 762125 w 1540933"/>
                <a:gd name="connsiteY1026" fmla="*/ 287362 h 461444"/>
                <a:gd name="connsiteX1027" fmla="*/ 708205 w 1540933"/>
                <a:gd name="connsiteY1027" fmla="*/ 280278 h 461444"/>
                <a:gd name="connsiteX1028" fmla="*/ 693786 w 1540933"/>
                <a:gd name="connsiteY1028" fmla="*/ 278315 h 461444"/>
                <a:gd name="connsiteX1029" fmla="*/ 688411 w 1540933"/>
                <a:gd name="connsiteY1029" fmla="*/ 276011 h 461444"/>
                <a:gd name="connsiteX1030" fmla="*/ 685254 w 1540933"/>
                <a:gd name="connsiteY1030" fmla="*/ 277206 h 461444"/>
                <a:gd name="connsiteX1031" fmla="*/ 682524 w 1540933"/>
                <a:gd name="connsiteY1031" fmla="*/ 276864 h 461444"/>
                <a:gd name="connsiteX1032" fmla="*/ 683207 w 1540933"/>
                <a:gd name="connsiteY1032" fmla="*/ 276523 h 461444"/>
                <a:gd name="connsiteX1033" fmla="*/ 685254 w 1540933"/>
                <a:gd name="connsiteY1033" fmla="*/ 277206 h 461444"/>
                <a:gd name="connsiteX1034" fmla="*/ 597975 w 1540933"/>
                <a:gd name="connsiteY1034" fmla="*/ 269098 h 461444"/>
                <a:gd name="connsiteX1035" fmla="*/ 567090 w 1540933"/>
                <a:gd name="connsiteY1035" fmla="*/ 254503 h 461444"/>
                <a:gd name="connsiteX1036" fmla="*/ 577072 w 1540933"/>
                <a:gd name="connsiteY1036" fmla="*/ 255954 h 461444"/>
                <a:gd name="connsiteX1037" fmla="*/ 577072 w 1540933"/>
                <a:gd name="connsiteY1037" fmla="*/ 255954 h 461444"/>
                <a:gd name="connsiteX1038" fmla="*/ 577072 w 1540933"/>
                <a:gd name="connsiteY1038" fmla="*/ 255954 h 461444"/>
                <a:gd name="connsiteX1039" fmla="*/ 577072 w 1540933"/>
                <a:gd name="connsiteY1039" fmla="*/ 255954 h 461444"/>
                <a:gd name="connsiteX1040" fmla="*/ 577072 w 1540933"/>
                <a:gd name="connsiteY1040" fmla="*/ 255954 h 461444"/>
                <a:gd name="connsiteX1041" fmla="*/ 594733 w 1540933"/>
                <a:gd name="connsiteY1041" fmla="*/ 258002 h 461444"/>
                <a:gd name="connsiteX1042" fmla="*/ 634832 w 1540933"/>
                <a:gd name="connsiteY1042" fmla="*/ 274816 h 461444"/>
                <a:gd name="connsiteX1043" fmla="*/ 597890 w 1540933"/>
                <a:gd name="connsiteY1043" fmla="*/ 269012 h 461444"/>
                <a:gd name="connsiteX1044" fmla="*/ 511037 w 1540933"/>
                <a:gd name="connsiteY1044" fmla="*/ 241871 h 461444"/>
                <a:gd name="connsiteX1045" fmla="*/ 486124 w 1540933"/>
                <a:gd name="connsiteY1045" fmla="*/ 230947 h 461444"/>
                <a:gd name="connsiteX1046" fmla="*/ 488854 w 1540933"/>
                <a:gd name="connsiteY1046" fmla="*/ 231288 h 461444"/>
                <a:gd name="connsiteX1047" fmla="*/ 508733 w 1540933"/>
                <a:gd name="connsiteY1047" fmla="*/ 234276 h 461444"/>
                <a:gd name="connsiteX1048" fmla="*/ 526820 w 1540933"/>
                <a:gd name="connsiteY1048" fmla="*/ 243323 h 461444"/>
                <a:gd name="connsiteX1049" fmla="*/ 511037 w 1540933"/>
                <a:gd name="connsiteY1049" fmla="*/ 241871 h 461444"/>
                <a:gd name="connsiteX1050" fmla="*/ 523066 w 1540933"/>
                <a:gd name="connsiteY1050" fmla="*/ 236409 h 461444"/>
                <a:gd name="connsiteX1051" fmla="*/ 563677 w 1540933"/>
                <a:gd name="connsiteY1051" fmla="*/ 242896 h 461444"/>
                <a:gd name="connsiteX1052" fmla="*/ 574427 w 1540933"/>
                <a:gd name="connsiteY1052" fmla="*/ 248358 h 461444"/>
                <a:gd name="connsiteX1053" fmla="*/ 545419 w 1540933"/>
                <a:gd name="connsiteY1053" fmla="*/ 245200 h 461444"/>
                <a:gd name="connsiteX1054" fmla="*/ 523066 w 1540933"/>
                <a:gd name="connsiteY1054" fmla="*/ 236409 h 461444"/>
                <a:gd name="connsiteX1055" fmla="*/ 590552 w 1540933"/>
                <a:gd name="connsiteY1055" fmla="*/ 248187 h 461444"/>
                <a:gd name="connsiteX1056" fmla="*/ 590552 w 1540933"/>
                <a:gd name="connsiteY1056" fmla="*/ 248187 h 461444"/>
                <a:gd name="connsiteX1057" fmla="*/ 590382 w 1540933"/>
                <a:gd name="connsiteY1057" fmla="*/ 248102 h 461444"/>
                <a:gd name="connsiteX1058" fmla="*/ 590211 w 1540933"/>
                <a:gd name="connsiteY1058" fmla="*/ 248102 h 461444"/>
                <a:gd name="connsiteX1059" fmla="*/ 590211 w 1540933"/>
                <a:gd name="connsiteY1059" fmla="*/ 248102 h 461444"/>
                <a:gd name="connsiteX1060" fmla="*/ 587395 w 1540933"/>
                <a:gd name="connsiteY1060" fmla="*/ 246907 h 461444"/>
                <a:gd name="connsiteX1061" fmla="*/ 614782 w 1540933"/>
                <a:gd name="connsiteY1061" fmla="*/ 251516 h 461444"/>
                <a:gd name="connsiteX1062" fmla="*/ 614782 w 1540933"/>
                <a:gd name="connsiteY1062" fmla="*/ 251516 h 461444"/>
                <a:gd name="connsiteX1063" fmla="*/ 614868 w 1540933"/>
                <a:gd name="connsiteY1063" fmla="*/ 251516 h 461444"/>
                <a:gd name="connsiteX1064" fmla="*/ 614953 w 1540933"/>
                <a:gd name="connsiteY1064" fmla="*/ 251516 h 461444"/>
                <a:gd name="connsiteX1065" fmla="*/ 614953 w 1540933"/>
                <a:gd name="connsiteY1065" fmla="*/ 251516 h 461444"/>
                <a:gd name="connsiteX1066" fmla="*/ 619389 w 1540933"/>
                <a:gd name="connsiteY1066" fmla="*/ 252199 h 461444"/>
                <a:gd name="connsiteX1067" fmla="*/ 624594 w 1540933"/>
                <a:gd name="connsiteY1067" fmla="*/ 254759 h 461444"/>
                <a:gd name="connsiteX1068" fmla="*/ 624594 w 1540933"/>
                <a:gd name="connsiteY1068" fmla="*/ 254759 h 461444"/>
                <a:gd name="connsiteX1069" fmla="*/ 624594 w 1540933"/>
                <a:gd name="connsiteY1069" fmla="*/ 254759 h 461444"/>
                <a:gd name="connsiteX1070" fmla="*/ 624594 w 1540933"/>
                <a:gd name="connsiteY1070" fmla="*/ 254759 h 461444"/>
                <a:gd name="connsiteX1071" fmla="*/ 624594 w 1540933"/>
                <a:gd name="connsiteY1071" fmla="*/ 254759 h 461444"/>
                <a:gd name="connsiteX1072" fmla="*/ 630396 w 1540933"/>
                <a:gd name="connsiteY1072" fmla="*/ 257063 h 461444"/>
                <a:gd name="connsiteX1073" fmla="*/ 597463 w 1540933"/>
                <a:gd name="connsiteY1073" fmla="*/ 251772 h 461444"/>
                <a:gd name="connsiteX1074" fmla="*/ 590296 w 1540933"/>
                <a:gd name="connsiteY1074" fmla="*/ 248273 h 461444"/>
                <a:gd name="connsiteX1075" fmla="*/ 607786 w 1540933"/>
                <a:gd name="connsiteY1075" fmla="*/ 237263 h 461444"/>
                <a:gd name="connsiteX1076" fmla="*/ 654967 w 1540933"/>
                <a:gd name="connsiteY1076" fmla="*/ 242384 h 461444"/>
                <a:gd name="connsiteX1077" fmla="*/ 687302 w 1540933"/>
                <a:gd name="connsiteY1077" fmla="*/ 257576 h 461444"/>
                <a:gd name="connsiteX1078" fmla="*/ 620498 w 1540933"/>
                <a:gd name="connsiteY1078" fmla="*/ 245030 h 461444"/>
                <a:gd name="connsiteX1079" fmla="*/ 598572 w 1540933"/>
                <a:gd name="connsiteY1079" fmla="*/ 235897 h 461444"/>
                <a:gd name="connsiteX1080" fmla="*/ 607616 w 1540933"/>
                <a:gd name="connsiteY1080" fmla="*/ 237263 h 461444"/>
                <a:gd name="connsiteX1081" fmla="*/ 607616 w 1540933"/>
                <a:gd name="connsiteY1081" fmla="*/ 237263 h 461444"/>
                <a:gd name="connsiteX1082" fmla="*/ 607616 w 1540933"/>
                <a:gd name="connsiteY1082" fmla="*/ 237263 h 461444"/>
                <a:gd name="connsiteX1083" fmla="*/ 607616 w 1540933"/>
                <a:gd name="connsiteY1083" fmla="*/ 237263 h 461444"/>
                <a:gd name="connsiteX1084" fmla="*/ 607616 w 1540933"/>
                <a:gd name="connsiteY1084" fmla="*/ 237263 h 461444"/>
                <a:gd name="connsiteX1085" fmla="*/ 744208 w 1540933"/>
                <a:gd name="connsiteY1085" fmla="*/ 251516 h 461444"/>
                <a:gd name="connsiteX1086" fmla="*/ 744208 w 1540933"/>
                <a:gd name="connsiteY1086" fmla="*/ 251687 h 461444"/>
                <a:gd name="connsiteX1087" fmla="*/ 763661 w 1540933"/>
                <a:gd name="connsiteY1087" fmla="*/ 254503 h 461444"/>
                <a:gd name="connsiteX1088" fmla="*/ 777397 w 1540933"/>
                <a:gd name="connsiteY1088" fmla="*/ 256551 h 461444"/>
                <a:gd name="connsiteX1089" fmla="*/ 777738 w 1540933"/>
                <a:gd name="connsiteY1089" fmla="*/ 256722 h 461444"/>
                <a:gd name="connsiteX1090" fmla="*/ 764599 w 1540933"/>
                <a:gd name="connsiteY1090" fmla="*/ 255442 h 461444"/>
                <a:gd name="connsiteX1091" fmla="*/ 744379 w 1540933"/>
                <a:gd name="connsiteY1091" fmla="*/ 253308 h 461444"/>
                <a:gd name="connsiteX1092" fmla="*/ 740284 w 1540933"/>
                <a:gd name="connsiteY1092" fmla="*/ 251089 h 461444"/>
                <a:gd name="connsiteX1093" fmla="*/ 744123 w 1540933"/>
                <a:gd name="connsiteY1093" fmla="*/ 251516 h 461444"/>
                <a:gd name="connsiteX1094" fmla="*/ 926105 w 1540933"/>
                <a:gd name="connsiteY1094" fmla="*/ 301189 h 461444"/>
                <a:gd name="connsiteX1095" fmla="*/ 936684 w 1540933"/>
                <a:gd name="connsiteY1095" fmla="*/ 306224 h 461444"/>
                <a:gd name="connsiteX1096" fmla="*/ 931139 w 1540933"/>
                <a:gd name="connsiteY1096" fmla="*/ 304944 h 461444"/>
                <a:gd name="connsiteX1097" fmla="*/ 904690 w 1540933"/>
                <a:gd name="connsiteY1097" fmla="*/ 298970 h 461444"/>
                <a:gd name="connsiteX1098" fmla="*/ 901448 w 1540933"/>
                <a:gd name="connsiteY1098" fmla="*/ 297689 h 461444"/>
                <a:gd name="connsiteX1099" fmla="*/ 923119 w 1540933"/>
                <a:gd name="connsiteY1099" fmla="*/ 300762 h 461444"/>
                <a:gd name="connsiteX1100" fmla="*/ 926105 w 1540933"/>
                <a:gd name="connsiteY1100" fmla="*/ 301189 h 461444"/>
                <a:gd name="connsiteX1101" fmla="*/ 930456 w 1540933"/>
                <a:gd name="connsiteY1101" fmla="*/ 307078 h 461444"/>
                <a:gd name="connsiteX1102" fmla="*/ 942571 w 1540933"/>
                <a:gd name="connsiteY1102" fmla="*/ 309126 h 461444"/>
                <a:gd name="connsiteX1103" fmla="*/ 952980 w 1540933"/>
                <a:gd name="connsiteY1103" fmla="*/ 314162 h 461444"/>
                <a:gd name="connsiteX1104" fmla="*/ 939329 w 1540933"/>
                <a:gd name="connsiteY1104" fmla="*/ 312967 h 461444"/>
                <a:gd name="connsiteX1105" fmla="*/ 936258 w 1540933"/>
                <a:gd name="connsiteY1105" fmla="*/ 312711 h 461444"/>
                <a:gd name="connsiteX1106" fmla="*/ 922863 w 1540933"/>
                <a:gd name="connsiteY1106" fmla="*/ 306566 h 461444"/>
                <a:gd name="connsiteX1107" fmla="*/ 922863 w 1540933"/>
                <a:gd name="connsiteY1107" fmla="*/ 306566 h 461444"/>
                <a:gd name="connsiteX1108" fmla="*/ 922693 w 1540933"/>
                <a:gd name="connsiteY1108" fmla="*/ 306566 h 461444"/>
                <a:gd name="connsiteX1109" fmla="*/ 922522 w 1540933"/>
                <a:gd name="connsiteY1109" fmla="*/ 306480 h 461444"/>
                <a:gd name="connsiteX1110" fmla="*/ 922522 w 1540933"/>
                <a:gd name="connsiteY1110" fmla="*/ 306480 h 461444"/>
                <a:gd name="connsiteX1111" fmla="*/ 920389 w 1540933"/>
                <a:gd name="connsiteY1111" fmla="*/ 305627 h 461444"/>
                <a:gd name="connsiteX1112" fmla="*/ 930456 w 1540933"/>
                <a:gd name="connsiteY1112" fmla="*/ 307248 h 461444"/>
                <a:gd name="connsiteX1113" fmla="*/ 1046402 w 1540933"/>
                <a:gd name="connsiteY1113" fmla="*/ 330207 h 461444"/>
                <a:gd name="connsiteX1114" fmla="*/ 1067732 w 1540933"/>
                <a:gd name="connsiteY1114" fmla="*/ 341217 h 461444"/>
                <a:gd name="connsiteX1115" fmla="*/ 1054507 w 1540933"/>
                <a:gd name="connsiteY1115" fmla="*/ 339510 h 461444"/>
                <a:gd name="connsiteX1116" fmla="*/ 1034372 w 1540933"/>
                <a:gd name="connsiteY1116" fmla="*/ 329098 h 461444"/>
                <a:gd name="connsiteX1117" fmla="*/ 1046402 w 1540933"/>
                <a:gd name="connsiteY1117" fmla="*/ 330293 h 461444"/>
                <a:gd name="connsiteX1118" fmla="*/ 1026865 w 1540933"/>
                <a:gd name="connsiteY1118" fmla="*/ 333450 h 461444"/>
                <a:gd name="connsiteX1119" fmla="*/ 1026865 w 1540933"/>
                <a:gd name="connsiteY1119" fmla="*/ 333450 h 461444"/>
                <a:gd name="connsiteX1120" fmla="*/ 1026865 w 1540933"/>
                <a:gd name="connsiteY1120" fmla="*/ 333450 h 461444"/>
                <a:gd name="connsiteX1121" fmla="*/ 1026865 w 1540933"/>
                <a:gd name="connsiteY1121" fmla="*/ 333450 h 461444"/>
                <a:gd name="connsiteX1122" fmla="*/ 1026865 w 1540933"/>
                <a:gd name="connsiteY1122" fmla="*/ 333450 h 461444"/>
                <a:gd name="connsiteX1123" fmla="*/ 1034117 w 1540933"/>
                <a:gd name="connsiteY1123" fmla="*/ 336608 h 461444"/>
                <a:gd name="connsiteX1124" fmla="*/ 1018759 w 1540933"/>
                <a:gd name="connsiteY1124" fmla="*/ 334475 h 461444"/>
                <a:gd name="connsiteX1125" fmla="*/ 1018759 w 1540933"/>
                <a:gd name="connsiteY1125" fmla="*/ 334475 h 461444"/>
                <a:gd name="connsiteX1126" fmla="*/ 1018589 w 1540933"/>
                <a:gd name="connsiteY1126" fmla="*/ 334475 h 461444"/>
                <a:gd name="connsiteX1127" fmla="*/ 1018418 w 1540933"/>
                <a:gd name="connsiteY1127" fmla="*/ 334475 h 461444"/>
                <a:gd name="connsiteX1128" fmla="*/ 1018418 w 1540933"/>
                <a:gd name="connsiteY1128" fmla="*/ 334475 h 461444"/>
                <a:gd name="connsiteX1129" fmla="*/ 1011678 w 1540933"/>
                <a:gd name="connsiteY1129" fmla="*/ 333792 h 461444"/>
                <a:gd name="connsiteX1130" fmla="*/ 989496 w 1540933"/>
                <a:gd name="connsiteY1130" fmla="*/ 323379 h 461444"/>
                <a:gd name="connsiteX1131" fmla="*/ 989496 w 1540933"/>
                <a:gd name="connsiteY1131" fmla="*/ 323379 h 461444"/>
                <a:gd name="connsiteX1132" fmla="*/ 989325 w 1540933"/>
                <a:gd name="connsiteY1132" fmla="*/ 323379 h 461444"/>
                <a:gd name="connsiteX1133" fmla="*/ 989154 w 1540933"/>
                <a:gd name="connsiteY1133" fmla="*/ 323209 h 461444"/>
                <a:gd name="connsiteX1134" fmla="*/ 989154 w 1540933"/>
                <a:gd name="connsiteY1134" fmla="*/ 323209 h 461444"/>
                <a:gd name="connsiteX1135" fmla="*/ 988216 w 1540933"/>
                <a:gd name="connsiteY1135" fmla="*/ 322867 h 461444"/>
                <a:gd name="connsiteX1136" fmla="*/ 1013129 w 1540933"/>
                <a:gd name="connsiteY1136" fmla="*/ 326623 h 461444"/>
                <a:gd name="connsiteX1137" fmla="*/ 1026865 w 1540933"/>
                <a:gd name="connsiteY1137" fmla="*/ 333536 h 461444"/>
                <a:gd name="connsiteX1138" fmla="*/ 986339 w 1540933"/>
                <a:gd name="connsiteY1138" fmla="*/ 329951 h 461444"/>
                <a:gd name="connsiteX1139" fmla="*/ 986339 w 1540933"/>
                <a:gd name="connsiteY1139" fmla="*/ 329951 h 461444"/>
                <a:gd name="connsiteX1140" fmla="*/ 986339 w 1540933"/>
                <a:gd name="connsiteY1140" fmla="*/ 329951 h 461444"/>
                <a:gd name="connsiteX1141" fmla="*/ 986339 w 1540933"/>
                <a:gd name="connsiteY1141" fmla="*/ 329951 h 461444"/>
                <a:gd name="connsiteX1142" fmla="*/ 986339 w 1540933"/>
                <a:gd name="connsiteY1142" fmla="*/ 329951 h 461444"/>
                <a:gd name="connsiteX1143" fmla="*/ 990434 w 1540933"/>
                <a:gd name="connsiteY1143" fmla="*/ 331573 h 461444"/>
                <a:gd name="connsiteX1144" fmla="*/ 972603 w 1540933"/>
                <a:gd name="connsiteY1144" fmla="*/ 329695 h 461444"/>
                <a:gd name="connsiteX1145" fmla="*/ 942742 w 1540933"/>
                <a:gd name="connsiteY1145" fmla="*/ 315613 h 461444"/>
                <a:gd name="connsiteX1146" fmla="*/ 962706 w 1540933"/>
                <a:gd name="connsiteY1146" fmla="*/ 318771 h 461444"/>
                <a:gd name="connsiteX1147" fmla="*/ 986339 w 1540933"/>
                <a:gd name="connsiteY1147" fmla="*/ 329866 h 461444"/>
                <a:gd name="connsiteX1148" fmla="*/ 956222 w 1540933"/>
                <a:gd name="connsiteY1148" fmla="*/ 327903 h 461444"/>
                <a:gd name="connsiteX1149" fmla="*/ 943254 w 1540933"/>
                <a:gd name="connsiteY1149" fmla="*/ 326367 h 461444"/>
                <a:gd name="connsiteX1150" fmla="*/ 916635 w 1540933"/>
                <a:gd name="connsiteY1150" fmla="*/ 322696 h 461444"/>
                <a:gd name="connsiteX1151" fmla="*/ 916635 w 1540933"/>
                <a:gd name="connsiteY1151" fmla="*/ 322696 h 461444"/>
                <a:gd name="connsiteX1152" fmla="*/ 899401 w 1540933"/>
                <a:gd name="connsiteY1152" fmla="*/ 313394 h 461444"/>
                <a:gd name="connsiteX1153" fmla="*/ 930627 w 1540933"/>
                <a:gd name="connsiteY1153" fmla="*/ 317576 h 461444"/>
                <a:gd name="connsiteX1154" fmla="*/ 930627 w 1540933"/>
                <a:gd name="connsiteY1154" fmla="*/ 317576 h 461444"/>
                <a:gd name="connsiteX1155" fmla="*/ 956137 w 1540933"/>
                <a:gd name="connsiteY1155" fmla="*/ 327903 h 461444"/>
                <a:gd name="connsiteX1156" fmla="*/ 914587 w 1540933"/>
                <a:gd name="connsiteY1156" fmla="*/ 310748 h 461444"/>
                <a:gd name="connsiteX1157" fmla="*/ 909639 w 1540933"/>
                <a:gd name="connsiteY1157" fmla="*/ 310321 h 461444"/>
                <a:gd name="connsiteX1158" fmla="*/ 909639 w 1540933"/>
                <a:gd name="connsiteY1158" fmla="*/ 310663 h 461444"/>
                <a:gd name="connsiteX1159" fmla="*/ 916635 w 1540933"/>
                <a:gd name="connsiteY1159" fmla="*/ 311772 h 461444"/>
                <a:gd name="connsiteX1160" fmla="*/ 919791 w 1540933"/>
                <a:gd name="connsiteY1160" fmla="*/ 313223 h 461444"/>
                <a:gd name="connsiteX1161" fmla="*/ 919791 w 1540933"/>
                <a:gd name="connsiteY1161" fmla="*/ 313223 h 461444"/>
                <a:gd name="connsiteX1162" fmla="*/ 919791 w 1540933"/>
                <a:gd name="connsiteY1162" fmla="*/ 313223 h 461444"/>
                <a:gd name="connsiteX1163" fmla="*/ 919791 w 1540933"/>
                <a:gd name="connsiteY1163" fmla="*/ 313223 h 461444"/>
                <a:gd name="connsiteX1164" fmla="*/ 919791 w 1540933"/>
                <a:gd name="connsiteY1164" fmla="*/ 313223 h 461444"/>
                <a:gd name="connsiteX1165" fmla="*/ 929518 w 1540933"/>
                <a:gd name="connsiteY1165" fmla="*/ 317149 h 461444"/>
                <a:gd name="connsiteX1166" fmla="*/ 897268 w 1540933"/>
                <a:gd name="connsiteY1166" fmla="*/ 311004 h 461444"/>
                <a:gd name="connsiteX1167" fmla="*/ 893343 w 1540933"/>
                <a:gd name="connsiteY1167" fmla="*/ 310236 h 461444"/>
                <a:gd name="connsiteX1168" fmla="*/ 869881 w 1540933"/>
                <a:gd name="connsiteY1168" fmla="*/ 297689 h 461444"/>
                <a:gd name="connsiteX1169" fmla="*/ 894453 w 1540933"/>
                <a:gd name="connsiteY1169" fmla="*/ 301445 h 461444"/>
                <a:gd name="connsiteX1170" fmla="*/ 914502 w 1540933"/>
                <a:gd name="connsiteY1170" fmla="*/ 310748 h 461444"/>
                <a:gd name="connsiteX1171" fmla="*/ 842238 w 1540933"/>
                <a:gd name="connsiteY1171" fmla="*/ 293593 h 461444"/>
                <a:gd name="connsiteX1172" fmla="*/ 842238 w 1540933"/>
                <a:gd name="connsiteY1172" fmla="*/ 293593 h 461444"/>
                <a:gd name="connsiteX1173" fmla="*/ 842238 w 1540933"/>
                <a:gd name="connsiteY1173" fmla="*/ 293593 h 461444"/>
                <a:gd name="connsiteX1174" fmla="*/ 842238 w 1540933"/>
                <a:gd name="connsiteY1174" fmla="*/ 293593 h 461444"/>
                <a:gd name="connsiteX1175" fmla="*/ 842238 w 1540933"/>
                <a:gd name="connsiteY1175" fmla="*/ 293593 h 461444"/>
                <a:gd name="connsiteX1176" fmla="*/ 847869 w 1540933"/>
                <a:gd name="connsiteY1176" fmla="*/ 294446 h 461444"/>
                <a:gd name="connsiteX1177" fmla="*/ 849064 w 1540933"/>
                <a:gd name="connsiteY1177" fmla="*/ 295044 h 461444"/>
                <a:gd name="connsiteX1178" fmla="*/ 849064 w 1540933"/>
                <a:gd name="connsiteY1178" fmla="*/ 295044 h 461444"/>
                <a:gd name="connsiteX1179" fmla="*/ 849064 w 1540933"/>
                <a:gd name="connsiteY1179" fmla="*/ 295044 h 461444"/>
                <a:gd name="connsiteX1180" fmla="*/ 849064 w 1540933"/>
                <a:gd name="connsiteY1180" fmla="*/ 295044 h 461444"/>
                <a:gd name="connsiteX1181" fmla="*/ 849064 w 1540933"/>
                <a:gd name="connsiteY1181" fmla="*/ 295044 h 461444"/>
                <a:gd name="connsiteX1182" fmla="*/ 872526 w 1540933"/>
                <a:gd name="connsiteY1182" fmla="*/ 306224 h 461444"/>
                <a:gd name="connsiteX1183" fmla="*/ 825090 w 1540933"/>
                <a:gd name="connsiteY1183" fmla="*/ 297177 h 461444"/>
                <a:gd name="connsiteX1184" fmla="*/ 808282 w 1540933"/>
                <a:gd name="connsiteY1184" fmla="*/ 287192 h 461444"/>
                <a:gd name="connsiteX1185" fmla="*/ 841897 w 1540933"/>
                <a:gd name="connsiteY1185" fmla="*/ 293507 h 461444"/>
                <a:gd name="connsiteX1186" fmla="*/ 785929 w 1540933"/>
                <a:gd name="connsiteY1186" fmla="*/ 275414 h 461444"/>
                <a:gd name="connsiteX1187" fmla="*/ 755897 w 1540933"/>
                <a:gd name="connsiteY1187" fmla="*/ 259710 h 461444"/>
                <a:gd name="connsiteX1188" fmla="*/ 746341 w 1540933"/>
                <a:gd name="connsiteY1188" fmla="*/ 254503 h 461444"/>
                <a:gd name="connsiteX1189" fmla="*/ 764429 w 1540933"/>
                <a:gd name="connsiteY1189" fmla="*/ 257661 h 461444"/>
                <a:gd name="connsiteX1190" fmla="*/ 786697 w 1540933"/>
                <a:gd name="connsiteY1190" fmla="*/ 261672 h 461444"/>
                <a:gd name="connsiteX1191" fmla="*/ 819800 w 1540933"/>
                <a:gd name="connsiteY1191" fmla="*/ 279510 h 461444"/>
                <a:gd name="connsiteX1192" fmla="*/ 785929 w 1540933"/>
                <a:gd name="connsiteY1192" fmla="*/ 275414 h 461444"/>
                <a:gd name="connsiteX1193" fmla="*/ 739175 w 1540933"/>
                <a:gd name="connsiteY1193" fmla="*/ 251004 h 461444"/>
                <a:gd name="connsiteX1194" fmla="*/ 742417 w 1540933"/>
                <a:gd name="connsiteY1194" fmla="*/ 253138 h 461444"/>
                <a:gd name="connsiteX1195" fmla="*/ 738833 w 1540933"/>
                <a:gd name="connsiteY1195" fmla="*/ 252796 h 461444"/>
                <a:gd name="connsiteX1196" fmla="*/ 738833 w 1540933"/>
                <a:gd name="connsiteY1196" fmla="*/ 253138 h 461444"/>
                <a:gd name="connsiteX1197" fmla="*/ 743611 w 1540933"/>
                <a:gd name="connsiteY1197" fmla="*/ 253991 h 461444"/>
                <a:gd name="connsiteX1198" fmla="*/ 754959 w 1540933"/>
                <a:gd name="connsiteY1198" fmla="*/ 261672 h 461444"/>
                <a:gd name="connsiteX1199" fmla="*/ 773814 w 1540933"/>
                <a:gd name="connsiteY1199" fmla="*/ 274133 h 461444"/>
                <a:gd name="connsiteX1200" fmla="*/ 756921 w 1540933"/>
                <a:gd name="connsiteY1200" fmla="*/ 272341 h 461444"/>
                <a:gd name="connsiteX1201" fmla="*/ 741649 w 1540933"/>
                <a:gd name="connsiteY1201" fmla="*/ 268927 h 461444"/>
                <a:gd name="connsiteX1202" fmla="*/ 740711 w 1540933"/>
                <a:gd name="connsiteY1202" fmla="*/ 268756 h 461444"/>
                <a:gd name="connsiteX1203" fmla="*/ 686876 w 1540933"/>
                <a:gd name="connsiteY1203" fmla="*/ 245627 h 461444"/>
                <a:gd name="connsiteX1204" fmla="*/ 715713 w 1540933"/>
                <a:gd name="connsiteY1204" fmla="*/ 248529 h 461444"/>
                <a:gd name="connsiteX1205" fmla="*/ 739175 w 1540933"/>
                <a:gd name="connsiteY1205" fmla="*/ 251004 h 461444"/>
                <a:gd name="connsiteX1206" fmla="*/ 679027 w 1540933"/>
                <a:gd name="connsiteY1206" fmla="*/ 244774 h 461444"/>
                <a:gd name="connsiteX1207" fmla="*/ 695834 w 1540933"/>
                <a:gd name="connsiteY1207" fmla="*/ 253564 h 461444"/>
                <a:gd name="connsiteX1208" fmla="*/ 671519 w 1540933"/>
                <a:gd name="connsiteY1208" fmla="*/ 244005 h 461444"/>
                <a:gd name="connsiteX1209" fmla="*/ 678941 w 1540933"/>
                <a:gd name="connsiteY1209" fmla="*/ 244774 h 461444"/>
                <a:gd name="connsiteX1210" fmla="*/ 598913 w 1540933"/>
                <a:gd name="connsiteY1210" fmla="*/ 241786 h 461444"/>
                <a:gd name="connsiteX1211" fmla="*/ 566663 w 1540933"/>
                <a:gd name="connsiteY1211" fmla="*/ 237604 h 461444"/>
                <a:gd name="connsiteX1212" fmla="*/ 543457 w 1540933"/>
                <a:gd name="connsiteY1212" fmla="*/ 227448 h 461444"/>
                <a:gd name="connsiteX1213" fmla="*/ 583215 w 1540933"/>
                <a:gd name="connsiteY1213" fmla="*/ 233507 h 461444"/>
                <a:gd name="connsiteX1214" fmla="*/ 598999 w 1540933"/>
                <a:gd name="connsiteY1214" fmla="*/ 241786 h 461444"/>
                <a:gd name="connsiteX1215" fmla="*/ 763490 w 1540933"/>
                <a:gd name="connsiteY1215" fmla="*/ 278828 h 461444"/>
                <a:gd name="connsiteX1216" fmla="*/ 788403 w 1540933"/>
                <a:gd name="connsiteY1216" fmla="*/ 283351 h 461444"/>
                <a:gd name="connsiteX1217" fmla="*/ 803419 w 1540933"/>
                <a:gd name="connsiteY1217" fmla="*/ 292568 h 461444"/>
                <a:gd name="connsiteX1218" fmla="*/ 803419 w 1540933"/>
                <a:gd name="connsiteY1218" fmla="*/ 292568 h 461444"/>
                <a:gd name="connsiteX1219" fmla="*/ 803419 w 1540933"/>
                <a:gd name="connsiteY1219" fmla="*/ 292568 h 461444"/>
                <a:gd name="connsiteX1220" fmla="*/ 803419 w 1540933"/>
                <a:gd name="connsiteY1220" fmla="*/ 292568 h 461444"/>
                <a:gd name="connsiteX1221" fmla="*/ 803419 w 1540933"/>
                <a:gd name="connsiteY1221" fmla="*/ 292568 h 461444"/>
                <a:gd name="connsiteX1222" fmla="*/ 804954 w 1540933"/>
                <a:gd name="connsiteY1222" fmla="*/ 293337 h 461444"/>
                <a:gd name="connsiteX1223" fmla="*/ 803419 w 1540933"/>
                <a:gd name="connsiteY1223" fmla="*/ 293081 h 461444"/>
                <a:gd name="connsiteX1224" fmla="*/ 803419 w 1540933"/>
                <a:gd name="connsiteY1224" fmla="*/ 293081 h 461444"/>
                <a:gd name="connsiteX1225" fmla="*/ 803163 w 1540933"/>
                <a:gd name="connsiteY1225" fmla="*/ 293081 h 461444"/>
                <a:gd name="connsiteX1226" fmla="*/ 802907 w 1540933"/>
                <a:gd name="connsiteY1226" fmla="*/ 293081 h 461444"/>
                <a:gd name="connsiteX1227" fmla="*/ 802907 w 1540933"/>
                <a:gd name="connsiteY1227" fmla="*/ 293081 h 461444"/>
                <a:gd name="connsiteX1228" fmla="*/ 789512 w 1540933"/>
                <a:gd name="connsiteY1228" fmla="*/ 291203 h 461444"/>
                <a:gd name="connsiteX1229" fmla="*/ 763319 w 1540933"/>
                <a:gd name="connsiteY1229" fmla="*/ 278913 h 461444"/>
                <a:gd name="connsiteX1230" fmla="*/ 825857 w 1540933"/>
                <a:gd name="connsiteY1230" fmla="*/ 303664 h 461444"/>
                <a:gd name="connsiteX1231" fmla="*/ 855547 w 1540933"/>
                <a:gd name="connsiteY1231" fmla="*/ 317320 h 461444"/>
                <a:gd name="connsiteX1232" fmla="*/ 860496 w 1540933"/>
                <a:gd name="connsiteY1232" fmla="*/ 319539 h 461444"/>
                <a:gd name="connsiteX1233" fmla="*/ 858619 w 1540933"/>
                <a:gd name="connsiteY1233" fmla="*/ 319112 h 461444"/>
                <a:gd name="connsiteX1234" fmla="*/ 858619 w 1540933"/>
                <a:gd name="connsiteY1234" fmla="*/ 319112 h 461444"/>
                <a:gd name="connsiteX1235" fmla="*/ 858363 w 1540933"/>
                <a:gd name="connsiteY1235" fmla="*/ 319112 h 461444"/>
                <a:gd name="connsiteX1236" fmla="*/ 858107 w 1540933"/>
                <a:gd name="connsiteY1236" fmla="*/ 319112 h 461444"/>
                <a:gd name="connsiteX1237" fmla="*/ 858107 w 1540933"/>
                <a:gd name="connsiteY1237" fmla="*/ 319112 h 461444"/>
                <a:gd name="connsiteX1238" fmla="*/ 845907 w 1540933"/>
                <a:gd name="connsiteY1238" fmla="*/ 316807 h 461444"/>
                <a:gd name="connsiteX1239" fmla="*/ 828075 w 1540933"/>
                <a:gd name="connsiteY1239" fmla="*/ 308956 h 461444"/>
                <a:gd name="connsiteX1240" fmla="*/ 812718 w 1540933"/>
                <a:gd name="connsiteY1240" fmla="*/ 301957 h 461444"/>
                <a:gd name="connsiteX1241" fmla="*/ 825943 w 1540933"/>
                <a:gd name="connsiteY1241" fmla="*/ 303835 h 461444"/>
                <a:gd name="connsiteX1242" fmla="*/ 937196 w 1540933"/>
                <a:gd name="connsiteY1242" fmla="*/ 333877 h 461444"/>
                <a:gd name="connsiteX1243" fmla="*/ 917402 w 1540933"/>
                <a:gd name="connsiteY1243" fmla="*/ 323209 h 461444"/>
                <a:gd name="connsiteX1244" fmla="*/ 943083 w 1540933"/>
                <a:gd name="connsiteY1244" fmla="*/ 328500 h 461444"/>
                <a:gd name="connsiteX1245" fmla="*/ 971665 w 1540933"/>
                <a:gd name="connsiteY1245" fmla="*/ 334048 h 461444"/>
                <a:gd name="connsiteX1246" fmla="*/ 988131 w 1540933"/>
                <a:gd name="connsiteY1246" fmla="*/ 340535 h 461444"/>
                <a:gd name="connsiteX1247" fmla="*/ 956734 w 1540933"/>
                <a:gd name="connsiteY1247" fmla="*/ 338913 h 461444"/>
                <a:gd name="connsiteX1248" fmla="*/ 945472 w 1540933"/>
                <a:gd name="connsiteY1248" fmla="*/ 338230 h 461444"/>
                <a:gd name="connsiteX1249" fmla="*/ 937281 w 1540933"/>
                <a:gd name="connsiteY1249" fmla="*/ 333877 h 461444"/>
                <a:gd name="connsiteX1250" fmla="*/ 996492 w 1540933"/>
                <a:gd name="connsiteY1250" fmla="*/ 341047 h 461444"/>
                <a:gd name="connsiteX1251" fmla="*/ 987874 w 1540933"/>
                <a:gd name="connsiteY1251" fmla="*/ 336950 h 461444"/>
                <a:gd name="connsiteX1252" fmla="*/ 1013982 w 1540933"/>
                <a:gd name="connsiteY1252" fmla="*/ 341132 h 461444"/>
                <a:gd name="connsiteX1253" fmla="*/ 1016968 w 1540933"/>
                <a:gd name="connsiteY1253" fmla="*/ 342327 h 461444"/>
                <a:gd name="connsiteX1254" fmla="*/ 996492 w 1540933"/>
                <a:gd name="connsiteY1254" fmla="*/ 341047 h 461444"/>
                <a:gd name="connsiteX1255" fmla="*/ 1030789 w 1540933"/>
                <a:gd name="connsiteY1255" fmla="*/ 342839 h 461444"/>
                <a:gd name="connsiteX1256" fmla="*/ 1052204 w 1540933"/>
                <a:gd name="connsiteY1256" fmla="*/ 344460 h 461444"/>
                <a:gd name="connsiteX1257" fmla="*/ 1061845 w 1540933"/>
                <a:gd name="connsiteY1257" fmla="*/ 348642 h 461444"/>
                <a:gd name="connsiteX1258" fmla="*/ 1033263 w 1540933"/>
                <a:gd name="connsiteY1258" fmla="*/ 344034 h 461444"/>
                <a:gd name="connsiteX1259" fmla="*/ 1030789 w 1540933"/>
                <a:gd name="connsiteY1259" fmla="*/ 342839 h 461444"/>
                <a:gd name="connsiteX1260" fmla="*/ 1065428 w 1540933"/>
                <a:gd name="connsiteY1260" fmla="*/ 345229 h 461444"/>
                <a:gd name="connsiteX1261" fmla="*/ 1076860 w 1540933"/>
                <a:gd name="connsiteY1261" fmla="*/ 345826 h 461444"/>
                <a:gd name="connsiteX1262" fmla="*/ 1103053 w 1540933"/>
                <a:gd name="connsiteY1262" fmla="*/ 357775 h 461444"/>
                <a:gd name="connsiteX1263" fmla="*/ 1093242 w 1540933"/>
                <a:gd name="connsiteY1263" fmla="*/ 355300 h 461444"/>
                <a:gd name="connsiteX1264" fmla="*/ 1077628 w 1540933"/>
                <a:gd name="connsiteY1264" fmla="*/ 351800 h 461444"/>
                <a:gd name="connsiteX1265" fmla="*/ 1065514 w 1540933"/>
                <a:gd name="connsiteY1265" fmla="*/ 345314 h 461444"/>
                <a:gd name="connsiteX1266" fmla="*/ 1093839 w 1540933"/>
                <a:gd name="connsiteY1266" fmla="*/ 344375 h 461444"/>
                <a:gd name="connsiteX1267" fmla="*/ 1088634 w 1540933"/>
                <a:gd name="connsiteY1267" fmla="*/ 343778 h 461444"/>
                <a:gd name="connsiteX1268" fmla="*/ 1079505 w 1540933"/>
                <a:gd name="connsiteY1268" fmla="*/ 338998 h 461444"/>
                <a:gd name="connsiteX1269" fmla="*/ 1079505 w 1540933"/>
                <a:gd name="connsiteY1269" fmla="*/ 338998 h 461444"/>
                <a:gd name="connsiteX1270" fmla="*/ 1079335 w 1540933"/>
                <a:gd name="connsiteY1270" fmla="*/ 338913 h 461444"/>
                <a:gd name="connsiteX1271" fmla="*/ 1079164 w 1540933"/>
                <a:gd name="connsiteY1271" fmla="*/ 338913 h 461444"/>
                <a:gd name="connsiteX1272" fmla="*/ 1079164 w 1540933"/>
                <a:gd name="connsiteY1272" fmla="*/ 338913 h 461444"/>
                <a:gd name="connsiteX1273" fmla="*/ 1063381 w 1540933"/>
                <a:gd name="connsiteY1273" fmla="*/ 331829 h 461444"/>
                <a:gd name="connsiteX1274" fmla="*/ 1088634 w 1540933"/>
                <a:gd name="connsiteY1274" fmla="*/ 334048 h 461444"/>
                <a:gd name="connsiteX1275" fmla="*/ 1107575 w 1540933"/>
                <a:gd name="connsiteY1275" fmla="*/ 345911 h 461444"/>
                <a:gd name="connsiteX1276" fmla="*/ 1093753 w 1540933"/>
                <a:gd name="connsiteY1276" fmla="*/ 344460 h 461444"/>
                <a:gd name="connsiteX1277" fmla="*/ 1008863 w 1540933"/>
                <a:gd name="connsiteY1277" fmla="*/ 311004 h 461444"/>
                <a:gd name="connsiteX1278" fmla="*/ 1029424 w 1540933"/>
                <a:gd name="connsiteY1278" fmla="*/ 321502 h 461444"/>
                <a:gd name="connsiteX1279" fmla="*/ 1023452 w 1540933"/>
                <a:gd name="connsiteY1279" fmla="*/ 320648 h 461444"/>
                <a:gd name="connsiteX1280" fmla="*/ 1023452 w 1540933"/>
                <a:gd name="connsiteY1280" fmla="*/ 320648 h 461444"/>
                <a:gd name="connsiteX1281" fmla="*/ 1023281 w 1540933"/>
                <a:gd name="connsiteY1281" fmla="*/ 320648 h 461444"/>
                <a:gd name="connsiteX1282" fmla="*/ 1023111 w 1540933"/>
                <a:gd name="connsiteY1282" fmla="*/ 320648 h 461444"/>
                <a:gd name="connsiteX1283" fmla="*/ 1023111 w 1540933"/>
                <a:gd name="connsiteY1283" fmla="*/ 320648 h 461444"/>
                <a:gd name="connsiteX1284" fmla="*/ 1013384 w 1540933"/>
                <a:gd name="connsiteY1284" fmla="*/ 319709 h 461444"/>
                <a:gd name="connsiteX1285" fmla="*/ 984291 w 1540933"/>
                <a:gd name="connsiteY1285" fmla="*/ 307760 h 461444"/>
                <a:gd name="connsiteX1286" fmla="*/ 1009034 w 1540933"/>
                <a:gd name="connsiteY1286" fmla="*/ 311089 h 461444"/>
                <a:gd name="connsiteX1287" fmla="*/ 972432 w 1540933"/>
                <a:gd name="connsiteY1287" fmla="*/ 305968 h 461444"/>
                <a:gd name="connsiteX1288" fmla="*/ 996236 w 1540933"/>
                <a:gd name="connsiteY1288" fmla="*/ 318002 h 461444"/>
                <a:gd name="connsiteX1289" fmla="*/ 970896 w 1540933"/>
                <a:gd name="connsiteY1289" fmla="*/ 315698 h 461444"/>
                <a:gd name="connsiteX1290" fmla="*/ 939671 w 1540933"/>
                <a:gd name="connsiteY1290" fmla="*/ 303237 h 461444"/>
                <a:gd name="connsiteX1291" fmla="*/ 955795 w 1540933"/>
                <a:gd name="connsiteY1291" fmla="*/ 305712 h 461444"/>
                <a:gd name="connsiteX1292" fmla="*/ 955795 w 1540933"/>
                <a:gd name="connsiteY1292" fmla="*/ 305371 h 461444"/>
                <a:gd name="connsiteX1293" fmla="*/ 932930 w 1540933"/>
                <a:gd name="connsiteY1293" fmla="*/ 300591 h 461444"/>
                <a:gd name="connsiteX1294" fmla="*/ 930712 w 1540933"/>
                <a:gd name="connsiteY1294" fmla="*/ 299738 h 461444"/>
                <a:gd name="connsiteX1295" fmla="*/ 972347 w 1540933"/>
                <a:gd name="connsiteY1295" fmla="*/ 305968 h 461444"/>
                <a:gd name="connsiteX1296" fmla="*/ 839593 w 1540933"/>
                <a:gd name="connsiteY1296" fmla="*/ 282327 h 461444"/>
                <a:gd name="connsiteX1297" fmla="*/ 800859 w 1540933"/>
                <a:gd name="connsiteY1297" fmla="*/ 264148 h 461444"/>
                <a:gd name="connsiteX1298" fmla="*/ 824151 w 1540933"/>
                <a:gd name="connsiteY1298" fmla="*/ 268159 h 461444"/>
                <a:gd name="connsiteX1299" fmla="*/ 838911 w 1540933"/>
                <a:gd name="connsiteY1299" fmla="*/ 275072 h 461444"/>
                <a:gd name="connsiteX1300" fmla="*/ 863226 w 1540933"/>
                <a:gd name="connsiteY1300" fmla="*/ 286594 h 461444"/>
                <a:gd name="connsiteX1301" fmla="*/ 839593 w 1540933"/>
                <a:gd name="connsiteY1301" fmla="*/ 282327 h 461444"/>
                <a:gd name="connsiteX1302" fmla="*/ 776714 w 1540933"/>
                <a:gd name="connsiteY1302" fmla="*/ 252967 h 461444"/>
                <a:gd name="connsiteX1303" fmla="*/ 765623 w 1540933"/>
                <a:gd name="connsiteY1303" fmla="*/ 247846 h 461444"/>
                <a:gd name="connsiteX1304" fmla="*/ 755897 w 1540933"/>
                <a:gd name="connsiteY1304" fmla="*/ 243323 h 461444"/>
                <a:gd name="connsiteX1305" fmla="*/ 813828 w 1540933"/>
                <a:gd name="connsiteY1305" fmla="*/ 254333 h 461444"/>
                <a:gd name="connsiteX1306" fmla="*/ 817923 w 1540933"/>
                <a:gd name="connsiteY1306" fmla="*/ 255101 h 461444"/>
                <a:gd name="connsiteX1307" fmla="*/ 776714 w 1540933"/>
                <a:gd name="connsiteY1307" fmla="*/ 252967 h 461444"/>
                <a:gd name="connsiteX1308" fmla="*/ 404731 w 1540933"/>
                <a:gd name="connsiteY1308" fmla="*/ 232483 h 461444"/>
                <a:gd name="connsiteX1309" fmla="*/ 365656 w 1540933"/>
                <a:gd name="connsiteY1309" fmla="*/ 228387 h 461444"/>
                <a:gd name="connsiteX1310" fmla="*/ 386047 w 1540933"/>
                <a:gd name="connsiteY1310" fmla="*/ 227192 h 461444"/>
                <a:gd name="connsiteX1311" fmla="*/ 390227 w 1540933"/>
                <a:gd name="connsiteY1311" fmla="*/ 226850 h 461444"/>
                <a:gd name="connsiteX1312" fmla="*/ 415993 w 1540933"/>
                <a:gd name="connsiteY1312" fmla="*/ 234446 h 461444"/>
                <a:gd name="connsiteX1313" fmla="*/ 405072 w 1540933"/>
                <a:gd name="connsiteY1313" fmla="*/ 232483 h 461444"/>
                <a:gd name="connsiteX1314" fmla="*/ 405072 w 1540933"/>
                <a:gd name="connsiteY1314" fmla="*/ 232483 h 461444"/>
                <a:gd name="connsiteX1315" fmla="*/ 404902 w 1540933"/>
                <a:gd name="connsiteY1315" fmla="*/ 232483 h 461444"/>
                <a:gd name="connsiteX1316" fmla="*/ 404731 w 1540933"/>
                <a:gd name="connsiteY1316" fmla="*/ 232483 h 461444"/>
                <a:gd name="connsiteX1317" fmla="*/ 404731 w 1540933"/>
                <a:gd name="connsiteY1317" fmla="*/ 232483 h 461444"/>
                <a:gd name="connsiteX1318" fmla="*/ 1104247 w 1540933"/>
                <a:gd name="connsiteY1318" fmla="*/ 395926 h 461444"/>
                <a:gd name="connsiteX1319" fmla="*/ 1060736 w 1540933"/>
                <a:gd name="connsiteY1319" fmla="*/ 385855 h 461444"/>
                <a:gd name="connsiteX1320" fmla="*/ 1060224 w 1540933"/>
                <a:gd name="connsiteY1320" fmla="*/ 385684 h 461444"/>
                <a:gd name="connsiteX1321" fmla="*/ 1104588 w 1540933"/>
                <a:gd name="connsiteY1321" fmla="*/ 389098 h 461444"/>
                <a:gd name="connsiteX1322" fmla="*/ 1122079 w 1540933"/>
                <a:gd name="connsiteY1322" fmla="*/ 390293 h 461444"/>
                <a:gd name="connsiteX1323" fmla="*/ 1116533 w 1540933"/>
                <a:gd name="connsiteY1323" fmla="*/ 397803 h 461444"/>
                <a:gd name="connsiteX1324" fmla="*/ 1104162 w 1540933"/>
                <a:gd name="connsiteY1324" fmla="*/ 395926 h 461444"/>
                <a:gd name="connsiteX1325" fmla="*/ 1134791 w 1540933"/>
                <a:gd name="connsiteY1325" fmla="*/ 401900 h 461444"/>
                <a:gd name="connsiteX1326" fmla="*/ 1139398 w 1540933"/>
                <a:gd name="connsiteY1326" fmla="*/ 394048 h 461444"/>
                <a:gd name="connsiteX1327" fmla="*/ 1142811 w 1540933"/>
                <a:gd name="connsiteY1327" fmla="*/ 389354 h 461444"/>
                <a:gd name="connsiteX1328" fmla="*/ 1149807 w 1540933"/>
                <a:gd name="connsiteY1328" fmla="*/ 390549 h 461444"/>
                <a:gd name="connsiteX1329" fmla="*/ 1176341 w 1540933"/>
                <a:gd name="connsiteY1329" fmla="*/ 394645 h 461444"/>
                <a:gd name="connsiteX1330" fmla="*/ 1174293 w 1540933"/>
                <a:gd name="connsiteY1330" fmla="*/ 397803 h 461444"/>
                <a:gd name="connsiteX1331" fmla="*/ 1161751 w 1540933"/>
                <a:gd name="connsiteY1331" fmla="*/ 397632 h 461444"/>
                <a:gd name="connsiteX1332" fmla="*/ 1143323 w 1540933"/>
                <a:gd name="connsiteY1332" fmla="*/ 397206 h 461444"/>
                <a:gd name="connsiteX1333" fmla="*/ 1143323 w 1540933"/>
                <a:gd name="connsiteY1333" fmla="*/ 397547 h 461444"/>
                <a:gd name="connsiteX1334" fmla="*/ 1161751 w 1540933"/>
                <a:gd name="connsiteY1334" fmla="*/ 399766 h 461444"/>
                <a:gd name="connsiteX1335" fmla="*/ 1172160 w 1540933"/>
                <a:gd name="connsiteY1335" fmla="*/ 401047 h 461444"/>
                <a:gd name="connsiteX1336" fmla="*/ 1167041 w 1540933"/>
                <a:gd name="connsiteY1336" fmla="*/ 408898 h 461444"/>
                <a:gd name="connsiteX1337" fmla="*/ 1134791 w 1540933"/>
                <a:gd name="connsiteY1337" fmla="*/ 401815 h 461444"/>
                <a:gd name="connsiteX1338" fmla="*/ 1193745 w 1540933"/>
                <a:gd name="connsiteY1338" fmla="*/ 415300 h 461444"/>
                <a:gd name="connsiteX1339" fmla="*/ 1177876 w 1540933"/>
                <a:gd name="connsiteY1339" fmla="*/ 412142 h 461444"/>
                <a:gd name="connsiteX1340" fmla="*/ 1182313 w 1540933"/>
                <a:gd name="connsiteY1340" fmla="*/ 402412 h 461444"/>
                <a:gd name="connsiteX1341" fmla="*/ 1213368 w 1540933"/>
                <a:gd name="connsiteY1341" fmla="*/ 406082 h 461444"/>
                <a:gd name="connsiteX1342" fmla="*/ 1213368 w 1540933"/>
                <a:gd name="connsiteY1342" fmla="*/ 406082 h 461444"/>
                <a:gd name="connsiteX1343" fmla="*/ 1213368 w 1540933"/>
                <a:gd name="connsiteY1343" fmla="*/ 406082 h 461444"/>
                <a:gd name="connsiteX1344" fmla="*/ 1213368 w 1540933"/>
                <a:gd name="connsiteY1344" fmla="*/ 406082 h 461444"/>
                <a:gd name="connsiteX1345" fmla="*/ 1213368 w 1540933"/>
                <a:gd name="connsiteY1345" fmla="*/ 406082 h 461444"/>
                <a:gd name="connsiteX1346" fmla="*/ 1214477 w 1540933"/>
                <a:gd name="connsiteY1346" fmla="*/ 406082 h 461444"/>
                <a:gd name="connsiteX1347" fmla="*/ 1208249 w 1540933"/>
                <a:gd name="connsiteY1347" fmla="*/ 417348 h 461444"/>
                <a:gd name="connsiteX1348" fmla="*/ 1193660 w 1540933"/>
                <a:gd name="connsiteY1348" fmla="*/ 415300 h 461444"/>
                <a:gd name="connsiteX1349" fmla="*/ 1220108 w 1540933"/>
                <a:gd name="connsiteY1349" fmla="*/ 418031 h 461444"/>
                <a:gd name="connsiteX1350" fmla="*/ 1223265 w 1540933"/>
                <a:gd name="connsiteY1350" fmla="*/ 410093 h 461444"/>
                <a:gd name="connsiteX1351" fmla="*/ 1225142 w 1540933"/>
                <a:gd name="connsiteY1351" fmla="*/ 406423 h 461444"/>
                <a:gd name="connsiteX1352" fmla="*/ 1265326 w 1540933"/>
                <a:gd name="connsiteY1352" fmla="*/ 407106 h 461444"/>
                <a:gd name="connsiteX1353" fmla="*/ 1269592 w 1540933"/>
                <a:gd name="connsiteY1353" fmla="*/ 407106 h 461444"/>
                <a:gd name="connsiteX1354" fmla="*/ 1259354 w 1540933"/>
                <a:gd name="connsiteY1354" fmla="*/ 423322 h 461444"/>
                <a:gd name="connsiteX1355" fmla="*/ 1220023 w 1540933"/>
                <a:gd name="connsiteY1355" fmla="*/ 418031 h 461444"/>
                <a:gd name="connsiteX1356" fmla="*/ 1328802 w 1540933"/>
                <a:gd name="connsiteY1356" fmla="*/ 208927 h 461444"/>
                <a:gd name="connsiteX1357" fmla="*/ 1435534 w 1540933"/>
                <a:gd name="connsiteY1357" fmla="*/ 243152 h 461444"/>
                <a:gd name="connsiteX1358" fmla="*/ 1490479 w 1540933"/>
                <a:gd name="connsiteY1358" fmla="*/ 277462 h 461444"/>
                <a:gd name="connsiteX1359" fmla="*/ 1521022 w 1540933"/>
                <a:gd name="connsiteY1359" fmla="*/ 327647 h 461444"/>
                <a:gd name="connsiteX1360" fmla="*/ 1526482 w 1540933"/>
                <a:gd name="connsiteY1360" fmla="*/ 351203 h 461444"/>
                <a:gd name="connsiteX1361" fmla="*/ 1525458 w 1540933"/>
                <a:gd name="connsiteY1361" fmla="*/ 381331 h 461444"/>
                <a:gd name="connsiteX1362" fmla="*/ 1521107 w 1540933"/>
                <a:gd name="connsiteY1362" fmla="*/ 394645 h 461444"/>
                <a:gd name="connsiteX1363" fmla="*/ 1449015 w 1540933"/>
                <a:gd name="connsiteY1363" fmla="*/ 447390 h 461444"/>
                <a:gd name="connsiteX1364" fmla="*/ 1426149 w 1540933"/>
                <a:gd name="connsiteY1364" fmla="*/ 445684 h 461444"/>
                <a:gd name="connsiteX1365" fmla="*/ 1312507 w 1540933"/>
                <a:gd name="connsiteY1365" fmla="*/ 430150 h 461444"/>
                <a:gd name="connsiteX1366" fmla="*/ 1298515 w 1540933"/>
                <a:gd name="connsiteY1366" fmla="*/ 428870 h 461444"/>
                <a:gd name="connsiteX1367" fmla="*/ 1285035 w 1540933"/>
                <a:gd name="connsiteY1367" fmla="*/ 426651 h 461444"/>
                <a:gd name="connsiteX1368" fmla="*/ 1296894 w 1540933"/>
                <a:gd name="connsiteY1368" fmla="*/ 395414 h 461444"/>
                <a:gd name="connsiteX1369" fmla="*/ 1310203 w 1540933"/>
                <a:gd name="connsiteY1369" fmla="*/ 396694 h 461444"/>
                <a:gd name="connsiteX1370" fmla="*/ 1314384 w 1540933"/>
                <a:gd name="connsiteY1370" fmla="*/ 401303 h 461444"/>
                <a:gd name="connsiteX1371" fmla="*/ 1314384 w 1540933"/>
                <a:gd name="connsiteY1371" fmla="*/ 401303 h 461444"/>
                <a:gd name="connsiteX1372" fmla="*/ 1314384 w 1540933"/>
                <a:gd name="connsiteY1372" fmla="*/ 401303 h 461444"/>
                <a:gd name="connsiteX1373" fmla="*/ 1314384 w 1540933"/>
                <a:gd name="connsiteY1373" fmla="*/ 401303 h 461444"/>
                <a:gd name="connsiteX1374" fmla="*/ 1314384 w 1540933"/>
                <a:gd name="connsiteY1374" fmla="*/ 401303 h 461444"/>
                <a:gd name="connsiteX1375" fmla="*/ 1337419 w 1540933"/>
                <a:gd name="connsiteY1375" fmla="*/ 418713 h 461444"/>
                <a:gd name="connsiteX1376" fmla="*/ 1335116 w 1540933"/>
                <a:gd name="connsiteY1376" fmla="*/ 418799 h 461444"/>
                <a:gd name="connsiteX1377" fmla="*/ 1335116 w 1540933"/>
                <a:gd name="connsiteY1377" fmla="*/ 419140 h 461444"/>
                <a:gd name="connsiteX1378" fmla="*/ 1338187 w 1540933"/>
                <a:gd name="connsiteY1378" fmla="*/ 419226 h 461444"/>
                <a:gd name="connsiteX1379" fmla="*/ 1346378 w 1540933"/>
                <a:gd name="connsiteY1379" fmla="*/ 425029 h 461444"/>
                <a:gd name="connsiteX1380" fmla="*/ 1346548 w 1540933"/>
                <a:gd name="connsiteY1380" fmla="*/ 424773 h 461444"/>
                <a:gd name="connsiteX1381" fmla="*/ 1341173 w 1540933"/>
                <a:gd name="connsiteY1381" fmla="*/ 419311 h 461444"/>
                <a:gd name="connsiteX1382" fmla="*/ 1358663 w 1540933"/>
                <a:gd name="connsiteY1382" fmla="*/ 419908 h 461444"/>
                <a:gd name="connsiteX1383" fmla="*/ 1380846 w 1540933"/>
                <a:gd name="connsiteY1383" fmla="*/ 420335 h 461444"/>
                <a:gd name="connsiteX1384" fmla="*/ 1379310 w 1540933"/>
                <a:gd name="connsiteY1384" fmla="*/ 420421 h 461444"/>
                <a:gd name="connsiteX1385" fmla="*/ 1359090 w 1540933"/>
                <a:gd name="connsiteY1385" fmla="*/ 421445 h 461444"/>
                <a:gd name="connsiteX1386" fmla="*/ 1359090 w 1540933"/>
                <a:gd name="connsiteY1386" fmla="*/ 421786 h 461444"/>
                <a:gd name="connsiteX1387" fmla="*/ 1379481 w 1540933"/>
                <a:gd name="connsiteY1387" fmla="*/ 422554 h 461444"/>
                <a:gd name="connsiteX1388" fmla="*/ 1414888 w 1540933"/>
                <a:gd name="connsiteY1388" fmla="*/ 423749 h 461444"/>
                <a:gd name="connsiteX1389" fmla="*/ 1416167 w 1540933"/>
                <a:gd name="connsiteY1389" fmla="*/ 424603 h 461444"/>
                <a:gd name="connsiteX1390" fmla="*/ 1430500 w 1540933"/>
                <a:gd name="connsiteY1390" fmla="*/ 433820 h 461444"/>
                <a:gd name="connsiteX1391" fmla="*/ 1430671 w 1540933"/>
                <a:gd name="connsiteY1391" fmla="*/ 433564 h 461444"/>
                <a:gd name="connsiteX1392" fmla="*/ 1418641 w 1540933"/>
                <a:gd name="connsiteY1392" fmla="*/ 423834 h 461444"/>
                <a:gd name="connsiteX1393" fmla="*/ 1436643 w 1540933"/>
                <a:gd name="connsiteY1393" fmla="*/ 423920 h 461444"/>
                <a:gd name="connsiteX1394" fmla="*/ 1436643 w 1540933"/>
                <a:gd name="connsiteY1394" fmla="*/ 423920 h 461444"/>
                <a:gd name="connsiteX1395" fmla="*/ 1436643 w 1540933"/>
                <a:gd name="connsiteY1395" fmla="*/ 423920 h 461444"/>
                <a:gd name="connsiteX1396" fmla="*/ 1436643 w 1540933"/>
                <a:gd name="connsiteY1396" fmla="*/ 423920 h 461444"/>
                <a:gd name="connsiteX1397" fmla="*/ 1465139 w 1540933"/>
                <a:gd name="connsiteY1397" fmla="*/ 421274 h 461444"/>
                <a:gd name="connsiteX1398" fmla="*/ 1493550 w 1540933"/>
                <a:gd name="connsiteY1398" fmla="*/ 416921 h 461444"/>
                <a:gd name="connsiteX1399" fmla="*/ 1512490 w 1540933"/>
                <a:gd name="connsiteY1399" fmla="*/ 409069 h 461444"/>
                <a:gd name="connsiteX1400" fmla="*/ 1512320 w 1540933"/>
                <a:gd name="connsiteY1400" fmla="*/ 408813 h 461444"/>
                <a:gd name="connsiteX1401" fmla="*/ 1493294 w 1540933"/>
                <a:gd name="connsiteY1401" fmla="*/ 414788 h 461444"/>
                <a:gd name="connsiteX1402" fmla="*/ 1464969 w 1540933"/>
                <a:gd name="connsiteY1402" fmla="*/ 416324 h 461444"/>
                <a:gd name="connsiteX1403" fmla="*/ 1457205 w 1540933"/>
                <a:gd name="connsiteY1403" fmla="*/ 416324 h 461444"/>
                <a:gd name="connsiteX1404" fmla="*/ 1457290 w 1540933"/>
                <a:gd name="connsiteY1404" fmla="*/ 416153 h 461444"/>
                <a:gd name="connsiteX1405" fmla="*/ 1457119 w 1540933"/>
                <a:gd name="connsiteY1405" fmla="*/ 416153 h 461444"/>
                <a:gd name="connsiteX1406" fmla="*/ 1489881 w 1540933"/>
                <a:gd name="connsiteY1406" fmla="*/ 411203 h 461444"/>
                <a:gd name="connsiteX1407" fmla="*/ 1513087 w 1540933"/>
                <a:gd name="connsiteY1407" fmla="*/ 407362 h 461444"/>
                <a:gd name="connsiteX1408" fmla="*/ 1513087 w 1540933"/>
                <a:gd name="connsiteY1408" fmla="*/ 407021 h 461444"/>
                <a:gd name="connsiteX1409" fmla="*/ 1495086 w 1540933"/>
                <a:gd name="connsiteY1409" fmla="*/ 408557 h 461444"/>
                <a:gd name="connsiteX1410" fmla="*/ 1484677 w 1540933"/>
                <a:gd name="connsiteY1410" fmla="*/ 401132 h 461444"/>
                <a:gd name="connsiteX1411" fmla="*/ 1475548 w 1540933"/>
                <a:gd name="connsiteY1411" fmla="*/ 394475 h 461444"/>
                <a:gd name="connsiteX1412" fmla="*/ 1481435 w 1540933"/>
                <a:gd name="connsiteY1412" fmla="*/ 393962 h 461444"/>
                <a:gd name="connsiteX1413" fmla="*/ 1481435 w 1540933"/>
                <a:gd name="connsiteY1413" fmla="*/ 393621 h 461444"/>
                <a:gd name="connsiteX1414" fmla="*/ 1474610 w 1540933"/>
                <a:gd name="connsiteY1414" fmla="*/ 393792 h 461444"/>
                <a:gd name="connsiteX1415" fmla="*/ 1451062 w 1540933"/>
                <a:gd name="connsiteY1415" fmla="*/ 377064 h 461444"/>
                <a:gd name="connsiteX1416" fmla="*/ 1451062 w 1540933"/>
                <a:gd name="connsiteY1416" fmla="*/ 377064 h 461444"/>
                <a:gd name="connsiteX1417" fmla="*/ 1451062 w 1540933"/>
                <a:gd name="connsiteY1417" fmla="*/ 377064 h 461444"/>
                <a:gd name="connsiteX1418" fmla="*/ 1451062 w 1540933"/>
                <a:gd name="connsiteY1418" fmla="*/ 377064 h 461444"/>
                <a:gd name="connsiteX1419" fmla="*/ 1451062 w 1540933"/>
                <a:gd name="connsiteY1419" fmla="*/ 377064 h 461444"/>
                <a:gd name="connsiteX1420" fmla="*/ 1414717 w 1540933"/>
                <a:gd name="connsiteY1420" fmla="*/ 357348 h 461444"/>
                <a:gd name="connsiteX1421" fmla="*/ 1412584 w 1540933"/>
                <a:gd name="connsiteY1421" fmla="*/ 356153 h 461444"/>
                <a:gd name="connsiteX1422" fmla="*/ 1417191 w 1540933"/>
                <a:gd name="connsiteY1422" fmla="*/ 355812 h 461444"/>
                <a:gd name="connsiteX1423" fmla="*/ 1434084 w 1540933"/>
                <a:gd name="connsiteY1423" fmla="*/ 354361 h 461444"/>
                <a:gd name="connsiteX1424" fmla="*/ 1434084 w 1540933"/>
                <a:gd name="connsiteY1424" fmla="*/ 354019 h 461444"/>
                <a:gd name="connsiteX1425" fmla="*/ 1417191 w 1540933"/>
                <a:gd name="connsiteY1425" fmla="*/ 353593 h 461444"/>
                <a:gd name="connsiteX1426" fmla="*/ 1406953 w 1540933"/>
                <a:gd name="connsiteY1426" fmla="*/ 353081 h 461444"/>
                <a:gd name="connsiteX1427" fmla="*/ 1401663 w 1540933"/>
                <a:gd name="connsiteY1427" fmla="*/ 350179 h 461444"/>
                <a:gd name="connsiteX1428" fmla="*/ 1401493 w 1540933"/>
                <a:gd name="connsiteY1428" fmla="*/ 350435 h 461444"/>
                <a:gd name="connsiteX1429" fmla="*/ 1404991 w 1540933"/>
                <a:gd name="connsiteY1429" fmla="*/ 352995 h 461444"/>
                <a:gd name="connsiteX1430" fmla="*/ 1390743 w 1540933"/>
                <a:gd name="connsiteY1430" fmla="*/ 352312 h 461444"/>
                <a:gd name="connsiteX1431" fmla="*/ 1378201 w 1540933"/>
                <a:gd name="connsiteY1431" fmla="*/ 345143 h 461444"/>
                <a:gd name="connsiteX1432" fmla="*/ 1370181 w 1540933"/>
                <a:gd name="connsiteY1432" fmla="*/ 340449 h 461444"/>
                <a:gd name="connsiteX1433" fmla="*/ 1397397 w 1540933"/>
                <a:gd name="connsiteY1433" fmla="*/ 337888 h 461444"/>
                <a:gd name="connsiteX1434" fmla="*/ 1413181 w 1540933"/>
                <a:gd name="connsiteY1434" fmla="*/ 335670 h 461444"/>
                <a:gd name="connsiteX1435" fmla="*/ 1413181 w 1540933"/>
                <a:gd name="connsiteY1435" fmla="*/ 335328 h 461444"/>
                <a:gd name="connsiteX1436" fmla="*/ 1397397 w 1540933"/>
                <a:gd name="connsiteY1436" fmla="*/ 335670 h 461444"/>
                <a:gd name="connsiteX1437" fmla="*/ 1355336 w 1540933"/>
                <a:gd name="connsiteY1437" fmla="*/ 333877 h 461444"/>
                <a:gd name="connsiteX1438" fmla="*/ 1345098 w 1540933"/>
                <a:gd name="connsiteY1438" fmla="*/ 322782 h 461444"/>
                <a:gd name="connsiteX1439" fmla="*/ 1345098 w 1540933"/>
                <a:gd name="connsiteY1439" fmla="*/ 322782 h 461444"/>
                <a:gd name="connsiteX1440" fmla="*/ 1345098 w 1540933"/>
                <a:gd name="connsiteY1440" fmla="*/ 322782 h 461444"/>
                <a:gd name="connsiteX1441" fmla="*/ 1345098 w 1540933"/>
                <a:gd name="connsiteY1441" fmla="*/ 322782 h 461444"/>
                <a:gd name="connsiteX1442" fmla="*/ 1345098 w 1540933"/>
                <a:gd name="connsiteY1442" fmla="*/ 322782 h 461444"/>
                <a:gd name="connsiteX1443" fmla="*/ 1345013 w 1540933"/>
                <a:gd name="connsiteY1443" fmla="*/ 322696 h 461444"/>
                <a:gd name="connsiteX1444" fmla="*/ 1349023 w 1540933"/>
                <a:gd name="connsiteY1444" fmla="*/ 323294 h 461444"/>
                <a:gd name="connsiteX1445" fmla="*/ 1379310 w 1540933"/>
                <a:gd name="connsiteY1445" fmla="*/ 327220 h 461444"/>
                <a:gd name="connsiteX1446" fmla="*/ 1379310 w 1540933"/>
                <a:gd name="connsiteY1446" fmla="*/ 327220 h 461444"/>
                <a:gd name="connsiteX1447" fmla="*/ 1379310 w 1540933"/>
                <a:gd name="connsiteY1447" fmla="*/ 327220 h 461444"/>
                <a:gd name="connsiteX1448" fmla="*/ 1379310 w 1540933"/>
                <a:gd name="connsiteY1448" fmla="*/ 327220 h 461444"/>
                <a:gd name="connsiteX1449" fmla="*/ 1379310 w 1540933"/>
                <a:gd name="connsiteY1449" fmla="*/ 327220 h 461444"/>
                <a:gd name="connsiteX1450" fmla="*/ 1409768 w 1540933"/>
                <a:gd name="connsiteY1450" fmla="*/ 324660 h 461444"/>
                <a:gd name="connsiteX1451" fmla="*/ 1420604 w 1540933"/>
                <a:gd name="connsiteY1451" fmla="*/ 323379 h 461444"/>
                <a:gd name="connsiteX1452" fmla="*/ 1420604 w 1540933"/>
                <a:gd name="connsiteY1452" fmla="*/ 323038 h 461444"/>
                <a:gd name="connsiteX1453" fmla="*/ 1409854 w 1540933"/>
                <a:gd name="connsiteY1453" fmla="*/ 322440 h 461444"/>
                <a:gd name="connsiteX1454" fmla="*/ 1379652 w 1540933"/>
                <a:gd name="connsiteY1454" fmla="*/ 319880 h 461444"/>
                <a:gd name="connsiteX1455" fmla="*/ 1379652 w 1540933"/>
                <a:gd name="connsiteY1455" fmla="*/ 319880 h 461444"/>
                <a:gd name="connsiteX1456" fmla="*/ 1379652 w 1540933"/>
                <a:gd name="connsiteY1456" fmla="*/ 319880 h 461444"/>
                <a:gd name="connsiteX1457" fmla="*/ 1379652 w 1540933"/>
                <a:gd name="connsiteY1457" fmla="*/ 319880 h 461444"/>
                <a:gd name="connsiteX1458" fmla="*/ 1379652 w 1540933"/>
                <a:gd name="connsiteY1458" fmla="*/ 319880 h 461444"/>
                <a:gd name="connsiteX1459" fmla="*/ 1349364 w 1540933"/>
                <a:gd name="connsiteY1459" fmla="*/ 321160 h 461444"/>
                <a:gd name="connsiteX1460" fmla="*/ 1343647 w 1540933"/>
                <a:gd name="connsiteY1460" fmla="*/ 321160 h 461444"/>
                <a:gd name="connsiteX1461" fmla="*/ 1321294 w 1540933"/>
                <a:gd name="connsiteY1461" fmla="*/ 302298 h 461444"/>
                <a:gd name="connsiteX1462" fmla="*/ 1330082 w 1540933"/>
                <a:gd name="connsiteY1462" fmla="*/ 303493 h 461444"/>
                <a:gd name="connsiteX1463" fmla="*/ 1361991 w 1540933"/>
                <a:gd name="connsiteY1463" fmla="*/ 307931 h 461444"/>
                <a:gd name="connsiteX1464" fmla="*/ 1382126 w 1540933"/>
                <a:gd name="connsiteY1464" fmla="*/ 315527 h 461444"/>
                <a:gd name="connsiteX1465" fmla="*/ 1394582 w 1540933"/>
                <a:gd name="connsiteY1465" fmla="*/ 319112 h 461444"/>
                <a:gd name="connsiteX1466" fmla="*/ 1394667 w 1540933"/>
                <a:gd name="connsiteY1466" fmla="*/ 318771 h 461444"/>
                <a:gd name="connsiteX1467" fmla="*/ 1388780 w 1540933"/>
                <a:gd name="connsiteY1467" fmla="*/ 316210 h 461444"/>
                <a:gd name="connsiteX1468" fmla="*/ 1382979 w 1540933"/>
                <a:gd name="connsiteY1468" fmla="*/ 313479 h 461444"/>
                <a:gd name="connsiteX1469" fmla="*/ 1373850 w 1540933"/>
                <a:gd name="connsiteY1469" fmla="*/ 308614 h 461444"/>
                <a:gd name="connsiteX1470" fmla="*/ 1404905 w 1540933"/>
                <a:gd name="connsiteY1470" fmla="*/ 308443 h 461444"/>
                <a:gd name="connsiteX1471" fmla="*/ 1418300 w 1540933"/>
                <a:gd name="connsiteY1471" fmla="*/ 308443 h 461444"/>
                <a:gd name="connsiteX1472" fmla="*/ 1418300 w 1540933"/>
                <a:gd name="connsiteY1472" fmla="*/ 308102 h 461444"/>
                <a:gd name="connsiteX1473" fmla="*/ 1405076 w 1540933"/>
                <a:gd name="connsiteY1473" fmla="*/ 306310 h 461444"/>
                <a:gd name="connsiteX1474" fmla="*/ 1367878 w 1540933"/>
                <a:gd name="connsiteY1474" fmla="*/ 301274 h 461444"/>
                <a:gd name="connsiteX1475" fmla="*/ 1367878 w 1540933"/>
                <a:gd name="connsiteY1475" fmla="*/ 301274 h 461444"/>
                <a:gd name="connsiteX1476" fmla="*/ 1367792 w 1540933"/>
                <a:gd name="connsiteY1476" fmla="*/ 301274 h 461444"/>
                <a:gd name="connsiteX1477" fmla="*/ 1367707 w 1540933"/>
                <a:gd name="connsiteY1477" fmla="*/ 301274 h 461444"/>
                <a:gd name="connsiteX1478" fmla="*/ 1367707 w 1540933"/>
                <a:gd name="connsiteY1478" fmla="*/ 301274 h 461444"/>
                <a:gd name="connsiteX1479" fmla="*/ 1361564 w 1540933"/>
                <a:gd name="connsiteY1479" fmla="*/ 301274 h 461444"/>
                <a:gd name="connsiteX1480" fmla="*/ 1352350 w 1540933"/>
                <a:gd name="connsiteY1480" fmla="*/ 295129 h 461444"/>
                <a:gd name="connsiteX1481" fmla="*/ 1352350 w 1540933"/>
                <a:gd name="connsiteY1481" fmla="*/ 295129 h 461444"/>
                <a:gd name="connsiteX1482" fmla="*/ 1352350 w 1540933"/>
                <a:gd name="connsiteY1482" fmla="*/ 295129 h 461444"/>
                <a:gd name="connsiteX1483" fmla="*/ 1352350 w 1540933"/>
                <a:gd name="connsiteY1483" fmla="*/ 295129 h 461444"/>
                <a:gd name="connsiteX1484" fmla="*/ 1352350 w 1540933"/>
                <a:gd name="connsiteY1484" fmla="*/ 295129 h 461444"/>
                <a:gd name="connsiteX1485" fmla="*/ 1336993 w 1540933"/>
                <a:gd name="connsiteY1485" fmla="*/ 285997 h 461444"/>
                <a:gd name="connsiteX1486" fmla="*/ 1322233 w 1540933"/>
                <a:gd name="connsiteY1486" fmla="*/ 275670 h 461444"/>
                <a:gd name="connsiteX1487" fmla="*/ 1321380 w 1540933"/>
                <a:gd name="connsiteY1487" fmla="*/ 274987 h 461444"/>
                <a:gd name="connsiteX1488" fmla="*/ 1321892 w 1540933"/>
                <a:gd name="connsiteY1488" fmla="*/ 258856 h 461444"/>
                <a:gd name="connsiteX1489" fmla="*/ 1339296 w 1540933"/>
                <a:gd name="connsiteY1489" fmla="*/ 269781 h 461444"/>
                <a:gd name="connsiteX1490" fmla="*/ 1339296 w 1540933"/>
                <a:gd name="connsiteY1490" fmla="*/ 269781 h 461444"/>
                <a:gd name="connsiteX1491" fmla="*/ 1339296 w 1540933"/>
                <a:gd name="connsiteY1491" fmla="*/ 269781 h 461444"/>
                <a:gd name="connsiteX1492" fmla="*/ 1339296 w 1540933"/>
                <a:gd name="connsiteY1492" fmla="*/ 269781 h 461444"/>
                <a:gd name="connsiteX1493" fmla="*/ 1339296 w 1540933"/>
                <a:gd name="connsiteY1493" fmla="*/ 269781 h 461444"/>
                <a:gd name="connsiteX1494" fmla="*/ 1375727 w 1540933"/>
                <a:gd name="connsiteY1494" fmla="*/ 286935 h 461444"/>
                <a:gd name="connsiteX1495" fmla="*/ 1388780 w 1540933"/>
                <a:gd name="connsiteY1495" fmla="*/ 293081 h 461444"/>
                <a:gd name="connsiteX1496" fmla="*/ 1388951 w 1540933"/>
                <a:gd name="connsiteY1496" fmla="*/ 292825 h 461444"/>
                <a:gd name="connsiteX1497" fmla="*/ 1376921 w 1540933"/>
                <a:gd name="connsiteY1497" fmla="*/ 285143 h 461444"/>
                <a:gd name="connsiteX1498" fmla="*/ 1342965 w 1540933"/>
                <a:gd name="connsiteY1498" fmla="*/ 263465 h 461444"/>
                <a:gd name="connsiteX1499" fmla="*/ 1342965 w 1540933"/>
                <a:gd name="connsiteY1499" fmla="*/ 263465 h 461444"/>
                <a:gd name="connsiteX1500" fmla="*/ 1342880 w 1540933"/>
                <a:gd name="connsiteY1500" fmla="*/ 263465 h 461444"/>
                <a:gd name="connsiteX1501" fmla="*/ 1342880 w 1540933"/>
                <a:gd name="connsiteY1501" fmla="*/ 263465 h 461444"/>
                <a:gd name="connsiteX1502" fmla="*/ 1342880 w 1540933"/>
                <a:gd name="connsiteY1502" fmla="*/ 263465 h 461444"/>
                <a:gd name="connsiteX1503" fmla="*/ 1322062 w 1540933"/>
                <a:gd name="connsiteY1503" fmla="*/ 253564 h 461444"/>
                <a:gd name="connsiteX1504" fmla="*/ 1322062 w 1540933"/>
                <a:gd name="connsiteY1504" fmla="*/ 251175 h 461444"/>
                <a:gd name="connsiteX1505" fmla="*/ 1331362 w 1540933"/>
                <a:gd name="connsiteY1505" fmla="*/ 252199 h 461444"/>
                <a:gd name="connsiteX1506" fmla="*/ 1335372 w 1540933"/>
                <a:gd name="connsiteY1506" fmla="*/ 252711 h 461444"/>
                <a:gd name="connsiteX1507" fmla="*/ 1335457 w 1540933"/>
                <a:gd name="connsiteY1507" fmla="*/ 252455 h 461444"/>
                <a:gd name="connsiteX1508" fmla="*/ 1332044 w 1540933"/>
                <a:gd name="connsiteY1508" fmla="*/ 250236 h 461444"/>
                <a:gd name="connsiteX1509" fmla="*/ 1322489 w 1540933"/>
                <a:gd name="connsiteY1509" fmla="*/ 244005 h 461444"/>
                <a:gd name="connsiteX1510" fmla="*/ 1322489 w 1540933"/>
                <a:gd name="connsiteY1510" fmla="*/ 244005 h 461444"/>
                <a:gd name="connsiteX1511" fmla="*/ 1322489 w 1540933"/>
                <a:gd name="connsiteY1511" fmla="*/ 244005 h 461444"/>
                <a:gd name="connsiteX1512" fmla="*/ 1322489 w 1540933"/>
                <a:gd name="connsiteY1512" fmla="*/ 244005 h 461444"/>
                <a:gd name="connsiteX1513" fmla="*/ 1322489 w 1540933"/>
                <a:gd name="connsiteY1513" fmla="*/ 244005 h 461444"/>
                <a:gd name="connsiteX1514" fmla="*/ 1322062 w 1540933"/>
                <a:gd name="connsiteY1514" fmla="*/ 244005 h 461444"/>
                <a:gd name="connsiteX1515" fmla="*/ 1321977 w 1540933"/>
                <a:gd name="connsiteY1515" fmla="*/ 208415 h 461444"/>
                <a:gd name="connsiteX1516" fmla="*/ 1329229 w 1540933"/>
                <a:gd name="connsiteY1516" fmla="*/ 209098 h 461444"/>
                <a:gd name="connsiteX1517" fmla="*/ 1306364 w 1540933"/>
                <a:gd name="connsiteY1517" fmla="*/ 202355 h 461444"/>
                <a:gd name="connsiteX1518" fmla="*/ 1308838 w 1540933"/>
                <a:gd name="connsiteY1518" fmla="*/ 242298 h 461444"/>
                <a:gd name="connsiteX1519" fmla="*/ 1306790 w 1540933"/>
                <a:gd name="connsiteY1519" fmla="*/ 242042 h 461444"/>
                <a:gd name="connsiteX1520" fmla="*/ 1306705 w 1540933"/>
                <a:gd name="connsiteY1520" fmla="*/ 242298 h 461444"/>
                <a:gd name="connsiteX1521" fmla="*/ 1308838 w 1540933"/>
                <a:gd name="connsiteY1521" fmla="*/ 243664 h 461444"/>
                <a:gd name="connsiteX1522" fmla="*/ 1308668 w 1540933"/>
                <a:gd name="connsiteY1522" fmla="*/ 247505 h 461444"/>
                <a:gd name="connsiteX1523" fmla="*/ 1305937 w 1540933"/>
                <a:gd name="connsiteY1523" fmla="*/ 246224 h 461444"/>
                <a:gd name="connsiteX1524" fmla="*/ 1292969 w 1540933"/>
                <a:gd name="connsiteY1524" fmla="*/ 240165 h 461444"/>
                <a:gd name="connsiteX1525" fmla="*/ 1292798 w 1540933"/>
                <a:gd name="connsiteY1525" fmla="*/ 240421 h 461444"/>
                <a:gd name="connsiteX1526" fmla="*/ 1304914 w 1540933"/>
                <a:gd name="connsiteY1526" fmla="*/ 248187 h 461444"/>
                <a:gd name="connsiteX1527" fmla="*/ 1308497 w 1540933"/>
                <a:gd name="connsiteY1527" fmla="*/ 250492 h 461444"/>
                <a:gd name="connsiteX1528" fmla="*/ 1305169 w 1540933"/>
                <a:gd name="connsiteY1528" fmla="*/ 285485 h 461444"/>
                <a:gd name="connsiteX1529" fmla="*/ 1296638 w 1540933"/>
                <a:gd name="connsiteY1529" fmla="*/ 283778 h 461444"/>
                <a:gd name="connsiteX1530" fmla="*/ 1260207 w 1540933"/>
                <a:gd name="connsiteY1530" fmla="*/ 274389 h 461444"/>
                <a:gd name="connsiteX1531" fmla="*/ 1260549 w 1540933"/>
                <a:gd name="connsiteY1531" fmla="*/ 272085 h 461444"/>
                <a:gd name="connsiteX1532" fmla="*/ 1261999 w 1540933"/>
                <a:gd name="connsiteY1532" fmla="*/ 259368 h 461444"/>
                <a:gd name="connsiteX1533" fmla="*/ 1265497 w 1540933"/>
                <a:gd name="connsiteY1533" fmla="*/ 259710 h 461444"/>
                <a:gd name="connsiteX1534" fmla="*/ 1274541 w 1540933"/>
                <a:gd name="connsiteY1534" fmla="*/ 260648 h 461444"/>
                <a:gd name="connsiteX1535" fmla="*/ 1274541 w 1540933"/>
                <a:gd name="connsiteY1535" fmla="*/ 260307 h 461444"/>
                <a:gd name="connsiteX1536" fmla="*/ 1265924 w 1540933"/>
                <a:gd name="connsiteY1536" fmla="*/ 257576 h 461444"/>
                <a:gd name="connsiteX1537" fmla="*/ 1262255 w 1540933"/>
                <a:gd name="connsiteY1537" fmla="*/ 256295 h 461444"/>
                <a:gd name="connsiteX1538" fmla="*/ 1266777 w 1540933"/>
                <a:gd name="connsiteY1538" fmla="*/ 211317 h 461444"/>
                <a:gd name="connsiteX1539" fmla="*/ 1268483 w 1540933"/>
                <a:gd name="connsiteY1539" fmla="*/ 190065 h 461444"/>
                <a:gd name="connsiteX1540" fmla="*/ 1306278 w 1540933"/>
                <a:gd name="connsiteY1540" fmla="*/ 202355 h 461444"/>
                <a:gd name="connsiteX1541" fmla="*/ 1259696 w 1540933"/>
                <a:gd name="connsiteY1541" fmla="*/ 187675 h 461444"/>
                <a:gd name="connsiteX1542" fmla="*/ 1255685 w 1540933"/>
                <a:gd name="connsiteY1542" fmla="*/ 253991 h 461444"/>
                <a:gd name="connsiteX1543" fmla="*/ 1242120 w 1540933"/>
                <a:gd name="connsiteY1543" fmla="*/ 249126 h 461444"/>
                <a:gd name="connsiteX1544" fmla="*/ 1242120 w 1540933"/>
                <a:gd name="connsiteY1544" fmla="*/ 249126 h 461444"/>
                <a:gd name="connsiteX1545" fmla="*/ 1242120 w 1540933"/>
                <a:gd name="connsiteY1545" fmla="*/ 249126 h 461444"/>
                <a:gd name="connsiteX1546" fmla="*/ 1242120 w 1540933"/>
                <a:gd name="connsiteY1546" fmla="*/ 249126 h 461444"/>
                <a:gd name="connsiteX1547" fmla="*/ 1242120 w 1540933"/>
                <a:gd name="connsiteY1547" fmla="*/ 249126 h 461444"/>
                <a:gd name="connsiteX1548" fmla="*/ 1224971 w 1540933"/>
                <a:gd name="connsiteY1548" fmla="*/ 245798 h 461444"/>
                <a:gd name="connsiteX1549" fmla="*/ 1226422 w 1540933"/>
                <a:gd name="connsiteY1549" fmla="*/ 233081 h 461444"/>
                <a:gd name="connsiteX1550" fmla="*/ 1230005 w 1540933"/>
                <a:gd name="connsiteY1550" fmla="*/ 234446 h 461444"/>
                <a:gd name="connsiteX1551" fmla="*/ 1230005 w 1540933"/>
                <a:gd name="connsiteY1551" fmla="*/ 234446 h 461444"/>
                <a:gd name="connsiteX1552" fmla="*/ 1230005 w 1540933"/>
                <a:gd name="connsiteY1552" fmla="*/ 234446 h 461444"/>
                <a:gd name="connsiteX1553" fmla="*/ 1230005 w 1540933"/>
                <a:gd name="connsiteY1553" fmla="*/ 234446 h 461444"/>
                <a:gd name="connsiteX1554" fmla="*/ 1230005 w 1540933"/>
                <a:gd name="connsiteY1554" fmla="*/ 234446 h 461444"/>
                <a:gd name="connsiteX1555" fmla="*/ 1247325 w 1540933"/>
                <a:gd name="connsiteY1555" fmla="*/ 237092 h 461444"/>
                <a:gd name="connsiteX1556" fmla="*/ 1253467 w 1540933"/>
                <a:gd name="connsiteY1556" fmla="*/ 238372 h 461444"/>
                <a:gd name="connsiteX1557" fmla="*/ 1253552 w 1540933"/>
                <a:gd name="connsiteY1557" fmla="*/ 238116 h 461444"/>
                <a:gd name="connsiteX1558" fmla="*/ 1248007 w 1540933"/>
                <a:gd name="connsiteY1558" fmla="*/ 235129 h 461444"/>
                <a:gd name="connsiteX1559" fmla="*/ 1231882 w 1540933"/>
                <a:gd name="connsiteY1559" fmla="*/ 227448 h 461444"/>
                <a:gd name="connsiteX1560" fmla="*/ 1231882 w 1540933"/>
                <a:gd name="connsiteY1560" fmla="*/ 227448 h 461444"/>
                <a:gd name="connsiteX1561" fmla="*/ 1231882 w 1540933"/>
                <a:gd name="connsiteY1561" fmla="*/ 227448 h 461444"/>
                <a:gd name="connsiteX1562" fmla="*/ 1231882 w 1540933"/>
                <a:gd name="connsiteY1562" fmla="*/ 227448 h 461444"/>
                <a:gd name="connsiteX1563" fmla="*/ 1231882 w 1540933"/>
                <a:gd name="connsiteY1563" fmla="*/ 227448 h 461444"/>
                <a:gd name="connsiteX1564" fmla="*/ 1227190 w 1540933"/>
                <a:gd name="connsiteY1564" fmla="*/ 226765 h 461444"/>
                <a:gd name="connsiteX1565" fmla="*/ 1227872 w 1540933"/>
                <a:gd name="connsiteY1565" fmla="*/ 221217 h 461444"/>
                <a:gd name="connsiteX1566" fmla="*/ 1227445 w 1540933"/>
                <a:gd name="connsiteY1566" fmla="*/ 187078 h 461444"/>
                <a:gd name="connsiteX1567" fmla="*/ 1227104 w 1540933"/>
                <a:gd name="connsiteY1567" fmla="*/ 181359 h 461444"/>
                <a:gd name="connsiteX1568" fmla="*/ 1259780 w 1540933"/>
                <a:gd name="connsiteY1568" fmla="*/ 187761 h 461444"/>
                <a:gd name="connsiteX1569" fmla="*/ 1213453 w 1540933"/>
                <a:gd name="connsiteY1569" fmla="*/ 178714 h 461444"/>
                <a:gd name="connsiteX1570" fmla="*/ 1217293 w 1540933"/>
                <a:gd name="connsiteY1570" fmla="*/ 210463 h 461444"/>
                <a:gd name="connsiteX1571" fmla="*/ 1216781 w 1540933"/>
                <a:gd name="connsiteY1571" fmla="*/ 225997 h 461444"/>
                <a:gd name="connsiteX1572" fmla="*/ 1214051 w 1540933"/>
                <a:gd name="connsiteY1572" fmla="*/ 225911 h 461444"/>
                <a:gd name="connsiteX1573" fmla="*/ 1207737 w 1540933"/>
                <a:gd name="connsiteY1573" fmla="*/ 225655 h 461444"/>
                <a:gd name="connsiteX1574" fmla="*/ 1207737 w 1540933"/>
                <a:gd name="connsiteY1574" fmla="*/ 225997 h 461444"/>
                <a:gd name="connsiteX1575" fmla="*/ 1213709 w 1540933"/>
                <a:gd name="connsiteY1575" fmla="*/ 228045 h 461444"/>
                <a:gd name="connsiteX1576" fmla="*/ 1216781 w 1540933"/>
                <a:gd name="connsiteY1576" fmla="*/ 229240 h 461444"/>
                <a:gd name="connsiteX1577" fmla="*/ 1216269 w 1540933"/>
                <a:gd name="connsiteY1577" fmla="*/ 244005 h 461444"/>
                <a:gd name="connsiteX1578" fmla="*/ 1208505 w 1540933"/>
                <a:gd name="connsiteY1578" fmla="*/ 242213 h 461444"/>
                <a:gd name="connsiteX1579" fmla="*/ 1208420 w 1540933"/>
                <a:gd name="connsiteY1579" fmla="*/ 242469 h 461444"/>
                <a:gd name="connsiteX1580" fmla="*/ 1216184 w 1540933"/>
                <a:gd name="connsiteY1580" fmla="*/ 246054 h 461444"/>
                <a:gd name="connsiteX1581" fmla="*/ 1215416 w 1540933"/>
                <a:gd name="connsiteY1581" fmla="*/ 265257 h 461444"/>
                <a:gd name="connsiteX1582" fmla="*/ 1207908 w 1540933"/>
                <a:gd name="connsiteY1582" fmla="*/ 263379 h 461444"/>
                <a:gd name="connsiteX1583" fmla="*/ 1207823 w 1540933"/>
                <a:gd name="connsiteY1583" fmla="*/ 263721 h 461444"/>
                <a:gd name="connsiteX1584" fmla="*/ 1215331 w 1540933"/>
                <a:gd name="connsiteY1584" fmla="*/ 266708 h 461444"/>
                <a:gd name="connsiteX1585" fmla="*/ 1214221 w 1540933"/>
                <a:gd name="connsiteY1585" fmla="*/ 290435 h 461444"/>
                <a:gd name="connsiteX1586" fmla="*/ 1210126 w 1540933"/>
                <a:gd name="connsiteY1586" fmla="*/ 289923 h 461444"/>
                <a:gd name="connsiteX1587" fmla="*/ 1198267 w 1540933"/>
                <a:gd name="connsiteY1587" fmla="*/ 284290 h 461444"/>
                <a:gd name="connsiteX1588" fmla="*/ 1198011 w 1540933"/>
                <a:gd name="connsiteY1588" fmla="*/ 284461 h 461444"/>
                <a:gd name="connsiteX1589" fmla="*/ 1209699 w 1540933"/>
                <a:gd name="connsiteY1589" fmla="*/ 291971 h 461444"/>
                <a:gd name="connsiteX1590" fmla="*/ 1214051 w 1540933"/>
                <a:gd name="connsiteY1590" fmla="*/ 293166 h 461444"/>
                <a:gd name="connsiteX1591" fmla="*/ 1211150 w 1540933"/>
                <a:gd name="connsiteY1591" fmla="*/ 313137 h 461444"/>
                <a:gd name="connsiteX1592" fmla="*/ 1208932 w 1540933"/>
                <a:gd name="connsiteY1592" fmla="*/ 312625 h 461444"/>
                <a:gd name="connsiteX1593" fmla="*/ 1208932 w 1540933"/>
                <a:gd name="connsiteY1593" fmla="*/ 312625 h 461444"/>
                <a:gd name="connsiteX1594" fmla="*/ 1208846 w 1540933"/>
                <a:gd name="connsiteY1594" fmla="*/ 312625 h 461444"/>
                <a:gd name="connsiteX1595" fmla="*/ 1208761 w 1540933"/>
                <a:gd name="connsiteY1595" fmla="*/ 312625 h 461444"/>
                <a:gd name="connsiteX1596" fmla="*/ 1208761 w 1540933"/>
                <a:gd name="connsiteY1596" fmla="*/ 312625 h 461444"/>
                <a:gd name="connsiteX1597" fmla="*/ 1178047 w 1540933"/>
                <a:gd name="connsiteY1597" fmla="*/ 307590 h 461444"/>
                <a:gd name="connsiteX1598" fmla="*/ 1181289 w 1540933"/>
                <a:gd name="connsiteY1598" fmla="*/ 202697 h 461444"/>
                <a:gd name="connsiteX1599" fmla="*/ 1178729 w 1540933"/>
                <a:gd name="connsiteY1599" fmla="*/ 173678 h 461444"/>
                <a:gd name="connsiteX1600" fmla="*/ 1213539 w 1540933"/>
                <a:gd name="connsiteY1600" fmla="*/ 178885 h 461444"/>
                <a:gd name="connsiteX1601" fmla="*/ 300730 w 1540933"/>
                <a:gd name="connsiteY1601" fmla="*/ 20222 h 461444"/>
                <a:gd name="connsiteX1602" fmla="*/ 350384 w 1540933"/>
                <a:gd name="connsiteY1602" fmla="*/ 22868 h 461444"/>
                <a:gd name="connsiteX1603" fmla="*/ 464197 w 1540933"/>
                <a:gd name="connsiteY1603" fmla="*/ 37377 h 461444"/>
                <a:gd name="connsiteX1604" fmla="*/ 726377 w 1540933"/>
                <a:gd name="connsiteY1604" fmla="*/ 84574 h 461444"/>
                <a:gd name="connsiteX1605" fmla="*/ 1010228 w 1540933"/>
                <a:gd name="connsiteY1605" fmla="*/ 141246 h 461444"/>
                <a:gd name="connsiteX1606" fmla="*/ 1156888 w 1540933"/>
                <a:gd name="connsiteY1606" fmla="*/ 168728 h 461444"/>
                <a:gd name="connsiteX1607" fmla="*/ 1164481 w 1540933"/>
                <a:gd name="connsiteY1607" fmla="*/ 169240 h 461444"/>
                <a:gd name="connsiteX1608" fmla="*/ 1166614 w 1540933"/>
                <a:gd name="connsiteY1608" fmla="*/ 175044 h 461444"/>
                <a:gd name="connsiteX1609" fmla="*/ 1171392 w 1540933"/>
                <a:gd name="connsiteY1609" fmla="*/ 221900 h 461444"/>
                <a:gd name="connsiteX1610" fmla="*/ 1166359 w 1540933"/>
                <a:gd name="connsiteY1610" fmla="*/ 290094 h 461444"/>
                <a:gd name="connsiteX1611" fmla="*/ 1162093 w 1540933"/>
                <a:gd name="connsiteY1611" fmla="*/ 304176 h 461444"/>
                <a:gd name="connsiteX1612" fmla="*/ 1153561 w 1540933"/>
                <a:gd name="connsiteY1612" fmla="*/ 302213 h 461444"/>
                <a:gd name="connsiteX1613" fmla="*/ 1153476 w 1540933"/>
                <a:gd name="connsiteY1613" fmla="*/ 302554 h 461444"/>
                <a:gd name="connsiteX1614" fmla="*/ 1161666 w 1540933"/>
                <a:gd name="connsiteY1614" fmla="*/ 305542 h 461444"/>
                <a:gd name="connsiteX1615" fmla="*/ 1140934 w 1540933"/>
                <a:gd name="connsiteY1615" fmla="*/ 357519 h 461444"/>
                <a:gd name="connsiteX1616" fmla="*/ 1117898 w 1540933"/>
                <a:gd name="connsiteY1616" fmla="*/ 343522 h 461444"/>
                <a:gd name="connsiteX1617" fmla="*/ 1117898 w 1540933"/>
                <a:gd name="connsiteY1617" fmla="*/ 343522 h 461444"/>
                <a:gd name="connsiteX1618" fmla="*/ 1117728 w 1540933"/>
                <a:gd name="connsiteY1618" fmla="*/ 343436 h 461444"/>
                <a:gd name="connsiteX1619" fmla="*/ 1117557 w 1540933"/>
                <a:gd name="connsiteY1619" fmla="*/ 343436 h 461444"/>
                <a:gd name="connsiteX1620" fmla="*/ 1117557 w 1540933"/>
                <a:gd name="connsiteY1620" fmla="*/ 343436 h 461444"/>
                <a:gd name="connsiteX1621" fmla="*/ 1102114 w 1540933"/>
                <a:gd name="connsiteY1621" fmla="*/ 335243 h 461444"/>
                <a:gd name="connsiteX1622" fmla="*/ 1105954 w 1540933"/>
                <a:gd name="connsiteY1622" fmla="*/ 335584 h 461444"/>
                <a:gd name="connsiteX1623" fmla="*/ 1135815 w 1540933"/>
                <a:gd name="connsiteY1623" fmla="*/ 338315 h 461444"/>
                <a:gd name="connsiteX1624" fmla="*/ 1135815 w 1540933"/>
                <a:gd name="connsiteY1624" fmla="*/ 337974 h 461444"/>
                <a:gd name="connsiteX1625" fmla="*/ 1106380 w 1540933"/>
                <a:gd name="connsiteY1625" fmla="*/ 333450 h 461444"/>
                <a:gd name="connsiteX1626" fmla="*/ 1095630 w 1540933"/>
                <a:gd name="connsiteY1626" fmla="*/ 331743 h 461444"/>
                <a:gd name="connsiteX1627" fmla="*/ 1065087 w 1540933"/>
                <a:gd name="connsiteY1627" fmla="*/ 315442 h 461444"/>
                <a:gd name="connsiteX1628" fmla="*/ 1097507 w 1540933"/>
                <a:gd name="connsiteY1628" fmla="*/ 317576 h 461444"/>
                <a:gd name="connsiteX1629" fmla="*/ 1129160 w 1540933"/>
                <a:gd name="connsiteY1629" fmla="*/ 319624 h 461444"/>
                <a:gd name="connsiteX1630" fmla="*/ 1129160 w 1540933"/>
                <a:gd name="connsiteY1630" fmla="*/ 319283 h 461444"/>
                <a:gd name="connsiteX1631" fmla="*/ 1097849 w 1540933"/>
                <a:gd name="connsiteY1631" fmla="*/ 315442 h 461444"/>
                <a:gd name="connsiteX1632" fmla="*/ 1054422 w 1540933"/>
                <a:gd name="connsiteY1632" fmla="*/ 309724 h 461444"/>
                <a:gd name="connsiteX1633" fmla="*/ 1036420 w 1540933"/>
                <a:gd name="connsiteY1633" fmla="*/ 299823 h 461444"/>
                <a:gd name="connsiteX1634" fmla="*/ 1036250 w 1540933"/>
                <a:gd name="connsiteY1634" fmla="*/ 300079 h 461444"/>
                <a:gd name="connsiteX1635" fmla="*/ 1050157 w 1540933"/>
                <a:gd name="connsiteY1635" fmla="*/ 309126 h 461444"/>
                <a:gd name="connsiteX1636" fmla="*/ 1009801 w 1540933"/>
                <a:gd name="connsiteY1636" fmla="*/ 303835 h 461444"/>
                <a:gd name="connsiteX1637" fmla="*/ 1009801 w 1540933"/>
                <a:gd name="connsiteY1637" fmla="*/ 303835 h 461444"/>
                <a:gd name="connsiteX1638" fmla="*/ 1009545 w 1540933"/>
                <a:gd name="connsiteY1638" fmla="*/ 303835 h 461444"/>
                <a:gd name="connsiteX1639" fmla="*/ 1009289 w 1540933"/>
                <a:gd name="connsiteY1639" fmla="*/ 303835 h 461444"/>
                <a:gd name="connsiteX1640" fmla="*/ 1009289 w 1540933"/>
                <a:gd name="connsiteY1640" fmla="*/ 303835 h 461444"/>
                <a:gd name="connsiteX1641" fmla="*/ 994103 w 1540933"/>
                <a:gd name="connsiteY1641" fmla="*/ 302554 h 461444"/>
                <a:gd name="connsiteX1642" fmla="*/ 981305 w 1540933"/>
                <a:gd name="connsiteY1642" fmla="*/ 297263 h 461444"/>
                <a:gd name="connsiteX1643" fmla="*/ 981135 w 1540933"/>
                <a:gd name="connsiteY1643" fmla="*/ 297519 h 461444"/>
                <a:gd name="connsiteX1644" fmla="*/ 990690 w 1540933"/>
                <a:gd name="connsiteY1644" fmla="*/ 302213 h 461444"/>
                <a:gd name="connsiteX1645" fmla="*/ 964157 w 1540933"/>
                <a:gd name="connsiteY1645" fmla="*/ 299909 h 461444"/>
                <a:gd name="connsiteX1646" fmla="*/ 943936 w 1540933"/>
                <a:gd name="connsiteY1646" fmla="*/ 291886 h 461444"/>
                <a:gd name="connsiteX1647" fmla="*/ 943851 w 1540933"/>
                <a:gd name="connsiteY1647" fmla="*/ 292142 h 461444"/>
                <a:gd name="connsiteX1648" fmla="*/ 958782 w 1540933"/>
                <a:gd name="connsiteY1648" fmla="*/ 299397 h 461444"/>
                <a:gd name="connsiteX1649" fmla="*/ 921327 w 1540933"/>
                <a:gd name="connsiteY1649" fmla="*/ 296153 h 461444"/>
                <a:gd name="connsiteX1650" fmla="*/ 914502 w 1540933"/>
                <a:gd name="connsiteY1650" fmla="*/ 293507 h 461444"/>
                <a:gd name="connsiteX1651" fmla="*/ 888139 w 1540933"/>
                <a:gd name="connsiteY1651" fmla="*/ 283010 h 461444"/>
                <a:gd name="connsiteX1652" fmla="*/ 888054 w 1540933"/>
                <a:gd name="connsiteY1652" fmla="*/ 283266 h 461444"/>
                <a:gd name="connsiteX1653" fmla="*/ 913649 w 1540933"/>
                <a:gd name="connsiteY1653" fmla="*/ 295470 h 461444"/>
                <a:gd name="connsiteX1654" fmla="*/ 901960 w 1540933"/>
                <a:gd name="connsiteY1654" fmla="*/ 294361 h 461444"/>
                <a:gd name="connsiteX1655" fmla="*/ 883191 w 1540933"/>
                <a:gd name="connsiteY1655" fmla="*/ 290606 h 461444"/>
                <a:gd name="connsiteX1656" fmla="*/ 839167 w 1540933"/>
                <a:gd name="connsiteY1656" fmla="*/ 273109 h 461444"/>
                <a:gd name="connsiteX1657" fmla="*/ 829355 w 1540933"/>
                <a:gd name="connsiteY1657" fmla="*/ 269183 h 461444"/>
                <a:gd name="connsiteX1658" fmla="*/ 836095 w 1540933"/>
                <a:gd name="connsiteY1658" fmla="*/ 270293 h 461444"/>
                <a:gd name="connsiteX1659" fmla="*/ 836095 w 1540933"/>
                <a:gd name="connsiteY1659" fmla="*/ 270293 h 461444"/>
                <a:gd name="connsiteX1660" fmla="*/ 836095 w 1540933"/>
                <a:gd name="connsiteY1660" fmla="*/ 270293 h 461444"/>
                <a:gd name="connsiteX1661" fmla="*/ 836095 w 1540933"/>
                <a:gd name="connsiteY1661" fmla="*/ 270293 h 461444"/>
                <a:gd name="connsiteX1662" fmla="*/ 836095 w 1540933"/>
                <a:gd name="connsiteY1662" fmla="*/ 270293 h 461444"/>
                <a:gd name="connsiteX1663" fmla="*/ 908871 w 1540933"/>
                <a:gd name="connsiteY1663" fmla="*/ 277803 h 461444"/>
                <a:gd name="connsiteX1664" fmla="*/ 911857 w 1540933"/>
                <a:gd name="connsiteY1664" fmla="*/ 278145 h 461444"/>
                <a:gd name="connsiteX1665" fmla="*/ 905714 w 1540933"/>
                <a:gd name="connsiteY1665" fmla="*/ 278828 h 461444"/>
                <a:gd name="connsiteX1666" fmla="*/ 905714 w 1540933"/>
                <a:gd name="connsiteY1666" fmla="*/ 279169 h 461444"/>
                <a:gd name="connsiteX1667" fmla="*/ 921668 w 1540933"/>
                <a:gd name="connsiteY1667" fmla="*/ 279169 h 461444"/>
                <a:gd name="connsiteX1668" fmla="*/ 934893 w 1540933"/>
                <a:gd name="connsiteY1668" fmla="*/ 280534 h 461444"/>
                <a:gd name="connsiteX1669" fmla="*/ 934893 w 1540933"/>
                <a:gd name="connsiteY1669" fmla="*/ 280193 h 461444"/>
                <a:gd name="connsiteX1670" fmla="*/ 930285 w 1540933"/>
                <a:gd name="connsiteY1670" fmla="*/ 279340 h 461444"/>
                <a:gd name="connsiteX1671" fmla="*/ 951103 w 1540933"/>
                <a:gd name="connsiteY1671" fmla="*/ 280364 h 461444"/>
                <a:gd name="connsiteX1672" fmla="*/ 953407 w 1540933"/>
                <a:gd name="connsiteY1672" fmla="*/ 280876 h 461444"/>
                <a:gd name="connsiteX1673" fmla="*/ 1081723 w 1540933"/>
                <a:gd name="connsiteY1673" fmla="*/ 308785 h 461444"/>
                <a:gd name="connsiteX1674" fmla="*/ 1128307 w 1540933"/>
                <a:gd name="connsiteY1674" fmla="*/ 315954 h 461444"/>
                <a:gd name="connsiteX1675" fmla="*/ 1141019 w 1540933"/>
                <a:gd name="connsiteY1675" fmla="*/ 315527 h 461444"/>
                <a:gd name="connsiteX1676" fmla="*/ 1139227 w 1540933"/>
                <a:gd name="connsiteY1676" fmla="*/ 304688 h 461444"/>
                <a:gd name="connsiteX1677" fmla="*/ 1130781 w 1540933"/>
                <a:gd name="connsiteY1677" fmla="*/ 301957 h 461444"/>
                <a:gd name="connsiteX1678" fmla="*/ 1026950 w 1540933"/>
                <a:gd name="connsiteY1678" fmla="*/ 282668 h 461444"/>
                <a:gd name="connsiteX1679" fmla="*/ 1029936 w 1540933"/>
                <a:gd name="connsiteY1679" fmla="*/ 282839 h 461444"/>
                <a:gd name="connsiteX1680" fmla="*/ 1029936 w 1540933"/>
                <a:gd name="connsiteY1680" fmla="*/ 282497 h 461444"/>
                <a:gd name="connsiteX1681" fmla="*/ 1013811 w 1540933"/>
                <a:gd name="connsiteY1681" fmla="*/ 279681 h 461444"/>
                <a:gd name="connsiteX1682" fmla="*/ 1008863 w 1540933"/>
                <a:gd name="connsiteY1682" fmla="*/ 278913 h 461444"/>
                <a:gd name="connsiteX1683" fmla="*/ 934125 w 1540933"/>
                <a:gd name="connsiteY1683" fmla="*/ 264148 h 461444"/>
                <a:gd name="connsiteX1684" fmla="*/ 829782 w 1540933"/>
                <a:gd name="connsiteY1684" fmla="*/ 246651 h 461444"/>
                <a:gd name="connsiteX1685" fmla="*/ 674846 w 1540933"/>
                <a:gd name="connsiteY1685" fmla="*/ 218572 h 461444"/>
                <a:gd name="connsiteX1686" fmla="*/ 694810 w 1540933"/>
                <a:gd name="connsiteY1686" fmla="*/ 220620 h 461444"/>
                <a:gd name="connsiteX1687" fmla="*/ 694810 w 1540933"/>
                <a:gd name="connsiteY1687" fmla="*/ 220278 h 461444"/>
                <a:gd name="connsiteX1688" fmla="*/ 666826 w 1540933"/>
                <a:gd name="connsiteY1688" fmla="*/ 215584 h 461444"/>
                <a:gd name="connsiteX1689" fmla="*/ 588078 w 1540933"/>
                <a:gd name="connsiteY1689" fmla="*/ 201416 h 461444"/>
                <a:gd name="connsiteX1690" fmla="*/ 588078 w 1540933"/>
                <a:gd name="connsiteY1690" fmla="*/ 201416 h 461444"/>
                <a:gd name="connsiteX1691" fmla="*/ 587907 w 1540933"/>
                <a:gd name="connsiteY1691" fmla="*/ 201416 h 461444"/>
                <a:gd name="connsiteX1692" fmla="*/ 587737 w 1540933"/>
                <a:gd name="connsiteY1692" fmla="*/ 201416 h 461444"/>
                <a:gd name="connsiteX1693" fmla="*/ 587737 w 1540933"/>
                <a:gd name="connsiteY1693" fmla="*/ 201416 h 461444"/>
                <a:gd name="connsiteX1694" fmla="*/ 508392 w 1540933"/>
                <a:gd name="connsiteY1694" fmla="*/ 191089 h 461444"/>
                <a:gd name="connsiteX1695" fmla="*/ 507453 w 1540933"/>
                <a:gd name="connsiteY1695" fmla="*/ 190918 h 461444"/>
                <a:gd name="connsiteX1696" fmla="*/ 466842 w 1540933"/>
                <a:gd name="connsiteY1696" fmla="*/ 183067 h 461444"/>
                <a:gd name="connsiteX1697" fmla="*/ 438517 w 1540933"/>
                <a:gd name="connsiteY1697" fmla="*/ 177690 h 461444"/>
                <a:gd name="connsiteX1698" fmla="*/ 438517 w 1540933"/>
                <a:gd name="connsiteY1698" fmla="*/ 177690 h 461444"/>
                <a:gd name="connsiteX1699" fmla="*/ 438517 w 1540933"/>
                <a:gd name="connsiteY1699" fmla="*/ 177690 h 461444"/>
                <a:gd name="connsiteX1700" fmla="*/ 542177 w 1540933"/>
                <a:gd name="connsiteY1700" fmla="*/ 185968 h 461444"/>
                <a:gd name="connsiteX1701" fmla="*/ 578949 w 1540933"/>
                <a:gd name="connsiteY1701" fmla="*/ 189553 h 461444"/>
                <a:gd name="connsiteX1702" fmla="*/ 578949 w 1540933"/>
                <a:gd name="connsiteY1702" fmla="*/ 189212 h 461444"/>
                <a:gd name="connsiteX1703" fmla="*/ 542177 w 1540933"/>
                <a:gd name="connsiteY1703" fmla="*/ 183749 h 461444"/>
                <a:gd name="connsiteX1704" fmla="*/ 467269 w 1540933"/>
                <a:gd name="connsiteY1704" fmla="*/ 173593 h 461444"/>
                <a:gd name="connsiteX1705" fmla="*/ 485697 w 1540933"/>
                <a:gd name="connsiteY1705" fmla="*/ 173081 h 461444"/>
                <a:gd name="connsiteX1706" fmla="*/ 494229 w 1540933"/>
                <a:gd name="connsiteY1706" fmla="*/ 172910 h 461444"/>
                <a:gd name="connsiteX1707" fmla="*/ 494229 w 1540933"/>
                <a:gd name="connsiteY1707" fmla="*/ 172569 h 461444"/>
                <a:gd name="connsiteX1708" fmla="*/ 485868 w 1540933"/>
                <a:gd name="connsiteY1708" fmla="*/ 170862 h 461444"/>
                <a:gd name="connsiteX1709" fmla="*/ 462406 w 1540933"/>
                <a:gd name="connsiteY1709" fmla="*/ 166167 h 461444"/>
                <a:gd name="connsiteX1710" fmla="*/ 462406 w 1540933"/>
                <a:gd name="connsiteY1710" fmla="*/ 166167 h 461444"/>
                <a:gd name="connsiteX1711" fmla="*/ 462406 w 1540933"/>
                <a:gd name="connsiteY1711" fmla="*/ 166167 h 461444"/>
                <a:gd name="connsiteX1712" fmla="*/ 462406 w 1540933"/>
                <a:gd name="connsiteY1712" fmla="*/ 166167 h 461444"/>
                <a:gd name="connsiteX1713" fmla="*/ 462406 w 1540933"/>
                <a:gd name="connsiteY1713" fmla="*/ 166167 h 461444"/>
                <a:gd name="connsiteX1714" fmla="*/ 438517 w 1540933"/>
                <a:gd name="connsiteY1714" fmla="*/ 166594 h 461444"/>
                <a:gd name="connsiteX1715" fmla="*/ 429985 w 1540933"/>
                <a:gd name="connsiteY1715" fmla="*/ 166765 h 461444"/>
                <a:gd name="connsiteX1716" fmla="*/ 429985 w 1540933"/>
                <a:gd name="connsiteY1716" fmla="*/ 167106 h 461444"/>
                <a:gd name="connsiteX1717" fmla="*/ 438346 w 1540933"/>
                <a:gd name="connsiteY1717" fmla="*/ 168813 h 461444"/>
                <a:gd name="connsiteX1718" fmla="*/ 452680 w 1540933"/>
                <a:gd name="connsiteY1718" fmla="*/ 171800 h 461444"/>
                <a:gd name="connsiteX1719" fmla="*/ 439114 w 1540933"/>
                <a:gd name="connsiteY1719" fmla="*/ 170264 h 461444"/>
                <a:gd name="connsiteX1720" fmla="*/ 439114 w 1540933"/>
                <a:gd name="connsiteY1720" fmla="*/ 170264 h 461444"/>
                <a:gd name="connsiteX1721" fmla="*/ 439114 w 1540933"/>
                <a:gd name="connsiteY1721" fmla="*/ 170264 h 461444"/>
                <a:gd name="connsiteX1722" fmla="*/ 439114 w 1540933"/>
                <a:gd name="connsiteY1722" fmla="*/ 170264 h 461444"/>
                <a:gd name="connsiteX1723" fmla="*/ 439114 w 1540933"/>
                <a:gd name="connsiteY1723" fmla="*/ 170264 h 461444"/>
                <a:gd name="connsiteX1724" fmla="*/ 359257 w 1540933"/>
                <a:gd name="connsiteY1724" fmla="*/ 165655 h 461444"/>
                <a:gd name="connsiteX1725" fmla="*/ 287676 w 1540933"/>
                <a:gd name="connsiteY1725" fmla="*/ 158913 h 461444"/>
                <a:gd name="connsiteX1726" fmla="*/ 269589 w 1540933"/>
                <a:gd name="connsiteY1726" fmla="*/ 154902 h 461444"/>
                <a:gd name="connsiteX1727" fmla="*/ 295525 w 1540933"/>
                <a:gd name="connsiteY1727" fmla="*/ 148842 h 461444"/>
                <a:gd name="connsiteX1728" fmla="*/ 310712 w 1540933"/>
                <a:gd name="connsiteY1728" fmla="*/ 142526 h 461444"/>
                <a:gd name="connsiteX1729" fmla="*/ 315746 w 1540933"/>
                <a:gd name="connsiteY1729" fmla="*/ 116495 h 461444"/>
                <a:gd name="connsiteX1730" fmla="*/ 307043 w 1540933"/>
                <a:gd name="connsiteY1730" fmla="*/ 105655 h 461444"/>
                <a:gd name="connsiteX1731" fmla="*/ 327093 w 1540933"/>
                <a:gd name="connsiteY1731" fmla="*/ 106850 h 461444"/>
                <a:gd name="connsiteX1732" fmla="*/ 416846 w 1540933"/>
                <a:gd name="connsiteY1732" fmla="*/ 118116 h 461444"/>
                <a:gd name="connsiteX1733" fmla="*/ 472473 w 1540933"/>
                <a:gd name="connsiteY1733" fmla="*/ 125371 h 461444"/>
                <a:gd name="connsiteX1734" fmla="*/ 574513 w 1540933"/>
                <a:gd name="connsiteY1734" fmla="*/ 140904 h 461444"/>
                <a:gd name="connsiteX1735" fmla="*/ 885921 w 1540933"/>
                <a:gd name="connsiteY1735" fmla="*/ 195783 h 461444"/>
                <a:gd name="connsiteX1736" fmla="*/ 1071571 w 1540933"/>
                <a:gd name="connsiteY1736" fmla="*/ 236068 h 461444"/>
                <a:gd name="connsiteX1737" fmla="*/ 1142640 w 1540933"/>
                <a:gd name="connsiteY1737" fmla="*/ 251089 h 461444"/>
                <a:gd name="connsiteX1738" fmla="*/ 1167382 w 1540933"/>
                <a:gd name="connsiteY1738" fmla="*/ 249724 h 461444"/>
                <a:gd name="connsiteX1739" fmla="*/ 1162434 w 1540933"/>
                <a:gd name="connsiteY1739" fmla="*/ 244347 h 461444"/>
                <a:gd name="connsiteX1740" fmla="*/ 1124382 w 1540933"/>
                <a:gd name="connsiteY1740" fmla="*/ 233849 h 461444"/>
                <a:gd name="connsiteX1741" fmla="*/ 920303 w 1540933"/>
                <a:gd name="connsiteY1741" fmla="*/ 194589 h 461444"/>
                <a:gd name="connsiteX1742" fmla="*/ 869966 w 1540933"/>
                <a:gd name="connsiteY1742" fmla="*/ 186224 h 461444"/>
                <a:gd name="connsiteX1743" fmla="*/ 701721 w 1540933"/>
                <a:gd name="connsiteY1743" fmla="*/ 156779 h 461444"/>
                <a:gd name="connsiteX1744" fmla="*/ 470938 w 1540933"/>
                <a:gd name="connsiteY1744" fmla="*/ 114702 h 461444"/>
                <a:gd name="connsiteX1745" fmla="*/ 390142 w 1540933"/>
                <a:gd name="connsiteY1745" fmla="*/ 103266 h 461444"/>
                <a:gd name="connsiteX1746" fmla="*/ 329226 w 1540933"/>
                <a:gd name="connsiteY1746" fmla="*/ 97633 h 461444"/>
                <a:gd name="connsiteX1747" fmla="*/ 282131 w 1540933"/>
                <a:gd name="connsiteY1747" fmla="*/ 93109 h 461444"/>
                <a:gd name="connsiteX1748" fmla="*/ 289297 w 1540933"/>
                <a:gd name="connsiteY1748" fmla="*/ 87391 h 461444"/>
                <a:gd name="connsiteX1749" fmla="*/ 307981 w 1540933"/>
                <a:gd name="connsiteY1749" fmla="*/ 74247 h 461444"/>
                <a:gd name="connsiteX1750" fmla="*/ 304484 w 1540933"/>
                <a:gd name="connsiteY1750" fmla="*/ 28244 h 461444"/>
                <a:gd name="connsiteX1751" fmla="*/ 292198 w 1540933"/>
                <a:gd name="connsiteY1751" fmla="*/ 20648 h 461444"/>
                <a:gd name="connsiteX1752" fmla="*/ 299962 w 1540933"/>
                <a:gd name="connsiteY1752" fmla="*/ 19965 h 461444"/>
                <a:gd name="connsiteX1753" fmla="*/ 117383 w 1540933"/>
                <a:gd name="connsiteY1753" fmla="*/ 66310 h 461444"/>
                <a:gd name="connsiteX1754" fmla="*/ 196045 w 1540933"/>
                <a:gd name="connsiteY1754" fmla="*/ 40705 h 461444"/>
                <a:gd name="connsiteX1755" fmla="*/ 231708 w 1540933"/>
                <a:gd name="connsiteY1755" fmla="*/ 31146 h 461444"/>
                <a:gd name="connsiteX1756" fmla="*/ 289553 w 1540933"/>
                <a:gd name="connsiteY1756" fmla="*/ 33109 h 461444"/>
                <a:gd name="connsiteX1757" fmla="*/ 297573 w 1540933"/>
                <a:gd name="connsiteY1757" fmla="*/ 36865 h 461444"/>
                <a:gd name="connsiteX1758" fmla="*/ 300047 w 1540933"/>
                <a:gd name="connsiteY1758" fmla="*/ 63408 h 461444"/>
                <a:gd name="connsiteX1759" fmla="*/ 266176 w 1540933"/>
                <a:gd name="connsiteY1759" fmla="*/ 80136 h 461444"/>
                <a:gd name="connsiteX1760" fmla="*/ 250222 w 1540933"/>
                <a:gd name="connsiteY1760" fmla="*/ 84404 h 461444"/>
                <a:gd name="connsiteX1761" fmla="*/ 244932 w 1540933"/>
                <a:gd name="connsiteY1761" fmla="*/ 95072 h 461444"/>
                <a:gd name="connsiteX1762" fmla="*/ 259436 w 1540933"/>
                <a:gd name="connsiteY1762" fmla="*/ 100108 h 461444"/>
                <a:gd name="connsiteX1763" fmla="*/ 292113 w 1540933"/>
                <a:gd name="connsiteY1763" fmla="*/ 110008 h 461444"/>
                <a:gd name="connsiteX1764" fmla="*/ 305081 w 1540933"/>
                <a:gd name="connsiteY1764" fmla="*/ 120165 h 461444"/>
                <a:gd name="connsiteX1765" fmla="*/ 308493 w 1540933"/>
                <a:gd name="connsiteY1765" fmla="*/ 126736 h 461444"/>
                <a:gd name="connsiteX1766" fmla="*/ 294075 w 1540933"/>
                <a:gd name="connsiteY1766" fmla="*/ 134759 h 461444"/>
                <a:gd name="connsiteX1767" fmla="*/ 273855 w 1540933"/>
                <a:gd name="connsiteY1767" fmla="*/ 137576 h 461444"/>
                <a:gd name="connsiteX1768" fmla="*/ 258754 w 1540933"/>
                <a:gd name="connsiteY1768" fmla="*/ 140051 h 461444"/>
                <a:gd name="connsiteX1769" fmla="*/ 248089 w 1540933"/>
                <a:gd name="connsiteY1769" fmla="*/ 150463 h 461444"/>
                <a:gd name="connsiteX1770" fmla="*/ 249027 w 1540933"/>
                <a:gd name="connsiteY1770" fmla="*/ 153365 h 461444"/>
                <a:gd name="connsiteX1771" fmla="*/ 248089 w 1540933"/>
                <a:gd name="connsiteY1771" fmla="*/ 153109 h 461444"/>
                <a:gd name="connsiteX1772" fmla="*/ 183418 w 1540933"/>
                <a:gd name="connsiteY1772" fmla="*/ 136381 h 461444"/>
                <a:gd name="connsiteX1773" fmla="*/ 183418 w 1540933"/>
                <a:gd name="connsiteY1773" fmla="*/ 136381 h 461444"/>
                <a:gd name="connsiteX1774" fmla="*/ 183248 w 1540933"/>
                <a:gd name="connsiteY1774" fmla="*/ 136381 h 461444"/>
                <a:gd name="connsiteX1775" fmla="*/ 183077 w 1540933"/>
                <a:gd name="connsiteY1775" fmla="*/ 136381 h 461444"/>
                <a:gd name="connsiteX1776" fmla="*/ 183077 w 1540933"/>
                <a:gd name="connsiteY1776" fmla="*/ 136381 h 461444"/>
                <a:gd name="connsiteX1777" fmla="*/ 117383 w 1540933"/>
                <a:gd name="connsiteY1777" fmla="*/ 124688 h 461444"/>
                <a:gd name="connsiteX1778" fmla="*/ 109704 w 1540933"/>
                <a:gd name="connsiteY1778" fmla="*/ 123323 h 461444"/>
                <a:gd name="connsiteX1779" fmla="*/ 111581 w 1540933"/>
                <a:gd name="connsiteY1779" fmla="*/ 108728 h 461444"/>
                <a:gd name="connsiteX1780" fmla="*/ 110984 w 1540933"/>
                <a:gd name="connsiteY1780" fmla="*/ 98060 h 461444"/>
                <a:gd name="connsiteX1781" fmla="*/ 111667 w 1540933"/>
                <a:gd name="connsiteY1781" fmla="*/ 98060 h 461444"/>
                <a:gd name="connsiteX1782" fmla="*/ 111667 w 1540933"/>
                <a:gd name="connsiteY1782" fmla="*/ 97718 h 461444"/>
                <a:gd name="connsiteX1783" fmla="*/ 110984 w 1540933"/>
                <a:gd name="connsiteY1783" fmla="*/ 97718 h 461444"/>
                <a:gd name="connsiteX1784" fmla="*/ 108680 w 1540933"/>
                <a:gd name="connsiteY1784" fmla="*/ 71089 h 461444"/>
                <a:gd name="connsiteX1785" fmla="*/ 117212 w 1540933"/>
                <a:gd name="connsiteY1785" fmla="*/ 66224 h 461444"/>
                <a:gd name="connsiteX1786" fmla="*/ 98954 w 1540933"/>
                <a:gd name="connsiteY1786" fmla="*/ 96438 h 461444"/>
                <a:gd name="connsiteX1787" fmla="*/ 77796 w 1540933"/>
                <a:gd name="connsiteY1787" fmla="*/ 93963 h 461444"/>
                <a:gd name="connsiteX1788" fmla="*/ 87010 w 1540933"/>
                <a:gd name="connsiteY1788" fmla="*/ 92683 h 461444"/>
                <a:gd name="connsiteX1789" fmla="*/ 94091 w 1540933"/>
                <a:gd name="connsiteY1789" fmla="*/ 92000 h 461444"/>
                <a:gd name="connsiteX1790" fmla="*/ 94091 w 1540933"/>
                <a:gd name="connsiteY1790" fmla="*/ 91658 h 461444"/>
                <a:gd name="connsiteX1791" fmla="*/ 87095 w 1540933"/>
                <a:gd name="connsiteY1791" fmla="*/ 90463 h 461444"/>
                <a:gd name="connsiteX1792" fmla="*/ 67131 w 1540933"/>
                <a:gd name="connsiteY1792" fmla="*/ 88074 h 461444"/>
                <a:gd name="connsiteX1793" fmla="*/ 67131 w 1540933"/>
                <a:gd name="connsiteY1793" fmla="*/ 88074 h 461444"/>
                <a:gd name="connsiteX1794" fmla="*/ 67131 w 1540933"/>
                <a:gd name="connsiteY1794" fmla="*/ 88074 h 461444"/>
                <a:gd name="connsiteX1795" fmla="*/ 67131 w 1540933"/>
                <a:gd name="connsiteY1795" fmla="*/ 88074 h 461444"/>
                <a:gd name="connsiteX1796" fmla="*/ 67131 w 1540933"/>
                <a:gd name="connsiteY1796" fmla="*/ 88074 h 461444"/>
                <a:gd name="connsiteX1797" fmla="*/ 47423 w 1540933"/>
                <a:gd name="connsiteY1797" fmla="*/ 92170 h 461444"/>
                <a:gd name="connsiteX1798" fmla="*/ 41450 w 1540933"/>
                <a:gd name="connsiteY1798" fmla="*/ 93707 h 461444"/>
                <a:gd name="connsiteX1799" fmla="*/ 93835 w 1540933"/>
                <a:gd name="connsiteY1799" fmla="*/ 74503 h 461444"/>
                <a:gd name="connsiteX1800" fmla="*/ 99040 w 1540933"/>
                <a:gd name="connsiteY1800" fmla="*/ 96352 h 46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Lst>
              <a:rect l="l" t="t" r="r" b="b"/>
              <a:pathLst>
                <a:path w="1540933" h="461444">
                  <a:moveTo>
                    <a:pt x="7921" y="91488"/>
                  </a:moveTo>
                  <a:cubicBezTo>
                    <a:pt x="-1208" y="95328"/>
                    <a:pt x="-2658" y="104034"/>
                    <a:pt x="4679" y="110691"/>
                  </a:cubicBezTo>
                  <a:cubicBezTo>
                    <a:pt x="7494" y="113252"/>
                    <a:pt x="10822" y="115214"/>
                    <a:pt x="14149" y="117178"/>
                  </a:cubicBezTo>
                  <a:cubicBezTo>
                    <a:pt x="46314" y="136295"/>
                    <a:pt x="78478" y="155328"/>
                    <a:pt x="110728" y="174276"/>
                  </a:cubicBezTo>
                  <a:cubicBezTo>
                    <a:pt x="126085" y="183323"/>
                    <a:pt x="141613" y="192199"/>
                    <a:pt x="157311" y="200734"/>
                  </a:cubicBezTo>
                  <a:cubicBezTo>
                    <a:pt x="193230" y="220108"/>
                    <a:pt x="229490" y="238884"/>
                    <a:pt x="265067" y="258685"/>
                  </a:cubicBezTo>
                  <a:cubicBezTo>
                    <a:pt x="281021" y="267561"/>
                    <a:pt x="297488" y="273280"/>
                    <a:pt x="315660" y="274219"/>
                  </a:cubicBezTo>
                  <a:cubicBezTo>
                    <a:pt x="317793" y="274304"/>
                    <a:pt x="319926" y="274389"/>
                    <a:pt x="322059" y="274646"/>
                  </a:cubicBezTo>
                  <a:cubicBezTo>
                    <a:pt x="356271" y="277974"/>
                    <a:pt x="390654" y="280876"/>
                    <a:pt x="424781" y="284887"/>
                  </a:cubicBezTo>
                  <a:cubicBezTo>
                    <a:pt x="461894" y="289325"/>
                    <a:pt x="498921" y="294702"/>
                    <a:pt x="535949" y="299823"/>
                  </a:cubicBezTo>
                  <a:cubicBezTo>
                    <a:pt x="548150" y="301530"/>
                    <a:pt x="560350" y="303237"/>
                    <a:pt x="572465" y="305371"/>
                  </a:cubicBezTo>
                  <a:cubicBezTo>
                    <a:pt x="634405" y="316039"/>
                    <a:pt x="696346" y="327476"/>
                    <a:pt x="758371" y="337462"/>
                  </a:cubicBezTo>
                  <a:cubicBezTo>
                    <a:pt x="839849" y="350606"/>
                    <a:pt x="920474" y="367675"/>
                    <a:pt x="1001014" y="385257"/>
                  </a:cubicBezTo>
                  <a:cubicBezTo>
                    <a:pt x="1048365" y="395584"/>
                    <a:pt x="1095118" y="408216"/>
                    <a:pt x="1142384" y="418884"/>
                  </a:cubicBezTo>
                  <a:cubicBezTo>
                    <a:pt x="1176767" y="426736"/>
                    <a:pt x="1211406" y="433394"/>
                    <a:pt x="1246045" y="440051"/>
                  </a:cubicBezTo>
                  <a:cubicBezTo>
                    <a:pt x="1253894" y="441587"/>
                    <a:pt x="1262084" y="440989"/>
                    <a:pt x="1270104" y="441331"/>
                  </a:cubicBezTo>
                  <a:cubicBezTo>
                    <a:pt x="1272663" y="441416"/>
                    <a:pt x="1275223" y="441246"/>
                    <a:pt x="1277697" y="441501"/>
                  </a:cubicBezTo>
                  <a:cubicBezTo>
                    <a:pt x="1289898" y="443038"/>
                    <a:pt x="1302098" y="444830"/>
                    <a:pt x="1314298" y="446452"/>
                  </a:cubicBezTo>
                  <a:cubicBezTo>
                    <a:pt x="1345013" y="450463"/>
                    <a:pt x="1375812" y="454645"/>
                    <a:pt x="1406612" y="458315"/>
                  </a:cubicBezTo>
                  <a:cubicBezTo>
                    <a:pt x="1420092" y="459937"/>
                    <a:pt x="1433742" y="460876"/>
                    <a:pt x="1447308" y="461388"/>
                  </a:cubicBezTo>
                  <a:cubicBezTo>
                    <a:pt x="1486042" y="462838"/>
                    <a:pt x="1516756" y="436125"/>
                    <a:pt x="1528103" y="407618"/>
                  </a:cubicBezTo>
                  <a:cubicBezTo>
                    <a:pt x="1531602" y="398913"/>
                    <a:pt x="1534502" y="390037"/>
                    <a:pt x="1537659" y="381246"/>
                  </a:cubicBezTo>
                  <a:cubicBezTo>
                    <a:pt x="1541413" y="370577"/>
                    <a:pt x="1541839" y="359653"/>
                    <a:pt x="1539451" y="348557"/>
                  </a:cubicBezTo>
                  <a:cubicBezTo>
                    <a:pt x="1537659" y="340278"/>
                    <a:pt x="1535697" y="331914"/>
                    <a:pt x="1534673" y="323550"/>
                  </a:cubicBezTo>
                  <a:cubicBezTo>
                    <a:pt x="1531772" y="299226"/>
                    <a:pt x="1518548" y="280193"/>
                    <a:pt x="1501058" y="265172"/>
                  </a:cubicBezTo>
                  <a:cubicBezTo>
                    <a:pt x="1483738" y="250321"/>
                    <a:pt x="1464542" y="237433"/>
                    <a:pt x="1443213" y="228301"/>
                  </a:cubicBezTo>
                  <a:cubicBezTo>
                    <a:pt x="1402772" y="211146"/>
                    <a:pt x="1361137" y="198003"/>
                    <a:pt x="1317114" y="190406"/>
                  </a:cubicBezTo>
                  <a:cubicBezTo>
                    <a:pt x="1306535" y="179653"/>
                    <a:pt x="1303548" y="177007"/>
                    <a:pt x="1288789" y="173337"/>
                  </a:cubicBezTo>
                  <a:cubicBezTo>
                    <a:pt x="1265753" y="167618"/>
                    <a:pt x="1242547" y="162156"/>
                    <a:pt x="1219085" y="157974"/>
                  </a:cubicBezTo>
                  <a:cubicBezTo>
                    <a:pt x="1175146" y="150207"/>
                    <a:pt x="1131037" y="143636"/>
                    <a:pt x="1087013" y="136295"/>
                  </a:cubicBezTo>
                  <a:cubicBezTo>
                    <a:pt x="1004426" y="122384"/>
                    <a:pt x="922010" y="107960"/>
                    <a:pt x="839423" y="94219"/>
                  </a:cubicBezTo>
                  <a:cubicBezTo>
                    <a:pt x="792498" y="86367"/>
                    <a:pt x="745659" y="77917"/>
                    <a:pt x="699076" y="67932"/>
                  </a:cubicBezTo>
                  <a:cubicBezTo>
                    <a:pt x="647971" y="57007"/>
                    <a:pt x="596354" y="48387"/>
                    <a:pt x="545078" y="38401"/>
                  </a:cubicBezTo>
                  <a:cubicBezTo>
                    <a:pt x="461211" y="22014"/>
                    <a:pt x="376491" y="11089"/>
                    <a:pt x="291686" y="677"/>
                  </a:cubicBezTo>
                  <a:cubicBezTo>
                    <a:pt x="279656" y="-774"/>
                    <a:pt x="267883" y="-6"/>
                    <a:pt x="256450" y="4091"/>
                  </a:cubicBezTo>
                  <a:cubicBezTo>
                    <a:pt x="248089" y="7078"/>
                    <a:pt x="239728" y="10321"/>
                    <a:pt x="231452" y="13564"/>
                  </a:cubicBezTo>
                  <a:cubicBezTo>
                    <a:pt x="220361" y="17917"/>
                    <a:pt x="209525" y="22697"/>
                    <a:pt x="198264" y="26623"/>
                  </a:cubicBezTo>
                  <a:cubicBezTo>
                    <a:pt x="183760" y="31573"/>
                    <a:pt x="168914" y="35328"/>
                    <a:pt x="154496" y="40364"/>
                  </a:cubicBezTo>
                  <a:cubicBezTo>
                    <a:pt x="109960" y="55897"/>
                    <a:pt x="66363" y="73906"/>
                    <a:pt x="21059" y="87135"/>
                  </a:cubicBezTo>
                  <a:cubicBezTo>
                    <a:pt x="16623" y="88415"/>
                    <a:pt x="12187" y="90037"/>
                    <a:pt x="7835" y="91829"/>
                  </a:cubicBezTo>
                  <a:close/>
                  <a:moveTo>
                    <a:pt x="97675" y="107192"/>
                  </a:moveTo>
                  <a:cubicBezTo>
                    <a:pt x="95797" y="106509"/>
                    <a:pt x="93921" y="105826"/>
                    <a:pt x="91958" y="105143"/>
                  </a:cubicBezTo>
                  <a:cubicBezTo>
                    <a:pt x="86413" y="103266"/>
                    <a:pt x="80867" y="101559"/>
                    <a:pt x="75151" y="100022"/>
                  </a:cubicBezTo>
                  <a:cubicBezTo>
                    <a:pt x="82830" y="99766"/>
                    <a:pt x="90593" y="99254"/>
                    <a:pt x="98272" y="98657"/>
                  </a:cubicBezTo>
                  <a:cubicBezTo>
                    <a:pt x="98272" y="101473"/>
                    <a:pt x="98016" y="104290"/>
                    <a:pt x="97675" y="107192"/>
                  </a:cubicBezTo>
                  <a:close/>
                  <a:moveTo>
                    <a:pt x="93409" y="120591"/>
                  </a:moveTo>
                  <a:lnTo>
                    <a:pt x="94176" y="120762"/>
                  </a:lnTo>
                  <a:cubicBezTo>
                    <a:pt x="94176" y="120762"/>
                    <a:pt x="93921" y="121445"/>
                    <a:pt x="93750" y="121786"/>
                  </a:cubicBezTo>
                  <a:cubicBezTo>
                    <a:pt x="91617" y="120847"/>
                    <a:pt x="89399" y="119909"/>
                    <a:pt x="87180" y="118970"/>
                  </a:cubicBezTo>
                  <a:cubicBezTo>
                    <a:pt x="85133" y="118031"/>
                    <a:pt x="83000" y="117007"/>
                    <a:pt x="80952" y="116068"/>
                  </a:cubicBezTo>
                  <a:cubicBezTo>
                    <a:pt x="85816" y="116324"/>
                    <a:pt x="90679" y="116495"/>
                    <a:pt x="95542" y="116580"/>
                  </a:cubicBezTo>
                  <a:cubicBezTo>
                    <a:pt x="95200" y="117860"/>
                    <a:pt x="94774" y="119055"/>
                    <a:pt x="94262" y="120335"/>
                  </a:cubicBezTo>
                  <a:lnTo>
                    <a:pt x="93409" y="120165"/>
                  </a:lnTo>
                  <a:cubicBezTo>
                    <a:pt x="93409" y="120165"/>
                    <a:pt x="93238" y="120421"/>
                    <a:pt x="93409" y="120506"/>
                  </a:cubicBezTo>
                  <a:close/>
                  <a:moveTo>
                    <a:pt x="41792" y="110179"/>
                  </a:moveTo>
                  <a:cubicBezTo>
                    <a:pt x="41792" y="110179"/>
                    <a:pt x="42474" y="110350"/>
                    <a:pt x="42816" y="110435"/>
                  </a:cubicBezTo>
                  <a:cubicBezTo>
                    <a:pt x="42645" y="110435"/>
                    <a:pt x="42474" y="110435"/>
                    <a:pt x="42219" y="110435"/>
                  </a:cubicBezTo>
                  <a:cubicBezTo>
                    <a:pt x="42048" y="110350"/>
                    <a:pt x="41962" y="110264"/>
                    <a:pt x="41792" y="110179"/>
                  </a:cubicBezTo>
                  <a:close/>
                  <a:moveTo>
                    <a:pt x="37867" y="95499"/>
                  </a:moveTo>
                  <a:cubicBezTo>
                    <a:pt x="37185" y="95584"/>
                    <a:pt x="36502" y="95670"/>
                    <a:pt x="35820" y="95755"/>
                  </a:cubicBezTo>
                  <a:cubicBezTo>
                    <a:pt x="36161" y="95584"/>
                    <a:pt x="36502" y="95414"/>
                    <a:pt x="36843" y="95328"/>
                  </a:cubicBezTo>
                  <a:lnTo>
                    <a:pt x="37867" y="95499"/>
                  </a:lnTo>
                  <a:close/>
                  <a:moveTo>
                    <a:pt x="69520" y="120335"/>
                  </a:moveTo>
                  <a:lnTo>
                    <a:pt x="69520" y="120335"/>
                  </a:lnTo>
                  <a:cubicBezTo>
                    <a:pt x="69520" y="120335"/>
                    <a:pt x="69520" y="120335"/>
                    <a:pt x="69520" y="120335"/>
                  </a:cubicBezTo>
                  <a:lnTo>
                    <a:pt x="69520" y="120335"/>
                  </a:lnTo>
                  <a:cubicBezTo>
                    <a:pt x="69520" y="120335"/>
                    <a:pt x="69520" y="120335"/>
                    <a:pt x="69520" y="120335"/>
                  </a:cubicBezTo>
                  <a:cubicBezTo>
                    <a:pt x="72335" y="120847"/>
                    <a:pt x="75151" y="121360"/>
                    <a:pt x="77966" y="121872"/>
                  </a:cubicBezTo>
                  <a:lnTo>
                    <a:pt x="91702" y="126480"/>
                  </a:lnTo>
                  <a:cubicBezTo>
                    <a:pt x="91361" y="127249"/>
                    <a:pt x="90934" y="128017"/>
                    <a:pt x="90593" y="128700"/>
                  </a:cubicBezTo>
                  <a:cubicBezTo>
                    <a:pt x="85986" y="127249"/>
                    <a:pt x="81379" y="125798"/>
                    <a:pt x="76772" y="124432"/>
                  </a:cubicBezTo>
                  <a:cubicBezTo>
                    <a:pt x="68837" y="122042"/>
                    <a:pt x="60903" y="119738"/>
                    <a:pt x="53053" y="117434"/>
                  </a:cubicBezTo>
                  <a:cubicBezTo>
                    <a:pt x="51177" y="116239"/>
                    <a:pt x="49299" y="115129"/>
                    <a:pt x="47423" y="113934"/>
                  </a:cubicBezTo>
                  <a:cubicBezTo>
                    <a:pt x="54845" y="115897"/>
                    <a:pt x="62268" y="118202"/>
                    <a:pt x="69520" y="120421"/>
                  </a:cubicBezTo>
                  <a:close/>
                  <a:moveTo>
                    <a:pt x="71653" y="108216"/>
                  </a:moveTo>
                  <a:cubicBezTo>
                    <a:pt x="72677" y="107960"/>
                    <a:pt x="73786" y="107619"/>
                    <a:pt x="74810" y="107448"/>
                  </a:cubicBezTo>
                  <a:cubicBezTo>
                    <a:pt x="75748" y="107277"/>
                    <a:pt x="76686" y="107106"/>
                    <a:pt x="77625" y="107021"/>
                  </a:cubicBezTo>
                  <a:lnTo>
                    <a:pt x="77625" y="106680"/>
                  </a:lnTo>
                  <a:cubicBezTo>
                    <a:pt x="77113" y="106338"/>
                    <a:pt x="76516" y="106082"/>
                    <a:pt x="75919" y="105741"/>
                  </a:cubicBezTo>
                  <a:cubicBezTo>
                    <a:pt x="81123" y="106167"/>
                    <a:pt x="86242" y="106594"/>
                    <a:pt x="91446" y="107362"/>
                  </a:cubicBezTo>
                  <a:cubicBezTo>
                    <a:pt x="93494" y="107619"/>
                    <a:pt x="95542" y="108045"/>
                    <a:pt x="97504" y="108387"/>
                  </a:cubicBezTo>
                  <a:cubicBezTo>
                    <a:pt x="97163" y="110435"/>
                    <a:pt x="96736" y="112483"/>
                    <a:pt x="96224" y="114532"/>
                  </a:cubicBezTo>
                  <a:cubicBezTo>
                    <a:pt x="87948" y="112483"/>
                    <a:pt x="79843" y="110264"/>
                    <a:pt x="71653" y="108301"/>
                  </a:cubicBezTo>
                  <a:close/>
                  <a:moveTo>
                    <a:pt x="27458" y="99852"/>
                  </a:moveTo>
                  <a:cubicBezTo>
                    <a:pt x="27458" y="99852"/>
                    <a:pt x="27800" y="99681"/>
                    <a:pt x="27970" y="99596"/>
                  </a:cubicBezTo>
                  <a:cubicBezTo>
                    <a:pt x="30188" y="99766"/>
                    <a:pt x="32321" y="99937"/>
                    <a:pt x="34540" y="100193"/>
                  </a:cubicBezTo>
                  <a:cubicBezTo>
                    <a:pt x="43328" y="101217"/>
                    <a:pt x="51945" y="102754"/>
                    <a:pt x="60561" y="104375"/>
                  </a:cubicBezTo>
                  <a:cubicBezTo>
                    <a:pt x="60306" y="104546"/>
                    <a:pt x="59964" y="104631"/>
                    <a:pt x="59708" y="104717"/>
                  </a:cubicBezTo>
                  <a:cubicBezTo>
                    <a:pt x="58855" y="105143"/>
                    <a:pt x="57917" y="105485"/>
                    <a:pt x="57064" y="105911"/>
                  </a:cubicBezTo>
                  <a:lnTo>
                    <a:pt x="57064" y="106253"/>
                  </a:lnTo>
                  <a:cubicBezTo>
                    <a:pt x="58002" y="106424"/>
                    <a:pt x="58940" y="106680"/>
                    <a:pt x="59879" y="106850"/>
                  </a:cubicBezTo>
                  <a:cubicBezTo>
                    <a:pt x="60050" y="106850"/>
                    <a:pt x="60306" y="107021"/>
                    <a:pt x="60477" y="107021"/>
                  </a:cubicBezTo>
                  <a:cubicBezTo>
                    <a:pt x="55272" y="106594"/>
                    <a:pt x="50153" y="106082"/>
                    <a:pt x="44949" y="105570"/>
                  </a:cubicBezTo>
                  <a:lnTo>
                    <a:pt x="35649" y="104461"/>
                  </a:lnTo>
                  <a:cubicBezTo>
                    <a:pt x="35649" y="104461"/>
                    <a:pt x="35564" y="104717"/>
                    <a:pt x="35649" y="104802"/>
                  </a:cubicBezTo>
                  <a:lnTo>
                    <a:pt x="44607" y="107789"/>
                  </a:lnTo>
                  <a:cubicBezTo>
                    <a:pt x="45034" y="107960"/>
                    <a:pt x="45461" y="108045"/>
                    <a:pt x="45887" y="108216"/>
                  </a:cubicBezTo>
                  <a:cubicBezTo>
                    <a:pt x="44522" y="108216"/>
                    <a:pt x="43242" y="108045"/>
                    <a:pt x="41877" y="108045"/>
                  </a:cubicBezTo>
                  <a:cubicBezTo>
                    <a:pt x="40768" y="108045"/>
                    <a:pt x="39574" y="108045"/>
                    <a:pt x="38465" y="107960"/>
                  </a:cubicBezTo>
                  <a:cubicBezTo>
                    <a:pt x="34796" y="105399"/>
                    <a:pt x="31127" y="102754"/>
                    <a:pt x="27458" y="100022"/>
                  </a:cubicBezTo>
                  <a:close/>
                  <a:moveTo>
                    <a:pt x="56381" y="119482"/>
                  </a:moveTo>
                  <a:cubicBezTo>
                    <a:pt x="63036" y="121786"/>
                    <a:pt x="69690" y="124091"/>
                    <a:pt x="76260" y="126566"/>
                  </a:cubicBezTo>
                  <a:cubicBezTo>
                    <a:pt x="80526" y="128102"/>
                    <a:pt x="84792" y="129724"/>
                    <a:pt x="89058" y="131345"/>
                  </a:cubicBezTo>
                  <a:cubicBezTo>
                    <a:pt x="88119" y="132796"/>
                    <a:pt x="87180" y="134247"/>
                    <a:pt x="86157" y="135698"/>
                  </a:cubicBezTo>
                  <a:cubicBezTo>
                    <a:pt x="76089" y="130748"/>
                    <a:pt x="66107" y="125456"/>
                    <a:pt x="56381" y="119567"/>
                  </a:cubicBezTo>
                  <a:close/>
                  <a:moveTo>
                    <a:pt x="262763" y="234788"/>
                  </a:moveTo>
                  <a:cubicBezTo>
                    <a:pt x="243055" y="226679"/>
                    <a:pt x="121649" y="158742"/>
                    <a:pt x="102452" y="145342"/>
                  </a:cubicBezTo>
                  <a:lnTo>
                    <a:pt x="113458" y="150037"/>
                  </a:lnTo>
                  <a:cubicBezTo>
                    <a:pt x="140077" y="161559"/>
                    <a:pt x="166696" y="173166"/>
                    <a:pt x="193400" y="184261"/>
                  </a:cubicBezTo>
                  <a:lnTo>
                    <a:pt x="193400" y="184261"/>
                  </a:lnTo>
                  <a:cubicBezTo>
                    <a:pt x="193400" y="184261"/>
                    <a:pt x="193400" y="184261"/>
                    <a:pt x="193400" y="184261"/>
                  </a:cubicBezTo>
                  <a:lnTo>
                    <a:pt x="193400" y="184261"/>
                  </a:lnTo>
                  <a:cubicBezTo>
                    <a:pt x="193400" y="184261"/>
                    <a:pt x="193400" y="184261"/>
                    <a:pt x="193400" y="184261"/>
                  </a:cubicBezTo>
                  <a:cubicBezTo>
                    <a:pt x="220531" y="194333"/>
                    <a:pt x="247918" y="203977"/>
                    <a:pt x="275220" y="213707"/>
                  </a:cubicBezTo>
                  <a:lnTo>
                    <a:pt x="304484" y="224205"/>
                  </a:lnTo>
                  <a:cubicBezTo>
                    <a:pt x="304484" y="224205"/>
                    <a:pt x="304739" y="223949"/>
                    <a:pt x="304569" y="223949"/>
                  </a:cubicBezTo>
                  <a:lnTo>
                    <a:pt x="276158" y="211829"/>
                  </a:lnTo>
                  <a:cubicBezTo>
                    <a:pt x="249539" y="200307"/>
                    <a:pt x="222920" y="188700"/>
                    <a:pt x="196131" y="177604"/>
                  </a:cubicBezTo>
                  <a:lnTo>
                    <a:pt x="196131" y="177604"/>
                  </a:lnTo>
                  <a:cubicBezTo>
                    <a:pt x="196131" y="177604"/>
                    <a:pt x="195960" y="177604"/>
                    <a:pt x="195960" y="177604"/>
                  </a:cubicBezTo>
                  <a:lnTo>
                    <a:pt x="195790" y="177604"/>
                  </a:lnTo>
                  <a:cubicBezTo>
                    <a:pt x="195790" y="177604"/>
                    <a:pt x="195790" y="177604"/>
                    <a:pt x="195790" y="177604"/>
                  </a:cubicBezTo>
                  <a:cubicBezTo>
                    <a:pt x="168573" y="167533"/>
                    <a:pt x="141186" y="157889"/>
                    <a:pt x="113885" y="148159"/>
                  </a:cubicBezTo>
                  <a:lnTo>
                    <a:pt x="101855" y="143806"/>
                  </a:lnTo>
                  <a:cubicBezTo>
                    <a:pt x="102623" y="141672"/>
                    <a:pt x="103391" y="139453"/>
                    <a:pt x="104244" y="137320"/>
                  </a:cubicBezTo>
                  <a:cubicBezTo>
                    <a:pt x="125403" y="145428"/>
                    <a:pt x="146391" y="153963"/>
                    <a:pt x="167379" y="162498"/>
                  </a:cubicBezTo>
                  <a:lnTo>
                    <a:pt x="167379" y="162498"/>
                  </a:lnTo>
                  <a:cubicBezTo>
                    <a:pt x="167379" y="162498"/>
                    <a:pt x="167379" y="162498"/>
                    <a:pt x="167379" y="162498"/>
                  </a:cubicBezTo>
                  <a:lnTo>
                    <a:pt x="167379" y="162498"/>
                  </a:lnTo>
                  <a:cubicBezTo>
                    <a:pt x="167379" y="162498"/>
                    <a:pt x="167379" y="162498"/>
                    <a:pt x="167379" y="162498"/>
                  </a:cubicBezTo>
                  <a:cubicBezTo>
                    <a:pt x="198008" y="173934"/>
                    <a:pt x="228466" y="185542"/>
                    <a:pt x="258668" y="198088"/>
                  </a:cubicBezTo>
                  <a:cubicBezTo>
                    <a:pt x="269418" y="202611"/>
                    <a:pt x="280168" y="207220"/>
                    <a:pt x="290833" y="211914"/>
                  </a:cubicBezTo>
                  <a:cubicBezTo>
                    <a:pt x="291003" y="211914"/>
                    <a:pt x="291089" y="211658"/>
                    <a:pt x="291003" y="211658"/>
                  </a:cubicBezTo>
                  <a:cubicBezTo>
                    <a:pt x="280595" y="206452"/>
                    <a:pt x="270186" y="201331"/>
                    <a:pt x="259777" y="196210"/>
                  </a:cubicBezTo>
                  <a:cubicBezTo>
                    <a:pt x="230343" y="181957"/>
                    <a:pt x="200567" y="168216"/>
                    <a:pt x="170194" y="155755"/>
                  </a:cubicBezTo>
                  <a:lnTo>
                    <a:pt x="170194" y="155755"/>
                  </a:lnTo>
                  <a:cubicBezTo>
                    <a:pt x="170194" y="155755"/>
                    <a:pt x="169938" y="155670"/>
                    <a:pt x="169938" y="155670"/>
                  </a:cubicBezTo>
                  <a:lnTo>
                    <a:pt x="169682" y="155670"/>
                  </a:lnTo>
                  <a:cubicBezTo>
                    <a:pt x="169682" y="155670"/>
                    <a:pt x="169682" y="155670"/>
                    <a:pt x="169682" y="155670"/>
                  </a:cubicBezTo>
                  <a:cubicBezTo>
                    <a:pt x="148439" y="147818"/>
                    <a:pt x="127024" y="140563"/>
                    <a:pt x="105438" y="133650"/>
                  </a:cubicBezTo>
                  <a:cubicBezTo>
                    <a:pt x="105695" y="132967"/>
                    <a:pt x="105950" y="132284"/>
                    <a:pt x="106206" y="131601"/>
                  </a:cubicBezTo>
                  <a:cubicBezTo>
                    <a:pt x="127706" y="138856"/>
                    <a:pt x="149206" y="146111"/>
                    <a:pt x="170792" y="153109"/>
                  </a:cubicBezTo>
                  <a:cubicBezTo>
                    <a:pt x="170792" y="153109"/>
                    <a:pt x="170792" y="153109"/>
                    <a:pt x="170792" y="153109"/>
                  </a:cubicBezTo>
                  <a:cubicBezTo>
                    <a:pt x="170792" y="153109"/>
                    <a:pt x="170792" y="153109"/>
                    <a:pt x="170792" y="153109"/>
                  </a:cubicBezTo>
                  <a:cubicBezTo>
                    <a:pt x="170792" y="153109"/>
                    <a:pt x="170792" y="153109"/>
                    <a:pt x="170792" y="153109"/>
                  </a:cubicBezTo>
                  <a:cubicBezTo>
                    <a:pt x="170792" y="153109"/>
                    <a:pt x="170792" y="153109"/>
                    <a:pt x="170792" y="153109"/>
                  </a:cubicBezTo>
                  <a:cubicBezTo>
                    <a:pt x="197411" y="160449"/>
                    <a:pt x="224115" y="167362"/>
                    <a:pt x="250819" y="174361"/>
                  </a:cubicBezTo>
                  <a:lnTo>
                    <a:pt x="279400" y="181957"/>
                  </a:lnTo>
                  <a:cubicBezTo>
                    <a:pt x="279400" y="181957"/>
                    <a:pt x="279571" y="181701"/>
                    <a:pt x="279486" y="181615"/>
                  </a:cubicBezTo>
                  <a:lnTo>
                    <a:pt x="251587" y="172313"/>
                  </a:lnTo>
                  <a:cubicBezTo>
                    <a:pt x="225480" y="163522"/>
                    <a:pt x="199287" y="154560"/>
                    <a:pt x="173009" y="146111"/>
                  </a:cubicBezTo>
                  <a:cubicBezTo>
                    <a:pt x="173009" y="146111"/>
                    <a:pt x="173009" y="146111"/>
                    <a:pt x="173009" y="146111"/>
                  </a:cubicBezTo>
                  <a:cubicBezTo>
                    <a:pt x="173009" y="146111"/>
                    <a:pt x="172839" y="146111"/>
                    <a:pt x="172839" y="146111"/>
                  </a:cubicBezTo>
                  <a:cubicBezTo>
                    <a:pt x="172839" y="146111"/>
                    <a:pt x="172668" y="146111"/>
                    <a:pt x="172668" y="146111"/>
                  </a:cubicBezTo>
                  <a:cubicBezTo>
                    <a:pt x="172668" y="146111"/>
                    <a:pt x="172668" y="146111"/>
                    <a:pt x="172668" y="146111"/>
                  </a:cubicBezTo>
                  <a:cubicBezTo>
                    <a:pt x="150913" y="140051"/>
                    <a:pt x="129071" y="134333"/>
                    <a:pt x="107145" y="128700"/>
                  </a:cubicBezTo>
                  <a:cubicBezTo>
                    <a:pt x="107571" y="127419"/>
                    <a:pt x="107998" y="126139"/>
                    <a:pt x="108339" y="124859"/>
                  </a:cubicBezTo>
                  <a:lnTo>
                    <a:pt x="116103" y="126907"/>
                  </a:lnTo>
                  <a:cubicBezTo>
                    <a:pt x="137603" y="132540"/>
                    <a:pt x="159103" y="138344"/>
                    <a:pt x="180688" y="143636"/>
                  </a:cubicBezTo>
                  <a:cubicBezTo>
                    <a:pt x="180688" y="143636"/>
                    <a:pt x="180688" y="143636"/>
                    <a:pt x="180688" y="143636"/>
                  </a:cubicBezTo>
                  <a:cubicBezTo>
                    <a:pt x="180688" y="143636"/>
                    <a:pt x="180688" y="143636"/>
                    <a:pt x="180688" y="143636"/>
                  </a:cubicBezTo>
                  <a:cubicBezTo>
                    <a:pt x="180688" y="143636"/>
                    <a:pt x="180688" y="143636"/>
                    <a:pt x="180688" y="143636"/>
                  </a:cubicBezTo>
                  <a:cubicBezTo>
                    <a:pt x="180688" y="143636"/>
                    <a:pt x="180688" y="143636"/>
                    <a:pt x="180688" y="143636"/>
                  </a:cubicBezTo>
                  <a:cubicBezTo>
                    <a:pt x="202529" y="147818"/>
                    <a:pt x="224456" y="151487"/>
                    <a:pt x="246383" y="155328"/>
                  </a:cubicBezTo>
                  <a:lnTo>
                    <a:pt x="249368" y="155840"/>
                  </a:lnTo>
                  <a:cubicBezTo>
                    <a:pt x="250990" y="157718"/>
                    <a:pt x="253208" y="158913"/>
                    <a:pt x="255512" y="159937"/>
                  </a:cubicBezTo>
                  <a:cubicBezTo>
                    <a:pt x="260119" y="161985"/>
                    <a:pt x="265067" y="163522"/>
                    <a:pt x="269674" y="165741"/>
                  </a:cubicBezTo>
                  <a:cubicBezTo>
                    <a:pt x="277267" y="169496"/>
                    <a:pt x="284861" y="173252"/>
                    <a:pt x="292027" y="177775"/>
                  </a:cubicBezTo>
                  <a:cubicBezTo>
                    <a:pt x="301071" y="183408"/>
                    <a:pt x="306105" y="192199"/>
                    <a:pt x="309517" y="202099"/>
                  </a:cubicBezTo>
                  <a:cubicBezTo>
                    <a:pt x="313015" y="212085"/>
                    <a:pt x="311735" y="220449"/>
                    <a:pt x="300900" y="228557"/>
                  </a:cubicBezTo>
                  <a:cubicBezTo>
                    <a:pt x="288956" y="230606"/>
                    <a:pt x="274793" y="232995"/>
                    <a:pt x="262166" y="235129"/>
                  </a:cubicBezTo>
                  <a:close/>
                  <a:moveTo>
                    <a:pt x="598657" y="294532"/>
                  </a:moveTo>
                  <a:cubicBezTo>
                    <a:pt x="552586" y="286679"/>
                    <a:pt x="506259" y="280534"/>
                    <a:pt x="459931" y="273707"/>
                  </a:cubicBezTo>
                  <a:cubicBezTo>
                    <a:pt x="409936" y="266367"/>
                    <a:pt x="359854" y="259027"/>
                    <a:pt x="309859" y="251772"/>
                  </a:cubicBezTo>
                  <a:cubicBezTo>
                    <a:pt x="302863" y="250748"/>
                    <a:pt x="295781" y="249894"/>
                    <a:pt x="288615" y="246651"/>
                  </a:cubicBezTo>
                  <a:cubicBezTo>
                    <a:pt x="292369" y="245371"/>
                    <a:pt x="296037" y="243749"/>
                    <a:pt x="299877" y="242981"/>
                  </a:cubicBezTo>
                  <a:cubicBezTo>
                    <a:pt x="303204" y="242298"/>
                    <a:pt x="306360" y="240762"/>
                    <a:pt x="309176" y="238714"/>
                  </a:cubicBezTo>
                  <a:lnTo>
                    <a:pt x="319926" y="240762"/>
                  </a:lnTo>
                  <a:cubicBezTo>
                    <a:pt x="340829" y="244688"/>
                    <a:pt x="361902" y="248443"/>
                    <a:pt x="383061" y="251260"/>
                  </a:cubicBezTo>
                  <a:lnTo>
                    <a:pt x="383061" y="251260"/>
                  </a:lnTo>
                  <a:cubicBezTo>
                    <a:pt x="383061" y="251260"/>
                    <a:pt x="383061" y="251260"/>
                    <a:pt x="383061" y="251260"/>
                  </a:cubicBezTo>
                  <a:lnTo>
                    <a:pt x="383061" y="251260"/>
                  </a:lnTo>
                  <a:cubicBezTo>
                    <a:pt x="383061" y="251260"/>
                    <a:pt x="383061" y="251260"/>
                    <a:pt x="383061" y="251260"/>
                  </a:cubicBezTo>
                  <a:cubicBezTo>
                    <a:pt x="404305" y="252967"/>
                    <a:pt x="425634" y="253820"/>
                    <a:pt x="446964" y="254418"/>
                  </a:cubicBezTo>
                  <a:lnTo>
                    <a:pt x="469743" y="255015"/>
                  </a:lnTo>
                  <a:cubicBezTo>
                    <a:pt x="469743" y="255015"/>
                    <a:pt x="469828" y="254674"/>
                    <a:pt x="469743" y="254674"/>
                  </a:cubicBezTo>
                  <a:lnTo>
                    <a:pt x="447219" y="252284"/>
                  </a:lnTo>
                  <a:cubicBezTo>
                    <a:pt x="426061" y="249809"/>
                    <a:pt x="404987" y="246822"/>
                    <a:pt x="383914" y="244005"/>
                  </a:cubicBezTo>
                  <a:lnTo>
                    <a:pt x="383914" y="244005"/>
                  </a:lnTo>
                  <a:cubicBezTo>
                    <a:pt x="383914" y="244005"/>
                    <a:pt x="383743" y="244005"/>
                    <a:pt x="383743" y="244005"/>
                  </a:cubicBezTo>
                  <a:lnTo>
                    <a:pt x="383573" y="244005"/>
                  </a:lnTo>
                  <a:cubicBezTo>
                    <a:pt x="383573" y="244005"/>
                    <a:pt x="383573" y="244005"/>
                    <a:pt x="383573" y="244005"/>
                  </a:cubicBezTo>
                  <a:cubicBezTo>
                    <a:pt x="362414" y="242298"/>
                    <a:pt x="341170" y="240677"/>
                    <a:pt x="320011" y="238628"/>
                  </a:cubicBezTo>
                  <a:lnTo>
                    <a:pt x="310541" y="237604"/>
                  </a:lnTo>
                  <a:cubicBezTo>
                    <a:pt x="319755" y="229838"/>
                    <a:pt x="325045" y="215499"/>
                    <a:pt x="320950" y="203721"/>
                  </a:cubicBezTo>
                  <a:cubicBezTo>
                    <a:pt x="317452" y="193564"/>
                    <a:pt x="312759" y="184176"/>
                    <a:pt x="305593" y="176068"/>
                  </a:cubicBezTo>
                  <a:cubicBezTo>
                    <a:pt x="304227" y="174532"/>
                    <a:pt x="302777" y="173166"/>
                    <a:pt x="299962" y="170179"/>
                  </a:cubicBezTo>
                  <a:cubicBezTo>
                    <a:pt x="304227" y="170350"/>
                    <a:pt x="306531" y="170264"/>
                    <a:pt x="308835" y="170520"/>
                  </a:cubicBezTo>
                  <a:cubicBezTo>
                    <a:pt x="373590" y="177177"/>
                    <a:pt x="437578" y="188614"/>
                    <a:pt x="501652" y="199880"/>
                  </a:cubicBezTo>
                  <a:cubicBezTo>
                    <a:pt x="520507" y="203209"/>
                    <a:pt x="539447" y="205940"/>
                    <a:pt x="558388" y="208244"/>
                  </a:cubicBezTo>
                  <a:cubicBezTo>
                    <a:pt x="601899" y="213451"/>
                    <a:pt x="644984" y="220790"/>
                    <a:pt x="687899" y="229582"/>
                  </a:cubicBezTo>
                  <a:cubicBezTo>
                    <a:pt x="708546" y="233849"/>
                    <a:pt x="729278" y="237860"/>
                    <a:pt x="750010" y="241871"/>
                  </a:cubicBezTo>
                  <a:lnTo>
                    <a:pt x="764088" y="249468"/>
                  </a:lnTo>
                  <a:cubicBezTo>
                    <a:pt x="765879" y="250406"/>
                    <a:pt x="767585" y="251345"/>
                    <a:pt x="769377" y="252284"/>
                  </a:cubicBezTo>
                  <a:cubicBezTo>
                    <a:pt x="767244" y="252199"/>
                    <a:pt x="765111" y="252113"/>
                    <a:pt x="763064" y="252028"/>
                  </a:cubicBezTo>
                  <a:lnTo>
                    <a:pt x="750095" y="251345"/>
                  </a:lnTo>
                  <a:lnTo>
                    <a:pt x="715542" y="246054"/>
                  </a:lnTo>
                  <a:cubicBezTo>
                    <a:pt x="701380" y="243835"/>
                    <a:pt x="687302" y="241615"/>
                    <a:pt x="673140" y="239482"/>
                  </a:cubicBezTo>
                  <a:cubicBezTo>
                    <a:pt x="665034" y="235812"/>
                    <a:pt x="657015" y="232142"/>
                    <a:pt x="648995" y="228472"/>
                  </a:cubicBezTo>
                  <a:cubicBezTo>
                    <a:pt x="648909" y="228472"/>
                    <a:pt x="648738" y="228728"/>
                    <a:pt x="648824" y="228728"/>
                  </a:cubicBezTo>
                  <a:cubicBezTo>
                    <a:pt x="654967" y="232056"/>
                    <a:pt x="661110" y="235300"/>
                    <a:pt x="667253" y="238543"/>
                  </a:cubicBezTo>
                  <a:cubicBezTo>
                    <a:pt x="661963" y="237689"/>
                    <a:pt x="656588" y="236921"/>
                    <a:pt x="651298" y="236068"/>
                  </a:cubicBezTo>
                  <a:cubicBezTo>
                    <a:pt x="643790" y="233166"/>
                    <a:pt x="636282" y="230264"/>
                    <a:pt x="628689" y="227362"/>
                  </a:cubicBezTo>
                  <a:lnTo>
                    <a:pt x="603947" y="217718"/>
                  </a:lnTo>
                  <a:cubicBezTo>
                    <a:pt x="603947" y="217718"/>
                    <a:pt x="603691" y="217974"/>
                    <a:pt x="603862" y="217974"/>
                  </a:cubicBezTo>
                  <a:lnTo>
                    <a:pt x="628006" y="229325"/>
                  </a:lnTo>
                  <a:cubicBezTo>
                    <a:pt x="631163" y="230862"/>
                    <a:pt x="634405" y="232398"/>
                    <a:pt x="637562" y="233849"/>
                  </a:cubicBezTo>
                  <a:cubicBezTo>
                    <a:pt x="627836" y="232398"/>
                    <a:pt x="618024" y="230947"/>
                    <a:pt x="608298" y="229496"/>
                  </a:cubicBezTo>
                  <a:cubicBezTo>
                    <a:pt x="608298" y="229496"/>
                    <a:pt x="608298" y="229496"/>
                    <a:pt x="608298" y="229496"/>
                  </a:cubicBezTo>
                  <a:cubicBezTo>
                    <a:pt x="608213" y="229496"/>
                    <a:pt x="608127" y="229496"/>
                    <a:pt x="608043" y="229496"/>
                  </a:cubicBezTo>
                  <a:cubicBezTo>
                    <a:pt x="607957" y="229496"/>
                    <a:pt x="607872" y="229496"/>
                    <a:pt x="607786" y="229496"/>
                  </a:cubicBezTo>
                  <a:cubicBezTo>
                    <a:pt x="607786" y="229496"/>
                    <a:pt x="607786" y="229496"/>
                    <a:pt x="607786" y="229496"/>
                  </a:cubicBezTo>
                  <a:cubicBezTo>
                    <a:pt x="597122" y="228301"/>
                    <a:pt x="586457" y="227106"/>
                    <a:pt x="575792" y="225997"/>
                  </a:cubicBezTo>
                  <a:cubicBezTo>
                    <a:pt x="572295" y="224461"/>
                    <a:pt x="568796" y="223010"/>
                    <a:pt x="565298" y="221473"/>
                  </a:cubicBezTo>
                  <a:cubicBezTo>
                    <a:pt x="558046" y="218230"/>
                    <a:pt x="550880" y="214902"/>
                    <a:pt x="543628" y="211573"/>
                  </a:cubicBezTo>
                  <a:cubicBezTo>
                    <a:pt x="543543" y="211573"/>
                    <a:pt x="543372" y="211829"/>
                    <a:pt x="543457" y="211829"/>
                  </a:cubicBezTo>
                  <a:cubicBezTo>
                    <a:pt x="550453" y="215755"/>
                    <a:pt x="557364" y="219596"/>
                    <a:pt x="564445" y="223436"/>
                  </a:cubicBezTo>
                  <a:cubicBezTo>
                    <a:pt x="565469" y="224034"/>
                    <a:pt x="566578" y="224546"/>
                    <a:pt x="567602" y="225143"/>
                  </a:cubicBezTo>
                  <a:cubicBezTo>
                    <a:pt x="554890" y="223778"/>
                    <a:pt x="542092" y="222497"/>
                    <a:pt x="529380" y="221217"/>
                  </a:cubicBezTo>
                  <a:cubicBezTo>
                    <a:pt x="524943" y="219254"/>
                    <a:pt x="520507" y="217377"/>
                    <a:pt x="516156" y="215414"/>
                  </a:cubicBezTo>
                  <a:lnTo>
                    <a:pt x="490219" y="203721"/>
                  </a:lnTo>
                  <a:cubicBezTo>
                    <a:pt x="490219" y="203721"/>
                    <a:pt x="489963" y="203977"/>
                    <a:pt x="490049" y="203977"/>
                  </a:cubicBezTo>
                  <a:lnTo>
                    <a:pt x="515388" y="217462"/>
                  </a:lnTo>
                  <a:cubicBezTo>
                    <a:pt x="517179" y="218401"/>
                    <a:pt x="519057" y="219425"/>
                    <a:pt x="520848" y="220364"/>
                  </a:cubicBezTo>
                  <a:cubicBezTo>
                    <a:pt x="513852" y="219681"/>
                    <a:pt x="506856" y="218913"/>
                    <a:pt x="499860" y="218230"/>
                  </a:cubicBezTo>
                  <a:lnTo>
                    <a:pt x="461552" y="214219"/>
                  </a:lnTo>
                  <a:cubicBezTo>
                    <a:pt x="461552" y="214219"/>
                    <a:pt x="461382" y="214475"/>
                    <a:pt x="461552" y="214560"/>
                  </a:cubicBezTo>
                  <a:lnTo>
                    <a:pt x="499860" y="220449"/>
                  </a:lnTo>
                  <a:cubicBezTo>
                    <a:pt x="509842" y="221985"/>
                    <a:pt x="519824" y="223522"/>
                    <a:pt x="529806" y="225143"/>
                  </a:cubicBezTo>
                  <a:cubicBezTo>
                    <a:pt x="536205" y="228557"/>
                    <a:pt x="542689" y="231886"/>
                    <a:pt x="549173" y="235300"/>
                  </a:cubicBezTo>
                  <a:cubicBezTo>
                    <a:pt x="536035" y="233764"/>
                    <a:pt x="522810" y="232312"/>
                    <a:pt x="509671" y="230947"/>
                  </a:cubicBezTo>
                  <a:cubicBezTo>
                    <a:pt x="506088" y="229582"/>
                    <a:pt x="502505" y="228131"/>
                    <a:pt x="498921" y="226765"/>
                  </a:cubicBezTo>
                  <a:lnTo>
                    <a:pt x="478616" y="218486"/>
                  </a:lnTo>
                  <a:cubicBezTo>
                    <a:pt x="478616" y="218486"/>
                    <a:pt x="478360" y="218742"/>
                    <a:pt x="478446" y="218742"/>
                  </a:cubicBezTo>
                  <a:lnTo>
                    <a:pt x="498154" y="228728"/>
                  </a:lnTo>
                  <a:cubicBezTo>
                    <a:pt x="499007" y="229155"/>
                    <a:pt x="499860" y="229582"/>
                    <a:pt x="500713" y="230008"/>
                  </a:cubicBezTo>
                  <a:cubicBezTo>
                    <a:pt x="496618" y="229582"/>
                    <a:pt x="492523" y="229155"/>
                    <a:pt x="488513" y="228728"/>
                  </a:cubicBezTo>
                  <a:cubicBezTo>
                    <a:pt x="485612" y="228472"/>
                    <a:pt x="482711" y="228216"/>
                    <a:pt x="479725" y="227874"/>
                  </a:cubicBezTo>
                  <a:cubicBezTo>
                    <a:pt x="479640" y="227874"/>
                    <a:pt x="479555" y="227789"/>
                    <a:pt x="479384" y="227704"/>
                  </a:cubicBezTo>
                  <a:lnTo>
                    <a:pt x="492437" y="228557"/>
                  </a:lnTo>
                  <a:cubicBezTo>
                    <a:pt x="492437" y="228557"/>
                    <a:pt x="492523" y="228216"/>
                    <a:pt x="492437" y="228216"/>
                  </a:cubicBezTo>
                  <a:lnTo>
                    <a:pt x="473412" y="225058"/>
                  </a:lnTo>
                  <a:cubicBezTo>
                    <a:pt x="473412" y="225058"/>
                    <a:pt x="473412" y="225058"/>
                    <a:pt x="473412" y="225058"/>
                  </a:cubicBezTo>
                  <a:cubicBezTo>
                    <a:pt x="469743" y="223522"/>
                    <a:pt x="465989" y="221900"/>
                    <a:pt x="462321" y="220364"/>
                  </a:cubicBezTo>
                  <a:cubicBezTo>
                    <a:pt x="462321" y="220364"/>
                    <a:pt x="462321" y="220364"/>
                    <a:pt x="462321" y="220364"/>
                  </a:cubicBezTo>
                  <a:lnTo>
                    <a:pt x="462150" y="220364"/>
                  </a:lnTo>
                  <a:cubicBezTo>
                    <a:pt x="462150" y="220364"/>
                    <a:pt x="462064" y="220278"/>
                    <a:pt x="461979" y="220278"/>
                  </a:cubicBezTo>
                  <a:cubicBezTo>
                    <a:pt x="461979" y="220278"/>
                    <a:pt x="461979" y="220278"/>
                    <a:pt x="461979" y="220278"/>
                  </a:cubicBezTo>
                  <a:cubicBezTo>
                    <a:pt x="442356" y="213280"/>
                    <a:pt x="422562" y="206793"/>
                    <a:pt x="402854" y="200222"/>
                  </a:cubicBezTo>
                  <a:lnTo>
                    <a:pt x="381866" y="193138"/>
                  </a:lnTo>
                  <a:cubicBezTo>
                    <a:pt x="381866" y="193138"/>
                    <a:pt x="381696" y="193394"/>
                    <a:pt x="381781" y="193394"/>
                  </a:cubicBezTo>
                  <a:lnTo>
                    <a:pt x="402257" y="202270"/>
                  </a:lnTo>
                  <a:cubicBezTo>
                    <a:pt x="415567" y="208159"/>
                    <a:pt x="428876" y="214048"/>
                    <a:pt x="442271" y="219766"/>
                  </a:cubicBezTo>
                  <a:cubicBezTo>
                    <a:pt x="434763" y="218486"/>
                    <a:pt x="427341" y="217291"/>
                    <a:pt x="419833" y="216182"/>
                  </a:cubicBezTo>
                  <a:cubicBezTo>
                    <a:pt x="419833" y="216182"/>
                    <a:pt x="419833" y="216182"/>
                    <a:pt x="419833" y="216182"/>
                  </a:cubicBezTo>
                  <a:cubicBezTo>
                    <a:pt x="419833" y="216182"/>
                    <a:pt x="419747" y="216182"/>
                    <a:pt x="419662" y="216182"/>
                  </a:cubicBezTo>
                  <a:cubicBezTo>
                    <a:pt x="419662" y="216182"/>
                    <a:pt x="419576" y="216182"/>
                    <a:pt x="419491" y="216182"/>
                  </a:cubicBezTo>
                  <a:cubicBezTo>
                    <a:pt x="419491" y="216182"/>
                    <a:pt x="419491" y="216182"/>
                    <a:pt x="419491" y="216182"/>
                  </a:cubicBezTo>
                  <a:cubicBezTo>
                    <a:pt x="401404" y="214646"/>
                    <a:pt x="383317" y="213621"/>
                    <a:pt x="365229" y="212512"/>
                  </a:cubicBezTo>
                  <a:lnTo>
                    <a:pt x="345948" y="211231"/>
                  </a:lnTo>
                  <a:cubicBezTo>
                    <a:pt x="345948" y="211231"/>
                    <a:pt x="345862" y="211573"/>
                    <a:pt x="345948" y="211573"/>
                  </a:cubicBezTo>
                  <a:lnTo>
                    <a:pt x="365144" y="214731"/>
                  </a:lnTo>
                  <a:cubicBezTo>
                    <a:pt x="382976" y="217718"/>
                    <a:pt x="400892" y="220961"/>
                    <a:pt x="418809" y="223522"/>
                  </a:cubicBezTo>
                  <a:lnTo>
                    <a:pt x="418809" y="223522"/>
                  </a:lnTo>
                  <a:cubicBezTo>
                    <a:pt x="418809" y="223522"/>
                    <a:pt x="418809" y="223522"/>
                    <a:pt x="418809" y="223522"/>
                  </a:cubicBezTo>
                  <a:cubicBezTo>
                    <a:pt x="418809" y="223522"/>
                    <a:pt x="418809" y="223522"/>
                    <a:pt x="418809" y="223522"/>
                  </a:cubicBezTo>
                  <a:lnTo>
                    <a:pt x="418809" y="223522"/>
                  </a:lnTo>
                  <a:cubicBezTo>
                    <a:pt x="430070" y="224461"/>
                    <a:pt x="441332" y="225229"/>
                    <a:pt x="452594" y="225911"/>
                  </a:cubicBezTo>
                  <a:cubicBezTo>
                    <a:pt x="454556" y="226167"/>
                    <a:pt x="456519" y="226423"/>
                    <a:pt x="458481" y="226679"/>
                  </a:cubicBezTo>
                  <a:cubicBezTo>
                    <a:pt x="458822" y="226850"/>
                    <a:pt x="459164" y="226935"/>
                    <a:pt x="459419" y="227106"/>
                  </a:cubicBezTo>
                  <a:cubicBezTo>
                    <a:pt x="459419" y="227106"/>
                    <a:pt x="459419" y="227106"/>
                    <a:pt x="459419" y="227106"/>
                  </a:cubicBezTo>
                  <a:cubicBezTo>
                    <a:pt x="459419" y="227106"/>
                    <a:pt x="459419" y="227106"/>
                    <a:pt x="459419" y="227106"/>
                  </a:cubicBezTo>
                  <a:cubicBezTo>
                    <a:pt x="459419" y="227106"/>
                    <a:pt x="459419" y="227106"/>
                    <a:pt x="459419" y="227106"/>
                  </a:cubicBezTo>
                  <a:cubicBezTo>
                    <a:pt x="459419" y="227106"/>
                    <a:pt x="459419" y="227106"/>
                    <a:pt x="459419" y="227106"/>
                  </a:cubicBezTo>
                  <a:cubicBezTo>
                    <a:pt x="471961" y="231544"/>
                    <a:pt x="484588" y="235812"/>
                    <a:pt x="497215" y="239994"/>
                  </a:cubicBezTo>
                  <a:cubicBezTo>
                    <a:pt x="487148" y="239055"/>
                    <a:pt x="477080" y="238202"/>
                    <a:pt x="466927" y="237348"/>
                  </a:cubicBezTo>
                  <a:lnTo>
                    <a:pt x="450120" y="235983"/>
                  </a:lnTo>
                  <a:cubicBezTo>
                    <a:pt x="441930" y="233678"/>
                    <a:pt x="433824" y="231374"/>
                    <a:pt x="425634" y="229155"/>
                  </a:cubicBezTo>
                  <a:lnTo>
                    <a:pt x="425634" y="229155"/>
                  </a:lnTo>
                  <a:cubicBezTo>
                    <a:pt x="425634" y="229155"/>
                    <a:pt x="425463" y="229155"/>
                    <a:pt x="425463" y="229155"/>
                  </a:cubicBezTo>
                  <a:lnTo>
                    <a:pt x="425293" y="229155"/>
                  </a:lnTo>
                  <a:cubicBezTo>
                    <a:pt x="425293" y="229155"/>
                    <a:pt x="425293" y="229155"/>
                    <a:pt x="425293" y="229155"/>
                  </a:cubicBezTo>
                  <a:cubicBezTo>
                    <a:pt x="407120" y="225399"/>
                    <a:pt x="388862" y="221985"/>
                    <a:pt x="370690" y="218401"/>
                  </a:cubicBezTo>
                  <a:lnTo>
                    <a:pt x="351323" y="214389"/>
                  </a:lnTo>
                  <a:cubicBezTo>
                    <a:pt x="351323" y="214389"/>
                    <a:pt x="351152" y="214646"/>
                    <a:pt x="351323" y="214731"/>
                  </a:cubicBezTo>
                  <a:lnTo>
                    <a:pt x="370348" y="220534"/>
                  </a:lnTo>
                  <a:cubicBezTo>
                    <a:pt x="374273" y="221729"/>
                    <a:pt x="378112" y="222924"/>
                    <a:pt x="382037" y="224119"/>
                  </a:cubicBezTo>
                  <a:cubicBezTo>
                    <a:pt x="374529" y="223010"/>
                    <a:pt x="367106" y="221729"/>
                    <a:pt x="359684" y="220620"/>
                  </a:cubicBezTo>
                  <a:lnTo>
                    <a:pt x="359684" y="220620"/>
                  </a:lnTo>
                  <a:cubicBezTo>
                    <a:pt x="359684" y="220620"/>
                    <a:pt x="359684" y="220620"/>
                    <a:pt x="359684" y="220620"/>
                  </a:cubicBezTo>
                  <a:lnTo>
                    <a:pt x="359684" y="220620"/>
                  </a:lnTo>
                  <a:cubicBezTo>
                    <a:pt x="359684" y="220620"/>
                    <a:pt x="359684" y="220620"/>
                    <a:pt x="359684" y="220620"/>
                  </a:cubicBezTo>
                  <a:cubicBezTo>
                    <a:pt x="351067" y="220449"/>
                    <a:pt x="342279" y="220449"/>
                    <a:pt x="333577" y="220108"/>
                  </a:cubicBezTo>
                  <a:cubicBezTo>
                    <a:pt x="330505" y="219937"/>
                    <a:pt x="327349" y="219766"/>
                    <a:pt x="324277" y="219510"/>
                  </a:cubicBezTo>
                  <a:cubicBezTo>
                    <a:pt x="324277" y="219510"/>
                    <a:pt x="324192" y="219852"/>
                    <a:pt x="324277" y="219852"/>
                  </a:cubicBezTo>
                  <a:cubicBezTo>
                    <a:pt x="327263" y="220705"/>
                    <a:pt x="330334" y="221473"/>
                    <a:pt x="333321" y="222327"/>
                  </a:cubicBezTo>
                  <a:cubicBezTo>
                    <a:pt x="339549" y="223949"/>
                    <a:pt x="345777" y="225570"/>
                    <a:pt x="352091" y="226765"/>
                  </a:cubicBezTo>
                  <a:cubicBezTo>
                    <a:pt x="348934" y="226423"/>
                    <a:pt x="345777" y="226167"/>
                    <a:pt x="342535" y="225826"/>
                  </a:cubicBezTo>
                  <a:lnTo>
                    <a:pt x="320609" y="223607"/>
                  </a:lnTo>
                  <a:cubicBezTo>
                    <a:pt x="320609" y="223607"/>
                    <a:pt x="320438" y="223863"/>
                    <a:pt x="320609" y="223949"/>
                  </a:cubicBezTo>
                  <a:lnTo>
                    <a:pt x="342364" y="227960"/>
                  </a:lnTo>
                  <a:cubicBezTo>
                    <a:pt x="362670" y="231800"/>
                    <a:pt x="382976" y="235812"/>
                    <a:pt x="403366" y="239311"/>
                  </a:cubicBezTo>
                  <a:cubicBezTo>
                    <a:pt x="403366" y="239311"/>
                    <a:pt x="403366" y="239311"/>
                    <a:pt x="403366" y="239311"/>
                  </a:cubicBezTo>
                  <a:cubicBezTo>
                    <a:pt x="403366" y="239311"/>
                    <a:pt x="403366" y="239311"/>
                    <a:pt x="403366" y="239311"/>
                  </a:cubicBezTo>
                  <a:cubicBezTo>
                    <a:pt x="403366" y="239311"/>
                    <a:pt x="403366" y="239311"/>
                    <a:pt x="403366" y="239311"/>
                  </a:cubicBezTo>
                  <a:cubicBezTo>
                    <a:pt x="403366" y="239311"/>
                    <a:pt x="403366" y="239311"/>
                    <a:pt x="403366" y="239311"/>
                  </a:cubicBezTo>
                  <a:cubicBezTo>
                    <a:pt x="423928" y="241701"/>
                    <a:pt x="444489" y="243579"/>
                    <a:pt x="465136" y="245542"/>
                  </a:cubicBezTo>
                  <a:lnTo>
                    <a:pt x="485356" y="247590"/>
                  </a:lnTo>
                  <a:lnTo>
                    <a:pt x="498324" y="249894"/>
                  </a:lnTo>
                  <a:cubicBezTo>
                    <a:pt x="498324" y="249894"/>
                    <a:pt x="498495" y="249638"/>
                    <a:pt x="498324" y="249553"/>
                  </a:cubicBezTo>
                  <a:lnTo>
                    <a:pt x="479213" y="244347"/>
                  </a:lnTo>
                  <a:cubicBezTo>
                    <a:pt x="472473" y="242469"/>
                    <a:pt x="465818" y="240591"/>
                    <a:pt x="459164" y="238628"/>
                  </a:cubicBezTo>
                  <a:lnTo>
                    <a:pt x="466927" y="239653"/>
                  </a:lnTo>
                  <a:cubicBezTo>
                    <a:pt x="483650" y="241957"/>
                    <a:pt x="500372" y="244347"/>
                    <a:pt x="517094" y="246736"/>
                  </a:cubicBezTo>
                  <a:cubicBezTo>
                    <a:pt x="517606" y="246907"/>
                    <a:pt x="518032" y="247078"/>
                    <a:pt x="518544" y="247248"/>
                  </a:cubicBezTo>
                  <a:lnTo>
                    <a:pt x="539703" y="254418"/>
                  </a:lnTo>
                  <a:cubicBezTo>
                    <a:pt x="539703" y="254418"/>
                    <a:pt x="539874" y="254162"/>
                    <a:pt x="539789" y="254162"/>
                  </a:cubicBezTo>
                  <a:lnTo>
                    <a:pt x="525711" y="248102"/>
                  </a:lnTo>
                  <a:cubicBezTo>
                    <a:pt x="531001" y="248870"/>
                    <a:pt x="536376" y="249638"/>
                    <a:pt x="541665" y="250406"/>
                  </a:cubicBezTo>
                  <a:cubicBezTo>
                    <a:pt x="545590" y="252284"/>
                    <a:pt x="549514" y="254162"/>
                    <a:pt x="553439" y="255954"/>
                  </a:cubicBezTo>
                  <a:lnTo>
                    <a:pt x="553439" y="255954"/>
                  </a:lnTo>
                  <a:cubicBezTo>
                    <a:pt x="553439" y="255954"/>
                    <a:pt x="553439" y="255954"/>
                    <a:pt x="553439" y="255954"/>
                  </a:cubicBezTo>
                  <a:lnTo>
                    <a:pt x="553439" y="255954"/>
                  </a:lnTo>
                  <a:cubicBezTo>
                    <a:pt x="553439" y="255954"/>
                    <a:pt x="553439" y="255954"/>
                    <a:pt x="553439" y="255954"/>
                  </a:cubicBezTo>
                  <a:cubicBezTo>
                    <a:pt x="562654" y="259624"/>
                    <a:pt x="571953" y="263209"/>
                    <a:pt x="581253" y="266623"/>
                  </a:cubicBezTo>
                  <a:cubicBezTo>
                    <a:pt x="544396" y="262526"/>
                    <a:pt x="507453" y="259453"/>
                    <a:pt x="470596" y="256893"/>
                  </a:cubicBezTo>
                  <a:cubicBezTo>
                    <a:pt x="456177" y="255869"/>
                    <a:pt x="441759" y="254930"/>
                    <a:pt x="427341" y="254162"/>
                  </a:cubicBezTo>
                  <a:cubicBezTo>
                    <a:pt x="427170" y="254162"/>
                    <a:pt x="427170" y="254418"/>
                    <a:pt x="427341" y="254503"/>
                  </a:cubicBezTo>
                  <a:cubicBezTo>
                    <a:pt x="441759" y="255954"/>
                    <a:pt x="456263" y="257490"/>
                    <a:pt x="470681" y="259112"/>
                  </a:cubicBezTo>
                  <a:cubicBezTo>
                    <a:pt x="511037" y="263806"/>
                    <a:pt x="551306" y="269354"/>
                    <a:pt x="591491" y="275072"/>
                  </a:cubicBezTo>
                  <a:lnTo>
                    <a:pt x="591491" y="275072"/>
                  </a:lnTo>
                  <a:cubicBezTo>
                    <a:pt x="591491" y="275072"/>
                    <a:pt x="591576" y="275072"/>
                    <a:pt x="591576" y="275072"/>
                  </a:cubicBezTo>
                  <a:lnTo>
                    <a:pt x="591661" y="275072"/>
                  </a:lnTo>
                  <a:cubicBezTo>
                    <a:pt x="591661" y="275072"/>
                    <a:pt x="591661" y="275072"/>
                    <a:pt x="591661" y="275072"/>
                  </a:cubicBezTo>
                  <a:cubicBezTo>
                    <a:pt x="598060" y="275840"/>
                    <a:pt x="604459" y="276608"/>
                    <a:pt x="610858" y="277376"/>
                  </a:cubicBezTo>
                  <a:cubicBezTo>
                    <a:pt x="611028" y="277376"/>
                    <a:pt x="611199" y="277462"/>
                    <a:pt x="611369" y="277547"/>
                  </a:cubicBezTo>
                  <a:lnTo>
                    <a:pt x="632102" y="285058"/>
                  </a:lnTo>
                  <a:cubicBezTo>
                    <a:pt x="632102" y="285058"/>
                    <a:pt x="632272" y="284802"/>
                    <a:pt x="632187" y="284802"/>
                  </a:cubicBezTo>
                  <a:lnTo>
                    <a:pt x="617939" y="278230"/>
                  </a:lnTo>
                  <a:cubicBezTo>
                    <a:pt x="630310" y="279681"/>
                    <a:pt x="642681" y="281217"/>
                    <a:pt x="655052" y="282839"/>
                  </a:cubicBezTo>
                  <a:cubicBezTo>
                    <a:pt x="656929" y="283607"/>
                    <a:pt x="658891" y="284375"/>
                    <a:pt x="660768" y="285143"/>
                  </a:cubicBezTo>
                  <a:lnTo>
                    <a:pt x="687387" y="295812"/>
                  </a:lnTo>
                  <a:cubicBezTo>
                    <a:pt x="687387" y="295812"/>
                    <a:pt x="687643" y="295556"/>
                    <a:pt x="687473" y="295556"/>
                  </a:cubicBezTo>
                  <a:lnTo>
                    <a:pt x="663157" y="283863"/>
                  </a:lnTo>
                  <a:cubicBezTo>
                    <a:pt x="679623" y="285997"/>
                    <a:pt x="696005" y="288216"/>
                    <a:pt x="712471" y="290606"/>
                  </a:cubicBezTo>
                  <a:cubicBezTo>
                    <a:pt x="726804" y="292739"/>
                    <a:pt x="741137" y="294958"/>
                    <a:pt x="755470" y="297263"/>
                  </a:cubicBezTo>
                  <a:cubicBezTo>
                    <a:pt x="755641" y="297263"/>
                    <a:pt x="755727" y="297007"/>
                    <a:pt x="755470" y="296921"/>
                  </a:cubicBezTo>
                  <a:cubicBezTo>
                    <a:pt x="741308" y="294020"/>
                    <a:pt x="727145" y="291203"/>
                    <a:pt x="712983" y="288557"/>
                  </a:cubicBezTo>
                  <a:cubicBezTo>
                    <a:pt x="691568" y="284461"/>
                    <a:pt x="670153" y="280534"/>
                    <a:pt x="648653" y="276864"/>
                  </a:cubicBezTo>
                  <a:cubicBezTo>
                    <a:pt x="637221" y="271231"/>
                    <a:pt x="625874" y="265598"/>
                    <a:pt x="614441" y="259966"/>
                  </a:cubicBezTo>
                  <a:cubicBezTo>
                    <a:pt x="625959" y="261331"/>
                    <a:pt x="637392" y="262611"/>
                    <a:pt x="648909" y="263977"/>
                  </a:cubicBezTo>
                  <a:cubicBezTo>
                    <a:pt x="659745" y="268074"/>
                    <a:pt x="670665" y="271999"/>
                    <a:pt x="681671" y="275755"/>
                  </a:cubicBezTo>
                  <a:lnTo>
                    <a:pt x="680477" y="276267"/>
                  </a:lnTo>
                  <a:lnTo>
                    <a:pt x="679453" y="276694"/>
                  </a:lnTo>
                  <a:lnTo>
                    <a:pt x="680562" y="276950"/>
                  </a:lnTo>
                  <a:lnTo>
                    <a:pt x="690459" y="278828"/>
                  </a:lnTo>
                  <a:cubicBezTo>
                    <a:pt x="696772" y="281047"/>
                    <a:pt x="703171" y="283180"/>
                    <a:pt x="709484" y="285314"/>
                  </a:cubicBezTo>
                  <a:cubicBezTo>
                    <a:pt x="709570" y="285314"/>
                    <a:pt x="709655" y="285058"/>
                    <a:pt x="709570" y="285058"/>
                  </a:cubicBezTo>
                  <a:cubicBezTo>
                    <a:pt x="705987" y="283607"/>
                    <a:pt x="702489" y="282071"/>
                    <a:pt x="698990" y="280534"/>
                  </a:cubicBezTo>
                  <a:lnTo>
                    <a:pt x="707351" y="282156"/>
                  </a:lnTo>
                  <a:cubicBezTo>
                    <a:pt x="734397" y="287362"/>
                    <a:pt x="761443" y="292654"/>
                    <a:pt x="788574" y="297689"/>
                  </a:cubicBezTo>
                  <a:lnTo>
                    <a:pt x="790024" y="298287"/>
                  </a:lnTo>
                  <a:cubicBezTo>
                    <a:pt x="790024" y="298287"/>
                    <a:pt x="790195" y="298116"/>
                    <a:pt x="790109" y="298031"/>
                  </a:cubicBezTo>
                  <a:cubicBezTo>
                    <a:pt x="791986" y="298372"/>
                    <a:pt x="793949" y="298714"/>
                    <a:pt x="795825" y="299055"/>
                  </a:cubicBezTo>
                  <a:cubicBezTo>
                    <a:pt x="805893" y="302896"/>
                    <a:pt x="815875" y="306736"/>
                    <a:pt x="825943" y="310406"/>
                  </a:cubicBezTo>
                  <a:cubicBezTo>
                    <a:pt x="830379" y="312028"/>
                    <a:pt x="834730" y="313650"/>
                    <a:pt x="839167" y="315271"/>
                  </a:cubicBezTo>
                  <a:cubicBezTo>
                    <a:pt x="812633" y="310321"/>
                    <a:pt x="786014" y="306054"/>
                    <a:pt x="759310" y="302042"/>
                  </a:cubicBezTo>
                  <a:cubicBezTo>
                    <a:pt x="747707" y="300335"/>
                    <a:pt x="736103" y="298628"/>
                    <a:pt x="724500" y="297007"/>
                  </a:cubicBezTo>
                  <a:cubicBezTo>
                    <a:pt x="724330" y="297007"/>
                    <a:pt x="724330" y="297263"/>
                    <a:pt x="724500" y="297348"/>
                  </a:cubicBezTo>
                  <a:cubicBezTo>
                    <a:pt x="736103" y="299567"/>
                    <a:pt x="747621" y="301871"/>
                    <a:pt x="759139" y="304261"/>
                  </a:cubicBezTo>
                  <a:cubicBezTo>
                    <a:pt x="765964" y="305712"/>
                    <a:pt x="772790" y="307163"/>
                    <a:pt x="779615" y="308614"/>
                  </a:cubicBezTo>
                  <a:cubicBezTo>
                    <a:pt x="762296" y="306480"/>
                    <a:pt x="745062" y="304432"/>
                    <a:pt x="727742" y="302554"/>
                  </a:cubicBezTo>
                  <a:lnTo>
                    <a:pt x="693018" y="298884"/>
                  </a:lnTo>
                  <a:cubicBezTo>
                    <a:pt x="693018" y="298884"/>
                    <a:pt x="692848" y="299140"/>
                    <a:pt x="693018" y="299226"/>
                  </a:cubicBezTo>
                  <a:lnTo>
                    <a:pt x="727742" y="304774"/>
                  </a:lnTo>
                  <a:cubicBezTo>
                    <a:pt x="760078" y="310236"/>
                    <a:pt x="792242" y="316210"/>
                    <a:pt x="824492" y="322184"/>
                  </a:cubicBezTo>
                  <a:lnTo>
                    <a:pt x="824492" y="322184"/>
                  </a:lnTo>
                  <a:cubicBezTo>
                    <a:pt x="824492" y="322184"/>
                    <a:pt x="824492" y="322184"/>
                    <a:pt x="824492" y="322184"/>
                  </a:cubicBezTo>
                  <a:lnTo>
                    <a:pt x="824492" y="322184"/>
                  </a:lnTo>
                  <a:cubicBezTo>
                    <a:pt x="824492" y="322184"/>
                    <a:pt x="824492" y="322184"/>
                    <a:pt x="824492" y="322184"/>
                  </a:cubicBezTo>
                  <a:cubicBezTo>
                    <a:pt x="841300" y="324745"/>
                    <a:pt x="858107" y="327220"/>
                    <a:pt x="874915" y="329781"/>
                  </a:cubicBezTo>
                  <a:cubicBezTo>
                    <a:pt x="900851" y="334987"/>
                    <a:pt x="926702" y="340278"/>
                    <a:pt x="952554" y="345997"/>
                  </a:cubicBezTo>
                  <a:cubicBezTo>
                    <a:pt x="955881" y="346765"/>
                    <a:pt x="959123" y="347533"/>
                    <a:pt x="962450" y="348301"/>
                  </a:cubicBezTo>
                  <a:lnTo>
                    <a:pt x="966033" y="349923"/>
                  </a:lnTo>
                  <a:cubicBezTo>
                    <a:pt x="966033" y="349923"/>
                    <a:pt x="966289" y="349667"/>
                    <a:pt x="966204" y="349667"/>
                  </a:cubicBezTo>
                  <a:lnTo>
                    <a:pt x="964498" y="348728"/>
                  </a:lnTo>
                  <a:cubicBezTo>
                    <a:pt x="972006" y="350435"/>
                    <a:pt x="979514" y="352227"/>
                    <a:pt x="987107" y="354019"/>
                  </a:cubicBezTo>
                  <a:cubicBezTo>
                    <a:pt x="987277" y="354019"/>
                    <a:pt x="987363" y="353763"/>
                    <a:pt x="987107" y="353678"/>
                  </a:cubicBezTo>
                  <a:cubicBezTo>
                    <a:pt x="977466" y="350862"/>
                    <a:pt x="967740" y="348045"/>
                    <a:pt x="958013" y="345314"/>
                  </a:cubicBezTo>
                  <a:lnTo>
                    <a:pt x="952895" y="342583"/>
                  </a:lnTo>
                  <a:lnTo>
                    <a:pt x="956308" y="343180"/>
                  </a:lnTo>
                  <a:cubicBezTo>
                    <a:pt x="956308" y="343180"/>
                    <a:pt x="956478" y="342924"/>
                    <a:pt x="956308" y="342839"/>
                  </a:cubicBezTo>
                  <a:lnTo>
                    <a:pt x="951188" y="341644"/>
                  </a:lnTo>
                  <a:lnTo>
                    <a:pt x="947520" y="339681"/>
                  </a:lnTo>
                  <a:lnTo>
                    <a:pt x="955454" y="340705"/>
                  </a:lnTo>
                  <a:cubicBezTo>
                    <a:pt x="972006" y="343009"/>
                    <a:pt x="988557" y="345229"/>
                    <a:pt x="1005109" y="347448"/>
                  </a:cubicBezTo>
                  <a:lnTo>
                    <a:pt x="1031301" y="357945"/>
                  </a:lnTo>
                  <a:cubicBezTo>
                    <a:pt x="1031301" y="357945"/>
                    <a:pt x="1031557" y="357689"/>
                    <a:pt x="1031387" y="357689"/>
                  </a:cubicBezTo>
                  <a:lnTo>
                    <a:pt x="1011422" y="348301"/>
                  </a:lnTo>
                  <a:cubicBezTo>
                    <a:pt x="1015432" y="348813"/>
                    <a:pt x="1019357" y="349325"/>
                    <a:pt x="1023367" y="349837"/>
                  </a:cubicBezTo>
                  <a:lnTo>
                    <a:pt x="1023367" y="349837"/>
                  </a:lnTo>
                  <a:cubicBezTo>
                    <a:pt x="1023367" y="349837"/>
                    <a:pt x="1023367" y="349837"/>
                    <a:pt x="1023367" y="349837"/>
                  </a:cubicBezTo>
                  <a:lnTo>
                    <a:pt x="1023367" y="349837"/>
                  </a:lnTo>
                  <a:cubicBezTo>
                    <a:pt x="1023367" y="349837"/>
                    <a:pt x="1023367" y="349837"/>
                    <a:pt x="1023367" y="349837"/>
                  </a:cubicBezTo>
                  <a:cubicBezTo>
                    <a:pt x="1028486" y="350264"/>
                    <a:pt x="1033605" y="350691"/>
                    <a:pt x="1038724" y="351118"/>
                  </a:cubicBezTo>
                  <a:cubicBezTo>
                    <a:pt x="1045634" y="353849"/>
                    <a:pt x="1052545" y="356580"/>
                    <a:pt x="1059456" y="359311"/>
                  </a:cubicBezTo>
                  <a:lnTo>
                    <a:pt x="1085989" y="369894"/>
                  </a:lnTo>
                  <a:cubicBezTo>
                    <a:pt x="1085989" y="369894"/>
                    <a:pt x="1086246" y="369638"/>
                    <a:pt x="1086075" y="369638"/>
                  </a:cubicBezTo>
                  <a:lnTo>
                    <a:pt x="1060480" y="357433"/>
                  </a:lnTo>
                  <a:cubicBezTo>
                    <a:pt x="1056811" y="355641"/>
                    <a:pt x="1053057" y="353849"/>
                    <a:pt x="1049388" y="352056"/>
                  </a:cubicBezTo>
                  <a:cubicBezTo>
                    <a:pt x="1058091" y="352824"/>
                    <a:pt x="1066878" y="353678"/>
                    <a:pt x="1075581" y="354788"/>
                  </a:cubicBezTo>
                  <a:cubicBezTo>
                    <a:pt x="1079761" y="356665"/>
                    <a:pt x="1084027" y="358458"/>
                    <a:pt x="1088208" y="360335"/>
                  </a:cubicBezTo>
                  <a:lnTo>
                    <a:pt x="1110390" y="370321"/>
                  </a:lnTo>
                  <a:cubicBezTo>
                    <a:pt x="1110390" y="370321"/>
                    <a:pt x="1110646" y="370065"/>
                    <a:pt x="1110561" y="370065"/>
                  </a:cubicBezTo>
                  <a:lnTo>
                    <a:pt x="1089317" y="358458"/>
                  </a:lnTo>
                  <a:cubicBezTo>
                    <a:pt x="1087867" y="357689"/>
                    <a:pt x="1086416" y="356921"/>
                    <a:pt x="1085051" y="356153"/>
                  </a:cubicBezTo>
                  <a:cubicBezTo>
                    <a:pt x="1087184" y="356495"/>
                    <a:pt x="1089317" y="356665"/>
                    <a:pt x="1091450" y="357007"/>
                  </a:cubicBezTo>
                  <a:cubicBezTo>
                    <a:pt x="1096739" y="357860"/>
                    <a:pt x="1101944" y="358799"/>
                    <a:pt x="1107148" y="359823"/>
                  </a:cubicBezTo>
                  <a:cubicBezTo>
                    <a:pt x="1115595" y="363664"/>
                    <a:pt x="1123956" y="367504"/>
                    <a:pt x="1132317" y="371345"/>
                  </a:cubicBezTo>
                  <a:cubicBezTo>
                    <a:pt x="1131378" y="373052"/>
                    <a:pt x="1130354" y="374759"/>
                    <a:pt x="1129331" y="376466"/>
                  </a:cubicBezTo>
                  <a:lnTo>
                    <a:pt x="1115424" y="374588"/>
                  </a:lnTo>
                  <a:cubicBezTo>
                    <a:pt x="1088378" y="370833"/>
                    <a:pt x="1061333" y="366992"/>
                    <a:pt x="1034202" y="363664"/>
                  </a:cubicBezTo>
                  <a:cubicBezTo>
                    <a:pt x="1034202" y="363664"/>
                    <a:pt x="1034202" y="363664"/>
                    <a:pt x="1034202" y="363664"/>
                  </a:cubicBezTo>
                  <a:cubicBezTo>
                    <a:pt x="1034202" y="363664"/>
                    <a:pt x="1034031" y="363664"/>
                    <a:pt x="1034031" y="363664"/>
                  </a:cubicBezTo>
                  <a:cubicBezTo>
                    <a:pt x="1034031" y="363664"/>
                    <a:pt x="1033861" y="363664"/>
                    <a:pt x="1033861" y="363664"/>
                  </a:cubicBezTo>
                  <a:cubicBezTo>
                    <a:pt x="1033861" y="363664"/>
                    <a:pt x="1033861" y="363664"/>
                    <a:pt x="1033861" y="363664"/>
                  </a:cubicBezTo>
                  <a:cubicBezTo>
                    <a:pt x="1006644" y="361445"/>
                    <a:pt x="979343" y="359738"/>
                    <a:pt x="952127" y="357860"/>
                  </a:cubicBezTo>
                  <a:lnTo>
                    <a:pt x="934125" y="356580"/>
                  </a:lnTo>
                  <a:cubicBezTo>
                    <a:pt x="931651" y="356068"/>
                    <a:pt x="929176" y="355556"/>
                    <a:pt x="926617" y="354958"/>
                  </a:cubicBezTo>
                  <a:cubicBezTo>
                    <a:pt x="817667" y="331658"/>
                    <a:pt x="707863" y="313052"/>
                    <a:pt x="598145" y="294361"/>
                  </a:cubicBezTo>
                  <a:close/>
                  <a:moveTo>
                    <a:pt x="918682" y="277120"/>
                  </a:moveTo>
                  <a:lnTo>
                    <a:pt x="909298" y="275499"/>
                  </a:lnTo>
                  <a:cubicBezTo>
                    <a:pt x="886518" y="271402"/>
                    <a:pt x="863738" y="267220"/>
                    <a:pt x="840873" y="263465"/>
                  </a:cubicBezTo>
                  <a:cubicBezTo>
                    <a:pt x="850599" y="263892"/>
                    <a:pt x="860326" y="264318"/>
                    <a:pt x="869966" y="264745"/>
                  </a:cubicBezTo>
                  <a:cubicBezTo>
                    <a:pt x="883191" y="267220"/>
                    <a:pt x="896415" y="269695"/>
                    <a:pt x="909639" y="272170"/>
                  </a:cubicBezTo>
                  <a:cubicBezTo>
                    <a:pt x="916464" y="273451"/>
                    <a:pt x="923204" y="274731"/>
                    <a:pt x="930030" y="275926"/>
                  </a:cubicBezTo>
                  <a:cubicBezTo>
                    <a:pt x="927299" y="276182"/>
                    <a:pt x="924655" y="276438"/>
                    <a:pt x="921924" y="276694"/>
                  </a:cubicBezTo>
                  <a:cubicBezTo>
                    <a:pt x="920815" y="276779"/>
                    <a:pt x="919791" y="276950"/>
                    <a:pt x="918682" y="277035"/>
                  </a:cubicBezTo>
                  <a:close/>
                  <a:moveTo>
                    <a:pt x="1058603" y="314674"/>
                  </a:moveTo>
                  <a:cubicBezTo>
                    <a:pt x="1066025" y="319539"/>
                    <a:pt x="1073448" y="324404"/>
                    <a:pt x="1080956" y="329183"/>
                  </a:cubicBezTo>
                  <a:cubicBezTo>
                    <a:pt x="1068840" y="327305"/>
                    <a:pt x="1056726" y="325428"/>
                    <a:pt x="1044611" y="323550"/>
                  </a:cubicBezTo>
                  <a:cubicBezTo>
                    <a:pt x="1035055" y="319453"/>
                    <a:pt x="1025500" y="315357"/>
                    <a:pt x="1015859" y="311345"/>
                  </a:cubicBezTo>
                  <a:cubicBezTo>
                    <a:pt x="1030107" y="312540"/>
                    <a:pt x="1044354" y="313650"/>
                    <a:pt x="1058603" y="314674"/>
                  </a:cubicBezTo>
                  <a:close/>
                  <a:moveTo>
                    <a:pt x="1239560" y="255869"/>
                  </a:moveTo>
                  <a:cubicBezTo>
                    <a:pt x="1244509" y="256893"/>
                    <a:pt x="1249457" y="257661"/>
                    <a:pt x="1254491" y="258258"/>
                  </a:cubicBezTo>
                  <a:cubicBezTo>
                    <a:pt x="1253894" y="262184"/>
                    <a:pt x="1253297" y="266111"/>
                    <a:pt x="1252443" y="270037"/>
                  </a:cubicBezTo>
                  <a:cubicBezTo>
                    <a:pt x="1252273" y="270890"/>
                    <a:pt x="1252102" y="271743"/>
                    <a:pt x="1251931" y="272597"/>
                  </a:cubicBezTo>
                  <a:cubicBezTo>
                    <a:pt x="1241864" y="270805"/>
                    <a:pt x="1231882" y="268927"/>
                    <a:pt x="1221815" y="266623"/>
                  </a:cubicBezTo>
                  <a:cubicBezTo>
                    <a:pt x="1222497" y="260904"/>
                    <a:pt x="1223094" y="255186"/>
                    <a:pt x="1223777" y="249468"/>
                  </a:cubicBezTo>
                  <a:cubicBezTo>
                    <a:pt x="1228896" y="251772"/>
                    <a:pt x="1234185" y="253906"/>
                    <a:pt x="1239475" y="255783"/>
                  </a:cubicBezTo>
                  <a:lnTo>
                    <a:pt x="1239475" y="255783"/>
                  </a:lnTo>
                  <a:cubicBezTo>
                    <a:pt x="1239475" y="255783"/>
                    <a:pt x="1239475" y="255783"/>
                    <a:pt x="1239475" y="255783"/>
                  </a:cubicBezTo>
                  <a:lnTo>
                    <a:pt x="1239475" y="255783"/>
                  </a:lnTo>
                  <a:cubicBezTo>
                    <a:pt x="1239475" y="255783"/>
                    <a:pt x="1239475" y="255783"/>
                    <a:pt x="1239475" y="255783"/>
                  </a:cubicBezTo>
                  <a:close/>
                  <a:moveTo>
                    <a:pt x="1250737" y="279169"/>
                  </a:moveTo>
                  <a:cubicBezTo>
                    <a:pt x="1249799" y="284290"/>
                    <a:pt x="1248946" y="289411"/>
                    <a:pt x="1248092" y="294617"/>
                  </a:cubicBezTo>
                  <a:cubicBezTo>
                    <a:pt x="1248092" y="294617"/>
                    <a:pt x="1248007" y="294617"/>
                    <a:pt x="1247922" y="294617"/>
                  </a:cubicBezTo>
                  <a:lnTo>
                    <a:pt x="1247922" y="294617"/>
                  </a:lnTo>
                  <a:cubicBezTo>
                    <a:pt x="1247922" y="294617"/>
                    <a:pt x="1247836" y="294617"/>
                    <a:pt x="1247836" y="294617"/>
                  </a:cubicBezTo>
                  <a:lnTo>
                    <a:pt x="1247751" y="294617"/>
                  </a:lnTo>
                  <a:cubicBezTo>
                    <a:pt x="1247751" y="294617"/>
                    <a:pt x="1247751" y="294617"/>
                    <a:pt x="1247751" y="294617"/>
                  </a:cubicBezTo>
                  <a:cubicBezTo>
                    <a:pt x="1238195" y="293166"/>
                    <a:pt x="1228469" y="292056"/>
                    <a:pt x="1218828" y="290862"/>
                  </a:cubicBezTo>
                  <a:cubicBezTo>
                    <a:pt x="1219085" y="289069"/>
                    <a:pt x="1219340" y="287277"/>
                    <a:pt x="1219596" y="285485"/>
                  </a:cubicBezTo>
                  <a:cubicBezTo>
                    <a:pt x="1220279" y="280022"/>
                    <a:pt x="1220961" y="274646"/>
                    <a:pt x="1221559" y="269183"/>
                  </a:cubicBezTo>
                  <a:cubicBezTo>
                    <a:pt x="1231114" y="272853"/>
                    <a:pt x="1240840" y="276352"/>
                    <a:pt x="1250652" y="279254"/>
                  </a:cubicBezTo>
                  <a:close/>
                  <a:moveTo>
                    <a:pt x="1339467" y="327988"/>
                  </a:moveTo>
                  <a:lnTo>
                    <a:pt x="1339467" y="327988"/>
                  </a:lnTo>
                  <a:cubicBezTo>
                    <a:pt x="1339467" y="327988"/>
                    <a:pt x="1339467" y="327988"/>
                    <a:pt x="1339467" y="327988"/>
                  </a:cubicBezTo>
                  <a:lnTo>
                    <a:pt x="1339467" y="327988"/>
                  </a:lnTo>
                  <a:cubicBezTo>
                    <a:pt x="1339467" y="327988"/>
                    <a:pt x="1339467" y="327988"/>
                    <a:pt x="1339467" y="327988"/>
                  </a:cubicBezTo>
                  <a:cubicBezTo>
                    <a:pt x="1341600" y="329866"/>
                    <a:pt x="1343818" y="331743"/>
                    <a:pt x="1346037" y="333621"/>
                  </a:cubicBezTo>
                  <a:cubicBezTo>
                    <a:pt x="1340491" y="333621"/>
                    <a:pt x="1334945" y="333621"/>
                    <a:pt x="1329314" y="333450"/>
                  </a:cubicBezTo>
                  <a:cubicBezTo>
                    <a:pt x="1324536" y="329354"/>
                    <a:pt x="1319759" y="325342"/>
                    <a:pt x="1314981" y="321246"/>
                  </a:cubicBezTo>
                  <a:cubicBezTo>
                    <a:pt x="1315152" y="320478"/>
                    <a:pt x="1315322" y="319709"/>
                    <a:pt x="1315407" y="318856"/>
                  </a:cubicBezTo>
                  <a:cubicBezTo>
                    <a:pt x="1316346" y="313820"/>
                    <a:pt x="1317114" y="308785"/>
                    <a:pt x="1317797" y="303749"/>
                  </a:cubicBezTo>
                  <a:cubicBezTo>
                    <a:pt x="1324792" y="311943"/>
                    <a:pt x="1331874" y="320051"/>
                    <a:pt x="1339296" y="327903"/>
                  </a:cubicBezTo>
                  <a:close/>
                  <a:moveTo>
                    <a:pt x="1367878" y="340535"/>
                  </a:moveTo>
                  <a:lnTo>
                    <a:pt x="1376495" y="346850"/>
                  </a:lnTo>
                  <a:cubicBezTo>
                    <a:pt x="1378798" y="348557"/>
                    <a:pt x="1381102" y="350264"/>
                    <a:pt x="1383406" y="351971"/>
                  </a:cubicBezTo>
                  <a:cubicBezTo>
                    <a:pt x="1379140" y="351715"/>
                    <a:pt x="1374874" y="351544"/>
                    <a:pt x="1370608" y="351288"/>
                  </a:cubicBezTo>
                  <a:lnTo>
                    <a:pt x="1369157" y="349752"/>
                  </a:lnTo>
                  <a:cubicBezTo>
                    <a:pt x="1366427" y="346765"/>
                    <a:pt x="1363782" y="343863"/>
                    <a:pt x="1361137" y="340876"/>
                  </a:cubicBezTo>
                  <a:cubicBezTo>
                    <a:pt x="1363356" y="340876"/>
                    <a:pt x="1365659" y="340705"/>
                    <a:pt x="1367878" y="340535"/>
                  </a:cubicBezTo>
                  <a:close/>
                  <a:moveTo>
                    <a:pt x="1446796" y="383209"/>
                  </a:moveTo>
                  <a:cubicBezTo>
                    <a:pt x="1453195" y="386879"/>
                    <a:pt x="1459764" y="390463"/>
                    <a:pt x="1466248" y="393962"/>
                  </a:cubicBezTo>
                  <a:cubicBezTo>
                    <a:pt x="1462153" y="394048"/>
                    <a:pt x="1458143" y="394219"/>
                    <a:pt x="1454048" y="394219"/>
                  </a:cubicBezTo>
                  <a:cubicBezTo>
                    <a:pt x="1453877" y="394133"/>
                    <a:pt x="1453792" y="394048"/>
                    <a:pt x="1453622" y="393962"/>
                  </a:cubicBezTo>
                  <a:cubicBezTo>
                    <a:pt x="1454560" y="393962"/>
                    <a:pt x="1455498" y="393962"/>
                    <a:pt x="1456437" y="393877"/>
                  </a:cubicBezTo>
                  <a:cubicBezTo>
                    <a:pt x="1456522" y="393877"/>
                    <a:pt x="1456522" y="393536"/>
                    <a:pt x="1456437" y="393536"/>
                  </a:cubicBezTo>
                  <a:cubicBezTo>
                    <a:pt x="1455243" y="393536"/>
                    <a:pt x="1454133" y="393536"/>
                    <a:pt x="1452939" y="393450"/>
                  </a:cubicBezTo>
                  <a:cubicBezTo>
                    <a:pt x="1444663" y="387391"/>
                    <a:pt x="1436387" y="381246"/>
                    <a:pt x="1428112" y="375357"/>
                  </a:cubicBezTo>
                  <a:cubicBezTo>
                    <a:pt x="1430500" y="375357"/>
                    <a:pt x="1432889" y="375357"/>
                    <a:pt x="1435278" y="375271"/>
                  </a:cubicBezTo>
                  <a:cubicBezTo>
                    <a:pt x="1439032" y="377917"/>
                    <a:pt x="1442786" y="380648"/>
                    <a:pt x="1446625" y="383209"/>
                  </a:cubicBezTo>
                  <a:cubicBezTo>
                    <a:pt x="1446625" y="383209"/>
                    <a:pt x="1446625" y="383209"/>
                    <a:pt x="1446625" y="383209"/>
                  </a:cubicBezTo>
                  <a:cubicBezTo>
                    <a:pt x="1446625" y="383209"/>
                    <a:pt x="1446625" y="383209"/>
                    <a:pt x="1446711" y="383209"/>
                  </a:cubicBezTo>
                  <a:cubicBezTo>
                    <a:pt x="1446711" y="383209"/>
                    <a:pt x="1446711" y="383209"/>
                    <a:pt x="1446711" y="383209"/>
                  </a:cubicBezTo>
                  <a:cubicBezTo>
                    <a:pt x="1446711" y="383209"/>
                    <a:pt x="1446711" y="383209"/>
                    <a:pt x="1446711" y="383209"/>
                  </a:cubicBezTo>
                  <a:close/>
                  <a:moveTo>
                    <a:pt x="1213198" y="398486"/>
                  </a:moveTo>
                  <a:cubicBezTo>
                    <a:pt x="1203301" y="398145"/>
                    <a:pt x="1193489" y="397888"/>
                    <a:pt x="1183592" y="397718"/>
                  </a:cubicBezTo>
                  <a:cubicBezTo>
                    <a:pt x="1183934" y="396950"/>
                    <a:pt x="1184190" y="396267"/>
                    <a:pt x="1184531" y="395499"/>
                  </a:cubicBezTo>
                  <a:cubicBezTo>
                    <a:pt x="1192124" y="396438"/>
                    <a:pt x="1199632" y="397291"/>
                    <a:pt x="1207225" y="397974"/>
                  </a:cubicBezTo>
                  <a:lnTo>
                    <a:pt x="1207225" y="397974"/>
                  </a:lnTo>
                  <a:cubicBezTo>
                    <a:pt x="1207225" y="397974"/>
                    <a:pt x="1207225" y="397974"/>
                    <a:pt x="1207225" y="397974"/>
                  </a:cubicBezTo>
                  <a:lnTo>
                    <a:pt x="1207225" y="397974"/>
                  </a:lnTo>
                  <a:cubicBezTo>
                    <a:pt x="1207225" y="397974"/>
                    <a:pt x="1207225" y="397974"/>
                    <a:pt x="1207225" y="397974"/>
                  </a:cubicBezTo>
                  <a:cubicBezTo>
                    <a:pt x="1210808" y="398059"/>
                    <a:pt x="1214392" y="398145"/>
                    <a:pt x="1218061" y="398145"/>
                  </a:cubicBezTo>
                  <a:cubicBezTo>
                    <a:pt x="1217890" y="398401"/>
                    <a:pt x="1217805" y="398657"/>
                    <a:pt x="1217634" y="398913"/>
                  </a:cubicBezTo>
                  <a:cubicBezTo>
                    <a:pt x="1216184" y="398742"/>
                    <a:pt x="1214819" y="398571"/>
                    <a:pt x="1213368" y="398486"/>
                  </a:cubicBezTo>
                  <a:cubicBezTo>
                    <a:pt x="1213368" y="398486"/>
                    <a:pt x="1213368" y="398486"/>
                    <a:pt x="1213368" y="398486"/>
                  </a:cubicBezTo>
                  <a:cubicBezTo>
                    <a:pt x="1213368" y="398486"/>
                    <a:pt x="1213368" y="398486"/>
                    <a:pt x="1213198" y="398486"/>
                  </a:cubicBezTo>
                  <a:cubicBezTo>
                    <a:pt x="1213198" y="398486"/>
                    <a:pt x="1213198" y="398486"/>
                    <a:pt x="1213112" y="398486"/>
                  </a:cubicBezTo>
                  <a:lnTo>
                    <a:pt x="1213112" y="398486"/>
                  </a:lnTo>
                  <a:close/>
                  <a:moveTo>
                    <a:pt x="1028912" y="375186"/>
                  </a:moveTo>
                  <a:lnTo>
                    <a:pt x="1028912" y="375186"/>
                  </a:lnTo>
                  <a:cubicBezTo>
                    <a:pt x="1028912" y="375186"/>
                    <a:pt x="1028742" y="375186"/>
                    <a:pt x="1028742" y="375186"/>
                  </a:cubicBezTo>
                  <a:lnTo>
                    <a:pt x="1028571" y="375186"/>
                  </a:lnTo>
                  <a:cubicBezTo>
                    <a:pt x="1028571" y="375186"/>
                    <a:pt x="1028571" y="375186"/>
                    <a:pt x="1028571" y="375186"/>
                  </a:cubicBezTo>
                  <a:cubicBezTo>
                    <a:pt x="1022855" y="374588"/>
                    <a:pt x="1017053" y="373906"/>
                    <a:pt x="1011337" y="373308"/>
                  </a:cubicBezTo>
                  <a:cubicBezTo>
                    <a:pt x="990264" y="368443"/>
                    <a:pt x="969105" y="364005"/>
                    <a:pt x="948031" y="359567"/>
                  </a:cubicBezTo>
                  <a:lnTo>
                    <a:pt x="952809" y="360165"/>
                  </a:lnTo>
                  <a:cubicBezTo>
                    <a:pt x="979855" y="363920"/>
                    <a:pt x="1006901" y="367760"/>
                    <a:pt x="1033946" y="371089"/>
                  </a:cubicBezTo>
                  <a:lnTo>
                    <a:pt x="1033946" y="371089"/>
                  </a:lnTo>
                  <a:cubicBezTo>
                    <a:pt x="1033946" y="371089"/>
                    <a:pt x="1033946" y="371089"/>
                    <a:pt x="1033946" y="371089"/>
                  </a:cubicBezTo>
                  <a:cubicBezTo>
                    <a:pt x="1033946" y="371089"/>
                    <a:pt x="1033946" y="371089"/>
                    <a:pt x="1033946" y="371089"/>
                  </a:cubicBezTo>
                  <a:lnTo>
                    <a:pt x="1033946" y="371089"/>
                  </a:lnTo>
                  <a:cubicBezTo>
                    <a:pt x="1061162" y="373308"/>
                    <a:pt x="1088378" y="375015"/>
                    <a:pt x="1115680" y="376893"/>
                  </a:cubicBezTo>
                  <a:lnTo>
                    <a:pt x="1129245" y="377832"/>
                  </a:lnTo>
                  <a:cubicBezTo>
                    <a:pt x="1127027" y="381672"/>
                    <a:pt x="1124638" y="385428"/>
                    <a:pt x="1122164" y="389183"/>
                  </a:cubicBezTo>
                  <a:lnTo>
                    <a:pt x="1104418" y="386793"/>
                  </a:lnTo>
                  <a:cubicBezTo>
                    <a:pt x="1079164" y="383209"/>
                    <a:pt x="1054081" y="379112"/>
                    <a:pt x="1028912" y="375186"/>
                  </a:cubicBezTo>
                  <a:close/>
                  <a:moveTo>
                    <a:pt x="1196987" y="359226"/>
                  </a:moveTo>
                  <a:cubicBezTo>
                    <a:pt x="1199717" y="356665"/>
                    <a:pt x="1201424" y="353678"/>
                    <a:pt x="1201850" y="350179"/>
                  </a:cubicBezTo>
                  <a:cubicBezTo>
                    <a:pt x="1211577" y="351800"/>
                    <a:pt x="1221303" y="353507"/>
                    <a:pt x="1231029" y="354788"/>
                  </a:cubicBezTo>
                  <a:lnTo>
                    <a:pt x="1231029" y="354788"/>
                  </a:lnTo>
                  <a:cubicBezTo>
                    <a:pt x="1231029" y="354788"/>
                    <a:pt x="1231029" y="354788"/>
                    <a:pt x="1231029" y="354788"/>
                  </a:cubicBezTo>
                  <a:cubicBezTo>
                    <a:pt x="1231029" y="354788"/>
                    <a:pt x="1231029" y="354788"/>
                    <a:pt x="1231029" y="354788"/>
                  </a:cubicBezTo>
                  <a:lnTo>
                    <a:pt x="1231029" y="354788"/>
                  </a:lnTo>
                  <a:cubicBezTo>
                    <a:pt x="1232820" y="354788"/>
                    <a:pt x="1234527" y="354958"/>
                    <a:pt x="1236318" y="354958"/>
                  </a:cubicBezTo>
                  <a:cubicBezTo>
                    <a:pt x="1234783" y="359909"/>
                    <a:pt x="1232991" y="364859"/>
                    <a:pt x="1231114" y="369724"/>
                  </a:cubicBezTo>
                  <a:cubicBezTo>
                    <a:pt x="1227445" y="369553"/>
                    <a:pt x="1223777" y="369297"/>
                    <a:pt x="1220108" y="369126"/>
                  </a:cubicBezTo>
                  <a:lnTo>
                    <a:pt x="1220108" y="369126"/>
                  </a:lnTo>
                  <a:cubicBezTo>
                    <a:pt x="1220108" y="369126"/>
                    <a:pt x="1219937" y="369126"/>
                    <a:pt x="1219937" y="369126"/>
                  </a:cubicBezTo>
                  <a:lnTo>
                    <a:pt x="1219767" y="369126"/>
                  </a:lnTo>
                  <a:cubicBezTo>
                    <a:pt x="1219767" y="369126"/>
                    <a:pt x="1219767" y="369126"/>
                    <a:pt x="1219767" y="369126"/>
                  </a:cubicBezTo>
                  <a:lnTo>
                    <a:pt x="1193233" y="369382"/>
                  </a:lnTo>
                  <a:cubicBezTo>
                    <a:pt x="1195793" y="366566"/>
                    <a:pt x="1196902" y="363152"/>
                    <a:pt x="1196731" y="359140"/>
                  </a:cubicBezTo>
                  <a:close/>
                  <a:moveTo>
                    <a:pt x="1209870" y="325257"/>
                  </a:moveTo>
                  <a:cubicBezTo>
                    <a:pt x="1210808" y="323550"/>
                    <a:pt x="1211832" y="321928"/>
                    <a:pt x="1212771" y="320222"/>
                  </a:cubicBezTo>
                  <a:cubicBezTo>
                    <a:pt x="1223180" y="321587"/>
                    <a:pt x="1233673" y="322440"/>
                    <a:pt x="1244168" y="322953"/>
                  </a:cubicBezTo>
                  <a:cubicBezTo>
                    <a:pt x="1243656" y="325940"/>
                    <a:pt x="1243144" y="328842"/>
                    <a:pt x="1242547" y="331743"/>
                  </a:cubicBezTo>
                  <a:cubicBezTo>
                    <a:pt x="1241267" y="331573"/>
                    <a:pt x="1239987" y="331402"/>
                    <a:pt x="1238707" y="331231"/>
                  </a:cubicBezTo>
                  <a:lnTo>
                    <a:pt x="1238707" y="331231"/>
                  </a:lnTo>
                  <a:cubicBezTo>
                    <a:pt x="1238707" y="331231"/>
                    <a:pt x="1238537" y="331231"/>
                    <a:pt x="1238537" y="331231"/>
                  </a:cubicBezTo>
                  <a:lnTo>
                    <a:pt x="1238366" y="331231"/>
                  </a:lnTo>
                  <a:cubicBezTo>
                    <a:pt x="1238366" y="331231"/>
                    <a:pt x="1238366" y="331231"/>
                    <a:pt x="1238366" y="331231"/>
                  </a:cubicBezTo>
                  <a:cubicBezTo>
                    <a:pt x="1228810" y="330549"/>
                    <a:pt x="1219255" y="329866"/>
                    <a:pt x="1209699" y="329183"/>
                  </a:cubicBezTo>
                  <a:cubicBezTo>
                    <a:pt x="1209785" y="327903"/>
                    <a:pt x="1209870" y="326623"/>
                    <a:pt x="1209699" y="325257"/>
                  </a:cubicBezTo>
                  <a:close/>
                  <a:moveTo>
                    <a:pt x="1237769" y="338486"/>
                  </a:moveTo>
                  <a:lnTo>
                    <a:pt x="1237769" y="338486"/>
                  </a:lnTo>
                  <a:cubicBezTo>
                    <a:pt x="1237769" y="338486"/>
                    <a:pt x="1237769" y="338486"/>
                    <a:pt x="1237769" y="338486"/>
                  </a:cubicBezTo>
                  <a:lnTo>
                    <a:pt x="1237769" y="338486"/>
                  </a:lnTo>
                  <a:cubicBezTo>
                    <a:pt x="1237769" y="338486"/>
                    <a:pt x="1237769" y="338486"/>
                    <a:pt x="1237769" y="338486"/>
                  </a:cubicBezTo>
                  <a:cubicBezTo>
                    <a:pt x="1238793" y="338486"/>
                    <a:pt x="1239902" y="338571"/>
                    <a:pt x="1240926" y="338657"/>
                  </a:cubicBezTo>
                  <a:cubicBezTo>
                    <a:pt x="1240158" y="341900"/>
                    <a:pt x="1239305" y="345143"/>
                    <a:pt x="1238366" y="348386"/>
                  </a:cubicBezTo>
                  <a:cubicBezTo>
                    <a:pt x="1236148" y="348045"/>
                    <a:pt x="1234015" y="347704"/>
                    <a:pt x="1231797" y="347448"/>
                  </a:cubicBezTo>
                  <a:cubicBezTo>
                    <a:pt x="1231797" y="347448"/>
                    <a:pt x="1231797" y="347448"/>
                    <a:pt x="1231797" y="347448"/>
                  </a:cubicBezTo>
                  <a:cubicBezTo>
                    <a:pt x="1231797" y="347448"/>
                    <a:pt x="1231797" y="347448"/>
                    <a:pt x="1231711" y="347448"/>
                  </a:cubicBezTo>
                  <a:cubicBezTo>
                    <a:pt x="1231711" y="347448"/>
                    <a:pt x="1231711" y="347448"/>
                    <a:pt x="1231626" y="347448"/>
                  </a:cubicBezTo>
                  <a:cubicBezTo>
                    <a:pt x="1231626" y="347448"/>
                    <a:pt x="1231626" y="347448"/>
                    <a:pt x="1231626" y="347448"/>
                  </a:cubicBezTo>
                  <a:cubicBezTo>
                    <a:pt x="1221900" y="347021"/>
                    <a:pt x="1212174" y="346850"/>
                    <a:pt x="1202448" y="346765"/>
                  </a:cubicBezTo>
                  <a:cubicBezTo>
                    <a:pt x="1205433" y="342753"/>
                    <a:pt x="1207737" y="338486"/>
                    <a:pt x="1208932" y="333877"/>
                  </a:cubicBezTo>
                  <a:cubicBezTo>
                    <a:pt x="1218487" y="335670"/>
                    <a:pt x="1228043" y="337291"/>
                    <a:pt x="1237684" y="338571"/>
                  </a:cubicBezTo>
                  <a:close/>
                  <a:moveTo>
                    <a:pt x="1345866" y="340449"/>
                  </a:moveTo>
                  <a:cubicBezTo>
                    <a:pt x="1345866" y="340449"/>
                    <a:pt x="1346121" y="340620"/>
                    <a:pt x="1346292" y="340791"/>
                  </a:cubicBezTo>
                  <a:lnTo>
                    <a:pt x="1353715" y="346509"/>
                  </a:lnTo>
                  <a:cubicBezTo>
                    <a:pt x="1355848" y="348216"/>
                    <a:pt x="1358066" y="349837"/>
                    <a:pt x="1360199" y="351544"/>
                  </a:cubicBezTo>
                  <a:cubicBezTo>
                    <a:pt x="1356616" y="351630"/>
                    <a:pt x="1353033" y="351715"/>
                    <a:pt x="1349449" y="351886"/>
                  </a:cubicBezTo>
                  <a:cubicBezTo>
                    <a:pt x="1347913" y="350264"/>
                    <a:pt x="1346463" y="348642"/>
                    <a:pt x="1344927" y="347106"/>
                  </a:cubicBezTo>
                  <a:cubicBezTo>
                    <a:pt x="1344927" y="347106"/>
                    <a:pt x="1344927" y="347106"/>
                    <a:pt x="1344927" y="347106"/>
                  </a:cubicBezTo>
                  <a:cubicBezTo>
                    <a:pt x="1344927" y="347106"/>
                    <a:pt x="1344927" y="347106"/>
                    <a:pt x="1344927" y="347106"/>
                  </a:cubicBezTo>
                  <a:cubicBezTo>
                    <a:pt x="1344927" y="347106"/>
                    <a:pt x="1344927" y="347106"/>
                    <a:pt x="1344927" y="347106"/>
                  </a:cubicBezTo>
                  <a:cubicBezTo>
                    <a:pt x="1344927" y="347106"/>
                    <a:pt x="1344927" y="347106"/>
                    <a:pt x="1344927" y="347106"/>
                  </a:cubicBezTo>
                  <a:cubicBezTo>
                    <a:pt x="1342112" y="344546"/>
                    <a:pt x="1339211" y="342071"/>
                    <a:pt x="1336396" y="339510"/>
                  </a:cubicBezTo>
                  <a:cubicBezTo>
                    <a:pt x="1339552" y="339937"/>
                    <a:pt x="1342795" y="340278"/>
                    <a:pt x="1345951" y="340620"/>
                  </a:cubicBezTo>
                  <a:close/>
                  <a:moveTo>
                    <a:pt x="1384002" y="369724"/>
                  </a:moveTo>
                  <a:cubicBezTo>
                    <a:pt x="1379054" y="369211"/>
                    <a:pt x="1374106" y="368614"/>
                    <a:pt x="1369243" y="368102"/>
                  </a:cubicBezTo>
                  <a:cubicBezTo>
                    <a:pt x="1364636" y="364688"/>
                    <a:pt x="1360028" y="361274"/>
                    <a:pt x="1355592" y="357775"/>
                  </a:cubicBezTo>
                  <a:cubicBezTo>
                    <a:pt x="1360114" y="358116"/>
                    <a:pt x="1364721" y="358372"/>
                    <a:pt x="1369243" y="358628"/>
                  </a:cubicBezTo>
                  <a:lnTo>
                    <a:pt x="1369243" y="358628"/>
                  </a:lnTo>
                  <a:cubicBezTo>
                    <a:pt x="1369243" y="358628"/>
                    <a:pt x="1369243" y="358628"/>
                    <a:pt x="1369243" y="358628"/>
                  </a:cubicBezTo>
                  <a:lnTo>
                    <a:pt x="1369243" y="358628"/>
                  </a:lnTo>
                  <a:cubicBezTo>
                    <a:pt x="1369243" y="358628"/>
                    <a:pt x="1369243" y="358628"/>
                    <a:pt x="1369243" y="358628"/>
                  </a:cubicBezTo>
                  <a:cubicBezTo>
                    <a:pt x="1369243" y="358628"/>
                    <a:pt x="1369328" y="358628"/>
                    <a:pt x="1369413" y="358628"/>
                  </a:cubicBezTo>
                  <a:cubicBezTo>
                    <a:pt x="1374277" y="362384"/>
                    <a:pt x="1379140" y="366139"/>
                    <a:pt x="1384002" y="369809"/>
                  </a:cubicBezTo>
                  <a:close/>
                  <a:moveTo>
                    <a:pt x="1417362" y="376466"/>
                  </a:moveTo>
                  <a:cubicBezTo>
                    <a:pt x="1417362" y="376466"/>
                    <a:pt x="1417362" y="376466"/>
                    <a:pt x="1417362" y="376466"/>
                  </a:cubicBezTo>
                  <a:cubicBezTo>
                    <a:pt x="1417362" y="376466"/>
                    <a:pt x="1417362" y="376466"/>
                    <a:pt x="1417447" y="376466"/>
                  </a:cubicBezTo>
                  <a:cubicBezTo>
                    <a:pt x="1417447" y="376466"/>
                    <a:pt x="1417447" y="376466"/>
                    <a:pt x="1417532" y="376466"/>
                  </a:cubicBezTo>
                  <a:cubicBezTo>
                    <a:pt x="1417532" y="376466"/>
                    <a:pt x="1417532" y="376466"/>
                    <a:pt x="1417532" y="376466"/>
                  </a:cubicBezTo>
                  <a:cubicBezTo>
                    <a:pt x="1426832" y="382099"/>
                    <a:pt x="1436302" y="387561"/>
                    <a:pt x="1445772" y="393024"/>
                  </a:cubicBezTo>
                  <a:cubicBezTo>
                    <a:pt x="1440227" y="392853"/>
                    <a:pt x="1434766" y="392768"/>
                    <a:pt x="1429221" y="392597"/>
                  </a:cubicBezTo>
                  <a:cubicBezTo>
                    <a:pt x="1428282" y="392597"/>
                    <a:pt x="1427344" y="392512"/>
                    <a:pt x="1426320" y="392426"/>
                  </a:cubicBezTo>
                  <a:cubicBezTo>
                    <a:pt x="1418812" y="386623"/>
                    <a:pt x="1411304" y="380904"/>
                    <a:pt x="1403711" y="375271"/>
                  </a:cubicBezTo>
                  <a:cubicBezTo>
                    <a:pt x="1407721" y="375271"/>
                    <a:pt x="1411730" y="375271"/>
                    <a:pt x="1415655" y="375271"/>
                  </a:cubicBezTo>
                  <a:cubicBezTo>
                    <a:pt x="1416167" y="375613"/>
                    <a:pt x="1416679" y="376039"/>
                    <a:pt x="1417191" y="376381"/>
                  </a:cubicBezTo>
                  <a:close/>
                  <a:moveTo>
                    <a:pt x="1447649" y="394219"/>
                  </a:moveTo>
                  <a:cubicBezTo>
                    <a:pt x="1446711" y="394219"/>
                    <a:pt x="1445772" y="394219"/>
                    <a:pt x="1444919" y="394219"/>
                  </a:cubicBezTo>
                  <a:cubicBezTo>
                    <a:pt x="1445772" y="394219"/>
                    <a:pt x="1446625" y="394219"/>
                    <a:pt x="1447478" y="394133"/>
                  </a:cubicBezTo>
                  <a:cubicBezTo>
                    <a:pt x="1447478" y="394133"/>
                    <a:pt x="1447564" y="394133"/>
                    <a:pt x="1447649" y="394219"/>
                  </a:cubicBezTo>
                  <a:close/>
                  <a:moveTo>
                    <a:pt x="1423931" y="412312"/>
                  </a:moveTo>
                  <a:lnTo>
                    <a:pt x="1423931" y="412312"/>
                  </a:lnTo>
                  <a:cubicBezTo>
                    <a:pt x="1423931" y="412312"/>
                    <a:pt x="1423760" y="412312"/>
                    <a:pt x="1423760" y="412312"/>
                  </a:cubicBezTo>
                  <a:lnTo>
                    <a:pt x="1423590" y="412312"/>
                  </a:lnTo>
                  <a:cubicBezTo>
                    <a:pt x="1423590" y="412312"/>
                    <a:pt x="1423590" y="412312"/>
                    <a:pt x="1423590" y="412312"/>
                  </a:cubicBezTo>
                  <a:cubicBezTo>
                    <a:pt x="1417959" y="412824"/>
                    <a:pt x="1412242" y="413337"/>
                    <a:pt x="1406612" y="413849"/>
                  </a:cubicBezTo>
                  <a:cubicBezTo>
                    <a:pt x="1401237" y="409240"/>
                    <a:pt x="1395947" y="404546"/>
                    <a:pt x="1390657" y="399937"/>
                  </a:cubicBezTo>
                  <a:cubicBezTo>
                    <a:pt x="1394497" y="399852"/>
                    <a:pt x="1398336" y="399681"/>
                    <a:pt x="1402175" y="399510"/>
                  </a:cubicBezTo>
                  <a:cubicBezTo>
                    <a:pt x="1409513" y="404034"/>
                    <a:pt x="1417021" y="408301"/>
                    <a:pt x="1424528" y="412312"/>
                  </a:cubicBezTo>
                  <a:cubicBezTo>
                    <a:pt x="1424272" y="412312"/>
                    <a:pt x="1424102" y="412312"/>
                    <a:pt x="1423846" y="412312"/>
                  </a:cubicBezTo>
                  <a:close/>
                  <a:moveTo>
                    <a:pt x="1248434" y="380819"/>
                  </a:moveTo>
                  <a:cubicBezTo>
                    <a:pt x="1257477" y="382355"/>
                    <a:pt x="1266521" y="383891"/>
                    <a:pt x="1275564" y="385257"/>
                  </a:cubicBezTo>
                  <a:cubicBezTo>
                    <a:pt x="1276759" y="385428"/>
                    <a:pt x="1277953" y="385599"/>
                    <a:pt x="1279148" y="385769"/>
                  </a:cubicBezTo>
                  <a:cubicBezTo>
                    <a:pt x="1278380" y="387732"/>
                    <a:pt x="1277527" y="389695"/>
                    <a:pt x="1276674" y="391573"/>
                  </a:cubicBezTo>
                  <a:cubicBezTo>
                    <a:pt x="1271469" y="391317"/>
                    <a:pt x="1266350" y="391146"/>
                    <a:pt x="1261146" y="390805"/>
                  </a:cubicBezTo>
                  <a:cubicBezTo>
                    <a:pt x="1261060" y="390805"/>
                    <a:pt x="1260975" y="391146"/>
                    <a:pt x="1261146" y="391146"/>
                  </a:cubicBezTo>
                  <a:cubicBezTo>
                    <a:pt x="1266179" y="391744"/>
                    <a:pt x="1271128" y="392256"/>
                    <a:pt x="1276162" y="392853"/>
                  </a:cubicBezTo>
                  <a:cubicBezTo>
                    <a:pt x="1275820" y="393621"/>
                    <a:pt x="1275479" y="394475"/>
                    <a:pt x="1275053" y="395243"/>
                  </a:cubicBezTo>
                  <a:cubicBezTo>
                    <a:pt x="1272066" y="395157"/>
                    <a:pt x="1268995" y="395072"/>
                    <a:pt x="1266009" y="394901"/>
                  </a:cubicBezTo>
                  <a:cubicBezTo>
                    <a:pt x="1254405" y="394304"/>
                    <a:pt x="1242888" y="393450"/>
                    <a:pt x="1231370" y="392597"/>
                  </a:cubicBezTo>
                  <a:cubicBezTo>
                    <a:pt x="1233844" y="387135"/>
                    <a:pt x="1236233" y="381672"/>
                    <a:pt x="1238281" y="376125"/>
                  </a:cubicBezTo>
                  <a:cubicBezTo>
                    <a:pt x="1252358" y="375783"/>
                    <a:pt x="1266435" y="375101"/>
                    <a:pt x="1280428" y="374418"/>
                  </a:cubicBezTo>
                  <a:lnTo>
                    <a:pt x="1283499" y="374247"/>
                  </a:lnTo>
                  <a:cubicBezTo>
                    <a:pt x="1282390" y="377405"/>
                    <a:pt x="1281195" y="380392"/>
                    <a:pt x="1280086" y="383379"/>
                  </a:cubicBezTo>
                  <a:cubicBezTo>
                    <a:pt x="1278636" y="383294"/>
                    <a:pt x="1277100" y="383209"/>
                    <a:pt x="1275650" y="383038"/>
                  </a:cubicBezTo>
                  <a:cubicBezTo>
                    <a:pt x="1266606" y="382270"/>
                    <a:pt x="1257563" y="381331"/>
                    <a:pt x="1248519" y="380392"/>
                  </a:cubicBezTo>
                  <a:cubicBezTo>
                    <a:pt x="1248434" y="380392"/>
                    <a:pt x="1248348" y="380648"/>
                    <a:pt x="1248519" y="380734"/>
                  </a:cubicBezTo>
                  <a:close/>
                  <a:moveTo>
                    <a:pt x="1207737" y="390634"/>
                  </a:moveTo>
                  <a:cubicBezTo>
                    <a:pt x="1203642" y="390549"/>
                    <a:pt x="1199547" y="390378"/>
                    <a:pt x="1195451" y="390207"/>
                  </a:cubicBezTo>
                  <a:lnTo>
                    <a:pt x="1188626" y="386196"/>
                  </a:lnTo>
                  <a:cubicBezTo>
                    <a:pt x="1190076" y="382440"/>
                    <a:pt x="1191271" y="378600"/>
                    <a:pt x="1191783" y="374588"/>
                  </a:cubicBezTo>
                  <a:cubicBezTo>
                    <a:pt x="1201168" y="375357"/>
                    <a:pt x="1210553" y="375954"/>
                    <a:pt x="1220023" y="376466"/>
                  </a:cubicBezTo>
                  <a:lnTo>
                    <a:pt x="1220023" y="376466"/>
                  </a:lnTo>
                  <a:cubicBezTo>
                    <a:pt x="1220023" y="376466"/>
                    <a:pt x="1220023" y="376466"/>
                    <a:pt x="1220023" y="376466"/>
                  </a:cubicBezTo>
                  <a:lnTo>
                    <a:pt x="1220023" y="376466"/>
                  </a:lnTo>
                  <a:cubicBezTo>
                    <a:pt x="1220023" y="376466"/>
                    <a:pt x="1220023" y="376466"/>
                    <a:pt x="1220023" y="376466"/>
                  </a:cubicBezTo>
                  <a:cubicBezTo>
                    <a:pt x="1222924" y="376466"/>
                    <a:pt x="1225739" y="376466"/>
                    <a:pt x="1228640" y="376381"/>
                  </a:cubicBezTo>
                  <a:cubicBezTo>
                    <a:pt x="1226422" y="381587"/>
                    <a:pt x="1224033" y="386793"/>
                    <a:pt x="1221473" y="391914"/>
                  </a:cubicBezTo>
                  <a:cubicBezTo>
                    <a:pt x="1216952" y="391573"/>
                    <a:pt x="1212430" y="391146"/>
                    <a:pt x="1207908" y="390719"/>
                  </a:cubicBezTo>
                  <a:lnTo>
                    <a:pt x="1207908" y="390719"/>
                  </a:lnTo>
                  <a:cubicBezTo>
                    <a:pt x="1207908" y="390719"/>
                    <a:pt x="1207737" y="390719"/>
                    <a:pt x="1207737" y="390719"/>
                  </a:cubicBezTo>
                  <a:lnTo>
                    <a:pt x="1207566" y="390719"/>
                  </a:lnTo>
                  <a:cubicBezTo>
                    <a:pt x="1207566" y="390719"/>
                    <a:pt x="1207566" y="390719"/>
                    <a:pt x="1207566" y="390719"/>
                  </a:cubicBezTo>
                  <a:close/>
                  <a:moveTo>
                    <a:pt x="1387415" y="389866"/>
                  </a:moveTo>
                  <a:cubicBezTo>
                    <a:pt x="1387415" y="389866"/>
                    <a:pt x="1387927" y="390207"/>
                    <a:pt x="1388183" y="390378"/>
                  </a:cubicBezTo>
                  <a:cubicBezTo>
                    <a:pt x="1387074" y="390378"/>
                    <a:pt x="1385965" y="390207"/>
                    <a:pt x="1384856" y="390122"/>
                  </a:cubicBezTo>
                  <a:lnTo>
                    <a:pt x="1375386" y="379880"/>
                  </a:lnTo>
                  <a:cubicBezTo>
                    <a:pt x="1375386" y="379880"/>
                    <a:pt x="1374874" y="379368"/>
                    <a:pt x="1374703" y="379112"/>
                  </a:cubicBezTo>
                  <a:cubicBezTo>
                    <a:pt x="1378798" y="382782"/>
                    <a:pt x="1382979" y="386367"/>
                    <a:pt x="1387330" y="389780"/>
                  </a:cubicBezTo>
                  <a:lnTo>
                    <a:pt x="1387330" y="389780"/>
                  </a:lnTo>
                  <a:cubicBezTo>
                    <a:pt x="1387330" y="389780"/>
                    <a:pt x="1387415" y="389780"/>
                    <a:pt x="1387415" y="389780"/>
                  </a:cubicBezTo>
                  <a:lnTo>
                    <a:pt x="1387501" y="389780"/>
                  </a:lnTo>
                  <a:cubicBezTo>
                    <a:pt x="1387501" y="389780"/>
                    <a:pt x="1387501" y="389780"/>
                    <a:pt x="1387501" y="389780"/>
                  </a:cubicBezTo>
                  <a:close/>
                  <a:moveTo>
                    <a:pt x="1332471" y="381246"/>
                  </a:moveTo>
                  <a:cubicBezTo>
                    <a:pt x="1328120" y="376978"/>
                    <a:pt x="1323768" y="372711"/>
                    <a:pt x="1319418" y="368529"/>
                  </a:cubicBezTo>
                  <a:cubicBezTo>
                    <a:pt x="1321977" y="368955"/>
                    <a:pt x="1324536" y="369382"/>
                    <a:pt x="1327096" y="369809"/>
                  </a:cubicBezTo>
                  <a:cubicBezTo>
                    <a:pt x="1329314" y="372113"/>
                    <a:pt x="1331533" y="374418"/>
                    <a:pt x="1333836" y="376722"/>
                  </a:cubicBezTo>
                  <a:lnTo>
                    <a:pt x="1333836" y="376722"/>
                  </a:lnTo>
                  <a:cubicBezTo>
                    <a:pt x="1333836" y="376722"/>
                    <a:pt x="1333836" y="376722"/>
                    <a:pt x="1333836" y="376722"/>
                  </a:cubicBezTo>
                  <a:lnTo>
                    <a:pt x="1333836" y="376722"/>
                  </a:lnTo>
                  <a:cubicBezTo>
                    <a:pt x="1333836" y="376722"/>
                    <a:pt x="1333836" y="376722"/>
                    <a:pt x="1333836" y="376722"/>
                  </a:cubicBezTo>
                  <a:cubicBezTo>
                    <a:pt x="1338187" y="380392"/>
                    <a:pt x="1342709" y="383891"/>
                    <a:pt x="1347231" y="387305"/>
                  </a:cubicBezTo>
                  <a:cubicBezTo>
                    <a:pt x="1343818" y="387135"/>
                    <a:pt x="1340491" y="387049"/>
                    <a:pt x="1337078" y="386879"/>
                  </a:cubicBezTo>
                  <a:cubicBezTo>
                    <a:pt x="1335457" y="385001"/>
                    <a:pt x="1333921" y="383123"/>
                    <a:pt x="1332300" y="381246"/>
                  </a:cubicBezTo>
                  <a:lnTo>
                    <a:pt x="1332300" y="381246"/>
                  </a:lnTo>
                  <a:cubicBezTo>
                    <a:pt x="1332300" y="381246"/>
                    <a:pt x="1332300" y="381246"/>
                    <a:pt x="1332300" y="381246"/>
                  </a:cubicBezTo>
                  <a:lnTo>
                    <a:pt x="1332300" y="381246"/>
                  </a:lnTo>
                  <a:cubicBezTo>
                    <a:pt x="1332300" y="381246"/>
                    <a:pt x="1332300" y="381246"/>
                    <a:pt x="1332300" y="381246"/>
                  </a:cubicBezTo>
                  <a:close/>
                  <a:moveTo>
                    <a:pt x="1351582" y="373308"/>
                  </a:moveTo>
                  <a:cubicBezTo>
                    <a:pt x="1356786" y="378600"/>
                    <a:pt x="1362076" y="383721"/>
                    <a:pt x="1367451" y="388842"/>
                  </a:cubicBezTo>
                  <a:cubicBezTo>
                    <a:pt x="1363441" y="388500"/>
                    <a:pt x="1359346" y="388159"/>
                    <a:pt x="1355336" y="387903"/>
                  </a:cubicBezTo>
                  <a:cubicBezTo>
                    <a:pt x="1349875" y="382526"/>
                    <a:pt x="1344501" y="377064"/>
                    <a:pt x="1339126" y="371687"/>
                  </a:cubicBezTo>
                  <a:cubicBezTo>
                    <a:pt x="1343306" y="372284"/>
                    <a:pt x="1347487" y="372796"/>
                    <a:pt x="1351582" y="373393"/>
                  </a:cubicBezTo>
                  <a:close/>
                  <a:moveTo>
                    <a:pt x="1378969" y="389695"/>
                  </a:moveTo>
                  <a:cubicBezTo>
                    <a:pt x="1372229" y="384489"/>
                    <a:pt x="1365403" y="379283"/>
                    <a:pt x="1358663" y="373991"/>
                  </a:cubicBezTo>
                  <a:cubicBezTo>
                    <a:pt x="1360967" y="374162"/>
                    <a:pt x="1363270" y="374247"/>
                    <a:pt x="1365574" y="374332"/>
                  </a:cubicBezTo>
                  <a:cubicBezTo>
                    <a:pt x="1368390" y="376722"/>
                    <a:pt x="1371205" y="379112"/>
                    <a:pt x="1374020" y="381502"/>
                  </a:cubicBezTo>
                  <a:lnTo>
                    <a:pt x="1384002" y="390122"/>
                  </a:lnTo>
                  <a:cubicBezTo>
                    <a:pt x="1382381" y="390037"/>
                    <a:pt x="1380675" y="389866"/>
                    <a:pt x="1379054" y="389780"/>
                  </a:cubicBezTo>
                  <a:close/>
                  <a:moveTo>
                    <a:pt x="1345269" y="356921"/>
                  </a:moveTo>
                  <a:cubicBezTo>
                    <a:pt x="1348937" y="360165"/>
                    <a:pt x="1352691" y="363408"/>
                    <a:pt x="1356360" y="366566"/>
                  </a:cubicBezTo>
                  <a:cubicBezTo>
                    <a:pt x="1356104" y="366566"/>
                    <a:pt x="1355933" y="366566"/>
                    <a:pt x="1355677" y="366566"/>
                  </a:cubicBezTo>
                  <a:lnTo>
                    <a:pt x="1355677" y="366566"/>
                  </a:lnTo>
                  <a:cubicBezTo>
                    <a:pt x="1355677" y="366566"/>
                    <a:pt x="1355507" y="366566"/>
                    <a:pt x="1355507" y="366566"/>
                  </a:cubicBezTo>
                  <a:lnTo>
                    <a:pt x="1355336" y="366566"/>
                  </a:lnTo>
                  <a:cubicBezTo>
                    <a:pt x="1355336" y="366566"/>
                    <a:pt x="1355336" y="366566"/>
                    <a:pt x="1355336" y="366566"/>
                  </a:cubicBezTo>
                  <a:cubicBezTo>
                    <a:pt x="1353033" y="366395"/>
                    <a:pt x="1350814" y="366224"/>
                    <a:pt x="1348511" y="366054"/>
                  </a:cubicBezTo>
                  <a:cubicBezTo>
                    <a:pt x="1346719" y="364603"/>
                    <a:pt x="1344927" y="363152"/>
                    <a:pt x="1343136" y="361701"/>
                  </a:cubicBezTo>
                  <a:cubicBezTo>
                    <a:pt x="1340917" y="359909"/>
                    <a:pt x="1338784" y="358031"/>
                    <a:pt x="1336651" y="356153"/>
                  </a:cubicBezTo>
                  <a:cubicBezTo>
                    <a:pt x="1339467" y="356409"/>
                    <a:pt x="1342368" y="356665"/>
                    <a:pt x="1345183" y="356921"/>
                  </a:cubicBezTo>
                  <a:close/>
                  <a:moveTo>
                    <a:pt x="1341685" y="363152"/>
                  </a:moveTo>
                  <a:cubicBezTo>
                    <a:pt x="1342453" y="364005"/>
                    <a:pt x="1343306" y="364773"/>
                    <a:pt x="1344074" y="365627"/>
                  </a:cubicBezTo>
                  <a:cubicBezTo>
                    <a:pt x="1339638" y="365286"/>
                    <a:pt x="1335116" y="364944"/>
                    <a:pt x="1330679" y="364603"/>
                  </a:cubicBezTo>
                  <a:cubicBezTo>
                    <a:pt x="1326499" y="361189"/>
                    <a:pt x="1322318" y="357689"/>
                    <a:pt x="1318138" y="354276"/>
                  </a:cubicBezTo>
                  <a:lnTo>
                    <a:pt x="1321806" y="354617"/>
                  </a:lnTo>
                  <a:cubicBezTo>
                    <a:pt x="1326158" y="355044"/>
                    <a:pt x="1330509" y="355471"/>
                    <a:pt x="1334775" y="355897"/>
                  </a:cubicBezTo>
                  <a:cubicBezTo>
                    <a:pt x="1337078" y="358287"/>
                    <a:pt x="1339296" y="360677"/>
                    <a:pt x="1341600" y="363066"/>
                  </a:cubicBezTo>
                  <a:close/>
                  <a:moveTo>
                    <a:pt x="1321635" y="363920"/>
                  </a:moveTo>
                  <a:cubicBezTo>
                    <a:pt x="1319076" y="363749"/>
                    <a:pt x="1316602" y="363493"/>
                    <a:pt x="1314043" y="363237"/>
                  </a:cubicBezTo>
                  <a:cubicBezTo>
                    <a:pt x="1311910" y="361103"/>
                    <a:pt x="1309691" y="358884"/>
                    <a:pt x="1307558" y="356751"/>
                  </a:cubicBezTo>
                  <a:cubicBezTo>
                    <a:pt x="1307814" y="355556"/>
                    <a:pt x="1308156" y="354446"/>
                    <a:pt x="1308411" y="353251"/>
                  </a:cubicBezTo>
                  <a:lnTo>
                    <a:pt x="1312507" y="353678"/>
                  </a:lnTo>
                  <a:cubicBezTo>
                    <a:pt x="1315493" y="357092"/>
                    <a:pt x="1318564" y="360506"/>
                    <a:pt x="1321635" y="363920"/>
                  </a:cubicBezTo>
                  <a:close/>
                  <a:moveTo>
                    <a:pt x="1308582" y="352568"/>
                  </a:moveTo>
                  <a:cubicBezTo>
                    <a:pt x="1308753" y="351715"/>
                    <a:pt x="1309009" y="350776"/>
                    <a:pt x="1309180" y="349923"/>
                  </a:cubicBezTo>
                  <a:cubicBezTo>
                    <a:pt x="1309947" y="350776"/>
                    <a:pt x="1310715" y="351715"/>
                    <a:pt x="1311483" y="352568"/>
                  </a:cubicBezTo>
                  <a:lnTo>
                    <a:pt x="1308582" y="352568"/>
                  </a:lnTo>
                  <a:close/>
                  <a:moveTo>
                    <a:pt x="1306790" y="359994"/>
                  </a:moveTo>
                  <a:cubicBezTo>
                    <a:pt x="1307473" y="360933"/>
                    <a:pt x="1308156" y="361872"/>
                    <a:pt x="1308838" y="362810"/>
                  </a:cubicBezTo>
                  <a:cubicBezTo>
                    <a:pt x="1307900" y="362810"/>
                    <a:pt x="1307047" y="362640"/>
                    <a:pt x="1306108" y="362554"/>
                  </a:cubicBezTo>
                  <a:cubicBezTo>
                    <a:pt x="1306364" y="361701"/>
                    <a:pt x="1306535" y="360847"/>
                    <a:pt x="1306790" y="359994"/>
                  </a:cubicBezTo>
                  <a:close/>
                  <a:moveTo>
                    <a:pt x="1299880" y="384745"/>
                  </a:moveTo>
                  <a:cubicBezTo>
                    <a:pt x="1299880" y="384745"/>
                    <a:pt x="1299965" y="384916"/>
                    <a:pt x="1300050" y="385001"/>
                  </a:cubicBezTo>
                  <a:cubicBezTo>
                    <a:pt x="1300050" y="385001"/>
                    <a:pt x="1299880" y="385001"/>
                    <a:pt x="1299794" y="385001"/>
                  </a:cubicBezTo>
                  <a:cubicBezTo>
                    <a:pt x="1299794" y="385001"/>
                    <a:pt x="1299794" y="384830"/>
                    <a:pt x="1299794" y="384830"/>
                  </a:cubicBezTo>
                  <a:close/>
                  <a:moveTo>
                    <a:pt x="1300989" y="380904"/>
                  </a:moveTo>
                  <a:cubicBezTo>
                    <a:pt x="1302439" y="375954"/>
                    <a:pt x="1303890" y="371004"/>
                    <a:pt x="1305169" y="366054"/>
                  </a:cubicBezTo>
                  <a:cubicBezTo>
                    <a:pt x="1307473" y="366480"/>
                    <a:pt x="1309777" y="366907"/>
                    <a:pt x="1312080" y="367248"/>
                  </a:cubicBezTo>
                  <a:cubicBezTo>
                    <a:pt x="1316858" y="373735"/>
                    <a:pt x="1321806" y="380051"/>
                    <a:pt x="1327011" y="386196"/>
                  </a:cubicBezTo>
                  <a:lnTo>
                    <a:pt x="1327011" y="386196"/>
                  </a:lnTo>
                  <a:cubicBezTo>
                    <a:pt x="1327011" y="386196"/>
                    <a:pt x="1327011" y="386196"/>
                    <a:pt x="1327011" y="386196"/>
                  </a:cubicBezTo>
                  <a:lnTo>
                    <a:pt x="1327011" y="386196"/>
                  </a:lnTo>
                  <a:cubicBezTo>
                    <a:pt x="1327011" y="386196"/>
                    <a:pt x="1327011" y="386196"/>
                    <a:pt x="1327011" y="386196"/>
                  </a:cubicBezTo>
                  <a:cubicBezTo>
                    <a:pt x="1327011" y="386196"/>
                    <a:pt x="1327011" y="386196"/>
                    <a:pt x="1327096" y="386281"/>
                  </a:cubicBezTo>
                  <a:cubicBezTo>
                    <a:pt x="1320185" y="385940"/>
                    <a:pt x="1313189" y="385599"/>
                    <a:pt x="1306278" y="385172"/>
                  </a:cubicBezTo>
                  <a:cubicBezTo>
                    <a:pt x="1304487" y="383721"/>
                    <a:pt x="1302695" y="382184"/>
                    <a:pt x="1300818" y="380734"/>
                  </a:cubicBezTo>
                  <a:close/>
                  <a:moveTo>
                    <a:pt x="1395776" y="378600"/>
                  </a:moveTo>
                  <a:lnTo>
                    <a:pt x="1395776" y="378600"/>
                  </a:lnTo>
                  <a:cubicBezTo>
                    <a:pt x="1395776" y="378600"/>
                    <a:pt x="1395862" y="378600"/>
                    <a:pt x="1395862" y="378600"/>
                  </a:cubicBezTo>
                  <a:lnTo>
                    <a:pt x="1395947" y="378600"/>
                  </a:lnTo>
                  <a:cubicBezTo>
                    <a:pt x="1395947" y="378600"/>
                    <a:pt x="1395947" y="378600"/>
                    <a:pt x="1395947" y="378600"/>
                  </a:cubicBezTo>
                  <a:cubicBezTo>
                    <a:pt x="1403028" y="383209"/>
                    <a:pt x="1410280" y="387647"/>
                    <a:pt x="1417447" y="392085"/>
                  </a:cubicBezTo>
                  <a:cubicBezTo>
                    <a:pt x="1411901" y="391829"/>
                    <a:pt x="1406356" y="391487"/>
                    <a:pt x="1400725" y="391146"/>
                  </a:cubicBezTo>
                  <a:cubicBezTo>
                    <a:pt x="1397653" y="388756"/>
                    <a:pt x="1394582" y="386367"/>
                    <a:pt x="1391596" y="383891"/>
                  </a:cubicBezTo>
                  <a:lnTo>
                    <a:pt x="1391596" y="383891"/>
                  </a:lnTo>
                  <a:cubicBezTo>
                    <a:pt x="1391596" y="383891"/>
                    <a:pt x="1391596" y="383891"/>
                    <a:pt x="1391596" y="383891"/>
                  </a:cubicBezTo>
                  <a:lnTo>
                    <a:pt x="1391596" y="383891"/>
                  </a:lnTo>
                  <a:cubicBezTo>
                    <a:pt x="1391596" y="383891"/>
                    <a:pt x="1391596" y="383891"/>
                    <a:pt x="1391596" y="383891"/>
                  </a:cubicBezTo>
                  <a:cubicBezTo>
                    <a:pt x="1387330" y="380904"/>
                    <a:pt x="1382979" y="377917"/>
                    <a:pt x="1378713" y="374845"/>
                  </a:cubicBezTo>
                  <a:cubicBezTo>
                    <a:pt x="1382979" y="375015"/>
                    <a:pt x="1387160" y="375101"/>
                    <a:pt x="1391425" y="375186"/>
                  </a:cubicBezTo>
                  <a:cubicBezTo>
                    <a:pt x="1392876" y="376295"/>
                    <a:pt x="1394326" y="377405"/>
                    <a:pt x="1395776" y="378429"/>
                  </a:cubicBezTo>
                  <a:close/>
                  <a:moveTo>
                    <a:pt x="1339723" y="352142"/>
                  </a:moveTo>
                  <a:cubicBezTo>
                    <a:pt x="1337163" y="352142"/>
                    <a:pt x="1334604" y="352227"/>
                    <a:pt x="1332044" y="352312"/>
                  </a:cubicBezTo>
                  <a:cubicBezTo>
                    <a:pt x="1331362" y="351715"/>
                    <a:pt x="1330679" y="351203"/>
                    <a:pt x="1330082" y="350606"/>
                  </a:cubicBezTo>
                  <a:cubicBezTo>
                    <a:pt x="1330082" y="350606"/>
                    <a:pt x="1329826" y="350776"/>
                    <a:pt x="1329826" y="350862"/>
                  </a:cubicBezTo>
                  <a:cubicBezTo>
                    <a:pt x="1330253" y="351374"/>
                    <a:pt x="1330764" y="351886"/>
                    <a:pt x="1331276" y="352312"/>
                  </a:cubicBezTo>
                  <a:cubicBezTo>
                    <a:pt x="1328120" y="352312"/>
                    <a:pt x="1324963" y="352483"/>
                    <a:pt x="1321806" y="352568"/>
                  </a:cubicBezTo>
                  <a:lnTo>
                    <a:pt x="1316090" y="352568"/>
                  </a:lnTo>
                  <a:cubicBezTo>
                    <a:pt x="1314043" y="350862"/>
                    <a:pt x="1311910" y="349069"/>
                    <a:pt x="1309862" y="347277"/>
                  </a:cubicBezTo>
                  <a:cubicBezTo>
                    <a:pt x="1310715" y="343351"/>
                    <a:pt x="1311568" y="339510"/>
                    <a:pt x="1312422" y="335584"/>
                  </a:cubicBezTo>
                  <a:cubicBezTo>
                    <a:pt x="1317114" y="336438"/>
                    <a:pt x="1321806" y="337291"/>
                    <a:pt x="1326584" y="338059"/>
                  </a:cubicBezTo>
                  <a:cubicBezTo>
                    <a:pt x="1330935" y="342753"/>
                    <a:pt x="1335287" y="347533"/>
                    <a:pt x="1339723" y="352142"/>
                  </a:cubicBezTo>
                  <a:close/>
                  <a:moveTo>
                    <a:pt x="1313019" y="332938"/>
                  </a:moveTo>
                  <a:cubicBezTo>
                    <a:pt x="1313531" y="330293"/>
                    <a:pt x="1314043" y="327561"/>
                    <a:pt x="1314640" y="324916"/>
                  </a:cubicBezTo>
                  <a:cubicBezTo>
                    <a:pt x="1317199" y="327732"/>
                    <a:pt x="1319759" y="330549"/>
                    <a:pt x="1322318" y="333365"/>
                  </a:cubicBezTo>
                  <a:cubicBezTo>
                    <a:pt x="1319247" y="333280"/>
                    <a:pt x="1316090" y="333109"/>
                    <a:pt x="1313019" y="332938"/>
                  </a:cubicBezTo>
                  <a:close/>
                  <a:moveTo>
                    <a:pt x="1288191" y="360762"/>
                  </a:moveTo>
                  <a:cubicBezTo>
                    <a:pt x="1281195" y="359909"/>
                    <a:pt x="1274285" y="359055"/>
                    <a:pt x="1267288" y="358201"/>
                  </a:cubicBezTo>
                  <a:cubicBezTo>
                    <a:pt x="1267203" y="358201"/>
                    <a:pt x="1267118" y="358458"/>
                    <a:pt x="1267288" y="358543"/>
                  </a:cubicBezTo>
                  <a:cubicBezTo>
                    <a:pt x="1274029" y="359994"/>
                    <a:pt x="1280854" y="361359"/>
                    <a:pt x="1287679" y="362725"/>
                  </a:cubicBezTo>
                  <a:cubicBezTo>
                    <a:pt x="1286570" y="366054"/>
                    <a:pt x="1285461" y="369382"/>
                    <a:pt x="1284352" y="372625"/>
                  </a:cubicBezTo>
                  <a:lnTo>
                    <a:pt x="1280683" y="372455"/>
                  </a:lnTo>
                  <a:cubicBezTo>
                    <a:pt x="1267288" y="371857"/>
                    <a:pt x="1253894" y="371089"/>
                    <a:pt x="1240499" y="370321"/>
                  </a:cubicBezTo>
                  <a:cubicBezTo>
                    <a:pt x="1242205" y="365371"/>
                    <a:pt x="1243826" y="360335"/>
                    <a:pt x="1245277" y="355300"/>
                  </a:cubicBezTo>
                  <a:cubicBezTo>
                    <a:pt x="1253126" y="355471"/>
                    <a:pt x="1260890" y="355556"/>
                    <a:pt x="1268739" y="355641"/>
                  </a:cubicBezTo>
                  <a:lnTo>
                    <a:pt x="1282049" y="355897"/>
                  </a:lnTo>
                  <a:cubicBezTo>
                    <a:pt x="1282049" y="355897"/>
                    <a:pt x="1282049" y="355556"/>
                    <a:pt x="1282049" y="355556"/>
                  </a:cubicBezTo>
                  <a:lnTo>
                    <a:pt x="1268909" y="353422"/>
                  </a:lnTo>
                  <a:cubicBezTo>
                    <a:pt x="1261487" y="352227"/>
                    <a:pt x="1254150" y="350947"/>
                    <a:pt x="1246727" y="349752"/>
                  </a:cubicBezTo>
                  <a:cubicBezTo>
                    <a:pt x="1247666" y="346253"/>
                    <a:pt x="1248434" y="342753"/>
                    <a:pt x="1249287" y="339254"/>
                  </a:cubicBezTo>
                  <a:cubicBezTo>
                    <a:pt x="1263108" y="339937"/>
                    <a:pt x="1276929" y="340193"/>
                    <a:pt x="1290665" y="340193"/>
                  </a:cubicBezTo>
                  <a:cubicBezTo>
                    <a:pt x="1291774" y="340193"/>
                    <a:pt x="1292884" y="340193"/>
                    <a:pt x="1293993" y="340193"/>
                  </a:cubicBezTo>
                  <a:cubicBezTo>
                    <a:pt x="1292201" y="347192"/>
                    <a:pt x="1290239" y="354105"/>
                    <a:pt x="1288106" y="360762"/>
                  </a:cubicBezTo>
                  <a:close/>
                  <a:moveTo>
                    <a:pt x="1185470" y="379880"/>
                  </a:moveTo>
                  <a:cubicBezTo>
                    <a:pt x="1184787" y="380990"/>
                    <a:pt x="1184019" y="382099"/>
                    <a:pt x="1183337" y="383209"/>
                  </a:cubicBezTo>
                  <a:lnTo>
                    <a:pt x="1175487" y="378600"/>
                  </a:lnTo>
                  <a:cubicBezTo>
                    <a:pt x="1172075" y="376551"/>
                    <a:pt x="1168747" y="374503"/>
                    <a:pt x="1165335" y="372455"/>
                  </a:cubicBezTo>
                  <a:cubicBezTo>
                    <a:pt x="1168491" y="372796"/>
                    <a:pt x="1171734" y="373052"/>
                    <a:pt x="1174890" y="373393"/>
                  </a:cubicBezTo>
                  <a:lnTo>
                    <a:pt x="1189394" y="374588"/>
                  </a:lnTo>
                  <a:cubicBezTo>
                    <a:pt x="1188114" y="376381"/>
                    <a:pt x="1186749" y="378173"/>
                    <a:pt x="1185555" y="379965"/>
                  </a:cubicBezTo>
                  <a:close/>
                  <a:moveTo>
                    <a:pt x="1149210" y="378856"/>
                  </a:moveTo>
                  <a:lnTo>
                    <a:pt x="1171392" y="389354"/>
                  </a:lnTo>
                  <a:cubicBezTo>
                    <a:pt x="1164140" y="389012"/>
                    <a:pt x="1156888" y="388671"/>
                    <a:pt x="1149636" y="388159"/>
                  </a:cubicBezTo>
                  <a:cubicBezTo>
                    <a:pt x="1147589" y="387988"/>
                    <a:pt x="1145541" y="387817"/>
                    <a:pt x="1143493" y="387647"/>
                  </a:cubicBezTo>
                  <a:cubicBezTo>
                    <a:pt x="1145541" y="384745"/>
                    <a:pt x="1147418" y="381843"/>
                    <a:pt x="1149210" y="378856"/>
                  </a:cubicBezTo>
                  <a:close/>
                  <a:moveTo>
                    <a:pt x="1172245" y="389439"/>
                  </a:moveTo>
                  <a:lnTo>
                    <a:pt x="1150233" y="377149"/>
                  </a:lnTo>
                  <a:cubicBezTo>
                    <a:pt x="1151598" y="374930"/>
                    <a:pt x="1152878" y="372625"/>
                    <a:pt x="1154073" y="370321"/>
                  </a:cubicBezTo>
                  <a:cubicBezTo>
                    <a:pt x="1160813" y="373650"/>
                    <a:pt x="1167553" y="377064"/>
                    <a:pt x="1174293" y="380392"/>
                  </a:cubicBezTo>
                  <a:lnTo>
                    <a:pt x="1182483" y="384404"/>
                  </a:lnTo>
                  <a:cubicBezTo>
                    <a:pt x="1181289" y="386196"/>
                    <a:pt x="1180180" y="387988"/>
                    <a:pt x="1178985" y="389695"/>
                  </a:cubicBezTo>
                  <a:cubicBezTo>
                    <a:pt x="1176682" y="389610"/>
                    <a:pt x="1174463" y="389524"/>
                    <a:pt x="1172160" y="389354"/>
                  </a:cubicBezTo>
                  <a:close/>
                  <a:moveTo>
                    <a:pt x="1188285" y="387220"/>
                  </a:moveTo>
                  <a:lnTo>
                    <a:pt x="1194513" y="390293"/>
                  </a:lnTo>
                  <a:cubicBezTo>
                    <a:pt x="1192039" y="390293"/>
                    <a:pt x="1189565" y="390122"/>
                    <a:pt x="1187176" y="390037"/>
                  </a:cubicBezTo>
                  <a:cubicBezTo>
                    <a:pt x="1187602" y="389098"/>
                    <a:pt x="1187944" y="388159"/>
                    <a:pt x="1188370" y="387220"/>
                  </a:cubicBezTo>
                  <a:close/>
                  <a:moveTo>
                    <a:pt x="1228896" y="398230"/>
                  </a:moveTo>
                  <a:cubicBezTo>
                    <a:pt x="1241267" y="398230"/>
                    <a:pt x="1253638" y="397803"/>
                    <a:pt x="1266009" y="397206"/>
                  </a:cubicBezTo>
                  <a:cubicBezTo>
                    <a:pt x="1268824" y="397120"/>
                    <a:pt x="1271725" y="396864"/>
                    <a:pt x="1274541" y="396779"/>
                  </a:cubicBezTo>
                  <a:cubicBezTo>
                    <a:pt x="1273175" y="399766"/>
                    <a:pt x="1271725" y="402583"/>
                    <a:pt x="1270275" y="405399"/>
                  </a:cubicBezTo>
                  <a:lnTo>
                    <a:pt x="1265326" y="404802"/>
                  </a:lnTo>
                  <a:cubicBezTo>
                    <a:pt x="1252870" y="403265"/>
                    <a:pt x="1240414" y="401644"/>
                    <a:pt x="1227957" y="400108"/>
                  </a:cubicBezTo>
                  <a:cubicBezTo>
                    <a:pt x="1228298" y="399510"/>
                    <a:pt x="1228640" y="398913"/>
                    <a:pt x="1228896" y="398230"/>
                  </a:cubicBezTo>
                  <a:close/>
                  <a:moveTo>
                    <a:pt x="1298685" y="388842"/>
                  </a:moveTo>
                  <a:cubicBezTo>
                    <a:pt x="1300392" y="389098"/>
                    <a:pt x="1302183" y="389354"/>
                    <a:pt x="1303890" y="389524"/>
                  </a:cubicBezTo>
                  <a:cubicBezTo>
                    <a:pt x="1304828" y="390634"/>
                    <a:pt x="1305767" y="391744"/>
                    <a:pt x="1306705" y="392768"/>
                  </a:cubicBezTo>
                  <a:cubicBezTo>
                    <a:pt x="1303634" y="392768"/>
                    <a:pt x="1300562" y="392597"/>
                    <a:pt x="1297491" y="392512"/>
                  </a:cubicBezTo>
                  <a:cubicBezTo>
                    <a:pt x="1297918" y="391231"/>
                    <a:pt x="1298344" y="390037"/>
                    <a:pt x="1298685" y="388756"/>
                  </a:cubicBezTo>
                  <a:close/>
                  <a:moveTo>
                    <a:pt x="1313104" y="390805"/>
                  </a:moveTo>
                  <a:cubicBezTo>
                    <a:pt x="1319844" y="391658"/>
                    <a:pt x="1326499" y="392426"/>
                    <a:pt x="1333239" y="393194"/>
                  </a:cubicBezTo>
                  <a:cubicBezTo>
                    <a:pt x="1327438" y="393194"/>
                    <a:pt x="1321551" y="393109"/>
                    <a:pt x="1315749" y="393024"/>
                  </a:cubicBezTo>
                  <a:cubicBezTo>
                    <a:pt x="1314896" y="392256"/>
                    <a:pt x="1313957" y="391573"/>
                    <a:pt x="1313104" y="390805"/>
                  </a:cubicBezTo>
                  <a:close/>
                  <a:moveTo>
                    <a:pt x="1340662" y="398827"/>
                  </a:moveTo>
                  <a:cubicBezTo>
                    <a:pt x="1345525" y="403095"/>
                    <a:pt x="1350387" y="407277"/>
                    <a:pt x="1355336" y="411374"/>
                  </a:cubicBezTo>
                  <a:cubicBezTo>
                    <a:pt x="1357725" y="413422"/>
                    <a:pt x="1360199" y="415385"/>
                    <a:pt x="1362588" y="417348"/>
                  </a:cubicBezTo>
                  <a:cubicBezTo>
                    <a:pt x="1361137" y="417433"/>
                    <a:pt x="1359687" y="417519"/>
                    <a:pt x="1358237" y="417604"/>
                  </a:cubicBezTo>
                  <a:cubicBezTo>
                    <a:pt x="1352265" y="417945"/>
                    <a:pt x="1346207" y="418201"/>
                    <a:pt x="1340235" y="418457"/>
                  </a:cubicBezTo>
                  <a:lnTo>
                    <a:pt x="1339041" y="417263"/>
                  </a:lnTo>
                  <a:cubicBezTo>
                    <a:pt x="1332897" y="410606"/>
                    <a:pt x="1326755" y="404034"/>
                    <a:pt x="1320612" y="397376"/>
                  </a:cubicBezTo>
                  <a:cubicBezTo>
                    <a:pt x="1327267" y="397888"/>
                    <a:pt x="1333921" y="398401"/>
                    <a:pt x="1340576" y="398827"/>
                  </a:cubicBezTo>
                  <a:close/>
                  <a:moveTo>
                    <a:pt x="1363697" y="417263"/>
                  </a:moveTo>
                  <a:cubicBezTo>
                    <a:pt x="1361394" y="414788"/>
                    <a:pt x="1359090" y="412312"/>
                    <a:pt x="1356786" y="409752"/>
                  </a:cubicBezTo>
                  <a:cubicBezTo>
                    <a:pt x="1353715" y="406338"/>
                    <a:pt x="1350729" y="402753"/>
                    <a:pt x="1347743" y="399254"/>
                  </a:cubicBezTo>
                  <a:cubicBezTo>
                    <a:pt x="1353459" y="399596"/>
                    <a:pt x="1359175" y="399852"/>
                    <a:pt x="1364977" y="400108"/>
                  </a:cubicBezTo>
                  <a:cubicBezTo>
                    <a:pt x="1368560" y="402668"/>
                    <a:pt x="1372144" y="405143"/>
                    <a:pt x="1375727" y="407618"/>
                  </a:cubicBezTo>
                  <a:cubicBezTo>
                    <a:pt x="1375727" y="407618"/>
                    <a:pt x="1375983" y="407448"/>
                    <a:pt x="1375898" y="407362"/>
                  </a:cubicBezTo>
                  <a:cubicBezTo>
                    <a:pt x="1373338" y="404973"/>
                    <a:pt x="1370693" y="402583"/>
                    <a:pt x="1368133" y="400193"/>
                  </a:cubicBezTo>
                  <a:cubicBezTo>
                    <a:pt x="1369072" y="400193"/>
                    <a:pt x="1370096" y="400278"/>
                    <a:pt x="1371034" y="400364"/>
                  </a:cubicBezTo>
                  <a:lnTo>
                    <a:pt x="1371034" y="400364"/>
                  </a:lnTo>
                  <a:cubicBezTo>
                    <a:pt x="1371034" y="400364"/>
                    <a:pt x="1371034" y="400364"/>
                    <a:pt x="1371034" y="400364"/>
                  </a:cubicBezTo>
                  <a:lnTo>
                    <a:pt x="1371034" y="400364"/>
                  </a:lnTo>
                  <a:cubicBezTo>
                    <a:pt x="1371034" y="400364"/>
                    <a:pt x="1371034" y="400364"/>
                    <a:pt x="1371034" y="400364"/>
                  </a:cubicBezTo>
                  <a:cubicBezTo>
                    <a:pt x="1374191" y="400364"/>
                    <a:pt x="1377348" y="400193"/>
                    <a:pt x="1380590" y="400193"/>
                  </a:cubicBezTo>
                  <a:cubicBezTo>
                    <a:pt x="1387160" y="405143"/>
                    <a:pt x="1393814" y="409837"/>
                    <a:pt x="1400639" y="414446"/>
                  </a:cubicBezTo>
                  <a:cubicBezTo>
                    <a:pt x="1388268" y="415470"/>
                    <a:pt x="1375898" y="416495"/>
                    <a:pt x="1363527" y="417263"/>
                  </a:cubicBezTo>
                  <a:close/>
                  <a:moveTo>
                    <a:pt x="1429136" y="412142"/>
                  </a:moveTo>
                  <a:cubicBezTo>
                    <a:pt x="1423078" y="407960"/>
                    <a:pt x="1417105" y="403607"/>
                    <a:pt x="1411219" y="399083"/>
                  </a:cubicBezTo>
                  <a:cubicBezTo>
                    <a:pt x="1416594" y="398827"/>
                    <a:pt x="1422054" y="398486"/>
                    <a:pt x="1427429" y="398145"/>
                  </a:cubicBezTo>
                  <a:cubicBezTo>
                    <a:pt x="1431951" y="400876"/>
                    <a:pt x="1436473" y="403692"/>
                    <a:pt x="1440995" y="406423"/>
                  </a:cubicBezTo>
                  <a:lnTo>
                    <a:pt x="1448758" y="411288"/>
                  </a:lnTo>
                  <a:cubicBezTo>
                    <a:pt x="1442189" y="411544"/>
                    <a:pt x="1435620" y="411886"/>
                    <a:pt x="1429050" y="412142"/>
                  </a:cubicBezTo>
                  <a:close/>
                  <a:moveTo>
                    <a:pt x="1456522" y="416068"/>
                  </a:moveTo>
                  <a:lnTo>
                    <a:pt x="1456949" y="416324"/>
                  </a:lnTo>
                  <a:lnTo>
                    <a:pt x="1454048" y="416324"/>
                  </a:lnTo>
                  <a:cubicBezTo>
                    <a:pt x="1454901" y="416324"/>
                    <a:pt x="1455669" y="416153"/>
                    <a:pt x="1456522" y="416068"/>
                  </a:cubicBezTo>
                  <a:close/>
                  <a:moveTo>
                    <a:pt x="1442189" y="404631"/>
                  </a:moveTo>
                  <a:cubicBezTo>
                    <a:pt x="1439203" y="402327"/>
                    <a:pt x="1436302" y="400108"/>
                    <a:pt x="1433401" y="397803"/>
                  </a:cubicBezTo>
                  <a:cubicBezTo>
                    <a:pt x="1439544" y="397376"/>
                    <a:pt x="1445602" y="396950"/>
                    <a:pt x="1451744" y="396438"/>
                  </a:cubicBezTo>
                  <a:cubicBezTo>
                    <a:pt x="1454901" y="398230"/>
                    <a:pt x="1458143" y="400108"/>
                    <a:pt x="1461300" y="401900"/>
                  </a:cubicBezTo>
                  <a:lnTo>
                    <a:pt x="1475036" y="409923"/>
                  </a:lnTo>
                  <a:cubicBezTo>
                    <a:pt x="1466931" y="410435"/>
                    <a:pt x="1458911" y="410776"/>
                    <a:pt x="1450806" y="411203"/>
                  </a:cubicBezTo>
                  <a:lnTo>
                    <a:pt x="1442189" y="404631"/>
                  </a:lnTo>
                  <a:close/>
                  <a:moveTo>
                    <a:pt x="1475804" y="409923"/>
                  </a:moveTo>
                  <a:lnTo>
                    <a:pt x="1462324" y="400108"/>
                  </a:lnTo>
                  <a:cubicBezTo>
                    <a:pt x="1460447" y="398742"/>
                    <a:pt x="1458655" y="397376"/>
                    <a:pt x="1456864" y="396011"/>
                  </a:cubicBezTo>
                  <a:cubicBezTo>
                    <a:pt x="1460788" y="395670"/>
                    <a:pt x="1464713" y="395328"/>
                    <a:pt x="1468637" y="394987"/>
                  </a:cubicBezTo>
                  <a:cubicBezTo>
                    <a:pt x="1473585" y="397632"/>
                    <a:pt x="1478534" y="400278"/>
                    <a:pt x="1483397" y="402839"/>
                  </a:cubicBezTo>
                  <a:lnTo>
                    <a:pt x="1493891" y="408557"/>
                  </a:lnTo>
                  <a:cubicBezTo>
                    <a:pt x="1492526" y="408642"/>
                    <a:pt x="1491076" y="408813"/>
                    <a:pt x="1489711" y="408898"/>
                  </a:cubicBezTo>
                  <a:cubicBezTo>
                    <a:pt x="1485104" y="409240"/>
                    <a:pt x="1480411" y="409496"/>
                    <a:pt x="1475804" y="409837"/>
                  </a:cubicBezTo>
                  <a:close/>
                  <a:moveTo>
                    <a:pt x="1426064" y="373650"/>
                  </a:moveTo>
                  <a:cubicBezTo>
                    <a:pt x="1424613" y="372625"/>
                    <a:pt x="1423163" y="371516"/>
                    <a:pt x="1421713" y="370492"/>
                  </a:cubicBezTo>
                  <a:cubicBezTo>
                    <a:pt x="1421713" y="370492"/>
                    <a:pt x="1421713" y="370492"/>
                    <a:pt x="1421713" y="370492"/>
                  </a:cubicBezTo>
                  <a:cubicBezTo>
                    <a:pt x="1421713" y="370492"/>
                    <a:pt x="1421713" y="370492"/>
                    <a:pt x="1421713" y="370492"/>
                  </a:cubicBezTo>
                  <a:cubicBezTo>
                    <a:pt x="1421713" y="370492"/>
                    <a:pt x="1421713" y="370492"/>
                    <a:pt x="1421713" y="370492"/>
                  </a:cubicBezTo>
                  <a:cubicBezTo>
                    <a:pt x="1421713" y="370492"/>
                    <a:pt x="1421713" y="370492"/>
                    <a:pt x="1421713" y="370492"/>
                  </a:cubicBezTo>
                  <a:cubicBezTo>
                    <a:pt x="1414205" y="365968"/>
                    <a:pt x="1406612" y="361530"/>
                    <a:pt x="1399018" y="357092"/>
                  </a:cubicBezTo>
                  <a:cubicBezTo>
                    <a:pt x="1402517" y="356836"/>
                    <a:pt x="1406100" y="356580"/>
                    <a:pt x="1409598" y="356324"/>
                  </a:cubicBezTo>
                  <a:lnTo>
                    <a:pt x="1413352" y="359055"/>
                  </a:lnTo>
                  <a:cubicBezTo>
                    <a:pt x="1420262" y="364091"/>
                    <a:pt x="1427173" y="369211"/>
                    <a:pt x="1434169" y="374162"/>
                  </a:cubicBezTo>
                  <a:cubicBezTo>
                    <a:pt x="1431524" y="373991"/>
                    <a:pt x="1428794" y="373820"/>
                    <a:pt x="1426149" y="373650"/>
                  </a:cubicBezTo>
                  <a:close/>
                  <a:moveTo>
                    <a:pt x="1411901" y="372540"/>
                  </a:moveTo>
                  <a:cubicBezTo>
                    <a:pt x="1407294" y="372113"/>
                    <a:pt x="1402687" y="371687"/>
                    <a:pt x="1397995" y="371260"/>
                  </a:cubicBezTo>
                  <a:cubicBezTo>
                    <a:pt x="1391255" y="366907"/>
                    <a:pt x="1384429" y="362640"/>
                    <a:pt x="1377604" y="358458"/>
                  </a:cubicBezTo>
                  <a:lnTo>
                    <a:pt x="1377519" y="358458"/>
                  </a:lnTo>
                  <a:cubicBezTo>
                    <a:pt x="1382126" y="358116"/>
                    <a:pt x="1386818" y="357945"/>
                    <a:pt x="1391425" y="357604"/>
                  </a:cubicBezTo>
                  <a:cubicBezTo>
                    <a:pt x="1398251" y="362640"/>
                    <a:pt x="1405076" y="367590"/>
                    <a:pt x="1411987" y="372540"/>
                  </a:cubicBezTo>
                  <a:close/>
                  <a:moveTo>
                    <a:pt x="1368048" y="351374"/>
                  </a:moveTo>
                  <a:cubicBezTo>
                    <a:pt x="1367366" y="351374"/>
                    <a:pt x="1366769" y="351374"/>
                    <a:pt x="1366086" y="351374"/>
                  </a:cubicBezTo>
                  <a:cubicBezTo>
                    <a:pt x="1362503" y="349155"/>
                    <a:pt x="1358919" y="347021"/>
                    <a:pt x="1355336" y="344802"/>
                  </a:cubicBezTo>
                  <a:lnTo>
                    <a:pt x="1348852" y="340791"/>
                  </a:lnTo>
                  <a:cubicBezTo>
                    <a:pt x="1350132" y="340876"/>
                    <a:pt x="1351412" y="341047"/>
                    <a:pt x="1352691" y="341132"/>
                  </a:cubicBezTo>
                  <a:lnTo>
                    <a:pt x="1352691" y="341132"/>
                  </a:lnTo>
                  <a:cubicBezTo>
                    <a:pt x="1352691" y="341132"/>
                    <a:pt x="1352691" y="341132"/>
                    <a:pt x="1352691" y="341132"/>
                  </a:cubicBezTo>
                  <a:lnTo>
                    <a:pt x="1352691" y="341132"/>
                  </a:lnTo>
                  <a:cubicBezTo>
                    <a:pt x="1352691" y="341132"/>
                    <a:pt x="1352691" y="341132"/>
                    <a:pt x="1352691" y="341132"/>
                  </a:cubicBezTo>
                  <a:cubicBezTo>
                    <a:pt x="1353545" y="341132"/>
                    <a:pt x="1354398" y="341132"/>
                    <a:pt x="1355250" y="341132"/>
                  </a:cubicBezTo>
                  <a:cubicBezTo>
                    <a:pt x="1359516" y="344546"/>
                    <a:pt x="1363782" y="347960"/>
                    <a:pt x="1368048" y="351374"/>
                  </a:cubicBezTo>
                  <a:close/>
                  <a:moveTo>
                    <a:pt x="1318735" y="300677"/>
                  </a:moveTo>
                  <a:cubicBezTo>
                    <a:pt x="1319673" y="292995"/>
                    <a:pt x="1320271" y="285399"/>
                    <a:pt x="1320697" y="277633"/>
                  </a:cubicBezTo>
                  <a:cubicBezTo>
                    <a:pt x="1328973" y="286253"/>
                    <a:pt x="1337931" y="294361"/>
                    <a:pt x="1347913" y="301274"/>
                  </a:cubicBezTo>
                  <a:cubicBezTo>
                    <a:pt x="1341856" y="301274"/>
                    <a:pt x="1335798" y="301445"/>
                    <a:pt x="1329741" y="301445"/>
                  </a:cubicBezTo>
                  <a:lnTo>
                    <a:pt x="1319759" y="301445"/>
                  </a:lnTo>
                  <a:cubicBezTo>
                    <a:pt x="1319759" y="301445"/>
                    <a:pt x="1319076" y="300933"/>
                    <a:pt x="1318820" y="300677"/>
                  </a:cubicBezTo>
                  <a:close/>
                  <a:moveTo>
                    <a:pt x="1301160" y="309212"/>
                  </a:moveTo>
                  <a:lnTo>
                    <a:pt x="1299197" y="307504"/>
                  </a:lnTo>
                  <a:cubicBezTo>
                    <a:pt x="1299197" y="307504"/>
                    <a:pt x="1298941" y="307675"/>
                    <a:pt x="1298941" y="307760"/>
                  </a:cubicBezTo>
                  <a:lnTo>
                    <a:pt x="1300989" y="309980"/>
                  </a:lnTo>
                  <a:cubicBezTo>
                    <a:pt x="1299624" y="317234"/>
                    <a:pt x="1298088" y="324489"/>
                    <a:pt x="1296382" y="331658"/>
                  </a:cubicBezTo>
                  <a:cubicBezTo>
                    <a:pt x="1295187" y="331573"/>
                    <a:pt x="1293993" y="331487"/>
                    <a:pt x="1292798" y="331317"/>
                  </a:cubicBezTo>
                  <a:cubicBezTo>
                    <a:pt x="1292798" y="331317"/>
                    <a:pt x="1292713" y="331573"/>
                    <a:pt x="1292798" y="331658"/>
                  </a:cubicBezTo>
                  <a:cubicBezTo>
                    <a:pt x="1293907" y="331914"/>
                    <a:pt x="1295102" y="332170"/>
                    <a:pt x="1296211" y="332341"/>
                  </a:cubicBezTo>
                  <a:cubicBezTo>
                    <a:pt x="1295699" y="334389"/>
                    <a:pt x="1295187" y="336438"/>
                    <a:pt x="1294675" y="338486"/>
                  </a:cubicBezTo>
                  <a:cubicBezTo>
                    <a:pt x="1293481" y="338401"/>
                    <a:pt x="1292286" y="338230"/>
                    <a:pt x="1291178" y="338145"/>
                  </a:cubicBezTo>
                  <a:cubicBezTo>
                    <a:pt x="1277697" y="336694"/>
                    <a:pt x="1264217" y="334816"/>
                    <a:pt x="1250822" y="333024"/>
                  </a:cubicBezTo>
                  <a:cubicBezTo>
                    <a:pt x="1251420" y="329866"/>
                    <a:pt x="1252017" y="326708"/>
                    <a:pt x="1252529" y="323465"/>
                  </a:cubicBezTo>
                  <a:cubicBezTo>
                    <a:pt x="1256283" y="323635"/>
                    <a:pt x="1259951" y="323721"/>
                    <a:pt x="1263705" y="323806"/>
                  </a:cubicBezTo>
                  <a:cubicBezTo>
                    <a:pt x="1263705" y="323806"/>
                    <a:pt x="1263791" y="323465"/>
                    <a:pt x="1263705" y="323465"/>
                  </a:cubicBezTo>
                  <a:cubicBezTo>
                    <a:pt x="1260037" y="322953"/>
                    <a:pt x="1256368" y="322355"/>
                    <a:pt x="1252700" y="321758"/>
                  </a:cubicBezTo>
                  <a:cubicBezTo>
                    <a:pt x="1253211" y="318600"/>
                    <a:pt x="1253723" y="315442"/>
                    <a:pt x="1254064" y="312199"/>
                  </a:cubicBezTo>
                  <a:cubicBezTo>
                    <a:pt x="1254405" y="309126"/>
                    <a:pt x="1254918" y="306054"/>
                    <a:pt x="1255344" y="303066"/>
                  </a:cubicBezTo>
                  <a:cubicBezTo>
                    <a:pt x="1265241" y="304432"/>
                    <a:pt x="1275223" y="305542"/>
                    <a:pt x="1285120" y="306736"/>
                  </a:cubicBezTo>
                  <a:lnTo>
                    <a:pt x="1298771" y="308443"/>
                  </a:lnTo>
                  <a:cubicBezTo>
                    <a:pt x="1298771" y="308443"/>
                    <a:pt x="1298856" y="308187"/>
                    <a:pt x="1298771" y="308102"/>
                  </a:cubicBezTo>
                  <a:lnTo>
                    <a:pt x="1285546" y="304603"/>
                  </a:lnTo>
                  <a:cubicBezTo>
                    <a:pt x="1275820" y="301957"/>
                    <a:pt x="1266094" y="299226"/>
                    <a:pt x="1256283" y="296665"/>
                  </a:cubicBezTo>
                  <a:cubicBezTo>
                    <a:pt x="1257136" y="291544"/>
                    <a:pt x="1257989" y="286423"/>
                    <a:pt x="1258842" y="281303"/>
                  </a:cubicBezTo>
                  <a:cubicBezTo>
                    <a:pt x="1271128" y="283436"/>
                    <a:pt x="1283499" y="284717"/>
                    <a:pt x="1295870" y="285655"/>
                  </a:cubicBezTo>
                  <a:cubicBezTo>
                    <a:pt x="1298771" y="285911"/>
                    <a:pt x="1301757" y="286082"/>
                    <a:pt x="1304657" y="286253"/>
                  </a:cubicBezTo>
                  <a:cubicBezTo>
                    <a:pt x="1303634" y="293849"/>
                    <a:pt x="1302354" y="301445"/>
                    <a:pt x="1300903" y="309126"/>
                  </a:cubicBezTo>
                  <a:close/>
                  <a:moveTo>
                    <a:pt x="1246898" y="301871"/>
                  </a:moveTo>
                  <a:lnTo>
                    <a:pt x="1246898" y="301871"/>
                  </a:lnTo>
                  <a:cubicBezTo>
                    <a:pt x="1246898" y="301871"/>
                    <a:pt x="1246898" y="301871"/>
                    <a:pt x="1246898" y="301871"/>
                  </a:cubicBezTo>
                  <a:lnTo>
                    <a:pt x="1246898" y="301871"/>
                  </a:lnTo>
                  <a:cubicBezTo>
                    <a:pt x="1246898" y="301871"/>
                    <a:pt x="1246898" y="301871"/>
                    <a:pt x="1246898" y="301871"/>
                  </a:cubicBezTo>
                  <a:cubicBezTo>
                    <a:pt x="1247068" y="301871"/>
                    <a:pt x="1247239" y="301871"/>
                    <a:pt x="1247410" y="301871"/>
                  </a:cubicBezTo>
                  <a:cubicBezTo>
                    <a:pt x="1246813" y="305968"/>
                    <a:pt x="1246301" y="310065"/>
                    <a:pt x="1245789" y="314076"/>
                  </a:cubicBezTo>
                  <a:cubicBezTo>
                    <a:pt x="1245533" y="316125"/>
                    <a:pt x="1245192" y="318173"/>
                    <a:pt x="1244850" y="320222"/>
                  </a:cubicBezTo>
                  <a:cubicBezTo>
                    <a:pt x="1234868" y="318344"/>
                    <a:pt x="1224971" y="316125"/>
                    <a:pt x="1215074" y="313820"/>
                  </a:cubicBezTo>
                  <a:cubicBezTo>
                    <a:pt x="1216440" y="307334"/>
                    <a:pt x="1217634" y="300847"/>
                    <a:pt x="1218743" y="294276"/>
                  </a:cubicBezTo>
                  <a:cubicBezTo>
                    <a:pt x="1228128" y="296921"/>
                    <a:pt x="1237427" y="299397"/>
                    <a:pt x="1246898" y="301701"/>
                  </a:cubicBezTo>
                  <a:close/>
                  <a:moveTo>
                    <a:pt x="1207225" y="319624"/>
                  </a:moveTo>
                  <a:lnTo>
                    <a:pt x="1207225" y="319624"/>
                  </a:lnTo>
                  <a:cubicBezTo>
                    <a:pt x="1207225" y="319624"/>
                    <a:pt x="1207225" y="319624"/>
                    <a:pt x="1207225" y="319624"/>
                  </a:cubicBezTo>
                  <a:lnTo>
                    <a:pt x="1207225" y="319624"/>
                  </a:lnTo>
                  <a:cubicBezTo>
                    <a:pt x="1207225" y="319624"/>
                    <a:pt x="1207225" y="319624"/>
                    <a:pt x="1207225" y="319624"/>
                  </a:cubicBezTo>
                  <a:cubicBezTo>
                    <a:pt x="1208249" y="319795"/>
                    <a:pt x="1209187" y="319880"/>
                    <a:pt x="1210211" y="320051"/>
                  </a:cubicBezTo>
                  <a:cubicBezTo>
                    <a:pt x="1210211" y="321843"/>
                    <a:pt x="1210211" y="323635"/>
                    <a:pt x="1210126" y="325428"/>
                  </a:cubicBezTo>
                  <a:cubicBezTo>
                    <a:pt x="1209187" y="326623"/>
                    <a:pt x="1208334" y="327903"/>
                    <a:pt x="1207566" y="329098"/>
                  </a:cubicBezTo>
                  <a:cubicBezTo>
                    <a:pt x="1200485" y="328586"/>
                    <a:pt x="1193404" y="327988"/>
                    <a:pt x="1186322" y="327305"/>
                  </a:cubicBezTo>
                  <a:cubicBezTo>
                    <a:pt x="1183251" y="326964"/>
                    <a:pt x="1180180" y="326537"/>
                    <a:pt x="1177279" y="325599"/>
                  </a:cubicBezTo>
                  <a:cubicBezTo>
                    <a:pt x="1175829" y="325172"/>
                    <a:pt x="1174463" y="324489"/>
                    <a:pt x="1173184" y="323721"/>
                  </a:cubicBezTo>
                  <a:cubicBezTo>
                    <a:pt x="1174463" y="319539"/>
                    <a:pt x="1175658" y="315271"/>
                    <a:pt x="1176852" y="311004"/>
                  </a:cubicBezTo>
                  <a:cubicBezTo>
                    <a:pt x="1176852" y="311004"/>
                    <a:pt x="1176852" y="310919"/>
                    <a:pt x="1176852" y="310833"/>
                  </a:cubicBezTo>
                  <a:cubicBezTo>
                    <a:pt x="1186834" y="314162"/>
                    <a:pt x="1196902" y="317234"/>
                    <a:pt x="1207140" y="319624"/>
                  </a:cubicBezTo>
                  <a:close/>
                  <a:moveTo>
                    <a:pt x="1176938" y="326793"/>
                  </a:moveTo>
                  <a:cubicBezTo>
                    <a:pt x="1179924" y="328073"/>
                    <a:pt x="1182995" y="328842"/>
                    <a:pt x="1186152" y="329439"/>
                  </a:cubicBezTo>
                  <a:cubicBezTo>
                    <a:pt x="1192550" y="330805"/>
                    <a:pt x="1199035" y="332000"/>
                    <a:pt x="1205519" y="333280"/>
                  </a:cubicBezTo>
                  <a:cubicBezTo>
                    <a:pt x="1203728" y="337547"/>
                    <a:pt x="1202703" y="342156"/>
                    <a:pt x="1202362" y="346936"/>
                  </a:cubicBezTo>
                  <a:cubicBezTo>
                    <a:pt x="1199803" y="346936"/>
                    <a:pt x="1197243" y="346936"/>
                    <a:pt x="1194683" y="346850"/>
                  </a:cubicBezTo>
                  <a:lnTo>
                    <a:pt x="1181374" y="346594"/>
                  </a:lnTo>
                  <a:cubicBezTo>
                    <a:pt x="1181374" y="346594"/>
                    <a:pt x="1181374" y="346936"/>
                    <a:pt x="1181374" y="346936"/>
                  </a:cubicBezTo>
                  <a:lnTo>
                    <a:pt x="1194599" y="349069"/>
                  </a:lnTo>
                  <a:cubicBezTo>
                    <a:pt x="1196390" y="349411"/>
                    <a:pt x="1198182" y="349667"/>
                    <a:pt x="1199974" y="350008"/>
                  </a:cubicBezTo>
                  <a:cubicBezTo>
                    <a:pt x="1197925" y="352654"/>
                    <a:pt x="1196987" y="355727"/>
                    <a:pt x="1197243" y="359396"/>
                  </a:cubicBezTo>
                  <a:cubicBezTo>
                    <a:pt x="1194172" y="362213"/>
                    <a:pt x="1192124" y="365542"/>
                    <a:pt x="1192124" y="369724"/>
                  </a:cubicBezTo>
                  <a:lnTo>
                    <a:pt x="1190162" y="369724"/>
                  </a:lnTo>
                  <a:cubicBezTo>
                    <a:pt x="1190162" y="369724"/>
                    <a:pt x="1175061" y="369894"/>
                    <a:pt x="1175061" y="369894"/>
                  </a:cubicBezTo>
                  <a:cubicBezTo>
                    <a:pt x="1170197" y="369894"/>
                    <a:pt x="1165420" y="370065"/>
                    <a:pt x="1160727" y="369638"/>
                  </a:cubicBezTo>
                  <a:cubicBezTo>
                    <a:pt x="1159192" y="368699"/>
                    <a:pt x="1157741" y="367760"/>
                    <a:pt x="1156206" y="366907"/>
                  </a:cubicBezTo>
                  <a:cubicBezTo>
                    <a:pt x="1163116" y="353422"/>
                    <a:pt x="1168491" y="339254"/>
                    <a:pt x="1173013" y="324574"/>
                  </a:cubicBezTo>
                  <a:cubicBezTo>
                    <a:pt x="1174208" y="325513"/>
                    <a:pt x="1175572" y="326281"/>
                    <a:pt x="1176938" y="326879"/>
                  </a:cubicBezTo>
                  <a:close/>
                  <a:moveTo>
                    <a:pt x="1134876" y="368699"/>
                  </a:moveTo>
                  <a:cubicBezTo>
                    <a:pt x="1121225" y="361189"/>
                    <a:pt x="1107575" y="353678"/>
                    <a:pt x="1093753" y="346423"/>
                  </a:cubicBezTo>
                  <a:cubicBezTo>
                    <a:pt x="1098958" y="346679"/>
                    <a:pt x="1104247" y="346765"/>
                    <a:pt x="1109452" y="346936"/>
                  </a:cubicBezTo>
                  <a:cubicBezTo>
                    <a:pt x="1110902" y="347789"/>
                    <a:pt x="1112353" y="348728"/>
                    <a:pt x="1113803" y="349667"/>
                  </a:cubicBezTo>
                  <a:lnTo>
                    <a:pt x="1113803" y="349667"/>
                  </a:lnTo>
                  <a:cubicBezTo>
                    <a:pt x="1113803" y="349667"/>
                    <a:pt x="1113803" y="349667"/>
                    <a:pt x="1113803" y="349667"/>
                  </a:cubicBezTo>
                  <a:lnTo>
                    <a:pt x="1113803" y="349667"/>
                  </a:lnTo>
                  <a:cubicBezTo>
                    <a:pt x="1113803" y="349667"/>
                    <a:pt x="1113803" y="349667"/>
                    <a:pt x="1113803" y="349667"/>
                  </a:cubicBezTo>
                  <a:cubicBezTo>
                    <a:pt x="1121823" y="354019"/>
                    <a:pt x="1129928" y="358201"/>
                    <a:pt x="1138033" y="362298"/>
                  </a:cubicBezTo>
                  <a:cubicBezTo>
                    <a:pt x="1136924" y="364432"/>
                    <a:pt x="1135815" y="366480"/>
                    <a:pt x="1134706" y="368614"/>
                  </a:cubicBezTo>
                  <a:close/>
                  <a:moveTo>
                    <a:pt x="936770" y="338401"/>
                  </a:moveTo>
                  <a:lnTo>
                    <a:pt x="943680" y="339340"/>
                  </a:lnTo>
                  <a:lnTo>
                    <a:pt x="946410" y="340620"/>
                  </a:lnTo>
                  <a:lnTo>
                    <a:pt x="936684" y="338401"/>
                  </a:lnTo>
                  <a:close/>
                  <a:moveTo>
                    <a:pt x="949567" y="342071"/>
                  </a:moveTo>
                  <a:lnTo>
                    <a:pt x="953918" y="344119"/>
                  </a:lnTo>
                  <a:cubicBezTo>
                    <a:pt x="949909" y="343009"/>
                    <a:pt x="945984" y="341900"/>
                    <a:pt x="941974" y="340791"/>
                  </a:cubicBezTo>
                  <a:lnTo>
                    <a:pt x="949567" y="342156"/>
                  </a:lnTo>
                  <a:close/>
                  <a:moveTo>
                    <a:pt x="932930" y="337547"/>
                  </a:moveTo>
                  <a:lnTo>
                    <a:pt x="923204" y="335328"/>
                  </a:lnTo>
                  <a:cubicBezTo>
                    <a:pt x="921413" y="334902"/>
                    <a:pt x="919621" y="334560"/>
                    <a:pt x="917829" y="334133"/>
                  </a:cubicBezTo>
                  <a:cubicBezTo>
                    <a:pt x="900766" y="329525"/>
                    <a:pt x="883617" y="325086"/>
                    <a:pt x="866383" y="320990"/>
                  </a:cubicBezTo>
                  <a:lnTo>
                    <a:pt x="856486" y="315442"/>
                  </a:lnTo>
                  <a:cubicBezTo>
                    <a:pt x="850770" y="312199"/>
                    <a:pt x="845054" y="308870"/>
                    <a:pt x="839423" y="305542"/>
                  </a:cubicBezTo>
                  <a:cubicBezTo>
                    <a:pt x="854183" y="307504"/>
                    <a:pt x="868942" y="309468"/>
                    <a:pt x="883702" y="311431"/>
                  </a:cubicBezTo>
                  <a:cubicBezTo>
                    <a:pt x="901107" y="319539"/>
                    <a:pt x="918597" y="327647"/>
                    <a:pt x="936002" y="335755"/>
                  </a:cubicBezTo>
                  <a:lnTo>
                    <a:pt x="940950" y="338059"/>
                  </a:lnTo>
                  <a:lnTo>
                    <a:pt x="933016" y="337632"/>
                  </a:lnTo>
                  <a:close/>
                  <a:moveTo>
                    <a:pt x="688497" y="276096"/>
                  </a:moveTo>
                  <a:cubicBezTo>
                    <a:pt x="687729" y="275755"/>
                    <a:pt x="686961" y="275414"/>
                    <a:pt x="686193" y="275072"/>
                  </a:cubicBezTo>
                  <a:lnTo>
                    <a:pt x="687558" y="274389"/>
                  </a:lnTo>
                  <a:cubicBezTo>
                    <a:pt x="687558" y="274389"/>
                    <a:pt x="687558" y="274048"/>
                    <a:pt x="687387" y="274133"/>
                  </a:cubicBezTo>
                  <a:lnTo>
                    <a:pt x="685681" y="274816"/>
                  </a:lnTo>
                  <a:cubicBezTo>
                    <a:pt x="679538" y="272085"/>
                    <a:pt x="673481" y="269354"/>
                    <a:pt x="667423" y="266537"/>
                  </a:cubicBezTo>
                  <a:cubicBezTo>
                    <a:pt x="673993" y="267305"/>
                    <a:pt x="680477" y="268159"/>
                    <a:pt x="687046" y="268927"/>
                  </a:cubicBezTo>
                  <a:lnTo>
                    <a:pt x="726207" y="274133"/>
                  </a:lnTo>
                  <a:cubicBezTo>
                    <a:pt x="726207" y="274133"/>
                    <a:pt x="726377" y="273877"/>
                    <a:pt x="726207" y="273792"/>
                  </a:cubicBezTo>
                  <a:lnTo>
                    <a:pt x="687473" y="266793"/>
                  </a:lnTo>
                  <a:cubicBezTo>
                    <a:pt x="676978" y="264916"/>
                    <a:pt x="666485" y="263038"/>
                    <a:pt x="656076" y="261246"/>
                  </a:cubicBezTo>
                  <a:cubicBezTo>
                    <a:pt x="652066" y="259368"/>
                    <a:pt x="647971" y="257490"/>
                    <a:pt x="643961" y="255613"/>
                  </a:cubicBezTo>
                  <a:cubicBezTo>
                    <a:pt x="664096" y="258600"/>
                    <a:pt x="684145" y="261672"/>
                    <a:pt x="704280" y="264830"/>
                  </a:cubicBezTo>
                  <a:cubicBezTo>
                    <a:pt x="706669" y="265769"/>
                    <a:pt x="709058" y="266708"/>
                    <a:pt x="711447" y="267732"/>
                  </a:cubicBezTo>
                  <a:lnTo>
                    <a:pt x="706242" y="267220"/>
                  </a:lnTo>
                  <a:cubicBezTo>
                    <a:pt x="706242" y="267220"/>
                    <a:pt x="706072" y="267476"/>
                    <a:pt x="706242" y="267561"/>
                  </a:cubicBezTo>
                  <a:lnTo>
                    <a:pt x="714006" y="268756"/>
                  </a:lnTo>
                  <a:cubicBezTo>
                    <a:pt x="730046" y="275072"/>
                    <a:pt x="746086" y="281217"/>
                    <a:pt x="762125" y="287362"/>
                  </a:cubicBezTo>
                  <a:cubicBezTo>
                    <a:pt x="744123" y="284973"/>
                    <a:pt x="726207" y="282583"/>
                    <a:pt x="708205" y="280278"/>
                  </a:cubicBezTo>
                  <a:lnTo>
                    <a:pt x="693786" y="278315"/>
                  </a:lnTo>
                  <a:cubicBezTo>
                    <a:pt x="691994" y="277547"/>
                    <a:pt x="690203" y="276779"/>
                    <a:pt x="688411" y="276011"/>
                  </a:cubicBezTo>
                  <a:close/>
                  <a:moveTo>
                    <a:pt x="685254" y="277206"/>
                  </a:moveTo>
                  <a:lnTo>
                    <a:pt x="682524" y="276864"/>
                  </a:lnTo>
                  <a:lnTo>
                    <a:pt x="683207" y="276523"/>
                  </a:lnTo>
                  <a:cubicBezTo>
                    <a:pt x="683889" y="276779"/>
                    <a:pt x="684572" y="277035"/>
                    <a:pt x="685254" y="277206"/>
                  </a:cubicBezTo>
                  <a:close/>
                  <a:moveTo>
                    <a:pt x="597975" y="269098"/>
                  </a:moveTo>
                  <a:cubicBezTo>
                    <a:pt x="587652" y="264233"/>
                    <a:pt x="577413" y="259368"/>
                    <a:pt x="567090" y="254503"/>
                  </a:cubicBezTo>
                  <a:cubicBezTo>
                    <a:pt x="570417" y="255015"/>
                    <a:pt x="573745" y="255442"/>
                    <a:pt x="577072" y="255954"/>
                  </a:cubicBezTo>
                  <a:lnTo>
                    <a:pt x="577072" y="255954"/>
                  </a:lnTo>
                  <a:cubicBezTo>
                    <a:pt x="577072" y="255954"/>
                    <a:pt x="577072" y="255954"/>
                    <a:pt x="577072" y="255954"/>
                  </a:cubicBezTo>
                  <a:lnTo>
                    <a:pt x="577072" y="255954"/>
                  </a:lnTo>
                  <a:cubicBezTo>
                    <a:pt x="577072" y="255954"/>
                    <a:pt x="577072" y="255954"/>
                    <a:pt x="577072" y="255954"/>
                  </a:cubicBezTo>
                  <a:cubicBezTo>
                    <a:pt x="582959" y="256637"/>
                    <a:pt x="588846" y="257320"/>
                    <a:pt x="594733" y="258002"/>
                  </a:cubicBezTo>
                  <a:cubicBezTo>
                    <a:pt x="608043" y="263806"/>
                    <a:pt x="621437" y="269354"/>
                    <a:pt x="634832" y="274816"/>
                  </a:cubicBezTo>
                  <a:cubicBezTo>
                    <a:pt x="622546" y="272768"/>
                    <a:pt x="610175" y="270805"/>
                    <a:pt x="597890" y="269012"/>
                  </a:cubicBezTo>
                  <a:close/>
                  <a:moveTo>
                    <a:pt x="511037" y="241871"/>
                  </a:moveTo>
                  <a:cubicBezTo>
                    <a:pt x="502761" y="238202"/>
                    <a:pt x="494485" y="234617"/>
                    <a:pt x="486124" y="230947"/>
                  </a:cubicBezTo>
                  <a:cubicBezTo>
                    <a:pt x="487063" y="231032"/>
                    <a:pt x="487916" y="231203"/>
                    <a:pt x="488854" y="231288"/>
                  </a:cubicBezTo>
                  <a:cubicBezTo>
                    <a:pt x="495509" y="232227"/>
                    <a:pt x="502078" y="233251"/>
                    <a:pt x="508733" y="234276"/>
                  </a:cubicBezTo>
                  <a:cubicBezTo>
                    <a:pt x="514705" y="237348"/>
                    <a:pt x="520763" y="240335"/>
                    <a:pt x="526820" y="243323"/>
                  </a:cubicBezTo>
                  <a:cubicBezTo>
                    <a:pt x="521531" y="242810"/>
                    <a:pt x="516326" y="242298"/>
                    <a:pt x="511037" y="241871"/>
                  </a:cubicBezTo>
                  <a:close/>
                  <a:moveTo>
                    <a:pt x="523066" y="236409"/>
                  </a:moveTo>
                  <a:cubicBezTo>
                    <a:pt x="536632" y="238543"/>
                    <a:pt x="550197" y="240677"/>
                    <a:pt x="563677" y="242896"/>
                  </a:cubicBezTo>
                  <a:cubicBezTo>
                    <a:pt x="567261" y="244688"/>
                    <a:pt x="570844" y="246566"/>
                    <a:pt x="574427" y="248358"/>
                  </a:cubicBezTo>
                  <a:cubicBezTo>
                    <a:pt x="564787" y="247248"/>
                    <a:pt x="555060" y="246224"/>
                    <a:pt x="545419" y="245200"/>
                  </a:cubicBezTo>
                  <a:cubicBezTo>
                    <a:pt x="537997" y="242298"/>
                    <a:pt x="530574" y="239397"/>
                    <a:pt x="523066" y="236409"/>
                  </a:cubicBezTo>
                  <a:close/>
                  <a:moveTo>
                    <a:pt x="590552" y="248187"/>
                  </a:moveTo>
                  <a:lnTo>
                    <a:pt x="590552" y="248187"/>
                  </a:lnTo>
                  <a:cubicBezTo>
                    <a:pt x="590552" y="248187"/>
                    <a:pt x="590382" y="248102"/>
                    <a:pt x="590382" y="248102"/>
                  </a:cubicBezTo>
                  <a:lnTo>
                    <a:pt x="590211" y="248102"/>
                  </a:lnTo>
                  <a:cubicBezTo>
                    <a:pt x="590211" y="248102"/>
                    <a:pt x="590211" y="248102"/>
                    <a:pt x="590211" y="248102"/>
                  </a:cubicBezTo>
                  <a:cubicBezTo>
                    <a:pt x="589273" y="247675"/>
                    <a:pt x="588334" y="247248"/>
                    <a:pt x="587395" y="246907"/>
                  </a:cubicBezTo>
                  <a:cubicBezTo>
                    <a:pt x="596524" y="248443"/>
                    <a:pt x="605653" y="249980"/>
                    <a:pt x="614782" y="251516"/>
                  </a:cubicBezTo>
                  <a:lnTo>
                    <a:pt x="614782" y="251516"/>
                  </a:lnTo>
                  <a:cubicBezTo>
                    <a:pt x="614782" y="251516"/>
                    <a:pt x="614868" y="251516"/>
                    <a:pt x="614868" y="251516"/>
                  </a:cubicBezTo>
                  <a:lnTo>
                    <a:pt x="614953" y="251516"/>
                  </a:lnTo>
                  <a:cubicBezTo>
                    <a:pt x="614953" y="251516"/>
                    <a:pt x="614953" y="251516"/>
                    <a:pt x="614953" y="251516"/>
                  </a:cubicBezTo>
                  <a:cubicBezTo>
                    <a:pt x="616403" y="251772"/>
                    <a:pt x="617939" y="251943"/>
                    <a:pt x="619389" y="252199"/>
                  </a:cubicBezTo>
                  <a:cubicBezTo>
                    <a:pt x="621096" y="253052"/>
                    <a:pt x="622888" y="253906"/>
                    <a:pt x="624594" y="254759"/>
                  </a:cubicBezTo>
                  <a:lnTo>
                    <a:pt x="624594" y="254759"/>
                  </a:lnTo>
                  <a:cubicBezTo>
                    <a:pt x="624594" y="254759"/>
                    <a:pt x="624594" y="254759"/>
                    <a:pt x="624594" y="254759"/>
                  </a:cubicBezTo>
                  <a:lnTo>
                    <a:pt x="624594" y="254759"/>
                  </a:lnTo>
                  <a:cubicBezTo>
                    <a:pt x="624594" y="254759"/>
                    <a:pt x="624594" y="254759"/>
                    <a:pt x="624594" y="254759"/>
                  </a:cubicBezTo>
                  <a:cubicBezTo>
                    <a:pt x="626556" y="255527"/>
                    <a:pt x="628518" y="256295"/>
                    <a:pt x="630396" y="257063"/>
                  </a:cubicBezTo>
                  <a:cubicBezTo>
                    <a:pt x="619475" y="255271"/>
                    <a:pt x="608469" y="253479"/>
                    <a:pt x="597463" y="251772"/>
                  </a:cubicBezTo>
                  <a:cubicBezTo>
                    <a:pt x="595074" y="250577"/>
                    <a:pt x="592685" y="249382"/>
                    <a:pt x="590296" y="248273"/>
                  </a:cubicBezTo>
                  <a:close/>
                  <a:moveTo>
                    <a:pt x="607786" y="237263"/>
                  </a:moveTo>
                  <a:cubicBezTo>
                    <a:pt x="623485" y="239055"/>
                    <a:pt x="639268" y="240677"/>
                    <a:pt x="654967" y="242384"/>
                  </a:cubicBezTo>
                  <a:cubicBezTo>
                    <a:pt x="665717" y="247505"/>
                    <a:pt x="676552" y="252625"/>
                    <a:pt x="687302" y="257576"/>
                  </a:cubicBezTo>
                  <a:cubicBezTo>
                    <a:pt x="665120" y="253138"/>
                    <a:pt x="642852" y="248870"/>
                    <a:pt x="620498" y="245030"/>
                  </a:cubicBezTo>
                  <a:cubicBezTo>
                    <a:pt x="613161" y="242042"/>
                    <a:pt x="605824" y="238970"/>
                    <a:pt x="598572" y="235897"/>
                  </a:cubicBezTo>
                  <a:cubicBezTo>
                    <a:pt x="601558" y="236324"/>
                    <a:pt x="604630" y="236836"/>
                    <a:pt x="607616" y="237263"/>
                  </a:cubicBezTo>
                  <a:cubicBezTo>
                    <a:pt x="607616" y="237263"/>
                    <a:pt x="607616" y="237263"/>
                    <a:pt x="607616" y="237263"/>
                  </a:cubicBezTo>
                  <a:cubicBezTo>
                    <a:pt x="607616" y="237263"/>
                    <a:pt x="607616" y="237263"/>
                    <a:pt x="607616" y="237263"/>
                  </a:cubicBezTo>
                  <a:cubicBezTo>
                    <a:pt x="607616" y="237263"/>
                    <a:pt x="607616" y="237263"/>
                    <a:pt x="607616" y="237263"/>
                  </a:cubicBezTo>
                  <a:cubicBezTo>
                    <a:pt x="607616" y="237263"/>
                    <a:pt x="607616" y="237263"/>
                    <a:pt x="607616" y="237263"/>
                  </a:cubicBezTo>
                  <a:close/>
                  <a:moveTo>
                    <a:pt x="744208" y="251516"/>
                  </a:moveTo>
                  <a:cubicBezTo>
                    <a:pt x="744208" y="251516"/>
                    <a:pt x="744208" y="251687"/>
                    <a:pt x="744208" y="251687"/>
                  </a:cubicBezTo>
                  <a:lnTo>
                    <a:pt x="763661" y="254503"/>
                  </a:lnTo>
                  <a:cubicBezTo>
                    <a:pt x="768268" y="255186"/>
                    <a:pt x="772790" y="255869"/>
                    <a:pt x="777397" y="256551"/>
                  </a:cubicBezTo>
                  <a:cubicBezTo>
                    <a:pt x="777482" y="256551"/>
                    <a:pt x="777653" y="256637"/>
                    <a:pt x="777738" y="256722"/>
                  </a:cubicBezTo>
                  <a:cubicBezTo>
                    <a:pt x="773387" y="256295"/>
                    <a:pt x="768951" y="255869"/>
                    <a:pt x="764599" y="255442"/>
                  </a:cubicBezTo>
                  <a:lnTo>
                    <a:pt x="744379" y="253308"/>
                  </a:lnTo>
                  <a:lnTo>
                    <a:pt x="740284" y="251089"/>
                  </a:lnTo>
                  <a:lnTo>
                    <a:pt x="744123" y="251516"/>
                  </a:lnTo>
                  <a:close/>
                  <a:moveTo>
                    <a:pt x="926105" y="301189"/>
                  </a:moveTo>
                  <a:cubicBezTo>
                    <a:pt x="929603" y="302896"/>
                    <a:pt x="933101" y="304603"/>
                    <a:pt x="936684" y="306224"/>
                  </a:cubicBezTo>
                  <a:lnTo>
                    <a:pt x="931139" y="304944"/>
                  </a:lnTo>
                  <a:cubicBezTo>
                    <a:pt x="922351" y="302896"/>
                    <a:pt x="913563" y="300933"/>
                    <a:pt x="904690" y="298970"/>
                  </a:cubicBezTo>
                  <a:cubicBezTo>
                    <a:pt x="903581" y="298543"/>
                    <a:pt x="902557" y="298116"/>
                    <a:pt x="901448" y="297689"/>
                  </a:cubicBezTo>
                  <a:cubicBezTo>
                    <a:pt x="908700" y="298714"/>
                    <a:pt x="915867" y="299738"/>
                    <a:pt x="923119" y="300762"/>
                  </a:cubicBezTo>
                  <a:lnTo>
                    <a:pt x="926105" y="301189"/>
                  </a:lnTo>
                  <a:close/>
                  <a:moveTo>
                    <a:pt x="930456" y="307078"/>
                  </a:moveTo>
                  <a:lnTo>
                    <a:pt x="942571" y="309126"/>
                  </a:lnTo>
                  <a:cubicBezTo>
                    <a:pt x="946069" y="310833"/>
                    <a:pt x="949482" y="312455"/>
                    <a:pt x="952980" y="314162"/>
                  </a:cubicBezTo>
                  <a:cubicBezTo>
                    <a:pt x="948458" y="313735"/>
                    <a:pt x="943936" y="313394"/>
                    <a:pt x="939329" y="312967"/>
                  </a:cubicBezTo>
                  <a:lnTo>
                    <a:pt x="936258" y="312711"/>
                  </a:lnTo>
                  <a:cubicBezTo>
                    <a:pt x="931821" y="310663"/>
                    <a:pt x="927385" y="308614"/>
                    <a:pt x="922863" y="306566"/>
                  </a:cubicBezTo>
                  <a:cubicBezTo>
                    <a:pt x="922863" y="306566"/>
                    <a:pt x="922863" y="306566"/>
                    <a:pt x="922863" y="306566"/>
                  </a:cubicBezTo>
                  <a:cubicBezTo>
                    <a:pt x="922863" y="306566"/>
                    <a:pt x="922693" y="306566"/>
                    <a:pt x="922693" y="306566"/>
                  </a:cubicBezTo>
                  <a:cubicBezTo>
                    <a:pt x="922693" y="306566"/>
                    <a:pt x="922522" y="306566"/>
                    <a:pt x="922522" y="306480"/>
                  </a:cubicBezTo>
                  <a:cubicBezTo>
                    <a:pt x="922522" y="306480"/>
                    <a:pt x="922522" y="306480"/>
                    <a:pt x="922522" y="306480"/>
                  </a:cubicBezTo>
                  <a:cubicBezTo>
                    <a:pt x="921839" y="306224"/>
                    <a:pt x="921071" y="305883"/>
                    <a:pt x="920389" y="305627"/>
                  </a:cubicBezTo>
                  <a:cubicBezTo>
                    <a:pt x="923716" y="306139"/>
                    <a:pt x="927043" y="306651"/>
                    <a:pt x="930456" y="307248"/>
                  </a:cubicBezTo>
                  <a:close/>
                  <a:moveTo>
                    <a:pt x="1046402" y="330207"/>
                  </a:moveTo>
                  <a:cubicBezTo>
                    <a:pt x="1053483" y="333877"/>
                    <a:pt x="1060650" y="337547"/>
                    <a:pt x="1067732" y="341217"/>
                  </a:cubicBezTo>
                  <a:cubicBezTo>
                    <a:pt x="1063295" y="340620"/>
                    <a:pt x="1058944" y="340108"/>
                    <a:pt x="1054507" y="339510"/>
                  </a:cubicBezTo>
                  <a:cubicBezTo>
                    <a:pt x="1047853" y="336011"/>
                    <a:pt x="1041112" y="332512"/>
                    <a:pt x="1034372" y="329098"/>
                  </a:cubicBezTo>
                  <a:cubicBezTo>
                    <a:pt x="1038383" y="329525"/>
                    <a:pt x="1042392" y="329866"/>
                    <a:pt x="1046402" y="330293"/>
                  </a:cubicBezTo>
                  <a:close/>
                  <a:moveTo>
                    <a:pt x="1026865" y="333450"/>
                  </a:moveTo>
                  <a:lnTo>
                    <a:pt x="1026865" y="333450"/>
                  </a:lnTo>
                  <a:cubicBezTo>
                    <a:pt x="1026865" y="333450"/>
                    <a:pt x="1026865" y="333450"/>
                    <a:pt x="1026865" y="333450"/>
                  </a:cubicBezTo>
                  <a:lnTo>
                    <a:pt x="1026865" y="333450"/>
                  </a:lnTo>
                  <a:cubicBezTo>
                    <a:pt x="1026865" y="333450"/>
                    <a:pt x="1026865" y="333450"/>
                    <a:pt x="1026865" y="333450"/>
                  </a:cubicBezTo>
                  <a:cubicBezTo>
                    <a:pt x="1029254" y="334475"/>
                    <a:pt x="1031728" y="335584"/>
                    <a:pt x="1034117" y="336608"/>
                  </a:cubicBezTo>
                  <a:cubicBezTo>
                    <a:pt x="1028997" y="335926"/>
                    <a:pt x="1023879" y="335158"/>
                    <a:pt x="1018759" y="334475"/>
                  </a:cubicBezTo>
                  <a:lnTo>
                    <a:pt x="1018759" y="334475"/>
                  </a:lnTo>
                  <a:cubicBezTo>
                    <a:pt x="1018759" y="334475"/>
                    <a:pt x="1018589" y="334475"/>
                    <a:pt x="1018589" y="334475"/>
                  </a:cubicBezTo>
                  <a:lnTo>
                    <a:pt x="1018418" y="334475"/>
                  </a:lnTo>
                  <a:cubicBezTo>
                    <a:pt x="1018418" y="334475"/>
                    <a:pt x="1018418" y="334475"/>
                    <a:pt x="1018418" y="334475"/>
                  </a:cubicBezTo>
                  <a:cubicBezTo>
                    <a:pt x="1016200" y="334219"/>
                    <a:pt x="1013897" y="334048"/>
                    <a:pt x="1011678" y="333792"/>
                  </a:cubicBezTo>
                  <a:cubicBezTo>
                    <a:pt x="1004256" y="330293"/>
                    <a:pt x="996918" y="326793"/>
                    <a:pt x="989496" y="323379"/>
                  </a:cubicBezTo>
                  <a:cubicBezTo>
                    <a:pt x="989496" y="323379"/>
                    <a:pt x="989496" y="323379"/>
                    <a:pt x="989496" y="323379"/>
                  </a:cubicBezTo>
                  <a:lnTo>
                    <a:pt x="989325" y="323379"/>
                  </a:lnTo>
                  <a:cubicBezTo>
                    <a:pt x="989325" y="323379"/>
                    <a:pt x="989240" y="323209"/>
                    <a:pt x="989154" y="323209"/>
                  </a:cubicBezTo>
                  <a:cubicBezTo>
                    <a:pt x="989154" y="323209"/>
                    <a:pt x="989154" y="323209"/>
                    <a:pt x="989154" y="323209"/>
                  </a:cubicBezTo>
                  <a:cubicBezTo>
                    <a:pt x="988813" y="323038"/>
                    <a:pt x="988557" y="322953"/>
                    <a:pt x="988216" y="322867"/>
                  </a:cubicBezTo>
                  <a:cubicBezTo>
                    <a:pt x="996492" y="324148"/>
                    <a:pt x="1004853" y="325428"/>
                    <a:pt x="1013129" y="326623"/>
                  </a:cubicBezTo>
                  <a:cubicBezTo>
                    <a:pt x="1017736" y="328927"/>
                    <a:pt x="1022258" y="331231"/>
                    <a:pt x="1026865" y="333536"/>
                  </a:cubicBezTo>
                  <a:close/>
                  <a:moveTo>
                    <a:pt x="986339" y="329951"/>
                  </a:moveTo>
                  <a:cubicBezTo>
                    <a:pt x="986339" y="329951"/>
                    <a:pt x="986339" y="329951"/>
                    <a:pt x="986339" y="329951"/>
                  </a:cubicBezTo>
                  <a:lnTo>
                    <a:pt x="986339" y="329951"/>
                  </a:lnTo>
                  <a:cubicBezTo>
                    <a:pt x="986339" y="329951"/>
                    <a:pt x="986339" y="329951"/>
                    <a:pt x="986339" y="329951"/>
                  </a:cubicBezTo>
                  <a:cubicBezTo>
                    <a:pt x="986339" y="329951"/>
                    <a:pt x="986339" y="329951"/>
                    <a:pt x="986339" y="329951"/>
                  </a:cubicBezTo>
                  <a:cubicBezTo>
                    <a:pt x="987704" y="330549"/>
                    <a:pt x="989069" y="331061"/>
                    <a:pt x="990434" y="331573"/>
                  </a:cubicBezTo>
                  <a:cubicBezTo>
                    <a:pt x="984462" y="330975"/>
                    <a:pt x="978490" y="330378"/>
                    <a:pt x="972603" y="329695"/>
                  </a:cubicBezTo>
                  <a:cubicBezTo>
                    <a:pt x="962621" y="325001"/>
                    <a:pt x="952724" y="320307"/>
                    <a:pt x="942742" y="315613"/>
                  </a:cubicBezTo>
                  <a:cubicBezTo>
                    <a:pt x="949396" y="316637"/>
                    <a:pt x="956051" y="317661"/>
                    <a:pt x="962706" y="318771"/>
                  </a:cubicBezTo>
                  <a:cubicBezTo>
                    <a:pt x="970555" y="322526"/>
                    <a:pt x="978404" y="326196"/>
                    <a:pt x="986339" y="329866"/>
                  </a:cubicBezTo>
                  <a:close/>
                  <a:moveTo>
                    <a:pt x="956222" y="327903"/>
                  </a:moveTo>
                  <a:cubicBezTo>
                    <a:pt x="951871" y="327391"/>
                    <a:pt x="947605" y="326879"/>
                    <a:pt x="943254" y="326367"/>
                  </a:cubicBezTo>
                  <a:cubicBezTo>
                    <a:pt x="934381" y="325172"/>
                    <a:pt x="925508" y="323977"/>
                    <a:pt x="916635" y="322696"/>
                  </a:cubicBezTo>
                  <a:cubicBezTo>
                    <a:pt x="916635" y="322696"/>
                    <a:pt x="916635" y="322696"/>
                    <a:pt x="916635" y="322696"/>
                  </a:cubicBezTo>
                  <a:cubicBezTo>
                    <a:pt x="910919" y="319624"/>
                    <a:pt x="905117" y="316466"/>
                    <a:pt x="899401" y="313394"/>
                  </a:cubicBezTo>
                  <a:lnTo>
                    <a:pt x="930627" y="317576"/>
                  </a:lnTo>
                  <a:cubicBezTo>
                    <a:pt x="930627" y="317576"/>
                    <a:pt x="930627" y="317576"/>
                    <a:pt x="930627" y="317576"/>
                  </a:cubicBezTo>
                  <a:cubicBezTo>
                    <a:pt x="939159" y="321075"/>
                    <a:pt x="947605" y="324489"/>
                    <a:pt x="956137" y="327903"/>
                  </a:cubicBezTo>
                  <a:close/>
                  <a:moveTo>
                    <a:pt x="914587" y="310748"/>
                  </a:moveTo>
                  <a:lnTo>
                    <a:pt x="909639" y="310321"/>
                  </a:lnTo>
                  <a:cubicBezTo>
                    <a:pt x="909639" y="310321"/>
                    <a:pt x="909468" y="310577"/>
                    <a:pt x="909639" y="310663"/>
                  </a:cubicBezTo>
                  <a:lnTo>
                    <a:pt x="916635" y="311772"/>
                  </a:lnTo>
                  <a:cubicBezTo>
                    <a:pt x="917659" y="312284"/>
                    <a:pt x="918768" y="312711"/>
                    <a:pt x="919791" y="313223"/>
                  </a:cubicBezTo>
                  <a:cubicBezTo>
                    <a:pt x="919791" y="313223"/>
                    <a:pt x="919791" y="313223"/>
                    <a:pt x="919791" y="313223"/>
                  </a:cubicBezTo>
                  <a:cubicBezTo>
                    <a:pt x="919791" y="313223"/>
                    <a:pt x="919791" y="313223"/>
                    <a:pt x="919791" y="313223"/>
                  </a:cubicBezTo>
                  <a:cubicBezTo>
                    <a:pt x="919791" y="313223"/>
                    <a:pt x="919791" y="313223"/>
                    <a:pt x="919791" y="313223"/>
                  </a:cubicBezTo>
                  <a:cubicBezTo>
                    <a:pt x="919791" y="313223"/>
                    <a:pt x="919791" y="313223"/>
                    <a:pt x="919791" y="313223"/>
                  </a:cubicBezTo>
                  <a:cubicBezTo>
                    <a:pt x="923034" y="314589"/>
                    <a:pt x="926276" y="315869"/>
                    <a:pt x="929518" y="317149"/>
                  </a:cubicBezTo>
                  <a:lnTo>
                    <a:pt x="897268" y="311004"/>
                  </a:lnTo>
                  <a:cubicBezTo>
                    <a:pt x="895988" y="310748"/>
                    <a:pt x="894623" y="310492"/>
                    <a:pt x="893343" y="310236"/>
                  </a:cubicBezTo>
                  <a:cubicBezTo>
                    <a:pt x="885579" y="306054"/>
                    <a:pt x="877730" y="301871"/>
                    <a:pt x="869881" y="297689"/>
                  </a:cubicBezTo>
                  <a:cubicBezTo>
                    <a:pt x="878071" y="298884"/>
                    <a:pt x="886262" y="300165"/>
                    <a:pt x="894453" y="301445"/>
                  </a:cubicBezTo>
                  <a:cubicBezTo>
                    <a:pt x="901107" y="304603"/>
                    <a:pt x="907847" y="307675"/>
                    <a:pt x="914502" y="310748"/>
                  </a:cubicBezTo>
                  <a:close/>
                  <a:moveTo>
                    <a:pt x="842238" y="293593"/>
                  </a:moveTo>
                  <a:lnTo>
                    <a:pt x="842238" y="293593"/>
                  </a:lnTo>
                  <a:cubicBezTo>
                    <a:pt x="842238" y="293593"/>
                    <a:pt x="842238" y="293593"/>
                    <a:pt x="842238" y="293593"/>
                  </a:cubicBezTo>
                  <a:lnTo>
                    <a:pt x="842238" y="293593"/>
                  </a:lnTo>
                  <a:cubicBezTo>
                    <a:pt x="842238" y="293593"/>
                    <a:pt x="842238" y="293593"/>
                    <a:pt x="842238" y="293593"/>
                  </a:cubicBezTo>
                  <a:cubicBezTo>
                    <a:pt x="844115" y="293849"/>
                    <a:pt x="845992" y="294190"/>
                    <a:pt x="847869" y="294446"/>
                  </a:cubicBezTo>
                  <a:cubicBezTo>
                    <a:pt x="848296" y="294617"/>
                    <a:pt x="848637" y="294873"/>
                    <a:pt x="849064" y="295044"/>
                  </a:cubicBezTo>
                  <a:cubicBezTo>
                    <a:pt x="849064" y="295044"/>
                    <a:pt x="849064" y="295044"/>
                    <a:pt x="849064" y="295044"/>
                  </a:cubicBezTo>
                  <a:cubicBezTo>
                    <a:pt x="849064" y="295044"/>
                    <a:pt x="849064" y="295044"/>
                    <a:pt x="849064" y="295044"/>
                  </a:cubicBezTo>
                  <a:cubicBezTo>
                    <a:pt x="849064" y="295044"/>
                    <a:pt x="849064" y="295044"/>
                    <a:pt x="849064" y="295044"/>
                  </a:cubicBezTo>
                  <a:cubicBezTo>
                    <a:pt x="849064" y="295044"/>
                    <a:pt x="849064" y="295044"/>
                    <a:pt x="849064" y="295044"/>
                  </a:cubicBezTo>
                  <a:cubicBezTo>
                    <a:pt x="856827" y="298799"/>
                    <a:pt x="864676" y="302469"/>
                    <a:pt x="872526" y="306224"/>
                  </a:cubicBezTo>
                  <a:cubicBezTo>
                    <a:pt x="856742" y="303152"/>
                    <a:pt x="840958" y="300079"/>
                    <a:pt x="825090" y="297177"/>
                  </a:cubicBezTo>
                  <a:cubicBezTo>
                    <a:pt x="819458" y="293849"/>
                    <a:pt x="813913" y="290520"/>
                    <a:pt x="808282" y="287192"/>
                  </a:cubicBezTo>
                  <a:cubicBezTo>
                    <a:pt x="819458" y="289325"/>
                    <a:pt x="830720" y="291459"/>
                    <a:pt x="841897" y="293507"/>
                  </a:cubicBezTo>
                  <a:close/>
                  <a:moveTo>
                    <a:pt x="785929" y="275414"/>
                  </a:moveTo>
                  <a:cubicBezTo>
                    <a:pt x="775861" y="270293"/>
                    <a:pt x="765879" y="265086"/>
                    <a:pt x="755897" y="259710"/>
                  </a:cubicBezTo>
                  <a:lnTo>
                    <a:pt x="746341" y="254503"/>
                  </a:lnTo>
                  <a:lnTo>
                    <a:pt x="764429" y="257661"/>
                  </a:lnTo>
                  <a:cubicBezTo>
                    <a:pt x="771851" y="259027"/>
                    <a:pt x="779274" y="260307"/>
                    <a:pt x="786697" y="261672"/>
                  </a:cubicBezTo>
                  <a:cubicBezTo>
                    <a:pt x="797703" y="267647"/>
                    <a:pt x="808794" y="273536"/>
                    <a:pt x="819800" y="279510"/>
                  </a:cubicBezTo>
                  <a:cubicBezTo>
                    <a:pt x="808538" y="278059"/>
                    <a:pt x="797191" y="276694"/>
                    <a:pt x="785929" y="275414"/>
                  </a:cubicBezTo>
                  <a:close/>
                  <a:moveTo>
                    <a:pt x="739175" y="251004"/>
                  </a:moveTo>
                  <a:lnTo>
                    <a:pt x="742417" y="253138"/>
                  </a:lnTo>
                  <a:lnTo>
                    <a:pt x="738833" y="252796"/>
                  </a:lnTo>
                  <a:cubicBezTo>
                    <a:pt x="738833" y="252796"/>
                    <a:pt x="738663" y="253052"/>
                    <a:pt x="738833" y="253138"/>
                  </a:cubicBezTo>
                  <a:lnTo>
                    <a:pt x="743611" y="253991"/>
                  </a:lnTo>
                  <a:lnTo>
                    <a:pt x="754959" y="261672"/>
                  </a:lnTo>
                  <a:cubicBezTo>
                    <a:pt x="761187" y="265855"/>
                    <a:pt x="767500" y="270037"/>
                    <a:pt x="773814" y="274133"/>
                  </a:cubicBezTo>
                  <a:cubicBezTo>
                    <a:pt x="768183" y="273536"/>
                    <a:pt x="762552" y="272938"/>
                    <a:pt x="756921" y="272341"/>
                  </a:cubicBezTo>
                  <a:cubicBezTo>
                    <a:pt x="751802" y="271231"/>
                    <a:pt x="746768" y="270037"/>
                    <a:pt x="741649" y="268927"/>
                  </a:cubicBezTo>
                  <a:cubicBezTo>
                    <a:pt x="741308" y="268927"/>
                    <a:pt x="740966" y="268756"/>
                    <a:pt x="740711" y="268756"/>
                  </a:cubicBezTo>
                  <a:cubicBezTo>
                    <a:pt x="722709" y="261160"/>
                    <a:pt x="704792" y="253479"/>
                    <a:pt x="686876" y="245627"/>
                  </a:cubicBezTo>
                  <a:cubicBezTo>
                    <a:pt x="696516" y="246566"/>
                    <a:pt x="706072" y="247590"/>
                    <a:pt x="715713" y="248529"/>
                  </a:cubicBezTo>
                  <a:lnTo>
                    <a:pt x="739175" y="251004"/>
                  </a:lnTo>
                  <a:close/>
                  <a:moveTo>
                    <a:pt x="679027" y="244774"/>
                  </a:moveTo>
                  <a:cubicBezTo>
                    <a:pt x="684657" y="247761"/>
                    <a:pt x="690203" y="250662"/>
                    <a:pt x="695834" y="253564"/>
                  </a:cubicBezTo>
                  <a:cubicBezTo>
                    <a:pt x="687729" y="250321"/>
                    <a:pt x="679623" y="247163"/>
                    <a:pt x="671519" y="244005"/>
                  </a:cubicBezTo>
                  <a:cubicBezTo>
                    <a:pt x="673993" y="244261"/>
                    <a:pt x="676467" y="244518"/>
                    <a:pt x="678941" y="244774"/>
                  </a:cubicBezTo>
                  <a:close/>
                  <a:moveTo>
                    <a:pt x="598913" y="241786"/>
                  </a:moveTo>
                  <a:cubicBezTo>
                    <a:pt x="588163" y="240335"/>
                    <a:pt x="577413" y="238970"/>
                    <a:pt x="566663" y="237604"/>
                  </a:cubicBezTo>
                  <a:cubicBezTo>
                    <a:pt x="558900" y="234190"/>
                    <a:pt x="551136" y="230862"/>
                    <a:pt x="543457" y="227448"/>
                  </a:cubicBezTo>
                  <a:cubicBezTo>
                    <a:pt x="556681" y="229496"/>
                    <a:pt x="569905" y="231544"/>
                    <a:pt x="583215" y="233507"/>
                  </a:cubicBezTo>
                  <a:cubicBezTo>
                    <a:pt x="588419" y="236324"/>
                    <a:pt x="593709" y="239055"/>
                    <a:pt x="598999" y="241786"/>
                  </a:cubicBezTo>
                  <a:close/>
                  <a:moveTo>
                    <a:pt x="763490" y="278828"/>
                  </a:moveTo>
                  <a:cubicBezTo>
                    <a:pt x="771766" y="280278"/>
                    <a:pt x="780127" y="281815"/>
                    <a:pt x="788403" y="283351"/>
                  </a:cubicBezTo>
                  <a:cubicBezTo>
                    <a:pt x="793351" y="286509"/>
                    <a:pt x="798385" y="289581"/>
                    <a:pt x="803419" y="292568"/>
                  </a:cubicBezTo>
                  <a:lnTo>
                    <a:pt x="803419" y="292568"/>
                  </a:lnTo>
                  <a:cubicBezTo>
                    <a:pt x="803419" y="292568"/>
                    <a:pt x="803419" y="292568"/>
                    <a:pt x="803419" y="292568"/>
                  </a:cubicBezTo>
                  <a:lnTo>
                    <a:pt x="803419" y="292568"/>
                  </a:lnTo>
                  <a:cubicBezTo>
                    <a:pt x="803419" y="292568"/>
                    <a:pt x="803419" y="292568"/>
                    <a:pt x="803419" y="292568"/>
                  </a:cubicBezTo>
                  <a:cubicBezTo>
                    <a:pt x="803931" y="292825"/>
                    <a:pt x="804442" y="293081"/>
                    <a:pt x="804954" y="293337"/>
                  </a:cubicBezTo>
                  <a:cubicBezTo>
                    <a:pt x="804442" y="293251"/>
                    <a:pt x="803931" y="293166"/>
                    <a:pt x="803419" y="293081"/>
                  </a:cubicBezTo>
                  <a:lnTo>
                    <a:pt x="803419" y="293081"/>
                  </a:lnTo>
                  <a:cubicBezTo>
                    <a:pt x="803419" y="293081"/>
                    <a:pt x="803163" y="293081"/>
                    <a:pt x="803163" y="293081"/>
                  </a:cubicBezTo>
                  <a:lnTo>
                    <a:pt x="802907" y="293081"/>
                  </a:lnTo>
                  <a:cubicBezTo>
                    <a:pt x="802907" y="293081"/>
                    <a:pt x="802907" y="293081"/>
                    <a:pt x="802907" y="293081"/>
                  </a:cubicBezTo>
                  <a:cubicBezTo>
                    <a:pt x="798471" y="292398"/>
                    <a:pt x="793949" y="291800"/>
                    <a:pt x="789512" y="291203"/>
                  </a:cubicBezTo>
                  <a:cubicBezTo>
                    <a:pt x="780810" y="287106"/>
                    <a:pt x="772022" y="283010"/>
                    <a:pt x="763319" y="278913"/>
                  </a:cubicBezTo>
                  <a:close/>
                  <a:moveTo>
                    <a:pt x="825857" y="303664"/>
                  </a:moveTo>
                  <a:cubicBezTo>
                    <a:pt x="835669" y="308358"/>
                    <a:pt x="845565" y="312881"/>
                    <a:pt x="855547" y="317320"/>
                  </a:cubicBezTo>
                  <a:lnTo>
                    <a:pt x="860496" y="319539"/>
                  </a:lnTo>
                  <a:cubicBezTo>
                    <a:pt x="859899" y="319368"/>
                    <a:pt x="859216" y="319197"/>
                    <a:pt x="858619" y="319112"/>
                  </a:cubicBezTo>
                  <a:lnTo>
                    <a:pt x="858619" y="319112"/>
                  </a:lnTo>
                  <a:cubicBezTo>
                    <a:pt x="858619" y="319112"/>
                    <a:pt x="858363" y="319112"/>
                    <a:pt x="858363" y="319112"/>
                  </a:cubicBezTo>
                  <a:lnTo>
                    <a:pt x="858107" y="319112"/>
                  </a:lnTo>
                  <a:cubicBezTo>
                    <a:pt x="858107" y="319112"/>
                    <a:pt x="858107" y="319112"/>
                    <a:pt x="858107" y="319112"/>
                  </a:cubicBezTo>
                  <a:cubicBezTo>
                    <a:pt x="854012" y="318344"/>
                    <a:pt x="850002" y="317576"/>
                    <a:pt x="845907" y="316807"/>
                  </a:cubicBezTo>
                  <a:cubicBezTo>
                    <a:pt x="839935" y="314247"/>
                    <a:pt x="833962" y="311601"/>
                    <a:pt x="828075" y="308956"/>
                  </a:cubicBezTo>
                  <a:cubicBezTo>
                    <a:pt x="822957" y="306651"/>
                    <a:pt x="817837" y="304347"/>
                    <a:pt x="812718" y="301957"/>
                  </a:cubicBezTo>
                  <a:cubicBezTo>
                    <a:pt x="817155" y="302554"/>
                    <a:pt x="821591" y="303237"/>
                    <a:pt x="825943" y="303835"/>
                  </a:cubicBezTo>
                  <a:close/>
                  <a:moveTo>
                    <a:pt x="937196" y="333877"/>
                  </a:moveTo>
                  <a:cubicBezTo>
                    <a:pt x="930627" y="330293"/>
                    <a:pt x="923972" y="326708"/>
                    <a:pt x="917402" y="323209"/>
                  </a:cubicBezTo>
                  <a:cubicBezTo>
                    <a:pt x="925934" y="325001"/>
                    <a:pt x="934466" y="326793"/>
                    <a:pt x="943083" y="328500"/>
                  </a:cubicBezTo>
                  <a:cubicBezTo>
                    <a:pt x="952554" y="330463"/>
                    <a:pt x="962109" y="332256"/>
                    <a:pt x="971665" y="334048"/>
                  </a:cubicBezTo>
                  <a:cubicBezTo>
                    <a:pt x="977124" y="336182"/>
                    <a:pt x="982585" y="338401"/>
                    <a:pt x="988131" y="340535"/>
                  </a:cubicBezTo>
                  <a:cubicBezTo>
                    <a:pt x="977637" y="339937"/>
                    <a:pt x="967228" y="339425"/>
                    <a:pt x="956734" y="338913"/>
                  </a:cubicBezTo>
                  <a:lnTo>
                    <a:pt x="945472" y="338230"/>
                  </a:lnTo>
                  <a:lnTo>
                    <a:pt x="937281" y="333877"/>
                  </a:lnTo>
                  <a:close/>
                  <a:moveTo>
                    <a:pt x="996492" y="341047"/>
                  </a:moveTo>
                  <a:cubicBezTo>
                    <a:pt x="993591" y="339681"/>
                    <a:pt x="990775" y="338315"/>
                    <a:pt x="987874" y="336950"/>
                  </a:cubicBezTo>
                  <a:cubicBezTo>
                    <a:pt x="996577" y="338486"/>
                    <a:pt x="1005280" y="339852"/>
                    <a:pt x="1013982" y="341132"/>
                  </a:cubicBezTo>
                  <a:cubicBezTo>
                    <a:pt x="1015005" y="341559"/>
                    <a:pt x="1015944" y="341900"/>
                    <a:pt x="1016968" y="342327"/>
                  </a:cubicBezTo>
                  <a:cubicBezTo>
                    <a:pt x="1010143" y="341815"/>
                    <a:pt x="1003317" y="341388"/>
                    <a:pt x="996492" y="341047"/>
                  </a:cubicBezTo>
                  <a:close/>
                  <a:moveTo>
                    <a:pt x="1030789" y="342839"/>
                  </a:moveTo>
                  <a:cubicBezTo>
                    <a:pt x="1037956" y="343436"/>
                    <a:pt x="1045037" y="343948"/>
                    <a:pt x="1052204" y="344460"/>
                  </a:cubicBezTo>
                  <a:cubicBezTo>
                    <a:pt x="1055446" y="345826"/>
                    <a:pt x="1058603" y="347277"/>
                    <a:pt x="1061845" y="348642"/>
                  </a:cubicBezTo>
                  <a:cubicBezTo>
                    <a:pt x="1052374" y="346936"/>
                    <a:pt x="1042819" y="345399"/>
                    <a:pt x="1033263" y="344034"/>
                  </a:cubicBezTo>
                  <a:cubicBezTo>
                    <a:pt x="1032410" y="343607"/>
                    <a:pt x="1031642" y="343265"/>
                    <a:pt x="1030789" y="342839"/>
                  </a:cubicBezTo>
                  <a:close/>
                  <a:moveTo>
                    <a:pt x="1065428" y="345229"/>
                  </a:moveTo>
                  <a:cubicBezTo>
                    <a:pt x="1069267" y="345399"/>
                    <a:pt x="1073021" y="345655"/>
                    <a:pt x="1076860" y="345826"/>
                  </a:cubicBezTo>
                  <a:cubicBezTo>
                    <a:pt x="1085563" y="349837"/>
                    <a:pt x="1094265" y="353763"/>
                    <a:pt x="1103053" y="357775"/>
                  </a:cubicBezTo>
                  <a:cubicBezTo>
                    <a:pt x="1099811" y="356921"/>
                    <a:pt x="1096484" y="356068"/>
                    <a:pt x="1093242" y="355300"/>
                  </a:cubicBezTo>
                  <a:cubicBezTo>
                    <a:pt x="1088037" y="354019"/>
                    <a:pt x="1082833" y="352910"/>
                    <a:pt x="1077628" y="351800"/>
                  </a:cubicBezTo>
                  <a:cubicBezTo>
                    <a:pt x="1073619" y="349581"/>
                    <a:pt x="1069523" y="347448"/>
                    <a:pt x="1065514" y="345314"/>
                  </a:cubicBezTo>
                  <a:close/>
                  <a:moveTo>
                    <a:pt x="1093839" y="344375"/>
                  </a:moveTo>
                  <a:cubicBezTo>
                    <a:pt x="1092132" y="344204"/>
                    <a:pt x="1090426" y="343948"/>
                    <a:pt x="1088634" y="343778"/>
                  </a:cubicBezTo>
                  <a:cubicBezTo>
                    <a:pt x="1085563" y="342156"/>
                    <a:pt x="1082577" y="340620"/>
                    <a:pt x="1079505" y="338998"/>
                  </a:cubicBezTo>
                  <a:lnTo>
                    <a:pt x="1079505" y="338998"/>
                  </a:lnTo>
                  <a:cubicBezTo>
                    <a:pt x="1079505" y="338998"/>
                    <a:pt x="1079335" y="338913"/>
                    <a:pt x="1079335" y="338913"/>
                  </a:cubicBezTo>
                  <a:lnTo>
                    <a:pt x="1079164" y="338913"/>
                  </a:lnTo>
                  <a:cubicBezTo>
                    <a:pt x="1079164" y="338913"/>
                    <a:pt x="1079164" y="338913"/>
                    <a:pt x="1079164" y="338913"/>
                  </a:cubicBezTo>
                  <a:cubicBezTo>
                    <a:pt x="1073960" y="336523"/>
                    <a:pt x="1068670" y="334133"/>
                    <a:pt x="1063381" y="331829"/>
                  </a:cubicBezTo>
                  <a:cubicBezTo>
                    <a:pt x="1071827" y="332597"/>
                    <a:pt x="1080273" y="333280"/>
                    <a:pt x="1088634" y="334048"/>
                  </a:cubicBezTo>
                  <a:cubicBezTo>
                    <a:pt x="1094948" y="338059"/>
                    <a:pt x="1101261" y="341985"/>
                    <a:pt x="1107575" y="345911"/>
                  </a:cubicBezTo>
                  <a:cubicBezTo>
                    <a:pt x="1102967" y="345399"/>
                    <a:pt x="1098360" y="344973"/>
                    <a:pt x="1093753" y="344460"/>
                  </a:cubicBezTo>
                  <a:close/>
                  <a:moveTo>
                    <a:pt x="1008863" y="311004"/>
                  </a:moveTo>
                  <a:cubicBezTo>
                    <a:pt x="1015688" y="314503"/>
                    <a:pt x="1022599" y="318002"/>
                    <a:pt x="1029424" y="321502"/>
                  </a:cubicBezTo>
                  <a:cubicBezTo>
                    <a:pt x="1027462" y="321246"/>
                    <a:pt x="1025414" y="320904"/>
                    <a:pt x="1023452" y="320648"/>
                  </a:cubicBezTo>
                  <a:cubicBezTo>
                    <a:pt x="1023452" y="320648"/>
                    <a:pt x="1023452" y="320648"/>
                    <a:pt x="1023452" y="320648"/>
                  </a:cubicBezTo>
                  <a:cubicBezTo>
                    <a:pt x="1023452" y="320648"/>
                    <a:pt x="1023281" y="320648"/>
                    <a:pt x="1023281" y="320648"/>
                  </a:cubicBezTo>
                  <a:cubicBezTo>
                    <a:pt x="1023281" y="320648"/>
                    <a:pt x="1023111" y="320648"/>
                    <a:pt x="1023111" y="320648"/>
                  </a:cubicBezTo>
                  <a:lnTo>
                    <a:pt x="1023111" y="320648"/>
                  </a:lnTo>
                  <a:cubicBezTo>
                    <a:pt x="1019868" y="320307"/>
                    <a:pt x="1016626" y="320051"/>
                    <a:pt x="1013384" y="319709"/>
                  </a:cubicBezTo>
                  <a:cubicBezTo>
                    <a:pt x="1003744" y="315613"/>
                    <a:pt x="994018" y="311687"/>
                    <a:pt x="984291" y="307760"/>
                  </a:cubicBezTo>
                  <a:cubicBezTo>
                    <a:pt x="992567" y="308956"/>
                    <a:pt x="1000757" y="310065"/>
                    <a:pt x="1009034" y="311089"/>
                  </a:cubicBezTo>
                  <a:close/>
                  <a:moveTo>
                    <a:pt x="972432" y="305968"/>
                  </a:moveTo>
                  <a:cubicBezTo>
                    <a:pt x="980367" y="309980"/>
                    <a:pt x="988301" y="313991"/>
                    <a:pt x="996236" y="318002"/>
                  </a:cubicBezTo>
                  <a:cubicBezTo>
                    <a:pt x="987789" y="317234"/>
                    <a:pt x="979343" y="316466"/>
                    <a:pt x="970896" y="315698"/>
                  </a:cubicBezTo>
                  <a:cubicBezTo>
                    <a:pt x="960488" y="311516"/>
                    <a:pt x="950079" y="307334"/>
                    <a:pt x="939671" y="303237"/>
                  </a:cubicBezTo>
                  <a:lnTo>
                    <a:pt x="955795" y="305712"/>
                  </a:lnTo>
                  <a:cubicBezTo>
                    <a:pt x="955795" y="305712"/>
                    <a:pt x="955966" y="305456"/>
                    <a:pt x="955795" y="305371"/>
                  </a:cubicBezTo>
                  <a:lnTo>
                    <a:pt x="932930" y="300591"/>
                  </a:lnTo>
                  <a:cubicBezTo>
                    <a:pt x="932163" y="300335"/>
                    <a:pt x="931395" y="299994"/>
                    <a:pt x="930712" y="299738"/>
                  </a:cubicBezTo>
                  <a:cubicBezTo>
                    <a:pt x="944619" y="301871"/>
                    <a:pt x="958440" y="303920"/>
                    <a:pt x="972347" y="305968"/>
                  </a:cubicBezTo>
                  <a:close/>
                  <a:moveTo>
                    <a:pt x="839593" y="282327"/>
                  </a:moveTo>
                  <a:cubicBezTo>
                    <a:pt x="826711" y="276182"/>
                    <a:pt x="813828" y="270122"/>
                    <a:pt x="800859" y="264148"/>
                  </a:cubicBezTo>
                  <a:cubicBezTo>
                    <a:pt x="808623" y="265513"/>
                    <a:pt x="816387" y="266879"/>
                    <a:pt x="824151" y="268159"/>
                  </a:cubicBezTo>
                  <a:lnTo>
                    <a:pt x="838911" y="275072"/>
                  </a:lnTo>
                  <a:cubicBezTo>
                    <a:pt x="847016" y="278913"/>
                    <a:pt x="855121" y="282753"/>
                    <a:pt x="863226" y="286594"/>
                  </a:cubicBezTo>
                  <a:cubicBezTo>
                    <a:pt x="855377" y="285143"/>
                    <a:pt x="847528" y="283692"/>
                    <a:pt x="839593" y="282327"/>
                  </a:cubicBezTo>
                  <a:close/>
                  <a:moveTo>
                    <a:pt x="776714" y="252967"/>
                  </a:moveTo>
                  <a:cubicBezTo>
                    <a:pt x="773046" y="251260"/>
                    <a:pt x="769292" y="249553"/>
                    <a:pt x="765623" y="247846"/>
                  </a:cubicBezTo>
                  <a:lnTo>
                    <a:pt x="755897" y="243323"/>
                  </a:lnTo>
                  <a:cubicBezTo>
                    <a:pt x="775179" y="246992"/>
                    <a:pt x="794546" y="250662"/>
                    <a:pt x="813828" y="254333"/>
                  </a:cubicBezTo>
                  <a:cubicBezTo>
                    <a:pt x="815192" y="254589"/>
                    <a:pt x="816558" y="254845"/>
                    <a:pt x="817923" y="255101"/>
                  </a:cubicBezTo>
                  <a:cubicBezTo>
                    <a:pt x="804187" y="254162"/>
                    <a:pt x="790451" y="253564"/>
                    <a:pt x="776714" y="252967"/>
                  </a:cubicBezTo>
                  <a:close/>
                  <a:moveTo>
                    <a:pt x="404731" y="232483"/>
                  </a:moveTo>
                  <a:cubicBezTo>
                    <a:pt x="391678" y="230947"/>
                    <a:pt x="378710" y="229667"/>
                    <a:pt x="365656" y="228387"/>
                  </a:cubicBezTo>
                  <a:cubicBezTo>
                    <a:pt x="372481" y="228301"/>
                    <a:pt x="379307" y="227789"/>
                    <a:pt x="386047" y="227192"/>
                  </a:cubicBezTo>
                  <a:cubicBezTo>
                    <a:pt x="387412" y="227106"/>
                    <a:pt x="388862" y="226935"/>
                    <a:pt x="390227" y="226850"/>
                  </a:cubicBezTo>
                  <a:cubicBezTo>
                    <a:pt x="398759" y="229411"/>
                    <a:pt x="407376" y="231971"/>
                    <a:pt x="415993" y="234446"/>
                  </a:cubicBezTo>
                  <a:cubicBezTo>
                    <a:pt x="412325" y="233764"/>
                    <a:pt x="408656" y="233166"/>
                    <a:pt x="405072" y="232483"/>
                  </a:cubicBezTo>
                  <a:cubicBezTo>
                    <a:pt x="405072" y="232483"/>
                    <a:pt x="405072" y="232483"/>
                    <a:pt x="405072" y="232483"/>
                  </a:cubicBezTo>
                  <a:cubicBezTo>
                    <a:pt x="405072" y="232483"/>
                    <a:pt x="404987" y="232483"/>
                    <a:pt x="404902" y="232483"/>
                  </a:cubicBezTo>
                  <a:cubicBezTo>
                    <a:pt x="404902" y="232483"/>
                    <a:pt x="404817" y="232483"/>
                    <a:pt x="404731" y="232483"/>
                  </a:cubicBezTo>
                  <a:cubicBezTo>
                    <a:pt x="404731" y="232483"/>
                    <a:pt x="404731" y="232483"/>
                    <a:pt x="404731" y="232483"/>
                  </a:cubicBezTo>
                  <a:close/>
                  <a:moveTo>
                    <a:pt x="1104247" y="395926"/>
                  </a:moveTo>
                  <a:cubicBezTo>
                    <a:pt x="1089743" y="392682"/>
                    <a:pt x="1075069" y="389866"/>
                    <a:pt x="1060736" y="385855"/>
                  </a:cubicBezTo>
                  <a:cubicBezTo>
                    <a:pt x="1060565" y="385855"/>
                    <a:pt x="1060394" y="385769"/>
                    <a:pt x="1060224" y="385684"/>
                  </a:cubicBezTo>
                  <a:cubicBezTo>
                    <a:pt x="1074984" y="386964"/>
                    <a:pt x="1089829" y="388073"/>
                    <a:pt x="1104588" y="389098"/>
                  </a:cubicBezTo>
                  <a:lnTo>
                    <a:pt x="1122079" y="390293"/>
                  </a:lnTo>
                  <a:cubicBezTo>
                    <a:pt x="1120458" y="392682"/>
                    <a:pt x="1118666" y="394901"/>
                    <a:pt x="1116533" y="397803"/>
                  </a:cubicBezTo>
                  <a:cubicBezTo>
                    <a:pt x="1112438" y="397206"/>
                    <a:pt x="1108258" y="396864"/>
                    <a:pt x="1104162" y="395926"/>
                  </a:cubicBezTo>
                  <a:close/>
                  <a:moveTo>
                    <a:pt x="1134791" y="401900"/>
                  </a:moveTo>
                  <a:cubicBezTo>
                    <a:pt x="1136582" y="398827"/>
                    <a:pt x="1137692" y="396267"/>
                    <a:pt x="1139398" y="394048"/>
                  </a:cubicBezTo>
                  <a:cubicBezTo>
                    <a:pt x="1140593" y="392512"/>
                    <a:pt x="1141702" y="390975"/>
                    <a:pt x="1142811" y="389354"/>
                  </a:cubicBezTo>
                  <a:cubicBezTo>
                    <a:pt x="1145114" y="389780"/>
                    <a:pt x="1147503" y="390207"/>
                    <a:pt x="1149807" y="390549"/>
                  </a:cubicBezTo>
                  <a:cubicBezTo>
                    <a:pt x="1158594" y="392000"/>
                    <a:pt x="1167468" y="393365"/>
                    <a:pt x="1176341" y="394645"/>
                  </a:cubicBezTo>
                  <a:cubicBezTo>
                    <a:pt x="1175658" y="395670"/>
                    <a:pt x="1174975" y="396779"/>
                    <a:pt x="1174293" y="397803"/>
                  </a:cubicBezTo>
                  <a:cubicBezTo>
                    <a:pt x="1170113" y="397803"/>
                    <a:pt x="1165932" y="397718"/>
                    <a:pt x="1161751" y="397632"/>
                  </a:cubicBezTo>
                  <a:lnTo>
                    <a:pt x="1143323" y="397206"/>
                  </a:lnTo>
                  <a:cubicBezTo>
                    <a:pt x="1143323" y="397206"/>
                    <a:pt x="1143237" y="397547"/>
                    <a:pt x="1143323" y="397547"/>
                  </a:cubicBezTo>
                  <a:lnTo>
                    <a:pt x="1161751" y="399766"/>
                  </a:lnTo>
                  <a:cubicBezTo>
                    <a:pt x="1165249" y="400193"/>
                    <a:pt x="1168662" y="400620"/>
                    <a:pt x="1172160" y="401047"/>
                  </a:cubicBezTo>
                  <a:cubicBezTo>
                    <a:pt x="1170454" y="403692"/>
                    <a:pt x="1168747" y="406253"/>
                    <a:pt x="1167041" y="408898"/>
                  </a:cubicBezTo>
                  <a:cubicBezTo>
                    <a:pt x="1155864" y="408045"/>
                    <a:pt x="1145797" y="405314"/>
                    <a:pt x="1134791" y="401815"/>
                  </a:cubicBezTo>
                  <a:close/>
                  <a:moveTo>
                    <a:pt x="1193745" y="415300"/>
                  </a:moveTo>
                  <a:cubicBezTo>
                    <a:pt x="1188797" y="414446"/>
                    <a:pt x="1183934" y="413337"/>
                    <a:pt x="1177876" y="412142"/>
                  </a:cubicBezTo>
                  <a:cubicBezTo>
                    <a:pt x="1179583" y="408386"/>
                    <a:pt x="1181033" y="405314"/>
                    <a:pt x="1182313" y="402412"/>
                  </a:cubicBezTo>
                  <a:cubicBezTo>
                    <a:pt x="1192636" y="403692"/>
                    <a:pt x="1203045" y="404973"/>
                    <a:pt x="1213368" y="406082"/>
                  </a:cubicBezTo>
                  <a:lnTo>
                    <a:pt x="1213368" y="406082"/>
                  </a:lnTo>
                  <a:cubicBezTo>
                    <a:pt x="1213368" y="406082"/>
                    <a:pt x="1213368" y="406082"/>
                    <a:pt x="1213368" y="406082"/>
                  </a:cubicBezTo>
                  <a:cubicBezTo>
                    <a:pt x="1213368" y="406082"/>
                    <a:pt x="1213368" y="406082"/>
                    <a:pt x="1213368" y="406082"/>
                  </a:cubicBezTo>
                  <a:cubicBezTo>
                    <a:pt x="1213368" y="406082"/>
                    <a:pt x="1213368" y="406082"/>
                    <a:pt x="1213368" y="406082"/>
                  </a:cubicBezTo>
                  <a:cubicBezTo>
                    <a:pt x="1213709" y="406082"/>
                    <a:pt x="1214136" y="406082"/>
                    <a:pt x="1214477" y="406082"/>
                  </a:cubicBezTo>
                  <a:cubicBezTo>
                    <a:pt x="1212515" y="409496"/>
                    <a:pt x="1210638" y="412995"/>
                    <a:pt x="1208249" y="417348"/>
                  </a:cubicBezTo>
                  <a:cubicBezTo>
                    <a:pt x="1203557" y="416665"/>
                    <a:pt x="1198523" y="416153"/>
                    <a:pt x="1193660" y="415300"/>
                  </a:cubicBezTo>
                  <a:close/>
                  <a:moveTo>
                    <a:pt x="1220108" y="418031"/>
                  </a:moveTo>
                  <a:cubicBezTo>
                    <a:pt x="1221132" y="415385"/>
                    <a:pt x="1221985" y="412568"/>
                    <a:pt x="1223265" y="410093"/>
                  </a:cubicBezTo>
                  <a:cubicBezTo>
                    <a:pt x="1223948" y="408898"/>
                    <a:pt x="1224544" y="407618"/>
                    <a:pt x="1225142" y="406423"/>
                  </a:cubicBezTo>
                  <a:cubicBezTo>
                    <a:pt x="1238537" y="406765"/>
                    <a:pt x="1251931" y="406936"/>
                    <a:pt x="1265326" y="407106"/>
                  </a:cubicBezTo>
                  <a:lnTo>
                    <a:pt x="1269592" y="407106"/>
                  </a:lnTo>
                  <a:cubicBezTo>
                    <a:pt x="1266350" y="413166"/>
                    <a:pt x="1262937" y="418628"/>
                    <a:pt x="1259354" y="423322"/>
                  </a:cubicBezTo>
                  <a:cubicBezTo>
                    <a:pt x="1248860" y="424261"/>
                    <a:pt x="1233418" y="422298"/>
                    <a:pt x="1220023" y="418031"/>
                  </a:cubicBezTo>
                  <a:close/>
                  <a:moveTo>
                    <a:pt x="1328802" y="208927"/>
                  </a:moveTo>
                  <a:cubicBezTo>
                    <a:pt x="1364806" y="218998"/>
                    <a:pt x="1400981" y="228643"/>
                    <a:pt x="1435534" y="243152"/>
                  </a:cubicBezTo>
                  <a:cubicBezTo>
                    <a:pt x="1455754" y="251601"/>
                    <a:pt x="1474097" y="263379"/>
                    <a:pt x="1490479" y="277462"/>
                  </a:cubicBezTo>
                  <a:cubicBezTo>
                    <a:pt x="1505665" y="290435"/>
                    <a:pt x="1517609" y="306736"/>
                    <a:pt x="1521022" y="327647"/>
                  </a:cubicBezTo>
                  <a:cubicBezTo>
                    <a:pt x="1522302" y="335584"/>
                    <a:pt x="1524435" y="343436"/>
                    <a:pt x="1526482" y="351203"/>
                  </a:cubicBezTo>
                  <a:cubicBezTo>
                    <a:pt x="1529127" y="361359"/>
                    <a:pt x="1528957" y="371345"/>
                    <a:pt x="1525458" y="381331"/>
                  </a:cubicBezTo>
                  <a:cubicBezTo>
                    <a:pt x="1523923" y="385769"/>
                    <a:pt x="1522216" y="390122"/>
                    <a:pt x="1521107" y="394645"/>
                  </a:cubicBezTo>
                  <a:cubicBezTo>
                    <a:pt x="1513087" y="426736"/>
                    <a:pt x="1478278" y="447647"/>
                    <a:pt x="1449015" y="447390"/>
                  </a:cubicBezTo>
                  <a:cubicBezTo>
                    <a:pt x="1441421" y="447390"/>
                    <a:pt x="1433742" y="446708"/>
                    <a:pt x="1426149" y="445684"/>
                  </a:cubicBezTo>
                  <a:cubicBezTo>
                    <a:pt x="1388268" y="440648"/>
                    <a:pt x="1350387" y="435357"/>
                    <a:pt x="1312507" y="430150"/>
                  </a:cubicBezTo>
                  <a:cubicBezTo>
                    <a:pt x="1307900" y="429553"/>
                    <a:pt x="1303207" y="429467"/>
                    <a:pt x="1298515" y="428870"/>
                  </a:cubicBezTo>
                  <a:cubicBezTo>
                    <a:pt x="1294419" y="428358"/>
                    <a:pt x="1290410" y="427504"/>
                    <a:pt x="1285035" y="426651"/>
                  </a:cubicBezTo>
                  <a:cubicBezTo>
                    <a:pt x="1289471" y="416239"/>
                    <a:pt x="1293395" y="405826"/>
                    <a:pt x="1296894" y="395414"/>
                  </a:cubicBezTo>
                  <a:cubicBezTo>
                    <a:pt x="1301330" y="395840"/>
                    <a:pt x="1305767" y="396352"/>
                    <a:pt x="1310203" y="396694"/>
                  </a:cubicBezTo>
                  <a:cubicBezTo>
                    <a:pt x="1311568" y="398230"/>
                    <a:pt x="1313019" y="399766"/>
                    <a:pt x="1314384" y="401303"/>
                  </a:cubicBezTo>
                  <a:lnTo>
                    <a:pt x="1314384" y="401303"/>
                  </a:lnTo>
                  <a:cubicBezTo>
                    <a:pt x="1314384" y="401303"/>
                    <a:pt x="1314384" y="401303"/>
                    <a:pt x="1314384" y="401303"/>
                  </a:cubicBezTo>
                  <a:lnTo>
                    <a:pt x="1314384" y="401303"/>
                  </a:lnTo>
                  <a:cubicBezTo>
                    <a:pt x="1314384" y="401303"/>
                    <a:pt x="1314384" y="401303"/>
                    <a:pt x="1314384" y="401303"/>
                  </a:cubicBezTo>
                  <a:cubicBezTo>
                    <a:pt x="1321721" y="407533"/>
                    <a:pt x="1329570" y="413166"/>
                    <a:pt x="1337419" y="418713"/>
                  </a:cubicBezTo>
                  <a:cubicBezTo>
                    <a:pt x="1336651" y="418713"/>
                    <a:pt x="1335884" y="418713"/>
                    <a:pt x="1335116" y="418799"/>
                  </a:cubicBezTo>
                  <a:cubicBezTo>
                    <a:pt x="1335030" y="418799"/>
                    <a:pt x="1335030" y="419140"/>
                    <a:pt x="1335116" y="419140"/>
                  </a:cubicBezTo>
                  <a:cubicBezTo>
                    <a:pt x="1336140" y="419140"/>
                    <a:pt x="1337163" y="419140"/>
                    <a:pt x="1338187" y="419226"/>
                  </a:cubicBezTo>
                  <a:lnTo>
                    <a:pt x="1346378" y="425029"/>
                  </a:lnTo>
                  <a:cubicBezTo>
                    <a:pt x="1346378" y="425029"/>
                    <a:pt x="1346634" y="424859"/>
                    <a:pt x="1346548" y="424773"/>
                  </a:cubicBezTo>
                  <a:lnTo>
                    <a:pt x="1341173" y="419311"/>
                  </a:lnTo>
                  <a:cubicBezTo>
                    <a:pt x="1346975" y="419567"/>
                    <a:pt x="1352776" y="419738"/>
                    <a:pt x="1358663" y="419908"/>
                  </a:cubicBezTo>
                  <a:cubicBezTo>
                    <a:pt x="1366086" y="420079"/>
                    <a:pt x="1373423" y="420250"/>
                    <a:pt x="1380846" y="420335"/>
                  </a:cubicBezTo>
                  <a:cubicBezTo>
                    <a:pt x="1380334" y="420335"/>
                    <a:pt x="1379822" y="420335"/>
                    <a:pt x="1379310" y="420421"/>
                  </a:cubicBezTo>
                  <a:lnTo>
                    <a:pt x="1359090" y="421445"/>
                  </a:lnTo>
                  <a:cubicBezTo>
                    <a:pt x="1359090" y="421445"/>
                    <a:pt x="1359090" y="421786"/>
                    <a:pt x="1359090" y="421786"/>
                  </a:cubicBezTo>
                  <a:lnTo>
                    <a:pt x="1379481" y="422554"/>
                  </a:lnTo>
                  <a:cubicBezTo>
                    <a:pt x="1391255" y="423066"/>
                    <a:pt x="1403114" y="423493"/>
                    <a:pt x="1414888" y="423749"/>
                  </a:cubicBezTo>
                  <a:cubicBezTo>
                    <a:pt x="1415314" y="424005"/>
                    <a:pt x="1415741" y="424347"/>
                    <a:pt x="1416167" y="424603"/>
                  </a:cubicBezTo>
                  <a:cubicBezTo>
                    <a:pt x="1420945" y="427760"/>
                    <a:pt x="1425723" y="430833"/>
                    <a:pt x="1430500" y="433820"/>
                  </a:cubicBezTo>
                  <a:cubicBezTo>
                    <a:pt x="1430500" y="433820"/>
                    <a:pt x="1430757" y="433649"/>
                    <a:pt x="1430671" y="433564"/>
                  </a:cubicBezTo>
                  <a:cubicBezTo>
                    <a:pt x="1426576" y="430321"/>
                    <a:pt x="1422566" y="427078"/>
                    <a:pt x="1418641" y="423834"/>
                  </a:cubicBezTo>
                  <a:cubicBezTo>
                    <a:pt x="1424613" y="423920"/>
                    <a:pt x="1430586" y="424005"/>
                    <a:pt x="1436643" y="423920"/>
                  </a:cubicBezTo>
                  <a:lnTo>
                    <a:pt x="1436643" y="423920"/>
                  </a:lnTo>
                  <a:cubicBezTo>
                    <a:pt x="1436643" y="423920"/>
                    <a:pt x="1436643" y="423920"/>
                    <a:pt x="1436643" y="423920"/>
                  </a:cubicBezTo>
                  <a:lnTo>
                    <a:pt x="1436643" y="423920"/>
                  </a:lnTo>
                  <a:cubicBezTo>
                    <a:pt x="1446199" y="423322"/>
                    <a:pt x="1455669" y="422384"/>
                    <a:pt x="1465139" y="421274"/>
                  </a:cubicBezTo>
                  <a:cubicBezTo>
                    <a:pt x="1474610" y="420079"/>
                    <a:pt x="1484165" y="419140"/>
                    <a:pt x="1493550" y="416921"/>
                  </a:cubicBezTo>
                  <a:cubicBezTo>
                    <a:pt x="1500205" y="415300"/>
                    <a:pt x="1506774" y="412910"/>
                    <a:pt x="1512490" y="409069"/>
                  </a:cubicBezTo>
                  <a:cubicBezTo>
                    <a:pt x="1512490" y="409069"/>
                    <a:pt x="1512405" y="408728"/>
                    <a:pt x="1512320" y="408813"/>
                  </a:cubicBezTo>
                  <a:cubicBezTo>
                    <a:pt x="1506348" y="412056"/>
                    <a:pt x="1499863" y="413763"/>
                    <a:pt x="1493294" y="414788"/>
                  </a:cubicBezTo>
                  <a:cubicBezTo>
                    <a:pt x="1483994" y="416153"/>
                    <a:pt x="1474439" y="416068"/>
                    <a:pt x="1464969" y="416324"/>
                  </a:cubicBezTo>
                  <a:lnTo>
                    <a:pt x="1457205" y="416324"/>
                  </a:lnTo>
                  <a:cubicBezTo>
                    <a:pt x="1457205" y="416324"/>
                    <a:pt x="1457375" y="416239"/>
                    <a:pt x="1457290" y="416153"/>
                  </a:cubicBezTo>
                  <a:lnTo>
                    <a:pt x="1457119" y="416153"/>
                  </a:lnTo>
                  <a:cubicBezTo>
                    <a:pt x="1468040" y="414617"/>
                    <a:pt x="1478960" y="412910"/>
                    <a:pt x="1489881" y="411203"/>
                  </a:cubicBezTo>
                  <a:cubicBezTo>
                    <a:pt x="1497645" y="410008"/>
                    <a:pt x="1505324" y="408728"/>
                    <a:pt x="1513087" y="407362"/>
                  </a:cubicBezTo>
                  <a:cubicBezTo>
                    <a:pt x="1513173" y="407362"/>
                    <a:pt x="1513087" y="407021"/>
                    <a:pt x="1513087" y="407021"/>
                  </a:cubicBezTo>
                  <a:cubicBezTo>
                    <a:pt x="1507116" y="407618"/>
                    <a:pt x="1501058" y="408045"/>
                    <a:pt x="1495086" y="408557"/>
                  </a:cubicBezTo>
                  <a:lnTo>
                    <a:pt x="1484677" y="401132"/>
                  </a:lnTo>
                  <a:cubicBezTo>
                    <a:pt x="1481605" y="398913"/>
                    <a:pt x="1478619" y="396694"/>
                    <a:pt x="1475548" y="394475"/>
                  </a:cubicBezTo>
                  <a:cubicBezTo>
                    <a:pt x="1477510" y="394304"/>
                    <a:pt x="1479472" y="394133"/>
                    <a:pt x="1481435" y="393962"/>
                  </a:cubicBezTo>
                  <a:cubicBezTo>
                    <a:pt x="1481520" y="393962"/>
                    <a:pt x="1481520" y="393621"/>
                    <a:pt x="1481435" y="393621"/>
                  </a:cubicBezTo>
                  <a:cubicBezTo>
                    <a:pt x="1479131" y="393621"/>
                    <a:pt x="1476913" y="393706"/>
                    <a:pt x="1474610" y="393792"/>
                  </a:cubicBezTo>
                  <a:cubicBezTo>
                    <a:pt x="1466846" y="388073"/>
                    <a:pt x="1458997" y="382440"/>
                    <a:pt x="1451062" y="377064"/>
                  </a:cubicBezTo>
                  <a:cubicBezTo>
                    <a:pt x="1451062" y="377064"/>
                    <a:pt x="1451062" y="377064"/>
                    <a:pt x="1451062" y="377064"/>
                  </a:cubicBezTo>
                  <a:cubicBezTo>
                    <a:pt x="1451062" y="377064"/>
                    <a:pt x="1451062" y="377064"/>
                    <a:pt x="1451062" y="377064"/>
                  </a:cubicBezTo>
                  <a:lnTo>
                    <a:pt x="1451062" y="377064"/>
                  </a:lnTo>
                  <a:cubicBezTo>
                    <a:pt x="1451062" y="377064"/>
                    <a:pt x="1451062" y="377064"/>
                    <a:pt x="1451062" y="377064"/>
                  </a:cubicBezTo>
                  <a:cubicBezTo>
                    <a:pt x="1439117" y="370236"/>
                    <a:pt x="1426832" y="363834"/>
                    <a:pt x="1414717" y="357348"/>
                  </a:cubicBezTo>
                  <a:lnTo>
                    <a:pt x="1412584" y="356153"/>
                  </a:lnTo>
                  <a:cubicBezTo>
                    <a:pt x="1414120" y="356068"/>
                    <a:pt x="1415655" y="355897"/>
                    <a:pt x="1417191" y="355812"/>
                  </a:cubicBezTo>
                  <a:lnTo>
                    <a:pt x="1434084" y="354361"/>
                  </a:lnTo>
                  <a:cubicBezTo>
                    <a:pt x="1434084" y="354361"/>
                    <a:pt x="1434084" y="354019"/>
                    <a:pt x="1434084" y="354019"/>
                  </a:cubicBezTo>
                  <a:lnTo>
                    <a:pt x="1417191" y="353593"/>
                  </a:lnTo>
                  <a:cubicBezTo>
                    <a:pt x="1413779" y="353507"/>
                    <a:pt x="1410366" y="353251"/>
                    <a:pt x="1406953" y="353081"/>
                  </a:cubicBezTo>
                  <a:lnTo>
                    <a:pt x="1401663" y="350179"/>
                  </a:lnTo>
                  <a:cubicBezTo>
                    <a:pt x="1401663" y="350179"/>
                    <a:pt x="1401407" y="350435"/>
                    <a:pt x="1401493" y="350435"/>
                  </a:cubicBezTo>
                  <a:lnTo>
                    <a:pt x="1404991" y="352995"/>
                  </a:lnTo>
                  <a:cubicBezTo>
                    <a:pt x="1400213" y="352739"/>
                    <a:pt x="1395520" y="352568"/>
                    <a:pt x="1390743" y="352312"/>
                  </a:cubicBezTo>
                  <a:cubicBezTo>
                    <a:pt x="1386562" y="349923"/>
                    <a:pt x="1382381" y="347533"/>
                    <a:pt x="1378201" y="345143"/>
                  </a:cubicBezTo>
                  <a:lnTo>
                    <a:pt x="1370181" y="340449"/>
                  </a:lnTo>
                  <a:cubicBezTo>
                    <a:pt x="1379310" y="339852"/>
                    <a:pt x="1388354" y="338998"/>
                    <a:pt x="1397397" y="337888"/>
                  </a:cubicBezTo>
                  <a:cubicBezTo>
                    <a:pt x="1402687" y="337206"/>
                    <a:pt x="1407976" y="336523"/>
                    <a:pt x="1413181" y="335670"/>
                  </a:cubicBezTo>
                  <a:cubicBezTo>
                    <a:pt x="1413181" y="335670"/>
                    <a:pt x="1413181" y="335328"/>
                    <a:pt x="1413181" y="335328"/>
                  </a:cubicBezTo>
                  <a:cubicBezTo>
                    <a:pt x="1407892" y="335499"/>
                    <a:pt x="1402687" y="335670"/>
                    <a:pt x="1397397" y="335670"/>
                  </a:cubicBezTo>
                  <a:cubicBezTo>
                    <a:pt x="1383320" y="335670"/>
                    <a:pt x="1369243" y="334816"/>
                    <a:pt x="1355336" y="333877"/>
                  </a:cubicBezTo>
                  <a:cubicBezTo>
                    <a:pt x="1351924" y="330122"/>
                    <a:pt x="1348511" y="326452"/>
                    <a:pt x="1345098" y="322782"/>
                  </a:cubicBezTo>
                  <a:lnTo>
                    <a:pt x="1345098" y="322782"/>
                  </a:lnTo>
                  <a:cubicBezTo>
                    <a:pt x="1345098" y="322782"/>
                    <a:pt x="1345098" y="322782"/>
                    <a:pt x="1345098" y="322782"/>
                  </a:cubicBezTo>
                  <a:lnTo>
                    <a:pt x="1345098" y="322782"/>
                  </a:lnTo>
                  <a:cubicBezTo>
                    <a:pt x="1345098" y="322782"/>
                    <a:pt x="1345098" y="322782"/>
                    <a:pt x="1345098" y="322782"/>
                  </a:cubicBezTo>
                  <a:cubicBezTo>
                    <a:pt x="1345098" y="322782"/>
                    <a:pt x="1345098" y="322782"/>
                    <a:pt x="1345013" y="322696"/>
                  </a:cubicBezTo>
                  <a:lnTo>
                    <a:pt x="1349023" y="323294"/>
                  </a:lnTo>
                  <a:cubicBezTo>
                    <a:pt x="1359090" y="324916"/>
                    <a:pt x="1369157" y="326452"/>
                    <a:pt x="1379310" y="327220"/>
                  </a:cubicBezTo>
                  <a:lnTo>
                    <a:pt x="1379310" y="327220"/>
                  </a:lnTo>
                  <a:cubicBezTo>
                    <a:pt x="1379310" y="327220"/>
                    <a:pt x="1379310" y="327220"/>
                    <a:pt x="1379310" y="327220"/>
                  </a:cubicBezTo>
                  <a:lnTo>
                    <a:pt x="1379310" y="327220"/>
                  </a:lnTo>
                  <a:cubicBezTo>
                    <a:pt x="1379310" y="327220"/>
                    <a:pt x="1379310" y="327220"/>
                    <a:pt x="1379310" y="327220"/>
                  </a:cubicBezTo>
                  <a:cubicBezTo>
                    <a:pt x="1389463" y="326879"/>
                    <a:pt x="1399616" y="325769"/>
                    <a:pt x="1409768" y="324660"/>
                  </a:cubicBezTo>
                  <a:lnTo>
                    <a:pt x="1420604" y="323379"/>
                  </a:lnTo>
                  <a:cubicBezTo>
                    <a:pt x="1420604" y="323379"/>
                    <a:pt x="1420604" y="323038"/>
                    <a:pt x="1420604" y="323038"/>
                  </a:cubicBezTo>
                  <a:lnTo>
                    <a:pt x="1409854" y="322440"/>
                  </a:lnTo>
                  <a:cubicBezTo>
                    <a:pt x="1399701" y="321758"/>
                    <a:pt x="1389634" y="320648"/>
                    <a:pt x="1379652" y="319880"/>
                  </a:cubicBezTo>
                  <a:lnTo>
                    <a:pt x="1379652" y="319880"/>
                  </a:lnTo>
                  <a:cubicBezTo>
                    <a:pt x="1379652" y="319880"/>
                    <a:pt x="1379652" y="319880"/>
                    <a:pt x="1379652" y="319880"/>
                  </a:cubicBezTo>
                  <a:lnTo>
                    <a:pt x="1379652" y="319880"/>
                  </a:lnTo>
                  <a:cubicBezTo>
                    <a:pt x="1379652" y="319880"/>
                    <a:pt x="1379652" y="319880"/>
                    <a:pt x="1379652" y="319880"/>
                  </a:cubicBezTo>
                  <a:cubicBezTo>
                    <a:pt x="1369584" y="320222"/>
                    <a:pt x="1359516" y="320904"/>
                    <a:pt x="1349364" y="321160"/>
                  </a:cubicBezTo>
                  <a:lnTo>
                    <a:pt x="1343647" y="321160"/>
                  </a:lnTo>
                  <a:cubicBezTo>
                    <a:pt x="1336310" y="314845"/>
                    <a:pt x="1328802" y="308614"/>
                    <a:pt x="1321294" y="302298"/>
                  </a:cubicBezTo>
                  <a:lnTo>
                    <a:pt x="1330082" y="303493"/>
                  </a:lnTo>
                  <a:cubicBezTo>
                    <a:pt x="1340747" y="305030"/>
                    <a:pt x="1351326" y="306651"/>
                    <a:pt x="1361991" y="307931"/>
                  </a:cubicBezTo>
                  <a:cubicBezTo>
                    <a:pt x="1368560" y="310833"/>
                    <a:pt x="1375300" y="313394"/>
                    <a:pt x="1382126" y="315527"/>
                  </a:cubicBezTo>
                  <a:cubicBezTo>
                    <a:pt x="1386221" y="316893"/>
                    <a:pt x="1390401" y="318002"/>
                    <a:pt x="1394582" y="319112"/>
                  </a:cubicBezTo>
                  <a:cubicBezTo>
                    <a:pt x="1394582" y="319112"/>
                    <a:pt x="1394752" y="318856"/>
                    <a:pt x="1394667" y="318771"/>
                  </a:cubicBezTo>
                  <a:lnTo>
                    <a:pt x="1388780" y="316210"/>
                  </a:lnTo>
                  <a:lnTo>
                    <a:pt x="1382979" y="313479"/>
                  </a:lnTo>
                  <a:cubicBezTo>
                    <a:pt x="1379907" y="311943"/>
                    <a:pt x="1376836" y="310321"/>
                    <a:pt x="1373850" y="308614"/>
                  </a:cubicBezTo>
                  <a:cubicBezTo>
                    <a:pt x="1384173" y="308699"/>
                    <a:pt x="1394497" y="308614"/>
                    <a:pt x="1404905" y="308443"/>
                  </a:cubicBezTo>
                  <a:lnTo>
                    <a:pt x="1418300" y="308443"/>
                  </a:lnTo>
                  <a:cubicBezTo>
                    <a:pt x="1418300" y="308443"/>
                    <a:pt x="1418300" y="308102"/>
                    <a:pt x="1418300" y="308102"/>
                  </a:cubicBezTo>
                  <a:lnTo>
                    <a:pt x="1405076" y="306310"/>
                  </a:lnTo>
                  <a:cubicBezTo>
                    <a:pt x="1392705" y="304517"/>
                    <a:pt x="1380248" y="302640"/>
                    <a:pt x="1367878" y="301274"/>
                  </a:cubicBezTo>
                  <a:cubicBezTo>
                    <a:pt x="1367878" y="301274"/>
                    <a:pt x="1367878" y="301274"/>
                    <a:pt x="1367878" y="301274"/>
                  </a:cubicBezTo>
                  <a:cubicBezTo>
                    <a:pt x="1367878" y="301274"/>
                    <a:pt x="1367878" y="301274"/>
                    <a:pt x="1367792" y="301274"/>
                  </a:cubicBezTo>
                  <a:cubicBezTo>
                    <a:pt x="1367792" y="301274"/>
                    <a:pt x="1367792" y="301274"/>
                    <a:pt x="1367707" y="301274"/>
                  </a:cubicBezTo>
                  <a:lnTo>
                    <a:pt x="1367707" y="301274"/>
                  </a:lnTo>
                  <a:cubicBezTo>
                    <a:pt x="1365659" y="301274"/>
                    <a:pt x="1363612" y="301274"/>
                    <a:pt x="1361564" y="301274"/>
                  </a:cubicBezTo>
                  <a:cubicBezTo>
                    <a:pt x="1358493" y="299226"/>
                    <a:pt x="1355336" y="297263"/>
                    <a:pt x="1352350" y="295129"/>
                  </a:cubicBezTo>
                  <a:lnTo>
                    <a:pt x="1352350" y="295129"/>
                  </a:lnTo>
                  <a:cubicBezTo>
                    <a:pt x="1352350" y="295129"/>
                    <a:pt x="1352350" y="295129"/>
                    <a:pt x="1352350" y="295129"/>
                  </a:cubicBezTo>
                  <a:lnTo>
                    <a:pt x="1352350" y="295129"/>
                  </a:lnTo>
                  <a:cubicBezTo>
                    <a:pt x="1352350" y="295129"/>
                    <a:pt x="1352350" y="295129"/>
                    <a:pt x="1352350" y="295129"/>
                  </a:cubicBezTo>
                  <a:cubicBezTo>
                    <a:pt x="1347231" y="292227"/>
                    <a:pt x="1342026" y="289155"/>
                    <a:pt x="1336993" y="285997"/>
                  </a:cubicBezTo>
                  <a:cubicBezTo>
                    <a:pt x="1331959" y="282753"/>
                    <a:pt x="1327011" y="279340"/>
                    <a:pt x="1322233" y="275670"/>
                  </a:cubicBezTo>
                  <a:lnTo>
                    <a:pt x="1321380" y="274987"/>
                  </a:lnTo>
                  <a:cubicBezTo>
                    <a:pt x="1321635" y="269610"/>
                    <a:pt x="1321806" y="264233"/>
                    <a:pt x="1321892" y="258856"/>
                  </a:cubicBezTo>
                  <a:cubicBezTo>
                    <a:pt x="1327693" y="262611"/>
                    <a:pt x="1333409" y="266281"/>
                    <a:pt x="1339296" y="269781"/>
                  </a:cubicBezTo>
                  <a:cubicBezTo>
                    <a:pt x="1339296" y="269781"/>
                    <a:pt x="1339296" y="269781"/>
                    <a:pt x="1339296" y="269781"/>
                  </a:cubicBezTo>
                  <a:cubicBezTo>
                    <a:pt x="1339296" y="269781"/>
                    <a:pt x="1339296" y="269781"/>
                    <a:pt x="1339296" y="269781"/>
                  </a:cubicBezTo>
                  <a:cubicBezTo>
                    <a:pt x="1339296" y="269781"/>
                    <a:pt x="1339296" y="269781"/>
                    <a:pt x="1339296" y="269781"/>
                  </a:cubicBezTo>
                  <a:cubicBezTo>
                    <a:pt x="1339296" y="269781"/>
                    <a:pt x="1339296" y="269781"/>
                    <a:pt x="1339296" y="269781"/>
                  </a:cubicBezTo>
                  <a:cubicBezTo>
                    <a:pt x="1351326" y="275755"/>
                    <a:pt x="1363612" y="281303"/>
                    <a:pt x="1375727" y="286935"/>
                  </a:cubicBezTo>
                  <a:lnTo>
                    <a:pt x="1388780" y="293081"/>
                  </a:lnTo>
                  <a:cubicBezTo>
                    <a:pt x="1388780" y="293081"/>
                    <a:pt x="1388951" y="292825"/>
                    <a:pt x="1388951" y="292825"/>
                  </a:cubicBezTo>
                  <a:lnTo>
                    <a:pt x="1376921" y="285143"/>
                  </a:lnTo>
                  <a:cubicBezTo>
                    <a:pt x="1365659" y="277889"/>
                    <a:pt x="1354398" y="270378"/>
                    <a:pt x="1342965" y="263465"/>
                  </a:cubicBezTo>
                  <a:cubicBezTo>
                    <a:pt x="1342965" y="263465"/>
                    <a:pt x="1342965" y="263465"/>
                    <a:pt x="1342965" y="263465"/>
                  </a:cubicBezTo>
                  <a:cubicBezTo>
                    <a:pt x="1342965" y="263465"/>
                    <a:pt x="1342965" y="263465"/>
                    <a:pt x="1342880" y="263465"/>
                  </a:cubicBezTo>
                  <a:cubicBezTo>
                    <a:pt x="1342880" y="263465"/>
                    <a:pt x="1342880" y="263465"/>
                    <a:pt x="1342880" y="263465"/>
                  </a:cubicBezTo>
                  <a:cubicBezTo>
                    <a:pt x="1342880" y="263465"/>
                    <a:pt x="1342880" y="263465"/>
                    <a:pt x="1342880" y="263465"/>
                  </a:cubicBezTo>
                  <a:cubicBezTo>
                    <a:pt x="1335969" y="260051"/>
                    <a:pt x="1329058" y="256807"/>
                    <a:pt x="1322062" y="253564"/>
                  </a:cubicBezTo>
                  <a:cubicBezTo>
                    <a:pt x="1322062" y="252796"/>
                    <a:pt x="1322062" y="251943"/>
                    <a:pt x="1322062" y="251175"/>
                  </a:cubicBezTo>
                  <a:cubicBezTo>
                    <a:pt x="1325134" y="251687"/>
                    <a:pt x="1328205" y="251857"/>
                    <a:pt x="1331362" y="252199"/>
                  </a:cubicBezTo>
                  <a:lnTo>
                    <a:pt x="1335372" y="252711"/>
                  </a:lnTo>
                  <a:cubicBezTo>
                    <a:pt x="1335372" y="252711"/>
                    <a:pt x="1335457" y="252455"/>
                    <a:pt x="1335457" y="252455"/>
                  </a:cubicBezTo>
                  <a:lnTo>
                    <a:pt x="1332044" y="250236"/>
                  </a:lnTo>
                  <a:cubicBezTo>
                    <a:pt x="1328888" y="248102"/>
                    <a:pt x="1325816" y="245798"/>
                    <a:pt x="1322489" y="244005"/>
                  </a:cubicBezTo>
                  <a:lnTo>
                    <a:pt x="1322489" y="244005"/>
                  </a:lnTo>
                  <a:cubicBezTo>
                    <a:pt x="1322489" y="244005"/>
                    <a:pt x="1322489" y="244005"/>
                    <a:pt x="1322489" y="244005"/>
                  </a:cubicBezTo>
                  <a:cubicBezTo>
                    <a:pt x="1322489" y="244005"/>
                    <a:pt x="1322489" y="244005"/>
                    <a:pt x="1322489" y="244005"/>
                  </a:cubicBezTo>
                  <a:cubicBezTo>
                    <a:pt x="1322489" y="244005"/>
                    <a:pt x="1322489" y="244005"/>
                    <a:pt x="1322489" y="244005"/>
                  </a:cubicBezTo>
                  <a:cubicBezTo>
                    <a:pt x="1322318" y="244005"/>
                    <a:pt x="1322233" y="244005"/>
                    <a:pt x="1322062" y="244005"/>
                  </a:cubicBezTo>
                  <a:cubicBezTo>
                    <a:pt x="1322062" y="232227"/>
                    <a:pt x="1321892" y="220364"/>
                    <a:pt x="1321977" y="208415"/>
                  </a:cubicBezTo>
                  <a:cubicBezTo>
                    <a:pt x="1325219" y="208671"/>
                    <a:pt x="1327267" y="208586"/>
                    <a:pt x="1329229" y="209098"/>
                  </a:cubicBezTo>
                  <a:close/>
                  <a:moveTo>
                    <a:pt x="1306364" y="202355"/>
                  </a:moveTo>
                  <a:cubicBezTo>
                    <a:pt x="1308497" y="213280"/>
                    <a:pt x="1309265" y="227021"/>
                    <a:pt x="1308838" y="242298"/>
                  </a:cubicBezTo>
                  <a:lnTo>
                    <a:pt x="1306790" y="242042"/>
                  </a:lnTo>
                  <a:cubicBezTo>
                    <a:pt x="1306790" y="242042"/>
                    <a:pt x="1306705" y="242298"/>
                    <a:pt x="1306705" y="242298"/>
                  </a:cubicBezTo>
                  <a:lnTo>
                    <a:pt x="1308838" y="243664"/>
                  </a:lnTo>
                  <a:cubicBezTo>
                    <a:pt x="1308838" y="244944"/>
                    <a:pt x="1308838" y="246224"/>
                    <a:pt x="1308668" y="247505"/>
                  </a:cubicBezTo>
                  <a:cubicBezTo>
                    <a:pt x="1307729" y="247078"/>
                    <a:pt x="1306876" y="246651"/>
                    <a:pt x="1305937" y="246224"/>
                  </a:cubicBezTo>
                  <a:lnTo>
                    <a:pt x="1292969" y="240165"/>
                  </a:lnTo>
                  <a:cubicBezTo>
                    <a:pt x="1292969" y="240165"/>
                    <a:pt x="1292798" y="240421"/>
                    <a:pt x="1292798" y="240421"/>
                  </a:cubicBezTo>
                  <a:lnTo>
                    <a:pt x="1304914" y="248187"/>
                  </a:lnTo>
                  <a:cubicBezTo>
                    <a:pt x="1306108" y="248956"/>
                    <a:pt x="1307302" y="249724"/>
                    <a:pt x="1308497" y="250492"/>
                  </a:cubicBezTo>
                  <a:cubicBezTo>
                    <a:pt x="1307900" y="261587"/>
                    <a:pt x="1306790" y="273365"/>
                    <a:pt x="1305169" y="285485"/>
                  </a:cubicBezTo>
                  <a:cubicBezTo>
                    <a:pt x="1302354" y="284887"/>
                    <a:pt x="1299453" y="284375"/>
                    <a:pt x="1296638" y="283778"/>
                  </a:cubicBezTo>
                  <a:cubicBezTo>
                    <a:pt x="1284352" y="281047"/>
                    <a:pt x="1272237" y="277718"/>
                    <a:pt x="1260207" y="274389"/>
                  </a:cubicBezTo>
                  <a:cubicBezTo>
                    <a:pt x="1260292" y="273621"/>
                    <a:pt x="1260463" y="272853"/>
                    <a:pt x="1260549" y="272085"/>
                  </a:cubicBezTo>
                  <a:cubicBezTo>
                    <a:pt x="1261060" y="267817"/>
                    <a:pt x="1261572" y="263635"/>
                    <a:pt x="1261999" y="259368"/>
                  </a:cubicBezTo>
                  <a:cubicBezTo>
                    <a:pt x="1263193" y="259453"/>
                    <a:pt x="1264303" y="259624"/>
                    <a:pt x="1265497" y="259710"/>
                  </a:cubicBezTo>
                  <a:lnTo>
                    <a:pt x="1274541" y="260648"/>
                  </a:lnTo>
                  <a:cubicBezTo>
                    <a:pt x="1274541" y="260648"/>
                    <a:pt x="1274626" y="260392"/>
                    <a:pt x="1274541" y="260307"/>
                  </a:cubicBezTo>
                  <a:lnTo>
                    <a:pt x="1265924" y="257576"/>
                  </a:lnTo>
                  <a:cubicBezTo>
                    <a:pt x="1264729" y="257149"/>
                    <a:pt x="1263534" y="256722"/>
                    <a:pt x="1262255" y="256295"/>
                  </a:cubicBezTo>
                  <a:cubicBezTo>
                    <a:pt x="1263876" y="241274"/>
                    <a:pt x="1265241" y="226253"/>
                    <a:pt x="1266777" y="211317"/>
                  </a:cubicBezTo>
                  <a:cubicBezTo>
                    <a:pt x="1267459" y="204233"/>
                    <a:pt x="1267886" y="197149"/>
                    <a:pt x="1268483" y="190065"/>
                  </a:cubicBezTo>
                  <a:cubicBezTo>
                    <a:pt x="1284352" y="191431"/>
                    <a:pt x="1295273" y="195015"/>
                    <a:pt x="1306278" y="202355"/>
                  </a:cubicBezTo>
                  <a:close/>
                  <a:moveTo>
                    <a:pt x="1259696" y="187675"/>
                  </a:moveTo>
                  <a:cubicBezTo>
                    <a:pt x="1258501" y="210037"/>
                    <a:pt x="1258501" y="232142"/>
                    <a:pt x="1255685" y="253991"/>
                  </a:cubicBezTo>
                  <a:cubicBezTo>
                    <a:pt x="1251164" y="252369"/>
                    <a:pt x="1246642" y="250662"/>
                    <a:pt x="1242120" y="249126"/>
                  </a:cubicBezTo>
                  <a:lnTo>
                    <a:pt x="1242120" y="249126"/>
                  </a:lnTo>
                  <a:cubicBezTo>
                    <a:pt x="1242120" y="249126"/>
                    <a:pt x="1242120" y="249126"/>
                    <a:pt x="1242120" y="249126"/>
                  </a:cubicBezTo>
                  <a:lnTo>
                    <a:pt x="1242120" y="249126"/>
                  </a:lnTo>
                  <a:cubicBezTo>
                    <a:pt x="1242120" y="249126"/>
                    <a:pt x="1242120" y="249126"/>
                    <a:pt x="1242120" y="249126"/>
                  </a:cubicBezTo>
                  <a:cubicBezTo>
                    <a:pt x="1236489" y="247931"/>
                    <a:pt x="1230688" y="246907"/>
                    <a:pt x="1224971" y="245798"/>
                  </a:cubicBezTo>
                  <a:cubicBezTo>
                    <a:pt x="1225483" y="241530"/>
                    <a:pt x="1225910" y="237348"/>
                    <a:pt x="1226422" y="233081"/>
                  </a:cubicBezTo>
                  <a:cubicBezTo>
                    <a:pt x="1227616" y="233593"/>
                    <a:pt x="1228810" y="234020"/>
                    <a:pt x="1230005" y="234446"/>
                  </a:cubicBezTo>
                  <a:lnTo>
                    <a:pt x="1230005" y="234446"/>
                  </a:lnTo>
                  <a:cubicBezTo>
                    <a:pt x="1230005" y="234446"/>
                    <a:pt x="1230005" y="234446"/>
                    <a:pt x="1230005" y="234446"/>
                  </a:cubicBezTo>
                  <a:lnTo>
                    <a:pt x="1230005" y="234446"/>
                  </a:lnTo>
                  <a:cubicBezTo>
                    <a:pt x="1230005" y="234446"/>
                    <a:pt x="1230005" y="234446"/>
                    <a:pt x="1230005" y="234446"/>
                  </a:cubicBezTo>
                  <a:cubicBezTo>
                    <a:pt x="1235721" y="235385"/>
                    <a:pt x="1241523" y="236068"/>
                    <a:pt x="1247325" y="237092"/>
                  </a:cubicBezTo>
                  <a:cubicBezTo>
                    <a:pt x="1249372" y="237519"/>
                    <a:pt x="1251420" y="237946"/>
                    <a:pt x="1253467" y="238372"/>
                  </a:cubicBezTo>
                  <a:cubicBezTo>
                    <a:pt x="1253467" y="238372"/>
                    <a:pt x="1253638" y="238116"/>
                    <a:pt x="1253552" y="238116"/>
                  </a:cubicBezTo>
                  <a:cubicBezTo>
                    <a:pt x="1251761" y="237092"/>
                    <a:pt x="1249884" y="236068"/>
                    <a:pt x="1248007" y="235129"/>
                  </a:cubicBezTo>
                  <a:cubicBezTo>
                    <a:pt x="1242802" y="232312"/>
                    <a:pt x="1237513" y="229496"/>
                    <a:pt x="1231882" y="227448"/>
                  </a:cubicBezTo>
                  <a:lnTo>
                    <a:pt x="1231882" y="227448"/>
                  </a:lnTo>
                  <a:cubicBezTo>
                    <a:pt x="1231882" y="227448"/>
                    <a:pt x="1231882" y="227448"/>
                    <a:pt x="1231882" y="227448"/>
                  </a:cubicBezTo>
                  <a:lnTo>
                    <a:pt x="1231882" y="227448"/>
                  </a:lnTo>
                  <a:cubicBezTo>
                    <a:pt x="1231882" y="227448"/>
                    <a:pt x="1231882" y="227448"/>
                    <a:pt x="1231882" y="227448"/>
                  </a:cubicBezTo>
                  <a:cubicBezTo>
                    <a:pt x="1230346" y="227192"/>
                    <a:pt x="1228725" y="226935"/>
                    <a:pt x="1227190" y="226765"/>
                  </a:cubicBezTo>
                  <a:cubicBezTo>
                    <a:pt x="1227445" y="224887"/>
                    <a:pt x="1227616" y="223095"/>
                    <a:pt x="1227872" y="221217"/>
                  </a:cubicBezTo>
                  <a:cubicBezTo>
                    <a:pt x="1229237" y="209781"/>
                    <a:pt x="1230005" y="198429"/>
                    <a:pt x="1227445" y="187078"/>
                  </a:cubicBezTo>
                  <a:cubicBezTo>
                    <a:pt x="1227104" y="185542"/>
                    <a:pt x="1227190" y="183835"/>
                    <a:pt x="1227104" y="181359"/>
                  </a:cubicBezTo>
                  <a:cubicBezTo>
                    <a:pt x="1238622" y="182128"/>
                    <a:pt x="1249116" y="184261"/>
                    <a:pt x="1259780" y="187761"/>
                  </a:cubicBezTo>
                  <a:close/>
                  <a:moveTo>
                    <a:pt x="1213453" y="178714"/>
                  </a:moveTo>
                  <a:cubicBezTo>
                    <a:pt x="1216610" y="189382"/>
                    <a:pt x="1217634" y="199880"/>
                    <a:pt x="1217293" y="210463"/>
                  </a:cubicBezTo>
                  <a:cubicBezTo>
                    <a:pt x="1217122" y="215670"/>
                    <a:pt x="1216952" y="220790"/>
                    <a:pt x="1216781" y="225997"/>
                  </a:cubicBezTo>
                  <a:cubicBezTo>
                    <a:pt x="1215842" y="225997"/>
                    <a:pt x="1214904" y="225997"/>
                    <a:pt x="1214051" y="225911"/>
                  </a:cubicBezTo>
                  <a:cubicBezTo>
                    <a:pt x="1211918" y="225826"/>
                    <a:pt x="1209870" y="225741"/>
                    <a:pt x="1207737" y="225655"/>
                  </a:cubicBezTo>
                  <a:cubicBezTo>
                    <a:pt x="1207737" y="225655"/>
                    <a:pt x="1207737" y="225997"/>
                    <a:pt x="1207737" y="225997"/>
                  </a:cubicBezTo>
                  <a:cubicBezTo>
                    <a:pt x="1209699" y="226679"/>
                    <a:pt x="1211747" y="227362"/>
                    <a:pt x="1213709" y="228045"/>
                  </a:cubicBezTo>
                  <a:cubicBezTo>
                    <a:pt x="1214733" y="228387"/>
                    <a:pt x="1215757" y="228813"/>
                    <a:pt x="1216781" y="229240"/>
                  </a:cubicBezTo>
                  <a:cubicBezTo>
                    <a:pt x="1216610" y="234190"/>
                    <a:pt x="1216440" y="239055"/>
                    <a:pt x="1216269" y="244005"/>
                  </a:cubicBezTo>
                  <a:lnTo>
                    <a:pt x="1208505" y="242213"/>
                  </a:lnTo>
                  <a:cubicBezTo>
                    <a:pt x="1208505" y="242213"/>
                    <a:pt x="1208334" y="242469"/>
                    <a:pt x="1208420" y="242469"/>
                  </a:cubicBezTo>
                  <a:lnTo>
                    <a:pt x="1216184" y="246054"/>
                  </a:lnTo>
                  <a:cubicBezTo>
                    <a:pt x="1215928" y="252455"/>
                    <a:pt x="1215672" y="258856"/>
                    <a:pt x="1215416" y="265257"/>
                  </a:cubicBezTo>
                  <a:cubicBezTo>
                    <a:pt x="1212941" y="264660"/>
                    <a:pt x="1210382" y="264062"/>
                    <a:pt x="1207908" y="263379"/>
                  </a:cubicBezTo>
                  <a:cubicBezTo>
                    <a:pt x="1207908" y="263379"/>
                    <a:pt x="1207737" y="263635"/>
                    <a:pt x="1207823" y="263721"/>
                  </a:cubicBezTo>
                  <a:cubicBezTo>
                    <a:pt x="1210297" y="264745"/>
                    <a:pt x="1212856" y="265684"/>
                    <a:pt x="1215331" y="266708"/>
                  </a:cubicBezTo>
                  <a:cubicBezTo>
                    <a:pt x="1214989" y="274646"/>
                    <a:pt x="1214648" y="282583"/>
                    <a:pt x="1214221" y="290435"/>
                  </a:cubicBezTo>
                  <a:cubicBezTo>
                    <a:pt x="1212856" y="290264"/>
                    <a:pt x="1211491" y="290094"/>
                    <a:pt x="1210126" y="289923"/>
                  </a:cubicBezTo>
                  <a:cubicBezTo>
                    <a:pt x="1205775" y="289155"/>
                    <a:pt x="1201338" y="287704"/>
                    <a:pt x="1198267" y="284290"/>
                  </a:cubicBezTo>
                  <a:cubicBezTo>
                    <a:pt x="1198267" y="284290"/>
                    <a:pt x="1198011" y="284461"/>
                    <a:pt x="1198011" y="284461"/>
                  </a:cubicBezTo>
                  <a:cubicBezTo>
                    <a:pt x="1200656" y="288386"/>
                    <a:pt x="1205263" y="290606"/>
                    <a:pt x="1209699" y="291971"/>
                  </a:cubicBezTo>
                  <a:cubicBezTo>
                    <a:pt x="1211150" y="292398"/>
                    <a:pt x="1212600" y="292739"/>
                    <a:pt x="1214051" y="293166"/>
                  </a:cubicBezTo>
                  <a:cubicBezTo>
                    <a:pt x="1213453" y="299823"/>
                    <a:pt x="1212174" y="306480"/>
                    <a:pt x="1211150" y="313137"/>
                  </a:cubicBezTo>
                  <a:cubicBezTo>
                    <a:pt x="1210382" y="312967"/>
                    <a:pt x="1209699" y="312796"/>
                    <a:pt x="1208932" y="312625"/>
                  </a:cubicBezTo>
                  <a:lnTo>
                    <a:pt x="1208932" y="312625"/>
                  </a:lnTo>
                  <a:cubicBezTo>
                    <a:pt x="1208932" y="312625"/>
                    <a:pt x="1208846" y="312625"/>
                    <a:pt x="1208846" y="312625"/>
                  </a:cubicBezTo>
                  <a:lnTo>
                    <a:pt x="1208761" y="312625"/>
                  </a:lnTo>
                  <a:cubicBezTo>
                    <a:pt x="1208761" y="312625"/>
                    <a:pt x="1208761" y="312625"/>
                    <a:pt x="1208761" y="312625"/>
                  </a:cubicBezTo>
                  <a:cubicBezTo>
                    <a:pt x="1198523" y="311089"/>
                    <a:pt x="1188285" y="309468"/>
                    <a:pt x="1178047" y="307590"/>
                  </a:cubicBezTo>
                  <a:cubicBezTo>
                    <a:pt x="1186749" y="272768"/>
                    <a:pt x="1187261" y="237946"/>
                    <a:pt x="1181289" y="202697"/>
                  </a:cubicBezTo>
                  <a:cubicBezTo>
                    <a:pt x="1179753" y="193564"/>
                    <a:pt x="1179668" y="184261"/>
                    <a:pt x="1178729" y="173678"/>
                  </a:cubicBezTo>
                  <a:cubicBezTo>
                    <a:pt x="1191271" y="174190"/>
                    <a:pt x="1202191" y="176751"/>
                    <a:pt x="1213539" y="178885"/>
                  </a:cubicBezTo>
                  <a:close/>
                  <a:moveTo>
                    <a:pt x="300730" y="20222"/>
                  </a:moveTo>
                  <a:cubicBezTo>
                    <a:pt x="317281" y="20990"/>
                    <a:pt x="333918" y="20990"/>
                    <a:pt x="350384" y="22868"/>
                  </a:cubicBezTo>
                  <a:cubicBezTo>
                    <a:pt x="388351" y="27135"/>
                    <a:pt x="426402" y="31658"/>
                    <a:pt x="464197" y="37377"/>
                  </a:cubicBezTo>
                  <a:cubicBezTo>
                    <a:pt x="552074" y="50606"/>
                    <a:pt x="639525" y="65883"/>
                    <a:pt x="726377" y="84574"/>
                  </a:cubicBezTo>
                  <a:cubicBezTo>
                    <a:pt x="820653" y="104973"/>
                    <a:pt x="915099" y="124603"/>
                    <a:pt x="1010228" y="141246"/>
                  </a:cubicBezTo>
                  <a:cubicBezTo>
                    <a:pt x="1059200" y="149866"/>
                    <a:pt x="1108001" y="159596"/>
                    <a:pt x="1156888" y="168728"/>
                  </a:cubicBezTo>
                  <a:cubicBezTo>
                    <a:pt x="1159789" y="169240"/>
                    <a:pt x="1162775" y="169155"/>
                    <a:pt x="1164481" y="169240"/>
                  </a:cubicBezTo>
                  <a:cubicBezTo>
                    <a:pt x="1165761" y="172739"/>
                    <a:pt x="1166614" y="173849"/>
                    <a:pt x="1166614" y="175044"/>
                  </a:cubicBezTo>
                  <a:cubicBezTo>
                    <a:pt x="1166273" y="190833"/>
                    <a:pt x="1169344" y="206281"/>
                    <a:pt x="1171392" y="221900"/>
                  </a:cubicBezTo>
                  <a:cubicBezTo>
                    <a:pt x="1174378" y="244944"/>
                    <a:pt x="1172928" y="267561"/>
                    <a:pt x="1166359" y="290094"/>
                  </a:cubicBezTo>
                  <a:cubicBezTo>
                    <a:pt x="1164993" y="294788"/>
                    <a:pt x="1163543" y="299482"/>
                    <a:pt x="1162093" y="304176"/>
                  </a:cubicBezTo>
                  <a:cubicBezTo>
                    <a:pt x="1159277" y="303493"/>
                    <a:pt x="1156376" y="302896"/>
                    <a:pt x="1153561" y="302213"/>
                  </a:cubicBezTo>
                  <a:cubicBezTo>
                    <a:pt x="1153561" y="302213"/>
                    <a:pt x="1153390" y="302469"/>
                    <a:pt x="1153476" y="302554"/>
                  </a:cubicBezTo>
                  <a:cubicBezTo>
                    <a:pt x="1156206" y="303579"/>
                    <a:pt x="1158936" y="304517"/>
                    <a:pt x="1161666" y="305542"/>
                  </a:cubicBezTo>
                  <a:cubicBezTo>
                    <a:pt x="1155864" y="323379"/>
                    <a:pt x="1149210" y="340791"/>
                    <a:pt x="1140934" y="357519"/>
                  </a:cubicBezTo>
                  <a:cubicBezTo>
                    <a:pt x="1133255" y="352824"/>
                    <a:pt x="1125577" y="348216"/>
                    <a:pt x="1117898" y="343522"/>
                  </a:cubicBezTo>
                  <a:lnTo>
                    <a:pt x="1117898" y="343522"/>
                  </a:lnTo>
                  <a:cubicBezTo>
                    <a:pt x="1117898" y="343522"/>
                    <a:pt x="1117728" y="343436"/>
                    <a:pt x="1117728" y="343436"/>
                  </a:cubicBezTo>
                  <a:lnTo>
                    <a:pt x="1117557" y="343436"/>
                  </a:lnTo>
                  <a:cubicBezTo>
                    <a:pt x="1117557" y="343436"/>
                    <a:pt x="1117557" y="343436"/>
                    <a:pt x="1117557" y="343436"/>
                  </a:cubicBezTo>
                  <a:cubicBezTo>
                    <a:pt x="1112438" y="340705"/>
                    <a:pt x="1107319" y="337974"/>
                    <a:pt x="1102114" y="335243"/>
                  </a:cubicBezTo>
                  <a:cubicBezTo>
                    <a:pt x="1103394" y="335328"/>
                    <a:pt x="1104674" y="335499"/>
                    <a:pt x="1105954" y="335584"/>
                  </a:cubicBezTo>
                  <a:lnTo>
                    <a:pt x="1135815" y="338315"/>
                  </a:lnTo>
                  <a:cubicBezTo>
                    <a:pt x="1135815" y="338315"/>
                    <a:pt x="1135986" y="338059"/>
                    <a:pt x="1135815" y="337974"/>
                  </a:cubicBezTo>
                  <a:lnTo>
                    <a:pt x="1106380" y="333450"/>
                  </a:lnTo>
                  <a:cubicBezTo>
                    <a:pt x="1102797" y="332853"/>
                    <a:pt x="1099214" y="332341"/>
                    <a:pt x="1095630" y="331743"/>
                  </a:cubicBezTo>
                  <a:cubicBezTo>
                    <a:pt x="1085477" y="326281"/>
                    <a:pt x="1075325" y="320904"/>
                    <a:pt x="1065087" y="315442"/>
                  </a:cubicBezTo>
                  <a:cubicBezTo>
                    <a:pt x="1075922" y="316210"/>
                    <a:pt x="1086672" y="316893"/>
                    <a:pt x="1097507" y="317576"/>
                  </a:cubicBezTo>
                  <a:lnTo>
                    <a:pt x="1129160" y="319624"/>
                  </a:lnTo>
                  <a:cubicBezTo>
                    <a:pt x="1129160" y="319624"/>
                    <a:pt x="1129331" y="319368"/>
                    <a:pt x="1129160" y="319283"/>
                  </a:cubicBezTo>
                  <a:lnTo>
                    <a:pt x="1097849" y="315442"/>
                  </a:lnTo>
                  <a:cubicBezTo>
                    <a:pt x="1083430" y="313564"/>
                    <a:pt x="1068926" y="311601"/>
                    <a:pt x="1054422" y="309724"/>
                  </a:cubicBezTo>
                  <a:lnTo>
                    <a:pt x="1036420" y="299823"/>
                  </a:lnTo>
                  <a:cubicBezTo>
                    <a:pt x="1036420" y="299823"/>
                    <a:pt x="1036164" y="300079"/>
                    <a:pt x="1036250" y="300079"/>
                  </a:cubicBezTo>
                  <a:lnTo>
                    <a:pt x="1050157" y="309126"/>
                  </a:lnTo>
                  <a:cubicBezTo>
                    <a:pt x="1036676" y="307334"/>
                    <a:pt x="1023281" y="305542"/>
                    <a:pt x="1009801" y="303835"/>
                  </a:cubicBezTo>
                  <a:lnTo>
                    <a:pt x="1009801" y="303835"/>
                  </a:lnTo>
                  <a:cubicBezTo>
                    <a:pt x="1009801" y="303835"/>
                    <a:pt x="1009545" y="303835"/>
                    <a:pt x="1009545" y="303835"/>
                  </a:cubicBezTo>
                  <a:lnTo>
                    <a:pt x="1009289" y="303835"/>
                  </a:lnTo>
                  <a:cubicBezTo>
                    <a:pt x="1009289" y="303835"/>
                    <a:pt x="1009289" y="303835"/>
                    <a:pt x="1009289" y="303835"/>
                  </a:cubicBezTo>
                  <a:cubicBezTo>
                    <a:pt x="1004256" y="303408"/>
                    <a:pt x="999136" y="302981"/>
                    <a:pt x="994103" y="302554"/>
                  </a:cubicBezTo>
                  <a:lnTo>
                    <a:pt x="981305" y="297263"/>
                  </a:lnTo>
                  <a:cubicBezTo>
                    <a:pt x="981305" y="297263"/>
                    <a:pt x="981049" y="297519"/>
                    <a:pt x="981135" y="297519"/>
                  </a:cubicBezTo>
                  <a:lnTo>
                    <a:pt x="990690" y="302213"/>
                  </a:lnTo>
                  <a:cubicBezTo>
                    <a:pt x="981817" y="301445"/>
                    <a:pt x="973029" y="300677"/>
                    <a:pt x="964157" y="299909"/>
                  </a:cubicBezTo>
                  <a:lnTo>
                    <a:pt x="943936" y="291886"/>
                  </a:lnTo>
                  <a:cubicBezTo>
                    <a:pt x="943936" y="291886"/>
                    <a:pt x="943680" y="292142"/>
                    <a:pt x="943851" y="292142"/>
                  </a:cubicBezTo>
                  <a:lnTo>
                    <a:pt x="958782" y="299397"/>
                  </a:lnTo>
                  <a:cubicBezTo>
                    <a:pt x="946325" y="298287"/>
                    <a:pt x="933869" y="297263"/>
                    <a:pt x="921327" y="296153"/>
                  </a:cubicBezTo>
                  <a:cubicBezTo>
                    <a:pt x="919023" y="295300"/>
                    <a:pt x="916806" y="294361"/>
                    <a:pt x="914502" y="293507"/>
                  </a:cubicBezTo>
                  <a:lnTo>
                    <a:pt x="888139" y="283010"/>
                  </a:lnTo>
                  <a:cubicBezTo>
                    <a:pt x="888139" y="283010"/>
                    <a:pt x="887883" y="283266"/>
                    <a:pt x="888054" y="283266"/>
                  </a:cubicBezTo>
                  <a:lnTo>
                    <a:pt x="913649" y="295470"/>
                  </a:lnTo>
                  <a:lnTo>
                    <a:pt x="901960" y="294361"/>
                  </a:lnTo>
                  <a:cubicBezTo>
                    <a:pt x="895732" y="293081"/>
                    <a:pt x="889504" y="291886"/>
                    <a:pt x="883191" y="290606"/>
                  </a:cubicBezTo>
                  <a:cubicBezTo>
                    <a:pt x="868516" y="284717"/>
                    <a:pt x="853841" y="278998"/>
                    <a:pt x="839167" y="273109"/>
                  </a:cubicBezTo>
                  <a:lnTo>
                    <a:pt x="829355" y="269183"/>
                  </a:lnTo>
                  <a:cubicBezTo>
                    <a:pt x="831573" y="269525"/>
                    <a:pt x="833877" y="269951"/>
                    <a:pt x="836095" y="270293"/>
                  </a:cubicBezTo>
                  <a:cubicBezTo>
                    <a:pt x="836095" y="270293"/>
                    <a:pt x="836095" y="270293"/>
                    <a:pt x="836095" y="270293"/>
                  </a:cubicBezTo>
                  <a:cubicBezTo>
                    <a:pt x="836095" y="270293"/>
                    <a:pt x="836095" y="270293"/>
                    <a:pt x="836095" y="270293"/>
                  </a:cubicBezTo>
                  <a:cubicBezTo>
                    <a:pt x="836095" y="270293"/>
                    <a:pt x="836095" y="270293"/>
                    <a:pt x="836095" y="270293"/>
                  </a:cubicBezTo>
                  <a:cubicBezTo>
                    <a:pt x="836095" y="270293"/>
                    <a:pt x="836095" y="270293"/>
                    <a:pt x="836095" y="270293"/>
                  </a:cubicBezTo>
                  <a:cubicBezTo>
                    <a:pt x="860326" y="273109"/>
                    <a:pt x="884641" y="275414"/>
                    <a:pt x="908871" y="277803"/>
                  </a:cubicBezTo>
                  <a:lnTo>
                    <a:pt x="911857" y="278145"/>
                  </a:lnTo>
                  <a:cubicBezTo>
                    <a:pt x="909810" y="278401"/>
                    <a:pt x="907762" y="278571"/>
                    <a:pt x="905714" y="278828"/>
                  </a:cubicBezTo>
                  <a:cubicBezTo>
                    <a:pt x="905714" y="278828"/>
                    <a:pt x="905714" y="279169"/>
                    <a:pt x="905714" y="279169"/>
                  </a:cubicBezTo>
                  <a:cubicBezTo>
                    <a:pt x="911004" y="279169"/>
                    <a:pt x="916379" y="279169"/>
                    <a:pt x="921668" y="279169"/>
                  </a:cubicBezTo>
                  <a:lnTo>
                    <a:pt x="934893" y="280534"/>
                  </a:lnTo>
                  <a:cubicBezTo>
                    <a:pt x="934893" y="280534"/>
                    <a:pt x="935063" y="280278"/>
                    <a:pt x="934893" y="280193"/>
                  </a:cubicBezTo>
                  <a:lnTo>
                    <a:pt x="930285" y="279340"/>
                  </a:lnTo>
                  <a:cubicBezTo>
                    <a:pt x="937281" y="279596"/>
                    <a:pt x="944192" y="279937"/>
                    <a:pt x="951103" y="280364"/>
                  </a:cubicBezTo>
                  <a:cubicBezTo>
                    <a:pt x="951871" y="280534"/>
                    <a:pt x="952638" y="280705"/>
                    <a:pt x="953407" y="280876"/>
                  </a:cubicBezTo>
                  <a:cubicBezTo>
                    <a:pt x="996151" y="290094"/>
                    <a:pt x="1038895" y="299823"/>
                    <a:pt x="1081723" y="308785"/>
                  </a:cubicBezTo>
                  <a:cubicBezTo>
                    <a:pt x="1097081" y="312028"/>
                    <a:pt x="1112694" y="313820"/>
                    <a:pt x="1128307" y="315954"/>
                  </a:cubicBezTo>
                  <a:cubicBezTo>
                    <a:pt x="1132744" y="316551"/>
                    <a:pt x="1137350" y="315698"/>
                    <a:pt x="1141019" y="315527"/>
                  </a:cubicBezTo>
                  <a:cubicBezTo>
                    <a:pt x="1144602" y="310065"/>
                    <a:pt x="1142896" y="306822"/>
                    <a:pt x="1139227" y="304688"/>
                  </a:cubicBezTo>
                  <a:cubicBezTo>
                    <a:pt x="1136753" y="303237"/>
                    <a:pt x="1133682" y="302384"/>
                    <a:pt x="1130781" y="301957"/>
                  </a:cubicBezTo>
                  <a:cubicBezTo>
                    <a:pt x="1095972" y="296665"/>
                    <a:pt x="1061418" y="289752"/>
                    <a:pt x="1026950" y="282668"/>
                  </a:cubicBezTo>
                  <a:cubicBezTo>
                    <a:pt x="1027974" y="282668"/>
                    <a:pt x="1028912" y="282753"/>
                    <a:pt x="1029936" y="282839"/>
                  </a:cubicBezTo>
                  <a:cubicBezTo>
                    <a:pt x="1029936" y="282839"/>
                    <a:pt x="1030021" y="282497"/>
                    <a:pt x="1029936" y="282497"/>
                  </a:cubicBezTo>
                  <a:cubicBezTo>
                    <a:pt x="1024561" y="281559"/>
                    <a:pt x="1019186" y="280620"/>
                    <a:pt x="1013811" y="279681"/>
                  </a:cubicBezTo>
                  <a:cubicBezTo>
                    <a:pt x="1012190" y="279425"/>
                    <a:pt x="1010484" y="279169"/>
                    <a:pt x="1008863" y="278913"/>
                  </a:cubicBezTo>
                  <a:cubicBezTo>
                    <a:pt x="984036" y="273792"/>
                    <a:pt x="959123" y="268671"/>
                    <a:pt x="934125" y="264148"/>
                  </a:cubicBezTo>
                  <a:cubicBezTo>
                    <a:pt x="899401" y="257832"/>
                    <a:pt x="864506" y="252881"/>
                    <a:pt x="829782" y="246651"/>
                  </a:cubicBezTo>
                  <a:cubicBezTo>
                    <a:pt x="778080" y="237433"/>
                    <a:pt x="726463" y="228045"/>
                    <a:pt x="674846" y="218572"/>
                  </a:cubicBezTo>
                  <a:lnTo>
                    <a:pt x="694810" y="220620"/>
                  </a:lnTo>
                  <a:cubicBezTo>
                    <a:pt x="694810" y="220620"/>
                    <a:pt x="694981" y="220364"/>
                    <a:pt x="694810" y="220278"/>
                  </a:cubicBezTo>
                  <a:lnTo>
                    <a:pt x="666826" y="215584"/>
                  </a:lnTo>
                  <a:cubicBezTo>
                    <a:pt x="640634" y="210890"/>
                    <a:pt x="614356" y="206196"/>
                    <a:pt x="588078" y="201416"/>
                  </a:cubicBezTo>
                  <a:lnTo>
                    <a:pt x="588078" y="201416"/>
                  </a:lnTo>
                  <a:cubicBezTo>
                    <a:pt x="588078" y="201416"/>
                    <a:pt x="587907" y="201416"/>
                    <a:pt x="587907" y="201416"/>
                  </a:cubicBezTo>
                  <a:lnTo>
                    <a:pt x="587737" y="201416"/>
                  </a:lnTo>
                  <a:cubicBezTo>
                    <a:pt x="587737" y="201416"/>
                    <a:pt x="587737" y="201416"/>
                    <a:pt x="587737" y="201416"/>
                  </a:cubicBezTo>
                  <a:cubicBezTo>
                    <a:pt x="561288" y="198003"/>
                    <a:pt x="534840" y="194503"/>
                    <a:pt x="508392" y="191089"/>
                  </a:cubicBezTo>
                  <a:lnTo>
                    <a:pt x="507453" y="190918"/>
                  </a:lnTo>
                  <a:cubicBezTo>
                    <a:pt x="493888" y="188444"/>
                    <a:pt x="480408" y="185798"/>
                    <a:pt x="466842" y="183067"/>
                  </a:cubicBezTo>
                  <a:cubicBezTo>
                    <a:pt x="457372" y="181189"/>
                    <a:pt x="447987" y="179397"/>
                    <a:pt x="438517" y="177690"/>
                  </a:cubicBezTo>
                  <a:lnTo>
                    <a:pt x="438517" y="177690"/>
                  </a:lnTo>
                  <a:cubicBezTo>
                    <a:pt x="438517" y="177690"/>
                    <a:pt x="438517" y="177690"/>
                    <a:pt x="438517" y="177690"/>
                  </a:cubicBezTo>
                  <a:cubicBezTo>
                    <a:pt x="473071" y="180335"/>
                    <a:pt x="507709" y="182810"/>
                    <a:pt x="542177" y="185968"/>
                  </a:cubicBezTo>
                  <a:lnTo>
                    <a:pt x="578949" y="189553"/>
                  </a:lnTo>
                  <a:cubicBezTo>
                    <a:pt x="578949" y="189553"/>
                    <a:pt x="579120" y="189297"/>
                    <a:pt x="578949" y="189212"/>
                  </a:cubicBezTo>
                  <a:lnTo>
                    <a:pt x="542177" y="183749"/>
                  </a:lnTo>
                  <a:cubicBezTo>
                    <a:pt x="517265" y="180165"/>
                    <a:pt x="492267" y="176665"/>
                    <a:pt x="467269" y="173593"/>
                  </a:cubicBezTo>
                  <a:cubicBezTo>
                    <a:pt x="473412" y="173593"/>
                    <a:pt x="479555" y="173252"/>
                    <a:pt x="485697" y="173081"/>
                  </a:cubicBezTo>
                  <a:lnTo>
                    <a:pt x="494229" y="172910"/>
                  </a:lnTo>
                  <a:cubicBezTo>
                    <a:pt x="494229" y="172910"/>
                    <a:pt x="494229" y="172569"/>
                    <a:pt x="494229" y="172569"/>
                  </a:cubicBezTo>
                  <a:lnTo>
                    <a:pt x="485868" y="170862"/>
                  </a:lnTo>
                  <a:cubicBezTo>
                    <a:pt x="478019" y="169240"/>
                    <a:pt x="470255" y="167448"/>
                    <a:pt x="462406" y="166167"/>
                  </a:cubicBezTo>
                  <a:lnTo>
                    <a:pt x="462406" y="166167"/>
                  </a:lnTo>
                  <a:cubicBezTo>
                    <a:pt x="462406" y="166167"/>
                    <a:pt x="462406" y="166167"/>
                    <a:pt x="462406" y="166167"/>
                  </a:cubicBezTo>
                  <a:cubicBezTo>
                    <a:pt x="462406" y="166167"/>
                    <a:pt x="462406" y="166167"/>
                    <a:pt x="462406" y="166167"/>
                  </a:cubicBezTo>
                  <a:cubicBezTo>
                    <a:pt x="462406" y="166167"/>
                    <a:pt x="462406" y="166167"/>
                    <a:pt x="462406" y="166167"/>
                  </a:cubicBezTo>
                  <a:cubicBezTo>
                    <a:pt x="454471" y="165997"/>
                    <a:pt x="446452" y="166423"/>
                    <a:pt x="438517" y="166594"/>
                  </a:cubicBezTo>
                  <a:lnTo>
                    <a:pt x="429985" y="166765"/>
                  </a:lnTo>
                  <a:cubicBezTo>
                    <a:pt x="429985" y="166765"/>
                    <a:pt x="429985" y="167106"/>
                    <a:pt x="429985" y="167106"/>
                  </a:cubicBezTo>
                  <a:lnTo>
                    <a:pt x="438346" y="168813"/>
                  </a:lnTo>
                  <a:cubicBezTo>
                    <a:pt x="443124" y="169838"/>
                    <a:pt x="447902" y="170862"/>
                    <a:pt x="452680" y="171800"/>
                  </a:cubicBezTo>
                  <a:cubicBezTo>
                    <a:pt x="448158" y="171288"/>
                    <a:pt x="443636" y="170776"/>
                    <a:pt x="439114" y="170264"/>
                  </a:cubicBezTo>
                  <a:lnTo>
                    <a:pt x="439114" y="170264"/>
                  </a:lnTo>
                  <a:cubicBezTo>
                    <a:pt x="439114" y="170264"/>
                    <a:pt x="439114" y="170264"/>
                    <a:pt x="439114" y="170264"/>
                  </a:cubicBezTo>
                  <a:lnTo>
                    <a:pt x="439114" y="170264"/>
                  </a:lnTo>
                  <a:cubicBezTo>
                    <a:pt x="439114" y="170264"/>
                    <a:pt x="439114" y="170264"/>
                    <a:pt x="439114" y="170264"/>
                  </a:cubicBezTo>
                  <a:cubicBezTo>
                    <a:pt x="412495" y="168301"/>
                    <a:pt x="385876" y="166850"/>
                    <a:pt x="359257" y="165655"/>
                  </a:cubicBezTo>
                  <a:cubicBezTo>
                    <a:pt x="335454" y="162839"/>
                    <a:pt x="311650" y="160534"/>
                    <a:pt x="287676" y="158913"/>
                  </a:cubicBezTo>
                  <a:cubicBezTo>
                    <a:pt x="281960" y="158486"/>
                    <a:pt x="276073" y="158742"/>
                    <a:pt x="269589" y="154902"/>
                  </a:cubicBezTo>
                  <a:cubicBezTo>
                    <a:pt x="279230" y="152683"/>
                    <a:pt x="287420" y="151146"/>
                    <a:pt x="295525" y="148842"/>
                  </a:cubicBezTo>
                  <a:cubicBezTo>
                    <a:pt x="300815" y="147306"/>
                    <a:pt x="306019" y="145257"/>
                    <a:pt x="310712" y="142526"/>
                  </a:cubicBezTo>
                  <a:cubicBezTo>
                    <a:pt x="321035" y="136466"/>
                    <a:pt x="322827" y="126224"/>
                    <a:pt x="315746" y="116495"/>
                  </a:cubicBezTo>
                  <a:cubicBezTo>
                    <a:pt x="313015" y="112739"/>
                    <a:pt x="309944" y="109325"/>
                    <a:pt x="307043" y="105655"/>
                  </a:cubicBezTo>
                  <a:cubicBezTo>
                    <a:pt x="313783" y="105997"/>
                    <a:pt x="320523" y="105997"/>
                    <a:pt x="327093" y="106850"/>
                  </a:cubicBezTo>
                  <a:cubicBezTo>
                    <a:pt x="357039" y="110435"/>
                    <a:pt x="386985" y="114276"/>
                    <a:pt x="416846" y="118116"/>
                  </a:cubicBezTo>
                  <a:cubicBezTo>
                    <a:pt x="435360" y="120506"/>
                    <a:pt x="453960" y="122640"/>
                    <a:pt x="472473" y="125371"/>
                  </a:cubicBezTo>
                  <a:cubicBezTo>
                    <a:pt x="506515" y="130321"/>
                    <a:pt x="540642" y="135101"/>
                    <a:pt x="574513" y="140904"/>
                  </a:cubicBezTo>
                  <a:cubicBezTo>
                    <a:pt x="678344" y="158913"/>
                    <a:pt x="782175" y="177092"/>
                    <a:pt x="885921" y="195783"/>
                  </a:cubicBezTo>
                  <a:cubicBezTo>
                    <a:pt x="948288" y="207049"/>
                    <a:pt x="1010228" y="219937"/>
                    <a:pt x="1071571" y="236068"/>
                  </a:cubicBezTo>
                  <a:cubicBezTo>
                    <a:pt x="1094948" y="242213"/>
                    <a:pt x="1118837" y="246566"/>
                    <a:pt x="1142640" y="251089"/>
                  </a:cubicBezTo>
                  <a:cubicBezTo>
                    <a:pt x="1150233" y="252540"/>
                    <a:pt x="1158424" y="254077"/>
                    <a:pt x="1167382" y="249724"/>
                  </a:cubicBezTo>
                  <a:cubicBezTo>
                    <a:pt x="1165420" y="247505"/>
                    <a:pt x="1164226" y="244859"/>
                    <a:pt x="1162434" y="244347"/>
                  </a:cubicBezTo>
                  <a:cubicBezTo>
                    <a:pt x="1149807" y="240591"/>
                    <a:pt x="1137265" y="236409"/>
                    <a:pt x="1124382" y="233849"/>
                  </a:cubicBezTo>
                  <a:cubicBezTo>
                    <a:pt x="1056384" y="220534"/>
                    <a:pt x="988386" y="207561"/>
                    <a:pt x="920303" y="194589"/>
                  </a:cubicBezTo>
                  <a:cubicBezTo>
                    <a:pt x="903581" y="191431"/>
                    <a:pt x="886859" y="188529"/>
                    <a:pt x="869966" y="186224"/>
                  </a:cubicBezTo>
                  <a:cubicBezTo>
                    <a:pt x="813486" y="178543"/>
                    <a:pt x="757603" y="167448"/>
                    <a:pt x="701721" y="156779"/>
                  </a:cubicBezTo>
                  <a:cubicBezTo>
                    <a:pt x="624935" y="142014"/>
                    <a:pt x="547979" y="128273"/>
                    <a:pt x="470938" y="114702"/>
                  </a:cubicBezTo>
                  <a:cubicBezTo>
                    <a:pt x="444148" y="110008"/>
                    <a:pt x="417188" y="106594"/>
                    <a:pt x="390142" y="103266"/>
                  </a:cubicBezTo>
                  <a:cubicBezTo>
                    <a:pt x="369922" y="100790"/>
                    <a:pt x="349531" y="99510"/>
                    <a:pt x="329226" y="97633"/>
                  </a:cubicBezTo>
                  <a:cubicBezTo>
                    <a:pt x="314466" y="96267"/>
                    <a:pt x="299706" y="94816"/>
                    <a:pt x="282131" y="93109"/>
                  </a:cubicBezTo>
                  <a:cubicBezTo>
                    <a:pt x="285970" y="90037"/>
                    <a:pt x="287591" y="88586"/>
                    <a:pt x="289297" y="87391"/>
                  </a:cubicBezTo>
                  <a:cubicBezTo>
                    <a:pt x="295525" y="83038"/>
                    <a:pt x="302436" y="79368"/>
                    <a:pt x="307981" y="74247"/>
                  </a:cubicBezTo>
                  <a:cubicBezTo>
                    <a:pt x="322656" y="60591"/>
                    <a:pt x="320779" y="40022"/>
                    <a:pt x="304484" y="28244"/>
                  </a:cubicBezTo>
                  <a:cubicBezTo>
                    <a:pt x="301156" y="25855"/>
                    <a:pt x="297488" y="23892"/>
                    <a:pt x="292198" y="20648"/>
                  </a:cubicBezTo>
                  <a:cubicBezTo>
                    <a:pt x="296123" y="20307"/>
                    <a:pt x="298085" y="19880"/>
                    <a:pt x="299962" y="19965"/>
                  </a:cubicBezTo>
                  <a:close/>
                  <a:moveTo>
                    <a:pt x="117383" y="66310"/>
                  </a:moveTo>
                  <a:cubicBezTo>
                    <a:pt x="143148" y="56324"/>
                    <a:pt x="169171" y="47277"/>
                    <a:pt x="196045" y="40705"/>
                  </a:cubicBezTo>
                  <a:cubicBezTo>
                    <a:pt x="207990" y="37804"/>
                    <a:pt x="219849" y="34475"/>
                    <a:pt x="231708" y="31146"/>
                  </a:cubicBezTo>
                  <a:cubicBezTo>
                    <a:pt x="251246" y="25684"/>
                    <a:pt x="270442" y="27988"/>
                    <a:pt x="289553" y="33109"/>
                  </a:cubicBezTo>
                  <a:cubicBezTo>
                    <a:pt x="292369" y="33877"/>
                    <a:pt x="295099" y="35243"/>
                    <a:pt x="297573" y="36865"/>
                  </a:cubicBezTo>
                  <a:cubicBezTo>
                    <a:pt x="308323" y="43778"/>
                    <a:pt x="309347" y="54702"/>
                    <a:pt x="300047" y="63408"/>
                  </a:cubicBezTo>
                  <a:cubicBezTo>
                    <a:pt x="290491" y="72370"/>
                    <a:pt x="278888" y="77405"/>
                    <a:pt x="266176" y="80136"/>
                  </a:cubicBezTo>
                  <a:cubicBezTo>
                    <a:pt x="260801" y="81331"/>
                    <a:pt x="255341" y="82441"/>
                    <a:pt x="250222" y="84404"/>
                  </a:cubicBezTo>
                  <a:cubicBezTo>
                    <a:pt x="245273" y="86196"/>
                    <a:pt x="242970" y="89951"/>
                    <a:pt x="244932" y="95072"/>
                  </a:cubicBezTo>
                  <a:cubicBezTo>
                    <a:pt x="249027" y="99937"/>
                    <a:pt x="254488" y="99425"/>
                    <a:pt x="259436" y="100108"/>
                  </a:cubicBezTo>
                  <a:cubicBezTo>
                    <a:pt x="270869" y="101644"/>
                    <a:pt x="282216" y="103607"/>
                    <a:pt x="292113" y="110008"/>
                  </a:cubicBezTo>
                  <a:cubicBezTo>
                    <a:pt x="296719" y="112996"/>
                    <a:pt x="301071" y="116495"/>
                    <a:pt x="305081" y="120165"/>
                  </a:cubicBezTo>
                  <a:cubicBezTo>
                    <a:pt x="306787" y="121701"/>
                    <a:pt x="307299" y="124432"/>
                    <a:pt x="308493" y="126736"/>
                  </a:cubicBezTo>
                  <a:cubicBezTo>
                    <a:pt x="304739" y="132028"/>
                    <a:pt x="299535" y="133821"/>
                    <a:pt x="294075" y="134759"/>
                  </a:cubicBezTo>
                  <a:cubicBezTo>
                    <a:pt x="287420" y="135954"/>
                    <a:pt x="280595" y="136552"/>
                    <a:pt x="273855" y="137576"/>
                  </a:cubicBezTo>
                  <a:cubicBezTo>
                    <a:pt x="268821" y="138259"/>
                    <a:pt x="263702" y="138771"/>
                    <a:pt x="258754" y="140051"/>
                  </a:cubicBezTo>
                  <a:cubicBezTo>
                    <a:pt x="253208" y="141502"/>
                    <a:pt x="248601" y="144404"/>
                    <a:pt x="248089" y="150463"/>
                  </a:cubicBezTo>
                  <a:cubicBezTo>
                    <a:pt x="248259" y="151573"/>
                    <a:pt x="248601" y="152512"/>
                    <a:pt x="249027" y="153365"/>
                  </a:cubicBezTo>
                  <a:lnTo>
                    <a:pt x="248089" y="153109"/>
                  </a:lnTo>
                  <a:cubicBezTo>
                    <a:pt x="226589" y="147476"/>
                    <a:pt x="205089" y="141672"/>
                    <a:pt x="183418" y="136381"/>
                  </a:cubicBezTo>
                  <a:lnTo>
                    <a:pt x="183418" y="136381"/>
                  </a:lnTo>
                  <a:cubicBezTo>
                    <a:pt x="183418" y="136381"/>
                    <a:pt x="183333" y="136381"/>
                    <a:pt x="183248" y="136381"/>
                  </a:cubicBezTo>
                  <a:cubicBezTo>
                    <a:pt x="183248" y="136381"/>
                    <a:pt x="183162" y="136381"/>
                    <a:pt x="183077" y="136381"/>
                  </a:cubicBezTo>
                  <a:cubicBezTo>
                    <a:pt x="183077" y="136381"/>
                    <a:pt x="183077" y="136381"/>
                    <a:pt x="183077" y="136381"/>
                  </a:cubicBezTo>
                  <a:cubicBezTo>
                    <a:pt x="161236" y="132199"/>
                    <a:pt x="139224" y="128529"/>
                    <a:pt x="117383" y="124688"/>
                  </a:cubicBezTo>
                  <a:lnTo>
                    <a:pt x="109704" y="123323"/>
                  </a:lnTo>
                  <a:cubicBezTo>
                    <a:pt x="110984" y="118629"/>
                    <a:pt x="111752" y="113764"/>
                    <a:pt x="111581" y="108728"/>
                  </a:cubicBezTo>
                  <a:cubicBezTo>
                    <a:pt x="111411" y="105143"/>
                    <a:pt x="111240" y="101644"/>
                    <a:pt x="110984" y="98060"/>
                  </a:cubicBezTo>
                  <a:lnTo>
                    <a:pt x="111667" y="98060"/>
                  </a:lnTo>
                  <a:cubicBezTo>
                    <a:pt x="111667" y="98060"/>
                    <a:pt x="111667" y="97718"/>
                    <a:pt x="111667" y="97718"/>
                  </a:cubicBezTo>
                  <a:lnTo>
                    <a:pt x="110984" y="97718"/>
                  </a:lnTo>
                  <a:cubicBezTo>
                    <a:pt x="110302" y="89098"/>
                    <a:pt x="109449" y="80392"/>
                    <a:pt x="108680" y="71089"/>
                  </a:cubicBezTo>
                  <a:cubicBezTo>
                    <a:pt x="110813" y="69894"/>
                    <a:pt x="113800" y="67590"/>
                    <a:pt x="117212" y="66224"/>
                  </a:cubicBezTo>
                  <a:close/>
                  <a:moveTo>
                    <a:pt x="98954" y="96438"/>
                  </a:moveTo>
                  <a:cubicBezTo>
                    <a:pt x="91873" y="95670"/>
                    <a:pt x="84792" y="94816"/>
                    <a:pt x="77796" y="93963"/>
                  </a:cubicBezTo>
                  <a:cubicBezTo>
                    <a:pt x="80867" y="93536"/>
                    <a:pt x="83939" y="93024"/>
                    <a:pt x="87010" y="92683"/>
                  </a:cubicBezTo>
                  <a:cubicBezTo>
                    <a:pt x="89399" y="92427"/>
                    <a:pt x="91702" y="92170"/>
                    <a:pt x="94091" y="92000"/>
                  </a:cubicBezTo>
                  <a:cubicBezTo>
                    <a:pt x="94091" y="92000"/>
                    <a:pt x="94091" y="91658"/>
                    <a:pt x="94091" y="91658"/>
                  </a:cubicBezTo>
                  <a:cubicBezTo>
                    <a:pt x="91788" y="91232"/>
                    <a:pt x="89399" y="90890"/>
                    <a:pt x="87095" y="90463"/>
                  </a:cubicBezTo>
                  <a:cubicBezTo>
                    <a:pt x="80526" y="89354"/>
                    <a:pt x="73786" y="88330"/>
                    <a:pt x="67131" y="88074"/>
                  </a:cubicBezTo>
                  <a:lnTo>
                    <a:pt x="67131" y="88074"/>
                  </a:lnTo>
                  <a:cubicBezTo>
                    <a:pt x="67131" y="88074"/>
                    <a:pt x="67131" y="88074"/>
                    <a:pt x="67131" y="88074"/>
                  </a:cubicBezTo>
                  <a:lnTo>
                    <a:pt x="67131" y="88074"/>
                  </a:lnTo>
                  <a:cubicBezTo>
                    <a:pt x="67131" y="88074"/>
                    <a:pt x="67131" y="88074"/>
                    <a:pt x="67131" y="88074"/>
                  </a:cubicBezTo>
                  <a:cubicBezTo>
                    <a:pt x="60477" y="88927"/>
                    <a:pt x="53907" y="90549"/>
                    <a:pt x="47423" y="92170"/>
                  </a:cubicBezTo>
                  <a:cubicBezTo>
                    <a:pt x="45461" y="92683"/>
                    <a:pt x="43413" y="93195"/>
                    <a:pt x="41450" y="93707"/>
                  </a:cubicBezTo>
                  <a:cubicBezTo>
                    <a:pt x="58940" y="85769"/>
                    <a:pt x="76345" y="79795"/>
                    <a:pt x="93835" y="74503"/>
                  </a:cubicBezTo>
                  <a:cubicBezTo>
                    <a:pt x="97077" y="81160"/>
                    <a:pt x="98784" y="88671"/>
                    <a:pt x="99040" y="96352"/>
                  </a:cubicBezTo>
                  <a:close/>
                </a:path>
              </a:pathLst>
            </a:custGeom>
            <a:grpFill/>
            <a:ln w="8532" cap="flat">
              <a:noFill/>
              <a:prstDash val="solid"/>
              <a:miter/>
            </a:ln>
          </p:spPr>
          <p:txBody>
            <a:bodyPr rtlCol="0" anchor="ctr"/>
            <a:lstStyle/>
            <a:p>
              <a:endParaRPr lang="en-US"/>
            </a:p>
          </p:txBody>
        </p:sp>
        <p:sp>
          <p:nvSpPr>
            <p:cNvPr id="1634" name="Freeform 1633">
              <a:extLst>
                <a:ext uri="{FF2B5EF4-FFF2-40B4-BE49-F238E27FC236}">
                  <a16:creationId xmlns:a16="http://schemas.microsoft.com/office/drawing/2014/main" id="{963BF8AF-7372-3178-0C13-2CB43447287D}"/>
                </a:ext>
              </a:extLst>
            </p:cNvPr>
            <p:cNvSpPr/>
            <p:nvPr/>
          </p:nvSpPr>
          <p:spPr>
            <a:xfrm>
              <a:off x="8950946" y="4270308"/>
              <a:ext cx="163875" cy="29957"/>
            </a:xfrm>
            <a:custGeom>
              <a:avLst/>
              <a:gdLst>
                <a:gd name="connsiteX0" fmla="*/ 82834 w 163875"/>
                <a:gd name="connsiteY0" fmla="*/ 11351 h 29957"/>
                <a:gd name="connsiteX1" fmla="*/ 82834 w 163875"/>
                <a:gd name="connsiteY1" fmla="*/ 11351 h 29957"/>
                <a:gd name="connsiteX2" fmla="*/ 82663 w 163875"/>
                <a:gd name="connsiteY2" fmla="*/ 11351 h 29957"/>
                <a:gd name="connsiteX3" fmla="*/ 82492 w 163875"/>
                <a:gd name="connsiteY3" fmla="*/ 11351 h 29957"/>
                <a:gd name="connsiteX4" fmla="*/ 82492 w 163875"/>
                <a:gd name="connsiteY4" fmla="*/ 11351 h 29957"/>
                <a:gd name="connsiteX5" fmla="*/ 21661 w 163875"/>
                <a:gd name="connsiteY5" fmla="*/ 2987 h 29957"/>
                <a:gd name="connsiteX6" fmla="*/ 76 w 163875"/>
                <a:gd name="connsiteY6" fmla="*/ 0 h 29957"/>
                <a:gd name="connsiteX7" fmla="*/ 76 w 163875"/>
                <a:gd name="connsiteY7" fmla="*/ 341 h 29957"/>
                <a:gd name="connsiteX8" fmla="*/ 21490 w 163875"/>
                <a:gd name="connsiteY8" fmla="*/ 5121 h 29957"/>
                <a:gd name="connsiteX9" fmla="*/ 81383 w 163875"/>
                <a:gd name="connsiteY9" fmla="*/ 18606 h 29957"/>
                <a:gd name="connsiteX10" fmla="*/ 81383 w 163875"/>
                <a:gd name="connsiteY10" fmla="*/ 18606 h 29957"/>
                <a:gd name="connsiteX11" fmla="*/ 81383 w 163875"/>
                <a:gd name="connsiteY11" fmla="*/ 18606 h 29957"/>
                <a:gd name="connsiteX12" fmla="*/ 81383 w 163875"/>
                <a:gd name="connsiteY12" fmla="*/ 18606 h 29957"/>
                <a:gd name="connsiteX13" fmla="*/ 81383 w 163875"/>
                <a:gd name="connsiteY13" fmla="*/ 18606 h 29957"/>
                <a:gd name="connsiteX14" fmla="*/ 142129 w 163875"/>
                <a:gd name="connsiteY14" fmla="*/ 26970 h 29957"/>
                <a:gd name="connsiteX15" fmla="*/ 163799 w 163875"/>
                <a:gd name="connsiteY15" fmla="*/ 29957 h 29957"/>
                <a:gd name="connsiteX16" fmla="*/ 163799 w 163875"/>
                <a:gd name="connsiteY16" fmla="*/ 29616 h 29957"/>
                <a:gd name="connsiteX17" fmla="*/ 142556 w 163875"/>
                <a:gd name="connsiteY17" fmla="*/ 24836 h 29957"/>
                <a:gd name="connsiteX18" fmla="*/ 82663 w 163875"/>
                <a:gd name="connsiteY18" fmla="*/ 11351 h 2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3875" h="29957">
                  <a:moveTo>
                    <a:pt x="82834" y="11351"/>
                  </a:moveTo>
                  <a:cubicBezTo>
                    <a:pt x="82834" y="11351"/>
                    <a:pt x="82834" y="11351"/>
                    <a:pt x="82834" y="11351"/>
                  </a:cubicBezTo>
                  <a:cubicBezTo>
                    <a:pt x="82834" y="11351"/>
                    <a:pt x="82748" y="11351"/>
                    <a:pt x="82663" y="11351"/>
                  </a:cubicBezTo>
                  <a:cubicBezTo>
                    <a:pt x="82663" y="11351"/>
                    <a:pt x="82578" y="11351"/>
                    <a:pt x="82492" y="11351"/>
                  </a:cubicBezTo>
                  <a:cubicBezTo>
                    <a:pt x="82492" y="11351"/>
                    <a:pt x="82492" y="11351"/>
                    <a:pt x="82492" y="11351"/>
                  </a:cubicBezTo>
                  <a:cubicBezTo>
                    <a:pt x="62272" y="8279"/>
                    <a:pt x="41967" y="5718"/>
                    <a:pt x="21661" y="2987"/>
                  </a:cubicBezTo>
                  <a:lnTo>
                    <a:pt x="76" y="0"/>
                  </a:lnTo>
                  <a:cubicBezTo>
                    <a:pt x="76" y="0"/>
                    <a:pt x="-95" y="256"/>
                    <a:pt x="76" y="341"/>
                  </a:cubicBezTo>
                  <a:lnTo>
                    <a:pt x="21490" y="5121"/>
                  </a:lnTo>
                  <a:cubicBezTo>
                    <a:pt x="41455" y="9644"/>
                    <a:pt x="61333" y="14424"/>
                    <a:pt x="81383" y="18606"/>
                  </a:cubicBezTo>
                  <a:cubicBezTo>
                    <a:pt x="81383" y="18606"/>
                    <a:pt x="81383" y="18606"/>
                    <a:pt x="81383" y="18606"/>
                  </a:cubicBezTo>
                  <a:cubicBezTo>
                    <a:pt x="81383" y="18606"/>
                    <a:pt x="81383" y="18606"/>
                    <a:pt x="81383" y="18606"/>
                  </a:cubicBezTo>
                  <a:cubicBezTo>
                    <a:pt x="81383" y="18606"/>
                    <a:pt x="81383" y="18606"/>
                    <a:pt x="81383" y="18606"/>
                  </a:cubicBezTo>
                  <a:cubicBezTo>
                    <a:pt x="81383" y="18606"/>
                    <a:pt x="81383" y="18606"/>
                    <a:pt x="81383" y="18606"/>
                  </a:cubicBezTo>
                  <a:cubicBezTo>
                    <a:pt x="101603" y="21679"/>
                    <a:pt x="121909" y="24239"/>
                    <a:pt x="142129" y="26970"/>
                  </a:cubicBezTo>
                  <a:lnTo>
                    <a:pt x="163799" y="29957"/>
                  </a:lnTo>
                  <a:cubicBezTo>
                    <a:pt x="163799" y="29957"/>
                    <a:pt x="163970" y="29701"/>
                    <a:pt x="163799" y="29616"/>
                  </a:cubicBezTo>
                  <a:lnTo>
                    <a:pt x="142556" y="24836"/>
                  </a:lnTo>
                  <a:cubicBezTo>
                    <a:pt x="122592" y="20313"/>
                    <a:pt x="102713" y="15533"/>
                    <a:pt x="82663" y="11351"/>
                  </a:cubicBezTo>
                  <a:close/>
                </a:path>
              </a:pathLst>
            </a:custGeom>
            <a:grpFill/>
            <a:ln w="8532" cap="flat">
              <a:noFill/>
              <a:prstDash val="solid"/>
              <a:miter/>
            </a:ln>
          </p:spPr>
          <p:txBody>
            <a:bodyPr rtlCol="0" anchor="ctr"/>
            <a:lstStyle/>
            <a:p>
              <a:endParaRPr lang="en-US"/>
            </a:p>
          </p:txBody>
        </p:sp>
        <p:sp>
          <p:nvSpPr>
            <p:cNvPr id="1635" name="Freeform 1634">
              <a:extLst>
                <a:ext uri="{FF2B5EF4-FFF2-40B4-BE49-F238E27FC236}">
                  <a16:creationId xmlns:a16="http://schemas.microsoft.com/office/drawing/2014/main" id="{E048D57C-9904-791F-C16B-DEF45DC078CC}"/>
                </a:ext>
              </a:extLst>
            </p:cNvPr>
            <p:cNvSpPr/>
            <p:nvPr/>
          </p:nvSpPr>
          <p:spPr>
            <a:xfrm>
              <a:off x="9044359" y="4266638"/>
              <a:ext cx="27728" cy="7254"/>
            </a:xfrm>
            <a:custGeom>
              <a:avLst/>
              <a:gdLst>
                <a:gd name="connsiteX0" fmla="*/ 3584 w 27728"/>
                <a:gd name="connsiteY0" fmla="*/ 3841 h 7254"/>
                <a:gd name="connsiteX1" fmla="*/ 13566 w 27728"/>
                <a:gd name="connsiteY1" fmla="*/ 7254 h 7254"/>
                <a:gd name="connsiteX2" fmla="*/ 13566 w 27728"/>
                <a:gd name="connsiteY2" fmla="*/ 7254 h 7254"/>
                <a:gd name="connsiteX3" fmla="*/ 13566 w 27728"/>
                <a:gd name="connsiteY3" fmla="*/ 7254 h 7254"/>
                <a:gd name="connsiteX4" fmla="*/ 13566 w 27728"/>
                <a:gd name="connsiteY4" fmla="*/ 7254 h 7254"/>
                <a:gd name="connsiteX5" fmla="*/ 13566 w 27728"/>
                <a:gd name="connsiteY5" fmla="*/ 7254 h 7254"/>
                <a:gd name="connsiteX6" fmla="*/ 23974 w 27728"/>
                <a:gd name="connsiteY6" fmla="*/ 5548 h 7254"/>
                <a:gd name="connsiteX7" fmla="*/ 27728 w 27728"/>
                <a:gd name="connsiteY7" fmla="*/ 4950 h 7254"/>
                <a:gd name="connsiteX8" fmla="*/ 27728 w 27728"/>
                <a:gd name="connsiteY8" fmla="*/ 4609 h 7254"/>
                <a:gd name="connsiteX9" fmla="*/ 24145 w 27728"/>
                <a:gd name="connsiteY9" fmla="*/ 3414 h 7254"/>
                <a:gd name="connsiteX10" fmla="*/ 14163 w 27728"/>
                <a:gd name="connsiteY10" fmla="*/ 0 h 7254"/>
                <a:gd name="connsiteX11" fmla="*/ 14163 w 27728"/>
                <a:gd name="connsiteY11" fmla="*/ 0 h 7254"/>
                <a:gd name="connsiteX12" fmla="*/ 14163 w 27728"/>
                <a:gd name="connsiteY12" fmla="*/ 0 h 7254"/>
                <a:gd name="connsiteX13" fmla="*/ 14163 w 27728"/>
                <a:gd name="connsiteY13" fmla="*/ 0 h 7254"/>
                <a:gd name="connsiteX14" fmla="*/ 14163 w 27728"/>
                <a:gd name="connsiteY14" fmla="*/ 0 h 7254"/>
                <a:gd name="connsiteX15" fmla="*/ 3669 w 27728"/>
                <a:gd name="connsiteY15" fmla="*/ 1707 h 7254"/>
                <a:gd name="connsiteX16" fmla="*/ 0 w 27728"/>
                <a:gd name="connsiteY16" fmla="*/ 2304 h 7254"/>
                <a:gd name="connsiteX17" fmla="*/ 0 w 27728"/>
                <a:gd name="connsiteY17" fmla="*/ 2646 h 7254"/>
                <a:gd name="connsiteX18" fmla="*/ 3584 w 27728"/>
                <a:gd name="connsiteY18" fmla="*/ 3841 h 7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728" h="7254">
                  <a:moveTo>
                    <a:pt x="3584" y="3841"/>
                  </a:moveTo>
                  <a:cubicBezTo>
                    <a:pt x="6911" y="5036"/>
                    <a:pt x="10238" y="6401"/>
                    <a:pt x="13566" y="7254"/>
                  </a:cubicBezTo>
                  <a:cubicBezTo>
                    <a:pt x="13566" y="7254"/>
                    <a:pt x="13566" y="7254"/>
                    <a:pt x="13566" y="7254"/>
                  </a:cubicBezTo>
                  <a:cubicBezTo>
                    <a:pt x="13566" y="7254"/>
                    <a:pt x="13566" y="7254"/>
                    <a:pt x="13566" y="7254"/>
                  </a:cubicBezTo>
                  <a:cubicBezTo>
                    <a:pt x="13566" y="7254"/>
                    <a:pt x="13566" y="7254"/>
                    <a:pt x="13566" y="7254"/>
                  </a:cubicBezTo>
                  <a:lnTo>
                    <a:pt x="13566" y="7254"/>
                  </a:lnTo>
                  <a:cubicBezTo>
                    <a:pt x="17063" y="6998"/>
                    <a:pt x="20562" y="6230"/>
                    <a:pt x="23974" y="5548"/>
                  </a:cubicBezTo>
                  <a:lnTo>
                    <a:pt x="27728" y="4950"/>
                  </a:lnTo>
                  <a:cubicBezTo>
                    <a:pt x="27728" y="4950"/>
                    <a:pt x="27728" y="4609"/>
                    <a:pt x="27728" y="4609"/>
                  </a:cubicBezTo>
                  <a:lnTo>
                    <a:pt x="24145" y="3414"/>
                  </a:lnTo>
                  <a:cubicBezTo>
                    <a:pt x="20817" y="2219"/>
                    <a:pt x="17490" y="853"/>
                    <a:pt x="14163" y="0"/>
                  </a:cubicBezTo>
                  <a:cubicBezTo>
                    <a:pt x="14163" y="0"/>
                    <a:pt x="14163" y="0"/>
                    <a:pt x="14163" y="0"/>
                  </a:cubicBezTo>
                  <a:cubicBezTo>
                    <a:pt x="14163" y="0"/>
                    <a:pt x="14163" y="0"/>
                    <a:pt x="14163" y="0"/>
                  </a:cubicBezTo>
                  <a:cubicBezTo>
                    <a:pt x="14163" y="0"/>
                    <a:pt x="14163" y="0"/>
                    <a:pt x="14163" y="0"/>
                  </a:cubicBezTo>
                  <a:cubicBezTo>
                    <a:pt x="14163" y="0"/>
                    <a:pt x="14163" y="0"/>
                    <a:pt x="14163" y="0"/>
                  </a:cubicBezTo>
                  <a:cubicBezTo>
                    <a:pt x="10665" y="256"/>
                    <a:pt x="7167" y="1024"/>
                    <a:pt x="3669" y="1707"/>
                  </a:cubicBezTo>
                  <a:lnTo>
                    <a:pt x="0" y="2304"/>
                  </a:lnTo>
                  <a:cubicBezTo>
                    <a:pt x="0" y="2304"/>
                    <a:pt x="0" y="2646"/>
                    <a:pt x="0" y="2646"/>
                  </a:cubicBezTo>
                  <a:lnTo>
                    <a:pt x="3584" y="3841"/>
                  </a:lnTo>
                  <a:close/>
                </a:path>
              </a:pathLst>
            </a:custGeom>
            <a:grpFill/>
            <a:ln w="8532" cap="flat">
              <a:noFill/>
              <a:prstDash val="solid"/>
              <a:miter/>
            </a:ln>
          </p:spPr>
          <p:txBody>
            <a:bodyPr rtlCol="0" anchor="ctr"/>
            <a:lstStyle/>
            <a:p>
              <a:endParaRPr lang="en-US"/>
            </a:p>
          </p:txBody>
        </p:sp>
        <p:sp>
          <p:nvSpPr>
            <p:cNvPr id="1636" name="Freeform 1635">
              <a:extLst>
                <a:ext uri="{FF2B5EF4-FFF2-40B4-BE49-F238E27FC236}">
                  <a16:creationId xmlns:a16="http://schemas.microsoft.com/office/drawing/2014/main" id="{AED25BEF-DCE7-ECB0-08E4-83E605589714}"/>
                </a:ext>
              </a:extLst>
            </p:cNvPr>
            <p:cNvSpPr/>
            <p:nvPr/>
          </p:nvSpPr>
          <p:spPr>
            <a:xfrm>
              <a:off x="8384951" y="4273295"/>
              <a:ext cx="283499" cy="37467"/>
            </a:xfrm>
            <a:custGeom>
              <a:avLst/>
              <a:gdLst>
                <a:gd name="connsiteX0" fmla="*/ 283500 w 283499"/>
                <a:gd name="connsiteY0" fmla="*/ 37041 h 37467"/>
                <a:gd name="connsiteX1" fmla="*/ 246728 w 283499"/>
                <a:gd name="connsiteY1" fmla="*/ 30128 h 37467"/>
                <a:gd name="connsiteX2" fmla="*/ 142811 w 283499"/>
                <a:gd name="connsiteY2" fmla="*/ 12546 h 37467"/>
                <a:gd name="connsiteX3" fmla="*/ 142811 w 283499"/>
                <a:gd name="connsiteY3" fmla="*/ 12546 h 37467"/>
                <a:gd name="connsiteX4" fmla="*/ 142556 w 283499"/>
                <a:gd name="connsiteY4" fmla="*/ 12546 h 37467"/>
                <a:gd name="connsiteX5" fmla="*/ 142300 w 283499"/>
                <a:gd name="connsiteY5" fmla="*/ 12546 h 37467"/>
                <a:gd name="connsiteX6" fmla="*/ 142300 w 283499"/>
                <a:gd name="connsiteY6" fmla="*/ 12546 h 37467"/>
                <a:gd name="connsiteX7" fmla="*/ 37360 w 283499"/>
                <a:gd name="connsiteY7" fmla="*/ 2816 h 37467"/>
                <a:gd name="connsiteX8" fmla="*/ 76 w 283499"/>
                <a:gd name="connsiteY8" fmla="*/ 0 h 37467"/>
                <a:gd name="connsiteX9" fmla="*/ 76 w 283499"/>
                <a:gd name="connsiteY9" fmla="*/ 341 h 37467"/>
                <a:gd name="connsiteX10" fmla="*/ 37360 w 283499"/>
                <a:gd name="connsiteY10" fmla="*/ 5036 h 37467"/>
                <a:gd name="connsiteX11" fmla="*/ 141532 w 283499"/>
                <a:gd name="connsiteY11" fmla="*/ 19886 h 37467"/>
                <a:gd name="connsiteX12" fmla="*/ 141532 w 283499"/>
                <a:gd name="connsiteY12" fmla="*/ 19886 h 37467"/>
                <a:gd name="connsiteX13" fmla="*/ 141532 w 283499"/>
                <a:gd name="connsiteY13" fmla="*/ 19886 h 37467"/>
                <a:gd name="connsiteX14" fmla="*/ 141532 w 283499"/>
                <a:gd name="connsiteY14" fmla="*/ 19886 h 37467"/>
                <a:gd name="connsiteX15" fmla="*/ 141532 w 283499"/>
                <a:gd name="connsiteY15" fmla="*/ 19886 h 37467"/>
                <a:gd name="connsiteX16" fmla="*/ 246045 w 283499"/>
                <a:gd name="connsiteY16" fmla="*/ 32347 h 37467"/>
                <a:gd name="connsiteX17" fmla="*/ 283329 w 283499"/>
                <a:gd name="connsiteY17" fmla="*/ 37468 h 37467"/>
                <a:gd name="connsiteX18" fmla="*/ 283329 w 283499"/>
                <a:gd name="connsiteY18" fmla="*/ 37126 h 37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3499" h="37467">
                  <a:moveTo>
                    <a:pt x="283500" y="37041"/>
                  </a:moveTo>
                  <a:lnTo>
                    <a:pt x="246728" y="30128"/>
                  </a:lnTo>
                  <a:cubicBezTo>
                    <a:pt x="212174" y="23727"/>
                    <a:pt x="177621" y="17667"/>
                    <a:pt x="142811" y="12546"/>
                  </a:cubicBezTo>
                  <a:lnTo>
                    <a:pt x="142811" y="12546"/>
                  </a:lnTo>
                  <a:cubicBezTo>
                    <a:pt x="142811" y="12546"/>
                    <a:pt x="142556" y="12546"/>
                    <a:pt x="142556" y="12546"/>
                  </a:cubicBezTo>
                  <a:lnTo>
                    <a:pt x="142300" y="12546"/>
                  </a:lnTo>
                  <a:cubicBezTo>
                    <a:pt x="142300" y="12546"/>
                    <a:pt x="142300" y="12546"/>
                    <a:pt x="142300" y="12546"/>
                  </a:cubicBezTo>
                  <a:cubicBezTo>
                    <a:pt x="107405" y="8535"/>
                    <a:pt x="72339" y="5462"/>
                    <a:pt x="37360" y="2816"/>
                  </a:cubicBezTo>
                  <a:lnTo>
                    <a:pt x="76" y="0"/>
                  </a:lnTo>
                  <a:cubicBezTo>
                    <a:pt x="76" y="0"/>
                    <a:pt x="-95" y="256"/>
                    <a:pt x="76" y="341"/>
                  </a:cubicBezTo>
                  <a:lnTo>
                    <a:pt x="37360" y="5036"/>
                  </a:lnTo>
                  <a:cubicBezTo>
                    <a:pt x="72169" y="9644"/>
                    <a:pt x="106808" y="14851"/>
                    <a:pt x="141532" y="19886"/>
                  </a:cubicBezTo>
                  <a:lnTo>
                    <a:pt x="141532" y="19886"/>
                  </a:lnTo>
                  <a:cubicBezTo>
                    <a:pt x="141532" y="19886"/>
                    <a:pt x="141532" y="19886"/>
                    <a:pt x="141532" y="19886"/>
                  </a:cubicBezTo>
                  <a:lnTo>
                    <a:pt x="141532" y="19886"/>
                  </a:lnTo>
                  <a:cubicBezTo>
                    <a:pt x="141532" y="19886"/>
                    <a:pt x="141532" y="19886"/>
                    <a:pt x="141532" y="19886"/>
                  </a:cubicBezTo>
                  <a:cubicBezTo>
                    <a:pt x="176341" y="23897"/>
                    <a:pt x="211236" y="27823"/>
                    <a:pt x="246045" y="32347"/>
                  </a:cubicBezTo>
                  <a:lnTo>
                    <a:pt x="283329" y="37468"/>
                  </a:lnTo>
                  <a:cubicBezTo>
                    <a:pt x="283329" y="37468"/>
                    <a:pt x="283500" y="37212"/>
                    <a:pt x="283329" y="37126"/>
                  </a:cubicBezTo>
                  <a:close/>
                </a:path>
              </a:pathLst>
            </a:custGeom>
            <a:grpFill/>
            <a:ln w="8532" cap="flat">
              <a:noFill/>
              <a:prstDash val="solid"/>
              <a:miter/>
            </a:ln>
          </p:spPr>
          <p:txBody>
            <a:bodyPr rtlCol="0" anchor="ctr"/>
            <a:lstStyle/>
            <a:p>
              <a:endParaRPr lang="en-US"/>
            </a:p>
          </p:txBody>
        </p:sp>
        <p:sp>
          <p:nvSpPr>
            <p:cNvPr id="1637" name="Freeform 1636">
              <a:extLst>
                <a:ext uri="{FF2B5EF4-FFF2-40B4-BE49-F238E27FC236}">
                  <a16:creationId xmlns:a16="http://schemas.microsoft.com/office/drawing/2014/main" id="{114CE025-96F5-AB2D-C377-D5007D021E62}"/>
                </a:ext>
              </a:extLst>
            </p:cNvPr>
            <p:cNvSpPr/>
            <p:nvPr/>
          </p:nvSpPr>
          <p:spPr>
            <a:xfrm>
              <a:off x="8648657" y="4207415"/>
              <a:ext cx="61257" cy="7748"/>
            </a:xfrm>
            <a:custGeom>
              <a:avLst/>
              <a:gdLst>
                <a:gd name="connsiteX0" fmla="*/ 61173 w 61257"/>
                <a:gd name="connsiteY0" fmla="*/ 7416 h 7748"/>
                <a:gd name="connsiteX1" fmla="*/ 53238 w 61257"/>
                <a:gd name="connsiteY1" fmla="*/ 5539 h 7748"/>
                <a:gd name="connsiteX2" fmla="*/ 30970 w 61257"/>
                <a:gd name="connsiteY2" fmla="*/ 247 h 7748"/>
                <a:gd name="connsiteX3" fmla="*/ 30970 w 61257"/>
                <a:gd name="connsiteY3" fmla="*/ 247 h 7748"/>
                <a:gd name="connsiteX4" fmla="*/ 30970 w 61257"/>
                <a:gd name="connsiteY4" fmla="*/ 247 h 7748"/>
                <a:gd name="connsiteX5" fmla="*/ 30970 w 61257"/>
                <a:gd name="connsiteY5" fmla="*/ 247 h 7748"/>
                <a:gd name="connsiteX6" fmla="*/ 30970 w 61257"/>
                <a:gd name="connsiteY6" fmla="*/ 247 h 7748"/>
                <a:gd name="connsiteX7" fmla="*/ 8105 w 61257"/>
                <a:gd name="connsiteY7" fmla="*/ 76 h 7748"/>
                <a:gd name="connsiteX8" fmla="*/ 0 w 61257"/>
                <a:gd name="connsiteY8" fmla="*/ 76 h 7748"/>
                <a:gd name="connsiteX9" fmla="*/ 0 w 61257"/>
                <a:gd name="connsiteY9" fmla="*/ 332 h 7748"/>
                <a:gd name="connsiteX10" fmla="*/ 7934 w 61257"/>
                <a:gd name="connsiteY10" fmla="*/ 2210 h 7748"/>
                <a:gd name="connsiteX11" fmla="*/ 30203 w 61257"/>
                <a:gd name="connsiteY11" fmla="*/ 7502 h 7748"/>
                <a:gd name="connsiteX12" fmla="*/ 30203 w 61257"/>
                <a:gd name="connsiteY12" fmla="*/ 7502 h 7748"/>
                <a:gd name="connsiteX13" fmla="*/ 30203 w 61257"/>
                <a:gd name="connsiteY13" fmla="*/ 7502 h 7748"/>
                <a:gd name="connsiteX14" fmla="*/ 30203 w 61257"/>
                <a:gd name="connsiteY14" fmla="*/ 7502 h 7748"/>
                <a:gd name="connsiteX15" fmla="*/ 30203 w 61257"/>
                <a:gd name="connsiteY15" fmla="*/ 7502 h 7748"/>
                <a:gd name="connsiteX16" fmla="*/ 53068 w 61257"/>
                <a:gd name="connsiteY16" fmla="*/ 7672 h 7748"/>
                <a:gd name="connsiteX17" fmla="*/ 61258 w 61257"/>
                <a:gd name="connsiteY17" fmla="*/ 7672 h 7748"/>
                <a:gd name="connsiteX18" fmla="*/ 61258 w 61257"/>
                <a:gd name="connsiteY18" fmla="*/ 7416 h 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257" h="7748">
                  <a:moveTo>
                    <a:pt x="61173" y="7416"/>
                  </a:moveTo>
                  <a:lnTo>
                    <a:pt x="53238" y="5539"/>
                  </a:lnTo>
                  <a:cubicBezTo>
                    <a:pt x="45815" y="3661"/>
                    <a:pt x="38393" y="1698"/>
                    <a:pt x="30970" y="247"/>
                  </a:cubicBezTo>
                  <a:cubicBezTo>
                    <a:pt x="30970" y="247"/>
                    <a:pt x="30970" y="247"/>
                    <a:pt x="30970" y="247"/>
                  </a:cubicBezTo>
                  <a:cubicBezTo>
                    <a:pt x="30970" y="247"/>
                    <a:pt x="30970" y="247"/>
                    <a:pt x="30970" y="247"/>
                  </a:cubicBezTo>
                  <a:cubicBezTo>
                    <a:pt x="30970" y="247"/>
                    <a:pt x="30970" y="247"/>
                    <a:pt x="30970" y="247"/>
                  </a:cubicBezTo>
                  <a:cubicBezTo>
                    <a:pt x="30970" y="247"/>
                    <a:pt x="30970" y="247"/>
                    <a:pt x="30970" y="247"/>
                  </a:cubicBezTo>
                  <a:cubicBezTo>
                    <a:pt x="23377" y="-94"/>
                    <a:pt x="15699" y="-9"/>
                    <a:pt x="8105" y="76"/>
                  </a:cubicBezTo>
                  <a:lnTo>
                    <a:pt x="0" y="76"/>
                  </a:lnTo>
                  <a:cubicBezTo>
                    <a:pt x="0" y="76"/>
                    <a:pt x="0" y="332"/>
                    <a:pt x="0" y="332"/>
                  </a:cubicBezTo>
                  <a:lnTo>
                    <a:pt x="7934" y="2210"/>
                  </a:lnTo>
                  <a:cubicBezTo>
                    <a:pt x="15358" y="4088"/>
                    <a:pt x="22695" y="6051"/>
                    <a:pt x="30203" y="7502"/>
                  </a:cubicBezTo>
                  <a:lnTo>
                    <a:pt x="30203" y="7502"/>
                  </a:lnTo>
                  <a:cubicBezTo>
                    <a:pt x="30203" y="7502"/>
                    <a:pt x="30203" y="7502"/>
                    <a:pt x="30203" y="7502"/>
                  </a:cubicBezTo>
                  <a:cubicBezTo>
                    <a:pt x="30203" y="7502"/>
                    <a:pt x="30203" y="7502"/>
                    <a:pt x="30203" y="7502"/>
                  </a:cubicBezTo>
                  <a:cubicBezTo>
                    <a:pt x="30203" y="7502"/>
                    <a:pt x="30203" y="7502"/>
                    <a:pt x="30203" y="7502"/>
                  </a:cubicBezTo>
                  <a:cubicBezTo>
                    <a:pt x="37795" y="7843"/>
                    <a:pt x="45474" y="7758"/>
                    <a:pt x="53068" y="7672"/>
                  </a:cubicBezTo>
                  <a:lnTo>
                    <a:pt x="61258" y="7672"/>
                  </a:lnTo>
                  <a:cubicBezTo>
                    <a:pt x="61258" y="7672"/>
                    <a:pt x="61258" y="7416"/>
                    <a:pt x="61258" y="7416"/>
                  </a:cubicBezTo>
                  <a:close/>
                </a:path>
              </a:pathLst>
            </a:custGeom>
            <a:grpFill/>
            <a:ln w="8532" cap="flat">
              <a:noFill/>
              <a:prstDash val="solid"/>
              <a:miter/>
            </a:ln>
          </p:spPr>
          <p:txBody>
            <a:bodyPr rtlCol="0" anchor="ctr"/>
            <a:lstStyle/>
            <a:p>
              <a:endParaRPr lang="en-US"/>
            </a:p>
          </p:txBody>
        </p:sp>
        <p:sp>
          <p:nvSpPr>
            <p:cNvPr id="1638" name="Freeform 1637">
              <a:extLst>
                <a:ext uri="{FF2B5EF4-FFF2-40B4-BE49-F238E27FC236}">
                  <a16:creationId xmlns:a16="http://schemas.microsoft.com/office/drawing/2014/main" id="{ED0CDF8A-A8B2-13AC-E9FC-B7E8178D7A6C}"/>
                </a:ext>
              </a:extLst>
            </p:cNvPr>
            <p:cNvSpPr/>
            <p:nvPr/>
          </p:nvSpPr>
          <p:spPr>
            <a:xfrm>
              <a:off x="8614189" y="4186486"/>
              <a:ext cx="85658" cy="7895"/>
            </a:xfrm>
            <a:custGeom>
              <a:avLst/>
              <a:gdLst>
                <a:gd name="connsiteX0" fmla="*/ 74312 w 85658"/>
                <a:gd name="connsiteY0" fmla="*/ 7776 h 7895"/>
                <a:gd name="connsiteX1" fmla="*/ 85658 w 85658"/>
                <a:gd name="connsiteY1" fmla="*/ 7776 h 7895"/>
                <a:gd name="connsiteX2" fmla="*/ 85658 w 85658"/>
                <a:gd name="connsiteY2" fmla="*/ 7520 h 7895"/>
                <a:gd name="connsiteX3" fmla="*/ 74482 w 85658"/>
                <a:gd name="connsiteY3" fmla="*/ 5643 h 7895"/>
                <a:gd name="connsiteX4" fmla="*/ 43085 w 85658"/>
                <a:gd name="connsiteY4" fmla="*/ 266 h 7895"/>
                <a:gd name="connsiteX5" fmla="*/ 43085 w 85658"/>
                <a:gd name="connsiteY5" fmla="*/ 266 h 7895"/>
                <a:gd name="connsiteX6" fmla="*/ 43085 w 85658"/>
                <a:gd name="connsiteY6" fmla="*/ 266 h 7895"/>
                <a:gd name="connsiteX7" fmla="*/ 43085 w 85658"/>
                <a:gd name="connsiteY7" fmla="*/ 266 h 7895"/>
                <a:gd name="connsiteX8" fmla="*/ 43085 w 85658"/>
                <a:gd name="connsiteY8" fmla="*/ 266 h 7895"/>
                <a:gd name="connsiteX9" fmla="*/ 11262 w 85658"/>
                <a:gd name="connsiteY9" fmla="*/ 10 h 7895"/>
                <a:gd name="connsiteX10" fmla="*/ 0 w 85658"/>
                <a:gd name="connsiteY10" fmla="*/ 10 h 7895"/>
                <a:gd name="connsiteX11" fmla="*/ 0 w 85658"/>
                <a:gd name="connsiteY11" fmla="*/ 266 h 7895"/>
                <a:gd name="connsiteX12" fmla="*/ 11177 w 85658"/>
                <a:gd name="connsiteY12" fmla="*/ 2229 h 7895"/>
                <a:gd name="connsiteX13" fmla="*/ 42573 w 85658"/>
                <a:gd name="connsiteY13" fmla="*/ 7606 h 7895"/>
                <a:gd name="connsiteX14" fmla="*/ 42573 w 85658"/>
                <a:gd name="connsiteY14" fmla="*/ 7606 h 7895"/>
                <a:gd name="connsiteX15" fmla="*/ 42573 w 85658"/>
                <a:gd name="connsiteY15" fmla="*/ 7606 h 7895"/>
                <a:gd name="connsiteX16" fmla="*/ 42573 w 85658"/>
                <a:gd name="connsiteY16" fmla="*/ 7606 h 7895"/>
                <a:gd name="connsiteX17" fmla="*/ 42573 w 85658"/>
                <a:gd name="connsiteY17" fmla="*/ 7606 h 7895"/>
                <a:gd name="connsiteX18" fmla="*/ 74396 w 85658"/>
                <a:gd name="connsiteY18" fmla="*/ 7862 h 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5658" h="7895">
                  <a:moveTo>
                    <a:pt x="74312" y="7776"/>
                  </a:moveTo>
                  <a:lnTo>
                    <a:pt x="85658" y="7776"/>
                  </a:lnTo>
                  <a:cubicBezTo>
                    <a:pt x="85658" y="7776"/>
                    <a:pt x="85658" y="7520"/>
                    <a:pt x="85658" y="7520"/>
                  </a:cubicBezTo>
                  <a:lnTo>
                    <a:pt x="74482" y="5643"/>
                  </a:lnTo>
                  <a:cubicBezTo>
                    <a:pt x="64073" y="3765"/>
                    <a:pt x="53579" y="1717"/>
                    <a:pt x="43085" y="266"/>
                  </a:cubicBezTo>
                  <a:cubicBezTo>
                    <a:pt x="43085" y="266"/>
                    <a:pt x="43085" y="266"/>
                    <a:pt x="43085" y="266"/>
                  </a:cubicBezTo>
                  <a:cubicBezTo>
                    <a:pt x="43085" y="266"/>
                    <a:pt x="43085" y="266"/>
                    <a:pt x="43085" y="266"/>
                  </a:cubicBezTo>
                  <a:cubicBezTo>
                    <a:pt x="43085" y="266"/>
                    <a:pt x="43085" y="266"/>
                    <a:pt x="43085" y="266"/>
                  </a:cubicBezTo>
                  <a:lnTo>
                    <a:pt x="43085" y="266"/>
                  </a:lnTo>
                  <a:cubicBezTo>
                    <a:pt x="32506" y="-76"/>
                    <a:pt x="21841" y="10"/>
                    <a:pt x="11262" y="10"/>
                  </a:cubicBezTo>
                  <a:lnTo>
                    <a:pt x="0" y="10"/>
                  </a:lnTo>
                  <a:cubicBezTo>
                    <a:pt x="0" y="10"/>
                    <a:pt x="0" y="266"/>
                    <a:pt x="0" y="266"/>
                  </a:cubicBezTo>
                  <a:lnTo>
                    <a:pt x="11177" y="2229"/>
                  </a:lnTo>
                  <a:cubicBezTo>
                    <a:pt x="21586" y="4106"/>
                    <a:pt x="32079" y="6155"/>
                    <a:pt x="42573" y="7606"/>
                  </a:cubicBezTo>
                  <a:lnTo>
                    <a:pt x="42573" y="7606"/>
                  </a:lnTo>
                  <a:cubicBezTo>
                    <a:pt x="42573" y="7606"/>
                    <a:pt x="42573" y="7606"/>
                    <a:pt x="42573" y="7606"/>
                  </a:cubicBezTo>
                  <a:cubicBezTo>
                    <a:pt x="42573" y="7606"/>
                    <a:pt x="42573" y="7606"/>
                    <a:pt x="42573" y="7606"/>
                  </a:cubicBezTo>
                  <a:cubicBezTo>
                    <a:pt x="42573" y="7606"/>
                    <a:pt x="42573" y="7606"/>
                    <a:pt x="42573" y="7606"/>
                  </a:cubicBezTo>
                  <a:cubicBezTo>
                    <a:pt x="53152" y="8032"/>
                    <a:pt x="63817" y="7862"/>
                    <a:pt x="74396" y="7862"/>
                  </a:cubicBezTo>
                  <a:close/>
                </a:path>
              </a:pathLst>
            </a:custGeom>
            <a:grpFill/>
            <a:ln w="8532" cap="flat">
              <a:noFill/>
              <a:prstDash val="solid"/>
              <a:miter/>
            </a:ln>
          </p:spPr>
          <p:txBody>
            <a:bodyPr rtlCol="0" anchor="ctr"/>
            <a:lstStyle/>
            <a:p>
              <a:endParaRPr lang="en-US"/>
            </a:p>
          </p:txBody>
        </p:sp>
        <p:sp>
          <p:nvSpPr>
            <p:cNvPr id="1639" name="Freeform 1638">
              <a:extLst>
                <a:ext uri="{FF2B5EF4-FFF2-40B4-BE49-F238E27FC236}">
                  <a16:creationId xmlns:a16="http://schemas.microsoft.com/office/drawing/2014/main" id="{53568278-D01C-70B6-4A82-347E537B962E}"/>
                </a:ext>
              </a:extLst>
            </p:cNvPr>
            <p:cNvSpPr/>
            <p:nvPr/>
          </p:nvSpPr>
          <p:spPr>
            <a:xfrm>
              <a:off x="8952737" y="4148089"/>
              <a:ext cx="194589" cy="46002"/>
            </a:xfrm>
            <a:custGeom>
              <a:avLst/>
              <a:gdLst>
                <a:gd name="connsiteX0" fmla="*/ 161 w 194589"/>
                <a:gd name="connsiteY0" fmla="*/ 256 h 46002"/>
                <a:gd name="connsiteX1" fmla="*/ 25671 w 194589"/>
                <a:gd name="connsiteY1" fmla="*/ 6657 h 46002"/>
                <a:gd name="connsiteX2" fmla="*/ 96826 w 194589"/>
                <a:gd name="connsiteY2" fmla="*/ 25434 h 46002"/>
                <a:gd name="connsiteX3" fmla="*/ 96826 w 194589"/>
                <a:gd name="connsiteY3" fmla="*/ 25434 h 46002"/>
                <a:gd name="connsiteX4" fmla="*/ 96826 w 194589"/>
                <a:gd name="connsiteY4" fmla="*/ 25434 h 46002"/>
                <a:gd name="connsiteX5" fmla="*/ 96826 w 194589"/>
                <a:gd name="connsiteY5" fmla="*/ 25434 h 46002"/>
                <a:gd name="connsiteX6" fmla="*/ 96826 w 194589"/>
                <a:gd name="connsiteY6" fmla="*/ 25434 h 46002"/>
                <a:gd name="connsiteX7" fmla="*/ 168833 w 194589"/>
                <a:gd name="connsiteY7" fmla="*/ 40370 h 46002"/>
                <a:gd name="connsiteX8" fmla="*/ 194514 w 194589"/>
                <a:gd name="connsiteY8" fmla="*/ 46003 h 46002"/>
                <a:gd name="connsiteX9" fmla="*/ 194514 w 194589"/>
                <a:gd name="connsiteY9" fmla="*/ 45661 h 46002"/>
                <a:gd name="connsiteX10" fmla="*/ 169430 w 194589"/>
                <a:gd name="connsiteY10" fmla="*/ 38321 h 46002"/>
                <a:gd name="connsiteX11" fmla="*/ 98532 w 194589"/>
                <a:gd name="connsiteY11" fmla="*/ 18350 h 46002"/>
                <a:gd name="connsiteX12" fmla="*/ 98532 w 194589"/>
                <a:gd name="connsiteY12" fmla="*/ 18350 h 46002"/>
                <a:gd name="connsiteX13" fmla="*/ 98362 w 194589"/>
                <a:gd name="connsiteY13" fmla="*/ 18350 h 46002"/>
                <a:gd name="connsiteX14" fmla="*/ 98191 w 194589"/>
                <a:gd name="connsiteY14" fmla="*/ 18350 h 46002"/>
                <a:gd name="connsiteX15" fmla="*/ 98191 w 194589"/>
                <a:gd name="connsiteY15" fmla="*/ 18350 h 46002"/>
                <a:gd name="connsiteX16" fmla="*/ 25842 w 194589"/>
                <a:gd name="connsiteY16" fmla="*/ 4609 h 46002"/>
                <a:gd name="connsiteX17" fmla="*/ 76 w 194589"/>
                <a:gd name="connsiteY17" fmla="*/ 0 h 46002"/>
                <a:gd name="connsiteX18" fmla="*/ 76 w 194589"/>
                <a:gd name="connsiteY18" fmla="*/ 341 h 4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589" h="46002">
                  <a:moveTo>
                    <a:pt x="161" y="256"/>
                  </a:moveTo>
                  <a:lnTo>
                    <a:pt x="25671" y="6657"/>
                  </a:lnTo>
                  <a:cubicBezTo>
                    <a:pt x="49389" y="12888"/>
                    <a:pt x="73107" y="19203"/>
                    <a:pt x="96826" y="25434"/>
                  </a:cubicBezTo>
                  <a:lnTo>
                    <a:pt x="96826" y="25434"/>
                  </a:lnTo>
                  <a:cubicBezTo>
                    <a:pt x="96826" y="25434"/>
                    <a:pt x="96826" y="25434"/>
                    <a:pt x="96826" y="25434"/>
                  </a:cubicBezTo>
                  <a:lnTo>
                    <a:pt x="96826" y="25434"/>
                  </a:lnTo>
                  <a:cubicBezTo>
                    <a:pt x="96826" y="25434"/>
                    <a:pt x="96826" y="25434"/>
                    <a:pt x="96826" y="25434"/>
                  </a:cubicBezTo>
                  <a:cubicBezTo>
                    <a:pt x="120800" y="30384"/>
                    <a:pt x="144859" y="35420"/>
                    <a:pt x="168833" y="40370"/>
                  </a:cubicBezTo>
                  <a:lnTo>
                    <a:pt x="194514" y="46003"/>
                  </a:lnTo>
                  <a:cubicBezTo>
                    <a:pt x="194514" y="46003"/>
                    <a:pt x="194685" y="45747"/>
                    <a:pt x="194514" y="45661"/>
                  </a:cubicBezTo>
                  <a:lnTo>
                    <a:pt x="169430" y="38321"/>
                  </a:lnTo>
                  <a:cubicBezTo>
                    <a:pt x="145883" y="31408"/>
                    <a:pt x="122336" y="24495"/>
                    <a:pt x="98532" y="18350"/>
                  </a:cubicBezTo>
                  <a:lnTo>
                    <a:pt x="98532" y="18350"/>
                  </a:lnTo>
                  <a:cubicBezTo>
                    <a:pt x="98532" y="18350"/>
                    <a:pt x="98362" y="18350"/>
                    <a:pt x="98362" y="18350"/>
                  </a:cubicBezTo>
                  <a:lnTo>
                    <a:pt x="98191" y="18350"/>
                  </a:lnTo>
                  <a:cubicBezTo>
                    <a:pt x="98191" y="18350"/>
                    <a:pt x="98191" y="18350"/>
                    <a:pt x="98191" y="18350"/>
                  </a:cubicBezTo>
                  <a:cubicBezTo>
                    <a:pt x="74131" y="13229"/>
                    <a:pt x="49986" y="8876"/>
                    <a:pt x="25842" y="4609"/>
                  </a:cubicBezTo>
                  <a:lnTo>
                    <a:pt x="76" y="0"/>
                  </a:lnTo>
                  <a:cubicBezTo>
                    <a:pt x="76" y="0"/>
                    <a:pt x="-95" y="256"/>
                    <a:pt x="76" y="341"/>
                  </a:cubicBezTo>
                  <a:close/>
                </a:path>
              </a:pathLst>
            </a:custGeom>
            <a:grpFill/>
            <a:ln w="8532" cap="flat">
              <a:noFill/>
              <a:prstDash val="solid"/>
              <a:miter/>
            </a:ln>
          </p:spPr>
          <p:txBody>
            <a:bodyPr rtlCol="0" anchor="ctr"/>
            <a:lstStyle/>
            <a:p>
              <a:endParaRPr lang="en-US"/>
            </a:p>
          </p:txBody>
        </p:sp>
        <p:sp>
          <p:nvSpPr>
            <p:cNvPr id="1640" name="Freeform 1639">
              <a:extLst>
                <a:ext uri="{FF2B5EF4-FFF2-40B4-BE49-F238E27FC236}">
                  <a16:creationId xmlns:a16="http://schemas.microsoft.com/office/drawing/2014/main" id="{C5A2FA33-18B7-1583-0D57-260749E65616}"/>
                </a:ext>
              </a:extLst>
            </p:cNvPr>
            <p:cNvSpPr/>
            <p:nvPr/>
          </p:nvSpPr>
          <p:spPr>
            <a:xfrm>
              <a:off x="8941902" y="4179241"/>
              <a:ext cx="201329" cy="35078"/>
            </a:xfrm>
            <a:custGeom>
              <a:avLst/>
              <a:gdLst>
                <a:gd name="connsiteX0" fmla="*/ 101689 w 201329"/>
                <a:gd name="connsiteY0" fmla="*/ 12632 h 35078"/>
                <a:gd name="connsiteX1" fmla="*/ 101689 w 201329"/>
                <a:gd name="connsiteY1" fmla="*/ 12632 h 35078"/>
                <a:gd name="connsiteX2" fmla="*/ 101518 w 201329"/>
                <a:gd name="connsiteY2" fmla="*/ 12632 h 35078"/>
                <a:gd name="connsiteX3" fmla="*/ 101347 w 201329"/>
                <a:gd name="connsiteY3" fmla="*/ 12632 h 35078"/>
                <a:gd name="connsiteX4" fmla="*/ 101347 w 201329"/>
                <a:gd name="connsiteY4" fmla="*/ 12632 h 35078"/>
                <a:gd name="connsiteX5" fmla="*/ 26610 w 201329"/>
                <a:gd name="connsiteY5" fmla="*/ 3073 h 35078"/>
                <a:gd name="connsiteX6" fmla="*/ 76 w 201329"/>
                <a:gd name="connsiteY6" fmla="*/ 0 h 35078"/>
                <a:gd name="connsiteX7" fmla="*/ 76 w 201329"/>
                <a:gd name="connsiteY7" fmla="*/ 341 h 35078"/>
                <a:gd name="connsiteX8" fmla="*/ 26524 w 201329"/>
                <a:gd name="connsiteY8" fmla="*/ 5206 h 35078"/>
                <a:gd name="connsiteX9" fmla="*/ 100323 w 201329"/>
                <a:gd name="connsiteY9" fmla="*/ 19801 h 35078"/>
                <a:gd name="connsiteX10" fmla="*/ 100323 w 201329"/>
                <a:gd name="connsiteY10" fmla="*/ 19801 h 35078"/>
                <a:gd name="connsiteX11" fmla="*/ 100323 w 201329"/>
                <a:gd name="connsiteY11" fmla="*/ 19801 h 35078"/>
                <a:gd name="connsiteX12" fmla="*/ 100323 w 201329"/>
                <a:gd name="connsiteY12" fmla="*/ 19801 h 35078"/>
                <a:gd name="connsiteX13" fmla="*/ 100323 w 201329"/>
                <a:gd name="connsiteY13" fmla="*/ 19801 h 35078"/>
                <a:gd name="connsiteX14" fmla="*/ 174720 w 201329"/>
                <a:gd name="connsiteY14" fmla="*/ 30811 h 35078"/>
                <a:gd name="connsiteX15" fmla="*/ 201254 w 201329"/>
                <a:gd name="connsiteY15" fmla="*/ 35078 h 35078"/>
                <a:gd name="connsiteX16" fmla="*/ 201254 w 201329"/>
                <a:gd name="connsiteY16" fmla="*/ 34737 h 35078"/>
                <a:gd name="connsiteX17" fmla="*/ 175232 w 201329"/>
                <a:gd name="connsiteY17" fmla="*/ 28677 h 35078"/>
                <a:gd name="connsiteX18" fmla="*/ 101689 w 201329"/>
                <a:gd name="connsiteY18" fmla="*/ 12632 h 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1329" h="35078">
                  <a:moveTo>
                    <a:pt x="101689" y="12632"/>
                  </a:moveTo>
                  <a:lnTo>
                    <a:pt x="101689" y="12632"/>
                  </a:lnTo>
                  <a:cubicBezTo>
                    <a:pt x="101689" y="12632"/>
                    <a:pt x="101518" y="12632"/>
                    <a:pt x="101518" y="12632"/>
                  </a:cubicBezTo>
                  <a:lnTo>
                    <a:pt x="101347" y="12632"/>
                  </a:lnTo>
                  <a:cubicBezTo>
                    <a:pt x="101347" y="12632"/>
                    <a:pt x="101347" y="12632"/>
                    <a:pt x="101347" y="12632"/>
                  </a:cubicBezTo>
                  <a:cubicBezTo>
                    <a:pt x="76520" y="8876"/>
                    <a:pt x="51522" y="5974"/>
                    <a:pt x="26610" y="3073"/>
                  </a:cubicBezTo>
                  <a:lnTo>
                    <a:pt x="76" y="0"/>
                  </a:lnTo>
                  <a:cubicBezTo>
                    <a:pt x="76" y="0"/>
                    <a:pt x="-95" y="256"/>
                    <a:pt x="76" y="341"/>
                  </a:cubicBezTo>
                  <a:lnTo>
                    <a:pt x="26524" y="5206"/>
                  </a:lnTo>
                  <a:cubicBezTo>
                    <a:pt x="51096" y="10071"/>
                    <a:pt x="75667" y="14936"/>
                    <a:pt x="100323" y="19801"/>
                  </a:cubicBezTo>
                  <a:lnTo>
                    <a:pt x="100323" y="19801"/>
                  </a:lnTo>
                  <a:cubicBezTo>
                    <a:pt x="100323" y="19801"/>
                    <a:pt x="100323" y="19801"/>
                    <a:pt x="100323" y="19801"/>
                  </a:cubicBezTo>
                  <a:lnTo>
                    <a:pt x="100323" y="19801"/>
                  </a:lnTo>
                  <a:cubicBezTo>
                    <a:pt x="100323" y="19801"/>
                    <a:pt x="100323" y="19801"/>
                    <a:pt x="100323" y="19801"/>
                  </a:cubicBezTo>
                  <a:cubicBezTo>
                    <a:pt x="125151" y="23471"/>
                    <a:pt x="149893" y="27141"/>
                    <a:pt x="174720" y="30811"/>
                  </a:cubicBezTo>
                  <a:lnTo>
                    <a:pt x="201254" y="35078"/>
                  </a:lnTo>
                  <a:cubicBezTo>
                    <a:pt x="201254" y="35078"/>
                    <a:pt x="201425" y="34822"/>
                    <a:pt x="201254" y="34737"/>
                  </a:cubicBezTo>
                  <a:lnTo>
                    <a:pt x="175232" y="28677"/>
                  </a:lnTo>
                  <a:cubicBezTo>
                    <a:pt x="150832" y="23044"/>
                    <a:pt x="126260" y="17411"/>
                    <a:pt x="101689" y="12632"/>
                  </a:cubicBezTo>
                  <a:close/>
                </a:path>
              </a:pathLst>
            </a:custGeom>
            <a:grpFill/>
            <a:ln w="8532" cap="flat">
              <a:noFill/>
              <a:prstDash val="solid"/>
              <a:miter/>
            </a:ln>
          </p:spPr>
          <p:txBody>
            <a:bodyPr rtlCol="0" anchor="ctr"/>
            <a:lstStyle/>
            <a:p>
              <a:endParaRPr lang="en-US"/>
            </a:p>
          </p:txBody>
        </p:sp>
        <p:sp>
          <p:nvSpPr>
            <p:cNvPr id="1641" name="Freeform 1640">
              <a:extLst>
                <a:ext uri="{FF2B5EF4-FFF2-40B4-BE49-F238E27FC236}">
                  <a16:creationId xmlns:a16="http://schemas.microsoft.com/office/drawing/2014/main" id="{9C9F8352-EECF-1A47-AD52-F86A23BA219B}"/>
                </a:ext>
              </a:extLst>
            </p:cNvPr>
            <p:cNvSpPr/>
            <p:nvPr/>
          </p:nvSpPr>
          <p:spPr>
            <a:xfrm>
              <a:off x="8761532" y="4152100"/>
              <a:ext cx="230005" cy="29957"/>
            </a:xfrm>
            <a:custGeom>
              <a:avLst/>
              <a:gdLst>
                <a:gd name="connsiteX0" fmla="*/ 170 w 230005"/>
                <a:gd name="connsiteY0" fmla="*/ 0 h 29957"/>
                <a:gd name="connsiteX1" fmla="*/ 170 w 230005"/>
                <a:gd name="connsiteY1" fmla="*/ 341 h 29957"/>
                <a:gd name="connsiteX2" fmla="*/ 30288 w 230005"/>
                <a:gd name="connsiteY2" fmla="*/ 5121 h 29957"/>
                <a:gd name="connsiteX3" fmla="*/ 114581 w 230005"/>
                <a:gd name="connsiteY3" fmla="*/ 18606 h 29957"/>
                <a:gd name="connsiteX4" fmla="*/ 114581 w 230005"/>
                <a:gd name="connsiteY4" fmla="*/ 18606 h 29957"/>
                <a:gd name="connsiteX5" fmla="*/ 114581 w 230005"/>
                <a:gd name="connsiteY5" fmla="*/ 18606 h 29957"/>
                <a:gd name="connsiteX6" fmla="*/ 114581 w 230005"/>
                <a:gd name="connsiteY6" fmla="*/ 18606 h 29957"/>
                <a:gd name="connsiteX7" fmla="*/ 114581 w 230005"/>
                <a:gd name="connsiteY7" fmla="*/ 18606 h 29957"/>
                <a:gd name="connsiteX8" fmla="*/ 199557 w 230005"/>
                <a:gd name="connsiteY8" fmla="*/ 26970 h 29957"/>
                <a:gd name="connsiteX9" fmla="*/ 229930 w 230005"/>
                <a:gd name="connsiteY9" fmla="*/ 29957 h 29957"/>
                <a:gd name="connsiteX10" fmla="*/ 229930 w 230005"/>
                <a:gd name="connsiteY10" fmla="*/ 29616 h 29957"/>
                <a:gd name="connsiteX11" fmla="*/ 199984 w 230005"/>
                <a:gd name="connsiteY11" fmla="*/ 24836 h 29957"/>
                <a:gd name="connsiteX12" fmla="*/ 115605 w 230005"/>
                <a:gd name="connsiteY12" fmla="*/ 11351 h 29957"/>
                <a:gd name="connsiteX13" fmla="*/ 115605 w 230005"/>
                <a:gd name="connsiteY13" fmla="*/ 11351 h 29957"/>
                <a:gd name="connsiteX14" fmla="*/ 115434 w 230005"/>
                <a:gd name="connsiteY14" fmla="*/ 11351 h 29957"/>
                <a:gd name="connsiteX15" fmla="*/ 115264 w 230005"/>
                <a:gd name="connsiteY15" fmla="*/ 11351 h 29957"/>
                <a:gd name="connsiteX16" fmla="*/ 115264 w 230005"/>
                <a:gd name="connsiteY16" fmla="*/ 11351 h 29957"/>
                <a:gd name="connsiteX17" fmla="*/ 30202 w 230005"/>
                <a:gd name="connsiteY17" fmla="*/ 2987 h 29957"/>
                <a:gd name="connsiteX18" fmla="*/ 0 w 230005"/>
                <a:gd name="connsiteY18" fmla="*/ 0 h 2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0005" h="29957">
                  <a:moveTo>
                    <a:pt x="170" y="0"/>
                  </a:moveTo>
                  <a:cubicBezTo>
                    <a:pt x="170" y="0"/>
                    <a:pt x="0" y="256"/>
                    <a:pt x="170" y="341"/>
                  </a:cubicBezTo>
                  <a:lnTo>
                    <a:pt x="30288" y="5121"/>
                  </a:lnTo>
                  <a:cubicBezTo>
                    <a:pt x="58357" y="9644"/>
                    <a:pt x="86426" y="14424"/>
                    <a:pt x="114581" y="18606"/>
                  </a:cubicBezTo>
                  <a:cubicBezTo>
                    <a:pt x="114581" y="18606"/>
                    <a:pt x="114581" y="18606"/>
                    <a:pt x="114581" y="18606"/>
                  </a:cubicBezTo>
                  <a:cubicBezTo>
                    <a:pt x="114581" y="18606"/>
                    <a:pt x="114581" y="18606"/>
                    <a:pt x="114581" y="18606"/>
                  </a:cubicBezTo>
                  <a:lnTo>
                    <a:pt x="114581" y="18606"/>
                  </a:lnTo>
                  <a:cubicBezTo>
                    <a:pt x="114581" y="18606"/>
                    <a:pt x="114581" y="18606"/>
                    <a:pt x="114581" y="18606"/>
                  </a:cubicBezTo>
                  <a:cubicBezTo>
                    <a:pt x="142906" y="21679"/>
                    <a:pt x="171232" y="24239"/>
                    <a:pt x="199557" y="26970"/>
                  </a:cubicBezTo>
                  <a:lnTo>
                    <a:pt x="229930" y="29957"/>
                  </a:lnTo>
                  <a:cubicBezTo>
                    <a:pt x="229930" y="29957"/>
                    <a:pt x="230100" y="29701"/>
                    <a:pt x="229930" y="29616"/>
                  </a:cubicBezTo>
                  <a:lnTo>
                    <a:pt x="199984" y="24836"/>
                  </a:lnTo>
                  <a:cubicBezTo>
                    <a:pt x="171914" y="20313"/>
                    <a:pt x="143759" y="15533"/>
                    <a:pt x="115605" y="11351"/>
                  </a:cubicBezTo>
                  <a:cubicBezTo>
                    <a:pt x="115605" y="11351"/>
                    <a:pt x="115605" y="11351"/>
                    <a:pt x="115605" y="11351"/>
                  </a:cubicBezTo>
                  <a:cubicBezTo>
                    <a:pt x="115605" y="11351"/>
                    <a:pt x="115434" y="11351"/>
                    <a:pt x="115434" y="11351"/>
                  </a:cubicBezTo>
                  <a:cubicBezTo>
                    <a:pt x="115434" y="11351"/>
                    <a:pt x="115264" y="11351"/>
                    <a:pt x="115264" y="11351"/>
                  </a:cubicBezTo>
                  <a:cubicBezTo>
                    <a:pt x="115264" y="11351"/>
                    <a:pt x="115264" y="11351"/>
                    <a:pt x="115264" y="11351"/>
                  </a:cubicBezTo>
                  <a:cubicBezTo>
                    <a:pt x="86938" y="8279"/>
                    <a:pt x="58613" y="5718"/>
                    <a:pt x="30202" y="2987"/>
                  </a:cubicBezTo>
                  <a:lnTo>
                    <a:pt x="0" y="0"/>
                  </a:lnTo>
                  <a:close/>
                </a:path>
              </a:pathLst>
            </a:custGeom>
            <a:grpFill/>
            <a:ln w="8532" cap="flat">
              <a:noFill/>
              <a:prstDash val="solid"/>
              <a:miter/>
            </a:ln>
          </p:spPr>
          <p:txBody>
            <a:bodyPr rtlCol="0" anchor="ctr"/>
            <a:lstStyle/>
            <a:p>
              <a:endParaRPr lang="en-US"/>
            </a:p>
          </p:txBody>
        </p:sp>
        <p:sp>
          <p:nvSpPr>
            <p:cNvPr id="1642" name="Freeform 1641">
              <a:extLst>
                <a:ext uri="{FF2B5EF4-FFF2-40B4-BE49-F238E27FC236}">
                  <a16:creationId xmlns:a16="http://schemas.microsoft.com/office/drawing/2014/main" id="{6B117755-4C40-E2EC-2C33-582B5702A9FC}"/>
                </a:ext>
              </a:extLst>
            </p:cNvPr>
            <p:cNvSpPr/>
            <p:nvPr/>
          </p:nvSpPr>
          <p:spPr>
            <a:xfrm>
              <a:off x="8742516" y="4151674"/>
              <a:ext cx="168055" cy="33883"/>
            </a:xfrm>
            <a:custGeom>
              <a:avLst/>
              <a:gdLst>
                <a:gd name="connsiteX0" fmla="*/ 167980 w 168055"/>
                <a:gd name="connsiteY0" fmla="*/ 33542 h 33883"/>
                <a:gd name="connsiteX1" fmla="*/ 146224 w 168055"/>
                <a:gd name="connsiteY1" fmla="*/ 28250 h 33883"/>
                <a:gd name="connsiteX2" fmla="*/ 84881 w 168055"/>
                <a:gd name="connsiteY2" fmla="*/ 13314 h 33883"/>
                <a:gd name="connsiteX3" fmla="*/ 84881 w 168055"/>
                <a:gd name="connsiteY3" fmla="*/ 13314 h 33883"/>
                <a:gd name="connsiteX4" fmla="*/ 84710 w 168055"/>
                <a:gd name="connsiteY4" fmla="*/ 13314 h 33883"/>
                <a:gd name="connsiteX5" fmla="*/ 84540 w 168055"/>
                <a:gd name="connsiteY5" fmla="*/ 13314 h 33883"/>
                <a:gd name="connsiteX6" fmla="*/ 84540 w 168055"/>
                <a:gd name="connsiteY6" fmla="*/ 13314 h 33883"/>
                <a:gd name="connsiteX7" fmla="*/ 22173 w 168055"/>
                <a:gd name="connsiteY7" fmla="*/ 3499 h 33883"/>
                <a:gd name="connsiteX8" fmla="*/ 76 w 168055"/>
                <a:gd name="connsiteY8" fmla="*/ 0 h 33883"/>
                <a:gd name="connsiteX9" fmla="*/ 76 w 168055"/>
                <a:gd name="connsiteY9" fmla="*/ 341 h 33883"/>
                <a:gd name="connsiteX10" fmla="*/ 22002 w 168055"/>
                <a:gd name="connsiteY10" fmla="*/ 5633 h 33883"/>
                <a:gd name="connsiteX11" fmla="*/ 83345 w 168055"/>
                <a:gd name="connsiteY11" fmla="*/ 20569 h 33883"/>
                <a:gd name="connsiteX12" fmla="*/ 83345 w 168055"/>
                <a:gd name="connsiteY12" fmla="*/ 20569 h 33883"/>
                <a:gd name="connsiteX13" fmla="*/ 83345 w 168055"/>
                <a:gd name="connsiteY13" fmla="*/ 20569 h 33883"/>
                <a:gd name="connsiteX14" fmla="*/ 83345 w 168055"/>
                <a:gd name="connsiteY14" fmla="*/ 20569 h 33883"/>
                <a:gd name="connsiteX15" fmla="*/ 83345 w 168055"/>
                <a:gd name="connsiteY15" fmla="*/ 20569 h 33883"/>
                <a:gd name="connsiteX16" fmla="*/ 145712 w 168055"/>
                <a:gd name="connsiteY16" fmla="*/ 30384 h 33883"/>
                <a:gd name="connsiteX17" fmla="*/ 167980 w 168055"/>
                <a:gd name="connsiteY17" fmla="*/ 33883 h 33883"/>
                <a:gd name="connsiteX18" fmla="*/ 167980 w 168055"/>
                <a:gd name="connsiteY18" fmla="*/ 33542 h 33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8055" h="33883">
                  <a:moveTo>
                    <a:pt x="167980" y="33542"/>
                  </a:moveTo>
                  <a:lnTo>
                    <a:pt x="146224" y="28250"/>
                  </a:lnTo>
                  <a:cubicBezTo>
                    <a:pt x="125833" y="23215"/>
                    <a:pt x="105357" y="18008"/>
                    <a:pt x="84881" y="13314"/>
                  </a:cubicBezTo>
                  <a:cubicBezTo>
                    <a:pt x="84881" y="13314"/>
                    <a:pt x="84881" y="13314"/>
                    <a:pt x="84881" y="13314"/>
                  </a:cubicBezTo>
                  <a:cubicBezTo>
                    <a:pt x="84881" y="13314"/>
                    <a:pt x="84796" y="13314"/>
                    <a:pt x="84710" y="13314"/>
                  </a:cubicBezTo>
                  <a:cubicBezTo>
                    <a:pt x="84710" y="13314"/>
                    <a:pt x="84625" y="13314"/>
                    <a:pt x="84540" y="13314"/>
                  </a:cubicBezTo>
                  <a:cubicBezTo>
                    <a:pt x="84540" y="13314"/>
                    <a:pt x="84540" y="13314"/>
                    <a:pt x="84540" y="13314"/>
                  </a:cubicBezTo>
                  <a:cubicBezTo>
                    <a:pt x="63808" y="9730"/>
                    <a:pt x="42991" y="6657"/>
                    <a:pt x="22173" y="3499"/>
                  </a:cubicBezTo>
                  <a:lnTo>
                    <a:pt x="76" y="0"/>
                  </a:lnTo>
                  <a:cubicBezTo>
                    <a:pt x="76" y="0"/>
                    <a:pt x="-95" y="256"/>
                    <a:pt x="76" y="341"/>
                  </a:cubicBezTo>
                  <a:lnTo>
                    <a:pt x="22002" y="5633"/>
                  </a:lnTo>
                  <a:cubicBezTo>
                    <a:pt x="42393" y="10669"/>
                    <a:pt x="62869" y="15875"/>
                    <a:pt x="83345" y="20569"/>
                  </a:cubicBezTo>
                  <a:cubicBezTo>
                    <a:pt x="83345" y="20569"/>
                    <a:pt x="83345" y="20569"/>
                    <a:pt x="83345" y="20569"/>
                  </a:cubicBezTo>
                  <a:cubicBezTo>
                    <a:pt x="83345" y="20569"/>
                    <a:pt x="83345" y="20569"/>
                    <a:pt x="83345" y="20569"/>
                  </a:cubicBezTo>
                  <a:cubicBezTo>
                    <a:pt x="83345" y="20569"/>
                    <a:pt x="83345" y="20569"/>
                    <a:pt x="83345" y="20569"/>
                  </a:cubicBezTo>
                  <a:cubicBezTo>
                    <a:pt x="83345" y="20569"/>
                    <a:pt x="83345" y="20569"/>
                    <a:pt x="83345" y="20569"/>
                  </a:cubicBezTo>
                  <a:cubicBezTo>
                    <a:pt x="104077" y="24153"/>
                    <a:pt x="124895" y="27226"/>
                    <a:pt x="145712" y="30384"/>
                  </a:cubicBezTo>
                  <a:lnTo>
                    <a:pt x="167980" y="33883"/>
                  </a:lnTo>
                  <a:cubicBezTo>
                    <a:pt x="167980" y="33883"/>
                    <a:pt x="168151" y="33627"/>
                    <a:pt x="167980" y="33542"/>
                  </a:cubicBezTo>
                  <a:close/>
                </a:path>
              </a:pathLst>
            </a:custGeom>
            <a:grpFill/>
            <a:ln w="8532" cap="flat">
              <a:noFill/>
              <a:prstDash val="solid"/>
              <a:miter/>
            </a:ln>
          </p:spPr>
          <p:txBody>
            <a:bodyPr rtlCol="0" anchor="ctr"/>
            <a:lstStyle/>
            <a:p>
              <a:endParaRPr lang="en-US"/>
            </a:p>
          </p:txBody>
        </p:sp>
        <p:sp>
          <p:nvSpPr>
            <p:cNvPr id="1643" name="Freeform 1642">
              <a:extLst>
                <a:ext uri="{FF2B5EF4-FFF2-40B4-BE49-F238E27FC236}">
                  <a16:creationId xmlns:a16="http://schemas.microsoft.com/office/drawing/2014/main" id="{ABECAA17-F90A-22F1-DE1F-09C68AA274D0}"/>
                </a:ext>
              </a:extLst>
            </p:cNvPr>
            <p:cNvSpPr/>
            <p:nvPr/>
          </p:nvSpPr>
          <p:spPr>
            <a:xfrm>
              <a:off x="8479994" y="4077932"/>
              <a:ext cx="653596" cy="123157"/>
            </a:xfrm>
            <a:custGeom>
              <a:avLst/>
              <a:gdLst>
                <a:gd name="connsiteX0" fmla="*/ 503 w 653596"/>
                <a:gd name="connsiteY0" fmla="*/ 256 h 123157"/>
                <a:gd name="connsiteX1" fmla="*/ 47001 w 653596"/>
                <a:gd name="connsiteY1" fmla="*/ 8620 h 123157"/>
                <a:gd name="connsiteX2" fmla="*/ 176512 w 653596"/>
                <a:gd name="connsiteY2" fmla="*/ 34907 h 123157"/>
                <a:gd name="connsiteX3" fmla="*/ 176512 w 653596"/>
                <a:gd name="connsiteY3" fmla="*/ 34907 h 123157"/>
                <a:gd name="connsiteX4" fmla="*/ 176597 w 653596"/>
                <a:gd name="connsiteY4" fmla="*/ 34907 h 123157"/>
                <a:gd name="connsiteX5" fmla="*/ 176683 w 653596"/>
                <a:gd name="connsiteY5" fmla="*/ 34907 h 123157"/>
                <a:gd name="connsiteX6" fmla="*/ 176683 w 653596"/>
                <a:gd name="connsiteY6" fmla="*/ 34907 h 123157"/>
                <a:gd name="connsiteX7" fmla="*/ 306280 w 653596"/>
                <a:gd name="connsiteY7" fmla="*/ 60512 h 123157"/>
                <a:gd name="connsiteX8" fmla="*/ 352351 w 653596"/>
                <a:gd name="connsiteY8" fmla="*/ 70669 h 123157"/>
                <a:gd name="connsiteX9" fmla="*/ 352351 w 653596"/>
                <a:gd name="connsiteY9" fmla="*/ 70327 h 123157"/>
                <a:gd name="connsiteX10" fmla="*/ 306962 w 653596"/>
                <a:gd name="connsiteY10" fmla="*/ 58378 h 123157"/>
                <a:gd name="connsiteX11" fmla="*/ 250738 w 653596"/>
                <a:gd name="connsiteY11" fmla="*/ 44296 h 123157"/>
                <a:gd name="connsiteX12" fmla="*/ 280258 w 653596"/>
                <a:gd name="connsiteY12" fmla="*/ 48734 h 123157"/>
                <a:gd name="connsiteX13" fmla="*/ 371889 w 653596"/>
                <a:gd name="connsiteY13" fmla="*/ 65292 h 123157"/>
                <a:gd name="connsiteX14" fmla="*/ 371889 w 653596"/>
                <a:gd name="connsiteY14" fmla="*/ 65292 h 123157"/>
                <a:gd name="connsiteX15" fmla="*/ 371889 w 653596"/>
                <a:gd name="connsiteY15" fmla="*/ 65292 h 123157"/>
                <a:gd name="connsiteX16" fmla="*/ 371889 w 653596"/>
                <a:gd name="connsiteY16" fmla="*/ 65292 h 123157"/>
                <a:gd name="connsiteX17" fmla="*/ 371889 w 653596"/>
                <a:gd name="connsiteY17" fmla="*/ 65292 h 123157"/>
                <a:gd name="connsiteX18" fmla="*/ 463775 w 653596"/>
                <a:gd name="connsiteY18" fmla="*/ 80740 h 123157"/>
                <a:gd name="connsiteX19" fmla="*/ 494575 w 653596"/>
                <a:gd name="connsiteY19" fmla="*/ 86885 h 123157"/>
                <a:gd name="connsiteX20" fmla="*/ 510700 w 653596"/>
                <a:gd name="connsiteY20" fmla="*/ 91323 h 123157"/>
                <a:gd name="connsiteX21" fmla="*/ 570593 w 653596"/>
                <a:gd name="connsiteY21" fmla="*/ 107710 h 123157"/>
                <a:gd name="connsiteX22" fmla="*/ 570593 w 653596"/>
                <a:gd name="connsiteY22" fmla="*/ 107710 h 123157"/>
                <a:gd name="connsiteX23" fmla="*/ 570593 w 653596"/>
                <a:gd name="connsiteY23" fmla="*/ 107710 h 123157"/>
                <a:gd name="connsiteX24" fmla="*/ 570593 w 653596"/>
                <a:gd name="connsiteY24" fmla="*/ 107710 h 123157"/>
                <a:gd name="connsiteX25" fmla="*/ 570593 w 653596"/>
                <a:gd name="connsiteY25" fmla="*/ 107710 h 123157"/>
                <a:gd name="connsiteX26" fmla="*/ 631680 w 653596"/>
                <a:gd name="connsiteY26" fmla="*/ 119061 h 123157"/>
                <a:gd name="connsiteX27" fmla="*/ 653521 w 653596"/>
                <a:gd name="connsiteY27" fmla="*/ 123158 h 123157"/>
                <a:gd name="connsiteX28" fmla="*/ 653521 w 653596"/>
                <a:gd name="connsiteY28" fmla="*/ 122817 h 123157"/>
                <a:gd name="connsiteX29" fmla="*/ 632277 w 653596"/>
                <a:gd name="connsiteY29" fmla="*/ 117013 h 123157"/>
                <a:gd name="connsiteX30" fmla="*/ 572384 w 653596"/>
                <a:gd name="connsiteY30" fmla="*/ 100626 h 123157"/>
                <a:gd name="connsiteX31" fmla="*/ 572384 w 653596"/>
                <a:gd name="connsiteY31" fmla="*/ 100626 h 123157"/>
                <a:gd name="connsiteX32" fmla="*/ 572214 w 653596"/>
                <a:gd name="connsiteY32" fmla="*/ 100626 h 123157"/>
                <a:gd name="connsiteX33" fmla="*/ 572043 w 653596"/>
                <a:gd name="connsiteY33" fmla="*/ 100626 h 123157"/>
                <a:gd name="connsiteX34" fmla="*/ 572043 w 653596"/>
                <a:gd name="connsiteY34" fmla="*/ 100626 h 123157"/>
                <a:gd name="connsiteX35" fmla="*/ 510956 w 653596"/>
                <a:gd name="connsiteY35" fmla="*/ 89274 h 123157"/>
                <a:gd name="connsiteX36" fmla="*/ 489456 w 653596"/>
                <a:gd name="connsiteY36" fmla="*/ 85263 h 123157"/>
                <a:gd name="connsiteX37" fmla="*/ 464287 w 653596"/>
                <a:gd name="connsiteY37" fmla="*/ 78777 h 123157"/>
                <a:gd name="connsiteX38" fmla="*/ 373169 w 653596"/>
                <a:gd name="connsiteY38" fmla="*/ 58208 h 123157"/>
                <a:gd name="connsiteX39" fmla="*/ 373169 w 653596"/>
                <a:gd name="connsiteY39" fmla="*/ 58208 h 123157"/>
                <a:gd name="connsiteX40" fmla="*/ 372912 w 653596"/>
                <a:gd name="connsiteY40" fmla="*/ 58208 h 123157"/>
                <a:gd name="connsiteX41" fmla="*/ 372657 w 653596"/>
                <a:gd name="connsiteY41" fmla="*/ 58208 h 123157"/>
                <a:gd name="connsiteX42" fmla="*/ 372657 w 653596"/>
                <a:gd name="connsiteY42" fmla="*/ 58208 h 123157"/>
                <a:gd name="connsiteX43" fmla="*/ 280002 w 653596"/>
                <a:gd name="connsiteY43" fmla="*/ 46686 h 123157"/>
                <a:gd name="connsiteX44" fmla="*/ 247069 w 653596"/>
                <a:gd name="connsiteY44" fmla="*/ 43528 h 123157"/>
                <a:gd name="connsiteX45" fmla="*/ 247069 w 653596"/>
                <a:gd name="connsiteY45" fmla="*/ 43528 h 123157"/>
                <a:gd name="connsiteX46" fmla="*/ 177963 w 653596"/>
                <a:gd name="connsiteY46" fmla="*/ 27738 h 123157"/>
                <a:gd name="connsiteX47" fmla="*/ 177963 w 653596"/>
                <a:gd name="connsiteY47" fmla="*/ 27738 h 123157"/>
                <a:gd name="connsiteX48" fmla="*/ 177622 w 653596"/>
                <a:gd name="connsiteY48" fmla="*/ 27738 h 123157"/>
                <a:gd name="connsiteX49" fmla="*/ 177280 w 653596"/>
                <a:gd name="connsiteY49" fmla="*/ 27738 h 123157"/>
                <a:gd name="connsiteX50" fmla="*/ 177280 w 653596"/>
                <a:gd name="connsiteY50" fmla="*/ 27738 h 123157"/>
                <a:gd name="connsiteX51" fmla="*/ 46659 w 653596"/>
                <a:gd name="connsiteY51" fmla="*/ 6487 h 123157"/>
                <a:gd name="connsiteX52" fmla="*/ 161 w 653596"/>
                <a:gd name="connsiteY52" fmla="*/ 0 h 123157"/>
                <a:gd name="connsiteX53" fmla="*/ 161 w 653596"/>
                <a:gd name="connsiteY53" fmla="*/ 341 h 123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53596" h="123157">
                  <a:moveTo>
                    <a:pt x="503" y="256"/>
                  </a:moveTo>
                  <a:cubicBezTo>
                    <a:pt x="16031" y="2987"/>
                    <a:pt x="31473" y="5718"/>
                    <a:pt x="47001" y="8620"/>
                  </a:cubicBezTo>
                  <a:cubicBezTo>
                    <a:pt x="90256" y="16728"/>
                    <a:pt x="133427" y="25775"/>
                    <a:pt x="176512" y="34907"/>
                  </a:cubicBezTo>
                  <a:lnTo>
                    <a:pt x="176512" y="34907"/>
                  </a:lnTo>
                  <a:cubicBezTo>
                    <a:pt x="176512" y="34907"/>
                    <a:pt x="176597" y="34907"/>
                    <a:pt x="176597" y="34907"/>
                  </a:cubicBezTo>
                  <a:lnTo>
                    <a:pt x="176683" y="34907"/>
                  </a:lnTo>
                  <a:cubicBezTo>
                    <a:pt x="176683" y="34907"/>
                    <a:pt x="176683" y="34907"/>
                    <a:pt x="176683" y="34907"/>
                  </a:cubicBezTo>
                  <a:cubicBezTo>
                    <a:pt x="219939" y="43016"/>
                    <a:pt x="263195" y="51295"/>
                    <a:pt x="306280" y="60512"/>
                  </a:cubicBezTo>
                  <a:cubicBezTo>
                    <a:pt x="321637" y="63841"/>
                    <a:pt x="336994" y="67255"/>
                    <a:pt x="352351" y="70669"/>
                  </a:cubicBezTo>
                  <a:cubicBezTo>
                    <a:pt x="352522" y="70669"/>
                    <a:pt x="352607" y="70412"/>
                    <a:pt x="352351" y="70327"/>
                  </a:cubicBezTo>
                  <a:cubicBezTo>
                    <a:pt x="337250" y="66316"/>
                    <a:pt x="322064" y="62305"/>
                    <a:pt x="306962" y="58378"/>
                  </a:cubicBezTo>
                  <a:cubicBezTo>
                    <a:pt x="288278" y="53599"/>
                    <a:pt x="269508" y="48905"/>
                    <a:pt x="250738" y="44296"/>
                  </a:cubicBezTo>
                  <a:cubicBezTo>
                    <a:pt x="260550" y="45747"/>
                    <a:pt x="270446" y="47198"/>
                    <a:pt x="280258" y="48734"/>
                  </a:cubicBezTo>
                  <a:cubicBezTo>
                    <a:pt x="310887" y="53684"/>
                    <a:pt x="341430" y="59488"/>
                    <a:pt x="371889" y="65292"/>
                  </a:cubicBezTo>
                  <a:lnTo>
                    <a:pt x="371889" y="65292"/>
                  </a:lnTo>
                  <a:cubicBezTo>
                    <a:pt x="371889" y="65292"/>
                    <a:pt x="371889" y="65292"/>
                    <a:pt x="371889" y="65292"/>
                  </a:cubicBezTo>
                  <a:lnTo>
                    <a:pt x="371889" y="65292"/>
                  </a:lnTo>
                  <a:cubicBezTo>
                    <a:pt x="371889" y="65292"/>
                    <a:pt x="371889" y="65292"/>
                    <a:pt x="371889" y="65292"/>
                  </a:cubicBezTo>
                  <a:cubicBezTo>
                    <a:pt x="402518" y="70071"/>
                    <a:pt x="433232" y="75021"/>
                    <a:pt x="463775" y="80740"/>
                  </a:cubicBezTo>
                  <a:cubicBezTo>
                    <a:pt x="474099" y="82703"/>
                    <a:pt x="484337" y="84751"/>
                    <a:pt x="494575" y="86885"/>
                  </a:cubicBezTo>
                  <a:lnTo>
                    <a:pt x="510700" y="91323"/>
                  </a:lnTo>
                  <a:cubicBezTo>
                    <a:pt x="530664" y="96871"/>
                    <a:pt x="550543" y="102589"/>
                    <a:pt x="570593" y="107710"/>
                  </a:cubicBezTo>
                  <a:cubicBezTo>
                    <a:pt x="570593" y="107710"/>
                    <a:pt x="570593" y="107710"/>
                    <a:pt x="570593" y="107710"/>
                  </a:cubicBezTo>
                  <a:cubicBezTo>
                    <a:pt x="570593" y="107710"/>
                    <a:pt x="570593" y="107710"/>
                    <a:pt x="570593" y="107710"/>
                  </a:cubicBezTo>
                  <a:cubicBezTo>
                    <a:pt x="570593" y="107710"/>
                    <a:pt x="570593" y="107710"/>
                    <a:pt x="570593" y="107710"/>
                  </a:cubicBezTo>
                  <a:cubicBezTo>
                    <a:pt x="570593" y="107710"/>
                    <a:pt x="570593" y="107710"/>
                    <a:pt x="570593" y="107710"/>
                  </a:cubicBezTo>
                  <a:cubicBezTo>
                    <a:pt x="590898" y="111807"/>
                    <a:pt x="611289" y="115391"/>
                    <a:pt x="631680" y="119061"/>
                  </a:cubicBezTo>
                  <a:lnTo>
                    <a:pt x="653521" y="123158"/>
                  </a:lnTo>
                  <a:cubicBezTo>
                    <a:pt x="653521" y="123158"/>
                    <a:pt x="653692" y="122902"/>
                    <a:pt x="653521" y="122817"/>
                  </a:cubicBezTo>
                  <a:lnTo>
                    <a:pt x="632277" y="117013"/>
                  </a:lnTo>
                  <a:cubicBezTo>
                    <a:pt x="612312" y="111465"/>
                    <a:pt x="592434" y="105747"/>
                    <a:pt x="572384" y="100626"/>
                  </a:cubicBezTo>
                  <a:cubicBezTo>
                    <a:pt x="572384" y="100626"/>
                    <a:pt x="572384" y="100626"/>
                    <a:pt x="572384" y="100626"/>
                  </a:cubicBezTo>
                  <a:cubicBezTo>
                    <a:pt x="572384" y="100626"/>
                    <a:pt x="572299" y="100626"/>
                    <a:pt x="572214" y="100626"/>
                  </a:cubicBezTo>
                  <a:cubicBezTo>
                    <a:pt x="572214" y="100626"/>
                    <a:pt x="572128" y="100626"/>
                    <a:pt x="572043" y="100626"/>
                  </a:cubicBezTo>
                  <a:cubicBezTo>
                    <a:pt x="572043" y="100626"/>
                    <a:pt x="572043" y="100626"/>
                    <a:pt x="572043" y="100626"/>
                  </a:cubicBezTo>
                  <a:cubicBezTo>
                    <a:pt x="551737" y="96529"/>
                    <a:pt x="531347" y="92945"/>
                    <a:pt x="510956" y="89274"/>
                  </a:cubicBezTo>
                  <a:lnTo>
                    <a:pt x="489456" y="85263"/>
                  </a:lnTo>
                  <a:cubicBezTo>
                    <a:pt x="481095" y="83044"/>
                    <a:pt x="472648" y="80910"/>
                    <a:pt x="464287" y="78777"/>
                  </a:cubicBezTo>
                  <a:cubicBezTo>
                    <a:pt x="434170" y="71181"/>
                    <a:pt x="403797" y="64097"/>
                    <a:pt x="373169" y="58208"/>
                  </a:cubicBezTo>
                  <a:lnTo>
                    <a:pt x="373169" y="58208"/>
                  </a:lnTo>
                  <a:cubicBezTo>
                    <a:pt x="373169" y="58208"/>
                    <a:pt x="372912" y="58208"/>
                    <a:pt x="372912" y="58208"/>
                  </a:cubicBezTo>
                  <a:lnTo>
                    <a:pt x="372657" y="58208"/>
                  </a:lnTo>
                  <a:cubicBezTo>
                    <a:pt x="372657" y="58208"/>
                    <a:pt x="372657" y="58208"/>
                    <a:pt x="372657" y="58208"/>
                  </a:cubicBezTo>
                  <a:cubicBezTo>
                    <a:pt x="341857" y="53428"/>
                    <a:pt x="310972" y="49758"/>
                    <a:pt x="280002" y="46686"/>
                  </a:cubicBezTo>
                  <a:cubicBezTo>
                    <a:pt x="268996" y="45576"/>
                    <a:pt x="257990" y="44552"/>
                    <a:pt x="247069" y="43528"/>
                  </a:cubicBezTo>
                  <a:cubicBezTo>
                    <a:pt x="247069" y="43528"/>
                    <a:pt x="247069" y="43528"/>
                    <a:pt x="247069" y="43528"/>
                  </a:cubicBezTo>
                  <a:cubicBezTo>
                    <a:pt x="224119" y="37980"/>
                    <a:pt x="201084" y="32689"/>
                    <a:pt x="177963" y="27738"/>
                  </a:cubicBezTo>
                  <a:lnTo>
                    <a:pt x="177963" y="27738"/>
                  </a:lnTo>
                  <a:cubicBezTo>
                    <a:pt x="177963" y="27738"/>
                    <a:pt x="177622" y="27738"/>
                    <a:pt x="177622" y="27738"/>
                  </a:cubicBezTo>
                  <a:lnTo>
                    <a:pt x="177280" y="27738"/>
                  </a:lnTo>
                  <a:cubicBezTo>
                    <a:pt x="177280" y="27738"/>
                    <a:pt x="177280" y="27738"/>
                    <a:pt x="177280" y="27738"/>
                  </a:cubicBezTo>
                  <a:cubicBezTo>
                    <a:pt x="133939" y="19630"/>
                    <a:pt x="90342" y="12802"/>
                    <a:pt x="46659" y="6487"/>
                  </a:cubicBezTo>
                  <a:cubicBezTo>
                    <a:pt x="31132" y="4267"/>
                    <a:pt x="15689" y="2048"/>
                    <a:pt x="161" y="0"/>
                  </a:cubicBezTo>
                  <a:cubicBezTo>
                    <a:pt x="-9" y="0"/>
                    <a:pt x="-94" y="256"/>
                    <a:pt x="161" y="341"/>
                  </a:cubicBezTo>
                  <a:close/>
                </a:path>
              </a:pathLst>
            </a:custGeom>
            <a:grpFill/>
            <a:ln w="8532" cap="flat">
              <a:noFill/>
              <a:prstDash val="solid"/>
              <a:miter/>
            </a:ln>
          </p:spPr>
          <p:txBody>
            <a:bodyPr rtlCol="0" anchor="ctr"/>
            <a:lstStyle/>
            <a:p>
              <a:endParaRPr lang="en-US"/>
            </a:p>
          </p:txBody>
        </p:sp>
        <p:sp>
          <p:nvSpPr>
            <p:cNvPr id="1644" name="Freeform 1643">
              <a:extLst>
                <a:ext uri="{FF2B5EF4-FFF2-40B4-BE49-F238E27FC236}">
                  <a16:creationId xmlns:a16="http://schemas.microsoft.com/office/drawing/2014/main" id="{14FDF97F-A742-5E40-88DA-96ABC132A567}"/>
                </a:ext>
              </a:extLst>
            </p:cNvPr>
            <p:cNvSpPr/>
            <p:nvPr/>
          </p:nvSpPr>
          <p:spPr>
            <a:xfrm>
              <a:off x="8545604" y="4099525"/>
              <a:ext cx="259516" cy="54366"/>
            </a:xfrm>
            <a:custGeom>
              <a:avLst/>
              <a:gdLst>
                <a:gd name="connsiteX0" fmla="*/ 259440 w 259516"/>
                <a:gd name="connsiteY0" fmla="*/ 54282 h 54366"/>
                <a:gd name="connsiteX1" fmla="*/ 259440 w 259516"/>
                <a:gd name="connsiteY1" fmla="*/ 53940 h 54366"/>
                <a:gd name="connsiteX2" fmla="*/ 225740 w 259516"/>
                <a:gd name="connsiteY2" fmla="*/ 46003 h 54366"/>
                <a:gd name="connsiteX3" fmla="*/ 130782 w 259516"/>
                <a:gd name="connsiteY3" fmla="*/ 23556 h 54366"/>
                <a:gd name="connsiteX4" fmla="*/ 130782 w 259516"/>
                <a:gd name="connsiteY4" fmla="*/ 23556 h 54366"/>
                <a:gd name="connsiteX5" fmla="*/ 130526 w 259516"/>
                <a:gd name="connsiteY5" fmla="*/ 23556 h 54366"/>
                <a:gd name="connsiteX6" fmla="*/ 130270 w 259516"/>
                <a:gd name="connsiteY6" fmla="*/ 23556 h 54366"/>
                <a:gd name="connsiteX7" fmla="*/ 130270 w 259516"/>
                <a:gd name="connsiteY7" fmla="*/ 23556 h 54366"/>
                <a:gd name="connsiteX8" fmla="*/ 34203 w 259516"/>
                <a:gd name="connsiteY8" fmla="*/ 6145 h 54366"/>
                <a:gd name="connsiteX9" fmla="*/ 76 w 259516"/>
                <a:gd name="connsiteY9" fmla="*/ 0 h 54366"/>
                <a:gd name="connsiteX10" fmla="*/ 76 w 259516"/>
                <a:gd name="connsiteY10" fmla="*/ 341 h 54366"/>
                <a:gd name="connsiteX11" fmla="*/ 34032 w 259516"/>
                <a:gd name="connsiteY11" fmla="*/ 8364 h 54366"/>
                <a:gd name="connsiteX12" fmla="*/ 128990 w 259516"/>
                <a:gd name="connsiteY12" fmla="*/ 30811 h 54366"/>
                <a:gd name="connsiteX13" fmla="*/ 128990 w 259516"/>
                <a:gd name="connsiteY13" fmla="*/ 30811 h 54366"/>
                <a:gd name="connsiteX14" fmla="*/ 128990 w 259516"/>
                <a:gd name="connsiteY14" fmla="*/ 30811 h 54366"/>
                <a:gd name="connsiteX15" fmla="*/ 128990 w 259516"/>
                <a:gd name="connsiteY15" fmla="*/ 30811 h 54366"/>
                <a:gd name="connsiteX16" fmla="*/ 128990 w 259516"/>
                <a:gd name="connsiteY16" fmla="*/ 30811 h 54366"/>
                <a:gd name="connsiteX17" fmla="*/ 224972 w 259516"/>
                <a:gd name="connsiteY17" fmla="*/ 48137 h 54366"/>
                <a:gd name="connsiteX18" fmla="*/ 259269 w 259516"/>
                <a:gd name="connsiteY18" fmla="*/ 54367 h 54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9516" h="54366">
                  <a:moveTo>
                    <a:pt x="259440" y="54282"/>
                  </a:moveTo>
                  <a:cubicBezTo>
                    <a:pt x="259440" y="54282"/>
                    <a:pt x="259611" y="54026"/>
                    <a:pt x="259440" y="53940"/>
                  </a:cubicBezTo>
                  <a:lnTo>
                    <a:pt x="225740" y="46003"/>
                  </a:lnTo>
                  <a:cubicBezTo>
                    <a:pt x="194088" y="38492"/>
                    <a:pt x="162435" y="30725"/>
                    <a:pt x="130782" y="23556"/>
                  </a:cubicBezTo>
                  <a:cubicBezTo>
                    <a:pt x="130782" y="23556"/>
                    <a:pt x="130782" y="23556"/>
                    <a:pt x="130782" y="23556"/>
                  </a:cubicBezTo>
                  <a:cubicBezTo>
                    <a:pt x="130782" y="23556"/>
                    <a:pt x="130611" y="23556"/>
                    <a:pt x="130526" y="23556"/>
                  </a:cubicBezTo>
                  <a:cubicBezTo>
                    <a:pt x="130526" y="23556"/>
                    <a:pt x="130355" y="23556"/>
                    <a:pt x="130270" y="23556"/>
                  </a:cubicBezTo>
                  <a:cubicBezTo>
                    <a:pt x="130270" y="23556"/>
                    <a:pt x="130270" y="23556"/>
                    <a:pt x="130270" y="23556"/>
                  </a:cubicBezTo>
                  <a:cubicBezTo>
                    <a:pt x="98276" y="17497"/>
                    <a:pt x="66197" y="11864"/>
                    <a:pt x="34203" y="6145"/>
                  </a:cubicBezTo>
                  <a:lnTo>
                    <a:pt x="76" y="0"/>
                  </a:lnTo>
                  <a:cubicBezTo>
                    <a:pt x="76" y="0"/>
                    <a:pt x="-95" y="256"/>
                    <a:pt x="76" y="341"/>
                  </a:cubicBezTo>
                  <a:lnTo>
                    <a:pt x="34032" y="8364"/>
                  </a:lnTo>
                  <a:cubicBezTo>
                    <a:pt x="65685" y="15875"/>
                    <a:pt x="97252" y="23642"/>
                    <a:pt x="128990" y="30811"/>
                  </a:cubicBezTo>
                  <a:cubicBezTo>
                    <a:pt x="128990" y="30811"/>
                    <a:pt x="128990" y="30811"/>
                    <a:pt x="128990" y="30811"/>
                  </a:cubicBezTo>
                  <a:cubicBezTo>
                    <a:pt x="128990" y="30811"/>
                    <a:pt x="128990" y="30811"/>
                    <a:pt x="128990" y="30811"/>
                  </a:cubicBezTo>
                  <a:cubicBezTo>
                    <a:pt x="128990" y="30811"/>
                    <a:pt x="128990" y="30811"/>
                    <a:pt x="128990" y="30811"/>
                  </a:cubicBezTo>
                  <a:lnTo>
                    <a:pt x="128990" y="30811"/>
                  </a:lnTo>
                  <a:cubicBezTo>
                    <a:pt x="160899" y="36871"/>
                    <a:pt x="192978" y="42504"/>
                    <a:pt x="224972" y="48137"/>
                  </a:cubicBezTo>
                  <a:lnTo>
                    <a:pt x="259269" y="54367"/>
                  </a:lnTo>
                  <a:close/>
                </a:path>
              </a:pathLst>
            </a:custGeom>
            <a:grpFill/>
            <a:ln w="8532" cap="flat">
              <a:noFill/>
              <a:prstDash val="solid"/>
              <a:miter/>
            </a:ln>
          </p:spPr>
          <p:txBody>
            <a:bodyPr rtlCol="0" anchor="ctr"/>
            <a:lstStyle/>
            <a:p>
              <a:endParaRPr lang="en-US"/>
            </a:p>
          </p:txBody>
        </p:sp>
        <p:sp>
          <p:nvSpPr>
            <p:cNvPr id="1645" name="Freeform 1644">
              <a:extLst>
                <a:ext uri="{FF2B5EF4-FFF2-40B4-BE49-F238E27FC236}">
                  <a16:creationId xmlns:a16="http://schemas.microsoft.com/office/drawing/2014/main" id="{844E6A29-3A68-86AB-B2D2-30DB27D4E821}"/>
                </a:ext>
              </a:extLst>
            </p:cNvPr>
            <p:cNvSpPr/>
            <p:nvPr/>
          </p:nvSpPr>
          <p:spPr>
            <a:xfrm>
              <a:off x="8596320" y="4123338"/>
              <a:ext cx="94351" cy="19374"/>
            </a:xfrm>
            <a:custGeom>
              <a:avLst/>
              <a:gdLst>
                <a:gd name="connsiteX0" fmla="*/ 94228 w 94351"/>
                <a:gd name="connsiteY0" fmla="*/ 19033 h 19374"/>
                <a:gd name="connsiteX1" fmla="*/ 82113 w 94351"/>
                <a:gd name="connsiteY1" fmla="*/ 15619 h 19374"/>
                <a:gd name="connsiteX2" fmla="*/ 47901 w 94351"/>
                <a:gd name="connsiteY2" fmla="*/ 6060 h 19374"/>
                <a:gd name="connsiteX3" fmla="*/ 47901 w 94351"/>
                <a:gd name="connsiteY3" fmla="*/ 6060 h 19374"/>
                <a:gd name="connsiteX4" fmla="*/ 47816 w 94351"/>
                <a:gd name="connsiteY4" fmla="*/ 6060 h 19374"/>
                <a:gd name="connsiteX5" fmla="*/ 47816 w 94351"/>
                <a:gd name="connsiteY5" fmla="*/ 6060 h 19374"/>
                <a:gd name="connsiteX6" fmla="*/ 47816 w 94351"/>
                <a:gd name="connsiteY6" fmla="*/ 6060 h 19374"/>
                <a:gd name="connsiteX7" fmla="*/ 12580 w 94351"/>
                <a:gd name="connsiteY7" fmla="*/ 1622 h 19374"/>
                <a:gd name="connsiteX8" fmla="*/ 38 w 94351"/>
                <a:gd name="connsiteY8" fmla="*/ 0 h 19374"/>
                <a:gd name="connsiteX9" fmla="*/ 38 w 94351"/>
                <a:gd name="connsiteY9" fmla="*/ 341 h 19374"/>
                <a:gd name="connsiteX10" fmla="*/ 12239 w 94351"/>
                <a:gd name="connsiteY10" fmla="*/ 3755 h 19374"/>
                <a:gd name="connsiteX11" fmla="*/ 46450 w 94351"/>
                <a:gd name="connsiteY11" fmla="*/ 13314 h 19374"/>
                <a:gd name="connsiteX12" fmla="*/ 46450 w 94351"/>
                <a:gd name="connsiteY12" fmla="*/ 13314 h 19374"/>
                <a:gd name="connsiteX13" fmla="*/ 46450 w 94351"/>
                <a:gd name="connsiteY13" fmla="*/ 13314 h 19374"/>
                <a:gd name="connsiteX14" fmla="*/ 46450 w 94351"/>
                <a:gd name="connsiteY14" fmla="*/ 13314 h 19374"/>
                <a:gd name="connsiteX15" fmla="*/ 46450 w 94351"/>
                <a:gd name="connsiteY15" fmla="*/ 13314 h 19374"/>
                <a:gd name="connsiteX16" fmla="*/ 81686 w 94351"/>
                <a:gd name="connsiteY16" fmla="*/ 17752 h 19374"/>
                <a:gd name="connsiteX17" fmla="*/ 94314 w 94351"/>
                <a:gd name="connsiteY17" fmla="*/ 19374 h 19374"/>
                <a:gd name="connsiteX18" fmla="*/ 94314 w 94351"/>
                <a:gd name="connsiteY18" fmla="*/ 19033 h 19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4351" h="19374">
                  <a:moveTo>
                    <a:pt x="94228" y="19033"/>
                  </a:moveTo>
                  <a:lnTo>
                    <a:pt x="82113" y="15619"/>
                  </a:lnTo>
                  <a:cubicBezTo>
                    <a:pt x="70681" y="12376"/>
                    <a:pt x="59333" y="8961"/>
                    <a:pt x="47901" y="6060"/>
                  </a:cubicBezTo>
                  <a:cubicBezTo>
                    <a:pt x="47901" y="6060"/>
                    <a:pt x="47901" y="6060"/>
                    <a:pt x="47901" y="6060"/>
                  </a:cubicBezTo>
                  <a:cubicBezTo>
                    <a:pt x="47901" y="6060"/>
                    <a:pt x="47901" y="6060"/>
                    <a:pt x="47816" y="6060"/>
                  </a:cubicBezTo>
                  <a:cubicBezTo>
                    <a:pt x="47816" y="6060"/>
                    <a:pt x="47816" y="6060"/>
                    <a:pt x="47816" y="6060"/>
                  </a:cubicBezTo>
                  <a:lnTo>
                    <a:pt x="47816" y="6060"/>
                  </a:lnTo>
                  <a:cubicBezTo>
                    <a:pt x="36127" y="4267"/>
                    <a:pt x="24353" y="2987"/>
                    <a:pt x="12580" y="1622"/>
                  </a:cubicBezTo>
                  <a:lnTo>
                    <a:pt x="38" y="0"/>
                  </a:lnTo>
                  <a:cubicBezTo>
                    <a:pt x="38" y="0"/>
                    <a:pt x="-47" y="256"/>
                    <a:pt x="38" y="341"/>
                  </a:cubicBezTo>
                  <a:lnTo>
                    <a:pt x="12239" y="3755"/>
                  </a:lnTo>
                  <a:cubicBezTo>
                    <a:pt x="23671" y="6999"/>
                    <a:pt x="35018" y="10413"/>
                    <a:pt x="46450" y="13314"/>
                  </a:cubicBezTo>
                  <a:lnTo>
                    <a:pt x="46450" y="13314"/>
                  </a:lnTo>
                  <a:cubicBezTo>
                    <a:pt x="46450" y="13314"/>
                    <a:pt x="46450" y="13314"/>
                    <a:pt x="46450" y="13314"/>
                  </a:cubicBezTo>
                  <a:cubicBezTo>
                    <a:pt x="46450" y="13314"/>
                    <a:pt x="46450" y="13314"/>
                    <a:pt x="46450" y="13314"/>
                  </a:cubicBezTo>
                  <a:cubicBezTo>
                    <a:pt x="46450" y="13314"/>
                    <a:pt x="46450" y="13314"/>
                    <a:pt x="46450" y="13314"/>
                  </a:cubicBezTo>
                  <a:cubicBezTo>
                    <a:pt x="58139" y="15107"/>
                    <a:pt x="69913" y="16387"/>
                    <a:pt x="81686" y="17752"/>
                  </a:cubicBezTo>
                  <a:lnTo>
                    <a:pt x="94314" y="19374"/>
                  </a:lnTo>
                  <a:cubicBezTo>
                    <a:pt x="94314" y="19374"/>
                    <a:pt x="94399" y="19118"/>
                    <a:pt x="94314" y="19033"/>
                  </a:cubicBezTo>
                  <a:close/>
                </a:path>
              </a:pathLst>
            </a:custGeom>
            <a:grpFill/>
            <a:ln w="8532" cap="flat">
              <a:noFill/>
              <a:prstDash val="solid"/>
              <a:miter/>
            </a:ln>
          </p:spPr>
          <p:txBody>
            <a:bodyPr rtlCol="0" anchor="ctr"/>
            <a:lstStyle/>
            <a:p>
              <a:endParaRPr lang="en-US"/>
            </a:p>
          </p:txBody>
        </p:sp>
        <p:sp>
          <p:nvSpPr>
            <p:cNvPr id="1646" name="Freeform 1645">
              <a:extLst>
                <a:ext uri="{FF2B5EF4-FFF2-40B4-BE49-F238E27FC236}">
                  <a16:creationId xmlns:a16="http://schemas.microsoft.com/office/drawing/2014/main" id="{60B56AFB-EC17-9064-188D-800CBBF32F0F}"/>
                </a:ext>
              </a:extLst>
            </p:cNvPr>
            <p:cNvSpPr/>
            <p:nvPr/>
          </p:nvSpPr>
          <p:spPr>
            <a:xfrm>
              <a:off x="8296724" y="4044049"/>
              <a:ext cx="174549" cy="29530"/>
            </a:xfrm>
            <a:custGeom>
              <a:avLst/>
              <a:gdLst>
                <a:gd name="connsiteX0" fmla="*/ 0 w 174549"/>
                <a:gd name="connsiteY0" fmla="*/ 512 h 29530"/>
                <a:gd name="connsiteX1" fmla="*/ 22780 w 174549"/>
                <a:gd name="connsiteY1" fmla="*/ 4779 h 29530"/>
                <a:gd name="connsiteX2" fmla="*/ 86683 w 174549"/>
                <a:gd name="connsiteY2" fmla="*/ 17497 h 29530"/>
                <a:gd name="connsiteX3" fmla="*/ 86683 w 174549"/>
                <a:gd name="connsiteY3" fmla="*/ 17497 h 29530"/>
                <a:gd name="connsiteX4" fmla="*/ 86853 w 174549"/>
                <a:gd name="connsiteY4" fmla="*/ 17497 h 29530"/>
                <a:gd name="connsiteX5" fmla="*/ 87024 w 174549"/>
                <a:gd name="connsiteY5" fmla="*/ 17497 h 29530"/>
                <a:gd name="connsiteX6" fmla="*/ 87024 w 174549"/>
                <a:gd name="connsiteY6" fmla="*/ 17497 h 29530"/>
                <a:gd name="connsiteX7" fmla="*/ 151609 w 174549"/>
                <a:gd name="connsiteY7" fmla="*/ 26202 h 29530"/>
                <a:gd name="connsiteX8" fmla="*/ 174474 w 174549"/>
                <a:gd name="connsiteY8" fmla="*/ 29530 h 29530"/>
                <a:gd name="connsiteX9" fmla="*/ 174474 w 174549"/>
                <a:gd name="connsiteY9" fmla="*/ 29189 h 29530"/>
                <a:gd name="connsiteX10" fmla="*/ 151780 w 174549"/>
                <a:gd name="connsiteY10" fmla="*/ 23983 h 29530"/>
                <a:gd name="connsiteX11" fmla="*/ 88047 w 174549"/>
                <a:gd name="connsiteY11" fmla="*/ 10156 h 29530"/>
                <a:gd name="connsiteX12" fmla="*/ 88047 w 174549"/>
                <a:gd name="connsiteY12" fmla="*/ 10156 h 29530"/>
                <a:gd name="connsiteX13" fmla="*/ 88047 w 174549"/>
                <a:gd name="connsiteY13" fmla="*/ 10156 h 29530"/>
                <a:gd name="connsiteX14" fmla="*/ 88047 w 174549"/>
                <a:gd name="connsiteY14" fmla="*/ 10156 h 29530"/>
                <a:gd name="connsiteX15" fmla="*/ 88047 w 174549"/>
                <a:gd name="connsiteY15" fmla="*/ 10156 h 29530"/>
                <a:gd name="connsiteX16" fmla="*/ 23292 w 174549"/>
                <a:gd name="connsiteY16" fmla="*/ 2475 h 29530"/>
                <a:gd name="connsiteX17" fmla="*/ 171 w 174549"/>
                <a:gd name="connsiteY17" fmla="*/ 0 h 29530"/>
                <a:gd name="connsiteX18" fmla="*/ 171 w 174549"/>
                <a:gd name="connsiteY18" fmla="*/ 341 h 29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4549" h="29530">
                  <a:moveTo>
                    <a:pt x="0" y="512"/>
                  </a:moveTo>
                  <a:lnTo>
                    <a:pt x="22780" y="4779"/>
                  </a:lnTo>
                  <a:cubicBezTo>
                    <a:pt x="44109" y="9047"/>
                    <a:pt x="65353" y="13314"/>
                    <a:pt x="86683" y="17497"/>
                  </a:cubicBezTo>
                  <a:lnTo>
                    <a:pt x="86683" y="17497"/>
                  </a:lnTo>
                  <a:cubicBezTo>
                    <a:pt x="86683" y="17497"/>
                    <a:pt x="86853" y="17497"/>
                    <a:pt x="86853" y="17497"/>
                  </a:cubicBezTo>
                  <a:lnTo>
                    <a:pt x="87024" y="17497"/>
                  </a:lnTo>
                  <a:cubicBezTo>
                    <a:pt x="87024" y="17497"/>
                    <a:pt x="87024" y="17497"/>
                    <a:pt x="87024" y="17497"/>
                  </a:cubicBezTo>
                  <a:cubicBezTo>
                    <a:pt x="108524" y="20398"/>
                    <a:pt x="130109" y="23300"/>
                    <a:pt x="151609" y="26202"/>
                  </a:cubicBezTo>
                  <a:lnTo>
                    <a:pt x="174474" y="29530"/>
                  </a:lnTo>
                  <a:cubicBezTo>
                    <a:pt x="174474" y="29530"/>
                    <a:pt x="174645" y="29274"/>
                    <a:pt x="174474" y="29189"/>
                  </a:cubicBezTo>
                  <a:lnTo>
                    <a:pt x="151780" y="23983"/>
                  </a:lnTo>
                  <a:cubicBezTo>
                    <a:pt x="130621" y="19118"/>
                    <a:pt x="109377" y="14338"/>
                    <a:pt x="88047" y="10156"/>
                  </a:cubicBezTo>
                  <a:lnTo>
                    <a:pt x="88047" y="10156"/>
                  </a:lnTo>
                  <a:cubicBezTo>
                    <a:pt x="88047" y="10156"/>
                    <a:pt x="88047" y="10156"/>
                    <a:pt x="88047" y="10156"/>
                  </a:cubicBezTo>
                  <a:lnTo>
                    <a:pt x="88047" y="10156"/>
                  </a:lnTo>
                  <a:cubicBezTo>
                    <a:pt x="88047" y="10156"/>
                    <a:pt x="88047" y="10156"/>
                    <a:pt x="88047" y="10156"/>
                  </a:cubicBezTo>
                  <a:cubicBezTo>
                    <a:pt x="66548" y="7084"/>
                    <a:pt x="44877" y="4779"/>
                    <a:pt x="23292" y="2475"/>
                  </a:cubicBezTo>
                  <a:lnTo>
                    <a:pt x="171" y="0"/>
                  </a:lnTo>
                  <a:cubicBezTo>
                    <a:pt x="171" y="0"/>
                    <a:pt x="0" y="256"/>
                    <a:pt x="171" y="341"/>
                  </a:cubicBezTo>
                  <a:close/>
                </a:path>
              </a:pathLst>
            </a:custGeom>
            <a:grpFill/>
            <a:ln w="8532" cap="flat">
              <a:noFill/>
              <a:prstDash val="solid"/>
              <a:miter/>
            </a:ln>
          </p:spPr>
          <p:txBody>
            <a:bodyPr rtlCol="0" anchor="ctr"/>
            <a:lstStyle/>
            <a:p>
              <a:endParaRPr lang="en-US"/>
            </a:p>
          </p:txBody>
        </p:sp>
        <p:sp>
          <p:nvSpPr>
            <p:cNvPr id="1647" name="Freeform 1646">
              <a:extLst>
                <a:ext uri="{FF2B5EF4-FFF2-40B4-BE49-F238E27FC236}">
                  <a16:creationId xmlns:a16="http://schemas.microsoft.com/office/drawing/2014/main" id="{8C90E1D9-F9B4-39C1-DFB8-3ACE79D6821A}"/>
                </a:ext>
              </a:extLst>
            </p:cNvPr>
            <p:cNvSpPr/>
            <p:nvPr/>
          </p:nvSpPr>
          <p:spPr>
            <a:xfrm>
              <a:off x="8347535" y="4076823"/>
              <a:ext cx="110632" cy="26372"/>
            </a:xfrm>
            <a:custGeom>
              <a:avLst/>
              <a:gdLst>
                <a:gd name="connsiteX0" fmla="*/ 57030 w 110632"/>
                <a:gd name="connsiteY0" fmla="*/ 5633 h 26372"/>
                <a:gd name="connsiteX1" fmla="*/ 57030 w 110632"/>
                <a:gd name="connsiteY1" fmla="*/ 5633 h 26372"/>
                <a:gd name="connsiteX2" fmla="*/ 57030 w 110632"/>
                <a:gd name="connsiteY2" fmla="*/ 5633 h 26372"/>
                <a:gd name="connsiteX3" fmla="*/ 57030 w 110632"/>
                <a:gd name="connsiteY3" fmla="*/ 5633 h 26372"/>
                <a:gd name="connsiteX4" fmla="*/ 15054 w 110632"/>
                <a:gd name="connsiteY4" fmla="*/ 683 h 26372"/>
                <a:gd name="connsiteX5" fmla="*/ 38 w 110632"/>
                <a:gd name="connsiteY5" fmla="*/ 0 h 26372"/>
                <a:gd name="connsiteX6" fmla="*/ 38 w 110632"/>
                <a:gd name="connsiteY6" fmla="*/ 341 h 26372"/>
                <a:gd name="connsiteX7" fmla="*/ 14712 w 110632"/>
                <a:gd name="connsiteY7" fmla="*/ 2817 h 26372"/>
                <a:gd name="connsiteX8" fmla="*/ 55323 w 110632"/>
                <a:gd name="connsiteY8" fmla="*/ 12802 h 26372"/>
                <a:gd name="connsiteX9" fmla="*/ 55323 w 110632"/>
                <a:gd name="connsiteY9" fmla="*/ 12802 h 26372"/>
                <a:gd name="connsiteX10" fmla="*/ 55409 w 110632"/>
                <a:gd name="connsiteY10" fmla="*/ 12802 h 26372"/>
                <a:gd name="connsiteX11" fmla="*/ 55494 w 110632"/>
                <a:gd name="connsiteY11" fmla="*/ 12802 h 26372"/>
                <a:gd name="connsiteX12" fmla="*/ 55494 w 110632"/>
                <a:gd name="connsiteY12" fmla="*/ 12802 h 26372"/>
                <a:gd name="connsiteX13" fmla="*/ 96276 w 110632"/>
                <a:gd name="connsiteY13" fmla="*/ 22020 h 26372"/>
                <a:gd name="connsiteX14" fmla="*/ 110524 w 110632"/>
                <a:gd name="connsiteY14" fmla="*/ 26373 h 26372"/>
                <a:gd name="connsiteX15" fmla="*/ 110609 w 110632"/>
                <a:gd name="connsiteY15" fmla="*/ 26117 h 26372"/>
                <a:gd name="connsiteX16" fmla="*/ 96873 w 110632"/>
                <a:gd name="connsiteY16" fmla="*/ 20057 h 26372"/>
                <a:gd name="connsiteX17" fmla="*/ 57115 w 110632"/>
                <a:gd name="connsiteY17" fmla="*/ 5718 h 26372"/>
                <a:gd name="connsiteX18" fmla="*/ 57115 w 110632"/>
                <a:gd name="connsiteY18" fmla="*/ 5718 h 2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632" h="26372">
                  <a:moveTo>
                    <a:pt x="57030" y="5633"/>
                  </a:moveTo>
                  <a:lnTo>
                    <a:pt x="57030" y="5633"/>
                  </a:lnTo>
                  <a:cubicBezTo>
                    <a:pt x="57030" y="5633"/>
                    <a:pt x="57030" y="5633"/>
                    <a:pt x="57030" y="5633"/>
                  </a:cubicBezTo>
                  <a:lnTo>
                    <a:pt x="57030" y="5633"/>
                  </a:lnTo>
                  <a:cubicBezTo>
                    <a:pt x="43123" y="2987"/>
                    <a:pt x="29046" y="1536"/>
                    <a:pt x="15054" y="683"/>
                  </a:cubicBezTo>
                  <a:cubicBezTo>
                    <a:pt x="10020" y="341"/>
                    <a:pt x="5072" y="171"/>
                    <a:pt x="38" y="0"/>
                  </a:cubicBezTo>
                  <a:cubicBezTo>
                    <a:pt x="38" y="0"/>
                    <a:pt x="-47" y="341"/>
                    <a:pt x="38" y="341"/>
                  </a:cubicBezTo>
                  <a:cubicBezTo>
                    <a:pt x="4987" y="1110"/>
                    <a:pt x="9850" y="1963"/>
                    <a:pt x="14712" y="2817"/>
                  </a:cubicBezTo>
                  <a:cubicBezTo>
                    <a:pt x="28449" y="5548"/>
                    <a:pt x="41928" y="9047"/>
                    <a:pt x="55323" y="12802"/>
                  </a:cubicBezTo>
                  <a:lnTo>
                    <a:pt x="55323" y="12802"/>
                  </a:lnTo>
                  <a:cubicBezTo>
                    <a:pt x="55323" y="12802"/>
                    <a:pt x="55409" y="12802"/>
                    <a:pt x="55409" y="12802"/>
                  </a:cubicBezTo>
                  <a:lnTo>
                    <a:pt x="55494" y="12802"/>
                  </a:lnTo>
                  <a:cubicBezTo>
                    <a:pt x="55494" y="12802"/>
                    <a:pt x="55494" y="12802"/>
                    <a:pt x="55494" y="12802"/>
                  </a:cubicBezTo>
                  <a:cubicBezTo>
                    <a:pt x="69145" y="15448"/>
                    <a:pt x="82796" y="18350"/>
                    <a:pt x="96276" y="22020"/>
                  </a:cubicBezTo>
                  <a:cubicBezTo>
                    <a:pt x="101054" y="23386"/>
                    <a:pt x="105832" y="24836"/>
                    <a:pt x="110524" y="26373"/>
                  </a:cubicBezTo>
                  <a:cubicBezTo>
                    <a:pt x="110524" y="26373"/>
                    <a:pt x="110694" y="26117"/>
                    <a:pt x="110609" y="26117"/>
                  </a:cubicBezTo>
                  <a:cubicBezTo>
                    <a:pt x="106087" y="23983"/>
                    <a:pt x="101480" y="22020"/>
                    <a:pt x="96873" y="20057"/>
                  </a:cubicBezTo>
                  <a:cubicBezTo>
                    <a:pt x="83990" y="14509"/>
                    <a:pt x="70681" y="9559"/>
                    <a:pt x="57115" y="5718"/>
                  </a:cubicBezTo>
                  <a:lnTo>
                    <a:pt x="57115" y="5718"/>
                  </a:lnTo>
                  <a:close/>
                </a:path>
              </a:pathLst>
            </a:custGeom>
            <a:grpFill/>
            <a:ln w="8532" cap="flat">
              <a:noFill/>
              <a:prstDash val="solid"/>
              <a:miter/>
            </a:ln>
          </p:spPr>
          <p:txBody>
            <a:bodyPr rtlCol="0" anchor="ctr"/>
            <a:lstStyle/>
            <a:p>
              <a:endParaRPr lang="en-US"/>
            </a:p>
          </p:txBody>
        </p:sp>
        <p:sp>
          <p:nvSpPr>
            <p:cNvPr id="1648" name="Freeform 1647">
              <a:extLst>
                <a:ext uri="{FF2B5EF4-FFF2-40B4-BE49-F238E27FC236}">
                  <a16:creationId xmlns:a16="http://schemas.microsoft.com/office/drawing/2014/main" id="{3576300E-991A-ECBB-B028-B58056E4CADC}"/>
                </a:ext>
              </a:extLst>
            </p:cNvPr>
            <p:cNvSpPr/>
            <p:nvPr/>
          </p:nvSpPr>
          <p:spPr>
            <a:xfrm>
              <a:off x="8113936" y="4127520"/>
              <a:ext cx="107110" cy="14594"/>
            </a:xfrm>
            <a:custGeom>
              <a:avLst/>
              <a:gdLst>
                <a:gd name="connsiteX0" fmla="*/ 58565 w 107110"/>
                <a:gd name="connsiteY0" fmla="*/ 3926 h 14594"/>
                <a:gd name="connsiteX1" fmla="*/ 58480 w 107110"/>
                <a:gd name="connsiteY1" fmla="*/ 3926 h 14594"/>
                <a:gd name="connsiteX2" fmla="*/ 58395 w 107110"/>
                <a:gd name="connsiteY2" fmla="*/ 3926 h 14594"/>
                <a:gd name="connsiteX3" fmla="*/ 58395 w 107110"/>
                <a:gd name="connsiteY3" fmla="*/ 3926 h 14594"/>
                <a:gd name="connsiteX4" fmla="*/ 15310 w 107110"/>
                <a:gd name="connsiteY4" fmla="*/ 1024 h 14594"/>
                <a:gd name="connsiteX5" fmla="*/ 38 w 107110"/>
                <a:gd name="connsiteY5" fmla="*/ 0 h 14594"/>
                <a:gd name="connsiteX6" fmla="*/ 38 w 107110"/>
                <a:gd name="connsiteY6" fmla="*/ 341 h 14594"/>
                <a:gd name="connsiteX7" fmla="*/ 15225 w 107110"/>
                <a:gd name="connsiteY7" fmla="*/ 3243 h 14594"/>
                <a:gd name="connsiteX8" fmla="*/ 57627 w 107110"/>
                <a:gd name="connsiteY8" fmla="*/ 11266 h 14594"/>
                <a:gd name="connsiteX9" fmla="*/ 57627 w 107110"/>
                <a:gd name="connsiteY9" fmla="*/ 11266 h 14594"/>
                <a:gd name="connsiteX10" fmla="*/ 57627 w 107110"/>
                <a:gd name="connsiteY10" fmla="*/ 11266 h 14594"/>
                <a:gd name="connsiteX11" fmla="*/ 57627 w 107110"/>
                <a:gd name="connsiteY11" fmla="*/ 11266 h 14594"/>
                <a:gd name="connsiteX12" fmla="*/ 57627 w 107110"/>
                <a:gd name="connsiteY12" fmla="*/ 11266 h 14594"/>
                <a:gd name="connsiteX13" fmla="*/ 100712 w 107110"/>
                <a:gd name="connsiteY13" fmla="*/ 14168 h 14594"/>
                <a:gd name="connsiteX14" fmla="*/ 106770 w 107110"/>
                <a:gd name="connsiteY14" fmla="*/ 14595 h 14594"/>
                <a:gd name="connsiteX15" fmla="*/ 107111 w 107110"/>
                <a:gd name="connsiteY15" fmla="*/ 13229 h 14594"/>
                <a:gd name="connsiteX16" fmla="*/ 98067 w 107110"/>
                <a:gd name="connsiteY16" fmla="*/ 11010 h 14594"/>
                <a:gd name="connsiteX17" fmla="*/ 97982 w 107110"/>
                <a:gd name="connsiteY17" fmla="*/ 11351 h 14594"/>
                <a:gd name="connsiteX18" fmla="*/ 98921 w 107110"/>
                <a:gd name="connsiteY18" fmla="*/ 11693 h 14594"/>
                <a:gd name="connsiteX19" fmla="*/ 58651 w 107110"/>
                <a:gd name="connsiteY19" fmla="*/ 4097 h 14594"/>
                <a:gd name="connsiteX20" fmla="*/ 58651 w 107110"/>
                <a:gd name="connsiteY20" fmla="*/ 4097 h 14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7110" h="14594">
                  <a:moveTo>
                    <a:pt x="58565" y="3926"/>
                  </a:moveTo>
                  <a:lnTo>
                    <a:pt x="58480" y="3926"/>
                  </a:lnTo>
                  <a:cubicBezTo>
                    <a:pt x="58480" y="3926"/>
                    <a:pt x="58395" y="3926"/>
                    <a:pt x="58395" y="3926"/>
                  </a:cubicBezTo>
                  <a:lnTo>
                    <a:pt x="58395" y="3926"/>
                  </a:lnTo>
                  <a:cubicBezTo>
                    <a:pt x="44062" y="2646"/>
                    <a:pt x="29643" y="1963"/>
                    <a:pt x="15310" y="1024"/>
                  </a:cubicBezTo>
                  <a:lnTo>
                    <a:pt x="38" y="0"/>
                  </a:lnTo>
                  <a:cubicBezTo>
                    <a:pt x="38" y="0"/>
                    <a:pt x="-47" y="341"/>
                    <a:pt x="38" y="341"/>
                  </a:cubicBezTo>
                  <a:lnTo>
                    <a:pt x="15225" y="3243"/>
                  </a:lnTo>
                  <a:cubicBezTo>
                    <a:pt x="29302" y="5974"/>
                    <a:pt x="43465" y="8876"/>
                    <a:pt x="57627" y="11266"/>
                  </a:cubicBezTo>
                  <a:lnTo>
                    <a:pt x="57627" y="11266"/>
                  </a:lnTo>
                  <a:cubicBezTo>
                    <a:pt x="57627" y="11266"/>
                    <a:pt x="57627" y="11266"/>
                    <a:pt x="57627" y="11266"/>
                  </a:cubicBezTo>
                  <a:lnTo>
                    <a:pt x="57627" y="11266"/>
                  </a:lnTo>
                  <a:cubicBezTo>
                    <a:pt x="57627" y="11266"/>
                    <a:pt x="57627" y="11266"/>
                    <a:pt x="57627" y="11266"/>
                  </a:cubicBezTo>
                  <a:cubicBezTo>
                    <a:pt x="71960" y="12546"/>
                    <a:pt x="86294" y="13314"/>
                    <a:pt x="100712" y="14168"/>
                  </a:cubicBezTo>
                  <a:lnTo>
                    <a:pt x="106770" y="14595"/>
                  </a:lnTo>
                  <a:lnTo>
                    <a:pt x="107111" y="13229"/>
                  </a:lnTo>
                  <a:lnTo>
                    <a:pt x="98067" y="11010"/>
                  </a:lnTo>
                  <a:cubicBezTo>
                    <a:pt x="98067" y="11010"/>
                    <a:pt x="97897" y="11266"/>
                    <a:pt x="97982" y="11351"/>
                  </a:cubicBezTo>
                  <a:lnTo>
                    <a:pt x="98921" y="11693"/>
                  </a:lnTo>
                  <a:cubicBezTo>
                    <a:pt x="85526" y="9047"/>
                    <a:pt x="72131" y="6316"/>
                    <a:pt x="58651" y="4097"/>
                  </a:cubicBezTo>
                  <a:lnTo>
                    <a:pt x="58651" y="4097"/>
                  </a:lnTo>
                  <a:close/>
                </a:path>
              </a:pathLst>
            </a:custGeom>
            <a:grpFill/>
            <a:ln w="8532" cap="flat">
              <a:noFill/>
              <a:prstDash val="solid"/>
              <a:miter/>
            </a:ln>
          </p:spPr>
          <p:txBody>
            <a:bodyPr rtlCol="0" anchor="ctr"/>
            <a:lstStyle/>
            <a:p>
              <a:endParaRPr lang="en-US"/>
            </a:p>
          </p:txBody>
        </p:sp>
        <p:sp>
          <p:nvSpPr>
            <p:cNvPr id="1649" name="Freeform 1648">
              <a:extLst>
                <a:ext uri="{FF2B5EF4-FFF2-40B4-BE49-F238E27FC236}">
                  <a16:creationId xmlns:a16="http://schemas.microsoft.com/office/drawing/2014/main" id="{A6391324-B22A-AF30-B1C6-1F9ABA40EFC8}"/>
                </a:ext>
              </a:extLst>
            </p:cNvPr>
            <p:cNvSpPr/>
            <p:nvPr/>
          </p:nvSpPr>
          <p:spPr>
            <a:xfrm>
              <a:off x="8140593" y="4107890"/>
              <a:ext cx="61854" cy="7681"/>
            </a:xfrm>
            <a:custGeom>
              <a:avLst/>
              <a:gdLst>
                <a:gd name="connsiteX0" fmla="*/ 8105 w 61854"/>
                <a:gd name="connsiteY0" fmla="*/ 3584 h 7681"/>
                <a:gd name="connsiteX1" fmla="*/ 30715 w 61854"/>
                <a:gd name="connsiteY1" fmla="*/ 7340 h 7681"/>
                <a:gd name="connsiteX2" fmla="*/ 30715 w 61854"/>
                <a:gd name="connsiteY2" fmla="*/ 7340 h 7681"/>
                <a:gd name="connsiteX3" fmla="*/ 30715 w 61854"/>
                <a:gd name="connsiteY3" fmla="*/ 7340 h 7681"/>
                <a:gd name="connsiteX4" fmla="*/ 30715 w 61854"/>
                <a:gd name="connsiteY4" fmla="*/ 7340 h 7681"/>
                <a:gd name="connsiteX5" fmla="*/ 30715 w 61854"/>
                <a:gd name="connsiteY5" fmla="*/ 7340 h 7681"/>
                <a:gd name="connsiteX6" fmla="*/ 53665 w 61854"/>
                <a:gd name="connsiteY6" fmla="*/ 7340 h 7681"/>
                <a:gd name="connsiteX7" fmla="*/ 61855 w 61854"/>
                <a:gd name="connsiteY7" fmla="*/ 7681 h 7681"/>
                <a:gd name="connsiteX8" fmla="*/ 61855 w 61854"/>
                <a:gd name="connsiteY8" fmla="*/ 7340 h 7681"/>
                <a:gd name="connsiteX9" fmla="*/ 53921 w 61854"/>
                <a:gd name="connsiteY9" fmla="*/ 5206 h 7681"/>
                <a:gd name="connsiteX10" fmla="*/ 31311 w 61854"/>
                <a:gd name="connsiteY10" fmla="*/ 0 h 7681"/>
                <a:gd name="connsiteX11" fmla="*/ 31311 w 61854"/>
                <a:gd name="connsiteY11" fmla="*/ 0 h 7681"/>
                <a:gd name="connsiteX12" fmla="*/ 31311 w 61854"/>
                <a:gd name="connsiteY12" fmla="*/ 0 h 7681"/>
                <a:gd name="connsiteX13" fmla="*/ 31311 w 61854"/>
                <a:gd name="connsiteY13" fmla="*/ 0 h 7681"/>
                <a:gd name="connsiteX14" fmla="*/ 31311 w 61854"/>
                <a:gd name="connsiteY14" fmla="*/ 0 h 7681"/>
                <a:gd name="connsiteX15" fmla="*/ 8191 w 61854"/>
                <a:gd name="connsiteY15" fmla="*/ 1366 h 7681"/>
                <a:gd name="connsiteX16" fmla="*/ 0 w 61854"/>
                <a:gd name="connsiteY16" fmla="*/ 2219 h 7681"/>
                <a:gd name="connsiteX17" fmla="*/ 0 w 61854"/>
                <a:gd name="connsiteY17" fmla="*/ 2560 h 7681"/>
                <a:gd name="connsiteX18" fmla="*/ 8105 w 61854"/>
                <a:gd name="connsiteY18" fmla="*/ 3584 h 7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854" h="7681">
                  <a:moveTo>
                    <a:pt x="8105" y="3584"/>
                  </a:moveTo>
                  <a:cubicBezTo>
                    <a:pt x="15699" y="4694"/>
                    <a:pt x="23207" y="6145"/>
                    <a:pt x="30715" y="7340"/>
                  </a:cubicBezTo>
                  <a:lnTo>
                    <a:pt x="30715" y="7340"/>
                  </a:lnTo>
                  <a:cubicBezTo>
                    <a:pt x="30715" y="7340"/>
                    <a:pt x="30715" y="7340"/>
                    <a:pt x="30715" y="7340"/>
                  </a:cubicBezTo>
                  <a:lnTo>
                    <a:pt x="30715" y="7340"/>
                  </a:lnTo>
                  <a:cubicBezTo>
                    <a:pt x="30715" y="7340"/>
                    <a:pt x="30715" y="7340"/>
                    <a:pt x="30715" y="7340"/>
                  </a:cubicBezTo>
                  <a:cubicBezTo>
                    <a:pt x="38307" y="7340"/>
                    <a:pt x="45986" y="7169"/>
                    <a:pt x="53665" y="7340"/>
                  </a:cubicBezTo>
                  <a:cubicBezTo>
                    <a:pt x="56395" y="7425"/>
                    <a:pt x="59125" y="7511"/>
                    <a:pt x="61855" y="7681"/>
                  </a:cubicBezTo>
                  <a:cubicBezTo>
                    <a:pt x="61855" y="7681"/>
                    <a:pt x="61855" y="7340"/>
                    <a:pt x="61855" y="7340"/>
                  </a:cubicBezTo>
                  <a:cubicBezTo>
                    <a:pt x="59210" y="6572"/>
                    <a:pt x="56565" y="5889"/>
                    <a:pt x="53921" y="5206"/>
                  </a:cubicBezTo>
                  <a:cubicBezTo>
                    <a:pt x="46498" y="3158"/>
                    <a:pt x="38990" y="1195"/>
                    <a:pt x="31311" y="0"/>
                  </a:cubicBezTo>
                  <a:lnTo>
                    <a:pt x="31311" y="0"/>
                  </a:lnTo>
                  <a:cubicBezTo>
                    <a:pt x="31311" y="0"/>
                    <a:pt x="31311" y="0"/>
                    <a:pt x="31311" y="0"/>
                  </a:cubicBezTo>
                  <a:lnTo>
                    <a:pt x="31311" y="0"/>
                  </a:lnTo>
                  <a:cubicBezTo>
                    <a:pt x="31311" y="0"/>
                    <a:pt x="31311" y="0"/>
                    <a:pt x="31311" y="0"/>
                  </a:cubicBezTo>
                  <a:cubicBezTo>
                    <a:pt x="23548" y="0"/>
                    <a:pt x="15869" y="598"/>
                    <a:pt x="8191" y="1366"/>
                  </a:cubicBezTo>
                  <a:cubicBezTo>
                    <a:pt x="5460" y="1622"/>
                    <a:pt x="2730" y="1878"/>
                    <a:pt x="0" y="2219"/>
                  </a:cubicBezTo>
                  <a:cubicBezTo>
                    <a:pt x="0" y="2219"/>
                    <a:pt x="0" y="2560"/>
                    <a:pt x="0" y="2560"/>
                  </a:cubicBezTo>
                  <a:cubicBezTo>
                    <a:pt x="2730" y="2902"/>
                    <a:pt x="5375" y="3158"/>
                    <a:pt x="8105" y="3584"/>
                  </a:cubicBezTo>
                  <a:close/>
                </a:path>
              </a:pathLst>
            </a:custGeom>
            <a:grpFill/>
            <a:ln w="8532" cap="flat">
              <a:noFill/>
              <a:prstDash val="solid"/>
              <a:miter/>
            </a:ln>
          </p:spPr>
          <p:txBody>
            <a:bodyPr rtlCol="0" anchor="ctr"/>
            <a:lstStyle/>
            <a:p>
              <a:endParaRPr lang="en-US"/>
            </a:p>
          </p:txBody>
        </p:sp>
        <p:sp>
          <p:nvSpPr>
            <p:cNvPr id="1650" name="Freeform 1649">
              <a:extLst>
                <a:ext uri="{FF2B5EF4-FFF2-40B4-BE49-F238E27FC236}">
                  <a16:creationId xmlns:a16="http://schemas.microsoft.com/office/drawing/2014/main" id="{DFBE73C2-43C2-E7EE-E097-575814C71A8F}"/>
                </a:ext>
              </a:extLst>
            </p:cNvPr>
            <p:cNvSpPr/>
            <p:nvPr/>
          </p:nvSpPr>
          <p:spPr>
            <a:xfrm>
              <a:off x="9421614" y="4365727"/>
              <a:ext cx="32949" cy="32261"/>
            </a:xfrm>
            <a:custGeom>
              <a:avLst/>
              <a:gdLst>
                <a:gd name="connsiteX0" fmla="*/ 4027 w 32949"/>
                <a:gd name="connsiteY0" fmla="*/ 4865 h 32261"/>
                <a:gd name="connsiteX1" fmla="*/ 14692 w 32949"/>
                <a:gd name="connsiteY1" fmla="*/ 18009 h 32261"/>
                <a:gd name="connsiteX2" fmla="*/ 14692 w 32949"/>
                <a:gd name="connsiteY2" fmla="*/ 18009 h 32261"/>
                <a:gd name="connsiteX3" fmla="*/ 14692 w 32949"/>
                <a:gd name="connsiteY3" fmla="*/ 18009 h 32261"/>
                <a:gd name="connsiteX4" fmla="*/ 14692 w 32949"/>
                <a:gd name="connsiteY4" fmla="*/ 18009 h 32261"/>
                <a:gd name="connsiteX5" fmla="*/ 14692 w 32949"/>
                <a:gd name="connsiteY5" fmla="*/ 18009 h 32261"/>
                <a:gd name="connsiteX6" fmla="*/ 28087 w 32949"/>
                <a:gd name="connsiteY6" fmla="*/ 28336 h 32261"/>
                <a:gd name="connsiteX7" fmla="*/ 32694 w 32949"/>
                <a:gd name="connsiteY7" fmla="*/ 32262 h 32261"/>
                <a:gd name="connsiteX8" fmla="*/ 32950 w 32949"/>
                <a:gd name="connsiteY8" fmla="*/ 32091 h 32261"/>
                <a:gd name="connsiteX9" fmla="*/ 29708 w 32949"/>
                <a:gd name="connsiteY9" fmla="*/ 26885 h 32261"/>
                <a:gd name="connsiteX10" fmla="*/ 19811 w 32949"/>
                <a:gd name="connsiteY10" fmla="*/ 12717 h 32261"/>
                <a:gd name="connsiteX11" fmla="*/ 19811 w 32949"/>
                <a:gd name="connsiteY11" fmla="*/ 12717 h 32261"/>
                <a:gd name="connsiteX12" fmla="*/ 19811 w 32949"/>
                <a:gd name="connsiteY12" fmla="*/ 12717 h 32261"/>
                <a:gd name="connsiteX13" fmla="*/ 19811 w 32949"/>
                <a:gd name="connsiteY13" fmla="*/ 12717 h 32261"/>
                <a:gd name="connsiteX14" fmla="*/ 19811 w 32949"/>
                <a:gd name="connsiteY14" fmla="*/ 12717 h 32261"/>
                <a:gd name="connsiteX15" fmla="*/ 5478 w 32949"/>
                <a:gd name="connsiteY15" fmla="*/ 3158 h 32261"/>
                <a:gd name="connsiteX16" fmla="*/ 188 w 32949"/>
                <a:gd name="connsiteY16" fmla="*/ 0 h 32261"/>
                <a:gd name="connsiteX17" fmla="*/ 17 w 32949"/>
                <a:gd name="connsiteY17" fmla="*/ 256 h 32261"/>
                <a:gd name="connsiteX18" fmla="*/ 4027 w 32949"/>
                <a:gd name="connsiteY18" fmla="*/ 4779 h 32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949" h="32261">
                  <a:moveTo>
                    <a:pt x="4027" y="4865"/>
                  </a:moveTo>
                  <a:cubicBezTo>
                    <a:pt x="7696" y="9218"/>
                    <a:pt x="11109" y="13741"/>
                    <a:pt x="14692" y="18009"/>
                  </a:cubicBezTo>
                  <a:lnTo>
                    <a:pt x="14692" y="18009"/>
                  </a:lnTo>
                  <a:cubicBezTo>
                    <a:pt x="14692" y="18009"/>
                    <a:pt x="14692" y="18009"/>
                    <a:pt x="14692" y="18009"/>
                  </a:cubicBezTo>
                  <a:lnTo>
                    <a:pt x="14692" y="18009"/>
                  </a:lnTo>
                  <a:cubicBezTo>
                    <a:pt x="14692" y="18009"/>
                    <a:pt x="14692" y="18009"/>
                    <a:pt x="14692" y="18009"/>
                  </a:cubicBezTo>
                  <a:cubicBezTo>
                    <a:pt x="19043" y="21508"/>
                    <a:pt x="23650" y="24751"/>
                    <a:pt x="28087" y="28336"/>
                  </a:cubicBezTo>
                  <a:cubicBezTo>
                    <a:pt x="29622" y="29616"/>
                    <a:pt x="31158" y="30982"/>
                    <a:pt x="32694" y="32262"/>
                  </a:cubicBezTo>
                  <a:cubicBezTo>
                    <a:pt x="32694" y="32262"/>
                    <a:pt x="32950" y="32091"/>
                    <a:pt x="32950" y="32091"/>
                  </a:cubicBezTo>
                  <a:cubicBezTo>
                    <a:pt x="31926" y="30384"/>
                    <a:pt x="30817" y="28592"/>
                    <a:pt x="29708" y="26885"/>
                  </a:cubicBezTo>
                  <a:cubicBezTo>
                    <a:pt x="26636" y="22020"/>
                    <a:pt x="23565" y="17155"/>
                    <a:pt x="19811" y="12717"/>
                  </a:cubicBezTo>
                  <a:lnTo>
                    <a:pt x="19811" y="12717"/>
                  </a:lnTo>
                  <a:cubicBezTo>
                    <a:pt x="19811" y="12717"/>
                    <a:pt x="19811" y="12717"/>
                    <a:pt x="19811" y="12717"/>
                  </a:cubicBezTo>
                  <a:lnTo>
                    <a:pt x="19811" y="12717"/>
                  </a:lnTo>
                  <a:cubicBezTo>
                    <a:pt x="19811" y="12717"/>
                    <a:pt x="19811" y="12717"/>
                    <a:pt x="19811" y="12717"/>
                  </a:cubicBezTo>
                  <a:cubicBezTo>
                    <a:pt x="15289" y="9132"/>
                    <a:pt x="10341" y="6060"/>
                    <a:pt x="5478" y="3158"/>
                  </a:cubicBezTo>
                  <a:cubicBezTo>
                    <a:pt x="3771" y="2134"/>
                    <a:pt x="1980" y="1024"/>
                    <a:pt x="188" y="0"/>
                  </a:cubicBezTo>
                  <a:cubicBezTo>
                    <a:pt x="188" y="0"/>
                    <a:pt x="-68" y="256"/>
                    <a:pt x="17" y="256"/>
                  </a:cubicBezTo>
                  <a:cubicBezTo>
                    <a:pt x="1382" y="1707"/>
                    <a:pt x="2748" y="3243"/>
                    <a:pt x="4027" y="4779"/>
                  </a:cubicBezTo>
                  <a:close/>
                </a:path>
              </a:pathLst>
            </a:custGeom>
            <a:grpFill/>
            <a:ln w="8532" cap="flat">
              <a:noFill/>
              <a:prstDash val="solid"/>
              <a:miter/>
            </a:ln>
          </p:spPr>
          <p:txBody>
            <a:bodyPr rtlCol="0" anchor="ctr"/>
            <a:lstStyle/>
            <a:p>
              <a:endParaRPr lang="en-US"/>
            </a:p>
          </p:txBody>
        </p:sp>
      </p:grpSp>
      <p:grpSp>
        <p:nvGrpSpPr>
          <p:cNvPr id="1651" name="Graphic 3">
            <a:extLst>
              <a:ext uri="{FF2B5EF4-FFF2-40B4-BE49-F238E27FC236}">
                <a16:creationId xmlns:a16="http://schemas.microsoft.com/office/drawing/2014/main" id="{A3AAAD24-70BC-9954-062C-54FEB0CEBCFA}"/>
              </a:ext>
            </a:extLst>
          </p:cNvPr>
          <p:cNvGrpSpPr/>
          <p:nvPr/>
        </p:nvGrpSpPr>
        <p:grpSpPr>
          <a:xfrm>
            <a:off x="9561463" y="-834456"/>
            <a:ext cx="2982529" cy="2432045"/>
            <a:chOff x="7441122" y="76224"/>
            <a:chExt cx="1895275" cy="1545465"/>
          </a:xfrm>
          <a:solidFill>
            <a:schemeClr val="accent1">
              <a:lumMod val="60000"/>
              <a:lumOff val="40000"/>
            </a:schemeClr>
          </a:solidFill>
        </p:grpSpPr>
        <p:sp>
          <p:nvSpPr>
            <p:cNvPr id="1652" name="Freeform 1651">
              <a:extLst>
                <a:ext uri="{FF2B5EF4-FFF2-40B4-BE49-F238E27FC236}">
                  <a16:creationId xmlns:a16="http://schemas.microsoft.com/office/drawing/2014/main" id="{E492FC41-6B5A-4D57-5164-5F873058C0D2}"/>
                </a:ext>
              </a:extLst>
            </p:cNvPr>
            <p:cNvSpPr/>
            <p:nvPr/>
          </p:nvSpPr>
          <p:spPr>
            <a:xfrm>
              <a:off x="7441122" y="76224"/>
              <a:ext cx="1895275" cy="1545465"/>
            </a:xfrm>
            <a:custGeom>
              <a:avLst/>
              <a:gdLst>
                <a:gd name="connsiteX0" fmla="*/ 517660 w 1895275"/>
                <a:gd name="connsiteY0" fmla="*/ 1382962 h 1545465"/>
                <a:gd name="connsiteX1" fmla="*/ 591630 w 1895275"/>
                <a:gd name="connsiteY1" fmla="*/ 1433659 h 1545465"/>
                <a:gd name="connsiteX2" fmla="*/ 689660 w 1895275"/>
                <a:gd name="connsiteY2" fmla="*/ 1499122 h 1545465"/>
                <a:gd name="connsiteX3" fmla="*/ 722251 w 1895275"/>
                <a:gd name="connsiteY3" fmla="*/ 1518837 h 1545465"/>
                <a:gd name="connsiteX4" fmla="*/ 793405 w 1895275"/>
                <a:gd name="connsiteY4" fmla="*/ 1544783 h 1545465"/>
                <a:gd name="connsiteX5" fmla="*/ 822072 w 1895275"/>
                <a:gd name="connsiteY5" fmla="*/ 1537699 h 1545465"/>
                <a:gd name="connsiteX6" fmla="*/ 879491 w 1895275"/>
                <a:gd name="connsiteY6" fmla="*/ 1489563 h 1545465"/>
                <a:gd name="connsiteX7" fmla="*/ 959859 w 1895275"/>
                <a:gd name="connsiteY7" fmla="*/ 1421113 h 1545465"/>
                <a:gd name="connsiteX8" fmla="*/ 1012756 w 1895275"/>
                <a:gd name="connsiteY8" fmla="*/ 1379207 h 1545465"/>
                <a:gd name="connsiteX9" fmla="*/ 1034085 w 1895275"/>
                <a:gd name="connsiteY9" fmla="*/ 1362735 h 1545465"/>
                <a:gd name="connsiteX10" fmla="*/ 1242174 w 1895275"/>
                <a:gd name="connsiteY10" fmla="*/ 1190246 h 1545465"/>
                <a:gd name="connsiteX11" fmla="*/ 1341654 w 1895275"/>
                <a:gd name="connsiteY11" fmla="*/ 1108226 h 1545465"/>
                <a:gd name="connsiteX12" fmla="*/ 1388834 w 1895275"/>
                <a:gd name="connsiteY12" fmla="*/ 1068965 h 1545465"/>
                <a:gd name="connsiteX13" fmla="*/ 1461184 w 1895275"/>
                <a:gd name="connsiteY13" fmla="*/ 1009990 h 1545465"/>
                <a:gd name="connsiteX14" fmla="*/ 1512800 w 1895275"/>
                <a:gd name="connsiteY14" fmla="*/ 966462 h 1545465"/>
                <a:gd name="connsiteX15" fmla="*/ 1691796 w 1895275"/>
                <a:gd name="connsiteY15" fmla="*/ 809079 h 1545465"/>
                <a:gd name="connsiteX16" fmla="*/ 1802794 w 1895275"/>
                <a:gd name="connsiteY16" fmla="*/ 701284 h 1545465"/>
                <a:gd name="connsiteX17" fmla="*/ 1837603 w 1895275"/>
                <a:gd name="connsiteY17" fmla="*/ 663219 h 1545465"/>
                <a:gd name="connsiteX18" fmla="*/ 1865160 w 1895275"/>
                <a:gd name="connsiteY18" fmla="*/ 625666 h 1545465"/>
                <a:gd name="connsiteX19" fmla="*/ 1890158 w 1895275"/>
                <a:gd name="connsiteY19" fmla="*/ 549279 h 1545465"/>
                <a:gd name="connsiteX20" fmla="*/ 1894936 w 1895275"/>
                <a:gd name="connsiteY20" fmla="*/ 495424 h 1545465"/>
                <a:gd name="connsiteX21" fmla="*/ 1890244 w 1895275"/>
                <a:gd name="connsiteY21" fmla="*/ 447885 h 1545465"/>
                <a:gd name="connsiteX22" fmla="*/ 1883418 w 1895275"/>
                <a:gd name="connsiteY22" fmla="*/ 428169 h 1545465"/>
                <a:gd name="connsiteX23" fmla="*/ 1827280 w 1895275"/>
                <a:gd name="connsiteY23" fmla="*/ 362622 h 1545465"/>
                <a:gd name="connsiteX24" fmla="*/ 1723704 w 1895275"/>
                <a:gd name="connsiteY24" fmla="*/ 301427 h 1545465"/>
                <a:gd name="connsiteX25" fmla="*/ 1594193 w 1895275"/>
                <a:gd name="connsiteY25" fmla="*/ 233489 h 1545465"/>
                <a:gd name="connsiteX26" fmla="*/ 1538054 w 1895275"/>
                <a:gd name="connsiteY26" fmla="*/ 203020 h 1545465"/>
                <a:gd name="connsiteX27" fmla="*/ 1466217 w 1895275"/>
                <a:gd name="connsiteY27" fmla="*/ 168112 h 1545465"/>
                <a:gd name="connsiteX28" fmla="*/ 1355816 w 1895275"/>
                <a:gd name="connsiteY28" fmla="*/ 120061 h 1545465"/>
                <a:gd name="connsiteX29" fmla="*/ 1279457 w 1895275"/>
                <a:gd name="connsiteY29" fmla="*/ 89421 h 1545465"/>
                <a:gd name="connsiteX30" fmla="*/ 1215555 w 1895275"/>
                <a:gd name="connsiteY30" fmla="*/ 60915 h 1545465"/>
                <a:gd name="connsiteX31" fmla="*/ 1132371 w 1895275"/>
                <a:gd name="connsiteY31" fmla="*/ 24300 h 1545465"/>
                <a:gd name="connsiteX32" fmla="*/ 1090224 w 1895275"/>
                <a:gd name="connsiteY32" fmla="*/ 4329 h 1545465"/>
                <a:gd name="connsiteX33" fmla="*/ 1070174 w 1895275"/>
                <a:gd name="connsiteY33" fmla="*/ 488 h 1545465"/>
                <a:gd name="connsiteX34" fmla="*/ 1054220 w 1895275"/>
                <a:gd name="connsiteY34" fmla="*/ 11071 h 1545465"/>
                <a:gd name="connsiteX35" fmla="*/ 899540 w 1895275"/>
                <a:gd name="connsiteY35" fmla="*/ 106576 h 1545465"/>
                <a:gd name="connsiteX36" fmla="*/ 832395 w 1895275"/>
                <a:gd name="connsiteY36" fmla="*/ 158297 h 1545465"/>
                <a:gd name="connsiteX37" fmla="*/ 698959 w 1895275"/>
                <a:gd name="connsiteY37" fmla="*/ 264898 h 1545465"/>
                <a:gd name="connsiteX38" fmla="*/ 557247 w 1895275"/>
                <a:gd name="connsiteY38" fmla="*/ 384641 h 1545465"/>
                <a:gd name="connsiteX39" fmla="*/ 508787 w 1895275"/>
                <a:gd name="connsiteY39" fmla="*/ 424414 h 1545465"/>
                <a:gd name="connsiteX40" fmla="*/ 455122 w 1895275"/>
                <a:gd name="connsiteY40" fmla="*/ 469392 h 1545465"/>
                <a:gd name="connsiteX41" fmla="*/ 449492 w 1895275"/>
                <a:gd name="connsiteY41" fmla="*/ 474172 h 1545465"/>
                <a:gd name="connsiteX42" fmla="*/ 345661 w 1895275"/>
                <a:gd name="connsiteY42" fmla="*/ 558667 h 1545465"/>
                <a:gd name="connsiteX43" fmla="*/ 296774 w 1895275"/>
                <a:gd name="connsiteY43" fmla="*/ 601683 h 1545465"/>
                <a:gd name="connsiteX44" fmla="*/ 212310 w 1895275"/>
                <a:gd name="connsiteY44" fmla="*/ 687458 h 1545465"/>
                <a:gd name="connsiteX45" fmla="*/ 160181 w 1895275"/>
                <a:gd name="connsiteY45" fmla="*/ 736021 h 1545465"/>
                <a:gd name="connsiteX46" fmla="*/ 125371 w 1895275"/>
                <a:gd name="connsiteY46" fmla="*/ 768966 h 1545465"/>
                <a:gd name="connsiteX47" fmla="*/ 91074 w 1895275"/>
                <a:gd name="connsiteY47" fmla="*/ 798752 h 1545465"/>
                <a:gd name="connsiteX48" fmla="*/ 35191 w 1895275"/>
                <a:gd name="connsiteY48" fmla="*/ 846803 h 1545465"/>
                <a:gd name="connsiteX49" fmla="*/ 16848 w 1895275"/>
                <a:gd name="connsiteY49" fmla="*/ 871469 h 1545465"/>
                <a:gd name="connsiteX50" fmla="*/ 44235 w 1895275"/>
                <a:gd name="connsiteY50" fmla="*/ 901256 h 1545465"/>
                <a:gd name="connsiteX51" fmla="*/ 46282 w 1895275"/>
                <a:gd name="connsiteY51" fmla="*/ 1012550 h 1545465"/>
                <a:gd name="connsiteX52" fmla="*/ 38860 w 1895275"/>
                <a:gd name="connsiteY52" fmla="*/ 1008880 h 1545465"/>
                <a:gd name="connsiteX53" fmla="*/ 26233 w 1895275"/>
                <a:gd name="connsiteY53" fmla="*/ 1001455 h 1545465"/>
                <a:gd name="connsiteX54" fmla="*/ 15568 w 1895275"/>
                <a:gd name="connsiteY54" fmla="*/ 998894 h 1545465"/>
                <a:gd name="connsiteX55" fmla="*/ 1576 w 1895275"/>
                <a:gd name="connsiteY55" fmla="*/ 1007258 h 1545465"/>
                <a:gd name="connsiteX56" fmla="*/ 3453 w 1895275"/>
                <a:gd name="connsiteY56" fmla="*/ 1022194 h 1545465"/>
                <a:gd name="connsiteX57" fmla="*/ 15483 w 1895275"/>
                <a:gd name="connsiteY57" fmla="*/ 1035594 h 1545465"/>
                <a:gd name="connsiteX58" fmla="*/ 32205 w 1895275"/>
                <a:gd name="connsiteY58" fmla="*/ 1059236 h 1545465"/>
                <a:gd name="connsiteX59" fmla="*/ 54643 w 1895275"/>
                <a:gd name="connsiteY59" fmla="*/ 1074342 h 1545465"/>
                <a:gd name="connsiteX60" fmla="*/ 125457 w 1895275"/>
                <a:gd name="connsiteY60" fmla="*/ 1123162 h 1545465"/>
                <a:gd name="connsiteX61" fmla="*/ 196782 w 1895275"/>
                <a:gd name="connsiteY61" fmla="*/ 1171128 h 1545465"/>
                <a:gd name="connsiteX62" fmla="*/ 288413 w 1895275"/>
                <a:gd name="connsiteY62" fmla="*/ 1233005 h 1545465"/>
                <a:gd name="connsiteX63" fmla="*/ 375607 w 1895275"/>
                <a:gd name="connsiteY63" fmla="*/ 1290359 h 1545465"/>
                <a:gd name="connsiteX64" fmla="*/ 441301 w 1895275"/>
                <a:gd name="connsiteY64" fmla="*/ 1333546 h 1545465"/>
                <a:gd name="connsiteX65" fmla="*/ 517575 w 1895275"/>
                <a:gd name="connsiteY65" fmla="*/ 1383048 h 1545465"/>
                <a:gd name="connsiteX66" fmla="*/ 61725 w 1895275"/>
                <a:gd name="connsiteY66" fmla="*/ 913887 h 1545465"/>
                <a:gd name="connsiteX67" fmla="*/ 82457 w 1895275"/>
                <a:gd name="connsiteY67" fmla="*/ 926263 h 1545465"/>
                <a:gd name="connsiteX68" fmla="*/ 184070 w 1895275"/>
                <a:gd name="connsiteY68" fmla="*/ 986007 h 1545465"/>
                <a:gd name="connsiteX69" fmla="*/ 226814 w 1895275"/>
                <a:gd name="connsiteY69" fmla="*/ 1010246 h 1545465"/>
                <a:gd name="connsiteX70" fmla="*/ 306756 w 1895275"/>
                <a:gd name="connsiteY70" fmla="*/ 1058382 h 1545465"/>
                <a:gd name="connsiteX71" fmla="*/ 361359 w 1895275"/>
                <a:gd name="connsiteY71" fmla="*/ 1091583 h 1545465"/>
                <a:gd name="connsiteX72" fmla="*/ 434646 w 1895275"/>
                <a:gd name="connsiteY72" fmla="*/ 1136476 h 1545465"/>
                <a:gd name="connsiteX73" fmla="*/ 492491 w 1895275"/>
                <a:gd name="connsiteY73" fmla="*/ 1171298 h 1545465"/>
                <a:gd name="connsiteX74" fmla="*/ 566974 w 1895275"/>
                <a:gd name="connsiteY74" fmla="*/ 1216618 h 1545465"/>
                <a:gd name="connsiteX75" fmla="*/ 671743 w 1895275"/>
                <a:gd name="connsiteY75" fmla="*/ 1285153 h 1545465"/>
                <a:gd name="connsiteX76" fmla="*/ 677374 w 1895275"/>
                <a:gd name="connsiteY76" fmla="*/ 1289250 h 1545465"/>
                <a:gd name="connsiteX77" fmla="*/ 685735 w 1895275"/>
                <a:gd name="connsiteY77" fmla="*/ 1300686 h 1545465"/>
                <a:gd name="connsiteX78" fmla="*/ 690513 w 1895275"/>
                <a:gd name="connsiteY78" fmla="*/ 1307600 h 1545465"/>
                <a:gd name="connsiteX79" fmla="*/ 683687 w 1895275"/>
                <a:gd name="connsiteY79" fmla="*/ 1301540 h 1545465"/>
                <a:gd name="connsiteX80" fmla="*/ 667477 w 1895275"/>
                <a:gd name="connsiteY80" fmla="*/ 1287287 h 1545465"/>
                <a:gd name="connsiteX81" fmla="*/ 667306 w 1895275"/>
                <a:gd name="connsiteY81" fmla="*/ 1287543 h 1545465"/>
                <a:gd name="connsiteX82" fmla="*/ 682152 w 1895275"/>
                <a:gd name="connsiteY82" fmla="*/ 1302991 h 1545465"/>
                <a:gd name="connsiteX83" fmla="*/ 701519 w 1895275"/>
                <a:gd name="connsiteY83" fmla="*/ 1323987 h 1545465"/>
                <a:gd name="connsiteX84" fmla="*/ 719179 w 1895275"/>
                <a:gd name="connsiteY84" fmla="*/ 1351810 h 1545465"/>
                <a:gd name="connsiteX85" fmla="*/ 719179 w 1895275"/>
                <a:gd name="connsiteY85" fmla="*/ 1351810 h 1545465"/>
                <a:gd name="connsiteX86" fmla="*/ 719265 w 1895275"/>
                <a:gd name="connsiteY86" fmla="*/ 1351895 h 1545465"/>
                <a:gd name="connsiteX87" fmla="*/ 719265 w 1895275"/>
                <a:gd name="connsiteY87" fmla="*/ 1352066 h 1545465"/>
                <a:gd name="connsiteX88" fmla="*/ 719265 w 1895275"/>
                <a:gd name="connsiteY88" fmla="*/ 1352066 h 1545465"/>
                <a:gd name="connsiteX89" fmla="*/ 725237 w 1895275"/>
                <a:gd name="connsiteY89" fmla="*/ 1360857 h 1545465"/>
                <a:gd name="connsiteX90" fmla="*/ 703737 w 1895275"/>
                <a:gd name="connsiteY90" fmla="*/ 1341398 h 1545465"/>
                <a:gd name="connsiteX91" fmla="*/ 703737 w 1895275"/>
                <a:gd name="connsiteY91" fmla="*/ 1341398 h 1545465"/>
                <a:gd name="connsiteX92" fmla="*/ 703737 w 1895275"/>
                <a:gd name="connsiteY92" fmla="*/ 1341398 h 1545465"/>
                <a:gd name="connsiteX93" fmla="*/ 703737 w 1895275"/>
                <a:gd name="connsiteY93" fmla="*/ 1341398 h 1545465"/>
                <a:gd name="connsiteX94" fmla="*/ 703737 w 1895275"/>
                <a:gd name="connsiteY94" fmla="*/ 1341398 h 1545465"/>
                <a:gd name="connsiteX95" fmla="*/ 653315 w 1895275"/>
                <a:gd name="connsiteY95" fmla="*/ 1302052 h 1545465"/>
                <a:gd name="connsiteX96" fmla="*/ 635312 w 1895275"/>
                <a:gd name="connsiteY96" fmla="*/ 1287970 h 1545465"/>
                <a:gd name="connsiteX97" fmla="*/ 635142 w 1895275"/>
                <a:gd name="connsiteY97" fmla="*/ 1288226 h 1545465"/>
                <a:gd name="connsiteX98" fmla="*/ 651949 w 1895275"/>
                <a:gd name="connsiteY98" fmla="*/ 1303503 h 1545465"/>
                <a:gd name="connsiteX99" fmla="*/ 699215 w 1895275"/>
                <a:gd name="connsiteY99" fmla="*/ 1346689 h 1545465"/>
                <a:gd name="connsiteX100" fmla="*/ 699215 w 1895275"/>
                <a:gd name="connsiteY100" fmla="*/ 1346689 h 1545465"/>
                <a:gd name="connsiteX101" fmla="*/ 699300 w 1895275"/>
                <a:gd name="connsiteY101" fmla="*/ 1346775 h 1545465"/>
                <a:gd name="connsiteX102" fmla="*/ 699386 w 1895275"/>
                <a:gd name="connsiteY102" fmla="*/ 1346860 h 1545465"/>
                <a:gd name="connsiteX103" fmla="*/ 699386 w 1895275"/>
                <a:gd name="connsiteY103" fmla="*/ 1346860 h 1545465"/>
                <a:gd name="connsiteX104" fmla="*/ 734195 w 1895275"/>
                <a:gd name="connsiteY104" fmla="*/ 1374086 h 1545465"/>
                <a:gd name="connsiteX105" fmla="*/ 752453 w 1895275"/>
                <a:gd name="connsiteY105" fmla="*/ 1403190 h 1545465"/>
                <a:gd name="connsiteX106" fmla="*/ 761070 w 1895275"/>
                <a:gd name="connsiteY106" fmla="*/ 1418382 h 1545465"/>
                <a:gd name="connsiteX107" fmla="*/ 752623 w 1895275"/>
                <a:gd name="connsiteY107" fmla="*/ 1411298 h 1545465"/>
                <a:gd name="connsiteX108" fmla="*/ 682237 w 1895275"/>
                <a:gd name="connsiteY108" fmla="*/ 1355395 h 1545465"/>
                <a:gd name="connsiteX109" fmla="*/ 682237 w 1895275"/>
                <a:gd name="connsiteY109" fmla="*/ 1355395 h 1545465"/>
                <a:gd name="connsiteX110" fmla="*/ 682237 w 1895275"/>
                <a:gd name="connsiteY110" fmla="*/ 1355395 h 1545465"/>
                <a:gd name="connsiteX111" fmla="*/ 682237 w 1895275"/>
                <a:gd name="connsiteY111" fmla="*/ 1355395 h 1545465"/>
                <a:gd name="connsiteX112" fmla="*/ 682237 w 1895275"/>
                <a:gd name="connsiteY112" fmla="*/ 1355395 h 1545465"/>
                <a:gd name="connsiteX113" fmla="*/ 606987 w 1895275"/>
                <a:gd name="connsiteY113" fmla="*/ 1306149 h 1545465"/>
                <a:gd name="connsiteX114" fmla="*/ 579686 w 1895275"/>
                <a:gd name="connsiteY114" fmla="*/ 1289250 h 1545465"/>
                <a:gd name="connsiteX115" fmla="*/ 579515 w 1895275"/>
                <a:gd name="connsiteY115" fmla="*/ 1289506 h 1545465"/>
                <a:gd name="connsiteX116" fmla="*/ 605622 w 1895275"/>
                <a:gd name="connsiteY116" fmla="*/ 1307770 h 1545465"/>
                <a:gd name="connsiteX117" fmla="*/ 677886 w 1895275"/>
                <a:gd name="connsiteY117" fmla="*/ 1361028 h 1545465"/>
                <a:gd name="connsiteX118" fmla="*/ 677886 w 1895275"/>
                <a:gd name="connsiteY118" fmla="*/ 1361028 h 1545465"/>
                <a:gd name="connsiteX119" fmla="*/ 678056 w 1895275"/>
                <a:gd name="connsiteY119" fmla="*/ 1361199 h 1545465"/>
                <a:gd name="connsiteX120" fmla="*/ 678227 w 1895275"/>
                <a:gd name="connsiteY120" fmla="*/ 1361369 h 1545465"/>
                <a:gd name="connsiteX121" fmla="*/ 678227 w 1895275"/>
                <a:gd name="connsiteY121" fmla="*/ 1361369 h 1545465"/>
                <a:gd name="connsiteX122" fmla="*/ 751515 w 1895275"/>
                <a:gd name="connsiteY122" fmla="*/ 1413176 h 1545465"/>
                <a:gd name="connsiteX123" fmla="*/ 762862 w 1895275"/>
                <a:gd name="connsiteY123" fmla="*/ 1421625 h 1545465"/>
                <a:gd name="connsiteX124" fmla="*/ 763203 w 1895275"/>
                <a:gd name="connsiteY124" fmla="*/ 1422223 h 1545465"/>
                <a:gd name="connsiteX125" fmla="*/ 763459 w 1895275"/>
                <a:gd name="connsiteY125" fmla="*/ 1422137 h 1545465"/>
                <a:gd name="connsiteX126" fmla="*/ 764824 w 1895275"/>
                <a:gd name="connsiteY126" fmla="*/ 1423161 h 1545465"/>
                <a:gd name="connsiteX127" fmla="*/ 771308 w 1895275"/>
                <a:gd name="connsiteY127" fmla="*/ 1440060 h 1545465"/>
                <a:gd name="connsiteX128" fmla="*/ 778475 w 1895275"/>
                <a:gd name="connsiteY128" fmla="*/ 1460288 h 1545465"/>
                <a:gd name="connsiteX129" fmla="*/ 778731 w 1895275"/>
                <a:gd name="connsiteY129" fmla="*/ 1460203 h 1545465"/>
                <a:gd name="connsiteX130" fmla="*/ 773271 w 1895275"/>
                <a:gd name="connsiteY130" fmla="*/ 1439292 h 1545465"/>
                <a:gd name="connsiteX131" fmla="*/ 769772 w 1895275"/>
                <a:gd name="connsiteY131" fmla="*/ 1426831 h 1545465"/>
                <a:gd name="connsiteX132" fmla="*/ 777110 w 1895275"/>
                <a:gd name="connsiteY132" fmla="*/ 1432294 h 1545465"/>
                <a:gd name="connsiteX133" fmla="*/ 777280 w 1895275"/>
                <a:gd name="connsiteY133" fmla="*/ 1432038 h 1545465"/>
                <a:gd name="connsiteX134" fmla="*/ 769431 w 1895275"/>
                <a:gd name="connsiteY134" fmla="*/ 1425466 h 1545465"/>
                <a:gd name="connsiteX135" fmla="*/ 759535 w 1895275"/>
                <a:gd name="connsiteY135" fmla="*/ 1393887 h 1545465"/>
                <a:gd name="connsiteX136" fmla="*/ 767810 w 1895275"/>
                <a:gd name="connsiteY136" fmla="*/ 1400373 h 1545465"/>
                <a:gd name="connsiteX137" fmla="*/ 767981 w 1895275"/>
                <a:gd name="connsiteY137" fmla="*/ 1400117 h 1545465"/>
                <a:gd name="connsiteX138" fmla="*/ 758681 w 1895275"/>
                <a:gd name="connsiteY138" fmla="*/ 1391668 h 1545465"/>
                <a:gd name="connsiteX139" fmla="*/ 755098 w 1895275"/>
                <a:gd name="connsiteY139" fmla="*/ 1381511 h 1545465"/>
                <a:gd name="connsiteX140" fmla="*/ 755098 w 1895275"/>
                <a:gd name="connsiteY140" fmla="*/ 1381511 h 1545465"/>
                <a:gd name="connsiteX141" fmla="*/ 755098 w 1895275"/>
                <a:gd name="connsiteY141" fmla="*/ 1381511 h 1545465"/>
                <a:gd name="connsiteX142" fmla="*/ 755098 w 1895275"/>
                <a:gd name="connsiteY142" fmla="*/ 1381511 h 1545465"/>
                <a:gd name="connsiteX143" fmla="*/ 755098 w 1895275"/>
                <a:gd name="connsiteY143" fmla="*/ 1381511 h 1545465"/>
                <a:gd name="connsiteX144" fmla="*/ 753903 w 1895275"/>
                <a:gd name="connsiteY144" fmla="*/ 1378951 h 1545465"/>
                <a:gd name="connsiteX145" fmla="*/ 765336 w 1895275"/>
                <a:gd name="connsiteY145" fmla="*/ 1390729 h 1545465"/>
                <a:gd name="connsiteX146" fmla="*/ 772503 w 1895275"/>
                <a:gd name="connsiteY146" fmla="*/ 1398410 h 1545465"/>
                <a:gd name="connsiteX147" fmla="*/ 775404 w 1895275"/>
                <a:gd name="connsiteY147" fmla="*/ 1409506 h 1545465"/>
                <a:gd name="connsiteX148" fmla="*/ 783509 w 1895275"/>
                <a:gd name="connsiteY148" fmla="*/ 1478979 h 1545465"/>
                <a:gd name="connsiteX149" fmla="*/ 782143 w 1895275"/>
                <a:gd name="connsiteY149" fmla="*/ 1493403 h 1545465"/>
                <a:gd name="connsiteX150" fmla="*/ 769346 w 1895275"/>
                <a:gd name="connsiteY150" fmla="*/ 1489989 h 1545465"/>
                <a:gd name="connsiteX151" fmla="*/ 745372 w 1895275"/>
                <a:gd name="connsiteY151" fmla="*/ 1477614 h 1545465"/>
                <a:gd name="connsiteX152" fmla="*/ 701433 w 1895275"/>
                <a:gd name="connsiteY152" fmla="*/ 1448339 h 1545465"/>
                <a:gd name="connsiteX153" fmla="*/ 663040 w 1895275"/>
                <a:gd name="connsiteY153" fmla="*/ 1424015 h 1545465"/>
                <a:gd name="connsiteX154" fmla="*/ 547777 w 1895275"/>
                <a:gd name="connsiteY154" fmla="*/ 1338240 h 1545465"/>
                <a:gd name="connsiteX155" fmla="*/ 407601 w 1895275"/>
                <a:gd name="connsiteY155" fmla="*/ 1241028 h 1545465"/>
                <a:gd name="connsiteX156" fmla="*/ 387551 w 1895275"/>
                <a:gd name="connsiteY156" fmla="*/ 1228994 h 1545465"/>
                <a:gd name="connsiteX157" fmla="*/ 289010 w 1895275"/>
                <a:gd name="connsiteY157" fmla="*/ 1168909 h 1545465"/>
                <a:gd name="connsiteX158" fmla="*/ 225789 w 1895275"/>
                <a:gd name="connsiteY158" fmla="*/ 1131014 h 1545465"/>
                <a:gd name="connsiteX159" fmla="*/ 190895 w 1895275"/>
                <a:gd name="connsiteY159" fmla="*/ 1108055 h 1545465"/>
                <a:gd name="connsiteX160" fmla="*/ 102592 w 1895275"/>
                <a:gd name="connsiteY160" fmla="*/ 1054627 h 1545465"/>
                <a:gd name="connsiteX161" fmla="*/ 62834 w 1895275"/>
                <a:gd name="connsiteY161" fmla="*/ 1026377 h 1545465"/>
                <a:gd name="connsiteX162" fmla="*/ 72048 w 1895275"/>
                <a:gd name="connsiteY162" fmla="*/ 976704 h 1545465"/>
                <a:gd name="connsiteX163" fmla="*/ 65649 w 1895275"/>
                <a:gd name="connsiteY163" fmla="*/ 931042 h 1545465"/>
                <a:gd name="connsiteX164" fmla="*/ 61384 w 1895275"/>
                <a:gd name="connsiteY164" fmla="*/ 914058 h 1545465"/>
                <a:gd name="connsiteX165" fmla="*/ 820963 w 1895275"/>
                <a:gd name="connsiteY165" fmla="*/ 1426405 h 1545465"/>
                <a:gd name="connsiteX166" fmla="*/ 819939 w 1895275"/>
                <a:gd name="connsiteY166" fmla="*/ 1403617 h 1545465"/>
                <a:gd name="connsiteX167" fmla="*/ 820195 w 1895275"/>
                <a:gd name="connsiteY167" fmla="*/ 1404556 h 1545465"/>
                <a:gd name="connsiteX168" fmla="*/ 824461 w 1895275"/>
                <a:gd name="connsiteY168" fmla="*/ 1423844 h 1545465"/>
                <a:gd name="connsiteX169" fmla="*/ 821048 w 1895275"/>
                <a:gd name="connsiteY169" fmla="*/ 1427514 h 1545465"/>
                <a:gd name="connsiteX170" fmla="*/ 821048 w 1895275"/>
                <a:gd name="connsiteY170" fmla="*/ 1426319 h 1545465"/>
                <a:gd name="connsiteX171" fmla="*/ 915665 w 1895275"/>
                <a:gd name="connsiteY171" fmla="*/ 1387144 h 1545465"/>
                <a:gd name="connsiteX172" fmla="*/ 915665 w 1895275"/>
                <a:gd name="connsiteY172" fmla="*/ 1387144 h 1545465"/>
                <a:gd name="connsiteX173" fmla="*/ 886828 w 1895275"/>
                <a:gd name="connsiteY173" fmla="*/ 1413432 h 1545465"/>
                <a:gd name="connsiteX174" fmla="*/ 880258 w 1895275"/>
                <a:gd name="connsiteY174" fmla="*/ 1419065 h 1545465"/>
                <a:gd name="connsiteX175" fmla="*/ 880258 w 1895275"/>
                <a:gd name="connsiteY175" fmla="*/ 1418211 h 1545465"/>
                <a:gd name="connsiteX176" fmla="*/ 908157 w 1895275"/>
                <a:gd name="connsiteY176" fmla="*/ 1392436 h 1545465"/>
                <a:gd name="connsiteX177" fmla="*/ 908157 w 1895275"/>
                <a:gd name="connsiteY177" fmla="*/ 1392436 h 1545465"/>
                <a:gd name="connsiteX178" fmla="*/ 908157 w 1895275"/>
                <a:gd name="connsiteY178" fmla="*/ 1392436 h 1545465"/>
                <a:gd name="connsiteX179" fmla="*/ 908157 w 1895275"/>
                <a:gd name="connsiteY179" fmla="*/ 1392436 h 1545465"/>
                <a:gd name="connsiteX180" fmla="*/ 908157 w 1895275"/>
                <a:gd name="connsiteY180" fmla="*/ 1392436 h 1545465"/>
                <a:gd name="connsiteX181" fmla="*/ 919846 w 1895275"/>
                <a:gd name="connsiteY181" fmla="*/ 1380060 h 1545465"/>
                <a:gd name="connsiteX182" fmla="*/ 919419 w 1895275"/>
                <a:gd name="connsiteY182" fmla="*/ 1383901 h 1545465"/>
                <a:gd name="connsiteX183" fmla="*/ 915921 w 1895275"/>
                <a:gd name="connsiteY183" fmla="*/ 1386974 h 1545465"/>
                <a:gd name="connsiteX184" fmla="*/ 915921 w 1895275"/>
                <a:gd name="connsiteY184" fmla="*/ 1386974 h 1545465"/>
                <a:gd name="connsiteX185" fmla="*/ 915750 w 1895275"/>
                <a:gd name="connsiteY185" fmla="*/ 1387059 h 1545465"/>
                <a:gd name="connsiteX186" fmla="*/ 915580 w 1895275"/>
                <a:gd name="connsiteY186" fmla="*/ 1387059 h 1545465"/>
                <a:gd name="connsiteX187" fmla="*/ 916177 w 1895275"/>
                <a:gd name="connsiteY187" fmla="*/ 1419748 h 1545465"/>
                <a:gd name="connsiteX188" fmla="*/ 922405 w 1895275"/>
                <a:gd name="connsiteY188" fmla="*/ 1390558 h 1545465"/>
                <a:gd name="connsiteX189" fmla="*/ 927012 w 1895275"/>
                <a:gd name="connsiteY189" fmla="*/ 1386120 h 1545465"/>
                <a:gd name="connsiteX190" fmla="*/ 924794 w 1895275"/>
                <a:gd name="connsiteY190" fmla="*/ 1398752 h 1545465"/>
                <a:gd name="connsiteX191" fmla="*/ 920698 w 1895275"/>
                <a:gd name="connsiteY191" fmla="*/ 1418126 h 1545465"/>
                <a:gd name="connsiteX192" fmla="*/ 915494 w 1895275"/>
                <a:gd name="connsiteY192" fmla="*/ 1422223 h 1545465"/>
                <a:gd name="connsiteX193" fmla="*/ 916092 w 1895275"/>
                <a:gd name="connsiteY193" fmla="*/ 1419748 h 1545465"/>
                <a:gd name="connsiteX194" fmla="*/ 924452 w 1895275"/>
                <a:gd name="connsiteY194" fmla="*/ 1379548 h 1545465"/>
                <a:gd name="connsiteX195" fmla="*/ 925391 w 1895275"/>
                <a:gd name="connsiteY195" fmla="*/ 1374342 h 1545465"/>
                <a:gd name="connsiteX196" fmla="*/ 929486 w 1895275"/>
                <a:gd name="connsiteY196" fmla="*/ 1369904 h 1545465"/>
                <a:gd name="connsiteX197" fmla="*/ 929486 w 1895275"/>
                <a:gd name="connsiteY197" fmla="*/ 1370587 h 1545465"/>
                <a:gd name="connsiteX198" fmla="*/ 928718 w 1895275"/>
                <a:gd name="connsiteY198" fmla="*/ 1375964 h 1545465"/>
                <a:gd name="connsiteX199" fmla="*/ 924538 w 1895275"/>
                <a:gd name="connsiteY199" fmla="*/ 1379634 h 1545465"/>
                <a:gd name="connsiteX200" fmla="*/ 1052855 w 1895275"/>
                <a:gd name="connsiteY200" fmla="*/ 1293090 h 1545465"/>
                <a:gd name="connsiteX201" fmla="*/ 1052855 w 1895275"/>
                <a:gd name="connsiteY201" fmla="*/ 1293090 h 1545465"/>
                <a:gd name="connsiteX202" fmla="*/ 1031441 w 1895275"/>
                <a:gd name="connsiteY202" fmla="*/ 1320231 h 1545465"/>
                <a:gd name="connsiteX203" fmla="*/ 1031696 w 1895275"/>
                <a:gd name="connsiteY203" fmla="*/ 1289335 h 1545465"/>
                <a:gd name="connsiteX204" fmla="*/ 1039290 w 1895275"/>
                <a:gd name="connsiteY204" fmla="*/ 1280886 h 1545465"/>
                <a:gd name="connsiteX205" fmla="*/ 1039290 w 1895275"/>
                <a:gd name="connsiteY205" fmla="*/ 1280886 h 1545465"/>
                <a:gd name="connsiteX206" fmla="*/ 1039460 w 1895275"/>
                <a:gd name="connsiteY206" fmla="*/ 1280715 h 1545465"/>
                <a:gd name="connsiteX207" fmla="*/ 1039631 w 1895275"/>
                <a:gd name="connsiteY207" fmla="*/ 1280544 h 1545465"/>
                <a:gd name="connsiteX208" fmla="*/ 1039631 w 1895275"/>
                <a:gd name="connsiteY208" fmla="*/ 1280544 h 1545465"/>
                <a:gd name="connsiteX209" fmla="*/ 1043641 w 1895275"/>
                <a:gd name="connsiteY209" fmla="*/ 1275509 h 1545465"/>
                <a:gd name="connsiteX210" fmla="*/ 1041849 w 1895275"/>
                <a:gd name="connsiteY210" fmla="*/ 1282422 h 1545465"/>
                <a:gd name="connsiteX211" fmla="*/ 1034256 w 1895275"/>
                <a:gd name="connsiteY211" fmla="*/ 1311099 h 1545465"/>
                <a:gd name="connsiteX212" fmla="*/ 1034512 w 1895275"/>
                <a:gd name="connsiteY212" fmla="*/ 1311184 h 1545465"/>
                <a:gd name="connsiteX213" fmla="*/ 1043726 w 1895275"/>
                <a:gd name="connsiteY213" fmla="*/ 1283190 h 1545465"/>
                <a:gd name="connsiteX214" fmla="*/ 1048248 w 1895275"/>
                <a:gd name="connsiteY214" fmla="*/ 1269620 h 1545465"/>
                <a:gd name="connsiteX215" fmla="*/ 1064970 w 1895275"/>
                <a:gd name="connsiteY215" fmla="*/ 1247685 h 1545465"/>
                <a:gd name="connsiteX216" fmla="*/ 1081266 w 1895275"/>
                <a:gd name="connsiteY216" fmla="*/ 1238467 h 1545465"/>
                <a:gd name="connsiteX217" fmla="*/ 1081436 w 1895275"/>
                <a:gd name="connsiteY217" fmla="*/ 1238467 h 1545465"/>
                <a:gd name="connsiteX218" fmla="*/ 1077682 w 1895275"/>
                <a:gd name="connsiteY218" fmla="*/ 1260573 h 1545465"/>
                <a:gd name="connsiteX219" fmla="*/ 1077256 w 1895275"/>
                <a:gd name="connsiteY219" fmla="*/ 1263218 h 1545465"/>
                <a:gd name="connsiteX220" fmla="*/ 1052940 w 1895275"/>
                <a:gd name="connsiteY220" fmla="*/ 1293090 h 1545465"/>
                <a:gd name="connsiteX221" fmla="*/ 1052940 w 1895275"/>
                <a:gd name="connsiteY221" fmla="*/ 1293090 h 1545465"/>
                <a:gd name="connsiteX222" fmla="*/ 1052940 w 1895275"/>
                <a:gd name="connsiteY222" fmla="*/ 1293090 h 1545465"/>
                <a:gd name="connsiteX223" fmla="*/ 1052940 w 1895275"/>
                <a:gd name="connsiteY223" fmla="*/ 1293090 h 1545465"/>
                <a:gd name="connsiteX224" fmla="*/ 1125886 w 1895275"/>
                <a:gd name="connsiteY224" fmla="*/ 1198866 h 1545465"/>
                <a:gd name="connsiteX225" fmla="*/ 1125631 w 1895275"/>
                <a:gd name="connsiteY225" fmla="*/ 1198695 h 1545465"/>
                <a:gd name="connsiteX226" fmla="*/ 1112577 w 1895275"/>
                <a:gd name="connsiteY226" fmla="*/ 1217045 h 1545465"/>
                <a:gd name="connsiteX227" fmla="*/ 1110444 w 1895275"/>
                <a:gd name="connsiteY227" fmla="*/ 1218496 h 1545465"/>
                <a:gd name="connsiteX228" fmla="*/ 1112407 w 1895275"/>
                <a:gd name="connsiteY228" fmla="*/ 1213034 h 1545465"/>
                <a:gd name="connsiteX229" fmla="*/ 1117611 w 1895275"/>
                <a:gd name="connsiteY229" fmla="*/ 1198268 h 1545465"/>
                <a:gd name="connsiteX230" fmla="*/ 1138428 w 1895275"/>
                <a:gd name="connsiteY230" fmla="*/ 1184783 h 1545465"/>
                <a:gd name="connsiteX231" fmla="*/ 1133139 w 1895275"/>
                <a:gd name="connsiteY231" fmla="*/ 1203218 h 1545465"/>
                <a:gd name="connsiteX232" fmla="*/ 1115819 w 1895275"/>
                <a:gd name="connsiteY232" fmla="*/ 1214911 h 1545465"/>
                <a:gd name="connsiteX233" fmla="*/ 1125886 w 1895275"/>
                <a:gd name="connsiteY233" fmla="*/ 1198866 h 1545465"/>
                <a:gd name="connsiteX234" fmla="*/ 1257616 w 1895275"/>
                <a:gd name="connsiteY234" fmla="*/ 1145438 h 1545465"/>
                <a:gd name="connsiteX235" fmla="*/ 1258299 w 1895275"/>
                <a:gd name="connsiteY235" fmla="*/ 1143048 h 1545465"/>
                <a:gd name="connsiteX236" fmla="*/ 1261456 w 1895275"/>
                <a:gd name="connsiteY236" fmla="*/ 1140573 h 1545465"/>
                <a:gd name="connsiteX237" fmla="*/ 1261456 w 1895275"/>
                <a:gd name="connsiteY237" fmla="*/ 1140573 h 1545465"/>
                <a:gd name="connsiteX238" fmla="*/ 1261712 w 1895275"/>
                <a:gd name="connsiteY238" fmla="*/ 1140317 h 1545465"/>
                <a:gd name="connsiteX239" fmla="*/ 1261967 w 1895275"/>
                <a:gd name="connsiteY239" fmla="*/ 1140061 h 1545465"/>
                <a:gd name="connsiteX240" fmla="*/ 1261967 w 1895275"/>
                <a:gd name="connsiteY240" fmla="*/ 1140061 h 1545465"/>
                <a:gd name="connsiteX241" fmla="*/ 1274424 w 1895275"/>
                <a:gd name="connsiteY241" fmla="*/ 1129307 h 1545465"/>
                <a:gd name="connsiteX242" fmla="*/ 1271608 w 1895275"/>
                <a:gd name="connsiteY242" fmla="*/ 1133745 h 1545465"/>
                <a:gd name="connsiteX243" fmla="*/ 1257616 w 1895275"/>
                <a:gd name="connsiteY243" fmla="*/ 1145438 h 1545465"/>
                <a:gd name="connsiteX244" fmla="*/ 1280225 w 1895275"/>
                <a:gd name="connsiteY244" fmla="*/ 1126661 h 1545465"/>
                <a:gd name="connsiteX245" fmla="*/ 1284577 w 1895275"/>
                <a:gd name="connsiteY245" fmla="*/ 1120260 h 1545465"/>
                <a:gd name="connsiteX246" fmla="*/ 1314950 w 1895275"/>
                <a:gd name="connsiteY246" fmla="*/ 1092095 h 1545465"/>
                <a:gd name="connsiteX247" fmla="*/ 1323652 w 1895275"/>
                <a:gd name="connsiteY247" fmla="*/ 1083560 h 1545465"/>
                <a:gd name="connsiteX248" fmla="*/ 1315973 w 1895275"/>
                <a:gd name="connsiteY248" fmla="*/ 1098155 h 1545465"/>
                <a:gd name="connsiteX249" fmla="*/ 1280140 w 1895275"/>
                <a:gd name="connsiteY249" fmla="*/ 1126661 h 1545465"/>
                <a:gd name="connsiteX250" fmla="*/ 1456150 w 1895275"/>
                <a:gd name="connsiteY250" fmla="*/ 934286 h 1545465"/>
                <a:gd name="connsiteX251" fmla="*/ 1456150 w 1895275"/>
                <a:gd name="connsiteY251" fmla="*/ 934286 h 1545465"/>
                <a:gd name="connsiteX252" fmla="*/ 1426459 w 1895275"/>
                <a:gd name="connsiteY252" fmla="*/ 960658 h 1545465"/>
                <a:gd name="connsiteX253" fmla="*/ 1449836 w 1895275"/>
                <a:gd name="connsiteY253" fmla="*/ 922166 h 1545465"/>
                <a:gd name="connsiteX254" fmla="*/ 1476541 w 1895275"/>
                <a:gd name="connsiteY254" fmla="*/ 896562 h 1545465"/>
                <a:gd name="connsiteX255" fmla="*/ 1466985 w 1895275"/>
                <a:gd name="connsiteY255" fmla="*/ 914229 h 1545465"/>
                <a:gd name="connsiteX256" fmla="*/ 1466985 w 1895275"/>
                <a:gd name="connsiteY256" fmla="*/ 914229 h 1545465"/>
                <a:gd name="connsiteX257" fmla="*/ 1466985 w 1895275"/>
                <a:gd name="connsiteY257" fmla="*/ 914229 h 1545465"/>
                <a:gd name="connsiteX258" fmla="*/ 1466985 w 1895275"/>
                <a:gd name="connsiteY258" fmla="*/ 914229 h 1545465"/>
                <a:gd name="connsiteX259" fmla="*/ 1466985 w 1895275"/>
                <a:gd name="connsiteY259" fmla="*/ 914229 h 1545465"/>
                <a:gd name="connsiteX260" fmla="*/ 1458197 w 1895275"/>
                <a:gd name="connsiteY260" fmla="*/ 932322 h 1545465"/>
                <a:gd name="connsiteX261" fmla="*/ 1456320 w 1895275"/>
                <a:gd name="connsiteY261" fmla="*/ 933944 h 1545465"/>
                <a:gd name="connsiteX262" fmla="*/ 1456320 w 1895275"/>
                <a:gd name="connsiteY262" fmla="*/ 933944 h 1545465"/>
                <a:gd name="connsiteX263" fmla="*/ 1456320 w 1895275"/>
                <a:gd name="connsiteY263" fmla="*/ 933944 h 1545465"/>
                <a:gd name="connsiteX264" fmla="*/ 1456320 w 1895275"/>
                <a:gd name="connsiteY264" fmla="*/ 933944 h 1545465"/>
                <a:gd name="connsiteX265" fmla="*/ 1540870 w 1895275"/>
                <a:gd name="connsiteY265" fmla="*/ 883333 h 1545465"/>
                <a:gd name="connsiteX266" fmla="*/ 1540870 w 1895275"/>
                <a:gd name="connsiteY266" fmla="*/ 883333 h 1545465"/>
                <a:gd name="connsiteX267" fmla="*/ 1532082 w 1895275"/>
                <a:gd name="connsiteY267" fmla="*/ 891782 h 1545465"/>
                <a:gd name="connsiteX268" fmla="*/ 1552046 w 1895275"/>
                <a:gd name="connsiteY268" fmla="*/ 850217 h 1545465"/>
                <a:gd name="connsiteX269" fmla="*/ 1557677 w 1895275"/>
                <a:gd name="connsiteY269" fmla="*/ 844328 h 1545465"/>
                <a:gd name="connsiteX270" fmla="*/ 1558530 w 1895275"/>
                <a:gd name="connsiteY270" fmla="*/ 843389 h 1545465"/>
                <a:gd name="connsiteX271" fmla="*/ 1561858 w 1895275"/>
                <a:gd name="connsiteY271" fmla="*/ 841085 h 1545465"/>
                <a:gd name="connsiteX272" fmla="*/ 1576020 w 1895275"/>
                <a:gd name="connsiteY272" fmla="*/ 831014 h 1545465"/>
                <a:gd name="connsiteX273" fmla="*/ 1566891 w 1895275"/>
                <a:gd name="connsiteY273" fmla="*/ 853034 h 1545465"/>
                <a:gd name="connsiteX274" fmla="*/ 1559128 w 1895275"/>
                <a:gd name="connsiteY274" fmla="*/ 859350 h 1545465"/>
                <a:gd name="connsiteX275" fmla="*/ 1559298 w 1895275"/>
                <a:gd name="connsiteY275" fmla="*/ 859606 h 1545465"/>
                <a:gd name="connsiteX276" fmla="*/ 1566294 w 1895275"/>
                <a:gd name="connsiteY276" fmla="*/ 854399 h 1545465"/>
                <a:gd name="connsiteX277" fmla="*/ 1561943 w 1895275"/>
                <a:gd name="connsiteY277" fmla="*/ 864641 h 1545465"/>
                <a:gd name="connsiteX278" fmla="*/ 1541040 w 1895275"/>
                <a:gd name="connsiteY278" fmla="*/ 883247 h 1545465"/>
                <a:gd name="connsiteX279" fmla="*/ 1541040 w 1895275"/>
                <a:gd name="connsiteY279" fmla="*/ 883247 h 1545465"/>
                <a:gd name="connsiteX280" fmla="*/ 1541040 w 1895275"/>
                <a:gd name="connsiteY280" fmla="*/ 883247 h 1545465"/>
                <a:gd name="connsiteX281" fmla="*/ 1541040 w 1895275"/>
                <a:gd name="connsiteY281" fmla="*/ 883247 h 1545465"/>
                <a:gd name="connsiteX282" fmla="*/ 1561090 w 1895275"/>
                <a:gd name="connsiteY282" fmla="*/ 873688 h 1545465"/>
                <a:gd name="connsiteX283" fmla="*/ 1603493 w 1895275"/>
                <a:gd name="connsiteY283" fmla="*/ 832379 h 1545465"/>
                <a:gd name="connsiteX284" fmla="*/ 1593254 w 1895275"/>
                <a:gd name="connsiteY284" fmla="*/ 854570 h 1545465"/>
                <a:gd name="connsiteX285" fmla="*/ 1590269 w 1895275"/>
                <a:gd name="connsiteY285" fmla="*/ 857216 h 1545465"/>
                <a:gd name="connsiteX286" fmla="*/ 1590439 w 1895275"/>
                <a:gd name="connsiteY286" fmla="*/ 857472 h 1545465"/>
                <a:gd name="connsiteX287" fmla="*/ 1592743 w 1895275"/>
                <a:gd name="connsiteY287" fmla="*/ 855594 h 1545465"/>
                <a:gd name="connsiteX288" fmla="*/ 1588306 w 1895275"/>
                <a:gd name="connsiteY288" fmla="*/ 864812 h 1545465"/>
                <a:gd name="connsiteX289" fmla="*/ 1587026 w 1895275"/>
                <a:gd name="connsiteY289" fmla="*/ 867372 h 1545465"/>
                <a:gd name="connsiteX290" fmla="*/ 1544112 w 1895275"/>
                <a:gd name="connsiteY290" fmla="*/ 905864 h 1545465"/>
                <a:gd name="connsiteX291" fmla="*/ 1555203 w 1895275"/>
                <a:gd name="connsiteY291" fmla="*/ 885125 h 1545465"/>
                <a:gd name="connsiteX292" fmla="*/ 1561090 w 1895275"/>
                <a:gd name="connsiteY292" fmla="*/ 873688 h 1545465"/>
                <a:gd name="connsiteX293" fmla="*/ 1633524 w 1895275"/>
                <a:gd name="connsiteY293" fmla="*/ 824271 h 1545465"/>
                <a:gd name="connsiteX294" fmla="*/ 1635828 w 1895275"/>
                <a:gd name="connsiteY294" fmla="*/ 819577 h 1545465"/>
                <a:gd name="connsiteX295" fmla="*/ 1639667 w 1895275"/>
                <a:gd name="connsiteY295" fmla="*/ 816249 h 1545465"/>
                <a:gd name="connsiteX296" fmla="*/ 1639411 w 1895275"/>
                <a:gd name="connsiteY296" fmla="*/ 816761 h 1545465"/>
                <a:gd name="connsiteX297" fmla="*/ 1636084 w 1895275"/>
                <a:gd name="connsiteY297" fmla="*/ 822650 h 1545465"/>
                <a:gd name="connsiteX298" fmla="*/ 1633524 w 1895275"/>
                <a:gd name="connsiteY298" fmla="*/ 824271 h 1545465"/>
                <a:gd name="connsiteX299" fmla="*/ 1715088 w 1895275"/>
                <a:gd name="connsiteY299" fmla="*/ 734229 h 1545465"/>
                <a:gd name="connsiteX300" fmla="*/ 1720377 w 1895275"/>
                <a:gd name="connsiteY300" fmla="*/ 720573 h 1545465"/>
                <a:gd name="connsiteX301" fmla="*/ 1724387 w 1895275"/>
                <a:gd name="connsiteY301" fmla="*/ 716306 h 1545465"/>
                <a:gd name="connsiteX302" fmla="*/ 1722083 w 1895275"/>
                <a:gd name="connsiteY302" fmla="*/ 726633 h 1545465"/>
                <a:gd name="connsiteX303" fmla="*/ 1717903 w 1895275"/>
                <a:gd name="connsiteY303" fmla="*/ 731156 h 1545465"/>
                <a:gd name="connsiteX304" fmla="*/ 1717903 w 1895275"/>
                <a:gd name="connsiteY304" fmla="*/ 731156 h 1545465"/>
                <a:gd name="connsiteX305" fmla="*/ 1717903 w 1895275"/>
                <a:gd name="connsiteY305" fmla="*/ 731156 h 1545465"/>
                <a:gd name="connsiteX306" fmla="*/ 1717903 w 1895275"/>
                <a:gd name="connsiteY306" fmla="*/ 731156 h 1545465"/>
                <a:gd name="connsiteX307" fmla="*/ 1717903 w 1895275"/>
                <a:gd name="connsiteY307" fmla="*/ 731156 h 1545465"/>
                <a:gd name="connsiteX308" fmla="*/ 1715258 w 1895275"/>
                <a:gd name="connsiteY308" fmla="*/ 734058 h 1545465"/>
                <a:gd name="connsiteX309" fmla="*/ 1760561 w 1895275"/>
                <a:gd name="connsiteY309" fmla="*/ 712550 h 1545465"/>
                <a:gd name="connsiteX310" fmla="*/ 1764401 w 1895275"/>
                <a:gd name="connsiteY310" fmla="*/ 701626 h 1545465"/>
                <a:gd name="connsiteX311" fmla="*/ 1772677 w 1895275"/>
                <a:gd name="connsiteY311" fmla="*/ 676106 h 1545465"/>
                <a:gd name="connsiteX312" fmla="*/ 1791020 w 1895275"/>
                <a:gd name="connsiteY312" fmla="*/ 651782 h 1545465"/>
                <a:gd name="connsiteX313" fmla="*/ 1787778 w 1895275"/>
                <a:gd name="connsiteY313" fmla="*/ 667316 h 1545465"/>
                <a:gd name="connsiteX314" fmla="*/ 1780270 w 1895275"/>
                <a:gd name="connsiteY314" fmla="*/ 675082 h 1545465"/>
                <a:gd name="connsiteX315" fmla="*/ 1780440 w 1895275"/>
                <a:gd name="connsiteY315" fmla="*/ 675338 h 1545465"/>
                <a:gd name="connsiteX316" fmla="*/ 1787437 w 1895275"/>
                <a:gd name="connsiteY316" fmla="*/ 669023 h 1545465"/>
                <a:gd name="connsiteX317" fmla="*/ 1784194 w 1895275"/>
                <a:gd name="connsiteY317" fmla="*/ 682678 h 1545465"/>
                <a:gd name="connsiteX318" fmla="*/ 1781891 w 1895275"/>
                <a:gd name="connsiteY318" fmla="*/ 691384 h 1545465"/>
                <a:gd name="connsiteX319" fmla="*/ 1762097 w 1895275"/>
                <a:gd name="connsiteY319" fmla="*/ 711099 h 1545465"/>
                <a:gd name="connsiteX320" fmla="*/ 1760561 w 1895275"/>
                <a:gd name="connsiteY320" fmla="*/ 712550 h 1545465"/>
                <a:gd name="connsiteX321" fmla="*/ 1784280 w 1895275"/>
                <a:gd name="connsiteY321" fmla="*/ 688909 h 1545465"/>
                <a:gd name="connsiteX322" fmla="*/ 1786157 w 1895275"/>
                <a:gd name="connsiteY322" fmla="*/ 683361 h 1545465"/>
                <a:gd name="connsiteX323" fmla="*/ 1792129 w 1895275"/>
                <a:gd name="connsiteY323" fmla="*/ 664072 h 1545465"/>
                <a:gd name="connsiteX324" fmla="*/ 1792214 w 1895275"/>
                <a:gd name="connsiteY324" fmla="*/ 663902 h 1545465"/>
                <a:gd name="connsiteX325" fmla="*/ 1802111 w 1895275"/>
                <a:gd name="connsiteY325" fmla="*/ 651270 h 1545465"/>
                <a:gd name="connsiteX326" fmla="*/ 1813458 w 1895275"/>
                <a:gd name="connsiteY326" fmla="*/ 632920 h 1545465"/>
                <a:gd name="connsiteX327" fmla="*/ 1811666 w 1895275"/>
                <a:gd name="connsiteY327" fmla="*/ 646917 h 1545465"/>
                <a:gd name="connsiteX328" fmla="*/ 1809363 w 1895275"/>
                <a:gd name="connsiteY328" fmla="*/ 662536 h 1545465"/>
                <a:gd name="connsiteX329" fmla="*/ 1809192 w 1895275"/>
                <a:gd name="connsiteY329" fmla="*/ 663475 h 1545465"/>
                <a:gd name="connsiteX330" fmla="*/ 1784280 w 1895275"/>
                <a:gd name="connsiteY330" fmla="*/ 688909 h 1545465"/>
                <a:gd name="connsiteX331" fmla="*/ 1832399 w 1895275"/>
                <a:gd name="connsiteY331" fmla="*/ 638297 h 1545465"/>
                <a:gd name="connsiteX332" fmla="*/ 1824720 w 1895275"/>
                <a:gd name="connsiteY332" fmla="*/ 646917 h 1545465"/>
                <a:gd name="connsiteX333" fmla="*/ 1810728 w 1895275"/>
                <a:gd name="connsiteY333" fmla="*/ 661768 h 1545465"/>
                <a:gd name="connsiteX334" fmla="*/ 1813714 w 1895275"/>
                <a:gd name="connsiteY334" fmla="*/ 647344 h 1545465"/>
                <a:gd name="connsiteX335" fmla="*/ 1818065 w 1895275"/>
                <a:gd name="connsiteY335" fmla="*/ 624300 h 1545465"/>
                <a:gd name="connsiteX336" fmla="*/ 1824549 w 1895275"/>
                <a:gd name="connsiteY336" fmla="*/ 611242 h 1545465"/>
                <a:gd name="connsiteX337" fmla="*/ 1831716 w 1895275"/>
                <a:gd name="connsiteY337" fmla="*/ 596135 h 1545465"/>
                <a:gd name="connsiteX338" fmla="*/ 1828815 w 1895275"/>
                <a:gd name="connsiteY338" fmla="*/ 611327 h 1545465"/>
                <a:gd name="connsiteX339" fmla="*/ 1825915 w 1895275"/>
                <a:gd name="connsiteY339" fmla="*/ 624129 h 1545465"/>
                <a:gd name="connsiteX340" fmla="*/ 1822673 w 1895275"/>
                <a:gd name="connsiteY340" fmla="*/ 636931 h 1545465"/>
                <a:gd name="connsiteX341" fmla="*/ 1822928 w 1895275"/>
                <a:gd name="connsiteY341" fmla="*/ 637017 h 1545465"/>
                <a:gd name="connsiteX342" fmla="*/ 1826938 w 1895275"/>
                <a:gd name="connsiteY342" fmla="*/ 624556 h 1545465"/>
                <a:gd name="connsiteX343" fmla="*/ 1830692 w 1895275"/>
                <a:gd name="connsiteY343" fmla="*/ 612010 h 1545465"/>
                <a:gd name="connsiteX344" fmla="*/ 1838798 w 1895275"/>
                <a:gd name="connsiteY344" fmla="*/ 580345 h 1545465"/>
                <a:gd name="connsiteX345" fmla="*/ 1843405 w 1895275"/>
                <a:gd name="connsiteY345" fmla="*/ 569592 h 1545465"/>
                <a:gd name="connsiteX346" fmla="*/ 1843405 w 1895275"/>
                <a:gd name="connsiteY346" fmla="*/ 569592 h 1545465"/>
                <a:gd name="connsiteX347" fmla="*/ 1843405 w 1895275"/>
                <a:gd name="connsiteY347" fmla="*/ 569421 h 1545465"/>
                <a:gd name="connsiteX348" fmla="*/ 1843405 w 1895275"/>
                <a:gd name="connsiteY348" fmla="*/ 569250 h 1545465"/>
                <a:gd name="connsiteX349" fmla="*/ 1843405 w 1895275"/>
                <a:gd name="connsiteY349" fmla="*/ 569250 h 1545465"/>
                <a:gd name="connsiteX350" fmla="*/ 1855605 w 1895275"/>
                <a:gd name="connsiteY350" fmla="*/ 534513 h 1545465"/>
                <a:gd name="connsiteX351" fmla="*/ 1854837 w 1895275"/>
                <a:gd name="connsiteY351" fmla="*/ 540573 h 1545465"/>
                <a:gd name="connsiteX352" fmla="*/ 1854837 w 1895275"/>
                <a:gd name="connsiteY352" fmla="*/ 540573 h 1545465"/>
                <a:gd name="connsiteX353" fmla="*/ 1854837 w 1895275"/>
                <a:gd name="connsiteY353" fmla="*/ 540573 h 1545465"/>
                <a:gd name="connsiteX354" fmla="*/ 1854837 w 1895275"/>
                <a:gd name="connsiteY354" fmla="*/ 540573 h 1545465"/>
                <a:gd name="connsiteX355" fmla="*/ 1854837 w 1895275"/>
                <a:gd name="connsiteY355" fmla="*/ 540573 h 1545465"/>
                <a:gd name="connsiteX356" fmla="*/ 1851424 w 1895275"/>
                <a:gd name="connsiteY356" fmla="*/ 572579 h 1545465"/>
                <a:gd name="connsiteX357" fmla="*/ 1846305 w 1895275"/>
                <a:gd name="connsiteY357" fmla="*/ 604414 h 1545465"/>
                <a:gd name="connsiteX358" fmla="*/ 1844684 w 1895275"/>
                <a:gd name="connsiteY358" fmla="*/ 612180 h 1545465"/>
                <a:gd name="connsiteX359" fmla="*/ 1836152 w 1895275"/>
                <a:gd name="connsiteY359" fmla="*/ 630274 h 1545465"/>
                <a:gd name="connsiteX360" fmla="*/ 1831972 w 1895275"/>
                <a:gd name="connsiteY360" fmla="*/ 638126 h 1545465"/>
                <a:gd name="connsiteX361" fmla="*/ 1850827 w 1895275"/>
                <a:gd name="connsiteY361" fmla="*/ 421683 h 1545465"/>
                <a:gd name="connsiteX362" fmla="*/ 1870109 w 1895275"/>
                <a:gd name="connsiteY362" fmla="*/ 448738 h 1545465"/>
                <a:gd name="connsiteX363" fmla="*/ 1864905 w 1895275"/>
                <a:gd name="connsiteY363" fmla="*/ 464954 h 1545465"/>
                <a:gd name="connsiteX364" fmla="*/ 1862430 w 1895275"/>
                <a:gd name="connsiteY364" fmla="*/ 472124 h 1545465"/>
                <a:gd name="connsiteX365" fmla="*/ 1861918 w 1895275"/>
                <a:gd name="connsiteY365" fmla="*/ 464784 h 1545465"/>
                <a:gd name="connsiteX366" fmla="*/ 1861577 w 1895275"/>
                <a:gd name="connsiteY366" fmla="*/ 460858 h 1545465"/>
                <a:gd name="connsiteX367" fmla="*/ 1863369 w 1895275"/>
                <a:gd name="connsiteY367" fmla="*/ 456590 h 1545465"/>
                <a:gd name="connsiteX368" fmla="*/ 1863113 w 1895275"/>
                <a:gd name="connsiteY368" fmla="*/ 456505 h 1545465"/>
                <a:gd name="connsiteX369" fmla="*/ 1861492 w 1895275"/>
                <a:gd name="connsiteY369" fmla="*/ 459833 h 1545465"/>
                <a:gd name="connsiteX370" fmla="*/ 1861151 w 1895275"/>
                <a:gd name="connsiteY370" fmla="*/ 455566 h 1545465"/>
                <a:gd name="connsiteX371" fmla="*/ 1862942 w 1895275"/>
                <a:gd name="connsiteY371" fmla="*/ 450616 h 1545465"/>
                <a:gd name="connsiteX372" fmla="*/ 1862686 w 1895275"/>
                <a:gd name="connsiteY372" fmla="*/ 450530 h 1545465"/>
                <a:gd name="connsiteX373" fmla="*/ 1861065 w 1895275"/>
                <a:gd name="connsiteY373" fmla="*/ 454286 h 1545465"/>
                <a:gd name="connsiteX374" fmla="*/ 1861065 w 1895275"/>
                <a:gd name="connsiteY374" fmla="*/ 453347 h 1545465"/>
                <a:gd name="connsiteX375" fmla="*/ 1860639 w 1895275"/>
                <a:gd name="connsiteY375" fmla="*/ 453347 h 1545465"/>
                <a:gd name="connsiteX376" fmla="*/ 1860639 w 1895275"/>
                <a:gd name="connsiteY376" fmla="*/ 455225 h 1545465"/>
                <a:gd name="connsiteX377" fmla="*/ 1856202 w 1895275"/>
                <a:gd name="connsiteY377" fmla="*/ 465893 h 1545465"/>
                <a:gd name="connsiteX378" fmla="*/ 1849547 w 1895275"/>
                <a:gd name="connsiteY378" fmla="*/ 481085 h 1545465"/>
                <a:gd name="connsiteX379" fmla="*/ 1847500 w 1895275"/>
                <a:gd name="connsiteY379" fmla="*/ 485609 h 1545465"/>
                <a:gd name="connsiteX380" fmla="*/ 1846817 w 1895275"/>
                <a:gd name="connsiteY380" fmla="*/ 470417 h 1545465"/>
                <a:gd name="connsiteX381" fmla="*/ 1855434 w 1895275"/>
                <a:gd name="connsiteY381" fmla="*/ 454883 h 1545465"/>
                <a:gd name="connsiteX382" fmla="*/ 1855178 w 1895275"/>
                <a:gd name="connsiteY382" fmla="*/ 454713 h 1545465"/>
                <a:gd name="connsiteX383" fmla="*/ 1846732 w 1895275"/>
                <a:gd name="connsiteY383" fmla="*/ 468283 h 1545465"/>
                <a:gd name="connsiteX384" fmla="*/ 1846561 w 1895275"/>
                <a:gd name="connsiteY384" fmla="*/ 465210 h 1545465"/>
                <a:gd name="connsiteX385" fmla="*/ 1845538 w 1895275"/>
                <a:gd name="connsiteY385" fmla="*/ 452152 h 1545465"/>
                <a:gd name="connsiteX386" fmla="*/ 1844172 w 1895275"/>
                <a:gd name="connsiteY386" fmla="*/ 439094 h 1545465"/>
                <a:gd name="connsiteX387" fmla="*/ 1843831 w 1895275"/>
                <a:gd name="connsiteY387" fmla="*/ 439094 h 1545465"/>
                <a:gd name="connsiteX388" fmla="*/ 1844258 w 1895275"/>
                <a:gd name="connsiteY388" fmla="*/ 452237 h 1545465"/>
                <a:gd name="connsiteX389" fmla="*/ 1844343 w 1895275"/>
                <a:gd name="connsiteY389" fmla="*/ 465381 h 1545465"/>
                <a:gd name="connsiteX390" fmla="*/ 1844258 w 1895275"/>
                <a:gd name="connsiteY390" fmla="*/ 471868 h 1545465"/>
                <a:gd name="connsiteX391" fmla="*/ 1837689 w 1895275"/>
                <a:gd name="connsiteY391" fmla="*/ 482109 h 1545465"/>
                <a:gd name="connsiteX392" fmla="*/ 1827450 w 1895275"/>
                <a:gd name="connsiteY392" fmla="*/ 497472 h 1545465"/>
                <a:gd name="connsiteX393" fmla="*/ 1827280 w 1895275"/>
                <a:gd name="connsiteY393" fmla="*/ 490815 h 1545465"/>
                <a:gd name="connsiteX394" fmla="*/ 1834446 w 1895275"/>
                <a:gd name="connsiteY394" fmla="*/ 478695 h 1545465"/>
                <a:gd name="connsiteX395" fmla="*/ 1834190 w 1895275"/>
                <a:gd name="connsiteY395" fmla="*/ 478525 h 1545465"/>
                <a:gd name="connsiteX396" fmla="*/ 1827194 w 1895275"/>
                <a:gd name="connsiteY396" fmla="*/ 488767 h 1545465"/>
                <a:gd name="connsiteX397" fmla="*/ 1826427 w 1895275"/>
                <a:gd name="connsiteY397" fmla="*/ 470673 h 1545465"/>
                <a:gd name="connsiteX398" fmla="*/ 1826256 w 1895275"/>
                <a:gd name="connsiteY398" fmla="*/ 468112 h 1545465"/>
                <a:gd name="connsiteX399" fmla="*/ 1842125 w 1895275"/>
                <a:gd name="connsiteY399" fmla="*/ 438752 h 1545465"/>
                <a:gd name="connsiteX400" fmla="*/ 1848694 w 1895275"/>
                <a:gd name="connsiteY400" fmla="*/ 425865 h 1545465"/>
                <a:gd name="connsiteX401" fmla="*/ 1850742 w 1895275"/>
                <a:gd name="connsiteY401" fmla="*/ 421683 h 1545465"/>
                <a:gd name="connsiteX402" fmla="*/ 1824208 w 1895275"/>
                <a:gd name="connsiteY402" fmla="*/ 447543 h 1545465"/>
                <a:gd name="connsiteX403" fmla="*/ 1824379 w 1895275"/>
                <a:gd name="connsiteY403" fmla="*/ 455139 h 1545465"/>
                <a:gd name="connsiteX404" fmla="*/ 1824379 w 1895275"/>
                <a:gd name="connsiteY404" fmla="*/ 463247 h 1545465"/>
                <a:gd name="connsiteX405" fmla="*/ 1818577 w 1895275"/>
                <a:gd name="connsiteY405" fmla="*/ 472209 h 1545465"/>
                <a:gd name="connsiteX406" fmla="*/ 1795627 w 1895275"/>
                <a:gd name="connsiteY406" fmla="*/ 505666 h 1545465"/>
                <a:gd name="connsiteX407" fmla="*/ 1795627 w 1895275"/>
                <a:gd name="connsiteY407" fmla="*/ 505666 h 1545465"/>
                <a:gd name="connsiteX408" fmla="*/ 1795627 w 1895275"/>
                <a:gd name="connsiteY408" fmla="*/ 505666 h 1545465"/>
                <a:gd name="connsiteX409" fmla="*/ 1795627 w 1895275"/>
                <a:gd name="connsiteY409" fmla="*/ 505666 h 1545465"/>
                <a:gd name="connsiteX410" fmla="*/ 1795627 w 1895275"/>
                <a:gd name="connsiteY410" fmla="*/ 505666 h 1545465"/>
                <a:gd name="connsiteX411" fmla="*/ 1773103 w 1895275"/>
                <a:gd name="connsiteY411" fmla="*/ 539378 h 1545465"/>
                <a:gd name="connsiteX412" fmla="*/ 1762694 w 1895275"/>
                <a:gd name="connsiteY412" fmla="*/ 554058 h 1545465"/>
                <a:gd name="connsiteX413" fmla="*/ 1762694 w 1895275"/>
                <a:gd name="connsiteY413" fmla="*/ 553973 h 1545465"/>
                <a:gd name="connsiteX414" fmla="*/ 1762439 w 1895275"/>
                <a:gd name="connsiteY414" fmla="*/ 553973 h 1545465"/>
                <a:gd name="connsiteX415" fmla="*/ 1762268 w 1895275"/>
                <a:gd name="connsiteY415" fmla="*/ 554741 h 1545465"/>
                <a:gd name="connsiteX416" fmla="*/ 1749385 w 1895275"/>
                <a:gd name="connsiteY416" fmla="*/ 572323 h 1545465"/>
                <a:gd name="connsiteX417" fmla="*/ 1740512 w 1895275"/>
                <a:gd name="connsiteY417" fmla="*/ 583845 h 1545465"/>
                <a:gd name="connsiteX418" fmla="*/ 1731468 w 1895275"/>
                <a:gd name="connsiteY418" fmla="*/ 595196 h 1545465"/>
                <a:gd name="connsiteX419" fmla="*/ 1731724 w 1895275"/>
                <a:gd name="connsiteY419" fmla="*/ 595367 h 1545465"/>
                <a:gd name="connsiteX420" fmla="*/ 1741365 w 1895275"/>
                <a:gd name="connsiteY420" fmla="*/ 584613 h 1545465"/>
                <a:gd name="connsiteX421" fmla="*/ 1750921 w 1895275"/>
                <a:gd name="connsiteY421" fmla="*/ 573774 h 1545465"/>
                <a:gd name="connsiteX422" fmla="*/ 1760647 w 1895275"/>
                <a:gd name="connsiteY422" fmla="*/ 562252 h 1545465"/>
                <a:gd name="connsiteX423" fmla="*/ 1756125 w 1895275"/>
                <a:gd name="connsiteY423" fmla="*/ 582906 h 1545465"/>
                <a:gd name="connsiteX424" fmla="*/ 1754419 w 1895275"/>
                <a:gd name="connsiteY424" fmla="*/ 590246 h 1545465"/>
                <a:gd name="connsiteX425" fmla="*/ 1748958 w 1895275"/>
                <a:gd name="connsiteY425" fmla="*/ 597927 h 1545465"/>
                <a:gd name="connsiteX426" fmla="*/ 1749811 w 1895275"/>
                <a:gd name="connsiteY426" fmla="*/ 591014 h 1545465"/>
                <a:gd name="connsiteX427" fmla="*/ 1751091 w 1895275"/>
                <a:gd name="connsiteY427" fmla="*/ 578212 h 1545465"/>
                <a:gd name="connsiteX428" fmla="*/ 1750750 w 1895275"/>
                <a:gd name="connsiteY428" fmla="*/ 578212 h 1545465"/>
                <a:gd name="connsiteX429" fmla="*/ 1748617 w 1895275"/>
                <a:gd name="connsiteY429" fmla="*/ 590929 h 1545465"/>
                <a:gd name="connsiteX430" fmla="*/ 1746655 w 1895275"/>
                <a:gd name="connsiteY430" fmla="*/ 601171 h 1545465"/>
                <a:gd name="connsiteX431" fmla="*/ 1732663 w 1895275"/>
                <a:gd name="connsiteY431" fmla="*/ 620374 h 1545465"/>
                <a:gd name="connsiteX432" fmla="*/ 1732407 w 1895275"/>
                <a:gd name="connsiteY432" fmla="*/ 620374 h 1545465"/>
                <a:gd name="connsiteX433" fmla="*/ 1732236 w 1895275"/>
                <a:gd name="connsiteY433" fmla="*/ 620971 h 1545465"/>
                <a:gd name="connsiteX434" fmla="*/ 1728567 w 1895275"/>
                <a:gd name="connsiteY434" fmla="*/ 625922 h 1545465"/>
                <a:gd name="connsiteX435" fmla="*/ 1711846 w 1895275"/>
                <a:gd name="connsiteY435" fmla="*/ 647771 h 1545465"/>
                <a:gd name="connsiteX436" fmla="*/ 1712101 w 1895275"/>
                <a:gd name="connsiteY436" fmla="*/ 647941 h 1545465"/>
                <a:gd name="connsiteX437" fmla="*/ 1730103 w 1895275"/>
                <a:gd name="connsiteY437" fmla="*/ 627373 h 1545465"/>
                <a:gd name="connsiteX438" fmla="*/ 1730871 w 1895275"/>
                <a:gd name="connsiteY438" fmla="*/ 626434 h 1545465"/>
                <a:gd name="connsiteX439" fmla="*/ 1729079 w 1895275"/>
                <a:gd name="connsiteY439" fmla="*/ 633518 h 1545465"/>
                <a:gd name="connsiteX440" fmla="*/ 1728567 w 1895275"/>
                <a:gd name="connsiteY440" fmla="*/ 635566 h 1545465"/>
                <a:gd name="connsiteX441" fmla="*/ 1716708 w 1895275"/>
                <a:gd name="connsiteY441" fmla="*/ 650502 h 1545465"/>
                <a:gd name="connsiteX442" fmla="*/ 1716708 w 1895275"/>
                <a:gd name="connsiteY442" fmla="*/ 650502 h 1545465"/>
                <a:gd name="connsiteX443" fmla="*/ 1716708 w 1895275"/>
                <a:gd name="connsiteY443" fmla="*/ 650502 h 1545465"/>
                <a:gd name="connsiteX444" fmla="*/ 1717221 w 1895275"/>
                <a:gd name="connsiteY444" fmla="*/ 650929 h 1545465"/>
                <a:gd name="connsiteX445" fmla="*/ 1717221 w 1895275"/>
                <a:gd name="connsiteY445" fmla="*/ 650929 h 1545465"/>
                <a:gd name="connsiteX446" fmla="*/ 1717221 w 1895275"/>
                <a:gd name="connsiteY446" fmla="*/ 650929 h 1545465"/>
                <a:gd name="connsiteX447" fmla="*/ 1717221 w 1895275"/>
                <a:gd name="connsiteY447" fmla="*/ 650929 h 1545465"/>
                <a:gd name="connsiteX448" fmla="*/ 1727458 w 1895275"/>
                <a:gd name="connsiteY448" fmla="*/ 639321 h 1545465"/>
                <a:gd name="connsiteX449" fmla="*/ 1725496 w 1895275"/>
                <a:gd name="connsiteY449" fmla="*/ 646576 h 1545465"/>
                <a:gd name="connsiteX450" fmla="*/ 1724984 w 1895275"/>
                <a:gd name="connsiteY450" fmla="*/ 648197 h 1545465"/>
                <a:gd name="connsiteX451" fmla="*/ 1705532 w 1895275"/>
                <a:gd name="connsiteY451" fmla="*/ 669876 h 1545465"/>
                <a:gd name="connsiteX452" fmla="*/ 1708262 w 1895275"/>
                <a:gd name="connsiteY452" fmla="*/ 656135 h 1545465"/>
                <a:gd name="connsiteX453" fmla="*/ 1710736 w 1895275"/>
                <a:gd name="connsiteY453" fmla="*/ 642138 h 1545465"/>
                <a:gd name="connsiteX454" fmla="*/ 1710480 w 1895275"/>
                <a:gd name="connsiteY454" fmla="*/ 642138 h 1545465"/>
                <a:gd name="connsiteX455" fmla="*/ 1707068 w 1895275"/>
                <a:gd name="connsiteY455" fmla="*/ 656050 h 1545465"/>
                <a:gd name="connsiteX456" fmla="*/ 1703399 w 1895275"/>
                <a:gd name="connsiteY456" fmla="*/ 669876 h 1545465"/>
                <a:gd name="connsiteX457" fmla="*/ 1702375 w 1895275"/>
                <a:gd name="connsiteY457" fmla="*/ 673290 h 1545465"/>
                <a:gd name="connsiteX458" fmla="*/ 1695379 w 1895275"/>
                <a:gd name="connsiteY458" fmla="*/ 680801 h 1545465"/>
                <a:gd name="connsiteX459" fmla="*/ 1684970 w 1895275"/>
                <a:gd name="connsiteY459" fmla="*/ 691640 h 1545465"/>
                <a:gd name="connsiteX460" fmla="*/ 1691540 w 1895275"/>
                <a:gd name="connsiteY460" fmla="*/ 666291 h 1545465"/>
                <a:gd name="connsiteX461" fmla="*/ 1692819 w 1895275"/>
                <a:gd name="connsiteY461" fmla="*/ 661000 h 1545465"/>
                <a:gd name="connsiteX462" fmla="*/ 1701096 w 1895275"/>
                <a:gd name="connsiteY462" fmla="*/ 651611 h 1545465"/>
                <a:gd name="connsiteX463" fmla="*/ 1723192 w 1895275"/>
                <a:gd name="connsiteY463" fmla="*/ 626092 h 1545465"/>
                <a:gd name="connsiteX464" fmla="*/ 1722937 w 1895275"/>
                <a:gd name="connsiteY464" fmla="*/ 625922 h 1545465"/>
                <a:gd name="connsiteX465" fmla="*/ 1699645 w 1895275"/>
                <a:gd name="connsiteY465" fmla="*/ 650161 h 1545465"/>
                <a:gd name="connsiteX466" fmla="*/ 1693929 w 1895275"/>
                <a:gd name="connsiteY466" fmla="*/ 655793 h 1545465"/>
                <a:gd name="connsiteX467" fmla="*/ 1695038 w 1895275"/>
                <a:gd name="connsiteY467" fmla="*/ 651355 h 1545465"/>
                <a:gd name="connsiteX468" fmla="*/ 1698451 w 1895275"/>
                <a:gd name="connsiteY468" fmla="*/ 636249 h 1545465"/>
                <a:gd name="connsiteX469" fmla="*/ 1698195 w 1895275"/>
                <a:gd name="connsiteY469" fmla="*/ 636249 h 1545465"/>
                <a:gd name="connsiteX470" fmla="*/ 1693929 w 1895275"/>
                <a:gd name="connsiteY470" fmla="*/ 651185 h 1545465"/>
                <a:gd name="connsiteX471" fmla="*/ 1691881 w 1895275"/>
                <a:gd name="connsiteY471" fmla="*/ 658013 h 1545465"/>
                <a:gd name="connsiteX472" fmla="*/ 1676865 w 1895275"/>
                <a:gd name="connsiteY472" fmla="*/ 672863 h 1545465"/>
                <a:gd name="connsiteX473" fmla="*/ 1669016 w 1895275"/>
                <a:gd name="connsiteY473" fmla="*/ 652380 h 1545465"/>
                <a:gd name="connsiteX474" fmla="*/ 1669016 w 1895275"/>
                <a:gd name="connsiteY474" fmla="*/ 652209 h 1545465"/>
                <a:gd name="connsiteX475" fmla="*/ 1676183 w 1895275"/>
                <a:gd name="connsiteY475" fmla="*/ 644442 h 1545465"/>
                <a:gd name="connsiteX476" fmla="*/ 1675927 w 1895275"/>
                <a:gd name="connsiteY476" fmla="*/ 644271 h 1545465"/>
                <a:gd name="connsiteX477" fmla="*/ 1668419 w 1895275"/>
                <a:gd name="connsiteY477" fmla="*/ 651355 h 1545465"/>
                <a:gd name="connsiteX478" fmla="*/ 1658949 w 1895275"/>
                <a:gd name="connsiteY478" fmla="*/ 632067 h 1545465"/>
                <a:gd name="connsiteX479" fmla="*/ 1659887 w 1895275"/>
                <a:gd name="connsiteY479" fmla="*/ 630957 h 1545465"/>
                <a:gd name="connsiteX480" fmla="*/ 1659631 w 1895275"/>
                <a:gd name="connsiteY480" fmla="*/ 630786 h 1545465"/>
                <a:gd name="connsiteX481" fmla="*/ 1658693 w 1895275"/>
                <a:gd name="connsiteY481" fmla="*/ 631725 h 1545465"/>
                <a:gd name="connsiteX482" fmla="*/ 1655792 w 1895275"/>
                <a:gd name="connsiteY482" fmla="*/ 626519 h 1545465"/>
                <a:gd name="connsiteX483" fmla="*/ 1648711 w 1895275"/>
                <a:gd name="connsiteY483" fmla="*/ 614400 h 1545465"/>
                <a:gd name="connsiteX484" fmla="*/ 1649137 w 1895275"/>
                <a:gd name="connsiteY484" fmla="*/ 610730 h 1545465"/>
                <a:gd name="connsiteX485" fmla="*/ 1649137 w 1895275"/>
                <a:gd name="connsiteY485" fmla="*/ 609876 h 1545465"/>
                <a:gd name="connsiteX486" fmla="*/ 1648540 w 1895275"/>
                <a:gd name="connsiteY486" fmla="*/ 610388 h 1545465"/>
                <a:gd name="connsiteX487" fmla="*/ 1647004 w 1895275"/>
                <a:gd name="connsiteY487" fmla="*/ 611668 h 1545465"/>
                <a:gd name="connsiteX488" fmla="*/ 1645810 w 1895275"/>
                <a:gd name="connsiteY488" fmla="*/ 609620 h 1545465"/>
                <a:gd name="connsiteX489" fmla="*/ 1635657 w 1895275"/>
                <a:gd name="connsiteY489" fmla="*/ 592721 h 1545465"/>
                <a:gd name="connsiteX490" fmla="*/ 1638814 w 1895275"/>
                <a:gd name="connsiteY490" fmla="*/ 590246 h 1545465"/>
                <a:gd name="connsiteX491" fmla="*/ 1638643 w 1895275"/>
                <a:gd name="connsiteY491" fmla="*/ 589990 h 1545465"/>
                <a:gd name="connsiteX492" fmla="*/ 1635316 w 1895275"/>
                <a:gd name="connsiteY492" fmla="*/ 592209 h 1545465"/>
                <a:gd name="connsiteX493" fmla="*/ 1634975 w 1895275"/>
                <a:gd name="connsiteY493" fmla="*/ 591697 h 1545465"/>
                <a:gd name="connsiteX494" fmla="*/ 1640350 w 1895275"/>
                <a:gd name="connsiteY494" fmla="*/ 585893 h 1545465"/>
                <a:gd name="connsiteX495" fmla="*/ 1698195 w 1895275"/>
                <a:gd name="connsiteY495" fmla="*/ 534599 h 1545465"/>
                <a:gd name="connsiteX496" fmla="*/ 1720633 w 1895275"/>
                <a:gd name="connsiteY496" fmla="*/ 515566 h 1545465"/>
                <a:gd name="connsiteX497" fmla="*/ 1720377 w 1895275"/>
                <a:gd name="connsiteY497" fmla="*/ 522138 h 1545465"/>
                <a:gd name="connsiteX498" fmla="*/ 1719695 w 1895275"/>
                <a:gd name="connsiteY498" fmla="*/ 533148 h 1545465"/>
                <a:gd name="connsiteX499" fmla="*/ 1720036 w 1895275"/>
                <a:gd name="connsiteY499" fmla="*/ 533148 h 1545465"/>
                <a:gd name="connsiteX500" fmla="*/ 1721571 w 1895275"/>
                <a:gd name="connsiteY500" fmla="*/ 522138 h 1545465"/>
                <a:gd name="connsiteX501" fmla="*/ 1722595 w 1895275"/>
                <a:gd name="connsiteY501" fmla="*/ 513859 h 1545465"/>
                <a:gd name="connsiteX502" fmla="*/ 1737270 w 1895275"/>
                <a:gd name="connsiteY502" fmla="*/ 501483 h 1545465"/>
                <a:gd name="connsiteX503" fmla="*/ 1733175 w 1895275"/>
                <a:gd name="connsiteY503" fmla="*/ 506946 h 1545465"/>
                <a:gd name="connsiteX504" fmla="*/ 1722083 w 1895275"/>
                <a:gd name="connsiteY504" fmla="*/ 520943 h 1545465"/>
                <a:gd name="connsiteX505" fmla="*/ 1722339 w 1895275"/>
                <a:gd name="connsiteY505" fmla="*/ 521114 h 1545465"/>
                <a:gd name="connsiteX506" fmla="*/ 1734711 w 1895275"/>
                <a:gd name="connsiteY506" fmla="*/ 508311 h 1545465"/>
                <a:gd name="connsiteX507" fmla="*/ 1754589 w 1895275"/>
                <a:gd name="connsiteY507" fmla="*/ 486889 h 1545465"/>
                <a:gd name="connsiteX508" fmla="*/ 1798869 w 1895275"/>
                <a:gd name="connsiteY508" fmla="*/ 449848 h 1545465"/>
                <a:gd name="connsiteX509" fmla="*/ 1799125 w 1895275"/>
                <a:gd name="connsiteY509" fmla="*/ 449592 h 1545465"/>
                <a:gd name="connsiteX510" fmla="*/ 1767814 w 1895275"/>
                <a:gd name="connsiteY510" fmla="*/ 486462 h 1545465"/>
                <a:gd name="connsiteX511" fmla="*/ 1767814 w 1895275"/>
                <a:gd name="connsiteY511" fmla="*/ 486462 h 1545465"/>
                <a:gd name="connsiteX512" fmla="*/ 1767814 w 1895275"/>
                <a:gd name="connsiteY512" fmla="*/ 486462 h 1545465"/>
                <a:gd name="connsiteX513" fmla="*/ 1767814 w 1895275"/>
                <a:gd name="connsiteY513" fmla="*/ 486462 h 1545465"/>
                <a:gd name="connsiteX514" fmla="*/ 1767814 w 1895275"/>
                <a:gd name="connsiteY514" fmla="*/ 486462 h 1545465"/>
                <a:gd name="connsiteX515" fmla="*/ 1723619 w 1895275"/>
                <a:gd name="connsiteY515" fmla="*/ 540573 h 1545465"/>
                <a:gd name="connsiteX516" fmla="*/ 1707068 w 1895275"/>
                <a:gd name="connsiteY516" fmla="*/ 559264 h 1545465"/>
                <a:gd name="connsiteX517" fmla="*/ 1707324 w 1895275"/>
                <a:gd name="connsiteY517" fmla="*/ 559435 h 1545465"/>
                <a:gd name="connsiteX518" fmla="*/ 1725070 w 1895275"/>
                <a:gd name="connsiteY518" fmla="*/ 542024 h 1545465"/>
                <a:gd name="connsiteX519" fmla="*/ 1773189 w 1895275"/>
                <a:gd name="connsiteY519" fmla="*/ 490986 h 1545465"/>
                <a:gd name="connsiteX520" fmla="*/ 1773189 w 1895275"/>
                <a:gd name="connsiteY520" fmla="*/ 490986 h 1545465"/>
                <a:gd name="connsiteX521" fmla="*/ 1773274 w 1895275"/>
                <a:gd name="connsiteY521" fmla="*/ 490815 h 1545465"/>
                <a:gd name="connsiteX522" fmla="*/ 1773274 w 1895275"/>
                <a:gd name="connsiteY522" fmla="*/ 490644 h 1545465"/>
                <a:gd name="connsiteX523" fmla="*/ 1773359 w 1895275"/>
                <a:gd name="connsiteY523" fmla="*/ 490644 h 1545465"/>
                <a:gd name="connsiteX524" fmla="*/ 1809960 w 1895275"/>
                <a:gd name="connsiteY524" fmla="*/ 440459 h 1545465"/>
                <a:gd name="connsiteX525" fmla="*/ 1833081 w 1895275"/>
                <a:gd name="connsiteY525" fmla="*/ 421597 h 1545465"/>
                <a:gd name="connsiteX526" fmla="*/ 1837432 w 1895275"/>
                <a:gd name="connsiteY526" fmla="*/ 418183 h 1545465"/>
                <a:gd name="connsiteX527" fmla="*/ 1835982 w 1895275"/>
                <a:gd name="connsiteY527" fmla="*/ 420829 h 1545465"/>
                <a:gd name="connsiteX528" fmla="*/ 1829157 w 1895275"/>
                <a:gd name="connsiteY528" fmla="*/ 432778 h 1545465"/>
                <a:gd name="connsiteX529" fmla="*/ 1824208 w 1895275"/>
                <a:gd name="connsiteY529" fmla="*/ 441057 h 1545465"/>
                <a:gd name="connsiteX530" fmla="*/ 1824037 w 1895275"/>
                <a:gd name="connsiteY530" fmla="*/ 439350 h 1545465"/>
                <a:gd name="connsiteX531" fmla="*/ 1823696 w 1895275"/>
                <a:gd name="connsiteY531" fmla="*/ 439350 h 1545465"/>
                <a:gd name="connsiteX532" fmla="*/ 1823696 w 1895275"/>
                <a:gd name="connsiteY532" fmla="*/ 441740 h 1545465"/>
                <a:gd name="connsiteX533" fmla="*/ 1808680 w 1895275"/>
                <a:gd name="connsiteY533" fmla="*/ 465381 h 1545465"/>
                <a:gd name="connsiteX534" fmla="*/ 1786754 w 1895275"/>
                <a:gd name="connsiteY534" fmla="*/ 496875 h 1545465"/>
                <a:gd name="connsiteX535" fmla="*/ 1786754 w 1895275"/>
                <a:gd name="connsiteY535" fmla="*/ 496875 h 1545465"/>
                <a:gd name="connsiteX536" fmla="*/ 1786754 w 1895275"/>
                <a:gd name="connsiteY536" fmla="*/ 496875 h 1545465"/>
                <a:gd name="connsiteX537" fmla="*/ 1786754 w 1895275"/>
                <a:gd name="connsiteY537" fmla="*/ 496875 h 1545465"/>
                <a:gd name="connsiteX538" fmla="*/ 1786754 w 1895275"/>
                <a:gd name="connsiteY538" fmla="*/ 496875 h 1545465"/>
                <a:gd name="connsiteX539" fmla="*/ 1764827 w 1895275"/>
                <a:gd name="connsiteY539" fmla="*/ 528368 h 1545465"/>
                <a:gd name="connsiteX540" fmla="*/ 1741450 w 1895275"/>
                <a:gd name="connsiteY540" fmla="*/ 558838 h 1545465"/>
                <a:gd name="connsiteX541" fmla="*/ 1732663 w 1895275"/>
                <a:gd name="connsiteY541" fmla="*/ 569421 h 1545465"/>
                <a:gd name="connsiteX542" fmla="*/ 1723619 w 1895275"/>
                <a:gd name="connsiteY542" fmla="*/ 579833 h 1545465"/>
                <a:gd name="connsiteX543" fmla="*/ 1723875 w 1895275"/>
                <a:gd name="connsiteY543" fmla="*/ 580004 h 1545465"/>
                <a:gd name="connsiteX544" fmla="*/ 1733516 w 1895275"/>
                <a:gd name="connsiteY544" fmla="*/ 570274 h 1545465"/>
                <a:gd name="connsiteX545" fmla="*/ 1742986 w 1895275"/>
                <a:gd name="connsiteY545" fmla="*/ 560374 h 1545465"/>
                <a:gd name="connsiteX546" fmla="*/ 1768667 w 1895275"/>
                <a:gd name="connsiteY546" fmla="*/ 531526 h 1545465"/>
                <a:gd name="connsiteX547" fmla="*/ 1792555 w 1895275"/>
                <a:gd name="connsiteY547" fmla="*/ 501057 h 1545465"/>
                <a:gd name="connsiteX548" fmla="*/ 1792555 w 1895275"/>
                <a:gd name="connsiteY548" fmla="*/ 501057 h 1545465"/>
                <a:gd name="connsiteX549" fmla="*/ 1792641 w 1895275"/>
                <a:gd name="connsiteY549" fmla="*/ 500886 h 1545465"/>
                <a:gd name="connsiteX550" fmla="*/ 1792641 w 1895275"/>
                <a:gd name="connsiteY550" fmla="*/ 500715 h 1545465"/>
                <a:gd name="connsiteX551" fmla="*/ 1792726 w 1895275"/>
                <a:gd name="connsiteY551" fmla="*/ 500715 h 1545465"/>
                <a:gd name="connsiteX552" fmla="*/ 1813032 w 1895275"/>
                <a:gd name="connsiteY552" fmla="*/ 467771 h 1545465"/>
                <a:gd name="connsiteX553" fmla="*/ 1824037 w 1895275"/>
                <a:gd name="connsiteY553" fmla="*/ 447543 h 1545465"/>
                <a:gd name="connsiteX554" fmla="*/ 1756893 w 1895275"/>
                <a:gd name="connsiteY554" fmla="*/ 475111 h 1545465"/>
                <a:gd name="connsiteX555" fmla="*/ 1732748 w 1895275"/>
                <a:gd name="connsiteY555" fmla="*/ 494912 h 1545465"/>
                <a:gd name="connsiteX556" fmla="*/ 1733089 w 1895275"/>
                <a:gd name="connsiteY556" fmla="*/ 492095 h 1545465"/>
                <a:gd name="connsiteX557" fmla="*/ 1749897 w 1895275"/>
                <a:gd name="connsiteY557" fmla="*/ 473319 h 1545465"/>
                <a:gd name="connsiteX558" fmla="*/ 1749897 w 1895275"/>
                <a:gd name="connsiteY558" fmla="*/ 473319 h 1545465"/>
                <a:gd name="connsiteX559" fmla="*/ 1750068 w 1895275"/>
                <a:gd name="connsiteY559" fmla="*/ 473148 h 1545465"/>
                <a:gd name="connsiteX560" fmla="*/ 1750238 w 1895275"/>
                <a:gd name="connsiteY560" fmla="*/ 472977 h 1545465"/>
                <a:gd name="connsiteX561" fmla="*/ 1750238 w 1895275"/>
                <a:gd name="connsiteY561" fmla="*/ 472977 h 1545465"/>
                <a:gd name="connsiteX562" fmla="*/ 1755954 w 1895275"/>
                <a:gd name="connsiteY562" fmla="*/ 465637 h 1545465"/>
                <a:gd name="connsiteX563" fmla="*/ 1781635 w 1895275"/>
                <a:gd name="connsiteY563" fmla="*/ 444215 h 1545465"/>
                <a:gd name="connsiteX564" fmla="*/ 1763206 w 1895275"/>
                <a:gd name="connsiteY564" fmla="*/ 466491 h 1545465"/>
                <a:gd name="connsiteX565" fmla="*/ 1763206 w 1895275"/>
                <a:gd name="connsiteY565" fmla="*/ 466491 h 1545465"/>
                <a:gd name="connsiteX566" fmla="*/ 1763206 w 1895275"/>
                <a:gd name="connsiteY566" fmla="*/ 466491 h 1545465"/>
                <a:gd name="connsiteX567" fmla="*/ 1763206 w 1895275"/>
                <a:gd name="connsiteY567" fmla="*/ 466491 h 1545465"/>
                <a:gd name="connsiteX568" fmla="*/ 1763206 w 1895275"/>
                <a:gd name="connsiteY568" fmla="*/ 466491 h 1545465"/>
                <a:gd name="connsiteX569" fmla="*/ 1756893 w 1895275"/>
                <a:gd name="connsiteY569" fmla="*/ 475111 h 1545465"/>
                <a:gd name="connsiteX570" fmla="*/ 1755784 w 1895275"/>
                <a:gd name="connsiteY570" fmla="*/ 455395 h 1545465"/>
                <a:gd name="connsiteX571" fmla="*/ 1735820 w 1895275"/>
                <a:gd name="connsiteY571" fmla="*/ 470161 h 1545465"/>
                <a:gd name="connsiteX572" fmla="*/ 1737867 w 1895275"/>
                <a:gd name="connsiteY572" fmla="*/ 448226 h 1545465"/>
                <a:gd name="connsiteX573" fmla="*/ 1778905 w 1895275"/>
                <a:gd name="connsiteY573" fmla="*/ 401882 h 1545465"/>
                <a:gd name="connsiteX574" fmla="*/ 1793665 w 1895275"/>
                <a:gd name="connsiteY574" fmla="*/ 385239 h 1545465"/>
                <a:gd name="connsiteX575" fmla="*/ 1793409 w 1895275"/>
                <a:gd name="connsiteY575" fmla="*/ 385068 h 1545465"/>
                <a:gd name="connsiteX576" fmla="*/ 1777284 w 1895275"/>
                <a:gd name="connsiteY576" fmla="*/ 400602 h 1545465"/>
                <a:gd name="connsiteX577" fmla="*/ 1738379 w 1895275"/>
                <a:gd name="connsiteY577" fmla="*/ 437899 h 1545465"/>
                <a:gd name="connsiteX578" fmla="*/ 1738976 w 1895275"/>
                <a:gd name="connsiteY578" fmla="*/ 420061 h 1545465"/>
                <a:gd name="connsiteX579" fmla="*/ 1738976 w 1895275"/>
                <a:gd name="connsiteY579" fmla="*/ 420061 h 1545465"/>
                <a:gd name="connsiteX580" fmla="*/ 1738976 w 1895275"/>
                <a:gd name="connsiteY580" fmla="*/ 419976 h 1545465"/>
                <a:gd name="connsiteX581" fmla="*/ 1738976 w 1895275"/>
                <a:gd name="connsiteY581" fmla="*/ 419976 h 1545465"/>
                <a:gd name="connsiteX582" fmla="*/ 1738294 w 1895275"/>
                <a:gd name="connsiteY582" fmla="*/ 409734 h 1545465"/>
                <a:gd name="connsiteX583" fmla="*/ 1765169 w 1895275"/>
                <a:gd name="connsiteY583" fmla="*/ 376021 h 1545465"/>
                <a:gd name="connsiteX584" fmla="*/ 1774212 w 1895275"/>
                <a:gd name="connsiteY584" fmla="*/ 364243 h 1545465"/>
                <a:gd name="connsiteX585" fmla="*/ 1807912 w 1895275"/>
                <a:gd name="connsiteY585" fmla="*/ 386092 h 1545465"/>
                <a:gd name="connsiteX586" fmla="*/ 1796566 w 1895275"/>
                <a:gd name="connsiteY586" fmla="*/ 402650 h 1545465"/>
                <a:gd name="connsiteX587" fmla="*/ 1771311 w 1895275"/>
                <a:gd name="connsiteY587" fmla="*/ 436277 h 1545465"/>
                <a:gd name="connsiteX588" fmla="*/ 1755698 w 1895275"/>
                <a:gd name="connsiteY588" fmla="*/ 455481 h 1545465"/>
                <a:gd name="connsiteX589" fmla="*/ 1707153 w 1895275"/>
                <a:gd name="connsiteY589" fmla="*/ 445239 h 1545465"/>
                <a:gd name="connsiteX590" fmla="*/ 1704850 w 1895275"/>
                <a:gd name="connsiteY590" fmla="*/ 451384 h 1545465"/>
                <a:gd name="connsiteX591" fmla="*/ 1704423 w 1895275"/>
                <a:gd name="connsiteY591" fmla="*/ 448055 h 1545465"/>
                <a:gd name="connsiteX592" fmla="*/ 1707153 w 1895275"/>
                <a:gd name="connsiteY592" fmla="*/ 445154 h 1545465"/>
                <a:gd name="connsiteX593" fmla="*/ 1700327 w 1895275"/>
                <a:gd name="connsiteY593" fmla="*/ 443532 h 1545465"/>
                <a:gd name="connsiteX594" fmla="*/ 1689834 w 1895275"/>
                <a:gd name="connsiteY594" fmla="*/ 455566 h 1545465"/>
                <a:gd name="connsiteX595" fmla="*/ 1693843 w 1895275"/>
                <a:gd name="connsiteY595" fmla="*/ 437984 h 1545465"/>
                <a:gd name="connsiteX596" fmla="*/ 1698024 w 1895275"/>
                <a:gd name="connsiteY596" fmla="*/ 433461 h 1545465"/>
                <a:gd name="connsiteX597" fmla="*/ 1700327 w 1895275"/>
                <a:gd name="connsiteY597" fmla="*/ 443617 h 1545465"/>
                <a:gd name="connsiteX598" fmla="*/ 1697853 w 1895275"/>
                <a:gd name="connsiteY598" fmla="*/ 433119 h 1545465"/>
                <a:gd name="connsiteX599" fmla="*/ 1694099 w 1895275"/>
                <a:gd name="connsiteY599" fmla="*/ 436363 h 1545465"/>
                <a:gd name="connsiteX600" fmla="*/ 1696318 w 1895275"/>
                <a:gd name="connsiteY600" fmla="*/ 425950 h 1545465"/>
                <a:gd name="connsiteX601" fmla="*/ 1697939 w 1895275"/>
                <a:gd name="connsiteY601" fmla="*/ 433119 h 1545465"/>
                <a:gd name="connsiteX602" fmla="*/ 1697853 w 1895275"/>
                <a:gd name="connsiteY602" fmla="*/ 433119 h 1545465"/>
                <a:gd name="connsiteX603" fmla="*/ 1686847 w 1895275"/>
                <a:gd name="connsiteY603" fmla="*/ 445495 h 1545465"/>
                <a:gd name="connsiteX604" fmla="*/ 1684202 w 1895275"/>
                <a:gd name="connsiteY604" fmla="*/ 454115 h 1545465"/>
                <a:gd name="connsiteX605" fmla="*/ 1682838 w 1895275"/>
                <a:gd name="connsiteY605" fmla="*/ 449848 h 1545465"/>
                <a:gd name="connsiteX606" fmla="*/ 1686592 w 1895275"/>
                <a:gd name="connsiteY606" fmla="*/ 445666 h 1545465"/>
                <a:gd name="connsiteX607" fmla="*/ 1686762 w 1895275"/>
                <a:gd name="connsiteY607" fmla="*/ 445495 h 1545465"/>
                <a:gd name="connsiteX608" fmla="*/ 1654427 w 1895275"/>
                <a:gd name="connsiteY608" fmla="*/ 480488 h 1545465"/>
                <a:gd name="connsiteX609" fmla="*/ 1654427 w 1895275"/>
                <a:gd name="connsiteY609" fmla="*/ 480488 h 1545465"/>
                <a:gd name="connsiteX610" fmla="*/ 1669016 w 1895275"/>
                <a:gd name="connsiteY610" fmla="*/ 464954 h 1545465"/>
                <a:gd name="connsiteX611" fmla="*/ 1672856 w 1895275"/>
                <a:gd name="connsiteY611" fmla="*/ 474769 h 1545465"/>
                <a:gd name="connsiteX612" fmla="*/ 1662703 w 1895275"/>
                <a:gd name="connsiteY612" fmla="*/ 486035 h 1545465"/>
                <a:gd name="connsiteX613" fmla="*/ 1644445 w 1895275"/>
                <a:gd name="connsiteY613" fmla="*/ 505666 h 1545465"/>
                <a:gd name="connsiteX614" fmla="*/ 1644701 w 1895275"/>
                <a:gd name="connsiteY614" fmla="*/ 505922 h 1545465"/>
                <a:gd name="connsiteX615" fmla="*/ 1664153 w 1895275"/>
                <a:gd name="connsiteY615" fmla="*/ 487572 h 1545465"/>
                <a:gd name="connsiteX616" fmla="*/ 1674135 w 1895275"/>
                <a:gd name="connsiteY616" fmla="*/ 478013 h 1545465"/>
                <a:gd name="connsiteX617" fmla="*/ 1674477 w 1895275"/>
                <a:gd name="connsiteY617" fmla="*/ 478781 h 1545465"/>
                <a:gd name="connsiteX618" fmla="*/ 1675927 w 1895275"/>
                <a:gd name="connsiteY618" fmla="*/ 482536 h 1545465"/>
                <a:gd name="connsiteX619" fmla="*/ 1665433 w 1895275"/>
                <a:gd name="connsiteY619" fmla="*/ 522223 h 1545465"/>
                <a:gd name="connsiteX620" fmla="*/ 1614243 w 1895275"/>
                <a:gd name="connsiteY620" fmla="*/ 564044 h 1545465"/>
                <a:gd name="connsiteX621" fmla="*/ 1587965 w 1895275"/>
                <a:gd name="connsiteY621" fmla="*/ 586661 h 1545465"/>
                <a:gd name="connsiteX622" fmla="*/ 1598032 w 1895275"/>
                <a:gd name="connsiteY622" fmla="*/ 565239 h 1545465"/>
                <a:gd name="connsiteX623" fmla="*/ 1598032 w 1895275"/>
                <a:gd name="connsiteY623" fmla="*/ 565239 h 1545465"/>
                <a:gd name="connsiteX624" fmla="*/ 1598032 w 1895275"/>
                <a:gd name="connsiteY624" fmla="*/ 565153 h 1545465"/>
                <a:gd name="connsiteX625" fmla="*/ 1598032 w 1895275"/>
                <a:gd name="connsiteY625" fmla="*/ 565153 h 1545465"/>
                <a:gd name="connsiteX626" fmla="*/ 1598032 w 1895275"/>
                <a:gd name="connsiteY626" fmla="*/ 565068 h 1545465"/>
                <a:gd name="connsiteX627" fmla="*/ 1609721 w 1895275"/>
                <a:gd name="connsiteY627" fmla="*/ 525722 h 1545465"/>
                <a:gd name="connsiteX628" fmla="*/ 1611854 w 1895275"/>
                <a:gd name="connsiteY628" fmla="*/ 517870 h 1545465"/>
                <a:gd name="connsiteX629" fmla="*/ 1618593 w 1895275"/>
                <a:gd name="connsiteY629" fmla="*/ 511896 h 1545465"/>
                <a:gd name="connsiteX630" fmla="*/ 1654256 w 1895275"/>
                <a:gd name="connsiteY630" fmla="*/ 480658 h 1545465"/>
                <a:gd name="connsiteX631" fmla="*/ 1654256 w 1895275"/>
                <a:gd name="connsiteY631" fmla="*/ 480658 h 1545465"/>
                <a:gd name="connsiteX632" fmla="*/ 1654256 w 1895275"/>
                <a:gd name="connsiteY632" fmla="*/ 480573 h 1545465"/>
                <a:gd name="connsiteX633" fmla="*/ 1654341 w 1895275"/>
                <a:gd name="connsiteY633" fmla="*/ 480573 h 1545465"/>
                <a:gd name="connsiteX634" fmla="*/ 1523550 w 1895275"/>
                <a:gd name="connsiteY634" fmla="*/ 565068 h 1545465"/>
                <a:gd name="connsiteX635" fmla="*/ 1527134 w 1895275"/>
                <a:gd name="connsiteY635" fmla="*/ 556021 h 1545465"/>
                <a:gd name="connsiteX636" fmla="*/ 1531314 w 1895275"/>
                <a:gd name="connsiteY636" fmla="*/ 570445 h 1545465"/>
                <a:gd name="connsiteX637" fmla="*/ 1532935 w 1895275"/>
                <a:gd name="connsiteY637" fmla="*/ 576846 h 1545465"/>
                <a:gd name="connsiteX638" fmla="*/ 1522015 w 1895275"/>
                <a:gd name="connsiteY638" fmla="*/ 601683 h 1545465"/>
                <a:gd name="connsiteX639" fmla="*/ 1516042 w 1895275"/>
                <a:gd name="connsiteY639" fmla="*/ 584101 h 1545465"/>
                <a:gd name="connsiteX640" fmla="*/ 1523550 w 1895275"/>
                <a:gd name="connsiteY640" fmla="*/ 565068 h 1545465"/>
                <a:gd name="connsiteX641" fmla="*/ 1467582 w 1895275"/>
                <a:gd name="connsiteY641" fmla="*/ 650843 h 1545465"/>
                <a:gd name="connsiteX642" fmla="*/ 1467582 w 1895275"/>
                <a:gd name="connsiteY642" fmla="*/ 650843 h 1545465"/>
                <a:gd name="connsiteX643" fmla="*/ 1486693 w 1895275"/>
                <a:gd name="connsiteY643" fmla="*/ 609876 h 1545465"/>
                <a:gd name="connsiteX644" fmla="*/ 1492068 w 1895275"/>
                <a:gd name="connsiteY644" fmla="*/ 619264 h 1545465"/>
                <a:gd name="connsiteX645" fmla="*/ 1493263 w 1895275"/>
                <a:gd name="connsiteY645" fmla="*/ 621398 h 1545465"/>
                <a:gd name="connsiteX646" fmla="*/ 1491300 w 1895275"/>
                <a:gd name="connsiteY646" fmla="*/ 625409 h 1545465"/>
                <a:gd name="connsiteX647" fmla="*/ 1491300 w 1895275"/>
                <a:gd name="connsiteY647" fmla="*/ 625409 h 1545465"/>
                <a:gd name="connsiteX648" fmla="*/ 1491300 w 1895275"/>
                <a:gd name="connsiteY648" fmla="*/ 625409 h 1545465"/>
                <a:gd name="connsiteX649" fmla="*/ 1491300 w 1895275"/>
                <a:gd name="connsiteY649" fmla="*/ 625409 h 1545465"/>
                <a:gd name="connsiteX650" fmla="*/ 1491300 w 1895275"/>
                <a:gd name="connsiteY650" fmla="*/ 625409 h 1545465"/>
                <a:gd name="connsiteX651" fmla="*/ 1463999 w 1895275"/>
                <a:gd name="connsiteY651" fmla="*/ 687970 h 1545465"/>
                <a:gd name="connsiteX652" fmla="*/ 1459989 w 1895275"/>
                <a:gd name="connsiteY652" fmla="*/ 696761 h 1545465"/>
                <a:gd name="connsiteX653" fmla="*/ 1425862 w 1895275"/>
                <a:gd name="connsiteY653" fmla="*/ 725779 h 1545465"/>
                <a:gd name="connsiteX654" fmla="*/ 1435161 w 1895275"/>
                <a:gd name="connsiteY654" fmla="*/ 709051 h 1545465"/>
                <a:gd name="connsiteX655" fmla="*/ 1467497 w 1895275"/>
                <a:gd name="connsiteY655" fmla="*/ 651014 h 1545465"/>
                <a:gd name="connsiteX656" fmla="*/ 1467497 w 1895275"/>
                <a:gd name="connsiteY656" fmla="*/ 651014 h 1545465"/>
                <a:gd name="connsiteX657" fmla="*/ 1467497 w 1895275"/>
                <a:gd name="connsiteY657" fmla="*/ 650843 h 1545465"/>
                <a:gd name="connsiteX658" fmla="*/ 1467497 w 1895275"/>
                <a:gd name="connsiteY658" fmla="*/ 650673 h 1545465"/>
                <a:gd name="connsiteX659" fmla="*/ 1194226 w 1895275"/>
                <a:gd name="connsiteY659" fmla="*/ 955196 h 1545465"/>
                <a:gd name="connsiteX660" fmla="*/ 1090054 w 1895275"/>
                <a:gd name="connsiteY660" fmla="*/ 1048567 h 1545465"/>
                <a:gd name="connsiteX661" fmla="*/ 1045177 w 1895275"/>
                <a:gd name="connsiteY661" fmla="*/ 1078951 h 1545465"/>
                <a:gd name="connsiteX662" fmla="*/ 1045177 w 1895275"/>
                <a:gd name="connsiteY662" fmla="*/ 1078951 h 1545465"/>
                <a:gd name="connsiteX663" fmla="*/ 1045006 w 1895275"/>
                <a:gd name="connsiteY663" fmla="*/ 1079037 h 1545465"/>
                <a:gd name="connsiteX664" fmla="*/ 1044835 w 1895275"/>
                <a:gd name="connsiteY664" fmla="*/ 1079037 h 1545465"/>
                <a:gd name="connsiteX665" fmla="*/ 1044835 w 1895275"/>
                <a:gd name="connsiteY665" fmla="*/ 1079122 h 1545465"/>
                <a:gd name="connsiteX666" fmla="*/ 1004309 w 1895275"/>
                <a:gd name="connsiteY666" fmla="*/ 1108652 h 1545465"/>
                <a:gd name="connsiteX667" fmla="*/ 1021458 w 1895275"/>
                <a:gd name="connsiteY667" fmla="*/ 1086206 h 1545465"/>
                <a:gd name="connsiteX668" fmla="*/ 1050722 w 1895275"/>
                <a:gd name="connsiteY668" fmla="*/ 1065125 h 1545465"/>
                <a:gd name="connsiteX669" fmla="*/ 1064202 w 1895275"/>
                <a:gd name="connsiteY669" fmla="*/ 1055480 h 1545465"/>
                <a:gd name="connsiteX670" fmla="*/ 1064031 w 1895275"/>
                <a:gd name="connsiteY670" fmla="*/ 1055224 h 1545465"/>
                <a:gd name="connsiteX671" fmla="*/ 1049698 w 1895275"/>
                <a:gd name="connsiteY671" fmla="*/ 1063332 h 1545465"/>
                <a:gd name="connsiteX672" fmla="*/ 1031184 w 1895275"/>
                <a:gd name="connsiteY672" fmla="*/ 1073660 h 1545465"/>
                <a:gd name="connsiteX673" fmla="*/ 1124522 w 1895275"/>
                <a:gd name="connsiteY673" fmla="*/ 990018 h 1545465"/>
                <a:gd name="connsiteX674" fmla="*/ 1165644 w 1895275"/>
                <a:gd name="connsiteY674" fmla="*/ 954598 h 1545465"/>
                <a:gd name="connsiteX675" fmla="*/ 1163426 w 1895275"/>
                <a:gd name="connsiteY675" fmla="*/ 958524 h 1545465"/>
                <a:gd name="connsiteX676" fmla="*/ 1157027 w 1895275"/>
                <a:gd name="connsiteY676" fmla="*/ 969705 h 1545465"/>
                <a:gd name="connsiteX677" fmla="*/ 1157284 w 1895275"/>
                <a:gd name="connsiteY677" fmla="*/ 969876 h 1545465"/>
                <a:gd name="connsiteX678" fmla="*/ 1165133 w 1895275"/>
                <a:gd name="connsiteY678" fmla="*/ 959719 h 1545465"/>
                <a:gd name="connsiteX679" fmla="*/ 1176138 w 1895275"/>
                <a:gd name="connsiteY679" fmla="*/ 945722 h 1545465"/>
                <a:gd name="connsiteX680" fmla="*/ 1209327 w 1895275"/>
                <a:gd name="connsiteY680" fmla="*/ 917216 h 1545465"/>
                <a:gd name="connsiteX681" fmla="*/ 1222466 w 1895275"/>
                <a:gd name="connsiteY681" fmla="*/ 905438 h 1545465"/>
                <a:gd name="connsiteX682" fmla="*/ 1203355 w 1895275"/>
                <a:gd name="connsiteY682" fmla="*/ 939321 h 1545465"/>
                <a:gd name="connsiteX683" fmla="*/ 1195591 w 1895275"/>
                <a:gd name="connsiteY683" fmla="*/ 952977 h 1545465"/>
                <a:gd name="connsiteX684" fmla="*/ 1194396 w 1895275"/>
                <a:gd name="connsiteY684" fmla="*/ 955111 h 1545465"/>
                <a:gd name="connsiteX685" fmla="*/ 923941 w 1895275"/>
                <a:gd name="connsiteY685" fmla="*/ 1151753 h 1545465"/>
                <a:gd name="connsiteX686" fmla="*/ 923941 w 1895275"/>
                <a:gd name="connsiteY686" fmla="*/ 1151839 h 1545465"/>
                <a:gd name="connsiteX687" fmla="*/ 903891 w 1895275"/>
                <a:gd name="connsiteY687" fmla="*/ 1170103 h 1545465"/>
                <a:gd name="connsiteX688" fmla="*/ 904659 w 1895275"/>
                <a:gd name="connsiteY688" fmla="*/ 1165580 h 1545465"/>
                <a:gd name="connsiteX689" fmla="*/ 904659 w 1895275"/>
                <a:gd name="connsiteY689" fmla="*/ 1165580 h 1545465"/>
                <a:gd name="connsiteX690" fmla="*/ 904659 w 1895275"/>
                <a:gd name="connsiteY690" fmla="*/ 1165580 h 1545465"/>
                <a:gd name="connsiteX691" fmla="*/ 904659 w 1895275"/>
                <a:gd name="connsiteY691" fmla="*/ 1165580 h 1545465"/>
                <a:gd name="connsiteX692" fmla="*/ 904659 w 1895275"/>
                <a:gd name="connsiteY692" fmla="*/ 1165580 h 1545465"/>
                <a:gd name="connsiteX693" fmla="*/ 905086 w 1895275"/>
                <a:gd name="connsiteY693" fmla="*/ 1159605 h 1545465"/>
                <a:gd name="connsiteX694" fmla="*/ 924282 w 1895275"/>
                <a:gd name="connsiteY694" fmla="*/ 1136135 h 1545465"/>
                <a:gd name="connsiteX695" fmla="*/ 923941 w 1895275"/>
                <a:gd name="connsiteY695" fmla="*/ 1151839 h 1545465"/>
                <a:gd name="connsiteX696" fmla="*/ 882391 w 1895275"/>
                <a:gd name="connsiteY696" fmla="*/ 1164385 h 1545465"/>
                <a:gd name="connsiteX697" fmla="*/ 877784 w 1895275"/>
                <a:gd name="connsiteY697" fmla="*/ 1186405 h 1545465"/>
                <a:gd name="connsiteX698" fmla="*/ 877443 w 1895275"/>
                <a:gd name="connsiteY698" fmla="*/ 1183844 h 1545465"/>
                <a:gd name="connsiteX699" fmla="*/ 877102 w 1895275"/>
                <a:gd name="connsiteY699" fmla="*/ 1183844 h 1545465"/>
                <a:gd name="connsiteX700" fmla="*/ 877443 w 1895275"/>
                <a:gd name="connsiteY700" fmla="*/ 1187770 h 1545465"/>
                <a:gd name="connsiteX701" fmla="*/ 875651 w 1895275"/>
                <a:gd name="connsiteY701" fmla="*/ 1196049 h 1545465"/>
                <a:gd name="connsiteX702" fmla="*/ 863024 w 1895275"/>
                <a:gd name="connsiteY702" fmla="*/ 1207827 h 1545465"/>
                <a:gd name="connsiteX703" fmla="*/ 867205 w 1895275"/>
                <a:gd name="connsiteY703" fmla="*/ 1183418 h 1545465"/>
                <a:gd name="connsiteX704" fmla="*/ 874457 w 1895275"/>
                <a:gd name="connsiteY704" fmla="*/ 1175651 h 1545465"/>
                <a:gd name="connsiteX705" fmla="*/ 874457 w 1895275"/>
                <a:gd name="connsiteY705" fmla="*/ 1175651 h 1545465"/>
                <a:gd name="connsiteX706" fmla="*/ 874457 w 1895275"/>
                <a:gd name="connsiteY706" fmla="*/ 1175651 h 1545465"/>
                <a:gd name="connsiteX707" fmla="*/ 874457 w 1895275"/>
                <a:gd name="connsiteY707" fmla="*/ 1175651 h 1545465"/>
                <a:gd name="connsiteX708" fmla="*/ 874457 w 1895275"/>
                <a:gd name="connsiteY708" fmla="*/ 1175651 h 1545465"/>
                <a:gd name="connsiteX709" fmla="*/ 882391 w 1895275"/>
                <a:gd name="connsiteY709" fmla="*/ 1163873 h 1545465"/>
                <a:gd name="connsiteX710" fmla="*/ 882306 w 1895275"/>
                <a:gd name="connsiteY710" fmla="*/ 1164385 h 1545465"/>
                <a:gd name="connsiteX711" fmla="*/ 834869 w 1895275"/>
                <a:gd name="connsiteY711" fmla="*/ 1226775 h 1545465"/>
                <a:gd name="connsiteX712" fmla="*/ 841951 w 1895275"/>
                <a:gd name="connsiteY712" fmla="*/ 1185893 h 1545465"/>
                <a:gd name="connsiteX713" fmla="*/ 843828 w 1895275"/>
                <a:gd name="connsiteY713" fmla="*/ 1195622 h 1545465"/>
                <a:gd name="connsiteX714" fmla="*/ 846729 w 1895275"/>
                <a:gd name="connsiteY714" fmla="*/ 1212778 h 1545465"/>
                <a:gd name="connsiteX715" fmla="*/ 848093 w 1895275"/>
                <a:gd name="connsiteY715" fmla="*/ 1221910 h 1545465"/>
                <a:gd name="connsiteX716" fmla="*/ 845961 w 1895275"/>
                <a:gd name="connsiteY716" fmla="*/ 1223958 h 1545465"/>
                <a:gd name="connsiteX717" fmla="*/ 843913 w 1895275"/>
                <a:gd name="connsiteY717" fmla="*/ 1224129 h 1545465"/>
                <a:gd name="connsiteX718" fmla="*/ 841354 w 1895275"/>
                <a:gd name="connsiteY718" fmla="*/ 1227116 h 1545465"/>
                <a:gd name="connsiteX719" fmla="*/ 837600 w 1895275"/>
                <a:gd name="connsiteY719" fmla="*/ 1231810 h 1545465"/>
                <a:gd name="connsiteX720" fmla="*/ 831969 w 1895275"/>
                <a:gd name="connsiteY720" fmla="*/ 1237102 h 1545465"/>
                <a:gd name="connsiteX721" fmla="*/ 833419 w 1895275"/>
                <a:gd name="connsiteY721" fmla="*/ 1231896 h 1545465"/>
                <a:gd name="connsiteX722" fmla="*/ 835211 w 1895275"/>
                <a:gd name="connsiteY722" fmla="*/ 1232834 h 1545465"/>
                <a:gd name="connsiteX723" fmla="*/ 835381 w 1895275"/>
                <a:gd name="connsiteY723" fmla="*/ 1232578 h 1545465"/>
                <a:gd name="connsiteX724" fmla="*/ 833590 w 1895275"/>
                <a:gd name="connsiteY724" fmla="*/ 1231554 h 1545465"/>
                <a:gd name="connsiteX725" fmla="*/ 834869 w 1895275"/>
                <a:gd name="connsiteY725" fmla="*/ 1227031 h 1545465"/>
                <a:gd name="connsiteX726" fmla="*/ 834869 w 1895275"/>
                <a:gd name="connsiteY726" fmla="*/ 1227031 h 1545465"/>
                <a:gd name="connsiteX727" fmla="*/ 834869 w 1895275"/>
                <a:gd name="connsiteY727" fmla="*/ 1226945 h 1545465"/>
                <a:gd name="connsiteX728" fmla="*/ 834869 w 1895275"/>
                <a:gd name="connsiteY728" fmla="*/ 1226945 h 1545465"/>
                <a:gd name="connsiteX729" fmla="*/ 631814 w 1895275"/>
                <a:gd name="connsiteY729" fmla="*/ 1106092 h 1545465"/>
                <a:gd name="connsiteX730" fmla="*/ 631814 w 1895275"/>
                <a:gd name="connsiteY730" fmla="*/ 1106092 h 1545465"/>
                <a:gd name="connsiteX731" fmla="*/ 737352 w 1895275"/>
                <a:gd name="connsiteY731" fmla="*/ 1144840 h 1545465"/>
                <a:gd name="connsiteX732" fmla="*/ 757914 w 1895275"/>
                <a:gd name="connsiteY732" fmla="*/ 1151753 h 1545465"/>
                <a:gd name="connsiteX733" fmla="*/ 764995 w 1895275"/>
                <a:gd name="connsiteY733" fmla="*/ 1175139 h 1545465"/>
                <a:gd name="connsiteX734" fmla="*/ 758681 w 1895275"/>
                <a:gd name="connsiteY734" fmla="*/ 1172408 h 1545465"/>
                <a:gd name="connsiteX735" fmla="*/ 716876 w 1895275"/>
                <a:gd name="connsiteY735" fmla="*/ 1153887 h 1545465"/>
                <a:gd name="connsiteX736" fmla="*/ 710221 w 1895275"/>
                <a:gd name="connsiteY736" fmla="*/ 1144413 h 1545465"/>
                <a:gd name="connsiteX737" fmla="*/ 701775 w 1895275"/>
                <a:gd name="connsiteY737" fmla="*/ 1133062 h 1545465"/>
                <a:gd name="connsiteX738" fmla="*/ 701519 w 1895275"/>
                <a:gd name="connsiteY738" fmla="*/ 1133233 h 1545465"/>
                <a:gd name="connsiteX739" fmla="*/ 709197 w 1895275"/>
                <a:gd name="connsiteY739" fmla="*/ 1145011 h 1545465"/>
                <a:gd name="connsiteX740" fmla="*/ 713804 w 1895275"/>
                <a:gd name="connsiteY740" fmla="*/ 1152521 h 1545465"/>
                <a:gd name="connsiteX741" fmla="*/ 654679 w 1895275"/>
                <a:gd name="connsiteY741" fmla="*/ 1125722 h 1545465"/>
                <a:gd name="connsiteX742" fmla="*/ 654679 w 1895275"/>
                <a:gd name="connsiteY742" fmla="*/ 1125722 h 1545465"/>
                <a:gd name="connsiteX743" fmla="*/ 654679 w 1895275"/>
                <a:gd name="connsiteY743" fmla="*/ 1125722 h 1545465"/>
                <a:gd name="connsiteX744" fmla="*/ 654679 w 1895275"/>
                <a:gd name="connsiteY744" fmla="*/ 1125722 h 1545465"/>
                <a:gd name="connsiteX745" fmla="*/ 654679 w 1895275"/>
                <a:gd name="connsiteY745" fmla="*/ 1125722 h 1545465"/>
                <a:gd name="connsiteX746" fmla="*/ 598711 w 1895275"/>
                <a:gd name="connsiteY746" fmla="*/ 1101910 h 1545465"/>
                <a:gd name="connsiteX747" fmla="*/ 589156 w 1895275"/>
                <a:gd name="connsiteY747" fmla="*/ 1086718 h 1545465"/>
                <a:gd name="connsiteX748" fmla="*/ 631388 w 1895275"/>
                <a:gd name="connsiteY748" fmla="*/ 1106007 h 1545465"/>
                <a:gd name="connsiteX749" fmla="*/ 631388 w 1895275"/>
                <a:gd name="connsiteY749" fmla="*/ 1106007 h 1545465"/>
                <a:gd name="connsiteX750" fmla="*/ 631644 w 1895275"/>
                <a:gd name="connsiteY750" fmla="*/ 1106092 h 1545465"/>
                <a:gd name="connsiteX751" fmla="*/ 631900 w 1895275"/>
                <a:gd name="connsiteY751" fmla="*/ 1106092 h 1545465"/>
                <a:gd name="connsiteX752" fmla="*/ 525253 w 1895275"/>
                <a:gd name="connsiteY752" fmla="*/ 1026291 h 1545465"/>
                <a:gd name="connsiteX753" fmla="*/ 550166 w 1895275"/>
                <a:gd name="connsiteY753" fmla="*/ 1037386 h 1545465"/>
                <a:gd name="connsiteX754" fmla="*/ 556735 w 1895275"/>
                <a:gd name="connsiteY754" fmla="*/ 1040288 h 1545465"/>
                <a:gd name="connsiteX755" fmla="*/ 560830 w 1895275"/>
                <a:gd name="connsiteY755" fmla="*/ 1047202 h 1545465"/>
                <a:gd name="connsiteX756" fmla="*/ 577211 w 1895275"/>
                <a:gd name="connsiteY756" fmla="*/ 1076049 h 1545465"/>
                <a:gd name="connsiteX757" fmla="*/ 536942 w 1895275"/>
                <a:gd name="connsiteY757" fmla="*/ 1058553 h 1545465"/>
                <a:gd name="connsiteX758" fmla="*/ 506398 w 1895275"/>
                <a:gd name="connsiteY758" fmla="*/ 1010502 h 1545465"/>
                <a:gd name="connsiteX759" fmla="*/ 502388 w 1895275"/>
                <a:gd name="connsiteY759" fmla="*/ 1004015 h 1545465"/>
                <a:gd name="connsiteX760" fmla="*/ 546497 w 1895275"/>
                <a:gd name="connsiteY760" fmla="*/ 1023048 h 1545465"/>
                <a:gd name="connsiteX761" fmla="*/ 554688 w 1895275"/>
                <a:gd name="connsiteY761" fmla="*/ 1036789 h 1545465"/>
                <a:gd name="connsiteX762" fmla="*/ 551104 w 1895275"/>
                <a:gd name="connsiteY762" fmla="*/ 1035509 h 1545465"/>
                <a:gd name="connsiteX763" fmla="*/ 525424 w 1895275"/>
                <a:gd name="connsiteY763" fmla="*/ 1026035 h 1545465"/>
                <a:gd name="connsiteX764" fmla="*/ 525339 w 1895275"/>
                <a:gd name="connsiteY764" fmla="*/ 1026291 h 1545465"/>
                <a:gd name="connsiteX765" fmla="*/ 528154 w 1895275"/>
                <a:gd name="connsiteY765" fmla="*/ 1075708 h 1545465"/>
                <a:gd name="connsiteX766" fmla="*/ 527984 w 1895275"/>
                <a:gd name="connsiteY766" fmla="*/ 1075537 h 1545465"/>
                <a:gd name="connsiteX767" fmla="*/ 527813 w 1895275"/>
                <a:gd name="connsiteY767" fmla="*/ 1075281 h 1545465"/>
                <a:gd name="connsiteX768" fmla="*/ 527813 w 1895275"/>
                <a:gd name="connsiteY768" fmla="*/ 1075281 h 1545465"/>
                <a:gd name="connsiteX769" fmla="*/ 524741 w 1895275"/>
                <a:gd name="connsiteY769" fmla="*/ 1070502 h 1545465"/>
                <a:gd name="connsiteX770" fmla="*/ 542914 w 1895275"/>
                <a:gd name="connsiteY770" fmla="*/ 1079634 h 1545465"/>
                <a:gd name="connsiteX771" fmla="*/ 551787 w 1895275"/>
                <a:gd name="connsiteY771" fmla="*/ 1094741 h 1545465"/>
                <a:gd name="connsiteX772" fmla="*/ 551787 w 1895275"/>
                <a:gd name="connsiteY772" fmla="*/ 1094741 h 1545465"/>
                <a:gd name="connsiteX773" fmla="*/ 551787 w 1895275"/>
                <a:gd name="connsiteY773" fmla="*/ 1094741 h 1545465"/>
                <a:gd name="connsiteX774" fmla="*/ 551787 w 1895275"/>
                <a:gd name="connsiteY774" fmla="*/ 1094741 h 1545465"/>
                <a:gd name="connsiteX775" fmla="*/ 551787 w 1895275"/>
                <a:gd name="connsiteY775" fmla="*/ 1094741 h 1545465"/>
                <a:gd name="connsiteX776" fmla="*/ 569618 w 1895275"/>
                <a:gd name="connsiteY776" fmla="*/ 1121796 h 1545465"/>
                <a:gd name="connsiteX777" fmla="*/ 563134 w 1895275"/>
                <a:gd name="connsiteY777" fmla="*/ 1118809 h 1545465"/>
                <a:gd name="connsiteX778" fmla="*/ 549654 w 1895275"/>
                <a:gd name="connsiteY778" fmla="*/ 1111981 h 1545465"/>
                <a:gd name="connsiteX779" fmla="*/ 528069 w 1895275"/>
                <a:gd name="connsiteY779" fmla="*/ 1075537 h 1545465"/>
                <a:gd name="connsiteX780" fmla="*/ 528069 w 1895275"/>
                <a:gd name="connsiteY780" fmla="*/ 1075537 h 1545465"/>
                <a:gd name="connsiteX781" fmla="*/ 580112 w 1895275"/>
                <a:gd name="connsiteY781" fmla="*/ 1164129 h 1545465"/>
                <a:gd name="connsiteX782" fmla="*/ 566205 w 1895275"/>
                <a:gd name="connsiteY782" fmla="*/ 1140317 h 1545465"/>
                <a:gd name="connsiteX783" fmla="*/ 588473 w 1895275"/>
                <a:gd name="connsiteY783" fmla="*/ 1149620 h 1545465"/>
                <a:gd name="connsiteX784" fmla="*/ 605281 w 1895275"/>
                <a:gd name="connsiteY784" fmla="*/ 1173944 h 1545465"/>
                <a:gd name="connsiteX785" fmla="*/ 608523 w 1895275"/>
                <a:gd name="connsiteY785" fmla="*/ 1178553 h 1545465"/>
                <a:gd name="connsiteX786" fmla="*/ 604086 w 1895275"/>
                <a:gd name="connsiteY786" fmla="*/ 1176419 h 1545465"/>
                <a:gd name="connsiteX787" fmla="*/ 588217 w 1895275"/>
                <a:gd name="connsiteY787" fmla="*/ 1168652 h 1545465"/>
                <a:gd name="connsiteX788" fmla="*/ 584293 w 1895275"/>
                <a:gd name="connsiteY788" fmla="*/ 1166689 h 1545465"/>
                <a:gd name="connsiteX789" fmla="*/ 581221 w 1895275"/>
                <a:gd name="connsiteY789" fmla="*/ 1163788 h 1545465"/>
                <a:gd name="connsiteX790" fmla="*/ 579344 w 1895275"/>
                <a:gd name="connsiteY790" fmla="*/ 1160032 h 1545465"/>
                <a:gd name="connsiteX791" fmla="*/ 579515 w 1895275"/>
                <a:gd name="connsiteY791" fmla="*/ 1158069 h 1545465"/>
                <a:gd name="connsiteX792" fmla="*/ 581136 w 1895275"/>
                <a:gd name="connsiteY792" fmla="*/ 1156874 h 1545465"/>
                <a:gd name="connsiteX793" fmla="*/ 581136 w 1895275"/>
                <a:gd name="connsiteY793" fmla="*/ 1156618 h 1545465"/>
                <a:gd name="connsiteX794" fmla="*/ 579259 w 1895275"/>
                <a:gd name="connsiteY794" fmla="*/ 1157898 h 1545465"/>
                <a:gd name="connsiteX795" fmla="*/ 578918 w 1895275"/>
                <a:gd name="connsiteY795" fmla="*/ 1160203 h 1545465"/>
                <a:gd name="connsiteX796" fmla="*/ 580710 w 1895275"/>
                <a:gd name="connsiteY796" fmla="*/ 1164300 h 1545465"/>
                <a:gd name="connsiteX797" fmla="*/ 583866 w 1895275"/>
                <a:gd name="connsiteY797" fmla="*/ 1167543 h 1545465"/>
                <a:gd name="connsiteX798" fmla="*/ 587706 w 1895275"/>
                <a:gd name="connsiteY798" fmla="*/ 1169762 h 1545465"/>
                <a:gd name="connsiteX799" fmla="*/ 603063 w 1895275"/>
                <a:gd name="connsiteY799" fmla="*/ 1178211 h 1545465"/>
                <a:gd name="connsiteX800" fmla="*/ 611680 w 1895275"/>
                <a:gd name="connsiteY800" fmla="*/ 1182906 h 1545465"/>
                <a:gd name="connsiteX801" fmla="*/ 619955 w 1895275"/>
                <a:gd name="connsiteY801" fmla="*/ 1194854 h 1545465"/>
                <a:gd name="connsiteX802" fmla="*/ 628317 w 1895275"/>
                <a:gd name="connsiteY802" fmla="*/ 1191953 h 1545465"/>
                <a:gd name="connsiteX803" fmla="*/ 649561 w 1895275"/>
                <a:gd name="connsiteY803" fmla="*/ 1203133 h 1545465"/>
                <a:gd name="connsiteX804" fmla="*/ 661420 w 1895275"/>
                <a:gd name="connsiteY804" fmla="*/ 1224897 h 1545465"/>
                <a:gd name="connsiteX805" fmla="*/ 661675 w 1895275"/>
                <a:gd name="connsiteY805" fmla="*/ 1224726 h 1545465"/>
                <a:gd name="connsiteX806" fmla="*/ 652035 w 1895275"/>
                <a:gd name="connsiteY806" fmla="*/ 1204413 h 1545465"/>
                <a:gd name="connsiteX807" fmla="*/ 656215 w 1895275"/>
                <a:gd name="connsiteY807" fmla="*/ 1206547 h 1545465"/>
                <a:gd name="connsiteX808" fmla="*/ 671487 w 1895275"/>
                <a:gd name="connsiteY808" fmla="*/ 1232066 h 1545465"/>
                <a:gd name="connsiteX809" fmla="*/ 660481 w 1895275"/>
                <a:gd name="connsiteY809" fmla="*/ 1227031 h 1545465"/>
                <a:gd name="connsiteX810" fmla="*/ 631388 w 1895275"/>
                <a:gd name="connsiteY810" fmla="*/ 1208169 h 1545465"/>
                <a:gd name="connsiteX811" fmla="*/ 597176 w 1895275"/>
                <a:gd name="connsiteY811" fmla="*/ 1193233 h 1545465"/>
                <a:gd name="connsiteX812" fmla="*/ 580198 w 1895275"/>
                <a:gd name="connsiteY812" fmla="*/ 1164300 h 1545465"/>
                <a:gd name="connsiteX813" fmla="*/ 733854 w 1895275"/>
                <a:gd name="connsiteY813" fmla="*/ 1267059 h 1545465"/>
                <a:gd name="connsiteX814" fmla="*/ 744348 w 1895275"/>
                <a:gd name="connsiteY814" fmla="*/ 1285409 h 1545465"/>
                <a:gd name="connsiteX815" fmla="*/ 721056 w 1895275"/>
                <a:gd name="connsiteY815" fmla="*/ 1269364 h 1545465"/>
                <a:gd name="connsiteX816" fmla="*/ 717046 w 1895275"/>
                <a:gd name="connsiteY816" fmla="*/ 1259805 h 1545465"/>
                <a:gd name="connsiteX817" fmla="*/ 745286 w 1895275"/>
                <a:gd name="connsiteY817" fmla="*/ 1271327 h 1545465"/>
                <a:gd name="connsiteX818" fmla="*/ 754501 w 1895275"/>
                <a:gd name="connsiteY818" fmla="*/ 1290530 h 1545465"/>
                <a:gd name="connsiteX819" fmla="*/ 753392 w 1895275"/>
                <a:gd name="connsiteY819" fmla="*/ 1289933 h 1545465"/>
                <a:gd name="connsiteX820" fmla="*/ 748102 w 1895275"/>
                <a:gd name="connsiteY820" fmla="*/ 1287372 h 1545465"/>
                <a:gd name="connsiteX821" fmla="*/ 746566 w 1895275"/>
                <a:gd name="connsiteY821" fmla="*/ 1285068 h 1545465"/>
                <a:gd name="connsiteX822" fmla="*/ 734110 w 1895275"/>
                <a:gd name="connsiteY822" fmla="*/ 1266803 h 1545465"/>
                <a:gd name="connsiteX823" fmla="*/ 733854 w 1895275"/>
                <a:gd name="connsiteY823" fmla="*/ 1266974 h 1545465"/>
                <a:gd name="connsiteX824" fmla="*/ 780693 w 1895275"/>
                <a:gd name="connsiteY824" fmla="*/ 1336960 h 1545465"/>
                <a:gd name="connsiteX825" fmla="*/ 780693 w 1895275"/>
                <a:gd name="connsiteY825" fmla="*/ 1336960 h 1545465"/>
                <a:gd name="connsiteX826" fmla="*/ 780693 w 1895275"/>
                <a:gd name="connsiteY826" fmla="*/ 1336960 h 1545465"/>
                <a:gd name="connsiteX827" fmla="*/ 780693 w 1895275"/>
                <a:gd name="connsiteY827" fmla="*/ 1336960 h 1545465"/>
                <a:gd name="connsiteX828" fmla="*/ 766957 w 1895275"/>
                <a:gd name="connsiteY828" fmla="*/ 1315622 h 1545465"/>
                <a:gd name="connsiteX829" fmla="*/ 766189 w 1895275"/>
                <a:gd name="connsiteY829" fmla="*/ 1313489 h 1545465"/>
                <a:gd name="connsiteX830" fmla="*/ 793917 w 1895275"/>
                <a:gd name="connsiteY830" fmla="*/ 1347372 h 1545465"/>
                <a:gd name="connsiteX831" fmla="*/ 789310 w 1895275"/>
                <a:gd name="connsiteY831" fmla="*/ 1353090 h 1545465"/>
                <a:gd name="connsiteX832" fmla="*/ 780693 w 1895275"/>
                <a:gd name="connsiteY832" fmla="*/ 1337130 h 1545465"/>
                <a:gd name="connsiteX833" fmla="*/ 780693 w 1895275"/>
                <a:gd name="connsiteY833" fmla="*/ 1337130 h 1545465"/>
                <a:gd name="connsiteX834" fmla="*/ 822157 w 1895275"/>
                <a:gd name="connsiteY834" fmla="*/ 1389107 h 1545465"/>
                <a:gd name="connsiteX835" fmla="*/ 835637 w 1895275"/>
                <a:gd name="connsiteY835" fmla="*/ 1375366 h 1545465"/>
                <a:gd name="connsiteX836" fmla="*/ 837344 w 1895275"/>
                <a:gd name="connsiteY836" fmla="*/ 1388766 h 1545465"/>
                <a:gd name="connsiteX837" fmla="*/ 824631 w 1895275"/>
                <a:gd name="connsiteY837" fmla="*/ 1402251 h 1545465"/>
                <a:gd name="connsiteX838" fmla="*/ 822157 w 1895275"/>
                <a:gd name="connsiteY838" fmla="*/ 1389022 h 1545465"/>
                <a:gd name="connsiteX839" fmla="*/ 903038 w 1895275"/>
                <a:gd name="connsiteY839" fmla="*/ 1387742 h 1545465"/>
                <a:gd name="connsiteX840" fmla="*/ 903038 w 1895275"/>
                <a:gd name="connsiteY840" fmla="*/ 1387742 h 1545465"/>
                <a:gd name="connsiteX841" fmla="*/ 881367 w 1895275"/>
                <a:gd name="connsiteY841" fmla="*/ 1410188 h 1545465"/>
                <a:gd name="connsiteX842" fmla="*/ 882050 w 1895275"/>
                <a:gd name="connsiteY842" fmla="*/ 1404897 h 1545465"/>
                <a:gd name="connsiteX843" fmla="*/ 882988 w 1895275"/>
                <a:gd name="connsiteY843" fmla="*/ 1396362 h 1545465"/>
                <a:gd name="connsiteX844" fmla="*/ 904062 w 1895275"/>
                <a:gd name="connsiteY844" fmla="*/ 1374257 h 1545465"/>
                <a:gd name="connsiteX845" fmla="*/ 904062 w 1895275"/>
                <a:gd name="connsiteY845" fmla="*/ 1374257 h 1545465"/>
                <a:gd name="connsiteX846" fmla="*/ 904062 w 1895275"/>
                <a:gd name="connsiteY846" fmla="*/ 1374257 h 1545465"/>
                <a:gd name="connsiteX847" fmla="*/ 904062 w 1895275"/>
                <a:gd name="connsiteY847" fmla="*/ 1374257 h 1545465"/>
                <a:gd name="connsiteX848" fmla="*/ 904062 w 1895275"/>
                <a:gd name="connsiteY848" fmla="*/ 1374257 h 1545465"/>
                <a:gd name="connsiteX849" fmla="*/ 922746 w 1895275"/>
                <a:gd name="connsiteY849" fmla="*/ 1350871 h 1545465"/>
                <a:gd name="connsiteX850" fmla="*/ 920955 w 1895275"/>
                <a:gd name="connsiteY850" fmla="*/ 1370502 h 1545465"/>
                <a:gd name="connsiteX851" fmla="*/ 903209 w 1895275"/>
                <a:gd name="connsiteY851" fmla="*/ 1387486 h 1545465"/>
                <a:gd name="connsiteX852" fmla="*/ 903209 w 1895275"/>
                <a:gd name="connsiteY852" fmla="*/ 1387486 h 1545465"/>
                <a:gd name="connsiteX853" fmla="*/ 903038 w 1895275"/>
                <a:gd name="connsiteY853" fmla="*/ 1387657 h 1545465"/>
                <a:gd name="connsiteX854" fmla="*/ 902867 w 1895275"/>
                <a:gd name="connsiteY854" fmla="*/ 1387827 h 1545465"/>
                <a:gd name="connsiteX855" fmla="*/ 926842 w 1895275"/>
                <a:gd name="connsiteY855" fmla="*/ 1365039 h 1545465"/>
                <a:gd name="connsiteX856" fmla="*/ 929828 w 1895275"/>
                <a:gd name="connsiteY856" fmla="*/ 1341568 h 1545465"/>
                <a:gd name="connsiteX857" fmla="*/ 932899 w 1895275"/>
                <a:gd name="connsiteY857" fmla="*/ 1337472 h 1545465"/>
                <a:gd name="connsiteX858" fmla="*/ 933581 w 1895275"/>
                <a:gd name="connsiteY858" fmla="*/ 1336447 h 1545465"/>
                <a:gd name="connsiteX859" fmla="*/ 932814 w 1895275"/>
                <a:gd name="connsiteY859" fmla="*/ 1341824 h 1545465"/>
                <a:gd name="connsiteX860" fmla="*/ 932814 w 1895275"/>
                <a:gd name="connsiteY860" fmla="*/ 1341824 h 1545465"/>
                <a:gd name="connsiteX861" fmla="*/ 932814 w 1895275"/>
                <a:gd name="connsiteY861" fmla="*/ 1341995 h 1545465"/>
                <a:gd name="connsiteX862" fmla="*/ 932814 w 1895275"/>
                <a:gd name="connsiteY862" fmla="*/ 1342166 h 1545465"/>
                <a:gd name="connsiteX863" fmla="*/ 932814 w 1895275"/>
                <a:gd name="connsiteY863" fmla="*/ 1342166 h 1545465"/>
                <a:gd name="connsiteX864" fmla="*/ 930596 w 1895275"/>
                <a:gd name="connsiteY864" fmla="*/ 1361455 h 1545465"/>
                <a:gd name="connsiteX865" fmla="*/ 926842 w 1895275"/>
                <a:gd name="connsiteY865" fmla="*/ 1365039 h 1545465"/>
                <a:gd name="connsiteX866" fmla="*/ 1009258 w 1895275"/>
                <a:gd name="connsiteY866" fmla="*/ 1346945 h 1545465"/>
                <a:gd name="connsiteX867" fmla="*/ 1021800 w 1895275"/>
                <a:gd name="connsiteY867" fmla="*/ 1319378 h 1545465"/>
                <a:gd name="connsiteX868" fmla="*/ 1020434 w 1895275"/>
                <a:gd name="connsiteY868" fmla="*/ 1334058 h 1545465"/>
                <a:gd name="connsiteX869" fmla="*/ 1009258 w 1895275"/>
                <a:gd name="connsiteY869" fmla="*/ 1346945 h 1545465"/>
                <a:gd name="connsiteX870" fmla="*/ 1031270 w 1895275"/>
                <a:gd name="connsiteY870" fmla="*/ 1279605 h 1545465"/>
                <a:gd name="connsiteX871" fmla="*/ 1031270 w 1895275"/>
                <a:gd name="connsiteY871" fmla="*/ 1279093 h 1545465"/>
                <a:gd name="connsiteX872" fmla="*/ 1032379 w 1895275"/>
                <a:gd name="connsiteY872" fmla="*/ 1269790 h 1545465"/>
                <a:gd name="connsiteX873" fmla="*/ 1052087 w 1895275"/>
                <a:gd name="connsiteY873" fmla="*/ 1243418 h 1545465"/>
                <a:gd name="connsiteX874" fmla="*/ 1047565 w 1895275"/>
                <a:gd name="connsiteY874" fmla="*/ 1260743 h 1545465"/>
                <a:gd name="connsiteX875" fmla="*/ 1034170 w 1895275"/>
                <a:gd name="connsiteY875" fmla="*/ 1276277 h 1545465"/>
                <a:gd name="connsiteX876" fmla="*/ 1034170 w 1895275"/>
                <a:gd name="connsiteY876" fmla="*/ 1276277 h 1545465"/>
                <a:gd name="connsiteX877" fmla="*/ 1034170 w 1895275"/>
                <a:gd name="connsiteY877" fmla="*/ 1276277 h 1545465"/>
                <a:gd name="connsiteX878" fmla="*/ 1034170 w 1895275"/>
                <a:gd name="connsiteY878" fmla="*/ 1276277 h 1545465"/>
                <a:gd name="connsiteX879" fmla="*/ 1034170 w 1895275"/>
                <a:gd name="connsiteY879" fmla="*/ 1276277 h 1545465"/>
                <a:gd name="connsiteX880" fmla="*/ 1031441 w 1895275"/>
                <a:gd name="connsiteY880" fmla="*/ 1279605 h 1545465"/>
                <a:gd name="connsiteX881" fmla="*/ 1110444 w 1895275"/>
                <a:gd name="connsiteY881" fmla="*/ 1212265 h 1545465"/>
                <a:gd name="connsiteX882" fmla="*/ 1108226 w 1895275"/>
                <a:gd name="connsiteY882" fmla="*/ 1219947 h 1545465"/>
                <a:gd name="connsiteX883" fmla="*/ 1103875 w 1895275"/>
                <a:gd name="connsiteY883" fmla="*/ 1222849 h 1545465"/>
                <a:gd name="connsiteX884" fmla="*/ 1085958 w 1895275"/>
                <a:gd name="connsiteY884" fmla="*/ 1234200 h 1545465"/>
                <a:gd name="connsiteX885" fmla="*/ 1090309 w 1895275"/>
                <a:gd name="connsiteY885" fmla="*/ 1215594 h 1545465"/>
                <a:gd name="connsiteX886" fmla="*/ 1099779 w 1895275"/>
                <a:gd name="connsiteY886" fmla="*/ 1209705 h 1545465"/>
                <a:gd name="connsiteX887" fmla="*/ 1113516 w 1895275"/>
                <a:gd name="connsiteY887" fmla="*/ 1200914 h 1545465"/>
                <a:gd name="connsiteX888" fmla="*/ 1110444 w 1895275"/>
                <a:gd name="connsiteY888" fmla="*/ 1212265 h 1545465"/>
                <a:gd name="connsiteX889" fmla="*/ 1175115 w 1895275"/>
                <a:gd name="connsiteY889" fmla="*/ 1199549 h 1545465"/>
                <a:gd name="connsiteX890" fmla="*/ 1151738 w 1895275"/>
                <a:gd name="connsiteY890" fmla="*/ 1216191 h 1545465"/>
                <a:gd name="connsiteX891" fmla="*/ 1156345 w 1895275"/>
                <a:gd name="connsiteY891" fmla="*/ 1200231 h 1545465"/>
                <a:gd name="connsiteX892" fmla="*/ 1159160 w 1895275"/>
                <a:gd name="connsiteY892" fmla="*/ 1190416 h 1545465"/>
                <a:gd name="connsiteX893" fmla="*/ 1169484 w 1895275"/>
                <a:gd name="connsiteY893" fmla="*/ 1183588 h 1545465"/>
                <a:gd name="connsiteX894" fmla="*/ 1180746 w 1895275"/>
                <a:gd name="connsiteY894" fmla="*/ 1175822 h 1545465"/>
                <a:gd name="connsiteX895" fmla="*/ 1179295 w 1895275"/>
                <a:gd name="connsiteY895" fmla="*/ 1183844 h 1545465"/>
                <a:gd name="connsiteX896" fmla="*/ 1176480 w 1895275"/>
                <a:gd name="connsiteY896" fmla="*/ 1198268 h 1545465"/>
                <a:gd name="connsiteX897" fmla="*/ 1175115 w 1895275"/>
                <a:gd name="connsiteY897" fmla="*/ 1199463 h 1545465"/>
                <a:gd name="connsiteX898" fmla="*/ 1484475 w 1895275"/>
                <a:gd name="connsiteY898" fmla="*/ 881796 h 1545465"/>
                <a:gd name="connsiteX899" fmla="*/ 1459306 w 1895275"/>
                <a:gd name="connsiteY899" fmla="*/ 904755 h 1545465"/>
                <a:gd name="connsiteX900" fmla="*/ 1473554 w 1895275"/>
                <a:gd name="connsiteY900" fmla="*/ 877699 h 1545465"/>
                <a:gd name="connsiteX901" fmla="*/ 1475431 w 1895275"/>
                <a:gd name="connsiteY901" fmla="*/ 875907 h 1545465"/>
                <a:gd name="connsiteX902" fmla="*/ 1501538 w 1895275"/>
                <a:gd name="connsiteY902" fmla="*/ 851241 h 1545465"/>
                <a:gd name="connsiteX903" fmla="*/ 1484816 w 1895275"/>
                <a:gd name="connsiteY903" fmla="*/ 881369 h 1545465"/>
                <a:gd name="connsiteX904" fmla="*/ 1484390 w 1895275"/>
                <a:gd name="connsiteY904" fmla="*/ 881711 h 1545465"/>
                <a:gd name="connsiteX905" fmla="*/ 1632756 w 1895275"/>
                <a:gd name="connsiteY905" fmla="*/ 818894 h 1545465"/>
                <a:gd name="connsiteX906" fmla="*/ 1632756 w 1895275"/>
                <a:gd name="connsiteY906" fmla="*/ 817358 h 1545465"/>
                <a:gd name="connsiteX907" fmla="*/ 1635316 w 1895275"/>
                <a:gd name="connsiteY907" fmla="*/ 812920 h 1545465"/>
                <a:gd name="connsiteX908" fmla="*/ 1636254 w 1895275"/>
                <a:gd name="connsiteY908" fmla="*/ 811298 h 1545465"/>
                <a:gd name="connsiteX909" fmla="*/ 1633354 w 1895275"/>
                <a:gd name="connsiteY909" fmla="*/ 818297 h 1545465"/>
                <a:gd name="connsiteX910" fmla="*/ 1632756 w 1895275"/>
                <a:gd name="connsiteY910" fmla="*/ 818894 h 1545465"/>
                <a:gd name="connsiteX911" fmla="*/ 1690345 w 1895275"/>
                <a:gd name="connsiteY911" fmla="*/ 754456 h 1545465"/>
                <a:gd name="connsiteX912" fmla="*/ 1690089 w 1895275"/>
                <a:gd name="connsiteY912" fmla="*/ 755224 h 1545465"/>
                <a:gd name="connsiteX913" fmla="*/ 1689834 w 1895275"/>
                <a:gd name="connsiteY913" fmla="*/ 751725 h 1545465"/>
                <a:gd name="connsiteX914" fmla="*/ 1692052 w 1895275"/>
                <a:gd name="connsiteY914" fmla="*/ 749591 h 1545465"/>
                <a:gd name="connsiteX915" fmla="*/ 1690431 w 1895275"/>
                <a:gd name="connsiteY915" fmla="*/ 754456 h 1545465"/>
                <a:gd name="connsiteX916" fmla="*/ 1844172 w 1895275"/>
                <a:gd name="connsiteY916" fmla="*/ 474684 h 1545465"/>
                <a:gd name="connsiteX917" fmla="*/ 1843319 w 1895275"/>
                <a:gd name="connsiteY917" fmla="*/ 494144 h 1545465"/>
                <a:gd name="connsiteX918" fmla="*/ 1836665 w 1895275"/>
                <a:gd name="connsiteY918" fmla="*/ 508055 h 1545465"/>
                <a:gd name="connsiteX919" fmla="*/ 1827791 w 1895275"/>
                <a:gd name="connsiteY919" fmla="*/ 523759 h 1545465"/>
                <a:gd name="connsiteX920" fmla="*/ 1827791 w 1895275"/>
                <a:gd name="connsiteY920" fmla="*/ 514883 h 1545465"/>
                <a:gd name="connsiteX921" fmla="*/ 1827536 w 1895275"/>
                <a:gd name="connsiteY921" fmla="*/ 503447 h 1545465"/>
                <a:gd name="connsiteX922" fmla="*/ 1839480 w 1895275"/>
                <a:gd name="connsiteY922" fmla="*/ 482878 h 1545465"/>
                <a:gd name="connsiteX923" fmla="*/ 1844087 w 1895275"/>
                <a:gd name="connsiteY923" fmla="*/ 474684 h 1545465"/>
                <a:gd name="connsiteX924" fmla="*/ 1824294 w 1895275"/>
                <a:gd name="connsiteY924" fmla="*/ 471526 h 1545465"/>
                <a:gd name="connsiteX925" fmla="*/ 1823867 w 1895275"/>
                <a:gd name="connsiteY925" fmla="*/ 493546 h 1545465"/>
                <a:gd name="connsiteX926" fmla="*/ 1818662 w 1895275"/>
                <a:gd name="connsiteY926" fmla="*/ 501142 h 1545465"/>
                <a:gd name="connsiteX927" fmla="*/ 1808595 w 1895275"/>
                <a:gd name="connsiteY927" fmla="*/ 515310 h 1545465"/>
                <a:gd name="connsiteX928" fmla="*/ 1807998 w 1895275"/>
                <a:gd name="connsiteY928" fmla="*/ 503532 h 1545465"/>
                <a:gd name="connsiteX929" fmla="*/ 1807657 w 1895275"/>
                <a:gd name="connsiteY929" fmla="*/ 503532 h 1545465"/>
                <a:gd name="connsiteX930" fmla="*/ 1807486 w 1895275"/>
                <a:gd name="connsiteY930" fmla="*/ 516761 h 1545465"/>
                <a:gd name="connsiteX931" fmla="*/ 1794262 w 1895275"/>
                <a:gd name="connsiteY931" fmla="*/ 534769 h 1545465"/>
                <a:gd name="connsiteX932" fmla="*/ 1794518 w 1895275"/>
                <a:gd name="connsiteY932" fmla="*/ 526576 h 1545465"/>
                <a:gd name="connsiteX933" fmla="*/ 1794518 w 1895275"/>
                <a:gd name="connsiteY933" fmla="*/ 518895 h 1545465"/>
                <a:gd name="connsiteX934" fmla="*/ 1801172 w 1895275"/>
                <a:gd name="connsiteY934" fmla="*/ 509762 h 1545465"/>
                <a:gd name="connsiteX935" fmla="*/ 1801172 w 1895275"/>
                <a:gd name="connsiteY935" fmla="*/ 509762 h 1545465"/>
                <a:gd name="connsiteX936" fmla="*/ 1801258 w 1895275"/>
                <a:gd name="connsiteY936" fmla="*/ 509592 h 1545465"/>
                <a:gd name="connsiteX937" fmla="*/ 1801258 w 1895275"/>
                <a:gd name="connsiteY937" fmla="*/ 509421 h 1545465"/>
                <a:gd name="connsiteX938" fmla="*/ 1801343 w 1895275"/>
                <a:gd name="connsiteY938" fmla="*/ 509421 h 1545465"/>
                <a:gd name="connsiteX939" fmla="*/ 1822587 w 1895275"/>
                <a:gd name="connsiteY939" fmla="*/ 474513 h 1545465"/>
                <a:gd name="connsiteX940" fmla="*/ 1824208 w 1895275"/>
                <a:gd name="connsiteY940" fmla="*/ 471526 h 1545465"/>
                <a:gd name="connsiteX941" fmla="*/ 1757917 w 1895275"/>
                <a:gd name="connsiteY941" fmla="*/ 582991 h 1545465"/>
                <a:gd name="connsiteX942" fmla="*/ 1761415 w 1895275"/>
                <a:gd name="connsiteY942" fmla="*/ 560971 h 1545465"/>
                <a:gd name="connsiteX943" fmla="*/ 1776686 w 1895275"/>
                <a:gd name="connsiteY943" fmla="*/ 542280 h 1545465"/>
                <a:gd name="connsiteX944" fmla="*/ 1793750 w 1895275"/>
                <a:gd name="connsiteY944" fmla="*/ 519833 h 1545465"/>
                <a:gd name="connsiteX945" fmla="*/ 1793323 w 1895275"/>
                <a:gd name="connsiteY945" fmla="*/ 526491 h 1545465"/>
                <a:gd name="connsiteX946" fmla="*/ 1792385 w 1895275"/>
                <a:gd name="connsiteY946" fmla="*/ 537245 h 1545465"/>
                <a:gd name="connsiteX947" fmla="*/ 1773103 w 1895275"/>
                <a:gd name="connsiteY947" fmla="*/ 562934 h 1545465"/>
                <a:gd name="connsiteX948" fmla="*/ 1773103 w 1895275"/>
                <a:gd name="connsiteY948" fmla="*/ 562934 h 1545465"/>
                <a:gd name="connsiteX949" fmla="*/ 1773103 w 1895275"/>
                <a:gd name="connsiteY949" fmla="*/ 562934 h 1545465"/>
                <a:gd name="connsiteX950" fmla="*/ 1773103 w 1895275"/>
                <a:gd name="connsiteY950" fmla="*/ 562934 h 1545465"/>
                <a:gd name="connsiteX951" fmla="*/ 1773103 w 1895275"/>
                <a:gd name="connsiteY951" fmla="*/ 562934 h 1545465"/>
                <a:gd name="connsiteX952" fmla="*/ 1771568 w 1895275"/>
                <a:gd name="connsiteY952" fmla="*/ 565153 h 1545465"/>
                <a:gd name="connsiteX953" fmla="*/ 1773701 w 1895275"/>
                <a:gd name="connsiteY953" fmla="*/ 547230 h 1545465"/>
                <a:gd name="connsiteX954" fmla="*/ 1773359 w 1895275"/>
                <a:gd name="connsiteY954" fmla="*/ 547230 h 1545465"/>
                <a:gd name="connsiteX955" fmla="*/ 1769093 w 1895275"/>
                <a:gd name="connsiteY955" fmla="*/ 568653 h 1545465"/>
                <a:gd name="connsiteX956" fmla="*/ 1757490 w 1895275"/>
                <a:gd name="connsiteY956" fmla="*/ 585210 h 1545465"/>
                <a:gd name="connsiteX957" fmla="*/ 1757831 w 1895275"/>
                <a:gd name="connsiteY957" fmla="*/ 582991 h 1545465"/>
                <a:gd name="connsiteX958" fmla="*/ 1744607 w 1895275"/>
                <a:gd name="connsiteY958" fmla="*/ 609791 h 1545465"/>
                <a:gd name="connsiteX959" fmla="*/ 1743328 w 1895275"/>
                <a:gd name="connsiteY959" fmla="*/ 615594 h 1545465"/>
                <a:gd name="connsiteX960" fmla="*/ 1732236 w 1895275"/>
                <a:gd name="connsiteY960" fmla="*/ 630189 h 1545465"/>
                <a:gd name="connsiteX961" fmla="*/ 1730103 w 1895275"/>
                <a:gd name="connsiteY961" fmla="*/ 632920 h 1545465"/>
                <a:gd name="connsiteX962" fmla="*/ 1731554 w 1895275"/>
                <a:gd name="connsiteY962" fmla="*/ 625068 h 1545465"/>
                <a:gd name="connsiteX963" fmla="*/ 1744607 w 1895275"/>
                <a:gd name="connsiteY963" fmla="*/ 609791 h 1545465"/>
                <a:gd name="connsiteX964" fmla="*/ 1699218 w 1895275"/>
                <a:gd name="connsiteY964" fmla="*/ 683276 h 1545465"/>
                <a:gd name="connsiteX965" fmla="*/ 1691369 w 1895275"/>
                <a:gd name="connsiteY965" fmla="*/ 707515 h 1545465"/>
                <a:gd name="connsiteX966" fmla="*/ 1690175 w 1895275"/>
                <a:gd name="connsiteY966" fmla="*/ 708624 h 1545465"/>
                <a:gd name="connsiteX967" fmla="*/ 1691881 w 1895275"/>
                <a:gd name="connsiteY967" fmla="*/ 702138 h 1545465"/>
                <a:gd name="connsiteX968" fmla="*/ 1694270 w 1895275"/>
                <a:gd name="connsiteY968" fmla="*/ 692067 h 1545465"/>
                <a:gd name="connsiteX969" fmla="*/ 1694014 w 1895275"/>
                <a:gd name="connsiteY969" fmla="*/ 692067 h 1545465"/>
                <a:gd name="connsiteX970" fmla="*/ 1690772 w 1895275"/>
                <a:gd name="connsiteY970" fmla="*/ 701882 h 1545465"/>
                <a:gd name="connsiteX971" fmla="*/ 1687444 w 1895275"/>
                <a:gd name="connsiteY971" fmla="*/ 711441 h 1545465"/>
                <a:gd name="connsiteX972" fmla="*/ 1685739 w 1895275"/>
                <a:gd name="connsiteY972" fmla="*/ 713062 h 1545465"/>
                <a:gd name="connsiteX973" fmla="*/ 1683947 w 1895275"/>
                <a:gd name="connsiteY973" fmla="*/ 700772 h 1545465"/>
                <a:gd name="connsiteX974" fmla="*/ 1698792 w 1895275"/>
                <a:gd name="connsiteY974" fmla="*/ 684044 h 1545465"/>
                <a:gd name="connsiteX975" fmla="*/ 1699304 w 1895275"/>
                <a:gd name="connsiteY975" fmla="*/ 683446 h 1545465"/>
                <a:gd name="connsiteX976" fmla="*/ 1664409 w 1895275"/>
                <a:gd name="connsiteY976" fmla="*/ 669364 h 1545465"/>
                <a:gd name="connsiteX977" fmla="*/ 1663982 w 1895275"/>
                <a:gd name="connsiteY977" fmla="*/ 671071 h 1545465"/>
                <a:gd name="connsiteX978" fmla="*/ 1658607 w 1895275"/>
                <a:gd name="connsiteY978" fmla="*/ 689933 h 1545465"/>
                <a:gd name="connsiteX979" fmla="*/ 1654341 w 1895275"/>
                <a:gd name="connsiteY979" fmla="*/ 694030 h 1545465"/>
                <a:gd name="connsiteX980" fmla="*/ 1659973 w 1895275"/>
                <a:gd name="connsiteY980" fmla="*/ 661341 h 1545465"/>
                <a:gd name="connsiteX981" fmla="*/ 1660826 w 1895275"/>
                <a:gd name="connsiteY981" fmla="*/ 660402 h 1545465"/>
                <a:gd name="connsiteX982" fmla="*/ 1664409 w 1895275"/>
                <a:gd name="connsiteY982" fmla="*/ 669279 h 1545465"/>
                <a:gd name="connsiteX983" fmla="*/ 1648113 w 1895275"/>
                <a:gd name="connsiteY983" fmla="*/ 612607 h 1545465"/>
                <a:gd name="connsiteX984" fmla="*/ 1647516 w 1895275"/>
                <a:gd name="connsiteY984" fmla="*/ 611583 h 1545465"/>
                <a:gd name="connsiteX985" fmla="*/ 1648454 w 1895275"/>
                <a:gd name="connsiteY985" fmla="*/ 610900 h 1545465"/>
                <a:gd name="connsiteX986" fmla="*/ 1648113 w 1895275"/>
                <a:gd name="connsiteY986" fmla="*/ 612607 h 1545465"/>
                <a:gd name="connsiteX987" fmla="*/ 1724046 w 1895275"/>
                <a:gd name="connsiteY987" fmla="*/ 501825 h 1545465"/>
                <a:gd name="connsiteX988" fmla="*/ 1724046 w 1895275"/>
                <a:gd name="connsiteY988" fmla="*/ 501313 h 1545465"/>
                <a:gd name="connsiteX989" fmla="*/ 1732407 w 1895275"/>
                <a:gd name="connsiteY989" fmla="*/ 492522 h 1545465"/>
                <a:gd name="connsiteX990" fmla="*/ 1732321 w 1895275"/>
                <a:gd name="connsiteY990" fmla="*/ 494997 h 1545465"/>
                <a:gd name="connsiteX991" fmla="*/ 1724046 w 1895275"/>
                <a:gd name="connsiteY991" fmla="*/ 501825 h 1545465"/>
                <a:gd name="connsiteX992" fmla="*/ 1733089 w 1895275"/>
                <a:gd name="connsiteY992" fmla="*/ 471868 h 1545465"/>
                <a:gd name="connsiteX993" fmla="*/ 1725923 w 1895275"/>
                <a:gd name="connsiteY993" fmla="*/ 476989 h 1545465"/>
                <a:gd name="connsiteX994" fmla="*/ 1726435 w 1895275"/>
                <a:gd name="connsiteY994" fmla="*/ 459236 h 1545465"/>
                <a:gd name="connsiteX995" fmla="*/ 1733004 w 1895275"/>
                <a:gd name="connsiteY995" fmla="*/ 452750 h 1545465"/>
                <a:gd name="connsiteX996" fmla="*/ 1733004 w 1895275"/>
                <a:gd name="connsiteY996" fmla="*/ 471868 h 1545465"/>
                <a:gd name="connsiteX997" fmla="*/ 1677804 w 1895275"/>
                <a:gd name="connsiteY997" fmla="*/ 474513 h 1545465"/>
                <a:gd name="connsiteX998" fmla="*/ 1677804 w 1895275"/>
                <a:gd name="connsiteY998" fmla="*/ 474513 h 1545465"/>
                <a:gd name="connsiteX999" fmla="*/ 1677804 w 1895275"/>
                <a:gd name="connsiteY999" fmla="*/ 474599 h 1545465"/>
                <a:gd name="connsiteX1000" fmla="*/ 1677804 w 1895275"/>
                <a:gd name="connsiteY1000" fmla="*/ 474599 h 1545465"/>
                <a:gd name="connsiteX1001" fmla="*/ 1676268 w 1895275"/>
                <a:gd name="connsiteY1001" fmla="*/ 480658 h 1545465"/>
                <a:gd name="connsiteX1002" fmla="*/ 1675500 w 1895275"/>
                <a:gd name="connsiteY1002" fmla="*/ 478183 h 1545465"/>
                <a:gd name="connsiteX1003" fmla="*/ 1675074 w 1895275"/>
                <a:gd name="connsiteY1003" fmla="*/ 476903 h 1545465"/>
                <a:gd name="connsiteX1004" fmla="*/ 1677974 w 1895275"/>
                <a:gd name="connsiteY1004" fmla="*/ 474087 h 1545465"/>
                <a:gd name="connsiteX1005" fmla="*/ 1677804 w 1895275"/>
                <a:gd name="connsiteY1005" fmla="*/ 474513 h 1545465"/>
                <a:gd name="connsiteX1006" fmla="*/ 1677804 w 1895275"/>
                <a:gd name="connsiteY1006" fmla="*/ 474513 h 1545465"/>
                <a:gd name="connsiteX1007" fmla="*/ 1686165 w 1895275"/>
                <a:gd name="connsiteY1007" fmla="*/ 470075 h 1545465"/>
                <a:gd name="connsiteX1008" fmla="*/ 1691113 w 1895275"/>
                <a:gd name="connsiteY1008" fmla="*/ 482621 h 1545465"/>
                <a:gd name="connsiteX1009" fmla="*/ 1692222 w 1895275"/>
                <a:gd name="connsiteY1009" fmla="*/ 485353 h 1545465"/>
                <a:gd name="connsiteX1010" fmla="*/ 1690687 w 1895275"/>
                <a:gd name="connsiteY1010" fmla="*/ 490474 h 1545465"/>
                <a:gd name="connsiteX1011" fmla="*/ 1690516 w 1895275"/>
                <a:gd name="connsiteY1011" fmla="*/ 490644 h 1545465"/>
                <a:gd name="connsiteX1012" fmla="*/ 1675671 w 1895275"/>
                <a:gd name="connsiteY1012" fmla="*/ 507373 h 1545465"/>
                <a:gd name="connsiteX1013" fmla="*/ 1675927 w 1895275"/>
                <a:gd name="connsiteY1013" fmla="*/ 507543 h 1545465"/>
                <a:gd name="connsiteX1014" fmla="*/ 1689407 w 1895275"/>
                <a:gd name="connsiteY1014" fmla="*/ 494570 h 1545465"/>
                <a:gd name="connsiteX1015" fmla="*/ 1685823 w 1895275"/>
                <a:gd name="connsiteY1015" fmla="*/ 506263 h 1545465"/>
                <a:gd name="connsiteX1016" fmla="*/ 1670723 w 1895275"/>
                <a:gd name="connsiteY1016" fmla="*/ 517785 h 1545465"/>
                <a:gd name="connsiteX1017" fmla="*/ 1679510 w 1895275"/>
                <a:gd name="connsiteY1017" fmla="*/ 492351 h 1545465"/>
                <a:gd name="connsiteX1018" fmla="*/ 1680278 w 1895275"/>
                <a:gd name="connsiteY1018" fmla="*/ 494314 h 1545465"/>
                <a:gd name="connsiteX1019" fmla="*/ 1680534 w 1895275"/>
                <a:gd name="connsiteY1019" fmla="*/ 494229 h 1545465"/>
                <a:gd name="connsiteX1020" fmla="*/ 1679766 w 1895275"/>
                <a:gd name="connsiteY1020" fmla="*/ 491668 h 1545465"/>
                <a:gd name="connsiteX1021" fmla="*/ 1684544 w 1895275"/>
                <a:gd name="connsiteY1021" fmla="*/ 476647 h 1545465"/>
                <a:gd name="connsiteX1022" fmla="*/ 1684544 w 1895275"/>
                <a:gd name="connsiteY1022" fmla="*/ 476647 h 1545465"/>
                <a:gd name="connsiteX1023" fmla="*/ 1684544 w 1895275"/>
                <a:gd name="connsiteY1023" fmla="*/ 476476 h 1545465"/>
                <a:gd name="connsiteX1024" fmla="*/ 1684544 w 1895275"/>
                <a:gd name="connsiteY1024" fmla="*/ 476306 h 1545465"/>
                <a:gd name="connsiteX1025" fmla="*/ 1684544 w 1895275"/>
                <a:gd name="connsiteY1025" fmla="*/ 476306 h 1545465"/>
                <a:gd name="connsiteX1026" fmla="*/ 1686080 w 1895275"/>
                <a:gd name="connsiteY1026" fmla="*/ 470075 h 1545465"/>
                <a:gd name="connsiteX1027" fmla="*/ 1695635 w 1895275"/>
                <a:gd name="connsiteY1027" fmla="*/ 493973 h 1545465"/>
                <a:gd name="connsiteX1028" fmla="*/ 1697171 w 1895275"/>
                <a:gd name="connsiteY1028" fmla="*/ 497814 h 1545465"/>
                <a:gd name="connsiteX1029" fmla="*/ 1692564 w 1895275"/>
                <a:gd name="connsiteY1029" fmla="*/ 501227 h 1545465"/>
                <a:gd name="connsiteX1030" fmla="*/ 1695635 w 1895275"/>
                <a:gd name="connsiteY1030" fmla="*/ 493887 h 1545465"/>
                <a:gd name="connsiteX1031" fmla="*/ 1701863 w 1895275"/>
                <a:gd name="connsiteY1031" fmla="*/ 477757 h 1545465"/>
                <a:gd name="connsiteX1032" fmla="*/ 1705447 w 1895275"/>
                <a:gd name="connsiteY1032" fmla="*/ 465210 h 1545465"/>
                <a:gd name="connsiteX1033" fmla="*/ 1707324 w 1895275"/>
                <a:gd name="connsiteY1033" fmla="*/ 471526 h 1545465"/>
                <a:gd name="connsiteX1034" fmla="*/ 1701863 w 1895275"/>
                <a:gd name="connsiteY1034" fmla="*/ 477757 h 1545465"/>
                <a:gd name="connsiteX1035" fmla="*/ 1709883 w 1895275"/>
                <a:gd name="connsiteY1035" fmla="*/ 477757 h 1545465"/>
                <a:gd name="connsiteX1036" fmla="*/ 1709286 w 1895275"/>
                <a:gd name="connsiteY1036" fmla="*/ 475708 h 1545465"/>
                <a:gd name="connsiteX1037" fmla="*/ 1720377 w 1895275"/>
                <a:gd name="connsiteY1037" fmla="*/ 465125 h 1545465"/>
                <a:gd name="connsiteX1038" fmla="*/ 1720974 w 1895275"/>
                <a:gd name="connsiteY1038" fmla="*/ 479634 h 1545465"/>
                <a:gd name="connsiteX1039" fmla="*/ 1720974 w 1895275"/>
                <a:gd name="connsiteY1039" fmla="*/ 480488 h 1545465"/>
                <a:gd name="connsiteX1040" fmla="*/ 1698024 w 1895275"/>
                <a:gd name="connsiteY1040" fmla="*/ 497301 h 1545465"/>
                <a:gd name="connsiteX1041" fmla="*/ 1696403 w 1895275"/>
                <a:gd name="connsiteY1041" fmla="*/ 492266 h 1545465"/>
                <a:gd name="connsiteX1042" fmla="*/ 1699133 w 1895275"/>
                <a:gd name="connsiteY1042" fmla="*/ 485523 h 1545465"/>
                <a:gd name="connsiteX1043" fmla="*/ 1708945 w 1895275"/>
                <a:gd name="connsiteY1043" fmla="*/ 476135 h 1545465"/>
                <a:gd name="connsiteX1044" fmla="*/ 1709627 w 1895275"/>
                <a:gd name="connsiteY1044" fmla="*/ 477927 h 1545465"/>
                <a:gd name="connsiteX1045" fmla="*/ 1709883 w 1895275"/>
                <a:gd name="connsiteY1045" fmla="*/ 477842 h 1545465"/>
                <a:gd name="connsiteX1046" fmla="*/ 1727458 w 1895275"/>
                <a:gd name="connsiteY1046" fmla="*/ 487145 h 1545465"/>
                <a:gd name="connsiteX1047" fmla="*/ 1732578 w 1895275"/>
                <a:gd name="connsiteY1047" fmla="*/ 483304 h 1545465"/>
                <a:gd name="connsiteX1048" fmla="*/ 1724984 w 1895275"/>
                <a:gd name="connsiteY1048" fmla="*/ 492522 h 1545465"/>
                <a:gd name="connsiteX1049" fmla="*/ 1725240 w 1895275"/>
                <a:gd name="connsiteY1049" fmla="*/ 488767 h 1545465"/>
                <a:gd name="connsiteX1050" fmla="*/ 1727458 w 1895275"/>
                <a:gd name="connsiteY1050" fmla="*/ 487145 h 1545465"/>
                <a:gd name="connsiteX1051" fmla="*/ 1666371 w 1895275"/>
                <a:gd name="connsiteY1051" fmla="*/ 550303 h 1545465"/>
                <a:gd name="connsiteX1052" fmla="*/ 1655366 w 1895275"/>
                <a:gd name="connsiteY1052" fmla="*/ 559776 h 1545465"/>
                <a:gd name="connsiteX1053" fmla="*/ 1661679 w 1895275"/>
                <a:gd name="connsiteY1053" fmla="*/ 543048 h 1545465"/>
                <a:gd name="connsiteX1054" fmla="*/ 1664494 w 1895275"/>
                <a:gd name="connsiteY1054" fmla="*/ 535452 h 1545465"/>
                <a:gd name="connsiteX1055" fmla="*/ 1680790 w 1895275"/>
                <a:gd name="connsiteY1055" fmla="*/ 522479 h 1545465"/>
                <a:gd name="connsiteX1056" fmla="*/ 1675586 w 1895275"/>
                <a:gd name="connsiteY1056" fmla="*/ 537586 h 1545465"/>
                <a:gd name="connsiteX1057" fmla="*/ 1675841 w 1895275"/>
                <a:gd name="connsiteY1057" fmla="*/ 537671 h 1545465"/>
                <a:gd name="connsiteX1058" fmla="*/ 1682752 w 1895275"/>
                <a:gd name="connsiteY1058" fmla="*/ 522821 h 1545465"/>
                <a:gd name="connsiteX1059" fmla="*/ 1684202 w 1895275"/>
                <a:gd name="connsiteY1059" fmla="*/ 519663 h 1545465"/>
                <a:gd name="connsiteX1060" fmla="*/ 1700754 w 1895275"/>
                <a:gd name="connsiteY1060" fmla="*/ 506946 h 1545465"/>
                <a:gd name="connsiteX1061" fmla="*/ 1701778 w 1895275"/>
                <a:gd name="connsiteY1061" fmla="*/ 509677 h 1545465"/>
                <a:gd name="connsiteX1062" fmla="*/ 1702034 w 1895275"/>
                <a:gd name="connsiteY1062" fmla="*/ 509592 h 1545465"/>
                <a:gd name="connsiteX1063" fmla="*/ 1701096 w 1895275"/>
                <a:gd name="connsiteY1063" fmla="*/ 506690 h 1545465"/>
                <a:gd name="connsiteX1064" fmla="*/ 1721145 w 1895275"/>
                <a:gd name="connsiteY1064" fmla="*/ 491668 h 1545465"/>
                <a:gd name="connsiteX1065" fmla="*/ 1721145 w 1895275"/>
                <a:gd name="connsiteY1065" fmla="*/ 496789 h 1545465"/>
                <a:gd name="connsiteX1066" fmla="*/ 1696232 w 1895275"/>
                <a:gd name="connsiteY1066" fmla="*/ 524784 h 1545465"/>
                <a:gd name="connsiteX1067" fmla="*/ 1688468 w 1895275"/>
                <a:gd name="connsiteY1067" fmla="*/ 531355 h 1545465"/>
                <a:gd name="connsiteX1068" fmla="*/ 1689663 w 1895275"/>
                <a:gd name="connsiteY1068" fmla="*/ 529563 h 1545465"/>
                <a:gd name="connsiteX1069" fmla="*/ 1689407 w 1895275"/>
                <a:gd name="connsiteY1069" fmla="*/ 529392 h 1545465"/>
                <a:gd name="connsiteX1070" fmla="*/ 1686847 w 1895275"/>
                <a:gd name="connsiteY1070" fmla="*/ 532721 h 1545465"/>
                <a:gd name="connsiteX1071" fmla="*/ 1666201 w 1895275"/>
                <a:gd name="connsiteY1071" fmla="*/ 550388 h 1545465"/>
                <a:gd name="connsiteX1072" fmla="*/ 1654256 w 1895275"/>
                <a:gd name="connsiteY1072" fmla="*/ 560715 h 1545465"/>
                <a:gd name="connsiteX1073" fmla="*/ 1591804 w 1895275"/>
                <a:gd name="connsiteY1073" fmla="*/ 614229 h 1545465"/>
                <a:gd name="connsiteX1074" fmla="*/ 1538396 w 1895275"/>
                <a:gd name="connsiteY1074" fmla="*/ 656903 h 1545465"/>
                <a:gd name="connsiteX1075" fmla="*/ 1536945 w 1895275"/>
                <a:gd name="connsiteY1075" fmla="*/ 651355 h 1545465"/>
                <a:gd name="connsiteX1076" fmla="*/ 1536263 w 1895275"/>
                <a:gd name="connsiteY1076" fmla="*/ 649051 h 1545465"/>
                <a:gd name="connsiteX1077" fmla="*/ 1537884 w 1895275"/>
                <a:gd name="connsiteY1077" fmla="*/ 647941 h 1545465"/>
                <a:gd name="connsiteX1078" fmla="*/ 1537627 w 1895275"/>
                <a:gd name="connsiteY1078" fmla="*/ 648710 h 1545465"/>
                <a:gd name="connsiteX1079" fmla="*/ 1537884 w 1895275"/>
                <a:gd name="connsiteY1079" fmla="*/ 648795 h 1545465"/>
                <a:gd name="connsiteX1080" fmla="*/ 1538481 w 1895275"/>
                <a:gd name="connsiteY1080" fmla="*/ 647515 h 1545465"/>
                <a:gd name="connsiteX1081" fmla="*/ 1547439 w 1895275"/>
                <a:gd name="connsiteY1081" fmla="*/ 641199 h 1545465"/>
                <a:gd name="connsiteX1082" fmla="*/ 1547439 w 1895275"/>
                <a:gd name="connsiteY1082" fmla="*/ 641199 h 1545465"/>
                <a:gd name="connsiteX1083" fmla="*/ 1547525 w 1895275"/>
                <a:gd name="connsiteY1083" fmla="*/ 641114 h 1545465"/>
                <a:gd name="connsiteX1084" fmla="*/ 1547695 w 1895275"/>
                <a:gd name="connsiteY1084" fmla="*/ 641028 h 1545465"/>
                <a:gd name="connsiteX1085" fmla="*/ 1547695 w 1895275"/>
                <a:gd name="connsiteY1085" fmla="*/ 641028 h 1545465"/>
                <a:gd name="connsiteX1086" fmla="*/ 1598971 w 1895275"/>
                <a:gd name="connsiteY1086" fmla="*/ 599634 h 1545465"/>
                <a:gd name="connsiteX1087" fmla="*/ 1617143 w 1895275"/>
                <a:gd name="connsiteY1087" fmla="*/ 584954 h 1545465"/>
                <a:gd name="connsiteX1088" fmla="*/ 1616973 w 1895275"/>
                <a:gd name="connsiteY1088" fmla="*/ 584698 h 1545465"/>
                <a:gd name="connsiteX1089" fmla="*/ 1597606 w 1895275"/>
                <a:gd name="connsiteY1089" fmla="*/ 598013 h 1545465"/>
                <a:gd name="connsiteX1090" fmla="*/ 1573290 w 1895275"/>
                <a:gd name="connsiteY1090" fmla="*/ 614656 h 1545465"/>
                <a:gd name="connsiteX1091" fmla="*/ 1576617 w 1895275"/>
                <a:gd name="connsiteY1091" fmla="*/ 608169 h 1545465"/>
                <a:gd name="connsiteX1092" fmla="*/ 1578068 w 1895275"/>
                <a:gd name="connsiteY1092" fmla="*/ 606974 h 1545465"/>
                <a:gd name="connsiteX1093" fmla="*/ 1660740 w 1895275"/>
                <a:gd name="connsiteY1093" fmla="*/ 538269 h 1545465"/>
                <a:gd name="connsiteX1094" fmla="*/ 1659631 w 1895275"/>
                <a:gd name="connsiteY1094" fmla="*/ 542109 h 1545465"/>
                <a:gd name="connsiteX1095" fmla="*/ 1654086 w 1895275"/>
                <a:gd name="connsiteY1095" fmla="*/ 560630 h 1545465"/>
                <a:gd name="connsiteX1096" fmla="*/ 1522527 w 1895275"/>
                <a:gd name="connsiteY1096" fmla="*/ 617472 h 1545465"/>
                <a:gd name="connsiteX1097" fmla="*/ 1527902 w 1895275"/>
                <a:gd name="connsiteY1097" fmla="*/ 631725 h 1545465"/>
                <a:gd name="connsiteX1098" fmla="*/ 1524062 w 1895275"/>
                <a:gd name="connsiteY1098" fmla="*/ 641711 h 1545465"/>
                <a:gd name="connsiteX1099" fmla="*/ 1522527 w 1895275"/>
                <a:gd name="connsiteY1099" fmla="*/ 643077 h 1545465"/>
                <a:gd name="connsiteX1100" fmla="*/ 1519967 w 1895275"/>
                <a:gd name="connsiteY1100" fmla="*/ 637444 h 1545465"/>
                <a:gd name="connsiteX1101" fmla="*/ 1516640 w 1895275"/>
                <a:gd name="connsiteY1101" fmla="*/ 630104 h 1545465"/>
                <a:gd name="connsiteX1102" fmla="*/ 1522612 w 1895275"/>
                <a:gd name="connsiteY1102" fmla="*/ 617472 h 1545465"/>
                <a:gd name="connsiteX1103" fmla="*/ 1498126 w 1895275"/>
                <a:gd name="connsiteY1103" fmla="*/ 627116 h 1545465"/>
                <a:gd name="connsiteX1104" fmla="*/ 1504439 w 1895275"/>
                <a:gd name="connsiteY1104" fmla="*/ 612351 h 1545465"/>
                <a:gd name="connsiteX1105" fmla="*/ 1512032 w 1895275"/>
                <a:gd name="connsiteY1105" fmla="*/ 626860 h 1545465"/>
                <a:gd name="connsiteX1106" fmla="*/ 1505719 w 1895275"/>
                <a:gd name="connsiteY1106" fmla="*/ 642906 h 1545465"/>
                <a:gd name="connsiteX1107" fmla="*/ 1498126 w 1895275"/>
                <a:gd name="connsiteY1107" fmla="*/ 627116 h 1545465"/>
                <a:gd name="connsiteX1108" fmla="*/ 1515189 w 1895275"/>
                <a:gd name="connsiteY1108" fmla="*/ 632920 h 1545465"/>
                <a:gd name="connsiteX1109" fmla="*/ 1518175 w 1895275"/>
                <a:gd name="connsiteY1109" fmla="*/ 638553 h 1545465"/>
                <a:gd name="connsiteX1110" fmla="*/ 1521161 w 1895275"/>
                <a:gd name="connsiteY1110" fmla="*/ 644271 h 1545465"/>
                <a:gd name="connsiteX1111" fmla="*/ 1500515 w 1895275"/>
                <a:gd name="connsiteY1111" fmla="*/ 662109 h 1545465"/>
                <a:gd name="connsiteX1112" fmla="*/ 1507852 w 1895275"/>
                <a:gd name="connsiteY1112" fmla="*/ 647856 h 1545465"/>
                <a:gd name="connsiteX1113" fmla="*/ 1508108 w 1895275"/>
                <a:gd name="connsiteY1113" fmla="*/ 647685 h 1545465"/>
                <a:gd name="connsiteX1114" fmla="*/ 1508108 w 1895275"/>
                <a:gd name="connsiteY1114" fmla="*/ 647515 h 1545465"/>
                <a:gd name="connsiteX1115" fmla="*/ 1515274 w 1895275"/>
                <a:gd name="connsiteY1115" fmla="*/ 632920 h 1545465"/>
                <a:gd name="connsiteX1116" fmla="*/ 1529352 w 1895275"/>
                <a:gd name="connsiteY1116" fmla="*/ 635907 h 1545465"/>
                <a:gd name="connsiteX1117" fmla="*/ 1529693 w 1895275"/>
                <a:gd name="connsiteY1117" fmla="*/ 636846 h 1545465"/>
                <a:gd name="connsiteX1118" fmla="*/ 1528328 w 1895275"/>
                <a:gd name="connsiteY1118" fmla="*/ 638041 h 1545465"/>
                <a:gd name="connsiteX1119" fmla="*/ 1529352 w 1895275"/>
                <a:gd name="connsiteY1119" fmla="*/ 635907 h 1545465"/>
                <a:gd name="connsiteX1120" fmla="*/ 1626358 w 1895275"/>
                <a:gd name="connsiteY1120" fmla="*/ 599720 h 1545465"/>
                <a:gd name="connsiteX1121" fmla="*/ 1631647 w 1895275"/>
                <a:gd name="connsiteY1121" fmla="*/ 606633 h 1545465"/>
                <a:gd name="connsiteX1122" fmla="*/ 1630538 w 1895275"/>
                <a:gd name="connsiteY1122" fmla="*/ 619094 h 1545465"/>
                <a:gd name="connsiteX1123" fmla="*/ 1624992 w 1895275"/>
                <a:gd name="connsiteY1123" fmla="*/ 663987 h 1545465"/>
                <a:gd name="connsiteX1124" fmla="*/ 1616460 w 1895275"/>
                <a:gd name="connsiteY1124" fmla="*/ 671754 h 1545465"/>
                <a:gd name="connsiteX1125" fmla="*/ 1616631 w 1895275"/>
                <a:gd name="connsiteY1125" fmla="*/ 670559 h 1545465"/>
                <a:gd name="connsiteX1126" fmla="*/ 1616631 w 1895275"/>
                <a:gd name="connsiteY1126" fmla="*/ 670559 h 1545465"/>
                <a:gd name="connsiteX1127" fmla="*/ 1616631 w 1895275"/>
                <a:gd name="connsiteY1127" fmla="*/ 670559 h 1545465"/>
                <a:gd name="connsiteX1128" fmla="*/ 1616631 w 1895275"/>
                <a:gd name="connsiteY1128" fmla="*/ 670559 h 1545465"/>
                <a:gd name="connsiteX1129" fmla="*/ 1616631 w 1895275"/>
                <a:gd name="connsiteY1129" fmla="*/ 670559 h 1545465"/>
                <a:gd name="connsiteX1130" fmla="*/ 1616802 w 1895275"/>
                <a:gd name="connsiteY1130" fmla="*/ 643077 h 1545465"/>
                <a:gd name="connsiteX1131" fmla="*/ 1623884 w 1895275"/>
                <a:gd name="connsiteY1131" fmla="*/ 635737 h 1545465"/>
                <a:gd name="connsiteX1132" fmla="*/ 1623713 w 1895275"/>
                <a:gd name="connsiteY1132" fmla="*/ 635481 h 1545465"/>
                <a:gd name="connsiteX1133" fmla="*/ 1616802 w 1895275"/>
                <a:gd name="connsiteY1133" fmla="*/ 641540 h 1545465"/>
                <a:gd name="connsiteX1134" fmla="*/ 1616546 w 1895275"/>
                <a:gd name="connsiteY1134" fmla="*/ 630701 h 1545465"/>
                <a:gd name="connsiteX1135" fmla="*/ 1616119 w 1895275"/>
                <a:gd name="connsiteY1135" fmla="*/ 616533 h 1545465"/>
                <a:gd name="connsiteX1136" fmla="*/ 1615778 w 1895275"/>
                <a:gd name="connsiteY1136" fmla="*/ 616533 h 1545465"/>
                <a:gd name="connsiteX1137" fmla="*/ 1614498 w 1895275"/>
                <a:gd name="connsiteY1137" fmla="*/ 630616 h 1545465"/>
                <a:gd name="connsiteX1138" fmla="*/ 1612792 w 1895275"/>
                <a:gd name="connsiteY1138" fmla="*/ 645210 h 1545465"/>
                <a:gd name="connsiteX1139" fmla="*/ 1607247 w 1895275"/>
                <a:gd name="connsiteY1139" fmla="*/ 650075 h 1545465"/>
                <a:gd name="connsiteX1140" fmla="*/ 1599227 w 1895275"/>
                <a:gd name="connsiteY1140" fmla="*/ 656988 h 1545465"/>
                <a:gd name="connsiteX1141" fmla="*/ 1587368 w 1895275"/>
                <a:gd name="connsiteY1141" fmla="*/ 631213 h 1545465"/>
                <a:gd name="connsiteX1142" fmla="*/ 1595046 w 1895275"/>
                <a:gd name="connsiteY1142" fmla="*/ 624897 h 1545465"/>
                <a:gd name="connsiteX1143" fmla="*/ 1620300 w 1895275"/>
                <a:gd name="connsiteY1143" fmla="*/ 604584 h 1545465"/>
                <a:gd name="connsiteX1144" fmla="*/ 1626358 w 1895275"/>
                <a:gd name="connsiteY1144" fmla="*/ 599805 h 1545465"/>
                <a:gd name="connsiteX1145" fmla="*/ 1566124 w 1895275"/>
                <a:gd name="connsiteY1145" fmla="*/ 765125 h 1545465"/>
                <a:gd name="connsiteX1146" fmla="*/ 1577044 w 1895275"/>
                <a:gd name="connsiteY1146" fmla="*/ 741057 h 1545465"/>
                <a:gd name="connsiteX1147" fmla="*/ 1601018 w 1895275"/>
                <a:gd name="connsiteY1147" fmla="*/ 721000 h 1545465"/>
                <a:gd name="connsiteX1148" fmla="*/ 1601018 w 1895275"/>
                <a:gd name="connsiteY1148" fmla="*/ 721000 h 1545465"/>
                <a:gd name="connsiteX1149" fmla="*/ 1601018 w 1895275"/>
                <a:gd name="connsiteY1149" fmla="*/ 721000 h 1545465"/>
                <a:gd name="connsiteX1150" fmla="*/ 1601018 w 1895275"/>
                <a:gd name="connsiteY1150" fmla="*/ 721000 h 1545465"/>
                <a:gd name="connsiteX1151" fmla="*/ 1601018 w 1895275"/>
                <a:gd name="connsiteY1151" fmla="*/ 721000 h 1545465"/>
                <a:gd name="connsiteX1152" fmla="*/ 1607758 w 1895275"/>
                <a:gd name="connsiteY1152" fmla="*/ 714513 h 1545465"/>
                <a:gd name="connsiteX1153" fmla="*/ 1607161 w 1895275"/>
                <a:gd name="connsiteY1153" fmla="*/ 723902 h 1545465"/>
                <a:gd name="connsiteX1154" fmla="*/ 1607502 w 1895275"/>
                <a:gd name="connsiteY1154" fmla="*/ 723902 h 1545465"/>
                <a:gd name="connsiteX1155" fmla="*/ 1609635 w 1895275"/>
                <a:gd name="connsiteY1155" fmla="*/ 712721 h 1545465"/>
                <a:gd name="connsiteX1156" fmla="*/ 1611171 w 1895275"/>
                <a:gd name="connsiteY1156" fmla="*/ 711270 h 1545465"/>
                <a:gd name="connsiteX1157" fmla="*/ 1611256 w 1895275"/>
                <a:gd name="connsiteY1157" fmla="*/ 711867 h 1545465"/>
                <a:gd name="connsiteX1158" fmla="*/ 1614840 w 1895275"/>
                <a:gd name="connsiteY1158" fmla="*/ 732010 h 1545465"/>
                <a:gd name="connsiteX1159" fmla="*/ 1588391 w 1895275"/>
                <a:gd name="connsiteY1159" fmla="*/ 757529 h 1545465"/>
                <a:gd name="connsiteX1160" fmla="*/ 1597606 w 1895275"/>
                <a:gd name="connsiteY1160" fmla="*/ 732522 h 1545465"/>
                <a:gd name="connsiteX1161" fmla="*/ 1597349 w 1895275"/>
                <a:gd name="connsiteY1161" fmla="*/ 732436 h 1545465"/>
                <a:gd name="connsiteX1162" fmla="*/ 1585064 w 1895275"/>
                <a:gd name="connsiteY1162" fmla="*/ 760772 h 1545465"/>
                <a:gd name="connsiteX1163" fmla="*/ 1585064 w 1895275"/>
                <a:gd name="connsiteY1163" fmla="*/ 760772 h 1545465"/>
                <a:gd name="connsiteX1164" fmla="*/ 1563308 w 1895275"/>
                <a:gd name="connsiteY1164" fmla="*/ 781085 h 1545465"/>
                <a:gd name="connsiteX1165" fmla="*/ 1556056 w 1895275"/>
                <a:gd name="connsiteY1165" fmla="*/ 787572 h 1545465"/>
                <a:gd name="connsiteX1166" fmla="*/ 1566124 w 1895275"/>
                <a:gd name="connsiteY1166" fmla="*/ 765125 h 1545465"/>
                <a:gd name="connsiteX1167" fmla="*/ 1554691 w 1895275"/>
                <a:gd name="connsiteY1167" fmla="*/ 790729 h 1545465"/>
                <a:gd name="connsiteX1168" fmla="*/ 1564844 w 1895275"/>
                <a:gd name="connsiteY1168" fmla="*/ 782536 h 1545465"/>
                <a:gd name="connsiteX1169" fmla="*/ 1581566 w 1895275"/>
                <a:gd name="connsiteY1169" fmla="*/ 768795 h 1545465"/>
                <a:gd name="connsiteX1170" fmla="*/ 1565100 w 1895275"/>
                <a:gd name="connsiteY1170" fmla="*/ 805153 h 1545465"/>
                <a:gd name="connsiteX1171" fmla="*/ 1555885 w 1895275"/>
                <a:gd name="connsiteY1171" fmla="*/ 812749 h 1545465"/>
                <a:gd name="connsiteX1172" fmla="*/ 1552729 w 1895275"/>
                <a:gd name="connsiteY1172" fmla="*/ 815310 h 1545465"/>
                <a:gd name="connsiteX1173" fmla="*/ 1564588 w 1895275"/>
                <a:gd name="connsiteY1173" fmla="*/ 801654 h 1545465"/>
                <a:gd name="connsiteX1174" fmla="*/ 1564332 w 1895275"/>
                <a:gd name="connsiteY1174" fmla="*/ 801483 h 1545465"/>
                <a:gd name="connsiteX1175" fmla="*/ 1548292 w 1895275"/>
                <a:gd name="connsiteY1175" fmla="*/ 818724 h 1545465"/>
                <a:gd name="connsiteX1176" fmla="*/ 1547354 w 1895275"/>
                <a:gd name="connsiteY1176" fmla="*/ 819663 h 1545465"/>
                <a:gd name="connsiteX1177" fmla="*/ 1540017 w 1895275"/>
                <a:gd name="connsiteY1177" fmla="*/ 825466 h 1545465"/>
                <a:gd name="connsiteX1178" fmla="*/ 1540187 w 1895275"/>
                <a:gd name="connsiteY1178" fmla="*/ 825722 h 1545465"/>
                <a:gd name="connsiteX1179" fmla="*/ 1544453 w 1895275"/>
                <a:gd name="connsiteY1179" fmla="*/ 822564 h 1545465"/>
                <a:gd name="connsiteX1180" fmla="*/ 1536774 w 1895275"/>
                <a:gd name="connsiteY1180" fmla="*/ 830587 h 1545465"/>
                <a:gd name="connsiteX1181" fmla="*/ 1548292 w 1895275"/>
                <a:gd name="connsiteY1181" fmla="*/ 805068 h 1545465"/>
                <a:gd name="connsiteX1182" fmla="*/ 1562029 w 1895275"/>
                <a:gd name="connsiteY1182" fmla="*/ 790900 h 1545465"/>
                <a:gd name="connsiteX1183" fmla="*/ 1561772 w 1895275"/>
                <a:gd name="connsiteY1183" fmla="*/ 790644 h 1545465"/>
                <a:gd name="connsiteX1184" fmla="*/ 1549316 w 1895275"/>
                <a:gd name="connsiteY1184" fmla="*/ 802593 h 1545465"/>
                <a:gd name="connsiteX1185" fmla="*/ 1554691 w 1895275"/>
                <a:gd name="connsiteY1185" fmla="*/ 790644 h 1545465"/>
                <a:gd name="connsiteX1186" fmla="*/ 1605284 w 1895275"/>
                <a:gd name="connsiteY1186" fmla="*/ 775367 h 1545465"/>
                <a:gd name="connsiteX1187" fmla="*/ 1617570 w 1895275"/>
                <a:gd name="connsiteY1187" fmla="*/ 765040 h 1545465"/>
                <a:gd name="connsiteX1188" fmla="*/ 1620130 w 1895275"/>
                <a:gd name="connsiteY1188" fmla="*/ 762820 h 1545465"/>
                <a:gd name="connsiteX1189" fmla="*/ 1619020 w 1895275"/>
                <a:gd name="connsiteY1189" fmla="*/ 769307 h 1545465"/>
                <a:gd name="connsiteX1190" fmla="*/ 1619276 w 1895275"/>
                <a:gd name="connsiteY1190" fmla="*/ 769307 h 1545465"/>
                <a:gd name="connsiteX1191" fmla="*/ 1620471 w 1895275"/>
                <a:gd name="connsiteY1191" fmla="*/ 764527 h 1545465"/>
                <a:gd name="connsiteX1192" fmla="*/ 1621068 w 1895275"/>
                <a:gd name="connsiteY1192" fmla="*/ 768112 h 1545465"/>
                <a:gd name="connsiteX1193" fmla="*/ 1621068 w 1895275"/>
                <a:gd name="connsiteY1193" fmla="*/ 768283 h 1545465"/>
                <a:gd name="connsiteX1194" fmla="*/ 1621153 w 1895275"/>
                <a:gd name="connsiteY1194" fmla="*/ 768368 h 1545465"/>
                <a:gd name="connsiteX1195" fmla="*/ 1621921 w 1895275"/>
                <a:gd name="connsiteY1195" fmla="*/ 772977 h 1545465"/>
                <a:gd name="connsiteX1196" fmla="*/ 1598118 w 1895275"/>
                <a:gd name="connsiteY1196" fmla="*/ 794229 h 1545465"/>
                <a:gd name="connsiteX1197" fmla="*/ 1605114 w 1895275"/>
                <a:gd name="connsiteY1197" fmla="*/ 775367 h 1545465"/>
                <a:gd name="connsiteX1198" fmla="*/ 1634207 w 1895275"/>
                <a:gd name="connsiteY1198" fmla="*/ 794826 h 1545465"/>
                <a:gd name="connsiteX1199" fmla="*/ 1634121 w 1895275"/>
                <a:gd name="connsiteY1199" fmla="*/ 787998 h 1545465"/>
                <a:gd name="connsiteX1200" fmla="*/ 1635998 w 1895275"/>
                <a:gd name="connsiteY1200" fmla="*/ 784499 h 1545465"/>
                <a:gd name="connsiteX1201" fmla="*/ 1650758 w 1895275"/>
                <a:gd name="connsiteY1201" fmla="*/ 772038 h 1545465"/>
                <a:gd name="connsiteX1202" fmla="*/ 1647175 w 1895275"/>
                <a:gd name="connsiteY1202" fmla="*/ 781085 h 1545465"/>
                <a:gd name="connsiteX1203" fmla="*/ 1645980 w 1895275"/>
                <a:gd name="connsiteY1203" fmla="*/ 783902 h 1545465"/>
                <a:gd name="connsiteX1204" fmla="*/ 1636425 w 1895275"/>
                <a:gd name="connsiteY1204" fmla="*/ 792863 h 1545465"/>
                <a:gd name="connsiteX1205" fmla="*/ 1634207 w 1895275"/>
                <a:gd name="connsiteY1205" fmla="*/ 794826 h 1545465"/>
                <a:gd name="connsiteX1206" fmla="*/ 1755016 w 1895275"/>
                <a:gd name="connsiteY1206" fmla="*/ 661170 h 1545465"/>
                <a:gd name="connsiteX1207" fmla="*/ 1755698 w 1895275"/>
                <a:gd name="connsiteY1207" fmla="*/ 658525 h 1545465"/>
                <a:gd name="connsiteX1208" fmla="*/ 1764315 w 1895275"/>
                <a:gd name="connsiteY1208" fmla="*/ 646320 h 1545465"/>
                <a:gd name="connsiteX1209" fmla="*/ 1779076 w 1895275"/>
                <a:gd name="connsiteY1209" fmla="*/ 624556 h 1545465"/>
                <a:gd name="connsiteX1210" fmla="*/ 1777028 w 1895275"/>
                <a:gd name="connsiteY1210" fmla="*/ 636334 h 1545465"/>
                <a:gd name="connsiteX1211" fmla="*/ 1771311 w 1895275"/>
                <a:gd name="connsiteY1211" fmla="*/ 642991 h 1545465"/>
                <a:gd name="connsiteX1212" fmla="*/ 1755613 w 1895275"/>
                <a:gd name="connsiteY1212" fmla="*/ 660658 h 1545465"/>
                <a:gd name="connsiteX1213" fmla="*/ 1755101 w 1895275"/>
                <a:gd name="connsiteY1213" fmla="*/ 661256 h 1545465"/>
                <a:gd name="connsiteX1214" fmla="*/ 1807486 w 1895275"/>
                <a:gd name="connsiteY1214" fmla="*/ 523503 h 1545465"/>
                <a:gd name="connsiteX1215" fmla="*/ 1807486 w 1895275"/>
                <a:gd name="connsiteY1215" fmla="*/ 526405 h 1545465"/>
                <a:gd name="connsiteX1216" fmla="*/ 1794176 w 1895275"/>
                <a:gd name="connsiteY1216" fmla="*/ 544755 h 1545465"/>
                <a:gd name="connsiteX1217" fmla="*/ 1794176 w 1895275"/>
                <a:gd name="connsiteY1217" fmla="*/ 544328 h 1545465"/>
                <a:gd name="connsiteX1218" fmla="*/ 1807400 w 1895275"/>
                <a:gd name="connsiteY1218" fmla="*/ 523503 h 1545465"/>
                <a:gd name="connsiteX1219" fmla="*/ 1744181 w 1895275"/>
                <a:gd name="connsiteY1219" fmla="*/ 631725 h 1545465"/>
                <a:gd name="connsiteX1220" fmla="*/ 1745034 w 1895275"/>
                <a:gd name="connsiteY1220" fmla="*/ 626519 h 1545465"/>
                <a:gd name="connsiteX1221" fmla="*/ 1745802 w 1895275"/>
                <a:gd name="connsiteY1221" fmla="*/ 625580 h 1545465"/>
                <a:gd name="connsiteX1222" fmla="*/ 1744266 w 1895275"/>
                <a:gd name="connsiteY1222" fmla="*/ 631725 h 1545465"/>
                <a:gd name="connsiteX1223" fmla="*/ 1745461 w 1895275"/>
                <a:gd name="connsiteY1223" fmla="*/ 623873 h 1545465"/>
                <a:gd name="connsiteX1224" fmla="*/ 1746399 w 1895275"/>
                <a:gd name="connsiteY1224" fmla="*/ 617131 h 1545465"/>
                <a:gd name="connsiteX1225" fmla="*/ 1748361 w 1895275"/>
                <a:gd name="connsiteY1225" fmla="*/ 614741 h 1545465"/>
                <a:gd name="connsiteX1226" fmla="*/ 1746484 w 1895275"/>
                <a:gd name="connsiteY1226" fmla="*/ 622508 h 1545465"/>
                <a:gd name="connsiteX1227" fmla="*/ 1745461 w 1895275"/>
                <a:gd name="connsiteY1227" fmla="*/ 623788 h 1545465"/>
                <a:gd name="connsiteX1228" fmla="*/ 1753907 w 1895275"/>
                <a:gd name="connsiteY1228" fmla="*/ 608254 h 1545465"/>
                <a:gd name="connsiteX1229" fmla="*/ 1763121 w 1895275"/>
                <a:gd name="connsiteY1229" fmla="*/ 596988 h 1545465"/>
                <a:gd name="connsiteX1230" fmla="*/ 1754419 w 1895275"/>
                <a:gd name="connsiteY1230" fmla="*/ 634371 h 1545465"/>
                <a:gd name="connsiteX1231" fmla="*/ 1754419 w 1895275"/>
                <a:gd name="connsiteY1231" fmla="*/ 634371 h 1545465"/>
                <a:gd name="connsiteX1232" fmla="*/ 1754419 w 1895275"/>
                <a:gd name="connsiteY1232" fmla="*/ 634371 h 1545465"/>
                <a:gd name="connsiteX1233" fmla="*/ 1754419 w 1895275"/>
                <a:gd name="connsiteY1233" fmla="*/ 634371 h 1545465"/>
                <a:gd name="connsiteX1234" fmla="*/ 1754419 w 1895275"/>
                <a:gd name="connsiteY1234" fmla="*/ 634371 h 1545465"/>
                <a:gd name="connsiteX1235" fmla="*/ 1753139 w 1895275"/>
                <a:gd name="connsiteY1235" fmla="*/ 641626 h 1545465"/>
                <a:gd name="connsiteX1236" fmla="*/ 1745716 w 1895275"/>
                <a:gd name="connsiteY1236" fmla="*/ 651953 h 1545465"/>
                <a:gd name="connsiteX1237" fmla="*/ 1752456 w 1895275"/>
                <a:gd name="connsiteY1237" fmla="*/ 616448 h 1545465"/>
                <a:gd name="connsiteX1238" fmla="*/ 1759794 w 1895275"/>
                <a:gd name="connsiteY1238" fmla="*/ 606377 h 1545465"/>
                <a:gd name="connsiteX1239" fmla="*/ 1759538 w 1895275"/>
                <a:gd name="connsiteY1239" fmla="*/ 606206 h 1545465"/>
                <a:gd name="connsiteX1240" fmla="*/ 1752712 w 1895275"/>
                <a:gd name="connsiteY1240" fmla="*/ 614741 h 1545465"/>
                <a:gd name="connsiteX1241" fmla="*/ 1753907 w 1895275"/>
                <a:gd name="connsiteY1241" fmla="*/ 608169 h 1545465"/>
                <a:gd name="connsiteX1242" fmla="*/ 1768496 w 1895275"/>
                <a:gd name="connsiteY1242" fmla="*/ 590331 h 1545465"/>
                <a:gd name="connsiteX1243" fmla="*/ 1789655 w 1895275"/>
                <a:gd name="connsiteY1243" fmla="*/ 562934 h 1545465"/>
                <a:gd name="connsiteX1244" fmla="*/ 1787010 w 1895275"/>
                <a:gd name="connsiteY1244" fmla="*/ 581199 h 1545465"/>
                <a:gd name="connsiteX1245" fmla="*/ 1784706 w 1895275"/>
                <a:gd name="connsiteY1245" fmla="*/ 594343 h 1545465"/>
                <a:gd name="connsiteX1246" fmla="*/ 1773018 w 1895275"/>
                <a:gd name="connsiteY1246" fmla="*/ 612522 h 1545465"/>
                <a:gd name="connsiteX1247" fmla="*/ 1762780 w 1895275"/>
                <a:gd name="connsiteY1247" fmla="*/ 627799 h 1545465"/>
                <a:gd name="connsiteX1248" fmla="*/ 1768496 w 1895275"/>
                <a:gd name="connsiteY1248" fmla="*/ 590331 h 1545465"/>
                <a:gd name="connsiteX1249" fmla="*/ 1761329 w 1895275"/>
                <a:gd name="connsiteY1249" fmla="*/ 635993 h 1545465"/>
                <a:gd name="connsiteX1250" fmla="*/ 1761329 w 1895275"/>
                <a:gd name="connsiteY1250" fmla="*/ 635822 h 1545465"/>
                <a:gd name="connsiteX1251" fmla="*/ 1761329 w 1895275"/>
                <a:gd name="connsiteY1251" fmla="*/ 635822 h 1545465"/>
                <a:gd name="connsiteX1252" fmla="*/ 1776857 w 1895275"/>
                <a:gd name="connsiteY1252" fmla="*/ 615509 h 1545465"/>
                <a:gd name="connsiteX1253" fmla="*/ 1782062 w 1895275"/>
                <a:gd name="connsiteY1253" fmla="*/ 608254 h 1545465"/>
                <a:gd name="connsiteX1254" fmla="*/ 1781038 w 1895275"/>
                <a:gd name="connsiteY1254" fmla="*/ 613631 h 1545465"/>
                <a:gd name="connsiteX1255" fmla="*/ 1762609 w 1895275"/>
                <a:gd name="connsiteY1255" fmla="*/ 644954 h 1545465"/>
                <a:gd name="connsiteX1256" fmla="*/ 1756722 w 1895275"/>
                <a:gd name="connsiteY1256" fmla="*/ 654343 h 1545465"/>
                <a:gd name="connsiteX1257" fmla="*/ 1761244 w 1895275"/>
                <a:gd name="connsiteY1257" fmla="*/ 635907 h 1545465"/>
                <a:gd name="connsiteX1258" fmla="*/ 1761244 w 1895275"/>
                <a:gd name="connsiteY1258" fmla="*/ 635907 h 1545465"/>
                <a:gd name="connsiteX1259" fmla="*/ 1769947 w 1895275"/>
                <a:gd name="connsiteY1259" fmla="*/ 578980 h 1545465"/>
                <a:gd name="connsiteX1260" fmla="*/ 1769947 w 1895275"/>
                <a:gd name="connsiteY1260" fmla="*/ 578639 h 1545465"/>
                <a:gd name="connsiteX1261" fmla="*/ 1772421 w 1895275"/>
                <a:gd name="connsiteY1261" fmla="*/ 575481 h 1545465"/>
                <a:gd name="connsiteX1262" fmla="*/ 1769947 w 1895275"/>
                <a:gd name="connsiteY1262" fmla="*/ 578980 h 1545465"/>
                <a:gd name="connsiteX1263" fmla="*/ 1806718 w 1895275"/>
                <a:gd name="connsiteY1263" fmla="*/ 537330 h 1545465"/>
                <a:gd name="connsiteX1264" fmla="*/ 1804585 w 1895275"/>
                <a:gd name="connsiteY1264" fmla="*/ 562252 h 1545465"/>
                <a:gd name="connsiteX1265" fmla="*/ 1798869 w 1895275"/>
                <a:gd name="connsiteY1265" fmla="*/ 571299 h 1545465"/>
                <a:gd name="connsiteX1266" fmla="*/ 1798869 w 1895275"/>
                <a:gd name="connsiteY1266" fmla="*/ 571299 h 1545465"/>
                <a:gd name="connsiteX1267" fmla="*/ 1798869 w 1895275"/>
                <a:gd name="connsiteY1267" fmla="*/ 571299 h 1545465"/>
                <a:gd name="connsiteX1268" fmla="*/ 1798869 w 1895275"/>
                <a:gd name="connsiteY1268" fmla="*/ 571299 h 1545465"/>
                <a:gd name="connsiteX1269" fmla="*/ 1798869 w 1895275"/>
                <a:gd name="connsiteY1269" fmla="*/ 571299 h 1545465"/>
                <a:gd name="connsiteX1270" fmla="*/ 1791702 w 1895275"/>
                <a:gd name="connsiteY1270" fmla="*/ 583077 h 1545465"/>
                <a:gd name="connsiteX1271" fmla="*/ 1791873 w 1895275"/>
                <a:gd name="connsiteY1271" fmla="*/ 581540 h 1545465"/>
                <a:gd name="connsiteX1272" fmla="*/ 1793665 w 1895275"/>
                <a:gd name="connsiteY1272" fmla="*/ 557216 h 1545465"/>
                <a:gd name="connsiteX1273" fmla="*/ 1806889 w 1895275"/>
                <a:gd name="connsiteY1273" fmla="*/ 537245 h 1545465"/>
                <a:gd name="connsiteX1274" fmla="*/ 1790764 w 1895275"/>
                <a:gd name="connsiteY1274" fmla="*/ 595964 h 1545465"/>
                <a:gd name="connsiteX1275" fmla="*/ 1790081 w 1895275"/>
                <a:gd name="connsiteY1275" fmla="*/ 597245 h 1545465"/>
                <a:gd name="connsiteX1276" fmla="*/ 1790081 w 1895275"/>
                <a:gd name="connsiteY1276" fmla="*/ 596903 h 1545465"/>
                <a:gd name="connsiteX1277" fmla="*/ 1790764 w 1895275"/>
                <a:gd name="connsiteY1277" fmla="*/ 595964 h 1545465"/>
                <a:gd name="connsiteX1278" fmla="*/ 1739659 w 1895275"/>
                <a:gd name="connsiteY1278" fmla="*/ 677557 h 1545465"/>
                <a:gd name="connsiteX1279" fmla="*/ 1742986 w 1895275"/>
                <a:gd name="connsiteY1279" fmla="*/ 664926 h 1545465"/>
                <a:gd name="connsiteX1280" fmla="*/ 1742986 w 1895275"/>
                <a:gd name="connsiteY1280" fmla="*/ 664926 h 1545465"/>
                <a:gd name="connsiteX1281" fmla="*/ 1742986 w 1895275"/>
                <a:gd name="connsiteY1281" fmla="*/ 664755 h 1545465"/>
                <a:gd name="connsiteX1282" fmla="*/ 1742986 w 1895275"/>
                <a:gd name="connsiteY1282" fmla="*/ 664584 h 1545465"/>
                <a:gd name="connsiteX1283" fmla="*/ 1742986 w 1895275"/>
                <a:gd name="connsiteY1283" fmla="*/ 664584 h 1545465"/>
                <a:gd name="connsiteX1284" fmla="*/ 1744693 w 1895275"/>
                <a:gd name="connsiteY1284" fmla="*/ 656476 h 1545465"/>
                <a:gd name="connsiteX1285" fmla="*/ 1746740 w 1895275"/>
                <a:gd name="connsiteY1285" fmla="*/ 654001 h 1545465"/>
                <a:gd name="connsiteX1286" fmla="*/ 1751944 w 1895275"/>
                <a:gd name="connsiteY1286" fmla="*/ 647515 h 1545465"/>
                <a:gd name="connsiteX1287" fmla="*/ 1748276 w 1895275"/>
                <a:gd name="connsiteY1287" fmla="*/ 667486 h 1545465"/>
                <a:gd name="connsiteX1288" fmla="*/ 1746399 w 1895275"/>
                <a:gd name="connsiteY1288" fmla="*/ 670303 h 1545465"/>
                <a:gd name="connsiteX1289" fmla="*/ 1739488 w 1895275"/>
                <a:gd name="connsiteY1289" fmla="*/ 677557 h 1545465"/>
                <a:gd name="connsiteX1290" fmla="*/ 1723619 w 1895275"/>
                <a:gd name="connsiteY1290" fmla="*/ 694200 h 1545465"/>
                <a:gd name="connsiteX1291" fmla="*/ 1713893 w 1895275"/>
                <a:gd name="connsiteY1291" fmla="*/ 704015 h 1545465"/>
                <a:gd name="connsiteX1292" fmla="*/ 1719183 w 1895275"/>
                <a:gd name="connsiteY1292" fmla="*/ 684300 h 1545465"/>
                <a:gd name="connsiteX1293" fmla="*/ 1726605 w 1895275"/>
                <a:gd name="connsiteY1293" fmla="*/ 675850 h 1545465"/>
                <a:gd name="connsiteX1294" fmla="*/ 1728994 w 1895275"/>
                <a:gd name="connsiteY1294" fmla="*/ 673034 h 1545465"/>
                <a:gd name="connsiteX1295" fmla="*/ 1728994 w 1895275"/>
                <a:gd name="connsiteY1295" fmla="*/ 673205 h 1545465"/>
                <a:gd name="connsiteX1296" fmla="*/ 1728994 w 1895275"/>
                <a:gd name="connsiteY1296" fmla="*/ 673205 h 1545465"/>
                <a:gd name="connsiteX1297" fmla="*/ 1728994 w 1895275"/>
                <a:gd name="connsiteY1297" fmla="*/ 673205 h 1545465"/>
                <a:gd name="connsiteX1298" fmla="*/ 1728994 w 1895275"/>
                <a:gd name="connsiteY1298" fmla="*/ 673205 h 1545465"/>
                <a:gd name="connsiteX1299" fmla="*/ 1728994 w 1895275"/>
                <a:gd name="connsiteY1299" fmla="*/ 673205 h 1545465"/>
                <a:gd name="connsiteX1300" fmla="*/ 1728653 w 1895275"/>
                <a:gd name="connsiteY1300" fmla="*/ 674485 h 1545465"/>
                <a:gd name="connsiteX1301" fmla="*/ 1724302 w 1895275"/>
                <a:gd name="connsiteY1301" fmla="*/ 680032 h 1545465"/>
                <a:gd name="connsiteX1302" fmla="*/ 1724558 w 1895275"/>
                <a:gd name="connsiteY1302" fmla="*/ 680203 h 1545465"/>
                <a:gd name="connsiteX1303" fmla="*/ 1728312 w 1895275"/>
                <a:gd name="connsiteY1303" fmla="*/ 675850 h 1545465"/>
                <a:gd name="connsiteX1304" fmla="*/ 1723704 w 1895275"/>
                <a:gd name="connsiteY1304" fmla="*/ 694115 h 1545465"/>
                <a:gd name="connsiteX1305" fmla="*/ 1703911 w 1895275"/>
                <a:gd name="connsiteY1305" fmla="*/ 713830 h 1545465"/>
                <a:gd name="connsiteX1306" fmla="*/ 1691284 w 1895275"/>
                <a:gd name="connsiteY1306" fmla="*/ 725865 h 1545465"/>
                <a:gd name="connsiteX1307" fmla="*/ 1695891 w 1895275"/>
                <a:gd name="connsiteY1307" fmla="*/ 710246 h 1545465"/>
                <a:gd name="connsiteX1308" fmla="*/ 1697085 w 1895275"/>
                <a:gd name="connsiteY1308" fmla="*/ 708966 h 1545465"/>
                <a:gd name="connsiteX1309" fmla="*/ 1710822 w 1895275"/>
                <a:gd name="connsiteY1309" fmla="*/ 693774 h 1545465"/>
                <a:gd name="connsiteX1310" fmla="*/ 1703911 w 1895275"/>
                <a:gd name="connsiteY1310" fmla="*/ 713830 h 1545465"/>
                <a:gd name="connsiteX1311" fmla="*/ 1670381 w 1895275"/>
                <a:gd name="connsiteY1311" fmla="*/ 696334 h 1545465"/>
                <a:gd name="connsiteX1312" fmla="*/ 1671917 w 1895275"/>
                <a:gd name="connsiteY1312" fmla="*/ 690360 h 1545465"/>
                <a:gd name="connsiteX1313" fmla="*/ 1674732 w 1895275"/>
                <a:gd name="connsiteY1313" fmla="*/ 701882 h 1545465"/>
                <a:gd name="connsiteX1314" fmla="*/ 1666542 w 1895275"/>
                <a:gd name="connsiteY1314" fmla="*/ 710160 h 1545465"/>
                <a:gd name="connsiteX1315" fmla="*/ 1670381 w 1895275"/>
                <a:gd name="connsiteY1315" fmla="*/ 696419 h 1545465"/>
                <a:gd name="connsiteX1316" fmla="*/ 1656560 w 1895275"/>
                <a:gd name="connsiteY1316" fmla="*/ 662365 h 1545465"/>
                <a:gd name="connsiteX1317" fmla="*/ 1655792 w 1895275"/>
                <a:gd name="connsiteY1317" fmla="*/ 663048 h 1545465"/>
                <a:gd name="connsiteX1318" fmla="*/ 1652976 w 1895275"/>
                <a:gd name="connsiteY1318" fmla="*/ 665609 h 1545465"/>
                <a:gd name="connsiteX1319" fmla="*/ 1657328 w 1895275"/>
                <a:gd name="connsiteY1319" fmla="*/ 658183 h 1545465"/>
                <a:gd name="connsiteX1320" fmla="*/ 1657583 w 1895275"/>
                <a:gd name="connsiteY1320" fmla="*/ 657842 h 1545465"/>
                <a:gd name="connsiteX1321" fmla="*/ 1656474 w 1895275"/>
                <a:gd name="connsiteY1321" fmla="*/ 662365 h 1545465"/>
                <a:gd name="connsiteX1322" fmla="*/ 1646748 w 1895275"/>
                <a:gd name="connsiteY1322" fmla="*/ 671327 h 1545465"/>
                <a:gd name="connsiteX1323" fmla="*/ 1640862 w 1895275"/>
                <a:gd name="connsiteY1323" fmla="*/ 676704 h 1545465"/>
                <a:gd name="connsiteX1324" fmla="*/ 1644786 w 1895275"/>
                <a:gd name="connsiteY1324" fmla="*/ 648197 h 1545465"/>
                <a:gd name="connsiteX1325" fmla="*/ 1652124 w 1895275"/>
                <a:gd name="connsiteY1325" fmla="*/ 639833 h 1545465"/>
                <a:gd name="connsiteX1326" fmla="*/ 1653147 w 1895275"/>
                <a:gd name="connsiteY1326" fmla="*/ 642052 h 1545465"/>
                <a:gd name="connsiteX1327" fmla="*/ 1652976 w 1895275"/>
                <a:gd name="connsiteY1327" fmla="*/ 643247 h 1545465"/>
                <a:gd name="connsiteX1328" fmla="*/ 1646834 w 1895275"/>
                <a:gd name="connsiteY1328" fmla="*/ 671327 h 1545465"/>
                <a:gd name="connsiteX1329" fmla="*/ 1624310 w 1895275"/>
                <a:gd name="connsiteY1329" fmla="*/ 670729 h 1545465"/>
                <a:gd name="connsiteX1330" fmla="*/ 1622689 w 1895275"/>
                <a:gd name="connsiteY1330" fmla="*/ 692920 h 1545465"/>
                <a:gd name="connsiteX1331" fmla="*/ 1616631 w 1895275"/>
                <a:gd name="connsiteY1331" fmla="*/ 698212 h 1545465"/>
                <a:gd name="connsiteX1332" fmla="*/ 1614072 w 1895275"/>
                <a:gd name="connsiteY1332" fmla="*/ 689677 h 1545465"/>
                <a:gd name="connsiteX1333" fmla="*/ 1615607 w 1895275"/>
                <a:gd name="connsiteY1333" fmla="*/ 679862 h 1545465"/>
                <a:gd name="connsiteX1334" fmla="*/ 1624310 w 1895275"/>
                <a:gd name="connsiteY1334" fmla="*/ 670729 h 1545465"/>
                <a:gd name="connsiteX1335" fmla="*/ 1656133 w 1895275"/>
                <a:gd name="connsiteY1335" fmla="*/ 758297 h 1545465"/>
                <a:gd name="connsiteX1336" fmla="*/ 1643592 w 1895275"/>
                <a:gd name="connsiteY1336" fmla="*/ 769734 h 1545465"/>
                <a:gd name="connsiteX1337" fmla="*/ 1651185 w 1895275"/>
                <a:gd name="connsiteY1337" fmla="*/ 753944 h 1545465"/>
                <a:gd name="connsiteX1338" fmla="*/ 1661337 w 1895275"/>
                <a:gd name="connsiteY1338" fmla="*/ 744983 h 1545465"/>
                <a:gd name="connsiteX1339" fmla="*/ 1659461 w 1895275"/>
                <a:gd name="connsiteY1339" fmla="*/ 749421 h 1545465"/>
                <a:gd name="connsiteX1340" fmla="*/ 1659461 w 1895275"/>
                <a:gd name="connsiteY1340" fmla="*/ 749421 h 1545465"/>
                <a:gd name="connsiteX1341" fmla="*/ 1659461 w 1895275"/>
                <a:gd name="connsiteY1341" fmla="*/ 749591 h 1545465"/>
                <a:gd name="connsiteX1342" fmla="*/ 1659461 w 1895275"/>
                <a:gd name="connsiteY1342" fmla="*/ 749762 h 1545465"/>
                <a:gd name="connsiteX1343" fmla="*/ 1659461 w 1895275"/>
                <a:gd name="connsiteY1343" fmla="*/ 749762 h 1545465"/>
                <a:gd name="connsiteX1344" fmla="*/ 1656219 w 1895275"/>
                <a:gd name="connsiteY1344" fmla="*/ 758212 h 1545465"/>
                <a:gd name="connsiteX1345" fmla="*/ 1636169 w 1895275"/>
                <a:gd name="connsiteY1345" fmla="*/ 776476 h 1545465"/>
                <a:gd name="connsiteX1346" fmla="*/ 1634036 w 1895275"/>
                <a:gd name="connsiteY1346" fmla="*/ 778439 h 1545465"/>
                <a:gd name="connsiteX1347" fmla="*/ 1639582 w 1895275"/>
                <a:gd name="connsiteY1347" fmla="*/ 763930 h 1545465"/>
                <a:gd name="connsiteX1348" fmla="*/ 1641544 w 1895275"/>
                <a:gd name="connsiteY1348" fmla="*/ 762308 h 1545465"/>
                <a:gd name="connsiteX1349" fmla="*/ 1636169 w 1895275"/>
                <a:gd name="connsiteY1349" fmla="*/ 776476 h 1545465"/>
                <a:gd name="connsiteX1350" fmla="*/ 1639496 w 1895275"/>
                <a:gd name="connsiteY1350" fmla="*/ 747884 h 1545465"/>
                <a:gd name="connsiteX1351" fmla="*/ 1640691 w 1895275"/>
                <a:gd name="connsiteY1351" fmla="*/ 744471 h 1545465"/>
                <a:gd name="connsiteX1352" fmla="*/ 1641117 w 1895275"/>
                <a:gd name="connsiteY1352" fmla="*/ 744129 h 1545465"/>
                <a:gd name="connsiteX1353" fmla="*/ 1639582 w 1895275"/>
                <a:gd name="connsiteY1353" fmla="*/ 747884 h 1545465"/>
                <a:gd name="connsiteX1354" fmla="*/ 1631135 w 1895275"/>
                <a:gd name="connsiteY1354" fmla="*/ 762735 h 1545465"/>
                <a:gd name="connsiteX1355" fmla="*/ 1630453 w 1895275"/>
                <a:gd name="connsiteY1355" fmla="*/ 759577 h 1545465"/>
                <a:gd name="connsiteX1356" fmla="*/ 1629343 w 1895275"/>
                <a:gd name="connsiteY1356" fmla="*/ 754798 h 1545465"/>
                <a:gd name="connsiteX1357" fmla="*/ 1634377 w 1895275"/>
                <a:gd name="connsiteY1357" fmla="*/ 750274 h 1545465"/>
                <a:gd name="connsiteX1358" fmla="*/ 1631135 w 1895275"/>
                <a:gd name="connsiteY1358" fmla="*/ 762820 h 1545465"/>
                <a:gd name="connsiteX1359" fmla="*/ 1640179 w 1895275"/>
                <a:gd name="connsiteY1359" fmla="*/ 696419 h 1545465"/>
                <a:gd name="connsiteX1360" fmla="*/ 1640179 w 1895275"/>
                <a:gd name="connsiteY1360" fmla="*/ 696590 h 1545465"/>
                <a:gd name="connsiteX1361" fmla="*/ 1640179 w 1895275"/>
                <a:gd name="connsiteY1361" fmla="*/ 696761 h 1545465"/>
                <a:gd name="connsiteX1362" fmla="*/ 1640179 w 1895275"/>
                <a:gd name="connsiteY1362" fmla="*/ 696761 h 1545465"/>
                <a:gd name="connsiteX1363" fmla="*/ 1637193 w 1895275"/>
                <a:gd name="connsiteY1363" fmla="*/ 710502 h 1545465"/>
                <a:gd name="connsiteX1364" fmla="*/ 1633183 w 1895275"/>
                <a:gd name="connsiteY1364" fmla="*/ 714257 h 1545465"/>
                <a:gd name="connsiteX1365" fmla="*/ 1639155 w 1895275"/>
                <a:gd name="connsiteY1365" fmla="*/ 688226 h 1545465"/>
                <a:gd name="connsiteX1366" fmla="*/ 1639155 w 1895275"/>
                <a:gd name="connsiteY1366" fmla="*/ 688226 h 1545465"/>
                <a:gd name="connsiteX1367" fmla="*/ 1639155 w 1895275"/>
                <a:gd name="connsiteY1367" fmla="*/ 688226 h 1545465"/>
                <a:gd name="connsiteX1368" fmla="*/ 1639155 w 1895275"/>
                <a:gd name="connsiteY1368" fmla="*/ 688226 h 1545465"/>
                <a:gd name="connsiteX1369" fmla="*/ 1639155 w 1895275"/>
                <a:gd name="connsiteY1369" fmla="*/ 688226 h 1545465"/>
                <a:gd name="connsiteX1370" fmla="*/ 1640008 w 1895275"/>
                <a:gd name="connsiteY1370" fmla="*/ 682849 h 1545465"/>
                <a:gd name="connsiteX1371" fmla="*/ 1645383 w 1895275"/>
                <a:gd name="connsiteY1371" fmla="*/ 677301 h 1545465"/>
                <a:gd name="connsiteX1372" fmla="*/ 1640350 w 1895275"/>
                <a:gd name="connsiteY1372" fmla="*/ 696590 h 1545465"/>
                <a:gd name="connsiteX1373" fmla="*/ 1640350 w 1895275"/>
                <a:gd name="connsiteY1373" fmla="*/ 696590 h 1545465"/>
                <a:gd name="connsiteX1374" fmla="*/ 1622945 w 1895275"/>
                <a:gd name="connsiteY1374" fmla="*/ 717074 h 1545465"/>
                <a:gd name="connsiteX1375" fmla="*/ 1623798 w 1895275"/>
                <a:gd name="connsiteY1375" fmla="*/ 712806 h 1545465"/>
                <a:gd name="connsiteX1376" fmla="*/ 1623457 w 1895275"/>
                <a:gd name="connsiteY1376" fmla="*/ 715537 h 1545465"/>
                <a:gd name="connsiteX1377" fmla="*/ 1622859 w 1895275"/>
                <a:gd name="connsiteY1377" fmla="*/ 716988 h 1545465"/>
                <a:gd name="connsiteX1378" fmla="*/ 1627722 w 1895275"/>
                <a:gd name="connsiteY1378" fmla="*/ 747458 h 1545465"/>
                <a:gd name="connsiteX1379" fmla="*/ 1626358 w 1895275"/>
                <a:gd name="connsiteY1379" fmla="*/ 741654 h 1545465"/>
                <a:gd name="connsiteX1380" fmla="*/ 1630112 w 1895275"/>
                <a:gd name="connsiteY1380" fmla="*/ 726547 h 1545465"/>
                <a:gd name="connsiteX1381" fmla="*/ 1634292 w 1895275"/>
                <a:gd name="connsiteY1381" fmla="*/ 722792 h 1545465"/>
                <a:gd name="connsiteX1382" fmla="*/ 1627722 w 1895275"/>
                <a:gd name="connsiteY1382" fmla="*/ 747543 h 1545465"/>
                <a:gd name="connsiteX1383" fmla="*/ 1618850 w 1895275"/>
                <a:gd name="connsiteY1383" fmla="*/ 757187 h 1545465"/>
                <a:gd name="connsiteX1384" fmla="*/ 1619191 w 1895275"/>
                <a:gd name="connsiteY1384" fmla="*/ 755907 h 1545465"/>
                <a:gd name="connsiteX1385" fmla="*/ 1619361 w 1895275"/>
                <a:gd name="connsiteY1385" fmla="*/ 756761 h 1545465"/>
                <a:gd name="connsiteX1386" fmla="*/ 1618935 w 1895275"/>
                <a:gd name="connsiteY1386" fmla="*/ 757187 h 1545465"/>
                <a:gd name="connsiteX1387" fmla="*/ 1624737 w 1895275"/>
                <a:gd name="connsiteY1387" fmla="*/ 733717 h 1545465"/>
                <a:gd name="connsiteX1388" fmla="*/ 1625248 w 1895275"/>
                <a:gd name="connsiteY1388" fmla="*/ 731412 h 1545465"/>
                <a:gd name="connsiteX1389" fmla="*/ 1624822 w 1895275"/>
                <a:gd name="connsiteY1389" fmla="*/ 734229 h 1545465"/>
                <a:gd name="connsiteX1390" fmla="*/ 1624737 w 1895275"/>
                <a:gd name="connsiteY1390" fmla="*/ 733717 h 1545465"/>
                <a:gd name="connsiteX1391" fmla="*/ 1620726 w 1895275"/>
                <a:gd name="connsiteY1391" fmla="*/ 714684 h 1545465"/>
                <a:gd name="connsiteX1392" fmla="*/ 1618338 w 1895275"/>
                <a:gd name="connsiteY1392" fmla="*/ 704528 h 1545465"/>
                <a:gd name="connsiteX1393" fmla="*/ 1622006 w 1895275"/>
                <a:gd name="connsiteY1393" fmla="*/ 700858 h 1545465"/>
                <a:gd name="connsiteX1394" fmla="*/ 1620726 w 1895275"/>
                <a:gd name="connsiteY1394" fmla="*/ 714684 h 1545465"/>
                <a:gd name="connsiteX1395" fmla="*/ 1631818 w 1895275"/>
                <a:gd name="connsiteY1395" fmla="*/ 662707 h 1545465"/>
                <a:gd name="connsiteX1396" fmla="*/ 1631988 w 1895275"/>
                <a:gd name="connsiteY1396" fmla="*/ 662536 h 1545465"/>
                <a:gd name="connsiteX1397" fmla="*/ 1631733 w 1895275"/>
                <a:gd name="connsiteY1397" fmla="*/ 663902 h 1545465"/>
                <a:gd name="connsiteX1398" fmla="*/ 1631733 w 1895275"/>
                <a:gd name="connsiteY1398" fmla="*/ 662707 h 1545465"/>
                <a:gd name="connsiteX1399" fmla="*/ 1636681 w 1895275"/>
                <a:gd name="connsiteY1399" fmla="*/ 657330 h 1545465"/>
                <a:gd name="connsiteX1400" fmla="*/ 1639326 w 1895275"/>
                <a:gd name="connsiteY1400" fmla="*/ 654343 h 1545465"/>
                <a:gd name="connsiteX1401" fmla="*/ 1635572 w 1895275"/>
                <a:gd name="connsiteY1401" fmla="*/ 671412 h 1545465"/>
                <a:gd name="connsiteX1402" fmla="*/ 1636681 w 1895275"/>
                <a:gd name="connsiteY1402" fmla="*/ 657330 h 1545465"/>
                <a:gd name="connsiteX1403" fmla="*/ 1646237 w 1895275"/>
                <a:gd name="connsiteY1403" fmla="*/ 701967 h 1545465"/>
                <a:gd name="connsiteX1404" fmla="*/ 1645980 w 1895275"/>
                <a:gd name="connsiteY1404" fmla="*/ 702223 h 1545465"/>
                <a:gd name="connsiteX1405" fmla="*/ 1647090 w 1895275"/>
                <a:gd name="connsiteY1405" fmla="*/ 698297 h 1545465"/>
                <a:gd name="connsiteX1406" fmla="*/ 1647090 w 1895275"/>
                <a:gd name="connsiteY1406" fmla="*/ 698297 h 1545465"/>
                <a:gd name="connsiteX1407" fmla="*/ 1647090 w 1895275"/>
                <a:gd name="connsiteY1407" fmla="*/ 698297 h 1545465"/>
                <a:gd name="connsiteX1408" fmla="*/ 1647090 w 1895275"/>
                <a:gd name="connsiteY1408" fmla="*/ 698297 h 1545465"/>
                <a:gd name="connsiteX1409" fmla="*/ 1647090 w 1895275"/>
                <a:gd name="connsiteY1409" fmla="*/ 698297 h 1545465"/>
                <a:gd name="connsiteX1410" fmla="*/ 1651953 w 1895275"/>
                <a:gd name="connsiteY1410" fmla="*/ 670303 h 1545465"/>
                <a:gd name="connsiteX1411" fmla="*/ 1655621 w 1895275"/>
                <a:gd name="connsiteY1411" fmla="*/ 666462 h 1545465"/>
                <a:gd name="connsiteX1412" fmla="*/ 1646237 w 1895275"/>
                <a:gd name="connsiteY1412" fmla="*/ 702138 h 1545465"/>
                <a:gd name="connsiteX1413" fmla="*/ 1643165 w 1895275"/>
                <a:gd name="connsiteY1413" fmla="*/ 714001 h 1545465"/>
                <a:gd name="connsiteX1414" fmla="*/ 1637193 w 1895275"/>
                <a:gd name="connsiteY1414" fmla="*/ 739350 h 1545465"/>
                <a:gd name="connsiteX1415" fmla="*/ 1631050 w 1895275"/>
                <a:gd name="connsiteY1415" fmla="*/ 745324 h 1545465"/>
                <a:gd name="connsiteX1416" fmla="*/ 1641971 w 1895275"/>
                <a:gd name="connsiteY1416" fmla="*/ 715111 h 1545465"/>
                <a:gd name="connsiteX1417" fmla="*/ 1643080 w 1895275"/>
                <a:gd name="connsiteY1417" fmla="*/ 714001 h 1545465"/>
                <a:gd name="connsiteX1418" fmla="*/ 1652465 w 1895275"/>
                <a:gd name="connsiteY1418" fmla="*/ 704528 h 1545465"/>
                <a:gd name="connsiteX1419" fmla="*/ 1655280 w 1895275"/>
                <a:gd name="connsiteY1419" fmla="*/ 701540 h 1545465"/>
                <a:gd name="connsiteX1420" fmla="*/ 1647516 w 1895275"/>
                <a:gd name="connsiteY1420" fmla="*/ 724755 h 1545465"/>
                <a:gd name="connsiteX1421" fmla="*/ 1647516 w 1895275"/>
                <a:gd name="connsiteY1421" fmla="*/ 724755 h 1545465"/>
                <a:gd name="connsiteX1422" fmla="*/ 1647516 w 1895275"/>
                <a:gd name="connsiteY1422" fmla="*/ 724926 h 1545465"/>
                <a:gd name="connsiteX1423" fmla="*/ 1647516 w 1895275"/>
                <a:gd name="connsiteY1423" fmla="*/ 725096 h 1545465"/>
                <a:gd name="connsiteX1424" fmla="*/ 1647516 w 1895275"/>
                <a:gd name="connsiteY1424" fmla="*/ 725096 h 1545465"/>
                <a:gd name="connsiteX1425" fmla="*/ 1645725 w 1895275"/>
                <a:gd name="connsiteY1425" fmla="*/ 731071 h 1545465"/>
                <a:gd name="connsiteX1426" fmla="*/ 1644957 w 1895275"/>
                <a:gd name="connsiteY1426" fmla="*/ 731839 h 1545465"/>
                <a:gd name="connsiteX1427" fmla="*/ 1651100 w 1895275"/>
                <a:gd name="connsiteY1427" fmla="*/ 711185 h 1545465"/>
                <a:gd name="connsiteX1428" fmla="*/ 1651100 w 1895275"/>
                <a:gd name="connsiteY1428" fmla="*/ 711185 h 1545465"/>
                <a:gd name="connsiteX1429" fmla="*/ 1651100 w 1895275"/>
                <a:gd name="connsiteY1429" fmla="*/ 711099 h 1545465"/>
                <a:gd name="connsiteX1430" fmla="*/ 1651100 w 1895275"/>
                <a:gd name="connsiteY1430" fmla="*/ 711099 h 1545465"/>
                <a:gd name="connsiteX1431" fmla="*/ 1652465 w 1895275"/>
                <a:gd name="connsiteY1431" fmla="*/ 704613 h 1545465"/>
                <a:gd name="connsiteX1432" fmla="*/ 1651355 w 1895275"/>
                <a:gd name="connsiteY1432" fmla="*/ 734656 h 1545465"/>
                <a:gd name="connsiteX1433" fmla="*/ 1652806 w 1895275"/>
                <a:gd name="connsiteY1433" fmla="*/ 733290 h 1545465"/>
                <a:gd name="connsiteX1434" fmla="*/ 1649052 w 1895275"/>
                <a:gd name="connsiteY1434" fmla="*/ 741910 h 1545465"/>
                <a:gd name="connsiteX1435" fmla="*/ 1649052 w 1895275"/>
                <a:gd name="connsiteY1435" fmla="*/ 741910 h 1545465"/>
                <a:gd name="connsiteX1436" fmla="*/ 1649052 w 1895275"/>
                <a:gd name="connsiteY1436" fmla="*/ 741995 h 1545465"/>
                <a:gd name="connsiteX1437" fmla="*/ 1649052 w 1895275"/>
                <a:gd name="connsiteY1437" fmla="*/ 741995 h 1545465"/>
                <a:gd name="connsiteX1438" fmla="*/ 1649052 w 1895275"/>
                <a:gd name="connsiteY1438" fmla="*/ 742081 h 1545465"/>
                <a:gd name="connsiteX1439" fmla="*/ 1645980 w 1895275"/>
                <a:gd name="connsiteY1439" fmla="*/ 750616 h 1545465"/>
                <a:gd name="connsiteX1440" fmla="*/ 1644445 w 1895275"/>
                <a:gd name="connsiteY1440" fmla="*/ 752067 h 1545465"/>
                <a:gd name="connsiteX1441" fmla="*/ 1651441 w 1895275"/>
                <a:gd name="connsiteY1441" fmla="*/ 734570 h 1545465"/>
                <a:gd name="connsiteX1442" fmla="*/ 1662447 w 1895275"/>
                <a:gd name="connsiteY1442" fmla="*/ 723902 h 1545465"/>
                <a:gd name="connsiteX1443" fmla="*/ 1674050 w 1895275"/>
                <a:gd name="connsiteY1443" fmla="*/ 711611 h 1545465"/>
                <a:gd name="connsiteX1444" fmla="*/ 1667054 w 1895275"/>
                <a:gd name="connsiteY1444" fmla="*/ 730388 h 1545465"/>
                <a:gd name="connsiteX1445" fmla="*/ 1661508 w 1895275"/>
                <a:gd name="connsiteY1445" fmla="*/ 735509 h 1545465"/>
                <a:gd name="connsiteX1446" fmla="*/ 1661508 w 1895275"/>
                <a:gd name="connsiteY1446" fmla="*/ 735509 h 1545465"/>
                <a:gd name="connsiteX1447" fmla="*/ 1661337 w 1895275"/>
                <a:gd name="connsiteY1447" fmla="*/ 735680 h 1545465"/>
                <a:gd name="connsiteX1448" fmla="*/ 1661167 w 1895275"/>
                <a:gd name="connsiteY1448" fmla="*/ 735850 h 1545465"/>
                <a:gd name="connsiteX1449" fmla="*/ 1661167 w 1895275"/>
                <a:gd name="connsiteY1449" fmla="*/ 735850 h 1545465"/>
                <a:gd name="connsiteX1450" fmla="*/ 1657242 w 1895275"/>
                <a:gd name="connsiteY1450" fmla="*/ 739691 h 1545465"/>
                <a:gd name="connsiteX1451" fmla="*/ 1662447 w 1895275"/>
                <a:gd name="connsiteY1451" fmla="*/ 723902 h 1545465"/>
                <a:gd name="connsiteX1452" fmla="*/ 1677207 w 1895275"/>
                <a:gd name="connsiteY1452" fmla="*/ 719207 h 1545465"/>
                <a:gd name="connsiteX1453" fmla="*/ 1677292 w 1895275"/>
                <a:gd name="connsiteY1453" fmla="*/ 721000 h 1545465"/>
                <a:gd name="connsiteX1454" fmla="*/ 1676353 w 1895275"/>
                <a:gd name="connsiteY1454" fmla="*/ 721853 h 1545465"/>
                <a:gd name="connsiteX1455" fmla="*/ 1677207 w 1895275"/>
                <a:gd name="connsiteY1455" fmla="*/ 719207 h 1545465"/>
                <a:gd name="connsiteX1456" fmla="*/ 1678315 w 1895275"/>
                <a:gd name="connsiteY1456" fmla="*/ 728681 h 1545465"/>
                <a:gd name="connsiteX1457" fmla="*/ 1679084 w 1895275"/>
                <a:gd name="connsiteY1457" fmla="*/ 732607 h 1545465"/>
                <a:gd name="connsiteX1458" fmla="*/ 1679084 w 1895275"/>
                <a:gd name="connsiteY1458" fmla="*/ 732863 h 1545465"/>
                <a:gd name="connsiteX1459" fmla="*/ 1676865 w 1895275"/>
                <a:gd name="connsiteY1459" fmla="*/ 738069 h 1545465"/>
                <a:gd name="connsiteX1460" fmla="*/ 1675841 w 1895275"/>
                <a:gd name="connsiteY1460" fmla="*/ 740374 h 1545465"/>
                <a:gd name="connsiteX1461" fmla="*/ 1668078 w 1895275"/>
                <a:gd name="connsiteY1461" fmla="*/ 747543 h 1545465"/>
                <a:gd name="connsiteX1462" fmla="*/ 1672344 w 1895275"/>
                <a:gd name="connsiteY1462" fmla="*/ 734741 h 1545465"/>
                <a:gd name="connsiteX1463" fmla="*/ 1678315 w 1895275"/>
                <a:gd name="connsiteY1463" fmla="*/ 728681 h 1545465"/>
                <a:gd name="connsiteX1464" fmla="*/ 1663044 w 1895275"/>
                <a:gd name="connsiteY1464" fmla="*/ 767941 h 1545465"/>
                <a:gd name="connsiteX1465" fmla="*/ 1657583 w 1895275"/>
                <a:gd name="connsiteY1465" fmla="*/ 773148 h 1545465"/>
                <a:gd name="connsiteX1466" fmla="*/ 1662191 w 1895275"/>
                <a:gd name="connsiteY1466" fmla="*/ 762223 h 1545465"/>
                <a:gd name="connsiteX1467" fmla="*/ 1666115 w 1895275"/>
                <a:gd name="connsiteY1467" fmla="*/ 758809 h 1545465"/>
                <a:gd name="connsiteX1468" fmla="*/ 1666115 w 1895275"/>
                <a:gd name="connsiteY1468" fmla="*/ 758809 h 1545465"/>
                <a:gd name="connsiteX1469" fmla="*/ 1666371 w 1895275"/>
                <a:gd name="connsiteY1469" fmla="*/ 758553 h 1545465"/>
                <a:gd name="connsiteX1470" fmla="*/ 1666627 w 1895275"/>
                <a:gd name="connsiteY1470" fmla="*/ 758297 h 1545465"/>
                <a:gd name="connsiteX1471" fmla="*/ 1666627 w 1895275"/>
                <a:gd name="connsiteY1471" fmla="*/ 758297 h 1545465"/>
                <a:gd name="connsiteX1472" fmla="*/ 1668248 w 1895275"/>
                <a:gd name="connsiteY1472" fmla="*/ 756675 h 1545465"/>
                <a:gd name="connsiteX1473" fmla="*/ 1664665 w 1895275"/>
                <a:gd name="connsiteY1473" fmla="*/ 764186 h 1545465"/>
                <a:gd name="connsiteX1474" fmla="*/ 1664665 w 1895275"/>
                <a:gd name="connsiteY1474" fmla="*/ 764186 h 1545465"/>
                <a:gd name="connsiteX1475" fmla="*/ 1664665 w 1895275"/>
                <a:gd name="connsiteY1475" fmla="*/ 764271 h 1545465"/>
                <a:gd name="connsiteX1476" fmla="*/ 1664665 w 1895275"/>
                <a:gd name="connsiteY1476" fmla="*/ 764271 h 1545465"/>
                <a:gd name="connsiteX1477" fmla="*/ 1664665 w 1895275"/>
                <a:gd name="connsiteY1477" fmla="*/ 764442 h 1545465"/>
                <a:gd name="connsiteX1478" fmla="*/ 1663215 w 1895275"/>
                <a:gd name="connsiteY1478" fmla="*/ 767856 h 1545465"/>
                <a:gd name="connsiteX1479" fmla="*/ 1608356 w 1895275"/>
                <a:gd name="connsiteY1479" fmla="*/ 767088 h 1545465"/>
                <a:gd name="connsiteX1480" fmla="*/ 1616887 w 1895275"/>
                <a:gd name="connsiteY1480" fmla="*/ 742166 h 1545465"/>
                <a:gd name="connsiteX1481" fmla="*/ 1618593 w 1895275"/>
                <a:gd name="connsiteY1481" fmla="*/ 752408 h 1545465"/>
                <a:gd name="connsiteX1482" fmla="*/ 1617655 w 1895275"/>
                <a:gd name="connsiteY1482" fmla="*/ 758297 h 1545465"/>
                <a:gd name="connsiteX1483" fmla="*/ 1614157 w 1895275"/>
                <a:gd name="connsiteY1483" fmla="*/ 761626 h 1545465"/>
                <a:gd name="connsiteX1484" fmla="*/ 1608270 w 1895275"/>
                <a:gd name="connsiteY1484" fmla="*/ 767088 h 1545465"/>
                <a:gd name="connsiteX1485" fmla="*/ 1599312 w 1895275"/>
                <a:gd name="connsiteY1485" fmla="*/ 775367 h 1545465"/>
                <a:gd name="connsiteX1486" fmla="*/ 1573290 w 1895275"/>
                <a:gd name="connsiteY1486" fmla="*/ 798325 h 1545465"/>
                <a:gd name="connsiteX1487" fmla="*/ 1585661 w 1895275"/>
                <a:gd name="connsiteY1487" fmla="*/ 765381 h 1545465"/>
                <a:gd name="connsiteX1488" fmla="*/ 1613304 w 1895275"/>
                <a:gd name="connsiteY1488" fmla="*/ 741569 h 1545465"/>
                <a:gd name="connsiteX1489" fmla="*/ 1599227 w 1895275"/>
                <a:gd name="connsiteY1489" fmla="*/ 775367 h 1545465"/>
                <a:gd name="connsiteX1490" fmla="*/ 1609806 w 1895275"/>
                <a:gd name="connsiteY1490" fmla="*/ 669961 h 1545465"/>
                <a:gd name="connsiteX1491" fmla="*/ 1609806 w 1895275"/>
                <a:gd name="connsiteY1491" fmla="*/ 669961 h 1545465"/>
                <a:gd name="connsiteX1492" fmla="*/ 1609806 w 1895275"/>
                <a:gd name="connsiteY1492" fmla="*/ 670132 h 1545465"/>
                <a:gd name="connsiteX1493" fmla="*/ 1609806 w 1895275"/>
                <a:gd name="connsiteY1493" fmla="*/ 670132 h 1545465"/>
                <a:gd name="connsiteX1494" fmla="*/ 1609550 w 1895275"/>
                <a:gd name="connsiteY1494" fmla="*/ 677557 h 1545465"/>
                <a:gd name="connsiteX1495" fmla="*/ 1600933 w 1895275"/>
                <a:gd name="connsiteY1495" fmla="*/ 659720 h 1545465"/>
                <a:gd name="connsiteX1496" fmla="*/ 1608697 w 1895275"/>
                <a:gd name="connsiteY1496" fmla="*/ 651611 h 1545465"/>
                <a:gd name="connsiteX1497" fmla="*/ 1612622 w 1895275"/>
                <a:gd name="connsiteY1497" fmla="*/ 647600 h 1545465"/>
                <a:gd name="connsiteX1498" fmla="*/ 1609806 w 1895275"/>
                <a:gd name="connsiteY1498" fmla="*/ 669961 h 1545465"/>
                <a:gd name="connsiteX1499" fmla="*/ 1609806 w 1895275"/>
                <a:gd name="connsiteY1499" fmla="*/ 669961 h 1545465"/>
                <a:gd name="connsiteX1500" fmla="*/ 1632671 w 1895275"/>
                <a:gd name="connsiteY1500" fmla="*/ 607828 h 1545465"/>
                <a:gd name="connsiteX1501" fmla="*/ 1645383 w 1895275"/>
                <a:gd name="connsiteY1501" fmla="*/ 627116 h 1545465"/>
                <a:gd name="connsiteX1502" fmla="*/ 1640350 w 1895275"/>
                <a:gd name="connsiteY1502" fmla="*/ 649819 h 1545465"/>
                <a:gd name="connsiteX1503" fmla="*/ 1637022 w 1895275"/>
                <a:gd name="connsiteY1503" fmla="*/ 652977 h 1545465"/>
                <a:gd name="connsiteX1504" fmla="*/ 1637705 w 1895275"/>
                <a:gd name="connsiteY1504" fmla="*/ 642479 h 1545465"/>
                <a:gd name="connsiteX1505" fmla="*/ 1638814 w 1895275"/>
                <a:gd name="connsiteY1505" fmla="*/ 623788 h 1545465"/>
                <a:gd name="connsiteX1506" fmla="*/ 1638472 w 1895275"/>
                <a:gd name="connsiteY1506" fmla="*/ 623788 h 1545465"/>
                <a:gd name="connsiteX1507" fmla="*/ 1635657 w 1895275"/>
                <a:gd name="connsiteY1507" fmla="*/ 642138 h 1545465"/>
                <a:gd name="connsiteX1508" fmla="*/ 1633097 w 1895275"/>
                <a:gd name="connsiteY1508" fmla="*/ 656647 h 1545465"/>
                <a:gd name="connsiteX1509" fmla="*/ 1632159 w 1895275"/>
                <a:gd name="connsiteY1509" fmla="*/ 657586 h 1545465"/>
                <a:gd name="connsiteX1510" fmla="*/ 1632756 w 1895275"/>
                <a:gd name="connsiteY1510" fmla="*/ 619350 h 1545465"/>
                <a:gd name="connsiteX1511" fmla="*/ 1632586 w 1895275"/>
                <a:gd name="connsiteY1511" fmla="*/ 607828 h 1545465"/>
                <a:gd name="connsiteX1512" fmla="*/ 1647090 w 1895275"/>
                <a:gd name="connsiteY1512" fmla="*/ 630189 h 1545465"/>
                <a:gd name="connsiteX1513" fmla="*/ 1651612 w 1895275"/>
                <a:gd name="connsiteY1513" fmla="*/ 638724 h 1545465"/>
                <a:gd name="connsiteX1514" fmla="*/ 1645213 w 1895275"/>
                <a:gd name="connsiteY1514" fmla="*/ 645040 h 1545465"/>
                <a:gd name="connsiteX1515" fmla="*/ 1647090 w 1895275"/>
                <a:gd name="connsiteY1515" fmla="*/ 630189 h 1545465"/>
                <a:gd name="connsiteX1516" fmla="*/ 1654768 w 1895275"/>
                <a:gd name="connsiteY1516" fmla="*/ 645637 h 1545465"/>
                <a:gd name="connsiteX1517" fmla="*/ 1658095 w 1895275"/>
                <a:gd name="connsiteY1517" fmla="*/ 653318 h 1545465"/>
                <a:gd name="connsiteX1518" fmla="*/ 1655707 w 1895275"/>
                <a:gd name="connsiteY1518" fmla="*/ 656903 h 1545465"/>
                <a:gd name="connsiteX1519" fmla="*/ 1652891 w 1895275"/>
                <a:gd name="connsiteY1519" fmla="*/ 662195 h 1545465"/>
                <a:gd name="connsiteX1520" fmla="*/ 1654683 w 1895275"/>
                <a:gd name="connsiteY1520" fmla="*/ 645552 h 1545465"/>
                <a:gd name="connsiteX1521" fmla="*/ 1666115 w 1895275"/>
                <a:gd name="connsiteY1521" fmla="*/ 672863 h 1545465"/>
                <a:gd name="connsiteX1522" fmla="*/ 1667054 w 1895275"/>
                <a:gd name="connsiteY1522" fmla="*/ 675424 h 1545465"/>
                <a:gd name="connsiteX1523" fmla="*/ 1666712 w 1895275"/>
                <a:gd name="connsiteY1523" fmla="*/ 676533 h 1545465"/>
                <a:gd name="connsiteX1524" fmla="*/ 1664238 w 1895275"/>
                <a:gd name="connsiteY1524" fmla="*/ 683702 h 1545465"/>
                <a:gd name="connsiteX1525" fmla="*/ 1666115 w 1895275"/>
                <a:gd name="connsiteY1525" fmla="*/ 672863 h 1545465"/>
                <a:gd name="connsiteX1526" fmla="*/ 1667736 w 1895275"/>
                <a:gd name="connsiteY1526" fmla="*/ 677216 h 1545465"/>
                <a:gd name="connsiteX1527" fmla="*/ 1668845 w 1895275"/>
                <a:gd name="connsiteY1527" fmla="*/ 680374 h 1545465"/>
                <a:gd name="connsiteX1528" fmla="*/ 1666030 w 1895275"/>
                <a:gd name="connsiteY1528" fmla="*/ 683105 h 1545465"/>
                <a:gd name="connsiteX1529" fmla="*/ 1667736 w 1895275"/>
                <a:gd name="connsiteY1529" fmla="*/ 677216 h 1545465"/>
                <a:gd name="connsiteX1530" fmla="*/ 1670552 w 1895275"/>
                <a:gd name="connsiteY1530" fmla="*/ 685409 h 1545465"/>
                <a:gd name="connsiteX1531" fmla="*/ 1671320 w 1895275"/>
                <a:gd name="connsiteY1531" fmla="*/ 687885 h 1545465"/>
                <a:gd name="connsiteX1532" fmla="*/ 1668504 w 1895275"/>
                <a:gd name="connsiteY1532" fmla="*/ 695566 h 1545465"/>
                <a:gd name="connsiteX1533" fmla="*/ 1659973 w 1895275"/>
                <a:gd name="connsiteY1533" fmla="*/ 716647 h 1545465"/>
                <a:gd name="connsiteX1534" fmla="*/ 1655962 w 1895275"/>
                <a:gd name="connsiteY1534" fmla="*/ 720573 h 1545465"/>
                <a:gd name="connsiteX1535" fmla="*/ 1660655 w 1895275"/>
                <a:gd name="connsiteY1535" fmla="*/ 701540 h 1545465"/>
                <a:gd name="connsiteX1536" fmla="*/ 1663215 w 1895275"/>
                <a:gd name="connsiteY1536" fmla="*/ 693262 h 1545465"/>
                <a:gd name="connsiteX1537" fmla="*/ 1670637 w 1895275"/>
                <a:gd name="connsiteY1537" fmla="*/ 685409 h 1545465"/>
                <a:gd name="connsiteX1538" fmla="*/ 1678572 w 1895275"/>
                <a:gd name="connsiteY1538" fmla="*/ 676619 h 1545465"/>
                <a:gd name="connsiteX1539" fmla="*/ 1690345 w 1895275"/>
                <a:gd name="connsiteY1539" fmla="*/ 663646 h 1545465"/>
                <a:gd name="connsiteX1540" fmla="*/ 1689834 w 1895275"/>
                <a:gd name="connsiteY1540" fmla="*/ 665438 h 1545465"/>
                <a:gd name="connsiteX1541" fmla="*/ 1682069 w 1895275"/>
                <a:gd name="connsiteY1541" fmla="*/ 689250 h 1545465"/>
                <a:gd name="connsiteX1542" fmla="*/ 1678657 w 1895275"/>
                <a:gd name="connsiteY1542" fmla="*/ 676619 h 1545465"/>
                <a:gd name="connsiteX1543" fmla="*/ 1703911 w 1895275"/>
                <a:gd name="connsiteY1543" fmla="*/ 678069 h 1545465"/>
                <a:gd name="connsiteX1544" fmla="*/ 1723192 w 1895275"/>
                <a:gd name="connsiteY1544" fmla="*/ 654599 h 1545465"/>
                <a:gd name="connsiteX1545" fmla="*/ 1714661 w 1895275"/>
                <a:gd name="connsiteY1545" fmla="*/ 682422 h 1545465"/>
                <a:gd name="connsiteX1546" fmla="*/ 1713467 w 1895275"/>
                <a:gd name="connsiteY1546" fmla="*/ 686092 h 1545465"/>
                <a:gd name="connsiteX1547" fmla="*/ 1698451 w 1895275"/>
                <a:gd name="connsiteY1547" fmla="*/ 700943 h 1545465"/>
                <a:gd name="connsiteX1548" fmla="*/ 1703911 w 1895275"/>
                <a:gd name="connsiteY1548" fmla="*/ 678069 h 1545465"/>
                <a:gd name="connsiteX1549" fmla="*/ 1727032 w 1895275"/>
                <a:gd name="connsiteY1549" fmla="*/ 649904 h 1545465"/>
                <a:gd name="connsiteX1550" fmla="*/ 1735393 w 1895275"/>
                <a:gd name="connsiteY1550" fmla="*/ 639321 h 1545465"/>
                <a:gd name="connsiteX1551" fmla="*/ 1739403 w 1895275"/>
                <a:gd name="connsiteY1551" fmla="*/ 634030 h 1545465"/>
                <a:gd name="connsiteX1552" fmla="*/ 1738379 w 1895275"/>
                <a:gd name="connsiteY1552" fmla="*/ 638382 h 1545465"/>
                <a:gd name="connsiteX1553" fmla="*/ 1730103 w 1895275"/>
                <a:gd name="connsiteY1553" fmla="*/ 669108 h 1545465"/>
                <a:gd name="connsiteX1554" fmla="*/ 1725240 w 1895275"/>
                <a:gd name="connsiteY1554" fmla="*/ 674229 h 1545465"/>
                <a:gd name="connsiteX1555" fmla="*/ 1720462 w 1895275"/>
                <a:gd name="connsiteY1555" fmla="*/ 679008 h 1545465"/>
                <a:gd name="connsiteX1556" fmla="*/ 1727032 w 1895275"/>
                <a:gd name="connsiteY1556" fmla="*/ 649904 h 1545465"/>
                <a:gd name="connsiteX1557" fmla="*/ 1728141 w 1895275"/>
                <a:gd name="connsiteY1557" fmla="*/ 644442 h 1545465"/>
                <a:gd name="connsiteX1558" fmla="*/ 1729677 w 1895275"/>
                <a:gd name="connsiteY1558" fmla="*/ 636590 h 1545465"/>
                <a:gd name="connsiteX1559" fmla="*/ 1734028 w 1895275"/>
                <a:gd name="connsiteY1559" fmla="*/ 631640 h 1545465"/>
                <a:gd name="connsiteX1560" fmla="*/ 1742133 w 1895275"/>
                <a:gd name="connsiteY1560" fmla="*/ 622337 h 1545465"/>
                <a:gd name="connsiteX1561" fmla="*/ 1740256 w 1895275"/>
                <a:gd name="connsiteY1561" fmla="*/ 630189 h 1545465"/>
                <a:gd name="connsiteX1562" fmla="*/ 1733857 w 1895275"/>
                <a:gd name="connsiteY1562" fmla="*/ 637870 h 1545465"/>
                <a:gd name="connsiteX1563" fmla="*/ 1728141 w 1895275"/>
                <a:gd name="connsiteY1563" fmla="*/ 644528 h 1545465"/>
                <a:gd name="connsiteX1564" fmla="*/ 1751689 w 1895275"/>
                <a:gd name="connsiteY1564" fmla="*/ 601512 h 1545465"/>
                <a:gd name="connsiteX1565" fmla="*/ 1750579 w 1895275"/>
                <a:gd name="connsiteY1565" fmla="*/ 606121 h 1545465"/>
                <a:gd name="connsiteX1566" fmla="*/ 1747337 w 1895275"/>
                <a:gd name="connsiteY1566" fmla="*/ 610559 h 1545465"/>
                <a:gd name="connsiteX1567" fmla="*/ 1747935 w 1895275"/>
                <a:gd name="connsiteY1567" fmla="*/ 606035 h 1545465"/>
                <a:gd name="connsiteX1568" fmla="*/ 1751689 w 1895275"/>
                <a:gd name="connsiteY1568" fmla="*/ 601512 h 1545465"/>
                <a:gd name="connsiteX1569" fmla="*/ 1755954 w 1895275"/>
                <a:gd name="connsiteY1569" fmla="*/ 596306 h 1545465"/>
                <a:gd name="connsiteX1570" fmla="*/ 1766193 w 1895275"/>
                <a:gd name="connsiteY1570" fmla="*/ 583589 h 1545465"/>
                <a:gd name="connsiteX1571" fmla="*/ 1765936 w 1895275"/>
                <a:gd name="connsiteY1571" fmla="*/ 584784 h 1545465"/>
                <a:gd name="connsiteX1572" fmla="*/ 1755443 w 1895275"/>
                <a:gd name="connsiteY1572" fmla="*/ 599378 h 1545465"/>
                <a:gd name="connsiteX1573" fmla="*/ 1755954 w 1895275"/>
                <a:gd name="connsiteY1573" fmla="*/ 596306 h 1545465"/>
                <a:gd name="connsiteX1574" fmla="*/ 1823952 w 1895275"/>
                <a:gd name="connsiteY1574" fmla="*/ 496448 h 1545465"/>
                <a:gd name="connsiteX1575" fmla="*/ 1823696 w 1895275"/>
                <a:gd name="connsiteY1575" fmla="*/ 503020 h 1545465"/>
                <a:gd name="connsiteX1576" fmla="*/ 1809107 w 1895275"/>
                <a:gd name="connsiteY1576" fmla="*/ 524016 h 1545465"/>
                <a:gd name="connsiteX1577" fmla="*/ 1809107 w 1895275"/>
                <a:gd name="connsiteY1577" fmla="*/ 521028 h 1545465"/>
                <a:gd name="connsiteX1578" fmla="*/ 1820710 w 1895275"/>
                <a:gd name="connsiteY1578" fmla="*/ 501910 h 1545465"/>
                <a:gd name="connsiteX1579" fmla="*/ 1823952 w 1895275"/>
                <a:gd name="connsiteY1579" fmla="*/ 496448 h 1545465"/>
                <a:gd name="connsiteX1580" fmla="*/ 1823355 w 1895275"/>
                <a:gd name="connsiteY1580" fmla="*/ 510701 h 1545465"/>
                <a:gd name="connsiteX1581" fmla="*/ 1823184 w 1895275"/>
                <a:gd name="connsiteY1581" fmla="*/ 514798 h 1545465"/>
                <a:gd name="connsiteX1582" fmla="*/ 1821905 w 1895275"/>
                <a:gd name="connsiteY1582" fmla="*/ 534087 h 1545465"/>
                <a:gd name="connsiteX1583" fmla="*/ 1809192 w 1895275"/>
                <a:gd name="connsiteY1583" fmla="*/ 554997 h 1545465"/>
                <a:gd name="connsiteX1584" fmla="*/ 1809278 w 1895275"/>
                <a:gd name="connsiteY1584" fmla="*/ 533489 h 1545465"/>
                <a:gd name="connsiteX1585" fmla="*/ 1823355 w 1895275"/>
                <a:gd name="connsiteY1585" fmla="*/ 510786 h 1545465"/>
                <a:gd name="connsiteX1586" fmla="*/ 1857482 w 1895275"/>
                <a:gd name="connsiteY1586" fmla="*/ 465893 h 1545465"/>
                <a:gd name="connsiteX1587" fmla="*/ 1860809 w 1895275"/>
                <a:gd name="connsiteY1587" fmla="*/ 456590 h 1545465"/>
                <a:gd name="connsiteX1588" fmla="*/ 1860809 w 1895275"/>
                <a:gd name="connsiteY1588" fmla="*/ 461199 h 1545465"/>
                <a:gd name="connsiteX1589" fmla="*/ 1855690 w 1895275"/>
                <a:gd name="connsiteY1589" fmla="*/ 471868 h 1545465"/>
                <a:gd name="connsiteX1590" fmla="*/ 1853813 w 1895275"/>
                <a:gd name="connsiteY1590" fmla="*/ 475623 h 1545465"/>
                <a:gd name="connsiteX1591" fmla="*/ 1857482 w 1895275"/>
                <a:gd name="connsiteY1591" fmla="*/ 465979 h 1545465"/>
                <a:gd name="connsiteX1592" fmla="*/ 1842893 w 1895275"/>
                <a:gd name="connsiteY1592" fmla="*/ 503447 h 1545465"/>
                <a:gd name="connsiteX1593" fmla="*/ 1840589 w 1895275"/>
                <a:gd name="connsiteY1593" fmla="*/ 527429 h 1545465"/>
                <a:gd name="connsiteX1594" fmla="*/ 1827109 w 1895275"/>
                <a:gd name="connsiteY1594" fmla="*/ 556192 h 1545465"/>
                <a:gd name="connsiteX1595" fmla="*/ 1827791 w 1895275"/>
                <a:gd name="connsiteY1595" fmla="*/ 538354 h 1545465"/>
                <a:gd name="connsiteX1596" fmla="*/ 1834019 w 1895275"/>
                <a:gd name="connsiteY1596" fmla="*/ 524442 h 1545465"/>
                <a:gd name="connsiteX1597" fmla="*/ 1842893 w 1895275"/>
                <a:gd name="connsiteY1597" fmla="*/ 503361 h 1545465"/>
                <a:gd name="connsiteX1598" fmla="*/ 1826256 w 1895275"/>
                <a:gd name="connsiteY1598" fmla="*/ 573859 h 1545465"/>
                <a:gd name="connsiteX1599" fmla="*/ 1826256 w 1895275"/>
                <a:gd name="connsiteY1599" fmla="*/ 573859 h 1545465"/>
                <a:gd name="connsiteX1600" fmla="*/ 1838627 w 1895275"/>
                <a:gd name="connsiteY1600" fmla="*/ 545523 h 1545465"/>
                <a:gd name="connsiteX1601" fmla="*/ 1836665 w 1895275"/>
                <a:gd name="connsiteY1601" fmla="*/ 563446 h 1545465"/>
                <a:gd name="connsiteX1602" fmla="*/ 1835897 w 1895275"/>
                <a:gd name="connsiteY1602" fmla="*/ 565410 h 1545465"/>
                <a:gd name="connsiteX1603" fmla="*/ 1822928 w 1895275"/>
                <a:gd name="connsiteY1603" fmla="*/ 594257 h 1545465"/>
                <a:gd name="connsiteX1604" fmla="*/ 1825232 w 1895275"/>
                <a:gd name="connsiteY1604" fmla="*/ 575737 h 1545465"/>
                <a:gd name="connsiteX1605" fmla="*/ 1826000 w 1895275"/>
                <a:gd name="connsiteY1605" fmla="*/ 574200 h 1545465"/>
                <a:gd name="connsiteX1606" fmla="*/ 1826000 w 1895275"/>
                <a:gd name="connsiteY1606" fmla="*/ 574200 h 1545465"/>
                <a:gd name="connsiteX1607" fmla="*/ 1826085 w 1895275"/>
                <a:gd name="connsiteY1607" fmla="*/ 573944 h 1545465"/>
                <a:gd name="connsiteX1608" fmla="*/ 1826085 w 1895275"/>
                <a:gd name="connsiteY1608" fmla="*/ 573688 h 1545465"/>
                <a:gd name="connsiteX1609" fmla="*/ 1793323 w 1895275"/>
                <a:gd name="connsiteY1609" fmla="*/ 660402 h 1545465"/>
                <a:gd name="connsiteX1610" fmla="*/ 1797248 w 1895275"/>
                <a:gd name="connsiteY1610" fmla="*/ 646064 h 1545465"/>
                <a:gd name="connsiteX1611" fmla="*/ 1798272 w 1895275"/>
                <a:gd name="connsiteY1611" fmla="*/ 641967 h 1545465"/>
                <a:gd name="connsiteX1612" fmla="*/ 1805779 w 1895275"/>
                <a:gd name="connsiteY1612" fmla="*/ 631555 h 1545465"/>
                <a:gd name="connsiteX1613" fmla="*/ 1808169 w 1895275"/>
                <a:gd name="connsiteY1613" fmla="*/ 628055 h 1545465"/>
                <a:gd name="connsiteX1614" fmla="*/ 1797845 w 1895275"/>
                <a:gd name="connsiteY1614" fmla="*/ 651270 h 1545465"/>
                <a:gd name="connsiteX1615" fmla="*/ 1793323 w 1895275"/>
                <a:gd name="connsiteY1615" fmla="*/ 660317 h 1545465"/>
                <a:gd name="connsiteX1616" fmla="*/ 1799722 w 1895275"/>
                <a:gd name="connsiteY1616" fmla="*/ 635907 h 1545465"/>
                <a:gd name="connsiteX1617" fmla="*/ 1804415 w 1895275"/>
                <a:gd name="connsiteY1617" fmla="*/ 613290 h 1545465"/>
                <a:gd name="connsiteX1618" fmla="*/ 1817895 w 1895275"/>
                <a:gd name="connsiteY1618" fmla="*/ 589734 h 1545465"/>
                <a:gd name="connsiteX1619" fmla="*/ 1816871 w 1895275"/>
                <a:gd name="connsiteY1619" fmla="*/ 602792 h 1545465"/>
                <a:gd name="connsiteX1620" fmla="*/ 1816359 w 1895275"/>
                <a:gd name="connsiteY1620" fmla="*/ 608169 h 1545465"/>
                <a:gd name="connsiteX1621" fmla="*/ 1816359 w 1895275"/>
                <a:gd name="connsiteY1621" fmla="*/ 608169 h 1545465"/>
                <a:gd name="connsiteX1622" fmla="*/ 1816359 w 1895275"/>
                <a:gd name="connsiteY1622" fmla="*/ 608169 h 1545465"/>
                <a:gd name="connsiteX1623" fmla="*/ 1811070 w 1895275"/>
                <a:gd name="connsiteY1623" fmla="*/ 621057 h 1545465"/>
                <a:gd name="connsiteX1624" fmla="*/ 1803903 w 1895275"/>
                <a:gd name="connsiteY1624" fmla="*/ 630530 h 1545465"/>
                <a:gd name="connsiteX1625" fmla="*/ 1799722 w 1895275"/>
                <a:gd name="connsiteY1625" fmla="*/ 635907 h 1545465"/>
                <a:gd name="connsiteX1626" fmla="*/ 1806548 w 1895275"/>
                <a:gd name="connsiteY1626" fmla="*/ 598183 h 1545465"/>
                <a:gd name="connsiteX1627" fmla="*/ 1808339 w 1895275"/>
                <a:gd name="connsiteY1627" fmla="*/ 577273 h 1545465"/>
                <a:gd name="connsiteX1628" fmla="*/ 1813970 w 1895275"/>
                <a:gd name="connsiteY1628" fmla="*/ 567287 h 1545465"/>
                <a:gd name="connsiteX1629" fmla="*/ 1813970 w 1895275"/>
                <a:gd name="connsiteY1629" fmla="*/ 567287 h 1545465"/>
                <a:gd name="connsiteX1630" fmla="*/ 1814055 w 1895275"/>
                <a:gd name="connsiteY1630" fmla="*/ 567116 h 1545465"/>
                <a:gd name="connsiteX1631" fmla="*/ 1814055 w 1895275"/>
                <a:gd name="connsiteY1631" fmla="*/ 566946 h 1545465"/>
                <a:gd name="connsiteX1632" fmla="*/ 1814141 w 1895275"/>
                <a:gd name="connsiteY1632" fmla="*/ 566946 h 1545465"/>
                <a:gd name="connsiteX1633" fmla="*/ 1820369 w 1895275"/>
                <a:gd name="connsiteY1633" fmla="*/ 554400 h 1545465"/>
                <a:gd name="connsiteX1634" fmla="*/ 1820028 w 1895275"/>
                <a:gd name="connsiteY1634" fmla="*/ 558838 h 1545465"/>
                <a:gd name="connsiteX1635" fmla="*/ 1820028 w 1895275"/>
                <a:gd name="connsiteY1635" fmla="*/ 558838 h 1545465"/>
                <a:gd name="connsiteX1636" fmla="*/ 1820028 w 1895275"/>
                <a:gd name="connsiteY1636" fmla="*/ 558838 h 1545465"/>
                <a:gd name="connsiteX1637" fmla="*/ 1820028 w 1895275"/>
                <a:gd name="connsiteY1637" fmla="*/ 558838 h 1545465"/>
                <a:gd name="connsiteX1638" fmla="*/ 1820028 w 1895275"/>
                <a:gd name="connsiteY1638" fmla="*/ 558838 h 1545465"/>
                <a:gd name="connsiteX1639" fmla="*/ 1819174 w 1895275"/>
                <a:gd name="connsiteY1639" fmla="*/ 572579 h 1545465"/>
                <a:gd name="connsiteX1640" fmla="*/ 1806548 w 1895275"/>
                <a:gd name="connsiteY1640" fmla="*/ 598183 h 1545465"/>
                <a:gd name="connsiteX1641" fmla="*/ 1797077 w 1895275"/>
                <a:gd name="connsiteY1641" fmla="*/ 616192 h 1545465"/>
                <a:gd name="connsiteX1642" fmla="*/ 1782062 w 1895275"/>
                <a:gd name="connsiteY1642" fmla="*/ 642650 h 1545465"/>
                <a:gd name="connsiteX1643" fmla="*/ 1785730 w 1895275"/>
                <a:gd name="connsiteY1643" fmla="*/ 626690 h 1545465"/>
                <a:gd name="connsiteX1644" fmla="*/ 1786925 w 1895275"/>
                <a:gd name="connsiteY1644" fmla="*/ 625153 h 1545465"/>
                <a:gd name="connsiteX1645" fmla="*/ 1786668 w 1895275"/>
                <a:gd name="connsiteY1645" fmla="*/ 624983 h 1545465"/>
                <a:gd name="connsiteX1646" fmla="*/ 1785901 w 1895275"/>
                <a:gd name="connsiteY1646" fmla="*/ 625922 h 1545465"/>
                <a:gd name="connsiteX1647" fmla="*/ 1786583 w 1895275"/>
                <a:gd name="connsiteY1647" fmla="*/ 622593 h 1545465"/>
                <a:gd name="connsiteX1648" fmla="*/ 1786583 w 1895275"/>
                <a:gd name="connsiteY1648" fmla="*/ 622593 h 1545465"/>
                <a:gd name="connsiteX1649" fmla="*/ 1786583 w 1895275"/>
                <a:gd name="connsiteY1649" fmla="*/ 622422 h 1545465"/>
                <a:gd name="connsiteX1650" fmla="*/ 1786583 w 1895275"/>
                <a:gd name="connsiteY1650" fmla="*/ 622252 h 1545465"/>
                <a:gd name="connsiteX1651" fmla="*/ 1786583 w 1895275"/>
                <a:gd name="connsiteY1651" fmla="*/ 622252 h 1545465"/>
                <a:gd name="connsiteX1652" fmla="*/ 1788375 w 1895275"/>
                <a:gd name="connsiteY1652" fmla="*/ 610047 h 1545465"/>
                <a:gd name="connsiteX1653" fmla="*/ 1790081 w 1895275"/>
                <a:gd name="connsiteY1653" fmla="*/ 607401 h 1545465"/>
                <a:gd name="connsiteX1654" fmla="*/ 1801087 w 1895275"/>
                <a:gd name="connsiteY1654" fmla="*/ 589392 h 1545465"/>
                <a:gd name="connsiteX1655" fmla="*/ 1798357 w 1895275"/>
                <a:gd name="connsiteY1655" fmla="*/ 606889 h 1545465"/>
                <a:gd name="connsiteX1656" fmla="*/ 1798357 w 1895275"/>
                <a:gd name="connsiteY1656" fmla="*/ 606889 h 1545465"/>
                <a:gd name="connsiteX1657" fmla="*/ 1798357 w 1895275"/>
                <a:gd name="connsiteY1657" fmla="*/ 606974 h 1545465"/>
                <a:gd name="connsiteX1658" fmla="*/ 1798357 w 1895275"/>
                <a:gd name="connsiteY1658" fmla="*/ 606974 h 1545465"/>
                <a:gd name="connsiteX1659" fmla="*/ 1797077 w 1895275"/>
                <a:gd name="connsiteY1659" fmla="*/ 616107 h 1545465"/>
                <a:gd name="connsiteX1660" fmla="*/ 1764230 w 1895275"/>
                <a:gd name="connsiteY1660" fmla="*/ 668937 h 1545465"/>
                <a:gd name="connsiteX1661" fmla="*/ 1748361 w 1895275"/>
                <a:gd name="connsiteY1661" fmla="*/ 685409 h 1545465"/>
                <a:gd name="connsiteX1662" fmla="*/ 1753822 w 1895275"/>
                <a:gd name="connsiteY1662" fmla="*/ 665865 h 1545465"/>
                <a:gd name="connsiteX1663" fmla="*/ 1757319 w 1895275"/>
                <a:gd name="connsiteY1663" fmla="*/ 661768 h 1545465"/>
                <a:gd name="connsiteX1664" fmla="*/ 1772250 w 1895275"/>
                <a:gd name="connsiteY1664" fmla="*/ 643674 h 1545465"/>
                <a:gd name="connsiteX1665" fmla="*/ 1776686 w 1895275"/>
                <a:gd name="connsiteY1665" fmla="*/ 638126 h 1545465"/>
                <a:gd name="connsiteX1666" fmla="*/ 1772847 w 1895275"/>
                <a:gd name="connsiteY1666" fmla="*/ 657842 h 1545465"/>
                <a:gd name="connsiteX1667" fmla="*/ 1768837 w 1895275"/>
                <a:gd name="connsiteY1667" fmla="*/ 664072 h 1545465"/>
                <a:gd name="connsiteX1668" fmla="*/ 1764230 w 1895275"/>
                <a:gd name="connsiteY1668" fmla="*/ 669023 h 1545465"/>
                <a:gd name="connsiteX1669" fmla="*/ 1744095 w 1895275"/>
                <a:gd name="connsiteY1669" fmla="*/ 689762 h 1545465"/>
                <a:gd name="connsiteX1670" fmla="*/ 1733345 w 1895275"/>
                <a:gd name="connsiteY1670" fmla="*/ 700601 h 1545465"/>
                <a:gd name="connsiteX1671" fmla="*/ 1737953 w 1895275"/>
                <a:gd name="connsiteY1671" fmla="*/ 684215 h 1545465"/>
                <a:gd name="connsiteX1672" fmla="*/ 1747252 w 1895275"/>
                <a:gd name="connsiteY1672" fmla="*/ 673546 h 1545465"/>
                <a:gd name="connsiteX1673" fmla="*/ 1744095 w 1895275"/>
                <a:gd name="connsiteY1673" fmla="*/ 689762 h 1545465"/>
                <a:gd name="connsiteX1674" fmla="*/ 1726605 w 1895275"/>
                <a:gd name="connsiteY1674" fmla="*/ 707259 h 1545465"/>
                <a:gd name="connsiteX1675" fmla="*/ 1724728 w 1895275"/>
                <a:gd name="connsiteY1675" fmla="*/ 709136 h 1545465"/>
                <a:gd name="connsiteX1676" fmla="*/ 1728909 w 1895275"/>
                <a:gd name="connsiteY1676" fmla="*/ 696932 h 1545465"/>
                <a:gd name="connsiteX1677" fmla="*/ 1726605 w 1895275"/>
                <a:gd name="connsiteY1677" fmla="*/ 707259 h 1545465"/>
                <a:gd name="connsiteX1678" fmla="*/ 1717732 w 1895275"/>
                <a:gd name="connsiteY1678" fmla="*/ 715879 h 1545465"/>
                <a:gd name="connsiteX1679" fmla="*/ 1706812 w 1895275"/>
                <a:gd name="connsiteY1679" fmla="*/ 726377 h 1545465"/>
                <a:gd name="connsiteX1680" fmla="*/ 1708859 w 1895275"/>
                <a:gd name="connsiteY1680" fmla="*/ 720744 h 1545465"/>
                <a:gd name="connsiteX1681" fmla="*/ 1708859 w 1895275"/>
                <a:gd name="connsiteY1681" fmla="*/ 720744 h 1545465"/>
                <a:gd name="connsiteX1682" fmla="*/ 1708859 w 1895275"/>
                <a:gd name="connsiteY1682" fmla="*/ 720573 h 1545465"/>
                <a:gd name="connsiteX1683" fmla="*/ 1708859 w 1895275"/>
                <a:gd name="connsiteY1683" fmla="*/ 720402 h 1545465"/>
                <a:gd name="connsiteX1684" fmla="*/ 1708859 w 1895275"/>
                <a:gd name="connsiteY1684" fmla="*/ 720402 h 1545465"/>
                <a:gd name="connsiteX1685" fmla="*/ 1710822 w 1895275"/>
                <a:gd name="connsiteY1685" fmla="*/ 713830 h 1545465"/>
                <a:gd name="connsiteX1686" fmla="*/ 1713125 w 1895275"/>
                <a:gd name="connsiteY1686" fmla="*/ 711355 h 1545465"/>
                <a:gd name="connsiteX1687" fmla="*/ 1721145 w 1895275"/>
                <a:gd name="connsiteY1687" fmla="*/ 702650 h 1545465"/>
                <a:gd name="connsiteX1688" fmla="*/ 1719695 w 1895275"/>
                <a:gd name="connsiteY1688" fmla="*/ 708112 h 1545465"/>
                <a:gd name="connsiteX1689" fmla="*/ 1717476 w 1895275"/>
                <a:gd name="connsiteY1689" fmla="*/ 715879 h 1545465"/>
                <a:gd name="connsiteX1690" fmla="*/ 1696659 w 1895275"/>
                <a:gd name="connsiteY1690" fmla="*/ 736021 h 1545465"/>
                <a:gd name="connsiteX1691" fmla="*/ 1689236 w 1895275"/>
                <a:gd name="connsiteY1691" fmla="*/ 743020 h 1545465"/>
                <a:gd name="connsiteX1692" fmla="*/ 1688724 w 1895275"/>
                <a:gd name="connsiteY1692" fmla="*/ 736789 h 1545465"/>
                <a:gd name="connsiteX1693" fmla="*/ 1700157 w 1895275"/>
                <a:gd name="connsiteY1693" fmla="*/ 725182 h 1545465"/>
                <a:gd name="connsiteX1694" fmla="*/ 1696659 w 1895275"/>
                <a:gd name="connsiteY1694" fmla="*/ 736021 h 1545465"/>
                <a:gd name="connsiteX1695" fmla="*/ 1683349 w 1895275"/>
                <a:gd name="connsiteY1695" fmla="*/ 768624 h 1545465"/>
                <a:gd name="connsiteX1696" fmla="*/ 1672941 w 1895275"/>
                <a:gd name="connsiteY1696" fmla="*/ 779463 h 1545465"/>
                <a:gd name="connsiteX1697" fmla="*/ 1667651 w 1895275"/>
                <a:gd name="connsiteY1697" fmla="*/ 784840 h 1545465"/>
                <a:gd name="connsiteX1698" fmla="*/ 1667822 w 1895275"/>
                <a:gd name="connsiteY1698" fmla="*/ 784499 h 1545465"/>
                <a:gd name="connsiteX1699" fmla="*/ 1677548 w 1895275"/>
                <a:gd name="connsiteY1699" fmla="*/ 763418 h 1545465"/>
                <a:gd name="connsiteX1700" fmla="*/ 1682326 w 1895275"/>
                <a:gd name="connsiteY1700" fmla="*/ 759065 h 1545465"/>
                <a:gd name="connsiteX1701" fmla="*/ 1683435 w 1895275"/>
                <a:gd name="connsiteY1701" fmla="*/ 768539 h 1545465"/>
                <a:gd name="connsiteX1702" fmla="*/ 1658607 w 1895275"/>
                <a:gd name="connsiteY1702" fmla="*/ 793973 h 1545465"/>
                <a:gd name="connsiteX1703" fmla="*/ 1653318 w 1895275"/>
                <a:gd name="connsiteY1703" fmla="*/ 799264 h 1545465"/>
                <a:gd name="connsiteX1704" fmla="*/ 1657157 w 1895275"/>
                <a:gd name="connsiteY1704" fmla="*/ 793034 h 1545465"/>
                <a:gd name="connsiteX1705" fmla="*/ 1664324 w 1895275"/>
                <a:gd name="connsiteY1705" fmla="*/ 780317 h 1545465"/>
                <a:gd name="connsiteX1706" fmla="*/ 1663470 w 1895275"/>
                <a:gd name="connsiteY1706" fmla="*/ 782451 h 1545465"/>
                <a:gd name="connsiteX1707" fmla="*/ 1658607 w 1895275"/>
                <a:gd name="connsiteY1707" fmla="*/ 793973 h 1545465"/>
                <a:gd name="connsiteX1708" fmla="*/ 1644189 w 1895275"/>
                <a:gd name="connsiteY1708" fmla="*/ 808141 h 1545465"/>
                <a:gd name="connsiteX1709" fmla="*/ 1639411 w 1895275"/>
                <a:gd name="connsiteY1709" fmla="*/ 812749 h 1545465"/>
                <a:gd name="connsiteX1710" fmla="*/ 1650075 w 1895275"/>
                <a:gd name="connsiteY1710" fmla="*/ 790132 h 1545465"/>
                <a:gd name="connsiteX1711" fmla="*/ 1651867 w 1895275"/>
                <a:gd name="connsiteY1711" fmla="*/ 786121 h 1545465"/>
                <a:gd name="connsiteX1712" fmla="*/ 1656901 w 1895275"/>
                <a:gd name="connsiteY1712" fmla="*/ 781768 h 1545465"/>
                <a:gd name="connsiteX1713" fmla="*/ 1652720 w 1895275"/>
                <a:gd name="connsiteY1713" fmla="*/ 790900 h 1545465"/>
                <a:gd name="connsiteX1714" fmla="*/ 1644104 w 1895275"/>
                <a:gd name="connsiteY1714" fmla="*/ 808226 h 1545465"/>
                <a:gd name="connsiteX1715" fmla="*/ 1633866 w 1895275"/>
                <a:gd name="connsiteY1715" fmla="*/ 807202 h 1545465"/>
                <a:gd name="connsiteX1716" fmla="*/ 1634036 w 1895275"/>
                <a:gd name="connsiteY1716" fmla="*/ 802678 h 1545465"/>
                <a:gd name="connsiteX1717" fmla="*/ 1640947 w 1895275"/>
                <a:gd name="connsiteY1717" fmla="*/ 796021 h 1545465"/>
                <a:gd name="connsiteX1718" fmla="*/ 1633780 w 1895275"/>
                <a:gd name="connsiteY1718" fmla="*/ 812067 h 1545465"/>
                <a:gd name="connsiteX1719" fmla="*/ 1633439 w 1895275"/>
                <a:gd name="connsiteY1719" fmla="*/ 812749 h 1545465"/>
                <a:gd name="connsiteX1720" fmla="*/ 1633951 w 1895275"/>
                <a:gd name="connsiteY1720" fmla="*/ 807287 h 1545465"/>
                <a:gd name="connsiteX1721" fmla="*/ 1634121 w 1895275"/>
                <a:gd name="connsiteY1721" fmla="*/ 801227 h 1545465"/>
                <a:gd name="connsiteX1722" fmla="*/ 1634121 w 1895275"/>
                <a:gd name="connsiteY1722" fmla="*/ 801057 h 1545465"/>
                <a:gd name="connsiteX1723" fmla="*/ 1636510 w 1895275"/>
                <a:gd name="connsiteY1723" fmla="*/ 799094 h 1545465"/>
                <a:gd name="connsiteX1724" fmla="*/ 1634121 w 1895275"/>
                <a:gd name="connsiteY1724" fmla="*/ 801227 h 1545465"/>
                <a:gd name="connsiteX1725" fmla="*/ 1623372 w 1895275"/>
                <a:gd name="connsiteY1725" fmla="*/ 810701 h 1545465"/>
                <a:gd name="connsiteX1726" fmla="*/ 1617058 w 1895275"/>
                <a:gd name="connsiteY1726" fmla="*/ 816334 h 1545465"/>
                <a:gd name="connsiteX1727" fmla="*/ 1616290 w 1895275"/>
                <a:gd name="connsiteY1727" fmla="*/ 817017 h 1545465"/>
                <a:gd name="connsiteX1728" fmla="*/ 1617314 w 1895275"/>
                <a:gd name="connsiteY1728" fmla="*/ 814883 h 1545465"/>
                <a:gd name="connsiteX1729" fmla="*/ 1623457 w 1895275"/>
                <a:gd name="connsiteY1729" fmla="*/ 809847 h 1545465"/>
                <a:gd name="connsiteX1730" fmla="*/ 1623457 w 1895275"/>
                <a:gd name="connsiteY1730" fmla="*/ 810701 h 1545465"/>
                <a:gd name="connsiteX1731" fmla="*/ 1621324 w 1895275"/>
                <a:gd name="connsiteY1731" fmla="*/ 806604 h 1545465"/>
                <a:gd name="connsiteX1732" fmla="*/ 1623542 w 1895275"/>
                <a:gd name="connsiteY1732" fmla="*/ 801910 h 1545465"/>
                <a:gd name="connsiteX1733" fmla="*/ 1623542 w 1895275"/>
                <a:gd name="connsiteY1733" fmla="*/ 804641 h 1545465"/>
                <a:gd name="connsiteX1734" fmla="*/ 1621324 w 1895275"/>
                <a:gd name="connsiteY1734" fmla="*/ 806604 h 1545465"/>
                <a:gd name="connsiteX1735" fmla="*/ 1611001 w 1895275"/>
                <a:gd name="connsiteY1735" fmla="*/ 815822 h 1545465"/>
                <a:gd name="connsiteX1736" fmla="*/ 1592145 w 1895275"/>
                <a:gd name="connsiteY1736" fmla="*/ 832209 h 1545465"/>
                <a:gd name="connsiteX1737" fmla="*/ 1575850 w 1895275"/>
                <a:gd name="connsiteY1737" fmla="*/ 845779 h 1545465"/>
                <a:gd name="connsiteX1738" fmla="*/ 1574996 w 1895275"/>
                <a:gd name="connsiteY1738" fmla="*/ 846462 h 1545465"/>
                <a:gd name="connsiteX1739" fmla="*/ 1585746 w 1895275"/>
                <a:gd name="connsiteY1739" fmla="*/ 823930 h 1545465"/>
                <a:gd name="connsiteX1740" fmla="*/ 1615352 w 1895275"/>
                <a:gd name="connsiteY1740" fmla="*/ 801483 h 1545465"/>
                <a:gd name="connsiteX1741" fmla="*/ 1618082 w 1895275"/>
                <a:gd name="connsiteY1741" fmla="*/ 799350 h 1545465"/>
                <a:gd name="connsiteX1742" fmla="*/ 1611001 w 1895275"/>
                <a:gd name="connsiteY1742" fmla="*/ 815907 h 1545465"/>
                <a:gd name="connsiteX1743" fmla="*/ 1588818 w 1895275"/>
                <a:gd name="connsiteY1743" fmla="*/ 817187 h 1545465"/>
                <a:gd name="connsiteX1744" fmla="*/ 1594278 w 1895275"/>
                <a:gd name="connsiteY1744" fmla="*/ 805068 h 1545465"/>
                <a:gd name="connsiteX1745" fmla="*/ 1594278 w 1895275"/>
                <a:gd name="connsiteY1745" fmla="*/ 805068 h 1545465"/>
                <a:gd name="connsiteX1746" fmla="*/ 1594278 w 1895275"/>
                <a:gd name="connsiteY1746" fmla="*/ 804897 h 1545465"/>
                <a:gd name="connsiteX1747" fmla="*/ 1594278 w 1895275"/>
                <a:gd name="connsiteY1747" fmla="*/ 804727 h 1545465"/>
                <a:gd name="connsiteX1748" fmla="*/ 1594278 w 1895275"/>
                <a:gd name="connsiteY1748" fmla="*/ 804727 h 1545465"/>
                <a:gd name="connsiteX1749" fmla="*/ 1596752 w 1895275"/>
                <a:gd name="connsiteY1749" fmla="*/ 798325 h 1545465"/>
                <a:gd name="connsiteX1750" fmla="*/ 1597776 w 1895275"/>
                <a:gd name="connsiteY1750" fmla="*/ 797557 h 1545465"/>
                <a:gd name="connsiteX1751" fmla="*/ 1622689 w 1895275"/>
                <a:gd name="connsiteY1751" fmla="*/ 777927 h 1545465"/>
                <a:gd name="connsiteX1752" fmla="*/ 1623201 w 1895275"/>
                <a:gd name="connsiteY1752" fmla="*/ 786377 h 1545465"/>
                <a:gd name="connsiteX1753" fmla="*/ 1622092 w 1895275"/>
                <a:gd name="connsiteY1753" fmla="*/ 789022 h 1545465"/>
                <a:gd name="connsiteX1754" fmla="*/ 1612280 w 1895275"/>
                <a:gd name="connsiteY1754" fmla="*/ 797557 h 1545465"/>
                <a:gd name="connsiteX1755" fmla="*/ 1588562 w 1895275"/>
                <a:gd name="connsiteY1755" fmla="*/ 817273 h 1545465"/>
                <a:gd name="connsiteX1756" fmla="*/ 1578495 w 1895275"/>
                <a:gd name="connsiteY1756" fmla="*/ 825466 h 1545465"/>
                <a:gd name="connsiteX1757" fmla="*/ 1566806 w 1895275"/>
                <a:gd name="connsiteY1757" fmla="*/ 834599 h 1545465"/>
                <a:gd name="connsiteX1758" fmla="*/ 1574399 w 1895275"/>
                <a:gd name="connsiteY1758" fmla="*/ 826490 h 1545465"/>
                <a:gd name="connsiteX1759" fmla="*/ 1580969 w 1895275"/>
                <a:gd name="connsiteY1759" fmla="*/ 819236 h 1545465"/>
                <a:gd name="connsiteX1760" fmla="*/ 1578495 w 1895275"/>
                <a:gd name="connsiteY1760" fmla="*/ 825381 h 1545465"/>
                <a:gd name="connsiteX1761" fmla="*/ 1556995 w 1895275"/>
                <a:gd name="connsiteY1761" fmla="*/ 842195 h 1545465"/>
                <a:gd name="connsiteX1762" fmla="*/ 1555544 w 1895275"/>
                <a:gd name="connsiteY1762" fmla="*/ 843304 h 1545465"/>
                <a:gd name="connsiteX1763" fmla="*/ 1555885 w 1895275"/>
                <a:gd name="connsiteY1763" fmla="*/ 842621 h 1545465"/>
                <a:gd name="connsiteX1764" fmla="*/ 1555885 w 1895275"/>
                <a:gd name="connsiteY1764" fmla="*/ 842621 h 1545465"/>
                <a:gd name="connsiteX1765" fmla="*/ 1555885 w 1895275"/>
                <a:gd name="connsiteY1765" fmla="*/ 842451 h 1545465"/>
                <a:gd name="connsiteX1766" fmla="*/ 1555885 w 1895275"/>
                <a:gd name="connsiteY1766" fmla="*/ 842280 h 1545465"/>
                <a:gd name="connsiteX1767" fmla="*/ 1555885 w 1895275"/>
                <a:gd name="connsiteY1767" fmla="*/ 842280 h 1545465"/>
                <a:gd name="connsiteX1768" fmla="*/ 1571754 w 1895275"/>
                <a:gd name="connsiteY1768" fmla="*/ 802337 h 1545465"/>
                <a:gd name="connsiteX1769" fmla="*/ 1573034 w 1895275"/>
                <a:gd name="connsiteY1769" fmla="*/ 801398 h 1545465"/>
                <a:gd name="connsiteX1770" fmla="*/ 1595985 w 1895275"/>
                <a:gd name="connsiteY1770" fmla="*/ 783219 h 1545465"/>
                <a:gd name="connsiteX1771" fmla="*/ 1587709 w 1895275"/>
                <a:gd name="connsiteY1771" fmla="*/ 802251 h 1545465"/>
                <a:gd name="connsiteX1772" fmla="*/ 1587709 w 1895275"/>
                <a:gd name="connsiteY1772" fmla="*/ 802251 h 1545465"/>
                <a:gd name="connsiteX1773" fmla="*/ 1587709 w 1895275"/>
                <a:gd name="connsiteY1773" fmla="*/ 802251 h 1545465"/>
                <a:gd name="connsiteX1774" fmla="*/ 1587709 w 1895275"/>
                <a:gd name="connsiteY1774" fmla="*/ 802251 h 1545465"/>
                <a:gd name="connsiteX1775" fmla="*/ 1587709 w 1895275"/>
                <a:gd name="connsiteY1775" fmla="*/ 802251 h 1545465"/>
                <a:gd name="connsiteX1776" fmla="*/ 1587026 w 1895275"/>
                <a:gd name="connsiteY1776" fmla="*/ 803958 h 1545465"/>
                <a:gd name="connsiteX1777" fmla="*/ 1584382 w 1895275"/>
                <a:gd name="connsiteY1777" fmla="*/ 806263 h 1545465"/>
                <a:gd name="connsiteX1778" fmla="*/ 1572266 w 1895275"/>
                <a:gd name="connsiteY1778" fmla="*/ 816249 h 1545465"/>
                <a:gd name="connsiteX1779" fmla="*/ 1572437 w 1895275"/>
                <a:gd name="connsiteY1779" fmla="*/ 816505 h 1545465"/>
                <a:gd name="connsiteX1780" fmla="*/ 1585149 w 1895275"/>
                <a:gd name="connsiteY1780" fmla="*/ 807116 h 1545465"/>
                <a:gd name="connsiteX1781" fmla="*/ 1586003 w 1895275"/>
                <a:gd name="connsiteY1781" fmla="*/ 806434 h 1545465"/>
                <a:gd name="connsiteX1782" fmla="*/ 1581651 w 1895275"/>
                <a:gd name="connsiteY1782" fmla="*/ 817358 h 1545465"/>
                <a:gd name="connsiteX1783" fmla="*/ 1573290 w 1895275"/>
                <a:gd name="connsiteY1783" fmla="*/ 825893 h 1545465"/>
                <a:gd name="connsiteX1784" fmla="*/ 1556824 w 1895275"/>
                <a:gd name="connsiteY1784" fmla="*/ 842280 h 1545465"/>
                <a:gd name="connsiteX1785" fmla="*/ 1542747 w 1895275"/>
                <a:gd name="connsiteY1785" fmla="*/ 856021 h 1545465"/>
                <a:gd name="connsiteX1786" fmla="*/ 1509985 w 1895275"/>
                <a:gd name="connsiteY1786" fmla="*/ 886746 h 1545465"/>
                <a:gd name="connsiteX1787" fmla="*/ 1524148 w 1895275"/>
                <a:gd name="connsiteY1787" fmla="*/ 858752 h 1545465"/>
                <a:gd name="connsiteX1788" fmla="*/ 1524148 w 1895275"/>
                <a:gd name="connsiteY1788" fmla="*/ 858752 h 1545465"/>
                <a:gd name="connsiteX1789" fmla="*/ 1524233 w 1895275"/>
                <a:gd name="connsiteY1789" fmla="*/ 858496 h 1545465"/>
                <a:gd name="connsiteX1790" fmla="*/ 1524318 w 1895275"/>
                <a:gd name="connsiteY1790" fmla="*/ 858240 h 1545465"/>
                <a:gd name="connsiteX1791" fmla="*/ 1524318 w 1895275"/>
                <a:gd name="connsiteY1791" fmla="*/ 858240 h 1545465"/>
                <a:gd name="connsiteX1792" fmla="*/ 1534385 w 1895275"/>
                <a:gd name="connsiteY1792" fmla="*/ 836220 h 1545465"/>
                <a:gd name="connsiteX1793" fmla="*/ 1549401 w 1895275"/>
                <a:gd name="connsiteY1793" fmla="*/ 819407 h 1545465"/>
                <a:gd name="connsiteX1794" fmla="*/ 1549999 w 1895275"/>
                <a:gd name="connsiteY1794" fmla="*/ 818724 h 1545465"/>
                <a:gd name="connsiteX1795" fmla="*/ 1556909 w 1895275"/>
                <a:gd name="connsiteY1795" fmla="*/ 813688 h 1545465"/>
                <a:gd name="connsiteX1796" fmla="*/ 1563734 w 1895275"/>
                <a:gd name="connsiteY1796" fmla="*/ 808482 h 1545465"/>
                <a:gd name="connsiteX1797" fmla="*/ 1549487 w 1895275"/>
                <a:gd name="connsiteY1797" fmla="*/ 839549 h 1545465"/>
                <a:gd name="connsiteX1798" fmla="*/ 1549487 w 1895275"/>
                <a:gd name="connsiteY1798" fmla="*/ 839549 h 1545465"/>
                <a:gd name="connsiteX1799" fmla="*/ 1549487 w 1895275"/>
                <a:gd name="connsiteY1799" fmla="*/ 839549 h 1545465"/>
                <a:gd name="connsiteX1800" fmla="*/ 1549487 w 1895275"/>
                <a:gd name="connsiteY1800" fmla="*/ 839549 h 1545465"/>
                <a:gd name="connsiteX1801" fmla="*/ 1549487 w 1895275"/>
                <a:gd name="connsiteY1801" fmla="*/ 839549 h 1545465"/>
                <a:gd name="connsiteX1802" fmla="*/ 1544623 w 1895275"/>
                <a:gd name="connsiteY1802" fmla="*/ 851412 h 1545465"/>
                <a:gd name="connsiteX1803" fmla="*/ 1542320 w 1895275"/>
                <a:gd name="connsiteY1803" fmla="*/ 853119 h 1545465"/>
                <a:gd name="connsiteX1804" fmla="*/ 1523124 w 1895275"/>
                <a:gd name="connsiteY1804" fmla="*/ 866860 h 1545465"/>
                <a:gd name="connsiteX1805" fmla="*/ 1523294 w 1895275"/>
                <a:gd name="connsiteY1805" fmla="*/ 867116 h 1545465"/>
                <a:gd name="connsiteX1806" fmla="*/ 1542917 w 1895275"/>
                <a:gd name="connsiteY1806" fmla="*/ 854143 h 1545465"/>
                <a:gd name="connsiteX1807" fmla="*/ 1543771 w 1895275"/>
                <a:gd name="connsiteY1807" fmla="*/ 853546 h 1545465"/>
                <a:gd name="connsiteX1808" fmla="*/ 1542832 w 1895275"/>
                <a:gd name="connsiteY1808" fmla="*/ 855936 h 1545465"/>
                <a:gd name="connsiteX1809" fmla="*/ 1523465 w 1895275"/>
                <a:gd name="connsiteY1809" fmla="*/ 844414 h 1545465"/>
                <a:gd name="connsiteX1810" fmla="*/ 1495481 w 1895275"/>
                <a:gd name="connsiteY1810" fmla="*/ 871725 h 1545465"/>
                <a:gd name="connsiteX1811" fmla="*/ 1507681 w 1895275"/>
                <a:gd name="connsiteY1811" fmla="*/ 845694 h 1545465"/>
                <a:gd name="connsiteX1812" fmla="*/ 1526963 w 1895275"/>
                <a:gd name="connsiteY1812" fmla="*/ 826747 h 1545465"/>
                <a:gd name="connsiteX1813" fmla="*/ 1538054 w 1895275"/>
                <a:gd name="connsiteY1813" fmla="*/ 815651 h 1545465"/>
                <a:gd name="connsiteX1814" fmla="*/ 1523465 w 1895275"/>
                <a:gd name="connsiteY1814" fmla="*/ 844414 h 1545465"/>
                <a:gd name="connsiteX1815" fmla="*/ 1444461 w 1895275"/>
                <a:gd name="connsiteY1815" fmla="*/ 918240 h 1545465"/>
                <a:gd name="connsiteX1816" fmla="*/ 1440451 w 1895275"/>
                <a:gd name="connsiteY1816" fmla="*/ 921739 h 1545465"/>
                <a:gd name="connsiteX1817" fmla="*/ 1452907 w 1895275"/>
                <a:gd name="connsiteY1817" fmla="*/ 896732 h 1545465"/>
                <a:gd name="connsiteX1818" fmla="*/ 1461695 w 1895275"/>
                <a:gd name="connsiteY1818" fmla="*/ 888795 h 1545465"/>
                <a:gd name="connsiteX1819" fmla="*/ 1445400 w 1895275"/>
                <a:gd name="connsiteY1819" fmla="*/ 916533 h 1545465"/>
                <a:gd name="connsiteX1820" fmla="*/ 1445400 w 1895275"/>
                <a:gd name="connsiteY1820" fmla="*/ 916533 h 1545465"/>
                <a:gd name="connsiteX1821" fmla="*/ 1445400 w 1895275"/>
                <a:gd name="connsiteY1821" fmla="*/ 916533 h 1545465"/>
                <a:gd name="connsiteX1822" fmla="*/ 1445400 w 1895275"/>
                <a:gd name="connsiteY1822" fmla="*/ 916533 h 1545465"/>
                <a:gd name="connsiteX1823" fmla="*/ 1445400 w 1895275"/>
                <a:gd name="connsiteY1823" fmla="*/ 916533 h 1545465"/>
                <a:gd name="connsiteX1824" fmla="*/ 1444547 w 1895275"/>
                <a:gd name="connsiteY1824" fmla="*/ 918069 h 1545465"/>
                <a:gd name="connsiteX1825" fmla="*/ 1423046 w 1895275"/>
                <a:gd name="connsiteY1825" fmla="*/ 922849 h 1545465"/>
                <a:gd name="connsiteX1826" fmla="*/ 1423046 w 1895275"/>
                <a:gd name="connsiteY1826" fmla="*/ 922849 h 1545465"/>
                <a:gd name="connsiteX1827" fmla="*/ 1447532 w 1895275"/>
                <a:gd name="connsiteY1827" fmla="*/ 901597 h 1545465"/>
                <a:gd name="connsiteX1828" fmla="*/ 1430981 w 1895275"/>
                <a:gd name="connsiteY1828" fmla="*/ 930274 h 1545465"/>
                <a:gd name="connsiteX1829" fmla="*/ 1397793 w 1895275"/>
                <a:gd name="connsiteY1829" fmla="*/ 959634 h 1545465"/>
                <a:gd name="connsiteX1830" fmla="*/ 1412723 w 1895275"/>
                <a:gd name="connsiteY1830" fmla="*/ 931213 h 1545465"/>
                <a:gd name="connsiteX1831" fmla="*/ 1422620 w 1895275"/>
                <a:gd name="connsiteY1831" fmla="*/ 923361 h 1545465"/>
                <a:gd name="connsiteX1832" fmla="*/ 1422620 w 1895275"/>
                <a:gd name="connsiteY1832" fmla="*/ 923361 h 1545465"/>
                <a:gd name="connsiteX1833" fmla="*/ 1422876 w 1895275"/>
                <a:gd name="connsiteY1833" fmla="*/ 923105 h 1545465"/>
                <a:gd name="connsiteX1834" fmla="*/ 1423132 w 1895275"/>
                <a:gd name="connsiteY1834" fmla="*/ 922849 h 1545465"/>
                <a:gd name="connsiteX1835" fmla="*/ 1407946 w 1895275"/>
                <a:gd name="connsiteY1835" fmla="*/ 934883 h 1545465"/>
                <a:gd name="connsiteX1836" fmla="*/ 1388493 w 1895275"/>
                <a:gd name="connsiteY1836" fmla="*/ 967486 h 1545465"/>
                <a:gd name="connsiteX1837" fmla="*/ 1386360 w 1895275"/>
                <a:gd name="connsiteY1837" fmla="*/ 969278 h 1545465"/>
                <a:gd name="connsiteX1838" fmla="*/ 1366908 w 1895275"/>
                <a:gd name="connsiteY1838" fmla="*/ 985409 h 1545465"/>
                <a:gd name="connsiteX1839" fmla="*/ 1383886 w 1895275"/>
                <a:gd name="connsiteY1839" fmla="*/ 953574 h 1545465"/>
                <a:gd name="connsiteX1840" fmla="*/ 1407946 w 1895275"/>
                <a:gd name="connsiteY1840" fmla="*/ 934883 h 1545465"/>
                <a:gd name="connsiteX1841" fmla="*/ 1205487 w 1895275"/>
                <a:gd name="connsiteY1841" fmla="*/ 1055992 h 1545465"/>
                <a:gd name="connsiteX1842" fmla="*/ 1201904 w 1895275"/>
                <a:gd name="connsiteY1842" fmla="*/ 1072209 h 1545465"/>
                <a:gd name="connsiteX1843" fmla="*/ 1186888 w 1895275"/>
                <a:gd name="connsiteY1843" fmla="*/ 1083304 h 1545465"/>
                <a:gd name="connsiteX1844" fmla="*/ 1189619 w 1895275"/>
                <a:gd name="connsiteY1844" fmla="*/ 1070160 h 1545465"/>
                <a:gd name="connsiteX1845" fmla="*/ 1199857 w 1895275"/>
                <a:gd name="connsiteY1845" fmla="*/ 1061113 h 1545465"/>
                <a:gd name="connsiteX1846" fmla="*/ 1205402 w 1895275"/>
                <a:gd name="connsiteY1846" fmla="*/ 1056078 h 1545465"/>
                <a:gd name="connsiteX1847" fmla="*/ 1166412 w 1895275"/>
                <a:gd name="connsiteY1847" fmla="*/ 1089961 h 1545465"/>
                <a:gd name="connsiteX1848" fmla="*/ 1163426 w 1895275"/>
                <a:gd name="connsiteY1848" fmla="*/ 1100118 h 1545465"/>
                <a:gd name="connsiteX1849" fmla="*/ 1142950 w 1895275"/>
                <a:gd name="connsiteY1849" fmla="*/ 1115395 h 1545465"/>
                <a:gd name="connsiteX1850" fmla="*/ 1144742 w 1895275"/>
                <a:gd name="connsiteY1850" fmla="*/ 1107372 h 1545465"/>
                <a:gd name="connsiteX1851" fmla="*/ 1164279 w 1895275"/>
                <a:gd name="connsiteY1851" fmla="*/ 1091668 h 1545465"/>
                <a:gd name="connsiteX1852" fmla="*/ 1166327 w 1895275"/>
                <a:gd name="connsiteY1852" fmla="*/ 1089961 h 1545465"/>
                <a:gd name="connsiteX1853" fmla="*/ 1071625 w 1895275"/>
                <a:gd name="connsiteY1853" fmla="*/ 1097130 h 1545465"/>
                <a:gd name="connsiteX1854" fmla="*/ 1071625 w 1895275"/>
                <a:gd name="connsiteY1854" fmla="*/ 1097130 h 1545465"/>
                <a:gd name="connsiteX1855" fmla="*/ 1118635 w 1895275"/>
                <a:gd name="connsiteY1855" fmla="*/ 1061881 h 1545465"/>
                <a:gd name="connsiteX1856" fmla="*/ 1113345 w 1895275"/>
                <a:gd name="connsiteY1856" fmla="*/ 1085096 h 1545465"/>
                <a:gd name="connsiteX1857" fmla="*/ 1112662 w 1895275"/>
                <a:gd name="connsiteY1857" fmla="*/ 1088169 h 1545465"/>
                <a:gd name="connsiteX1858" fmla="*/ 1110700 w 1895275"/>
                <a:gd name="connsiteY1858" fmla="*/ 1089620 h 1545465"/>
                <a:gd name="connsiteX1859" fmla="*/ 1098585 w 1895275"/>
                <a:gd name="connsiteY1859" fmla="*/ 1097984 h 1545465"/>
                <a:gd name="connsiteX1860" fmla="*/ 1099438 w 1895275"/>
                <a:gd name="connsiteY1860" fmla="*/ 1094826 h 1545465"/>
                <a:gd name="connsiteX1861" fmla="*/ 1099183 w 1895275"/>
                <a:gd name="connsiteY1861" fmla="*/ 1094741 h 1545465"/>
                <a:gd name="connsiteX1862" fmla="*/ 1097988 w 1895275"/>
                <a:gd name="connsiteY1862" fmla="*/ 1098496 h 1545465"/>
                <a:gd name="connsiteX1863" fmla="*/ 1074526 w 1895275"/>
                <a:gd name="connsiteY1863" fmla="*/ 1114371 h 1545465"/>
                <a:gd name="connsiteX1864" fmla="*/ 1074526 w 1895275"/>
                <a:gd name="connsiteY1864" fmla="*/ 1114371 h 1545465"/>
                <a:gd name="connsiteX1865" fmla="*/ 1074355 w 1895275"/>
                <a:gd name="connsiteY1865" fmla="*/ 1114456 h 1545465"/>
                <a:gd name="connsiteX1866" fmla="*/ 1074184 w 1895275"/>
                <a:gd name="connsiteY1866" fmla="*/ 1114456 h 1545465"/>
                <a:gd name="connsiteX1867" fmla="*/ 1074184 w 1895275"/>
                <a:gd name="connsiteY1867" fmla="*/ 1114541 h 1545465"/>
                <a:gd name="connsiteX1868" fmla="*/ 1066762 w 1895275"/>
                <a:gd name="connsiteY1868" fmla="*/ 1119833 h 1545465"/>
                <a:gd name="connsiteX1869" fmla="*/ 1067785 w 1895275"/>
                <a:gd name="connsiteY1869" fmla="*/ 1115566 h 1545465"/>
                <a:gd name="connsiteX1870" fmla="*/ 1067530 w 1895275"/>
                <a:gd name="connsiteY1870" fmla="*/ 1115566 h 1545465"/>
                <a:gd name="connsiteX1871" fmla="*/ 1066079 w 1895275"/>
                <a:gd name="connsiteY1871" fmla="*/ 1120431 h 1545465"/>
                <a:gd name="connsiteX1872" fmla="*/ 1038266 w 1895275"/>
                <a:gd name="connsiteY1872" fmla="*/ 1139805 h 1545465"/>
                <a:gd name="connsiteX1873" fmla="*/ 1024700 w 1895275"/>
                <a:gd name="connsiteY1873" fmla="*/ 1148852 h 1545465"/>
                <a:gd name="connsiteX1874" fmla="*/ 1032635 w 1895275"/>
                <a:gd name="connsiteY1874" fmla="*/ 1133574 h 1545465"/>
                <a:gd name="connsiteX1875" fmla="*/ 1041166 w 1895275"/>
                <a:gd name="connsiteY1875" fmla="*/ 1116590 h 1545465"/>
                <a:gd name="connsiteX1876" fmla="*/ 1071710 w 1895275"/>
                <a:gd name="connsiteY1876" fmla="*/ 1097216 h 1545465"/>
                <a:gd name="connsiteX1877" fmla="*/ 1071710 w 1895275"/>
                <a:gd name="connsiteY1877" fmla="*/ 1097216 h 1545465"/>
                <a:gd name="connsiteX1878" fmla="*/ 1071710 w 1895275"/>
                <a:gd name="connsiteY1878" fmla="*/ 1097216 h 1545465"/>
                <a:gd name="connsiteX1879" fmla="*/ 1071710 w 1895275"/>
                <a:gd name="connsiteY1879" fmla="*/ 1097216 h 1545465"/>
                <a:gd name="connsiteX1880" fmla="*/ 1049613 w 1895275"/>
                <a:gd name="connsiteY1880" fmla="*/ 1084669 h 1545465"/>
                <a:gd name="connsiteX1881" fmla="*/ 1049613 w 1895275"/>
                <a:gd name="connsiteY1881" fmla="*/ 1084669 h 1545465"/>
                <a:gd name="connsiteX1882" fmla="*/ 1058315 w 1895275"/>
                <a:gd name="connsiteY1882" fmla="*/ 1078098 h 1545465"/>
                <a:gd name="connsiteX1883" fmla="*/ 1005845 w 1895275"/>
                <a:gd name="connsiteY1883" fmla="*/ 1126746 h 1545465"/>
                <a:gd name="connsiteX1884" fmla="*/ 1016510 w 1895275"/>
                <a:gd name="connsiteY1884" fmla="*/ 1105495 h 1545465"/>
                <a:gd name="connsiteX1885" fmla="*/ 1049442 w 1895275"/>
                <a:gd name="connsiteY1885" fmla="*/ 1084669 h 1545465"/>
                <a:gd name="connsiteX1886" fmla="*/ 1049442 w 1895275"/>
                <a:gd name="connsiteY1886" fmla="*/ 1084669 h 1545465"/>
                <a:gd name="connsiteX1887" fmla="*/ 1049442 w 1895275"/>
                <a:gd name="connsiteY1887" fmla="*/ 1084669 h 1545465"/>
                <a:gd name="connsiteX1888" fmla="*/ 1049442 w 1895275"/>
                <a:gd name="connsiteY1888" fmla="*/ 1084669 h 1545465"/>
                <a:gd name="connsiteX1889" fmla="*/ 884951 w 1895275"/>
                <a:gd name="connsiteY1889" fmla="*/ 1240004 h 1545465"/>
                <a:gd name="connsiteX1890" fmla="*/ 883586 w 1895275"/>
                <a:gd name="connsiteY1890" fmla="*/ 1227628 h 1545465"/>
                <a:gd name="connsiteX1891" fmla="*/ 890496 w 1895275"/>
                <a:gd name="connsiteY1891" fmla="*/ 1215253 h 1545465"/>
                <a:gd name="connsiteX1892" fmla="*/ 890240 w 1895275"/>
                <a:gd name="connsiteY1892" fmla="*/ 1215082 h 1545465"/>
                <a:gd name="connsiteX1893" fmla="*/ 883330 w 1895275"/>
                <a:gd name="connsiteY1893" fmla="*/ 1225494 h 1545465"/>
                <a:gd name="connsiteX1894" fmla="*/ 882391 w 1895275"/>
                <a:gd name="connsiteY1894" fmla="*/ 1216960 h 1545465"/>
                <a:gd name="connsiteX1895" fmla="*/ 882135 w 1895275"/>
                <a:gd name="connsiteY1895" fmla="*/ 1215167 h 1545465"/>
                <a:gd name="connsiteX1896" fmla="*/ 893824 w 1895275"/>
                <a:gd name="connsiteY1896" fmla="*/ 1203731 h 1545465"/>
                <a:gd name="connsiteX1897" fmla="*/ 891435 w 1895275"/>
                <a:gd name="connsiteY1897" fmla="*/ 1220630 h 1545465"/>
                <a:gd name="connsiteX1898" fmla="*/ 888619 w 1895275"/>
                <a:gd name="connsiteY1898" fmla="*/ 1236504 h 1545465"/>
                <a:gd name="connsiteX1899" fmla="*/ 884865 w 1895275"/>
                <a:gd name="connsiteY1899" fmla="*/ 1240004 h 1545465"/>
                <a:gd name="connsiteX1900" fmla="*/ 782484 w 1895275"/>
                <a:gd name="connsiteY1900" fmla="*/ 1241967 h 1545465"/>
                <a:gd name="connsiteX1901" fmla="*/ 786324 w 1895275"/>
                <a:gd name="connsiteY1901" fmla="*/ 1258866 h 1545465"/>
                <a:gd name="connsiteX1902" fmla="*/ 784362 w 1895275"/>
                <a:gd name="connsiteY1902" fmla="*/ 1258012 h 1545465"/>
                <a:gd name="connsiteX1903" fmla="*/ 781632 w 1895275"/>
                <a:gd name="connsiteY1903" fmla="*/ 1256817 h 1545465"/>
                <a:gd name="connsiteX1904" fmla="*/ 781290 w 1895275"/>
                <a:gd name="connsiteY1904" fmla="*/ 1256049 h 1545465"/>
                <a:gd name="connsiteX1905" fmla="*/ 778560 w 1895275"/>
                <a:gd name="connsiteY1905" fmla="*/ 1249563 h 1545465"/>
                <a:gd name="connsiteX1906" fmla="*/ 778646 w 1895275"/>
                <a:gd name="connsiteY1906" fmla="*/ 1249392 h 1545465"/>
                <a:gd name="connsiteX1907" fmla="*/ 778646 w 1895275"/>
                <a:gd name="connsiteY1907" fmla="*/ 1249392 h 1545465"/>
                <a:gd name="connsiteX1908" fmla="*/ 778646 w 1895275"/>
                <a:gd name="connsiteY1908" fmla="*/ 1249392 h 1545465"/>
                <a:gd name="connsiteX1909" fmla="*/ 778646 w 1895275"/>
                <a:gd name="connsiteY1909" fmla="*/ 1249392 h 1545465"/>
                <a:gd name="connsiteX1910" fmla="*/ 778646 w 1895275"/>
                <a:gd name="connsiteY1910" fmla="*/ 1249392 h 1545465"/>
                <a:gd name="connsiteX1911" fmla="*/ 781717 w 1895275"/>
                <a:gd name="connsiteY1911" fmla="*/ 1241625 h 1545465"/>
                <a:gd name="connsiteX1912" fmla="*/ 782314 w 1895275"/>
                <a:gd name="connsiteY1912" fmla="*/ 1241967 h 1545465"/>
                <a:gd name="connsiteX1913" fmla="*/ 750064 w 1895275"/>
                <a:gd name="connsiteY1913" fmla="*/ 1221398 h 1545465"/>
                <a:gd name="connsiteX1914" fmla="*/ 716108 w 1895275"/>
                <a:gd name="connsiteY1914" fmla="*/ 1202365 h 1545465"/>
                <a:gd name="connsiteX1915" fmla="*/ 713378 w 1895275"/>
                <a:gd name="connsiteY1915" fmla="*/ 1197927 h 1545465"/>
                <a:gd name="connsiteX1916" fmla="*/ 699471 w 1895275"/>
                <a:gd name="connsiteY1916" fmla="*/ 1177017 h 1545465"/>
                <a:gd name="connsiteX1917" fmla="*/ 734878 w 1895275"/>
                <a:gd name="connsiteY1917" fmla="*/ 1189136 h 1545465"/>
                <a:gd name="connsiteX1918" fmla="*/ 735987 w 1895275"/>
                <a:gd name="connsiteY1918" fmla="*/ 1191355 h 1545465"/>
                <a:gd name="connsiteX1919" fmla="*/ 750064 w 1895275"/>
                <a:gd name="connsiteY1919" fmla="*/ 1221483 h 1545465"/>
                <a:gd name="connsiteX1920" fmla="*/ 718155 w 1895275"/>
                <a:gd name="connsiteY1920" fmla="*/ 1158411 h 1545465"/>
                <a:gd name="connsiteX1921" fmla="*/ 731380 w 1895275"/>
                <a:gd name="connsiteY1921" fmla="*/ 1182308 h 1545465"/>
                <a:gd name="connsiteX1922" fmla="*/ 693072 w 1895275"/>
                <a:gd name="connsiteY1922" fmla="*/ 1167714 h 1545465"/>
                <a:gd name="connsiteX1923" fmla="*/ 691537 w 1895275"/>
                <a:gd name="connsiteY1923" fmla="*/ 1165494 h 1545465"/>
                <a:gd name="connsiteX1924" fmla="*/ 683431 w 1895275"/>
                <a:gd name="connsiteY1924" fmla="*/ 1154229 h 1545465"/>
                <a:gd name="connsiteX1925" fmla="*/ 675156 w 1895275"/>
                <a:gd name="connsiteY1925" fmla="*/ 1143133 h 1545465"/>
                <a:gd name="connsiteX1926" fmla="*/ 674900 w 1895275"/>
                <a:gd name="connsiteY1926" fmla="*/ 1143304 h 1545465"/>
                <a:gd name="connsiteX1927" fmla="*/ 682408 w 1895275"/>
                <a:gd name="connsiteY1927" fmla="*/ 1154826 h 1545465"/>
                <a:gd name="connsiteX1928" fmla="*/ 689660 w 1895275"/>
                <a:gd name="connsiteY1928" fmla="*/ 1166433 h 1545465"/>
                <a:gd name="connsiteX1929" fmla="*/ 680531 w 1895275"/>
                <a:gd name="connsiteY1929" fmla="*/ 1163105 h 1545465"/>
                <a:gd name="connsiteX1930" fmla="*/ 680531 w 1895275"/>
                <a:gd name="connsiteY1930" fmla="*/ 1163105 h 1545465"/>
                <a:gd name="connsiteX1931" fmla="*/ 680445 w 1895275"/>
                <a:gd name="connsiteY1931" fmla="*/ 1163105 h 1545465"/>
                <a:gd name="connsiteX1932" fmla="*/ 680360 w 1895275"/>
                <a:gd name="connsiteY1932" fmla="*/ 1163105 h 1545465"/>
                <a:gd name="connsiteX1933" fmla="*/ 680360 w 1895275"/>
                <a:gd name="connsiteY1933" fmla="*/ 1163105 h 1545465"/>
                <a:gd name="connsiteX1934" fmla="*/ 661505 w 1895275"/>
                <a:gd name="connsiteY1934" fmla="*/ 1156704 h 1545465"/>
                <a:gd name="connsiteX1935" fmla="*/ 661249 w 1895275"/>
                <a:gd name="connsiteY1935" fmla="*/ 1156362 h 1545465"/>
                <a:gd name="connsiteX1936" fmla="*/ 645977 w 1895275"/>
                <a:gd name="connsiteY1936" fmla="*/ 1133062 h 1545465"/>
                <a:gd name="connsiteX1937" fmla="*/ 645721 w 1895275"/>
                <a:gd name="connsiteY1937" fmla="*/ 1133233 h 1545465"/>
                <a:gd name="connsiteX1938" fmla="*/ 658519 w 1895275"/>
                <a:gd name="connsiteY1938" fmla="*/ 1155679 h 1545465"/>
                <a:gd name="connsiteX1939" fmla="*/ 628829 w 1895275"/>
                <a:gd name="connsiteY1939" fmla="*/ 1145267 h 1545465"/>
                <a:gd name="connsiteX1940" fmla="*/ 624563 w 1895275"/>
                <a:gd name="connsiteY1940" fmla="*/ 1138012 h 1545465"/>
                <a:gd name="connsiteX1941" fmla="*/ 624307 w 1895275"/>
                <a:gd name="connsiteY1941" fmla="*/ 1138183 h 1545465"/>
                <a:gd name="connsiteX1942" fmla="*/ 627293 w 1895275"/>
                <a:gd name="connsiteY1942" fmla="*/ 1144669 h 1545465"/>
                <a:gd name="connsiteX1943" fmla="*/ 622344 w 1895275"/>
                <a:gd name="connsiteY1943" fmla="*/ 1142877 h 1545465"/>
                <a:gd name="connsiteX1944" fmla="*/ 609717 w 1895275"/>
                <a:gd name="connsiteY1944" fmla="*/ 1119065 h 1545465"/>
                <a:gd name="connsiteX1945" fmla="*/ 609717 w 1895275"/>
                <a:gd name="connsiteY1945" fmla="*/ 1119065 h 1545465"/>
                <a:gd name="connsiteX1946" fmla="*/ 609632 w 1895275"/>
                <a:gd name="connsiteY1946" fmla="*/ 1118894 h 1545465"/>
                <a:gd name="connsiteX1947" fmla="*/ 609632 w 1895275"/>
                <a:gd name="connsiteY1947" fmla="*/ 1118724 h 1545465"/>
                <a:gd name="connsiteX1948" fmla="*/ 609547 w 1895275"/>
                <a:gd name="connsiteY1948" fmla="*/ 1118724 h 1545465"/>
                <a:gd name="connsiteX1949" fmla="*/ 603574 w 1895275"/>
                <a:gd name="connsiteY1949" fmla="*/ 1108823 h 1545465"/>
                <a:gd name="connsiteX1950" fmla="*/ 652120 w 1895275"/>
                <a:gd name="connsiteY1950" fmla="*/ 1131611 h 1545465"/>
                <a:gd name="connsiteX1951" fmla="*/ 652120 w 1895275"/>
                <a:gd name="connsiteY1951" fmla="*/ 1131611 h 1545465"/>
                <a:gd name="connsiteX1952" fmla="*/ 652376 w 1895275"/>
                <a:gd name="connsiteY1952" fmla="*/ 1131697 h 1545465"/>
                <a:gd name="connsiteX1953" fmla="*/ 652632 w 1895275"/>
                <a:gd name="connsiteY1953" fmla="*/ 1131697 h 1545465"/>
                <a:gd name="connsiteX1954" fmla="*/ 652632 w 1895275"/>
                <a:gd name="connsiteY1954" fmla="*/ 1131782 h 1545465"/>
                <a:gd name="connsiteX1955" fmla="*/ 718155 w 1895275"/>
                <a:gd name="connsiteY1955" fmla="*/ 1158325 h 1545465"/>
                <a:gd name="connsiteX1956" fmla="*/ 558527 w 1895275"/>
                <a:gd name="connsiteY1956" fmla="*/ 1090815 h 1545465"/>
                <a:gd name="connsiteX1957" fmla="*/ 558356 w 1895275"/>
                <a:gd name="connsiteY1957" fmla="*/ 1090644 h 1545465"/>
                <a:gd name="connsiteX1958" fmla="*/ 558356 w 1895275"/>
                <a:gd name="connsiteY1958" fmla="*/ 1090473 h 1545465"/>
                <a:gd name="connsiteX1959" fmla="*/ 558186 w 1895275"/>
                <a:gd name="connsiteY1959" fmla="*/ 1090473 h 1545465"/>
                <a:gd name="connsiteX1960" fmla="*/ 554517 w 1895275"/>
                <a:gd name="connsiteY1960" fmla="*/ 1084840 h 1545465"/>
                <a:gd name="connsiteX1961" fmla="*/ 593336 w 1895275"/>
                <a:gd name="connsiteY1961" fmla="*/ 1103958 h 1545465"/>
                <a:gd name="connsiteX1962" fmla="*/ 603404 w 1895275"/>
                <a:gd name="connsiteY1962" fmla="*/ 1122393 h 1545465"/>
                <a:gd name="connsiteX1963" fmla="*/ 603404 w 1895275"/>
                <a:gd name="connsiteY1963" fmla="*/ 1122393 h 1545465"/>
                <a:gd name="connsiteX1964" fmla="*/ 603404 w 1895275"/>
                <a:gd name="connsiteY1964" fmla="*/ 1122393 h 1545465"/>
                <a:gd name="connsiteX1965" fmla="*/ 603404 w 1895275"/>
                <a:gd name="connsiteY1965" fmla="*/ 1122393 h 1545465"/>
                <a:gd name="connsiteX1966" fmla="*/ 603404 w 1895275"/>
                <a:gd name="connsiteY1966" fmla="*/ 1122393 h 1545465"/>
                <a:gd name="connsiteX1967" fmla="*/ 613556 w 1895275"/>
                <a:gd name="connsiteY1967" fmla="*/ 1139549 h 1545465"/>
                <a:gd name="connsiteX1968" fmla="*/ 579088 w 1895275"/>
                <a:gd name="connsiteY1968" fmla="*/ 1125551 h 1545465"/>
                <a:gd name="connsiteX1969" fmla="*/ 558356 w 1895275"/>
                <a:gd name="connsiteY1969" fmla="*/ 1090815 h 1545465"/>
                <a:gd name="connsiteX1970" fmla="*/ 558356 w 1895275"/>
                <a:gd name="connsiteY1970" fmla="*/ 1090815 h 1545465"/>
                <a:gd name="connsiteX1971" fmla="*/ 612106 w 1895275"/>
                <a:gd name="connsiteY1971" fmla="*/ 1179492 h 1545465"/>
                <a:gd name="connsiteX1972" fmla="*/ 607755 w 1895275"/>
                <a:gd name="connsiteY1972" fmla="*/ 1172493 h 1545465"/>
                <a:gd name="connsiteX1973" fmla="*/ 595043 w 1895275"/>
                <a:gd name="connsiteY1973" fmla="*/ 1151668 h 1545465"/>
                <a:gd name="connsiteX1974" fmla="*/ 630193 w 1895275"/>
                <a:gd name="connsiteY1974" fmla="*/ 1167543 h 1545465"/>
                <a:gd name="connsiteX1975" fmla="*/ 646062 w 1895275"/>
                <a:gd name="connsiteY1975" fmla="*/ 1195196 h 1545465"/>
                <a:gd name="connsiteX1976" fmla="*/ 612106 w 1895275"/>
                <a:gd name="connsiteY1976" fmla="*/ 1179406 h 1545465"/>
                <a:gd name="connsiteX1977" fmla="*/ 628487 w 1895275"/>
                <a:gd name="connsiteY1977" fmla="*/ 1191184 h 1545465"/>
                <a:gd name="connsiteX1978" fmla="*/ 620809 w 1895275"/>
                <a:gd name="connsiteY1978" fmla="*/ 1193403 h 1545465"/>
                <a:gd name="connsiteX1979" fmla="*/ 614836 w 1895275"/>
                <a:gd name="connsiteY1979" fmla="*/ 1183844 h 1545465"/>
                <a:gd name="connsiteX1980" fmla="*/ 628487 w 1895275"/>
                <a:gd name="connsiteY1980" fmla="*/ 1191184 h 1545465"/>
                <a:gd name="connsiteX1981" fmla="*/ 700068 w 1895275"/>
                <a:gd name="connsiteY1981" fmla="*/ 1244100 h 1545465"/>
                <a:gd name="connsiteX1982" fmla="*/ 700068 w 1895275"/>
                <a:gd name="connsiteY1982" fmla="*/ 1244100 h 1545465"/>
                <a:gd name="connsiteX1983" fmla="*/ 676350 w 1895275"/>
                <a:gd name="connsiteY1983" fmla="*/ 1233517 h 1545465"/>
                <a:gd name="connsiteX1984" fmla="*/ 665856 w 1895275"/>
                <a:gd name="connsiteY1984" fmla="*/ 1210644 h 1545465"/>
                <a:gd name="connsiteX1985" fmla="*/ 691451 w 1895275"/>
                <a:gd name="connsiteY1985" fmla="*/ 1223190 h 1545465"/>
                <a:gd name="connsiteX1986" fmla="*/ 691451 w 1895275"/>
                <a:gd name="connsiteY1986" fmla="*/ 1223190 h 1545465"/>
                <a:gd name="connsiteX1987" fmla="*/ 691707 w 1895275"/>
                <a:gd name="connsiteY1987" fmla="*/ 1223275 h 1545465"/>
                <a:gd name="connsiteX1988" fmla="*/ 691963 w 1895275"/>
                <a:gd name="connsiteY1988" fmla="*/ 1223275 h 1545465"/>
                <a:gd name="connsiteX1989" fmla="*/ 691963 w 1895275"/>
                <a:gd name="connsiteY1989" fmla="*/ 1223361 h 1545465"/>
                <a:gd name="connsiteX1990" fmla="*/ 693926 w 1895275"/>
                <a:gd name="connsiteY1990" fmla="*/ 1224214 h 1545465"/>
                <a:gd name="connsiteX1991" fmla="*/ 695034 w 1895275"/>
                <a:gd name="connsiteY1991" fmla="*/ 1226433 h 1545465"/>
                <a:gd name="connsiteX1992" fmla="*/ 695034 w 1895275"/>
                <a:gd name="connsiteY1992" fmla="*/ 1226433 h 1545465"/>
                <a:gd name="connsiteX1993" fmla="*/ 695120 w 1895275"/>
                <a:gd name="connsiteY1993" fmla="*/ 1226604 h 1545465"/>
                <a:gd name="connsiteX1994" fmla="*/ 695120 w 1895275"/>
                <a:gd name="connsiteY1994" fmla="*/ 1226775 h 1545465"/>
                <a:gd name="connsiteX1995" fmla="*/ 695205 w 1895275"/>
                <a:gd name="connsiteY1995" fmla="*/ 1226775 h 1545465"/>
                <a:gd name="connsiteX1996" fmla="*/ 705870 w 1895275"/>
                <a:gd name="connsiteY1996" fmla="*/ 1246917 h 1545465"/>
                <a:gd name="connsiteX1997" fmla="*/ 700239 w 1895275"/>
                <a:gd name="connsiteY1997" fmla="*/ 1244186 h 1545465"/>
                <a:gd name="connsiteX1998" fmla="*/ 700239 w 1895275"/>
                <a:gd name="connsiteY1998" fmla="*/ 1244186 h 1545465"/>
                <a:gd name="connsiteX1999" fmla="*/ 700239 w 1895275"/>
                <a:gd name="connsiteY1999" fmla="*/ 1244186 h 1545465"/>
                <a:gd name="connsiteX2000" fmla="*/ 700239 w 1895275"/>
                <a:gd name="connsiteY2000" fmla="*/ 1244186 h 1545465"/>
                <a:gd name="connsiteX2001" fmla="*/ 759705 w 1895275"/>
                <a:gd name="connsiteY2001" fmla="*/ 1293090 h 1545465"/>
                <a:gd name="connsiteX2002" fmla="*/ 752027 w 1895275"/>
                <a:gd name="connsiteY2002" fmla="*/ 1273290 h 1545465"/>
                <a:gd name="connsiteX2003" fmla="*/ 776342 w 1895275"/>
                <a:gd name="connsiteY2003" fmla="*/ 1282593 h 1545465"/>
                <a:gd name="connsiteX2004" fmla="*/ 782484 w 1895275"/>
                <a:gd name="connsiteY2004" fmla="*/ 1300260 h 1545465"/>
                <a:gd name="connsiteX2005" fmla="*/ 784617 w 1895275"/>
                <a:gd name="connsiteY2005" fmla="*/ 1307173 h 1545465"/>
                <a:gd name="connsiteX2006" fmla="*/ 781290 w 1895275"/>
                <a:gd name="connsiteY2006" fmla="*/ 1312550 h 1545465"/>
                <a:gd name="connsiteX2007" fmla="*/ 763118 w 1895275"/>
                <a:gd name="connsiteY2007" fmla="*/ 1295992 h 1545465"/>
                <a:gd name="connsiteX2008" fmla="*/ 759790 w 1895275"/>
                <a:gd name="connsiteY2008" fmla="*/ 1293090 h 1545465"/>
                <a:gd name="connsiteX2009" fmla="*/ 817294 w 1895275"/>
                <a:gd name="connsiteY2009" fmla="*/ 1361967 h 1545465"/>
                <a:gd name="connsiteX2010" fmla="*/ 832651 w 1895275"/>
                <a:gd name="connsiteY2010" fmla="*/ 1345750 h 1545465"/>
                <a:gd name="connsiteX2011" fmla="*/ 834614 w 1895275"/>
                <a:gd name="connsiteY2011" fmla="*/ 1361881 h 1545465"/>
                <a:gd name="connsiteX2012" fmla="*/ 834614 w 1895275"/>
                <a:gd name="connsiteY2012" fmla="*/ 1361881 h 1545465"/>
                <a:gd name="connsiteX2013" fmla="*/ 834614 w 1895275"/>
                <a:gd name="connsiteY2013" fmla="*/ 1362137 h 1545465"/>
                <a:gd name="connsiteX2014" fmla="*/ 834614 w 1895275"/>
                <a:gd name="connsiteY2014" fmla="*/ 1362393 h 1545465"/>
                <a:gd name="connsiteX2015" fmla="*/ 834614 w 1895275"/>
                <a:gd name="connsiteY2015" fmla="*/ 1362393 h 1545465"/>
                <a:gd name="connsiteX2016" fmla="*/ 835893 w 1895275"/>
                <a:gd name="connsiteY2016" fmla="*/ 1372550 h 1545465"/>
                <a:gd name="connsiteX2017" fmla="*/ 822669 w 1895275"/>
                <a:gd name="connsiteY2017" fmla="*/ 1388083 h 1545465"/>
                <a:gd name="connsiteX2018" fmla="*/ 817294 w 1895275"/>
                <a:gd name="connsiteY2018" fmla="*/ 1361881 h 1545465"/>
                <a:gd name="connsiteX2019" fmla="*/ 899284 w 1895275"/>
                <a:gd name="connsiteY2019" fmla="*/ 1369392 h 1545465"/>
                <a:gd name="connsiteX2020" fmla="*/ 899284 w 1895275"/>
                <a:gd name="connsiteY2020" fmla="*/ 1369392 h 1545465"/>
                <a:gd name="connsiteX2021" fmla="*/ 884695 w 1895275"/>
                <a:gd name="connsiteY2021" fmla="*/ 1386291 h 1545465"/>
                <a:gd name="connsiteX2022" fmla="*/ 886657 w 1895275"/>
                <a:gd name="connsiteY2022" fmla="*/ 1364186 h 1545465"/>
                <a:gd name="connsiteX2023" fmla="*/ 887169 w 1895275"/>
                <a:gd name="connsiteY2023" fmla="*/ 1363674 h 1545465"/>
                <a:gd name="connsiteX2024" fmla="*/ 887169 w 1895275"/>
                <a:gd name="connsiteY2024" fmla="*/ 1363674 h 1545465"/>
                <a:gd name="connsiteX2025" fmla="*/ 887169 w 1895275"/>
                <a:gd name="connsiteY2025" fmla="*/ 1363674 h 1545465"/>
                <a:gd name="connsiteX2026" fmla="*/ 887169 w 1895275"/>
                <a:gd name="connsiteY2026" fmla="*/ 1363674 h 1545465"/>
                <a:gd name="connsiteX2027" fmla="*/ 887169 w 1895275"/>
                <a:gd name="connsiteY2027" fmla="*/ 1363674 h 1545465"/>
                <a:gd name="connsiteX2028" fmla="*/ 925562 w 1895275"/>
                <a:gd name="connsiteY2028" fmla="*/ 1316135 h 1545465"/>
                <a:gd name="connsiteX2029" fmla="*/ 925306 w 1895275"/>
                <a:gd name="connsiteY2029" fmla="*/ 1320317 h 1545465"/>
                <a:gd name="connsiteX2030" fmla="*/ 915494 w 1895275"/>
                <a:gd name="connsiteY2030" fmla="*/ 1331583 h 1545465"/>
                <a:gd name="connsiteX2031" fmla="*/ 904147 w 1895275"/>
                <a:gd name="connsiteY2031" fmla="*/ 1344129 h 1545465"/>
                <a:gd name="connsiteX2032" fmla="*/ 904403 w 1895275"/>
                <a:gd name="connsiteY2032" fmla="*/ 1344299 h 1545465"/>
                <a:gd name="connsiteX2033" fmla="*/ 916433 w 1895275"/>
                <a:gd name="connsiteY2033" fmla="*/ 1332351 h 1545465"/>
                <a:gd name="connsiteX2034" fmla="*/ 925135 w 1895275"/>
                <a:gd name="connsiteY2034" fmla="*/ 1323389 h 1545465"/>
                <a:gd name="connsiteX2035" fmla="*/ 924111 w 1895275"/>
                <a:gd name="connsiteY2035" fmla="*/ 1340886 h 1545465"/>
                <a:gd name="connsiteX2036" fmla="*/ 899540 w 1895275"/>
                <a:gd name="connsiteY2036" fmla="*/ 1369221 h 1545465"/>
                <a:gd name="connsiteX2037" fmla="*/ 899540 w 1895275"/>
                <a:gd name="connsiteY2037" fmla="*/ 1369221 h 1545465"/>
                <a:gd name="connsiteX2038" fmla="*/ 899369 w 1895275"/>
                <a:gd name="connsiteY2038" fmla="*/ 1369392 h 1545465"/>
                <a:gd name="connsiteX2039" fmla="*/ 899199 w 1895275"/>
                <a:gd name="connsiteY2039" fmla="*/ 1369563 h 1545465"/>
                <a:gd name="connsiteX2040" fmla="*/ 976837 w 1895275"/>
                <a:gd name="connsiteY2040" fmla="*/ 1318439 h 1545465"/>
                <a:gd name="connsiteX2041" fmla="*/ 977178 w 1895275"/>
                <a:gd name="connsiteY2041" fmla="*/ 1316988 h 1545465"/>
                <a:gd name="connsiteX2042" fmla="*/ 977178 w 1895275"/>
                <a:gd name="connsiteY2042" fmla="*/ 1316903 h 1545465"/>
                <a:gd name="connsiteX2043" fmla="*/ 978970 w 1895275"/>
                <a:gd name="connsiteY2043" fmla="*/ 1314940 h 1545465"/>
                <a:gd name="connsiteX2044" fmla="*/ 976837 w 1895275"/>
                <a:gd name="connsiteY2044" fmla="*/ 1325011 h 1545465"/>
                <a:gd name="connsiteX2045" fmla="*/ 975899 w 1895275"/>
                <a:gd name="connsiteY2045" fmla="*/ 1326035 h 1545465"/>
                <a:gd name="connsiteX2046" fmla="*/ 976837 w 1895275"/>
                <a:gd name="connsiteY2046" fmla="*/ 1318439 h 1545465"/>
                <a:gd name="connsiteX2047" fmla="*/ 1030502 w 1895275"/>
                <a:gd name="connsiteY2047" fmla="*/ 1261768 h 1545465"/>
                <a:gd name="connsiteX2048" fmla="*/ 1029563 w 1895275"/>
                <a:gd name="connsiteY2048" fmla="*/ 1253403 h 1545465"/>
                <a:gd name="connsiteX2049" fmla="*/ 1037924 w 1895275"/>
                <a:gd name="connsiteY2049" fmla="*/ 1229591 h 1545465"/>
                <a:gd name="connsiteX2050" fmla="*/ 1037924 w 1895275"/>
                <a:gd name="connsiteY2050" fmla="*/ 1229591 h 1545465"/>
                <a:gd name="connsiteX2051" fmla="*/ 1037924 w 1895275"/>
                <a:gd name="connsiteY2051" fmla="*/ 1229421 h 1545465"/>
                <a:gd name="connsiteX2052" fmla="*/ 1037924 w 1895275"/>
                <a:gd name="connsiteY2052" fmla="*/ 1229250 h 1545465"/>
                <a:gd name="connsiteX2053" fmla="*/ 1037924 w 1895275"/>
                <a:gd name="connsiteY2053" fmla="*/ 1229250 h 1545465"/>
                <a:gd name="connsiteX2054" fmla="*/ 1037924 w 1895275"/>
                <a:gd name="connsiteY2054" fmla="*/ 1228994 h 1545465"/>
                <a:gd name="connsiteX2055" fmla="*/ 1040569 w 1895275"/>
                <a:gd name="connsiteY2055" fmla="*/ 1224385 h 1545465"/>
                <a:gd name="connsiteX2056" fmla="*/ 1060790 w 1895275"/>
                <a:gd name="connsiteY2056" fmla="*/ 1212009 h 1545465"/>
                <a:gd name="connsiteX2057" fmla="*/ 1055841 w 1895275"/>
                <a:gd name="connsiteY2057" fmla="*/ 1230274 h 1545465"/>
                <a:gd name="connsiteX2058" fmla="*/ 1052940 w 1895275"/>
                <a:gd name="connsiteY2058" fmla="*/ 1234029 h 1545465"/>
                <a:gd name="connsiteX2059" fmla="*/ 1033829 w 1895275"/>
                <a:gd name="connsiteY2059" fmla="*/ 1257415 h 1545465"/>
                <a:gd name="connsiteX2060" fmla="*/ 1034170 w 1895275"/>
                <a:gd name="connsiteY2060" fmla="*/ 1252294 h 1545465"/>
                <a:gd name="connsiteX2061" fmla="*/ 1033829 w 1895275"/>
                <a:gd name="connsiteY2061" fmla="*/ 1252294 h 1545465"/>
                <a:gd name="connsiteX2062" fmla="*/ 1032550 w 1895275"/>
                <a:gd name="connsiteY2062" fmla="*/ 1258866 h 1545465"/>
                <a:gd name="connsiteX2063" fmla="*/ 1030075 w 1895275"/>
                <a:gd name="connsiteY2063" fmla="*/ 1261768 h 1545465"/>
                <a:gd name="connsiteX2064" fmla="*/ 1062240 w 1895275"/>
                <a:gd name="connsiteY2064" fmla="*/ 1229335 h 1545465"/>
                <a:gd name="connsiteX2065" fmla="*/ 1082119 w 1895275"/>
                <a:gd name="connsiteY2065" fmla="*/ 1198866 h 1545465"/>
                <a:gd name="connsiteX2066" fmla="*/ 1089542 w 1895275"/>
                <a:gd name="connsiteY2066" fmla="*/ 1194257 h 1545465"/>
                <a:gd name="connsiteX2067" fmla="*/ 1086129 w 1895275"/>
                <a:gd name="connsiteY2067" fmla="*/ 1213972 h 1545465"/>
                <a:gd name="connsiteX2068" fmla="*/ 1082119 w 1895275"/>
                <a:gd name="connsiteY2068" fmla="*/ 1219093 h 1545465"/>
                <a:gd name="connsiteX2069" fmla="*/ 1078792 w 1895275"/>
                <a:gd name="connsiteY2069" fmla="*/ 1221312 h 1545465"/>
                <a:gd name="connsiteX2070" fmla="*/ 1061045 w 1895275"/>
                <a:gd name="connsiteY2070" fmla="*/ 1232920 h 1545465"/>
                <a:gd name="connsiteX2071" fmla="*/ 1062240 w 1895275"/>
                <a:gd name="connsiteY2071" fmla="*/ 1229335 h 1545465"/>
                <a:gd name="connsiteX2072" fmla="*/ 1206853 w 1895275"/>
                <a:gd name="connsiteY2072" fmla="*/ 1171554 h 1545465"/>
                <a:gd name="connsiteX2073" fmla="*/ 1212654 w 1895275"/>
                <a:gd name="connsiteY2073" fmla="*/ 1153375 h 1545465"/>
                <a:gd name="connsiteX2074" fmla="*/ 1232533 w 1895275"/>
                <a:gd name="connsiteY2074" fmla="*/ 1138695 h 1545465"/>
                <a:gd name="connsiteX2075" fmla="*/ 1232533 w 1895275"/>
                <a:gd name="connsiteY2075" fmla="*/ 1138695 h 1545465"/>
                <a:gd name="connsiteX2076" fmla="*/ 1232875 w 1895275"/>
                <a:gd name="connsiteY2076" fmla="*/ 1138439 h 1545465"/>
                <a:gd name="connsiteX2077" fmla="*/ 1233216 w 1895275"/>
                <a:gd name="connsiteY2077" fmla="*/ 1138183 h 1545465"/>
                <a:gd name="connsiteX2078" fmla="*/ 1233216 w 1895275"/>
                <a:gd name="connsiteY2078" fmla="*/ 1138183 h 1545465"/>
                <a:gd name="connsiteX2079" fmla="*/ 1237738 w 1895275"/>
                <a:gd name="connsiteY2079" fmla="*/ 1134513 h 1545465"/>
                <a:gd name="connsiteX2080" fmla="*/ 1236458 w 1895275"/>
                <a:gd name="connsiteY2080" fmla="*/ 1139719 h 1545465"/>
                <a:gd name="connsiteX2081" fmla="*/ 1234154 w 1895275"/>
                <a:gd name="connsiteY2081" fmla="*/ 1147742 h 1545465"/>
                <a:gd name="connsiteX2082" fmla="*/ 1207023 w 1895275"/>
                <a:gd name="connsiteY2082" fmla="*/ 1171554 h 1545465"/>
                <a:gd name="connsiteX2083" fmla="*/ 1245672 w 1895275"/>
                <a:gd name="connsiteY2083" fmla="*/ 1137586 h 1545465"/>
                <a:gd name="connsiteX2084" fmla="*/ 1245672 w 1895275"/>
                <a:gd name="connsiteY2084" fmla="*/ 1137586 h 1545465"/>
                <a:gd name="connsiteX2085" fmla="*/ 1234751 w 1895275"/>
                <a:gd name="connsiteY2085" fmla="*/ 1147145 h 1545465"/>
                <a:gd name="connsiteX2086" fmla="*/ 1237396 w 1895275"/>
                <a:gd name="connsiteY2086" fmla="*/ 1140231 h 1545465"/>
                <a:gd name="connsiteX2087" fmla="*/ 1239956 w 1895275"/>
                <a:gd name="connsiteY2087" fmla="*/ 1132635 h 1545465"/>
                <a:gd name="connsiteX2088" fmla="*/ 1248402 w 1895275"/>
                <a:gd name="connsiteY2088" fmla="*/ 1125808 h 1545465"/>
                <a:gd name="connsiteX2089" fmla="*/ 1245587 w 1895275"/>
                <a:gd name="connsiteY2089" fmla="*/ 1131099 h 1545465"/>
                <a:gd name="connsiteX2090" fmla="*/ 1245843 w 1895275"/>
                <a:gd name="connsiteY2090" fmla="*/ 1131270 h 1545465"/>
                <a:gd name="connsiteX2091" fmla="*/ 1250023 w 1895275"/>
                <a:gd name="connsiteY2091" fmla="*/ 1124527 h 1545465"/>
                <a:gd name="connsiteX2092" fmla="*/ 1260091 w 1895275"/>
                <a:gd name="connsiteY2092" fmla="*/ 1116078 h 1545465"/>
                <a:gd name="connsiteX2093" fmla="*/ 1259323 w 1895275"/>
                <a:gd name="connsiteY2093" fmla="*/ 1126490 h 1545465"/>
                <a:gd name="connsiteX2094" fmla="*/ 1245843 w 1895275"/>
                <a:gd name="connsiteY2094" fmla="*/ 1137500 h 1545465"/>
                <a:gd name="connsiteX2095" fmla="*/ 1245843 w 1895275"/>
                <a:gd name="connsiteY2095" fmla="*/ 1137500 h 1545465"/>
                <a:gd name="connsiteX2096" fmla="*/ 1245843 w 1895275"/>
                <a:gd name="connsiteY2096" fmla="*/ 1137500 h 1545465"/>
                <a:gd name="connsiteX2097" fmla="*/ 1245843 w 1895275"/>
                <a:gd name="connsiteY2097" fmla="*/ 1137500 h 1545465"/>
                <a:gd name="connsiteX2098" fmla="*/ 1353940 w 1895275"/>
                <a:gd name="connsiteY2098" fmla="*/ 1027059 h 1545465"/>
                <a:gd name="connsiteX2099" fmla="*/ 1345749 w 1895275"/>
                <a:gd name="connsiteY2099" fmla="*/ 1034826 h 1545465"/>
                <a:gd name="connsiteX2100" fmla="*/ 1332525 w 1895275"/>
                <a:gd name="connsiteY2100" fmla="*/ 1046945 h 1545465"/>
                <a:gd name="connsiteX2101" fmla="*/ 1339521 w 1895275"/>
                <a:gd name="connsiteY2101" fmla="*/ 1034826 h 1545465"/>
                <a:gd name="connsiteX2102" fmla="*/ 1355049 w 1895275"/>
                <a:gd name="connsiteY2102" fmla="*/ 1023560 h 1545465"/>
                <a:gd name="connsiteX2103" fmla="*/ 1356414 w 1895275"/>
                <a:gd name="connsiteY2103" fmla="*/ 1022536 h 1545465"/>
                <a:gd name="connsiteX2104" fmla="*/ 1353940 w 1895275"/>
                <a:gd name="connsiteY2104" fmla="*/ 1027145 h 1545465"/>
                <a:gd name="connsiteX2105" fmla="*/ 1358973 w 1895275"/>
                <a:gd name="connsiteY2105" fmla="*/ 1017671 h 1545465"/>
                <a:gd name="connsiteX2106" fmla="*/ 1353940 w 1895275"/>
                <a:gd name="connsiteY2106" fmla="*/ 1021682 h 1545465"/>
                <a:gd name="connsiteX2107" fmla="*/ 1341228 w 1895275"/>
                <a:gd name="connsiteY2107" fmla="*/ 1031583 h 1545465"/>
                <a:gd name="connsiteX2108" fmla="*/ 1350186 w 1895275"/>
                <a:gd name="connsiteY2108" fmla="*/ 1015793 h 1545465"/>
                <a:gd name="connsiteX2109" fmla="*/ 1360936 w 1895275"/>
                <a:gd name="connsiteY2109" fmla="*/ 1005637 h 1545465"/>
                <a:gd name="connsiteX2110" fmla="*/ 1360765 w 1895275"/>
                <a:gd name="connsiteY2110" fmla="*/ 1005381 h 1545465"/>
                <a:gd name="connsiteX2111" fmla="*/ 1351380 w 1895275"/>
                <a:gd name="connsiteY2111" fmla="*/ 1013574 h 1545465"/>
                <a:gd name="connsiteX2112" fmla="*/ 1362557 w 1895275"/>
                <a:gd name="connsiteY2112" fmla="*/ 993261 h 1545465"/>
                <a:gd name="connsiteX2113" fmla="*/ 1381582 w 1895275"/>
                <a:gd name="connsiteY2113" fmla="*/ 978837 h 1545465"/>
                <a:gd name="connsiteX2114" fmla="*/ 1359400 w 1895275"/>
                <a:gd name="connsiteY2114" fmla="*/ 1016561 h 1545465"/>
                <a:gd name="connsiteX2115" fmla="*/ 1359400 w 1895275"/>
                <a:gd name="connsiteY2115" fmla="*/ 1016561 h 1545465"/>
                <a:gd name="connsiteX2116" fmla="*/ 1359400 w 1895275"/>
                <a:gd name="connsiteY2116" fmla="*/ 1016561 h 1545465"/>
                <a:gd name="connsiteX2117" fmla="*/ 1359400 w 1895275"/>
                <a:gd name="connsiteY2117" fmla="*/ 1016561 h 1545465"/>
                <a:gd name="connsiteX2118" fmla="*/ 1359400 w 1895275"/>
                <a:gd name="connsiteY2118" fmla="*/ 1016561 h 1545465"/>
                <a:gd name="connsiteX2119" fmla="*/ 1358973 w 1895275"/>
                <a:gd name="connsiteY2119" fmla="*/ 1017415 h 1545465"/>
                <a:gd name="connsiteX2120" fmla="*/ 1169825 w 1895275"/>
                <a:gd name="connsiteY2120" fmla="*/ 1129307 h 1545465"/>
                <a:gd name="connsiteX2121" fmla="*/ 1169825 w 1895275"/>
                <a:gd name="connsiteY2121" fmla="*/ 1129307 h 1545465"/>
                <a:gd name="connsiteX2122" fmla="*/ 1169825 w 1895275"/>
                <a:gd name="connsiteY2122" fmla="*/ 1129307 h 1545465"/>
                <a:gd name="connsiteX2123" fmla="*/ 1169825 w 1895275"/>
                <a:gd name="connsiteY2123" fmla="*/ 1129307 h 1545465"/>
                <a:gd name="connsiteX2124" fmla="*/ 1169740 w 1895275"/>
                <a:gd name="connsiteY2124" fmla="*/ 1129733 h 1545465"/>
                <a:gd name="connsiteX2125" fmla="*/ 1158734 w 1895275"/>
                <a:gd name="connsiteY2125" fmla="*/ 1138439 h 1545465"/>
                <a:gd name="connsiteX2126" fmla="*/ 1166412 w 1895275"/>
                <a:gd name="connsiteY2126" fmla="*/ 1106519 h 1545465"/>
                <a:gd name="connsiteX2127" fmla="*/ 1168887 w 1895275"/>
                <a:gd name="connsiteY2127" fmla="*/ 1104812 h 1545465"/>
                <a:gd name="connsiteX2128" fmla="*/ 1168887 w 1895275"/>
                <a:gd name="connsiteY2128" fmla="*/ 1104812 h 1545465"/>
                <a:gd name="connsiteX2129" fmla="*/ 1168887 w 1895275"/>
                <a:gd name="connsiteY2129" fmla="*/ 1104812 h 1545465"/>
                <a:gd name="connsiteX2130" fmla="*/ 1168887 w 1895275"/>
                <a:gd name="connsiteY2130" fmla="*/ 1104812 h 1545465"/>
                <a:gd name="connsiteX2131" fmla="*/ 1168887 w 1895275"/>
                <a:gd name="connsiteY2131" fmla="*/ 1104812 h 1545465"/>
                <a:gd name="connsiteX2132" fmla="*/ 1178783 w 1895275"/>
                <a:gd name="connsiteY2132" fmla="*/ 1097216 h 1545465"/>
                <a:gd name="connsiteX2133" fmla="*/ 1169740 w 1895275"/>
                <a:gd name="connsiteY2133" fmla="*/ 1129307 h 1545465"/>
                <a:gd name="connsiteX2134" fmla="*/ 1169740 w 1895275"/>
                <a:gd name="connsiteY2134" fmla="*/ 1129307 h 1545465"/>
                <a:gd name="connsiteX2135" fmla="*/ 1078280 w 1895275"/>
                <a:gd name="connsiteY2135" fmla="*/ 1120260 h 1545465"/>
                <a:gd name="connsiteX2136" fmla="*/ 1078280 w 1895275"/>
                <a:gd name="connsiteY2136" fmla="*/ 1120260 h 1545465"/>
                <a:gd name="connsiteX2137" fmla="*/ 1094660 w 1895275"/>
                <a:gd name="connsiteY2137" fmla="*/ 1108140 h 1545465"/>
                <a:gd name="connsiteX2138" fmla="*/ 1089797 w 1895275"/>
                <a:gd name="connsiteY2138" fmla="*/ 1122906 h 1545465"/>
                <a:gd name="connsiteX2139" fmla="*/ 1082801 w 1895275"/>
                <a:gd name="connsiteY2139" fmla="*/ 1143816 h 1545465"/>
                <a:gd name="connsiteX2140" fmla="*/ 1074440 w 1895275"/>
                <a:gd name="connsiteY2140" fmla="*/ 1149449 h 1545465"/>
                <a:gd name="connsiteX2141" fmla="*/ 1078450 w 1895275"/>
                <a:gd name="connsiteY2141" fmla="*/ 1137671 h 1545465"/>
                <a:gd name="connsiteX2142" fmla="*/ 1078194 w 1895275"/>
                <a:gd name="connsiteY2142" fmla="*/ 1137586 h 1545465"/>
                <a:gd name="connsiteX2143" fmla="*/ 1072905 w 1895275"/>
                <a:gd name="connsiteY2143" fmla="*/ 1150473 h 1545465"/>
                <a:gd name="connsiteX2144" fmla="*/ 1056439 w 1895275"/>
                <a:gd name="connsiteY2144" fmla="*/ 1161398 h 1545465"/>
                <a:gd name="connsiteX2145" fmla="*/ 1060448 w 1895275"/>
                <a:gd name="connsiteY2145" fmla="*/ 1145438 h 1545465"/>
                <a:gd name="connsiteX2146" fmla="*/ 1064373 w 1895275"/>
                <a:gd name="connsiteY2146" fmla="*/ 1129221 h 1545465"/>
                <a:gd name="connsiteX2147" fmla="*/ 1078194 w 1895275"/>
                <a:gd name="connsiteY2147" fmla="*/ 1120345 h 1545465"/>
                <a:gd name="connsiteX2148" fmla="*/ 1078194 w 1895275"/>
                <a:gd name="connsiteY2148" fmla="*/ 1120345 h 1545465"/>
                <a:gd name="connsiteX2149" fmla="*/ 1078194 w 1895275"/>
                <a:gd name="connsiteY2149" fmla="*/ 1120345 h 1545465"/>
                <a:gd name="connsiteX2150" fmla="*/ 1078194 w 1895275"/>
                <a:gd name="connsiteY2150" fmla="*/ 1120345 h 1545465"/>
                <a:gd name="connsiteX2151" fmla="*/ 916262 w 1895275"/>
                <a:gd name="connsiteY2151" fmla="*/ 1276533 h 1545465"/>
                <a:gd name="connsiteX2152" fmla="*/ 916518 w 1895275"/>
                <a:gd name="connsiteY2152" fmla="*/ 1276704 h 1545465"/>
                <a:gd name="connsiteX2153" fmla="*/ 927353 w 1895275"/>
                <a:gd name="connsiteY2153" fmla="*/ 1260487 h 1545465"/>
                <a:gd name="connsiteX2154" fmla="*/ 927353 w 1895275"/>
                <a:gd name="connsiteY2154" fmla="*/ 1273546 h 1545465"/>
                <a:gd name="connsiteX2155" fmla="*/ 927183 w 1895275"/>
                <a:gd name="connsiteY2155" fmla="*/ 1280971 h 1545465"/>
                <a:gd name="connsiteX2156" fmla="*/ 923770 w 1895275"/>
                <a:gd name="connsiteY2156" fmla="*/ 1285580 h 1545465"/>
                <a:gd name="connsiteX2157" fmla="*/ 888705 w 1895275"/>
                <a:gd name="connsiteY2157" fmla="*/ 1328510 h 1545465"/>
                <a:gd name="connsiteX2158" fmla="*/ 889131 w 1895275"/>
                <a:gd name="connsiteY2158" fmla="*/ 1313830 h 1545465"/>
                <a:gd name="connsiteX2159" fmla="*/ 924026 w 1895275"/>
                <a:gd name="connsiteY2159" fmla="*/ 1257671 h 1545465"/>
                <a:gd name="connsiteX2160" fmla="*/ 927097 w 1895275"/>
                <a:gd name="connsiteY2160" fmla="*/ 1252123 h 1545465"/>
                <a:gd name="connsiteX2161" fmla="*/ 927097 w 1895275"/>
                <a:gd name="connsiteY2161" fmla="*/ 1257330 h 1545465"/>
                <a:gd name="connsiteX2162" fmla="*/ 916006 w 1895275"/>
                <a:gd name="connsiteY2162" fmla="*/ 1276533 h 1545465"/>
                <a:gd name="connsiteX2163" fmla="*/ 925476 w 1895275"/>
                <a:gd name="connsiteY2163" fmla="*/ 1214911 h 1545465"/>
                <a:gd name="connsiteX2164" fmla="*/ 926244 w 1895275"/>
                <a:gd name="connsiteY2164" fmla="*/ 1224812 h 1545465"/>
                <a:gd name="connsiteX2165" fmla="*/ 927268 w 1895275"/>
                <a:gd name="connsiteY2165" fmla="*/ 1249221 h 1545465"/>
                <a:gd name="connsiteX2166" fmla="*/ 922490 w 1895275"/>
                <a:gd name="connsiteY2166" fmla="*/ 1256476 h 1545465"/>
                <a:gd name="connsiteX2167" fmla="*/ 902099 w 1895275"/>
                <a:gd name="connsiteY2167" fmla="*/ 1285494 h 1545465"/>
                <a:gd name="connsiteX2168" fmla="*/ 889131 w 1895275"/>
                <a:gd name="connsiteY2168" fmla="*/ 1302820 h 1545465"/>
                <a:gd name="connsiteX2169" fmla="*/ 887937 w 1895275"/>
                <a:gd name="connsiteY2169" fmla="*/ 1275594 h 1545465"/>
                <a:gd name="connsiteX2170" fmla="*/ 907219 w 1895275"/>
                <a:gd name="connsiteY2170" fmla="*/ 1245039 h 1545465"/>
                <a:gd name="connsiteX2171" fmla="*/ 914471 w 1895275"/>
                <a:gd name="connsiteY2171" fmla="*/ 1232920 h 1545465"/>
                <a:gd name="connsiteX2172" fmla="*/ 918139 w 1895275"/>
                <a:gd name="connsiteY2172" fmla="*/ 1226689 h 1545465"/>
                <a:gd name="connsiteX2173" fmla="*/ 917030 w 1895275"/>
                <a:gd name="connsiteY2173" fmla="*/ 1233346 h 1545465"/>
                <a:gd name="connsiteX2174" fmla="*/ 915239 w 1895275"/>
                <a:gd name="connsiteY2174" fmla="*/ 1242906 h 1545465"/>
                <a:gd name="connsiteX2175" fmla="*/ 913191 w 1895275"/>
                <a:gd name="connsiteY2175" fmla="*/ 1252465 h 1545465"/>
                <a:gd name="connsiteX2176" fmla="*/ 913447 w 1895275"/>
                <a:gd name="connsiteY2176" fmla="*/ 1252465 h 1545465"/>
                <a:gd name="connsiteX2177" fmla="*/ 916433 w 1895275"/>
                <a:gd name="connsiteY2177" fmla="*/ 1243076 h 1545465"/>
                <a:gd name="connsiteX2178" fmla="*/ 919163 w 1895275"/>
                <a:gd name="connsiteY2178" fmla="*/ 1233603 h 1545465"/>
                <a:gd name="connsiteX2179" fmla="*/ 923343 w 1895275"/>
                <a:gd name="connsiteY2179" fmla="*/ 1216960 h 1545465"/>
                <a:gd name="connsiteX2180" fmla="*/ 925647 w 1895275"/>
                <a:gd name="connsiteY2180" fmla="*/ 1214826 h 1545465"/>
                <a:gd name="connsiteX2181" fmla="*/ 887510 w 1895275"/>
                <a:gd name="connsiteY2181" fmla="*/ 1353090 h 1545465"/>
                <a:gd name="connsiteX2182" fmla="*/ 888278 w 1895275"/>
                <a:gd name="connsiteY2182" fmla="*/ 1339691 h 1545465"/>
                <a:gd name="connsiteX2183" fmla="*/ 925476 w 1895275"/>
                <a:gd name="connsiteY2183" fmla="*/ 1286860 h 1545465"/>
                <a:gd name="connsiteX2184" fmla="*/ 927183 w 1895275"/>
                <a:gd name="connsiteY2184" fmla="*/ 1284129 h 1545465"/>
                <a:gd name="connsiteX2185" fmla="*/ 926756 w 1895275"/>
                <a:gd name="connsiteY2185" fmla="*/ 1294968 h 1545465"/>
                <a:gd name="connsiteX2186" fmla="*/ 924879 w 1895275"/>
                <a:gd name="connsiteY2186" fmla="*/ 1297614 h 1545465"/>
                <a:gd name="connsiteX2187" fmla="*/ 925135 w 1895275"/>
                <a:gd name="connsiteY2187" fmla="*/ 1297785 h 1545465"/>
                <a:gd name="connsiteX2188" fmla="*/ 926671 w 1895275"/>
                <a:gd name="connsiteY2188" fmla="*/ 1295822 h 1545465"/>
                <a:gd name="connsiteX2189" fmla="*/ 925903 w 1895275"/>
                <a:gd name="connsiteY2189" fmla="*/ 1311526 h 1545465"/>
                <a:gd name="connsiteX2190" fmla="*/ 887510 w 1895275"/>
                <a:gd name="connsiteY2190" fmla="*/ 1353176 h 1545465"/>
                <a:gd name="connsiteX2191" fmla="*/ 980335 w 1895275"/>
                <a:gd name="connsiteY2191" fmla="*/ 1308539 h 1545465"/>
                <a:gd name="connsiteX2192" fmla="*/ 979227 w 1895275"/>
                <a:gd name="connsiteY2192" fmla="*/ 1314001 h 1545465"/>
                <a:gd name="connsiteX2193" fmla="*/ 977605 w 1895275"/>
                <a:gd name="connsiteY2193" fmla="*/ 1315622 h 1545465"/>
                <a:gd name="connsiteX2194" fmla="*/ 980932 w 1895275"/>
                <a:gd name="connsiteY2194" fmla="*/ 1301625 h 1545465"/>
                <a:gd name="connsiteX2195" fmla="*/ 981786 w 1895275"/>
                <a:gd name="connsiteY2195" fmla="*/ 1300772 h 1545465"/>
                <a:gd name="connsiteX2196" fmla="*/ 980335 w 1895275"/>
                <a:gd name="connsiteY2196" fmla="*/ 1308539 h 1545465"/>
                <a:gd name="connsiteX2197" fmla="*/ 982127 w 1895275"/>
                <a:gd name="connsiteY2197" fmla="*/ 1296163 h 1545465"/>
                <a:gd name="connsiteX2198" fmla="*/ 985455 w 1895275"/>
                <a:gd name="connsiteY2198" fmla="*/ 1280630 h 1545465"/>
                <a:gd name="connsiteX2199" fmla="*/ 982810 w 1895275"/>
                <a:gd name="connsiteY2199" fmla="*/ 1295395 h 1545465"/>
                <a:gd name="connsiteX2200" fmla="*/ 982127 w 1895275"/>
                <a:gd name="connsiteY2200" fmla="*/ 1296163 h 1545465"/>
                <a:gd name="connsiteX2201" fmla="*/ 1004736 w 1895275"/>
                <a:gd name="connsiteY2201" fmla="*/ 1307258 h 1545465"/>
                <a:gd name="connsiteX2202" fmla="*/ 1006101 w 1895275"/>
                <a:gd name="connsiteY2202" fmla="*/ 1300004 h 1545465"/>
                <a:gd name="connsiteX2203" fmla="*/ 1009429 w 1895275"/>
                <a:gd name="connsiteY2203" fmla="*/ 1296419 h 1545465"/>
                <a:gd name="connsiteX2204" fmla="*/ 1003201 w 1895275"/>
                <a:gd name="connsiteY2204" fmla="*/ 1313489 h 1545465"/>
                <a:gd name="connsiteX2205" fmla="*/ 1002944 w 1895275"/>
                <a:gd name="connsiteY2205" fmla="*/ 1313745 h 1545465"/>
                <a:gd name="connsiteX2206" fmla="*/ 1004651 w 1895275"/>
                <a:gd name="connsiteY2206" fmla="*/ 1307429 h 1545465"/>
                <a:gd name="connsiteX2207" fmla="*/ 1004651 w 1895275"/>
                <a:gd name="connsiteY2207" fmla="*/ 1307429 h 1545465"/>
                <a:gd name="connsiteX2208" fmla="*/ 1004651 w 1895275"/>
                <a:gd name="connsiteY2208" fmla="*/ 1307429 h 1545465"/>
                <a:gd name="connsiteX2209" fmla="*/ 1004651 w 1895275"/>
                <a:gd name="connsiteY2209" fmla="*/ 1307429 h 1545465"/>
                <a:gd name="connsiteX2210" fmla="*/ 1004651 w 1895275"/>
                <a:gd name="connsiteY2210" fmla="*/ 1307429 h 1545465"/>
                <a:gd name="connsiteX2211" fmla="*/ 1070516 w 1895275"/>
                <a:gd name="connsiteY2211" fmla="*/ 1203901 h 1545465"/>
                <a:gd name="connsiteX2212" fmla="*/ 1070516 w 1895275"/>
                <a:gd name="connsiteY2212" fmla="*/ 1203901 h 1545465"/>
                <a:gd name="connsiteX2213" fmla="*/ 1070516 w 1895275"/>
                <a:gd name="connsiteY2213" fmla="*/ 1203731 h 1545465"/>
                <a:gd name="connsiteX2214" fmla="*/ 1070516 w 1895275"/>
                <a:gd name="connsiteY2214" fmla="*/ 1203731 h 1545465"/>
                <a:gd name="connsiteX2215" fmla="*/ 1070857 w 1895275"/>
                <a:gd name="connsiteY2215" fmla="*/ 1202450 h 1545465"/>
                <a:gd name="connsiteX2216" fmla="*/ 1075805 w 1895275"/>
                <a:gd name="connsiteY2216" fmla="*/ 1199549 h 1545465"/>
                <a:gd name="connsiteX2217" fmla="*/ 1081607 w 1895275"/>
                <a:gd name="connsiteY2217" fmla="*/ 1196049 h 1545465"/>
                <a:gd name="connsiteX2218" fmla="*/ 1081095 w 1895275"/>
                <a:gd name="connsiteY2218" fmla="*/ 1196817 h 1545465"/>
                <a:gd name="connsiteX2219" fmla="*/ 1074270 w 1895275"/>
                <a:gd name="connsiteY2219" fmla="*/ 1201512 h 1545465"/>
                <a:gd name="connsiteX2220" fmla="*/ 1070430 w 1895275"/>
                <a:gd name="connsiteY2220" fmla="*/ 1204072 h 1545465"/>
                <a:gd name="connsiteX2221" fmla="*/ 1090651 w 1895275"/>
                <a:gd name="connsiteY2221" fmla="*/ 1188197 h 1545465"/>
                <a:gd name="connsiteX2222" fmla="*/ 1087494 w 1895275"/>
                <a:gd name="connsiteY2222" fmla="*/ 1190331 h 1545465"/>
                <a:gd name="connsiteX2223" fmla="*/ 1091077 w 1895275"/>
                <a:gd name="connsiteY2223" fmla="*/ 1184442 h 1545465"/>
                <a:gd name="connsiteX2224" fmla="*/ 1091418 w 1895275"/>
                <a:gd name="connsiteY2224" fmla="*/ 1183844 h 1545465"/>
                <a:gd name="connsiteX2225" fmla="*/ 1090651 w 1895275"/>
                <a:gd name="connsiteY2225" fmla="*/ 1188197 h 1545465"/>
                <a:gd name="connsiteX2226" fmla="*/ 1086555 w 1895275"/>
                <a:gd name="connsiteY2226" fmla="*/ 1192977 h 1545465"/>
                <a:gd name="connsiteX2227" fmla="*/ 1085276 w 1895275"/>
                <a:gd name="connsiteY2227" fmla="*/ 1193830 h 1545465"/>
                <a:gd name="connsiteX2228" fmla="*/ 1085276 w 1895275"/>
                <a:gd name="connsiteY2228" fmla="*/ 1193660 h 1545465"/>
                <a:gd name="connsiteX2229" fmla="*/ 1086555 w 1895275"/>
                <a:gd name="connsiteY2229" fmla="*/ 1192977 h 1545465"/>
                <a:gd name="connsiteX2230" fmla="*/ 1061557 w 1895275"/>
                <a:gd name="connsiteY2230" fmla="*/ 1209876 h 1545465"/>
                <a:gd name="connsiteX2231" fmla="*/ 1041337 w 1895275"/>
                <a:gd name="connsiteY2231" fmla="*/ 1223275 h 1545465"/>
                <a:gd name="connsiteX2232" fmla="*/ 1050978 w 1895275"/>
                <a:gd name="connsiteY2232" fmla="*/ 1205096 h 1545465"/>
                <a:gd name="connsiteX2233" fmla="*/ 1067103 w 1895275"/>
                <a:gd name="connsiteY2233" fmla="*/ 1168823 h 1545465"/>
                <a:gd name="connsiteX2234" fmla="*/ 1076147 w 1895275"/>
                <a:gd name="connsiteY2234" fmla="*/ 1163617 h 1545465"/>
                <a:gd name="connsiteX2235" fmla="*/ 1063690 w 1895275"/>
                <a:gd name="connsiteY2235" fmla="*/ 1201682 h 1545465"/>
                <a:gd name="connsiteX2236" fmla="*/ 1063690 w 1895275"/>
                <a:gd name="connsiteY2236" fmla="*/ 1201682 h 1545465"/>
                <a:gd name="connsiteX2237" fmla="*/ 1063690 w 1895275"/>
                <a:gd name="connsiteY2237" fmla="*/ 1201682 h 1545465"/>
                <a:gd name="connsiteX2238" fmla="*/ 1063690 w 1895275"/>
                <a:gd name="connsiteY2238" fmla="*/ 1201682 h 1545465"/>
                <a:gd name="connsiteX2239" fmla="*/ 1063690 w 1895275"/>
                <a:gd name="connsiteY2239" fmla="*/ 1201682 h 1545465"/>
                <a:gd name="connsiteX2240" fmla="*/ 1062411 w 1895275"/>
                <a:gd name="connsiteY2240" fmla="*/ 1206376 h 1545465"/>
                <a:gd name="connsiteX2241" fmla="*/ 1056694 w 1895275"/>
                <a:gd name="connsiteY2241" fmla="*/ 1210046 h 1545465"/>
                <a:gd name="connsiteX2242" fmla="*/ 1056865 w 1895275"/>
                <a:gd name="connsiteY2242" fmla="*/ 1210302 h 1545465"/>
                <a:gd name="connsiteX2243" fmla="*/ 1062155 w 1895275"/>
                <a:gd name="connsiteY2243" fmla="*/ 1207230 h 1545465"/>
                <a:gd name="connsiteX2244" fmla="*/ 1061472 w 1895275"/>
                <a:gd name="connsiteY2244" fmla="*/ 1209705 h 1545465"/>
                <a:gd name="connsiteX2245" fmla="*/ 1070260 w 1895275"/>
                <a:gd name="connsiteY2245" fmla="*/ 1156704 h 1545465"/>
                <a:gd name="connsiteX2246" fmla="*/ 1066421 w 1895275"/>
                <a:gd name="connsiteY2246" fmla="*/ 1165238 h 1545465"/>
                <a:gd name="connsiteX2247" fmla="*/ 1064544 w 1895275"/>
                <a:gd name="connsiteY2247" fmla="*/ 1169165 h 1545465"/>
                <a:gd name="connsiteX2248" fmla="*/ 1052599 w 1895275"/>
                <a:gd name="connsiteY2248" fmla="*/ 1176675 h 1545465"/>
                <a:gd name="connsiteX2249" fmla="*/ 1055585 w 1895275"/>
                <a:gd name="connsiteY2249" fmla="*/ 1165238 h 1545465"/>
                <a:gd name="connsiteX2250" fmla="*/ 1070260 w 1895275"/>
                <a:gd name="connsiteY2250" fmla="*/ 1156789 h 1545465"/>
                <a:gd name="connsiteX2251" fmla="*/ 1034938 w 1895275"/>
                <a:gd name="connsiteY2251" fmla="*/ 1176590 h 1545465"/>
                <a:gd name="connsiteX2252" fmla="*/ 1047139 w 1895275"/>
                <a:gd name="connsiteY2252" fmla="*/ 1169933 h 1545465"/>
                <a:gd name="connsiteX2253" fmla="*/ 1051149 w 1895275"/>
                <a:gd name="connsiteY2253" fmla="*/ 1167628 h 1545465"/>
                <a:gd name="connsiteX2254" fmla="*/ 1031184 w 1895275"/>
                <a:gd name="connsiteY2254" fmla="*/ 1227287 h 1545465"/>
                <a:gd name="connsiteX2255" fmla="*/ 1031184 w 1895275"/>
                <a:gd name="connsiteY2255" fmla="*/ 1227287 h 1545465"/>
                <a:gd name="connsiteX2256" fmla="*/ 1031184 w 1895275"/>
                <a:gd name="connsiteY2256" fmla="*/ 1227287 h 1545465"/>
                <a:gd name="connsiteX2257" fmla="*/ 1031184 w 1895275"/>
                <a:gd name="connsiteY2257" fmla="*/ 1227287 h 1545465"/>
                <a:gd name="connsiteX2258" fmla="*/ 1031184 w 1895275"/>
                <a:gd name="connsiteY2258" fmla="*/ 1227287 h 1545465"/>
                <a:gd name="connsiteX2259" fmla="*/ 1030929 w 1895275"/>
                <a:gd name="connsiteY2259" fmla="*/ 1228226 h 1545465"/>
                <a:gd name="connsiteX2260" fmla="*/ 1026748 w 1895275"/>
                <a:gd name="connsiteY2260" fmla="*/ 1234456 h 1545465"/>
                <a:gd name="connsiteX2261" fmla="*/ 1020264 w 1895275"/>
                <a:gd name="connsiteY2261" fmla="*/ 1201597 h 1545465"/>
                <a:gd name="connsiteX2262" fmla="*/ 1034938 w 1895275"/>
                <a:gd name="connsiteY2262" fmla="*/ 1176419 h 1545465"/>
                <a:gd name="connsiteX2263" fmla="*/ 972657 w 1895275"/>
                <a:gd name="connsiteY2263" fmla="*/ 1234968 h 1545465"/>
                <a:gd name="connsiteX2264" fmla="*/ 971207 w 1895275"/>
                <a:gd name="connsiteY2264" fmla="*/ 1244613 h 1545465"/>
                <a:gd name="connsiteX2265" fmla="*/ 969415 w 1895275"/>
                <a:gd name="connsiteY2265" fmla="*/ 1239577 h 1545465"/>
                <a:gd name="connsiteX2266" fmla="*/ 972657 w 1895275"/>
                <a:gd name="connsiteY2266" fmla="*/ 1234968 h 1545465"/>
                <a:gd name="connsiteX2267" fmla="*/ 977776 w 1895275"/>
                <a:gd name="connsiteY2267" fmla="*/ 1227714 h 1545465"/>
                <a:gd name="connsiteX2268" fmla="*/ 989208 w 1895275"/>
                <a:gd name="connsiteY2268" fmla="*/ 1210985 h 1545465"/>
                <a:gd name="connsiteX2269" fmla="*/ 984601 w 1895275"/>
                <a:gd name="connsiteY2269" fmla="*/ 1243588 h 1545465"/>
                <a:gd name="connsiteX2270" fmla="*/ 984516 w 1895275"/>
                <a:gd name="connsiteY2270" fmla="*/ 1243588 h 1545465"/>
                <a:gd name="connsiteX2271" fmla="*/ 984516 w 1895275"/>
                <a:gd name="connsiteY2271" fmla="*/ 1243674 h 1545465"/>
                <a:gd name="connsiteX2272" fmla="*/ 976752 w 1895275"/>
                <a:gd name="connsiteY2272" fmla="*/ 1254428 h 1545465"/>
                <a:gd name="connsiteX2273" fmla="*/ 977690 w 1895275"/>
                <a:gd name="connsiteY2273" fmla="*/ 1227714 h 1545465"/>
                <a:gd name="connsiteX2274" fmla="*/ 991853 w 1895275"/>
                <a:gd name="connsiteY2274" fmla="*/ 1245551 h 1545465"/>
                <a:gd name="connsiteX2275" fmla="*/ 989208 w 1895275"/>
                <a:gd name="connsiteY2275" fmla="*/ 1259549 h 1545465"/>
                <a:gd name="connsiteX2276" fmla="*/ 990232 w 1895275"/>
                <a:gd name="connsiteY2276" fmla="*/ 1247770 h 1545465"/>
                <a:gd name="connsiteX2277" fmla="*/ 990232 w 1895275"/>
                <a:gd name="connsiteY2277" fmla="*/ 1247770 h 1545465"/>
                <a:gd name="connsiteX2278" fmla="*/ 990232 w 1895275"/>
                <a:gd name="connsiteY2278" fmla="*/ 1247770 h 1545465"/>
                <a:gd name="connsiteX2279" fmla="*/ 990232 w 1895275"/>
                <a:gd name="connsiteY2279" fmla="*/ 1247770 h 1545465"/>
                <a:gd name="connsiteX2280" fmla="*/ 990232 w 1895275"/>
                <a:gd name="connsiteY2280" fmla="*/ 1247770 h 1545465"/>
                <a:gd name="connsiteX2281" fmla="*/ 990232 w 1895275"/>
                <a:gd name="connsiteY2281" fmla="*/ 1247770 h 1545465"/>
                <a:gd name="connsiteX2282" fmla="*/ 991682 w 1895275"/>
                <a:gd name="connsiteY2282" fmla="*/ 1245722 h 1545465"/>
                <a:gd name="connsiteX2283" fmla="*/ 991171 w 1895275"/>
                <a:gd name="connsiteY2283" fmla="*/ 1234797 h 1545465"/>
                <a:gd name="connsiteX2284" fmla="*/ 992280 w 1895275"/>
                <a:gd name="connsiteY2284" fmla="*/ 1206462 h 1545465"/>
                <a:gd name="connsiteX2285" fmla="*/ 999702 w 1895275"/>
                <a:gd name="connsiteY2285" fmla="*/ 1193916 h 1545465"/>
                <a:gd name="connsiteX2286" fmla="*/ 994669 w 1895275"/>
                <a:gd name="connsiteY2286" fmla="*/ 1229506 h 1545465"/>
                <a:gd name="connsiteX2287" fmla="*/ 994584 w 1895275"/>
                <a:gd name="connsiteY2287" fmla="*/ 1230189 h 1545465"/>
                <a:gd name="connsiteX2288" fmla="*/ 991171 w 1895275"/>
                <a:gd name="connsiteY2288" fmla="*/ 1234797 h 1545465"/>
                <a:gd name="connsiteX2289" fmla="*/ 1010196 w 1895275"/>
                <a:gd name="connsiteY2289" fmla="*/ 1201256 h 1545465"/>
                <a:gd name="connsiteX2290" fmla="*/ 1008831 w 1895275"/>
                <a:gd name="connsiteY2290" fmla="*/ 1210388 h 1545465"/>
                <a:gd name="connsiteX2291" fmla="*/ 1000043 w 1895275"/>
                <a:gd name="connsiteY2291" fmla="*/ 1222678 h 1545465"/>
                <a:gd name="connsiteX2292" fmla="*/ 1002176 w 1895275"/>
                <a:gd name="connsiteY2292" fmla="*/ 1190160 h 1545465"/>
                <a:gd name="connsiteX2293" fmla="*/ 1002176 w 1895275"/>
                <a:gd name="connsiteY2293" fmla="*/ 1189563 h 1545465"/>
                <a:gd name="connsiteX2294" fmla="*/ 1005077 w 1895275"/>
                <a:gd name="connsiteY2294" fmla="*/ 1184527 h 1545465"/>
                <a:gd name="connsiteX2295" fmla="*/ 1010196 w 1895275"/>
                <a:gd name="connsiteY2295" fmla="*/ 1201341 h 1545465"/>
                <a:gd name="connsiteX2296" fmla="*/ 1011988 w 1895275"/>
                <a:gd name="connsiteY2296" fmla="*/ 1172152 h 1545465"/>
                <a:gd name="connsiteX2297" fmla="*/ 1014547 w 1895275"/>
                <a:gd name="connsiteY2297" fmla="*/ 1167543 h 1545465"/>
                <a:gd name="connsiteX2298" fmla="*/ 1014377 w 1895275"/>
                <a:gd name="connsiteY2298" fmla="*/ 1168994 h 1545465"/>
                <a:gd name="connsiteX2299" fmla="*/ 1013524 w 1895275"/>
                <a:gd name="connsiteY2299" fmla="*/ 1176419 h 1545465"/>
                <a:gd name="connsiteX2300" fmla="*/ 1012073 w 1895275"/>
                <a:gd name="connsiteY2300" fmla="*/ 1172066 h 1545465"/>
                <a:gd name="connsiteX2301" fmla="*/ 1015571 w 1895275"/>
                <a:gd name="connsiteY2301" fmla="*/ 1224897 h 1545465"/>
                <a:gd name="connsiteX2302" fmla="*/ 1019070 w 1895275"/>
                <a:gd name="connsiteY2302" fmla="*/ 1246234 h 1545465"/>
                <a:gd name="connsiteX2303" fmla="*/ 1012073 w 1895275"/>
                <a:gd name="connsiteY2303" fmla="*/ 1256647 h 1545465"/>
                <a:gd name="connsiteX2304" fmla="*/ 1013353 w 1895275"/>
                <a:gd name="connsiteY2304" fmla="*/ 1241881 h 1545465"/>
                <a:gd name="connsiteX2305" fmla="*/ 1013609 w 1895275"/>
                <a:gd name="connsiteY2305" fmla="*/ 1238553 h 1545465"/>
                <a:gd name="connsiteX2306" fmla="*/ 1015571 w 1895275"/>
                <a:gd name="connsiteY2306" fmla="*/ 1224897 h 1545465"/>
                <a:gd name="connsiteX2307" fmla="*/ 1008746 w 1895275"/>
                <a:gd name="connsiteY2307" fmla="*/ 1242394 h 1545465"/>
                <a:gd name="connsiteX2308" fmla="*/ 1010196 w 1895275"/>
                <a:gd name="connsiteY2308" fmla="*/ 1231213 h 1545465"/>
                <a:gd name="connsiteX2309" fmla="*/ 1011903 w 1895275"/>
                <a:gd name="connsiteY2309" fmla="*/ 1215338 h 1545465"/>
                <a:gd name="connsiteX2310" fmla="*/ 1013183 w 1895275"/>
                <a:gd name="connsiteY2310" fmla="*/ 1213375 h 1545465"/>
                <a:gd name="connsiteX2311" fmla="*/ 1014206 w 1895275"/>
                <a:gd name="connsiteY2311" fmla="*/ 1217984 h 1545465"/>
                <a:gd name="connsiteX2312" fmla="*/ 1008831 w 1895275"/>
                <a:gd name="connsiteY2312" fmla="*/ 1242479 h 1545465"/>
                <a:gd name="connsiteX2313" fmla="*/ 1044494 w 1895275"/>
                <a:gd name="connsiteY2313" fmla="*/ 1206547 h 1545465"/>
                <a:gd name="connsiteX2314" fmla="*/ 1052343 w 1895275"/>
                <a:gd name="connsiteY2314" fmla="*/ 1177187 h 1545465"/>
                <a:gd name="connsiteX2315" fmla="*/ 1063605 w 1895275"/>
                <a:gd name="connsiteY2315" fmla="*/ 1170871 h 1545465"/>
                <a:gd name="connsiteX2316" fmla="*/ 1046712 w 1895275"/>
                <a:gd name="connsiteY2316" fmla="*/ 1202706 h 1545465"/>
                <a:gd name="connsiteX2317" fmla="*/ 1044408 w 1895275"/>
                <a:gd name="connsiteY2317" fmla="*/ 1206547 h 1545465"/>
                <a:gd name="connsiteX2318" fmla="*/ 1007978 w 1895275"/>
                <a:gd name="connsiteY2318" fmla="*/ 1289250 h 1545465"/>
                <a:gd name="connsiteX2319" fmla="*/ 1010111 w 1895275"/>
                <a:gd name="connsiteY2319" fmla="*/ 1274741 h 1545465"/>
                <a:gd name="connsiteX2320" fmla="*/ 1010879 w 1895275"/>
                <a:gd name="connsiteY2320" fmla="*/ 1268083 h 1545465"/>
                <a:gd name="connsiteX2321" fmla="*/ 1020349 w 1895275"/>
                <a:gd name="connsiteY2321" fmla="*/ 1255793 h 1545465"/>
                <a:gd name="connsiteX2322" fmla="*/ 1020946 w 1895275"/>
                <a:gd name="connsiteY2322" fmla="*/ 1261426 h 1545465"/>
                <a:gd name="connsiteX2323" fmla="*/ 1018301 w 1895275"/>
                <a:gd name="connsiteY2323" fmla="*/ 1270132 h 1545465"/>
                <a:gd name="connsiteX2324" fmla="*/ 1014889 w 1895275"/>
                <a:gd name="connsiteY2324" fmla="*/ 1280800 h 1545465"/>
                <a:gd name="connsiteX2325" fmla="*/ 1007978 w 1895275"/>
                <a:gd name="connsiteY2325" fmla="*/ 1289164 h 1545465"/>
                <a:gd name="connsiteX2326" fmla="*/ 995778 w 1895275"/>
                <a:gd name="connsiteY2326" fmla="*/ 1279179 h 1545465"/>
                <a:gd name="connsiteX2327" fmla="*/ 991085 w 1895275"/>
                <a:gd name="connsiteY2327" fmla="*/ 1285238 h 1545465"/>
                <a:gd name="connsiteX2328" fmla="*/ 994327 w 1895275"/>
                <a:gd name="connsiteY2328" fmla="*/ 1270388 h 1545465"/>
                <a:gd name="connsiteX2329" fmla="*/ 994327 w 1895275"/>
                <a:gd name="connsiteY2329" fmla="*/ 1270388 h 1545465"/>
                <a:gd name="connsiteX2330" fmla="*/ 994327 w 1895275"/>
                <a:gd name="connsiteY2330" fmla="*/ 1270388 h 1545465"/>
                <a:gd name="connsiteX2331" fmla="*/ 994327 w 1895275"/>
                <a:gd name="connsiteY2331" fmla="*/ 1270388 h 1545465"/>
                <a:gd name="connsiteX2332" fmla="*/ 994327 w 1895275"/>
                <a:gd name="connsiteY2332" fmla="*/ 1270388 h 1545465"/>
                <a:gd name="connsiteX2333" fmla="*/ 998935 w 1895275"/>
                <a:gd name="connsiteY2333" fmla="*/ 1235395 h 1545465"/>
                <a:gd name="connsiteX2334" fmla="*/ 1006698 w 1895275"/>
                <a:gd name="connsiteY2334" fmla="*/ 1223702 h 1545465"/>
                <a:gd name="connsiteX2335" fmla="*/ 1005504 w 1895275"/>
                <a:gd name="connsiteY2335" fmla="*/ 1230445 h 1545465"/>
                <a:gd name="connsiteX2336" fmla="*/ 996631 w 1895275"/>
                <a:gd name="connsiteY2336" fmla="*/ 1275167 h 1545465"/>
                <a:gd name="connsiteX2337" fmla="*/ 996631 w 1895275"/>
                <a:gd name="connsiteY2337" fmla="*/ 1275167 h 1545465"/>
                <a:gd name="connsiteX2338" fmla="*/ 996631 w 1895275"/>
                <a:gd name="connsiteY2338" fmla="*/ 1275423 h 1545465"/>
                <a:gd name="connsiteX2339" fmla="*/ 996631 w 1895275"/>
                <a:gd name="connsiteY2339" fmla="*/ 1275679 h 1545465"/>
                <a:gd name="connsiteX2340" fmla="*/ 996631 w 1895275"/>
                <a:gd name="connsiteY2340" fmla="*/ 1275679 h 1545465"/>
                <a:gd name="connsiteX2341" fmla="*/ 995948 w 1895275"/>
                <a:gd name="connsiteY2341" fmla="*/ 1279349 h 1545465"/>
                <a:gd name="connsiteX2342" fmla="*/ 978373 w 1895275"/>
                <a:gd name="connsiteY2342" fmla="*/ 1292920 h 1545465"/>
                <a:gd name="connsiteX2343" fmla="*/ 977008 w 1895275"/>
                <a:gd name="connsiteY2343" fmla="*/ 1270644 h 1545465"/>
                <a:gd name="connsiteX2344" fmla="*/ 977008 w 1895275"/>
                <a:gd name="connsiteY2344" fmla="*/ 1270473 h 1545465"/>
                <a:gd name="connsiteX2345" fmla="*/ 977008 w 1895275"/>
                <a:gd name="connsiteY2345" fmla="*/ 1270302 h 1545465"/>
                <a:gd name="connsiteX2346" fmla="*/ 976325 w 1895275"/>
                <a:gd name="connsiteY2346" fmla="*/ 1265694 h 1545465"/>
                <a:gd name="connsiteX2347" fmla="*/ 982383 w 1895275"/>
                <a:gd name="connsiteY2347" fmla="*/ 1258098 h 1545465"/>
                <a:gd name="connsiteX2348" fmla="*/ 982212 w 1895275"/>
                <a:gd name="connsiteY2348" fmla="*/ 1259122 h 1545465"/>
                <a:gd name="connsiteX2349" fmla="*/ 982212 w 1895275"/>
                <a:gd name="connsiteY2349" fmla="*/ 1259122 h 1545465"/>
                <a:gd name="connsiteX2350" fmla="*/ 982212 w 1895275"/>
                <a:gd name="connsiteY2350" fmla="*/ 1259292 h 1545465"/>
                <a:gd name="connsiteX2351" fmla="*/ 982212 w 1895275"/>
                <a:gd name="connsiteY2351" fmla="*/ 1259463 h 1545465"/>
                <a:gd name="connsiteX2352" fmla="*/ 982212 w 1895275"/>
                <a:gd name="connsiteY2352" fmla="*/ 1259463 h 1545465"/>
                <a:gd name="connsiteX2353" fmla="*/ 978458 w 1895275"/>
                <a:gd name="connsiteY2353" fmla="*/ 1292920 h 1545465"/>
                <a:gd name="connsiteX2354" fmla="*/ 966599 w 1895275"/>
                <a:gd name="connsiteY2354" fmla="*/ 1268510 h 1545465"/>
                <a:gd name="connsiteX2355" fmla="*/ 956532 w 1895275"/>
                <a:gd name="connsiteY2355" fmla="*/ 1281995 h 1545465"/>
                <a:gd name="connsiteX2356" fmla="*/ 942540 w 1895275"/>
                <a:gd name="connsiteY2356" fmla="*/ 1299748 h 1545465"/>
                <a:gd name="connsiteX2357" fmla="*/ 942540 w 1895275"/>
                <a:gd name="connsiteY2357" fmla="*/ 1294200 h 1545465"/>
                <a:gd name="connsiteX2358" fmla="*/ 948341 w 1895275"/>
                <a:gd name="connsiteY2358" fmla="*/ 1286604 h 1545465"/>
                <a:gd name="connsiteX2359" fmla="*/ 948086 w 1895275"/>
                <a:gd name="connsiteY2359" fmla="*/ 1286433 h 1545465"/>
                <a:gd name="connsiteX2360" fmla="*/ 942540 w 1895275"/>
                <a:gd name="connsiteY2360" fmla="*/ 1292834 h 1545465"/>
                <a:gd name="connsiteX2361" fmla="*/ 942540 w 1895275"/>
                <a:gd name="connsiteY2361" fmla="*/ 1285068 h 1545465"/>
                <a:gd name="connsiteX2362" fmla="*/ 942284 w 1895275"/>
                <a:gd name="connsiteY2362" fmla="*/ 1276277 h 1545465"/>
                <a:gd name="connsiteX2363" fmla="*/ 943649 w 1895275"/>
                <a:gd name="connsiteY2363" fmla="*/ 1274485 h 1545465"/>
                <a:gd name="connsiteX2364" fmla="*/ 962845 w 1895275"/>
                <a:gd name="connsiteY2364" fmla="*/ 1248880 h 1545465"/>
                <a:gd name="connsiteX2365" fmla="*/ 966770 w 1895275"/>
                <a:gd name="connsiteY2365" fmla="*/ 1268595 h 1545465"/>
                <a:gd name="connsiteX2366" fmla="*/ 940321 w 1895275"/>
                <a:gd name="connsiteY2366" fmla="*/ 1284812 h 1545465"/>
                <a:gd name="connsiteX2367" fmla="*/ 939298 w 1895275"/>
                <a:gd name="connsiteY2367" fmla="*/ 1296419 h 1545465"/>
                <a:gd name="connsiteX2368" fmla="*/ 932729 w 1895275"/>
                <a:gd name="connsiteY2368" fmla="*/ 1304015 h 1545465"/>
                <a:gd name="connsiteX2369" fmla="*/ 932729 w 1895275"/>
                <a:gd name="connsiteY2369" fmla="*/ 1288396 h 1545465"/>
                <a:gd name="connsiteX2370" fmla="*/ 940748 w 1895275"/>
                <a:gd name="connsiteY2370" fmla="*/ 1278069 h 1545465"/>
                <a:gd name="connsiteX2371" fmla="*/ 940321 w 1895275"/>
                <a:gd name="connsiteY2371" fmla="*/ 1284897 h 1545465"/>
                <a:gd name="connsiteX2372" fmla="*/ 938445 w 1895275"/>
                <a:gd name="connsiteY2372" fmla="*/ 1304783 h 1545465"/>
                <a:gd name="connsiteX2373" fmla="*/ 932643 w 1895275"/>
                <a:gd name="connsiteY2373" fmla="*/ 1311867 h 1545465"/>
                <a:gd name="connsiteX2374" fmla="*/ 932643 w 1895275"/>
                <a:gd name="connsiteY2374" fmla="*/ 1307088 h 1545465"/>
                <a:gd name="connsiteX2375" fmla="*/ 939042 w 1895275"/>
                <a:gd name="connsiteY2375" fmla="*/ 1298638 h 1545465"/>
                <a:gd name="connsiteX2376" fmla="*/ 938359 w 1895275"/>
                <a:gd name="connsiteY2376" fmla="*/ 1304783 h 1545465"/>
                <a:gd name="connsiteX2377" fmla="*/ 931107 w 1895275"/>
                <a:gd name="connsiteY2377" fmla="*/ 1254940 h 1545465"/>
                <a:gd name="connsiteX2378" fmla="*/ 931107 w 1895275"/>
                <a:gd name="connsiteY2378" fmla="*/ 1254940 h 1545465"/>
                <a:gd name="connsiteX2379" fmla="*/ 955167 w 1895275"/>
                <a:gd name="connsiteY2379" fmla="*/ 1218325 h 1545465"/>
                <a:gd name="connsiteX2380" fmla="*/ 956788 w 1895275"/>
                <a:gd name="connsiteY2380" fmla="*/ 1223788 h 1545465"/>
                <a:gd name="connsiteX2381" fmla="*/ 961310 w 1895275"/>
                <a:gd name="connsiteY2381" fmla="*/ 1243076 h 1545465"/>
                <a:gd name="connsiteX2382" fmla="*/ 941942 w 1895275"/>
                <a:gd name="connsiteY2382" fmla="*/ 1272863 h 1545465"/>
                <a:gd name="connsiteX2383" fmla="*/ 941601 w 1895275"/>
                <a:gd name="connsiteY2383" fmla="*/ 1264413 h 1545465"/>
                <a:gd name="connsiteX2384" fmla="*/ 941260 w 1895275"/>
                <a:gd name="connsiteY2384" fmla="*/ 1264413 h 1545465"/>
                <a:gd name="connsiteX2385" fmla="*/ 940834 w 1895275"/>
                <a:gd name="connsiteY2385" fmla="*/ 1274485 h 1545465"/>
                <a:gd name="connsiteX2386" fmla="*/ 932558 w 1895275"/>
                <a:gd name="connsiteY2386" fmla="*/ 1286604 h 1545465"/>
                <a:gd name="connsiteX2387" fmla="*/ 932217 w 1895275"/>
                <a:gd name="connsiteY2387" fmla="*/ 1276021 h 1545465"/>
                <a:gd name="connsiteX2388" fmla="*/ 937933 w 1895275"/>
                <a:gd name="connsiteY2388" fmla="*/ 1266718 h 1545465"/>
                <a:gd name="connsiteX2389" fmla="*/ 937677 w 1895275"/>
                <a:gd name="connsiteY2389" fmla="*/ 1266547 h 1545465"/>
                <a:gd name="connsiteX2390" fmla="*/ 932131 w 1895275"/>
                <a:gd name="connsiteY2390" fmla="*/ 1274228 h 1545465"/>
                <a:gd name="connsiteX2391" fmla="*/ 932131 w 1895275"/>
                <a:gd name="connsiteY2391" fmla="*/ 1273802 h 1545465"/>
                <a:gd name="connsiteX2392" fmla="*/ 931022 w 1895275"/>
                <a:gd name="connsiteY2392" fmla="*/ 1255110 h 1545465"/>
                <a:gd name="connsiteX2393" fmla="*/ 959347 w 1895275"/>
                <a:gd name="connsiteY2393" fmla="*/ 1211924 h 1545465"/>
                <a:gd name="connsiteX2394" fmla="*/ 971207 w 1895275"/>
                <a:gd name="connsiteY2394" fmla="*/ 1193062 h 1545465"/>
                <a:gd name="connsiteX2395" fmla="*/ 971207 w 1895275"/>
                <a:gd name="connsiteY2395" fmla="*/ 1193062 h 1545465"/>
                <a:gd name="connsiteX2396" fmla="*/ 971207 w 1895275"/>
                <a:gd name="connsiteY2396" fmla="*/ 1193062 h 1545465"/>
                <a:gd name="connsiteX2397" fmla="*/ 971207 w 1895275"/>
                <a:gd name="connsiteY2397" fmla="*/ 1193062 h 1545465"/>
                <a:gd name="connsiteX2398" fmla="*/ 971207 w 1895275"/>
                <a:gd name="connsiteY2398" fmla="*/ 1193062 h 1545465"/>
                <a:gd name="connsiteX2399" fmla="*/ 979482 w 1895275"/>
                <a:gd name="connsiteY2399" fmla="*/ 1177955 h 1545465"/>
                <a:gd name="connsiteX2400" fmla="*/ 988782 w 1895275"/>
                <a:gd name="connsiteY2400" fmla="*/ 1173090 h 1545465"/>
                <a:gd name="connsiteX2401" fmla="*/ 998423 w 1895275"/>
                <a:gd name="connsiteY2401" fmla="*/ 1167884 h 1545465"/>
                <a:gd name="connsiteX2402" fmla="*/ 1001664 w 1895275"/>
                <a:gd name="connsiteY2402" fmla="*/ 1175224 h 1545465"/>
                <a:gd name="connsiteX2403" fmla="*/ 1001664 w 1895275"/>
                <a:gd name="connsiteY2403" fmla="*/ 1175736 h 1545465"/>
                <a:gd name="connsiteX2404" fmla="*/ 1001238 w 1895275"/>
                <a:gd name="connsiteY2404" fmla="*/ 1179918 h 1545465"/>
                <a:gd name="connsiteX2405" fmla="*/ 992536 w 1895275"/>
                <a:gd name="connsiteY2405" fmla="*/ 1193318 h 1545465"/>
                <a:gd name="connsiteX2406" fmla="*/ 992621 w 1895275"/>
                <a:gd name="connsiteY2406" fmla="*/ 1181455 h 1545465"/>
                <a:gd name="connsiteX2407" fmla="*/ 992280 w 1895275"/>
                <a:gd name="connsiteY2407" fmla="*/ 1181455 h 1545465"/>
                <a:gd name="connsiteX2408" fmla="*/ 990915 w 1895275"/>
                <a:gd name="connsiteY2408" fmla="*/ 1195793 h 1545465"/>
                <a:gd name="connsiteX2409" fmla="*/ 986393 w 1895275"/>
                <a:gd name="connsiteY2409" fmla="*/ 1202706 h 1545465"/>
                <a:gd name="connsiteX2410" fmla="*/ 986393 w 1895275"/>
                <a:gd name="connsiteY2410" fmla="*/ 1202706 h 1545465"/>
                <a:gd name="connsiteX2411" fmla="*/ 986307 w 1895275"/>
                <a:gd name="connsiteY2411" fmla="*/ 1202877 h 1545465"/>
                <a:gd name="connsiteX2412" fmla="*/ 986307 w 1895275"/>
                <a:gd name="connsiteY2412" fmla="*/ 1203048 h 1545465"/>
                <a:gd name="connsiteX2413" fmla="*/ 986222 w 1895275"/>
                <a:gd name="connsiteY2413" fmla="*/ 1203048 h 1545465"/>
                <a:gd name="connsiteX2414" fmla="*/ 978117 w 1895275"/>
                <a:gd name="connsiteY2414" fmla="*/ 1216277 h 1545465"/>
                <a:gd name="connsiteX2415" fmla="*/ 978117 w 1895275"/>
                <a:gd name="connsiteY2415" fmla="*/ 1213972 h 1545465"/>
                <a:gd name="connsiteX2416" fmla="*/ 978629 w 1895275"/>
                <a:gd name="connsiteY2416" fmla="*/ 1199122 h 1545465"/>
                <a:gd name="connsiteX2417" fmla="*/ 978288 w 1895275"/>
                <a:gd name="connsiteY2417" fmla="*/ 1199122 h 1545465"/>
                <a:gd name="connsiteX2418" fmla="*/ 976069 w 1895275"/>
                <a:gd name="connsiteY2418" fmla="*/ 1213716 h 1545465"/>
                <a:gd name="connsiteX2419" fmla="*/ 974790 w 1895275"/>
                <a:gd name="connsiteY2419" fmla="*/ 1221654 h 1545465"/>
                <a:gd name="connsiteX2420" fmla="*/ 967282 w 1895275"/>
                <a:gd name="connsiteY2420" fmla="*/ 1233773 h 1545465"/>
                <a:gd name="connsiteX2421" fmla="*/ 965320 w 1895275"/>
                <a:gd name="connsiteY2421" fmla="*/ 1226945 h 1545465"/>
                <a:gd name="connsiteX2422" fmla="*/ 959347 w 1895275"/>
                <a:gd name="connsiteY2422" fmla="*/ 1212009 h 1545465"/>
                <a:gd name="connsiteX2423" fmla="*/ 991427 w 1895275"/>
                <a:gd name="connsiteY2423" fmla="*/ 1155253 h 1545465"/>
                <a:gd name="connsiteX2424" fmla="*/ 997655 w 1895275"/>
                <a:gd name="connsiteY2424" fmla="*/ 1166177 h 1545465"/>
                <a:gd name="connsiteX2425" fmla="*/ 988099 w 1895275"/>
                <a:gd name="connsiteY2425" fmla="*/ 1172066 h 1545465"/>
                <a:gd name="connsiteX2426" fmla="*/ 979994 w 1895275"/>
                <a:gd name="connsiteY2426" fmla="*/ 1176931 h 1545465"/>
                <a:gd name="connsiteX2427" fmla="*/ 991341 w 1895275"/>
                <a:gd name="connsiteY2427" fmla="*/ 1155338 h 1545465"/>
                <a:gd name="connsiteX2428" fmla="*/ 1008149 w 1895275"/>
                <a:gd name="connsiteY2428" fmla="*/ 1162507 h 1545465"/>
                <a:gd name="connsiteX2429" fmla="*/ 1014633 w 1895275"/>
                <a:gd name="connsiteY2429" fmla="*/ 1158923 h 1545465"/>
                <a:gd name="connsiteX2430" fmla="*/ 1009855 w 1895275"/>
                <a:gd name="connsiteY2430" fmla="*/ 1166519 h 1545465"/>
                <a:gd name="connsiteX2431" fmla="*/ 1008149 w 1895275"/>
                <a:gd name="connsiteY2431" fmla="*/ 1162507 h 1545465"/>
                <a:gd name="connsiteX2432" fmla="*/ 1021288 w 1895275"/>
                <a:gd name="connsiteY2432" fmla="*/ 1155167 h 1545465"/>
                <a:gd name="connsiteX2433" fmla="*/ 1040911 w 1895275"/>
                <a:gd name="connsiteY2433" fmla="*/ 1143816 h 1545465"/>
                <a:gd name="connsiteX2434" fmla="*/ 1063008 w 1895275"/>
                <a:gd name="connsiteY2434" fmla="*/ 1130160 h 1545465"/>
                <a:gd name="connsiteX2435" fmla="*/ 1058486 w 1895275"/>
                <a:gd name="connsiteY2435" fmla="*/ 1145096 h 1545465"/>
                <a:gd name="connsiteX2436" fmla="*/ 1052428 w 1895275"/>
                <a:gd name="connsiteY2436" fmla="*/ 1164129 h 1545465"/>
                <a:gd name="connsiteX2437" fmla="*/ 1046030 w 1895275"/>
                <a:gd name="connsiteY2437" fmla="*/ 1168311 h 1545465"/>
                <a:gd name="connsiteX2438" fmla="*/ 1036389 w 1895275"/>
                <a:gd name="connsiteY2438" fmla="*/ 1174285 h 1545465"/>
                <a:gd name="connsiteX2439" fmla="*/ 1040569 w 1895275"/>
                <a:gd name="connsiteY2439" fmla="*/ 1166689 h 1545465"/>
                <a:gd name="connsiteX2440" fmla="*/ 1048589 w 1895275"/>
                <a:gd name="connsiteY2440" fmla="*/ 1151753 h 1545465"/>
                <a:gd name="connsiteX2441" fmla="*/ 1056353 w 1895275"/>
                <a:gd name="connsiteY2441" fmla="*/ 1136647 h 1545465"/>
                <a:gd name="connsiteX2442" fmla="*/ 1056097 w 1895275"/>
                <a:gd name="connsiteY2442" fmla="*/ 1136476 h 1545465"/>
                <a:gd name="connsiteX2443" fmla="*/ 1047651 w 1895275"/>
                <a:gd name="connsiteY2443" fmla="*/ 1151071 h 1545465"/>
                <a:gd name="connsiteX2444" fmla="*/ 1038949 w 1895275"/>
                <a:gd name="connsiteY2444" fmla="*/ 1165494 h 1545465"/>
                <a:gd name="connsiteX2445" fmla="*/ 1031355 w 1895275"/>
                <a:gd name="connsiteY2445" fmla="*/ 1177443 h 1545465"/>
                <a:gd name="connsiteX2446" fmla="*/ 1017619 w 1895275"/>
                <a:gd name="connsiteY2446" fmla="*/ 1185637 h 1545465"/>
                <a:gd name="connsiteX2447" fmla="*/ 1017790 w 1895275"/>
                <a:gd name="connsiteY2447" fmla="*/ 1185893 h 1545465"/>
                <a:gd name="connsiteX2448" fmla="*/ 1030075 w 1895275"/>
                <a:gd name="connsiteY2448" fmla="*/ 1179406 h 1545465"/>
                <a:gd name="connsiteX2449" fmla="*/ 1019922 w 1895275"/>
                <a:gd name="connsiteY2449" fmla="*/ 1194769 h 1545465"/>
                <a:gd name="connsiteX2450" fmla="*/ 1021117 w 1895275"/>
                <a:gd name="connsiteY2450" fmla="*/ 1185637 h 1545465"/>
                <a:gd name="connsiteX2451" fmla="*/ 1020776 w 1895275"/>
                <a:gd name="connsiteY2451" fmla="*/ 1185637 h 1545465"/>
                <a:gd name="connsiteX2452" fmla="*/ 1018899 w 1895275"/>
                <a:gd name="connsiteY2452" fmla="*/ 1195366 h 1545465"/>
                <a:gd name="connsiteX2453" fmla="*/ 1014974 w 1895275"/>
                <a:gd name="connsiteY2453" fmla="*/ 1180857 h 1545465"/>
                <a:gd name="connsiteX2454" fmla="*/ 1015742 w 1895275"/>
                <a:gd name="connsiteY2454" fmla="*/ 1169421 h 1545465"/>
                <a:gd name="connsiteX2455" fmla="*/ 1015913 w 1895275"/>
                <a:gd name="connsiteY2455" fmla="*/ 1165494 h 1545465"/>
                <a:gd name="connsiteX2456" fmla="*/ 1021373 w 1895275"/>
                <a:gd name="connsiteY2456" fmla="*/ 1155253 h 1545465"/>
                <a:gd name="connsiteX2457" fmla="*/ 1080583 w 1895275"/>
                <a:gd name="connsiteY2457" fmla="*/ 1150559 h 1545465"/>
                <a:gd name="connsiteX2458" fmla="*/ 1077085 w 1895275"/>
                <a:gd name="connsiteY2458" fmla="*/ 1161142 h 1545465"/>
                <a:gd name="connsiteX2459" fmla="*/ 1067956 w 1895275"/>
                <a:gd name="connsiteY2459" fmla="*/ 1167031 h 1545465"/>
                <a:gd name="connsiteX2460" fmla="*/ 1068297 w 1895275"/>
                <a:gd name="connsiteY2460" fmla="*/ 1166263 h 1545465"/>
                <a:gd name="connsiteX2461" fmla="*/ 1072393 w 1895275"/>
                <a:gd name="connsiteY2461" fmla="*/ 1155509 h 1545465"/>
                <a:gd name="connsiteX2462" fmla="*/ 1080668 w 1895275"/>
                <a:gd name="connsiteY2462" fmla="*/ 1150559 h 1545465"/>
                <a:gd name="connsiteX2463" fmla="*/ 1085531 w 1895275"/>
                <a:gd name="connsiteY2463" fmla="*/ 1147657 h 1545465"/>
                <a:gd name="connsiteX2464" fmla="*/ 1087750 w 1895275"/>
                <a:gd name="connsiteY2464" fmla="*/ 1146291 h 1545465"/>
                <a:gd name="connsiteX2465" fmla="*/ 1101145 w 1895275"/>
                <a:gd name="connsiteY2465" fmla="*/ 1137842 h 1545465"/>
                <a:gd name="connsiteX2466" fmla="*/ 1099183 w 1895275"/>
                <a:gd name="connsiteY2466" fmla="*/ 1146377 h 1545465"/>
                <a:gd name="connsiteX2467" fmla="*/ 1082972 w 1895275"/>
                <a:gd name="connsiteY2467" fmla="*/ 1157301 h 1545465"/>
                <a:gd name="connsiteX2468" fmla="*/ 1085531 w 1895275"/>
                <a:gd name="connsiteY2468" fmla="*/ 1147657 h 1545465"/>
                <a:gd name="connsiteX2469" fmla="*/ 1098244 w 1895275"/>
                <a:gd name="connsiteY2469" fmla="*/ 1150729 h 1545465"/>
                <a:gd name="connsiteX2470" fmla="*/ 1093466 w 1895275"/>
                <a:gd name="connsiteY2470" fmla="*/ 1172152 h 1545465"/>
                <a:gd name="connsiteX2471" fmla="*/ 1093466 w 1895275"/>
                <a:gd name="connsiteY2471" fmla="*/ 1172152 h 1545465"/>
                <a:gd name="connsiteX2472" fmla="*/ 1093466 w 1895275"/>
                <a:gd name="connsiteY2472" fmla="*/ 1172152 h 1545465"/>
                <a:gd name="connsiteX2473" fmla="*/ 1093466 w 1895275"/>
                <a:gd name="connsiteY2473" fmla="*/ 1172152 h 1545465"/>
                <a:gd name="connsiteX2474" fmla="*/ 1093466 w 1895275"/>
                <a:gd name="connsiteY2474" fmla="*/ 1172152 h 1545465"/>
                <a:gd name="connsiteX2475" fmla="*/ 1091930 w 1895275"/>
                <a:gd name="connsiteY2475" fmla="*/ 1180943 h 1545465"/>
                <a:gd name="connsiteX2476" fmla="*/ 1090054 w 1895275"/>
                <a:gd name="connsiteY2476" fmla="*/ 1183844 h 1545465"/>
                <a:gd name="connsiteX2477" fmla="*/ 1083996 w 1895275"/>
                <a:gd name="connsiteY2477" fmla="*/ 1192635 h 1545465"/>
                <a:gd name="connsiteX2478" fmla="*/ 1075208 w 1895275"/>
                <a:gd name="connsiteY2478" fmla="*/ 1198439 h 1545465"/>
                <a:gd name="connsiteX2479" fmla="*/ 1071454 w 1895275"/>
                <a:gd name="connsiteY2479" fmla="*/ 1200829 h 1545465"/>
                <a:gd name="connsiteX2480" fmla="*/ 1082375 w 1895275"/>
                <a:gd name="connsiteY2480" fmla="*/ 1160117 h 1545465"/>
                <a:gd name="connsiteX2481" fmla="*/ 1082801 w 1895275"/>
                <a:gd name="connsiteY2481" fmla="*/ 1159861 h 1545465"/>
                <a:gd name="connsiteX2482" fmla="*/ 1098414 w 1895275"/>
                <a:gd name="connsiteY2482" fmla="*/ 1150559 h 1545465"/>
                <a:gd name="connsiteX2483" fmla="*/ 1105154 w 1895275"/>
                <a:gd name="connsiteY2483" fmla="*/ 1146633 h 1545465"/>
                <a:gd name="connsiteX2484" fmla="*/ 1126399 w 1895275"/>
                <a:gd name="connsiteY2484" fmla="*/ 1133489 h 1545465"/>
                <a:gd name="connsiteX2485" fmla="*/ 1133480 w 1895275"/>
                <a:gd name="connsiteY2485" fmla="*/ 1128880 h 1545465"/>
                <a:gd name="connsiteX2486" fmla="*/ 1129385 w 1895275"/>
                <a:gd name="connsiteY2486" fmla="*/ 1142450 h 1545465"/>
                <a:gd name="connsiteX2487" fmla="*/ 1129385 w 1895275"/>
                <a:gd name="connsiteY2487" fmla="*/ 1142450 h 1545465"/>
                <a:gd name="connsiteX2488" fmla="*/ 1129385 w 1895275"/>
                <a:gd name="connsiteY2488" fmla="*/ 1142536 h 1545465"/>
                <a:gd name="connsiteX2489" fmla="*/ 1129385 w 1895275"/>
                <a:gd name="connsiteY2489" fmla="*/ 1142536 h 1545465"/>
                <a:gd name="connsiteX2490" fmla="*/ 1123583 w 1895275"/>
                <a:gd name="connsiteY2490" fmla="*/ 1165238 h 1545465"/>
                <a:gd name="connsiteX2491" fmla="*/ 1098414 w 1895275"/>
                <a:gd name="connsiteY2491" fmla="*/ 1183076 h 1545465"/>
                <a:gd name="connsiteX2492" fmla="*/ 1100462 w 1895275"/>
                <a:gd name="connsiteY2492" fmla="*/ 1173859 h 1545465"/>
                <a:gd name="connsiteX2493" fmla="*/ 1100462 w 1895275"/>
                <a:gd name="connsiteY2493" fmla="*/ 1173859 h 1545465"/>
                <a:gd name="connsiteX2494" fmla="*/ 1100462 w 1895275"/>
                <a:gd name="connsiteY2494" fmla="*/ 1173603 h 1545465"/>
                <a:gd name="connsiteX2495" fmla="*/ 1100462 w 1895275"/>
                <a:gd name="connsiteY2495" fmla="*/ 1173347 h 1545465"/>
                <a:gd name="connsiteX2496" fmla="*/ 1100462 w 1895275"/>
                <a:gd name="connsiteY2496" fmla="*/ 1173347 h 1545465"/>
                <a:gd name="connsiteX2497" fmla="*/ 1105154 w 1895275"/>
                <a:gd name="connsiteY2497" fmla="*/ 1146547 h 1545465"/>
                <a:gd name="connsiteX2498" fmla="*/ 1141073 w 1895275"/>
                <a:gd name="connsiteY2498" fmla="*/ 1123844 h 1545465"/>
                <a:gd name="connsiteX2499" fmla="*/ 1160440 w 1895275"/>
                <a:gd name="connsiteY2499" fmla="*/ 1110786 h 1545465"/>
                <a:gd name="connsiteX2500" fmla="*/ 1149946 w 1895275"/>
                <a:gd name="connsiteY2500" fmla="*/ 1145438 h 1545465"/>
                <a:gd name="connsiteX2501" fmla="*/ 1142950 w 1895275"/>
                <a:gd name="connsiteY2501" fmla="*/ 1150815 h 1545465"/>
                <a:gd name="connsiteX2502" fmla="*/ 1131347 w 1895275"/>
                <a:gd name="connsiteY2502" fmla="*/ 1159435 h 1545465"/>
                <a:gd name="connsiteX2503" fmla="*/ 1136039 w 1895275"/>
                <a:gd name="connsiteY2503" fmla="*/ 1144499 h 1545465"/>
                <a:gd name="connsiteX2504" fmla="*/ 1136039 w 1895275"/>
                <a:gd name="connsiteY2504" fmla="*/ 1144499 h 1545465"/>
                <a:gd name="connsiteX2505" fmla="*/ 1136039 w 1895275"/>
                <a:gd name="connsiteY2505" fmla="*/ 1144328 h 1545465"/>
                <a:gd name="connsiteX2506" fmla="*/ 1136039 w 1895275"/>
                <a:gd name="connsiteY2506" fmla="*/ 1144157 h 1545465"/>
                <a:gd name="connsiteX2507" fmla="*/ 1136039 w 1895275"/>
                <a:gd name="connsiteY2507" fmla="*/ 1144157 h 1545465"/>
                <a:gd name="connsiteX2508" fmla="*/ 1140988 w 1895275"/>
                <a:gd name="connsiteY2508" fmla="*/ 1123844 h 1545465"/>
                <a:gd name="connsiteX2509" fmla="*/ 1228352 w 1895275"/>
                <a:gd name="connsiteY2509" fmla="*/ 1089534 h 1545465"/>
                <a:gd name="connsiteX2510" fmla="*/ 1241577 w 1895275"/>
                <a:gd name="connsiteY2510" fmla="*/ 1077415 h 1545465"/>
                <a:gd name="connsiteX2511" fmla="*/ 1247122 w 1895275"/>
                <a:gd name="connsiteY2511" fmla="*/ 1072123 h 1545465"/>
                <a:gd name="connsiteX2512" fmla="*/ 1247037 w 1895275"/>
                <a:gd name="connsiteY2512" fmla="*/ 1072721 h 1545465"/>
                <a:gd name="connsiteX2513" fmla="*/ 1247037 w 1895275"/>
                <a:gd name="connsiteY2513" fmla="*/ 1072721 h 1545465"/>
                <a:gd name="connsiteX2514" fmla="*/ 1247037 w 1895275"/>
                <a:gd name="connsiteY2514" fmla="*/ 1072721 h 1545465"/>
                <a:gd name="connsiteX2515" fmla="*/ 1247037 w 1895275"/>
                <a:gd name="connsiteY2515" fmla="*/ 1072721 h 1545465"/>
                <a:gd name="connsiteX2516" fmla="*/ 1247037 w 1895275"/>
                <a:gd name="connsiteY2516" fmla="*/ 1072721 h 1545465"/>
                <a:gd name="connsiteX2517" fmla="*/ 1246269 w 1895275"/>
                <a:gd name="connsiteY2517" fmla="*/ 1080231 h 1545465"/>
                <a:gd name="connsiteX2518" fmla="*/ 1227755 w 1895275"/>
                <a:gd name="connsiteY2518" fmla="*/ 1093375 h 1545465"/>
                <a:gd name="connsiteX2519" fmla="*/ 1228352 w 1895275"/>
                <a:gd name="connsiteY2519" fmla="*/ 1089364 h 1545465"/>
                <a:gd name="connsiteX2520" fmla="*/ 1220162 w 1895275"/>
                <a:gd name="connsiteY2520" fmla="*/ 1098837 h 1545465"/>
                <a:gd name="connsiteX2521" fmla="*/ 1208474 w 1895275"/>
                <a:gd name="connsiteY2521" fmla="*/ 1107031 h 1545465"/>
                <a:gd name="connsiteX2522" fmla="*/ 1220760 w 1895275"/>
                <a:gd name="connsiteY2522" fmla="*/ 1096362 h 1545465"/>
                <a:gd name="connsiteX2523" fmla="*/ 1220162 w 1895275"/>
                <a:gd name="connsiteY2523" fmla="*/ 1098923 h 1545465"/>
                <a:gd name="connsiteX2524" fmla="*/ 1224855 w 1895275"/>
                <a:gd name="connsiteY2524" fmla="*/ 1109421 h 1545465"/>
                <a:gd name="connsiteX2525" fmla="*/ 1226305 w 1895275"/>
                <a:gd name="connsiteY2525" fmla="*/ 1101227 h 1545465"/>
                <a:gd name="connsiteX2526" fmla="*/ 1245587 w 1895275"/>
                <a:gd name="connsiteY2526" fmla="*/ 1086462 h 1545465"/>
                <a:gd name="connsiteX2527" fmla="*/ 1243795 w 1895275"/>
                <a:gd name="connsiteY2527" fmla="*/ 1101312 h 1545465"/>
                <a:gd name="connsiteX2528" fmla="*/ 1222893 w 1895275"/>
                <a:gd name="connsiteY2528" fmla="*/ 1117102 h 1545465"/>
                <a:gd name="connsiteX2529" fmla="*/ 1224769 w 1895275"/>
                <a:gd name="connsiteY2529" fmla="*/ 1109847 h 1545465"/>
                <a:gd name="connsiteX2530" fmla="*/ 1224769 w 1895275"/>
                <a:gd name="connsiteY2530" fmla="*/ 1109847 h 1545465"/>
                <a:gd name="connsiteX2531" fmla="*/ 1224769 w 1895275"/>
                <a:gd name="connsiteY2531" fmla="*/ 1109677 h 1545465"/>
                <a:gd name="connsiteX2532" fmla="*/ 1224769 w 1895275"/>
                <a:gd name="connsiteY2532" fmla="*/ 1109506 h 1545465"/>
                <a:gd name="connsiteX2533" fmla="*/ 1224769 w 1895275"/>
                <a:gd name="connsiteY2533" fmla="*/ 1109506 h 1545465"/>
                <a:gd name="connsiteX2534" fmla="*/ 1254630 w 1895275"/>
                <a:gd name="connsiteY2534" fmla="*/ 1064869 h 1545465"/>
                <a:gd name="connsiteX2535" fmla="*/ 1264612 w 1895275"/>
                <a:gd name="connsiteY2535" fmla="*/ 1055139 h 1545465"/>
                <a:gd name="connsiteX2536" fmla="*/ 1263162 w 1895275"/>
                <a:gd name="connsiteY2536" fmla="*/ 1068197 h 1545465"/>
                <a:gd name="connsiteX2537" fmla="*/ 1253777 w 1895275"/>
                <a:gd name="connsiteY2537" fmla="*/ 1074854 h 1545465"/>
                <a:gd name="connsiteX2538" fmla="*/ 1253948 w 1895275"/>
                <a:gd name="connsiteY2538" fmla="*/ 1073660 h 1545465"/>
                <a:gd name="connsiteX2539" fmla="*/ 1253948 w 1895275"/>
                <a:gd name="connsiteY2539" fmla="*/ 1073660 h 1545465"/>
                <a:gd name="connsiteX2540" fmla="*/ 1253948 w 1895275"/>
                <a:gd name="connsiteY2540" fmla="*/ 1073489 h 1545465"/>
                <a:gd name="connsiteX2541" fmla="*/ 1253948 w 1895275"/>
                <a:gd name="connsiteY2541" fmla="*/ 1073318 h 1545465"/>
                <a:gd name="connsiteX2542" fmla="*/ 1253948 w 1895275"/>
                <a:gd name="connsiteY2542" fmla="*/ 1073318 h 1545465"/>
                <a:gd name="connsiteX2543" fmla="*/ 1254545 w 1895275"/>
                <a:gd name="connsiteY2543" fmla="*/ 1064698 h 1545465"/>
                <a:gd name="connsiteX2544" fmla="*/ 1262821 w 1895275"/>
                <a:gd name="connsiteY2544" fmla="*/ 1072977 h 1545465"/>
                <a:gd name="connsiteX2545" fmla="*/ 1261967 w 1895275"/>
                <a:gd name="connsiteY2545" fmla="*/ 1087230 h 1545465"/>
                <a:gd name="connsiteX2546" fmla="*/ 1249853 w 1895275"/>
                <a:gd name="connsiteY2546" fmla="*/ 1096533 h 1545465"/>
                <a:gd name="connsiteX2547" fmla="*/ 1252838 w 1895275"/>
                <a:gd name="connsiteY2547" fmla="*/ 1080658 h 1545465"/>
                <a:gd name="connsiteX2548" fmla="*/ 1262736 w 1895275"/>
                <a:gd name="connsiteY2548" fmla="*/ 1072891 h 1545465"/>
                <a:gd name="connsiteX2549" fmla="*/ 1243625 w 1895275"/>
                <a:gd name="connsiteY2549" fmla="*/ 1121199 h 1545465"/>
                <a:gd name="connsiteX2550" fmla="*/ 1247805 w 1895275"/>
                <a:gd name="connsiteY2550" fmla="*/ 1105751 h 1545465"/>
                <a:gd name="connsiteX2551" fmla="*/ 1261626 w 1895275"/>
                <a:gd name="connsiteY2551" fmla="*/ 1094399 h 1545465"/>
                <a:gd name="connsiteX2552" fmla="*/ 1261114 w 1895275"/>
                <a:gd name="connsiteY2552" fmla="*/ 1102251 h 1545465"/>
                <a:gd name="connsiteX2553" fmla="*/ 1259579 w 1895275"/>
                <a:gd name="connsiteY2553" fmla="*/ 1105153 h 1545465"/>
                <a:gd name="connsiteX2554" fmla="*/ 1256337 w 1895275"/>
                <a:gd name="connsiteY2554" fmla="*/ 1111213 h 1545465"/>
                <a:gd name="connsiteX2555" fmla="*/ 1243710 w 1895275"/>
                <a:gd name="connsiteY2555" fmla="*/ 1121199 h 1545465"/>
                <a:gd name="connsiteX2556" fmla="*/ 1267599 w 1895275"/>
                <a:gd name="connsiteY2556" fmla="*/ 1089961 h 1545465"/>
                <a:gd name="connsiteX2557" fmla="*/ 1267684 w 1895275"/>
                <a:gd name="connsiteY2557" fmla="*/ 1089193 h 1545465"/>
                <a:gd name="connsiteX2558" fmla="*/ 1268196 w 1895275"/>
                <a:gd name="connsiteY2558" fmla="*/ 1088766 h 1545465"/>
                <a:gd name="connsiteX2559" fmla="*/ 1267599 w 1895275"/>
                <a:gd name="connsiteY2559" fmla="*/ 1089961 h 1545465"/>
                <a:gd name="connsiteX2560" fmla="*/ 1260688 w 1895275"/>
                <a:gd name="connsiteY2560" fmla="*/ 1107628 h 1545465"/>
                <a:gd name="connsiteX2561" fmla="*/ 1260091 w 1895275"/>
                <a:gd name="connsiteY2561" fmla="*/ 1108140 h 1545465"/>
                <a:gd name="connsiteX2562" fmla="*/ 1260773 w 1895275"/>
                <a:gd name="connsiteY2562" fmla="*/ 1107116 h 1545465"/>
                <a:gd name="connsiteX2563" fmla="*/ 1260773 w 1895275"/>
                <a:gd name="connsiteY2563" fmla="*/ 1107714 h 1545465"/>
                <a:gd name="connsiteX2564" fmla="*/ 1270158 w 1895275"/>
                <a:gd name="connsiteY2564" fmla="*/ 1067088 h 1545465"/>
                <a:gd name="connsiteX2565" fmla="*/ 1286880 w 1895275"/>
                <a:gd name="connsiteY2565" fmla="*/ 1053688 h 1545465"/>
                <a:gd name="connsiteX2566" fmla="*/ 1273997 w 1895275"/>
                <a:gd name="connsiteY2566" fmla="*/ 1077756 h 1545465"/>
                <a:gd name="connsiteX2567" fmla="*/ 1268537 w 1895275"/>
                <a:gd name="connsiteY2567" fmla="*/ 1082109 h 1545465"/>
                <a:gd name="connsiteX2568" fmla="*/ 1269902 w 1895275"/>
                <a:gd name="connsiteY2568" fmla="*/ 1070331 h 1545465"/>
                <a:gd name="connsiteX2569" fmla="*/ 1269902 w 1895275"/>
                <a:gd name="connsiteY2569" fmla="*/ 1070331 h 1545465"/>
                <a:gd name="connsiteX2570" fmla="*/ 1269902 w 1895275"/>
                <a:gd name="connsiteY2570" fmla="*/ 1070160 h 1545465"/>
                <a:gd name="connsiteX2571" fmla="*/ 1269902 w 1895275"/>
                <a:gd name="connsiteY2571" fmla="*/ 1069990 h 1545465"/>
                <a:gd name="connsiteX2572" fmla="*/ 1269902 w 1895275"/>
                <a:gd name="connsiteY2572" fmla="*/ 1069990 h 1545465"/>
                <a:gd name="connsiteX2573" fmla="*/ 1270073 w 1895275"/>
                <a:gd name="connsiteY2573" fmla="*/ 1067088 h 1545465"/>
                <a:gd name="connsiteX2574" fmla="*/ 1306077 w 1895275"/>
                <a:gd name="connsiteY2574" fmla="*/ 1033290 h 1545465"/>
                <a:gd name="connsiteX2575" fmla="*/ 1317083 w 1895275"/>
                <a:gd name="connsiteY2575" fmla="*/ 1025779 h 1545465"/>
                <a:gd name="connsiteX2576" fmla="*/ 1336279 w 1895275"/>
                <a:gd name="connsiteY2576" fmla="*/ 1012379 h 1545465"/>
                <a:gd name="connsiteX2577" fmla="*/ 1352831 w 1895275"/>
                <a:gd name="connsiteY2577" fmla="*/ 1000431 h 1545465"/>
                <a:gd name="connsiteX2578" fmla="*/ 1337303 w 1895275"/>
                <a:gd name="connsiteY2578" fmla="*/ 1025779 h 1545465"/>
                <a:gd name="connsiteX2579" fmla="*/ 1322884 w 1895275"/>
                <a:gd name="connsiteY2579" fmla="*/ 1038069 h 1545465"/>
                <a:gd name="connsiteX2580" fmla="*/ 1283638 w 1895275"/>
                <a:gd name="connsiteY2580" fmla="*/ 1070075 h 1545465"/>
                <a:gd name="connsiteX2581" fmla="*/ 1300360 w 1895275"/>
                <a:gd name="connsiteY2581" fmla="*/ 1042849 h 1545465"/>
                <a:gd name="connsiteX2582" fmla="*/ 1329880 w 1895275"/>
                <a:gd name="connsiteY2582" fmla="*/ 1018781 h 1545465"/>
                <a:gd name="connsiteX2583" fmla="*/ 1329709 w 1895275"/>
                <a:gd name="connsiteY2583" fmla="*/ 1018524 h 1545465"/>
                <a:gd name="connsiteX2584" fmla="*/ 1302835 w 1895275"/>
                <a:gd name="connsiteY2584" fmla="*/ 1038837 h 1545465"/>
                <a:gd name="connsiteX2585" fmla="*/ 1304541 w 1895275"/>
                <a:gd name="connsiteY2585" fmla="*/ 1036106 h 1545465"/>
                <a:gd name="connsiteX2586" fmla="*/ 1304541 w 1895275"/>
                <a:gd name="connsiteY2586" fmla="*/ 1036106 h 1545465"/>
                <a:gd name="connsiteX2587" fmla="*/ 1304626 w 1895275"/>
                <a:gd name="connsiteY2587" fmla="*/ 1035936 h 1545465"/>
                <a:gd name="connsiteX2588" fmla="*/ 1304711 w 1895275"/>
                <a:gd name="connsiteY2588" fmla="*/ 1035765 h 1545465"/>
                <a:gd name="connsiteX2589" fmla="*/ 1304711 w 1895275"/>
                <a:gd name="connsiteY2589" fmla="*/ 1035765 h 1545465"/>
                <a:gd name="connsiteX2590" fmla="*/ 1306077 w 1895275"/>
                <a:gd name="connsiteY2590" fmla="*/ 1033204 h 1545465"/>
                <a:gd name="connsiteX2591" fmla="*/ 1315462 w 1895275"/>
                <a:gd name="connsiteY2591" fmla="*/ 1061881 h 1545465"/>
                <a:gd name="connsiteX2592" fmla="*/ 1288416 w 1895275"/>
                <a:gd name="connsiteY2592" fmla="*/ 1085096 h 1545465"/>
                <a:gd name="connsiteX2593" fmla="*/ 1265721 w 1895275"/>
                <a:gd name="connsiteY2593" fmla="*/ 1103617 h 1545465"/>
                <a:gd name="connsiteX2594" fmla="*/ 1266575 w 1895275"/>
                <a:gd name="connsiteY2594" fmla="*/ 1097813 h 1545465"/>
                <a:gd name="connsiteX2595" fmla="*/ 1276642 w 1895275"/>
                <a:gd name="connsiteY2595" fmla="*/ 1081682 h 1545465"/>
                <a:gd name="connsiteX2596" fmla="*/ 1324676 w 1895275"/>
                <a:gd name="connsiteY2596" fmla="*/ 1039435 h 1545465"/>
                <a:gd name="connsiteX2597" fmla="*/ 1334829 w 1895275"/>
                <a:gd name="connsiteY2597" fmla="*/ 1030217 h 1545465"/>
                <a:gd name="connsiteX2598" fmla="*/ 1327150 w 1895275"/>
                <a:gd name="connsiteY2598" fmla="*/ 1042678 h 1545465"/>
                <a:gd name="connsiteX2599" fmla="*/ 1316059 w 1895275"/>
                <a:gd name="connsiteY2599" fmla="*/ 1051128 h 1545465"/>
                <a:gd name="connsiteX2600" fmla="*/ 1316230 w 1895275"/>
                <a:gd name="connsiteY2600" fmla="*/ 1051384 h 1545465"/>
                <a:gd name="connsiteX2601" fmla="*/ 1326041 w 1895275"/>
                <a:gd name="connsiteY2601" fmla="*/ 1044470 h 1545465"/>
                <a:gd name="connsiteX2602" fmla="*/ 1324420 w 1895275"/>
                <a:gd name="connsiteY2602" fmla="*/ 1047116 h 1545465"/>
                <a:gd name="connsiteX2603" fmla="*/ 1324420 w 1895275"/>
                <a:gd name="connsiteY2603" fmla="*/ 1047116 h 1545465"/>
                <a:gd name="connsiteX2604" fmla="*/ 1324420 w 1895275"/>
                <a:gd name="connsiteY2604" fmla="*/ 1047116 h 1545465"/>
                <a:gd name="connsiteX2605" fmla="*/ 1324420 w 1895275"/>
                <a:gd name="connsiteY2605" fmla="*/ 1047116 h 1545465"/>
                <a:gd name="connsiteX2606" fmla="*/ 1324420 w 1895275"/>
                <a:gd name="connsiteY2606" fmla="*/ 1047116 h 1545465"/>
                <a:gd name="connsiteX2607" fmla="*/ 1315717 w 1895275"/>
                <a:gd name="connsiteY2607" fmla="*/ 1061796 h 1545465"/>
                <a:gd name="connsiteX2608" fmla="*/ 1309063 w 1895275"/>
                <a:gd name="connsiteY2608" fmla="*/ 1072721 h 1545465"/>
                <a:gd name="connsiteX2609" fmla="*/ 1293450 w 1895275"/>
                <a:gd name="connsiteY2609" fmla="*/ 1098752 h 1545465"/>
                <a:gd name="connsiteX2610" fmla="*/ 1262394 w 1895275"/>
                <a:gd name="connsiteY2610" fmla="*/ 1123844 h 1545465"/>
                <a:gd name="connsiteX2611" fmla="*/ 1264271 w 1895275"/>
                <a:gd name="connsiteY2611" fmla="*/ 1112408 h 1545465"/>
                <a:gd name="connsiteX2612" fmla="*/ 1291743 w 1895275"/>
                <a:gd name="connsiteY2612" fmla="*/ 1088510 h 1545465"/>
                <a:gd name="connsiteX2613" fmla="*/ 1309063 w 1895275"/>
                <a:gd name="connsiteY2613" fmla="*/ 1072635 h 1545465"/>
                <a:gd name="connsiteX2614" fmla="*/ 1215982 w 1895275"/>
                <a:gd name="connsiteY2614" fmla="*/ 1142621 h 1545465"/>
                <a:gd name="connsiteX2615" fmla="*/ 1220248 w 1895275"/>
                <a:gd name="connsiteY2615" fmla="*/ 1127685 h 1545465"/>
                <a:gd name="connsiteX2616" fmla="*/ 1242601 w 1895275"/>
                <a:gd name="connsiteY2616" fmla="*/ 1109847 h 1545465"/>
                <a:gd name="connsiteX2617" fmla="*/ 1240041 w 1895275"/>
                <a:gd name="connsiteY2617" fmla="*/ 1123844 h 1545465"/>
                <a:gd name="connsiteX2618" fmla="*/ 1228609 w 1895275"/>
                <a:gd name="connsiteY2618" fmla="*/ 1132721 h 1545465"/>
                <a:gd name="connsiteX2619" fmla="*/ 1228609 w 1895275"/>
                <a:gd name="connsiteY2619" fmla="*/ 1132721 h 1545465"/>
                <a:gd name="connsiteX2620" fmla="*/ 1228523 w 1895275"/>
                <a:gd name="connsiteY2620" fmla="*/ 1132721 h 1545465"/>
                <a:gd name="connsiteX2621" fmla="*/ 1228438 w 1895275"/>
                <a:gd name="connsiteY2621" fmla="*/ 1132721 h 1545465"/>
                <a:gd name="connsiteX2622" fmla="*/ 1228438 w 1895275"/>
                <a:gd name="connsiteY2622" fmla="*/ 1132721 h 1545465"/>
                <a:gd name="connsiteX2623" fmla="*/ 1215982 w 1895275"/>
                <a:gd name="connsiteY2623" fmla="*/ 1142450 h 1545465"/>
                <a:gd name="connsiteX2624" fmla="*/ 1210010 w 1895275"/>
                <a:gd name="connsiteY2624" fmla="*/ 1147230 h 1545465"/>
                <a:gd name="connsiteX2625" fmla="*/ 1187229 w 1895275"/>
                <a:gd name="connsiteY2625" fmla="*/ 1164556 h 1545465"/>
                <a:gd name="connsiteX2626" fmla="*/ 1191325 w 1895275"/>
                <a:gd name="connsiteY2626" fmla="*/ 1148681 h 1545465"/>
                <a:gd name="connsiteX2627" fmla="*/ 1212995 w 1895275"/>
                <a:gd name="connsiteY2627" fmla="*/ 1133062 h 1545465"/>
                <a:gd name="connsiteX2628" fmla="*/ 1210010 w 1895275"/>
                <a:gd name="connsiteY2628" fmla="*/ 1147230 h 1545465"/>
                <a:gd name="connsiteX2629" fmla="*/ 1193714 w 1895275"/>
                <a:gd name="connsiteY2629" fmla="*/ 1139122 h 1545465"/>
                <a:gd name="connsiteX2630" fmla="*/ 1197638 w 1895275"/>
                <a:gd name="connsiteY2630" fmla="*/ 1122564 h 1545465"/>
                <a:gd name="connsiteX2631" fmla="*/ 1218115 w 1895275"/>
                <a:gd name="connsiteY2631" fmla="*/ 1107287 h 1545465"/>
                <a:gd name="connsiteX2632" fmla="*/ 1217944 w 1895275"/>
                <a:gd name="connsiteY2632" fmla="*/ 1107884 h 1545465"/>
                <a:gd name="connsiteX2633" fmla="*/ 1217944 w 1895275"/>
                <a:gd name="connsiteY2633" fmla="*/ 1107884 h 1545465"/>
                <a:gd name="connsiteX2634" fmla="*/ 1217944 w 1895275"/>
                <a:gd name="connsiteY2634" fmla="*/ 1107884 h 1545465"/>
                <a:gd name="connsiteX2635" fmla="*/ 1217944 w 1895275"/>
                <a:gd name="connsiteY2635" fmla="*/ 1107884 h 1545465"/>
                <a:gd name="connsiteX2636" fmla="*/ 1217944 w 1895275"/>
                <a:gd name="connsiteY2636" fmla="*/ 1107884 h 1545465"/>
                <a:gd name="connsiteX2637" fmla="*/ 1215043 w 1895275"/>
                <a:gd name="connsiteY2637" fmla="*/ 1122735 h 1545465"/>
                <a:gd name="connsiteX2638" fmla="*/ 1212740 w 1895275"/>
                <a:gd name="connsiteY2638" fmla="*/ 1124442 h 1545465"/>
                <a:gd name="connsiteX2639" fmla="*/ 1212740 w 1895275"/>
                <a:gd name="connsiteY2639" fmla="*/ 1124442 h 1545465"/>
                <a:gd name="connsiteX2640" fmla="*/ 1212740 w 1895275"/>
                <a:gd name="connsiteY2640" fmla="*/ 1124442 h 1545465"/>
                <a:gd name="connsiteX2641" fmla="*/ 1212654 w 1895275"/>
                <a:gd name="connsiteY2641" fmla="*/ 1124442 h 1545465"/>
                <a:gd name="connsiteX2642" fmla="*/ 1212654 w 1895275"/>
                <a:gd name="connsiteY2642" fmla="*/ 1124442 h 1545465"/>
                <a:gd name="connsiteX2643" fmla="*/ 1193714 w 1895275"/>
                <a:gd name="connsiteY2643" fmla="*/ 1138866 h 1545465"/>
                <a:gd name="connsiteX2644" fmla="*/ 1066335 w 1895275"/>
                <a:gd name="connsiteY2644" fmla="*/ 1216874 h 1545465"/>
                <a:gd name="connsiteX2645" fmla="*/ 1069663 w 1895275"/>
                <a:gd name="connsiteY2645" fmla="*/ 1206547 h 1545465"/>
                <a:gd name="connsiteX2646" fmla="*/ 1075293 w 1895275"/>
                <a:gd name="connsiteY2646" fmla="*/ 1203048 h 1545465"/>
                <a:gd name="connsiteX2647" fmla="*/ 1077426 w 1895275"/>
                <a:gd name="connsiteY2647" fmla="*/ 1201682 h 1545465"/>
                <a:gd name="connsiteX2648" fmla="*/ 1066250 w 1895275"/>
                <a:gd name="connsiteY2648" fmla="*/ 1216789 h 1545465"/>
                <a:gd name="connsiteX2649" fmla="*/ 989550 w 1895275"/>
                <a:gd name="connsiteY2649" fmla="*/ 1310758 h 1545465"/>
                <a:gd name="connsiteX2650" fmla="*/ 982383 w 1895275"/>
                <a:gd name="connsiteY2650" fmla="*/ 1318866 h 1545465"/>
                <a:gd name="connsiteX2651" fmla="*/ 985028 w 1895275"/>
                <a:gd name="connsiteY2651" fmla="*/ 1309477 h 1545465"/>
                <a:gd name="connsiteX2652" fmla="*/ 989208 w 1895275"/>
                <a:gd name="connsiteY2652" fmla="*/ 1292834 h 1545465"/>
                <a:gd name="connsiteX2653" fmla="*/ 994157 w 1895275"/>
                <a:gd name="connsiteY2653" fmla="*/ 1287372 h 1545465"/>
                <a:gd name="connsiteX2654" fmla="*/ 989464 w 1895275"/>
                <a:gd name="connsiteY2654" fmla="*/ 1310758 h 1545465"/>
                <a:gd name="connsiteX2655" fmla="*/ 967965 w 1895275"/>
                <a:gd name="connsiteY2655" fmla="*/ 1283275 h 1545465"/>
                <a:gd name="connsiteX2656" fmla="*/ 967623 w 1895275"/>
                <a:gd name="connsiteY2656" fmla="*/ 1283787 h 1545465"/>
                <a:gd name="connsiteX2657" fmla="*/ 958153 w 1895275"/>
                <a:gd name="connsiteY2657" fmla="*/ 1297273 h 1545465"/>
                <a:gd name="connsiteX2658" fmla="*/ 942028 w 1895275"/>
                <a:gd name="connsiteY2658" fmla="*/ 1318610 h 1545465"/>
                <a:gd name="connsiteX2659" fmla="*/ 942369 w 1895275"/>
                <a:gd name="connsiteY2659" fmla="*/ 1304869 h 1545465"/>
                <a:gd name="connsiteX2660" fmla="*/ 960286 w 1895275"/>
                <a:gd name="connsiteY2660" fmla="*/ 1284726 h 1545465"/>
                <a:gd name="connsiteX2661" fmla="*/ 967453 w 1895275"/>
                <a:gd name="connsiteY2661" fmla="*/ 1276277 h 1545465"/>
                <a:gd name="connsiteX2662" fmla="*/ 967965 w 1895275"/>
                <a:gd name="connsiteY2662" fmla="*/ 1283275 h 1545465"/>
                <a:gd name="connsiteX2663" fmla="*/ 935629 w 1895275"/>
                <a:gd name="connsiteY2663" fmla="*/ 1326718 h 1545465"/>
                <a:gd name="connsiteX2664" fmla="*/ 931449 w 1895275"/>
                <a:gd name="connsiteY2664" fmla="*/ 1331924 h 1545465"/>
                <a:gd name="connsiteX2665" fmla="*/ 932302 w 1895275"/>
                <a:gd name="connsiteY2665" fmla="*/ 1322706 h 1545465"/>
                <a:gd name="connsiteX2666" fmla="*/ 932302 w 1895275"/>
                <a:gd name="connsiteY2666" fmla="*/ 1322706 h 1545465"/>
                <a:gd name="connsiteX2667" fmla="*/ 932302 w 1895275"/>
                <a:gd name="connsiteY2667" fmla="*/ 1322706 h 1545465"/>
                <a:gd name="connsiteX2668" fmla="*/ 932302 w 1895275"/>
                <a:gd name="connsiteY2668" fmla="*/ 1322706 h 1545465"/>
                <a:gd name="connsiteX2669" fmla="*/ 932302 w 1895275"/>
                <a:gd name="connsiteY2669" fmla="*/ 1322706 h 1545465"/>
                <a:gd name="connsiteX2670" fmla="*/ 932472 w 1895275"/>
                <a:gd name="connsiteY2670" fmla="*/ 1315708 h 1545465"/>
                <a:gd name="connsiteX2671" fmla="*/ 937847 w 1895275"/>
                <a:gd name="connsiteY2671" fmla="*/ 1309989 h 1545465"/>
                <a:gd name="connsiteX2672" fmla="*/ 937506 w 1895275"/>
                <a:gd name="connsiteY2672" fmla="*/ 1313233 h 1545465"/>
                <a:gd name="connsiteX2673" fmla="*/ 935629 w 1895275"/>
                <a:gd name="connsiteY2673" fmla="*/ 1326803 h 1545465"/>
                <a:gd name="connsiteX2674" fmla="*/ 881367 w 1895275"/>
                <a:gd name="connsiteY2674" fmla="*/ 1389961 h 1545465"/>
                <a:gd name="connsiteX2675" fmla="*/ 868570 w 1895275"/>
                <a:gd name="connsiteY2675" fmla="*/ 1404043 h 1545465"/>
                <a:gd name="connsiteX2676" fmla="*/ 861147 w 1895275"/>
                <a:gd name="connsiteY2676" fmla="*/ 1411895 h 1545465"/>
                <a:gd name="connsiteX2677" fmla="*/ 861574 w 1895275"/>
                <a:gd name="connsiteY2677" fmla="*/ 1407884 h 1545465"/>
                <a:gd name="connsiteX2678" fmla="*/ 863024 w 1895275"/>
                <a:gd name="connsiteY2678" fmla="*/ 1388595 h 1545465"/>
                <a:gd name="connsiteX2679" fmla="*/ 882135 w 1895275"/>
                <a:gd name="connsiteY2679" fmla="*/ 1368965 h 1545465"/>
                <a:gd name="connsiteX2680" fmla="*/ 881367 w 1895275"/>
                <a:gd name="connsiteY2680" fmla="*/ 1389961 h 1545465"/>
                <a:gd name="connsiteX2681" fmla="*/ 863451 w 1895275"/>
                <a:gd name="connsiteY2681" fmla="*/ 1380402 h 1545465"/>
                <a:gd name="connsiteX2682" fmla="*/ 864133 w 1895275"/>
                <a:gd name="connsiteY2682" fmla="*/ 1365807 h 1545465"/>
                <a:gd name="connsiteX2683" fmla="*/ 882391 w 1895275"/>
                <a:gd name="connsiteY2683" fmla="*/ 1346263 h 1545465"/>
                <a:gd name="connsiteX2684" fmla="*/ 882391 w 1895275"/>
                <a:gd name="connsiteY2684" fmla="*/ 1357699 h 1545465"/>
                <a:gd name="connsiteX2685" fmla="*/ 882391 w 1895275"/>
                <a:gd name="connsiteY2685" fmla="*/ 1358467 h 1545465"/>
                <a:gd name="connsiteX2686" fmla="*/ 882135 w 1895275"/>
                <a:gd name="connsiteY2686" fmla="*/ 1358723 h 1545465"/>
                <a:gd name="connsiteX2687" fmla="*/ 882135 w 1895275"/>
                <a:gd name="connsiteY2687" fmla="*/ 1358723 h 1545465"/>
                <a:gd name="connsiteX2688" fmla="*/ 882050 w 1895275"/>
                <a:gd name="connsiteY2688" fmla="*/ 1358894 h 1545465"/>
                <a:gd name="connsiteX2689" fmla="*/ 882050 w 1895275"/>
                <a:gd name="connsiteY2689" fmla="*/ 1359065 h 1545465"/>
                <a:gd name="connsiteX2690" fmla="*/ 881965 w 1895275"/>
                <a:gd name="connsiteY2690" fmla="*/ 1359065 h 1545465"/>
                <a:gd name="connsiteX2691" fmla="*/ 863621 w 1895275"/>
                <a:gd name="connsiteY2691" fmla="*/ 1380487 h 1545465"/>
                <a:gd name="connsiteX2692" fmla="*/ 864389 w 1895275"/>
                <a:gd name="connsiteY2692" fmla="*/ 1357870 h 1545465"/>
                <a:gd name="connsiteX2693" fmla="*/ 864560 w 1895275"/>
                <a:gd name="connsiteY2693" fmla="*/ 1344214 h 1545465"/>
                <a:gd name="connsiteX2694" fmla="*/ 882306 w 1895275"/>
                <a:gd name="connsiteY2694" fmla="*/ 1322877 h 1545465"/>
                <a:gd name="connsiteX2695" fmla="*/ 882391 w 1895275"/>
                <a:gd name="connsiteY2695" fmla="*/ 1335679 h 1545465"/>
                <a:gd name="connsiteX2696" fmla="*/ 881538 w 1895275"/>
                <a:gd name="connsiteY2696" fmla="*/ 1336618 h 1545465"/>
                <a:gd name="connsiteX2697" fmla="*/ 881538 w 1895275"/>
                <a:gd name="connsiteY2697" fmla="*/ 1336618 h 1545465"/>
                <a:gd name="connsiteX2698" fmla="*/ 881453 w 1895275"/>
                <a:gd name="connsiteY2698" fmla="*/ 1336703 h 1545465"/>
                <a:gd name="connsiteX2699" fmla="*/ 881367 w 1895275"/>
                <a:gd name="connsiteY2699" fmla="*/ 1336703 h 1545465"/>
                <a:gd name="connsiteX2700" fmla="*/ 881367 w 1895275"/>
                <a:gd name="connsiteY2700" fmla="*/ 1336874 h 1545465"/>
                <a:gd name="connsiteX2701" fmla="*/ 864389 w 1895275"/>
                <a:gd name="connsiteY2701" fmla="*/ 1357870 h 1545465"/>
                <a:gd name="connsiteX2702" fmla="*/ 864560 w 1895275"/>
                <a:gd name="connsiteY2702" fmla="*/ 1335850 h 1545465"/>
                <a:gd name="connsiteX2703" fmla="*/ 863963 w 1895275"/>
                <a:gd name="connsiteY2703" fmla="*/ 1309648 h 1545465"/>
                <a:gd name="connsiteX2704" fmla="*/ 863963 w 1895275"/>
                <a:gd name="connsiteY2704" fmla="*/ 1309648 h 1545465"/>
                <a:gd name="connsiteX2705" fmla="*/ 863963 w 1895275"/>
                <a:gd name="connsiteY2705" fmla="*/ 1309648 h 1545465"/>
                <a:gd name="connsiteX2706" fmla="*/ 882391 w 1895275"/>
                <a:gd name="connsiteY2706" fmla="*/ 1283617 h 1545465"/>
                <a:gd name="connsiteX2707" fmla="*/ 882220 w 1895275"/>
                <a:gd name="connsiteY2707" fmla="*/ 1310502 h 1545465"/>
                <a:gd name="connsiteX2708" fmla="*/ 882220 w 1895275"/>
                <a:gd name="connsiteY2708" fmla="*/ 1310502 h 1545465"/>
                <a:gd name="connsiteX2709" fmla="*/ 882220 w 1895275"/>
                <a:gd name="connsiteY2709" fmla="*/ 1310758 h 1545465"/>
                <a:gd name="connsiteX2710" fmla="*/ 882220 w 1895275"/>
                <a:gd name="connsiteY2710" fmla="*/ 1311014 h 1545465"/>
                <a:gd name="connsiteX2711" fmla="*/ 882220 w 1895275"/>
                <a:gd name="connsiteY2711" fmla="*/ 1311014 h 1545465"/>
                <a:gd name="connsiteX2712" fmla="*/ 882220 w 1895275"/>
                <a:gd name="connsiteY2712" fmla="*/ 1311696 h 1545465"/>
                <a:gd name="connsiteX2713" fmla="*/ 880685 w 1895275"/>
                <a:gd name="connsiteY2713" fmla="*/ 1313745 h 1545465"/>
                <a:gd name="connsiteX2714" fmla="*/ 880685 w 1895275"/>
                <a:gd name="connsiteY2714" fmla="*/ 1313745 h 1545465"/>
                <a:gd name="connsiteX2715" fmla="*/ 880599 w 1895275"/>
                <a:gd name="connsiteY2715" fmla="*/ 1313915 h 1545465"/>
                <a:gd name="connsiteX2716" fmla="*/ 880599 w 1895275"/>
                <a:gd name="connsiteY2716" fmla="*/ 1314086 h 1545465"/>
                <a:gd name="connsiteX2717" fmla="*/ 880514 w 1895275"/>
                <a:gd name="connsiteY2717" fmla="*/ 1314086 h 1545465"/>
                <a:gd name="connsiteX2718" fmla="*/ 864645 w 1895275"/>
                <a:gd name="connsiteY2718" fmla="*/ 1336021 h 1545465"/>
                <a:gd name="connsiteX2719" fmla="*/ 880344 w 1895275"/>
                <a:gd name="connsiteY2719" fmla="*/ 1216874 h 1545465"/>
                <a:gd name="connsiteX2720" fmla="*/ 881026 w 1895275"/>
                <a:gd name="connsiteY2720" fmla="*/ 1228823 h 1545465"/>
                <a:gd name="connsiteX2721" fmla="*/ 877528 w 1895275"/>
                <a:gd name="connsiteY2721" fmla="*/ 1233944 h 1545465"/>
                <a:gd name="connsiteX2722" fmla="*/ 872068 w 1895275"/>
                <a:gd name="connsiteY2722" fmla="*/ 1241625 h 1545465"/>
                <a:gd name="connsiteX2723" fmla="*/ 878040 w 1895275"/>
                <a:gd name="connsiteY2723" fmla="*/ 1219093 h 1545465"/>
                <a:gd name="connsiteX2724" fmla="*/ 880344 w 1895275"/>
                <a:gd name="connsiteY2724" fmla="*/ 1216874 h 1545465"/>
                <a:gd name="connsiteX2725" fmla="*/ 845278 w 1895275"/>
                <a:gd name="connsiteY2725" fmla="*/ 1256988 h 1545465"/>
                <a:gd name="connsiteX2726" fmla="*/ 839391 w 1895275"/>
                <a:gd name="connsiteY2726" fmla="*/ 1278837 h 1545465"/>
                <a:gd name="connsiteX2727" fmla="*/ 837088 w 1895275"/>
                <a:gd name="connsiteY2727" fmla="*/ 1286604 h 1545465"/>
                <a:gd name="connsiteX2728" fmla="*/ 835467 w 1895275"/>
                <a:gd name="connsiteY2728" fmla="*/ 1288908 h 1545465"/>
                <a:gd name="connsiteX2729" fmla="*/ 836576 w 1895275"/>
                <a:gd name="connsiteY2729" fmla="*/ 1288311 h 1545465"/>
                <a:gd name="connsiteX2730" fmla="*/ 835893 w 1895275"/>
                <a:gd name="connsiteY2730" fmla="*/ 1290701 h 1545465"/>
                <a:gd name="connsiteX2731" fmla="*/ 829921 w 1895275"/>
                <a:gd name="connsiteY2731" fmla="*/ 1299321 h 1545465"/>
                <a:gd name="connsiteX2732" fmla="*/ 826508 w 1895275"/>
                <a:gd name="connsiteY2732" fmla="*/ 1285238 h 1545465"/>
                <a:gd name="connsiteX2733" fmla="*/ 833846 w 1895275"/>
                <a:gd name="connsiteY2733" fmla="*/ 1275679 h 1545465"/>
                <a:gd name="connsiteX2734" fmla="*/ 833846 w 1895275"/>
                <a:gd name="connsiteY2734" fmla="*/ 1275679 h 1545465"/>
                <a:gd name="connsiteX2735" fmla="*/ 833846 w 1895275"/>
                <a:gd name="connsiteY2735" fmla="*/ 1275679 h 1545465"/>
                <a:gd name="connsiteX2736" fmla="*/ 833846 w 1895275"/>
                <a:gd name="connsiteY2736" fmla="*/ 1275679 h 1545465"/>
                <a:gd name="connsiteX2737" fmla="*/ 833846 w 1895275"/>
                <a:gd name="connsiteY2737" fmla="*/ 1275679 h 1545465"/>
                <a:gd name="connsiteX2738" fmla="*/ 845364 w 1895275"/>
                <a:gd name="connsiteY2738" fmla="*/ 1257073 h 1545465"/>
                <a:gd name="connsiteX2739" fmla="*/ 832907 w 1895275"/>
                <a:gd name="connsiteY2739" fmla="*/ 1313062 h 1545465"/>
                <a:gd name="connsiteX2740" fmla="*/ 831457 w 1895275"/>
                <a:gd name="connsiteY2740" fmla="*/ 1306746 h 1545465"/>
                <a:gd name="connsiteX2741" fmla="*/ 844852 w 1895275"/>
                <a:gd name="connsiteY2741" fmla="*/ 1290018 h 1545465"/>
                <a:gd name="connsiteX2742" fmla="*/ 844852 w 1895275"/>
                <a:gd name="connsiteY2742" fmla="*/ 1290018 h 1545465"/>
                <a:gd name="connsiteX2743" fmla="*/ 844852 w 1895275"/>
                <a:gd name="connsiteY2743" fmla="*/ 1290018 h 1545465"/>
                <a:gd name="connsiteX2744" fmla="*/ 844852 w 1895275"/>
                <a:gd name="connsiteY2744" fmla="*/ 1290018 h 1545465"/>
                <a:gd name="connsiteX2745" fmla="*/ 844852 w 1895275"/>
                <a:gd name="connsiteY2745" fmla="*/ 1290018 h 1545465"/>
                <a:gd name="connsiteX2746" fmla="*/ 853213 w 1895275"/>
                <a:gd name="connsiteY2746" fmla="*/ 1277642 h 1545465"/>
                <a:gd name="connsiteX2747" fmla="*/ 854663 w 1895275"/>
                <a:gd name="connsiteY2747" fmla="*/ 1276533 h 1545465"/>
                <a:gd name="connsiteX2748" fmla="*/ 856625 w 1895275"/>
                <a:gd name="connsiteY2748" fmla="*/ 1307600 h 1545465"/>
                <a:gd name="connsiteX2749" fmla="*/ 836747 w 1895275"/>
                <a:gd name="connsiteY2749" fmla="*/ 1333460 h 1545465"/>
                <a:gd name="connsiteX2750" fmla="*/ 832736 w 1895275"/>
                <a:gd name="connsiteY2750" fmla="*/ 1313147 h 1545465"/>
                <a:gd name="connsiteX2751" fmla="*/ 841354 w 1895275"/>
                <a:gd name="connsiteY2751" fmla="*/ 1279349 h 1545465"/>
                <a:gd name="connsiteX2752" fmla="*/ 852104 w 1895275"/>
                <a:gd name="connsiteY2752" fmla="*/ 1248282 h 1545465"/>
                <a:gd name="connsiteX2753" fmla="*/ 853468 w 1895275"/>
                <a:gd name="connsiteY2753" fmla="*/ 1261085 h 1545465"/>
                <a:gd name="connsiteX2754" fmla="*/ 853895 w 1895275"/>
                <a:gd name="connsiteY2754" fmla="*/ 1266462 h 1545465"/>
                <a:gd name="connsiteX2755" fmla="*/ 846472 w 1895275"/>
                <a:gd name="connsiteY2755" fmla="*/ 1276277 h 1545465"/>
                <a:gd name="connsiteX2756" fmla="*/ 840074 w 1895275"/>
                <a:gd name="connsiteY2756" fmla="*/ 1282678 h 1545465"/>
                <a:gd name="connsiteX2757" fmla="*/ 841354 w 1895275"/>
                <a:gd name="connsiteY2757" fmla="*/ 1279349 h 1545465"/>
                <a:gd name="connsiteX2758" fmla="*/ 861830 w 1895275"/>
                <a:gd name="connsiteY2758" fmla="*/ 1270729 h 1545465"/>
                <a:gd name="connsiteX2759" fmla="*/ 860465 w 1895275"/>
                <a:gd name="connsiteY2759" fmla="*/ 1276789 h 1545465"/>
                <a:gd name="connsiteX2760" fmla="*/ 859867 w 1895275"/>
                <a:gd name="connsiteY2760" fmla="*/ 1272351 h 1545465"/>
                <a:gd name="connsiteX2761" fmla="*/ 861830 w 1895275"/>
                <a:gd name="connsiteY2761" fmla="*/ 1270729 h 1545465"/>
                <a:gd name="connsiteX2762" fmla="*/ 870788 w 1895275"/>
                <a:gd name="connsiteY2762" fmla="*/ 1226007 h 1545465"/>
                <a:gd name="connsiteX2763" fmla="*/ 866266 w 1895275"/>
                <a:gd name="connsiteY2763" fmla="*/ 1249733 h 1545465"/>
                <a:gd name="connsiteX2764" fmla="*/ 858246 w 1895275"/>
                <a:gd name="connsiteY2764" fmla="*/ 1260658 h 1545465"/>
                <a:gd name="connsiteX2765" fmla="*/ 854919 w 1895275"/>
                <a:gd name="connsiteY2765" fmla="*/ 1240601 h 1545465"/>
                <a:gd name="connsiteX2766" fmla="*/ 870788 w 1895275"/>
                <a:gd name="connsiteY2766" fmla="*/ 1226007 h 1545465"/>
                <a:gd name="connsiteX2767" fmla="*/ 881112 w 1895275"/>
                <a:gd name="connsiteY2767" fmla="*/ 1231896 h 1545465"/>
                <a:gd name="connsiteX2768" fmla="*/ 881538 w 1895275"/>
                <a:gd name="connsiteY2768" fmla="*/ 1243162 h 1545465"/>
                <a:gd name="connsiteX2769" fmla="*/ 867973 w 1895275"/>
                <a:gd name="connsiteY2769" fmla="*/ 1255878 h 1545465"/>
                <a:gd name="connsiteX2770" fmla="*/ 868996 w 1895275"/>
                <a:gd name="connsiteY2770" fmla="*/ 1252294 h 1545465"/>
                <a:gd name="connsiteX2771" fmla="*/ 879064 w 1895275"/>
                <a:gd name="connsiteY2771" fmla="*/ 1235224 h 1545465"/>
                <a:gd name="connsiteX2772" fmla="*/ 881026 w 1895275"/>
                <a:gd name="connsiteY2772" fmla="*/ 1231810 h 1545465"/>
                <a:gd name="connsiteX2773" fmla="*/ 881965 w 1895275"/>
                <a:gd name="connsiteY2773" fmla="*/ 1254001 h 1545465"/>
                <a:gd name="connsiteX2774" fmla="*/ 882220 w 1895275"/>
                <a:gd name="connsiteY2774" fmla="*/ 1263731 h 1545465"/>
                <a:gd name="connsiteX2775" fmla="*/ 882306 w 1895275"/>
                <a:gd name="connsiteY2775" fmla="*/ 1275253 h 1545465"/>
                <a:gd name="connsiteX2776" fmla="*/ 882135 w 1895275"/>
                <a:gd name="connsiteY2776" fmla="*/ 1275423 h 1545465"/>
                <a:gd name="connsiteX2777" fmla="*/ 863024 w 1895275"/>
                <a:gd name="connsiteY2777" fmla="*/ 1299662 h 1545465"/>
                <a:gd name="connsiteX2778" fmla="*/ 860891 w 1895275"/>
                <a:gd name="connsiteY2778" fmla="*/ 1279861 h 1545465"/>
                <a:gd name="connsiteX2779" fmla="*/ 864304 w 1895275"/>
                <a:gd name="connsiteY2779" fmla="*/ 1268851 h 1545465"/>
                <a:gd name="connsiteX2780" fmla="*/ 881965 w 1895275"/>
                <a:gd name="connsiteY2780" fmla="*/ 1254086 h 1545465"/>
                <a:gd name="connsiteX2781" fmla="*/ 858929 w 1895275"/>
                <a:gd name="connsiteY2781" fmla="*/ 1343531 h 1545465"/>
                <a:gd name="connsiteX2782" fmla="*/ 841951 w 1895275"/>
                <a:gd name="connsiteY2782" fmla="*/ 1365295 h 1545465"/>
                <a:gd name="connsiteX2783" fmla="*/ 841610 w 1895275"/>
                <a:gd name="connsiteY2783" fmla="*/ 1361455 h 1545465"/>
                <a:gd name="connsiteX2784" fmla="*/ 841610 w 1895275"/>
                <a:gd name="connsiteY2784" fmla="*/ 1361455 h 1545465"/>
                <a:gd name="connsiteX2785" fmla="*/ 841610 w 1895275"/>
                <a:gd name="connsiteY2785" fmla="*/ 1361455 h 1545465"/>
                <a:gd name="connsiteX2786" fmla="*/ 841610 w 1895275"/>
                <a:gd name="connsiteY2786" fmla="*/ 1361455 h 1545465"/>
                <a:gd name="connsiteX2787" fmla="*/ 841610 w 1895275"/>
                <a:gd name="connsiteY2787" fmla="*/ 1361455 h 1545465"/>
                <a:gd name="connsiteX2788" fmla="*/ 838111 w 1895275"/>
                <a:gd name="connsiteY2788" fmla="*/ 1340032 h 1545465"/>
                <a:gd name="connsiteX2789" fmla="*/ 857479 w 1895275"/>
                <a:gd name="connsiteY2789" fmla="*/ 1317756 h 1545465"/>
                <a:gd name="connsiteX2790" fmla="*/ 858929 w 1895275"/>
                <a:gd name="connsiteY2790" fmla="*/ 1343702 h 1545465"/>
                <a:gd name="connsiteX2791" fmla="*/ 816441 w 1895275"/>
                <a:gd name="connsiteY2791" fmla="*/ 1358211 h 1545465"/>
                <a:gd name="connsiteX2792" fmla="*/ 809019 w 1895275"/>
                <a:gd name="connsiteY2792" fmla="*/ 1332778 h 1545465"/>
                <a:gd name="connsiteX2793" fmla="*/ 827788 w 1895275"/>
                <a:gd name="connsiteY2793" fmla="*/ 1311270 h 1545465"/>
                <a:gd name="connsiteX2794" fmla="*/ 828215 w 1895275"/>
                <a:gd name="connsiteY2794" fmla="*/ 1313745 h 1545465"/>
                <a:gd name="connsiteX2795" fmla="*/ 831883 w 1895275"/>
                <a:gd name="connsiteY2795" fmla="*/ 1339861 h 1545465"/>
                <a:gd name="connsiteX2796" fmla="*/ 816526 w 1895275"/>
                <a:gd name="connsiteY2796" fmla="*/ 1358638 h 1545465"/>
                <a:gd name="connsiteX2797" fmla="*/ 816526 w 1895275"/>
                <a:gd name="connsiteY2797" fmla="*/ 1358382 h 1545465"/>
                <a:gd name="connsiteX2798" fmla="*/ 816526 w 1895275"/>
                <a:gd name="connsiteY2798" fmla="*/ 1358382 h 1545465"/>
                <a:gd name="connsiteX2799" fmla="*/ 816526 w 1895275"/>
                <a:gd name="connsiteY2799" fmla="*/ 1358382 h 1545465"/>
                <a:gd name="connsiteX2800" fmla="*/ 816526 w 1895275"/>
                <a:gd name="connsiteY2800" fmla="*/ 1358382 h 1545465"/>
                <a:gd name="connsiteX2801" fmla="*/ 816526 w 1895275"/>
                <a:gd name="connsiteY2801" fmla="*/ 1358382 h 1545465"/>
                <a:gd name="connsiteX2802" fmla="*/ 807995 w 1895275"/>
                <a:gd name="connsiteY2802" fmla="*/ 1329449 h 1545465"/>
                <a:gd name="connsiteX2803" fmla="*/ 803132 w 1895275"/>
                <a:gd name="connsiteY2803" fmla="*/ 1314257 h 1545465"/>
                <a:gd name="connsiteX2804" fmla="*/ 802961 w 1895275"/>
                <a:gd name="connsiteY2804" fmla="*/ 1313745 h 1545465"/>
                <a:gd name="connsiteX2805" fmla="*/ 810469 w 1895275"/>
                <a:gd name="connsiteY2805" fmla="*/ 1304869 h 1545465"/>
                <a:gd name="connsiteX2806" fmla="*/ 810725 w 1895275"/>
                <a:gd name="connsiteY2806" fmla="*/ 1304869 h 1545465"/>
                <a:gd name="connsiteX2807" fmla="*/ 810981 w 1895275"/>
                <a:gd name="connsiteY2807" fmla="*/ 1304100 h 1545465"/>
                <a:gd name="connsiteX2808" fmla="*/ 823778 w 1895275"/>
                <a:gd name="connsiteY2808" fmla="*/ 1288396 h 1545465"/>
                <a:gd name="connsiteX2809" fmla="*/ 826508 w 1895275"/>
                <a:gd name="connsiteY2809" fmla="*/ 1303759 h 1545465"/>
                <a:gd name="connsiteX2810" fmla="*/ 807909 w 1895275"/>
                <a:gd name="connsiteY2810" fmla="*/ 1329278 h 1545465"/>
                <a:gd name="connsiteX2811" fmla="*/ 787945 w 1895275"/>
                <a:gd name="connsiteY2811" fmla="*/ 1266206 h 1545465"/>
                <a:gd name="connsiteX2812" fmla="*/ 786580 w 1895275"/>
                <a:gd name="connsiteY2812" fmla="*/ 1268937 h 1545465"/>
                <a:gd name="connsiteX2813" fmla="*/ 782911 w 1895275"/>
                <a:gd name="connsiteY2813" fmla="*/ 1259634 h 1545465"/>
                <a:gd name="connsiteX2814" fmla="*/ 783935 w 1895275"/>
                <a:gd name="connsiteY2814" fmla="*/ 1259975 h 1545465"/>
                <a:gd name="connsiteX2815" fmla="*/ 786921 w 1895275"/>
                <a:gd name="connsiteY2815" fmla="*/ 1261085 h 1545465"/>
                <a:gd name="connsiteX2816" fmla="*/ 787945 w 1895275"/>
                <a:gd name="connsiteY2816" fmla="*/ 1266120 h 1545465"/>
                <a:gd name="connsiteX2817" fmla="*/ 781205 w 1895275"/>
                <a:gd name="connsiteY2817" fmla="*/ 1259036 h 1545465"/>
                <a:gd name="connsiteX2818" fmla="*/ 785385 w 1895275"/>
                <a:gd name="connsiteY2818" fmla="*/ 1271412 h 1545465"/>
                <a:gd name="connsiteX2819" fmla="*/ 781888 w 1895275"/>
                <a:gd name="connsiteY2819" fmla="*/ 1277898 h 1545465"/>
                <a:gd name="connsiteX2820" fmla="*/ 782143 w 1895275"/>
                <a:gd name="connsiteY2820" fmla="*/ 1278069 h 1545465"/>
                <a:gd name="connsiteX2821" fmla="*/ 785983 w 1895275"/>
                <a:gd name="connsiteY2821" fmla="*/ 1273375 h 1545465"/>
                <a:gd name="connsiteX2822" fmla="*/ 789908 w 1895275"/>
                <a:gd name="connsiteY2822" fmla="*/ 1286092 h 1545465"/>
                <a:gd name="connsiteX2823" fmla="*/ 782997 w 1895275"/>
                <a:gd name="connsiteY2823" fmla="*/ 1283105 h 1545465"/>
                <a:gd name="connsiteX2824" fmla="*/ 779413 w 1895275"/>
                <a:gd name="connsiteY2824" fmla="*/ 1281483 h 1545465"/>
                <a:gd name="connsiteX2825" fmla="*/ 773271 w 1895275"/>
                <a:gd name="connsiteY2825" fmla="*/ 1261597 h 1545465"/>
                <a:gd name="connsiteX2826" fmla="*/ 771991 w 1895275"/>
                <a:gd name="connsiteY2826" fmla="*/ 1257756 h 1545465"/>
                <a:gd name="connsiteX2827" fmla="*/ 773441 w 1895275"/>
                <a:gd name="connsiteY2827" fmla="*/ 1256135 h 1545465"/>
                <a:gd name="connsiteX2828" fmla="*/ 781290 w 1895275"/>
                <a:gd name="connsiteY2828" fmla="*/ 1259036 h 1545465"/>
                <a:gd name="connsiteX2829" fmla="*/ 775233 w 1895275"/>
                <a:gd name="connsiteY2829" fmla="*/ 1254001 h 1545465"/>
                <a:gd name="connsiteX2830" fmla="*/ 778219 w 1895275"/>
                <a:gd name="connsiteY2830" fmla="*/ 1250416 h 1545465"/>
                <a:gd name="connsiteX2831" fmla="*/ 780267 w 1895275"/>
                <a:gd name="connsiteY2831" fmla="*/ 1256220 h 1545465"/>
                <a:gd name="connsiteX2832" fmla="*/ 775233 w 1895275"/>
                <a:gd name="connsiteY2832" fmla="*/ 1254001 h 1545465"/>
                <a:gd name="connsiteX2833" fmla="*/ 789396 w 1895275"/>
                <a:gd name="connsiteY2833" fmla="*/ 1320829 h 1545465"/>
                <a:gd name="connsiteX2834" fmla="*/ 787775 w 1895275"/>
                <a:gd name="connsiteY2834" fmla="*/ 1313403 h 1545465"/>
                <a:gd name="connsiteX2835" fmla="*/ 786324 w 1895275"/>
                <a:gd name="connsiteY2835" fmla="*/ 1307514 h 1545465"/>
                <a:gd name="connsiteX2836" fmla="*/ 788883 w 1895275"/>
                <a:gd name="connsiteY2836" fmla="*/ 1304356 h 1545465"/>
                <a:gd name="connsiteX2837" fmla="*/ 793662 w 1895275"/>
                <a:gd name="connsiteY2837" fmla="*/ 1298553 h 1545465"/>
                <a:gd name="connsiteX2838" fmla="*/ 793917 w 1895275"/>
                <a:gd name="connsiteY2838" fmla="*/ 1299577 h 1545465"/>
                <a:gd name="connsiteX2839" fmla="*/ 794429 w 1895275"/>
                <a:gd name="connsiteY2839" fmla="*/ 1302820 h 1545465"/>
                <a:gd name="connsiteX2840" fmla="*/ 796477 w 1895275"/>
                <a:gd name="connsiteY2840" fmla="*/ 1318098 h 1545465"/>
                <a:gd name="connsiteX2841" fmla="*/ 796477 w 1895275"/>
                <a:gd name="connsiteY2841" fmla="*/ 1319036 h 1545465"/>
                <a:gd name="connsiteX2842" fmla="*/ 792637 w 1895275"/>
                <a:gd name="connsiteY2842" fmla="*/ 1324584 h 1545465"/>
                <a:gd name="connsiteX2843" fmla="*/ 791443 w 1895275"/>
                <a:gd name="connsiteY2843" fmla="*/ 1323218 h 1545465"/>
                <a:gd name="connsiteX2844" fmla="*/ 789310 w 1895275"/>
                <a:gd name="connsiteY2844" fmla="*/ 1320914 h 1545465"/>
                <a:gd name="connsiteX2845" fmla="*/ 795282 w 1895275"/>
                <a:gd name="connsiteY2845" fmla="*/ 1289762 h 1545465"/>
                <a:gd name="connsiteX2846" fmla="*/ 795453 w 1895275"/>
                <a:gd name="connsiteY2846" fmla="*/ 1289762 h 1545465"/>
                <a:gd name="connsiteX2847" fmla="*/ 795367 w 1895275"/>
                <a:gd name="connsiteY2847" fmla="*/ 1289933 h 1545465"/>
                <a:gd name="connsiteX2848" fmla="*/ 795367 w 1895275"/>
                <a:gd name="connsiteY2848" fmla="*/ 1289677 h 1545465"/>
                <a:gd name="connsiteX2849" fmla="*/ 799463 w 1895275"/>
                <a:gd name="connsiteY2849" fmla="*/ 1291298 h 1545465"/>
                <a:gd name="connsiteX2850" fmla="*/ 812090 w 1895275"/>
                <a:gd name="connsiteY2850" fmla="*/ 1295907 h 1545465"/>
                <a:gd name="connsiteX2851" fmla="*/ 801937 w 1895275"/>
                <a:gd name="connsiteY2851" fmla="*/ 1311099 h 1545465"/>
                <a:gd name="connsiteX2852" fmla="*/ 796306 w 1895275"/>
                <a:gd name="connsiteY2852" fmla="*/ 1295139 h 1545465"/>
                <a:gd name="connsiteX2853" fmla="*/ 799378 w 1895275"/>
                <a:gd name="connsiteY2853" fmla="*/ 1291383 h 1545465"/>
                <a:gd name="connsiteX2854" fmla="*/ 798610 w 1895275"/>
                <a:gd name="connsiteY2854" fmla="*/ 1315964 h 1545465"/>
                <a:gd name="connsiteX2855" fmla="*/ 797586 w 1895275"/>
                <a:gd name="connsiteY2855" fmla="*/ 1317415 h 1545465"/>
                <a:gd name="connsiteX2856" fmla="*/ 797074 w 1895275"/>
                <a:gd name="connsiteY2856" fmla="*/ 1310672 h 1545465"/>
                <a:gd name="connsiteX2857" fmla="*/ 798439 w 1895275"/>
                <a:gd name="connsiteY2857" fmla="*/ 1315537 h 1545465"/>
                <a:gd name="connsiteX2858" fmla="*/ 798524 w 1895275"/>
                <a:gd name="connsiteY2858" fmla="*/ 1316049 h 1545465"/>
                <a:gd name="connsiteX2859" fmla="*/ 785812 w 1895275"/>
                <a:gd name="connsiteY2859" fmla="*/ 1305295 h 1545465"/>
                <a:gd name="connsiteX2860" fmla="*/ 784362 w 1895275"/>
                <a:gd name="connsiteY2860" fmla="*/ 1299577 h 1545465"/>
                <a:gd name="connsiteX2861" fmla="*/ 780181 w 1895275"/>
                <a:gd name="connsiteY2861" fmla="*/ 1284129 h 1545465"/>
                <a:gd name="connsiteX2862" fmla="*/ 782314 w 1895275"/>
                <a:gd name="connsiteY2862" fmla="*/ 1284982 h 1545465"/>
                <a:gd name="connsiteX2863" fmla="*/ 790419 w 1895275"/>
                <a:gd name="connsiteY2863" fmla="*/ 1287970 h 1545465"/>
                <a:gd name="connsiteX2864" fmla="*/ 792382 w 1895275"/>
                <a:gd name="connsiteY2864" fmla="*/ 1294541 h 1545465"/>
                <a:gd name="connsiteX2865" fmla="*/ 787007 w 1895275"/>
                <a:gd name="connsiteY2865" fmla="*/ 1303162 h 1545465"/>
                <a:gd name="connsiteX2866" fmla="*/ 785727 w 1895275"/>
                <a:gd name="connsiteY2866" fmla="*/ 1305295 h 1545465"/>
                <a:gd name="connsiteX2867" fmla="*/ 788713 w 1895275"/>
                <a:gd name="connsiteY2867" fmla="*/ 1269876 h 1545465"/>
                <a:gd name="connsiteX2868" fmla="*/ 790419 w 1895275"/>
                <a:gd name="connsiteY2868" fmla="*/ 1279008 h 1545465"/>
                <a:gd name="connsiteX2869" fmla="*/ 787518 w 1895275"/>
                <a:gd name="connsiteY2869" fmla="*/ 1271327 h 1545465"/>
                <a:gd name="connsiteX2870" fmla="*/ 787945 w 1895275"/>
                <a:gd name="connsiteY2870" fmla="*/ 1270814 h 1545465"/>
                <a:gd name="connsiteX2871" fmla="*/ 788713 w 1895275"/>
                <a:gd name="connsiteY2871" fmla="*/ 1269876 h 1545465"/>
                <a:gd name="connsiteX2872" fmla="*/ 794514 w 1895275"/>
                <a:gd name="connsiteY2872" fmla="*/ 1282849 h 1545465"/>
                <a:gd name="connsiteX2873" fmla="*/ 801681 w 1895275"/>
                <a:gd name="connsiteY2873" fmla="*/ 1279776 h 1545465"/>
                <a:gd name="connsiteX2874" fmla="*/ 796136 w 1895275"/>
                <a:gd name="connsiteY2874" fmla="*/ 1288652 h 1545465"/>
                <a:gd name="connsiteX2875" fmla="*/ 795112 w 1895275"/>
                <a:gd name="connsiteY2875" fmla="*/ 1288226 h 1545465"/>
                <a:gd name="connsiteX2876" fmla="*/ 794514 w 1895275"/>
                <a:gd name="connsiteY2876" fmla="*/ 1282849 h 1545465"/>
                <a:gd name="connsiteX2877" fmla="*/ 813796 w 1895275"/>
                <a:gd name="connsiteY2877" fmla="*/ 1273375 h 1545465"/>
                <a:gd name="connsiteX2878" fmla="*/ 816441 w 1895275"/>
                <a:gd name="connsiteY2878" fmla="*/ 1271753 h 1545465"/>
                <a:gd name="connsiteX2879" fmla="*/ 816953 w 1895275"/>
                <a:gd name="connsiteY2879" fmla="*/ 1271924 h 1545465"/>
                <a:gd name="connsiteX2880" fmla="*/ 817038 w 1895275"/>
                <a:gd name="connsiteY2880" fmla="*/ 1271668 h 1545465"/>
                <a:gd name="connsiteX2881" fmla="*/ 816782 w 1895275"/>
                <a:gd name="connsiteY2881" fmla="*/ 1271583 h 1545465"/>
                <a:gd name="connsiteX2882" fmla="*/ 819000 w 1895275"/>
                <a:gd name="connsiteY2882" fmla="*/ 1270132 h 1545465"/>
                <a:gd name="connsiteX2883" fmla="*/ 815758 w 1895275"/>
                <a:gd name="connsiteY2883" fmla="*/ 1284129 h 1545465"/>
                <a:gd name="connsiteX2884" fmla="*/ 813114 w 1895275"/>
                <a:gd name="connsiteY2884" fmla="*/ 1294456 h 1545465"/>
                <a:gd name="connsiteX2885" fmla="*/ 812346 w 1895275"/>
                <a:gd name="connsiteY2885" fmla="*/ 1295651 h 1545465"/>
                <a:gd name="connsiteX2886" fmla="*/ 800231 w 1895275"/>
                <a:gd name="connsiteY2886" fmla="*/ 1290530 h 1545465"/>
                <a:gd name="connsiteX2887" fmla="*/ 813796 w 1895275"/>
                <a:gd name="connsiteY2887" fmla="*/ 1273460 h 1545465"/>
                <a:gd name="connsiteX2888" fmla="*/ 821048 w 1895275"/>
                <a:gd name="connsiteY2888" fmla="*/ 1274655 h 1545465"/>
                <a:gd name="connsiteX2889" fmla="*/ 822243 w 1895275"/>
                <a:gd name="connsiteY2889" fmla="*/ 1280459 h 1545465"/>
                <a:gd name="connsiteX2890" fmla="*/ 815758 w 1895275"/>
                <a:gd name="connsiteY2890" fmla="*/ 1290359 h 1545465"/>
                <a:gd name="connsiteX2891" fmla="*/ 817721 w 1895275"/>
                <a:gd name="connsiteY2891" fmla="*/ 1284556 h 1545465"/>
                <a:gd name="connsiteX2892" fmla="*/ 821048 w 1895275"/>
                <a:gd name="connsiteY2892" fmla="*/ 1274655 h 1545465"/>
                <a:gd name="connsiteX2893" fmla="*/ 803558 w 1895275"/>
                <a:gd name="connsiteY2893" fmla="*/ 1335253 h 1545465"/>
                <a:gd name="connsiteX2894" fmla="*/ 802278 w 1895275"/>
                <a:gd name="connsiteY2894" fmla="*/ 1336960 h 1545465"/>
                <a:gd name="connsiteX2895" fmla="*/ 798354 w 1895275"/>
                <a:gd name="connsiteY2895" fmla="*/ 1331497 h 1545465"/>
                <a:gd name="connsiteX2896" fmla="*/ 797757 w 1895275"/>
                <a:gd name="connsiteY2896" fmla="*/ 1319805 h 1545465"/>
                <a:gd name="connsiteX2897" fmla="*/ 799207 w 1895275"/>
                <a:gd name="connsiteY2897" fmla="*/ 1318183 h 1545465"/>
                <a:gd name="connsiteX2898" fmla="*/ 803644 w 1895275"/>
                <a:gd name="connsiteY2898" fmla="*/ 1335253 h 1545465"/>
                <a:gd name="connsiteX2899" fmla="*/ 797842 w 1895275"/>
                <a:gd name="connsiteY2899" fmla="*/ 1330900 h 1545465"/>
                <a:gd name="connsiteX2900" fmla="*/ 793149 w 1895275"/>
                <a:gd name="connsiteY2900" fmla="*/ 1325096 h 1545465"/>
                <a:gd name="connsiteX2901" fmla="*/ 796733 w 1895275"/>
                <a:gd name="connsiteY2901" fmla="*/ 1320914 h 1545465"/>
                <a:gd name="connsiteX2902" fmla="*/ 797842 w 1895275"/>
                <a:gd name="connsiteY2902" fmla="*/ 1330900 h 1545465"/>
                <a:gd name="connsiteX2903" fmla="*/ 788287 w 1895275"/>
                <a:gd name="connsiteY2903" fmla="*/ 1319634 h 1545465"/>
                <a:gd name="connsiteX2904" fmla="*/ 781802 w 1895275"/>
                <a:gd name="connsiteY2904" fmla="*/ 1313147 h 1545465"/>
                <a:gd name="connsiteX2905" fmla="*/ 785130 w 1895275"/>
                <a:gd name="connsiteY2905" fmla="*/ 1308965 h 1545465"/>
                <a:gd name="connsiteX2906" fmla="*/ 786580 w 1895275"/>
                <a:gd name="connsiteY2906" fmla="*/ 1313745 h 1545465"/>
                <a:gd name="connsiteX2907" fmla="*/ 788287 w 1895275"/>
                <a:gd name="connsiteY2907" fmla="*/ 1319634 h 1545465"/>
                <a:gd name="connsiteX2908" fmla="*/ 749723 w 1895275"/>
                <a:gd name="connsiteY2908" fmla="*/ 1267913 h 1545465"/>
                <a:gd name="connsiteX2909" fmla="*/ 749382 w 1895275"/>
                <a:gd name="connsiteY2909" fmla="*/ 1267145 h 1545465"/>
                <a:gd name="connsiteX2910" fmla="*/ 738546 w 1895275"/>
                <a:gd name="connsiteY2910" fmla="*/ 1242820 h 1545465"/>
                <a:gd name="connsiteX2911" fmla="*/ 764142 w 1895275"/>
                <a:gd name="connsiteY2911" fmla="*/ 1252721 h 1545465"/>
                <a:gd name="connsiteX2912" fmla="*/ 767298 w 1895275"/>
                <a:gd name="connsiteY2912" fmla="*/ 1260146 h 1545465"/>
                <a:gd name="connsiteX2913" fmla="*/ 765592 w 1895275"/>
                <a:gd name="connsiteY2913" fmla="*/ 1264499 h 1545465"/>
                <a:gd name="connsiteX2914" fmla="*/ 765848 w 1895275"/>
                <a:gd name="connsiteY2914" fmla="*/ 1264669 h 1545465"/>
                <a:gd name="connsiteX2915" fmla="*/ 768066 w 1895275"/>
                <a:gd name="connsiteY2915" fmla="*/ 1262024 h 1545465"/>
                <a:gd name="connsiteX2916" fmla="*/ 768663 w 1895275"/>
                <a:gd name="connsiteY2916" fmla="*/ 1263389 h 1545465"/>
                <a:gd name="connsiteX2917" fmla="*/ 774977 w 1895275"/>
                <a:gd name="connsiteY2917" fmla="*/ 1279520 h 1545465"/>
                <a:gd name="connsiteX2918" fmla="*/ 749723 w 1895275"/>
                <a:gd name="connsiteY2918" fmla="*/ 1267998 h 1545465"/>
                <a:gd name="connsiteX2919" fmla="*/ 742727 w 1895275"/>
                <a:gd name="connsiteY2919" fmla="*/ 1264669 h 1545465"/>
                <a:gd name="connsiteX2920" fmla="*/ 713890 w 1895275"/>
                <a:gd name="connsiteY2920" fmla="*/ 1250928 h 1545465"/>
                <a:gd name="connsiteX2921" fmla="*/ 703651 w 1895275"/>
                <a:gd name="connsiteY2921" fmla="*/ 1228396 h 1545465"/>
                <a:gd name="connsiteX2922" fmla="*/ 729247 w 1895275"/>
                <a:gd name="connsiteY2922" fmla="*/ 1238980 h 1545465"/>
                <a:gd name="connsiteX2923" fmla="*/ 742727 w 1895275"/>
                <a:gd name="connsiteY2923" fmla="*/ 1264584 h 1545465"/>
                <a:gd name="connsiteX2924" fmla="*/ 695120 w 1895275"/>
                <a:gd name="connsiteY2924" fmla="*/ 1175566 h 1545465"/>
                <a:gd name="connsiteX2925" fmla="*/ 707917 w 1895275"/>
                <a:gd name="connsiteY2925" fmla="*/ 1198098 h 1545465"/>
                <a:gd name="connsiteX2926" fmla="*/ 683943 w 1895275"/>
                <a:gd name="connsiteY2926" fmla="*/ 1185722 h 1545465"/>
                <a:gd name="connsiteX2927" fmla="*/ 683943 w 1895275"/>
                <a:gd name="connsiteY2927" fmla="*/ 1185722 h 1545465"/>
                <a:gd name="connsiteX2928" fmla="*/ 683943 w 1895275"/>
                <a:gd name="connsiteY2928" fmla="*/ 1185722 h 1545465"/>
                <a:gd name="connsiteX2929" fmla="*/ 683943 w 1895275"/>
                <a:gd name="connsiteY2929" fmla="*/ 1185722 h 1545465"/>
                <a:gd name="connsiteX2930" fmla="*/ 683943 w 1895275"/>
                <a:gd name="connsiteY2930" fmla="*/ 1185722 h 1545465"/>
                <a:gd name="connsiteX2931" fmla="*/ 678312 w 1895275"/>
                <a:gd name="connsiteY2931" fmla="*/ 1183162 h 1545465"/>
                <a:gd name="connsiteX2932" fmla="*/ 667648 w 1895275"/>
                <a:gd name="connsiteY2932" fmla="*/ 1165921 h 1545465"/>
                <a:gd name="connsiteX2933" fmla="*/ 678227 w 1895275"/>
                <a:gd name="connsiteY2933" fmla="*/ 1169847 h 1545465"/>
                <a:gd name="connsiteX2934" fmla="*/ 678227 w 1895275"/>
                <a:gd name="connsiteY2934" fmla="*/ 1169847 h 1545465"/>
                <a:gd name="connsiteX2935" fmla="*/ 678483 w 1895275"/>
                <a:gd name="connsiteY2935" fmla="*/ 1169933 h 1545465"/>
                <a:gd name="connsiteX2936" fmla="*/ 678739 w 1895275"/>
                <a:gd name="connsiteY2936" fmla="*/ 1169933 h 1545465"/>
                <a:gd name="connsiteX2937" fmla="*/ 678739 w 1895275"/>
                <a:gd name="connsiteY2937" fmla="*/ 1170018 h 1545465"/>
                <a:gd name="connsiteX2938" fmla="*/ 695291 w 1895275"/>
                <a:gd name="connsiteY2938" fmla="*/ 1175566 h 1545465"/>
                <a:gd name="connsiteX2939" fmla="*/ 663382 w 1895275"/>
                <a:gd name="connsiteY2939" fmla="*/ 1164300 h 1545465"/>
                <a:gd name="connsiteX2940" fmla="*/ 671828 w 1895275"/>
                <a:gd name="connsiteY2940" fmla="*/ 1180260 h 1545465"/>
                <a:gd name="connsiteX2941" fmla="*/ 642565 w 1895275"/>
                <a:gd name="connsiteY2941" fmla="*/ 1167884 h 1545465"/>
                <a:gd name="connsiteX2942" fmla="*/ 633521 w 1895275"/>
                <a:gd name="connsiteY2942" fmla="*/ 1152948 h 1545465"/>
                <a:gd name="connsiteX2943" fmla="*/ 633350 w 1895275"/>
                <a:gd name="connsiteY2943" fmla="*/ 1152692 h 1545465"/>
                <a:gd name="connsiteX2944" fmla="*/ 663297 w 1895275"/>
                <a:gd name="connsiteY2944" fmla="*/ 1164300 h 1545465"/>
                <a:gd name="connsiteX2945" fmla="*/ 631729 w 1895275"/>
                <a:gd name="connsiteY2945" fmla="*/ 1153802 h 1545465"/>
                <a:gd name="connsiteX2946" fmla="*/ 637104 w 1895275"/>
                <a:gd name="connsiteY2946" fmla="*/ 1165665 h 1545465"/>
                <a:gd name="connsiteX2947" fmla="*/ 633350 w 1895275"/>
                <a:gd name="connsiteY2947" fmla="*/ 1164129 h 1545465"/>
                <a:gd name="connsiteX2948" fmla="*/ 626013 w 1895275"/>
                <a:gd name="connsiteY2948" fmla="*/ 1149620 h 1545465"/>
                <a:gd name="connsiteX2949" fmla="*/ 630705 w 1895275"/>
                <a:gd name="connsiteY2949" fmla="*/ 1151497 h 1545465"/>
                <a:gd name="connsiteX2950" fmla="*/ 631729 w 1895275"/>
                <a:gd name="connsiteY2950" fmla="*/ 1153802 h 1545465"/>
                <a:gd name="connsiteX2951" fmla="*/ 712695 w 1895275"/>
                <a:gd name="connsiteY2951" fmla="*/ 1206803 h 1545465"/>
                <a:gd name="connsiteX2952" fmla="*/ 725322 w 1895275"/>
                <a:gd name="connsiteY2952" fmla="*/ 1231298 h 1545465"/>
                <a:gd name="connsiteX2953" fmla="*/ 698874 w 1895275"/>
                <a:gd name="connsiteY2953" fmla="*/ 1218837 h 1545465"/>
                <a:gd name="connsiteX2954" fmla="*/ 684540 w 1895275"/>
                <a:gd name="connsiteY2954" fmla="*/ 1193660 h 1545465"/>
                <a:gd name="connsiteX2955" fmla="*/ 712695 w 1895275"/>
                <a:gd name="connsiteY2955" fmla="*/ 1206803 h 1545465"/>
                <a:gd name="connsiteX2956" fmla="*/ 662187 w 1895275"/>
                <a:gd name="connsiteY2956" fmla="*/ 1202536 h 1545465"/>
                <a:gd name="connsiteX2957" fmla="*/ 658433 w 1895275"/>
                <a:gd name="connsiteY2957" fmla="*/ 1194598 h 1545465"/>
                <a:gd name="connsiteX2958" fmla="*/ 658433 w 1895275"/>
                <a:gd name="connsiteY2958" fmla="*/ 1194598 h 1545465"/>
                <a:gd name="connsiteX2959" fmla="*/ 658433 w 1895275"/>
                <a:gd name="connsiteY2959" fmla="*/ 1194598 h 1545465"/>
                <a:gd name="connsiteX2960" fmla="*/ 658433 w 1895275"/>
                <a:gd name="connsiteY2960" fmla="*/ 1194598 h 1545465"/>
                <a:gd name="connsiteX2961" fmla="*/ 658433 w 1895275"/>
                <a:gd name="connsiteY2961" fmla="*/ 1194598 h 1545465"/>
                <a:gd name="connsiteX2962" fmla="*/ 647342 w 1895275"/>
                <a:gd name="connsiteY2962" fmla="*/ 1175651 h 1545465"/>
                <a:gd name="connsiteX2963" fmla="*/ 677032 w 1895275"/>
                <a:gd name="connsiteY2963" fmla="*/ 1190075 h 1545465"/>
                <a:gd name="connsiteX2964" fmla="*/ 689233 w 1895275"/>
                <a:gd name="connsiteY2964" fmla="*/ 1214485 h 1545465"/>
                <a:gd name="connsiteX2965" fmla="*/ 662187 w 1895275"/>
                <a:gd name="connsiteY2965" fmla="*/ 1202536 h 1545465"/>
                <a:gd name="connsiteX2966" fmla="*/ 652291 w 1895275"/>
                <a:gd name="connsiteY2966" fmla="*/ 1198098 h 1545465"/>
                <a:gd name="connsiteX2967" fmla="*/ 649390 w 1895275"/>
                <a:gd name="connsiteY2967" fmla="*/ 1196817 h 1545465"/>
                <a:gd name="connsiteX2968" fmla="*/ 649219 w 1895275"/>
                <a:gd name="connsiteY2968" fmla="*/ 1196476 h 1545465"/>
                <a:gd name="connsiteX2969" fmla="*/ 636592 w 1895275"/>
                <a:gd name="connsiteY2969" fmla="*/ 1170530 h 1545465"/>
                <a:gd name="connsiteX2970" fmla="*/ 638299 w 1895275"/>
                <a:gd name="connsiteY2970" fmla="*/ 1171298 h 1545465"/>
                <a:gd name="connsiteX2971" fmla="*/ 640261 w 1895275"/>
                <a:gd name="connsiteY2971" fmla="*/ 1172237 h 1545465"/>
                <a:gd name="connsiteX2972" fmla="*/ 652205 w 1895275"/>
                <a:gd name="connsiteY2972" fmla="*/ 1197756 h 1545465"/>
                <a:gd name="connsiteX2973" fmla="*/ 652205 w 1895275"/>
                <a:gd name="connsiteY2973" fmla="*/ 1197756 h 1545465"/>
                <a:gd name="connsiteX2974" fmla="*/ 652205 w 1895275"/>
                <a:gd name="connsiteY2974" fmla="*/ 1197842 h 1545465"/>
                <a:gd name="connsiteX2975" fmla="*/ 652205 w 1895275"/>
                <a:gd name="connsiteY2975" fmla="*/ 1197927 h 1545465"/>
                <a:gd name="connsiteX2976" fmla="*/ 652205 w 1895275"/>
                <a:gd name="connsiteY2976" fmla="*/ 1197927 h 1545465"/>
                <a:gd name="connsiteX2977" fmla="*/ 652205 w 1895275"/>
                <a:gd name="connsiteY2977" fmla="*/ 1198098 h 1545465"/>
                <a:gd name="connsiteX2978" fmla="*/ 593507 w 1895275"/>
                <a:gd name="connsiteY2978" fmla="*/ 1148937 h 1545465"/>
                <a:gd name="connsiteX2979" fmla="*/ 582160 w 1895275"/>
                <a:gd name="connsiteY2979" fmla="*/ 1130075 h 1545465"/>
                <a:gd name="connsiteX2980" fmla="*/ 617908 w 1895275"/>
                <a:gd name="connsiteY2980" fmla="*/ 1146291 h 1545465"/>
                <a:gd name="connsiteX2981" fmla="*/ 626866 w 1895275"/>
                <a:gd name="connsiteY2981" fmla="*/ 1161569 h 1545465"/>
                <a:gd name="connsiteX2982" fmla="*/ 596152 w 1895275"/>
                <a:gd name="connsiteY2982" fmla="*/ 1149876 h 1545465"/>
                <a:gd name="connsiteX2983" fmla="*/ 593593 w 1895275"/>
                <a:gd name="connsiteY2983" fmla="*/ 1148937 h 1545465"/>
                <a:gd name="connsiteX2984" fmla="*/ 752453 w 1895275"/>
                <a:gd name="connsiteY2984" fmla="*/ 1226177 h 1545465"/>
                <a:gd name="connsiteX2985" fmla="*/ 752794 w 1895275"/>
                <a:gd name="connsiteY2985" fmla="*/ 1227031 h 1545465"/>
                <a:gd name="connsiteX2986" fmla="*/ 752794 w 1895275"/>
                <a:gd name="connsiteY2986" fmla="*/ 1227031 h 1545465"/>
                <a:gd name="connsiteX2987" fmla="*/ 752880 w 1895275"/>
                <a:gd name="connsiteY2987" fmla="*/ 1227201 h 1545465"/>
                <a:gd name="connsiteX2988" fmla="*/ 752880 w 1895275"/>
                <a:gd name="connsiteY2988" fmla="*/ 1227372 h 1545465"/>
                <a:gd name="connsiteX2989" fmla="*/ 752880 w 1895275"/>
                <a:gd name="connsiteY2989" fmla="*/ 1227372 h 1545465"/>
                <a:gd name="connsiteX2990" fmla="*/ 762435 w 1895275"/>
                <a:gd name="connsiteY2990" fmla="*/ 1248282 h 1545465"/>
                <a:gd name="connsiteX2991" fmla="*/ 735560 w 1895275"/>
                <a:gd name="connsiteY2991" fmla="*/ 1235992 h 1545465"/>
                <a:gd name="connsiteX2992" fmla="*/ 733512 w 1895275"/>
                <a:gd name="connsiteY2992" fmla="*/ 1231554 h 1545465"/>
                <a:gd name="connsiteX2993" fmla="*/ 733512 w 1895275"/>
                <a:gd name="connsiteY2993" fmla="*/ 1231554 h 1545465"/>
                <a:gd name="connsiteX2994" fmla="*/ 733512 w 1895275"/>
                <a:gd name="connsiteY2994" fmla="*/ 1231554 h 1545465"/>
                <a:gd name="connsiteX2995" fmla="*/ 733512 w 1895275"/>
                <a:gd name="connsiteY2995" fmla="*/ 1231554 h 1545465"/>
                <a:gd name="connsiteX2996" fmla="*/ 733512 w 1895275"/>
                <a:gd name="connsiteY2996" fmla="*/ 1231554 h 1545465"/>
                <a:gd name="connsiteX2997" fmla="*/ 721568 w 1895275"/>
                <a:gd name="connsiteY2997" fmla="*/ 1210985 h 1545465"/>
                <a:gd name="connsiteX2998" fmla="*/ 724042 w 1895275"/>
                <a:gd name="connsiteY2998" fmla="*/ 1212180 h 1545465"/>
                <a:gd name="connsiteX2999" fmla="*/ 752453 w 1895275"/>
                <a:gd name="connsiteY2999" fmla="*/ 1226263 h 1545465"/>
                <a:gd name="connsiteX3000" fmla="*/ 762179 w 1895275"/>
                <a:gd name="connsiteY3000" fmla="*/ 1231127 h 1545465"/>
                <a:gd name="connsiteX3001" fmla="*/ 766360 w 1895275"/>
                <a:gd name="connsiteY3001" fmla="*/ 1233261 h 1545465"/>
                <a:gd name="connsiteX3002" fmla="*/ 778219 w 1895275"/>
                <a:gd name="connsiteY3002" fmla="*/ 1239577 h 1545465"/>
                <a:gd name="connsiteX3003" fmla="*/ 775915 w 1895275"/>
                <a:gd name="connsiteY3003" fmla="*/ 1242308 h 1545465"/>
                <a:gd name="connsiteX3004" fmla="*/ 775404 w 1895275"/>
                <a:gd name="connsiteY3004" fmla="*/ 1241028 h 1545465"/>
                <a:gd name="connsiteX3005" fmla="*/ 775147 w 1895275"/>
                <a:gd name="connsiteY3005" fmla="*/ 1241113 h 1545465"/>
                <a:gd name="connsiteX3006" fmla="*/ 775659 w 1895275"/>
                <a:gd name="connsiteY3006" fmla="*/ 1242564 h 1545465"/>
                <a:gd name="connsiteX3007" fmla="*/ 773100 w 1895275"/>
                <a:gd name="connsiteY3007" fmla="*/ 1245807 h 1545465"/>
                <a:gd name="connsiteX3008" fmla="*/ 773100 w 1895275"/>
                <a:gd name="connsiteY3008" fmla="*/ 1245807 h 1545465"/>
                <a:gd name="connsiteX3009" fmla="*/ 773100 w 1895275"/>
                <a:gd name="connsiteY3009" fmla="*/ 1245807 h 1545465"/>
                <a:gd name="connsiteX3010" fmla="*/ 773100 w 1895275"/>
                <a:gd name="connsiteY3010" fmla="*/ 1245807 h 1545465"/>
                <a:gd name="connsiteX3011" fmla="*/ 773100 w 1895275"/>
                <a:gd name="connsiteY3011" fmla="*/ 1245807 h 1545465"/>
                <a:gd name="connsiteX3012" fmla="*/ 770711 w 1895275"/>
                <a:gd name="connsiteY3012" fmla="*/ 1251782 h 1545465"/>
                <a:gd name="connsiteX3013" fmla="*/ 770114 w 1895275"/>
                <a:gd name="connsiteY3013" fmla="*/ 1251526 h 1545465"/>
                <a:gd name="connsiteX3014" fmla="*/ 762264 w 1895275"/>
                <a:gd name="connsiteY3014" fmla="*/ 1231042 h 1545465"/>
                <a:gd name="connsiteX3015" fmla="*/ 793832 w 1895275"/>
                <a:gd name="connsiteY3015" fmla="*/ 1263645 h 1545465"/>
                <a:gd name="connsiteX3016" fmla="*/ 803644 w 1895275"/>
                <a:gd name="connsiteY3016" fmla="*/ 1267230 h 1545465"/>
                <a:gd name="connsiteX3017" fmla="*/ 794514 w 1895275"/>
                <a:gd name="connsiteY3017" fmla="*/ 1281739 h 1545465"/>
                <a:gd name="connsiteX3018" fmla="*/ 792467 w 1895275"/>
                <a:gd name="connsiteY3018" fmla="*/ 1265438 h 1545465"/>
                <a:gd name="connsiteX3019" fmla="*/ 793832 w 1895275"/>
                <a:gd name="connsiteY3019" fmla="*/ 1263645 h 1545465"/>
                <a:gd name="connsiteX3020" fmla="*/ 843828 w 1895275"/>
                <a:gd name="connsiteY3020" fmla="*/ 1226519 h 1545465"/>
                <a:gd name="connsiteX3021" fmla="*/ 845193 w 1895275"/>
                <a:gd name="connsiteY3021" fmla="*/ 1224556 h 1545465"/>
                <a:gd name="connsiteX3022" fmla="*/ 846388 w 1895275"/>
                <a:gd name="connsiteY3022" fmla="*/ 1224129 h 1545465"/>
                <a:gd name="connsiteX3023" fmla="*/ 843828 w 1895275"/>
                <a:gd name="connsiteY3023" fmla="*/ 1226519 h 1545465"/>
                <a:gd name="connsiteX3024" fmla="*/ 829324 w 1895275"/>
                <a:gd name="connsiteY3024" fmla="*/ 1262706 h 1545465"/>
                <a:gd name="connsiteX3025" fmla="*/ 843828 w 1895275"/>
                <a:gd name="connsiteY3025" fmla="*/ 1250587 h 1545465"/>
                <a:gd name="connsiteX3026" fmla="*/ 828215 w 1895275"/>
                <a:gd name="connsiteY3026" fmla="*/ 1271497 h 1545465"/>
                <a:gd name="connsiteX3027" fmla="*/ 828215 w 1895275"/>
                <a:gd name="connsiteY3027" fmla="*/ 1271497 h 1545465"/>
                <a:gd name="connsiteX3028" fmla="*/ 828215 w 1895275"/>
                <a:gd name="connsiteY3028" fmla="*/ 1271583 h 1545465"/>
                <a:gd name="connsiteX3029" fmla="*/ 828215 w 1895275"/>
                <a:gd name="connsiteY3029" fmla="*/ 1271583 h 1545465"/>
                <a:gd name="connsiteX3030" fmla="*/ 828215 w 1895275"/>
                <a:gd name="connsiteY3030" fmla="*/ 1271668 h 1545465"/>
                <a:gd name="connsiteX3031" fmla="*/ 824631 w 1895275"/>
                <a:gd name="connsiteY3031" fmla="*/ 1277130 h 1545465"/>
                <a:gd name="connsiteX3032" fmla="*/ 822754 w 1895275"/>
                <a:gd name="connsiteY3032" fmla="*/ 1270217 h 1545465"/>
                <a:gd name="connsiteX3033" fmla="*/ 823778 w 1895275"/>
                <a:gd name="connsiteY3033" fmla="*/ 1266974 h 1545465"/>
                <a:gd name="connsiteX3034" fmla="*/ 829409 w 1895275"/>
                <a:gd name="connsiteY3034" fmla="*/ 1262706 h 1545465"/>
                <a:gd name="connsiteX3035" fmla="*/ 886060 w 1895275"/>
                <a:gd name="connsiteY3035" fmla="*/ 1250672 h 1545465"/>
                <a:gd name="connsiteX3036" fmla="*/ 918992 w 1895275"/>
                <a:gd name="connsiteY3036" fmla="*/ 1221056 h 1545465"/>
                <a:gd name="connsiteX3037" fmla="*/ 918395 w 1895275"/>
                <a:gd name="connsiteY3037" fmla="*/ 1224982 h 1545465"/>
                <a:gd name="connsiteX3038" fmla="*/ 913532 w 1895275"/>
                <a:gd name="connsiteY3038" fmla="*/ 1232237 h 1545465"/>
                <a:gd name="connsiteX3039" fmla="*/ 905598 w 1895275"/>
                <a:gd name="connsiteY3039" fmla="*/ 1243759 h 1545465"/>
                <a:gd name="connsiteX3040" fmla="*/ 887425 w 1895275"/>
                <a:gd name="connsiteY3040" fmla="*/ 1268510 h 1545465"/>
                <a:gd name="connsiteX3041" fmla="*/ 887083 w 1895275"/>
                <a:gd name="connsiteY3041" fmla="*/ 1263731 h 1545465"/>
                <a:gd name="connsiteX3042" fmla="*/ 885974 w 1895275"/>
                <a:gd name="connsiteY3042" fmla="*/ 1250672 h 1545465"/>
                <a:gd name="connsiteX3043" fmla="*/ 927012 w 1895275"/>
                <a:gd name="connsiteY3043" fmla="*/ 1213546 h 1545465"/>
                <a:gd name="connsiteX3044" fmla="*/ 935544 w 1895275"/>
                <a:gd name="connsiteY3044" fmla="*/ 1205438 h 1545465"/>
                <a:gd name="connsiteX3045" fmla="*/ 946294 w 1895275"/>
                <a:gd name="connsiteY3045" fmla="*/ 1197415 h 1545465"/>
                <a:gd name="connsiteX3046" fmla="*/ 950730 w 1895275"/>
                <a:gd name="connsiteY3046" fmla="*/ 1205096 h 1545465"/>
                <a:gd name="connsiteX3047" fmla="*/ 953034 w 1895275"/>
                <a:gd name="connsiteY3047" fmla="*/ 1211412 h 1545465"/>
                <a:gd name="connsiteX3048" fmla="*/ 930937 w 1895275"/>
                <a:gd name="connsiteY3048" fmla="*/ 1251099 h 1545465"/>
                <a:gd name="connsiteX3049" fmla="*/ 930510 w 1895275"/>
                <a:gd name="connsiteY3049" fmla="*/ 1246319 h 1545465"/>
                <a:gd name="connsiteX3050" fmla="*/ 936482 w 1895275"/>
                <a:gd name="connsiteY3050" fmla="*/ 1235310 h 1545465"/>
                <a:gd name="connsiteX3051" fmla="*/ 936226 w 1895275"/>
                <a:gd name="connsiteY3051" fmla="*/ 1235139 h 1545465"/>
                <a:gd name="connsiteX3052" fmla="*/ 930339 w 1895275"/>
                <a:gd name="connsiteY3052" fmla="*/ 1244357 h 1545465"/>
                <a:gd name="connsiteX3053" fmla="*/ 928377 w 1895275"/>
                <a:gd name="connsiteY3053" fmla="*/ 1224726 h 1545465"/>
                <a:gd name="connsiteX3054" fmla="*/ 926927 w 1895275"/>
                <a:gd name="connsiteY3054" fmla="*/ 1213460 h 1545465"/>
                <a:gd name="connsiteX3055" fmla="*/ 950560 w 1895275"/>
                <a:gd name="connsiteY3055" fmla="*/ 1191611 h 1545465"/>
                <a:gd name="connsiteX3056" fmla="*/ 981103 w 1895275"/>
                <a:gd name="connsiteY3056" fmla="*/ 1163702 h 1545465"/>
                <a:gd name="connsiteX3057" fmla="*/ 965320 w 1895275"/>
                <a:gd name="connsiteY3057" fmla="*/ 1189221 h 1545465"/>
                <a:gd name="connsiteX3058" fmla="*/ 965320 w 1895275"/>
                <a:gd name="connsiteY3058" fmla="*/ 1189221 h 1545465"/>
                <a:gd name="connsiteX3059" fmla="*/ 965234 w 1895275"/>
                <a:gd name="connsiteY3059" fmla="*/ 1189392 h 1545465"/>
                <a:gd name="connsiteX3060" fmla="*/ 965234 w 1895275"/>
                <a:gd name="connsiteY3060" fmla="*/ 1189563 h 1545465"/>
                <a:gd name="connsiteX3061" fmla="*/ 965149 w 1895275"/>
                <a:gd name="connsiteY3061" fmla="*/ 1189563 h 1545465"/>
                <a:gd name="connsiteX3062" fmla="*/ 956617 w 1895275"/>
                <a:gd name="connsiteY3062" fmla="*/ 1204925 h 1545465"/>
                <a:gd name="connsiteX3063" fmla="*/ 954399 w 1895275"/>
                <a:gd name="connsiteY3063" fmla="*/ 1199463 h 1545465"/>
                <a:gd name="connsiteX3064" fmla="*/ 950560 w 1895275"/>
                <a:gd name="connsiteY3064" fmla="*/ 1191526 h 1545465"/>
                <a:gd name="connsiteX3065" fmla="*/ 1020008 w 1895275"/>
                <a:gd name="connsiteY3065" fmla="*/ 1129307 h 1545465"/>
                <a:gd name="connsiteX3066" fmla="*/ 1039545 w 1895275"/>
                <a:gd name="connsiteY3066" fmla="*/ 1117443 h 1545465"/>
                <a:gd name="connsiteX3067" fmla="*/ 1030929 w 1895275"/>
                <a:gd name="connsiteY3067" fmla="*/ 1132209 h 1545465"/>
                <a:gd name="connsiteX3068" fmla="*/ 1018301 w 1895275"/>
                <a:gd name="connsiteY3068" fmla="*/ 1152863 h 1545465"/>
                <a:gd name="connsiteX3069" fmla="*/ 1016339 w 1895275"/>
                <a:gd name="connsiteY3069" fmla="*/ 1154143 h 1545465"/>
                <a:gd name="connsiteX3070" fmla="*/ 1016339 w 1895275"/>
                <a:gd name="connsiteY3070" fmla="*/ 1152863 h 1545465"/>
                <a:gd name="connsiteX3071" fmla="*/ 1016083 w 1895275"/>
                <a:gd name="connsiteY3071" fmla="*/ 1152863 h 1545465"/>
                <a:gd name="connsiteX3072" fmla="*/ 1015913 w 1895275"/>
                <a:gd name="connsiteY3072" fmla="*/ 1154485 h 1545465"/>
                <a:gd name="connsiteX3073" fmla="*/ 1007039 w 1895275"/>
                <a:gd name="connsiteY3073" fmla="*/ 1160203 h 1545465"/>
                <a:gd name="connsiteX3074" fmla="*/ 1002859 w 1895275"/>
                <a:gd name="connsiteY3074" fmla="*/ 1152351 h 1545465"/>
                <a:gd name="connsiteX3075" fmla="*/ 1001068 w 1895275"/>
                <a:gd name="connsiteY3075" fmla="*/ 1146633 h 1545465"/>
                <a:gd name="connsiteX3076" fmla="*/ 1006613 w 1895275"/>
                <a:gd name="connsiteY3076" fmla="*/ 1141256 h 1545465"/>
                <a:gd name="connsiteX3077" fmla="*/ 1019922 w 1895275"/>
                <a:gd name="connsiteY3077" fmla="*/ 1129392 h 1545465"/>
                <a:gd name="connsiteX3078" fmla="*/ 1111127 w 1895275"/>
                <a:gd name="connsiteY3078" fmla="*/ 1095338 h 1545465"/>
                <a:gd name="connsiteX3079" fmla="*/ 1103192 w 1895275"/>
                <a:gd name="connsiteY3079" fmla="*/ 1129392 h 1545465"/>
                <a:gd name="connsiteX3080" fmla="*/ 1087409 w 1895275"/>
                <a:gd name="connsiteY3080" fmla="*/ 1140487 h 1545465"/>
                <a:gd name="connsiteX3081" fmla="*/ 1091930 w 1895275"/>
                <a:gd name="connsiteY3081" fmla="*/ 1123076 h 1545465"/>
                <a:gd name="connsiteX3082" fmla="*/ 1096282 w 1895275"/>
                <a:gd name="connsiteY3082" fmla="*/ 1106775 h 1545465"/>
                <a:gd name="connsiteX3083" fmla="*/ 1111041 w 1895275"/>
                <a:gd name="connsiteY3083" fmla="*/ 1095253 h 1545465"/>
                <a:gd name="connsiteX3084" fmla="*/ 1114369 w 1895275"/>
                <a:gd name="connsiteY3084" fmla="*/ 1092778 h 1545465"/>
                <a:gd name="connsiteX3085" fmla="*/ 1147557 w 1895275"/>
                <a:gd name="connsiteY3085" fmla="*/ 1065210 h 1545465"/>
                <a:gd name="connsiteX3086" fmla="*/ 1153871 w 1895275"/>
                <a:gd name="connsiteY3086" fmla="*/ 1059748 h 1545465"/>
                <a:gd name="connsiteX3087" fmla="*/ 1150117 w 1895275"/>
                <a:gd name="connsiteY3087" fmla="*/ 1073404 h 1545465"/>
                <a:gd name="connsiteX3088" fmla="*/ 1141670 w 1895275"/>
                <a:gd name="connsiteY3088" fmla="*/ 1101995 h 1545465"/>
                <a:gd name="connsiteX3089" fmla="*/ 1123583 w 1895275"/>
                <a:gd name="connsiteY3089" fmla="*/ 1114627 h 1545465"/>
                <a:gd name="connsiteX3090" fmla="*/ 1123583 w 1895275"/>
                <a:gd name="connsiteY3090" fmla="*/ 1114627 h 1545465"/>
                <a:gd name="connsiteX3091" fmla="*/ 1123412 w 1895275"/>
                <a:gd name="connsiteY3091" fmla="*/ 1114797 h 1545465"/>
                <a:gd name="connsiteX3092" fmla="*/ 1123242 w 1895275"/>
                <a:gd name="connsiteY3092" fmla="*/ 1114968 h 1545465"/>
                <a:gd name="connsiteX3093" fmla="*/ 1123242 w 1895275"/>
                <a:gd name="connsiteY3093" fmla="*/ 1114968 h 1545465"/>
                <a:gd name="connsiteX3094" fmla="*/ 1108994 w 1895275"/>
                <a:gd name="connsiteY3094" fmla="*/ 1125381 h 1545465"/>
                <a:gd name="connsiteX3095" fmla="*/ 1114454 w 1895275"/>
                <a:gd name="connsiteY3095" fmla="*/ 1092863 h 1545465"/>
                <a:gd name="connsiteX3096" fmla="*/ 1138599 w 1895275"/>
                <a:gd name="connsiteY3096" fmla="*/ 1112066 h 1545465"/>
                <a:gd name="connsiteX3097" fmla="*/ 1136125 w 1895275"/>
                <a:gd name="connsiteY3097" fmla="*/ 1120260 h 1545465"/>
                <a:gd name="connsiteX3098" fmla="*/ 1123669 w 1895275"/>
                <a:gd name="connsiteY3098" fmla="*/ 1129307 h 1545465"/>
                <a:gd name="connsiteX3099" fmla="*/ 1106178 w 1895275"/>
                <a:gd name="connsiteY3099" fmla="*/ 1141512 h 1545465"/>
                <a:gd name="connsiteX3100" fmla="*/ 1107543 w 1895275"/>
                <a:gd name="connsiteY3100" fmla="*/ 1133745 h 1545465"/>
                <a:gd name="connsiteX3101" fmla="*/ 1127507 w 1895275"/>
                <a:gd name="connsiteY3101" fmla="*/ 1120516 h 1545465"/>
                <a:gd name="connsiteX3102" fmla="*/ 1127507 w 1895275"/>
                <a:gd name="connsiteY3102" fmla="*/ 1120516 h 1545465"/>
                <a:gd name="connsiteX3103" fmla="*/ 1127507 w 1895275"/>
                <a:gd name="connsiteY3103" fmla="*/ 1120516 h 1545465"/>
                <a:gd name="connsiteX3104" fmla="*/ 1127507 w 1895275"/>
                <a:gd name="connsiteY3104" fmla="*/ 1120516 h 1545465"/>
                <a:gd name="connsiteX3105" fmla="*/ 1127507 w 1895275"/>
                <a:gd name="connsiteY3105" fmla="*/ 1120516 h 1545465"/>
                <a:gd name="connsiteX3106" fmla="*/ 1138599 w 1895275"/>
                <a:gd name="connsiteY3106" fmla="*/ 1112152 h 1545465"/>
                <a:gd name="connsiteX3107" fmla="*/ 1171020 w 1895275"/>
                <a:gd name="connsiteY3107" fmla="*/ 1086035 h 1545465"/>
                <a:gd name="connsiteX3108" fmla="*/ 1186035 w 1895275"/>
                <a:gd name="connsiteY3108" fmla="*/ 1073233 h 1545465"/>
                <a:gd name="connsiteX3109" fmla="*/ 1182111 w 1895275"/>
                <a:gd name="connsiteY3109" fmla="*/ 1086633 h 1545465"/>
                <a:gd name="connsiteX3110" fmla="*/ 1168801 w 1895275"/>
                <a:gd name="connsiteY3110" fmla="*/ 1096192 h 1545465"/>
                <a:gd name="connsiteX3111" fmla="*/ 1170934 w 1895275"/>
                <a:gd name="connsiteY3111" fmla="*/ 1086035 h 1545465"/>
                <a:gd name="connsiteX3112" fmla="*/ 1200283 w 1895275"/>
                <a:gd name="connsiteY3112" fmla="*/ 1080061 h 1545465"/>
                <a:gd name="connsiteX3113" fmla="*/ 1193287 w 1895275"/>
                <a:gd name="connsiteY3113" fmla="*/ 1110701 h 1545465"/>
                <a:gd name="connsiteX3114" fmla="*/ 1191410 w 1895275"/>
                <a:gd name="connsiteY3114" fmla="*/ 1112152 h 1545465"/>
                <a:gd name="connsiteX3115" fmla="*/ 1191410 w 1895275"/>
                <a:gd name="connsiteY3115" fmla="*/ 1112152 h 1545465"/>
                <a:gd name="connsiteX3116" fmla="*/ 1191154 w 1895275"/>
                <a:gd name="connsiteY3116" fmla="*/ 1112322 h 1545465"/>
                <a:gd name="connsiteX3117" fmla="*/ 1190899 w 1895275"/>
                <a:gd name="connsiteY3117" fmla="*/ 1112493 h 1545465"/>
                <a:gd name="connsiteX3118" fmla="*/ 1190899 w 1895275"/>
                <a:gd name="connsiteY3118" fmla="*/ 1112493 h 1545465"/>
                <a:gd name="connsiteX3119" fmla="*/ 1178698 w 1895275"/>
                <a:gd name="connsiteY3119" fmla="*/ 1122479 h 1545465"/>
                <a:gd name="connsiteX3120" fmla="*/ 1185267 w 1895275"/>
                <a:gd name="connsiteY3120" fmla="*/ 1092009 h 1545465"/>
                <a:gd name="connsiteX3121" fmla="*/ 1200283 w 1895275"/>
                <a:gd name="connsiteY3121" fmla="*/ 1079890 h 1545465"/>
                <a:gd name="connsiteX3122" fmla="*/ 1205232 w 1895275"/>
                <a:gd name="connsiteY3122" fmla="*/ 1075964 h 1545465"/>
                <a:gd name="connsiteX3123" fmla="*/ 1209241 w 1895275"/>
                <a:gd name="connsiteY3123" fmla="*/ 1072635 h 1545465"/>
                <a:gd name="connsiteX3124" fmla="*/ 1230059 w 1895275"/>
                <a:gd name="connsiteY3124" fmla="*/ 1054798 h 1545465"/>
                <a:gd name="connsiteX3125" fmla="*/ 1223148 w 1895275"/>
                <a:gd name="connsiteY3125" fmla="*/ 1086462 h 1545465"/>
                <a:gd name="connsiteX3126" fmla="*/ 1200966 w 1895275"/>
                <a:gd name="connsiteY3126" fmla="*/ 1104556 h 1545465"/>
                <a:gd name="connsiteX3127" fmla="*/ 1205232 w 1895275"/>
                <a:gd name="connsiteY3127" fmla="*/ 1075964 h 1545465"/>
                <a:gd name="connsiteX3128" fmla="*/ 1233642 w 1895275"/>
                <a:gd name="connsiteY3128" fmla="*/ 1051554 h 1545465"/>
                <a:gd name="connsiteX3129" fmla="*/ 1247805 w 1895275"/>
                <a:gd name="connsiteY3129" fmla="*/ 1039008 h 1545465"/>
                <a:gd name="connsiteX3130" fmla="*/ 1251985 w 1895275"/>
                <a:gd name="connsiteY3130" fmla="*/ 1035167 h 1545465"/>
                <a:gd name="connsiteX3131" fmla="*/ 1248232 w 1895275"/>
                <a:gd name="connsiteY3131" fmla="*/ 1065039 h 1545465"/>
                <a:gd name="connsiteX3132" fmla="*/ 1238676 w 1895275"/>
                <a:gd name="connsiteY3132" fmla="*/ 1073404 h 1545465"/>
                <a:gd name="connsiteX3133" fmla="*/ 1229803 w 1895275"/>
                <a:gd name="connsiteY3133" fmla="*/ 1080914 h 1545465"/>
                <a:gd name="connsiteX3134" fmla="*/ 1233642 w 1895275"/>
                <a:gd name="connsiteY3134" fmla="*/ 1051640 h 1545465"/>
                <a:gd name="connsiteX3135" fmla="*/ 1255995 w 1895275"/>
                <a:gd name="connsiteY3135" fmla="*/ 1031412 h 1545465"/>
                <a:gd name="connsiteX3136" fmla="*/ 1261200 w 1895275"/>
                <a:gd name="connsiteY3136" fmla="*/ 1026633 h 1545465"/>
                <a:gd name="connsiteX3137" fmla="*/ 1268281 w 1895275"/>
                <a:gd name="connsiteY3137" fmla="*/ 1019975 h 1545465"/>
                <a:gd name="connsiteX3138" fmla="*/ 1265295 w 1895275"/>
                <a:gd name="connsiteY3138" fmla="*/ 1049762 h 1545465"/>
                <a:gd name="connsiteX3139" fmla="*/ 1255228 w 1895275"/>
                <a:gd name="connsiteY3139" fmla="*/ 1058809 h 1545465"/>
                <a:gd name="connsiteX3140" fmla="*/ 1256081 w 1895275"/>
                <a:gd name="connsiteY3140" fmla="*/ 1031412 h 1545465"/>
                <a:gd name="connsiteX3141" fmla="*/ 1271438 w 1895275"/>
                <a:gd name="connsiteY3141" fmla="*/ 1032778 h 1545465"/>
                <a:gd name="connsiteX3142" fmla="*/ 1288331 w 1895275"/>
                <a:gd name="connsiteY3142" fmla="*/ 1021597 h 1545465"/>
                <a:gd name="connsiteX3143" fmla="*/ 1309063 w 1895275"/>
                <a:gd name="connsiteY3143" fmla="*/ 1007429 h 1545465"/>
                <a:gd name="connsiteX3144" fmla="*/ 1309831 w 1895275"/>
                <a:gd name="connsiteY3144" fmla="*/ 1006917 h 1545465"/>
                <a:gd name="connsiteX3145" fmla="*/ 1299593 w 1895275"/>
                <a:gd name="connsiteY3145" fmla="*/ 1017244 h 1545465"/>
                <a:gd name="connsiteX3146" fmla="*/ 1283979 w 1895275"/>
                <a:gd name="connsiteY3146" fmla="*/ 1032436 h 1545465"/>
                <a:gd name="connsiteX3147" fmla="*/ 1271096 w 1895275"/>
                <a:gd name="connsiteY3147" fmla="*/ 1044470 h 1545465"/>
                <a:gd name="connsiteX3148" fmla="*/ 1271353 w 1895275"/>
                <a:gd name="connsiteY3148" fmla="*/ 1032863 h 1545465"/>
                <a:gd name="connsiteX3149" fmla="*/ 1317424 w 1895275"/>
                <a:gd name="connsiteY3149" fmla="*/ 1001711 h 1545465"/>
                <a:gd name="connsiteX3150" fmla="*/ 1298739 w 1895275"/>
                <a:gd name="connsiteY3150" fmla="*/ 1032351 h 1545465"/>
                <a:gd name="connsiteX3151" fmla="*/ 1298739 w 1895275"/>
                <a:gd name="connsiteY3151" fmla="*/ 1032351 h 1545465"/>
                <a:gd name="connsiteX3152" fmla="*/ 1298739 w 1895275"/>
                <a:gd name="connsiteY3152" fmla="*/ 1032351 h 1545465"/>
                <a:gd name="connsiteX3153" fmla="*/ 1298739 w 1895275"/>
                <a:gd name="connsiteY3153" fmla="*/ 1032351 h 1545465"/>
                <a:gd name="connsiteX3154" fmla="*/ 1298739 w 1895275"/>
                <a:gd name="connsiteY3154" fmla="*/ 1032351 h 1545465"/>
                <a:gd name="connsiteX3155" fmla="*/ 1289866 w 1895275"/>
                <a:gd name="connsiteY3155" fmla="*/ 1048653 h 1545465"/>
                <a:gd name="connsiteX3156" fmla="*/ 1270670 w 1895275"/>
                <a:gd name="connsiteY3156" fmla="*/ 1062735 h 1545465"/>
                <a:gd name="connsiteX3157" fmla="*/ 1271267 w 1895275"/>
                <a:gd name="connsiteY3157" fmla="*/ 1048567 h 1545465"/>
                <a:gd name="connsiteX3158" fmla="*/ 1285515 w 1895275"/>
                <a:gd name="connsiteY3158" fmla="*/ 1033973 h 1545465"/>
                <a:gd name="connsiteX3159" fmla="*/ 1300616 w 1895275"/>
                <a:gd name="connsiteY3159" fmla="*/ 1018098 h 1545465"/>
                <a:gd name="connsiteX3160" fmla="*/ 1312305 w 1895275"/>
                <a:gd name="connsiteY3160" fmla="*/ 1005381 h 1545465"/>
                <a:gd name="connsiteX3161" fmla="*/ 1317594 w 1895275"/>
                <a:gd name="connsiteY3161" fmla="*/ 1001711 h 1545465"/>
                <a:gd name="connsiteX3162" fmla="*/ 1326809 w 1895275"/>
                <a:gd name="connsiteY3162" fmla="*/ 995139 h 1545465"/>
                <a:gd name="connsiteX3163" fmla="*/ 1366823 w 1895275"/>
                <a:gd name="connsiteY3163" fmla="*/ 966291 h 1545465"/>
                <a:gd name="connsiteX3164" fmla="*/ 1378767 w 1895275"/>
                <a:gd name="connsiteY3164" fmla="*/ 957330 h 1545465"/>
                <a:gd name="connsiteX3165" fmla="*/ 1357608 w 1895275"/>
                <a:gd name="connsiteY3165" fmla="*/ 992920 h 1545465"/>
                <a:gd name="connsiteX3166" fmla="*/ 1335596 w 1895275"/>
                <a:gd name="connsiteY3166" fmla="*/ 1010331 h 1545465"/>
                <a:gd name="connsiteX3167" fmla="*/ 1316826 w 1895275"/>
                <a:gd name="connsiteY3167" fmla="*/ 1024584 h 1545465"/>
                <a:gd name="connsiteX3168" fmla="*/ 1307101 w 1895275"/>
                <a:gd name="connsiteY3168" fmla="*/ 1031668 h 1545465"/>
                <a:gd name="connsiteX3169" fmla="*/ 1326809 w 1895275"/>
                <a:gd name="connsiteY3169" fmla="*/ 995054 h 1545465"/>
                <a:gd name="connsiteX3170" fmla="*/ 1399670 w 1895275"/>
                <a:gd name="connsiteY3170" fmla="*/ 983958 h 1545465"/>
                <a:gd name="connsiteX3171" fmla="*/ 1373392 w 1895275"/>
                <a:gd name="connsiteY3171" fmla="*/ 1005893 h 1545465"/>
                <a:gd name="connsiteX3172" fmla="*/ 1391821 w 1895275"/>
                <a:gd name="connsiteY3172" fmla="*/ 971071 h 1545465"/>
                <a:gd name="connsiteX3173" fmla="*/ 1420743 w 1895275"/>
                <a:gd name="connsiteY3173" fmla="*/ 947685 h 1545465"/>
                <a:gd name="connsiteX3174" fmla="*/ 1405898 w 1895275"/>
                <a:gd name="connsiteY3174" fmla="*/ 972692 h 1545465"/>
                <a:gd name="connsiteX3175" fmla="*/ 1405898 w 1895275"/>
                <a:gd name="connsiteY3175" fmla="*/ 972692 h 1545465"/>
                <a:gd name="connsiteX3176" fmla="*/ 1405898 w 1895275"/>
                <a:gd name="connsiteY3176" fmla="*/ 972692 h 1545465"/>
                <a:gd name="connsiteX3177" fmla="*/ 1405898 w 1895275"/>
                <a:gd name="connsiteY3177" fmla="*/ 972692 h 1545465"/>
                <a:gd name="connsiteX3178" fmla="*/ 1405898 w 1895275"/>
                <a:gd name="connsiteY3178" fmla="*/ 972692 h 1545465"/>
                <a:gd name="connsiteX3179" fmla="*/ 1399755 w 1895275"/>
                <a:gd name="connsiteY3179" fmla="*/ 983873 h 1545465"/>
                <a:gd name="connsiteX3180" fmla="*/ 1351465 w 1895275"/>
                <a:gd name="connsiteY3180" fmla="*/ 1031924 h 1545465"/>
                <a:gd name="connsiteX3181" fmla="*/ 1332525 w 1895275"/>
                <a:gd name="connsiteY3181" fmla="*/ 1067685 h 1545465"/>
                <a:gd name="connsiteX3182" fmla="*/ 1306077 w 1895275"/>
                <a:gd name="connsiteY3182" fmla="*/ 1088681 h 1545465"/>
                <a:gd name="connsiteX3183" fmla="*/ 1327321 w 1895275"/>
                <a:gd name="connsiteY3183" fmla="*/ 1055566 h 1545465"/>
                <a:gd name="connsiteX3184" fmla="*/ 1347711 w 1895275"/>
                <a:gd name="connsiteY3184" fmla="*/ 1035765 h 1545465"/>
                <a:gd name="connsiteX3185" fmla="*/ 1351465 w 1895275"/>
                <a:gd name="connsiteY3185" fmla="*/ 1032009 h 1545465"/>
                <a:gd name="connsiteX3186" fmla="*/ 1203952 w 1895275"/>
                <a:gd name="connsiteY3186" fmla="*/ 1174029 h 1545465"/>
                <a:gd name="connsiteX3187" fmla="*/ 1178698 w 1895275"/>
                <a:gd name="connsiteY3187" fmla="*/ 1196476 h 1545465"/>
                <a:gd name="connsiteX3188" fmla="*/ 1182111 w 1895275"/>
                <a:gd name="connsiteY3188" fmla="*/ 1183844 h 1545465"/>
                <a:gd name="connsiteX3189" fmla="*/ 1185097 w 1895275"/>
                <a:gd name="connsiteY3189" fmla="*/ 1172834 h 1545465"/>
                <a:gd name="connsiteX3190" fmla="*/ 1208047 w 1895275"/>
                <a:gd name="connsiteY3190" fmla="*/ 1156533 h 1545465"/>
                <a:gd name="connsiteX3191" fmla="*/ 1203952 w 1895275"/>
                <a:gd name="connsiteY3191" fmla="*/ 1174029 h 1545465"/>
                <a:gd name="connsiteX3192" fmla="*/ 1161976 w 1895275"/>
                <a:gd name="connsiteY3192" fmla="*/ 1182991 h 1545465"/>
                <a:gd name="connsiteX3193" fmla="*/ 1167009 w 1895275"/>
                <a:gd name="connsiteY3193" fmla="*/ 1165580 h 1545465"/>
                <a:gd name="connsiteX3194" fmla="*/ 1185524 w 1895275"/>
                <a:gd name="connsiteY3194" fmla="*/ 1152692 h 1545465"/>
                <a:gd name="connsiteX3195" fmla="*/ 1182879 w 1895275"/>
                <a:gd name="connsiteY3195" fmla="*/ 1167714 h 1545465"/>
                <a:gd name="connsiteX3196" fmla="*/ 1167692 w 1895275"/>
                <a:gd name="connsiteY3196" fmla="*/ 1178894 h 1545465"/>
                <a:gd name="connsiteX3197" fmla="*/ 1161891 w 1895275"/>
                <a:gd name="connsiteY3197" fmla="*/ 1182991 h 1545465"/>
                <a:gd name="connsiteX3198" fmla="*/ 1169398 w 1895275"/>
                <a:gd name="connsiteY3198" fmla="*/ 1157301 h 1545465"/>
                <a:gd name="connsiteX3199" fmla="*/ 1174688 w 1895275"/>
                <a:gd name="connsiteY3199" fmla="*/ 1138610 h 1545465"/>
                <a:gd name="connsiteX3200" fmla="*/ 1187229 w 1895275"/>
                <a:gd name="connsiteY3200" fmla="*/ 1130075 h 1545465"/>
                <a:gd name="connsiteX3201" fmla="*/ 1187229 w 1895275"/>
                <a:gd name="connsiteY3201" fmla="*/ 1130075 h 1545465"/>
                <a:gd name="connsiteX3202" fmla="*/ 1187486 w 1895275"/>
                <a:gd name="connsiteY3202" fmla="*/ 1129904 h 1545465"/>
                <a:gd name="connsiteX3203" fmla="*/ 1187741 w 1895275"/>
                <a:gd name="connsiteY3203" fmla="*/ 1129733 h 1545465"/>
                <a:gd name="connsiteX3204" fmla="*/ 1187741 w 1895275"/>
                <a:gd name="connsiteY3204" fmla="*/ 1129733 h 1545465"/>
                <a:gd name="connsiteX3205" fmla="*/ 1189789 w 1895275"/>
                <a:gd name="connsiteY3205" fmla="*/ 1128197 h 1545465"/>
                <a:gd name="connsiteX3206" fmla="*/ 1187059 w 1895275"/>
                <a:gd name="connsiteY3206" fmla="*/ 1144072 h 1545465"/>
                <a:gd name="connsiteX3207" fmla="*/ 1169398 w 1895275"/>
                <a:gd name="connsiteY3207" fmla="*/ 1157301 h 1545465"/>
                <a:gd name="connsiteX3208" fmla="*/ 1162829 w 1895275"/>
                <a:gd name="connsiteY3208" fmla="*/ 1162166 h 1545465"/>
                <a:gd name="connsiteX3209" fmla="*/ 1156857 w 1895275"/>
                <a:gd name="connsiteY3209" fmla="*/ 1166604 h 1545465"/>
                <a:gd name="connsiteX3210" fmla="*/ 1148496 w 1895275"/>
                <a:gd name="connsiteY3210" fmla="*/ 1172664 h 1545465"/>
                <a:gd name="connsiteX3211" fmla="*/ 1155321 w 1895275"/>
                <a:gd name="connsiteY3211" fmla="*/ 1151668 h 1545465"/>
                <a:gd name="connsiteX3212" fmla="*/ 1166583 w 1895275"/>
                <a:gd name="connsiteY3212" fmla="*/ 1144072 h 1545465"/>
                <a:gd name="connsiteX3213" fmla="*/ 1162659 w 1895275"/>
                <a:gd name="connsiteY3213" fmla="*/ 1162251 h 1545465"/>
                <a:gd name="connsiteX3214" fmla="*/ 1140902 w 1895275"/>
                <a:gd name="connsiteY3214" fmla="*/ 1178211 h 1545465"/>
                <a:gd name="connsiteX3215" fmla="*/ 1120085 w 1895275"/>
                <a:gd name="connsiteY3215" fmla="*/ 1193062 h 1545465"/>
                <a:gd name="connsiteX3216" fmla="*/ 1128105 w 1895275"/>
                <a:gd name="connsiteY3216" fmla="*/ 1169591 h 1545465"/>
                <a:gd name="connsiteX3217" fmla="*/ 1146704 w 1895275"/>
                <a:gd name="connsiteY3217" fmla="*/ 1157386 h 1545465"/>
                <a:gd name="connsiteX3218" fmla="*/ 1140988 w 1895275"/>
                <a:gd name="connsiteY3218" fmla="*/ 1178211 h 1545465"/>
                <a:gd name="connsiteX3219" fmla="*/ 1115393 w 1895275"/>
                <a:gd name="connsiteY3219" fmla="*/ 1196305 h 1545465"/>
                <a:gd name="connsiteX3220" fmla="*/ 1099694 w 1895275"/>
                <a:gd name="connsiteY3220" fmla="*/ 1207145 h 1545465"/>
                <a:gd name="connsiteX3221" fmla="*/ 1091675 w 1895275"/>
                <a:gd name="connsiteY3221" fmla="*/ 1212522 h 1545465"/>
                <a:gd name="connsiteX3222" fmla="*/ 1092442 w 1895275"/>
                <a:gd name="connsiteY3222" fmla="*/ 1209193 h 1545465"/>
                <a:gd name="connsiteX3223" fmla="*/ 1092698 w 1895275"/>
                <a:gd name="connsiteY3223" fmla="*/ 1208852 h 1545465"/>
                <a:gd name="connsiteX3224" fmla="*/ 1101400 w 1895275"/>
                <a:gd name="connsiteY3224" fmla="*/ 1195793 h 1545465"/>
                <a:gd name="connsiteX3225" fmla="*/ 1109932 w 1895275"/>
                <a:gd name="connsiteY3225" fmla="*/ 1182650 h 1545465"/>
                <a:gd name="connsiteX3226" fmla="*/ 1109676 w 1895275"/>
                <a:gd name="connsiteY3226" fmla="*/ 1182479 h 1545465"/>
                <a:gd name="connsiteX3227" fmla="*/ 1100377 w 1895275"/>
                <a:gd name="connsiteY3227" fmla="*/ 1195196 h 1545465"/>
                <a:gd name="connsiteX3228" fmla="*/ 1093637 w 1895275"/>
                <a:gd name="connsiteY3228" fmla="*/ 1204157 h 1545465"/>
                <a:gd name="connsiteX3229" fmla="*/ 1096964 w 1895275"/>
                <a:gd name="connsiteY3229" fmla="*/ 1189392 h 1545465"/>
                <a:gd name="connsiteX3230" fmla="*/ 1121279 w 1895275"/>
                <a:gd name="connsiteY3230" fmla="*/ 1173944 h 1545465"/>
                <a:gd name="connsiteX3231" fmla="*/ 1115393 w 1895275"/>
                <a:gd name="connsiteY3231" fmla="*/ 1196305 h 1545465"/>
                <a:gd name="connsiteX3232" fmla="*/ 1082546 w 1895275"/>
                <a:gd name="connsiteY3232" fmla="*/ 1236248 h 1545465"/>
                <a:gd name="connsiteX3233" fmla="*/ 1081692 w 1895275"/>
                <a:gd name="connsiteY3233" fmla="*/ 1236846 h 1545465"/>
                <a:gd name="connsiteX3234" fmla="*/ 1066762 w 1895275"/>
                <a:gd name="connsiteY3234" fmla="*/ 1245893 h 1545465"/>
                <a:gd name="connsiteX3235" fmla="*/ 1067444 w 1895275"/>
                <a:gd name="connsiteY3235" fmla="*/ 1245039 h 1545465"/>
                <a:gd name="connsiteX3236" fmla="*/ 1085361 w 1895275"/>
                <a:gd name="connsiteY3236" fmla="*/ 1219605 h 1545465"/>
                <a:gd name="connsiteX3237" fmla="*/ 1082546 w 1895275"/>
                <a:gd name="connsiteY3237" fmla="*/ 1236248 h 1545465"/>
                <a:gd name="connsiteX3238" fmla="*/ 1054647 w 1895275"/>
                <a:gd name="connsiteY3238" fmla="*/ 1252721 h 1545465"/>
                <a:gd name="connsiteX3239" fmla="*/ 1061045 w 1895275"/>
                <a:gd name="connsiteY3239" fmla="*/ 1233346 h 1545465"/>
                <a:gd name="connsiteX3240" fmla="*/ 1079474 w 1895275"/>
                <a:gd name="connsiteY3240" fmla="*/ 1222166 h 1545465"/>
                <a:gd name="connsiteX3241" fmla="*/ 1079815 w 1895275"/>
                <a:gd name="connsiteY3241" fmla="*/ 1221910 h 1545465"/>
                <a:gd name="connsiteX3242" fmla="*/ 1063435 w 1895275"/>
                <a:gd name="connsiteY3242" fmla="*/ 1242137 h 1545465"/>
                <a:gd name="connsiteX3243" fmla="*/ 1054561 w 1895275"/>
                <a:gd name="connsiteY3243" fmla="*/ 1252635 h 1545465"/>
                <a:gd name="connsiteX3244" fmla="*/ 1023079 w 1895275"/>
                <a:gd name="connsiteY3244" fmla="*/ 1290018 h 1545465"/>
                <a:gd name="connsiteX3245" fmla="*/ 1013694 w 1895275"/>
                <a:gd name="connsiteY3245" fmla="*/ 1301199 h 1545465"/>
                <a:gd name="connsiteX3246" fmla="*/ 1017022 w 1895275"/>
                <a:gd name="connsiteY3246" fmla="*/ 1288140 h 1545465"/>
                <a:gd name="connsiteX3247" fmla="*/ 1022738 w 1895275"/>
                <a:gd name="connsiteY3247" fmla="*/ 1281739 h 1545465"/>
                <a:gd name="connsiteX3248" fmla="*/ 1023079 w 1895275"/>
                <a:gd name="connsiteY3248" fmla="*/ 1290103 h 1545465"/>
                <a:gd name="connsiteX3249" fmla="*/ 988099 w 1895275"/>
                <a:gd name="connsiteY3249" fmla="*/ 1318439 h 1545465"/>
                <a:gd name="connsiteX3250" fmla="*/ 983577 w 1895275"/>
                <a:gd name="connsiteY3250" fmla="*/ 1323304 h 1545465"/>
                <a:gd name="connsiteX3251" fmla="*/ 980250 w 1895275"/>
                <a:gd name="connsiteY3251" fmla="*/ 1326718 h 1545465"/>
                <a:gd name="connsiteX3252" fmla="*/ 980506 w 1895275"/>
                <a:gd name="connsiteY3252" fmla="*/ 1325864 h 1545465"/>
                <a:gd name="connsiteX3253" fmla="*/ 988099 w 1895275"/>
                <a:gd name="connsiteY3253" fmla="*/ 1318354 h 1545465"/>
                <a:gd name="connsiteX3254" fmla="*/ 988099 w 1895275"/>
                <a:gd name="connsiteY3254" fmla="*/ 1318354 h 1545465"/>
                <a:gd name="connsiteX3255" fmla="*/ 975131 w 1895275"/>
                <a:gd name="connsiteY3255" fmla="*/ 1332095 h 1545465"/>
                <a:gd name="connsiteX3256" fmla="*/ 975302 w 1895275"/>
                <a:gd name="connsiteY3256" fmla="*/ 1330900 h 1545465"/>
                <a:gd name="connsiteX3257" fmla="*/ 975728 w 1895275"/>
                <a:gd name="connsiteY3257" fmla="*/ 1330473 h 1545465"/>
                <a:gd name="connsiteX3258" fmla="*/ 975473 w 1895275"/>
                <a:gd name="connsiteY3258" fmla="*/ 1331753 h 1545465"/>
                <a:gd name="connsiteX3259" fmla="*/ 975216 w 1895275"/>
                <a:gd name="connsiteY3259" fmla="*/ 1332095 h 1545465"/>
                <a:gd name="connsiteX3260" fmla="*/ 965490 w 1895275"/>
                <a:gd name="connsiteY3260" fmla="*/ 1327657 h 1545465"/>
                <a:gd name="connsiteX3261" fmla="*/ 961480 w 1895275"/>
                <a:gd name="connsiteY3261" fmla="*/ 1331753 h 1545465"/>
                <a:gd name="connsiteX3262" fmla="*/ 938530 w 1895275"/>
                <a:gd name="connsiteY3262" fmla="*/ 1354115 h 1545465"/>
                <a:gd name="connsiteX3263" fmla="*/ 940578 w 1895275"/>
                <a:gd name="connsiteY3263" fmla="*/ 1342593 h 1545465"/>
                <a:gd name="connsiteX3264" fmla="*/ 940578 w 1895275"/>
                <a:gd name="connsiteY3264" fmla="*/ 1342593 h 1545465"/>
                <a:gd name="connsiteX3265" fmla="*/ 940578 w 1895275"/>
                <a:gd name="connsiteY3265" fmla="*/ 1342507 h 1545465"/>
                <a:gd name="connsiteX3266" fmla="*/ 940578 w 1895275"/>
                <a:gd name="connsiteY3266" fmla="*/ 1342507 h 1545465"/>
                <a:gd name="connsiteX3267" fmla="*/ 941858 w 1895275"/>
                <a:gd name="connsiteY3267" fmla="*/ 1325523 h 1545465"/>
                <a:gd name="connsiteX3268" fmla="*/ 959859 w 1895275"/>
                <a:gd name="connsiteY3268" fmla="*/ 1298638 h 1545465"/>
                <a:gd name="connsiteX3269" fmla="*/ 968220 w 1895275"/>
                <a:gd name="connsiteY3269" fmla="*/ 1285409 h 1545465"/>
                <a:gd name="connsiteX3270" fmla="*/ 967794 w 1895275"/>
                <a:gd name="connsiteY3270" fmla="*/ 1303674 h 1545465"/>
                <a:gd name="connsiteX3271" fmla="*/ 966855 w 1895275"/>
                <a:gd name="connsiteY3271" fmla="*/ 1313489 h 1545465"/>
                <a:gd name="connsiteX3272" fmla="*/ 963272 w 1895275"/>
                <a:gd name="connsiteY3272" fmla="*/ 1317329 h 1545465"/>
                <a:gd name="connsiteX3273" fmla="*/ 952692 w 1895275"/>
                <a:gd name="connsiteY3273" fmla="*/ 1328083 h 1545465"/>
                <a:gd name="connsiteX3274" fmla="*/ 952863 w 1895275"/>
                <a:gd name="connsiteY3274" fmla="*/ 1328339 h 1545465"/>
                <a:gd name="connsiteX3275" fmla="*/ 964125 w 1895275"/>
                <a:gd name="connsiteY3275" fmla="*/ 1318183 h 1545465"/>
                <a:gd name="connsiteX3276" fmla="*/ 966599 w 1895275"/>
                <a:gd name="connsiteY3276" fmla="*/ 1315878 h 1545465"/>
                <a:gd name="connsiteX3277" fmla="*/ 965405 w 1895275"/>
                <a:gd name="connsiteY3277" fmla="*/ 1327913 h 1545465"/>
                <a:gd name="connsiteX3278" fmla="*/ 880258 w 1895275"/>
                <a:gd name="connsiteY3278" fmla="*/ 1411725 h 1545465"/>
                <a:gd name="connsiteX3279" fmla="*/ 858929 w 1895275"/>
                <a:gd name="connsiteY3279" fmla="*/ 1433659 h 1545465"/>
                <a:gd name="connsiteX3280" fmla="*/ 859953 w 1895275"/>
                <a:gd name="connsiteY3280" fmla="*/ 1425210 h 1545465"/>
                <a:gd name="connsiteX3281" fmla="*/ 860635 w 1895275"/>
                <a:gd name="connsiteY3281" fmla="*/ 1418041 h 1545465"/>
                <a:gd name="connsiteX3282" fmla="*/ 872238 w 1895275"/>
                <a:gd name="connsiteY3282" fmla="*/ 1407201 h 1545465"/>
                <a:gd name="connsiteX3283" fmla="*/ 881026 w 1895275"/>
                <a:gd name="connsiteY3283" fmla="*/ 1398581 h 1545465"/>
                <a:gd name="connsiteX3284" fmla="*/ 880685 w 1895275"/>
                <a:gd name="connsiteY3284" fmla="*/ 1404385 h 1545465"/>
                <a:gd name="connsiteX3285" fmla="*/ 880173 w 1895275"/>
                <a:gd name="connsiteY3285" fmla="*/ 1411725 h 1545465"/>
                <a:gd name="connsiteX3286" fmla="*/ 858161 w 1895275"/>
                <a:gd name="connsiteY3286" fmla="*/ 1434513 h 1545465"/>
                <a:gd name="connsiteX3287" fmla="*/ 848435 w 1895275"/>
                <a:gd name="connsiteY3287" fmla="*/ 1444413 h 1545465"/>
                <a:gd name="connsiteX3288" fmla="*/ 846046 w 1895275"/>
                <a:gd name="connsiteY3288" fmla="*/ 1446803 h 1545465"/>
                <a:gd name="connsiteX3289" fmla="*/ 845961 w 1895275"/>
                <a:gd name="connsiteY3289" fmla="*/ 1431355 h 1545465"/>
                <a:gd name="connsiteX3290" fmla="*/ 859100 w 1895275"/>
                <a:gd name="connsiteY3290" fmla="*/ 1419662 h 1545465"/>
                <a:gd name="connsiteX3291" fmla="*/ 858844 w 1895275"/>
                <a:gd name="connsiteY3291" fmla="*/ 1425295 h 1545465"/>
                <a:gd name="connsiteX3292" fmla="*/ 858161 w 1895275"/>
                <a:gd name="connsiteY3292" fmla="*/ 1434598 h 1545465"/>
                <a:gd name="connsiteX3293" fmla="*/ 845876 w 1895275"/>
                <a:gd name="connsiteY3293" fmla="*/ 1427514 h 1545465"/>
                <a:gd name="connsiteX3294" fmla="*/ 845449 w 1895275"/>
                <a:gd name="connsiteY3294" fmla="*/ 1410103 h 1545465"/>
                <a:gd name="connsiteX3295" fmla="*/ 845278 w 1895275"/>
                <a:gd name="connsiteY3295" fmla="*/ 1406006 h 1545465"/>
                <a:gd name="connsiteX3296" fmla="*/ 860038 w 1895275"/>
                <a:gd name="connsiteY3296" fmla="*/ 1391583 h 1545465"/>
                <a:gd name="connsiteX3297" fmla="*/ 859697 w 1895275"/>
                <a:gd name="connsiteY3297" fmla="*/ 1407799 h 1545465"/>
                <a:gd name="connsiteX3298" fmla="*/ 859441 w 1895275"/>
                <a:gd name="connsiteY3298" fmla="*/ 1413773 h 1545465"/>
                <a:gd name="connsiteX3299" fmla="*/ 845961 w 1895275"/>
                <a:gd name="connsiteY3299" fmla="*/ 1427429 h 1545465"/>
                <a:gd name="connsiteX3300" fmla="*/ 845022 w 1895275"/>
                <a:gd name="connsiteY3300" fmla="*/ 1401739 h 1545465"/>
                <a:gd name="connsiteX3301" fmla="*/ 843998 w 1895275"/>
                <a:gd name="connsiteY3301" fmla="*/ 1385608 h 1545465"/>
                <a:gd name="connsiteX3302" fmla="*/ 859953 w 1895275"/>
                <a:gd name="connsiteY3302" fmla="*/ 1370160 h 1545465"/>
                <a:gd name="connsiteX3303" fmla="*/ 859953 w 1895275"/>
                <a:gd name="connsiteY3303" fmla="*/ 1384584 h 1545465"/>
                <a:gd name="connsiteX3304" fmla="*/ 844937 w 1895275"/>
                <a:gd name="connsiteY3304" fmla="*/ 1401739 h 1545465"/>
                <a:gd name="connsiteX3305" fmla="*/ 843743 w 1895275"/>
                <a:gd name="connsiteY3305" fmla="*/ 1382109 h 1545465"/>
                <a:gd name="connsiteX3306" fmla="*/ 842548 w 1895275"/>
                <a:gd name="connsiteY3306" fmla="*/ 1368539 h 1545465"/>
                <a:gd name="connsiteX3307" fmla="*/ 859441 w 1895275"/>
                <a:gd name="connsiteY3307" fmla="*/ 1350189 h 1545465"/>
                <a:gd name="connsiteX3308" fmla="*/ 859782 w 1895275"/>
                <a:gd name="connsiteY3308" fmla="*/ 1358979 h 1545465"/>
                <a:gd name="connsiteX3309" fmla="*/ 859782 w 1895275"/>
                <a:gd name="connsiteY3309" fmla="*/ 1363588 h 1545465"/>
                <a:gd name="connsiteX3310" fmla="*/ 843657 w 1895275"/>
                <a:gd name="connsiteY3310" fmla="*/ 1382194 h 1545465"/>
                <a:gd name="connsiteX3311" fmla="*/ 805265 w 1895275"/>
                <a:gd name="connsiteY3311" fmla="*/ 1341056 h 1545465"/>
                <a:gd name="connsiteX3312" fmla="*/ 803729 w 1895275"/>
                <a:gd name="connsiteY3312" fmla="*/ 1338667 h 1545465"/>
                <a:gd name="connsiteX3313" fmla="*/ 804496 w 1895275"/>
                <a:gd name="connsiteY3313" fmla="*/ 1337813 h 1545465"/>
                <a:gd name="connsiteX3314" fmla="*/ 805265 w 1895275"/>
                <a:gd name="connsiteY3314" fmla="*/ 1340971 h 1545465"/>
                <a:gd name="connsiteX3315" fmla="*/ 714401 w 1895275"/>
                <a:gd name="connsiteY3315" fmla="*/ 1263133 h 1545465"/>
                <a:gd name="connsiteX3316" fmla="*/ 701519 w 1895275"/>
                <a:gd name="connsiteY3316" fmla="*/ 1253745 h 1545465"/>
                <a:gd name="connsiteX3317" fmla="*/ 694693 w 1895275"/>
                <a:gd name="connsiteY3317" fmla="*/ 1249136 h 1545465"/>
                <a:gd name="connsiteX3318" fmla="*/ 697082 w 1895275"/>
                <a:gd name="connsiteY3318" fmla="*/ 1250331 h 1545465"/>
                <a:gd name="connsiteX3319" fmla="*/ 697082 w 1895275"/>
                <a:gd name="connsiteY3319" fmla="*/ 1250331 h 1545465"/>
                <a:gd name="connsiteX3320" fmla="*/ 697253 w 1895275"/>
                <a:gd name="connsiteY3320" fmla="*/ 1250416 h 1545465"/>
                <a:gd name="connsiteX3321" fmla="*/ 697423 w 1895275"/>
                <a:gd name="connsiteY3321" fmla="*/ 1250416 h 1545465"/>
                <a:gd name="connsiteX3322" fmla="*/ 697423 w 1895275"/>
                <a:gd name="connsiteY3322" fmla="*/ 1250502 h 1545465"/>
                <a:gd name="connsiteX3323" fmla="*/ 710818 w 1895275"/>
                <a:gd name="connsiteY3323" fmla="*/ 1256305 h 1545465"/>
                <a:gd name="connsiteX3324" fmla="*/ 714316 w 1895275"/>
                <a:gd name="connsiteY3324" fmla="*/ 1263133 h 1545465"/>
                <a:gd name="connsiteX3325" fmla="*/ 552043 w 1895275"/>
                <a:gd name="connsiteY3325" fmla="*/ 1114115 h 1545465"/>
                <a:gd name="connsiteX3326" fmla="*/ 562878 w 1895275"/>
                <a:gd name="connsiteY3326" fmla="*/ 1120089 h 1545465"/>
                <a:gd name="connsiteX3327" fmla="*/ 573287 w 1895275"/>
                <a:gd name="connsiteY3327" fmla="*/ 1125466 h 1545465"/>
                <a:gd name="connsiteX3328" fmla="*/ 587620 w 1895275"/>
                <a:gd name="connsiteY3328" fmla="*/ 1146547 h 1545465"/>
                <a:gd name="connsiteX3329" fmla="*/ 566632 w 1895275"/>
                <a:gd name="connsiteY3329" fmla="*/ 1139122 h 1545465"/>
                <a:gd name="connsiteX3330" fmla="*/ 551958 w 1895275"/>
                <a:gd name="connsiteY3330" fmla="*/ 1114115 h 1545465"/>
                <a:gd name="connsiteX3331" fmla="*/ 524741 w 1895275"/>
                <a:gd name="connsiteY3331" fmla="*/ 1068539 h 1545465"/>
                <a:gd name="connsiteX3332" fmla="*/ 510664 w 1895275"/>
                <a:gd name="connsiteY3332" fmla="*/ 1046860 h 1545465"/>
                <a:gd name="connsiteX3333" fmla="*/ 530628 w 1895275"/>
                <a:gd name="connsiteY3333" fmla="*/ 1057102 h 1545465"/>
                <a:gd name="connsiteX3334" fmla="*/ 531396 w 1895275"/>
                <a:gd name="connsiteY3334" fmla="*/ 1057443 h 1545465"/>
                <a:gd name="connsiteX3335" fmla="*/ 542231 w 1895275"/>
                <a:gd name="connsiteY3335" fmla="*/ 1076391 h 1545465"/>
                <a:gd name="connsiteX3336" fmla="*/ 524741 w 1895275"/>
                <a:gd name="connsiteY3336" fmla="*/ 1068539 h 1545465"/>
                <a:gd name="connsiteX3337" fmla="*/ 509555 w 1895275"/>
                <a:gd name="connsiteY3337" fmla="*/ 1045153 h 1545465"/>
                <a:gd name="connsiteX3338" fmla="*/ 474148 w 1895275"/>
                <a:gd name="connsiteY3338" fmla="*/ 991384 h 1545465"/>
                <a:gd name="connsiteX3339" fmla="*/ 480462 w 1895275"/>
                <a:gd name="connsiteY3339" fmla="*/ 993944 h 1545465"/>
                <a:gd name="connsiteX3340" fmla="*/ 500682 w 1895275"/>
                <a:gd name="connsiteY3340" fmla="*/ 1002394 h 1545465"/>
                <a:gd name="connsiteX3341" fmla="*/ 505460 w 1895275"/>
                <a:gd name="connsiteY3341" fmla="*/ 1011099 h 1545465"/>
                <a:gd name="connsiteX3342" fmla="*/ 529519 w 1895275"/>
                <a:gd name="connsiteY3342" fmla="*/ 1054285 h 1545465"/>
                <a:gd name="connsiteX3343" fmla="*/ 509469 w 1895275"/>
                <a:gd name="connsiteY3343" fmla="*/ 1045068 h 1545465"/>
                <a:gd name="connsiteX3344" fmla="*/ 581989 w 1895275"/>
                <a:gd name="connsiteY3344" fmla="*/ 1082450 h 1545465"/>
                <a:gd name="connsiteX3345" fmla="*/ 590265 w 1895275"/>
                <a:gd name="connsiteY3345" fmla="*/ 1097386 h 1545465"/>
                <a:gd name="connsiteX3346" fmla="*/ 552640 w 1895275"/>
                <a:gd name="connsiteY3346" fmla="*/ 1081000 h 1545465"/>
                <a:gd name="connsiteX3347" fmla="*/ 540355 w 1895275"/>
                <a:gd name="connsiteY3347" fmla="*/ 1061967 h 1545465"/>
                <a:gd name="connsiteX3348" fmla="*/ 581989 w 1895275"/>
                <a:gd name="connsiteY3348" fmla="*/ 1082450 h 1545465"/>
                <a:gd name="connsiteX3349" fmla="*/ 766445 w 1895275"/>
                <a:gd name="connsiteY3349" fmla="*/ 1176761 h 1545465"/>
                <a:gd name="connsiteX3350" fmla="*/ 772332 w 1895275"/>
                <a:gd name="connsiteY3350" fmla="*/ 1199207 h 1545465"/>
                <a:gd name="connsiteX3351" fmla="*/ 739570 w 1895275"/>
                <a:gd name="connsiteY3351" fmla="*/ 1185295 h 1545465"/>
                <a:gd name="connsiteX3352" fmla="*/ 738035 w 1895275"/>
                <a:gd name="connsiteY3352" fmla="*/ 1184698 h 1545465"/>
                <a:gd name="connsiteX3353" fmla="*/ 722080 w 1895275"/>
                <a:gd name="connsiteY3353" fmla="*/ 1159691 h 1545465"/>
                <a:gd name="connsiteX3354" fmla="*/ 758937 w 1895275"/>
                <a:gd name="connsiteY3354" fmla="*/ 1173944 h 1545465"/>
                <a:gd name="connsiteX3355" fmla="*/ 766360 w 1895275"/>
                <a:gd name="connsiteY3355" fmla="*/ 1176761 h 1545465"/>
                <a:gd name="connsiteX3356" fmla="*/ 773271 w 1895275"/>
                <a:gd name="connsiteY3356" fmla="*/ 1203133 h 1545465"/>
                <a:gd name="connsiteX3357" fmla="*/ 776768 w 1895275"/>
                <a:gd name="connsiteY3357" fmla="*/ 1217642 h 1545465"/>
                <a:gd name="connsiteX3358" fmla="*/ 776768 w 1895275"/>
                <a:gd name="connsiteY3358" fmla="*/ 1217642 h 1545465"/>
                <a:gd name="connsiteX3359" fmla="*/ 776768 w 1895275"/>
                <a:gd name="connsiteY3359" fmla="*/ 1217813 h 1545465"/>
                <a:gd name="connsiteX3360" fmla="*/ 776768 w 1895275"/>
                <a:gd name="connsiteY3360" fmla="*/ 1217984 h 1545465"/>
                <a:gd name="connsiteX3361" fmla="*/ 776768 w 1895275"/>
                <a:gd name="connsiteY3361" fmla="*/ 1217984 h 1545465"/>
                <a:gd name="connsiteX3362" fmla="*/ 781290 w 1895275"/>
                <a:gd name="connsiteY3362" fmla="*/ 1235822 h 1545465"/>
                <a:gd name="connsiteX3363" fmla="*/ 779072 w 1895275"/>
                <a:gd name="connsiteY3363" fmla="*/ 1238297 h 1545465"/>
                <a:gd name="connsiteX3364" fmla="*/ 767127 w 1895275"/>
                <a:gd name="connsiteY3364" fmla="*/ 1231127 h 1545465"/>
                <a:gd name="connsiteX3365" fmla="*/ 760558 w 1895275"/>
                <a:gd name="connsiteY3365" fmla="*/ 1227287 h 1545465"/>
                <a:gd name="connsiteX3366" fmla="*/ 759278 w 1895275"/>
                <a:gd name="connsiteY3366" fmla="*/ 1224129 h 1545465"/>
                <a:gd name="connsiteX3367" fmla="*/ 759278 w 1895275"/>
                <a:gd name="connsiteY3367" fmla="*/ 1224129 h 1545465"/>
                <a:gd name="connsiteX3368" fmla="*/ 759278 w 1895275"/>
                <a:gd name="connsiteY3368" fmla="*/ 1224129 h 1545465"/>
                <a:gd name="connsiteX3369" fmla="*/ 759278 w 1895275"/>
                <a:gd name="connsiteY3369" fmla="*/ 1224129 h 1545465"/>
                <a:gd name="connsiteX3370" fmla="*/ 759278 w 1895275"/>
                <a:gd name="connsiteY3370" fmla="*/ 1224129 h 1545465"/>
                <a:gd name="connsiteX3371" fmla="*/ 741959 w 1895275"/>
                <a:gd name="connsiteY3371" fmla="*/ 1191440 h 1545465"/>
                <a:gd name="connsiteX3372" fmla="*/ 773271 w 1895275"/>
                <a:gd name="connsiteY3372" fmla="*/ 1203218 h 1545465"/>
                <a:gd name="connsiteX3373" fmla="*/ 780864 w 1895275"/>
                <a:gd name="connsiteY3373" fmla="*/ 1206120 h 1545465"/>
                <a:gd name="connsiteX3374" fmla="*/ 796306 w 1895275"/>
                <a:gd name="connsiteY3374" fmla="*/ 1212607 h 1545465"/>
                <a:gd name="connsiteX3375" fmla="*/ 813284 w 1895275"/>
                <a:gd name="connsiteY3375" fmla="*/ 1220544 h 1545465"/>
                <a:gd name="connsiteX3376" fmla="*/ 811151 w 1895275"/>
                <a:gd name="connsiteY3376" fmla="*/ 1224385 h 1545465"/>
                <a:gd name="connsiteX3377" fmla="*/ 797500 w 1895275"/>
                <a:gd name="connsiteY3377" fmla="*/ 1246149 h 1545465"/>
                <a:gd name="connsiteX3378" fmla="*/ 797500 w 1895275"/>
                <a:gd name="connsiteY3378" fmla="*/ 1246149 h 1545465"/>
                <a:gd name="connsiteX3379" fmla="*/ 797500 w 1895275"/>
                <a:gd name="connsiteY3379" fmla="*/ 1246149 h 1545465"/>
                <a:gd name="connsiteX3380" fmla="*/ 797500 w 1895275"/>
                <a:gd name="connsiteY3380" fmla="*/ 1246149 h 1545465"/>
                <a:gd name="connsiteX3381" fmla="*/ 797500 w 1895275"/>
                <a:gd name="connsiteY3381" fmla="*/ 1246149 h 1545465"/>
                <a:gd name="connsiteX3382" fmla="*/ 791784 w 1895275"/>
                <a:gd name="connsiteY3382" fmla="*/ 1258524 h 1545465"/>
                <a:gd name="connsiteX3383" fmla="*/ 789566 w 1895275"/>
                <a:gd name="connsiteY3383" fmla="*/ 1245210 h 1545465"/>
                <a:gd name="connsiteX3384" fmla="*/ 796050 w 1895275"/>
                <a:gd name="connsiteY3384" fmla="*/ 1248795 h 1545465"/>
                <a:gd name="connsiteX3385" fmla="*/ 796221 w 1895275"/>
                <a:gd name="connsiteY3385" fmla="*/ 1248538 h 1545465"/>
                <a:gd name="connsiteX3386" fmla="*/ 789396 w 1895275"/>
                <a:gd name="connsiteY3386" fmla="*/ 1244357 h 1545465"/>
                <a:gd name="connsiteX3387" fmla="*/ 783764 w 1895275"/>
                <a:gd name="connsiteY3387" fmla="*/ 1216021 h 1545465"/>
                <a:gd name="connsiteX3388" fmla="*/ 783764 w 1895275"/>
                <a:gd name="connsiteY3388" fmla="*/ 1216021 h 1545465"/>
                <a:gd name="connsiteX3389" fmla="*/ 783764 w 1895275"/>
                <a:gd name="connsiteY3389" fmla="*/ 1216021 h 1545465"/>
                <a:gd name="connsiteX3390" fmla="*/ 783764 w 1895275"/>
                <a:gd name="connsiteY3390" fmla="*/ 1216021 h 1545465"/>
                <a:gd name="connsiteX3391" fmla="*/ 783764 w 1895275"/>
                <a:gd name="connsiteY3391" fmla="*/ 1216021 h 1545465"/>
                <a:gd name="connsiteX3392" fmla="*/ 780949 w 1895275"/>
                <a:gd name="connsiteY3392" fmla="*/ 1206120 h 1545465"/>
                <a:gd name="connsiteX3393" fmla="*/ 803558 w 1895275"/>
                <a:gd name="connsiteY3393" fmla="*/ 1249648 h 1545465"/>
                <a:gd name="connsiteX3394" fmla="*/ 803558 w 1895275"/>
                <a:gd name="connsiteY3394" fmla="*/ 1249648 h 1545465"/>
                <a:gd name="connsiteX3395" fmla="*/ 812943 w 1895275"/>
                <a:gd name="connsiteY3395" fmla="*/ 1225324 h 1545465"/>
                <a:gd name="connsiteX3396" fmla="*/ 814308 w 1895275"/>
                <a:gd name="connsiteY3396" fmla="*/ 1221056 h 1545465"/>
                <a:gd name="connsiteX3397" fmla="*/ 816356 w 1895275"/>
                <a:gd name="connsiteY3397" fmla="*/ 1221995 h 1545465"/>
                <a:gd name="connsiteX3398" fmla="*/ 828044 w 1895275"/>
                <a:gd name="connsiteY3398" fmla="*/ 1228055 h 1545465"/>
                <a:gd name="connsiteX3399" fmla="*/ 824717 w 1895275"/>
                <a:gd name="connsiteY3399" fmla="*/ 1244186 h 1545465"/>
                <a:gd name="connsiteX3400" fmla="*/ 817550 w 1895275"/>
                <a:gd name="connsiteY3400" fmla="*/ 1250928 h 1545465"/>
                <a:gd name="connsiteX3401" fmla="*/ 817379 w 1895275"/>
                <a:gd name="connsiteY3401" fmla="*/ 1251099 h 1545465"/>
                <a:gd name="connsiteX3402" fmla="*/ 816697 w 1895275"/>
                <a:gd name="connsiteY3402" fmla="*/ 1248538 h 1545465"/>
                <a:gd name="connsiteX3403" fmla="*/ 811578 w 1895275"/>
                <a:gd name="connsiteY3403" fmla="*/ 1231896 h 1545465"/>
                <a:gd name="connsiteX3404" fmla="*/ 811322 w 1895275"/>
                <a:gd name="connsiteY3404" fmla="*/ 1231981 h 1545465"/>
                <a:gd name="connsiteX3405" fmla="*/ 815588 w 1895275"/>
                <a:gd name="connsiteY3405" fmla="*/ 1248795 h 1545465"/>
                <a:gd name="connsiteX3406" fmla="*/ 816356 w 1895275"/>
                <a:gd name="connsiteY3406" fmla="*/ 1252209 h 1545465"/>
                <a:gd name="connsiteX3407" fmla="*/ 804326 w 1895275"/>
                <a:gd name="connsiteY3407" fmla="*/ 1266120 h 1545465"/>
                <a:gd name="connsiteX3408" fmla="*/ 794856 w 1895275"/>
                <a:gd name="connsiteY3408" fmla="*/ 1262109 h 1545465"/>
                <a:gd name="connsiteX3409" fmla="*/ 803558 w 1895275"/>
                <a:gd name="connsiteY3409" fmla="*/ 1249648 h 1545465"/>
                <a:gd name="connsiteX3410" fmla="*/ 803558 w 1895275"/>
                <a:gd name="connsiteY3410" fmla="*/ 1249648 h 1545465"/>
                <a:gd name="connsiteX3411" fmla="*/ 803558 w 1895275"/>
                <a:gd name="connsiteY3411" fmla="*/ 1249648 h 1545465"/>
                <a:gd name="connsiteX3412" fmla="*/ 803558 w 1895275"/>
                <a:gd name="connsiteY3412" fmla="*/ 1249648 h 1545465"/>
                <a:gd name="connsiteX3413" fmla="*/ 898004 w 1895275"/>
                <a:gd name="connsiteY3413" fmla="*/ 1168567 h 1545465"/>
                <a:gd name="connsiteX3414" fmla="*/ 897236 w 1895275"/>
                <a:gd name="connsiteY3414" fmla="*/ 1176419 h 1545465"/>
                <a:gd name="connsiteX3415" fmla="*/ 884695 w 1895275"/>
                <a:gd name="connsiteY3415" fmla="*/ 1188112 h 1545465"/>
                <a:gd name="connsiteX3416" fmla="*/ 885378 w 1895275"/>
                <a:gd name="connsiteY3416" fmla="*/ 1183930 h 1545465"/>
                <a:gd name="connsiteX3417" fmla="*/ 895701 w 1895275"/>
                <a:gd name="connsiteY3417" fmla="*/ 1171981 h 1545465"/>
                <a:gd name="connsiteX3418" fmla="*/ 895445 w 1895275"/>
                <a:gd name="connsiteY3418" fmla="*/ 1171810 h 1545465"/>
                <a:gd name="connsiteX3419" fmla="*/ 895189 w 1895275"/>
                <a:gd name="connsiteY3419" fmla="*/ 1172066 h 1545465"/>
                <a:gd name="connsiteX3420" fmla="*/ 898090 w 1895275"/>
                <a:gd name="connsiteY3420" fmla="*/ 1168567 h 1545465"/>
                <a:gd name="connsiteX3421" fmla="*/ 923002 w 1895275"/>
                <a:gd name="connsiteY3421" fmla="*/ 1174797 h 1545465"/>
                <a:gd name="connsiteX3422" fmla="*/ 922661 w 1895275"/>
                <a:gd name="connsiteY3422" fmla="*/ 1178467 h 1545465"/>
                <a:gd name="connsiteX3423" fmla="*/ 922661 w 1895275"/>
                <a:gd name="connsiteY3423" fmla="*/ 1178467 h 1545465"/>
                <a:gd name="connsiteX3424" fmla="*/ 922661 w 1895275"/>
                <a:gd name="connsiteY3424" fmla="*/ 1178638 h 1545465"/>
                <a:gd name="connsiteX3425" fmla="*/ 922661 w 1895275"/>
                <a:gd name="connsiteY3425" fmla="*/ 1178809 h 1545465"/>
                <a:gd name="connsiteX3426" fmla="*/ 922661 w 1895275"/>
                <a:gd name="connsiteY3426" fmla="*/ 1178809 h 1545465"/>
                <a:gd name="connsiteX3427" fmla="*/ 920784 w 1895275"/>
                <a:gd name="connsiteY3427" fmla="*/ 1206035 h 1545465"/>
                <a:gd name="connsiteX3428" fmla="*/ 920784 w 1895275"/>
                <a:gd name="connsiteY3428" fmla="*/ 1206291 h 1545465"/>
                <a:gd name="connsiteX3429" fmla="*/ 889899 w 1895275"/>
                <a:gd name="connsiteY3429" fmla="*/ 1235395 h 1545465"/>
                <a:gd name="connsiteX3430" fmla="*/ 893824 w 1895275"/>
                <a:gd name="connsiteY3430" fmla="*/ 1220715 h 1545465"/>
                <a:gd name="connsiteX3431" fmla="*/ 899114 w 1895275"/>
                <a:gd name="connsiteY3431" fmla="*/ 1198610 h 1545465"/>
                <a:gd name="connsiteX3432" fmla="*/ 911228 w 1895275"/>
                <a:gd name="connsiteY3432" fmla="*/ 1186576 h 1545465"/>
                <a:gd name="connsiteX3433" fmla="*/ 923002 w 1895275"/>
                <a:gd name="connsiteY3433" fmla="*/ 1174883 h 1545465"/>
                <a:gd name="connsiteX3434" fmla="*/ 929913 w 1895275"/>
                <a:gd name="connsiteY3434" fmla="*/ 1167970 h 1545465"/>
                <a:gd name="connsiteX3435" fmla="*/ 977435 w 1895275"/>
                <a:gd name="connsiteY3435" fmla="*/ 1122650 h 1545465"/>
                <a:gd name="connsiteX3436" fmla="*/ 1006442 w 1895275"/>
                <a:gd name="connsiteY3436" fmla="*/ 1096277 h 1545465"/>
                <a:gd name="connsiteX3437" fmla="*/ 996887 w 1895275"/>
                <a:gd name="connsiteY3437" fmla="*/ 1107372 h 1545465"/>
                <a:gd name="connsiteX3438" fmla="*/ 996887 w 1895275"/>
                <a:gd name="connsiteY3438" fmla="*/ 1107372 h 1545465"/>
                <a:gd name="connsiteX3439" fmla="*/ 996887 w 1895275"/>
                <a:gd name="connsiteY3439" fmla="*/ 1107372 h 1545465"/>
                <a:gd name="connsiteX3440" fmla="*/ 996887 w 1895275"/>
                <a:gd name="connsiteY3440" fmla="*/ 1107372 h 1545465"/>
                <a:gd name="connsiteX3441" fmla="*/ 996887 w 1895275"/>
                <a:gd name="connsiteY3441" fmla="*/ 1107372 h 1545465"/>
                <a:gd name="connsiteX3442" fmla="*/ 986052 w 1895275"/>
                <a:gd name="connsiteY3442" fmla="*/ 1121455 h 1545465"/>
                <a:gd name="connsiteX3443" fmla="*/ 971889 w 1895275"/>
                <a:gd name="connsiteY3443" fmla="*/ 1131014 h 1545465"/>
                <a:gd name="connsiteX3444" fmla="*/ 972060 w 1895275"/>
                <a:gd name="connsiteY3444" fmla="*/ 1131270 h 1545465"/>
                <a:gd name="connsiteX3445" fmla="*/ 983577 w 1895275"/>
                <a:gd name="connsiteY3445" fmla="*/ 1124698 h 1545465"/>
                <a:gd name="connsiteX3446" fmla="*/ 955167 w 1895275"/>
                <a:gd name="connsiteY3446" fmla="*/ 1162422 h 1545465"/>
                <a:gd name="connsiteX3447" fmla="*/ 940321 w 1895275"/>
                <a:gd name="connsiteY3447" fmla="*/ 1182052 h 1545465"/>
                <a:gd name="connsiteX3448" fmla="*/ 940578 w 1895275"/>
                <a:gd name="connsiteY3448" fmla="*/ 1182223 h 1545465"/>
                <a:gd name="connsiteX3449" fmla="*/ 956703 w 1895275"/>
                <a:gd name="connsiteY3449" fmla="*/ 1163788 h 1545465"/>
                <a:gd name="connsiteX3450" fmla="*/ 998849 w 1895275"/>
                <a:gd name="connsiteY3450" fmla="*/ 1115822 h 1545465"/>
                <a:gd name="connsiteX3451" fmla="*/ 1016169 w 1895275"/>
                <a:gd name="connsiteY3451" fmla="*/ 1105580 h 1545465"/>
                <a:gd name="connsiteX3452" fmla="*/ 1003883 w 1895275"/>
                <a:gd name="connsiteY3452" fmla="*/ 1126320 h 1545465"/>
                <a:gd name="connsiteX3453" fmla="*/ 1000812 w 1895275"/>
                <a:gd name="connsiteY3453" fmla="*/ 1131355 h 1545465"/>
                <a:gd name="connsiteX3454" fmla="*/ 978458 w 1895275"/>
                <a:gd name="connsiteY3454" fmla="*/ 1152180 h 1545465"/>
                <a:gd name="connsiteX3455" fmla="*/ 977264 w 1895275"/>
                <a:gd name="connsiteY3455" fmla="*/ 1153290 h 1545465"/>
                <a:gd name="connsiteX3456" fmla="*/ 972998 w 1895275"/>
                <a:gd name="connsiteY3456" fmla="*/ 1156021 h 1545465"/>
                <a:gd name="connsiteX3457" fmla="*/ 973169 w 1895275"/>
                <a:gd name="connsiteY3457" fmla="*/ 1156277 h 1545465"/>
                <a:gd name="connsiteX3458" fmla="*/ 975387 w 1895275"/>
                <a:gd name="connsiteY3458" fmla="*/ 1154997 h 1545465"/>
                <a:gd name="connsiteX3459" fmla="*/ 926756 w 1895275"/>
                <a:gd name="connsiteY3459" fmla="*/ 1200573 h 1545465"/>
                <a:gd name="connsiteX3460" fmla="*/ 929742 w 1895275"/>
                <a:gd name="connsiteY3460" fmla="*/ 1179065 h 1545465"/>
                <a:gd name="connsiteX3461" fmla="*/ 929742 w 1895275"/>
                <a:gd name="connsiteY3461" fmla="*/ 1179065 h 1545465"/>
                <a:gd name="connsiteX3462" fmla="*/ 929742 w 1895275"/>
                <a:gd name="connsiteY3462" fmla="*/ 1179065 h 1545465"/>
                <a:gd name="connsiteX3463" fmla="*/ 929742 w 1895275"/>
                <a:gd name="connsiteY3463" fmla="*/ 1179065 h 1545465"/>
                <a:gd name="connsiteX3464" fmla="*/ 929913 w 1895275"/>
                <a:gd name="connsiteY3464" fmla="*/ 1167970 h 1545465"/>
                <a:gd name="connsiteX3465" fmla="*/ 1213166 w 1895275"/>
                <a:gd name="connsiteY3465" fmla="*/ 961000 h 1545465"/>
                <a:gd name="connsiteX3466" fmla="*/ 1400523 w 1895275"/>
                <a:gd name="connsiteY3466" fmla="*/ 798496 h 1545465"/>
                <a:gd name="connsiteX3467" fmla="*/ 1519796 w 1895275"/>
                <a:gd name="connsiteY3467" fmla="*/ 690530 h 1545465"/>
                <a:gd name="connsiteX3468" fmla="*/ 1541979 w 1895275"/>
                <a:gd name="connsiteY3468" fmla="*/ 670729 h 1545465"/>
                <a:gd name="connsiteX3469" fmla="*/ 1545392 w 1895275"/>
                <a:gd name="connsiteY3469" fmla="*/ 681654 h 1545465"/>
                <a:gd name="connsiteX3470" fmla="*/ 1545647 w 1895275"/>
                <a:gd name="connsiteY3470" fmla="*/ 681654 h 1545465"/>
                <a:gd name="connsiteX3471" fmla="*/ 1542747 w 1895275"/>
                <a:gd name="connsiteY3471" fmla="*/ 670132 h 1545465"/>
                <a:gd name="connsiteX3472" fmla="*/ 1571242 w 1895275"/>
                <a:gd name="connsiteY3472" fmla="*/ 644954 h 1545465"/>
                <a:gd name="connsiteX3473" fmla="*/ 1581310 w 1895275"/>
                <a:gd name="connsiteY3473" fmla="*/ 637358 h 1545465"/>
                <a:gd name="connsiteX3474" fmla="*/ 1593681 w 1895275"/>
                <a:gd name="connsiteY3474" fmla="*/ 662109 h 1545465"/>
                <a:gd name="connsiteX3475" fmla="*/ 1561175 w 1895275"/>
                <a:gd name="connsiteY3475" fmla="*/ 690189 h 1545465"/>
                <a:gd name="connsiteX3476" fmla="*/ 1561175 w 1895275"/>
                <a:gd name="connsiteY3476" fmla="*/ 690189 h 1545465"/>
                <a:gd name="connsiteX3477" fmla="*/ 1561090 w 1895275"/>
                <a:gd name="connsiteY3477" fmla="*/ 690274 h 1545465"/>
                <a:gd name="connsiteX3478" fmla="*/ 1561004 w 1895275"/>
                <a:gd name="connsiteY3478" fmla="*/ 690274 h 1545465"/>
                <a:gd name="connsiteX3479" fmla="*/ 1561004 w 1895275"/>
                <a:gd name="connsiteY3479" fmla="*/ 690360 h 1545465"/>
                <a:gd name="connsiteX3480" fmla="*/ 1516810 w 1895275"/>
                <a:gd name="connsiteY3480" fmla="*/ 733717 h 1545465"/>
                <a:gd name="connsiteX3481" fmla="*/ 1500941 w 1895275"/>
                <a:gd name="connsiteY3481" fmla="*/ 748909 h 1545465"/>
                <a:gd name="connsiteX3482" fmla="*/ 1501112 w 1895275"/>
                <a:gd name="connsiteY3482" fmla="*/ 749165 h 1545465"/>
                <a:gd name="connsiteX3483" fmla="*/ 1518261 w 1895275"/>
                <a:gd name="connsiteY3483" fmla="*/ 735168 h 1545465"/>
                <a:gd name="connsiteX3484" fmla="*/ 1565783 w 1895275"/>
                <a:gd name="connsiteY3484" fmla="*/ 695481 h 1545465"/>
                <a:gd name="connsiteX3485" fmla="*/ 1565783 w 1895275"/>
                <a:gd name="connsiteY3485" fmla="*/ 695481 h 1545465"/>
                <a:gd name="connsiteX3486" fmla="*/ 1565783 w 1895275"/>
                <a:gd name="connsiteY3486" fmla="*/ 695481 h 1545465"/>
                <a:gd name="connsiteX3487" fmla="*/ 1565783 w 1895275"/>
                <a:gd name="connsiteY3487" fmla="*/ 695481 h 1545465"/>
                <a:gd name="connsiteX3488" fmla="*/ 1565783 w 1895275"/>
                <a:gd name="connsiteY3488" fmla="*/ 695481 h 1545465"/>
                <a:gd name="connsiteX3489" fmla="*/ 1595558 w 1895275"/>
                <a:gd name="connsiteY3489" fmla="*/ 665609 h 1545465"/>
                <a:gd name="connsiteX3490" fmla="*/ 1595558 w 1895275"/>
                <a:gd name="connsiteY3490" fmla="*/ 665609 h 1545465"/>
                <a:gd name="connsiteX3491" fmla="*/ 1604090 w 1895275"/>
                <a:gd name="connsiteY3491" fmla="*/ 683276 h 1545465"/>
                <a:gd name="connsiteX3492" fmla="*/ 1591548 w 1895275"/>
                <a:gd name="connsiteY3492" fmla="*/ 694286 h 1545465"/>
                <a:gd name="connsiteX3493" fmla="*/ 1591548 w 1895275"/>
                <a:gd name="connsiteY3493" fmla="*/ 694286 h 1545465"/>
                <a:gd name="connsiteX3494" fmla="*/ 1591463 w 1895275"/>
                <a:gd name="connsiteY3494" fmla="*/ 694371 h 1545465"/>
                <a:gd name="connsiteX3495" fmla="*/ 1591292 w 1895275"/>
                <a:gd name="connsiteY3495" fmla="*/ 694371 h 1545465"/>
                <a:gd name="connsiteX3496" fmla="*/ 1591292 w 1895275"/>
                <a:gd name="connsiteY3496" fmla="*/ 694456 h 1545465"/>
                <a:gd name="connsiteX3497" fmla="*/ 1539760 w 1895275"/>
                <a:gd name="connsiteY3497" fmla="*/ 741398 h 1545465"/>
                <a:gd name="connsiteX3498" fmla="*/ 1520649 w 1895275"/>
                <a:gd name="connsiteY3498" fmla="*/ 757187 h 1545465"/>
                <a:gd name="connsiteX3499" fmla="*/ 1520820 w 1895275"/>
                <a:gd name="connsiteY3499" fmla="*/ 757444 h 1545465"/>
                <a:gd name="connsiteX3500" fmla="*/ 1541126 w 1895275"/>
                <a:gd name="connsiteY3500" fmla="*/ 742934 h 1545465"/>
                <a:gd name="connsiteX3501" fmla="*/ 1596070 w 1895275"/>
                <a:gd name="connsiteY3501" fmla="*/ 699577 h 1545465"/>
                <a:gd name="connsiteX3502" fmla="*/ 1596070 w 1895275"/>
                <a:gd name="connsiteY3502" fmla="*/ 699577 h 1545465"/>
                <a:gd name="connsiteX3503" fmla="*/ 1596070 w 1895275"/>
                <a:gd name="connsiteY3503" fmla="*/ 699577 h 1545465"/>
                <a:gd name="connsiteX3504" fmla="*/ 1596070 w 1895275"/>
                <a:gd name="connsiteY3504" fmla="*/ 699577 h 1545465"/>
                <a:gd name="connsiteX3505" fmla="*/ 1596070 w 1895275"/>
                <a:gd name="connsiteY3505" fmla="*/ 699577 h 1545465"/>
                <a:gd name="connsiteX3506" fmla="*/ 1606308 w 1895275"/>
                <a:gd name="connsiteY3506" fmla="*/ 689592 h 1545465"/>
                <a:gd name="connsiteX3507" fmla="*/ 1609209 w 1895275"/>
                <a:gd name="connsiteY3507" fmla="*/ 699321 h 1545465"/>
                <a:gd name="connsiteX3508" fmla="*/ 1608953 w 1895275"/>
                <a:gd name="connsiteY3508" fmla="*/ 705125 h 1545465"/>
                <a:gd name="connsiteX3509" fmla="*/ 1597094 w 1895275"/>
                <a:gd name="connsiteY3509" fmla="*/ 715452 h 1545465"/>
                <a:gd name="connsiteX3510" fmla="*/ 1597094 w 1895275"/>
                <a:gd name="connsiteY3510" fmla="*/ 715452 h 1545465"/>
                <a:gd name="connsiteX3511" fmla="*/ 1596923 w 1895275"/>
                <a:gd name="connsiteY3511" fmla="*/ 715537 h 1545465"/>
                <a:gd name="connsiteX3512" fmla="*/ 1596752 w 1895275"/>
                <a:gd name="connsiteY3512" fmla="*/ 715537 h 1545465"/>
                <a:gd name="connsiteX3513" fmla="*/ 1596752 w 1895275"/>
                <a:gd name="connsiteY3513" fmla="*/ 715708 h 1545465"/>
                <a:gd name="connsiteX3514" fmla="*/ 1538310 w 1895275"/>
                <a:gd name="connsiteY3514" fmla="*/ 769136 h 1545465"/>
                <a:gd name="connsiteX3515" fmla="*/ 1516895 w 1895275"/>
                <a:gd name="connsiteY3515" fmla="*/ 787401 h 1545465"/>
                <a:gd name="connsiteX3516" fmla="*/ 1517066 w 1895275"/>
                <a:gd name="connsiteY3516" fmla="*/ 787657 h 1545465"/>
                <a:gd name="connsiteX3517" fmla="*/ 1539675 w 1895275"/>
                <a:gd name="connsiteY3517" fmla="*/ 770587 h 1545465"/>
                <a:gd name="connsiteX3518" fmla="*/ 1576020 w 1895275"/>
                <a:gd name="connsiteY3518" fmla="*/ 742081 h 1545465"/>
                <a:gd name="connsiteX3519" fmla="*/ 1564673 w 1895275"/>
                <a:gd name="connsiteY3519" fmla="*/ 764186 h 1545465"/>
                <a:gd name="connsiteX3520" fmla="*/ 1549487 w 1895275"/>
                <a:gd name="connsiteY3520" fmla="*/ 793717 h 1545465"/>
                <a:gd name="connsiteX3521" fmla="*/ 1538737 w 1895275"/>
                <a:gd name="connsiteY3521" fmla="*/ 803190 h 1545465"/>
                <a:gd name="connsiteX3522" fmla="*/ 1538907 w 1895275"/>
                <a:gd name="connsiteY3522" fmla="*/ 803446 h 1545465"/>
                <a:gd name="connsiteX3523" fmla="*/ 1548292 w 1895275"/>
                <a:gd name="connsiteY3523" fmla="*/ 796021 h 1545465"/>
                <a:gd name="connsiteX3524" fmla="*/ 1540358 w 1895275"/>
                <a:gd name="connsiteY3524" fmla="*/ 811469 h 1545465"/>
                <a:gd name="connsiteX3525" fmla="*/ 1525598 w 1895275"/>
                <a:gd name="connsiteY3525" fmla="*/ 825296 h 1545465"/>
                <a:gd name="connsiteX3526" fmla="*/ 1511350 w 1895275"/>
                <a:gd name="connsiteY3526" fmla="*/ 838269 h 1545465"/>
                <a:gd name="connsiteX3527" fmla="*/ 1521673 w 1895275"/>
                <a:gd name="connsiteY3527" fmla="*/ 816419 h 1545465"/>
                <a:gd name="connsiteX3528" fmla="*/ 1521417 w 1895275"/>
                <a:gd name="connsiteY3528" fmla="*/ 816249 h 1545465"/>
                <a:gd name="connsiteX3529" fmla="*/ 1507340 w 1895275"/>
                <a:gd name="connsiteY3529" fmla="*/ 841768 h 1545465"/>
                <a:gd name="connsiteX3530" fmla="*/ 1480209 w 1895275"/>
                <a:gd name="connsiteY3530" fmla="*/ 865665 h 1545465"/>
                <a:gd name="connsiteX3531" fmla="*/ 1498808 w 1895275"/>
                <a:gd name="connsiteY3531" fmla="*/ 828709 h 1545465"/>
                <a:gd name="connsiteX3532" fmla="*/ 1514848 w 1895275"/>
                <a:gd name="connsiteY3532" fmla="*/ 796106 h 1545465"/>
                <a:gd name="connsiteX3533" fmla="*/ 1514592 w 1895275"/>
                <a:gd name="connsiteY3533" fmla="*/ 795936 h 1545465"/>
                <a:gd name="connsiteX3534" fmla="*/ 1496931 w 1895275"/>
                <a:gd name="connsiteY3534" fmla="*/ 827941 h 1545465"/>
                <a:gd name="connsiteX3535" fmla="*/ 1470313 w 1895275"/>
                <a:gd name="connsiteY3535" fmla="*/ 874200 h 1545465"/>
                <a:gd name="connsiteX3536" fmla="*/ 1459477 w 1895275"/>
                <a:gd name="connsiteY3536" fmla="*/ 883418 h 1545465"/>
                <a:gd name="connsiteX3537" fmla="*/ 1469374 w 1895275"/>
                <a:gd name="connsiteY3537" fmla="*/ 862934 h 1545465"/>
                <a:gd name="connsiteX3538" fmla="*/ 1469118 w 1895275"/>
                <a:gd name="connsiteY3538" fmla="*/ 862763 h 1545465"/>
                <a:gd name="connsiteX3539" fmla="*/ 1456320 w 1895275"/>
                <a:gd name="connsiteY3539" fmla="*/ 886064 h 1545465"/>
                <a:gd name="connsiteX3540" fmla="*/ 1421170 w 1895275"/>
                <a:gd name="connsiteY3540" fmla="*/ 915168 h 1545465"/>
                <a:gd name="connsiteX3541" fmla="*/ 1429872 w 1895275"/>
                <a:gd name="connsiteY3541" fmla="*/ 898695 h 1545465"/>
                <a:gd name="connsiteX3542" fmla="*/ 1429616 w 1895275"/>
                <a:gd name="connsiteY3542" fmla="*/ 898525 h 1545465"/>
                <a:gd name="connsiteX3543" fmla="*/ 1418354 w 1895275"/>
                <a:gd name="connsiteY3543" fmla="*/ 917472 h 1545465"/>
                <a:gd name="connsiteX3544" fmla="*/ 1390711 w 1895275"/>
                <a:gd name="connsiteY3544" fmla="*/ 940601 h 1545465"/>
                <a:gd name="connsiteX3545" fmla="*/ 1409481 w 1895275"/>
                <a:gd name="connsiteY3545" fmla="*/ 903987 h 1545465"/>
                <a:gd name="connsiteX3546" fmla="*/ 1409225 w 1895275"/>
                <a:gd name="connsiteY3546" fmla="*/ 903816 h 1545465"/>
                <a:gd name="connsiteX3547" fmla="*/ 1387640 w 1895275"/>
                <a:gd name="connsiteY3547" fmla="*/ 941967 h 1545465"/>
                <a:gd name="connsiteX3548" fmla="*/ 1386446 w 1895275"/>
                <a:gd name="connsiteY3548" fmla="*/ 944015 h 1545465"/>
                <a:gd name="connsiteX3549" fmla="*/ 1363922 w 1895275"/>
                <a:gd name="connsiteY3549" fmla="*/ 962365 h 1545465"/>
                <a:gd name="connsiteX3550" fmla="*/ 1329966 w 1895275"/>
                <a:gd name="connsiteY3550" fmla="*/ 988994 h 1545465"/>
                <a:gd name="connsiteX3551" fmla="*/ 1343702 w 1895275"/>
                <a:gd name="connsiteY3551" fmla="*/ 963219 h 1545465"/>
                <a:gd name="connsiteX3552" fmla="*/ 1357523 w 1895275"/>
                <a:gd name="connsiteY3552" fmla="*/ 937443 h 1545465"/>
                <a:gd name="connsiteX3553" fmla="*/ 1357267 w 1895275"/>
                <a:gd name="connsiteY3553" fmla="*/ 937273 h 1545465"/>
                <a:gd name="connsiteX3554" fmla="*/ 1341825 w 1895275"/>
                <a:gd name="connsiteY3554" fmla="*/ 962280 h 1545465"/>
                <a:gd name="connsiteX3555" fmla="*/ 1320922 w 1895275"/>
                <a:gd name="connsiteY3555" fmla="*/ 995907 h 1545465"/>
                <a:gd name="connsiteX3556" fmla="*/ 1308124 w 1895275"/>
                <a:gd name="connsiteY3556" fmla="*/ 1005551 h 1545465"/>
                <a:gd name="connsiteX3557" fmla="*/ 1287733 w 1895275"/>
                <a:gd name="connsiteY3557" fmla="*/ 1020487 h 1545465"/>
                <a:gd name="connsiteX3558" fmla="*/ 1271353 w 1895275"/>
                <a:gd name="connsiteY3558" fmla="*/ 1032180 h 1545465"/>
                <a:gd name="connsiteX3559" fmla="*/ 1271438 w 1895275"/>
                <a:gd name="connsiteY3559" fmla="*/ 1016903 h 1545465"/>
                <a:gd name="connsiteX3560" fmla="*/ 1274424 w 1895275"/>
                <a:gd name="connsiteY3560" fmla="*/ 1014086 h 1545465"/>
                <a:gd name="connsiteX3561" fmla="*/ 1274253 w 1895275"/>
                <a:gd name="connsiteY3561" fmla="*/ 1013830 h 1545465"/>
                <a:gd name="connsiteX3562" fmla="*/ 1271438 w 1895275"/>
                <a:gd name="connsiteY3562" fmla="*/ 1016220 h 1545465"/>
                <a:gd name="connsiteX3563" fmla="*/ 1271438 w 1895275"/>
                <a:gd name="connsiteY3563" fmla="*/ 1006746 h 1545465"/>
                <a:gd name="connsiteX3564" fmla="*/ 1271438 w 1895275"/>
                <a:gd name="connsiteY3564" fmla="*/ 997017 h 1545465"/>
                <a:gd name="connsiteX3565" fmla="*/ 1299507 w 1895275"/>
                <a:gd name="connsiteY3565" fmla="*/ 976533 h 1545465"/>
                <a:gd name="connsiteX3566" fmla="*/ 1380473 w 1895275"/>
                <a:gd name="connsiteY3566" fmla="*/ 917387 h 1545465"/>
                <a:gd name="connsiteX3567" fmla="*/ 1380473 w 1895275"/>
                <a:gd name="connsiteY3567" fmla="*/ 917387 h 1545465"/>
                <a:gd name="connsiteX3568" fmla="*/ 1380644 w 1895275"/>
                <a:gd name="connsiteY3568" fmla="*/ 917216 h 1545465"/>
                <a:gd name="connsiteX3569" fmla="*/ 1380814 w 1895275"/>
                <a:gd name="connsiteY3569" fmla="*/ 917045 h 1545465"/>
                <a:gd name="connsiteX3570" fmla="*/ 1380814 w 1895275"/>
                <a:gd name="connsiteY3570" fmla="*/ 917045 h 1545465"/>
                <a:gd name="connsiteX3571" fmla="*/ 1458794 w 1895275"/>
                <a:gd name="connsiteY3571" fmla="*/ 853973 h 1545465"/>
                <a:gd name="connsiteX3572" fmla="*/ 1486437 w 1895275"/>
                <a:gd name="connsiteY3572" fmla="*/ 831611 h 1545465"/>
                <a:gd name="connsiteX3573" fmla="*/ 1486267 w 1895275"/>
                <a:gd name="connsiteY3573" fmla="*/ 831355 h 1545465"/>
                <a:gd name="connsiteX3574" fmla="*/ 1457344 w 1895275"/>
                <a:gd name="connsiteY3574" fmla="*/ 852436 h 1545465"/>
                <a:gd name="connsiteX3575" fmla="*/ 1376378 w 1895275"/>
                <a:gd name="connsiteY3575" fmla="*/ 911583 h 1545465"/>
                <a:gd name="connsiteX3576" fmla="*/ 1376378 w 1895275"/>
                <a:gd name="connsiteY3576" fmla="*/ 911583 h 1545465"/>
                <a:gd name="connsiteX3577" fmla="*/ 1376378 w 1895275"/>
                <a:gd name="connsiteY3577" fmla="*/ 911583 h 1545465"/>
                <a:gd name="connsiteX3578" fmla="*/ 1376378 w 1895275"/>
                <a:gd name="connsiteY3578" fmla="*/ 911583 h 1545465"/>
                <a:gd name="connsiteX3579" fmla="*/ 1376378 w 1895275"/>
                <a:gd name="connsiteY3579" fmla="*/ 911583 h 1545465"/>
                <a:gd name="connsiteX3580" fmla="*/ 1298398 w 1895275"/>
                <a:gd name="connsiteY3580" fmla="*/ 974655 h 1545465"/>
                <a:gd name="connsiteX3581" fmla="*/ 1271438 w 1895275"/>
                <a:gd name="connsiteY3581" fmla="*/ 996505 h 1545465"/>
                <a:gd name="connsiteX3582" fmla="*/ 1271353 w 1895275"/>
                <a:gd name="connsiteY3582" fmla="*/ 984300 h 1545465"/>
                <a:gd name="connsiteX3583" fmla="*/ 1271011 w 1895275"/>
                <a:gd name="connsiteY3583" fmla="*/ 984300 h 1545465"/>
                <a:gd name="connsiteX3584" fmla="*/ 1269390 w 1895275"/>
                <a:gd name="connsiteY3584" fmla="*/ 1006746 h 1545465"/>
                <a:gd name="connsiteX3585" fmla="*/ 1268281 w 1895275"/>
                <a:gd name="connsiteY3585" fmla="*/ 1018866 h 1545465"/>
                <a:gd name="connsiteX3586" fmla="*/ 1260432 w 1895275"/>
                <a:gd name="connsiteY3586" fmla="*/ 1025608 h 1545465"/>
                <a:gd name="connsiteX3587" fmla="*/ 1255910 w 1895275"/>
                <a:gd name="connsiteY3587" fmla="*/ 1029364 h 1545465"/>
                <a:gd name="connsiteX3588" fmla="*/ 1255910 w 1895275"/>
                <a:gd name="connsiteY3588" fmla="*/ 1015025 h 1545465"/>
                <a:gd name="connsiteX3589" fmla="*/ 1255910 w 1895275"/>
                <a:gd name="connsiteY3589" fmla="*/ 994456 h 1545465"/>
                <a:gd name="connsiteX3590" fmla="*/ 1255654 w 1895275"/>
                <a:gd name="connsiteY3590" fmla="*/ 994456 h 1545465"/>
                <a:gd name="connsiteX3591" fmla="*/ 1253862 w 1895275"/>
                <a:gd name="connsiteY3591" fmla="*/ 1015111 h 1545465"/>
                <a:gd name="connsiteX3592" fmla="*/ 1252071 w 1895275"/>
                <a:gd name="connsiteY3592" fmla="*/ 1032607 h 1545465"/>
                <a:gd name="connsiteX3593" fmla="*/ 1246440 w 1895275"/>
                <a:gd name="connsiteY3593" fmla="*/ 1037301 h 1545465"/>
                <a:gd name="connsiteX3594" fmla="*/ 1233984 w 1895275"/>
                <a:gd name="connsiteY3594" fmla="*/ 1047287 h 1545465"/>
                <a:gd name="connsiteX3595" fmla="*/ 1234666 w 1895275"/>
                <a:gd name="connsiteY3595" fmla="*/ 1041227 h 1545465"/>
                <a:gd name="connsiteX3596" fmla="*/ 1236970 w 1895275"/>
                <a:gd name="connsiteY3596" fmla="*/ 1016988 h 1545465"/>
                <a:gd name="connsiteX3597" fmla="*/ 1236628 w 1895275"/>
                <a:gd name="connsiteY3597" fmla="*/ 1016988 h 1545465"/>
                <a:gd name="connsiteX3598" fmla="*/ 1232533 w 1895275"/>
                <a:gd name="connsiteY3598" fmla="*/ 1041056 h 1545465"/>
                <a:gd name="connsiteX3599" fmla="*/ 1230827 w 1895275"/>
                <a:gd name="connsiteY3599" fmla="*/ 1049677 h 1545465"/>
                <a:gd name="connsiteX3600" fmla="*/ 1206170 w 1895275"/>
                <a:gd name="connsiteY3600" fmla="*/ 1068709 h 1545465"/>
                <a:gd name="connsiteX3601" fmla="*/ 1205999 w 1895275"/>
                <a:gd name="connsiteY3601" fmla="*/ 1068795 h 1545465"/>
                <a:gd name="connsiteX3602" fmla="*/ 1207962 w 1895275"/>
                <a:gd name="connsiteY3602" fmla="*/ 1054285 h 1545465"/>
                <a:gd name="connsiteX3603" fmla="*/ 1207962 w 1895275"/>
                <a:gd name="connsiteY3603" fmla="*/ 1053347 h 1545465"/>
                <a:gd name="connsiteX3604" fmla="*/ 1212398 w 1895275"/>
                <a:gd name="connsiteY3604" fmla="*/ 1049421 h 1545465"/>
                <a:gd name="connsiteX3605" fmla="*/ 1224684 w 1895275"/>
                <a:gd name="connsiteY3605" fmla="*/ 1037984 h 1545465"/>
                <a:gd name="connsiteX3606" fmla="*/ 1224514 w 1895275"/>
                <a:gd name="connsiteY3606" fmla="*/ 1037728 h 1545465"/>
                <a:gd name="connsiteX3607" fmla="*/ 1211801 w 1895275"/>
                <a:gd name="connsiteY3607" fmla="*/ 1048482 h 1545465"/>
                <a:gd name="connsiteX3608" fmla="*/ 1208474 w 1895275"/>
                <a:gd name="connsiteY3608" fmla="*/ 1051213 h 1545465"/>
                <a:gd name="connsiteX3609" fmla="*/ 1211119 w 1895275"/>
                <a:gd name="connsiteY3609" fmla="*/ 1031071 h 1545465"/>
                <a:gd name="connsiteX3610" fmla="*/ 1210777 w 1895275"/>
                <a:gd name="connsiteY3610" fmla="*/ 1031071 h 1545465"/>
                <a:gd name="connsiteX3611" fmla="*/ 1206170 w 1895275"/>
                <a:gd name="connsiteY3611" fmla="*/ 1053091 h 1545465"/>
                <a:gd name="connsiteX3612" fmla="*/ 1198833 w 1895275"/>
                <a:gd name="connsiteY3612" fmla="*/ 1059065 h 1545465"/>
                <a:gd name="connsiteX3613" fmla="*/ 1190642 w 1895275"/>
                <a:gd name="connsiteY3613" fmla="*/ 1065551 h 1545465"/>
                <a:gd name="connsiteX3614" fmla="*/ 1191666 w 1895275"/>
                <a:gd name="connsiteY3614" fmla="*/ 1060687 h 1545465"/>
                <a:gd name="connsiteX3615" fmla="*/ 1196956 w 1895275"/>
                <a:gd name="connsiteY3615" fmla="*/ 1035850 h 1545465"/>
                <a:gd name="connsiteX3616" fmla="*/ 1196700 w 1895275"/>
                <a:gd name="connsiteY3616" fmla="*/ 1035850 h 1545465"/>
                <a:gd name="connsiteX3617" fmla="*/ 1189619 w 1895275"/>
                <a:gd name="connsiteY3617" fmla="*/ 1060431 h 1545465"/>
                <a:gd name="connsiteX3618" fmla="*/ 1187315 w 1895275"/>
                <a:gd name="connsiteY3618" fmla="*/ 1068197 h 1545465"/>
                <a:gd name="connsiteX3619" fmla="*/ 1172129 w 1895275"/>
                <a:gd name="connsiteY3619" fmla="*/ 1079805 h 1545465"/>
                <a:gd name="connsiteX3620" fmla="*/ 1174176 w 1895275"/>
                <a:gd name="connsiteY3620" fmla="*/ 1069648 h 1545465"/>
                <a:gd name="connsiteX3621" fmla="*/ 1179722 w 1895275"/>
                <a:gd name="connsiteY3621" fmla="*/ 1040800 h 1545465"/>
                <a:gd name="connsiteX3622" fmla="*/ 1179466 w 1895275"/>
                <a:gd name="connsiteY3622" fmla="*/ 1040800 h 1545465"/>
                <a:gd name="connsiteX3623" fmla="*/ 1172129 w 1895275"/>
                <a:gd name="connsiteY3623" fmla="*/ 1069392 h 1545465"/>
                <a:gd name="connsiteX3624" fmla="*/ 1168460 w 1895275"/>
                <a:gd name="connsiteY3624" fmla="*/ 1082536 h 1545465"/>
                <a:gd name="connsiteX3625" fmla="*/ 1161549 w 1895275"/>
                <a:gd name="connsiteY3625" fmla="*/ 1087657 h 1545465"/>
                <a:gd name="connsiteX3626" fmla="*/ 1146789 w 1895275"/>
                <a:gd name="connsiteY3626" fmla="*/ 1098325 h 1545465"/>
                <a:gd name="connsiteX3627" fmla="*/ 1151994 w 1895275"/>
                <a:gd name="connsiteY3627" fmla="*/ 1073830 h 1545465"/>
                <a:gd name="connsiteX3628" fmla="*/ 1155065 w 1895275"/>
                <a:gd name="connsiteY3628" fmla="*/ 1058724 h 1545465"/>
                <a:gd name="connsiteX3629" fmla="*/ 1159246 w 1895275"/>
                <a:gd name="connsiteY3629" fmla="*/ 1055054 h 1545465"/>
                <a:gd name="connsiteX3630" fmla="*/ 1170934 w 1895275"/>
                <a:gd name="connsiteY3630" fmla="*/ 1044556 h 1545465"/>
                <a:gd name="connsiteX3631" fmla="*/ 1170763 w 1895275"/>
                <a:gd name="connsiteY3631" fmla="*/ 1044300 h 1545465"/>
                <a:gd name="connsiteX3632" fmla="*/ 1158563 w 1895275"/>
                <a:gd name="connsiteY3632" fmla="*/ 1054029 h 1545465"/>
                <a:gd name="connsiteX3633" fmla="*/ 1155492 w 1895275"/>
                <a:gd name="connsiteY3633" fmla="*/ 1056419 h 1545465"/>
                <a:gd name="connsiteX3634" fmla="*/ 1157027 w 1895275"/>
                <a:gd name="connsiteY3634" fmla="*/ 1048738 h 1545465"/>
                <a:gd name="connsiteX3635" fmla="*/ 1156772 w 1895275"/>
                <a:gd name="connsiteY3635" fmla="*/ 1048738 h 1545465"/>
                <a:gd name="connsiteX3636" fmla="*/ 1154383 w 1895275"/>
                <a:gd name="connsiteY3636" fmla="*/ 1057273 h 1545465"/>
                <a:gd name="connsiteX3637" fmla="*/ 1146192 w 1895275"/>
                <a:gd name="connsiteY3637" fmla="*/ 1063588 h 1545465"/>
                <a:gd name="connsiteX3638" fmla="*/ 1115307 w 1895275"/>
                <a:gd name="connsiteY3638" fmla="*/ 1086120 h 1545465"/>
                <a:gd name="connsiteX3639" fmla="*/ 1115478 w 1895275"/>
                <a:gd name="connsiteY3639" fmla="*/ 1085182 h 1545465"/>
                <a:gd name="connsiteX3640" fmla="*/ 1119573 w 1895275"/>
                <a:gd name="connsiteY3640" fmla="*/ 1061028 h 1545465"/>
                <a:gd name="connsiteX3641" fmla="*/ 1139196 w 1895275"/>
                <a:gd name="connsiteY3641" fmla="*/ 1045580 h 1545465"/>
                <a:gd name="connsiteX3642" fmla="*/ 1139793 w 1895275"/>
                <a:gd name="connsiteY3642" fmla="*/ 1045068 h 1545465"/>
                <a:gd name="connsiteX3643" fmla="*/ 1138684 w 1895275"/>
                <a:gd name="connsiteY3643" fmla="*/ 1043361 h 1545465"/>
                <a:gd name="connsiteX3644" fmla="*/ 1112833 w 1895275"/>
                <a:gd name="connsiteY3644" fmla="*/ 1057529 h 1545465"/>
                <a:gd name="connsiteX3645" fmla="*/ 1113004 w 1895275"/>
                <a:gd name="connsiteY3645" fmla="*/ 1057785 h 1545465"/>
                <a:gd name="connsiteX3646" fmla="*/ 1120426 w 1895275"/>
                <a:gd name="connsiteY3646" fmla="*/ 1054285 h 1545465"/>
                <a:gd name="connsiteX3647" fmla="*/ 1119915 w 1895275"/>
                <a:gd name="connsiteY3647" fmla="*/ 1056334 h 1545465"/>
                <a:gd name="connsiteX3648" fmla="*/ 1067785 w 1895275"/>
                <a:gd name="connsiteY3648" fmla="*/ 1091156 h 1545465"/>
                <a:gd name="connsiteX3649" fmla="*/ 1067785 w 1895275"/>
                <a:gd name="connsiteY3649" fmla="*/ 1091156 h 1545465"/>
                <a:gd name="connsiteX3650" fmla="*/ 1067615 w 1895275"/>
                <a:gd name="connsiteY3650" fmla="*/ 1091241 h 1545465"/>
                <a:gd name="connsiteX3651" fmla="*/ 1067444 w 1895275"/>
                <a:gd name="connsiteY3651" fmla="*/ 1091241 h 1545465"/>
                <a:gd name="connsiteX3652" fmla="*/ 1067444 w 1895275"/>
                <a:gd name="connsiteY3652" fmla="*/ 1091327 h 1545465"/>
                <a:gd name="connsiteX3653" fmla="*/ 1045774 w 1895275"/>
                <a:gd name="connsiteY3653" fmla="*/ 1106689 h 1545465"/>
                <a:gd name="connsiteX3654" fmla="*/ 1045518 w 1895275"/>
                <a:gd name="connsiteY3654" fmla="*/ 1106689 h 1545465"/>
                <a:gd name="connsiteX3655" fmla="*/ 1045262 w 1895275"/>
                <a:gd name="connsiteY3655" fmla="*/ 1107116 h 1545465"/>
                <a:gd name="connsiteX3656" fmla="*/ 1043044 w 1895275"/>
                <a:gd name="connsiteY3656" fmla="*/ 1108738 h 1545465"/>
                <a:gd name="connsiteX3657" fmla="*/ 1212910 w 1895275"/>
                <a:gd name="connsiteY3657" fmla="*/ 961341 h 1545465"/>
                <a:gd name="connsiteX3658" fmla="*/ 1121024 w 1895275"/>
                <a:gd name="connsiteY3658" fmla="*/ 1053859 h 1545465"/>
                <a:gd name="connsiteX3659" fmla="*/ 1128702 w 1895275"/>
                <a:gd name="connsiteY3659" fmla="*/ 1050189 h 1545465"/>
                <a:gd name="connsiteX3660" fmla="*/ 1120682 w 1895275"/>
                <a:gd name="connsiteY3660" fmla="*/ 1055736 h 1545465"/>
                <a:gd name="connsiteX3661" fmla="*/ 1121024 w 1895275"/>
                <a:gd name="connsiteY3661" fmla="*/ 1053859 h 1545465"/>
                <a:gd name="connsiteX3662" fmla="*/ 1532338 w 1895275"/>
                <a:gd name="connsiteY3662" fmla="*/ 662451 h 1545465"/>
                <a:gd name="connsiteX3663" fmla="*/ 1528755 w 1895275"/>
                <a:gd name="connsiteY3663" fmla="*/ 654513 h 1545465"/>
                <a:gd name="connsiteX3664" fmla="*/ 1535239 w 1895275"/>
                <a:gd name="connsiteY3664" fmla="*/ 649990 h 1545465"/>
                <a:gd name="connsiteX3665" fmla="*/ 1535836 w 1895275"/>
                <a:gd name="connsiteY3665" fmla="*/ 651697 h 1545465"/>
                <a:gd name="connsiteX3666" fmla="*/ 1537798 w 1895275"/>
                <a:gd name="connsiteY3666" fmla="*/ 657671 h 1545465"/>
                <a:gd name="connsiteX3667" fmla="*/ 1532338 w 1895275"/>
                <a:gd name="connsiteY3667" fmla="*/ 662365 h 1545465"/>
                <a:gd name="connsiteX3668" fmla="*/ 1463487 w 1895275"/>
                <a:gd name="connsiteY3668" fmla="*/ 694030 h 1545465"/>
                <a:gd name="connsiteX3669" fmla="*/ 1466388 w 1895275"/>
                <a:gd name="connsiteY3669" fmla="*/ 688738 h 1545465"/>
                <a:gd name="connsiteX3670" fmla="*/ 1498041 w 1895275"/>
                <a:gd name="connsiteY3670" fmla="*/ 628482 h 1545465"/>
                <a:gd name="connsiteX3671" fmla="*/ 1506145 w 1895275"/>
                <a:gd name="connsiteY3671" fmla="*/ 643247 h 1545465"/>
                <a:gd name="connsiteX3672" fmla="*/ 1497870 w 1895275"/>
                <a:gd name="connsiteY3672" fmla="*/ 663646 h 1545465"/>
                <a:gd name="connsiteX3673" fmla="*/ 1497187 w 1895275"/>
                <a:gd name="connsiteY3673" fmla="*/ 665182 h 1545465"/>
                <a:gd name="connsiteX3674" fmla="*/ 1492154 w 1895275"/>
                <a:gd name="connsiteY3674" fmla="*/ 669535 h 1545465"/>
                <a:gd name="connsiteX3675" fmla="*/ 1463487 w 1895275"/>
                <a:gd name="connsiteY3675" fmla="*/ 694030 h 1545465"/>
                <a:gd name="connsiteX3676" fmla="*/ 1488912 w 1895275"/>
                <a:gd name="connsiteY3676" fmla="*/ 606206 h 1545465"/>
                <a:gd name="connsiteX3677" fmla="*/ 1495054 w 1895275"/>
                <a:gd name="connsiteY3677" fmla="*/ 592721 h 1545465"/>
                <a:gd name="connsiteX3678" fmla="*/ 1501709 w 1895275"/>
                <a:gd name="connsiteY3678" fmla="*/ 605438 h 1545465"/>
                <a:gd name="connsiteX3679" fmla="*/ 1494969 w 1895275"/>
                <a:gd name="connsiteY3679" fmla="*/ 618838 h 1545465"/>
                <a:gd name="connsiteX3680" fmla="*/ 1494457 w 1895275"/>
                <a:gd name="connsiteY3680" fmla="*/ 617728 h 1545465"/>
                <a:gd name="connsiteX3681" fmla="*/ 1488826 w 1895275"/>
                <a:gd name="connsiteY3681" fmla="*/ 606206 h 1545465"/>
                <a:gd name="connsiteX3682" fmla="*/ 1497784 w 1895275"/>
                <a:gd name="connsiteY3682" fmla="*/ 586832 h 1545465"/>
                <a:gd name="connsiteX3683" fmla="*/ 1504951 w 1895275"/>
                <a:gd name="connsiteY3683" fmla="*/ 571384 h 1545465"/>
                <a:gd name="connsiteX3684" fmla="*/ 1511179 w 1895275"/>
                <a:gd name="connsiteY3684" fmla="*/ 586491 h 1545465"/>
                <a:gd name="connsiteX3685" fmla="*/ 1504098 w 1895275"/>
                <a:gd name="connsiteY3685" fmla="*/ 600658 h 1545465"/>
                <a:gd name="connsiteX3686" fmla="*/ 1497784 w 1895275"/>
                <a:gd name="connsiteY3686" fmla="*/ 586832 h 1545465"/>
                <a:gd name="connsiteX3687" fmla="*/ 1513483 w 1895275"/>
                <a:gd name="connsiteY3687" fmla="*/ 591953 h 1545465"/>
                <a:gd name="connsiteX3688" fmla="*/ 1519967 w 1895275"/>
                <a:gd name="connsiteY3688" fmla="*/ 608254 h 1545465"/>
                <a:gd name="connsiteX3689" fmla="*/ 1514251 w 1895275"/>
                <a:gd name="connsiteY3689" fmla="*/ 622934 h 1545465"/>
                <a:gd name="connsiteX3690" fmla="*/ 1507169 w 1895275"/>
                <a:gd name="connsiteY3690" fmla="*/ 607316 h 1545465"/>
                <a:gd name="connsiteX3691" fmla="*/ 1513483 w 1895275"/>
                <a:gd name="connsiteY3691" fmla="*/ 591953 h 1545465"/>
                <a:gd name="connsiteX3692" fmla="*/ 1536006 w 1895275"/>
                <a:gd name="connsiteY3692" fmla="*/ 585125 h 1545465"/>
                <a:gd name="connsiteX3693" fmla="*/ 1539760 w 1895275"/>
                <a:gd name="connsiteY3693" fmla="*/ 601085 h 1545465"/>
                <a:gd name="connsiteX3694" fmla="*/ 1530631 w 1895275"/>
                <a:gd name="connsiteY3694" fmla="*/ 626092 h 1545465"/>
                <a:gd name="connsiteX3695" fmla="*/ 1526024 w 1895275"/>
                <a:gd name="connsiteY3695" fmla="*/ 611071 h 1545465"/>
                <a:gd name="connsiteX3696" fmla="*/ 1528157 w 1895275"/>
                <a:gd name="connsiteY3696" fmla="*/ 606377 h 1545465"/>
                <a:gd name="connsiteX3697" fmla="*/ 1528157 w 1895275"/>
                <a:gd name="connsiteY3697" fmla="*/ 606377 h 1545465"/>
                <a:gd name="connsiteX3698" fmla="*/ 1528157 w 1895275"/>
                <a:gd name="connsiteY3698" fmla="*/ 606206 h 1545465"/>
                <a:gd name="connsiteX3699" fmla="*/ 1528157 w 1895275"/>
                <a:gd name="connsiteY3699" fmla="*/ 606035 h 1545465"/>
                <a:gd name="connsiteX3700" fmla="*/ 1528157 w 1895275"/>
                <a:gd name="connsiteY3700" fmla="*/ 606035 h 1545465"/>
                <a:gd name="connsiteX3701" fmla="*/ 1535836 w 1895275"/>
                <a:gd name="connsiteY3701" fmla="*/ 585040 h 1545465"/>
                <a:gd name="connsiteX3702" fmla="*/ 1541808 w 1895275"/>
                <a:gd name="connsiteY3702" fmla="*/ 610815 h 1545465"/>
                <a:gd name="connsiteX3703" fmla="*/ 1543002 w 1895275"/>
                <a:gd name="connsiteY3703" fmla="*/ 616875 h 1545465"/>
                <a:gd name="connsiteX3704" fmla="*/ 1544368 w 1895275"/>
                <a:gd name="connsiteY3704" fmla="*/ 624556 h 1545465"/>
                <a:gd name="connsiteX3705" fmla="*/ 1533106 w 1895275"/>
                <a:gd name="connsiteY3705" fmla="*/ 634286 h 1545465"/>
                <a:gd name="connsiteX3706" fmla="*/ 1532252 w 1895275"/>
                <a:gd name="connsiteY3706" fmla="*/ 631299 h 1545465"/>
                <a:gd name="connsiteX3707" fmla="*/ 1541808 w 1895275"/>
                <a:gd name="connsiteY3707" fmla="*/ 610815 h 1545465"/>
                <a:gd name="connsiteX3708" fmla="*/ 1547695 w 1895275"/>
                <a:gd name="connsiteY3708" fmla="*/ 632664 h 1545465"/>
                <a:gd name="connsiteX3709" fmla="*/ 1575679 w 1895275"/>
                <a:gd name="connsiteY3709" fmla="*/ 609449 h 1545465"/>
                <a:gd name="connsiteX3710" fmla="*/ 1573802 w 1895275"/>
                <a:gd name="connsiteY3710" fmla="*/ 614400 h 1545465"/>
                <a:gd name="connsiteX3711" fmla="*/ 1573973 w 1895275"/>
                <a:gd name="connsiteY3711" fmla="*/ 614485 h 1545465"/>
                <a:gd name="connsiteX3712" fmla="*/ 1547695 w 1895275"/>
                <a:gd name="connsiteY3712" fmla="*/ 632664 h 1545465"/>
                <a:gd name="connsiteX3713" fmla="*/ 1671320 w 1895275"/>
                <a:gd name="connsiteY3713" fmla="*/ 462735 h 1545465"/>
                <a:gd name="connsiteX3714" fmla="*/ 1680364 w 1895275"/>
                <a:gd name="connsiteY3714" fmla="*/ 452835 h 1545465"/>
                <a:gd name="connsiteX3715" fmla="*/ 1683094 w 1895275"/>
                <a:gd name="connsiteY3715" fmla="*/ 459663 h 1545465"/>
                <a:gd name="connsiteX3716" fmla="*/ 1681302 w 1895275"/>
                <a:gd name="connsiteY3716" fmla="*/ 465466 h 1545465"/>
                <a:gd name="connsiteX3717" fmla="*/ 1674732 w 1895275"/>
                <a:gd name="connsiteY3717" fmla="*/ 472892 h 1545465"/>
                <a:gd name="connsiteX3718" fmla="*/ 1671320 w 1895275"/>
                <a:gd name="connsiteY3718" fmla="*/ 462650 h 1545465"/>
                <a:gd name="connsiteX3719" fmla="*/ 1702631 w 1895275"/>
                <a:gd name="connsiteY3719" fmla="*/ 450018 h 1545465"/>
                <a:gd name="connsiteX3720" fmla="*/ 1703826 w 1895275"/>
                <a:gd name="connsiteY3720" fmla="*/ 455310 h 1545465"/>
                <a:gd name="connsiteX3721" fmla="*/ 1695294 w 1895275"/>
                <a:gd name="connsiteY3721" fmla="*/ 477586 h 1545465"/>
                <a:gd name="connsiteX3722" fmla="*/ 1695294 w 1895275"/>
                <a:gd name="connsiteY3722" fmla="*/ 477586 h 1545465"/>
                <a:gd name="connsiteX3723" fmla="*/ 1695294 w 1895275"/>
                <a:gd name="connsiteY3723" fmla="*/ 477586 h 1545465"/>
                <a:gd name="connsiteX3724" fmla="*/ 1695294 w 1895275"/>
                <a:gd name="connsiteY3724" fmla="*/ 477586 h 1545465"/>
                <a:gd name="connsiteX3725" fmla="*/ 1695294 w 1895275"/>
                <a:gd name="connsiteY3725" fmla="*/ 477586 h 1545465"/>
                <a:gd name="connsiteX3726" fmla="*/ 1694014 w 1895275"/>
                <a:gd name="connsiteY3726" fmla="*/ 481768 h 1545465"/>
                <a:gd name="connsiteX3727" fmla="*/ 1693843 w 1895275"/>
                <a:gd name="connsiteY3727" fmla="*/ 481341 h 1545465"/>
                <a:gd name="connsiteX3728" fmla="*/ 1688383 w 1895275"/>
                <a:gd name="connsiteY3728" fmla="*/ 464272 h 1545465"/>
                <a:gd name="connsiteX3729" fmla="*/ 1702631 w 1895275"/>
                <a:gd name="connsiteY3729" fmla="*/ 450018 h 1545465"/>
                <a:gd name="connsiteX3730" fmla="*/ 1719695 w 1895275"/>
                <a:gd name="connsiteY3730" fmla="*/ 432181 h 1545465"/>
                <a:gd name="connsiteX3731" fmla="*/ 1720121 w 1895275"/>
                <a:gd name="connsiteY3731" fmla="*/ 447885 h 1545465"/>
                <a:gd name="connsiteX3732" fmla="*/ 1720121 w 1895275"/>
                <a:gd name="connsiteY3732" fmla="*/ 447885 h 1545465"/>
                <a:gd name="connsiteX3733" fmla="*/ 1720121 w 1895275"/>
                <a:gd name="connsiteY3733" fmla="*/ 448055 h 1545465"/>
                <a:gd name="connsiteX3734" fmla="*/ 1720121 w 1895275"/>
                <a:gd name="connsiteY3734" fmla="*/ 448226 h 1545465"/>
                <a:gd name="connsiteX3735" fmla="*/ 1720121 w 1895275"/>
                <a:gd name="connsiteY3735" fmla="*/ 448226 h 1545465"/>
                <a:gd name="connsiteX3736" fmla="*/ 1720633 w 1895275"/>
                <a:gd name="connsiteY3736" fmla="*/ 456846 h 1545465"/>
                <a:gd name="connsiteX3737" fmla="*/ 1708774 w 1895275"/>
                <a:gd name="connsiteY3737" fmla="*/ 470246 h 1545465"/>
                <a:gd name="connsiteX3738" fmla="*/ 1706982 w 1895275"/>
                <a:gd name="connsiteY3738" fmla="*/ 461540 h 1545465"/>
                <a:gd name="connsiteX3739" fmla="*/ 1712357 w 1895275"/>
                <a:gd name="connsiteY3739" fmla="*/ 439862 h 1545465"/>
                <a:gd name="connsiteX3740" fmla="*/ 1718074 w 1895275"/>
                <a:gd name="connsiteY3740" fmla="*/ 433888 h 1545465"/>
                <a:gd name="connsiteX3741" fmla="*/ 1718074 w 1895275"/>
                <a:gd name="connsiteY3741" fmla="*/ 433888 h 1545465"/>
                <a:gd name="connsiteX3742" fmla="*/ 1718159 w 1895275"/>
                <a:gd name="connsiteY3742" fmla="*/ 433717 h 1545465"/>
                <a:gd name="connsiteX3743" fmla="*/ 1718159 w 1895275"/>
                <a:gd name="connsiteY3743" fmla="*/ 433546 h 1545465"/>
                <a:gd name="connsiteX3744" fmla="*/ 1718244 w 1895275"/>
                <a:gd name="connsiteY3744" fmla="*/ 433546 h 1545465"/>
                <a:gd name="connsiteX3745" fmla="*/ 1719524 w 1895275"/>
                <a:gd name="connsiteY3745" fmla="*/ 432095 h 1545465"/>
                <a:gd name="connsiteX3746" fmla="*/ 1724984 w 1895275"/>
                <a:gd name="connsiteY3746" fmla="*/ 425950 h 1545465"/>
                <a:gd name="connsiteX3747" fmla="*/ 1732748 w 1895275"/>
                <a:gd name="connsiteY3747" fmla="*/ 416818 h 1545465"/>
                <a:gd name="connsiteX3748" fmla="*/ 1732748 w 1895275"/>
                <a:gd name="connsiteY3748" fmla="*/ 419293 h 1545465"/>
                <a:gd name="connsiteX3749" fmla="*/ 1732748 w 1895275"/>
                <a:gd name="connsiteY3749" fmla="*/ 419293 h 1545465"/>
                <a:gd name="connsiteX3750" fmla="*/ 1732748 w 1895275"/>
                <a:gd name="connsiteY3750" fmla="*/ 419464 h 1545465"/>
                <a:gd name="connsiteX3751" fmla="*/ 1732748 w 1895275"/>
                <a:gd name="connsiteY3751" fmla="*/ 419634 h 1545465"/>
                <a:gd name="connsiteX3752" fmla="*/ 1732748 w 1895275"/>
                <a:gd name="connsiteY3752" fmla="*/ 419634 h 1545465"/>
                <a:gd name="connsiteX3753" fmla="*/ 1733601 w 1895275"/>
                <a:gd name="connsiteY3753" fmla="*/ 442764 h 1545465"/>
                <a:gd name="connsiteX3754" fmla="*/ 1732919 w 1895275"/>
                <a:gd name="connsiteY3754" fmla="*/ 443447 h 1545465"/>
                <a:gd name="connsiteX3755" fmla="*/ 1732919 w 1895275"/>
                <a:gd name="connsiteY3755" fmla="*/ 443447 h 1545465"/>
                <a:gd name="connsiteX3756" fmla="*/ 1732919 w 1895275"/>
                <a:gd name="connsiteY3756" fmla="*/ 443447 h 1545465"/>
                <a:gd name="connsiteX3757" fmla="*/ 1732919 w 1895275"/>
                <a:gd name="connsiteY3757" fmla="*/ 443447 h 1545465"/>
                <a:gd name="connsiteX3758" fmla="*/ 1732919 w 1895275"/>
                <a:gd name="connsiteY3758" fmla="*/ 443447 h 1545465"/>
                <a:gd name="connsiteX3759" fmla="*/ 1727288 w 1895275"/>
                <a:gd name="connsiteY3759" fmla="*/ 449677 h 1545465"/>
                <a:gd name="connsiteX3760" fmla="*/ 1727288 w 1895275"/>
                <a:gd name="connsiteY3760" fmla="*/ 447885 h 1545465"/>
                <a:gd name="connsiteX3761" fmla="*/ 1727288 w 1895275"/>
                <a:gd name="connsiteY3761" fmla="*/ 447885 h 1545465"/>
                <a:gd name="connsiteX3762" fmla="*/ 1727288 w 1895275"/>
                <a:gd name="connsiteY3762" fmla="*/ 447885 h 1545465"/>
                <a:gd name="connsiteX3763" fmla="*/ 1727288 w 1895275"/>
                <a:gd name="connsiteY3763" fmla="*/ 447885 h 1545465"/>
                <a:gd name="connsiteX3764" fmla="*/ 1727288 w 1895275"/>
                <a:gd name="connsiteY3764" fmla="*/ 447885 h 1545465"/>
                <a:gd name="connsiteX3765" fmla="*/ 1725070 w 1895275"/>
                <a:gd name="connsiteY3765" fmla="*/ 426121 h 1545465"/>
                <a:gd name="connsiteX3766" fmla="*/ 1861236 w 1895275"/>
                <a:gd name="connsiteY3766" fmla="*/ 476732 h 1545465"/>
                <a:gd name="connsiteX3767" fmla="*/ 1859785 w 1895275"/>
                <a:gd name="connsiteY3767" fmla="*/ 480915 h 1545465"/>
                <a:gd name="connsiteX3768" fmla="*/ 1848353 w 1895275"/>
                <a:gd name="connsiteY3768" fmla="*/ 510189 h 1545465"/>
                <a:gd name="connsiteX3769" fmla="*/ 1848438 w 1895275"/>
                <a:gd name="connsiteY3769" fmla="*/ 501569 h 1545465"/>
                <a:gd name="connsiteX3770" fmla="*/ 1848353 w 1895275"/>
                <a:gd name="connsiteY3770" fmla="*/ 492266 h 1545465"/>
                <a:gd name="connsiteX3771" fmla="*/ 1850401 w 1895275"/>
                <a:gd name="connsiteY3771" fmla="*/ 487742 h 1545465"/>
                <a:gd name="connsiteX3772" fmla="*/ 1857397 w 1895275"/>
                <a:gd name="connsiteY3772" fmla="*/ 471868 h 1545465"/>
                <a:gd name="connsiteX3773" fmla="*/ 1861406 w 1895275"/>
                <a:gd name="connsiteY3773" fmla="*/ 462223 h 1545465"/>
                <a:gd name="connsiteX3774" fmla="*/ 1861406 w 1895275"/>
                <a:gd name="connsiteY3774" fmla="*/ 464186 h 1545465"/>
                <a:gd name="connsiteX3775" fmla="*/ 1861236 w 1895275"/>
                <a:gd name="connsiteY3775" fmla="*/ 475708 h 1545465"/>
                <a:gd name="connsiteX3776" fmla="*/ 1861236 w 1895275"/>
                <a:gd name="connsiteY3776" fmla="*/ 476647 h 1545465"/>
                <a:gd name="connsiteX3777" fmla="*/ 1860980 w 1895275"/>
                <a:gd name="connsiteY3777" fmla="*/ 483987 h 1545465"/>
                <a:gd name="connsiteX3778" fmla="*/ 1859359 w 1895275"/>
                <a:gd name="connsiteY3778" fmla="*/ 507970 h 1545465"/>
                <a:gd name="connsiteX3779" fmla="*/ 1858847 w 1895275"/>
                <a:gd name="connsiteY3779" fmla="*/ 512664 h 1545465"/>
                <a:gd name="connsiteX3780" fmla="*/ 1845623 w 1895275"/>
                <a:gd name="connsiteY3780" fmla="*/ 546804 h 1545465"/>
                <a:gd name="connsiteX3781" fmla="*/ 1846732 w 1895275"/>
                <a:gd name="connsiteY3781" fmla="*/ 538952 h 1545465"/>
                <a:gd name="connsiteX3782" fmla="*/ 1846732 w 1895275"/>
                <a:gd name="connsiteY3782" fmla="*/ 538952 h 1545465"/>
                <a:gd name="connsiteX3783" fmla="*/ 1846732 w 1895275"/>
                <a:gd name="connsiteY3783" fmla="*/ 538781 h 1545465"/>
                <a:gd name="connsiteX3784" fmla="*/ 1846732 w 1895275"/>
                <a:gd name="connsiteY3784" fmla="*/ 538610 h 1545465"/>
                <a:gd name="connsiteX3785" fmla="*/ 1846732 w 1895275"/>
                <a:gd name="connsiteY3785" fmla="*/ 538610 h 1545465"/>
                <a:gd name="connsiteX3786" fmla="*/ 1847756 w 1895275"/>
                <a:gd name="connsiteY3786" fmla="*/ 522906 h 1545465"/>
                <a:gd name="connsiteX3787" fmla="*/ 1860895 w 1895275"/>
                <a:gd name="connsiteY3787" fmla="*/ 484072 h 1545465"/>
                <a:gd name="connsiteX3788" fmla="*/ 1776516 w 1895275"/>
                <a:gd name="connsiteY3788" fmla="*/ 664840 h 1545465"/>
                <a:gd name="connsiteX3789" fmla="*/ 1777369 w 1895275"/>
                <a:gd name="connsiteY3789" fmla="*/ 661939 h 1545465"/>
                <a:gd name="connsiteX3790" fmla="*/ 1779331 w 1895275"/>
                <a:gd name="connsiteY3790" fmla="*/ 654684 h 1545465"/>
                <a:gd name="connsiteX3791" fmla="*/ 1780184 w 1895275"/>
                <a:gd name="connsiteY3791" fmla="*/ 653745 h 1545465"/>
                <a:gd name="connsiteX3792" fmla="*/ 1793665 w 1895275"/>
                <a:gd name="connsiteY3792" fmla="*/ 637529 h 1545465"/>
                <a:gd name="connsiteX3793" fmla="*/ 1793409 w 1895275"/>
                <a:gd name="connsiteY3793" fmla="*/ 637358 h 1545465"/>
                <a:gd name="connsiteX3794" fmla="*/ 1780014 w 1895275"/>
                <a:gd name="connsiteY3794" fmla="*/ 652124 h 1545465"/>
                <a:gd name="connsiteX3795" fmla="*/ 1780355 w 1895275"/>
                <a:gd name="connsiteY3795" fmla="*/ 650929 h 1545465"/>
                <a:gd name="connsiteX3796" fmla="*/ 1795883 w 1895275"/>
                <a:gd name="connsiteY3796" fmla="*/ 627543 h 1545465"/>
                <a:gd name="connsiteX3797" fmla="*/ 1793067 w 1895275"/>
                <a:gd name="connsiteY3797" fmla="*/ 644528 h 1545465"/>
                <a:gd name="connsiteX3798" fmla="*/ 1793067 w 1895275"/>
                <a:gd name="connsiteY3798" fmla="*/ 644698 h 1545465"/>
                <a:gd name="connsiteX3799" fmla="*/ 1776601 w 1895275"/>
                <a:gd name="connsiteY3799" fmla="*/ 664926 h 1545465"/>
                <a:gd name="connsiteX3800" fmla="*/ 1770031 w 1895275"/>
                <a:gd name="connsiteY3800" fmla="*/ 672607 h 1545465"/>
                <a:gd name="connsiteX3801" fmla="*/ 1762609 w 1895275"/>
                <a:gd name="connsiteY3801" fmla="*/ 681398 h 1545465"/>
                <a:gd name="connsiteX3802" fmla="*/ 1743498 w 1895275"/>
                <a:gd name="connsiteY3802" fmla="*/ 703162 h 1545465"/>
                <a:gd name="connsiteX3803" fmla="*/ 1744693 w 1895275"/>
                <a:gd name="connsiteY3803" fmla="*/ 699236 h 1545465"/>
                <a:gd name="connsiteX3804" fmla="*/ 1746825 w 1895275"/>
                <a:gd name="connsiteY3804" fmla="*/ 691981 h 1545465"/>
                <a:gd name="connsiteX3805" fmla="*/ 1761671 w 1895275"/>
                <a:gd name="connsiteY3805" fmla="*/ 675168 h 1545465"/>
                <a:gd name="connsiteX3806" fmla="*/ 1754248 w 1895275"/>
                <a:gd name="connsiteY3806" fmla="*/ 686007 h 1545465"/>
                <a:gd name="connsiteX3807" fmla="*/ 1754504 w 1895275"/>
                <a:gd name="connsiteY3807" fmla="*/ 686178 h 1545465"/>
                <a:gd name="connsiteX3808" fmla="*/ 1765083 w 1895275"/>
                <a:gd name="connsiteY3808" fmla="*/ 672266 h 1545465"/>
                <a:gd name="connsiteX3809" fmla="*/ 1769605 w 1895275"/>
                <a:gd name="connsiteY3809" fmla="*/ 666035 h 1545465"/>
                <a:gd name="connsiteX3810" fmla="*/ 1772164 w 1895275"/>
                <a:gd name="connsiteY3810" fmla="*/ 663048 h 1545465"/>
                <a:gd name="connsiteX3811" fmla="*/ 1770031 w 1895275"/>
                <a:gd name="connsiteY3811" fmla="*/ 672607 h 1545465"/>
                <a:gd name="connsiteX3812" fmla="*/ 1741109 w 1895275"/>
                <a:gd name="connsiteY3812" fmla="*/ 705808 h 1545465"/>
                <a:gd name="connsiteX3813" fmla="*/ 1727800 w 1895275"/>
                <a:gd name="connsiteY3813" fmla="*/ 720402 h 1545465"/>
                <a:gd name="connsiteX3814" fmla="*/ 1731127 w 1895275"/>
                <a:gd name="connsiteY3814" fmla="*/ 709051 h 1545465"/>
                <a:gd name="connsiteX3815" fmla="*/ 1743157 w 1895275"/>
                <a:gd name="connsiteY3815" fmla="*/ 695907 h 1545465"/>
                <a:gd name="connsiteX3816" fmla="*/ 1742645 w 1895275"/>
                <a:gd name="connsiteY3816" fmla="*/ 698553 h 1545465"/>
                <a:gd name="connsiteX3817" fmla="*/ 1741109 w 1895275"/>
                <a:gd name="connsiteY3817" fmla="*/ 705808 h 1545465"/>
                <a:gd name="connsiteX3818" fmla="*/ 1711248 w 1895275"/>
                <a:gd name="connsiteY3818" fmla="*/ 738582 h 1545465"/>
                <a:gd name="connsiteX3819" fmla="*/ 1695550 w 1895275"/>
                <a:gd name="connsiteY3819" fmla="*/ 755737 h 1545465"/>
                <a:gd name="connsiteX3820" fmla="*/ 1702119 w 1895275"/>
                <a:gd name="connsiteY3820" fmla="*/ 739520 h 1545465"/>
                <a:gd name="connsiteX3821" fmla="*/ 1715088 w 1895275"/>
                <a:gd name="connsiteY3821" fmla="*/ 726206 h 1545465"/>
                <a:gd name="connsiteX3822" fmla="*/ 1711248 w 1895275"/>
                <a:gd name="connsiteY3822" fmla="*/ 738582 h 1545465"/>
                <a:gd name="connsiteX3823" fmla="*/ 1682838 w 1895275"/>
                <a:gd name="connsiteY3823" fmla="*/ 776647 h 1545465"/>
                <a:gd name="connsiteX3824" fmla="*/ 1678657 w 1895275"/>
                <a:gd name="connsiteY3824" fmla="*/ 787828 h 1545465"/>
                <a:gd name="connsiteX3825" fmla="*/ 1656560 w 1895275"/>
                <a:gd name="connsiteY3825" fmla="*/ 806775 h 1545465"/>
                <a:gd name="connsiteX3826" fmla="*/ 1662276 w 1895275"/>
                <a:gd name="connsiteY3826" fmla="*/ 795936 h 1545465"/>
                <a:gd name="connsiteX3827" fmla="*/ 1676695 w 1895275"/>
                <a:gd name="connsiteY3827" fmla="*/ 782621 h 1545465"/>
                <a:gd name="connsiteX3828" fmla="*/ 1682923 w 1895275"/>
                <a:gd name="connsiteY3828" fmla="*/ 776647 h 1545465"/>
                <a:gd name="connsiteX3829" fmla="*/ 1640179 w 1895275"/>
                <a:gd name="connsiteY3829" fmla="*/ 819577 h 1545465"/>
                <a:gd name="connsiteX3830" fmla="*/ 1641885 w 1895275"/>
                <a:gd name="connsiteY3830" fmla="*/ 817102 h 1545465"/>
                <a:gd name="connsiteX3831" fmla="*/ 1646407 w 1895275"/>
                <a:gd name="connsiteY3831" fmla="*/ 810274 h 1545465"/>
                <a:gd name="connsiteX3832" fmla="*/ 1655109 w 1895275"/>
                <a:gd name="connsiteY3832" fmla="*/ 802508 h 1545465"/>
                <a:gd name="connsiteX3833" fmla="*/ 1651185 w 1895275"/>
                <a:gd name="connsiteY3833" fmla="*/ 811213 h 1545465"/>
                <a:gd name="connsiteX3834" fmla="*/ 1640264 w 1895275"/>
                <a:gd name="connsiteY3834" fmla="*/ 819663 h 1545465"/>
                <a:gd name="connsiteX3835" fmla="*/ 1622774 w 1895275"/>
                <a:gd name="connsiteY3835" fmla="*/ 828283 h 1545465"/>
                <a:gd name="connsiteX3836" fmla="*/ 1608611 w 1895275"/>
                <a:gd name="connsiteY3836" fmla="*/ 841085 h 1545465"/>
                <a:gd name="connsiteX3837" fmla="*/ 1599739 w 1895275"/>
                <a:gd name="connsiteY3837" fmla="*/ 848852 h 1545465"/>
                <a:gd name="connsiteX3838" fmla="*/ 1612877 w 1895275"/>
                <a:gd name="connsiteY3838" fmla="*/ 824015 h 1545465"/>
                <a:gd name="connsiteX3839" fmla="*/ 1613645 w 1895275"/>
                <a:gd name="connsiteY3839" fmla="*/ 822479 h 1545465"/>
                <a:gd name="connsiteX3840" fmla="*/ 1618935 w 1895275"/>
                <a:gd name="connsiteY3840" fmla="*/ 817273 h 1545465"/>
                <a:gd name="connsiteX3841" fmla="*/ 1623627 w 1895275"/>
                <a:gd name="connsiteY3841" fmla="*/ 812664 h 1545465"/>
                <a:gd name="connsiteX3842" fmla="*/ 1622689 w 1895275"/>
                <a:gd name="connsiteY3842" fmla="*/ 828283 h 1545465"/>
                <a:gd name="connsiteX3843" fmla="*/ 1569366 w 1895275"/>
                <a:gd name="connsiteY3843" fmla="*/ 857984 h 1545465"/>
                <a:gd name="connsiteX3844" fmla="*/ 1574229 w 1895275"/>
                <a:gd name="connsiteY3844" fmla="*/ 848254 h 1545465"/>
                <a:gd name="connsiteX3845" fmla="*/ 1576788 w 1895275"/>
                <a:gd name="connsiteY3845" fmla="*/ 846291 h 1545465"/>
                <a:gd name="connsiteX3846" fmla="*/ 1593511 w 1895275"/>
                <a:gd name="connsiteY3846" fmla="*/ 833489 h 1545465"/>
                <a:gd name="connsiteX3847" fmla="*/ 1608611 w 1895275"/>
                <a:gd name="connsiteY3847" fmla="*/ 821540 h 1545465"/>
                <a:gd name="connsiteX3848" fmla="*/ 1608611 w 1895275"/>
                <a:gd name="connsiteY3848" fmla="*/ 821711 h 1545465"/>
                <a:gd name="connsiteX3849" fmla="*/ 1607247 w 1895275"/>
                <a:gd name="connsiteY3849" fmla="*/ 824698 h 1545465"/>
                <a:gd name="connsiteX3850" fmla="*/ 1569366 w 1895275"/>
                <a:gd name="connsiteY3850" fmla="*/ 857899 h 1545465"/>
                <a:gd name="connsiteX3851" fmla="*/ 1525257 w 1895275"/>
                <a:gd name="connsiteY3851" fmla="*/ 898354 h 1545465"/>
                <a:gd name="connsiteX3852" fmla="*/ 1482683 w 1895275"/>
                <a:gd name="connsiteY3852" fmla="*/ 939833 h 1545465"/>
                <a:gd name="connsiteX3853" fmla="*/ 1503415 w 1895275"/>
                <a:gd name="connsiteY3853" fmla="*/ 899549 h 1545465"/>
                <a:gd name="connsiteX3854" fmla="*/ 1511008 w 1895275"/>
                <a:gd name="connsiteY3854" fmla="*/ 892123 h 1545465"/>
                <a:gd name="connsiteX3855" fmla="*/ 1540017 w 1895275"/>
                <a:gd name="connsiteY3855" fmla="*/ 862763 h 1545465"/>
                <a:gd name="connsiteX3856" fmla="*/ 1525257 w 1895275"/>
                <a:gd name="connsiteY3856" fmla="*/ 898354 h 1545465"/>
                <a:gd name="connsiteX3857" fmla="*/ 1518090 w 1895275"/>
                <a:gd name="connsiteY3857" fmla="*/ 855082 h 1545465"/>
                <a:gd name="connsiteX3858" fmla="*/ 1518090 w 1895275"/>
                <a:gd name="connsiteY3858" fmla="*/ 855082 h 1545465"/>
                <a:gd name="connsiteX3859" fmla="*/ 1499405 w 1895275"/>
                <a:gd name="connsiteY3859" fmla="*/ 896049 h 1545465"/>
                <a:gd name="connsiteX3860" fmla="*/ 1472018 w 1895275"/>
                <a:gd name="connsiteY3860" fmla="*/ 920374 h 1545465"/>
                <a:gd name="connsiteX3861" fmla="*/ 1473725 w 1895275"/>
                <a:gd name="connsiteY3861" fmla="*/ 917130 h 1545465"/>
                <a:gd name="connsiteX3862" fmla="*/ 1473725 w 1895275"/>
                <a:gd name="connsiteY3862" fmla="*/ 917130 h 1545465"/>
                <a:gd name="connsiteX3863" fmla="*/ 1473810 w 1895275"/>
                <a:gd name="connsiteY3863" fmla="*/ 916960 h 1545465"/>
                <a:gd name="connsiteX3864" fmla="*/ 1473810 w 1895275"/>
                <a:gd name="connsiteY3864" fmla="*/ 916789 h 1545465"/>
                <a:gd name="connsiteX3865" fmla="*/ 1473896 w 1895275"/>
                <a:gd name="connsiteY3865" fmla="*/ 916789 h 1545465"/>
                <a:gd name="connsiteX3866" fmla="*/ 1490021 w 1895275"/>
                <a:gd name="connsiteY3866" fmla="*/ 883162 h 1545465"/>
                <a:gd name="connsiteX3867" fmla="*/ 1519285 w 1895275"/>
                <a:gd name="connsiteY3867" fmla="*/ 852436 h 1545465"/>
                <a:gd name="connsiteX3868" fmla="*/ 1518005 w 1895275"/>
                <a:gd name="connsiteY3868" fmla="*/ 854911 h 1545465"/>
                <a:gd name="connsiteX3869" fmla="*/ 1518005 w 1895275"/>
                <a:gd name="connsiteY3869" fmla="*/ 854911 h 1545465"/>
                <a:gd name="connsiteX3870" fmla="*/ 1518005 w 1895275"/>
                <a:gd name="connsiteY3870" fmla="*/ 854911 h 1545465"/>
                <a:gd name="connsiteX3871" fmla="*/ 1518005 w 1895275"/>
                <a:gd name="connsiteY3871" fmla="*/ 854911 h 1545465"/>
                <a:gd name="connsiteX3872" fmla="*/ 1415880 w 1895275"/>
                <a:gd name="connsiteY3872" fmla="*/ 969876 h 1545465"/>
                <a:gd name="connsiteX3873" fmla="*/ 1414771 w 1895275"/>
                <a:gd name="connsiteY3873" fmla="*/ 970900 h 1545465"/>
                <a:gd name="connsiteX3874" fmla="*/ 1432175 w 1895275"/>
                <a:gd name="connsiteY3874" fmla="*/ 938041 h 1545465"/>
                <a:gd name="connsiteX3875" fmla="*/ 1434820 w 1895275"/>
                <a:gd name="connsiteY3875" fmla="*/ 935822 h 1545465"/>
                <a:gd name="connsiteX3876" fmla="*/ 1415880 w 1895275"/>
                <a:gd name="connsiteY3876" fmla="*/ 969961 h 1545465"/>
                <a:gd name="connsiteX3877" fmla="*/ 1408884 w 1895275"/>
                <a:gd name="connsiteY3877" fmla="*/ 982337 h 1545465"/>
                <a:gd name="connsiteX3878" fmla="*/ 1395575 w 1895275"/>
                <a:gd name="connsiteY3878" fmla="*/ 1005722 h 1545465"/>
                <a:gd name="connsiteX3879" fmla="*/ 1394636 w 1895275"/>
                <a:gd name="connsiteY3879" fmla="*/ 1007258 h 1545465"/>
                <a:gd name="connsiteX3880" fmla="*/ 1388578 w 1895275"/>
                <a:gd name="connsiteY3880" fmla="*/ 1013745 h 1545465"/>
                <a:gd name="connsiteX3881" fmla="*/ 1407348 w 1895275"/>
                <a:gd name="connsiteY3881" fmla="*/ 983532 h 1545465"/>
                <a:gd name="connsiteX3882" fmla="*/ 1408799 w 1895275"/>
                <a:gd name="connsiteY3882" fmla="*/ 982422 h 1545465"/>
                <a:gd name="connsiteX3883" fmla="*/ 1393271 w 1895275"/>
                <a:gd name="connsiteY3883" fmla="*/ 1009648 h 1545465"/>
                <a:gd name="connsiteX3884" fmla="*/ 1382265 w 1895275"/>
                <a:gd name="connsiteY3884" fmla="*/ 1028510 h 1545465"/>
                <a:gd name="connsiteX3885" fmla="*/ 1375866 w 1895275"/>
                <a:gd name="connsiteY3885" fmla="*/ 1033546 h 1545465"/>
                <a:gd name="connsiteX3886" fmla="*/ 1385677 w 1895275"/>
                <a:gd name="connsiteY3886" fmla="*/ 1018354 h 1545465"/>
                <a:gd name="connsiteX3887" fmla="*/ 1393356 w 1895275"/>
                <a:gd name="connsiteY3887" fmla="*/ 1009648 h 1545465"/>
                <a:gd name="connsiteX3888" fmla="*/ 1368188 w 1895275"/>
                <a:gd name="connsiteY3888" fmla="*/ 1039520 h 1545465"/>
                <a:gd name="connsiteX3889" fmla="*/ 1361874 w 1895275"/>
                <a:gd name="connsiteY3889" fmla="*/ 1044470 h 1545465"/>
                <a:gd name="connsiteX3890" fmla="*/ 1365628 w 1895275"/>
                <a:gd name="connsiteY3890" fmla="*/ 1040459 h 1545465"/>
                <a:gd name="connsiteX3891" fmla="*/ 1371173 w 1895275"/>
                <a:gd name="connsiteY3891" fmla="*/ 1034399 h 1545465"/>
                <a:gd name="connsiteX3892" fmla="*/ 1368273 w 1895275"/>
                <a:gd name="connsiteY3892" fmla="*/ 1039435 h 1545465"/>
                <a:gd name="connsiteX3893" fmla="*/ 1344640 w 1895275"/>
                <a:gd name="connsiteY3893" fmla="*/ 1057955 h 1545465"/>
                <a:gd name="connsiteX3894" fmla="*/ 1342080 w 1895275"/>
                <a:gd name="connsiteY3894" fmla="*/ 1060004 h 1545465"/>
                <a:gd name="connsiteX3895" fmla="*/ 1365628 w 1895275"/>
                <a:gd name="connsiteY3895" fmla="*/ 1020061 h 1545465"/>
                <a:gd name="connsiteX3896" fmla="*/ 1365628 w 1895275"/>
                <a:gd name="connsiteY3896" fmla="*/ 1020061 h 1545465"/>
                <a:gd name="connsiteX3897" fmla="*/ 1365714 w 1895275"/>
                <a:gd name="connsiteY3897" fmla="*/ 1019805 h 1545465"/>
                <a:gd name="connsiteX3898" fmla="*/ 1365799 w 1895275"/>
                <a:gd name="connsiteY3898" fmla="*/ 1019549 h 1545465"/>
                <a:gd name="connsiteX3899" fmla="*/ 1365799 w 1895275"/>
                <a:gd name="connsiteY3899" fmla="*/ 1019549 h 1545465"/>
                <a:gd name="connsiteX3900" fmla="*/ 1368699 w 1895275"/>
                <a:gd name="connsiteY3900" fmla="*/ 1014086 h 1545465"/>
                <a:gd name="connsiteX3901" fmla="*/ 1372710 w 1895275"/>
                <a:gd name="connsiteY3901" fmla="*/ 1009819 h 1545465"/>
                <a:gd name="connsiteX3902" fmla="*/ 1393953 w 1895275"/>
                <a:gd name="connsiteY3902" fmla="*/ 993688 h 1545465"/>
                <a:gd name="connsiteX3903" fmla="*/ 1374501 w 1895275"/>
                <a:gd name="connsiteY3903" fmla="*/ 1028254 h 1545465"/>
                <a:gd name="connsiteX3904" fmla="*/ 1363836 w 1895275"/>
                <a:gd name="connsiteY3904" fmla="*/ 1039179 h 1545465"/>
                <a:gd name="connsiteX3905" fmla="*/ 1344640 w 1895275"/>
                <a:gd name="connsiteY3905" fmla="*/ 1057870 h 1545465"/>
                <a:gd name="connsiteX3906" fmla="*/ 1158051 w 1895275"/>
                <a:gd name="connsiteY3906" fmla="*/ 1214911 h 1545465"/>
                <a:gd name="connsiteX3907" fmla="*/ 1150714 w 1895275"/>
                <a:gd name="connsiteY3907" fmla="*/ 1221483 h 1545465"/>
                <a:gd name="connsiteX3908" fmla="*/ 1151397 w 1895275"/>
                <a:gd name="connsiteY3908" fmla="*/ 1219093 h 1545465"/>
                <a:gd name="connsiteX3909" fmla="*/ 1158051 w 1895275"/>
                <a:gd name="connsiteY3909" fmla="*/ 1214826 h 1545465"/>
                <a:gd name="connsiteX3910" fmla="*/ 1150117 w 1895275"/>
                <a:gd name="connsiteY3910" fmla="*/ 1222081 h 1545465"/>
                <a:gd name="connsiteX3911" fmla="*/ 1141500 w 1895275"/>
                <a:gd name="connsiteY3911" fmla="*/ 1229847 h 1545465"/>
                <a:gd name="connsiteX3912" fmla="*/ 1122986 w 1895275"/>
                <a:gd name="connsiteY3912" fmla="*/ 1246576 h 1545465"/>
                <a:gd name="connsiteX3913" fmla="*/ 1120170 w 1895275"/>
                <a:gd name="connsiteY3913" fmla="*/ 1249136 h 1545465"/>
                <a:gd name="connsiteX3914" fmla="*/ 1125631 w 1895275"/>
                <a:gd name="connsiteY3914" fmla="*/ 1235224 h 1545465"/>
                <a:gd name="connsiteX3915" fmla="*/ 1145765 w 1895275"/>
                <a:gd name="connsiteY3915" fmla="*/ 1222763 h 1545465"/>
                <a:gd name="connsiteX3916" fmla="*/ 1150629 w 1895275"/>
                <a:gd name="connsiteY3916" fmla="*/ 1219691 h 1545465"/>
                <a:gd name="connsiteX3917" fmla="*/ 1150117 w 1895275"/>
                <a:gd name="connsiteY3917" fmla="*/ 1222081 h 1545465"/>
                <a:gd name="connsiteX3918" fmla="*/ 1128190 w 1895275"/>
                <a:gd name="connsiteY3918" fmla="*/ 1228652 h 1545465"/>
                <a:gd name="connsiteX3919" fmla="*/ 1137234 w 1895275"/>
                <a:gd name="connsiteY3919" fmla="*/ 1204499 h 1545465"/>
                <a:gd name="connsiteX3920" fmla="*/ 1156430 w 1895275"/>
                <a:gd name="connsiteY3920" fmla="*/ 1192123 h 1545465"/>
                <a:gd name="connsiteX3921" fmla="*/ 1154980 w 1895275"/>
                <a:gd name="connsiteY3921" fmla="*/ 1199037 h 1545465"/>
                <a:gd name="connsiteX3922" fmla="*/ 1151311 w 1895275"/>
                <a:gd name="connsiteY3922" fmla="*/ 1216448 h 1545465"/>
                <a:gd name="connsiteX3923" fmla="*/ 1144827 w 1895275"/>
                <a:gd name="connsiteY3923" fmla="*/ 1220971 h 1545465"/>
                <a:gd name="connsiteX3924" fmla="*/ 1126399 w 1895275"/>
                <a:gd name="connsiteY3924" fmla="*/ 1233261 h 1545465"/>
                <a:gd name="connsiteX3925" fmla="*/ 1128190 w 1895275"/>
                <a:gd name="connsiteY3925" fmla="*/ 1228738 h 1545465"/>
                <a:gd name="connsiteX3926" fmla="*/ 1139281 w 1895275"/>
                <a:gd name="connsiteY3926" fmla="*/ 1198866 h 1545465"/>
                <a:gd name="connsiteX3927" fmla="*/ 1146107 w 1895275"/>
                <a:gd name="connsiteY3927" fmla="*/ 1179492 h 1545465"/>
                <a:gd name="connsiteX3928" fmla="*/ 1159331 w 1895275"/>
                <a:gd name="connsiteY3928" fmla="*/ 1170701 h 1545465"/>
                <a:gd name="connsiteX3929" fmla="*/ 1161208 w 1895275"/>
                <a:gd name="connsiteY3929" fmla="*/ 1169421 h 1545465"/>
                <a:gd name="connsiteX3930" fmla="*/ 1157795 w 1895275"/>
                <a:gd name="connsiteY3930" fmla="*/ 1185807 h 1545465"/>
                <a:gd name="connsiteX3931" fmla="*/ 1139281 w 1895275"/>
                <a:gd name="connsiteY3931" fmla="*/ 1198780 h 1545465"/>
                <a:gd name="connsiteX3932" fmla="*/ 1107458 w 1895275"/>
                <a:gd name="connsiteY3932" fmla="*/ 1224385 h 1545465"/>
                <a:gd name="connsiteX3933" fmla="*/ 1080754 w 1895275"/>
                <a:gd name="connsiteY3933" fmla="*/ 1259122 h 1545465"/>
                <a:gd name="connsiteX3934" fmla="*/ 1086300 w 1895275"/>
                <a:gd name="connsiteY3934" fmla="*/ 1235310 h 1545465"/>
                <a:gd name="connsiteX3935" fmla="*/ 1105411 w 1895275"/>
                <a:gd name="connsiteY3935" fmla="*/ 1224044 h 1545465"/>
                <a:gd name="connsiteX3936" fmla="*/ 1107970 w 1895275"/>
                <a:gd name="connsiteY3936" fmla="*/ 1222507 h 1545465"/>
                <a:gd name="connsiteX3937" fmla="*/ 1107458 w 1895275"/>
                <a:gd name="connsiteY3937" fmla="*/ 1224385 h 1545465"/>
                <a:gd name="connsiteX3938" fmla="*/ 1001323 w 1895275"/>
                <a:gd name="connsiteY3938" fmla="*/ 1355139 h 1545465"/>
                <a:gd name="connsiteX3939" fmla="*/ 989208 w 1895275"/>
                <a:gd name="connsiteY3939" fmla="*/ 1363844 h 1545465"/>
                <a:gd name="connsiteX3940" fmla="*/ 1007637 w 1895275"/>
                <a:gd name="connsiteY3940" fmla="*/ 1321341 h 1545465"/>
                <a:gd name="connsiteX3941" fmla="*/ 1007637 w 1895275"/>
                <a:gd name="connsiteY3941" fmla="*/ 1321341 h 1545465"/>
                <a:gd name="connsiteX3942" fmla="*/ 1007637 w 1895275"/>
                <a:gd name="connsiteY3942" fmla="*/ 1321341 h 1545465"/>
                <a:gd name="connsiteX3943" fmla="*/ 1007637 w 1895275"/>
                <a:gd name="connsiteY3943" fmla="*/ 1321341 h 1545465"/>
                <a:gd name="connsiteX3944" fmla="*/ 1007637 w 1895275"/>
                <a:gd name="connsiteY3944" fmla="*/ 1321341 h 1545465"/>
                <a:gd name="connsiteX3945" fmla="*/ 1010282 w 1895275"/>
                <a:gd name="connsiteY3945" fmla="*/ 1312465 h 1545465"/>
                <a:gd name="connsiteX3946" fmla="*/ 1021202 w 1895275"/>
                <a:gd name="connsiteY3946" fmla="*/ 1300942 h 1545465"/>
                <a:gd name="connsiteX3947" fmla="*/ 1019496 w 1895275"/>
                <a:gd name="connsiteY3947" fmla="*/ 1306063 h 1545465"/>
                <a:gd name="connsiteX3948" fmla="*/ 1019496 w 1895275"/>
                <a:gd name="connsiteY3948" fmla="*/ 1306063 h 1545465"/>
                <a:gd name="connsiteX3949" fmla="*/ 1019496 w 1895275"/>
                <a:gd name="connsiteY3949" fmla="*/ 1306149 h 1545465"/>
                <a:gd name="connsiteX3950" fmla="*/ 1019496 w 1895275"/>
                <a:gd name="connsiteY3950" fmla="*/ 1306149 h 1545465"/>
                <a:gd name="connsiteX3951" fmla="*/ 1019496 w 1895275"/>
                <a:gd name="connsiteY3951" fmla="*/ 1306234 h 1545465"/>
                <a:gd name="connsiteX3952" fmla="*/ 1007893 w 1895275"/>
                <a:gd name="connsiteY3952" fmla="*/ 1345750 h 1545465"/>
                <a:gd name="connsiteX3953" fmla="*/ 1006187 w 1895275"/>
                <a:gd name="connsiteY3953" fmla="*/ 1350274 h 1545465"/>
                <a:gd name="connsiteX3954" fmla="*/ 1001323 w 1895275"/>
                <a:gd name="connsiteY3954" fmla="*/ 1355139 h 1545465"/>
                <a:gd name="connsiteX3955" fmla="*/ 978800 w 1895275"/>
                <a:gd name="connsiteY3955" fmla="*/ 1364612 h 1545465"/>
                <a:gd name="connsiteX3956" fmla="*/ 988440 w 1895275"/>
                <a:gd name="connsiteY3956" fmla="*/ 1334143 h 1545465"/>
                <a:gd name="connsiteX3957" fmla="*/ 988867 w 1895275"/>
                <a:gd name="connsiteY3957" fmla="*/ 1333716 h 1545465"/>
                <a:gd name="connsiteX3958" fmla="*/ 981530 w 1895275"/>
                <a:gd name="connsiteY3958" fmla="*/ 1367856 h 1545465"/>
                <a:gd name="connsiteX3959" fmla="*/ 981103 w 1895275"/>
                <a:gd name="connsiteY3959" fmla="*/ 1369648 h 1545465"/>
                <a:gd name="connsiteX3960" fmla="*/ 975728 w 1895275"/>
                <a:gd name="connsiteY3960" fmla="*/ 1373659 h 1545465"/>
                <a:gd name="connsiteX3961" fmla="*/ 978800 w 1895275"/>
                <a:gd name="connsiteY3961" fmla="*/ 1364698 h 1545465"/>
                <a:gd name="connsiteX3962" fmla="*/ 984260 w 1895275"/>
                <a:gd name="connsiteY3962" fmla="*/ 1334314 h 1545465"/>
                <a:gd name="connsiteX3963" fmla="*/ 977094 w 1895275"/>
                <a:gd name="connsiteY3963" fmla="*/ 1342166 h 1545465"/>
                <a:gd name="connsiteX3964" fmla="*/ 974363 w 1895275"/>
                <a:gd name="connsiteY3964" fmla="*/ 1345068 h 1545465"/>
                <a:gd name="connsiteX3965" fmla="*/ 978970 w 1895275"/>
                <a:gd name="connsiteY3965" fmla="*/ 1330217 h 1545465"/>
                <a:gd name="connsiteX3966" fmla="*/ 984175 w 1895275"/>
                <a:gd name="connsiteY3966" fmla="*/ 1324072 h 1545465"/>
                <a:gd name="connsiteX3967" fmla="*/ 987587 w 1895275"/>
                <a:gd name="connsiteY3967" fmla="*/ 1319975 h 1545465"/>
                <a:gd name="connsiteX3968" fmla="*/ 984260 w 1895275"/>
                <a:gd name="connsiteY3968" fmla="*/ 1334314 h 1545465"/>
                <a:gd name="connsiteX3969" fmla="*/ 963784 w 1895275"/>
                <a:gd name="connsiteY3969" fmla="*/ 1343105 h 1545465"/>
                <a:gd name="connsiteX3970" fmla="*/ 945696 w 1895275"/>
                <a:gd name="connsiteY3970" fmla="*/ 1360430 h 1545465"/>
                <a:gd name="connsiteX3971" fmla="*/ 934947 w 1895275"/>
                <a:gd name="connsiteY3971" fmla="*/ 1370160 h 1545465"/>
                <a:gd name="connsiteX3972" fmla="*/ 936738 w 1895275"/>
                <a:gd name="connsiteY3972" fmla="*/ 1362052 h 1545465"/>
                <a:gd name="connsiteX3973" fmla="*/ 962760 w 1895275"/>
                <a:gd name="connsiteY3973" fmla="*/ 1333034 h 1545465"/>
                <a:gd name="connsiteX3974" fmla="*/ 965149 w 1895275"/>
                <a:gd name="connsiteY3974" fmla="*/ 1330388 h 1545465"/>
                <a:gd name="connsiteX3975" fmla="*/ 964381 w 1895275"/>
                <a:gd name="connsiteY3975" fmla="*/ 1338154 h 1545465"/>
                <a:gd name="connsiteX3976" fmla="*/ 964381 w 1895275"/>
                <a:gd name="connsiteY3976" fmla="*/ 1338154 h 1545465"/>
                <a:gd name="connsiteX3977" fmla="*/ 952949 w 1895275"/>
                <a:gd name="connsiteY3977" fmla="*/ 1349847 h 1545465"/>
                <a:gd name="connsiteX3978" fmla="*/ 941260 w 1895275"/>
                <a:gd name="connsiteY3978" fmla="*/ 1361369 h 1545465"/>
                <a:gd name="connsiteX3979" fmla="*/ 941431 w 1895275"/>
                <a:gd name="connsiteY3979" fmla="*/ 1361625 h 1545465"/>
                <a:gd name="connsiteX3980" fmla="*/ 953631 w 1895275"/>
                <a:gd name="connsiteY3980" fmla="*/ 1350786 h 1545465"/>
                <a:gd name="connsiteX3981" fmla="*/ 964040 w 1895275"/>
                <a:gd name="connsiteY3981" fmla="*/ 1341227 h 1545465"/>
                <a:gd name="connsiteX3982" fmla="*/ 963869 w 1895275"/>
                <a:gd name="connsiteY3982" fmla="*/ 1343019 h 1545465"/>
                <a:gd name="connsiteX3983" fmla="*/ 879491 w 1895275"/>
                <a:gd name="connsiteY3983" fmla="*/ 1419833 h 1545465"/>
                <a:gd name="connsiteX3984" fmla="*/ 866863 w 1895275"/>
                <a:gd name="connsiteY3984" fmla="*/ 1430416 h 1545465"/>
                <a:gd name="connsiteX3985" fmla="*/ 879491 w 1895275"/>
                <a:gd name="connsiteY3985" fmla="*/ 1419065 h 1545465"/>
                <a:gd name="connsiteX3986" fmla="*/ 879491 w 1895275"/>
                <a:gd name="connsiteY3986" fmla="*/ 1419748 h 1545465"/>
                <a:gd name="connsiteX3987" fmla="*/ 835467 w 1895275"/>
                <a:gd name="connsiteY3987" fmla="*/ 1455082 h 1545465"/>
                <a:gd name="connsiteX3988" fmla="*/ 835637 w 1895275"/>
                <a:gd name="connsiteY3988" fmla="*/ 1455338 h 1545465"/>
                <a:gd name="connsiteX3989" fmla="*/ 839477 w 1895275"/>
                <a:gd name="connsiteY3989" fmla="*/ 1452777 h 1545465"/>
                <a:gd name="connsiteX3990" fmla="*/ 833248 w 1895275"/>
                <a:gd name="connsiteY3990" fmla="*/ 1458923 h 1545465"/>
                <a:gd name="connsiteX3991" fmla="*/ 832054 w 1895275"/>
                <a:gd name="connsiteY3991" fmla="*/ 1448254 h 1545465"/>
                <a:gd name="connsiteX3992" fmla="*/ 831372 w 1895275"/>
                <a:gd name="connsiteY3992" fmla="*/ 1443218 h 1545465"/>
                <a:gd name="connsiteX3993" fmla="*/ 837429 w 1895275"/>
                <a:gd name="connsiteY3993" fmla="*/ 1438097 h 1545465"/>
                <a:gd name="connsiteX3994" fmla="*/ 842207 w 1895275"/>
                <a:gd name="connsiteY3994" fmla="*/ 1434001 h 1545465"/>
                <a:gd name="connsiteX3995" fmla="*/ 843060 w 1895275"/>
                <a:gd name="connsiteY3995" fmla="*/ 1449107 h 1545465"/>
                <a:gd name="connsiteX3996" fmla="*/ 842634 w 1895275"/>
                <a:gd name="connsiteY3996" fmla="*/ 1449534 h 1545465"/>
                <a:gd name="connsiteX3997" fmla="*/ 835381 w 1895275"/>
                <a:gd name="connsiteY3997" fmla="*/ 1454996 h 1545465"/>
                <a:gd name="connsiteX3998" fmla="*/ 831115 w 1895275"/>
                <a:gd name="connsiteY3998" fmla="*/ 1441255 h 1545465"/>
                <a:gd name="connsiteX3999" fmla="*/ 828385 w 1895275"/>
                <a:gd name="connsiteY3999" fmla="*/ 1421711 h 1545465"/>
                <a:gd name="connsiteX4000" fmla="*/ 835808 w 1895275"/>
                <a:gd name="connsiteY4000" fmla="*/ 1414627 h 1545465"/>
                <a:gd name="connsiteX4001" fmla="*/ 840330 w 1895275"/>
                <a:gd name="connsiteY4001" fmla="*/ 1410274 h 1545465"/>
                <a:gd name="connsiteX4002" fmla="*/ 840330 w 1895275"/>
                <a:gd name="connsiteY4002" fmla="*/ 1410359 h 1545465"/>
                <a:gd name="connsiteX4003" fmla="*/ 841951 w 1895275"/>
                <a:gd name="connsiteY4003" fmla="*/ 1430843 h 1545465"/>
                <a:gd name="connsiteX4004" fmla="*/ 835893 w 1895275"/>
                <a:gd name="connsiteY4004" fmla="*/ 1436732 h 1545465"/>
                <a:gd name="connsiteX4005" fmla="*/ 831030 w 1895275"/>
                <a:gd name="connsiteY4005" fmla="*/ 1441255 h 1545465"/>
                <a:gd name="connsiteX4006" fmla="*/ 828130 w 1895275"/>
                <a:gd name="connsiteY4006" fmla="*/ 1419918 h 1545465"/>
                <a:gd name="connsiteX4007" fmla="*/ 825485 w 1895275"/>
                <a:gd name="connsiteY4007" fmla="*/ 1402934 h 1545465"/>
                <a:gd name="connsiteX4008" fmla="*/ 825399 w 1895275"/>
                <a:gd name="connsiteY4008" fmla="*/ 1402251 h 1545465"/>
                <a:gd name="connsiteX4009" fmla="*/ 838282 w 1895275"/>
                <a:gd name="connsiteY4009" fmla="*/ 1390558 h 1545465"/>
                <a:gd name="connsiteX4010" fmla="*/ 840074 w 1895275"/>
                <a:gd name="connsiteY4010" fmla="*/ 1406860 h 1545465"/>
                <a:gd name="connsiteX4011" fmla="*/ 834357 w 1895275"/>
                <a:gd name="connsiteY4011" fmla="*/ 1413261 h 1545465"/>
                <a:gd name="connsiteX4012" fmla="*/ 828215 w 1895275"/>
                <a:gd name="connsiteY4012" fmla="*/ 1419918 h 1545465"/>
                <a:gd name="connsiteX4013" fmla="*/ 812346 w 1895275"/>
                <a:gd name="connsiteY4013" fmla="*/ 1396106 h 1545465"/>
                <a:gd name="connsiteX4014" fmla="*/ 809871 w 1895275"/>
                <a:gd name="connsiteY4014" fmla="*/ 1391071 h 1545465"/>
                <a:gd name="connsiteX4015" fmla="*/ 802534 w 1895275"/>
                <a:gd name="connsiteY4015" fmla="*/ 1376476 h 1545465"/>
                <a:gd name="connsiteX4016" fmla="*/ 806629 w 1895275"/>
                <a:gd name="connsiteY4016" fmla="*/ 1372379 h 1545465"/>
                <a:gd name="connsiteX4017" fmla="*/ 812346 w 1895275"/>
                <a:gd name="connsiteY4017" fmla="*/ 1396021 h 1545465"/>
                <a:gd name="connsiteX4018" fmla="*/ 801852 w 1895275"/>
                <a:gd name="connsiteY4018" fmla="*/ 1375196 h 1545465"/>
                <a:gd name="connsiteX4019" fmla="*/ 790249 w 1895275"/>
                <a:gd name="connsiteY4019" fmla="*/ 1352664 h 1545465"/>
                <a:gd name="connsiteX4020" fmla="*/ 795112 w 1895275"/>
                <a:gd name="connsiteY4020" fmla="*/ 1347457 h 1545465"/>
                <a:gd name="connsiteX4021" fmla="*/ 804667 w 1895275"/>
                <a:gd name="connsiteY4021" fmla="*/ 1366917 h 1545465"/>
                <a:gd name="connsiteX4022" fmla="*/ 805947 w 1895275"/>
                <a:gd name="connsiteY4022" fmla="*/ 1370502 h 1545465"/>
                <a:gd name="connsiteX4023" fmla="*/ 801766 w 1895275"/>
                <a:gd name="connsiteY4023" fmla="*/ 1375196 h 1545465"/>
                <a:gd name="connsiteX4024" fmla="*/ 799292 w 1895275"/>
                <a:gd name="connsiteY4024" fmla="*/ 1378098 h 1545465"/>
                <a:gd name="connsiteX4025" fmla="*/ 799207 w 1895275"/>
                <a:gd name="connsiteY4025" fmla="*/ 1378098 h 1545465"/>
                <a:gd name="connsiteX4026" fmla="*/ 790931 w 1895275"/>
                <a:gd name="connsiteY4026" fmla="*/ 1387400 h 1545465"/>
                <a:gd name="connsiteX4027" fmla="*/ 789566 w 1895275"/>
                <a:gd name="connsiteY4027" fmla="*/ 1383048 h 1545465"/>
                <a:gd name="connsiteX4028" fmla="*/ 749211 w 1895275"/>
                <a:gd name="connsiteY4028" fmla="*/ 1317671 h 1545465"/>
                <a:gd name="connsiteX4029" fmla="*/ 746907 w 1895275"/>
                <a:gd name="connsiteY4029" fmla="*/ 1315196 h 1545465"/>
                <a:gd name="connsiteX4030" fmla="*/ 741020 w 1895275"/>
                <a:gd name="connsiteY4030" fmla="*/ 1304612 h 1545465"/>
                <a:gd name="connsiteX4031" fmla="*/ 740765 w 1895275"/>
                <a:gd name="connsiteY4031" fmla="*/ 1304783 h 1545465"/>
                <a:gd name="connsiteX4032" fmla="*/ 743836 w 1895275"/>
                <a:gd name="connsiteY4032" fmla="*/ 1311782 h 1545465"/>
                <a:gd name="connsiteX4033" fmla="*/ 735219 w 1895275"/>
                <a:gd name="connsiteY4033" fmla="*/ 1302650 h 1545465"/>
                <a:gd name="connsiteX4034" fmla="*/ 732233 w 1895275"/>
                <a:gd name="connsiteY4034" fmla="*/ 1294712 h 1545465"/>
                <a:gd name="connsiteX4035" fmla="*/ 727882 w 1895275"/>
                <a:gd name="connsiteY4035" fmla="*/ 1283787 h 1545465"/>
                <a:gd name="connsiteX4036" fmla="*/ 742983 w 1895275"/>
                <a:gd name="connsiteY4036" fmla="*/ 1294115 h 1545465"/>
                <a:gd name="connsiteX4037" fmla="*/ 754842 w 1895275"/>
                <a:gd name="connsiteY4037" fmla="*/ 1302479 h 1545465"/>
                <a:gd name="connsiteX4038" fmla="*/ 775147 w 1895275"/>
                <a:gd name="connsiteY4038" fmla="*/ 1339435 h 1545465"/>
                <a:gd name="connsiteX4039" fmla="*/ 775147 w 1895275"/>
                <a:gd name="connsiteY4039" fmla="*/ 1339435 h 1545465"/>
                <a:gd name="connsiteX4040" fmla="*/ 775147 w 1895275"/>
                <a:gd name="connsiteY4040" fmla="*/ 1339605 h 1545465"/>
                <a:gd name="connsiteX4041" fmla="*/ 775147 w 1895275"/>
                <a:gd name="connsiteY4041" fmla="*/ 1339776 h 1545465"/>
                <a:gd name="connsiteX4042" fmla="*/ 775147 w 1895275"/>
                <a:gd name="connsiteY4042" fmla="*/ 1339776 h 1545465"/>
                <a:gd name="connsiteX4043" fmla="*/ 799207 w 1895275"/>
                <a:gd name="connsiteY4043" fmla="*/ 1378098 h 1545465"/>
                <a:gd name="connsiteX4044" fmla="*/ 762862 w 1895275"/>
                <a:gd name="connsiteY4044" fmla="*/ 1418723 h 1545465"/>
                <a:gd name="connsiteX4045" fmla="*/ 754842 w 1895275"/>
                <a:gd name="connsiteY4045" fmla="*/ 1401483 h 1545465"/>
                <a:gd name="connsiteX4046" fmla="*/ 744604 w 1895275"/>
                <a:gd name="connsiteY4046" fmla="*/ 1381085 h 1545465"/>
                <a:gd name="connsiteX4047" fmla="*/ 749979 w 1895275"/>
                <a:gd name="connsiteY4047" fmla="*/ 1385267 h 1545465"/>
                <a:gd name="connsiteX4048" fmla="*/ 764483 w 1895275"/>
                <a:gd name="connsiteY4048" fmla="*/ 1420174 h 1545465"/>
                <a:gd name="connsiteX4049" fmla="*/ 762776 w 1895275"/>
                <a:gd name="connsiteY4049" fmla="*/ 1418809 h 1545465"/>
                <a:gd name="connsiteX4050" fmla="*/ 741020 w 1895275"/>
                <a:gd name="connsiteY4050" fmla="*/ 1374001 h 1545465"/>
                <a:gd name="connsiteX4051" fmla="*/ 728394 w 1895275"/>
                <a:gd name="connsiteY4051" fmla="*/ 1351810 h 1545465"/>
                <a:gd name="connsiteX4052" fmla="*/ 742812 w 1895275"/>
                <a:gd name="connsiteY4052" fmla="*/ 1366234 h 1545465"/>
                <a:gd name="connsiteX4053" fmla="*/ 748273 w 1895275"/>
                <a:gd name="connsiteY4053" fmla="*/ 1380743 h 1545465"/>
                <a:gd name="connsiteX4054" fmla="*/ 741020 w 1895275"/>
                <a:gd name="connsiteY4054" fmla="*/ 1374086 h 1545465"/>
                <a:gd name="connsiteX4055" fmla="*/ 705187 w 1895275"/>
                <a:gd name="connsiteY4055" fmla="*/ 1319634 h 1545465"/>
                <a:gd name="connsiteX4056" fmla="*/ 688124 w 1895275"/>
                <a:gd name="connsiteY4056" fmla="*/ 1298894 h 1545465"/>
                <a:gd name="connsiteX4057" fmla="*/ 681128 w 1895275"/>
                <a:gd name="connsiteY4057" fmla="*/ 1290786 h 1545465"/>
                <a:gd name="connsiteX4058" fmla="*/ 691707 w 1895275"/>
                <a:gd name="connsiteY4058" fmla="*/ 1297614 h 1545465"/>
                <a:gd name="connsiteX4059" fmla="*/ 723957 w 1895275"/>
                <a:gd name="connsiteY4059" fmla="*/ 1323901 h 1545465"/>
                <a:gd name="connsiteX4060" fmla="*/ 727370 w 1895275"/>
                <a:gd name="connsiteY4060" fmla="*/ 1327571 h 1545465"/>
                <a:gd name="connsiteX4061" fmla="*/ 737266 w 1895275"/>
                <a:gd name="connsiteY4061" fmla="*/ 1351810 h 1545465"/>
                <a:gd name="connsiteX4062" fmla="*/ 728649 w 1895275"/>
                <a:gd name="connsiteY4062" fmla="*/ 1341995 h 1545465"/>
                <a:gd name="connsiteX4063" fmla="*/ 728649 w 1895275"/>
                <a:gd name="connsiteY4063" fmla="*/ 1341995 h 1545465"/>
                <a:gd name="connsiteX4064" fmla="*/ 728649 w 1895275"/>
                <a:gd name="connsiteY4064" fmla="*/ 1341995 h 1545465"/>
                <a:gd name="connsiteX4065" fmla="*/ 728649 w 1895275"/>
                <a:gd name="connsiteY4065" fmla="*/ 1341995 h 1545465"/>
                <a:gd name="connsiteX4066" fmla="*/ 728649 w 1895275"/>
                <a:gd name="connsiteY4066" fmla="*/ 1341995 h 1545465"/>
                <a:gd name="connsiteX4067" fmla="*/ 705272 w 1895275"/>
                <a:gd name="connsiteY4067" fmla="*/ 1319634 h 1545465"/>
                <a:gd name="connsiteX4068" fmla="*/ 772161 w 1895275"/>
                <a:gd name="connsiteY4068" fmla="*/ 1394228 h 1545465"/>
                <a:gd name="connsiteX4069" fmla="*/ 767469 w 1895275"/>
                <a:gd name="connsiteY4069" fmla="*/ 1388339 h 1545465"/>
                <a:gd name="connsiteX4070" fmla="*/ 748955 w 1895275"/>
                <a:gd name="connsiteY4070" fmla="*/ 1365637 h 1545465"/>
                <a:gd name="connsiteX4071" fmla="*/ 732830 w 1895275"/>
                <a:gd name="connsiteY4071" fmla="*/ 1333290 h 1545465"/>
                <a:gd name="connsiteX4072" fmla="*/ 739911 w 1895275"/>
                <a:gd name="connsiteY4072" fmla="*/ 1340971 h 1545465"/>
                <a:gd name="connsiteX4073" fmla="*/ 772161 w 1895275"/>
                <a:gd name="connsiteY4073" fmla="*/ 1394228 h 1545465"/>
                <a:gd name="connsiteX4074" fmla="*/ 109503 w 1895275"/>
                <a:gd name="connsiteY4074" fmla="*/ 815054 h 1545465"/>
                <a:gd name="connsiteX4075" fmla="*/ 142264 w 1895275"/>
                <a:gd name="connsiteY4075" fmla="*/ 787315 h 1545465"/>
                <a:gd name="connsiteX4076" fmla="*/ 143288 w 1895275"/>
                <a:gd name="connsiteY4076" fmla="*/ 786377 h 1545465"/>
                <a:gd name="connsiteX4077" fmla="*/ 159157 w 1895275"/>
                <a:gd name="connsiteY4077" fmla="*/ 806519 h 1545465"/>
                <a:gd name="connsiteX4078" fmla="*/ 210006 w 1895275"/>
                <a:gd name="connsiteY4078" fmla="*/ 869250 h 1545465"/>
                <a:gd name="connsiteX4079" fmla="*/ 210006 w 1895275"/>
                <a:gd name="connsiteY4079" fmla="*/ 869250 h 1545465"/>
                <a:gd name="connsiteX4080" fmla="*/ 210006 w 1895275"/>
                <a:gd name="connsiteY4080" fmla="*/ 869250 h 1545465"/>
                <a:gd name="connsiteX4081" fmla="*/ 210006 w 1895275"/>
                <a:gd name="connsiteY4081" fmla="*/ 869250 h 1545465"/>
                <a:gd name="connsiteX4082" fmla="*/ 210006 w 1895275"/>
                <a:gd name="connsiteY4082" fmla="*/ 869250 h 1545465"/>
                <a:gd name="connsiteX4083" fmla="*/ 213760 w 1895275"/>
                <a:gd name="connsiteY4083" fmla="*/ 873347 h 1545465"/>
                <a:gd name="connsiteX4084" fmla="*/ 216149 w 1895275"/>
                <a:gd name="connsiteY4084" fmla="*/ 880089 h 1545465"/>
                <a:gd name="connsiteX4085" fmla="*/ 228947 w 1895275"/>
                <a:gd name="connsiteY4085" fmla="*/ 913375 h 1545465"/>
                <a:gd name="connsiteX4086" fmla="*/ 229970 w 1895275"/>
                <a:gd name="connsiteY4086" fmla="*/ 915680 h 1545465"/>
                <a:gd name="connsiteX4087" fmla="*/ 194820 w 1895275"/>
                <a:gd name="connsiteY4087" fmla="*/ 873773 h 1545465"/>
                <a:gd name="connsiteX4088" fmla="*/ 194820 w 1895275"/>
                <a:gd name="connsiteY4088" fmla="*/ 873773 h 1545465"/>
                <a:gd name="connsiteX4089" fmla="*/ 194734 w 1895275"/>
                <a:gd name="connsiteY4089" fmla="*/ 873603 h 1545465"/>
                <a:gd name="connsiteX4090" fmla="*/ 194734 w 1895275"/>
                <a:gd name="connsiteY4090" fmla="*/ 873432 h 1545465"/>
                <a:gd name="connsiteX4091" fmla="*/ 194649 w 1895275"/>
                <a:gd name="connsiteY4091" fmla="*/ 873432 h 1545465"/>
                <a:gd name="connsiteX4092" fmla="*/ 189103 w 1895275"/>
                <a:gd name="connsiteY4092" fmla="*/ 867372 h 1545465"/>
                <a:gd name="connsiteX4093" fmla="*/ 187653 w 1895275"/>
                <a:gd name="connsiteY4093" fmla="*/ 864214 h 1545465"/>
                <a:gd name="connsiteX4094" fmla="*/ 181425 w 1895275"/>
                <a:gd name="connsiteY4094" fmla="*/ 848681 h 1545465"/>
                <a:gd name="connsiteX4095" fmla="*/ 181169 w 1895275"/>
                <a:gd name="connsiteY4095" fmla="*/ 848766 h 1545465"/>
                <a:gd name="connsiteX4096" fmla="*/ 185264 w 1895275"/>
                <a:gd name="connsiteY4096" fmla="*/ 863105 h 1545465"/>
                <a:gd name="connsiteX4097" fmla="*/ 149175 w 1895275"/>
                <a:gd name="connsiteY4097" fmla="*/ 822735 h 1545465"/>
                <a:gd name="connsiteX4098" fmla="*/ 133477 w 1895275"/>
                <a:gd name="connsiteY4098" fmla="*/ 804300 h 1545465"/>
                <a:gd name="connsiteX4099" fmla="*/ 133221 w 1895275"/>
                <a:gd name="connsiteY4099" fmla="*/ 804471 h 1545465"/>
                <a:gd name="connsiteX4100" fmla="*/ 147639 w 1895275"/>
                <a:gd name="connsiteY4100" fmla="*/ 824186 h 1545465"/>
                <a:gd name="connsiteX4101" fmla="*/ 189445 w 1895275"/>
                <a:gd name="connsiteY4101" fmla="*/ 878212 h 1545465"/>
                <a:gd name="connsiteX4102" fmla="*/ 189445 w 1895275"/>
                <a:gd name="connsiteY4102" fmla="*/ 878212 h 1545465"/>
                <a:gd name="connsiteX4103" fmla="*/ 189445 w 1895275"/>
                <a:gd name="connsiteY4103" fmla="*/ 878212 h 1545465"/>
                <a:gd name="connsiteX4104" fmla="*/ 189445 w 1895275"/>
                <a:gd name="connsiteY4104" fmla="*/ 878212 h 1545465"/>
                <a:gd name="connsiteX4105" fmla="*/ 189445 w 1895275"/>
                <a:gd name="connsiteY4105" fmla="*/ 878212 h 1545465"/>
                <a:gd name="connsiteX4106" fmla="*/ 190298 w 1895275"/>
                <a:gd name="connsiteY4106" fmla="*/ 879150 h 1545465"/>
                <a:gd name="connsiteX4107" fmla="*/ 202157 w 1895275"/>
                <a:gd name="connsiteY4107" fmla="*/ 909449 h 1545465"/>
                <a:gd name="connsiteX4108" fmla="*/ 202157 w 1895275"/>
                <a:gd name="connsiteY4108" fmla="*/ 909449 h 1545465"/>
                <a:gd name="connsiteX4109" fmla="*/ 202157 w 1895275"/>
                <a:gd name="connsiteY4109" fmla="*/ 909449 h 1545465"/>
                <a:gd name="connsiteX4110" fmla="*/ 202157 w 1895275"/>
                <a:gd name="connsiteY4110" fmla="*/ 909449 h 1545465"/>
                <a:gd name="connsiteX4111" fmla="*/ 202157 w 1895275"/>
                <a:gd name="connsiteY4111" fmla="*/ 909449 h 1545465"/>
                <a:gd name="connsiteX4112" fmla="*/ 212736 w 1895275"/>
                <a:gd name="connsiteY4112" fmla="*/ 927372 h 1545465"/>
                <a:gd name="connsiteX4113" fmla="*/ 181681 w 1895275"/>
                <a:gd name="connsiteY4113" fmla="*/ 893489 h 1545465"/>
                <a:gd name="connsiteX4114" fmla="*/ 165471 w 1895275"/>
                <a:gd name="connsiteY4114" fmla="*/ 866519 h 1545465"/>
                <a:gd name="connsiteX4115" fmla="*/ 159754 w 1895275"/>
                <a:gd name="connsiteY4115" fmla="*/ 856192 h 1545465"/>
                <a:gd name="connsiteX4116" fmla="*/ 159498 w 1895275"/>
                <a:gd name="connsiteY4116" fmla="*/ 856277 h 1545465"/>
                <a:gd name="connsiteX4117" fmla="*/ 163679 w 1895275"/>
                <a:gd name="connsiteY4117" fmla="*/ 867458 h 1545465"/>
                <a:gd name="connsiteX4118" fmla="*/ 168627 w 1895275"/>
                <a:gd name="connsiteY4118" fmla="*/ 880260 h 1545465"/>
                <a:gd name="connsiteX4119" fmla="*/ 122215 w 1895275"/>
                <a:gd name="connsiteY4119" fmla="*/ 833148 h 1545465"/>
                <a:gd name="connsiteX4120" fmla="*/ 106858 w 1895275"/>
                <a:gd name="connsiteY4120" fmla="*/ 817017 h 1545465"/>
                <a:gd name="connsiteX4121" fmla="*/ 109417 w 1895275"/>
                <a:gd name="connsiteY4121" fmla="*/ 814883 h 1545465"/>
                <a:gd name="connsiteX4122" fmla="*/ 158475 w 1895275"/>
                <a:gd name="connsiteY4122" fmla="*/ 880601 h 1545465"/>
                <a:gd name="connsiteX4123" fmla="*/ 153185 w 1895275"/>
                <a:gd name="connsiteY4123" fmla="*/ 872237 h 1545465"/>
                <a:gd name="connsiteX4124" fmla="*/ 176306 w 1895275"/>
                <a:gd name="connsiteY4124" fmla="*/ 898012 h 1545465"/>
                <a:gd name="connsiteX4125" fmla="*/ 176476 w 1895275"/>
                <a:gd name="connsiteY4125" fmla="*/ 898439 h 1545465"/>
                <a:gd name="connsiteX4126" fmla="*/ 176476 w 1895275"/>
                <a:gd name="connsiteY4126" fmla="*/ 898439 h 1545465"/>
                <a:gd name="connsiteX4127" fmla="*/ 176476 w 1895275"/>
                <a:gd name="connsiteY4127" fmla="*/ 898439 h 1545465"/>
                <a:gd name="connsiteX4128" fmla="*/ 176476 w 1895275"/>
                <a:gd name="connsiteY4128" fmla="*/ 898439 h 1545465"/>
                <a:gd name="connsiteX4129" fmla="*/ 176476 w 1895275"/>
                <a:gd name="connsiteY4129" fmla="*/ 898439 h 1545465"/>
                <a:gd name="connsiteX4130" fmla="*/ 194820 w 1895275"/>
                <a:gd name="connsiteY4130" fmla="*/ 925921 h 1545465"/>
                <a:gd name="connsiteX4131" fmla="*/ 171101 w 1895275"/>
                <a:gd name="connsiteY4131" fmla="*/ 901170 h 1545465"/>
                <a:gd name="connsiteX4132" fmla="*/ 171101 w 1895275"/>
                <a:gd name="connsiteY4132" fmla="*/ 901170 h 1545465"/>
                <a:gd name="connsiteX4133" fmla="*/ 171016 w 1895275"/>
                <a:gd name="connsiteY4133" fmla="*/ 901085 h 1545465"/>
                <a:gd name="connsiteX4134" fmla="*/ 170931 w 1895275"/>
                <a:gd name="connsiteY4134" fmla="*/ 901000 h 1545465"/>
                <a:gd name="connsiteX4135" fmla="*/ 170931 w 1895275"/>
                <a:gd name="connsiteY4135" fmla="*/ 901000 h 1545465"/>
                <a:gd name="connsiteX4136" fmla="*/ 164959 w 1895275"/>
                <a:gd name="connsiteY4136" fmla="*/ 895623 h 1545465"/>
                <a:gd name="connsiteX4137" fmla="*/ 158475 w 1895275"/>
                <a:gd name="connsiteY4137" fmla="*/ 880687 h 1545465"/>
                <a:gd name="connsiteX4138" fmla="*/ 158475 w 1895275"/>
                <a:gd name="connsiteY4138" fmla="*/ 880687 h 1545465"/>
                <a:gd name="connsiteX4139" fmla="*/ 158475 w 1895275"/>
                <a:gd name="connsiteY4139" fmla="*/ 880687 h 1545465"/>
                <a:gd name="connsiteX4140" fmla="*/ 158475 w 1895275"/>
                <a:gd name="connsiteY4140" fmla="*/ 880687 h 1545465"/>
                <a:gd name="connsiteX4141" fmla="*/ 158475 w 1895275"/>
                <a:gd name="connsiteY4141" fmla="*/ 880687 h 1545465"/>
                <a:gd name="connsiteX4142" fmla="*/ 225875 w 1895275"/>
                <a:gd name="connsiteY4142" fmla="*/ 941626 h 1545465"/>
                <a:gd name="connsiteX4143" fmla="*/ 208641 w 1895275"/>
                <a:gd name="connsiteY4143" fmla="*/ 906462 h 1545465"/>
                <a:gd name="connsiteX4144" fmla="*/ 208641 w 1895275"/>
                <a:gd name="connsiteY4144" fmla="*/ 906462 h 1545465"/>
                <a:gd name="connsiteX4145" fmla="*/ 208641 w 1895275"/>
                <a:gd name="connsiteY4145" fmla="*/ 906377 h 1545465"/>
                <a:gd name="connsiteX4146" fmla="*/ 208641 w 1895275"/>
                <a:gd name="connsiteY4146" fmla="*/ 906377 h 1545465"/>
                <a:gd name="connsiteX4147" fmla="*/ 208641 w 1895275"/>
                <a:gd name="connsiteY4147" fmla="*/ 906291 h 1545465"/>
                <a:gd name="connsiteX4148" fmla="*/ 199512 w 1895275"/>
                <a:gd name="connsiteY4148" fmla="*/ 888880 h 1545465"/>
                <a:gd name="connsiteX4149" fmla="*/ 233639 w 1895275"/>
                <a:gd name="connsiteY4149" fmla="*/ 923532 h 1545465"/>
                <a:gd name="connsiteX4150" fmla="*/ 244048 w 1895275"/>
                <a:gd name="connsiteY4150" fmla="*/ 945893 h 1545465"/>
                <a:gd name="connsiteX4151" fmla="*/ 244048 w 1895275"/>
                <a:gd name="connsiteY4151" fmla="*/ 945893 h 1545465"/>
                <a:gd name="connsiteX4152" fmla="*/ 244048 w 1895275"/>
                <a:gd name="connsiteY4152" fmla="*/ 945893 h 1545465"/>
                <a:gd name="connsiteX4153" fmla="*/ 244048 w 1895275"/>
                <a:gd name="connsiteY4153" fmla="*/ 945893 h 1545465"/>
                <a:gd name="connsiteX4154" fmla="*/ 244048 w 1895275"/>
                <a:gd name="connsiteY4154" fmla="*/ 945893 h 1545465"/>
                <a:gd name="connsiteX4155" fmla="*/ 258210 w 1895275"/>
                <a:gd name="connsiteY4155" fmla="*/ 969534 h 1545465"/>
                <a:gd name="connsiteX4156" fmla="*/ 257272 w 1895275"/>
                <a:gd name="connsiteY4156" fmla="*/ 971583 h 1545465"/>
                <a:gd name="connsiteX4157" fmla="*/ 254115 w 1895275"/>
                <a:gd name="connsiteY4157" fmla="*/ 971327 h 1545465"/>
                <a:gd name="connsiteX4158" fmla="*/ 251470 w 1895275"/>
                <a:gd name="connsiteY4158" fmla="*/ 968852 h 1545465"/>
                <a:gd name="connsiteX4159" fmla="*/ 248911 w 1895275"/>
                <a:gd name="connsiteY4159" fmla="*/ 966120 h 1545465"/>
                <a:gd name="connsiteX4160" fmla="*/ 238672 w 1895275"/>
                <a:gd name="connsiteY4160" fmla="*/ 955281 h 1545465"/>
                <a:gd name="connsiteX4161" fmla="*/ 225960 w 1895275"/>
                <a:gd name="connsiteY4161" fmla="*/ 941540 h 1545465"/>
                <a:gd name="connsiteX4162" fmla="*/ 231592 w 1895275"/>
                <a:gd name="connsiteY4162" fmla="*/ 860971 h 1545465"/>
                <a:gd name="connsiteX4163" fmla="*/ 240294 w 1895275"/>
                <a:gd name="connsiteY4163" fmla="*/ 879748 h 1545465"/>
                <a:gd name="connsiteX4164" fmla="*/ 257187 w 1895275"/>
                <a:gd name="connsiteY4164" fmla="*/ 914229 h 1545465"/>
                <a:gd name="connsiteX4165" fmla="*/ 215466 w 1895275"/>
                <a:gd name="connsiteY4165" fmla="*/ 864727 h 1545465"/>
                <a:gd name="connsiteX4166" fmla="*/ 215466 w 1895275"/>
                <a:gd name="connsiteY4166" fmla="*/ 864727 h 1545465"/>
                <a:gd name="connsiteX4167" fmla="*/ 215296 w 1895275"/>
                <a:gd name="connsiteY4167" fmla="*/ 864556 h 1545465"/>
                <a:gd name="connsiteX4168" fmla="*/ 215296 w 1895275"/>
                <a:gd name="connsiteY4168" fmla="*/ 864385 h 1545465"/>
                <a:gd name="connsiteX4169" fmla="*/ 215125 w 1895275"/>
                <a:gd name="connsiteY4169" fmla="*/ 864385 h 1545465"/>
                <a:gd name="connsiteX4170" fmla="*/ 209068 w 1895275"/>
                <a:gd name="connsiteY4170" fmla="*/ 857813 h 1545465"/>
                <a:gd name="connsiteX4171" fmla="*/ 208300 w 1895275"/>
                <a:gd name="connsiteY4171" fmla="*/ 855936 h 1545465"/>
                <a:gd name="connsiteX4172" fmla="*/ 208044 w 1895275"/>
                <a:gd name="connsiteY4172" fmla="*/ 856021 h 1545465"/>
                <a:gd name="connsiteX4173" fmla="*/ 208385 w 1895275"/>
                <a:gd name="connsiteY4173" fmla="*/ 857045 h 1545465"/>
                <a:gd name="connsiteX4174" fmla="*/ 160608 w 1895275"/>
                <a:gd name="connsiteY4174" fmla="*/ 804983 h 1545465"/>
                <a:gd name="connsiteX4175" fmla="*/ 143629 w 1895275"/>
                <a:gd name="connsiteY4175" fmla="*/ 785950 h 1545465"/>
                <a:gd name="connsiteX4176" fmla="*/ 161887 w 1895275"/>
                <a:gd name="connsiteY4176" fmla="*/ 769051 h 1545465"/>
                <a:gd name="connsiteX4177" fmla="*/ 166067 w 1895275"/>
                <a:gd name="connsiteY4177" fmla="*/ 775111 h 1545465"/>
                <a:gd name="connsiteX4178" fmla="*/ 212395 w 1895275"/>
                <a:gd name="connsiteY4178" fmla="*/ 838951 h 1545465"/>
                <a:gd name="connsiteX4179" fmla="*/ 212395 w 1895275"/>
                <a:gd name="connsiteY4179" fmla="*/ 838951 h 1545465"/>
                <a:gd name="connsiteX4180" fmla="*/ 212395 w 1895275"/>
                <a:gd name="connsiteY4180" fmla="*/ 838951 h 1545465"/>
                <a:gd name="connsiteX4181" fmla="*/ 212395 w 1895275"/>
                <a:gd name="connsiteY4181" fmla="*/ 838951 h 1545465"/>
                <a:gd name="connsiteX4182" fmla="*/ 212395 w 1895275"/>
                <a:gd name="connsiteY4182" fmla="*/ 838951 h 1545465"/>
                <a:gd name="connsiteX4183" fmla="*/ 231421 w 1895275"/>
                <a:gd name="connsiteY4183" fmla="*/ 860886 h 1545465"/>
                <a:gd name="connsiteX4184" fmla="*/ 1737526 w 1895275"/>
                <a:gd name="connsiteY4184" fmla="*/ 340858 h 1545465"/>
                <a:gd name="connsiteX4185" fmla="*/ 1773956 w 1895275"/>
                <a:gd name="connsiteY4185" fmla="*/ 362536 h 1545465"/>
                <a:gd name="connsiteX4186" fmla="*/ 1764145 w 1895275"/>
                <a:gd name="connsiteY4186" fmla="*/ 373717 h 1545465"/>
                <a:gd name="connsiteX4187" fmla="*/ 1738379 w 1895275"/>
                <a:gd name="connsiteY4187" fmla="*/ 401711 h 1545465"/>
                <a:gd name="connsiteX4188" fmla="*/ 1733687 w 1895275"/>
                <a:gd name="connsiteY4188" fmla="*/ 363475 h 1545465"/>
                <a:gd name="connsiteX4189" fmla="*/ 1730445 w 1895275"/>
                <a:gd name="connsiteY4189" fmla="*/ 343845 h 1545465"/>
                <a:gd name="connsiteX4190" fmla="*/ 1730103 w 1895275"/>
                <a:gd name="connsiteY4190" fmla="*/ 343845 h 1545465"/>
                <a:gd name="connsiteX4191" fmla="*/ 1731554 w 1895275"/>
                <a:gd name="connsiteY4191" fmla="*/ 363560 h 1545465"/>
                <a:gd name="connsiteX4192" fmla="*/ 1732492 w 1895275"/>
                <a:gd name="connsiteY4192" fmla="*/ 407856 h 1545465"/>
                <a:gd name="connsiteX4193" fmla="*/ 1723619 w 1895275"/>
                <a:gd name="connsiteY4193" fmla="*/ 417245 h 1545465"/>
                <a:gd name="connsiteX4194" fmla="*/ 1723534 w 1895275"/>
                <a:gd name="connsiteY4194" fmla="*/ 416306 h 1545465"/>
                <a:gd name="connsiteX4195" fmla="*/ 1718074 w 1895275"/>
                <a:gd name="connsiteY4195" fmla="*/ 385580 h 1545465"/>
                <a:gd name="connsiteX4196" fmla="*/ 1715770 w 1895275"/>
                <a:gd name="connsiteY4196" fmla="*/ 374656 h 1545465"/>
                <a:gd name="connsiteX4197" fmla="*/ 1713210 w 1895275"/>
                <a:gd name="connsiteY4197" fmla="*/ 363816 h 1545465"/>
                <a:gd name="connsiteX4198" fmla="*/ 1712955 w 1895275"/>
                <a:gd name="connsiteY4198" fmla="*/ 363816 h 1545465"/>
                <a:gd name="connsiteX4199" fmla="*/ 1714575 w 1895275"/>
                <a:gd name="connsiteY4199" fmla="*/ 374741 h 1545465"/>
                <a:gd name="connsiteX4200" fmla="*/ 1716026 w 1895275"/>
                <a:gd name="connsiteY4200" fmla="*/ 385666 h 1545465"/>
                <a:gd name="connsiteX4201" fmla="*/ 1718671 w 1895275"/>
                <a:gd name="connsiteY4201" fmla="*/ 416562 h 1545465"/>
                <a:gd name="connsiteX4202" fmla="*/ 1718927 w 1895275"/>
                <a:gd name="connsiteY4202" fmla="*/ 422109 h 1545465"/>
                <a:gd name="connsiteX4203" fmla="*/ 1715258 w 1895275"/>
                <a:gd name="connsiteY4203" fmla="*/ 425950 h 1545465"/>
                <a:gd name="connsiteX4204" fmla="*/ 1716964 w 1895275"/>
                <a:gd name="connsiteY4204" fmla="*/ 418610 h 1545465"/>
                <a:gd name="connsiteX4205" fmla="*/ 1716708 w 1895275"/>
                <a:gd name="connsiteY4205" fmla="*/ 418610 h 1545465"/>
                <a:gd name="connsiteX4206" fmla="*/ 1713467 w 1895275"/>
                <a:gd name="connsiteY4206" fmla="*/ 428084 h 1545465"/>
                <a:gd name="connsiteX4207" fmla="*/ 1712869 w 1895275"/>
                <a:gd name="connsiteY4207" fmla="*/ 428681 h 1545465"/>
                <a:gd name="connsiteX4208" fmla="*/ 1712869 w 1895275"/>
                <a:gd name="connsiteY4208" fmla="*/ 428681 h 1545465"/>
                <a:gd name="connsiteX4209" fmla="*/ 1712869 w 1895275"/>
                <a:gd name="connsiteY4209" fmla="*/ 428681 h 1545465"/>
                <a:gd name="connsiteX4210" fmla="*/ 1712869 w 1895275"/>
                <a:gd name="connsiteY4210" fmla="*/ 428681 h 1545465"/>
                <a:gd name="connsiteX4211" fmla="*/ 1712869 w 1895275"/>
                <a:gd name="connsiteY4211" fmla="*/ 428681 h 1545465"/>
                <a:gd name="connsiteX4212" fmla="*/ 1703911 w 1895275"/>
                <a:gd name="connsiteY4212" fmla="*/ 439008 h 1545465"/>
                <a:gd name="connsiteX4213" fmla="*/ 1700072 w 1895275"/>
                <a:gd name="connsiteY4213" fmla="*/ 409478 h 1545465"/>
                <a:gd name="connsiteX4214" fmla="*/ 1700584 w 1895275"/>
                <a:gd name="connsiteY4214" fmla="*/ 406917 h 1545465"/>
                <a:gd name="connsiteX4215" fmla="*/ 1705361 w 1895275"/>
                <a:gd name="connsiteY4215" fmla="*/ 382508 h 1545465"/>
                <a:gd name="connsiteX4216" fmla="*/ 1705105 w 1895275"/>
                <a:gd name="connsiteY4216" fmla="*/ 382508 h 1545465"/>
                <a:gd name="connsiteX4217" fmla="*/ 1699304 w 1895275"/>
                <a:gd name="connsiteY4217" fmla="*/ 403930 h 1545465"/>
                <a:gd name="connsiteX4218" fmla="*/ 1698706 w 1895275"/>
                <a:gd name="connsiteY4218" fmla="*/ 399577 h 1545465"/>
                <a:gd name="connsiteX4219" fmla="*/ 1698706 w 1895275"/>
                <a:gd name="connsiteY4219" fmla="*/ 399577 h 1545465"/>
                <a:gd name="connsiteX4220" fmla="*/ 1698706 w 1895275"/>
                <a:gd name="connsiteY4220" fmla="*/ 399577 h 1545465"/>
                <a:gd name="connsiteX4221" fmla="*/ 1698706 w 1895275"/>
                <a:gd name="connsiteY4221" fmla="*/ 399577 h 1545465"/>
                <a:gd name="connsiteX4222" fmla="*/ 1698706 w 1895275"/>
                <a:gd name="connsiteY4222" fmla="*/ 399577 h 1545465"/>
                <a:gd name="connsiteX4223" fmla="*/ 1686335 w 1895275"/>
                <a:gd name="connsiteY4223" fmla="*/ 343162 h 1545465"/>
                <a:gd name="connsiteX4224" fmla="*/ 1681899 w 1895275"/>
                <a:gd name="connsiteY4224" fmla="*/ 323020 h 1545465"/>
                <a:gd name="connsiteX4225" fmla="*/ 1681558 w 1895275"/>
                <a:gd name="connsiteY4225" fmla="*/ 323020 h 1545465"/>
                <a:gd name="connsiteX4226" fmla="*/ 1684202 w 1895275"/>
                <a:gd name="connsiteY4226" fmla="*/ 343333 h 1545465"/>
                <a:gd name="connsiteX4227" fmla="*/ 1691710 w 1895275"/>
                <a:gd name="connsiteY4227" fmla="*/ 400687 h 1545465"/>
                <a:gd name="connsiteX4228" fmla="*/ 1691710 w 1895275"/>
                <a:gd name="connsiteY4228" fmla="*/ 400687 h 1545465"/>
                <a:gd name="connsiteX4229" fmla="*/ 1691710 w 1895275"/>
                <a:gd name="connsiteY4229" fmla="*/ 400858 h 1545465"/>
                <a:gd name="connsiteX4230" fmla="*/ 1691710 w 1895275"/>
                <a:gd name="connsiteY4230" fmla="*/ 401028 h 1545465"/>
                <a:gd name="connsiteX4231" fmla="*/ 1691710 w 1895275"/>
                <a:gd name="connsiteY4231" fmla="*/ 401028 h 1545465"/>
                <a:gd name="connsiteX4232" fmla="*/ 1695294 w 1895275"/>
                <a:gd name="connsiteY4232" fmla="*/ 417927 h 1545465"/>
                <a:gd name="connsiteX4233" fmla="*/ 1688468 w 1895275"/>
                <a:gd name="connsiteY4233" fmla="*/ 441057 h 1545465"/>
                <a:gd name="connsiteX4234" fmla="*/ 1685653 w 1895275"/>
                <a:gd name="connsiteY4234" fmla="*/ 443532 h 1545465"/>
                <a:gd name="connsiteX4235" fmla="*/ 1682496 w 1895275"/>
                <a:gd name="connsiteY4235" fmla="*/ 446263 h 1545465"/>
                <a:gd name="connsiteX4236" fmla="*/ 1668419 w 1895275"/>
                <a:gd name="connsiteY4236" fmla="*/ 403162 h 1545465"/>
                <a:gd name="connsiteX4237" fmla="*/ 1668419 w 1895275"/>
                <a:gd name="connsiteY4237" fmla="*/ 403162 h 1545465"/>
                <a:gd name="connsiteX4238" fmla="*/ 1668419 w 1895275"/>
                <a:gd name="connsiteY4238" fmla="*/ 403162 h 1545465"/>
                <a:gd name="connsiteX4239" fmla="*/ 1668419 w 1895275"/>
                <a:gd name="connsiteY4239" fmla="*/ 403162 h 1545465"/>
                <a:gd name="connsiteX4240" fmla="*/ 1668419 w 1895275"/>
                <a:gd name="connsiteY4240" fmla="*/ 403162 h 1545465"/>
                <a:gd name="connsiteX4241" fmla="*/ 1638472 w 1895275"/>
                <a:gd name="connsiteY4241" fmla="*/ 326861 h 1545465"/>
                <a:gd name="connsiteX4242" fmla="*/ 1627808 w 1895275"/>
                <a:gd name="connsiteY4242" fmla="*/ 299634 h 1545465"/>
                <a:gd name="connsiteX4243" fmla="*/ 1627552 w 1895275"/>
                <a:gd name="connsiteY4243" fmla="*/ 299720 h 1545465"/>
                <a:gd name="connsiteX4244" fmla="*/ 1636510 w 1895275"/>
                <a:gd name="connsiteY4244" fmla="*/ 327373 h 1545465"/>
                <a:gd name="connsiteX4245" fmla="*/ 1661764 w 1895275"/>
                <a:gd name="connsiteY4245" fmla="*/ 405381 h 1545465"/>
                <a:gd name="connsiteX4246" fmla="*/ 1661764 w 1895275"/>
                <a:gd name="connsiteY4246" fmla="*/ 405381 h 1545465"/>
                <a:gd name="connsiteX4247" fmla="*/ 1661764 w 1895275"/>
                <a:gd name="connsiteY4247" fmla="*/ 405552 h 1545465"/>
                <a:gd name="connsiteX4248" fmla="*/ 1661764 w 1895275"/>
                <a:gd name="connsiteY4248" fmla="*/ 405723 h 1545465"/>
                <a:gd name="connsiteX4249" fmla="*/ 1661764 w 1895275"/>
                <a:gd name="connsiteY4249" fmla="*/ 405723 h 1545465"/>
                <a:gd name="connsiteX4250" fmla="*/ 1678828 w 1895275"/>
                <a:gd name="connsiteY4250" fmla="*/ 449421 h 1545465"/>
                <a:gd name="connsiteX4251" fmla="*/ 1669357 w 1895275"/>
                <a:gd name="connsiteY4251" fmla="*/ 457614 h 1545465"/>
                <a:gd name="connsiteX4252" fmla="*/ 1654939 w 1895275"/>
                <a:gd name="connsiteY4252" fmla="*/ 416989 h 1545465"/>
                <a:gd name="connsiteX4253" fmla="*/ 1637278 w 1895275"/>
                <a:gd name="connsiteY4253" fmla="*/ 373119 h 1545465"/>
                <a:gd name="connsiteX4254" fmla="*/ 1637278 w 1895275"/>
                <a:gd name="connsiteY4254" fmla="*/ 373119 h 1545465"/>
                <a:gd name="connsiteX4255" fmla="*/ 1637278 w 1895275"/>
                <a:gd name="connsiteY4255" fmla="*/ 373119 h 1545465"/>
                <a:gd name="connsiteX4256" fmla="*/ 1637278 w 1895275"/>
                <a:gd name="connsiteY4256" fmla="*/ 373119 h 1545465"/>
                <a:gd name="connsiteX4257" fmla="*/ 1637278 w 1895275"/>
                <a:gd name="connsiteY4257" fmla="*/ 373119 h 1545465"/>
                <a:gd name="connsiteX4258" fmla="*/ 1616119 w 1895275"/>
                <a:gd name="connsiteY4258" fmla="*/ 330787 h 1545465"/>
                <a:gd name="connsiteX4259" fmla="*/ 1593254 w 1895275"/>
                <a:gd name="connsiteY4259" fmla="*/ 289478 h 1545465"/>
                <a:gd name="connsiteX4260" fmla="*/ 1584808 w 1895275"/>
                <a:gd name="connsiteY4260" fmla="*/ 274883 h 1545465"/>
                <a:gd name="connsiteX4261" fmla="*/ 1576191 w 1895275"/>
                <a:gd name="connsiteY4261" fmla="*/ 260374 h 1545465"/>
                <a:gd name="connsiteX4262" fmla="*/ 1575935 w 1895275"/>
                <a:gd name="connsiteY4262" fmla="*/ 260545 h 1545465"/>
                <a:gd name="connsiteX4263" fmla="*/ 1583784 w 1895275"/>
                <a:gd name="connsiteY4263" fmla="*/ 275395 h 1545465"/>
                <a:gd name="connsiteX4264" fmla="*/ 1591463 w 1895275"/>
                <a:gd name="connsiteY4264" fmla="*/ 290331 h 1545465"/>
                <a:gd name="connsiteX4265" fmla="*/ 1611854 w 1895275"/>
                <a:gd name="connsiteY4265" fmla="*/ 332835 h 1545465"/>
                <a:gd name="connsiteX4266" fmla="*/ 1630964 w 1895275"/>
                <a:gd name="connsiteY4266" fmla="*/ 375936 h 1545465"/>
                <a:gd name="connsiteX4267" fmla="*/ 1630964 w 1895275"/>
                <a:gd name="connsiteY4267" fmla="*/ 375936 h 1545465"/>
                <a:gd name="connsiteX4268" fmla="*/ 1631050 w 1895275"/>
                <a:gd name="connsiteY4268" fmla="*/ 376107 h 1545465"/>
                <a:gd name="connsiteX4269" fmla="*/ 1631050 w 1895275"/>
                <a:gd name="connsiteY4269" fmla="*/ 376363 h 1545465"/>
                <a:gd name="connsiteX4270" fmla="*/ 1631135 w 1895275"/>
                <a:gd name="connsiteY4270" fmla="*/ 376363 h 1545465"/>
                <a:gd name="connsiteX4271" fmla="*/ 1650673 w 1895275"/>
                <a:gd name="connsiteY4271" fmla="*/ 419208 h 1545465"/>
                <a:gd name="connsiteX4272" fmla="*/ 1667651 w 1895275"/>
                <a:gd name="connsiteY4272" fmla="*/ 459492 h 1545465"/>
                <a:gd name="connsiteX4273" fmla="*/ 1650075 w 1895275"/>
                <a:gd name="connsiteY4273" fmla="*/ 475025 h 1545465"/>
                <a:gd name="connsiteX4274" fmla="*/ 1650075 w 1895275"/>
                <a:gd name="connsiteY4274" fmla="*/ 475025 h 1545465"/>
                <a:gd name="connsiteX4275" fmla="*/ 1650075 w 1895275"/>
                <a:gd name="connsiteY4275" fmla="*/ 475025 h 1545465"/>
                <a:gd name="connsiteX4276" fmla="*/ 1650075 w 1895275"/>
                <a:gd name="connsiteY4276" fmla="*/ 475025 h 1545465"/>
                <a:gd name="connsiteX4277" fmla="*/ 1650075 w 1895275"/>
                <a:gd name="connsiteY4277" fmla="*/ 475025 h 1545465"/>
                <a:gd name="connsiteX4278" fmla="*/ 1617911 w 1895275"/>
                <a:gd name="connsiteY4278" fmla="*/ 509848 h 1545465"/>
                <a:gd name="connsiteX4279" fmla="*/ 1613133 w 1895275"/>
                <a:gd name="connsiteY4279" fmla="*/ 515054 h 1545465"/>
                <a:gd name="connsiteX4280" fmla="*/ 1614157 w 1895275"/>
                <a:gd name="connsiteY4280" fmla="*/ 511213 h 1545465"/>
                <a:gd name="connsiteX4281" fmla="*/ 1613901 w 1895275"/>
                <a:gd name="connsiteY4281" fmla="*/ 511128 h 1545465"/>
                <a:gd name="connsiteX4282" fmla="*/ 1611683 w 1895275"/>
                <a:gd name="connsiteY4282" fmla="*/ 516761 h 1545465"/>
                <a:gd name="connsiteX4283" fmla="*/ 1606478 w 1895275"/>
                <a:gd name="connsiteY4283" fmla="*/ 522394 h 1545465"/>
                <a:gd name="connsiteX4284" fmla="*/ 1606649 w 1895275"/>
                <a:gd name="connsiteY4284" fmla="*/ 522650 h 1545465"/>
                <a:gd name="connsiteX4285" fmla="*/ 1610744 w 1895275"/>
                <a:gd name="connsiteY4285" fmla="*/ 519065 h 1545465"/>
                <a:gd name="connsiteX4286" fmla="*/ 1608441 w 1895275"/>
                <a:gd name="connsiteY4286" fmla="*/ 524784 h 1545465"/>
                <a:gd name="connsiteX4287" fmla="*/ 1592145 w 1895275"/>
                <a:gd name="connsiteY4287" fmla="*/ 562252 h 1545465"/>
                <a:gd name="connsiteX4288" fmla="*/ 1592145 w 1895275"/>
                <a:gd name="connsiteY4288" fmla="*/ 562252 h 1545465"/>
                <a:gd name="connsiteX4289" fmla="*/ 1592145 w 1895275"/>
                <a:gd name="connsiteY4289" fmla="*/ 562252 h 1545465"/>
                <a:gd name="connsiteX4290" fmla="*/ 1592145 w 1895275"/>
                <a:gd name="connsiteY4290" fmla="*/ 562252 h 1545465"/>
                <a:gd name="connsiteX4291" fmla="*/ 1592145 w 1895275"/>
                <a:gd name="connsiteY4291" fmla="*/ 562252 h 1545465"/>
                <a:gd name="connsiteX4292" fmla="*/ 1581992 w 1895275"/>
                <a:gd name="connsiteY4292" fmla="*/ 592038 h 1545465"/>
                <a:gd name="connsiteX4293" fmla="*/ 1552729 w 1895275"/>
                <a:gd name="connsiteY4293" fmla="*/ 617301 h 1545465"/>
                <a:gd name="connsiteX4294" fmla="*/ 1572778 w 1895275"/>
                <a:gd name="connsiteY4294" fmla="*/ 569165 h 1545465"/>
                <a:gd name="connsiteX4295" fmla="*/ 1572778 w 1895275"/>
                <a:gd name="connsiteY4295" fmla="*/ 569165 h 1545465"/>
                <a:gd name="connsiteX4296" fmla="*/ 1572778 w 1895275"/>
                <a:gd name="connsiteY4296" fmla="*/ 568994 h 1545465"/>
                <a:gd name="connsiteX4297" fmla="*/ 1572778 w 1895275"/>
                <a:gd name="connsiteY4297" fmla="*/ 568823 h 1545465"/>
                <a:gd name="connsiteX4298" fmla="*/ 1572778 w 1895275"/>
                <a:gd name="connsiteY4298" fmla="*/ 568823 h 1545465"/>
                <a:gd name="connsiteX4299" fmla="*/ 1590524 w 1895275"/>
                <a:gd name="connsiteY4299" fmla="*/ 507543 h 1545465"/>
                <a:gd name="connsiteX4300" fmla="*/ 1596240 w 1895275"/>
                <a:gd name="connsiteY4300" fmla="*/ 485694 h 1545465"/>
                <a:gd name="connsiteX4301" fmla="*/ 1595985 w 1895275"/>
                <a:gd name="connsiteY4301" fmla="*/ 485609 h 1545465"/>
                <a:gd name="connsiteX4302" fmla="*/ 1588562 w 1895275"/>
                <a:gd name="connsiteY4302" fmla="*/ 507116 h 1545465"/>
                <a:gd name="connsiteX4303" fmla="*/ 1566124 w 1895275"/>
                <a:gd name="connsiteY4303" fmla="*/ 566690 h 1545465"/>
                <a:gd name="connsiteX4304" fmla="*/ 1566124 w 1895275"/>
                <a:gd name="connsiteY4304" fmla="*/ 566690 h 1545465"/>
                <a:gd name="connsiteX4305" fmla="*/ 1566124 w 1895275"/>
                <a:gd name="connsiteY4305" fmla="*/ 566690 h 1545465"/>
                <a:gd name="connsiteX4306" fmla="*/ 1566124 w 1895275"/>
                <a:gd name="connsiteY4306" fmla="*/ 566690 h 1545465"/>
                <a:gd name="connsiteX4307" fmla="*/ 1566124 w 1895275"/>
                <a:gd name="connsiteY4307" fmla="*/ 566690 h 1545465"/>
                <a:gd name="connsiteX4308" fmla="*/ 1548036 w 1895275"/>
                <a:gd name="connsiteY4308" fmla="*/ 621227 h 1545465"/>
                <a:gd name="connsiteX4309" fmla="*/ 1544709 w 1895275"/>
                <a:gd name="connsiteY4309" fmla="*/ 624044 h 1545465"/>
                <a:gd name="connsiteX4310" fmla="*/ 1543941 w 1895275"/>
                <a:gd name="connsiteY4310" fmla="*/ 616704 h 1545465"/>
                <a:gd name="connsiteX4311" fmla="*/ 1542832 w 1895275"/>
                <a:gd name="connsiteY4311" fmla="*/ 608084 h 1545465"/>
                <a:gd name="connsiteX4312" fmla="*/ 1552473 w 1895275"/>
                <a:gd name="connsiteY4312" fmla="*/ 585893 h 1545465"/>
                <a:gd name="connsiteX4313" fmla="*/ 1552473 w 1895275"/>
                <a:gd name="connsiteY4313" fmla="*/ 585893 h 1545465"/>
                <a:gd name="connsiteX4314" fmla="*/ 1552473 w 1895275"/>
                <a:gd name="connsiteY4314" fmla="*/ 585722 h 1545465"/>
                <a:gd name="connsiteX4315" fmla="*/ 1552473 w 1895275"/>
                <a:gd name="connsiteY4315" fmla="*/ 585552 h 1545465"/>
                <a:gd name="connsiteX4316" fmla="*/ 1552473 w 1895275"/>
                <a:gd name="connsiteY4316" fmla="*/ 585552 h 1545465"/>
                <a:gd name="connsiteX4317" fmla="*/ 1571242 w 1895275"/>
                <a:gd name="connsiteY4317" fmla="*/ 524613 h 1545465"/>
                <a:gd name="connsiteX4318" fmla="*/ 1577129 w 1895275"/>
                <a:gd name="connsiteY4318" fmla="*/ 502764 h 1545465"/>
                <a:gd name="connsiteX4319" fmla="*/ 1576874 w 1895275"/>
                <a:gd name="connsiteY4319" fmla="*/ 502678 h 1545465"/>
                <a:gd name="connsiteX4320" fmla="*/ 1569280 w 1895275"/>
                <a:gd name="connsiteY4320" fmla="*/ 524101 h 1545465"/>
                <a:gd name="connsiteX4321" fmla="*/ 1545903 w 1895275"/>
                <a:gd name="connsiteY4321" fmla="*/ 583162 h 1545465"/>
                <a:gd name="connsiteX4322" fmla="*/ 1545903 w 1895275"/>
                <a:gd name="connsiteY4322" fmla="*/ 583162 h 1545465"/>
                <a:gd name="connsiteX4323" fmla="*/ 1545903 w 1895275"/>
                <a:gd name="connsiteY4323" fmla="*/ 583162 h 1545465"/>
                <a:gd name="connsiteX4324" fmla="*/ 1545903 w 1895275"/>
                <a:gd name="connsiteY4324" fmla="*/ 583162 h 1545465"/>
                <a:gd name="connsiteX4325" fmla="*/ 1545903 w 1895275"/>
                <a:gd name="connsiteY4325" fmla="*/ 583162 h 1545465"/>
                <a:gd name="connsiteX4326" fmla="*/ 1541211 w 1895275"/>
                <a:gd name="connsiteY4326" fmla="*/ 596391 h 1545465"/>
                <a:gd name="connsiteX4327" fmla="*/ 1538225 w 1895275"/>
                <a:gd name="connsiteY4327" fmla="*/ 578126 h 1545465"/>
                <a:gd name="connsiteX4328" fmla="*/ 1549146 w 1895275"/>
                <a:gd name="connsiteY4328" fmla="*/ 544755 h 1545465"/>
                <a:gd name="connsiteX4329" fmla="*/ 1555971 w 1895275"/>
                <a:gd name="connsiteY4329" fmla="*/ 522821 h 1545465"/>
                <a:gd name="connsiteX4330" fmla="*/ 1555715 w 1895275"/>
                <a:gd name="connsiteY4330" fmla="*/ 522735 h 1545465"/>
                <a:gd name="connsiteX4331" fmla="*/ 1547183 w 1895275"/>
                <a:gd name="connsiteY4331" fmla="*/ 544243 h 1545465"/>
                <a:gd name="connsiteX4332" fmla="*/ 1536604 w 1895275"/>
                <a:gd name="connsiteY4332" fmla="*/ 569250 h 1545465"/>
                <a:gd name="connsiteX4333" fmla="*/ 1536604 w 1895275"/>
                <a:gd name="connsiteY4333" fmla="*/ 568823 h 1545465"/>
                <a:gd name="connsiteX4334" fmla="*/ 1531485 w 1895275"/>
                <a:gd name="connsiteY4334" fmla="*/ 546121 h 1545465"/>
                <a:gd name="connsiteX4335" fmla="*/ 1533020 w 1895275"/>
                <a:gd name="connsiteY4335" fmla="*/ 542109 h 1545465"/>
                <a:gd name="connsiteX4336" fmla="*/ 1532764 w 1895275"/>
                <a:gd name="connsiteY4336" fmla="*/ 542024 h 1545465"/>
                <a:gd name="connsiteX4337" fmla="*/ 1531229 w 1895275"/>
                <a:gd name="connsiteY4337" fmla="*/ 545182 h 1545465"/>
                <a:gd name="connsiteX4338" fmla="*/ 1528414 w 1895275"/>
                <a:gd name="connsiteY4338" fmla="*/ 533916 h 1545465"/>
                <a:gd name="connsiteX4339" fmla="*/ 1528414 w 1895275"/>
                <a:gd name="connsiteY4339" fmla="*/ 533916 h 1545465"/>
                <a:gd name="connsiteX4340" fmla="*/ 1528414 w 1895275"/>
                <a:gd name="connsiteY4340" fmla="*/ 533916 h 1545465"/>
                <a:gd name="connsiteX4341" fmla="*/ 1528414 w 1895275"/>
                <a:gd name="connsiteY4341" fmla="*/ 533916 h 1545465"/>
                <a:gd name="connsiteX4342" fmla="*/ 1528414 w 1895275"/>
                <a:gd name="connsiteY4342" fmla="*/ 533916 h 1545465"/>
                <a:gd name="connsiteX4343" fmla="*/ 1515957 w 1895275"/>
                <a:gd name="connsiteY4343" fmla="*/ 500374 h 1545465"/>
                <a:gd name="connsiteX4344" fmla="*/ 1501282 w 1895275"/>
                <a:gd name="connsiteY4344" fmla="*/ 467771 h 1545465"/>
                <a:gd name="connsiteX4345" fmla="*/ 1495651 w 1895275"/>
                <a:gd name="connsiteY4345" fmla="*/ 456334 h 1545465"/>
                <a:gd name="connsiteX4346" fmla="*/ 1489765 w 1895275"/>
                <a:gd name="connsiteY4346" fmla="*/ 445068 h 1545465"/>
                <a:gd name="connsiteX4347" fmla="*/ 1489509 w 1895275"/>
                <a:gd name="connsiteY4347" fmla="*/ 445239 h 1545465"/>
                <a:gd name="connsiteX4348" fmla="*/ 1494542 w 1895275"/>
                <a:gd name="connsiteY4348" fmla="*/ 456846 h 1545465"/>
                <a:gd name="connsiteX4349" fmla="*/ 1499320 w 1895275"/>
                <a:gd name="connsiteY4349" fmla="*/ 468539 h 1545465"/>
                <a:gd name="connsiteX4350" fmla="*/ 1511350 w 1895275"/>
                <a:gd name="connsiteY4350" fmla="*/ 501996 h 1545465"/>
                <a:gd name="connsiteX4351" fmla="*/ 1521588 w 1895275"/>
                <a:gd name="connsiteY4351" fmla="*/ 535964 h 1545465"/>
                <a:gd name="connsiteX4352" fmla="*/ 1521588 w 1895275"/>
                <a:gd name="connsiteY4352" fmla="*/ 535964 h 1545465"/>
                <a:gd name="connsiteX4353" fmla="*/ 1521588 w 1895275"/>
                <a:gd name="connsiteY4353" fmla="*/ 536135 h 1545465"/>
                <a:gd name="connsiteX4354" fmla="*/ 1521588 w 1895275"/>
                <a:gd name="connsiteY4354" fmla="*/ 536306 h 1545465"/>
                <a:gd name="connsiteX4355" fmla="*/ 1521588 w 1895275"/>
                <a:gd name="connsiteY4355" fmla="*/ 536306 h 1545465"/>
                <a:gd name="connsiteX4356" fmla="*/ 1527048 w 1895275"/>
                <a:gd name="connsiteY4356" fmla="*/ 553887 h 1545465"/>
                <a:gd name="connsiteX4357" fmla="*/ 1522100 w 1895275"/>
                <a:gd name="connsiteY4357" fmla="*/ 564215 h 1545465"/>
                <a:gd name="connsiteX4358" fmla="*/ 1514762 w 1895275"/>
                <a:gd name="connsiteY4358" fmla="*/ 579065 h 1545465"/>
                <a:gd name="connsiteX4359" fmla="*/ 1510326 w 1895275"/>
                <a:gd name="connsiteY4359" fmla="*/ 566946 h 1545465"/>
                <a:gd name="connsiteX4360" fmla="*/ 1510326 w 1895275"/>
                <a:gd name="connsiteY4360" fmla="*/ 566946 h 1545465"/>
                <a:gd name="connsiteX4361" fmla="*/ 1510326 w 1895275"/>
                <a:gd name="connsiteY4361" fmla="*/ 566946 h 1545465"/>
                <a:gd name="connsiteX4362" fmla="*/ 1510326 w 1895275"/>
                <a:gd name="connsiteY4362" fmla="*/ 566946 h 1545465"/>
                <a:gd name="connsiteX4363" fmla="*/ 1510326 w 1895275"/>
                <a:gd name="connsiteY4363" fmla="*/ 566946 h 1545465"/>
                <a:gd name="connsiteX4364" fmla="*/ 1491812 w 1895275"/>
                <a:gd name="connsiteY4364" fmla="*/ 526576 h 1545465"/>
                <a:gd name="connsiteX4365" fmla="*/ 1471336 w 1895275"/>
                <a:gd name="connsiteY4365" fmla="*/ 487316 h 1545465"/>
                <a:gd name="connsiteX4366" fmla="*/ 1463658 w 1895275"/>
                <a:gd name="connsiteY4366" fmla="*/ 473489 h 1545465"/>
                <a:gd name="connsiteX4367" fmla="*/ 1455808 w 1895275"/>
                <a:gd name="connsiteY4367" fmla="*/ 459748 h 1545465"/>
                <a:gd name="connsiteX4368" fmla="*/ 1455552 w 1895275"/>
                <a:gd name="connsiteY4368" fmla="*/ 459919 h 1545465"/>
                <a:gd name="connsiteX4369" fmla="*/ 1462634 w 1895275"/>
                <a:gd name="connsiteY4369" fmla="*/ 473916 h 1545465"/>
                <a:gd name="connsiteX4370" fmla="*/ 1469459 w 1895275"/>
                <a:gd name="connsiteY4370" fmla="*/ 488084 h 1545465"/>
                <a:gd name="connsiteX4371" fmla="*/ 1487376 w 1895275"/>
                <a:gd name="connsiteY4371" fmla="*/ 528454 h 1545465"/>
                <a:gd name="connsiteX4372" fmla="*/ 1503757 w 1895275"/>
                <a:gd name="connsiteY4372" fmla="*/ 569421 h 1545465"/>
                <a:gd name="connsiteX4373" fmla="*/ 1503757 w 1895275"/>
                <a:gd name="connsiteY4373" fmla="*/ 569421 h 1545465"/>
                <a:gd name="connsiteX4374" fmla="*/ 1503842 w 1895275"/>
                <a:gd name="connsiteY4374" fmla="*/ 569592 h 1545465"/>
                <a:gd name="connsiteX4375" fmla="*/ 1503842 w 1895275"/>
                <a:gd name="connsiteY4375" fmla="*/ 569762 h 1545465"/>
                <a:gd name="connsiteX4376" fmla="*/ 1503842 w 1895275"/>
                <a:gd name="connsiteY4376" fmla="*/ 569762 h 1545465"/>
                <a:gd name="connsiteX4377" fmla="*/ 1504354 w 1895275"/>
                <a:gd name="connsiteY4377" fmla="*/ 571128 h 1545465"/>
                <a:gd name="connsiteX4378" fmla="*/ 1496504 w 1895275"/>
                <a:gd name="connsiteY4378" fmla="*/ 585210 h 1545465"/>
                <a:gd name="connsiteX4379" fmla="*/ 1478332 w 1895275"/>
                <a:gd name="connsiteY4379" fmla="*/ 545865 h 1545465"/>
                <a:gd name="connsiteX4380" fmla="*/ 1478332 w 1895275"/>
                <a:gd name="connsiteY4380" fmla="*/ 545865 h 1545465"/>
                <a:gd name="connsiteX4381" fmla="*/ 1478332 w 1895275"/>
                <a:gd name="connsiteY4381" fmla="*/ 545865 h 1545465"/>
                <a:gd name="connsiteX4382" fmla="*/ 1478332 w 1895275"/>
                <a:gd name="connsiteY4382" fmla="*/ 545865 h 1545465"/>
                <a:gd name="connsiteX4383" fmla="*/ 1478332 w 1895275"/>
                <a:gd name="connsiteY4383" fmla="*/ 545865 h 1545465"/>
                <a:gd name="connsiteX4384" fmla="*/ 1431834 w 1895275"/>
                <a:gd name="connsiteY4384" fmla="*/ 456505 h 1545465"/>
                <a:gd name="connsiteX4385" fmla="*/ 1415197 w 1895275"/>
                <a:gd name="connsiteY4385" fmla="*/ 424585 h 1545465"/>
                <a:gd name="connsiteX4386" fmla="*/ 1414941 w 1895275"/>
                <a:gd name="connsiteY4386" fmla="*/ 424755 h 1545465"/>
                <a:gd name="connsiteX4387" fmla="*/ 1429872 w 1895275"/>
                <a:gd name="connsiteY4387" fmla="*/ 457273 h 1545465"/>
                <a:gd name="connsiteX4388" fmla="*/ 1471934 w 1895275"/>
                <a:gd name="connsiteY4388" fmla="*/ 548852 h 1545465"/>
                <a:gd name="connsiteX4389" fmla="*/ 1471934 w 1895275"/>
                <a:gd name="connsiteY4389" fmla="*/ 548852 h 1545465"/>
                <a:gd name="connsiteX4390" fmla="*/ 1472018 w 1895275"/>
                <a:gd name="connsiteY4390" fmla="*/ 549108 h 1545465"/>
                <a:gd name="connsiteX4391" fmla="*/ 1472104 w 1895275"/>
                <a:gd name="connsiteY4391" fmla="*/ 549364 h 1545465"/>
                <a:gd name="connsiteX4392" fmla="*/ 1472104 w 1895275"/>
                <a:gd name="connsiteY4392" fmla="*/ 549364 h 1545465"/>
                <a:gd name="connsiteX4393" fmla="*/ 1493519 w 1895275"/>
                <a:gd name="connsiteY4393" fmla="*/ 590843 h 1545465"/>
                <a:gd name="connsiteX4394" fmla="*/ 1486693 w 1895275"/>
                <a:gd name="connsiteY4394" fmla="*/ 602877 h 1545465"/>
                <a:gd name="connsiteX4395" fmla="*/ 1453249 w 1895275"/>
                <a:gd name="connsiteY4395" fmla="*/ 535879 h 1545465"/>
                <a:gd name="connsiteX4396" fmla="*/ 1453249 w 1895275"/>
                <a:gd name="connsiteY4396" fmla="*/ 535879 h 1545465"/>
                <a:gd name="connsiteX4397" fmla="*/ 1453249 w 1895275"/>
                <a:gd name="connsiteY4397" fmla="*/ 535879 h 1545465"/>
                <a:gd name="connsiteX4398" fmla="*/ 1453249 w 1895275"/>
                <a:gd name="connsiteY4398" fmla="*/ 535879 h 1545465"/>
                <a:gd name="connsiteX4399" fmla="*/ 1453249 w 1895275"/>
                <a:gd name="connsiteY4399" fmla="*/ 535879 h 1545465"/>
                <a:gd name="connsiteX4400" fmla="*/ 1406580 w 1895275"/>
                <a:gd name="connsiteY4400" fmla="*/ 456590 h 1545465"/>
                <a:gd name="connsiteX4401" fmla="*/ 1389602 w 1895275"/>
                <a:gd name="connsiteY4401" fmla="*/ 428425 h 1545465"/>
                <a:gd name="connsiteX4402" fmla="*/ 1389346 w 1895275"/>
                <a:gd name="connsiteY4402" fmla="*/ 428596 h 1545465"/>
                <a:gd name="connsiteX4403" fmla="*/ 1404704 w 1895275"/>
                <a:gd name="connsiteY4403" fmla="*/ 457444 h 1545465"/>
                <a:gd name="connsiteX4404" fmla="*/ 1446935 w 1895275"/>
                <a:gd name="connsiteY4404" fmla="*/ 539122 h 1545465"/>
                <a:gd name="connsiteX4405" fmla="*/ 1446935 w 1895275"/>
                <a:gd name="connsiteY4405" fmla="*/ 539122 h 1545465"/>
                <a:gd name="connsiteX4406" fmla="*/ 1447021 w 1895275"/>
                <a:gd name="connsiteY4406" fmla="*/ 539293 h 1545465"/>
                <a:gd name="connsiteX4407" fmla="*/ 1447021 w 1895275"/>
                <a:gd name="connsiteY4407" fmla="*/ 539464 h 1545465"/>
                <a:gd name="connsiteX4408" fmla="*/ 1447106 w 1895275"/>
                <a:gd name="connsiteY4408" fmla="*/ 539464 h 1545465"/>
                <a:gd name="connsiteX4409" fmla="*/ 1484901 w 1895275"/>
                <a:gd name="connsiteY4409" fmla="*/ 606206 h 1545465"/>
                <a:gd name="connsiteX4410" fmla="*/ 1461695 w 1895275"/>
                <a:gd name="connsiteY4410" fmla="*/ 648027 h 1545465"/>
                <a:gd name="connsiteX4411" fmla="*/ 1461695 w 1895275"/>
                <a:gd name="connsiteY4411" fmla="*/ 648027 h 1545465"/>
                <a:gd name="connsiteX4412" fmla="*/ 1461695 w 1895275"/>
                <a:gd name="connsiteY4412" fmla="*/ 648027 h 1545465"/>
                <a:gd name="connsiteX4413" fmla="*/ 1461695 w 1895275"/>
                <a:gd name="connsiteY4413" fmla="*/ 648027 h 1545465"/>
                <a:gd name="connsiteX4414" fmla="*/ 1461695 w 1895275"/>
                <a:gd name="connsiteY4414" fmla="*/ 648027 h 1545465"/>
                <a:gd name="connsiteX4415" fmla="*/ 1433796 w 1895275"/>
                <a:gd name="connsiteY4415" fmla="*/ 708283 h 1545465"/>
                <a:gd name="connsiteX4416" fmla="*/ 1425094 w 1895275"/>
                <a:gd name="connsiteY4416" fmla="*/ 727060 h 1545465"/>
                <a:gd name="connsiteX4417" fmla="*/ 1407860 w 1895275"/>
                <a:gd name="connsiteY4417" fmla="*/ 741825 h 1545465"/>
                <a:gd name="connsiteX4418" fmla="*/ 1399414 w 1895275"/>
                <a:gd name="connsiteY4418" fmla="*/ 750872 h 1545465"/>
                <a:gd name="connsiteX4419" fmla="*/ 1410761 w 1895275"/>
                <a:gd name="connsiteY4419" fmla="*/ 743276 h 1545465"/>
                <a:gd name="connsiteX4420" fmla="*/ 1455723 w 1895275"/>
                <a:gd name="connsiteY4420" fmla="*/ 707344 h 1545465"/>
                <a:gd name="connsiteX4421" fmla="*/ 1454358 w 1895275"/>
                <a:gd name="connsiteY4421" fmla="*/ 710417 h 1545465"/>
                <a:gd name="connsiteX4422" fmla="*/ 1454614 w 1895275"/>
                <a:gd name="connsiteY4422" fmla="*/ 710587 h 1545465"/>
                <a:gd name="connsiteX4423" fmla="*/ 1456832 w 1895275"/>
                <a:gd name="connsiteY4423" fmla="*/ 706490 h 1545465"/>
                <a:gd name="connsiteX4424" fmla="*/ 1475090 w 1895275"/>
                <a:gd name="connsiteY4424" fmla="*/ 691811 h 1545465"/>
                <a:gd name="connsiteX4425" fmla="*/ 1490362 w 1895275"/>
                <a:gd name="connsiteY4425" fmla="*/ 681313 h 1545465"/>
                <a:gd name="connsiteX4426" fmla="*/ 1488570 w 1895275"/>
                <a:gd name="connsiteY4426" fmla="*/ 685409 h 1545465"/>
                <a:gd name="connsiteX4427" fmla="*/ 1488826 w 1895275"/>
                <a:gd name="connsiteY4427" fmla="*/ 685580 h 1545465"/>
                <a:gd name="connsiteX4428" fmla="*/ 1491471 w 1895275"/>
                <a:gd name="connsiteY4428" fmla="*/ 680545 h 1545465"/>
                <a:gd name="connsiteX4429" fmla="*/ 1493860 w 1895275"/>
                <a:gd name="connsiteY4429" fmla="*/ 678923 h 1545465"/>
                <a:gd name="connsiteX4430" fmla="*/ 1515701 w 1895275"/>
                <a:gd name="connsiteY4430" fmla="*/ 663987 h 1545465"/>
                <a:gd name="connsiteX4431" fmla="*/ 1515531 w 1895275"/>
                <a:gd name="connsiteY4431" fmla="*/ 664499 h 1545465"/>
                <a:gd name="connsiteX4432" fmla="*/ 1515786 w 1895275"/>
                <a:gd name="connsiteY4432" fmla="*/ 664670 h 1545465"/>
                <a:gd name="connsiteX4433" fmla="*/ 1516298 w 1895275"/>
                <a:gd name="connsiteY4433" fmla="*/ 663646 h 1545465"/>
                <a:gd name="connsiteX4434" fmla="*/ 1527560 w 1895275"/>
                <a:gd name="connsiteY4434" fmla="*/ 655879 h 1545465"/>
                <a:gd name="connsiteX4435" fmla="*/ 1531570 w 1895275"/>
                <a:gd name="connsiteY4435" fmla="*/ 663646 h 1545465"/>
                <a:gd name="connsiteX4436" fmla="*/ 1529352 w 1895275"/>
                <a:gd name="connsiteY4436" fmla="*/ 665523 h 1545465"/>
                <a:gd name="connsiteX4437" fmla="*/ 1344896 w 1895275"/>
                <a:gd name="connsiteY4437" fmla="*/ 825978 h 1545465"/>
                <a:gd name="connsiteX4438" fmla="*/ 1221101 w 1895275"/>
                <a:gd name="connsiteY4438" fmla="*/ 932579 h 1545465"/>
                <a:gd name="connsiteX4439" fmla="*/ 1196188 w 1895275"/>
                <a:gd name="connsiteY4439" fmla="*/ 954172 h 1545465"/>
                <a:gd name="connsiteX4440" fmla="*/ 1196529 w 1895275"/>
                <a:gd name="connsiteY4440" fmla="*/ 953830 h 1545465"/>
                <a:gd name="connsiteX4441" fmla="*/ 1201051 w 1895275"/>
                <a:gd name="connsiteY4441" fmla="*/ 949648 h 1545465"/>
                <a:gd name="connsiteX4442" fmla="*/ 1200881 w 1895275"/>
                <a:gd name="connsiteY4442" fmla="*/ 949392 h 1545465"/>
                <a:gd name="connsiteX4443" fmla="*/ 1198065 w 1895275"/>
                <a:gd name="connsiteY4443" fmla="*/ 951611 h 1545465"/>
                <a:gd name="connsiteX4444" fmla="*/ 1205402 w 1895275"/>
                <a:gd name="connsiteY4444" fmla="*/ 940857 h 1545465"/>
                <a:gd name="connsiteX4445" fmla="*/ 1239871 w 1895275"/>
                <a:gd name="connsiteY4445" fmla="*/ 890331 h 1545465"/>
                <a:gd name="connsiteX4446" fmla="*/ 1239871 w 1895275"/>
                <a:gd name="connsiteY4446" fmla="*/ 890331 h 1545465"/>
                <a:gd name="connsiteX4447" fmla="*/ 1239871 w 1895275"/>
                <a:gd name="connsiteY4447" fmla="*/ 890331 h 1545465"/>
                <a:gd name="connsiteX4448" fmla="*/ 1293791 w 1895275"/>
                <a:gd name="connsiteY4448" fmla="*/ 841085 h 1545465"/>
                <a:gd name="connsiteX4449" fmla="*/ 1268281 w 1895275"/>
                <a:gd name="connsiteY4449" fmla="*/ 882308 h 1545465"/>
                <a:gd name="connsiteX4450" fmla="*/ 1257275 w 1895275"/>
                <a:gd name="connsiteY4450" fmla="*/ 899122 h 1545465"/>
                <a:gd name="connsiteX4451" fmla="*/ 1257531 w 1895275"/>
                <a:gd name="connsiteY4451" fmla="*/ 899293 h 1545465"/>
                <a:gd name="connsiteX4452" fmla="*/ 1269902 w 1895275"/>
                <a:gd name="connsiteY4452" fmla="*/ 883589 h 1545465"/>
                <a:gd name="connsiteX4453" fmla="*/ 1303688 w 1895275"/>
                <a:gd name="connsiteY4453" fmla="*/ 838439 h 1545465"/>
                <a:gd name="connsiteX4454" fmla="*/ 1303688 w 1895275"/>
                <a:gd name="connsiteY4454" fmla="*/ 838439 h 1545465"/>
                <a:gd name="connsiteX4455" fmla="*/ 1303688 w 1895275"/>
                <a:gd name="connsiteY4455" fmla="*/ 838354 h 1545465"/>
                <a:gd name="connsiteX4456" fmla="*/ 1303688 w 1895275"/>
                <a:gd name="connsiteY4456" fmla="*/ 838354 h 1545465"/>
                <a:gd name="connsiteX4457" fmla="*/ 1303688 w 1895275"/>
                <a:gd name="connsiteY4457" fmla="*/ 838269 h 1545465"/>
                <a:gd name="connsiteX4458" fmla="*/ 1311281 w 1895275"/>
                <a:gd name="connsiteY4458" fmla="*/ 825722 h 1545465"/>
                <a:gd name="connsiteX4459" fmla="*/ 1335596 w 1895275"/>
                <a:gd name="connsiteY4459" fmla="*/ 804983 h 1545465"/>
                <a:gd name="connsiteX4460" fmla="*/ 1318533 w 1895275"/>
                <a:gd name="connsiteY4460" fmla="*/ 833062 h 1545465"/>
                <a:gd name="connsiteX4461" fmla="*/ 1305991 w 1895275"/>
                <a:gd name="connsiteY4461" fmla="*/ 852863 h 1545465"/>
                <a:gd name="connsiteX4462" fmla="*/ 1306247 w 1895275"/>
                <a:gd name="connsiteY4462" fmla="*/ 853034 h 1545465"/>
                <a:gd name="connsiteX4463" fmla="*/ 1320239 w 1895275"/>
                <a:gd name="connsiteY4463" fmla="*/ 834343 h 1545465"/>
                <a:gd name="connsiteX4464" fmla="*/ 1350527 w 1895275"/>
                <a:gd name="connsiteY4464" fmla="*/ 792266 h 1545465"/>
                <a:gd name="connsiteX4465" fmla="*/ 1357694 w 1895275"/>
                <a:gd name="connsiteY4465" fmla="*/ 784840 h 1545465"/>
                <a:gd name="connsiteX4466" fmla="*/ 1354110 w 1895275"/>
                <a:gd name="connsiteY4466" fmla="*/ 787059 h 1545465"/>
                <a:gd name="connsiteX4467" fmla="*/ 1358291 w 1895275"/>
                <a:gd name="connsiteY4467" fmla="*/ 780914 h 1545465"/>
                <a:gd name="connsiteX4468" fmla="*/ 1358291 w 1895275"/>
                <a:gd name="connsiteY4468" fmla="*/ 780914 h 1545465"/>
                <a:gd name="connsiteX4469" fmla="*/ 1358291 w 1895275"/>
                <a:gd name="connsiteY4469" fmla="*/ 780744 h 1545465"/>
                <a:gd name="connsiteX4470" fmla="*/ 1358291 w 1895275"/>
                <a:gd name="connsiteY4470" fmla="*/ 780573 h 1545465"/>
                <a:gd name="connsiteX4471" fmla="*/ 1358291 w 1895275"/>
                <a:gd name="connsiteY4471" fmla="*/ 780573 h 1545465"/>
                <a:gd name="connsiteX4472" fmla="*/ 1390114 w 1895275"/>
                <a:gd name="connsiteY4472" fmla="*/ 723048 h 1545465"/>
                <a:gd name="connsiteX4473" fmla="*/ 1400950 w 1895275"/>
                <a:gd name="connsiteY4473" fmla="*/ 702394 h 1545465"/>
                <a:gd name="connsiteX4474" fmla="*/ 1400693 w 1895275"/>
                <a:gd name="connsiteY4474" fmla="*/ 702223 h 1545465"/>
                <a:gd name="connsiteX4475" fmla="*/ 1388322 w 1895275"/>
                <a:gd name="connsiteY4475" fmla="*/ 722109 h 1545465"/>
                <a:gd name="connsiteX4476" fmla="*/ 1352319 w 1895275"/>
                <a:gd name="connsiteY4476" fmla="*/ 776903 h 1545465"/>
                <a:gd name="connsiteX4477" fmla="*/ 1352319 w 1895275"/>
                <a:gd name="connsiteY4477" fmla="*/ 776903 h 1545465"/>
                <a:gd name="connsiteX4478" fmla="*/ 1352319 w 1895275"/>
                <a:gd name="connsiteY4478" fmla="*/ 776903 h 1545465"/>
                <a:gd name="connsiteX4479" fmla="*/ 1352319 w 1895275"/>
                <a:gd name="connsiteY4479" fmla="*/ 776903 h 1545465"/>
                <a:gd name="connsiteX4480" fmla="*/ 1352319 w 1895275"/>
                <a:gd name="connsiteY4480" fmla="*/ 776903 h 1545465"/>
                <a:gd name="connsiteX4481" fmla="*/ 1340374 w 1895275"/>
                <a:gd name="connsiteY4481" fmla="*/ 796960 h 1545465"/>
                <a:gd name="connsiteX4482" fmla="*/ 1318363 w 1895275"/>
                <a:gd name="connsiteY4482" fmla="*/ 813432 h 1545465"/>
                <a:gd name="connsiteX4483" fmla="*/ 1331672 w 1895275"/>
                <a:gd name="connsiteY4483" fmla="*/ 789364 h 1545465"/>
                <a:gd name="connsiteX4484" fmla="*/ 1341142 w 1895275"/>
                <a:gd name="connsiteY4484" fmla="*/ 771782 h 1545465"/>
                <a:gd name="connsiteX4485" fmla="*/ 1340886 w 1895275"/>
                <a:gd name="connsiteY4485" fmla="*/ 771611 h 1545465"/>
                <a:gd name="connsiteX4486" fmla="*/ 1329795 w 1895275"/>
                <a:gd name="connsiteY4486" fmla="*/ 788425 h 1545465"/>
                <a:gd name="connsiteX4487" fmla="*/ 1305906 w 1895275"/>
                <a:gd name="connsiteY4487" fmla="*/ 822991 h 1545465"/>
                <a:gd name="connsiteX4488" fmla="*/ 1255825 w 1895275"/>
                <a:gd name="connsiteY4488" fmla="*/ 862422 h 1545465"/>
                <a:gd name="connsiteX4489" fmla="*/ 1270073 w 1895275"/>
                <a:gd name="connsiteY4489" fmla="*/ 837159 h 1545465"/>
                <a:gd name="connsiteX4490" fmla="*/ 1280823 w 1895275"/>
                <a:gd name="connsiteY4490" fmla="*/ 818297 h 1545465"/>
                <a:gd name="connsiteX4491" fmla="*/ 1280567 w 1895275"/>
                <a:gd name="connsiteY4491" fmla="*/ 818126 h 1545465"/>
                <a:gd name="connsiteX4492" fmla="*/ 1268281 w 1895275"/>
                <a:gd name="connsiteY4492" fmla="*/ 836135 h 1545465"/>
                <a:gd name="connsiteX4493" fmla="*/ 1242771 w 1895275"/>
                <a:gd name="connsiteY4493" fmla="*/ 873176 h 1545465"/>
                <a:gd name="connsiteX4494" fmla="*/ 1211033 w 1895275"/>
                <a:gd name="connsiteY4494" fmla="*/ 900744 h 1545465"/>
                <a:gd name="connsiteX4495" fmla="*/ 1199089 w 1895275"/>
                <a:gd name="connsiteY4495" fmla="*/ 911498 h 1545465"/>
                <a:gd name="connsiteX4496" fmla="*/ 1205487 w 1895275"/>
                <a:gd name="connsiteY4496" fmla="*/ 900146 h 1545465"/>
                <a:gd name="connsiteX4497" fmla="*/ 1211886 w 1895275"/>
                <a:gd name="connsiteY4497" fmla="*/ 889051 h 1545465"/>
                <a:gd name="connsiteX4498" fmla="*/ 1211631 w 1895275"/>
                <a:gd name="connsiteY4498" fmla="*/ 888880 h 1545465"/>
                <a:gd name="connsiteX4499" fmla="*/ 1203781 w 1895275"/>
                <a:gd name="connsiteY4499" fmla="*/ 899122 h 1545465"/>
                <a:gd name="connsiteX4500" fmla="*/ 1183049 w 1895275"/>
                <a:gd name="connsiteY4500" fmla="*/ 926007 h 1545465"/>
                <a:gd name="connsiteX4501" fmla="*/ 1040569 w 1895275"/>
                <a:gd name="connsiteY4501" fmla="*/ 1050786 h 1545465"/>
                <a:gd name="connsiteX4502" fmla="*/ 1010793 w 1895275"/>
                <a:gd name="connsiteY4502" fmla="*/ 1078183 h 1545465"/>
                <a:gd name="connsiteX4503" fmla="*/ 981018 w 1895275"/>
                <a:gd name="connsiteY4503" fmla="*/ 1103446 h 1545465"/>
                <a:gd name="connsiteX4504" fmla="*/ 1008575 w 1895275"/>
                <a:gd name="connsiteY4504" fmla="*/ 1061455 h 1545465"/>
                <a:gd name="connsiteX4505" fmla="*/ 1018728 w 1895275"/>
                <a:gd name="connsiteY4505" fmla="*/ 1045324 h 1545465"/>
                <a:gd name="connsiteX4506" fmla="*/ 1018472 w 1895275"/>
                <a:gd name="connsiteY4506" fmla="*/ 1045153 h 1545465"/>
                <a:gd name="connsiteX4507" fmla="*/ 1006784 w 1895275"/>
                <a:gd name="connsiteY4507" fmla="*/ 1060345 h 1545465"/>
                <a:gd name="connsiteX4508" fmla="*/ 973254 w 1895275"/>
                <a:gd name="connsiteY4508" fmla="*/ 1102251 h 1545465"/>
                <a:gd name="connsiteX4509" fmla="*/ 973254 w 1895275"/>
                <a:gd name="connsiteY4509" fmla="*/ 1102251 h 1545465"/>
                <a:gd name="connsiteX4510" fmla="*/ 973254 w 1895275"/>
                <a:gd name="connsiteY4510" fmla="*/ 1102251 h 1545465"/>
                <a:gd name="connsiteX4511" fmla="*/ 973254 w 1895275"/>
                <a:gd name="connsiteY4511" fmla="*/ 1102251 h 1545465"/>
                <a:gd name="connsiteX4512" fmla="*/ 973254 w 1895275"/>
                <a:gd name="connsiteY4512" fmla="*/ 1102251 h 1545465"/>
                <a:gd name="connsiteX4513" fmla="*/ 960030 w 1895275"/>
                <a:gd name="connsiteY4513" fmla="*/ 1121113 h 1545465"/>
                <a:gd name="connsiteX4514" fmla="*/ 928889 w 1895275"/>
                <a:gd name="connsiteY4514" fmla="*/ 1148169 h 1545465"/>
                <a:gd name="connsiteX4515" fmla="*/ 927609 w 1895275"/>
                <a:gd name="connsiteY4515" fmla="*/ 1132891 h 1545465"/>
                <a:gd name="connsiteX4516" fmla="*/ 963016 w 1895275"/>
                <a:gd name="connsiteY4516" fmla="*/ 1082024 h 1545465"/>
                <a:gd name="connsiteX4517" fmla="*/ 975557 w 1895275"/>
                <a:gd name="connsiteY4517" fmla="*/ 1063930 h 1545465"/>
                <a:gd name="connsiteX4518" fmla="*/ 975302 w 1895275"/>
                <a:gd name="connsiteY4518" fmla="*/ 1063759 h 1545465"/>
                <a:gd name="connsiteX4519" fmla="*/ 961224 w 1895275"/>
                <a:gd name="connsiteY4519" fmla="*/ 1080829 h 1545465"/>
                <a:gd name="connsiteX4520" fmla="*/ 926415 w 1895275"/>
                <a:gd name="connsiteY4520" fmla="*/ 1122991 h 1545465"/>
                <a:gd name="connsiteX4521" fmla="*/ 925306 w 1895275"/>
                <a:gd name="connsiteY4521" fmla="*/ 1114883 h 1545465"/>
                <a:gd name="connsiteX4522" fmla="*/ 923685 w 1895275"/>
                <a:gd name="connsiteY4522" fmla="*/ 1105153 h 1545465"/>
                <a:gd name="connsiteX4523" fmla="*/ 923343 w 1895275"/>
                <a:gd name="connsiteY4523" fmla="*/ 1105153 h 1545465"/>
                <a:gd name="connsiteX4524" fmla="*/ 924026 w 1895275"/>
                <a:gd name="connsiteY4524" fmla="*/ 1114883 h 1545465"/>
                <a:gd name="connsiteX4525" fmla="*/ 924452 w 1895275"/>
                <a:gd name="connsiteY4525" fmla="*/ 1124613 h 1545465"/>
                <a:gd name="connsiteX4526" fmla="*/ 924452 w 1895275"/>
                <a:gd name="connsiteY4526" fmla="*/ 1125210 h 1545465"/>
                <a:gd name="connsiteX4527" fmla="*/ 921722 w 1895275"/>
                <a:gd name="connsiteY4527" fmla="*/ 1128624 h 1545465"/>
                <a:gd name="connsiteX4528" fmla="*/ 921722 w 1895275"/>
                <a:gd name="connsiteY4528" fmla="*/ 1128624 h 1545465"/>
                <a:gd name="connsiteX4529" fmla="*/ 921722 w 1895275"/>
                <a:gd name="connsiteY4529" fmla="*/ 1128624 h 1545465"/>
                <a:gd name="connsiteX4530" fmla="*/ 921722 w 1895275"/>
                <a:gd name="connsiteY4530" fmla="*/ 1128624 h 1545465"/>
                <a:gd name="connsiteX4531" fmla="*/ 921722 w 1895275"/>
                <a:gd name="connsiteY4531" fmla="*/ 1128624 h 1545465"/>
                <a:gd name="connsiteX4532" fmla="*/ 906110 w 1895275"/>
                <a:gd name="connsiteY4532" fmla="*/ 1150815 h 1545465"/>
                <a:gd name="connsiteX4533" fmla="*/ 907048 w 1895275"/>
                <a:gd name="connsiteY4533" fmla="*/ 1108908 h 1545465"/>
                <a:gd name="connsiteX4534" fmla="*/ 906621 w 1895275"/>
                <a:gd name="connsiteY4534" fmla="*/ 1088681 h 1545465"/>
                <a:gd name="connsiteX4535" fmla="*/ 906280 w 1895275"/>
                <a:gd name="connsiteY4535" fmla="*/ 1088681 h 1545465"/>
                <a:gd name="connsiteX4536" fmla="*/ 904915 w 1895275"/>
                <a:gd name="connsiteY4536" fmla="*/ 1108738 h 1545465"/>
                <a:gd name="connsiteX4537" fmla="*/ 898431 w 1895275"/>
                <a:gd name="connsiteY4537" fmla="*/ 1161995 h 1545465"/>
                <a:gd name="connsiteX4538" fmla="*/ 886316 w 1895275"/>
                <a:gd name="connsiteY4538" fmla="*/ 1179577 h 1545465"/>
                <a:gd name="connsiteX4539" fmla="*/ 885462 w 1895275"/>
                <a:gd name="connsiteY4539" fmla="*/ 1180772 h 1545465"/>
                <a:gd name="connsiteX4540" fmla="*/ 887510 w 1895275"/>
                <a:gd name="connsiteY4540" fmla="*/ 1165580 h 1545465"/>
                <a:gd name="connsiteX4541" fmla="*/ 888705 w 1895275"/>
                <a:gd name="connsiteY4541" fmla="*/ 1155167 h 1545465"/>
                <a:gd name="connsiteX4542" fmla="*/ 890240 w 1895275"/>
                <a:gd name="connsiteY4542" fmla="*/ 1152778 h 1545465"/>
                <a:gd name="connsiteX4543" fmla="*/ 895701 w 1895275"/>
                <a:gd name="connsiteY4543" fmla="*/ 1144584 h 1545465"/>
                <a:gd name="connsiteX4544" fmla="*/ 895445 w 1895275"/>
                <a:gd name="connsiteY4544" fmla="*/ 1144413 h 1545465"/>
                <a:gd name="connsiteX4545" fmla="*/ 889131 w 1895275"/>
                <a:gd name="connsiteY4545" fmla="*/ 1151071 h 1545465"/>
                <a:gd name="connsiteX4546" fmla="*/ 890070 w 1895275"/>
                <a:gd name="connsiteY4546" fmla="*/ 1131099 h 1545465"/>
                <a:gd name="connsiteX4547" fmla="*/ 887681 w 1895275"/>
                <a:gd name="connsiteY4547" fmla="*/ 1106519 h 1545465"/>
                <a:gd name="connsiteX4548" fmla="*/ 887425 w 1895275"/>
                <a:gd name="connsiteY4548" fmla="*/ 1106519 h 1545465"/>
                <a:gd name="connsiteX4549" fmla="*/ 888107 w 1895275"/>
                <a:gd name="connsiteY4549" fmla="*/ 1130843 h 1545465"/>
                <a:gd name="connsiteX4550" fmla="*/ 884609 w 1895275"/>
                <a:gd name="connsiteY4550" fmla="*/ 1155679 h 1545465"/>
                <a:gd name="connsiteX4551" fmla="*/ 869508 w 1895275"/>
                <a:gd name="connsiteY4551" fmla="*/ 1171554 h 1545465"/>
                <a:gd name="connsiteX4552" fmla="*/ 869508 w 1895275"/>
                <a:gd name="connsiteY4552" fmla="*/ 1171554 h 1545465"/>
                <a:gd name="connsiteX4553" fmla="*/ 869508 w 1895275"/>
                <a:gd name="connsiteY4553" fmla="*/ 1171554 h 1545465"/>
                <a:gd name="connsiteX4554" fmla="*/ 869508 w 1895275"/>
                <a:gd name="connsiteY4554" fmla="*/ 1171554 h 1545465"/>
                <a:gd name="connsiteX4555" fmla="*/ 869508 w 1895275"/>
                <a:gd name="connsiteY4555" fmla="*/ 1171554 h 1545465"/>
                <a:gd name="connsiteX4556" fmla="*/ 869508 w 1895275"/>
                <a:gd name="connsiteY4556" fmla="*/ 1171640 h 1545465"/>
                <a:gd name="connsiteX4557" fmla="*/ 873262 w 1895275"/>
                <a:gd name="connsiteY4557" fmla="*/ 1135452 h 1545465"/>
                <a:gd name="connsiteX4558" fmla="*/ 874200 w 1895275"/>
                <a:gd name="connsiteY4558" fmla="*/ 1122308 h 1545465"/>
                <a:gd name="connsiteX4559" fmla="*/ 874969 w 1895275"/>
                <a:gd name="connsiteY4559" fmla="*/ 1109079 h 1545465"/>
                <a:gd name="connsiteX4560" fmla="*/ 874628 w 1895275"/>
                <a:gd name="connsiteY4560" fmla="*/ 1109079 h 1545465"/>
                <a:gd name="connsiteX4561" fmla="*/ 873006 w 1895275"/>
                <a:gd name="connsiteY4561" fmla="*/ 1122137 h 1545465"/>
                <a:gd name="connsiteX4562" fmla="*/ 871129 w 1895275"/>
                <a:gd name="connsiteY4562" fmla="*/ 1135110 h 1545465"/>
                <a:gd name="connsiteX4563" fmla="*/ 864560 w 1895275"/>
                <a:gd name="connsiteY4563" fmla="*/ 1171384 h 1545465"/>
                <a:gd name="connsiteX4564" fmla="*/ 862171 w 1895275"/>
                <a:gd name="connsiteY4564" fmla="*/ 1182308 h 1545465"/>
                <a:gd name="connsiteX4565" fmla="*/ 854066 w 1895275"/>
                <a:gd name="connsiteY4565" fmla="*/ 1194769 h 1545465"/>
                <a:gd name="connsiteX4566" fmla="*/ 848605 w 1895275"/>
                <a:gd name="connsiteY4566" fmla="*/ 1203048 h 1545465"/>
                <a:gd name="connsiteX4567" fmla="*/ 848862 w 1895275"/>
                <a:gd name="connsiteY4567" fmla="*/ 1203218 h 1545465"/>
                <a:gd name="connsiteX4568" fmla="*/ 855687 w 1895275"/>
                <a:gd name="connsiteY4568" fmla="*/ 1196135 h 1545465"/>
                <a:gd name="connsiteX4569" fmla="*/ 860123 w 1895275"/>
                <a:gd name="connsiteY4569" fmla="*/ 1191611 h 1545465"/>
                <a:gd name="connsiteX4570" fmla="*/ 856455 w 1895275"/>
                <a:gd name="connsiteY4570" fmla="*/ 1207401 h 1545465"/>
                <a:gd name="connsiteX4571" fmla="*/ 856455 w 1895275"/>
                <a:gd name="connsiteY4571" fmla="*/ 1207401 h 1545465"/>
                <a:gd name="connsiteX4572" fmla="*/ 856455 w 1895275"/>
                <a:gd name="connsiteY4572" fmla="*/ 1207571 h 1545465"/>
                <a:gd name="connsiteX4573" fmla="*/ 856455 w 1895275"/>
                <a:gd name="connsiteY4573" fmla="*/ 1207742 h 1545465"/>
                <a:gd name="connsiteX4574" fmla="*/ 856455 w 1895275"/>
                <a:gd name="connsiteY4574" fmla="*/ 1207742 h 1545465"/>
                <a:gd name="connsiteX4575" fmla="*/ 854578 w 1895275"/>
                <a:gd name="connsiteY4575" fmla="*/ 1216704 h 1545465"/>
                <a:gd name="connsiteX4576" fmla="*/ 850824 w 1895275"/>
                <a:gd name="connsiteY4576" fmla="*/ 1220203 h 1545465"/>
                <a:gd name="connsiteX4577" fmla="*/ 849288 w 1895275"/>
                <a:gd name="connsiteY4577" fmla="*/ 1212948 h 1545465"/>
                <a:gd name="connsiteX4578" fmla="*/ 845449 w 1895275"/>
                <a:gd name="connsiteY4578" fmla="*/ 1195879 h 1545465"/>
                <a:gd name="connsiteX4579" fmla="*/ 842634 w 1895275"/>
                <a:gd name="connsiteY4579" fmla="*/ 1184527 h 1545465"/>
                <a:gd name="connsiteX4580" fmla="*/ 845022 w 1895275"/>
                <a:gd name="connsiteY4580" fmla="*/ 1167457 h 1545465"/>
                <a:gd name="connsiteX4581" fmla="*/ 847752 w 1895275"/>
                <a:gd name="connsiteY4581" fmla="*/ 1146035 h 1545465"/>
                <a:gd name="connsiteX4582" fmla="*/ 847411 w 1895275"/>
                <a:gd name="connsiteY4582" fmla="*/ 1146035 h 1545465"/>
                <a:gd name="connsiteX4583" fmla="*/ 842975 w 1895275"/>
                <a:gd name="connsiteY4583" fmla="*/ 1167031 h 1545465"/>
                <a:gd name="connsiteX4584" fmla="*/ 828385 w 1895275"/>
                <a:gd name="connsiteY4584" fmla="*/ 1225580 h 1545465"/>
                <a:gd name="connsiteX4585" fmla="*/ 828385 w 1895275"/>
                <a:gd name="connsiteY4585" fmla="*/ 1225580 h 1545465"/>
                <a:gd name="connsiteX4586" fmla="*/ 828385 w 1895275"/>
                <a:gd name="connsiteY4586" fmla="*/ 1225750 h 1545465"/>
                <a:gd name="connsiteX4587" fmla="*/ 828385 w 1895275"/>
                <a:gd name="connsiteY4587" fmla="*/ 1225921 h 1545465"/>
                <a:gd name="connsiteX4588" fmla="*/ 828385 w 1895275"/>
                <a:gd name="connsiteY4588" fmla="*/ 1225921 h 1545465"/>
                <a:gd name="connsiteX4589" fmla="*/ 827873 w 1895275"/>
                <a:gd name="connsiteY4589" fmla="*/ 1228396 h 1545465"/>
                <a:gd name="connsiteX4590" fmla="*/ 816441 w 1895275"/>
                <a:gd name="connsiteY4590" fmla="*/ 1221825 h 1545465"/>
                <a:gd name="connsiteX4591" fmla="*/ 814394 w 1895275"/>
                <a:gd name="connsiteY4591" fmla="*/ 1220800 h 1545465"/>
                <a:gd name="connsiteX4592" fmla="*/ 815503 w 1895275"/>
                <a:gd name="connsiteY4592" fmla="*/ 1217472 h 1545465"/>
                <a:gd name="connsiteX4593" fmla="*/ 815247 w 1895275"/>
                <a:gd name="connsiteY4593" fmla="*/ 1217386 h 1545465"/>
                <a:gd name="connsiteX4594" fmla="*/ 813540 w 1895275"/>
                <a:gd name="connsiteY4594" fmla="*/ 1220374 h 1545465"/>
                <a:gd name="connsiteX4595" fmla="*/ 796562 w 1895275"/>
                <a:gd name="connsiteY4595" fmla="*/ 1211583 h 1545465"/>
                <a:gd name="connsiteX4596" fmla="*/ 779499 w 1895275"/>
                <a:gd name="connsiteY4596" fmla="*/ 1203475 h 1545465"/>
                <a:gd name="connsiteX4597" fmla="*/ 772076 w 1895275"/>
                <a:gd name="connsiteY4597" fmla="*/ 1179918 h 1545465"/>
                <a:gd name="connsiteX4598" fmla="*/ 796562 w 1895275"/>
                <a:gd name="connsiteY4598" fmla="*/ 1189136 h 1545465"/>
                <a:gd name="connsiteX4599" fmla="*/ 796647 w 1895275"/>
                <a:gd name="connsiteY4599" fmla="*/ 1188880 h 1545465"/>
                <a:gd name="connsiteX4600" fmla="*/ 771393 w 1895275"/>
                <a:gd name="connsiteY4600" fmla="*/ 1178041 h 1545465"/>
                <a:gd name="connsiteX4601" fmla="*/ 770455 w 1895275"/>
                <a:gd name="connsiteY4601" fmla="*/ 1175310 h 1545465"/>
                <a:gd name="connsiteX4602" fmla="*/ 762350 w 1895275"/>
                <a:gd name="connsiteY4602" fmla="*/ 1153375 h 1545465"/>
                <a:gd name="connsiteX4603" fmla="*/ 775659 w 1895275"/>
                <a:gd name="connsiteY4603" fmla="*/ 1157728 h 1545465"/>
                <a:gd name="connsiteX4604" fmla="*/ 775745 w 1895275"/>
                <a:gd name="connsiteY4604" fmla="*/ 1157472 h 1545465"/>
                <a:gd name="connsiteX4605" fmla="*/ 761838 w 1895275"/>
                <a:gd name="connsiteY4605" fmla="*/ 1152265 h 1545465"/>
                <a:gd name="connsiteX4606" fmla="*/ 754756 w 1895275"/>
                <a:gd name="connsiteY4606" fmla="*/ 1134769 h 1545465"/>
                <a:gd name="connsiteX4607" fmla="*/ 748614 w 1895275"/>
                <a:gd name="connsiteY4607" fmla="*/ 1120516 h 1545465"/>
                <a:gd name="connsiteX4608" fmla="*/ 742130 w 1895275"/>
                <a:gd name="connsiteY4608" fmla="*/ 1106433 h 1545465"/>
                <a:gd name="connsiteX4609" fmla="*/ 741874 w 1895275"/>
                <a:gd name="connsiteY4609" fmla="*/ 1106519 h 1545465"/>
                <a:gd name="connsiteX4610" fmla="*/ 747505 w 1895275"/>
                <a:gd name="connsiteY4610" fmla="*/ 1120857 h 1545465"/>
                <a:gd name="connsiteX4611" fmla="*/ 752794 w 1895275"/>
                <a:gd name="connsiteY4611" fmla="*/ 1135281 h 1545465"/>
                <a:gd name="connsiteX4612" fmla="*/ 757914 w 1895275"/>
                <a:gd name="connsiteY4612" fmla="*/ 1150729 h 1545465"/>
                <a:gd name="connsiteX4613" fmla="*/ 738205 w 1895275"/>
                <a:gd name="connsiteY4613" fmla="*/ 1143133 h 1545465"/>
                <a:gd name="connsiteX4614" fmla="*/ 634715 w 1895275"/>
                <a:gd name="connsiteY4614" fmla="*/ 1099862 h 1545465"/>
                <a:gd name="connsiteX4615" fmla="*/ 634715 w 1895275"/>
                <a:gd name="connsiteY4615" fmla="*/ 1099862 h 1545465"/>
                <a:gd name="connsiteX4616" fmla="*/ 634715 w 1895275"/>
                <a:gd name="connsiteY4616" fmla="*/ 1099862 h 1545465"/>
                <a:gd name="connsiteX4617" fmla="*/ 634715 w 1895275"/>
                <a:gd name="connsiteY4617" fmla="*/ 1099862 h 1545465"/>
                <a:gd name="connsiteX4618" fmla="*/ 634715 w 1895275"/>
                <a:gd name="connsiteY4618" fmla="*/ 1099862 h 1545465"/>
                <a:gd name="connsiteX4619" fmla="*/ 584634 w 1895275"/>
                <a:gd name="connsiteY4619" fmla="*/ 1079293 h 1545465"/>
                <a:gd name="connsiteX4620" fmla="*/ 562963 w 1895275"/>
                <a:gd name="connsiteY4620" fmla="*/ 1046263 h 1545465"/>
                <a:gd name="connsiteX4621" fmla="*/ 559978 w 1895275"/>
                <a:gd name="connsiteY4621" fmla="*/ 1041825 h 1545465"/>
                <a:gd name="connsiteX4622" fmla="*/ 621321 w 1895275"/>
                <a:gd name="connsiteY4622" fmla="*/ 1067771 h 1545465"/>
                <a:gd name="connsiteX4623" fmla="*/ 621321 w 1895275"/>
                <a:gd name="connsiteY4623" fmla="*/ 1067771 h 1545465"/>
                <a:gd name="connsiteX4624" fmla="*/ 621491 w 1895275"/>
                <a:gd name="connsiteY4624" fmla="*/ 1067771 h 1545465"/>
                <a:gd name="connsiteX4625" fmla="*/ 621662 w 1895275"/>
                <a:gd name="connsiteY4625" fmla="*/ 1067771 h 1545465"/>
                <a:gd name="connsiteX4626" fmla="*/ 621662 w 1895275"/>
                <a:gd name="connsiteY4626" fmla="*/ 1067771 h 1545465"/>
                <a:gd name="connsiteX4627" fmla="*/ 694779 w 1895275"/>
                <a:gd name="connsiteY4627" fmla="*/ 1091327 h 1545465"/>
                <a:gd name="connsiteX4628" fmla="*/ 720800 w 1895275"/>
                <a:gd name="connsiteY4628" fmla="*/ 1099264 h 1545465"/>
                <a:gd name="connsiteX4629" fmla="*/ 720886 w 1895275"/>
                <a:gd name="connsiteY4629" fmla="*/ 1099008 h 1545465"/>
                <a:gd name="connsiteX4630" fmla="*/ 695291 w 1895275"/>
                <a:gd name="connsiteY4630" fmla="*/ 1089364 h 1545465"/>
                <a:gd name="connsiteX4631" fmla="*/ 624051 w 1895275"/>
                <a:gd name="connsiteY4631" fmla="*/ 1061199 h 1545465"/>
                <a:gd name="connsiteX4632" fmla="*/ 624051 w 1895275"/>
                <a:gd name="connsiteY4632" fmla="*/ 1061199 h 1545465"/>
                <a:gd name="connsiteX4633" fmla="*/ 624051 w 1895275"/>
                <a:gd name="connsiteY4633" fmla="*/ 1061199 h 1545465"/>
                <a:gd name="connsiteX4634" fmla="*/ 624051 w 1895275"/>
                <a:gd name="connsiteY4634" fmla="*/ 1061199 h 1545465"/>
                <a:gd name="connsiteX4635" fmla="*/ 624051 w 1895275"/>
                <a:gd name="connsiteY4635" fmla="*/ 1061199 h 1545465"/>
                <a:gd name="connsiteX4636" fmla="*/ 557503 w 1895275"/>
                <a:gd name="connsiteY4636" fmla="*/ 1037899 h 1545465"/>
                <a:gd name="connsiteX4637" fmla="*/ 547947 w 1895275"/>
                <a:gd name="connsiteY4637" fmla="*/ 1023731 h 1545465"/>
                <a:gd name="connsiteX4638" fmla="*/ 563305 w 1895275"/>
                <a:gd name="connsiteY4638" fmla="*/ 1030473 h 1545465"/>
                <a:gd name="connsiteX4639" fmla="*/ 563305 w 1895275"/>
                <a:gd name="connsiteY4639" fmla="*/ 1030473 h 1545465"/>
                <a:gd name="connsiteX4640" fmla="*/ 563475 w 1895275"/>
                <a:gd name="connsiteY4640" fmla="*/ 1030559 h 1545465"/>
                <a:gd name="connsiteX4641" fmla="*/ 563646 w 1895275"/>
                <a:gd name="connsiteY4641" fmla="*/ 1030559 h 1545465"/>
                <a:gd name="connsiteX4642" fmla="*/ 563646 w 1895275"/>
                <a:gd name="connsiteY4642" fmla="*/ 1030559 h 1545465"/>
                <a:gd name="connsiteX4643" fmla="*/ 647342 w 1895275"/>
                <a:gd name="connsiteY4643" fmla="*/ 1064527 h 1545465"/>
                <a:gd name="connsiteX4644" fmla="*/ 676777 w 1895275"/>
                <a:gd name="connsiteY4644" fmla="*/ 1077244 h 1545465"/>
                <a:gd name="connsiteX4645" fmla="*/ 676947 w 1895275"/>
                <a:gd name="connsiteY4645" fmla="*/ 1076988 h 1545465"/>
                <a:gd name="connsiteX4646" fmla="*/ 648110 w 1895275"/>
                <a:gd name="connsiteY4646" fmla="*/ 1062564 h 1545465"/>
                <a:gd name="connsiteX4647" fmla="*/ 566291 w 1895275"/>
                <a:gd name="connsiteY4647" fmla="*/ 1023987 h 1545465"/>
                <a:gd name="connsiteX4648" fmla="*/ 566291 w 1895275"/>
                <a:gd name="connsiteY4648" fmla="*/ 1023987 h 1545465"/>
                <a:gd name="connsiteX4649" fmla="*/ 566291 w 1895275"/>
                <a:gd name="connsiteY4649" fmla="*/ 1023987 h 1545465"/>
                <a:gd name="connsiteX4650" fmla="*/ 566291 w 1895275"/>
                <a:gd name="connsiteY4650" fmla="*/ 1023987 h 1545465"/>
                <a:gd name="connsiteX4651" fmla="*/ 566291 w 1895275"/>
                <a:gd name="connsiteY4651" fmla="*/ 1023987 h 1545465"/>
                <a:gd name="connsiteX4652" fmla="*/ 500170 w 1895275"/>
                <a:gd name="connsiteY4652" fmla="*/ 999492 h 1545465"/>
                <a:gd name="connsiteX4653" fmla="*/ 489420 w 1895275"/>
                <a:gd name="connsiteY4653" fmla="*/ 981995 h 1545465"/>
                <a:gd name="connsiteX4654" fmla="*/ 489164 w 1895275"/>
                <a:gd name="connsiteY4654" fmla="*/ 982166 h 1545465"/>
                <a:gd name="connsiteX4655" fmla="*/ 498293 w 1895275"/>
                <a:gd name="connsiteY4655" fmla="*/ 998894 h 1545465"/>
                <a:gd name="connsiteX4656" fmla="*/ 481400 w 1895275"/>
                <a:gd name="connsiteY4656" fmla="*/ 993005 h 1545465"/>
                <a:gd name="connsiteX4657" fmla="*/ 472613 w 1895275"/>
                <a:gd name="connsiteY4657" fmla="*/ 990018 h 1545465"/>
                <a:gd name="connsiteX4658" fmla="*/ 472527 w 1895275"/>
                <a:gd name="connsiteY4658" fmla="*/ 989847 h 1545465"/>
                <a:gd name="connsiteX4659" fmla="*/ 452563 w 1895275"/>
                <a:gd name="connsiteY4659" fmla="*/ 959378 h 1545465"/>
                <a:gd name="connsiteX4660" fmla="*/ 452307 w 1895275"/>
                <a:gd name="connsiteY4660" fmla="*/ 959549 h 1545465"/>
                <a:gd name="connsiteX4661" fmla="*/ 469626 w 1895275"/>
                <a:gd name="connsiteY4661" fmla="*/ 988994 h 1545465"/>
                <a:gd name="connsiteX4662" fmla="*/ 450856 w 1895275"/>
                <a:gd name="connsiteY4662" fmla="*/ 982593 h 1545465"/>
                <a:gd name="connsiteX4663" fmla="*/ 450772 w 1895275"/>
                <a:gd name="connsiteY4663" fmla="*/ 982849 h 1545465"/>
                <a:gd name="connsiteX4664" fmla="*/ 470821 w 1895275"/>
                <a:gd name="connsiteY4664" fmla="*/ 990872 h 1545465"/>
                <a:gd name="connsiteX4665" fmla="*/ 470821 w 1895275"/>
                <a:gd name="connsiteY4665" fmla="*/ 991042 h 1545465"/>
                <a:gd name="connsiteX4666" fmla="*/ 500597 w 1895275"/>
                <a:gd name="connsiteY4666" fmla="*/ 1041825 h 1545465"/>
                <a:gd name="connsiteX4667" fmla="*/ 495307 w 1895275"/>
                <a:gd name="connsiteY4667" fmla="*/ 1039349 h 1545465"/>
                <a:gd name="connsiteX4668" fmla="*/ 495136 w 1895275"/>
                <a:gd name="connsiteY4668" fmla="*/ 1039605 h 1545465"/>
                <a:gd name="connsiteX4669" fmla="*/ 501108 w 1895275"/>
                <a:gd name="connsiteY4669" fmla="*/ 1042678 h 1545465"/>
                <a:gd name="connsiteX4670" fmla="*/ 513991 w 1895275"/>
                <a:gd name="connsiteY4670" fmla="*/ 1064442 h 1545465"/>
                <a:gd name="connsiteX4671" fmla="*/ 513565 w 1895275"/>
                <a:gd name="connsiteY4671" fmla="*/ 1064271 h 1545465"/>
                <a:gd name="connsiteX4672" fmla="*/ 513394 w 1895275"/>
                <a:gd name="connsiteY4672" fmla="*/ 1064527 h 1545465"/>
                <a:gd name="connsiteX4673" fmla="*/ 514248 w 1895275"/>
                <a:gd name="connsiteY4673" fmla="*/ 1064954 h 1545465"/>
                <a:gd name="connsiteX4674" fmla="*/ 522779 w 1895275"/>
                <a:gd name="connsiteY4674" fmla="*/ 1079378 h 1545465"/>
                <a:gd name="connsiteX4675" fmla="*/ 522779 w 1895275"/>
                <a:gd name="connsiteY4675" fmla="*/ 1079378 h 1545465"/>
                <a:gd name="connsiteX4676" fmla="*/ 522779 w 1895275"/>
                <a:gd name="connsiteY4676" fmla="*/ 1079378 h 1545465"/>
                <a:gd name="connsiteX4677" fmla="*/ 522779 w 1895275"/>
                <a:gd name="connsiteY4677" fmla="*/ 1079378 h 1545465"/>
                <a:gd name="connsiteX4678" fmla="*/ 522779 w 1895275"/>
                <a:gd name="connsiteY4678" fmla="*/ 1079378 h 1545465"/>
                <a:gd name="connsiteX4679" fmla="*/ 540781 w 1895275"/>
                <a:gd name="connsiteY4679" fmla="*/ 1107031 h 1545465"/>
                <a:gd name="connsiteX4680" fmla="*/ 524656 w 1895275"/>
                <a:gd name="connsiteY4680" fmla="*/ 1097813 h 1545465"/>
                <a:gd name="connsiteX4681" fmla="*/ 524485 w 1895275"/>
                <a:gd name="connsiteY4681" fmla="*/ 1098069 h 1545465"/>
                <a:gd name="connsiteX4682" fmla="*/ 542146 w 1895275"/>
                <a:gd name="connsiteY4682" fmla="*/ 1109165 h 1545465"/>
                <a:gd name="connsiteX4683" fmla="*/ 579003 w 1895275"/>
                <a:gd name="connsiteY4683" fmla="*/ 1165153 h 1545465"/>
                <a:gd name="connsiteX4684" fmla="*/ 599052 w 1895275"/>
                <a:gd name="connsiteY4684" fmla="*/ 1195793 h 1545465"/>
                <a:gd name="connsiteX4685" fmla="*/ 599309 w 1895275"/>
                <a:gd name="connsiteY4685" fmla="*/ 1195622 h 1545465"/>
                <a:gd name="connsiteX4686" fmla="*/ 598029 w 1895275"/>
                <a:gd name="connsiteY4686" fmla="*/ 1193403 h 1545465"/>
                <a:gd name="connsiteX4687" fmla="*/ 623624 w 1895275"/>
                <a:gd name="connsiteY4687" fmla="*/ 1209364 h 1545465"/>
                <a:gd name="connsiteX4688" fmla="*/ 617225 w 1895275"/>
                <a:gd name="connsiteY4688" fmla="*/ 1206291 h 1545465"/>
                <a:gd name="connsiteX4689" fmla="*/ 588047 w 1895275"/>
                <a:gd name="connsiteY4689" fmla="*/ 1191611 h 1545465"/>
                <a:gd name="connsiteX4690" fmla="*/ 587876 w 1895275"/>
                <a:gd name="connsiteY4690" fmla="*/ 1191867 h 1545465"/>
                <a:gd name="connsiteX4691" fmla="*/ 616116 w 1895275"/>
                <a:gd name="connsiteY4691" fmla="*/ 1208083 h 1545465"/>
                <a:gd name="connsiteX4692" fmla="*/ 648451 w 1895275"/>
                <a:gd name="connsiteY4692" fmla="*/ 1225921 h 1545465"/>
                <a:gd name="connsiteX4693" fmla="*/ 683602 w 1895275"/>
                <a:gd name="connsiteY4693" fmla="*/ 1251014 h 1545465"/>
                <a:gd name="connsiteX4694" fmla="*/ 685906 w 1895275"/>
                <a:gd name="connsiteY4694" fmla="*/ 1254854 h 1545465"/>
                <a:gd name="connsiteX4695" fmla="*/ 686162 w 1895275"/>
                <a:gd name="connsiteY4695" fmla="*/ 1254684 h 1545465"/>
                <a:gd name="connsiteX4696" fmla="*/ 684882 w 1895275"/>
                <a:gd name="connsiteY4696" fmla="*/ 1251953 h 1545465"/>
                <a:gd name="connsiteX4697" fmla="*/ 723019 w 1895275"/>
                <a:gd name="connsiteY4697" fmla="*/ 1280886 h 1545465"/>
                <a:gd name="connsiteX4698" fmla="*/ 730612 w 1895275"/>
                <a:gd name="connsiteY4698" fmla="*/ 1296675 h 1545465"/>
                <a:gd name="connsiteX4699" fmla="*/ 732659 w 1895275"/>
                <a:gd name="connsiteY4699" fmla="*/ 1301199 h 1545465"/>
                <a:gd name="connsiteX4700" fmla="*/ 708856 w 1895275"/>
                <a:gd name="connsiteY4700" fmla="*/ 1281483 h 1545465"/>
                <a:gd name="connsiteX4701" fmla="*/ 683602 w 1895275"/>
                <a:gd name="connsiteY4701" fmla="*/ 1264072 h 1545465"/>
                <a:gd name="connsiteX4702" fmla="*/ 656386 w 1895275"/>
                <a:gd name="connsiteY4702" fmla="*/ 1245125 h 1545465"/>
                <a:gd name="connsiteX4703" fmla="*/ 581051 w 1895275"/>
                <a:gd name="connsiteY4703" fmla="*/ 1198866 h 1545465"/>
                <a:gd name="connsiteX4704" fmla="*/ 555967 w 1895275"/>
                <a:gd name="connsiteY4704" fmla="*/ 1184101 h 1545465"/>
                <a:gd name="connsiteX4705" fmla="*/ 540013 w 1895275"/>
                <a:gd name="connsiteY4705" fmla="*/ 1158837 h 1545465"/>
                <a:gd name="connsiteX4706" fmla="*/ 483021 w 1895275"/>
                <a:gd name="connsiteY4706" fmla="*/ 1062394 h 1545465"/>
                <a:gd name="connsiteX4707" fmla="*/ 483021 w 1895275"/>
                <a:gd name="connsiteY4707" fmla="*/ 1062394 h 1545465"/>
                <a:gd name="connsiteX4708" fmla="*/ 482850 w 1895275"/>
                <a:gd name="connsiteY4708" fmla="*/ 1062138 h 1545465"/>
                <a:gd name="connsiteX4709" fmla="*/ 482680 w 1895275"/>
                <a:gd name="connsiteY4709" fmla="*/ 1061881 h 1545465"/>
                <a:gd name="connsiteX4710" fmla="*/ 482680 w 1895275"/>
                <a:gd name="connsiteY4710" fmla="*/ 1061881 h 1545465"/>
                <a:gd name="connsiteX4711" fmla="*/ 425347 w 1895275"/>
                <a:gd name="connsiteY4711" fmla="*/ 965608 h 1545465"/>
                <a:gd name="connsiteX4712" fmla="*/ 405980 w 1895275"/>
                <a:gd name="connsiteY4712" fmla="*/ 930872 h 1545465"/>
                <a:gd name="connsiteX4713" fmla="*/ 405724 w 1895275"/>
                <a:gd name="connsiteY4713" fmla="*/ 931042 h 1545465"/>
                <a:gd name="connsiteX4714" fmla="*/ 423726 w 1895275"/>
                <a:gd name="connsiteY4714" fmla="*/ 966803 h 1545465"/>
                <a:gd name="connsiteX4715" fmla="*/ 476793 w 1895275"/>
                <a:gd name="connsiteY4715" fmla="*/ 1065637 h 1545465"/>
                <a:gd name="connsiteX4716" fmla="*/ 476793 w 1895275"/>
                <a:gd name="connsiteY4716" fmla="*/ 1065637 h 1545465"/>
                <a:gd name="connsiteX4717" fmla="*/ 476793 w 1895275"/>
                <a:gd name="connsiteY4717" fmla="*/ 1065637 h 1545465"/>
                <a:gd name="connsiteX4718" fmla="*/ 476793 w 1895275"/>
                <a:gd name="connsiteY4718" fmla="*/ 1065637 h 1545465"/>
                <a:gd name="connsiteX4719" fmla="*/ 476793 w 1895275"/>
                <a:gd name="connsiteY4719" fmla="*/ 1065637 h 1545465"/>
                <a:gd name="connsiteX4720" fmla="*/ 538136 w 1895275"/>
                <a:gd name="connsiteY4720" fmla="*/ 1159605 h 1545465"/>
                <a:gd name="connsiteX4721" fmla="*/ 554346 w 1895275"/>
                <a:gd name="connsiteY4721" fmla="*/ 1182991 h 1545465"/>
                <a:gd name="connsiteX4722" fmla="*/ 483362 w 1895275"/>
                <a:gd name="connsiteY4722" fmla="*/ 1141768 h 1545465"/>
                <a:gd name="connsiteX4723" fmla="*/ 434561 w 1895275"/>
                <a:gd name="connsiteY4723" fmla="*/ 1113688 h 1545465"/>
                <a:gd name="connsiteX4724" fmla="*/ 427736 w 1895275"/>
                <a:gd name="connsiteY4724" fmla="*/ 1103873 h 1545465"/>
                <a:gd name="connsiteX4725" fmla="*/ 421593 w 1895275"/>
                <a:gd name="connsiteY4725" fmla="*/ 1094741 h 1545465"/>
                <a:gd name="connsiteX4726" fmla="*/ 475684 w 1895275"/>
                <a:gd name="connsiteY4726" fmla="*/ 1130160 h 1545465"/>
                <a:gd name="connsiteX4727" fmla="*/ 518172 w 1895275"/>
                <a:gd name="connsiteY4727" fmla="*/ 1154399 h 1545465"/>
                <a:gd name="connsiteX4728" fmla="*/ 527898 w 1895275"/>
                <a:gd name="connsiteY4728" fmla="*/ 1158240 h 1545465"/>
                <a:gd name="connsiteX4729" fmla="*/ 526362 w 1895275"/>
                <a:gd name="connsiteY4729" fmla="*/ 1155509 h 1545465"/>
                <a:gd name="connsiteX4730" fmla="*/ 508446 w 1895275"/>
                <a:gd name="connsiteY4730" fmla="*/ 1144755 h 1545465"/>
                <a:gd name="connsiteX4731" fmla="*/ 494369 w 1895275"/>
                <a:gd name="connsiteY4731" fmla="*/ 1121028 h 1545465"/>
                <a:gd name="connsiteX4732" fmla="*/ 446079 w 1895275"/>
                <a:gd name="connsiteY4732" fmla="*/ 1039691 h 1545465"/>
                <a:gd name="connsiteX4733" fmla="*/ 446079 w 1895275"/>
                <a:gd name="connsiteY4733" fmla="*/ 1039691 h 1545465"/>
                <a:gd name="connsiteX4734" fmla="*/ 445908 w 1895275"/>
                <a:gd name="connsiteY4734" fmla="*/ 1039520 h 1545465"/>
                <a:gd name="connsiteX4735" fmla="*/ 445823 w 1895275"/>
                <a:gd name="connsiteY4735" fmla="*/ 1039349 h 1545465"/>
                <a:gd name="connsiteX4736" fmla="*/ 445823 w 1895275"/>
                <a:gd name="connsiteY4736" fmla="*/ 1039349 h 1545465"/>
                <a:gd name="connsiteX4737" fmla="*/ 393353 w 1895275"/>
                <a:gd name="connsiteY4737" fmla="*/ 960658 h 1545465"/>
                <a:gd name="connsiteX4738" fmla="*/ 374754 w 1895275"/>
                <a:gd name="connsiteY4738" fmla="*/ 932749 h 1545465"/>
                <a:gd name="connsiteX4739" fmla="*/ 374498 w 1895275"/>
                <a:gd name="connsiteY4739" fmla="*/ 932920 h 1545465"/>
                <a:gd name="connsiteX4740" fmla="*/ 391732 w 1895275"/>
                <a:gd name="connsiteY4740" fmla="*/ 961938 h 1545465"/>
                <a:gd name="connsiteX4741" fmla="*/ 440021 w 1895275"/>
                <a:gd name="connsiteY4741" fmla="*/ 1043275 h 1545465"/>
                <a:gd name="connsiteX4742" fmla="*/ 440021 w 1895275"/>
                <a:gd name="connsiteY4742" fmla="*/ 1043275 h 1545465"/>
                <a:gd name="connsiteX4743" fmla="*/ 440021 w 1895275"/>
                <a:gd name="connsiteY4743" fmla="*/ 1043275 h 1545465"/>
                <a:gd name="connsiteX4744" fmla="*/ 440021 w 1895275"/>
                <a:gd name="connsiteY4744" fmla="*/ 1043275 h 1545465"/>
                <a:gd name="connsiteX4745" fmla="*/ 440021 w 1895275"/>
                <a:gd name="connsiteY4745" fmla="*/ 1043275 h 1545465"/>
                <a:gd name="connsiteX4746" fmla="*/ 492491 w 1895275"/>
                <a:gd name="connsiteY4746" fmla="*/ 1121881 h 1545465"/>
                <a:gd name="connsiteX4747" fmla="*/ 506995 w 1895275"/>
                <a:gd name="connsiteY4747" fmla="*/ 1143645 h 1545465"/>
                <a:gd name="connsiteX4748" fmla="*/ 479096 w 1895275"/>
                <a:gd name="connsiteY4748" fmla="*/ 1122906 h 1545465"/>
                <a:gd name="connsiteX4749" fmla="*/ 460412 w 1895275"/>
                <a:gd name="connsiteY4749" fmla="*/ 1110189 h 1545465"/>
                <a:gd name="connsiteX4750" fmla="*/ 451198 w 1895275"/>
                <a:gd name="connsiteY4750" fmla="*/ 1097642 h 1545465"/>
                <a:gd name="connsiteX4751" fmla="*/ 422361 w 1895275"/>
                <a:gd name="connsiteY4751" fmla="*/ 1055566 h 1545465"/>
                <a:gd name="connsiteX4752" fmla="*/ 395230 w 1895275"/>
                <a:gd name="connsiteY4752" fmla="*/ 1012465 h 1545465"/>
                <a:gd name="connsiteX4753" fmla="*/ 395230 w 1895275"/>
                <a:gd name="connsiteY4753" fmla="*/ 1012465 h 1545465"/>
                <a:gd name="connsiteX4754" fmla="*/ 395059 w 1895275"/>
                <a:gd name="connsiteY4754" fmla="*/ 1012209 h 1545465"/>
                <a:gd name="connsiteX4755" fmla="*/ 394888 w 1895275"/>
                <a:gd name="connsiteY4755" fmla="*/ 1011953 h 1545465"/>
                <a:gd name="connsiteX4756" fmla="*/ 394888 w 1895275"/>
                <a:gd name="connsiteY4756" fmla="*/ 1011953 h 1545465"/>
                <a:gd name="connsiteX4757" fmla="*/ 367843 w 1895275"/>
                <a:gd name="connsiteY4757" fmla="*/ 968766 h 1545465"/>
                <a:gd name="connsiteX4758" fmla="*/ 342419 w 1895275"/>
                <a:gd name="connsiteY4758" fmla="*/ 924556 h 1545465"/>
                <a:gd name="connsiteX4759" fmla="*/ 333887 w 1895275"/>
                <a:gd name="connsiteY4759" fmla="*/ 908510 h 1545465"/>
                <a:gd name="connsiteX4760" fmla="*/ 325611 w 1895275"/>
                <a:gd name="connsiteY4760" fmla="*/ 892379 h 1545465"/>
                <a:gd name="connsiteX4761" fmla="*/ 325355 w 1895275"/>
                <a:gd name="connsiteY4761" fmla="*/ 892550 h 1545465"/>
                <a:gd name="connsiteX4762" fmla="*/ 332863 w 1895275"/>
                <a:gd name="connsiteY4762" fmla="*/ 909193 h 1545465"/>
                <a:gd name="connsiteX4763" fmla="*/ 340627 w 1895275"/>
                <a:gd name="connsiteY4763" fmla="*/ 925751 h 1545465"/>
                <a:gd name="connsiteX4764" fmla="*/ 363662 w 1895275"/>
                <a:gd name="connsiteY4764" fmla="*/ 971412 h 1545465"/>
                <a:gd name="connsiteX4765" fmla="*/ 389001 w 1895275"/>
                <a:gd name="connsiteY4765" fmla="*/ 1015964 h 1545465"/>
                <a:gd name="connsiteX4766" fmla="*/ 389001 w 1895275"/>
                <a:gd name="connsiteY4766" fmla="*/ 1015964 h 1545465"/>
                <a:gd name="connsiteX4767" fmla="*/ 389001 w 1895275"/>
                <a:gd name="connsiteY4767" fmla="*/ 1015964 h 1545465"/>
                <a:gd name="connsiteX4768" fmla="*/ 389001 w 1895275"/>
                <a:gd name="connsiteY4768" fmla="*/ 1015964 h 1545465"/>
                <a:gd name="connsiteX4769" fmla="*/ 389001 w 1895275"/>
                <a:gd name="connsiteY4769" fmla="*/ 1015964 h 1545465"/>
                <a:gd name="connsiteX4770" fmla="*/ 418095 w 1895275"/>
                <a:gd name="connsiteY4770" fmla="*/ 1058126 h 1545465"/>
                <a:gd name="connsiteX4771" fmla="*/ 449235 w 1895275"/>
                <a:gd name="connsiteY4771" fmla="*/ 1098667 h 1545465"/>
                <a:gd name="connsiteX4772" fmla="*/ 456402 w 1895275"/>
                <a:gd name="connsiteY4772" fmla="*/ 1107543 h 1545465"/>
                <a:gd name="connsiteX4773" fmla="*/ 443519 w 1895275"/>
                <a:gd name="connsiteY4773" fmla="*/ 1098752 h 1545465"/>
                <a:gd name="connsiteX4774" fmla="*/ 414853 w 1895275"/>
                <a:gd name="connsiteY4774" fmla="*/ 1084755 h 1545465"/>
                <a:gd name="connsiteX4775" fmla="*/ 389513 w 1895275"/>
                <a:gd name="connsiteY4775" fmla="*/ 1044812 h 1545465"/>
                <a:gd name="connsiteX4776" fmla="*/ 362980 w 1895275"/>
                <a:gd name="connsiteY4776" fmla="*/ 1000431 h 1545465"/>
                <a:gd name="connsiteX4777" fmla="*/ 362980 w 1895275"/>
                <a:gd name="connsiteY4777" fmla="*/ 1000431 h 1545465"/>
                <a:gd name="connsiteX4778" fmla="*/ 362809 w 1895275"/>
                <a:gd name="connsiteY4778" fmla="*/ 1000175 h 1545465"/>
                <a:gd name="connsiteX4779" fmla="*/ 362809 w 1895275"/>
                <a:gd name="connsiteY4779" fmla="*/ 999919 h 1545465"/>
                <a:gd name="connsiteX4780" fmla="*/ 362639 w 1895275"/>
                <a:gd name="connsiteY4780" fmla="*/ 999919 h 1545465"/>
                <a:gd name="connsiteX4781" fmla="*/ 335678 w 1895275"/>
                <a:gd name="connsiteY4781" fmla="*/ 955793 h 1545465"/>
                <a:gd name="connsiteX4782" fmla="*/ 309913 w 1895275"/>
                <a:gd name="connsiteY4782" fmla="*/ 910900 h 1545465"/>
                <a:gd name="connsiteX4783" fmla="*/ 301125 w 1895275"/>
                <a:gd name="connsiteY4783" fmla="*/ 894769 h 1545465"/>
                <a:gd name="connsiteX4784" fmla="*/ 292593 w 1895275"/>
                <a:gd name="connsiteY4784" fmla="*/ 878468 h 1545465"/>
                <a:gd name="connsiteX4785" fmla="*/ 292337 w 1895275"/>
                <a:gd name="connsiteY4785" fmla="*/ 878638 h 1545465"/>
                <a:gd name="connsiteX4786" fmla="*/ 300186 w 1895275"/>
                <a:gd name="connsiteY4786" fmla="*/ 895452 h 1545465"/>
                <a:gd name="connsiteX4787" fmla="*/ 308206 w 1895275"/>
                <a:gd name="connsiteY4787" fmla="*/ 912180 h 1545465"/>
                <a:gd name="connsiteX4788" fmla="*/ 331583 w 1895275"/>
                <a:gd name="connsiteY4788" fmla="*/ 958524 h 1545465"/>
                <a:gd name="connsiteX4789" fmla="*/ 356752 w 1895275"/>
                <a:gd name="connsiteY4789" fmla="*/ 1003930 h 1545465"/>
                <a:gd name="connsiteX4790" fmla="*/ 356752 w 1895275"/>
                <a:gd name="connsiteY4790" fmla="*/ 1003930 h 1545465"/>
                <a:gd name="connsiteX4791" fmla="*/ 356752 w 1895275"/>
                <a:gd name="connsiteY4791" fmla="*/ 1003930 h 1545465"/>
                <a:gd name="connsiteX4792" fmla="*/ 356752 w 1895275"/>
                <a:gd name="connsiteY4792" fmla="*/ 1003930 h 1545465"/>
                <a:gd name="connsiteX4793" fmla="*/ 356752 w 1895275"/>
                <a:gd name="connsiteY4793" fmla="*/ 1003930 h 1545465"/>
                <a:gd name="connsiteX4794" fmla="*/ 385247 w 1895275"/>
                <a:gd name="connsiteY4794" fmla="*/ 1047287 h 1545465"/>
                <a:gd name="connsiteX4795" fmla="*/ 411013 w 1895275"/>
                <a:gd name="connsiteY4795" fmla="*/ 1083475 h 1545465"/>
                <a:gd name="connsiteX4796" fmla="*/ 409222 w 1895275"/>
                <a:gd name="connsiteY4796" fmla="*/ 1082877 h 1545465"/>
                <a:gd name="connsiteX4797" fmla="*/ 399922 w 1895275"/>
                <a:gd name="connsiteY4797" fmla="*/ 1081597 h 1545465"/>
                <a:gd name="connsiteX4798" fmla="*/ 404017 w 1895275"/>
                <a:gd name="connsiteY4798" fmla="*/ 1085438 h 1545465"/>
                <a:gd name="connsiteX4799" fmla="*/ 417668 w 1895275"/>
                <a:gd name="connsiteY4799" fmla="*/ 1092522 h 1545465"/>
                <a:gd name="connsiteX4800" fmla="*/ 426541 w 1895275"/>
                <a:gd name="connsiteY4800" fmla="*/ 1104385 h 1545465"/>
                <a:gd name="connsiteX4801" fmla="*/ 433025 w 1895275"/>
                <a:gd name="connsiteY4801" fmla="*/ 1112835 h 1545465"/>
                <a:gd name="connsiteX4802" fmla="*/ 407686 w 1895275"/>
                <a:gd name="connsiteY4802" fmla="*/ 1098069 h 1545465"/>
                <a:gd name="connsiteX4803" fmla="*/ 330816 w 1895275"/>
                <a:gd name="connsiteY4803" fmla="*/ 1051896 h 1545465"/>
                <a:gd name="connsiteX4804" fmla="*/ 275189 w 1895275"/>
                <a:gd name="connsiteY4804" fmla="*/ 1018098 h 1545465"/>
                <a:gd name="connsiteX4805" fmla="*/ 209068 w 1895275"/>
                <a:gd name="connsiteY4805" fmla="*/ 980288 h 1545465"/>
                <a:gd name="connsiteX4806" fmla="*/ 114110 w 1895275"/>
                <a:gd name="connsiteY4806" fmla="*/ 928738 h 1545465"/>
                <a:gd name="connsiteX4807" fmla="*/ 68891 w 1895275"/>
                <a:gd name="connsiteY4807" fmla="*/ 901512 h 1545465"/>
                <a:gd name="connsiteX4808" fmla="*/ 35788 w 1895275"/>
                <a:gd name="connsiteY4808" fmla="*/ 875993 h 1545465"/>
                <a:gd name="connsiteX4809" fmla="*/ 45856 w 1895275"/>
                <a:gd name="connsiteY4809" fmla="*/ 867884 h 1545465"/>
                <a:gd name="connsiteX4810" fmla="*/ 106431 w 1895275"/>
                <a:gd name="connsiteY4810" fmla="*/ 818468 h 1545465"/>
                <a:gd name="connsiteX4811" fmla="*/ 121020 w 1895275"/>
                <a:gd name="connsiteY4811" fmla="*/ 835623 h 1545465"/>
                <a:gd name="connsiteX4812" fmla="*/ 144568 w 1895275"/>
                <a:gd name="connsiteY4812" fmla="*/ 863020 h 1545465"/>
                <a:gd name="connsiteX4813" fmla="*/ 152417 w 1895275"/>
                <a:gd name="connsiteY4813" fmla="*/ 884783 h 1545465"/>
                <a:gd name="connsiteX4814" fmla="*/ 152417 w 1895275"/>
                <a:gd name="connsiteY4814" fmla="*/ 884783 h 1545465"/>
                <a:gd name="connsiteX4815" fmla="*/ 152417 w 1895275"/>
                <a:gd name="connsiteY4815" fmla="*/ 884783 h 1545465"/>
                <a:gd name="connsiteX4816" fmla="*/ 152417 w 1895275"/>
                <a:gd name="connsiteY4816" fmla="*/ 884783 h 1545465"/>
                <a:gd name="connsiteX4817" fmla="*/ 152417 w 1895275"/>
                <a:gd name="connsiteY4817" fmla="*/ 884783 h 1545465"/>
                <a:gd name="connsiteX4818" fmla="*/ 152843 w 1895275"/>
                <a:gd name="connsiteY4818" fmla="*/ 885381 h 1545465"/>
                <a:gd name="connsiteX4819" fmla="*/ 127675 w 1895275"/>
                <a:gd name="connsiteY4819" fmla="*/ 863276 h 1545465"/>
                <a:gd name="connsiteX4820" fmla="*/ 112232 w 1895275"/>
                <a:gd name="connsiteY4820" fmla="*/ 849620 h 1545465"/>
                <a:gd name="connsiteX4821" fmla="*/ 112062 w 1895275"/>
                <a:gd name="connsiteY4821" fmla="*/ 849876 h 1545465"/>
                <a:gd name="connsiteX4822" fmla="*/ 126310 w 1895275"/>
                <a:gd name="connsiteY4822" fmla="*/ 864897 h 1545465"/>
                <a:gd name="connsiteX4823" fmla="*/ 166324 w 1895275"/>
                <a:gd name="connsiteY4823" fmla="*/ 906974 h 1545465"/>
                <a:gd name="connsiteX4824" fmla="*/ 166324 w 1895275"/>
                <a:gd name="connsiteY4824" fmla="*/ 906974 h 1545465"/>
                <a:gd name="connsiteX4825" fmla="*/ 166324 w 1895275"/>
                <a:gd name="connsiteY4825" fmla="*/ 906974 h 1545465"/>
                <a:gd name="connsiteX4826" fmla="*/ 166324 w 1895275"/>
                <a:gd name="connsiteY4826" fmla="*/ 906974 h 1545465"/>
                <a:gd name="connsiteX4827" fmla="*/ 166324 w 1895275"/>
                <a:gd name="connsiteY4827" fmla="*/ 906974 h 1545465"/>
                <a:gd name="connsiteX4828" fmla="*/ 209750 w 1895275"/>
                <a:gd name="connsiteY4828" fmla="*/ 945466 h 1545465"/>
                <a:gd name="connsiteX4829" fmla="*/ 225278 w 1895275"/>
                <a:gd name="connsiteY4829" fmla="*/ 959207 h 1545465"/>
                <a:gd name="connsiteX4830" fmla="*/ 225448 w 1895275"/>
                <a:gd name="connsiteY4830" fmla="*/ 958951 h 1545465"/>
                <a:gd name="connsiteX4831" fmla="*/ 211286 w 1895275"/>
                <a:gd name="connsiteY4831" fmla="*/ 944015 h 1545465"/>
                <a:gd name="connsiteX4832" fmla="*/ 200194 w 1895275"/>
                <a:gd name="connsiteY4832" fmla="*/ 932237 h 1545465"/>
                <a:gd name="connsiteX4833" fmla="*/ 196953 w 1895275"/>
                <a:gd name="connsiteY4833" fmla="*/ 925921 h 1545465"/>
                <a:gd name="connsiteX4834" fmla="*/ 190895 w 1895275"/>
                <a:gd name="connsiteY4834" fmla="*/ 913290 h 1545465"/>
                <a:gd name="connsiteX4835" fmla="*/ 224595 w 1895275"/>
                <a:gd name="connsiteY4835" fmla="*/ 945637 h 1545465"/>
                <a:gd name="connsiteX4836" fmla="*/ 227838 w 1895275"/>
                <a:gd name="connsiteY4836" fmla="*/ 950160 h 1545465"/>
                <a:gd name="connsiteX4837" fmla="*/ 237990 w 1895275"/>
                <a:gd name="connsiteY4837" fmla="*/ 963645 h 1545465"/>
                <a:gd name="connsiteX4838" fmla="*/ 238246 w 1895275"/>
                <a:gd name="connsiteY4838" fmla="*/ 963475 h 1545465"/>
                <a:gd name="connsiteX4839" fmla="*/ 231250 w 1895275"/>
                <a:gd name="connsiteY4839" fmla="*/ 951867 h 1545465"/>
                <a:gd name="connsiteX4840" fmla="*/ 237137 w 1895275"/>
                <a:gd name="connsiteY4840" fmla="*/ 957415 h 1545465"/>
                <a:gd name="connsiteX4841" fmla="*/ 248058 w 1895275"/>
                <a:gd name="connsiteY4841" fmla="*/ 967742 h 1545465"/>
                <a:gd name="connsiteX4842" fmla="*/ 250788 w 1895275"/>
                <a:gd name="connsiteY4842" fmla="*/ 970303 h 1545465"/>
                <a:gd name="connsiteX4843" fmla="*/ 253774 w 1895275"/>
                <a:gd name="connsiteY4843" fmla="*/ 972778 h 1545465"/>
                <a:gd name="connsiteX4844" fmla="*/ 257613 w 1895275"/>
                <a:gd name="connsiteY4844" fmla="*/ 972863 h 1545465"/>
                <a:gd name="connsiteX4845" fmla="*/ 258637 w 1895275"/>
                <a:gd name="connsiteY4845" fmla="*/ 971156 h 1545465"/>
                <a:gd name="connsiteX4846" fmla="*/ 258637 w 1895275"/>
                <a:gd name="connsiteY4846" fmla="*/ 970985 h 1545465"/>
                <a:gd name="connsiteX4847" fmla="*/ 262562 w 1895275"/>
                <a:gd name="connsiteY4847" fmla="*/ 977216 h 1545465"/>
                <a:gd name="connsiteX4848" fmla="*/ 273653 w 1895275"/>
                <a:gd name="connsiteY4848" fmla="*/ 993517 h 1545465"/>
                <a:gd name="connsiteX4849" fmla="*/ 199341 w 1895275"/>
                <a:gd name="connsiteY4849" fmla="*/ 950331 h 1545465"/>
                <a:gd name="connsiteX4850" fmla="*/ 198061 w 1895275"/>
                <a:gd name="connsiteY4850" fmla="*/ 949648 h 1545465"/>
                <a:gd name="connsiteX4851" fmla="*/ 198061 w 1895275"/>
                <a:gd name="connsiteY4851" fmla="*/ 949648 h 1545465"/>
                <a:gd name="connsiteX4852" fmla="*/ 193540 w 1895275"/>
                <a:gd name="connsiteY4852" fmla="*/ 939748 h 1545465"/>
                <a:gd name="connsiteX4853" fmla="*/ 193284 w 1895275"/>
                <a:gd name="connsiteY4853" fmla="*/ 939833 h 1545465"/>
                <a:gd name="connsiteX4854" fmla="*/ 196014 w 1895275"/>
                <a:gd name="connsiteY4854" fmla="*/ 947600 h 1545465"/>
                <a:gd name="connsiteX4855" fmla="*/ 191236 w 1895275"/>
                <a:gd name="connsiteY4855" fmla="*/ 943076 h 1545465"/>
                <a:gd name="connsiteX4856" fmla="*/ 150199 w 1895275"/>
                <a:gd name="connsiteY4856" fmla="*/ 904414 h 1545465"/>
                <a:gd name="connsiteX4857" fmla="*/ 150199 w 1895275"/>
                <a:gd name="connsiteY4857" fmla="*/ 904414 h 1545465"/>
                <a:gd name="connsiteX4858" fmla="*/ 150113 w 1895275"/>
                <a:gd name="connsiteY4858" fmla="*/ 904328 h 1545465"/>
                <a:gd name="connsiteX4859" fmla="*/ 150028 w 1895275"/>
                <a:gd name="connsiteY4859" fmla="*/ 904328 h 1545465"/>
                <a:gd name="connsiteX4860" fmla="*/ 150028 w 1895275"/>
                <a:gd name="connsiteY4860" fmla="*/ 904243 h 1545465"/>
                <a:gd name="connsiteX4861" fmla="*/ 105749 w 1895275"/>
                <a:gd name="connsiteY4861" fmla="*/ 869335 h 1545465"/>
                <a:gd name="connsiteX4862" fmla="*/ 90050 w 1895275"/>
                <a:gd name="connsiteY4862" fmla="*/ 856960 h 1545465"/>
                <a:gd name="connsiteX4863" fmla="*/ 89879 w 1895275"/>
                <a:gd name="connsiteY4863" fmla="*/ 857216 h 1545465"/>
                <a:gd name="connsiteX4864" fmla="*/ 104554 w 1895275"/>
                <a:gd name="connsiteY4864" fmla="*/ 871042 h 1545465"/>
                <a:gd name="connsiteX4865" fmla="*/ 145592 w 1895275"/>
                <a:gd name="connsiteY4865" fmla="*/ 909705 h 1545465"/>
                <a:gd name="connsiteX4866" fmla="*/ 145592 w 1895275"/>
                <a:gd name="connsiteY4866" fmla="*/ 909705 h 1545465"/>
                <a:gd name="connsiteX4867" fmla="*/ 145592 w 1895275"/>
                <a:gd name="connsiteY4867" fmla="*/ 909705 h 1545465"/>
                <a:gd name="connsiteX4868" fmla="*/ 145592 w 1895275"/>
                <a:gd name="connsiteY4868" fmla="*/ 909705 h 1545465"/>
                <a:gd name="connsiteX4869" fmla="*/ 145592 w 1895275"/>
                <a:gd name="connsiteY4869" fmla="*/ 909705 h 1545465"/>
                <a:gd name="connsiteX4870" fmla="*/ 189871 w 1895275"/>
                <a:gd name="connsiteY4870" fmla="*/ 944527 h 1545465"/>
                <a:gd name="connsiteX4871" fmla="*/ 192090 w 1895275"/>
                <a:gd name="connsiteY4871" fmla="*/ 946320 h 1545465"/>
                <a:gd name="connsiteX4872" fmla="*/ 138681 w 1895275"/>
                <a:gd name="connsiteY4872" fmla="*/ 918155 h 1545465"/>
                <a:gd name="connsiteX4873" fmla="*/ 104639 w 1895275"/>
                <a:gd name="connsiteY4873" fmla="*/ 898610 h 1545465"/>
                <a:gd name="connsiteX4874" fmla="*/ 73328 w 1895275"/>
                <a:gd name="connsiteY4874" fmla="*/ 879321 h 1545465"/>
                <a:gd name="connsiteX4875" fmla="*/ 67868 w 1895275"/>
                <a:gd name="connsiteY4875" fmla="*/ 877529 h 1545465"/>
                <a:gd name="connsiteX4876" fmla="*/ 79556 w 1895275"/>
                <a:gd name="connsiteY4876" fmla="*/ 890929 h 1545465"/>
                <a:gd name="connsiteX4877" fmla="*/ 112488 w 1895275"/>
                <a:gd name="connsiteY4877" fmla="*/ 912351 h 1545465"/>
                <a:gd name="connsiteX4878" fmla="*/ 156597 w 1895275"/>
                <a:gd name="connsiteY4878" fmla="*/ 936590 h 1545465"/>
                <a:gd name="connsiteX4879" fmla="*/ 221439 w 1895275"/>
                <a:gd name="connsiteY4879" fmla="*/ 974143 h 1545465"/>
                <a:gd name="connsiteX4880" fmla="*/ 250873 w 1895275"/>
                <a:gd name="connsiteY4880" fmla="*/ 991896 h 1545465"/>
                <a:gd name="connsiteX4881" fmla="*/ 292337 w 1895275"/>
                <a:gd name="connsiteY4881" fmla="*/ 1018781 h 1545465"/>
                <a:gd name="connsiteX4882" fmla="*/ 298565 w 1895275"/>
                <a:gd name="connsiteY4882" fmla="*/ 1026803 h 1545465"/>
                <a:gd name="connsiteX4883" fmla="*/ 298822 w 1895275"/>
                <a:gd name="connsiteY4883" fmla="*/ 1026633 h 1545465"/>
                <a:gd name="connsiteX4884" fmla="*/ 294556 w 1895275"/>
                <a:gd name="connsiteY4884" fmla="*/ 1020146 h 1545465"/>
                <a:gd name="connsiteX4885" fmla="*/ 314776 w 1895275"/>
                <a:gd name="connsiteY4885" fmla="*/ 1033375 h 1545465"/>
                <a:gd name="connsiteX4886" fmla="*/ 341395 w 1895275"/>
                <a:gd name="connsiteY4886" fmla="*/ 1046604 h 1545465"/>
                <a:gd name="connsiteX4887" fmla="*/ 329877 w 1895275"/>
                <a:gd name="connsiteY4887" fmla="*/ 1031497 h 1545465"/>
                <a:gd name="connsiteX4888" fmla="*/ 298736 w 1895275"/>
                <a:gd name="connsiteY4888" fmla="*/ 1009648 h 1545465"/>
                <a:gd name="connsiteX4889" fmla="*/ 280307 w 1895275"/>
                <a:gd name="connsiteY4889" fmla="*/ 997614 h 1545465"/>
                <a:gd name="connsiteX4890" fmla="*/ 267169 w 1895275"/>
                <a:gd name="connsiteY4890" fmla="*/ 974911 h 1545465"/>
                <a:gd name="connsiteX4891" fmla="*/ 250703 w 1895275"/>
                <a:gd name="connsiteY4891" fmla="*/ 943588 h 1545465"/>
                <a:gd name="connsiteX4892" fmla="*/ 250703 w 1895275"/>
                <a:gd name="connsiteY4892" fmla="*/ 943588 h 1545465"/>
                <a:gd name="connsiteX4893" fmla="*/ 250617 w 1895275"/>
                <a:gd name="connsiteY4893" fmla="*/ 943418 h 1545465"/>
                <a:gd name="connsiteX4894" fmla="*/ 250617 w 1895275"/>
                <a:gd name="connsiteY4894" fmla="*/ 943247 h 1545465"/>
                <a:gd name="connsiteX4895" fmla="*/ 250617 w 1895275"/>
                <a:gd name="connsiteY4895" fmla="*/ 943247 h 1545465"/>
                <a:gd name="connsiteX4896" fmla="*/ 247375 w 1895275"/>
                <a:gd name="connsiteY4896" fmla="*/ 937273 h 1545465"/>
                <a:gd name="connsiteX4897" fmla="*/ 255309 w 1895275"/>
                <a:gd name="connsiteY4897" fmla="*/ 944954 h 1545465"/>
                <a:gd name="connsiteX4898" fmla="*/ 255566 w 1895275"/>
                <a:gd name="connsiteY4898" fmla="*/ 944783 h 1545465"/>
                <a:gd name="connsiteX4899" fmla="*/ 245071 w 1895275"/>
                <a:gd name="connsiteY4899" fmla="*/ 933005 h 1545465"/>
                <a:gd name="connsiteX4900" fmla="*/ 233980 w 1895275"/>
                <a:gd name="connsiteY4900" fmla="*/ 912010 h 1545465"/>
                <a:gd name="connsiteX4901" fmla="*/ 218709 w 1895275"/>
                <a:gd name="connsiteY4901" fmla="*/ 880004 h 1545465"/>
                <a:gd name="connsiteX4902" fmla="*/ 217685 w 1895275"/>
                <a:gd name="connsiteY4902" fmla="*/ 877614 h 1545465"/>
                <a:gd name="connsiteX4903" fmla="*/ 262903 w 1895275"/>
                <a:gd name="connsiteY4903" fmla="*/ 924726 h 1545465"/>
                <a:gd name="connsiteX4904" fmla="*/ 274079 w 1895275"/>
                <a:gd name="connsiteY4904" fmla="*/ 945295 h 1545465"/>
                <a:gd name="connsiteX4905" fmla="*/ 274079 w 1895275"/>
                <a:gd name="connsiteY4905" fmla="*/ 945295 h 1545465"/>
                <a:gd name="connsiteX4906" fmla="*/ 274079 w 1895275"/>
                <a:gd name="connsiteY4906" fmla="*/ 945295 h 1545465"/>
                <a:gd name="connsiteX4907" fmla="*/ 274079 w 1895275"/>
                <a:gd name="connsiteY4907" fmla="*/ 945295 h 1545465"/>
                <a:gd name="connsiteX4908" fmla="*/ 274079 w 1895275"/>
                <a:gd name="connsiteY4908" fmla="*/ 945295 h 1545465"/>
                <a:gd name="connsiteX4909" fmla="*/ 315032 w 1895275"/>
                <a:gd name="connsiteY4909" fmla="*/ 1005381 h 1545465"/>
                <a:gd name="connsiteX4910" fmla="*/ 330474 w 1895275"/>
                <a:gd name="connsiteY4910" fmla="*/ 1026206 h 1545465"/>
                <a:gd name="connsiteX4911" fmla="*/ 330730 w 1895275"/>
                <a:gd name="connsiteY4911" fmla="*/ 1026035 h 1545465"/>
                <a:gd name="connsiteX4912" fmla="*/ 316909 w 1895275"/>
                <a:gd name="connsiteY4912" fmla="*/ 1004357 h 1545465"/>
                <a:gd name="connsiteX4913" fmla="*/ 280307 w 1895275"/>
                <a:gd name="connsiteY4913" fmla="*/ 941796 h 1545465"/>
                <a:gd name="connsiteX4914" fmla="*/ 280307 w 1895275"/>
                <a:gd name="connsiteY4914" fmla="*/ 941796 h 1545465"/>
                <a:gd name="connsiteX4915" fmla="*/ 280222 w 1895275"/>
                <a:gd name="connsiteY4915" fmla="*/ 941626 h 1545465"/>
                <a:gd name="connsiteX4916" fmla="*/ 280222 w 1895275"/>
                <a:gd name="connsiteY4916" fmla="*/ 941455 h 1545465"/>
                <a:gd name="connsiteX4917" fmla="*/ 280137 w 1895275"/>
                <a:gd name="connsiteY4917" fmla="*/ 941455 h 1545465"/>
                <a:gd name="connsiteX4918" fmla="*/ 279540 w 1895275"/>
                <a:gd name="connsiteY4918" fmla="*/ 940516 h 1545465"/>
                <a:gd name="connsiteX4919" fmla="*/ 279540 w 1895275"/>
                <a:gd name="connsiteY4919" fmla="*/ 940004 h 1545465"/>
                <a:gd name="connsiteX4920" fmla="*/ 276895 w 1895275"/>
                <a:gd name="connsiteY4920" fmla="*/ 928567 h 1545465"/>
                <a:gd name="connsiteX4921" fmla="*/ 276639 w 1895275"/>
                <a:gd name="connsiteY4921" fmla="*/ 928567 h 1545465"/>
                <a:gd name="connsiteX4922" fmla="*/ 278174 w 1895275"/>
                <a:gd name="connsiteY4922" fmla="*/ 938126 h 1545465"/>
                <a:gd name="connsiteX4923" fmla="*/ 242853 w 1895275"/>
                <a:gd name="connsiteY4923" fmla="*/ 879321 h 1545465"/>
                <a:gd name="connsiteX4924" fmla="*/ 234321 w 1895275"/>
                <a:gd name="connsiteY4924" fmla="*/ 863873 h 1545465"/>
                <a:gd name="connsiteX4925" fmla="*/ 265974 w 1895275"/>
                <a:gd name="connsiteY4925" fmla="*/ 898439 h 1545465"/>
                <a:gd name="connsiteX4926" fmla="*/ 271349 w 1895275"/>
                <a:gd name="connsiteY4926" fmla="*/ 904158 h 1545465"/>
                <a:gd name="connsiteX4927" fmla="*/ 276639 w 1895275"/>
                <a:gd name="connsiteY4927" fmla="*/ 913887 h 1545465"/>
                <a:gd name="connsiteX4928" fmla="*/ 318785 w 1895275"/>
                <a:gd name="connsiteY4928" fmla="*/ 985751 h 1545465"/>
                <a:gd name="connsiteX4929" fmla="*/ 318785 w 1895275"/>
                <a:gd name="connsiteY4929" fmla="*/ 985751 h 1545465"/>
                <a:gd name="connsiteX4930" fmla="*/ 318785 w 1895275"/>
                <a:gd name="connsiteY4930" fmla="*/ 985751 h 1545465"/>
                <a:gd name="connsiteX4931" fmla="*/ 318785 w 1895275"/>
                <a:gd name="connsiteY4931" fmla="*/ 985751 h 1545465"/>
                <a:gd name="connsiteX4932" fmla="*/ 318785 w 1895275"/>
                <a:gd name="connsiteY4932" fmla="*/ 985751 h 1545465"/>
                <a:gd name="connsiteX4933" fmla="*/ 368440 w 1895275"/>
                <a:gd name="connsiteY4933" fmla="*/ 1052664 h 1545465"/>
                <a:gd name="connsiteX4934" fmla="*/ 386954 w 1895275"/>
                <a:gd name="connsiteY4934" fmla="*/ 1075964 h 1545465"/>
                <a:gd name="connsiteX4935" fmla="*/ 387210 w 1895275"/>
                <a:gd name="connsiteY4935" fmla="*/ 1075793 h 1545465"/>
                <a:gd name="connsiteX4936" fmla="*/ 370232 w 1895275"/>
                <a:gd name="connsiteY4936" fmla="*/ 1051640 h 1545465"/>
                <a:gd name="connsiteX4937" fmla="*/ 324758 w 1895275"/>
                <a:gd name="connsiteY4937" fmla="*/ 982081 h 1545465"/>
                <a:gd name="connsiteX4938" fmla="*/ 324758 w 1895275"/>
                <a:gd name="connsiteY4938" fmla="*/ 982081 h 1545465"/>
                <a:gd name="connsiteX4939" fmla="*/ 324672 w 1895275"/>
                <a:gd name="connsiteY4939" fmla="*/ 981910 h 1545465"/>
                <a:gd name="connsiteX4940" fmla="*/ 324672 w 1895275"/>
                <a:gd name="connsiteY4940" fmla="*/ 981739 h 1545465"/>
                <a:gd name="connsiteX4941" fmla="*/ 324587 w 1895275"/>
                <a:gd name="connsiteY4941" fmla="*/ 981739 h 1545465"/>
                <a:gd name="connsiteX4942" fmla="*/ 278345 w 1895275"/>
                <a:gd name="connsiteY4942" fmla="*/ 912607 h 1545465"/>
                <a:gd name="connsiteX4943" fmla="*/ 276298 w 1895275"/>
                <a:gd name="connsiteY4943" fmla="*/ 909278 h 1545465"/>
                <a:gd name="connsiteX4944" fmla="*/ 285341 w 1895275"/>
                <a:gd name="connsiteY4944" fmla="*/ 918837 h 1545465"/>
                <a:gd name="connsiteX4945" fmla="*/ 285597 w 1895275"/>
                <a:gd name="connsiteY4945" fmla="*/ 918667 h 1545465"/>
                <a:gd name="connsiteX4946" fmla="*/ 271946 w 1895275"/>
                <a:gd name="connsiteY4946" fmla="*/ 902280 h 1545465"/>
                <a:gd name="connsiteX4947" fmla="*/ 262817 w 1895275"/>
                <a:gd name="connsiteY4947" fmla="*/ 887600 h 1545465"/>
                <a:gd name="connsiteX4948" fmla="*/ 262562 w 1895275"/>
                <a:gd name="connsiteY4948" fmla="*/ 887771 h 1545465"/>
                <a:gd name="connsiteX4949" fmla="*/ 267595 w 1895275"/>
                <a:gd name="connsiteY4949" fmla="*/ 897074 h 1545465"/>
                <a:gd name="connsiteX4950" fmla="*/ 219050 w 1895275"/>
                <a:gd name="connsiteY4950" fmla="*/ 835452 h 1545465"/>
                <a:gd name="connsiteX4951" fmla="*/ 219050 w 1895275"/>
                <a:gd name="connsiteY4951" fmla="*/ 835452 h 1545465"/>
                <a:gd name="connsiteX4952" fmla="*/ 218964 w 1895275"/>
                <a:gd name="connsiteY4952" fmla="*/ 835281 h 1545465"/>
                <a:gd name="connsiteX4953" fmla="*/ 218964 w 1895275"/>
                <a:gd name="connsiteY4953" fmla="*/ 835111 h 1545465"/>
                <a:gd name="connsiteX4954" fmla="*/ 218879 w 1895275"/>
                <a:gd name="connsiteY4954" fmla="*/ 835111 h 1545465"/>
                <a:gd name="connsiteX4955" fmla="*/ 168713 w 1895275"/>
                <a:gd name="connsiteY4955" fmla="*/ 774428 h 1545465"/>
                <a:gd name="connsiteX4956" fmla="*/ 164105 w 1895275"/>
                <a:gd name="connsiteY4956" fmla="*/ 768624 h 1545465"/>
                <a:gd name="connsiteX4957" fmla="*/ 177586 w 1895275"/>
                <a:gd name="connsiteY4957" fmla="*/ 756249 h 1545465"/>
                <a:gd name="connsiteX4958" fmla="*/ 270240 w 1895275"/>
                <a:gd name="connsiteY4958" fmla="*/ 666633 h 1545465"/>
                <a:gd name="connsiteX4959" fmla="*/ 346940 w 1895275"/>
                <a:gd name="connsiteY4959" fmla="*/ 592294 h 1545465"/>
                <a:gd name="connsiteX4960" fmla="*/ 423726 w 1895275"/>
                <a:gd name="connsiteY4960" fmla="*/ 529051 h 1545465"/>
                <a:gd name="connsiteX4961" fmla="*/ 505289 w 1895275"/>
                <a:gd name="connsiteY4961" fmla="*/ 461882 h 1545465"/>
                <a:gd name="connsiteX4962" fmla="*/ 616372 w 1895275"/>
                <a:gd name="connsiteY4962" fmla="*/ 368681 h 1545465"/>
                <a:gd name="connsiteX4963" fmla="*/ 729844 w 1895275"/>
                <a:gd name="connsiteY4963" fmla="*/ 272579 h 1545465"/>
                <a:gd name="connsiteX4964" fmla="*/ 794600 w 1895275"/>
                <a:gd name="connsiteY4964" fmla="*/ 219834 h 1545465"/>
                <a:gd name="connsiteX4965" fmla="*/ 905683 w 1895275"/>
                <a:gd name="connsiteY4965" fmla="*/ 130559 h 1545465"/>
                <a:gd name="connsiteX4966" fmla="*/ 915580 w 1895275"/>
                <a:gd name="connsiteY4966" fmla="*/ 123305 h 1545465"/>
                <a:gd name="connsiteX4967" fmla="*/ 1009684 w 1895275"/>
                <a:gd name="connsiteY4967" fmla="*/ 60744 h 1545465"/>
                <a:gd name="connsiteX4968" fmla="*/ 1069406 w 1895275"/>
                <a:gd name="connsiteY4968" fmla="*/ 19777 h 1545465"/>
                <a:gd name="connsiteX4969" fmla="*/ 1080242 w 1895275"/>
                <a:gd name="connsiteY4969" fmla="*/ 12437 h 1545465"/>
                <a:gd name="connsiteX4970" fmla="*/ 1086641 w 1895275"/>
                <a:gd name="connsiteY4970" fmla="*/ 15083 h 1545465"/>
                <a:gd name="connsiteX4971" fmla="*/ 1143377 w 1895275"/>
                <a:gd name="connsiteY4971" fmla="*/ 44186 h 1545465"/>
                <a:gd name="connsiteX4972" fmla="*/ 1138087 w 1895275"/>
                <a:gd name="connsiteY4972" fmla="*/ 46832 h 1545465"/>
                <a:gd name="connsiteX4973" fmla="*/ 1082716 w 1895275"/>
                <a:gd name="connsiteY4973" fmla="*/ 77728 h 1545465"/>
                <a:gd name="connsiteX4974" fmla="*/ 1082716 w 1895275"/>
                <a:gd name="connsiteY4974" fmla="*/ 77728 h 1545465"/>
                <a:gd name="connsiteX4975" fmla="*/ 1082716 w 1895275"/>
                <a:gd name="connsiteY4975" fmla="*/ 77728 h 1545465"/>
                <a:gd name="connsiteX4976" fmla="*/ 1082716 w 1895275"/>
                <a:gd name="connsiteY4976" fmla="*/ 77728 h 1545465"/>
                <a:gd name="connsiteX4977" fmla="*/ 1082716 w 1895275"/>
                <a:gd name="connsiteY4977" fmla="*/ 77728 h 1545465"/>
                <a:gd name="connsiteX4978" fmla="*/ 1032635 w 1895275"/>
                <a:gd name="connsiteY4978" fmla="*/ 116647 h 1545465"/>
                <a:gd name="connsiteX4979" fmla="*/ 1015486 w 1895275"/>
                <a:gd name="connsiteY4979" fmla="*/ 131413 h 1545465"/>
                <a:gd name="connsiteX4980" fmla="*/ 1015657 w 1895275"/>
                <a:gd name="connsiteY4980" fmla="*/ 131669 h 1545465"/>
                <a:gd name="connsiteX4981" fmla="*/ 1033744 w 1895275"/>
                <a:gd name="connsiteY4981" fmla="*/ 118440 h 1545465"/>
                <a:gd name="connsiteX4982" fmla="*/ 1086470 w 1895275"/>
                <a:gd name="connsiteY4982" fmla="*/ 83703 h 1545465"/>
                <a:gd name="connsiteX4983" fmla="*/ 1086470 w 1895275"/>
                <a:gd name="connsiteY4983" fmla="*/ 83703 h 1545465"/>
                <a:gd name="connsiteX4984" fmla="*/ 1086555 w 1895275"/>
                <a:gd name="connsiteY4984" fmla="*/ 83703 h 1545465"/>
                <a:gd name="connsiteX4985" fmla="*/ 1086726 w 1895275"/>
                <a:gd name="connsiteY4985" fmla="*/ 83703 h 1545465"/>
                <a:gd name="connsiteX4986" fmla="*/ 1086726 w 1895275"/>
                <a:gd name="connsiteY4986" fmla="*/ 83617 h 1545465"/>
                <a:gd name="connsiteX4987" fmla="*/ 1139281 w 1895275"/>
                <a:gd name="connsiteY4987" fmla="*/ 48625 h 1545465"/>
                <a:gd name="connsiteX4988" fmla="*/ 1145168 w 1895275"/>
                <a:gd name="connsiteY4988" fmla="*/ 45125 h 1545465"/>
                <a:gd name="connsiteX4989" fmla="*/ 1231509 w 1895275"/>
                <a:gd name="connsiteY4989" fmla="*/ 85410 h 1545465"/>
                <a:gd name="connsiteX4990" fmla="*/ 1281078 w 1895275"/>
                <a:gd name="connsiteY4990" fmla="*/ 107003 h 1545465"/>
                <a:gd name="connsiteX4991" fmla="*/ 1371344 w 1895275"/>
                <a:gd name="connsiteY4991" fmla="*/ 145751 h 1545465"/>
                <a:gd name="connsiteX4992" fmla="*/ 1434820 w 1895275"/>
                <a:gd name="connsiteY4992" fmla="*/ 175282 h 1545465"/>
                <a:gd name="connsiteX4993" fmla="*/ 1472445 w 1895275"/>
                <a:gd name="connsiteY4993" fmla="*/ 193290 h 1545465"/>
                <a:gd name="connsiteX4994" fmla="*/ 1628746 w 1895275"/>
                <a:gd name="connsiteY4994" fmla="*/ 278724 h 1545465"/>
                <a:gd name="connsiteX4995" fmla="*/ 1671746 w 1895275"/>
                <a:gd name="connsiteY4995" fmla="*/ 302622 h 1545465"/>
                <a:gd name="connsiteX4996" fmla="*/ 1738550 w 1895275"/>
                <a:gd name="connsiteY4996" fmla="*/ 341626 h 1545465"/>
                <a:gd name="connsiteX4997" fmla="*/ 1822843 w 1895275"/>
                <a:gd name="connsiteY4997" fmla="*/ 396420 h 1545465"/>
                <a:gd name="connsiteX4998" fmla="*/ 1817724 w 1895275"/>
                <a:gd name="connsiteY4998" fmla="*/ 402309 h 1545465"/>
                <a:gd name="connsiteX4999" fmla="*/ 1806377 w 1895275"/>
                <a:gd name="connsiteY4999" fmla="*/ 412550 h 1545465"/>
                <a:gd name="connsiteX5000" fmla="*/ 1806377 w 1895275"/>
                <a:gd name="connsiteY5000" fmla="*/ 412550 h 1545465"/>
                <a:gd name="connsiteX5001" fmla="*/ 1806206 w 1895275"/>
                <a:gd name="connsiteY5001" fmla="*/ 412806 h 1545465"/>
                <a:gd name="connsiteX5002" fmla="*/ 1774639 w 1895275"/>
                <a:gd name="connsiteY5002" fmla="*/ 439862 h 1545465"/>
                <a:gd name="connsiteX5003" fmla="*/ 1776004 w 1895275"/>
                <a:gd name="connsiteY5003" fmla="*/ 437899 h 1545465"/>
                <a:gd name="connsiteX5004" fmla="*/ 1799125 w 1895275"/>
                <a:gd name="connsiteY5004" fmla="*/ 402565 h 1545465"/>
                <a:gd name="connsiteX5005" fmla="*/ 1809363 w 1895275"/>
                <a:gd name="connsiteY5005" fmla="*/ 385495 h 1545465"/>
                <a:gd name="connsiteX5006" fmla="*/ 1817724 w 1895275"/>
                <a:gd name="connsiteY5006" fmla="*/ 391043 h 1545465"/>
                <a:gd name="connsiteX5007" fmla="*/ 1822928 w 1895275"/>
                <a:gd name="connsiteY5007" fmla="*/ 396420 h 1545465"/>
                <a:gd name="connsiteX5008" fmla="*/ 1839394 w 1895275"/>
                <a:gd name="connsiteY5008" fmla="*/ 411099 h 1545465"/>
                <a:gd name="connsiteX5009" fmla="*/ 1826427 w 1895275"/>
                <a:gd name="connsiteY5009" fmla="*/ 420659 h 1545465"/>
                <a:gd name="connsiteX5010" fmla="*/ 1820540 w 1895275"/>
                <a:gd name="connsiteY5010" fmla="*/ 425097 h 1545465"/>
                <a:gd name="connsiteX5011" fmla="*/ 1829157 w 1895275"/>
                <a:gd name="connsiteY5011" fmla="*/ 412209 h 1545465"/>
                <a:gd name="connsiteX5012" fmla="*/ 1828901 w 1895275"/>
                <a:gd name="connsiteY5012" fmla="*/ 412038 h 1545465"/>
                <a:gd name="connsiteX5013" fmla="*/ 1816359 w 1895275"/>
                <a:gd name="connsiteY5013" fmla="*/ 428169 h 1545465"/>
                <a:gd name="connsiteX5014" fmla="*/ 1778563 w 1895275"/>
                <a:gd name="connsiteY5014" fmla="*/ 457017 h 1545465"/>
                <a:gd name="connsiteX5015" fmla="*/ 1777881 w 1895275"/>
                <a:gd name="connsiteY5015" fmla="*/ 457529 h 1545465"/>
                <a:gd name="connsiteX5016" fmla="*/ 1794518 w 1895275"/>
                <a:gd name="connsiteY5016" fmla="*/ 432010 h 1545465"/>
                <a:gd name="connsiteX5017" fmla="*/ 1821052 w 1895275"/>
                <a:gd name="connsiteY5017" fmla="*/ 406235 h 1545465"/>
                <a:gd name="connsiteX5018" fmla="*/ 1828474 w 1895275"/>
                <a:gd name="connsiteY5018" fmla="*/ 399577 h 1545465"/>
                <a:gd name="connsiteX5019" fmla="*/ 1839480 w 1895275"/>
                <a:gd name="connsiteY5019" fmla="*/ 411099 h 1545465"/>
                <a:gd name="connsiteX5020" fmla="*/ 1843319 w 1895275"/>
                <a:gd name="connsiteY5020" fmla="*/ 413319 h 1545465"/>
                <a:gd name="connsiteX5021" fmla="*/ 1850656 w 1895275"/>
                <a:gd name="connsiteY5021" fmla="*/ 420061 h 1545465"/>
                <a:gd name="connsiteX5022" fmla="*/ 1848182 w 1895275"/>
                <a:gd name="connsiteY5022" fmla="*/ 424414 h 1545465"/>
                <a:gd name="connsiteX5023" fmla="*/ 1840760 w 1895275"/>
                <a:gd name="connsiteY5023" fmla="*/ 436875 h 1545465"/>
                <a:gd name="connsiteX5024" fmla="*/ 1826341 w 1895275"/>
                <a:gd name="connsiteY5024" fmla="*/ 459919 h 1545465"/>
                <a:gd name="connsiteX5025" fmla="*/ 1826000 w 1895275"/>
                <a:gd name="connsiteY5025" fmla="*/ 454030 h 1545465"/>
                <a:gd name="connsiteX5026" fmla="*/ 1825317 w 1895275"/>
                <a:gd name="connsiteY5026" fmla="*/ 445324 h 1545465"/>
                <a:gd name="connsiteX5027" fmla="*/ 1831802 w 1895275"/>
                <a:gd name="connsiteY5027" fmla="*/ 432693 h 1545465"/>
                <a:gd name="connsiteX5028" fmla="*/ 1837859 w 1895275"/>
                <a:gd name="connsiteY5028" fmla="*/ 420402 h 1545465"/>
                <a:gd name="connsiteX5029" fmla="*/ 1839906 w 1895275"/>
                <a:gd name="connsiteY5029" fmla="*/ 415964 h 1545465"/>
                <a:gd name="connsiteX5030" fmla="*/ 1843319 w 1895275"/>
                <a:gd name="connsiteY5030" fmla="*/ 413319 h 1545465"/>
                <a:gd name="connsiteX5031" fmla="*/ 1875910 w 1895275"/>
                <a:gd name="connsiteY5031" fmla="*/ 461455 h 1545465"/>
                <a:gd name="connsiteX5032" fmla="*/ 1869767 w 1895275"/>
                <a:gd name="connsiteY5032" fmla="*/ 480829 h 1545465"/>
                <a:gd name="connsiteX5033" fmla="*/ 1863966 w 1895275"/>
                <a:gd name="connsiteY5033" fmla="*/ 497814 h 1545465"/>
                <a:gd name="connsiteX5034" fmla="*/ 1863198 w 1895275"/>
                <a:gd name="connsiteY5034" fmla="*/ 475623 h 1545465"/>
                <a:gd name="connsiteX5035" fmla="*/ 1866526 w 1895275"/>
                <a:gd name="connsiteY5035" fmla="*/ 464186 h 1545465"/>
                <a:gd name="connsiteX5036" fmla="*/ 1870792 w 1895275"/>
                <a:gd name="connsiteY5036" fmla="*/ 448226 h 1545465"/>
                <a:gd name="connsiteX5037" fmla="*/ 1875825 w 1895275"/>
                <a:gd name="connsiteY5037" fmla="*/ 461455 h 1545465"/>
                <a:gd name="connsiteX5038" fmla="*/ 1857311 w 1895275"/>
                <a:gd name="connsiteY5038" fmla="*/ 605609 h 1545465"/>
                <a:gd name="connsiteX5039" fmla="*/ 1850998 w 1895275"/>
                <a:gd name="connsiteY5039" fmla="*/ 614314 h 1545465"/>
                <a:gd name="connsiteX5040" fmla="*/ 1858676 w 1895275"/>
                <a:gd name="connsiteY5040" fmla="*/ 598354 h 1545465"/>
                <a:gd name="connsiteX5041" fmla="*/ 1858676 w 1895275"/>
                <a:gd name="connsiteY5041" fmla="*/ 598354 h 1545465"/>
                <a:gd name="connsiteX5042" fmla="*/ 1858676 w 1895275"/>
                <a:gd name="connsiteY5042" fmla="*/ 598183 h 1545465"/>
                <a:gd name="connsiteX5043" fmla="*/ 1858676 w 1895275"/>
                <a:gd name="connsiteY5043" fmla="*/ 598013 h 1545465"/>
                <a:gd name="connsiteX5044" fmla="*/ 1858676 w 1895275"/>
                <a:gd name="connsiteY5044" fmla="*/ 598013 h 1545465"/>
                <a:gd name="connsiteX5045" fmla="*/ 1870109 w 1895275"/>
                <a:gd name="connsiteY5045" fmla="*/ 561996 h 1545465"/>
                <a:gd name="connsiteX5046" fmla="*/ 1877105 w 1895275"/>
                <a:gd name="connsiteY5046" fmla="*/ 525040 h 1545465"/>
                <a:gd name="connsiteX5047" fmla="*/ 1878641 w 1895275"/>
                <a:gd name="connsiteY5047" fmla="*/ 511811 h 1545465"/>
                <a:gd name="connsiteX5048" fmla="*/ 1879579 w 1895275"/>
                <a:gd name="connsiteY5048" fmla="*/ 498496 h 1545465"/>
                <a:gd name="connsiteX5049" fmla="*/ 1879238 w 1895275"/>
                <a:gd name="connsiteY5049" fmla="*/ 498496 h 1545465"/>
                <a:gd name="connsiteX5050" fmla="*/ 1877361 w 1895275"/>
                <a:gd name="connsiteY5050" fmla="*/ 511725 h 1545465"/>
                <a:gd name="connsiteX5051" fmla="*/ 1874972 w 1895275"/>
                <a:gd name="connsiteY5051" fmla="*/ 524869 h 1545465"/>
                <a:gd name="connsiteX5052" fmla="*/ 1865331 w 1895275"/>
                <a:gd name="connsiteY5052" fmla="*/ 560801 h 1545465"/>
                <a:gd name="connsiteX5053" fmla="*/ 1852022 w 1895275"/>
                <a:gd name="connsiteY5053" fmla="*/ 595452 h 1545465"/>
                <a:gd name="connsiteX5054" fmla="*/ 1852022 w 1895275"/>
                <a:gd name="connsiteY5054" fmla="*/ 595452 h 1545465"/>
                <a:gd name="connsiteX5055" fmla="*/ 1852022 w 1895275"/>
                <a:gd name="connsiteY5055" fmla="*/ 595452 h 1545465"/>
                <a:gd name="connsiteX5056" fmla="*/ 1852022 w 1895275"/>
                <a:gd name="connsiteY5056" fmla="*/ 595452 h 1545465"/>
                <a:gd name="connsiteX5057" fmla="*/ 1852022 w 1895275"/>
                <a:gd name="connsiteY5057" fmla="*/ 595452 h 1545465"/>
                <a:gd name="connsiteX5058" fmla="*/ 1849889 w 1895275"/>
                <a:gd name="connsiteY5058" fmla="*/ 600658 h 1545465"/>
                <a:gd name="connsiteX5059" fmla="*/ 1856799 w 1895275"/>
                <a:gd name="connsiteY5059" fmla="*/ 572493 h 1545465"/>
                <a:gd name="connsiteX5060" fmla="*/ 1862430 w 1895275"/>
                <a:gd name="connsiteY5060" fmla="*/ 540402 h 1545465"/>
                <a:gd name="connsiteX5061" fmla="*/ 1862430 w 1895275"/>
                <a:gd name="connsiteY5061" fmla="*/ 540402 h 1545465"/>
                <a:gd name="connsiteX5062" fmla="*/ 1862430 w 1895275"/>
                <a:gd name="connsiteY5062" fmla="*/ 540232 h 1545465"/>
                <a:gd name="connsiteX5063" fmla="*/ 1862430 w 1895275"/>
                <a:gd name="connsiteY5063" fmla="*/ 540061 h 1545465"/>
                <a:gd name="connsiteX5064" fmla="*/ 1862430 w 1895275"/>
                <a:gd name="connsiteY5064" fmla="*/ 540061 h 1545465"/>
                <a:gd name="connsiteX5065" fmla="*/ 1863796 w 1895275"/>
                <a:gd name="connsiteY5065" fmla="*/ 508653 h 1545465"/>
                <a:gd name="connsiteX5066" fmla="*/ 1871559 w 1895275"/>
                <a:gd name="connsiteY5066" fmla="*/ 481000 h 1545465"/>
                <a:gd name="connsiteX5067" fmla="*/ 1876166 w 1895275"/>
                <a:gd name="connsiteY5067" fmla="*/ 463077 h 1545465"/>
                <a:gd name="connsiteX5068" fmla="*/ 1879750 w 1895275"/>
                <a:gd name="connsiteY5068" fmla="*/ 488937 h 1545465"/>
                <a:gd name="connsiteX5069" fmla="*/ 1873607 w 1895275"/>
                <a:gd name="connsiteY5069" fmla="*/ 564727 h 1545465"/>
                <a:gd name="connsiteX5070" fmla="*/ 1856970 w 1895275"/>
                <a:gd name="connsiteY5070" fmla="*/ 605353 h 1545465"/>
                <a:gd name="connsiteX5071" fmla="*/ 1717562 w 1895275"/>
                <a:gd name="connsiteY5071" fmla="*/ 753176 h 1545465"/>
                <a:gd name="connsiteX5072" fmla="*/ 1718244 w 1895275"/>
                <a:gd name="connsiteY5072" fmla="*/ 750957 h 1545465"/>
                <a:gd name="connsiteX5073" fmla="*/ 1720462 w 1895275"/>
                <a:gd name="connsiteY5073" fmla="*/ 743958 h 1545465"/>
                <a:gd name="connsiteX5074" fmla="*/ 1723022 w 1895275"/>
                <a:gd name="connsiteY5074" fmla="*/ 735680 h 1545465"/>
                <a:gd name="connsiteX5075" fmla="*/ 1723363 w 1895275"/>
                <a:gd name="connsiteY5075" fmla="*/ 735338 h 1545465"/>
                <a:gd name="connsiteX5076" fmla="*/ 1723363 w 1895275"/>
                <a:gd name="connsiteY5076" fmla="*/ 735338 h 1545465"/>
                <a:gd name="connsiteX5077" fmla="*/ 1723619 w 1895275"/>
                <a:gd name="connsiteY5077" fmla="*/ 735082 h 1545465"/>
                <a:gd name="connsiteX5078" fmla="*/ 1723875 w 1895275"/>
                <a:gd name="connsiteY5078" fmla="*/ 734826 h 1545465"/>
                <a:gd name="connsiteX5079" fmla="*/ 1723875 w 1895275"/>
                <a:gd name="connsiteY5079" fmla="*/ 734826 h 1545465"/>
                <a:gd name="connsiteX5080" fmla="*/ 1738379 w 1895275"/>
                <a:gd name="connsiteY5080" fmla="*/ 718098 h 1545465"/>
                <a:gd name="connsiteX5081" fmla="*/ 1737696 w 1895275"/>
                <a:gd name="connsiteY5081" fmla="*/ 721256 h 1545465"/>
                <a:gd name="connsiteX5082" fmla="*/ 1737953 w 1895275"/>
                <a:gd name="connsiteY5082" fmla="*/ 721256 h 1545465"/>
                <a:gd name="connsiteX5083" fmla="*/ 1739232 w 1895275"/>
                <a:gd name="connsiteY5083" fmla="*/ 716988 h 1545465"/>
                <a:gd name="connsiteX5084" fmla="*/ 1766534 w 1895275"/>
                <a:gd name="connsiteY5084" fmla="*/ 683873 h 1545465"/>
                <a:gd name="connsiteX5085" fmla="*/ 1767643 w 1895275"/>
                <a:gd name="connsiteY5085" fmla="*/ 682508 h 1545465"/>
                <a:gd name="connsiteX5086" fmla="*/ 1763206 w 1895275"/>
                <a:gd name="connsiteY5086" fmla="*/ 699748 h 1545465"/>
                <a:gd name="connsiteX5087" fmla="*/ 1759282 w 1895275"/>
                <a:gd name="connsiteY5087" fmla="*/ 713404 h 1545465"/>
                <a:gd name="connsiteX5088" fmla="*/ 1717732 w 1895275"/>
                <a:gd name="connsiteY5088" fmla="*/ 753176 h 1545465"/>
                <a:gd name="connsiteX5089" fmla="*/ 1692564 w 1895275"/>
                <a:gd name="connsiteY5089" fmla="*/ 774086 h 1545465"/>
                <a:gd name="connsiteX5090" fmla="*/ 1691796 w 1895275"/>
                <a:gd name="connsiteY5090" fmla="*/ 767515 h 1545465"/>
                <a:gd name="connsiteX5091" fmla="*/ 1706214 w 1895275"/>
                <a:gd name="connsiteY5091" fmla="*/ 753091 h 1545465"/>
                <a:gd name="connsiteX5092" fmla="*/ 1705873 w 1895275"/>
                <a:gd name="connsiteY5092" fmla="*/ 754115 h 1545465"/>
                <a:gd name="connsiteX5093" fmla="*/ 1701522 w 1895275"/>
                <a:gd name="connsiteY5093" fmla="*/ 766234 h 1545465"/>
                <a:gd name="connsiteX5094" fmla="*/ 1701778 w 1895275"/>
                <a:gd name="connsiteY5094" fmla="*/ 766320 h 1545465"/>
                <a:gd name="connsiteX5095" fmla="*/ 1706897 w 1895275"/>
                <a:gd name="connsiteY5095" fmla="*/ 754542 h 1545465"/>
                <a:gd name="connsiteX5096" fmla="*/ 1708518 w 1895275"/>
                <a:gd name="connsiteY5096" fmla="*/ 750616 h 1545465"/>
                <a:gd name="connsiteX5097" fmla="*/ 1719354 w 1895275"/>
                <a:gd name="connsiteY5097" fmla="*/ 739435 h 1545465"/>
                <a:gd name="connsiteX5098" fmla="*/ 1718415 w 1895275"/>
                <a:gd name="connsiteY5098" fmla="*/ 743276 h 1545465"/>
                <a:gd name="connsiteX5099" fmla="*/ 1715429 w 1895275"/>
                <a:gd name="connsiteY5099" fmla="*/ 755139 h 1545465"/>
                <a:gd name="connsiteX5100" fmla="*/ 1703911 w 1895275"/>
                <a:gd name="connsiteY5100" fmla="*/ 765978 h 1545465"/>
                <a:gd name="connsiteX5101" fmla="*/ 1692478 w 1895275"/>
                <a:gd name="connsiteY5101" fmla="*/ 774086 h 1545465"/>
                <a:gd name="connsiteX5102" fmla="*/ 1684202 w 1895275"/>
                <a:gd name="connsiteY5102" fmla="*/ 782109 h 1545465"/>
                <a:gd name="connsiteX5103" fmla="*/ 1682923 w 1895275"/>
                <a:gd name="connsiteY5103" fmla="*/ 783389 h 1545465"/>
                <a:gd name="connsiteX5104" fmla="*/ 1684288 w 1895275"/>
                <a:gd name="connsiteY5104" fmla="*/ 780402 h 1545465"/>
                <a:gd name="connsiteX5105" fmla="*/ 1684202 w 1895275"/>
                <a:gd name="connsiteY5105" fmla="*/ 782109 h 1545465"/>
                <a:gd name="connsiteX5106" fmla="*/ 1606649 w 1895275"/>
                <a:gd name="connsiteY5106" fmla="*/ 849278 h 1545465"/>
                <a:gd name="connsiteX5107" fmla="*/ 1592060 w 1895275"/>
                <a:gd name="connsiteY5107" fmla="*/ 862337 h 1545465"/>
                <a:gd name="connsiteX5108" fmla="*/ 1598800 w 1895275"/>
                <a:gd name="connsiteY5108" fmla="*/ 850132 h 1545465"/>
                <a:gd name="connsiteX5109" fmla="*/ 1609294 w 1895275"/>
                <a:gd name="connsiteY5109" fmla="*/ 841597 h 1545465"/>
                <a:gd name="connsiteX5110" fmla="*/ 1622518 w 1895275"/>
                <a:gd name="connsiteY5110" fmla="*/ 830502 h 1545465"/>
                <a:gd name="connsiteX5111" fmla="*/ 1621835 w 1895275"/>
                <a:gd name="connsiteY5111" fmla="*/ 835708 h 1545465"/>
                <a:gd name="connsiteX5112" fmla="*/ 1606649 w 1895275"/>
                <a:gd name="connsiteY5112" fmla="*/ 849193 h 1545465"/>
                <a:gd name="connsiteX5113" fmla="*/ 1510156 w 1895275"/>
                <a:gd name="connsiteY5113" fmla="*/ 935736 h 1545465"/>
                <a:gd name="connsiteX5114" fmla="*/ 1518346 w 1895275"/>
                <a:gd name="connsiteY5114" fmla="*/ 919606 h 1545465"/>
                <a:gd name="connsiteX5115" fmla="*/ 1524915 w 1895275"/>
                <a:gd name="connsiteY5115" fmla="*/ 906462 h 1545465"/>
                <a:gd name="connsiteX5116" fmla="*/ 1546159 w 1895275"/>
                <a:gd name="connsiteY5116" fmla="*/ 887515 h 1545465"/>
                <a:gd name="connsiteX5117" fmla="*/ 1546159 w 1895275"/>
                <a:gd name="connsiteY5117" fmla="*/ 887515 h 1545465"/>
                <a:gd name="connsiteX5118" fmla="*/ 1546330 w 1895275"/>
                <a:gd name="connsiteY5118" fmla="*/ 887344 h 1545465"/>
                <a:gd name="connsiteX5119" fmla="*/ 1546501 w 1895275"/>
                <a:gd name="connsiteY5119" fmla="*/ 887173 h 1545465"/>
                <a:gd name="connsiteX5120" fmla="*/ 1546501 w 1895275"/>
                <a:gd name="connsiteY5120" fmla="*/ 887173 h 1545465"/>
                <a:gd name="connsiteX5121" fmla="*/ 1556227 w 1895275"/>
                <a:gd name="connsiteY5121" fmla="*/ 877785 h 1545465"/>
                <a:gd name="connsiteX5122" fmla="*/ 1554009 w 1895275"/>
                <a:gd name="connsiteY5122" fmla="*/ 882906 h 1545465"/>
                <a:gd name="connsiteX5123" fmla="*/ 1543259 w 1895275"/>
                <a:gd name="connsiteY5123" fmla="*/ 906035 h 1545465"/>
                <a:gd name="connsiteX5124" fmla="*/ 1510070 w 1895275"/>
                <a:gd name="connsiteY5124" fmla="*/ 935651 h 1545465"/>
                <a:gd name="connsiteX5125" fmla="*/ 1463999 w 1895275"/>
                <a:gd name="connsiteY5125" fmla="*/ 975936 h 1545465"/>
                <a:gd name="connsiteX5126" fmla="*/ 1477905 w 1895275"/>
                <a:gd name="connsiteY5126" fmla="*/ 948709 h 1545465"/>
                <a:gd name="connsiteX5127" fmla="*/ 1478844 w 1895275"/>
                <a:gd name="connsiteY5127" fmla="*/ 946917 h 1545465"/>
                <a:gd name="connsiteX5128" fmla="*/ 1519711 w 1895275"/>
                <a:gd name="connsiteY5128" fmla="*/ 911071 h 1545465"/>
                <a:gd name="connsiteX5129" fmla="*/ 1516554 w 1895275"/>
                <a:gd name="connsiteY5129" fmla="*/ 918581 h 1545465"/>
                <a:gd name="connsiteX5130" fmla="*/ 1508364 w 1895275"/>
                <a:gd name="connsiteY5130" fmla="*/ 937358 h 1545465"/>
                <a:gd name="connsiteX5131" fmla="*/ 1494116 w 1895275"/>
                <a:gd name="connsiteY5131" fmla="*/ 949990 h 1545465"/>
                <a:gd name="connsiteX5132" fmla="*/ 1463999 w 1895275"/>
                <a:gd name="connsiteY5132" fmla="*/ 975936 h 1545465"/>
                <a:gd name="connsiteX5133" fmla="*/ 1351551 w 1895275"/>
                <a:gd name="connsiteY5133" fmla="*/ 1069563 h 1545465"/>
                <a:gd name="connsiteX5134" fmla="*/ 1361362 w 1895275"/>
                <a:gd name="connsiteY5134" fmla="*/ 1055054 h 1545465"/>
                <a:gd name="connsiteX5135" fmla="*/ 1373733 w 1895275"/>
                <a:gd name="connsiteY5135" fmla="*/ 1036362 h 1545465"/>
                <a:gd name="connsiteX5136" fmla="*/ 1380985 w 1895275"/>
                <a:gd name="connsiteY5136" fmla="*/ 1030217 h 1545465"/>
                <a:gd name="connsiteX5137" fmla="*/ 1377146 w 1895275"/>
                <a:gd name="connsiteY5137" fmla="*/ 1036789 h 1545465"/>
                <a:gd name="connsiteX5138" fmla="*/ 1377402 w 1895275"/>
                <a:gd name="connsiteY5138" fmla="*/ 1036960 h 1545465"/>
                <a:gd name="connsiteX5139" fmla="*/ 1382777 w 1895275"/>
                <a:gd name="connsiteY5139" fmla="*/ 1028766 h 1545465"/>
                <a:gd name="connsiteX5140" fmla="*/ 1394124 w 1895275"/>
                <a:gd name="connsiteY5140" fmla="*/ 1019207 h 1545465"/>
                <a:gd name="connsiteX5141" fmla="*/ 1393953 w 1895275"/>
                <a:gd name="connsiteY5141" fmla="*/ 1018951 h 1545465"/>
                <a:gd name="connsiteX5142" fmla="*/ 1384142 w 1895275"/>
                <a:gd name="connsiteY5142" fmla="*/ 1026633 h 1545465"/>
                <a:gd name="connsiteX5143" fmla="*/ 1397196 w 1895275"/>
                <a:gd name="connsiteY5143" fmla="*/ 1006576 h 1545465"/>
                <a:gd name="connsiteX5144" fmla="*/ 1417330 w 1895275"/>
                <a:gd name="connsiteY5144" fmla="*/ 975167 h 1545465"/>
                <a:gd name="connsiteX5145" fmla="*/ 1451372 w 1895275"/>
                <a:gd name="connsiteY5145" fmla="*/ 947173 h 1545465"/>
                <a:gd name="connsiteX5146" fmla="*/ 1432346 w 1895275"/>
                <a:gd name="connsiteY5146" fmla="*/ 987628 h 1545465"/>
                <a:gd name="connsiteX5147" fmla="*/ 1423132 w 1895275"/>
                <a:gd name="connsiteY5147" fmla="*/ 1007088 h 1545465"/>
                <a:gd name="connsiteX5148" fmla="*/ 1421852 w 1895275"/>
                <a:gd name="connsiteY5148" fmla="*/ 1009904 h 1545465"/>
                <a:gd name="connsiteX5149" fmla="*/ 1423815 w 1895275"/>
                <a:gd name="connsiteY5149" fmla="*/ 1007600 h 1545465"/>
                <a:gd name="connsiteX5150" fmla="*/ 1428763 w 1895275"/>
                <a:gd name="connsiteY5150" fmla="*/ 1001625 h 1545465"/>
                <a:gd name="connsiteX5151" fmla="*/ 1428507 w 1895275"/>
                <a:gd name="connsiteY5151" fmla="*/ 1001455 h 1545465"/>
                <a:gd name="connsiteX5152" fmla="*/ 1425265 w 1895275"/>
                <a:gd name="connsiteY5152" fmla="*/ 1004869 h 1545465"/>
                <a:gd name="connsiteX5153" fmla="*/ 1434138 w 1895275"/>
                <a:gd name="connsiteY5153" fmla="*/ 988823 h 1545465"/>
                <a:gd name="connsiteX5154" fmla="*/ 1462378 w 1895275"/>
                <a:gd name="connsiteY5154" fmla="*/ 937870 h 1545465"/>
                <a:gd name="connsiteX5155" fmla="*/ 1493604 w 1895275"/>
                <a:gd name="connsiteY5155" fmla="*/ 908681 h 1545465"/>
                <a:gd name="connsiteX5156" fmla="*/ 1477564 w 1895275"/>
                <a:gd name="connsiteY5156" fmla="*/ 944527 h 1545465"/>
                <a:gd name="connsiteX5157" fmla="*/ 1469118 w 1895275"/>
                <a:gd name="connsiteY5157" fmla="*/ 952721 h 1545465"/>
                <a:gd name="connsiteX5158" fmla="*/ 1443267 w 1895275"/>
                <a:gd name="connsiteY5158" fmla="*/ 977813 h 1545465"/>
                <a:gd name="connsiteX5159" fmla="*/ 1443437 w 1895275"/>
                <a:gd name="connsiteY5159" fmla="*/ 978069 h 1545465"/>
                <a:gd name="connsiteX5160" fmla="*/ 1470313 w 1895275"/>
                <a:gd name="connsiteY5160" fmla="*/ 954342 h 1545465"/>
                <a:gd name="connsiteX5161" fmla="*/ 1474749 w 1895275"/>
                <a:gd name="connsiteY5161" fmla="*/ 950416 h 1545465"/>
                <a:gd name="connsiteX5162" fmla="*/ 1462805 w 1895275"/>
                <a:gd name="connsiteY5162" fmla="*/ 976874 h 1545465"/>
                <a:gd name="connsiteX5163" fmla="*/ 1443523 w 1895275"/>
                <a:gd name="connsiteY5163" fmla="*/ 993005 h 1545465"/>
                <a:gd name="connsiteX5164" fmla="*/ 1373392 w 1895275"/>
                <a:gd name="connsiteY5164" fmla="*/ 1050786 h 1545465"/>
                <a:gd name="connsiteX5165" fmla="*/ 1351465 w 1895275"/>
                <a:gd name="connsiteY5165" fmla="*/ 1069648 h 1545465"/>
                <a:gd name="connsiteX5166" fmla="*/ 1330136 w 1895275"/>
                <a:gd name="connsiteY5166" fmla="*/ 1086974 h 1545465"/>
                <a:gd name="connsiteX5167" fmla="*/ 1322201 w 1895275"/>
                <a:gd name="connsiteY5167" fmla="*/ 1092948 h 1545465"/>
                <a:gd name="connsiteX5168" fmla="*/ 1334402 w 1895275"/>
                <a:gd name="connsiteY5168" fmla="*/ 1072465 h 1545465"/>
                <a:gd name="connsiteX5169" fmla="*/ 1350698 w 1895275"/>
                <a:gd name="connsiteY5169" fmla="*/ 1055822 h 1545465"/>
                <a:gd name="connsiteX5170" fmla="*/ 1356328 w 1895275"/>
                <a:gd name="connsiteY5170" fmla="*/ 1051042 h 1545465"/>
                <a:gd name="connsiteX5171" fmla="*/ 1365969 w 1895275"/>
                <a:gd name="connsiteY5171" fmla="*/ 1042849 h 1545465"/>
                <a:gd name="connsiteX5172" fmla="*/ 1359656 w 1895275"/>
                <a:gd name="connsiteY5172" fmla="*/ 1053773 h 1545465"/>
                <a:gd name="connsiteX5173" fmla="*/ 1348820 w 1895275"/>
                <a:gd name="connsiteY5173" fmla="*/ 1071867 h 1545465"/>
                <a:gd name="connsiteX5174" fmla="*/ 1330136 w 1895275"/>
                <a:gd name="connsiteY5174" fmla="*/ 1086889 h 1545465"/>
                <a:gd name="connsiteX5175" fmla="*/ 1226305 w 1895275"/>
                <a:gd name="connsiteY5175" fmla="*/ 1171298 h 1545465"/>
                <a:gd name="connsiteX5176" fmla="*/ 1199174 w 1895275"/>
                <a:gd name="connsiteY5176" fmla="*/ 1193830 h 1545465"/>
                <a:gd name="connsiteX5177" fmla="*/ 1199515 w 1895275"/>
                <a:gd name="connsiteY5177" fmla="*/ 1192891 h 1545465"/>
                <a:gd name="connsiteX5178" fmla="*/ 1202331 w 1895275"/>
                <a:gd name="connsiteY5178" fmla="*/ 1184698 h 1545465"/>
                <a:gd name="connsiteX5179" fmla="*/ 1205146 w 1895275"/>
                <a:gd name="connsiteY5179" fmla="*/ 1182735 h 1545465"/>
                <a:gd name="connsiteX5180" fmla="*/ 1257446 w 1895275"/>
                <a:gd name="connsiteY5180" fmla="*/ 1143219 h 1545465"/>
                <a:gd name="connsiteX5181" fmla="*/ 1256934 w 1895275"/>
                <a:gd name="connsiteY5181" fmla="*/ 1145608 h 1545465"/>
                <a:gd name="connsiteX5182" fmla="*/ 1226305 w 1895275"/>
                <a:gd name="connsiteY5182" fmla="*/ 1171298 h 1545465"/>
                <a:gd name="connsiteX5183" fmla="*/ 1032379 w 1895275"/>
                <a:gd name="connsiteY5183" fmla="*/ 1327913 h 1545465"/>
                <a:gd name="connsiteX5184" fmla="*/ 1032379 w 1895275"/>
                <a:gd name="connsiteY5184" fmla="*/ 1327230 h 1545465"/>
                <a:gd name="connsiteX5185" fmla="*/ 1058998 w 1895275"/>
                <a:gd name="connsiteY5185" fmla="*/ 1296675 h 1545465"/>
                <a:gd name="connsiteX5186" fmla="*/ 1058998 w 1895275"/>
                <a:gd name="connsiteY5186" fmla="*/ 1296675 h 1545465"/>
                <a:gd name="connsiteX5187" fmla="*/ 1059169 w 1895275"/>
                <a:gd name="connsiteY5187" fmla="*/ 1296504 h 1545465"/>
                <a:gd name="connsiteX5188" fmla="*/ 1059339 w 1895275"/>
                <a:gd name="connsiteY5188" fmla="*/ 1296334 h 1545465"/>
                <a:gd name="connsiteX5189" fmla="*/ 1059339 w 1895275"/>
                <a:gd name="connsiteY5189" fmla="*/ 1296334 h 1545465"/>
                <a:gd name="connsiteX5190" fmla="*/ 1076061 w 1895275"/>
                <a:gd name="connsiteY5190" fmla="*/ 1273887 h 1545465"/>
                <a:gd name="connsiteX5191" fmla="*/ 1073160 w 1895275"/>
                <a:gd name="connsiteY5191" fmla="*/ 1291042 h 1545465"/>
                <a:gd name="connsiteX5192" fmla="*/ 1073417 w 1895275"/>
                <a:gd name="connsiteY5192" fmla="*/ 1291042 h 1545465"/>
                <a:gd name="connsiteX5193" fmla="*/ 1077938 w 1895275"/>
                <a:gd name="connsiteY5193" fmla="*/ 1271241 h 1545465"/>
                <a:gd name="connsiteX5194" fmla="*/ 1105496 w 1895275"/>
                <a:gd name="connsiteY5194" fmla="*/ 1230957 h 1545465"/>
                <a:gd name="connsiteX5195" fmla="*/ 1104045 w 1895275"/>
                <a:gd name="connsiteY5195" fmla="*/ 1235907 h 1545465"/>
                <a:gd name="connsiteX5196" fmla="*/ 1104301 w 1895275"/>
                <a:gd name="connsiteY5196" fmla="*/ 1235992 h 1545465"/>
                <a:gd name="connsiteX5197" fmla="*/ 1107032 w 1895275"/>
                <a:gd name="connsiteY5197" fmla="*/ 1228567 h 1545465"/>
                <a:gd name="connsiteX5198" fmla="*/ 1109847 w 1895275"/>
                <a:gd name="connsiteY5198" fmla="*/ 1224300 h 1545465"/>
                <a:gd name="connsiteX5199" fmla="*/ 1113260 w 1895275"/>
                <a:gd name="connsiteY5199" fmla="*/ 1218923 h 1545465"/>
                <a:gd name="connsiteX5200" fmla="*/ 1132371 w 1895275"/>
                <a:gd name="connsiteY5200" fmla="*/ 1207059 h 1545465"/>
                <a:gd name="connsiteX5201" fmla="*/ 1126228 w 1895275"/>
                <a:gd name="connsiteY5201" fmla="*/ 1227372 h 1545465"/>
                <a:gd name="connsiteX5202" fmla="*/ 1124010 w 1895275"/>
                <a:gd name="connsiteY5202" fmla="*/ 1234285 h 1545465"/>
                <a:gd name="connsiteX5203" fmla="*/ 1123669 w 1895275"/>
                <a:gd name="connsiteY5203" fmla="*/ 1234541 h 1545465"/>
                <a:gd name="connsiteX5204" fmla="*/ 1102254 w 1895275"/>
                <a:gd name="connsiteY5204" fmla="*/ 1248197 h 1545465"/>
                <a:gd name="connsiteX5205" fmla="*/ 1102424 w 1895275"/>
                <a:gd name="connsiteY5205" fmla="*/ 1248453 h 1545465"/>
                <a:gd name="connsiteX5206" fmla="*/ 1123498 w 1895275"/>
                <a:gd name="connsiteY5206" fmla="*/ 1235992 h 1545465"/>
                <a:gd name="connsiteX5207" fmla="*/ 1119061 w 1895275"/>
                <a:gd name="connsiteY5207" fmla="*/ 1249648 h 1545465"/>
                <a:gd name="connsiteX5208" fmla="*/ 1113771 w 1895275"/>
                <a:gd name="connsiteY5208" fmla="*/ 1254428 h 1545465"/>
                <a:gd name="connsiteX5209" fmla="*/ 1109762 w 1895275"/>
                <a:gd name="connsiteY5209" fmla="*/ 1259292 h 1545465"/>
                <a:gd name="connsiteX5210" fmla="*/ 1109932 w 1895275"/>
                <a:gd name="connsiteY5210" fmla="*/ 1260999 h 1545465"/>
                <a:gd name="connsiteX5211" fmla="*/ 1111383 w 1895275"/>
                <a:gd name="connsiteY5211" fmla="*/ 1261853 h 1545465"/>
                <a:gd name="connsiteX5212" fmla="*/ 1112833 w 1895275"/>
                <a:gd name="connsiteY5212" fmla="*/ 1260999 h 1545465"/>
                <a:gd name="connsiteX5213" fmla="*/ 1113174 w 1895275"/>
                <a:gd name="connsiteY5213" fmla="*/ 1260231 h 1545465"/>
                <a:gd name="connsiteX5214" fmla="*/ 1112577 w 1895275"/>
                <a:gd name="connsiteY5214" fmla="*/ 1259549 h 1545465"/>
                <a:gd name="connsiteX5215" fmla="*/ 1112492 w 1895275"/>
                <a:gd name="connsiteY5215" fmla="*/ 1259805 h 1545465"/>
                <a:gd name="connsiteX5216" fmla="*/ 1112492 w 1895275"/>
                <a:gd name="connsiteY5216" fmla="*/ 1260743 h 1545465"/>
                <a:gd name="connsiteX5217" fmla="*/ 1111297 w 1895275"/>
                <a:gd name="connsiteY5217" fmla="*/ 1261426 h 1545465"/>
                <a:gd name="connsiteX5218" fmla="*/ 1110274 w 1895275"/>
                <a:gd name="connsiteY5218" fmla="*/ 1259463 h 1545465"/>
                <a:gd name="connsiteX5219" fmla="*/ 1114198 w 1895275"/>
                <a:gd name="connsiteY5219" fmla="*/ 1255025 h 1545465"/>
                <a:gd name="connsiteX5220" fmla="*/ 1118464 w 1895275"/>
                <a:gd name="connsiteY5220" fmla="*/ 1251440 h 1545465"/>
                <a:gd name="connsiteX5221" fmla="*/ 1117184 w 1895275"/>
                <a:gd name="connsiteY5221" fmla="*/ 1255366 h 1545465"/>
                <a:gd name="connsiteX5222" fmla="*/ 1117440 w 1895275"/>
                <a:gd name="connsiteY5222" fmla="*/ 1255452 h 1545465"/>
                <a:gd name="connsiteX5223" fmla="*/ 1119317 w 1895275"/>
                <a:gd name="connsiteY5223" fmla="*/ 1250672 h 1545465"/>
                <a:gd name="connsiteX5224" fmla="*/ 1123669 w 1895275"/>
                <a:gd name="connsiteY5224" fmla="*/ 1247002 h 1545465"/>
                <a:gd name="connsiteX5225" fmla="*/ 1142609 w 1895275"/>
                <a:gd name="connsiteY5225" fmla="*/ 1231042 h 1545465"/>
                <a:gd name="connsiteX5226" fmla="*/ 1175968 w 1895275"/>
                <a:gd name="connsiteY5226" fmla="*/ 1203304 h 1545465"/>
                <a:gd name="connsiteX5227" fmla="*/ 1175456 w 1895275"/>
                <a:gd name="connsiteY5227" fmla="*/ 1205864 h 1545465"/>
                <a:gd name="connsiteX5228" fmla="*/ 1175712 w 1895275"/>
                <a:gd name="connsiteY5228" fmla="*/ 1205864 h 1545465"/>
                <a:gd name="connsiteX5229" fmla="*/ 1176565 w 1895275"/>
                <a:gd name="connsiteY5229" fmla="*/ 1202621 h 1545465"/>
                <a:gd name="connsiteX5230" fmla="*/ 1181001 w 1895275"/>
                <a:gd name="connsiteY5230" fmla="*/ 1198951 h 1545465"/>
                <a:gd name="connsiteX5231" fmla="*/ 1200539 w 1895275"/>
                <a:gd name="connsiteY5231" fmla="*/ 1185551 h 1545465"/>
                <a:gd name="connsiteX5232" fmla="*/ 1199345 w 1895275"/>
                <a:gd name="connsiteY5232" fmla="*/ 1189904 h 1545465"/>
                <a:gd name="connsiteX5233" fmla="*/ 1199345 w 1895275"/>
                <a:gd name="connsiteY5233" fmla="*/ 1187258 h 1545465"/>
                <a:gd name="connsiteX5234" fmla="*/ 1199003 w 1895275"/>
                <a:gd name="connsiteY5234" fmla="*/ 1187258 h 1545465"/>
                <a:gd name="connsiteX5235" fmla="*/ 1198662 w 1895275"/>
                <a:gd name="connsiteY5235" fmla="*/ 1192550 h 1545465"/>
                <a:gd name="connsiteX5236" fmla="*/ 1198662 w 1895275"/>
                <a:gd name="connsiteY5236" fmla="*/ 1194001 h 1545465"/>
                <a:gd name="connsiteX5237" fmla="*/ 1038607 w 1895275"/>
                <a:gd name="connsiteY5237" fmla="*/ 1323987 h 1545465"/>
                <a:gd name="connsiteX5238" fmla="*/ 1032208 w 1895275"/>
                <a:gd name="connsiteY5238" fmla="*/ 1327657 h 1545465"/>
                <a:gd name="connsiteX5239" fmla="*/ 969841 w 1895275"/>
                <a:gd name="connsiteY5239" fmla="*/ 1369904 h 1545465"/>
                <a:gd name="connsiteX5240" fmla="*/ 972060 w 1895275"/>
                <a:gd name="connsiteY5240" fmla="*/ 1352066 h 1545465"/>
                <a:gd name="connsiteX5241" fmla="*/ 973254 w 1895275"/>
                <a:gd name="connsiteY5241" fmla="*/ 1348396 h 1545465"/>
                <a:gd name="connsiteX5242" fmla="*/ 978458 w 1895275"/>
                <a:gd name="connsiteY5242" fmla="*/ 1343446 h 1545465"/>
                <a:gd name="connsiteX5243" fmla="*/ 983065 w 1895275"/>
                <a:gd name="connsiteY5243" fmla="*/ 1339008 h 1545465"/>
                <a:gd name="connsiteX5244" fmla="*/ 976752 w 1895275"/>
                <a:gd name="connsiteY5244" fmla="*/ 1363930 h 1545465"/>
                <a:gd name="connsiteX5245" fmla="*/ 973851 w 1895275"/>
                <a:gd name="connsiteY5245" fmla="*/ 1374342 h 1545465"/>
                <a:gd name="connsiteX5246" fmla="*/ 970695 w 1895275"/>
                <a:gd name="connsiteY5246" fmla="*/ 1375708 h 1545465"/>
                <a:gd name="connsiteX5247" fmla="*/ 970780 w 1895275"/>
                <a:gd name="connsiteY5247" fmla="*/ 1375964 h 1545465"/>
                <a:gd name="connsiteX5248" fmla="*/ 973595 w 1895275"/>
                <a:gd name="connsiteY5248" fmla="*/ 1374854 h 1545465"/>
                <a:gd name="connsiteX5249" fmla="*/ 969927 w 1895275"/>
                <a:gd name="connsiteY5249" fmla="*/ 1377671 h 1545465"/>
                <a:gd name="connsiteX5250" fmla="*/ 969756 w 1895275"/>
                <a:gd name="connsiteY5250" fmla="*/ 1369904 h 1545465"/>
                <a:gd name="connsiteX5251" fmla="*/ 933752 w 1895275"/>
                <a:gd name="connsiteY5251" fmla="*/ 1407799 h 1545465"/>
                <a:gd name="connsiteX5252" fmla="*/ 921978 w 1895275"/>
                <a:gd name="connsiteY5252" fmla="*/ 1416931 h 1545465"/>
                <a:gd name="connsiteX5253" fmla="*/ 927609 w 1895275"/>
                <a:gd name="connsiteY5253" fmla="*/ 1398325 h 1545465"/>
                <a:gd name="connsiteX5254" fmla="*/ 932387 w 1895275"/>
                <a:gd name="connsiteY5254" fmla="*/ 1380743 h 1545465"/>
                <a:gd name="connsiteX5255" fmla="*/ 949109 w 1895275"/>
                <a:gd name="connsiteY5255" fmla="*/ 1363674 h 1545465"/>
                <a:gd name="connsiteX5256" fmla="*/ 963357 w 1895275"/>
                <a:gd name="connsiteY5256" fmla="*/ 1348140 h 1545465"/>
                <a:gd name="connsiteX5257" fmla="*/ 962333 w 1895275"/>
                <a:gd name="connsiteY5257" fmla="*/ 1357529 h 1545465"/>
                <a:gd name="connsiteX5258" fmla="*/ 955423 w 1895275"/>
                <a:gd name="connsiteY5258" fmla="*/ 1364612 h 1545465"/>
                <a:gd name="connsiteX5259" fmla="*/ 955593 w 1895275"/>
                <a:gd name="connsiteY5259" fmla="*/ 1364868 h 1545465"/>
                <a:gd name="connsiteX5260" fmla="*/ 962163 w 1895275"/>
                <a:gd name="connsiteY5260" fmla="*/ 1358894 h 1545465"/>
                <a:gd name="connsiteX5261" fmla="*/ 959518 w 1895275"/>
                <a:gd name="connsiteY5261" fmla="*/ 1383816 h 1545465"/>
                <a:gd name="connsiteX5262" fmla="*/ 957726 w 1895275"/>
                <a:gd name="connsiteY5262" fmla="*/ 1388169 h 1545465"/>
                <a:gd name="connsiteX5263" fmla="*/ 933752 w 1895275"/>
                <a:gd name="connsiteY5263" fmla="*/ 1407884 h 1545465"/>
                <a:gd name="connsiteX5264" fmla="*/ 908754 w 1895275"/>
                <a:gd name="connsiteY5264" fmla="*/ 1427600 h 1545465"/>
                <a:gd name="connsiteX5265" fmla="*/ 845022 w 1895275"/>
                <a:gd name="connsiteY5265" fmla="*/ 1484100 h 1545465"/>
                <a:gd name="connsiteX5266" fmla="*/ 845364 w 1895275"/>
                <a:gd name="connsiteY5266" fmla="*/ 1476078 h 1545465"/>
                <a:gd name="connsiteX5267" fmla="*/ 845790 w 1895275"/>
                <a:gd name="connsiteY5267" fmla="*/ 1458666 h 1545465"/>
                <a:gd name="connsiteX5268" fmla="*/ 845876 w 1895275"/>
                <a:gd name="connsiteY5268" fmla="*/ 1448851 h 1545465"/>
                <a:gd name="connsiteX5269" fmla="*/ 847838 w 1895275"/>
                <a:gd name="connsiteY5269" fmla="*/ 1447144 h 1545465"/>
                <a:gd name="connsiteX5270" fmla="*/ 857564 w 1895275"/>
                <a:gd name="connsiteY5270" fmla="*/ 1440487 h 1545465"/>
                <a:gd name="connsiteX5271" fmla="*/ 857564 w 1895275"/>
                <a:gd name="connsiteY5271" fmla="*/ 1442194 h 1545465"/>
                <a:gd name="connsiteX5272" fmla="*/ 857734 w 1895275"/>
                <a:gd name="connsiteY5272" fmla="*/ 1442194 h 1545465"/>
                <a:gd name="connsiteX5273" fmla="*/ 857991 w 1895275"/>
                <a:gd name="connsiteY5273" fmla="*/ 1440146 h 1545465"/>
                <a:gd name="connsiteX5274" fmla="*/ 858929 w 1895275"/>
                <a:gd name="connsiteY5274" fmla="*/ 1439463 h 1545465"/>
                <a:gd name="connsiteX5275" fmla="*/ 879064 w 1895275"/>
                <a:gd name="connsiteY5275" fmla="*/ 1425039 h 1545465"/>
                <a:gd name="connsiteX5276" fmla="*/ 878040 w 1895275"/>
                <a:gd name="connsiteY5276" fmla="*/ 1437244 h 1545465"/>
                <a:gd name="connsiteX5277" fmla="*/ 878381 w 1895275"/>
                <a:gd name="connsiteY5277" fmla="*/ 1437244 h 1545465"/>
                <a:gd name="connsiteX5278" fmla="*/ 880173 w 1895275"/>
                <a:gd name="connsiteY5278" fmla="*/ 1424271 h 1545465"/>
                <a:gd name="connsiteX5279" fmla="*/ 890667 w 1895275"/>
                <a:gd name="connsiteY5279" fmla="*/ 1416419 h 1545465"/>
                <a:gd name="connsiteX5280" fmla="*/ 918736 w 1895275"/>
                <a:gd name="connsiteY5280" fmla="*/ 1393631 h 1545465"/>
                <a:gd name="connsiteX5281" fmla="*/ 914726 w 1895275"/>
                <a:gd name="connsiteY5281" fmla="*/ 1418723 h 1545465"/>
                <a:gd name="connsiteX5282" fmla="*/ 913873 w 1895275"/>
                <a:gd name="connsiteY5282" fmla="*/ 1423332 h 1545465"/>
                <a:gd name="connsiteX5283" fmla="*/ 908669 w 1895275"/>
                <a:gd name="connsiteY5283" fmla="*/ 1427685 h 1545465"/>
                <a:gd name="connsiteX5284" fmla="*/ 538563 w 1895275"/>
                <a:gd name="connsiteY5284" fmla="*/ 1371526 h 1545465"/>
                <a:gd name="connsiteX5285" fmla="*/ 484898 w 1895275"/>
                <a:gd name="connsiteY5285" fmla="*/ 1336874 h 1545465"/>
                <a:gd name="connsiteX5286" fmla="*/ 406577 w 1895275"/>
                <a:gd name="connsiteY5286" fmla="*/ 1283873 h 1545465"/>
                <a:gd name="connsiteX5287" fmla="*/ 336702 w 1895275"/>
                <a:gd name="connsiteY5287" fmla="*/ 1238126 h 1545465"/>
                <a:gd name="connsiteX5288" fmla="*/ 247460 w 1895275"/>
                <a:gd name="connsiteY5288" fmla="*/ 1177187 h 1545465"/>
                <a:gd name="connsiteX5289" fmla="*/ 162740 w 1895275"/>
                <a:gd name="connsiteY5289" fmla="*/ 1120431 h 1545465"/>
                <a:gd name="connsiteX5290" fmla="*/ 98496 w 1895275"/>
                <a:gd name="connsiteY5290" fmla="*/ 1075111 h 1545465"/>
                <a:gd name="connsiteX5291" fmla="*/ 43126 w 1895275"/>
                <a:gd name="connsiteY5291" fmla="*/ 1038581 h 1545465"/>
                <a:gd name="connsiteX5292" fmla="*/ 32290 w 1895275"/>
                <a:gd name="connsiteY5292" fmla="*/ 1025352 h 1545465"/>
                <a:gd name="connsiteX5293" fmla="*/ 69147 w 1895275"/>
                <a:gd name="connsiteY5293" fmla="*/ 1050359 h 1545465"/>
                <a:gd name="connsiteX5294" fmla="*/ 156683 w 1895275"/>
                <a:gd name="connsiteY5294" fmla="*/ 1104897 h 1545465"/>
                <a:gd name="connsiteX5295" fmla="*/ 207020 w 1895275"/>
                <a:gd name="connsiteY5295" fmla="*/ 1135537 h 1545465"/>
                <a:gd name="connsiteX5296" fmla="*/ 234151 w 1895275"/>
                <a:gd name="connsiteY5296" fmla="*/ 1152351 h 1545465"/>
                <a:gd name="connsiteX5297" fmla="*/ 313325 w 1895275"/>
                <a:gd name="connsiteY5297" fmla="*/ 1197073 h 1545465"/>
                <a:gd name="connsiteX5298" fmla="*/ 360932 w 1895275"/>
                <a:gd name="connsiteY5298" fmla="*/ 1225153 h 1545465"/>
                <a:gd name="connsiteX5299" fmla="*/ 390708 w 1895275"/>
                <a:gd name="connsiteY5299" fmla="*/ 1244698 h 1545465"/>
                <a:gd name="connsiteX5300" fmla="*/ 471162 w 1895275"/>
                <a:gd name="connsiteY5300" fmla="*/ 1296590 h 1545465"/>
                <a:gd name="connsiteX5301" fmla="*/ 581136 w 1895275"/>
                <a:gd name="connsiteY5301" fmla="*/ 1379122 h 1545465"/>
                <a:gd name="connsiteX5302" fmla="*/ 664065 w 1895275"/>
                <a:gd name="connsiteY5302" fmla="*/ 1440402 h 1545465"/>
                <a:gd name="connsiteX5303" fmla="*/ 738461 w 1895275"/>
                <a:gd name="connsiteY5303" fmla="*/ 1488112 h 1545465"/>
                <a:gd name="connsiteX5304" fmla="*/ 769602 w 1895275"/>
                <a:gd name="connsiteY5304" fmla="*/ 1502621 h 1545465"/>
                <a:gd name="connsiteX5305" fmla="*/ 799463 w 1895275"/>
                <a:gd name="connsiteY5305" fmla="*/ 1483759 h 1545465"/>
                <a:gd name="connsiteX5306" fmla="*/ 799975 w 1895275"/>
                <a:gd name="connsiteY5306" fmla="*/ 1456789 h 1545465"/>
                <a:gd name="connsiteX5307" fmla="*/ 796647 w 1895275"/>
                <a:gd name="connsiteY5307" fmla="*/ 1412664 h 1545465"/>
                <a:gd name="connsiteX5308" fmla="*/ 791358 w 1895275"/>
                <a:gd name="connsiteY5308" fmla="*/ 1387657 h 1545465"/>
                <a:gd name="connsiteX5309" fmla="*/ 800231 w 1895275"/>
                <a:gd name="connsiteY5309" fmla="*/ 1378951 h 1545465"/>
                <a:gd name="connsiteX5310" fmla="*/ 808421 w 1895275"/>
                <a:gd name="connsiteY5310" fmla="*/ 1392009 h 1545465"/>
                <a:gd name="connsiteX5311" fmla="*/ 813625 w 1895275"/>
                <a:gd name="connsiteY5311" fmla="*/ 1400544 h 1545465"/>
                <a:gd name="connsiteX5312" fmla="*/ 814478 w 1895275"/>
                <a:gd name="connsiteY5312" fmla="*/ 1404726 h 1545465"/>
                <a:gd name="connsiteX5313" fmla="*/ 818830 w 1895275"/>
                <a:gd name="connsiteY5313" fmla="*/ 1430160 h 1545465"/>
                <a:gd name="connsiteX5314" fmla="*/ 817209 w 1895275"/>
                <a:gd name="connsiteY5314" fmla="*/ 1431952 h 1545465"/>
                <a:gd name="connsiteX5315" fmla="*/ 817465 w 1895275"/>
                <a:gd name="connsiteY5315" fmla="*/ 1432208 h 1545465"/>
                <a:gd name="connsiteX5316" fmla="*/ 818915 w 1895275"/>
                <a:gd name="connsiteY5316" fmla="*/ 1430843 h 1545465"/>
                <a:gd name="connsiteX5317" fmla="*/ 819939 w 1895275"/>
                <a:gd name="connsiteY5317" fmla="*/ 1437073 h 1545465"/>
                <a:gd name="connsiteX5318" fmla="*/ 821902 w 1895275"/>
                <a:gd name="connsiteY5318" fmla="*/ 1428112 h 1545465"/>
                <a:gd name="connsiteX5319" fmla="*/ 825655 w 1895275"/>
                <a:gd name="connsiteY5319" fmla="*/ 1424527 h 1545465"/>
                <a:gd name="connsiteX5320" fmla="*/ 829324 w 1895275"/>
                <a:gd name="connsiteY5320" fmla="*/ 1443133 h 1545465"/>
                <a:gd name="connsiteX5321" fmla="*/ 824290 w 1895275"/>
                <a:gd name="connsiteY5321" fmla="*/ 1447827 h 1545465"/>
                <a:gd name="connsiteX5322" fmla="*/ 812004 w 1895275"/>
                <a:gd name="connsiteY5322" fmla="*/ 1458752 h 1545465"/>
                <a:gd name="connsiteX5323" fmla="*/ 812175 w 1895275"/>
                <a:gd name="connsiteY5323" fmla="*/ 1459008 h 1545465"/>
                <a:gd name="connsiteX5324" fmla="*/ 825143 w 1895275"/>
                <a:gd name="connsiteY5324" fmla="*/ 1448681 h 1545465"/>
                <a:gd name="connsiteX5325" fmla="*/ 829665 w 1895275"/>
                <a:gd name="connsiteY5325" fmla="*/ 1444840 h 1545465"/>
                <a:gd name="connsiteX5326" fmla="*/ 830433 w 1895275"/>
                <a:gd name="connsiteY5326" fmla="*/ 1448595 h 1545465"/>
                <a:gd name="connsiteX5327" fmla="*/ 832395 w 1895275"/>
                <a:gd name="connsiteY5327" fmla="*/ 1460032 h 1545465"/>
                <a:gd name="connsiteX5328" fmla="*/ 828471 w 1895275"/>
                <a:gd name="connsiteY5328" fmla="*/ 1463873 h 1545465"/>
                <a:gd name="connsiteX5329" fmla="*/ 828641 w 1895275"/>
                <a:gd name="connsiteY5329" fmla="*/ 1464129 h 1545465"/>
                <a:gd name="connsiteX5330" fmla="*/ 832481 w 1895275"/>
                <a:gd name="connsiteY5330" fmla="*/ 1460800 h 1545465"/>
                <a:gd name="connsiteX5331" fmla="*/ 833163 w 1895275"/>
                <a:gd name="connsiteY5331" fmla="*/ 1464556 h 1545465"/>
                <a:gd name="connsiteX5332" fmla="*/ 835637 w 1895275"/>
                <a:gd name="connsiteY5332" fmla="*/ 1480601 h 1545465"/>
                <a:gd name="connsiteX5333" fmla="*/ 835979 w 1895275"/>
                <a:gd name="connsiteY5333" fmla="*/ 1480601 h 1545465"/>
                <a:gd name="connsiteX5334" fmla="*/ 834357 w 1895275"/>
                <a:gd name="connsiteY5334" fmla="*/ 1464300 h 1545465"/>
                <a:gd name="connsiteX5335" fmla="*/ 833846 w 1895275"/>
                <a:gd name="connsiteY5335" fmla="*/ 1459605 h 1545465"/>
                <a:gd name="connsiteX5336" fmla="*/ 843657 w 1895275"/>
                <a:gd name="connsiteY5336" fmla="*/ 1450985 h 1545465"/>
                <a:gd name="connsiteX5337" fmla="*/ 843998 w 1895275"/>
                <a:gd name="connsiteY5337" fmla="*/ 1458752 h 1545465"/>
                <a:gd name="connsiteX5338" fmla="*/ 844425 w 1895275"/>
                <a:gd name="connsiteY5338" fmla="*/ 1476078 h 1545465"/>
                <a:gd name="connsiteX5339" fmla="*/ 844425 w 1895275"/>
                <a:gd name="connsiteY5339" fmla="*/ 1484698 h 1545465"/>
                <a:gd name="connsiteX5340" fmla="*/ 843657 w 1895275"/>
                <a:gd name="connsiteY5340" fmla="*/ 1485380 h 1545465"/>
                <a:gd name="connsiteX5341" fmla="*/ 799463 w 1895275"/>
                <a:gd name="connsiteY5341" fmla="*/ 1519947 h 1545465"/>
                <a:gd name="connsiteX5342" fmla="*/ 758169 w 1895275"/>
                <a:gd name="connsiteY5342" fmla="*/ 1511070 h 1545465"/>
                <a:gd name="connsiteX5343" fmla="*/ 701775 w 1895275"/>
                <a:gd name="connsiteY5343" fmla="*/ 1481198 h 1545465"/>
                <a:gd name="connsiteX5344" fmla="*/ 611424 w 1895275"/>
                <a:gd name="connsiteY5344" fmla="*/ 1421881 h 1545465"/>
                <a:gd name="connsiteX5345" fmla="*/ 538734 w 1895275"/>
                <a:gd name="connsiteY5345" fmla="*/ 1371526 h 1545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Lst>
              <a:rect l="l" t="t" r="r" b="b"/>
              <a:pathLst>
                <a:path w="1895275" h="1545465">
                  <a:moveTo>
                    <a:pt x="517660" y="1382962"/>
                  </a:moveTo>
                  <a:cubicBezTo>
                    <a:pt x="542488" y="1399520"/>
                    <a:pt x="566888" y="1416931"/>
                    <a:pt x="591630" y="1433659"/>
                  </a:cubicBezTo>
                  <a:cubicBezTo>
                    <a:pt x="624221" y="1455679"/>
                    <a:pt x="656898" y="1477443"/>
                    <a:pt x="689660" y="1499122"/>
                  </a:cubicBezTo>
                  <a:cubicBezTo>
                    <a:pt x="700239" y="1506120"/>
                    <a:pt x="711416" y="1512265"/>
                    <a:pt x="722251" y="1518837"/>
                  </a:cubicBezTo>
                  <a:cubicBezTo>
                    <a:pt x="744263" y="1532237"/>
                    <a:pt x="768151" y="1540260"/>
                    <a:pt x="793405" y="1544783"/>
                  </a:cubicBezTo>
                  <a:cubicBezTo>
                    <a:pt x="804241" y="1546661"/>
                    <a:pt x="813625" y="1544783"/>
                    <a:pt x="822072" y="1537699"/>
                  </a:cubicBezTo>
                  <a:cubicBezTo>
                    <a:pt x="841183" y="1521568"/>
                    <a:pt x="860465" y="1505779"/>
                    <a:pt x="879491" y="1489563"/>
                  </a:cubicBezTo>
                  <a:cubicBezTo>
                    <a:pt x="906194" y="1466689"/>
                    <a:pt x="931790" y="1442450"/>
                    <a:pt x="959859" y="1421113"/>
                  </a:cubicBezTo>
                  <a:cubicBezTo>
                    <a:pt x="977690" y="1407543"/>
                    <a:pt x="994498" y="1392351"/>
                    <a:pt x="1012756" y="1379207"/>
                  </a:cubicBezTo>
                  <a:cubicBezTo>
                    <a:pt x="1020093" y="1374001"/>
                    <a:pt x="1027175" y="1368453"/>
                    <a:pt x="1034085" y="1362735"/>
                  </a:cubicBezTo>
                  <a:cubicBezTo>
                    <a:pt x="1103533" y="1305381"/>
                    <a:pt x="1173408" y="1248453"/>
                    <a:pt x="1242174" y="1190246"/>
                  </a:cubicBezTo>
                  <a:cubicBezTo>
                    <a:pt x="1275021" y="1162507"/>
                    <a:pt x="1306844" y="1133660"/>
                    <a:pt x="1341654" y="1108226"/>
                  </a:cubicBezTo>
                  <a:cubicBezTo>
                    <a:pt x="1358120" y="1096106"/>
                    <a:pt x="1373051" y="1081938"/>
                    <a:pt x="1388834" y="1068965"/>
                  </a:cubicBezTo>
                  <a:cubicBezTo>
                    <a:pt x="1412894" y="1049250"/>
                    <a:pt x="1437209" y="1029790"/>
                    <a:pt x="1461184" y="1009990"/>
                  </a:cubicBezTo>
                  <a:cubicBezTo>
                    <a:pt x="1478588" y="995651"/>
                    <a:pt x="1495993" y="981398"/>
                    <a:pt x="1512800" y="966462"/>
                  </a:cubicBezTo>
                  <a:cubicBezTo>
                    <a:pt x="1572181" y="913717"/>
                    <a:pt x="1630709" y="859862"/>
                    <a:pt x="1691796" y="809079"/>
                  </a:cubicBezTo>
                  <a:cubicBezTo>
                    <a:pt x="1731554" y="776049"/>
                    <a:pt x="1767899" y="739435"/>
                    <a:pt x="1802794" y="701284"/>
                  </a:cubicBezTo>
                  <a:cubicBezTo>
                    <a:pt x="1814397" y="688567"/>
                    <a:pt x="1826597" y="676448"/>
                    <a:pt x="1837603" y="663219"/>
                  </a:cubicBezTo>
                  <a:cubicBezTo>
                    <a:pt x="1847500" y="651270"/>
                    <a:pt x="1856629" y="638639"/>
                    <a:pt x="1865160" y="625666"/>
                  </a:cubicBezTo>
                  <a:cubicBezTo>
                    <a:pt x="1880347" y="602536"/>
                    <a:pt x="1887172" y="576419"/>
                    <a:pt x="1890158" y="549279"/>
                  </a:cubicBezTo>
                  <a:cubicBezTo>
                    <a:pt x="1892121" y="531355"/>
                    <a:pt x="1893657" y="513432"/>
                    <a:pt x="1894936" y="495424"/>
                  </a:cubicBezTo>
                  <a:cubicBezTo>
                    <a:pt x="1896045" y="479378"/>
                    <a:pt x="1894424" y="463503"/>
                    <a:pt x="1890244" y="447885"/>
                  </a:cubicBezTo>
                  <a:cubicBezTo>
                    <a:pt x="1888452" y="441142"/>
                    <a:pt x="1886575" y="434314"/>
                    <a:pt x="1883418" y="428169"/>
                  </a:cubicBezTo>
                  <a:cubicBezTo>
                    <a:pt x="1869938" y="401882"/>
                    <a:pt x="1851595" y="379777"/>
                    <a:pt x="1827280" y="362622"/>
                  </a:cubicBezTo>
                  <a:cubicBezTo>
                    <a:pt x="1794347" y="339407"/>
                    <a:pt x="1758770" y="320886"/>
                    <a:pt x="1723704" y="301427"/>
                  </a:cubicBezTo>
                  <a:cubicBezTo>
                    <a:pt x="1681046" y="277785"/>
                    <a:pt x="1637790" y="255424"/>
                    <a:pt x="1594193" y="233489"/>
                  </a:cubicBezTo>
                  <a:cubicBezTo>
                    <a:pt x="1575167" y="223930"/>
                    <a:pt x="1556995" y="212750"/>
                    <a:pt x="1538054" y="203020"/>
                  </a:cubicBezTo>
                  <a:cubicBezTo>
                    <a:pt x="1514336" y="190900"/>
                    <a:pt x="1490447" y="179037"/>
                    <a:pt x="1466217" y="168112"/>
                  </a:cubicBezTo>
                  <a:cubicBezTo>
                    <a:pt x="1429616" y="151555"/>
                    <a:pt x="1392759" y="135680"/>
                    <a:pt x="1355816" y="120061"/>
                  </a:cubicBezTo>
                  <a:cubicBezTo>
                    <a:pt x="1330563" y="109393"/>
                    <a:pt x="1304711" y="100004"/>
                    <a:pt x="1279457" y="89421"/>
                  </a:cubicBezTo>
                  <a:cubicBezTo>
                    <a:pt x="1257958" y="80374"/>
                    <a:pt x="1236543" y="70986"/>
                    <a:pt x="1215555" y="60915"/>
                  </a:cubicBezTo>
                  <a:cubicBezTo>
                    <a:pt x="1188254" y="47771"/>
                    <a:pt x="1160611" y="35396"/>
                    <a:pt x="1132371" y="24300"/>
                  </a:cubicBezTo>
                  <a:cubicBezTo>
                    <a:pt x="1117952" y="18667"/>
                    <a:pt x="1104216" y="10986"/>
                    <a:pt x="1090224" y="4329"/>
                  </a:cubicBezTo>
                  <a:cubicBezTo>
                    <a:pt x="1080242" y="-451"/>
                    <a:pt x="1079730" y="-451"/>
                    <a:pt x="1070174" y="488"/>
                  </a:cubicBezTo>
                  <a:cubicBezTo>
                    <a:pt x="1063690" y="4841"/>
                    <a:pt x="1059169" y="8425"/>
                    <a:pt x="1054220" y="11071"/>
                  </a:cubicBezTo>
                  <a:cubicBezTo>
                    <a:pt x="1000556" y="39492"/>
                    <a:pt x="949024" y="71413"/>
                    <a:pt x="899540" y="106576"/>
                  </a:cubicBezTo>
                  <a:cubicBezTo>
                    <a:pt x="876504" y="122963"/>
                    <a:pt x="854578" y="140801"/>
                    <a:pt x="832395" y="158297"/>
                  </a:cubicBezTo>
                  <a:cubicBezTo>
                    <a:pt x="787775" y="193632"/>
                    <a:pt x="742898" y="228710"/>
                    <a:pt x="698959" y="264898"/>
                  </a:cubicBezTo>
                  <a:cubicBezTo>
                    <a:pt x="651267" y="304243"/>
                    <a:pt x="604513" y="344784"/>
                    <a:pt x="557247" y="384641"/>
                  </a:cubicBezTo>
                  <a:cubicBezTo>
                    <a:pt x="541293" y="398127"/>
                    <a:pt x="524912" y="411099"/>
                    <a:pt x="508787" y="424414"/>
                  </a:cubicBezTo>
                  <a:cubicBezTo>
                    <a:pt x="490785" y="439350"/>
                    <a:pt x="472954" y="454371"/>
                    <a:pt x="455122" y="469392"/>
                  </a:cubicBezTo>
                  <a:cubicBezTo>
                    <a:pt x="453246" y="470929"/>
                    <a:pt x="451454" y="472636"/>
                    <a:pt x="449492" y="474172"/>
                  </a:cubicBezTo>
                  <a:cubicBezTo>
                    <a:pt x="414853" y="502337"/>
                    <a:pt x="380043" y="530246"/>
                    <a:pt x="345661" y="558667"/>
                  </a:cubicBezTo>
                  <a:cubicBezTo>
                    <a:pt x="328938" y="572493"/>
                    <a:pt x="312813" y="587003"/>
                    <a:pt x="296774" y="601683"/>
                  </a:cubicBezTo>
                  <a:cubicBezTo>
                    <a:pt x="267083" y="628738"/>
                    <a:pt x="240379" y="658781"/>
                    <a:pt x="212310" y="687458"/>
                  </a:cubicBezTo>
                  <a:cubicBezTo>
                    <a:pt x="195758" y="704442"/>
                    <a:pt x="177586" y="719805"/>
                    <a:pt x="160181" y="736021"/>
                  </a:cubicBezTo>
                  <a:cubicBezTo>
                    <a:pt x="148492" y="746946"/>
                    <a:pt x="137231" y="758212"/>
                    <a:pt x="125371" y="768966"/>
                  </a:cubicBezTo>
                  <a:cubicBezTo>
                    <a:pt x="114195" y="779122"/>
                    <a:pt x="102592" y="788937"/>
                    <a:pt x="91074" y="798752"/>
                  </a:cubicBezTo>
                  <a:cubicBezTo>
                    <a:pt x="72475" y="814798"/>
                    <a:pt x="53705" y="830587"/>
                    <a:pt x="35191" y="846803"/>
                  </a:cubicBezTo>
                  <a:cubicBezTo>
                    <a:pt x="27512" y="853546"/>
                    <a:pt x="21028" y="861483"/>
                    <a:pt x="16848" y="871469"/>
                  </a:cubicBezTo>
                  <a:cubicBezTo>
                    <a:pt x="20516" y="886234"/>
                    <a:pt x="36044" y="889819"/>
                    <a:pt x="44235" y="901256"/>
                  </a:cubicBezTo>
                  <a:cubicBezTo>
                    <a:pt x="55326" y="937102"/>
                    <a:pt x="59080" y="973973"/>
                    <a:pt x="46282" y="1012550"/>
                  </a:cubicBezTo>
                  <a:cubicBezTo>
                    <a:pt x="43552" y="1011270"/>
                    <a:pt x="41078" y="1010246"/>
                    <a:pt x="38860" y="1008880"/>
                  </a:cubicBezTo>
                  <a:cubicBezTo>
                    <a:pt x="34594" y="1006405"/>
                    <a:pt x="30669" y="1003418"/>
                    <a:pt x="26233" y="1001455"/>
                  </a:cubicBezTo>
                  <a:cubicBezTo>
                    <a:pt x="22991" y="1000004"/>
                    <a:pt x="19237" y="999150"/>
                    <a:pt x="15568" y="998894"/>
                  </a:cubicBezTo>
                  <a:cubicBezTo>
                    <a:pt x="9255" y="998553"/>
                    <a:pt x="4477" y="1001711"/>
                    <a:pt x="1576" y="1007258"/>
                  </a:cubicBezTo>
                  <a:cubicBezTo>
                    <a:pt x="-1154" y="1012465"/>
                    <a:pt x="-216" y="1017671"/>
                    <a:pt x="3453" y="1022194"/>
                  </a:cubicBezTo>
                  <a:cubicBezTo>
                    <a:pt x="7122" y="1026633"/>
                    <a:pt x="11132" y="1030729"/>
                    <a:pt x="15483" y="1035594"/>
                  </a:cubicBezTo>
                  <a:cubicBezTo>
                    <a:pt x="16166" y="1046177"/>
                    <a:pt x="23844" y="1053091"/>
                    <a:pt x="32205" y="1059236"/>
                  </a:cubicBezTo>
                  <a:cubicBezTo>
                    <a:pt x="39457" y="1064613"/>
                    <a:pt x="47221" y="1069221"/>
                    <a:pt x="54643" y="1074342"/>
                  </a:cubicBezTo>
                  <a:cubicBezTo>
                    <a:pt x="78276" y="1090559"/>
                    <a:pt x="101738" y="1107031"/>
                    <a:pt x="125457" y="1123162"/>
                  </a:cubicBezTo>
                  <a:cubicBezTo>
                    <a:pt x="149175" y="1139293"/>
                    <a:pt x="173064" y="1155167"/>
                    <a:pt x="196782" y="1171128"/>
                  </a:cubicBezTo>
                  <a:cubicBezTo>
                    <a:pt x="227326" y="1191697"/>
                    <a:pt x="257783" y="1212522"/>
                    <a:pt x="288413" y="1233005"/>
                  </a:cubicBezTo>
                  <a:cubicBezTo>
                    <a:pt x="317335" y="1252294"/>
                    <a:pt x="346514" y="1271241"/>
                    <a:pt x="375607" y="1290359"/>
                  </a:cubicBezTo>
                  <a:cubicBezTo>
                    <a:pt x="397533" y="1304783"/>
                    <a:pt x="419374" y="1319207"/>
                    <a:pt x="441301" y="1333546"/>
                  </a:cubicBezTo>
                  <a:cubicBezTo>
                    <a:pt x="466726" y="1350103"/>
                    <a:pt x="492321" y="1366234"/>
                    <a:pt x="517575" y="1383048"/>
                  </a:cubicBezTo>
                  <a:close/>
                  <a:moveTo>
                    <a:pt x="61725" y="913887"/>
                  </a:moveTo>
                  <a:cubicBezTo>
                    <a:pt x="69233" y="918325"/>
                    <a:pt x="75888" y="922166"/>
                    <a:pt x="82457" y="926263"/>
                  </a:cubicBezTo>
                  <a:cubicBezTo>
                    <a:pt x="115645" y="947429"/>
                    <a:pt x="148919" y="968254"/>
                    <a:pt x="184070" y="986007"/>
                  </a:cubicBezTo>
                  <a:cubicBezTo>
                    <a:pt x="198659" y="993432"/>
                    <a:pt x="212736" y="1001881"/>
                    <a:pt x="226814" y="1010246"/>
                  </a:cubicBezTo>
                  <a:cubicBezTo>
                    <a:pt x="253603" y="1026120"/>
                    <a:pt x="280137" y="1042337"/>
                    <a:pt x="306756" y="1058382"/>
                  </a:cubicBezTo>
                  <a:cubicBezTo>
                    <a:pt x="325013" y="1069392"/>
                    <a:pt x="343186" y="1080487"/>
                    <a:pt x="361359" y="1091583"/>
                  </a:cubicBezTo>
                  <a:cubicBezTo>
                    <a:pt x="385845" y="1106519"/>
                    <a:pt x="410160" y="1121625"/>
                    <a:pt x="434646" y="1136476"/>
                  </a:cubicBezTo>
                  <a:cubicBezTo>
                    <a:pt x="453928" y="1148169"/>
                    <a:pt x="473295" y="1159605"/>
                    <a:pt x="492491" y="1171298"/>
                  </a:cubicBezTo>
                  <a:cubicBezTo>
                    <a:pt x="517319" y="1186405"/>
                    <a:pt x="542061" y="1201768"/>
                    <a:pt x="566974" y="1216618"/>
                  </a:cubicBezTo>
                  <a:cubicBezTo>
                    <a:pt x="602892" y="1238041"/>
                    <a:pt x="638554" y="1259719"/>
                    <a:pt x="671743" y="1285153"/>
                  </a:cubicBezTo>
                  <a:cubicBezTo>
                    <a:pt x="673620" y="1286519"/>
                    <a:pt x="675497" y="1287884"/>
                    <a:pt x="677374" y="1289250"/>
                  </a:cubicBezTo>
                  <a:cubicBezTo>
                    <a:pt x="680189" y="1293005"/>
                    <a:pt x="683005" y="1296846"/>
                    <a:pt x="685735" y="1300686"/>
                  </a:cubicBezTo>
                  <a:cubicBezTo>
                    <a:pt x="687356" y="1302991"/>
                    <a:pt x="688892" y="1305295"/>
                    <a:pt x="690513" y="1307600"/>
                  </a:cubicBezTo>
                  <a:cubicBezTo>
                    <a:pt x="688209" y="1305551"/>
                    <a:pt x="685991" y="1303503"/>
                    <a:pt x="683687" y="1301540"/>
                  </a:cubicBezTo>
                  <a:cubicBezTo>
                    <a:pt x="678312" y="1296760"/>
                    <a:pt x="672937" y="1291981"/>
                    <a:pt x="667477" y="1287287"/>
                  </a:cubicBezTo>
                  <a:cubicBezTo>
                    <a:pt x="667477" y="1287287"/>
                    <a:pt x="667221" y="1287458"/>
                    <a:pt x="667306" y="1287543"/>
                  </a:cubicBezTo>
                  <a:cubicBezTo>
                    <a:pt x="672255" y="1292664"/>
                    <a:pt x="677203" y="1297785"/>
                    <a:pt x="682152" y="1302991"/>
                  </a:cubicBezTo>
                  <a:cubicBezTo>
                    <a:pt x="688636" y="1309904"/>
                    <a:pt x="695120" y="1316903"/>
                    <a:pt x="701519" y="1323987"/>
                  </a:cubicBezTo>
                  <a:cubicBezTo>
                    <a:pt x="707576" y="1333204"/>
                    <a:pt x="713378" y="1342507"/>
                    <a:pt x="719179" y="1351810"/>
                  </a:cubicBezTo>
                  <a:lnTo>
                    <a:pt x="719179" y="1351810"/>
                  </a:lnTo>
                  <a:cubicBezTo>
                    <a:pt x="719179" y="1351810"/>
                    <a:pt x="719265" y="1351895"/>
                    <a:pt x="719265" y="1351895"/>
                  </a:cubicBezTo>
                  <a:lnTo>
                    <a:pt x="719265" y="1352066"/>
                  </a:lnTo>
                  <a:cubicBezTo>
                    <a:pt x="719265" y="1352066"/>
                    <a:pt x="719265" y="1352066"/>
                    <a:pt x="719265" y="1352066"/>
                  </a:cubicBezTo>
                  <a:cubicBezTo>
                    <a:pt x="721312" y="1354968"/>
                    <a:pt x="723275" y="1357955"/>
                    <a:pt x="725237" y="1360857"/>
                  </a:cubicBezTo>
                  <a:cubicBezTo>
                    <a:pt x="718155" y="1354371"/>
                    <a:pt x="710989" y="1347799"/>
                    <a:pt x="703737" y="1341398"/>
                  </a:cubicBezTo>
                  <a:lnTo>
                    <a:pt x="703737" y="1341398"/>
                  </a:lnTo>
                  <a:cubicBezTo>
                    <a:pt x="703737" y="1341398"/>
                    <a:pt x="703737" y="1341398"/>
                    <a:pt x="703737" y="1341398"/>
                  </a:cubicBezTo>
                  <a:cubicBezTo>
                    <a:pt x="703737" y="1341398"/>
                    <a:pt x="703737" y="1341398"/>
                    <a:pt x="703737" y="1341398"/>
                  </a:cubicBezTo>
                  <a:cubicBezTo>
                    <a:pt x="703737" y="1341398"/>
                    <a:pt x="703737" y="1341398"/>
                    <a:pt x="703737" y="1341398"/>
                  </a:cubicBezTo>
                  <a:cubicBezTo>
                    <a:pt x="687100" y="1328083"/>
                    <a:pt x="670122" y="1315110"/>
                    <a:pt x="653315" y="1302052"/>
                  </a:cubicBezTo>
                  <a:lnTo>
                    <a:pt x="635312" y="1287970"/>
                  </a:lnTo>
                  <a:cubicBezTo>
                    <a:pt x="635312" y="1287970"/>
                    <a:pt x="635057" y="1288140"/>
                    <a:pt x="635142" y="1288226"/>
                  </a:cubicBezTo>
                  <a:lnTo>
                    <a:pt x="651949" y="1303503"/>
                  </a:lnTo>
                  <a:cubicBezTo>
                    <a:pt x="667648" y="1317927"/>
                    <a:pt x="683261" y="1332521"/>
                    <a:pt x="699215" y="1346689"/>
                  </a:cubicBezTo>
                  <a:cubicBezTo>
                    <a:pt x="699215" y="1346689"/>
                    <a:pt x="699215" y="1346689"/>
                    <a:pt x="699215" y="1346689"/>
                  </a:cubicBezTo>
                  <a:cubicBezTo>
                    <a:pt x="699215" y="1346689"/>
                    <a:pt x="699215" y="1346689"/>
                    <a:pt x="699300" y="1346775"/>
                  </a:cubicBezTo>
                  <a:cubicBezTo>
                    <a:pt x="699300" y="1346775"/>
                    <a:pt x="699300" y="1346775"/>
                    <a:pt x="699386" y="1346860"/>
                  </a:cubicBezTo>
                  <a:cubicBezTo>
                    <a:pt x="699386" y="1346860"/>
                    <a:pt x="699386" y="1346860"/>
                    <a:pt x="699386" y="1346860"/>
                  </a:cubicBezTo>
                  <a:cubicBezTo>
                    <a:pt x="710904" y="1356078"/>
                    <a:pt x="722507" y="1365125"/>
                    <a:pt x="734195" y="1374086"/>
                  </a:cubicBezTo>
                  <a:cubicBezTo>
                    <a:pt x="740509" y="1383645"/>
                    <a:pt x="746652" y="1393375"/>
                    <a:pt x="752453" y="1403190"/>
                  </a:cubicBezTo>
                  <a:cubicBezTo>
                    <a:pt x="755439" y="1408226"/>
                    <a:pt x="758255" y="1413261"/>
                    <a:pt x="761070" y="1418382"/>
                  </a:cubicBezTo>
                  <a:cubicBezTo>
                    <a:pt x="758255" y="1415992"/>
                    <a:pt x="755439" y="1413688"/>
                    <a:pt x="752623" y="1411298"/>
                  </a:cubicBezTo>
                  <a:cubicBezTo>
                    <a:pt x="729588" y="1392180"/>
                    <a:pt x="706211" y="1373403"/>
                    <a:pt x="682237" y="1355395"/>
                  </a:cubicBezTo>
                  <a:lnTo>
                    <a:pt x="682237" y="1355395"/>
                  </a:lnTo>
                  <a:cubicBezTo>
                    <a:pt x="682237" y="1355395"/>
                    <a:pt x="682237" y="1355395"/>
                    <a:pt x="682237" y="1355395"/>
                  </a:cubicBezTo>
                  <a:lnTo>
                    <a:pt x="682237" y="1355395"/>
                  </a:lnTo>
                  <a:cubicBezTo>
                    <a:pt x="682237" y="1355395"/>
                    <a:pt x="682237" y="1355395"/>
                    <a:pt x="682237" y="1355395"/>
                  </a:cubicBezTo>
                  <a:cubicBezTo>
                    <a:pt x="657580" y="1338325"/>
                    <a:pt x="632412" y="1322024"/>
                    <a:pt x="606987" y="1306149"/>
                  </a:cubicBezTo>
                  <a:cubicBezTo>
                    <a:pt x="597944" y="1300430"/>
                    <a:pt x="588815" y="1294797"/>
                    <a:pt x="579686" y="1289250"/>
                  </a:cubicBezTo>
                  <a:cubicBezTo>
                    <a:pt x="579600" y="1289250"/>
                    <a:pt x="579430" y="1289420"/>
                    <a:pt x="579515" y="1289506"/>
                  </a:cubicBezTo>
                  <a:cubicBezTo>
                    <a:pt x="588217" y="1295566"/>
                    <a:pt x="597005" y="1301625"/>
                    <a:pt x="605622" y="1307770"/>
                  </a:cubicBezTo>
                  <a:cubicBezTo>
                    <a:pt x="630023" y="1325182"/>
                    <a:pt x="653997" y="1343105"/>
                    <a:pt x="677886" y="1361028"/>
                  </a:cubicBezTo>
                  <a:lnTo>
                    <a:pt x="677886" y="1361028"/>
                  </a:lnTo>
                  <a:cubicBezTo>
                    <a:pt x="677886" y="1361028"/>
                    <a:pt x="678056" y="1361199"/>
                    <a:pt x="678056" y="1361199"/>
                  </a:cubicBezTo>
                  <a:lnTo>
                    <a:pt x="678227" y="1361369"/>
                  </a:lnTo>
                  <a:lnTo>
                    <a:pt x="678227" y="1361369"/>
                  </a:lnTo>
                  <a:cubicBezTo>
                    <a:pt x="702798" y="1378439"/>
                    <a:pt x="727370" y="1395594"/>
                    <a:pt x="751515" y="1413176"/>
                  </a:cubicBezTo>
                  <a:cubicBezTo>
                    <a:pt x="755269" y="1415992"/>
                    <a:pt x="759108" y="1418809"/>
                    <a:pt x="762862" y="1421625"/>
                  </a:cubicBezTo>
                  <a:cubicBezTo>
                    <a:pt x="762947" y="1421796"/>
                    <a:pt x="763032" y="1421967"/>
                    <a:pt x="763203" y="1422223"/>
                  </a:cubicBezTo>
                  <a:cubicBezTo>
                    <a:pt x="763203" y="1422223"/>
                    <a:pt x="763459" y="1422223"/>
                    <a:pt x="763459" y="1422137"/>
                  </a:cubicBezTo>
                  <a:cubicBezTo>
                    <a:pt x="763885" y="1422479"/>
                    <a:pt x="764397" y="1422820"/>
                    <a:pt x="764824" y="1423161"/>
                  </a:cubicBezTo>
                  <a:cubicBezTo>
                    <a:pt x="767042" y="1428795"/>
                    <a:pt x="769260" y="1434428"/>
                    <a:pt x="771308" y="1440060"/>
                  </a:cubicBezTo>
                  <a:cubicBezTo>
                    <a:pt x="773782" y="1446803"/>
                    <a:pt x="776171" y="1453546"/>
                    <a:pt x="778475" y="1460288"/>
                  </a:cubicBezTo>
                  <a:cubicBezTo>
                    <a:pt x="778475" y="1460373"/>
                    <a:pt x="778816" y="1460288"/>
                    <a:pt x="778731" y="1460203"/>
                  </a:cubicBezTo>
                  <a:cubicBezTo>
                    <a:pt x="776939" y="1453204"/>
                    <a:pt x="775147" y="1446291"/>
                    <a:pt x="773271" y="1439292"/>
                  </a:cubicBezTo>
                  <a:cubicBezTo>
                    <a:pt x="772161" y="1435110"/>
                    <a:pt x="770967" y="1431014"/>
                    <a:pt x="769772" y="1426831"/>
                  </a:cubicBezTo>
                  <a:cubicBezTo>
                    <a:pt x="772247" y="1428624"/>
                    <a:pt x="774635" y="1430416"/>
                    <a:pt x="777110" y="1432294"/>
                  </a:cubicBezTo>
                  <a:cubicBezTo>
                    <a:pt x="777195" y="1432294"/>
                    <a:pt x="777366" y="1432123"/>
                    <a:pt x="777280" y="1432038"/>
                  </a:cubicBezTo>
                  <a:cubicBezTo>
                    <a:pt x="774635" y="1429819"/>
                    <a:pt x="771991" y="1427685"/>
                    <a:pt x="769431" y="1425466"/>
                  </a:cubicBezTo>
                  <a:cubicBezTo>
                    <a:pt x="766360" y="1414883"/>
                    <a:pt x="763118" y="1404299"/>
                    <a:pt x="759535" y="1393887"/>
                  </a:cubicBezTo>
                  <a:lnTo>
                    <a:pt x="767810" y="1400373"/>
                  </a:lnTo>
                  <a:cubicBezTo>
                    <a:pt x="767810" y="1400373"/>
                    <a:pt x="768066" y="1400203"/>
                    <a:pt x="767981" y="1400117"/>
                  </a:cubicBezTo>
                  <a:lnTo>
                    <a:pt x="758681" y="1391668"/>
                  </a:lnTo>
                  <a:cubicBezTo>
                    <a:pt x="757487" y="1388254"/>
                    <a:pt x="756377" y="1384925"/>
                    <a:pt x="755098" y="1381511"/>
                  </a:cubicBezTo>
                  <a:lnTo>
                    <a:pt x="755098" y="1381511"/>
                  </a:lnTo>
                  <a:cubicBezTo>
                    <a:pt x="755098" y="1381511"/>
                    <a:pt x="755098" y="1381511"/>
                    <a:pt x="755098" y="1381511"/>
                  </a:cubicBezTo>
                  <a:lnTo>
                    <a:pt x="755098" y="1381511"/>
                  </a:lnTo>
                  <a:cubicBezTo>
                    <a:pt x="755098" y="1381511"/>
                    <a:pt x="755098" y="1381511"/>
                    <a:pt x="755098" y="1381511"/>
                  </a:cubicBezTo>
                  <a:cubicBezTo>
                    <a:pt x="754756" y="1380658"/>
                    <a:pt x="754330" y="1379804"/>
                    <a:pt x="753903" y="1378951"/>
                  </a:cubicBezTo>
                  <a:cubicBezTo>
                    <a:pt x="757743" y="1382877"/>
                    <a:pt x="761582" y="1386803"/>
                    <a:pt x="765336" y="1390729"/>
                  </a:cubicBezTo>
                  <a:cubicBezTo>
                    <a:pt x="767725" y="1393290"/>
                    <a:pt x="770114" y="1395850"/>
                    <a:pt x="772503" y="1398410"/>
                  </a:cubicBezTo>
                  <a:cubicBezTo>
                    <a:pt x="773612" y="1402080"/>
                    <a:pt x="774635" y="1405750"/>
                    <a:pt x="775404" y="1409506"/>
                  </a:cubicBezTo>
                  <a:cubicBezTo>
                    <a:pt x="780096" y="1432294"/>
                    <a:pt x="781205" y="1455765"/>
                    <a:pt x="783509" y="1478979"/>
                  </a:cubicBezTo>
                  <a:cubicBezTo>
                    <a:pt x="783935" y="1483247"/>
                    <a:pt x="782741" y="1487685"/>
                    <a:pt x="782143" y="1493403"/>
                  </a:cubicBezTo>
                  <a:cubicBezTo>
                    <a:pt x="777025" y="1492038"/>
                    <a:pt x="772929" y="1491611"/>
                    <a:pt x="769346" y="1489989"/>
                  </a:cubicBezTo>
                  <a:cubicBezTo>
                    <a:pt x="761155" y="1486234"/>
                    <a:pt x="752965" y="1482393"/>
                    <a:pt x="745372" y="1477614"/>
                  </a:cubicBezTo>
                  <a:cubicBezTo>
                    <a:pt x="730527" y="1468225"/>
                    <a:pt x="716193" y="1457984"/>
                    <a:pt x="701433" y="1448339"/>
                  </a:cubicBezTo>
                  <a:cubicBezTo>
                    <a:pt x="688721" y="1440060"/>
                    <a:pt x="675241" y="1432977"/>
                    <a:pt x="663040" y="1424015"/>
                  </a:cubicBezTo>
                  <a:cubicBezTo>
                    <a:pt x="624307" y="1395765"/>
                    <a:pt x="585487" y="1367770"/>
                    <a:pt x="547777" y="1338240"/>
                  </a:cubicBezTo>
                  <a:cubicBezTo>
                    <a:pt x="502900" y="1303076"/>
                    <a:pt x="455549" y="1271583"/>
                    <a:pt x="407601" y="1241028"/>
                  </a:cubicBezTo>
                  <a:cubicBezTo>
                    <a:pt x="401031" y="1236846"/>
                    <a:pt x="393950" y="1233517"/>
                    <a:pt x="387551" y="1228994"/>
                  </a:cubicBezTo>
                  <a:cubicBezTo>
                    <a:pt x="355984" y="1206803"/>
                    <a:pt x="322113" y="1188453"/>
                    <a:pt x="289010" y="1168909"/>
                  </a:cubicBezTo>
                  <a:cubicBezTo>
                    <a:pt x="267851" y="1156362"/>
                    <a:pt x="246692" y="1143901"/>
                    <a:pt x="225789" y="1131014"/>
                  </a:cubicBezTo>
                  <a:cubicBezTo>
                    <a:pt x="213931" y="1123759"/>
                    <a:pt x="202754" y="1115310"/>
                    <a:pt x="190895" y="1108055"/>
                  </a:cubicBezTo>
                  <a:cubicBezTo>
                    <a:pt x="161546" y="1090132"/>
                    <a:pt x="131770" y="1072891"/>
                    <a:pt x="102592" y="1054627"/>
                  </a:cubicBezTo>
                  <a:cubicBezTo>
                    <a:pt x="88514" y="1045836"/>
                    <a:pt x="75376" y="1035338"/>
                    <a:pt x="62834" y="1026377"/>
                  </a:cubicBezTo>
                  <a:cubicBezTo>
                    <a:pt x="66161" y="1008795"/>
                    <a:pt x="69744" y="992835"/>
                    <a:pt x="72048" y="976704"/>
                  </a:cubicBezTo>
                  <a:cubicBezTo>
                    <a:pt x="74267" y="961085"/>
                    <a:pt x="72304" y="945637"/>
                    <a:pt x="65649" y="931042"/>
                  </a:cubicBezTo>
                  <a:cubicBezTo>
                    <a:pt x="63346" y="926007"/>
                    <a:pt x="61127" y="920800"/>
                    <a:pt x="61384" y="914058"/>
                  </a:cubicBezTo>
                  <a:close/>
                  <a:moveTo>
                    <a:pt x="820963" y="1426405"/>
                  </a:moveTo>
                  <a:cubicBezTo>
                    <a:pt x="820707" y="1418809"/>
                    <a:pt x="820365" y="1411213"/>
                    <a:pt x="819939" y="1403617"/>
                  </a:cubicBezTo>
                  <a:cubicBezTo>
                    <a:pt x="819939" y="1403958"/>
                    <a:pt x="820110" y="1404214"/>
                    <a:pt x="820195" y="1404556"/>
                  </a:cubicBezTo>
                  <a:cubicBezTo>
                    <a:pt x="821645" y="1410957"/>
                    <a:pt x="823096" y="1417443"/>
                    <a:pt x="824461" y="1423844"/>
                  </a:cubicBezTo>
                  <a:cubicBezTo>
                    <a:pt x="823352" y="1425039"/>
                    <a:pt x="822157" y="1426319"/>
                    <a:pt x="821048" y="1427514"/>
                  </a:cubicBezTo>
                  <a:cubicBezTo>
                    <a:pt x="821048" y="1427088"/>
                    <a:pt x="821048" y="1426746"/>
                    <a:pt x="821048" y="1426319"/>
                  </a:cubicBezTo>
                  <a:close/>
                  <a:moveTo>
                    <a:pt x="915665" y="1387144"/>
                  </a:moveTo>
                  <a:lnTo>
                    <a:pt x="915665" y="1387144"/>
                  </a:lnTo>
                  <a:cubicBezTo>
                    <a:pt x="906194" y="1396021"/>
                    <a:pt x="896554" y="1404812"/>
                    <a:pt x="886828" y="1413432"/>
                  </a:cubicBezTo>
                  <a:cubicBezTo>
                    <a:pt x="884695" y="1415309"/>
                    <a:pt x="882477" y="1417187"/>
                    <a:pt x="880258" y="1419065"/>
                  </a:cubicBezTo>
                  <a:lnTo>
                    <a:pt x="880258" y="1418211"/>
                  </a:lnTo>
                  <a:cubicBezTo>
                    <a:pt x="889728" y="1409762"/>
                    <a:pt x="899028" y="1401142"/>
                    <a:pt x="908157" y="1392436"/>
                  </a:cubicBezTo>
                  <a:lnTo>
                    <a:pt x="908157" y="1392436"/>
                  </a:lnTo>
                  <a:cubicBezTo>
                    <a:pt x="908157" y="1392436"/>
                    <a:pt x="908157" y="1392436"/>
                    <a:pt x="908157" y="1392436"/>
                  </a:cubicBezTo>
                  <a:lnTo>
                    <a:pt x="908157" y="1392436"/>
                  </a:lnTo>
                  <a:cubicBezTo>
                    <a:pt x="908157" y="1392436"/>
                    <a:pt x="908157" y="1392436"/>
                    <a:pt x="908157" y="1392436"/>
                  </a:cubicBezTo>
                  <a:cubicBezTo>
                    <a:pt x="912081" y="1388339"/>
                    <a:pt x="916006" y="1384243"/>
                    <a:pt x="919846" y="1380060"/>
                  </a:cubicBezTo>
                  <a:cubicBezTo>
                    <a:pt x="919675" y="1381341"/>
                    <a:pt x="919504" y="1382621"/>
                    <a:pt x="919419" y="1383901"/>
                  </a:cubicBezTo>
                  <a:cubicBezTo>
                    <a:pt x="918224" y="1384925"/>
                    <a:pt x="917115" y="1385950"/>
                    <a:pt x="915921" y="1386974"/>
                  </a:cubicBezTo>
                  <a:lnTo>
                    <a:pt x="915921" y="1386974"/>
                  </a:lnTo>
                  <a:cubicBezTo>
                    <a:pt x="915921" y="1386974"/>
                    <a:pt x="915750" y="1387059"/>
                    <a:pt x="915750" y="1387059"/>
                  </a:cubicBezTo>
                  <a:lnTo>
                    <a:pt x="915580" y="1387059"/>
                  </a:lnTo>
                  <a:close/>
                  <a:moveTo>
                    <a:pt x="916177" y="1419748"/>
                  </a:moveTo>
                  <a:cubicBezTo>
                    <a:pt x="918480" y="1410103"/>
                    <a:pt x="920528" y="1400373"/>
                    <a:pt x="922405" y="1390558"/>
                  </a:cubicBezTo>
                  <a:cubicBezTo>
                    <a:pt x="923941" y="1389107"/>
                    <a:pt x="925476" y="1387571"/>
                    <a:pt x="927012" y="1386120"/>
                  </a:cubicBezTo>
                  <a:cubicBezTo>
                    <a:pt x="926330" y="1390302"/>
                    <a:pt x="925647" y="1394570"/>
                    <a:pt x="924794" y="1398752"/>
                  </a:cubicBezTo>
                  <a:cubicBezTo>
                    <a:pt x="923514" y="1405238"/>
                    <a:pt x="922149" y="1411639"/>
                    <a:pt x="920698" y="1418126"/>
                  </a:cubicBezTo>
                  <a:cubicBezTo>
                    <a:pt x="918992" y="1419492"/>
                    <a:pt x="917201" y="1420857"/>
                    <a:pt x="915494" y="1422223"/>
                  </a:cubicBezTo>
                  <a:cubicBezTo>
                    <a:pt x="915665" y="1421369"/>
                    <a:pt x="915921" y="1420601"/>
                    <a:pt x="916092" y="1419748"/>
                  </a:cubicBezTo>
                  <a:close/>
                  <a:moveTo>
                    <a:pt x="924452" y="1379548"/>
                  </a:moveTo>
                  <a:cubicBezTo>
                    <a:pt x="924794" y="1377841"/>
                    <a:pt x="925050" y="1376049"/>
                    <a:pt x="925391" y="1374342"/>
                  </a:cubicBezTo>
                  <a:cubicBezTo>
                    <a:pt x="926756" y="1372891"/>
                    <a:pt x="928121" y="1371355"/>
                    <a:pt x="929486" y="1369904"/>
                  </a:cubicBezTo>
                  <a:cubicBezTo>
                    <a:pt x="929486" y="1370160"/>
                    <a:pt x="929486" y="1370331"/>
                    <a:pt x="929486" y="1370587"/>
                  </a:cubicBezTo>
                  <a:cubicBezTo>
                    <a:pt x="929230" y="1372379"/>
                    <a:pt x="928975" y="1374171"/>
                    <a:pt x="928718" y="1375964"/>
                  </a:cubicBezTo>
                  <a:cubicBezTo>
                    <a:pt x="927353" y="1377159"/>
                    <a:pt x="925988" y="1378439"/>
                    <a:pt x="924538" y="1379634"/>
                  </a:cubicBezTo>
                  <a:close/>
                  <a:moveTo>
                    <a:pt x="1052855" y="1293090"/>
                  </a:moveTo>
                  <a:lnTo>
                    <a:pt x="1052855" y="1293090"/>
                  </a:lnTo>
                  <a:cubicBezTo>
                    <a:pt x="1045774" y="1302223"/>
                    <a:pt x="1038692" y="1311270"/>
                    <a:pt x="1031441" y="1320231"/>
                  </a:cubicBezTo>
                  <a:cubicBezTo>
                    <a:pt x="1032037" y="1309904"/>
                    <a:pt x="1032123" y="1299577"/>
                    <a:pt x="1031696" y="1289335"/>
                  </a:cubicBezTo>
                  <a:cubicBezTo>
                    <a:pt x="1034256" y="1286519"/>
                    <a:pt x="1036730" y="1283702"/>
                    <a:pt x="1039290" y="1280886"/>
                  </a:cubicBezTo>
                  <a:lnTo>
                    <a:pt x="1039290" y="1280886"/>
                  </a:lnTo>
                  <a:cubicBezTo>
                    <a:pt x="1039290" y="1280886"/>
                    <a:pt x="1039460" y="1280715"/>
                    <a:pt x="1039460" y="1280715"/>
                  </a:cubicBezTo>
                  <a:lnTo>
                    <a:pt x="1039631" y="1280544"/>
                  </a:lnTo>
                  <a:lnTo>
                    <a:pt x="1039631" y="1280544"/>
                  </a:lnTo>
                  <a:cubicBezTo>
                    <a:pt x="1040996" y="1278837"/>
                    <a:pt x="1042361" y="1277130"/>
                    <a:pt x="1043641" y="1275509"/>
                  </a:cubicBezTo>
                  <a:cubicBezTo>
                    <a:pt x="1043044" y="1277813"/>
                    <a:pt x="1042446" y="1280118"/>
                    <a:pt x="1041849" y="1282422"/>
                  </a:cubicBezTo>
                  <a:lnTo>
                    <a:pt x="1034256" y="1311099"/>
                  </a:lnTo>
                  <a:cubicBezTo>
                    <a:pt x="1034256" y="1311099"/>
                    <a:pt x="1034512" y="1311270"/>
                    <a:pt x="1034512" y="1311184"/>
                  </a:cubicBezTo>
                  <a:lnTo>
                    <a:pt x="1043726" y="1283190"/>
                  </a:lnTo>
                  <a:cubicBezTo>
                    <a:pt x="1045262" y="1278667"/>
                    <a:pt x="1046712" y="1274143"/>
                    <a:pt x="1048248" y="1269620"/>
                  </a:cubicBezTo>
                  <a:cubicBezTo>
                    <a:pt x="1053964" y="1262365"/>
                    <a:pt x="1059510" y="1255025"/>
                    <a:pt x="1064970" y="1247685"/>
                  </a:cubicBezTo>
                  <a:lnTo>
                    <a:pt x="1081266" y="1238467"/>
                  </a:lnTo>
                  <a:lnTo>
                    <a:pt x="1081436" y="1238467"/>
                  </a:lnTo>
                  <a:cubicBezTo>
                    <a:pt x="1080156" y="1245807"/>
                    <a:pt x="1078962" y="1253147"/>
                    <a:pt x="1077682" y="1260573"/>
                  </a:cubicBezTo>
                  <a:lnTo>
                    <a:pt x="1077256" y="1263218"/>
                  </a:lnTo>
                  <a:cubicBezTo>
                    <a:pt x="1069236" y="1273290"/>
                    <a:pt x="1061131" y="1283190"/>
                    <a:pt x="1052940" y="1293090"/>
                  </a:cubicBezTo>
                  <a:lnTo>
                    <a:pt x="1052940" y="1293090"/>
                  </a:lnTo>
                  <a:cubicBezTo>
                    <a:pt x="1052940" y="1293090"/>
                    <a:pt x="1052940" y="1293090"/>
                    <a:pt x="1052940" y="1293090"/>
                  </a:cubicBezTo>
                  <a:lnTo>
                    <a:pt x="1052940" y="1293090"/>
                  </a:lnTo>
                  <a:close/>
                  <a:moveTo>
                    <a:pt x="1125886" y="1198866"/>
                  </a:moveTo>
                  <a:cubicBezTo>
                    <a:pt x="1125886" y="1198866"/>
                    <a:pt x="1125716" y="1198610"/>
                    <a:pt x="1125631" y="1198695"/>
                  </a:cubicBezTo>
                  <a:cubicBezTo>
                    <a:pt x="1121365" y="1204840"/>
                    <a:pt x="1116928" y="1210985"/>
                    <a:pt x="1112577" y="1217045"/>
                  </a:cubicBezTo>
                  <a:cubicBezTo>
                    <a:pt x="1111895" y="1217557"/>
                    <a:pt x="1111127" y="1217984"/>
                    <a:pt x="1110444" y="1218496"/>
                  </a:cubicBezTo>
                  <a:lnTo>
                    <a:pt x="1112407" y="1213034"/>
                  </a:lnTo>
                  <a:cubicBezTo>
                    <a:pt x="1114198" y="1208169"/>
                    <a:pt x="1115904" y="1203218"/>
                    <a:pt x="1117611" y="1198268"/>
                  </a:cubicBezTo>
                  <a:cubicBezTo>
                    <a:pt x="1124607" y="1193830"/>
                    <a:pt x="1131518" y="1189307"/>
                    <a:pt x="1138428" y="1184783"/>
                  </a:cubicBezTo>
                  <a:cubicBezTo>
                    <a:pt x="1136722" y="1190928"/>
                    <a:pt x="1134930" y="1197073"/>
                    <a:pt x="1133139" y="1203218"/>
                  </a:cubicBezTo>
                  <a:cubicBezTo>
                    <a:pt x="1127423" y="1207145"/>
                    <a:pt x="1121621" y="1211071"/>
                    <a:pt x="1115819" y="1214911"/>
                  </a:cubicBezTo>
                  <a:cubicBezTo>
                    <a:pt x="1119232" y="1209620"/>
                    <a:pt x="1122559" y="1204243"/>
                    <a:pt x="1125886" y="1198866"/>
                  </a:cubicBezTo>
                  <a:close/>
                  <a:moveTo>
                    <a:pt x="1257616" y="1145438"/>
                  </a:moveTo>
                  <a:cubicBezTo>
                    <a:pt x="1257872" y="1144669"/>
                    <a:pt x="1258128" y="1143816"/>
                    <a:pt x="1258299" y="1143048"/>
                  </a:cubicBezTo>
                  <a:cubicBezTo>
                    <a:pt x="1259323" y="1142194"/>
                    <a:pt x="1260432" y="1141426"/>
                    <a:pt x="1261456" y="1140573"/>
                  </a:cubicBezTo>
                  <a:lnTo>
                    <a:pt x="1261456" y="1140573"/>
                  </a:lnTo>
                  <a:cubicBezTo>
                    <a:pt x="1261456" y="1140573"/>
                    <a:pt x="1261712" y="1140317"/>
                    <a:pt x="1261712" y="1140317"/>
                  </a:cubicBezTo>
                  <a:lnTo>
                    <a:pt x="1261967" y="1140061"/>
                  </a:lnTo>
                  <a:lnTo>
                    <a:pt x="1261967" y="1140061"/>
                  </a:lnTo>
                  <a:cubicBezTo>
                    <a:pt x="1266148" y="1136476"/>
                    <a:pt x="1270244" y="1132891"/>
                    <a:pt x="1274424" y="1129307"/>
                  </a:cubicBezTo>
                  <a:cubicBezTo>
                    <a:pt x="1273486" y="1130758"/>
                    <a:pt x="1272547" y="1132294"/>
                    <a:pt x="1271608" y="1133745"/>
                  </a:cubicBezTo>
                  <a:cubicBezTo>
                    <a:pt x="1266916" y="1137586"/>
                    <a:pt x="1262224" y="1141512"/>
                    <a:pt x="1257616" y="1145438"/>
                  </a:cubicBezTo>
                  <a:close/>
                  <a:moveTo>
                    <a:pt x="1280225" y="1126661"/>
                  </a:moveTo>
                  <a:cubicBezTo>
                    <a:pt x="1281676" y="1124527"/>
                    <a:pt x="1283126" y="1122393"/>
                    <a:pt x="1284577" y="1120260"/>
                  </a:cubicBezTo>
                  <a:cubicBezTo>
                    <a:pt x="1294815" y="1111042"/>
                    <a:pt x="1304968" y="1101654"/>
                    <a:pt x="1314950" y="1092095"/>
                  </a:cubicBezTo>
                  <a:cubicBezTo>
                    <a:pt x="1317850" y="1089278"/>
                    <a:pt x="1320751" y="1086377"/>
                    <a:pt x="1323652" y="1083560"/>
                  </a:cubicBezTo>
                  <a:cubicBezTo>
                    <a:pt x="1321092" y="1088425"/>
                    <a:pt x="1318533" y="1093290"/>
                    <a:pt x="1315973" y="1098155"/>
                  </a:cubicBezTo>
                  <a:cubicBezTo>
                    <a:pt x="1303859" y="1107458"/>
                    <a:pt x="1291999" y="1117017"/>
                    <a:pt x="1280140" y="1126661"/>
                  </a:cubicBezTo>
                  <a:close/>
                  <a:moveTo>
                    <a:pt x="1456150" y="934286"/>
                  </a:moveTo>
                  <a:lnTo>
                    <a:pt x="1456150" y="934286"/>
                  </a:lnTo>
                  <a:cubicBezTo>
                    <a:pt x="1446338" y="943162"/>
                    <a:pt x="1436441" y="951953"/>
                    <a:pt x="1426459" y="960658"/>
                  </a:cubicBezTo>
                  <a:cubicBezTo>
                    <a:pt x="1434394" y="947941"/>
                    <a:pt x="1442243" y="935139"/>
                    <a:pt x="1449836" y="922166"/>
                  </a:cubicBezTo>
                  <a:cubicBezTo>
                    <a:pt x="1458880" y="913717"/>
                    <a:pt x="1467753" y="905182"/>
                    <a:pt x="1476541" y="896562"/>
                  </a:cubicBezTo>
                  <a:cubicBezTo>
                    <a:pt x="1473298" y="902451"/>
                    <a:pt x="1470142" y="908340"/>
                    <a:pt x="1466985" y="914229"/>
                  </a:cubicBezTo>
                  <a:lnTo>
                    <a:pt x="1466985" y="914229"/>
                  </a:lnTo>
                  <a:cubicBezTo>
                    <a:pt x="1466985" y="914229"/>
                    <a:pt x="1466985" y="914229"/>
                    <a:pt x="1466985" y="914229"/>
                  </a:cubicBezTo>
                  <a:lnTo>
                    <a:pt x="1466985" y="914229"/>
                  </a:lnTo>
                  <a:cubicBezTo>
                    <a:pt x="1466985" y="914229"/>
                    <a:pt x="1466985" y="914229"/>
                    <a:pt x="1466985" y="914229"/>
                  </a:cubicBezTo>
                  <a:cubicBezTo>
                    <a:pt x="1464084" y="920288"/>
                    <a:pt x="1461098" y="926263"/>
                    <a:pt x="1458197" y="932322"/>
                  </a:cubicBezTo>
                  <a:cubicBezTo>
                    <a:pt x="1457600" y="932835"/>
                    <a:pt x="1456918" y="933432"/>
                    <a:pt x="1456320" y="933944"/>
                  </a:cubicBezTo>
                  <a:lnTo>
                    <a:pt x="1456320" y="933944"/>
                  </a:lnTo>
                  <a:cubicBezTo>
                    <a:pt x="1456320" y="933944"/>
                    <a:pt x="1456320" y="933944"/>
                    <a:pt x="1456320" y="933944"/>
                  </a:cubicBezTo>
                  <a:lnTo>
                    <a:pt x="1456320" y="933944"/>
                  </a:lnTo>
                  <a:close/>
                  <a:moveTo>
                    <a:pt x="1540870" y="883333"/>
                  </a:moveTo>
                  <a:cubicBezTo>
                    <a:pt x="1540870" y="883333"/>
                    <a:pt x="1540870" y="883333"/>
                    <a:pt x="1540870" y="883333"/>
                  </a:cubicBezTo>
                  <a:cubicBezTo>
                    <a:pt x="1537969" y="886149"/>
                    <a:pt x="1535068" y="888966"/>
                    <a:pt x="1532082" y="891782"/>
                  </a:cubicBezTo>
                  <a:cubicBezTo>
                    <a:pt x="1538907" y="878041"/>
                    <a:pt x="1545562" y="864129"/>
                    <a:pt x="1552046" y="850217"/>
                  </a:cubicBezTo>
                  <a:cubicBezTo>
                    <a:pt x="1553923" y="848254"/>
                    <a:pt x="1555800" y="846291"/>
                    <a:pt x="1557677" y="844328"/>
                  </a:cubicBezTo>
                  <a:lnTo>
                    <a:pt x="1558530" y="843389"/>
                  </a:lnTo>
                  <a:lnTo>
                    <a:pt x="1561858" y="841085"/>
                  </a:lnTo>
                  <a:cubicBezTo>
                    <a:pt x="1566635" y="837756"/>
                    <a:pt x="1571328" y="834428"/>
                    <a:pt x="1576020" y="831014"/>
                  </a:cubicBezTo>
                  <a:cubicBezTo>
                    <a:pt x="1573034" y="838354"/>
                    <a:pt x="1569963" y="845694"/>
                    <a:pt x="1566891" y="853034"/>
                  </a:cubicBezTo>
                  <a:lnTo>
                    <a:pt x="1559128" y="859350"/>
                  </a:lnTo>
                  <a:cubicBezTo>
                    <a:pt x="1559128" y="859350"/>
                    <a:pt x="1559128" y="859691"/>
                    <a:pt x="1559298" y="859606"/>
                  </a:cubicBezTo>
                  <a:lnTo>
                    <a:pt x="1566294" y="854399"/>
                  </a:lnTo>
                  <a:cubicBezTo>
                    <a:pt x="1564844" y="857813"/>
                    <a:pt x="1563393" y="861227"/>
                    <a:pt x="1561943" y="864641"/>
                  </a:cubicBezTo>
                  <a:cubicBezTo>
                    <a:pt x="1554947" y="870786"/>
                    <a:pt x="1547951" y="877017"/>
                    <a:pt x="1541040" y="883247"/>
                  </a:cubicBezTo>
                  <a:cubicBezTo>
                    <a:pt x="1541040" y="883247"/>
                    <a:pt x="1541040" y="883247"/>
                    <a:pt x="1541040" y="883247"/>
                  </a:cubicBezTo>
                  <a:cubicBezTo>
                    <a:pt x="1541040" y="883247"/>
                    <a:pt x="1541040" y="883247"/>
                    <a:pt x="1541040" y="883247"/>
                  </a:cubicBezTo>
                  <a:cubicBezTo>
                    <a:pt x="1541040" y="883247"/>
                    <a:pt x="1541040" y="883247"/>
                    <a:pt x="1541040" y="883247"/>
                  </a:cubicBezTo>
                  <a:close/>
                  <a:moveTo>
                    <a:pt x="1561090" y="873688"/>
                  </a:moveTo>
                  <a:cubicBezTo>
                    <a:pt x="1575253" y="859947"/>
                    <a:pt x="1589415" y="846206"/>
                    <a:pt x="1603493" y="832379"/>
                  </a:cubicBezTo>
                  <a:cubicBezTo>
                    <a:pt x="1600165" y="839805"/>
                    <a:pt x="1596752" y="847230"/>
                    <a:pt x="1593254" y="854570"/>
                  </a:cubicBezTo>
                  <a:lnTo>
                    <a:pt x="1590269" y="857216"/>
                  </a:lnTo>
                  <a:cubicBezTo>
                    <a:pt x="1590269" y="857216"/>
                    <a:pt x="1590269" y="857557"/>
                    <a:pt x="1590439" y="857472"/>
                  </a:cubicBezTo>
                  <a:lnTo>
                    <a:pt x="1592743" y="855594"/>
                  </a:lnTo>
                  <a:cubicBezTo>
                    <a:pt x="1591292" y="858667"/>
                    <a:pt x="1589757" y="861739"/>
                    <a:pt x="1588306" y="864812"/>
                  </a:cubicBezTo>
                  <a:lnTo>
                    <a:pt x="1587026" y="867372"/>
                  </a:lnTo>
                  <a:cubicBezTo>
                    <a:pt x="1572693" y="880175"/>
                    <a:pt x="1558445" y="893062"/>
                    <a:pt x="1544112" y="905864"/>
                  </a:cubicBezTo>
                  <a:cubicBezTo>
                    <a:pt x="1547866" y="898951"/>
                    <a:pt x="1551534" y="892038"/>
                    <a:pt x="1555203" y="885125"/>
                  </a:cubicBezTo>
                  <a:cubicBezTo>
                    <a:pt x="1557165" y="881369"/>
                    <a:pt x="1559128" y="877529"/>
                    <a:pt x="1561090" y="873688"/>
                  </a:cubicBezTo>
                  <a:close/>
                  <a:moveTo>
                    <a:pt x="1633524" y="824271"/>
                  </a:moveTo>
                  <a:cubicBezTo>
                    <a:pt x="1634292" y="822735"/>
                    <a:pt x="1635060" y="821113"/>
                    <a:pt x="1635828" y="819577"/>
                  </a:cubicBezTo>
                  <a:cubicBezTo>
                    <a:pt x="1637108" y="818468"/>
                    <a:pt x="1638387" y="817358"/>
                    <a:pt x="1639667" y="816249"/>
                  </a:cubicBezTo>
                  <a:cubicBezTo>
                    <a:pt x="1639582" y="816419"/>
                    <a:pt x="1639496" y="816590"/>
                    <a:pt x="1639411" y="816761"/>
                  </a:cubicBezTo>
                  <a:lnTo>
                    <a:pt x="1636084" y="822650"/>
                  </a:lnTo>
                  <a:cubicBezTo>
                    <a:pt x="1635060" y="823333"/>
                    <a:pt x="1634207" y="823845"/>
                    <a:pt x="1633524" y="824271"/>
                  </a:cubicBezTo>
                  <a:close/>
                  <a:moveTo>
                    <a:pt x="1715088" y="734229"/>
                  </a:moveTo>
                  <a:cubicBezTo>
                    <a:pt x="1716879" y="729705"/>
                    <a:pt x="1718671" y="725182"/>
                    <a:pt x="1720377" y="720573"/>
                  </a:cubicBezTo>
                  <a:cubicBezTo>
                    <a:pt x="1721742" y="719122"/>
                    <a:pt x="1723107" y="717756"/>
                    <a:pt x="1724387" y="716306"/>
                  </a:cubicBezTo>
                  <a:cubicBezTo>
                    <a:pt x="1723619" y="719720"/>
                    <a:pt x="1722851" y="723133"/>
                    <a:pt x="1722083" y="726633"/>
                  </a:cubicBezTo>
                  <a:cubicBezTo>
                    <a:pt x="1720718" y="728169"/>
                    <a:pt x="1719268" y="729705"/>
                    <a:pt x="1717903" y="731156"/>
                  </a:cubicBezTo>
                  <a:lnTo>
                    <a:pt x="1717903" y="731156"/>
                  </a:lnTo>
                  <a:cubicBezTo>
                    <a:pt x="1717903" y="731156"/>
                    <a:pt x="1717903" y="731156"/>
                    <a:pt x="1717903" y="731156"/>
                  </a:cubicBezTo>
                  <a:lnTo>
                    <a:pt x="1717903" y="731156"/>
                  </a:lnTo>
                  <a:cubicBezTo>
                    <a:pt x="1717903" y="731156"/>
                    <a:pt x="1717903" y="731156"/>
                    <a:pt x="1717903" y="731156"/>
                  </a:cubicBezTo>
                  <a:cubicBezTo>
                    <a:pt x="1717050" y="732095"/>
                    <a:pt x="1716111" y="733119"/>
                    <a:pt x="1715258" y="734058"/>
                  </a:cubicBezTo>
                  <a:close/>
                  <a:moveTo>
                    <a:pt x="1760561" y="712550"/>
                  </a:moveTo>
                  <a:lnTo>
                    <a:pt x="1764401" y="701626"/>
                  </a:lnTo>
                  <a:cubicBezTo>
                    <a:pt x="1767302" y="693176"/>
                    <a:pt x="1770031" y="684727"/>
                    <a:pt x="1772677" y="676106"/>
                  </a:cubicBezTo>
                  <a:cubicBezTo>
                    <a:pt x="1778905" y="668084"/>
                    <a:pt x="1784962" y="659976"/>
                    <a:pt x="1791020" y="651782"/>
                  </a:cubicBezTo>
                  <a:cubicBezTo>
                    <a:pt x="1789996" y="656988"/>
                    <a:pt x="1788887" y="662109"/>
                    <a:pt x="1787778" y="667316"/>
                  </a:cubicBezTo>
                  <a:cubicBezTo>
                    <a:pt x="1785389" y="670047"/>
                    <a:pt x="1782914" y="672607"/>
                    <a:pt x="1780270" y="675082"/>
                  </a:cubicBezTo>
                  <a:cubicBezTo>
                    <a:pt x="1780184" y="675168"/>
                    <a:pt x="1780355" y="675424"/>
                    <a:pt x="1780440" y="675338"/>
                  </a:cubicBezTo>
                  <a:cubicBezTo>
                    <a:pt x="1782829" y="673375"/>
                    <a:pt x="1785218" y="671242"/>
                    <a:pt x="1787437" y="669023"/>
                  </a:cubicBezTo>
                  <a:cubicBezTo>
                    <a:pt x="1786413" y="673631"/>
                    <a:pt x="1785389" y="678155"/>
                    <a:pt x="1784194" y="682678"/>
                  </a:cubicBezTo>
                  <a:lnTo>
                    <a:pt x="1781891" y="691384"/>
                  </a:lnTo>
                  <a:cubicBezTo>
                    <a:pt x="1775322" y="697956"/>
                    <a:pt x="1768752" y="704528"/>
                    <a:pt x="1762097" y="711099"/>
                  </a:cubicBezTo>
                  <a:cubicBezTo>
                    <a:pt x="1761585" y="711611"/>
                    <a:pt x="1761073" y="712124"/>
                    <a:pt x="1760561" y="712550"/>
                  </a:cubicBezTo>
                  <a:close/>
                  <a:moveTo>
                    <a:pt x="1784280" y="688909"/>
                  </a:moveTo>
                  <a:lnTo>
                    <a:pt x="1786157" y="683361"/>
                  </a:lnTo>
                  <a:cubicBezTo>
                    <a:pt x="1788289" y="676960"/>
                    <a:pt x="1790252" y="670473"/>
                    <a:pt x="1792129" y="664072"/>
                  </a:cubicBezTo>
                  <a:cubicBezTo>
                    <a:pt x="1792129" y="664072"/>
                    <a:pt x="1792129" y="663987"/>
                    <a:pt x="1792214" y="663902"/>
                  </a:cubicBezTo>
                  <a:cubicBezTo>
                    <a:pt x="1795797" y="659890"/>
                    <a:pt x="1799040" y="655623"/>
                    <a:pt x="1802111" y="651270"/>
                  </a:cubicBezTo>
                  <a:cubicBezTo>
                    <a:pt x="1806206" y="645381"/>
                    <a:pt x="1809960" y="639151"/>
                    <a:pt x="1813458" y="632920"/>
                  </a:cubicBezTo>
                  <a:cubicBezTo>
                    <a:pt x="1812861" y="637614"/>
                    <a:pt x="1812349" y="642223"/>
                    <a:pt x="1811666" y="646917"/>
                  </a:cubicBezTo>
                  <a:lnTo>
                    <a:pt x="1809363" y="662536"/>
                  </a:lnTo>
                  <a:lnTo>
                    <a:pt x="1809192" y="663475"/>
                  </a:lnTo>
                  <a:cubicBezTo>
                    <a:pt x="1801002" y="672095"/>
                    <a:pt x="1792641" y="680545"/>
                    <a:pt x="1784280" y="688909"/>
                  </a:cubicBezTo>
                  <a:close/>
                  <a:moveTo>
                    <a:pt x="1832399" y="638297"/>
                  </a:moveTo>
                  <a:cubicBezTo>
                    <a:pt x="1829924" y="641199"/>
                    <a:pt x="1827365" y="644101"/>
                    <a:pt x="1824720" y="646917"/>
                  </a:cubicBezTo>
                  <a:cubicBezTo>
                    <a:pt x="1820113" y="651953"/>
                    <a:pt x="1815420" y="656903"/>
                    <a:pt x="1810728" y="661768"/>
                  </a:cubicBezTo>
                  <a:lnTo>
                    <a:pt x="1813714" y="647344"/>
                  </a:lnTo>
                  <a:cubicBezTo>
                    <a:pt x="1815250" y="639663"/>
                    <a:pt x="1816700" y="631981"/>
                    <a:pt x="1818065" y="624300"/>
                  </a:cubicBezTo>
                  <a:cubicBezTo>
                    <a:pt x="1820283" y="619947"/>
                    <a:pt x="1822502" y="615594"/>
                    <a:pt x="1824549" y="611242"/>
                  </a:cubicBezTo>
                  <a:cubicBezTo>
                    <a:pt x="1827024" y="606206"/>
                    <a:pt x="1829327" y="601256"/>
                    <a:pt x="1831716" y="596135"/>
                  </a:cubicBezTo>
                  <a:cubicBezTo>
                    <a:pt x="1830778" y="601171"/>
                    <a:pt x="1829839" y="606291"/>
                    <a:pt x="1828815" y="611327"/>
                  </a:cubicBezTo>
                  <a:cubicBezTo>
                    <a:pt x="1827877" y="615594"/>
                    <a:pt x="1826853" y="619862"/>
                    <a:pt x="1825915" y="624129"/>
                  </a:cubicBezTo>
                  <a:lnTo>
                    <a:pt x="1822673" y="636931"/>
                  </a:lnTo>
                  <a:cubicBezTo>
                    <a:pt x="1822673" y="636931"/>
                    <a:pt x="1822928" y="637102"/>
                    <a:pt x="1822928" y="637017"/>
                  </a:cubicBezTo>
                  <a:lnTo>
                    <a:pt x="1826938" y="624556"/>
                  </a:lnTo>
                  <a:lnTo>
                    <a:pt x="1830692" y="612010"/>
                  </a:lnTo>
                  <a:cubicBezTo>
                    <a:pt x="1833678" y="601597"/>
                    <a:pt x="1836409" y="591014"/>
                    <a:pt x="1838798" y="580345"/>
                  </a:cubicBezTo>
                  <a:cubicBezTo>
                    <a:pt x="1840333" y="576761"/>
                    <a:pt x="1841869" y="573176"/>
                    <a:pt x="1843405" y="569592"/>
                  </a:cubicBezTo>
                  <a:lnTo>
                    <a:pt x="1843405" y="569592"/>
                  </a:lnTo>
                  <a:cubicBezTo>
                    <a:pt x="1843405" y="569592"/>
                    <a:pt x="1843405" y="569421"/>
                    <a:pt x="1843405" y="569421"/>
                  </a:cubicBezTo>
                  <a:lnTo>
                    <a:pt x="1843405" y="569250"/>
                  </a:lnTo>
                  <a:cubicBezTo>
                    <a:pt x="1843405" y="569250"/>
                    <a:pt x="1843405" y="569250"/>
                    <a:pt x="1843405" y="569250"/>
                  </a:cubicBezTo>
                  <a:cubicBezTo>
                    <a:pt x="1847756" y="557728"/>
                    <a:pt x="1851851" y="546206"/>
                    <a:pt x="1855605" y="534513"/>
                  </a:cubicBezTo>
                  <a:cubicBezTo>
                    <a:pt x="1855349" y="536562"/>
                    <a:pt x="1855093" y="538525"/>
                    <a:pt x="1854837" y="540573"/>
                  </a:cubicBezTo>
                  <a:lnTo>
                    <a:pt x="1854837" y="540573"/>
                  </a:lnTo>
                  <a:cubicBezTo>
                    <a:pt x="1854837" y="540573"/>
                    <a:pt x="1854837" y="540573"/>
                    <a:pt x="1854837" y="540573"/>
                  </a:cubicBezTo>
                  <a:lnTo>
                    <a:pt x="1854837" y="540573"/>
                  </a:lnTo>
                  <a:cubicBezTo>
                    <a:pt x="1854837" y="540573"/>
                    <a:pt x="1854837" y="540573"/>
                    <a:pt x="1854837" y="540573"/>
                  </a:cubicBezTo>
                  <a:cubicBezTo>
                    <a:pt x="1853898" y="551242"/>
                    <a:pt x="1852789" y="561910"/>
                    <a:pt x="1851424" y="572579"/>
                  </a:cubicBezTo>
                  <a:cubicBezTo>
                    <a:pt x="1849974" y="583247"/>
                    <a:pt x="1848353" y="593831"/>
                    <a:pt x="1846305" y="604414"/>
                  </a:cubicBezTo>
                  <a:lnTo>
                    <a:pt x="1844684" y="612180"/>
                  </a:lnTo>
                  <a:cubicBezTo>
                    <a:pt x="1842039" y="618240"/>
                    <a:pt x="1839224" y="624300"/>
                    <a:pt x="1836152" y="630274"/>
                  </a:cubicBezTo>
                  <a:cubicBezTo>
                    <a:pt x="1834787" y="632920"/>
                    <a:pt x="1833423" y="635566"/>
                    <a:pt x="1831972" y="638126"/>
                  </a:cubicBezTo>
                  <a:close/>
                  <a:moveTo>
                    <a:pt x="1850827" y="421683"/>
                  </a:moveTo>
                  <a:cubicBezTo>
                    <a:pt x="1859103" y="429962"/>
                    <a:pt x="1865501" y="439008"/>
                    <a:pt x="1870109" y="448738"/>
                  </a:cubicBezTo>
                  <a:lnTo>
                    <a:pt x="1864905" y="464954"/>
                  </a:lnTo>
                  <a:cubicBezTo>
                    <a:pt x="1864051" y="467344"/>
                    <a:pt x="1863284" y="469734"/>
                    <a:pt x="1862430" y="472124"/>
                  </a:cubicBezTo>
                  <a:lnTo>
                    <a:pt x="1861918" y="464784"/>
                  </a:lnTo>
                  <a:lnTo>
                    <a:pt x="1861577" y="460858"/>
                  </a:lnTo>
                  <a:lnTo>
                    <a:pt x="1863369" y="456590"/>
                  </a:lnTo>
                  <a:cubicBezTo>
                    <a:pt x="1863369" y="456590"/>
                    <a:pt x="1863113" y="456334"/>
                    <a:pt x="1863113" y="456505"/>
                  </a:cubicBezTo>
                  <a:lnTo>
                    <a:pt x="1861492" y="459833"/>
                  </a:lnTo>
                  <a:lnTo>
                    <a:pt x="1861151" y="455566"/>
                  </a:lnTo>
                  <a:lnTo>
                    <a:pt x="1862942" y="450616"/>
                  </a:lnTo>
                  <a:cubicBezTo>
                    <a:pt x="1862942" y="450616"/>
                    <a:pt x="1862686" y="450360"/>
                    <a:pt x="1862686" y="450530"/>
                  </a:cubicBezTo>
                  <a:lnTo>
                    <a:pt x="1861065" y="454286"/>
                  </a:lnTo>
                  <a:lnTo>
                    <a:pt x="1861065" y="453347"/>
                  </a:lnTo>
                  <a:cubicBezTo>
                    <a:pt x="1861065" y="453347"/>
                    <a:pt x="1860639" y="453347"/>
                    <a:pt x="1860639" y="453347"/>
                  </a:cubicBezTo>
                  <a:lnTo>
                    <a:pt x="1860639" y="455225"/>
                  </a:lnTo>
                  <a:cubicBezTo>
                    <a:pt x="1860639" y="455225"/>
                    <a:pt x="1856202" y="465893"/>
                    <a:pt x="1856202" y="465893"/>
                  </a:cubicBezTo>
                  <a:lnTo>
                    <a:pt x="1849547" y="481085"/>
                  </a:lnTo>
                  <a:cubicBezTo>
                    <a:pt x="1848865" y="482621"/>
                    <a:pt x="1848182" y="484072"/>
                    <a:pt x="1847500" y="485609"/>
                  </a:cubicBezTo>
                  <a:cubicBezTo>
                    <a:pt x="1847329" y="480573"/>
                    <a:pt x="1847159" y="475538"/>
                    <a:pt x="1846817" y="470417"/>
                  </a:cubicBezTo>
                  <a:cubicBezTo>
                    <a:pt x="1849718" y="465210"/>
                    <a:pt x="1852619" y="460090"/>
                    <a:pt x="1855434" y="454883"/>
                  </a:cubicBezTo>
                  <a:cubicBezTo>
                    <a:pt x="1855434" y="454798"/>
                    <a:pt x="1855264" y="454627"/>
                    <a:pt x="1855178" y="454713"/>
                  </a:cubicBezTo>
                  <a:cubicBezTo>
                    <a:pt x="1852363" y="459236"/>
                    <a:pt x="1849547" y="463759"/>
                    <a:pt x="1846732" y="468283"/>
                  </a:cubicBezTo>
                  <a:cubicBezTo>
                    <a:pt x="1846732" y="467259"/>
                    <a:pt x="1846647" y="466235"/>
                    <a:pt x="1846561" y="465210"/>
                  </a:cubicBezTo>
                  <a:lnTo>
                    <a:pt x="1845538" y="452152"/>
                  </a:lnTo>
                  <a:lnTo>
                    <a:pt x="1844172" y="439094"/>
                  </a:lnTo>
                  <a:cubicBezTo>
                    <a:pt x="1844172" y="439094"/>
                    <a:pt x="1843831" y="439008"/>
                    <a:pt x="1843831" y="439094"/>
                  </a:cubicBezTo>
                  <a:lnTo>
                    <a:pt x="1844258" y="452237"/>
                  </a:lnTo>
                  <a:cubicBezTo>
                    <a:pt x="1844258" y="456590"/>
                    <a:pt x="1844428" y="461028"/>
                    <a:pt x="1844343" y="465381"/>
                  </a:cubicBezTo>
                  <a:cubicBezTo>
                    <a:pt x="1844343" y="467515"/>
                    <a:pt x="1844343" y="469734"/>
                    <a:pt x="1844258" y="471868"/>
                  </a:cubicBezTo>
                  <a:cubicBezTo>
                    <a:pt x="1842039" y="475282"/>
                    <a:pt x="1839906" y="478695"/>
                    <a:pt x="1837689" y="482109"/>
                  </a:cubicBezTo>
                  <a:cubicBezTo>
                    <a:pt x="1834361" y="487230"/>
                    <a:pt x="1830863" y="492351"/>
                    <a:pt x="1827450" y="497472"/>
                  </a:cubicBezTo>
                  <a:cubicBezTo>
                    <a:pt x="1827450" y="495253"/>
                    <a:pt x="1827365" y="493034"/>
                    <a:pt x="1827280" y="490815"/>
                  </a:cubicBezTo>
                  <a:cubicBezTo>
                    <a:pt x="1829669" y="486804"/>
                    <a:pt x="1832143" y="482707"/>
                    <a:pt x="1834446" y="478695"/>
                  </a:cubicBezTo>
                  <a:cubicBezTo>
                    <a:pt x="1834446" y="478610"/>
                    <a:pt x="1834276" y="478439"/>
                    <a:pt x="1834190" y="478525"/>
                  </a:cubicBezTo>
                  <a:cubicBezTo>
                    <a:pt x="1831886" y="481939"/>
                    <a:pt x="1829498" y="485353"/>
                    <a:pt x="1827194" y="488767"/>
                  </a:cubicBezTo>
                  <a:cubicBezTo>
                    <a:pt x="1827024" y="482707"/>
                    <a:pt x="1826768" y="476732"/>
                    <a:pt x="1826427" y="470673"/>
                  </a:cubicBezTo>
                  <a:lnTo>
                    <a:pt x="1826256" y="468112"/>
                  </a:lnTo>
                  <a:cubicBezTo>
                    <a:pt x="1831716" y="458383"/>
                    <a:pt x="1837006" y="448567"/>
                    <a:pt x="1842125" y="438752"/>
                  </a:cubicBezTo>
                  <a:lnTo>
                    <a:pt x="1848694" y="425865"/>
                  </a:lnTo>
                  <a:lnTo>
                    <a:pt x="1850742" y="421683"/>
                  </a:lnTo>
                  <a:close/>
                  <a:moveTo>
                    <a:pt x="1824208" y="447543"/>
                  </a:moveTo>
                  <a:lnTo>
                    <a:pt x="1824379" y="455139"/>
                  </a:lnTo>
                  <a:lnTo>
                    <a:pt x="1824379" y="463247"/>
                  </a:lnTo>
                  <a:cubicBezTo>
                    <a:pt x="1822502" y="466235"/>
                    <a:pt x="1820540" y="469222"/>
                    <a:pt x="1818577" y="472209"/>
                  </a:cubicBezTo>
                  <a:cubicBezTo>
                    <a:pt x="1811070" y="483475"/>
                    <a:pt x="1803391" y="494570"/>
                    <a:pt x="1795627" y="505666"/>
                  </a:cubicBezTo>
                  <a:lnTo>
                    <a:pt x="1795627" y="505666"/>
                  </a:lnTo>
                  <a:cubicBezTo>
                    <a:pt x="1795627" y="505666"/>
                    <a:pt x="1795627" y="505666"/>
                    <a:pt x="1795627" y="505666"/>
                  </a:cubicBezTo>
                  <a:lnTo>
                    <a:pt x="1795627" y="505666"/>
                  </a:lnTo>
                  <a:cubicBezTo>
                    <a:pt x="1795627" y="505666"/>
                    <a:pt x="1795627" y="505666"/>
                    <a:pt x="1795627" y="505666"/>
                  </a:cubicBezTo>
                  <a:cubicBezTo>
                    <a:pt x="1788204" y="516932"/>
                    <a:pt x="1780782" y="528198"/>
                    <a:pt x="1773103" y="539378"/>
                  </a:cubicBezTo>
                  <a:cubicBezTo>
                    <a:pt x="1769690" y="544328"/>
                    <a:pt x="1766193" y="549193"/>
                    <a:pt x="1762694" y="554058"/>
                  </a:cubicBezTo>
                  <a:cubicBezTo>
                    <a:pt x="1762694" y="554058"/>
                    <a:pt x="1762694" y="554058"/>
                    <a:pt x="1762694" y="553973"/>
                  </a:cubicBezTo>
                  <a:cubicBezTo>
                    <a:pt x="1762694" y="553887"/>
                    <a:pt x="1762439" y="553802"/>
                    <a:pt x="1762439" y="553973"/>
                  </a:cubicBezTo>
                  <a:cubicBezTo>
                    <a:pt x="1762439" y="554229"/>
                    <a:pt x="1762353" y="554485"/>
                    <a:pt x="1762268" y="554741"/>
                  </a:cubicBezTo>
                  <a:cubicBezTo>
                    <a:pt x="1758002" y="560630"/>
                    <a:pt x="1753736" y="566519"/>
                    <a:pt x="1749385" y="572323"/>
                  </a:cubicBezTo>
                  <a:lnTo>
                    <a:pt x="1740512" y="583845"/>
                  </a:lnTo>
                  <a:lnTo>
                    <a:pt x="1731468" y="595196"/>
                  </a:lnTo>
                  <a:cubicBezTo>
                    <a:pt x="1731468" y="595196"/>
                    <a:pt x="1731639" y="595452"/>
                    <a:pt x="1731724" y="595367"/>
                  </a:cubicBezTo>
                  <a:lnTo>
                    <a:pt x="1741365" y="584613"/>
                  </a:lnTo>
                  <a:lnTo>
                    <a:pt x="1750921" y="573774"/>
                  </a:lnTo>
                  <a:cubicBezTo>
                    <a:pt x="1754248" y="570018"/>
                    <a:pt x="1757405" y="566092"/>
                    <a:pt x="1760647" y="562252"/>
                  </a:cubicBezTo>
                  <a:cubicBezTo>
                    <a:pt x="1759197" y="569165"/>
                    <a:pt x="1757661" y="575993"/>
                    <a:pt x="1756125" y="582906"/>
                  </a:cubicBezTo>
                  <a:cubicBezTo>
                    <a:pt x="1755528" y="585381"/>
                    <a:pt x="1754931" y="587771"/>
                    <a:pt x="1754419" y="590246"/>
                  </a:cubicBezTo>
                  <a:cubicBezTo>
                    <a:pt x="1752627" y="592806"/>
                    <a:pt x="1750835" y="595367"/>
                    <a:pt x="1748958" y="597927"/>
                  </a:cubicBezTo>
                  <a:lnTo>
                    <a:pt x="1749811" y="591014"/>
                  </a:lnTo>
                  <a:lnTo>
                    <a:pt x="1751091" y="578212"/>
                  </a:lnTo>
                  <a:cubicBezTo>
                    <a:pt x="1751091" y="578212"/>
                    <a:pt x="1750835" y="578041"/>
                    <a:pt x="1750750" y="578212"/>
                  </a:cubicBezTo>
                  <a:lnTo>
                    <a:pt x="1748617" y="590929"/>
                  </a:lnTo>
                  <a:lnTo>
                    <a:pt x="1746655" y="601171"/>
                  </a:lnTo>
                  <a:cubicBezTo>
                    <a:pt x="1742048" y="607572"/>
                    <a:pt x="1737355" y="613973"/>
                    <a:pt x="1732663" y="620374"/>
                  </a:cubicBezTo>
                  <a:cubicBezTo>
                    <a:pt x="1732663" y="620374"/>
                    <a:pt x="1732407" y="620289"/>
                    <a:pt x="1732407" y="620374"/>
                  </a:cubicBezTo>
                  <a:lnTo>
                    <a:pt x="1732236" y="620971"/>
                  </a:lnTo>
                  <a:cubicBezTo>
                    <a:pt x="1731042" y="622593"/>
                    <a:pt x="1729762" y="624300"/>
                    <a:pt x="1728567" y="625922"/>
                  </a:cubicBezTo>
                  <a:cubicBezTo>
                    <a:pt x="1723022" y="633262"/>
                    <a:pt x="1717476" y="640516"/>
                    <a:pt x="1711846" y="647771"/>
                  </a:cubicBezTo>
                  <a:cubicBezTo>
                    <a:pt x="1711846" y="647856"/>
                    <a:pt x="1712016" y="648027"/>
                    <a:pt x="1712101" y="647941"/>
                  </a:cubicBezTo>
                  <a:cubicBezTo>
                    <a:pt x="1718159" y="641114"/>
                    <a:pt x="1724131" y="634286"/>
                    <a:pt x="1730103" y="627373"/>
                  </a:cubicBezTo>
                  <a:cubicBezTo>
                    <a:pt x="1730359" y="627031"/>
                    <a:pt x="1730615" y="626775"/>
                    <a:pt x="1730871" y="626434"/>
                  </a:cubicBezTo>
                  <a:lnTo>
                    <a:pt x="1729079" y="633518"/>
                  </a:lnTo>
                  <a:lnTo>
                    <a:pt x="1728567" y="635566"/>
                  </a:lnTo>
                  <a:cubicBezTo>
                    <a:pt x="1724643" y="640601"/>
                    <a:pt x="1720718" y="645552"/>
                    <a:pt x="1716708" y="650502"/>
                  </a:cubicBezTo>
                  <a:lnTo>
                    <a:pt x="1716708" y="650502"/>
                  </a:lnTo>
                  <a:cubicBezTo>
                    <a:pt x="1716708" y="650502"/>
                    <a:pt x="1716708" y="650502"/>
                    <a:pt x="1716708" y="650502"/>
                  </a:cubicBezTo>
                  <a:lnTo>
                    <a:pt x="1717221" y="650929"/>
                  </a:lnTo>
                  <a:cubicBezTo>
                    <a:pt x="1717221" y="650929"/>
                    <a:pt x="1717221" y="650929"/>
                    <a:pt x="1717221" y="650929"/>
                  </a:cubicBezTo>
                  <a:lnTo>
                    <a:pt x="1717221" y="650929"/>
                  </a:lnTo>
                  <a:cubicBezTo>
                    <a:pt x="1717221" y="650929"/>
                    <a:pt x="1717221" y="650929"/>
                    <a:pt x="1717221" y="650929"/>
                  </a:cubicBezTo>
                  <a:cubicBezTo>
                    <a:pt x="1720633" y="647088"/>
                    <a:pt x="1724046" y="643247"/>
                    <a:pt x="1727458" y="639321"/>
                  </a:cubicBezTo>
                  <a:lnTo>
                    <a:pt x="1725496" y="646576"/>
                  </a:lnTo>
                  <a:cubicBezTo>
                    <a:pt x="1725325" y="647088"/>
                    <a:pt x="1725155" y="647685"/>
                    <a:pt x="1724984" y="648197"/>
                  </a:cubicBezTo>
                  <a:cubicBezTo>
                    <a:pt x="1718585" y="655537"/>
                    <a:pt x="1712101" y="662707"/>
                    <a:pt x="1705532" y="669876"/>
                  </a:cubicBezTo>
                  <a:lnTo>
                    <a:pt x="1708262" y="656135"/>
                  </a:lnTo>
                  <a:lnTo>
                    <a:pt x="1710736" y="642138"/>
                  </a:lnTo>
                  <a:cubicBezTo>
                    <a:pt x="1710736" y="642138"/>
                    <a:pt x="1710480" y="641967"/>
                    <a:pt x="1710480" y="642138"/>
                  </a:cubicBezTo>
                  <a:lnTo>
                    <a:pt x="1707068" y="656050"/>
                  </a:lnTo>
                  <a:lnTo>
                    <a:pt x="1703399" y="669876"/>
                  </a:lnTo>
                  <a:cubicBezTo>
                    <a:pt x="1703058" y="670986"/>
                    <a:pt x="1702717" y="672180"/>
                    <a:pt x="1702375" y="673290"/>
                  </a:cubicBezTo>
                  <a:cubicBezTo>
                    <a:pt x="1700072" y="675850"/>
                    <a:pt x="1697683" y="678326"/>
                    <a:pt x="1695379" y="680801"/>
                  </a:cubicBezTo>
                  <a:cubicBezTo>
                    <a:pt x="1691967" y="684471"/>
                    <a:pt x="1688468" y="688055"/>
                    <a:pt x="1684970" y="691640"/>
                  </a:cubicBezTo>
                  <a:cubicBezTo>
                    <a:pt x="1687274" y="683190"/>
                    <a:pt x="1689493" y="674741"/>
                    <a:pt x="1691540" y="666291"/>
                  </a:cubicBezTo>
                  <a:lnTo>
                    <a:pt x="1692819" y="661000"/>
                  </a:lnTo>
                  <a:cubicBezTo>
                    <a:pt x="1695550" y="657927"/>
                    <a:pt x="1698365" y="654769"/>
                    <a:pt x="1701096" y="651611"/>
                  </a:cubicBezTo>
                  <a:cubicBezTo>
                    <a:pt x="1708518" y="643162"/>
                    <a:pt x="1715941" y="634627"/>
                    <a:pt x="1723192" y="626092"/>
                  </a:cubicBezTo>
                  <a:cubicBezTo>
                    <a:pt x="1723278" y="626007"/>
                    <a:pt x="1723022" y="625751"/>
                    <a:pt x="1722937" y="625922"/>
                  </a:cubicBezTo>
                  <a:cubicBezTo>
                    <a:pt x="1715258" y="634030"/>
                    <a:pt x="1707494" y="642138"/>
                    <a:pt x="1699645" y="650161"/>
                  </a:cubicBezTo>
                  <a:cubicBezTo>
                    <a:pt x="1697768" y="652038"/>
                    <a:pt x="1695891" y="653916"/>
                    <a:pt x="1693929" y="655793"/>
                  </a:cubicBezTo>
                  <a:lnTo>
                    <a:pt x="1695038" y="651355"/>
                  </a:lnTo>
                  <a:lnTo>
                    <a:pt x="1698451" y="636249"/>
                  </a:lnTo>
                  <a:cubicBezTo>
                    <a:pt x="1698451" y="636249"/>
                    <a:pt x="1698195" y="636078"/>
                    <a:pt x="1698195" y="636249"/>
                  </a:cubicBezTo>
                  <a:lnTo>
                    <a:pt x="1693929" y="651185"/>
                  </a:lnTo>
                  <a:lnTo>
                    <a:pt x="1691881" y="658013"/>
                  </a:lnTo>
                  <a:cubicBezTo>
                    <a:pt x="1686933" y="662963"/>
                    <a:pt x="1681899" y="667913"/>
                    <a:pt x="1676865" y="672863"/>
                  </a:cubicBezTo>
                  <a:cubicBezTo>
                    <a:pt x="1674562" y="665950"/>
                    <a:pt x="1672002" y="659037"/>
                    <a:pt x="1669016" y="652380"/>
                  </a:cubicBezTo>
                  <a:cubicBezTo>
                    <a:pt x="1669016" y="652380"/>
                    <a:pt x="1669016" y="652294"/>
                    <a:pt x="1669016" y="652209"/>
                  </a:cubicBezTo>
                  <a:cubicBezTo>
                    <a:pt x="1671405" y="649648"/>
                    <a:pt x="1673879" y="647088"/>
                    <a:pt x="1676183" y="644442"/>
                  </a:cubicBezTo>
                  <a:cubicBezTo>
                    <a:pt x="1676183" y="644357"/>
                    <a:pt x="1676012" y="644186"/>
                    <a:pt x="1675927" y="644271"/>
                  </a:cubicBezTo>
                  <a:cubicBezTo>
                    <a:pt x="1673453" y="646661"/>
                    <a:pt x="1670978" y="648966"/>
                    <a:pt x="1668419" y="651355"/>
                  </a:cubicBezTo>
                  <a:cubicBezTo>
                    <a:pt x="1665518" y="644869"/>
                    <a:pt x="1662361" y="638382"/>
                    <a:pt x="1658949" y="632067"/>
                  </a:cubicBezTo>
                  <a:cubicBezTo>
                    <a:pt x="1659290" y="631725"/>
                    <a:pt x="1659546" y="631299"/>
                    <a:pt x="1659887" y="630957"/>
                  </a:cubicBezTo>
                  <a:cubicBezTo>
                    <a:pt x="1659887" y="630957"/>
                    <a:pt x="1659716" y="630701"/>
                    <a:pt x="1659631" y="630786"/>
                  </a:cubicBezTo>
                  <a:cubicBezTo>
                    <a:pt x="1659290" y="631128"/>
                    <a:pt x="1659034" y="631384"/>
                    <a:pt x="1658693" y="631725"/>
                  </a:cubicBezTo>
                  <a:cubicBezTo>
                    <a:pt x="1657754" y="630018"/>
                    <a:pt x="1656816" y="628226"/>
                    <a:pt x="1655792" y="626519"/>
                  </a:cubicBezTo>
                  <a:cubicBezTo>
                    <a:pt x="1653488" y="622422"/>
                    <a:pt x="1651100" y="618411"/>
                    <a:pt x="1648711" y="614400"/>
                  </a:cubicBezTo>
                  <a:lnTo>
                    <a:pt x="1649137" y="610730"/>
                  </a:lnTo>
                  <a:lnTo>
                    <a:pt x="1649137" y="609876"/>
                  </a:lnTo>
                  <a:cubicBezTo>
                    <a:pt x="1649137" y="609876"/>
                    <a:pt x="1648540" y="610388"/>
                    <a:pt x="1648540" y="610388"/>
                  </a:cubicBezTo>
                  <a:lnTo>
                    <a:pt x="1647004" y="611668"/>
                  </a:lnTo>
                  <a:cubicBezTo>
                    <a:pt x="1646578" y="610986"/>
                    <a:pt x="1646151" y="610303"/>
                    <a:pt x="1645810" y="609620"/>
                  </a:cubicBezTo>
                  <a:cubicBezTo>
                    <a:pt x="1642483" y="603987"/>
                    <a:pt x="1639155" y="598439"/>
                    <a:pt x="1635657" y="592721"/>
                  </a:cubicBezTo>
                  <a:lnTo>
                    <a:pt x="1638814" y="590246"/>
                  </a:lnTo>
                  <a:cubicBezTo>
                    <a:pt x="1638814" y="590246"/>
                    <a:pt x="1638729" y="589905"/>
                    <a:pt x="1638643" y="589990"/>
                  </a:cubicBezTo>
                  <a:lnTo>
                    <a:pt x="1635316" y="592209"/>
                  </a:lnTo>
                  <a:cubicBezTo>
                    <a:pt x="1635316" y="592209"/>
                    <a:pt x="1635145" y="591868"/>
                    <a:pt x="1634975" y="591697"/>
                  </a:cubicBezTo>
                  <a:cubicBezTo>
                    <a:pt x="1637022" y="589478"/>
                    <a:pt x="1638558" y="587515"/>
                    <a:pt x="1640350" y="585893"/>
                  </a:cubicBezTo>
                  <a:cubicBezTo>
                    <a:pt x="1659631" y="568738"/>
                    <a:pt x="1678572" y="551327"/>
                    <a:pt x="1698195" y="534599"/>
                  </a:cubicBezTo>
                  <a:cubicBezTo>
                    <a:pt x="1705617" y="528198"/>
                    <a:pt x="1713125" y="521882"/>
                    <a:pt x="1720633" y="515566"/>
                  </a:cubicBezTo>
                  <a:lnTo>
                    <a:pt x="1720377" y="522138"/>
                  </a:lnTo>
                  <a:lnTo>
                    <a:pt x="1719695" y="533148"/>
                  </a:lnTo>
                  <a:cubicBezTo>
                    <a:pt x="1719695" y="533148"/>
                    <a:pt x="1719950" y="533233"/>
                    <a:pt x="1720036" y="533148"/>
                  </a:cubicBezTo>
                  <a:lnTo>
                    <a:pt x="1721571" y="522138"/>
                  </a:lnTo>
                  <a:lnTo>
                    <a:pt x="1722595" y="513859"/>
                  </a:lnTo>
                  <a:cubicBezTo>
                    <a:pt x="1727458" y="509762"/>
                    <a:pt x="1732407" y="505580"/>
                    <a:pt x="1737270" y="501483"/>
                  </a:cubicBezTo>
                  <a:cubicBezTo>
                    <a:pt x="1735905" y="503276"/>
                    <a:pt x="1734540" y="505153"/>
                    <a:pt x="1733175" y="506946"/>
                  </a:cubicBezTo>
                  <a:cubicBezTo>
                    <a:pt x="1729506" y="511640"/>
                    <a:pt x="1725837" y="516334"/>
                    <a:pt x="1722083" y="520943"/>
                  </a:cubicBezTo>
                  <a:cubicBezTo>
                    <a:pt x="1722083" y="520943"/>
                    <a:pt x="1722254" y="521199"/>
                    <a:pt x="1722339" y="521114"/>
                  </a:cubicBezTo>
                  <a:cubicBezTo>
                    <a:pt x="1726520" y="516846"/>
                    <a:pt x="1730615" y="512579"/>
                    <a:pt x="1734711" y="508311"/>
                  </a:cubicBezTo>
                  <a:cubicBezTo>
                    <a:pt x="1741450" y="501313"/>
                    <a:pt x="1748105" y="494144"/>
                    <a:pt x="1754589" y="486889"/>
                  </a:cubicBezTo>
                  <a:cubicBezTo>
                    <a:pt x="1769349" y="474513"/>
                    <a:pt x="1784109" y="462223"/>
                    <a:pt x="1798869" y="449848"/>
                  </a:cubicBezTo>
                  <a:cubicBezTo>
                    <a:pt x="1798954" y="449848"/>
                    <a:pt x="1799040" y="449677"/>
                    <a:pt x="1799125" y="449592"/>
                  </a:cubicBezTo>
                  <a:cubicBezTo>
                    <a:pt x="1788801" y="462053"/>
                    <a:pt x="1778308" y="474257"/>
                    <a:pt x="1767814" y="486462"/>
                  </a:cubicBezTo>
                  <a:lnTo>
                    <a:pt x="1767814" y="486462"/>
                  </a:lnTo>
                  <a:cubicBezTo>
                    <a:pt x="1767814" y="486462"/>
                    <a:pt x="1767814" y="486462"/>
                    <a:pt x="1767814" y="486462"/>
                  </a:cubicBezTo>
                  <a:lnTo>
                    <a:pt x="1767814" y="486462"/>
                  </a:lnTo>
                  <a:cubicBezTo>
                    <a:pt x="1767814" y="486462"/>
                    <a:pt x="1767814" y="486462"/>
                    <a:pt x="1767814" y="486462"/>
                  </a:cubicBezTo>
                  <a:cubicBezTo>
                    <a:pt x="1753395" y="504727"/>
                    <a:pt x="1738806" y="522906"/>
                    <a:pt x="1723619" y="540573"/>
                  </a:cubicBezTo>
                  <a:cubicBezTo>
                    <a:pt x="1718159" y="546889"/>
                    <a:pt x="1712613" y="553119"/>
                    <a:pt x="1707068" y="559264"/>
                  </a:cubicBezTo>
                  <a:cubicBezTo>
                    <a:pt x="1707068" y="559264"/>
                    <a:pt x="1707238" y="559520"/>
                    <a:pt x="1707324" y="559435"/>
                  </a:cubicBezTo>
                  <a:cubicBezTo>
                    <a:pt x="1713296" y="553717"/>
                    <a:pt x="1719183" y="547913"/>
                    <a:pt x="1725070" y="542024"/>
                  </a:cubicBezTo>
                  <a:cubicBezTo>
                    <a:pt x="1741621" y="525552"/>
                    <a:pt x="1757831" y="508653"/>
                    <a:pt x="1773189" y="490986"/>
                  </a:cubicBezTo>
                  <a:lnTo>
                    <a:pt x="1773189" y="490986"/>
                  </a:lnTo>
                  <a:cubicBezTo>
                    <a:pt x="1773189" y="490986"/>
                    <a:pt x="1773274" y="490815"/>
                    <a:pt x="1773274" y="490815"/>
                  </a:cubicBezTo>
                  <a:lnTo>
                    <a:pt x="1773274" y="490644"/>
                  </a:lnTo>
                  <a:cubicBezTo>
                    <a:pt x="1773274" y="490644"/>
                    <a:pt x="1773359" y="490644"/>
                    <a:pt x="1773359" y="490644"/>
                  </a:cubicBezTo>
                  <a:cubicBezTo>
                    <a:pt x="1786242" y="474343"/>
                    <a:pt x="1798272" y="457529"/>
                    <a:pt x="1809960" y="440459"/>
                  </a:cubicBezTo>
                  <a:cubicBezTo>
                    <a:pt x="1817639" y="434144"/>
                    <a:pt x="1825317" y="427828"/>
                    <a:pt x="1833081" y="421597"/>
                  </a:cubicBezTo>
                  <a:cubicBezTo>
                    <a:pt x="1834446" y="420488"/>
                    <a:pt x="1835897" y="419378"/>
                    <a:pt x="1837432" y="418183"/>
                  </a:cubicBezTo>
                  <a:lnTo>
                    <a:pt x="1835982" y="420829"/>
                  </a:lnTo>
                  <a:lnTo>
                    <a:pt x="1829157" y="432778"/>
                  </a:lnTo>
                  <a:cubicBezTo>
                    <a:pt x="1827536" y="435595"/>
                    <a:pt x="1825829" y="438326"/>
                    <a:pt x="1824208" y="441057"/>
                  </a:cubicBezTo>
                  <a:lnTo>
                    <a:pt x="1824037" y="439350"/>
                  </a:lnTo>
                  <a:cubicBezTo>
                    <a:pt x="1824037" y="439350"/>
                    <a:pt x="1823696" y="439265"/>
                    <a:pt x="1823696" y="439350"/>
                  </a:cubicBezTo>
                  <a:lnTo>
                    <a:pt x="1823696" y="441740"/>
                  </a:lnTo>
                  <a:cubicBezTo>
                    <a:pt x="1818833" y="449677"/>
                    <a:pt x="1813799" y="457614"/>
                    <a:pt x="1808680" y="465381"/>
                  </a:cubicBezTo>
                  <a:cubicBezTo>
                    <a:pt x="1801599" y="476050"/>
                    <a:pt x="1794176" y="486462"/>
                    <a:pt x="1786754" y="496875"/>
                  </a:cubicBezTo>
                  <a:lnTo>
                    <a:pt x="1786754" y="496875"/>
                  </a:lnTo>
                  <a:cubicBezTo>
                    <a:pt x="1786754" y="496875"/>
                    <a:pt x="1786754" y="496875"/>
                    <a:pt x="1786754" y="496875"/>
                  </a:cubicBezTo>
                  <a:lnTo>
                    <a:pt x="1786754" y="496875"/>
                  </a:lnTo>
                  <a:cubicBezTo>
                    <a:pt x="1786754" y="496875"/>
                    <a:pt x="1786754" y="496875"/>
                    <a:pt x="1786754" y="496875"/>
                  </a:cubicBezTo>
                  <a:cubicBezTo>
                    <a:pt x="1779672" y="507458"/>
                    <a:pt x="1772421" y="518041"/>
                    <a:pt x="1764827" y="528368"/>
                  </a:cubicBezTo>
                  <a:cubicBezTo>
                    <a:pt x="1757234" y="538695"/>
                    <a:pt x="1749470" y="548852"/>
                    <a:pt x="1741450" y="558838"/>
                  </a:cubicBezTo>
                  <a:lnTo>
                    <a:pt x="1732663" y="569421"/>
                  </a:lnTo>
                  <a:lnTo>
                    <a:pt x="1723619" y="579833"/>
                  </a:lnTo>
                  <a:cubicBezTo>
                    <a:pt x="1723619" y="579833"/>
                    <a:pt x="1723790" y="580089"/>
                    <a:pt x="1723875" y="580004"/>
                  </a:cubicBezTo>
                  <a:lnTo>
                    <a:pt x="1733516" y="570274"/>
                  </a:lnTo>
                  <a:lnTo>
                    <a:pt x="1742986" y="560374"/>
                  </a:lnTo>
                  <a:cubicBezTo>
                    <a:pt x="1751774" y="550986"/>
                    <a:pt x="1760306" y="541341"/>
                    <a:pt x="1768667" y="531526"/>
                  </a:cubicBezTo>
                  <a:cubicBezTo>
                    <a:pt x="1776943" y="521626"/>
                    <a:pt x="1784877" y="511469"/>
                    <a:pt x="1792555" y="501057"/>
                  </a:cubicBezTo>
                  <a:lnTo>
                    <a:pt x="1792555" y="501057"/>
                  </a:lnTo>
                  <a:cubicBezTo>
                    <a:pt x="1792555" y="501057"/>
                    <a:pt x="1792641" y="500886"/>
                    <a:pt x="1792641" y="500886"/>
                  </a:cubicBezTo>
                  <a:lnTo>
                    <a:pt x="1792641" y="500715"/>
                  </a:lnTo>
                  <a:cubicBezTo>
                    <a:pt x="1792641" y="500715"/>
                    <a:pt x="1792726" y="500715"/>
                    <a:pt x="1792726" y="500715"/>
                  </a:cubicBezTo>
                  <a:cubicBezTo>
                    <a:pt x="1799808" y="489961"/>
                    <a:pt x="1806633" y="478952"/>
                    <a:pt x="1813032" y="467771"/>
                  </a:cubicBezTo>
                  <a:cubicBezTo>
                    <a:pt x="1816786" y="461114"/>
                    <a:pt x="1820454" y="454371"/>
                    <a:pt x="1824037" y="447543"/>
                  </a:cubicBezTo>
                  <a:close/>
                  <a:moveTo>
                    <a:pt x="1756893" y="475111"/>
                  </a:moveTo>
                  <a:cubicBezTo>
                    <a:pt x="1748873" y="481683"/>
                    <a:pt x="1740768" y="488254"/>
                    <a:pt x="1732748" y="494912"/>
                  </a:cubicBezTo>
                  <a:cubicBezTo>
                    <a:pt x="1732919" y="493973"/>
                    <a:pt x="1733004" y="493034"/>
                    <a:pt x="1733089" y="492095"/>
                  </a:cubicBezTo>
                  <a:cubicBezTo>
                    <a:pt x="1738806" y="485950"/>
                    <a:pt x="1744436" y="479720"/>
                    <a:pt x="1749897" y="473319"/>
                  </a:cubicBezTo>
                  <a:lnTo>
                    <a:pt x="1749897" y="473319"/>
                  </a:lnTo>
                  <a:cubicBezTo>
                    <a:pt x="1749897" y="473319"/>
                    <a:pt x="1750068" y="473148"/>
                    <a:pt x="1750068" y="473148"/>
                  </a:cubicBezTo>
                  <a:lnTo>
                    <a:pt x="1750238" y="472977"/>
                  </a:lnTo>
                  <a:lnTo>
                    <a:pt x="1750238" y="472977"/>
                  </a:lnTo>
                  <a:cubicBezTo>
                    <a:pt x="1752200" y="470587"/>
                    <a:pt x="1754077" y="468112"/>
                    <a:pt x="1755954" y="465637"/>
                  </a:cubicBezTo>
                  <a:cubicBezTo>
                    <a:pt x="1764657" y="458639"/>
                    <a:pt x="1773274" y="451555"/>
                    <a:pt x="1781635" y="444215"/>
                  </a:cubicBezTo>
                  <a:cubicBezTo>
                    <a:pt x="1775492" y="451640"/>
                    <a:pt x="1769349" y="459065"/>
                    <a:pt x="1763206" y="466491"/>
                  </a:cubicBezTo>
                  <a:lnTo>
                    <a:pt x="1763206" y="466491"/>
                  </a:lnTo>
                  <a:cubicBezTo>
                    <a:pt x="1763206" y="466491"/>
                    <a:pt x="1763206" y="466491"/>
                    <a:pt x="1763206" y="466491"/>
                  </a:cubicBezTo>
                  <a:lnTo>
                    <a:pt x="1763206" y="466491"/>
                  </a:lnTo>
                  <a:cubicBezTo>
                    <a:pt x="1763206" y="466491"/>
                    <a:pt x="1763206" y="466491"/>
                    <a:pt x="1763206" y="466491"/>
                  </a:cubicBezTo>
                  <a:cubicBezTo>
                    <a:pt x="1761073" y="469392"/>
                    <a:pt x="1759026" y="472294"/>
                    <a:pt x="1756893" y="475111"/>
                  </a:cubicBezTo>
                  <a:close/>
                  <a:moveTo>
                    <a:pt x="1755784" y="455395"/>
                  </a:moveTo>
                  <a:cubicBezTo>
                    <a:pt x="1749215" y="460431"/>
                    <a:pt x="1742560" y="465381"/>
                    <a:pt x="1735820" y="470161"/>
                  </a:cubicBezTo>
                  <a:cubicBezTo>
                    <a:pt x="1736587" y="462906"/>
                    <a:pt x="1737355" y="455566"/>
                    <a:pt x="1737867" y="448226"/>
                  </a:cubicBezTo>
                  <a:cubicBezTo>
                    <a:pt x="1751774" y="432949"/>
                    <a:pt x="1765339" y="417415"/>
                    <a:pt x="1778905" y="401882"/>
                  </a:cubicBezTo>
                  <a:lnTo>
                    <a:pt x="1793665" y="385239"/>
                  </a:lnTo>
                  <a:cubicBezTo>
                    <a:pt x="1793665" y="385239"/>
                    <a:pt x="1793494" y="384983"/>
                    <a:pt x="1793409" y="385068"/>
                  </a:cubicBezTo>
                  <a:lnTo>
                    <a:pt x="1777284" y="400602"/>
                  </a:lnTo>
                  <a:cubicBezTo>
                    <a:pt x="1764315" y="412977"/>
                    <a:pt x="1751262" y="425353"/>
                    <a:pt x="1738379" y="437899"/>
                  </a:cubicBezTo>
                  <a:cubicBezTo>
                    <a:pt x="1738720" y="431925"/>
                    <a:pt x="1738891" y="426035"/>
                    <a:pt x="1738976" y="420061"/>
                  </a:cubicBezTo>
                  <a:lnTo>
                    <a:pt x="1738976" y="420061"/>
                  </a:lnTo>
                  <a:cubicBezTo>
                    <a:pt x="1738976" y="420061"/>
                    <a:pt x="1738976" y="419976"/>
                    <a:pt x="1738976" y="419976"/>
                  </a:cubicBezTo>
                  <a:lnTo>
                    <a:pt x="1738976" y="419976"/>
                  </a:lnTo>
                  <a:cubicBezTo>
                    <a:pt x="1738806" y="416562"/>
                    <a:pt x="1738550" y="413148"/>
                    <a:pt x="1738294" y="409734"/>
                  </a:cubicBezTo>
                  <a:cubicBezTo>
                    <a:pt x="1747423" y="398553"/>
                    <a:pt x="1756381" y="387287"/>
                    <a:pt x="1765169" y="376021"/>
                  </a:cubicBezTo>
                  <a:cubicBezTo>
                    <a:pt x="1768240" y="372095"/>
                    <a:pt x="1771226" y="368169"/>
                    <a:pt x="1774212" y="364243"/>
                  </a:cubicBezTo>
                  <a:cubicBezTo>
                    <a:pt x="1785559" y="371327"/>
                    <a:pt x="1796736" y="378667"/>
                    <a:pt x="1807912" y="386092"/>
                  </a:cubicBezTo>
                  <a:cubicBezTo>
                    <a:pt x="1804158" y="391640"/>
                    <a:pt x="1800405" y="397188"/>
                    <a:pt x="1796566" y="402650"/>
                  </a:cubicBezTo>
                  <a:cubicBezTo>
                    <a:pt x="1788460" y="414087"/>
                    <a:pt x="1780014" y="425267"/>
                    <a:pt x="1771311" y="436277"/>
                  </a:cubicBezTo>
                  <a:cubicBezTo>
                    <a:pt x="1766193" y="442764"/>
                    <a:pt x="1760988" y="449165"/>
                    <a:pt x="1755698" y="455481"/>
                  </a:cubicBezTo>
                  <a:close/>
                  <a:moveTo>
                    <a:pt x="1707153" y="445239"/>
                  </a:moveTo>
                  <a:cubicBezTo>
                    <a:pt x="1706385" y="447287"/>
                    <a:pt x="1705617" y="449336"/>
                    <a:pt x="1704850" y="451384"/>
                  </a:cubicBezTo>
                  <a:cubicBezTo>
                    <a:pt x="1704679" y="450274"/>
                    <a:pt x="1704593" y="449165"/>
                    <a:pt x="1704423" y="448055"/>
                  </a:cubicBezTo>
                  <a:cubicBezTo>
                    <a:pt x="1705361" y="447117"/>
                    <a:pt x="1706300" y="446178"/>
                    <a:pt x="1707153" y="445154"/>
                  </a:cubicBezTo>
                  <a:close/>
                  <a:moveTo>
                    <a:pt x="1700327" y="443532"/>
                  </a:moveTo>
                  <a:cubicBezTo>
                    <a:pt x="1696830" y="447543"/>
                    <a:pt x="1693331" y="451555"/>
                    <a:pt x="1689834" y="455566"/>
                  </a:cubicBezTo>
                  <a:cubicBezTo>
                    <a:pt x="1691198" y="449677"/>
                    <a:pt x="1692564" y="443873"/>
                    <a:pt x="1693843" y="437984"/>
                  </a:cubicBezTo>
                  <a:lnTo>
                    <a:pt x="1698024" y="433461"/>
                  </a:lnTo>
                  <a:cubicBezTo>
                    <a:pt x="1698792" y="436875"/>
                    <a:pt x="1699560" y="440203"/>
                    <a:pt x="1700327" y="443617"/>
                  </a:cubicBezTo>
                  <a:close/>
                  <a:moveTo>
                    <a:pt x="1697853" y="433119"/>
                  </a:moveTo>
                  <a:lnTo>
                    <a:pt x="1694099" y="436363"/>
                  </a:lnTo>
                  <a:cubicBezTo>
                    <a:pt x="1694867" y="432863"/>
                    <a:pt x="1695635" y="429449"/>
                    <a:pt x="1696318" y="425950"/>
                  </a:cubicBezTo>
                  <a:cubicBezTo>
                    <a:pt x="1696830" y="428340"/>
                    <a:pt x="1697342" y="430730"/>
                    <a:pt x="1697939" y="433119"/>
                  </a:cubicBezTo>
                  <a:cubicBezTo>
                    <a:pt x="1697939" y="433119"/>
                    <a:pt x="1697939" y="433119"/>
                    <a:pt x="1697853" y="433119"/>
                  </a:cubicBezTo>
                  <a:close/>
                  <a:moveTo>
                    <a:pt x="1686847" y="445495"/>
                  </a:moveTo>
                  <a:cubicBezTo>
                    <a:pt x="1685994" y="448397"/>
                    <a:pt x="1685141" y="451213"/>
                    <a:pt x="1684202" y="454115"/>
                  </a:cubicBezTo>
                  <a:cubicBezTo>
                    <a:pt x="1683776" y="452664"/>
                    <a:pt x="1683264" y="451299"/>
                    <a:pt x="1682838" y="449848"/>
                  </a:cubicBezTo>
                  <a:cubicBezTo>
                    <a:pt x="1684117" y="448482"/>
                    <a:pt x="1685397" y="447117"/>
                    <a:pt x="1686592" y="445666"/>
                  </a:cubicBezTo>
                  <a:lnTo>
                    <a:pt x="1686762" y="445495"/>
                  </a:lnTo>
                  <a:close/>
                  <a:moveTo>
                    <a:pt x="1654427" y="480488"/>
                  </a:moveTo>
                  <a:cubicBezTo>
                    <a:pt x="1654427" y="480488"/>
                    <a:pt x="1654427" y="480488"/>
                    <a:pt x="1654427" y="480488"/>
                  </a:cubicBezTo>
                  <a:cubicBezTo>
                    <a:pt x="1659375" y="475367"/>
                    <a:pt x="1664238" y="470161"/>
                    <a:pt x="1669016" y="464954"/>
                  </a:cubicBezTo>
                  <a:lnTo>
                    <a:pt x="1672856" y="474769"/>
                  </a:lnTo>
                  <a:cubicBezTo>
                    <a:pt x="1669528" y="478525"/>
                    <a:pt x="1666115" y="482280"/>
                    <a:pt x="1662703" y="486035"/>
                  </a:cubicBezTo>
                  <a:cubicBezTo>
                    <a:pt x="1656645" y="492607"/>
                    <a:pt x="1650587" y="499179"/>
                    <a:pt x="1644445" y="505666"/>
                  </a:cubicBezTo>
                  <a:cubicBezTo>
                    <a:pt x="1644445" y="505666"/>
                    <a:pt x="1644616" y="505922"/>
                    <a:pt x="1644701" y="505922"/>
                  </a:cubicBezTo>
                  <a:cubicBezTo>
                    <a:pt x="1651185" y="499862"/>
                    <a:pt x="1657669" y="493717"/>
                    <a:pt x="1664153" y="487572"/>
                  </a:cubicBezTo>
                  <a:cubicBezTo>
                    <a:pt x="1667481" y="484414"/>
                    <a:pt x="1670808" y="481171"/>
                    <a:pt x="1674135" y="478013"/>
                  </a:cubicBezTo>
                  <a:lnTo>
                    <a:pt x="1674477" y="478781"/>
                  </a:lnTo>
                  <a:lnTo>
                    <a:pt x="1675927" y="482536"/>
                  </a:lnTo>
                  <a:cubicBezTo>
                    <a:pt x="1672514" y="495765"/>
                    <a:pt x="1669016" y="508994"/>
                    <a:pt x="1665433" y="522223"/>
                  </a:cubicBezTo>
                  <a:cubicBezTo>
                    <a:pt x="1648028" y="535794"/>
                    <a:pt x="1630964" y="549705"/>
                    <a:pt x="1614243" y="564044"/>
                  </a:cubicBezTo>
                  <a:cubicBezTo>
                    <a:pt x="1605455" y="571555"/>
                    <a:pt x="1596752" y="579065"/>
                    <a:pt x="1587965" y="586661"/>
                  </a:cubicBezTo>
                  <a:cubicBezTo>
                    <a:pt x="1591463" y="579577"/>
                    <a:pt x="1594875" y="572493"/>
                    <a:pt x="1598032" y="565239"/>
                  </a:cubicBezTo>
                  <a:lnTo>
                    <a:pt x="1598032" y="565239"/>
                  </a:lnTo>
                  <a:cubicBezTo>
                    <a:pt x="1598032" y="565239"/>
                    <a:pt x="1598032" y="565153"/>
                    <a:pt x="1598032" y="565153"/>
                  </a:cubicBezTo>
                  <a:lnTo>
                    <a:pt x="1598032" y="565153"/>
                  </a:lnTo>
                  <a:cubicBezTo>
                    <a:pt x="1598032" y="565153"/>
                    <a:pt x="1598032" y="565068"/>
                    <a:pt x="1598032" y="565068"/>
                  </a:cubicBezTo>
                  <a:cubicBezTo>
                    <a:pt x="1602469" y="552095"/>
                    <a:pt x="1606137" y="538952"/>
                    <a:pt x="1609721" y="525722"/>
                  </a:cubicBezTo>
                  <a:lnTo>
                    <a:pt x="1611854" y="517870"/>
                  </a:lnTo>
                  <a:lnTo>
                    <a:pt x="1618593" y="511896"/>
                  </a:lnTo>
                  <a:cubicBezTo>
                    <a:pt x="1630538" y="501569"/>
                    <a:pt x="1642568" y="491242"/>
                    <a:pt x="1654256" y="480658"/>
                  </a:cubicBezTo>
                  <a:cubicBezTo>
                    <a:pt x="1654256" y="480658"/>
                    <a:pt x="1654256" y="480658"/>
                    <a:pt x="1654256" y="480658"/>
                  </a:cubicBezTo>
                  <a:cubicBezTo>
                    <a:pt x="1654256" y="480658"/>
                    <a:pt x="1654256" y="480658"/>
                    <a:pt x="1654256" y="480573"/>
                  </a:cubicBezTo>
                  <a:cubicBezTo>
                    <a:pt x="1654256" y="480573"/>
                    <a:pt x="1654256" y="480573"/>
                    <a:pt x="1654341" y="480573"/>
                  </a:cubicBezTo>
                  <a:close/>
                  <a:moveTo>
                    <a:pt x="1523550" y="565068"/>
                  </a:moveTo>
                  <a:lnTo>
                    <a:pt x="1527134" y="556021"/>
                  </a:lnTo>
                  <a:cubicBezTo>
                    <a:pt x="1528584" y="560801"/>
                    <a:pt x="1529949" y="565580"/>
                    <a:pt x="1531314" y="570445"/>
                  </a:cubicBezTo>
                  <a:cubicBezTo>
                    <a:pt x="1531911" y="572579"/>
                    <a:pt x="1532423" y="574712"/>
                    <a:pt x="1532935" y="576846"/>
                  </a:cubicBezTo>
                  <a:cubicBezTo>
                    <a:pt x="1529352" y="585125"/>
                    <a:pt x="1525683" y="593404"/>
                    <a:pt x="1522015" y="601683"/>
                  </a:cubicBezTo>
                  <a:cubicBezTo>
                    <a:pt x="1520052" y="595794"/>
                    <a:pt x="1518090" y="589990"/>
                    <a:pt x="1516042" y="584101"/>
                  </a:cubicBezTo>
                  <a:cubicBezTo>
                    <a:pt x="1518602" y="577785"/>
                    <a:pt x="1521076" y="571469"/>
                    <a:pt x="1523550" y="565068"/>
                  </a:cubicBezTo>
                  <a:close/>
                  <a:moveTo>
                    <a:pt x="1467582" y="650843"/>
                  </a:moveTo>
                  <a:cubicBezTo>
                    <a:pt x="1467582" y="650843"/>
                    <a:pt x="1467582" y="650843"/>
                    <a:pt x="1467582" y="650843"/>
                  </a:cubicBezTo>
                  <a:cubicBezTo>
                    <a:pt x="1474067" y="637273"/>
                    <a:pt x="1480380" y="623532"/>
                    <a:pt x="1486693" y="609876"/>
                  </a:cubicBezTo>
                  <a:cubicBezTo>
                    <a:pt x="1488485" y="613034"/>
                    <a:pt x="1490276" y="616192"/>
                    <a:pt x="1492068" y="619264"/>
                  </a:cubicBezTo>
                  <a:lnTo>
                    <a:pt x="1493263" y="621398"/>
                  </a:lnTo>
                  <a:cubicBezTo>
                    <a:pt x="1492580" y="622764"/>
                    <a:pt x="1491898" y="624044"/>
                    <a:pt x="1491300" y="625409"/>
                  </a:cubicBezTo>
                  <a:lnTo>
                    <a:pt x="1491300" y="625409"/>
                  </a:lnTo>
                  <a:cubicBezTo>
                    <a:pt x="1491300" y="625409"/>
                    <a:pt x="1491300" y="625409"/>
                    <a:pt x="1491300" y="625409"/>
                  </a:cubicBezTo>
                  <a:lnTo>
                    <a:pt x="1491300" y="625409"/>
                  </a:lnTo>
                  <a:cubicBezTo>
                    <a:pt x="1491300" y="625409"/>
                    <a:pt x="1491300" y="625409"/>
                    <a:pt x="1491300" y="625409"/>
                  </a:cubicBezTo>
                  <a:cubicBezTo>
                    <a:pt x="1482171" y="646235"/>
                    <a:pt x="1473213" y="667230"/>
                    <a:pt x="1463999" y="687970"/>
                  </a:cubicBezTo>
                  <a:lnTo>
                    <a:pt x="1459989" y="696761"/>
                  </a:lnTo>
                  <a:cubicBezTo>
                    <a:pt x="1448642" y="706405"/>
                    <a:pt x="1437294" y="716050"/>
                    <a:pt x="1425862" y="725779"/>
                  </a:cubicBezTo>
                  <a:lnTo>
                    <a:pt x="1435161" y="709051"/>
                  </a:lnTo>
                  <a:cubicBezTo>
                    <a:pt x="1445997" y="689762"/>
                    <a:pt x="1457003" y="670473"/>
                    <a:pt x="1467497" y="651014"/>
                  </a:cubicBezTo>
                  <a:cubicBezTo>
                    <a:pt x="1467497" y="651014"/>
                    <a:pt x="1467497" y="651014"/>
                    <a:pt x="1467497" y="651014"/>
                  </a:cubicBezTo>
                  <a:cubicBezTo>
                    <a:pt x="1467497" y="651014"/>
                    <a:pt x="1467497" y="650929"/>
                    <a:pt x="1467497" y="650843"/>
                  </a:cubicBezTo>
                  <a:cubicBezTo>
                    <a:pt x="1467497" y="650843"/>
                    <a:pt x="1467497" y="650758"/>
                    <a:pt x="1467497" y="650673"/>
                  </a:cubicBezTo>
                  <a:close/>
                  <a:moveTo>
                    <a:pt x="1194226" y="955196"/>
                  </a:moveTo>
                  <a:cubicBezTo>
                    <a:pt x="1159075" y="985836"/>
                    <a:pt x="1124436" y="1017074"/>
                    <a:pt x="1090054" y="1048567"/>
                  </a:cubicBezTo>
                  <a:cubicBezTo>
                    <a:pt x="1075208" y="1058894"/>
                    <a:pt x="1060193" y="1068965"/>
                    <a:pt x="1045177" y="1078951"/>
                  </a:cubicBezTo>
                  <a:lnTo>
                    <a:pt x="1045177" y="1078951"/>
                  </a:lnTo>
                  <a:cubicBezTo>
                    <a:pt x="1045177" y="1078951"/>
                    <a:pt x="1045006" y="1079037"/>
                    <a:pt x="1045006" y="1079037"/>
                  </a:cubicBezTo>
                  <a:lnTo>
                    <a:pt x="1044835" y="1079037"/>
                  </a:lnTo>
                  <a:cubicBezTo>
                    <a:pt x="1044835" y="1079037"/>
                    <a:pt x="1044835" y="1079122"/>
                    <a:pt x="1044835" y="1079122"/>
                  </a:cubicBezTo>
                  <a:cubicBezTo>
                    <a:pt x="1031355" y="1089022"/>
                    <a:pt x="1017960" y="1098923"/>
                    <a:pt x="1004309" y="1108652"/>
                  </a:cubicBezTo>
                  <a:cubicBezTo>
                    <a:pt x="1010111" y="1101227"/>
                    <a:pt x="1015742" y="1093716"/>
                    <a:pt x="1021458" y="1086206"/>
                  </a:cubicBezTo>
                  <a:cubicBezTo>
                    <a:pt x="1031270" y="1079293"/>
                    <a:pt x="1040996" y="1072123"/>
                    <a:pt x="1050722" y="1065125"/>
                  </a:cubicBezTo>
                  <a:lnTo>
                    <a:pt x="1064202" y="1055480"/>
                  </a:lnTo>
                  <a:cubicBezTo>
                    <a:pt x="1064202" y="1055480"/>
                    <a:pt x="1064117" y="1055224"/>
                    <a:pt x="1064031" y="1055224"/>
                  </a:cubicBezTo>
                  <a:lnTo>
                    <a:pt x="1049698" y="1063332"/>
                  </a:lnTo>
                  <a:cubicBezTo>
                    <a:pt x="1043556" y="1066746"/>
                    <a:pt x="1037328" y="1070246"/>
                    <a:pt x="1031184" y="1073660"/>
                  </a:cubicBezTo>
                  <a:cubicBezTo>
                    <a:pt x="1062155" y="1045665"/>
                    <a:pt x="1093296" y="1017756"/>
                    <a:pt x="1124522" y="990018"/>
                  </a:cubicBezTo>
                  <a:cubicBezTo>
                    <a:pt x="1138087" y="977984"/>
                    <a:pt x="1151823" y="966291"/>
                    <a:pt x="1165644" y="954598"/>
                  </a:cubicBezTo>
                  <a:cubicBezTo>
                    <a:pt x="1164876" y="955879"/>
                    <a:pt x="1164194" y="957244"/>
                    <a:pt x="1163426" y="958524"/>
                  </a:cubicBezTo>
                  <a:lnTo>
                    <a:pt x="1157027" y="969705"/>
                  </a:lnTo>
                  <a:cubicBezTo>
                    <a:pt x="1157027" y="969705"/>
                    <a:pt x="1157284" y="969876"/>
                    <a:pt x="1157284" y="969876"/>
                  </a:cubicBezTo>
                  <a:lnTo>
                    <a:pt x="1165133" y="959719"/>
                  </a:lnTo>
                  <a:cubicBezTo>
                    <a:pt x="1168801" y="955025"/>
                    <a:pt x="1172470" y="950416"/>
                    <a:pt x="1176138" y="945722"/>
                  </a:cubicBezTo>
                  <a:cubicBezTo>
                    <a:pt x="1187229" y="936334"/>
                    <a:pt x="1198406" y="926860"/>
                    <a:pt x="1209327" y="917216"/>
                  </a:cubicBezTo>
                  <a:cubicBezTo>
                    <a:pt x="1213764" y="913290"/>
                    <a:pt x="1218115" y="909364"/>
                    <a:pt x="1222466" y="905438"/>
                  </a:cubicBezTo>
                  <a:cubicBezTo>
                    <a:pt x="1216067" y="916704"/>
                    <a:pt x="1209668" y="928055"/>
                    <a:pt x="1203355" y="939321"/>
                  </a:cubicBezTo>
                  <a:lnTo>
                    <a:pt x="1195591" y="952977"/>
                  </a:lnTo>
                  <a:lnTo>
                    <a:pt x="1194396" y="955111"/>
                  </a:lnTo>
                  <a:close/>
                  <a:moveTo>
                    <a:pt x="923941" y="1151753"/>
                  </a:moveTo>
                  <a:cubicBezTo>
                    <a:pt x="923941" y="1151753"/>
                    <a:pt x="923941" y="1151753"/>
                    <a:pt x="923941" y="1151839"/>
                  </a:cubicBezTo>
                  <a:cubicBezTo>
                    <a:pt x="917201" y="1157898"/>
                    <a:pt x="910546" y="1163958"/>
                    <a:pt x="903891" y="1170103"/>
                  </a:cubicBezTo>
                  <a:cubicBezTo>
                    <a:pt x="904147" y="1168567"/>
                    <a:pt x="904403" y="1167116"/>
                    <a:pt x="904659" y="1165580"/>
                  </a:cubicBezTo>
                  <a:lnTo>
                    <a:pt x="904659" y="1165580"/>
                  </a:lnTo>
                  <a:cubicBezTo>
                    <a:pt x="904659" y="1165580"/>
                    <a:pt x="904659" y="1165580"/>
                    <a:pt x="904659" y="1165580"/>
                  </a:cubicBezTo>
                  <a:lnTo>
                    <a:pt x="904659" y="1165580"/>
                  </a:lnTo>
                  <a:cubicBezTo>
                    <a:pt x="904659" y="1165580"/>
                    <a:pt x="904659" y="1165580"/>
                    <a:pt x="904659" y="1165580"/>
                  </a:cubicBezTo>
                  <a:cubicBezTo>
                    <a:pt x="904830" y="1163617"/>
                    <a:pt x="904915" y="1161654"/>
                    <a:pt x="905086" y="1159605"/>
                  </a:cubicBezTo>
                  <a:cubicBezTo>
                    <a:pt x="911569" y="1151839"/>
                    <a:pt x="917968" y="1143987"/>
                    <a:pt x="924282" y="1136135"/>
                  </a:cubicBezTo>
                  <a:cubicBezTo>
                    <a:pt x="924282" y="1141341"/>
                    <a:pt x="924111" y="1146633"/>
                    <a:pt x="923941" y="1151839"/>
                  </a:cubicBezTo>
                  <a:close/>
                  <a:moveTo>
                    <a:pt x="882391" y="1164385"/>
                  </a:moveTo>
                  <a:cubicBezTo>
                    <a:pt x="880941" y="1171725"/>
                    <a:pt x="879320" y="1179065"/>
                    <a:pt x="877784" y="1186405"/>
                  </a:cubicBezTo>
                  <a:lnTo>
                    <a:pt x="877443" y="1183844"/>
                  </a:lnTo>
                  <a:cubicBezTo>
                    <a:pt x="877443" y="1183844"/>
                    <a:pt x="877102" y="1183759"/>
                    <a:pt x="877102" y="1183844"/>
                  </a:cubicBezTo>
                  <a:lnTo>
                    <a:pt x="877443" y="1187770"/>
                  </a:lnTo>
                  <a:cubicBezTo>
                    <a:pt x="876846" y="1190502"/>
                    <a:pt x="876249" y="1193318"/>
                    <a:pt x="875651" y="1196049"/>
                  </a:cubicBezTo>
                  <a:cubicBezTo>
                    <a:pt x="871471" y="1199975"/>
                    <a:pt x="867205" y="1203901"/>
                    <a:pt x="863024" y="1207827"/>
                  </a:cubicBezTo>
                  <a:cubicBezTo>
                    <a:pt x="864560" y="1199719"/>
                    <a:pt x="866010" y="1191526"/>
                    <a:pt x="867205" y="1183418"/>
                  </a:cubicBezTo>
                  <a:cubicBezTo>
                    <a:pt x="869679" y="1180857"/>
                    <a:pt x="872068" y="1178297"/>
                    <a:pt x="874457" y="1175651"/>
                  </a:cubicBezTo>
                  <a:cubicBezTo>
                    <a:pt x="874457" y="1175651"/>
                    <a:pt x="874457" y="1175651"/>
                    <a:pt x="874457" y="1175651"/>
                  </a:cubicBezTo>
                  <a:cubicBezTo>
                    <a:pt x="874457" y="1175651"/>
                    <a:pt x="874457" y="1175651"/>
                    <a:pt x="874457" y="1175651"/>
                  </a:cubicBezTo>
                  <a:cubicBezTo>
                    <a:pt x="874457" y="1175651"/>
                    <a:pt x="874457" y="1175651"/>
                    <a:pt x="874457" y="1175651"/>
                  </a:cubicBezTo>
                  <a:cubicBezTo>
                    <a:pt x="874457" y="1175651"/>
                    <a:pt x="874457" y="1175651"/>
                    <a:pt x="874457" y="1175651"/>
                  </a:cubicBezTo>
                  <a:cubicBezTo>
                    <a:pt x="877187" y="1171810"/>
                    <a:pt x="879832" y="1167884"/>
                    <a:pt x="882391" y="1163873"/>
                  </a:cubicBezTo>
                  <a:cubicBezTo>
                    <a:pt x="882391" y="1164044"/>
                    <a:pt x="882391" y="1164214"/>
                    <a:pt x="882306" y="1164385"/>
                  </a:cubicBezTo>
                  <a:close/>
                  <a:moveTo>
                    <a:pt x="834869" y="1226775"/>
                  </a:moveTo>
                  <a:cubicBezTo>
                    <a:pt x="837685" y="1213204"/>
                    <a:pt x="839903" y="1199549"/>
                    <a:pt x="841951" y="1185893"/>
                  </a:cubicBezTo>
                  <a:lnTo>
                    <a:pt x="843828" y="1195622"/>
                  </a:lnTo>
                  <a:lnTo>
                    <a:pt x="846729" y="1212778"/>
                  </a:lnTo>
                  <a:cubicBezTo>
                    <a:pt x="847240" y="1215850"/>
                    <a:pt x="847667" y="1218837"/>
                    <a:pt x="848093" y="1221910"/>
                  </a:cubicBezTo>
                  <a:cubicBezTo>
                    <a:pt x="847411" y="1222593"/>
                    <a:pt x="846643" y="1223275"/>
                    <a:pt x="845961" y="1223958"/>
                  </a:cubicBezTo>
                  <a:cubicBezTo>
                    <a:pt x="845278" y="1223361"/>
                    <a:pt x="844425" y="1223788"/>
                    <a:pt x="843913" y="1224129"/>
                  </a:cubicBezTo>
                  <a:cubicBezTo>
                    <a:pt x="842804" y="1225068"/>
                    <a:pt x="842207" y="1226092"/>
                    <a:pt x="841354" y="1227116"/>
                  </a:cubicBezTo>
                  <a:lnTo>
                    <a:pt x="837600" y="1231810"/>
                  </a:lnTo>
                  <a:cubicBezTo>
                    <a:pt x="835723" y="1233603"/>
                    <a:pt x="833846" y="1235310"/>
                    <a:pt x="831969" y="1237102"/>
                  </a:cubicBezTo>
                  <a:cubicBezTo>
                    <a:pt x="832481" y="1235395"/>
                    <a:pt x="832907" y="1233603"/>
                    <a:pt x="833419" y="1231896"/>
                  </a:cubicBezTo>
                  <a:cubicBezTo>
                    <a:pt x="834016" y="1232237"/>
                    <a:pt x="834614" y="1232493"/>
                    <a:pt x="835211" y="1232834"/>
                  </a:cubicBezTo>
                  <a:cubicBezTo>
                    <a:pt x="835381" y="1232920"/>
                    <a:pt x="835552" y="1232664"/>
                    <a:pt x="835381" y="1232578"/>
                  </a:cubicBezTo>
                  <a:cubicBezTo>
                    <a:pt x="834784" y="1232237"/>
                    <a:pt x="834187" y="1231896"/>
                    <a:pt x="833590" y="1231554"/>
                  </a:cubicBezTo>
                  <a:cubicBezTo>
                    <a:pt x="834016" y="1230018"/>
                    <a:pt x="834443" y="1228567"/>
                    <a:pt x="834869" y="1227031"/>
                  </a:cubicBezTo>
                  <a:lnTo>
                    <a:pt x="834869" y="1227031"/>
                  </a:lnTo>
                  <a:cubicBezTo>
                    <a:pt x="834869" y="1227031"/>
                    <a:pt x="834869" y="1226945"/>
                    <a:pt x="834869" y="1226945"/>
                  </a:cubicBezTo>
                  <a:lnTo>
                    <a:pt x="834869" y="1226945"/>
                  </a:lnTo>
                  <a:close/>
                  <a:moveTo>
                    <a:pt x="631814" y="1106092"/>
                  </a:moveTo>
                  <a:lnTo>
                    <a:pt x="631814" y="1106092"/>
                  </a:lnTo>
                  <a:cubicBezTo>
                    <a:pt x="666624" y="1120089"/>
                    <a:pt x="701860" y="1132806"/>
                    <a:pt x="737352" y="1144840"/>
                  </a:cubicBezTo>
                  <a:cubicBezTo>
                    <a:pt x="744177" y="1147145"/>
                    <a:pt x="751088" y="1149449"/>
                    <a:pt x="757914" y="1151753"/>
                  </a:cubicBezTo>
                  <a:cubicBezTo>
                    <a:pt x="760388" y="1159520"/>
                    <a:pt x="762776" y="1167287"/>
                    <a:pt x="764995" y="1175139"/>
                  </a:cubicBezTo>
                  <a:lnTo>
                    <a:pt x="758681" y="1172408"/>
                  </a:lnTo>
                  <a:cubicBezTo>
                    <a:pt x="744689" y="1166348"/>
                    <a:pt x="730782" y="1160117"/>
                    <a:pt x="716876" y="1153887"/>
                  </a:cubicBezTo>
                  <a:cubicBezTo>
                    <a:pt x="714658" y="1150729"/>
                    <a:pt x="712439" y="1147571"/>
                    <a:pt x="710221" y="1144413"/>
                  </a:cubicBezTo>
                  <a:lnTo>
                    <a:pt x="701775" y="1133062"/>
                  </a:lnTo>
                  <a:cubicBezTo>
                    <a:pt x="701775" y="1133062"/>
                    <a:pt x="701433" y="1133062"/>
                    <a:pt x="701519" y="1133233"/>
                  </a:cubicBezTo>
                  <a:lnTo>
                    <a:pt x="709197" y="1145011"/>
                  </a:lnTo>
                  <a:lnTo>
                    <a:pt x="713804" y="1152521"/>
                  </a:lnTo>
                  <a:cubicBezTo>
                    <a:pt x="694096" y="1143645"/>
                    <a:pt x="674388" y="1134684"/>
                    <a:pt x="654679" y="1125722"/>
                  </a:cubicBezTo>
                  <a:lnTo>
                    <a:pt x="654679" y="1125722"/>
                  </a:lnTo>
                  <a:cubicBezTo>
                    <a:pt x="654679" y="1125722"/>
                    <a:pt x="654679" y="1125722"/>
                    <a:pt x="654679" y="1125722"/>
                  </a:cubicBezTo>
                  <a:lnTo>
                    <a:pt x="654679" y="1125722"/>
                  </a:lnTo>
                  <a:cubicBezTo>
                    <a:pt x="654679" y="1125722"/>
                    <a:pt x="654679" y="1125722"/>
                    <a:pt x="654679" y="1125722"/>
                  </a:cubicBezTo>
                  <a:cubicBezTo>
                    <a:pt x="635995" y="1117785"/>
                    <a:pt x="617310" y="1109933"/>
                    <a:pt x="598711" y="1101910"/>
                  </a:cubicBezTo>
                  <a:cubicBezTo>
                    <a:pt x="595555" y="1096789"/>
                    <a:pt x="592398" y="1091753"/>
                    <a:pt x="589156" y="1086718"/>
                  </a:cubicBezTo>
                  <a:cubicBezTo>
                    <a:pt x="603148" y="1093290"/>
                    <a:pt x="617225" y="1099776"/>
                    <a:pt x="631388" y="1106007"/>
                  </a:cubicBezTo>
                  <a:lnTo>
                    <a:pt x="631388" y="1106007"/>
                  </a:lnTo>
                  <a:cubicBezTo>
                    <a:pt x="631388" y="1106007"/>
                    <a:pt x="631644" y="1106092"/>
                    <a:pt x="631644" y="1106092"/>
                  </a:cubicBezTo>
                  <a:lnTo>
                    <a:pt x="631900" y="1106092"/>
                  </a:lnTo>
                  <a:close/>
                  <a:moveTo>
                    <a:pt x="525253" y="1026291"/>
                  </a:moveTo>
                  <a:lnTo>
                    <a:pt x="550166" y="1037386"/>
                  </a:lnTo>
                  <a:cubicBezTo>
                    <a:pt x="552384" y="1038325"/>
                    <a:pt x="554517" y="1039349"/>
                    <a:pt x="556735" y="1040288"/>
                  </a:cubicBezTo>
                  <a:cubicBezTo>
                    <a:pt x="558100" y="1042593"/>
                    <a:pt x="559466" y="1044897"/>
                    <a:pt x="560830" y="1047202"/>
                  </a:cubicBezTo>
                  <a:cubicBezTo>
                    <a:pt x="566376" y="1056761"/>
                    <a:pt x="571837" y="1066405"/>
                    <a:pt x="577211" y="1076049"/>
                  </a:cubicBezTo>
                  <a:cubicBezTo>
                    <a:pt x="563731" y="1070331"/>
                    <a:pt x="550337" y="1064527"/>
                    <a:pt x="536942" y="1058553"/>
                  </a:cubicBezTo>
                  <a:cubicBezTo>
                    <a:pt x="526704" y="1042593"/>
                    <a:pt x="516465" y="1026547"/>
                    <a:pt x="506398" y="1010502"/>
                  </a:cubicBezTo>
                  <a:lnTo>
                    <a:pt x="502388" y="1004015"/>
                  </a:lnTo>
                  <a:cubicBezTo>
                    <a:pt x="517148" y="1010246"/>
                    <a:pt x="531823" y="1016647"/>
                    <a:pt x="546497" y="1023048"/>
                  </a:cubicBezTo>
                  <a:cubicBezTo>
                    <a:pt x="549227" y="1027571"/>
                    <a:pt x="551958" y="1032180"/>
                    <a:pt x="554688" y="1036789"/>
                  </a:cubicBezTo>
                  <a:cubicBezTo>
                    <a:pt x="553493" y="1036362"/>
                    <a:pt x="552299" y="1035936"/>
                    <a:pt x="551104" y="1035509"/>
                  </a:cubicBezTo>
                  <a:lnTo>
                    <a:pt x="525424" y="1026035"/>
                  </a:lnTo>
                  <a:cubicBezTo>
                    <a:pt x="525424" y="1026035"/>
                    <a:pt x="525168" y="1026291"/>
                    <a:pt x="525339" y="1026291"/>
                  </a:cubicBezTo>
                  <a:close/>
                  <a:moveTo>
                    <a:pt x="528154" y="1075708"/>
                  </a:moveTo>
                  <a:cubicBezTo>
                    <a:pt x="528154" y="1075708"/>
                    <a:pt x="528069" y="1075537"/>
                    <a:pt x="527984" y="1075537"/>
                  </a:cubicBezTo>
                  <a:cubicBezTo>
                    <a:pt x="527984" y="1075537"/>
                    <a:pt x="527898" y="1075367"/>
                    <a:pt x="527813" y="1075281"/>
                  </a:cubicBezTo>
                  <a:cubicBezTo>
                    <a:pt x="527813" y="1075281"/>
                    <a:pt x="527813" y="1075281"/>
                    <a:pt x="527813" y="1075281"/>
                  </a:cubicBezTo>
                  <a:cubicBezTo>
                    <a:pt x="526789" y="1073660"/>
                    <a:pt x="525765" y="1072038"/>
                    <a:pt x="524741" y="1070502"/>
                  </a:cubicBezTo>
                  <a:lnTo>
                    <a:pt x="542914" y="1079634"/>
                  </a:lnTo>
                  <a:cubicBezTo>
                    <a:pt x="545815" y="1084669"/>
                    <a:pt x="548801" y="1089705"/>
                    <a:pt x="551787" y="1094741"/>
                  </a:cubicBezTo>
                  <a:lnTo>
                    <a:pt x="551787" y="1094741"/>
                  </a:lnTo>
                  <a:cubicBezTo>
                    <a:pt x="551787" y="1094741"/>
                    <a:pt x="551787" y="1094741"/>
                    <a:pt x="551787" y="1094741"/>
                  </a:cubicBezTo>
                  <a:lnTo>
                    <a:pt x="551787" y="1094741"/>
                  </a:lnTo>
                  <a:cubicBezTo>
                    <a:pt x="551787" y="1094741"/>
                    <a:pt x="551787" y="1094741"/>
                    <a:pt x="551787" y="1094741"/>
                  </a:cubicBezTo>
                  <a:cubicBezTo>
                    <a:pt x="557674" y="1103788"/>
                    <a:pt x="563561" y="1112835"/>
                    <a:pt x="569618" y="1121796"/>
                  </a:cubicBezTo>
                  <a:cubicBezTo>
                    <a:pt x="567485" y="1120772"/>
                    <a:pt x="565267" y="1119833"/>
                    <a:pt x="563134" y="1118809"/>
                  </a:cubicBezTo>
                  <a:cubicBezTo>
                    <a:pt x="558612" y="1116675"/>
                    <a:pt x="554091" y="1114285"/>
                    <a:pt x="549654" y="1111981"/>
                  </a:cubicBezTo>
                  <a:cubicBezTo>
                    <a:pt x="542488" y="1099776"/>
                    <a:pt x="535321" y="1087657"/>
                    <a:pt x="528069" y="1075537"/>
                  </a:cubicBezTo>
                  <a:cubicBezTo>
                    <a:pt x="528069" y="1075537"/>
                    <a:pt x="528069" y="1075537"/>
                    <a:pt x="528069" y="1075537"/>
                  </a:cubicBezTo>
                  <a:close/>
                  <a:moveTo>
                    <a:pt x="580112" y="1164129"/>
                  </a:moveTo>
                  <a:cubicBezTo>
                    <a:pt x="575505" y="1156192"/>
                    <a:pt x="570812" y="1148254"/>
                    <a:pt x="566205" y="1140317"/>
                  </a:cubicBezTo>
                  <a:cubicBezTo>
                    <a:pt x="573628" y="1143389"/>
                    <a:pt x="581051" y="1146462"/>
                    <a:pt x="588473" y="1149620"/>
                  </a:cubicBezTo>
                  <a:cubicBezTo>
                    <a:pt x="594019" y="1157728"/>
                    <a:pt x="599650" y="1165836"/>
                    <a:pt x="605281" y="1173944"/>
                  </a:cubicBezTo>
                  <a:lnTo>
                    <a:pt x="608523" y="1178553"/>
                  </a:lnTo>
                  <a:cubicBezTo>
                    <a:pt x="607072" y="1177870"/>
                    <a:pt x="605537" y="1177187"/>
                    <a:pt x="604086" y="1176419"/>
                  </a:cubicBezTo>
                  <a:lnTo>
                    <a:pt x="588217" y="1168652"/>
                  </a:lnTo>
                  <a:cubicBezTo>
                    <a:pt x="586938" y="1167970"/>
                    <a:pt x="585487" y="1167372"/>
                    <a:pt x="584293" y="1166689"/>
                  </a:cubicBezTo>
                  <a:cubicBezTo>
                    <a:pt x="583098" y="1165921"/>
                    <a:pt x="582074" y="1164897"/>
                    <a:pt x="581221" y="1163788"/>
                  </a:cubicBezTo>
                  <a:cubicBezTo>
                    <a:pt x="580368" y="1162678"/>
                    <a:pt x="579600" y="1161398"/>
                    <a:pt x="579344" y="1160032"/>
                  </a:cubicBezTo>
                  <a:cubicBezTo>
                    <a:pt x="579259" y="1159349"/>
                    <a:pt x="579259" y="1158667"/>
                    <a:pt x="579515" y="1158069"/>
                  </a:cubicBezTo>
                  <a:cubicBezTo>
                    <a:pt x="579856" y="1157472"/>
                    <a:pt x="580453" y="1157130"/>
                    <a:pt x="581136" y="1156874"/>
                  </a:cubicBezTo>
                  <a:cubicBezTo>
                    <a:pt x="581307" y="1156874"/>
                    <a:pt x="581136" y="1156533"/>
                    <a:pt x="581136" y="1156618"/>
                  </a:cubicBezTo>
                  <a:cubicBezTo>
                    <a:pt x="580368" y="1156789"/>
                    <a:pt x="579686" y="1157216"/>
                    <a:pt x="579259" y="1157898"/>
                  </a:cubicBezTo>
                  <a:cubicBezTo>
                    <a:pt x="578832" y="1158581"/>
                    <a:pt x="578832" y="1159435"/>
                    <a:pt x="578918" y="1160203"/>
                  </a:cubicBezTo>
                  <a:cubicBezTo>
                    <a:pt x="579174" y="1161739"/>
                    <a:pt x="579856" y="1163105"/>
                    <a:pt x="580710" y="1164300"/>
                  </a:cubicBezTo>
                  <a:cubicBezTo>
                    <a:pt x="581562" y="1165494"/>
                    <a:pt x="582586" y="1166604"/>
                    <a:pt x="583866" y="1167543"/>
                  </a:cubicBezTo>
                  <a:cubicBezTo>
                    <a:pt x="585146" y="1168396"/>
                    <a:pt x="586426" y="1168994"/>
                    <a:pt x="587706" y="1169762"/>
                  </a:cubicBezTo>
                  <a:lnTo>
                    <a:pt x="603063" y="1178211"/>
                  </a:lnTo>
                  <a:cubicBezTo>
                    <a:pt x="605964" y="1179748"/>
                    <a:pt x="608779" y="1181369"/>
                    <a:pt x="611680" y="1182906"/>
                  </a:cubicBezTo>
                  <a:lnTo>
                    <a:pt x="619955" y="1194854"/>
                  </a:lnTo>
                  <a:lnTo>
                    <a:pt x="628317" y="1191953"/>
                  </a:lnTo>
                  <a:cubicBezTo>
                    <a:pt x="635398" y="1195708"/>
                    <a:pt x="642394" y="1199463"/>
                    <a:pt x="649561" y="1203133"/>
                  </a:cubicBezTo>
                  <a:cubicBezTo>
                    <a:pt x="653570" y="1210388"/>
                    <a:pt x="657495" y="1217557"/>
                    <a:pt x="661420" y="1224897"/>
                  </a:cubicBezTo>
                  <a:cubicBezTo>
                    <a:pt x="661420" y="1224982"/>
                    <a:pt x="661761" y="1224897"/>
                    <a:pt x="661675" y="1224726"/>
                  </a:cubicBezTo>
                  <a:cubicBezTo>
                    <a:pt x="658519" y="1217898"/>
                    <a:pt x="655277" y="1211156"/>
                    <a:pt x="652035" y="1204413"/>
                  </a:cubicBezTo>
                  <a:cubicBezTo>
                    <a:pt x="653400" y="1205096"/>
                    <a:pt x="654765" y="1205779"/>
                    <a:pt x="656215" y="1206547"/>
                  </a:cubicBezTo>
                  <a:cubicBezTo>
                    <a:pt x="661249" y="1215082"/>
                    <a:pt x="666368" y="1223617"/>
                    <a:pt x="671487" y="1232066"/>
                  </a:cubicBezTo>
                  <a:cubicBezTo>
                    <a:pt x="667819" y="1230359"/>
                    <a:pt x="664150" y="1228738"/>
                    <a:pt x="660481" y="1227031"/>
                  </a:cubicBezTo>
                  <a:cubicBezTo>
                    <a:pt x="650840" y="1220630"/>
                    <a:pt x="641199" y="1214229"/>
                    <a:pt x="631388" y="1208169"/>
                  </a:cubicBezTo>
                  <a:cubicBezTo>
                    <a:pt x="620894" y="1201682"/>
                    <a:pt x="608779" y="1197842"/>
                    <a:pt x="597176" y="1193233"/>
                  </a:cubicBezTo>
                  <a:lnTo>
                    <a:pt x="580198" y="1164300"/>
                  </a:lnTo>
                  <a:close/>
                  <a:moveTo>
                    <a:pt x="733854" y="1267059"/>
                  </a:moveTo>
                  <a:lnTo>
                    <a:pt x="744348" y="1285409"/>
                  </a:lnTo>
                  <a:cubicBezTo>
                    <a:pt x="736072" y="1280800"/>
                    <a:pt x="728564" y="1275082"/>
                    <a:pt x="721056" y="1269364"/>
                  </a:cubicBezTo>
                  <a:cubicBezTo>
                    <a:pt x="719777" y="1266206"/>
                    <a:pt x="718412" y="1262962"/>
                    <a:pt x="717046" y="1259805"/>
                  </a:cubicBezTo>
                  <a:cubicBezTo>
                    <a:pt x="726432" y="1263731"/>
                    <a:pt x="735816" y="1267571"/>
                    <a:pt x="745286" y="1271327"/>
                  </a:cubicBezTo>
                  <a:cubicBezTo>
                    <a:pt x="748443" y="1277728"/>
                    <a:pt x="751515" y="1284129"/>
                    <a:pt x="754501" y="1290530"/>
                  </a:cubicBezTo>
                  <a:cubicBezTo>
                    <a:pt x="754160" y="1290359"/>
                    <a:pt x="753818" y="1290103"/>
                    <a:pt x="753392" y="1289933"/>
                  </a:cubicBezTo>
                  <a:cubicBezTo>
                    <a:pt x="751600" y="1289164"/>
                    <a:pt x="749808" y="1288311"/>
                    <a:pt x="748102" y="1287372"/>
                  </a:cubicBezTo>
                  <a:cubicBezTo>
                    <a:pt x="747590" y="1286604"/>
                    <a:pt x="747078" y="1285836"/>
                    <a:pt x="746566" y="1285068"/>
                  </a:cubicBezTo>
                  <a:lnTo>
                    <a:pt x="734110" y="1266803"/>
                  </a:lnTo>
                  <a:cubicBezTo>
                    <a:pt x="734110" y="1266803"/>
                    <a:pt x="733769" y="1266803"/>
                    <a:pt x="733854" y="1266974"/>
                  </a:cubicBezTo>
                  <a:close/>
                  <a:moveTo>
                    <a:pt x="780693" y="1336960"/>
                  </a:moveTo>
                  <a:lnTo>
                    <a:pt x="780693" y="1336960"/>
                  </a:lnTo>
                  <a:cubicBezTo>
                    <a:pt x="780693" y="1336960"/>
                    <a:pt x="780693" y="1336960"/>
                    <a:pt x="780693" y="1336960"/>
                  </a:cubicBezTo>
                  <a:lnTo>
                    <a:pt x="780693" y="1336960"/>
                  </a:lnTo>
                  <a:cubicBezTo>
                    <a:pt x="776256" y="1329790"/>
                    <a:pt x="771650" y="1322706"/>
                    <a:pt x="766957" y="1315622"/>
                  </a:cubicBezTo>
                  <a:lnTo>
                    <a:pt x="766189" y="1313489"/>
                  </a:lnTo>
                  <a:cubicBezTo>
                    <a:pt x="777025" y="1323475"/>
                    <a:pt x="786324" y="1334655"/>
                    <a:pt x="793917" y="1347372"/>
                  </a:cubicBezTo>
                  <a:cubicBezTo>
                    <a:pt x="792382" y="1349250"/>
                    <a:pt x="790846" y="1351213"/>
                    <a:pt x="789310" y="1353090"/>
                  </a:cubicBezTo>
                  <a:cubicBezTo>
                    <a:pt x="786495" y="1347713"/>
                    <a:pt x="783594" y="1342422"/>
                    <a:pt x="780693" y="1337130"/>
                  </a:cubicBezTo>
                  <a:lnTo>
                    <a:pt x="780693" y="1337130"/>
                  </a:lnTo>
                  <a:close/>
                  <a:moveTo>
                    <a:pt x="822157" y="1389107"/>
                  </a:moveTo>
                  <a:cubicBezTo>
                    <a:pt x="826679" y="1384584"/>
                    <a:pt x="831201" y="1379975"/>
                    <a:pt x="835637" y="1375366"/>
                  </a:cubicBezTo>
                  <a:cubicBezTo>
                    <a:pt x="836235" y="1379804"/>
                    <a:pt x="836832" y="1384328"/>
                    <a:pt x="837344" y="1388766"/>
                  </a:cubicBezTo>
                  <a:cubicBezTo>
                    <a:pt x="833163" y="1393290"/>
                    <a:pt x="828897" y="1397813"/>
                    <a:pt x="824631" y="1402251"/>
                  </a:cubicBezTo>
                  <a:cubicBezTo>
                    <a:pt x="823864" y="1397813"/>
                    <a:pt x="823010" y="1393460"/>
                    <a:pt x="822157" y="1389022"/>
                  </a:cubicBezTo>
                  <a:close/>
                  <a:moveTo>
                    <a:pt x="903038" y="1387742"/>
                  </a:moveTo>
                  <a:lnTo>
                    <a:pt x="903038" y="1387742"/>
                  </a:lnTo>
                  <a:cubicBezTo>
                    <a:pt x="895786" y="1395253"/>
                    <a:pt x="888619" y="1402763"/>
                    <a:pt x="881367" y="1410188"/>
                  </a:cubicBezTo>
                  <a:lnTo>
                    <a:pt x="882050" y="1404897"/>
                  </a:lnTo>
                  <a:cubicBezTo>
                    <a:pt x="882391" y="1402080"/>
                    <a:pt x="882647" y="1399264"/>
                    <a:pt x="882988" y="1396362"/>
                  </a:cubicBezTo>
                  <a:cubicBezTo>
                    <a:pt x="890155" y="1389107"/>
                    <a:pt x="897151" y="1381767"/>
                    <a:pt x="904062" y="1374257"/>
                  </a:cubicBezTo>
                  <a:lnTo>
                    <a:pt x="904062" y="1374257"/>
                  </a:lnTo>
                  <a:cubicBezTo>
                    <a:pt x="904062" y="1374257"/>
                    <a:pt x="904062" y="1374257"/>
                    <a:pt x="904062" y="1374257"/>
                  </a:cubicBezTo>
                  <a:lnTo>
                    <a:pt x="904062" y="1374257"/>
                  </a:lnTo>
                  <a:cubicBezTo>
                    <a:pt x="904062" y="1374257"/>
                    <a:pt x="904062" y="1374257"/>
                    <a:pt x="904062" y="1374257"/>
                  </a:cubicBezTo>
                  <a:cubicBezTo>
                    <a:pt x="910460" y="1366575"/>
                    <a:pt x="916689" y="1358809"/>
                    <a:pt x="922746" y="1350871"/>
                  </a:cubicBezTo>
                  <a:cubicBezTo>
                    <a:pt x="922234" y="1357443"/>
                    <a:pt x="921637" y="1364015"/>
                    <a:pt x="920955" y="1370502"/>
                  </a:cubicBezTo>
                  <a:cubicBezTo>
                    <a:pt x="915068" y="1376135"/>
                    <a:pt x="909095" y="1381767"/>
                    <a:pt x="903209" y="1387486"/>
                  </a:cubicBezTo>
                  <a:lnTo>
                    <a:pt x="903209" y="1387486"/>
                  </a:lnTo>
                  <a:cubicBezTo>
                    <a:pt x="903209" y="1387486"/>
                    <a:pt x="903038" y="1387657"/>
                    <a:pt x="903038" y="1387657"/>
                  </a:cubicBezTo>
                  <a:lnTo>
                    <a:pt x="902867" y="1387827"/>
                  </a:lnTo>
                  <a:close/>
                  <a:moveTo>
                    <a:pt x="926842" y="1365039"/>
                  </a:moveTo>
                  <a:cubicBezTo>
                    <a:pt x="927951" y="1357272"/>
                    <a:pt x="928975" y="1349420"/>
                    <a:pt x="929828" y="1341568"/>
                  </a:cubicBezTo>
                  <a:cubicBezTo>
                    <a:pt x="930851" y="1340203"/>
                    <a:pt x="931875" y="1338837"/>
                    <a:pt x="932899" y="1337472"/>
                  </a:cubicBezTo>
                  <a:cubicBezTo>
                    <a:pt x="933155" y="1337130"/>
                    <a:pt x="933411" y="1336789"/>
                    <a:pt x="933581" y="1336447"/>
                  </a:cubicBezTo>
                  <a:cubicBezTo>
                    <a:pt x="933326" y="1338240"/>
                    <a:pt x="933070" y="1340032"/>
                    <a:pt x="932814" y="1341824"/>
                  </a:cubicBezTo>
                  <a:lnTo>
                    <a:pt x="932814" y="1341824"/>
                  </a:lnTo>
                  <a:cubicBezTo>
                    <a:pt x="932814" y="1341824"/>
                    <a:pt x="932814" y="1341995"/>
                    <a:pt x="932814" y="1341995"/>
                  </a:cubicBezTo>
                  <a:lnTo>
                    <a:pt x="932814" y="1342166"/>
                  </a:lnTo>
                  <a:cubicBezTo>
                    <a:pt x="932814" y="1342166"/>
                    <a:pt x="932814" y="1342166"/>
                    <a:pt x="932814" y="1342166"/>
                  </a:cubicBezTo>
                  <a:cubicBezTo>
                    <a:pt x="932131" y="1348567"/>
                    <a:pt x="931363" y="1355053"/>
                    <a:pt x="930596" y="1361455"/>
                  </a:cubicBezTo>
                  <a:cubicBezTo>
                    <a:pt x="929316" y="1362649"/>
                    <a:pt x="928121" y="1363844"/>
                    <a:pt x="926842" y="1365039"/>
                  </a:cubicBezTo>
                  <a:close/>
                  <a:moveTo>
                    <a:pt x="1009258" y="1346945"/>
                  </a:moveTo>
                  <a:cubicBezTo>
                    <a:pt x="1013865" y="1337984"/>
                    <a:pt x="1018046" y="1328766"/>
                    <a:pt x="1021800" y="1319378"/>
                  </a:cubicBezTo>
                  <a:cubicBezTo>
                    <a:pt x="1021458" y="1324413"/>
                    <a:pt x="1021032" y="1329363"/>
                    <a:pt x="1020434" y="1334058"/>
                  </a:cubicBezTo>
                  <a:cubicBezTo>
                    <a:pt x="1016851" y="1338411"/>
                    <a:pt x="1013097" y="1342763"/>
                    <a:pt x="1009258" y="1346945"/>
                  </a:cubicBezTo>
                  <a:close/>
                  <a:moveTo>
                    <a:pt x="1031270" y="1279605"/>
                  </a:moveTo>
                  <a:cubicBezTo>
                    <a:pt x="1031270" y="1279605"/>
                    <a:pt x="1031270" y="1279264"/>
                    <a:pt x="1031270" y="1279093"/>
                  </a:cubicBezTo>
                  <a:cubicBezTo>
                    <a:pt x="1031696" y="1276021"/>
                    <a:pt x="1032037" y="1272863"/>
                    <a:pt x="1032379" y="1269790"/>
                  </a:cubicBezTo>
                  <a:cubicBezTo>
                    <a:pt x="1039119" y="1261085"/>
                    <a:pt x="1045688" y="1252294"/>
                    <a:pt x="1052087" y="1243418"/>
                  </a:cubicBezTo>
                  <a:cubicBezTo>
                    <a:pt x="1050552" y="1249221"/>
                    <a:pt x="1049101" y="1254940"/>
                    <a:pt x="1047565" y="1260743"/>
                  </a:cubicBezTo>
                  <a:cubicBezTo>
                    <a:pt x="1043129" y="1265950"/>
                    <a:pt x="1038607" y="1271156"/>
                    <a:pt x="1034170" y="1276277"/>
                  </a:cubicBezTo>
                  <a:lnTo>
                    <a:pt x="1034170" y="1276277"/>
                  </a:lnTo>
                  <a:cubicBezTo>
                    <a:pt x="1034170" y="1276277"/>
                    <a:pt x="1034170" y="1276277"/>
                    <a:pt x="1034170" y="1276277"/>
                  </a:cubicBezTo>
                  <a:lnTo>
                    <a:pt x="1034170" y="1276277"/>
                  </a:lnTo>
                  <a:cubicBezTo>
                    <a:pt x="1034170" y="1276277"/>
                    <a:pt x="1034170" y="1276277"/>
                    <a:pt x="1034170" y="1276277"/>
                  </a:cubicBezTo>
                  <a:cubicBezTo>
                    <a:pt x="1033232" y="1277386"/>
                    <a:pt x="1032294" y="1278496"/>
                    <a:pt x="1031441" y="1279605"/>
                  </a:cubicBezTo>
                  <a:close/>
                  <a:moveTo>
                    <a:pt x="1110444" y="1212265"/>
                  </a:moveTo>
                  <a:lnTo>
                    <a:pt x="1108226" y="1219947"/>
                  </a:lnTo>
                  <a:cubicBezTo>
                    <a:pt x="1106775" y="1220886"/>
                    <a:pt x="1105325" y="1221825"/>
                    <a:pt x="1103875" y="1222849"/>
                  </a:cubicBezTo>
                  <a:cubicBezTo>
                    <a:pt x="1097988" y="1226689"/>
                    <a:pt x="1091930" y="1230445"/>
                    <a:pt x="1085958" y="1234200"/>
                  </a:cubicBezTo>
                  <a:cubicBezTo>
                    <a:pt x="1087409" y="1227970"/>
                    <a:pt x="1088859" y="1221825"/>
                    <a:pt x="1090309" y="1215594"/>
                  </a:cubicBezTo>
                  <a:lnTo>
                    <a:pt x="1099779" y="1209705"/>
                  </a:lnTo>
                  <a:cubicBezTo>
                    <a:pt x="1104387" y="1206803"/>
                    <a:pt x="1108908" y="1203901"/>
                    <a:pt x="1113516" y="1200914"/>
                  </a:cubicBezTo>
                  <a:cubicBezTo>
                    <a:pt x="1112492" y="1204669"/>
                    <a:pt x="1111468" y="1208510"/>
                    <a:pt x="1110444" y="1212265"/>
                  </a:cubicBezTo>
                  <a:close/>
                  <a:moveTo>
                    <a:pt x="1175115" y="1199549"/>
                  </a:moveTo>
                  <a:cubicBezTo>
                    <a:pt x="1167351" y="1205182"/>
                    <a:pt x="1159587" y="1210729"/>
                    <a:pt x="1151738" y="1216191"/>
                  </a:cubicBezTo>
                  <a:lnTo>
                    <a:pt x="1156345" y="1200231"/>
                  </a:lnTo>
                  <a:cubicBezTo>
                    <a:pt x="1157284" y="1196988"/>
                    <a:pt x="1158222" y="1193745"/>
                    <a:pt x="1159160" y="1190416"/>
                  </a:cubicBezTo>
                  <a:cubicBezTo>
                    <a:pt x="1162573" y="1188197"/>
                    <a:pt x="1166071" y="1185893"/>
                    <a:pt x="1169484" y="1183588"/>
                  </a:cubicBezTo>
                  <a:cubicBezTo>
                    <a:pt x="1173238" y="1181028"/>
                    <a:pt x="1176992" y="1178467"/>
                    <a:pt x="1180746" y="1175822"/>
                  </a:cubicBezTo>
                  <a:cubicBezTo>
                    <a:pt x="1180234" y="1178467"/>
                    <a:pt x="1179807" y="1181199"/>
                    <a:pt x="1179295" y="1183844"/>
                  </a:cubicBezTo>
                  <a:lnTo>
                    <a:pt x="1176480" y="1198268"/>
                  </a:lnTo>
                  <a:cubicBezTo>
                    <a:pt x="1176053" y="1198695"/>
                    <a:pt x="1175541" y="1199122"/>
                    <a:pt x="1175115" y="1199463"/>
                  </a:cubicBezTo>
                  <a:close/>
                  <a:moveTo>
                    <a:pt x="1484475" y="881796"/>
                  </a:moveTo>
                  <a:cubicBezTo>
                    <a:pt x="1476199" y="889563"/>
                    <a:pt x="1467753" y="897159"/>
                    <a:pt x="1459306" y="904755"/>
                  </a:cubicBezTo>
                  <a:cubicBezTo>
                    <a:pt x="1464084" y="895793"/>
                    <a:pt x="1468862" y="886746"/>
                    <a:pt x="1473554" y="877699"/>
                  </a:cubicBezTo>
                  <a:cubicBezTo>
                    <a:pt x="1474151" y="877102"/>
                    <a:pt x="1474834" y="876505"/>
                    <a:pt x="1475431" y="875907"/>
                  </a:cubicBezTo>
                  <a:cubicBezTo>
                    <a:pt x="1484219" y="867714"/>
                    <a:pt x="1492921" y="859520"/>
                    <a:pt x="1501538" y="851241"/>
                  </a:cubicBezTo>
                  <a:cubicBezTo>
                    <a:pt x="1495993" y="861313"/>
                    <a:pt x="1490362" y="871298"/>
                    <a:pt x="1484816" y="881369"/>
                  </a:cubicBezTo>
                  <a:cubicBezTo>
                    <a:pt x="1484646" y="881455"/>
                    <a:pt x="1484560" y="881626"/>
                    <a:pt x="1484390" y="881711"/>
                  </a:cubicBezTo>
                  <a:close/>
                  <a:moveTo>
                    <a:pt x="1632756" y="818894"/>
                  </a:moveTo>
                  <a:cubicBezTo>
                    <a:pt x="1632756" y="818382"/>
                    <a:pt x="1632756" y="817870"/>
                    <a:pt x="1632756" y="817358"/>
                  </a:cubicBezTo>
                  <a:lnTo>
                    <a:pt x="1635316" y="812920"/>
                  </a:lnTo>
                  <a:cubicBezTo>
                    <a:pt x="1635657" y="812408"/>
                    <a:pt x="1635913" y="811811"/>
                    <a:pt x="1636254" y="811298"/>
                  </a:cubicBezTo>
                  <a:cubicBezTo>
                    <a:pt x="1635316" y="813603"/>
                    <a:pt x="1634377" y="815993"/>
                    <a:pt x="1633354" y="818297"/>
                  </a:cubicBezTo>
                  <a:cubicBezTo>
                    <a:pt x="1633183" y="818468"/>
                    <a:pt x="1632927" y="818638"/>
                    <a:pt x="1632756" y="818894"/>
                  </a:cubicBezTo>
                  <a:close/>
                  <a:moveTo>
                    <a:pt x="1690345" y="754456"/>
                  </a:moveTo>
                  <a:cubicBezTo>
                    <a:pt x="1690345" y="754456"/>
                    <a:pt x="1690175" y="754968"/>
                    <a:pt x="1690089" y="755224"/>
                  </a:cubicBezTo>
                  <a:cubicBezTo>
                    <a:pt x="1690004" y="754030"/>
                    <a:pt x="1689919" y="752920"/>
                    <a:pt x="1689834" y="751725"/>
                  </a:cubicBezTo>
                  <a:cubicBezTo>
                    <a:pt x="1690601" y="751042"/>
                    <a:pt x="1691284" y="750274"/>
                    <a:pt x="1692052" y="749591"/>
                  </a:cubicBezTo>
                  <a:cubicBezTo>
                    <a:pt x="1691540" y="751213"/>
                    <a:pt x="1691028" y="752835"/>
                    <a:pt x="1690431" y="754456"/>
                  </a:cubicBezTo>
                  <a:close/>
                  <a:moveTo>
                    <a:pt x="1844172" y="474684"/>
                  </a:moveTo>
                  <a:cubicBezTo>
                    <a:pt x="1844002" y="481171"/>
                    <a:pt x="1843660" y="487657"/>
                    <a:pt x="1843319" y="494144"/>
                  </a:cubicBezTo>
                  <a:cubicBezTo>
                    <a:pt x="1841101" y="498752"/>
                    <a:pt x="1838883" y="503447"/>
                    <a:pt x="1836665" y="508055"/>
                  </a:cubicBezTo>
                  <a:cubicBezTo>
                    <a:pt x="1833764" y="513347"/>
                    <a:pt x="1830778" y="518553"/>
                    <a:pt x="1827791" y="523759"/>
                  </a:cubicBezTo>
                  <a:cubicBezTo>
                    <a:pt x="1827791" y="520772"/>
                    <a:pt x="1827791" y="517870"/>
                    <a:pt x="1827791" y="514883"/>
                  </a:cubicBezTo>
                  <a:cubicBezTo>
                    <a:pt x="1827791" y="511043"/>
                    <a:pt x="1827621" y="507287"/>
                    <a:pt x="1827536" y="503447"/>
                  </a:cubicBezTo>
                  <a:cubicBezTo>
                    <a:pt x="1831631" y="496619"/>
                    <a:pt x="1835556" y="489791"/>
                    <a:pt x="1839480" y="482878"/>
                  </a:cubicBezTo>
                  <a:cubicBezTo>
                    <a:pt x="1841015" y="480146"/>
                    <a:pt x="1842551" y="477415"/>
                    <a:pt x="1844087" y="474684"/>
                  </a:cubicBezTo>
                  <a:close/>
                  <a:moveTo>
                    <a:pt x="1824294" y="471526"/>
                  </a:moveTo>
                  <a:cubicBezTo>
                    <a:pt x="1824294" y="478866"/>
                    <a:pt x="1824037" y="486206"/>
                    <a:pt x="1823867" y="493546"/>
                  </a:cubicBezTo>
                  <a:cubicBezTo>
                    <a:pt x="1822161" y="496107"/>
                    <a:pt x="1820454" y="498582"/>
                    <a:pt x="1818662" y="501142"/>
                  </a:cubicBezTo>
                  <a:cubicBezTo>
                    <a:pt x="1815335" y="505922"/>
                    <a:pt x="1812008" y="510616"/>
                    <a:pt x="1808595" y="515310"/>
                  </a:cubicBezTo>
                  <a:lnTo>
                    <a:pt x="1807998" y="503532"/>
                  </a:lnTo>
                  <a:cubicBezTo>
                    <a:pt x="1807998" y="503532"/>
                    <a:pt x="1807657" y="503447"/>
                    <a:pt x="1807657" y="503532"/>
                  </a:cubicBezTo>
                  <a:lnTo>
                    <a:pt x="1807486" y="516761"/>
                  </a:lnTo>
                  <a:cubicBezTo>
                    <a:pt x="1803135" y="522821"/>
                    <a:pt x="1798698" y="528795"/>
                    <a:pt x="1794262" y="534769"/>
                  </a:cubicBezTo>
                  <a:lnTo>
                    <a:pt x="1794518" y="526576"/>
                  </a:lnTo>
                  <a:lnTo>
                    <a:pt x="1794518" y="518895"/>
                  </a:lnTo>
                  <a:cubicBezTo>
                    <a:pt x="1796821" y="515822"/>
                    <a:pt x="1799040" y="512835"/>
                    <a:pt x="1801172" y="509762"/>
                  </a:cubicBezTo>
                  <a:lnTo>
                    <a:pt x="1801172" y="509762"/>
                  </a:lnTo>
                  <a:cubicBezTo>
                    <a:pt x="1801172" y="509762"/>
                    <a:pt x="1801258" y="509592"/>
                    <a:pt x="1801258" y="509592"/>
                  </a:cubicBezTo>
                  <a:lnTo>
                    <a:pt x="1801258" y="509421"/>
                  </a:lnTo>
                  <a:cubicBezTo>
                    <a:pt x="1801258" y="509421"/>
                    <a:pt x="1801343" y="509421"/>
                    <a:pt x="1801343" y="509421"/>
                  </a:cubicBezTo>
                  <a:cubicBezTo>
                    <a:pt x="1808766" y="497984"/>
                    <a:pt x="1815762" y="486377"/>
                    <a:pt x="1822587" y="474513"/>
                  </a:cubicBezTo>
                  <a:cubicBezTo>
                    <a:pt x="1823184" y="473489"/>
                    <a:pt x="1823696" y="472550"/>
                    <a:pt x="1824208" y="471526"/>
                  </a:cubicBezTo>
                  <a:close/>
                  <a:moveTo>
                    <a:pt x="1757917" y="582991"/>
                  </a:moveTo>
                  <a:cubicBezTo>
                    <a:pt x="1759111" y="575651"/>
                    <a:pt x="1760220" y="568311"/>
                    <a:pt x="1761415" y="560971"/>
                  </a:cubicBezTo>
                  <a:cubicBezTo>
                    <a:pt x="1766534" y="554826"/>
                    <a:pt x="1771653" y="548596"/>
                    <a:pt x="1776686" y="542280"/>
                  </a:cubicBezTo>
                  <a:cubicBezTo>
                    <a:pt x="1782488" y="534940"/>
                    <a:pt x="1788204" y="527429"/>
                    <a:pt x="1793750" y="519833"/>
                  </a:cubicBezTo>
                  <a:lnTo>
                    <a:pt x="1793323" y="526491"/>
                  </a:lnTo>
                  <a:lnTo>
                    <a:pt x="1792385" y="537245"/>
                  </a:lnTo>
                  <a:cubicBezTo>
                    <a:pt x="1785986" y="545865"/>
                    <a:pt x="1779587" y="554400"/>
                    <a:pt x="1773103" y="562934"/>
                  </a:cubicBezTo>
                  <a:lnTo>
                    <a:pt x="1773103" y="562934"/>
                  </a:lnTo>
                  <a:cubicBezTo>
                    <a:pt x="1773103" y="562934"/>
                    <a:pt x="1773103" y="562934"/>
                    <a:pt x="1773103" y="562934"/>
                  </a:cubicBezTo>
                  <a:lnTo>
                    <a:pt x="1773103" y="562934"/>
                  </a:lnTo>
                  <a:cubicBezTo>
                    <a:pt x="1773103" y="562934"/>
                    <a:pt x="1773103" y="562934"/>
                    <a:pt x="1773103" y="562934"/>
                  </a:cubicBezTo>
                  <a:cubicBezTo>
                    <a:pt x="1772591" y="563703"/>
                    <a:pt x="1772080" y="564385"/>
                    <a:pt x="1771568" y="565153"/>
                  </a:cubicBezTo>
                  <a:cubicBezTo>
                    <a:pt x="1772335" y="559179"/>
                    <a:pt x="1773018" y="553205"/>
                    <a:pt x="1773701" y="547230"/>
                  </a:cubicBezTo>
                  <a:cubicBezTo>
                    <a:pt x="1773701" y="547145"/>
                    <a:pt x="1773444" y="547060"/>
                    <a:pt x="1773359" y="547230"/>
                  </a:cubicBezTo>
                  <a:cubicBezTo>
                    <a:pt x="1771994" y="554400"/>
                    <a:pt x="1770544" y="561483"/>
                    <a:pt x="1769093" y="568653"/>
                  </a:cubicBezTo>
                  <a:cubicBezTo>
                    <a:pt x="1765254" y="574200"/>
                    <a:pt x="1761415" y="579663"/>
                    <a:pt x="1757490" y="585210"/>
                  </a:cubicBezTo>
                  <a:cubicBezTo>
                    <a:pt x="1757576" y="584442"/>
                    <a:pt x="1757746" y="583759"/>
                    <a:pt x="1757831" y="582991"/>
                  </a:cubicBezTo>
                  <a:close/>
                  <a:moveTo>
                    <a:pt x="1744607" y="609791"/>
                  </a:moveTo>
                  <a:cubicBezTo>
                    <a:pt x="1744181" y="611754"/>
                    <a:pt x="1743754" y="613631"/>
                    <a:pt x="1743328" y="615594"/>
                  </a:cubicBezTo>
                  <a:cubicBezTo>
                    <a:pt x="1739659" y="620459"/>
                    <a:pt x="1735990" y="625409"/>
                    <a:pt x="1732236" y="630189"/>
                  </a:cubicBezTo>
                  <a:cubicBezTo>
                    <a:pt x="1731554" y="631128"/>
                    <a:pt x="1730786" y="631981"/>
                    <a:pt x="1730103" y="632920"/>
                  </a:cubicBezTo>
                  <a:lnTo>
                    <a:pt x="1731554" y="625068"/>
                  </a:lnTo>
                  <a:cubicBezTo>
                    <a:pt x="1735905" y="620033"/>
                    <a:pt x="1740256" y="614912"/>
                    <a:pt x="1744607" y="609791"/>
                  </a:cubicBezTo>
                  <a:close/>
                  <a:moveTo>
                    <a:pt x="1699218" y="683276"/>
                  </a:moveTo>
                  <a:cubicBezTo>
                    <a:pt x="1696744" y="691384"/>
                    <a:pt x="1694099" y="699492"/>
                    <a:pt x="1691369" y="707515"/>
                  </a:cubicBezTo>
                  <a:cubicBezTo>
                    <a:pt x="1691028" y="707856"/>
                    <a:pt x="1690601" y="708283"/>
                    <a:pt x="1690175" y="708624"/>
                  </a:cubicBezTo>
                  <a:lnTo>
                    <a:pt x="1691881" y="702138"/>
                  </a:lnTo>
                  <a:lnTo>
                    <a:pt x="1694270" y="692067"/>
                  </a:lnTo>
                  <a:cubicBezTo>
                    <a:pt x="1694270" y="692067"/>
                    <a:pt x="1694014" y="691896"/>
                    <a:pt x="1694014" y="692067"/>
                  </a:cubicBezTo>
                  <a:lnTo>
                    <a:pt x="1690772" y="701882"/>
                  </a:lnTo>
                  <a:lnTo>
                    <a:pt x="1687444" y="711441"/>
                  </a:lnTo>
                  <a:cubicBezTo>
                    <a:pt x="1686847" y="711953"/>
                    <a:pt x="1686250" y="712550"/>
                    <a:pt x="1685739" y="713062"/>
                  </a:cubicBezTo>
                  <a:cubicBezTo>
                    <a:pt x="1685312" y="708966"/>
                    <a:pt x="1684714" y="704869"/>
                    <a:pt x="1683947" y="700772"/>
                  </a:cubicBezTo>
                  <a:cubicBezTo>
                    <a:pt x="1688980" y="695225"/>
                    <a:pt x="1693929" y="689677"/>
                    <a:pt x="1698792" y="684044"/>
                  </a:cubicBezTo>
                  <a:cubicBezTo>
                    <a:pt x="1698963" y="683873"/>
                    <a:pt x="1699133" y="683617"/>
                    <a:pt x="1699304" y="683446"/>
                  </a:cubicBezTo>
                  <a:close/>
                  <a:moveTo>
                    <a:pt x="1664409" y="669364"/>
                  </a:moveTo>
                  <a:cubicBezTo>
                    <a:pt x="1664238" y="669961"/>
                    <a:pt x="1664153" y="670473"/>
                    <a:pt x="1663982" y="671071"/>
                  </a:cubicBezTo>
                  <a:cubicBezTo>
                    <a:pt x="1662276" y="677387"/>
                    <a:pt x="1660484" y="683702"/>
                    <a:pt x="1658607" y="689933"/>
                  </a:cubicBezTo>
                  <a:cubicBezTo>
                    <a:pt x="1657157" y="691298"/>
                    <a:pt x="1655792" y="692664"/>
                    <a:pt x="1654341" y="694030"/>
                  </a:cubicBezTo>
                  <a:cubicBezTo>
                    <a:pt x="1656474" y="683190"/>
                    <a:pt x="1658352" y="672266"/>
                    <a:pt x="1659973" y="661341"/>
                  </a:cubicBezTo>
                  <a:cubicBezTo>
                    <a:pt x="1660228" y="661085"/>
                    <a:pt x="1660570" y="660744"/>
                    <a:pt x="1660826" y="660402"/>
                  </a:cubicBezTo>
                  <a:cubicBezTo>
                    <a:pt x="1662020" y="663390"/>
                    <a:pt x="1663300" y="666291"/>
                    <a:pt x="1664409" y="669279"/>
                  </a:cubicBezTo>
                  <a:close/>
                  <a:moveTo>
                    <a:pt x="1648113" y="612607"/>
                  </a:moveTo>
                  <a:cubicBezTo>
                    <a:pt x="1648113" y="612607"/>
                    <a:pt x="1647687" y="611924"/>
                    <a:pt x="1647516" y="611583"/>
                  </a:cubicBezTo>
                  <a:lnTo>
                    <a:pt x="1648454" y="610900"/>
                  </a:lnTo>
                  <a:lnTo>
                    <a:pt x="1648113" y="612607"/>
                  </a:lnTo>
                  <a:close/>
                  <a:moveTo>
                    <a:pt x="1724046" y="501825"/>
                  </a:moveTo>
                  <a:cubicBezTo>
                    <a:pt x="1724046" y="501825"/>
                    <a:pt x="1724046" y="501483"/>
                    <a:pt x="1724046" y="501313"/>
                  </a:cubicBezTo>
                  <a:cubicBezTo>
                    <a:pt x="1726861" y="498411"/>
                    <a:pt x="1729591" y="495509"/>
                    <a:pt x="1732407" y="492522"/>
                  </a:cubicBezTo>
                  <a:cubicBezTo>
                    <a:pt x="1732407" y="493375"/>
                    <a:pt x="1732407" y="494144"/>
                    <a:pt x="1732321" y="494997"/>
                  </a:cubicBezTo>
                  <a:cubicBezTo>
                    <a:pt x="1729591" y="497301"/>
                    <a:pt x="1726776" y="499520"/>
                    <a:pt x="1724046" y="501825"/>
                  </a:cubicBezTo>
                  <a:close/>
                  <a:moveTo>
                    <a:pt x="1733089" y="471868"/>
                  </a:moveTo>
                  <a:cubicBezTo>
                    <a:pt x="1730700" y="473575"/>
                    <a:pt x="1728312" y="475282"/>
                    <a:pt x="1725923" y="476989"/>
                  </a:cubicBezTo>
                  <a:cubicBezTo>
                    <a:pt x="1726179" y="471099"/>
                    <a:pt x="1726349" y="465210"/>
                    <a:pt x="1726435" y="459236"/>
                  </a:cubicBezTo>
                  <a:cubicBezTo>
                    <a:pt x="1728653" y="457102"/>
                    <a:pt x="1730871" y="454969"/>
                    <a:pt x="1733004" y="452750"/>
                  </a:cubicBezTo>
                  <a:cubicBezTo>
                    <a:pt x="1733089" y="459065"/>
                    <a:pt x="1733175" y="465466"/>
                    <a:pt x="1733004" y="471868"/>
                  </a:cubicBezTo>
                  <a:close/>
                  <a:moveTo>
                    <a:pt x="1677804" y="474513"/>
                  </a:moveTo>
                  <a:lnTo>
                    <a:pt x="1677804" y="474513"/>
                  </a:lnTo>
                  <a:cubicBezTo>
                    <a:pt x="1677804" y="474513"/>
                    <a:pt x="1677804" y="474599"/>
                    <a:pt x="1677804" y="474599"/>
                  </a:cubicBezTo>
                  <a:lnTo>
                    <a:pt x="1677804" y="474599"/>
                  </a:lnTo>
                  <a:cubicBezTo>
                    <a:pt x="1677292" y="476647"/>
                    <a:pt x="1676780" y="478610"/>
                    <a:pt x="1676268" y="480658"/>
                  </a:cubicBezTo>
                  <a:lnTo>
                    <a:pt x="1675500" y="478183"/>
                  </a:lnTo>
                  <a:lnTo>
                    <a:pt x="1675074" y="476903"/>
                  </a:lnTo>
                  <a:cubicBezTo>
                    <a:pt x="1676012" y="475964"/>
                    <a:pt x="1677036" y="475025"/>
                    <a:pt x="1677974" y="474087"/>
                  </a:cubicBezTo>
                  <a:cubicBezTo>
                    <a:pt x="1677974" y="474257"/>
                    <a:pt x="1677889" y="474343"/>
                    <a:pt x="1677804" y="474513"/>
                  </a:cubicBezTo>
                  <a:lnTo>
                    <a:pt x="1677804" y="474513"/>
                  </a:lnTo>
                  <a:close/>
                  <a:moveTo>
                    <a:pt x="1686165" y="470075"/>
                  </a:moveTo>
                  <a:cubicBezTo>
                    <a:pt x="1687786" y="474257"/>
                    <a:pt x="1689493" y="478439"/>
                    <a:pt x="1691113" y="482621"/>
                  </a:cubicBezTo>
                  <a:lnTo>
                    <a:pt x="1692222" y="485353"/>
                  </a:lnTo>
                  <a:cubicBezTo>
                    <a:pt x="1691710" y="487060"/>
                    <a:pt x="1691198" y="488767"/>
                    <a:pt x="1690687" y="490474"/>
                  </a:cubicBezTo>
                  <a:cubicBezTo>
                    <a:pt x="1690687" y="490474"/>
                    <a:pt x="1690601" y="490559"/>
                    <a:pt x="1690516" y="490644"/>
                  </a:cubicBezTo>
                  <a:lnTo>
                    <a:pt x="1675671" y="507373"/>
                  </a:lnTo>
                  <a:cubicBezTo>
                    <a:pt x="1675671" y="507373"/>
                    <a:pt x="1675841" y="507629"/>
                    <a:pt x="1675927" y="507543"/>
                  </a:cubicBezTo>
                  <a:lnTo>
                    <a:pt x="1689407" y="494570"/>
                  </a:lnTo>
                  <a:cubicBezTo>
                    <a:pt x="1688213" y="498496"/>
                    <a:pt x="1687018" y="502337"/>
                    <a:pt x="1685823" y="506263"/>
                  </a:cubicBezTo>
                  <a:cubicBezTo>
                    <a:pt x="1680790" y="510104"/>
                    <a:pt x="1675756" y="513944"/>
                    <a:pt x="1670723" y="517785"/>
                  </a:cubicBezTo>
                  <a:cubicBezTo>
                    <a:pt x="1673709" y="509336"/>
                    <a:pt x="1676695" y="500886"/>
                    <a:pt x="1679510" y="492351"/>
                  </a:cubicBezTo>
                  <a:lnTo>
                    <a:pt x="1680278" y="494314"/>
                  </a:lnTo>
                  <a:cubicBezTo>
                    <a:pt x="1680278" y="494314"/>
                    <a:pt x="1680619" y="494314"/>
                    <a:pt x="1680534" y="494229"/>
                  </a:cubicBezTo>
                  <a:lnTo>
                    <a:pt x="1679766" y="491668"/>
                  </a:lnTo>
                  <a:cubicBezTo>
                    <a:pt x="1681387" y="486633"/>
                    <a:pt x="1683008" y="481683"/>
                    <a:pt x="1684544" y="476647"/>
                  </a:cubicBezTo>
                  <a:lnTo>
                    <a:pt x="1684544" y="476647"/>
                  </a:lnTo>
                  <a:cubicBezTo>
                    <a:pt x="1684544" y="476647"/>
                    <a:pt x="1684544" y="476476"/>
                    <a:pt x="1684544" y="476476"/>
                  </a:cubicBezTo>
                  <a:lnTo>
                    <a:pt x="1684544" y="476306"/>
                  </a:lnTo>
                  <a:cubicBezTo>
                    <a:pt x="1684544" y="476306"/>
                    <a:pt x="1684544" y="476306"/>
                    <a:pt x="1684544" y="476306"/>
                  </a:cubicBezTo>
                  <a:cubicBezTo>
                    <a:pt x="1685056" y="474257"/>
                    <a:pt x="1685568" y="472124"/>
                    <a:pt x="1686080" y="470075"/>
                  </a:cubicBezTo>
                  <a:close/>
                  <a:moveTo>
                    <a:pt x="1695635" y="493973"/>
                  </a:moveTo>
                  <a:lnTo>
                    <a:pt x="1697171" y="497814"/>
                  </a:lnTo>
                  <a:cubicBezTo>
                    <a:pt x="1695635" y="498923"/>
                    <a:pt x="1694099" y="500118"/>
                    <a:pt x="1692564" y="501227"/>
                  </a:cubicBezTo>
                  <a:cubicBezTo>
                    <a:pt x="1693588" y="498838"/>
                    <a:pt x="1694611" y="496363"/>
                    <a:pt x="1695635" y="493887"/>
                  </a:cubicBezTo>
                  <a:close/>
                  <a:moveTo>
                    <a:pt x="1701863" y="477757"/>
                  </a:moveTo>
                  <a:cubicBezTo>
                    <a:pt x="1703143" y="473575"/>
                    <a:pt x="1704252" y="469392"/>
                    <a:pt x="1705447" y="465210"/>
                  </a:cubicBezTo>
                  <a:cubicBezTo>
                    <a:pt x="1706044" y="467344"/>
                    <a:pt x="1706641" y="469392"/>
                    <a:pt x="1707324" y="471526"/>
                  </a:cubicBezTo>
                  <a:cubicBezTo>
                    <a:pt x="1705532" y="473575"/>
                    <a:pt x="1703655" y="475708"/>
                    <a:pt x="1701863" y="477757"/>
                  </a:cubicBezTo>
                  <a:close/>
                  <a:moveTo>
                    <a:pt x="1709883" y="477757"/>
                  </a:moveTo>
                  <a:cubicBezTo>
                    <a:pt x="1709713" y="477074"/>
                    <a:pt x="1709542" y="476391"/>
                    <a:pt x="1709286" y="475708"/>
                  </a:cubicBezTo>
                  <a:cubicBezTo>
                    <a:pt x="1712955" y="472209"/>
                    <a:pt x="1716708" y="468624"/>
                    <a:pt x="1720377" y="465125"/>
                  </a:cubicBezTo>
                  <a:cubicBezTo>
                    <a:pt x="1720633" y="469990"/>
                    <a:pt x="1720804" y="474769"/>
                    <a:pt x="1720974" y="479634"/>
                  </a:cubicBezTo>
                  <a:cubicBezTo>
                    <a:pt x="1720974" y="479890"/>
                    <a:pt x="1720974" y="480232"/>
                    <a:pt x="1720974" y="480488"/>
                  </a:cubicBezTo>
                  <a:cubicBezTo>
                    <a:pt x="1713296" y="486035"/>
                    <a:pt x="1705617" y="491583"/>
                    <a:pt x="1698024" y="497301"/>
                  </a:cubicBezTo>
                  <a:lnTo>
                    <a:pt x="1696403" y="492266"/>
                  </a:lnTo>
                  <a:cubicBezTo>
                    <a:pt x="1697342" y="490047"/>
                    <a:pt x="1698195" y="487742"/>
                    <a:pt x="1699133" y="485523"/>
                  </a:cubicBezTo>
                  <a:cubicBezTo>
                    <a:pt x="1702375" y="482451"/>
                    <a:pt x="1705702" y="479293"/>
                    <a:pt x="1708945" y="476135"/>
                  </a:cubicBezTo>
                  <a:cubicBezTo>
                    <a:pt x="1709201" y="476732"/>
                    <a:pt x="1709371" y="477330"/>
                    <a:pt x="1709627" y="477927"/>
                  </a:cubicBezTo>
                  <a:cubicBezTo>
                    <a:pt x="1709627" y="477927"/>
                    <a:pt x="1709968" y="477927"/>
                    <a:pt x="1709883" y="477842"/>
                  </a:cubicBezTo>
                  <a:close/>
                  <a:moveTo>
                    <a:pt x="1727458" y="487145"/>
                  </a:moveTo>
                  <a:cubicBezTo>
                    <a:pt x="1729165" y="485865"/>
                    <a:pt x="1730871" y="484585"/>
                    <a:pt x="1732578" y="483304"/>
                  </a:cubicBezTo>
                  <a:cubicBezTo>
                    <a:pt x="1730018" y="486377"/>
                    <a:pt x="1727544" y="489449"/>
                    <a:pt x="1724984" y="492522"/>
                  </a:cubicBezTo>
                  <a:cubicBezTo>
                    <a:pt x="1725070" y="491242"/>
                    <a:pt x="1725155" y="490047"/>
                    <a:pt x="1725240" y="488767"/>
                  </a:cubicBezTo>
                  <a:cubicBezTo>
                    <a:pt x="1726008" y="488254"/>
                    <a:pt x="1726691" y="487657"/>
                    <a:pt x="1727458" y="487145"/>
                  </a:cubicBezTo>
                  <a:close/>
                  <a:moveTo>
                    <a:pt x="1666371" y="550303"/>
                  </a:moveTo>
                  <a:cubicBezTo>
                    <a:pt x="1662703" y="553461"/>
                    <a:pt x="1659034" y="556619"/>
                    <a:pt x="1655366" y="559776"/>
                  </a:cubicBezTo>
                  <a:cubicBezTo>
                    <a:pt x="1657499" y="554229"/>
                    <a:pt x="1659631" y="548596"/>
                    <a:pt x="1661679" y="543048"/>
                  </a:cubicBezTo>
                  <a:cubicBezTo>
                    <a:pt x="1662617" y="540573"/>
                    <a:pt x="1663556" y="538013"/>
                    <a:pt x="1664494" y="535452"/>
                  </a:cubicBezTo>
                  <a:cubicBezTo>
                    <a:pt x="1669869" y="531099"/>
                    <a:pt x="1675330" y="526832"/>
                    <a:pt x="1680790" y="522479"/>
                  </a:cubicBezTo>
                  <a:cubicBezTo>
                    <a:pt x="1679084" y="527515"/>
                    <a:pt x="1677377" y="532550"/>
                    <a:pt x="1675586" y="537586"/>
                  </a:cubicBezTo>
                  <a:cubicBezTo>
                    <a:pt x="1675586" y="537586"/>
                    <a:pt x="1675841" y="537757"/>
                    <a:pt x="1675841" y="537671"/>
                  </a:cubicBezTo>
                  <a:cubicBezTo>
                    <a:pt x="1678145" y="532721"/>
                    <a:pt x="1680534" y="527771"/>
                    <a:pt x="1682752" y="522821"/>
                  </a:cubicBezTo>
                  <a:cubicBezTo>
                    <a:pt x="1683264" y="521796"/>
                    <a:pt x="1683690" y="520772"/>
                    <a:pt x="1684202" y="519663"/>
                  </a:cubicBezTo>
                  <a:cubicBezTo>
                    <a:pt x="1689663" y="515395"/>
                    <a:pt x="1695209" y="511128"/>
                    <a:pt x="1700754" y="506946"/>
                  </a:cubicBezTo>
                  <a:lnTo>
                    <a:pt x="1701778" y="509677"/>
                  </a:lnTo>
                  <a:cubicBezTo>
                    <a:pt x="1701778" y="509677"/>
                    <a:pt x="1702119" y="509677"/>
                    <a:pt x="1702034" y="509592"/>
                  </a:cubicBezTo>
                  <a:lnTo>
                    <a:pt x="1701096" y="506690"/>
                  </a:lnTo>
                  <a:cubicBezTo>
                    <a:pt x="1707750" y="501654"/>
                    <a:pt x="1714405" y="496619"/>
                    <a:pt x="1721145" y="491668"/>
                  </a:cubicBezTo>
                  <a:cubicBezTo>
                    <a:pt x="1721145" y="493375"/>
                    <a:pt x="1721145" y="495082"/>
                    <a:pt x="1721145" y="496789"/>
                  </a:cubicBezTo>
                  <a:cubicBezTo>
                    <a:pt x="1713040" y="506263"/>
                    <a:pt x="1704764" y="515651"/>
                    <a:pt x="1696232" y="524784"/>
                  </a:cubicBezTo>
                  <a:cubicBezTo>
                    <a:pt x="1693673" y="527003"/>
                    <a:pt x="1691028" y="529136"/>
                    <a:pt x="1688468" y="531355"/>
                  </a:cubicBezTo>
                  <a:lnTo>
                    <a:pt x="1689663" y="529563"/>
                  </a:lnTo>
                  <a:cubicBezTo>
                    <a:pt x="1689663" y="529563"/>
                    <a:pt x="1689493" y="529307"/>
                    <a:pt x="1689407" y="529392"/>
                  </a:cubicBezTo>
                  <a:lnTo>
                    <a:pt x="1686847" y="532721"/>
                  </a:lnTo>
                  <a:cubicBezTo>
                    <a:pt x="1679937" y="538610"/>
                    <a:pt x="1673026" y="544499"/>
                    <a:pt x="1666201" y="550388"/>
                  </a:cubicBezTo>
                  <a:close/>
                  <a:moveTo>
                    <a:pt x="1654256" y="560715"/>
                  </a:moveTo>
                  <a:cubicBezTo>
                    <a:pt x="1633524" y="578639"/>
                    <a:pt x="1612877" y="596647"/>
                    <a:pt x="1591804" y="614229"/>
                  </a:cubicBezTo>
                  <a:cubicBezTo>
                    <a:pt x="1574314" y="628823"/>
                    <a:pt x="1555885" y="642223"/>
                    <a:pt x="1538396" y="656903"/>
                  </a:cubicBezTo>
                  <a:lnTo>
                    <a:pt x="1536945" y="651355"/>
                  </a:lnTo>
                  <a:cubicBezTo>
                    <a:pt x="1536774" y="650587"/>
                    <a:pt x="1536518" y="649819"/>
                    <a:pt x="1536263" y="649051"/>
                  </a:cubicBezTo>
                  <a:cubicBezTo>
                    <a:pt x="1536774" y="648710"/>
                    <a:pt x="1537372" y="648283"/>
                    <a:pt x="1537884" y="647941"/>
                  </a:cubicBezTo>
                  <a:cubicBezTo>
                    <a:pt x="1537798" y="648197"/>
                    <a:pt x="1537713" y="648454"/>
                    <a:pt x="1537627" y="648710"/>
                  </a:cubicBezTo>
                  <a:cubicBezTo>
                    <a:pt x="1537627" y="648795"/>
                    <a:pt x="1537884" y="648880"/>
                    <a:pt x="1537884" y="648795"/>
                  </a:cubicBezTo>
                  <a:cubicBezTo>
                    <a:pt x="1538054" y="648368"/>
                    <a:pt x="1538225" y="647941"/>
                    <a:pt x="1538481" y="647515"/>
                  </a:cubicBezTo>
                  <a:cubicBezTo>
                    <a:pt x="1541467" y="645381"/>
                    <a:pt x="1544453" y="643333"/>
                    <a:pt x="1547439" y="641199"/>
                  </a:cubicBezTo>
                  <a:cubicBezTo>
                    <a:pt x="1547439" y="641199"/>
                    <a:pt x="1547439" y="641199"/>
                    <a:pt x="1547439" y="641199"/>
                  </a:cubicBezTo>
                  <a:cubicBezTo>
                    <a:pt x="1547439" y="641199"/>
                    <a:pt x="1547439" y="641199"/>
                    <a:pt x="1547525" y="641114"/>
                  </a:cubicBezTo>
                  <a:cubicBezTo>
                    <a:pt x="1547525" y="641114"/>
                    <a:pt x="1547610" y="641114"/>
                    <a:pt x="1547695" y="641028"/>
                  </a:cubicBezTo>
                  <a:cubicBezTo>
                    <a:pt x="1547695" y="641028"/>
                    <a:pt x="1547695" y="641028"/>
                    <a:pt x="1547695" y="641028"/>
                  </a:cubicBezTo>
                  <a:cubicBezTo>
                    <a:pt x="1564929" y="627458"/>
                    <a:pt x="1581907" y="613461"/>
                    <a:pt x="1598971" y="599634"/>
                  </a:cubicBezTo>
                  <a:lnTo>
                    <a:pt x="1617143" y="584954"/>
                  </a:lnTo>
                  <a:cubicBezTo>
                    <a:pt x="1617143" y="584954"/>
                    <a:pt x="1617058" y="584613"/>
                    <a:pt x="1616973" y="584698"/>
                  </a:cubicBezTo>
                  <a:lnTo>
                    <a:pt x="1597606" y="598013"/>
                  </a:lnTo>
                  <a:cubicBezTo>
                    <a:pt x="1589500" y="603560"/>
                    <a:pt x="1581395" y="609108"/>
                    <a:pt x="1573290" y="614656"/>
                  </a:cubicBezTo>
                  <a:lnTo>
                    <a:pt x="1576617" y="608169"/>
                  </a:lnTo>
                  <a:cubicBezTo>
                    <a:pt x="1577044" y="607742"/>
                    <a:pt x="1577556" y="607401"/>
                    <a:pt x="1578068" y="606974"/>
                  </a:cubicBezTo>
                  <a:cubicBezTo>
                    <a:pt x="1605455" y="583845"/>
                    <a:pt x="1632842" y="560715"/>
                    <a:pt x="1660740" y="538269"/>
                  </a:cubicBezTo>
                  <a:cubicBezTo>
                    <a:pt x="1660399" y="539549"/>
                    <a:pt x="1660058" y="540829"/>
                    <a:pt x="1659631" y="542109"/>
                  </a:cubicBezTo>
                  <a:cubicBezTo>
                    <a:pt x="1657840" y="548254"/>
                    <a:pt x="1655962" y="554485"/>
                    <a:pt x="1654086" y="560630"/>
                  </a:cubicBezTo>
                  <a:close/>
                  <a:moveTo>
                    <a:pt x="1522527" y="617472"/>
                  </a:moveTo>
                  <a:cubicBezTo>
                    <a:pt x="1524318" y="622252"/>
                    <a:pt x="1526110" y="626946"/>
                    <a:pt x="1527902" y="631725"/>
                  </a:cubicBezTo>
                  <a:cubicBezTo>
                    <a:pt x="1526622" y="635054"/>
                    <a:pt x="1525342" y="638382"/>
                    <a:pt x="1524062" y="641711"/>
                  </a:cubicBezTo>
                  <a:cubicBezTo>
                    <a:pt x="1523550" y="642138"/>
                    <a:pt x="1523039" y="642565"/>
                    <a:pt x="1522527" y="643077"/>
                  </a:cubicBezTo>
                  <a:lnTo>
                    <a:pt x="1519967" y="637444"/>
                  </a:lnTo>
                  <a:cubicBezTo>
                    <a:pt x="1518858" y="634969"/>
                    <a:pt x="1517749" y="632493"/>
                    <a:pt x="1516640" y="630104"/>
                  </a:cubicBezTo>
                  <a:cubicBezTo>
                    <a:pt x="1518687" y="625922"/>
                    <a:pt x="1520649" y="621739"/>
                    <a:pt x="1522612" y="617472"/>
                  </a:cubicBezTo>
                  <a:close/>
                  <a:moveTo>
                    <a:pt x="1498126" y="627116"/>
                  </a:moveTo>
                  <a:cubicBezTo>
                    <a:pt x="1500258" y="622252"/>
                    <a:pt x="1502391" y="617301"/>
                    <a:pt x="1504439" y="612351"/>
                  </a:cubicBezTo>
                  <a:cubicBezTo>
                    <a:pt x="1506999" y="617216"/>
                    <a:pt x="1509473" y="622081"/>
                    <a:pt x="1512032" y="626860"/>
                  </a:cubicBezTo>
                  <a:cubicBezTo>
                    <a:pt x="1509985" y="632237"/>
                    <a:pt x="1507852" y="637529"/>
                    <a:pt x="1505719" y="642906"/>
                  </a:cubicBezTo>
                  <a:lnTo>
                    <a:pt x="1498126" y="627116"/>
                  </a:lnTo>
                  <a:close/>
                  <a:moveTo>
                    <a:pt x="1515189" y="632920"/>
                  </a:moveTo>
                  <a:cubicBezTo>
                    <a:pt x="1516213" y="634798"/>
                    <a:pt x="1517152" y="636675"/>
                    <a:pt x="1518175" y="638553"/>
                  </a:cubicBezTo>
                  <a:lnTo>
                    <a:pt x="1521161" y="644271"/>
                  </a:lnTo>
                  <a:cubicBezTo>
                    <a:pt x="1514251" y="650246"/>
                    <a:pt x="1507425" y="656135"/>
                    <a:pt x="1500515" y="662109"/>
                  </a:cubicBezTo>
                  <a:cubicBezTo>
                    <a:pt x="1502989" y="657330"/>
                    <a:pt x="1505378" y="652636"/>
                    <a:pt x="1507852" y="647856"/>
                  </a:cubicBezTo>
                  <a:cubicBezTo>
                    <a:pt x="1507937" y="647856"/>
                    <a:pt x="1508108" y="647856"/>
                    <a:pt x="1508108" y="647685"/>
                  </a:cubicBezTo>
                  <a:lnTo>
                    <a:pt x="1508108" y="647515"/>
                  </a:lnTo>
                  <a:cubicBezTo>
                    <a:pt x="1510497" y="642650"/>
                    <a:pt x="1512886" y="637785"/>
                    <a:pt x="1515274" y="632920"/>
                  </a:cubicBezTo>
                  <a:close/>
                  <a:moveTo>
                    <a:pt x="1529352" y="635907"/>
                  </a:moveTo>
                  <a:cubicBezTo>
                    <a:pt x="1529352" y="635907"/>
                    <a:pt x="1529608" y="636505"/>
                    <a:pt x="1529693" y="636846"/>
                  </a:cubicBezTo>
                  <a:cubicBezTo>
                    <a:pt x="1529267" y="637273"/>
                    <a:pt x="1528755" y="637614"/>
                    <a:pt x="1528328" y="638041"/>
                  </a:cubicBezTo>
                  <a:cubicBezTo>
                    <a:pt x="1528669" y="637358"/>
                    <a:pt x="1529010" y="636590"/>
                    <a:pt x="1529352" y="635907"/>
                  </a:cubicBezTo>
                  <a:close/>
                  <a:moveTo>
                    <a:pt x="1626358" y="599720"/>
                  </a:moveTo>
                  <a:cubicBezTo>
                    <a:pt x="1628149" y="602024"/>
                    <a:pt x="1629941" y="604328"/>
                    <a:pt x="1631647" y="606633"/>
                  </a:cubicBezTo>
                  <a:cubicBezTo>
                    <a:pt x="1631306" y="610815"/>
                    <a:pt x="1630964" y="614997"/>
                    <a:pt x="1630538" y="619094"/>
                  </a:cubicBezTo>
                  <a:cubicBezTo>
                    <a:pt x="1629002" y="634115"/>
                    <a:pt x="1627040" y="649051"/>
                    <a:pt x="1624992" y="663987"/>
                  </a:cubicBezTo>
                  <a:cubicBezTo>
                    <a:pt x="1622177" y="666547"/>
                    <a:pt x="1619361" y="669193"/>
                    <a:pt x="1616460" y="671754"/>
                  </a:cubicBezTo>
                  <a:cubicBezTo>
                    <a:pt x="1616460" y="671327"/>
                    <a:pt x="1616546" y="670986"/>
                    <a:pt x="1616631" y="670559"/>
                  </a:cubicBezTo>
                  <a:lnTo>
                    <a:pt x="1616631" y="670559"/>
                  </a:lnTo>
                  <a:cubicBezTo>
                    <a:pt x="1616631" y="670559"/>
                    <a:pt x="1616631" y="670559"/>
                    <a:pt x="1616631" y="670559"/>
                  </a:cubicBezTo>
                  <a:lnTo>
                    <a:pt x="1616631" y="670559"/>
                  </a:lnTo>
                  <a:cubicBezTo>
                    <a:pt x="1616631" y="670559"/>
                    <a:pt x="1616631" y="670559"/>
                    <a:pt x="1616631" y="670559"/>
                  </a:cubicBezTo>
                  <a:cubicBezTo>
                    <a:pt x="1616973" y="661427"/>
                    <a:pt x="1616973" y="652209"/>
                    <a:pt x="1616802" y="643077"/>
                  </a:cubicBezTo>
                  <a:lnTo>
                    <a:pt x="1623884" y="635737"/>
                  </a:lnTo>
                  <a:cubicBezTo>
                    <a:pt x="1623884" y="635737"/>
                    <a:pt x="1623713" y="635481"/>
                    <a:pt x="1623713" y="635481"/>
                  </a:cubicBezTo>
                  <a:lnTo>
                    <a:pt x="1616802" y="641540"/>
                  </a:lnTo>
                  <a:cubicBezTo>
                    <a:pt x="1616802" y="637956"/>
                    <a:pt x="1616631" y="634286"/>
                    <a:pt x="1616546" y="630701"/>
                  </a:cubicBezTo>
                  <a:lnTo>
                    <a:pt x="1616119" y="616533"/>
                  </a:lnTo>
                  <a:cubicBezTo>
                    <a:pt x="1616119" y="616533"/>
                    <a:pt x="1615778" y="616533"/>
                    <a:pt x="1615778" y="616533"/>
                  </a:cubicBezTo>
                  <a:lnTo>
                    <a:pt x="1614498" y="630616"/>
                  </a:lnTo>
                  <a:cubicBezTo>
                    <a:pt x="1613986" y="635481"/>
                    <a:pt x="1613389" y="640345"/>
                    <a:pt x="1612792" y="645210"/>
                  </a:cubicBezTo>
                  <a:lnTo>
                    <a:pt x="1607247" y="650075"/>
                  </a:lnTo>
                  <a:cubicBezTo>
                    <a:pt x="1604602" y="652380"/>
                    <a:pt x="1601957" y="654684"/>
                    <a:pt x="1599227" y="656988"/>
                  </a:cubicBezTo>
                  <a:cubicBezTo>
                    <a:pt x="1594705" y="649136"/>
                    <a:pt x="1591633" y="640516"/>
                    <a:pt x="1587368" y="631213"/>
                  </a:cubicBezTo>
                  <a:cubicBezTo>
                    <a:pt x="1589927" y="629079"/>
                    <a:pt x="1592486" y="626946"/>
                    <a:pt x="1595046" y="624897"/>
                  </a:cubicBezTo>
                  <a:cubicBezTo>
                    <a:pt x="1603493" y="618155"/>
                    <a:pt x="1611939" y="611327"/>
                    <a:pt x="1620300" y="604584"/>
                  </a:cubicBezTo>
                  <a:lnTo>
                    <a:pt x="1626358" y="599805"/>
                  </a:lnTo>
                  <a:close/>
                  <a:moveTo>
                    <a:pt x="1566124" y="765125"/>
                  </a:moveTo>
                  <a:lnTo>
                    <a:pt x="1577044" y="741057"/>
                  </a:lnTo>
                  <a:cubicBezTo>
                    <a:pt x="1585149" y="734485"/>
                    <a:pt x="1593169" y="727828"/>
                    <a:pt x="1601018" y="721000"/>
                  </a:cubicBezTo>
                  <a:lnTo>
                    <a:pt x="1601018" y="721000"/>
                  </a:lnTo>
                  <a:cubicBezTo>
                    <a:pt x="1601018" y="721000"/>
                    <a:pt x="1601018" y="721000"/>
                    <a:pt x="1601018" y="721000"/>
                  </a:cubicBezTo>
                  <a:lnTo>
                    <a:pt x="1601018" y="721000"/>
                  </a:lnTo>
                  <a:cubicBezTo>
                    <a:pt x="1601018" y="721000"/>
                    <a:pt x="1601018" y="721000"/>
                    <a:pt x="1601018" y="721000"/>
                  </a:cubicBezTo>
                  <a:cubicBezTo>
                    <a:pt x="1603322" y="718866"/>
                    <a:pt x="1605540" y="716647"/>
                    <a:pt x="1607758" y="714513"/>
                  </a:cubicBezTo>
                  <a:lnTo>
                    <a:pt x="1607161" y="723902"/>
                  </a:lnTo>
                  <a:cubicBezTo>
                    <a:pt x="1607161" y="723902"/>
                    <a:pt x="1607417" y="723987"/>
                    <a:pt x="1607502" y="723902"/>
                  </a:cubicBezTo>
                  <a:lnTo>
                    <a:pt x="1609635" y="712721"/>
                  </a:lnTo>
                  <a:cubicBezTo>
                    <a:pt x="1610147" y="712209"/>
                    <a:pt x="1610659" y="711782"/>
                    <a:pt x="1611171" y="711270"/>
                  </a:cubicBezTo>
                  <a:cubicBezTo>
                    <a:pt x="1611171" y="711441"/>
                    <a:pt x="1611256" y="711697"/>
                    <a:pt x="1611256" y="711867"/>
                  </a:cubicBezTo>
                  <a:cubicBezTo>
                    <a:pt x="1612451" y="718610"/>
                    <a:pt x="1613645" y="725267"/>
                    <a:pt x="1614840" y="732010"/>
                  </a:cubicBezTo>
                  <a:cubicBezTo>
                    <a:pt x="1606137" y="740630"/>
                    <a:pt x="1597264" y="749079"/>
                    <a:pt x="1588391" y="757529"/>
                  </a:cubicBezTo>
                  <a:lnTo>
                    <a:pt x="1597606" y="732522"/>
                  </a:lnTo>
                  <a:cubicBezTo>
                    <a:pt x="1597606" y="732522"/>
                    <a:pt x="1597349" y="732266"/>
                    <a:pt x="1597349" y="732436"/>
                  </a:cubicBezTo>
                  <a:lnTo>
                    <a:pt x="1585064" y="760772"/>
                  </a:lnTo>
                  <a:cubicBezTo>
                    <a:pt x="1585064" y="760772"/>
                    <a:pt x="1585064" y="760772"/>
                    <a:pt x="1585064" y="760772"/>
                  </a:cubicBezTo>
                  <a:cubicBezTo>
                    <a:pt x="1577897" y="767600"/>
                    <a:pt x="1570645" y="774428"/>
                    <a:pt x="1563308" y="781085"/>
                  </a:cubicBezTo>
                  <a:cubicBezTo>
                    <a:pt x="1560919" y="783304"/>
                    <a:pt x="1558530" y="785438"/>
                    <a:pt x="1556056" y="787572"/>
                  </a:cubicBezTo>
                  <a:cubicBezTo>
                    <a:pt x="1559384" y="780061"/>
                    <a:pt x="1562796" y="772636"/>
                    <a:pt x="1566124" y="765125"/>
                  </a:cubicBezTo>
                  <a:close/>
                  <a:moveTo>
                    <a:pt x="1554691" y="790729"/>
                  </a:moveTo>
                  <a:cubicBezTo>
                    <a:pt x="1558104" y="787998"/>
                    <a:pt x="1561431" y="785267"/>
                    <a:pt x="1564844" y="782536"/>
                  </a:cubicBezTo>
                  <a:cubicBezTo>
                    <a:pt x="1570475" y="778013"/>
                    <a:pt x="1576020" y="773404"/>
                    <a:pt x="1581566" y="768795"/>
                  </a:cubicBezTo>
                  <a:cubicBezTo>
                    <a:pt x="1576106" y="780914"/>
                    <a:pt x="1570645" y="793034"/>
                    <a:pt x="1565100" y="805153"/>
                  </a:cubicBezTo>
                  <a:lnTo>
                    <a:pt x="1555885" y="812749"/>
                  </a:lnTo>
                  <a:lnTo>
                    <a:pt x="1552729" y="815310"/>
                  </a:lnTo>
                  <a:lnTo>
                    <a:pt x="1564588" y="801654"/>
                  </a:lnTo>
                  <a:cubicBezTo>
                    <a:pt x="1564588" y="801654"/>
                    <a:pt x="1564503" y="801313"/>
                    <a:pt x="1564332" y="801483"/>
                  </a:cubicBezTo>
                  <a:lnTo>
                    <a:pt x="1548292" y="818724"/>
                  </a:lnTo>
                  <a:lnTo>
                    <a:pt x="1547354" y="819663"/>
                  </a:lnTo>
                  <a:lnTo>
                    <a:pt x="1540017" y="825466"/>
                  </a:lnTo>
                  <a:cubicBezTo>
                    <a:pt x="1540017" y="825466"/>
                    <a:pt x="1540017" y="825808"/>
                    <a:pt x="1540187" y="825722"/>
                  </a:cubicBezTo>
                  <a:lnTo>
                    <a:pt x="1544453" y="822564"/>
                  </a:lnTo>
                  <a:lnTo>
                    <a:pt x="1536774" y="830587"/>
                  </a:lnTo>
                  <a:cubicBezTo>
                    <a:pt x="1540614" y="822052"/>
                    <a:pt x="1544453" y="813603"/>
                    <a:pt x="1548292" y="805068"/>
                  </a:cubicBezTo>
                  <a:lnTo>
                    <a:pt x="1562029" y="790900"/>
                  </a:lnTo>
                  <a:cubicBezTo>
                    <a:pt x="1562029" y="790900"/>
                    <a:pt x="1562029" y="790559"/>
                    <a:pt x="1561772" y="790644"/>
                  </a:cubicBezTo>
                  <a:lnTo>
                    <a:pt x="1549316" y="802593"/>
                  </a:lnTo>
                  <a:cubicBezTo>
                    <a:pt x="1551108" y="798581"/>
                    <a:pt x="1552900" y="794570"/>
                    <a:pt x="1554691" y="790644"/>
                  </a:cubicBezTo>
                  <a:close/>
                  <a:moveTo>
                    <a:pt x="1605284" y="775367"/>
                  </a:moveTo>
                  <a:cubicBezTo>
                    <a:pt x="1609380" y="771953"/>
                    <a:pt x="1613475" y="768539"/>
                    <a:pt x="1617570" y="765040"/>
                  </a:cubicBezTo>
                  <a:cubicBezTo>
                    <a:pt x="1618423" y="764271"/>
                    <a:pt x="1619276" y="763503"/>
                    <a:pt x="1620130" y="762820"/>
                  </a:cubicBezTo>
                  <a:lnTo>
                    <a:pt x="1619020" y="769307"/>
                  </a:lnTo>
                  <a:cubicBezTo>
                    <a:pt x="1619020" y="769307"/>
                    <a:pt x="1619276" y="769478"/>
                    <a:pt x="1619276" y="769307"/>
                  </a:cubicBezTo>
                  <a:lnTo>
                    <a:pt x="1620471" y="764527"/>
                  </a:lnTo>
                  <a:cubicBezTo>
                    <a:pt x="1620641" y="765722"/>
                    <a:pt x="1620897" y="766917"/>
                    <a:pt x="1621068" y="768112"/>
                  </a:cubicBezTo>
                  <a:cubicBezTo>
                    <a:pt x="1621068" y="768112"/>
                    <a:pt x="1621068" y="768197"/>
                    <a:pt x="1621068" y="768283"/>
                  </a:cubicBezTo>
                  <a:cubicBezTo>
                    <a:pt x="1621068" y="768283"/>
                    <a:pt x="1621068" y="768283"/>
                    <a:pt x="1621153" y="768368"/>
                  </a:cubicBezTo>
                  <a:cubicBezTo>
                    <a:pt x="1621409" y="769904"/>
                    <a:pt x="1621665" y="771441"/>
                    <a:pt x="1621921" y="772977"/>
                  </a:cubicBezTo>
                  <a:cubicBezTo>
                    <a:pt x="1614072" y="780146"/>
                    <a:pt x="1606223" y="787315"/>
                    <a:pt x="1598118" y="794229"/>
                  </a:cubicBezTo>
                  <a:cubicBezTo>
                    <a:pt x="1600506" y="787998"/>
                    <a:pt x="1602895" y="781682"/>
                    <a:pt x="1605114" y="775367"/>
                  </a:cubicBezTo>
                  <a:close/>
                  <a:moveTo>
                    <a:pt x="1634207" y="794826"/>
                  </a:moveTo>
                  <a:cubicBezTo>
                    <a:pt x="1634207" y="792522"/>
                    <a:pt x="1634207" y="790303"/>
                    <a:pt x="1634121" y="787998"/>
                  </a:cubicBezTo>
                  <a:cubicBezTo>
                    <a:pt x="1634718" y="786803"/>
                    <a:pt x="1635401" y="785694"/>
                    <a:pt x="1635998" y="784499"/>
                  </a:cubicBezTo>
                  <a:cubicBezTo>
                    <a:pt x="1640947" y="780402"/>
                    <a:pt x="1645895" y="776220"/>
                    <a:pt x="1650758" y="772038"/>
                  </a:cubicBezTo>
                  <a:cubicBezTo>
                    <a:pt x="1649564" y="775025"/>
                    <a:pt x="1648370" y="778098"/>
                    <a:pt x="1647175" y="781085"/>
                  </a:cubicBezTo>
                  <a:cubicBezTo>
                    <a:pt x="1646748" y="782024"/>
                    <a:pt x="1646407" y="782963"/>
                    <a:pt x="1645980" y="783902"/>
                  </a:cubicBezTo>
                  <a:cubicBezTo>
                    <a:pt x="1642824" y="786889"/>
                    <a:pt x="1639667" y="789876"/>
                    <a:pt x="1636425" y="792863"/>
                  </a:cubicBezTo>
                  <a:cubicBezTo>
                    <a:pt x="1635657" y="793546"/>
                    <a:pt x="1634975" y="794229"/>
                    <a:pt x="1634207" y="794826"/>
                  </a:cubicBezTo>
                  <a:close/>
                  <a:moveTo>
                    <a:pt x="1755016" y="661170"/>
                  </a:moveTo>
                  <a:cubicBezTo>
                    <a:pt x="1755272" y="660317"/>
                    <a:pt x="1755443" y="659378"/>
                    <a:pt x="1755698" y="658525"/>
                  </a:cubicBezTo>
                  <a:lnTo>
                    <a:pt x="1764315" y="646320"/>
                  </a:lnTo>
                  <a:cubicBezTo>
                    <a:pt x="1769349" y="639151"/>
                    <a:pt x="1774212" y="631896"/>
                    <a:pt x="1779076" y="624556"/>
                  </a:cubicBezTo>
                  <a:cubicBezTo>
                    <a:pt x="1778393" y="628482"/>
                    <a:pt x="1777710" y="632408"/>
                    <a:pt x="1777028" y="636334"/>
                  </a:cubicBezTo>
                  <a:lnTo>
                    <a:pt x="1771311" y="642991"/>
                  </a:lnTo>
                  <a:cubicBezTo>
                    <a:pt x="1766107" y="648880"/>
                    <a:pt x="1760903" y="654769"/>
                    <a:pt x="1755613" y="660658"/>
                  </a:cubicBezTo>
                  <a:cubicBezTo>
                    <a:pt x="1755443" y="660829"/>
                    <a:pt x="1755272" y="661000"/>
                    <a:pt x="1755101" y="661256"/>
                  </a:cubicBezTo>
                  <a:close/>
                  <a:moveTo>
                    <a:pt x="1807486" y="523503"/>
                  </a:moveTo>
                  <a:lnTo>
                    <a:pt x="1807486" y="526405"/>
                  </a:lnTo>
                  <a:cubicBezTo>
                    <a:pt x="1803050" y="532550"/>
                    <a:pt x="1798613" y="538610"/>
                    <a:pt x="1794176" y="544755"/>
                  </a:cubicBezTo>
                  <a:cubicBezTo>
                    <a:pt x="1794176" y="544585"/>
                    <a:pt x="1794176" y="544499"/>
                    <a:pt x="1794176" y="544328"/>
                  </a:cubicBezTo>
                  <a:cubicBezTo>
                    <a:pt x="1798698" y="537415"/>
                    <a:pt x="1803050" y="530502"/>
                    <a:pt x="1807400" y="523503"/>
                  </a:cubicBezTo>
                  <a:close/>
                  <a:moveTo>
                    <a:pt x="1744181" y="631725"/>
                  </a:moveTo>
                  <a:cubicBezTo>
                    <a:pt x="1744436" y="630018"/>
                    <a:pt x="1744778" y="628226"/>
                    <a:pt x="1745034" y="626519"/>
                  </a:cubicBezTo>
                  <a:lnTo>
                    <a:pt x="1745802" y="625580"/>
                  </a:lnTo>
                  <a:cubicBezTo>
                    <a:pt x="1745290" y="627629"/>
                    <a:pt x="1744778" y="629677"/>
                    <a:pt x="1744266" y="631725"/>
                  </a:cubicBezTo>
                  <a:close/>
                  <a:moveTo>
                    <a:pt x="1745461" y="623873"/>
                  </a:moveTo>
                  <a:cubicBezTo>
                    <a:pt x="1745802" y="621654"/>
                    <a:pt x="1746143" y="619435"/>
                    <a:pt x="1746399" y="617131"/>
                  </a:cubicBezTo>
                  <a:cubicBezTo>
                    <a:pt x="1747082" y="616363"/>
                    <a:pt x="1747764" y="615594"/>
                    <a:pt x="1748361" y="614741"/>
                  </a:cubicBezTo>
                  <a:cubicBezTo>
                    <a:pt x="1747678" y="617301"/>
                    <a:pt x="1747082" y="619947"/>
                    <a:pt x="1746484" y="622508"/>
                  </a:cubicBezTo>
                  <a:lnTo>
                    <a:pt x="1745461" y="623788"/>
                  </a:lnTo>
                  <a:close/>
                  <a:moveTo>
                    <a:pt x="1753907" y="608254"/>
                  </a:moveTo>
                  <a:cubicBezTo>
                    <a:pt x="1756978" y="604499"/>
                    <a:pt x="1760135" y="600829"/>
                    <a:pt x="1763121" y="596988"/>
                  </a:cubicBezTo>
                  <a:cubicBezTo>
                    <a:pt x="1760306" y="609449"/>
                    <a:pt x="1757319" y="621910"/>
                    <a:pt x="1754419" y="634371"/>
                  </a:cubicBezTo>
                  <a:lnTo>
                    <a:pt x="1754419" y="634371"/>
                  </a:lnTo>
                  <a:cubicBezTo>
                    <a:pt x="1754419" y="634371"/>
                    <a:pt x="1754419" y="634371"/>
                    <a:pt x="1754419" y="634371"/>
                  </a:cubicBezTo>
                  <a:lnTo>
                    <a:pt x="1754419" y="634371"/>
                  </a:lnTo>
                  <a:cubicBezTo>
                    <a:pt x="1754419" y="634371"/>
                    <a:pt x="1754419" y="634371"/>
                    <a:pt x="1754419" y="634371"/>
                  </a:cubicBezTo>
                  <a:cubicBezTo>
                    <a:pt x="1753992" y="636761"/>
                    <a:pt x="1753565" y="639151"/>
                    <a:pt x="1753139" y="641626"/>
                  </a:cubicBezTo>
                  <a:cubicBezTo>
                    <a:pt x="1750665" y="645125"/>
                    <a:pt x="1748190" y="648539"/>
                    <a:pt x="1745716" y="651953"/>
                  </a:cubicBezTo>
                  <a:cubicBezTo>
                    <a:pt x="1748105" y="640175"/>
                    <a:pt x="1750323" y="628311"/>
                    <a:pt x="1752456" y="616448"/>
                  </a:cubicBezTo>
                  <a:lnTo>
                    <a:pt x="1759794" y="606377"/>
                  </a:lnTo>
                  <a:cubicBezTo>
                    <a:pt x="1759794" y="606377"/>
                    <a:pt x="1759623" y="606035"/>
                    <a:pt x="1759538" y="606206"/>
                  </a:cubicBezTo>
                  <a:lnTo>
                    <a:pt x="1752712" y="614741"/>
                  </a:lnTo>
                  <a:cubicBezTo>
                    <a:pt x="1753139" y="612522"/>
                    <a:pt x="1753480" y="610388"/>
                    <a:pt x="1753907" y="608169"/>
                  </a:cubicBezTo>
                  <a:close/>
                  <a:moveTo>
                    <a:pt x="1768496" y="590331"/>
                  </a:moveTo>
                  <a:cubicBezTo>
                    <a:pt x="1775663" y="581284"/>
                    <a:pt x="1782744" y="572152"/>
                    <a:pt x="1789655" y="562934"/>
                  </a:cubicBezTo>
                  <a:cubicBezTo>
                    <a:pt x="1788801" y="568994"/>
                    <a:pt x="1787948" y="575139"/>
                    <a:pt x="1787010" y="581199"/>
                  </a:cubicBezTo>
                  <a:cubicBezTo>
                    <a:pt x="1786327" y="585637"/>
                    <a:pt x="1785474" y="589990"/>
                    <a:pt x="1784706" y="594343"/>
                  </a:cubicBezTo>
                  <a:cubicBezTo>
                    <a:pt x="1780867" y="600488"/>
                    <a:pt x="1777028" y="606547"/>
                    <a:pt x="1773018" y="612522"/>
                  </a:cubicBezTo>
                  <a:cubicBezTo>
                    <a:pt x="1769605" y="617643"/>
                    <a:pt x="1766193" y="622678"/>
                    <a:pt x="1762780" y="627799"/>
                  </a:cubicBezTo>
                  <a:cubicBezTo>
                    <a:pt x="1764913" y="615338"/>
                    <a:pt x="1766790" y="602792"/>
                    <a:pt x="1768496" y="590331"/>
                  </a:cubicBezTo>
                  <a:close/>
                  <a:moveTo>
                    <a:pt x="1761329" y="635993"/>
                  </a:moveTo>
                  <a:lnTo>
                    <a:pt x="1761329" y="635822"/>
                  </a:lnTo>
                  <a:cubicBezTo>
                    <a:pt x="1761329" y="635822"/>
                    <a:pt x="1761329" y="635822"/>
                    <a:pt x="1761329" y="635822"/>
                  </a:cubicBezTo>
                  <a:cubicBezTo>
                    <a:pt x="1766619" y="629079"/>
                    <a:pt x="1771738" y="622337"/>
                    <a:pt x="1776857" y="615509"/>
                  </a:cubicBezTo>
                  <a:cubicBezTo>
                    <a:pt x="1778649" y="613119"/>
                    <a:pt x="1780355" y="610730"/>
                    <a:pt x="1782062" y="608254"/>
                  </a:cubicBezTo>
                  <a:cubicBezTo>
                    <a:pt x="1781720" y="610047"/>
                    <a:pt x="1781379" y="611839"/>
                    <a:pt x="1781038" y="613631"/>
                  </a:cubicBezTo>
                  <a:cubicBezTo>
                    <a:pt x="1775065" y="624215"/>
                    <a:pt x="1769008" y="634627"/>
                    <a:pt x="1762609" y="644954"/>
                  </a:cubicBezTo>
                  <a:lnTo>
                    <a:pt x="1756722" y="654343"/>
                  </a:lnTo>
                  <a:cubicBezTo>
                    <a:pt x="1758258" y="648197"/>
                    <a:pt x="1759794" y="642138"/>
                    <a:pt x="1761244" y="635907"/>
                  </a:cubicBezTo>
                  <a:lnTo>
                    <a:pt x="1761244" y="635907"/>
                  </a:lnTo>
                  <a:close/>
                  <a:moveTo>
                    <a:pt x="1769947" y="578980"/>
                  </a:moveTo>
                  <a:cubicBezTo>
                    <a:pt x="1769947" y="578980"/>
                    <a:pt x="1769947" y="578724"/>
                    <a:pt x="1769947" y="578639"/>
                  </a:cubicBezTo>
                  <a:cubicBezTo>
                    <a:pt x="1770800" y="577614"/>
                    <a:pt x="1771568" y="576505"/>
                    <a:pt x="1772421" y="575481"/>
                  </a:cubicBezTo>
                  <a:cubicBezTo>
                    <a:pt x="1771568" y="576676"/>
                    <a:pt x="1770714" y="577870"/>
                    <a:pt x="1769947" y="578980"/>
                  </a:cubicBezTo>
                  <a:close/>
                  <a:moveTo>
                    <a:pt x="1806718" y="537330"/>
                  </a:moveTo>
                  <a:cubicBezTo>
                    <a:pt x="1806206" y="545609"/>
                    <a:pt x="1805438" y="553973"/>
                    <a:pt x="1804585" y="562252"/>
                  </a:cubicBezTo>
                  <a:cubicBezTo>
                    <a:pt x="1802708" y="565239"/>
                    <a:pt x="1800746" y="568311"/>
                    <a:pt x="1798869" y="571299"/>
                  </a:cubicBezTo>
                  <a:lnTo>
                    <a:pt x="1798869" y="571299"/>
                  </a:lnTo>
                  <a:cubicBezTo>
                    <a:pt x="1798869" y="571299"/>
                    <a:pt x="1798869" y="571299"/>
                    <a:pt x="1798869" y="571299"/>
                  </a:cubicBezTo>
                  <a:lnTo>
                    <a:pt x="1798869" y="571299"/>
                  </a:lnTo>
                  <a:cubicBezTo>
                    <a:pt x="1798869" y="571299"/>
                    <a:pt x="1798869" y="571299"/>
                    <a:pt x="1798869" y="571299"/>
                  </a:cubicBezTo>
                  <a:cubicBezTo>
                    <a:pt x="1796480" y="575225"/>
                    <a:pt x="1794091" y="579151"/>
                    <a:pt x="1791702" y="583077"/>
                  </a:cubicBezTo>
                  <a:cubicBezTo>
                    <a:pt x="1791702" y="582565"/>
                    <a:pt x="1791788" y="582052"/>
                    <a:pt x="1791873" y="581540"/>
                  </a:cubicBezTo>
                  <a:cubicBezTo>
                    <a:pt x="1792555" y="573432"/>
                    <a:pt x="1793153" y="565324"/>
                    <a:pt x="1793665" y="557216"/>
                  </a:cubicBezTo>
                  <a:cubicBezTo>
                    <a:pt x="1798187" y="550559"/>
                    <a:pt x="1802538" y="543902"/>
                    <a:pt x="1806889" y="537245"/>
                  </a:cubicBezTo>
                  <a:close/>
                  <a:moveTo>
                    <a:pt x="1790764" y="595964"/>
                  </a:moveTo>
                  <a:cubicBezTo>
                    <a:pt x="1790508" y="596391"/>
                    <a:pt x="1790252" y="596818"/>
                    <a:pt x="1790081" y="597245"/>
                  </a:cubicBezTo>
                  <a:cubicBezTo>
                    <a:pt x="1790081" y="597159"/>
                    <a:pt x="1790081" y="596988"/>
                    <a:pt x="1790081" y="596903"/>
                  </a:cubicBezTo>
                  <a:cubicBezTo>
                    <a:pt x="1790337" y="596562"/>
                    <a:pt x="1790508" y="596306"/>
                    <a:pt x="1790764" y="595964"/>
                  </a:cubicBezTo>
                  <a:close/>
                  <a:moveTo>
                    <a:pt x="1739659" y="677557"/>
                  </a:moveTo>
                  <a:cubicBezTo>
                    <a:pt x="1740768" y="673375"/>
                    <a:pt x="1741962" y="669108"/>
                    <a:pt x="1742986" y="664926"/>
                  </a:cubicBezTo>
                  <a:lnTo>
                    <a:pt x="1742986" y="664926"/>
                  </a:lnTo>
                  <a:cubicBezTo>
                    <a:pt x="1742986" y="664926"/>
                    <a:pt x="1742986" y="664755"/>
                    <a:pt x="1742986" y="664755"/>
                  </a:cubicBezTo>
                  <a:lnTo>
                    <a:pt x="1742986" y="664584"/>
                  </a:lnTo>
                  <a:cubicBezTo>
                    <a:pt x="1742986" y="664584"/>
                    <a:pt x="1742986" y="664584"/>
                    <a:pt x="1742986" y="664584"/>
                  </a:cubicBezTo>
                  <a:cubicBezTo>
                    <a:pt x="1743583" y="661853"/>
                    <a:pt x="1744095" y="659207"/>
                    <a:pt x="1744693" y="656476"/>
                  </a:cubicBezTo>
                  <a:lnTo>
                    <a:pt x="1746740" y="654001"/>
                  </a:lnTo>
                  <a:cubicBezTo>
                    <a:pt x="1748532" y="651867"/>
                    <a:pt x="1750238" y="649734"/>
                    <a:pt x="1751944" y="647515"/>
                  </a:cubicBezTo>
                  <a:cubicBezTo>
                    <a:pt x="1750750" y="654172"/>
                    <a:pt x="1749470" y="660829"/>
                    <a:pt x="1748276" y="667486"/>
                  </a:cubicBezTo>
                  <a:lnTo>
                    <a:pt x="1746399" y="670303"/>
                  </a:lnTo>
                  <a:cubicBezTo>
                    <a:pt x="1744095" y="672778"/>
                    <a:pt x="1741792" y="675168"/>
                    <a:pt x="1739488" y="677557"/>
                  </a:cubicBezTo>
                  <a:close/>
                  <a:moveTo>
                    <a:pt x="1723619" y="694200"/>
                  </a:moveTo>
                  <a:cubicBezTo>
                    <a:pt x="1720377" y="697444"/>
                    <a:pt x="1717135" y="700772"/>
                    <a:pt x="1713893" y="704015"/>
                  </a:cubicBezTo>
                  <a:cubicBezTo>
                    <a:pt x="1715770" y="697444"/>
                    <a:pt x="1717476" y="690872"/>
                    <a:pt x="1719183" y="684300"/>
                  </a:cubicBezTo>
                  <a:cubicBezTo>
                    <a:pt x="1721657" y="681483"/>
                    <a:pt x="1724131" y="678667"/>
                    <a:pt x="1726605" y="675850"/>
                  </a:cubicBezTo>
                  <a:lnTo>
                    <a:pt x="1728994" y="673034"/>
                  </a:lnTo>
                  <a:cubicBezTo>
                    <a:pt x="1728994" y="673034"/>
                    <a:pt x="1728994" y="673205"/>
                    <a:pt x="1728994" y="673205"/>
                  </a:cubicBezTo>
                  <a:lnTo>
                    <a:pt x="1728994" y="673205"/>
                  </a:lnTo>
                  <a:cubicBezTo>
                    <a:pt x="1728994" y="673205"/>
                    <a:pt x="1728994" y="673205"/>
                    <a:pt x="1728994" y="673205"/>
                  </a:cubicBezTo>
                  <a:lnTo>
                    <a:pt x="1728994" y="673205"/>
                  </a:lnTo>
                  <a:cubicBezTo>
                    <a:pt x="1728994" y="673205"/>
                    <a:pt x="1728994" y="673205"/>
                    <a:pt x="1728994" y="673205"/>
                  </a:cubicBezTo>
                  <a:cubicBezTo>
                    <a:pt x="1728909" y="673631"/>
                    <a:pt x="1728738" y="674058"/>
                    <a:pt x="1728653" y="674485"/>
                  </a:cubicBezTo>
                  <a:lnTo>
                    <a:pt x="1724302" y="680032"/>
                  </a:lnTo>
                  <a:cubicBezTo>
                    <a:pt x="1724302" y="680032"/>
                    <a:pt x="1724472" y="680374"/>
                    <a:pt x="1724558" y="680203"/>
                  </a:cubicBezTo>
                  <a:lnTo>
                    <a:pt x="1728312" y="675850"/>
                  </a:lnTo>
                  <a:cubicBezTo>
                    <a:pt x="1726861" y="681910"/>
                    <a:pt x="1725325" y="687970"/>
                    <a:pt x="1723704" y="694115"/>
                  </a:cubicBezTo>
                  <a:close/>
                  <a:moveTo>
                    <a:pt x="1703911" y="713830"/>
                  </a:moveTo>
                  <a:cubicBezTo>
                    <a:pt x="1699730" y="717842"/>
                    <a:pt x="1695550" y="721853"/>
                    <a:pt x="1691284" y="725865"/>
                  </a:cubicBezTo>
                  <a:cubicBezTo>
                    <a:pt x="1692905" y="720658"/>
                    <a:pt x="1694441" y="715452"/>
                    <a:pt x="1695891" y="710246"/>
                  </a:cubicBezTo>
                  <a:cubicBezTo>
                    <a:pt x="1696318" y="709819"/>
                    <a:pt x="1696744" y="709392"/>
                    <a:pt x="1697085" y="708966"/>
                  </a:cubicBezTo>
                  <a:cubicBezTo>
                    <a:pt x="1701693" y="703930"/>
                    <a:pt x="1706300" y="698894"/>
                    <a:pt x="1710822" y="693774"/>
                  </a:cubicBezTo>
                  <a:cubicBezTo>
                    <a:pt x="1708518" y="700431"/>
                    <a:pt x="1706214" y="707173"/>
                    <a:pt x="1703911" y="713830"/>
                  </a:cubicBezTo>
                  <a:close/>
                  <a:moveTo>
                    <a:pt x="1670381" y="696334"/>
                  </a:moveTo>
                  <a:cubicBezTo>
                    <a:pt x="1670893" y="694371"/>
                    <a:pt x="1671405" y="692323"/>
                    <a:pt x="1671917" y="690360"/>
                  </a:cubicBezTo>
                  <a:cubicBezTo>
                    <a:pt x="1673026" y="694115"/>
                    <a:pt x="1673965" y="697956"/>
                    <a:pt x="1674732" y="701882"/>
                  </a:cubicBezTo>
                  <a:cubicBezTo>
                    <a:pt x="1672002" y="704613"/>
                    <a:pt x="1669272" y="707429"/>
                    <a:pt x="1666542" y="710160"/>
                  </a:cubicBezTo>
                  <a:cubicBezTo>
                    <a:pt x="1667822" y="705552"/>
                    <a:pt x="1669102" y="701028"/>
                    <a:pt x="1670381" y="696419"/>
                  </a:cubicBezTo>
                  <a:close/>
                  <a:moveTo>
                    <a:pt x="1656560" y="662365"/>
                  </a:moveTo>
                  <a:cubicBezTo>
                    <a:pt x="1656560" y="662365"/>
                    <a:pt x="1656048" y="662792"/>
                    <a:pt x="1655792" y="663048"/>
                  </a:cubicBezTo>
                  <a:cubicBezTo>
                    <a:pt x="1654853" y="663902"/>
                    <a:pt x="1653915" y="664755"/>
                    <a:pt x="1652976" y="665609"/>
                  </a:cubicBezTo>
                  <a:cubicBezTo>
                    <a:pt x="1654256" y="663048"/>
                    <a:pt x="1655707" y="660573"/>
                    <a:pt x="1657328" y="658183"/>
                  </a:cubicBezTo>
                  <a:cubicBezTo>
                    <a:pt x="1657328" y="658098"/>
                    <a:pt x="1657499" y="657927"/>
                    <a:pt x="1657583" y="657842"/>
                  </a:cubicBezTo>
                  <a:cubicBezTo>
                    <a:pt x="1657242" y="659378"/>
                    <a:pt x="1656901" y="660829"/>
                    <a:pt x="1656474" y="662365"/>
                  </a:cubicBezTo>
                  <a:close/>
                  <a:moveTo>
                    <a:pt x="1646748" y="671327"/>
                  </a:moveTo>
                  <a:cubicBezTo>
                    <a:pt x="1644786" y="673119"/>
                    <a:pt x="1642824" y="674912"/>
                    <a:pt x="1640862" y="676704"/>
                  </a:cubicBezTo>
                  <a:cubicBezTo>
                    <a:pt x="1642312" y="667230"/>
                    <a:pt x="1643592" y="657671"/>
                    <a:pt x="1644786" y="648197"/>
                  </a:cubicBezTo>
                  <a:cubicBezTo>
                    <a:pt x="1647260" y="645381"/>
                    <a:pt x="1649734" y="642650"/>
                    <a:pt x="1652124" y="639833"/>
                  </a:cubicBezTo>
                  <a:cubicBezTo>
                    <a:pt x="1652465" y="640601"/>
                    <a:pt x="1652806" y="641284"/>
                    <a:pt x="1653147" y="642052"/>
                  </a:cubicBezTo>
                  <a:cubicBezTo>
                    <a:pt x="1653147" y="642479"/>
                    <a:pt x="1652976" y="642821"/>
                    <a:pt x="1652976" y="643247"/>
                  </a:cubicBezTo>
                  <a:cubicBezTo>
                    <a:pt x="1651185" y="652721"/>
                    <a:pt x="1649052" y="662024"/>
                    <a:pt x="1646834" y="671327"/>
                  </a:cubicBezTo>
                  <a:close/>
                  <a:moveTo>
                    <a:pt x="1624310" y="670729"/>
                  </a:moveTo>
                  <a:cubicBezTo>
                    <a:pt x="1623798" y="678069"/>
                    <a:pt x="1623201" y="685495"/>
                    <a:pt x="1622689" y="692920"/>
                  </a:cubicBezTo>
                  <a:cubicBezTo>
                    <a:pt x="1620641" y="694712"/>
                    <a:pt x="1618679" y="696419"/>
                    <a:pt x="1616631" y="698212"/>
                  </a:cubicBezTo>
                  <a:cubicBezTo>
                    <a:pt x="1615864" y="695395"/>
                    <a:pt x="1614925" y="692493"/>
                    <a:pt x="1614072" y="689677"/>
                  </a:cubicBezTo>
                  <a:cubicBezTo>
                    <a:pt x="1614584" y="686434"/>
                    <a:pt x="1615096" y="683190"/>
                    <a:pt x="1615607" y="679862"/>
                  </a:cubicBezTo>
                  <a:cubicBezTo>
                    <a:pt x="1618509" y="676789"/>
                    <a:pt x="1621494" y="673802"/>
                    <a:pt x="1624310" y="670729"/>
                  </a:cubicBezTo>
                  <a:close/>
                  <a:moveTo>
                    <a:pt x="1656133" y="758297"/>
                  </a:moveTo>
                  <a:cubicBezTo>
                    <a:pt x="1651953" y="762138"/>
                    <a:pt x="1647772" y="765978"/>
                    <a:pt x="1643592" y="769734"/>
                  </a:cubicBezTo>
                  <a:cubicBezTo>
                    <a:pt x="1646237" y="764527"/>
                    <a:pt x="1648796" y="759236"/>
                    <a:pt x="1651185" y="753944"/>
                  </a:cubicBezTo>
                  <a:cubicBezTo>
                    <a:pt x="1654598" y="750957"/>
                    <a:pt x="1657925" y="747970"/>
                    <a:pt x="1661337" y="744983"/>
                  </a:cubicBezTo>
                  <a:cubicBezTo>
                    <a:pt x="1660740" y="746434"/>
                    <a:pt x="1660058" y="747970"/>
                    <a:pt x="1659461" y="749421"/>
                  </a:cubicBezTo>
                  <a:lnTo>
                    <a:pt x="1659461" y="749421"/>
                  </a:lnTo>
                  <a:cubicBezTo>
                    <a:pt x="1659461" y="749421"/>
                    <a:pt x="1659461" y="749591"/>
                    <a:pt x="1659461" y="749591"/>
                  </a:cubicBezTo>
                  <a:lnTo>
                    <a:pt x="1659461" y="749762"/>
                  </a:lnTo>
                  <a:cubicBezTo>
                    <a:pt x="1659461" y="749762"/>
                    <a:pt x="1659461" y="749762"/>
                    <a:pt x="1659461" y="749762"/>
                  </a:cubicBezTo>
                  <a:cubicBezTo>
                    <a:pt x="1658437" y="752579"/>
                    <a:pt x="1657328" y="755395"/>
                    <a:pt x="1656219" y="758212"/>
                  </a:cubicBezTo>
                  <a:close/>
                  <a:moveTo>
                    <a:pt x="1636169" y="776476"/>
                  </a:moveTo>
                  <a:cubicBezTo>
                    <a:pt x="1635487" y="777159"/>
                    <a:pt x="1634718" y="777756"/>
                    <a:pt x="1634036" y="778439"/>
                  </a:cubicBezTo>
                  <a:cubicBezTo>
                    <a:pt x="1635913" y="773660"/>
                    <a:pt x="1637790" y="768795"/>
                    <a:pt x="1639582" y="763930"/>
                  </a:cubicBezTo>
                  <a:cubicBezTo>
                    <a:pt x="1640264" y="763418"/>
                    <a:pt x="1640862" y="762820"/>
                    <a:pt x="1641544" y="762308"/>
                  </a:cubicBezTo>
                  <a:cubicBezTo>
                    <a:pt x="1639752" y="767088"/>
                    <a:pt x="1638046" y="771782"/>
                    <a:pt x="1636169" y="776476"/>
                  </a:cubicBezTo>
                  <a:close/>
                  <a:moveTo>
                    <a:pt x="1639496" y="747884"/>
                  </a:moveTo>
                  <a:cubicBezTo>
                    <a:pt x="1639838" y="746775"/>
                    <a:pt x="1640264" y="745665"/>
                    <a:pt x="1640691" y="744471"/>
                  </a:cubicBezTo>
                  <a:cubicBezTo>
                    <a:pt x="1640862" y="744385"/>
                    <a:pt x="1640947" y="744214"/>
                    <a:pt x="1641117" y="744129"/>
                  </a:cubicBezTo>
                  <a:cubicBezTo>
                    <a:pt x="1640605" y="745409"/>
                    <a:pt x="1640094" y="746604"/>
                    <a:pt x="1639582" y="747884"/>
                  </a:cubicBezTo>
                  <a:close/>
                  <a:moveTo>
                    <a:pt x="1631135" y="762735"/>
                  </a:moveTo>
                  <a:cubicBezTo>
                    <a:pt x="1630879" y="761711"/>
                    <a:pt x="1630709" y="760601"/>
                    <a:pt x="1630453" y="759577"/>
                  </a:cubicBezTo>
                  <a:cubicBezTo>
                    <a:pt x="1630026" y="757956"/>
                    <a:pt x="1629685" y="756334"/>
                    <a:pt x="1629343" y="754798"/>
                  </a:cubicBezTo>
                  <a:cubicBezTo>
                    <a:pt x="1631050" y="753261"/>
                    <a:pt x="1632756" y="751811"/>
                    <a:pt x="1634377" y="750274"/>
                  </a:cubicBezTo>
                  <a:cubicBezTo>
                    <a:pt x="1633354" y="754456"/>
                    <a:pt x="1632244" y="758638"/>
                    <a:pt x="1631135" y="762820"/>
                  </a:cubicBezTo>
                  <a:close/>
                  <a:moveTo>
                    <a:pt x="1640179" y="696419"/>
                  </a:moveTo>
                  <a:lnTo>
                    <a:pt x="1640179" y="696590"/>
                  </a:lnTo>
                  <a:cubicBezTo>
                    <a:pt x="1640179" y="696590"/>
                    <a:pt x="1640179" y="696761"/>
                    <a:pt x="1640179" y="696761"/>
                  </a:cubicBezTo>
                  <a:lnTo>
                    <a:pt x="1640179" y="696761"/>
                  </a:lnTo>
                  <a:cubicBezTo>
                    <a:pt x="1639241" y="701370"/>
                    <a:pt x="1638217" y="705893"/>
                    <a:pt x="1637193" y="710502"/>
                  </a:cubicBezTo>
                  <a:cubicBezTo>
                    <a:pt x="1635828" y="711782"/>
                    <a:pt x="1634463" y="713062"/>
                    <a:pt x="1633183" y="714257"/>
                  </a:cubicBezTo>
                  <a:cubicBezTo>
                    <a:pt x="1635230" y="705552"/>
                    <a:pt x="1637278" y="696932"/>
                    <a:pt x="1639155" y="688226"/>
                  </a:cubicBezTo>
                  <a:lnTo>
                    <a:pt x="1639155" y="688226"/>
                  </a:lnTo>
                  <a:cubicBezTo>
                    <a:pt x="1639155" y="688226"/>
                    <a:pt x="1639155" y="688226"/>
                    <a:pt x="1639155" y="688226"/>
                  </a:cubicBezTo>
                  <a:lnTo>
                    <a:pt x="1639155" y="688226"/>
                  </a:lnTo>
                  <a:cubicBezTo>
                    <a:pt x="1639155" y="688226"/>
                    <a:pt x="1639155" y="688226"/>
                    <a:pt x="1639155" y="688226"/>
                  </a:cubicBezTo>
                  <a:cubicBezTo>
                    <a:pt x="1639411" y="686434"/>
                    <a:pt x="1639667" y="684641"/>
                    <a:pt x="1640008" y="682849"/>
                  </a:cubicBezTo>
                  <a:cubicBezTo>
                    <a:pt x="1641800" y="680971"/>
                    <a:pt x="1643592" y="679179"/>
                    <a:pt x="1645383" y="677301"/>
                  </a:cubicBezTo>
                  <a:cubicBezTo>
                    <a:pt x="1643762" y="683788"/>
                    <a:pt x="1642056" y="690189"/>
                    <a:pt x="1640350" y="696590"/>
                  </a:cubicBezTo>
                  <a:lnTo>
                    <a:pt x="1640350" y="696590"/>
                  </a:lnTo>
                  <a:close/>
                  <a:moveTo>
                    <a:pt x="1622945" y="717074"/>
                  </a:moveTo>
                  <a:cubicBezTo>
                    <a:pt x="1623286" y="715623"/>
                    <a:pt x="1623542" y="714257"/>
                    <a:pt x="1623798" y="712806"/>
                  </a:cubicBezTo>
                  <a:cubicBezTo>
                    <a:pt x="1623713" y="713745"/>
                    <a:pt x="1623542" y="714684"/>
                    <a:pt x="1623457" y="715537"/>
                  </a:cubicBezTo>
                  <a:cubicBezTo>
                    <a:pt x="1623286" y="716050"/>
                    <a:pt x="1623115" y="716562"/>
                    <a:pt x="1622859" y="716988"/>
                  </a:cubicBezTo>
                  <a:close/>
                  <a:moveTo>
                    <a:pt x="1627722" y="747458"/>
                  </a:moveTo>
                  <a:cubicBezTo>
                    <a:pt x="1627296" y="745495"/>
                    <a:pt x="1626784" y="743532"/>
                    <a:pt x="1626358" y="741654"/>
                  </a:cubicBezTo>
                  <a:cubicBezTo>
                    <a:pt x="1627638" y="736618"/>
                    <a:pt x="1628832" y="731583"/>
                    <a:pt x="1630112" y="726547"/>
                  </a:cubicBezTo>
                  <a:cubicBezTo>
                    <a:pt x="1631476" y="725267"/>
                    <a:pt x="1632842" y="724072"/>
                    <a:pt x="1634292" y="722792"/>
                  </a:cubicBezTo>
                  <a:cubicBezTo>
                    <a:pt x="1632244" y="731071"/>
                    <a:pt x="1630112" y="739350"/>
                    <a:pt x="1627722" y="747543"/>
                  </a:cubicBezTo>
                  <a:close/>
                  <a:moveTo>
                    <a:pt x="1618850" y="757187"/>
                  </a:moveTo>
                  <a:cubicBezTo>
                    <a:pt x="1618850" y="757187"/>
                    <a:pt x="1619020" y="756334"/>
                    <a:pt x="1619191" y="755907"/>
                  </a:cubicBezTo>
                  <a:cubicBezTo>
                    <a:pt x="1619191" y="756163"/>
                    <a:pt x="1619276" y="756419"/>
                    <a:pt x="1619361" y="756761"/>
                  </a:cubicBezTo>
                  <a:cubicBezTo>
                    <a:pt x="1619191" y="756931"/>
                    <a:pt x="1619020" y="757017"/>
                    <a:pt x="1618935" y="757187"/>
                  </a:cubicBezTo>
                  <a:close/>
                  <a:moveTo>
                    <a:pt x="1624737" y="733717"/>
                  </a:moveTo>
                  <a:cubicBezTo>
                    <a:pt x="1624907" y="732949"/>
                    <a:pt x="1625078" y="732180"/>
                    <a:pt x="1625248" y="731412"/>
                  </a:cubicBezTo>
                  <a:cubicBezTo>
                    <a:pt x="1625078" y="732351"/>
                    <a:pt x="1624992" y="733290"/>
                    <a:pt x="1624822" y="734229"/>
                  </a:cubicBezTo>
                  <a:cubicBezTo>
                    <a:pt x="1624822" y="734058"/>
                    <a:pt x="1624822" y="733887"/>
                    <a:pt x="1624737" y="733717"/>
                  </a:cubicBezTo>
                  <a:close/>
                  <a:moveTo>
                    <a:pt x="1620726" y="714684"/>
                  </a:moveTo>
                  <a:cubicBezTo>
                    <a:pt x="1619959" y="711270"/>
                    <a:pt x="1619191" y="707856"/>
                    <a:pt x="1618338" y="704528"/>
                  </a:cubicBezTo>
                  <a:cubicBezTo>
                    <a:pt x="1619532" y="703333"/>
                    <a:pt x="1620812" y="702052"/>
                    <a:pt x="1622006" y="700858"/>
                  </a:cubicBezTo>
                  <a:cubicBezTo>
                    <a:pt x="1621580" y="705466"/>
                    <a:pt x="1621239" y="710075"/>
                    <a:pt x="1620726" y="714684"/>
                  </a:cubicBezTo>
                  <a:close/>
                  <a:moveTo>
                    <a:pt x="1631818" y="662707"/>
                  </a:moveTo>
                  <a:cubicBezTo>
                    <a:pt x="1631818" y="662707"/>
                    <a:pt x="1631903" y="662536"/>
                    <a:pt x="1631988" y="662536"/>
                  </a:cubicBezTo>
                  <a:cubicBezTo>
                    <a:pt x="1631988" y="662963"/>
                    <a:pt x="1631818" y="663475"/>
                    <a:pt x="1631733" y="663902"/>
                  </a:cubicBezTo>
                  <a:cubicBezTo>
                    <a:pt x="1631733" y="663475"/>
                    <a:pt x="1631733" y="663133"/>
                    <a:pt x="1631733" y="662707"/>
                  </a:cubicBezTo>
                  <a:close/>
                  <a:moveTo>
                    <a:pt x="1636681" y="657330"/>
                  </a:moveTo>
                  <a:cubicBezTo>
                    <a:pt x="1637534" y="656306"/>
                    <a:pt x="1638472" y="655367"/>
                    <a:pt x="1639326" y="654343"/>
                  </a:cubicBezTo>
                  <a:cubicBezTo>
                    <a:pt x="1638046" y="660061"/>
                    <a:pt x="1636851" y="665694"/>
                    <a:pt x="1635572" y="671412"/>
                  </a:cubicBezTo>
                  <a:cubicBezTo>
                    <a:pt x="1635998" y="666718"/>
                    <a:pt x="1636340" y="662024"/>
                    <a:pt x="1636681" y="657330"/>
                  </a:cubicBezTo>
                  <a:close/>
                  <a:moveTo>
                    <a:pt x="1646237" y="701967"/>
                  </a:moveTo>
                  <a:cubicBezTo>
                    <a:pt x="1646237" y="701967"/>
                    <a:pt x="1646066" y="702138"/>
                    <a:pt x="1645980" y="702223"/>
                  </a:cubicBezTo>
                  <a:cubicBezTo>
                    <a:pt x="1646321" y="700943"/>
                    <a:pt x="1646748" y="699577"/>
                    <a:pt x="1647090" y="698297"/>
                  </a:cubicBezTo>
                  <a:lnTo>
                    <a:pt x="1647090" y="698297"/>
                  </a:lnTo>
                  <a:cubicBezTo>
                    <a:pt x="1647090" y="698297"/>
                    <a:pt x="1647090" y="698297"/>
                    <a:pt x="1647090" y="698297"/>
                  </a:cubicBezTo>
                  <a:lnTo>
                    <a:pt x="1647090" y="698297"/>
                  </a:lnTo>
                  <a:cubicBezTo>
                    <a:pt x="1647090" y="698297"/>
                    <a:pt x="1647090" y="698297"/>
                    <a:pt x="1647090" y="698297"/>
                  </a:cubicBezTo>
                  <a:cubicBezTo>
                    <a:pt x="1649052" y="688994"/>
                    <a:pt x="1650673" y="679691"/>
                    <a:pt x="1651953" y="670303"/>
                  </a:cubicBezTo>
                  <a:cubicBezTo>
                    <a:pt x="1653147" y="669023"/>
                    <a:pt x="1654427" y="667742"/>
                    <a:pt x="1655621" y="666462"/>
                  </a:cubicBezTo>
                  <a:cubicBezTo>
                    <a:pt x="1652635" y="678411"/>
                    <a:pt x="1649479" y="690274"/>
                    <a:pt x="1646237" y="702138"/>
                  </a:cubicBezTo>
                  <a:close/>
                  <a:moveTo>
                    <a:pt x="1643165" y="714001"/>
                  </a:moveTo>
                  <a:cubicBezTo>
                    <a:pt x="1641203" y="722451"/>
                    <a:pt x="1639241" y="730900"/>
                    <a:pt x="1637193" y="739350"/>
                  </a:cubicBezTo>
                  <a:cubicBezTo>
                    <a:pt x="1635145" y="741398"/>
                    <a:pt x="1633097" y="743361"/>
                    <a:pt x="1631050" y="745324"/>
                  </a:cubicBezTo>
                  <a:cubicBezTo>
                    <a:pt x="1634975" y="735338"/>
                    <a:pt x="1638643" y="725267"/>
                    <a:pt x="1641971" y="715111"/>
                  </a:cubicBezTo>
                  <a:cubicBezTo>
                    <a:pt x="1642312" y="714769"/>
                    <a:pt x="1642738" y="714343"/>
                    <a:pt x="1643080" y="714001"/>
                  </a:cubicBezTo>
                  <a:close/>
                  <a:moveTo>
                    <a:pt x="1652465" y="704528"/>
                  </a:moveTo>
                  <a:cubicBezTo>
                    <a:pt x="1653403" y="703503"/>
                    <a:pt x="1654341" y="702564"/>
                    <a:pt x="1655280" y="701540"/>
                  </a:cubicBezTo>
                  <a:cubicBezTo>
                    <a:pt x="1652806" y="709307"/>
                    <a:pt x="1650161" y="717074"/>
                    <a:pt x="1647516" y="724755"/>
                  </a:cubicBezTo>
                  <a:lnTo>
                    <a:pt x="1647516" y="724755"/>
                  </a:lnTo>
                  <a:cubicBezTo>
                    <a:pt x="1647516" y="724755"/>
                    <a:pt x="1647516" y="724926"/>
                    <a:pt x="1647516" y="724926"/>
                  </a:cubicBezTo>
                  <a:lnTo>
                    <a:pt x="1647516" y="725096"/>
                  </a:lnTo>
                  <a:cubicBezTo>
                    <a:pt x="1647516" y="725096"/>
                    <a:pt x="1647516" y="725096"/>
                    <a:pt x="1647516" y="725096"/>
                  </a:cubicBezTo>
                  <a:cubicBezTo>
                    <a:pt x="1646919" y="727060"/>
                    <a:pt x="1646321" y="729108"/>
                    <a:pt x="1645725" y="731071"/>
                  </a:cubicBezTo>
                  <a:cubicBezTo>
                    <a:pt x="1645469" y="731327"/>
                    <a:pt x="1645213" y="731583"/>
                    <a:pt x="1644957" y="731839"/>
                  </a:cubicBezTo>
                  <a:cubicBezTo>
                    <a:pt x="1647090" y="725011"/>
                    <a:pt x="1649223" y="718098"/>
                    <a:pt x="1651100" y="711185"/>
                  </a:cubicBezTo>
                  <a:lnTo>
                    <a:pt x="1651100" y="711185"/>
                  </a:lnTo>
                  <a:cubicBezTo>
                    <a:pt x="1651100" y="711185"/>
                    <a:pt x="1651100" y="711099"/>
                    <a:pt x="1651100" y="711099"/>
                  </a:cubicBezTo>
                  <a:lnTo>
                    <a:pt x="1651100" y="711099"/>
                  </a:lnTo>
                  <a:cubicBezTo>
                    <a:pt x="1651612" y="708966"/>
                    <a:pt x="1652038" y="706747"/>
                    <a:pt x="1652465" y="704613"/>
                  </a:cubicBezTo>
                  <a:close/>
                  <a:moveTo>
                    <a:pt x="1651355" y="734656"/>
                  </a:moveTo>
                  <a:cubicBezTo>
                    <a:pt x="1651867" y="734229"/>
                    <a:pt x="1652294" y="733717"/>
                    <a:pt x="1652806" y="733290"/>
                  </a:cubicBezTo>
                  <a:cubicBezTo>
                    <a:pt x="1651526" y="736192"/>
                    <a:pt x="1650332" y="739008"/>
                    <a:pt x="1649052" y="741910"/>
                  </a:cubicBezTo>
                  <a:lnTo>
                    <a:pt x="1649052" y="741910"/>
                  </a:lnTo>
                  <a:cubicBezTo>
                    <a:pt x="1649052" y="741910"/>
                    <a:pt x="1649052" y="741995"/>
                    <a:pt x="1649052" y="741995"/>
                  </a:cubicBezTo>
                  <a:lnTo>
                    <a:pt x="1649052" y="741995"/>
                  </a:lnTo>
                  <a:cubicBezTo>
                    <a:pt x="1649052" y="741995"/>
                    <a:pt x="1649052" y="742081"/>
                    <a:pt x="1649052" y="742081"/>
                  </a:cubicBezTo>
                  <a:cubicBezTo>
                    <a:pt x="1648028" y="744897"/>
                    <a:pt x="1647004" y="747799"/>
                    <a:pt x="1645980" y="750616"/>
                  </a:cubicBezTo>
                  <a:cubicBezTo>
                    <a:pt x="1645469" y="751128"/>
                    <a:pt x="1644957" y="751554"/>
                    <a:pt x="1644445" y="752067"/>
                  </a:cubicBezTo>
                  <a:cubicBezTo>
                    <a:pt x="1646919" y="746263"/>
                    <a:pt x="1649223" y="740459"/>
                    <a:pt x="1651441" y="734570"/>
                  </a:cubicBezTo>
                  <a:close/>
                  <a:moveTo>
                    <a:pt x="1662447" y="723902"/>
                  </a:moveTo>
                  <a:cubicBezTo>
                    <a:pt x="1666371" y="719805"/>
                    <a:pt x="1670211" y="715708"/>
                    <a:pt x="1674050" y="711611"/>
                  </a:cubicBezTo>
                  <a:cubicBezTo>
                    <a:pt x="1671746" y="717927"/>
                    <a:pt x="1669443" y="724158"/>
                    <a:pt x="1667054" y="730388"/>
                  </a:cubicBezTo>
                  <a:cubicBezTo>
                    <a:pt x="1665177" y="732095"/>
                    <a:pt x="1663385" y="733802"/>
                    <a:pt x="1661508" y="735509"/>
                  </a:cubicBezTo>
                  <a:lnTo>
                    <a:pt x="1661508" y="735509"/>
                  </a:lnTo>
                  <a:cubicBezTo>
                    <a:pt x="1661508" y="735509"/>
                    <a:pt x="1661337" y="735680"/>
                    <a:pt x="1661337" y="735680"/>
                  </a:cubicBezTo>
                  <a:lnTo>
                    <a:pt x="1661167" y="735850"/>
                  </a:lnTo>
                  <a:lnTo>
                    <a:pt x="1661167" y="735850"/>
                  </a:lnTo>
                  <a:cubicBezTo>
                    <a:pt x="1659887" y="737131"/>
                    <a:pt x="1658522" y="738411"/>
                    <a:pt x="1657242" y="739691"/>
                  </a:cubicBezTo>
                  <a:cubicBezTo>
                    <a:pt x="1659034" y="734485"/>
                    <a:pt x="1660826" y="729193"/>
                    <a:pt x="1662447" y="723902"/>
                  </a:cubicBezTo>
                  <a:close/>
                  <a:moveTo>
                    <a:pt x="1677207" y="719207"/>
                  </a:moveTo>
                  <a:cubicBezTo>
                    <a:pt x="1677207" y="719805"/>
                    <a:pt x="1677207" y="720402"/>
                    <a:pt x="1677292" y="721000"/>
                  </a:cubicBezTo>
                  <a:cubicBezTo>
                    <a:pt x="1676951" y="721256"/>
                    <a:pt x="1676695" y="721597"/>
                    <a:pt x="1676353" y="721853"/>
                  </a:cubicBezTo>
                  <a:cubicBezTo>
                    <a:pt x="1676610" y="721000"/>
                    <a:pt x="1676951" y="720061"/>
                    <a:pt x="1677207" y="719207"/>
                  </a:cubicBezTo>
                  <a:close/>
                  <a:moveTo>
                    <a:pt x="1678315" y="728681"/>
                  </a:moveTo>
                  <a:cubicBezTo>
                    <a:pt x="1678572" y="729961"/>
                    <a:pt x="1678913" y="731327"/>
                    <a:pt x="1679084" y="732607"/>
                  </a:cubicBezTo>
                  <a:cubicBezTo>
                    <a:pt x="1679084" y="732692"/>
                    <a:pt x="1679084" y="732778"/>
                    <a:pt x="1679084" y="732863"/>
                  </a:cubicBezTo>
                  <a:cubicBezTo>
                    <a:pt x="1678315" y="734570"/>
                    <a:pt x="1677633" y="736362"/>
                    <a:pt x="1676865" y="738069"/>
                  </a:cubicBezTo>
                  <a:cubicBezTo>
                    <a:pt x="1676524" y="738838"/>
                    <a:pt x="1676183" y="739606"/>
                    <a:pt x="1675841" y="740374"/>
                  </a:cubicBezTo>
                  <a:cubicBezTo>
                    <a:pt x="1673282" y="742764"/>
                    <a:pt x="1670637" y="745153"/>
                    <a:pt x="1668078" y="747543"/>
                  </a:cubicBezTo>
                  <a:cubicBezTo>
                    <a:pt x="1669528" y="743276"/>
                    <a:pt x="1670978" y="739008"/>
                    <a:pt x="1672344" y="734741"/>
                  </a:cubicBezTo>
                  <a:cubicBezTo>
                    <a:pt x="1674391" y="732692"/>
                    <a:pt x="1676353" y="730729"/>
                    <a:pt x="1678315" y="728681"/>
                  </a:cubicBezTo>
                  <a:close/>
                  <a:moveTo>
                    <a:pt x="1663044" y="767941"/>
                  </a:moveTo>
                  <a:cubicBezTo>
                    <a:pt x="1661252" y="769648"/>
                    <a:pt x="1659375" y="771441"/>
                    <a:pt x="1657583" y="773148"/>
                  </a:cubicBezTo>
                  <a:cubicBezTo>
                    <a:pt x="1659119" y="769478"/>
                    <a:pt x="1660655" y="765893"/>
                    <a:pt x="1662191" y="762223"/>
                  </a:cubicBezTo>
                  <a:cubicBezTo>
                    <a:pt x="1663470" y="761114"/>
                    <a:pt x="1664836" y="759919"/>
                    <a:pt x="1666115" y="758809"/>
                  </a:cubicBezTo>
                  <a:lnTo>
                    <a:pt x="1666115" y="758809"/>
                  </a:lnTo>
                  <a:cubicBezTo>
                    <a:pt x="1666115" y="758809"/>
                    <a:pt x="1666371" y="758553"/>
                    <a:pt x="1666371" y="758553"/>
                  </a:cubicBezTo>
                  <a:lnTo>
                    <a:pt x="1666627" y="758297"/>
                  </a:lnTo>
                  <a:lnTo>
                    <a:pt x="1666627" y="758297"/>
                  </a:lnTo>
                  <a:cubicBezTo>
                    <a:pt x="1667224" y="757785"/>
                    <a:pt x="1667736" y="757187"/>
                    <a:pt x="1668248" y="756675"/>
                  </a:cubicBezTo>
                  <a:cubicBezTo>
                    <a:pt x="1667054" y="759150"/>
                    <a:pt x="1665859" y="761711"/>
                    <a:pt x="1664665" y="764186"/>
                  </a:cubicBezTo>
                  <a:lnTo>
                    <a:pt x="1664665" y="764186"/>
                  </a:lnTo>
                  <a:cubicBezTo>
                    <a:pt x="1664665" y="764186"/>
                    <a:pt x="1664665" y="764271"/>
                    <a:pt x="1664665" y="764271"/>
                  </a:cubicBezTo>
                  <a:lnTo>
                    <a:pt x="1664665" y="764271"/>
                  </a:lnTo>
                  <a:cubicBezTo>
                    <a:pt x="1664665" y="764271"/>
                    <a:pt x="1664665" y="764442"/>
                    <a:pt x="1664665" y="764442"/>
                  </a:cubicBezTo>
                  <a:cubicBezTo>
                    <a:pt x="1664153" y="765552"/>
                    <a:pt x="1663641" y="766746"/>
                    <a:pt x="1663215" y="767856"/>
                  </a:cubicBezTo>
                  <a:close/>
                  <a:moveTo>
                    <a:pt x="1608356" y="767088"/>
                  </a:moveTo>
                  <a:cubicBezTo>
                    <a:pt x="1611256" y="758809"/>
                    <a:pt x="1614157" y="750530"/>
                    <a:pt x="1616887" y="742166"/>
                  </a:cubicBezTo>
                  <a:cubicBezTo>
                    <a:pt x="1617485" y="745580"/>
                    <a:pt x="1618082" y="748994"/>
                    <a:pt x="1618593" y="752408"/>
                  </a:cubicBezTo>
                  <a:lnTo>
                    <a:pt x="1617655" y="758297"/>
                  </a:lnTo>
                  <a:cubicBezTo>
                    <a:pt x="1616460" y="759407"/>
                    <a:pt x="1615352" y="760516"/>
                    <a:pt x="1614157" y="761626"/>
                  </a:cubicBezTo>
                  <a:cubicBezTo>
                    <a:pt x="1612195" y="763503"/>
                    <a:pt x="1610232" y="765296"/>
                    <a:pt x="1608270" y="767088"/>
                  </a:cubicBezTo>
                  <a:close/>
                  <a:moveTo>
                    <a:pt x="1599312" y="775367"/>
                  </a:moveTo>
                  <a:cubicBezTo>
                    <a:pt x="1590780" y="783133"/>
                    <a:pt x="1582078" y="790815"/>
                    <a:pt x="1573290" y="798325"/>
                  </a:cubicBezTo>
                  <a:cubicBezTo>
                    <a:pt x="1577471" y="787315"/>
                    <a:pt x="1581651" y="776391"/>
                    <a:pt x="1585661" y="765381"/>
                  </a:cubicBezTo>
                  <a:cubicBezTo>
                    <a:pt x="1594961" y="757614"/>
                    <a:pt x="1604175" y="749677"/>
                    <a:pt x="1613304" y="741569"/>
                  </a:cubicBezTo>
                  <a:cubicBezTo>
                    <a:pt x="1608697" y="752920"/>
                    <a:pt x="1604004" y="764101"/>
                    <a:pt x="1599227" y="775367"/>
                  </a:cubicBezTo>
                  <a:close/>
                  <a:moveTo>
                    <a:pt x="1609806" y="669961"/>
                  </a:moveTo>
                  <a:lnTo>
                    <a:pt x="1609806" y="669961"/>
                  </a:lnTo>
                  <a:cubicBezTo>
                    <a:pt x="1609806" y="669961"/>
                    <a:pt x="1609806" y="670132"/>
                    <a:pt x="1609806" y="670132"/>
                  </a:cubicBezTo>
                  <a:lnTo>
                    <a:pt x="1609806" y="670132"/>
                  </a:lnTo>
                  <a:cubicBezTo>
                    <a:pt x="1609721" y="672607"/>
                    <a:pt x="1609635" y="675082"/>
                    <a:pt x="1609550" y="677557"/>
                  </a:cubicBezTo>
                  <a:cubicBezTo>
                    <a:pt x="1607076" y="671498"/>
                    <a:pt x="1604260" y="665523"/>
                    <a:pt x="1600933" y="659720"/>
                  </a:cubicBezTo>
                  <a:cubicBezTo>
                    <a:pt x="1603493" y="656988"/>
                    <a:pt x="1606137" y="654343"/>
                    <a:pt x="1608697" y="651611"/>
                  </a:cubicBezTo>
                  <a:lnTo>
                    <a:pt x="1612622" y="647600"/>
                  </a:lnTo>
                  <a:cubicBezTo>
                    <a:pt x="1611683" y="655025"/>
                    <a:pt x="1610744" y="662536"/>
                    <a:pt x="1609806" y="669961"/>
                  </a:cubicBezTo>
                  <a:lnTo>
                    <a:pt x="1609806" y="669961"/>
                  </a:lnTo>
                  <a:close/>
                  <a:moveTo>
                    <a:pt x="1632671" y="607828"/>
                  </a:moveTo>
                  <a:cubicBezTo>
                    <a:pt x="1637278" y="614143"/>
                    <a:pt x="1641544" y="620545"/>
                    <a:pt x="1645383" y="627116"/>
                  </a:cubicBezTo>
                  <a:cubicBezTo>
                    <a:pt x="1643677" y="634712"/>
                    <a:pt x="1642056" y="642223"/>
                    <a:pt x="1640350" y="649819"/>
                  </a:cubicBezTo>
                  <a:cubicBezTo>
                    <a:pt x="1639241" y="650929"/>
                    <a:pt x="1638131" y="651953"/>
                    <a:pt x="1637022" y="652977"/>
                  </a:cubicBezTo>
                  <a:cubicBezTo>
                    <a:pt x="1637278" y="649478"/>
                    <a:pt x="1637449" y="645978"/>
                    <a:pt x="1637705" y="642479"/>
                  </a:cubicBezTo>
                  <a:cubicBezTo>
                    <a:pt x="1638131" y="636249"/>
                    <a:pt x="1638472" y="630018"/>
                    <a:pt x="1638814" y="623788"/>
                  </a:cubicBezTo>
                  <a:cubicBezTo>
                    <a:pt x="1638814" y="623788"/>
                    <a:pt x="1638558" y="623703"/>
                    <a:pt x="1638472" y="623788"/>
                  </a:cubicBezTo>
                  <a:lnTo>
                    <a:pt x="1635657" y="642138"/>
                  </a:lnTo>
                  <a:cubicBezTo>
                    <a:pt x="1634889" y="647003"/>
                    <a:pt x="1634036" y="651782"/>
                    <a:pt x="1633097" y="656647"/>
                  </a:cubicBezTo>
                  <a:cubicBezTo>
                    <a:pt x="1632756" y="656903"/>
                    <a:pt x="1632500" y="657244"/>
                    <a:pt x="1632159" y="657586"/>
                  </a:cubicBezTo>
                  <a:cubicBezTo>
                    <a:pt x="1632756" y="644869"/>
                    <a:pt x="1632842" y="632067"/>
                    <a:pt x="1632756" y="619350"/>
                  </a:cubicBezTo>
                  <a:cubicBezTo>
                    <a:pt x="1632756" y="615509"/>
                    <a:pt x="1632756" y="611668"/>
                    <a:pt x="1632586" y="607828"/>
                  </a:cubicBezTo>
                  <a:close/>
                  <a:moveTo>
                    <a:pt x="1647090" y="630189"/>
                  </a:moveTo>
                  <a:cubicBezTo>
                    <a:pt x="1648625" y="633005"/>
                    <a:pt x="1650161" y="635907"/>
                    <a:pt x="1651612" y="638724"/>
                  </a:cubicBezTo>
                  <a:cubicBezTo>
                    <a:pt x="1649479" y="640858"/>
                    <a:pt x="1647346" y="642906"/>
                    <a:pt x="1645213" y="645040"/>
                  </a:cubicBezTo>
                  <a:cubicBezTo>
                    <a:pt x="1645810" y="640089"/>
                    <a:pt x="1646492" y="635139"/>
                    <a:pt x="1647090" y="630189"/>
                  </a:cubicBezTo>
                  <a:close/>
                  <a:moveTo>
                    <a:pt x="1654768" y="645637"/>
                  </a:moveTo>
                  <a:cubicBezTo>
                    <a:pt x="1655878" y="648197"/>
                    <a:pt x="1656986" y="650758"/>
                    <a:pt x="1658095" y="653318"/>
                  </a:cubicBezTo>
                  <a:cubicBezTo>
                    <a:pt x="1657242" y="654513"/>
                    <a:pt x="1656474" y="655708"/>
                    <a:pt x="1655707" y="656903"/>
                  </a:cubicBezTo>
                  <a:cubicBezTo>
                    <a:pt x="1654683" y="658610"/>
                    <a:pt x="1653745" y="660402"/>
                    <a:pt x="1652891" y="662195"/>
                  </a:cubicBezTo>
                  <a:cubicBezTo>
                    <a:pt x="1653574" y="656647"/>
                    <a:pt x="1654171" y="651099"/>
                    <a:pt x="1654683" y="645552"/>
                  </a:cubicBezTo>
                  <a:close/>
                  <a:moveTo>
                    <a:pt x="1666115" y="672863"/>
                  </a:moveTo>
                  <a:cubicBezTo>
                    <a:pt x="1666457" y="673717"/>
                    <a:pt x="1666712" y="674570"/>
                    <a:pt x="1667054" y="675424"/>
                  </a:cubicBezTo>
                  <a:lnTo>
                    <a:pt x="1666712" y="676533"/>
                  </a:lnTo>
                  <a:lnTo>
                    <a:pt x="1664238" y="683702"/>
                  </a:lnTo>
                  <a:cubicBezTo>
                    <a:pt x="1664921" y="680118"/>
                    <a:pt x="1665518" y="676533"/>
                    <a:pt x="1666115" y="672863"/>
                  </a:cubicBezTo>
                  <a:close/>
                  <a:moveTo>
                    <a:pt x="1667736" y="677216"/>
                  </a:moveTo>
                  <a:cubicBezTo>
                    <a:pt x="1668078" y="678240"/>
                    <a:pt x="1668504" y="679350"/>
                    <a:pt x="1668845" y="680374"/>
                  </a:cubicBezTo>
                  <a:cubicBezTo>
                    <a:pt x="1667907" y="681313"/>
                    <a:pt x="1666969" y="682166"/>
                    <a:pt x="1666030" y="683105"/>
                  </a:cubicBezTo>
                  <a:lnTo>
                    <a:pt x="1667736" y="677216"/>
                  </a:lnTo>
                  <a:close/>
                  <a:moveTo>
                    <a:pt x="1670552" y="685409"/>
                  </a:moveTo>
                  <a:cubicBezTo>
                    <a:pt x="1670808" y="686263"/>
                    <a:pt x="1671064" y="687031"/>
                    <a:pt x="1671320" y="687885"/>
                  </a:cubicBezTo>
                  <a:cubicBezTo>
                    <a:pt x="1670381" y="690445"/>
                    <a:pt x="1669443" y="693005"/>
                    <a:pt x="1668504" y="695566"/>
                  </a:cubicBezTo>
                  <a:cubicBezTo>
                    <a:pt x="1665774" y="702650"/>
                    <a:pt x="1662873" y="709648"/>
                    <a:pt x="1659973" y="716647"/>
                  </a:cubicBezTo>
                  <a:cubicBezTo>
                    <a:pt x="1658607" y="717927"/>
                    <a:pt x="1657328" y="719293"/>
                    <a:pt x="1655962" y="720573"/>
                  </a:cubicBezTo>
                  <a:cubicBezTo>
                    <a:pt x="1657669" y="714257"/>
                    <a:pt x="1659204" y="707941"/>
                    <a:pt x="1660655" y="701540"/>
                  </a:cubicBezTo>
                  <a:cubicBezTo>
                    <a:pt x="1661508" y="698724"/>
                    <a:pt x="1662361" y="695993"/>
                    <a:pt x="1663215" y="693262"/>
                  </a:cubicBezTo>
                  <a:cubicBezTo>
                    <a:pt x="1665689" y="690616"/>
                    <a:pt x="1668163" y="688055"/>
                    <a:pt x="1670637" y="685409"/>
                  </a:cubicBezTo>
                  <a:close/>
                  <a:moveTo>
                    <a:pt x="1678572" y="676619"/>
                  </a:moveTo>
                  <a:cubicBezTo>
                    <a:pt x="1682496" y="672266"/>
                    <a:pt x="1686421" y="667998"/>
                    <a:pt x="1690345" y="663646"/>
                  </a:cubicBezTo>
                  <a:lnTo>
                    <a:pt x="1689834" y="665438"/>
                  </a:lnTo>
                  <a:cubicBezTo>
                    <a:pt x="1687360" y="673375"/>
                    <a:pt x="1684714" y="681313"/>
                    <a:pt x="1682069" y="689250"/>
                  </a:cubicBezTo>
                  <a:cubicBezTo>
                    <a:pt x="1681046" y="684983"/>
                    <a:pt x="1679937" y="680801"/>
                    <a:pt x="1678657" y="676619"/>
                  </a:cubicBezTo>
                  <a:close/>
                  <a:moveTo>
                    <a:pt x="1703911" y="678069"/>
                  </a:moveTo>
                  <a:cubicBezTo>
                    <a:pt x="1710480" y="670303"/>
                    <a:pt x="1716879" y="662536"/>
                    <a:pt x="1723192" y="654599"/>
                  </a:cubicBezTo>
                  <a:cubicBezTo>
                    <a:pt x="1720462" y="663902"/>
                    <a:pt x="1717647" y="673205"/>
                    <a:pt x="1714661" y="682422"/>
                  </a:cubicBezTo>
                  <a:cubicBezTo>
                    <a:pt x="1714234" y="683617"/>
                    <a:pt x="1713808" y="684812"/>
                    <a:pt x="1713467" y="686092"/>
                  </a:cubicBezTo>
                  <a:cubicBezTo>
                    <a:pt x="1708518" y="691042"/>
                    <a:pt x="1703484" y="695993"/>
                    <a:pt x="1698451" y="700943"/>
                  </a:cubicBezTo>
                  <a:cubicBezTo>
                    <a:pt x="1700413" y="693347"/>
                    <a:pt x="1702205" y="685751"/>
                    <a:pt x="1703911" y="678069"/>
                  </a:cubicBezTo>
                  <a:close/>
                  <a:moveTo>
                    <a:pt x="1727032" y="649904"/>
                  </a:moveTo>
                  <a:cubicBezTo>
                    <a:pt x="1729847" y="646405"/>
                    <a:pt x="1732578" y="642821"/>
                    <a:pt x="1735393" y="639321"/>
                  </a:cubicBezTo>
                  <a:lnTo>
                    <a:pt x="1739403" y="634030"/>
                  </a:lnTo>
                  <a:cubicBezTo>
                    <a:pt x="1739062" y="635481"/>
                    <a:pt x="1738720" y="636931"/>
                    <a:pt x="1738379" y="638382"/>
                  </a:cubicBezTo>
                  <a:cubicBezTo>
                    <a:pt x="1735820" y="648710"/>
                    <a:pt x="1733004" y="658866"/>
                    <a:pt x="1730103" y="669108"/>
                  </a:cubicBezTo>
                  <a:lnTo>
                    <a:pt x="1725240" y="674229"/>
                  </a:lnTo>
                  <a:cubicBezTo>
                    <a:pt x="1723704" y="675850"/>
                    <a:pt x="1722083" y="677387"/>
                    <a:pt x="1720462" y="679008"/>
                  </a:cubicBezTo>
                  <a:cubicBezTo>
                    <a:pt x="1722766" y="669364"/>
                    <a:pt x="1724984" y="659634"/>
                    <a:pt x="1727032" y="649904"/>
                  </a:cubicBezTo>
                  <a:close/>
                  <a:moveTo>
                    <a:pt x="1728141" y="644442"/>
                  </a:moveTo>
                  <a:lnTo>
                    <a:pt x="1729677" y="636590"/>
                  </a:lnTo>
                  <a:cubicBezTo>
                    <a:pt x="1731127" y="634969"/>
                    <a:pt x="1732578" y="633262"/>
                    <a:pt x="1734028" y="631640"/>
                  </a:cubicBezTo>
                  <a:cubicBezTo>
                    <a:pt x="1736758" y="628567"/>
                    <a:pt x="1739403" y="625409"/>
                    <a:pt x="1742133" y="622337"/>
                  </a:cubicBezTo>
                  <a:cubicBezTo>
                    <a:pt x="1741536" y="624983"/>
                    <a:pt x="1740939" y="627543"/>
                    <a:pt x="1740256" y="630189"/>
                  </a:cubicBezTo>
                  <a:lnTo>
                    <a:pt x="1733857" y="637870"/>
                  </a:lnTo>
                  <a:cubicBezTo>
                    <a:pt x="1731980" y="640089"/>
                    <a:pt x="1730018" y="642308"/>
                    <a:pt x="1728141" y="644528"/>
                  </a:cubicBezTo>
                  <a:close/>
                  <a:moveTo>
                    <a:pt x="1751689" y="601512"/>
                  </a:moveTo>
                  <a:cubicBezTo>
                    <a:pt x="1751348" y="603048"/>
                    <a:pt x="1750921" y="604584"/>
                    <a:pt x="1750579" y="606121"/>
                  </a:cubicBezTo>
                  <a:cubicBezTo>
                    <a:pt x="1749470" y="607572"/>
                    <a:pt x="1748446" y="609108"/>
                    <a:pt x="1747337" y="610559"/>
                  </a:cubicBezTo>
                  <a:cubicBezTo>
                    <a:pt x="1747508" y="609023"/>
                    <a:pt x="1747764" y="607572"/>
                    <a:pt x="1747935" y="606035"/>
                  </a:cubicBezTo>
                  <a:cubicBezTo>
                    <a:pt x="1749215" y="604499"/>
                    <a:pt x="1750409" y="603048"/>
                    <a:pt x="1751689" y="601512"/>
                  </a:cubicBezTo>
                  <a:close/>
                  <a:moveTo>
                    <a:pt x="1755954" y="596306"/>
                  </a:moveTo>
                  <a:cubicBezTo>
                    <a:pt x="1759367" y="592124"/>
                    <a:pt x="1762780" y="587856"/>
                    <a:pt x="1766193" y="583589"/>
                  </a:cubicBezTo>
                  <a:cubicBezTo>
                    <a:pt x="1766107" y="584015"/>
                    <a:pt x="1766022" y="584357"/>
                    <a:pt x="1765936" y="584784"/>
                  </a:cubicBezTo>
                  <a:cubicBezTo>
                    <a:pt x="1762439" y="589648"/>
                    <a:pt x="1758940" y="594513"/>
                    <a:pt x="1755443" y="599378"/>
                  </a:cubicBezTo>
                  <a:cubicBezTo>
                    <a:pt x="1755613" y="598354"/>
                    <a:pt x="1755784" y="597330"/>
                    <a:pt x="1755954" y="596306"/>
                  </a:cubicBezTo>
                  <a:close/>
                  <a:moveTo>
                    <a:pt x="1823952" y="496448"/>
                  </a:moveTo>
                  <a:cubicBezTo>
                    <a:pt x="1823952" y="498667"/>
                    <a:pt x="1823782" y="500801"/>
                    <a:pt x="1823696" y="503020"/>
                  </a:cubicBezTo>
                  <a:cubicBezTo>
                    <a:pt x="1818919" y="510104"/>
                    <a:pt x="1813970" y="517017"/>
                    <a:pt x="1809107" y="524016"/>
                  </a:cubicBezTo>
                  <a:lnTo>
                    <a:pt x="1809107" y="521028"/>
                  </a:lnTo>
                  <a:cubicBezTo>
                    <a:pt x="1812946" y="514713"/>
                    <a:pt x="1816871" y="508311"/>
                    <a:pt x="1820710" y="501910"/>
                  </a:cubicBezTo>
                  <a:cubicBezTo>
                    <a:pt x="1821819" y="500118"/>
                    <a:pt x="1822843" y="498240"/>
                    <a:pt x="1823952" y="496448"/>
                  </a:cubicBezTo>
                  <a:close/>
                  <a:moveTo>
                    <a:pt x="1823355" y="510701"/>
                  </a:moveTo>
                  <a:cubicBezTo>
                    <a:pt x="1823355" y="512067"/>
                    <a:pt x="1823270" y="513432"/>
                    <a:pt x="1823184" y="514798"/>
                  </a:cubicBezTo>
                  <a:cubicBezTo>
                    <a:pt x="1822843" y="521199"/>
                    <a:pt x="1822416" y="527600"/>
                    <a:pt x="1821905" y="534087"/>
                  </a:cubicBezTo>
                  <a:cubicBezTo>
                    <a:pt x="1817724" y="541085"/>
                    <a:pt x="1813458" y="548084"/>
                    <a:pt x="1809192" y="554997"/>
                  </a:cubicBezTo>
                  <a:cubicBezTo>
                    <a:pt x="1809363" y="547828"/>
                    <a:pt x="1809363" y="540658"/>
                    <a:pt x="1809278" y="533489"/>
                  </a:cubicBezTo>
                  <a:cubicBezTo>
                    <a:pt x="1814055" y="525979"/>
                    <a:pt x="1818748" y="518383"/>
                    <a:pt x="1823355" y="510786"/>
                  </a:cubicBezTo>
                  <a:close/>
                  <a:moveTo>
                    <a:pt x="1857482" y="465893"/>
                  </a:moveTo>
                  <a:lnTo>
                    <a:pt x="1860809" y="456590"/>
                  </a:lnTo>
                  <a:lnTo>
                    <a:pt x="1860809" y="461199"/>
                  </a:lnTo>
                  <a:cubicBezTo>
                    <a:pt x="1860809" y="461199"/>
                    <a:pt x="1855690" y="471868"/>
                    <a:pt x="1855690" y="471868"/>
                  </a:cubicBezTo>
                  <a:lnTo>
                    <a:pt x="1853813" y="475623"/>
                  </a:lnTo>
                  <a:lnTo>
                    <a:pt x="1857482" y="465979"/>
                  </a:lnTo>
                  <a:close/>
                  <a:moveTo>
                    <a:pt x="1842893" y="503447"/>
                  </a:moveTo>
                  <a:cubicBezTo>
                    <a:pt x="1842295" y="511469"/>
                    <a:pt x="1841442" y="519492"/>
                    <a:pt x="1840589" y="527429"/>
                  </a:cubicBezTo>
                  <a:cubicBezTo>
                    <a:pt x="1836238" y="537074"/>
                    <a:pt x="1831802" y="546718"/>
                    <a:pt x="1827109" y="556192"/>
                  </a:cubicBezTo>
                  <a:cubicBezTo>
                    <a:pt x="1827365" y="550218"/>
                    <a:pt x="1827621" y="544328"/>
                    <a:pt x="1827791" y="538354"/>
                  </a:cubicBezTo>
                  <a:cubicBezTo>
                    <a:pt x="1829924" y="533745"/>
                    <a:pt x="1831972" y="529136"/>
                    <a:pt x="1834019" y="524442"/>
                  </a:cubicBezTo>
                  <a:cubicBezTo>
                    <a:pt x="1837091" y="517444"/>
                    <a:pt x="1839992" y="510445"/>
                    <a:pt x="1842893" y="503361"/>
                  </a:cubicBezTo>
                  <a:close/>
                  <a:moveTo>
                    <a:pt x="1826256" y="573859"/>
                  </a:moveTo>
                  <a:lnTo>
                    <a:pt x="1826256" y="573859"/>
                  </a:lnTo>
                  <a:cubicBezTo>
                    <a:pt x="1830607" y="564556"/>
                    <a:pt x="1834702" y="555082"/>
                    <a:pt x="1838627" y="545523"/>
                  </a:cubicBezTo>
                  <a:cubicBezTo>
                    <a:pt x="1838030" y="551498"/>
                    <a:pt x="1837432" y="557472"/>
                    <a:pt x="1836665" y="563446"/>
                  </a:cubicBezTo>
                  <a:cubicBezTo>
                    <a:pt x="1836409" y="564129"/>
                    <a:pt x="1836152" y="564812"/>
                    <a:pt x="1835897" y="565410"/>
                  </a:cubicBezTo>
                  <a:cubicBezTo>
                    <a:pt x="1831802" y="575139"/>
                    <a:pt x="1827450" y="584784"/>
                    <a:pt x="1822928" y="594257"/>
                  </a:cubicBezTo>
                  <a:cubicBezTo>
                    <a:pt x="1823782" y="588112"/>
                    <a:pt x="1824549" y="581967"/>
                    <a:pt x="1825232" y="575737"/>
                  </a:cubicBezTo>
                  <a:cubicBezTo>
                    <a:pt x="1825488" y="575225"/>
                    <a:pt x="1825744" y="574712"/>
                    <a:pt x="1826000" y="574200"/>
                  </a:cubicBezTo>
                  <a:lnTo>
                    <a:pt x="1826000" y="574200"/>
                  </a:lnTo>
                  <a:cubicBezTo>
                    <a:pt x="1826000" y="574200"/>
                    <a:pt x="1826085" y="573944"/>
                    <a:pt x="1826085" y="573944"/>
                  </a:cubicBezTo>
                  <a:lnTo>
                    <a:pt x="1826085" y="573688"/>
                  </a:lnTo>
                  <a:close/>
                  <a:moveTo>
                    <a:pt x="1793323" y="660402"/>
                  </a:moveTo>
                  <a:cubicBezTo>
                    <a:pt x="1794688" y="655623"/>
                    <a:pt x="1795968" y="650843"/>
                    <a:pt x="1797248" y="646064"/>
                  </a:cubicBezTo>
                  <a:cubicBezTo>
                    <a:pt x="1797589" y="644698"/>
                    <a:pt x="1797930" y="643333"/>
                    <a:pt x="1798272" y="641967"/>
                  </a:cubicBezTo>
                  <a:cubicBezTo>
                    <a:pt x="1800746" y="638468"/>
                    <a:pt x="1803305" y="635054"/>
                    <a:pt x="1805779" y="631555"/>
                  </a:cubicBezTo>
                  <a:lnTo>
                    <a:pt x="1808169" y="628055"/>
                  </a:lnTo>
                  <a:cubicBezTo>
                    <a:pt x="1804841" y="635822"/>
                    <a:pt x="1801514" y="643589"/>
                    <a:pt x="1797845" y="651270"/>
                  </a:cubicBezTo>
                  <a:cubicBezTo>
                    <a:pt x="1796395" y="654343"/>
                    <a:pt x="1794859" y="657330"/>
                    <a:pt x="1793323" y="660317"/>
                  </a:cubicBezTo>
                  <a:close/>
                  <a:moveTo>
                    <a:pt x="1799722" y="635907"/>
                  </a:moveTo>
                  <a:cubicBezTo>
                    <a:pt x="1801429" y="628397"/>
                    <a:pt x="1803050" y="620886"/>
                    <a:pt x="1804415" y="613290"/>
                  </a:cubicBezTo>
                  <a:cubicBezTo>
                    <a:pt x="1809022" y="605523"/>
                    <a:pt x="1813544" y="597671"/>
                    <a:pt x="1817895" y="589734"/>
                  </a:cubicBezTo>
                  <a:cubicBezTo>
                    <a:pt x="1817553" y="594087"/>
                    <a:pt x="1817212" y="598439"/>
                    <a:pt x="1816871" y="602792"/>
                  </a:cubicBezTo>
                  <a:cubicBezTo>
                    <a:pt x="1816700" y="604584"/>
                    <a:pt x="1816529" y="606377"/>
                    <a:pt x="1816359" y="608169"/>
                  </a:cubicBezTo>
                  <a:lnTo>
                    <a:pt x="1816359" y="608169"/>
                  </a:lnTo>
                  <a:cubicBezTo>
                    <a:pt x="1816359" y="608169"/>
                    <a:pt x="1816359" y="608169"/>
                    <a:pt x="1816359" y="608169"/>
                  </a:cubicBezTo>
                  <a:cubicBezTo>
                    <a:pt x="1814653" y="612437"/>
                    <a:pt x="1812861" y="616789"/>
                    <a:pt x="1811070" y="621057"/>
                  </a:cubicBezTo>
                  <a:cubicBezTo>
                    <a:pt x="1808680" y="624215"/>
                    <a:pt x="1806291" y="627373"/>
                    <a:pt x="1803903" y="630530"/>
                  </a:cubicBezTo>
                  <a:cubicBezTo>
                    <a:pt x="1802538" y="632323"/>
                    <a:pt x="1801087" y="634115"/>
                    <a:pt x="1799722" y="635907"/>
                  </a:cubicBezTo>
                  <a:close/>
                  <a:moveTo>
                    <a:pt x="1806548" y="598183"/>
                  </a:moveTo>
                  <a:cubicBezTo>
                    <a:pt x="1807316" y="591185"/>
                    <a:pt x="1807912" y="584272"/>
                    <a:pt x="1808339" y="577273"/>
                  </a:cubicBezTo>
                  <a:cubicBezTo>
                    <a:pt x="1810216" y="573944"/>
                    <a:pt x="1812093" y="570616"/>
                    <a:pt x="1813970" y="567287"/>
                  </a:cubicBezTo>
                  <a:lnTo>
                    <a:pt x="1813970" y="567287"/>
                  </a:lnTo>
                  <a:cubicBezTo>
                    <a:pt x="1813970" y="567287"/>
                    <a:pt x="1814055" y="567116"/>
                    <a:pt x="1814055" y="567116"/>
                  </a:cubicBezTo>
                  <a:lnTo>
                    <a:pt x="1814055" y="566946"/>
                  </a:lnTo>
                  <a:cubicBezTo>
                    <a:pt x="1814055" y="566946"/>
                    <a:pt x="1814141" y="566946"/>
                    <a:pt x="1814141" y="566946"/>
                  </a:cubicBezTo>
                  <a:cubicBezTo>
                    <a:pt x="1816274" y="562764"/>
                    <a:pt x="1818321" y="558582"/>
                    <a:pt x="1820369" y="554400"/>
                  </a:cubicBezTo>
                  <a:cubicBezTo>
                    <a:pt x="1820283" y="555850"/>
                    <a:pt x="1820113" y="557387"/>
                    <a:pt x="1820028" y="558838"/>
                  </a:cubicBezTo>
                  <a:lnTo>
                    <a:pt x="1820028" y="558838"/>
                  </a:lnTo>
                  <a:cubicBezTo>
                    <a:pt x="1820028" y="558838"/>
                    <a:pt x="1820028" y="558838"/>
                    <a:pt x="1820028" y="558838"/>
                  </a:cubicBezTo>
                  <a:lnTo>
                    <a:pt x="1820028" y="558838"/>
                  </a:lnTo>
                  <a:cubicBezTo>
                    <a:pt x="1820028" y="558838"/>
                    <a:pt x="1820028" y="558838"/>
                    <a:pt x="1820028" y="558838"/>
                  </a:cubicBezTo>
                  <a:cubicBezTo>
                    <a:pt x="1819772" y="563446"/>
                    <a:pt x="1819430" y="567970"/>
                    <a:pt x="1819174" y="572579"/>
                  </a:cubicBezTo>
                  <a:cubicBezTo>
                    <a:pt x="1815079" y="581199"/>
                    <a:pt x="1810899" y="589734"/>
                    <a:pt x="1806548" y="598183"/>
                  </a:cubicBezTo>
                  <a:close/>
                  <a:moveTo>
                    <a:pt x="1797077" y="616192"/>
                  </a:moveTo>
                  <a:cubicBezTo>
                    <a:pt x="1792214" y="625068"/>
                    <a:pt x="1787180" y="633944"/>
                    <a:pt x="1782062" y="642650"/>
                  </a:cubicBezTo>
                  <a:cubicBezTo>
                    <a:pt x="1783341" y="637358"/>
                    <a:pt x="1784536" y="631981"/>
                    <a:pt x="1785730" y="626690"/>
                  </a:cubicBezTo>
                  <a:lnTo>
                    <a:pt x="1786925" y="625153"/>
                  </a:lnTo>
                  <a:cubicBezTo>
                    <a:pt x="1786925" y="625153"/>
                    <a:pt x="1786839" y="624812"/>
                    <a:pt x="1786668" y="624983"/>
                  </a:cubicBezTo>
                  <a:lnTo>
                    <a:pt x="1785901" y="625922"/>
                  </a:lnTo>
                  <a:cubicBezTo>
                    <a:pt x="1786157" y="624812"/>
                    <a:pt x="1786413" y="623703"/>
                    <a:pt x="1786583" y="622593"/>
                  </a:cubicBezTo>
                  <a:lnTo>
                    <a:pt x="1786583" y="622593"/>
                  </a:lnTo>
                  <a:cubicBezTo>
                    <a:pt x="1786583" y="622593"/>
                    <a:pt x="1786583" y="622422"/>
                    <a:pt x="1786583" y="622422"/>
                  </a:cubicBezTo>
                  <a:lnTo>
                    <a:pt x="1786583" y="622252"/>
                  </a:lnTo>
                  <a:cubicBezTo>
                    <a:pt x="1786583" y="622252"/>
                    <a:pt x="1786583" y="622252"/>
                    <a:pt x="1786583" y="622252"/>
                  </a:cubicBezTo>
                  <a:cubicBezTo>
                    <a:pt x="1787266" y="618240"/>
                    <a:pt x="1787863" y="614143"/>
                    <a:pt x="1788375" y="610047"/>
                  </a:cubicBezTo>
                  <a:cubicBezTo>
                    <a:pt x="1788972" y="609193"/>
                    <a:pt x="1789484" y="608340"/>
                    <a:pt x="1790081" y="607401"/>
                  </a:cubicBezTo>
                  <a:cubicBezTo>
                    <a:pt x="1793835" y="601427"/>
                    <a:pt x="1797504" y="595452"/>
                    <a:pt x="1801087" y="589392"/>
                  </a:cubicBezTo>
                  <a:cubicBezTo>
                    <a:pt x="1800234" y="595281"/>
                    <a:pt x="1799296" y="601085"/>
                    <a:pt x="1798357" y="606889"/>
                  </a:cubicBezTo>
                  <a:lnTo>
                    <a:pt x="1798357" y="606889"/>
                  </a:lnTo>
                  <a:cubicBezTo>
                    <a:pt x="1798357" y="606889"/>
                    <a:pt x="1798357" y="606974"/>
                    <a:pt x="1798357" y="606974"/>
                  </a:cubicBezTo>
                  <a:lnTo>
                    <a:pt x="1798357" y="606974"/>
                  </a:lnTo>
                  <a:cubicBezTo>
                    <a:pt x="1797930" y="610047"/>
                    <a:pt x="1797504" y="613119"/>
                    <a:pt x="1797077" y="616107"/>
                  </a:cubicBezTo>
                  <a:close/>
                  <a:moveTo>
                    <a:pt x="1764230" y="668937"/>
                  </a:moveTo>
                  <a:cubicBezTo>
                    <a:pt x="1759026" y="674485"/>
                    <a:pt x="1753651" y="679947"/>
                    <a:pt x="1748361" y="685409"/>
                  </a:cubicBezTo>
                  <a:cubicBezTo>
                    <a:pt x="1750238" y="678923"/>
                    <a:pt x="1752030" y="672436"/>
                    <a:pt x="1753822" y="665865"/>
                  </a:cubicBezTo>
                  <a:cubicBezTo>
                    <a:pt x="1755016" y="664499"/>
                    <a:pt x="1756210" y="663133"/>
                    <a:pt x="1757319" y="661768"/>
                  </a:cubicBezTo>
                  <a:lnTo>
                    <a:pt x="1772250" y="643674"/>
                  </a:lnTo>
                  <a:lnTo>
                    <a:pt x="1776686" y="638126"/>
                  </a:lnTo>
                  <a:cubicBezTo>
                    <a:pt x="1775492" y="644698"/>
                    <a:pt x="1774212" y="651270"/>
                    <a:pt x="1772847" y="657842"/>
                  </a:cubicBezTo>
                  <a:cubicBezTo>
                    <a:pt x="1771482" y="659976"/>
                    <a:pt x="1770202" y="662024"/>
                    <a:pt x="1768837" y="664072"/>
                  </a:cubicBezTo>
                  <a:lnTo>
                    <a:pt x="1764230" y="669023"/>
                  </a:lnTo>
                  <a:close/>
                  <a:moveTo>
                    <a:pt x="1744095" y="689762"/>
                  </a:moveTo>
                  <a:cubicBezTo>
                    <a:pt x="1740512" y="693347"/>
                    <a:pt x="1736929" y="697017"/>
                    <a:pt x="1733345" y="700601"/>
                  </a:cubicBezTo>
                  <a:cubicBezTo>
                    <a:pt x="1734881" y="695139"/>
                    <a:pt x="1736417" y="689677"/>
                    <a:pt x="1737953" y="684215"/>
                  </a:cubicBezTo>
                  <a:cubicBezTo>
                    <a:pt x="1741109" y="680630"/>
                    <a:pt x="1744181" y="677131"/>
                    <a:pt x="1747252" y="673546"/>
                  </a:cubicBezTo>
                  <a:cubicBezTo>
                    <a:pt x="1746228" y="678923"/>
                    <a:pt x="1745204" y="684385"/>
                    <a:pt x="1744095" y="689762"/>
                  </a:cubicBezTo>
                  <a:close/>
                  <a:moveTo>
                    <a:pt x="1726605" y="707259"/>
                  </a:moveTo>
                  <a:cubicBezTo>
                    <a:pt x="1726008" y="707856"/>
                    <a:pt x="1725411" y="708454"/>
                    <a:pt x="1724728" y="709136"/>
                  </a:cubicBezTo>
                  <a:cubicBezTo>
                    <a:pt x="1726179" y="705125"/>
                    <a:pt x="1727544" y="701028"/>
                    <a:pt x="1728909" y="696932"/>
                  </a:cubicBezTo>
                  <a:cubicBezTo>
                    <a:pt x="1728141" y="700345"/>
                    <a:pt x="1727373" y="703845"/>
                    <a:pt x="1726605" y="707259"/>
                  </a:cubicBezTo>
                  <a:close/>
                  <a:moveTo>
                    <a:pt x="1717732" y="715879"/>
                  </a:moveTo>
                  <a:cubicBezTo>
                    <a:pt x="1714149" y="719378"/>
                    <a:pt x="1710480" y="722877"/>
                    <a:pt x="1706812" y="726377"/>
                  </a:cubicBezTo>
                  <a:cubicBezTo>
                    <a:pt x="1707494" y="724499"/>
                    <a:pt x="1708176" y="722621"/>
                    <a:pt x="1708859" y="720744"/>
                  </a:cubicBezTo>
                  <a:lnTo>
                    <a:pt x="1708859" y="720744"/>
                  </a:lnTo>
                  <a:cubicBezTo>
                    <a:pt x="1708859" y="720744"/>
                    <a:pt x="1708859" y="720573"/>
                    <a:pt x="1708859" y="720573"/>
                  </a:cubicBezTo>
                  <a:lnTo>
                    <a:pt x="1708859" y="720402"/>
                  </a:lnTo>
                  <a:cubicBezTo>
                    <a:pt x="1708859" y="720402"/>
                    <a:pt x="1708859" y="720402"/>
                    <a:pt x="1708859" y="720402"/>
                  </a:cubicBezTo>
                  <a:cubicBezTo>
                    <a:pt x="1709542" y="718183"/>
                    <a:pt x="1710139" y="716050"/>
                    <a:pt x="1710822" y="713830"/>
                  </a:cubicBezTo>
                  <a:cubicBezTo>
                    <a:pt x="1711589" y="712977"/>
                    <a:pt x="1712357" y="712209"/>
                    <a:pt x="1713125" y="711355"/>
                  </a:cubicBezTo>
                  <a:cubicBezTo>
                    <a:pt x="1715855" y="708454"/>
                    <a:pt x="1718500" y="705552"/>
                    <a:pt x="1721145" y="702650"/>
                  </a:cubicBezTo>
                  <a:cubicBezTo>
                    <a:pt x="1720633" y="704442"/>
                    <a:pt x="1720207" y="706320"/>
                    <a:pt x="1719695" y="708112"/>
                  </a:cubicBezTo>
                  <a:cubicBezTo>
                    <a:pt x="1719012" y="710673"/>
                    <a:pt x="1718244" y="713233"/>
                    <a:pt x="1717476" y="715879"/>
                  </a:cubicBezTo>
                  <a:close/>
                  <a:moveTo>
                    <a:pt x="1696659" y="736021"/>
                  </a:moveTo>
                  <a:cubicBezTo>
                    <a:pt x="1694185" y="738325"/>
                    <a:pt x="1691710" y="740630"/>
                    <a:pt x="1689236" y="743020"/>
                  </a:cubicBezTo>
                  <a:cubicBezTo>
                    <a:pt x="1689066" y="740971"/>
                    <a:pt x="1688895" y="738838"/>
                    <a:pt x="1688724" y="736789"/>
                  </a:cubicBezTo>
                  <a:cubicBezTo>
                    <a:pt x="1692564" y="732949"/>
                    <a:pt x="1696403" y="729108"/>
                    <a:pt x="1700157" y="725182"/>
                  </a:cubicBezTo>
                  <a:cubicBezTo>
                    <a:pt x="1699048" y="728766"/>
                    <a:pt x="1697853" y="732436"/>
                    <a:pt x="1696659" y="736021"/>
                  </a:cubicBezTo>
                  <a:close/>
                  <a:moveTo>
                    <a:pt x="1683349" y="768624"/>
                  </a:moveTo>
                  <a:cubicBezTo>
                    <a:pt x="1679937" y="772294"/>
                    <a:pt x="1676439" y="775879"/>
                    <a:pt x="1672941" y="779463"/>
                  </a:cubicBezTo>
                  <a:cubicBezTo>
                    <a:pt x="1671149" y="781256"/>
                    <a:pt x="1669357" y="783048"/>
                    <a:pt x="1667651" y="784840"/>
                  </a:cubicBezTo>
                  <a:cubicBezTo>
                    <a:pt x="1667651" y="784755"/>
                    <a:pt x="1667736" y="784670"/>
                    <a:pt x="1667822" y="784499"/>
                  </a:cubicBezTo>
                  <a:cubicBezTo>
                    <a:pt x="1671149" y="777586"/>
                    <a:pt x="1674391" y="770502"/>
                    <a:pt x="1677548" y="763418"/>
                  </a:cubicBezTo>
                  <a:cubicBezTo>
                    <a:pt x="1679169" y="761967"/>
                    <a:pt x="1680705" y="760516"/>
                    <a:pt x="1682326" y="759065"/>
                  </a:cubicBezTo>
                  <a:cubicBezTo>
                    <a:pt x="1682667" y="762223"/>
                    <a:pt x="1683094" y="765381"/>
                    <a:pt x="1683435" y="768539"/>
                  </a:cubicBezTo>
                  <a:close/>
                  <a:moveTo>
                    <a:pt x="1658607" y="793973"/>
                  </a:moveTo>
                  <a:cubicBezTo>
                    <a:pt x="1656816" y="795765"/>
                    <a:pt x="1655024" y="797472"/>
                    <a:pt x="1653318" y="799264"/>
                  </a:cubicBezTo>
                  <a:cubicBezTo>
                    <a:pt x="1654598" y="797216"/>
                    <a:pt x="1655878" y="795168"/>
                    <a:pt x="1657157" y="793034"/>
                  </a:cubicBezTo>
                  <a:cubicBezTo>
                    <a:pt x="1659631" y="788852"/>
                    <a:pt x="1662020" y="784584"/>
                    <a:pt x="1664324" y="780317"/>
                  </a:cubicBezTo>
                  <a:cubicBezTo>
                    <a:pt x="1664068" y="781000"/>
                    <a:pt x="1663727" y="781768"/>
                    <a:pt x="1663470" y="782451"/>
                  </a:cubicBezTo>
                  <a:cubicBezTo>
                    <a:pt x="1661849" y="786291"/>
                    <a:pt x="1660228" y="790132"/>
                    <a:pt x="1658607" y="793973"/>
                  </a:cubicBezTo>
                  <a:close/>
                  <a:moveTo>
                    <a:pt x="1644189" y="808141"/>
                  </a:moveTo>
                  <a:cubicBezTo>
                    <a:pt x="1642568" y="809677"/>
                    <a:pt x="1641032" y="811213"/>
                    <a:pt x="1639411" y="812749"/>
                  </a:cubicBezTo>
                  <a:cubicBezTo>
                    <a:pt x="1643080" y="805239"/>
                    <a:pt x="1646663" y="797728"/>
                    <a:pt x="1650075" y="790132"/>
                  </a:cubicBezTo>
                  <a:cubicBezTo>
                    <a:pt x="1650673" y="788766"/>
                    <a:pt x="1651270" y="787401"/>
                    <a:pt x="1651867" y="786121"/>
                  </a:cubicBezTo>
                  <a:cubicBezTo>
                    <a:pt x="1653574" y="784670"/>
                    <a:pt x="1655195" y="783219"/>
                    <a:pt x="1656901" y="781768"/>
                  </a:cubicBezTo>
                  <a:cubicBezTo>
                    <a:pt x="1655536" y="784840"/>
                    <a:pt x="1654171" y="787828"/>
                    <a:pt x="1652720" y="790900"/>
                  </a:cubicBezTo>
                  <a:cubicBezTo>
                    <a:pt x="1649905" y="796704"/>
                    <a:pt x="1647090" y="802508"/>
                    <a:pt x="1644104" y="808226"/>
                  </a:cubicBezTo>
                  <a:close/>
                  <a:moveTo>
                    <a:pt x="1633866" y="807202"/>
                  </a:moveTo>
                  <a:cubicBezTo>
                    <a:pt x="1633951" y="805665"/>
                    <a:pt x="1634036" y="804129"/>
                    <a:pt x="1634036" y="802678"/>
                  </a:cubicBezTo>
                  <a:lnTo>
                    <a:pt x="1640947" y="796021"/>
                  </a:lnTo>
                  <a:cubicBezTo>
                    <a:pt x="1638643" y="801398"/>
                    <a:pt x="1636254" y="806775"/>
                    <a:pt x="1633780" y="812067"/>
                  </a:cubicBezTo>
                  <a:lnTo>
                    <a:pt x="1633439" y="812749"/>
                  </a:lnTo>
                  <a:cubicBezTo>
                    <a:pt x="1633609" y="810872"/>
                    <a:pt x="1633780" y="809079"/>
                    <a:pt x="1633951" y="807287"/>
                  </a:cubicBezTo>
                  <a:close/>
                  <a:moveTo>
                    <a:pt x="1634121" y="801227"/>
                  </a:moveTo>
                  <a:cubicBezTo>
                    <a:pt x="1634121" y="801227"/>
                    <a:pt x="1634121" y="801142"/>
                    <a:pt x="1634121" y="801057"/>
                  </a:cubicBezTo>
                  <a:cubicBezTo>
                    <a:pt x="1634889" y="800374"/>
                    <a:pt x="1635742" y="799776"/>
                    <a:pt x="1636510" y="799094"/>
                  </a:cubicBezTo>
                  <a:lnTo>
                    <a:pt x="1634121" y="801227"/>
                  </a:lnTo>
                  <a:close/>
                  <a:moveTo>
                    <a:pt x="1623372" y="810701"/>
                  </a:moveTo>
                  <a:lnTo>
                    <a:pt x="1617058" y="816334"/>
                  </a:lnTo>
                  <a:cubicBezTo>
                    <a:pt x="1617058" y="816334"/>
                    <a:pt x="1616546" y="816846"/>
                    <a:pt x="1616290" y="817017"/>
                  </a:cubicBezTo>
                  <a:cubicBezTo>
                    <a:pt x="1616631" y="816334"/>
                    <a:pt x="1616973" y="815651"/>
                    <a:pt x="1617314" y="814883"/>
                  </a:cubicBezTo>
                  <a:cubicBezTo>
                    <a:pt x="1619361" y="813261"/>
                    <a:pt x="1621409" y="811554"/>
                    <a:pt x="1623457" y="809847"/>
                  </a:cubicBezTo>
                  <a:cubicBezTo>
                    <a:pt x="1623457" y="810104"/>
                    <a:pt x="1623457" y="810360"/>
                    <a:pt x="1623457" y="810701"/>
                  </a:cubicBezTo>
                  <a:close/>
                  <a:moveTo>
                    <a:pt x="1621324" y="806604"/>
                  </a:moveTo>
                  <a:cubicBezTo>
                    <a:pt x="1622092" y="805068"/>
                    <a:pt x="1622859" y="803532"/>
                    <a:pt x="1623542" y="801910"/>
                  </a:cubicBezTo>
                  <a:cubicBezTo>
                    <a:pt x="1623542" y="802764"/>
                    <a:pt x="1623542" y="803702"/>
                    <a:pt x="1623542" y="804641"/>
                  </a:cubicBezTo>
                  <a:cubicBezTo>
                    <a:pt x="1622774" y="805324"/>
                    <a:pt x="1622092" y="805921"/>
                    <a:pt x="1621324" y="806604"/>
                  </a:cubicBezTo>
                  <a:close/>
                  <a:moveTo>
                    <a:pt x="1611001" y="815822"/>
                  </a:moveTo>
                  <a:cubicBezTo>
                    <a:pt x="1604772" y="821284"/>
                    <a:pt x="1598459" y="826832"/>
                    <a:pt x="1592145" y="832209"/>
                  </a:cubicBezTo>
                  <a:lnTo>
                    <a:pt x="1575850" y="845779"/>
                  </a:lnTo>
                  <a:lnTo>
                    <a:pt x="1574996" y="846462"/>
                  </a:lnTo>
                  <a:cubicBezTo>
                    <a:pt x="1578665" y="838951"/>
                    <a:pt x="1582249" y="831441"/>
                    <a:pt x="1585746" y="823930"/>
                  </a:cubicBezTo>
                  <a:cubicBezTo>
                    <a:pt x="1595728" y="816590"/>
                    <a:pt x="1605540" y="809079"/>
                    <a:pt x="1615352" y="801483"/>
                  </a:cubicBezTo>
                  <a:cubicBezTo>
                    <a:pt x="1616290" y="800801"/>
                    <a:pt x="1617143" y="800032"/>
                    <a:pt x="1618082" y="799350"/>
                  </a:cubicBezTo>
                  <a:cubicBezTo>
                    <a:pt x="1615778" y="804897"/>
                    <a:pt x="1613389" y="810360"/>
                    <a:pt x="1611001" y="815907"/>
                  </a:cubicBezTo>
                  <a:close/>
                  <a:moveTo>
                    <a:pt x="1588818" y="817187"/>
                  </a:moveTo>
                  <a:cubicBezTo>
                    <a:pt x="1590610" y="813176"/>
                    <a:pt x="1592486" y="809165"/>
                    <a:pt x="1594278" y="805068"/>
                  </a:cubicBezTo>
                  <a:lnTo>
                    <a:pt x="1594278" y="805068"/>
                  </a:lnTo>
                  <a:cubicBezTo>
                    <a:pt x="1594278" y="805068"/>
                    <a:pt x="1594278" y="804897"/>
                    <a:pt x="1594278" y="804897"/>
                  </a:cubicBezTo>
                  <a:lnTo>
                    <a:pt x="1594278" y="804727"/>
                  </a:lnTo>
                  <a:cubicBezTo>
                    <a:pt x="1594278" y="804727"/>
                    <a:pt x="1594278" y="804727"/>
                    <a:pt x="1594278" y="804727"/>
                  </a:cubicBezTo>
                  <a:cubicBezTo>
                    <a:pt x="1595131" y="802593"/>
                    <a:pt x="1595899" y="800459"/>
                    <a:pt x="1596752" y="798325"/>
                  </a:cubicBezTo>
                  <a:lnTo>
                    <a:pt x="1597776" y="797557"/>
                  </a:lnTo>
                  <a:cubicBezTo>
                    <a:pt x="1606137" y="791156"/>
                    <a:pt x="1614413" y="784584"/>
                    <a:pt x="1622689" y="777927"/>
                  </a:cubicBezTo>
                  <a:cubicBezTo>
                    <a:pt x="1622945" y="780402"/>
                    <a:pt x="1623115" y="783219"/>
                    <a:pt x="1623201" y="786377"/>
                  </a:cubicBezTo>
                  <a:cubicBezTo>
                    <a:pt x="1622859" y="787230"/>
                    <a:pt x="1622433" y="788169"/>
                    <a:pt x="1622092" y="789022"/>
                  </a:cubicBezTo>
                  <a:cubicBezTo>
                    <a:pt x="1618850" y="791839"/>
                    <a:pt x="1615607" y="794741"/>
                    <a:pt x="1612280" y="797557"/>
                  </a:cubicBezTo>
                  <a:cubicBezTo>
                    <a:pt x="1604431" y="804215"/>
                    <a:pt x="1596582" y="810786"/>
                    <a:pt x="1588562" y="817273"/>
                  </a:cubicBezTo>
                  <a:close/>
                  <a:moveTo>
                    <a:pt x="1578495" y="825466"/>
                  </a:moveTo>
                  <a:cubicBezTo>
                    <a:pt x="1574655" y="828539"/>
                    <a:pt x="1570731" y="831611"/>
                    <a:pt x="1566806" y="834599"/>
                  </a:cubicBezTo>
                  <a:lnTo>
                    <a:pt x="1574399" y="826490"/>
                  </a:lnTo>
                  <a:lnTo>
                    <a:pt x="1580969" y="819236"/>
                  </a:lnTo>
                  <a:cubicBezTo>
                    <a:pt x="1580116" y="821284"/>
                    <a:pt x="1579348" y="823333"/>
                    <a:pt x="1578495" y="825381"/>
                  </a:cubicBezTo>
                  <a:close/>
                  <a:moveTo>
                    <a:pt x="1556995" y="842195"/>
                  </a:moveTo>
                  <a:cubicBezTo>
                    <a:pt x="1556483" y="842536"/>
                    <a:pt x="1556056" y="842877"/>
                    <a:pt x="1555544" y="843304"/>
                  </a:cubicBezTo>
                  <a:cubicBezTo>
                    <a:pt x="1555630" y="843048"/>
                    <a:pt x="1555800" y="842792"/>
                    <a:pt x="1555885" y="842621"/>
                  </a:cubicBezTo>
                  <a:lnTo>
                    <a:pt x="1555885" y="842621"/>
                  </a:lnTo>
                  <a:cubicBezTo>
                    <a:pt x="1555885" y="842621"/>
                    <a:pt x="1555885" y="842451"/>
                    <a:pt x="1555885" y="842451"/>
                  </a:cubicBezTo>
                  <a:lnTo>
                    <a:pt x="1555885" y="842280"/>
                  </a:lnTo>
                  <a:cubicBezTo>
                    <a:pt x="1555885" y="842280"/>
                    <a:pt x="1555885" y="842280"/>
                    <a:pt x="1555885" y="842280"/>
                  </a:cubicBezTo>
                  <a:cubicBezTo>
                    <a:pt x="1561346" y="829051"/>
                    <a:pt x="1566635" y="815737"/>
                    <a:pt x="1571754" y="802337"/>
                  </a:cubicBezTo>
                  <a:lnTo>
                    <a:pt x="1573034" y="801398"/>
                  </a:lnTo>
                  <a:cubicBezTo>
                    <a:pt x="1580798" y="795424"/>
                    <a:pt x="1588391" y="789364"/>
                    <a:pt x="1595985" y="783219"/>
                  </a:cubicBezTo>
                  <a:cubicBezTo>
                    <a:pt x="1593254" y="789535"/>
                    <a:pt x="1590524" y="795936"/>
                    <a:pt x="1587709" y="802251"/>
                  </a:cubicBezTo>
                  <a:lnTo>
                    <a:pt x="1587709" y="802251"/>
                  </a:lnTo>
                  <a:cubicBezTo>
                    <a:pt x="1587709" y="802251"/>
                    <a:pt x="1587709" y="802251"/>
                    <a:pt x="1587709" y="802251"/>
                  </a:cubicBezTo>
                  <a:lnTo>
                    <a:pt x="1587709" y="802251"/>
                  </a:lnTo>
                  <a:cubicBezTo>
                    <a:pt x="1587709" y="802251"/>
                    <a:pt x="1587709" y="802251"/>
                    <a:pt x="1587709" y="802251"/>
                  </a:cubicBezTo>
                  <a:cubicBezTo>
                    <a:pt x="1587453" y="802849"/>
                    <a:pt x="1587282" y="803361"/>
                    <a:pt x="1587026" y="803958"/>
                  </a:cubicBezTo>
                  <a:lnTo>
                    <a:pt x="1584382" y="806263"/>
                  </a:lnTo>
                  <a:lnTo>
                    <a:pt x="1572266" y="816249"/>
                  </a:lnTo>
                  <a:cubicBezTo>
                    <a:pt x="1572266" y="816249"/>
                    <a:pt x="1572266" y="816590"/>
                    <a:pt x="1572437" y="816505"/>
                  </a:cubicBezTo>
                  <a:lnTo>
                    <a:pt x="1585149" y="807116"/>
                  </a:lnTo>
                  <a:lnTo>
                    <a:pt x="1586003" y="806434"/>
                  </a:lnTo>
                  <a:cubicBezTo>
                    <a:pt x="1584552" y="810104"/>
                    <a:pt x="1583102" y="813688"/>
                    <a:pt x="1581651" y="817358"/>
                  </a:cubicBezTo>
                  <a:lnTo>
                    <a:pt x="1573290" y="825893"/>
                  </a:lnTo>
                  <a:lnTo>
                    <a:pt x="1556824" y="842280"/>
                  </a:lnTo>
                  <a:close/>
                  <a:moveTo>
                    <a:pt x="1542747" y="856021"/>
                  </a:moveTo>
                  <a:cubicBezTo>
                    <a:pt x="1531911" y="866348"/>
                    <a:pt x="1520991" y="876590"/>
                    <a:pt x="1509985" y="886746"/>
                  </a:cubicBezTo>
                  <a:cubicBezTo>
                    <a:pt x="1514762" y="877443"/>
                    <a:pt x="1519455" y="868055"/>
                    <a:pt x="1524148" y="858752"/>
                  </a:cubicBezTo>
                  <a:cubicBezTo>
                    <a:pt x="1524148" y="858752"/>
                    <a:pt x="1524148" y="858752"/>
                    <a:pt x="1524148" y="858752"/>
                  </a:cubicBezTo>
                  <a:cubicBezTo>
                    <a:pt x="1524148" y="858752"/>
                    <a:pt x="1524148" y="858581"/>
                    <a:pt x="1524233" y="858496"/>
                  </a:cubicBezTo>
                  <a:cubicBezTo>
                    <a:pt x="1524233" y="858496"/>
                    <a:pt x="1524233" y="858325"/>
                    <a:pt x="1524318" y="858240"/>
                  </a:cubicBezTo>
                  <a:cubicBezTo>
                    <a:pt x="1524318" y="858240"/>
                    <a:pt x="1524318" y="858240"/>
                    <a:pt x="1524318" y="858240"/>
                  </a:cubicBezTo>
                  <a:cubicBezTo>
                    <a:pt x="1527731" y="850900"/>
                    <a:pt x="1531058" y="843560"/>
                    <a:pt x="1534385" y="836220"/>
                  </a:cubicBezTo>
                  <a:lnTo>
                    <a:pt x="1549401" y="819407"/>
                  </a:lnTo>
                  <a:lnTo>
                    <a:pt x="1549999" y="818724"/>
                  </a:lnTo>
                  <a:lnTo>
                    <a:pt x="1556909" y="813688"/>
                  </a:lnTo>
                  <a:lnTo>
                    <a:pt x="1563734" y="808482"/>
                  </a:lnTo>
                  <a:cubicBezTo>
                    <a:pt x="1558957" y="818809"/>
                    <a:pt x="1554264" y="829136"/>
                    <a:pt x="1549487" y="839549"/>
                  </a:cubicBezTo>
                  <a:lnTo>
                    <a:pt x="1549487" y="839549"/>
                  </a:lnTo>
                  <a:cubicBezTo>
                    <a:pt x="1549487" y="839549"/>
                    <a:pt x="1549487" y="839549"/>
                    <a:pt x="1549487" y="839549"/>
                  </a:cubicBezTo>
                  <a:lnTo>
                    <a:pt x="1549487" y="839549"/>
                  </a:lnTo>
                  <a:cubicBezTo>
                    <a:pt x="1549487" y="839549"/>
                    <a:pt x="1549487" y="839549"/>
                    <a:pt x="1549487" y="839549"/>
                  </a:cubicBezTo>
                  <a:cubicBezTo>
                    <a:pt x="1547866" y="843475"/>
                    <a:pt x="1546245" y="847486"/>
                    <a:pt x="1544623" y="851412"/>
                  </a:cubicBezTo>
                  <a:cubicBezTo>
                    <a:pt x="1543856" y="852010"/>
                    <a:pt x="1543088" y="852522"/>
                    <a:pt x="1542320" y="853119"/>
                  </a:cubicBezTo>
                  <a:lnTo>
                    <a:pt x="1523124" y="866860"/>
                  </a:lnTo>
                  <a:cubicBezTo>
                    <a:pt x="1523124" y="866860"/>
                    <a:pt x="1523124" y="867202"/>
                    <a:pt x="1523294" y="867116"/>
                  </a:cubicBezTo>
                  <a:lnTo>
                    <a:pt x="1542917" y="854143"/>
                  </a:lnTo>
                  <a:lnTo>
                    <a:pt x="1543771" y="853546"/>
                  </a:lnTo>
                  <a:cubicBezTo>
                    <a:pt x="1543429" y="854314"/>
                    <a:pt x="1543088" y="855167"/>
                    <a:pt x="1542832" y="855936"/>
                  </a:cubicBezTo>
                  <a:close/>
                  <a:moveTo>
                    <a:pt x="1523465" y="844414"/>
                  </a:moveTo>
                  <a:cubicBezTo>
                    <a:pt x="1514251" y="853631"/>
                    <a:pt x="1504951" y="862678"/>
                    <a:pt x="1495481" y="871725"/>
                  </a:cubicBezTo>
                  <a:cubicBezTo>
                    <a:pt x="1499576" y="863020"/>
                    <a:pt x="1503671" y="854399"/>
                    <a:pt x="1507681" y="845694"/>
                  </a:cubicBezTo>
                  <a:cubicBezTo>
                    <a:pt x="1514165" y="839463"/>
                    <a:pt x="1520564" y="833148"/>
                    <a:pt x="1526963" y="826747"/>
                  </a:cubicBezTo>
                  <a:lnTo>
                    <a:pt x="1538054" y="815651"/>
                  </a:lnTo>
                  <a:cubicBezTo>
                    <a:pt x="1533106" y="825210"/>
                    <a:pt x="1528243" y="834769"/>
                    <a:pt x="1523465" y="844414"/>
                  </a:cubicBezTo>
                  <a:close/>
                  <a:moveTo>
                    <a:pt x="1444461" y="918240"/>
                  </a:moveTo>
                  <a:cubicBezTo>
                    <a:pt x="1443096" y="919435"/>
                    <a:pt x="1441816" y="920630"/>
                    <a:pt x="1440451" y="921739"/>
                  </a:cubicBezTo>
                  <a:cubicBezTo>
                    <a:pt x="1444632" y="913460"/>
                    <a:pt x="1448812" y="905096"/>
                    <a:pt x="1452907" y="896732"/>
                  </a:cubicBezTo>
                  <a:cubicBezTo>
                    <a:pt x="1455808" y="894086"/>
                    <a:pt x="1458794" y="891441"/>
                    <a:pt x="1461695" y="888795"/>
                  </a:cubicBezTo>
                  <a:cubicBezTo>
                    <a:pt x="1456235" y="898012"/>
                    <a:pt x="1450860" y="907315"/>
                    <a:pt x="1445400" y="916533"/>
                  </a:cubicBezTo>
                  <a:lnTo>
                    <a:pt x="1445400" y="916533"/>
                  </a:lnTo>
                  <a:cubicBezTo>
                    <a:pt x="1445400" y="916533"/>
                    <a:pt x="1445400" y="916533"/>
                    <a:pt x="1445400" y="916533"/>
                  </a:cubicBezTo>
                  <a:lnTo>
                    <a:pt x="1445400" y="916533"/>
                  </a:lnTo>
                  <a:cubicBezTo>
                    <a:pt x="1445400" y="916533"/>
                    <a:pt x="1445400" y="916533"/>
                    <a:pt x="1445400" y="916533"/>
                  </a:cubicBezTo>
                  <a:cubicBezTo>
                    <a:pt x="1445144" y="917045"/>
                    <a:pt x="1444802" y="917557"/>
                    <a:pt x="1444547" y="918069"/>
                  </a:cubicBezTo>
                  <a:close/>
                  <a:moveTo>
                    <a:pt x="1423046" y="922849"/>
                  </a:moveTo>
                  <a:lnTo>
                    <a:pt x="1423046" y="922849"/>
                  </a:lnTo>
                  <a:cubicBezTo>
                    <a:pt x="1431237" y="915850"/>
                    <a:pt x="1439427" y="908766"/>
                    <a:pt x="1447532" y="901597"/>
                  </a:cubicBezTo>
                  <a:cubicBezTo>
                    <a:pt x="1442073" y="911156"/>
                    <a:pt x="1436527" y="920715"/>
                    <a:pt x="1430981" y="930274"/>
                  </a:cubicBezTo>
                  <a:cubicBezTo>
                    <a:pt x="1419975" y="940175"/>
                    <a:pt x="1408969" y="949990"/>
                    <a:pt x="1397793" y="959634"/>
                  </a:cubicBezTo>
                  <a:cubicBezTo>
                    <a:pt x="1402741" y="950160"/>
                    <a:pt x="1407689" y="940687"/>
                    <a:pt x="1412723" y="931213"/>
                  </a:cubicBezTo>
                  <a:cubicBezTo>
                    <a:pt x="1416050" y="928567"/>
                    <a:pt x="1419292" y="926007"/>
                    <a:pt x="1422620" y="923361"/>
                  </a:cubicBezTo>
                  <a:lnTo>
                    <a:pt x="1422620" y="923361"/>
                  </a:lnTo>
                  <a:cubicBezTo>
                    <a:pt x="1422620" y="923361"/>
                    <a:pt x="1422876" y="923105"/>
                    <a:pt x="1422876" y="923105"/>
                  </a:cubicBezTo>
                  <a:lnTo>
                    <a:pt x="1423132" y="922849"/>
                  </a:lnTo>
                  <a:close/>
                  <a:moveTo>
                    <a:pt x="1407946" y="934883"/>
                  </a:moveTo>
                  <a:cubicBezTo>
                    <a:pt x="1401461" y="945722"/>
                    <a:pt x="1394977" y="956647"/>
                    <a:pt x="1388493" y="967486"/>
                  </a:cubicBezTo>
                  <a:cubicBezTo>
                    <a:pt x="1387810" y="968084"/>
                    <a:pt x="1387128" y="968681"/>
                    <a:pt x="1386360" y="969278"/>
                  </a:cubicBezTo>
                  <a:cubicBezTo>
                    <a:pt x="1379876" y="974741"/>
                    <a:pt x="1373392" y="980118"/>
                    <a:pt x="1366908" y="985409"/>
                  </a:cubicBezTo>
                  <a:cubicBezTo>
                    <a:pt x="1372624" y="974826"/>
                    <a:pt x="1378255" y="964157"/>
                    <a:pt x="1383886" y="953574"/>
                  </a:cubicBezTo>
                  <a:cubicBezTo>
                    <a:pt x="1391991" y="947429"/>
                    <a:pt x="1400011" y="941199"/>
                    <a:pt x="1407946" y="934883"/>
                  </a:cubicBezTo>
                  <a:close/>
                  <a:moveTo>
                    <a:pt x="1205487" y="1055992"/>
                  </a:moveTo>
                  <a:cubicBezTo>
                    <a:pt x="1204293" y="1061369"/>
                    <a:pt x="1203099" y="1066746"/>
                    <a:pt x="1201904" y="1072209"/>
                  </a:cubicBezTo>
                  <a:cubicBezTo>
                    <a:pt x="1196956" y="1075964"/>
                    <a:pt x="1191922" y="1079634"/>
                    <a:pt x="1186888" y="1083304"/>
                  </a:cubicBezTo>
                  <a:cubicBezTo>
                    <a:pt x="1187827" y="1078951"/>
                    <a:pt x="1188680" y="1074513"/>
                    <a:pt x="1189619" y="1070160"/>
                  </a:cubicBezTo>
                  <a:cubicBezTo>
                    <a:pt x="1193032" y="1067173"/>
                    <a:pt x="1196529" y="1064186"/>
                    <a:pt x="1199857" y="1061113"/>
                  </a:cubicBezTo>
                  <a:lnTo>
                    <a:pt x="1205402" y="1056078"/>
                  </a:lnTo>
                  <a:close/>
                  <a:moveTo>
                    <a:pt x="1166412" y="1089961"/>
                  </a:moveTo>
                  <a:cubicBezTo>
                    <a:pt x="1165474" y="1093375"/>
                    <a:pt x="1164450" y="1096789"/>
                    <a:pt x="1163426" y="1100118"/>
                  </a:cubicBezTo>
                  <a:cubicBezTo>
                    <a:pt x="1156601" y="1105239"/>
                    <a:pt x="1149776" y="1110359"/>
                    <a:pt x="1142950" y="1115395"/>
                  </a:cubicBezTo>
                  <a:cubicBezTo>
                    <a:pt x="1143547" y="1112749"/>
                    <a:pt x="1144144" y="1110018"/>
                    <a:pt x="1144742" y="1107372"/>
                  </a:cubicBezTo>
                  <a:cubicBezTo>
                    <a:pt x="1151311" y="1102251"/>
                    <a:pt x="1157880" y="1097045"/>
                    <a:pt x="1164279" y="1091668"/>
                  </a:cubicBezTo>
                  <a:cubicBezTo>
                    <a:pt x="1164962" y="1091071"/>
                    <a:pt x="1165644" y="1090473"/>
                    <a:pt x="1166327" y="1089961"/>
                  </a:cubicBezTo>
                  <a:close/>
                  <a:moveTo>
                    <a:pt x="1071625" y="1097130"/>
                  </a:moveTo>
                  <a:lnTo>
                    <a:pt x="1071625" y="1097130"/>
                  </a:lnTo>
                  <a:cubicBezTo>
                    <a:pt x="1087579" y="1085779"/>
                    <a:pt x="1103192" y="1073916"/>
                    <a:pt x="1118635" y="1061881"/>
                  </a:cubicBezTo>
                  <a:lnTo>
                    <a:pt x="1113345" y="1085096"/>
                  </a:lnTo>
                  <a:cubicBezTo>
                    <a:pt x="1113089" y="1086120"/>
                    <a:pt x="1112833" y="1087145"/>
                    <a:pt x="1112662" y="1088169"/>
                  </a:cubicBezTo>
                  <a:cubicBezTo>
                    <a:pt x="1111980" y="1088681"/>
                    <a:pt x="1111297" y="1089108"/>
                    <a:pt x="1110700" y="1089620"/>
                  </a:cubicBezTo>
                  <a:cubicBezTo>
                    <a:pt x="1106690" y="1092436"/>
                    <a:pt x="1102595" y="1095167"/>
                    <a:pt x="1098585" y="1097984"/>
                  </a:cubicBezTo>
                  <a:lnTo>
                    <a:pt x="1099438" y="1094826"/>
                  </a:lnTo>
                  <a:cubicBezTo>
                    <a:pt x="1099438" y="1094826"/>
                    <a:pt x="1099183" y="1094655"/>
                    <a:pt x="1099183" y="1094741"/>
                  </a:cubicBezTo>
                  <a:lnTo>
                    <a:pt x="1097988" y="1098496"/>
                  </a:lnTo>
                  <a:cubicBezTo>
                    <a:pt x="1090224" y="1103873"/>
                    <a:pt x="1082375" y="1109165"/>
                    <a:pt x="1074526" y="1114371"/>
                  </a:cubicBezTo>
                  <a:lnTo>
                    <a:pt x="1074526" y="1114371"/>
                  </a:lnTo>
                  <a:cubicBezTo>
                    <a:pt x="1074526" y="1114371"/>
                    <a:pt x="1074355" y="1114456"/>
                    <a:pt x="1074355" y="1114456"/>
                  </a:cubicBezTo>
                  <a:lnTo>
                    <a:pt x="1074184" y="1114456"/>
                  </a:lnTo>
                  <a:cubicBezTo>
                    <a:pt x="1074184" y="1114456"/>
                    <a:pt x="1074184" y="1114541"/>
                    <a:pt x="1074184" y="1114541"/>
                  </a:cubicBezTo>
                  <a:cubicBezTo>
                    <a:pt x="1071710" y="1116334"/>
                    <a:pt x="1069236" y="1118041"/>
                    <a:pt x="1066762" y="1119833"/>
                  </a:cubicBezTo>
                  <a:cubicBezTo>
                    <a:pt x="1067103" y="1118382"/>
                    <a:pt x="1067444" y="1116931"/>
                    <a:pt x="1067785" y="1115566"/>
                  </a:cubicBezTo>
                  <a:cubicBezTo>
                    <a:pt x="1067785" y="1115480"/>
                    <a:pt x="1067530" y="1115395"/>
                    <a:pt x="1067530" y="1115566"/>
                  </a:cubicBezTo>
                  <a:cubicBezTo>
                    <a:pt x="1067018" y="1117187"/>
                    <a:pt x="1066506" y="1118809"/>
                    <a:pt x="1066079" y="1120431"/>
                  </a:cubicBezTo>
                  <a:cubicBezTo>
                    <a:pt x="1056865" y="1127002"/>
                    <a:pt x="1047651" y="1133489"/>
                    <a:pt x="1038266" y="1139805"/>
                  </a:cubicBezTo>
                  <a:cubicBezTo>
                    <a:pt x="1033744" y="1142877"/>
                    <a:pt x="1029222" y="1145864"/>
                    <a:pt x="1024700" y="1148852"/>
                  </a:cubicBezTo>
                  <a:cubicBezTo>
                    <a:pt x="1027345" y="1143731"/>
                    <a:pt x="1029990" y="1138695"/>
                    <a:pt x="1032635" y="1133574"/>
                  </a:cubicBezTo>
                  <a:cubicBezTo>
                    <a:pt x="1035536" y="1127941"/>
                    <a:pt x="1038351" y="1122308"/>
                    <a:pt x="1041166" y="1116590"/>
                  </a:cubicBezTo>
                  <a:cubicBezTo>
                    <a:pt x="1051405" y="1110274"/>
                    <a:pt x="1061643" y="1103873"/>
                    <a:pt x="1071710" y="1097216"/>
                  </a:cubicBezTo>
                  <a:lnTo>
                    <a:pt x="1071710" y="1097216"/>
                  </a:lnTo>
                  <a:cubicBezTo>
                    <a:pt x="1071710" y="1097216"/>
                    <a:pt x="1071710" y="1097216"/>
                    <a:pt x="1071710" y="1097216"/>
                  </a:cubicBezTo>
                  <a:lnTo>
                    <a:pt x="1071710" y="1097216"/>
                  </a:lnTo>
                  <a:close/>
                  <a:moveTo>
                    <a:pt x="1049613" y="1084669"/>
                  </a:moveTo>
                  <a:lnTo>
                    <a:pt x="1049613" y="1084669"/>
                  </a:lnTo>
                  <a:cubicBezTo>
                    <a:pt x="1052514" y="1082536"/>
                    <a:pt x="1055415" y="1080317"/>
                    <a:pt x="1058315" y="1078098"/>
                  </a:cubicBezTo>
                  <a:cubicBezTo>
                    <a:pt x="1040825" y="1094314"/>
                    <a:pt x="1023335" y="1110530"/>
                    <a:pt x="1005845" y="1126746"/>
                  </a:cubicBezTo>
                  <a:lnTo>
                    <a:pt x="1016510" y="1105495"/>
                  </a:lnTo>
                  <a:cubicBezTo>
                    <a:pt x="1027601" y="1098752"/>
                    <a:pt x="1038607" y="1091924"/>
                    <a:pt x="1049442" y="1084669"/>
                  </a:cubicBezTo>
                  <a:lnTo>
                    <a:pt x="1049442" y="1084669"/>
                  </a:lnTo>
                  <a:cubicBezTo>
                    <a:pt x="1049442" y="1084669"/>
                    <a:pt x="1049442" y="1084669"/>
                    <a:pt x="1049442" y="1084669"/>
                  </a:cubicBezTo>
                  <a:lnTo>
                    <a:pt x="1049442" y="1084669"/>
                  </a:lnTo>
                  <a:close/>
                  <a:moveTo>
                    <a:pt x="884951" y="1240004"/>
                  </a:moveTo>
                  <a:cubicBezTo>
                    <a:pt x="884524" y="1235822"/>
                    <a:pt x="884012" y="1231725"/>
                    <a:pt x="883586" y="1227628"/>
                  </a:cubicBezTo>
                  <a:cubicBezTo>
                    <a:pt x="885889" y="1223531"/>
                    <a:pt x="888193" y="1219435"/>
                    <a:pt x="890496" y="1215253"/>
                  </a:cubicBezTo>
                  <a:cubicBezTo>
                    <a:pt x="890496" y="1215253"/>
                    <a:pt x="890326" y="1214997"/>
                    <a:pt x="890240" y="1215082"/>
                  </a:cubicBezTo>
                  <a:cubicBezTo>
                    <a:pt x="887937" y="1218581"/>
                    <a:pt x="885633" y="1221995"/>
                    <a:pt x="883330" y="1225494"/>
                  </a:cubicBezTo>
                  <a:cubicBezTo>
                    <a:pt x="882988" y="1222678"/>
                    <a:pt x="882732" y="1219776"/>
                    <a:pt x="882391" y="1216960"/>
                  </a:cubicBezTo>
                  <a:lnTo>
                    <a:pt x="882135" y="1215167"/>
                  </a:lnTo>
                  <a:cubicBezTo>
                    <a:pt x="886060" y="1211412"/>
                    <a:pt x="889984" y="1207571"/>
                    <a:pt x="893824" y="1203731"/>
                  </a:cubicBezTo>
                  <a:cubicBezTo>
                    <a:pt x="893056" y="1209364"/>
                    <a:pt x="892288" y="1214997"/>
                    <a:pt x="891435" y="1220630"/>
                  </a:cubicBezTo>
                  <a:cubicBezTo>
                    <a:pt x="890582" y="1225921"/>
                    <a:pt x="889643" y="1231213"/>
                    <a:pt x="888619" y="1236504"/>
                  </a:cubicBezTo>
                  <a:cubicBezTo>
                    <a:pt x="887340" y="1237699"/>
                    <a:pt x="886145" y="1238894"/>
                    <a:pt x="884865" y="1240004"/>
                  </a:cubicBezTo>
                  <a:close/>
                  <a:moveTo>
                    <a:pt x="782484" y="1241967"/>
                  </a:moveTo>
                  <a:cubicBezTo>
                    <a:pt x="783850" y="1247600"/>
                    <a:pt x="785130" y="1253233"/>
                    <a:pt x="786324" y="1258866"/>
                  </a:cubicBezTo>
                  <a:cubicBezTo>
                    <a:pt x="785642" y="1258610"/>
                    <a:pt x="785044" y="1258354"/>
                    <a:pt x="784362" y="1258012"/>
                  </a:cubicBezTo>
                  <a:cubicBezTo>
                    <a:pt x="783423" y="1257586"/>
                    <a:pt x="782570" y="1257244"/>
                    <a:pt x="781632" y="1256817"/>
                  </a:cubicBezTo>
                  <a:lnTo>
                    <a:pt x="781290" y="1256049"/>
                  </a:lnTo>
                  <a:lnTo>
                    <a:pt x="778560" y="1249563"/>
                  </a:lnTo>
                  <a:cubicBezTo>
                    <a:pt x="778560" y="1249563"/>
                    <a:pt x="778560" y="1249477"/>
                    <a:pt x="778646" y="1249392"/>
                  </a:cubicBezTo>
                  <a:cubicBezTo>
                    <a:pt x="778646" y="1249392"/>
                    <a:pt x="778646" y="1249392"/>
                    <a:pt x="778646" y="1249392"/>
                  </a:cubicBezTo>
                  <a:cubicBezTo>
                    <a:pt x="778646" y="1249392"/>
                    <a:pt x="778646" y="1249392"/>
                    <a:pt x="778646" y="1249392"/>
                  </a:cubicBezTo>
                  <a:cubicBezTo>
                    <a:pt x="778646" y="1249392"/>
                    <a:pt x="778646" y="1249392"/>
                    <a:pt x="778646" y="1249392"/>
                  </a:cubicBezTo>
                  <a:cubicBezTo>
                    <a:pt x="778646" y="1249392"/>
                    <a:pt x="778646" y="1249392"/>
                    <a:pt x="778646" y="1249392"/>
                  </a:cubicBezTo>
                  <a:cubicBezTo>
                    <a:pt x="779755" y="1246832"/>
                    <a:pt x="780779" y="1244271"/>
                    <a:pt x="781717" y="1241625"/>
                  </a:cubicBezTo>
                  <a:cubicBezTo>
                    <a:pt x="781888" y="1241711"/>
                    <a:pt x="782143" y="1241796"/>
                    <a:pt x="782314" y="1241967"/>
                  </a:cubicBezTo>
                  <a:close/>
                  <a:moveTo>
                    <a:pt x="750064" y="1221398"/>
                  </a:moveTo>
                  <a:cubicBezTo>
                    <a:pt x="738802" y="1214911"/>
                    <a:pt x="727541" y="1208510"/>
                    <a:pt x="716108" y="1202365"/>
                  </a:cubicBezTo>
                  <a:cubicBezTo>
                    <a:pt x="715170" y="1200914"/>
                    <a:pt x="714316" y="1199378"/>
                    <a:pt x="713378" y="1197927"/>
                  </a:cubicBezTo>
                  <a:cubicBezTo>
                    <a:pt x="708856" y="1190843"/>
                    <a:pt x="704249" y="1183930"/>
                    <a:pt x="699471" y="1177017"/>
                  </a:cubicBezTo>
                  <a:cubicBezTo>
                    <a:pt x="711330" y="1181028"/>
                    <a:pt x="723104" y="1185039"/>
                    <a:pt x="734878" y="1189136"/>
                  </a:cubicBezTo>
                  <a:cubicBezTo>
                    <a:pt x="735219" y="1189904"/>
                    <a:pt x="735645" y="1190587"/>
                    <a:pt x="735987" y="1191355"/>
                  </a:cubicBezTo>
                  <a:cubicBezTo>
                    <a:pt x="740935" y="1201341"/>
                    <a:pt x="745542" y="1211412"/>
                    <a:pt x="750064" y="1221483"/>
                  </a:cubicBezTo>
                  <a:close/>
                  <a:moveTo>
                    <a:pt x="718155" y="1158411"/>
                  </a:moveTo>
                  <a:cubicBezTo>
                    <a:pt x="722762" y="1166263"/>
                    <a:pt x="727199" y="1174285"/>
                    <a:pt x="731380" y="1182308"/>
                  </a:cubicBezTo>
                  <a:cubicBezTo>
                    <a:pt x="718667" y="1177358"/>
                    <a:pt x="705870" y="1172493"/>
                    <a:pt x="693072" y="1167714"/>
                  </a:cubicBezTo>
                  <a:cubicBezTo>
                    <a:pt x="692560" y="1167031"/>
                    <a:pt x="692048" y="1166263"/>
                    <a:pt x="691537" y="1165494"/>
                  </a:cubicBezTo>
                  <a:lnTo>
                    <a:pt x="683431" y="1154229"/>
                  </a:lnTo>
                  <a:lnTo>
                    <a:pt x="675156" y="1143133"/>
                  </a:lnTo>
                  <a:cubicBezTo>
                    <a:pt x="675156" y="1143133"/>
                    <a:pt x="674814" y="1143133"/>
                    <a:pt x="674900" y="1143304"/>
                  </a:cubicBezTo>
                  <a:lnTo>
                    <a:pt x="682408" y="1154826"/>
                  </a:lnTo>
                  <a:lnTo>
                    <a:pt x="689660" y="1166433"/>
                  </a:lnTo>
                  <a:cubicBezTo>
                    <a:pt x="686588" y="1165324"/>
                    <a:pt x="683602" y="1164214"/>
                    <a:pt x="680531" y="1163105"/>
                  </a:cubicBezTo>
                  <a:lnTo>
                    <a:pt x="680531" y="1163105"/>
                  </a:lnTo>
                  <a:cubicBezTo>
                    <a:pt x="680531" y="1163105"/>
                    <a:pt x="680445" y="1163105"/>
                    <a:pt x="680445" y="1163105"/>
                  </a:cubicBezTo>
                  <a:lnTo>
                    <a:pt x="680360" y="1163105"/>
                  </a:lnTo>
                  <a:cubicBezTo>
                    <a:pt x="680360" y="1163105"/>
                    <a:pt x="680360" y="1163105"/>
                    <a:pt x="680360" y="1163105"/>
                  </a:cubicBezTo>
                  <a:cubicBezTo>
                    <a:pt x="674047" y="1160971"/>
                    <a:pt x="667733" y="1158837"/>
                    <a:pt x="661505" y="1156704"/>
                  </a:cubicBezTo>
                  <a:cubicBezTo>
                    <a:pt x="661505" y="1156618"/>
                    <a:pt x="661334" y="1156448"/>
                    <a:pt x="661249" y="1156362"/>
                  </a:cubicBezTo>
                  <a:cubicBezTo>
                    <a:pt x="656215" y="1148510"/>
                    <a:pt x="651096" y="1140829"/>
                    <a:pt x="645977" y="1133062"/>
                  </a:cubicBezTo>
                  <a:cubicBezTo>
                    <a:pt x="645977" y="1132977"/>
                    <a:pt x="645636" y="1133062"/>
                    <a:pt x="645721" y="1133233"/>
                  </a:cubicBezTo>
                  <a:cubicBezTo>
                    <a:pt x="650072" y="1140658"/>
                    <a:pt x="654338" y="1148169"/>
                    <a:pt x="658519" y="1155679"/>
                  </a:cubicBezTo>
                  <a:cubicBezTo>
                    <a:pt x="648622" y="1152265"/>
                    <a:pt x="638725" y="1148852"/>
                    <a:pt x="628829" y="1145267"/>
                  </a:cubicBezTo>
                  <a:lnTo>
                    <a:pt x="624563" y="1138012"/>
                  </a:lnTo>
                  <a:cubicBezTo>
                    <a:pt x="624563" y="1138012"/>
                    <a:pt x="624221" y="1138012"/>
                    <a:pt x="624307" y="1138183"/>
                  </a:cubicBezTo>
                  <a:lnTo>
                    <a:pt x="627293" y="1144669"/>
                  </a:lnTo>
                  <a:cubicBezTo>
                    <a:pt x="625672" y="1144072"/>
                    <a:pt x="623965" y="1143475"/>
                    <a:pt x="622344" y="1142877"/>
                  </a:cubicBezTo>
                  <a:cubicBezTo>
                    <a:pt x="618249" y="1134940"/>
                    <a:pt x="614068" y="1127002"/>
                    <a:pt x="609717" y="1119065"/>
                  </a:cubicBezTo>
                  <a:lnTo>
                    <a:pt x="609717" y="1119065"/>
                  </a:lnTo>
                  <a:cubicBezTo>
                    <a:pt x="609717" y="1119065"/>
                    <a:pt x="609632" y="1118894"/>
                    <a:pt x="609632" y="1118894"/>
                  </a:cubicBezTo>
                  <a:lnTo>
                    <a:pt x="609632" y="1118724"/>
                  </a:lnTo>
                  <a:cubicBezTo>
                    <a:pt x="609632" y="1118724"/>
                    <a:pt x="609547" y="1118724"/>
                    <a:pt x="609547" y="1118724"/>
                  </a:cubicBezTo>
                  <a:cubicBezTo>
                    <a:pt x="607584" y="1115395"/>
                    <a:pt x="605537" y="1112152"/>
                    <a:pt x="603574" y="1108823"/>
                  </a:cubicBezTo>
                  <a:cubicBezTo>
                    <a:pt x="619700" y="1116590"/>
                    <a:pt x="635825" y="1124186"/>
                    <a:pt x="652120" y="1131611"/>
                  </a:cubicBezTo>
                  <a:lnTo>
                    <a:pt x="652120" y="1131611"/>
                  </a:lnTo>
                  <a:cubicBezTo>
                    <a:pt x="652120" y="1131611"/>
                    <a:pt x="652376" y="1131697"/>
                    <a:pt x="652376" y="1131697"/>
                  </a:cubicBezTo>
                  <a:lnTo>
                    <a:pt x="652632" y="1131697"/>
                  </a:lnTo>
                  <a:cubicBezTo>
                    <a:pt x="652632" y="1131697"/>
                    <a:pt x="652632" y="1131782"/>
                    <a:pt x="652632" y="1131782"/>
                  </a:cubicBezTo>
                  <a:cubicBezTo>
                    <a:pt x="674388" y="1140914"/>
                    <a:pt x="696229" y="1149705"/>
                    <a:pt x="718155" y="1158325"/>
                  </a:cubicBezTo>
                  <a:close/>
                  <a:moveTo>
                    <a:pt x="558527" y="1090815"/>
                  </a:moveTo>
                  <a:lnTo>
                    <a:pt x="558356" y="1090644"/>
                  </a:lnTo>
                  <a:lnTo>
                    <a:pt x="558356" y="1090473"/>
                  </a:lnTo>
                  <a:cubicBezTo>
                    <a:pt x="558356" y="1090473"/>
                    <a:pt x="558186" y="1090473"/>
                    <a:pt x="558186" y="1090473"/>
                  </a:cubicBezTo>
                  <a:cubicBezTo>
                    <a:pt x="556991" y="1088596"/>
                    <a:pt x="555797" y="1086718"/>
                    <a:pt x="554517" y="1084840"/>
                  </a:cubicBezTo>
                  <a:cubicBezTo>
                    <a:pt x="567400" y="1091241"/>
                    <a:pt x="580368" y="1097642"/>
                    <a:pt x="593336" y="1103958"/>
                  </a:cubicBezTo>
                  <a:cubicBezTo>
                    <a:pt x="596664" y="1110103"/>
                    <a:pt x="600077" y="1116248"/>
                    <a:pt x="603404" y="1122393"/>
                  </a:cubicBezTo>
                  <a:lnTo>
                    <a:pt x="603404" y="1122393"/>
                  </a:lnTo>
                  <a:cubicBezTo>
                    <a:pt x="603404" y="1122393"/>
                    <a:pt x="603404" y="1122393"/>
                    <a:pt x="603404" y="1122393"/>
                  </a:cubicBezTo>
                  <a:lnTo>
                    <a:pt x="603404" y="1122393"/>
                  </a:lnTo>
                  <a:cubicBezTo>
                    <a:pt x="603404" y="1122393"/>
                    <a:pt x="603404" y="1122393"/>
                    <a:pt x="603404" y="1122393"/>
                  </a:cubicBezTo>
                  <a:cubicBezTo>
                    <a:pt x="606817" y="1128112"/>
                    <a:pt x="610229" y="1133830"/>
                    <a:pt x="613556" y="1139549"/>
                  </a:cubicBezTo>
                  <a:cubicBezTo>
                    <a:pt x="601953" y="1135110"/>
                    <a:pt x="590436" y="1130502"/>
                    <a:pt x="579088" y="1125551"/>
                  </a:cubicBezTo>
                  <a:cubicBezTo>
                    <a:pt x="572178" y="1113944"/>
                    <a:pt x="565267" y="1102422"/>
                    <a:pt x="558356" y="1090815"/>
                  </a:cubicBezTo>
                  <a:lnTo>
                    <a:pt x="558356" y="1090815"/>
                  </a:lnTo>
                  <a:close/>
                  <a:moveTo>
                    <a:pt x="612106" y="1179492"/>
                  </a:moveTo>
                  <a:lnTo>
                    <a:pt x="607755" y="1172493"/>
                  </a:lnTo>
                  <a:cubicBezTo>
                    <a:pt x="603489" y="1165580"/>
                    <a:pt x="599223" y="1158667"/>
                    <a:pt x="595043" y="1151668"/>
                  </a:cubicBezTo>
                  <a:cubicBezTo>
                    <a:pt x="606817" y="1156789"/>
                    <a:pt x="618590" y="1162166"/>
                    <a:pt x="630193" y="1167543"/>
                  </a:cubicBezTo>
                  <a:cubicBezTo>
                    <a:pt x="635568" y="1176761"/>
                    <a:pt x="640858" y="1185978"/>
                    <a:pt x="646062" y="1195196"/>
                  </a:cubicBezTo>
                  <a:cubicBezTo>
                    <a:pt x="634715" y="1190075"/>
                    <a:pt x="623368" y="1184783"/>
                    <a:pt x="612106" y="1179406"/>
                  </a:cubicBezTo>
                  <a:close/>
                  <a:moveTo>
                    <a:pt x="628487" y="1191184"/>
                  </a:moveTo>
                  <a:lnTo>
                    <a:pt x="620809" y="1193403"/>
                  </a:lnTo>
                  <a:lnTo>
                    <a:pt x="614836" y="1183844"/>
                  </a:lnTo>
                  <a:cubicBezTo>
                    <a:pt x="619358" y="1186320"/>
                    <a:pt x="623880" y="1188795"/>
                    <a:pt x="628487" y="1191184"/>
                  </a:cubicBezTo>
                  <a:close/>
                  <a:moveTo>
                    <a:pt x="700068" y="1244100"/>
                  </a:moveTo>
                  <a:lnTo>
                    <a:pt x="700068" y="1244100"/>
                  </a:lnTo>
                  <a:cubicBezTo>
                    <a:pt x="692134" y="1240601"/>
                    <a:pt x="684285" y="1237017"/>
                    <a:pt x="676350" y="1233517"/>
                  </a:cubicBezTo>
                  <a:cubicBezTo>
                    <a:pt x="672852" y="1225836"/>
                    <a:pt x="669354" y="1218240"/>
                    <a:pt x="665856" y="1210644"/>
                  </a:cubicBezTo>
                  <a:cubicBezTo>
                    <a:pt x="674388" y="1214911"/>
                    <a:pt x="682919" y="1219093"/>
                    <a:pt x="691451" y="1223190"/>
                  </a:cubicBezTo>
                  <a:lnTo>
                    <a:pt x="691451" y="1223190"/>
                  </a:lnTo>
                  <a:cubicBezTo>
                    <a:pt x="691451" y="1223190"/>
                    <a:pt x="691707" y="1223275"/>
                    <a:pt x="691707" y="1223275"/>
                  </a:cubicBezTo>
                  <a:lnTo>
                    <a:pt x="691963" y="1223275"/>
                  </a:lnTo>
                  <a:cubicBezTo>
                    <a:pt x="691963" y="1223275"/>
                    <a:pt x="691963" y="1223361"/>
                    <a:pt x="691963" y="1223361"/>
                  </a:cubicBezTo>
                  <a:cubicBezTo>
                    <a:pt x="692646" y="1223617"/>
                    <a:pt x="693243" y="1223873"/>
                    <a:pt x="693926" y="1224214"/>
                  </a:cubicBezTo>
                  <a:cubicBezTo>
                    <a:pt x="694267" y="1224982"/>
                    <a:pt x="694693" y="1225750"/>
                    <a:pt x="695034" y="1226433"/>
                  </a:cubicBezTo>
                  <a:lnTo>
                    <a:pt x="695034" y="1226433"/>
                  </a:lnTo>
                  <a:cubicBezTo>
                    <a:pt x="695034" y="1226433"/>
                    <a:pt x="695120" y="1226604"/>
                    <a:pt x="695120" y="1226604"/>
                  </a:cubicBezTo>
                  <a:lnTo>
                    <a:pt x="695120" y="1226775"/>
                  </a:lnTo>
                  <a:cubicBezTo>
                    <a:pt x="695120" y="1226775"/>
                    <a:pt x="695205" y="1226775"/>
                    <a:pt x="695205" y="1226775"/>
                  </a:cubicBezTo>
                  <a:cubicBezTo>
                    <a:pt x="698788" y="1233432"/>
                    <a:pt x="702287" y="1240174"/>
                    <a:pt x="705870" y="1246917"/>
                  </a:cubicBezTo>
                  <a:cubicBezTo>
                    <a:pt x="703993" y="1245978"/>
                    <a:pt x="702116" y="1245125"/>
                    <a:pt x="700239" y="1244186"/>
                  </a:cubicBezTo>
                  <a:lnTo>
                    <a:pt x="700239" y="1244186"/>
                  </a:lnTo>
                  <a:cubicBezTo>
                    <a:pt x="700239" y="1244186"/>
                    <a:pt x="700239" y="1244186"/>
                    <a:pt x="700239" y="1244186"/>
                  </a:cubicBezTo>
                  <a:lnTo>
                    <a:pt x="700239" y="1244186"/>
                  </a:lnTo>
                  <a:close/>
                  <a:moveTo>
                    <a:pt x="759705" y="1293090"/>
                  </a:moveTo>
                  <a:cubicBezTo>
                    <a:pt x="757231" y="1286433"/>
                    <a:pt x="754671" y="1279861"/>
                    <a:pt x="752027" y="1273290"/>
                  </a:cubicBezTo>
                  <a:cubicBezTo>
                    <a:pt x="760131" y="1276447"/>
                    <a:pt x="768237" y="1279605"/>
                    <a:pt x="776342" y="1282593"/>
                  </a:cubicBezTo>
                  <a:cubicBezTo>
                    <a:pt x="778475" y="1288396"/>
                    <a:pt x="780608" y="1294285"/>
                    <a:pt x="782484" y="1300260"/>
                  </a:cubicBezTo>
                  <a:lnTo>
                    <a:pt x="784617" y="1307173"/>
                  </a:lnTo>
                  <a:lnTo>
                    <a:pt x="781290" y="1312550"/>
                  </a:lnTo>
                  <a:cubicBezTo>
                    <a:pt x="775318" y="1306917"/>
                    <a:pt x="769090" y="1301540"/>
                    <a:pt x="763118" y="1295992"/>
                  </a:cubicBezTo>
                  <a:cubicBezTo>
                    <a:pt x="762009" y="1294968"/>
                    <a:pt x="760899" y="1294029"/>
                    <a:pt x="759790" y="1293090"/>
                  </a:cubicBezTo>
                  <a:close/>
                  <a:moveTo>
                    <a:pt x="817294" y="1361967"/>
                  </a:moveTo>
                  <a:cubicBezTo>
                    <a:pt x="822498" y="1356590"/>
                    <a:pt x="827532" y="1351213"/>
                    <a:pt x="832651" y="1345750"/>
                  </a:cubicBezTo>
                  <a:cubicBezTo>
                    <a:pt x="833334" y="1351127"/>
                    <a:pt x="834016" y="1356504"/>
                    <a:pt x="834614" y="1361881"/>
                  </a:cubicBezTo>
                  <a:lnTo>
                    <a:pt x="834614" y="1361881"/>
                  </a:lnTo>
                  <a:cubicBezTo>
                    <a:pt x="834614" y="1361881"/>
                    <a:pt x="834614" y="1362137"/>
                    <a:pt x="834614" y="1362137"/>
                  </a:cubicBezTo>
                  <a:lnTo>
                    <a:pt x="834614" y="1362393"/>
                  </a:lnTo>
                  <a:cubicBezTo>
                    <a:pt x="834614" y="1362393"/>
                    <a:pt x="834614" y="1362393"/>
                    <a:pt x="834614" y="1362393"/>
                  </a:cubicBezTo>
                  <a:cubicBezTo>
                    <a:pt x="835126" y="1365807"/>
                    <a:pt x="835467" y="1369221"/>
                    <a:pt x="835893" y="1372550"/>
                  </a:cubicBezTo>
                  <a:cubicBezTo>
                    <a:pt x="831542" y="1377756"/>
                    <a:pt x="827106" y="1382962"/>
                    <a:pt x="822669" y="1388083"/>
                  </a:cubicBezTo>
                  <a:cubicBezTo>
                    <a:pt x="820963" y="1379292"/>
                    <a:pt x="819171" y="1370587"/>
                    <a:pt x="817294" y="1361881"/>
                  </a:cubicBezTo>
                  <a:close/>
                  <a:moveTo>
                    <a:pt x="899284" y="1369392"/>
                  </a:moveTo>
                  <a:lnTo>
                    <a:pt x="899284" y="1369392"/>
                  </a:lnTo>
                  <a:cubicBezTo>
                    <a:pt x="894506" y="1375025"/>
                    <a:pt x="889643" y="1380658"/>
                    <a:pt x="884695" y="1386291"/>
                  </a:cubicBezTo>
                  <a:cubicBezTo>
                    <a:pt x="885462" y="1378951"/>
                    <a:pt x="886060" y="1371611"/>
                    <a:pt x="886657" y="1364186"/>
                  </a:cubicBezTo>
                  <a:cubicBezTo>
                    <a:pt x="886828" y="1364015"/>
                    <a:pt x="886998" y="1363844"/>
                    <a:pt x="887169" y="1363674"/>
                  </a:cubicBezTo>
                  <a:lnTo>
                    <a:pt x="887169" y="1363674"/>
                  </a:lnTo>
                  <a:cubicBezTo>
                    <a:pt x="887169" y="1363674"/>
                    <a:pt x="887169" y="1363674"/>
                    <a:pt x="887169" y="1363674"/>
                  </a:cubicBezTo>
                  <a:lnTo>
                    <a:pt x="887169" y="1363674"/>
                  </a:lnTo>
                  <a:cubicBezTo>
                    <a:pt x="887169" y="1363674"/>
                    <a:pt x="887169" y="1363674"/>
                    <a:pt x="887169" y="1363674"/>
                  </a:cubicBezTo>
                  <a:cubicBezTo>
                    <a:pt x="900393" y="1348226"/>
                    <a:pt x="913106" y="1332265"/>
                    <a:pt x="925562" y="1316135"/>
                  </a:cubicBezTo>
                  <a:cubicBezTo>
                    <a:pt x="925476" y="1317500"/>
                    <a:pt x="925391" y="1318951"/>
                    <a:pt x="925306" y="1320317"/>
                  </a:cubicBezTo>
                  <a:lnTo>
                    <a:pt x="915494" y="1331583"/>
                  </a:lnTo>
                  <a:lnTo>
                    <a:pt x="904147" y="1344129"/>
                  </a:lnTo>
                  <a:cubicBezTo>
                    <a:pt x="904147" y="1344129"/>
                    <a:pt x="904232" y="1344470"/>
                    <a:pt x="904403" y="1344299"/>
                  </a:cubicBezTo>
                  <a:lnTo>
                    <a:pt x="916433" y="1332351"/>
                  </a:lnTo>
                  <a:lnTo>
                    <a:pt x="925135" y="1323389"/>
                  </a:lnTo>
                  <a:cubicBezTo>
                    <a:pt x="924879" y="1329193"/>
                    <a:pt x="924538" y="1335082"/>
                    <a:pt x="924111" y="1340886"/>
                  </a:cubicBezTo>
                  <a:cubicBezTo>
                    <a:pt x="916092" y="1350445"/>
                    <a:pt x="907816" y="1359918"/>
                    <a:pt x="899540" y="1369221"/>
                  </a:cubicBezTo>
                  <a:lnTo>
                    <a:pt x="899540" y="1369221"/>
                  </a:lnTo>
                  <a:cubicBezTo>
                    <a:pt x="899540" y="1369221"/>
                    <a:pt x="899369" y="1369392"/>
                    <a:pt x="899369" y="1369392"/>
                  </a:cubicBezTo>
                  <a:lnTo>
                    <a:pt x="899199" y="1369563"/>
                  </a:lnTo>
                  <a:close/>
                  <a:moveTo>
                    <a:pt x="976837" y="1318439"/>
                  </a:moveTo>
                  <a:cubicBezTo>
                    <a:pt x="976923" y="1317927"/>
                    <a:pt x="977094" y="1317500"/>
                    <a:pt x="977178" y="1316988"/>
                  </a:cubicBezTo>
                  <a:cubicBezTo>
                    <a:pt x="977178" y="1316988"/>
                    <a:pt x="977178" y="1316988"/>
                    <a:pt x="977178" y="1316903"/>
                  </a:cubicBezTo>
                  <a:lnTo>
                    <a:pt x="978970" y="1314940"/>
                  </a:lnTo>
                  <a:cubicBezTo>
                    <a:pt x="978288" y="1318354"/>
                    <a:pt x="977520" y="1321682"/>
                    <a:pt x="976837" y="1325011"/>
                  </a:cubicBezTo>
                  <a:cubicBezTo>
                    <a:pt x="976496" y="1325352"/>
                    <a:pt x="976240" y="1325694"/>
                    <a:pt x="975899" y="1326035"/>
                  </a:cubicBezTo>
                  <a:cubicBezTo>
                    <a:pt x="976240" y="1323475"/>
                    <a:pt x="976581" y="1320999"/>
                    <a:pt x="976837" y="1318439"/>
                  </a:cubicBezTo>
                  <a:close/>
                  <a:moveTo>
                    <a:pt x="1030502" y="1261768"/>
                  </a:moveTo>
                  <a:cubicBezTo>
                    <a:pt x="1030246" y="1258951"/>
                    <a:pt x="1029904" y="1256220"/>
                    <a:pt x="1029563" y="1253403"/>
                  </a:cubicBezTo>
                  <a:cubicBezTo>
                    <a:pt x="1032379" y="1245466"/>
                    <a:pt x="1035195" y="1237529"/>
                    <a:pt x="1037924" y="1229591"/>
                  </a:cubicBezTo>
                  <a:lnTo>
                    <a:pt x="1037924" y="1229591"/>
                  </a:lnTo>
                  <a:cubicBezTo>
                    <a:pt x="1037924" y="1229591"/>
                    <a:pt x="1037924" y="1229421"/>
                    <a:pt x="1037924" y="1229421"/>
                  </a:cubicBezTo>
                  <a:lnTo>
                    <a:pt x="1037924" y="1229250"/>
                  </a:lnTo>
                  <a:cubicBezTo>
                    <a:pt x="1037924" y="1229250"/>
                    <a:pt x="1037924" y="1229250"/>
                    <a:pt x="1037924" y="1229250"/>
                  </a:cubicBezTo>
                  <a:cubicBezTo>
                    <a:pt x="1037924" y="1229164"/>
                    <a:pt x="1037924" y="1229079"/>
                    <a:pt x="1037924" y="1228994"/>
                  </a:cubicBezTo>
                  <a:cubicBezTo>
                    <a:pt x="1038778" y="1227458"/>
                    <a:pt x="1039716" y="1225921"/>
                    <a:pt x="1040569" y="1224385"/>
                  </a:cubicBezTo>
                  <a:cubicBezTo>
                    <a:pt x="1047309" y="1220288"/>
                    <a:pt x="1054049" y="1216191"/>
                    <a:pt x="1060790" y="1212009"/>
                  </a:cubicBezTo>
                  <a:cubicBezTo>
                    <a:pt x="1059169" y="1218069"/>
                    <a:pt x="1057462" y="1224214"/>
                    <a:pt x="1055841" y="1230274"/>
                  </a:cubicBezTo>
                  <a:cubicBezTo>
                    <a:pt x="1054903" y="1231554"/>
                    <a:pt x="1053964" y="1232749"/>
                    <a:pt x="1052940" y="1234029"/>
                  </a:cubicBezTo>
                  <a:cubicBezTo>
                    <a:pt x="1046712" y="1241967"/>
                    <a:pt x="1040313" y="1249733"/>
                    <a:pt x="1033829" y="1257415"/>
                  </a:cubicBezTo>
                  <a:cubicBezTo>
                    <a:pt x="1034000" y="1255708"/>
                    <a:pt x="1034085" y="1254001"/>
                    <a:pt x="1034170" y="1252294"/>
                  </a:cubicBezTo>
                  <a:cubicBezTo>
                    <a:pt x="1034170" y="1252294"/>
                    <a:pt x="1033915" y="1252209"/>
                    <a:pt x="1033829" y="1252294"/>
                  </a:cubicBezTo>
                  <a:cubicBezTo>
                    <a:pt x="1033403" y="1254513"/>
                    <a:pt x="1032976" y="1256732"/>
                    <a:pt x="1032550" y="1258866"/>
                  </a:cubicBezTo>
                  <a:cubicBezTo>
                    <a:pt x="1031696" y="1259805"/>
                    <a:pt x="1030929" y="1260829"/>
                    <a:pt x="1030075" y="1261768"/>
                  </a:cubicBezTo>
                  <a:close/>
                  <a:moveTo>
                    <a:pt x="1062240" y="1229335"/>
                  </a:moveTo>
                  <a:cubicBezTo>
                    <a:pt x="1069065" y="1219264"/>
                    <a:pt x="1075720" y="1209108"/>
                    <a:pt x="1082119" y="1198866"/>
                  </a:cubicBezTo>
                  <a:cubicBezTo>
                    <a:pt x="1084593" y="1197329"/>
                    <a:pt x="1087067" y="1195793"/>
                    <a:pt x="1089542" y="1194257"/>
                  </a:cubicBezTo>
                  <a:cubicBezTo>
                    <a:pt x="1088432" y="1200829"/>
                    <a:pt x="1087238" y="1207401"/>
                    <a:pt x="1086129" y="1213972"/>
                  </a:cubicBezTo>
                  <a:cubicBezTo>
                    <a:pt x="1084764" y="1215679"/>
                    <a:pt x="1083399" y="1217386"/>
                    <a:pt x="1082119" y="1219093"/>
                  </a:cubicBezTo>
                  <a:lnTo>
                    <a:pt x="1078792" y="1221312"/>
                  </a:lnTo>
                  <a:lnTo>
                    <a:pt x="1061045" y="1232920"/>
                  </a:lnTo>
                  <a:cubicBezTo>
                    <a:pt x="1061472" y="1231725"/>
                    <a:pt x="1061814" y="1230530"/>
                    <a:pt x="1062240" y="1229335"/>
                  </a:cubicBezTo>
                  <a:close/>
                  <a:moveTo>
                    <a:pt x="1206853" y="1171554"/>
                  </a:moveTo>
                  <a:cubicBezTo>
                    <a:pt x="1208815" y="1165494"/>
                    <a:pt x="1210777" y="1159435"/>
                    <a:pt x="1212654" y="1153375"/>
                  </a:cubicBezTo>
                  <a:cubicBezTo>
                    <a:pt x="1219309" y="1148510"/>
                    <a:pt x="1225964" y="1143645"/>
                    <a:pt x="1232533" y="1138695"/>
                  </a:cubicBezTo>
                  <a:lnTo>
                    <a:pt x="1232533" y="1138695"/>
                  </a:lnTo>
                  <a:cubicBezTo>
                    <a:pt x="1232533" y="1138695"/>
                    <a:pt x="1232875" y="1138439"/>
                    <a:pt x="1232875" y="1138439"/>
                  </a:cubicBezTo>
                  <a:lnTo>
                    <a:pt x="1233216" y="1138183"/>
                  </a:lnTo>
                  <a:lnTo>
                    <a:pt x="1233216" y="1138183"/>
                  </a:lnTo>
                  <a:cubicBezTo>
                    <a:pt x="1234751" y="1136988"/>
                    <a:pt x="1236202" y="1135708"/>
                    <a:pt x="1237738" y="1134513"/>
                  </a:cubicBezTo>
                  <a:cubicBezTo>
                    <a:pt x="1237311" y="1136220"/>
                    <a:pt x="1236884" y="1138012"/>
                    <a:pt x="1236458" y="1139719"/>
                  </a:cubicBezTo>
                  <a:lnTo>
                    <a:pt x="1234154" y="1147742"/>
                  </a:lnTo>
                  <a:cubicBezTo>
                    <a:pt x="1225110" y="1155594"/>
                    <a:pt x="1216067" y="1163532"/>
                    <a:pt x="1207023" y="1171554"/>
                  </a:cubicBezTo>
                  <a:close/>
                  <a:moveTo>
                    <a:pt x="1245672" y="1137586"/>
                  </a:moveTo>
                  <a:lnTo>
                    <a:pt x="1245672" y="1137586"/>
                  </a:lnTo>
                  <a:cubicBezTo>
                    <a:pt x="1242004" y="1140743"/>
                    <a:pt x="1238335" y="1143987"/>
                    <a:pt x="1234751" y="1147145"/>
                  </a:cubicBezTo>
                  <a:lnTo>
                    <a:pt x="1237396" y="1140231"/>
                  </a:lnTo>
                  <a:cubicBezTo>
                    <a:pt x="1238250" y="1137671"/>
                    <a:pt x="1239103" y="1135196"/>
                    <a:pt x="1239956" y="1132635"/>
                  </a:cubicBezTo>
                  <a:cubicBezTo>
                    <a:pt x="1242771" y="1130331"/>
                    <a:pt x="1245587" y="1128112"/>
                    <a:pt x="1248402" y="1125808"/>
                  </a:cubicBezTo>
                  <a:lnTo>
                    <a:pt x="1245587" y="1131099"/>
                  </a:lnTo>
                  <a:cubicBezTo>
                    <a:pt x="1245587" y="1131099"/>
                    <a:pt x="1245757" y="1131355"/>
                    <a:pt x="1245843" y="1131270"/>
                  </a:cubicBezTo>
                  <a:lnTo>
                    <a:pt x="1250023" y="1124527"/>
                  </a:lnTo>
                  <a:cubicBezTo>
                    <a:pt x="1253436" y="1121711"/>
                    <a:pt x="1256763" y="1118894"/>
                    <a:pt x="1260091" y="1116078"/>
                  </a:cubicBezTo>
                  <a:cubicBezTo>
                    <a:pt x="1259835" y="1119577"/>
                    <a:pt x="1259579" y="1123076"/>
                    <a:pt x="1259323" y="1126490"/>
                  </a:cubicBezTo>
                  <a:cubicBezTo>
                    <a:pt x="1254801" y="1130160"/>
                    <a:pt x="1250364" y="1133830"/>
                    <a:pt x="1245843" y="1137500"/>
                  </a:cubicBezTo>
                  <a:lnTo>
                    <a:pt x="1245843" y="1137500"/>
                  </a:lnTo>
                  <a:cubicBezTo>
                    <a:pt x="1245843" y="1137500"/>
                    <a:pt x="1245843" y="1137500"/>
                    <a:pt x="1245843" y="1137500"/>
                  </a:cubicBezTo>
                  <a:lnTo>
                    <a:pt x="1245843" y="1137500"/>
                  </a:lnTo>
                  <a:close/>
                  <a:moveTo>
                    <a:pt x="1353940" y="1027059"/>
                  </a:moveTo>
                  <a:cubicBezTo>
                    <a:pt x="1351209" y="1029620"/>
                    <a:pt x="1348479" y="1032266"/>
                    <a:pt x="1345749" y="1034826"/>
                  </a:cubicBezTo>
                  <a:cubicBezTo>
                    <a:pt x="1341398" y="1038923"/>
                    <a:pt x="1336962" y="1042934"/>
                    <a:pt x="1332525" y="1046945"/>
                  </a:cubicBezTo>
                  <a:cubicBezTo>
                    <a:pt x="1334914" y="1042934"/>
                    <a:pt x="1337217" y="1038923"/>
                    <a:pt x="1339521" y="1034826"/>
                  </a:cubicBezTo>
                  <a:lnTo>
                    <a:pt x="1355049" y="1023560"/>
                  </a:lnTo>
                  <a:cubicBezTo>
                    <a:pt x="1355561" y="1023219"/>
                    <a:pt x="1355987" y="1022877"/>
                    <a:pt x="1356414" y="1022536"/>
                  </a:cubicBezTo>
                  <a:cubicBezTo>
                    <a:pt x="1355561" y="1024072"/>
                    <a:pt x="1354793" y="1025608"/>
                    <a:pt x="1353940" y="1027145"/>
                  </a:cubicBezTo>
                  <a:close/>
                  <a:moveTo>
                    <a:pt x="1358973" y="1017671"/>
                  </a:moveTo>
                  <a:cubicBezTo>
                    <a:pt x="1357267" y="1019037"/>
                    <a:pt x="1355646" y="1020402"/>
                    <a:pt x="1353940" y="1021682"/>
                  </a:cubicBezTo>
                  <a:lnTo>
                    <a:pt x="1341228" y="1031583"/>
                  </a:lnTo>
                  <a:cubicBezTo>
                    <a:pt x="1344213" y="1026291"/>
                    <a:pt x="1347199" y="1021085"/>
                    <a:pt x="1350186" y="1015793"/>
                  </a:cubicBezTo>
                  <a:lnTo>
                    <a:pt x="1360936" y="1005637"/>
                  </a:lnTo>
                  <a:cubicBezTo>
                    <a:pt x="1360936" y="1005637"/>
                    <a:pt x="1360936" y="1005295"/>
                    <a:pt x="1360765" y="1005381"/>
                  </a:cubicBezTo>
                  <a:lnTo>
                    <a:pt x="1351380" y="1013574"/>
                  </a:lnTo>
                  <a:cubicBezTo>
                    <a:pt x="1355134" y="1006832"/>
                    <a:pt x="1358888" y="1000004"/>
                    <a:pt x="1362557" y="993261"/>
                  </a:cubicBezTo>
                  <a:cubicBezTo>
                    <a:pt x="1368956" y="988482"/>
                    <a:pt x="1375269" y="983702"/>
                    <a:pt x="1381582" y="978837"/>
                  </a:cubicBezTo>
                  <a:cubicBezTo>
                    <a:pt x="1374160" y="991384"/>
                    <a:pt x="1366737" y="1003930"/>
                    <a:pt x="1359400" y="1016561"/>
                  </a:cubicBezTo>
                  <a:cubicBezTo>
                    <a:pt x="1359400" y="1016561"/>
                    <a:pt x="1359400" y="1016561"/>
                    <a:pt x="1359400" y="1016561"/>
                  </a:cubicBezTo>
                  <a:cubicBezTo>
                    <a:pt x="1359400" y="1016561"/>
                    <a:pt x="1359400" y="1016561"/>
                    <a:pt x="1359400" y="1016561"/>
                  </a:cubicBezTo>
                  <a:cubicBezTo>
                    <a:pt x="1359400" y="1016561"/>
                    <a:pt x="1359400" y="1016561"/>
                    <a:pt x="1359400" y="1016561"/>
                  </a:cubicBezTo>
                  <a:cubicBezTo>
                    <a:pt x="1359400" y="1016561"/>
                    <a:pt x="1359400" y="1016561"/>
                    <a:pt x="1359400" y="1016561"/>
                  </a:cubicBezTo>
                  <a:cubicBezTo>
                    <a:pt x="1359229" y="1016817"/>
                    <a:pt x="1359059" y="1017159"/>
                    <a:pt x="1358973" y="1017415"/>
                  </a:cubicBezTo>
                  <a:close/>
                  <a:moveTo>
                    <a:pt x="1169825" y="1129307"/>
                  </a:moveTo>
                  <a:cubicBezTo>
                    <a:pt x="1169825" y="1129307"/>
                    <a:pt x="1169825" y="1129307"/>
                    <a:pt x="1169825" y="1129307"/>
                  </a:cubicBezTo>
                  <a:cubicBezTo>
                    <a:pt x="1169825" y="1129307"/>
                    <a:pt x="1169825" y="1129307"/>
                    <a:pt x="1169825" y="1129307"/>
                  </a:cubicBezTo>
                  <a:cubicBezTo>
                    <a:pt x="1169825" y="1129307"/>
                    <a:pt x="1169825" y="1129307"/>
                    <a:pt x="1169825" y="1129307"/>
                  </a:cubicBezTo>
                  <a:cubicBezTo>
                    <a:pt x="1169825" y="1129477"/>
                    <a:pt x="1169825" y="1129648"/>
                    <a:pt x="1169740" y="1129733"/>
                  </a:cubicBezTo>
                  <a:cubicBezTo>
                    <a:pt x="1166071" y="1132635"/>
                    <a:pt x="1162402" y="1135537"/>
                    <a:pt x="1158734" y="1138439"/>
                  </a:cubicBezTo>
                  <a:cubicBezTo>
                    <a:pt x="1161464" y="1127856"/>
                    <a:pt x="1163938" y="1117187"/>
                    <a:pt x="1166412" y="1106519"/>
                  </a:cubicBezTo>
                  <a:cubicBezTo>
                    <a:pt x="1167266" y="1105921"/>
                    <a:pt x="1168033" y="1105409"/>
                    <a:pt x="1168887" y="1104812"/>
                  </a:cubicBezTo>
                  <a:lnTo>
                    <a:pt x="1168887" y="1104812"/>
                  </a:lnTo>
                  <a:cubicBezTo>
                    <a:pt x="1168887" y="1104812"/>
                    <a:pt x="1168887" y="1104812"/>
                    <a:pt x="1168887" y="1104812"/>
                  </a:cubicBezTo>
                  <a:lnTo>
                    <a:pt x="1168887" y="1104812"/>
                  </a:lnTo>
                  <a:cubicBezTo>
                    <a:pt x="1168887" y="1104812"/>
                    <a:pt x="1168887" y="1104812"/>
                    <a:pt x="1168887" y="1104812"/>
                  </a:cubicBezTo>
                  <a:cubicBezTo>
                    <a:pt x="1172214" y="1102251"/>
                    <a:pt x="1175541" y="1099776"/>
                    <a:pt x="1178783" y="1097216"/>
                  </a:cubicBezTo>
                  <a:cubicBezTo>
                    <a:pt x="1175712" y="1107884"/>
                    <a:pt x="1172641" y="1118553"/>
                    <a:pt x="1169740" y="1129307"/>
                  </a:cubicBezTo>
                  <a:cubicBezTo>
                    <a:pt x="1169740" y="1129307"/>
                    <a:pt x="1169740" y="1129307"/>
                    <a:pt x="1169740" y="1129307"/>
                  </a:cubicBezTo>
                  <a:close/>
                  <a:moveTo>
                    <a:pt x="1078280" y="1120260"/>
                  </a:moveTo>
                  <a:lnTo>
                    <a:pt x="1078280" y="1120260"/>
                  </a:lnTo>
                  <a:cubicBezTo>
                    <a:pt x="1083825" y="1116248"/>
                    <a:pt x="1089285" y="1112237"/>
                    <a:pt x="1094660" y="1108140"/>
                  </a:cubicBezTo>
                  <a:lnTo>
                    <a:pt x="1089797" y="1122906"/>
                  </a:lnTo>
                  <a:cubicBezTo>
                    <a:pt x="1087494" y="1129904"/>
                    <a:pt x="1085105" y="1136817"/>
                    <a:pt x="1082801" y="1143816"/>
                  </a:cubicBezTo>
                  <a:cubicBezTo>
                    <a:pt x="1080071" y="1145694"/>
                    <a:pt x="1077256" y="1147571"/>
                    <a:pt x="1074440" y="1149449"/>
                  </a:cubicBezTo>
                  <a:lnTo>
                    <a:pt x="1078450" y="1137671"/>
                  </a:lnTo>
                  <a:cubicBezTo>
                    <a:pt x="1078450" y="1137671"/>
                    <a:pt x="1078194" y="1137415"/>
                    <a:pt x="1078194" y="1137586"/>
                  </a:cubicBezTo>
                  <a:lnTo>
                    <a:pt x="1072905" y="1150473"/>
                  </a:lnTo>
                  <a:cubicBezTo>
                    <a:pt x="1067444" y="1154143"/>
                    <a:pt x="1061898" y="1157813"/>
                    <a:pt x="1056439" y="1161398"/>
                  </a:cubicBezTo>
                  <a:cubicBezTo>
                    <a:pt x="1057803" y="1156106"/>
                    <a:pt x="1059083" y="1150815"/>
                    <a:pt x="1060448" y="1145438"/>
                  </a:cubicBezTo>
                  <a:cubicBezTo>
                    <a:pt x="1061814" y="1140061"/>
                    <a:pt x="1063093" y="1134598"/>
                    <a:pt x="1064373" y="1129221"/>
                  </a:cubicBezTo>
                  <a:cubicBezTo>
                    <a:pt x="1068980" y="1126320"/>
                    <a:pt x="1073587" y="1123332"/>
                    <a:pt x="1078194" y="1120345"/>
                  </a:cubicBezTo>
                  <a:lnTo>
                    <a:pt x="1078194" y="1120345"/>
                  </a:lnTo>
                  <a:cubicBezTo>
                    <a:pt x="1078194" y="1120345"/>
                    <a:pt x="1078194" y="1120345"/>
                    <a:pt x="1078194" y="1120345"/>
                  </a:cubicBezTo>
                  <a:lnTo>
                    <a:pt x="1078194" y="1120345"/>
                  </a:lnTo>
                  <a:close/>
                  <a:moveTo>
                    <a:pt x="916262" y="1276533"/>
                  </a:moveTo>
                  <a:cubicBezTo>
                    <a:pt x="916262" y="1276533"/>
                    <a:pt x="916433" y="1276789"/>
                    <a:pt x="916518" y="1276704"/>
                  </a:cubicBezTo>
                  <a:lnTo>
                    <a:pt x="927353" y="1260487"/>
                  </a:lnTo>
                  <a:cubicBezTo>
                    <a:pt x="927353" y="1264840"/>
                    <a:pt x="927353" y="1269193"/>
                    <a:pt x="927353" y="1273546"/>
                  </a:cubicBezTo>
                  <a:cubicBezTo>
                    <a:pt x="927353" y="1276021"/>
                    <a:pt x="927268" y="1278496"/>
                    <a:pt x="927183" y="1280971"/>
                  </a:cubicBezTo>
                  <a:cubicBezTo>
                    <a:pt x="926074" y="1282507"/>
                    <a:pt x="924964" y="1284043"/>
                    <a:pt x="923770" y="1285580"/>
                  </a:cubicBezTo>
                  <a:cubicBezTo>
                    <a:pt x="912593" y="1300345"/>
                    <a:pt x="900735" y="1314513"/>
                    <a:pt x="888705" y="1328510"/>
                  </a:cubicBezTo>
                  <a:cubicBezTo>
                    <a:pt x="888875" y="1323645"/>
                    <a:pt x="889046" y="1318695"/>
                    <a:pt x="889131" y="1313830"/>
                  </a:cubicBezTo>
                  <a:cubicBezTo>
                    <a:pt x="901673" y="1295651"/>
                    <a:pt x="913276" y="1276874"/>
                    <a:pt x="924026" y="1257671"/>
                  </a:cubicBezTo>
                  <a:cubicBezTo>
                    <a:pt x="925050" y="1255793"/>
                    <a:pt x="926074" y="1254001"/>
                    <a:pt x="927097" y="1252123"/>
                  </a:cubicBezTo>
                  <a:cubicBezTo>
                    <a:pt x="927097" y="1253830"/>
                    <a:pt x="927097" y="1255622"/>
                    <a:pt x="927097" y="1257330"/>
                  </a:cubicBezTo>
                  <a:lnTo>
                    <a:pt x="916006" y="1276533"/>
                  </a:lnTo>
                  <a:close/>
                  <a:moveTo>
                    <a:pt x="925476" y="1214911"/>
                  </a:moveTo>
                  <a:cubicBezTo>
                    <a:pt x="925732" y="1218240"/>
                    <a:pt x="925988" y="1221483"/>
                    <a:pt x="926244" y="1224812"/>
                  </a:cubicBezTo>
                  <a:cubicBezTo>
                    <a:pt x="926756" y="1232920"/>
                    <a:pt x="927097" y="1241113"/>
                    <a:pt x="927268" y="1249221"/>
                  </a:cubicBezTo>
                  <a:cubicBezTo>
                    <a:pt x="925732" y="1251611"/>
                    <a:pt x="924111" y="1254086"/>
                    <a:pt x="922490" y="1256476"/>
                  </a:cubicBezTo>
                  <a:cubicBezTo>
                    <a:pt x="915921" y="1266291"/>
                    <a:pt x="909095" y="1275935"/>
                    <a:pt x="902099" y="1285494"/>
                  </a:cubicBezTo>
                  <a:cubicBezTo>
                    <a:pt x="897834" y="1291298"/>
                    <a:pt x="893482" y="1297102"/>
                    <a:pt x="889131" y="1302820"/>
                  </a:cubicBezTo>
                  <a:cubicBezTo>
                    <a:pt x="888875" y="1293773"/>
                    <a:pt x="888449" y="1284641"/>
                    <a:pt x="887937" y="1275594"/>
                  </a:cubicBezTo>
                  <a:cubicBezTo>
                    <a:pt x="894591" y="1265523"/>
                    <a:pt x="900990" y="1255366"/>
                    <a:pt x="907219" y="1245039"/>
                  </a:cubicBezTo>
                  <a:lnTo>
                    <a:pt x="914471" y="1232920"/>
                  </a:lnTo>
                  <a:lnTo>
                    <a:pt x="918139" y="1226689"/>
                  </a:lnTo>
                  <a:cubicBezTo>
                    <a:pt x="917798" y="1228908"/>
                    <a:pt x="917456" y="1231127"/>
                    <a:pt x="917030" y="1233346"/>
                  </a:cubicBezTo>
                  <a:lnTo>
                    <a:pt x="915239" y="1242906"/>
                  </a:lnTo>
                  <a:lnTo>
                    <a:pt x="913191" y="1252465"/>
                  </a:lnTo>
                  <a:cubicBezTo>
                    <a:pt x="913191" y="1252465"/>
                    <a:pt x="913447" y="1252635"/>
                    <a:pt x="913447" y="1252465"/>
                  </a:cubicBezTo>
                  <a:lnTo>
                    <a:pt x="916433" y="1243076"/>
                  </a:lnTo>
                  <a:lnTo>
                    <a:pt x="919163" y="1233603"/>
                  </a:lnTo>
                  <a:cubicBezTo>
                    <a:pt x="920698" y="1228055"/>
                    <a:pt x="922064" y="1222507"/>
                    <a:pt x="923343" y="1216960"/>
                  </a:cubicBezTo>
                  <a:cubicBezTo>
                    <a:pt x="924111" y="1216277"/>
                    <a:pt x="924879" y="1215594"/>
                    <a:pt x="925647" y="1214826"/>
                  </a:cubicBezTo>
                  <a:close/>
                  <a:moveTo>
                    <a:pt x="887510" y="1353090"/>
                  </a:moveTo>
                  <a:cubicBezTo>
                    <a:pt x="887766" y="1348652"/>
                    <a:pt x="888107" y="1344129"/>
                    <a:pt x="888278" y="1339691"/>
                  </a:cubicBezTo>
                  <a:cubicBezTo>
                    <a:pt x="901588" y="1322706"/>
                    <a:pt x="913873" y="1304954"/>
                    <a:pt x="925476" y="1286860"/>
                  </a:cubicBezTo>
                  <a:cubicBezTo>
                    <a:pt x="926074" y="1286006"/>
                    <a:pt x="926585" y="1285068"/>
                    <a:pt x="927183" y="1284129"/>
                  </a:cubicBezTo>
                  <a:cubicBezTo>
                    <a:pt x="927097" y="1287714"/>
                    <a:pt x="926927" y="1291383"/>
                    <a:pt x="926756" y="1294968"/>
                  </a:cubicBezTo>
                  <a:cubicBezTo>
                    <a:pt x="926159" y="1295822"/>
                    <a:pt x="925562" y="1296760"/>
                    <a:pt x="924879" y="1297614"/>
                  </a:cubicBezTo>
                  <a:cubicBezTo>
                    <a:pt x="924879" y="1297699"/>
                    <a:pt x="925050" y="1297870"/>
                    <a:pt x="925135" y="1297785"/>
                  </a:cubicBezTo>
                  <a:cubicBezTo>
                    <a:pt x="925647" y="1297102"/>
                    <a:pt x="926159" y="1296419"/>
                    <a:pt x="926671" y="1295822"/>
                  </a:cubicBezTo>
                  <a:cubicBezTo>
                    <a:pt x="926415" y="1301028"/>
                    <a:pt x="926159" y="1306234"/>
                    <a:pt x="925903" y="1311526"/>
                  </a:cubicBezTo>
                  <a:cubicBezTo>
                    <a:pt x="913276" y="1325608"/>
                    <a:pt x="900393" y="1339435"/>
                    <a:pt x="887510" y="1353176"/>
                  </a:cubicBezTo>
                  <a:close/>
                  <a:moveTo>
                    <a:pt x="980335" y="1308539"/>
                  </a:moveTo>
                  <a:cubicBezTo>
                    <a:pt x="979994" y="1310331"/>
                    <a:pt x="979568" y="1312209"/>
                    <a:pt x="979227" y="1314001"/>
                  </a:cubicBezTo>
                  <a:lnTo>
                    <a:pt x="977605" y="1315622"/>
                  </a:lnTo>
                  <a:cubicBezTo>
                    <a:pt x="978800" y="1311014"/>
                    <a:pt x="979909" y="1306319"/>
                    <a:pt x="980932" y="1301625"/>
                  </a:cubicBezTo>
                  <a:cubicBezTo>
                    <a:pt x="981189" y="1301369"/>
                    <a:pt x="981530" y="1301028"/>
                    <a:pt x="981786" y="1300772"/>
                  </a:cubicBezTo>
                  <a:cubicBezTo>
                    <a:pt x="981274" y="1303332"/>
                    <a:pt x="980847" y="1305978"/>
                    <a:pt x="980335" y="1308539"/>
                  </a:cubicBezTo>
                  <a:close/>
                  <a:moveTo>
                    <a:pt x="982127" y="1296163"/>
                  </a:moveTo>
                  <a:cubicBezTo>
                    <a:pt x="983322" y="1291042"/>
                    <a:pt x="984345" y="1285836"/>
                    <a:pt x="985455" y="1280630"/>
                  </a:cubicBezTo>
                  <a:cubicBezTo>
                    <a:pt x="984601" y="1285580"/>
                    <a:pt x="983748" y="1290445"/>
                    <a:pt x="982810" y="1295395"/>
                  </a:cubicBezTo>
                  <a:cubicBezTo>
                    <a:pt x="982553" y="1295651"/>
                    <a:pt x="982383" y="1295907"/>
                    <a:pt x="982127" y="1296163"/>
                  </a:cubicBezTo>
                  <a:close/>
                  <a:moveTo>
                    <a:pt x="1004736" y="1307258"/>
                  </a:moveTo>
                  <a:cubicBezTo>
                    <a:pt x="1005248" y="1304869"/>
                    <a:pt x="1005675" y="1302393"/>
                    <a:pt x="1006101" y="1300004"/>
                  </a:cubicBezTo>
                  <a:cubicBezTo>
                    <a:pt x="1007210" y="1298809"/>
                    <a:pt x="1008319" y="1297614"/>
                    <a:pt x="1009429" y="1296419"/>
                  </a:cubicBezTo>
                  <a:cubicBezTo>
                    <a:pt x="1007381" y="1302137"/>
                    <a:pt x="1005334" y="1307770"/>
                    <a:pt x="1003201" y="1313489"/>
                  </a:cubicBezTo>
                  <a:cubicBezTo>
                    <a:pt x="1003201" y="1313489"/>
                    <a:pt x="1003030" y="1313659"/>
                    <a:pt x="1002944" y="1313745"/>
                  </a:cubicBezTo>
                  <a:cubicBezTo>
                    <a:pt x="1003542" y="1311611"/>
                    <a:pt x="1004054" y="1309563"/>
                    <a:pt x="1004651" y="1307429"/>
                  </a:cubicBezTo>
                  <a:lnTo>
                    <a:pt x="1004651" y="1307429"/>
                  </a:lnTo>
                  <a:cubicBezTo>
                    <a:pt x="1004651" y="1307429"/>
                    <a:pt x="1004651" y="1307429"/>
                    <a:pt x="1004651" y="1307429"/>
                  </a:cubicBezTo>
                  <a:lnTo>
                    <a:pt x="1004651" y="1307429"/>
                  </a:lnTo>
                  <a:cubicBezTo>
                    <a:pt x="1004651" y="1307429"/>
                    <a:pt x="1004651" y="1307429"/>
                    <a:pt x="1004651" y="1307429"/>
                  </a:cubicBezTo>
                  <a:close/>
                  <a:moveTo>
                    <a:pt x="1070516" y="1203901"/>
                  </a:moveTo>
                  <a:cubicBezTo>
                    <a:pt x="1070516" y="1203901"/>
                    <a:pt x="1070516" y="1203901"/>
                    <a:pt x="1070516" y="1203901"/>
                  </a:cubicBezTo>
                  <a:cubicBezTo>
                    <a:pt x="1070516" y="1203901"/>
                    <a:pt x="1070516" y="1203731"/>
                    <a:pt x="1070516" y="1203731"/>
                  </a:cubicBezTo>
                  <a:cubicBezTo>
                    <a:pt x="1070516" y="1203731"/>
                    <a:pt x="1070516" y="1203731"/>
                    <a:pt x="1070516" y="1203731"/>
                  </a:cubicBezTo>
                  <a:cubicBezTo>
                    <a:pt x="1070601" y="1203304"/>
                    <a:pt x="1070772" y="1202877"/>
                    <a:pt x="1070857" y="1202450"/>
                  </a:cubicBezTo>
                  <a:lnTo>
                    <a:pt x="1075805" y="1199549"/>
                  </a:lnTo>
                  <a:lnTo>
                    <a:pt x="1081607" y="1196049"/>
                  </a:lnTo>
                  <a:lnTo>
                    <a:pt x="1081095" y="1196817"/>
                  </a:lnTo>
                  <a:cubicBezTo>
                    <a:pt x="1078792" y="1198354"/>
                    <a:pt x="1076573" y="1199975"/>
                    <a:pt x="1074270" y="1201512"/>
                  </a:cubicBezTo>
                  <a:cubicBezTo>
                    <a:pt x="1072990" y="1202365"/>
                    <a:pt x="1071710" y="1203218"/>
                    <a:pt x="1070430" y="1204072"/>
                  </a:cubicBezTo>
                  <a:close/>
                  <a:moveTo>
                    <a:pt x="1090651" y="1188197"/>
                  </a:moveTo>
                  <a:lnTo>
                    <a:pt x="1087494" y="1190331"/>
                  </a:lnTo>
                  <a:lnTo>
                    <a:pt x="1091077" y="1184442"/>
                  </a:lnTo>
                  <a:lnTo>
                    <a:pt x="1091418" y="1183844"/>
                  </a:lnTo>
                  <a:cubicBezTo>
                    <a:pt x="1091163" y="1185295"/>
                    <a:pt x="1090907" y="1186746"/>
                    <a:pt x="1090651" y="1188197"/>
                  </a:cubicBezTo>
                  <a:close/>
                  <a:moveTo>
                    <a:pt x="1086555" y="1192977"/>
                  </a:moveTo>
                  <a:cubicBezTo>
                    <a:pt x="1086555" y="1192977"/>
                    <a:pt x="1085702" y="1193574"/>
                    <a:pt x="1085276" y="1193830"/>
                  </a:cubicBezTo>
                  <a:lnTo>
                    <a:pt x="1085276" y="1193660"/>
                  </a:lnTo>
                  <a:cubicBezTo>
                    <a:pt x="1085276" y="1193660"/>
                    <a:pt x="1086555" y="1192977"/>
                    <a:pt x="1086555" y="1192977"/>
                  </a:cubicBezTo>
                  <a:close/>
                  <a:moveTo>
                    <a:pt x="1061557" y="1209876"/>
                  </a:moveTo>
                  <a:cubicBezTo>
                    <a:pt x="1054817" y="1214399"/>
                    <a:pt x="1048077" y="1218837"/>
                    <a:pt x="1041337" y="1223275"/>
                  </a:cubicBezTo>
                  <a:cubicBezTo>
                    <a:pt x="1044665" y="1217301"/>
                    <a:pt x="1047907" y="1211241"/>
                    <a:pt x="1050978" y="1205096"/>
                  </a:cubicBezTo>
                  <a:cubicBezTo>
                    <a:pt x="1056865" y="1193233"/>
                    <a:pt x="1062240" y="1181113"/>
                    <a:pt x="1067103" y="1168823"/>
                  </a:cubicBezTo>
                  <a:lnTo>
                    <a:pt x="1076147" y="1163617"/>
                  </a:lnTo>
                  <a:cubicBezTo>
                    <a:pt x="1071966" y="1176248"/>
                    <a:pt x="1067785" y="1188965"/>
                    <a:pt x="1063690" y="1201682"/>
                  </a:cubicBezTo>
                  <a:cubicBezTo>
                    <a:pt x="1063690" y="1201682"/>
                    <a:pt x="1063690" y="1201682"/>
                    <a:pt x="1063690" y="1201682"/>
                  </a:cubicBezTo>
                  <a:cubicBezTo>
                    <a:pt x="1063690" y="1201682"/>
                    <a:pt x="1063690" y="1201682"/>
                    <a:pt x="1063690" y="1201682"/>
                  </a:cubicBezTo>
                  <a:cubicBezTo>
                    <a:pt x="1063690" y="1201682"/>
                    <a:pt x="1063690" y="1201682"/>
                    <a:pt x="1063690" y="1201682"/>
                  </a:cubicBezTo>
                  <a:cubicBezTo>
                    <a:pt x="1063690" y="1201682"/>
                    <a:pt x="1063690" y="1201682"/>
                    <a:pt x="1063690" y="1201682"/>
                  </a:cubicBezTo>
                  <a:cubicBezTo>
                    <a:pt x="1063264" y="1203218"/>
                    <a:pt x="1062837" y="1204840"/>
                    <a:pt x="1062411" y="1206376"/>
                  </a:cubicBezTo>
                  <a:lnTo>
                    <a:pt x="1056694" y="1210046"/>
                  </a:lnTo>
                  <a:cubicBezTo>
                    <a:pt x="1056694" y="1210046"/>
                    <a:pt x="1056694" y="1210388"/>
                    <a:pt x="1056865" y="1210302"/>
                  </a:cubicBezTo>
                  <a:lnTo>
                    <a:pt x="1062155" y="1207230"/>
                  </a:lnTo>
                  <a:cubicBezTo>
                    <a:pt x="1061898" y="1208083"/>
                    <a:pt x="1061728" y="1208852"/>
                    <a:pt x="1061472" y="1209705"/>
                  </a:cubicBezTo>
                  <a:close/>
                  <a:moveTo>
                    <a:pt x="1070260" y="1156704"/>
                  </a:moveTo>
                  <a:cubicBezTo>
                    <a:pt x="1068980" y="1159520"/>
                    <a:pt x="1067785" y="1162422"/>
                    <a:pt x="1066421" y="1165238"/>
                  </a:cubicBezTo>
                  <a:cubicBezTo>
                    <a:pt x="1065823" y="1166519"/>
                    <a:pt x="1065141" y="1167799"/>
                    <a:pt x="1064544" y="1169165"/>
                  </a:cubicBezTo>
                  <a:lnTo>
                    <a:pt x="1052599" y="1176675"/>
                  </a:lnTo>
                  <a:cubicBezTo>
                    <a:pt x="1053623" y="1172834"/>
                    <a:pt x="1054561" y="1168994"/>
                    <a:pt x="1055585" y="1165238"/>
                  </a:cubicBezTo>
                  <a:cubicBezTo>
                    <a:pt x="1060534" y="1162422"/>
                    <a:pt x="1065397" y="1159691"/>
                    <a:pt x="1070260" y="1156789"/>
                  </a:cubicBezTo>
                  <a:close/>
                  <a:moveTo>
                    <a:pt x="1034938" y="1176590"/>
                  </a:moveTo>
                  <a:lnTo>
                    <a:pt x="1047139" y="1169933"/>
                  </a:lnTo>
                  <a:cubicBezTo>
                    <a:pt x="1048504" y="1169165"/>
                    <a:pt x="1049869" y="1168396"/>
                    <a:pt x="1051149" y="1167628"/>
                  </a:cubicBezTo>
                  <a:cubicBezTo>
                    <a:pt x="1044665" y="1187600"/>
                    <a:pt x="1037924" y="1207401"/>
                    <a:pt x="1031184" y="1227287"/>
                  </a:cubicBezTo>
                  <a:lnTo>
                    <a:pt x="1031184" y="1227287"/>
                  </a:lnTo>
                  <a:cubicBezTo>
                    <a:pt x="1031184" y="1227287"/>
                    <a:pt x="1031184" y="1227287"/>
                    <a:pt x="1031184" y="1227287"/>
                  </a:cubicBezTo>
                  <a:lnTo>
                    <a:pt x="1031184" y="1227287"/>
                  </a:lnTo>
                  <a:cubicBezTo>
                    <a:pt x="1031184" y="1227287"/>
                    <a:pt x="1031184" y="1227287"/>
                    <a:pt x="1031184" y="1227287"/>
                  </a:cubicBezTo>
                  <a:cubicBezTo>
                    <a:pt x="1031099" y="1227628"/>
                    <a:pt x="1031014" y="1227970"/>
                    <a:pt x="1030929" y="1228226"/>
                  </a:cubicBezTo>
                  <a:cubicBezTo>
                    <a:pt x="1029563" y="1230359"/>
                    <a:pt x="1028199" y="1232408"/>
                    <a:pt x="1026748" y="1234456"/>
                  </a:cubicBezTo>
                  <a:cubicBezTo>
                    <a:pt x="1024956" y="1223446"/>
                    <a:pt x="1022738" y="1212522"/>
                    <a:pt x="1020264" y="1201597"/>
                  </a:cubicBezTo>
                  <a:cubicBezTo>
                    <a:pt x="1025298" y="1193233"/>
                    <a:pt x="1030161" y="1184869"/>
                    <a:pt x="1034938" y="1176419"/>
                  </a:cubicBezTo>
                  <a:close/>
                  <a:moveTo>
                    <a:pt x="972657" y="1234968"/>
                  </a:moveTo>
                  <a:cubicBezTo>
                    <a:pt x="972145" y="1238211"/>
                    <a:pt x="971633" y="1241455"/>
                    <a:pt x="971207" y="1244613"/>
                  </a:cubicBezTo>
                  <a:cubicBezTo>
                    <a:pt x="970609" y="1242906"/>
                    <a:pt x="970098" y="1241199"/>
                    <a:pt x="969415" y="1239577"/>
                  </a:cubicBezTo>
                  <a:cubicBezTo>
                    <a:pt x="970524" y="1238041"/>
                    <a:pt x="971548" y="1236504"/>
                    <a:pt x="972657" y="1234968"/>
                  </a:cubicBezTo>
                  <a:close/>
                  <a:moveTo>
                    <a:pt x="977776" y="1227714"/>
                  </a:moveTo>
                  <a:cubicBezTo>
                    <a:pt x="981615" y="1222166"/>
                    <a:pt x="985455" y="1216618"/>
                    <a:pt x="989208" y="1210985"/>
                  </a:cubicBezTo>
                  <a:cubicBezTo>
                    <a:pt x="987843" y="1221910"/>
                    <a:pt x="986307" y="1232749"/>
                    <a:pt x="984601" y="1243588"/>
                  </a:cubicBezTo>
                  <a:lnTo>
                    <a:pt x="984516" y="1243588"/>
                  </a:lnTo>
                  <a:cubicBezTo>
                    <a:pt x="984516" y="1243588"/>
                    <a:pt x="984516" y="1243674"/>
                    <a:pt x="984516" y="1243674"/>
                  </a:cubicBezTo>
                  <a:cubicBezTo>
                    <a:pt x="981956" y="1247258"/>
                    <a:pt x="979397" y="1250843"/>
                    <a:pt x="976752" y="1254428"/>
                  </a:cubicBezTo>
                  <a:cubicBezTo>
                    <a:pt x="977264" y="1245551"/>
                    <a:pt x="977520" y="1236590"/>
                    <a:pt x="977690" y="1227714"/>
                  </a:cubicBezTo>
                  <a:close/>
                  <a:moveTo>
                    <a:pt x="991853" y="1245551"/>
                  </a:moveTo>
                  <a:cubicBezTo>
                    <a:pt x="991000" y="1250246"/>
                    <a:pt x="990147" y="1254940"/>
                    <a:pt x="989208" y="1259549"/>
                  </a:cubicBezTo>
                  <a:cubicBezTo>
                    <a:pt x="989635" y="1255622"/>
                    <a:pt x="989976" y="1251696"/>
                    <a:pt x="990232" y="1247770"/>
                  </a:cubicBezTo>
                  <a:cubicBezTo>
                    <a:pt x="990232" y="1247770"/>
                    <a:pt x="990232" y="1247770"/>
                    <a:pt x="990232" y="1247770"/>
                  </a:cubicBezTo>
                  <a:lnTo>
                    <a:pt x="990232" y="1247770"/>
                  </a:lnTo>
                  <a:cubicBezTo>
                    <a:pt x="990232" y="1247770"/>
                    <a:pt x="990232" y="1247770"/>
                    <a:pt x="990232" y="1247770"/>
                  </a:cubicBezTo>
                  <a:lnTo>
                    <a:pt x="990232" y="1247770"/>
                  </a:lnTo>
                  <a:cubicBezTo>
                    <a:pt x="990232" y="1247770"/>
                    <a:pt x="990232" y="1247770"/>
                    <a:pt x="990232" y="1247770"/>
                  </a:cubicBezTo>
                  <a:cubicBezTo>
                    <a:pt x="990744" y="1247088"/>
                    <a:pt x="991171" y="1246405"/>
                    <a:pt x="991682" y="1245722"/>
                  </a:cubicBezTo>
                  <a:close/>
                  <a:moveTo>
                    <a:pt x="991171" y="1234797"/>
                  </a:moveTo>
                  <a:cubicBezTo>
                    <a:pt x="991682" y="1225324"/>
                    <a:pt x="992109" y="1215935"/>
                    <a:pt x="992280" y="1206462"/>
                  </a:cubicBezTo>
                  <a:cubicBezTo>
                    <a:pt x="994839" y="1202280"/>
                    <a:pt x="997228" y="1198098"/>
                    <a:pt x="999702" y="1193916"/>
                  </a:cubicBezTo>
                  <a:cubicBezTo>
                    <a:pt x="998252" y="1205864"/>
                    <a:pt x="996546" y="1217728"/>
                    <a:pt x="994669" y="1229506"/>
                  </a:cubicBezTo>
                  <a:cubicBezTo>
                    <a:pt x="994669" y="1229762"/>
                    <a:pt x="994584" y="1230018"/>
                    <a:pt x="994584" y="1230189"/>
                  </a:cubicBezTo>
                  <a:cubicBezTo>
                    <a:pt x="993474" y="1231725"/>
                    <a:pt x="992365" y="1233261"/>
                    <a:pt x="991171" y="1234797"/>
                  </a:cubicBezTo>
                  <a:close/>
                  <a:moveTo>
                    <a:pt x="1010196" y="1201256"/>
                  </a:moveTo>
                  <a:cubicBezTo>
                    <a:pt x="1009770" y="1204328"/>
                    <a:pt x="1009258" y="1207315"/>
                    <a:pt x="1008831" y="1210388"/>
                  </a:cubicBezTo>
                  <a:cubicBezTo>
                    <a:pt x="1005930" y="1214485"/>
                    <a:pt x="1003030" y="1218581"/>
                    <a:pt x="1000043" y="1222678"/>
                  </a:cubicBezTo>
                  <a:cubicBezTo>
                    <a:pt x="1000982" y="1211839"/>
                    <a:pt x="1001750" y="1200999"/>
                    <a:pt x="1002176" y="1190160"/>
                  </a:cubicBezTo>
                  <a:lnTo>
                    <a:pt x="1002176" y="1189563"/>
                  </a:lnTo>
                  <a:cubicBezTo>
                    <a:pt x="1003201" y="1187856"/>
                    <a:pt x="1004139" y="1186149"/>
                    <a:pt x="1005077" y="1184527"/>
                  </a:cubicBezTo>
                  <a:cubicBezTo>
                    <a:pt x="1006869" y="1189819"/>
                    <a:pt x="1008575" y="1195452"/>
                    <a:pt x="1010196" y="1201341"/>
                  </a:cubicBezTo>
                  <a:close/>
                  <a:moveTo>
                    <a:pt x="1011988" y="1172152"/>
                  </a:moveTo>
                  <a:cubicBezTo>
                    <a:pt x="1012841" y="1170615"/>
                    <a:pt x="1013694" y="1169079"/>
                    <a:pt x="1014547" y="1167543"/>
                  </a:cubicBezTo>
                  <a:lnTo>
                    <a:pt x="1014377" y="1168994"/>
                  </a:lnTo>
                  <a:lnTo>
                    <a:pt x="1013524" y="1176419"/>
                  </a:lnTo>
                  <a:cubicBezTo>
                    <a:pt x="1013012" y="1174968"/>
                    <a:pt x="1012585" y="1173517"/>
                    <a:pt x="1012073" y="1172066"/>
                  </a:cubicBezTo>
                  <a:close/>
                  <a:moveTo>
                    <a:pt x="1015571" y="1224897"/>
                  </a:moveTo>
                  <a:cubicBezTo>
                    <a:pt x="1016937" y="1231810"/>
                    <a:pt x="1018046" y="1238980"/>
                    <a:pt x="1019070" y="1246234"/>
                  </a:cubicBezTo>
                  <a:cubicBezTo>
                    <a:pt x="1016766" y="1249733"/>
                    <a:pt x="1014462" y="1253233"/>
                    <a:pt x="1012073" y="1256647"/>
                  </a:cubicBezTo>
                  <a:cubicBezTo>
                    <a:pt x="1012585" y="1251696"/>
                    <a:pt x="1013012" y="1246746"/>
                    <a:pt x="1013353" y="1241881"/>
                  </a:cubicBezTo>
                  <a:lnTo>
                    <a:pt x="1013609" y="1238553"/>
                  </a:lnTo>
                  <a:cubicBezTo>
                    <a:pt x="1014292" y="1234029"/>
                    <a:pt x="1014974" y="1229421"/>
                    <a:pt x="1015571" y="1224897"/>
                  </a:cubicBezTo>
                  <a:close/>
                  <a:moveTo>
                    <a:pt x="1008746" y="1242394"/>
                  </a:moveTo>
                  <a:cubicBezTo>
                    <a:pt x="1009258" y="1238638"/>
                    <a:pt x="1009770" y="1234883"/>
                    <a:pt x="1010196" y="1231213"/>
                  </a:cubicBezTo>
                  <a:cubicBezTo>
                    <a:pt x="1010793" y="1225921"/>
                    <a:pt x="1011305" y="1220630"/>
                    <a:pt x="1011903" y="1215338"/>
                  </a:cubicBezTo>
                  <a:cubicBezTo>
                    <a:pt x="1012329" y="1214655"/>
                    <a:pt x="1012756" y="1213972"/>
                    <a:pt x="1013183" y="1213375"/>
                  </a:cubicBezTo>
                  <a:cubicBezTo>
                    <a:pt x="1013524" y="1214911"/>
                    <a:pt x="1013865" y="1216362"/>
                    <a:pt x="1014206" y="1217984"/>
                  </a:cubicBezTo>
                  <a:cubicBezTo>
                    <a:pt x="1012500" y="1226177"/>
                    <a:pt x="1010708" y="1234371"/>
                    <a:pt x="1008831" y="1242479"/>
                  </a:cubicBezTo>
                  <a:close/>
                  <a:moveTo>
                    <a:pt x="1044494" y="1206547"/>
                  </a:moveTo>
                  <a:cubicBezTo>
                    <a:pt x="1047224" y="1196732"/>
                    <a:pt x="1049869" y="1187002"/>
                    <a:pt x="1052343" y="1177187"/>
                  </a:cubicBezTo>
                  <a:lnTo>
                    <a:pt x="1063605" y="1170871"/>
                  </a:lnTo>
                  <a:cubicBezTo>
                    <a:pt x="1058315" y="1181711"/>
                    <a:pt x="1052685" y="1192294"/>
                    <a:pt x="1046712" y="1202706"/>
                  </a:cubicBezTo>
                  <a:cubicBezTo>
                    <a:pt x="1045944" y="1203987"/>
                    <a:pt x="1045177" y="1205267"/>
                    <a:pt x="1044408" y="1206547"/>
                  </a:cubicBezTo>
                  <a:close/>
                  <a:moveTo>
                    <a:pt x="1007978" y="1289250"/>
                  </a:moveTo>
                  <a:cubicBezTo>
                    <a:pt x="1008746" y="1284385"/>
                    <a:pt x="1009514" y="1279605"/>
                    <a:pt x="1010111" y="1274741"/>
                  </a:cubicBezTo>
                  <a:cubicBezTo>
                    <a:pt x="1010367" y="1272522"/>
                    <a:pt x="1010623" y="1270302"/>
                    <a:pt x="1010879" y="1268083"/>
                  </a:cubicBezTo>
                  <a:cubicBezTo>
                    <a:pt x="1014121" y="1264072"/>
                    <a:pt x="1017278" y="1259975"/>
                    <a:pt x="1020349" y="1255793"/>
                  </a:cubicBezTo>
                  <a:cubicBezTo>
                    <a:pt x="1020605" y="1257671"/>
                    <a:pt x="1020776" y="1259549"/>
                    <a:pt x="1020946" y="1261426"/>
                  </a:cubicBezTo>
                  <a:cubicBezTo>
                    <a:pt x="1020093" y="1264328"/>
                    <a:pt x="1019155" y="1267230"/>
                    <a:pt x="1018301" y="1270132"/>
                  </a:cubicBezTo>
                  <a:cubicBezTo>
                    <a:pt x="1017192" y="1273716"/>
                    <a:pt x="1015998" y="1277216"/>
                    <a:pt x="1014889" y="1280800"/>
                  </a:cubicBezTo>
                  <a:cubicBezTo>
                    <a:pt x="1012585" y="1283617"/>
                    <a:pt x="1010282" y="1286433"/>
                    <a:pt x="1007978" y="1289164"/>
                  </a:cubicBezTo>
                  <a:close/>
                  <a:moveTo>
                    <a:pt x="995778" y="1279179"/>
                  </a:moveTo>
                  <a:cubicBezTo>
                    <a:pt x="994242" y="1281227"/>
                    <a:pt x="992621" y="1283190"/>
                    <a:pt x="991085" y="1285238"/>
                  </a:cubicBezTo>
                  <a:cubicBezTo>
                    <a:pt x="992194" y="1280288"/>
                    <a:pt x="993304" y="1275338"/>
                    <a:pt x="994327" y="1270388"/>
                  </a:cubicBezTo>
                  <a:lnTo>
                    <a:pt x="994327" y="1270388"/>
                  </a:lnTo>
                  <a:cubicBezTo>
                    <a:pt x="994327" y="1270388"/>
                    <a:pt x="994327" y="1270388"/>
                    <a:pt x="994327" y="1270388"/>
                  </a:cubicBezTo>
                  <a:lnTo>
                    <a:pt x="994327" y="1270388"/>
                  </a:lnTo>
                  <a:cubicBezTo>
                    <a:pt x="994327" y="1270388"/>
                    <a:pt x="994327" y="1270388"/>
                    <a:pt x="994327" y="1270388"/>
                  </a:cubicBezTo>
                  <a:cubicBezTo>
                    <a:pt x="996119" y="1258780"/>
                    <a:pt x="997655" y="1247088"/>
                    <a:pt x="998935" y="1235395"/>
                  </a:cubicBezTo>
                  <a:cubicBezTo>
                    <a:pt x="1001580" y="1231554"/>
                    <a:pt x="1004139" y="1227628"/>
                    <a:pt x="1006698" y="1223702"/>
                  </a:cubicBezTo>
                  <a:cubicBezTo>
                    <a:pt x="1006272" y="1225921"/>
                    <a:pt x="1005930" y="1228226"/>
                    <a:pt x="1005504" y="1230445"/>
                  </a:cubicBezTo>
                  <a:cubicBezTo>
                    <a:pt x="1002774" y="1245381"/>
                    <a:pt x="999788" y="1260317"/>
                    <a:pt x="996631" y="1275167"/>
                  </a:cubicBezTo>
                  <a:lnTo>
                    <a:pt x="996631" y="1275167"/>
                  </a:lnTo>
                  <a:cubicBezTo>
                    <a:pt x="996631" y="1275167"/>
                    <a:pt x="996631" y="1275423"/>
                    <a:pt x="996631" y="1275423"/>
                  </a:cubicBezTo>
                  <a:lnTo>
                    <a:pt x="996631" y="1275679"/>
                  </a:lnTo>
                  <a:cubicBezTo>
                    <a:pt x="996631" y="1275679"/>
                    <a:pt x="996631" y="1275679"/>
                    <a:pt x="996631" y="1275679"/>
                  </a:cubicBezTo>
                  <a:cubicBezTo>
                    <a:pt x="996375" y="1276874"/>
                    <a:pt x="996119" y="1278154"/>
                    <a:pt x="995948" y="1279349"/>
                  </a:cubicBezTo>
                  <a:close/>
                  <a:moveTo>
                    <a:pt x="978373" y="1292920"/>
                  </a:moveTo>
                  <a:cubicBezTo>
                    <a:pt x="978373" y="1285409"/>
                    <a:pt x="977947" y="1277984"/>
                    <a:pt x="977008" y="1270644"/>
                  </a:cubicBezTo>
                  <a:lnTo>
                    <a:pt x="977008" y="1270473"/>
                  </a:lnTo>
                  <a:cubicBezTo>
                    <a:pt x="977008" y="1270473"/>
                    <a:pt x="977008" y="1270302"/>
                    <a:pt x="977008" y="1270302"/>
                  </a:cubicBezTo>
                  <a:cubicBezTo>
                    <a:pt x="976837" y="1268766"/>
                    <a:pt x="976581" y="1267230"/>
                    <a:pt x="976325" y="1265694"/>
                  </a:cubicBezTo>
                  <a:cubicBezTo>
                    <a:pt x="978373" y="1263133"/>
                    <a:pt x="980421" y="1260658"/>
                    <a:pt x="982383" y="1258098"/>
                  </a:cubicBezTo>
                  <a:cubicBezTo>
                    <a:pt x="982383" y="1258439"/>
                    <a:pt x="982298" y="1258780"/>
                    <a:pt x="982212" y="1259122"/>
                  </a:cubicBezTo>
                  <a:lnTo>
                    <a:pt x="982212" y="1259122"/>
                  </a:lnTo>
                  <a:cubicBezTo>
                    <a:pt x="982212" y="1259122"/>
                    <a:pt x="982212" y="1259292"/>
                    <a:pt x="982212" y="1259292"/>
                  </a:cubicBezTo>
                  <a:lnTo>
                    <a:pt x="982212" y="1259463"/>
                  </a:lnTo>
                  <a:cubicBezTo>
                    <a:pt x="982212" y="1259463"/>
                    <a:pt x="982212" y="1259463"/>
                    <a:pt x="982212" y="1259463"/>
                  </a:cubicBezTo>
                  <a:cubicBezTo>
                    <a:pt x="981018" y="1270644"/>
                    <a:pt x="979823" y="1281824"/>
                    <a:pt x="978458" y="1292920"/>
                  </a:cubicBezTo>
                  <a:close/>
                  <a:moveTo>
                    <a:pt x="966599" y="1268510"/>
                  </a:moveTo>
                  <a:cubicBezTo>
                    <a:pt x="963272" y="1273034"/>
                    <a:pt x="959945" y="1277557"/>
                    <a:pt x="956532" y="1281995"/>
                  </a:cubicBezTo>
                  <a:cubicBezTo>
                    <a:pt x="951925" y="1287970"/>
                    <a:pt x="947317" y="1293859"/>
                    <a:pt x="942540" y="1299748"/>
                  </a:cubicBezTo>
                  <a:cubicBezTo>
                    <a:pt x="942540" y="1297870"/>
                    <a:pt x="942540" y="1296078"/>
                    <a:pt x="942540" y="1294200"/>
                  </a:cubicBezTo>
                  <a:cubicBezTo>
                    <a:pt x="944502" y="1291639"/>
                    <a:pt x="946379" y="1289164"/>
                    <a:pt x="948341" y="1286604"/>
                  </a:cubicBezTo>
                  <a:cubicBezTo>
                    <a:pt x="948341" y="1286519"/>
                    <a:pt x="948171" y="1286348"/>
                    <a:pt x="948086" y="1286433"/>
                  </a:cubicBezTo>
                  <a:cubicBezTo>
                    <a:pt x="946208" y="1288567"/>
                    <a:pt x="944417" y="1290701"/>
                    <a:pt x="942540" y="1292834"/>
                  </a:cubicBezTo>
                  <a:cubicBezTo>
                    <a:pt x="942540" y="1290274"/>
                    <a:pt x="942540" y="1287628"/>
                    <a:pt x="942540" y="1285068"/>
                  </a:cubicBezTo>
                  <a:cubicBezTo>
                    <a:pt x="942540" y="1282166"/>
                    <a:pt x="942369" y="1279179"/>
                    <a:pt x="942284" y="1276277"/>
                  </a:cubicBezTo>
                  <a:cubicBezTo>
                    <a:pt x="942710" y="1275679"/>
                    <a:pt x="943222" y="1275082"/>
                    <a:pt x="943649" y="1274485"/>
                  </a:cubicBezTo>
                  <a:cubicBezTo>
                    <a:pt x="950133" y="1266035"/>
                    <a:pt x="956532" y="1257500"/>
                    <a:pt x="962845" y="1248880"/>
                  </a:cubicBezTo>
                  <a:cubicBezTo>
                    <a:pt x="964466" y="1255452"/>
                    <a:pt x="965832" y="1261938"/>
                    <a:pt x="966770" y="1268595"/>
                  </a:cubicBezTo>
                  <a:close/>
                  <a:moveTo>
                    <a:pt x="940321" y="1284812"/>
                  </a:moveTo>
                  <a:cubicBezTo>
                    <a:pt x="940066" y="1288652"/>
                    <a:pt x="939639" y="1292493"/>
                    <a:pt x="939298" y="1296419"/>
                  </a:cubicBezTo>
                  <a:cubicBezTo>
                    <a:pt x="937080" y="1298979"/>
                    <a:pt x="934947" y="1301455"/>
                    <a:pt x="932729" y="1304015"/>
                  </a:cubicBezTo>
                  <a:cubicBezTo>
                    <a:pt x="932729" y="1298809"/>
                    <a:pt x="932729" y="1293603"/>
                    <a:pt x="932729" y="1288396"/>
                  </a:cubicBezTo>
                  <a:cubicBezTo>
                    <a:pt x="935459" y="1284982"/>
                    <a:pt x="938104" y="1281483"/>
                    <a:pt x="940748" y="1278069"/>
                  </a:cubicBezTo>
                  <a:cubicBezTo>
                    <a:pt x="940663" y="1280374"/>
                    <a:pt x="940492" y="1282593"/>
                    <a:pt x="940321" y="1284897"/>
                  </a:cubicBezTo>
                  <a:close/>
                  <a:moveTo>
                    <a:pt x="938445" y="1304783"/>
                  </a:moveTo>
                  <a:cubicBezTo>
                    <a:pt x="936482" y="1307173"/>
                    <a:pt x="934605" y="1309477"/>
                    <a:pt x="932643" y="1311867"/>
                  </a:cubicBezTo>
                  <a:cubicBezTo>
                    <a:pt x="932643" y="1310246"/>
                    <a:pt x="932643" y="1308709"/>
                    <a:pt x="932643" y="1307088"/>
                  </a:cubicBezTo>
                  <a:cubicBezTo>
                    <a:pt x="934776" y="1304271"/>
                    <a:pt x="936909" y="1301455"/>
                    <a:pt x="939042" y="1298638"/>
                  </a:cubicBezTo>
                  <a:cubicBezTo>
                    <a:pt x="938871" y="1300686"/>
                    <a:pt x="938615" y="1302735"/>
                    <a:pt x="938359" y="1304783"/>
                  </a:cubicBezTo>
                  <a:close/>
                  <a:moveTo>
                    <a:pt x="931107" y="1254940"/>
                  </a:moveTo>
                  <a:lnTo>
                    <a:pt x="931107" y="1254940"/>
                  </a:lnTo>
                  <a:cubicBezTo>
                    <a:pt x="939213" y="1242735"/>
                    <a:pt x="947233" y="1230615"/>
                    <a:pt x="955167" y="1218325"/>
                  </a:cubicBezTo>
                  <a:cubicBezTo>
                    <a:pt x="955764" y="1220118"/>
                    <a:pt x="956276" y="1221995"/>
                    <a:pt x="956788" y="1223788"/>
                  </a:cubicBezTo>
                  <a:cubicBezTo>
                    <a:pt x="958494" y="1230189"/>
                    <a:pt x="959774" y="1236590"/>
                    <a:pt x="961310" y="1243076"/>
                  </a:cubicBezTo>
                  <a:cubicBezTo>
                    <a:pt x="954996" y="1253062"/>
                    <a:pt x="948597" y="1262962"/>
                    <a:pt x="941942" y="1272863"/>
                  </a:cubicBezTo>
                  <a:cubicBezTo>
                    <a:pt x="941858" y="1270046"/>
                    <a:pt x="941687" y="1267230"/>
                    <a:pt x="941601" y="1264413"/>
                  </a:cubicBezTo>
                  <a:cubicBezTo>
                    <a:pt x="941601" y="1264413"/>
                    <a:pt x="941260" y="1264413"/>
                    <a:pt x="941260" y="1264413"/>
                  </a:cubicBezTo>
                  <a:cubicBezTo>
                    <a:pt x="941175" y="1267742"/>
                    <a:pt x="941004" y="1271156"/>
                    <a:pt x="940834" y="1274485"/>
                  </a:cubicBezTo>
                  <a:cubicBezTo>
                    <a:pt x="938104" y="1278496"/>
                    <a:pt x="935373" y="1282593"/>
                    <a:pt x="932558" y="1286604"/>
                  </a:cubicBezTo>
                  <a:cubicBezTo>
                    <a:pt x="932558" y="1283019"/>
                    <a:pt x="932387" y="1279520"/>
                    <a:pt x="932217" y="1276021"/>
                  </a:cubicBezTo>
                  <a:cubicBezTo>
                    <a:pt x="934179" y="1272948"/>
                    <a:pt x="936055" y="1269790"/>
                    <a:pt x="937933" y="1266718"/>
                  </a:cubicBezTo>
                  <a:cubicBezTo>
                    <a:pt x="937933" y="1266718"/>
                    <a:pt x="937762" y="1266462"/>
                    <a:pt x="937677" y="1266547"/>
                  </a:cubicBezTo>
                  <a:cubicBezTo>
                    <a:pt x="935885" y="1269108"/>
                    <a:pt x="934008" y="1271668"/>
                    <a:pt x="932131" y="1274228"/>
                  </a:cubicBezTo>
                  <a:cubicBezTo>
                    <a:pt x="932131" y="1274058"/>
                    <a:pt x="932131" y="1273972"/>
                    <a:pt x="932131" y="1273802"/>
                  </a:cubicBezTo>
                  <a:cubicBezTo>
                    <a:pt x="931875" y="1267571"/>
                    <a:pt x="931449" y="1261341"/>
                    <a:pt x="931022" y="1255110"/>
                  </a:cubicBezTo>
                  <a:close/>
                  <a:moveTo>
                    <a:pt x="959347" y="1211924"/>
                  </a:moveTo>
                  <a:cubicBezTo>
                    <a:pt x="963357" y="1205694"/>
                    <a:pt x="967282" y="1199378"/>
                    <a:pt x="971207" y="1193062"/>
                  </a:cubicBezTo>
                  <a:lnTo>
                    <a:pt x="971207" y="1193062"/>
                  </a:lnTo>
                  <a:cubicBezTo>
                    <a:pt x="971207" y="1193062"/>
                    <a:pt x="971207" y="1193062"/>
                    <a:pt x="971207" y="1193062"/>
                  </a:cubicBezTo>
                  <a:lnTo>
                    <a:pt x="971207" y="1193062"/>
                  </a:lnTo>
                  <a:cubicBezTo>
                    <a:pt x="971207" y="1193062"/>
                    <a:pt x="971207" y="1193062"/>
                    <a:pt x="971207" y="1193062"/>
                  </a:cubicBezTo>
                  <a:cubicBezTo>
                    <a:pt x="974022" y="1188026"/>
                    <a:pt x="976752" y="1182991"/>
                    <a:pt x="979482" y="1177955"/>
                  </a:cubicBezTo>
                  <a:lnTo>
                    <a:pt x="988782" y="1173090"/>
                  </a:lnTo>
                  <a:lnTo>
                    <a:pt x="998423" y="1167884"/>
                  </a:lnTo>
                  <a:cubicBezTo>
                    <a:pt x="999532" y="1170189"/>
                    <a:pt x="1000556" y="1172664"/>
                    <a:pt x="1001664" y="1175224"/>
                  </a:cubicBezTo>
                  <a:lnTo>
                    <a:pt x="1001664" y="1175736"/>
                  </a:lnTo>
                  <a:cubicBezTo>
                    <a:pt x="1001664" y="1175736"/>
                    <a:pt x="1001238" y="1179918"/>
                    <a:pt x="1001238" y="1179918"/>
                  </a:cubicBezTo>
                  <a:cubicBezTo>
                    <a:pt x="998337" y="1184357"/>
                    <a:pt x="995436" y="1188880"/>
                    <a:pt x="992536" y="1193318"/>
                  </a:cubicBezTo>
                  <a:cubicBezTo>
                    <a:pt x="992536" y="1189392"/>
                    <a:pt x="992621" y="1185381"/>
                    <a:pt x="992621" y="1181455"/>
                  </a:cubicBezTo>
                  <a:cubicBezTo>
                    <a:pt x="992621" y="1181369"/>
                    <a:pt x="992365" y="1181369"/>
                    <a:pt x="992280" y="1181455"/>
                  </a:cubicBezTo>
                  <a:cubicBezTo>
                    <a:pt x="991853" y="1186234"/>
                    <a:pt x="991341" y="1191014"/>
                    <a:pt x="990915" y="1195793"/>
                  </a:cubicBezTo>
                  <a:cubicBezTo>
                    <a:pt x="989379" y="1198098"/>
                    <a:pt x="987929" y="1200402"/>
                    <a:pt x="986393" y="1202706"/>
                  </a:cubicBezTo>
                  <a:lnTo>
                    <a:pt x="986393" y="1202706"/>
                  </a:lnTo>
                  <a:cubicBezTo>
                    <a:pt x="986393" y="1202706"/>
                    <a:pt x="986307" y="1202877"/>
                    <a:pt x="986307" y="1202877"/>
                  </a:cubicBezTo>
                  <a:lnTo>
                    <a:pt x="986307" y="1203048"/>
                  </a:lnTo>
                  <a:cubicBezTo>
                    <a:pt x="986307" y="1203048"/>
                    <a:pt x="986222" y="1203048"/>
                    <a:pt x="986222" y="1203048"/>
                  </a:cubicBezTo>
                  <a:cubicBezTo>
                    <a:pt x="983577" y="1207486"/>
                    <a:pt x="980847" y="1211839"/>
                    <a:pt x="978117" y="1216277"/>
                  </a:cubicBezTo>
                  <a:cubicBezTo>
                    <a:pt x="978117" y="1215509"/>
                    <a:pt x="978117" y="1214741"/>
                    <a:pt x="978117" y="1213972"/>
                  </a:cubicBezTo>
                  <a:lnTo>
                    <a:pt x="978629" y="1199122"/>
                  </a:lnTo>
                  <a:cubicBezTo>
                    <a:pt x="978629" y="1199122"/>
                    <a:pt x="978373" y="1199037"/>
                    <a:pt x="978288" y="1199122"/>
                  </a:cubicBezTo>
                  <a:lnTo>
                    <a:pt x="976069" y="1213716"/>
                  </a:lnTo>
                  <a:cubicBezTo>
                    <a:pt x="975643" y="1216362"/>
                    <a:pt x="975216" y="1219008"/>
                    <a:pt x="974790" y="1221654"/>
                  </a:cubicBezTo>
                  <a:cubicBezTo>
                    <a:pt x="972315" y="1225665"/>
                    <a:pt x="969756" y="1229762"/>
                    <a:pt x="967282" y="1233773"/>
                  </a:cubicBezTo>
                  <a:cubicBezTo>
                    <a:pt x="966599" y="1231469"/>
                    <a:pt x="966173" y="1229164"/>
                    <a:pt x="965320" y="1226945"/>
                  </a:cubicBezTo>
                  <a:cubicBezTo>
                    <a:pt x="963357" y="1221995"/>
                    <a:pt x="961395" y="1216960"/>
                    <a:pt x="959347" y="1212009"/>
                  </a:cubicBezTo>
                  <a:close/>
                  <a:moveTo>
                    <a:pt x="991427" y="1155253"/>
                  </a:moveTo>
                  <a:cubicBezTo>
                    <a:pt x="993560" y="1158411"/>
                    <a:pt x="995693" y="1161995"/>
                    <a:pt x="997655" y="1166177"/>
                  </a:cubicBezTo>
                  <a:lnTo>
                    <a:pt x="988099" y="1172066"/>
                  </a:lnTo>
                  <a:lnTo>
                    <a:pt x="979994" y="1176931"/>
                  </a:lnTo>
                  <a:cubicBezTo>
                    <a:pt x="983833" y="1169762"/>
                    <a:pt x="987587" y="1162593"/>
                    <a:pt x="991341" y="1155338"/>
                  </a:cubicBezTo>
                  <a:close/>
                  <a:moveTo>
                    <a:pt x="1008149" y="1162507"/>
                  </a:moveTo>
                  <a:cubicBezTo>
                    <a:pt x="1010282" y="1161313"/>
                    <a:pt x="1012500" y="1160117"/>
                    <a:pt x="1014633" y="1158923"/>
                  </a:cubicBezTo>
                  <a:cubicBezTo>
                    <a:pt x="1013012" y="1161483"/>
                    <a:pt x="1011476" y="1163958"/>
                    <a:pt x="1009855" y="1166519"/>
                  </a:cubicBezTo>
                  <a:cubicBezTo>
                    <a:pt x="1009343" y="1165153"/>
                    <a:pt x="1008746" y="1163873"/>
                    <a:pt x="1008149" y="1162507"/>
                  </a:cubicBezTo>
                  <a:close/>
                  <a:moveTo>
                    <a:pt x="1021288" y="1155167"/>
                  </a:moveTo>
                  <a:cubicBezTo>
                    <a:pt x="1027857" y="1151412"/>
                    <a:pt x="1034427" y="1147657"/>
                    <a:pt x="1040911" y="1143816"/>
                  </a:cubicBezTo>
                  <a:cubicBezTo>
                    <a:pt x="1048333" y="1139378"/>
                    <a:pt x="1055670" y="1134854"/>
                    <a:pt x="1063008" y="1130160"/>
                  </a:cubicBezTo>
                  <a:cubicBezTo>
                    <a:pt x="1061472" y="1135110"/>
                    <a:pt x="1060022" y="1140146"/>
                    <a:pt x="1058486" y="1145096"/>
                  </a:cubicBezTo>
                  <a:cubicBezTo>
                    <a:pt x="1056524" y="1151412"/>
                    <a:pt x="1054476" y="1157728"/>
                    <a:pt x="1052428" y="1164129"/>
                  </a:cubicBezTo>
                  <a:cubicBezTo>
                    <a:pt x="1050295" y="1165494"/>
                    <a:pt x="1048162" y="1166945"/>
                    <a:pt x="1046030" y="1168311"/>
                  </a:cubicBezTo>
                  <a:lnTo>
                    <a:pt x="1036389" y="1174285"/>
                  </a:lnTo>
                  <a:cubicBezTo>
                    <a:pt x="1037839" y="1171725"/>
                    <a:pt x="1039204" y="1169250"/>
                    <a:pt x="1040569" y="1166689"/>
                  </a:cubicBezTo>
                  <a:lnTo>
                    <a:pt x="1048589" y="1151753"/>
                  </a:lnTo>
                  <a:lnTo>
                    <a:pt x="1056353" y="1136647"/>
                  </a:lnTo>
                  <a:cubicBezTo>
                    <a:pt x="1056353" y="1136647"/>
                    <a:pt x="1056182" y="1136391"/>
                    <a:pt x="1056097" y="1136476"/>
                  </a:cubicBezTo>
                  <a:lnTo>
                    <a:pt x="1047651" y="1151071"/>
                  </a:lnTo>
                  <a:lnTo>
                    <a:pt x="1038949" y="1165494"/>
                  </a:lnTo>
                  <a:cubicBezTo>
                    <a:pt x="1036474" y="1169506"/>
                    <a:pt x="1033915" y="1173517"/>
                    <a:pt x="1031355" y="1177443"/>
                  </a:cubicBezTo>
                  <a:lnTo>
                    <a:pt x="1017619" y="1185637"/>
                  </a:lnTo>
                  <a:cubicBezTo>
                    <a:pt x="1017619" y="1185637"/>
                    <a:pt x="1017619" y="1185978"/>
                    <a:pt x="1017790" y="1185893"/>
                  </a:cubicBezTo>
                  <a:lnTo>
                    <a:pt x="1030075" y="1179406"/>
                  </a:lnTo>
                  <a:cubicBezTo>
                    <a:pt x="1026748" y="1184527"/>
                    <a:pt x="1023335" y="1189648"/>
                    <a:pt x="1019922" y="1194769"/>
                  </a:cubicBezTo>
                  <a:cubicBezTo>
                    <a:pt x="1020349" y="1191697"/>
                    <a:pt x="1020776" y="1188709"/>
                    <a:pt x="1021117" y="1185637"/>
                  </a:cubicBezTo>
                  <a:cubicBezTo>
                    <a:pt x="1021117" y="1185551"/>
                    <a:pt x="1020861" y="1185466"/>
                    <a:pt x="1020776" y="1185637"/>
                  </a:cubicBezTo>
                  <a:cubicBezTo>
                    <a:pt x="1020179" y="1188880"/>
                    <a:pt x="1019496" y="1192123"/>
                    <a:pt x="1018899" y="1195366"/>
                  </a:cubicBezTo>
                  <a:cubicBezTo>
                    <a:pt x="1017704" y="1190502"/>
                    <a:pt x="1016425" y="1185637"/>
                    <a:pt x="1014974" y="1180857"/>
                  </a:cubicBezTo>
                  <a:lnTo>
                    <a:pt x="1015742" y="1169421"/>
                  </a:lnTo>
                  <a:lnTo>
                    <a:pt x="1015913" y="1165494"/>
                  </a:lnTo>
                  <a:cubicBezTo>
                    <a:pt x="1017790" y="1162081"/>
                    <a:pt x="1019581" y="1158667"/>
                    <a:pt x="1021373" y="1155253"/>
                  </a:cubicBezTo>
                  <a:close/>
                  <a:moveTo>
                    <a:pt x="1080583" y="1150559"/>
                  </a:moveTo>
                  <a:cubicBezTo>
                    <a:pt x="1079389" y="1154058"/>
                    <a:pt x="1078194" y="1157642"/>
                    <a:pt x="1077085" y="1161142"/>
                  </a:cubicBezTo>
                  <a:lnTo>
                    <a:pt x="1067956" y="1167031"/>
                  </a:lnTo>
                  <a:cubicBezTo>
                    <a:pt x="1067956" y="1167031"/>
                    <a:pt x="1068127" y="1166519"/>
                    <a:pt x="1068297" y="1166263"/>
                  </a:cubicBezTo>
                  <a:cubicBezTo>
                    <a:pt x="1069748" y="1162678"/>
                    <a:pt x="1071027" y="1159093"/>
                    <a:pt x="1072393" y="1155509"/>
                  </a:cubicBezTo>
                  <a:cubicBezTo>
                    <a:pt x="1075123" y="1153887"/>
                    <a:pt x="1077938" y="1152265"/>
                    <a:pt x="1080668" y="1150559"/>
                  </a:cubicBezTo>
                  <a:close/>
                  <a:moveTo>
                    <a:pt x="1085531" y="1147657"/>
                  </a:moveTo>
                  <a:cubicBezTo>
                    <a:pt x="1086300" y="1147230"/>
                    <a:pt x="1086982" y="1146803"/>
                    <a:pt x="1087750" y="1146291"/>
                  </a:cubicBezTo>
                  <a:cubicBezTo>
                    <a:pt x="1092272" y="1143560"/>
                    <a:pt x="1096708" y="1140658"/>
                    <a:pt x="1101145" y="1137842"/>
                  </a:cubicBezTo>
                  <a:cubicBezTo>
                    <a:pt x="1100462" y="1140658"/>
                    <a:pt x="1099865" y="1143560"/>
                    <a:pt x="1099183" y="1146377"/>
                  </a:cubicBezTo>
                  <a:cubicBezTo>
                    <a:pt x="1093808" y="1150046"/>
                    <a:pt x="1088432" y="1153716"/>
                    <a:pt x="1082972" y="1157301"/>
                  </a:cubicBezTo>
                  <a:cubicBezTo>
                    <a:pt x="1083825" y="1154058"/>
                    <a:pt x="1084679" y="1150900"/>
                    <a:pt x="1085531" y="1147657"/>
                  </a:cubicBezTo>
                  <a:close/>
                  <a:moveTo>
                    <a:pt x="1098244" y="1150729"/>
                  </a:moveTo>
                  <a:cubicBezTo>
                    <a:pt x="1096623" y="1157898"/>
                    <a:pt x="1095002" y="1164982"/>
                    <a:pt x="1093466" y="1172152"/>
                  </a:cubicBezTo>
                  <a:cubicBezTo>
                    <a:pt x="1093466" y="1172152"/>
                    <a:pt x="1093466" y="1172152"/>
                    <a:pt x="1093466" y="1172152"/>
                  </a:cubicBezTo>
                  <a:cubicBezTo>
                    <a:pt x="1093466" y="1172152"/>
                    <a:pt x="1093466" y="1172152"/>
                    <a:pt x="1093466" y="1172152"/>
                  </a:cubicBezTo>
                  <a:cubicBezTo>
                    <a:pt x="1093466" y="1172152"/>
                    <a:pt x="1093466" y="1172152"/>
                    <a:pt x="1093466" y="1172152"/>
                  </a:cubicBezTo>
                  <a:lnTo>
                    <a:pt x="1093466" y="1172152"/>
                  </a:lnTo>
                  <a:cubicBezTo>
                    <a:pt x="1092954" y="1175053"/>
                    <a:pt x="1092442" y="1178041"/>
                    <a:pt x="1091930" y="1180943"/>
                  </a:cubicBezTo>
                  <a:lnTo>
                    <a:pt x="1090054" y="1183844"/>
                  </a:lnTo>
                  <a:lnTo>
                    <a:pt x="1083996" y="1192635"/>
                  </a:lnTo>
                  <a:lnTo>
                    <a:pt x="1075208" y="1198439"/>
                  </a:lnTo>
                  <a:lnTo>
                    <a:pt x="1071454" y="1200829"/>
                  </a:lnTo>
                  <a:cubicBezTo>
                    <a:pt x="1075208" y="1187258"/>
                    <a:pt x="1078792" y="1173688"/>
                    <a:pt x="1082375" y="1160117"/>
                  </a:cubicBezTo>
                  <a:lnTo>
                    <a:pt x="1082801" y="1159861"/>
                  </a:lnTo>
                  <a:cubicBezTo>
                    <a:pt x="1088006" y="1156789"/>
                    <a:pt x="1093210" y="1153716"/>
                    <a:pt x="1098414" y="1150559"/>
                  </a:cubicBezTo>
                  <a:close/>
                  <a:moveTo>
                    <a:pt x="1105154" y="1146633"/>
                  </a:moveTo>
                  <a:cubicBezTo>
                    <a:pt x="1112236" y="1142280"/>
                    <a:pt x="1119317" y="1137927"/>
                    <a:pt x="1126399" y="1133489"/>
                  </a:cubicBezTo>
                  <a:cubicBezTo>
                    <a:pt x="1128787" y="1131953"/>
                    <a:pt x="1131091" y="1130416"/>
                    <a:pt x="1133480" y="1128880"/>
                  </a:cubicBezTo>
                  <a:cubicBezTo>
                    <a:pt x="1132115" y="1133404"/>
                    <a:pt x="1130750" y="1137927"/>
                    <a:pt x="1129385" y="1142450"/>
                  </a:cubicBezTo>
                  <a:lnTo>
                    <a:pt x="1129385" y="1142450"/>
                  </a:lnTo>
                  <a:cubicBezTo>
                    <a:pt x="1129385" y="1142450"/>
                    <a:pt x="1129385" y="1142536"/>
                    <a:pt x="1129385" y="1142536"/>
                  </a:cubicBezTo>
                  <a:lnTo>
                    <a:pt x="1129385" y="1142536"/>
                  </a:lnTo>
                  <a:cubicBezTo>
                    <a:pt x="1127423" y="1150132"/>
                    <a:pt x="1125460" y="1157642"/>
                    <a:pt x="1123583" y="1165238"/>
                  </a:cubicBezTo>
                  <a:cubicBezTo>
                    <a:pt x="1115307" y="1171298"/>
                    <a:pt x="1106861" y="1177273"/>
                    <a:pt x="1098414" y="1183076"/>
                  </a:cubicBezTo>
                  <a:cubicBezTo>
                    <a:pt x="1099097" y="1180004"/>
                    <a:pt x="1099779" y="1176931"/>
                    <a:pt x="1100462" y="1173859"/>
                  </a:cubicBezTo>
                  <a:lnTo>
                    <a:pt x="1100462" y="1173859"/>
                  </a:lnTo>
                  <a:cubicBezTo>
                    <a:pt x="1100462" y="1173859"/>
                    <a:pt x="1100462" y="1173688"/>
                    <a:pt x="1100462" y="1173603"/>
                  </a:cubicBezTo>
                  <a:cubicBezTo>
                    <a:pt x="1100462" y="1173603"/>
                    <a:pt x="1100462" y="1173432"/>
                    <a:pt x="1100462" y="1173347"/>
                  </a:cubicBezTo>
                  <a:cubicBezTo>
                    <a:pt x="1100462" y="1173347"/>
                    <a:pt x="1100462" y="1173347"/>
                    <a:pt x="1100462" y="1173347"/>
                  </a:cubicBezTo>
                  <a:cubicBezTo>
                    <a:pt x="1102083" y="1164385"/>
                    <a:pt x="1103619" y="1155509"/>
                    <a:pt x="1105154" y="1146547"/>
                  </a:cubicBezTo>
                  <a:close/>
                  <a:moveTo>
                    <a:pt x="1141073" y="1123844"/>
                  </a:moveTo>
                  <a:cubicBezTo>
                    <a:pt x="1147557" y="1119577"/>
                    <a:pt x="1154041" y="1115224"/>
                    <a:pt x="1160440" y="1110786"/>
                  </a:cubicBezTo>
                  <a:cubicBezTo>
                    <a:pt x="1157027" y="1122393"/>
                    <a:pt x="1153444" y="1133916"/>
                    <a:pt x="1149946" y="1145438"/>
                  </a:cubicBezTo>
                  <a:cubicBezTo>
                    <a:pt x="1147643" y="1147230"/>
                    <a:pt x="1145254" y="1149022"/>
                    <a:pt x="1142950" y="1150815"/>
                  </a:cubicBezTo>
                  <a:cubicBezTo>
                    <a:pt x="1139111" y="1153716"/>
                    <a:pt x="1135272" y="1156618"/>
                    <a:pt x="1131347" y="1159435"/>
                  </a:cubicBezTo>
                  <a:cubicBezTo>
                    <a:pt x="1132968" y="1154485"/>
                    <a:pt x="1134503" y="1149534"/>
                    <a:pt x="1136039" y="1144499"/>
                  </a:cubicBezTo>
                  <a:lnTo>
                    <a:pt x="1136039" y="1144499"/>
                  </a:lnTo>
                  <a:cubicBezTo>
                    <a:pt x="1136039" y="1144499"/>
                    <a:pt x="1136039" y="1144328"/>
                    <a:pt x="1136039" y="1144328"/>
                  </a:cubicBezTo>
                  <a:lnTo>
                    <a:pt x="1136039" y="1144157"/>
                  </a:lnTo>
                  <a:cubicBezTo>
                    <a:pt x="1136039" y="1144157"/>
                    <a:pt x="1136039" y="1144157"/>
                    <a:pt x="1136039" y="1144157"/>
                  </a:cubicBezTo>
                  <a:cubicBezTo>
                    <a:pt x="1137746" y="1137415"/>
                    <a:pt x="1139452" y="1130587"/>
                    <a:pt x="1140988" y="1123844"/>
                  </a:cubicBezTo>
                  <a:close/>
                  <a:moveTo>
                    <a:pt x="1228352" y="1089534"/>
                  </a:moveTo>
                  <a:cubicBezTo>
                    <a:pt x="1232789" y="1085523"/>
                    <a:pt x="1237226" y="1081512"/>
                    <a:pt x="1241577" y="1077415"/>
                  </a:cubicBezTo>
                  <a:cubicBezTo>
                    <a:pt x="1243454" y="1075623"/>
                    <a:pt x="1245246" y="1073916"/>
                    <a:pt x="1247122" y="1072123"/>
                  </a:cubicBezTo>
                  <a:cubicBezTo>
                    <a:pt x="1247122" y="1072294"/>
                    <a:pt x="1247122" y="1072550"/>
                    <a:pt x="1247037" y="1072721"/>
                  </a:cubicBezTo>
                  <a:lnTo>
                    <a:pt x="1247037" y="1072721"/>
                  </a:lnTo>
                  <a:cubicBezTo>
                    <a:pt x="1247037" y="1072721"/>
                    <a:pt x="1247037" y="1072721"/>
                    <a:pt x="1247037" y="1072721"/>
                  </a:cubicBezTo>
                  <a:lnTo>
                    <a:pt x="1247037" y="1072721"/>
                  </a:lnTo>
                  <a:cubicBezTo>
                    <a:pt x="1247037" y="1072721"/>
                    <a:pt x="1247037" y="1072721"/>
                    <a:pt x="1247037" y="1072721"/>
                  </a:cubicBezTo>
                  <a:cubicBezTo>
                    <a:pt x="1246781" y="1075196"/>
                    <a:pt x="1246525" y="1077756"/>
                    <a:pt x="1246269" y="1080231"/>
                  </a:cubicBezTo>
                  <a:cubicBezTo>
                    <a:pt x="1240126" y="1084669"/>
                    <a:pt x="1233898" y="1089022"/>
                    <a:pt x="1227755" y="1093375"/>
                  </a:cubicBezTo>
                  <a:cubicBezTo>
                    <a:pt x="1228011" y="1092009"/>
                    <a:pt x="1228182" y="1090729"/>
                    <a:pt x="1228352" y="1089364"/>
                  </a:cubicBezTo>
                  <a:close/>
                  <a:moveTo>
                    <a:pt x="1220162" y="1098837"/>
                  </a:moveTo>
                  <a:cubicBezTo>
                    <a:pt x="1216238" y="1101569"/>
                    <a:pt x="1212398" y="1104300"/>
                    <a:pt x="1208474" y="1107031"/>
                  </a:cubicBezTo>
                  <a:cubicBezTo>
                    <a:pt x="1212569" y="1103532"/>
                    <a:pt x="1216664" y="1099947"/>
                    <a:pt x="1220760" y="1096362"/>
                  </a:cubicBezTo>
                  <a:cubicBezTo>
                    <a:pt x="1220589" y="1097216"/>
                    <a:pt x="1220333" y="1098069"/>
                    <a:pt x="1220162" y="1098923"/>
                  </a:cubicBezTo>
                  <a:close/>
                  <a:moveTo>
                    <a:pt x="1224855" y="1109421"/>
                  </a:moveTo>
                  <a:cubicBezTo>
                    <a:pt x="1225367" y="1106689"/>
                    <a:pt x="1225793" y="1103958"/>
                    <a:pt x="1226305" y="1101227"/>
                  </a:cubicBezTo>
                  <a:cubicBezTo>
                    <a:pt x="1232789" y="1096362"/>
                    <a:pt x="1239188" y="1091412"/>
                    <a:pt x="1245587" y="1086462"/>
                  </a:cubicBezTo>
                  <a:cubicBezTo>
                    <a:pt x="1245075" y="1091412"/>
                    <a:pt x="1244478" y="1096362"/>
                    <a:pt x="1243795" y="1101312"/>
                  </a:cubicBezTo>
                  <a:cubicBezTo>
                    <a:pt x="1236884" y="1106604"/>
                    <a:pt x="1229888" y="1111810"/>
                    <a:pt x="1222893" y="1117102"/>
                  </a:cubicBezTo>
                  <a:cubicBezTo>
                    <a:pt x="1223489" y="1114712"/>
                    <a:pt x="1224172" y="1112237"/>
                    <a:pt x="1224769" y="1109847"/>
                  </a:cubicBezTo>
                  <a:lnTo>
                    <a:pt x="1224769" y="1109847"/>
                  </a:lnTo>
                  <a:cubicBezTo>
                    <a:pt x="1224769" y="1109847"/>
                    <a:pt x="1224769" y="1109677"/>
                    <a:pt x="1224769" y="1109677"/>
                  </a:cubicBezTo>
                  <a:lnTo>
                    <a:pt x="1224769" y="1109506"/>
                  </a:lnTo>
                  <a:cubicBezTo>
                    <a:pt x="1224769" y="1109506"/>
                    <a:pt x="1224769" y="1109506"/>
                    <a:pt x="1224769" y="1109506"/>
                  </a:cubicBezTo>
                  <a:close/>
                  <a:moveTo>
                    <a:pt x="1254630" y="1064869"/>
                  </a:moveTo>
                  <a:cubicBezTo>
                    <a:pt x="1257958" y="1061625"/>
                    <a:pt x="1261285" y="1058382"/>
                    <a:pt x="1264612" y="1055139"/>
                  </a:cubicBezTo>
                  <a:cubicBezTo>
                    <a:pt x="1264100" y="1059492"/>
                    <a:pt x="1263674" y="1063845"/>
                    <a:pt x="1263162" y="1068197"/>
                  </a:cubicBezTo>
                  <a:cubicBezTo>
                    <a:pt x="1260091" y="1070416"/>
                    <a:pt x="1256934" y="1072635"/>
                    <a:pt x="1253777" y="1074854"/>
                  </a:cubicBezTo>
                  <a:cubicBezTo>
                    <a:pt x="1253777" y="1074428"/>
                    <a:pt x="1253862" y="1074086"/>
                    <a:pt x="1253948" y="1073660"/>
                  </a:cubicBezTo>
                  <a:lnTo>
                    <a:pt x="1253948" y="1073660"/>
                  </a:lnTo>
                  <a:cubicBezTo>
                    <a:pt x="1253948" y="1073660"/>
                    <a:pt x="1253948" y="1073489"/>
                    <a:pt x="1253948" y="1073489"/>
                  </a:cubicBezTo>
                  <a:lnTo>
                    <a:pt x="1253948" y="1073318"/>
                  </a:lnTo>
                  <a:cubicBezTo>
                    <a:pt x="1253948" y="1073318"/>
                    <a:pt x="1253948" y="1073318"/>
                    <a:pt x="1253948" y="1073318"/>
                  </a:cubicBezTo>
                  <a:cubicBezTo>
                    <a:pt x="1254204" y="1070502"/>
                    <a:pt x="1254375" y="1067600"/>
                    <a:pt x="1254545" y="1064698"/>
                  </a:cubicBezTo>
                  <a:close/>
                  <a:moveTo>
                    <a:pt x="1262821" y="1072977"/>
                  </a:moveTo>
                  <a:cubicBezTo>
                    <a:pt x="1262565" y="1077756"/>
                    <a:pt x="1262309" y="1082536"/>
                    <a:pt x="1261967" y="1087230"/>
                  </a:cubicBezTo>
                  <a:cubicBezTo>
                    <a:pt x="1257958" y="1090388"/>
                    <a:pt x="1253862" y="1093460"/>
                    <a:pt x="1249853" y="1096533"/>
                  </a:cubicBezTo>
                  <a:cubicBezTo>
                    <a:pt x="1250962" y="1091241"/>
                    <a:pt x="1251985" y="1085950"/>
                    <a:pt x="1252838" y="1080658"/>
                  </a:cubicBezTo>
                  <a:cubicBezTo>
                    <a:pt x="1256166" y="1078098"/>
                    <a:pt x="1259493" y="1075537"/>
                    <a:pt x="1262736" y="1072891"/>
                  </a:cubicBezTo>
                  <a:close/>
                  <a:moveTo>
                    <a:pt x="1243625" y="1121199"/>
                  </a:moveTo>
                  <a:cubicBezTo>
                    <a:pt x="1245160" y="1116078"/>
                    <a:pt x="1246525" y="1110872"/>
                    <a:pt x="1247805" y="1105751"/>
                  </a:cubicBezTo>
                  <a:cubicBezTo>
                    <a:pt x="1252412" y="1101995"/>
                    <a:pt x="1257019" y="1098240"/>
                    <a:pt x="1261626" y="1094399"/>
                  </a:cubicBezTo>
                  <a:cubicBezTo>
                    <a:pt x="1261456" y="1097045"/>
                    <a:pt x="1261285" y="1099691"/>
                    <a:pt x="1261114" y="1102251"/>
                  </a:cubicBezTo>
                  <a:cubicBezTo>
                    <a:pt x="1260603" y="1103190"/>
                    <a:pt x="1260091" y="1104214"/>
                    <a:pt x="1259579" y="1105153"/>
                  </a:cubicBezTo>
                  <a:lnTo>
                    <a:pt x="1256337" y="1111213"/>
                  </a:lnTo>
                  <a:cubicBezTo>
                    <a:pt x="1252156" y="1114541"/>
                    <a:pt x="1247890" y="1117870"/>
                    <a:pt x="1243710" y="1121199"/>
                  </a:cubicBezTo>
                  <a:close/>
                  <a:moveTo>
                    <a:pt x="1267599" y="1089961"/>
                  </a:moveTo>
                  <a:cubicBezTo>
                    <a:pt x="1267599" y="1089961"/>
                    <a:pt x="1267599" y="1089449"/>
                    <a:pt x="1267684" y="1089193"/>
                  </a:cubicBezTo>
                  <a:cubicBezTo>
                    <a:pt x="1267854" y="1089022"/>
                    <a:pt x="1268025" y="1088937"/>
                    <a:pt x="1268196" y="1088766"/>
                  </a:cubicBezTo>
                  <a:cubicBezTo>
                    <a:pt x="1268025" y="1089193"/>
                    <a:pt x="1267769" y="1089534"/>
                    <a:pt x="1267599" y="1089961"/>
                  </a:cubicBezTo>
                  <a:close/>
                  <a:moveTo>
                    <a:pt x="1260688" y="1107628"/>
                  </a:moveTo>
                  <a:cubicBezTo>
                    <a:pt x="1260688" y="1107628"/>
                    <a:pt x="1260261" y="1107970"/>
                    <a:pt x="1260091" y="1108140"/>
                  </a:cubicBezTo>
                  <a:lnTo>
                    <a:pt x="1260773" y="1107116"/>
                  </a:lnTo>
                  <a:cubicBezTo>
                    <a:pt x="1260773" y="1107116"/>
                    <a:pt x="1260773" y="1107458"/>
                    <a:pt x="1260773" y="1107714"/>
                  </a:cubicBezTo>
                  <a:close/>
                  <a:moveTo>
                    <a:pt x="1270158" y="1067088"/>
                  </a:moveTo>
                  <a:cubicBezTo>
                    <a:pt x="1275789" y="1062650"/>
                    <a:pt x="1281335" y="1058211"/>
                    <a:pt x="1286880" y="1053688"/>
                  </a:cubicBezTo>
                  <a:cubicBezTo>
                    <a:pt x="1282529" y="1061711"/>
                    <a:pt x="1278263" y="1069734"/>
                    <a:pt x="1273997" y="1077756"/>
                  </a:cubicBezTo>
                  <a:cubicBezTo>
                    <a:pt x="1272206" y="1079207"/>
                    <a:pt x="1270329" y="1080658"/>
                    <a:pt x="1268537" y="1082109"/>
                  </a:cubicBezTo>
                  <a:cubicBezTo>
                    <a:pt x="1269049" y="1078183"/>
                    <a:pt x="1269561" y="1074257"/>
                    <a:pt x="1269902" y="1070331"/>
                  </a:cubicBezTo>
                  <a:lnTo>
                    <a:pt x="1269902" y="1070331"/>
                  </a:lnTo>
                  <a:cubicBezTo>
                    <a:pt x="1269902" y="1070331"/>
                    <a:pt x="1269902" y="1070160"/>
                    <a:pt x="1269902" y="1070160"/>
                  </a:cubicBezTo>
                  <a:lnTo>
                    <a:pt x="1269902" y="1069990"/>
                  </a:lnTo>
                  <a:cubicBezTo>
                    <a:pt x="1269902" y="1069990"/>
                    <a:pt x="1269902" y="1069990"/>
                    <a:pt x="1269902" y="1069990"/>
                  </a:cubicBezTo>
                  <a:cubicBezTo>
                    <a:pt x="1269902" y="1069051"/>
                    <a:pt x="1269902" y="1068027"/>
                    <a:pt x="1270073" y="1067088"/>
                  </a:cubicBezTo>
                  <a:close/>
                  <a:moveTo>
                    <a:pt x="1306077" y="1033290"/>
                  </a:moveTo>
                  <a:lnTo>
                    <a:pt x="1317083" y="1025779"/>
                  </a:lnTo>
                  <a:lnTo>
                    <a:pt x="1336279" y="1012379"/>
                  </a:lnTo>
                  <a:cubicBezTo>
                    <a:pt x="1341825" y="1008453"/>
                    <a:pt x="1347370" y="1004442"/>
                    <a:pt x="1352831" y="1000431"/>
                  </a:cubicBezTo>
                  <a:cubicBezTo>
                    <a:pt x="1347711" y="1008880"/>
                    <a:pt x="1342507" y="1017330"/>
                    <a:pt x="1337303" y="1025779"/>
                  </a:cubicBezTo>
                  <a:lnTo>
                    <a:pt x="1322884" y="1038069"/>
                  </a:lnTo>
                  <a:cubicBezTo>
                    <a:pt x="1309916" y="1048909"/>
                    <a:pt x="1296862" y="1059577"/>
                    <a:pt x="1283638" y="1070075"/>
                  </a:cubicBezTo>
                  <a:cubicBezTo>
                    <a:pt x="1289269" y="1061028"/>
                    <a:pt x="1294815" y="1051981"/>
                    <a:pt x="1300360" y="1042849"/>
                  </a:cubicBezTo>
                  <a:cubicBezTo>
                    <a:pt x="1310257" y="1034911"/>
                    <a:pt x="1320068" y="1026889"/>
                    <a:pt x="1329880" y="1018781"/>
                  </a:cubicBezTo>
                  <a:cubicBezTo>
                    <a:pt x="1330051" y="1018695"/>
                    <a:pt x="1329880" y="1018439"/>
                    <a:pt x="1329709" y="1018524"/>
                  </a:cubicBezTo>
                  <a:cubicBezTo>
                    <a:pt x="1320751" y="1025352"/>
                    <a:pt x="1311793" y="1032095"/>
                    <a:pt x="1302835" y="1038837"/>
                  </a:cubicBezTo>
                  <a:cubicBezTo>
                    <a:pt x="1303432" y="1037899"/>
                    <a:pt x="1303944" y="1036960"/>
                    <a:pt x="1304541" y="1036106"/>
                  </a:cubicBezTo>
                  <a:cubicBezTo>
                    <a:pt x="1304541" y="1036106"/>
                    <a:pt x="1304541" y="1036106"/>
                    <a:pt x="1304541" y="1036106"/>
                  </a:cubicBezTo>
                  <a:cubicBezTo>
                    <a:pt x="1304541" y="1036106"/>
                    <a:pt x="1304541" y="1036021"/>
                    <a:pt x="1304626" y="1035936"/>
                  </a:cubicBezTo>
                  <a:cubicBezTo>
                    <a:pt x="1304626" y="1035936"/>
                    <a:pt x="1304626" y="1035850"/>
                    <a:pt x="1304711" y="1035765"/>
                  </a:cubicBezTo>
                  <a:cubicBezTo>
                    <a:pt x="1304711" y="1035765"/>
                    <a:pt x="1304711" y="1035765"/>
                    <a:pt x="1304711" y="1035765"/>
                  </a:cubicBezTo>
                  <a:cubicBezTo>
                    <a:pt x="1305138" y="1034911"/>
                    <a:pt x="1305650" y="1034058"/>
                    <a:pt x="1306077" y="1033204"/>
                  </a:cubicBezTo>
                  <a:close/>
                  <a:moveTo>
                    <a:pt x="1315462" y="1061881"/>
                  </a:moveTo>
                  <a:cubicBezTo>
                    <a:pt x="1306503" y="1069734"/>
                    <a:pt x="1297460" y="1077415"/>
                    <a:pt x="1288416" y="1085096"/>
                  </a:cubicBezTo>
                  <a:cubicBezTo>
                    <a:pt x="1280908" y="1091327"/>
                    <a:pt x="1273315" y="1097472"/>
                    <a:pt x="1265721" y="1103617"/>
                  </a:cubicBezTo>
                  <a:cubicBezTo>
                    <a:pt x="1265978" y="1101654"/>
                    <a:pt x="1266319" y="1099691"/>
                    <a:pt x="1266575" y="1097813"/>
                  </a:cubicBezTo>
                  <a:cubicBezTo>
                    <a:pt x="1269902" y="1092436"/>
                    <a:pt x="1273229" y="1087059"/>
                    <a:pt x="1276642" y="1081682"/>
                  </a:cubicBezTo>
                  <a:cubicBezTo>
                    <a:pt x="1292852" y="1067856"/>
                    <a:pt x="1308892" y="1053773"/>
                    <a:pt x="1324676" y="1039435"/>
                  </a:cubicBezTo>
                  <a:lnTo>
                    <a:pt x="1334829" y="1030217"/>
                  </a:lnTo>
                  <a:cubicBezTo>
                    <a:pt x="1332269" y="1034399"/>
                    <a:pt x="1329709" y="1038496"/>
                    <a:pt x="1327150" y="1042678"/>
                  </a:cubicBezTo>
                  <a:lnTo>
                    <a:pt x="1316059" y="1051128"/>
                  </a:lnTo>
                  <a:cubicBezTo>
                    <a:pt x="1316059" y="1051128"/>
                    <a:pt x="1316059" y="1051469"/>
                    <a:pt x="1316230" y="1051384"/>
                  </a:cubicBezTo>
                  <a:lnTo>
                    <a:pt x="1326041" y="1044470"/>
                  </a:lnTo>
                  <a:cubicBezTo>
                    <a:pt x="1325529" y="1045324"/>
                    <a:pt x="1324932" y="1046177"/>
                    <a:pt x="1324420" y="1047116"/>
                  </a:cubicBezTo>
                  <a:lnTo>
                    <a:pt x="1324420" y="1047116"/>
                  </a:lnTo>
                  <a:cubicBezTo>
                    <a:pt x="1324420" y="1047116"/>
                    <a:pt x="1324420" y="1047116"/>
                    <a:pt x="1324420" y="1047116"/>
                  </a:cubicBezTo>
                  <a:lnTo>
                    <a:pt x="1324420" y="1047116"/>
                  </a:lnTo>
                  <a:cubicBezTo>
                    <a:pt x="1324420" y="1047116"/>
                    <a:pt x="1324420" y="1047116"/>
                    <a:pt x="1324420" y="1047116"/>
                  </a:cubicBezTo>
                  <a:cubicBezTo>
                    <a:pt x="1321519" y="1052066"/>
                    <a:pt x="1318618" y="1056931"/>
                    <a:pt x="1315717" y="1061796"/>
                  </a:cubicBezTo>
                  <a:close/>
                  <a:moveTo>
                    <a:pt x="1309063" y="1072721"/>
                  </a:moveTo>
                  <a:cubicBezTo>
                    <a:pt x="1303859" y="1081426"/>
                    <a:pt x="1298654" y="1090132"/>
                    <a:pt x="1293450" y="1098752"/>
                  </a:cubicBezTo>
                  <a:cubicBezTo>
                    <a:pt x="1283041" y="1107031"/>
                    <a:pt x="1272718" y="1115395"/>
                    <a:pt x="1262394" y="1123844"/>
                  </a:cubicBezTo>
                  <a:cubicBezTo>
                    <a:pt x="1262991" y="1120089"/>
                    <a:pt x="1263674" y="1116248"/>
                    <a:pt x="1264271" y="1112408"/>
                  </a:cubicBezTo>
                  <a:cubicBezTo>
                    <a:pt x="1273486" y="1104556"/>
                    <a:pt x="1282699" y="1096618"/>
                    <a:pt x="1291743" y="1088510"/>
                  </a:cubicBezTo>
                  <a:cubicBezTo>
                    <a:pt x="1297545" y="1083304"/>
                    <a:pt x="1303347" y="1078012"/>
                    <a:pt x="1309063" y="1072635"/>
                  </a:cubicBezTo>
                  <a:close/>
                  <a:moveTo>
                    <a:pt x="1215982" y="1142621"/>
                  </a:moveTo>
                  <a:cubicBezTo>
                    <a:pt x="1217432" y="1137671"/>
                    <a:pt x="1218882" y="1132635"/>
                    <a:pt x="1220248" y="1127685"/>
                  </a:cubicBezTo>
                  <a:cubicBezTo>
                    <a:pt x="1227755" y="1121796"/>
                    <a:pt x="1235178" y="1115907"/>
                    <a:pt x="1242601" y="1109847"/>
                  </a:cubicBezTo>
                  <a:cubicBezTo>
                    <a:pt x="1241833" y="1114541"/>
                    <a:pt x="1240980" y="1119236"/>
                    <a:pt x="1240041" y="1123844"/>
                  </a:cubicBezTo>
                  <a:cubicBezTo>
                    <a:pt x="1236202" y="1126832"/>
                    <a:pt x="1232448" y="1129733"/>
                    <a:pt x="1228609" y="1132721"/>
                  </a:cubicBezTo>
                  <a:lnTo>
                    <a:pt x="1228609" y="1132721"/>
                  </a:lnTo>
                  <a:cubicBezTo>
                    <a:pt x="1228609" y="1132721"/>
                    <a:pt x="1228523" y="1132721"/>
                    <a:pt x="1228523" y="1132721"/>
                  </a:cubicBezTo>
                  <a:lnTo>
                    <a:pt x="1228438" y="1132721"/>
                  </a:lnTo>
                  <a:cubicBezTo>
                    <a:pt x="1228438" y="1132721"/>
                    <a:pt x="1228438" y="1132721"/>
                    <a:pt x="1228438" y="1132721"/>
                  </a:cubicBezTo>
                  <a:cubicBezTo>
                    <a:pt x="1224257" y="1135964"/>
                    <a:pt x="1220162" y="1139207"/>
                    <a:pt x="1215982" y="1142450"/>
                  </a:cubicBezTo>
                  <a:close/>
                  <a:moveTo>
                    <a:pt x="1210010" y="1147230"/>
                  </a:moveTo>
                  <a:cubicBezTo>
                    <a:pt x="1202416" y="1153034"/>
                    <a:pt x="1194823" y="1158837"/>
                    <a:pt x="1187229" y="1164556"/>
                  </a:cubicBezTo>
                  <a:cubicBezTo>
                    <a:pt x="1188595" y="1159264"/>
                    <a:pt x="1189960" y="1153973"/>
                    <a:pt x="1191325" y="1148681"/>
                  </a:cubicBezTo>
                  <a:cubicBezTo>
                    <a:pt x="1198577" y="1143560"/>
                    <a:pt x="1205829" y="1138268"/>
                    <a:pt x="1212995" y="1133062"/>
                  </a:cubicBezTo>
                  <a:cubicBezTo>
                    <a:pt x="1212057" y="1137756"/>
                    <a:pt x="1211033" y="1142450"/>
                    <a:pt x="1210010" y="1147230"/>
                  </a:cubicBezTo>
                  <a:close/>
                  <a:moveTo>
                    <a:pt x="1193714" y="1139122"/>
                  </a:moveTo>
                  <a:cubicBezTo>
                    <a:pt x="1195079" y="1133574"/>
                    <a:pt x="1196358" y="1128112"/>
                    <a:pt x="1197638" y="1122564"/>
                  </a:cubicBezTo>
                  <a:cubicBezTo>
                    <a:pt x="1204464" y="1117529"/>
                    <a:pt x="1211374" y="1112493"/>
                    <a:pt x="1218115" y="1107287"/>
                  </a:cubicBezTo>
                  <a:cubicBezTo>
                    <a:pt x="1218115" y="1107458"/>
                    <a:pt x="1218029" y="1107628"/>
                    <a:pt x="1217944" y="1107884"/>
                  </a:cubicBezTo>
                  <a:lnTo>
                    <a:pt x="1217944" y="1107884"/>
                  </a:lnTo>
                  <a:cubicBezTo>
                    <a:pt x="1217944" y="1107884"/>
                    <a:pt x="1217944" y="1107884"/>
                    <a:pt x="1217944" y="1107884"/>
                  </a:cubicBezTo>
                  <a:lnTo>
                    <a:pt x="1217944" y="1107884"/>
                  </a:lnTo>
                  <a:cubicBezTo>
                    <a:pt x="1217944" y="1107884"/>
                    <a:pt x="1217944" y="1107884"/>
                    <a:pt x="1217944" y="1107884"/>
                  </a:cubicBezTo>
                  <a:cubicBezTo>
                    <a:pt x="1217006" y="1112835"/>
                    <a:pt x="1215982" y="1117785"/>
                    <a:pt x="1215043" y="1122735"/>
                  </a:cubicBezTo>
                  <a:cubicBezTo>
                    <a:pt x="1214275" y="1123332"/>
                    <a:pt x="1213507" y="1123930"/>
                    <a:pt x="1212740" y="1124442"/>
                  </a:cubicBezTo>
                  <a:lnTo>
                    <a:pt x="1212740" y="1124442"/>
                  </a:lnTo>
                  <a:cubicBezTo>
                    <a:pt x="1212740" y="1124442"/>
                    <a:pt x="1212740" y="1124442"/>
                    <a:pt x="1212740" y="1124442"/>
                  </a:cubicBezTo>
                  <a:lnTo>
                    <a:pt x="1212654" y="1124442"/>
                  </a:lnTo>
                  <a:cubicBezTo>
                    <a:pt x="1212654" y="1124442"/>
                    <a:pt x="1212654" y="1124442"/>
                    <a:pt x="1212654" y="1124442"/>
                  </a:cubicBezTo>
                  <a:cubicBezTo>
                    <a:pt x="1206341" y="1129307"/>
                    <a:pt x="1200027" y="1134086"/>
                    <a:pt x="1193714" y="1138866"/>
                  </a:cubicBezTo>
                  <a:close/>
                  <a:moveTo>
                    <a:pt x="1066335" y="1216874"/>
                  </a:moveTo>
                  <a:cubicBezTo>
                    <a:pt x="1067444" y="1213460"/>
                    <a:pt x="1068553" y="1210046"/>
                    <a:pt x="1069663" y="1206547"/>
                  </a:cubicBezTo>
                  <a:cubicBezTo>
                    <a:pt x="1071539" y="1205352"/>
                    <a:pt x="1073417" y="1204243"/>
                    <a:pt x="1075293" y="1203048"/>
                  </a:cubicBezTo>
                  <a:cubicBezTo>
                    <a:pt x="1076061" y="1202621"/>
                    <a:pt x="1076744" y="1202109"/>
                    <a:pt x="1077426" y="1201682"/>
                  </a:cubicBezTo>
                  <a:cubicBezTo>
                    <a:pt x="1073758" y="1206803"/>
                    <a:pt x="1070089" y="1211839"/>
                    <a:pt x="1066250" y="1216789"/>
                  </a:cubicBezTo>
                  <a:close/>
                  <a:moveTo>
                    <a:pt x="989550" y="1310758"/>
                  </a:moveTo>
                  <a:cubicBezTo>
                    <a:pt x="987161" y="1313489"/>
                    <a:pt x="984772" y="1316135"/>
                    <a:pt x="982383" y="1318866"/>
                  </a:cubicBezTo>
                  <a:cubicBezTo>
                    <a:pt x="983236" y="1315708"/>
                    <a:pt x="984175" y="1312635"/>
                    <a:pt x="985028" y="1309477"/>
                  </a:cubicBezTo>
                  <a:cubicBezTo>
                    <a:pt x="986478" y="1303930"/>
                    <a:pt x="987929" y="1298382"/>
                    <a:pt x="989208" y="1292834"/>
                  </a:cubicBezTo>
                  <a:cubicBezTo>
                    <a:pt x="990915" y="1291042"/>
                    <a:pt x="992536" y="1289250"/>
                    <a:pt x="994157" y="1287372"/>
                  </a:cubicBezTo>
                  <a:cubicBezTo>
                    <a:pt x="992621" y="1295139"/>
                    <a:pt x="991085" y="1302991"/>
                    <a:pt x="989464" y="1310758"/>
                  </a:cubicBezTo>
                  <a:close/>
                  <a:moveTo>
                    <a:pt x="967965" y="1283275"/>
                  </a:moveTo>
                  <a:lnTo>
                    <a:pt x="967623" y="1283787"/>
                  </a:lnTo>
                  <a:lnTo>
                    <a:pt x="958153" y="1297273"/>
                  </a:lnTo>
                  <a:cubicBezTo>
                    <a:pt x="952949" y="1304527"/>
                    <a:pt x="947574" y="1311611"/>
                    <a:pt x="942028" y="1318610"/>
                  </a:cubicBezTo>
                  <a:cubicBezTo>
                    <a:pt x="942199" y="1314001"/>
                    <a:pt x="942369" y="1309477"/>
                    <a:pt x="942369" y="1304869"/>
                  </a:cubicBezTo>
                  <a:cubicBezTo>
                    <a:pt x="948427" y="1298211"/>
                    <a:pt x="954399" y="1291554"/>
                    <a:pt x="960286" y="1284726"/>
                  </a:cubicBezTo>
                  <a:cubicBezTo>
                    <a:pt x="962675" y="1281910"/>
                    <a:pt x="965064" y="1279093"/>
                    <a:pt x="967453" y="1276277"/>
                  </a:cubicBezTo>
                  <a:cubicBezTo>
                    <a:pt x="967708" y="1278581"/>
                    <a:pt x="967794" y="1280971"/>
                    <a:pt x="967965" y="1283275"/>
                  </a:cubicBezTo>
                  <a:close/>
                  <a:moveTo>
                    <a:pt x="935629" y="1326718"/>
                  </a:moveTo>
                  <a:cubicBezTo>
                    <a:pt x="934264" y="1328425"/>
                    <a:pt x="932814" y="1330217"/>
                    <a:pt x="931449" y="1331924"/>
                  </a:cubicBezTo>
                  <a:cubicBezTo>
                    <a:pt x="931705" y="1328851"/>
                    <a:pt x="932046" y="1325779"/>
                    <a:pt x="932302" y="1322706"/>
                  </a:cubicBezTo>
                  <a:lnTo>
                    <a:pt x="932302" y="1322706"/>
                  </a:lnTo>
                  <a:cubicBezTo>
                    <a:pt x="932302" y="1322706"/>
                    <a:pt x="932302" y="1322706"/>
                    <a:pt x="932302" y="1322706"/>
                  </a:cubicBezTo>
                  <a:lnTo>
                    <a:pt x="932302" y="1322706"/>
                  </a:lnTo>
                  <a:cubicBezTo>
                    <a:pt x="932302" y="1322706"/>
                    <a:pt x="932302" y="1322706"/>
                    <a:pt x="932302" y="1322706"/>
                  </a:cubicBezTo>
                  <a:cubicBezTo>
                    <a:pt x="932387" y="1320402"/>
                    <a:pt x="932472" y="1318012"/>
                    <a:pt x="932472" y="1315708"/>
                  </a:cubicBezTo>
                  <a:cubicBezTo>
                    <a:pt x="934264" y="1313830"/>
                    <a:pt x="936055" y="1311867"/>
                    <a:pt x="937847" y="1309989"/>
                  </a:cubicBezTo>
                  <a:cubicBezTo>
                    <a:pt x="937762" y="1311099"/>
                    <a:pt x="937592" y="1312209"/>
                    <a:pt x="937506" y="1313233"/>
                  </a:cubicBezTo>
                  <a:cubicBezTo>
                    <a:pt x="936909" y="1317756"/>
                    <a:pt x="936312" y="1322280"/>
                    <a:pt x="935629" y="1326803"/>
                  </a:cubicBezTo>
                  <a:close/>
                  <a:moveTo>
                    <a:pt x="881367" y="1389961"/>
                  </a:moveTo>
                  <a:cubicBezTo>
                    <a:pt x="877187" y="1394740"/>
                    <a:pt x="872921" y="1399435"/>
                    <a:pt x="868570" y="1404043"/>
                  </a:cubicBezTo>
                  <a:cubicBezTo>
                    <a:pt x="866096" y="1406689"/>
                    <a:pt x="863621" y="1409250"/>
                    <a:pt x="861147" y="1411895"/>
                  </a:cubicBezTo>
                  <a:cubicBezTo>
                    <a:pt x="861318" y="1410530"/>
                    <a:pt x="861403" y="1409164"/>
                    <a:pt x="861574" y="1407884"/>
                  </a:cubicBezTo>
                  <a:cubicBezTo>
                    <a:pt x="862171" y="1401483"/>
                    <a:pt x="862597" y="1394996"/>
                    <a:pt x="863024" y="1388595"/>
                  </a:cubicBezTo>
                  <a:cubicBezTo>
                    <a:pt x="869508" y="1382109"/>
                    <a:pt x="875907" y="1375622"/>
                    <a:pt x="882135" y="1368965"/>
                  </a:cubicBezTo>
                  <a:cubicBezTo>
                    <a:pt x="881965" y="1375964"/>
                    <a:pt x="881708" y="1382962"/>
                    <a:pt x="881367" y="1389961"/>
                  </a:cubicBezTo>
                  <a:close/>
                  <a:moveTo>
                    <a:pt x="863451" y="1380402"/>
                  </a:moveTo>
                  <a:cubicBezTo>
                    <a:pt x="863707" y="1375537"/>
                    <a:pt x="863963" y="1370672"/>
                    <a:pt x="864133" y="1365807"/>
                  </a:cubicBezTo>
                  <a:cubicBezTo>
                    <a:pt x="870362" y="1359406"/>
                    <a:pt x="876419" y="1352920"/>
                    <a:pt x="882391" y="1346263"/>
                  </a:cubicBezTo>
                  <a:cubicBezTo>
                    <a:pt x="882391" y="1350103"/>
                    <a:pt x="882391" y="1353859"/>
                    <a:pt x="882391" y="1357699"/>
                  </a:cubicBezTo>
                  <a:cubicBezTo>
                    <a:pt x="882391" y="1357955"/>
                    <a:pt x="882391" y="1358211"/>
                    <a:pt x="882391" y="1358467"/>
                  </a:cubicBezTo>
                  <a:cubicBezTo>
                    <a:pt x="882306" y="1358553"/>
                    <a:pt x="882220" y="1358638"/>
                    <a:pt x="882135" y="1358723"/>
                  </a:cubicBezTo>
                  <a:lnTo>
                    <a:pt x="882135" y="1358723"/>
                  </a:lnTo>
                  <a:cubicBezTo>
                    <a:pt x="882135" y="1358723"/>
                    <a:pt x="882050" y="1358894"/>
                    <a:pt x="882050" y="1358894"/>
                  </a:cubicBezTo>
                  <a:lnTo>
                    <a:pt x="882050" y="1359065"/>
                  </a:lnTo>
                  <a:cubicBezTo>
                    <a:pt x="882050" y="1359065"/>
                    <a:pt x="881965" y="1359065"/>
                    <a:pt x="881965" y="1359065"/>
                  </a:cubicBezTo>
                  <a:cubicBezTo>
                    <a:pt x="875822" y="1366234"/>
                    <a:pt x="869764" y="1373318"/>
                    <a:pt x="863621" y="1380487"/>
                  </a:cubicBezTo>
                  <a:close/>
                  <a:moveTo>
                    <a:pt x="864389" y="1357870"/>
                  </a:moveTo>
                  <a:cubicBezTo>
                    <a:pt x="864475" y="1353347"/>
                    <a:pt x="864560" y="1348738"/>
                    <a:pt x="864560" y="1344214"/>
                  </a:cubicBezTo>
                  <a:cubicBezTo>
                    <a:pt x="870617" y="1337216"/>
                    <a:pt x="876590" y="1330132"/>
                    <a:pt x="882306" y="1322877"/>
                  </a:cubicBezTo>
                  <a:cubicBezTo>
                    <a:pt x="882306" y="1327144"/>
                    <a:pt x="882391" y="1331412"/>
                    <a:pt x="882391" y="1335679"/>
                  </a:cubicBezTo>
                  <a:cubicBezTo>
                    <a:pt x="882135" y="1336021"/>
                    <a:pt x="881794" y="1336362"/>
                    <a:pt x="881538" y="1336618"/>
                  </a:cubicBezTo>
                  <a:lnTo>
                    <a:pt x="881538" y="1336618"/>
                  </a:lnTo>
                  <a:cubicBezTo>
                    <a:pt x="881538" y="1336618"/>
                    <a:pt x="881453" y="1336703"/>
                    <a:pt x="881453" y="1336703"/>
                  </a:cubicBezTo>
                  <a:lnTo>
                    <a:pt x="881367" y="1336703"/>
                  </a:lnTo>
                  <a:cubicBezTo>
                    <a:pt x="881367" y="1336703"/>
                    <a:pt x="881367" y="1336874"/>
                    <a:pt x="881367" y="1336874"/>
                  </a:cubicBezTo>
                  <a:cubicBezTo>
                    <a:pt x="875737" y="1343958"/>
                    <a:pt x="870105" y="1350871"/>
                    <a:pt x="864389" y="1357870"/>
                  </a:cubicBezTo>
                  <a:close/>
                  <a:moveTo>
                    <a:pt x="864560" y="1335850"/>
                  </a:moveTo>
                  <a:cubicBezTo>
                    <a:pt x="864560" y="1327144"/>
                    <a:pt x="864304" y="1318439"/>
                    <a:pt x="863963" y="1309648"/>
                  </a:cubicBezTo>
                  <a:lnTo>
                    <a:pt x="863963" y="1309648"/>
                  </a:lnTo>
                  <a:cubicBezTo>
                    <a:pt x="863963" y="1309648"/>
                    <a:pt x="863963" y="1309648"/>
                    <a:pt x="863963" y="1309648"/>
                  </a:cubicBezTo>
                  <a:cubicBezTo>
                    <a:pt x="870276" y="1301113"/>
                    <a:pt x="876419" y="1292408"/>
                    <a:pt x="882391" y="1283617"/>
                  </a:cubicBezTo>
                  <a:cubicBezTo>
                    <a:pt x="882391" y="1292578"/>
                    <a:pt x="882391" y="1301540"/>
                    <a:pt x="882220" y="1310502"/>
                  </a:cubicBezTo>
                  <a:lnTo>
                    <a:pt x="882220" y="1310502"/>
                  </a:lnTo>
                  <a:cubicBezTo>
                    <a:pt x="882220" y="1310502"/>
                    <a:pt x="882220" y="1310758"/>
                    <a:pt x="882220" y="1310758"/>
                  </a:cubicBezTo>
                  <a:lnTo>
                    <a:pt x="882220" y="1311014"/>
                  </a:lnTo>
                  <a:cubicBezTo>
                    <a:pt x="882220" y="1311014"/>
                    <a:pt x="882220" y="1311014"/>
                    <a:pt x="882220" y="1311014"/>
                  </a:cubicBezTo>
                  <a:cubicBezTo>
                    <a:pt x="882220" y="1311270"/>
                    <a:pt x="882220" y="1311440"/>
                    <a:pt x="882220" y="1311696"/>
                  </a:cubicBezTo>
                  <a:cubicBezTo>
                    <a:pt x="881708" y="1312379"/>
                    <a:pt x="881197" y="1313062"/>
                    <a:pt x="880685" y="1313745"/>
                  </a:cubicBezTo>
                  <a:lnTo>
                    <a:pt x="880685" y="1313745"/>
                  </a:lnTo>
                  <a:cubicBezTo>
                    <a:pt x="880685" y="1313745"/>
                    <a:pt x="880599" y="1313915"/>
                    <a:pt x="880599" y="1313915"/>
                  </a:cubicBezTo>
                  <a:lnTo>
                    <a:pt x="880599" y="1314086"/>
                  </a:lnTo>
                  <a:cubicBezTo>
                    <a:pt x="880599" y="1314086"/>
                    <a:pt x="880514" y="1314086"/>
                    <a:pt x="880514" y="1314086"/>
                  </a:cubicBezTo>
                  <a:cubicBezTo>
                    <a:pt x="875310" y="1321426"/>
                    <a:pt x="869935" y="1328766"/>
                    <a:pt x="864645" y="1336021"/>
                  </a:cubicBezTo>
                  <a:close/>
                  <a:moveTo>
                    <a:pt x="880344" y="1216874"/>
                  </a:moveTo>
                  <a:cubicBezTo>
                    <a:pt x="880599" y="1220886"/>
                    <a:pt x="880770" y="1224897"/>
                    <a:pt x="881026" y="1228823"/>
                  </a:cubicBezTo>
                  <a:cubicBezTo>
                    <a:pt x="879832" y="1230530"/>
                    <a:pt x="878723" y="1232237"/>
                    <a:pt x="877528" y="1233944"/>
                  </a:cubicBezTo>
                  <a:cubicBezTo>
                    <a:pt x="875737" y="1236504"/>
                    <a:pt x="873945" y="1239065"/>
                    <a:pt x="872068" y="1241625"/>
                  </a:cubicBezTo>
                  <a:cubicBezTo>
                    <a:pt x="874116" y="1234115"/>
                    <a:pt x="876163" y="1226604"/>
                    <a:pt x="878040" y="1219093"/>
                  </a:cubicBezTo>
                  <a:cubicBezTo>
                    <a:pt x="878808" y="1218325"/>
                    <a:pt x="879576" y="1217642"/>
                    <a:pt x="880344" y="1216874"/>
                  </a:cubicBezTo>
                  <a:close/>
                  <a:moveTo>
                    <a:pt x="845278" y="1256988"/>
                  </a:moveTo>
                  <a:cubicBezTo>
                    <a:pt x="843401" y="1264328"/>
                    <a:pt x="841439" y="1271583"/>
                    <a:pt x="839391" y="1278837"/>
                  </a:cubicBezTo>
                  <a:lnTo>
                    <a:pt x="837088" y="1286604"/>
                  </a:lnTo>
                  <a:cubicBezTo>
                    <a:pt x="836576" y="1287372"/>
                    <a:pt x="836064" y="1288140"/>
                    <a:pt x="835467" y="1288908"/>
                  </a:cubicBezTo>
                  <a:cubicBezTo>
                    <a:pt x="835808" y="1288738"/>
                    <a:pt x="836149" y="1288482"/>
                    <a:pt x="836576" y="1288311"/>
                  </a:cubicBezTo>
                  <a:lnTo>
                    <a:pt x="835893" y="1290701"/>
                  </a:lnTo>
                  <a:cubicBezTo>
                    <a:pt x="833931" y="1293603"/>
                    <a:pt x="831883" y="1296419"/>
                    <a:pt x="829921" y="1299321"/>
                  </a:cubicBezTo>
                  <a:cubicBezTo>
                    <a:pt x="828812" y="1294627"/>
                    <a:pt x="827703" y="1289933"/>
                    <a:pt x="826508" y="1285238"/>
                  </a:cubicBezTo>
                  <a:cubicBezTo>
                    <a:pt x="828982" y="1282081"/>
                    <a:pt x="831457" y="1278923"/>
                    <a:pt x="833846" y="1275679"/>
                  </a:cubicBezTo>
                  <a:lnTo>
                    <a:pt x="833846" y="1275679"/>
                  </a:lnTo>
                  <a:cubicBezTo>
                    <a:pt x="833846" y="1275679"/>
                    <a:pt x="833846" y="1275679"/>
                    <a:pt x="833846" y="1275679"/>
                  </a:cubicBezTo>
                  <a:lnTo>
                    <a:pt x="833846" y="1275679"/>
                  </a:lnTo>
                  <a:cubicBezTo>
                    <a:pt x="833846" y="1275679"/>
                    <a:pt x="833846" y="1275679"/>
                    <a:pt x="833846" y="1275679"/>
                  </a:cubicBezTo>
                  <a:cubicBezTo>
                    <a:pt x="837856" y="1269534"/>
                    <a:pt x="841610" y="1263389"/>
                    <a:pt x="845364" y="1257073"/>
                  </a:cubicBezTo>
                  <a:close/>
                  <a:moveTo>
                    <a:pt x="832907" y="1313062"/>
                  </a:moveTo>
                  <a:cubicBezTo>
                    <a:pt x="832481" y="1310928"/>
                    <a:pt x="831969" y="1308795"/>
                    <a:pt x="831457" y="1306746"/>
                  </a:cubicBezTo>
                  <a:cubicBezTo>
                    <a:pt x="835979" y="1301284"/>
                    <a:pt x="840501" y="1295736"/>
                    <a:pt x="844852" y="1290018"/>
                  </a:cubicBezTo>
                  <a:lnTo>
                    <a:pt x="844852" y="1290018"/>
                  </a:lnTo>
                  <a:cubicBezTo>
                    <a:pt x="844852" y="1290018"/>
                    <a:pt x="844852" y="1290018"/>
                    <a:pt x="844852" y="1290018"/>
                  </a:cubicBezTo>
                  <a:lnTo>
                    <a:pt x="844852" y="1290018"/>
                  </a:lnTo>
                  <a:cubicBezTo>
                    <a:pt x="844852" y="1290018"/>
                    <a:pt x="844852" y="1290018"/>
                    <a:pt x="844852" y="1290018"/>
                  </a:cubicBezTo>
                  <a:cubicBezTo>
                    <a:pt x="847667" y="1285921"/>
                    <a:pt x="850483" y="1281824"/>
                    <a:pt x="853213" y="1277642"/>
                  </a:cubicBezTo>
                  <a:cubicBezTo>
                    <a:pt x="853725" y="1277301"/>
                    <a:pt x="854237" y="1276874"/>
                    <a:pt x="854663" y="1276533"/>
                  </a:cubicBezTo>
                  <a:cubicBezTo>
                    <a:pt x="855431" y="1286860"/>
                    <a:pt x="856113" y="1297273"/>
                    <a:pt x="856625" y="1307600"/>
                  </a:cubicBezTo>
                  <a:cubicBezTo>
                    <a:pt x="850056" y="1316305"/>
                    <a:pt x="843487" y="1324925"/>
                    <a:pt x="836747" y="1333460"/>
                  </a:cubicBezTo>
                  <a:cubicBezTo>
                    <a:pt x="835467" y="1326632"/>
                    <a:pt x="834187" y="1319890"/>
                    <a:pt x="832736" y="1313147"/>
                  </a:cubicBezTo>
                  <a:close/>
                  <a:moveTo>
                    <a:pt x="841354" y="1279349"/>
                  </a:moveTo>
                  <a:cubicBezTo>
                    <a:pt x="845193" y="1269108"/>
                    <a:pt x="848691" y="1258695"/>
                    <a:pt x="852104" y="1248282"/>
                  </a:cubicBezTo>
                  <a:cubicBezTo>
                    <a:pt x="852616" y="1252550"/>
                    <a:pt x="853042" y="1256817"/>
                    <a:pt x="853468" y="1261085"/>
                  </a:cubicBezTo>
                  <a:cubicBezTo>
                    <a:pt x="853639" y="1262877"/>
                    <a:pt x="853810" y="1264669"/>
                    <a:pt x="853895" y="1266462"/>
                  </a:cubicBezTo>
                  <a:cubicBezTo>
                    <a:pt x="851421" y="1269705"/>
                    <a:pt x="848947" y="1273034"/>
                    <a:pt x="846472" y="1276277"/>
                  </a:cubicBezTo>
                  <a:cubicBezTo>
                    <a:pt x="844339" y="1278410"/>
                    <a:pt x="842207" y="1280459"/>
                    <a:pt x="840074" y="1282678"/>
                  </a:cubicBezTo>
                  <a:lnTo>
                    <a:pt x="841354" y="1279349"/>
                  </a:lnTo>
                  <a:close/>
                  <a:moveTo>
                    <a:pt x="861830" y="1270729"/>
                  </a:moveTo>
                  <a:cubicBezTo>
                    <a:pt x="861403" y="1272778"/>
                    <a:pt x="860891" y="1274741"/>
                    <a:pt x="860465" y="1276789"/>
                  </a:cubicBezTo>
                  <a:cubicBezTo>
                    <a:pt x="860294" y="1275338"/>
                    <a:pt x="860123" y="1273802"/>
                    <a:pt x="859867" y="1272351"/>
                  </a:cubicBezTo>
                  <a:cubicBezTo>
                    <a:pt x="860550" y="1271839"/>
                    <a:pt x="861147" y="1271327"/>
                    <a:pt x="861830" y="1270729"/>
                  </a:cubicBezTo>
                  <a:close/>
                  <a:moveTo>
                    <a:pt x="870788" y="1226007"/>
                  </a:moveTo>
                  <a:cubicBezTo>
                    <a:pt x="869338" y="1233944"/>
                    <a:pt x="867887" y="1241796"/>
                    <a:pt x="866266" y="1249733"/>
                  </a:cubicBezTo>
                  <a:cubicBezTo>
                    <a:pt x="863621" y="1253403"/>
                    <a:pt x="860891" y="1257073"/>
                    <a:pt x="858246" y="1260658"/>
                  </a:cubicBezTo>
                  <a:cubicBezTo>
                    <a:pt x="857222" y="1253915"/>
                    <a:pt x="856113" y="1247258"/>
                    <a:pt x="854919" y="1240601"/>
                  </a:cubicBezTo>
                  <a:cubicBezTo>
                    <a:pt x="860294" y="1235822"/>
                    <a:pt x="865584" y="1230957"/>
                    <a:pt x="870788" y="1226007"/>
                  </a:cubicBezTo>
                  <a:close/>
                  <a:moveTo>
                    <a:pt x="881112" y="1231896"/>
                  </a:moveTo>
                  <a:cubicBezTo>
                    <a:pt x="881282" y="1235651"/>
                    <a:pt x="881453" y="1239406"/>
                    <a:pt x="881538" y="1243162"/>
                  </a:cubicBezTo>
                  <a:cubicBezTo>
                    <a:pt x="877016" y="1247429"/>
                    <a:pt x="872495" y="1251696"/>
                    <a:pt x="867973" y="1255878"/>
                  </a:cubicBezTo>
                  <a:cubicBezTo>
                    <a:pt x="868314" y="1254684"/>
                    <a:pt x="868655" y="1253489"/>
                    <a:pt x="868996" y="1252294"/>
                  </a:cubicBezTo>
                  <a:cubicBezTo>
                    <a:pt x="872409" y="1246661"/>
                    <a:pt x="875822" y="1240942"/>
                    <a:pt x="879064" y="1235224"/>
                  </a:cubicBezTo>
                  <a:cubicBezTo>
                    <a:pt x="879746" y="1234115"/>
                    <a:pt x="880344" y="1233005"/>
                    <a:pt x="881026" y="1231810"/>
                  </a:cubicBezTo>
                  <a:close/>
                  <a:moveTo>
                    <a:pt x="881965" y="1254001"/>
                  </a:moveTo>
                  <a:cubicBezTo>
                    <a:pt x="882050" y="1257244"/>
                    <a:pt x="882135" y="1260487"/>
                    <a:pt x="882220" y="1263731"/>
                  </a:cubicBezTo>
                  <a:cubicBezTo>
                    <a:pt x="882220" y="1267571"/>
                    <a:pt x="882220" y="1271412"/>
                    <a:pt x="882306" y="1275253"/>
                  </a:cubicBezTo>
                  <a:cubicBezTo>
                    <a:pt x="882306" y="1275253"/>
                    <a:pt x="882220" y="1275423"/>
                    <a:pt x="882135" y="1275423"/>
                  </a:cubicBezTo>
                  <a:cubicBezTo>
                    <a:pt x="875822" y="1283531"/>
                    <a:pt x="869508" y="1291639"/>
                    <a:pt x="863024" y="1299662"/>
                  </a:cubicBezTo>
                  <a:cubicBezTo>
                    <a:pt x="862427" y="1293090"/>
                    <a:pt x="861659" y="1286433"/>
                    <a:pt x="860891" y="1279861"/>
                  </a:cubicBezTo>
                  <a:cubicBezTo>
                    <a:pt x="862000" y="1276191"/>
                    <a:pt x="863195" y="1272522"/>
                    <a:pt x="864304" y="1268851"/>
                  </a:cubicBezTo>
                  <a:cubicBezTo>
                    <a:pt x="870276" y="1263987"/>
                    <a:pt x="876163" y="1259036"/>
                    <a:pt x="881965" y="1254086"/>
                  </a:cubicBezTo>
                  <a:close/>
                  <a:moveTo>
                    <a:pt x="858929" y="1343531"/>
                  </a:moveTo>
                  <a:cubicBezTo>
                    <a:pt x="853384" y="1350871"/>
                    <a:pt x="847752" y="1358126"/>
                    <a:pt x="841951" y="1365295"/>
                  </a:cubicBezTo>
                  <a:cubicBezTo>
                    <a:pt x="841865" y="1364015"/>
                    <a:pt x="841695" y="1362735"/>
                    <a:pt x="841610" y="1361455"/>
                  </a:cubicBezTo>
                  <a:lnTo>
                    <a:pt x="841610" y="1361455"/>
                  </a:lnTo>
                  <a:cubicBezTo>
                    <a:pt x="841610" y="1361455"/>
                    <a:pt x="841610" y="1361455"/>
                    <a:pt x="841610" y="1361455"/>
                  </a:cubicBezTo>
                  <a:lnTo>
                    <a:pt x="841610" y="1361455"/>
                  </a:lnTo>
                  <a:cubicBezTo>
                    <a:pt x="841610" y="1361455"/>
                    <a:pt x="841610" y="1361455"/>
                    <a:pt x="841610" y="1361455"/>
                  </a:cubicBezTo>
                  <a:cubicBezTo>
                    <a:pt x="840586" y="1354285"/>
                    <a:pt x="839391" y="1347201"/>
                    <a:pt x="838111" y="1340032"/>
                  </a:cubicBezTo>
                  <a:cubicBezTo>
                    <a:pt x="844681" y="1332692"/>
                    <a:pt x="851165" y="1325267"/>
                    <a:pt x="857479" y="1317756"/>
                  </a:cubicBezTo>
                  <a:cubicBezTo>
                    <a:pt x="858076" y="1326376"/>
                    <a:pt x="858588" y="1334997"/>
                    <a:pt x="858929" y="1343702"/>
                  </a:cubicBezTo>
                  <a:close/>
                  <a:moveTo>
                    <a:pt x="816441" y="1358211"/>
                  </a:moveTo>
                  <a:cubicBezTo>
                    <a:pt x="814137" y="1349676"/>
                    <a:pt x="811578" y="1341227"/>
                    <a:pt x="809019" y="1332778"/>
                  </a:cubicBezTo>
                  <a:cubicBezTo>
                    <a:pt x="815332" y="1325694"/>
                    <a:pt x="821645" y="1318524"/>
                    <a:pt x="827788" y="1311270"/>
                  </a:cubicBezTo>
                  <a:cubicBezTo>
                    <a:pt x="827959" y="1312123"/>
                    <a:pt x="828044" y="1312977"/>
                    <a:pt x="828215" y="1313745"/>
                  </a:cubicBezTo>
                  <a:cubicBezTo>
                    <a:pt x="829580" y="1322450"/>
                    <a:pt x="830774" y="1331156"/>
                    <a:pt x="831883" y="1339861"/>
                  </a:cubicBezTo>
                  <a:cubicBezTo>
                    <a:pt x="826850" y="1346177"/>
                    <a:pt x="821731" y="1352408"/>
                    <a:pt x="816526" y="1358638"/>
                  </a:cubicBezTo>
                  <a:cubicBezTo>
                    <a:pt x="816526" y="1358553"/>
                    <a:pt x="816526" y="1358467"/>
                    <a:pt x="816526" y="1358382"/>
                  </a:cubicBezTo>
                  <a:lnTo>
                    <a:pt x="816526" y="1358382"/>
                  </a:lnTo>
                  <a:cubicBezTo>
                    <a:pt x="816526" y="1358382"/>
                    <a:pt x="816526" y="1358382"/>
                    <a:pt x="816526" y="1358382"/>
                  </a:cubicBezTo>
                  <a:lnTo>
                    <a:pt x="816526" y="1358382"/>
                  </a:lnTo>
                  <a:cubicBezTo>
                    <a:pt x="816526" y="1358382"/>
                    <a:pt x="816526" y="1358382"/>
                    <a:pt x="816526" y="1358382"/>
                  </a:cubicBezTo>
                  <a:close/>
                  <a:moveTo>
                    <a:pt x="807995" y="1329449"/>
                  </a:moveTo>
                  <a:cubicBezTo>
                    <a:pt x="806374" y="1324413"/>
                    <a:pt x="804838" y="1319292"/>
                    <a:pt x="803132" y="1314257"/>
                  </a:cubicBezTo>
                  <a:cubicBezTo>
                    <a:pt x="803132" y="1314086"/>
                    <a:pt x="802961" y="1313915"/>
                    <a:pt x="802961" y="1313745"/>
                  </a:cubicBezTo>
                  <a:cubicBezTo>
                    <a:pt x="805435" y="1310843"/>
                    <a:pt x="807995" y="1307856"/>
                    <a:pt x="810469" y="1304869"/>
                  </a:cubicBezTo>
                  <a:cubicBezTo>
                    <a:pt x="810469" y="1304869"/>
                    <a:pt x="810725" y="1305039"/>
                    <a:pt x="810725" y="1304869"/>
                  </a:cubicBezTo>
                  <a:cubicBezTo>
                    <a:pt x="810810" y="1304612"/>
                    <a:pt x="810895" y="1304356"/>
                    <a:pt x="810981" y="1304100"/>
                  </a:cubicBezTo>
                  <a:cubicBezTo>
                    <a:pt x="815332" y="1298894"/>
                    <a:pt x="819598" y="1293688"/>
                    <a:pt x="823778" y="1288396"/>
                  </a:cubicBezTo>
                  <a:cubicBezTo>
                    <a:pt x="824717" y="1293517"/>
                    <a:pt x="825655" y="1298638"/>
                    <a:pt x="826508" y="1303759"/>
                  </a:cubicBezTo>
                  <a:cubicBezTo>
                    <a:pt x="820451" y="1312294"/>
                    <a:pt x="814223" y="1320829"/>
                    <a:pt x="807909" y="1329278"/>
                  </a:cubicBezTo>
                  <a:close/>
                  <a:moveTo>
                    <a:pt x="787945" y="1266206"/>
                  </a:moveTo>
                  <a:cubicBezTo>
                    <a:pt x="787518" y="1267145"/>
                    <a:pt x="787092" y="1268083"/>
                    <a:pt x="786580" y="1268937"/>
                  </a:cubicBezTo>
                  <a:lnTo>
                    <a:pt x="782911" y="1259634"/>
                  </a:lnTo>
                  <a:cubicBezTo>
                    <a:pt x="782911" y="1259634"/>
                    <a:pt x="783594" y="1259890"/>
                    <a:pt x="783935" y="1259975"/>
                  </a:cubicBezTo>
                  <a:cubicBezTo>
                    <a:pt x="784959" y="1260317"/>
                    <a:pt x="785983" y="1260743"/>
                    <a:pt x="786921" y="1261085"/>
                  </a:cubicBezTo>
                  <a:cubicBezTo>
                    <a:pt x="787263" y="1262792"/>
                    <a:pt x="787604" y="1264499"/>
                    <a:pt x="787945" y="1266120"/>
                  </a:cubicBezTo>
                  <a:close/>
                  <a:moveTo>
                    <a:pt x="781205" y="1259036"/>
                  </a:moveTo>
                  <a:lnTo>
                    <a:pt x="785385" y="1271412"/>
                  </a:lnTo>
                  <a:cubicBezTo>
                    <a:pt x="784276" y="1273546"/>
                    <a:pt x="783082" y="1275765"/>
                    <a:pt x="781888" y="1277898"/>
                  </a:cubicBezTo>
                  <a:cubicBezTo>
                    <a:pt x="781888" y="1277898"/>
                    <a:pt x="782143" y="1278069"/>
                    <a:pt x="782143" y="1278069"/>
                  </a:cubicBezTo>
                  <a:cubicBezTo>
                    <a:pt x="783423" y="1276533"/>
                    <a:pt x="784703" y="1274911"/>
                    <a:pt x="785983" y="1273375"/>
                  </a:cubicBezTo>
                  <a:cubicBezTo>
                    <a:pt x="787348" y="1277557"/>
                    <a:pt x="788628" y="1281824"/>
                    <a:pt x="789908" y="1286092"/>
                  </a:cubicBezTo>
                  <a:cubicBezTo>
                    <a:pt x="787604" y="1285068"/>
                    <a:pt x="785300" y="1284129"/>
                    <a:pt x="782997" y="1283105"/>
                  </a:cubicBezTo>
                  <a:cubicBezTo>
                    <a:pt x="781802" y="1282593"/>
                    <a:pt x="780608" y="1281995"/>
                    <a:pt x="779413" y="1281483"/>
                  </a:cubicBezTo>
                  <a:cubicBezTo>
                    <a:pt x="777451" y="1274826"/>
                    <a:pt x="775404" y="1268169"/>
                    <a:pt x="773271" y="1261597"/>
                  </a:cubicBezTo>
                  <a:cubicBezTo>
                    <a:pt x="772844" y="1260317"/>
                    <a:pt x="772417" y="1259036"/>
                    <a:pt x="771991" y="1257756"/>
                  </a:cubicBezTo>
                  <a:cubicBezTo>
                    <a:pt x="772503" y="1257244"/>
                    <a:pt x="772929" y="1256647"/>
                    <a:pt x="773441" y="1256135"/>
                  </a:cubicBezTo>
                  <a:cubicBezTo>
                    <a:pt x="776086" y="1257073"/>
                    <a:pt x="778646" y="1258098"/>
                    <a:pt x="781290" y="1259036"/>
                  </a:cubicBezTo>
                  <a:close/>
                  <a:moveTo>
                    <a:pt x="775233" y="1254001"/>
                  </a:moveTo>
                  <a:cubicBezTo>
                    <a:pt x="776256" y="1252806"/>
                    <a:pt x="777195" y="1251611"/>
                    <a:pt x="778219" y="1250416"/>
                  </a:cubicBezTo>
                  <a:lnTo>
                    <a:pt x="780267" y="1256220"/>
                  </a:lnTo>
                  <a:cubicBezTo>
                    <a:pt x="778560" y="1255452"/>
                    <a:pt x="776939" y="1254769"/>
                    <a:pt x="775233" y="1254001"/>
                  </a:cubicBezTo>
                  <a:close/>
                  <a:moveTo>
                    <a:pt x="789396" y="1320829"/>
                  </a:moveTo>
                  <a:lnTo>
                    <a:pt x="787775" y="1313403"/>
                  </a:lnTo>
                  <a:cubicBezTo>
                    <a:pt x="787263" y="1311440"/>
                    <a:pt x="786836" y="1309477"/>
                    <a:pt x="786324" y="1307514"/>
                  </a:cubicBezTo>
                  <a:lnTo>
                    <a:pt x="788883" y="1304356"/>
                  </a:lnTo>
                  <a:cubicBezTo>
                    <a:pt x="790504" y="1302393"/>
                    <a:pt x="792040" y="1300430"/>
                    <a:pt x="793662" y="1298553"/>
                  </a:cubicBezTo>
                  <a:cubicBezTo>
                    <a:pt x="793746" y="1298894"/>
                    <a:pt x="793832" y="1299236"/>
                    <a:pt x="793917" y="1299577"/>
                  </a:cubicBezTo>
                  <a:cubicBezTo>
                    <a:pt x="794088" y="1300686"/>
                    <a:pt x="794258" y="1301711"/>
                    <a:pt x="794429" y="1302820"/>
                  </a:cubicBezTo>
                  <a:lnTo>
                    <a:pt x="796477" y="1318098"/>
                  </a:lnTo>
                  <a:lnTo>
                    <a:pt x="796477" y="1319036"/>
                  </a:lnTo>
                  <a:cubicBezTo>
                    <a:pt x="795282" y="1320914"/>
                    <a:pt x="794003" y="1322706"/>
                    <a:pt x="792637" y="1324584"/>
                  </a:cubicBezTo>
                  <a:cubicBezTo>
                    <a:pt x="792211" y="1324157"/>
                    <a:pt x="791870" y="1323645"/>
                    <a:pt x="791443" y="1323218"/>
                  </a:cubicBezTo>
                  <a:cubicBezTo>
                    <a:pt x="790761" y="1322450"/>
                    <a:pt x="790078" y="1321682"/>
                    <a:pt x="789310" y="1320914"/>
                  </a:cubicBezTo>
                  <a:close/>
                  <a:moveTo>
                    <a:pt x="795282" y="1289762"/>
                  </a:moveTo>
                  <a:cubicBezTo>
                    <a:pt x="795282" y="1289762"/>
                    <a:pt x="795367" y="1289762"/>
                    <a:pt x="795453" y="1289762"/>
                  </a:cubicBezTo>
                  <a:cubicBezTo>
                    <a:pt x="795453" y="1289762"/>
                    <a:pt x="795453" y="1289933"/>
                    <a:pt x="795367" y="1289933"/>
                  </a:cubicBezTo>
                  <a:cubicBezTo>
                    <a:pt x="795367" y="1289933"/>
                    <a:pt x="795367" y="1289762"/>
                    <a:pt x="795367" y="1289677"/>
                  </a:cubicBezTo>
                  <a:close/>
                  <a:moveTo>
                    <a:pt x="799463" y="1291298"/>
                  </a:moveTo>
                  <a:cubicBezTo>
                    <a:pt x="803644" y="1292834"/>
                    <a:pt x="807909" y="1294371"/>
                    <a:pt x="812090" y="1295907"/>
                  </a:cubicBezTo>
                  <a:cubicBezTo>
                    <a:pt x="808762" y="1300942"/>
                    <a:pt x="805350" y="1306063"/>
                    <a:pt x="801937" y="1311099"/>
                  </a:cubicBezTo>
                  <a:cubicBezTo>
                    <a:pt x="800145" y="1305722"/>
                    <a:pt x="798268" y="1300430"/>
                    <a:pt x="796306" y="1295139"/>
                  </a:cubicBezTo>
                  <a:cubicBezTo>
                    <a:pt x="797330" y="1293859"/>
                    <a:pt x="798354" y="1292664"/>
                    <a:pt x="799378" y="1291383"/>
                  </a:cubicBezTo>
                  <a:close/>
                  <a:moveTo>
                    <a:pt x="798610" y="1315964"/>
                  </a:moveTo>
                  <a:cubicBezTo>
                    <a:pt x="798268" y="1316476"/>
                    <a:pt x="797927" y="1316903"/>
                    <a:pt x="797586" y="1317415"/>
                  </a:cubicBezTo>
                  <a:lnTo>
                    <a:pt x="797074" y="1310672"/>
                  </a:lnTo>
                  <a:cubicBezTo>
                    <a:pt x="797500" y="1312294"/>
                    <a:pt x="798012" y="1313915"/>
                    <a:pt x="798439" y="1315537"/>
                  </a:cubicBezTo>
                  <a:cubicBezTo>
                    <a:pt x="798439" y="1315708"/>
                    <a:pt x="798439" y="1315878"/>
                    <a:pt x="798524" y="1316049"/>
                  </a:cubicBezTo>
                  <a:close/>
                  <a:moveTo>
                    <a:pt x="785812" y="1305295"/>
                  </a:moveTo>
                  <a:cubicBezTo>
                    <a:pt x="785385" y="1303418"/>
                    <a:pt x="784874" y="1301455"/>
                    <a:pt x="784362" y="1299577"/>
                  </a:cubicBezTo>
                  <a:cubicBezTo>
                    <a:pt x="783082" y="1294456"/>
                    <a:pt x="781632" y="1289250"/>
                    <a:pt x="780181" y="1284129"/>
                  </a:cubicBezTo>
                  <a:cubicBezTo>
                    <a:pt x="780864" y="1284385"/>
                    <a:pt x="781632" y="1284641"/>
                    <a:pt x="782314" y="1284982"/>
                  </a:cubicBezTo>
                  <a:cubicBezTo>
                    <a:pt x="785044" y="1286006"/>
                    <a:pt x="787689" y="1286945"/>
                    <a:pt x="790419" y="1287970"/>
                  </a:cubicBezTo>
                  <a:cubicBezTo>
                    <a:pt x="791102" y="1290189"/>
                    <a:pt x="791784" y="1292322"/>
                    <a:pt x="792382" y="1294541"/>
                  </a:cubicBezTo>
                  <a:cubicBezTo>
                    <a:pt x="790590" y="1297443"/>
                    <a:pt x="788798" y="1300345"/>
                    <a:pt x="787007" y="1303162"/>
                  </a:cubicBezTo>
                  <a:lnTo>
                    <a:pt x="785727" y="1305295"/>
                  </a:lnTo>
                  <a:close/>
                  <a:moveTo>
                    <a:pt x="788713" y="1269876"/>
                  </a:moveTo>
                  <a:cubicBezTo>
                    <a:pt x="789310" y="1272948"/>
                    <a:pt x="789908" y="1275935"/>
                    <a:pt x="790419" y="1279008"/>
                  </a:cubicBezTo>
                  <a:cubicBezTo>
                    <a:pt x="789481" y="1276447"/>
                    <a:pt x="788542" y="1273887"/>
                    <a:pt x="787518" y="1271327"/>
                  </a:cubicBezTo>
                  <a:cubicBezTo>
                    <a:pt x="787689" y="1271156"/>
                    <a:pt x="787775" y="1270985"/>
                    <a:pt x="787945" y="1270814"/>
                  </a:cubicBezTo>
                  <a:cubicBezTo>
                    <a:pt x="788201" y="1270473"/>
                    <a:pt x="788457" y="1270217"/>
                    <a:pt x="788713" y="1269876"/>
                  </a:cubicBezTo>
                  <a:close/>
                  <a:moveTo>
                    <a:pt x="794514" y="1282849"/>
                  </a:moveTo>
                  <a:cubicBezTo>
                    <a:pt x="796903" y="1281910"/>
                    <a:pt x="799292" y="1280886"/>
                    <a:pt x="801681" y="1279776"/>
                  </a:cubicBezTo>
                  <a:cubicBezTo>
                    <a:pt x="799804" y="1282763"/>
                    <a:pt x="797927" y="1285750"/>
                    <a:pt x="796136" y="1288652"/>
                  </a:cubicBezTo>
                  <a:cubicBezTo>
                    <a:pt x="795794" y="1288482"/>
                    <a:pt x="795453" y="1288396"/>
                    <a:pt x="795112" y="1288226"/>
                  </a:cubicBezTo>
                  <a:cubicBezTo>
                    <a:pt x="794941" y="1286433"/>
                    <a:pt x="794770" y="1284641"/>
                    <a:pt x="794514" y="1282849"/>
                  </a:cubicBezTo>
                  <a:close/>
                  <a:moveTo>
                    <a:pt x="813796" y="1273375"/>
                  </a:moveTo>
                  <a:cubicBezTo>
                    <a:pt x="814649" y="1272863"/>
                    <a:pt x="815588" y="1272351"/>
                    <a:pt x="816441" y="1271753"/>
                  </a:cubicBezTo>
                  <a:cubicBezTo>
                    <a:pt x="816611" y="1271753"/>
                    <a:pt x="816782" y="1271839"/>
                    <a:pt x="816953" y="1271924"/>
                  </a:cubicBezTo>
                  <a:cubicBezTo>
                    <a:pt x="817124" y="1271924"/>
                    <a:pt x="817209" y="1271668"/>
                    <a:pt x="817038" y="1271668"/>
                  </a:cubicBezTo>
                  <a:cubicBezTo>
                    <a:pt x="816953" y="1271668"/>
                    <a:pt x="816868" y="1271668"/>
                    <a:pt x="816782" y="1271583"/>
                  </a:cubicBezTo>
                  <a:cubicBezTo>
                    <a:pt x="817550" y="1271070"/>
                    <a:pt x="818318" y="1270558"/>
                    <a:pt x="819000" y="1270132"/>
                  </a:cubicBezTo>
                  <a:cubicBezTo>
                    <a:pt x="817977" y="1274826"/>
                    <a:pt x="816868" y="1279435"/>
                    <a:pt x="815758" y="1284129"/>
                  </a:cubicBezTo>
                  <a:cubicBezTo>
                    <a:pt x="814905" y="1287543"/>
                    <a:pt x="814052" y="1291042"/>
                    <a:pt x="813114" y="1294456"/>
                  </a:cubicBezTo>
                  <a:cubicBezTo>
                    <a:pt x="812858" y="1294883"/>
                    <a:pt x="812602" y="1295224"/>
                    <a:pt x="812346" y="1295651"/>
                  </a:cubicBezTo>
                  <a:cubicBezTo>
                    <a:pt x="808250" y="1293944"/>
                    <a:pt x="804241" y="1292237"/>
                    <a:pt x="800231" y="1290530"/>
                  </a:cubicBezTo>
                  <a:cubicBezTo>
                    <a:pt x="804838" y="1284897"/>
                    <a:pt x="809360" y="1279179"/>
                    <a:pt x="813796" y="1273460"/>
                  </a:cubicBezTo>
                  <a:close/>
                  <a:moveTo>
                    <a:pt x="821048" y="1274655"/>
                  </a:moveTo>
                  <a:cubicBezTo>
                    <a:pt x="821475" y="1276618"/>
                    <a:pt x="821816" y="1278496"/>
                    <a:pt x="822243" y="1280459"/>
                  </a:cubicBezTo>
                  <a:cubicBezTo>
                    <a:pt x="820110" y="1283787"/>
                    <a:pt x="817977" y="1287031"/>
                    <a:pt x="815758" y="1290359"/>
                  </a:cubicBezTo>
                  <a:cubicBezTo>
                    <a:pt x="816441" y="1288396"/>
                    <a:pt x="817124" y="1286519"/>
                    <a:pt x="817721" y="1284556"/>
                  </a:cubicBezTo>
                  <a:cubicBezTo>
                    <a:pt x="818830" y="1281227"/>
                    <a:pt x="819939" y="1277984"/>
                    <a:pt x="821048" y="1274655"/>
                  </a:cubicBezTo>
                  <a:close/>
                  <a:moveTo>
                    <a:pt x="803558" y="1335253"/>
                  </a:moveTo>
                  <a:cubicBezTo>
                    <a:pt x="803132" y="1335850"/>
                    <a:pt x="802705" y="1336362"/>
                    <a:pt x="802278" y="1336960"/>
                  </a:cubicBezTo>
                  <a:cubicBezTo>
                    <a:pt x="800999" y="1335082"/>
                    <a:pt x="799719" y="1333290"/>
                    <a:pt x="798354" y="1331497"/>
                  </a:cubicBezTo>
                  <a:lnTo>
                    <a:pt x="797757" y="1319805"/>
                  </a:lnTo>
                  <a:cubicBezTo>
                    <a:pt x="798268" y="1319292"/>
                    <a:pt x="798695" y="1318695"/>
                    <a:pt x="799207" y="1318183"/>
                  </a:cubicBezTo>
                  <a:cubicBezTo>
                    <a:pt x="800742" y="1323901"/>
                    <a:pt x="802193" y="1329534"/>
                    <a:pt x="803644" y="1335253"/>
                  </a:cubicBezTo>
                  <a:close/>
                  <a:moveTo>
                    <a:pt x="797842" y="1330900"/>
                  </a:moveTo>
                  <a:cubicBezTo>
                    <a:pt x="796306" y="1328937"/>
                    <a:pt x="794770" y="1326974"/>
                    <a:pt x="793149" y="1325096"/>
                  </a:cubicBezTo>
                  <a:cubicBezTo>
                    <a:pt x="794344" y="1323731"/>
                    <a:pt x="795538" y="1322280"/>
                    <a:pt x="796733" y="1320914"/>
                  </a:cubicBezTo>
                  <a:lnTo>
                    <a:pt x="797842" y="1330900"/>
                  </a:lnTo>
                  <a:close/>
                  <a:moveTo>
                    <a:pt x="788287" y="1319634"/>
                  </a:moveTo>
                  <a:cubicBezTo>
                    <a:pt x="786154" y="1317415"/>
                    <a:pt x="784021" y="1315281"/>
                    <a:pt x="781802" y="1313147"/>
                  </a:cubicBezTo>
                  <a:lnTo>
                    <a:pt x="785130" y="1308965"/>
                  </a:lnTo>
                  <a:lnTo>
                    <a:pt x="786580" y="1313745"/>
                  </a:lnTo>
                  <a:lnTo>
                    <a:pt x="788287" y="1319634"/>
                  </a:lnTo>
                  <a:close/>
                  <a:moveTo>
                    <a:pt x="749723" y="1267913"/>
                  </a:moveTo>
                  <a:cubicBezTo>
                    <a:pt x="749723" y="1267913"/>
                    <a:pt x="749552" y="1267401"/>
                    <a:pt x="749382" y="1267145"/>
                  </a:cubicBezTo>
                  <a:cubicBezTo>
                    <a:pt x="745969" y="1258951"/>
                    <a:pt x="742300" y="1250843"/>
                    <a:pt x="738546" y="1242820"/>
                  </a:cubicBezTo>
                  <a:cubicBezTo>
                    <a:pt x="747078" y="1246149"/>
                    <a:pt x="755610" y="1249477"/>
                    <a:pt x="764142" y="1252721"/>
                  </a:cubicBezTo>
                  <a:cubicBezTo>
                    <a:pt x="765251" y="1255196"/>
                    <a:pt x="766275" y="1257671"/>
                    <a:pt x="767298" y="1260146"/>
                  </a:cubicBezTo>
                  <a:lnTo>
                    <a:pt x="765592" y="1264499"/>
                  </a:lnTo>
                  <a:cubicBezTo>
                    <a:pt x="765592" y="1264499"/>
                    <a:pt x="765848" y="1264669"/>
                    <a:pt x="765848" y="1264669"/>
                  </a:cubicBezTo>
                  <a:lnTo>
                    <a:pt x="768066" y="1262024"/>
                  </a:lnTo>
                  <a:cubicBezTo>
                    <a:pt x="768237" y="1262450"/>
                    <a:pt x="768493" y="1262877"/>
                    <a:pt x="768663" y="1263389"/>
                  </a:cubicBezTo>
                  <a:cubicBezTo>
                    <a:pt x="770796" y="1268766"/>
                    <a:pt x="772929" y="1274143"/>
                    <a:pt x="774977" y="1279520"/>
                  </a:cubicBezTo>
                  <a:cubicBezTo>
                    <a:pt x="766530" y="1275765"/>
                    <a:pt x="758084" y="1271839"/>
                    <a:pt x="749723" y="1267998"/>
                  </a:cubicBezTo>
                  <a:close/>
                  <a:moveTo>
                    <a:pt x="742727" y="1264669"/>
                  </a:moveTo>
                  <a:cubicBezTo>
                    <a:pt x="733086" y="1260146"/>
                    <a:pt x="723530" y="1255537"/>
                    <a:pt x="713890" y="1250928"/>
                  </a:cubicBezTo>
                  <a:cubicBezTo>
                    <a:pt x="710562" y="1243418"/>
                    <a:pt x="707150" y="1235907"/>
                    <a:pt x="703651" y="1228396"/>
                  </a:cubicBezTo>
                  <a:cubicBezTo>
                    <a:pt x="712183" y="1231981"/>
                    <a:pt x="720715" y="1235566"/>
                    <a:pt x="729247" y="1238980"/>
                  </a:cubicBezTo>
                  <a:cubicBezTo>
                    <a:pt x="733854" y="1247429"/>
                    <a:pt x="738290" y="1255964"/>
                    <a:pt x="742727" y="1264584"/>
                  </a:cubicBezTo>
                  <a:close/>
                  <a:moveTo>
                    <a:pt x="695120" y="1175566"/>
                  </a:moveTo>
                  <a:cubicBezTo>
                    <a:pt x="699471" y="1182991"/>
                    <a:pt x="703737" y="1190502"/>
                    <a:pt x="707917" y="1198098"/>
                  </a:cubicBezTo>
                  <a:cubicBezTo>
                    <a:pt x="699983" y="1193916"/>
                    <a:pt x="691963" y="1189733"/>
                    <a:pt x="683943" y="1185722"/>
                  </a:cubicBezTo>
                  <a:lnTo>
                    <a:pt x="683943" y="1185722"/>
                  </a:lnTo>
                  <a:cubicBezTo>
                    <a:pt x="683943" y="1185722"/>
                    <a:pt x="683943" y="1185722"/>
                    <a:pt x="683943" y="1185722"/>
                  </a:cubicBezTo>
                  <a:lnTo>
                    <a:pt x="683943" y="1185722"/>
                  </a:lnTo>
                  <a:cubicBezTo>
                    <a:pt x="683943" y="1185722"/>
                    <a:pt x="683943" y="1185722"/>
                    <a:pt x="683943" y="1185722"/>
                  </a:cubicBezTo>
                  <a:cubicBezTo>
                    <a:pt x="682066" y="1184869"/>
                    <a:pt x="680189" y="1184015"/>
                    <a:pt x="678312" y="1183162"/>
                  </a:cubicBezTo>
                  <a:cubicBezTo>
                    <a:pt x="674814" y="1177358"/>
                    <a:pt x="671231" y="1171640"/>
                    <a:pt x="667648" y="1165921"/>
                  </a:cubicBezTo>
                  <a:cubicBezTo>
                    <a:pt x="671146" y="1167201"/>
                    <a:pt x="674729" y="1168567"/>
                    <a:pt x="678227" y="1169847"/>
                  </a:cubicBezTo>
                  <a:lnTo>
                    <a:pt x="678227" y="1169847"/>
                  </a:lnTo>
                  <a:cubicBezTo>
                    <a:pt x="678227" y="1169847"/>
                    <a:pt x="678483" y="1169933"/>
                    <a:pt x="678483" y="1169933"/>
                  </a:cubicBezTo>
                  <a:lnTo>
                    <a:pt x="678739" y="1169933"/>
                  </a:lnTo>
                  <a:cubicBezTo>
                    <a:pt x="678739" y="1169933"/>
                    <a:pt x="678739" y="1170018"/>
                    <a:pt x="678739" y="1170018"/>
                  </a:cubicBezTo>
                  <a:cubicBezTo>
                    <a:pt x="684285" y="1171896"/>
                    <a:pt x="689745" y="1173773"/>
                    <a:pt x="695291" y="1175566"/>
                  </a:cubicBezTo>
                  <a:close/>
                  <a:moveTo>
                    <a:pt x="663382" y="1164300"/>
                  </a:moveTo>
                  <a:cubicBezTo>
                    <a:pt x="666282" y="1169591"/>
                    <a:pt x="669098" y="1174883"/>
                    <a:pt x="671828" y="1180260"/>
                  </a:cubicBezTo>
                  <a:cubicBezTo>
                    <a:pt x="662102" y="1175992"/>
                    <a:pt x="652376" y="1171896"/>
                    <a:pt x="642565" y="1167884"/>
                  </a:cubicBezTo>
                  <a:cubicBezTo>
                    <a:pt x="639578" y="1162934"/>
                    <a:pt x="636592" y="1157898"/>
                    <a:pt x="633521" y="1152948"/>
                  </a:cubicBezTo>
                  <a:lnTo>
                    <a:pt x="633350" y="1152692"/>
                  </a:lnTo>
                  <a:cubicBezTo>
                    <a:pt x="643332" y="1156704"/>
                    <a:pt x="653315" y="1160544"/>
                    <a:pt x="663297" y="1164300"/>
                  </a:cubicBezTo>
                  <a:close/>
                  <a:moveTo>
                    <a:pt x="631729" y="1153802"/>
                  </a:moveTo>
                  <a:cubicBezTo>
                    <a:pt x="633521" y="1157728"/>
                    <a:pt x="635312" y="1161739"/>
                    <a:pt x="637104" y="1165665"/>
                  </a:cubicBezTo>
                  <a:cubicBezTo>
                    <a:pt x="635825" y="1165153"/>
                    <a:pt x="634545" y="1164641"/>
                    <a:pt x="633350" y="1164129"/>
                  </a:cubicBezTo>
                  <a:cubicBezTo>
                    <a:pt x="630962" y="1159264"/>
                    <a:pt x="628487" y="1154399"/>
                    <a:pt x="626013" y="1149620"/>
                  </a:cubicBezTo>
                  <a:cubicBezTo>
                    <a:pt x="627549" y="1150217"/>
                    <a:pt x="629170" y="1150900"/>
                    <a:pt x="630705" y="1151497"/>
                  </a:cubicBezTo>
                  <a:lnTo>
                    <a:pt x="631729" y="1153802"/>
                  </a:lnTo>
                  <a:close/>
                  <a:moveTo>
                    <a:pt x="712695" y="1206803"/>
                  </a:moveTo>
                  <a:cubicBezTo>
                    <a:pt x="717046" y="1214911"/>
                    <a:pt x="721227" y="1223105"/>
                    <a:pt x="725322" y="1231298"/>
                  </a:cubicBezTo>
                  <a:cubicBezTo>
                    <a:pt x="716449" y="1227201"/>
                    <a:pt x="707662" y="1223019"/>
                    <a:pt x="698874" y="1218837"/>
                  </a:cubicBezTo>
                  <a:cubicBezTo>
                    <a:pt x="694267" y="1210388"/>
                    <a:pt x="689489" y="1201938"/>
                    <a:pt x="684540" y="1193660"/>
                  </a:cubicBezTo>
                  <a:cubicBezTo>
                    <a:pt x="693926" y="1198012"/>
                    <a:pt x="703310" y="1202365"/>
                    <a:pt x="712695" y="1206803"/>
                  </a:cubicBezTo>
                  <a:close/>
                  <a:moveTo>
                    <a:pt x="662187" y="1202536"/>
                  </a:moveTo>
                  <a:cubicBezTo>
                    <a:pt x="660907" y="1199890"/>
                    <a:pt x="659713" y="1197244"/>
                    <a:pt x="658433" y="1194598"/>
                  </a:cubicBezTo>
                  <a:cubicBezTo>
                    <a:pt x="658433" y="1194598"/>
                    <a:pt x="658433" y="1194598"/>
                    <a:pt x="658433" y="1194598"/>
                  </a:cubicBezTo>
                  <a:cubicBezTo>
                    <a:pt x="658433" y="1194598"/>
                    <a:pt x="658433" y="1194598"/>
                    <a:pt x="658433" y="1194598"/>
                  </a:cubicBezTo>
                  <a:cubicBezTo>
                    <a:pt x="658433" y="1194598"/>
                    <a:pt x="658433" y="1194598"/>
                    <a:pt x="658433" y="1194598"/>
                  </a:cubicBezTo>
                  <a:cubicBezTo>
                    <a:pt x="658433" y="1194598"/>
                    <a:pt x="658433" y="1194598"/>
                    <a:pt x="658433" y="1194598"/>
                  </a:cubicBezTo>
                  <a:cubicBezTo>
                    <a:pt x="654850" y="1188283"/>
                    <a:pt x="651096" y="1181967"/>
                    <a:pt x="647342" y="1175651"/>
                  </a:cubicBezTo>
                  <a:cubicBezTo>
                    <a:pt x="657239" y="1180430"/>
                    <a:pt x="667136" y="1185210"/>
                    <a:pt x="677032" y="1190075"/>
                  </a:cubicBezTo>
                  <a:cubicBezTo>
                    <a:pt x="681128" y="1198183"/>
                    <a:pt x="685223" y="1206291"/>
                    <a:pt x="689233" y="1214485"/>
                  </a:cubicBezTo>
                  <a:cubicBezTo>
                    <a:pt x="680189" y="1210558"/>
                    <a:pt x="671231" y="1206547"/>
                    <a:pt x="662187" y="1202536"/>
                  </a:cubicBezTo>
                  <a:close/>
                  <a:moveTo>
                    <a:pt x="652291" y="1198098"/>
                  </a:moveTo>
                  <a:cubicBezTo>
                    <a:pt x="651352" y="1197671"/>
                    <a:pt x="650328" y="1197244"/>
                    <a:pt x="649390" y="1196817"/>
                  </a:cubicBezTo>
                  <a:cubicBezTo>
                    <a:pt x="649390" y="1196732"/>
                    <a:pt x="649304" y="1196561"/>
                    <a:pt x="649219" y="1196476"/>
                  </a:cubicBezTo>
                  <a:cubicBezTo>
                    <a:pt x="645039" y="1187770"/>
                    <a:pt x="640858" y="1179150"/>
                    <a:pt x="636592" y="1170530"/>
                  </a:cubicBezTo>
                  <a:cubicBezTo>
                    <a:pt x="637104" y="1170786"/>
                    <a:pt x="637701" y="1171042"/>
                    <a:pt x="638299" y="1171298"/>
                  </a:cubicBezTo>
                  <a:cubicBezTo>
                    <a:pt x="638981" y="1171640"/>
                    <a:pt x="639578" y="1171896"/>
                    <a:pt x="640261" y="1172237"/>
                  </a:cubicBezTo>
                  <a:cubicBezTo>
                    <a:pt x="644186" y="1180772"/>
                    <a:pt x="648110" y="1189307"/>
                    <a:pt x="652205" y="1197756"/>
                  </a:cubicBezTo>
                  <a:cubicBezTo>
                    <a:pt x="652205" y="1197756"/>
                    <a:pt x="652205" y="1197756"/>
                    <a:pt x="652205" y="1197756"/>
                  </a:cubicBezTo>
                  <a:cubicBezTo>
                    <a:pt x="652205" y="1197756"/>
                    <a:pt x="652205" y="1197756"/>
                    <a:pt x="652205" y="1197842"/>
                  </a:cubicBezTo>
                  <a:cubicBezTo>
                    <a:pt x="652205" y="1197842"/>
                    <a:pt x="652205" y="1197842"/>
                    <a:pt x="652205" y="1197927"/>
                  </a:cubicBezTo>
                  <a:cubicBezTo>
                    <a:pt x="652205" y="1197927"/>
                    <a:pt x="652205" y="1197927"/>
                    <a:pt x="652205" y="1197927"/>
                  </a:cubicBezTo>
                  <a:cubicBezTo>
                    <a:pt x="652205" y="1197927"/>
                    <a:pt x="652205" y="1198012"/>
                    <a:pt x="652205" y="1198098"/>
                  </a:cubicBezTo>
                  <a:close/>
                  <a:moveTo>
                    <a:pt x="593507" y="1148937"/>
                  </a:moveTo>
                  <a:cubicBezTo>
                    <a:pt x="589668" y="1142621"/>
                    <a:pt x="585914" y="1136391"/>
                    <a:pt x="582160" y="1130075"/>
                  </a:cubicBezTo>
                  <a:cubicBezTo>
                    <a:pt x="593934" y="1135793"/>
                    <a:pt x="605878" y="1141170"/>
                    <a:pt x="617908" y="1146291"/>
                  </a:cubicBezTo>
                  <a:cubicBezTo>
                    <a:pt x="620894" y="1151412"/>
                    <a:pt x="623880" y="1156448"/>
                    <a:pt x="626866" y="1161569"/>
                  </a:cubicBezTo>
                  <a:cubicBezTo>
                    <a:pt x="616628" y="1157557"/>
                    <a:pt x="606390" y="1153716"/>
                    <a:pt x="596152" y="1149876"/>
                  </a:cubicBezTo>
                  <a:cubicBezTo>
                    <a:pt x="595299" y="1149534"/>
                    <a:pt x="594445" y="1149278"/>
                    <a:pt x="593593" y="1148937"/>
                  </a:cubicBezTo>
                  <a:close/>
                  <a:moveTo>
                    <a:pt x="752453" y="1226177"/>
                  </a:moveTo>
                  <a:cubicBezTo>
                    <a:pt x="752453" y="1226177"/>
                    <a:pt x="752709" y="1226775"/>
                    <a:pt x="752794" y="1227031"/>
                  </a:cubicBezTo>
                  <a:lnTo>
                    <a:pt x="752794" y="1227031"/>
                  </a:lnTo>
                  <a:cubicBezTo>
                    <a:pt x="752794" y="1227031"/>
                    <a:pt x="752880" y="1227201"/>
                    <a:pt x="752880" y="1227201"/>
                  </a:cubicBezTo>
                  <a:lnTo>
                    <a:pt x="752880" y="1227372"/>
                  </a:lnTo>
                  <a:cubicBezTo>
                    <a:pt x="752880" y="1227372"/>
                    <a:pt x="752880" y="1227372"/>
                    <a:pt x="752880" y="1227372"/>
                  </a:cubicBezTo>
                  <a:cubicBezTo>
                    <a:pt x="756122" y="1234285"/>
                    <a:pt x="759278" y="1241284"/>
                    <a:pt x="762435" y="1248282"/>
                  </a:cubicBezTo>
                  <a:cubicBezTo>
                    <a:pt x="753477" y="1244271"/>
                    <a:pt x="744519" y="1240174"/>
                    <a:pt x="735560" y="1235992"/>
                  </a:cubicBezTo>
                  <a:cubicBezTo>
                    <a:pt x="734878" y="1234541"/>
                    <a:pt x="734195" y="1233005"/>
                    <a:pt x="733512" y="1231554"/>
                  </a:cubicBezTo>
                  <a:lnTo>
                    <a:pt x="733512" y="1231554"/>
                  </a:lnTo>
                  <a:cubicBezTo>
                    <a:pt x="733512" y="1231554"/>
                    <a:pt x="733512" y="1231554"/>
                    <a:pt x="733512" y="1231554"/>
                  </a:cubicBezTo>
                  <a:lnTo>
                    <a:pt x="733512" y="1231554"/>
                  </a:lnTo>
                  <a:cubicBezTo>
                    <a:pt x="733512" y="1231554"/>
                    <a:pt x="733512" y="1231554"/>
                    <a:pt x="733512" y="1231554"/>
                  </a:cubicBezTo>
                  <a:cubicBezTo>
                    <a:pt x="729674" y="1224641"/>
                    <a:pt x="725663" y="1217813"/>
                    <a:pt x="721568" y="1210985"/>
                  </a:cubicBezTo>
                  <a:cubicBezTo>
                    <a:pt x="722421" y="1211412"/>
                    <a:pt x="723189" y="1211753"/>
                    <a:pt x="724042" y="1212180"/>
                  </a:cubicBezTo>
                  <a:cubicBezTo>
                    <a:pt x="733512" y="1216789"/>
                    <a:pt x="742983" y="1221483"/>
                    <a:pt x="752453" y="1226263"/>
                  </a:cubicBezTo>
                  <a:close/>
                  <a:moveTo>
                    <a:pt x="762179" y="1231127"/>
                  </a:moveTo>
                  <a:cubicBezTo>
                    <a:pt x="763544" y="1231810"/>
                    <a:pt x="764995" y="1232578"/>
                    <a:pt x="766360" y="1233261"/>
                  </a:cubicBezTo>
                  <a:cubicBezTo>
                    <a:pt x="770370" y="1235310"/>
                    <a:pt x="774294" y="1237443"/>
                    <a:pt x="778219" y="1239577"/>
                  </a:cubicBezTo>
                  <a:cubicBezTo>
                    <a:pt x="777451" y="1240430"/>
                    <a:pt x="776683" y="1241369"/>
                    <a:pt x="775915" y="1242308"/>
                  </a:cubicBezTo>
                  <a:lnTo>
                    <a:pt x="775404" y="1241028"/>
                  </a:lnTo>
                  <a:cubicBezTo>
                    <a:pt x="775404" y="1241028"/>
                    <a:pt x="775062" y="1241028"/>
                    <a:pt x="775147" y="1241113"/>
                  </a:cubicBezTo>
                  <a:lnTo>
                    <a:pt x="775659" y="1242564"/>
                  </a:lnTo>
                  <a:cubicBezTo>
                    <a:pt x="774806" y="1243588"/>
                    <a:pt x="773953" y="1244698"/>
                    <a:pt x="773100" y="1245807"/>
                  </a:cubicBezTo>
                  <a:cubicBezTo>
                    <a:pt x="773100" y="1245807"/>
                    <a:pt x="773100" y="1245807"/>
                    <a:pt x="773100" y="1245807"/>
                  </a:cubicBezTo>
                  <a:cubicBezTo>
                    <a:pt x="773100" y="1245807"/>
                    <a:pt x="773100" y="1245807"/>
                    <a:pt x="773100" y="1245807"/>
                  </a:cubicBezTo>
                  <a:cubicBezTo>
                    <a:pt x="773100" y="1245807"/>
                    <a:pt x="773100" y="1245807"/>
                    <a:pt x="773100" y="1245807"/>
                  </a:cubicBezTo>
                  <a:cubicBezTo>
                    <a:pt x="773100" y="1245807"/>
                    <a:pt x="773100" y="1245807"/>
                    <a:pt x="773100" y="1245807"/>
                  </a:cubicBezTo>
                  <a:cubicBezTo>
                    <a:pt x="772247" y="1247770"/>
                    <a:pt x="771393" y="1249733"/>
                    <a:pt x="770711" y="1251782"/>
                  </a:cubicBezTo>
                  <a:cubicBezTo>
                    <a:pt x="770540" y="1251696"/>
                    <a:pt x="770284" y="1251611"/>
                    <a:pt x="770114" y="1251526"/>
                  </a:cubicBezTo>
                  <a:cubicBezTo>
                    <a:pt x="767639" y="1244613"/>
                    <a:pt x="764995" y="1237870"/>
                    <a:pt x="762264" y="1231042"/>
                  </a:cubicBezTo>
                  <a:close/>
                  <a:moveTo>
                    <a:pt x="793832" y="1263645"/>
                  </a:moveTo>
                  <a:cubicBezTo>
                    <a:pt x="797074" y="1264840"/>
                    <a:pt x="800401" y="1266035"/>
                    <a:pt x="803644" y="1267230"/>
                  </a:cubicBezTo>
                  <a:cubicBezTo>
                    <a:pt x="800316" y="1271839"/>
                    <a:pt x="797330" y="1276704"/>
                    <a:pt x="794514" y="1281739"/>
                  </a:cubicBezTo>
                  <a:cubicBezTo>
                    <a:pt x="793917" y="1276277"/>
                    <a:pt x="793235" y="1270814"/>
                    <a:pt x="792467" y="1265438"/>
                  </a:cubicBezTo>
                  <a:cubicBezTo>
                    <a:pt x="792893" y="1264840"/>
                    <a:pt x="793320" y="1264243"/>
                    <a:pt x="793832" y="1263645"/>
                  </a:cubicBezTo>
                  <a:close/>
                  <a:moveTo>
                    <a:pt x="843828" y="1226519"/>
                  </a:moveTo>
                  <a:cubicBezTo>
                    <a:pt x="844255" y="1225836"/>
                    <a:pt x="844681" y="1225068"/>
                    <a:pt x="845193" y="1224556"/>
                  </a:cubicBezTo>
                  <a:cubicBezTo>
                    <a:pt x="845534" y="1224214"/>
                    <a:pt x="846046" y="1223958"/>
                    <a:pt x="846388" y="1224129"/>
                  </a:cubicBezTo>
                  <a:cubicBezTo>
                    <a:pt x="845534" y="1224897"/>
                    <a:pt x="844681" y="1225750"/>
                    <a:pt x="843828" y="1226519"/>
                  </a:cubicBezTo>
                  <a:close/>
                  <a:moveTo>
                    <a:pt x="829324" y="1262706"/>
                  </a:moveTo>
                  <a:cubicBezTo>
                    <a:pt x="834272" y="1258780"/>
                    <a:pt x="839050" y="1254684"/>
                    <a:pt x="843828" y="1250587"/>
                  </a:cubicBezTo>
                  <a:cubicBezTo>
                    <a:pt x="838623" y="1257586"/>
                    <a:pt x="833419" y="1264584"/>
                    <a:pt x="828215" y="1271497"/>
                  </a:cubicBezTo>
                  <a:lnTo>
                    <a:pt x="828215" y="1271497"/>
                  </a:lnTo>
                  <a:cubicBezTo>
                    <a:pt x="828215" y="1271497"/>
                    <a:pt x="828215" y="1271583"/>
                    <a:pt x="828215" y="1271583"/>
                  </a:cubicBezTo>
                  <a:lnTo>
                    <a:pt x="828215" y="1271583"/>
                  </a:lnTo>
                  <a:cubicBezTo>
                    <a:pt x="828215" y="1271583"/>
                    <a:pt x="828215" y="1271668"/>
                    <a:pt x="828215" y="1271668"/>
                  </a:cubicBezTo>
                  <a:cubicBezTo>
                    <a:pt x="827020" y="1273460"/>
                    <a:pt x="825826" y="1275338"/>
                    <a:pt x="824631" y="1277130"/>
                  </a:cubicBezTo>
                  <a:cubicBezTo>
                    <a:pt x="824034" y="1274826"/>
                    <a:pt x="823352" y="1272522"/>
                    <a:pt x="822754" y="1270217"/>
                  </a:cubicBezTo>
                  <a:cubicBezTo>
                    <a:pt x="823096" y="1269108"/>
                    <a:pt x="823437" y="1268083"/>
                    <a:pt x="823778" y="1266974"/>
                  </a:cubicBezTo>
                  <a:cubicBezTo>
                    <a:pt x="825655" y="1265608"/>
                    <a:pt x="827532" y="1264157"/>
                    <a:pt x="829409" y="1262706"/>
                  </a:cubicBezTo>
                  <a:close/>
                  <a:moveTo>
                    <a:pt x="886060" y="1250672"/>
                  </a:moveTo>
                  <a:cubicBezTo>
                    <a:pt x="897236" y="1241028"/>
                    <a:pt x="908157" y="1231127"/>
                    <a:pt x="918992" y="1221056"/>
                  </a:cubicBezTo>
                  <a:cubicBezTo>
                    <a:pt x="918822" y="1222337"/>
                    <a:pt x="918651" y="1223702"/>
                    <a:pt x="918395" y="1224982"/>
                  </a:cubicBezTo>
                  <a:lnTo>
                    <a:pt x="913532" y="1232237"/>
                  </a:lnTo>
                  <a:lnTo>
                    <a:pt x="905598" y="1243759"/>
                  </a:lnTo>
                  <a:cubicBezTo>
                    <a:pt x="899711" y="1252123"/>
                    <a:pt x="893653" y="1260317"/>
                    <a:pt x="887425" y="1268510"/>
                  </a:cubicBezTo>
                  <a:cubicBezTo>
                    <a:pt x="887340" y="1266888"/>
                    <a:pt x="887254" y="1265352"/>
                    <a:pt x="887083" y="1263731"/>
                  </a:cubicBezTo>
                  <a:cubicBezTo>
                    <a:pt x="886742" y="1259378"/>
                    <a:pt x="886316" y="1255025"/>
                    <a:pt x="885974" y="1250672"/>
                  </a:cubicBezTo>
                  <a:close/>
                  <a:moveTo>
                    <a:pt x="927012" y="1213546"/>
                  </a:moveTo>
                  <a:cubicBezTo>
                    <a:pt x="929913" y="1210814"/>
                    <a:pt x="932729" y="1208169"/>
                    <a:pt x="935544" y="1205438"/>
                  </a:cubicBezTo>
                  <a:cubicBezTo>
                    <a:pt x="938615" y="1202450"/>
                    <a:pt x="941260" y="1198524"/>
                    <a:pt x="946294" y="1197415"/>
                  </a:cubicBezTo>
                  <a:cubicBezTo>
                    <a:pt x="947915" y="1200231"/>
                    <a:pt x="949792" y="1202536"/>
                    <a:pt x="950730" y="1205096"/>
                  </a:cubicBezTo>
                  <a:cubicBezTo>
                    <a:pt x="951498" y="1207145"/>
                    <a:pt x="952266" y="1209278"/>
                    <a:pt x="953034" y="1211412"/>
                  </a:cubicBezTo>
                  <a:cubicBezTo>
                    <a:pt x="945696" y="1224641"/>
                    <a:pt x="938359" y="1237955"/>
                    <a:pt x="930937" y="1251099"/>
                  </a:cubicBezTo>
                  <a:cubicBezTo>
                    <a:pt x="930851" y="1249477"/>
                    <a:pt x="930681" y="1247941"/>
                    <a:pt x="930510" y="1246319"/>
                  </a:cubicBezTo>
                  <a:cubicBezTo>
                    <a:pt x="932558" y="1242650"/>
                    <a:pt x="934520" y="1238980"/>
                    <a:pt x="936482" y="1235310"/>
                  </a:cubicBezTo>
                  <a:cubicBezTo>
                    <a:pt x="936482" y="1235224"/>
                    <a:pt x="936312" y="1235054"/>
                    <a:pt x="936226" y="1235139"/>
                  </a:cubicBezTo>
                  <a:cubicBezTo>
                    <a:pt x="934264" y="1238211"/>
                    <a:pt x="932302" y="1241284"/>
                    <a:pt x="930339" y="1244357"/>
                  </a:cubicBezTo>
                  <a:cubicBezTo>
                    <a:pt x="929742" y="1237785"/>
                    <a:pt x="929145" y="1231213"/>
                    <a:pt x="928377" y="1224726"/>
                  </a:cubicBezTo>
                  <a:cubicBezTo>
                    <a:pt x="927951" y="1220971"/>
                    <a:pt x="927439" y="1217216"/>
                    <a:pt x="926927" y="1213460"/>
                  </a:cubicBezTo>
                  <a:close/>
                  <a:moveTo>
                    <a:pt x="950560" y="1191611"/>
                  </a:moveTo>
                  <a:cubicBezTo>
                    <a:pt x="960457" y="1181881"/>
                    <a:pt x="970609" y="1172834"/>
                    <a:pt x="981103" y="1163702"/>
                  </a:cubicBezTo>
                  <a:cubicBezTo>
                    <a:pt x="975814" y="1172237"/>
                    <a:pt x="970609" y="1180687"/>
                    <a:pt x="965320" y="1189221"/>
                  </a:cubicBezTo>
                  <a:lnTo>
                    <a:pt x="965320" y="1189221"/>
                  </a:lnTo>
                  <a:cubicBezTo>
                    <a:pt x="965320" y="1189221"/>
                    <a:pt x="965234" y="1189392"/>
                    <a:pt x="965234" y="1189392"/>
                  </a:cubicBezTo>
                  <a:lnTo>
                    <a:pt x="965234" y="1189563"/>
                  </a:lnTo>
                  <a:cubicBezTo>
                    <a:pt x="965234" y="1189563"/>
                    <a:pt x="965149" y="1189563"/>
                    <a:pt x="965149" y="1189563"/>
                  </a:cubicBezTo>
                  <a:cubicBezTo>
                    <a:pt x="962333" y="1194684"/>
                    <a:pt x="959433" y="1199805"/>
                    <a:pt x="956617" y="1204925"/>
                  </a:cubicBezTo>
                  <a:cubicBezTo>
                    <a:pt x="955849" y="1203133"/>
                    <a:pt x="955167" y="1201341"/>
                    <a:pt x="954399" y="1199463"/>
                  </a:cubicBezTo>
                  <a:cubicBezTo>
                    <a:pt x="953375" y="1196903"/>
                    <a:pt x="951925" y="1194428"/>
                    <a:pt x="950560" y="1191526"/>
                  </a:cubicBezTo>
                  <a:close/>
                  <a:moveTo>
                    <a:pt x="1020008" y="1129307"/>
                  </a:moveTo>
                  <a:cubicBezTo>
                    <a:pt x="1026577" y="1125381"/>
                    <a:pt x="1033062" y="1121455"/>
                    <a:pt x="1039545" y="1117443"/>
                  </a:cubicBezTo>
                  <a:cubicBezTo>
                    <a:pt x="1036730" y="1122393"/>
                    <a:pt x="1033829" y="1127258"/>
                    <a:pt x="1030929" y="1132209"/>
                  </a:cubicBezTo>
                  <a:cubicBezTo>
                    <a:pt x="1026833" y="1139122"/>
                    <a:pt x="1022567" y="1146035"/>
                    <a:pt x="1018301" y="1152863"/>
                  </a:cubicBezTo>
                  <a:cubicBezTo>
                    <a:pt x="1017619" y="1153290"/>
                    <a:pt x="1017022" y="1153716"/>
                    <a:pt x="1016339" y="1154143"/>
                  </a:cubicBezTo>
                  <a:lnTo>
                    <a:pt x="1016339" y="1152863"/>
                  </a:lnTo>
                  <a:cubicBezTo>
                    <a:pt x="1016339" y="1152863"/>
                    <a:pt x="1016083" y="1152692"/>
                    <a:pt x="1016083" y="1152863"/>
                  </a:cubicBezTo>
                  <a:lnTo>
                    <a:pt x="1015913" y="1154485"/>
                  </a:lnTo>
                  <a:cubicBezTo>
                    <a:pt x="1012926" y="1156448"/>
                    <a:pt x="1010026" y="1158325"/>
                    <a:pt x="1007039" y="1160203"/>
                  </a:cubicBezTo>
                  <a:cubicBezTo>
                    <a:pt x="1005760" y="1157557"/>
                    <a:pt x="1004395" y="1154911"/>
                    <a:pt x="1002859" y="1152351"/>
                  </a:cubicBezTo>
                  <a:cubicBezTo>
                    <a:pt x="1001921" y="1150729"/>
                    <a:pt x="1001664" y="1148681"/>
                    <a:pt x="1001068" y="1146633"/>
                  </a:cubicBezTo>
                  <a:cubicBezTo>
                    <a:pt x="1003115" y="1144584"/>
                    <a:pt x="1004822" y="1142877"/>
                    <a:pt x="1006613" y="1141256"/>
                  </a:cubicBezTo>
                  <a:cubicBezTo>
                    <a:pt x="1011050" y="1137329"/>
                    <a:pt x="1015486" y="1133318"/>
                    <a:pt x="1019922" y="1129392"/>
                  </a:cubicBezTo>
                  <a:close/>
                  <a:moveTo>
                    <a:pt x="1111127" y="1095338"/>
                  </a:moveTo>
                  <a:cubicBezTo>
                    <a:pt x="1108482" y="1106689"/>
                    <a:pt x="1105837" y="1118041"/>
                    <a:pt x="1103192" y="1129392"/>
                  </a:cubicBezTo>
                  <a:cubicBezTo>
                    <a:pt x="1097988" y="1133147"/>
                    <a:pt x="1092698" y="1136817"/>
                    <a:pt x="1087409" y="1140487"/>
                  </a:cubicBezTo>
                  <a:cubicBezTo>
                    <a:pt x="1088944" y="1134684"/>
                    <a:pt x="1090395" y="1128880"/>
                    <a:pt x="1091930" y="1123076"/>
                  </a:cubicBezTo>
                  <a:lnTo>
                    <a:pt x="1096282" y="1106775"/>
                  </a:lnTo>
                  <a:cubicBezTo>
                    <a:pt x="1101230" y="1103019"/>
                    <a:pt x="1106178" y="1099179"/>
                    <a:pt x="1111041" y="1095253"/>
                  </a:cubicBezTo>
                  <a:close/>
                  <a:moveTo>
                    <a:pt x="1114369" y="1092778"/>
                  </a:moveTo>
                  <a:cubicBezTo>
                    <a:pt x="1125545" y="1083816"/>
                    <a:pt x="1136636" y="1074598"/>
                    <a:pt x="1147557" y="1065210"/>
                  </a:cubicBezTo>
                  <a:lnTo>
                    <a:pt x="1153871" y="1059748"/>
                  </a:lnTo>
                  <a:lnTo>
                    <a:pt x="1150117" y="1073404"/>
                  </a:lnTo>
                  <a:cubicBezTo>
                    <a:pt x="1147386" y="1082963"/>
                    <a:pt x="1144571" y="1092522"/>
                    <a:pt x="1141670" y="1101995"/>
                  </a:cubicBezTo>
                  <a:cubicBezTo>
                    <a:pt x="1135698" y="1106263"/>
                    <a:pt x="1129640" y="1110445"/>
                    <a:pt x="1123583" y="1114627"/>
                  </a:cubicBezTo>
                  <a:lnTo>
                    <a:pt x="1123583" y="1114627"/>
                  </a:lnTo>
                  <a:cubicBezTo>
                    <a:pt x="1123583" y="1114627"/>
                    <a:pt x="1123412" y="1114797"/>
                    <a:pt x="1123412" y="1114797"/>
                  </a:cubicBezTo>
                  <a:lnTo>
                    <a:pt x="1123242" y="1114968"/>
                  </a:lnTo>
                  <a:lnTo>
                    <a:pt x="1123242" y="1114968"/>
                  </a:lnTo>
                  <a:cubicBezTo>
                    <a:pt x="1118464" y="1118468"/>
                    <a:pt x="1113771" y="1121881"/>
                    <a:pt x="1108994" y="1125381"/>
                  </a:cubicBezTo>
                  <a:cubicBezTo>
                    <a:pt x="1110786" y="1114541"/>
                    <a:pt x="1112662" y="1103702"/>
                    <a:pt x="1114454" y="1092863"/>
                  </a:cubicBezTo>
                  <a:close/>
                  <a:moveTo>
                    <a:pt x="1138599" y="1112066"/>
                  </a:moveTo>
                  <a:cubicBezTo>
                    <a:pt x="1137746" y="1114797"/>
                    <a:pt x="1136893" y="1117529"/>
                    <a:pt x="1136125" y="1120260"/>
                  </a:cubicBezTo>
                  <a:cubicBezTo>
                    <a:pt x="1131944" y="1123247"/>
                    <a:pt x="1127849" y="1126320"/>
                    <a:pt x="1123669" y="1129307"/>
                  </a:cubicBezTo>
                  <a:cubicBezTo>
                    <a:pt x="1117867" y="1133404"/>
                    <a:pt x="1111980" y="1137500"/>
                    <a:pt x="1106178" y="1141512"/>
                  </a:cubicBezTo>
                  <a:cubicBezTo>
                    <a:pt x="1106605" y="1138951"/>
                    <a:pt x="1107032" y="1136305"/>
                    <a:pt x="1107543" y="1133745"/>
                  </a:cubicBezTo>
                  <a:cubicBezTo>
                    <a:pt x="1114283" y="1129392"/>
                    <a:pt x="1120938" y="1124954"/>
                    <a:pt x="1127507" y="1120516"/>
                  </a:cubicBezTo>
                  <a:lnTo>
                    <a:pt x="1127507" y="1120516"/>
                  </a:lnTo>
                  <a:cubicBezTo>
                    <a:pt x="1127507" y="1120516"/>
                    <a:pt x="1127507" y="1120516"/>
                    <a:pt x="1127507" y="1120516"/>
                  </a:cubicBezTo>
                  <a:lnTo>
                    <a:pt x="1127507" y="1120516"/>
                  </a:lnTo>
                  <a:cubicBezTo>
                    <a:pt x="1127507" y="1120516"/>
                    <a:pt x="1127507" y="1120516"/>
                    <a:pt x="1127507" y="1120516"/>
                  </a:cubicBezTo>
                  <a:cubicBezTo>
                    <a:pt x="1131261" y="1117785"/>
                    <a:pt x="1134930" y="1114968"/>
                    <a:pt x="1138599" y="1112152"/>
                  </a:cubicBezTo>
                  <a:close/>
                  <a:moveTo>
                    <a:pt x="1171020" y="1086035"/>
                  </a:moveTo>
                  <a:cubicBezTo>
                    <a:pt x="1176053" y="1081768"/>
                    <a:pt x="1181087" y="1077586"/>
                    <a:pt x="1186035" y="1073233"/>
                  </a:cubicBezTo>
                  <a:cubicBezTo>
                    <a:pt x="1184755" y="1077671"/>
                    <a:pt x="1183476" y="1082194"/>
                    <a:pt x="1182111" y="1086633"/>
                  </a:cubicBezTo>
                  <a:cubicBezTo>
                    <a:pt x="1177674" y="1089790"/>
                    <a:pt x="1173238" y="1093034"/>
                    <a:pt x="1168801" y="1096192"/>
                  </a:cubicBezTo>
                  <a:cubicBezTo>
                    <a:pt x="1169569" y="1092778"/>
                    <a:pt x="1170251" y="1089449"/>
                    <a:pt x="1170934" y="1086035"/>
                  </a:cubicBezTo>
                  <a:close/>
                  <a:moveTo>
                    <a:pt x="1200283" y="1080061"/>
                  </a:moveTo>
                  <a:cubicBezTo>
                    <a:pt x="1197980" y="1090303"/>
                    <a:pt x="1195591" y="1100544"/>
                    <a:pt x="1193287" y="1110701"/>
                  </a:cubicBezTo>
                  <a:cubicBezTo>
                    <a:pt x="1192690" y="1111213"/>
                    <a:pt x="1192093" y="1111725"/>
                    <a:pt x="1191410" y="1112152"/>
                  </a:cubicBezTo>
                  <a:lnTo>
                    <a:pt x="1191410" y="1112152"/>
                  </a:lnTo>
                  <a:cubicBezTo>
                    <a:pt x="1191410" y="1112152"/>
                    <a:pt x="1191154" y="1112322"/>
                    <a:pt x="1191154" y="1112322"/>
                  </a:cubicBezTo>
                  <a:lnTo>
                    <a:pt x="1190899" y="1112493"/>
                  </a:lnTo>
                  <a:lnTo>
                    <a:pt x="1190899" y="1112493"/>
                  </a:lnTo>
                  <a:cubicBezTo>
                    <a:pt x="1186803" y="1115822"/>
                    <a:pt x="1182793" y="1119150"/>
                    <a:pt x="1178698" y="1122479"/>
                  </a:cubicBezTo>
                  <a:cubicBezTo>
                    <a:pt x="1180916" y="1112322"/>
                    <a:pt x="1183134" y="1102166"/>
                    <a:pt x="1185267" y="1092009"/>
                  </a:cubicBezTo>
                  <a:cubicBezTo>
                    <a:pt x="1190301" y="1087998"/>
                    <a:pt x="1195335" y="1083987"/>
                    <a:pt x="1200283" y="1079890"/>
                  </a:cubicBezTo>
                  <a:close/>
                  <a:moveTo>
                    <a:pt x="1205232" y="1075964"/>
                  </a:moveTo>
                  <a:cubicBezTo>
                    <a:pt x="1206597" y="1074854"/>
                    <a:pt x="1207877" y="1073745"/>
                    <a:pt x="1209241" y="1072635"/>
                  </a:cubicBezTo>
                  <a:cubicBezTo>
                    <a:pt x="1216238" y="1066746"/>
                    <a:pt x="1223148" y="1060772"/>
                    <a:pt x="1230059" y="1054798"/>
                  </a:cubicBezTo>
                  <a:cubicBezTo>
                    <a:pt x="1227926" y="1065381"/>
                    <a:pt x="1225622" y="1075964"/>
                    <a:pt x="1223148" y="1086462"/>
                  </a:cubicBezTo>
                  <a:cubicBezTo>
                    <a:pt x="1215811" y="1092607"/>
                    <a:pt x="1208389" y="1098581"/>
                    <a:pt x="1200966" y="1104556"/>
                  </a:cubicBezTo>
                  <a:cubicBezTo>
                    <a:pt x="1202502" y="1094997"/>
                    <a:pt x="1203866" y="1085523"/>
                    <a:pt x="1205232" y="1075964"/>
                  </a:cubicBezTo>
                  <a:close/>
                  <a:moveTo>
                    <a:pt x="1233642" y="1051554"/>
                  </a:moveTo>
                  <a:cubicBezTo>
                    <a:pt x="1238335" y="1047372"/>
                    <a:pt x="1243113" y="1043190"/>
                    <a:pt x="1247805" y="1039008"/>
                  </a:cubicBezTo>
                  <a:lnTo>
                    <a:pt x="1251985" y="1035167"/>
                  </a:lnTo>
                  <a:cubicBezTo>
                    <a:pt x="1250876" y="1045153"/>
                    <a:pt x="1249596" y="1055139"/>
                    <a:pt x="1248232" y="1065039"/>
                  </a:cubicBezTo>
                  <a:cubicBezTo>
                    <a:pt x="1245075" y="1067856"/>
                    <a:pt x="1241918" y="1070587"/>
                    <a:pt x="1238676" y="1073404"/>
                  </a:cubicBezTo>
                  <a:cubicBezTo>
                    <a:pt x="1235775" y="1075879"/>
                    <a:pt x="1232789" y="1078439"/>
                    <a:pt x="1229803" y="1080914"/>
                  </a:cubicBezTo>
                  <a:cubicBezTo>
                    <a:pt x="1231253" y="1071184"/>
                    <a:pt x="1232533" y="1061369"/>
                    <a:pt x="1233642" y="1051640"/>
                  </a:cubicBezTo>
                  <a:close/>
                  <a:moveTo>
                    <a:pt x="1255995" y="1031412"/>
                  </a:moveTo>
                  <a:lnTo>
                    <a:pt x="1261200" y="1026633"/>
                  </a:lnTo>
                  <a:lnTo>
                    <a:pt x="1268281" y="1019975"/>
                  </a:lnTo>
                  <a:cubicBezTo>
                    <a:pt x="1267342" y="1029876"/>
                    <a:pt x="1266319" y="1039862"/>
                    <a:pt x="1265295" y="1049762"/>
                  </a:cubicBezTo>
                  <a:cubicBezTo>
                    <a:pt x="1261967" y="1052835"/>
                    <a:pt x="1258555" y="1055822"/>
                    <a:pt x="1255228" y="1058809"/>
                  </a:cubicBezTo>
                  <a:cubicBezTo>
                    <a:pt x="1255739" y="1049677"/>
                    <a:pt x="1255910" y="1040544"/>
                    <a:pt x="1256081" y="1031412"/>
                  </a:cubicBezTo>
                  <a:close/>
                  <a:moveTo>
                    <a:pt x="1271438" y="1032778"/>
                  </a:moveTo>
                  <a:lnTo>
                    <a:pt x="1288331" y="1021597"/>
                  </a:lnTo>
                  <a:lnTo>
                    <a:pt x="1309063" y="1007429"/>
                  </a:lnTo>
                  <a:cubicBezTo>
                    <a:pt x="1309063" y="1007429"/>
                    <a:pt x="1309575" y="1007088"/>
                    <a:pt x="1309831" y="1006917"/>
                  </a:cubicBezTo>
                  <a:lnTo>
                    <a:pt x="1299593" y="1017244"/>
                  </a:lnTo>
                  <a:lnTo>
                    <a:pt x="1283979" y="1032436"/>
                  </a:lnTo>
                  <a:cubicBezTo>
                    <a:pt x="1279714" y="1036448"/>
                    <a:pt x="1275448" y="1040459"/>
                    <a:pt x="1271096" y="1044470"/>
                  </a:cubicBezTo>
                  <a:cubicBezTo>
                    <a:pt x="1271182" y="1040630"/>
                    <a:pt x="1271267" y="1036704"/>
                    <a:pt x="1271353" y="1032863"/>
                  </a:cubicBezTo>
                  <a:close/>
                  <a:moveTo>
                    <a:pt x="1317424" y="1001711"/>
                  </a:moveTo>
                  <a:cubicBezTo>
                    <a:pt x="1311110" y="1011867"/>
                    <a:pt x="1304882" y="1022109"/>
                    <a:pt x="1298739" y="1032351"/>
                  </a:cubicBezTo>
                  <a:cubicBezTo>
                    <a:pt x="1298739" y="1032351"/>
                    <a:pt x="1298739" y="1032351"/>
                    <a:pt x="1298739" y="1032351"/>
                  </a:cubicBezTo>
                  <a:cubicBezTo>
                    <a:pt x="1298739" y="1032351"/>
                    <a:pt x="1298739" y="1032351"/>
                    <a:pt x="1298739" y="1032351"/>
                  </a:cubicBezTo>
                  <a:cubicBezTo>
                    <a:pt x="1298739" y="1032351"/>
                    <a:pt x="1298739" y="1032351"/>
                    <a:pt x="1298739" y="1032351"/>
                  </a:cubicBezTo>
                  <a:cubicBezTo>
                    <a:pt x="1298739" y="1032351"/>
                    <a:pt x="1298739" y="1032351"/>
                    <a:pt x="1298739" y="1032351"/>
                  </a:cubicBezTo>
                  <a:cubicBezTo>
                    <a:pt x="1295753" y="1037728"/>
                    <a:pt x="1292767" y="1043190"/>
                    <a:pt x="1289866" y="1048653"/>
                  </a:cubicBezTo>
                  <a:cubicBezTo>
                    <a:pt x="1283468" y="1053347"/>
                    <a:pt x="1277069" y="1058041"/>
                    <a:pt x="1270670" y="1062735"/>
                  </a:cubicBezTo>
                  <a:cubicBezTo>
                    <a:pt x="1270926" y="1058041"/>
                    <a:pt x="1271096" y="1053261"/>
                    <a:pt x="1271267" y="1048567"/>
                  </a:cubicBezTo>
                  <a:cubicBezTo>
                    <a:pt x="1276045" y="1043788"/>
                    <a:pt x="1280823" y="1038923"/>
                    <a:pt x="1285515" y="1033973"/>
                  </a:cubicBezTo>
                  <a:lnTo>
                    <a:pt x="1300616" y="1018098"/>
                  </a:lnTo>
                  <a:lnTo>
                    <a:pt x="1312305" y="1005381"/>
                  </a:lnTo>
                  <a:cubicBezTo>
                    <a:pt x="1314097" y="1004186"/>
                    <a:pt x="1315888" y="1002906"/>
                    <a:pt x="1317594" y="1001711"/>
                  </a:cubicBezTo>
                  <a:close/>
                  <a:moveTo>
                    <a:pt x="1326809" y="995139"/>
                  </a:moveTo>
                  <a:cubicBezTo>
                    <a:pt x="1340204" y="985665"/>
                    <a:pt x="1353598" y="976106"/>
                    <a:pt x="1366823" y="966291"/>
                  </a:cubicBezTo>
                  <a:cubicBezTo>
                    <a:pt x="1370832" y="963304"/>
                    <a:pt x="1374757" y="960317"/>
                    <a:pt x="1378767" y="957330"/>
                  </a:cubicBezTo>
                  <a:cubicBezTo>
                    <a:pt x="1371771" y="969193"/>
                    <a:pt x="1364775" y="981142"/>
                    <a:pt x="1357608" y="992920"/>
                  </a:cubicBezTo>
                  <a:cubicBezTo>
                    <a:pt x="1350357" y="998809"/>
                    <a:pt x="1343019" y="1004613"/>
                    <a:pt x="1335596" y="1010331"/>
                  </a:cubicBezTo>
                  <a:lnTo>
                    <a:pt x="1316826" y="1024584"/>
                  </a:lnTo>
                  <a:lnTo>
                    <a:pt x="1307101" y="1031668"/>
                  </a:lnTo>
                  <a:cubicBezTo>
                    <a:pt x="1313755" y="1019549"/>
                    <a:pt x="1320325" y="1007344"/>
                    <a:pt x="1326809" y="995054"/>
                  </a:cubicBezTo>
                  <a:close/>
                  <a:moveTo>
                    <a:pt x="1399670" y="983958"/>
                  </a:moveTo>
                  <a:cubicBezTo>
                    <a:pt x="1390967" y="991298"/>
                    <a:pt x="1382180" y="998638"/>
                    <a:pt x="1373392" y="1005893"/>
                  </a:cubicBezTo>
                  <a:cubicBezTo>
                    <a:pt x="1379620" y="994285"/>
                    <a:pt x="1385763" y="982678"/>
                    <a:pt x="1391821" y="971071"/>
                  </a:cubicBezTo>
                  <a:cubicBezTo>
                    <a:pt x="1401547" y="963389"/>
                    <a:pt x="1411187" y="955623"/>
                    <a:pt x="1420743" y="947685"/>
                  </a:cubicBezTo>
                  <a:cubicBezTo>
                    <a:pt x="1415795" y="956049"/>
                    <a:pt x="1410846" y="964414"/>
                    <a:pt x="1405898" y="972692"/>
                  </a:cubicBezTo>
                  <a:lnTo>
                    <a:pt x="1405898" y="972692"/>
                  </a:lnTo>
                  <a:cubicBezTo>
                    <a:pt x="1405898" y="972692"/>
                    <a:pt x="1405898" y="972692"/>
                    <a:pt x="1405898" y="972692"/>
                  </a:cubicBezTo>
                  <a:lnTo>
                    <a:pt x="1405898" y="972692"/>
                  </a:lnTo>
                  <a:cubicBezTo>
                    <a:pt x="1405898" y="972692"/>
                    <a:pt x="1405898" y="972692"/>
                    <a:pt x="1405898" y="972692"/>
                  </a:cubicBezTo>
                  <a:cubicBezTo>
                    <a:pt x="1403850" y="976448"/>
                    <a:pt x="1401803" y="980118"/>
                    <a:pt x="1399755" y="983873"/>
                  </a:cubicBezTo>
                  <a:close/>
                  <a:moveTo>
                    <a:pt x="1351465" y="1031924"/>
                  </a:moveTo>
                  <a:cubicBezTo>
                    <a:pt x="1345152" y="1043788"/>
                    <a:pt x="1338838" y="1055736"/>
                    <a:pt x="1332525" y="1067685"/>
                  </a:cubicBezTo>
                  <a:cubicBezTo>
                    <a:pt x="1323737" y="1074684"/>
                    <a:pt x="1314864" y="1081682"/>
                    <a:pt x="1306077" y="1088681"/>
                  </a:cubicBezTo>
                  <a:cubicBezTo>
                    <a:pt x="1313243" y="1077756"/>
                    <a:pt x="1320325" y="1066661"/>
                    <a:pt x="1327321" y="1055566"/>
                  </a:cubicBezTo>
                  <a:cubicBezTo>
                    <a:pt x="1334146" y="1048994"/>
                    <a:pt x="1340971" y="1042422"/>
                    <a:pt x="1347711" y="1035765"/>
                  </a:cubicBezTo>
                  <a:lnTo>
                    <a:pt x="1351465" y="1032009"/>
                  </a:lnTo>
                  <a:close/>
                  <a:moveTo>
                    <a:pt x="1203952" y="1174029"/>
                  </a:moveTo>
                  <a:cubicBezTo>
                    <a:pt x="1195506" y="1181540"/>
                    <a:pt x="1187059" y="1188965"/>
                    <a:pt x="1178698" y="1196476"/>
                  </a:cubicBezTo>
                  <a:lnTo>
                    <a:pt x="1182111" y="1183844"/>
                  </a:lnTo>
                  <a:cubicBezTo>
                    <a:pt x="1183134" y="1180174"/>
                    <a:pt x="1184073" y="1176505"/>
                    <a:pt x="1185097" y="1172834"/>
                  </a:cubicBezTo>
                  <a:cubicBezTo>
                    <a:pt x="1192775" y="1167457"/>
                    <a:pt x="1200454" y="1161995"/>
                    <a:pt x="1208047" y="1156533"/>
                  </a:cubicBezTo>
                  <a:cubicBezTo>
                    <a:pt x="1206682" y="1162337"/>
                    <a:pt x="1205317" y="1168140"/>
                    <a:pt x="1203952" y="1174029"/>
                  </a:cubicBezTo>
                  <a:close/>
                  <a:moveTo>
                    <a:pt x="1161976" y="1182991"/>
                  </a:moveTo>
                  <a:cubicBezTo>
                    <a:pt x="1163682" y="1177187"/>
                    <a:pt x="1165388" y="1171384"/>
                    <a:pt x="1167009" y="1165580"/>
                  </a:cubicBezTo>
                  <a:cubicBezTo>
                    <a:pt x="1173238" y="1161313"/>
                    <a:pt x="1179380" y="1157045"/>
                    <a:pt x="1185524" y="1152692"/>
                  </a:cubicBezTo>
                  <a:cubicBezTo>
                    <a:pt x="1184670" y="1157728"/>
                    <a:pt x="1183817" y="1162678"/>
                    <a:pt x="1182879" y="1167714"/>
                  </a:cubicBezTo>
                  <a:cubicBezTo>
                    <a:pt x="1177845" y="1171469"/>
                    <a:pt x="1172811" y="1175224"/>
                    <a:pt x="1167692" y="1178894"/>
                  </a:cubicBezTo>
                  <a:cubicBezTo>
                    <a:pt x="1165815" y="1180260"/>
                    <a:pt x="1163853" y="1181625"/>
                    <a:pt x="1161891" y="1182991"/>
                  </a:cubicBezTo>
                  <a:close/>
                  <a:moveTo>
                    <a:pt x="1169398" y="1157301"/>
                  </a:moveTo>
                  <a:cubicBezTo>
                    <a:pt x="1171190" y="1151071"/>
                    <a:pt x="1172896" y="1144840"/>
                    <a:pt x="1174688" y="1138610"/>
                  </a:cubicBezTo>
                  <a:cubicBezTo>
                    <a:pt x="1178869" y="1135793"/>
                    <a:pt x="1183049" y="1132977"/>
                    <a:pt x="1187229" y="1130075"/>
                  </a:cubicBezTo>
                  <a:lnTo>
                    <a:pt x="1187229" y="1130075"/>
                  </a:lnTo>
                  <a:cubicBezTo>
                    <a:pt x="1187229" y="1130075"/>
                    <a:pt x="1187486" y="1129904"/>
                    <a:pt x="1187486" y="1129904"/>
                  </a:cubicBezTo>
                  <a:lnTo>
                    <a:pt x="1187741" y="1129733"/>
                  </a:lnTo>
                  <a:lnTo>
                    <a:pt x="1187741" y="1129733"/>
                  </a:lnTo>
                  <a:cubicBezTo>
                    <a:pt x="1188424" y="1129221"/>
                    <a:pt x="1189107" y="1128709"/>
                    <a:pt x="1189789" y="1128197"/>
                  </a:cubicBezTo>
                  <a:cubicBezTo>
                    <a:pt x="1188851" y="1133489"/>
                    <a:pt x="1187912" y="1138780"/>
                    <a:pt x="1187059" y="1144072"/>
                  </a:cubicBezTo>
                  <a:cubicBezTo>
                    <a:pt x="1181172" y="1148510"/>
                    <a:pt x="1175285" y="1152863"/>
                    <a:pt x="1169398" y="1157301"/>
                  </a:cubicBezTo>
                  <a:close/>
                  <a:moveTo>
                    <a:pt x="1162829" y="1162166"/>
                  </a:moveTo>
                  <a:cubicBezTo>
                    <a:pt x="1160867" y="1163617"/>
                    <a:pt x="1158905" y="1165153"/>
                    <a:pt x="1156857" y="1166604"/>
                  </a:cubicBezTo>
                  <a:cubicBezTo>
                    <a:pt x="1154127" y="1168652"/>
                    <a:pt x="1151311" y="1170615"/>
                    <a:pt x="1148496" y="1172664"/>
                  </a:cubicBezTo>
                  <a:cubicBezTo>
                    <a:pt x="1150885" y="1165665"/>
                    <a:pt x="1153103" y="1158667"/>
                    <a:pt x="1155321" y="1151668"/>
                  </a:cubicBezTo>
                  <a:cubicBezTo>
                    <a:pt x="1159075" y="1149193"/>
                    <a:pt x="1162829" y="1146633"/>
                    <a:pt x="1166583" y="1144072"/>
                  </a:cubicBezTo>
                  <a:cubicBezTo>
                    <a:pt x="1165303" y="1150132"/>
                    <a:pt x="1163938" y="1156192"/>
                    <a:pt x="1162659" y="1162251"/>
                  </a:cubicBezTo>
                  <a:close/>
                  <a:moveTo>
                    <a:pt x="1140902" y="1178211"/>
                  </a:moveTo>
                  <a:cubicBezTo>
                    <a:pt x="1133992" y="1183162"/>
                    <a:pt x="1126996" y="1188112"/>
                    <a:pt x="1120085" y="1193062"/>
                  </a:cubicBezTo>
                  <a:cubicBezTo>
                    <a:pt x="1122815" y="1185295"/>
                    <a:pt x="1125460" y="1177443"/>
                    <a:pt x="1128105" y="1169591"/>
                  </a:cubicBezTo>
                  <a:cubicBezTo>
                    <a:pt x="1134333" y="1165580"/>
                    <a:pt x="1140476" y="1161483"/>
                    <a:pt x="1146704" y="1157386"/>
                  </a:cubicBezTo>
                  <a:cubicBezTo>
                    <a:pt x="1144827" y="1164300"/>
                    <a:pt x="1142950" y="1171213"/>
                    <a:pt x="1140988" y="1178211"/>
                  </a:cubicBezTo>
                  <a:close/>
                  <a:moveTo>
                    <a:pt x="1115393" y="1196305"/>
                  </a:moveTo>
                  <a:cubicBezTo>
                    <a:pt x="1110188" y="1199975"/>
                    <a:pt x="1104984" y="1203560"/>
                    <a:pt x="1099694" y="1207145"/>
                  </a:cubicBezTo>
                  <a:lnTo>
                    <a:pt x="1091675" y="1212522"/>
                  </a:lnTo>
                  <a:cubicBezTo>
                    <a:pt x="1091930" y="1211412"/>
                    <a:pt x="1092186" y="1210302"/>
                    <a:pt x="1092442" y="1209193"/>
                  </a:cubicBezTo>
                  <a:cubicBezTo>
                    <a:pt x="1092442" y="1209108"/>
                    <a:pt x="1092613" y="1208937"/>
                    <a:pt x="1092698" y="1208852"/>
                  </a:cubicBezTo>
                  <a:lnTo>
                    <a:pt x="1101400" y="1195793"/>
                  </a:lnTo>
                  <a:lnTo>
                    <a:pt x="1109932" y="1182650"/>
                  </a:lnTo>
                  <a:cubicBezTo>
                    <a:pt x="1109932" y="1182650"/>
                    <a:pt x="1109762" y="1182393"/>
                    <a:pt x="1109676" y="1182479"/>
                  </a:cubicBezTo>
                  <a:lnTo>
                    <a:pt x="1100377" y="1195196"/>
                  </a:lnTo>
                  <a:lnTo>
                    <a:pt x="1093637" y="1204157"/>
                  </a:lnTo>
                  <a:cubicBezTo>
                    <a:pt x="1094746" y="1199207"/>
                    <a:pt x="1095855" y="1194342"/>
                    <a:pt x="1096964" y="1189392"/>
                  </a:cubicBezTo>
                  <a:cubicBezTo>
                    <a:pt x="1105069" y="1184271"/>
                    <a:pt x="1113174" y="1179150"/>
                    <a:pt x="1121279" y="1173944"/>
                  </a:cubicBezTo>
                  <a:cubicBezTo>
                    <a:pt x="1119317" y="1181369"/>
                    <a:pt x="1117440" y="1188880"/>
                    <a:pt x="1115393" y="1196305"/>
                  </a:cubicBezTo>
                  <a:close/>
                  <a:moveTo>
                    <a:pt x="1082546" y="1236248"/>
                  </a:moveTo>
                  <a:cubicBezTo>
                    <a:pt x="1082546" y="1236248"/>
                    <a:pt x="1081948" y="1236590"/>
                    <a:pt x="1081692" y="1236846"/>
                  </a:cubicBezTo>
                  <a:lnTo>
                    <a:pt x="1066762" y="1245893"/>
                  </a:lnTo>
                  <a:cubicBezTo>
                    <a:pt x="1066762" y="1245893"/>
                    <a:pt x="1067189" y="1245295"/>
                    <a:pt x="1067444" y="1245039"/>
                  </a:cubicBezTo>
                  <a:cubicBezTo>
                    <a:pt x="1073587" y="1236675"/>
                    <a:pt x="1079474" y="1228140"/>
                    <a:pt x="1085361" y="1219605"/>
                  </a:cubicBezTo>
                  <a:cubicBezTo>
                    <a:pt x="1084422" y="1225153"/>
                    <a:pt x="1083484" y="1230701"/>
                    <a:pt x="1082546" y="1236248"/>
                  </a:cubicBezTo>
                  <a:close/>
                  <a:moveTo>
                    <a:pt x="1054647" y="1252721"/>
                  </a:moveTo>
                  <a:cubicBezTo>
                    <a:pt x="1056780" y="1246234"/>
                    <a:pt x="1058913" y="1239833"/>
                    <a:pt x="1061045" y="1233346"/>
                  </a:cubicBezTo>
                  <a:lnTo>
                    <a:pt x="1079474" y="1222166"/>
                  </a:lnTo>
                  <a:lnTo>
                    <a:pt x="1079815" y="1221910"/>
                  </a:lnTo>
                  <a:cubicBezTo>
                    <a:pt x="1074440" y="1228738"/>
                    <a:pt x="1068980" y="1235480"/>
                    <a:pt x="1063435" y="1242137"/>
                  </a:cubicBezTo>
                  <a:cubicBezTo>
                    <a:pt x="1060534" y="1245637"/>
                    <a:pt x="1057548" y="1249136"/>
                    <a:pt x="1054561" y="1252635"/>
                  </a:cubicBezTo>
                  <a:close/>
                  <a:moveTo>
                    <a:pt x="1023079" y="1290018"/>
                  </a:moveTo>
                  <a:cubicBezTo>
                    <a:pt x="1020008" y="1293773"/>
                    <a:pt x="1016851" y="1297443"/>
                    <a:pt x="1013694" y="1301199"/>
                  </a:cubicBezTo>
                  <a:cubicBezTo>
                    <a:pt x="1014889" y="1296846"/>
                    <a:pt x="1015998" y="1292493"/>
                    <a:pt x="1017022" y="1288140"/>
                  </a:cubicBezTo>
                  <a:cubicBezTo>
                    <a:pt x="1018984" y="1286006"/>
                    <a:pt x="1020861" y="1283873"/>
                    <a:pt x="1022738" y="1281739"/>
                  </a:cubicBezTo>
                  <a:cubicBezTo>
                    <a:pt x="1022909" y="1284556"/>
                    <a:pt x="1022994" y="1287287"/>
                    <a:pt x="1023079" y="1290103"/>
                  </a:cubicBezTo>
                  <a:close/>
                  <a:moveTo>
                    <a:pt x="988099" y="1318439"/>
                  </a:moveTo>
                  <a:lnTo>
                    <a:pt x="983577" y="1323304"/>
                  </a:lnTo>
                  <a:lnTo>
                    <a:pt x="980250" y="1326718"/>
                  </a:lnTo>
                  <a:cubicBezTo>
                    <a:pt x="980250" y="1326718"/>
                    <a:pt x="980421" y="1326120"/>
                    <a:pt x="980506" y="1325864"/>
                  </a:cubicBezTo>
                  <a:cubicBezTo>
                    <a:pt x="983065" y="1323389"/>
                    <a:pt x="985625" y="1320914"/>
                    <a:pt x="988099" y="1318354"/>
                  </a:cubicBezTo>
                  <a:cubicBezTo>
                    <a:pt x="988099" y="1318354"/>
                    <a:pt x="988099" y="1318354"/>
                    <a:pt x="988099" y="1318354"/>
                  </a:cubicBezTo>
                  <a:close/>
                  <a:moveTo>
                    <a:pt x="975131" y="1332095"/>
                  </a:moveTo>
                  <a:cubicBezTo>
                    <a:pt x="975131" y="1332095"/>
                    <a:pt x="975216" y="1331327"/>
                    <a:pt x="975302" y="1330900"/>
                  </a:cubicBezTo>
                  <a:cubicBezTo>
                    <a:pt x="975473" y="1330814"/>
                    <a:pt x="975557" y="1330644"/>
                    <a:pt x="975728" y="1330473"/>
                  </a:cubicBezTo>
                  <a:cubicBezTo>
                    <a:pt x="975643" y="1330900"/>
                    <a:pt x="975557" y="1331327"/>
                    <a:pt x="975473" y="1331753"/>
                  </a:cubicBezTo>
                  <a:lnTo>
                    <a:pt x="975216" y="1332095"/>
                  </a:lnTo>
                  <a:close/>
                  <a:moveTo>
                    <a:pt x="965490" y="1327657"/>
                  </a:moveTo>
                  <a:lnTo>
                    <a:pt x="961480" y="1331753"/>
                  </a:lnTo>
                  <a:cubicBezTo>
                    <a:pt x="953887" y="1339264"/>
                    <a:pt x="946208" y="1346689"/>
                    <a:pt x="938530" y="1354115"/>
                  </a:cubicBezTo>
                  <a:cubicBezTo>
                    <a:pt x="939298" y="1350274"/>
                    <a:pt x="939980" y="1346433"/>
                    <a:pt x="940578" y="1342593"/>
                  </a:cubicBezTo>
                  <a:lnTo>
                    <a:pt x="940578" y="1342593"/>
                  </a:lnTo>
                  <a:cubicBezTo>
                    <a:pt x="940578" y="1342593"/>
                    <a:pt x="940578" y="1342507"/>
                    <a:pt x="940578" y="1342507"/>
                  </a:cubicBezTo>
                  <a:lnTo>
                    <a:pt x="940578" y="1342507"/>
                  </a:lnTo>
                  <a:cubicBezTo>
                    <a:pt x="941175" y="1336874"/>
                    <a:pt x="941516" y="1331241"/>
                    <a:pt x="941858" y="1325523"/>
                  </a:cubicBezTo>
                  <a:cubicBezTo>
                    <a:pt x="948086" y="1316647"/>
                    <a:pt x="954058" y="1307685"/>
                    <a:pt x="959859" y="1298638"/>
                  </a:cubicBezTo>
                  <a:lnTo>
                    <a:pt x="968220" y="1285409"/>
                  </a:lnTo>
                  <a:cubicBezTo>
                    <a:pt x="968391" y="1291469"/>
                    <a:pt x="968306" y="1297614"/>
                    <a:pt x="967794" y="1303674"/>
                  </a:cubicBezTo>
                  <a:cubicBezTo>
                    <a:pt x="967538" y="1306917"/>
                    <a:pt x="967196" y="1310160"/>
                    <a:pt x="966855" y="1313489"/>
                  </a:cubicBezTo>
                  <a:cubicBezTo>
                    <a:pt x="965661" y="1314769"/>
                    <a:pt x="964466" y="1316049"/>
                    <a:pt x="963272" y="1317329"/>
                  </a:cubicBezTo>
                  <a:lnTo>
                    <a:pt x="952692" y="1328083"/>
                  </a:lnTo>
                  <a:cubicBezTo>
                    <a:pt x="952692" y="1328083"/>
                    <a:pt x="952778" y="1328425"/>
                    <a:pt x="952863" y="1328339"/>
                  </a:cubicBezTo>
                  <a:lnTo>
                    <a:pt x="964125" y="1318183"/>
                  </a:lnTo>
                  <a:cubicBezTo>
                    <a:pt x="964893" y="1317415"/>
                    <a:pt x="965746" y="1316647"/>
                    <a:pt x="966599" y="1315878"/>
                  </a:cubicBezTo>
                  <a:cubicBezTo>
                    <a:pt x="966258" y="1319890"/>
                    <a:pt x="965832" y="1323901"/>
                    <a:pt x="965405" y="1327913"/>
                  </a:cubicBezTo>
                  <a:close/>
                  <a:moveTo>
                    <a:pt x="880258" y="1411725"/>
                  </a:moveTo>
                  <a:cubicBezTo>
                    <a:pt x="873177" y="1419065"/>
                    <a:pt x="866096" y="1426405"/>
                    <a:pt x="858929" y="1433659"/>
                  </a:cubicBezTo>
                  <a:lnTo>
                    <a:pt x="859953" y="1425210"/>
                  </a:lnTo>
                  <a:cubicBezTo>
                    <a:pt x="860209" y="1422820"/>
                    <a:pt x="860465" y="1420430"/>
                    <a:pt x="860635" y="1418041"/>
                  </a:cubicBezTo>
                  <a:cubicBezTo>
                    <a:pt x="864560" y="1414456"/>
                    <a:pt x="868399" y="1410871"/>
                    <a:pt x="872238" y="1407201"/>
                  </a:cubicBezTo>
                  <a:cubicBezTo>
                    <a:pt x="875225" y="1404385"/>
                    <a:pt x="878125" y="1401483"/>
                    <a:pt x="881026" y="1398581"/>
                  </a:cubicBezTo>
                  <a:cubicBezTo>
                    <a:pt x="880941" y="1400544"/>
                    <a:pt x="880855" y="1402422"/>
                    <a:pt x="880685" y="1404385"/>
                  </a:cubicBezTo>
                  <a:lnTo>
                    <a:pt x="880173" y="1411725"/>
                  </a:lnTo>
                  <a:close/>
                  <a:moveTo>
                    <a:pt x="858161" y="1434513"/>
                  </a:moveTo>
                  <a:cubicBezTo>
                    <a:pt x="854919" y="1437841"/>
                    <a:pt x="851677" y="1441085"/>
                    <a:pt x="848435" y="1444413"/>
                  </a:cubicBezTo>
                  <a:lnTo>
                    <a:pt x="846046" y="1446803"/>
                  </a:lnTo>
                  <a:cubicBezTo>
                    <a:pt x="846046" y="1441682"/>
                    <a:pt x="846046" y="1436476"/>
                    <a:pt x="845961" y="1431355"/>
                  </a:cubicBezTo>
                  <a:cubicBezTo>
                    <a:pt x="850397" y="1427514"/>
                    <a:pt x="854748" y="1423588"/>
                    <a:pt x="859100" y="1419662"/>
                  </a:cubicBezTo>
                  <a:lnTo>
                    <a:pt x="858844" y="1425295"/>
                  </a:lnTo>
                  <a:lnTo>
                    <a:pt x="858161" y="1434598"/>
                  </a:lnTo>
                  <a:close/>
                  <a:moveTo>
                    <a:pt x="845876" y="1427514"/>
                  </a:moveTo>
                  <a:cubicBezTo>
                    <a:pt x="845790" y="1421711"/>
                    <a:pt x="845619" y="1415907"/>
                    <a:pt x="845449" y="1410103"/>
                  </a:cubicBezTo>
                  <a:cubicBezTo>
                    <a:pt x="845449" y="1408738"/>
                    <a:pt x="845278" y="1407372"/>
                    <a:pt x="845278" y="1406006"/>
                  </a:cubicBezTo>
                  <a:cubicBezTo>
                    <a:pt x="850226" y="1401227"/>
                    <a:pt x="855090" y="1396447"/>
                    <a:pt x="860038" y="1391583"/>
                  </a:cubicBezTo>
                  <a:cubicBezTo>
                    <a:pt x="860038" y="1396959"/>
                    <a:pt x="859867" y="1402422"/>
                    <a:pt x="859697" y="1407799"/>
                  </a:cubicBezTo>
                  <a:lnTo>
                    <a:pt x="859441" y="1413773"/>
                  </a:lnTo>
                  <a:cubicBezTo>
                    <a:pt x="855004" y="1418382"/>
                    <a:pt x="850568" y="1422905"/>
                    <a:pt x="845961" y="1427429"/>
                  </a:cubicBezTo>
                  <a:close/>
                  <a:moveTo>
                    <a:pt x="845022" y="1401739"/>
                  </a:moveTo>
                  <a:cubicBezTo>
                    <a:pt x="844766" y="1396362"/>
                    <a:pt x="844425" y="1390985"/>
                    <a:pt x="843998" y="1385608"/>
                  </a:cubicBezTo>
                  <a:cubicBezTo>
                    <a:pt x="849373" y="1380487"/>
                    <a:pt x="854663" y="1375366"/>
                    <a:pt x="859953" y="1370160"/>
                  </a:cubicBezTo>
                  <a:cubicBezTo>
                    <a:pt x="859953" y="1374940"/>
                    <a:pt x="859953" y="1379804"/>
                    <a:pt x="859953" y="1384584"/>
                  </a:cubicBezTo>
                  <a:cubicBezTo>
                    <a:pt x="855004" y="1390302"/>
                    <a:pt x="849971" y="1396021"/>
                    <a:pt x="844937" y="1401739"/>
                  </a:cubicBezTo>
                  <a:close/>
                  <a:moveTo>
                    <a:pt x="843743" y="1382109"/>
                  </a:moveTo>
                  <a:cubicBezTo>
                    <a:pt x="843401" y="1377585"/>
                    <a:pt x="842975" y="1373062"/>
                    <a:pt x="842548" y="1368539"/>
                  </a:cubicBezTo>
                  <a:cubicBezTo>
                    <a:pt x="848264" y="1362479"/>
                    <a:pt x="853895" y="1356334"/>
                    <a:pt x="859441" y="1350189"/>
                  </a:cubicBezTo>
                  <a:cubicBezTo>
                    <a:pt x="859526" y="1353090"/>
                    <a:pt x="859697" y="1356078"/>
                    <a:pt x="859782" y="1358979"/>
                  </a:cubicBezTo>
                  <a:cubicBezTo>
                    <a:pt x="859782" y="1360516"/>
                    <a:pt x="859782" y="1362052"/>
                    <a:pt x="859782" y="1363588"/>
                  </a:cubicBezTo>
                  <a:cubicBezTo>
                    <a:pt x="854492" y="1369904"/>
                    <a:pt x="849118" y="1376049"/>
                    <a:pt x="843657" y="1382194"/>
                  </a:cubicBezTo>
                  <a:close/>
                  <a:moveTo>
                    <a:pt x="805265" y="1341056"/>
                  </a:moveTo>
                  <a:cubicBezTo>
                    <a:pt x="804753" y="1340288"/>
                    <a:pt x="804241" y="1339435"/>
                    <a:pt x="803729" y="1338667"/>
                  </a:cubicBezTo>
                  <a:cubicBezTo>
                    <a:pt x="803985" y="1338411"/>
                    <a:pt x="804241" y="1338154"/>
                    <a:pt x="804496" y="1337813"/>
                  </a:cubicBezTo>
                  <a:cubicBezTo>
                    <a:pt x="804753" y="1338837"/>
                    <a:pt x="805008" y="1339947"/>
                    <a:pt x="805265" y="1340971"/>
                  </a:cubicBezTo>
                  <a:close/>
                  <a:moveTo>
                    <a:pt x="714401" y="1263133"/>
                  </a:moveTo>
                  <a:cubicBezTo>
                    <a:pt x="710221" y="1259890"/>
                    <a:pt x="705955" y="1256732"/>
                    <a:pt x="701519" y="1253745"/>
                  </a:cubicBezTo>
                  <a:cubicBezTo>
                    <a:pt x="699215" y="1252209"/>
                    <a:pt x="696997" y="1250672"/>
                    <a:pt x="694693" y="1249136"/>
                  </a:cubicBezTo>
                  <a:cubicBezTo>
                    <a:pt x="695461" y="1249563"/>
                    <a:pt x="696229" y="1249904"/>
                    <a:pt x="697082" y="1250331"/>
                  </a:cubicBezTo>
                  <a:lnTo>
                    <a:pt x="697082" y="1250331"/>
                  </a:lnTo>
                  <a:cubicBezTo>
                    <a:pt x="697082" y="1250331"/>
                    <a:pt x="697253" y="1250416"/>
                    <a:pt x="697253" y="1250416"/>
                  </a:cubicBezTo>
                  <a:lnTo>
                    <a:pt x="697423" y="1250416"/>
                  </a:lnTo>
                  <a:cubicBezTo>
                    <a:pt x="697423" y="1250416"/>
                    <a:pt x="697423" y="1250502"/>
                    <a:pt x="697423" y="1250502"/>
                  </a:cubicBezTo>
                  <a:cubicBezTo>
                    <a:pt x="701860" y="1252465"/>
                    <a:pt x="706382" y="1254342"/>
                    <a:pt x="710818" y="1256305"/>
                  </a:cubicBezTo>
                  <a:cubicBezTo>
                    <a:pt x="712013" y="1258610"/>
                    <a:pt x="713122" y="1260829"/>
                    <a:pt x="714316" y="1263133"/>
                  </a:cubicBezTo>
                  <a:close/>
                  <a:moveTo>
                    <a:pt x="552043" y="1114115"/>
                  </a:moveTo>
                  <a:cubicBezTo>
                    <a:pt x="555626" y="1116163"/>
                    <a:pt x="559209" y="1118212"/>
                    <a:pt x="562878" y="1120089"/>
                  </a:cubicBezTo>
                  <a:cubicBezTo>
                    <a:pt x="566291" y="1121881"/>
                    <a:pt x="569789" y="1123674"/>
                    <a:pt x="573287" y="1125466"/>
                  </a:cubicBezTo>
                  <a:cubicBezTo>
                    <a:pt x="578065" y="1132550"/>
                    <a:pt x="582842" y="1139549"/>
                    <a:pt x="587620" y="1146547"/>
                  </a:cubicBezTo>
                  <a:cubicBezTo>
                    <a:pt x="580624" y="1143987"/>
                    <a:pt x="573628" y="1141512"/>
                    <a:pt x="566632" y="1139122"/>
                  </a:cubicBezTo>
                  <a:cubicBezTo>
                    <a:pt x="561769" y="1130758"/>
                    <a:pt x="556906" y="1122479"/>
                    <a:pt x="551958" y="1114115"/>
                  </a:cubicBezTo>
                  <a:close/>
                  <a:moveTo>
                    <a:pt x="524741" y="1068539"/>
                  </a:moveTo>
                  <a:cubicBezTo>
                    <a:pt x="520049" y="1061284"/>
                    <a:pt x="515356" y="1054115"/>
                    <a:pt x="510664" y="1046860"/>
                  </a:cubicBezTo>
                  <a:cubicBezTo>
                    <a:pt x="517319" y="1050274"/>
                    <a:pt x="523973" y="1053688"/>
                    <a:pt x="530628" y="1057102"/>
                  </a:cubicBezTo>
                  <a:cubicBezTo>
                    <a:pt x="530884" y="1057187"/>
                    <a:pt x="531140" y="1057358"/>
                    <a:pt x="531396" y="1057443"/>
                  </a:cubicBezTo>
                  <a:cubicBezTo>
                    <a:pt x="534980" y="1063759"/>
                    <a:pt x="538648" y="1070075"/>
                    <a:pt x="542231" y="1076391"/>
                  </a:cubicBezTo>
                  <a:lnTo>
                    <a:pt x="524741" y="1068539"/>
                  </a:lnTo>
                  <a:close/>
                  <a:moveTo>
                    <a:pt x="509555" y="1045153"/>
                  </a:moveTo>
                  <a:cubicBezTo>
                    <a:pt x="497781" y="1027230"/>
                    <a:pt x="486007" y="1009307"/>
                    <a:pt x="474148" y="991384"/>
                  </a:cubicBezTo>
                  <a:cubicBezTo>
                    <a:pt x="476281" y="992237"/>
                    <a:pt x="478414" y="993091"/>
                    <a:pt x="480462" y="993944"/>
                  </a:cubicBezTo>
                  <a:cubicBezTo>
                    <a:pt x="487202" y="996761"/>
                    <a:pt x="493942" y="999577"/>
                    <a:pt x="500682" y="1002394"/>
                  </a:cubicBezTo>
                  <a:lnTo>
                    <a:pt x="505460" y="1011099"/>
                  </a:lnTo>
                  <a:cubicBezTo>
                    <a:pt x="513394" y="1025523"/>
                    <a:pt x="521329" y="1039947"/>
                    <a:pt x="529519" y="1054285"/>
                  </a:cubicBezTo>
                  <a:cubicBezTo>
                    <a:pt x="522864" y="1051298"/>
                    <a:pt x="516210" y="1048226"/>
                    <a:pt x="509469" y="1045068"/>
                  </a:cubicBezTo>
                  <a:close/>
                  <a:moveTo>
                    <a:pt x="581989" y="1082450"/>
                  </a:moveTo>
                  <a:cubicBezTo>
                    <a:pt x="584719" y="1087401"/>
                    <a:pt x="587535" y="1092436"/>
                    <a:pt x="590265" y="1097386"/>
                  </a:cubicBezTo>
                  <a:cubicBezTo>
                    <a:pt x="577723" y="1092009"/>
                    <a:pt x="565182" y="1086547"/>
                    <a:pt x="552640" y="1081000"/>
                  </a:cubicBezTo>
                  <a:cubicBezTo>
                    <a:pt x="548545" y="1074684"/>
                    <a:pt x="544450" y="1068283"/>
                    <a:pt x="540355" y="1061967"/>
                  </a:cubicBezTo>
                  <a:cubicBezTo>
                    <a:pt x="554176" y="1068880"/>
                    <a:pt x="567997" y="1075793"/>
                    <a:pt x="581989" y="1082450"/>
                  </a:cubicBezTo>
                  <a:close/>
                  <a:moveTo>
                    <a:pt x="766445" y="1176761"/>
                  </a:moveTo>
                  <a:cubicBezTo>
                    <a:pt x="768493" y="1184186"/>
                    <a:pt x="770455" y="1191697"/>
                    <a:pt x="772332" y="1199207"/>
                  </a:cubicBezTo>
                  <a:cubicBezTo>
                    <a:pt x="761497" y="1194342"/>
                    <a:pt x="750576" y="1189733"/>
                    <a:pt x="739570" y="1185295"/>
                  </a:cubicBezTo>
                  <a:cubicBezTo>
                    <a:pt x="739058" y="1185125"/>
                    <a:pt x="738546" y="1184869"/>
                    <a:pt x="738035" y="1184698"/>
                  </a:cubicBezTo>
                  <a:cubicBezTo>
                    <a:pt x="732915" y="1176248"/>
                    <a:pt x="727626" y="1167884"/>
                    <a:pt x="722080" y="1159691"/>
                  </a:cubicBezTo>
                  <a:cubicBezTo>
                    <a:pt x="734366" y="1164470"/>
                    <a:pt x="746652" y="1169250"/>
                    <a:pt x="758937" y="1173944"/>
                  </a:cubicBezTo>
                  <a:lnTo>
                    <a:pt x="766360" y="1176761"/>
                  </a:lnTo>
                  <a:close/>
                  <a:moveTo>
                    <a:pt x="773271" y="1203133"/>
                  </a:moveTo>
                  <a:cubicBezTo>
                    <a:pt x="774465" y="1207998"/>
                    <a:pt x="775659" y="1212778"/>
                    <a:pt x="776768" y="1217642"/>
                  </a:cubicBezTo>
                  <a:lnTo>
                    <a:pt x="776768" y="1217642"/>
                  </a:lnTo>
                  <a:cubicBezTo>
                    <a:pt x="776768" y="1217642"/>
                    <a:pt x="776768" y="1217813"/>
                    <a:pt x="776768" y="1217813"/>
                  </a:cubicBezTo>
                  <a:lnTo>
                    <a:pt x="776768" y="1217984"/>
                  </a:lnTo>
                  <a:cubicBezTo>
                    <a:pt x="776768" y="1217984"/>
                    <a:pt x="776768" y="1217984"/>
                    <a:pt x="776768" y="1217984"/>
                  </a:cubicBezTo>
                  <a:cubicBezTo>
                    <a:pt x="778304" y="1223873"/>
                    <a:pt x="779840" y="1229847"/>
                    <a:pt x="781290" y="1235822"/>
                  </a:cubicBezTo>
                  <a:cubicBezTo>
                    <a:pt x="780522" y="1236675"/>
                    <a:pt x="779840" y="1237443"/>
                    <a:pt x="779072" y="1238297"/>
                  </a:cubicBezTo>
                  <a:cubicBezTo>
                    <a:pt x="775062" y="1235907"/>
                    <a:pt x="771138" y="1233517"/>
                    <a:pt x="767127" y="1231127"/>
                  </a:cubicBezTo>
                  <a:cubicBezTo>
                    <a:pt x="764995" y="1229847"/>
                    <a:pt x="762776" y="1228567"/>
                    <a:pt x="760558" y="1227287"/>
                  </a:cubicBezTo>
                  <a:cubicBezTo>
                    <a:pt x="760131" y="1226263"/>
                    <a:pt x="759705" y="1225153"/>
                    <a:pt x="759278" y="1224129"/>
                  </a:cubicBezTo>
                  <a:lnTo>
                    <a:pt x="759278" y="1224129"/>
                  </a:lnTo>
                  <a:cubicBezTo>
                    <a:pt x="759278" y="1224129"/>
                    <a:pt x="759278" y="1224129"/>
                    <a:pt x="759278" y="1224129"/>
                  </a:cubicBezTo>
                  <a:lnTo>
                    <a:pt x="759278" y="1224129"/>
                  </a:lnTo>
                  <a:cubicBezTo>
                    <a:pt x="759278" y="1224129"/>
                    <a:pt x="759278" y="1224129"/>
                    <a:pt x="759278" y="1224129"/>
                  </a:cubicBezTo>
                  <a:cubicBezTo>
                    <a:pt x="753903" y="1213034"/>
                    <a:pt x="748102" y="1202109"/>
                    <a:pt x="741959" y="1191440"/>
                  </a:cubicBezTo>
                  <a:cubicBezTo>
                    <a:pt x="752453" y="1195196"/>
                    <a:pt x="762862" y="1199122"/>
                    <a:pt x="773271" y="1203218"/>
                  </a:cubicBezTo>
                  <a:close/>
                  <a:moveTo>
                    <a:pt x="780864" y="1206120"/>
                  </a:moveTo>
                  <a:cubicBezTo>
                    <a:pt x="785983" y="1208254"/>
                    <a:pt x="791187" y="1210388"/>
                    <a:pt x="796306" y="1212607"/>
                  </a:cubicBezTo>
                  <a:cubicBezTo>
                    <a:pt x="802022" y="1215167"/>
                    <a:pt x="807653" y="1217898"/>
                    <a:pt x="813284" y="1220544"/>
                  </a:cubicBezTo>
                  <a:cubicBezTo>
                    <a:pt x="812602" y="1221825"/>
                    <a:pt x="811834" y="1223105"/>
                    <a:pt x="811151" y="1224385"/>
                  </a:cubicBezTo>
                  <a:cubicBezTo>
                    <a:pt x="806800" y="1231810"/>
                    <a:pt x="802022" y="1238980"/>
                    <a:pt x="797500" y="1246149"/>
                  </a:cubicBezTo>
                  <a:lnTo>
                    <a:pt x="797500" y="1246149"/>
                  </a:lnTo>
                  <a:cubicBezTo>
                    <a:pt x="797500" y="1246149"/>
                    <a:pt x="797500" y="1246149"/>
                    <a:pt x="797500" y="1246149"/>
                  </a:cubicBezTo>
                  <a:lnTo>
                    <a:pt x="797500" y="1246149"/>
                  </a:lnTo>
                  <a:cubicBezTo>
                    <a:pt x="797500" y="1246149"/>
                    <a:pt x="797500" y="1246149"/>
                    <a:pt x="797500" y="1246149"/>
                  </a:cubicBezTo>
                  <a:cubicBezTo>
                    <a:pt x="795538" y="1250246"/>
                    <a:pt x="793662" y="1254428"/>
                    <a:pt x="791784" y="1258524"/>
                  </a:cubicBezTo>
                  <a:cubicBezTo>
                    <a:pt x="791102" y="1254086"/>
                    <a:pt x="790334" y="1249648"/>
                    <a:pt x="789566" y="1245210"/>
                  </a:cubicBezTo>
                  <a:cubicBezTo>
                    <a:pt x="791699" y="1246405"/>
                    <a:pt x="793917" y="1247600"/>
                    <a:pt x="796050" y="1248795"/>
                  </a:cubicBezTo>
                  <a:cubicBezTo>
                    <a:pt x="796136" y="1248795"/>
                    <a:pt x="796306" y="1248624"/>
                    <a:pt x="796221" y="1248538"/>
                  </a:cubicBezTo>
                  <a:cubicBezTo>
                    <a:pt x="793917" y="1247173"/>
                    <a:pt x="791699" y="1245722"/>
                    <a:pt x="789396" y="1244357"/>
                  </a:cubicBezTo>
                  <a:cubicBezTo>
                    <a:pt x="787775" y="1234883"/>
                    <a:pt x="785897" y="1225409"/>
                    <a:pt x="783764" y="1216021"/>
                  </a:cubicBezTo>
                  <a:lnTo>
                    <a:pt x="783764" y="1216021"/>
                  </a:lnTo>
                  <a:cubicBezTo>
                    <a:pt x="783764" y="1216021"/>
                    <a:pt x="783764" y="1216021"/>
                    <a:pt x="783764" y="1216021"/>
                  </a:cubicBezTo>
                  <a:lnTo>
                    <a:pt x="783764" y="1216021"/>
                  </a:lnTo>
                  <a:cubicBezTo>
                    <a:pt x="783764" y="1216021"/>
                    <a:pt x="783764" y="1216021"/>
                    <a:pt x="783764" y="1216021"/>
                  </a:cubicBezTo>
                  <a:cubicBezTo>
                    <a:pt x="782826" y="1212692"/>
                    <a:pt x="781973" y="1209364"/>
                    <a:pt x="780949" y="1206120"/>
                  </a:cubicBezTo>
                  <a:close/>
                  <a:moveTo>
                    <a:pt x="803558" y="1249648"/>
                  </a:moveTo>
                  <a:lnTo>
                    <a:pt x="803558" y="1249648"/>
                  </a:lnTo>
                  <a:cubicBezTo>
                    <a:pt x="807227" y="1241796"/>
                    <a:pt x="810213" y="1233603"/>
                    <a:pt x="812943" y="1225324"/>
                  </a:cubicBezTo>
                  <a:cubicBezTo>
                    <a:pt x="813455" y="1223873"/>
                    <a:pt x="813882" y="1222507"/>
                    <a:pt x="814308" y="1221056"/>
                  </a:cubicBezTo>
                  <a:cubicBezTo>
                    <a:pt x="814991" y="1221398"/>
                    <a:pt x="815673" y="1221654"/>
                    <a:pt x="816356" y="1221995"/>
                  </a:cubicBezTo>
                  <a:cubicBezTo>
                    <a:pt x="820280" y="1223958"/>
                    <a:pt x="824205" y="1226007"/>
                    <a:pt x="828044" y="1228055"/>
                  </a:cubicBezTo>
                  <a:cubicBezTo>
                    <a:pt x="826935" y="1233432"/>
                    <a:pt x="825826" y="1238809"/>
                    <a:pt x="824717" y="1244186"/>
                  </a:cubicBezTo>
                  <a:cubicBezTo>
                    <a:pt x="822328" y="1246405"/>
                    <a:pt x="819939" y="1248709"/>
                    <a:pt x="817550" y="1250928"/>
                  </a:cubicBezTo>
                  <a:cubicBezTo>
                    <a:pt x="817550" y="1250928"/>
                    <a:pt x="817465" y="1251014"/>
                    <a:pt x="817379" y="1251099"/>
                  </a:cubicBezTo>
                  <a:lnTo>
                    <a:pt x="816697" y="1248538"/>
                  </a:lnTo>
                  <a:lnTo>
                    <a:pt x="811578" y="1231896"/>
                  </a:lnTo>
                  <a:cubicBezTo>
                    <a:pt x="811578" y="1231896"/>
                    <a:pt x="811237" y="1231896"/>
                    <a:pt x="811322" y="1231981"/>
                  </a:cubicBezTo>
                  <a:lnTo>
                    <a:pt x="815588" y="1248795"/>
                  </a:lnTo>
                  <a:lnTo>
                    <a:pt x="816356" y="1252209"/>
                  </a:lnTo>
                  <a:cubicBezTo>
                    <a:pt x="811919" y="1256476"/>
                    <a:pt x="807995" y="1261170"/>
                    <a:pt x="804326" y="1266120"/>
                  </a:cubicBezTo>
                  <a:cubicBezTo>
                    <a:pt x="801169" y="1264840"/>
                    <a:pt x="798012" y="1263474"/>
                    <a:pt x="794856" y="1262109"/>
                  </a:cubicBezTo>
                  <a:cubicBezTo>
                    <a:pt x="797927" y="1258098"/>
                    <a:pt x="800913" y="1253915"/>
                    <a:pt x="803558" y="1249648"/>
                  </a:cubicBezTo>
                  <a:lnTo>
                    <a:pt x="803558" y="1249648"/>
                  </a:lnTo>
                  <a:cubicBezTo>
                    <a:pt x="803558" y="1249648"/>
                    <a:pt x="803558" y="1249648"/>
                    <a:pt x="803558" y="1249648"/>
                  </a:cubicBezTo>
                  <a:lnTo>
                    <a:pt x="803558" y="1249648"/>
                  </a:lnTo>
                  <a:close/>
                  <a:moveTo>
                    <a:pt x="898004" y="1168567"/>
                  </a:moveTo>
                  <a:cubicBezTo>
                    <a:pt x="897748" y="1171213"/>
                    <a:pt x="897492" y="1173859"/>
                    <a:pt x="897236" y="1176419"/>
                  </a:cubicBezTo>
                  <a:cubicBezTo>
                    <a:pt x="893056" y="1180260"/>
                    <a:pt x="888875" y="1184186"/>
                    <a:pt x="884695" y="1188112"/>
                  </a:cubicBezTo>
                  <a:cubicBezTo>
                    <a:pt x="884951" y="1186746"/>
                    <a:pt x="885121" y="1185295"/>
                    <a:pt x="885378" y="1183930"/>
                  </a:cubicBezTo>
                  <a:lnTo>
                    <a:pt x="895701" y="1171981"/>
                  </a:lnTo>
                  <a:cubicBezTo>
                    <a:pt x="895701" y="1171981"/>
                    <a:pt x="895530" y="1171725"/>
                    <a:pt x="895445" y="1171810"/>
                  </a:cubicBezTo>
                  <a:lnTo>
                    <a:pt x="895189" y="1172066"/>
                  </a:lnTo>
                  <a:cubicBezTo>
                    <a:pt x="896127" y="1170871"/>
                    <a:pt x="897066" y="1169762"/>
                    <a:pt x="898090" y="1168567"/>
                  </a:cubicBezTo>
                  <a:close/>
                  <a:moveTo>
                    <a:pt x="923002" y="1174797"/>
                  </a:moveTo>
                  <a:cubicBezTo>
                    <a:pt x="922917" y="1175992"/>
                    <a:pt x="922831" y="1177273"/>
                    <a:pt x="922661" y="1178467"/>
                  </a:cubicBezTo>
                  <a:lnTo>
                    <a:pt x="922661" y="1178467"/>
                  </a:lnTo>
                  <a:cubicBezTo>
                    <a:pt x="922661" y="1178467"/>
                    <a:pt x="922661" y="1178638"/>
                    <a:pt x="922661" y="1178638"/>
                  </a:cubicBezTo>
                  <a:lnTo>
                    <a:pt x="922661" y="1178809"/>
                  </a:lnTo>
                  <a:cubicBezTo>
                    <a:pt x="922661" y="1178809"/>
                    <a:pt x="922661" y="1178809"/>
                    <a:pt x="922661" y="1178809"/>
                  </a:cubicBezTo>
                  <a:cubicBezTo>
                    <a:pt x="922234" y="1187856"/>
                    <a:pt x="921637" y="1196903"/>
                    <a:pt x="920784" y="1206035"/>
                  </a:cubicBezTo>
                  <a:cubicBezTo>
                    <a:pt x="920784" y="1206120"/>
                    <a:pt x="920784" y="1206206"/>
                    <a:pt x="920784" y="1206291"/>
                  </a:cubicBezTo>
                  <a:cubicBezTo>
                    <a:pt x="910460" y="1216021"/>
                    <a:pt x="900137" y="1225750"/>
                    <a:pt x="889899" y="1235395"/>
                  </a:cubicBezTo>
                  <a:cubicBezTo>
                    <a:pt x="891264" y="1230530"/>
                    <a:pt x="892544" y="1225665"/>
                    <a:pt x="893824" y="1220715"/>
                  </a:cubicBezTo>
                  <a:cubicBezTo>
                    <a:pt x="895701" y="1213375"/>
                    <a:pt x="897492" y="1206035"/>
                    <a:pt x="899114" y="1198610"/>
                  </a:cubicBezTo>
                  <a:cubicBezTo>
                    <a:pt x="903123" y="1194598"/>
                    <a:pt x="907219" y="1190587"/>
                    <a:pt x="911228" y="1186576"/>
                  </a:cubicBezTo>
                  <a:cubicBezTo>
                    <a:pt x="915153" y="1182650"/>
                    <a:pt x="919077" y="1178809"/>
                    <a:pt x="923002" y="1174883"/>
                  </a:cubicBezTo>
                  <a:close/>
                  <a:moveTo>
                    <a:pt x="929913" y="1167970"/>
                  </a:moveTo>
                  <a:cubicBezTo>
                    <a:pt x="945526" y="1152607"/>
                    <a:pt x="961310" y="1137415"/>
                    <a:pt x="977435" y="1122650"/>
                  </a:cubicBezTo>
                  <a:cubicBezTo>
                    <a:pt x="987076" y="1113859"/>
                    <a:pt x="996716" y="1105068"/>
                    <a:pt x="1006442" y="1096277"/>
                  </a:cubicBezTo>
                  <a:cubicBezTo>
                    <a:pt x="1003286" y="1099947"/>
                    <a:pt x="1000043" y="1103617"/>
                    <a:pt x="996887" y="1107372"/>
                  </a:cubicBezTo>
                  <a:cubicBezTo>
                    <a:pt x="996887" y="1107372"/>
                    <a:pt x="996887" y="1107372"/>
                    <a:pt x="996887" y="1107372"/>
                  </a:cubicBezTo>
                  <a:cubicBezTo>
                    <a:pt x="996887" y="1107372"/>
                    <a:pt x="996887" y="1107372"/>
                    <a:pt x="996887" y="1107372"/>
                  </a:cubicBezTo>
                  <a:cubicBezTo>
                    <a:pt x="996887" y="1107372"/>
                    <a:pt x="996887" y="1107372"/>
                    <a:pt x="996887" y="1107372"/>
                  </a:cubicBezTo>
                  <a:cubicBezTo>
                    <a:pt x="996887" y="1107372"/>
                    <a:pt x="996887" y="1107372"/>
                    <a:pt x="996887" y="1107372"/>
                  </a:cubicBezTo>
                  <a:cubicBezTo>
                    <a:pt x="993218" y="1112066"/>
                    <a:pt x="989635" y="1116761"/>
                    <a:pt x="986052" y="1121455"/>
                  </a:cubicBezTo>
                  <a:cubicBezTo>
                    <a:pt x="981359" y="1124613"/>
                    <a:pt x="976667" y="1127856"/>
                    <a:pt x="971889" y="1131014"/>
                  </a:cubicBezTo>
                  <a:cubicBezTo>
                    <a:pt x="971889" y="1131014"/>
                    <a:pt x="971889" y="1131355"/>
                    <a:pt x="972060" y="1131270"/>
                  </a:cubicBezTo>
                  <a:cubicBezTo>
                    <a:pt x="975899" y="1129136"/>
                    <a:pt x="979738" y="1126917"/>
                    <a:pt x="983577" y="1124698"/>
                  </a:cubicBezTo>
                  <a:cubicBezTo>
                    <a:pt x="974022" y="1137244"/>
                    <a:pt x="964637" y="1149876"/>
                    <a:pt x="955167" y="1162422"/>
                  </a:cubicBezTo>
                  <a:lnTo>
                    <a:pt x="940321" y="1182052"/>
                  </a:lnTo>
                  <a:cubicBezTo>
                    <a:pt x="940321" y="1182052"/>
                    <a:pt x="940492" y="1182308"/>
                    <a:pt x="940578" y="1182223"/>
                  </a:cubicBezTo>
                  <a:lnTo>
                    <a:pt x="956703" y="1163788"/>
                  </a:lnTo>
                  <a:cubicBezTo>
                    <a:pt x="970780" y="1147827"/>
                    <a:pt x="984943" y="1131953"/>
                    <a:pt x="998849" y="1115822"/>
                  </a:cubicBezTo>
                  <a:cubicBezTo>
                    <a:pt x="1004651" y="1112408"/>
                    <a:pt x="1010452" y="1108994"/>
                    <a:pt x="1016169" y="1105580"/>
                  </a:cubicBezTo>
                  <a:lnTo>
                    <a:pt x="1003883" y="1126320"/>
                  </a:lnTo>
                  <a:cubicBezTo>
                    <a:pt x="1002859" y="1128027"/>
                    <a:pt x="1001835" y="1129648"/>
                    <a:pt x="1000812" y="1131355"/>
                  </a:cubicBezTo>
                  <a:cubicBezTo>
                    <a:pt x="993389" y="1138268"/>
                    <a:pt x="985881" y="1145267"/>
                    <a:pt x="978458" y="1152180"/>
                  </a:cubicBezTo>
                  <a:cubicBezTo>
                    <a:pt x="978032" y="1152521"/>
                    <a:pt x="977690" y="1152948"/>
                    <a:pt x="977264" y="1153290"/>
                  </a:cubicBezTo>
                  <a:cubicBezTo>
                    <a:pt x="975814" y="1154229"/>
                    <a:pt x="974448" y="1155167"/>
                    <a:pt x="972998" y="1156021"/>
                  </a:cubicBezTo>
                  <a:cubicBezTo>
                    <a:pt x="972913" y="1156021"/>
                    <a:pt x="972998" y="1156362"/>
                    <a:pt x="973169" y="1156277"/>
                  </a:cubicBezTo>
                  <a:cubicBezTo>
                    <a:pt x="973936" y="1155850"/>
                    <a:pt x="974619" y="1155423"/>
                    <a:pt x="975387" y="1154997"/>
                  </a:cubicBezTo>
                  <a:cubicBezTo>
                    <a:pt x="959091" y="1170103"/>
                    <a:pt x="942967" y="1185381"/>
                    <a:pt x="926756" y="1200573"/>
                  </a:cubicBezTo>
                  <a:cubicBezTo>
                    <a:pt x="928036" y="1193403"/>
                    <a:pt x="928975" y="1186234"/>
                    <a:pt x="929742" y="1179065"/>
                  </a:cubicBezTo>
                  <a:lnTo>
                    <a:pt x="929742" y="1179065"/>
                  </a:lnTo>
                  <a:cubicBezTo>
                    <a:pt x="929742" y="1179065"/>
                    <a:pt x="929742" y="1179065"/>
                    <a:pt x="929742" y="1179065"/>
                  </a:cubicBezTo>
                  <a:lnTo>
                    <a:pt x="929742" y="1179065"/>
                  </a:lnTo>
                  <a:cubicBezTo>
                    <a:pt x="929913" y="1175395"/>
                    <a:pt x="929913" y="1171640"/>
                    <a:pt x="929913" y="1167970"/>
                  </a:cubicBezTo>
                  <a:close/>
                  <a:moveTo>
                    <a:pt x="1213166" y="961000"/>
                  </a:moveTo>
                  <a:cubicBezTo>
                    <a:pt x="1276386" y="907742"/>
                    <a:pt x="1340374" y="855338"/>
                    <a:pt x="1400523" y="798496"/>
                  </a:cubicBezTo>
                  <a:cubicBezTo>
                    <a:pt x="1439513" y="761711"/>
                    <a:pt x="1479953" y="726462"/>
                    <a:pt x="1519796" y="690530"/>
                  </a:cubicBezTo>
                  <a:cubicBezTo>
                    <a:pt x="1527134" y="683873"/>
                    <a:pt x="1534556" y="677301"/>
                    <a:pt x="1541979" y="670729"/>
                  </a:cubicBezTo>
                  <a:lnTo>
                    <a:pt x="1545392" y="681654"/>
                  </a:lnTo>
                  <a:cubicBezTo>
                    <a:pt x="1545392" y="681654"/>
                    <a:pt x="1545733" y="681654"/>
                    <a:pt x="1545647" y="681654"/>
                  </a:cubicBezTo>
                  <a:lnTo>
                    <a:pt x="1542747" y="670132"/>
                  </a:lnTo>
                  <a:cubicBezTo>
                    <a:pt x="1552217" y="661768"/>
                    <a:pt x="1561687" y="653318"/>
                    <a:pt x="1571242" y="644954"/>
                  </a:cubicBezTo>
                  <a:cubicBezTo>
                    <a:pt x="1574229" y="642308"/>
                    <a:pt x="1577556" y="640175"/>
                    <a:pt x="1581310" y="637358"/>
                  </a:cubicBezTo>
                  <a:cubicBezTo>
                    <a:pt x="1585746" y="646149"/>
                    <a:pt x="1589415" y="654343"/>
                    <a:pt x="1593681" y="662109"/>
                  </a:cubicBezTo>
                  <a:cubicBezTo>
                    <a:pt x="1582846" y="671498"/>
                    <a:pt x="1572011" y="680886"/>
                    <a:pt x="1561175" y="690189"/>
                  </a:cubicBezTo>
                  <a:lnTo>
                    <a:pt x="1561175" y="690189"/>
                  </a:lnTo>
                  <a:cubicBezTo>
                    <a:pt x="1561175" y="690189"/>
                    <a:pt x="1561090" y="690274"/>
                    <a:pt x="1561090" y="690274"/>
                  </a:cubicBezTo>
                  <a:lnTo>
                    <a:pt x="1561004" y="690274"/>
                  </a:lnTo>
                  <a:cubicBezTo>
                    <a:pt x="1561004" y="690274"/>
                    <a:pt x="1561004" y="690360"/>
                    <a:pt x="1561004" y="690360"/>
                  </a:cubicBezTo>
                  <a:cubicBezTo>
                    <a:pt x="1546245" y="704784"/>
                    <a:pt x="1531570" y="719293"/>
                    <a:pt x="1516810" y="733717"/>
                  </a:cubicBezTo>
                  <a:lnTo>
                    <a:pt x="1500941" y="748909"/>
                  </a:lnTo>
                  <a:cubicBezTo>
                    <a:pt x="1500941" y="748909"/>
                    <a:pt x="1501112" y="749165"/>
                    <a:pt x="1501112" y="749165"/>
                  </a:cubicBezTo>
                  <a:lnTo>
                    <a:pt x="1518261" y="735168"/>
                  </a:lnTo>
                  <a:cubicBezTo>
                    <a:pt x="1534215" y="722109"/>
                    <a:pt x="1550255" y="709051"/>
                    <a:pt x="1565783" y="695481"/>
                  </a:cubicBezTo>
                  <a:lnTo>
                    <a:pt x="1565783" y="695481"/>
                  </a:lnTo>
                  <a:cubicBezTo>
                    <a:pt x="1565783" y="695481"/>
                    <a:pt x="1565783" y="695481"/>
                    <a:pt x="1565783" y="695481"/>
                  </a:cubicBezTo>
                  <a:lnTo>
                    <a:pt x="1565783" y="695481"/>
                  </a:lnTo>
                  <a:cubicBezTo>
                    <a:pt x="1565783" y="695481"/>
                    <a:pt x="1565783" y="695481"/>
                    <a:pt x="1565783" y="695481"/>
                  </a:cubicBezTo>
                  <a:cubicBezTo>
                    <a:pt x="1575850" y="685665"/>
                    <a:pt x="1585746" y="675680"/>
                    <a:pt x="1595558" y="665609"/>
                  </a:cubicBezTo>
                  <a:cubicBezTo>
                    <a:pt x="1595558" y="665609"/>
                    <a:pt x="1595558" y="665609"/>
                    <a:pt x="1595558" y="665609"/>
                  </a:cubicBezTo>
                  <a:cubicBezTo>
                    <a:pt x="1598885" y="671327"/>
                    <a:pt x="1601701" y="677216"/>
                    <a:pt x="1604090" y="683276"/>
                  </a:cubicBezTo>
                  <a:cubicBezTo>
                    <a:pt x="1599909" y="686946"/>
                    <a:pt x="1595728" y="690616"/>
                    <a:pt x="1591548" y="694286"/>
                  </a:cubicBezTo>
                  <a:lnTo>
                    <a:pt x="1591548" y="694286"/>
                  </a:lnTo>
                  <a:cubicBezTo>
                    <a:pt x="1591548" y="694286"/>
                    <a:pt x="1591463" y="694371"/>
                    <a:pt x="1591463" y="694371"/>
                  </a:cubicBezTo>
                  <a:lnTo>
                    <a:pt x="1591292" y="694371"/>
                  </a:lnTo>
                  <a:cubicBezTo>
                    <a:pt x="1591292" y="694371"/>
                    <a:pt x="1591292" y="694456"/>
                    <a:pt x="1591292" y="694456"/>
                  </a:cubicBezTo>
                  <a:cubicBezTo>
                    <a:pt x="1574485" y="710417"/>
                    <a:pt x="1557421" y="726291"/>
                    <a:pt x="1539760" y="741398"/>
                  </a:cubicBezTo>
                  <a:cubicBezTo>
                    <a:pt x="1533447" y="746775"/>
                    <a:pt x="1527134" y="751981"/>
                    <a:pt x="1520649" y="757187"/>
                  </a:cubicBezTo>
                  <a:cubicBezTo>
                    <a:pt x="1520649" y="757187"/>
                    <a:pt x="1520735" y="757529"/>
                    <a:pt x="1520820" y="757444"/>
                  </a:cubicBezTo>
                  <a:cubicBezTo>
                    <a:pt x="1527645" y="752664"/>
                    <a:pt x="1534385" y="747884"/>
                    <a:pt x="1541126" y="742934"/>
                  </a:cubicBezTo>
                  <a:cubicBezTo>
                    <a:pt x="1559980" y="729193"/>
                    <a:pt x="1578409" y="714940"/>
                    <a:pt x="1596070" y="699577"/>
                  </a:cubicBezTo>
                  <a:lnTo>
                    <a:pt x="1596070" y="699577"/>
                  </a:lnTo>
                  <a:cubicBezTo>
                    <a:pt x="1596070" y="699577"/>
                    <a:pt x="1596070" y="699577"/>
                    <a:pt x="1596070" y="699577"/>
                  </a:cubicBezTo>
                  <a:lnTo>
                    <a:pt x="1596070" y="699577"/>
                  </a:lnTo>
                  <a:cubicBezTo>
                    <a:pt x="1596070" y="699577"/>
                    <a:pt x="1596070" y="699577"/>
                    <a:pt x="1596070" y="699577"/>
                  </a:cubicBezTo>
                  <a:cubicBezTo>
                    <a:pt x="1599482" y="696249"/>
                    <a:pt x="1602895" y="692920"/>
                    <a:pt x="1606308" y="689592"/>
                  </a:cubicBezTo>
                  <a:cubicBezTo>
                    <a:pt x="1607417" y="692749"/>
                    <a:pt x="1608356" y="695993"/>
                    <a:pt x="1609209" y="699321"/>
                  </a:cubicBezTo>
                  <a:cubicBezTo>
                    <a:pt x="1609209" y="701284"/>
                    <a:pt x="1609038" y="703162"/>
                    <a:pt x="1608953" y="705125"/>
                  </a:cubicBezTo>
                  <a:cubicBezTo>
                    <a:pt x="1605028" y="708539"/>
                    <a:pt x="1601018" y="712038"/>
                    <a:pt x="1597094" y="715452"/>
                  </a:cubicBezTo>
                  <a:lnTo>
                    <a:pt x="1597094" y="715452"/>
                  </a:lnTo>
                  <a:cubicBezTo>
                    <a:pt x="1597094" y="715452"/>
                    <a:pt x="1596923" y="715537"/>
                    <a:pt x="1596923" y="715537"/>
                  </a:cubicBezTo>
                  <a:lnTo>
                    <a:pt x="1596752" y="715537"/>
                  </a:lnTo>
                  <a:cubicBezTo>
                    <a:pt x="1596752" y="715537"/>
                    <a:pt x="1596752" y="715708"/>
                    <a:pt x="1596752" y="715708"/>
                  </a:cubicBezTo>
                  <a:cubicBezTo>
                    <a:pt x="1577471" y="733717"/>
                    <a:pt x="1558189" y="751725"/>
                    <a:pt x="1538310" y="769136"/>
                  </a:cubicBezTo>
                  <a:cubicBezTo>
                    <a:pt x="1531229" y="775281"/>
                    <a:pt x="1524062" y="781341"/>
                    <a:pt x="1516895" y="787401"/>
                  </a:cubicBezTo>
                  <a:cubicBezTo>
                    <a:pt x="1516810" y="787401"/>
                    <a:pt x="1516981" y="787742"/>
                    <a:pt x="1517066" y="787657"/>
                  </a:cubicBezTo>
                  <a:cubicBezTo>
                    <a:pt x="1524660" y="782024"/>
                    <a:pt x="1532168" y="776391"/>
                    <a:pt x="1539675" y="770587"/>
                  </a:cubicBezTo>
                  <a:cubicBezTo>
                    <a:pt x="1551876" y="761284"/>
                    <a:pt x="1564076" y="751811"/>
                    <a:pt x="1576020" y="742081"/>
                  </a:cubicBezTo>
                  <a:lnTo>
                    <a:pt x="1564673" y="764186"/>
                  </a:lnTo>
                  <a:cubicBezTo>
                    <a:pt x="1559639" y="774001"/>
                    <a:pt x="1554521" y="783902"/>
                    <a:pt x="1549487" y="793717"/>
                  </a:cubicBezTo>
                  <a:cubicBezTo>
                    <a:pt x="1545903" y="796875"/>
                    <a:pt x="1542320" y="800032"/>
                    <a:pt x="1538737" y="803190"/>
                  </a:cubicBezTo>
                  <a:cubicBezTo>
                    <a:pt x="1538651" y="803276"/>
                    <a:pt x="1538737" y="803532"/>
                    <a:pt x="1538907" y="803446"/>
                  </a:cubicBezTo>
                  <a:cubicBezTo>
                    <a:pt x="1542064" y="800971"/>
                    <a:pt x="1545135" y="798496"/>
                    <a:pt x="1548292" y="796021"/>
                  </a:cubicBezTo>
                  <a:cubicBezTo>
                    <a:pt x="1545647" y="801142"/>
                    <a:pt x="1543002" y="806348"/>
                    <a:pt x="1540358" y="811469"/>
                  </a:cubicBezTo>
                  <a:lnTo>
                    <a:pt x="1525598" y="825296"/>
                  </a:lnTo>
                  <a:cubicBezTo>
                    <a:pt x="1520906" y="829648"/>
                    <a:pt x="1516128" y="833916"/>
                    <a:pt x="1511350" y="838269"/>
                  </a:cubicBezTo>
                  <a:lnTo>
                    <a:pt x="1521673" y="816419"/>
                  </a:lnTo>
                  <a:cubicBezTo>
                    <a:pt x="1521673" y="816419"/>
                    <a:pt x="1521503" y="816163"/>
                    <a:pt x="1521417" y="816249"/>
                  </a:cubicBezTo>
                  <a:lnTo>
                    <a:pt x="1507340" y="841768"/>
                  </a:lnTo>
                  <a:cubicBezTo>
                    <a:pt x="1498382" y="849791"/>
                    <a:pt x="1489338" y="857813"/>
                    <a:pt x="1480209" y="865665"/>
                  </a:cubicBezTo>
                  <a:cubicBezTo>
                    <a:pt x="1486437" y="853375"/>
                    <a:pt x="1492666" y="841085"/>
                    <a:pt x="1498808" y="828709"/>
                  </a:cubicBezTo>
                  <a:cubicBezTo>
                    <a:pt x="1504183" y="817870"/>
                    <a:pt x="1509558" y="806946"/>
                    <a:pt x="1514848" y="796106"/>
                  </a:cubicBezTo>
                  <a:cubicBezTo>
                    <a:pt x="1514848" y="795936"/>
                    <a:pt x="1514677" y="795850"/>
                    <a:pt x="1514592" y="795936"/>
                  </a:cubicBezTo>
                  <a:cubicBezTo>
                    <a:pt x="1508790" y="806604"/>
                    <a:pt x="1502903" y="817273"/>
                    <a:pt x="1496931" y="827941"/>
                  </a:cubicBezTo>
                  <a:cubicBezTo>
                    <a:pt x="1488229" y="843475"/>
                    <a:pt x="1479356" y="858837"/>
                    <a:pt x="1470313" y="874200"/>
                  </a:cubicBezTo>
                  <a:cubicBezTo>
                    <a:pt x="1466729" y="877273"/>
                    <a:pt x="1463060" y="880345"/>
                    <a:pt x="1459477" y="883418"/>
                  </a:cubicBezTo>
                  <a:cubicBezTo>
                    <a:pt x="1462805" y="876590"/>
                    <a:pt x="1466132" y="869762"/>
                    <a:pt x="1469374" y="862934"/>
                  </a:cubicBezTo>
                  <a:cubicBezTo>
                    <a:pt x="1469374" y="862849"/>
                    <a:pt x="1469203" y="862678"/>
                    <a:pt x="1469118" y="862763"/>
                  </a:cubicBezTo>
                  <a:cubicBezTo>
                    <a:pt x="1464852" y="870530"/>
                    <a:pt x="1460586" y="878297"/>
                    <a:pt x="1456320" y="886064"/>
                  </a:cubicBezTo>
                  <a:cubicBezTo>
                    <a:pt x="1444717" y="895879"/>
                    <a:pt x="1432944" y="905608"/>
                    <a:pt x="1421170" y="915168"/>
                  </a:cubicBezTo>
                  <a:lnTo>
                    <a:pt x="1429872" y="898695"/>
                  </a:lnTo>
                  <a:cubicBezTo>
                    <a:pt x="1429872" y="898695"/>
                    <a:pt x="1429701" y="898439"/>
                    <a:pt x="1429616" y="898525"/>
                  </a:cubicBezTo>
                  <a:lnTo>
                    <a:pt x="1418354" y="917472"/>
                  </a:lnTo>
                  <a:cubicBezTo>
                    <a:pt x="1409225" y="925239"/>
                    <a:pt x="1400011" y="932920"/>
                    <a:pt x="1390711" y="940601"/>
                  </a:cubicBezTo>
                  <a:cubicBezTo>
                    <a:pt x="1397025" y="928482"/>
                    <a:pt x="1403253" y="916277"/>
                    <a:pt x="1409481" y="903987"/>
                  </a:cubicBezTo>
                  <a:cubicBezTo>
                    <a:pt x="1409481" y="903816"/>
                    <a:pt x="1409310" y="903645"/>
                    <a:pt x="1409225" y="903816"/>
                  </a:cubicBezTo>
                  <a:cubicBezTo>
                    <a:pt x="1402144" y="916618"/>
                    <a:pt x="1394977" y="929335"/>
                    <a:pt x="1387640" y="941967"/>
                  </a:cubicBezTo>
                  <a:cubicBezTo>
                    <a:pt x="1387213" y="942650"/>
                    <a:pt x="1386787" y="943332"/>
                    <a:pt x="1386446" y="944015"/>
                  </a:cubicBezTo>
                  <a:cubicBezTo>
                    <a:pt x="1378938" y="950160"/>
                    <a:pt x="1371515" y="956305"/>
                    <a:pt x="1363922" y="962365"/>
                  </a:cubicBezTo>
                  <a:cubicBezTo>
                    <a:pt x="1352660" y="971327"/>
                    <a:pt x="1341398" y="980203"/>
                    <a:pt x="1329966" y="988994"/>
                  </a:cubicBezTo>
                  <a:cubicBezTo>
                    <a:pt x="1334573" y="980374"/>
                    <a:pt x="1339095" y="971754"/>
                    <a:pt x="1343702" y="963219"/>
                  </a:cubicBezTo>
                  <a:lnTo>
                    <a:pt x="1357523" y="937443"/>
                  </a:lnTo>
                  <a:cubicBezTo>
                    <a:pt x="1357523" y="937443"/>
                    <a:pt x="1357352" y="937187"/>
                    <a:pt x="1357267" y="937273"/>
                  </a:cubicBezTo>
                  <a:lnTo>
                    <a:pt x="1341825" y="962280"/>
                  </a:lnTo>
                  <a:cubicBezTo>
                    <a:pt x="1334829" y="973460"/>
                    <a:pt x="1327833" y="984726"/>
                    <a:pt x="1320922" y="995907"/>
                  </a:cubicBezTo>
                  <a:cubicBezTo>
                    <a:pt x="1316656" y="999150"/>
                    <a:pt x="1312390" y="1002394"/>
                    <a:pt x="1308124" y="1005551"/>
                  </a:cubicBezTo>
                  <a:lnTo>
                    <a:pt x="1287733" y="1020487"/>
                  </a:lnTo>
                  <a:lnTo>
                    <a:pt x="1271353" y="1032180"/>
                  </a:lnTo>
                  <a:cubicBezTo>
                    <a:pt x="1271353" y="1027059"/>
                    <a:pt x="1271438" y="1022024"/>
                    <a:pt x="1271438" y="1016903"/>
                  </a:cubicBezTo>
                  <a:lnTo>
                    <a:pt x="1274424" y="1014086"/>
                  </a:lnTo>
                  <a:cubicBezTo>
                    <a:pt x="1274424" y="1014086"/>
                    <a:pt x="1274339" y="1013745"/>
                    <a:pt x="1274253" y="1013830"/>
                  </a:cubicBezTo>
                  <a:lnTo>
                    <a:pt x="1271438" y="1016220"/>
                  </a:lnTo>
                  <a:cubicBezTo>
                    <a:pt x="1271438" y="1013062"/>
                    <a:pt x="1271438" y="1009904"/>
                    <a:pt x="1271438" y="1006746"/>
                  </a:cubicBezTo>
                  <a:cubicBezTo>
                    <a:pt x="1271438" y="1003503"/>
                    <a:pt x="1271438" y="1000260"/>
                    <a:pt x="1271438" y="997017"/>
                  </a:cubicBezTo>
                  <a:lnTo>
                    <a:pt x="1299507" y="976533"/>
                  </a:lnTo>
                  <a:cubicBezTo>
                    <a:pt x="1326553" y="956903"/>
                    <a:pt x="1353683" y="937358"/>
                    <a:pt x="1380473" y="917387"/>
                  </a:cubicBezTo>
                  <a:cubicBezTo>
                    <a:pt x="1380473" y="917387"/>
                    <a:pt x="1380473" y="917387"/>
                    <a:pt x="1380473" y="917387"/>
                  </a:cubicBezTo>
                  <a:cubicBezTo>
                    <a:pt x="1380473" y="917387"/>
                    <a:pt x="1380644" y="917301"/>
                    <a:pt x="1380644" y="917216"/>
                  </a:cubicBezTo>
                  <a:cubicBezTo>
                    <a:pt x="1380644" y="917216"/>
                    <a:pt x="1380814" y="917130"/>
                    <a:pt x="1380814" y="917045"/>
                  </a:cubicBezTo>
                  <a:cubicBezTo>
                    <a:pt x="1380814" y="917045"/>
                    <a:pt x="1380814" y="917045"/>
                    <a:pt x="1380814" y="917045"/>
                  </a:cubicBezTo>
                  <a:cubicBezTo>
                    <a:pt x="1407007" y="896220"/>
                    <a:pt x="1432858" y="875054"/>
                    <a:pt x="1458794" y="853973"/>
                  </a:cubicBezTo>
                  <a:lnTo>
                    <a:pt x="1486437" y="831611"/>
                  </a:lnTo>
                  <a:cubicBezTo>
                    <a:pt x="1486437" y="831611"/>
                    <a:pt x="1486437" y="831270"/>
                    <a:pt x="1486267" y="831355"/>
                  </a:cubicBezTo>
                  <a:lnTo>
                    <a:pt x="1457344" y="852436"/>
                  </a:lnTo>
                  <a:cubicBezTo>
                    <a:pt x="1430299" y="872067"/>
                    <a:pt x="1403167" y="891611"/>
                    <a:pt x="1376378" y="911583"/>
                  </a:cubicBezTo>
                  <a:cubicBezTo>
                    <a:pt x="1376378" y="911583"/>
                    <a:pt x="1376378" y="911583"/>
                    <a:pt x="1376378" y="911583"/>
                  </a:cubicBezTo>
                  <a:cubicBezTo>
                    <a:pt x="1376378" y="911583"/>
                    <a:pt x="1376378" y="911583"/>
                    <a:pt x="1376378" y="911583"/>
                  </a:cubicBezTo>
                  <a:cubicBezTo>
                    <a:pt x="1376378" y="911583"/>
                    <a:pt x="1376378" y="911583"/>
                    <a:pt x="1376378" y="911583"/>
                  </a:cubicBezTo>
                  <a:cubicBezTo>
                    <a:pt x="1376378" y="911583"/>
                    <a:pt x="1376378" y="911583"/>
                    <a:pt x="1376378" y="911583"/>
                  </a:cubicBezTo>
                  <a:cubicBezTo>
                    <a:pt x="1350186" y="932408"/>
                    <a:pt x="1324334" y="953574"/>
                    <a:pt x="1298398" y="974655"/>
                  </a:cubicBezTo>
                  <a:lnTo>
                    <a:pt x="1271438" y="996505"/>
                  </a:lnTo>
                  <a:cubicBezTo>
                    <a:pt x="1271438" y="992408"/>
                    <a:pt x="1271438" y="988396"/>
                    <a:pt x="1271353" y="984300"/>
                  </a:cubicBezTo>
                  <a:cubicBezTo>
                    <a:pt x="1271353" y="984214"/>
                    <a:pt x="1271011" y="984214"/>
                    <a:pt x="1271011" y="984300"/>
                  </a:cubicBezTo>
                  <a:cubicBezTo>
                    <a:pt x="1270499" y="991810"/>
                    <a:pt x="1269987" y="999236"/>
                    <a:pt x="1269390" y="1006746"/>
                  </a:cubicBezTo>
                  <a:cubicBezTo>
                    <a:pt x="1269049" y="1010758"/>
                    <a:pt x="1268708" y="1014854"/>
                    <a:pt x="1268281" y="1018866"/>
                  </a:cubicBezTo>
                  <a:lnTo>
                    <a:pt x="1260432" y="1025608"/>
                  </a:lnTo>
                  <a:lnTo>
                    <a:pt x="1255910" y="1029364"/>
                  </a:lnTo>
                  <a:cubicBezTo>
                    <a:pt x="1255910" y="1024584"/>
                    <a:pt x="1255910" y="1019805"/>
                    <a:pt x="1255910" y="1015025"/>
                  </a:cubicBezTo>
                  <a:lnTo>
                    <a:pt x="1255910" y="994456"/>
                  </a:lnTo>
                  <a:cubicBezTo>
                    <a:pt x="1255910" y="994456"/>
                    <a:pt x="1255654" y="994371"/>
                    <a:pt x="1255654" y="994456"/>
                  </a:cubicBezTo>
                  <a:lnTo>
                    <a:pt x="1253862" y="1015111"/>
                  </a:lnTo>
                  <a:cubicBezTo>
                    <a:pt x="1253265" y="1020914"/>
                    <a:pt x="1252668" y="1026803"/>
                    <a:pt x="1252071" y="1032607"/>
                  </a:cubicBezTo>
                  <a:lnTo>
                    <a:pt x="1246440" y="1037301"/>
                  </a:lnTo>
                  <a:cubicBezTo>
                    <a:pt x="1242345" y="1040630"/>
                    <a:pt x="1238164" y="1043958"/>
                    <a:pt x="1233984" y="1047287"/>
                  </a:cubicBezTo>
                  <a:cubicBezTo>
                    <a:pt x="1234239" y="1045239"/>
                    <a:pt x="1234410" y="1043275"/>
                    <a:pt x="1234666" y="1041227"/>
                  </a:cubicBezTo>
                  <a:cubicBezTo>
                    <a:pt x="1235519" y="1033204"/>
                    <a:pt x="1236287" y="1025096"/>
                    <a:pt x="1236970" y="1016988"/>
                  </a:cubicBezTo>
                  <a:cubicBezTo>
                    <a:pt x="1236970" y="1016903"/>
                    <a:pt x="1236714" y="1016817"/>
                    <a:pt x="1236628" y="1016988"/>
                  </a:cubicBezTo>
                  <a:cubicBezTo>
                    <a:pt x="1235349" y="1025011"/>
                    <a:pt x="1233984" y="1033034"/>
                    <a:pt x="1232533" y="1041056"/>
                  </a:cubicBezTo>
                  <a:cubicBezTo>
                    <a:pt x="1232021" y="1043958"/>
                    <a:pt x="1231424" y="1046775"/>
                    <a:pt x="1230827" y="1049677"/>
                  </a:cubicBezTo>
                  <a:cubicBezTo>
                    <a:pt x="1222636" y="1056078"/>
                    <a:pt x="1214446" y="1062479"/>
                    <a:pt x="1206170" y="1068709"/>
                  </a:cubicBezTo>
                  <a:cubicBezTo>
                    <a:pt x="1206170" y="1068709"/>
                    <a:pt x="1206085" y="1068709"/>
                    <a:pt x="1205999" y="1068795"/>
                  </a:cubicBezTo>
                  <a:cubicBezTo>
                    <a:pt x="1206682" y="1063930"/>
                    <a:pt x="1207279" y="1059150"/>
                    <a:pt x="1207962" y="1054285"/>
                  </a:cubicBezTo>
                  <a:lnTo>
                    <a:pt x="1207962" y="1053347"/>
                  </a:lnTo>
                  <a:cubicBezTo>
                    <a:pt x="1207962" y="1053347"/>
                    <a:pt x="1212398" y="1049421"/>
                    <a:pt x="1212398" y="1049421"/>
                  </a:cubicBezTo>
                  <a:lnTo>
                    <a:pt x="1224684" y="1037984"/>
                  </a:lnTo>
                  <a:cubicBezTo>
                    <a:pt x="1224684" y="1037984"/>
                    <a:pt x="1224598" y="1037643"/>
                    <a:pt x="1224514" y="1037728"/>
                  </a:cubicBezTo>
                  <a:lnTo>
                    <a:pt x="1211801" y="1048482"/>
                  </a:lnTo>
                  <a:lnTo>
                    <a:pt x="1208474" y="1051213"/>
                  </a:lnTo>
                  <a:lnTo>
                    <a:pt x="1211119" y="1031071"/>
                  </a:lnTo>
                  <a:cubicBezTo>
                    <a:pt x="1211119" y="1031071"/>
                    <a:pt x="1210863" y="1030900"/>
                    <a:pt x="1210777" y="1031071"/>
                  </a:cubicBezTo>
                  <a:lnTo>
                    <a:pt x="1206170" y="1053091"/>
                  </a:lnTo>
                  <a:lnTo>
                    <a:pt x="1198833" y="1059065"/>
                  </a:lnTo>
                  <a:cubicBezTo>
                    <a:pt x="1196103" y="1061199"/>
                    <a:pt x="1193373" y="1063418"/>
                    <a:pt x="1190642" y="1065551"/>
                  </a:cubicBezTo>
                  <a:cubicBezTo>
                    <a:pt x="1190983" y="1063930"/>
                    <a:pt x="1191325" y="1062308"/>
                    <a:pt x="1191666" y="1060687"/>
                  </a:cubicBezTo>
                  <a:lnTo>
                    <a:pt x="1196956" y="1035850"/>
                  </a:lnTo>
                  <a:cubicBezTo>
                    <a:pt x="1196956" y="1035850"/>
                    <a:pt x="1196700" y="1035679"/>
                    <a:pt x="1196700" y="1035850"/>
                  </a:cubicBezTo>
                  <a:lnTo>
                    <a:pt x="1189619" y="1060431"/>
                  </a:lnTo>
                  <a:cubicBezTo>
                    <a:pt x="1188851" y="1062991"/>
                    <a:pt x="1188083" y="1065637"/>
                    <a:pt x="1187315" y="1068197"/>
                  </a:cubicBezTo>
                  <a:cubicBezTo>
                    <a:pt x="1182281" y="1072123"/>
                    <a:pt x="1177248" y="1075964"/>
                    <a:pt x="1172129" y="1079805"/>
                  </a:cubicBezTo>
                  <a:cubicBezTo>
                    <a:pt x="1172811" y="1076391"/>
                    <a:pt x="1173494" y="1073062"/>
                    <a:pt x="1174176" y="1069648"/>
                  </a:cubicBezTo>
                  <a:cubicBezTo>
                    <a:pt x="1176138" y="1060089"/>
                    <a:pt x="1177930" y="1050445"/>
                    <a:pt x="1179722" y="1040800"/>
                  </a:cubicBezTo>
                  <a:cubicBezTo>
                    <a:pt x="1179722" y="1040715"/>
                    <a:pt x="1179466" y="1040630"/>
                    <a:pt x="1179466" y="1040800"/>
                  </a:cubicBezTo>
                  <a:cubicBezTo>
                    <a:pt x="1177077" y="1050359"/>
                    <a:pt x="1174688" y="1059918"/>
                    <a:pt x="1172129" y="1069392"/>
                  </a:cubicBezTo>
                  <a:cubicBezTo>
                    <a:pt x="1170934" y="1073745"/>
                    <a:pt x="1169740" y="1078183"/>
                    <a:pt x="1168460" y="1082536"/>
                  </a:cubicBezTo>
                  <a:cubicBezTo>
                    <a:pt x="1166156" y="1084243"/>
                    <a:pt x="1163853" y="1085950"/>
                    <a:pt x="1161549" y="1087657"/>
                  </a:cubicBezTo>
                  <a:cubicBezTo>
                    <a:pt x="1156686" y="1091241"/>
                    <a:pt x="1151738" y="1094741"/>
                    <a:pt x="1146789" y="1098325"/>
                  </a:cubicBezTo>
                  <a:cubicBezTo>
                    <a:pt x="1148581" y="1090132"/>
                    <a:pt x="1150287" y="1082024"/>
                    <a:pt x="1151994" y="1073830"/>
                  </a:cubicBezTo>
                  <a:lnTo>
                    <a:pt x="1155065" y="1058724"/>
                  </a:lnTo>
                  <a:lnTo>
                    <a:pt x="1159246" y="1055054"/>
                  </a:lnTo>
                  <a:lnTo>
                    <a:pt x="1170934" y="1044556"/>
                  </a:lnTo>
                  <a:cubicBezTo>
                    <a:pt x="1170934" y="1044556"/>
                    <a:pt x="1170849" y="1044214"/>
                    <a:pt x="1170763" y="1044300"/>
                  </a:cubicBezTo>
                  <a:lnTo>
                    <a:pt x="1158563" y="1054029"/>
                  </a:lnTo>
                  <a:lnTo>
                    <a:pt x="1155492" y="1056419"/>
                  </a:lnTo>
                  <a:lnTo>
                    <a:pt x="1157027" y="1048738"/>
                  </a:lnTo>
                  <a:cubicBezTo>
                    <a:pt x="1157027" y="1048738"/>
                    <a:pt x="1156772" y="1048567"/>
                    <a:pt x="1156772" y="1048738"/>
                  </a:cubicBezTo>
                  <a:lnTo>
                    <a:pt x="1154383" y="1057273"/>
                  </a:lnTo>
                  <a:lnTo>
                    <a:pt x="1146192" y="1063588"/>
                  </a:lnTo>
                  <a:cubicBezTo>
                    <a:pt x="1136039" y="1071270"/>
                    <a:pt x="1125716" y="1078780"/>
                    <a:pt x="1115307" y="1086120"/>
                  </a:cubicBezTo>
                  <a:cubicBezTo>
                    <a:pt x="1115307" y="1085779"/>
                    <a:pt x="1115393" y="1085523"/>
                    <a:pt x="1115478" y="1085182"/>
                  </a:cubicBezTo>
                  <a:lnTo>
                    <a:pt x="1119573" y="1061028"/>
                  </a:lnTo>
                  <a:cubicBezTo>
                    <a:pt x="1126143" y="1055907"/>
                    <a:pt x="1132712" y="1050701"/>
                    <a:pt x="1139196" y="1045580"/>
                  </a:cubicBezTo>
                  <a:lnTo>
                    <a:pt x="1139793" y="1045068"/>
                  </a:lnTo>
                  <a:lnTo>
                    <a:pt x="1138684" y="1043361"/>
                  </a:lnTo>
                  <a:lnTo>
                    <a:pt x="1112833" y="1057529"/>
                  </a:lnTo>
                  <a:cubicBezTo>
                    <a:pt x="1112833" y="1057529"/>
                    <a:pt x="1112833" y="1057870"/>
                    <a:pt x="1113004" y="1057785"/>
                  </a:cubicBezTo>
                  <a:lnTo>
                    <a:pt x="1120426" y="1054285"/>
                  </a:lnTo>
                  <a:lnTo>
                    <a:pt x="1119915" y="1056334"/>
                  </a:lnTo>
                  <a:cubicBezTo>
                    <a:pt x="1102680" y="1068112"/>
                    <a:pt x="1085190" y="1079634"/>
                    <a:pt x="1067785" y="1091156"/>
                  </a:cubicBezTo>
                  <a:lnTo>
                    <a:pt x="1067785" y="1091156"/>
                  </a:lnTo>
                  <a:cubicBezTo>
                    <a:pt x="1067785" y="1091156"/>
                    <a:pt x="1067615" y="1091241"/>
                    <a:pt x="1067615" y="1091241"/>
                  </a:cubicBezTo>
                  <a:lnTo>
                    <a:pt x="1067444" y="1091241"/>
                  </a:lnTo>
                  <a:cubicBezTo>
                    <a:pt x="1067444" y="1091241"/>
                    <a:pt x="1067444" y="1091327"/>
                    <a:pt x="1067444" y="1091327"/>
                  </a:cubicBezTo>
                  <a:cubicBezTo>
                    <a:pt x="1060193" y="1096448"/>
                    <a:pt x="1053026" y="1101569"/>
                    <a:pt x="1045774" y="1106689"/>
                  </a:cubicBezTo>
                  <a:cubicBezTo>
                    <a:pt x="1045774" y="1106604"/>
                    <a:pt x="1045603" y="1106519"/>
                    <a:pt x="1045518" y="1106689"/>
                  </a:cubicBezTo>
                  <a:cubicBezTo>
                    <a:pt x="1045518" y="1106860"/>
                    <a:pt x="1045347" y="1106945"/>
                    <a:pt x="1045262" y="1107116"/>
                  </a:cubicBezTo>
                  <a:cubicBezTo>
                    <a:pt x="1044494" y="1107628"/>
                    <a:pt x="1043726" y="1108140"/>
                    <a:pt x="1043044" y="1108738"/>
                  </a:cubicBezTo>
                  <a:cubicBezTo>
                    <a:pt x="1099097" y="1058980"/>
                    <a:pt x="1155577" y="1009648"/>
                    <a:pt x="1212910" y="961341"/>
                  </a:cubicBezTo>
                  <a:close/>
                  <a:moveTo>
                    <a:pt x="1121024" y="1053859"/>
                  </a:moveTo>
                  <a:lnTo>
                    <a:pt x="1128702" y="1050189"/>
                  </a:lnTo>
                  <a:cubicBezTo>
                    <a:pt x="1126057" y="1052066"/>
                    <a:pt x="1123412" y="1053859"/>
                    <a:pt x="1120682" y="1055736"/>
                  </a:cubicBezTo>
                  <a:lnTo>
                    <a:pt x="1121024" y="1053859"/>
                  </a:lnTo>
                  <a:close/>
                  <a:moveTo>
                    <a:pt x="1532338" y="662451"/>
                  </a:moveTo>
                  <a:lnTo>
                    <a:pt x="1528755" y="654513"/>
                  </a:lnTo>
                  <a:cubicBezTo>
                    <a:pt x="1530888" y="652977"/>
                    <a:pt x="1533106" y="651526"/>
                    <a:pt x="1535239" y="649990"/>
                  </a:cubicBezTo>
                  <a:cubicBezTo>
                    <a:pt x="1535409" y="650587"/>
                    <a:pt x="1535665" y="651185"/>
                    <a:pt x="1535836" y="651697"/>
                  </a:cubicBezTo>
                  <a:lnTo>
                    <a:pt x="1537798" y="657671"/>
                  </a:lnTo>
                  <a:cubicBezTo>
                    <a:pt x="1535921" y="659207"/>
                    <a:pt x="1534130" y="660829"/>
                    <a:pt x="1532338" y="662365"/>
                  </a:cubicBezTo>
                  <a:close/>
                  <a:moveTo>
                    <a:pt x="1463487" y="694030"/>
                  </a:moveTo>
                  <a:lnTo>
                    <a:pt x="1466388" y="688738"/>
                  </a:lnTo>
                  <a:cubicBezTo>
                    <a:pt x="1477223" y="668852"/>
                    <a:pt x="1487973" y="648880"/>
                    <a:pt x="1498041" y="628482"/>
                  </a:cubicBezTo>
                  <a:lnTo>
                    <a:pt x="1506145" y="643247"/>
                  </a:lnTo>
                  <a:cubicBezTo>
                    <a:pt x="1503415" y="650075"/>
                    <a:pt x="1500685" y="656818"/>
                    <a:pt x="1497870" y="663646"/>
                  </a:cubicBezTo>
                  <a:cubicBezTo>
                    <a:pt x="1497614" y="664158"/>
                    <a:pt x="1497443" y="664670"/>
                    <a:pt x="1497187" y="665182"/>
                  </a:cubicBezTo>
                  <a:cubicBezTo>
                    <a:pt x="1495481" y="666633"/>
                    <a:pt x="1493775" y="668084"/>
                    <a:pt x="1492154" y="669535"/>
                  </a:cubicBezTo>
                  <a:cubicBezTo>
                    <a:pt x="1482598" y="677728"/>
                    <a:pt x="1473042" y="685922"/>
                    <a:pt x="1463487" y="694030"/>
                  </a:cubicBezTo>
                  <a:close/>
                  <a:moveTo>
                    <a:pt x="1488912" y="606206"/>
                  </a:moveTo>
                  <a:cubicBezTo>
                    <a:pt x="1490959" y="601683"/>
                    <a:pt x="1493007" y="597159"/>
                    <a:pt x="1495054" y="592721"/>
                  </a:cubicBezTo>
                  <a:cubicBezTo>
                    <a:pt x="1497273" y="596988"/>
                    <a:pt x="1499491" y="601171"/>
                    <a:pt x="1501709" y="605438"/>
                  </a:cubicBezTo>
                  <a:cubicBezTo>
                    <a:pt x="1499491" y="609876"/>
                    <a:pt x="1497273" y="614400"/>
                    <a:pt x="1494969" y="618838"/>
                  </a:cubicBezTo>
                  <a:lnTo>
                    <a:pt x="1494457" y="617728"/>
                  </a:lnTo>
                  <a:cubicBezTo>
                    <a:pt x="1492580" y="613887"/>
                    <a:pt x="1490703" y="610047"/>
                    <a:pt x="1488826" y="606206"/>
                  </a:cubicBezTo>
                  <a:close/>
                  <a:moveTo>
                    <a:pt x="1497784" y="586832"/>
                  </a:moveTo>
                  <a:lnTo>
                    <a:pt x="1504951" y="571384"/>
                  </a:lnTo>
                  <a:cubicBezTo>
                    <a:pt x="1507084" y="576419"/>
                    <a:pt x="1509132" y="581455"/>
                    <a:pt x="1511179" y="586491"/>
                  </a:cubicBezTo>
                  <a:cubicBezTo>
                    <a:pt x="1508790" y="591185"/>
                    <a:pt x="1506487" y="595964"/>
                    <a:pt x="1504098" y="600658"/>
                  </a:cubicBezTo>
                  <a:cubicBezTo>
                    <a:pt x="1501965" y="596050"/>
                    <a:pt x="1499917" y="591441"/>
                    <a:pt x="1497784" y="586832"/>
                  </a:cubicBezTo>
                  <a:close/>
                  <a:moveTo>
                    <a:pt x="1513483" y="591953"/>
                  </a:moveTo>
                  <a:cubicBezTo>
                    <a:pt x="1515701" y="597330"/>
                    <a:pt x="1517834" y="602792"/>
                    <a:pt x="1519967" y="608254"/>
                  </a:cubicBezTo>
                  <a:cubicBezTo>
                    <a:pt x="1518090" y="613119"/>
                    <a:pt x="1516213" y="618069"/>
                    <a:pt x="1514251" y="622934"/>
                  </a:cubicBezTo>
                  <a:cubicBezTo>
                    <a:pt x="1511862" y="617728"/>
                    <a:pt x="1509558" y="612522"/>
                    <a:pt x="1507169" y="607316"/>
                  </a:cubicBezTo>
                  <a:cubicBezTo>
                    <a:pt x="1509302" y="602195"/>
                    <a:pt x="1511435" y="597074"/>
                    <a:pt x="1513483" y="591953"/>
                  </a:cubicBezTo>
                  <a:close/>
                  <a:moveTo>
                    <a:pt x="1536006" y="585125"/>
                  </a:moveTo>
                  <a:cubicBezTo>
                    <a:pt x="1537372" y="590417"/>
                    <a:pt x="1538566" y="595794"/>
                    <a:pt x="1539760" y="601085"/>
                  </a:cubicBezTo>
                  <a:cubicBezTo>
                    <a:pt x="1536774" y="609449"/>
                    <a:pt x="1533789" y="617813"/>
                    <a:pt x="1530631" y="626092"/>
                  </a:cubicBezTo>
                  <a:cubicBezTo>
                    <a:pt x="1529096" y="621057"/>
                    <a:pt x="1527645" y="616021"/>
                    <a:pt x="1526024" y="611071"/>
                  </a:cubicBezTo>
                  <a:cubicBezTo>
                    <a:pt x="1526707" y="609535"/>
                    <a:pt x="1527475" y="607913"/>
                    <a:pt x="1528157" y="606377"/>
                  </a:cubicBezTo>
                  <a:lnTo>
                    <a:pt x="1528157" y="606377"/>
                  </a:lnTo>
                  <a:cubicBezTo>
                    <a:pt x="1528157" y="606377"/>
                    <a:pt x="1528157" y="606206"/>
                    <a:pt x="1528157" y="606206"/>
                  </a:cubicBezTo>
                  <a:lnTo>
                    <a:pt x="1528157" y="606035"/>
                  </a:lnTo>
                  <a:cubicBezTo>
                    <a:pt x="1528157" y="606035"/>
                    <a:pt x="1528157" y="606035"/>
                    <a:pt x="1528157" y="606035"/>
                  </a:cubicBezTo>
                  <a:cubicBezTo>
                    <a:pt x="1530802" y="599122"/>
                    <a:pt x="1533362" y="592124"/>
                    <a:pt x="1535836" y="585040"/>
                  </a:cubicBezTo>
                  <a:close/>
                  <a:moveTo>
                    <a:pt x="1541808" y="610815"/>
                  </a:moveTo>
                  <a:lnTo>
                    <a:pt x="1543002" y="616875"/>
                  </a:lnTo>
                  <a:lnTo>
                    <a:pt x="1544368" y="624556"/>
                  </a:lnTo>
                  <a:cubicBezTo>
                    <a:pt x="1540614" y="627799"/>
                    <a:pt x="1536860" y="631042"/>
                    <a:pt x="1533106" y="634286"/>
                  </a:cubicBezTo>
                  <a:cubicBezTo>
                    <a:pt x="1532850" y="633262"/>
                    <a:pt x="1532594" y="632323"/>
                    <a:pt x="1532252" y="631299"/>
                  </a:cubicBezTo>
                  <a:cubicBezTo>
                    <a:pt x="1535494" y="624471"/>
                    <a:pt x="1538737" y="617643"/>
                    <a:pt x="1541808" y="610815"/>
                  </a:cubicBezTo>
                  <a:close/>
                  <a:moveTo>
                    <a:pt x="1547695" y="632664"/>
                  </a:moveTo>
                  <a:cubicBezTo>
                    <a:pt x="1557080" y="624983"/>
                    <a:pt x="1566379" y="617216"/>
                    <a:pt x="1575679" y="609449"/>
                  </a:cubicBezTo>
                  <a:lnTo>
                    <a:pt x="1573802" y="614400"/>
                  </a:lnTo>
                  <a:cubicBezTo>
                    <a:pt x="1573802" y="614400"/>
                    <a:pt x="1573802" y="614400"/>
                    <a:pt x="1573973" y="614485"/>
                  </a:cubicBezTo>
                  <a:cubicBezTo>
                    <a:pt x="1565185" y="620545"/>
                    <a:pt x="1556397" y="626604"/>
                    <a:pt x="1547695" y="632664"/>
                  </a:cubicBezTo>
                  <a:close/>
                  <a:moveTo>
                    <a:pt x="1671320" y="462735"/>
                  </a:moveTo>
                  <a:cubicBezTo>
                    <a:pt x="1674306" y="459492"/>
                    <a:pt x="1677377" y="456163"/>
                    <a:pt x="1680364" y="452835"/>
                  </a:cubicBezTo>
                  <a:cubicBezTo>
                    <a:pt x="1681302" y="455139"/>
                    <a:pt x="1682155" y="457444"/>
                    <a:pt x="1683094" y="459663"/>
                  </a:cubicBezTo>
                  <a:cubicBezTo>
                    <a:pt x="1682496" y="461626"/>
                    <a:pt x="1681899" y="463503"/>
                    <a:pt x="1681302" y="465466"/>
                  </a:cubicBezTo>
                  <a:cubicBezTo>
                    <a:pt x="1679084" y="467942"/>
                    <a:pt x="1676951" y="470417"/>
                    <a:pt x="1674732" y="472892"/>
                  </a:cubicBezTo>
                  <a:lnTo>
                    <a:pt x="1671320" y="462650"/>
                  </a:lnTo>
                  <a:close/>
                  <a:moveTo>
                    <a:pt x="1702631" y="450018"/>
                  </a:moveTo>
                  <a:cubicBezTo>
                    <a:pt x="1703058" y="451811"/>
                    <a:pt x="1703399" y="453518"/>
                    <a:pt x="1703826" y="455310"/>
                  </a:cubicBezTo>
                  <a:cubicBezTo>
                    <a:pt x="1701010" y="462735"/>
                    <a:pt x="1698109" y="470161"/>
                    <a:pt x="1695294" y="477586"/>
                  </a:cubicBezTo>
                  <a:lnTo>
                    <a:pt x="1695294" y="477586"/>
                  </a:lnTo>
                  <a:cubicBezTo>
                    <a:pt x="1695294" y="477586"/>
                    <a:pt x="1695294" y="477586"/>
                    <a:pt x="1695294" y="477586"/>
                  </a:cubicBezTo>
                  <a:lnTo>
                    <a:pt x="1695294" y="477586"/>
                  </a:lnTo>
                  <a:cubicBezTo>
                    <a:pt x="1695294" y="477586"/>
                    <a:pt x="1695294" y="477586"/>
                    <a:pt x="1695294" y="477586"/>
                  </a:cubicBezTo>
                  <a:cubicBezTo>
                    <a:pt x="1694867" y="478952"/>
                    <a:pt x="1694441" y="480317"/>
                    <a:pt x="1694014" y="481768"/>
                  </a:cubicBezTo>
                  <a:lnTo>
                    <a:pt x="1693843" y="481341"/>
                  </a:lnTo>
                  <a:cubicBezTo>
                    <a:pt x="1692052" y="475623"/>
                    <a:pt x="1690175" y="469905"/>
                    <a:pt x="1688383" y="464272"/>
                  </a:cubicBezTo>
                  <a:cubicBezTo>
                    <a:pt x="1693161" y="459577"/>
                    <a:pt x="1697939" y="454798"/>
                    <a:pt x="1702631" y="450018"/>
                  </a:cubicBezTo>
                  <a:close/>
                  <a:moveTo>
                    <a:pt x="1719695" y="432181"/>
                  </a:moveTo>
                  <a:cubicBezTo>
                    <a:pt x="1719865" y="437387"/>
                    <a:pt x="1720036" y="442678"/>
                    <a:pt x="1720121" y="447885"/>
                  </a:cubicBezTo>
                  <a:lnTo>
                    <a:pt x="1720121" y="447885"/>
                  </a:lnTo>
                  <a:cubicBezTo>
                    <a:pt x="1720121" y="447885"/>
                    <a:pt x="1720121" y="448055"/>
                    <a:pt x="1720121" y="448055"/>
                  </a:cubicBezTo>
                  <a:lnTo>
                    <a:pt x="1720121" y="448226"/>
                  </a:lnTo>
                  <a:lnTo>
                    <a:pt x="1720121" y="448226"/>
                  </a:lnTo>
                  <a:cubicBezTo>
                    <a:pt x="1720292" y="451128"/>
                    <a:pt x="1720462" y="454030"/>
                    <a:pt x="1720633" y="456846"/>
                  </a:cubicBezTo>
                  <a:cubicBezTo>
                    <a:pt x="1716623" y="461284"/>
                    <a:pt x="1712699" y="465808"/>
                    <a:pt x="1708774" y="470246"/>
                  </a:cubicBezTo>
                  <a:cubicBezTo>
                    <a:pt x="1708092" y="467344"/>
                    <a:pt x="1707494" y="464442"/>
                    <a:pt x="1706982" y="461540"/>
                  </a:cubicBezTo>
                  <a:cubicBezTo>
                    <a:pt x="1708859" y="454371"/>
                    <a:pt x="1710651" y="447117"/>
                    <a:pt x="1712357" y="439862"/>
                  </a:cubicBezTo>
                  <a:cubicBezTo>
                    <a:pt x="1714234" y="437899"/>
                    <a:pt x="1716196" y="435936"/>
                    <a:pt x="1718074" y="433888"/>
                  </a:cubicBezTo>
                  <a:lnTo>
                    <a:pt x="1718074" y="433888"/>
                  </a:lnTo>
                  <a:cubicBezTo>
                    <a:pt x="1718074" y="433888"/>
                    <a:pt x="1718159" y="433717"/>
                    <a:pt x="1718159" y="433717"/>
                  </a:cubicBezTo>
                  <a:lnTo>
                    <a:pt x="1718159" y="433546"/>
                  </a:lnTo>
                  <a:cubicBezTo>
                    <a:pt x="1718159" y="433546"/>
                    <a:pt x="1718244" y="433546"/>
                    <a:pt x="1718244" y="433546"/>
                  </a:cubicBezTo>
                  <a:cubicBezTo>
                    <a:pt x="1718671" y="433034"/>
                    <a:pt x="1719097" y="432522"/>
                    <a:pt x="1719524" y="432095"/>
                  </a:cubicBezTo>
                  <a:close/>
                  <a:moveTo>
                    <a:pt x="1724984" y="425950"/>
                  </a:moveTo>
                  <a:cubicBezTo>
                    <a:pt x="1727544" y="422878"/>
                    <a:pt x="1730188" y="419890"/>
                    <a:pt x="1732748" y="416818"/>
                  </a:cubicBezTo>
                  <a:cubicBezTo>
                    <a:pt x="1732748" y="417671"/>
                    <a:pt x="1732748" y="418525"/>
                    <a:pt x="1732748" y="419293"/>
                  </a:cubicBezTo>
                  <a:lnTo>
                    <a:pt x="1732748" y="419293"/>
                  </a:lnTo>
                  <a:lnTo>
                    <a:pt x="1732748" y="419464"/>
                  </a:lnTo>
                  <a:cubicBezTo>
                    <a:pt x="1732748" y="419464"/>
                    <a:pt x="1732748" y="419634"/>
                    <a:pt x="1732748" y="419634"/>
                  </a:cubicBezTo>
                  <a:lnTo>
                    <a:pt x="1732748" y="419634"/>
                  </a:lnTo>
                  <a:cubicBezTo>
                    <a:pt x="1733089" y="427316"/>
                    <a:pt x="1733431" y="434997"/>
                    <a:pt x="1733601" y="442764"/>
                  </a:cubicBezTo>
                  <a:cubicBezTo>
                    <a:pt x="1733345" y="443020"/>
                    <a:pt x="1733175" y="443191"/>
                    <a:pt x="1732919" y="443447"/>
                  </a:cubicBezTo>
                  <a:cubicBezTo>
                    <a:pt x="1732919" y="443447"/>
                    <a:pt x="1732919" y="443447"/>
                    <a:pt x="1732919" y="443447"/>
                  </a:cubicBezTo>
                  <a:cubicBezTo>
                    <a:pt x="1732919" y="443447"/>
                    <a:pt x="1732919" y="443447"/>
                    <a:pt x="1732919" y="443447"/>
                  </a:cubicBezTo>
                  <a:cubicBezTo>
                    <a:pt x="1732919" y="443447"/>
                    <a:pt x="1732919" y="443447"/>
                    <a:pt x="1732919" y="443447"/>
                  </a:cubicBezTo>
                  <a:cubicBezTo>
                    <a:pt x="1732919" y="443447"/>
                    <a:pt x="1732919" y="443447"/>
                    <a:pt x="1732919" y="443447"/>
                  </a:cubicBezTo>
                  <a:cubicBezTo>
                    <a:pt x="1731042" y="445495"/>
                    <a:pt x="1729165" y="447629"/>
                    <a:pt x="1727288" y="449677"/>
                  </a:cubicBezTo>
                  <a:cubicBezTo>
                    <a:pt x="1727288" y="449080"/>
                    <a:pt x="1727288" y="448482"/>
                    <a:pt x="1727288" y="447885"/>
                  </a:cubicBezTo>
                  <a:lnTo>
                    <a:pt x="1727288" y="447885"/>
                  </a:lnTo>
                  <a:cubicBezTo>
                    <a:pt x="1727288" y="447885"/>
                    <a:pt x="1727288" y="447885"/>
                    <a:pt x="1727288" y="447885"/>
                  </a:cubicBezTo>
                  <a:lnTo>
                    <a:pt x="1727288" y="447885"/>
                  </a:lnTo>
                  <a:cubicBezTo>
                    <a:pt x="1727288" y="447885"/>
                    <a:pt x="1727288" y="447885"/>
                    <a:pt x="1727288" y="447885"/>
                  </a:cubicBezTo>
                  <a:cubicBezTo>
                    <a:pt x="1726776" y="440630"/>
                    <a:pt x="1725923" y="433375"/>
                    <a:pt x="1725070" y="426121"/>
                  </a:cubicBezTo>
                  <a:close/>
                  <a:moveTo>
                    <a:pt x="1861236" y="476732"/>
                  </a:moveTo>
                  <a:cubicBezTo>
                    <a:pt x="1860724" y="478098"/>
                    <a:pt x="1860297" y="479549"/>
                    <a:pt x="1859785" y="480915"/>
                  </a:cubicBezTo>
                  <a:cubicBezTo>
                    <a:pt x="1856202" y="490730"/>
                    <a:pt x="1852363" y="500459"/>
                    <a:pt x="1848353" y="510189"/>
                  </a:cubicBezTo>
                  <a:cubicBezTo>
                    <a:pt x="1848353" y="507287"/>
                    <a:pt x="1848438" y="504471"/>
                    <a:pt x="1848438" y="501569"/>
                  </a:cubicBezTo>
                  <a:cubicBezTo>
                    <a:pt x="1848438" y="498496"/>
                    <a:pt x="1848438" y="495338"/>
                    <a:pt x="1848353" y="492266"/>
                  </a:cubicBezTo>
                  <a:cubicBezTo>
                    <a:pt x="1849035" y="490730"/>
                    <a:pt x="1849718" y="489279"/>
                    <a:pt x="1850401" y="487742"/>
                  </a:cubicBezTo>
                  <a:lnTo>
                    <a:pt x="1857397" y="471868"/>
                  </a:lnTo>
                  <a:lnTo>
                    <a:pt x="1861406" y="462223"/>
                  </a:lnTo>
                  <a:lnTo>
                    <a:pt x="1861406" y="464186"/>
                  </a:lnTo>
                  <a:cubicBezTo>
                    <a:pt x="1861406" y="464186"/>
                    <a:pt x="1861236" y="475708"/>
                    <a:pt x="1861236" y="475708"/>
                  </a:cubicBezTo>
                  <a:cubicBezTo>
                    <a:pt x="1861236" y="476050"/>
                    <a:pt x="1861236" y="476306"/>
                    <a:pt x="1861236" y="476647"/>
                  </a:cubicBezTo>
                  <a:close/>
                  <a:moveTo>
                    <a:pt x="1860980" y="483987"/>
                  </a:moveTo>
                  <a:cubicBezTo>
                    <a:pt x="1860639" y="492010"/>
                    <a:pt x="1860042" y="500033"/>
                    <a:pt x="1859359" y="507970"/>
                  </a:cubicBezTo>
                  <a:cubicBezTo>
                    <a:pt x="1859188" y="509506"/>
                    <a:pt x="1859018" y="511043"/>
                    <a:pt x="1858847" y="512664"/>
                  </a:cubicBezTo>
                  <a:cubicBezTo>
                    <a:pt x="1854581" y="524101"/>
                    <a:pt x="1850230" y="535452"/>
                    <a:pt x="1845623" y="546804"/>
                  </a:cubicBezTo>
                  <a:cubicBezTo>
                    <a:pt x="1846049" y="544158"/>
                    <a:pt x="1846391" y="541597"/>
                    <a:pt x="1846732" y="538952"/>
                  </a:cubicBezTo>
                  <a:lnTo>
                    <a:pt x="1846732" y="538952"/>
                  </a:lnTo>
                  <a:cubicBezTo>
                    <a:pt x="1846732" y="538952"/>
                    <a:pt x="1846732" y="538781"/>
                    <a:pt x="1846732" y="538781"/>
                  </a:cubicBezTo>
                  <a:lnTo>
                    <a:pt x="1846732" y="538610"/>
                  </a:lnTo>
                  <a:cubicBezTo>
                    <a:pt x="1846732" y="538610"/>
                    <a:pt x="1846732" y="538610"/>
                    <a:pt x="1846732" y="538610"/>
                  </a:cubicBezTo>
                  <a:cubicBezTo>
                    <a:pt x="1847159" y="533404"/>
                    <a:pt x="1847500" y="528112"/>
                    <a:pt x="1847756" y="522906"/>
                  </a:cubicBezTo>
                  <a:cubicBezTo>
                    <a:pt x="1852448" y="510018"/>
                    <a:pt x="1856885" y="497131"/>
                    <a:pt x="1860895" y="484072"/>
                  </a:cubicBezTo>
                  <a:close/>
                  <a:moveTo>
                    <a:pt x="1776516" y="664840"/>
                  </a:moveTo>
                  <a:cubicBezTo>
                    <a:pt x="1776772" y="663902"/>
                    <a:pt x="1777113" y="662963"/>
                    <a:pt x="1777369" y="661939"/>
                  </a:cubicBezTo>
                  <a:cubicBezTo>
                    <a:pt x="1778051" y="659549"/>
                    <a:pt x="1778649" y="657074"/>
                    <a:pt x="1779331" y="654684"/>
                  </a:cubicBezTo>
                  <a:lnTo>
                    <a:pt x="1780184" y="653745"/>
                  </a:lnTo>
                  <a:lnTo>
                    <a:pt x="1793665" y="637529"/>
                  </a:lnTo>
                  <a:cubicBezTo>
                    <a:pt x="1793665" y="637529"/>
                    <a:pt x="1793579" y="637188"/>
                    <a:pt x="1793409" y="637358"/>
                  </a:cubicBezTo>
                  <a:lnTo>
                    <a:pt x="1780014" y="652124"/>
                  </a:lnTo>
                  <a:cubicBezTo>
                    <a:pt x="1780014" y="652124"/>
                    <a:pt x="1780184" y="651355"/>
                    <a:pt x="1780355" y="650929"/>
                  </a:cubicBezTo>
                  <a:cubicBezTo>
                    <a:pt x="1785645" y="643247"/>
                    <a:pt x="1790849" y="635481"/>
                    <a:pt x="1795883" y="627543"/>
                  </a:cubicBezTo>
                  <a:cubicBezTo>
                    <a:pt x="1795030" y="633176"/>
                    <a:pt x="1794091" y="638895"/>
                    <a:pt x="1793067" y="644528"/>
                  </a:cubicBezTo>
                  <a:cubicBezTo>
                    <a:pt x="1793067" y="644528"/>
                    <a:pt x="1793067" y="644613"/>
                    <a:pt x="1793067" y="644698"/>
                  </a:cubicBezTo>
                  <a:cubicBezTo>
                    <a:pt x="1787692" y="651526"/>
                    <a:pt x="1782147" y="658183"/>
                    <a:pt x="1776601" y="664926"/>
                  </a:cubicBezTo>
                  <a:close/>
                  <a:moveTo>
                    <a:pt x="1770031" y="672607"/>
                  </a:moveTo>
                  <a:cubicBezTo>
                    <a:pt x="1767557" y="675509"/>
                    <a:pt x="1765083" y="678496"/>
                    <a:pt x="1762609" y="681398"/>
                  </a:cubicBezTo>
                  <a:cubicBezTo>
                    <a:pt x="1756296" y="688738"/>
                    <a:pt x="1749982" y="695993"/>
                    <a:pt x="1743498" y="703162"/>
                  </a:cubicBezTo>
                  <a:cubicBezTo>
                    <a:pt x="1743840" y="701882"/>
                    <a:pt x="1744266" y="700601"/>
                    <a:pt x="1744693" y="699236"/>
                  </a:cubicBezTo>
                  <a:cubicBezTo>
                    <a:pt x="1745375" y="696846"/>
                    <a:pt x="1746057" y="694456"/>
                    <a:pt x="1746825" y="691981"/>
                  </a:cubicBezTo>
                  <a:cubicBezTo>
                    <a:pt x="1751859" y="686434"/>
                    <a:pt x="1756807" y="680801"/>
                    <a:pt x="1761671" y="675168"/>
                  </a:cubicBezTo>
                  <a:lnTo>
                    <a:pt x="1754248" y="686007"/>
                  </a:lnTo>
                  <a:cubicBezTo>
                    <a:pt x="1754248" y="686007"/>
                    <a:pt x="1754419" y="686263"/>
                    <a:pt x="1754504" y="686178"/>
                  </a:cubicBezTo>
                  <a:lnTo>
                    <a:pt x="1765083" y="672266"/>
                  </a:lnTo>
                  <a:lnTo>
                    <a:pt x="1769605" y="666035"/>
                  </a:lnTo>
                  <a:lnTo>
                    <a:pt x="1772164" y="663048"/>
                  </a:lnTo>
                  <a:cubicBezTo>
                    <a:pt x="1771482" y="666206"/>
                    <a:pt x="1770714" y="669449"/>
                    <a:pt x="1770031" y="672607"/>
                  </a:cubicBezTo>
                  <a:close/>
                  <a:moveTo>
                    <a:pt x="1741109" y="705808"/>
                  </a:moveTo>
                  <a:cubicBezTo>
                    <a:pt x="1736673" y="710673"/>
                    <a:pt x="1732236" y="715623"/>
                    <a:pt x="1727800" y="720402"/>
                  </a:cubicBezTo>
                  <a:cubicBezTo>
                    <a:pt x="1728909" y="716647"/>
                    <a:pt x="1730018" y="712806"/>
                    <a:pt x="1731127" y="709051"/>
                  </a:cubicBezTo>
                  <a:cubicBezTo>
                    <a:pt x="1735137" y="704698"/>
                    <a:pt x="1739147" y="700260"/>
                    <a:pt x="1743157" y="695907"/>
                  </a:cubicBezTo>
                  <a:cubicBezTo>
                    <a:pt x="1742986" y="696761"/>
                    <a:pt x="1742816" y="697700"/>
                    <a:pt x="1742645" y="698553"/>
                  </a:cubicBezTo>
                  <a:cubicBezTo>
                    <a:pt x="1742133" y="700943"/>
                    <a:pt x="1741621" y="703333"/>
                    <a:pt x="1741109" y="705808"/>
                  </a:cubicBezTo>
                  <a:close/>
                  <a:moveTo>
                    <a:pt x="1711248" y="738582"/>
                  </a:moveTo>
                  <a:cubicBezTo>
                    <a:pt x="1706044" y="744300"/>
                    <a:pt x="1700839" y="750018"/>
                    <a:pt x="1695550" y="755737"/>
                  </a:cubicBezTo>
                  <a:cubicBezTo>
                    <a:pt x="1697853" y="750360"/>
                    <a:pt x="1699986" y="744983"/>
                    <a:pt x="1702119" y="739520"/>
                  </a:cubicBezTo>
                  <a:cubicBezTo>
                    <a:pt x="1706471" y="735082"/>
                    <a:pt x="1710736" y="730729"/>
                    <a:pt x="1715088" y="726206"/>
                  </a:cubicBezTo>
                  <a:cubicBezTo>
                    <a:pt x="1713893" y="730303"/>
                    <a:pt x="1712613" y="734485"/>
                    <a:pt x="1711248" y="738582"/>
                  </a:cubicBezTo>
                  <a:close/>
                  <a:moveTo>
                    <a:pt x="1682838" y="776647"/>
                  </a:moveTo>
                  <a:cubicBezTo>
                    <a:pt x="1681473" y="780402"/>
                    <a:pt x="1680022" y="784158"/>
                    <a:pt x="1678657" y="787828"/>
                  </a:cubicBezTo>
                  <a:cubicBezTo>
                    <a:pt x="1672599" y="793461"/>
                    <a:pt x="1664409" y="800459"/>
                    <a:pt x="1656560" y="806775"/>
                  </a:cubicBezTo>
                  <a:cubicBezTo>
                    <a:pt x="1658522" y="803190"/>
                    <a:pt x="1660399" y="799606"/>
                    <a:pt x="1662276" y="795936"/>
                  </a:cubicBezTo>
                  <a:cubicBezTo>
                    <a:pt x="1667139" y="791498"/>
                    <a:pt x="1671917" y="787059"/>
                    <a:pt x="1676695" y="782621"/>
                  </a:cubicBezTo>
                  <a:cubicBezTo>
                    <a:pt x="1678742" y="780658"/>
                    <a:pt x="1680875" y="778610"/>
                    <a:pt x="1682923" y="776647"/>
                  </a:cubicBezTo>
                  <a:close/>
                  <a:moveTo>
                    <a:pt x="1640179" y="819577"/>
                  </a:moveTo>
                  <a:lnTo>
                    <a:pt x="1641885" y="817102"/>
                  </a:lnTo>
                  <a:cubicBezTo>
                    <a:pt x="1643421" y="814798"/>
                    <a:pt x="1644871" y="812493"/>
                    <a:pt x="1646407" y="810274"/>
                  </a:cubicBezTo>
                  <a:cubicBezTo>
                    <a:pt x="1649308" y="807714"/>
                    <a:pt x="1652208" y="805068"/>
                    <a:pt x="1655109" y="802508"/>
                  </a:cubicBezTo>
                  <a:cubicBezTo>
                    <a:pt x="1653829" y="805409"/>
                    <a:pt x="1652550" y="808311"/>
                    <a:pt x="1651185" y="811213"/>
                  </a:cubicBezTo>
                  <a:cubicBezTo>
                    <a:pt x="1647090" y="814456"/>
                    <a:pt x="1643336" y="817358"/>
                    <a:pt x="1640264" y="819663"/>
                  </a:cubicBezTo>
                  <a:close/>
                  <a:moveTo>
                    <a:pt x="1622774" y="828283"/>
                  </a:moveTo>
                  <a:cubicBezTo>
                    <a:pt x="1618082" y="832550"/>
                    <a:pt x="1613304" y="836818"/>
                    <a:pt x="1608611" y="841085"/>
                  </a:cubicBezTo>
                  <a:lnTo>
                    <a:pt x="1599739" y="848852"/>
                  </a:lnTo>
                  <a:cubicBezTo>
                    <a:pt x="1604175" y="840658"/>
                    <a:pt x="1608611" y="832379"/>
                    <a:pt x="1612877" y="824015"/>
                  </a:cubicBezTo>
                  <a:cubicBezTo>
                    <a:pt x="1613133" y="823503"/>
                    <a:pt x="1613389" y="822991"/>
                    <a:pt x="1613645" y="822479"/>
                  </a:cubicBezTo>
                  <a:cubicBezTo>
                    <a:pt x="1615437" y="820772"/>
                    <a:pt x="1617143" y="819065"/>
                    <a:pt x="1618935" y="817273"/>
                  </a:cubicBezTo>
                  <a:lnTo>
                    <a:pt x="1623627" y="812664"/>
                  </a:lnTo>
                  <a:cubicBezTo>
                    <a:pt x="1623457" y="818382"/>
                    <a:pt x="1623115" y="823759"/>
                    <a:pt x="1622689" y="828283"/>
                  </a:cubicBezTo>
                  <a:close/>
                  <a:moveTo>
                    <a:pt x="1569366" y="857984"/>
                  </a:moveTo>
                  <a:cubicBezTo>
                    <a:pt x="1570987" y="854741"/>
                    <a:pt x="1572608" y="851497"/>
                    <a:pt x="1574229" y="848254"/>
                  </a:cubicBezTo>
                  <a:lnTo>
                    <a:pt x="1576788" y="846291"/>
                  </a:lnTo>
                  <a:lnTo>
                    <a:pt x="1593511" y="833489"/>
                  </a:lnTo>
                  <a:cubicBezTo>
                    <a:pt x="1598544" y="829563"/>
                    <a:pt x="1603578" y="825552"/>
                    <a:pt x="1608611" y="821540"/>
                  </a:cubicBezTo>
                  <a:cubicBezTo>
                    <a:pt x="1608611" y="821540"/>
                    <a:pt x="1608611" y="821626"/>
                    <a:pt x="1608611" y="821711"/>
                  </a:cubicBezTo>
                  <a:cubicBezTo>
                    <a:pt x="1608185" y="822735"/>
                    <a:pt x="1607758" y="823674"/>
                    <a:pt x="1607247" y="824698"/>
                  </a:cubicBezTo>
                  <a:cubicBezTo>
                    <a:pt x="1594619" y="835708"/>
                    <a:pt x="1581992" y="846803"/>
                    <a:pt x="1569366" y="857899"/>
                  </a:cubicBezTo>
                  <a:close/>
                  <a:moveTo>
                    <a:pt x="1525257" y="898354"/>
                  </a:moveTo>
                  <a:cubicBezTo>
                    <a:pt x="1511008" y="912095"/>
                    <a:pt x="1496846" y="926007"/>
                    <a:pt x="1482683" y="939833"/>
                  </a:cubicBezTo>
                  <a:cubicBezTo>
                    <a:pt x="1489594" y="926433"/>
                    <a:pt x="1496504" y="913034"/>
                    <a:pt x="1503415" y="899549"/>
                  </a:cubicBezTo>
                  <a:cubicBezTo>
                    <a:pt x="1505975" y="897074"/>
                    <a:pt x="1508534" y="894598"/>
                    <a:pt x="1511008" y="892123"/>
                  </a:cubicBezTo>
                  <a:cubicBezTo>
                    <a:pt x="1520735" y="882394"/>
                    <a:pt x="1530461" y="872664"/>
                    <a:pt x="1540017" y="862763"/>
                  </a:cubicBezTo>
                  <a:cubicBezTo>
                    <a:pt x="1535153" y="874627"/>
                    <a:pt x="1530205" y="886490"/>
                    <a:pt x="1525257" y="898354"/>
                  </a:cubicBezTo>
                  <a:close/>
                  <a:moveTo>
                    <a:pt x="1518090" y="855082"/>
                  </a:moveTo>
                  <a:cubicBezTo>
                    <a:pt x="1518090" y="855082"/>
                    <a:pt x="1518090" y="855082"/>
                    <a:pt x="1518090" y="855082"/>
                  </a:cubicBezTo>
                  <a:cubicBezTo>
                    <a:pt x="1511777" y="868653"/>
                    <a:pt x="1505633" y="882394"/>
                    <a:pt x="1499405" y="896049"/>
                  </a:cubicBezTo>
                  <a:cubicBezTo>
                    <a:pt x="1490362" y="904243"/>
                    <a:pt x="1481233" y="912351"/>
                    <a:pt x="1472018" y="920374"/>
                  </a:cubicBezTo>
                  <a:cubicBezTo>
                    <a:pt x="1472616" y="919264"/>
                    <a:pt x="1473213" y="918240"/>
                    <a:pt x="1473725" y="917130"/>
                  </a:cubicBezTo>
                  <a:lnTo>
                    <a:pt x="1473725" y="917130"/>
                  </a:lnTo>
                  <a:cubicBezTo>
                    <a:pt x="1473725" y="917130"/>
                    <a:pt x="1473810" y="916960"/>
                    <a:pt x="1473810" y="916960"/>
                  </a:cubicBezTo>
                  <a:lnTo>
                    <a:pt x="1473810" y="916789"/>
                  </a:lnTo>
                  <a:cubicBezTo>
                    <a:pt x="1473810" y="916789"/>
                    <a:pt x="1473896" y="916789"/>
                    <a:pt x="1473896" y="916789"/>
                  </a:cubicBezTo>
                  <a:cubicBezTo>
                    <a:pt x="1479356" y="905608"/>
                    <a:pt x="1484731" y="894428"/>
                    <a:pt x="1490021" y="883162"/>
                  </a:cubicBezTo>
                  <a:cubicBezTo>
                    <a:pt x="1499917" y="873091"/>
                    <a:pt x="1509729" y="862849"/>
                    <a:pt x="1519285" y="852436"/>
                  </a:cubicBezTo>
                  <a:cubicBezTo>
                    <a:pt x="1518858" y="853290"/>
                    <a:pt x="1518431" y="854058"/>
                    <a:pt x="1518005" y="854911"/>
                  </a:cubicBezTo>
                  <a:cubicBezTo>
                    <a:pt x="1518005" y="854911"/>
                    <a:pt x="1518005" y="854911"/>
                    <a:pt x="1518005" y="854911"/>
                  </a:cubicBezTo>
                  <a:cubicBezTo>
                    <a:pt x="1518005" y="854911"/>
                    <a:pt x="1518005" y="854911"/>
                    <a:pt x="1518005" y="854911"/>
                  </a:cubicBezTo>
                  <a:cubicBezTo>
                    <a:pt x="1518005" y="854911"/>
                    <a:pt x="1518005" y="854911"/>
                    <a:pt x="1518005" y="854911"/>
                  </a:cubicBezTo>
                  <a:close/>
                  <a:moveTo>
                    <a:pt x="1415880" y="969876"/>
                  </a:moveTo>
                  <a:cubicBezTo>
                    <a:pt x="1415880" y="969876"/>
                    <a:pt x="1415112" y="970559"/>
                    <a:pt x="1414771" y="970900"/>
                  </a:cubicBezTo>
                  <a:cubicBezTo>
                    <a:pt x="1420743" y="959975"/>
                    <a:pt x="1426545" y="949051"/>
                    <a:pt x="1432175" y="938041"/>
                  </a:cubicBezTo>
                  <a:cubicBezTo>
                    <a:pt x="1433028" y="937273"/>
                    <a:pt x="1433882" y="936590"/>
                    <a:pt x="1434820" y="935822"/>
                  </a:cubicBezTo>
                  <a:cubicBezTo>
                    <a:pt x="1428592" y="947173"/>
                    <a:pt x="1422279" y="958610"/>
                    <a:pt x="1415880" y="969961"/>
                  </a:cubicBezTo>
                  <a:close/>
                  <a:moveTo>
                    <a:pt x="1408884" y="982337"/>
                  </a:moveTo>
                  <a:cubicBezTo>
                    <a:pt x="1404447" y="990103"/>
                    <a:pt x="1400096" y="997955"/>
                    <a:pt x="1395575" y="1005722"/>
                  </a:cubicBezTo>
                  <a:cubicBezTo>
                    <a:pt x="1395233" y="1006234"/>
                    <a:pt x="1394977" y="1006746"/>
                    <a:pt x="1394636" y="1007258"/>
                  </a:cubicBezTo>
                  <a:lnTo>
                    <a:pt x="1388578" y="1013745"/>
                  </a:lnTo>
                  <a:cubicBezTo>
                    <a:pt x="1394977" y="1003759"/>
                    <a:pt x="1401205" y="993688"/>
                    <a:pt x="1407348" y="983532"/>
                  </a:cubicBezTo>
                  <a:cubicBezTo>
                    <a:pt x="1407860" y="983105"/>
                    <a:pt x="1408372" y="982763"/>
                    <a:pt x="1408799" y="982422"/>
                  </a:cubicBezTo>
                  <a:close/>
                  <a:moveTo>
                    <a:pt x="1393271" y="1009648"/>
                  </a:moveTo>
                  <a:cubicBezTo>
                    <a:pt x="1389602" y="1015964"/>
                    <a:pt x="1385934" y="1022194"/>
                    <a:pt x="1382265" y="1028510"/>
                  </a:cubicBezTo>
                  <a:lnTo>
                    <a:pt x="1375866" y="1033546"/>
                  </a:lnTo>
                  <a:cubicBezTo>
                    <a:pt x="1379193" y="1028510"/>
                    <a:pt x="1382435" y="1023475"/>
                    <a:pt x="1385677" y="1018354"/>
                  </a:cubicBezTo>
                  <a:lnTo>
                    <a:pt x="1393356" y="1009648"/>
                  </a:lnTo>
                  <a:close/>
                  <a:moveTo>
                    <a:pt x="1368188" y="1039520"/>
                  </a:moveTo>
                  <a:lnTo>
                    <a:pt x="1361874" y="1044470"/>
                  </a:lnTo>
                  <a:cubicBezTo>
                    <a:pt x="1363154" y="1043105"/>
                    <a:pt x="1364348" y="1041825"/>
                    <a:pt x="1365628" y="1040459"/>
                  </a:cubicBezTo>
                  <a:cubicBezTo>
                    <a:pt x="1367505" y="1038496"/>
                    <a:pt x="1369297" y="1036448"/>
                    <a:pt x="1371173" y="1034399"/>
                  </a:cubicBezTo>
                  <a:cubicBezTo>
                    <a:pt x="1370235" y="1036106"/>
                    <a:pt x="1369211" y="1037728"/>
                    <a:pt x="1368273" y="1039435"/>
                  </a:cubicBezTo>
                  <a:close/>
                  <a:moveTo>
                    <a:pt x="1344640" y="1057955"/>
                  </a:moveTo>
                  <a:cubicBezTo>
                    <a:pt x="1343787" y="1058638"/>
                    <a:pt x="1342933" y="1059321"/>
                    <a:pt x="1342080" y="1060004"/>
                  </a:cubicBezTo>
                  <a:cubicBezTo>
                    <a:pt x="1350015" y="1046689"/>
                    <a:pt x="1357864" y="1033375"/>
                    <a:pt x="1365628" y="1020061"/>
                  </a:cubicBezTo>
                  <a:cubicBezTo>
                    <a:pt x="1365628" y="1020061"/>
                    <a:pt x="1365628" y="1020061"/>
                    <a:pt x="1365628" y="1020061"/>
                  </a:cubicBezTo>
                  <a:cubicBezTo>
                    <a:pt x="1365628" y="1020061"/>
                    <a:pt x="1365628" y="1019890"/>
                    <a:pt x="1365714" y="1019805"/>
                  </a:cubicBezTo>
                  <a:cubicBezTo>
                    <a:pt x="1365714" y="1019805"/>
                    <a:pt x="1365714" y="1019634"/>
                    <a:pt x="1365799" y="1019549"/>
                  </a:cubicBezTo>
                  <a:cubicBezTo>
                    <a:pt x="1365799" y="1019549"/>
                    <a:pt x="1365799" y="1019549"/>
                    <a:pt x="1365799" y="1019549"/>
                  </a:cubicBezTo>
                  <a:cubicBezTo>
                    <a:pt x="1366737" y="1017756"/>
                    <a:pt x="1367761" y="1015964"/>
                    <a:pt x="1368699" y="1014086"/>
                  </a:cubicBezTo>
                  <a:lnTo>
                    <a:pt x="1372710" y="1009819"/>
                  </a:lnTo>
                  <a:cubicBezTo>
                    <a:pt x="1379791" y="1004442"/>
                    <a:pt x="1386872" y="999065"/>
                    <a:pt x="1393953" y="993688"/>
                  </a:cubicBezTo>
                  <a:cubicBezTo>
                    <a:pt x="1387555" y="1005210"/>
                    <a:pt x="1381071" y="1016732"/>
                    <a:pt x="1374501" y="1028254"/>
                  </a:cubicBezTo>
                  <a:cubicBezTo>
                    <a:pt x="1370918" y="1031924"/>
                    <a:pt x="1367420" y="1035509"/>
                    <a:pt x="1363836" y="1039179"/>
                  </a:cubicBezTo>
                  <a:cubicBezTo>
                    <a:pt x="1357523" y="1045495"/>
                    <a:pt x="1351124" y="1051725"/>
                    <a:pt x="1344640" y="1057870"/>
                  </a:cubicBezTo>
                  <a:close/>
                  <a:moveTo>
                    <a:pt x="1158051" y="1214911"/>
                  </a:moveTo>
                  <a:cubicBezTo>
                    <a:pt x="1155577" y="1217130"/>
                    <a:pt x="1153188" y="1219349"/>
                    <a:pt x="1150714" y="1221483"/>
                  </a:cubicBezTo>
                  <a:lnTo>
                    <a:pt x="1151397" y="1219093"/>
                  </a:lnTo>
                  <a:cubicBezTo>
                    <a:pt x="1153614" y="1217642"/>
                    <a:pt x="1155833" y="1216277"/>
                    <a:pt x="1158051" y="1214826"/>
                  </a:cubicBezTo>
                  <a:close/>
                  <a:moveTo>
                    <a:pt x="1150117" y="1222081"/>
                  </a:moveTo>
                  <a:cubicBezTo>
                    <a:pt x="1147216" y="1224641"/>
                    <a:pt x="1144401" y="1227287"/>
                    <a:pt x="1141500" y="1229847"/>
                  </a:cubicBezTo>
                  <a:lnTo>
                    <a:pt x="1122986" y="1246576"/>
                  </a:lnTo>
                  <a:lnTo>
                    <a:pt x="1120170" y="1249136"/>
                  </a:lnTo>
                  <a:cubicBezTo>
                    <a:pt x="1122048" y="1244527"/>
                    <a:pt x="1123839" y="1239833"/>
                    <a:pt x="1125631" y="1235224"/>
                  </a:cubicBezTo>
                  <a:cubicBezTo>
                    <a:pt x="1132371" y="1231127"/>
                    <a:pt x="1139111" y="1227031"/>
                    <a:pt x="1145765" y="1222763"/>
                  </a:cubicBezTo>
                  <a:cubicBezTo>
                    <a:pt x="1147386" y="1221739"/>
                    <a:pt x="1149008" y="1220715"/>
                    <a:pt x="1150629" y="1219691"/>
                  </a:cubicBezTo>
                  <a:lnTo>
                    <a:pt x="1150117" y="1222081"/>
                  </a:lnTo>
                  <a:close/>
                  <a:moveTo>
                    <a:pt x="1128190" y="1228652"/>
                  </a:moveTo>
                  <a:cubicBezTo>
                    <a:pt x="1131261" y="1220630"/>
                    <a:pt x="1134333" y="1212522"/>
                    <a:pt x="1137234" y="1204499"/>
                  </a:cubicBezTo>
                  <a:cubicBezTo>
                    <a:pt x="1143632" y="1200402"/>
                    <a:pt x="1150117" y="1196305"/>
                    <a:pt x="1156430" y="1192123"/>
                  </a:cubicBezTo>
                  <a:cubicBezTo>
                    <a:pt x="1155918" y="1194428"/>
                    <a:pt x="1155492" y="1196732"/>
                    <a:pt x="1154980" y="1199037"/>
                  </a:cubicBezTo>
                  <a:lnTo>
                    <a:pt x="1151311" y="1216448"/>
                  </a:lnTo>
                  <a:cubicBezTo>
                    <a:pt x="1149178" y="1217984"/>
                    <a:pt x="1147045" y="1219435"/>
                    <a:pt x="1144827" y="1220971"/>
                  </a:cubicBezTo>
                  <a:cubicBezTo>
                    <a:pt x="1138684" y="1225153"/>
                    <a:pt x="1132541" y="1229164"/>
                    <a:pt x="1126399" y="1233261"/>
                  </a:cubicBezTo>
                  <a:cubicBezTo>
                    <a:pt x="1126996" y="1231725"/>
                    <a:pt x="1127593" y="1230274"/>
                    <a:pt x="1128190" y="1228738"/>
                  </a:cubicBezTo>
                  <a:close/>
                  <a:moveTo>
                    <a:pt x="1139281" y="1198866"/>
                  </a:moveTo>
                  <a:cubicBezTo>
                    <a:pt x="1141585" y="1192465"/>
                    <a:pt x="1143889" y="1185978"/>
                    <a:pt x="1146107" y="1179492"/>
                  </a:cubicBezTo>
                  <a:cubicBezTo>
                    <a:pt x="1150543" y="1176590"/>
                    <a:pt x="1154980" y="1173688"/>
                    <a:pt x="1159331" y="1170701"/>
                  </a:cubicBezTo>
                  <a:cubicBezTo>
                    <a:pt x="1159928" y="1170274"/>
                    <a:pt x="1160526" y="1169847"/>
                    <a:pt x="1161208" y="1169421"/>
                  </a:cubicBezTo>
                  <a:cubicBezTo>
                    <a:pt x="1160099" y="1174883"/>
                    <a:pt x="1158905" y="1180345"/>
                    <a:pt x="1157795" y="1185807"/>
                  </a:cubicBezTo>
                  <a:cubicBezTo>
                    <a:pt x="1151652" y="1190160"/>
                    <a:pt x="1145510" y="1194513"/>
                    <a:pt x="1139281" y="1198780"/>
                  </a:cubicBezTo>
                  <a:close/>
                  <a:moveTo>
                    <a:pt x="1107458" y="1224385"/>
                  </a:moveTo>
                  <a:cubicBezTo>
                    <a:pt x="1098756" y="1236163"/>
                    <a:pt x="1089797" y="1247685"/>
                    <a:pt x="1080754" y="1259122"/>
                  </a:cubicBezTo>
                  <a:cubicBezTo>
                    <a:pt x="1082631" y="1251184"/>
                    <a:pt x="1084422" y="1243247"/>
                    <a:pt x="1086300" y="1235310"/>
                  </a:cubicBezTo>
                  <a:lnTo>
                    <a:pt x="1105411" y="1224044"/>
                  </a:lnTo>
                  <a:cubicBezTo>
                    <a:pt x="1106264" y="1223531"/>
                    <a:pt x="1107117" y="1223019"/>
                    <a:pt x="1107970" y="1222507"/>
                  </a:cubicBezTo>
                  <a:lnTo>
                    <a:pt x="1107458" y="1224385"/>
                  </a:lnTo>
                  <a:close/>
                  <a:moveTo>
                    <a:pt x="1001323" y="1355139"/>
                  </a:moveTo>
                  <a:cubicBezTo>
                    <a:pt x="997399" y="1358041"/>
                    <a:pt x="993304" y="1360857"/>
                    <a:pt x="989208" y="1363844"/>
                  </a:cubicBezTo>
                  <a:cubicBezTo>
                    <a:pt x="995863" y="1349933"/>
                    <a:pt x="1002176" y="1335850"/>
                    <a:pt x="1007637" y="1321341"/>
                  </a:cubicBezTo>
                  <a:lnTo>
                    <a:pt x="1007637" y="1321341"/>
                  </a:lnTo>
                  <a:cubicBezTo>
                    <a:pt x="1007637" y="1321341"/>
                    <a:pt x="1007637" y="1321341"/>
                    <a:pt x="1007637" y="1321341"/>
                  </a:cubicBezTo>
                  <a:lnTo>
                    <a:pt x="1007637" y="1321341"/>
                  </a:lnTo>
                  <a:cubicBezTo>
                    <a:pt x="1007637" y="1321341"/>
                    <a:pt x="1007637" y="1321341"/>
                    <a:pt x="1007637" y="1321341"/>
                  </a:cubicBezTo>
                  <a:cubicBezTo>
                    <a:pt x="1008575" y="1318439"/>
                    <a:pt x="1009429" y="1315452"/>
                    <a:pt x="1010282" y="1312465"/>
                  </a:cubicBezTo>
                  <a:cubicBezTo>
                    <a:pt x="1013950" y="1308624"/>
                    <a:pt x="1017619" y="1304783"/>
                    <a:pt x="1021202" y="1300942"/>
                  </a:cubicBezTo>
                  <a:cubicBezTo>
                    <a:pt x="1020605" y="1302650"/>
                    <a:pt x="1020093" y="1304356"/>
                    <a:pt x="1019496" y="1306063"/>
                  </a:cubicBezTo>
                  <a:lnTo>
                    <a:pt x="1019496" y="1306063"/>
                  </a:lnTo>
                  <a:cubicBezTo>
                    <a:pt x="1019496" y="1306063"/>
                    <a:pt x="1019496" y="1306149"/>
                    <a:pt x="1019496" y="1306149"/>
                  </a:cubicBezTo>
                  <a:lnTo>
                    <a:pt x="1019496" y="1306149"/>
                  </a:lnTo>
                  <a:cubicBezTo>
                    <a:pt x="1019496" y="1306149"/>
                    <a:pt x="1019496" y="1306234"/>
                    <a:pt x="1019496" y="1306234"/>
                  </a:cubicBezTo>
                  <a:cubicBezTo>
                    <a:pt x="1016169" y="1319463"/>
                    <a:pt x="1012500" y="1332778"/>
                    <a:pt x="1007893" y="1345750"/>
                  </a:cubicBezTo>
                  <a:cubicBezTo>
                    <a:pt x="1007381" y="1347287"/>
                    <a:pt x="1006784" y="1348823"/>
                    <a:pt x="1006187" y="1350274"/>
                  </a:cubicBezTo>
                  <a:cubicBezTo>
                    <a:pt x="1004565" y="1351895"/>
                    <a:pt x="1002944" y="1353603"/>
                    <a:pt x="1001323" y="1355139"/>
                  </a:cubicBezTo>
                  <a:close/>
                  <a:moveTo>
                    <a:pt x="978800" y="1364612"/>
                  </a:moveTo>
                  <a:cubicBezTo>
                    <a:pt x="982212" y="1354541"/>
                    <a:pt x="985369" y="1344385"/>
                    <a:pt x="988440" y="1334143"/>
                  </a:cubicBezTo>
                  <a:cubicBezTo>
                    <a:pt x="988611" y="1333972"/>
                    <a:pt x="988782" y="1333887"/>
                    <a:pt x="988867" y="1333716"/>
                  </a:cubicBezTo>
                  <a:cubicBezTo>
                    <a:pt x="986478" y="1345068"/>
                    <a:pt x="984089" y="1356504"/>
                    <a:pt x="981530" y="1367856"/>
                  </a:cubicBezTo>
                  <a:cubicBezTo>
                    <a:pt x="981359" y="1368453"/>
                    <a:pt x="981274" y="1369051"/>
                    <a:pt x="981103" y="1369648"/>
                  </a:cubicBezTo>
                  <a:cubicBezTo>
                    <a:pt x="979311" y="1370928"/>
                    <a:pt x="977520" y="1372294"/>
                    <a:pt x="975728" y="1373659"/>
                  </a:cubicBezTo>
                  <a:lnTo>
                    <a:pt x="978800" y="1364698"/>
                  </a:lnTo>
                  <a:close/>
                  <a:moveTo>
                    <a:pt x="984260" y="1334314"/>
                  </a:moveTo>
                  <a:cubicBezTo>
                    <a:pt x="981871" y="1336960"/>
                    <a:pt x="979568" y="1339605"/>
                    <a:pt x="977094" y="1342166"/>
                  </a:cubicBezTo>
                  <a:lnTo>
                    <a:pt x="974363" y="1345068"/>
                  </a:lnTo>
                  <a:cubicBezTo>
                    <a:pt x="975984" y="1340117"/>
                    <a:pt x="977520" y="1335167"/>
                    <a:pt x="978970" y="1330217"/>
                  </a:cubicBezTo>
                  <a:lnTo>
                    <a:pt x="984175" y="1324072"/>
                  </a:lnTo>
                  <a:lnTo>
                    <a:pt x="987587" y="1319975"/>
                  </a:lnTo>
                  <a:cubicBezTo>
                    <a:pt x="986478" y="1324755"/>
                    <a:pt x="985369" y="1329534"/>
                    <a:pt x="984260" y="1334314"/>
                  </a:cubicBezTo>
                  <a:close/>
                  <a:moveTo>
                    <a:pt x="963784" y="1343105"/>
                  </a:moveTo>
                  <a:cubicBezTo>
                    <a:pt x="957812" y="1348908"/>
                    <a:pt x="951839" y="1354712"/>
                    <a:pt x="945696" y="1360430"/>
                  </a:cubicBezTo>
                  <a:cubicBezTo>
                    <a:pt x="942113" y="1363759"/>
                    <a:pt x="938530" y="1366917"/>
                    <a:pt x="934947" y="1370160"/>
                  </a:cubicBezTo>
                  <a:cubicBezTo>
                    <a:pt x="935544" y="1367514"/>
                    <a:pt x="936141" y="1364783"/>
                    <a:pt x="936738" y="1362052"/>
                  </a:cubicBezTo>
                  <a:cubicBezTo>
                    <a:pt x="945526" y="1352408"/>
                    <a:pt x="954143" y="1342763"/>
                    <a:pt x="962760" y="1333034"/>
                  </a:cubicBezTo>
                  <a:lnTo>
                    <a:pt x="965149" y="1330388"/>
                  </a:lnTo>
                  <a:cubicBezTo>
                    <a:pt x="964893" y="1332948"/>
                    <a:pt x="964637" y="1335594"/>
                    <a:pt x="964381" y="1338154"/>
                  </a:cubicBezTo>
                  <a:cubicBezTo>
                    <a:pt x="964381" y="1338154"/>
                    <a:pt x="964381" y="1338154"/>
                    <a:pt x="964381" y="1338154"/>
                  </a:cubicBezTo>
                  <a:lnTo>
                    <a:pt x="952949" y="1349847"/>
                  </a:lnTo>
                  <a:lnTo>
                    <a:pt x="941260" y="1361369"/>
                  </a:lnTo>
                  <a:cubicBezTo>
                    <a:pt x="941260" y="1361369"/>
                    <a:pt x="941346" y="1361711"/>
                    <a:pt x="941431" y="1361625"/>
                  </a:cubicBezTo>
                  <a:lnTo>
                    <a:pt x="953631" y="1350786"/>
                  </a:lnTo>
                  <a:lnTo>
                    <a:pt x="964040" y="1341227"/>
                  </a:lnTo>
                  <a:cubicBezTo>
                    <a:pt x="964040" y="1341824"/>
                    <a:pt x="963954" y="1342422"/>
                    <a:pt x="963869" y="1343019"/>
                  </a:cubicBezTo>
                  <a:close/>
                  <a:moveTo>
                    <a:pt x="879491" y="1419833"/>
                  </a:moveTo>
                  <a:cubicBezTo>
                    <a:pt x="875310" y="1423418"/>
                    <a:pt x="871129" y="1426917"/>
                    <a:pt x="866863" y="1430416"/>
                  </a:cubicBezTo>
                  <a:cubicBezTo>
                    <a:pt x="871129" y="1426661"/>
                    <a:pt x="875310" y="1422905"/>
                    <a:pt x="879491" y="1419065"/>
                  </a:cubicBezTo>
                  <a:lnTo>
                    <a:pt x="879491" y="1419748"/>
                  </a:lnTo>
                  <a:close/>
                  <a:moveTo>
                    <a:pt x="835467" y="1455082"/>
                  </a:moveTo>
                  <a:cubicBezTo>
                    <a:pt x="835467" y="1455082"/>
                    <a:pt x="835467" y="1455423"/>
                    <a:pt x="835637" y="1455338"/>
                  </a:cubicBezTo>
                  <a:lnTo>
                    <a:pt x="839477" y="1452777"/>
                  </a:lnTo>
                  <a:lnTo>
                    <a:pt x="833248" y="1458923"/>
                  </a:lnTo>
                  <a:lnTo>
                    <a:pt x="832054" y="1448254"/>
                  </a:lnTo>
                  <a:cubicBezTo>
                    <a:pt x="831883" y="1446547"/>
                    <a:pt x="831627" y="1444925"/>
                    <a:pt x="831372" y="1443218"/>
                  </a:cubicBezTo>
                  <a:lnTo>
                    <a:pt x="837429" y="1438097"/>
                  </a:lnTo>
                  <a:cubicBezTo>
                    <a:pt x="839050" y="1436732"/>
                    <a:pt x="840586" y="1435366"/>
                    <a:pt x="842207" y="1434001"/>
                  </a:cubicBezTo>
                  <a:cubicBezTo>
                    <a:pt x="842548" y="1439036"/>
                    <a:pt x="842804" y="1444072"/>
                    <a:pt x="843060" y="1449107"/>
                  </a:cubicBezTo>
                  <a:lnTo>
                    <a:pt x="842634" y="1449534"/>
                  </a:lnTo>
                  <a:lnTo>
                    <a:pt x="835381" y="1454996"/>
                  </a:lnTo>
                  <a:close/>
                  <a:moveTo>
                    <a:pt x="831115" y="1441255"/>
                  </a:moveTo>
                  <a:cubicBezTo>
                    <a:pt x="830262" y="1434769"/>
                    <a:pt x="829409" y="1428197"/>
                    <a:pt x="828385" y="1421711"/>
                  </a:cubicBezTo>
                  <a:cubicBezTo>
                    <a:pt x="830860" y="1419321"/>
                    <a:pt x="833334" y="1417016"/>
                    <a:pt x="835808" y="1414627"/>
                  </a:cubicBezTo>
                  <a:cubicBezTo>
                    <a:pt x="837344" y="1413176"/>
                    <a:pt x="838794" y="1411725"/>
                    <a:pt x="840330" y="1410274"/>
                  </a:cubicBezTo>
                  <a:cubicBezTo>
                    <a:pt x="840330" y="1410274"/>
                    <a:pt x="840330" y="1410274"/>
                    <a:pt x="840330" y="1410359"/>
                  </a:cubicBezTo>
                  <a:cubicBezTo>
                    <a:pt x="840927" y="1417187"/>
                    <a:pt x="841524" y="1424015"/>
                    <a:pt x="841951" y="1430843"/>
                  </a:cubicBezTo>
                  <a:cubicBezTo>
                    <a:pt x="839903" y="1432806"/>
                    <a:pt x="837941" y="1434769"/>
                    <a:pt x="835893" y="1436732"/>
                  </a:cubicBezTo>
                  <a:lnTo>
                    <a:pt x="831030" y="1441255"/>
                  </a:lnTo>
                  <a:close/>
                  <a:moveTo>
                    <a:pt x="828130" y="1419918"/>
                  </a:moveTo>
                  <a:cubicBezTo>
                    <a:pt x="827276" y="1414200"/>
                    <a:pt x="826423" y="1408567"/>
                    <a:pt x="825485" y="1402934"/>
                  </a:cubicBezTo>
                  <a:cubicBezTo>
                    <a:pt x="825485" y="1402678"/>
                    <a:pt x="825485" y="1402507"/>
                    <a:pt x="825399" y="1402251"/>
                  </a:cubicBezTo>
                  <a:cubicBezTo>
                    <a:pt x="829751" y="1398410"/>
                    <a:pt x="834016" y="1394484"/>
                    <a:pt x="838282" y="1390558"/>
                  </a:cubicBezTo>
                  <a:cubicBezTo>
                    <a:pt x="838880" y="1396021"/>
                    <a:pt x="839477" y="1401398"/>
                    <a:pt x="840074" y="1406860"/>
                  </a:cubicBezTo>
                  <a:cubicBezTo>
                    <a:pt x="838197" y="1408994"/>
                    <a:pt x="836320" y="1411127"/>
                    <a:pt x="834357" y="1413261"/>
                  </a:cubicBezTo>
                  <a:cubicBezTo>
                    <a:pt x="832310" y="1415480"/>
                    <a:pt x="830262" y="1417699"/>
                    <a:pt x="828215" y="1419918"/>
                  </a:cubicBezTo>
                  <a:close/>
                  <a:moveTo>
                    <a:pt x="812346" y="1396106"/>
                  </a:moveTo>
                  <a:lnTo>
                    <a:pt x="809871" y="1391071"/>
                  </a:lnTo>
                  <a:cubicBezTo>
                    <a:pt x="807483" y="1386206"/>
                    <a:pt x="805008" y="1381341"/>
                    <a:pt x="802534" y="1376476"/>
                  </a:cubicBezTo>
                  <a:lnTo>
                    <a:pt x="806629" y="1372379"/>
                  </a:lnTo>
                  <a:cubicBezTo>
                    <a:pt x="809104" y="1380060"/>
                    <a:pt x="810725" y="1388083"/>
                    <a:pt x="812346" y="1396021"/>
                  </a:cubicBezTo>
                  <a:close/>
                  <a:moveTo>
                    <a:pt x="801852" y="1375196"/>
                  </a:moveTo>
                  <a:cubicBezTo>
                    <a:pt x="798012" y="1367685"/>
                    <a:pt x="794173" y="1360174"/>
                    <a:pt x="790249" y="1352664"/>
                  </a:cubicBezTo>
                  <a:cubicBezTo>
                    <a:pt x="791870" y="1350957"/>
                    <a:pt x="793491" y="1349164"/>
                    <a:pt x="795112" y="1347457"/>
                  </a:cubicBezTo>
                  <a:cubicBezTo>
                    <a:pt x="798695" y="1353603"/>
                    <a:pt x="801937" y="1360089"/>
                    <a:pt x="804667" y="1366917"/>
                  </a:cubicBezTo>
                  <a:cubicBezTo>
                    <a:pt x="805179" y="1368112"/>
                    <a:pt x="805606" y="1369307"/>
                    <a:pt x="805947" y="1370502"/>
                  </a:cubicBezTo>
                  <a:lnTo>
                    <a:pt x="801766" y="1375196"/>
                  </a:lnTo>
                  <a:close/>
                  <a:moveTo>
                    <a:pt x="799292" y="1378098"/>
                  </a:moveTo>
                  <a:lnTo>
                    <a:pt x="799207" y="1378098"/>
                  </a:lnTo>
                  <a:cubicBezTo>
                    <a:pt x="799207" y="1378098"/>
                    <a:pt x="790931" y="1387400"/>
                    <a:pt x="790931" y="1387400"/>
                  </a:cubicBezTo>
                  <a:cubicBezTo>
                    <a:pt x="790504" y="1385950"/>
                    <a:pt x="790078" y="1384499"/>
                    <a:pt x="789566" y="1383048"/>
                  </a:cubicBezTo>
                  <a:cubicBezTo>
                    <a:pt x="780779" y="1358467"/>
                    <a:pt x="767896" y="1336277"/>
                    <a:pt x="749211" y="1317671"/>
                  </a:cubicBezTo>
                  <a:cubicBezTo>
                    <a:pt x="748443" y="1316903"/>
                    <a:pt x="747675" y="1316049"/>
                    <a:pt x="746907" y="1315196"/>
                  </a:cubicBezTo>
                  <a:cubicBezTo>
                    <a:pt x="744945" y="1311696"/>
                    <a:pt x="742983" y="1308112"/>
                    <a:pt x="741020" y="1304612"/>
                  </a:cubicBezTo>
                  <a:cubicBezTo>
                    <a:pt x="741020" y="1304612"/>
                    <a:pt x="740679" y="1304612"/>
                    <a:pt x="740765" y="1304783"/>
                  </a:cubicBezTo>
                  <a:cubicBezTo>
                    <a:pt x="741789" y="1307088"/>
                    <a:pt x="742812" y="1309477"/>
                    <a:pt x="743836" y="1311782"/>
                  </a:cubicBezTo>
                  <a:cubicBezTo>
                    <a:pt x="741106" y="1308624"/>
                    <a:pt x="738290" y="1305466"/>
                    <a:pt x="735219" y="1302650"/>
                  </a:cubicBezTo>
                  <a:cubicBezTo>
                    <a:pt x="734195" y="1300004"/>
                    <a:pt x="733257" y="1297358"/>
                    <a:pt x="732233" y="1294712"/>
                  </a:cubicBezTo>
                  <a:cubicBezTo>
                    <a:pt x="730782" y="1291042"/>
                    <a:pt x="729332" y="1287458"/>
                    <a:pt x="727882" y="1283787"/>
                  </a:cubicBezTo>
                  <a:cubicBezTo>
                    <a:pt x="732745" y="1287458"/>
                    <a:pt x="737864" y="1290786"/>
                    <a:pt x="742983" y="1294115"/>
                  </a:cubicBezTo>
                  <a:cubicBezTo>
                    <a:pt x="747078" y="1296760"/>
                    <a:pt x="751003" y="1299577"/>
                    <a:pt x="754842" y="1302479"/>
                  </a:cubicBezTo>
                  <a:cubicBezTo>
                    <a:pt x="761582" y="1314854"/>
                    <a:pt x="768322" y="1327144"/>
                    <a:pt x="775147" y="1339435"/>
                  </a:cubicBezTo>
                  <a:lnTo>
                    <a:pt x="775147" y="1339435"/>
                  </a:lnTo>
                  <a:cubicBezTo>
                    <a:pt x="775147" y="1339435"/>
                    <a:pt x="775147" y="1339605"/>
                    <a:pt x="775147" y="1339605"/>
                  </a:cubicBezTo>
                  <a:lnTo>
                    <a:pt x="775147" y="1339776"/>
                  </a:lnTo>
                  <a:cubicBezTo>
                    <a:pt x="775147" y="1339776"/>
                    <a:pt x="775147" y="1339776"/>
                    <a:pt x="775147" y="1339776"/>
                  </a:cubicBezTo>
                  <a:cubicBezTo>
                    <a:pt x="783082" y="1352578"/>
                    <a:pt x="791187" y="1365295"/>
                    <a:pt x="799207" y="1378098"/>
                  </a:cubicBezTo>
                  <a:close/>
                  <a:moveTo>
                    <a:pt x="762862" y="1418723"/>
                  </a:moveTo>
                  <a:cubicBezTo>
                    <a:pt x="760217" y="1412920"/>
                    <a:pt x="757572" y="1407201"/>
                    <a:pt x="754842" y="1401483"/>
                  </a:cubicBezTo>
                  <a:cubicBezTo>
                    <a:pt x="751600" y="1394655"/>
                    <a:pt x="748102" y="1387827"/>
                    <a:pt x="744604" y="1381085"/>
                  </a:cubicBezTo>
                  <a:cubicBezTo>
                    <a:pt x="746395" y="1382450"/>
                    <a:pt x="748187" y="1383816"/>
                    <a:pt x="749979" y="1385267"/>
                  </a:cubicBezTo>
                  <a:cubicBezTo>
                    <a:pt x="754927" y="1396874"/>
                    <a:pt x="759790" y="1408482"/>
                    <a:pt x="764483" y="1420174"/>
                  </a:cubicBezTo>
                  <a:cubicBezTo>
                    <a:pt x="763885" y="1419748"/>
                    <a:pt x="763373" y="1419235"/>
                    <a:pt x="762776" y="1418809"/>
                  </a:cubicBezTo>
                  <a:close/>
                  <a:moveTo>
                    <a:pt x="741020" y="1374001"/>
                  </a:moveTo>
                  <a:cubicBezTo>
                    <a:pt x="737011" y="1366490"/>
                    <a:pt x="732830" y="1359065"/>
                    <a:pt x="728394" y="1351810"/>
                  </a:cubicBezTo>
                  <a:cubicBezTo>
                    <a:pt x="733171" y="1356590"/>
                    <a:pt x="738035" y="1361369"/>
                    <a:pt x="742812" y="1366234"/>
                  </a:cubicBezTo>
                  <a:cubicBezTo>
                    <a:pt x="744604" y="1371099"/>
                    <a:pt x="746481" y="1375879"/>
                    <a:pt x="748273" y="1380743"/>
                  </a:cubicBezTo>
                  <a:cubicBezTo>
                    <a:pt x="745884" y="1378524"/>
                    <a:pt x="743410" y="1376305"/>
                    <a:pt x="741020" y="1374086"/>
                  </a:cubicBezTo>
                  <a:close/>
                  <a:moveTo>
                    <a:pt x="705187" y="1319634"/>
                  </a:moveTo>
                  <a:cubicBezTo>
                    <a:pt x="699642" y="1312635"/>
                    <a:pt x="693926" y="1305637"/>
                    <a:pt x="688124" y="1298894"/>
                  </a:cubicBezTo>
                  <a:cubicBezTo>
                    <a:pt x="685820" y="1296163"/>
                    <a:pt x="683517" y="1293517"/>
                    <a:pt x="681128" y="1290786"/>
                  </a:cubicBezTo>
                  <a:cubicBezTo>
                    <a:pt x="684626" y="1293090"/>
                    <a:pt x="688124" y="1295395"/>
                    <a:pt x="691707" y="1297614"/>
                  </a:cubicBezTo>
                  <a:cubicBezTo>
                    <a:pt x="703566" y="1305039"/>
                    <a:pt x="714572" y="1313489"/>
                    <a:pt x="723957" y="1323901"/>
                  </a:cubicBezTo>
                  <a:cubicBezTo>
                    <a:pt x="725066" y="1325182"/>
                    <a:pt x="726261" y="1326376"/>
                    <a:pt x="727370" y="1327571"/>
                  </a:cubicBezTo>
                  <a:cubicBezTo>
                    <a:pt x="730782" y="1335594"/>
                    <a:pt x="734024" y="1343702"/>
                    <a:pt x="737266" y="1351810"/>
                  </a:cubicBezTo>
                  <a:cubicBezTo>
                    <a:pt x="734451" y="1348482"/>
                    <a:pt x="731550" y="1345238"/>
                    <a:pt x="728649" y="1341995"/>
                  </a:cubicBezTo>
                  <a:lnTo>
                    <a:pt x="728649" y="1341995"/>
                  </a:lnTo>
                  <a:cubicBezTo>
                    <a:pt x="728649" y="1341995"/>
                    <a:pt x="728649" y="1341995"/>
                    <a:pt x="728649" y="1341995"/>
                  </a:cubicBezTo>
                  <a:lnTo>
                    <a:pt x="728649" y="1341995"/>
                  </a:lnTo>
                  <a:cubicBezTo>
                    <a:pt x="728649" y="1341995"/>
                    <a:pt x="728649" y="1341995"/>
                    <a:pt x="728649" y="1341995"/>
                  </a:cubicBezTo>
                  <a:cubicBezTo>
                    <a:pt x="721056" y="1334399"/>
                    <a:pt x="713207" y="1326974"/>
                    <a:pt x="705272" y="1319634"/>
                  </a:cubicBezTo>
                  <a:close/>
                  <a:moveTo>
                    <a:pt x="772161" y="1394228"/>
                  </a:moveTo>
                  <a:cubicBezTo>
                    <a:pt x="770626" y="1392265"/>
                    <a:pt x="769090" y="1390302"/>
                    <a:pt x="767469" y="1388339"/>
                  </a:cubicBezTo>
                  <a:cubicBezTo>
                    <a:pt x="761411" y="1380743"/>
                    <a:pt x="755183" y="1373147"/>
                    <a:pt x="748955" y="1365637"/>
                  </a:cubicBezTo>
                  <a:cubicBezTo>
                    <a:pt x="743836" y="1354712"/>
                    <a:pt x="738376" y="1343958"/>
                    <a:pt x="732830" y="1333290"/>
                  </a:cubicBezTo>
                  <a:cubicBezTo>
                    <a:pt x="735219" y="1335850"/>
                    <a:pt x="737608" y="1338325"/>
                    <a:pt x="739911" y="1340971"/>
                  </a:cubicBezTo>
                  <a:cubicBezTo>
                    <a:pt x="753903" y="1356931"/>
                    <a:pt x="765506" y="1374513"/>
                    <a:pt x="772161" y="1394228"/>
                  </a:cubicBezTo>
                  <a:close/>
                  <a:moveTo>
                    <a:pt x="109503" y="815054"/>
                  </a:moveTo>
                  <a:cubicBezTo>
                    <a:pt x="120594" y="805921"/>
                    <a:pt x="131599" y="796789"/>
                    <a:pt x="142264" y="787315"/>
                  </a:cubicBezTo>
                  <a:cubicBezTo>
                    <a:pt x="142605" y="786974"/>
                    <a:pt x="142947" y="786718"/>
                    <a:pt x="143288" y="786377"/>
                  </a:cubicBezTo>
                  <a:lnTo>
                    <a:pt x="159157" y="806519"/>
                  </a:lnTo>
                  <a:cubicBezTo>
                    <a:pt x="175794" y="827600"/>
                    <a:pt x="192601" y="848681"/>
                    <a:pt x="210006" y="869250"/>
                  </a:cubicBezTo>
                  <a:lnTo>
                    <a:pt x="210006" y="869250"/>
                  </a:lnTo>
                  <a:cubicBezTo>
                    <a:pt x="210006" y="869250"/>
                    <a:pt x="210006" y="869250"/>
                    <a:pt x="210006" y="869250"/>
                  </a:cubicBezTo>
                  <a:lnTo>
                    <a:pt x="210006" y="869250"/>
                  </a:lnTo>
                  <a:cubicBezTo>
                    <a:pt x="210006" y="869250"/>
                    <a:pt x="210006" y="869250"/>
                    <a:pt x="210006" y="869250"/>
                  </a:cubicBezTo>
                  <a:cubicBezTo>
                    <a:pt x="211286" y="870616"/>
                    <a:pt x="212565" y="871981"/>
                    <a:pt x="213760" y="873347"/>
                  </a:cubicBezTo>
                  <a:lnTo>
                    <a:pt x="216149" y="880089"/>
                  </a:lnTo>
                  <a:cubicBezTo>
                    <a:pt x="220159" y="891270"/>
                    <a:pt x="224425" y="902365"/>
                    <a:pt x="228947" y="913375"/>
                  </a:cubicBezTo>
                  <a:cubicBezTo>
                    <a:pt x="229288" y="914143"/>
                    <a:pt x="229629" y="914911"/>
                    <a:pt x="229970" y="915680"/>
                  </a:cubicBezTo>
                  <a:cubicBezTo>
                    <a:pt x="218111" y="901853"/>
                    <a:pt x="206508" y="887771"/>
                    <a:pt x="194820" y="873773"/>
                  </a:cubicBezTo>
                  <a:lnTo>
                    <a:pt x="194820" y="873773"/>
                  </a:lnTo>
                  <a:cubicBezTo>
                    <a:pt x="194820" y="873773"/>
                    <a:pt x="194734" y="873603"/>
                    <a:pt x="194734" y="873603"/>
                  </a:cubicBezTo>
                  <a:lnTo>
                    <a:pt x="194734" y="873432"/>
                  </a:lnTo>
                  <a:cubicBezTo>
                    <a:pt x="194734" y="873432"/>
                    <a:pt x="194649" y="873432"/>
                    <a:pt x="194649" y="873432"/>
                  </a:cubicBezTo>
                  <a:cubicBezTo>
                    <a:pt x="192772" y="871384"/>
                    <a:pt x="190980" y="869421"/>
                    <a:pt x="189103" y="867372"/>
                  </a:cubicBezTo>
                  <a:cubicBezTo>
                    <a:pt x="188591" y="866263"/>
                    <a:pt x="188165" y="865239"/>
                    <a:pt x="187653" y="864214"/>
                  </a:cubicBezTo>
                  <a:cubicBezTo>
                    <a:pt x="185435" y="859094"/>
                    <a:pt x="183387" y="853887"/>
                    <a:pt x="181425" y="848681"/>
                  </a:cubicBezTo>
                  <a:cubicBezTo>
                    <a:pt x="181425" y="848681"/>
                    <a:pt x="181083" y="848681"/>
                    <a:pt x="181169" y="848766"/>
                  </a:cubicBezTo>
                  <a:cubicBezTo>
                    <a:pt x="182449" y="853546"/>
                    <a:pt x="183814" y="858325"/>
                    <a:pt x="185264" y="863105"/>
                  </a:cubicBezTo>
                  <a:cubicBezTo>
                    <a:pt x="173149" y="849791"/>
                    <a:pt x="161034" y="836391"/>
                    <a:pt x="149175" y="822735"/>
                  </a:cubicBezTo>
                  <a:cubicBezTo>
                    <a:pt x="143885" y="816590"/>
                    <a:pt x="138681" y="810445"/>
                    <a:pt x="133477" y="804300"/>
                  </a:cubicBezTo>
                  <a:cubicBezTo>
                    <a:pt x="133477" y="804300"/>
                    <a:pt x="133135" y="804385"/>
                    <a:pt x="133221" y="804471"/>
                  </a:cubicBezTo>
                  <a:cubicBezTo>
                    <a:pt x="137998" y="811042"/>
                    <a:pt x="142776" y="817614"/>
                    <a:pt x="147639" y="824186"/>
                  </a:cubicBezTo>
                  <a:cubicBezTo>
                    <a:pt x="161119" y="842536"/>
                    <a:pt x="174941" y="860630"/>
                    <a:pt x="189445" y="878212"/>
                  </a:cubicBezTo>
                  <a:lnTo>
                    <a:pt x="189445" y="878212"/>
                  </a:lnTo>
                  <a:cubicBezTo>
                    <a:pt x="189445" y="878212"/>
                    <a:pt x="189445" y="878212"/>
                    <a:pt x="189445" y="878212"/>
                  </a:cubicBezTo>
                  <a:lnTo>
                    <a:pt x="189445" y="878212"/>
                  </a:lnTo>
                  <a:cubicBezTo>
                    <a:pt x="189445" y="878212"/>
                    <a:pt x="189445" y="878212"/>
                    <a:pt x="189445" y="878212"/>
                  </a:cubicBezTo>
                  <a:cubicBezTo>
                    <a:pt x="189700" y="878553"/>
                    <a:pt x="190042" y="878809"/>
                    <a:pt x="190298" y="879150"/>
                  </a:cubicBezTo>
                  <a:cubicBezTo>
                    <a:pt x="193796" y="889392"/>
                    <a:pt x="197635" y="899549"/>
                    <a:pt x="202157" y="909449"/>
                  </a:cubicBezTo>
                  <a:lnTo>
                    <a:pt x="202157" y="909449"/>
                  </a:lnTo>
                  <a:cubicBezTo>
                    <a:pt x="202157" y="909449"/>
                    <a:pt x="202157" y="909449"/>
                    <a:pt x="202157" y="909449"/>
                  </a:cubicBezTo>
                  <a:lnTo>
                    <a:pt x="202157" y="909449"/>
                  </a:lnTo>
                  <a:cubicBezTo>
                    <a:pt x="202157" y="909449"/>
                    <a:pt x="202157" y="909449"/>
                    <a:pt x="202157" y="909449"/>
                  </a:cubicBezTo>
                  <a:cubicBezTo>
                    <a:pt x="205484" y="915594"/>
                    <a:pt x="208982" y="921483"/>
                    <a:pt x="212736" y="927372"/>
                  </a:cubicBezTo>
                  <a:cubicBezTo>
                    <a:pt x="202413" y="916106"/>
                    <a:pt x="192090" y="904755"/>
                    <a:pt x="181681" y="893489"/>
                  </a:cubicBezTo>
                  <a:cubicBezTo>
                    <a:pt x="176306" y="884527"/>
                    <a:pt x="170760" y="875651"/>
                    <a:pt x="165471" y="866519"/>
                  </a:cubicBezTo>
                  <a:lnTo>
                    <a:pt x="159754" y="856192"/>
                  </a:lnTo>
                  <a:cubicBezTo>
                    <a:pt x="159754" y="856192"/>
                    <a:pt x="159498" y="856192"/>
                    <a:pt x="159498" y="856277"/>
                  </a:cubicBezTo>
                  <a:lnTo>
                    <a:pt x="163679" y="867458"/>
                  </a:lnTo>
                  <a:cubicBezTo>
                    <a:pt x="165300" y="871725"/>
                    <a:pt x="166921" y="875993"/>
                    <a:pt x="168627" y="880260"/>
                  </a:cubicBezTo>
                  <a:cubicBezTo>
                    <a:pt x="153100" y="864641"/>
                    <a:pt x="137572" y="849022"/>
                    <a:pt x="122215" y="833148"/>
                  </a:cubicBezTo>
                  <a:lnTo>
                    <a:pt x="106858" y="817017"/>
                  </a:lnTo>
                  <a:cubicBezTo>
                    <a:pt x="107711" y="816334"/>
                    <a:pt x="108564" y="815651"/>
                    <a:pt x="109417" y="814883"/>
                  </a:cubicBezTo>
                  <a:close/>
                  <a:moveTo>
                    <a:pt x="158475" y="880601"/>
                  </a:moveTo>
                  <a:cubicBezTo>
                    <a:pt x="156768" y="877785"/>
                    <a:pt x="154976" y="875054"/>
                    <a:pt x="153185" y="872237"/>
                  </a:cubicBezTo>
                  <a:cubicBezTo>
                    <a:pt x="160778" y="880943"/>
                    <a:pt x="168457" y="889563"/>
                    <a:pt x="176306" y="898012"/>
                  </a:cubicBezTo>
                  <a:cubicBezTo>
                    <a:pt x="176306" y="898098"/>
                    <a:pt x="176391" y="898268"/>
                    <a:pt x="176476" y="898439"/>
                  </a:cubicBezTo>
                  <a:lnTo>
                    <a:pt x="176476" y="898439"/>
                  </a:lnTo>
                  <a:cubicBezTo>
                    <a:pt x="176476" y="898439"/>
                    <a:pt x="176476" y="898439"/>
                    <a:pt x="176476" y="898439"/>
                  </a:cubicBezTo>
                  <a:lnTo>
                    <a:pt x="176476" y="898439"/>
                  </a:lnTo>
                  <a:cubicBezTo>
                    <a:pt x="176476" y="898439"/>
                    <a:pt x="176476" y="898439"/>
                    <a:pt x="176476" y="898439"/>
                  </a:cubicBezTo>
                  <a:cubicBezTo>
                    <a:pt x="182107" y="907913"/>
                    <a:pt x="188421" y="916960"/>
                    <a:pt x="194820" y="925921"/>
                  </a:cubicBezTo>
                  <a:cubicBezTo>
                    <a:pt x="186970" y="917643"/>
                    <a:pt x="179121" y="909278"/>
                    <a:pt x="171101" y="901170"/>
                  </a:cubicBezTo>
                  <a:cubicBezTo>
                    <a:pt x="171101" y="901170"/>
                    <a:pt x="171101" y="901170"/>
                    <a:pt x="171101" y="901170"/>
                  </a:cubicBezTo>
                  <a:cubicBezTo>
                    <a:pt x="171101" y="901170"/>
                    <a:pt x="171101" y="901170"/>
                    <a:pt x="171016" y="901085"/>
                  </a:cubicBezTo>
                  <a:cubicBezTo>
                    <a:pt x="171016" y="901085"/>
                    <a:pt x="171016" y="901085"/>
                    <a:pt x="170931" y="901000"/>
                  </a:cubicBezTo>
                  <a:cubicBezTo>
                    <a:pt x="170931" y="901000"/>
                    <a:pt x="170931" y="901000"/>
                    <a:pt x="170931" y="901000"/>
                  </a:cubicBezTo>
                  <a:cubicBezTo>
                    <a:pt x="168968" y="899207"/>
                    <a:pt x="166921" y="897415"/>
                    <a:pt x="164959" y="895623"/>
                  </a:cubicBezTo>
                  <a:cubicBezTo>
                    <a:pt x="162740" y="890672"/>
                    <a:pt x="160608" y="885637"/>
                    <a:pt x="158475" y="880687"/>
                  </a:cubicBezTo>
                  <a:lnTo>
                    <a:pt x="158475" y="880687"/>
                  </a:lnTo>
                  <a:cubicBezTo>
                    <a:pt x="158475" y="880687"/>
                    <a:pt x="158475" y="880687"/>
                    <a:pt x="158475" y="880687"/>
                  </a:cubicBezTo>
                  <a:lnTo>
                    <a:pt x="158475" y="880687"/>
                  </a:lnTo>
                  <a:cubicBezTo>
                    <a:pt x="158475" y="880687"/>
                    <a:pt x="158475" y="880687"/>
                    <a:pt x="158475" y="880687"/>
                  </a:cubicBezTo>
                  <a:close/>
                  <a:moveTo>
                    <a:pt x="225875" y="941626"/>
                  </a:moveTo>
                  <a:cubicBezTo>
                    <a:pt x="219647" y="930103"/>
                    <a:pt x="214016" y="918325"/>
                    <a:pt x="208641" y="906462"/>
                  </a:cubicBezTo>
                  <a:lnTo>
                    <a:pt x="208641" y="906462"/>
                  </a:lnTo>
                  <a:cubicBezTo>
                    <a:pt x="208641" y="906462"/>
                    <a:pt x="208641" y="906377"/>
                    <a:pt x="208641" y="906377"/>
                  </a:cubicBezTo>
                  <a:lnTo>
                    <a:pt x="208641" y="906377"/>
                  </a:lnTo>
                  <a:cubicBezTo>
                    <a:pt x="208641" y="906377"/>
                    <a:pt x="208641" y="906291"/>
                    <a:pt x="208641" y="906291"/>
                  </a:cubicBezTo>
                  <a:cubicBezTo>
                    <a:pt x="205569" y="900488"/>
                    <a:pt x="202498" y="894684"/>
                    <a:pt x="199512" y="888880"/>
                  </a:cubicBezTo>
                  <a:cubicBezTo>
                    <a:pt x="210603" y="900658"/>
                    <a:pt x="222036" y="912180"/>
                    <a:pt x="233639" y="923532"/>
                  </a:cubicBezTo>
                  <a:cubicBezTo>
                    <a:pt x="236967" y="931042"/>
                    <a:pt x="240379" y="938553"/>
                    <a:pt x="244048" y="945893"/>
                  </a:cubicBezTo>
                  <a:lnTo>
                    <a:pt x="244048" y="945893"/>
                  </a:lnTo>
                  <a:cubicBezTo>
                    <a:pt x="244048" y="945893"/>
                    <a:pt x="244048" y="945893"/>
                    <a:pt x="244048" y="945893"/>
                  </a:cubicBezTo>
                  <a:lnTo>
                    <a:pt x="244048" y="945893"/>
                  </a:lnTo>
                  <a:cubicBezTo>
                    <a:pt x="244048" y="945893"/>
                    <a:pt x="244048" y="945893"/>
                    <a:pt x="244048" y="945893"/>
                  </a:cubicBezTo>
                  <a:cubicBezTo>
                    <a:pt x="248570" y="953916"/>
                    <a:pt x="253347" y="961768"/>
                    <a:pt x="258210" y="969534"/>
                  </a:cubicBezTo>
                  <a:cubicBezTo>
                    <a:pt x="258296" y="970303"/>
                    <a:pt x="257869" y="971156"/>
                    <a:pt x="257272" y="971583"/>
                  </a:cubicBezTo>
                  <a:cubicBezTo>
                    <a:pt x="256419" y="972266"/>
                    <a:pt x="255054" y="971924"/>
                    <a:pt x="254115" y="971327"/>
                  </a:cubicBezTo>
                  <a:cubicBezTo>
                    <a:pt x="253091" y="970644"/>
                    <a:pt x="252324" y="969790"/>
                    <a:pt x="251470" y="968852"/>
                  </a:cubicBezTo>
                  <a:lnTo>
                    <a:pt x="248911" y="966120"/>
                  </a:lnTo>
                  <a:lnTo>
                    <a:pt x="238672" y="955281"/>
                  </a:lnTo>
                  <a:cubicBezTo>
                    <a:pt x="234407" y="950758"/>
                    <a:pt x="230141" y="946149"/>
                    <a:pt x="225960" y="941540"/>
                  </a:cubicBezTo>
                  <a:close/>
                  <a:moveTo>
                    <a:pt x="231592" y="860971"/>
                  </a:moveTo>
                  <a:cubicBezTo>
                    <a:pt x="234492" y="867287"/>
                    <a:pt x="237393" y="873517"/>
                    <a:pt x="240294" y="879748"/>
                  </a:cubicBezTo>
                  <a:cubicBezTo>
                    <a:pt x="245754" y="891270"/>
                    <a:pt x="251385" y="902792"/>
                    <a:pt x="257187" y="914229"/>
                  </a:cubicBezTo>
                  <a:cubicBezTo>
                    <a:pt x="243195" y="897756"/>
                    <a:pt x="229373" y="881199"/>
                    <a:pt x="215466" y="864727"/>
                  </a:cubicBezTo>
                  <a:lnTo>
                    <a:pt x="215466" y="864727"/>
                  </a:lnTo>
                  <a:cubicBezTo>
                    <a:pt x="215466" y="864727"/>
                    <a:pt x="215296" y="864556"/>
                    <a:pt x="215296" y="864556"/>
                  </a:cubicBezTo>
                  <a:lnTo>
                    <a:pt x="215296" y="864385"/>
                  </a:lnTo>
                  <a:cubicBezTo>
                    <a:pt x="215296" y="864385"/>
                    <a:pt x="215125" y="864385"/>
                    <a:pt x="215125" y="864385"/>
                  </a:cubicBezTo>
                  <a:cubicBezTo>
                    <a:pt x="213077" y="862166"/>
                    <a:pt x="211115" y="860032"/>
                    <a:pt x="209068" y="857813"/>
                  </a:cubicBezTo>
                  <a:lnTo>
                    <a:pt x="208300" y="855936"/>
                  </a:lnTo>
                  <a:cubicBezTo>
                    <a:pt x="208300" y="855936"/>
                    <a:pt x="207958" y="855936"/>
                    <a:pt x="208044" y="856021"/>
                  </a:cubicBezTo>
                  <a:lnTo>
                    <a:pt x="208385" y="857045"/>
                  </a:lnTo>
                  <a:cubicBezTo>
                    <a:pt x="192431" y="839719"/>
                    <a:pt x="176391" y="822479"/>
                    <a:pt x="160608" y="804983"/>
                  </a:cubicBezTo>
                  <a:lnTo>
                    <a:pt x="143629" y="785950"/>
                  </a:lnTo>
                  <a:cubicBezTo>
                    <a:pt x="149772" y="780402"/>
                    <a:pt x="155830" y="774684"/>
                    <a:pt x="161887" y="769051"/>
                  </a:cubicBezTo>
                  <a:cubicBezTo>
                    <a:pt x="163252" y="771099"/>
                    <a:pt x="164703" y="773148"/>
                    <a:pt x="166067" y="775111"/>
                  </a:cubicBezTo>
                  <a:cubicBezTo>
                    <a:pt x="180998" y="796704"/>
                    <a:pt x="196355" y="818126"/>
                    <a:pt x="212395" y="838951"/>
                  </a:cubicBezTo>
                  <a:lnTo>
                    <a:pt x="212395" y="838951"/>
                  </a:lnTo>
                  <a:cubicBezTo>
                    <a:pt x="212395" y="838951"/>
                    <a:pt x="212395" y="838951"/>
                    <a:pt x="212395" y="838951"/>
                  </a:cubicBezTo>
                  <a:lnTo>
                    <a:pt x="212395" y="838951"/>
                  </a:lnTo>
                  <a:cubicBezTo>
                    <a:pt x="212395" y="838951"/>
                    <a:pt x="212395" y="838951"/>
                    <a:pt x="212395" y="838951"/>
                  </a:cubicBezTo>
                  <a:cubicBezTo>
                    <a:pt x="218623" y="846377"/>
                    <a:pt x="225022" y="853631"/>
                    <a:pt x="231421" y="860886"/>
                  </a:cubicBezTo>
                  <a:close/>
                  <a:moveTo>
                    <a:pt x="1737526" y="340858"/>
                  </a:moveTo>
                  <a:cubicBezTo>
                    <a:pt x="1749897" y="347771"/>
                    <a:pt x="1762012" y="355026"/>
                    <a:pt x="1773956" y="362536"/>
                  </a:cubicBezTo>
                  <a:cubicBezTo>
                    <a:pt x="1770714" y="366292"/>
                    <a:pt x="1767387" y="369962"/>
                    <a:pt x="1764145" y="373717"/>
                  </a:cubicBezTo>
                  <a:cubicBezTo>
                    <a:pt x="1755698" y="383105"/>
                    <a:pt x="1747082" y="392408"/>
                    <a:pt x="1738379" y="401711"/>
                  </a:cubicBezTo>
                  <a:cubicBezTo>
                    <a:pt x="1737270" y="388909"/>
                    <a:pt x="1735649" y="376107"/>
                    <a:pt x="1733687" y="363475"/>
                  </a:cubicBezTo>
                  <a:cubicBezTo>
                    <a:pt x="1732663" y="356903"/>
                    <a:pt x="1731639" y="350417"/>
                    <a:pt x="1730445" y="343845"/>
                  </a:cubicBezTo>
                  <a:cubicBezTo>
                    <a:pt x="1730445" y="343845"/>
                    <a:pt x="1730103" y="343845"/>
                    <a:pt x="1730103" y="343845"/>
                  </a:cubicBezTo>
                  <a:cubicBezTo>
                    <a:pt x="1730700" y="350417"/>
                    <a:pt x="1731127" y="356989"/>
                    <a:pt x="1731554" y="363560"/>
                  </a:cubicBezTo>
                  <a:cubicBezTo>
                    <a:pt x="1732321" y="378326"/>
                    <a:pt x="1732578" y="393091"/>
                    <a:pt x="1732492" y="407856"/>
                  </a:cubicBezTo>
                  <a:cubicBezTo>
                    <a:pt x="1729506" y="411014"/>
                    <a:pt x="1726605" y="414087"/>
                    <a:pt x="1723619" y="417245"/>
                  </a:cubicBezTo>
                  <a:cubicBezTo>
                    <a:pt x="1723619" y="416903"/>
                    <a:pt x="1723619" y="416562"/>
                    <a:pt x="1723534" y="416306"/>
                  </a:cubicBezTo>
                  <a:cubicBezTo>
                    <a:pt x="1721998" y="405979"/>
                    <a:pt x="1720207" y="395737"/>
                    <a:pt x="1718074" y="385580"/>
                  </a:cubicBezTo>
                  <a:lnTo>
                    <a:pt x="1715770" y="374656"/>
                  </a:lnTo>
                  <a:lnTo>
                    <a:pt x="1713210" y="363816"/>
                  </a:lnTo>
                  <a:cubicBezTo>
                    <a:pt x="1713210" y="363816"/>
                    <a:pt x="1712869" y="363816"/>
                    <a:pt x="1712955" y="363816"/>
                  </a:cubicBezTo>
                  <a:lnTo>
                    <a:pt x="1714575" y="374741"/>
                  </a:lnTo>
                  <a:lnTo>
                    <a:pt x="1716026" y="385666"/>
                  </a:lnTo>
                  <a:cubicBezTo>
                    <a:pt x="1717221" y="395993"/>
                    <a:pt x="1718074" y="406235"/>
                    <a:pt x="1718671" y="416562"/>
                  </a:cubicBezTo>
                  <a:cubicBezTo>
                    <a:pt x="1718756" y="418439"/>
                    <a:pt x="1718841" y="420232"/>
                    <a:pt x="1718927" y="422109"/>
                  </a:cubicBezTo>
                  <a:cubicBezTo>
                    <a:pt x="1717732" y="423390"/>
                    <a:pt x="1716453" y="424670"/>
                    <a:pt x="1715258" y="425950"/>
                  </a:cubicBezTo>
                  <a:cubicBezTo>
                    <a:pt x="1715855" y="423475"/>
                    <a:pt x="1716367" y="421000"/>
                    <a:pt x="1716964" y="418610"/>
                  </a:cubicBezTo>
                  <a:cubicBezTo>
                    <a:pt x="1716964" y="418610"/>
                    <a:pt x="1716708" y="418439"/>
                    <a:pt x="1716708" y="418610"/>
                  </a:cubicBezTo>
                  <a:cubicBezTo>
                    <a:pt x="1715600" y="421768"/>
                    <a:pt x="1714575" y="424926"/>
                    <a:pt x="1713467" y="428084"/>
                  </a:cubicBezTo>
                  <a:cubicBezTo>
                    <a:pt x="1713296" y="428255"/>
                    <a:pt x="1713125" y="428511"/>
                    <a:pt x="1712869" y="428681"/>
                  </a:cubicBezTo>
                  <a:lnTo>
                    <a:pt x="1712869" y="428681"/>
                  </a:lnTo>
                  <a:cubicBezTo>
                    <a:pt x="1712869" y="428681"/>
                    <a:pt x="1712869" y="428681"/>
                    <a:pt x="1712869" y="428681"/>
                  </a:cubicBezTo>
                  <a:lnTo>
                    <a:pt x="1712869" y="428681"/>
                  </a:lnTo>
                  <a:cubicBezTo>
                    <a:pt x="1712869" y="428681"/>
                    <a:pt x="1712869" y="428681"/>
                    <a:pt x="1712869" y="428681"/>
                  </a:cubicBezTo>
                  <a:cubicBezTo>
                    <a:pt x="1709883" y="432095"/>
                    <a:pt x="1706897" y="435595"/>
                    <a:pt x="1703911" y="439008"/>
                  </a:cubicBezTo>
                  <a:cubicBezTo>
                    <a:pt x="1702631" y="429193"/>
                    <a:pt x="1701437" y="419293"/>
                    <a:pt x="1700072" y="409478"/>
                  </a:cubicBezTo>
                  <a:cubicBezTo>
                    <a:pt x="1700242" y="408624"/>
                    <a:pt x="1700413" y="407771"/>
                    <a:pt x="1700584" y="406917"/>
                  </a:cubicBezTo>
                  <a:cubicBezTo>
                    <a:pt x="1702205" y="398809"/>
                    <a:pt x="1703826" y="390616"/>
                    <a:pt x="1705361" y="382508"/>
                  </a:cubicBezTo>
                  <a:cubicBezTo>
                    <a:pt x="1705361" y="382422"/>
                    <a:pt x="1705105" y="382337"/>
                    <a:pt x="1705105" y="382508"/>
                  </a:cubicBezTo>
                  <a:cubicBezTo>
                    <a:pt x="1703228" y="389677"/>
                    <a:pt x="1701266" y="396846"/>
                    <a:pt x="1699304" y="403930"/>
                  </a:cubicBezTo>
                  <a:cubicBezTo>
                    <a:pt x="1699133" y="402479"/>
                    <a:pt x="1698877" y="401028"/>
                    <a:pt x="1698706" y="399577"/>
                  </a:cubicBezTo>
                  <a:lnTo>
                    <a:pt x="1698706" y="399577"/>
                  </a:lnTo>
                  <a:cubicBezTo>
                    <a:pt x="1698706" y="399577"/>
                    <a:pt x="1698706" y="399577"/>
                    <a:pt x="1698706" y="399577"/>
                  </a:cubicBezTo>
                  <a:lnTo>
                    <a:pt x="1698706" y="399577"/>
                  </a:lnTo>
                  <a:cubicBezTo>
                    <a:pt x="1698706" y="399577"/>
                    <a:pt x="1698706" y="399577"/>
                    <a:pt x="1698706" y="399577"/>
                  </a:cubicBezTo>
                  <a:cubicBezTo>
                    <a:pt x="1694867" y="380715"/>
                    <a:pt x="1690516" y="361939"/>
                    <a:pt x="1686335" y="343162"/>
                  </a:cubicBezTo>
                  <a:lnTo>
                    <a:pt x="1681899" y="323020"/>
                  </a:lnTo>
                  <a:cubicBezTo>
                    <a:pt x="1681899" y="323020"/>
                    <a:pt x="1681558" y="323020"/>
                    <a:pt x="1681558" y="323020"/>
                  </a:cubicBezTo>
                  <a:lnTo>
                    <a:pt x="1684202" y="343333"/>
                  </a:lnTo>
                  <a:cubicBezTo>
                    <a:pt x="1686592" y="362451"/>
                    <a:pt x="1688895" y="381569"/>
                    <a:pt x="1691710" y="400687"/>
                  </a:cubicBezTo>
                  <a:lnTo>
                    <a:pt x="1691710" y="400687"/>
                  </a:lnTo>
                  <a:cubicBezTo>
                    <a:pt x="1691710" y="400687"/>
                    <a:pt x="1691710" y="400858"/>
                    <a:pt x="1691710" y="400858"/>
                  </a:cubicBezTo>
                  <a:lnTo>
                    <a:pt x="1691710" y="401028"/>
                  </a:lnTo>
                  <a:cubicBezTo>
                    <a:pt x="1691710" y="401028"/>
                    <a:pt x="1691710" y="401028"/>
                    <a:pt x="1691710" y="401028"/>
                  </a:cubicBezTo>
                  <a:cubicBezTo>
                    <a:pt x="1692905" y="406661"/>
                    <a:pt x="1694099" y="412294"/>
                    <a:pt x="1695294" y="417927"/>
                  </a:cubicBezTo>
                  <a:cubicBezTo>
                    <a:pt x="1693076" y="425694"/>
                    <a:pt x="1690772" y="433375"/>
                    <a:pt x="1688468" y="441057"/>
                  </a:cubicBezTo>
                  <a:lnTo>
                    <a:pt x="1685653" y="443532"/>
                  </a:lnTo>
                  <a:cubicBezTo>
                    <a:pt x="1684629" y="444471"/>
                    <a:pt x="1683520" y="445324"/>
                    <a:pt x="1682496" y="446263"/>
                  </a:cubicBezTo>
                  <a:cubicBezTo>
                    <a:pt x="1677889" y="431839"/>
                    <a:pt x="1673197" y="417501"/>
                    <a:pt x="1668419" y="403162"/>
                  </a:cubicBezTo>
                  <a:cubicBezTo>
                    <a:pt x="1668419" y="403162"/>
                    <a:pt x="1668419" y="403162"/>
                    <a:pt x="1668419" y="403162"/>
                  </a:cubicBezTo>
                  <a:cubicBezTo>
                    <a:pt x="1668419" y="403162"/>
                    <a:pt x="1668419" y="403162"/>
                    <a:pt x="1668419" y="403162"/>
                  </a:cubicBezTo>
                  <a:cubicBezTo>
                    <a:pt x="1668419" y="403162"/>
                    <a:pt x="1668419" y="403162"/>
                    <a:pt x="1668419" y="403162"/>
                  </a:cubicBezTo>
                  <a:cubicBezTo>
                    <a:pt x="1668419" y="403162"/>
                    <a:pt x="1668419" y="403162"/>
                    <a:pt x="1668419" y="403162"/>
                  </a:cubicBezTo>
                  <a:cubicBezTo>
                    <a:pt x="1658693" y="377643"/>
                    <a:pt x="1648540" y="352294"/>
                    <a:pt x="1638472" y="326861"/>
                  </a:cubicBezTo>
                  <a:lnTo>
                    <a:pt x="1627808" y="299634"/>
                  </a:lnTo>
                  <a:cubicBezTo>
                    <a:pt x="1627808" y="299634"/>
                    <a:pt x="1627467" y="299634"/>
                    <a:pt x="1627552" y="299720"/>
                  </a:cubicBezTo>
                  <a:lnTo>
                    <a:pt x="1636510" y="327373"/>
                  </a:lnTo>
                  <a:cubicBezTo>
                    <a:pt x="1644871" y="353404"/>
                    <a:pt x="1653062" y="379435"/>
                    <a:pt x="1661764" y="405381"/>
                  </a:cubicBezTo>
                  <a:cubicBezTo>
                    <a:pt x="1661764" y="405381"/>
                    <a:pt x="1661764" y="405381"/>
                    <a:pt x="1661764" y="405381"/>
                  </a:cubicBezTo>
                  <a:cubicBezTo>
                    <a:pt x="1661764" y="405381"/>
                    <a:pt x="1661764" y="405466"/>
                    <a:pt x="1661764" y="405552"/>
                  </a:cubicBezTo>
                  <a:cubicBezTo>
                    <a:pt x="1661764" y="405552"/>
                    <a:pt x="1661764" y="405723"/>
                    <a:pt x="1661764" y="405723"/>
                  </a:cubicBezTo>
                  <a:cubicBezTo>
                    <a:pt x="1661764" y="405723"/>
                    <a:pt x="1661764" y="405723"/>
                    <a:pt x="1661764" y="405723"/>
                  </a:cubicBezTo>
                  <a:cubicBezTo>
                    <a:pt x="1667310" y="420317"/>
                    <a:pt x="1673026" y="434912"/>
                    <a:pt x="1678828" y="449421"/>
                  </a:cubicBezTo>
                  <a:cubicBezTo>
                    <a:pt x="1675671" y="452152"/>
                    <a:pt x="1672514" y="454883"/>
                    <a:pt x="1669357" y="457614"/>
                  </a:cubicBezTo>
                  <a:cubicBezTo>
                    <a:pt x="1664750" y="444044"/>
                    <a:pt x="1659973" y="430474"/>
                    <a:pt x="1654939" y="416989"/>
                  </a:cubicBezTo>
                  <a:cubicBezTo>
                    <a:pt x="1649393" y="402223"/>
                    <a:pt x="1643506" y="387629"/>
                    <a:pt x="1637278" y="373119"/>
                  </a:cubicBezTo>
                  <a:lnTo>
                    <a:pt x="1637278" y="373119"/>
                  </a:lnTo>
                  <a:cubicBezTo>
                    <a:pt x="1637278" y="373119"/>
                    <a:pt x="1637278" y="373119"/>
                    <a:pt x="1637278" y="373119"/>
                  </a:cubicBezTo>
                  <a:lnTo>
                    <a:pt x="1637278" y="373119"/>
                  </a:lnTo>
                  <a:cubicBezTo>
                    <a:pt x="1637278" y="373119"/>
                    <a:pt x="1637278" y="373119"/>
                    <a:pt x="1637278" y="373119"/>
                  </a:cubicBezTo>
                  <a:cubicBezTo>
                    <a:pt x="1630538" y="358866"/>
                    <a:pt x="1623457" y="344784"/>
                    <a:pt x="1616119" y="330787"/>
                  </a:cubicBezTo>
                  <a:cubicBezTo>
                    <a:pt x="1608697" y="316875"/>
                    <a:pt x="1601103" y="303048"/>
                    <a:pt x="1593254" y="289478"/>
                  </a:cubicBezTo>
                  <a:lnTo>
                    <a:pt x="1584808" y="274883"/>
                  </a:lnTo>
                  <a:lnTo>
                    <a:pt x="1576191" y="260374"/>
                  </a:lnTo>
                  <a:cubicBezTo>
                    <a:pt x="1576191" y="260374"/>
                    <a:pt x="1575850" y="260374"/>
                    <a:pt x="1575935" y="260545"/>
                  </a:cubicBezTo>
                  <a:lnTo>
                    <a:pt x="1583784" y="275395"/>
                  </a:lnTo>
                  <a:lnTo>
                    <a:pt x="1591463" y="290331"/>
                  </a:lnTo>
                  <a:cubicBezTo>
                    <a:pt x="1598544" y="304414"/>
                    <a:pt x="1605284" y="318582"/>
                    <a:pt x="1611854" y="332835"/>
                  </a:cubicBezTo>
                  <a:cubicBezTo>
                    <a:pt x="1618423" y="347088"/>
                    <a:pt x="1624737" y="361512"/>
                    <a:pt x="1630964" y="375936"/>
                  </a:cubicBezTo>
                  <a:lnTo>
                    <a:pt x="1630964" y="375936"/>
                  </a:lnTo>
                  <a:cubicBezTo>
                    <a:pt x="1630964" y="375936"/>
                    <a:pt x="1631050" y="376107"/>
                    <a:pt x="1631050" y="376107"/>
                  </a:cubicBezTo>
                  <a:lnTo>
                    <a:pt x="1631050" y="376363"/>
                  </a:lnTo>
                  <a:cubicBezTo>
                    <a:pt x="1631050" y="376363"/>
                    <a:pt x="1631135" y="376363"/>
                    <a:pt x="1631135" y="376363"/>
                  </a:cubicBezTo>
                  <a:cubicBezTo>
                    <a:pt x="1637790" y="390616"/>
                    <a:pt x="1644359" y="404869"/>
                    <a:pt x="1650673" y="419208"/>
                  </a:cubicBezTo>
                  <a:cubicBezTo>
                    <a:pt x="1656474" y="432522"/>
                    <a:pt x="1662191" y="445922"/>
                    <a:pt x="1667651" y="459492"/>
                  </a:cubicBezTo>
                  <a:cubicBezTo>
                    <a:pt x="1661764" y="464613"/>
                    <a:pt x="1655878" y="469819"/>
                    <a:pt x="1650075" y="475025"/>
                  </a:cubicBezTo>
                  <a:cubicBezTo>
                    <a:pt x="1650075" y="475025"/>
                    <a:pt x="1650075" y="475025"/>
                    <a:pt x="1650075" y="475025"/>
                  </a:cubicBezTo>
                  <a:cubicBezTo>
                    <a:pt x="1650075" y="475025"/>
                    <a:pt x="1650075" y="475025"/>
                    <a:pt x="1650075" y="475025"/>
                  </a:cubicBezTo>
                  <a:cubicBezTo>
                    <a:pt x="1650075" y="475025"/>
                    <a:pt x="1650075" y="475025"/>
                    <a:pt x="1650075" y="475025"/>
                  </a:cubicBezTo>
                  <a:cubicBezTo>
                    <a:pt x="1650075" y="475025"/>
                    <a:pt x="1650075" y="475025"/>
                    <a:pt x="1650075" y="475025"/>
                  </a:cubicBezTo>
                  <a:cubicBezTo>
                    <a:pt x="1639155" y="486377"/>
                    <a:pt x="1628576" y="498155"/>
                    <a:pt x="1617911" y="509848"/>
                  </a:cubicBezTo>
                  <a:lnTo>
                    <a:pt x="1613133" y="515054"/>
                  </a:lnTo>
                  <a:lnTo>
                    <a:pt x="1614157" y="511213"/>
                  </a:lnTo>
                  <a:cubicBezTo>
                    <a:pt x="1614157" y="511213"/>
                    <a:pt x="1613901" y="511043"/>
                    <a:pt x="1613901" y="511128"/>
                  </a:cubicBezTo>
                  <a:lnTo>
                    <a:pt x="1611683" y="516761"/>
                  </a:lnTo>
                  <a:lnTo>
                    <a:pt x="1606478" y="522394"/>
                  </a:lnTo>
                  <a:cubicBezTo>
                    <a:pt x="1606478" y="522394"/>
                    <a:pt x="1606649" y="522650"/>
                    <a:pt x="1606649" y="522650"/>
                  </a:cubicBezTo>
                  <a:lnTo>
                    <a:pt x="1610744" y="519065"/>
                  </a:lnTo>
                  <a:lnTo>
                    <a:pt x="1608441" y="524784"/>
                  </a:lnTo>
                  <a:cubicBezTo>
                    <a:pt x="1603151" y="537330"/>
                    <a:pt x="1597520" y="549791"/>
                    <a:pt x="1592145" y="562252"/>
                  </a:cubicBezTo>
                  <a:lnTo>
                    <a:pt x="1592145" y="562252"/>
                  </a:lnTo>
                  <a:cubicBezTo>
                    <a:pt x="1592145" y="562252"/>
                    <a:pt x="1592145" y="562252"/>
                    <a:pt x="1592145" y="562252"/>
                  </a:cubicBezTo>
                  <a:lnTo>
                    <a:pt x="1592145" y="562252"/>
                  </a:lnTo>
                  <a:cubicBezTo>
                    <a:pt x="1592145" y="562252"/>
                    <a:pt x="1592145" y="562252"/>
                    <a:pt x="1592145" y="562252"/>
                  </a:cubicBezTo>
                  <a:cubicBezTo>
                    <a:pt x="1588732" y="572152"/>
                    <a:pt x="1585491" y="582138"/>
                    <a:pt x="1581992" y="592038"/>
                  </a:cubicBezTo>
                  <a:cubicBezTo>
                    <a:pt x="1572266" y="600488"/>
                    <a:pt x="1562540" y="608852"/>
                    <a:pt x="1552729" y="617301"/>
                  </a:cubicBezTo>
                  <a:cubicBezTo>
                    <a:pt x="1559725" y="601427"/>
                    <a:pt x="1566550" y="585466"/>
                    <a:pt x="1572778" y="569165"/>
                  </a:cubicBezTo>
                  <a:lnTo>
                    <a:pt x="1572778" y="569165"/>
                  </a:lnTo>
                  <a:cubicBezTo>
                    <a:pt x="1572778" y="569165"/>
                    <a:pt x="1572778" y="568994"/>
                    <a:pt x="1572778" y="568994"/>
                  </a:cubicBezTo>
                  <a:lnTo>
                    <a:pt x="1572778" y="568823"/>
                  </a:lnTo>
                  <a:cubicBezTo>
                    <a:pt x="1572778" y="568823"/>
                    <a:pt x="1572778" y="568823"/>
                    <a:pt x="1572778" y="568823"/>
                  </a:cubicBezTo>
                  <a:cubicBezTo>
                    <a:pt x="1579348" y="548596"/>
                    <a:pt x="1585064" y="528027"/>
                    <a:pt x="1590524" y="507543"/>
                  </a:cubicBezTo>
                  <a:cubicBezTo>
                    <a:pt x="1592486" y="500289"/>
                    <a:pt x="1594364" y="492949"/>
                    <a:pt x="1596240" y="485694"/>
                  </a:cubicBezTo>
                  <a:cubicBezTo>
                    <a:pt x="1596240" y="485609"/>
                    <a:pt x="1595985" y="485523"/>
                    <a:pt x="1595985" y="485609"/>
                  </a:cubicBezTo>
                  <a:cubicBezTo>
                    <a:pt x="1593511" y="492778"/>
                    <a:pt x="1591036" y="499947"/>
                    <a:pt x="1588562" y="507116"/>
                  </a:cubicBezTo>
                  <a:cubicBezTo>
                    <a:pt x="1581395" y="527088"/>
                    <a:pt x="1573717" y="546889"/>
                    <a:pt x="1566124" y="566690"/>
                  </a:cubicBezTo>
                  <a:lnTo>
                    <a:pt x="1566124" y="566690"/>
                  </a:lnTo>
                  <a:cubicBezTo>
                    <a:pt x="1566124" y="566690"/>
                    <a:pt x="1566124" y="566690"/>
                    <a:pt x="1566124" y="566690"/>
                  </a:cubicBezTo>
                  <a:lnTo>
                    <a:pt x="1566124" y="566690"/>
                  </a:lnTo>
                  <a:cubicBezTo>
                    <a:pt x="1566124" y="566690"/>
                    <a:pt x="1566124" y="566690"/>
                    <a:pt x="1566124" y="566690"/>
                  </a:cubicBezTo>
                  <a:cubicBezTo>
                    <a:pt x="1560151" y="584869"/>
                    <a:pt x="1554264" y="603134"/>
                    <a:pt x="1548036" y="621227"/>
                  </a:cubicBezTo>
                  <a:cubicBezTo>
                    <a:pt x="1546927" y="622166"/>
                    <a:pt x="1545818" y="623105"/>
                    <a:pt x="1544709" y="624044"/>
                  </a:cubicBezTo>
                  <a:lnTo>
                    <a:pt x="1543941" y="616704"/>
                  </a:lnTo>
                  <a:lnTo>
                    <a:pt x="1542832" y="608084"/>
                  </a:lnTo>
                  <a:cubicBezTo>
                    <a:pt x="1546159" y="600744"/>
                    <a:pt x="1549401" y="593318"/>
                    <a:pt x="1552473" y="585893"/>
                  </a:cubicBezTo>
                  <a:lnTo>
                    <a:pt x="1552473" y="585893"/>
                  </a:lnTo>
                  <a:cubicBezTo>
                    <a:pt x="1552473" y="585893"/>
                    <a:pt x="1552473" y="585722"/>
                    <a:pt x="1552473" y="585722"/>
                  </a:cubicBezTo>
                  <a:lnTo>
                    <a:pt x="1552473" y="585552"/>
                  </a:lnTo>
                  <a:cubicBezTo>
                    <a:pt x="1552473" y="585552"/>
                    <a:pt x="1552473" y="585552"/>
                    <a:pt x="1552473" y="585552"/>
                  </a:cubicBezTo>
                  <a:cubicBezTo>
                    <a:pt x="1559554" y="565495"/>
                    <a:pt x="1565612" y="545097"/>
                    <a:pt x="1571242" y="524613"/>
                  </a:cubicBezTo>
                  <a:cubicBezTo>
                    <a:pt x="1573290" y="517358"/>
                    <a:pt x="1575253" y="510104"/>
                    <a:pt x="1577129" y="502764"/>
                  </a:cubicBezTo>
                  <a:cubicBezTo>
                    <a:pt x="1577129" y="502678"/>
                    <a:pt x="1576874" y="502593"/>
                    <a:pt x="1576874" y="502678"/>
                  </a:cubicBezTo>
                  <a:cubicBezTo>
                    <a:pt x="1574399" y="509848"/>
                    <a:pt x="1571840" y="516932"/>
                    <a:pt x="1569280" y="524101"/>
                  </a:cubicBezTo>
                  <a:cubicBezTo>
                    <a:pt x="1561943" y="543987"/>
                    <a:pt x="1553923" y="563532"/>
                    <a:pt x="1545903" y="583162"/>
                  </a:cubicBezTo>
                  <a:lnTo>
                    <a:pt x="1545903" y="583162"/>
                  </a:lnTo>
                  <a:cubicBezTo>
                    <a:pt x="1545903" y="583162"/>
                    <a:pt x="1545903" y="583162"/>
                    <a:pt x="1545903" y="583162"/>
                  </a:cubicBezTo>
                  <a:lnTo>
                    <a:pt x="1545903" y="583162"/>
                  </a:lnTo>
                  <a:cubicBezTo>
                    <a:pt x="1545903" y="583162"/>
                    <a:pt x="1545903" y="583162"/>
                    <a:pt x="1545903" y="583162"/>
                  </a:cubicBezTo>
                  <a:cubicBezTo>
                    <a:pt x="1544368" y="587600"/>
                    <a:pt x="1542747" y="592038"/>
                    <a:pt x="1541211" y="596391"/>
                  </a:cubicBezTo>
                  <a:cubicBezTo>
                    <a:pt x="1540272" y="590246"/>
                    <a:pt x="1539334" y="584186"/>
                    <a:pt x="1538225" y="578126"/>
                  </a:cubicBezTo>
                  <a:cubicBezTo>
                    <a:pt x="1542064" y="567031"/>
                    <a:pt x="1545647" y="555936"/>
                    <a:pt x="1549146" y="544755"/>
                  </a:cubicBezTo>
                  <a:cubicBezTo>
                    <a:pt x="1551449" y="537415"/>
                    <a:pt x="1553753" y="530161"/>
                    <a:pt x="1555971" y="522821"/>
                  </a:cubicBezTo>
                  <a:cubicBezTo>
                    <a:pt x="1555971" y="522735"/>
                    <a:pt x="1555715" y="522650"/>
                    <a:pt x="1555715" y="522735"/>
                  </a:cubicBezTo>
                  <a:cubicBezTo>
                    <a:pt x="1552900" y="529905"/>
                    <a:pt x="1550084" y="537074"/>
                    <a:pt x="1547183" y="544243"/>
                  </a:cubicBezTo>
                  <a:cubicBezTo>
                    <a:pt x="1543771" y="552607"/>
                    <a:pt x="1540187" y="560886"/>
                    <a:pt x="1536604" y="569250"/>
                  </a:cubicBezTo>
                  <a:cubicBezTo>
                    <a:pt x="1536604" y="569080"/>
                    <a:pt x="1536604" y="568994"/>
                    <a:pt x="1536604" y="568823"/>
                  </a:cubicBezTo>
                  <a:cubicBezTo>
                    <a:pt x="1535068" y="561227"/>
                    <a:pt x="1533362" y="553631"/>
                    <a:pt x="1531485" y="546121"/>
                  </a:cubicBezTo>
                  <a:lnTo>
                    <a:pt x="1533020" y="542109"/>
                  </a:lnTo>
                  <a:cubicBezTo>
                    <a:pt x="1533020" y="542109"/>
                    <a:pt x="1532764" y="541939"/>
                    <a:pt x="1532764" y="542024"/>
                  </a:cubicBezTo>
                  <a:lnTo>
                    <a:pt x="1531229" y="545182"/>
                  </a:lnTo>
                  <a:cubicBezTo>
                    <a:pt x="1530290" y="541427"/>
                    <a:pt x="1529352" y="537671"/>
                    <a:pt x="1528414" y="533916"/>
                  </a:cubicBezTo>
                  <a:lnTo>
                    <a:pt x="1528414" y="533916"/>
                  </a:lnTo>
                  <a:cubicBezTo>
                    <a:pt x="1528414" y="533916"/>
                    <a:pt x="1528414" y="533916"/>
                    <a:pt x="1528414" y="533916"/>
                  </a:cubicBezTo>
                  <a:lnTo>
                    <a:pt x="1528414" y="533916"/>
                  </a:lnTo>
                  <a:cubicBezTo>
                    <a:pt x="1528414" y="533916"/>
                    <a:pt x="1528414" y="533916"/>
                    <a:pt x="1528414" y="533916"/>
                  </a:cubicBezTo>
                  <a:cubicBezTo>
                    <a:pt x="1524660" y="522565"/>
                    <a:pt x="1520479" y="511384"/>
                    <a:pt x="1515957" y="500374"/>
                  </a:cubicBezTo>
                  <a:cubicBezTo>
                    <a:pt x="1511350" y="489364"/>
                    <a:pt x="1506487" y="478525"/>
                    <a:pt x="1501282" y="467771"/>
                  </a:cubicBezTo>
                  <a:lnTo>
                    <a:pt x="1495651" y="456334"/>
                  </a:lnTo>
                  <a:lnTo>
                    <a:pt x="1489765" y="445068"/>
                  </a:lnTo>
                  <a:cubicBezTo>
                    <a:pt x="1489765" y="445068"/>
                    <a:pt x="1489423" y="445068"/>
                    <a:pt x="1489509" y="445239"/>
                  </a:cubicBezTo>
                  <a:lnTo>
                    <a:pt x="1494542" y="456846"/>
                  </a:lnTo>
                  <a:lnTo>
                    <a:pt x="1499320" y="468539"/>
                  </a:lnTo>
                  <a:cubicBezTo>
                    <a:pt x="1503671" y="479549"/>
                    <a:pt x="1507596" y="490730"/>
                    <a:pt x="1511350" y="501996"/>
                  </a:cubicBezTo>
                  <a:cubicBezTo>
                    <a:pt x="1515019" y="513262"/>
                    <a:pt x="1518346" y="524613"/>
                    <a:pt x="1521588" y="535964"/>
                  </a:cubicBezTo>
                  <a:lnTo>
                    <a:pt x="1521588" y="535964"/>
                  </a:lnTo>
                  <a:cubicBezTo>
                    <a:pt x="1521588" y="535964"/>
                    <a:pt x="1521588" y="536135"/>
                    <a:pt x="1521588" y="536135"/>
                  </a:cubicBezTo>
                  <a:lnTo>
                    <a:pt x="1521588" y="536306"/>
                  </a:lnTo>
                  <a:cubicBezTo>
                    <a:pt x="1521588" y="536306"/>
                    <a:pt x="1521588" y="536306"/>
                    <a:pt x="1521588" y="536306"/>
                  </a:cubicBezTo>
                  <a:cubicBezTo>
                    <a:pt x="1523465" y="542109"/>
                    <a:pt x="1525257" y="547998"/>
                    <a:pt x="1527048" y="553887"/>
                  </a:cubicBezTo>
                  <a:lnTo>
                    <a:pt x="1522100" y="564215"/>
                  </a:lnTo>
                  <a:cubicBezTo>
                    <a:pt x="1519711" y="569165"/>
                    <a:pt x="1517237" y="574115"/>
                    <a:pt x="1514762" y="579065"/>
                  </a:cubicBezTo>
                  <a:cubicBezTo>
                    <a:pt x="1513312" y="574969"/>
                    <a:pt x="1511862" y="570957"/>
                    <a:pt x="1510326" y="566946"/>
                  </a:cubicBezTo>
                  <a:lnTo>
                    <a:pt x="1510326" y="566946"/>
                  </a:lnTo>
                  <a:cubicBezTo>
                    <a:pt x="1510326" y="566946"/>
                    <a:pt x="1510326" y="566946"/>
                    <a:pt x="1510326" y="566946"/>
                  </a:cubicBezTo>
                  <a:lnTo>
                    <a:pt x="1510326" y="566946"/>
                  </a:lnTo>
                  <a:cubicBezTo>
                    <a:pt x="1510326" y="566946"/>
                    <a:pt x="1510326" y="566946"/>
                    <a:pt x="1510326" y="566946"/>
                  </a:cubicBezTo>
                  <a:cubicBezTo>
                    <a:pt x="1504524" y="553375"/>
                    <a:pt x="1498382" y="539890"/>
                    <a:pt x="1491812" y="526576"/>
                  </a:cubicBezTo>
                  <a:cubicBezTo>
                    <a:pt x="1485243" y="513347"/>
                    <a:pt x="1478417" y="500203"/>
                    <a:pt x="1471336" y="487316"/>
                  </a:cubicBezTo>
                  <a:lnTo>
                    <a:pt x="1463658" y="473489"/>
                  </a:lnTo>
                  <a:lnTo>
                    <a:pt x="1455808" y="459748"/>
                  </a:lnTo>
                  <a:cubicBezTo>
                    <a:pt x="1455808" y="459748"/>
                    <a:pt x="1455467" y="459748"/>
                    <a:pt x="1455552" y="459919"/>
                  </a:cubicBezTo>
                  <a:lnTo>
                    <a:pt x="1462634" y="473916"/>
                  </a:lnTo>
                  <a:lnTo>
                    <a:pt x="1469459" y="488084"/>
                  </a:lnTo>
                  <a:cubicBezTo>
                    <a:pt x="1475687" y="501398"/>
                    <a:pt x="1481659" y="514883"/>
                    <a:pt x="1487376" y="528454"/>
                  </a:cubicBezTo>
                  <a:cubicBezTo>
                    <a:pt x="1493007" y="542024"/>
                    <a:pt x="1498467" y="555680"/>
                    <a:pt x="1503757" y="569421"/>
                  </a:cubicBezTo>
                  <a:lnTo>
                    <a:pt x="1503757" y="569421"/>
                  </a:lnTo>
                  <a:cubicBezTo>
                    <a:pt x="1503757" y="569421"/>
                    <a:pt x="1503842" y="569592"/>
                    <a:pt x="1503842" y="569592"/>
                  </a:cubicBezTo>
                  <a:lnTo>
                    <a:pt x="1503842" y="569762"/>
                  </a:lnTo>
                  <a:cubicBezTo>
                    <a:pt x="1503842" y="569762"/>
                    <a:pt x="1503842" y="569762"/>
                    <a:pt x="1503842" y="569762"/>
                  </a:cubicBezTo>
                  <a:cubicBezTo>
                    <a:pt x="1504012" y="570189"/>
                    <a:pt x="1504183" y="570616"/>
                    <a:pt x="1504354" y="571128"/>
                  </a:cubicBezTo>
                  <a:lnTo>
                    <a:pt x="1496504" y="585210"/>
                  </a:lnTo>
                  <a:cubicBezTo>
                    <a:pt x="1490533" y="572067"/>
                    <a:pt x="1484475" y="558923"/>
                    <a:pt x="1478332" y="545865"/>
                  </a:cubicBezTo>
                  <a:cubicBezTo>
                    <a:pt x="1478332" y="545865"/>
                    <a:pt x="1478332" y="545865"/>
                    <a:pt x="1478332" y="545865"/>
                  </a:cubicBezTo>
                  <a:cubicBezTo>
                    <a:pt x="1478332" y="545865"/>
                    <a:pt x="1478332" y="545865"/>
                    <a:pt x="1478332" y="545865"/>
                  </a:cubicBezTo>
                  <a:cubicBezTo>
                    <a:pt x="1478332" y="545865"/>
                    <a:pt x="1478332" y="545865"/>
                    <a:pt x="1478332" y="545865"/>
                  </a:cubicBezTo>
                  <a:cubicBezTo>
                    <a:pt x="1478332" y="545865"/>
                    <a:pt x="1478332" y="545865"/>
                    <a:pt x="1478332" y="545865"/>
                  </a:cubicBezTo>
                  <a:cubicBezTo>
                    <a:pt x="1463146" y="515907"/>
                    <a:pt x="1447447" y="486206"/>
                    <a:pt x="1431834" y="456505"/>
                  </a:cubicBezTo>
                  <a:lnTo>
                    <a:pt x="1415197" y="424585"/>
                  </a:lnTo>
                  <a:cubicBezTo>
                    <a:pt x="1415197" y="424585"/>
                    <a:pt x="1414856" y="424585"/>
                    <a:pt x="1414941" y="424755"/>
                  </a:cubicBezTo>
                  <a:lnTo>
                    <a:pt x="1429872" y="457273"/>
                  </a:lnTo>
                  <a:cubicBezTo>
                    <a:pt x="1443778" y="487828"/>
                    <a:pt x="1457600" y="518468"/>
                    <a:pt x="1471934" y="548852"/>
                  </a:cubicBezTo>
                  <a:cubicBezTo>
                    <a:pt x="1471934" y="548852"/>
                    <a:pt x="1471934" y="548852"/>
                    <a:pt x="1471934" y="548852"/>
                  </a:cubicBezTo>
                  <a:cubicBezTo>
                    <a:pt x="1471934" y="548852"/>
                    <a:pt x="1471934" y="549023"/>
                    <a:pt x="1472018" y="549108"/>
                  </a:cubicBezTo>
                  <a:cubicBezTo>
                    <a:pt x="1472018" y="549108"/>
                    <a:pt x="1472018" y="549279"/>
                    <a:pt x="1472104" y="549364"/>
                  </a:cubicBezTo>
                  <a:cubicBezTo>
                    <a:pt x="1472104" y="549364"/>
                    <a:pt x="1472104" y="549364"/>
                    <a:pt x="1472104" y="549364"/>
                  </a:cubicBezTo>
                  <a:cubicBezTo>
                    <a:pt x="1479185" y="563276"/>
                    <a:pt x="1486352" y="577017"/>
                    <a:pt x="1493519" y="590843"/>
                  </a:cubicBezTo>
                  <a:cubicBezTo>
                    <a:pt x="1491215" y="594855"/>
                    <a:pt x="1488997" y="598866"/>
                    <a:pt x="1486693" y="602877"/>
                  </a:cubicBezTo>
                  <a:cubicBezTo>
                    <a:pt x="1475772" y="580431"/>
                    <a:pt x="1464767" y="558070"/>
                    <a:pt x="1453249" y="535879"/>
                  </a:cubicBezTo>
                  <a:lnTo>
                    <a:pt x="1453249" y="535879"/>
                  </a:lnTo>
                  <a:cubicBezTo>
                    <a:pt x="1453249" y="535879"/>
                    <a:pt x="1453249" y="535879"/>
                    <a:pt x="1453249" y="535879"/>
                  </a:cubicBezTo>
                  <a:lnTo>
                    <a:pt x="1453249" y="535879"/>
                  </a:lnTo>
                  <a:cubicBezTo>
                    <a:pt x="1453249" y="535879"/>
                    <a:pt x="1453249" y="535879"/>
                    <a:pt x="1453249" y="535879"/>
                  </a:cubicBezTo>
                  <a:cubicBezTo>
                    <a:pt x="1438148" y="509165"/>
                    <a:pt x="1422449" y="482792"/>
                    <a:pt x="1406580" y="456590"/>
                  </a:cubicBezTo>
                  <a:lnTo>
                    <a:pt x="1389602" y="428425"/>
                  </a:lnTo>
                  <a:cubicBezTo>
                    <a:pt x="1389602" y="428425"/>
                    <a:pt x="1389261" y="428425"/>
                    <a:pt x="1389346" y="428596"/>
                  </a:cubicBezTo>
                  <a:lnTo>
                    <a:pt x="1404704" y="457444"/>
                  </a:lnTo>
                  <a:cubicBezTo>
                    <a:pt x="1418781" y="484670"/>
                    <a:pt x="1432858" y="511896"/>
                    <a:pt x="1446935" y="539122"/>
                  </a:cubicBezTo>
                  <a:lnTo>
                    <a:pt x="1446935" y="539122"/>
                  </a:lnTo>
                  <a:cubicBezTo>
                    <a:pt x="1446935" y="539122"/>
                    <a:pt x="1447021" y="539293"/>
                    <a:pt x="1447021" y="539293"/>
                  </a:cubicBezTo>
                  <a:lnTo>
                    <a:pt x="1447021" y="539464"/>
                  </a:lnTo>
                  <a:cubicBezTo>
                    <a:pt x="1447021" y="539464"/>
                    <a:pt x="1447106" y="539464"/>
                    <a:pt x="1447106" y="539464"/>
                  </a:cubicBezTo>
                  <a:cubicBezTo>
                    <a:pt x="1459733" y="561740"/>
                    <a:pt x="1472275" y="583930"/>
                    <a:pt x="1484901" y="606206"/>
                  </a:cubicBezTo>
                  <a:cubicBezTo>
                    <a:pt x="1477052" y="620118"/>
                    <a:pt x="1469288" y="634030"/>
                    <a:pt x="1461695" y="648027"/>
                  </a:cubicBezTo>
                  <a:cubicBezTo>
                    <a:pt x="1461695" y="648027"/>
                    <a:pt x="1461695" y="648027"/>
                    <a:pt x="1461695" y="648027"/>
                  </a:cubicBezTo>
                  <a:cubicBezTo>
                    <a:pt x="1461695" y="648027"/>
                    <a:pt x="1461695" y="648027"/>
                    <a:pt x="1461695" y="648027"/>
                  </a:cubicBezTo>
                  <a:cubicBezTo>
                    <a:pt x="1461695" y="648027"/>
                    <a:pt x="1461695" y="648027"/>
                    <a:pt x="1461695" y="648027"/>
                  </a:cubicBezTo>
                  <a:cubicBezTo>
                    <a:pt x="1461695" y="648027"/>
                    <a:pt x="1461695" y="648027"/>
                    <a:pt x="1461695" y="648027"/>
                  </a:cubicBezTo>
                  <a:cubicBezTo>
                    <a:pt x="1452140" y="667998"/>
                    <a:pt x="1443011" y="688226"/>
                    <a:pt x="1433796" y="708283"/>
                  </a:cubicBezTo>
                  <a:lnTo>
                    <a:pt x="1425094" y="727060"/>
                  </a:lnTo>
                  <a:cubicBezTo>
                    <a:pt x="1419292" y="731924"/>
                    <a:pt x="1413576" y="736875"/>
                    <a:pt x="1407860" y="741825"/>
                  </a:cubicBezTo>
                  <a:cubicBezTo>
                    <a:pt x="1404788" y="744471"/>
                    <a:pt x="1402229" y="747799"/>
                    <a:pt x="1399414" y="750872"/>
                  </a:cubicBezTo>
                  <a:cubicBezTo>
                    <a:pt x="1403253" y="748397"/>
                    <a:pt x="1407178" y="746092"/>
                    <a:pt x="1410761" y="743276"/>
                  </a:cubicBezTo>
                  <a:cubicBezTo>
                    <a:pt x="1425862" y="731412"/>
                    <a:pt x="1440793" y="719463"/>
                    <a:pt x="1455723" y="707344"/>
                  </a:cubicBezTo>
                  <a:lnTo>
                    <a:pt x="1454358" y="710417"/>
                  </a:lnTo>
                  <a:cubicBezTo>
                    <a:pt x="1454358" y="710417"/>
                    <a:pt x="1454614" y="710673"/>
                    <a:pt x="1454614" y="710587"/>
                  </a:cubicBezTo>
                  <a:lnTo>
                    <a:pt x="1456832" y="706490"/>
                  </a:lnTo>
                  <a:cubicBezTo>
                    <a:pt x="1462889" y="701540"/>
                    <a:pt x="1468947" y="696675"/>
                    <a:pt x="1475090" y="691811"/>
                  </a:cubicBezTo>
                  <a:lnTo>
                    <a:pt x="1490362" y="681313"/>
                  </a:lnTo>
                  <a:cubicBezTo>
                    <a:pt x="1489765" y="682678"/>
                    <a:pt x="1489167" y="684044"/>
                    <a:pt x="1488570" y="685409"/>
                  </a:cubicBezTo>
                  <a:cubicBezTo>
                    <a:pt x="1488570" y="685495"/>
                    <a:pt x="1488826" y="685665"/>
                    <a:pt x="1488826" y="685580"/>
                  </a:cubicBezTo>
                  <a:cubicBezTo>
                    <a:pt x="1489765" y="683873"/>
                    <a:pt x="1490618" y="682252"/>
                    <a:pt x="1491471" y="680545"/>
                  </a:cubicBezTo>
                  <a:lnTo>
                    <a:pt x="1493860" y="678923"/>
                  </a:lnTo>
                  <a:cubicBezTo>
                    <a:pt x="1501112" y="673973"/>
                    <a:pt x="1508449" y="668937"/>
                    <a:pt x="1515701" y="663987"/>
                  </a:cubicBezTo>
                  <a:cubicBezTo>
                    <a:pt x="1515701" y="664158"/>
                    <a:pt x="1515531" y="664328"/>
                    <a:pt x="1515531" y="664499"/>
                  </a:cubicBezTo>
                  <a:cubicBezTo>
                    <a:pt x="1515531" y="664584"/>
                    <a:pt x="1515786" y="664670"/>
                    <a:pt x="1515786" y="664670"/>
                  </a:cubicBezTo>
                  <a:cubicBezTo>
                    <a:pt x="1515957" y="664328"/>
                    <a:pt x="1516128" y="663987"/>
                    <a:pt x="1516298" y="663646"/>
                  </a:cubicBezTo>
                  <a:cubicBezTo>
                    <a:pt x="1520052" y="661085"/>
                    <a:pt x="1523806" y="658525"/>
                    <a:pt x="1527560" y="655879"/>
                  </a:cubicBezTo>
                  <a:lnTo>
                    <a:pt x="1531570" y="663646"/>
                  </a:lnTo>
                  <a:cubicBezTo>
                    <a:pt x="1530802" y="664243"/>
                    <a:pt x="1530119" y="664926"/>
                    <a:pt x="1529352" y="665523"/>
                  </a:cubicBezTo>
                  <a:cubicBezTo>
                    <a:pt x="1468521" y="719720"/>
                    <a:pt x="1405130" y="771014"/>
                    <a:pt x="1344896" y="825978"/>
                  </a:cubicBezTo>
                  <a:cubicBezTo>
                    <a:pt x="1304711" y="862678"/>
                    <a:pt x="1262479" y="897159"/>
                    <a:pt x="1221101" y="932579"/>
                  </a:cubicBezTo>
                  <a:cubicBezTo>
                    <a:pt x="1212740" y="939748"/>
                    <a:pt x="1204464" y="946917"/>
                    <a:pt x="1196188" y="954172"/>
                  </a:cubicBezTo>
                  <a:lnTo>
                    <a:pt x="1196529" y="953830"/>
                  </a:lnTo>
                  <a:lnTo>
                    <a:pt x="1201051" y="949648"/>
                  </a:lnTo>
                  <a:cubicBezTo>
                    <a:pt x="1201051" y="949648"/>
                    <a:pt x="1200966" y="949392"/>
                    <a:pt x="1200881" y="949392"/>
                  </a:cubicBezTo>
                  <a:lnTo>
                    <a:pt x="1198065" y="951611"/>
                  </a:lnTo>
                  <a:lnTo>
                    <a:pt x="1205402" y="940857"/>
                  </a:lnTo>
                  <a:cubicBezTo>
                    <a:pt x="1217006" y="924044"/>
                    <a:pt x="1228694" y="907315"/>
                    <a:pt x="1239871" y="890331"/>
                  </a:cubicBezTo>
                  <a:lnTo>
                    <a:pt x="1239871" y="890331"/>
                  </a:lnTo>
                  <a:cubicBezTo>
                    <a:pt x="1239871" y="890331"/>
                    <a:pt x="1239871" y="890331"/>
                    <a:pt x="1239871" y="890331"/>
                  </a:cubicBezTo>
                  <a:cubicBezTo>
                    <a:pt x="1257872" y="873944"/>
                    <a:pt x="1275704" y="857387"/>
                    <a:pt x="1293791" y="841085"/>
                  </a:cubicBezTo>
                  <a:cubicBezTo>
                    <a:pt x="1285344" y="854826"/>
                    <a:pt x="1276983" y="868653"/>
                    <a:pt x="1268281" y="882308"/>
                  </a:cubicBezTo>
                  <a:lnTo>
                    <a:pt x="1257275" y="899122"/>
                  </a:lnTo>
                  <a:cubicBezTo>
                    <a:pt x="1257275" y="899122"/>
                    <a:pt x="1257446" y="899378"/>
                    <a:pt x="1257531" y="899293"/>
                  </a:cubicBezTo>
                  <a:lnTo>
                    <a:pt x="1269902" y="883589"/>
                  </a:lnTo>
                  <a:cubicBezTo>
                    <a:pt x="1281505" y="868823"/>
                    <a:pt x="1292938" y="853887"/>
                    <a:pt x="1303688" y="838439"/>
                  </a:cubicBezTo>
                  <a:lnTo>
                    <a:pt x="1303688" y="838439"/>
                  </a:lnTo>
                  <a:cubicBezTo>
                    <a:pt x="1303688" y="838439"/>
                    <a:pt x="1303688" y="838354"/>
                    <a:pt x="1303688" y="838354"/>
                  </a:cubicBezTo>
                  <a:lnTo>
                    <a:pt x="1303688" y="838354"/>
                  </a:lnTo>
                  <a:cubicBezTo>
                    <a:pt x="1303688" y="838354"/>
                    <a:pt x="1303688" y="838269"/>
                    <a:pt x="1303688" y="838269"/>
                  </a:cubicBezTo>
                  <a:cubicBezTo>
                    <a:pt x="1306247" y="834086"/>
                    <a:pt x="1308722" y="829904"/>
                    <a:pt x="1311281" y="825722"/>
                  </a:cubicBezTo>
                  <a:cubicBezTo>
                    <a:pt x="1319386" y="818809"/>
                    <a:pt x="1327491" y="811896"/>
                    <a:pt x="1335596" y="804983"/>
                  </a:cubicBezTo>
                  <a:cubicBezTo>
                    <a:pt x="1329966" y="814371"/>
                    <a:pt x="1324334" y="823759"/>
                    <a:pt x="1318533" y="833062"/>
                  </a:cubicBezTo>
                  <a:cubicBezTo>
                    <a:pt x="1314352" y="839634"/>
                    <a:pt x="1310172" y="846291"/>
                    <a:pt x="1305991" y="852863"/>
                  </a:cubicBezTo>
                  <a:cubicBezTo>
                    <a:pt x="1305991" y="852863"/>
                    <a:pt x="1306162" y="853119"/>
                    <a:pt x="1306247" y="853034"/>
                  </a:cubicBezTo>
                  <a:cubicBezTo>
                    <a:pt x="1310939" y="846803"/>
                    <a:pt x="1315632" y="840658"/>
                    <a:pt x="1320239" y="834343"/>
                  </a:cubicBezTo>
                  <a:cubicBezTo>
                    <a:pt x="1330563" y="820516"/>
                    <a:pt x="1340716" y="806519"/>
                    <a:pt x="1350527" y="792266"/>
                  </a:cubicBezTo>
                  <a:cubicBezTo>
                    <a:pt x="1353086" y="789961"/>
                    <a:pt x="1355305" y="787315"/>
                    <a:pt x="1357694" y="784840"/>
                  </a:cubicBezTo>
                  <a:cubicBezTo>
                    <a:pt x="1356499" y="785523"/>
                    <a:pt x="1355305" y="786291"/>
                    <a:pt x="1354110" y="787059"/>
                  </a:cubicBezTo>
                  <a:cubicBezTo>
                    <a:pt x="1355475" y="785011"/>
                    <a:pt x="1356926" y="782963"/>
                    <a:pt x="1358291" y="780914"/>
                  </a:cubicBezTo>
                  <a:lnTo>
                    <a:pt x="1358291" y="780914"/>
                  </a:lnTo>
                  <a:cubicBezTo>
                    <a:pt x="1358291" y="780914"/>
                    <a:pt x="1358291" y="780744"/>
                    <a:pt x="1358291" y="780744"/>
                  </a:cubicBezTo>
                  <a:lnTo>
                    <a:pt x="1358291" y="780573"/>
                  </a:lnTo>
                  <a:cubicBezTo>
                    <a:pt x="1358291" y="780573"/>
                    <a:pt x="1358291" y="780573"/>
                    <a:pt x="1358291" y="780573"/>
                  </a:cubicBezTo>
                  <a:cubicBezTo>
                    <a:pt x="1369553" y="761711"/>
                    <a:pt x="1379961" y="742422"/>
                    <a:pt x="1390114" y="723048"/>
                  </a:cubicBezTo>
                  <a:cubicBezTo>
                    <a:pt x="1393783" y="716220"/>
                    <a:pt x="1397366" y="709307"/>
                    <a:pt x="1400950" y="702394"/>
                  </a:cubicBezTo>
                  <a:cubicBezTo>
                    <a:pt x="1400950" y="702308"/>
                    <a:pt x="1400693" y="702138"/>
                    <a:pt x="1400693" y="702223"/>
                  </a:cubicBezTo>
                  <a:cubicBezTo>
                    <a:pt x="1396598" y="708880"/>
                    <a:pt x="1392503" y="715537"/>
                    <a:pt x="1388322" y="722109"/>
                  </a:cubicBezTo>
                  <a:cubicBezTo>
                    <a:pt x="1376548" y="740545"/>
                    <a:pt x="1364348" y="758638"/>
                    <a:pt x="1352319" y="776903"/>
                  </a:cubicBezTo>
                  <a:lnTo>
                    <a:pt x="1352319" y="776903"/>
                  </a:lnTo>
                  <a:cubicBezTo>
                    <a:pt x="1352319" y="776903"/>
                    <a:pt x="1352319" y="776903"/>
                    <a:pt x="1352319" y="776903"/>
                  </a:cubicBezTo>
                  <a:lnTo>
                    <a:pt x="1352319" y="776903"/>
                  </a:lnTo>
                  <a:cubicBezTo>
                    <a:pt x="1352319" y="776903"/>
                    <a:pt x="1352319" y="776903"/>
                    <a:pt x="1352319" y="776903"/>
                  </a:cubicBezTo>
                  <a:cubicBezTo>
                    <a:pt x="1348308" y="783560"/>
                    <a:pt x="1344384" y="790303"/>
                    <a:pt x="1340374" y="796960"/>
                  </a:cubicBezTo>
                  <a:cubicBezTo>
                    <a:pt x="1333037" y="802422"/>
                    <a:pt x="1325700" y="807885"/>
                    <a:pt x="1318363" y="813432"/>
                  </a:cubicBezTo>
                  <a:cubicBezTo>
                    <a:pt x="1322884" y="805409"/>
                    <a:pt x="1327321" y="797387"/>
                    <a:pt x="1331672" y="789364"/>
                  </a:cubicBezTo>
                  <a:lnTo>
                    <a:pt x="1341142" y="771782"/>
                  </a:lnTo>
                  <a:cubicBezTo>
                    <a:pt x="1341142" y="771782"/>
                    <a:pt x="1340886" y="771526"/>
                    <a:pt x="1340886" y="771611"/>
                  </a:cubicBezTo>
                  <a:lnTo>
                    <a:pt x="1329795" y="788425"/>
                  </a:lnTo>
                  <a:cubicBezTo>
                    <a:pt x="1321946" y="800032"/>
                    <a:pt x="1313926" y="811469"/>
                    <a:pt x="1305906" y="822991"/>
                  </a:cubicBezTo>
                  <a:cubicBezTo>
                    <a:pt x="1289013" y="835879"/>
                    <a:pt x="1272291" y="849022"/>
                    <a:pt x="1255825" y="862422"/>
                  </a:cubicBezTo>
                  <a:cubicBezTo>
                    <a:pt x="1260603" y="853973"/>
                    <a:pt x="1265295" y="845609"/>
                    <a:pt x="1270073" y="837159"/>
                  </a:cubicBezTo>
                  <a:lnTo>
                    <a:pt x="1280823" y="818297"/>
                  </a:lnTo>
                  <a:cubicBezTo>
                    <a:pt x="1280823" y="818297"/>
                    <a:pt x="1280652" y="818041"/>
                    <a:pt x="1280567" y="818126"/>
                  </a:cubicBezTo>
                  <a:lnTo>
                    <a:pt x="1268281" y="836135"/>
                  </a:lnTo>
                  <a:cubicBezTo>
                    <a:pt x="1259749" y="848510"/>
                    <a:pt x="1251217" y="860801"/>
                    <a:pt x="1242771" y="873176"/>
                  </a:cubicBezTo>
                  <a:cubicBezTo>
                    <a:pt x="1232021" y="882138"/>
                    <a:pt x="1221442" y="891355"/>
                    <a:pt x="1211033" y="900744"/>
                  </a:cubicBezTo>
                  <a:cubicBezTo>
                    <a:pt x="1207023" y="904328"/>
                    <a:pt x="1203099" y="907913"/>
                    <a:pt x="1199089" y="911498"/>
                  </a:cubicBezTo>
                  <a:cubicBezTo>
                    <a:pt x="1201222" y="907742"/>
                    <a:pt x="1203355" y="903902"/>
                    <a:pt x="1205487" y="900146"/>
                  </a:cubicBezTo>
                  <a:lnTo>
                    <a:pt x="1211886" y="889051"/>
                  </a:lnTo>
                  <a:cubicBezTo>
                    <a:pt x="1211886" y="889051"/>
                    <a:pt x="1211631" y="888880"/>
                    <a:pt x="1211631" y="888880"/>
                  </a:cubicBezTo>
                  <a:lnTo>
                    <a:pt x="1203781" y="899122"/>
                  </a:lnTo>
                  <a:cubicBezTo>
                    <a:pt x="1196785" y="907998"/>
                    <a:pt x="1189704" y="916874"/>
                    <a:pt x="1183049" y="926007"/>
                  </a:cubicBezTo>
                  <a:cubicBezTo>
                    <a:pt x="1135869" y="967913"/>
                    <a:pt x="1088006" y="1009051"/>
                    <a:pt x="1040569" y="1050786"/>
                  </a:cubicBezTo>
                  <a:cubicBezTo>
                    <a:pt x="1030417" y="1059662"/>
                    <a:pt x="1020946" y="1069392"/>
                    <a:pt x="1010793" y="1078183"/>
                  </a:cubicBezTo>
                  <a:cubicBezTo>
                    <a:pt x="1000982" y="1086718"/>
                    <a:pt x="991000" y="1095082"/>
                    <a:pt x="981018" y="1103446"/>
                  </a:cubicBezTo>
                  <a:cubicBezTo>
                    <a:pt x="990573" y="1089705"/>
                    <a:pt x="999617" y="1075623"/>
                    <a:pt x="1008575" y="1061455"/>
                  </a:cubicBezTo>
                  <a:lnTo>
                    <a:pt x="1018728" y="1045324"/>
                  </a:lnTo>
                  <a:cubicBezTo>
                    <a:pt x="1018728" y="1045324"/>
                    <a:pt x="1018558" y="1045068"/>
                    <a:pt x="1018472" y="1045153"/>
                  </a:cubicBezTo>
                  <a:lnTo>
                    <a:pt x="1006784" y="1060345"/>
                  </a:lnTo>
                  <a:cubicBezTo>
                    <a:pt x="995778" y="1074428"/>
                    <a:pt x="984345" y="1088254"/>
                    <a:pt x="973254" y="1102251"/>
                  </a:cubicBezTo>
                  <a:lnTo>
                    <a:pt x="973254" y="1102251"/>
                  </a:lnTo>
                  <a:cubicBezTo>
                    <a:pt x="973254" y="1102251"/>
                    <a:pt x="973254" y="1102251"/>
                    <a:pt x="973254" y="1102251"/>
                  </a:cubicBezTo>
                  <a:lnTo>
                    <a:pt x="973254" y="1102251"/>
                  </a:lnTo>
                  <a:cubicBezTo>
                    <a:pt x="973254" y="1102251"/>
                    <a:pt x="973254" y="1102251"/>
                    <a:pt x="973254" y="1102251"/>
                  </a:cubicBezTo>
                  <a:cubicBezTo>
                    <a:pt x="968818" y="1108482"/>
                    <a:pt x="964466" y="1114797"/>
                    <a:pt x="960030" y="1121113"/>
                  </a:cubicBezTo>
                  <a:cubicBezTo>
                    <a:pt x="949536" y="1129990"/>
                    <a:pt x="939127" y="1139037"/>
                    <a:pt x="928889" y="1148169"/>
                  </a:cubicBezTo>
                  <a:cubicBezTo>
                    <a:pt x="928548" y="1143048"/>
                    <a:pt x="928121" y="1138012"/>
                    <a:pt x="927609" y="1132891"/>
                  </a:cubicBezTo>
                  <a:cubicBezTo>
                    <a:pt x="939639" y="1116163"/>
                    <a:pt x="951242" y="1099008"/>
                    <a:pt x="963016" y="1082024"/>
                  </a:cubicBezTo>
                  <a:lnTo>
                    <a:pt x="975557" y="1063930"/>
                  </a:lnTo>
                  <a:cubicBezTo>
                    <a:pt x="975557" y="1063930"/>
                    <a:pt x="975387" y="1063674"/>
                    <a:pt x="975302" y="1063759"/>
                  </a:cubicBezTo>
                  <a:lnTo>
                    <a:pt x="961224" y="1080829"/>
                  </a:lnTo>
                  <a:cubicBezTo>
                    <a:pt x="949621" y="1094826"/>
                    <a:pt x="937933" y="1108823"/>
                    <a:pt x="926415" y="1122991"/>
                  </a:cubicBezTo>
                  <a:lnTo>
                    <a:pt x="925306" y="1114883"/>
                  </a:lnTo>
                  <a:lnTo>
                    <a:pt x="923685" y="1105153"/>
                  </a:lnTo>
                  <a:cubicBezTo>
                    <a:pt x="923685" y="1105153"/>
                    <a:pt x="923343" y="1105153"/>
                    <a:pt x="923343" y="1105153"/>
                  </a:cubicBezTo>
                  <a:lnTo>
                    <a:pt x="924026" y="1114883"/>
                  </a:lnTo>
                  <a:lnTo>
                    <a:pt x="924452" y="1124613"/>
                  </a:lnTo>
                  <a:cubicBezTo>
                    <a:pt x="924452" y="1124613"/>
                    <a:pt x="924452" y="1124954"/>
                    <a:pt x="924452" y="1125210"/>
                  </a:cubicBezTo>
                  <a:cubicBezTo>
                    <a:pt x="923514" y="1126320"/>
                    <a:pt x="922576" y="1127514"/>
                    <a:pt x="921722" y="1128624"/>
                  </a:cubicBezTo>
                  <a:lnTo>
                    <a:pt x="921722" y="1128624"/>
                  </a:lnTo>
                  <a:cubicBezTo>
                    <a:pt x="921722" y="1128624"/>
                    <a:pt x="921722" y="1128624"/>
                    <a:pt x="921722" y="1128624"/>
                  </a:cubicBezTo>
                  <a:lnTo>
                    <a:pt x="921722" y="1128624"/>
                  </a:lnTo>
                  <a:cubicBezTo>
                    <a:pt x="921722" y="1128624"/>
                    <a:pt x="921722" y="1128624"/>
                    <a:pt x="921722" y="1128624"/>
                  </a:cubicBezTo>
                  <a:cubicBezTo>
                    <a:pt x="916433" y="1135964"/>
                    <a:pt x="911314" y="1143389"/>
                    <a:pt x="906110" y="1150815"/>
                  </a:cubicBezTo>
                  <a:cubicBezTo>
                    <a:pt x="906963" y="1136817"/>
                    <a:pt x="907133" y="1122820"/>
                    <a:pt x="907048" y="1108908"/>
                  </a:cubicBezTo>
                  <a:cubicBezTo>
                    <a:pt x="907048" y="1102166"/>
                    <a:pt x="906877" y="1095423"/>
                    <a:pt x="906621" y="1088681"/>
                  </a:cubicBezTo>
                  <a:cubicBezTo>
                    <a:pt x="906621" y="1088596"/>
                    <a:pt x="906280" y="1088596"/>
                    <a:pt x="906280" y="1088681"/>
                  </a:cubicBezTo>
                  <a:cubicBezTo>
                    <a:pt x="905939" y="1095338"/>
                    <a:pt x="905512" y="1102081"/>
                    <a:pt x="904915" y="1108738"/>
                  </a:cubicBezTo>
                  <a:cubicBezTo>
                    <a:pt x="903379" y="1126576"/>
                    <a:pt x="900990" y="1144328"/>
                    <a:pt x="898431" y="1161995"/>
                  </a:cubicBezTo>
                  <a:cubicBezTo>
                    <a:pt x="894421" y="1167884"/>
                    <a:pt x="890326" y="1173773"/>
                    <a:pt x="886316" y="1179577"/>
                  </a:cubicBezTo>
                  <a:lnTo>
                    <a:pt x="885462" y="1180772"/>
                  </a:lnTo>
                  <a:cubicBezTo>
                    <a:pt x="886231" y="1175736"/>
                    <a:pt x="886913" y="1170615"/>
                    <a:pt x="887510" y="1165580"/>
                  </a:cubicBezTo>
                  <a:cubicBezTo>
                    <a:pt x="887937" y="1162081"/>
                    <a:pt x="888363" y="1158581"/>
                    <a:pt x="888705" y="1155167"/>
                  </a:cubicBezTo>
                  <a:cubicBezTo>
                    <a:pt x="889216" y="1154399"/>
                    <a:pt x="889728" y="1153546"/>
                    <a:pt x="890240" y="1152778"/>
                  </a:cubicBezTo>
                  <a:lnTo>
                    <a:pt x="895701" y="1144584"/>
                  </a:lnTo>
                  <a:cubicBezTo>
                    <a:pt x="895701" y="1144584"/>
                    <a:pt x="895530" y="1144328"/>
                    <a:pt x="895445" y="1144413"/>
                  </a:cubicBezTo>
                  <a:lnTo>
                    <a:pt x="889131" y="1151071"/>
                  </a:lnTo>
                  <a:cubicBezTo>
                    <a:pt x="889728" y="1144413"/>
                    <a:pt x="890155" y="1137756"/>
                    <a:pt x="890070" y="1131099"/>
                  </a:cubicBezTo>
                  <a:cubicBezTo>
                    <a:pt x="890070" y="1122820"/>
                    <a:pt x="889387" y="1114541"/>
                    <a:pt x="887681" y="1106519"/>
                  </a:cubicBezTo>
                  <a:cubicBezTo>
                    <a:pt x="887681" y="1106433"/>
                    <a:pt x="887340" y="1106519"/>
                    <a:pt x="887425" y="1106519"/>
                  </a:cubicBezTo>
                  <a:cubicBezTo>
                    <a:pt x="888534" y="1114627"/>
                    <a:pt x="888705" y="1122735"/>
                    <a:pt x="888107" y="1130843"/>
                  </a:cubicBezTo>
                  <a:cubicBezTo>
                    <a:pt x="887510" y="1139207"/>
                    <a:pt x="886145" y="1147486"/>
                    <a:pt x="884609" y="1155679"/>
                  </a:cubicBezTo>
                  <a:cubicBezTo>
                    <a:pt x="879491" y="1160886"/>
                    <a:pt x="874371" y="1166177"/>
                    <a:pt x="869508" y="1171554"/>
                  </a:cubicBezTo>
                  <a:cubicBezTo>
                    <a:pt x="869508" y="1171554"/>
                    <a:pt x="869508" y="1171554"/>
                    <a:pt x="869508" y="1171554"/>
                  </a:cubicBezTo>
                  <a:cubicBezTo>
                    <a:pt x="869508" y="1171554"/>
                    <a:pt x="869508" y="1171554"/>
                    <a:pt x="869508" y="1171554"/>
                  </a:cubicBezTo>
                  <a:cubicBezTo>
                    <a:pt x="869508" y="1171554"/>
                    <a:pt x="869508" y="1171554"/>
                    <a:pt x="869508" y="1171554"/>
                  </a:cubicBezTo>
                  <a:cubicBezTo>
                    <a:pt x="869508" y="1171554"/>
                    <a:pt x="869508" y="1171554"/>
                    <a:pt x="869508" y="1171554"/>
                  </a:cubicBezTo>
                  <a:cubicBezTo>
                    <a:pt x="869508" y="1171554"/>
                    <a:pt x="869508" y="1171554"/>
                    <a:pt x="869508" y="1171640"/>
                  </a:cubicBezTo>
                  <a:cubicBezTo>
                    <a:pt x="871044" y="1159605"/>
                    <a:pt x="872324" y="1147571"/>
                    <a:pt x="873262" y="1135452"/>
                  </a:cubicBezTo>
                  <a:lnTo>
                    <a:pt x="874200" y="1122308"/>
                  </a:lnTo>
                  <a:lnTo>
                    <a:pt x="874969" y="1109079"/>
                  </a:lnTo>
                  <a:cubicBezTo>
                    <a:pt x="874969" y="1109079"/>
                    <a:pt x="874713" y="1108908"/>
                    <a:pt x="874628" y="1109079"/>
                  </a:cubicBezTo>
                  <a:lnTo>
                    <a:pt x="873006" y="1122137"/>
                  </a:lnTo>
                  <a:lnTo>
                    <a:pt x="871129" y="1135110"/>
                  </a:lnTo>
                  <a:cubicBezTo>
                    <a:pt x="869252" y="1147230"/>
                    <a:pt x="867034" y="1159349"/>
                    <a:pt x="864560" y="1171384"/>
                  </a:cubicBezTo>
                  <a:cubicBezTo>
                    <a:pt x="863792" y="1175053"/>
                    <a:pt x="863024" y="1178638"/>
                    <a:pt x="862171" y="1182308"/>
                  </a:cubicBezTo>
                  <a:cubicBezTo>
                    <a:pt x="859441" y="1186405"/>
                    <a:pt x="856796" y="1190587"/>
                    <a:pt x="854066" y="1194769"/>
                  </a:cubicBezTo>
                  <a:lnTo>
                    <a:pt x="848605" y="1203048"/>
                  </a:lnTo>
                  <a:cubicBezTo>
                    <a:pt x="848605" y="1203048"/>
                    <a:pt x="848776" y="1203304"/>
                    <a:pt x="848862" y="1203218"/>
                  </a:cubicBezTo>
                  <a:lnTo>
                    <a:pt x="855687" y="1196135"/>
                  </a:lnTo>
                  <a:cubicBezTo>
                    <a:pt x="857137" y="1194598"/>
                    <a:pt x="858673" y="1193147"/>
                    <a:pt x="860123" y="1191611"/>
                  </a:cubicBezTo>
                  <a:cubicBezTo>
                    <a:pt x="858929" y="1196903"/>
                    <a:pt x="857734" y="1202109"/>
                    <a:pt x="856455" y="1207401"/>
                  </a:cubicBezTo>
                  <a:lnTo>
                    <a:pt x="856455" y="1207401"/>
                  </a:lnTo>
                  <a:cubicBezTo>
                    <a:pt x="856455" y="1207401"/>
                    <a:pt x="856455" y="1207571"/>
                    <a:pt x="856455" y="1207571"/>
                  </a:cubicBezTo>
                  <a:lnTo>
                    <a:pt x="856455" y="1207742"/>
                  </a:lnTo>
                  <a:cubicBezTo>
                    <a:pt x="856455" y="1207742"/>
                    <a:pt x="856455" y="1207742"/>
                    <a:pt x="856455" y="1207742"/>
                  </a:cubicBezTo>
                  <a:cubicBezTo>
                    <a:pt x="855858" y="1210729"/>
                    <a:pt x="855175" y="1213716"/>
                    <a:pt x="854578" y="1216704"/>
                  </a:cubicBezTo>
                  <a:cubicBezTo>
                    <a:pt x="853298" y="1217898"/>
                    <a:pt x="852104" y="1219008"/>
                    <a:pt x="850824" y="1220203"/>
                  </a:cubicBezTo>
                  <a:cubicBezTo>
                    <a:pt x="850312" y="1217813"/>
                    <a:pt x="849885" y="1215338"/>
                    <a:pt x="849288" y="1212948"/>
                  </a:cubicBezTo>
                  <a:cubicBezTo>
                    <a:pt x="848093" y="1207230"/>
                    <a:pt x="846729" y="1201512"/>
                    <a:pt x="845449" y="1195879"/>
                  </a:cubicBezTo>
                  <a:lnTo>
                    <a:pt x="842634" y="1184527"/>
                  </a:lnTo>
                  <a:cubicBezTo>
                    <a:pt x="843487" y="1178809"/>
                    <a:pt x="844255" y="1173090"/>
                    <a:pt x="845022" y="1167457"/>
                  </a:cubicBezTo>
                  <a:cubicBezTo>
                    <a:pt x="845961" y="1160288"/>
                    <a:pt x="846899" y="1153204"/>
                    <a:pt x="847752" y="1146035"/>
                  </a:cubicBezTo>
                  <a:cubicBezTo>
                    <a:pt x="847752" y="1145950"/>
                    <a:pt x="847497" y="1145864"/>
                    <a:pt x="847411" y="1146035"/>
                  </a:cubicBezTo>
                  <a:cubicBezTo>
                    <a:pt x="845961" y="1153034"/>
                    <a:pt x="844510" y="1160032"/>
                    <a:pt x="842975" y="1167031"/>
                  </a:cubicBezTo>
                  <a:cubicBezTo>
                    <a:pt x="838538" y="1186661"/>
                    <a:pt x="833419" y="1206120"/>
                    <a:pt x="828385" y="1225580"/>
                  </a:cubicBezTo>
                  <a:lnTo>
                    <a:pt x="828385" y="1225580"/>
                  </a:lnTo>
                  <a:cubicBezTo>
                    <a:pt x="828385" y="1225580"/>
                    <a:pt x="828385" y="1225750"/>
                    <a:pt x="828385" y="1225750"/>
                  </a:cubicBezTo>
                  <a:lnTo>
                    <a:pt x="828385" y="1225921"/>
                  </a:lnTo>
                  <a:cubicBezTo>
                    <a:pt x="828385" y="1225921"/>
                    <a:pt x="828385" y="1225921"/>
                    <a:pt x="828385" y="1225921"/>
                  </a:cubicBezTo>
                  <a:cubicBezTo>
                    <a:pt x="828215" y="1226775"/>
                    <a:pt x="828044" y="1227628"/>
                    <a:pt x="827873" y="1228396"/>
                  </a:cubicBezTo>
                  <a:cubicBezTo>
                    <a:pt x="824119" y="1226177"/>
                    <a:pt x="820280" y="1224044"/>
                    <a:pt x="816441" y="1221825"/>
                  </a:cubicBezTo>
                  <a:cubicBezTo>
                    <a:pt x="815758" y="1221483"/>
                    <a:pt x="815076" y="1221142"/>
                    <a:pt x="814394" y="1220800"/>
                  </a:cubicBezTo>
                  <a:cubicBezTo>
                    <a:pt x="814735" y="1219691"/>
                    <a:pt x="815161" y="1218581"/>
                    <a:pt x="815503" y="1217472"/>
                  </a:cubicBezTo>
                  <a:cubicBezTo>
                    <a:pt x="815503" y="1217472"/>
                    <a:pt x="815247" y="1217301"/>
                    <a:pt x="815247" y="1217386"/>
                  </a:cubicBezTo>
                  <a:cubicBezTo>
                    <a:pt x="814735" y="1218411"/>
                    <a:pt x="814137" y="1219349"/>
                    <a:pt x="813540" y="1220374"/>
                  </a:cubicBezTo>
                  <a:cubicBezTo>
                    <a:pt x="807909" y="1217386"/>
                    <a:pt x="802278" y="1214399"/>
                    <a:pt x="796562" y="1211583"/>
                  </a:cubicBezTo>
                  <a:cubicBezTo>
                    <a:pt x="790931" y="1208766"/>
                    <a:pt x="785215" y="1206120"/>
                    <a:pt x="779499" y="1203475"/>
                  </a:cubicBezTo>
                  <a:cubicBezTo>
                    <a:pt x="777195" y="1195537"/>
                    <a:pt x="774721" y="1187685"/>
                    <a:pt x="772076" y="1179918"/>
                  </a:cubicBezTo>
                  <a:lnTo>
                    <a:pt x="796562" y="1189136"/>
                  </a:lnTo>
                  <a:cubicBezTo>
                    <a:pt x="796562" y="1189136"/>
                    <a:pt x="796818" y="1188880"/>
                    <a:pt x="796647" y="1188880"/>
                  </a:cubicBezTo>
                  <a:lnTo>
                    <a:pt x="771393" y="1178041"/>
                  </a:lnTo>
                  <a:cubicBezTo>
                    <a:pt x="771052" y="1177102"/>
                    <a:pt x="770796" y="1176248"/>
                    <a:pt x="770455" y="1175310"/>
                  </a:cubicBezTo>
                  <a:cubicBezTo>
                    <a:pt x="767896" y="1167970"/>
                    <a:pt x="765165" y="1160630"/>
                    <a:pt x="762350" y="1153375"/>
                  </a:cubicBezTo>
                  <a:cubicBezTo>
                    <a:pt x="766786" y="1154826"/>
                    <a:pt x="771223" y="1156277"/>
                    <a:pt x="775659" y="1157728"/>
                  </a:cubicBezTo>
                  <a:cubicBezTo>
                    <a:pt x="775830" y="1157728"/>
                    <a:pt x="775915" y="1157472"/>
                    <a:pt x="775745" y="1157472"/>
                  </a:cubicBezTo>
                  <a:cubicBezTo>
                    <a:pt x="771138" y="1155765"/>
                    <a:pt x="766530" y="1153973"/>
                    <a:pt x="761838" y="1152265"/>
                  </a:cubicBezTo>
                  <a:cubicBezTo>
                    <a:pt x="759535" y="1146377"/>
                    <a:pt x="757231" y="1140573"/>
                    <a:pt x="754756" y="1134769"/>
                  </a:cubicBezTo>
                  <a:lnTo>
                    <a:pt x="748614" y="1120516"/>
                  </a:lnTo>
                  <a:lnTo>
                    <a:pt x="742130" y="1106433"/>
                  </a:lnTo>
                  <a:cubicBezTo>
                    <a:pt x="742130" y="1106433"/>
                    <a:pt x="741789" y="1106433"/>
                    <a:pt x="741874" y="1106519"/>
                  </a:cubicBezTo>
                  <a:lnTo>
                    <a:pt x="747505" y="1120857"/>
                  </a:lnTo>
                  <a:lnTo>
                    <a:pt x="752794" y="1135281"/>
                  </a:lnTo>
                  <a:cubicBezTo>
                    <a:pt x="754586" y="1140402"/>
                    <a:pt x="756293" y="1145523"/>
                    <a:pt x="757914" y="1150729"/>
                  </a:cubicBezTo>
                  <a:cubicBezTo>
                    <a:pt x="751344" y="1148254"/>
                    <a:pt x="744774" y="1145694"/>
                    <a:pt x="738205" y="1143133"/>
                  </a:cubicBezTo>
                  <a:cubicBezTo>
                    <a:pt x="703396" y="1129477"/>
                    <a:pt x="669013" y="1114797"/>
                    <a:pt x="634715" y="1099862"/>
                  </a:cubicBezTo>
                  <a:lnTo>
                    <a:pt x="634715" y="1099862"/>
                  </a:lnTo>
                  <a:cubicBezTo>
                    <a:pt x="634715" y="1099862"/>
                    <a:pt x="634715" y="1099862"/>
                    <a:pt x="634715" y="1099862"/>
                  </a:cubicBezTo>
                  <a:lnTo>
                    <a:pt x="634715" y="1099862"/>
                  </a:lnTo>
                  <a:cubicBezTo>
                    <a:pt x="634715" y="1099862"/>
                    <a:pt x="634715" y="1099862"/>
                    <a:pt x="634715" y="1099862"/>
                  </a:cubicBezTo>
                  <a:cubicBezTo>
                    <a:pt x="617993" y="1093119"/>
                    <a:pt x="601271" y="1086206"/>
                    <a:pt x="584634" y="1079293"/>
                  </a:cubicBezTo>
                  <a:cubicBezTo>
                    <a:pt x="577553" y="1068197"/>
                    <a:pt x="570301" y="1057187"/>
                    <a:pt x="562963" y="1046263"/>
                  </a:cubicBezTo>
                  <a:cubicBezTo>
                    <a:pt x="561940" y="1044726"/>
                    <a:pt x="560916" y="1043275"/>
                    <a:pt x="559978" y="1041825"/>
                  </a:cubicBezTo>
                  <a:cubicBezTo>
                    <a:pt x="580283" y="1050786"/>
                    <a:pt x="600673" y="1059577"/>
                    <a:pt x="621321" y="1067771"/>
                  </a:cubicBezTo>
                  <a:lnTo>
                    <a:pt x="621321" y="1067771"/>
                  </a:lnTo>
                  <a:cubicBezTo>
                    <a:pt x="621321" y="1067771"/>
                    <a:pt x="621491" y="1067771"/>
                    <a:pt x="621491" y="1067771"/>
                  </a:cubicBezTo>
                  <a:lnTo>
                    <a:pt x="621662" y="1067771"/>
                  </a:lnTo>
                  <a:cubicBezTo>
                    <a:pt x="621662" y="1067771"/>
                    <a:pt x="621662" y="1067771"/>
                    <a:pt x="621662" y="1067771"/>
                  </a:cubicBezTo>
                  <a:cubicBezTo>
                    <a:pt x="645807" y="1076220"/>
                    <a:pt x="670293" y="1083816"/>
                    <a:pt x="694779" y="1091327"/>
                  </a:cubicBezTo>
                  <a:lnTo>
                    <a:pt x="720800" y="1099264"/>
                  </a:lnTo>
                  <a:cubicBezTo>
                    <a:pt x="720800" y="1099264"/>
                    <a:pt x="720971" y="1099008"/>
                    <a:pt x="720886" y="1099008"/>
                  </a:cubicBezTo>
                  <a:lnTo>
                    <a:pt x="695291" y="1089364"/>
                  </a:lnTo>
                  <a:cubicBezTo>
                    <a:pt x="671402" y="1080231"/>
                    <a:pt x="647769" y="1070587"/>
                    <a:pt x="624051" y="1061199"/>
                  </a:cubicBezTo>
                  <a:lnTo>
                    <a:pt x="624051" y="1061199"/>
                  </a:lnTo>
                  <a:cubicBezTo>
                    <a:pt x="624051" y="1061199"/>
                    <a:pt x="624051" y="1061199"/>
                    <a:pt x="624051" y="1061199"/>
                  </a:cubicBezTo>
                  <a:lnTo>
                    <a:pt x="624051" y="1061199"/>
                  </a:lnTo>
                  <a:cubicBezTo>
                    <a:pt x="624051" y="1061199"/>
                    <a:pt x="624051" y="1061199"/>
                    <a:pt x="624051" y="1061199"/>
                  </a:cubicBezTo>
                  <a:cubicBezTo>
                    <a:pt x="601868" y="1053432"/>
                    <a:pt x="579600" y="1045836"/>
                    <a:pt x="557503" y="1037899"/>
                  </a:cubicBezTo>
                  <a:cubicBezTo>
                    <a:pt x="554346" y="1033204"/>
                    <a:pt x="551190" y="1028425"/>
                    <a:pt x="547947" y="1023731"/>
                  </a:cubicBezTo>
                  <a:cubicBezTo>
                    <a:pt x="553067" y="1025950"/>
                    <a:pt x="558186" y="1028254"/>
                    <a:pt x="563305" y="1030473"/>
                  </a:cubicBezTo>
                  <a:lnTo>
                    <a:pt x="563305" y="1030473"/>
                  </a:lnTo>
                  <a:cubicBezTo>
                    <a:pt x="563305" y="1030473"/>
                    <a:pt x="563475" y="1030559"/>
                    <a:pt x="563475" y="1030559"/>
                  </a:cubicBezTo>
                  <a:lnTo>
                    <a:pt x="563646" y="1030559"/>
                  </a:lnTo>
                  <a:cubicBezTo>
                    <a:pt x="563646" y="1030559"/>
                    <a:pt x="563646" y="1030559"/>
                    <a:pt x="563646" y="1030559"/>
                  </a:cubicBezTo>
                  <a:cubicBezTo>
                    <a:pt x="591630" y="1041654"/>
                    <a:pt x="619614" y="1052749"/>
                    <a:pt x="647342" y="1064527"/>
                  </a:cubicBezTo>
                  <a:cubicBezTo>
                    <a:pt x="657154" y="1068709"/>
                    <a:pt x="666965" y="1072977"/>
                    <a:pt x="676777" y="1077244"/>
                  </a:cubicBezTo>
                  <a:cubicBezTo>
                    <a:pt x="676862" y="1077244"/>
                    <a:pt x="677032" y="1076988"/>
                    <a:pt x="676947" y="1076988"/>
                  </a:cubicBezTo>
                  <a:cubicBezTo>
                    <a:pt x="667392" y="1072123"/>
                    <a:pt x="657751" y="1067344"/>
                    <a:pt x="648110" y="1062564"/>
                  </a:cubicBezTo>
                  <a:cubicBezTo>
                    <a:pt x="621150" y="1049165"/>
                    <a:pt x="593934" y="1036106"/>
                    <a:pt x="566291" y="1023987"/>
                  </a:cubicBezTo>
                  <a:lnTo>
                    <a:pt x="566291" y="1023987"/>
                  </a:lnTo>
                  <a:cubicBezTo>
                    <a:pt x="566291" y="1023987"/>
                    <a:pt x="566291" y="1023987"/>
                    <a:pt x="566291" y="1023987"/>
                  </a:cubicBezTo>
                  <a:lnTo>
                    <a:pt x="566291" y="1023987"/>
                  </a:lnTo>
                  <a:cubicBezTo>
                    <a:pt x="566291" y="1023987"/>
                    <a:pt x="566291" y="1023987"/>
                    <a:pt x="566291" y="1023987"/>
                  </a:cubicBezTo>
                  <a:cubicBezTo>
                    <a:pt x="544450" y="1015281"/>
                    <a:pt x="522352" y="1007258"/>
                    <a:pt x="500170" y="999492"/>
                  </a:cubicBezTo>
                  <a:lnTo>
                    <a:pt x="489420" y="981995"/>
                  </a:lnTo>
                  <a:cubicBezTo>
                    <a:pt x="489420" y="981995"/>
                    <a:pt x="489079" y="981995"/>
                    <a:pt x="489164" y="982166"/>
                  </a:cubicBezTo>
                  <a:lnTo>
                    <a:pt x="498293" y="998894"/>
                  </a:lnTo>
                  <a:cubicBezTo>
                    <a:pt x="492662" y="996931"/>
                    <a:pt x="487031" y="994968"/>
                    <a:pt x="481400" y="993005"/>
                  </a:cubicBezTo>
                  <a:cubicBezTo>
                    <a:pt x="478500" y="991981"/>
                    <a:pt x="475599" y="991042"/>
                    <a:pt x="472613" y="990018"/>
                  </a:cubicBezTo>
                  <a:cubicBezTo>
                    <a:pt x="472613" y="990018"/>
                    <a:pt x="472613" y="989933"/>
                    <a:pt x="472527" y="989847"/>
                  </a:cubicBezTo>
                  <a:lnTo>
                    <a:pt x="452563" y="959378"/>
                  </a:lnTo>
                  <a:cubicBezTo>
                    <a:pt x="452563" y="959378"/>
                    <a:pt x="452222" y="959378"/>
                    <a:pt x="452307" y="959549"/>
                  </a:cubicBezTo>
                  <a:lnTo>
                    <a:pt x="469626" y="988994"/>
                  </a:lnTo>
                  <a:cubicBezTo>
                    <a:pt x="463398" y="986860"/>
                    <a:pt x="457085" y="984726"/>
                    <a:pt x="450856" y="982593"/>
                  </a:cubicBezTo>
                  <a:cubicBezTo>
                    <a:pt x="450686" y="982593"/>
                    <a:pt x="450601" y="982849"/>
                    <a:pt x="450772" y="982849"/>
                  </a:cubicBezTo>
                  <a:cubicBezTo>
                    <a:pt x="457511" y="985495"/>
                    <a:pt x="464166" y="988226"/>
                    <a:pt x="470821" y="990872"/>
                  </a:cubicBezTo>
                  <a:lnTo>
                    <a:pt x="470821" y="991042"/>
                  </a:lnTo>
                  <a:cubicBezTo>
                    <a:pt x="480803" y="1007941"/>
                    <a:pt x="490700" y="1024926"/>
                    <a:pt x="500597" y="1041825"/>
                  </a:cubicBezTo>
                  <a:cubicBezTo>
                    <a:pt x="498805" y="1040971"/>
                    <a:pt x="497099" y="1040203"/>
                    <a:pt x="495307" y="1039349"/>
                  </a:cubicBezTo>
                  <a:cubicBezTo>
                    <a:pt x="495136" y="1039349"/>
                    <a:pt x="495051" y="1039520"/>
                    <a:pt x="495136" y="1039605"/>
                  </a:cubicBezTo>
                  <a:cubicBezTo>
                    <a:pt x="497099" y="1040630"/>
                    <a:pt x="499061" y="1041654"/>
                    <a:pt x="501108" y="1042678"/>
                  </a:cubicBezTo>
                  <a:cubicBezTo>
                    <a:pt x="505374" y="1049933"/>
                    <a:pt x="509640" y="1057187"/>
                    <a:pt x="513991" y="1064442"/>
                  </a:cubicBezTo>
                  <a:lnTo>
                    <a:pt x="513565" y="1064271"/>
                  </a:lnTo>
                  <a:cubicBezTo>
                    <a:pt x="513565" y="1064271"/>
                    <a:pt x="513309" y="1064442"/>
                    <a:pt x="513394" y="1064527"/>
                  </a:cubicBezTo>
                  <a:lnTo>
                    <a:pt x="514248" y="1064954"/>
                  </a:lnTo>
                  <a:cubicBezTo>
                    <a:pt x="517063" y="1069734"/>
                    <a:pt x="519964" y="1074513"/>
                    <a:pt x="522779" y="1079378"/>
                  </a:cubicBezTo>
                  <a:cubicBezTo>
                    <a:pt x="522779" y="1079378"/>
                    <a:pt x="522779" y="1079378"/>
                    <a:pt x="522779" y="1079378"/>
                  </a:cubicBezTo>
                  <a:cubicBezTo>
                    <a:pt x="522779" y="1079378"/>
                    <a:pt x="522779" y="1079378"/>
                    <a:pt x="522779" y="1079378"/>
                  </a:cubicBezTo>
                  <a:cubicBezTo>
                    <a:pt x="522779" y="1079378"/>
                    <a:pt x="522779" y="1079378"/>
                    <a:pt x="522779" y="1079378"/>
                  </a:cubicBezTo>
                  <a:cubicBezTo>
                    <a:pt x="522779" y="1079378"/>
                    <a:pt x="522779" y="1079378"/>
                    <a:pt x="522779" y="1079378"/>
                  </a:cubicBezTo>
                  <a:cubicBezTo>
                    <a:pt x="528751" y="1088596"/>
                    <a:pt x="534723" y="1097899"/>
                    <a:pt x="540781" y="1107031"/>
                  </a:cubicBezTo>
                  <a:cubicBezTo>
                    <a:pt x="535406" y="1103958"/>
                    <a:pt x="530031" y="1100886"/>
                    <a:pt x="524656" y="1097813"/>
                  </a:cubicBezTo>
                  <a:cubicBezTo>
                    <a:pt x="524485" y="1097728"/>
                    <a:pt x="524315" y="1097984"/>
                    <a:pt x="524485" y="1098069"/>
                  </a:cubicBezTo>
                  <a:cubicBezTo>
                    <a:pt x="530372" y="1101739"/>
                    <a:pt x="536259" y="1105495"/>
                    <a:pt x="542146" y="1109165"/>
                  </a:cubicBezTo>
                  <a:cubicBezTo>
                    <a:pt x="554346" y="1127856"/>
                    <a:pt x="566717" y="1146462"/>
                    <a:pt x="579003" y="1165153"/>
                  </a:cubicBezTo>
                  <a:lnTo>
                    <a:pt x="599052" y="1195793"/>
                  </a:lnTo>
                  <a:cubicBezTo>
                    <a:pt x="599052" y="1195793"/>
                    <a:pt x="599394" y="1195793"/>
                    <a:pt x="599309" y="1195622"/>
                  </a:cubicBezTo>
                  <a:lnTo>
                    <a:pt x="598029" y="1193403"/>
                  </a:lnTo>
                  <a:cubicBezTo>
                    <a:pt x="606646" y="1198610"/>
                    <a:pt x="615178" y="1203901"/>
                    <a:pt x="623624" y="1209364"/>
                  </a:cubicBezTo>
                  <a:cubicBezTo>
                    <a:pt x="621491" y="1208339"/>
                    <a:pt x="619358" y="1207315"/>
                    <a:pt x="617225" y="1206291"/>
                  </a:cubicBezTo>
                  <a:cubicBezTo>
                    <a:pt x="607414" y="1201512"/>
                    <a:pt x="597688" y="1196561"/>
                    <a:pt x="588047" y="1191611"/>
                  </a:cubicBezTo>
                  <a:cubicBezTo>
                    <a:pt x="587961" y="1191611"/>
                    <a:pt x="587791" y="1191782"/>
                    <a:pt x="587876" y="1191867"/>
                  </a:cubicBezTo>
                  <a:cubicBezTo>
                    <a:pt x="597261" y="1197329"/>
                    <a:pt x="606646" y="1202706"/>
                    <a:pt x="616116" y="1208083"/>
                  </a:cubicBezTo>
                  <a:cubicBezTo>
                    <a:pt x="626781" y="1214143"/>
                    <a:pt x="637616" y="1220032"/>
                    <a:pt x="648451" y="1225921"/>
                  </a:cubicBezTo>
                  <a:cubicBezTo>
                    <a:pt x="660311" y="1234115"/>
                    <a:pt x="671999" y="1242479"/>
                    <a:pt x="683602" y="1251014"/>
                  </a:cubicBezTo>
                  <a:lnTo>
                    <a:pt x="685906" y="1254854"/>
                  </a:lnTo>
                  <a:cubicBezTo>
                    <a:pt x="685906" y="1254854"/>
                    <a:pt x="686247" y="1254854"/>
                    <a:pt x="686162" y="1254684"/>
                  </a:cubicBezTo>
                  <a:lnTo>
                    <a:pt x="684882" y="1251953"/>
                  </a:lnTo>
                  <a:cubicBezTo>
                    <a:pt x="697680" y="1261426"/>
                    <a:pt x="710392" y="1271156"/>
                    <a:pt x="723019" y="1280886"/>
                  </a:cubicBezTo>
                  <a:cubicBezTo>
                    <a:pt x="725578" y="1286092"/>
                    <a:pt x="728137" y="1291383"/>
                    <a:pt x="730612" y="1296675"/>
                  </a:cubicBezTo>
                  <a:cubicBezTo>
                    <a:pt x="731294" y="1298211"/>
                    <a:pt x="731977" y="1299662"/>
                    <a:pt x="732659" y="1301199"/>
                  </a:cubicBezTo>
                  <a:cubicBezTo>
                    <a:pt x="724981" y="1294371"/>
                    <a:pt x="717046" y="1287714"/>
                    <a:pt x="708856" y="1281483"/>
                  </a:cubicBezTo>
                  <a:cubicBezTo>
                    <a:pt x="700751" y="1275253"/>
                    <a:pt x="691963" y="1269876"/>
                    <a:pt x="683602" y="1264072"/>
                  </a:cubicBezTo>
                  <a:cubicBezTo>
                    <a:pt x="674558" y="1257756"/>
                    <a:pt x="665771" y="1250928"/>
                    <a:pt x="656386" y="1245125"/>
                  </a:cubicBezTo>
                  <a:cubicBezTo>
                    <a:pt x="631388" y="1229506"/>
                    <a:pt x="606390" y="1213887"/>
                    <a:pt x="581051" y="1198866"/>
                  </a:cubicBezTo>
                  <a:cubicBezTo>
                    <a:pt x="572690" y="1193916"/>
                    <a:pt x="564329" y="1188965"/>
                    <a:pt x="555967" y="1184101"/>
                  </a:cubicBezTo>
                  <a:cubicBezTo>
                    <a:pt x="550592" y="1175651"/>
                    <a:pt x="545303" y="1167287"/>
                    <a:pt x="540013" y="1158837"/>
                  </a:cubicBezTo>
                  <a:cubicBezTo>
                    <a:pt x="520390" y="1127002"/>
                    <a:pt x="501620" y="1094741"/>
                    <a:pt x="483021" y="1062394"/>
                  </a:cubicBezTo>
                  <a:lnTo>
                    <a:pt x="483021" y="1062394"/>
                  </a:lnTo>
                  <a:cubicBezTo>
                    <a:pt x="483021" y="1062394"/>
                    <a:pt x="482850" y="1062138"/>
                    <a:pt x="482850" y="1062138"/>
                  </a:cubicBezTo>
                  <a:lnTo>
                    <a:pt x="482680" y="1061881"/>
                  </a:lnTo>
                  <a:lnTo>
                    <a:pt x="482680" y="1061881"/>
                  </a:lnTo>
                  <a:cubicBezTo>
                    <a:pt x="463228" y="1030047"/>
                    <a:pt x="443861" y="998041"/>
                    <a:pt x="425347" y="965608"/>
                  </a:cubicBezTo>
                  <a:cubicBezTo>
                    <a:pt x="418778" y="954086"/>
                    <a:pt x="412379" y="942479"/>
                    <a:pt x="405980" y="930872"/>
                  </a:cubicBezTo>
                  <a:cubicBezTo>
                    <a:pt x="405980" y="930701"/>
                    <a:pt x="405638" y="930872"/>
                    <a:pt x="405724" y="931042"/>
                  </a:cubicBezTo>
                  <a:cubicBezTo>
                    <a:pt x="411611" y="942991"/>
                    <a:pt x="417583" y="954940"/>
                    <a:pt x="423726" y="966803"/>
                  </a:cubicBezTo>
                  <a:cubicBezTo>
                    <a:pt x="440619" y="1000089"/>
                    <a:pt x="458194" y="1033204"/>
                    <a:pt x="476793" y="1065637"/>
                  </a:cubicBezTo>
                  <a:lnTo>
                    <a:pt x="476793" y="1065637"/>
                  </a:lnTo>
                  <a:cubicBezTo>
                    <a:pt x="476793" y="1065637"/>
                    <a:pt x="476793" y="1065637"/>
                    <a:pt x="476793" y="1065637"/>
                  </a:cubicBezTo>
                  <a:lnTo>
                    <a:pt x="476793" y="1065637"/>
                  </a:lnTo>
                  <a:cubicBezTo>
                    <a:pt x="476793" y="1065637"/>
                    <a:pt x="476793" y="1065637"/>
                    <a:pt x="476793" y="1065637"/>
                  </a:cubicBezTo>
                  <a:cubicBezTo>
                    <a:pt x="496331" y="1097557"/>
                    <a:pt x="516977" y="1128795"/>
                    <a:pt x="538136" y="1159605"/>
                  </a:cubicBezTo>
                  <a:cubicBezTo>
                    <a:pt x="543511" y="1167457"/>
                    <a:pt x="548886" y="1175224"/>
                    <a:pt x="554346" y="1182991"/>
                  </a:cubicBezTo>
                  <a:cubicBezTo>
                    <a:pt x="530714" y="1169165"/>
                    <a:pt x="507081" y="1155509"/>
                    <a:pt x="483362" y="1141768"/>
                  </a:cubicBezTo>
                  <a:cubicBezTo>
                    <a:pt x="467152" y="1132379"/>
                    <a:pt x="450856" y="1123076"/>
                    <a:pt x="434561" y="1113688"/>
                  </a:cubicBezTo>
                  <a:lnTo>
                    <a:pt x="427736" y="1103873"/>
                  </a:lnTo>
                  <a:lnTo>
                    <a:pt x="421593" y="1094741"/>
                  </a:lnTo>
                  <a:cubicBezTo>
                    <a:pt x="440107" y="1105751"/>
                    <a:pt x="457341" y="1118894"/>
                    <a:pt x="475684" y="1130160"/>
                  </a:cubicBezTo>
                  <a:cubicBezTo>
                    <a:pt x="489591" y="1138610"/>
                    <a:pt x="503924" y="1146462"/>
                    <a:pt x="518172" y="1154399"/>
                  </a:cubicBezTo>
                  <a:cubicBezTo>
                    <a:pt x="520902" y="1155936"/>
                    <a:pt x="524144" y="1156789"/>
                    <a:pt x="527898" y="1158240"/>
                  </a:cubicBezTo>
                  <a:cubicBezTo>
                    <a:pt x="527045" y="1156704"/>
                    <a:pt x="526874" y="1155765"/>
                    <a:pt x="526362" y="1155509"/>
                  </a:cubicBezTo>
                  <a:cubicBezTo>
                    <a:pt x="519964" y="1152436"/>
                    <a:pt x="514162" y="1148766"/>
                    <a:pt x="508446" y="1144755"/>
                  </a:cubicBezTo>
                  <a:lnTo>
                    <a:pt x="494369" y="1121028"/>
                  </a:lnTo>
                  <a:cubicBezTo>
                    <a:pt x="478329" y="1093887"/>
                    <a:pt x="462460" y="1066661"/>
                    <a:pt x="446079" y="1039691"/>
                  </a:cubicBezTo>
                  <a:cubicBezTo>
                    <a:pt x="446079" y="1039691"/>
                    <a:pt x="446079" y="1039691"/>
                    <a:pt x="446079" y="1039691"/>
                  </a:cubicBezTo>
                  <a:cubicBezTo>
                    <a:pt x="446079" y="1039691"/>
                    <a:pt x="445994" y="1039520"/>
                    <a:pt x="445908" y="1039520"/>
                  </a:cubicBezTo>
                  <a:cubicBezTo>
                    <a:pt x="445908" y="1039520"/>
                    <a:pt x="445908" y="1039349"/>
                    <a:pt x="445823" y="1039349"/>
                  </a:cubicBezTo>
                  <a:cubicBezTo>
                    <a:pt x="445823" y="1039349"/>
                    <a:pt x="445823" y="1039349"/>
                    <a:pt x="445823" y="1039349"/>
                  </a:cubicBezTo>
                  <a:cubicBezTo>
                    <a:pt x="428589" y="1012977"/>
                    <a:pt x="410843" y="986860"/>
                    <a:pt x="393353" y="960658"/>
                  </a:cubicBezTo>
                  <a:lnTo>
                    <a:pt x="374754" y="932749"/>
                  </a:lnTo>
                  <a:cubicBezTo>
                    <a:pt x="374754" y="932749"/>
                    <a:pt x="374413" y="932749"/>
                    <a:pt x="374498" y="932920"/>
                  </a:cubicBezTo>
                  <a:lnTo>
                    <a:pt x="391732" y="961938"/>
                  </a:lnTo>
                  <a:cubicBezTo>
                    <a:pt x="407771" y="989079"/>
                    <a:pt x="423640" y="1016305"/>
                    <a:pt x="440021" y="1043275"/>
                  </a:cubicBezTo>
                  <a:cubicBezTo>
                    <a:pt x="440021" y="1043275"/>
                    <a:pt x="440021" y="1043275"/>
                    <a:pt x="440021" y="1043275"/>
                  </a:cubicBezTo>
                  <a:cubicBezTo>
                    <a:pt x="440021" y="1043275"/>
                    <a:pt x="440021" y="1043275"/>
                    <a:pt x="440021" y="1043275"/>
                  </a:cubicBezTo>
                  <a:cubicBezTo>
                    <a:pt x="440021" y="1043275"/>
                    <a:pt x="440021" y="1043275"/>
                    <a:pt x="440021" y="1043275"/>
                  </a:cubicBezTo>
                  <a:cubicBezTo>
                    <a:pt x="440021" y="1043275"/>
                    <a:pt x="440021" y="1043275"/>
                    <a:pt x="440021" y="1043275"/>
                  </a:cubicBezTo>
                  <a:cubicBezTo>
                    <a:pt x="457255" y="1069648"/>
                    <a:pt x="474916" y="1095765"/>
                    <a:pt x="492491" y="1121881"/>
                  </a:cubicBezTo>
                  <a:lnTo>
                    <a:pt x="506995" y="1143645"/>
                  </a:lnTo>
                  <a:cubicBezTo>
                    <a:pt x="497611" y="1136903"/>
                    <a:pt x="488652" y="1129392"/>
                    <a:pt x="479096" y="1122906"/>
                  </a:cubicBezTo>
                  <a:cubicBezTo>
                    <a:pt x="472868" y="1118724"/>
                    <a:pt x="466640" y="1114456"/>
                    <a:pt x="460412" y="1110189"/>
                  </a:cubicBezTo>
                  <a:lnTo>
                    <a:pt x="451198" y="1097642"/>
                  </a:lnTo>
                  <a:cubicBezTo>
                    <a:pt x="441301" y="1083816"/>
                    <a:pt x="431745" y="1069734"/>
                    <a:pt x="422361" y="1055566"/>
                  </a:cubicBezTo>
                  <a:cubicBezTo>
                    <a:pt x="413061" y="1041313"/>
                    <a:pt x="404017" y="1026889"/>
                    <a:pt x="395230" y="1012465"/>
                  </a:cubicBezTo>
                  <a:lnTo>
                    <a:pt x="395230" y="1012465"/>
                  </a:lnTo>
                  <a:cubicBezTo>
                    <a:pt x="395230" y="1012465"/>
                    <a:pt x="395059" y="1012209"/>
                    <a:pt x="395059" y="1012209"/>
                  </a:cubicBezTo>
                  <a:lnTo>
                    <a:pt x="394888" y="1011953"/>
                  </a:lnTo>
                  <a:lnTo>
                    <a:pt x="394888" y="1011953"/>
                  </a:lnTo>
                  <a:cubicBezTo>
                    <a:pt x="385674" y="997699"/>
                    <a:pt x="376631" y="983361"/>
                    <a:pt x="367843" y="968766"/>
                  </a:cubicBezTo>
                  <a:cubicBezTo>
                    <a:pt x="359140" y="954172"/>
                    <a:pt x="350609" y="939492"/>
                    <a:pt x="342419" y="924556"/>
                  </a:cubicBezTo>
                  <a:lnTo>
                    <a:pt x="333887" y="908510"/>
                  </a:lnTo>
                  <a:lnTo>
                    <a:pt x="325611" y="892379"/>
                  </a:lnTo>
                  <a:cubicBezTo>
                    <a:pt x="325611" y="892379"/>
                    <a:pt x="325270" y="892379"/>
                    <a:pt x="325355" y="892550"/>
                  </a:cubicBezTo>
                  <a:lnTo>
                    <a:pt x="332863" y="909193"/>
                  </a:lnTo>
                  <a:lnTo>
                    <a:pt x="340627" y="925751"/>
                  </a:lnTo>
                  <a:cubicBezTo>
                    <a:pt x="347964" y="941113"/>
                    <a:pt x="355643" y="956305"/>
                    <a:pt x="363662" y="971412"/>
                  </a:cubicBezTo>
                  <a:cubicBezTo>
                    <a:pt x="371768" y="986433"/>
                    <a:pt x="380129" y="1001284"/>
                    <a:pt x="389001" y="1015964"/>
                  </a:cubicBezTo>
                  <a:lnTo>
                    <a:pt x="389001" y="1015964"/>
                  </a:lnTo>
                  <a:cubicBezTo>
                    <a:pt x="389001" y="1015964"/>
                    <a:pt x="389001" y="1015964"/>
                    <a:pt x="389001" y="1015964"/>
                  </a:cubicBezTo>
                  <a:lnTo>
                    <a:pt x="389001" y="1015964"/>
                  </a:lnTo>
                  <a:cubicBezTo>
                    <a:pt x="389001" y="1015964"/>
                    <a:pt x="389001" y="1015964"/>
                    <a:pt x="389001" y="1015964"/>
                  </a:cubicBezTo>
                  <a:cubicBezTo>
                    <a:pt x="398387" y="1030217"/>
                    <a:pt x="408113" y="1044300"/>
                    <a:pt x="418095" y="1058126"/>
                  </a:cubicBezTo>
                  <a:cubicBezTo>
                    <a:pt x="428248" y="1071867"/>
                    <a:pt x="438571" y="1085438"/>
                    <a:pt x="449235" y="1098667"/>
                  </a:cubicBezTo>
                  <a:lnTo>
                    <a:pt x="456402" y="1107543"/>
                  </a:lnTo>
                  <a:cubicBezTo>
                    <a:pt x="452136" y="1104641"/>
                    <a:pt x="447785" y="1101654"/>
                    <a:pt x="443519" y="1098752"/>
                  </a:cubicBezTo>
                  <a:cubicBezTo>
                    <a:pt x="434646" y="1092692"/>
                    <a:pt x="424920" y="1088254"/>
                    <a:pt x="414853" y="1084755"/>
                  </a:cubicBezTo>
                  <a:cubicBezTo>
                    <a:pt x="406236" y="1071526"/>
                    <a:pt x="397789" y="1058211"/>
                    <a:pt x="389513" y="1044812"/>
                  </a:cubicBezTo>
                  <a:cubicBezTo>
                    <a:pt x="380470" y="1030132"/>
                    <a:pt x="371682" y="1015281"/>
                    <a:pt x="362980" y="1000431"/>
                  </a:cubicBezTo>
                  <a:lnTo>
                    <a:pt x="362980" y="1000431"/>
                  </a:lnTo>
                  <a:cubicBezTo>
                    <a:pt x="362980" y="1000431"/>
                    <a:pt x="362809" y="1000175"/>
                    <a:pt x="362809" y="1000175"/>
                  </a:cubicBezTo>
                  <a:lnTo>
                    <a:pt x="362809" y="999919"/>
                  </a:lnTo>
                  <a:cubicBezTo>
                    <a:pt x="362809" y="999919"/>
                    <a:pt x="362639" y="999919"/>
                    <a:pt x="362639" y="999919"/>
                  </a:cubicBezTo>
                  <a:cubicBezTo>
                    <a:pt x="353510" y="985324"/>
                    <a:pt x="344466" y="970559"/>
                    <a:pt x="335678" y="955793"/>
                  </a:cubicBezTo>
                  <a:cubicBezTo>
                    <a:pt x="326891" y="940943"/>
                    <a:pt x="318274" y="926007"/>
                    <a:pt x="309913" y="910900"/>
                  </a:cubicBezTo>
                  <a:lnTo>
                    <a:pt x="301125" y="894769"/>
                  </a:lnTo>
                  <a:lnTo>
                    <a:pt x="292593" y="878468"/>
                  </a:lnTo>
                  <a:cubicBezTo>
                    <a:pt x="292593" y="878468"/>
                    <a:pt x="292252" y="878468"/>
                    <a:pt x="292337" y="878638"/>
                  </a:cubicBezTo>
                  <a:lnTo>
                    <a:pt x="300186" y="895452"/>
                  </a:lnTo>
                  <a:lnTo>
                    <a:pt x="308206" y="912180"/>
                  </a:lnTo>
                  <a:cubicBezTo>
                    <a:pt x="315714" y="927714"/>
                    <a:pt x="323563" y="943162"/>
                    <a:pt x="331583" y="958524"/>
                  </a:cubicBezTo>
                  <a:cubicBezTo>
                    <a:pt x="339688" y="973802"/>
                    <a:pt x="348049" y="988994"/>
                    <a:pt x="356752" y="1003930"/>
                  </a:cubicBezTo>
                  <a:lnTo>
                    <a:pt x="356752" y="1003930"/>
                  </a:lnTo>
                  <a:cubicBezTo>
                    <a:pt x="356752" y="1003930"/>
                    <a:pt x="356752" y="1003930"/>
                    <a:pt x="356752" y="1003930"/>
                  </a:cubicBezTo>
                  <a:lnTo>
                    <a:pt x="356752" y="1003930"/>
                  </a:lnTo>
                  <a:cubicBezTo>
                    <a:pt x="356752" y="1003930"/>
                    <a:pt x="356752" y="1003930"/>
                    <a:pt x="356752" y="1003930"/>
                  </a:cubicBezTo>
                  <a:cubicBezTo>
                    <a:pt x="365966" y="1018610"/>
                    <a:pt x="375522" y="1033034"/>
                    <a:pt x="385247" y="1047287"/>
                  </a:cubicBezTo>
                  <a:cubicBezTo>
                    <a:pt x="393694" y="1059492"/>
                    <a:pt x="402226" y="1071526"/>
                    <a:pt x="411013" y="1083475"/>
                  </a:cubicBezTo>
                  <a:cubicBezTo>
                    <a:pt x="410416" y="1083304"/>
                    <a:pt x="409819" y="1083048"/>
                    <a:pt x="409222" y="1082877"/>
                  </a:cubicBezTo>
                  <a:cubicBezTo>
                    <a:pt x="407089" y="1082194"/>
                    <a:pt x="404700" y="1082194"/>
                    <a:pt x="399922" y="1081597"/>
                  </a:cubicBezTo>
                  <a:cubicBezTo>
                    <a:pt x="402823" y="1084328"/>
                    <a:pt x="403335" y="1085096"/>
                    <a:pt x="404017" y="1085438"/>
                  </a:cubicBezTo>
                  <a:cubicBezTo>
                    <a:pt x="408710" y="1087657"/>
                    <a:pt x="413232" y="1090046"/>
                    <a:pt x="417668" y="1092522"/>
                  </a:cubicBezTo>
                  <a:lnTo>
                    <a:pt x="426541" y="1104385"/>
                  </a:lnTo>
                  <a:lnTo>
                    <a:pt x="433025" y="1112835"/>
                  </a:lnTo>
                  <a:cubicBezTo>
                    <a:pt x="424579" y="1107970"/>
                    <a:pt x="416047" y="1103019"/>
                    <a:pt x="407686" y="1098069"/>
                  </a:cubicBezTo>
                  <a:cubicBezTo>
                    <a:pt x="381920" y="1082877"/>
                    <a:pt x="356411" y="1067344"/>
                    <a:pt x="330816" y="1051896"/>
                  </a:cubicBezTo>
                  <a:cubicBezTo>
                    <a:pt x="312216" y="1040715"/>
                    <a:pt x="293873" y="1029108"/>
                    <a:pt x="275189" y="1018098"/>
                  </a:cubicBezTo>
                  <a:cubicBezTo>
                    <a:pt x="253347" y="1005210"/>
                    <a:pt x="231676" y="991896"/>
                    <a:pt x="209068" y="980288"/>
                  </a:cubicBezTo>
                  <a:cubicBezTo>
                    <a:pt x="176988" y="963816"/>
                    <a:pt x="144824" y="947685"/>
                    <a:pt x="114110" y="928738"/>
                  </a:cubicBezTo>
                  <a:cubicBezTo>
                    <a:pt x="99179" y="919520"/>
                    <a:pt x="83737" y="910900"/>
                    <a:pt x="68891" y="901512"/>
                  </a:cubicBezTo>
                  <a:cubicBezTo>
                    <a:pt x="57203" y="894172"/>
                    <a:pt x="46453" y="885637"/>
                    <a:pt x="35788" y="875993"/>
                  </a:cubicBezTo>
                  <a:cubicBezTo>
                    <a:pt x="39542" y="872920"/>
                    <a:pt x="42699" y="870360"/>
                    <a:pt x="45856" y="867884"/>
                  </a:cubicBezTo>
                  <a:cubicBezTo>
                    <a:pt x="66076" y="851412"/>
                    <a:pt x="86296" y="835025"/>
                    <a:pt x="106431" y="818468"/>
                  </a:cubicBezTo>
                  <a:lnTo>
                    <a:pt x="121020" y="835623"/>
                  </a:lnTo>
                  <a:cubicBezTo>
                    <a:pt x="128784" y="844755"/>
                    <a:pt x="136633" y="853973"/>
                    <a:pt x="144568" y="863020"/>
                  </a:cubicBezTo>
                  <a:cubicBezTo>
                    <a:pt x="146871" y="870360"/>
                    <a:pt x="149260" y="877699"/>
                    <a:pt x="152417" y="884783"/>
                  </a:cubicBezTo>
                  <a:lnTo>
                    <a:pt x="152417" y="884783"/>
                  </a:lnTo>
                  <a:cubicBezTo>
                    <a:pt x="152417" y="884783"/>
                    <a:pt x="152417" y="884783"/>
                    <a:pt x="152417" y="884783"/>
                  </a:cubicBezTo>
                  <a:lnTo>
                    <a:pt x="152417" y="884783"/>
                  </a:lnTo>
                  <a:cubicBezTo>
                    <a:pt x="152417" y="884783"/>
                    <a:pt x="152417" y="884783"/>
                    <a:pt x="152417" y="884783"/>
                  </a:cubicBezTo>
                  <a:cubicBezTo>
                    <a:pt x="152502" y="884954"/>
                    <a:pt x="152673" y="885210"/>
                    <a:pt x="152843" y="885381"/>
                  </a:cubicBezTo>
                  <a:cubicBezTo>
                    <a:pt x="144482" y="877956"/>
                    <a:pt x="136036" y="870616"/>
                    <a:pt x="127675" y="863276"/>
                  </a:cubicBezTo>
                  <a:lnTo>
                    <a:pt x="112232" y="849620"/>
                  </a:lnTo>
                  <a:cubicBezTo>
                    <a:pt x="112232" y="849620"/>
                    <a:pt x="111977" y="849791"/>
                    <a:pt x="112062" y="849876"/>
                  </a:cubicBezTo>
                  <a:lnTo>
                    <a:pt x="126310" y="864897"/>
                  </a:lnTo>
                  <a:cubicBezTo>
                    <a:pt x="139619" y="878980"/>
                    <a:pt x="152758" y="893148"/>
                    <a:pt x="166324" y="906974"/>
                  </a:cubicBezTo>
                  <a:cubicBezTo>
                    <a:pt x="166324" y="906974"/>
                    <a:pt x="166324" y="906974"/>
                    <a:pt x="166324" y="906974"/>
                  </a:cubicBezTo>
                  <a:cubicBezTo>
                    <a:pt x="166324" y="906974"/>
                    <a:pt x="166324" y="906974"/>
                    <a:pt x="166324" y="906974"/>
                  </a:cubicBezTo>
                  <a:cubicBezTo>
                    <a:pt x="166324" y="906974"/>
                    <a:pt x="166324" y="906974"/>
                    <a:pt x="166324" y="906974"/>
                  </a:cubicBezTo>
                  <a:cubicBezTo>
                    <a:pt x="166324" y="906974"/>
                    <a:pt x="166324" y="906974"/>
                    <a:pt x="166324" y="906974"/>
                  </a:cubicBezTo>
                  <a:cubicBezTo>
                    <a:pt x="180571" y="920032"/>
                    <a:pt x="195246" y="932749"/>
                    <a:pt x="209750" y="945466"/>
                  </a:cubicBezTo>
                  <a:lnTo>
                    <a:pt x="225278" y="959207"/>
                  </a:lnTo>
                  <a:cubicBezTo>
                    <a:pt x="225278" y="959207"/>
                    <a:pt x="225534" y="959037"/>
                    <a:pt x="225448" y="958951"/>
                  </a:cubicBezTo>
                  <a:lnTo>
                    <a:pt x="211286" y="944015"/>
                  </a:lnTo>
                  <a:cubicBezTo>
                    <a:pt x="207617" y="940089"/>
                    <a:pt x="203863" y="936163"/>
                    <a:pt x="200194" y="932237"/>
                  </a:cubicBezTo>
                  <a:lnTo>
                    <a:pt x="196953" y="925921"/>
                  </a:lnTo>
                  <a:cubicBezTo>
                    <a:pt x="194905" y="921739"/>
                    <a:pt x="192943" y="917472"/>
                    <a:pt x="190895" y="913290"/>
                  </a:cubicBezTo>
                  <a:cubicBezTo>
                    <a:pt x="201986" y="924214"/>
                    <a:pt x="213248" y="934968"/>
                    <a:pt x="224595" y="945637"/>
                  </a:cubicBezTo>
                  <a:cubicBezTo>
                    <a:pt x="225705" y="947173"/>
                    <a:pt x="226728" y="948709"/>
                    <a:pt x="227838" y="950160"/>
                  </a:cubicBezTo>
                  <a:cubicBezTo>
                    <a:pt x="231165" y="954684"/>
                    <a:pt x="234492" y="959207"/>
                    <a:pt x="237990" y="963645"/>
                  </a:cubicBezTo>
                  <a:cubicBezTo>
                    <a:pt x="237990" y="963645"/>
                    <a:pt x="238246" y="963560"/>
                    <a:pt x="238246" y="963475"/>
                  </a:cubicBezTo>
                  <a:cubicBezTo>
                    <a:pt x="235857" y="959634"/>
                    <a:pt x="233554" y="955708"/>
                    <a:pt x="231250" y="951867"/>
                  </a:cubicBezTo>
                  <a:cubicBezTo>
                    <a:pt x="233213" y="953745"/>
                    <a:pt x="235175" y="955537"/>
                    <a:pt x="237137" y="957415"/>
                  </a:cubicBezTo>
                  <a:lnTo>
                    <a:pt x="248058" y="967742"/>
                  </a:lnTo>
                  <a:lnTo>
                    <a:pt x="250788" y="970303"/>
                  </a:lnTo>
                  <a:cubicBezTo>
                    <a:pt x="251726" y="971156"/>
                    <a:pt x="252579" y="972095"/>
                    <a:pt x="253774" y="972778"/>
                  </a:cubicBezTo>
                  <a:cubicBezTo>
                    <a:pt x="254883" y="973375"/>
                    <a:pt x="256504" y="973887"/>
                    <a:pt x="257613" y="972863"/>
                  </a:cubicBezTo>
                  <a:cubicBezTo>
                    <a:pt x="258125" y="972436"/>
                    <a:pt x="258466" y="971839"/>
                    <a:pt x="258637" y="971156"/>
                  </a:cubicBezTo>
                  <a:cubicBezTo>
                    <a:pt x="258637" y="971156"/>
                    <a:pt x="258637" y="971071"/>
                    <a:pt x="258637" y="970985"/>
                  </a:cubicBezTo>
                  <a:cubicBezTo>
                    <a:pt x="259916" y="973034"/>
                    <a:pt x="261196" y="975167"/>
                    <a:pt x="262562" y="977216"/>
                  </a:cubicBezTo>
                  <a:cubicBezTo>
                    <a:pt x="266145" y="982678"/>
                    <a:pt x="269899" y="988140"/>
                    <a:pt x="273653" y="993517"/>
                  </a:cubicBezTo>
                  <a:cubicBezTo>
                    <a:pt x="249337" y="978325"/>
                    <a:pt x="224339" y="964243"/>
                    <a:pt x="199341" y="950331"/>
                  </a:cubicBezTo>
                  <a:cubicBezTo>
                    <a:pt x="198915" y="950075"/>
                    <a:pt x="198488" y="949904"/>
                    <a:pt x="198061" y="949648"/>
                  </a:cubicBezTo>
                  <a:lnTo>
                    <a:pt x="198061" y="949648"/>
                  </a:lnTo>
                  <a:cubicBezTo>
                    <a:pt x="198061" y="949648"/>
                    <a:pt x="193540" y="939748"/>
                    <a:pt x="193540" y="939748"/>
                  </a:cubicBezTo>
                  <a:cubicBezTo>
                    <a:pt x="193540" y="939748"/>
                    <a:pt x="193199" y="939748"/>
                    <a:pt x="193284" y="939833"/>
                  </a:cubicBezTo>
                  <a:lnTo>
                    <a:pt x="196014" y="947600"/>
                  </a:lnTo>
                  <a:lnTo>
                    <a:pt x="191236" y="943076"/>
                  </a:lnTo>
                  <a:cubicBezTo>
                    <a:pt x="177586" y="930103"/>
                    <a:pt x="164020" y="917130"/>
                    <a:pt x="150199" y="904414"/>
                  </a:cubicBezTo>
                  <a:lnTo>
                    <a:pt x="150199" y="904414"/>
                  </a:lnTo>
                  <a:cubicBezTo>
                    <a:pt x="150199" y="904414"/>
                    <a:pt x="150113" y="904328"/>
                    <a:pt x="150113" y="904328"/>
                  </a:cubicBezTo>
                  <a:lnTo>
                    <a:pt x="150028" y="904328"/>
                  </a:lnTo>
                  <a:cubicBezTo>
                    <a:pt x="150028" y="904328"/>
                    <a:pt x="150028" y="904243"/>
                    <a:pt x="150028" y="904243"/>
                  </a:cubicBezTo>
                  <a:cubicBezTo>
                    <a:pt x="135439" y="892379"/>
                    <a:pt x="120508" y="880943"/>
                    <a:pt x="105749" y="869335"/>
                  </a:cubicBezTo>
                  <a:lnTo>
                    <a:pt x="90050" y="856960"/>
                  </a:lnTo>
                  <a:cubicBezTo>
                    <a:pt x="90050" y="856960"/>
                    <a:pt x="89794" y="857131"/>
                    <a:pt x="89879" y="857216"/>
                  </a:cubicBezTo>
                  <a:lnTo>
                    <a:pt x="104554" y="871042"/>
                  </a:lnTo>
                  <a:cubicBezTo>
                    <a:pt x="118205" y="883930"/>
                    <a:pt x="131685" y="896988"/>
                    <a:pt x="145592" y="909705"/>
                  </a:cubicBezTo>
                  <a:lnTo>
                    <a:pt x="145592" y="909705"/>
                  </a:lnTo>
                  <a:cubicBezTo>
                    <a:pt x="145592" y="909705"/>
                    <a:pt x="145592" y="909705"/>
                    <a:pt x="145592" y="909705"/>
                  </a:cubicBezTo>
                  <a:lnTo>
                    <a:pt x="145592" y="909705"/>
                  </a:lnTo>
                  <a:cubicBezTo>
                    <a:pt x="145592" y="909705"/>
                    <a:pt x="145592" y="909705"/>
                    <a:pt x="145592" y="909705"/>
                  </a:cubicBezTo>
                  <a:cubicBezTo>
                    <a:pt x="160181" y="921569"/>
                    <a:pt x="175112" y="933005"/>
                    <a:pt x="189871" y="944527"/>
                  </a:cubicBezTo>
                  <a:lnTo>
                    <a:pt x="192090" y="946320"/>
                  </a:lnTo>
                  <a:cubicBezTo>
                    <a:pt x="174429" y="936761"/>
                    <a:pt x="156427" y="927714"/>
                    <a:pt x="138681" y="918155"/>
                  </a:cubicBezTo>
                  <a:cubicBezTo>
                    <a:pt x="127163" y="911924"/>
                    <a:pt x="115901" y="905267"/>
                    <a:pt x="104639" y="898610"/>
                  </a:cubicBezTo>
                  <a:cubicBezTo>
                    <a:pt x="94060" y="892294"/>
                    <a:pt x="83737" y="885722"/>
                    <a:pt x="73328" y="879321"/>
                  </a:cubicBezTo>
                  <a:cubicBezTo>
                    <a:pt x="72048" y="878553"/>
                    <a:pt x="70513" y="878382"/>
                    <a:pt x="67868" y="877529"/>
                  </a:cubicBezTo>
                  <a:cubicBezTo>
                    <a:pt x="70342" y="884357"/>
                    <a:pt x="75034" y="887856"/>
                    <a:pt x="79556" y="890929"/>
                  </a:cubicBezTo>
                  <a:cubicBezTo>
                    <a:pt x="90306" y="898354"/>
                    <a:pt x="101141" y="905779"/>
                    <a:pt x="112488" y="912351"/>
                  </a:cubicBezTo>
                  <a:cubicBezTo>
                    <a:pt x="126993" y="920800"/>
                    <a:pt x="142008" y="928311"/>
                    <a:pt x="156597" y="936590"/>
                  </a:cubicBezTo>
                  <a:cubicBezTo>
                    <a:pt x="178268" y="948965"/>
                    <a:pt x="199853" y="961512"/>
                    <a:pt x="221439" y="974143"/>
                  </a:cubicBezTo>
                  <a:cubicBezTo>
                    <a:pt x="231335" y="979947"/>
                    <a:pt x="241232" y="985751"/>
                    <a:pt x="250873" y="991896"/>
                  </a:cubicBezTo>
                  <a:cubicBezTo>
                    <a:pt x="264695" y="1000772"/>
                    <a:pt x="278516" y="1009734"/>
                    <a:pt x="292337" y="1018781"/>
                  </a:cubicBezTo>
                  <a:lnTo>
                    <a:pt x="298565" y="1026803"/>
                  </a:lnTo>
                  <a:cubicBezTo>
                    <a:pt x="298565" y="1026803"/>
                    <a:pt x="298906" y="1026718"/>
                    <a:pt x="298822" y="1026633"/>
                  </a:cubicBezTo>
                  <a:lnTo>
                    <a:pt x="294556" y="1020146"/>
                  </a:lnTo>
                  <a:cubicBezTo>
                    <a:pt x="301296" y="1024584"/>
                    <a:pt x="308035" y="1028937"/>
                    <a:pt x="314776" y="1033375"/>
                  </a:cubicBezTo>
                  <a:cubicBezTo>
                    <a:pt x="322710" y="1038496"/>
                    <a:pt x="330900" y="1042934"/>
                    <a:pt x="341395" y="1046604"/>
                  </a:cubicBezTo>
                  <a:cubicBezTo>
                    <a:pt x="339176" y="1039008"/>
                    <a:pt x="334654" y="1034997"/>
                    <a:pt x="329877" y="1031497"/>
                  </a:cubicBezTo>
                  <a:cubicBezTo>
                    <a:pt x="319638" y="1023987"/>
                    <a:pt x="309230" y="1016732"/>
                    <a:pt x="298736" y="1009648"/>
                  </a:cubicBezTo>
                  <a:cubicBezTo>
                    <a:pt x="292678" y="1005551"/>
                    <a:pt x="286450" y="1001540"/>
                    <a:pt x="280307" y="997614"/>
                  </a:cubicBezTo>
                  <a:cubicBezTo>
                    <a:pt x="275786" y="990103"/>
                    <a:pt x="271435" y="982593"/>
                    <a:pt x="267169" y="974911"/>
                  </a:cubicBezTo>
                  <a:cubicBezTo>
                    <a:pt x="261453" y="964584"/>
                    <a:pt x="256078" y="954086"/>
                    <a:pt x="250703" y="943588"/>
                  </a:cubicBezTo>
                  <a:lnTo>
                    <a:pt x="250703" y="943588"/>
                  </a:lnTo>
                  <a:cubicBezTo>
                    <a:pt x="250703" y="943588"/>
                    <a:pt x="250617" y="943418"/>
                    <a:pt x="250617" y="943418"/>
                  </a:cubicBezTo>
                  <a:lnTo>
                    <a:pt x="250617" y="943247"/>
                  </a:lnTo>
                  <a:cubicBezTo>
                    <a:pt x="250617" y="943247"/>
                    <a:pt x="250617" y="943247"/>
                    <a:pt x="250617" y="943247"/>
                  </a:cubicBezTo>
                  <a:cubicBezTo>
                    <a:pt x="249508" y="941284"/>
                    <a:pt x="248484" y="939236"/>
                    <a:pt x="247375" y="937273"/>
                  </a:cubicBezTo>
                  <a:cubicBezTo>
                    <a:pt x="250020" y="939833"/>
                    <a:pt x="252665" y="942394"/>
                    <a:pt x="255309" y="944954"/>
                  </a:cubicBezTo>
                  <a:cubicBezTo>
                    <a:pt x="255309" y="944954"/>
                    <a:pt x="255566" y="944783"/>
                    <a:pt x="255566" y="944783"/>
                  </a:cubicBezTo>
                  <a:cubicBezTo>
                    <a:pt x="252067" y="940857"/>
                    <a:pt x="248570" y="936931"/>
                    <a:pt x="245071" y="933005"/>
                  </a:cubicBezTo>
                  <a:cubicBezTo>
                    <a:pt x="241317" y="926092"/>
                    <a:pt x="237563" y="919094"/>
                    <a:pt x="233980" y="912010"/>
                  </a:cubicBezTo>
                  <a:cubicBezTo>
                    <a:pt x="228691" y="901426"/>
                    <a:pt x="223486" y="890843"/>
                    <a:pt x="218709" y="880004"/>
                  </a:cubicBezTo>
                  <a:lnTo>
                    <a:pt x="217685" y="877614"/>
                  </a:lnTo>
                  <a:cubicBezTo>
                    <a:pt x="232530" y="893574"/>
                    <a:pt x="247631" y="909193"/>
                    <a:pt x="262903" y="924726"/>
                  </a:cubicBezTo>
                  <a:cubicBezTo>
                    <a:pt x="266571" y="931640"/>
                    <a:pt x="270240" y="938468"/>
                    <a:pt x="274079" y="945295"/>
                  </a:cubicBezTo>
                  <a:lnTo>
                    <a:pt x="274079" y="945295"/>
                  </a:lnTo>
                  <a:cubicBezTo>
                    <a:pt x="274079" y="945295"/>
                    <a:pt x="274079" y="945295"/>
                    <a:pt x="274079" y="945295"/>
                  </a:cubicBezTo>
                  <a:lnTo>
                    <a:pt x="274079" y="945295"/>
                  </a:lnTo>
                  <a:cubicBezTo>
                    <a:pt x="274079" y="945295"/>
                    <a:pt x="274079" y="945295"/>
                    <a:pt x="274079" y="945295"/>
                  </a:cubicBezTo>
                  <a:cubicBezTo>
                    <a:pt x="286962" y="965864"/>
                    <a:pt x="300784" y="985836"/>
                    <a:pt x="315032" y="1005381"/>
                  </a:cubicBezTo>
                  <a:cubicBezTo>
                    <a:pt x="320065" y="1012379"/>
                    <a:pt x="325270" y="1019293"/>
                    <a:pt x="330474" y="1026206"/>
                  </a:cubicBezTo>
                  <a:cubicBezTo>
                    <a:pt x="330474" y="1026291"/>
                    <a:pt x="330816" y="1026206"/>
                    <a:pt x="330730" y="1026035"/>
                  </a:cubicBezTo>
                  <a:cubicBezTo>
                    <a:pt x="326037" y="1018866"/>
                    <a:pt x="321430" y="1011611"/>
                    <a:pt x="316909" y="1004357"/>
                  </a:cubicBezTo>
                  <a:cubicBezTo>
                    <a:pt x="304196" y="983788"/>
                    <a:pt x="292167" y="962792"/>
                    <a:pt x="280307" y="941796"/>
                  </a:cubicBezTo>
                  <a:lnTo>
                    <a:pt x="280307" y="941796"/>
                  </a:lnTo>
                  <a:cubicBezTo>
                    <a:pt x="280307" y="941796"/>
                    <a:pt x="280222" y="941626"/>
                    <a:pt x="280222" y="941626"/>
                  </a:cubicBezTo>
                  <a:lnTo>
                    <a:pt x="280222" y="941455"/>
                  </a:lnTo>
                  <a:cubicBezTo>
                    <a:pt x="280222" y="941455"/>
                    <a:pt x="280137" y="941455"/>
                    <a:pt x="280137" y="941455"/>
                  </a:cubicBezTo>
                  <a:cubicBezTo>
                    <a:pt x="279966" y="941113"/>
                    <a:pt x="279795" y="940857"/>
                    <a:pt x="279540" y="940516"/>
                  </a:cubicBezTo>
                  <a:lnTo>
                    <a:pt x="279540" y="940004"/>
                  </a:lnTo>
                  <a:cubicBezTo>
                    <a:pt x="279540" y="940004"/>
                    <a:pt x="276895" y="928567"/>
                    <a:pt x="276895" y="928567"/>
                  </a:cubicBezTo>
                  <a:cubicBezTo>
                    <a:pt x="276895" y="928482"/>
                    <a:pt x="276553" y="928567"/>
                    <a:pt x="276639" y="928567"/>
                  </a:cubicBezTo>
                  <a:lnTo>
                    <a:pt x="278174" y="938126"/>
                  </a:lnTo>
                  <a:cubicBezTo>
                    <a:pt x="266060" y="918752"/>
                    <a:pt x="254115" y="899207"/>
                    <a:pt x="242853" y="879321"/>
                  </a:cubicBezTo>
                  <a:cubicBezTo>
                    <a:pt x="239952" y="874200"/>
                    <a:pt x="237137" y="868994"/>
                    <a:pt x="234321" y="863873"/>
                  </a:cubicBezTo>
                  <a:cubicBezTo>
                    <a:pt x="244730" y="875566"/>
                    <a:pt x="255309" y="887088"/>
                    <a:pt x="265974" y="898439"/>
                  </a:cubicBezTo>
                  <a:cubicBezTo>
                    <a:pt x="267766" y="900317"/>
                    <a:pt x="269557" y="902195"/>
                    <a:pt x="271349" y="904158"/>
                  </a:cubicBezTo>
                  <a:cubicBezTo>
                    <a:pt x="273141" y="907401"/>
                    <a:pt x="274847" y="910644"/>
                    <a:pt x="276639" y="913887"/>
                  </a:cubicBezTo>
                  <a:cubicBezTo>
                    <a:pt x="290034" y="938212"/>
                    <a:pt x="303855" y="962280"/>
                    <a:pt x="318785" y="985751"/>
                  </a:cubicBezTo>
                  <a:lnTo>
                    <a:pt x="318785" y="985751"/>
                  </a:lnTo>
                  <a:cubicBezTo>
                    <a:pt x="318785" y="985751"/>
                    <a:pt x="318785" y="985751"/>
                    <a:pt x="318785" y="985751"/>
                  </a:cubicBezTo>
                  <a:lnTo>
                    <a:pt x="318785" y="985751"/>
                  </a:lnTo>
                  <a:cubicBezTo>
                    <a:pt x="318785" y="985751"/>
                    <a:pt x="318785" y="985751"/>
                    <a:pt x="318785" y="985751"/>
                  </a:cubicBezTo>
                  <a:cubicBezTo>
                    <a:pt x="334569" y="1008624"/>
                    <a:pt x="351291" y="1030815"/>
                    <a:pt x="368440" y="1052664"/>
                  </a:cubicBezTo>
                  <a:cubicBezTo>
                    <a:pt x="374498" y="1060516"/>
                    <a:pt x="380726" y="1068197"/>
                    <a:pt x="386954" y="1075964"/>
                  </a:cubicBezTo>
                  <a:cubicBezTo>
                    <a:pt x="386954" y="1076049"/>
                    <a:pt x="387295" y="1075964"/>
                    <a:pt x="387210" y="1075793"/>
                  </a:cubicBezTo>
                  <a:cubicBezTo>
                    <a:pt x="381493" y="1067771"/>
                    <a:pt x="375863" y="1059748"/>
                    <a:pt x="370232" y="1051640"/>
                  </a:cubicBezTo>
                  <a:cubicBezTo>
                    <a:pt x="354619" y="1028766"/>
                    <a:pt x="339603" y="1005381"/>
                    <a:pt x="324758" y="982081"/>
                  </a:cubicBezTo>
                  <a:lnTo>
                    <a:pt x="324758" y="982081"/>
                  </a:lnTo>
                  <a:cubicBezTo>
                    <a:pt x="324758" y="982081"/>
                    <a:pt x="324672" y="981910"/>
                    <a:pt x="324672" y="981910"/>
                  </a:cubicBezTo>
                  <a:lnTo>
                    <a:pt x="324672" y="981739"/>
                  </a:lnTo>
                  <a:cubicBezTo>
                    <a:pt x="324672" y="981739"/>
                    <a:pt x="324587" y="981739"/>
                    <a:pt x="324587" y="981739"/>
                  </a:cubicBezTo>
                  <a:cubicBezTo>
                    <a:pt x="308889" y="958951"/>
                    <a:pt x="293276" y="935992"/>
                    <a:pt x="278345" y="912607"/>
                  </a:cubicBezTo>
                  <a:cubicBezTo>
                    <a:pt x="277663" y="911498"/>
                    <a:pt x="276980" y="910388"/>
                    <a:pt x="276298" y="909278"/>
                  </a:cubicBezTo>
                  <a:cubicBezTo>
                    <a:pt x="279284" y="912436"/>
                    <a:pt x="282355" y="915680"/>
                    <a:pt x="285341" y="918837"/>
                  </a:cubicBezTo>
                  <a:cubicBezTo>
                    <a:pt x="285341" y="918923"/>
                    <a:pt x="285682" y="918752"/>
                    <a:pt x="285597" y="918667"/>
                  </a:cubicBezTo>
                  <a:cubicBezTo>
                    <a:pt x="280990" y="913204"/>
                    <a:pt x="276468" y="907742"/>
                    <a:pt x="271946" y="902280"/>
                  </a:cubicBezTo>
                  <a:cubicBezTo>
                    <a:pt x="268875" y="897415"/>
                    <a:pt x="265803" y="892550"/>
                    <a:pt x="262817" y="887600"/>
                  </a:cubicBezTo>
                  <a:cubicBezTo>
                    <a:pt x="262817" y="887515"/>
                    <a:pt x="262476" y="887600"/>
                    <a:pt x="262562" y="887771"/>
                  </a:cubicBezTo>
                  <a:cubicBezTo>
                    <a:pt x="264182" y="890843"/>
                    <a:pt x="265889" y="893916"/>
                    <a:pt x="267595" y="897074"/>
                  </a:cubicBezTo>
                  <a:cubicBezTo>
                    <a:pt x="251044" y="876761"/>
                    <a:pt x="235004" y="856106"/>
                    <a:pt x="219050" y="835452"/>
                  </a:cubicBezTo>
                  <a:lnTo>
                    <a:pt x="219050" y="835452"/>
                  </a:lnTo>
                  <a:cubicBezTo>
                    <a:pt x="219050" y="835452"/>
                    <a:pt x="218964" y="835281"/>
                    <a:pt x="218964" y="835281"/>
                  </a:cubicBezTo>
                  <a:lnTo>
                    <a:pt x="218964" y="835111"/>
                  </a:lnTo>
                  <a:cubicBezTo>
                    <a:pt x="218964" y="835111"/>
                    <a:pt x="218879" y="835111"/>
                    <a:pt x="218879" y="835111"/>
                  </a:cubicBezTo>
                  <a:cubicBezTo>
                    <a:pt x="201986" y="815054"/>
                    <a:pt x="185094" y="794997"/>
                    <a:pt x="168713" y="774428"/>
                  </a:cubicBezTo>
                  <a:cubicBezTo>
                    <a:pt x="167177" y="772465"/>
                    <a:pt x="165641" y="770502"/>
                    <a:pt x="164105" y="768624"/>
                  </a:cubicBezTo>
                  <a:cubicBezTo>
                    <a:pt x="168542" y="764442"/>
                    <a:pt x="172979" y="760260"/>
                    <a:pt x="177586" y="756249"/>
                  </a:cubicBezTo>
                  <a:cubicBezTo>
                    <a:pt x="209835" y="727742"/>
                    <a:pt x="240805" y="698041"/>
                    <a:pt x="270240" y="666633"/>
                  </a:cubicBezTo>
                  <a:cubicBezTo>
                    <a:pt x="294556" y="640687"/>
                    <a:pt x="320407" y="616021"/>
                    <a:pt x="346940" y="592294"/>
                  </a:cubicBezTo>
                  <a:cubicBezTo>
                    <a:pt x="371597" y="570189"/>
                    <a:pt x="397363" y="549193"/>
                    <a:pt x="423726" y="529051"/>
                  </a:cubicBezTo>
                  <a:cubicBezTo>
                    <a:pt x="451710" y="507543"/>
                    <a:pt x="478329" y="484585"/>
                    <a:pt x="505289" y="461882"/>
                  </a:cubicBezTo>
                  <a:cubicBezTo>
                    <a:pt x="542231" y="430730"/>
                    <a:pt x="579430" y="399833"/>
                    <a:pt x="616372" y="368681"/>
                  </a:cubicBezTo>
                  <a:cubicBezTo>
                    <a:pt x="654253" y="336761"/>
                    <a:pt x="691878" y="304414"/>
                    <a:pt x="729844" y="272579"/>
                  </a:cubicBezTo>
                  <a:cubicBezTo>
                    <a:pt x="751173" y="254656"/>
                    <a:pt x="772929" y="237330"/>
                    <a:pt x="794600" y="219834"/>
                  </a:cubicBezTo>
                  <a:cubicBezTo>
                    <a:pt x="831627" y="190047"/>
                    <a:pt x="868655" y="160346"/>
                    <a:pt x="905683" y="130559"/>
                  </a:cubicBezTo>
                  <a:cubicBezTo>
                    <a:pt x="908840" y="127999"/>
                    <a:pt x="912167" y="125609"/>
                    <a:pt x="915580" y="123305"/>
                  </a:cubicBezTo>
                  <a:cubicBezTo>
                    <a:pt x="946976" y="102394"/>
                    <a:pt x="978373" y="81740"/>
                    <a:pt x="1009684" y="60744"/>
                  </a:cubicBezTo>
                  <a:cubicBezTo>
                    <a:pt x="1029734" y="47259"/>
                    <a:pt x="1049528" y="33433"/>
                    <a:pt x="1069406" y="19777"/>
                  </a:cubicBezTo>
                  <a:cubicBezTo>
                    <a:pt x="1073076" y="17302"/>
                    <a:pt x="1076744" y="14827"/>
                    <a:pt x="1080242" y="12437"/>
                  </a:cubicBezTo>
                  <a:cubicBezTo>
                    <a:pt x="1082972" y="13546"/>
                    <a:pt x="1084934" y="14058"/>
                    <a:pt x="1086641" y="15083"/>
                  </a:cubicBezTo>
                  <a:cubicBezTo>
                    <a:pt x="1105069" y="25666"/>
                    <a:pt x="1124095" y="35140"/>
                    <a:pt x="1143377" y="44186"/>
                  </a:cubicBezTo>
                  <a:cubicBezTo>
                    <a:pt x="1141585" y="45040"/>
                    <a:pt x="1139879" y="45893"/>
                    <a:pt x="1138087" y="46832"/>
                  </a:cubicBezTo>
                  <a:cubicBezTo>
                    <a:pt x="1119232" y="56391"/>
                    <a:pt x="1100633" y="66548"/>
                    <a:pt x="1082716" y="77728"/>
                  </a:cubicBezTo>
                  <a:lnTo>
                    <a:pt x="1082716" y="77728"/>
                  </a:lnTo>
                  <a:cubicBezTo>
                    <a:pt x="1082716" y="77728"/>
                    <a:pt x="1082716" y="77728"/>
                    <a:pt x="1082716" y="77728"/>
                  </a:cubicBezTo>
                  <a:lnTo>
                    <a:pt x="1082716" y="77728"/>
                  </a:lnTo>
                  <a:cubicBezTo>
                    <a:pt x="1082716" y="77728"/>
                    <a:pt x="1082716" y="77728"/>
                    <a:pt x="1082716" y="77728"/>
                  </a:cubicBezTo>
                  <a:cubicBezTo>
                    <a:pt x="1065397" y="89848"/>
                    <a:pt x="1048760" y="103077"/>
                    <a:pt x="1032635" y="116647"/>
                  </a:cubicBezTo>
                  <a:cubicBezTo>
                    <a:pt x="1026833" y="121512"/>
                    <a:pt x="1021117" y="126377"/>
                    <a:pt x="1015486" y="131413"/>
                  </a:cubicBezTo>
                  <a:cubicBezTo>
                    <a:pt x="1015486" y="131413"/>
                    <a:pt x="1015571" y="131669"/>
                    <a:pt x="1015657" y="131669"/>
                  </a:cubicBezTo>
                  <a:cubicBezTo>
                    <a:pt x="1021629" y="127145"/>
                    <a:pt x="1027687" y="122792"/>
                    <a:pt x="1033744" y="118440"/>
                  </a:cubicBezTo>
                  <a:cubicBezTo>
                    <a:pt x="1050978" y="106320"/>
                    <a:pt x="1068724" y="94883"/>
                    <a:pt x="1086470" y="83703"/>
                  </a:cubicBezTo>
                  <a:lnTo>
                    <a:pt x="1086470" y="83703"/>
                  </a:lnTo>
                  <a:cubicBezTo>
                    <a:pt x="1086470" y="83703"/>
                    <a:pt x="1086555" y="83703"/>
                    <a:pt x="1086555" y="83703"/>
                  </a:cubicBezTo>
                  <a:lnTo>
                    <a:pt x="1086726" y="83703"/>
                  </a:lnTo>
                  <a:cubicBezTo>
                    <a:pt x="1086726" y="83703"/>
                    <a:pt x="1086726" y="83617"/>
                    <a:pt x="1086726" y="83617"/>
                  </a:cubicBezTo>
                  <a:cubicBezTo>
                    <a:pt x="1103960" y="71583"/>
                    <a:pt x="1121365" y="59720"/>
                    <a:pt x="1139281" y="48625"/>
                  </a:cubicBezTo>
                  <a:cubicBezTo>
                    <a:pt x="1141244" y="47430"/>
                    <a:pt x="1143206" y="46320"/>
                    <a:pt x="1145168" y="45125"/>
                  </a:cubicBezTo>
                  <a:cubicBezTo>
                    <a:pt x="1173920" y="58610"/>
                    <a:pt x="1203099" y="71157"/>
                    <a:pt x="1231509" y="85410"/>
                  </a:cubicBezTo>
                  <a:cubicBezTo>
                    <a:pt x="1247634" y="93433"/>
                    <a:pt x="1264442" y="99919"/>
                    <a:pt x="1281078" y="107003"/>
                  </a:cubicBezTo>
                  <a:cubicBezTo>
                    <a:pt x="1311196" y="119891"/>
                    <a:pt x="1341398" y="132522"/>
                    <a:pt x="1371344" y="145751"/>
                  </a:cubicBezTo>
                  <a:cubicBezTo>
                    <a:pt x="1392674" y="155139"/>
                    <a:pt x="1413747" y="165381"/>
                    <a:pt x="1434820" y="175282"/>
                  </a:cubicBezTo>
                  <a:cubicBezTo>
                    <a:pt x="1447447" y="181171"/>
                    <a:pt x="1460245" y="186718"/>
                    <a:pt x="1472445" y="193290"/>
                  </a:cubicBezTo>
                  <a:cubicBezTo>
                    <a:pt x="1524660" y="221626"/>
                    <a:pt x="1576703" y="250218"/>
                    <a:pt x="1628746" y="278724"/>
                  </a:cubicBezTo>
                  <a:cubicBezTo>
                    <a:pt x="1643080" y="286576"/>
                    <a:pt x="1657499" y="294428"/>
                    <a:pt x="1671746" y="302622"/>
                  </a:cubicBezTo>
                  <a:cubicBezTo>
                    <a:pt x="1694099" y="315509"/>
                    <a:pt x="1716026" y="329080"/>
                    <a:pt x="1738550" y="341626"/>
                  </a:cubicBezTo>
                  <a:close/>
                  <a:moveTo>
                    <a:pt x="1822843" y="396420"/>
                  </a:moveTo>
                  <a:cubicBezTo>
                    <a:pt x="1820881" y="398724"/>
                    <a:pt x="1819516" y="400687"/>
                    <a:pt x="1817724" y="402309"/>
                  </a:cubicBezTo>
                  <a:cubicBezTo>
                    <a:pt x="1813970" y="405723"/>
                    <a:pt x="1810131" y="409136"/>
                    <a:pt x="1806377" y="412550"/>
                  </a:cubicBezTo>
                  <a:cubicBezTo>
                    <a:pt x="1806377" y="412550"/>
                    <a:pt x="1806377" y="412550"/>
                    <a:pt x="1806377" y="412550"/>
                  </a:cubicBezTo>
                  <a:cubicBezTo>
                    <a:pt x="1806377" y="412636"/>
                    <a:pt x="1806206" y="412721"/>
                    <a:pt x="1806206" y="412806"/>
                  </a:cubicBezTo>
                  <a:cubicBezTo>
                    <a:pt x="1795883" y="422024"/>
                    <a:pt x="1785389" y="431071"/>
                    <a:pt x="1774639" y="439862"/>
                  </a:cubicBezTo>
                  <a:cubicBezTo>
                    <a:pt x="1775065" y="439179"/>
                    <a:pt x="1775577" y="438582"/>
                    <a:pt x="1776004" y="437899"/>
                  </a:cubicBezTo>
                  <a:cubicBezTo>
                    <a:pt x="1784024" y="426292"/>
                    <a:pt x="1791788" y="414513"/>
                    <a:pt x="1799125" y="402565"/>
                  </a:cubicBezTo>
                  <a:cubicBezTo>
                    <a:pt x="1802623" y="396932"/>
                    <a:pt x="1806036" y="391213"/>
                    <a:pt x="1809363" y="385495"/>
                  </a:cubicBezTo>
                  <a:cubicBezTo>
                    <a:pt x="1812178" y="387373"/>
                    <a:pt x="1814908" y="389250"/>
                    <a:pt x="1817724" y="391043"/>
                  </a:cubicBezTo>
                  <a:cubicBezTo>
                    <a:pt x="1819601" y="392323"/>
                    <a:pt x="1820966" y="394371"/>
                    <a:pt x="1822928" y="396420"/>
                  </a:cubicBezTo>
                  <a:close/>
                  <a:moveTo>
                    <a:pt x="1839394" y="411099"/>
                  </a:moveTo>
                  <a:cubicBezTo>
                    <a:pt x="1834958" y="414343"/>
                    <a:pt x="1830607" y="417501"/>
                    <a:pt x="1826427" y="420659"/>
                  </a:cubicBezTo>
                  <a:cubicBezTo>
                    <a:pt x="1824464" y="422109"/>
                    <a:pt x="1822502" y="423646"/>
                    <a:pt x="1820540" y="425097"/>
                  </a:cubicBezTo>
                  <a:cubicBezTo>
                    <a:pt x="1823440" y="420829"/>
                    <a:pt x="1826256" y="416562"/>
                    <a:pt x="1829157" y="412209"/>
                  </a:cubicBezTo>
                  <a:cubicBezTo>
                    <a:pt x="1829157" y="412124"/>
                    <a:pt x="1828986" y="411953"/>
                    <a:pt x="1828901" y="412038"/>
                  </a:cubicBezTo>
                  <a:cubicBezTo>
                    <a:pt x="1824806" y="417501"/>
                    <a:pt x="1820625" y="422878"/>
                    <a:pt x="1816359" y="428169"/>
                  </a:cubicBezTo>
                  <a:cubicBezTo>
                    <a:pt x="1803646" y="437643"/>
                    <a:pt x="1790934" y="447117"/>
                    <a:pt x="1778563" y="457017"/>
                  </a:cubicBezTo>
                  <a:cubicBezTo>
                    <a:pt x="1778308" y="457188"/>
                    <a:pt x="1778137" y="457358"/>
                    <a:pt x="1777881" y="457529"/>
                  </a:cubicBezTo>
                  <a:cubicBezTo>
                    <a:pt x="1783597" y="449165"/>
                    <a:pt x="1789143" y="440630"/>
                    <a:pt x="1794518" y="432010"/>
                  </a:cubicBezTo>
                  <a:cubicBezTo>
                    <a:pt x="1803562" y="423646"/>
                    <a:pt x="1812434" y="415111"/>
                    <a:pt x="1821052" y="406235"/>
                  </a:cubicBezTo>
                  <a:cubicBezTo>
                    <a:pt x="1823270" y="403930"/>
                    <a:pt x="1825829" y="401882"/>
                    <a:pt x="1828474" y="399577"/>
                  </a:cubicBezTo>
                  <a:cubicBezTo>
                    <a:pt x="1833252" y="402565"/>
                    <a:pt x="1838030" y="404784"/>
                    <a:pt x="1839480" y="411099"/>
                  </a:cubicBezTo>
                  <a:close/>
                  <a:moveTo>
                    <a:pt x="1843319" y="413319"/>
                  </a:moveTo>
                  <a:cubicBezTo>
                    <a:pt x="1845879" y="415538"/>
                    <a:pt x="1848353" y="417757"/>
                    <a:pt x="1850656" y="420061"/>
                  </a:cubicBezTo>
                  <a:lnTo>
                    <a:pt x="1848182" y="424414"/>
                  </a:lnTo>
                  <a:lnTo>
                    <a:pt x="1840760" y="436875"/>
                  </a:lnTo>
                  <a:cubicBezTo>
                    <a:pt x="1836067" y="444641"/>
                    <a:pt x="1831204" y="452323"/>
                    <a:pt x="1826341" y="459919"/>
                  </a:cubicBezTo>
                  <a:lnTo>
                    <a:pt x="1826000" y="454030"/>
                  </a:lnTo>
                  <a:lnTo>
                    <a:pt x="1825317" y="445324"/>
                  </a:lnTo>
                  <a:cubicBezTo>
                    <a:pt x="1827536" y="441142"/>
                    <a:pt x="1829669" y="436960"/>
                    <a:pt x="1831802" y="432693"/>
                  </a:cubicBezTo>
                  <a:lnTo>
                    <a:pt x="1837859" y="420402"/>
                  </a:lnTo>
                  <a:lnTo>
                    <a:pt x="1839906" y="415964"/>
                  </a:lnTo>
                  <a:cubicBezTo>
                    <a:pt x="1841015" y="415111"/>
                    <a:pt x="1842125" y="414257"/>
                    <a:pt x="1843319" y="413319"/>
                  </a:cubicBezTo>
                  <a:close/>
                  <a:moveTo>
                    <a:pt x="1875910" y="461455"/>
                  </a:moveTo>
                  <a:cubicBezTo>
                    <a:pt x="1873948" y="467942"/>
                    <a:pt x="1871900" y="474428"/>
                    <a:pt x="1869767" y="480829"/>
                  </a:cubicBezTo>
                  <a:cubicBezTo>
                    <a:pt x="1867891" y="486548"/>
                    <a:pt x="1865928" y="492181"/>
                    <a:pt x="1863966" y="497814"/>
                  </a:cubicBezTo>
                  <a:cubicBezTo>
                    <a:pt x="1863880" y="490388"/>
                    <a:pt x="1863625" y="483048"/>
                    <a:pt x="1863198" y="475623"/>
                  </a:cubicBezTo>
                  <a:lnTo>
                    <a:pt x="1866526" y="464186"/>
                  </a:lnTo>
                  <a:lnTo>
                    <a:pt x="1870792" y="448226"/>
                  </a:lnTo>
                  <a:cubicBezTo>
                    <a:pt x="1872839" y="452494"/>
                    <a:pt x="1874460" y="456932"/>
                    <a:pt x="1875825" y="461455"/>
                  </a:cubicBezTo>
                  <a:close/>
                  <a:moveTo>
                    <a:pt x="1857311" y="605609"/>
                  </a:moveTo>
                  <a:cubicBezTo>
                    <a:pt x="1855264" y="608511"/>
                    <a:pt x="1853131" y="611412"/>
                    <a:pt x="1850998" y="614314"/>
                  </a:cubicBezTo>
                  <a:cubicBezTo>
                    <a:pt x="1853728" y="609108"/>
                    <a:pt x="1856288" y="603731"/>
                    <a:pt x="1858676" y="598354"/>
                  </a:cubicBezTo>
                  <a:lnTo>
                    <a:pt x="1858676" y="598354"/>
                  </a:lnTo>
                  <a:cubicBezTo>
                    <a:pt x="1858676" y="598354"/>
                    <a:pt x="1858676" y="598183"/>
                    <a:pt x="1858676" y="598183"/>
                  </a:cubicBezTo>
                  <a:lnTo>
                    <a:pt x="1858676" y="598013"/>
                  </a:lnTo>
                  <a:cubicBezTo>
                    <a:pt x="1858676" y="598013"/>
                    <a:pt x="1858676" y="598013"/>
                    <a:pt x="1858676" y="598013"/>
                  </a:cubicBezTo>
                  <a:cubicBezTo>
                    <a:pt x="1863198" y="586235"/>
                    <a:pt x="1867038" y="574200"/>
                    <a:pt x="1870109" y="561996"/>
                  </a:cubicBezTo>
                  <a:cubicBezTo>
                    <a:pt x="1873095" y="549791"/>
                    <a:pt x="1875484" y="537415"/>
                    <a:pt x="1877105" y="525040"/>
                  </a:cubicBezTo>
                  <a:cubicBezTo>
                    <a:pt x="1877702" y="520602"/>
                    <a:pt x="1878129" y="516249"/>
                    <a:pt x="1878641" y="511811"/>
                  </a:cubicBezTo>
                  <a:lnTo>
                    <a:pt x="1879579" y="498496"/>
                  </a:lnTo>
                  <a:cubicBezTo>
                    <a:pt x="1879579" y="498496"/>
                    <a:pt x="1879323" y="498326"/>
                    <a:pt x="1879238" y="498496"/>
                  </a:cubicBezTo>
                  <a:lnTo>
                    <a:pt x="1877361" y="511725"/>
                  </a:lnTo>
                  <a:cubicBezTo>
                    <a:pt x="1876593" y="516078"/>
                    <a:pt x="1875825" y="520516"/>
                    <a:pt x="1874972" y="524869"/>
                  </a:cubicBezTo>
                  <a:cubicBezTo>
                    <a:pt x="1872412" y="537074"/>
                    <a:pt x="1869085" y="549023"/>
                    <a:pt x="1865331" y="560801"/>
                  </a:cubicBezTo>
                  <a:cubicBezTo>
                    <a:pt x="1861406" y="572579"/>
                    <a:pt x="1856885" y="584101"/>
                    <a:pt x="1852022" y="595452"/>
                  </a:cubicBezTo>
                  <a:lnTo>
                    <a:pt x="1852022" y="595452"/>
                  </a:lnTo>
                  <a:cubicBezTo>
                    <a:pt x="1852022" y="595452"/>
                    <a:pt x="1852022" y="595452"/>
                    <a:pt x="1852022" y="595452"/>
                  </a:cubicBezTo>
                  <a:lnTo>
                    <a:pt x="1852022" y="595452"/>
                  </a:lnTo>
                  <a:cubicBezTo>
                    <a:pt x="1852022" y="595452"/>
                    <a:pt x="1852022" y="595452"/>
                    <a:pt x="1852022" y="595452"/>
                  </a:cubicBezTo>
                  <a:cubicBezTo>
                    <a:pt x="1851339" y="597159"/>
                    <a:pt x="1850571" y="598951"/>
                    <a:pt x="1849889" y="600658"/>
                  </a:cubicBezTo>
                  <a:cubicBezTo>
                    <a:pt x="1852448" y="591355"/>
                    <a:pt x="1854752" y="581967"/>
                    <a:pt x="1856799" y="572493"/>
                  </a:cubicBezTo>
                  <a:cubicBezTo>
                    <a:pt x="1859018" y="561910"/>
                    <a:pt x="1860980" y="551156"/>
                    <a:pt x="1862430" y="540402"/>
                  </a:cubicBezTo>
                  <a:lnTo>
                    <a:pt x="1862430" y="540402"/>
                  </a:lnTo>
                  <a:cubicBezTo>
                    <a:pt x="1862430" y="540402"/>
                    <a:pt x="1862430" y="540232"/>
                    <a:pt x="1862430" y="540232"/>
                  </a:cubicBezTo>
                  <a:lnTo>
                    <a:pt x="1862430" y="540061"/>
                  </a:lnTo>
                  <a:cubicBezTo>
                    <a:pt x="1862430" y="540061"/>
                    <a:pt x="1862430" y="540061"/>
                    <a:pt x="1862430" y="540061"/>
                  </a:cubicBezTo>
                  <a:cubicBezTo>
                    <a:pt x="1863284" y="529649"/>
                    <a:pt x="1863710" y="519151"/>
                    <a:pt x="1863796" y="508653"/>
                  </a:cubicBezTo>
                  <a:cubicBezTo>
                    <a:pt x="1866526" y="499435"/>
                    <a:pt x="1869085" y="490303"/>
                    <a:pt x="1871559" y="481000"/>
                  </a:cubicBezTo>
                  <a:cubicBezTo>
                    <a:pt x="1873180" y="475025"/>
                    <a:pt x="1874716" y="469051"/>
                    <a:pt x="1876166" y="463077"/>
                  </a:cubicBezTo>
                  <a:cubicBezTo>
                    <a:pt x="1878384" y="471270"/>
                    <a:pt x="1879579" y="479890"/>
                    <a:pt x="1879750" y="488937"/>
                  </a:cubicBezTo>
                  <a:cubicBezTo>
                    <a:pt x="1880262" y="514371"/>
                    <a:pt x="1878214" y="539634"/>
                    <a:pt x="1873607" y="564727"/>
                  </a:cubicBezTo>
                  <a:cubicBezTo>
                    <a:pt x="1870877" y="579407"/>
                    <a:pt x="1865672" y="593318"/>
                    <a:pt x="1856970" y="605353"/>
                  </a:cubicBezTo>
                  <a:close/>
                  <a:moveTo>
                    <a:pt x="1717562" y="753176"/>
                  </a:moveTo>
                  <a:cubicBezTo>
                    <a:pt x="1717817" y="752408"/>
                    <a:pt x="1717988" y="751725"/>
                    <a:pt x="1718244" y="750957"/>
                  </a:cubicBezTo>
                  <a:lnTo>
                    <a:pt x="1720462" y="743958"/>
                  </a:lnTo>
                  <a:cubicBezTo>
                    <a:pt x="1721316" y="741227"/>
                    <a:pt x="1722169" y="738411"/>
                    <a:pt x="1723022" y="735680"/>
                  </a:cubicBezTo>
                  <a:cubicBezTo>
                    <a:pt x="1723107" y="735594"/>
                    <a:pt x="1723278" y="735424"/>
                    <a:pt x="1723363" y="735338"/>
                  </a:cubicBezTo>
                  <a:lnTo>
                    <a:pt x="1723363" y="735338"/>
                  </a:lnTo>
                  <a:cubicBezTo>
                    <a:pt x="1723363" y="735338"/>
                    <a:pt x="1723619" y="735082"/>
                    <a:pt x="1723619" y="735082"/>
                  </a:cubicBezTo>
                  <a:lnTo>
                    <a:pt x="1723875" y="734826"/>
                  </a:lnTo>
                  <a:lnTo>
                    <a:pt x="1723875" y="734826"/>
                  </a:lnTo>
                  <a:cubicBezTo>
                    <a:pt x="1728738" y="729279"/>
                    <a:pt x="1733601" y="723731"/>
                    <a:pt x="1738379" y="718098"/>
                  </a:cubicBezTo>
                  <a:cubicBezTo>
                    <a:pt x="1738123" y="719122"/>
                    <a:pt x="1737953" y="720146"/>
                    <a:pt x="1737696" y="721256"/>
                  </a:cubicBezTo>
                  <a:cubicBezTo>
                    <a:pt x="1737696" y="721341"/>
                    <a:pt x="1737953" y="721426"/>
                    <a:pt x="1737953" y="721256"/>
                  </a:cubicBezTo>
                  <a:cubicBezTo>
                    <a:pt x="1738379" y="719805"/>
                    <a:pt x="1738806" y="718439"/>
                    <a:pt x="1739232" y="716988"/>
                  </a:cubicBezTo>
                  <a:cubicBezTo>
                    <a:pt x="1748532" y="706064"/>
                    <a:pt x="1757576" y="695054"/>
                    <a:pt x="1766534" y="683873"/>
                  </a:cubicBezTo>
                  <a:cubicBezTo>
                    <a:pt x="1766875" y="683446"/>
                    <a:pt x="1767216" y="682934"/>
                    <a:pt x="1767643" y="682508"/>
                  </a:cubicBezTo>
                  <a:cubicBezTo>
                    <a:pt x="1766278" y="688311"/>
                    <a:pt x="1764827" y="694030"/>
                    <a:pt x="1763206" y="699748"/>
                  </a:cubicBezTo>
                  <a:lnTo>
                    <a:pt x="1759282" y="713404"/>
                  </a:lnTo>
                  <a:cubicBezTo>
                    <a:pt x="1745631" y="726803"/>
                    <a:pt x="1731639" y="740032"/>
                    <a:pt x="1717732" y="753176"/>
                  </a:cubicBezTo>
                  <a:close/>
                  <a:moveTo>
                    <a:pt x="1692564" y="774086"/>
                  </a:moveTo>
                  <a:cubicBezTo>
                    <a:pt x="1692308" y="771526"/>
                    <a:pt x="1692052" y="769478"/>
                    <a:pt x="1691796" y="767515"/>
                  </a:cubicBezTo>
                  <a:cubicBezTo>
                    <a:pt x="1696659" y="762735"/>
                    <a:pt x="1701437" y="757956"/>
                    <a:pt x="1706214" y="753091"/>
                  </a:cubicBezTo>
                  <a:lnTo>
                    <a:pt x="1705873" y="754115"/>
                  </a:lnTo>
                  <a:lnTo>
                    <a:pt x="1701522" y="766234"/>
                  </a:lnTo>
                  <a:cubicBezTo>
                    <a:pt x="1701522" y="766234"/>
                    <a:pt x="1701778" y="766490"/>
                    <a:pt x="1701778" y="766320"/>
                  </a:cubicBezTo>
                  <a:lnTo>
                    <a:pt x="1706897" y="754542"/>
                  </a:lnTo>
                  <a:lnTo>
                    <a:pt x="1708518" y="750616"/>
                  </a:lnTo>
                  <a:cubicBezTo>
                    <a:pt x="1712101" y="746860"/>
                    <a:pt x="1715770" y="743190"/>
                    <a:pt x="1719354" y="739435"/>
                  </a:cubicBezTo>
                  <a:cubicBezTo>
                    <a:pt x="1719012" y="740715"/>
                    <a:pt x="1718756" y="741995"/>
                    <a:pt x="1718415" y="743276"/>
                  </a:cubicBezTo>
                  <a:cubicBezTo>
                    <a:pt x="1717391" y="747202"/>
                    <a:pt x="1716538" y="751298"/>
                    <a:pt x="1715429" y="755139"/>
                  </a:cubicBezTo>
                  <a:cubicBezTo>
                    <a:pt x="1711589" y="758724"/>
                    <a:pt x="1707750" y="762394"/>
                    <a:pt x="1703911" y="765978"/>
                  </a:cubicBezTo>
                  <a:cubicBezTo>
                    <a:pt x="1700754" y="768966"/>
                    <a:pt x="1697939" y="772550"/>
                    <a:pt x="1692478" y="774086"/>
                  </a:cubicBezTo>
                  <a:close/>
                  <a:moveTo>
                    <a:pt x="1684202" y="782109"/>
                  </a:moveTo>
                  <a:cubicBezTo>
                    <a:pt x="1684202" y="782109"/>
                    <a:pt x="1683349" y="782963"/>
                    <a:pt x="1682923" y="783389"/>
                  </a:cubicBezTo>
                  <a:cubicBezTo>
                    <a:pt x="1683349" y="782365"/>
                    <a:pt x="1683861" y="781426"/>
                    <a:pt x="1684288" y="780402"/>
                  </a:cubicBezTo>
                  <a:cubicBezTo>
                    <a:pt x="1684288" y="781000"/>
                    <a:pt x="1684288" y="781597"/>
                    <a:pt x="1684202" y="782109"/>
                  </a:cubicBezTo>
                  <a:close/>
                  <a:moveTo>
                    <a:pt x="1606649" y="849278"/>
                  </a:moveTo>
                  <a:cubicBezTo>
                    <a:pt x="1601786" y="853631"/>
                    <a:pt x="1596923" y="857984"/>
                    <a:pt x="1592060" y="862337"/>
                  </a:cubicBezTo>
                  <a:cubicBezTo>
                    <a:pt x="1594364" y="858325"/>
                    <a:pt x="1596582" y="854229"/>
                    <a:pt x="1598800" y="850132"/>
                  </a:cubicBezTo>
                  <a:lnTo>
                    <a:pt x="1609294" y="841597"/>
                  </a:lnTo>
                  <a:lnTo>
                    <a:pt x="1622518" y="830502"/>
                  </a:lnTo>
                  <a:cubicBezTo>
                    <a:pt x="1622262" y="832465"/>
                    <a:pt x="1622092" y="834257"/>
                    <a:pt x="1621835" y="835708"/>
                  </a:cubicBezTo>
                  <a:cubicBezTo>
                    <a:pt x="1617058" y="839975"/>
                    <a:pt x="1611854" y="844584"/>
                    <a:pt x="1606649" y="849193"/>
                  </a:cubicBezTo>
                  <a:close/>
                  <a:moveTo>
                    <a:pt x="1510156" y="935736"/>
                  </a:moveTo>
                  <a:lnTo>
                    <a:pt x="1518346" y="919606"/>
                  </a:lnTo>
                  <a:cubicBezTo>
                    <a:pt x="1520564" y="915253"/>
                    <a:pt x="1522782" y="910815"/>
                    <a:pt x="1524915" y="906462"/>
                  </a:cubicBezTo>
                  <a:cubicBezTo>
                    <a:pt x="1531997" y="900146"/>
                    <a:pt x="1539078" y="893916"/>
                    <a:pt x="1546159" y="887515"/>
                  </a:cubicBezTo>
                  <a:cubicBezTo>
                    <a:pt x="1546159" y="887515"/>
                    <a:pt x="1546159" y="887515"/>
                    <a:pt x="1546159" y="887515"/>
                  </a:cubicBezTo>
                  <a:cubicBezTo>
                    <a:pt x="1546159" y="887515"/>
                    <a:pt x="1546245" y="887429"/>
                    <a:pt x="1546330" y="887344"/>
                  </a:cubicBezTo>
                  <a:cubicBezTo>
                    <a:pt x="1546330" y="887344"/>
                    <a:pt x="1546415" y="887259"/>
                    <a:pt x="1546501" y="887173"/>
                  </a:cubicBezTo>
                  <a:lnTo>
                    <a:pt x="1546501" y="887173"/>
                  </a:lnTo>
                  <a:cubicBezTo>
                    <a:pt x="1549743" y="884101"/>
                    <a:pt x="1552985" y="880943"/>
                    <a:pt x="1556227" y="877785"/>
                  </a:cubicBezTo>
                  <a:cubicBezTo>
                    <a:pt x="1555459" y="879492"/>
                    <a:pt x="1554776" y="881199"/>
                    <a:pt x="1554009" y="882906"/>
                  </a:cubicBezTo>
                  <a:cubicBezTo>
                    <a:pt x="1550510" y="890672"/>
                    <a:pt x="1546927" y="898354"/>
                    <a:pt x="1543259" y="906035"/>
                  </a:cubicBezTo>
                  <a:cubicBezTo>
                    <a:pt x="1532252" y="915936"/>
                    <a:pt x="1521161" y="925836"/>
                    <a:pt x="1510070" y="935651"/>
                  </a:cubicBezTo>
                  <a:close/>
                  <a:moveTo>
                    <a:pt x="1463999" y="975936"/>
                  </a:moveTo>
                  <a:lnTo>
                    <a:pt x="1477905" y="948709"/>
                  </a:lnTo>
                  <a:cubicBezTo>
                    <a:pt x="1478247" y="948112"/>
                    <a:pt x="1478503" y="947515"/>
                    <a:pt x="1478844" y="946917"/>
                  </a:cubicBezTo>
                  <a:cubicBezTo>
                    <a:pt x="1492495" y="934968"/>
                    <a:pt x="1506145" y="923020"/>
                    <a:pt x="1519711" y="911071"/>
                  </a:cubicBezTo>
                  <a:cubicBezTo>
                    <a:pt x="1518687" y="913546"/>
                    <a:pt x="1517578" y="916106"/>
                    <a:pt x="1516554" y="918581"/>
                  </a:cubicBezTo>
                  <a:lnTo>
                    <a:pt x="1508364" y="937358"/>
                  </a:lnTo>
                  <a:cubicBezTo>
                    <a:pt x="1503671" y="941540"/>
                    <a:pt x="1498894" y="945808"/>
                    <a:pt x="1494116" y="949990"/>
                  </a:cubicBezTo>
                  <a:cubicBezTo>
                    <a:pt x="1484219" y="958781"/>
                    <a:pt x="1474151" y="967401"/>
                    <a:pt x="1463999" y="975936"/>
                  </a:cubicBezTo>
                  <a:close/>
                  <a:moveTo>
                    <a:pt x="1351551" y="1069563"/>
                  </a:moveTo>
                  <a:cubicBezTo>
                    <a:pt x="1354793" y="1064698"/>
                    <a:pt x="1358120" y="1059918"/>
                    <a:pt x="1361362" y="1055054"/>
                  </a:cubicBezTo>
                  <a:cubicBezTo>
                    <a:pt x="1365543" y="1048823"/>
                    <a:pt x="1369638" y="1042593"/>
                    <a:pt x="1373733" y="1036362"/>
                  </a:cubicBezTo>
                  <a:lnTo>
                    <a:pt x="1380985" y="1030217"/>
                  </a:lnTo>
                  <a:cubicBezTo>
                    <a:pt x="1379705" y="1032436"/>
                    <a:pt x="1378426" y="1034570"/>
                    <a:pt x="1377146" y="1036789"/>
                  </a:cubicBezTo>
                  <a:cubicBezTo>
                    <a:pt x="1377146" y="1036960"/>
                    <a:pt x="1377317" y="1037045"/>
                    <a:pt x="1377402" y="1036960"/>
                  </a:cubicBezTo>
                  <a:cubicBezTo>
                    <a:pt x="1379193" y="1034229"/>
                    <a:pt x="1380985" y="1031497"/>
                    <a:pt x="1382777" y="1028766"/>
                  </a:cubicBezTo>
                  <a:lnTo>
                    <a:pt x="1394124" y="1019207"/>
                  </a:lnTo>
                  <a:cubicBezTo>
                    <a:pt x="1394124" y="1019207"/>
                    <a:pt x="1394124" y="1018866"/>
                    <a:pt x="1393953" y="1018951"/>
                  </a:cubicBezTo>
                  <a:lnTo>
                    <a:pt x="1384142" y="1026633"/>
                  </a:lnTo>
                  <a:cubicBezTo>
                    <a:pt x="1388493" y="1019975"/>
                    <a:pt x="1392930" y="1013318"/>
                    <a:pt x="1397196" y="1006576"/>
                  </a:cubicBezTo>
                  <a:cubicBezTo>
                    <a:pt x="1403935" y="996163"/>
                    <a:pt x="1410675" y="985665"/>
                    <a:pt x="1417330" y="975167"/>
                  </a:cubicBezTo>
                  <a:cubicBezTo>
                    <a:pt x="1428763" y="965950"/>
                    <a:pt x="1440195" y="956647"/>
                    <a:pt x="1451372" y="947173"/>
                  </a:cubicBezTo>
                  <a:cubicBezTo>
                    <a:pt x="1444973" y="960658"/>
                    <a:pt x="1438660" y="974143"/>
                    <a:pt x="1432346" y="987628"/>
                  </a:cubicBezTo>
                  <a:lnTo>
                    <a:pt x="1423132" y="1007088"/>
                  </a:lnTo>
                  <a:lnTo>
                    <a:pt x="1421852" y="1009904"/>
                  </a:lnTo>
                  <a:lnTo>
                    <a:pt x="1423815" y="1007600"/>
                  </a:lnTo>
                  <a:lnTo>
                    <a:pt x="1428763" y="1001625"/>
                  </a:lnTo>
                  <a:cubicBezTo>
                    <a:pt x="1428763" y="1001625"/>
                    <a:pt x="1428592" y="1001369"/>
                    <a:pt x="1428507" y="1001455"/>
                  </a:cubicBezTo>
                  <a:lnTo>
                    <a:pt x="1425265" y="1004869"/>
                  </a:lnTo>
                  <a:lnTo>
                    <a:pt x="1434138" y="988823"/>
                  </a:lnTo>
                  <a:cubicBezTo>
                    <a:pt x="1443523" y="971839"/>
                    <a:pt x="1452993" y="954940"/>
                    <a:pt x="1462378" y="937870"/>
                  </a:cubicBezTo>
                  <a:cubicBezTo>
                    <a:pt x="1472872" y="928311"/>
                    <a:pt x="1483280" y="918581"/>
                    <a:pt x="1493604" y="908681"/>
                  </a:cubicBezTo>
                  <a:cubicBezTo>
                    <a:pt x="1488229" y="920630"/>
                    <a:pt x="1482854" y="932579"/>
                    <a:pt x="1477564" y="944527"/>
                  </a:cubicBezTo>
                  <a:cubicBezTo>
                    <a:pt x="1474749" y="947258"/>
                    <a:pt x="1471934" y="949990"/>
                    <a:pt x="1469118" y="952721"/>
                  </a:cubicBezTo>
                  <a:lnTo>
                    <a:pt x="1443267" y="977813"/>
                  </a:lnTo>
                  <a:cubicBezTo>
                    <a:pt x="1443267" y="977813"/>
                    <a:pt x="1443352" y="978155"/>
                    <a:pt x="1443437" y="978069"/>
                  </a:cubicBezTo>
                  <a:lnTo>
                    <a:pt x="1470313" y="954342"/>
                  </a:lnTo>
                  <a:cubicBezTo>
                    <a:pt x="1471763" y="953062"/>
                    <a:pt x="1473298" y="951697"/>
                    <a:pt x="1474749" y="950416"/>
                  </a:cubicBezTo>
                  <a:lnTo>
                    <a:pt x="1462805" y="976874"/>
                  </a:lnTo>
                  <a:cubicBezTo>
                    <a:pt x="1456406" y="982251"/>
                    <a:pt x="1449922" y="987628"/>
                    <a:pt x="1443523" y="993005"/>
                  </a:cubicBezTo>
                  <a:cubicBezTo>
                    <a:pt x="1420231" y="1012379"/>
                    <a:pt x="1396684" y="1031412"/>
                    <a:pt x="1373392" y="1050786"/>
                  </a:cubicBezTo>
                  <a:cubicBezTo>
                    <a:pt x="1365969" y="1056931"/>
                    <a:pt x="1358717" y="1063332"/>
                    <a:pt x="1351465" y="1069648"/>
                  </a:cubicBezTo>
                  <a:close/>
                  <a:moveTo>
                    <a:pt x="1330136" y="1086974"/>
                  </a:moveTo>
                  <a:cubicBezTo>
                    <a:pt x="1327491" y="1088937"/>
                    <a:pt x="1324846" y="1090985"/>
                    <a:pt x="1322201" y="1092948"/>
                  </a:cubicBezTo>
                  <a:cubicBezTo>
                    <a:pt x="1326297" y="1086120"/>
                    <a:pt x="1330307" y="1079293"/>
                    <a:pt x="1334402" y="1072465"/>
                  </a:cubicBezTo>
                  <a:cubicBezTo>
                    <a:pt x="1339862" y="1066917"/>
                    <a:pt x="1345323" y="1061369"/>
                    <a:pt x="1350698" y="1055822"/>
                  </a:cubicBezTo>
                  <a:cubicBezTo>
                    <a:pt x="1352574" y="1054200"/>
                    <a:pt x="1354452" y="1052579"/>
                    <a:pt x="1356328" y="1051042"/>
                  </a:cubicBezTo>
                  <a:lnTo>
                    <a:pt x="1365969" y="1042849"/>
                  </a:lnTo>
                  <a:cubicBezTo>
                    <a:pt x="1363836" y="1046519"/>
                    <a:pt x="1361789" y="1050189"/>
                    <a:pt x="1359656" y="1053773"/>
                  </a:cubicBezTo>
                  <a:cubicBezTo>
                    <a:pt x="1356073" y="1059833"/>
                    <a:pt x="1352404" y="1065893"/>
                    <a:pt x="1348820" y="1071867"/>
                  </a:cubicBezTo>
                  <a:cubicBezTo>
                    <a:pt x="1342763" y="1077073"/>
                    <a:pt x="1336535" y="1082194"/>
                    <a:pt x="1330136" y="1086889"/>
                  </a:cubicBezTo>
                  <a:close/>
                  <a:moveTo>
                    <a:pt x="1226305" y="1171298"/>
                  </a:moveTo>
                  <a:cubicBezTo>
                    <a:pt x="1217261" y="1178809"/>
                    <a:pt x="1208218" y="1186320"/>
                    <a:pt x="1199174" y="1193830"/>
                  </a:cubicBezTo>
                  <a:lnTo>
                    <a:pt x="1199515" y="1192891"/>
                  </a:lnTo>
                  <a:cubicBezTo>
                    <a:pt x="1200454" y="1190160"/>
                    <a:pt x="1201392" y="1187429"/>
                    <a:pt x="1202331" y="1184698"/>
                  </a:cubicBezTo>
                  <a:cubicBezTo>
                    <a:pt x="1203269" y="1184015"/>
                    <a:pt x="1204208" y="1183418"/>
                    <a:pt x="1205146" y="1182735"/>
                  </a:cubicBezTo>
                  <a:cubicBezTo>
                    <a:pt x="1222893" y="1170018"/>
                    <a:pt x="1240382" y="1156874"/>
                    <a:pt x="1257446" y="1143219"/>
                  </a:cubicBezTo>
                  <a:cubicBezTo>
                    <a:pt x="1257275" y="1143987"/>
                    <a:pt x="1257104" y="1144755"/>
                    <a:pt x="1256934" y="1145608"/>
                  </a:cubicBezTo>
                  <a:cubicBezTo>
                    <a:pt x="1246696" y="1154143"/>
                    <a:pt x="1236543" y="1162763"/>
                    <a:pt x="1226305" y="1171298"/>
                  </a:cubicBezTo>
                  <a:close/>
                  <a:moveTo>
                    <a:pt x="1032379" y="1327913"/>
                  </a:moveTo>
                  <a:cubicBezTo>
                    <a:pt x="1032379" y="1327913"/>
                    <a:pt x="1032379" y="1327486"/>
                    <a:pt x="1032379" y="1327230"/>
                  </a:cubicBezTo>
                  <a:cubicBezTo>
                    <a:pt x="1041423" y="1317244"/>
                    <a:pt x="1050381" y="1307088"/>
                    <a:pt x="1058998" y="1296675"/>
                  </a:cubicBezTo>
                  <a:lnTo>
                    <a:pt x="1058998" y="1296675"/>
                  </a:lnTo>
                  <a:cubicBezTo>
                    <a:pt x="1058998" y="1296675"/>
                    <a:pt x="1059169" y="1296504"/>
                    <a:pt x="1059169" y="1296504"/>
                  </a:cubicBezTo>
                  <a:lnTo>
                    <a:pt x="1059339" y="1296334"/>
                  </a:lnTo>
                  <a:lnTo>
                    <a:pt x="1059339" y="1296334"/>
                  </a:lnTo>
                  <a:cubicBezTo>
                    <a:pt x="1065056" y="1288908"/>
                    <a:pt x="1070601" y="1281483"/>
                    <a:pt x="1076061" y="1273887"/>
                  </a:cubicBezTo>
                  <a:lnTo>
                    <a:pt x="1073160" y="1291042"/>
                  </a:lnTo>
                  <a:cubicBezTo>
                    <a:pt x="1073160" y="1291042"/>
                    <a:pt x="1073417" y="1291213"/>
                    <a:pt x="1073417" y="1291042"/>
                  </a:cubicBezTo>
                  <a:lnTo>
                    <a:pt x="1077938" y="1271241"/>
                  </a:lnTo>
                  <a:cubicBezTo>
                    <a:pt x="1087409" y="1258012"/>
                    <a:pt x="1096623" y="1244527"/>
                    <a:pt x="1105496" y="1230957"/>
                  </a:cubicBezTo>
                  <a:lnTo>
                    <a:pt x="1104045" y="1235907"/>
                  </a:lnTo>
                  <a:cubicBezTo>
                    <a:pt x="1104045" y="1235907"/>
                    <a:pt x="1104301" y="1236078"/>
                    <a:pt x="1104301" y="1235992"/>
                  </a:cubicBezTo>
                  <a:lnTo>
                    <a:pt x="1107032" y="1228567"/>
                  </a:lnTo>
                  <a:cubicBezTo>
                    <a:pt x="1107970" y="1227116"/>
                    <a:pt x="1108908" y="1225665"/>
                    <a:pt x="1109847" y="1224300"/>
                  </a:cubicBezTo>
                  <a:cubicBezTo>
                    <a:pt x="1111041" y="1222507"/>
                    <a:pt x="1112150" y="1220715"/>
                    <a:pt x="1113260" y="1218923"/>
                  </a:cubicBezTo>
                  <a:cubicBezTo>
                    <a:pt x="1119658" y="1214997"/>
                    <a:pt x="1126057" y="1211071"/>
                    <a:pt x="1132371" y="1207059"/>
                  </a:cubicBezTo>
                  <a:cubicBezTo>
                    <a:pt x="1130408" y="1213887"/>
                    <a:pt x="1128361" y="1220630"/>
                    <a:pt x="1126228" y="1227372"/>
                  </a:cubicBezTo>
                  <a:cubicBezTo>
                    <a:pt x="1125460" y="1229677"/>
                    <a:pt x="1124778" y="1231981"/>
                    <a:pt x="1124010" y="1234285"/>
                  </a:cubicBezTo>
                  <a:cubicBezTo>
                    <a:pt x="1123924" y="1234285"/>
                    <a:pt x="1123753" y="1234456"/>
                    <a:pt x="1123669" y="1234541"/>
                  </a:cubicBezTo>
                  <a:lnTo>
                    <a:pt x="1102254" y="1248197"/>
                  </a:lnTo>
                  <a:cubicBezTo>
                    <a:pt x="1102254" y="1248197"/>
                    <a:pt x="1102254" y="1248538"/>
                    <a:pt x="1102424" y="1248453"/>
                  </a:cubicBezTo>
                  <a:lnTo>
                    <a:pt x="1123498" y="1235992"/>
                  </a:lnTo>
                  <a:cubicBezTo>
                    <a:pt x="1122048" y="1240516"/>
                    <a:pt x="1120597" y="1245039"/>
                    <a:pt x="1119061" y="1249648"/>
                  </a:cubicBezTo>
                  <a:lnTo>
                    <a:pt x="1113771" y="1254428"/>
                  </a:lnTo>
                  <a:cubicBezTo>
                    <a:pt x="1112321" y="1255793"/>
                    <a:pt x="1110444" y="1257073"/>
                    <a:pt x="1109762" y="1259292"/>
                  </a:cubicBezTo>
                  <a:cubicBezTo>
                    <a:pt x="1109591" y="1259805"/>
                    <a:pt x="1109676" y="1260487"/>
                    <a:pt x="1109932" y="1260999"/>
                  </a:cubicBezTo>
                  <a:cubicBezTo>
                    <a:pt x="1110103" y="1261512"/>
                    <a:pt x="1110786" y="1262024"/>
                    <a:pt x="1111383" y="1261853"/>
                  </a:cubicBezTo>
                  <a:cubicBezTo>
                    <a:pt x="1111980" y="1261768"/>
                    <a:pt x="1112407" y="1261426"/>
                    <a:pt x="1112833" y="1260999"/>
                  </a:cubicBezTo>
                  <a:cubicBezTo>
                    <a:pt x="1113004" y="1260829"/>
                    <a:pt x="1113174" y="1260487"/>
                    <a:pt x="1113174" y="1260231"/>
                  </a:cubicBezTo>
                  <a:cubicBezTo>
                    <a:pt x="1113174" y="1259890"/>
                    <a:pt x="1112833" y="1259549"/>
                    <a:pt x="1112577" y="1259549"/>
                  </a:cubicBezTo>
                  <a:cubicBezTo>
                    <a:pt x="1112321" y="1259549"/>
                    <a:pt x="1112321" y="1259805"/>
                    <a:pt x="1112492" y="1259805"/>
                  </a:cubicBezTo>
                  <a:cubicBezTo>
                    <a:pt x="1113004" y="1259890"/>
                    <a:pt x="1112833" y="1260402"/>
                    <a:pt x="1112492" y="1260743"/>
                  </a:cubicBezTo>
                  <a:cubicBezTo>
                    <a:pt x="1112150" y="1261085"/>
                    <a:pt x="1111724" y="1261341"/>
                    <a:pt x="1111297" y="1261426"/>
                  </a:cubicBezTo>
                  <a:cubicBezTo>
                    <a:pt x="1110359" y="1261682"/>
                    <a:pt x="1110017" y="1260317"/>
                    <a:pt x="1110274" y="1259463"/>
                  </a:cubicBezTo>
                  <a:cubicBezTo>
                    <a:pt x="1110871" y="1257586"/>
                    <a:pt x="1112662" y="1256391"/>
                    <a:pt x="1114198" y="1255025"/>
                  </a:cubicBezTo>
                  <a:lnTo>
                    <a:pt x="1118464" y="1251440"/>
                  </a:lnTo>
                  <a:cubicBezTo>
                    <a:pt x="1118037" y="1252721"/>
                    <a:pt x="1117611" y="1254086"/>
                    <a:pt x="1117184" y="1255366"/>
                  </a:cubicBezTo>
                  <a:cubicBezTo>
                    <a:pt x="1117184" y="1255452"/>
                    <a:pt x="1117440" y="1255622"/>
                    <a:pt x="1117440" y="1255452"/>
                  </a:cubicBezTo>
                  <a:cubicBezTo>
                    <a:pt x="1118123" y="1253830"/>
                    <a:pt x="1118720" y="1252209"/>
                    <a:pt x="1119317" y="1250672"/>
                  </a:cubicBezTo>
                  <a:lnTo>
                    <a:pt x="1123669" y="1247002"/>
                  </a:lnTo>
                  <a:lnTo>
                    <a:pt x="1142609" y="1231042"/>
                  </a:lnTo>
                  <a:cubicBezTo>
                    <a:pt x="1153700" y="1221739"/>
                    <a:pt x="1164876" y="1212522"/>
                    <a:pt x="1175968" y="1203304"/>
                  </a:cubicBezTo>
                  <a:lnTo>
                    <a:pt x="1175456" y="1205864"/>
                  </a:lnTo>
                  <a:cubicBezTo>
                    <a:pt x="1175456" y="1205864"/>
                    <a:pt x="1175712" y="1206035"/>
                    <a:pt x="1175712" y="1205864"/>
                  </a:cubicBezTo>
                  <a:lnTo>
                    <a:pt x="1176565" y="1202621"/>
                  </a:lnTo>
                  <a:cubicBezTo>
                    <a:pt x="1178016" y="1201426"/>
                    <a:pt x="1179466" y="1200231"/>
                    <a:pt x="1181001" y="1198951"/>
                  </a:cubicBezTo>
                  <a:cubicBezTo>
                    <a:pt x="1187571" y="1194513"/>
                    <a:pt x="1194055" y="1190075"/>
                    <a:pt x="1200539" y="1185551"/>
                  </a:cubicBezTo>
                  <a:cubicBezTo>
                    <a:pt x="1200198" y="1187002"/>
                    <a:pt x="1199771" y="1188453"/>
                    <a:pt x="1199345" y="1189904"/>
                  </a:cubicBezTo>
                  <a:lnTo>
                    <a:pt x="1199345" y="1187258"/>
                  </a:lnTo>
                  <a:cubicBezTo>
                    <a:pt x="1199345" y="1187258"/>
                    <a:pt x="1199003" y="1187173"/>
                    <a:pt x="1199003" y="1187258"/>
                  </a:cubicBezTo>
                  <a:lnTo>
                    <a:pt x="1198662" y="1192550"/>
                  </a:lnTo>
                  <a:lnTo>
                    <a:pt x="1198662" y="1194001"/>
                  </a:lnTo>
                  <a:cubicBezTo>
                    <a:pt x="1145595" y="1237785"/>
                    <a:pt x="1091930" y="1280630"/>
                    <a:pt x="1038607" y="1323987"/>
                  </a:cubicBezTo>
                  <a:cubicBezTo>
                    <a:pt x="1036901" y="1325352"/>
                    <a:pt x="1034853" y="1326206"/>
                    <a:pt x="1032208" y="1327657"/>
                  </a:cubicBezTo>
                  <a:close/>
                  <a:moveTo>
                    <a:pt x="969841" y="1369904"/>
                  </a:moveTo>
                  <a:cubicBezTo>
                    <a:pt x="970609" y="1363930"/>
                    <a:pt x="971292" y="1358041"/>
                    <a:pt x="972060" y="1352066"/>
                  </a:cubicBezTo>
                  <a:lnTo>
                    <a:pt x="973254" y="1348396"/>
                  </a:lnTo>
                  <a:lnTo>
                    <a:pt x="978458" y="1343446"/>
                  </a:lnTo>
                  <a:cubicBezTo>
                    <a:pt x="979994" y="1341995"/>
                    <a:pt x="981530" y="1340459"/>
                    <a:pt x="983065" y="1339008"/>
                  </a:cubicBezTo>
                  <a:cubicBezTo>
                    <a:pt x="981103" y="1347287"/>
                    <a:pt x="978970" y="1355651"/>
                    <a:pt x="976752" y="1363930"/>
                  </a:cubicBezTo>
                  <a:lnTo>
                    <a:pt x="973851" y="1374342"/>
                  </a:lnTo>
                  <a:cubicBezTo>
                    <a:pt x="972828" y="1374854"/>
                    <a:pt x="971803" y="1375281"/>
                    <a:pt x="970695" y="1375708"/>
                  </a:cubicBezTo>
                  <a:cubicBezTo>
                    <a:pt x="970609" y="1375708"/>
                    <a:pt x="970695" y="1376049"/>
                    <a:pt x="970780" y="1375964"/>
                  </a:cubicBezTo>
                  <a:cubicBezTo>
                    <a:pt x="971719" y="1375622"/>
                    <a:pt x="972657" y="1375281"/>
                    <a:pt x="973595" y="1374854"/>
                  </a:cubicBezTo>
                  <a:cubicBezTo>
                    <a:pt x="972401" y="1375793"/>
                    <a:pt x="971121" y="1376732"/>
                    <a:pt x="969927" y="1377671"/>
                  </a:cubicBezTo>
                  <a:cubicBezTo>
                    <a:pt x="969841" y="1373830"/>
                    <a:pt x="969500" y="1371867"/>
                    <a:pt x="969756" y="1369904"/>
                  </a:cubicBezTo>
                  <a:close/>
                  <a:moveTo>
                    <a:pt x="933752" y="1407799"/>
                  </a:moveTo>
                  <a:cubicBezTo>
                    <a:pt x="929913" y="1410957"/>
                    <a:pt x="925903" y="1413944"/>
                    <a:pt x="921978" y="1416931"/>
                  </a:cubicBezTo>
                  <a:cubicBezTo>
                    <a:pt x="923941" y="1410786"/>
                    <a:pt x="925818" y="1404556"/>
                    <a:pt x="927609" y="1398325"/>
                  </a:cubicBezTo>
                  <a:cubicBezTo>
                    <a:pt x="929316" y="1392521"/>
                    <a:pt x="930851" y="1386632"/>
                    <a:pt x="932387" y="1380743"/>
                  </a:cubicBezTo>
                  <a:cubicBezTo>
                    <a:pt x="938018" y="1375110"/>
                    <a:pt x="943649" y="1369477"/>
                    <a:pt x="949109" y="1363674"/>
                  </a:cubicBezTo>
                  <a:cubicBezTo>
                    <a:pt x="953887" y="1358553"/>
                    <a:pt x="958665" y="1353347"/>
                    <a:pt x="963357" y="1348140"/>
                  </a:cubicBezTo>
                  <a:cubicBezTo>
                    <a:pt x="963016" y="1351298"/>
                    <a:pt x="962675" y="1354371"/>
                    <a:pt x="962333" y="1357529"/>
                  </a:cubicBezTo>
                  <a:lnTo>
                    <a:pt x="955423" y="1364612"/>
                  </a:lnTo>
                  <a:cubicBezTo>
                    <a:pt x="955423" y="1364612"/>
                    <a:pt x="955508" y="1364954"/>
                    <a:pt x="955593" y="1364868"/>
                  </a:cubicBezTo>
                  <a:lnTo>
                    <a:pt x="962163" y="1358894"/>
                  </a:lnTo>
                  <a:cubicBezTo>
                    <a:pt x="961310" y="1367173"/>
                    <a:pt x="960371" y="1375537"/>
                    <a:pt x="959518" y="1383816"/>
                  </a:cubicBezTo>
                  <a:cubicBezTo>
                    <a:pt x="959518" y="1384584"/>
                    <a:pt x="958921" y="1385352"/>
                    <a:pt x="957726" y="1388169"/>
                  </a:cubicBezTo>
                  <a:cubicBezTo>
                    <a:pt x="950730" y="1393887"/>
                    <a:pt x="942369" y="1400971"/>
                    <a:pt x="933752" y="1407884"/>
                  </a:cubicBezTo>
                  <a:close/>
                  <a:moveTo>
                    <a:pt x="908754" y="1427600"/>
                  </a:moveTo>
                  <a:cubicBezTo>
                    <a:pt x="887340" y="1446291"/>
                    <a:pt x="866437" y="1465494"/>
                    <a:pt x="845022" y="1484100"/>
                  </a:cubicBezTo>
                  <a:lnTo>
                    <a:pt x="845364" y="1476078"/>
                  </a:lnTo>
                  <a:lnTo>
                    <a:pt x="845790" y="1458666"/>
                  </a:lnTo>
                  <a:cubicBezTo>
                    <a:pt x="845790" y="1455423"/>
                    <a:pt x="845876" y="1452095"/>
                    <a:pt x="845876" y="1448851"/>
                  </a:cubicBezTo>
                  <a:lnTo>
                    <a:pt x="847838" y="1447144"/>
                  </a:lnTo>
                  <a:lnTo>
                    <a:pt x="857564" y="1440487"/>
                  </a:lnTo>
                  <a:lnTo>
                    <a:pt x="857564" y="1442194"/>
                  </a:lnTo>
                  <a:cubicBezTo>
                    <a:pt x="857564" y="1442194"/>
                    <a:pt x="857734" y="1442365"/>
                    <a:pt x="857734" y="1442194"/>
                  </a:cubicBezTo>
                  <a:lnTo>
                    <a:pt x="857991" y="1440146"/>
                  </a:lnTo>
                  <a:lnTo>
                    <a:pt x="858929" y="1439463"/>
                  </a:lnTo>
                  <a:cubicBezTo>
                    <a:pt x="865754" y="1434769"/>
                    <a:pt x="872409" y="1429904"/>
                    <a:pt x="879064" y="1425039"/>
                  </a:cubicBezTo>
                  <a:lnTo>
                    <a:pt x="878040" y="1437244"/>
                  </a:lnTo>
                  <a:cubicBezTo>
                    <a:pt x="878040" y="1437244"/>
                    <a:pt x="878296" y="1437415"/>
                    <a:pt x="878381" y="1437244"/>
                  </a:cubicBezTo>
                  <a:lnTo>
                    <a:pt x="880173" y="1424271"/>
                  </a:lnTo>
                  <a:cubicBezTo>
                    <a:pt x="883671" y="1421711"/>
                    <a:pt x="887254" y="1419065"/>
                    <a:pt x="890667" y="1416419"/>
                  </a:cubicBezTo>
                  <a:cubicBezTo>
                    <a:pt x="900223" y="1409079"/>
                    <a:pt x="909522" y="1401483"/>
                    <a:pt x="918736" y="1393631"/>
                  </a:cubicBezTo>
                  <a:cubicBezTo>
                    <a:pt x="917542" y="1401995"/>
                    <a:pt x="916262" y="1410359"/>
                    <a:pt x="914726" y="1418723"/>
                  </a:cubicBezTo>
                  <a:cubicBezTo>
                    <a:pt x="914471" y="1420260"/>
                    <a:pt x="914129" y="1421796"/>
                    <a:pt x="913873" y="1423332"/>
                  </a:cubicBezTo>
                  <a:cubicBezTo>
                    <a:pt x="912081" y="1424783"/>
                    <a:pt x="910375" y="1426149"/>
                    <a:pt x="908669" y="1427685"/>
                  </a:cubicBezTo>
                  <a:close/>
                  <a:moveTo>
                    <a:pt x="538563" y="1371526"/>
                  </a:moveTo>
                  <a:cubicBezTo>
                    <a:pt x="520902" y="1359577"/>
                    <a:pt x="502644" y="1348652"/>
                    <a:pt x="484898" y="1336874"/>
                  </a:cubicBezTo>
                  <a:cubicBezTo>
                    <a:pt x="458706" y="1319378"/>
                    <a:pt x="432769" y="1301369"/>
                    <a:pt x="406577" y="1283873"/>
                  </a:cubicBezTo>
                  <a:cubicBezTo>
                    <a:pt x="383456" y="1268425"/>
                    <a:pt x="359823" y="1253659"/>
                    <a:pt x="336702" y="1238126"/>
                  </a:cubicBezTo>
                  <a:cubicBezTo>
                    <a:pt x="306756" y="1218069"/>
                    <a:pt x="277236" y="1197329"/>
                    <a:pt x="247460" y="1177187"/>
                  </a:cubicBezTo>
                  <a:cubicBezTo>
                    <a:pt x="219306" y="1158155"/>
                    <a:pt x="190810" y="1139634"/>
                    <a:pt x="162740" y="1120431"/>
                  </a:cubicBezTo>
                  <a:cubicBezTo>
                    <a:pt x="141155" y="1105665"/>
                    <a:pt x="120167" y="1089961"/>
                    <a:pt x="98496" y="1075111"/>
                  </a:cubicBezTo>
                  <a:cubicBezTo>
                    <a:pt x="80324" y="1062564"/>
                    <a:pt x="61639" y="1050701"/>
                    <a:pt x="43126" y="1038581"/>
                  </a:cubicBezTo>
                  <a:cubicBezTo>
                    <a:pt x="38689" y="1035679"/>
                    <a:pt x="34679" y="1032522"/>
                    <a:pt x="32290" y="1025352"/>
                  </a:cubicBezTo>
                  <a:cubicBezTo>
                    <a:pt x="45600" y="1034399"/>
                    <a:pt x="57544" y="1042166"/>
                    <a:pt x="69147" y="1050359"/>
                  </a:cubicBezTo>
                  <a:cubicBezTo>
                    <a:pt x="97217" y="1070331"/>
                    <a:pt x="127248" y="1087059"/>
                    <a:pt x="156683" y="1104897"/>
                  </a:cubicBezTo>
                  <a:cubicBezTo>
                    <a:pt x="173491" y="1115054"/>
                    <a:pt x="190298" y="1125295"/>
                    <a:pt x="207020" y="1135537"/>
                  </a:cubicBezTo>
                  <a:cubicBezTo>
                    <a:pt x="216064" y="1141085"/>
                    <a:pt x="224937" y="1147059"/>
                    <a:pt x="234151" y="1152351"/>
                  </a:cubicBezTo>
                  <a:cubicBezTo>
                    <a:pt x="260429" y="1167372"/>
                    <a:pt x="286962" y="1182052"/>
                    <a:pt x="313325" y="1197073"/>
                  </a:cubicBezTo>
                  <a:cubicBezTo>
                    <a:pt x="329279" y="1206206"/>
                    <a:pt x="345234" y="1215594"/>
                    <a:pt x="360932" y="1225153"/>
                  </a:cubicBezTo>
                  <a:cubicBezTo>
                    <a:pt x="371085" y="1231298"/>
                    <a:pt x="380726" y="1238297"/>
                    <a:pt x="390708" y="1244698"/>
                  </a:cubicBezTo>
                  <a:cubicBezTo>
                    <a:pt x="417583" y="1261938"/>
                    <a:pt x="445226" y="1278069"/>
                    <a:pt x="471162" y="1296590"/>
                  </a:cubicBezTo>
                  <a:cubicBezTo>
                    <a:pt x="508446" y="1323218"/>
                    <a:pt x="544450" y="1351639"/>
                    <a:pt x="581136" y="1379122"/>
                  </a:cubicBezTo>
                  <a:cubicBezTo>
                    <a:pt x="608608" y="1399776"/>
                    <a:pt x="635825" y="1420772"/>
                    <a:pt x="664065" y="1440402"/>
                  </a:cubicBezTo>
                  <a:cubicBezTo>
                    <a:pt x="688209" y="1457216"/>
                    <a:pt x="713378" y="1472749"/>
                    <a:pt x="738461" y="1488112"/>
                  </a:cubicBezTo>
                  <a:cubicBezTo>
                    <a:pt x="748187" y="1494086"/>
                    <a:pt x="758852" y="1498695"/>
                    <a:pt x="769602" y="1502621"/>
                  </a:cubicBezTo>
                  <a:cubicBezTo>
                    <a:pt x="788883" y="1509705"/>
                    <a:pt x="797159" y="1504328"/>
                    <a:pt x="799463" y="1483759"/>
                  </a:cubicBezTo>
                  <a:cubicBezTo>
                    <a:pt x="800487" y="1474883"/>
                    <a:pt x="800401" y="1465750"/>
                    <a:pt x="799975" y="1456789"/>
                  </a:cubicBezTo>
                  <a:cubicBezTo>
                    <a:pt x="799292" y="1442024"/>
                    <a:pt x="798439" y="1427344"/>
                    <a:pt x="796647" y="1412664"/>
                  </a:cubicBezTo>
                  <a:cubicBezTo>
                    <a:pt x="795624" y="1404214"/>
                    <a:pt x="793832" y="1395765"/>
                    <a:pt x="791358" y="1387657"/>
                  </a:cubicBezTo>
                  <a:lnTo>
                    <a:pt x="800231" y="1378951"/>
                  </a:lnTo>
                  <a:cubicBezTo>
                    <a:pt x="802961" y="1383304"/>
                    <a:pt x="805691" y="1387657"/>
                    <a:pt x="808421" y="1392009"/>
                  </a:cubicBezTo>
                  <a:lnTo>
                    <a:pt x="813625" y="1400544"/>
                  </a:lnTo>
                  <a:cubicBezTo>
                    <a:pt x="813882" y="1401910"/>
                    <a:pt x="814137" y="1403361"/>
                    <a:pt x="814478" y="1404726"/>
                  </a:cubicBezTo>
                  <a:cubicBezTo>
                    <a:pt x="816270" y="1413176"/>
                    <a:pt x="817465" y="1421625"/>
                    <a:pt x="818830" y="1430160"/>
                  </a:cubicBezTo>
                  <a:cubicBezTo>
                    <a:pt x="818318" y="1430757"/>
                    <a:pt x="817721" y="1431355"/>
                    <a:pt x="817209" y="1431952"/>
                  </a:cubicBezTo>
                  <a:cubicBezTo>
                    <a:pt x="817209" y="1431952"/>
                    <a:pt x="817379" y="1432208"/>
                    <a:pt x="817465" y="1432208"/>
                  </a:cubicBezTo>
                  <a:cubicBezTo>
                    <a:pt x="817977" y="1431782"/>
                    <a:pt x="818489" y="1431270"/>
                    <a:pt x="818915" y="1430843"/>
                  </a:cubicBezTo>
                  <a:cubicBezTo>
                    <a:pt x="819257" y="1432891"/>
                    <a:pt x="819598" y="1435025"/>
                    <a:pt x="819939" y="1437073"/>
                  </a:cubicBezTo>
                  <a:cubicBezTo>
                    <a:pt x="820536" y="1434086"/>
                    <a:pt x="821560" y="1431099"/>
                    <a:pt x="821902" y="1428112"/>
                  </a:cubicBezTo>
                  <a:cubicBezTo>
                    <a:pt x="823181" y="1426917"/>
                    <a:pt x="824461" y="1425722"/>
                    <a:pt x="825655" y="1424527"/>
                  </a:cubicBezTo>
                  <a:cubicBezTo>
                    <a:pt x="826935" y="1430672"/>
                    <a:pt x="828130" y="1436903"/>
                    <a:pt x="829324" y="1443133"/>
                  </a:cubicBezTo>
                  <a:lnTo>
                    <a:pt x="824290" y="1447827"/>
                  </a:lnTo>
                  <a:lnTo>
                    <a:pt x="812004" y="1458752"/>
                  </a:lnTo>
                  <a:cubicBezTo>
                    <a:pt x="812004" y="1458752"/>
                    <a:pt x="812004" y="1459093"/>
                    <a:pt x="812175" y="1459008"/>
                  </a:cubicBezTo>
                  <a:lnTo>
                    <a:pt x="825143" y="1448681"/>
                  </a:lnTo>
                  <a:lnTo>
                    <a:pt x="829665" y="1444840"/>
                  </a:lnTo>
                  <a:cubicBezTo>
                    <a:pt x="829921" y="1446120"/>
                    <a:pt x="830177" y="1447315"/>
                    <a:pt x="830433" y="1448595"/>
                  </a:cubicBezTo>
                  <a:lnTo>
                    <a:pt x="832395" y="1460032"/>
                  </a:lnTo>
                  <a:lnTo>
                    <a:pt x="828471" y="1463873"/>
                  </a:lnTo>
                  <a:cubicBezTo>
                    <a:pt x="828471" y="1463873"/>
                    <a:pt x="828556" y="1464214"/>
                    <a:pt x="828641" y="1464129"/>
                  </a:cubicBezTo>
                  <a:lnTo>
                    <a:pt x="832481" y="1460800"/>
                  </a:lnTo>
                  <a:lnTo>
                    <a:pt x="833163" y="1464556"/>
                  </a:lnTo>
                  <a:lnTo>
                    <a:pt x="835637" y="1480601"/>
                  </a:lnTo>
                  <a:cubicBezTo>
                    <a:pt x="835637" y="1480601"/>
                    <a:pt x="835979" y="1480686"/>
                    <a:pt x="835979" y="1480601"/>
                  </a:cubicBezTo>
                  <a:lnTo>
                    <a:pt x="834357" y="1464300"/>
                  </a:lnTo>
                  <a:lnTo>
                    <a:pt x="833846" y="1459605"/>
                  </a:lnTo>
                  <a:lnTo>
                    <a:pt x="843657" y="1450985"/>
                  </a:lnTo>
                  <a:cubicBezTo>
                    <a:pt x="843743" y="1453546"/>
                    <a:pt x="843913" y="1456191"/>
                    <a:pt x="843998" y="1458752"/>
                  </a:cubicBezTo>
                  <a:lnTo>
                    <a:pt x="844425" y="1476078"/>
                  </a:lnTo>
                  <a:lnTo>
                    <a:pt x="844425" y="1484698"/>
                  </a:lnTo>
                  <a:cubicBezTo>
                    <a:pt x="844425" y="1484698"/>
                    <a:pt x="843913" y="1485124"/>
                    <a:pt x="843657" y="1485380"/>
                  </a:cubicBezTo>
                  <a:cubicBezTo>
                    <a:pt x="829751" y="1497415"/>
                    <a:pt x="815844" y="1509534"/>
                    <a:pt x="799463" y="1519947"/>
                  </a:cubicBezTo>
                  <a:cubicBezTo>
                    <a:pt x="785642" y="1518581"/>
                    <a:pt x="771564" y="1516703"/>
                    <a:pt x="758169" y="1511070"/>
                  </a:cubicBezTo>
                  <a:cubicBezTo>
                    <a:pt x="738461" y="1502792"/>
                    <a:pt x="719691" y="1492891"/>
                    <a:pt x="701775" y="1481198"/>
                  </a:cubicBezTo>
                  <a:cubicBezTo>
                    <a:pt x="671657" y="1461398"/>
                    <a:pt x="641370" y="1441938"/>
                    <a:pt x="611424" y="1421881"/>
                  </a:cubicBezTo>
                  <a:cubicBezTo>
                    <a:pt x="586938" y="1405409"/>
                    <a:pt x="563134" y="1388083"/>
                    <a:pt x="538734" y="1371526"/>
                  </a:cubicBezTo>
                  <a:close/>
                </a:path>
              </a:pathLst>
            </a:custGeom>
            <a:grpFill/>
            <a:ln w="8532" cap="flat">
              <a:noFill/>
              <a:prstDash val="solid"/>
              <a:miter/>
            </a:ln>
          </p:spPr>
          <p:txBody>
            <a:bodyPr rtlCol="0" anchor="ctr"/>
            <a:lstStyle/>
            <a:p>
              <a:endParaRPr lang="en-US"/>
            </a:p>
          </p:txBody>
        </p:sp>
        <p:sp>
          <p:nvSpPr>
            <p:cNvPr id="1653" name="Freeform 1652">
              <a:extLst>
                <a:ext uri="{FF2B5EF4-FFF2-40B4-BE49-F238E27FC236}">
                  <a16:creationId xmlns:a16="http://schemas.microsoft.com/office/drawing/2014/main" id="{42E6242F-1B80-D57B-E5D6-DFC9521A363D}"/>
                </a:ext>
              </a:extLst>
            </p:cNvPr>
            <p:cNvSpPr/>
            <p:nvPr/>
          </p:nvSpPr>
          <p:spPr>
            <a:xfrm>
              <a:off x="8839171" y="826839"/>
              <a:ext cx="768" cy="682"/>
            </a:xfrm>
            <a:custGeom>
              <a:avLst/>
              <a:gdLst>
                <a:gd name="connsiteX0" fmla="*/ 0 w 768"/>
                <a:gd name="connsiteY0" fmla="*/ 427 h 682"/>
                <a:gd name="connsiteX1" fmla="*/ 768 w 768"/>
                <a:gd name="connsiteY1" fmla="*/ 0 h 682"/>
                <a:gd name="connsiteX2" fmla="*/ 171 w 768"/>
                <a:gd name="connsiteY2" fmla="*/ 683 h 682"/>
                <a:gd name="connsiteX3" fmla="*/ 171 w 768"/>
                <a:gd name="connsiteY3" fmla="*/ 427 h 682"/>
              </a:gdLst>
              <a:ahLst/>
              <a:cxnLst>
                <a:cxn ang="0">
                  <a:pos x="connsiteX0" y="connsiteY0"/>
                </a:cxn>
                <a:cxn ang="0">
                  <a:pos x="connsiteX1" y="connsiteY1"/>
                </a:cxn>
                <a:cxn ang="0">
                  <a:pos x="connsiteX2" y="connsiteY2"/>
                </a:cxn>
                <a:cxn ang="0">
                  <a:pos x="connsiteX3" y="connsiteY3"/>
                </a:cxn>
              </a:cxnLst>
              <a:rect l="l" t="t" r="r" b="b"/>
              <a:pathLst>
                <a:path w="768" h="682">
                  <a:moveTo>
                    <a:pt x="0" y="427"/>
                  </a:moveTo>
                  <a:cubicBezTo>
                    <a:pt x="0" y="427"/>
                    <a:pt x="512" y="85"/>
                    <a:pt x="768" y="0"/>
                  </a:cubicBezTo>
                  <a:cubicBezTo>
                    <a:pt x="597" y="256"/>
                    <a:pt x="341" y="512"/>
                    <a:pt x="171" y="683"/>
                  </a:cubicBezTo>
                  <a:lnTo>
                    <a:pt x="171" y="427"/>
                  </a:lnTo>
                  <a:close/>
                </a:path>
              </a:pathLst>
            </a:custGeom>
            <a:grpFill/>
            <a:ln w="8532" cap="flat">
              <a:noFill/>
              <a:prstDash val="solid"/>
              <a:miter/>
            </a:ln>
          </p:spPr>
          <p:txBody>
            <a:bodyPr rtlCol="0" anchor="ctr"/>
            <a:lstStyle/>
            <a:p>
              <a:endParaRPr lang="en-US"/>
            </a:p>
          </p:txBody>
        </p:sp>
        <p:sp>
          <p:nvSpPr>
            <p:cNvPr id="1654" name="Freeform 1653">
              <a:extLst>
                <a:ext uri="{FF2B5EF4-FFF2-40B4-BE49-F238E27FC236}">
                  <a16:creationId xmlns:a16="http://schemas.microsoft.com/office/drawing/2014/main" id="{67E26633-C229-1BCF-471C-83082B26776A}"/>
                </a:ext>
              </a:extLst>
            </p:cNvPr>
            <p:cNvSpPr/>
            <p:nvPr/>
          </p:nvSpPr>
          <p:spPr>
            <a:xfrm>
              <a:off x="8038444" y="432359"/>
              <a:ext cx="642174" cy="601365"/>
            </a:xfrm>
            <a:custGeom>
              <a:avLst/>
              <a:gdLst>
                <a:gd name="connsiteX0" fmla="*/ 558853 w 642174"/>
                <a:gd name="connsiteY0" fmla="*/ 150384 h 601365"/>
                <a:gd name="connsiteX1" fmla="*/ 554331 w 642174"/>
                <a:gd name="connsiteY1" fmla="*/ 148165 h 601365"/>
                <a:gd name="connsiteX2" fmla="*/ 506553 w 642174"/>
                <a:gd name="connsiteY2" fmla="*/ 116074 h 601365"/>
                <a:gd name="connsiteX3" fmla="*/ 442139 w 642174"/>
                <a:gd name="connsiteY3" fmla="*/ 77838 h 601365"/>
                <a:gd name="connsiteX4" fmla="*/ 422772 w 642174"/>
                <a:gd name="connsiteY4" fmla="*/ 66657 h 601365"/>
                <a:gd name="connsiteX5" fmla="*/ 422601 w 642174"/>
                <a:gd name="connsiteY5" fmla="*/ 51807 h 601365"/>
                <a:gd name="connsiteX6" fmla="*/ 402040 w 642174"/>
                <a:gd name="connsiteY6" fmla="*/ 14851 h 601365"/>
                <a:gd name="connsiteX7" fmla="*/ 390948 w 642174"/>
                <a:gd name="connsiteY7" fmla="*/ 7169 h 601365"/>
                <a:gd name="connsiteX8" fmla="*/ 379772 w 642174"/>
                <a:gd name="connsiteY8" fmla="*/ 2646 h 601365"/>
                <a:gd name="connsiteX9" fmla="*/ 355030 w 642174"/>
                <a:gd name="connsiteY9" fmla="*/ 4182 h 601365"/>
                <a:gd name="connsiteX10" fmla="*/ 354091 w 642174"/>
                <a:gd name="connsiteY10" fmla="*/ 597 h 601365"/>
                <a:gd name="connsiteX11" fmla="*/ 353750 w 642174"/>
                <a:gd name="connsiteY11" fmla="*/ 597 h 601365"/>
                <a:gd name="connsiteX12" fmla="*/ 354177 w 642174"/>
                <a:gd name="connsiteY12" fmla="*/ 4523 h 601365"/>
                <a:gd name="connsiteX13" fmla="*/ 341294 w 642174"/>
                <a:gd name="connsiteY13" fmla="*/ 16643 h 601365"/>
                <a:gd name="connsiteX14" fmla="*/ 339928 w 642174"/>
                <a:gd name="connsiteY14" fmla="*/ 11181 h 601365"/>
                <a:gd name="connsiteX15" fmla="*/ 337454 w 642174"/>
                <a:gd name="connsiteY15" fmla="*/ 0 h 601365"/>
                <a:gd name="connsiteX16" fmla="*/ 337113 w 642174"/>
                <a:gd name="connsiteY16" fmla="*/ 0 h 601365"/>
                <a:gd name="connsiteX17" fmla="*/ 337881 w 642174"/>
                <a:gd name="connsiteY17" fmla="*/ 11522 h 601365"/>
                <a:gd name="connsiteX18" fmla="*/ 338734 w 642174"/>
                <a:gd name="connsiteY18" fmla="*/ 22276 h 601365"/>
                <a:gd name="connsiteX19" fmla="*/ 335833 w 642174"/>
                <a:gd name="connsiteY19" fmla="*/ 33030 h 601365"/>
                <a:gd name="connsiteX20" fmla="*/ 332506 w 642174"/>
                <a:gd name="connsiteY20" fmla="*/ 65292 h 601365"/>
                <a:gd name="connsiteX21" fmla="*/ 135679 w 642174"/>
                <a:gd name="connsiteY21" fmla="*/ 139971 h 601365"/>
                <a:gd name="connsiteX22" fmla="*/ 127830 w 642174"/>
                <a:gd name="connsiteY22" fmla="*/ 131351 h 601365"/>
                <a:gd name="connsiteX23" fmla="*/ 86195 w 642174"/>
                <a:gd name="connsiteY23" fmla="*/ 119061 h 601365"/>
                <a:gd name="connsiteX24" fmla="*/ 66401 w 642174"/>
                <a:gd name="connsiteY24" fmla="*/ 137070 h 601365"/>
                <a:gd name="connsiteX25" fmla="*/ 60259 w 642174"/>
                <a:gd name="connsiteY25" fmla="*/ 165832 h 601365"/>
                <a:gd name="connsiteX26" fmla="*/ 68961 w 642174"/>
                <a:gd name="connsiteY26" fmla="*/ 195619 h 601365"/>
                <a:gd name="connsiteX27" fmla="*/ 73995 w 642174"/>
                <a:gd name="connsiteY27" fmla="*/ 201934 h 601365"/>
                <a:gd name="connsiteX28" fmla="*/ 45328 w 642174"/>
                <a:gd name="connsiteY28" fmla="*/ 340626 h 601365"/>
                <a:gd name="connsiteX29" fmla="*/ 36455 w 642174"/>
                <a:gd name="connsiteY29" fmla="*/ 344637 h 601365"/>
                <a:gd name="connsiteX30" fmla="*/ 21610 w 642174"/>
                <a:gd name="connsiteY30" fmla="*/ 353343 h 601365"/>
                <a:gd name="connsiteX31" fmla="*/ 2840 w 642174"/>
                <a:gd name="connsiteY31" fmla="*/ 376813 h 601365"/>
                <a:gd name="connsiteX32" fmla="*/ 1987 w 642174"/>
                <a:gd name="connsiteY32" fmla="*/ 374936 h 601365"/>
                <a:gd name="connsiteX33" fmla="*/ 1731 w 642174"/>
                <a:gd name="connsiteY33" fmla="*/ 375021 h 601365"/>
                <a:gd name="connsiteX34" fmla="*/ 2584 w 642174"/>
                <a:gd name="connsiteY34" fmla="*/ 377496 h 601365"/>
                <a:gd name="connsiteX35" fmla="*/ 195 w 642174"/>
                <a:gd name="connsiteY35" fmla="*/ 399858 h 601365"/>
                <a:gd name="connsiteX36" fmla="*/ 4803 w 642174"/>
                <a:gd name="connsiteY36" fmla="*/ 414964 h 601365"/>
                <a:gd name="connsiteX37" fmla="*/ 23828 w 642174"/>
                <a:gd name="connsiteY37" fmla="*/ 435192 h 601365"/>
                <a:gd name="connsiteX38" fmla="*/ 28606 w 642174"/>
                <a:gd name="connsiteY38" fmla="*/ 446970 h 601365"/>
                <a:gd name="connsiteX39" fmla="*/ 28606 w 642174"/>
                <a:gd name="connsiteY39" fmla="*/ 446970 h 601365"/>
                <a:gd name="connsiteX40" fmla="*/ 28606 w 642174"/>
                <a:gd name="connsiteY40" fmla="*/ 446970 h 601365"/>
                <a:gd name="connsiteX41" fmla="*/ 28606 w 642174"/>
                <a:gd name="connsiteY41" fmla="*/ 446970 h 601365"/>
                <a:gd name="connsiteX42" fmla="*/ 28606 w 642174"/>
                <a:gd name="connsiteY42" fmla="*/ 446970 h 601365"/>
                <a:gd name="connsiteX43" fmla="*/ 55054 w 642174"/>
                <a:gd name="connsiteY43" fmla="*/ 496984 h 601365"/>
                <a:gd name="connsiteX44" fmla="*/ 64951 w 642174"/>
                <a:gd name="connsiteY44" fmla="*/ 514566 h 601365"/>
                <a:gd name="connsiteX45" fmla="*/ 65207 w 642174"/>
                <a:gd name="connsiteY45" fmla="*/ 514395 h 601365"/>
                <a:gd name="connsiteX46" fmla="*/ 57017 w 642174"/>
                <a:gd name="connsiteY46" fmla="*/ 496131 h 601365"/>
                <a:gd name="connsiteX47" fmla="*/ 35090 w 642174"/>
                <a:gd name="connsiteY47" fmla="*/ 444068 h 601365"/>
                <a:gd name="connsiteX48" fmla="*/ 35090 w 642174"/>
                <a:gd name="connsiteY48" fmla="*/ 444068 h 601365"/>
                <a:gd name="connsiteX49" fmla="*/ 35090 w 642174"/>
                <a:gd name="connsiteY49" fmla="*/ 443897 h 601365"/>
                <a:gd name="connsiteX50" fmla="*/ 35090 w 642174"/>
                <a:gd name="connsiteY50" fmla="*/ 443727 h 601365"/>
                <a:gd name="connsiteX51" fmla="*/ 35090 w 642174"/>
                <a:gd name="connsiteY51" fmla="*/ 443727 h 601365"/>
                <a:gd name="connsiteX52" fmla="*/ 33128 w 642174"/>
                <a:gd name="connsiteY52" fmla="*/ 439630 h 601365"/>
                <a:gd name="connsiteX53" fmla="*/ 43963 w 642174"/>
                <a:gd name="connsiteY53" fmla="*/ 442190 h 601365"/>
                <a:gd name="connsiteX54" fmla="*/ 49935 w 642174"/>
                <a:gd name="connsiteY54" fmla="*/ 455590 h 601365"/>
                <a:gd name="connsiteX55" fmla="*/ 49935 w 642174"/>
                <a:gd name="connsiteY55" fmla="*/ 455590 h 601365"/>
                <a:gd name="connsiteX56" fmla="*/ 49935 w 642174"/>
                <a:gd name="connsiteY56" fmla="*/ 455590 h 601365"/>
                <a:gd name="connsiteX57" fmla="*/ 49935 w 642174"/>
                <a:gd name="connsiteY57" fmla="*/ 455590 h 601365"/>
                <a:gd name="connsiteX58" fmla="*/ 49935 w 642174"/>
                <a:gd name="connsiteY58" fmla="*/ 455590 h 601365"/>
                <a:gd name="connsiteX59" fmla="*/ 73312 w 642174"/>
                <a:gd name="connsiteY59" fmla="*/ 492973 h 601365"/>
                <a:gd name="connsiteX60" fmla="*/ 82100 w 642174"/>
                <a:gd name="connsiteY60" fmla="*/ 506031 h 601365"/>
                <a:gd name="connsiteX61" fmla="*/ 82356 w 642174"/>
                <a:gd name="connsiteY61" fmla="*/ 505860 h 601365"/>
                <a:gd name="connsiteX62" fmla="*/ 75189 w 642174"/>
                <a:gd name="connsiteY62" fmla="*/ 492034 h 601365"/>
                <a:gd name="connsiteX63" fmla="*/ 56334 w 642174"/>
                <a:gd name="connsiteY63" fmla="*/ 452518 h 601365"/>
                <a:gd name="connsiteX64" fmla="*/ 56334 w 642174"/>
                <a:gd name="connsiteY64" fmla="*/ 452518 h 601365"/>
                <a:gd name="connsiteX65" fmla="*/ 56334 w 642174"/>
                <a:gd name="connsiteY65" fmla="*/ 452432 h 601365"/>
                <a:gd name="connsiteX66" fmla="*/ 56334 w 642174"/>
                <a:gd name="connsiteY66" fmla="*/ 452432 h 601365"/>
                <a:gd name="connsiteX67" fmla="*/ 56334 w 642174"/>
                <a:gd name="connsiteY67" fmla="*/ 452347 h 601365"/>
                <a:gd name="connsiteX68" fmla="*/ 50362 w 642174"/>
                <a:gd name="connsiteY68" fmla="*/ 441764 h 601365"/>
                <a:gd name="connsiteX69" fmla="*/ 72033 w 642174"/>
                <a:gd name="connsiteY69" fmla="*/ 438264 h 601365"/>
                <a:gd name="connsiteX70" fmla="*/ 79625 w 642174"/>
                <a:gd name="connsiteY70" fmla="*/ 455675 h 601365"/>
                <a:gd name="connsiteX71" fmla="*/ 105477 w 642174"/>
                <a:gd name="connsiteY71" fmla="*/ 512859 h 601365"/>
                <a:gd name="connsiteX72" fmla="*/ 105477 w 642174"/>
                <a:gd name="connsiteY72" fmla="*/ 512859 h 601365"/>
                <a:gd name="connsiteX73" fmla="*/ 105477 w 642174"/>
                <a:gd name="connsiteY73" fmla="*/ 512859 h 601365"/>
                <a:gd name="connsiteX74" fmla="*/ 105477 w 642174"/>
                <a:gd name="connsiteY74" fmla="*/ 512859 h 601365"/>
                <a:gd name="connsiteX75" fmla="*/ 105477 w 642174"/>
                <a:gd name="connsiteY75" fmla="*/ 512859 h 601365"/>
                <a:gd name="connsiteX76" fmla="*/ 136703 w 642174"/>
                <a:gd name="connsiteY76" fmla="*/ 567311 h 601365"/>
                <a:gd name="connsiteX77" fmla="*/ 143955 w 642174"/>
                <a:gd name="connsiteY77" fmla="*/ 576102 h 601365"/>
                <a:gd name="connsiteX78" fmla="*/ 149074 w 642174"/>
                <a:gd name="connsiteY78" fmla="*/ 578833 h 601365"/>
                <a:gd name="connsiteX79" fmla="*/ 154705 w 642174"/>
                <a:gd name="connsiteY79" fmla="*/ 578321 h 601365"/>
                <a:gd name="connsiteX80" fmla="*/ 154620 w 642174"/>
                <a:gd name="connsiteY80" fmla="*/ 578065 h 601365"/>
                <a:gd name="connsiteX81" fmla="*/ 149330 w 642174"/>
                <a:gd name="connsiteY81" fmla="*/ 578065 h 601365"/>
                <a:gd name="connsiteX82" fmla="*/ 144808 w 642174"/>
                <a:gd name="connsiteY82" fmla="*/ 575249 h 601365"/>
                <a:gd name="connsiteX83" fmla="*/ 138580 w 642174"/>
                <a:gd name="connsiteY83" fmla="*/ 566458 h 601365"/>
                <a:gd name="connsiteX84" fmla="*/ 111790 w 642174"/>
                <a:gd name="connsiteY84" fmla="*/ 509786 h 601365"/>
                <a:gd name="connsiteX85" fmla="*/ 111790 w 642174"/>
                <a:gd name="connsiteY85" fmla="*/ 509786 h 601365"/>
                <a:gd name="connsiteX86" fmla="*/ 111790 w 642174"/>
                <a:gd name="connsiteY86" fmla="*/ 509616 h 601365"/>
                <a:gd name="connsiteX87" fmla="*/ 111790 w 642174"/>
                <a:gd name="connsiteY87" fmla="*/ 509445 h 601365"/>
                <a:gd name="connsiteX88" fmla="*/ 111790 w 642174"/>
                <a:gd name="connsiteY88" fmla="*/ 509445 h 601365"/>
                <a:gd name="connsiteX89" fmla="*/ 81503 w 642174"/>
                <a:gd name="connsiteY89" fmla="*/ 454481 h 601365"/>
                <a:gd name="connsiteX90" fmla="*/ 72630 w 642174"/>
                <a:gd name="connsiteY90" fmla="*/ 438008 h 601365"/>
                <a:gd name="connsiteX91" fmla="*/ 84062 w 642174"/>
                <a:gd name="connsiteY91" fmla="*/ 433399 h 601365"/>
                <a:gd name="connsiteX92" fmla="*/ 88413 w 642174"/>
                <a:gd name="connsiteY92" fmla="*/ 431522 h 601365"/>
                <a:gd name="connsiteX93" fmla="*/ 97372 w 642174"/>
                <a:gd name="connsiteY93" fmla="*/ 435960 h 601365"/>
                <a:gd name="connsiteX94" fmla="*/ 169465 w 642174"/>
                <a:gd name="connsiteY94" fmla="*/ 484865 h 601365"/>
                <a:gd name="connsiteX95" fmla="*/ 221764 w 642174"/>
                <a:gd name="connsiteY95" fmla="*/ 519260 h 601365"/>
                <a:gd name="connsiteX96" fmla="*/ 243946 w 642174"/>
                <a:gd name="connsiteY96" fmla="*/ 534196 h 601365"/>
                <a:gd name="connsiteX97" fmla="*/ 243946 w 642174"/>
                <a:gd name="connsiteY97" fmla="*/ 548278 h 601365"/>
                <a:gd name="connsiteX98" fmla="*/ 267238 w 642174"/>
                <a:gd name="connsiteY98" fmla="*/ 579345 h 601365"/>
                <a:gd name="connsiteX99" fmla="*/ 287629 w 642174"/>
                <a:gd name="connsiteY99" fmla="*/ 583357 h 601365"/>
                <a:gd name="connsiteX100" fmla="*/ 291127 w 642174"/>
                <a:gd name="connsiteY100" fmla="*/ 583613 h 601365"/>
                <a:gd name="connsiteX101" fmla="*/ 286093 w 642174"/>
                <a:gd name="connsiteY101" fmla="*/ 588392 h 601365"/>
                <a:gd name="connsiteX102" fmla="*/ 272443 w 642174"/>
                <a:gd name="connsiteY102" fmla="*/ 601109 h 601365"/>
                <a:gd name="connsiteX103" fmla="*/ 272613 w 642174"/>
                <a:gd name="connsiteY103" fmla="*/ 601365 h 601365"/>
                <a:gd name="connsiteX104" fmla="*/ 287373 w 642174"/>
                <a:gd name="connsiteY104" fmla="*/ 590099 h 601365"/>
                <a:gd name="connsiteX105" fmla="*/ 295905 w 642174"/>
                <a:gd name="connsiteY105" fmla="*/ 583527 h 601365"/>
                <a:gd name="connsiteX106" fmla="*/ 315869 w 642174"/>
                <a:gd name="connsiteY106" fmla="*/ 574224 h 601365"/>
                <a:gd name="connsiteX107" fmla="*/ 321585 w 642174"/>
                <a:gd name="connsiteY107" fmla="*/ 569616 h 601365"/>
                <a:gd name="connsiteX108" fmla="*/ 331994 w 642174"/>
                <a:gd name="connsiteY108" fmla="*/ 554082 h 601365"/>
                <a:gd name="connsiteX109" fmla="*/ 363220 w 642174"/>
                <a:gd name="connsiteY109" fmla="*/ 522759 h 601365"/>
                <a:gd name="connsiteX110" fmla="*/ 385232 w 642174"/>
                <a:gd name="connsiteY110" fmla="*/ 515590 h 601365"/>
                <a:gd name="connsiteX111" fmla="*/ 446917 w 642174"/>
                <a:gd name="connsiteY111" fmla="*/ 494765 h 601365"/>
                <a:gd name="connsiteX112" fmla="*/ 481214 w 642174"/>
                <a:gd name="connsiteY112" fmla="*/ 481280 h 601365"/>
                <a:gd name="connsiteX113" fmla="*/ 487527 w 642174"/>
                <a:gd name="connsiteY113" fmla="*/ 476756 h 601365"/>
                <a:gd name="connsiteX114" fmla="*/ 480105 w 642174"/>
                <a:gd name="connsiteY114" fmla="*/ 473343 h 601365"/>
                <a:gd name="connsiteX115" fmla="*/ 467649 w 642174"/>
                <a:gd name="connsiteY115" fmla="*/ 478463 h 601365"/>
                <a:gd name="connsiteX116" fmla="*/ 446746 w 642174"/>
                <a:gd name="connsiteY116" fmla="*/ 485547 h 601365"/>
                <a:gd name="connsiteX117" fmla="*/ 377724 w 642174"/>
                <a:gd name="connsiteY117" fmla="*/ 507909 h 601365"/>
                <a:gd name="connsiteX118" fmla="*/ 378577 w 642174"/>
                <a:gd name="connsiteY118" fmla="*/ 506970 h 601365"/>
                <a:gd name="connsiteX119" fmla="*/ 378407 w 642174"/>
                <a:gd name="connsiteY119" fmla="*/ 506714 h 601365"/>
                <a:gd name="connsiteX120" fmla="*/ 376530 w 642174"/>
                <a:gd name="connsiteY120" fmla="*/ 508250 h 601365"/>
                <a:gd name="connsiteX121" fmla="*/ 336601 w 642174"/>
                <a:gd name="connsiteY121" fmla="*/ 524039 h 601365"/>
                <a:gd name="connsiteX122" fmla="*/ 332079 w 642174"/>
                <a:gd name="connsiteY122" fmla="*/ 525320 h 601365"/>
                <a:gd name="connsiteX123" fmla="*/ 329264 w 642174"/>
                <a:gd name="connsiteY123" fmla="*/ 514907 h 601365"/>
                <a:gd name="connsiteX124" fmla="*/ 478654 w 642174"/>
                <a:gd name="connsiteY124" fmla="*/ 467027 h 601365"/>
                <a:gd name="connsiteX125" fmla="*/ 479166 w 642174"/>
                <a:gd name="connsiteY125" fmla="*/ 460199 h 601365"/>
                <a:gd name="connsiteX126" fmla="*/ 472597 w 642174"/>
                <a:gd name="connsiteY126" fmla="*/ 460114 h 601365"/>
                <a:gd name="connsiteX127" fmla="*/ 418420 w 642174"/>
                <a:gd name="connsiteY127" fmla="*/ 476244 h 601365"/>
                <a:gd name="connsiteX128" fmla="*/ 337198 w 642174"/>
                <a:gd name="connsiteY128" fmla="*/ 503727 h 601365"/>
                <a:gd name="connsiteX129" fmla="*/ 344792 w 642174"/>
                <a:gd name="connsiteY129" fmla="*/ 494082 h 601365"/>
                <a:gd name="connsiteX130" fmla="*/ 354603 w 642174"/>
                <a:gd name="connsiteY130" fmla="*/ 482133 h 601365"/>
                <a:gd name="connsiteX131" fmla="*/ 354347 w 642174"/>
                <a:gd name="connsiteY131" fmla="*/ 481963 h 601365"/>
                <a:gd name="connsiteX132" fmla="*/ 343170 w 642174"/>
                <a:gd name="connsiteY132" fmla="*/ 492802 h 601365"/>
                <a:gd name="connsiteX133" fmla="*/ 329435 w 642174"/>
                <a:gd name="connsiteY133" fmla="*/ 506287 h 601365"/>
                <a:gd name="connsiteX134" fmla="*/ 326875 w 642174"/>
                <a:gd name="connsiteY134" fmla="*/ 507055 h 601365"/>
                <a:gd name="connsiteX135" fmla="*/ 289676 w 642174"/>
                <a:gd name="connsiteY135" fmla="*/ 488620 h 601365"/>
                <a:gd name="connsiteX136" fmla="*/ 252990 w 642174"/>
                <a:gd name="connsiteY136" fmla="*/ 505860 h 601365"/>
                <a:gd name="connsiteX137" fmla="*/ 227821 w 642174"/>
                <a:gd name="connsiteY137" fmla="*/ 490327 h 601365"/>
                <a:gd name="connsiteX138" fmla="*/ 170574 w 642174"/>
                <a:gd name="connsiteY138" fmla="*/ 450128 h 601365"/>
                <a:gd name="connsiteX139" fmla="*/ 110766 w 642174"/>
                <a:gd name="connsiteY139" fmla="*/ 413855 h 601365"/>
                <a:gd name="connsiteX140" fmla="*/ 103515 w 642174"/>
                <a:gd name="connsiteY140" fmla="*/ 409758 h 601365"/>
                <a:gd name="connsiteX141" fmla="*/ 65975 w 642174"/>
                <a:gd name="connsiteY141" fmla="*/ 344722 h 601365"/>
                <a:gd name="connsiteX142" fmla="*/ 69132 w 642174"/>
                <a:gd name="connsiteY142" fmla="*/ 319118 h 601365"/>
                <a:gd name="connsiteX143" fmla="*/ 92679 w 642174"/>
                <a:gd name="connsiteY143" fmla="*/ 235135 h 601365"/>
                <a:gd name="connsiteX144" fmla="*/ 98481 w 642174"/>
                <a:gd name="connsiteY144" fmla="*/ 217126 h 601365"/>
                <a:gd name="connsiteX145" fmla="*/ 149756 w 642174"/>
                <a:gd name="connsiteY145" fmla="*/ 160284 h 601365"/>
                <a:gd name="connsiteX146" fmla="*/ 350508 w 642174"/>
                <a:gd name="connsiteY146" fmla="*/ 85690 h 601365"/>
                <a:gd name="connsiteX147" fmla="*/ 357845 w 642174"/>
                <a:gd name="connsiteY147" fmla="*/ 90640 h 601365"/>
                <a:gd name="connsiteX148" fmla="*/ 391375 w 642174"/>
                <a:gd name="connsiteY148" fmla="*/ 96871 h 601365"/>
                <a:gd name="connsiteX149" fmla="*/ 391545 w 642174"/>
                <a:gd name="connsiteY149" fmla="*/ 97383 h 601365"/>
                <a:gd name="connsiteX150" fmla="*/ 395896 w 642174"/>
                <a:gd name="connsiteY150" fmla="*/ 108990 h 601365"/>
                <a:gd name="connsiteX151" fmla="*/ 396153 w 642174"/>
                <a:gd name="connsiteY151" fmla="*/ 108990 h 601365"/>
                <a:gd name="connsiteX152" fmla="*/ 393593 w 642174"/>
                <a:gd name="connsiteY152" fmla="*/ 96956 h 601365"/>
                <a:gd name="connsiteX153" fmla="*/ 393508 w 642174"/>
                <a:gd name="connsiteY153" fmla="*/ 96358 h 601365"/>
                <a:gd name="connsiteX154" fmla="*/ 413813 w 642174"/>
                <a:gd name="connsiteY154" fmla="*/ 83812 h 601365"/>
                <a:gd name="connsiteX155" fmla="*/ 421662 w 642174"/>
                <a:gd name="connsiteY155" fmla="*/ 77923 h 601365"/>
                <a:gd name="connsiteX156" fmla="*/ 418335 w 642174"/>
                <a:gd name="connsiteY156" fmla="*/ 84922 h 601365"/>
                <a:gd name="connsiteX157" fmla="*/ 426184 w 642174"/>
                <a:gd name="connsiteY157" fmla="*/ 94651 h 601365"/>
                <a:gd name="connsiteX158" fmla="*/ 514402 w 642174"/>
                <a:gd name="connsiteY158" fmla="*/ 147994 h 601365"/>
                <a:gd name="connsiteX159" fmla="*/ 532746 w 642174"/>
                <a:gd name="connsiteY159" fmla="*/ 157895 h 601365"/>
                <a:gd name="connsiteX160" fmla="*/ 546652 w 642174"/>
                <a:gd name="connsiteY160" fmla="*/ 161565 h 601365"/>
                <a:gd name="connsiteX161" fmla="*/ 511843 w 642174"/>
                <a:gd name="connsiteY161" fmla="*/ 133570 h 601365"/>
                <a:gd name="connsiteX162" fmla="*/ 533855 w 642174"/>
                <a:gd name="connsiteY162" fmla="*/ 144239 h 601365"/>
                <a:gd name="connsiteX163" fmla="*/ 553990 w 642174"/>
                <a:gd name="connsiteY163" fmla="*/ 156529 h 601365"/>
                <a:gd name="connsiteX164" fmla="*/ 551515 w 642174"/>
                <a:gd name="connsiteY164" fmla="*/ 182134 h 601365"/>
                <a:gd name="connsiteX165" fmla="*/ 572930 w 642174"/>
                <a:gd name="connsiteY165" fmla="*/ 222589 h 601365"/>
                <a:gd name="connsiteX166" fmla="*/ 577964 w 642174"/>
                <a:gd name="connsiteY166" fmla="*/ 225747 h 601365"/>
                <a:gd name="connsiteX167" fmla="*/ 567043 w 642174"/>
                <a:gd name="connsiteY167" fmla="*/ 276785 h 601365"/>
                <a:gd name="connsiteX168" fmla="*/ 556890 w 642174"/>
                <a:gd name="connsiteY168" fmla="*/ 329872 h 601365"/>
                <a:gd name="connsiteX169" fmla="*/ 546737 w 642174"/>
                <a:gd name="connsiteY169" fmla="*/ 383129 h 601365"/>
                <a:gd name="connsiteX170" fmla="*/ 539571 w 642174"/>
                <a:gd name="connsiteY170" fmla="*/ 380825 h 601365"/>
                <a:gd name="connsiteX171" fmla="*/ 491111 w 642174"/>
                <a:gd name="connsiteY171" fmla="*/ 397382 h 601365"/>
                <a:gd name="connsiteX172" fmla="*/ 479081 w 642174"/>
                <a:gd name="connsiteY172" fmla="*/ 450042 h 601365"/>
                <a:gd name="connsiteX173" fmla="*/ 524811 w 642174"/>
                <a:gd name="connsiteY173" fmla="*/ 486572 h 601365"/>
                <a:gd name="connsiteX174" fmla="*/ 518753 w 642174"/>
                <a:gd name="connsiteY174" fmla="*/ 504836 h 601365"/>
                <a:gd name="connsiteX175" fmla="*/ 518753 w 642174"/>
                <a:gd name="connsiteY175" fmla="*/ 504836 h 601365"/>
                <a:gd name="connsiteX176" fmla="*/ 518753 w 642174"/>
                <a:gd name="connsiteY176" fmla="*/ 504836 h 601365"/>
                <a:gd name="connsiteX177" fmla="*/ 518753 w 642174"/>
                <a:gd name="connsiteY177" fmla="*/ 504836 h 601365"/>
                <a:gd name="connsiteX178" fmla="*/ 518753 w 642174"/>
                <a:gd name="connsiteY178" fmla="*/ 504836 h 601365"/>
                <a:gd name="connsiteX179" fmla="*/ 510648 w 642174"/>
                <a:gd name="connsiteY179" fmla="*/ 539488 h 601365"/>
                <a:gd name="connsiteX180" fmla="*/ 507321 w 642174"/>
                <a:gd name="connsiteY180" fmla="*/ 551778 h 601365"/>
                <a:gd name="connsiteX181" fmla="*/ 507577 w 642174"/>
                <a:gd name="connsiteY181" fmla="*/ 551863 h 601365"/>
                <a:gd name="connsiteX182" fmla="*/ 512526 w 642174"/>
                <a:gd name="connsiteY182" fmla="*/ 540170 h 601365"/>
                <a:gd name="connsiteX183" fmla="*/ 525408 w 642174"/>
                <a:gd name="connsiteY183" fmla="*/ 506714 h 601365"/>
                <a:gd name="connsiteX184" fmla="*/ 525408 w 642174"/>
                <a:gd name="connsiteY184" fmla="*/ 506714 h 601365"/>
                <a:gd name="connsiteX185" fmla="*/ 525408 w 642174"/>
                <a:gd name="connsiteY185" fmla="*/ 506714 h 601365"/>
                <a:gd name="connsiteX186" fmla="*/ 525408 w 642174"/>
                <a:gd name="connsiteY186" fmla="*/ 506714 h 601365"/>
                <a:gd name="connsiteX187" fmla="*/ 525408 w 642174"/>
                <a:gd name="connsiteY187" fmla="*/ 506628 h 601365"/>
                <a:gd name="connsiteX188" fmla="*/ 529504 w 642174"/>
                <a:gd name="connsiteY188" fmla="*/ 485803 h 601365"/>
                <a:gd name="connsiteX189" fmla="*/ 539400 w 642174"/>
                <a:gd name="connsiteY189" fmla="*/ 482475 h 601365"/>
                <a:gd name="connsiteX190" fmla="*/ 539656 w 642174"/>
                <a:gd name="connsiteY190" fmla="*/ 482389 h 601365"/>
                <a:gd name="connsiteX191" fmla="*/ 538121 w 642174"/>
                <a:gd name="connsiteY191" fmla="*/ 490327 h 601365"/>
                <a:gd name="connsiteX192" fmla="*/ 534793 w 642174"/>
                <a:gd name="connsiteY192" fmla="*/ 506543 h 601365"/>
                <a:gd name="connsiteX193" fmla="*/ 535049 w 642174"/>
                <a:gd name="connsiteY193" fmla="*/ 506543 h 601365"/>
                <a:gd name="connsiteX194" fmla="*/ 540083 w 642174"/>
                <a:gd name="connsiteY194" fmla="*/ 490839 h 601365"/>
                <a:gd name="connsiteX195" fmla="*/ 543410 w 642174"/>
                <a:gd name="connsiteY195" fmla="*/ 480341 h 601365"/>
                <a:gd name="connsiteX196" fmla="*/ 559194 w 642174"/>
                <a:gd name="connsiteY196" fmla="*/ 468307 h 601365"/>
                <a:gd name="connsiteX197" fmla="*/ 556890 w 642174"/>
                <a:gd name="connsiteY197" fmla="*/ 483158 h 601365"/>
                <a:gd name="connsiteX198" fmla="*/ 557146 w 642174"/>
                <a:gd name="connsiteY198" fmla="*/ 483158 h 601365"/>
                <a:gd name="connsiteX199" fmla="*/ 561156 w 642174"/>
                <a:gd name="connsiteY199" fmla="*/ 466003 h 601365"/>
                <a:gd name="connsiteX200" fmla="*/ 574807 w 642174"/>
                <a:gd name="connsiteY200" fmla="*/ 444665 h 601365"/>
                <a:gd name="connsiteX201" fmla="*/ 571821 w 642174"/>
                <a:gd name="connsiteY201" fmla="*/ 421195 h 601365"/>
                <a:gd name="connsiteX202" fmla="*/ 571309 w 642174"/>
                <a:gd name="connsiteY202" fmla="*/ 420256 h 601365"/>
                <a:gd name="connsiteX203" fmla="*/ 575660 w 642174"/>
                <a:gd name="connsiteY203" fmla="*/ 397638 h 601365"/>
                <a:gd name="connsiteX204" fmla="*/ 575660 w 642174"/>
                <a:gd name="connsiteY204" fmla="*/ 397638 h 601365"/>
                <a:gd name="connsiteX205" fmla="*/ 575660 w 642174"/>
                <a:gd name="connsiteY205" fmla="*/ 397468 h 601365"/>
                <a:gd name="connsiteX206" fmla="*/ 575660 w 642174"/>
                <a:gd name="connsiteY206" fmla="*/ 397297 h 601365"/>
                <a:gd name="connsiteX207" fmla="*/ 575660 w 642174"/>
                <a:gd name="connsiteY207" fmla="*/ 397297 h 601365"/>
                <a:gd name="connsiteX208" fmla="*/ 581291 w 642174"/>
                <a:gd name="connsiteY208" fmla="*/ 336102 h 601365"/>
                <a:gd name="connsiteX209" fmla="*/ 584960 w 642174"/>
                <a:gd name="connsiteY209" fmla="*/ 318606 h 601365"/>
                <a:gd name="connsiteX210" fmla="*/ 584960 w 642174"/>
                <a:gd name="connsiteY210" fmla="*/ 323129 h 601365"/>
                <a:gd name="connsiteX211" fmla="*/ 581120 w 642174"/>
                <a:gd name="connsiteY211" fmla="*/ 391493 h 601365"/>
                <a:gd name="connsiteX212" fmla="*/ 581120 w 642174"/>
                <a:gd name="connsiteY212" fmla="*/ 391493 h 601365"/>
                <a:gd name="connsiteX213" fmla="*/ 581120 w 642174"/>
                <a:gd name="connsiteY213" fmla="*/ 391579 h 601365"/>
                <a:gd name="connsiteX214" fmla="*/ 581120 w 642174"/>
                <a:gd name="connsiteY214" fmla="*/ 391579 h 601365"/>
                <a:gd name="connsiteX215" fmla="*/ 578476 w 642174"/>
                <a:gd name="connsiteY215" fmla="*/ 460028 h 601365"/>
                <a:gd name="connsiteX216" fmla="*/ 576598 w 642174"/>
                <a:gd name="connsiteY216" fmla="*/ 484438 h 601365"/>
                <a:gd name="connsiteX217" fmla="*/ 576940 w 642174"/>
                <a:gd name="connsiteY217" fmla="*/ 484438 h 601365"/>
                <a:gd name="connsiteX218" fmla="*/ 580523 w 642174"/>
                <a:gd name="connsiteY218" fmla="*/ 460284 h 601365"/>
                <a:gd name="connsiteX219" fmla="*/ 588116 w 642174"/>
                <a:gd name="connsiteY219" fmla="*/ 391920 h 601365"/>
                <a:gd name="connsiteX220" fmla="*/ 588116 w 642174"/>
                <a:gd name="connsiteY220" fmla="*/ 391920 h 601365"/>
                <a:gd name="connsiteX221" fmla="*/ 588116 w 642174"/>
                <a:gd name="connsiteY221" fmla="*/ 391749 h 601365"/>
                <a:gd name="connsiteX222" fmla="*/ 588116 w 642174"/>
                <a:gd name="connsiteY222" fmla="*/ 391579 h 601365"/>
                <a:gd name="connsiteX223" fmla="*/ 588116 w 642174"/>
                <a:gd name="connsiteY223" fmla="*/ 391579 h 601365"/>
                <a:gd name="connsiteX224" fmla="*/ 586922 w 642174"/>
                <a:gd name="connsiteY224" fmla="*/ 322788 h 601365"/>
                <a:gd name="connsiteX225" fmla="*/ 586325 w 642174"/>
                <a:gd name="connsiteY225" fmla="*/ 311778 h 601365"/>
                <a:gd name="connsiteX226" fmla="*/ 599464 w 642174"/>
                <a:gd name="connsiteY226" fmla="*/ 249474 h 601365"/>
                <a:gd name="connsiteX227" fmla="*/ 601084 w 642174"/>
                <a:gd name="connsiteY227" fmla="*/ 275676 h 601365"/>
                <a:gd name="connsiteX228" fmla="*/ 603644 w 642174"/>
                <a:gd name="connsiteY228" fmla="*/ 364011 h 601365"/>
                <a:gd name="connsiteX229" fmla="*/ 603644 w 642174"/>
                <a:gd name="connsiteY229" fmla="*/ 364011 h 601365"/>
                <a:gd name="connsiteX230" fmla="*/ 603644 w 642174"/>
                <a:gd name="connsiteY230" fmla="*/ 364182 h 601365"/>
                <a:gd name="connsiteX231" fmla="*/ 603644 w 642174"/>
                <a:gd name="connsiteY231" fmla="*/ 364182 h 601365"/>
                <a:gd name="connsiteX232" fmla="*/ 606545 w 642174"/>
                <a:gd name="connsiteY232" fmla="*/ 448848 h 601365"/>
                <a:gd name="connsiteX233" fmla="*/ 604497 w 642174"/>
                <a:gd name="connsiteY233" fmla="*/ 436045 h 601365"/>
                <a:gd name="connsiteX234" fmla="*/ 604156 w 642174"/>
                <a:gd name="connsiteY234" fmla="*/ 436045 h 601365"/>
                <a:gd name="connsiteX235" fmla="*/ 606630 w 642174"/>
                <a:gd name="connsiteY235" fmla="*/ 460028 h 601365"/>
                <a:gd name="connsiteX236" fmla="*/ 608251 w 642174"/>
                <a:gd name="connsiteY236" fmla="*/ 460028 h 601365"/>
                <a:gd name="connsiteX237" fmla="*/ 608592 w 642174"/>
                <a:gd name="connsiteY237" fmla="*/ 452688 h 601365"/>
                <a:gd name="connsiteX238" fmla="*/ 610640 w 642174"/>
                <a:gd name="connsiteY238" fmla="*/ 364097 h 601365"/>
                <a:gd name="connsiteX239" fmla="*/ 610640 w 642174"/>
                <a:gd name="connsiteY239" fmla="*/ 364097 h 601365"/>
                <a:gd name="connsiteX240" fmla="*/ 610640 w 642174"/>
                <a:gd name="connsiteY240" fmla="*/ 363840 h 601365"/>
                <a:gd name="connsiteX241" fmla="*/ 610640 w 642174"/>
                <a:gd name="connsiteY241" fmla="*/ 363584 h 601365"/>
                <a:gd name="connsiteX242" fmla="*/ 610640 w 642174"/>
                <a:gd name="connsiteY242" fmla="*/ 363584 h 601365"/>
                <a:gd name="connsiteX243" fmla="*/ 603047 w 642174"/>
                <a:gd name="connsiteY243" fmla="*/ 275334 h 601365"/>
                <a:gd name="connsiteX244" fmla="*/ 599719 w 642174"/>
                <a:gd name="connsiteY244" fmla="*/ 247681 h 601365"/>
                <a:gd name="connsiteX245" fmla="*/ 601255 w 642174"/>
                <a:gd name="connsiteY245" fmla="*/ 240341 h 601365"/>
                <a:gd name="connsiteX246" fmla="*/ 602193 w 642174"/>
                <a:gd name="connsiteY246" fmla="*/ 236586 h 601365"/>
                <a:gd name="connsiteX247" fmla="*/ 603900 w 642174"/>
                <a:gd name="connsiteY247" fmla="*/ 255619 h 601365"/>
                <a:gd name="connsiteX248" fmla="*/ 609019 w 642174"/>
                <a:gd name="connsiteY248" fmla="*/ 330128 h 601365"/>
                <a:gd name="connsiteX249" fmla="*/ 609019 w 642174"/>
                <a:gd name="connsiteY249" fmla="*/ 330128 h 601365"/>
                <a:gd name="connsiteX250" fmla="*/ 609019 w 642174"/>
                <a:gd name="connsiteY250" fmla="*/ 330213 h 601365"/>
                <a:gd name="connsiteX251" fmla="*/ 609019 w 642174"/>
                <a:gd name="connsiteY251" fmla="*/ 330213 h 601365"/>
                <a:gd name="connsiteX252" fmla="*/ 617039 w 642174"/>
                <a:gd name="connsiteY252" fmla="*/ 404466 h 601365"/>
                <a:gd name="connsiteX253" fmla="*/ 619428 w 642174"/>
                <a:gd name="connsiteY253" fmla="*/ 431010 h 601365"/>
                <a:gd name="connsiteX254" fmla="*/ 619769 w 642174"/>
                <a:gd name="connsiteY254" fmla="*/ 431010 h 601365"/>
                <a:gd name="connsiteX255" fmla="*/ 619172 w 642174"/>
                <a:gd name="connsiteY255" fmla="*/ 404466 h 601365"/>
                <a:gd name="connsiteX256" fmla="*/ 616100 w 642174"/>
                <a:gd name="connsiteY256" fmla="*/ 329701 h 601365"/>
                <a:gd name="connsiteX257" fmla="*/ 616100 w 642174"/>
                <a:gd name="connsiteY257" fmla="*/ 329701 h 601365"/>
                <a:gd name="connsiteX258" fmla="*/ 616100 w 642174"/>
                <a:gd name="connsiteY258" fmla="*/ 329530 h 601365"/>
                <a:gd name="connsiteX259" fmla="*/ 616100 w 642174"/>
                <a:gd name="connsiteY259" fmla="*/ 329360 h 601365"/>
                <a:gd name="connsiteX260" fmla="*/ 616100 w 642174"/>
                <a:gd name="connsiteY260" fmla="*/ 329360 h 601365"/>
                <a:gd name="connsiteX261" fmla="*/ 606033 w 642174"/>
                <a:gd name="connsiteY261" fmla="*/ 255277 h 601365"/>
                <a:gd name="connsiteX262" fmla="*/ 602791 w 642174"/>
                <a:gd name="connsiteY262" fmla="*/ 234623 h 601365"/>
                <a:gd name="connsiteX263" fmla="*/ 604412 w 642174"/>
                <a:gd name="connsiteY263" fmla="*/ 228478 h 601365"/>
                <a:gd name="connsiteX264" fmla="*/ 612176 w 642174"/>
                <a:gd name="connsiteY264" fmla="*/ 227112 h 601365"/>
                <a:gd name="connsiteX265" fmla="*/ 618575 w 642174"/>
                <a:gd name="connsiteY265" fmla="*/ 225235 h 601365"/>
                <a:gd name="connsiteX266" fmla="*/ 623267 w 642174"/>
                <a:gd name="connsiteY266" fmla="*/ 286173 h 601365"/>
                <a:gd name="connsiteX267" fmla="*/ 623267 w 642174"/>
                <a:gd name="connsiteY267" fmla="*/ 286173 h 601365"/>
                <a:gd name="connsiteX268" fmla="*/ 623267 w 642174"/>
                <a:gd name="connsiteY268" fmla="*/ 286259 h 601365"/>
                <a:gd name="connsiteX269" fmla="*/ 623267 w 642174"/>
                <a:gd name="connsiteY269" fmla="*/ 286259 h 601365"/>
                <a:gd name="connsiteX270" fmla="*/ 631458 w 642174"/>
                <a:gd name="connsiteY270" fmla="*/ 354111 h 601365"/>
                <a:gd name="connsiteX271" fmla="*/ 633932 w 642174"/>
                <a:gd name="connsiteY271" fmla="*/ 378435 h 601365"/>
                <a:gd name="connsiteX272" fmla="*/ 634273 w 642174"/>
                <a:gd name="connsiteY272" fmla="*/ 378435 h 601365"/>
                <a:gd name="connsiteX273" fmla="*/ 633591 w 642174"/>
                <a:gd name="connsiteY273" fmla="*/ 354196 h 601365"/>
                <a:gd name="connsiteX274" fmla="*/ 630349 w 642174"/>
                <a:gd name="connsiteY274" fmla="*/ 285832 h 601365"/>
                <a:gd name="connsiteX275" fmla="*/ 630349 w 642174"/>
                <a:gd name="connsiteY275" fmla="*/ 285832 h 601365"/>
                <a:gd name="connsiteX276" fmla="*/ 630349 w 642174"/>
                <a:gd name="connsiteY276" fmla="*/ 285661 h 601365"/>
                <a:gd name="connsiteX277" fmla="*/ 630349 w 642174"/>
                <a:gd name="connsiteY277" fmla="*/ 285491 h 601365"/>
                <a:gd name="connsiteX278" fmla="*/ 630349 w 642174"/>
                <a:gd name="connsiteY278" fmla="*/ 285491 h 601365"/>
                <a:gd name="connsiteX279" fmla="*/ 621220 w 642174"/>
                <a:gd name="connsiteY279" fmla="*/ 224381 h 601365"/>
                <a:gd name="connsiteX280" fmla="*/ 640501 w 642174"/>
                <a:gd name="connsiteY280" fmla="*/ 199971 h 601365"/>
                <a:gd name="connsiteX281" fmla="*/ 632396 w 642174"/>
                <a:gd name="connsiteY281" fmla="*/ 149104 h 601365"/>
                <a:gd name="connsiteX282" fmla="*/ 584277 w 642174"/>
                <a:gd name="connsiteY282" fmla="*/ 127681 h 601365"/>
                <a:gd name="connsiteX283" fmla="*/ 569773 w 642174"/>
                <a:gd name="connsiteY283" fmla="*/ 136045 h 601365"/>
                <a:gd name="connsiteX284" fmla="*/ 558938 w 642174"/>
                <a:gd name="connsiteY284" fmla="*/ 149530 h 601365"/>
                <a:gd name="connsiteX285" fmla="*/ 568152 w 642174"/>
                <a:gd name="connsiteY285" fmla="*/ 442873 h 601365"/>
                <a:gd name="connsiteX286" fmla="*/ 567384 w 642174"/>
                <a:gd name="connsiteY286" fmla="*/ 439886 h 601365"/>
                <a:gd name="connsiteX287" fmla="*/ 569603 w 642174"/>
                <a:gd name="connsiteY287" fmla="*/ 429815 h 601365"/>
                <a:gd name="connsiteX288" fmla="*/ 568237 w 642174"/>
                <a:gd name="connsiteY288" fmla="*/ 442873 h 601365"/>
                <a:gd name="connsiteX289" fmla="*/ 550833 w 642174"/>
                <a:gd name="connsiteY289" fmla="*/ 456102 h 601365"/>
                <a:gd name="connsiteX290" fmla="*/ 553307 w 642174"/>
                <a:gd name="connsiteY290" fmla="*/ 446884 h 601365"/>
                <a:gd name="connsiteX291" fmla="*/ 553307 w 642174"/>
                <a:gd name="connsiteY291" fmla="*/ 446884 h 601365"/>
                <a:gd name="connsiteX292" fmla="*/ 553307 w 642174"/>
                <a:gd name="connsiteY292" fmla="*/ 446799 h 601365"/>
                <a:gd name="connsiteX293" fmla="*/ 553307 w 642174"/>
                <a:gd name="connsiteY293" fmla="*/ 446799 h 601365"/>
                <a:gd name="connsiteX294" fmla="*/ 553307 w 642174"/>
                <a:gd name="connsiteY294" fmla="*/ 446714 h 601365"/>
                <a:gd name="connsiteX295" fmla="*/ 556378 w 642174"/>
                <a:gd name="connsiteY295" fmla="*/ 427681 h 601365"/>
                <a:gd name="connsiteX296" fmla="*/ 554843 w 642174"/>
                <a:gd name="connsiteY296" fmla="*/ 452859 h 601365"/>
                <a:gd name="connsiteX297" fmla="*/ 550747 w 642174"/>
                <a:gd name="connsiteY297" fmla="*/ 456102 h 601365"/>
                <a:gd name="connsiteX298" fmla="*/ 553478 w 642174"/>
                <a:gd name="connsiteY298" fmla="*/ 412574 h 601365"/>
                <a:gd name="connsiteX299" fmla="*/ 554245 w 642174"/>
                <a:gd name="connsiteY299" fmla="*/ 415220 h 601365"/>
                <a:gd name="connsiteX300" fmla="*/ 546482 w 642174"/>
                <a:gd name="connsiteY300" fmla="*/ 445263 h 601365"/>
                <a:gd name="connsiteX301" fmla="*/ 546482 w 642174"/>
                <a:gd name="connsiteY301" fmla="*/ 445263 h 601365"/>
                <a:gd name="connsiteX302" fmla="*/ 546482 w 642174"/>
                <a:gd name="connsiteY302" fmla="*/ 445263 h 601365"/>
                <a:gd name="connsiteX303" fmla="*/ 546482 w 642174"/>
                <a:gd name="connsiteY303" fmla="*/ 445263 h 601365"/>
                <a:gd name="connsiteX304" fmla="*/ 546482 w 642174"/>
                <a:gd name="connsiteY304" fmla="*/ 445263 h 601365"/>
                <a:gd name="connsiteX305" fmla="*/ 543495 w 642174"/>
                <a:gd name="connsiteY305" fmla="*/ 461991 h 601365"/>
                <a:gd name="connsiteX306" fmla="*/ 531978 w 642174"/>
                <a:gd name="connsiteY306" fmla="*/ 471294 h 601365"/>
                <a:gd name="connsiteX307" fmla="*/ 533684 w 642174"/>
                <a:gd name="connsiteY307" fmla="*/ 459345 h 601365"/>
                <a:gd name="connsiteX308" fmla="*/ 533428 w 642174"/>
                <a:gd name="connsiteY308" fmla="*/ 459345 h 601365"/>
                <a:gd name="connsiteX309" fmla="*/ 529845 w 642174"/>
                <a:gd name="connsiteY309" fmla="*/ 471550 h 601365"/>
                <a:gd name="connsiteX310" fmla="*/ 529162 w 642174"/>
                <a:gd name="connsiteY310" fmla="*/ 473599 h 601365"/>
                <a:gd name="connsiteX311" fmla="*/ 526773 w 642174"/>
                <a:gd name="connsiteY311" fmla="*/ 475562 h 601365"/>
                <a:gd name="connsiteX312" fmla="*/ 496742 w 642174"/>
                <a:gd name="connsiteY312" fmla="*/ 464978 h 601365"/>
                <a:gd name="connsiteX313" fmla="*/ 487186 w 642174"/>
                <a:gd name="connsiteY313" fmla="*/ 438094 h 601365"/>
                <a:gd name="connsiteX314" fmla="*/ 489234 w 642174"/>
                <a:gd name="connsiteY314" fmla="*/ 423499 h 601365"/>
                <a:gd name="connsiteX315" fmla="*/ 504164 w 642174"/>
                <a:gd name="connsiteY315" fmla="*/ 398833 h 601365"/>
                <a:gd name="connsiteX316" fmla="*/ 553478 w 642174"/>
                <a:gd name="connsiteY316" fmla="*/ 412660 h 601365"/>
                <a:gd name="connsiteX317" fmla="*/ 585301 w 642174"/>
                <a:gd name="connsiteY317" fmla="*/ 227966 h 601365"/>
                <a:gd name="connsiteX318" fmla="*/ 595710 w 642174"/>
                <a:gd name="connsiteY318" fmla="*/ 228051 h 601365"/>
                <a:gd name="connsiteX319" fmla="*/ 595880 w 642174"/>
                <a:gd name="connsiteY319" fmla="*/ 234452 h 601365"/>
                <a:gd name="connsiteX320" fmla="*/ 584789 w 642174"/>
                <a:gd name="connsiteY320" fmla="*/ 276017 h 601365"/>
                <a:gd name="connsiteX321" fmla="*/ 568323 w 642174"/>
                <a:gd name="connsiteY321" fmla="*/ 369132 h 601365"/>
                <a:gd name="connsiteX322" fmla="*/ 568323 w 642174"/>
                <a:gd name="connsiteY322" fmla="*/ 383641 h 601365"/>
                <a:gd name="connsiteX323" fmla="*/ 571906 w 642174"/>
                <a:gd name="connsiteY323" fmla="*/ 378776 h 601365"/>
                <a:gd name="connsiteX324" fmla="*/ 568664 w 642174"/>
                <a:gd name="connsiteY324" fmla="*/ 397126 h 601365"/>
                <a:gd name="connsiteX325" fmla="*/ 568664 w 642174"/>
                <a:gd name="connsiteY325" fmla="*/ 397126 h 601365"/>
                <a:gd name="connsiteX326" fmla="*/ 568664 w 642174"/>
                <a:gd name="connsiteY326" fmla="*/ 397126 h 601365"/>
                <a:gd name="connsiteX327" fmla="*/ 568664 w 642174"/>
                <a:gd name="connsiteY327" fmla="*/ 397126 h 601365"/>
                <a:gd name="connsiteX328" fmla="*/ 568664 w 642174"/>
                <a:gd name="connsiteY328" fmla="*/ 397126 h 601365"/>
                <a:gd name="connsiteX329" fmla="*/ 566787 w 642174"/>
                <a:gd name="connsiteY329" fmla="*/ 412574 h 601365"/>
                <a:gd name="connsiteX330" fmla="*/ 560047 w 642174"/>
                <a:gd name="connsiteY330" fmla="*/ 400370 h 601365"/>
                <a:gd name="connsiteX331" fmla="*/ 562009 w 642174"/>
                <a:gd name="connsiteY331" fmla="*/ 384153 h 601365"/>
                <a:gd name="connsiteX332" fmla="*/ 561668 w 642174"/>
                <a:gd name="connsiteY332" fmla="*/ 384153 h 601365"/>
                <a:gd name="connsiteX333" fmla="*/ 558511 w 642174"/>
                <a:gd name="connsiteY333" fmla="*/ 397809 h 601365"/>
                <a:gd name="connsiteX334" fmla="*/ 555866 w 642174"/>
                <a:gd name="connsiteY334" fmla="*/ 393030 h 601365"/>
                <a:gd name="connsiteX335" fmla="*/ 585215 w 642174"/>
                <a:gd name="connsiteY335" fmla="*/ 227880 h 601365"/>
                <a:gd name="connsiteX336" fmla="*/ 577110 w 642174"/>
                <a:gd name="connsiteY336" fmla="*/ 151408 h 601365"/>
                <a:gd name="connsiteX337" fmla="*/ 596222 w 642174"/>
                <a:gd name="connsiteY337" fmla="*/ 140484 h 601365"/>
                <a:gd name="connsiteX338" fmla="*/ 621987 w 642174"/>
                <a:gd name="connsiteY338" fmla="*/ 151152 h 601365"/>
                <a:gd name="connsiteX339" fmla="*/ 632396 w 642174"/>
                <a:gd name="connsiteY339" fmla="*/ 183243 h 601365"/>
                <a:gd name="connsiteX340" fmla="*/ 618830 w 642174"/>
                <a:gd name="connsiteY340" fmla="*/ 212091 h 601365"/>
                <a:gd name="connsiteX341" fmla="*/ 615845 w 642174"/>
                <a:gd name="connsiteY341" fmla="*/ 194594 h 601365"/>
                <a:gd name="connsiteX342" fmla="*/ 615503 w 642174"/>
                <a:gd name="connsiteY342" fmla="*/ 194594 h 601365"/>
                <a:gd name="connsiteX343" fmla="*/ 617295 w 642174"/>
                <a:gd name="connsiteY343" fmla="*/ 212774 h 601365"/>
                <a:gd name="connsiteX344" fmla="*/ 613967 w 642174"/>
                <a:gd name="connsiteY344" fmla="*/ 214054 h 601365"/>
                <a:gd name="connsiteX345" fmla="*/ 573015 w 642174"/>
                <a:gd name="connsiteY345" fmla="*/ 208336 h 601365"/>
                <a:gd name="connsiteX346" fmla="*/ 563460 w 642174"/>
                <a:gd name="connsiteY346" fmla="*/ 188449 h 601365"/>
                <a:gd name="connsiteX347" fmla="*/ 577025 w 642174"/>
                <a:gd name="connsiteY347" fmla="*/ 151323 h 601365"/>
                <a:gd name="connsiteX348" fmla="*/ 332506 w 642174"/>
                <a:gd name="connsiteY348" fmla="*/ 545121 h 601365"/>
                <a:gd name="connsiteX349" fmla="*/ 332250 w 642174"/>
                <a:gd name="connsiteY349" fmla="*/ 542902 h 601365"/>
                <a:gd name="connsiteX350" fmla="*/ 331311 w 642174"/>
                <a:gd name="connsiteY350" fmla="*/ 534111 h 601365"/>
                <a:gd name="connsiteX351" fmla="*/ 337028 w 642174"/>
                <a:gd name="connsiteY351" fmla="*/ 531636 h 601365"/>
                <a:gd name="connsiteX352" fmla="*/ 356651 w 642174"/>
                <a:gd name="connsiteY352" fmla="*/ 525234 h 601365"/>
                <a:gd name="connsiteX353" fmla="*/ 332506 w 642174"/>
                <a:gd name="connsiteY353" fmla="*/ 545121 h 601365"/>
                <a:gd name="connsiteX354" fmla="*/ 279353 w 642174"/>
                <a:gd name="connsiteY354" fmla="*/ 569616 h 601365"/>
                <a:gd name="connsiteX355" fmla="*/ 287629 w 642174"/>
                <a:gd name="connsiteY355" fmla="*/ 560569 h 601365"/>
                <a:gd name="connsiteX356" fmla="*/ 317063 w 642174"/>
                <a:gd name="connsiteY356" fmla="*/ 529246 h 601365"/>
                <a:gd name="connsiteX357" fmla="*/ 315869 w 642174"/>
                <a:gd name="connsiteY357" fmla="*/ 557069 h 601365"/>
                <a:gd name="connsiteX358" fmla="*/ 305119 w 642174"/>
                <a:gd name="connsiteY358" fmla="*/ 566202 h 601365"/>
                <a:gd name="connsiteX359" fmla="*/ 293942 w 642174"/>
                <a:gd name="connsiteY359" fmla="*/ 570384 h 601365"/>
                <a:gd name="connsiteX360" fmla="*/ 279353 w 642174"/>
                <a:gd name="connsiteY360" fmla="*/ 569616 h 601365"/>
                <a:gd name="connsiteX361" fmla="*/ 285326 w 642174"/>
                <a:gd name="connsiteY361" fmla="*/ 501251 h 601365"/>
                <a:gd name="connsiteX362" fmla="*/ 312712 w 642174"/>
                <a:gd name="connsiteY362" fmla="*/ 512176 h 601365"/>
                <a:gd name="connsiteX363" fmla="*/ 314760 w 642174"/>
                <a:gd name="connsiteY363" fmla="*/ 515419 h 601365"/>
                <a:gd name="connsiteX364" fmla="*/ 312542 w 642174"/>
                <a:gd name="connsiteY364" fmla="*/ 520113 h 601365"/>
                <a:gd name="connsiteX365" fmla="*/ 314078 w 642174"/>
                <a:gd name="connsiteY365" fmla="*/ 522247 h 601365"/>
                <a:gd name="connsiteX366" fmla="*/ 312200 w 642174"/>
                <a:gd name="connsiteY366" fmla="*/ 524210 h 601365"/>
                <a:gd name="connsiteX367" fmla="*/ 312200 w 642174"/>
                <a:gd name="connsiteY367" fmla="*/ 524210 h 601365"/>
                <a:gd name="connsiteX368" fmla="*/ 312200 w 642174"/>
                <a:gd name="connsiteY368" fmla="*/ 524210 h 601365"/>
                <a:gd name="connsiteX369" fmla="*/ 312200 w 642174"/>
                <a:gd name="connsiteY369" fmla="*/ 524210 h 601365"/>
                <a:gd name="connsiteX370" fmla="*/ 312200 w 642174"/>
                <a:gd name="connsiteY370" fmla="*/ 524210 h 601365"/>
                <a:gd name="connsiteX371" fmla="*/ 286093 w 642174"/>
                <a:gd name="connsiteY371" fmla="*/ 559118 h 601365"/>
                <a:gd name="connsiteX372" fmla="*/ 278671 w 642174"/>
                <a:gd name="connsiteY372" fmla="*/ 569445 h 601365"/>
                <a:gd name="connsiteX373" fmla="*/ 266470 w 642174"/>
                <a:gd name="connsiteY373" fmla="*/ 565690 h 601365"/>
                <a:gd name="connsiteX374" fmla="*/ 255123 w 642174"/>
                <a:gd name="connsiteY374" fmla="*/ 549815 h 601365"/>
                <a:gd name="connsiteX375" fmla="*/ 256829 w 642174"/>
                <a:gd name="connsiteY375" fmla="*/ 526771 h 601365"/>
                <a:gd name="connsiteX376" fmla="*/ 285411 w 642174"/>
                <a:gd name="connsiteY376" fmla="*/ 501251 h 601365"/>
                <a:gd name="connsiteX377" fmla="*/ 95068 w 642174"/>
                <a:gd name="connsiteY377" fmla="*/ 423328 h 601365"/>
                <a:gd name="connsiteX378" fmla="*/ 98310 w 642174"/>
                <a:gd name="connsiteY378" fmla="*/ 419232 h 601365"/>
                <a:gd name="connsiteX379" fmla="*/ 247530 w 642174"/>
                <a:gd name="connsiteY379" fmla="*/ 517724 h 601365"/>
                <a:gd name="connsiteX380" fmla="*/ 244800 w 642174"/>
                <a:gd name="connsiteY380" fmla="*/ 524125 h 601365"/>
                <a:gd name="connsiteX381" fmla="*/ 233794 w 642174"/>
                <a:gd name="connsiteY381" fmla="*/ 516785 h 601365"/>
                <a:gd name="connsiteX382" fmla="*/ 177314 w 642174"/>
                <a:gd name="connsiteY382" fmla="*/ 480000 h 601365"/>
                <a:gd name="connsiteX383" fmla="*/ 103344 w 642174"/>
                <a:gd name="connsiteY383" fmla="*/ 431949 h 601365"/>
                <a:gd name="connsiteX384" fmla="*/ 95665 w 642174"/>
                <a:gd name="connsiteY384" fmla="*/ 425974 h 601365"/>
                <a:gd name="connsiteX385" fmla="*/ 95068 w 642174"/>
                <a:gd name="connsiteY385" fmla="*/ 423328 h 601365"/>
                <a:gd name="connsiteX386" fmla="*/ 64098 w 642174"/>
                <a:gd name="connsiteY386" fmla="*/ 308279 h 601365"/>
                <a:gd name="connsiteX387" fmla="*/ 62733 w 642174"/>
                <a:gd name="connsiteY387" fmla="*/ 309815 h 601365"/>
                <a:gd name="connsiteX388" fmla="*/ 63757 w 642174"/>
                <a:gd name="connsiteY388" fmla="*/ 307681 h 601365"/>
                <a:gd name="connsiteX389" fmla="*/ 64098 w 642174"/>
                <a:gd name="connsiteY389" fmla="*/ 308364 h 601365"/>
                <a:gd name="connsiteX390" fmla="*/ 61197 w 642174"/>
                <a:gd name="connsiteY390" fmla="*/ 319715 h 601365"/>
                <a:gd name="connsiteX391" fmla="*/ 61283 w 642174"/>
                <a:gd name="connsiteY391" fmla="*/ 317838 h 601365"/>
                <a:gd name="connsiteX392" fmla="*/ 61880 w 642174"/>
                <a:gd name="connsiteY392" fmla="*/ 318179 h 601365"/>
                <a:gd name="connsiteX393" fmla="*/ 61197 w 642174"/>
                <a:gd name="connsiteY393" fmla="*/ 319630 h 601365"/>
                <a:gd name="connsiteX394" fmla="*/ 57614 w 642174"/>
                <a:gd name="connsiteY394" fmla="*/ 338919 h 601365"/>
                <a:gd name="connsiteX395" fmla="*/ 56931 w 642174"/>
                <a:gd name="connsiteY395" fmla="*/ 338492 h 601365"/>
                <a:gd name="connsiteX396" fmla="*/ 57443 w 642174"/>
                <a:gd name="connsiteY396" fmla="*/ 337382 h 601365"/>
                <a:gd name="connsiteX397" fmla="*/ 58126 w 642174"/>
                <a:gd name="connsiteY397" fmla="*/ 337809 h 601365"/>
                <a:gd name="connsiteX398" fmla="*/ 57614 w 642174"/>
                <a:gd name="connsiteY398" fmla="*/ 338919 h 601365"/>
                <a:gd name="connsiteX399" fmla="*/ 8642 w 642174"/>
                <a:gd name="connsiteY399" fmla="*/ 394907 h 601365"/>
                <a:gd name="connsiteX400" fmla="*/ 15382 w 642174"/>
                <a:gd name="connsiteY400" fmla="*/ 413428 h 601365"/>
                <a:gd name="connsiteX401" fmla="*/ 8642 w 642174"/>
                <a:gd name="connsiteY401" fmla="*/ 394907 h 601365"/>
                <a:gd name="connsiteX402" fmla="*/ 63501 w 642174"/>
                <a:gd name="connsiteY402" fmla="*/ 354367 h 601365"/>
                <a:gd name="connsiteX403" fmla="*/ 88413 w 642174"/>
                <a:gd name="connsiteY403" fmla="*/ 402247 h 601365"/>
                <a:gd name="connsiteX404" fmla="*/ 78346 w 642174"/>
                <a:gd name="connsiteY404" fmla="*/ 419744 h 601365"/>
                <a:gd name="connsiteX405" fmla="*/ 75104 w 642174"/>
                <a:gd name="connsiteY405" fmla="*/ 423158 h 601365"/>
                <a:gd name="connsiteX406" fmla="*/ 44987 w 642174"/>
                <a:gd name="connsiteY406" fmla="*/ 433058 h 601365"/>
                <a:gd name="connsiteX407" fmla="*/ 34664 w 642174"/>
                <a:gd name="connsiteY407" fmla="*/ 414281 h 601365"/>
                <a:gd name="connsiteX408" fmla="*/ 27582 w 642174"/>
                <a:gd name="connsiteY408" fmla="*/ 400370 h 601365"/>
                <a:gd name="connsiteX409" fmla="*/ 27326 w 642174"/>
                <a:gd name="connsiteY409" fmla="*/ 400455 h 601365"/>
                <a:gd name="connsiteX410" fmla="*/ 32872 w 642174"/>
                <a:gd name="connsiteY410" fmla="*/ 415135 h 601365"/>
                <a:gd name="connsiteX411" fmla="*/ 39527 w 642174"/>
                <a:gd name="connsiteY411" fmla="*/ 432205 h 601365"/>
                <a:gd name="connsiteX412" fmla="*/ 34664 w 642174"/>
                <a:gd name="connsiteY412" fmla="*/ 430668 h 601365"/>
                <a:gd name="connsiteX413" fmla="*/ 24511 w 642174"/>
                <a:gd name="connsiteY413" fmla="*/ 422816 h 601365"/>
                <a:gd name="connsiteX414" fmla="*/ 10262 w 642174"/>
                <a:gd name="connsiteY414" fmla="*/ 393115 h 601365"/>
                <a:gd name="connsiteX415" fmla="*/ 8727 w 642174"/>
                <a:gd name="connsiteY415" fmla="*/ 389786 h 601365"/>
                <a:gd name="connsiteX416" fmla="*/ 21183 w 642174"/>
                <a:gd name="connsiteY416" fmla="*/ 365206 h 601365"/>
                <a:gd name="connsiteX417" fmla="*/ 39271 w 642174"/>
                <a:gd name="connsiteY417" fmla="*/ 352831 h 601365"/>
                <a:gd name="connsiteX418" fmla="*/ 63501 w 642174"/>
                <a:gd name="connsiteY418" fmla="*/ 354281 h 601365"/>
                <a:gd name="connsiteX419" fmla="*/ 80905 w 642174"/>
                <a:gd name="connsiteY419" fmla="*/ 212518 h 601365"/>
                <a:gd name="connsiteX420" fmla="*/ 82868 w 642174"/>
                <a:gd name="connsiteY420" fmla="*/ 210640 h 601365"/>
                <a:gd name="connsiteX421" fmla="*/ 92423 w 642174"/>
                <a:gd name="connsiteY421" fmla="*/ 215249 h 601365"/>
                <a:gd name="connsiteX422" fmla="*/ 66060 w 642174"/>
                <a:gd name="connsiteY422" fmla="*/ 298634 h 601365"/>
                <a:gd name="connsiteX423" fmla="*/ 66913 w 642174"/>
                <a:gd name="connsiteY423" fmla="*/ 288136 h 601365"/>
                <a:gd name="connsiteX424" fmla="*/ 77492 w 642174"/>
                <a:gd name="connsiteY424" fmla="*/ 230526 h 601365"/>
                <a:gd name="connsiteX425" fmla="*/ 80820 w 642174"/>
                <a:gd name="connsiteY425" fmla="*/ 212518 h 601365"/>
                <a:gd name="connsiteX426" fmla="*/ 132267 w 642174"/>
                <a:gd name="connsiteY426" fmla="*/ 170612 h 601365"/>
                <a:gd name="connsiteX427" fmla="*/ 102747 w 642174"/>
                <a:gd name="connsiteY427" fmla="*/ 205860 h 601365"/>
                <a:gd name="connsiteX428" fmla="*/ 98737 w 642174"/>
                <a:gd name="connsiteY428" fmla="*/ 199459 h 601365"/>
                <a:gd name="connsiteX429" fmla="*/ 93532 w 642174"/>
                <a:gd name="connsiteY429" fmla="*/ 203471 h 601365"/>
                <a:gd name="connsiteX430" fmla="*/ 74933 w 642174"/>
                <a:gd name="connsiteY430" fmla="*/ 185718 h 601365"/>
                <a:gd name="connsiteX431" fmla="*/ 70155 w 642174"/>
                <a:gd name="connsiteY431" fmla="*/ 172148 h 601365"/>
                <a:gd name="connsiteX432" fmla="*/ 74080 w 642174"/>
                <a:gd name="connsiteY432" fmla="*/ 138179 h 601365"/>
                <a:gd name="connsiteX433" fmla="*/ 83891 w 642174"/>
                <a:gd name="connsiteY433" fmla="*/ 126401 h 601365"/>
                <a:gd name="connsiteX434" fmla="*/ 126380 w 642174"/>
                <a:gd name="connsiteY434" fmla="*/ 146202 h 601365"/>
                <a:gd name="connsiteX435" fmla="*/ 125697 w 642174"/>
                <a:gd name="connsiteY435" fmla="*/ 146629 h 601365"/>
                <a:gd name="connsiteX436" fmla="*/ 126465 w 642174"/>
                <a:gd name="connsiteY436" fmla="*/ 146629 h 601365"/>
                <a:gd name="connsiteX437" fmla="*/ 132181 w 642174"/>
                <a:gd name="connsiteY437" fmla="*/ 170526 h 601365"/>
                <a:gd name="connsiteX438" fmla="*/ 335919 w 642174"/>
                <a:gd name="connsiteY438" fmla="*/ 69303 h 601365"/>
                <a:gd name="connsiteX439" fmla="*/ 342744 w 642174"/>
                <a:gd name="connsiteY439" fmla="*/ 79630 h 601365"/>
                <a:gd name="connsiteX440" fmla="*/ 144723 w 642174"/>
                <a:gd name="connsiteY440" fmla="*/ 152262 h 601365"/>
                <a:gd name="connsiteX441" fmla="*/ 143528 w 642174"/>
                <a:gd name="connsiteY441" fmla="*/ 148080 h 601365"/>
                <a:gd name="connsiteX442" fmla="*/ 336004 w 642174"/>
                <a:gd name="connsiteY442" fmla="*/ 69218 h 601365"/>
                <a:gd name="connsiteX443" fmla="*/ 341720 w 642174"/>
                <a:gd name="connsiteY443" fmla="*/ 45747 h 601365"/>
                <a:gd name="connsiteX444" fmla="*/ 350849 w 642174"/>
                <a:gd name="connsiteY444" fmla="*/ 73826 h 601365"/>
                <a:gd name="connsiteX445" fmla="*/ 341379 w 642174"/>
                <a:gd name="connsiteY445" fmla="*/ 48819 h 601365"/>
                <a:gd name="connsiteX446" fmla="*/ 341806 w 642174"/>
                <a:gd name="connsiteY446" fmla="*/ 45747 h 601365"/>
                <a:gd name="connsiteX447" fmla="*/ 344877 w 642174"/>
                <a:gd name="connsiteY447" fmla="*/ 30469 h 601365"/>
                <a:gd name="connsiteX448" fmla="*/ 349398 w 642174"/>
                <a:gd name="connsiteY448" fmla="*/ 21166 h 601365"/>
                <a:gd name="connsiteX449" fmla="*/ 353664 w 642174"/>
                <a:gd name="connsiteY449" fmla="*/ 48051 h 601365"/>
                <a:gd name="connsiteX450" fmla="*/ 353664 w 642174"/>
                <a:gd name="connsiteY450" fmla="*/ 48051 h 601365"/>
                <a:gd name="connsiteX451" fmla="*/ 353664 w 642174"/>
                <a:gd name="connsiteY451" fmla="*/ 48051 h 601365"/>
                <a:gd name="connsiteX452" fmla="*/ 353664 w 642174"/>
                <a:gd name="connsiteY452" fmla="*/ 48051 h 601365"/>
                <a:gd name="connsiteX453" fmla="*/ 353664 w 642174"/>
                <a:gd name="connsiteY453" fmla="*/ 48051 h 601365"/>
                <a:gd name="connsiteX454" fmla="*/ 362879 w 642174"/>
                <a:gd name="connsiteY454" fmla="*/ 74595 h 601365"/>
                <a:gd name="connsiteX455" fmla="*/ 366206 w 642174"/>
                <a:gd name="connsiteY455" fmla="*/ 84068 h 601365"/>
                <a:gd name="connsiteX456" fmla="*/ 366462 w 642174"/>
                <a:gd name="connsiteY456" fmla="*/ 84068 h 601365"/>
                <a:gd name="connsiteX457" fmla="*/ 364926 w 642174"/>
                <a:gd name="connsiteY457" fmla="*/ 74253 h 601365"/>
                <a:gd name="connsiteX458" fmla="*/ 363732 w 642174"/>
                <a:gd name="connsiteY458" fmla="*/ 66060 h 601365"/>
                <a:gd name="connsiteX459" fmla="*/ 368083 w 642174"/>
                <a:gd name="connsiteY459" fmla="*/ 81935 h 601365"/>
                <a:gd name="connsiteX460" fmla="*/ 369960 w 642174"/>
                <a:gd name="connsiteY460" fmla="*/ 86287 h 601365"/>
                <a:gd name="connsiteX461" fmla="*/ 364159 w 642174"/>
                <a:gd name="connsiteY461" fmla="*/ 83727 h 601365"/>
                <a:gd name="connsiteX462" fmla="*/ 362708 w 642174"/>
                <a:gd name="connsiteY462" fmla="*/ 75533 h 601365"/>
                <a:gd name="connsiteX463" fmla="*/ 353238 w 642174"/>
                <a:gd name="connsiteY463" fmla="*/ 75533 h 601365"/>
                <a:gd name="connsiteX464" fmla="*/ 352982 w 642174"/>
                <a:gd name="connsiteY464" fmla="*/ 74253 h 601365"/>
                <a:gd name="connsiteX465" fmla="*/ 347948 w 642174"/>
                <a:gd name="connsiteY465" fmla="*/ 42504 h 601365"/>
                <a:gd name="connsiteX466" fmla="*/ 347948 w 642174"/>
                <a:gd name="connsiteY466" fmla="*/ 42504 h 601365"/>
                <a:gd name="connsiteX467" fmla="*/ 347948 w 642174"/>
                <a:gd name="connsiteY467" fmla="*/ 42504 h 601365"/>
                <a:gd name="connsiteX468" fmla="*/ 347948 w 642174"/>
                <a:gd name="connsiteY468" fmla="*/ 42504 h 601365"/>
                <a:gd name="connsiteX469" fmla="*/ 347948 w 642174"/>
                <a:gd name="connsiteY469" fmla="*/ 42504 h 601365"/>
                <a:gd name="connsiteX470" fmla="*/ 344792 w 642174"/>
                <a:gd name="connsiteY470" fmla="*/ 30725 h 601365"/>
                <a:gd name="connsiteX471" fmla="*/ 351276 w 642174"/>
                <a:gd name="connsiteY471" fmla="*/ 19716 h 601365"/>
                <a:gd name="connsiteX472" fmla="*/ 351020 w 642174"/>
                <a:gd name="connsiteY472" fmla="*/ 19118 h 601365"/>
                <a:gd name="connsiteX473" fmla="*/ 355371 w 642174"/>
                <a:gd name="connsiteY473" fmla="*/ 15363 h 601365"/>
                <a:gd name="connsiteX474" fmla="*/ 357930 w 642174"/>
                <a:gd name="connsiteY474" fmla="*/ 38407 h 601365"/>
                <a:gd name="connsiteX475" fmla="*/ 351276 w 642174"/>
                <a:gd name="connsiteY475" fmla="*/ 19716 h 601365"/>
                <a:gd name="connsiteX476" fmla="*/ 402722 w 642174"/>
                <a:gd name="connsiteY476" fmla="*/ 74851 h 601365"/>
                <a:gd name="connsiteX477" fmla="*/ 391290 w 642174"/>
                <a:gd name="connsiteY477" fmla="*/ 87482 h 601365"/>
                <a:gd name="connsiteX478" fmla="*/ 386000 w 642174"/>
                <a:gd name="connsiteY478" fmla="*/ 63499 h 601365"/>
                <a:gd name="connsiteX479" fmla="*/ 386000 w 642174"/>
                <a:gd name="connsiteY479" fmla="*/ 63499 h 601365"/>
                <a:gd name="connsiteX480" fmla="*/ 386000 w 642174"/>
                <a:gd name="connsiteY480" fmla="*/ 63499 h 601365"/>
                <a:gd name="connsiteX481" fmla="*/ 386000 w 642174"/>
                <a:gd name="connsiteY481" fmla="*/ 63499 h 601365"/>
                <a:gd name="connsiteX482" fmla="*/ 386000 w 642174"/>
                <a:gd name="connsiteY482" fmla="*/ 63499 h 601365"/>
                <a:gd name="connsiteX483" fmla="*/ 373885 w 642174"/>
                <a:gd name="connsiteY483" fmla="*/ 30981 h 601365"/>
                <a:gd name="connsiteX484" fmla="*/ 369619 w 642174"/>
                <a:gd name="connsiteY484" fmla="*/ 19459 h 601365"/>
                <a:gd name="connsiteX485" fmla="*/ 369363 w 642174"/>
                <a:gd name="connsiteY485" fmla="*/ 19545 h 601365"/>
                <a:gd name="connsiteX486" fmla="*/ 372008 w 642174"/>
                <a:gd name="connsiteY486" fmla="*/ 31664 h 601365"/>
                <a:gd name="connsiteX487" fmla="*/ 379345 w 642174"/>
                <a:gd name="connsiteY487" fmla="*/ 65548 h 601365"/>
                <a:gd name="connsiteX488" fmla="*/ 379345 w 642174"/>
                <a:gd name="connsiteY488" fmla="*/ 65548 h 601365"/>
                <a:gd name="connsiteX489" fmla="*/ 379345 w 642174"/>
                <a:gd name="connsiteY489" fmla="*/ 65548 h 601365"/>
                <a:gd name="connsiteX490" fmla="*/ 379345 w 642174"/>
                <a:gd name="connsiteY490" fmla="*/ 65548 h 601365"/>
                <a:gd name="connsiteX491" fmla="*/ 379345 w 642174"/>
                <a:gd name="connsiteY491" fmla="*/ 65548 h 601365"/>
                <a:gd name="connsiteX492" fmla="*/ 387877 w 642174"/>
                <a:gd name="connsiteY492" fmla="*/ 88762 h 601365"/>
                <a:gd name="connsiteX493" fmla="*/ 374994 w 642174"/>
                <a:gd name="connsiteY493" fmla="*/ 88080 h 601365"/>
                <a:gd name="connsiteX494" fmla="*/ 372093 w 642174"/>
                <a:gd name="connsiteY494" fmla="*/ 87141 h 601365"/>
                <a:gd name="connsiteX495" fmla="*/ 370216 w 642174"/>
                <a:gd name="connsiteY495" fmla="*/ 81508 h 601365"/>
                <a:gd name="connsiteX496" fmla="*/ 366121 w 642174"/>
                <a:gd name="connsiteY496" fmla="*/ 46771 h 601365"/>
                <a:gd name="connsiteX497" fmla="*/ 366121 w 642174"/>
                <a:gd name="connsiteY497" fmla="*/ 46771 h 601365"/>
                <a:gd name="connsiteX498" fmla="*/ 366121 w 642174"/>
                <a:gd name="connsiteY498" fmla="*/ 46686 h 601365"/>
                <a:gd name="connsiteX499" fmla="*/ 366121 w 642174"/>
                <a:gd name="connsiteY499" fmla="*/ 46686 h 601365"/>
                <a:gd name="connsiteX500" fmla="*/ 366121 w 642174"/>
                <a:gd name="connsiteY500" fmla="*/ 46686 h 601365"/>
                <a:gd name="connsiteX501" fmla="*/ 357675 w 642174"/>
                <a:gd name="connsiteY501" fmla="*/ 14339 h 601365"/>
                <a:gd name="connsiteX502" fmla="*/ 369875 w 642174"/>
                <a:gd name="connsiteY502" fmla="*/ 11266 h 601365"/>
                <a:gd name="connsiteX503" fmla="*/ 384379 w 642174"/>
                <a:gd name="connsiteY503" fmla="*/ 11949 h 601365"/>
                <a:gd name="connsiteX504" fmla="*/ 397176 w 642174"/>
                <a:gd name="connsiteY504" fmla="*/ 25946 h 601365"/>
                <a:gd name="connsiteX505" fmla="*/ 402807 w 642174"/>
                <a:gd name="connsiteY505" fmla="*/ 75021 h 601365"/>
                <a:gd name="connsiteX506" fmla="*/ 476436 w 642174"/>
                <a:gd name="connsiteY506" fmla="*/ 111636 h 601365"/>
                <a:gd name="connsiteX507" fmla="*/ 475839 w 642174"/>
                <a:gd name="connsiteY507" fmla="*/ 111721 h 601365"/>
                <a:gd name="connsiteX508" fmla="*/ 469099 w 642174"/>
                <a:gd name="connsiteY508" fmla="*/ 108478 h 601365"/>
                <a:gd name="connsiteX509" fmla="*/ 469270 w 642174"/>
                <a:gd name="connsiteY509" fmla="*/ 108137 h 601365"/>
                <a:gd name="connsiteX510" fmla="*/ 476436 w 642174"/>
                <a:gd name="connsiteY510" fmla="*/ 111636 h 601365"/>
                <a:gd name="connsiteX511" fmla="*/ 503738 w 642174"/>
                <a:gd name="connsiteY511" fmla="*/ 127681 h 601365"/>
                <a:gd name="connsiteX512" fmla="*/ 503567 w 642174"/>
                <a:gd name="connsiteY512" fmla="*/ 127937 h 601365"/>
                <a:gd name="connsiteX513" fmla="*/ 490087 w 642174"/>
                <a:gd name="connsiteY513" fmla="*/ 121451 h 601365"/>
                <a:gd name="connsiteX514" fmla="*/ 490257 w 642174"/>
                <a:gd name="connsiteY514" fmla="*/ 121195 h 601365"/>
                <a:gd name="connsiteX515" fmla="*/ 503738 w 642174"/>
                <a:gd name="connsiteY515" fmla="*/ 127681 h 601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Lst>
              <a:rect l="l" t="t" r="r" b="b"/>
              <a:pathLst>
                <a:path w="642174" h="601365">
                  <a:moveTo>
                    <a:pt x="558853" y="150384"/>
                  </a:moveTo>
                  <a:cubicBezTo>
                    <a:pt x="557061" y="149530"/>
                    <a:pt x="555440" y="149104"/>
                    <a:pt x="554331" y="148165"/>
                  </a:cubicBezTo>
                  <a:cubicBezTo>
                    <a:pt x="540083" y="135021"/>
                    <a:pt x="523190" y="125718"/>
                    <a:pt x="506553" y="116074"/>
                  </a:cubicBezTo>
                  <a:cubicBezTo>
                    <a:pt x="484882" y="103613"/>
                    <a:pt x="463638" y="90555"/>
                    <a:pt x="442139" y="77838"/>
                  </a:cubicBezTo>
                  <a:cubicBezTo>
                    <a:pt x="435825" y="74082"/>
                    <a:pt x="429426" y="70498"/>
                    <a:pt x="422772" y="66657"/>
                  </a:cubicBezTo>
                  <a:cubicBezTo>
                    <a:pt x="422772" y="61622"/>
                    <a:pt x="422772" y="56757"/>
                    <a:pt x="422601" y="51807"/>
                  </a:cubicBezTo>
                  <a:cubicBezTo>
                    <a:pt x="422174" y="35932"/>
                    <a:pt x="415605" y="23471"/>
                    <a:pt x="402040" y="14851"/>
                  </a:cubicBezTo>
                  <a:cubicBezTo>
                    <a:pt x="398286" y="12461"/>
                    <a:pt x="394873" y="9388"/>
                    <a:pt x="390948" y="7169"/>
                  </a:cubicBezTo>
                  <a:cubicBezTo>
                    <a:pt x="387450" y="5206"/>
                    <a:pt x="383696" y="3329"/>
                    <a:pt x="379772" y="2646"/>
                  </a:cubicBezTo>
                  <a:cubicBezTo>
                    <a:pt x="369875" y="854"/>
                    <a:pt x="361684" y="1451"/>
                    <a:pt x="355030" y="4182"/>
                  </a:cubicBezTo>
                  <a:lnTo>
                    <a:pt x="354091" y="597"/>
                  </a:lnTo>
                  <a:cubicBezTo>
                    <a:pt x="354091" y="597"/>
                    <a:pt x="353750" y="597"/>
                    <a:pt x="353750" y="597"/>
                  </a:cubicBezTo>
                  <a:lnTo>
                    <a:pt x="354177" y="4523"/>
                  </a:lnTo>
                  <a:cubicBezTo>
                    <a:pt x="348802" y="6999"/>
                    <a:pt x="344536" y="11010"/>
                    <a:pt x="341294" y="16643"/>
                  </a:cubicBezTo>
                  <a:cubicBezTo>
                    <a:pt x="340867" y="14851"/>
                    <a:pt x="340355" y="12973"/>
                    <a:pt x="339928" y="11181"/>
                  </a:cubicBezTo>
                  <a:cubicBezTo>
                    <a:pt x="339075" y="7511"/>
                    <a:pt x="338222" y="3755"/>
                    <a:pt x="337454" y="0"/>
                  </a:cubicBezTo>
                  <a:cubicBezTo>
                    <a:pt x="337454" y="0"/>
                    <a:pt x="337113" y="0"/>
                    <a:pt x="337113" y="0"/>
                  </a:cubicBezTo>
                  <a:cubicBezTo>
                    <a:pt x="337284" y="3841"/>
                    <a:pt x="337540" y="7681"/>
                    <a:pt x="337881" y="11522"/>
                  </a:cubicBezTo>
                  <a:cubicBezTo>
                    <a:pt x="338137" y="15107"/>
                    <a:pt x="338393" y="18691"/>
                    <a:pt x="338734" y="22276"/>
                  </a:cubicBezTo>
                  <a:cubicBezTo>
                    <a:pt x="337540" y="25519"/>
                    <a:pt x="336516" y="29018"/>
                    <a:pt x="335833" y="33030"/>
                  </a:cubicBezTo>
                  <a:cubicBezTo>
                    <a:pt x="333956" y="43442"/>
                    <a:pt x="333615" y="54111"/>
                    <a:pt x="332506" y="65292"/>
                  </a:cubicBezTo>
                  <a:cubicBezTo>
                    <a:pt x="323377" y="70412"/>
                    <a:pt x="144467" y="138606"/>
                    <a:pt x="135679" y="139971"/>
                  </a:cubicBezTo>
                  <a:cubicBezTo>
                    <a:pt x="133290" y="137326"/>
                    <a:pt x="130645" y="134253"/>
                    <a:pt x="127830" y="131351"/>
                  </a:cubicBezTo>
                  <a:cubicBezTo>
                    <a:pt x="116397" y="118976"/>
                    <a:pt x="101978" y="116245"/>
                    <a:pt x="86195" y="119061"/>
                  </a:cubicBezTo>
                  <a:cubicBezTo>
                    <a:pt x="76042" y="120853"/>
                    <a:pt x="69132" y="127340"/>
                    <a:pt x="66401" y="137070"/>
                  </a:cubicBezTo>
                  <a:cubicBezTo>
                    <a:pt x="63757" y="146458"/>
                    <a:pt x="61794" y="156102"/>
                    <a:pt x="60259" y="165832"/>
                  </a:cubicBezTo>
                  <a:cubicBezTo>
                    <a:pt x="58552" y="176927"/>
                    <a:pt x="61794" y="186913"/>
                    <a:pt x="68961" y="195619"/>
                  </a:cubicBezTo>
                  <a:cubicBezTo>
                    <a:pt x="70753" y="197838"/>
                    <a:pt x="72544" y="200057"/>
                    <a:pt x="73995" y="201934"/>
                  </a:cubicBezTo>
                  <a:cubicBezTo>
                    <a:pt x="64439" y="248193"/>
                    <a:pt x="54969" y="293855"/>
                    <a:pt x="45328" y="340626"/>
                  </a:cubicBezTo>
                  <a:cubicBezTo>
                    <a:pt x="43025" y="341650"/>
                    <a:pt x="39612" y="342930"/>
                    <a:pt x="36455" y="344637"/>
                  </a:cubicBezTo>
                  <a:cubicBezTo>
                    <a:pt x="31421" y="347368"/>
                    <a:pt x="26388" y="350185"/>
                    <a:pt x="21610" y="353343"/>
                  </a:cubicBezTo>
                  <a:cubicBezTo>
                    <a:pt x="12054" y="359573"/>
                    <a:pt x="5997" y="367596"/>
                    <a:pt x="2840" y="376813"/>
                  </a:cubicBezTo>
                  <a:lnTo>
                    <a:pt x="1987" y="374936"/>
                  </a:lnTo>
                  <a:cubicBezTo>
                    <a:pt x="1987" y="374936"/>
                    <a:pt x="1646" y="374936"/>
                    <a:pt x="1731" y="375021"/>
                  </a:cubicBezTo>
                  <a:lnTo>
                    <a:pt x="2584" y="377496"/>
                  </a:lnTo>
                  <a:cubicBezTo>
                    <a:pt x="366" y="384324"/>
                    <a:pt x="-402" y="391835"/>
                    <a:pt x="195" y="399858"/>
                  </a:cubicBezTo>
                  <a:cubicBezTo>
                    <a:pt x="537" y="404978"/>
                    <a:pt x="2243" y="410441"/>
                    <a:pt x="4803" y="414964"/>
                  </a:cubicBezTo>
                  <a:cubicBezTo>
                    <a:pt x="9495" y="423414"/>
                    <a:pt x="15894" y="430156"/>
                    <a:pt x="23828" y="435192"/>
                  </a:cubicBezTo>
                  <a:cubicBezTo>
                    <a:pt x="25364" y="439118"/>
                    <a:pt x="26985" y="443044"/>
                    <a:pt x="28606" y="446970"/>
                  </a:cubicBezTo>
                  <a:lnTo>
                    <a:pt x="28606" y="446970"/>
                  </a:lnTo>
                  <a:cubicBezTo>
                    <a:pt x="28606" y="446970"/>
                    <a:pt x="28606" y="446970"/>
                    <a:pt x="28606" y="446970"/>
                  </a:cubicBezTo>
                  <a:lnTo>
                    <a:pt x="28606" y="446970"/>
                  </a:lnTo>
                  <a:cubicBezTo>
                    <a:pt x="28606" y="446970"/>
                    <a:pt x="28606" y="446970"/>
                    <a:pt x="28606" y="446970"/>
                  </a:cubicBezTo>
                  <a:cubicBezTo>
                    <a:pt x="36882" y="463954"/>
                    <a:pt x="45926" y="480512"/>
                    <a:pt x="55054" y="496984"/>
                  </a:cubicBezTo>
                  <a:lnTo>
                    <a:pt x="64951" y="514566"/>
                  </a:lnTo>
                  <a:cubicBezTo>
                    <a:pt x="64951" y="514566"/>
                    <a:pt x="65292" y="514566"/>
                    <a:pt x="65207" y="514395"/>
                  </a:cubicBezTo>
                  <a:lnTo>
                    <a:pt x="57017" y="496131"/>
                  </a:lnTo>
                  <a:cubicBezTo>
                    <a:pt x="49509" y="478890"/>
                    <a:pt x="42342" y="461479"/>
                    <a:pt x="35090" y="444068"/>
                  </a:cubicBezTo>
                  <a:lnTo>
                    <a:pt x="35090" y="444068"/>
                  </a:lnTo>
                  <a:cubicBezTo>
                    <a:pt x="35090" y="444068"/>
                    <a:pt x="35090" y="443897"/>
                    <a:pt x="35090" y="443897"/>
                  </a:cubicBezTo>
                  <a:lnTo>
                    <a:pt x="35090" y="443727"/>
                  </a:lnTo>
                  <a:cubicBezTo>
                    <a:pt x="35090" y="443727"/>
                    <a:pt x="35090" y="443727"/>
                    <a:pt x="35090" y="443727"/>
                  </a:cubicBezTo>
                  <a:cubicBezTo>
                    <a:pt x="34407" y="442361"/>
                    <a:pt x="33725" y="440995"/>
                    <a:pt x="33128" y="439630"/>
                  </a:cubicBezTo>
                  <a:cubicBezTo>
                    <a:pt x="36455" y="440995"/>
                    <a:pt x="40294" y="442020"/>
                    <a:pt x="43963" y="442190"/>
                  </a:cubicBezTo>
                  <a:cubicBezTo>
                    <a:pt x="45926" y="446714"/>
                    <a:pt x="47888" y="451152"/>
                    <a:pt x="49935" y="455590"/>
                  </a:cubicBezTo>
                  <a:lnTo>
                    <a:pt x="49935" y="455590"/>
                  </a:lnTo>
                  <a:cubicBezTo>
                    <a:pt x="49935" y="455590"/>
                    <a:pt x="49935" y="455590"/>
                    <a:pt x="49935" y="455590"/>
                  </a:cubicBezTo>
                  <a:lnTo>
                    <a:pt x="49935" y="455590"/>
                  </a:lnTo>
                  <a:cubicBezTo>
                    <a:pt x="49935" y="455590"/>
                    <a:pt x="49935" y="455590"/>
                    <a:pt x="49935" y="455590"/>
                  </a:cubicBezTo>
                  <a:cubicBezTo>
                    <a:pt x="57187" y="468392"/>
                    <a:pt x="65122" y="480768"/>
                    <a:pt x="73312" y="492973"/>
                  </a:cubicBezTo>
                  <a:cubicBezTo>
                    <a:pt x="76213" y="497325"/>
                    <a:pt x="79114" y="501678"/>
                    <a:pt x="82100" y="506031"/>
                  </a:cubicBezTo>
                  <a:cubicBezTo>
                    <a:pt x="82100" y="506031"/>
                    <a:pt x="82356" y="505946"/>
                    <a:pt x="82356" y="505860"/>
                  </a:cubicBezTo>
                  <a:cubicBezTo>
                    <a:pt x="79882" y="501251"/>
                    <a:pt x="77492" y="496643"/>
                    <a:pt x="75189" y="492034"/>
                  </a:cubicBezTo>
                  <a:cubicBezTo>
                    <a:pt x="68620" y="478976"/>
                    <a:pt x="62562" y="465661"/>
                    <a:pt x="56334" y="452518"/>
                  </a:cubicBezTo>
                  <a:lnTo>
                    <a:pt x="56334" y="452518"/>
                  </a:lnTo>
                  <a:cubicBezTo>
                    <a:pt x="56334" y="452518"/>
                    <a:pt x="56334" y="452432"/>
                    <a:pt x="56334" y="452432"/>
                  </a:cubicBezTo>
                  <a:lnTo>
                    <a:pt x="56334" y="452432"/>
                  </a:lnTo>
                  <a:cubicBezTo>
                    <a:pt x="56334" y="452432"/>
                    <a:pt x="56334" y="452347"/>
                    <a:pt x="56334" y="452347"/>
                  </a:cubicBezTo>
                  <a:cubicBezTo>
                    <a:pt x="54372" y="448848"/>
                    <a:pt x="52324" y="445263"/>
                    <a:pt x="50362" y="441764"/>
                  </a:cubicBezTo>
                  <a:cubicBezTo>
                    <a:pt x="57614" y="440825"/>
                    <a:pt x="64951" y="440142"/>
                    <a:pt x="72033" y="438264"/>
                  </a:cubicBezTo>
                  <a:lnTo>
                    <a:pt x="79625" y="455675"/>
                  </a:lnTo>
                  <a:cubicBezTo>
                    <a:pt x="87987" y="474879"/>
                    <a:pt x="96433" y="493997"/>
                    <a:pt x="105477" y="512859"/>
                  </a:cubicBezTo>
                  <a:lnTo>
                    <a:pt x="105477" y="512859"/>
                  </a:lnTo>
                  <a:cubicBezTo>
                    <a:pt x="105477" y="512859"/>
                    <a:pt x="105477" y="512859"/>
                    <a:pt x="105477" y="512859"/>
                  </a:cubicBezTo>
                  <a:lnTo>
                    <a:pt x="105477" y="512859"/>
                  </a:lnTo>
                  <a:cubicBezTo>
                    <a:pt x="105477" y="512859"/>
                    <a:pt x="105477" y="512859"/>
                    <a:pt x="105477" y="512859"/>
                  </a:cubicBezTo>
                  <a:cubicBezTo>
                    <a:pt x="115459" y="531294"/>
                    <a:pt x="126038" y="549303"/>
                    <a:pt x="136703" y="567311"/>
                  </a:cubicBezTo>
                  <a:cubicBezTo>
                    <a:pt x="138665" y="570554"/>
                    <a:pt x="140969" y="573712"/>
                    <a:pt x="143955" y="576102"/>
                  </a:cubicBezTo>
                  <a:cubicBezTo>
                    <a:pt x="145491" y="577297"/>
                    <a:pt x="147112" y="578321"/>
                    <a:pt x="149074" y="578833"/>
                  </a:cubicBezTo>
                  <a:cubicBezTo>
                    <a:pt x="150951" y="579345"/>
                    <a:pt x="152999" y="579175"/>
                    <a:pt x="154705" y="578321"/>
                  </a:cubicBezTo>
                  <a:cubicBezTo>
                    <a:pt x="154790" y="578321"/>
                    <a:pt x="154705" y="577980"/>
                    <a:pt x="154620" y="578065"/>
                  </a:cubicBezTo>
                  <a:cubicBezTo>
                    <a:pt x="152913" y="578748"/>
                    <a:pt x="151036" y="578748"/>
                    <a:pt x="149330" y="578065"/>
                  </a:cubicBezTo>
                  <a:cubicBezTo>
                    <a:pt x="147624" y="577468"/>
                    <a:pt x="146173" y="576443"/>
                    <a:pt x="144808" y="575249"/>
                  </a:cubicBezTo>
                  <a:cubicBezTo>
                    <a:pt x="142163" y="572773"/>
                    <a:pt x="140201" y="569701"/>
                    <a:pt x="138580" y="566458"/>
                  </a:cubicBezTo>
                  <a:cubicBezTo>
                    <a:pt x="129622" y="547596"/>
                    <a:pt x="120748" y="528648"/>
                    <a:pt x="111790" y="509786"/>
                  </a:cubicBezTo>
                  <a:lnTo>
                    <a:pt x="111790" y="509786"/>
                  </a:lnTo>
                  <a:cubicBezTo>
                    <a:pt x="111790" y="509786"/>
                    <a:pt x="111790" y="509616"/>
                    <a:pt x="111790" y="509616"/>
                  </a:cubicBezTo>
                  <a:lnTo>
                    <a:pt x="111790" y="509445"/>
                  </a:lnTo>
                  <a:cubicBezTo>
                    <a:pt x="111790" y="509445"/>
                    <a:pt x="111790" y="509445"/>
                    <a:pt x="111790" y="509445"/>
                  </a:cubicBezTo>
                  <a:cubicBezTo>
                    <a:pt x="101723" y="491095"/>
                    <a:pt x="91655" y="472830"/>
                    <a:pt x="81503" y="454481"/>
                  </a:cubicBezTo>
                  <a:lnTo>
                    <a:pt x="72630" y="438008"/>
                  </a:lnTo>
                  <a:cubicBezTo>
                    <a:pt x="76554" y="436899"/>
                    <a:pt x="80393" y="435448"/>
                    <a:pt x="84062" y="433399"/>
                  </a:cubicBezTo>
                  <a:cubicBezTo>
                    <a:pt x="85427" y="432631"/>
                    <a:pt x="87048" y="432119"/>
                    <a:pt x="88413" y="431522"/>
                  </a:cubicBezTo>
                  <a:cubicBezTo>
                    <a:pt x="91570" y="433058"/>
                    <a:pt x="94727" y="434082"/>
                    <a:pt x="97372" y="435960"/>
                  </a:cubicBezTo>
                  <a:cubicBezTo>
                    <a:pt x="121431" y="452176"/>
                    <a:pt x="145405" y="468734"/>
                    <a:pt x="169465" y="484865"/>
                  </a:cubicBezTo>
                  <a:cubicBezTo>
                    <a:pt x="186784" y="496472"/>
                    <a:pt x="204359" y="507823"/>
                    <a:pt x="221764" y="519260"/>
                  </a:cubicBezTo>
                  <a:cubicBezTo>
                    <a:pt x="229272" y="524210"/>
                    <a:pt x="236609" y="529246"/>
                    <a:pt x="243946" y="534196"/>
                  </a:cubicBezTo>
                  <a:cubicBezTo>
                    <a:pt x="243946" y="539317"/>
                    <a:pt x="243691" y="543840"/>
                    <a:pt x="243946" y="548278"/>
                  </a:cubicBezTo>
                  <a:cubicBezTo>
                    <a:pt x="244629" y="564153"/>
                    <a:pt x="252052" y="574480"/>
                    <a:pt x="267238" y="579345"/>
                  </a:cubicBezTo>
                  <a:cubicBezTo>
                    <a:pt x="273808" y="581394"/>
                    <a:pt x="280804" y="582503"/>
                    <a:pt x="287629" y="583357"/>
                  </a:cubicBezTo>
                  <a:cubicBezTo>
                    <a:pt x="288823" y="583527"/>
                    <a:pt x="289933" y="583613"/>
                    <a:pt x="291127" y="583613"/>
                  </a:cubicBezTo>
                  <a:cubicBezTo>
                    <a:pt x="289421" y="585234"/>
                    <a:pt x="287800" y="586771"/>
                    <a:pt x="286093" y="588392"/>
                  </a:cubicBezTo>
                  <a:lnTo>
                    <a:pt x="272443" y="601109"/>
                  </a:lnTo>
                  <a:cubicBezTo>
                    <a:pt x="272443" y="601109"/>
                    <a:pt x="272613" y="601365"/>
                    <a:pt x="272613" y="601365"/>
                  </a:cubicBezTo>
                  <a:lnTo>
                    <a:pt x="287373" y="590099"/>
                  </a:lnTo>
                  <a:cubicBezTo>
                    <a:pt x="290189" y="587880"/>
                    <a:pt x="293089" y="585746"/>
                    <a:pt x="295905" y="583527"/>
                  </a:cubicBezTo>
                  <a:cubicBezTo>
                    <a:pt x="303327" y="582845"/>
                    <a:pt x="310067" y="579943"/>
                    <a:pt x="315869" y="574224"/>
                  </a:cubicBezTo>
                  <a:cubicBezTo>
                    <a:pt x="317575" y="572517"/>
                    <a:pt x="319794" y="571237"/>
                    <a:pt x="321585" y="569616"/>
                  </a:cubicBezTo>
                  <a:cubicBezTo>
                    <a:pt x="326704" y="565092"/>
                    <a:pt x="330458" y="560057"/>
                    <a:pt x="331994" y="554082"/>
                  </a:cubicBezTo>
                  <a:cubicBezTo>
                    <a:pt x="342659" y="543840"/>
                    <a:pt x="352982" y="533343"/>
                    <a:pt x="363220" y="522759"/>
                  </a:cubicBezTo>
                  <a:cubicBezTo>
                    <a:pt x="370558" y="520370"/>
                    <a:pt x="377895" y="517980"/>
                    <a:pt x="385232" y="515590"/>
                  </a:cubicBezTo>
                  <a:cubicBezTo>
                    <a:pt x="405794" y="508762"/>
                    <a:pt x="426440" y="502020"/>
                    <a:pt x="446917" y="494765"/>
                  </a:cubicBezTo>
                  <a:cubicBezTo>
                    <a:pt x="458520" y="490668"/>
                    <a:pt x="469867" y="485974"/>
                    <a:pt x="481214" y="481280"/>
                  </a:cubicBezTo>
                  <a:cubicBezTo>
                    <a:pt x="483603" y="480256"/>
                    <a:pt x="485565" y="478207"/>
                    <a:pt x="487527" y="476756"/>
                  </a:cubicBezTo>
                  <a:cubicBezTo>
                    <a:pt x="485821" y="472233"/>
                    <a:pt x="482920" y="472233"/>
                    <a:pt x="480105" y="473343"/>
                  </a:cubicBezTo>
                  <a:cubicBezTo>
                    <a:pt x="475839" y="474879"/>
                    <a:pt x="471829" y="476927"/>
                    <a:pt x="467649" y="478463"/>
                  </a:cubicBezTo>
                  <a:cubicBezTo>
                    <a:pt x="460738" y="481024"/>
                    <a:pt x="453827" y="483670"/>
                    <a:pt x="446746" y="485547"/>
                  </a:cubicBezTo>
                  <a:cubicBezTo>
                    <a:pt x="423283" y="491778"/>
                    <a:pt x="400333" y="499374"/>
                    <a:pt x="377724" y="507909"/>
                  </a:cubicBezTo>
                  <a:lnTo>
                    <a:pt x="378577" y="506970"/>
                  </a:lnTo>
                  <a:cubicBezTo>
                    <a:pt x="378577" y="506970"/>
                    <a:pt x="378407" y="506714"/>
                    <a:pt x="378407" y="506714"/>
                  </a:cubicBezTo>
                  <a:lnTo>
                    <a:pt x="376530" y="508250"/>
                  </a:lnTo>
                  <a:cubicBezTo>
                    <a:pt x="363135" y="513286"/>
                    <a:pt x="349911" y="518577"/>
                    <a:pt x="336601" y="524039"/>
                  </a:cubicBezTo>
                  <a:cubicBezTo>
                    <a:pt x="335492" y="524466"/>
                    <a:pt x="334298" y="524722"/>
                    <a:pt x="332079" y="525320"/>
                  </a:cubicBezTo>
                  <a:cubicBezTo>
                    <a:pt x="331141" y="521906"/>
                    <a:pt x="330287" y="518663"/>
                    <a:pt x="329264" y="514907"/>
                  </a:cubicBezTo>
                  <a:cubicBezTo>
                    <a:pt x="378321" y="495362"/>
                    <a:pt x="428317" y="481280"/>
                    <a:pt x="478654" y="467027"/>
                  </a:cubicBezTo>
                  <a:cubicBezTo>
                    <a:pt x="478825" y="464637"/>
                    <a:pt x="478995" y="462759"/>
                    <a:pt x="479166" y="460199"/>
                  </a:cubicBezTo>
                  <a:cubicBezTo>
                    <a:pt x="476436" y="460199"/>
                    <a:pt x="474388" y="459601"/>
                    <a:pt x="472597" y="460114"/>
                  </a:cubicBezTo>
                  <a:cubicBezTo>
                    <a:pt x="454509" y="465320"/>
                    <a:pt x="436337" y="470355"/>
                    <a:pt x="418420" y="476244"/>
                  </a:cubicBezTo>
                  <a:cubicBezTo>
                    <a:pt x="391290" y="485121"/>
                    <a:pt x="364244" y="494509"/>
                    <a:pt x="337198" y="503727"/>
                  </a:cubicBezTo>
                  <a:cubicBezTo>
                    <a:pt x="339758" y="500483"/>
                    <a:pt x="342232" y="497325"/>
                    <a:pt x="344792" y="494082"/>
                  </a:cubicBezTo>
                  <a:lnTo>
                    <a:pt x="354603" y="482133"/>
                  </a:lnTo>
                  <a:cubicBezTo>
                    <a:pt x="354603" y="482133"/>
                    <a:pt x="354432" y="481877"/>
                    <a:pt x="354347" y="481963"/>
                  </a:cubicBezTo>
                  <a:lnTo>
                    <a:pt x="343170" y="492802"/>
                  </a:lnTo>
                  <a:cubicBezTo>
                    <a:pt x="338564" y="497240"/>
                    <a:pt x="333956" y="501764"/>
                    <a:pt x="329435" y="506287"/>
                  </a:cubicBezTo>
                  <a:cubicBezTo>
                    <a:pt x="328666" y="506543"/>
                    <a:pt x="327813" y="506799"/>
                    <a:pt x="326875" y="507055"/>
                  </a:cubicBezTo>
                  <a:cubicBezTo>
                    <a:pt x="316210" y="497667"/>
                    <a:pt x="305204" y="488449"/>
                    <a:pt x="289676" y="488620"/>
                  </a:cubicBezTo>
                  <a:cubicBezTo>
                    <a:pt x="274917" y="488791"/>
                    <a:pt x="262802" y="494680"/>
                    <a:pt x="252990" y="505860"/>
                  </a:cubicBezTo>
                  <a:cubicBezTo>
                    <a:pt x="243094" y="502446"/>
                    <a:pt x="235756" y="495789"/>
                    <a:pt x="227821" y="490327"/>
                  </a:cubicBezTo>
                  <a:cubicBezTo>
                    <a:pt x="208625" y="477013"/>
                    <a:pt x="190111" y="462845"/>
                    <a:pt x="170574" y="450128"/>
                  </a:cubicBezTo>
                  <a:cubicBezTo>
                    <a:pt x="151036" y="437325"/>
                    <a:pt x="130731" y="425889"/>
                    <a:pt x="110766" y="413855"/>
                  </a:cubicBezTo>
                  <a:cubicBezTo>
                    <a:pt x="108292" y="412404"/>
                    <a:pt x="105818" y="411038"/>
                    <a:pt x="103515" y="409758"/>
                  </a:cubicBezTo>
                  <a:cubicBezTo>
                    <a:pt x="99078" y="383129"/>
                    <a:pt x="90546" y="359402"/>
                    <a:pt x="65975" y="344722"/>
                  </a:cubicBezTo>
                  <a:cubicBezTo>
                    <a:pt x="64866" y="335761"/>
                    <a:pt x="66913" y="327311"/>
                    <a:pt x="69132" y="319118"/>
                  </a:cubicBezTo>
                  <a:cubicBezTo>
                    <a:pt x="76640" y="291038"/>
                    <a:pt x="84745" y="263129"/>
                    <a:pt x="92679" y="235135"/>
                  </a:cubicBezTo>
                  <a:cubicBezTo>
                    <a:pt x="94471" y="228905"/>
                    <a:pt x="96689" y="222845"/>
                    <a:pt x="98481" y="217126"/>
                  </a:cubicBezTo>
                  <a:cubicBezTo>
                    <a:pt x="131243" y="210384"/>
                    <a:pt x="148050" y="191863"/>
                    <a:pt x="149756" y="160284"/>
                  </a:cubicBezTo>
                  <a:cubicBezTo>
                    <a:pt x="215024" y="131949"/>
                    <a:pt x="282595" y="108734"/>
                    <a:pt x="350508" y="85690"/>
                  </a:cubicBezTo>
                  <a:cubicBezTo>
                    <a:pt x="353152" y="87482"/>
                    <a:pt x="355456" y="89189"/>
                    <a:pt x="357845" y="90640"/>
                  </a:cubicBezTo>
                  <a:cubicBezTo>
                    <a:pt x="368680" y="97468"/>
                    <a:pt x="380454" y="99431"/>
                    <a:pt x="391375" y="96871"/>
                  </a:cubicBezTo>
                  <a:cubicBezTo>
                    <a:pt x="391375" y="97041"/>
                    <a:pt x="391545" y="97212"/>
                    <a:pt x="391545" y="97383"/>
                  </a:cubicBezTo>
                  <a:lnTo>
                    <a:pt x="395896" y="108990"/>
                  </a:lnTo>
                  <a:cubicBezTo>
                    <a:pt x="395896" y="108990"/>
                    <a:pt x="396238" y="108990"/>
                    <a:pt x="396153" y="108990"/>
                  </a:cubicBezTo>
                  <a:lnTo>
                    <a:pt x="393593" y="96956"/>
                  </a:lnTo>
                  <a:cubicBezTo>
                    <a:pt x="393593" y="96956"/>
                    <a:pt x="393593" y="96529"/>
                    <a:pt x="393508" y="96358"/>
                  </a:cubicBezTo>
                  <a:cubicBezTo>
                    <a:pt x="400845" y="94225"/>
                    <a:pt x="407841" y="90043"/>
                    <a:pt x="413813" y="83812"/>
                  </a:cubicBezTo>
                  <a:cubicBezTo>
                    <a:pt x="415946" y="81593"/>
                    <a:pt x="418079" y="79289"/>
                    <a:pt x="421662" y="77923"/>
                  </a:cubicBezTo>
                  <a:cubicBezTo>
                    <a:pt x="420468" y="80484"/>
                    <a:pt x="419273" y="82959"/>
                    <a:pt x="418335" y="84922"/>
                  </a:cubicBezTo>
                  <a:cubicBezTo>
                    <a:pt x="419188" y="90299"/>
                    <a:pt x="422772" y="92347"/>
                    <a:pt x="426184" y="94651"/>
                  </a:cubicBezTo>
                  <a:cubicBezTo>
                    <a:pt x="454424" y="114367"/>
                    <a:pt x="484115" y="131693"/>
                    <a:pt x="514402" y="147994"/>
                  </a:cubicBezTo>
                  <a:cubicBezTo>
                    <a:pt x="520545" y="151323"/>
                    <a:pt x="526688" y="154566"/>
                    <a:pt x="532746" y="157895"/>
                  </a:cubicBezTo>
                  <a:cubicBezTo>
                    <a:pt x="537012" y="160284"/>
                    <a:pt x="541277" y="162503"/>
                    <a:pt x="546652" y="161565"/>
                  </a:cubicBezTo>
                  <a:cubicBezTo>
                    <a:pt x="543922" y="155590"/>
                    <a:pt x="532575" y="146458"/>
                    <a:pt x="511843" y="133570"/>
                  </a:cubicBezTo>
                  <a:cubicBezTo>
                    <a:pt x="520801" y="137923"/>
                    <a:pt x="527456" y="140740"/>
                    <a:pt x="533855" y="144239"/>
                  </a:cubicBezTo>
                  <a:cubicBezTo>
                    <a:pt x="540595" y="147994"/>
                    <a:pt x="547079" y="152262"/>
                    <a:pt x="553990" y="156529"/>
                  </a:cubicBezTo>
                  <a:cubicBezTo>
                    <a:pt x="553136" y="165149"/>
                    <a:pt x="552624" y="173684"/>
                    <a:pt x="551515" y="182134"/>
                  </a:cubicBezTo>
                  <a:cubicBezTo>
                    <a:pt x="549041" y="200825"/>
                    <a:pt x="557061" y="213713"/>
                    <a:pt x="572930" y="222589"/>
                  </a:cubicBezTo>
                  <a:cubicBezTo>
                    <a:pt x="574381" y="223357"/>
                    <a:pt x="575660" y="224296"/>
                    <a:pt x="577964" y="225747"/>
                  </a:cubicBezTo>
                  <a:cubicBezTo>
                    <a:pt x="575575" y="242902"/>
                    <a:pt x="570115" y="259630"/>
                    <a:pt x="567043" y="276785"/>
                  </a:cubicBezTo>
                  <a:cubicBezTo>
                    <a:pt x="563972" y="294538"/>
                    <a:pt x="560218" y="312205"/>
                    <a:pt x="556890" y="329872"/>
                  </a:cubicBezTo>
                  <a:cubicBezTo>
                    <a:pt x="553563" y="347112"/>
                    <a:pt x="550321" y="364438"/>
                    <a:pt x="546737" y="383129"/>
                  </a:cubicBezTo>
                  <a:cubicBezTo>
                    <a:pt x="543325" y="382020"/>
                    <a:pt x="541448" y="381422"/>
                    <a:pt x="539571" y="380825"/>
                  </a:cubicBezTo>
                  <a:cubicBezTo>
                    <a:pt x="520375" y="374936"/>
                    <a:pt x="502714" y="380825"/>
                    <a:pt x="491111" y="397382"/>
                  </a:cubicBezTo>
                  <a:cubicBezTo>
                    <a:pt x="479934" y="413257"/>
                    <a:pt x="476266" y="431351"/>
                    <a:pt x="479081" y="450042"/>
                  </a:cubicBezTo>
                  <a:cubicBezTo>
                    <a:pt x="482664" y="474281"/>
                    <a:pt x="502799" y="488876"/>
                    <a:pt x="524811" y="486572"/>
                  </a:cubicBezTo>
                  <a:cubicBezTo>
                    <a:pt x="522763" y="492631"/>
                    <a:pt x="520716" y="498691"/>
                    <a:pt x="518753" y="504836"/>
                  </a:cubicBezTo>
                  <a:lnTo>
                    <a:pt x="518753" y="504836"/>
                  </a:lnTo>
                  <a:cubicBezTo>
                    <a:pt x="518753" y="504836"/>
                    <a:pt x="518753" y="504836"/>
                    <a:pt x="518753" y="504836"/>
                  </a:cubicBezTo>
                  <a:lnTo>
                    <a:pt x="518753" y="504836"/>
                  </a:lnTo>
                  <a:cubicBezTo>
                    <a:pt x="518753" y="504836"/>
                    <a:pt x="518753" y="504836"/>
                    <a:pt x="518753" y="504836"/>
                  </a:cubicBezTo>
                  <a:cubicBezTo>
                    <a:pt x="516023" y="516358"/>
                    <a:pt x="513549" y="527966"/>
                    <a:pt x="510648" y="539488"/>
                  </a:cubicBezTo>
                  <a:cubicBezTo>
                    <a:pt x="509539" y="543584"/>
                    <a:pt x="508430" y="547681"/>
                    <a:pt x="507321" y="551778"/>
                  </a:cubicBezTo>
                  <a:cubicBezTo>
                    <a:pt x="507321" y="551778"/>
                    <a:pt x="507577" y="551948"/>
                    <a:pt x="507577" y="551863"/>
                  </a:cubicBezTo>
                  <a:cubicBezTo>
                    <a:pt x="509283" y="548022"/>
                    <a:pt x="510904" y="544096"/>
                    <a:pt x="512526" y="540170"/>
                  </a:cubicBezTo>
                  <a:cubicBezTo>
                    <a:pt x="517218" y="529160"/>
                    <a:pt x="521654" y="518065"/>
                    <a:pt x="525408" y="506714"/>
                  </a:cubicBezTo>
                  <a:lnTo>
                    <a:pt x="525408" y="506714"/>
                  </a:lnTo>
                  <a:cubicBezTo>
                    <a:pt x="525408" y="506714"/>
                    <a:pt x="525408" y="506714"/>
                    <a:pt x="525408" y="506714"/>
                  </a:cubicBezTo>
                  <a:lnTo>
                    <a:pt x="525408" y="506714"/>
                  </a:lnTo>
                  <a:cubicBezTo>
                    <a:pt x="525408" y="506714"/>
                    <a:pt x="525408" y="506628"/>
                    <a:pt x="525408" y="506628"/>
                  </a:cubicBezTo>
                  <a:cubicBezTo>
                    <a:pt x="527029" y="499715"/>
                    <a:pt x="528309" y="492802"/>
                    <a:pt x="529504" y="485803"/>
                  </a:cubicBezTo>
                  <a:cubicBezTo>
                    <a:pt x="532831" y="485121"/>
                    <a:pt x="536073" y="484011"/>
                    <a:pt x="539400" y="482475"/>
                  </a:cubicBezTo>
                  <a:cubicBezTo>
                    <a:pt x="539486" y="482475"/>
                    <a:pt x="539571" y="482389"/>
                    <a:pt x="539656" y="482389"/>
                  </a:cubicBezTo>
                  <a:cubicBezTo>
                    <a:pt x="539144" y="485035"/>
                    <a:pt x="538633" y="487681"/>
                    <a:pt x="538121" y="490327"/>
                  </a:cubicBezTo>
                  <a:lnTo>
                    <a:pt x="534793" y="506543"/>
                  </a:lnTo>
                  <a:cubicBezTo>
                    <a:pt x="534793" y="506543"/>
                    <a:pt x="535049" y="506714"/>
                    <a:pt x="535049" y="506543"/>
                  </a:cubicBezTo>
                  <a:lnTo>
                    <a:pt x="540083" y="490839"/>
                  </a:lnTo>
                  <a:cubicBezTo>
                    <a:pt x="541192" y="487340"/>
                    <a:pt x="542301" y="483840"/>
                    <a:pt x="543410" y="480341"/>
                  </a:cubicBezTo>
                  <a:cubicBezTo>
                    <a:pt x="549382" y="477098"/>
                    <a:pt x="554672" y="473001"/>
                    <a:pt x="559194" y="468307"/>
                  </a:cubicBezTo>
                  <a:cubicBezTo>
                    <a:pt x="558426" y="473257"/>
                    <a:pt x="557658" y="478207"/>
                    <a:pt x="556890" y="483158"/>
                  </a:cubicBezTo>
                  <a:cubicBezTo>
                    <a:pt x="556890" y="483243"/>
                    <a:pt x="557146" y="483328"/>
                    <a:pt x="557146" y="483158"/>
                  </a:cubicBezTo>
                  <a:cubicBezTo>
                    <a:pt x="558511" y="477439"/>
                    <a:pt x="559876" y="471721"/>
                    <a:pt x="561156" y="466003"/>
                  </a:cubicBezTo>
                  <a:cubicBezTo>
                    <a:pt x="566702" y="459772"/>
                    <a:pt x="571138" y="452603"/>
                    <a:pt x="574807" y="444665"/>
                  </a:cubicBezTo>
                  <a:cubicBezTo>
                    <a:pt x="578561" y="436472"/>
                    <a:pt x="575831" y="428620"/>
                    <a:pt x="571821" y="421195"/>
                  </a:cubicBezTo>
                  <a:cubicBezTo>
                    <a:pt x="571650" y="420853"/>
                    <a:pt x="571479" y="420597"/>
                    <a:pt x="571309" y="420256"/>
                  </a:cubicBezTo>
                  <a:cubicBezTo>
                    <a:pt x="572844" y="412745"/>
                    <a:pt x="574295" y="405234"/>
                    <a:pt x="575660" y="397638"/>
                  </a:cubicBezTo>
                  <a:lnTo>
                    <a:pt x="575660" y="397638"/>
                  </a:lnTo>
                  <a:cubicBezTo>
                    <a:pt x="575660" y="397638"/>
                    <a:pt x="575660" y="397468"/>
                    <a:pt x="575660" y="397468"/>
                  </a:cubicBezTo>
                  <a:lnTo>
                    <a:pt x="575660" y="397297"/>
                  </a:lnTo>
                  <a:cubicBezTo>
                    <a:pt x="575660" y="397297"/>
                    <a:pt x="575660" y="397297"/>
                    <a:pt x="575660" y="397297"/>
                  </a:cubicBezTo>
                  <a:cubicBezTo>
                    <a:pt x="578134" y="376984"/>
                    <a:pt x="579840" y="356501"/>
                    <a:pt x="581291" y="336102"/>
                  </a:cubicBezTo>
                  <a:cubicBezTo>
                    <a:pt x="582485" y="330299"/>
                    <a:pt x="583765" y="324409"/>
                    <a:pt x="584960" y="318606"/>
                  </a:cubicBezTo>
                  <a:cubicBezTo>
                    <a:pt x="584960" y="320142"/>
                    <a:pt x="584960" y="321593"/>
                    <a:pt x="584960" y="323129"/>
                  </a:cubicBezTo>
                  <a:cubicBezTo>
                    <a:pt x="584277" y="346003"/>
                    <a:pt x="582741" y="368791"/>
                    <a:pt x="581120" y="391493"/>
                  </a:cubicBezTo>
                  <a:lnTo>
                    <a:pt x="581120" y="391493"/>
                  </a:lnTo>
                  <a:cubicBezTo>
                    <a:pt x="581120" y="391493"/>
                    <a:pt x="581120" y="391579"/>
                    <a:pt x="581120" y="391579"/>
                  </a:cubicBezTo>
                  <a:lnTo>
                    <a:pt x="581120" y="391579"/>
                  </a:lnTo>
                  <a:cubicBezTo>
                    <a:pt x="580523" y="414367"/>
                    <a:pt x="579926" y="437240"/>
                    <a:pt x="578476" y="460028"/>
                  </a:cubicBezTo>
                  <a:cubicBezTo>
                    <a:pt x="577964" y="468136"/>
                    <a:pt x="577281" y="476330"/>
                    <a:pt x="576598" y="484438"/>
                  </a:cubicBezTo>
                  <a:cubicBezTo>
                    <a:pt x="576598" y="484523"/>
                    <a:pt x="576855" y="484609"/>
                    <a:pt x="576940" y="484438"/>
                  </a:cubicBezTo>
                  <a:cubicBezTo>
                    <a:pt x="578219" y="476415"/>
                    <a:pt x="579414" y="468392"/>
                    <a:pt x="580523" y="460284"/>
                  </a:cubicBezTo>
                  <a:cubicBezTo>
                    <a:pt x="583765" y="437582"/>
                    <a:pt x="586495" y="414794"/>
                    <a:pt x="588116" y="391920"/>
                  </a:cubicBezTo>
                  <a:lnTo>
                    <a:pt x="588116" y="391920"/>
                  </a:lnTo>
                  <a:cubicBezTo>
                    <a:pt x="588116" y="391920"/>
                    <a:pt x="588116" y="391749"/>
                    <a:pt x="588116" y="391749"/>
                  </a:cubicBezTo>
                  <a:lnTo>
                    <a:pt x="588116" y="391579"/>
                  </a:lnTo>
                  <a:cubicBezTo>
                    <a:pt x="588116" y="391579"/>
                    <a:pt x="588116" y="391579"/>
                    <a:pt x="588116" y="391579"/>
                  </a:cubicBezTo>
                  <a:cubicBezTo>
                    <a:pt x="588628" y="368620"/>
                    <a:pt x="588116" y="345661"/>
                    <a:pt x="586922" y="322788"/>
                  </a:cubicBezTo>
                  <a:cubicBezTo>
                    <a:pt x="586751" y="319118"/>
                    <a:pt x="586495" y="315448"/>
                    <a:pt x="586325" y="311778"/>
                  </a:cubicBezTo>
                  <a:cubicBezTo>
                    <a:pt x="590676" y="291038"/>
                    <a:pt x="595027" y="270213"/>
                    <a:pt x="599464" y="249474"/>
                  </a:cubicBezTo>
                  <a:cubicBezTo>
                    <a:pt x="600061" y="258179"/>
                    <a:pt x="600658" y="266970"/>
                    <a:pt x="601084" y="275676"/>
                  </a:cubicBezTo>
                  <a:cubicBezTo>
                    <a:pt x="602620" y="305121"/>
                    <a:pt x="603217" y="334566"/>
                    <a:pt x="603644" y="364011"/>
                  </a:cubicBezTo>
                  <a:lnTo>
                    <a:pt x="603644" y="364011"/>
                  </a:lnTo>
                  <a:lnTo>
                    <a:pt x="603644" y="364182"/>
                  </a:lnTo>
                  <a:lnTo>
                    <a:pt x="603644" y="364182"/>
                  </a:lnTo>
                  <a:cubicBezTo>
                    <a:pt x="605009" y="392347"/>
                    <a:pt x="606204" y="420597"/>
                    <a:pt x="606545" y="448848"/>
                  </a:cubicBezTo>
                  <a:lnTo>
                    <a:pt x="604497" y="436045"/>
                  </a:lnTo>
                  <a:cubicBezTo>
                    <a:pt x="604497" y="436045"/>
                    <a:pt x="604156" y="435960"/>
                    <a:pt x="604156" y="436045"/>
                  </a:cubicBezTo>
                  <a:lnTo>
                    <a:pt x="606630" y="460028"/>
                  </a:lnTo>
                  <a:lnTo>
                    <a:pt x="608251" y="460028"/>
                  </a:lnTo>
                  <a:cubicBezTo>
                    <a:pt x="608251" y="460028"/>
                    <a:pt x="608592" y="452688"/>
                    <a:pt x="608592" y="452688"/>
                  </a:cubicBezTo>
                  <a:cubicBezTo>
                    <a:pt x="610128" y="423243"/>
                    <a:pt x="610981" y="393627"/>
                    <a:pt x="610640" y="364097"/>
                  </a:cubicBezTo>
                  <a:lnTo>
                    <a:pt x="610640" y="364097"/>
                  </a:lnTo>
                  <a:lnTo>
                    <a:pt x="610640" y="363840"/>
                  </a:lnTo>
                  <a:cubicBezTo>
                    <a:pt x="610640" y="363840"/>
                    <a:pt x="610640" y="363584"/>
                    <a:pt x="610640" y="363584"/>
                  </a:cubicBezTo>
                  <a:lnTo>
                    <a:pt x="610640" y="363584"/>
                  </a:lnTo>
                  <a:cubicBezTo>
                    <a:pt x="609190" y="334054"/>
                    <a:pt x="606459" y="304609"/>
                    <a:pt x="603047" y="275334"/>
                  </a:cubicBezTo>
                  <a:cubicBezTo>
                    <a:pt x="602023" y="266117"/>
                    <a:pt x="600914" y="256899"/>
                    <a:pt x="599719" y="247681"/>
                  </a:cubicBezTo>
                  <a:cubicBezTo>
                    <a:pt x="600231" y="245206"/>
                    <a:pt x="600743" y="242816"/>
                    <a:pt x="601255" y="240341"/>
                  </a:cubicBezTo>
                  <a:cubicBezTo>
                    <a:pt x="601511" y="239061"/>
                    <a:pt x="601852" y="237866"/>
                    <a:pt x="602193" y="236586"/>
                  </a:cubicBezTo>
                  <a:lnTo>
                    <a:pt x="603900" y="255619"/>
                  </a:lnTo>
                  <a:cubicBezTo>
                    <a:pt x="605863" y="280455"/>
                    <a:pt x="607398" y="305291"/>
                    <a:pt x="609019" y="330128"/>
                  </a:cubicBezTo>
                  <a:lnTo>
                    <a:pt x="609019" y="330128"/>
                  </a:lnTo>
                  <a:cubicBezTo>
                    <a:pt x="609019" y="330128"/>
                    <a:pt x="609019" y="330213"/>
                    <a:pt x="609019" y="330213"/>
                  </a:cubicBezTo>
                  <a:lnTo>
                    <a:pt x="609019" y="330213"/>
                  </a:lnTo>
                  <a:cubicBezTo>
                    <a:pt x="611749" y="354964"/>
                    <a:pt x="614650" y="379630"/>
                    <a:pt x="617039" y="404466"/>
                  </a:cubicBezTo>
                  <a:lnTo>
                    <a:pt x="619428" y="431010"/>
                  </a:lnTo>
                  <a:cubicBezTo>
                    <a:pt x="619428" y="431010"/>
                    <a:pt x="619769" y="431095"/>
                    <a:pt x="619769" y="431010"/>
                  </a:cubicBezTo>
                  <a:lnTo>
                    <a:pt x="619172" y="404466"/>
                  </a:lnTo>
                  <a:cubicBezTo>
                    <a:pt x="618575" y="379545"/>
                    <a:pt x="617721" y="354623"/>
                    <a:pt x="616100" y="329701"/>
                  </a:cubicBezTo>
                  <a:lnTo>
                    <a:pt x="616100" y="329701"/>
                  </a:lnTo>
                  <a:cubicBezTo>
                    <a:pt x="616100" y="329701"/>
                    <a:pt x="616100" y="329530"/>
                    <a:pt x="616100" y="329530"/>
                  </a:cubicBezTo>
                  <a:lnTo>
                    <a:pt x="616100" y="329360"/>
                  </a:lnTo>
                  <a:cubicBezTo>
                    <a:pt x="616100" y="329360"/>
                    <a:pt x="616100" y="329360"/>
                    <a:pt x="616100" y="329360"/>
                  </a:cubicBezTo>
                  <a:cubicBezTo>
                    <a:pt x="613370" y="304523"/>
                    <a:pt x="609787" y="279858"/>
                    <a:pt x="606033" y="255277"/>
                  </a:cubicBezTo>
                  <a:lnTo>
                    <a:pt x="602791" y="234623"/>
                  </a:lnTo>
                  <a:cubicBezTo>
                    <a:pt x="603303" y="232575"/>
                    <a:pt x="603900" y="230612"/>
                    <a:pt x="604412" y="228478"/>
                  </a:cubicBezTo>
                  <a:cubicBezTo>
                    <a:pt x="607398" y="227966"/>
                    <a:pt x="609787" y="227624"/>
                    <a:pt x="612176" y="227112"/>
                  </a:cubicBezTo>
                  <a:cubicBezTo>
                    <a:pt x="614394" y="226600"/>
                    <a:pt x="616527" y="226003"/>
                    <a:pt x="618575" y="225235"/>
                  </a:cubicBezTo>
                  <a:cubicBezTo>
                    <a:pt x="620281" y="245548"/>
                    <a:pt x="621731" y="265860"/>
                    <a:pt x="623267" y="286173"/>
                  </a:cubicBezTo>
                  <a:lnTo>
                    <a:pt x="623267" y="286173"/>
                  </a:lnTo>
                  <a:cubicBezTo>
                    <a:pt x="623267" y="286173"/>
                    <a:pt x="623267" y="286259"/>
                    <a:pt x="623267" y="286259"/>
                  </a:cubicBezTo>
                  <a:lnTo>
                    <a:pt x="623267" y="286259"/>
                  </a:lnTo>
                  <a:cubicBezTo>
                    <a:pt x="625997" y="308876"/>
                    <a:pt x="628983" y="331408"/>
                    <a:pt x="631458" y="354111"/>
                  </a:cubicBezTo>
                  <a:lnTo>
                    <a:pt x="633932" y="378435"/>
                  </a:lnTo>
                  <a:cubicBezTo>
                    <a:pt x="633932" y="378435"/>
                    <a:pt x="634273" y="378435"/>
                    <a:pt x="634273" y="378435"/>
                  </a:cubicBezTo>
                  <a:lnTo>
                    <a:pt x="633591" y="354196"/>
                  </a:lnTo>
                  <a:cubicBezTo>
                    <a:pt x="632908" y="331408"/>
                    <a:pt x="632055" y="308535"/>
                    <a:pt x="630349" y="285832"/>
                  </a:cubicBezTo>
                  <a:lnTo>
                    <a:pt x="630349" y="285832"/>
                  </a:lnTo>
                  <a:cubicBezTo>
                    <a:pt x="630349" y="285832"/>
                    <a:pt x="630349" y="285661"/>
                    <a:pt x="630349" y="285661"/>
                  </a:cubicBezTo>
                  <a:lnTo>
                    <a:pt x="630349" y="285491"/>
                  </a:lnTo>
                  <a:cubicBezTo>
                    <a:pt x="630349" y="285491"/>
                    <a:pt x="630349" y="285491"/>
                    <a:pt x="630349" y="285491"/>
                  </a:cubicBezTo>
                  <a:cubicBezTo>
                    <a:pt x="627874" y="265007"/>
                    <a:pt x="624632" y="244694"/>
                    <a:pt x="621220" y="224381"/>
                  </a:cubicBezTo>
                  <a:cubicBezTo>
                    <a:pt x="631372" y="219943"/>
                    <a:pt x="638283" y="212091"/>
                    <a:pt x="640501" y="199971"/>
                  </a:cubicBezTo>
                  <a:cubicBezTo>
                    <a:pt x="643743" y="182219"/>
                    <a:pt x="642890" y="164808"/>
                    <a:pt x="632396" y="149104"/>
                  </a:cubicBezTo>
                  <a:cubicBezTo>
                    <a:pt x="620878" y="131949"/>
                    <a:pt x="603559" y="127255"/>
                    <a:pt x="584277" y="127681"/>
                  </a:cubicBezTo>
                  <a:cubicBezTo>
                    <a:pt x="578305" y="127852"/>
                    <a:pt x="573612" y="131522"/>
                    <a:pt x="569773" y="136045"/>
                  </a:cubicBezTo>
                  <a:cubicBezTo>
                    <a:pt x="566190" y="140398"/>
                    <a:pt x="562692" y="144922"/>
                    <a:pt x="558938" y="149530"/>
                  </a:cubicBezTo>
                  <a:close/>
                  <a:moveTo>
                    <a:pt x="568152" y="442873"/>
                  </a:moveTo>
                  <a:cubicBezTo>
                    <a:pt x="567811" y="441849"/>
                    <a:pt x="567555" y="440910"/>
                    <a:pt x="567384" y="439886"/>
                  </a:cubicBezTo>
                  <a:cubicBezTo>
                    <a:pt x="568152" y="436557"/>
                    <a:pt x="568835" y="433229"/>
                    <a:pt x="569603" y="429815"/>
                  </a:cubicBezTo>
                  <a:cubicBezTo>
                    <a:pt x="571223" y="434680"/>
                    <a:pt x="570797" y="438691"/>
                    <a:pt x="568237" y="442873"/>
                  </a:cubicBezTo>
                  <a:close/>
                  <a:moveTo>
                    <a:pt x="550833" y="456102"/>
                  </a:moveTo>
                  <a:cubicBezTo>
                    <a:pt x="551686" y="453030"/>
                    <a:pt x="552539" y="449957"/>
                    <a:pt x="553307" y="446884"/>
                  </a:cubicBezTo>
                  <a:lnTo>
                    <a:pt x="553307" y="446884"/>
                  </a:lnTo>
                  <a:cubicBezTo>
                    <a:pt x="553307" y="446884"/>
                    <a:pt x="553307" y="446799"/>
                    <a:pt x="553307" y="446799"/>
                  </a:cubicBezTo>
                  <a:lnTo>
                    <a:pt x="553307" y="446799"/>
                  </a:lnTo>
                  <a:cubicBezTo>
                    <a:pt x="553307" y="446799"/>
                    <a:pt x="553307" y="446714"/>
                    <a:pt x="553307" y="446714"/>
                  </a:cubicBezTo>
                  <a:cubicBezTo>
                    <a:pt x="554501" y="440398"/>
                    <a:pt x="555440" y="434082"/>
                    <a:pt x="556378" y="427681"/>
                  </a:cubicBezTo>
                  <a:cubicBezTo>
                    <a:pt x="556890" y="436131"/>
                    <a:pt x="555952" y="444751"/>
                    <a:pt x="554843" y="452859"/>
                  </a:cubicBezTo>
                  <a:cubicBezTo>
                    <a:pt x="553478" y="453968"/>
                    <a:pt x="552112" y="455078"/>
                    <a:pt x="550747" y="456102"/>
                  </a:cubicBezTo>
                  <a:close/>
                  <a:moveTo>
                    <a:pt x="553478" y="412574"/>
                  </a:moveTo>
                  <a:cubicBezTo>
                    <a:pt x="553819" y="413428"/>
                    <a:pt x="553990" y="414367"/>
                    <a:pt x="554245" y="415220"/>
                  </a:cubicBezTo>
                  <a:cubicBezTo>
                    <a:pt x="551686" y="425206"/>
                    <a:pt x="549041" y="435277"/>
                    <a:pt x="546482" y="445263"/>
                  </a:cubicBezTo>
                  <a:lnTo>
                    <a:pt x="546482" y="445263"/>
                  </a:lnTo>
                  <a:cubicBezTo>
                    <a:pt x="546482" y="445263"/>
                    <a:pt x="546482" y="445263"/>
                    <a:pt x="546482" y="445263"/>
                  </a:cubicBezTo>
                  <a:lnTo>
                    <a:pt x="546482" y="445263"/>
                  </a:lnTo>
                  <a:cubicBezTo>
                    <a:pt x="546482" y="445263"/>
                    <a:pt x="546482" y="445263"/>
                    <a:pt x="546482" y="445263"/>
                  </a:cubicBezTo>
                  <a:cubicBezTo>
                    <a:pt x="545458" y="450811"/>
                    <a:pt x="544434" y="456444"/>
                    <a:pt x="543495" y="461991"/>
                  </a:cubicBezTo>
                  <a:cubicBezTo>
                    <a:pt x="539656" y="465149"/>
                    <a:pt x="535817" y="468222"/>
                    <a:pt x="531978" y="471294"/>
                  </a:cubicBezTo>
                  <a:cubicBezTo>
                    <a:pt x="532575" y="467283"/>
                    <a:pt x="533172" y="463271"/>
                    <a:pt x="533684" y="459345"/>
                  </a:cubicBezTo>
                  <a:cubicBezTo>
                    <a:pt x="533684" y="459345"/>
                    <a:pt x="533428" y="459260"/>
                    <a:pt x="533428" y="459345"/>
                  </a:cubicBezTo>
                  <a:cubicBezTo>
                    <a:pt x="532234" y="463442"/>
                    <a:pt x="531125" y="467539"/>
                    <a:pt x="529845" y="471550"/>
                  </a:cubicBezTo>
                  <a:cubicBezTo>
                    <a:pt x="529674" y="472233"/>
                    <a:pt x="529418" y="472916"/>
                    <a:pt x="529162" y="473599"/>
                  </a:cubicBezTo>
                  <a:cubicBezTo>
                    <a:pt x="528394" y="474281"/>
                    <a:pt x="527541" y="474879"/>
                    <a:pt x="526773" y="475562"/>
                  </a:cubicBezTo>
                  <a:cubicBezTo>
                    <a:pt x="513976" y="478549"/>
                    <a:pt x="504676" y="473684"/>
                    <a:pt x="496742" y="464978"/>
                  </a:cubicBezTo>
                  <a:cubicBezTo>
                    <a:pt x="489745" y="457297"/>
                    <a:pt x="485991" y="448591"/>
                    <a:pt x="487186" y="438094"/>
                  </a:cubicBezTo>
                  <a:cubicBezTo>
                    <a:pt x="487698" y="433229"/>
                    <a:pt x="488381" y="428364"/>
                    <a:pt x="489234" y="423499"/>
                  </a:cubicBezTo>
                  <a:cubicBezTo>
                    <a:pt x="491025" y="413343"/>
                    <a:pt x="496400" y="405149"/>
                    <a:pt x="504164" y="398833"/>
                  </a:cubicBezTo>
                  <a:cubicBezTo>
                    <a:pt x="525579" y="381508"/>
                    <a:pt x="546567" y="393712"/>
                    <a:pt x="553478" y="412660"/>
                  </a:cubicBezTo>
                  <a:close/>
                  <a:moveTo>
                    <a:pt x="585301" y="227966"/>
                  </a:moveTo>
                  <a:cubicBezTo>
                    <a:pt x="588116" y="227966"/>
                    <a:pt x="591614" y="227966"/>
                    <a:pt x="595710" y="228051"/>
                  </a:cubicBezTo>
                  <a:cubicBezTo>
                    <a:pt x="595795" y="230697"/>
                    <a:pt x="596307" y="232745"/>
                    <a:pt x="595880" y="234452"/>
                  </a:cubicBezTo>
                  <a:cubicBezTo>
                    <a:pt x="592297" y="248279"/>
                    <a:pt x="588116" y="262020"/>
                    <a:pt x="584789" y="276017"/>
                  </a:cubicBezTo>
                  <a:cubicBezTo>
                    <a:pt x="577452" y="306742"/>
                    <a:pt x="572162" y="337809"/>
                    <a:pt x="568323" y="369132"/>
                  </a:cubicBezTo>
                  <a:cubicBezTo>
                    <a:pt x="567726" y="373912"/>
                    <a:pt x="567726" y="378691"/>
                    <a:pt x="568323" y="383641"/>
                  </a:cubicBezTo>
                  <a:cubicBezTo>
                    <a:pt x="570029" y="382190"/>
                    <a:pt x="571053" y="380569"/>
                    <a:pt x="571906" y="378776"/>
                  </a:cubicBezTo>
                  <a:cubicBezTo>
                    <a:pt x="570797" y="384922"/>
                    <a:pt x="569773" y="391067"/>
                    <a:pt x="568664" y="397126"/>
                  </a:cubicBezTo>
                  <a:lnTo>
                    <a:pt x="568664" y="397126"/>
                  </a:lnTo>
                  <a:cubicBezTo>
                    <a:pt x="568664" y="397126"/>
                    <a:pt x="568664" y="397126"/>
                    <a:pt x="568664" y="397126"/>
                  </a:cubicBezTo>
                  <a:lnTo>
                    <a:pt x="568664" y="397126"/>
                  </a:lnTo>
                  <a:cubicBezTo>
                    <a:pt x="568664" y="397126"/>
                    <a:pt x="568664" y="397126"/>
                    <a:pt x="568664" y="397126"/>
                  </a:cubicBezTo>
                  <a:cubicBezTo>
                    <a:pt x="567982" y="402247"/>
                    <a:pt x="567384" y="407454"/>
                    <a:pt x="566787" y="412574"/>
                  </a:cubicBezTo>
                  <a:cubicBezTo>
                    <a:pt x="564483" y="408392"/>
                    <a:pt x="562180" y="404296"/>
                    <a:pt x="560047" y="400370"/>
                  </a:cubicBezTo>
                  <a:lnTo>
                    <a:pt x="562009" y="384153"/>
                  </a:lnTo>
                  <a:cubicBezTo>
                    <a:pt x="562009" y="384153"/>
                    <a:pt x="561753" y="384068"/>
                    <a:pt x="561668" y="384153"/>
                  </a:cubicBezTo>
                  <a:lnTo>
                    <a:pt x="558511" y="397809"/>
                  </a:lnTo>
                  <a:cubicBezTo>
                    <a:pt x="557658" y="396188"/>
                    <a:pt x="556720" y="394566"/>
                    <a:pt x="555866" y="393030"/>
                  </a:cubicBezTo>
                  <a:cubicBezTo>
                    <a:pt x="565678" y="337639"/>
                    <a:pt x="575404" y="283272"/>
                    <a:pt x="585215" y="227880"/>
                  </a:cubicBezTo>
                  <a:close/>
                  <a:moveTo>
                    <a:pt x="577110" y="151408"/>
                  </a:moveTo>
                  <a:cubicBezTo>
                    <a:pt x="583509" y="143898"/>
                    <a:pt x="589993" y="139033"/>
                    <a:pt x="596222" y="140484"/>
                  </a:cubicBezTo>
                  <a:cubicBezTo>
                    <a:pt x="607483" y="145178"/>
                    <a:pt x="615247" y="148336"/>
                    <a:pt x="621987" y="151152"/>
                  </a:cubicBezTo>
                  <a:cubicBezTo>
                    <a:pt x="630178" y="161223"/>
                    <a:pt x="630007" y="172660"/>
                    <a:pt x="632396" y="183243"/>
                  </a:cubicBezTo>
                  <a:cubicBezTo>
                    <a:pt x="635126" y="195448"/>
                    <a:pt x="627618" y="207055"/>
                    <a:pt x="618830" y="212091"/>
                  </a:cubicBezTo>
                  <a:lnTo>
                    <a:pt x="615845" y="194594"/>
                  </a:lnTo>
                  <a:cubicBezTo>
                    <a:pt x="615845" y="194594"/>
                    <a:pt x="615503" y="194594"/>
                    <a:pt x="615503" y="194594"/>
                  </a:cubicBezTo>
                  <a:lnTo>
                    <a:pt x="617295" y="212774"/>
                  </a:lnTo>
                  <a:cubicBezTo>
                    <a:pt x="616186" y="213286"/>
                    <a:pt x="615076" y="213713"/>
                    <a:pt x="613967" y="214054"/>
                  </a:cubicBezTo>
                  <a:cubicBezTo>
                    <a:pt x="599805" y="217895"/>
                    <a:pt x="585642" y="217297"/>
                    <a:pt x="573015" y="208336"/>
                  </a:cubicBezTo>
                  <a:cubicBezTo>
                    <a:pt x="566275" y="203471"/>
                    <a:pt x="562777" y="197070"/>
                    <a:pt x="563460" y="188449"/>
                  </a:cubicBezTo>
                  <a:cubicBezTo>
                    <a:pt x="564483" y="174708"/>
                    <a:pt x="567811" y="162247"/>
                    <a:pt x="577025" y="151323"/>
                  </a:cubicBezTo>
                  <a:close/>
                  <a:moveTo>
                    <a:pt x="332506" y="545121"/>
                  </a:moveTo>
                  <a:cubicBezTo>
                    <a:pt x="332506" y="544352"/>
                    <a:pt x="332335" y="543670"/>
                    <a:pt x="332250" y="542902"/>
                  </a:cubicBezTo>
                  <a:cubicBezTo>
                    <a:pt x="331823" y="540085"/>
                    <a:pt x="331653" y="537269"/>
                    <a:pt x="331311" y="534111"/>
                  </a:cubicBezTo>
                  <a:cubicBezTo>
                    <a:pt x="333444" y="533172"/>
                    <a:pt x="335236" y="532233"/>
                    <a:pt x="337028" y="531636"/>
                  </a:cubicBezTo>
                  <a:cubicBezTo>
                    <a:pt x="343597" y="529502"/>
                    <a:pt x="350081" y="527368"/>
                    <a:pt x="356651" y="525234"/>
                  </a:cubicBezTo>
                  <a:cubicBezTo>
                    <a:pt x="348631" y="531892"/>
                    <a:pt x="340526" y="538549"/>
                    <a:pt x="332506" y="545121"/>
                  </a:cubicBezTo>
                  <a:close/>
                  <a:moveTo>
                    <a:pt x="279353" y="569616"/>
                  </a:moveTo>
                  <a:lnTo>
                    <a:pt x="287629" y="560569"/>
                  </a:lnTo>
                  <a:cubicBezTo>
                    <a:pt x="297441" y="550156"/>
                    <a:pt x="307252" y="539744"/>
                    <a:pt x="317063" y="529246"/>
                  </a:cubicBezTo>
                  <a:cubicBezTo>
                    <a:pt x="319111" y="537951"/>
                    <a:pt x="316210" y="547340"/>
                    <a:pt x="315869" y="557069"/>
                  </a:cubicBezTo>
                  <a:cubicBezTo>
                    <a:pt x="311945" y="560483"/>
                    <a:pt x="308873" y="563897"/>
                    <a:pt x="305119" y="566202"/>
                  </a:cubicBezTo>
                  <a:cubicBezTo>
                    <a:pt x="301792" y="568250"/>
                    <a:pt x="297782" y="570042"/>
                    <a:pt x="293942" y="570384"/>
                  </a:cubicBezTo>
                  <a:cubicBezTo>
                    <a:pt x="288994" y="570810"/>
                    <a:pt x="284131" y="570554"/>
                    <a:pt x="279353" y="569616"/>
                  </a:cubicBezTo>
                  <a:close/>
                  <a:moveTo>
                    <a:pt x="285326" y="501251"/>
                  </a:moveTo>
                  <a:cubicBezTo>
                    <a:pt x="296331" y="500057"/>
                    <a:pt x="305119" y="504580"/>
                    <a:pt x="312712" y="512176"/>
                  </a:cubicBezTo>
                  <a:cubicBezTo>
                    <a:pt x="313566" y="513030"/>
                    <a:pt x="313992" y="514224"/>
                    <a:pt x="314760" y="515419"/>
                  </a:cubicBezTo>
                  <a:cubicBezTo>
                    <a:pt x="314078" y="516785"/>
                    <a:pt x="313395" y="518150"/>
                    <a:pt x="312542" y="520113"/>
                  </a:cubicBezTo>
                  <a:cubicBezTo>
                    <a:pt x="313139" y="520796"/>
                    <a:pt x="313651" y="521479"/>
                    <a:pt x="314078" y="522247"/>
                  </a:cubicBezTo>
                  <a:cubicBezTo>
                    <a:pt x="313480" y="522930"/>
                    <a:pt x="312798" y="523527"/>
                    <a:pt x="312200" y="524210"/>
                  </a:cubicBezTo>
                  <a:lnTo>
                    <a:pt x="312200" y="524210"/>
                  </a:lnTo>
                  <a:cubicBezTo>
                    <a:pt x="312200" y="524210"/>
                    <a:pt x="312200" y="524210"/>
                    <a:pt x="312200" y="524210"/>
                  </a:cubicBezTo>
                  <a:lnTo>
                    <a:pt x="312200" y="524210"/>
                  </a:lnTo>
                  <a:cubicBezTo>
                    <a:pt x="312200" y="524210"/>
                    <a:pt x="312200" y="524210"/>
                    <a:pt x="312200" y="524210"/>
                  </a:cubicBezTo>
                  <a:cubicBezTo>
                    <a:pt x="303157" y="535562"/>
                    <a:pt x="294625" y="547340"/>
                    <a:pt x="286093" y="559118"/>
                  </a:cubicBezTo>
                  <a:lnTo>
                    <a:pt x="278671" y="569445"/>
                  </a:lnTo>
                  <a:cubicBezTo>
                    <a:pt x="274576" y="568591"/>
                    <a:pt x="270480" y="567397"/>
                    <a:pt x="266470" y="565690"/>
                  </a:cubicBezTo>
                  <a:cubicBezTo>
                    <a:pt x="259303" y="562702"/>
                    <a:pt x="255208" y="557411"/>
                    <a:pt x="255123" y="549815"/>
                  </a:cubicBezTo>
                  <a:cubicBezTo>
                    <a:pt x="255123" y="542133"/>
                    <a:pt x="255294" y="534281"/>
                    <a:pt x="256829" y="526771"/>
                  </a:cubicBezTo>
                  <a:cubicBezTo>
                    <a:pt x="259986" y="510725"/>
                    <a:pt x="269201" y="503044"/>
                    <a:pt x="285411" y="501251"/>
                  </a:cubicBezTo>
                  <a:close/>
                  <a:moveTo>
                    <a:pt x="95068" y="423328"/>
                  </a:moveTo>
                  <a:cubicBezTo>
                    <a:pt x="95836" y="422304"/>
                    <a:pt x="96860" y="421109"/>
                    <a:pt x="98310" y="419232"/>
                  </a:cubicBezTo>
                  <a:cubicBezTo>
                    <a:pt x="151975" y="447141"/>
                    <a:pt x="199155" y="482902"/>
                    <a:pt x="247530" y="517724"/>
                  </a:cubicBezTo>
                  <a:cubicBezTo>
                    <a:pt x="246591" y="519857"/>
                    <a:pt x="245738" y="521906"/>
                    <a:pt x="244800" y="524125"/>
                  </a:cubicBezTo>
                  <a:cubicBezTo>
                    <a:pt x="240619" y="521308"/>
                    <a:pt x="237207" y="519089"/>
                    <a:pt x="233794" y="516785"/>
                  </a:cubicBezTo>
                  <a:cubicBezTo>
                    <a:pt x="215024" y="504495"/>
                    <a:pt x="196169" y="492205"/>
                    <a:pt x="177314" y="480000"/>
                  </a:cubicBezTo>
                  <a:cubicBezTo>
                    <a:pt x="152657" y="463954"/>
                    <a:pt x="127915" y="447994"/>
                    <a:pt x="103344" y="431949"/>
                  </a:cubicBezTo>
                  <a:cubicBezTo>
                    <a:pt x="100614" y="430156"/>
                    <a:pt x="98140" y="428108"/>
                    <a:pt x="95665" y="425974"/>
                  </a:cubicBezTo>
                  <a:cubicBezTo>
                    <a:pt x="95153" y="425547"/>
                    <a:pt x="95324" y="424523"/>
                    <a:pt x="95068" y="423328"/>
                  </a:cubicBezTo>
                  <a:close/>
                  <a:moveTo>
                    <a:pt x="64098" y="308279"/>
                  </a:moveTo>
                  <a:cubicBezTo>
                    <a:pt x="63757" y="308705"/>
                    <a:pt x="63415" y="309047"/>
                    <a:pt x="62733" y="309815"/>
                  </a:cubicBezTo>
                  <a:cubicBezTo>
                    <a:pt x="63245" y="308876"/>
                    <a:pt x="63501" y="308279"/>
                    <a:pt x="63757" y="307681"/>
                  </a:cubicBezTo>
                  <a:cubicBezTo>
                    <a:pt x="63842" y="307937"/>
                    <a:pt x="64183" y="308279"/>
                    <a:pt x="64098" y="308364"/>
                  </a:cubicBezTo>
                  <a:close/>
                  <a:moveTo>
                    <a:pt x="61197" y="319715"/>
                  </a:moveTo>
                  <a:cubicBezTo>
                    <a:pt x="61197" y="318777"/>
                    <a:pt x="61197" y="318350"/>
                    <a:pt x="61283" y="317838"/>
                  </a:cubicBezTo>
                  <a:cubicBezTo>
                    <a:pt x="61453" y="317923"/>
                    <a:pt x="61880" y="318094"/>
                    <a:pt x="61880" y="318179"/>
                  </a:cubicBezTo>
                  <a:cubicBezTo>
                    <a:pt x="61794" y="318520"/>
                    <a:pt x="61624" y="318862"/>
                    <a:pt x="61197" y="319630"/>
                  </a:cubicBezTo>
                  <a:close/>
                  <a:moveTo>
                    <a:pt x="57614" y="338919"/>
                  </a:moveTo>
                  <a:cubicBezTo>
                    <a:pt x="57614" y="338919"/>
                    <a:pt x="57102" y="338663"/>
                    <a:pt x="56931" y="338492"/>
                  </a:cubicBezTo>
                  <a:cubicBezTo>
                    <a:pt x="57102" y="338151"/>
                    <a:pt x="57272" y="337809"/>
                    <a:pt x="57443" y="337382"/>
                  </a:cubicBezTo>
                  <a:cubicBezTo>
                    <a:pt x="57699" y="337553"/>
                    <a:pt x="58126" y="337724"/>
                    <a:pt x="58126" y="337809"/>
                  </a:cubicBezTo>
                  <a:cubicBezTo>
                    <a:pt x="58040" y="338151"/>
                    <a:pt x="57784" y="338577"/>
                    <a:pt x="57614" y="338919"/>
                  </a:cubicBezTo>
                  <a:close/>
                  <a:moveTo>
                    <a:pt x="8642" y="394907"/>
                  </a:moveTo>
                  <a:cubicBezTo>
                    <a:pt x="10860" y="401052"/>
                    <a:pt x="13078" y="407283"/>
                    <a:pt x="15382" y="413428"/>
                  </a:cubicBezTo>
                  <a:cubicBezTo>
                    <a:pt x="11372" y="407710"/>
                    <a:pt x="9068" y="401394"/>
                    <a:pt x="8642" y="394907"/>
                  </a:cubicBezTo>
                  <a:close/>
                  <a:moveTo>
                    <a:pt x="63501" y="354367"/>
                  </a:moveTo>
                  <a:cubicBezTo>
                    <a:pt x="80393" y="365889"/>
                    <a:pt x="87987" y="382276"/>
                    <a:pt x="88413" y="402247"/>
                  </a:cubicBezTo>
                  <a:cubicBezTo>
                    <a:pt x="88584" y="409843"/>
                    <a:pt x="87304" y="417013"/>
                    <a:pt x="78346" y="419744"/>
                  </a:cubicBezTo>
                  <a:cubicBezTo>
                    <a:pt x="77066" y="420170"/>
                    <a:pt x="76298" y="422048"/>
                    <a:pt x="75104" y="423158"/>
                  </a:cubicBezTo>
                  <a:cubicBezTo>
                    <a:pt x="67255" y="430327"/>
                    <a:pt x="55566" y="433826"/>
                    <a:pt x="44987" y="433058"/>
                  </a:cubicBezTo>
                  <a:cubicBezTo>
                    <a:pt x="41489" y="426828"/>
                    <a:pt x="38076" y="420597"/>
                    <a:pt x="34664" y="414281"/>
                  </a:cubicBezTo>
                  <a:cubicBezTo>
                    <a:pt x="32274" y="409673"/>
                    <a:pt x="29886" y="405064"/>
                    <a:pt x="27582" y="400370"/>
                  </a:cubicBezTo>
                  <a:cubicBezTo>
                    <a:pt x="27582" y="400370"/>
                    <a:pt x="27241" y="400370"/>
                    <a:pt x="27326" y="400455"/>
                  </a:cubicBezTo>
                  <a:cubicBezTo>
                    <a:pt x="29118" y="405405"/>
                    <a:pt x="30995" y="410270"/>
                    <a:pt x="32872" y="415135"/>
                  </a:cubicBezTo>
                  <a:cubicBezTo>
                    <a:pt x="35005" y="420853"/>
                    <a:pt x="37223" y="426486"/>
                    <a:pt x="39527" y="432205"/>
                  </a:cubicBezTo>
                  <a:cubicBezTo>
                    <a:pt x="37820" y="431863"/>
                    <a:pt x="36285" y="431351"/>
                    <a:pt x="34664" y="430668"/>
                  </a:cubicBezTo>
                  <a:cubicBezTo>
                    <a:pt x="31336" y="428022"/>
                    <a:pt x="27838" y="425547"/>
                    <a:pt x="24511" y="422816"/>
                  </a:cubicBezTo>
                  <a:cubicBezTo>
                    <a:pt x="19648" y="412916"/>
                    <a:pt x="14870" y="403101"/>
                    <a:pt x="10262" y="393115"/>
                  </a:cubicBezTo>
                  <a:lnTo>
                    <a:pt x="8727" y="389786"/>
                  </a:lnTo>
                  <a:cubicBezTo>
                    <a:pt x="9409" y="380739"/>
                    <a:pt x="13505" y="371949"/>
                    <a:pt x="21183" y="365206"/>
                  </a:cubicBezTo>
                  <a:cubicBezTo>
                    <a:pt x="26644" y="360341"/>
                    <a:pt x="32957" y="356415"/>
                    <a:pt x="39271" y="352831"/>
                  </a:cubicBezTo>
                  <a:cubicBezTo>
                    <a:pt x="47461" y="348222"/>
                    <a:pt x="55651" y="348990"/>
                    <a:pt x="63501" y="354281"/>
                  </a:cubicBezTo>
                  <a:close/>
                  <a:moveTo>
                    <a:pt x="80905" y="212518"/>
                  </a:moveTo>
                  <a:cubicBezTo>
                    <a:pt x="80991" y="211920"/>
                    <a:pt x="81929" y="211493"/>
                    <a:pt x="82868" y="210640"/>
                  </a:cubicBezTo>
                  <a:cubicBezTo>
                    <a:pt x="85598" y="211920"/>
                    <a:pt x="88413" y="213286"/>
                    <a:pt x="92423" y="215249"/>
                  </a:cubicBezTo>
                  <a:cubicBezTo>
                    <a:pt x="83379" y="243755"/>
                    <a:pt x="74763" y="271152"/>
                    <a:pt x="66060" y="298634"/>
                  </a:cubicBezTo>
                  <a:cubicBezTo>
                    <a:pt x="65804" y="295050"/>
                    <a:pt x="66316" y="291550"/>
                    <a:pt x="66913" y="288136"/>
                  </a:cubicBezTo>
                  <a:cubicBezTo>
                    <a:pt x="70412" y="268933"/>
                    <a:pt x="73995" y="249730"/>
                    <a:pt x="77492" y="230526"/>
                  </a:cubicBezTo>
                  <a:cubicBezTo>
                    <a:pt x="78602" y="224552"/>
                    <a:pt x="79625" y="218492"/>
                    <a:pt x="80820" y="212518"/>
                  </a:cubicBezTo>
                  <a:close/>
                  <a:moveTo>
                    <a:pt x="132267" y="170612"/>
                  </a:moveTo>
                  <a:cubicBezTo>
                    <a:pt x="128939" y="187425"/>
                    <a:pt x="116909" y="197326"/>
                    <a:pt x="102747" y="205860"/>
                  </a:cubicBezTo>
                  <a:cubicBezTo>
                    <a:pt x="101126" y="203215"/>
                    <a:pt x="99931" y="201337"/>
                    <a:pt x="98737" y="199459"/>
                  </a:cubicBezTo>
                  <a:cubicBezTo>
                    <a:pt x="96945" y="200825"/>
                    <a:pt x="95409" y="202020"/>
                    <a:pt x="93532" y="203471"/>
                  </a:cubicBezTo>
                  <a:cubicBezTo>
                    <a:pt x="86024" y="198606"/>
                    <a:pt x="79455" y="193058"/>
                    <a:pt x="74933" y="185718"/>
                  </a:cubicBezTo>
                  <a:cubicBezTo>
                    <a:pt x="72459" y="181707"/>
                    <a:pt x="69985" y="176671"/>
                    <a:pt x="70155" y="172148"/>
                  </a:cubicBezTo>
                  <a:cubicBezTo>
                    <a:pt x="70582" y="160796"/>
                    <a:pt x="72203" y="149445"/>
                    <a:pt x="74080" y="138179"/>
                  </a:cubicBezTo>
                  <a:cubicBezTo>
                    <a:pt x="75018" y="132802"/>
                    <a:pt x="78602" y="128705"/>
                    <a:pt x="83891" y="126401"/>
                  </a:cubicBezTo>
                  <a:cubicBezTo>
                    <a:pt x="99931" y="119488"/>
                    <a:pt x="121005" y="129303"/>
                    <a:pt x="126380" y="146202"/>
                  </a:cubicBezTo>
                  <a:lnTo>
                    <a:pt x="125697" y="146629"/>
                  </a:lnTo>
                  <a:lnTo>
                    <a:pt x="126465" y="146629"/>
                  </a:lnTo>
                  <a:cubicBezTo>
                    <a:pt x="133546" y="153286"/>
                    <a:pt x="133802" y="162077"/>
                    <a:pt x="132181" y="170526"/>
                  </a:cubicBezTo>
                  <a:close/>
                  <a:moveTo>
                    <a:pt x="335919" y="69303"/>
                  </a:moveTo>
                  <a:cubicBezTo>
                    <a:pt x="338649" y="73400"/>
                    <a:pt x="340526" y="76302"/>
                    <a:pt x="342744" y="79630"/>
                  </a:cubicBezTo>
                  <a:cubicBezTo>
                    <a:pt x="276367" y="103954"/>
                    <a:pt x="210843" y="128023"/>
                    <a:pt x="144723" y="152262"/>
                  </a:cubicBezTo>
                  <a:cubicBezTo>
                    <a:pt x="144211" y="150469"/>
                    <a:pt x="143784" y="149104"/>
                    <a:pt x="143528" y="148080"/>
                  </a:cubicBezTo>
                  <a:cubicBezTo>
                    <a:pt x="208881" y="124865"/>
                    <a:pt x="272698" y="99516"/>
                    <a:pt x="336004" y="69218"/>
                  </a:cubicBezTo>
                  <a:close/>
                  <a:moveTo>
                    <a:pt x="341720" y="45747"/>
                  </a:moveTo>
                  <a:cubicBezTo>
                    <a:pt x="344280" y="55220"/>
                    <a:pt x="347522" y="64609"/>
                    <a:pt x="350849" y="73826"/>
                  </a:cubicBezTo>
                  <a:cubicBezTo>
                    <a:pt x="341294" y="64694"/>
                    <a:pt x="340014" y="60939"/>
                    <a:pt x="341379" y="48819"/>
                  </a:cubicBezTo>
                  <a:cubicBezTo>
                    <a:pt x="341464" y="47795"/>
                    <a:pt x="341635" y="46771"/>
                    <a:pt x="341806" y="45747"/>
                  </a:cubicBezTo>
                  <a:close/>
                  <a:moveTo>
                    <a:pt x="344877" y="30469"/>
                  </a:moveTo>
                  <a:cubicBezTo>
                    <a:pt x="345986" y="26885"/>
                    <a:pt x="347436" y="23727"/>
                    <a:pt x="349398" y="21166"/>
                  </a:cubicBezTo>
                  <a:cubicBezTo>
                    <a:pt x="350764" y="30128"/>
                    <a:pt x="351958" y="39175"/>
                    <a:pt x="353664" y="48051"/>
                  </a:cubicBezTo>
                  <a:cubicBezTo>
                    <a:pt x="353664" y="48051"/>
                    <a:pt x="353664" y="48051"/>
                    <a:pt x="353664" y="48051"/>
                  </a:cubicBezTo>
                  <a:cubicBezTo>
                    <a:pt x="353664" y="48051"/>
                    <a:pt x="353664" y="48051"/>
                    <a:pt x="353664" y="48051"/>
                  </a:cubicBezTo>
                  <a:cubicBezTo>
                    <a:pt x="353664" y="48051"/>
                    <a:pt x="353664" y="48051"/>
                    <a:pt x="353664" y="48051"/>
                  </a:cubicBezTo>
                  <a:cubicBezTo>
                    <a:pt x="353664" y="48051"/>
                    <a:pt x="353664" y="48051"/>
                    <a:pt x="353664" y="48051"/>
                  </a:cubicBezTo>
                  <a:cubicBezTo>
                    <a:pt x="356480" y="57013"/>
                    <a:pt x="359722" y="65804"/>
                    <a:pt x="362879" y="74595"/>
                  </a:cubicBezTo>
                  <a:lnTo>
                    <a:pt x="366206" y="84068"/>
                  </a:lnTo>
                  <a:cubicBezTo>
                    <a:pt x="366206" y="84068"/>
                    <a:pt x="366547" y="84068"/>
                    <a:pt x="366462" y="84068"/>
                  </a:cubicBezTo>
                  <a:lnTo>
                    <a:pt x="364926" y="74253"/>
                  </a:lnTo>
                  <a:cubicBezTo>
                    <a:pt x="364500" y="71522"/>
                    <a:pt x="364073" y="68791"/>
                    <a:pt x="363732" y="66060"/>
                  </a:cubicBezTo>
                  <a:cubicBezTo>
                    <a:pt x="365182" y="71351"/>
                    <a:pt x="366633" y="76643"/>
                    <a:pt x="368083" y="81935"/>
                  </a:cubicBezTo>
                  <a:cubicBezTo>
                    <a:pt x="368595" y="83471"/>
                    <a:pt x="369192" y="84922"/>
                    <a:pt x="369960" y="86287"/>
                  </a:cubicBezTo>
                  <a:cubicBezTo>
                    <a:pt x="367913" y="85434"/>
                    <a:pt x="366035" y="84410"/>
                    <a:pt x="364159" y="83727"/>
                  </a:cubicBezTo>
                  <a:cubicBezTo>
                    <a:pt x="363561" y="80484"/>
                    <a:pt x="363220" y="78179"/>
                    <a:pt x="362708" y="75533"/>
                  </a:cubicBezTo>
                  <a:cubicBezTo>
                    <a:pt x="359296" y="75533"/>
                    <a:pt x="356395" y="75533"/>
                    <a:pt x="353238" y="75533"/>
                  </a:cubicBezTo>
                  <a:cubicBezTo>
                    <a:pt x="353238" y="75107"/>
                    <a:pt x="353068" y="74680"/>
                    <a:pt x="352982" y="74253"/>
                  </a:cubicBezTo>
                  <a:cubicBezTo>
                    <a:pt x="351105" y="63670"/>
                    <a:pt x="349655" y="53087"/>
                    <a:pt x="347948" y="42504"/>
                  </a:cubicBezTo>
                  <a:lnTo>
                    <a:pt x="347948" y="42504"/>
                  </a:lnTo>
                  <a:cubicBezTo>
                    <a:pt x="347948" y="42504"/>
                    <a:pt x="347948" y="42504"/>
                    <a:pt x="347948" y="42504"/>
                  </a:cubicBezTo>
                  <a:lnTo>
                    <a:pt x="347948" y="42504"/>
                  </a:lnTo>
                  <a:cubicBezTo>
                    <a:pt x="347948" y="42504"/>
                    <a:pt x="347948" y="42504"/>
                    <a:pt x="347948" y="42504"/>
                  </a:cubicBezTo>
                  <a:cubicBezTo>
                    <a:pt x="346924" y="38578"/>
                    <a:pt x="345901" y="34651"/>
                    <a:pt x="344792" y="30725"/>
                  </a:cubicBezTo>
                  <a:close/>
                  <a:moveTo>
                    <a:pt x="351276" y="19716"/>
                  </a:moveTo>
                  <a:lnTo>
                    <a:pt x="351020" y="19118"/>
                  </a:lnTo>
                  <a:cubicBezTo>
                    <a:pt x="352299" y="17667"/>
                    <a:pt x="353750" y="16472"/>
                    <a:pt x="355371" y="15363"/>
                  </a:cubicBezTo>
                  <a:cubicBezTo>
                    <a:pt x="356224" y="23044"/>
                    <a:pt x="356992" y="30725"/>
                    <a:pt x="357930" y="38407"/>
                  </a:cubicBezTo>
                  <a:cubicBezTo>
                    <a:pt x="355797" y="32176"/>
                    <a:pt x="353494" y="25946"/>
                    <a:pt x="351276" y="19716"/>
                  </a:cubicBezTo>
                  <a:close/>
                  <a:moveTo>
                    <a:pt x="402722" y="74851"/>
                  </a:moveTo>
                  <a:cubicBezTo>
                    <a:pt x="399309" y="81166"/>
                    <a:pt x="395726" y="85348"/>
                    <a:pt x="391290" y="87482"/>
                  </a:cubicBezTo>
                  <a:cubicBezTo>
                    <a:pt x="389668" y="79459"/>
                    <a:pt x="387962" y="71437"/>
                    <a:pt x="386000" y="63499"/>
                  </a:cubicBezTo>
                  <a:cubicBezTo>
                    <a:pt x="386000" y="63499"/>
                    <a:pt x="386000" y="63499"/>
                    <a:pt x="386000" y="63499"/>
                  </a:cubicBezTo>
                  <a:cubicBezTo>
                    <a:pt x="386000" y="63499"/>
                    <a:pt x="386000" y="63499"/>
                    <a:pt x="386000" y="63499"/>
                  </a:cubicBezTo>
                  <a:cubicBezTo>
                    <a:pt x="386000" y="63499"/>
                    <a:pt x="386000" y="63499"/>
                    <a:pt x="386000" y="63499"/>
                  </a:cubicBezTo>
                  <a:cubicBezTo>
                    <a:pt x="386000" y="63499"/>
                    <a:pt x="386000" y="63499"/>
                    <a:pt x="386000" y="63499"/>
                  </a:cubicBezTo>
                  <a:cubicBezTo>
                    <a:pt x="382246" y="52575"/>
                    <a:pt x="377980" y="41821"/>
                    <a:pt x="373885" y="30981"/>
                  </a:cubicBezTo>
                  <a:lnTo>
                    <a:pt x="369619" y="19459"/>
                  </a:lnTo>
                  <a:cubicBezTo>
                    <a:pt x="369619" y="19459"/>
                    <a:pt x="369278" y="19459"/>
                    <a:pt x="369363" y="19545"/>
                  </a:cubicBezTo>
                  <a:lnTo>
                    <a:pt x="372008" y="31664"/>
                  </a:lnTo>
                  <a:cubicBezTo>
                    <a:pt x="374397" y="43016"/>
                    <a:pt x="376615" y="54367"/>
                    <a:pt x="379345" y="65548"/>
                  </a:cubicBezTo>
                  <a:cubicBezTo>
                    <a:pt x="379345" y="65548"/>
                    <a:pt x="379345" y="65548"/>
                    <a:pt x="379345" y="65548"/>
                  </a:cubicBezTo>
                  <a:cubicBezTo>
                    <a:pt x="379345" y="65548"/>
                    <a:pt x="379345" y="65548"/>
                    <a:pt x="379345" y="65548"/>
                  </a:cubicBezTo>
                  <a:cubicBezTo>
                    <a:pt x="379345" y="65548"/>
                    <a:pt x="379345" y="65548"/>
                    <a:pt x="379345" y="65548"/>
                  </a:cubicBezTo>
                  <a:cubicBezTo>
                    <a:pt x="379345" y="65548"/>
                    <a:pt x="379345" y="65548"/>
                    <a:pt x="379345" y="65548"/>
                  </a:cubicBezTo>
                  <a:cubicBezTo>
                    <a:pt x="381990" y="73314"/>
                    <a:pt x="384976" y="81081"/>
                    <a:pt x="387877" y="88762"/>
                  </a:cubicBezTo>
                  <a:cubicBezTo>
                    <a:pt x="384293" y="89616"/>
                    <a:pt x="380028" y="89360"/>
                    <a:pt x="374994" y="88080"/>
                  </a:cubicBezTo>
                  <a:cubicBezTo>
                    <a:pt x="373970" y="87824"/>
                    <a:pt x="373032" y="87482"/>
                    <a:pt x="372093" y="87141"/>
                  </a:cubicBezTo>
                  <a:cubicBezTo>
                    <a:pt x="371155" y="85434"/>
                    <a:pt x="370558" y="83471"/>
                    <a:pt x="370216" y="81508"/>
                  </a:cubicBezTo>
                  <a:cubicBezTo>
                    <a:pt x="368851" y="70071"/>
                    <a:pt x="367827" y="58293"/>
                    <a:pt x="366121" y="46771"/>
                  </a:cubicBezTo>
                  <a:lnTo>
                    <a:pt x="366121" y="46771"/>
                  </a:lnTo>
                  <a:cubicBezTo>
                    <a:pt x="366121" y="46771"/>
                    <a:pt x="366121" y="46686"/>
                    <a:pt x="366121" y="46686"/>
                  </a:cubicBezTo>
                  <a:lnTo>
                    <a:pt x="366121" y="46686"/>
                  </a:lnTo>
                  <a:cubicBezTo>
                    <a:pt x="366121" y="46686"/>
                    <a:pt x="366121" y="46686"/>
                    <a:pt x="366121" y="46686"/>
                  </a:cubicBezTo>
                  <a:cubicBezTo>
                    <a:pt x="363561" y="35846"/>
                    <a:pt x="360576" y="25092"/>
                    <a:pt x="357675" y="14339"/>
                  </a:cubicBezTo>
                  <a:cubicBezTo>
                    <a:pt x="361087" y="12632"/>
                    <a:pt x="365182" y="11522"/>
                    <a:pt x="369875" y="11266"/>
                  </a:cubicBezTo>
                  <a:cubicBezTo>
                    <a:pt x="374653" y="10925"/>
                    <a:pt x="379516" y="11693"/>
                    <a:pt x="384379" y="11949"/>
                  </a:cubicBezTo>
                  <a:cubicBezTo>
                    <a:pt x="388900" y="16899"/>
                    <a:pt x="392825" y="21679"/>
                    <a:pt x="397176" y="25946"/>
                  </a:cubicBezTo>
                  <a:cubicBezTo>
                    <a:pt x="412363" y="40882"/>
                    <a:pt x="412619" y="57098"/>
                    <a:pt x="402807" y="75021"/>
                  </a:cubicBezTo>
                  <a:close/>
                  <a:moveTo>
                    <a:pt x="476436" y="111636"/>
                  </a:moveTo>
                  <a:cubicBezTo>
                    <a:pt x="476436" y="111636"/>
                    <a:pt x="476009" y="111636"/>
                    <a:pt x="475839" y="111721"/>
                  </a:cubicBezTo>
                  <a:cubicBezTo>
                    <a:pt x="473621" y="110612"/>
                    <a:pt x="471317" y="109587"/>
                    <a:pt x="469099" y="108478"/>
                  </a:cubicBezTo>
                  <a:cubicBezTo>
                    <a:pt x="469099" y="108393"/>
                    <a:pt x="469184" y="108222"/>
                    <a:pt x="469270" y="108137"/>
                  </a:cubicBezTo>
                  <a:cubicBezTo>
                    <a:pt x="471658" y="109331"/>
                    <a:pt x="474047" y="110441"/>
                    <a:pt x="476436" y="111636"/>
                  </a:cubicBezTo>
                  <a:close/>
                  <a:moveTo>
                    <a:pt x="503738" y="127681"/>
                  </a:moveTo>
                  <a:cubicBezTo>
                    <a:pt x="503738" y="127681"/>
                    <a:pt x="503652" y="127852"/>
                    <a:pt x="503567" y="127937"/>
                  </a:cubicBezTo>
                  <a:cubicBezTo>
                    <a:pt x="499045" y="125804"/>
                    <a:pt x="494609" y="123585"/>
                    <a:pt x="490087" y="121451"/>
                  </a:cubicBezTo>
                  <a:cubicBezTo>
                    <a:pt x="490087" y="121451"/>
                    <a:pt x="490172" y="121280"/>
                    <a:pt x="490257" y="121195"/>
                  </a:cubicBezTo>
                  <a:cubicBezTo>
                    <a:pt x="494779" y="123329"/>
                    <a:pt x="499301" y="125548"/>
                    <a:pt x="503738" y="127681"/>
                  </a:cubicBezTo>
                  <a:close/>
                </a:path>
              </a:pathLst>
            </a:custGeom>
            <a:grpFill/>
            <a:ln w="8532" cap="flat">
              <a:noFill/>
              <a:prstDash val="solid"/>
              <a:miter/>
            </a:ln>
          </p:spPr>
          <p:txBody>
            <a:bodyPr rtlCol="0" anchor="ctr"/>
            <a:lstStyle/>
            <a:p>
              <a:endParaRPr lang="en-US"/>
            </a:p>
          </p:txBody>
        </p:sp>
        <p:sp>
          <p:nvSpPr>
            <p:cNvPr id="1655" name="Freeform 1654">
              <a:extLst>
                <a:ext uri="{FF2B5EF4-FFF2-40B4-BE49-F238E27FC236}">
                  <a16:creationId xmlns:a16="http://schemas.microsoft.com/office/drawing/2014/main" id="{F2A84BE5-1F6A-A299-D9E1-D96191D79B29}"/>
                </a:ext>
              </a:extLst>
            </p:cNvPr>
            <p:cNvSpPr/>
            <p:nvPr/>
          </p:nvSpPr>
          <p:spPr>
            <a:xfrm>
              <a:off x="8259867" y="1513894"/>
              <a:ext cx="170" cy="512"/>
            </a:xfrm>
            <a:custGeom>
              <a:avLst/>
              <a:gdLst>
                <a:gd name="connsiteX0" fmla="*/ 85 w 170"/>
                <a:gd name="connsiteY0" fmla="*/ 512 h 512"/>
                <a:gd name="connsiteX1" fmla="*/ 171 w 170"/>
                <a:gd name="connsiteY1" fmla="*/ 0 h 512"/>
                <a:gd name="connsiteX2" fmla="*/ 171 w 170"/>
                <a:gd name="connsiteY2" fmla="*/ 427 h 512"/>
                <a:gd name="connsiteX3" fmla="*/ 0 w 170"/>
                <a:gd name="connsiteY3" fmla="*/ 427 h 512"/>
              </a:gdLst>
              <a:ahLst/>
              <a:cxnLst>
                <a:cxn ang="0">
                  <a:pos x="connsiteX0" y="connsiteY0"/>
                </a:cxn>
                <a:cxn ang="0">
                  <a:pos x="connsiteX1" y="connsiteY1"/>
                </a:cxn>
                <a:cxn ang="0">
                  <a:pos x="connsiteX2" y="connsiteY2"/>
                </a:cxn>
                <a:cxn ang="0">
                  <a:pos x="connsiteX3" y="connsiteY3"/>
                </a:cxn>
              </a:cxnLst>
              <a:rect l="l" t="t" r="r" b="b"/>
              <a:pathLst>
                <a:path w="170" h="512">
                  <a:moveTo>
                    <a:pt x="85" y="512"/>
                  </a:moveTo>
                  <a:cubicBezTo>
                    <a:pt x="85" y="512"/>
                    <a:pt x="85" y="171"/>
                    <a:pt x="171" y="0"/>
                  </a:cubicBezTo>
                  <a:cubicBezTo>
                    <a:pt x="171" y="171"/>
                    <a:pt x="171" y="256"/>
                    <a:pt x="171" y="427"/>
                  </a:cubicBezTo>
                  <a:lnTo>
                    <a:pt x="0" y="427"/>
                  </a:lnTo>
                  <a:close/>
                </a:path>
              </a:pathLst>
            </a:custGeom>
            <a:grpFill/>
            <a:ln w="8532" cap="flat">
              <a:noFill/>
              <a:prstDash val="solid"/>
              <a:miter/>
            </a:ln>
          </p:spPr>
          <p:txBody>
            <a:bodyPr rtlCol="0" anchor="ctr"/>
            <a:lstStyle/>
            <a:p>
              <a:endParaRPr lang="en-US"/>
            </a:p>
          </p:txBody>
        </p:sp>
        <p:sp>
          <p:nvSpPr>
            <p:cNvPr id="1656" name="Freeform 1655">
              <a:extLst>
                <a:ext uri="{FF2B5EF4-FFF2-40B4-BE49-F238E27FC236}">
                  <a16:creationId xmlns:a16="http://schemas.microsoft.com/office/drawing/2014/main" id="{F88334C1-08D5-6B7C-FE61-66945EE04B61}"/>
                </a:ext>
              </a:extLst>
            </p:cNvPr>
            <p:cNvSpPr/>
            <p:nvPr/>
          </p:nvSpPr>
          <p:spPr>
            <a:xfrm>
              <a:off x="8834564" y="830765"/>
              <a:ext cx="341" cy="426"/>
            </a:xfrm>
            <a:custGeom>
              <a:avLst/>
              <a:gdLst>
                <a:gd name="connsiteX0" fmla="*/ 0 w 341"/>
                <a:gd name="connsiteY0" fmla="*/ 341 h 426"/>
                <a:gd name="connsiteX1" fmla="*/ 256 w 341"/>
                <a:gd name="connsiteY1" fmla="*/ 0 h 426"/>
                <a:gd name="connsiteX2" fmla="*/ 341 w 341"/>
                <a:gd name="connsiteY2" fmla="*/ 256 h 426"/>
                <a:gd name="connsiteX3" fmla="*/ 0 w 341"/>
                <a:gd name="connsiteY3" fmla="*/ 427 h 426"/>
              </a:gdLst>
              <a:ahLst/>
              <a:cxnLst>
                <a:cxn ang="0">
                  <a:pos x="connsiteX0" y="connsiteY0"/>
                </a:cxn>
                <a:cxn ang="0">
                  <a:pos x="connsiteX1" y="connsiteY1"/>
                </a:cxn>
                <a:cxn ang="0">
                  <a:pos x="connsiteX2" y="connsiteY2"/>
                </a:cxn>
                <a:cxn ang="0">
                  <a:pos x="connsiteX3" y="connsiteY3"/>
                </a:cxn>
              </a:cxnLst>
              <a:rect l="l" t="t" r="r" b="b"/>
              <a:pathLst>
                <a:path w="341" h="426">
                  <a:moveTo>
                    <a:pt x="0" y="341"/>
                  </a:moveTo>
                  <a:cubicBezTo>
                    <a:pt x="0" y="341"/>
                    <a:pt x="170" y="85"/>
                    <a:pt x="256" y="0"/>
                  </a:cubicBezTo>
                  <a:cubicBezTo>
                    <a:pt x="256" y="0"/>
                    <a:pt x="341" y="256"/>
                    <a:pt x="341" y="256"/>
                  </a:cubicBezTo>
                  <a:cubicBezTo>
                    <a:pt x="256" y="256"/>
                    <a:pt x="85" y="341"/>
                    <a:pt x="0" y="427"/>
                  </a:cubicBezTo>
                  <a:close/>
                </a:path>
              </a:pathLst>
            </a:custGeom>
            <a:grpFill/>
            <a:ln w="8532" cap="flat">
              <a:noFill/>
              <a:prstDash val="solid"/>
              <a:miter/>
            </a:ln>
          </p:spPr>
          <p:txBody>
            <a:bodyPr rtlCol="0" anchor="ctr"/>
            <a:lstStyle/>
            <a:p>
              <a:endParaRPr lang="en-US"/>
            </a:p>
          </p:txBody>
        </p:sp>
        <p:sp>
          <p:nvSpPr>
            <p:cNvPr id="1657" name="Freeform 1656">
              <a:extLst>
                <a:ext uri="{FF2B5EF4-FFF2-40B4-BE49-F238E27FC236}">
                  <a16:creationId xmlns:a16="http://schemas.microsoft.com/office/drawing/2014/main" id="{B9E69863-AB6D-82CC-DD35-43BC75FFFDDC}"/>
                </a:ext>
              </a:extLst>
            </p:cNvPr>
            <p:cNvSpPr/>
            <p:nvPr/>
          </p:nvSpPr>
          <p:spPr>
            <a:xfrm>
              <a:off x="8834819" y="827266"/>
              <a:ext cx="4436" cy="3755"/>
            </a:xfrm>
            <a:custGeom>
              <a:avLst/>
              <a:gdLst>
                <a:gd name="connsiteX0" fmla="*/ 0 w 4436"/>
                <a:gd name="connsiteY0" fmla="*/ 3499 h 3755"/>
                <a:gd name="connsiteX1" fmla="*/ 4351 w 4436"/>
                <a:gd name="connsiteY1" fmla="*/ 0 h 3755"/>
                <a:gd name="connsiteX2" fmla="*/ 4437 w 4436"/>
                <a:gd name="connsiteY2" fmla="*/ 256 h 3755"/>
                <a:gd name="connsiteX3" fmla="*/ 85 w 4436"/>
                <a:gd name="connsiteY3" fmla="*/ 3755 h 3755"/>
                <a:gd name="connsiteX4" fmla="*/ 0 w 4436"/>
                <a:gd name="connsiteY4" fmla="*/ 3499 h 37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 h="3755">
                  <a:moveTo>
                    <a:pt x="0" y="3499"/>
                  </a:moveTo>
                  <a:cubicBezTo>
                    <a:pt x="1451" y="2304"/>
                    <a:pt x="2901" y="1195"/>
                    <a:pt x="4351" y="0"/>
                  </a:cubicBezTo>
                  <a:cubicBezTo>
                    <a:pt x="4351" y="0"/>
                    <a:pt x="4437" y="256"/>
                    <a:pt x="4437" y="256"/>
                  </a:cubicBezTo>
                  <a:cubicBezTo>
                    <a:pt x="2986" y="1451"/>
                    <a:pt x="1536" y="2560"/>
                    <a:pt x="85" y="3755"/>
                  </a:cubicBezTo>
                  <a:cubicBezTo>
                    <a:pt x="85" y="3755"/>
                    <a:pt x="0" y="3499"/>
                    <a:pt x="0" y="3499"/>
                  </a:cubicBezTo>
                  <a:close/>
                </a:path>
              </a:pathLst>
            </a:custGeom>
            <a:grpFill/>
            <a:ln w="8532" cap="flat">
              <a:noFill/>
              <a:prstDash val="solid"/>
              <a:miter/>
            </a:ln>
          </p:spPr>
          <p:txBody>
            <a:bodyPr rtlCol="0" anchor="ctr"/>
            <a:lstStyle/>
            <a:p>
              <a:endParaRPr lang="en-US"/>
            </a:p>
          </p:txBody>
        </p:sp>
        <p:sp>
          <p:nvSpPr>
            <p:cNvPr id="1658" name="Freeform 1657">
              <a:extLst>
                <a:ext uri="{FF2B5EF4-FFF2-40B4-BE49-F238E27FC236}">
                  <a16:creationId xmlns:a16="http://schemas.microsoft.com/office/drawing/2014/main" id="{89749978-BC5E-5E0A-19AB-9A4E39B48E92}"/>
                </a:ext>
              </a:extLst>
            </p:cNvPr>
            <p:cNvSpPr/>
            <p:nvPr/>
          </p:nvSpPr>
          <p:spPr>
            <a:xfrm>
              <a:off x="8798304" y="842714"/>
              <a:ext cx="22694" cy="17667"/>
            </a:xfrm>
            <a:custGeom>
              <a:avLst/>
              <a:gdLst>
                <a:gd name="connsiteX0" fmla="*/ 4948 w 22694"/>
                <a:gd name="connsiteY0" fmla="*/ 13485 h 17667"/>
                <a:gd name="connsiteX1" fmla="*/ 9299 w 22694"/>
                <a:gd name="connsiteY1" fmla="*/ 10156 h 17667"/>
                <a:gd name="connsiteX2" fmla="*/ 13651 w 22694"/>
                <a:gd name="connsiteY2" fmla="*/ 6828 h 17667"/>
                <a:gd name="connsiteX3" fmla="*/ 18002 w 22694"/>
                <a:gd name="connsiteY3" fmla="*/ 3755 h 17667"/>
                <a:gd name="connsiteX4" fmla="*/ 22353 w 22694"/>
                <a:gd name="connsiteY4" fmla="*/ 171 h 17667"/>
                <a:gd name="connsiteX5" fmla="*/ 22694 w 22694"/>
                <a:gd name="connsiteY5" fmla="*/ 0 h 17667"/>
                <a:gd name="connsiteX6" fmla="*/ 22438 w 22694"/>
                <a:gd name="connsiteY6" fmla="*/ 341 h 17667"/>
                <a:gd name="connsiteX7" fmla="*/ 18087 w 22694"/>
                <a:gd name="connsiteY7" fmla="*/ 3926 h 17667"/>
                <a:gd name="connsiteX8" fmla="*/ 13736 w 22694"/>
                <a:gd name="connsiteY8" fmla="*/ 6999 h 17667"/>
                <a:gd name="connsiteX9" fmla="*/ 9385 w 22694"/>
                <a:gd name="connsiteY9" fmla="*/ 10327 h 17667"/>
                <a:gd name="connsiteX10" fmla="*/ 5033 w 22694"/>
                <a:gd name="connsiteY10" fmla="*/ 13656 h 17667"/>
                <a:gd name="connsiteX11" fmla="*/ 682 w 22694"/>
                <a:gd name="connsiteY11" fmla="*/ 17326 h 17667"/>
                <a:gd name="connsiteX12" fmla="*/ 0 w 22694"/>
                <a:gd name="connsiteY12" fmla="*/ 17667 h 17667"/>
                <a:gd name="connsiteX13" fmla="*/ 512 w 22694"/>
                <a:gd name="connsiteY13" fmla="*/ 17070 h 17667"/>
                <a:gd name="connsiteX14" fmla="*/ 4863 w 22694"/>
                <a:gd name="connsiteY14" fmla="*/ 13400 h 17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94" h="17667">
                  <a:moveTo>
                    <a:pt x="4948" y="13485"/>
                  </a:moveTo>
                  <a:cubicBezTo>
                    <a:pt x="6399" y="12376"/>
                    <a:pt x="7849" y="11266"/>
                    <a:pt x="9299" y="10156"/>
                  </a:cubicBezTo>
                  <a:cubicBezTo>
                    <a:pt x="10750" y="9047"/>
                    <a:pt x="12200" y="7937"/>
                    <a:pt x="13651" y="6828"/>
                  </a:cubicBezTo>
                  <a:cubicBezTo>
                    <a:pt x="15101" y="5804"/>
                    <a:pt x="16552" y="4780"/>
                    <a:pt x="18002" y="3755"/>
                  </a:cubicBezTo>
                  <a:lnTo>
                    <a:pt x="22353" y="171"/>
                  </a:lnTo>
                  <a:cubicBezTo>
                    <a:pt x="22353" y="171"/>
                    <a:pt x="22523" y="85"/>
                    <a:pt x="22694" y="0"/>
                  </a:cubicBezTo>
                  <a:cubicBezTo>
                    <a:pt x="22694" y="85"/>
                    <a:pt x="22523" y="256"/>
                    <a:pt x="22438" y="341"/>
                  </a:cubicBezTo>
                  <a:cubicBezTo>
                    <a:pt x="20988" y="1536"/>
                    <a:pt x="19537" y="2731"/>
                    <a:pt x="18087" y="3926"/>
                  </a:cubicBezTo>
                  <a:cubicBezTo>
                    <a:pt x="16637" y="4950"/>
                    <a:pt x="15186" y="5974"/>
                    <a:pt x="13736" y="6999"/>
                  </a:cubicBezTo>
                  <a:cubicBezTo>
                    <a:pt x="12286" y="8108"/>
                    <a:pt x="10835" y="9218"/>
                    <a:pt x="9385" y="10327"/>
                  </a:cubicBezTo>
                  <a:cubicBezTo>
                    <a:pt x="7934" y="11437"/>
                    <a:pt x="6484" y="12546"/>
                    <a:pt x="5033" y="13656"/>
                  </a:cubicBezTo>
                  <a:cubicBezTo>
                    <a:pt x="3583" y="14851"/>
                    <a:pt x="2133" y="16131"/>
                    <a:pt x="682" y="17326"/>
                  </a:cubicBezTo>
                  <a:cubicBezTo>
                    <a:pt x="512" y="17496"/>
                    <a:pt x="256" y="17582"/>
                    <a:pt x="0" y="17667"/>
                  </a:cubicBezTo>
                  <a:cubicBezTo>
                    <a:pt x="170" y="17496"/>
                    <a:pt x="341" y="17240"/>
                    <a:pt x="512" y="17070"/>
                  </a:cubicBezTo>
                  <a:cubicBezTo>
                    <a:pt x="1962" y="15875"/>
                    <a:pt x="3412" y="14595"/>
                    <a:pt x="4863" y="13400"/>
                  </a:cubicBezTo>
                  <a:close/>
                </a:path>
              </a:pathLst>
            </a:custGeom>
            <a:grpFill/>
            <a:ln w="8532" cap="flat">
              <a:noFill/>
              <a:prstDash val="solid"/>
              <a:miter/>
            </a:ln>
          </p:spPr>
          <p:txBody>
            <a:bodyPr rtlCol="0" anchor="ctr"/>
            <a:lstStyle/>
            <a:p>
              <a:endParaRPr lang="en-US"/>
            </a:p>
          </p:txBody>
        </p:sp>
        <p:sp>
          <p:nvSpPr>
            <p:cNvPr id="1659" name="Freeform 1658">
              <a:extLst>
                <a:ext uri="{FF2B5EF4-FFF2-40B4-BE49-F238E27FC236}">
                  <a16:creationId xmlns:a16="http://schemas.microsoft.com/office/drawing/2014/main" id="{3621369C-9149-8AD0-F371-8CFBA41F81CB}"/>
                </a:ext>
              </a:extLst>
            </p:cNvPr>
            <p:cNvSpPr/>
            <p:nvPr/>
          </p:nvSpPr>
          <p:spPr>
            <a:xfrm>
              <a:off x="8749997" y="864734"/>
              <a:ext cx="189610" cy="147055"/>
            </a:xfrm>
            <a:custGeom>
              <a:avLst/>
              <a:gdLst>
                <a:gd name="connsiteX0" fmla="*/ 94123 w 189610"/>
                <a:gd name="connsiteY0" fmla="*/ 72546 h 147055"/>
                <a:gd name="connsiteX1" fmla="*/ 94123 w 189610"/>
                <a:gd name="connsiteY1" fmla="*/ 72546 h 147055"/>
                <a:gd name="connsiteX2" fmla="*/ 94123 w 189610"/>
                <a:gd name="connsiteY2" fmla="*/ 72546 h 147055"/>
                <a:gd name="connsiteX3" fmla="*/ 94123 w 189610"/>
                <a:gd name="connsiteY3" fmla="*/ 72546 h 147055"/>
                <a:gd name="connsiteX4" fmla="*/ 94123 w 189610"/>
                <a:gd name="connsiteY4" fmla="*/ 72546 h 147055"/>
                <a:gd name="connsiteX5" fmla="*/ 164595 w 189610"/>
                <a:gd name="connsiteY5" fmla="*/ 19459 h 147055"/>
                <a:gd name="connsiteX6" fmla="*/ 189422 w 189610"/>
                <a:gd name="connsiteY6" fmla="*/ 0 h 147055"/>
                <a:gd name="connsiteX7" fmla="*/ 189593 w 189610"/>
                <a:gd name="connsiteY7" fmla="*/ 256 h 147055"/>
                <a:gd name="connsiteX8" fmla="*/ 166045 w 189610"/>
                <a:gd name="connsiteY8" fmla="*/ 20910 h 147055"/>
                <a:gd name="connsiteX9" fmla="*/ 98559 w 189610"/>
                <a:gd name="connsiteY9" fmla="*/ 77923 h 147055"/>
                <a:gd name="connsiteX10" fmla="*/ 98559 w 189610"/>
                <a:gd name="connsiteY10" fmla="*/ 77923 h 147055"/>
                <a:gd name="connsiteX11" fmla="*/ 98388 w 189610"/>
                <a:gd name="connsiteY11" fmla="*/ 78094 h 147055"/>
                <a:gd name="connsiteX12" fmla="*/ 98218 w 189610"/>
                <a:gd name="connsiteY12" fmla="*/ 78265 h 147055"/>
                <a:gd name="connsiteX13" fmla="*/ 98218 w 189610"/>
                <a:gd name="connsiteY13" fmla="*/ 78265 h 147055"/>
                <a:gd name="connsiteX14" fmla="*/ 26124 w 189610"/>
                <a:gd name="connsiteY14" fmla="*/ 129388 h 147055"/>
                <a:gd name="connsiteX15" fmla="*/ 188 w 189610"/>
                <a:gd name="connsiteY15" fmla="*/ 147055 h 147055"/>
                <a:gd name="connsiteX16" fmla="*/ 17 w 189610"/>
                <a:gd name="connsiteY16" fmla="*/ 146799 h 147055"/>
                <a:gd name="connsiteX17" fmla="*/ 25015 w 189610"/>
                <a:gd name="connsiteY17" fmla="*/ 127596 h 147055"/>
                <a:gd name="connsiteX18" fmla="*/ 93952 w 189610"/>
                <a:gd name="connsiteY18" fmla="*/ 72632 h 147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9610" h="147055">
                  <a:moveTo>
                    <a:pt x="94123" y="72546"/>
                  </a:moveTo>
                  <a:lnTo>
                    <a:pt x="94123" y="72546"/>
                  </a:lnTo>
                  <a:cubicBezTo>
                    <a:pt x="94123" y="72546"/>
                    <a:pt x="94123" y="72546"/>
                    <a:pt x="94123" y="72546"/>
                  </a:cubicBezTo>
                  <a:lnTo>
                    <a:pt x="94123" y="72546"/>
                  </a:lnTo>
                  <a:cubicBezTo>
                    <a:pt x="94123" y="72546"/>
                    <a:pt x="94123" y="72546"/>
                    <a:pt x="94123" y="72546"/>
                  </a:cubicBezTo>
                  <a:cubicBezTo>
                    <a:pt x="117670" y="54964"/>
                    <a:pt x="141303" y="37468"/>
                    <a:pt x="164595" y="19459"/>
                  </a:cubicBezTo>
                  <a:lnTo>
                    <a:pt x="189422" y="0"/>
                  </a:lnTo>
                  <a:cubicBezTo>
                    <a:pt x="189422" y="0"/>
                    <a:pt x="189678" y="171"/>
                    <a:pt x="189593" y="256"/>
                  </a:cubicBezTo>
                  <a:lnTo>
                    <a:pt x="166045" y="20910"/>
                  </a:lnTo>
                  <a:cubicBezTo>
                    <a:pt x="143863" y="40284"/>
                    <a:pt x="121509" y="59488"/>
                    <a:pt x="98559" y="77923"/>
                  </a:cubicBezTo>
                  <a:lnTo>
                    <a:pt x="98559" y="77923"/>
                  </a:lnTo>
                  <a:cubicBezTo>
                    <a:pt x="98559" y="77923"/>
                    <a:pt x="98388" y="78094"/>
                    <a:pt x="98388" y="78094"/>
                  </a:cubicBezTo>
                  <a:lnTo>
                    <a:pt x="98218" y="78265"/>
                  </a:lnTo>
                  <a:lnTo>
                    <a:pt x="98218" y="78265"/>
                  </a:lnTo>
                  <a:cubicBezTo>
                    <a:pt x="74585" y="95846"/>
                    <a:pt x="50440" y="112745"/>
                    <a:pt x="26124" y="129388"/>
                  </a:cubicBezTo>
                  <a:lnTo>
                    <a:pt x="188" y="147055"/>
                  </a:lnTo>
                  <a:cubicBezTo>
                    <a:pt x="188" y="147055"/>
                    <a:pt x="-68" y="146885"/>
                    <a:pt x="17" y="146799"/>
                  </a:cubicBezTo>
                  <a:lnTo>
                    <a:pt x="25015" y="127596"/>
                  </a:lnTo>
                  <a:cubicBezTo>
                    <a:pt x="48222" y="109502"/>
                    <a:pt x="71087" y="90981"/>
                    <a:pt x="93952" y="72632"/>
                  </a:cubicBezTo>
                  <a:close/>
                </a:path>
              </a:pathLst>
            </a:custGeom>
            <a:grpFill/>
            <a:ln w="8532" cap="flat">
              <a:noFill/>
              <a:prstDash val="solid"/>
              <a:miter/>
            </a:ln>
          </p:spPr>
          <p:txBody>
            <a:bodyPr rtlCol="0" anchor="ctr"/>
            <a:lstStyle/>
            <a:p>
              <a:endParaRPr lang="en-US"/>
            </a:p>
          </p:txBody>
        </p:sp>
        <p:sp>
          <p:nvSpPr>
            <p:cNvPr id="1660" name="Freeform 1659">
              <a:extLst>
                <a:ext uri="{FF2B5EF4-FFF2-40B4-BE49-F238E27FC236}">
                  <a16:creationId xmlns:a16="http://schemas.microsoft.com/office/drawing/2014/main" id="{194DF355-D45C-DB38-949A-C3EF380FF3C0}"/>
                </a:ext>
              </a:extLst>
            </p:cNvPr>
            <p:cNvSpPr/>
            <p:nvPr/>
          </p:nvSpPr>
          <p:spPr>
            <a:xfrm>
              <a:off x="8704181" y="929087"/>
              <a:ext cx="138078" cy="107795"/>
            </a:xfrm>
            <a:custGeom>
              <a:avLst/>
              <a:gdLst>
                <a:gd name="connsiteX0" fmla="*/ 66906 w 138078"/>
                <a:gd name="connsiteY0" fmla="*/ 51124 h 107795"/>
                <a:gd name="connsiteX1" fmla="*/ 66906 w 138078"/>
                <a:gd name="connsiteY1" fmla="*/ 51124 h 107795"/>
                <a:gd name="connsiteX2" fmla="*/ 66906 w 138078"/>
                <a:gd name="connsiteY2" fmla="*/ 51124 h 107795"/>
                <a:gd name="connsiteX3" fmla="*/ 66906 w 138078"/>
                <a:gd name="connsiteY3" fmla="*/ 51124 h 107795"/>
                <a:gd name="connsiteX4" fmla="*/ 66906 w 138078"/>
                <a:gd name="connsiteY4" fmla="*/ 51124 h 107795"/>
                <a:gd name="connsiteX5" fmla="*/ 119206 w 138078"/>
                <a:gd name="connsiteY5" fmla="*/ 13485 h 107795"/>
                <a:gd name="connsiteX6" fmla="*/ 137890 w 138078"/>
                <a:gd name="connsiteY6" fmla="*/ 0 h 107795"/>
                <a:gd name="connsiteX7" fmla="*/ 138061 w 138078"/>
                <a:gd name="connsiteY7" fmla="*/ 256 h 107795"/>
                <a:gd name="connsiteX8" fmla="*/ 120571 w 138078"/>
                <a:gd name="connsiteY8" fmla="*/ 15021 h 107795"/>
                <a:gd name="connsiteX9" fmla="*/ 71343 w 138078"/>
                <a:gd name="connsiteY9" fmla="*/ 56586 h 107795"/>
                <a:gd name="connsiteX10" fmla="*/ 71343 w 138078"/>
                <a:gd name="connsiteY10" fmla="*/ 56586 h 107795"/>
                <a:gd name="connsiteX11" fmla="*/ 71172 w 138078"/>
                <a:gd name="connsiteY11" fmla="*/ 56671 h 107795"/>
                <a:gd name="connsiteX12" fmla="*/ 71087 w 138078"/>
                <a:gd name="connsiteY12" fmla="*/ 56671 h 107795"/>
                <a:gd name="connsiteX13" fmla="*/ 71087 w 138078"/>
                <a:gd name="connsiteY13" fmla="*/ 56757 h 107795"/>
                <a:gd name="connsiteX14" fmla="*/ 18787 w 138078"/>
                <a:gd name="connsiteY14" fmla="*/ 94395 h 107795"/>
                <a:gd name="connsiteX15" fmla="*/ 188 w 138078"/>
                <a:gd name="connsiteY15" fmla="*/ 107795 h 107795"/>
                <a:gd name="connsiteX16" fmla="*/ 17 w 138078"/>
                <a:gd name="connsiteY16" fmla="*/ 107539 h 107795"/>
                <a:gd name="connsiteX17" fmla="*/ 17593 w 138078"/>
                <a:gd name="connsiteY17" fmla="*/ 92688 h 107795"/>
                <a:gd name="connsiteX18" fmla="*/ 66821 w 138078"/>
                <a:gd name="connsiteY18" fmla="*/ 51124 h 107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8078" h="107795">
                  <a:moveTo>
                    <a:pt x="66906" y="51124"/>
                  </a:moveTo>
                  <a:lnTo>
                    <a:pt x="66906" y="51124"/>
                  </a:lnTo>
                  <a:cubicBezTo>
                    <a:pt x="66906" y="51124"/>
                    <a:pt x="66906" y="51124"/>
                    <a:pt x="66906" y="51124"/>
                  </a:cubicBezTo>
                  <a:lnTo>
                    <a:pt x="66906" y="51124"/>
                  </a:lnTo>
                  <a:cubicBezTo>
                    <a:pt x="66906" y="51124"/>
                    <a:pt x="66906" y="51124"/>
                    <a:pt x="66906" y="51124"/>
                  </a:cubicBezTo>
                  <a:cubicBezTo>
                    <a:pt x="84140" y="38321"/>
                    <a:pt x="101715" y="25946"/>
                    <a:pt x="119206" y="13485"/>
                  </a:cubicBezTo>
                  <a:lnTo>
                    <a:pt x="137890" y="0"/>
                  </a:lnTo>
                  <a:cubicBezTo>
                    <a:pt x="137890" y="0"/>
                    <a:pt x="138146" y="171"/>
                    <a:pt x="138061" y="256"/>
                  </a:cubicBezTo>
                  <a:lnTo>
                    <a:pt x="120571" y="15021"/>
                  </a:lnTo>
                  <a:cubicBezTo>
                    <a:pt x="104190" y="28933"/>
                    <a:pt x="87894" y="43016"/>
                    <a:pt x="71343" y="56586"/>
                  </a:cubicBezTo>
                  <a:lnTo>
                    <a:pt x="71343" y="56586"/>
                  </a:lnTo>
                  <a:cubicBezTo>
                    <a:pt x="71343" y="56586"/>
                    <a:pt x="71172" y="56671"/>
                    <a:pt x="71172" y="56671"/>
                  </a:cubicBezTo>
                  <a:lnTo>
                    <a:pt x="71087" y="56671"/>
                  </a:lnTo>
                  <a:cubicBezTo>
                    <a:pt x="71087" y="56671"/>
                    <a:pt x="71087" y="56757"/>
                    <a:pt x="71087" y="56757"/>
                  </a:cubicBezTo>
                  <a:cubicBezTo>
                    <a:pt x="53853" y="69559"/>
                    <a:pt x="36277" y="81935"/>
                    <a:pt x="18787" y="94395"/>
                  </a:cubicBezTo>
                  <a:lnTo>
                    <a:pt x="188" y="107795"/>
                  </a:lnTo>
                  <a:cubicBezTo>
                    <a:pt x="188" y="107795"/>
                    <a:pt x="-68" y="107624"/>
                    <a:pt x="17" y="107539"/>
                  </a:cubicBezTo>
                  <a:lnTo>
                    <a:pt x="17593" y="92688"/>
                  </a:lnTo>
                  <a:cubicBezTo>
                    <a:pt x="33974" y="78777"/>
                    <a:pt x="50269" y="64694"/>
                    <a:pt x="66821" y="51124"/>
                  </a:cubicBezTo>
                  <a:close/>
                </a:path>
              </a:pathLst>
            </a:custGeom>
            <a:grpFill/>
            <a:ln w="8532" cap="flat">
              <a:noFill/>
              <a:prstDash val="solid"/>
              <a:miter/>
            </a:ln>
          </p:spPr>
          <p:txBody>
            <a:bodyPr rtlCol="0" anchor="ctr"/>
            <a:lstStyle/>
            <a:p>
              <a:endParaRPr lang="en-US"/>
            </a:p>
          </p:txBody>
        </p:sp>
        <p:sp>
          <p:nvSpPr>
            <p:cNvPr id="1661" name="Freeform 1660">
              <a:extLst>
                <a:ext uri="{FF2B5EF4-FFF2-40B4-BE49-F238E27FC236}">
                  <a16:creationId xmlns:a16="http://schemas.microsoft.com/office/drawing/2014/main" id="{A7A80080-7607-2A0C-6E58-D56FE50054C9}"/>
                </a:ext>
              </a:extLst>
            </p:cNvPr>
            <p:cNvSpPr/>
            <p:nvPr/>
          </p:nvSpPr>
          <p:spPr>
            <a:xfrm>
              <a:off x="7634833" y="848347"/>
              <a:ext cx="117396" cy="149035"/>
            </a:xfrm>
            <a:custGeom>
              <a:avLst/>
              <a:gdLst>
                <a:gd name="connsiteX0" fmla="*/ 341 w 117396"/>
                <a:gd name="connsiteY0" fmla="*/ 0 h 149035"/>
                <a:gd name="connsiteX1" fmla="*/ 15613 w 117396"/>
                <a:gd name="connsiteY1" fmla="*/ 19459 h 149035"/>
                <a:gd name="connsiteX2" fmla="*/ 59807 w 117396"/>
                <a:gd name="connsiteY2" fmla="*/ 73400 h 149035"/>
                <a:gd name="connsiteX3" fmla="*/ 59807 w 117396"/>
                <a:gd name="connsiteY3" fmla="*/ 73400 h 149035"/>
                <a:gd name="connsiteX4" fmla="*/ 59892 w 117396"/>
                <a:gd name="connsiteY4" fmla="*/ 73570 h 149035"/>
                <a:gd name="connsiteX5" fmla="*/ 59892 w 117396"/>
                <a:gd name="connsiteY5" fmla="*/ 73741 h 149035"/>
                <a:gd name="connsiteX6" fmla="*/ 59978 w 117396"/>
                <a:gd name="connsiteY6" fmla="*/ 73741 h 149035"/>
                <a:gd name="connsiteX7" fmla="*/ 102039 w 117396"/>
                <a:gd name="connsiteY7" fmla="*/ 129388 h 149035"/>
                <a:gd name="connsiteX8" fmla="*/ 117396 w 117396"/>
                <a:gd name="connsiteY8" fmla="*/ 148848 h 149035"/>
                <a:gd name="connsiteX9" fmla="*/ 117140 w 117396"/>
                <a:gd name="connsiteY9" fmla="*/ 149018 h 149035"/>
                <a:gd name="connsiteX10" fmla="*/ 100333 w 117396"/>
                <a:gd name="connsiteY10" fmla="*/ 130583 h 149035"/>
                <a:gd name="connsiteX11" fmla="*/ 54347 w 117396"/>
                <a:gd name="connsiteY11" fmla="*/ 78008 h 149035"/>
                <a:gd name="connsiteX12" fmla="*/ 54347 w 117396"/>
                <a:gd name="connsiteY12" fmla="*/ 78008 h 149035"/>
                <a:gd name="connsiteX13" fmla="*/ 54347 w 117396"/>
                <a:gd name="connsiteY13" fmla="*/ 78008 h 149035"/>
                <a:gd name="connsiteX14" fmla="*/ 54347 w 117396"/>
                <a:gd name="connsiteY14" fmla="*/ 78008 h 149035"/>
                <a:gd name="connsiteX15" fmla="*/ 54347 w 117396"/>
                <a:gd name="connsiteY15" fmla="*/ 78008 h 149035"/>
                <a:gd name="connsiteX16" fmla="*/ 13992 w 117396"/>
                <a:gd name="connsiteY16" fmla="*/ 20996 h 149035"/>
                <a:gd name="connsiteX17" fmla="*/ 0 w 117396"/>
                <a:gd name="connsiteY17" fmla="*/ 341 h 149035"/>
                <a:gd name="connsiteX18" fmla="*/ 256 w 117396"/>
                <a:gd name="connsiteY18" fmla="*/ 171 h 149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396" h="149035">
                  <a:moveTo>
                    <a:pt x="341" y="0"/>
                  </a:moveTo>
                  <a:lnTo>
                    <a:pt x="15613" y="19459"/>
                  </a:lnTo>
                  <a:cubicBezTo>
                    <a:pt x="30117" y="37639"/>
                    <a:pt x="45047" y="55476"/>
                    <a:pt x="59807" y="73400"/>
                  </a:cubicBezTo>
                  <a:lnTo>
                    <a:pt x="59807" y="73400"/>
                  </a:lnTo>
                  <a:cubicBezTo>
                    <a:pt x="59807" y="73400"/>
                    <a:pt x="59892" y="73570"/>
                    <a:pt x="59892" y="73570"/>
                  </a:cubicBezTo>
                  <a:lnTo>
                    <a:pt x="59892" y="73741"/>
                  </a:lnTo>
                  <a:cubicBezTo>
                    <a:pt x="59892" y="73741"/>
                    <a:pt x="59978" y="73741"/>
                    <a:pt x="59978" y="73741"/>
                  </a:cubicBezTo>
                  <a:cubicBezTo>
                    <a:pt x="73970" y="92347"/>
                    <a:pt x="87791" y="111038"/>
                    <a:pt x="102039" y="129388"/>
                  </a:cubicBezTo>
                  <a:lnTo>
                    <a:pt x="117396" y="148848"/>
                  </a:lnTo>
                  <a:cubicBezTo>
                    <a:pt x="117396" y="148848"/>
                    <a:pt x="117226" y="149104"/>
                    <a:pt x="117140" y="149018"/>
                  </a:cubicBezTo>
                  <a:lnTo>
                    <a:pt x="100333" y="130583"/>
                  </a:lnTo>
                  <a:cubicBezTo>
                    <a:pt x="84720" y="113343"/>
                    <a:pt x="69192" y="95932"/>
                    <a:pt x="54347" y="78008"/>
                  </a:cubicBezTo>
                  <a:lnTo>
                    <a:pt x="54347" y="78008"/>
                  </a:lnTo>
                  <a:cubicBezTo>
                    <a:pt x="54347" y="78008"/>
                    <a:pt x="54347" y="78008"/>
                    <a:pt x="54347" y="78008"/>
                  </a:cubicBezTo>
                  <a:lnTo>
                    <a:pt x="54347" y="78008"/>
                  </a:lnTo>
                  <a:cubicBezTo>
                    <a:pt x="54347" y="78008"/>
                    <a:pt x="54347" y="78008"/>
                    <a:pt x="54347" y="78008"/>
                  </a:cubicBezTo>
                  <a:cubicBezTo>
                    <a:pt x="40355" y="59403"/>
                    <a:pt x="27045" y="40199"/>
                    <a:pt x="13992" y="20996"/>
                  </a:cubicBezTo>
                  <a:lnTo>
                    <a:pt x="0" y="341"/>
                  </a:lnTo>
                  <a:cubicBezTo>
                    <a:pt x="0" y="341"/>
                    <a:pt x="170" y="85"/>
                    <a:pt x="256" y="171"/>
                  </a:cubicBezTo>
                  <a:close/>
                </a:path>
              </a:pathLst>
            </a:custGeom>
            <a:grpFill/>
            <a:ln w="8532" cap="flat">
              <a:noFill/>
              <a:prstDash val="solid"/>
              <a:miter/>
            </a:ln>
          </p:spPr>
          <p:txBody>
            <a:bodyPr rtlCol="0" anchor="ctr"/>
            <a:lstStyle/>
            <a:p>
              <a:endParaRPr lang="en-US"/>
            </a:p>
          </p:txBody>
        </p:sp>
        <p:sp>
          <p:nvSpPr>
            <p:cNvPr id="1662" name="Freeform 1661">
              <a:extLst>
                <a:ext uri="{FF2B5EF4-FFF2-40B4-BE49-F238E27FC236}">
                  <a16:creationId xmlns:a16="http://schemas.microsoft.com/office/drawing/2014/main" id="{F56AF3E0-9843-C20D-CFBC-7B95B95AB0AF}"/>
                </a:ext>
              </a:extLst>
            </p:cNvPr>
            <p:cNvSpPr/>
            <p:nvPr/>
          </p:nvSpPr>
          <p:spPr>
            <a:xfrm>
              <a:off x="7648995" y="811630"/>
              <a:ext cx="105622" cy="149309"/>
            </a:xfrm>
            <a:custGeom>
              <a:avLst/>
              <a:gdLst>
                <a:gd name="connsiteX0" fmla="*/ 54518 w 105622"/>
                <a:gd name="connsiteY0" fmla="*/ 73161 h 149309"/>
                <a:gd name="connsiteX1" fmla="*/ 54518 w 105622"/>
                <a:gd name="connsiteY1" fmla="*/ 73332 h 149309"/>
                <a:gd name="connsiteX2" fmla="*/ 54689 w 105622"/>
                <a:gd name="connsiteY2" fmla="*/ 73502 h 149309"/>
                <a:gd name="connsiteX3" fmla="*/ 54689 w 105622"/>
                <a:gd name="connsiteY3" fmla="*/ 73502 h 149309"/>
                <a:gd name="connsiteX4" fmla="*/ 92057 w 105622"/>
                <a:gd name="connsiteY4" fmla="*/ 129491 h 149309"/>
                <a:gd name="connsiteX5" fmla="*/ 105623 w 105622"/>
                <a:gd name="connsiteY5" fmla="*/ 149121 h 149309"/>
                <a:gd name="connsiteX6" fmla="*/ 105367 w 105622"/>
                <a:gd name="connsiteY6" fmla="*/ 149292 h 149309"/>
                <a:gd name="connsiteX7" fmla="*/ 90266 w 105622"/>
                <a:gd name="connsiteY7" fmla="*/ 130601 h 149309"/>
                <a:gd name="connsiteX8" fmla="*/ 48802 w 105622"/>
                <a:gd name="connsiteY8" fmla="*/ 77514 h 149309"/>
                <a:gd name="connsiteX9" fmla="*/ 48802 w 105622"/>
                <a:gd name="connsiteY9" fmla="*/ 77514 h 149309"/>
                <a:gd name="connsiteX10" fmla="*/ 48802 w 105622"/>
                <a:gd name="connsiteY10" fmla="*/ 77514 h 149309"/>
                <a:gd name="connsiteX11" fmla="*/ 48802 w 105622"/>
                <a:gd name="connsiteY11" fmla="*/ 77514 h 149309"/>
                <a:gd name="connsiteX12" fmla="*/ 48802 w 105622"/>
                <a:gd name="connsiteY12" fmla="*/ 77514 h 149309"/>
                <a:gd name="connsiteX13" fmla="*/ 12627 w 105622"/>
                <a:gd name="connsiteY13" fmla="*/ 20672 h 149309"/>
                <a:gd name="connsiteX14" fmla="*/ 0 w 105622"/>
                <a:gd name="connsiteY14" fmla="*/ 188 h 149309"/>
                <a:gd name="connsiteX15" fmla="*/ 256 w 105622"/>
                <a:gd name="connsiteY15" fmla="*/ 17 h 149309"/>
                <a:gd name="connsiteX16" fmla="*/ 14248 w 105622"/>
                <a:gd name="connsiteY16" fmla="*/ 19392 h 149309"/>
                <a:gd name="connsiteX17" fmla="*/ 54432 w 105622"/>
                <a:gd name="connsiteY17" fmla="*/ 73332 h 149309"/>
                <a:gd name="connsiteX18" fmla="*/ 54432 w 105622"/>
                <a:gd name="connsiteY18" fmla="*/ 73332 h 149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622" h="149309">
                  <a:moveTo>
                    <a:pt x="54518" y="73161"/>
                  </a:moveTo>
                  <a:lnTo>
                    <a:pt x="54518" y="73332"/>
                  </a:lnTo>
                  <a:cubicBezTo>
                    <a:pt x="54518" y="73332"/>
                    <a:pt x="54689" y="73502"/>
                    <a:pt x="54689" y="73502"/>
                  </a:cubicBezTo>
                  <a:lnTo>
                    <a:pt x="54689" y="73502"/>
                  </a:lnTo>
                  <a:cubicBezTo>
                    <a:pt x="67145" y="92108"/>
                    <a:pt x="79430" y="110885"/>
                    <a:pt x="92057" y="129491"/>
                  </a:cubicBezTo>
                  <a:lnTo>
                    <a:pt x="105623" y="149121"/>
                  </a:lnTo>
                  <a:cubicBezTo>
                    <a:pt x="105623" y="149121"/>
                    <a:pt x="105452" y="149377"/>
                    <a:pt x="105367" y="149292"/>
                  </a:cubicBezTo>
                  <a:lnTo>
                    <a:pt x="90266" y="130601"/>
                  </a:lnTo>
                  <a:cubicBezTo>
                    <a:pt x="76188" y="113104"/>
                    <a:pt x="62196" y="95522"/>
                    <a:pt x="48802" y="77514"/>
                  </a:cubicBezTo>
                  <a:lnTo>
                    <a:pt x="48802" y="77514"/>
                  </a:lnTo>
                  <a:cubicBezTo>
                    <a:pt x="48802" y="77514"/>
                    <a:pt x="48802" y="77514"/>
                    <a:pt x="48802" y="77514"/>
                  </a:cubicBezTo>
                  <a:lnTo>
                    <a:pt x="48802" y="77514"/>
                  </a:lnTo>
                  <a:cubicBezTo>
                    <a:pt x="48802" y="77514"/>
                    <a:pt x="48802" y="77514"/>
                    <a:pt x="48802" y="77514"/>
                  </a:cubicBezTo>
                  <a:cubicBezTo>
                    <a:pt x="36260" y="58822"/>
                    <a:pt x="24401" y="39790"/>
                    <a:pt x="12627" y="20672"/>
                  </a:cubicBezTo>
                  <a:lnTo>
                    <a:pt x="0" y="188"/>
                  </a:lnTo>
                  <a:cubicBezTo>
                    <a:pt x="0" y="188"/>
                    <a:pt x="171" y="-68"/>
                    <a:pt x="256" y="17"/>
                  </a:cubicBezTo>
                  <a:lnTo>
                    <a:pt x="14248" y="19392"/>
                  </a:lnTo>
                  <a:cubicBezTo>
                    <a:pt x="27472" y="37485"/>
                    <a:pt x="41123" y="55323"/>
                    <a:pt x="54432" y="73332"/>
                  </a:cubicBezTo>
                  <a:lnTo>
                    <a:pt x="54432" y="73332"/>
                  </a:lnTo>
                  <a:close/>
                </a:path>
              </a:pathLst>
            </a:custGeom>
            <a:grpFill/>
            <a:ln w="8532" cap="flat">
              <a:noFill/>
              <a:prstDash val="solid"/>
              <a:miter/>
            </a:ln>
          </p:spPr>
          <p:txBody>
            <a:bodyPr rtlCol="0" anchor="ctr"/>
            <a:lstStyle/>
            <a:p>
              <a:endParaRPr lang="en-US"/>
            </a:p>
          </p:txBody>
        </p:sp>
        <p:sp>
          <p:nvSpPr>
            <p:cNvPr id="1663" name="Freeform 1662">
              <a:extLst>
                <a:ext uri="{FF2B5EF4-FFF2-40B4-BE49-F238E27FC236}">
                  <a16:creationId xmlns:a16="http://schemas.microsoft.com/office/drawing/2014/main" id="{ED79523F-E4CB-D583-E27B-BC5DEAE359A4}"/>
                </a:ext>
              </a:extLst>
            </p:cNvPr>
            <p:cNvSpPr/>
            <p:nvPr/>
          </p:nvSpPr>
          <p:spPr>
            <a:xfrm>
              <a:off x="7690459" y="818799"/>
              <a:ext cx="88132" cy="128228"/>
            </a:xfrm>
            <a:custGeom>
              <a:avLst/>
              <a:gdLst>
                <a:gd name="connsiteX0" fmla="*/ 46498 w 88132"/>
                <a:gd name="connsiteY0" fmla="*/ 62407 h 128228"/>
                <a:gd name="connsiteX1" fmla="*/ 46498 w 88132"/>
                <a:gd name="connsiteY1" fmla="*/ 62407 h 128228"/>
                <a:gd name="connsiteX2" fmla="*/ 46498 w 88132"/>
                <a:gd name="connsiteY2" fmla="*/ 62492 h 128228"/>
                <a:gd name="connsiteX3" fmla="*/ 46498 w 88132"/>
                <a:gd name="connsiteY3" fmla="*/ 62492 h 128228"/>
                <a:gd name="connsiteX4" fmla="*/ 46498 w 88132"/>
                <a:gd name="connsiteY4" fmla="*/ 62578 h 128228"/>
                <a:gd name="connsiteX5" fmla="*/ 77127 w 88132"/>
                <a:gd name="connsiteY5" fmla="*/ 110970 h 128228"/>
                <a:gd name="connsiteX6" fmla="*/ 88133 w 88132"/>
                <a:gd name="connsiteY6" fmla="*/ 128040 h 128228"/>
                <a:gd name="connsiteX7" fmla="*/ 87877 w 88132"/>
                <a:gd name="connsiteY7" fmla="*/ 128211 h 128228"/>
                <a:gd name="connsiteX8" fmla="*/ 75335 w 88132"/>
                <a:gd name="connsiteY8" fmla="*/ 112080 h 128228"/>
                <a:gd name="connsiteX9" fmla="*/ 40611 w 88132"/>
                <a:gd name="connsiteY9" fmla="*/ 66504 h 128228"/>
                <a:gd name="connsiteX10" fmla="*/ 40611 w 88132"/>
                <a:gd name="connsiteY10" fmla="*/ 66504 h 128228"/>
                <a:gd name="connsiteX11" fmla="*/ 40611 w 88132"/>
                <a:gd name="connsiteY11" fmla="*/ 66504 h 128228"/>
                <a:gd name="connsiteX12" fmla="*/ 40611 w 88132"/>
                <a:gd name="connsiteY12" fmla="*/ 66504 h 128228"/>
                <a:gd name="connsiteX13" fmla="*/ 40611 w 88132"/>
                <a:gd name="connsiteY13" fmla="*/ 66504 h 128228"/>
                <a:gd name="connsiteX14" fmla="*/ 10579 w 88132"/>
                <a:gd name="connsiteY14" fmla="*/ 17685 h 128228"/>
                <a:gd name="connsiteX15" fmla="*/ 0 w 88132"/>
                <a:gd name="connsiteY15" fmla="*/ 188 h 128228"/>
                <a:gd name="connsiteX16" fmla="*/ 256 w 88132"/>
                <a:gd name="connsiteY16" fmla="*/ 17 h 128228"/>
                <a:gd name="connsiteX17" fmla="*/ 12200 w 88132"/>
                <a:gd name="connsiteY17" fmla="*/ 16490 h 128228"/>
                <a:gd name="connsiteX18" fmla="*/ 46327 w 88132"/>
                <a:gd name="connsiteY18" fmla="*/ 62492 h 12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8132" h="128228">
                  <a:moveTo>
                    <a:pt x="46498" y="62407"/>
                  </a:moveTo>
                  <a:lnTo>
                    <a:pt x="46498" y="62407"/>
                  </a:lnTo>
                  <a:cubicBezTo>
                    <a:pt x="46498" y="62407"/>
                    <a:pt x="46498" y="62492"/>
                    <a:pt x="46498" y="62492"/>
                  </a:cubicBezTo>
                  <a:lnTo>
                    <a:pt x="46498" y="62492"/>
                  </a:lnTo>
                  <a:cubicBezTo>
                    <a:pt x="46498" y="62492"/>
                    <a:pt x="46498" y="62578"/>
                    <a:pt x="46498" y="62578"/>
                  </a:cubicBezTo>
                  <a:cubicBezTo>
                    <a:pt x="56822" y="78623"/>
                    <a:pt x="66889" y="94840"/>
                    <a:pt x="77127" y="110970"/>
                  </a:cubicBezTo>
                  <a:lnTo>
                    <a:pt x="88133" y="128040"/>
                  </a:lnTo>
                  <a:cubicBezTo>
                    <a:pt x="88133" y="128040"/>
                    <a:pt x="87962" y="128296"/>
                    <a:pt x="87877" y="128211"/>
                  </a:cubicBezTo>
                  <a:lnTo>
                    <a:pt x="75335" y="112080"/>
                  </a:lnTo>
                  <a:cubicBezTo>
                    <a:pt x="63561" y="97059"/>
                    <a:pt x="51788" y="81952"/>
                    <a:pt x="40611" y="66504"/>
                  </a:cubicBezTo>
                  <a:lnTo>
                    <a:pt x="40611" y="66504"/>
                  </a:lnTo>
                  <a:cubicBezTo>
                    <a:pt x="40611" y="66504"/>
                    <a:pt x="40611" y="66504"/>
                    <a:pt x="40611" y="66504"/>
                  </a:cubicBezTo>
                  <a:lnTo>
                    <a:pt x="40611" y="66504"/>
                  </a:lnTo>
                  <a:cubicBezTo>
                    <a:pt x="40611" y="66504"/>
                    <a:pt x="40611" y="66504"/>
                    <a:pt x="40611" y="66504"/>
                  </a:cubicBezTo>
                  <a:cubicBezTo>
                    <a:pt x="30203" y="50458"/>
                    <a:pt x="20391" y="34071"/>
                    <a:pt x="10579" y="17685"/>
                  </a:cubicBezTo>
                  <a:lnTo>
                    <a:pt x="0" y="188"/>
                  </a:lnTo>
                  <a:cubicBezTo>
                    <a:pt x="0" y="188"/>
                    <a:pt x="171" y="-68"/>
                    <a:pt x="256" y="17"/>
                  </a:cubicBezTo>
                  <a:lnTo>
                    <a:pt x="12200" y="16490"/>
                  </a:lnTo>
                  <a:cubicBezTo>
                    <a:pt x="23548" y="31852"/>
                    <a:pt x="35066" y="47044"/>
                    <a:pt x="46327" y="62492"/>
                  </a:cubicBezTo>
                  <a:close/>
                </a:path>
              </a:pathLst>
            </a:custGeom>
            <a:grpFill/>
            <a:ln w="8532" cap="flat">
              <a:noFill/>
              <a:prstDash val="solid"/>
              <a:miter/>
            </a:ln>
          </p:spPr>
          <p:txBody>
            <a:bodyPr rtlCol="0" anchor="ctr"/>
            <a:lstStyle/>
            <a:p>
              <a:endParaRPr lang="en-US"/>
            </a:p>
          </p:txBody>
        </p:sp>
        <p:sp>
          <p:nvSpPr>
            <p:cNvPr id="1664" name="Freeform 1663">
              <a:extLst>
                <a:ext uri="{FF2B5EF4-FFF2-40B4-BE49-F238E27FC236}">
                  <a16:creationId xmlns:a16="http://schemas.microsoft.com/office/drawing/2014/main" id="{B43582AD-2E8C-9298-05AF-9F1525CF2A68}"/>
                </a:ext>
              </a:extLst>
            </p:cNvPr>
            <p:cNvSpPr/>
            <p:nvPr/>
          </p:nvSpPr>
          <p:spPr>
            <a:xfrm>
              <a:off x="7708632" y="781604"/>
              <a:ext cx="68509" cy="112677"/>
            </a:xfrm>
            <a:custGeom>
              <a:avLst/>
              <a:gdLst>
                <a:gd name="connsiteX0" fmla="*/ 35578 w 68509"/>
                <a:gd name="connsiteY0" fmla="*/ 55562 h 112677"/>
                <a:gd name="connsiteX1" fmla="*/ 35578 w 68509"/>
                <a:gd name="connsiteY1" fmla="*/ 55562 h 112677"/>
                <a:gd name="connsiteX2" fmla="*/ 35578 w 68509"/>
                <a:gd name="connsiteY2" fmla="*/ 55647 h 112677"/>
                <a:gd name="connsiteX3" fmla="*/ 35578 w 68509"/>
                <a:gd name="connsiteY3" fmla="*/ 55647 h 112677"/>
                <a:gd name="connsiteX4" fmla="*/ 35578 w 68509"/>
                <a:gd name="connsiteY4" fmla="*/ 55733 h 112677"/>
                <a:gd name="connsiteX5" fmla="*/ 59552 w 68509"/>
                <a:gd name="connsiteY5" fmla="*/ 97809 h 112677"/>
                <a:gd name="connsiteX6" fmla="*/ 68510 w 68509"/>
                <a:gd name="connsiteY6" fmla="*/ 112489 h 112677"/>
                <a:gd name="connsiteX7" fmla="*/ 68254 w 68509"/>
                <a:gd name="connsiteY7" fmla="*/ 112660 h 112677"/>
                <a:gd name="connsiteX8" fmla="*/ 57760 w 68509"/>
                <a:gd name="connsiteY8" fmla="*/ 98834 h 112677"/>
                <a:gd name="connsiteX9" fmla="*/ 29520 w 68509"/>
                <a:gd name="connsiteY9" fmla="*/ 59232 h 112677"/>
                <a:gd name="connsiteX10" fmla="*/ 29520 w 68509"/>
                <a:gd name="connsiteY10" fmla="*/ 59232 h 112677"/>
                <a:gd name="connsiteX11" fmla="*/ 29520 w 68509"/>
                <a:gd name="connsiteY11" fmla="*/ 59232 h 112677"/>
                <a:gd name="connsiteX12" fmla="*/ 29520 w 68509"/>
                <a:gd name="connsiteY12" fmla="*/ 59232 h 112677"/>
                <a:gd name="connsiteX13" fmla="*/ 29520 w 68509"/>
                <a:gd name="connsiteY13" fmla="*/ 59232 h 112677"/>
                <a:gd name="connsiteX14" fmla="*/ 7423 w 68509"/>
                <a:gd name="connsiteY14" fmla="*/ 15875 h 112677"/>
                <a:gd name="connsiteX15" fmla="*/ 0 w 68509"/>
                <a:gd name="connsiteY15" fmla="*/ 171 h 112677"/>
                <a:gd name="connsiteX16" fmla="*/ 256 w 68509"/>
                <a:gd name="connsiteY16" fmla="*/ 0 h 112677"/>
                <a:gd name="connsiteX17" fmla="*/ 9129 w 68509"/>
                <a:gd name="connsiteY17" fmla="*/ 14765 h 112677"/>
                <a:gd name="connsiteX18" fmla="*/ 35407 w 68509"/>
                <a:gd name="connsiteY18" fmla="*/ 55476 h 112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509" h="112677">
                  <a:moveTo>
                    <a:pt x="35578" y="55562"/>
                  </a:moveTo>
                  <a:lnTo>
                    <a:pt x="35578" y="55562"/>
                  </a:lnTo>
                  <a:cubicBezTo>
                    <a:pt x="35578" y="55562"/>
                    <a:pt x="35578" y="55647"/>
                    <a:pt x="35578" y="55647"/>
                  </a:cubicBezTo>
                  <a:lnTo>
                    <a:pt x="35578" y="55647"/>
                  </a:lnTo>
                  <a:cubicBezTo>
                    <a:pt x="35578" y="55647"/>
                    <a:pt x="35578" y="55733"/>
                    <a:pt x="35578" y="55733"/>
                  </a:cubicBezTo>
                  <a:cubicBezTo>
                    <a:pt x="43512" y="69815"/>
                    <a:pt x="51276" y="83898"/>
                    <a:pt x="59552" y="97809"/>
                  </a:cubicBezTo>
                  <a:cubicBezTo>
                    <a:pt x="62538" y="102760"/>
                    <a:pt x="65524" y="107624"/>
                    <a:pt x="68510" y="112489"/>
                  </a:cubicBezTo>
                  <a:cubicBezTo>
                    <a:pt x="68510" y="112489"/>
                    <a:pt x="68339" y="112745"/>
                    <a:pt x="68254" y="112660"/>
                  </a:cubicBezTo>
                  <a:cubicBezTo>
                    <a:pt x="64756" y="108051"/>
                    <a:pt x="61173" y="103528"/>
                    <a:pt x="57760" y="98834"/>
                  </a:cubicBezTo>
                  <a:cubicBezTo>
                    <a:pt x="47948" y="85946"/>
                    <a:pt x="38393" y="72802"/>
                    <a:pt x="29520" y="59232"/>
                  </a:cubicBezTo>
                  <a:lnTo>
                    <a:pt x="29520" y="59232"/>
                  </a:lnTo>
                  <a:cubicBezTo>
                    <a:pt x="29520" y="59232"/>
                    <a:pt x="29520" y="59232"/>
                    <a:pt x="29520" y="59232"/>
                  </a:cubicBezTo>
                  <a:lnTo>
                    <a:pt x="29520" y="59232"/>
                  </a:lnTo>
                  <a:cubicBezTo>
                    <a:pt x="29520" y="59232"/>
                    <a:pt x="29520" y="59232"/>
                    <a:pt x="29520" y="59232"/>
                  </a:cubicBezTo>
                  <a:cubicBezTo>
                    <a:pt x="21586" y="45064"/>
                    <a:pt x="14333" y="30555"/>
                    <a:pt x="7423" y="15875"/>
                  </a:cubicBezTo>
                  <a:cubicBezTo>
                    <a:pt x="4949" y="10669"/>
                    <a:pt x="2475" y="5462"/>
                    <a:pt x="0" y="171"/>
                  </a:cubicBezTo>
                  <a:cubicBezTo>
                    <a:pt x="0" y="171"/>
                    <a:pt x="256" y="0"/>
                    <a:pt x="256" y="0"/>
                  </a:cubicBezTo>
                  <a:cubicBezTo>
                    <a:pt x="3157" y="4950"/>
                    <a:pt x="6143" y="9900"/>
                    <a:pt x="9129" y="14765"/>
                  </a:cubicBezTo>
                  <a:cubicBezTo>
                    <a:pt x="17661" y="28506"/>
                    <a:pt x="26619" y="41991"/>
                    <a:pt x="35407" y="55476"/>
                  </a:cubicBezTo>
                  <a:close/>
                </a:path>
              </a:pathLst>
            </a:custGeom>
            <a:grpFill/>
            <a:ln w="8532" cap="flat">
              <a:noFill/>
              <a:prstDash val="solid"/>
              <a:miter/>
            </a:ln>
          </p:spPr>
          <p:txBody>
            <a:bodyPr rtlCol="0" anchor="ctr"/>
            <a:lstStyle/>
            <a:p>
              <a:endParaRPr lang="en-US"/>
            </a:p>
          </p:txBody>
        </p:sp>
        <p:sp>
          <p:nvSpPr>
            <p:cNvPr id="1665" name="Freeform 1664">
              <a:extLst>
                <a:ext uri="{FF2B5EF4-FFF2-40B4-BE49-F238E27FC236}">
                  <a16:creationId xmlns:a16="http://schemas.microsoft.com/office/drawing/2014/main" id="{1CA08D55-1A88-B30A-D5EB-7A7064D9570E}"/>
                </a:ext>
              </a:extLst>
            </p:cNvPr>
            <p:cNvSpPr/>
            <p:nvPr/>
          </p:nvSpPr>
          <p:spPr>
            <a:xfrm>
              <a:off x="7730218" y="757519"/>
              <a:ext cx="73714" cy="116194"/>
            </a:xfrm>
            <a:custGeom>
              <a:avLst/>
              <a:gdLst>
                <a:gd name="connsiteX0" fmla="*/ 64244 w 73714"/>
                <a:gd name="connsiteY0" fmla="*/ 100729 h 116194"/>
                <a:gd name="connsiteX1" fmla="*/ 73714 w 73714"/>
                <a:gd name="connsiteY1" fmla="*/ 116006 h 116194"/>
                <a:gd name="connsiteX2" fmla="*/ 73458 w 73714"/>
                <a:gd name="connsiteY2" fmla="*/ 116177 h 116194"/>
                <a:gd name="connsiteX3" fmla="*/ 62452 w 73714"/>
                <a:gd name="connsiteY3" fmla="*/ 101753 h 116194"/>
                <a:gd name="connsiteX4" fmla="*/ 32591 w 73714"/>
                <a:gd name="connsiteY4" fmla="*/ 60785 h 116194"/>
                <a:gd name="connsiteX5" fmla="*/ 32591 w 73714"/>
                <a:gd name="connsiteY5" fmla="*/ 60785 h 116194"/>
                <a:gd name="connsiteX6" fmla="*/ 32591 w 73714"/>
                <a:gd name="connsiteY6" fmla="*/ 60785 h 116194"/>
                <a:gd name="connsiteX7" fmla="*/ 32591 w 73714"/>
                <a:gd name="connsiteY7" fmla="*/ 60785 h 116194"/>
                <a:gd name="connsiteX8" fmla="*/ 32591 w 73714"/>
                <a:gd name="connsiteY8" fmla="*/ 60785 h 116194"/>
                <a:gd name="connsiteX9" fmla="*/ 8276 w 73714"/>
                <a:gd name="connsiteY9" fmla="*/ 16234 h 116194"/>
                <a:gd name="connsiteX10" fmla="*/ 0 w 73714"/>
                <a:gd name="connsiteY10" fmla="*/ 188 h 116194"/>
                <a:gd name="connsiteX11" fmla="*/ 256 w 73714"/>
                <a:gd name="connsiteY11" fmla="*/ 17 h 116194"/>
                <a:gd name="connsiteX12" fmla="*/ 10067 w 73714"/>
                <a:gd name="connsiteY12" fmla="*/ 15124 h 116194"/>
                <a:gd name="connsiteX13" fmla="*/ 38478 w 73714"/>
                <a:gd name="connsiteY13" fmla="*/ 56945 h 116194"/>
                <a:gd name="connsiteX14" fmla="*/ 38478 w 73714"/>
                <a:gd name="connsiteY14" fmla="*/ 56945 h 116194"/>
                <a:gd name="connsiteX15" fmla="*/ 38478 w 73714"/>
                <a:gd name="connsiteY15" fmla="*/ 57030 h 116194"/>
                <a:gd name="connsiteX16" fmla="*/ 38478 w 73714"/>
                <a:gd name="connsiteY16" fmla="*/ 57030 h 116194"/>
                <a:gd name="connsiteX17" fmla="*/ 38478 w 73714"/>
                <a:gd name="connsiteY17" fmla="*/ 57115 h 116194"/>
                <a:gd name="connsiteX18" fmla="*/ 64158 w 73714"/>
                <a:gd name="connsiteY18" fmla="*/ 100729 h 11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714" h="116194">
                  <a:moveTo>
                    <a:pt x="64244" y="100729"/>
                  </a:moveTo>
                  <a:lnTo>
                    <a:pt x="73714" y="116006"/>
                  </a:lnTo>
                  <a:cubicBezTo>
                    <a:pt x="73714" y="116006"/>
                    <a:pt x="73543" y="116262"/>
                    <a:pt x="73458" y="116177"/>
                  </a:cubicBezTo>
                  <a:lnTo>
                    <a:pt x="62452" y="101753"/>
                  </a:lnTo>
                  <a:cubicBezTo>
                    <a:pt x="52214" y="88353"/>
                    <a:pt x="42061" y="74783"/>
                    <a:pt x="32591" y="60785"/>
                  </a:cubicBezTo>
                  <a:lnTo>
                    <a:pt x="32591" y="60785"/>
                  </a:lnTo>
                  <a:cubicBezTo>
                    <a:pt x="32591" y="60785"/>
                    <a:pt x="32591" y="60785"/>
                    <a:pt x="32591" y="60785"/>
                  </a:cubicBezTo>
                  <a:lnTo>
                    <a:pt x="32591" y="60785"/>
                  </a:lnTo>
                  <a:cubicBezTo>
                    <a:pt x="32591" y="60785"/>
                    <a:pt x="32591" y="60785"/>
                    <a:pt x="32591" y="60785"/>
                  </a:cubicBezTo>
                  <a:cubicBezTo>
                    <a:pt x="23974" y="46191"/>
                    <a:pt x="16125" y="31255"/>
                    <a:pt x="8276" y="16234"/>
                  </a:cubicBezTo>
                  <a:lnTo>
                    <a:pt x="0" y="188"/>
                  </a:lnTo>
                  <a:cubicBezTo>
                    <a:pt x="0" y="188"/>
                    <a:pt x="256" y="-68"/>
                    <a:pt x="256" y="17"/>
                  </a:cubicBezTo>
                  <a:lnTo>
                    <a:pt x="10067" y="15124"/>
                  </a:lnTo>
                  <a:cubicBezTo>
                    <a:pt x="19367" y="29207"/>
                    <a:pt x="29093" y="43033"/>
                    <a:pt x="38478" y="56945"/>
                  </a:cubicBezTo>
                  <a:lnTo>
                    <a:pt x="38478" y="56945"/>
                  </a:lnTo>
                  <a:cubicBezTo>
                    <a:pt x="38478" y="56945"/>
                    <a:pt x="38478" y="57030"/>
                    <a:pt x="38478" y="57030"/>
                  </a:cubicBezTo>
                  <a:lnTo>
                    <a:pt x="38478" y="57030"/>
                  </a:lnTo>
                  <a:cubicBezTo>
                    <a:pt x="38478" y="57030"/>
                    <a:pt x="38478" y="57115"/>
                    <a:pt x="38478" y="57115"/>
                  </a:cubicBezTo>
                  <a:cubicBezTo>
                    <a:pt x="47010" y="71625"/>
                    <a:pt x="55371" y="86305"/>
                    <a:pt x="64158" y="100729"/>
                  </a:cubicBezTo>
                  <a:close/>
                </a:path>
              </a:pathLst>
            </a:custGeom>
            <a:grpFill/>
            <a:ln w="8532" cap="flat">
              <a:noFill/>
              <a:prstDash val="solid"/>
              <a:miter/>
            </a:ln>
          </p:spPr>
          <p:txBody>
            <a:bodyPr rtlCol="0" anchor="ctr"/>
            <a:lstStyle/>
            <a:p>
              <a:endParaRPr lang="en-US"/>
            </a:p>
          </p:txBody>
        </p:sp>
        <p:sp>
          <p:nvSpPr>
            <p:cNvPr id="1666" name="Freeform 1665">
              <a:extLst>
                <a:ext uri="{FF2B5EF4-FFF2-40B4-BE49-F238E27FC236}">
                  <a16:creationId xmlns:a16="http://schemas.microsoft.com/office/drawing/2014/main" id="{51715199-90FD-B4BA-077D-D62FDDC098B5}"/>
                </a:ext>
              </a:extLst>
            </p:cNvPr>
            <p:cNvSpPr/>
            <p:nvPr/>
          </p:nvSpPr>
          <p:spPr>
            <a:xfrm>
              <a:off x="7797533" y="811818"/>
              <a:ext cx="27728" cy="41393"/>
            </a:xfrm>
            <a:custGeom>
              <a:avLst/>
              <a:gdLst>
                <a:gd name="connsiteX0" fmla="*/ 16893 w 27728"/>
                <a:gd name="connsiteY0" fmla="*/ 18777 h 41393"/>
                <a:gd name="connsiteX1" fmla="*/ 16893 w 27728"/>
                <a:gd name="connsiteY1" fmla="*/ 18777 h 41393"/>
                <a:gd name="connsiteX2" fmla="*/ 16893 w 27728"/>
                <a:gd name="connsiteY2" fmla="*/ 18777 h 41393"/>
                <a:gd name="connsiteX3" fmla="*/ 16893 w 27728"/>
                <a:gd name="connsiteY3" fmla="*/ 18777 h 41393"/>
                <a:gd name="connsiteX4" fmla="*/ 24912 w 27728"/>
                <a:gd name="connsiteY4" fmla="*/ 35334 h 41393"/>
                <a:gd name="connsiteX5" fmla="*/ 27728 w 27728"/>
                <a:gd name="connsiteY5" fmla="*/ 41223 h 41393"/>
                <a:gd name="connsiteX6" fmla="*/ 27472 w 27728"/>
                <a:gd name="connsiteY6" fmla="*/ 41394 h 41393"/>
                <a:gd name="connsiteX7" fmla="*/ 23121 w 27728"/>
                <a:gd name="connsiteY7" fmla="*/ 36444 h 41393"/>
                <a:gd name="connsiteX8" fmla="*/ 10920 w 27728"/>
                <a:gd name="connsiteY8" fmla="*/ 22617 h 41393"/>
                <a:gd name="connsiteX9" fmla="*/ 10920 w 27728"/>
                <a:gd name="connsiteY9" fmla="*/ 22617 h 41393"/>
                <a:gd name="connsiteX10" fmla="*/ 10920 w 27728"/>
                <a:gd name="connsiteY10" fmla="*/ 22617 h 41393"/>
                <a:gd name="connsiteX11" fmla="*/ 10920 w 27728"/>
                <a:gd name="connsiteY11" fmla="*/ 22617 h 41393"/>
                <a:gd name="connsiteX12" fmla="*/ 10920 w 27728"/>
                <a:gd name="connsiteY12" fmla="*/ 22617 h 41393"/>
                <a:gd name="connsiteX13" fmla="*/ 2900 w 27728"/>
                <a:gd name="connsiteY13" fmla="*/ 6060 h 41393"/>
                <a:gd name="connsiteX14" fmla="*/ 0 w 27728"/>
                <a:gd name="connsiteY14" fmla="*/ 171 h 41393"/>
                <a:gd name="connsiteX15" fmla="*/ 256 w 27728"/>
                <a:gd name="connsiteY15" fmla="*/ 0 h 41393"/>
                <a:gd name="connsiteX16" fmla="*/ 4607 w 27728"/>
                <a:gd name="connsiteY16" fmla="*/ 4950 h 41393"/>
                <a:gd name="connsiteX17" fmla="*/ 16807 w 27728"/>
                <a:gd name="connsiteY17" fmla="*/ 18777 h 41393"/>
                <a:gd name="connsiteX18" fmla="*/ 16807 w 27728"/>
                <a:gd name="connsiteY18" fmla="*/ 18777 h 4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728" h="41393">
                  <a:moveTo>
                    <a:pt x="16893" y="18777"/>
                  </a:moveTo>
                  <a:cubicBezTo>
                    <a:pt x="16893" y="18777"/>
                    <a:pt x="16893" y="18777"/>
                    <a:pt x="16893" y="18777"/>
                  </a:cubicBezTo>
                  <a:cubicBezTo>
                    <a:pt x="16893" y="18777"/>
                    <a:pt x="16893" y="18777"/>
                    <a:pt x="16893" y="18777"/>
                  </a:cubicBezTo>
                  <a:cubicBezTo>
                    <a:pt x="16893" y="18777"/>
                    <a:pt x="16893" y="18777"/>
                    <a:pt x="16893" y="18777"/>
                  </a:cubicBezTo>
                  <a:cubicBezTo>
                    <a:pt x="19793" y="24154"/>
                    <a:pt x="22353" y="29787"/>
                    <a:pt x="24912" y="35334"/>
                  </a:cubicBezTo>
                  <a:lnTo>
                    <a:pt x="27728" y="41223"/>
                  </a:lnTo>
                  <a:cubicBezTo>
                    <a:pt x="27728" y="41223"/>
                    <a:pt x="27472" y="41394"/>
                    <a:pt x="27472" y="41394"/>
                  </a:cubicBezTo>
                  <a:lnTo>
                    <a:pt x="23121" y="36444"/>
                  </a:lnTo>
                  <a:cubicBezTo>
                    <a:pt x="19026" y="31920"/>
                    <a:pt x="14760" y="27397"/>
                    <a:pt x="10920" y="22617"/>
                  </a:cubicBezTo>
                  <a:cubicBezTo>
                    <a:pt x="10920" y="22617"/>
                    <a:pt x="10920" y="22617"/>
                    <a:pt x="10920" y="22617"/>
                  </a:cubicBezTo>
                  <a:cubicBezTo>
                    <a:pt x="10920" y="22617"/>
                    <a:pt x="10920" y="22617"/>
                    <a:pt x="10920" y="22617"/>
                  </a:cubicBezTo>
                  <a:cubicBezTo>
                    <a:pt x="10920" y="22617"/>
                    <a:pt x="10920" y="22617"/>
                    <a:pt x="10920" y="22617"/>
                  </a:cubicBezTo>
                  <a:cubicBezTo>
                    <a:pt x="10920" y="22617"/>
                    <a:pt x="10920" y="22617"/>
                    <a:pt x="10920" y="22617"/>
                  </a:cubicBezTo>
                  <a:cubicBezTo>
                    <a:pt x="8019" y="17240"/>
                    <a:pt x="5460" y="11607"/>
                    <a:pt x="2900" y="6060"/>
                  </a:cubicBezTo>
                  <a:lnTo>
                    <a:pt x="0" y="171"/>
                  </a:lnTo>
                  <a:cubicBezTo>
                    <a:pt x="0" y="171"/>
                    <a:pt x="256" y="0"/>
                    <a:pt x="256" y="0"/>
                  </a:cubicBezTo>
                  <a:lnTo>
                    <a:pt x="4607" y="4950"/>
                  </a:lnTo>
                  <a:cubicBezTo>
                    <a:pt x="8702" y="9474"/>
                    <a:pt x="12968" y="13997"/>
                    <a:pt x="16807" y="18777"/>
                  </a:cubicBezTo>
                  <a:cubicBezTo>
                    <a:pt x="16807" y="18777"/>
                    <a:pt x="16807" y="18777"/>
                    <a:pt x="16807" y="18777"/>
                  </a:cubicBezTo>
                  <a:close/>
                </a:path>
              </a:pathLst>
            </a:custGeom>
            <a:grpFill/>
            <a:ln w="8532" cap="flat">
              <a:noFill/>
              <a:prstDash val="solid"/>
              <a:miter/>
            </a:ln>
          </p:spPr>
          <p:txBody>
            <a:bodyPr rtlCol="0" anchor="ctr"/>
            <a:lstStyle/>
            <a:p>
              <a:endParaRPr lang="en-US"/>
            </a:p>
          </p:txBody>
        </p:sp>
        <p:sp>
          <p:nvSpPr>
            <p:cNvPr id="1667" name="Freeform 1666">
              <a:extLst>
                <a:ext uri="{FF2B5EF4-FFF2-40B4-BE49-F238E27FC236}">
                  <a16:creationId xmlns:a16="http://schemas.microsoft.com/office/drawing/2014/main" id="{EE0DC094-B8B3-A87A-9EA8-B5BE9C5792DF}"/>
                </a:ext>
              </a:extLst>
            </p:cNvPr>
            <p:cNvSpPr/>
            <p:nvPr/>
          </p:nvSpPr>
          <p:spPr>
            <a:xfrm>
              <a:off x="8969280" y="315414"/>
              <a:ext cx="120382" cy="227785"/>
            </a:xfrm>
            <a:custGeom>
              <a:avLst/>
              <a:gdLst>
                <a:gd name="connsiteX0" fmla="*/ 70131 w 120382"/>
                <a:gd name="connsiteY0" fmla="*/ 108666 h 227785"/>
                <a:gd name="connsiteX1" fmla="*/ 70131 w 120382"/>
                <a:gd name="connsiteY1" fmla="*/ 108666 h 227785"/>
                <a:gd name="connsiteX2" fmla="*/ 70131 w 120382"/>
                <a:gd name="connsiteY2" fmla="*/ 108666 h 227785"/>
                <a:gd name="connsiteX3" fmla="*/ 70131 w 120382"/>
                <a:gd name="connsiteY3" fmla="*/ 108666 h 227785"/>
                <a:gd name="connsiteX4" fmla="*/ 70131 w 120382"/>
                <a:gd name="connsiteY4" fmla="*/ 108666 h 227785"/>
                <a:gd name="connsiteX5" fmla="*/ 90436 w 120382"/>
                <a:gd name="connsiteY5" fmla="*/ 151767 h 227785"/>
                <a:gd name="connsiteX6" fmla="*/ 108524 w 120382"/>
                <a:gd name="connsiteY6" fmla="*/ 195807 h 227785"/>
                <a:gd name="connsiteX7" fmla="*/ 114581 w 120382"/>
                <a:gd name="connsiteY7" fmla="*/ 211682 h 227785"/>
                <a:gd name="connsiteX8" fmla="*/ 120382 w 120382"/>
                <a:gd name="connsiteY8" fmla="*/ 227642 h 227785"/>
                <a:gd name="connsiteX9" fmla="*/ 120127 w 120382"/>
                <a:gd name="connsiteY9" fmla="*/ 227727 h 227785"/>
                <a:gd name="connsiteX10" fmla="*/ 113557 w 120382"/>
                <a:gd name="connsiteY10" fmla="*/ 212194 h 227785"/>
                <a:gd name="connsiteX11" fmla="*/ 106732 w 120382"/>
                <a:gd name="connsiteY11" fmla="*/ 196746 h 227785"/>
                <a:gd name="connsiteX12" fmla="*/ 86170 w 120382"/>
                <a:gd name="connsiteY12" fmla="*/ 153986 h 227785"/>
                <a:gd name="connsiteX13" fmla="*/ 63988 w 120382"/>
                <a:gd name="connsiteY13" fmla="*/ 112080 h 227785"/>
                <a:gd name="connsiteX14" fmla="*/ 63988 w 120382"/>
                <a:gd name="connsiteY14" fmla="*/ 112080 h 227785"/>
                <a:gd name="connsiteX15" fmla="*/ 63903 w 120382"/>
                <a:gd name="connsiteY15" fmla="*/ 111909 h 227785"/>
                <a:gd name="connsiteX16" fmla="*/ 63903 w 120382"/>
                <a:gd name="connsiteY16" fmla="*/ 111739 h 227785"/>
                <a:gd name="connsiteX17" fmla="*/ 63817 w 120382"/>
                <a:gd name="connsiteY17" fmla="*/ 111739 h 227785"/>
                <a:gd name="connsiteX18" fmla="*/ 41720 w 120382"/>
                <a:gd name="connsiteY18" fmla="*/ 69832 h 227785"/>
                <a:gd name="connsiteX19" fmla="*/ 18002 w 120382"/>
                <a:gd name="connsiteY19" fmla="*/ 28694 h 227785"/>
                <a:gd name="connsiteX20" fmla="*/ 9129 w 120382"/>
                <a:gd name="connsiteY20" fmla="*/ 14356 h 227785"/>
                <a:gd name="connsiteX21" fmla="*/ 0 w 120382"/>
                <a:gd name="connsiteY21" fmla="*/ 188 h 227785"/>
                <a:gd name="connsiteX22" fmla="*/ 256 w 120382"/>
                <a:gd name="connsiteY22" fmla="*/ 17 h 227785"/>
                <a:gd name="connsiteX23" fmla="*/ 10153 w 120382"/>
                <a:gd name="connsiteY23" fmla="*/ 13759 h 227785"/>
                <a:gd name="connsiteX24" fmla="*/ 19879 w 120382"/>
                <a:gd name="connsiteY24" fmla="*/ 27670 h 227785"/>
                <a:gd name="connsiteX25" fmla="*/ 45986 w 120382"/>
                <a:gd name="connsiteY25" fmla="*/ 67443 h 227785"/>
                <a:gd name="connsiteX26" fmla="*/ 70131 w 120382"/>
                <a:gd name="connsiteY26" fmla="*/ 108495 h 22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0382" h="227785">
                  <a:moveTo>
                    <a:pt x="70131" y="108666"/>
                  </a:moveTo>
                  <a:lnTo>
                    <a:pt x="70131" y="108666"/>
                  </a:lnTo>
                  <a:cubicBezTo>
                    <a:pt x="70131" y="108666"/>
                    <a:pt x="70131" y="108666"/>
                    <a:pt x="70131" y="108666"/>
                  </a:cubicBezTo>
                  <a:lnTo>
                    <a:pt x="70131" y="108666"/>
                  </a:lnTo>
                  <a:cubicBezTo>
                    <a:pt x="70131" y="108666"/>
                    <a:pt x="70131" y="108666"/>
                    <a:pt x="70131" y="108666"/>
                  </a:cubicBezTo>
                  <a:cubicBezTo>
                    <a:pt x="77297" y="122834"/>
                    <a:pt x="84037" y="137258"/>
                    <a:pt x="90436" y="151767"/>
                  </a:cubicBezTo>
                  <a:cubicBezTo>
                    <a:pt x="96750" y="166362"/>
                    <a:pt x="102807" y="180956"/>
                    <a:pt x="108524" y="195807"/>
                  </a:cubicBezTo>
                  <a:lnTo>
                    <a:pt x="114581" y="211682"/>
                  </a:lnTo>
                  <a:lnTo>
                    <a:pt x="120382" y="227642"/>
                  </a:lnTo>
                  <a:cubicBezTo>
                    <a:pt x="120382" y="227642"/>
                    <a:pt x="120127" y="227898"/>
                    <a:pt x="120127" y="227727"/>
                  </a:cubicBezTo>
                  <a:lnTo>
                    <a:pt x="113557" y="212194"/>
                  </a:lnTo>
                  <a:lnTo>
                    <a:pt x="106732" y="196746"/>
                  </a:lnTo>
                  <a:cubicBezTo>
                    <a:pt x="100162" y="182322"/>
                    <a:pt x="93252" y="168069"/>
                    <a:pt x="86170" y="153986"/>
                  </a:cubicBezTo>
                  <a:cubicBezTo>
                    <a:pt x="79004" y="139904"/>
                    <a:pt x="71581" y="125906"/>
                    <a:pt x="63988" y="112080"/>
                  </a:cubicBezTo>
                  <a:lnTo>
                    <a:pt x="63988" y="112080"/>
                  </a:lnTo>
                  <a:cubicBezTo>
                    <a:pt x="63988" y="112080"/>
                    <a:pt x="63903" y="111909"/>
                    <a:pt x="63903" y="111909"/>
                  </a:cubicBezTo>
                  <a:lnTo>
                    <a:pt x="63903" y="111739"/>
                  </a:lnTo>
                  <a:cubicBezTo>
                    <a:pt x="63903" y="111739"/>
                    <a:pt x="63817" y="111739"/>
                    <a:pt x="63817" y="111739"/>
                  </a:cubicBezTo>
                  <a:cubicBezTo>
                    <a:pt x="56651" y="97656"/>
                    <a:pt x="49314" y="83659"/>
                    <a:pt x="41720" y="69832"/>
                  </a:cubicBezTo>
                  <a:cubicBezTo>
                    <a:pt x="34041" y="56006"/>
                    <a:pt x="26192" y="42265"/>
                    <a:pt x="18002" y="28694"/>
                  </a:cubicBezTo>
                  <a:lnTo>
                    <a:pt x="9129" y="14356"/>
                  </a:lnTo>
                  <a:lnTo>
                    <a:pt x="0" y="188"/>
                  </a:lnTo>
                  <a:cubicBezTo>
                    <a:pt x="0" y="188"/>
                    <a:pt x="171" y="-68"/>
                    <a:pt x="256" y="17"/>
                  </a:cubicBezTo>
                  <a:lnTo>
                    <a:pt x="10153" y="13759"/>
                  </a:lnTo>
                  <a:lnTo>
                    <a:pt x="19879" y="27670"/>
                  </a:lnTo>
                  <a:cubicBezTo>
                    <a:pt x="28837" y="40729"/>
                    <a:pt x="37540" y="53958"/>
                    <a:pt x="45986" y="67443"/>
                  </a:cubicBezTo>
                  <a:cubicBezTo>
                    <a:pt x="54347" y="80928"/>
                    <a:pt x="62452" y="94584"/>
                    <a:pt x="70131" y="108495"/>
                  </a:cubicBezTo>
                  <a:close/>
                </a:path>
              </a:pathLst>
            </a:custGeom>
            <a:grpFill/>
            <a:ln w="8532" cap="flat">
              <a:noFill/>
              <a:prstDash val="solid"/>
              <a:miter/>
            </a:ln>
          </p:spPr>
          <p:txBody>
            <a:bodyPr rtlCol="0" anchor="ctr"/>
            <a:lstStyle/>
            <a:p>
              <a:endParaRPr lang="en-US"/>
            </a:p>
          </p:txBody>
        </p:sp>
        <p:sp>
          <p:nvSpPr>
            <p:cNvPr id="1668" name="Freeform 1667">
              <a:extLst>
                <a:ext uri="{FF2B5EF4-FFF2-40B4-BE49-F238E27FC236}">
                  <a16:creationId xmlns:a16="http://schemas.microsoft.com/office/drawing/2014/main" id="{2701828A-A887-5FB8-F864-326D8EA1C95A}"/>
                </a:ext>
              </a:extLst>
            </p:cNvPr>
            <p:cNvSpPr/>
            <p:nvPr/>
          </p:nvSpPr>
          <p:spPr>
            <a:xfrm>
              <a:off x="8924403" y="307812"/>
              <a:ext cx="130962" cy="187557"/>
            </a:xfrm>
            <a:custGeom>
              <a:avLst/>
              <a:gdLst>
                <a:gd name="connsiteX0" fmla="*/ 71837 w 130962"/>
                <a:gd name="connsiteY0" fmla="*/ 89383 h 187557"/>
                <a:gd name="connsiteX1" fmla="*/ 71837 w 130962"/>
                <a:gd name="connsiteY1" fmla="*/ 89383 h 187557"/>
                <a:gd name="connsiteX2" fmla="*/ 71837 w 130962"/>
                <a:gd name="connsiteY2" fmla="*/ 89468 h 187557"/>
                <a:gd name="connsiteX3" fmla="*/ 71837 w 130962"/>
                <a:gd name="connsiteY3" fmla="*/ 89468 h 187557"/>
                <a:gd name="connsiteX4" fmla="*/ 116117 w 130962"/>
                <a:gd name="connsiteY4" fmla="*/ 161246 h 187557"/>
                <a:gd name="connsiteX5" fmla="*/ 130962 w 130962"/>
                <a:gd name="connsiteY5" fmla="*/ 187363 h 187557"/>
                <a:gd name="connsiteX6" fmla="*/ 130706 w 130962"/>
                <a:gd name="connsiteY6" fmla="*/ 187534 h 187557"/>
                <a:gd name="connsiteX7" fmla="*/ 114411 w 130962"/>
                <a:gd name="connsiteY7" fmla="*/ 162441 h 187557"/>
                <a:gd name="connsiteX8" fmla="*/ 66035 w 130962"/>
                <a:gd name="connsiteY8" fmla="*/ 93565 h 187557"/>
                <a:gd name="connsiteX9" fmla="*/ 66035 w 130962"/>
                <a:gd name="connsiteY9" fmla="*/ 93565 h 187557"/>
                <a:gd name="connsiteX10" fmla="*/ 65951 w 130962"/>
                <a:gd name="connsiteY10" fmla="*/ 93394 h 187557"/>
                <a:gd name="connsiteX11" fmla="*/ 65951 w 130962"/>
                <a:gd name="connsiteY11" fmla="*/ 93224 h 187557"/>
                <a:gd name="connsiteX12" fmla="*/ 65865 w 130962"/>
                <a:gd name="connsiteY12" fmla="*/ 93224 h 187557"/>
                <a:gd name="connsiteX13" fmla="*/ 17917 w 130962"/>
                <a:gd name="connsiteY13" fmla="*/ 24092 h 187557"/>
                <a:gd name="connsiteX14" fmla="*/ 0 w 130962"/>
                <a:gd name="connsiteY14" fmla="*/ 194 h 187557"/>
                <a:gd name="connsiteX15" fmla="*/ 256 w 130962"/>
                <a:gd name="connsiteY15" fmla="*/ 23 h 187557"/>
                <a:gd name="connsiteX16" fmla="*/ 19708 w 130962"/>
                <a:gd name="connsiteY16" fmla="*/ 22982 h 187557"/>
                <a:gd name="connsiteX17" fmla="*/ 71752 w 130962"/>
                <a:gd name="connsiteY17" fmla="*/ 89298 h 187557"/>
                <a:gd name="connsiteX18" fmla="*/ 71752 w 130962"/>
                <a:gd name="connsiteY18" fmla="*/ 89298 h 187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2" h="187557">
                  <a:moveTo>
                    <a:pt x="71837" y="89383"/>
                  </a:moveTo>
                  <a:lnTo>
                    <a:pt x="71837" y="89383"/>
                  </a:lnTo>
                  <a:cubicBezTo>
                    <a:pt x="71837" y="89383"/>
                    <a:pt x="71837" y="89468"/>
                    <a:pt x="71837" y="89468"/>
                  </a:cubicBezTo>
                  <a:lnTo>
                    <a:pt x="71837" y="89468"/>
                  </a:lnTo>
                  <a:cubicBezTo>
                    <a:pt x="87450" y="112854"/>
                    <a:pt x="102125" y="136922"/>
                    <a:pt x="116117" y="161246"/>
                  </a:cubicBezTo>
                  <a:cubicBezTo>
                    <a:pt x="121151" y="169952"/>
                    <a:pt x="126099" y="178658"/>
                    <a:pt x="130962" y="187363"/>
                  </a:cubicBezTo>
                  <a:cubicBezTo>
                    <a:pt x="130962" y="187448"/>
                    <a:pt x="130791" y="187619"/>
                    <a:pt x="130706" y="187534"/>
                  </a:cubicBezTo>
                  <a:cubicBezTo>
                    <a:pt x="125331" y="179170"/>
                    <a:pt x="119956" y="170806"/>
                    <a:pt x="114411" y="162441"/>
                  </a:cubicBezTo>
                  <a:cubicBezTo>
                    <a:pt x="98798" y="139141"/>
                    <a:pt x="82502" y="116268"/>
                    <a:pt x="66035" y="93565"/>
                  </a:cubicBezTo>
                  <a:lnTo>
                    <a:pt x="66035" y="93565"/>
                  </a:lnTo>
                  <a:cubicBezTo>
                    <a:pt x="66035" y="93565"/>
                    <a:pt x="65951" y="93394"/>
                    <a:pt x="65951" y="93394"/>
                  </a:cubicBezTo>
                  <a:lnTo>
                    <a:pt x="65951" y="93224"/>
                  </a:lnTo>
                  <a:cubicBezTo>
                    <a:pt x="65951" y="93224"/>
                    <a:pt x="65865" y="93224"/>
                    <a:pt x="65865" y="93224"/>
                  </a:cubicBezTo>
                  <a:cubicBezTo>
                    <a:pt x="50252" y="69924"/>
                    <a:pt x="34468" y="46794"/>
                    <a:pt x="17917" y="24092"/>
                  </a:cubicBezTo>
                  <a:cubicBezTo>
                    <a:pt x="12030" y="16069"/>
                    <a:pt x="6058" y="8131"/>
                    <a:pt x="0" y="194"/>
                  </a:cubicBezTo>
                  <a:cubicBezTo>
                    <a:pt x="0" y="109"/>
                    <a:pt x="171" y="-62"/>
                    <a:pt x="256" y="23"/>
                  </a:cubicBezTo>
                  <a:cubicBezTo>
                    <a:pt x="6825" y="7619"/>
                    <a:pt x="13224" y="15301"/>
                    <a:pt x="19708" y="22982"/>
                  </a:cubicBezTo>
                  <a:cubicBezTo>
                    <a:pt x="37711" y="44575"/>
                    <a:pt x="55201" y="66595"/>
                    <a:pt x="71752" y="89298"/>
                  </a:cubicBezTo>
                  <a:lnTo>
                    <a:pt x="71752" y="89298"/>
                  </a:lnTo>
                  <a:close/>
                </a:path>
              </a:pathLst>
            </a:custGeom>
            <a:grpFill/>
            <a:ln w="8532" cap="flat">
              <a:noFill/>
              <a:prstDash val="solid"/>
              <a:miter/>
            </a:ln>
          </p:spPr>
          <p:txBody>
            <a:bodyPr rtlCol="0" anchor="ctr"/>
            <a:lstStyle/>
            <a:p>
              <a:endParaRPr lang="en-US"/>
            </a:p>
          </p:txBody>
        </p:sp>
        <p:sp>
          <p:nvSpPr>
            <p:cNvPr id="1669" name="Freeform 1668">
              <a:extLst>
                <a:ext uri="{FF2B5EF4-FFF2-40B4-BE49-F238E27FC236}">
                  <a16:creationId xmlns:a16="http://schemas.microsoft.com/office/drawing/2014/main" id="{608B3FD0-D83E-B851-9159-3A6D8906259B}"/>
                </a:ext>
              </a:extLst>
            </p:cNvPr>
            <p:cNvSpPr/>
            <p:nvPr/>
          </p:nvSpPr>
          <p:spPr>
            <a:xfrm>
              <a:off x="8923891" y="371761"/>
              <a:ext cx="66291" cy="94242"/>
            </a:xfrm>
            <a:custGeom>
              <a:avLst/>
              <a:gdLst>
                <a:gd name="connsiteX0" fmla="*/ 342 w 66291"/>
                <a:gd name="connsiteY0" fmla="*/ 0 h 94242"/>
                <a:gd name="connsiteX1" fmla="*/ 9726 w 66291"/>
                <a:gd name="connsiteY1" fmla="*/ 11863 h 94242"/>
                <a:gd name="connsiteX2" fmla="*/ 36090 w 66291"/>
                <a:gd name="connsiteY2" fmla="*/ 45064 h 94242"/>
                <a:gd name="connsiteX3" fmla="*/ 36090 w 66291"/>
                <a:gd name="connsiteY3" fmla="*/ 45064 h 94242"/>
                <a:gd name="connsiteX4" fmla="*/ 36090 w 66291"/>
                <a:gd name="connsiteY4" fmla="*/ 45064 h 94242"/>
                <a:gd name="connsiteX5" fmla="*/ 36090 w 66291"/>
                <a:gd name="connsiteY5" fmla="*/ 45064 h 94242"/>
                <a:gd name="connsiteX6" fmla="*/ 36090 w 66291"/>
                <a:gd name="connsiteY6" fmla="*/ 45064 h 94242"/>
                <a:gd name="connsiteX7" fmla="*/ 58357 w 66291"/>
                <a:gd name="connsiteY7" fmla="*/ 81166 h 94242"/>
                <a:gd name="connsiteX8" fmla="*/ 66292 w 66291"/>
                <a:gd name="connsiteY8" fmla="*/ 94054 h 94242"/>
                <a:gd name="connsiteX9" fmla="*/ 66035 w 66291"/>
                <a:gd name="connsiteY9" fmla="*/ 94225 h 94242"/>
                <a:gd name="connsiteX10" fmla="*/ 56651 w 66291"/>
                <a:gd name="connsiteY10" fmla="*/ 82447 h 94242"/>
                <a:gd name="connsiteX11" fmla="*/ 30288 w 66291"/>
                <a:gd name="connsiteY11" fmla="*/ 49246 h 94242"/>
                <a:gd name="connsiteX12" fmla="*/ 30288 w 66291"/>
                <a:gd name="connsiteY12" fmla="*/ 49246 h 94242"/>
                <a:gd name="connsiteX13" fmla="*/ 30288 w 66291"/>
                <a:gd name="connsiteY13" fmla="*/ 49161 h 94242"/>
                <a:gd name="connsiteX14" fmla="*/ 30288 w 66291"/>
                <a:gd name="connsiteY14" fmla="*/ 49161 h 94242"/>
                <a:gd name="connsiteX15" fmla="*/ 30288 w 66291"/>
                <a:gd name="connsiteY15" fmla="*/ 49161 h 94242"/>
                <a:gd name="connsiteX16" fmla="*/ 7934 w 66291"/>
                <a:gd name="connsiteY16" fmla="*/ 13058 h 94242"/>
                <a:gd name="connsiteX17" fmla="*/ 0 w 66291"/>
                <a:gd name="connsiteY17" fmla="*/ 256 h 94242"/>
                <a:gd name="connsiteX18" fmla="*/ 256 w 66291"/>
                <a:gd name="connsiteY18" fmla="*/ 85 h 94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91" h="94242">
                  <a:moveTo>
                    <a:pt x="342" y="0"/>
                  </a:moveTo>
                  <a:lnTo>
                    <a:pt x="9726" y="11863"/>
                  </a:lnTo>
                  <a:cubicBezTo>
                    <a:pt x="18599" y="22873"/>
                    <a:pt x="27558" y="33798"/>
                    <a:pt x="36090" y="45064"/>
                  </a:cubicBezTo>
                  <a:cubicBezTo>
                    <a:pt x="36090" y="45064"/>
                    <a:pt x="36090" y="45064"/>
                    <a:pt x="36090" y="45064"/>
                  </a:cubicBezTo>
                  <a:cubicBezTo>
                    <a:pt x="36090" y="45064"/>
                    <a:pt x="36090" y="45064"/>
                    <a:pt x="36090" y="45064"/>
                  </a:cubicBezTo>
                  <a:cubicBezTo>
                    <a:pt x="36090" y="45064"/>
                    <a:pt x="36090" y="45064"/>
                    <a:pt x="36090" y="45064"/>
                  </a:cubicBezTo>
                  <a:cubicBezTo>
                    <a:pt x="36090" y="45064"/>
                    <a:pt x="36090" y="45064"/>
                    <a:pt x="36090" y="45064"/>
                  </a:cubicBezTo>
                  <a:cubicBezTo>
                    <a:pt x="43768" y="56927"/>
                    <a:pt x="51020" y="69047"/>
                    <a:pt x="58357" y="81166"/>
                  </a:cubicBezTo>
                  <a:lnTo>
                    <a:pt x="66292" y="94054"/>
                  </a:lnTo>
                  <a:cubicBezTo>
                    <a:pt x="66292" y="94054"/>
                    <a:pt x="66121" y="94310"/>
                    <a:pt x="66035" y="94225"/>
                  </a:cubicBezTo>
                  <a:lnTo>
                    <a:pt x="56651" y="82447"/>
                  </a:lnTo>
                  <a:cubicBezTo>
                    <a:pt x="47778" y="71437"/>
                    <a:pt x="38819" y="60512"/>
                    <a:pt x="30288" y="49246"/>
                  </a:cubicBezTo>
                  <a:cubicBezTo>
                    <a:pt x="30288" y="49246"/>
                    <a:pt x="30288" y="49246"/>
                    <a:pt x="30288" y="49246"/>
                  </a:cubicBezTo>
                  <a:cubicBezTo>
                    <a:pt x="30288" y="49246"/>
                    <a:pt x="30288" y="49246"/>
                    <a:pt x="30288" y="49161"/>
                  </a:cubicBezTo>
                  <a:cubicBezTo>
                    <a:pt x="30288" y="49161"/>
                    <a:pt x="30288" y="49161"/>
                    <a:pt x="30288" y="49161"/>
                  </a:cubicBezTo>
                  <a:cubicBezTo>
                    <a:pt x="30288" y="49161"/>
                    <a:pt x="30288" y="49161"/>
                    <a:pt x="30288" y="49161"/>
                  </a:cubicBezTo>
                  <a:cubicBezTo>
                    <a:pt x="22609" y="37297"/>
                    <a:pt x="15357" y="25178"/>
                    <a:pt x="7934" y="13058"/>
                  </a:cubicBezTo>
                  <a:lnTo>
                    <a:pt x="0" y="256"/>
                  </a:lnTo>
                  <a:cubicBezTo>
                    <a:pt x="0" y="256"/>
                    <a:pt x="171" y="0"/>
                    <a:pt x="256" y="85"/>
                  </a:cubicBezTo>
                  <a:close/>
                </a:path>
              </a:pathLst>
            </a:custGeom>
            <a:grpFill/>
            <a:ln w="8532" cap="flat">
              <a:noFill/>
              <a:prstDash val="solid"/>
              <a:miter/>
            </a:ln>
          </p:spPr>
          <p:txBody>
            <a:bodyPr rtlCol="0" anchor="ctr"/>
            <a:lstStyle/>
            <a:p>
              <a:endParaRPr lang="en-US"/>
            </a:p>
          </p:txBody>
        </p:sp>
        <p:sp>
          <p:nvSpPr>
            <p:cNvPr id="1670" name="Freeform 1669">
              <a:extLst>
                <a:ext uri="{FF2B5EF4-FFF2-40B4-BE49-F238E27FC236}">
                  <a16:creationId xmlns:a16="http://schemas.microsoft.com/office/drawing/2014/main" id="{6E6690F5-2CAE-CA56-B2E0-68856532F4E0}"/>
                </a:ext>
              </a:extLst>
            </p:cNvPr>
            <p:cNvSpPr/>
            <p:nvPr/>
          </p:nvSpPr>
          <p:spPr>
            <a:xfrm>
              <a:off x="8401817" y="100865"/>
              <a:ext cx="140814" cy="85433"/>
            </a:xfrm>
            <a:custGeom>
              <a:avLst/>
              <a:gdLst>
                <a:gd name="connsiteX0" fmla="*/ 69637 w 140814"/>
                <a:gd name="connsiteY0" fmla="*/ 41223 h 85433"/>
                <a:gd name="connsiteX1" fmla="*/ 69637 w 140814"/>
                <a:gd name="connsiteY1" fmla="*/ 41223 h 85433"/>
                <a:gd name="connsiteX2" fmla="*/ 69466 w 140814"/>
                <a:gd name="connsiteY2" fmla="*/ 41223 h 85433"/>
                <a:gd name="connsiteX3" fmla="*/ 69380 w 140814"/>
                <a:gd name="connsiteY3" fmla="*/ 41223 h 85433"/>
                <a:gd name="connsiteX4" fmla="*/ 69380 w 140814"/>
                <a:gd name="connsiteY4" fmla="*/ 41223 h 85433"/>
                <a:gd name="connsiteX5" fmla="*/ 17764 w 140814"/>
                <a:gd name="connsiteY5" fmla="*/ 72973 h 85433"/>
                <a:gd name="connsiteX6" fmla="*/ 188 w 140814"/>
                <a:gd name="connsiteY6" fmla="*/ 85434 h 85433"/>
                <a:gd name="connsiteX7" fmla="*/ 17 w 140814"/>
                <a:gd name="connsiteY7" fmla="*/ 85178 h 85433"/>
                <a:gd name="connsiteX8" fmla="*/ 16654 w 140814"/>
                <a:gd name="connsiteY8" fmla="*/ 71266 h 85433"/>
                <a:gd name="connsiteX9" fmla="*/ 65883 w 140814"/>
                <a:gd name="connsiteY9" fmla="*/ 35164 h 85433"/>
                <a:gd name="connsiteX10" fmla="*/ 65883 w 140814"/>
                <a:gd name="connsiteY10" fmla="*/ 35164 h 85433"/>
                <a:gd name="connsiteX11" fmla="*/ 65883 w 140814"/>
                <a:gd name="connsiteY11" fmla="*/ 35164 h 85433"/>
                <a:gd name="connsiteX12" fmla="*/ 65883 w 140814"/>
                <a:gd name="connsiteY12" fmla="*/ 35164 h 85433"/>
                <a:gd name="connsiteX13" fmla="*/ 65883 w 140814"/>
                <a:gd name="connsiteY13" fmla="*/ 35164 h 85433"/>
                <a:gd name="connsiteX14" fmla="*/ 120656 w 140814"/>
                <a:gd name="connsiteY14" fmla="*/ 8279 h 85433"/>
                <a:gd name="connsiteX15" fmla="*/ 140705 w 140814"/>
                <a:gd name="connsiteY15" fmla="*/ 0 h 85433"/>
                <a:gd name="connsiteX16" fmla="*/ 140791 w 140814"/>
                <a:gd name="connsiteY16" fmla="*/ 256 h 85433"/>
                <a:gd name="connsiteX17" fmla="*/ 121594 w 140814"/>
                <a:gd name="connsiteY17" fmla="*/ 10071 h 85433"/>
                <a:gd name="connsiteX18" fmla="*/ 69551 w 140814"/>
                <a:gd name="connsiteY18" fmla="*/ 41138 h 85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0814" h="85433">
                  <a:moveTo>
                    <a:pt x="69637" y="41223"/>
                  </a:moveTo>
                  <a:lnTo>
                    <a:pt x="69637" y="41223"/>
                  </a:lnTo>
                  <a:cubicBezTo>
                    <a:pt x="69637" y="41223"/>
                    <a:pt x="69466" y="41223"/>
                    <a:pt x="69466" y="41223"/>
                  </a:cubicBezTo>
                  <a:lnTo>
                    <a:pt x="69380" y="41223"/>
                  </a:lnTo>
                  <a:cubicBezTo>
                    <a:pt x="69380" y="41223"/>
                    <a:pt x="69380" y="41223"/>
                    <a:pt x="69380" y="41223"/>
                  </a:cubicBezTo>
                  <a:cubicBezTo>
                    <a:pt x="51890" y="51209"/>
                    <a:pt x="34571" y="61622"/>
                    <a:pt x="17764" y="72973"/>
                  </a:cubicBezTo>
                  <a:cubicBezTo>
                    <a:pt x="11791" y="77070"/>
                    <a:pt x="5990" y="81166"/>
                    <a:pt x="188" y="85434"/>
                  </a:cubicBezTo>
                  <a:cubicBezTo>
                    <a:pt x="188" y="85434"/>
                    <a:pt x="-68" y="85263"/>
                    <a:pt x="17" y="85178"/>
                  </a:cubicBezTo>
                  <a:cubicBezTo>
                    <a:pt x="5478" y="80484"/>
                    <a:pt x="11024" y="75789"/>
                    <a:pt x="16654" y="71266"/>
                  </a:cubicBezTo>
                  <a:cubicBezTo>
                    <a:pt x="32353" y="58464"/>
                    <a:pt x="48734" y="46259"/>
                    <a:pt x="65883" y="35164"/>
                  </a:cubicBezTo>
                  <a:lnTo>
                    <a:pt x="65883" y="35164"/>
                  </a:lnTo>
                  <a:cubicBezTo>
                    <a:pt x="65883" y="35164"/>
                    <a:pt x="65883" y="35164"/>
                    <a:pt x="65883" y="35164"/>
                  </a:cubicBezTo>
                  <a:lnTo>
                    <a:pt x="65883" y="35164"/>
                  </a:lnTo>
                  <a:cubicBezTo>
                    <a:pt x="65883" y="35164"/>
                    <a:pt x="65883" y="35164"/>
                    <a:pt x="65883" y="35164"/>
                  </a:cubicBezTo>
                  <a:cubicBezTo>
                    <a:pt x="83628" y="25092"/>
                    <a:pt x="101972" y="16302"/>
                    <a:pt x="120656" y="8279"/>
                  </a:cubicBezTo>
                  <a:cubicBezTo>
                    <a:pt x="127311" y="5377"/>
                    <a:pt x="134051" y="2646"/>
                    <a:pt x="140705" y="0"/>
                  </a:cubicBezTo>
                  <a:cubicBezTo>
                    <a:pt x="140705" y="0"/>
                    <a:pt x="140876" y="256"/>
                    <a:pt x="140791" y="256"/>
                  </a:cubicBezTo>
                  <a:cubicBezTo>
                    <a:pt x="134307" y="3414"/>
                    <a:pt x="127908" y="6743"/>
                    <a:pt x="121594" y="10071"/>
                  </a:cubicBezTo>
                  <a:cubicBezTo>
                    <a:pt x="103763" y="19715"/>
                    <a:pt x="86529" y="30213"/>
                    <a:pt x="69551" y="41138"/>
                  </a:cubicBezTo>
                  <a:close/>
                </a:path>
              </a:pathLst>
            </a:custGeom>
            <a:grpFill/>
            <a:ln w="8532" cap="flat">
              <a:noFill/>
              <a:prstDash val="solid"/>
              <a:miter/>
            </a:ln>
          </p:spPr>
          <p:txBody>
            <a:bodyPr rtlCol="0" anchor="ctr"/>
            <a:lstStyle/>
            <a:p>
              <a:endParaRPr lang="en-US"/>
            </a:p>
          </p:txBody>
        </p:sp>
        <p:sp>
          <p:nvSpPr>
            <p:cNvPr id="1671" name="Freeform 1670">
              <a:extLst>
                <a:ext uri="{FF2B5EF4-FFF2-40B4-BE49-F238E27FC236}">
                  <a16:creationId xmlns:a16="http://schemas.microsoft.com/office/drawing/2014/main" id="{AA30FB70-5DF9-5506-833C-7734E31421DC}"/>
                </a:ext>
              </a:extLst>
            </p:cNvPr>
            <p:cNvSpPr/>
            <p:nvPr/>
          </p:nvSpPr>
          <p:spPr>
            <a:xfrm>
              <a:off x="8424341" y="106328"/>
              <a:ext cx="125365" cy="86970"/>
            </a:xfrm>
            <a:custGeom>
              <a:avLst/>
              <a:gdLst>
                <a:gd name="connsiteX0" fmla="*/ 188 w 125365"/>
                <a:gd name="connsiteY0" fmla="*/ 86970 h 86970"/>
                <a:gd name="connsiteX1" fmla="*/ 17 w 125365"/>
                <a:gd name="connsiteY1" fmla="*/ 86714 h 86970"/>
                <a:gd name="connsiteX2" fmla="*/ 14948 w 125365"/>
                <a:gd name="connsiteY2" fmla="*/ 73314 h 86970"/>
                <a:gd name="connsiteX3" fmla="*/ 58630 w 125365"/>
                <a:gd name="connsiteY3" fmla="*/ 37639 h 86970"/>
                <a:gd name="connsiteX4" fmla="*/ 58630 w 125365"/>
                <a:gd name="connsiteY4" fmla="*/ 37639 h 86970"/>
                <a:gd name="connsiteX5" fmla="*/ 58630 w 125365"/>
                <a:gd name="connsiteY5" fmla="*/ 37639 h 86970"/>
                <a:gd name="connsiteX6" fmla="*/ 58630 w 125365"/>
                <a:gd name="connsiteY6" fmla="*/ 37639 h 86970"/>
                <a:gd name="connsiteX7" fmla="*/ 58630 w 125365"/>
                <a:gd name="connsiteY7" fmla="*/ 37639 h 86970"/>
                <a:gd name="connsiteX8" fmla="*/ 107347 w 125365"/>
                <a:gd name="connsiteY8" fmla="*/ 9303 h 86970"/>
                <a:gd name="connsiteX9" fmla="*/ 125178 w 125365"/>
                <a:gd name="connsiteY9" fmla="*/ 0 h 86970"/>
                <a:gd name="connsiteX10" fmla="*/ 125348 w 125365"/>
                <a:gd name="connsiteY10" fmla="*/ 256 h 86970"/>
                <a:gd name="connsiteX11" fmla="*/ 108541 w 125365"/>
                <a:gd name="connsiteY11" fmla="*/ 11010 h 86970"/>
                <a:gd name="connsiteX12" fmla="*/ 62811 w 125365"/>
                <a:gd name="connsiteY12" fmla="*/ 43357 h 86970"/>
                <a:gd name="connsiteX13" fmla="*/ 62811 w 125365"/>
                <a:gd name="connsiteY13" fmla="*/ 43357 h 86970"/>
                <a:gd name="connsiteX14" fmla="*/ 62725 w 125365"/>
                <a:gd name="connsiteY14" fmla="*/ 43357 h 86970"/>
                <a:gd name="connsiteX15" fmla="*/ 62641 w 125365"/>
                <a:gd name="connsiteY15" fmla="*/ 43357 h 86970"/>
                <a:gd name="connsiteX16" fmla="*/ 62641 w 125365"/>
                <a:gd name="connsiteY16" fmla="*/ 43357 h 86970"/>
                <a:gd name="connsiteX17" fmla="*/ 16228 w 125365"/>
                <a:gd name="connsiteY17" fmla="*/ 74851 h 86970"/>
                <a:gd name="connsiteX18" fmla="*/ 274 w 125365"/>
                <a:gd name="connsiteY18" fmla="*/ 86799 h 86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365" h="86970">
                  <a:moveTo>
                    <a:pt x="188" y="86970"/>
                  </a:moveTo>
                  <a:cubicBezTo>
                    <a:pt x="188" y="86970"/>
                    <a:pt x="-68" y="86799"/>
                    <a:pt x="17" y="86714"/>
                  </a:cubicBezTo>
                  <a:cubicBezTo>
                    <a:pt x="4966" y="82191"/>
                    <a:pt x="9914" y="77752"/>
                    <a:pt x="14948" y="73314"/>
                  </a:cubicBezTo>
                  <a:cubicBezTo>
                    <a:pt x="29025" y="60939"/>
                    <a:pt x="43444" y="48819"/>
                    <a:pt x="58630" y="37639"/>
                  </a:cubicBezTo>
                  <a:lnTo>
                    <a:pt x="58630" y="37639"/>
                  </a:lnTo>
                  <a:cubicBezTo>
                    <a:pt x="58630" y="37639"/>
                    <a:pt x="58630" y="37639"/>
                    <a:pt x="58630" y="37639"/>
                  </a:cubicBezTo>
                  <a:lnTo>
                    <a:pt x="58630" y="37639"/>
                  </a:lnTo>
                  <a:cubicBezTo>
                    <a:pt x="58630" y="37639"/>
                    <a:pt x="58630" y="37639"/>
                    <a:pt x="58630" y="37639"/>
                  </a:cubicBezTo>
                  <a:cubicBezTo>
                    <a:pt x="74414" y="27397"/>
                    <a:pt x="90795" y="18094"/>
                    <a:pt x="107347" y="9303"/>
                  </a:cubicBezTo>
                  <a:cubicBezTo>
                    <a:pt x="113234" y="6145"/>
                    <a:pt x="119205" y="3073"/>
                    <a:pt x="125178" y="0"/>
                  </a:cubicBezTo>
                  <a:cubicBezTo>
                    <a:pt x="125178" y="0"/>
                    <a:pt x="125434" y="256"/>
                    <a:pt x="125348" y="256"/>
                  </a:cubicBezTo>
                  <a:cubicBezTo>
                    <a:pt x="119718" y="3755"/>
                    <a:pt x="114087" y="7340"/>
                    <a:pt x="108541" y="11010"/>
                  </a:cubicBezTo>
                  <a:cubicBezTo>
                    <a:pt x="92928" y="21337"/>
                    <a:pt x="77827" y="32347"/>
                    <a:pt x="62811" y="43357"/>
                  </a:cubicBezTo>
                  <a:lnTo>
                    <a:pt x="62811" y="43357"/>
                  </a:lnTo>
                  <a:cubicBezTo>
                    <a:pt x="62811" y="43357"/>
                    <a:pt x="62725" y="43357"/>
                    <a:pt x="62725" y="43357"/>
                  </a:cubicBezTo>
                  <a:lnTo>
                    <a:pt x="62641" y="43357"/>
                  </a:lnTo>
                  <a:cubicBezTo>
                    <a:pt x="62641" y="43357"/>
                    <a:pt x="62641" y="43357"/>
                    <a:pt x="62641" y="43357"/>
                  </a:cubicBezTo>
                  <a:cubicBezTo>
                    <a:pt x="47027" y="53513"/>
                    <a:pt x="31414" y="63841"/>
                    <a:pt x="16228" y="74851"/>
                  </a:cubicBezTo>
                  <a:cubicBezTo>
                    <a:pt x="10853" y="78777"/>
                    <a:pt x="5563" y="82788"/>
                    <a:pt x="274" y="86799"/>
                  </a:cubicBezTo>
                  <a:close/>
                </a:path>
              </a:pathLst>
            </a:custGeom>
            <a:grpFill/>
            <a:ln w="8532" cap="flat">
              <a:noFill/>
              <a:prstDash val="solid"/>
              <a:miter/>
            </a:ln>
          </p:spPr>
          <p:txBody>
            <a:bodyPr rtlCol="0" anchor="ctr"/>
            <a:lstStyle/>
            <a:p>
              <a:endParaRPr lang="en-US"/>
            </a:p>
          </p:txBody>
        </p:sp>
        <p:sp>
          <p:nvSpPr>
            <p:cNvPr id="1672" name="Freeform 1671">
              <a:extLst>
                <a:ext uri="{FF2B5EF4-FFF2-40B4-BE49-F238E27FC236}">
                  <a16:creationId xmlns:a16="http://schemas.microsoft.com/office/drawing/2014/main" id="{5E762E40-07D6-9E10-9CE5-A8518B604202}"/>
                </a:ext>
              </a:extLst>
            </p:cNvPr>
            <p:cNvSpPr/>
            <p:nvPr/>
          </p:nvSpPr>
          <p:spPr>
            <a:xfrm>
              <a:off x="8481759" y="139101"/>
              <a:ext cx="123983" cy="79715"/>
            </a:xfrm>
            <a:custGeom>
              <a:avLst/>
              <a:gdLst>
                <a:gd name="connsiteX0" fmla="*/ 61787 w 123983"/>
                <a:gd name="connsiteY0" fmla="*/ 39346 h 79715"/>
                <a:gd name="connsiteX1" fmla="*/ 61787 w 123983"/>
                <a:gd name="connsiteY1" fmla="*/ 39346 h 79715"/>
                <a:gd name="connsiteX2" fmla="*/ 61702 w 123983"/>
                <a:gd name="connsiteY2" fmla="*/ 39346 h 79715"/>
                <a:gd name="connsiteX3" fmla="*/ 61617 w 123983"/>
                <a:gd name="connsiteY3" fmla="*/ 39346 h 79715"/>
                <a:gd name="connsiteX4" fmla="*/ 61617 w 123983"/>
                <a:gd name="connsiteY4" fmla="*/ 39346 h 79715"/>
                <a:gd name="connsiteX5" fmla="*/ 15887 w 123983"/>
                <a:gd name="connsiteY5" fmla="*/ 68449 h 79715"/>
                <a:gd name="connsiteX6" fmla="*/ 188 w 123983"/>
                <a:gd name="connsiteY6" fmla="*/ 79715 h 79715"/>
                <a:gd name="connsiteX7" fmla="*/ 17 w 123983"/>
                <a:gd name="connsiteY7" fmla="*/ 79459 h 79715"/>
                <a:gd name="connsiteX8" fmla="*/ 14692 w 123983"/>
                <a:gd name="connsiteY8" fmla="*/ 66742 h 79715"/>
                <a:gd name="connsiteX9" fmla="*/ 57863 w 123983"/>
                <a:gd name="connsiteY9" fmla="*/ 33371 h 79715"/>
                <a:gd name="connsiteX10" fmla="*/ 57863 w 123983"/>
                <a:gd name="connsiteY10" fmla="*/ 33371 h 79715"/>
                <a:gd name="connsiteX11" fmla="*/ 57863 w 123983"/>
                <a:gd name="connsiteY11" fmla="*/ 33371 h 79715"/>
                <a:gd name="connsiteX12" fmla="*/ 57863 w 123983"/>
                <a:gd name="connsiteY12" fmla="*/ 33371 h 79715"/>
                <a:gd name="connsiteX13" fmla="*/ 57863 w 123983"/>
                <a:gd name="connsiteY13" fmla="*/ 33371 h 79715"/>
                <a:gd name="connsiteX14" fmla="*/ 106152 w 123983"/>
                <a:gd name="connsiteY14" fmla="*/ 8023 h 79715"/>
                <a:gd name="connsiteX15" fmla="*/ 123813 w 123983"/>
                <a:gd name="connsiteY15" fmla="*/ 0 h 79715"/>
                <a:gd name="connsiteX16" fmla="*/ 123984 w 123983"/>
                <a:gd name="connsiteY16" fmla="*/ 256 h 79715"/>
                <a:gd name="connsiteX17" fmla="*/ 107176 w 123983"/>
                <a:gd name="connsiteY17" fmla="*/ 9815 h 79715"/>
                <a:gd name="connsiteX18" fmla="*/ 61702 w 123983"/>
                <a:gd name="connsiteY18" fmla="*/ 39260 h 7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983" h="79715">
                  <a:moveTo>
                    <a:pt x="61787" y="39346"/>
                  </a:moveTo>
                  <a:lnTo>
                    <a:pt x="61787" y="39346"/>
                  </a:lnTo>
                  <a:cubicBezTo>
                    <a:pt x="61787" y="39346"/>
                    <a:pt x="61702" y="39346"/>
                    <a:pt x="61702" y="39346"/>
                  </a:cubicBezTo>
                  <a:lnTo>
                    <a:pt x="61617" y="39346"/>
                  </a:lnTo>
                  <a:cubicBezTo>
                    <a:pt x="61617" y="39346"/>
                    <a:pt x="61617" y="39346"/>
                    <a:pt x="61617" y="39346"/>
                  </a:cubicBezTo>
                  <a:cubicBezTo>
                    <a:pt x="46174" y="48649"/>
                    <a:pt x="30817" y="58208"/>
                    <a:pt x="15887" y="68449"/>
                  </a:cubicBezTo>
                  <a:cubicBezTo>
                    <a:pt x="10597" y="72119"/>
                    <a:pt x="5392" y="75875"/>
                    <a:pt x="188" y="79715"/>
                  </a:cubicBezTo>
                  <a:cubicBezTo>
                    <a:pt x="188" y="79715"/>
                    <a:pt x="-68" y="79545"/>
                    <a:pt x="17" y="79459"/>
                  </a:cubicBezTo>
                  <a:cubicBezTo>
                    <a:pt x="4881" y="75192"/>
                    <a:pt x="9744" y="70925"/>
                    <a:pt x="14692" y="66742"/>
                  </a:cubicBezTo>
                  <a:cubicBezTo>
                    <a:pt x="28514" y="54964"/>
                    <a:pt x="42847" y="43613"/>
                    <a:pt x="57863" y="33371"/>
                  </a:cubicBezTo>
                  <a:lnTo>
                    <a:pt x="57863" y="33371"/>
                  </a:lnTo>
                  <a:cubicBezTo>
                    <a:pt x="57863" y="33371"/>
                    <a:pt x="57863" y="33371"/>
                    <a:pt x="57863" y="33371"/>
                  </a:cubicBezTo>
                  <a:lnTo>
                    <a:pt x="57863" y="33371"/>
                  </a:lnTo>
                  <a:cubicBezTo>
                    <a:pt x="57863" y="33371"/>
                    <a:pt x="57863" y="33371"/>
                    <a:pt x="57863" y="33371"/>
                  </a:cubicBezTo>
                  <a:cubicBezTo>
                    <a:pt x="73476" y="23983"/>
                    <a:pt x="89771" y="15704"/>
                    <a:pt x="106152" y="8023"/>
                  </a:cubicBezTo>
                  <a:cubicBezTo>
                    <a:pt x="112039" y="5292"/>
                    <a:pt x="117926" y="2560"/>
                    <a:pt x="123813" y="0"/>
                  </a:cubicBezTo>
                  <a:cubicBezTo>
                    <a:pt x="123813" y="0"/>
                    <a:pt x="123984" y="256"/>
                    <a:pt x="123984" y="256"/>
                  </a:cubicBezTo>
                  <a:cubicBezTo>
                    <a:pt x="118352" y="3414"/>
                    <a:pt x="112722" y="6572"/>
                    <a:pt x="107176" y="9815"/>
                  </a:cubicBezTo>
                  <a:cubicBezTo>
                    <a:pt x="91648" y="19118"/>
                    <a:pt x="76547" y="29104"/>
                    <a:pt x="61702" y="39260"/>
                  </a:cubicBezTo>
                  <a:close/>
                </a:path>
              </a:pathLst>
            </a:custGeom>
            <a:grpFill/>
            <a:ln w="8532" cap="flat">
              <a:noFill/>
              <a:prstDash val="solid"/>
              <a:miter/>
            </a:ln>
          </p:spPr>
          <p:txBody>
            <a:bodyPr rtlCol="0" anchor="ctr"/>
            <a:lstStyle/>
            <a:p>
              <a:endParaRPr lang="en-US"/>
            </a:p>
          </p:txBody>
        </p:sp>
        <p:sp>
          <p:nvSpPr>
            <p:cNvPr id="1673" name="Freeform 1672">
              <a:extLst>
                <a:ext uri="{FF2B5EF4-FFF2-40B4-BE49-F238E27FC236}">
                  <a16:creationId xmlns:a16="http://schemas.microsoft.com/office/drawing/2014/main" id="{F7087BD4-86EF-868B-3076-EB92084047D9}"/>
                </a:ext>
              </a:extLst>
            </p:cNvPr>
            <p:cNvSpPr/>
            <p:nvPr/>
          </p:nvSpPr>
          <p:spPr>
            <a:xfrm>
              <a:off x="8310204" y="151221"/>
              <a:ext cx="121338" cy="126913"/>
            </a:xfrm>
            <a:custGeom>
              <a:avLst/>
              <a:gdLst>
                <a:gd name="connsiteX0" fmla="*/ 60831 w 121338"/>
                <a:gd name="connsiteY0" fmla="*/ 63414 h 126913"/>
                <a:gd name="connsiteX1" fmla="*/ 60831 w 121338"/>
                <a:gd name="connsiteY1" fmla="*/ 63414 h 126913"/>
                <a:gd name="connsiteX2" fmla="*/ 60746 w 121338"/>
                <a:gd name="connsiteY2" fmla="*/ 63499 h 126913"/>
                <a:gd name="connsiteX3" fmla="*/ 60660 w 121338"/>
                <a:gd name="connsiteY3" fmla="*/ 63499 h 126913"/>
                <a:gd name="connsiteX4" fmla="*/ 60660 w 121338"/>
                <a:gd name="connsiteY4" fmla="*/ 63585 h 126913"/>
                <a:gd name="connsiteX5" fmla="*/ 15613 w 121338"/>
                <a:gd name="connsiteY5" fmla="*/ 109843 h 126913"/>
                <a:gd name="connsiteX6" fmla="*/ 256 w 121338"/>
                <a:gd name="connsiteY6" fmla="*/ 126913 h 126913"/>
                <a:gd name="connsiteX7" fmla="*/ 0 w 121338"/>
                <a:gd name="connsiteY7" fmla="*/ 126742 h 126913"/>
                <a:gd name="connsiteX8" fmla="*/ 14078 w 121338"/>
                <a:gd name="connsiteY8" fmla="*/ 108393 h 126913"/>
                <a:gd name="connsiteX9" fmla="*/ 55627 w 121338"/>
                <a:gd name="connsiteY9" fmla="*/ 58634 h 126913"/>
                <a:gd name="connsiteX10" fmla="*/ 55627 w 121338"/>
                <a:gd name="connsiteY10" fmla="*/ 58634 h 126913"/>
                <a:gd name="connsiteX11" fmla="*/ 55627 w 121338"/>
                <a:gd name="connsiteY11" fmla="*/ 58634 h 126913"/>
                <a:gd name="connsiteX12" fmla="*/ 55627 w 121338"/>
                <a:gd name="connsiteY12" fmla="*/ 58634 h 126913"/>
                <a:gd name="connsiteX13" fmla="*/ 55627 w 121338"/>
                <a:gd name="connsiteY13" fmla="*/ 58634 h 126913"/>
                <a:gd name="connsiteX14" fmla="*/ 103490 w 121338"/>
                <a:gd name="connsiteY14" fmla="*/ 14936 h 126913"/>
                <a:gd name="connsiteX15" fmla="*/ 121151 w 121338"/>
                <a:gd name="connsiteY15" fmla="*/ 0 h 126913"/>
                <a:gd name="connsiteX16" fmla="*/ 121321 w 121338"/>
                <a:gd name="connsiteY16" fmla="*/ 256 h 126913"/>
                <a:gd name="connsiteX17" fmla="*/ 104940 w 121338"/>
                <a:gd name="connsiteY17" fmla="*/ 16387 h 126913"/>
                <a:gd name="connsiteX18" fmla="*/ 60746 w 121338"/>
                <a:gd name="connsiteY18" fmla="*/ 63414 h 12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338" h="126913">
                  <a:moveTo>
                    <a:pt x="60831" y="63414"/>
                  </a:moveTo>
                  <a:lnTo>
                    <a:pt x="60831" y="63414"/>
                  </a:lnTo>
                  <a:cubicBezTo>
                    <a:pt x="60831" y="63414"/>
                    <a:pt x="60746" y="63499"/>
                    <a:pt x="60746" y="63499"/>
                  </a:cubicBezTo>
                  <a:lnTo>
                    <a:pt x="60660" y="63499"/>
                  </a:lnTo>
                  <a:cubicBezTo>
                    <a:pt x="60660" y="63499"/>
                    <a:pt x="60660" y="63585"/>
                    <a:pt x="60660" y="63585"/>
                  </a:cubicBezTo>
                  <a:cubicBezTo>
                    <a:pt x="45474" y="78777"/>
                    <a:pt x="30288" y="94054"/>
                    <a:pt x="15613" y="109843"/>
                  </a:cubicBezTo>
                  <a:cubicBezTo>
                    <a:pt x="10409" y="115476"/>
                    <a:pt x="5375" y="121195"/>
                    <a:pt x="256" y="126913"/>
                  </a:cubicBezTo>
                  <a:cubicBezTo>
                    <a:pt x="256" y="126913"/>
                    <a:pt x="0" y="126828"/>
                    <a:pt x="0" y="126742"/>
                  </a:cubicBezTo>
                  <a:cubicBezTo>
                    <a:pt x="4607" y="120597"/>
                    <a:pt x="9300" y="114452"/>
                    <a:pt x="14078" y="108393"/>
                  </a:cubicBezTo>
                  <a:cubicBezTo>
                    <a:pt x="27387" y="91408"/>
                    <a:pt x="41038" y="74680"/>
                    <a:pt x="55627" y="58634"/>
                  </a:cubicBezTo>
                  <a:lnTo>
                    <a:pt x="55627" y="58634"/>
                  </a:lnTo>
                  <a:cubicBezTo>
                    <a:pt x="55627" y="58634"/>
                    <a:pt x="55627" y="58634"/>
                    <a:pt x="55627" y="58634"/>
                  </a:cubicBezTo>
                  <a:lnTo>
                    <a:pt x="55627" y="58634"/>
                  </a:lnTo>
                  <a:cubicBezTo>
                    <a:pt x="55627" y="58634"/>
                    <a:pt x="55627" y="58634"/>
                    <a:pt x="55627" y="58634"/>
                  </a:cubicBezTo>
                  <a:cubicBezTo>
                    <a:pt x="70984" y="43357"/>
                    <a:pt x="87109" y="28933"/>
                    <a:pt x="103490" y="14936"/>
                  </a:cubicBezTo>
                  <a:cubicBezTo>
                    <a:pt x="109291" y="9900"/>
                    <a:pt x="115264" y="4950"/>
                    <a:pt x="121151" y="0"/>
                  </a:cubicBezTo>
                  <a:cubicBezTo>
                    <a:pt x="121151" y="0"/>
                    <a:pt x="121406" y="171"/>
                    <a:pt x="121321" y="256"/>
                  </a:cubicBezTo>
                  <a:cubicBezTo>
                    <a:pt x="115861" y="5548"/>
                    <a:pt x="110401" y="10925"/>
                    <a:pt x="104940" y="16387"/>
                  </a:cubicBezTo>
                  <a:cubicBezTo>
                    <a:pt x="89839" y="31750"/>
                    <a:pt x="75250" y="47539"/>
                    <a:pt x="60746" y="63414"/>
                  </a:cubicBezTo>
                  <a:close/>
                </a:path>
              </a:pathLst>
            </a:custGeom>
            <a:grpFill/>
            <a:ln w="8532" cap="flat">
              <a:noFill/>
              <a:prstDash val="solid"/>
              <a:miter/>
            </a:ln>
          </p:spPr>
          <p:txBody>
            <a:bodyPr rtlCol="0" anchor="ctr"/>
            <a:lstStyle/>
            <a:p>
              <a:endParaRPr lang="en-US"/>
            </a:p>
          </p:txBody>
        </p:sp>
        <p:sp>
          <p:nvSpPr>
            <p:cNvPr id="1674" name="Freeform 1673">
              <a:extLst>
                <a:ext uri="{FF2B5EF4-FFF2-40B4-BE49-F238E27FC236}">
                  <a16:creationId xmlns:a16="http://schemas.microsoft.com/office/drawing/2014/main" id="{8715666D-C869-F2DB-FA16-82107B8AA094}"/>
                </a:ext>
              </a:extLst>
            </p:cNvPr>
            <p:cNvSpPr/>
            <p:nvPr/>
          </p:nvSpPr>
          <p:spPr>
            <a:xfrm>
              <a:off x="8338771" y="172899"/>
              <a:ext cx="102667" cy="117183"/>
            </a:xfrm>
            <a:custGeom>
              <a:avLst/>
              <a:gdLst>
                <a:gd name="connsiteX0" fmla="*/ 48644 w 102667"/>
                <a:gd name="connsiteY0" fmla="*/ 56159 h 117183"/>
                <a:gd name="connsiteX1" fmla="*/ 48559 w 102667"/>
                <a:gd name="connsiteY1" fmla="*/ 56159 h 117183"/>
                <a:gd name="connsiteX2" fmla="*/ 48559 w 102667"/>
                <a:gd name="connsiteY2" fmla="*/ 56245 h 117183"/>
                <a:gd name="connsiteX3" fmla="*/ 29619 w 102667"/>
                <a:gd name="connsiteY3" fmla="*/ 77752 h 117183"/>
                <a:gd name="connsiteX4" fmla="*/ 11873 w 102667"/>
                <a:gd name="connsiteY4" fmla="*/ 100370 h 117183"/>
                <a:gd name="connsiteX5" fmla="*/ 5986 w 102667"/>
                <a:gd name="connsiteY5" fmla="*/ 108734 h 117183"/>
                <a:gd name="connsiteX6" fmla="*/ 270 w 102667"/>
                <a:gd name="connsiteY6" fmla="*/ 117183 h 117183"/>
                <a:gd name="connsiteX7" fmla="*/ 14 w 102667"/>
                <a:gd name="connsiteY7" fmla="*/ 117013 h 117183"/>
                <a:gd name="connsiteX8" fmla="*/ 5048 w 102667"/>
                <a:gd name="connsiteY8" fmla="*/ 107966 h 117183"/>
                <a:gd name="connsiteX9" fmla="*/ 10252 w 102667"/>
                <a:gd name="connsiteY9" fmla="*/ 99090 h 117183"/>
                <a:gd name="connsiteX10" fmla="*/ 25865 w 102667"/>
                <a:gd name="connsiteY10" fmla="*/ 74765 h 117183"/>
                <a:gd name="connsiteX11" fmla="*/ 43355 w 102667"/>
                <a:gd name="connsiteY11" fmla="*/ 51636 h 117183"/>
                <a:gd name="connsiteX12" fmla="*/ 43355 w 102667"/>
                <a:gd name="connsiteY12" fmla="*/ 51636 h 117183"/>
                <a:gd name="connsiteX13" fmla="*/ 43355 w 102667"/>
                <a:gd name="connsiteY13" fmla="*/ 51636 h 117183"/>
                <a:gd name="connsiteX14" fmla="*/ 43355 w 102667"/>
                <a:gd name="connsiteY14" fmla="*/ 51636 h 117183"/>
                <a:gd name="connsiteX15" fmla="*/ 43355 w 102667"/>
                <a:gd name="connsiteY15" fmla="*/ 51636 h 117183"/>
                <a:gd name="connsiteX16" fmla="*/ 64001 w 102667"/>
                <a:gd name="connsiteY16" fmla="*/ 31238 h 117183"/>
                <a:gd name="connsiteX17" fmla="*/ 86099 w 102667"/>
                <a:gd name="connsiteY17" fmla="*/ 12461 h 117183"/>
                <a:gd name="connsiteX18" fmla="*/ 94204 w 102667"/>
                <a:gd name="connsiteY18" fmla="*/ 6145 h 117183"/>
                <a:gd name="connsiteX19" fmla="*/ 102480 w 102667"/>
                <a:gd name="connsiteY19" fmla="*/ 0 h 117183"/>
                <a:gd name="connsiteX20" fmla="*/ 102650 w 102667"/>
                <a:gd name="connsiteY20" fmla="*/ 256 h 117183"/>
                <a:gd name="connsiteX21" fmla="*/ 94972 w 102667"/>
                <a:gd name="connsiteY21" fmla="*/ 7084 h 117183"/>
                <a:gd name="connsiteX22" fmla="*/ 87464 w 102667"/>
                <a:gd name="connsiteY22" fmla="*/ 14082 h 117183"/>
                <a:gd name="connsiteX23" fmla="*/ 67414 w 102667"/>
                <a:gd name="connsiteY23" fmla="*/ 34651 h 117183"/>
                <a:gd name="connsiteX24" fmla="*/ 48644 w 102667"/>
                <a:gd name="connsiteY24" fmla="*/ 56330 h 117183"/>
                <a:gd name="connsiteX25" fmla="*/ 48644 w 102667"/>
                <a:gd name="connsiteY25" fmla="*/ 56330 h 117183"/>
                <a:gd name="connsiteX26" fmla="*/ 48559 w 102667"/>
                <a:gd name="connsiteY26" fmla="*/ 56415 h 11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2667" h="117183">
                  <a:moveTo>
                    <a:pt x="48644" y="56159"/>
                  </a:moveTo>
                  <a:lnTo>
                    <a:pt x="48559" y="56159"/>
                  </a:lnTo>
                  <a:cubicBezTo>
                    <a:pt x="48559" y="56159"/>
                    <a:pt x="48559" y="56245"/>
                    <a:pt x="48559" y="56245"/>
                  </a:cubicBezTo>
                  <a:cubicBezTo>
                    <a:pt x="42075" y="63243"/>
                    <a:pt x="35762" y="70412"/>
                    <a:pt x="29619" y="77752"/>
                  </a:cubicBezTo>
                  <a:cubicBezTo>
                    <a:pt x="23476" y="85092"/>
                    <a:pt x="17504" y="92603"/>
                    <a:pt x="11873" y="100370"/>
                  </a:cubicBezTo>
                  <a:lnTo>
                    <a:pt x="5986" y="108734"/>
                  </a:lnTo>
                  <a:lnTo>
                    <a:pt x="270" y="117183"/>
                  </a:lnTo>
                  <a:cubicBezTo>
                    <a:pt x="270" y="117183"/>
                    <a:pt x="-71" y="117183"/>
                    <a:pt x="14" y="117013"/>
                  </a:cubicBezTo>
                  <a:lnTo>
                    <a:pt x="5048" y="107966"/>
                  </a:lnTo>
                  <a:lnTo>
                    <a:pt x="10252" y="99090"/>
                  </a:lnTo>
                  <a:cubicBezTo>
                    <a:pt x="15200" y="90811"/>
                    <a:pt x="20405" y="82703"/>
                    <a:pt x="25865" y="74765"/>
                  </a:cubicBezTo>
                  <a:cubicBezTo>
                    <a:pt x="31411" y="66828"/>
                    <a:pt x="37212" y="59061"/>
                    <a:pt x="43355" y="51636"/>
                  </a:cubicBezTo>
                  <a:lnTo>
                    <a:pt x="43355" y="51636"/>
                  </a:lnTo>
                  <a:cubicBezTo>
                    <a:pt x="43355" y="51636"/>
                    <a:pt x="43355" y="51636"/>
                    <a:pt x="43355" y="51636"/>
                  </a:cubicBezTo>
                  <a:lnTo>
                    <a:pt x="43355" y="51636"/>
                  </a:lnTo>
                  <a:cubicBezTo>
                    <a:pt x="43355" y="51636"/>
                    <a:pt x="43355" y="51636"/>
                    <a:pt x="43355" y="51636"/>
                  </a:cubicBezTo>
                  <a:cubicBezTo>
                    <a:pt x="49924" y="44552"/>
                    <a:pt x="56835" y="37724"/>
                    <a:pt x="64001" y="31238"/>
                  </a:cubicBezTo>
                  <a:cubicBezTo>
                    <a:pt x="71168" y="24751"/>
                    <a:pt x="78506" y="18521"/>
                    <a:pt x="86099" y="12461"/>
                  </a:cubicBezTo>
                  <a:lnTo>
                    <a:pt x="94204" y="6145"/>
                  </a:lnTo>
                  <a:lnTo>
                    <a:pt x="102480" y="0"/>
                  </a:lnTo>
                  <a:cubicBezTo>
                    <a:pt x="102480" y="0"/>
                    <a:pt x="102736" y="171"/>
                    <a:pt x="102650" y="256"/>
                  </a:cubicBezTo>
                  <a:lnTo>
                    <a:pt x="94972" y="7084"/>
                  </a:lnTo>
                  <a:lnTo>
                    <a:pt x="87464" y="14082"/>
                  </a:lnTo>
                  <a:cubicBezTo>
                    <a:pt x="80553" y="20740"/>
                    <a:pt x="73899" y="27653"/>
                    <a:pt x="67414" y="34651"/>
                  </a:cubicBezTo>
                  <a:cubicBezTo>
                    <a:pt x="61016" y="41735"/>
                    <a:pt x="54788" y="48990"/>
                    <a:pt x="48644" y="56330"/>
                  </a:cubicBezTo>
                  <a:lnTo>
                    <a:pt x="48644" y="56330"/>
                  </a:lnTo>
                  <a:cubicBezTo>
                    <a:pt x="48644" y="56330"/>
                    <a:pt x="48559" y="56415"/>
                    <a:pt x="48559" y="56415"/>
                  </a:cubicBezTo>
                  <a:close/>
                </a:path>
              </a:pathLst>
            </a:custGeom>
            <a:grpFill/>
            <a:ln w="8532" cap="flat">
              <a:noFill/>
              <a:prstDash val="solid"/>
              <a:miter/>
            </a:ln>
          </p:spPr>
          <p:txBody>
            <a:bodyPr rtlCol="0" anchor="ctr"/>
            <a:lstStyle/>
            <a:p>
              <a:endParaRPr lang="en-US"/>
            </a:p>
          </p:txBody>
        </p:sp>
        <p:sp>
          <p:nvSpPr>
            <p:cNvPr id="1675" name="Freeform 1674">
              <a:extLst>
                <a:ext uri="{FF2B5EF4-FFF2-40B4-BE49-F238E27FC236}">
                  <a16:creationId xmlns:a16="http://schemas.microsoft.com/office/drawing/2014/main" id="{5829B4C2-F3DB-180F-6E0F-2ACC68F36B11}"/>
                </a:ext>
              </a:extLst>
            </p:cNvPr>
            <p:cNvSpPr/>
            <p:nvPr/>
          </p:nvSpPr>
          <p:spPr>
            <a:xfrm>
              <a:off x="8399531" y="169912"/>
              <a:ext cx="66632" cy="87055"/>
            </a:xfrm>
            <a:custGeom>
              <a:avLst/>
              <a:gdLst>
                <a:gd name="connsiteX0" fmla="*/ 36089 w 66632"/>
                <a:gd name="connsiteY0" fmla="*/ 45661 h 87055"/>
                <a:gd name="connsiteX1" fmla="*/ 36089 w 66632"/>
                <a:gd name="connsiteY1" fmla="*/ 45661 h 87055"/>
                <a:gd name="connsiteX2" fmla="*/ 36089 w 66632"/>
                <a:gd name="connsiteY2" fmla="*/ 45661 h 87055"/>
                <a:gd name="connsiteX3" fmla="*/ 9640 w 66632"/>
                <a:gd name="connsiteY3" fmla="*/ 76216 h 87055"/>
                <a:gd name="connsiteX4" fmla="*/ 256 w 66632"/>
                <a:gd name="connsiteY4" fmla="*/ 87055 h 87055"/>
                <a:gd name="connsiteX5" fmla="*/ 0 w 66632"/>
                <a:gd name="connsiteY5" fmla="*/ 86885 h 87055"/>
                <a:gd name="connsiteX6" fmla="*/ 8020 w 66632"/>
                <a:gd name="connsiteY6" fmla="*/ 74936 h 87055"/>
                <a:gd name="connsiteX7" fmla="*/ 30458 w 66632"/>
                <a:gd name="connsiteY7" fmla="*/ 41394 h 87055"/>
                <a:gd name="connsiteX8" fmla="*/ 30458 w 66632"/>
                <a:gd name="connsiteY8" fmla="*/ 41394 h 87055"/>
                <a:gd name="connsiteX9" fmla="*/ 30458 w 66632"/>
                <a:gd name="connsiteY9" fmla="*/ 41394 h 87055"/>
                <a:gd name="connsiteX10" fmla="*/ 30458 w 66632"/>
                <a:gd name="connsiteY10" fmla="*/ 41394 h 87055"/>
                <a:gd name="connsiteX11" fmla="*/ 30458 w 66632"/>
                <a:gd name="connsiteY11" fmla="*/ 41394 h 87055"/>
                <a:gd name="connsiteX12" fmla="*/ 56906 w 66632"/>
                <a:gd name="connsiteY12" fmla="*/ 10925 h 87055"/>
                <a:gd name="connsiteX13" fmla="*/ 66377 w 66632"/>
                <a:gd name="connsiteY13" fmla="*/ 0 h 87055"/>
                <a:gd name="connsiteX14" fmla="*/ 66633 w 66632"/>
                <a:gd name="connsiteY14" fmla="*/ 171 h 87055"/>
                <a:gd name="connsiteX15" fmla="*/ 58698 w 66632"/>
                <a:gd name="connsiteY15" fmla="*/ 12034 h 87055"/>
                <a:gd name="connsiteX16" fmla="*/ 36260 w 66632"/>
                <a:gd name="connsiteY16" fmla="*/ 45576 h 87055"/>
                <a:gd name="connsiteX17" fmla="*/ 36260 w 66632"/>
                <a:gd name="connsiteY17" fmla="*/ 45576 h 87055"/>
                <a:gd name="connsiteX18" fmla="*/ 36260 w 66632"/>
                <a:gd name="connsiteY18" fmla="*/ 45576 h 87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632" h="87055">
                  <a:moveTo>
                    <a:pt x="36089" y="45661"/>
                  </a:moveTo>
                  <a:cubicBezTo>
                    <a:pt x="36089" y="45661"/>
                    <a:pt x="36089" y="45661"/>
                    <a:pt x="36089" y="45661"/>
                  </a:cubicBezTo>
                  <a:cubicBezTo>
                    <a:pt x="36089" y="45661"/>
                    <a:pt x="36089" y="45661"/>
                    <a:pt x="36089" y="45661"/>
                  </a:cubicBezTo>
                  <a:cubicBezTo>
                    <a:pt x="27557" y="55989"/>
                    <a:pt x="18514" y="66060"/>
                    <a:pt x="9640" y="76216"/>
                  </a:cubicBezTo>
                  <a:lnTo>
                    <a:pt x="256" y="87055"/>
                  </a:lnTo>
                  <a:cubicBezTo>
                    <a:pt x="256" y="87055"/>
                    <a:pt x="0" y="86885"/>
                    <a:pt x="0" y="86885"/>
                  </a:cubicBezTo>
                  <a:lnTo>
                    <a:pt x="8020" y="74936"/>
                  </a:lnTo>
                  <a:cubicBezTo>
                    <a:pt x="15442" y="63755"/>
                    <a:pt x="22780" y="52404"/>
                    <a:pt x="30458" y="41394"/>
                  </a:cubicBezTo>
                  <a:cubicBezTo>
                    <a:pt x="30458" y="41394"/>
                    <a:pt x="30458" y="41394"/>
                    <a:pt x="30458" y="41394"/>
                  </a:cubicBezTo>
                  <a:cubicBezTo>
                    <a:pt x="30458" y="41394"/>
                    <a:pt x="30458" y="41394"/>
                    <a:pt x="30458" y="41394"/>
                  </a:cubicBezTo>
                  <a:cubicBezTo>
                    <a:pt x="30458" y="41394"/>
                    <a:pt x="30458" y="41394"/>
                    <a:pt x="30458" y="41394"/>
                  </a:cubicBezTo>
                  <a:cubicBezTo>
                    <a:pt x="30458" y="41394"/>
                    <a:pt x="30458" y="41394"/>
                    <a:pt x="30458" y="41394"/>
                  </a:cubicBezTo>
                  <a:cubicBezTo>
                    <a:pt x="38990" y="31067"/>
                    <a:pt x="48033" y="20996"/>
                    <a:pt x="56906" y="10925"/>
                  </a:cubicBezTo>
                  <a:lnTo>
                    <a:pt x="66377" y="0"/>
                  </a:lnTo>
                  <a:cubicBezTo>
                    <a:pt x="66377" y="0"/>
                    <a:pt x="66633" y="171"/>
                    <a:pt x="66633" y="171"/>
                  </a:cubicBezTo>
                  <a:lnTo>
                    <a:pt x="58698" y="12034"/>
                  </a:lnTo>
                  <a:cubicBezTo>
                    <a:pt x="51275" y="23215"/>
                    <a:pt x="43938" y="34566"/>
                    <a:pt x="36260" y="45576"/>
                  </a:cubicBezTo>
                  <a:cubicBezTo>
                    <a:pt x="36260" y="45576"/>
                    <a:pt x="36260" y="45576"/>
                    <a:pt x="36260" y="45576"/>
                  </a:cubicBezTo>
                  <a:cubicBezTo>
                    <a:pt x="36260" y="45576"/>
                    <a:pt x="36260" y="45576"/>
                    <a:pt x="36260" y="45576"/>
                  </a:cubicBezTo>
                  <a:close/>
                </a:path>
              </a:pathLst>
            </a:custGeom>
            <a:grpFill/>
            <a:ln w="8532" cap="flat">
              <a:noFill/>
              <a:prstDash val="solid"/>
              <a:miter/>
            </a:ln>
          </p:spPr>
          <p:txBody>
            <a:bodyPr rtlCol="0" anchor="ctr"/>
            <a:lstStyle/>
            <a:p>
              <a:endParaRPr lang="en-US"/>
            </a:p>
          </p:txBody>
        </p:sp>
        <p:sp>
          <p:nvSpPr>
            <p:cNvPr id="1676" name="Freeform 1675">
              <a:extLst>
                <a:ext uri="{FF2B5EF4-FFF2-40B4-BE49-F238E27FC236}">
                  <a16:creationId xmlns:a16="http://schemas.microsoft.com/office/drawing/2014/main" id="{A04662D6-3BE4-DF65-04FD-346A3AF22E14}"/>
                </a:ext>
              </a:extLst>
            </p:cNvPr>
            <p:cNvSpPr/>
            <p:nvPr/>
          </p:nvSpPr>
          <p:spPr>
            <a:xfrm>
              <a:off x="8522115" y="163767"/>
              <a:ext cx="102671" cy="109160"/>
            </a:xfrm>
            <a:custGeom>
              <a:avLst/>
              <a:gdLst>
                <a:gd name="connsiteX0" fmla="*/ 79703 w 102671"/>
                <a:gd name="connsiteY0" fmla="*/ 94907 h 109160"/>
                <a:gd name="connsiteX1" fmla="*/ 79106 w 102671"/>
                <a:gd name="connsiteY1" fmla="*/ 109161 h 109160"/>
                <a:gd name="connsiteX2" fmla="*/ 78765 w 102671"/>
                <a:gd name="connsiteY2" fmla="*/ 109161 h 109160"/>
                <a:gd name="connsiteX3" fmla="*/ 77571 w 102671"/>
                <a:gd name="connsiteY3" fmla="*/ 94822 h 109160"/>
                <a:gd name="connsiteX4" fmla="*/ 75949 w 102671"/>
                <a:gd name="connsiteY4" fmla="*/ 54452 h 109160"/>
                <a:gd name="connsiteX5" fmla="*/ 75949 w 102671"/>
                <a:gd name="connsiteY5" fmla="*/ 54452 h 109160"/>
                <a:gd name="connsiteX6" fmla="*/ 75949 w 102671"/>
                <a:gd name="connsiteY6" fmla="*/ 54452 h 109160"/>
                <a:gd name="connsiteX7" fmla="*/ 78680 w 102671"/>
                <a:gd name="connsiteY7" fmla="*/ 32774 h 109160"/>
                <a:gd name="connsiteX8" fmla="*/ 66565 w 102671"/>
                <a:gd name="connsiteY8" fmla="*/ 43869 h 109160"/>
                <a:gd name="connsiteX9" fmla="*/ 66565 w 102671"/>
                <a:gd name="connsiteY9" fmla="*/ 43869 h 109160"/>
                <a:gd name="connsiteX10" fmla="*/ 66565 w 102671"/>
                <a:gd name="connsiteY10" fmla="*/ 43869 h 109160"/>
                <a:gd name="connsiteX11" fmla="*/ 66565 w 102671"/>
                <a:gd name="connsiteY11" fmla="*/ 43869 h 109160"/>
                <a:gd name="connsiteX12" fmla="*/ 66565 w 102671"/>
                <a:gd name="connsiteY12" fmla="*/ 43869 h 109160"/>
                <a:gd name="connsiteX13" fmla="*/ 36277 w 102671"/>
                <a:gd name="connsiteY13" fmla="*/ 64438 h 109160"/>
                <a:gd name="connsiteX14" fmla="*/ 25442 w 102671"/>
                <a:gd name="connsiteY14" fmla="*/ 71522 h 109160"/>
                <a:gd name="connsiteX15" fmla="*/ 25271 w 102671"/>
                <a:gd name="connsiteY15" fmla="*/ 71266 h 109160"/>
                <a:gd name="connsiteX16" fmla="*/ 35083 w 102671"/>
                <a:gd name="connsiteY16" fmla="*/ 62731 h 109160"/>
                <a:gd name="connsiteX17" fmla="*/ 62214 w 102671"/>
                <a:gd name="connsiteY17" fmla="*/ 38321 h 109160"/>
                <a:gd name="connsiteX18" fmla="*/ 62214 w 102671"/>
                <a:gd name="connsiteY18" fmla="*/ 38321 h 109160"/>
                <a:gd name="connsiteX19" fmla="*/ 62214 w 102671"/>
                <a:gd name="connsiteY19" fmla="*/ 38321 h 109160"/>
                <a:gd name="connsiteX20" fmla="*/ 62214 w 102671"/>
                <a:gd name="connsiteY20" fmla="*/ 38321 h 109160"/>
                <a:gd name="connsiteX21" fmla="*/ 62214 w 102671"/>
                <a:gd name="connsiteY21" fmla="*/ 38321 h 109160"/>
                <a:gd name="connsiteX22" fmla="*/ 79960 w 102671"/>
                <a:gd name="connsiteY22" fmla="*/ 25605 h 109160"/>
                <a:gd name="connsiteX23" fmla="*/ 81922 w 102671"/>
                <a:gd name="connsiteY23" fmla="*/ 14339 h 109160"/>
                <a:gd name="connsiteX24" fmla="*/ 82946 w 102671"/>
                <a:gd name="connsiteY24" fmla="*/ 9047 h 109160"/>
                <a:gd name="connsiteX25" fmla="*/ 80983 w 102671"/>
                <a:gd name="connsiteY25" fmla="*/ 10242 h 109160"/>
                <a:gd name="connsiteX26" fmla="*/ 47454 w 102671"/>
                <a:gd name="connsiteY26" fmla="*/ 32945 h 109160"/>
                <a:gd name="connsiteX27" fmla="*/ 47454 w 102671"/>
                <a:gd name="connsiteY27" fmla="*/ 32945 h 109160"/>
                <a:gd name="connsiteX28" fmla="*/ 47368 w 102671"/>
                <a:gd name="connsiteY28" fmla="*/ 32945 h 109160"/>
                <a:gd name="connsiteX29" fmla="*/ 47368 w 102671"/>
                <a:gd name="connsiteY29" fmla="*/ 32945 h 109160"/>
                <a:gd name="connsiteX30" fmla="*/ 47368 w 102671"/>
                <a:gd name="connsiteY30" fmla="*/ 32945 h 109160"/>
                <a:gd name="connsiteX31" fmla="*/ 12388 w 102671"/>
                <a:gd name="connsiteY31" fmla="*/ 53343 h 109160"/>
                <a:gd name="connsiteX32" fmla="*/ 188 w 102671"/>
                <a:gd name="connsiteY32" fmla="*/ 61024 h 109160"/>
                <a:gd name="connsiteX33" fmla="*/ 17 w 102671"/>
                <a:gd name="connsiteY33" fmla="*/ 60768 h 109160"/>
                <a:gd name="connsiteX34" fmla="*/ 11279 w 102671"/>
                <a:gd name="connsiteY34" fmla="*/ 51550 h 109160"/>
                <a:gd name="connsiteX35" fmla="*/ 43700 w 102671"/>
                <a:gd name="connsiteY35" fmla="*/ 26885 h 109160"/>
                <a:gd name="connsiteX36" fmla="*/ 43700 w 102671"/>
                <a:gd name="connsiteY36" fmla="*/ 26885 h 109160"/>
                <a:gd name="connsiteX37" fmla="*/ 43700 w 102671"/>
                <a:gd name="connsiteY37" fmla="*/ 26885 h 109160"/>
                <a:gd name="connsiteX38" fmla="*/ 43700 w 102671"/>
                <a:gd name="connsiteY38" fmla="*/ 26885 h 109160"/>
                <a:gd name="connsiteX39" fmla="*/ 43700 w 102671"/>
                <a:gd name="connsiteY39" fmla="*/ 26885 h 109160"/>
                <a:gd name="connsiteX40" fmla="*/ 79960 w 102671"/>
                <a:gd name="connsiteY40" fmla="*/ 8279 h 109160"/>
                <a:gd name="connsiteX41" fmla="*/ 83457 w 102671"/>
                <a:gd name="connsiteY41" fmla="*/ 6657 h 109160"/>
                <a:gd name="connsiteX42" fmla="*/ 84737 w 102671"/>
                <a:gd name="connsiteY42" fmla="*/ 0 h 109160"/>
                <a:gd name="connsiteX43" fmla="*/ 85078 w 102671"/>
                <a:gd name="connsiteY43" fmla="*/ 0 h 109160"/>
                <a:gd name="connsiteX44" fmla="*/ 84652 w 102671"/>
                <a:gd name="connsiteY44" fmla="*/ 6060 h 109160"/>
                <a:gd name="connsiteX45" fmla="*/ 93184 w 102671"/>
                <a:gd name="connsiteY45" fmla="*/ 2048 h 109160"/>
                <a:gd name="connsiteX46" fmla="*/ 93355 w 102671"/>
                <a:gd name="connsiteY46" fmla="*/ 2304 h 109160"/>
                <a:gd name="connsiteX47" fmla="*/ 84567 w 102671"/>
                <a:gd name="connsiteY47" fmla="*/ 7767 h 109160"/>
                <a:gd name="connsiteX48" fmla="*/ 84140 w 102671"/>
                <a:gd name="connsiteY48" fmla="*/ 14168 h 109160"/>
                <a:gd name="connsiteX49" fmla="*/ 83799 w 102671"/>
                <a:gd name="connsiteY49" fmla="*/ 22617 h 109160"/>
                <a:gd name="connsiteX50" fmla="*/ 91989 w 102671"/>
                <a:gd name="connsiteY50" fmla="*/ 16728 h 109160"/>
                <a:gd name="connsiteX51" fmla="*/ 102483 w 102671"/>
                <a:gd name="connsiteY51" fmla="*/ 8962 h 109160"/>
                <a:gd name="connsiteX52" fmla="*/ 102654 w 102671"/>
                <a:gd name="connsiteY52" fmla="*/ 9218 h 109160"/>
                <a:gd name="connsiteX53" fmla="*/ 93355 w 102671"/>
                <a:gd name="connsiteY53" fmla="*/ 18265 h 109160"/>
                <a:gd name="connsiteX54" fmla="*/ 83628 w 102671"/>
                <a:gd name="connsiteY54" fmla="*/ 27738 h 109160"/>
                <a:gd name="connsiteX55" fmla="*/ 83202 w 102671"/>
                <a:gd name="connsiteY55" fmla="*/ 54282 h 109160"/>
                <a:gd name="connsiteX56" fmla="*/ 83202 w 102671"/>
                <a:gd name="connsiteY56" fmla="*/ 54282 h 109160"/>
                <a:gd name="connsiteX57" fmla="*/ 83202 w 102671"/>
                <a:gd name="connsiteY57" fmla="*/ 54452 h 109160"/>
                <a:gd name="connsiteX58" fmla="*/ 83202 w 102671"/>
                <a:gd name="connsiteY58" fmla="*/ 54452 h 109160"/>
                <a:gd name="connsiteX59" fmla="*/ 79789 w 102671"/>
                <a:gd name="connsiteY59" fmla="*/ 94481 h 109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02671" h="109160">
                  <a:moveTo>
                    <a:pt x="79703" y="94907"/>
                  </a:moveTo>
                  <a:cubicBezTo>
                    <a:pt x="79448" y="99687"/>
                    <a:pt x="79277" y="104381"/>
                    <a:pt x="79106" y="109161"/>
                  </a:cubicBezTo>
                  <a:cubicBezTo>
                    <a:pt x="79106" y="109161"/>
                    <a:pt x="78765" y="109161"/>
                    <a:pt x="78765" y="109161"/>
                  </a:cubicBezTo>
                  <a:cubicBezTo>
                    <a:pt x="78339" y="104381"/>
                    <a:pt x="77912" y="99602"/>
                    <a:pt x="77571" y="94822"/>
                  </a:cubicBezTo>
                  <a:cubicBezTo>
                    <a:pt x="76547" y="81422"/>
                    <a:pt x="75779" y="67937"/>
                    <a:pt x="75949" y="54452"/>
                  </a:cubicBezTo>
                  <a:lnTo>
                    <a:pt x="75949" y="54452"/>
                  </a:lnTo>
                  <a:cubicBezTo>
                    <a:pt x="75949" y="54452"/>
                    <a:pt x="75949" y="54452"/>
                    <a:pt x="75949" y="54452"/>
                  </a:cubicBezTo>
                  <a:cubicBezTo>
                    <a:pt x="76632" y="47198"/>
                    <a:pt x="77571" y="39943"/>
                    <a:pt x="78680" y="32774"/>
                  </a:cubicBezTo>
                  <a:cubicBezTo>
                    <a:pt x="74670" y="36529"/>
                    <a:pt x="70660" y="40284"/>
                    <a:pt x="66565" y="43869"/>
                  </a:cubicBezTo>
                  <a:lnTo>
                    <a:pt x="66565" y="43869"/>
                  </a:lnTo>
                  <a:cubicBezTo>
                    <a:pt x="66565" y="43869"/>
                    <a:pt x="66565" y="43869"/>
                    <a:pt x="66565" y="43869"/>
                  </a:cubicBezTo>
                  <a:lnTo>
                    <a:pt x="66565" y="43869"/>
                  </a:lnTo>
                  <a:cubicBezTo>
                    <a:pt x="66565" y="43869"/>
                    <a:pt x="66565" y="43869"/>
                    <a:pt x="66565" y="43869"/>
                  </a:cubicBezTo>
                  <a:cubicBezTo>
                    <a:pt x="56753" y="51124"/>
                    <a:pt x="46515" y="57781"/>
                    <a:pt x="36277" y="64438"/>
                  </a:cubicBezTo>
                  <a:lnTo>
                    <a:pt x="25442" y="71522"/>
                  </a:lnTo>
                  <a:cubicBezTo>
                    <a:pt x="25442" y="71522"/>
                    <a:pt x="25186" y="71351"/>
                    <a:pt x="25271" y="71266"/>
                  </a:cubicBezTo>
                  <a:lnTo>
                    <a:pt x="35083" y="62731"/>
                  </a:lnTo>
                  <a:cubicBezTo>
                    <a:pt x="44212" y="54623"/>
                    <a:pt x="53085" y="46344"/>
                    <a:pt x="62214" y="38321"/>
                  </a:cubicBezTo>
                  <a:lnTo>
                    <a:pt x="62214" y="38321"/>
                  </a:lnTo>
                  <a:cubicBezTo>
                    <a:pt x="62214" y="38321"/>
                    <a:pt x="62214" y="38321"/>
                    <a:pt x="62214" y="38321"/>
                  </a:cubicBezTo>
                  <a:lnTo>
                    <a:pt x="62214" y="38321"/>
                  </a:lnTo>
                  <a:cubicBezTo>
                    <a:pt x="62214" y="38321"/>
                    <a:pt x="62214" y="38321"/>
                    <a:pt x="62214" y="38321"/>
                  </a:cubicBezTo>
                  <a:cubicBezTo>
                    <a:pt x="68100" y="34054"/>
                    <a:pt x="73987" y="29787"/>
                    <a:pt x="79960" y="25605"/>
                  </a:cubicBezTo>
                  <a:cubicBezTo>
                    <a:pt x="80557" y="21849"/>
                    <a:pt x="81239" y="18094"/>
                    <a:pt x="81922" y="14339"/>
                  </a:cubicBezTo>
                  <a:cubicBezTo>
                    <a:pt x="82263" y="12546"/>
                    <a:pt x="82604" y="10839"/>
                    <a:pt x="82946" y="9047"/>
                  </a:cubicBezTo>
                  <a:cubicBezTo>
                    <a:pt x="82263" y="9474"/>
                    <a:pt x="81666" y="9900"/>
                    <a:pt x="80983" y="10242"/>
                  </a:cubicBezTo>
                  <a:cubicBezTo>
                    <a:pt x="69636" y="17582"/>
                    <a:pt x="58545" y="25348"/>
                    <a:pt x="47454" y="32945"/>
                  </a:cubicBezTo>
                  <a:lnTo>
                    <a:pt x="47454" y="32945"/>
                  </a:lnTo>
                  <a:cubicBezTo>
                    <a:pt x="47454" y="32945"/>
                    <a:pt x="47368" y="32945"/>
                    <a:pt x="47368" y="32945"/>
                  </a:cubicBezTo>
                  <a:lnTo>
                    <a:pt x="47368" y="32945"/>
                  </a:lnTo>
                  <a:cubicBezTo>
                    <a:pt x="47368" y="32945"/>
                    <a:pt x="47368" y="32945"/>
                    <a:pt x="47368" y="32945"/>
                  </a:cubicBezTo>
                  <a:cubicBezTo>
                    <a:pt x="35680" y="39687"/>
                    <a:pt x="23906" y="46259"/>
                    <a:pt x="12388" y="53343"/>
                  </a:cubicBezTo>
                  <a:cubicBezTo>
                    <a:pt x="8293" y="55903"/>
                    <a:pt x="4283" y="58464"/>
                    <a:pt x="188" y="61024"/>
                  </a:cubicBezTo>
                  <a:cubicBezTo>
                    <a:pt x="188" y="61024"/>
                    <a:pt x="-68" y="60853"/>
                    <a:pt x="17" y="60768"/>
                  </a:cubicBezTo>
                  <a:cubicBezTo>
                    <a:pt x="3771" y="57696"/>
                    <a:pt x="7440" y="54623"/>
                    <a:pt x="11279" y="51550"/>
                  </a:cubicBezTo>
                  <a:cubicBezTo>
                    <a:pt x="21773" y="43016"/>
                    <a:pt x="32523" y="34566"/>
                    <a:pt x="43700" y="26885"/>
                  </a:cubicBezTo>
                  <a:lnTo>
                    <a:pt x="43700" y="26885"/>
                  </a:lnTo>
                  <a:cubicBezTo>
                    <a:pt x="43700" y="26885"/>
                    <a:pt x="43700" y="26885"/>
                    <a:pt x="43700" y="26885"/>
                  </a:cubicBezTo>
                  <a:lnTo>
                    <a:pt x="43700" y="26885"/>
                  </a:lnTo>
                  <a:cubicBezTo>
                    <a:pt x="43700" y="26885"/>
                    <a:pt x="43700" y="26885"/>
                    <a:pt x="43700" y="26885"/>
                  </a:cubicBezTo>
                  <a:cubicBezTo>
                    <a:pt x="55474" y="20142"/>
                    <a:pt x="67674" y="14082"/>
                    <a:pt x="79960" y="8279"/>
                  </a:cubicBezTo>
                  <a:cubicBezTo>
                    <a:pt x="81069" y="7767"/>
                    <a:pt x="82263" y="7169"/>
                    <a:pt x="83457" y="6657"/>
                  </a:cubicBezTo>
                  <a:cubicBezTo>
                    <a:pt x="83884" y="4438"/>
                    <a:pt x="84311" y="2219"/>
                    <a:pt x="84737" y="0"/>
                  </a:cubicBezTo>
                  <a:cubicBezTo>
                    <a:pt x="84737" y="0"/>
                    <a:pt x="85078" y="0"/>
                    <a:pt x="85078" y="0"/>
                  </a:cubicBezTo>
                  <a:cubicBezTo>
                    <a:pt x="84908" y="2048"/>
                    <a:pt x="84823" y="4097"/>
                    <a:pt x="84652" y="6060"/>
                  </a:cubicBezTo>
                  <a:cubicBezTo>
                    <a:pt x="87468" y="4694"/>
                    <a:pt x="90283" y="3414"/>
                    <a:pt x="93184" y="2048"/>
                  </a:cubicBezTo>
                  <a:cubicBezTo>
                    <a:pt x="93184" y="2048"/>
                    <a:pt x="93355" y="2304"/>
                    <a:pt x="93355" y="2304"/>
                  </a:cubicBezTo>
                  <a:cubicBezTo>
                    <a:pt x="90454" y="4097"/>
                    <a:pt x="87468" y="5974"/>
                    <a:pt x="84567" y="7767"/>
                  </a:cubicBezTo>
                  <a:cubicBezTo>
                    <a:pt x="84396" y="9900"/>
                    <a:pt x="84311" y="12034"/>
                    <a:pt x="84140" y="14168"/>
                  </a:cubicBezTo>
                  <a:cubicBezTo>
                    <a:pt x="83969" y="16984"/>
                    <a:pt x="83884" y="19801"/>
                    <a:pt x="83799" y="22617"/>
                  </a:cubicBezTo>
                  <a:cubicBezTo>
                    <a:pt x="86529" y="20654"/>
                    <a:pt x="89259" y="18777"/>
                    <a:pt x="91989" y="16728"/>
                  </a:cubicBezTo>
                  <a:lnTo>
                    <a:pt x="102483" y="8962"/>
                  </a:lnTo>
                  <a:cubicBezTo>
                    <a:pt x="102483" y="8962"/>
                    <a:pt x="102739" y="9132"/>
                    <a:pt x="102654" y="9218"/>
                  </a:cubicBezTo>
                  <a:lnTo>
                    <a:pt x="93355" y="18265"/>
                  </a:lnTo>
                  <a:cubicBezTo>
                    <a:pt x="90112" y="21422"/>
                    <a:pt x="86870" y="24580"/>
                    <a:pt x="83628" y="27738"/>
                  </a:cubicBezTo>
                  <a:cubicBezTo>
                    <a:pt x="83372" y="36614"/>
                    <a:pt x="83287" y="45405"/>
                    <a:pt x="83202" y="54282"/>
                  </a:cubicBezTo>
                  <a:lnTo>
                    <a:pt x="83202" y="54282"/>
                  </a:lnTo>
                  <a:lnTo>
                    <a:pt x="83202" y="54452"/>
                  </a:lnTo>
                  <a:lnTo>
                    <a:pt x="83202" y="54452"/>
                  </a:lnTo>
                  <a:cubicBezTo>
                    <a:pt x="82007" y="67767"/>
                    <a:pt x="80642" y="81081"/>
                    <a:pt x="79789" y="94481"/>
                  </a:cubicBezTo>
                  <a:close/>
                </a:path>
              </a:pathLst>
            </a:custGeom>
            <a:grpFill/>
            <a:ln w="8532" cap="flat">
              <a:noFill/>
              <a:prstDash val="solid"/>
              <a:miter/>
            </a:ln>
          </p:spPr>
          <p:txBody>
            <a:bodyPr rtlCol="0" anchor="ctr"/>
            <a:lstStyle/>
            <a:p>
              <a:endParaRPr lang="en-US"/>
            </a:p>
          </p:txBody>
        </p:sp>
        <p:sp>
          <p:nvSpPr>
            <p:cNvPr id="1677" name="Freeform 1676">
              <a:extLst>
                <a:ext uri="{FF2B5EF4-FFF2-40B4-BE49-F238E27FC236}">
                  <a16:creationId xmlns:a16="http://schemas.microsoft.com/office/drawing/2014/main" id="{07221DF4-CE3E-1519-6FDB-1F9B8CB3FEC1}"/>
                </a:ext>
              </a:extLst>
            </p:cNvPr>
            <p:cNvSpPr/>
            <p:nvPr/>
          </p:nvSpPr>
          <p:spPr>
            <a:xfrm>
              <a:off x="8629034" y="154464"/>
              <a:ext cx="12626" cy="92176"/>
            </a:xfrm>
            <a:custGeom>
              <a:avLst/>
              <a:gdLst>
                <a:gd name="connsiteX0" fmla="*/ 2816 w 12626"/>
                <a:gd name="connsiteY0" fmla="*/ 80228 h 92176"/>
                <a:gd name="connsiteX1" fmla="*/ 342 w 12626"/>
                <a:gd name="connsiteY1" fmla="*/ 92176 h 92176"/>
                <a:gd name="connsiteX2" fmla="*/ 0 w 12626"/>
                <a:gd name="connsiteY2" fmla="*/ 92176 h 92176"/>
                <a:gd name="connsiteX3" fmla="*/ 768 w 12626"/>
                <a:gd name="connsiteY3" fmla="*/ 79972 h 92176"/>
                <a:gd name="connsiteX4" fmla="*/ 2816 w 12626"/>
                <a:gd name="connsiteY4" fmla="*/ 45661 h 92176"/>
                <a:gd name="connsiteX5" fmla="*/ 2816 w 12626"/>
                <a:gd name="connsiteY5" fmla="*/ 45661 h 92176"/>
                <a:gd name="connsiteX6" fmla="*/ 2816 w 12626"/>
                <a:gd name="connsiteY6" fmla="*/ 45661 h 92176"/>
                <a:gd name="connsiteX7" fmla="*/ 2816 w 12626"/>
                <a:gd name="connsiteY7" fmla="*/ 45661 h 92176"/>
                <a:gd name="connsiteX8" fmla="*/ 2816 w 12626"/>
                <a:gd name="connsiteY8" fmla="*/ 45661 h 92176"/>
                <a:gd name="connsiteX9" fmla="*/ 9812 w 12626"/>
                <a:gd name="connsiteY9" fmla="*/ 12034 h 92176"/>
                <a:gd name="connsiteX10" fmla="*/ 12286 w 12626"/>
                <a:gd name="connsiteY10" fmla="*/ 0 h 92176"/>
                <a:gd name="connsiteX11" fmla="*/ 12627 w 12626"/>
                <a:gd name="connsiteY11" fmla="*/ 0 h 92176"/>
                <a:gd name="connsiteX12" fmla="*/ 11859 w 12626"/>
                <a:gd name="connsiteY12" fmla="*/ 12205 h 92176"/>
                <a:gd name="connsiteX13" fmla="*/ 9812 w 12626"/>
                <a:gd name="connsiteY13" fmla="*/ 46515 h 92176"/>
                <a:gd name="connsiteX14" fmla="*/ 9812 w 12626"/>
                <a:gd name="connsiteY14" fmla="*/ 46515 h 92176"/>
                <a:gd name="connsiteX15" fmla="*/ 9812 w 12626"/>
                <a:gd name="connsiteY15" fmla="*/ 46515 h 92176"/>
                <a:gd name="connsiteX16" fmla="*/ 9812 w 12626"/>
                <a:gd name="connsiteY16" fmla="*/ 46600 h 92176"/>
                <a:gd name="connsiteX17" fmla="*/ 9812 w 12626"/>
                <a:gd name="connsiteY17" fmla="*/ 46600 h 92176"/>
                <a:gd name="connsiteX18" fmla="*/ 2816 w 12626"/>
                <a:gd name="connsiteY18" fmla="*/ 80228 h 92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26" h="92176">
                  <a:moveTo>
                    <a:pt x="2816" y="80228"/>
                  </a:moveTo>
                  <a:lnTo>
                    <a:pt x="342" y="92176"/>
                  </a:lnTo>
                  <a:cubicBezTo>
                    <a:pt x="342" y="92176"/>
                    <a:pt x="0" y="92176"/>
                    <a:pt x="0" y="92176"/>
                  </a:cubicBezTo>
                  <a:lnTo>
                    <a:pt x="768" y="79972"/>
                  </a:lnTo>
                  <a:cubicBezTo>
                    <a:pt x="1365" y="68535"/>
                    <a:pt x="1877" y="57098"/>
                    <a:pt x="2816" y="45661"/>
                  </a:cubicBezTo>
                  <a:cubicBezTo>
                    <a:pt x="2816" y="45661"/>
                    <a:pt x="2816" y="45661"/>
                    <a:pt x="2816" y="45661"/>
                  </a:cubicBezTo>
                  <a:cubicBezTo>
                    <a:pt x="2816" y="45661"/>
                    <a:pt x="2816" y="45661"/>
                    <a:pt x="2816" y="45661"/>
                  </a:cubicBezTo>
                  <a:cubicBezTo>
                    <a:pt x="2816" y="45661"/>
                    <a:pt x="2816" y="45661"/>
                    <a:pt x="2816" y="45661"/>
                  </a:cubicBezTo>
                  <a:cubicBezTo>
                    <a:pt x="2816" y="45661"/>
                    <a:pt x="2816" y="45661"/>
                    <a:pt x="2816" y="45661"/>
                  </a:cubicBezTo>
                  <a:cubicBezTo>
                    <a:pt x="4863" y="34395"/>
                    <a:pt x="7423" y="23215"/>
                    <a:pt x="9812" y="12034"/>
                  </a:cubicBezTo>
                  <a:lnTo>
                    <a:pt x="12286" y="0"/>
                  </a:lnTo>
                  <a:cubicBezTo>
                    <a:pt x="12286" y="0"/>
                    <a:pt x="12627" y="0"/>
                    <a:pt x="12627" y="0"/>
                  </a:cubicBezTo>
                  <a:lnTo>
                    <a:pt x="11859" y="12205"/>
                  </a:lnTo>
                  <a:cubicBezTo>
                    <a:pt x="11262" y="23642"/>
                    <a:pt x="10750" y="35078"/>
                    <a:pt x="9812" y="46515"/>
                  </a:cubicBezTo>
                  <a:cubicBezTo>
                    <a:pt x="9812" y="46515"/>
                    <a:pt x="9812" y="46515"/>
                    <a:pt x="9812" y="46515"/>
                  </a:cubicBezTo>
                  <a:cubicBezTo>
                    <a:pt x="9812" y="46515"/>
                    <a:pt x="9812" y="46515"/>
                    <a:pt x="9812" y="46515"/>
                  </a:cubicBezTo>
                  <a:cubicBezTo>
                    <a:pt x="9812" y="46515"/>
                    <a:pt x="9812" y="46515"/>
                    <a:pt x="9812" y="46600"/>
                  </a:cubicBezTo>
                  <a:cubicBezTo>
                    <a:pt x="9812" y="46600"/>
                    <a:pt x="9812" y="46600"/>
                    <a:pt x="9812" y="46600"/>
                  </a:cubicBezTo>
                  <a:cubicBezTo>
                    <a:pt x="7764" y="57866"/>
                    <a:pt x="5204" y="69047"/>
                    <a:pt x="2816" y="80228"/>
                  </a:cubicBezTo>
                  <a:close/>
                </a:path>
              </a:pathLst>
            </a:custGeom>
            <a:grpFill/>
            <a:ln w="8532" cap="flat">
              <a:noFill/>
              <a:prstDash val="solid"/>
              <a:miter/>
            </a:ln>
          </p:spPr>
          <p:txBody>
            <a:bodyPr rtlCol="0" anchor="ctr"/>
            <a:lstStyle/>
            <a:p>
              <a:endParaRPr lang="en-US"/>
            </a:p>
          </p:txBody>
        </p:sp>
        <p:sp>
          <p:nvSpPr>
            <p:cNvPr id="1678" name="Freeform 1677">
              <a:extLst>
                <a:ext uri="{FF2B5EF4-FFF2-40B4-BE49-F238E27FC236}">
                  <a16:creationId xmlns:a16="http://schemas.microsoft.com/office/drawing/2014/main" id="{189B027C-2547-E6B7-5B39-6D09642CB2FA}"/>
                </a:ext>
              </a:extLst>
            </p:cNvPr>
            <p:cNvSpPr/>
            <p:nvPr/>
          </p:nvSpPr>
          <p:spPr>
            <a:xfrm>
              <a:off x="8644011" y="165645"/>
              <a:ext cx="13178" cy="109269"/>
            </a:xfrm>
            <a:custGeom>
              <a:avLst/>
              <a:gdLst>
                <a:gd name="connsiteX0" fmla="*/ 2258 w 13178"/>
                <a:gd name="connsiteY0" fmla="*/ 94993 h 109269"/>
                <a:gd name="connsiteX1" fmla="*/ 3367 w 13178"/>
                <a:gd name="connsiteY1" fmla="*/ 109161 h 109269"/>
                <a:gd name="connsiteX2" fmla="*/ 3111 w 13178"/>
                <a:gd name="connsiteY2" fmla="*/ 109246 h 109269"/>
                <a:gd name="connsiteX3" fmla="*/ 210 w 13178"/>
                <a:gd name="connsiteY3" fmla="*/ 94907 h 109269"/>
                <a:gd name="connsiteX4" fmla="*/ 210 w 13178"/>
                <a:gd name="connsiteY4" fmla="*/ 74424 h 109269"/>
                <a:gd name="connsiteX5" fmla="*/ 1319 w 13178"/>
                <a:gd name="connsiteY5" fmla="*/ 54111 h 109269"/>
                <a:gd name="connsiteX6" fmla="*/ 1319 w 13178"/>
                <a:gd name="connsiteY6" fmla="*/ 54111 h 109269"/>
                <a:gd name="connsiteX7" fmla="*/ 1319 w 13178"/>
                <a:gd name="connsiteY7" fmla="*/ 54111 h 109269"/>
                <a:gd name="connsiteX8" fmla="*/ 1319 w 13178"/>
                <a:gd name="connsiteY8" fmla="*/ 54111 h 109269"/>
                <a:gd name="connsiteX9" fmla="*/ 1319 w 13178"/>
                <a:gd name="connsiteY9" fmla="*/ 54111 h 109269"/>
                <a:gd name="connsiteX10" fmla="*/ 9510 w 13178"/>
                <a:gd name="connsiteY10" fmla="*/ 14168 h 109269"/>
                <a:gd name="connsiteX11" fmla="*/ 12837 w 13178"/>
                <a:gd name="connsiteY11" fmla="*/ 0 h 109269"/>
                <a:gd name="connsiteX12" fmla="*/ 13178 w 13178"/>
                <a:gd name="connsiteY12" fmla="*/ 0 h 109269"/>
                <a:gd name="connsiteX13" fmla="*/ 11642 w 13178"/>
                <a:gd name="connsiteY13" fmla="*/ 14339 h 109269"/>
                <a:gd name="connsiteX14" fmla="*/ 8400 w 13178"/>
                <a:gd name="connsiteY14" fmla="*/ 54794 h 109269"/>
                <a:gd name="connsiteX15" fmla="*/ 8400 w 13178"/>
                <a:gd name="connsiteY15" fmla="*/ 54794 h 109269"/>
                <a:gd name="connsiteX16" fmla="*/ 8400 w 13178"/>
                <a:gd name="connsiteY16" fmla="*/ 54879 h 109269"/>
                <a:gd name="connsiteX17" fmla="*/ 8400 w 13178"/>
                <a:gd name="connsiteY17" fmla="*/ 54879 h 109269"/>
                <a:gd name="connsiteX18" fmla="*/ 8400 w 13178"/>
                <a:gd name="connsiteY18" fmla="*/ 54964 h 109269"/>
                <a:gd name="connsiteX19" fmla="*/ 5158 w 13178"/>
                <a:gd name="connsiteY19" fmla="*/ 74936 h 109269"/>
                <a:gd name="connsiteX20" fmla="*/ 2429 w 13178"/>
                <a:gd name="connsiteY20" fmla="*/ 94907 h 10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178" h="109269">
                  <a:moveTo>
                    <a:pt x="2258" y="94993"/>
                  </a:moveTo>
                  <a:cubicBezTo>
                    <a:pt x="2002" y="99687"/>
                    <a:pt x="2172" y="104467"/>
                    <a:pt x="3367" y="109161"/>
                  </a:cubicBezTo>
                  <a:cubicBezTo>
                    <a:pt x="3367" y="109161"/>
                    <a:pt x="3111" y="109331"/>
                    <a:pt x="3111" y="109246"/>
                  </a:cubicBezTo>
                  <a:cubicBezTo>
                    <a:pt x="1319" y="104723"/>
                    <a:pt x="551" y="99772"/>
                    <a:pt x="210" y="94907"/>
                  </a:cubicBezTo>
                  <a:cubicBezTo>
                    <a:pt x="-217" y="87994"/>
                    <a:pt x="125" y="81252"/>
                    <a:pt x="210" y="74424"/>
                  </a:cubicBezTo>
                  <a:cubicBezTo>
                    <a:pt x="381" y="67596"/>
                    <a:pt x="722" y="60853"/>
                    <a:pt x="1319" y="54111"/>
                  </a:cubicBezTo>
                  <a:lnTo>
                    <a:pt x="1319" y="54111"/>
                  </a:lnTo>
                  <a:cubicBezTo>
                    <a:pt x="1319" y="54111"/>
                    <a:pt x="1319" y="54111"/>
                    <a:pt x="1319" y="54111"/>
                  </a:cubicBezTo>
                  <a:lnTo>
                    <a:pt x="1319" y="54111"/>
                  </a:lnTo>
                  <a:cubicBezTo>
                    <a:pt x="1319" y="54111"/>
                    <a:pt x="1319" y="54111"/>
                    <a:pt x="1319" y="54111"/>
                  </a:cubicBezTo>
                  <a:cubicBezTo>
                    <a:pt x="3452" y="40711"/>
                    <a:pt x="6353" y="27397"/>
                    <a:pt x="9510" y="14168"/>
                  </a:cubicBezTo>
                  <a:lnTo>
                    <a:pt x="12837" y="0"/>
                  </a:lnTo>
                  <a:cubicBezTo>
                    <a:pt x="12837" y="0"/>
                    <a:pt x="13178" y="0"/>
                    <a:pt x="13178" y="0"/>
                  </a:cubicBezTo>
                  <a:lnTo>
                    <a:pt x="11642" y="14339"/>
                  </a:lnTo>
                  <a:cubicBezTo>
                    <a:pt x="10363" y="27824"/>
                    <a:pt x="9510" y="41309"/>
                    <a:pt x="8400" y="54794"/>
                  </a:cubicBezTo>
                  <a:lnTo>
                    <a:pt x="8400" y="54794"/>
                  </a:lnTo>
                  <a:cubicBezTo>
                    <a:pt x="8400" y="54794"/>
                    <a:pt x="8400" y="54879"/>
                    <a:pt x="8400" y="54879"/>
                  </a:cubicBezTo>
                  <a:lnTo>
                    <a:pt x="8400" y="54879"/>
                  </a:lnTo>
                  <a:cubicBezTo>
                    <a:pt x="8400" y="54879"/>
                    <a:pt x="8400" y="54964"/>
                    <a:pt x="8400" y="54964"/>
                  </a:cubicBezTo>
                  <a:lnTo>
                    <a:pt x="5158" y="74936"/>
                  </a:lnTo>
                  <a:cubicBezTo>
                    <a:pt x="4134" y="81593"/>
                    <a:pt x="2855" y="88250"/>
                    <a:pt x="2429" y="94907"/>
                  </a:cubicBezTo>
                  <a:close/>
                </a:path>
              </a:pathLst>
            </a:custGeom>
            <a:grpFill/>
            <a:ln w="8532" cap="flat">
              <a:noFill/>
              <a:prstDash val="solid"/>
              <a:miter/>
            </a:ln>
          </p:spPr>
          <p:txBody>
            <a:bodyPr rtlCol="0" anchor="ctr"/>
            <a:lstStyle/>
            <a:p>
              <a:endParaRPr lang="en-US"/>
            </a:p>
          </p:txBody>
        </p:sp>
        <p:sp>
          <p:nvSpPr>
            <p:cNvPr id="1679" name="Freeform 1678">
              <a:extLst>
                <a:ext uri="{FF2B5EF4-FFF2-40B4-BE49-F238E27FC236}">
                  <a16:creationId xmlns:a16="http://schemas.microsoft.com/office/drawing/2014/main" id="{DA93E80A-A3CA-8C63-0E91-07444E280D05}"/>
                </a:ext>
              </a:extLst>
            </p:cNvPr>
            <p:cNvSpPr/>
            <p:nvPr/>
          </p:nvSpPr>
          <p:spPr>
            <a:xfrm>
              <a:off x="8674328" y="171363"/>
              <a:ext cx="10674" cy="125547"/>
            </a:xfrm>
            <a:custGeom>
              <a:avLst/>
              <a:gdLst>
                <a:gd name="connsiteX0" fmla="*/ 2228 w 10674"/>
                <a:gd name="connsiteY0" fmla="*/ 109161 h 125547"/>
                <a:gd name="connsiteX1" fmla="*/ 607 w 10674"/>
                <a:gd name="connsiteY1" fmla="*/ 125548 h 125547"/>
                <a:gd name="connsiteX2" fmla="*/ 266 w 10674"/>
                <a:gd name="connsiteY2" fmla="*/ 125548 h 125547"/>
                <a:gd name="connsiteX3" fmla="*/ 95 w 10674"/>
                <a:gd name="connsiteY3" fmla="*/ 108905 h 125547"/>
                <a:gd name="connsiteX4" fmla="*/ 607 w 10674"/>
                <a:gd name="connsiteY4" fmla="*/ 62390 h 125547"/>
                <a:gd name="connsiteX5" fmla="*/ 607 w 10674"/>
                <a:gd name="connsiteY5" fmla="*/ 62390 h 125547"/>
                <a:gd name="connsiteX6" fmla="*/ 607 w 10674"/>
                <a:gd name="connsiteY6" fmla="*/ 62390 h 125547"/>
                <a:gd name="connsiteX7" fmla="*/ 607 w 10674"/>
                <a:gd name="connsiteY7" fmla="*/ 62390 h 125547"/>
                <a:gd name="connsiteX8" fmla="*/ 7517 w 10674"/>
                <a:gd name="connsiteY8" fmla="*/ 16387 h 125547"/>
                <a:gd name="connsiteX9" fmla="*/ 10333 w 10674"/>
                <a:gd name="connsiteY9" fmla="*/ 0 h 125547"/>
                <a:gd name="connsiteX10" fmla="*/ 10674 w 10674"/>
                <a:gd name="connsiteY10" fmla="*/ 0 h 125547"/>
                <a:gd name="connsiteX11" fmla="*/ 9650 w 10674"/>
                <a:gd name="connsiteY11" fmla="*/ 16472 h 125547"/>
                <a:gd name="connsiteX12" fmla="*/ 7688 w 10674"/>
                <a:gd name="connsiteY12" fmla="*/ 62816 h 125547"/>
                <a:gd name="connsiteX13" fmla="*/ 7688 w 10674"/>
                <a:gd name="connsiteY13" fmla="*/ 62816 h 125547"/>
                <a:gd name="connsiteX14" fmla="*/ 7688 w 10674"/>
                <a:gd name="connsiteY14" fmla="*/ 63073 h 125547"/>
                <a:gd name="connsiteX15" fmla="*/ 7688 w 10674"/>
                <a:gd name="connsiteY15" fmla="*/ 63073 h 125547"/>
                <a:gd name="connsiteX16" fmla="*/ 2228 w 10674"/>
                <a:gd name="connsiteY16" fmla="*/ 109161 h 125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674" h="125547">
                  <a:moveTo>
                    <a:pt x="2228" y="109161"/>
                  </a:moveTo>
                  <a:lnTo>
                    <a:pt x="607" y="125548"/>
                  </a:lnTo>
                  <a:cubicBezTo>
                    <a:pt x="607" y="125548"/>
                    <a:pt x="266" y="125548"/>
                    <a:pt x="266" y="125548"/>
                  </a:cubicBezTo>
                  <a:lnTo>
                    <a:pt x="95" y="108905"/>
                  </a:lnTo>
                  <a:cubicBezTo>
                    <a:pt x="-76" y="93371"/>
                    <a:pt x="-76" y="77838"/>
                    <a:pt x="607" y="62390"/>
                  </a:cubicBezTo>
                  <a:lnTo>
                    <a:pt x="607" y="62390"/>
                  </a:lnTo>
                  <a:cubicBezTo>
                    <a:pt x="607" y="62390"/>
                    <a:pt x="607" y="62390"/>
                    <a:pt x="607" y="62390"/>
                  </a:cubicBezTo>
                  <a:lnTo>
                    <a:pt x="607" y="62390"/>
                  </a:lnTo>
                  <a:cubicBezTo>
                    <a:pt x="2399" y="46942"/>
                    <a:pt x="4873" y="31664"/>
                    <a:pt x="7517" y="16387"/>
                  </a:cubicBezTo>
                  <a:lnTo>
                    <a:pt x="10333" y="0"/>
                  </a:lnTo>
                  <a:cubicBezTo>
                    <a:pt x="10333" y="0"/>
                    <a:pt x="10674" y="0"/>
                    <a:pt x="10674" y="0"/>
                  </a:cubicBezTo>
                  <a:lnTo>
                    <a:pt x="9650" y="16472"/>
                  </a:lnTo>
                  <a:cubicBezTo>
                    <a:pt x="8883" y="31920"/>
                    <a:pt x="8456" y="47454"/>
                    <a:pt x="7688" y="62816"/>
                  </a:cubicBezTo>
                  <a:lnTo>
                    <a:pt x="7688" y="62816"/>
                  </a:lnTo>
                  <a:cubicBezTo>
                    <a:pt x="7688" y="62816"/>
                    <a:pt x="7688" y="63073"/>
                    <a:pt x="7688" y="63073"/>
                  </a:cubicBezTo>
                  <a:lnTo>
                    <a:pt x="7688" y="63073"/>
                  </a:lnTo>
                  <a:cubicBezTo>
                    <a:pt x="5896" y="78435"/>
                    <a:pt x="3934" y="93798"/>
                    <a:pt x="2228" y="109161"/>
                  </a:cubicBezTo>
                  <a:close/>
                </a:path>
              </a:pathLst>
            </a:custGeom>
            <a:grpFill/>
            <a:ln w="8532" cap="flat">
              <a:noFill/>
              <a:prstDash val="solid"/>
              <a:miter/>
            </a:ln>
          </p:spPr>
          <p:txBody>
            <a:bodyPr rtlCol="0" anchor="ctr"/>
            <a:lstStyle/>
            <a:p>
              <a:endParaRPr lang="en-US"/>
            </a:p>
          </p:txBody>
        </p:sp>
        <p:sp>
          <p:nvSpPr>
            <p:cNvPr id="1680" name="Freeform 1679">
              <a:extLst>
                <a:ext uri="{FF2B5EF4-FFF2-40B4-BE49-F238E27FC236}">
                  <a16:creationId xmlns:a16="http://schemas.microsoft.com/office/drawing/2014/main" id="{66ABF6C1-9AA8-C004-C943-D0BCCDEA3586}"/>
                </a:ext>
              </a:extLst>
            </p:cNvPr>
            <p:cNvSpPr/>
            <p:nvPr/>
          </p:nvSpPr>
          <p:spPr>
            <a:xfrm>
              <a:off x="8699720" y="210538"/>
              <a:ext cx="7474" cy="79093"/>
            </a:xfrm>
            <a:custGeom>
              <a:avLst/>
              <a:gdLst>
                <a:gd name="connsiteX0" fmla="*/ 1663 w 7474"/>
                <a:gd name="connsiteY0" fmla="*/ 76558 h 79093"/>
                <a:gd name="connsiteX1" fmla="*/ 3029 w 7474"/>
                <a:gd name="connsiteY1" fmla="*/ 78265 h 79093"/>
                <a:gd name="connsiteX2" fmla="*/ 5247 w 7474"/>
                <a:gd name="connsiteY2" fmla="*/ 78008 h 79093"/>
                <a:gd name="connsiteX3" fmla="*/ 5503 w 7474"/>
                <a:gd name="connsiteY3" fmla="*/ 78179 h 79093"/>
                <a:gd name="connsiteX4" fmla="*/ 2772 w 7474"/>
                <a:gd name="connsiteY4" fmla="*/ 78947 h 79093"/>
                <a:gd name="connsiteX5" fmla="*/ 555 w 7474"/>
                <a:gd name="connsiteY5" fmla="*/ 76899 h 79093"/>
                <a:gd name="connsiteX6" fmla="*/ 43 w 7474"/>
                <a:gd name="connsiteY6" fmla="*/ 71266 h 79093"/>
                <a:gd name="connsiteX7" fmla="*/ 213 w 7474"/>
                <a:gd name="connsiteY7" fmla="*/ 40797 h 79093"/>
                <a:gd name="connsiteX8" fmla="*/ 213 w 7474"/>
                <a:gd name="connsiteY8" fmla="*/ 40797 h 79093"/>
                <a:gd name="connsiteX9" fmla="*/ 213 w 7474"/>
                <a:gd name="connsiteY9" fmla="*/ 40797 h 79093"/>
                <a:gd name="connsiteX10" fmla="*/ 5332 w 7474"/>
                <a:gd name="connsiteY10" fmla="*/ 10754 h 79093"/>
                <a:gd name="connsiteX11" fmla="*/ 7124 w 7474"/>
                <a:gd name="connsiteY11" fmla="*/ 0 h 79093"/>
                <a:gd name="connsiteX12" fmla="*/ 7465 w 7474"/>
                <a:gd name="connsiteY12" fmla="*/ 0 h 79093"/>
                <a:gd name="connsiteX13" fmla="*/ 7465 w 7474"/>
                <a:gd name="connsiteY13" fmla="*/ 10839 h 79093"/>
                <a:gd name="connsiteX14" fmla="*/ 7209 w 7474"/>
                <a:gd name="connsiteY14" fmla="*/ 41309 h 79093"/>
                <a:gd name="connsiteX15" fmla="*/ 7209 w 7474"/>
                <a:gd name="connsiteY15" fmla="*/ 41309 h 79093"/>
                <a:gd name="connsiteX16" fmla="*/ 7209 w 7474"/>
                <a:gd name="connsiteY16" fmla="*/ 41479 h 79093"/>
                <a:gd name="connsiteX17" fmla="*/ 7209 w 7474"/>
                <a:gd name="connsiteY17" fmla="*/ 41479 h 79093"/>
                <a:gd name="connsiteX18" fmla="*/ 2090 w 7474"/>
                <a:gd name="connsiteY18" fmla="*/ 71522 h 79093"/>
                <a:gd name="connsiteX19" fmla="*/ 1749 w 7474"/>
                <a:gd name="connsiteY19" fmla="*/ 76558 h 7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474" h="79093">
                  <a:moveTo>
                    <a:pt x="1663" y="76558"/>
                  </a:moveTo>
                  <a:cubicBezTo>
                    <a:pt x="1834" y="77326"/>
                    <a:pt x="2261" y="77923"/>
                    <a:pt x="3029" y="78265"/>
                  </a:cubicBezTo>
                  <a:cubicBezTo>
                    <a:pt x="3711" y="78606"/>
                    <a:pt x="4650" y="78606"/>
                    <a:pt x="5247" y="78008"/>
                  </a:cubicBezTo>
                  <a:cubicBezTo>
                    <a:pt x="5247" y="78008"/>
                    <a:pt x="5503" y="78179"/>
                    <a:pt x="5503" y="78179"/>
                  </a:cubicBezTo>
                  <a:cubicBezTo>
                    <a:pt x="4991" y="79033"/>
                    <a:pt x="3711" y="79289"/>
                    <a:pt x="2772" y="78947"/>
                  </a:cubicBezTo>
                  <a:cubicBezTo>
                    <a:pt x="1834" y="78691"/>
                    <a:pt x="896" y="77838"/>
                    <a:pt x="555" y="76899"/>
                  </a:cubicBezTo>
                  <a:cubicBezTo>
                    <a:pt x="-213" y="74936"/>
                    <a:pt x="43" y="72973"/>
                    <a:pt x="43" y="71266"/>
                  </a:cubicBezTo>
                  <a:cubicBezTo>
                    <a:pt x="43" y="61109"/>
                    <a:pt x="-128" y="50953"/>
                    <a:pt x="213" y="40797"/>
                  </a:cubicBezTo>
                  <a:lnTo>
                    <a:pt x="213" y="40797"/>
                  </a:lnTo>
                  <a:cubicBezTo>
                    <a:pt x="213" y="40797"/>
                    <a:pt x="213" y="40797"/>
                    <a:pt x="213" y="40797"/>
                  </a:cubicBezTo>
                  <a:cubicBezTo>
                    <a:pt x="1578" y="30725"/>
                    <a:pt x="3541" y="20740"/>
                    <a:pt x="5332" y="10754"/>
                  </a:cubicBezTo>
                  <a:lnTo>
                    <a:pt x="7124" y="0"/>
                  </a:lnTo>
                  <a:cubicBezTo>
                    <a:pt x="7124" y="0"/>
                    <a:pt x="7465" y="0"/>
                    <a:pt x="7465" y="0"/>
                  </a:cubicBezTo>
                  <a:lnTo>
                    <a:pt x="7465" y="10839"/>
                  </a:lnTo>
                  <a:cubicBezTo>
                    <a:pt x="7465" y="20996"/>
                    <a:pt x="7550" y="31152"/>
                    <a:pt x="7209" y="41309"/>
                  </a:cubicBezTo>
                  <a:lnTo>
                    <a:pt x="7209" y="41309"/>
                  </a:lnTo>
                  <a:cubicBezTo>
                    <a:pt x="7209" y="41309"/>
                    <a:pt x="7209" y="41479"/>
                    <a:pt x="7209" y="41479"/>
                  </a:cubicBezTo>
                  <a:lnTo>
                    <a:pt x="7209" y="41479"/>
                  </a:lnTo>
                  <a:cubicBezTo>
                    <a:pt x="5759" y="51550"/>
                    <a:pt x="3882" y="61536"/>
                    <a:pt x="2090" y="71522"/>
                  </a:cubicBezTo>
                  <a:cubicBezTo>
                    <a:pt x="1834" y="73314"/>
                    <a:pt x="1322" y="75021"/>
                    <a:pt x="1749" y="76558"/>
                  </a:cubicBezTo>
                  <a:close/>
                </a:path>
              </a:pathLst>
            </a:custGeom>
            <a:grpFill/>
            <a:ln w="8532" cap="flat">
              <a:noFill/>
              <a:prstDash val="solid"/>
              <a:miter/>
            </a:ln>
          </p:spPr>
          <p:txBody>
            <a:bodyPr rtlCol="0" anchor="ctr"/>
            <a:lstStyle/>
            <a:p>
              <a:endParaRPr lang="en-US"/>
            </a:p>
          </p:txBody>
        </p:sp>
        <p:sp>
          <p:nvSpPr>
            <p:cNvPr id="1681" name="Freeform 1680">
              <a:extLst>
                <a:ext uri="{FF2B5EF4-FFF2-40B4-BE49-F238E27FC236}">
                  <a16:creationId xmlns:a16="http://schemas.microsoft.com/office/drawing/2014/main" id="{82DFDB0A-5C34-A0C2-AA6F-A56E162F6CAB}"/>
                </a:ext>
              </a:extLst>
            </p:cNvPr>
            <p:cNvSpPr/>
            <p:nvPr/>
          </p:nvSpPr>
          <p:spPr>
            <a:xfrm>
              <a:off x="8727661" y="202601"/>
              <a:ext cx="14091" cy="82702"/>
            </a:xfrm>
            <a:custGeom>
              <a:avLst/>
              <a:gdLst>
                <a:gd name="connsiteX0" fmla="*/ 85 w 14091"/>
                <a:gd name="connsiteY0" fmla="*/ 71778 h 82702"/>
                <a:gd name="connsiteX1" fmla="*/ 1280 w 14091"/>
                <a:gd name="connsiteY1" fmla="*/ 40541 h 82702"/>
                <a:gd name="connsiteX2" fmla="*/ 1280 w 14091"/>
                <a:gd name="connsiteY2" fmla="*/ 40541 h 82702"/>
                <a:gd name="connsiteX3" fmla="*/ 1280 w 14091"/>
                <a:gd name="connsiteY3" fmla="*/ 40541 h 82702"/>
                <a:gd name="connsiteX4" fmla="*/ 1280 w 14091"/>
                <a:gd name="connsiteY4" fmla="*/ 40541 h 82702"/>
                <a:gd name="connsiteX5" fmla="*/ 10067 w 14091"/>
                <a:gd name="connsiteY5" fmla="*/ 10498 h 82702"/>
                <a:gd name="connsiteX6" fmla="*/ 13821 w 14091"/>
                <a:gd name="connsiteY6" fmla="*/ 0 h 82702"/>
                <a:gd name="connsiteX7" fmla="*/ 14078 w 14091"/>
                <a:gd name="connsiteY7" fmla="*/ 0 h 82702"/>
                <a:gd name="connsiteX8" fmla="*/ 12030 w 14091"/>
                <a:gd name="connsiteY8" fmla="*/ 10839 h 82702"/>
                <a:gd name="connsiteX9" fmla="*/ 8191 w 14091"/>
                <a:gd name="connsiteY9" fmla="*/ 41479 h 82702"/>
                <a:gd name="connsiteX10" fmla="*/ 8191 w 14091"/>
                <a:gd name="connsiteY10" fmla="*/ 41479 h 82702"/>
                <a:gd name="connsiteX11" fmla="*/ 8191 w 14091"/>
                <a:gd name="connsiteY11" fmla="*/ 41479 h 82702"/>
                <a:gd name="connsiteX12" fmla="*/ 8191 w 14091"/>
                <a:gd name="connsiteY12" fmla="*/ 41479 h 82702"/>
                <a:gd name="connsiteX13" fmla="*/ 8191 w 14091"/>
                <a:gd name="connsiteY13" fmla="*/ 41479 h 82702"/>
                <a:gd name="connsiteX14" fmla="*/ 2133 w 14091"/>
                <a:gd name="connsiteY14" fmla="*/ 71778 h 82702"/>
                <a:gd name="connsiteX15" fmla="*/ 597 w 14091"/>
                <a:gd name="connsiteY15" fmla="*/ 82703 h 82702"/>
                <a:gd name="connsiteX16" fmla="*/ 256 w 14091"/>
                <a:gd name="connsiteY16" fmla="*/ 82703 h 82702"/>
                <a:gd name="connsiteX17" fmla="*/ 0 w 14091"/>
                <a:gd name="connsiteY17" fmla="*/ 71607 h 8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91" h="82702">
                  <a:moveTo>
                    <a:pt x="85" y="71778"/>
                  </a:moveTo>
                  <a:cubicBezTo>
                    <a:pt x="-85" y="61366"/>
                    <a:pt x="85" y="50868"/>
                    <a:pt x="1280" y="40541"/>
                  </a:cubicBezTo>
                  <a:lnTo>
                    <a:pt x="1280" y="40541"/>
                  </a:lnTo>
                  <a:cubicBezTo>
                    <a:pt x="1280" y="40541"/>
                    <a:pt x="1280" y="40541"/>
                    <a:pt x="1280" y="40541"/>
                  </a:cubicBezTo>
                  <a:lnTo>
                    <a:pt x="1280" y="40541"/>
                  </a:lnTo>
                  <a:cubicBezTo>
                    <a:pt x="3498" y="30299"/>
                    <a:pt x="6655" y="20313"/>
                    <a:pt x="10067" y="10498"/>
                  </a:cubicBezTo>
                  <a:cubicBezTo>
                    <a:pt x="11262" y="6999"/>
                    <a:pt x="12542" y="3499"/>
                    <a:pt x="13821" y="0"/>
                  </a:cubicBezTo>
                  <a:cubicBezTo>
                    <a:pt x="13821" y="0"/>
                    <a:pt x="14163" y="0"/>
                    <a:pt x="14078" y="0"/>
                  </a:cubicBezTo>
                  <a:cubicBezTo>
                    <a:pt x="13395" y="3585"/>
                    <a:pt x="12627" y="7255"/>
                    <a:pt x="12030" y="10839"/>
                  </a:cubicBezTo>
                  <a:cubicBezTo>
                    <a:pt x="10324" y="21081"/>
                    <a:pt x="9300" y="31323"/>
                    <a:pt x="8191" y="41479"/>
                  </a:cubicBezTo>
                  <a:lnTo>
                    <a:pt x="8191" y="41479"/>
                  </a:lnTo>
                  <a:cubicBezTo>
                    <a:pt x="8191" y="41479"/>
                    <a:pt x="8191" y="41479"/>
                    <a:pt x="8191" y="41479"/>
                  </a:cubicBezTo>
                  <a:lnTo>
                    <a:pt x="8191" y="41479"/>
                  </a:lnTo>
                  <a:cubicBezTo>
                    <a:pt x="8191" y="41479"/>
                    <a:pt x="8191" y="41479"/>
                    <a:pt x="8191" y="41479"/>
                  </a:cubicBezTo>
                  <a:cubicBezTo>
                    <a:pt x="6058" y="51465"/>
                    <a:pt x="3754" y="61536"/>
                    <a:pt x="2133" y="71778"/>
                  </a:cubicBezTo>
                  <a:cubicBezTo>
                    <a:pt x="1536" y="75448"/>
                    <a:pt x="1109" y="79033"/>
                    <a:pt x="597" y="82703"/>
                  </a:cubicBezTo>
                  <a:cubicBezTo>
                    <a:pt x="597" y="82703"/>
                    <a:pt x="256" y="82703"/>
                    <a:pt x="256" y="82703"/>
                  </a:cubicBezTo>
                  <a:cubicBezTo>
                    <a:pt x="85" y="79033"/>
                    <a:pt x="0" y="75277"/>
                    <a:pt x="0" y="71607"/>
                  </a:cubicBezTo>
                  <a:close/>
                </a:path>
              </a:pathLst>
            </a:custGeom>
            <a:grpFill/>
            <a:ln w="8532" cap="flat">
              <a:noFill/>
              <a:prstDash val="solid"/>
              <a:miter/>
            </a:ln>
          </p:spPr>
          <p:txBody>
            <a:bodyPr rtlCol="0" anchor="ctr"/>
            <a:lstStyle/>
            <a:p>
              <a:endParaRPr lang="en-US"/>
            </a:p>
          </p:txBody>
        </p:sp>
        <p:sp>
          <p:nvSpPr>
            <p:cNvPr id="1682" name="Freeform 1681">
              <a:extLst>
                <a:ext uri="{FF2B5EF4-FFF2-40B4-BE49-F238E27FC236}">
                  <a16:creationId xmlns:a16="http://schemas.microsoft.com/office/drawing/2014/main" id="{761B9957-4C54-20D1-E8FF-5357F1664135}"/>
                </a:ext>
              </a:extLst>
            </p:cNvPr>
            <p:cNvSpPr/>
            <p:nvPr/>
          </p:nvSpPr>
          <p:spPr>
            <a:xfrm>
              <a:off x="8755081" y="231192"/>
              <a:ext cx="10887" cy="65974"/>
            </a:xfrm>
            <a:custGeom>
              <a:avLst/>
              <a:gdLst>
                <a:gd name="connsiteX0" fmla="*/ 734 w 10887"/>
                <a:gd name="connsiteY0" fmla="*/ 57269 h 65974"/>
                <a:gd name="connsiteX1" fmla="*/ 308 w 10887"/>
                <a:gd name="connsiteY1" fmla="*/ 32262 h 65974"/>
                <a:gd name="connsiteX2" fmla="*/ 308 w 10887"/>
                <a:gd name="connsiteY2" fmla="*/ 32262 h 65974"/>
                <a:gd name="connsiteX3" fmla="*/ 308 w 10887"/>
                <a:gd name="connsiteY3" fmla="*/ 32262 h 65974"/>
                <a:gd name="connsiteX4" fmla="*/ 308 w 10887"/>
                <a:gd name="connsiteY4" fmla="*/ 32262 h 65974"/>
                <a:gd name="connsiteX5" fmla="*/ 308 w 10887"/>
                <a:gd name="connsiteY5" fmla="*/ 32262 h 65974"/>
                <a:gd name="connsiteX6" fmla="*/ 7475 w 10887"/>
                <a:gd name="connsiteY6" fmla="*/ 8279 h 65974"/>
                <a:gd name="connsiteX7" fmla="*/ 10632 w 10887"/>
                <a:gd name="connsiteY7" fmla="*/ 0 h 65974"/>
                <a:gd name="connsiteX8" fmla="*/ 10887 w 10887"/>
                <a:gd name="connsiteY8" fmla="*/ 85 h 65974"/>
                <a:gd name="connsiteX9" fmla="*/ 9437 w 10887"/>
                <a:gd name="connsiteY9" fmla="*/ 8706 h 65974"/>
                <a:gd name="connsiteX10" fmla="*/ 7219 w 10887"/>
                <a:gd name="connsiteY10" fmla="*/ 33115 h 65974"/>
                <a:gd name="connsiteX11" fmla="*/ 7219 w 10887"/>
                <a:gd name="connsiteY11" fmla="*/ 33115 h 65974"/>
                <a:gd name="connsiteX12" fmla="*/ 7219 w 10887"/>
                <a:gd name="connsiteY12" fmla="*/ 33115 h 65974"/>
                <a:gd name="connsiteX13" fmla="*/ 7219 w 10887"/>
                <a:gd name="connsiteY13" fmla="*/ 33115 h 65974"/>
                <a:gd name="connsiteX14" fmla="*/ 7219 w 10887"/>
                <a:gd name="connsiteY14" fmla="*/ 33115 h 65974"/>
                <a:gd name="connsiteX15" fmla="*/ 2782 w 10887"/>
                <a:gd name="connsiteY15" fmla="*/ 57269 h 65974"/>
                <a:gd name="connsiteX16" fmla="*/ 1844 w 10887"/>
                <a:gd name="connsiteY16" fmla="*/ 65974 h 65974"/>
                <a:gd name="connsiteX17" fmla="*/ 1503 w 10887"/>
                <a:gd name="connsiteY17" fmla="*/ 65974 h 65974"/>
                <a:gd name="connsiteX18" fmla="*/ 650 w 10887"/>
                <a:gd name="connsiteY18" fmla="*/ 57098 h 6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87" h="65974">
                  <a:moveTo>
                    <a:pt x="734" y="57269"/>
                  </a:moveTo>
                  <a:cubicBezTo>
                    <a:pt x="52" y="48990"/>
                    <a:pt x="-289" y="40626"/>
                    <a:pt x="308" y="32262"/>
                  </a:cubicBezTo>
                  <a:lnTo>
                    <a:pt x="308" y="32262"/>
                  </a:lnTo>
                  <a:cubicBezTo>
                    <a:pt x="308" y="32262"/>
                    <a:pt x="308" y="32262"/>
                    <a:pt x="308" y="32262"/>
                  </a:cubicBezTo>
                  <a:lnTo>
                    <a:pt x="308" y="32262"/>
                  </a:lnTo>
                  <a:cubicBezTo>
                    <a:pt x="308" y="32262"/>
                    <a:pt x="308" y="32262"/>
                    <a:pt x="308" y="32262"/>
                  </a:cubicBezTo>
                  <a:cubicBezTo>
                    <a:pt x="2014" y="24068"/>
                    <a:pt x="4574" y="16046"/>
                    <a:pt x="7475" y="8279"/>
                  </a:cubicBezTo>
                  <a:cubicBezTo>
                    <a:pt x="8499" y="5462"/>
                    <a:pt x="9522" y="2731"/>
                    <a:pt x="10632" y="0"/>
                  </a:cubicBezTo>
                  <a:cubicBezTo>
                    <a:pt x="10632" y="0"/>
                    <a:pt x="10887" y="0"/>
                    <a:pt x="10887" y="85"/>
                  </a:cubicBezTo>
                  <a:cubicBezTo>
                    <a:pt x="10375" y="2987"/>
                    <a:pt x="9863" y="5889"/>
                    <a:pt x="9437" y="8706"/>
                  </a:cubicBezTo>
                  <a:cubicBezTo>
                    <a:pt x="8328" y="16899"/>
                    <a:pt x="7816" y="25092"/>
                    <a:pt x="7219" y="33115"/>
                  </a:cubicBezTo>
                  <a:lnTo>
                    <a:pt x="7219" y="33115"/>
                  </a:lnTo>
                  <a:cubicBezTo>
                    <a:pt x="7219" y="33115"/>
                    <a:pt x="7219" y="33115"/>
                    <a:pt x="7219" y="33115"/>
                  </a:cubicBezTo>
                  <a:lnTo>
                    <a:pt x="7219" y="33115"/>
                  </a:lnTo>
                  <a:cubicBezTo>
                    <a:pt x="7219" y="33115"/>
                    <a:pt x="7219" y="33115"/>
                    <a:pt x="7219" y="33115"/>
                  </a:cubicBezTo>
                  <a:cubicBezTo>
                    <a:pt x="5598" y="41053"/>
                    <a:pt x="3891" y="49075"/>
                    <a:pt x="2782" y="57269"/>
                  </a:cubicBezTo>
                  <a:cubicBezTo>
                    <a:pt x="2441" y="60171"/>
                    <a:pt x="2100" y="63073"/>
                    <a:pt x="1844" y="65974"/>
                  </a:cubicBezTo>
                  <a:cubicBezTo>
                    <a:pt x="1844" y="65974"/>
                    <a:pt x="1503" y="65974"/>
                    <a:pt x="1503" y="65974"/>
                  </a:cubicBezTo>
                  <a:cubicBezTo>
                    <a:pt x="1161" y="63073"/>
                    <a:pt x="905" y="60085"/>
                    <a:pt x="650" y="57098"/>
                  </a:cubicBezTo>
                  <a:close/>
                </a:path>
              </a:pathLst>
            </a:custGeom>
            <a:grpFill/>
            <a:ln w="8532" cap="flat">
              <a:noFill/>
              <a:prstDash val="solid"/>
              <a:miter/>
            </a:ln>
          </p:spPr>
          <p:txBody>
            <a:bodyPr rtlCol="0" anchor="ctr"/>
            <a:lstStyle/>
            <a:p>
              <a:endParaRPr lang="en-US"/>
            </a:p>
          </p:txBody>
        </p:sp>
        <p:sp>
          <p:nvSpPr>
            <p:cNvPr id="1683" name="Freeform 1682">
              <a:extLst>
                <a:ext uri="{FF2B5EF4-FFF2-40B4-BE49-F238E27FC236}">
                  <a16:creationId xmlns:a16="http://schemas.microsoft.com/office/drawing/2014/main" id="{2F59006E-D811-9867-EB5F-818EEFEF33F5}"/>
                </a:ext>
              </a:extLst>
            </p:cNvPr>
            <p:cNvSpPr/>
            <p:nvPr/>
          </p:nvSpPr>
          <p:spPr>
            <a:xfrm>
              <a:off x="8782592" y="251078"/>
              <a:ext cx="8729" cy="44978"/>
            </a:xfrm>
            <a:custGeom>
              <a:avLst/>
              <a:gdLst>
                <a:gd name="connsiteX0" fmla="*/ 270 w 8729"/>
                <a:gd name="connsiteY0" fmla="*/ 38919 h 44978"/>
                <a:gd name="connsiteX1" fmla="*/ 952 w 8729"/>
                <a:gd name="connsiteY1" fmla="*/ 21849 h 44978"/>
                <a:gd name="connsiteX2" fmla="*/ 952 w 8729"/>
                <a:gd name="connsiteY2" fmla="*/ 21849 h 44978"/>
                <a:gd name="connsiteX3" fmla="*/ 952 w 8729"/>
                <a:gd name="connsiteY3" fmla="*/ 21849 h 44978"/>
                <a:gd name="connsiteX4" fmla="*/ 952 w 8729"/>
                <a:gd name="connsiteY4" fmla="*/ 21849 h 44978"/>
                <a:gd name="connsiteX5" fmla="*/ 952 w 8729"/>
                <a:gd name="connsiteY5" fmla="*/ 21849 h 44978"/>
                <a:gd name="connsiteX6" fmla="*/ 6498 w 8729"/>
                <a:gd name="connsiteY6" fmla="*/ 5718 h 44978"/>
                <a:gd name="connsiteX7" fmla="*/ 8460 w 8729"/>
                <a:gd name="connsiteY7" fmla="*/ 0 h 44978"/>
                <a:gd name="connsiteX8" fmla="*/ 8716 w 8729"/>
                <a:gd name="connsiteY8" fmla="*/ 0 h 44978"/>
                <a:gd name="connsiteX9" fmla="*/ 8460 w 8729"/>
                <a:gd name="connsiteY9" fmla="*/ 6060 h 44978"/>
                <a:gd name="connsiteX10" fmla="*/ 7778 w 8729"/>
                <a:gd name="connsiteY10" fmla="*/ 23129 h 44978"/>
                <a:gd name="connsiteX11" fmla="*/ 7778 w 8729"/>
                <a:gd name="connsiteY11" fmla="*/ 23129 h 44978"/>
                <a:gd name="connsiteX12" fmla="*/ 7778 w 8729"/>
                <a:gd name="connsiteY12" fmla="*/ 23129 h 44978"/>
                <a:gd name="connsiteX13" fmla="*/ 7778 w 8729"/>
                <a:gd name="connsiteY13" fmla="*/ 23129 h 44978"/>
                <a:gd name="connsiteX14" fmla="*/ 7778 w 8729"/>
                <a:gd name="connsiteY14" fmla="*/ 23129 h 44978"/>
                <a:gd name="connsiteX15" fmla="*/ 2232 w 8729"/>
                <a:gd name="connsiteY15" fmla="*/ 39260 h 44978"/>
                <a:gd name="connsiteX16" fmla="*/ 270 w 8729"/>
                <a:gd name="connsiteY16" fmla="*/ 44979 h 44978"/>
                <a:gd name="connsiteX17" fmla="*/ 14 w 8729"/>
                <a:gd name="connsiteY17" fmla="*/ 44979 h 44978"/>
                <a:gd name="connsiteX18" fmla="*/ 270 w 8729"/>
                <a:gd name="connsiteY18" fmla="*/ 38919 h 4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29" h="44978">
                  <a:moveTo>
                    <a:pt x="270" y="38919"/>
                  </a:moveTo>
                  <a:cubicBezTo>
                    <a:pt x="440" y="33201"/>
                    <a:pt x="440" y="27482"/>
                    <a:pt x="952" y="21849"/>
                  </a:cubicBezTo>
                  <a:cubicBezTo>
                    <a:pt x="952" y="21849"/>
                    <a:pt x="952" y="21849"/>
                    <a:pt x="952" y="21849"/>
                  </a:cubicBezTo>
                  <a:cubicBezTo>
                    <a:pt x="952" y="21849"/>
                    <a:pt x="952" y="21849"/>
                    <a:pt x="952" y="21849"/>
                  </a:cubicBezTo>
                  <a:cubicBezTo>
                    <a:pt x="952" y="21849"/>
                    <a:pt x="952" y="21849"/>
                    <a:pt x="952" y="21849"/>
                  </a:cubicBezTo>
                  <a:lnTo>
                    <a:pt x="952" y="21849"/>
                  </a:lnTo>
                  <a:cubicBezTo>
                    <a:pt x="2488" y="16387"/>
                    <a:pt x="4536" y="11095"/>
                    <a:pt x="6498" y="5718"/>
                  </a:cubicBezTo>
                  <a:lnTo>
                    <a:pt x="8460" y="0"/>
                  </a:lnTo>
                  <a:cubicBezTo>
                    <a:pt x="8460" y="0"/>
                    <a:pt x="8802" y="0"/>
                    <a:pt x="8716" y="0"/>
                  </a:cubicBezTo>
                  <a:lnTo>
                    <a:pt x="8460" y="6060"/>
                  </a:lnTo>
                  <a:cubicBezTo>
                    <a:pt x="8290" y="11778"/>
                    <a:pt x="8290" y="17496"/>
                    <a:pt x="7778" y="23129"/>
                  </a:cubicBezTo>
                  <a:cubicBezTo>
                    <a:pt x="7778" y="23129"/>
                    <a:pt x="7778" y="23129"/>
                    <a:pt x="7778" y="23129"/>
                  </a:cubicBezTo>
                  <a:lnTo>
                    <a:pt x="7778" y="23129"/>
                  </a:lnTo>
                  <a:cubicBezTo>
                    <a:pt x="7778" y="23129"/>
                    <a:pt x="7778" y="23129"/>
                    <a:pt x="7778" y="23129"/>
                  </a:cubicBezTo>
                  <a:cubicBezTo>
                    <a:pt x="7778" y="23129"/>
                    <a:pt x="7778" y="23129"/>
                    <a:pt x="7778" y="23129"/>
                  </a:cubicBezTo>
                  <a:cubicBezTo>
                    <a:pt x="6242" y="28592"/>
                    <a:pt x="4194" y="33883"/>
                    <a:pt x="2232" y="39260"/>
                  </a:cubicBezTo>
                  <a:lnTo>
                    <a:pt x="270" y="44979"/>
                  </a:lnTo>
                  <a:cubicBezTo>
                    <a:pt x="270" y="44979"/>
                    <a:pt x="-72" y="44979"/>
                    <a:pt x="14" y="44979"/>
                  </a:cubicBezTo>
                  <a:lnTo>
                    <a:pt x="270" y="38919"/>
                  </a:lnTo>
                  <a:close/>
                </a:path>
              </a:pathLst>
            </a:custGeom>
            <a:grpFill/>
            <a:ln w="8532" cap="flat">
              <a:noFill/>
              <a:prstDash val="solid"/>
              <a:miter/>
            </a:ln>
          </p:spPr>
          <p:txBody>
            <a:bodyPr rtlCol="0" anchor="ctr"/>
            <a:lstStyle/>
            <a:p>
              <a:endParaRPr lang="en-US"/>
            </a:p>
          </p:txBody>
        </p:sp>
        <p:sp>
          <p:nvSpPr>
            <p:cNvPr id="1684" name="Freeform 1683">
              <a:extLst>
                <a:ext uri="{FF2B5EF4-FFF2-40B4-BE49-F238E27FC236}">
                  <a16:creationId xmlns:a16="http://schemas.microsoft.com/office/drawing/2014/main" id="{638B9BD9-D276-CF85-1789-5EF812134DE9}"/>
                </a:ext>
              </a:extLst>
            </p:cNvPr>
            <p:cNvSpPr/>
            <p:nvPr/>
          </p:nvSpPr>
          <p:spPr>
            <a:xfrm>
              <a:off x="8801372" y="285218"/>
              <a:ext cx="9815" cy="57098"/>
            </a:xfrm>
            <a:custGeom>
              <a:avLst/>
              <a:gdLst>
                <a:gd name="connsiteX0" fmla="*/ 1454 w 9815"/>
                <a:gd name="connsiteY0" fmla="*/ 49502 h 57098"/>
                <a:gd name="connsiteX1" fmla="*/ 89 w 9815"/>
                <a:gd name="connsiteY1" fmla="*/ 27824 h 57098"/>
                <a:gd name="connsiteX2" fmla="*/ 89 w 9815"/>
                <a:gd name="connsiteY2" fmla="*/ 27824 h 57098"/>
                <a:gd name="connsiteX3" fmla="*/ 89 w 9815"/>
                <a:gd name="connsiteY3" fmla="*/ 27824 h 57098"/>
                <a:gd name="connsiteX4" fmla="*/ 89 w 9815"/>
                <a:gd name="connsiteY4" fmla="*/ 27824 h 57098"/>
                <a:gd name="connsiteX5" fmla="*/ 6573 w 9815"/>
                <a:gd name="connsiteY5" fmla="*/ 7084 h 57098"/>
                <a:gd name="connsiteX6" fmla="*/ 9559 w 9815"/>
                <a:gd name="connsiteY6" fmla="*/ 0 h 57098"/>
                <a:gd name="connsiteX7" fmla="*/ 9815 w 9815"/>
                <a:gd name="connsiteY7" fmla="*/ 85 h 57098"/>
                <a:gd name="connsiteX8" fmla="*/ 8535 w 9815"/>
                <a:gd name="connsiteY8" fmla="*/ 7596 h 57098"/>
                <a:gd name="connsiteX9" fmla="*/ 7000 w 9815"/>
                <a:gd name="connsiteY9" fmla="*/ 28677 h 57098"/>
                <a:gd name="connsiteX10" fmla="*/ 7000 w 9815"/>
                <a:gd name="connsiteY10" fmla="*/ 28677 h 57098"/>
                <a:gd name="connsiteX11" fmla="*/ 7000 w 9815"/>
                <a:gd name="connsiteY11" fmla="*/ 28677 h 57098"/>
                <a:gd name="connsiteX12" fmla="*/ 7000 w 9815"/>
                <a:gd name="connsiteY12" fmla="*/ 28677 h 57098"/>
                <a:gd name="connsiteX13" fmla="*/ 7000 w 9815"/>
                <a:gd name="connsiteY13" fmla="*/ 28677 h 57098"/>
                <a:gd name="connsiteX14" fmla="*/ 3501 w 9815"/>
                <a:gd name="connsiteY14" fmla="*/ 49502 h 57098"/>
                <a:gd name="connsiteX15" fmla="*/ 2989 w 9815"/>
                <a:gd name="connsiteY15" fmla="*/ 57098 h 57098"/>
                <a:gd name="connsiteX16" fmla="*/ 2648 w 9815"/>
                <a:gd name="connsiteY16" fmla="*/ 57098 h 57098"/>
                <a:gd name="connsiteX17" fmla="*/ 1454 w 9815"/>
                <a:gd name="connsiteY17" fmla="*/ 49502 h 57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15" h="57098">
                  <a:moveTo>
                    <a:pt x="1454" y="49502"/>
                  </a:moveTo>
                  <a:cubicBezTo>
                    <a:pt x="430" y="42418"/>
                    <a:pt x="-253" y="35078"/>
                    <a:pt x="89" y="27824"/>
                  </a:cubicBezTo>
                  <a:lnTo>
                    <a:pt x="89" y="27824"/>
                  </a:lnTo>
                  <a:cubicBezTo>
                    <a:pt x="89" y="27824"/>
                    <a:pt x="89" y="27824"/>
                    <a:pt x="89" y="27824"/>
                  </a:cubicBezTo>
                  <a:lnTo>
                    <a:pt x="89" y="27824"/>
                  </a:lnTo>
                  <a:cubicBezTo>
                    <a:pt x="1539" y="20654"/>
                    <a:pt x="3928" y="13741"/>
                    <a:pt x="6573" y="7084"/>
                  </a:cubicBezTo>
                  <a:cubicBezTo>
                    <a:pt x="7511" y="4694"/>
                    <a:pt x="8535" y="2304"/>
                    <a:pt x="9559" y="0"/>
                  </a:cubicBezTo>
                  <a:cubicBezTo>
                    <a:pt x="9559" y="0"/>
                    <a:pt x="9815" y="0"/>
                    <a:pt x="9815" y="85"/>
                  </a:cubicBezTo>
                  <a:cubicBezTo>
                    <a:pt x="9303" y="2560"/>
                    <a:pt x="8876" y="5036"/>
                    <a:pt x="8535" y="7596"/>
                  </a:cubicBezTo>
                  <a:cubicBezTo>
                    <a:pt x="7597" y="14680"/>
                    <a:pt x="7341" y="21764"/>
                    <a:pt x="7000" y="28677"/>
                  </a:cubicBezTo>
                  <a:lnTo>
                    <a:pt x="7000" y="28677"/>
                  </a:lnTo>
                  <a:cubicBezTo>
                    <a:pt x="7000" y="28677"/>
                    <a:pt x="7000" y="28677"/>
                    <a:pt x="7000" y="28677"/>
                  </a:cubicBezTo>
                  <a:lnTo>
                    <a:pt x="7000" y="28677"/>
                  </a:lnTo>
                  <a:cubicBezTo>
                    <a:pt x="7000" y="28677"/>
                    <a:pt x="7000" y="28677"/>
                    <a:pt x="7000" y="28677"/>
                  </a:cubicBezTo>
                  <a:cubicBezTo>
                    <a:pt x="5634" y="35505"/>
                    <a:pt x="4269" y="42418"/>
                    <a:pt x="3501" y="49502"/>
                  </a:cubicBezTo>
                  <a:cubicBezTo>
                    <a:pt x="3246" y="51977"/>
                    <a:pt x="3075" y="54538"/>
                    <a:pt x="2989" y="57098"/>
                  </a:cubicBezTo>
                  <a:cubicBezTo>
                    <a:pt x="2989" y="57098"/>
                    <a:pt x="2734" y="57098"/>
                    <a:pt x="2648" y="57098"/>
                  </a:cubicBezTo>
                  <a:cubicBezTo>
                    <a:pt x="2222" y="54623"/>
                    <a:pt x="1795" y="52063"/>
                    <a:pt x="1454" y="49502"/>
                  </a:cubicBezTo>
                  <a:close/>
                </a:path>
              </a:pathLst>
            </a:custGeom>
            <a:grpFill/>
            <a:ln w="8532" cap="flat">
              <a:noFill/>
              <a:prstDash val="solid"/>
              <a:miter/>
            </a:ln>
          </p:spPr>
          <p:txBody>
            <a:bodyPr rtlCol="0" anchor="ctr"/>
            <a:lstStyle/>
            <a:p>
              <a:endParaRPr lang="en-US"/>
            </a:p>
          </p:txBody>
        </p:sp>
        <p:sp>
          <p:nvSpPr>
            <p:cNvPr id="1685" name="Freeform 1684">
              <a:extLst>
                <a:ext uri="{FF2B5EF4-FFF2-40B4-BE49-F238E27FC236}">
                  <a16:creationId xmlns:a16="http://schemas.microsoft.com/office/drawing/2014/main" id="{1A2F6237-3D31-96F0-BACE-7F87435A970E}"/>
                </a:ext>
              </a:extLst>
            </p:cNvPr>
            <p:cNvSpPr/>
            <p:nvPr/>
          </p:nvSpPr>
          <p:spPr>
            <a:xfrm>
              <a:off x="8819292" y="346669"/>
              <a:ext cx="6654" cy="13058"/>
            </a:xfrm>
            <a:custGeom>
              <a:avLst/>
              <a:gdLst>
                <a:gd name="connsiteX0" fmla="*/ 6655 w 6654"/>
                <a:gd name="connsiteY0" fmla="*/ 7596 h 13058"/>
                <a:gd name="connsiteX1" fmla="*/ 2730 w 6654"/>
                <a:gd name="connsiteY1" fmla="*/ 11607 h 13058"/>
                <a:gd name="connsiteX2" fmla="*/ 1280 w 6654"/>
                <a:gd name="connsiteY2" fmla="*/ 13058 h 13058"/>
                <a:gd name="connsiteX3" fmla="*/ 1024 w 6654"/>
                <a:gd name="connsiteY3" fmla="*/ 12973 h 13058"/>
                <a:gd name="connsiteX4" fmla="*/ 768 w 6654"/>
                <a:gd name="connsiteY4" fmla="*/ 11010 h 13058"/>
                <a:gd name="connsiteX5" fmla="*/ 0 w 6654"/>
                <a:gd name="connsiteY5" fmla="*/ 5462 h 13058"/>
                <a:gd name="connsiteX6" fmla="*/ 0 w 6654"/>
                <a:gd name="connsiteY6" fmla="*/ 5462 h 13058"/>
                <a:gd name="connsiteX7" fmla="*/ 0 w 6654"/>
                <a:gd name="connsiteY7" fmla="*/ 5462 h 13058"/>
                <a:gd name="connsiteX8" fmla="*/ 0 w 6654"/>
                <a:gd name="connsiteY8" fmla="*/ 5462 h 13058"/>
                <a:gd name="connsiteX9" fmla="*/ 0 w 6654"/>
                <a:gd name="connsiteY9" fmla="*/ 5462 h 13058"/>
                <a:gd name="connsiteX10" fmla="*/ 3925 w 6654"/>
                <a:gd name="connsiteY10" fmla="*/ 1451 h 13058"/>
                <a:gd name="connsiteX11" fmla="*/ 5375 w 6654"/>
                <a:gd name="connsiteY11" fmla="*/ 0 h 13058"/>
                <a:gd name="connsiteX12" fmla="*/ 5631 w 6654"/>
                <a:gd name="connsiteY12" fmla="*/ 85 h 13058"/>
                <a:gd name="connsiteX13" fmla="*/ 5887 w 6654"/>
                <a:gd name="connsiteY13" fmla="*/ 2048 h 13058"/>
                <a:gd name="connsiteX14" fmla="*/ 6655 w 6654"/>
                <a:gd name="connsiteY14" fmla="*/ 7596 h 13058"/>
                <a:gd name="connsiteX15" fmla="*/ 6655 w 6654"/>
                <a:gd name="connsiteY15" fmla="*/ 7596 h 13058"/>
                <a:gd name="connsiteX16" fmla="*/ 6655 w 6654"/>
                <a:gd name="connsiteY16" fmla="*/ 7596 h 13058"/>
                <a:gd name="connsiteX17" fmla="*/ 6655 w 6654"/>
                <a:gd name="connsiteY17" fmla="*/ 7596 h 13058"/>
                <a:gd name="connsiteX18" fmla="*/ 6655 w 6654"/>
                <a:gd name="connsiteY18" fmla="*/ 7596 h 1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54" h="13058">
                  <a:moveTo>
                    <a:pt x="6655" y="7596"/>
                  </a:moveTo>
                  <a:cubicBezTo>
                    <a:pt x="5631" y="9047"/>
                    <a:pt x="4096" y="10327"/>
                    <a:pt x="2730" y="11607"/>
                  </a:cubicBezTo>
                  <a:lnTo>
                    <a:pt x="1280" y="13058"/>
                  </a:lnTo>
                  <a:cubicBezTo>
                    <a:pt x="1280" y="13058"/>
                    <a:pt x="1024" y="12973"/>
                    <a:pt x="1024" y="12973"/>
                  </a:cubicBezTo>
                  <a:lnTo>
                    <a:pt x="768" y="11010"/>
                  </a:lnTo>
                  <a:cubicBezTo>
                    <a:pt x="427" y="9132"/>
                    <a:pt x="0" y="7169"/>
                    <a:pt x="0" y="5462"/>
                  </a:cubicBezTo>
                  <a:cubicBezTo>
                    <a:pt x="0" y="5462"/>
                    <a:pt x="0" y="5462"/>
                    <a:pt x="0" y="5462"/>
                  </a:cubicBezTo>
                  <a:cubicBezTo>
                    <a:pt x="0" y="5462"/>
                    <a:pt x="0" y="5462"/>
                    <a:pt x="0" y="5462"/>
                  </a:cubicBezTo>
                  <a:lnTo>
                    <a:pt x="0" y="5462"/>
                  </a:lnTo>
                  <a:cubicBezTo>
                    <a:pt x="0" y="5462"/>
                    <a:pt x="0" y="5462"/>
                    <a:pt x="0" y="5462"/>
                  </a:cubicBezTo>
                  <a:cubicBezTo>
                    <a:pt x="1024" y="4011"/>
                    <a:pt x="2560" y="2816"/>
                    <a:pt x="3925" y="1451"/>
                  </a:cubicBezTo>
                  <a:lnTo>
                    <a:pt x="5375" y="0"/>
                  </a:lnTo>
                  <a:cubicBezTo>
                    <a:pt x="5375" y="0"/>
                    <a:pt x="5631" y="85"/>
                    <a:pt x="5631" y="85"/>
                  </a:cubicBezTo>
                  <a:lnTo>
                    <a:pt x="5887" y="2048"/>
                  </a:lnTo>
                  <a:cubicBezTo>
                    <a:pt x="6229" y="3926"/>
                    <a:pt x="6655" y="5889"/>
                    <a:pt x="6655" y="7596"/>
                  </a:cubicBezTo>
                  <a:cubicBezTo>
                    <a:pt x="6655" y="7596"/>
                    <a:pt x="6655" y="7596"/>
                    <a:pt x="6655" y="7596"/>
                  </a:cubicBezTo>
                  <a:cubicBezTo>
                    <a:pt x="6655" y="7596"/>
                    <a:pt x="6655" y="7596"/>
                    <a:pt x="6655" y="7596"/>
                  </a:cubicBezTo>
                  <a:cubicBezTo>
                    <a:pt x="6655" y="7596"/>
                    <a:pt x="6655" y="7596"/>
                    <a:pt x="6655" y="7596"/>
                  </a:cubicBezTo>
                  <a:cubicBezTo>
                    <a:pt x="6655" y="7596"/>
                    <a:pt x="6655" y="7596"/>
                    <a:pt x="6655" y="7596"/>
                  </a:cubicBezTo>
                  <a:close/>
                </a:path>
              </a:pathLst>
            </a:custGeom>
            <a:grpFill/>
            <a:ln w="8532" cap="flat">
              <a:noFill/>
              <a:prstDash val="solid"/>
              <a:miter/>
            </a:ln>
          </p:spPr>
          <p:txBody>
            <a:bodyPr rtlCol="0" anchor="ctr"/>
            <a:lstStyle/>
            <a:p>
              <a:endParaRPr lang="en-US"/>
            </a:p>
          </p:txBody>
        </p:sp>
        <p:sp>
          <p:nvSpPr>
            <p:cNvPr id="1686" name="Freeform 1685">
              <a:extLst>
                <a:ext uri="{FF2B5EF4-FFF2-40B4-BE49-F238E27FC236}">
                  <a16:creationId xmlns:a16="http://schemas.microsoft.com/office/drawing/2014/main" id="{412D6E53-E3B2-6B60-3DBC-AA7A620BD025}"/>
                </a:ext>
              </a:extLst>
            </p:cNvPr>
            <p:cNvSpPr/>
            <p:nvPr/>
          </p:nvSpPr>
          <p:spPr>
            <a:xfrm>
              <a:off x="8805286" y="724933"/>
              <a:ext cx="86965" cy="152688"/>
            </a:xfrm>
            <a:custGeom>
              <a:avLst/>
              <a:gdLst>
                <a:gd name="connsiteX0" fmla="*/ 12384 w 86965"/>
                <a:gd name="connsiteY0" fmla="*/ 133144 h 152688"/>
                <a:gd name="connsiteX1" fmla="*/ 269 w 86965"/>
                <a:gd name="connsiteY1" fmla="*/ 152688 h 152688"/>
                <a:gd name="connsiteX2" fmla="*/ 14 w 86965"/>
                <a:gd name="connsiteY2" fmla="*/ 152518 h 152688"/>
                <a:gd name="connsiteX3" fmla="*/ 10678 w 86965"/>
                <a:gd name="connsiteY3" fmla="*/ 132034 h 152688"/>
                <a:gd name="connsiteX4" fmla="*/ 18698 w 86965"/>
                <a:gd name="connsiteY4" fmla="*/ 116415 h 152688"/>
                <a:gd name="connsiteX5" fmla="*/ 15797 w 86965"/>
                <a:gd name="connsiteY5" fmla="*/ 117866 h 152688"/>
                <a:gd name="connsiteX6" fmla="*/ 21428 w 86965"/>
                <a:gd name="connsiteY6" fmla="*/ 111038 h 152688"/>
                <a:gd name="connsiteX7" fmla="*/ 40454 w 86965"/>
                <a:gd name="connsiteY7" fmla="*/ 74595 h 152688"/>
                <a:gd name="connsiteX8" fmla="*/ 40454 w 86965"/>
                <a:gd name="connsiteY8" fmla="*/ 74595 h 152688"/>
                <a:gd name="connsiteX9" fmla="*/ 40454 w 86965"/>
                <a:gd name="connsiteY9" fmla="*/ 74595 h 152688"/>
                <a:gd name="connsiteX10" fmla="*/ 40454 w 86965"/>
                <a:gd name="connsiteY10" fmla="*/ 74595 h 152688"/>
                <a:gd name="connsiteX11" fmla="*/ 40454 w 86965"/>
                <a:gd name="connsiteY11" fmla="*/ 74595 h 152688"/>
                <a:gd name="connsiteX12" fmla="*/ 74496 w 86965"/>
                <a:gd name="connsiteY12" fmla="*/ 19630 h 152688"/>
                <a:gd name="connsiteX13" fmla="*/ 86696 w 86965"/>
                <a:gd name="connsiteY13" fmla="*/ 0 h 152688"/>
                <a:gd name="connsiteX14" fmla="*/ 86952 w 86965"/>
                <a:gd name="connsiteY14" fmla="*/ 171 h 152688"/>
                <a:gd name="connsiteX15" fmla="*/ 76372 w 86965"/>
                <a:gd name="connsiteY15" fmla="*/ 20569 h 152688"/>
                <a:gd name="connsiteX16" fmla="*/ 46597 w 86965"/>
                <a:gd name="connsiteY16" fmla="*/ 78008 h 152688"/>
                <a:gd name="connsiteX17" fmla="*/ 46597 w 86965"/>
                <a:gd name="connsiteY17" fmla="*/ 78008 h 152688"/>
                <a:gd name="connsiteX18" fmla="*/ 46597 w 86965"/>
                <a:gd name="connsiteY18" fmla="*/ 78179 h 152688"/>
                <a:gd name="connsiteX19" fmla="*/ 46597 w 86965"/>
                <a:gd name="connsiteY19" fmla="*/ 78350 h 152688"/>
                <a:gd name="connsiteX20" fmla="*/ 46597 w 86965"/>
                <a:gd name="connsiteY20" fmla="*/ 78350 h 152688"/>
                <a:gd name="connsiteX21" fmla="*/ 29363 w 86965"/>
                <a:gd name="connsiteY21" fmla="*/ 106430 h 152688"/>
                <a:gd name="connsiteX22" fmla="*/ 29363 w 86965"/>
                <a:gd name="connsiteY22" fmla="*/ 106430 h 152688"/>
                <a:gd name="connsiteX23" fmla="*/ 28083 w 86965"/>
                <a:gd name="connsiteY23" fmla="*/ 108393 h 152688"/>
                <a:gd name="connsiteX24" fmla="*/ 12470 w 86965"/>
                <a:gd name="connsiteY24" fmla="*/ 133400 h 152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6965" h="152688">
                  <a:moveTo>
                    <a:pt x="12384" y="133144"/>
                  </a:moveTo>
                  <a:lnTo>
                    <a:pt x="269" y="152688"/>
                  </a:lnTo>
                  <a:cubicBezTo>
                    <a:pt x="269" y="152688"/>
                    <a:pt x="-72" y="152688"/>
                    <a:pt x="14" y="152518"/>
                  </a:cubicBezTo>
                  <a:lnTo>
                    <a:pt x="10678" y="132034"/>
                  </a:lnTo>
                  <a:cubicBezTo>
                    <a:pt x="13323" y="126828"/>
                    <a:pt x="16053" y="121622"/>
                    <a:pt x="18698" y="116415"/>
                  </a:cubicBezTo>
                  <a:cubicBezTo>
                    <a:pt x="17759" y="116927"/>
                    <a:pt x="16736" y="117439"/>
                    <a:pt x="15797" y="117866"/>
                  </a:cubicBezTo>
                  <a:cubicBezTo>
                    <a:pt x="17418" y="115306"/>
                    <a:pt x="19295" y="113001"/>
                    <a:pt x="21428" y="111038"/>
                  </a:cubicBezTo>
                  <a:cubicBezTo>
                    <a:pt x="27656" y="98833"/>
                    <a:pt x="33970" y="86629"/>
                    <a:pt x="40454" y="74595"/>
                  </a:cubicBezTo>
                  <a:cubicBezTo>
                    <a:pt x="40454" y="74595"/>
                    <a:pt x="40454" y="74595"/>
                    <a:pt x="40454" y="74595"/>
                  </a:cubicBezTo>
                  <a:cubicBezTo>
                    <a:pt x="40454" y="74595"/>
                    <a:pt x="40454" y="74595"/>
                    <a:pt x="40454" y="74595"/>
                  </a:cubicBezTo>
                  <a:cubicBezTo>
                    <a:pt x="40454" y="74595"/>
                    <a:pt x="40454" y="74595"/>
                    <a:pt x="40454" y="74595"/>
                  </a:cubicBezTo>
                  <a:cubicBezTo>
                    <a:pt x="40454" y="74595"/>
                    <a:pt x="40454" y="74595"/>
                    <a:pt x="40454" y="74595"/>
                  </a:cubicBezTo>
                  <a:cubicBezTo>
                    <a:pt x="51545" y="56074"/>
                    <a:pt x="63063" y="37895"/>
                    <a:pt x="74496" y="19630"/>
                  </a:cubicBezTo>
                  <a:lnTo>
                    <a:pt x="86696" y="0"/>
                  </a:lnTo>
                  <a:cubicBezTo>
                    <a:pt x="86696" y="0"/>
                    <a:pt x="87037" y="0"/>
                    <a:pt x="86952" y="171"/>
                  </a:cubicBezTo>
                  <a:lnTo>
                    <a:pt x="76372" y="20569"/>
                  </a:lnTo>
                  <a:cubicBezTo>
                    <a:pt x="66561" y="39772"/>
                    <a:pt x="56835" y="59061"/>
                    <a:pt x="46597" y="78008"/>
                  </a:cubicBezTo>
                  <a:cubicBezTo>
                    <a:pt x="46597" y="78008"/>
                    <a:pt x="46597" y="78008"/>
                    <a:pt x="46597" y="78008"/>
                  </a:cubicBezTo>
                  <a:cubicBezTo>
                    <a:pt x="46597" y="78008"/>
                    <a:pt x="46597" y="78094"/>
                    <a:pt x="46597" y="78179"/>
                  </a:cubicBezTo>
                  <a:cubicBezTo>
                    <a:pt x="46597" y="78179"/>
                    <a:pt x="46597" y="78265"/>
                    <a:pt x="46597" y="78350"/>
                  </a:cubicBezTo>
                  <a:cubicBezTo>
                    <a:pt x="46597" y="78350"/>
                    <a:pt x="46597" y="78350"/>
                    <a:pt x="46597" y="78350"/>
                  </a:cubicBezTo>
                  <a:cubicBezTo>
                    <a:pt x="40966" y="87738"/>
                    <a:pt x="35164" y="97127"/>
                    <a:pt x="29363" y="106430"/>
                  </a:cubicBezTo>
                  <a:cubicBezTo>
                    <a:pt x="29363" y="106430"/>
                    <a:pt x="29363" y="106430"/>
                    <a:pt x="29363" y="106430"/>
                  </a:cubicBezTo>
                  <a:cubicBezTo>
                    <a:pt x="28936" y="107112"/>
                    <a:pt x="28509" y="107795"/>
                    <a:pt x="28083" y="108393"/>
                  </a:cubicBezTo>
                  <a:cubicBezTo>
                    <a:pt x="22879" y="116757"/>
                    <a:pt x="17674" y="125035"/>
                    <a:pt x="12470" y="133400"/>
                  </a:cubicBezTo>
                  <a:close/>
                </a:path>
              </a:pathLst>
            </a:custGeom>
            <a:grpFill/>
            <a:ln w="8532" cap="flat">
              <a:noFill/>
              <a:prstDash val="solid"/>
              <a:miter/>
            </a:ln>
          </p:spPr>
          <p:txBody>
            <a:bodyPr rtlCol="0" anchor="ctr"/>
            <a:lstStyle/>
            <a:p>
              <a:endParaRPr lang="en-US"/>
            </a:p>
          </p:txBody>
        </p:sp>
        <p:sp>
          <p:nvSpPr>
            <p:cNvPr id="1687" name="Freeform 1686">
              <a:extLst>
                <a:ext uri="{FF2B5EF4-FFF2-40B4-BE49-F238E27FC236}">
                  <a16:creationId xmlns:a16="http://schemas.microsoft.com/office/drawing/2014/main" id="{894AE355-625E-084C-54C2-4A0FE960F9F1}"/>
                </a:ext>
              </a:extLst>
            </p:cNvPr>
            <p:cNvSpPr/>
            <p:nvPr/>
          </p:nvSpPr>
          <p:spPr>
            <a:xfrm>
              <a:off x="8471184" y="732064"/>
              <a:ext cx="67513" cy="167866"/>
            </a:xfrm>
            <a:custGeom>
              <a:avLst/>
              <a:gdLst>
                <a:gd name="connsiteX0" fmla="*/ 8545 w 67513"/>
                <a:gd name="connsiteY0" fmla="*/ 160322 h 167866"/>
                <a:gd name="connsiteX1" fmla="*/ 11446 w 67513"/>
                <a:gd name="connsiteY1" fmla="*/ 147947 h 167866"/>
                <a:gd name="connsiteX2" fmla="*/ 270 w 67513"/>
                <a:gd name="connsiteY2" fmla="*/ 167833 h 167866"/>
                <a:gd name="connsiteX3" fmla="*/ 14 w 67513"/>
                <a:gd name="connsiteY3" fmla="*/ 167662 h 167866"/>
                <a:gd name="connsiteX4" fmla="*/ 9996 w 67513"/>
                <a:gd name="connsiteY4" fmla="*/ 146240 h 167866"/>
                <a:gd name="connsiteX5" fmla="*/ 13835 w 67513"/>
                <a:gd name="connsiteY5" fmla="*/ 137364 h 167866"/>
                <a:gd name="connsiteX6" fmla="*/ 24159 w 67513"/>
                <a:gd name="connsiteY6" fmla="*/ 83253 h 167866"/>
                <a:gd name="connsiteX7" fmla="*/ 24159 w 67513"/>
                <a:gd name="connsiteY7" fmla="*/ 83253 h 167866"/>
                <a:gd name="connsiteX8" fmla="*/ 24159 w 67513"/>
                <a:gd name="connsiteY8" fmla="*/ 83082 h 167866"/>
                <a:gd name="connsiteX9" fmla="*/ 24159 w 67513"/>
                <a:gd name="connsiteY9" fmla="*/ 82911 h 167866"/>
                <a:gd name="connsiteX10" fmla="*/ 24159 w 67513"/>
                <a:gd name="connsiteY10" fmla="*/ 82911 h 167866"/>
                <a:gd name="connsiteX11" fmla="*/ 36444 w 67513"/>
                <a:gd name="connsiteY11" fmla="*/ 26240 h 167866"/>
                <a:gd name="connsiteX12" fmla="*/ 39942 w 67513"/>
                <a:gd name="connsiteY12" fmla="*/ 5927 h 167866"/>
                <a:gd name="connsiteX13" fmla="*/ 40284 w 67513"/>
                <a:gd name="connsiteY13" fmla="*/ 5927 h 167866"/>
                <a:gd name="connsiteX14" fmla="*/ 38492 w 67513"/>
                <a:gd name="connsiteY14" fmla="*/ 26667 h 167866"/>
                <a:gd name="connsiteX15" fmla="*/ 31069 w 67513"/>
                <a:gd name="connsiteY15" fmla="*/ 84448 h 167866"/>
                <a:gd name="connsiteX16" fmla="*/ 31069 w 67513"/>
                <a:gd name="connsiteY16" fmla="*/ 84448 h 167866"/>
                <a:gd name="connsiteX17" fmla="*/ 31069 w 67513"/>
                <a:gd name="connsiteY17" fmla="*/ 84448 h 167866"/>
                <a:gd name="connsiteX18" fmla="*/ 31069 w 67513"/>
                <a:gd name="connsiteY18" fmla="*/ 84448 h 167866"/>
                <a:gd name="connsiteX19" fmla="*/ 31069 w 67513"/>
                <a:gd name="connsiteY19" fmla="*/ 84448 h 167866"/>
                <a:gd name="connsiteX20" fmla="*/ 22879 w 67513"/>
                <a:gd name="connsiteY20" fmla="*/ 115514 h 167866"/>
                <a:gd name="connsiteX21" fmla="*/ 34909 w 67513"/>
                <a:gd name="connsiteY21" fmla="*/ 84448 h 167866"/>
                <a:gd name="connsiteX22" fmla="*/ 34909 w 67513"/>
                <a:gd name="connsiteY22" fmla="*/ 84448 h 167866"/>
                <a:gd name="connsiteX23" fmla="*/ 34909 w 67513"/>
                <a:gd name="connsiteY23" fmla="*/ 84277 h 167866"/>
                <a:gd name="connsiteX24" fmla="*/ 34909 w 67513"/>
                <a:gd name="connsiteY24" fmla="*/ 84106 h 167866"/>
                <a:gd name="connsiteX25" fmla="*/ 34909 w 67513"/>
                <a:gd name="connsiteY25" fmla="*/ 84106 h 167866"/>
                <a:gd name="connsiteX26" fmla="*/ 59650 w 67513"/>
                <a:gd name="connsiteY26" fmla="*/ 22399 h 167866"/>
                <a:gd name="connsiteX27" fmla="*/ 67244 w 67513"/>
                <a:gd name="connsiteY27" fmla="*/ 38 h 167866"/>
                <a:gd name="connsiteX28" fmla="*/ 67500 w 67513"/>
                <a:gd name="connsiteY28" fmla="*/ 38 h 167866"/>
                <a:gd name="connsiteX29" fmla="*/ 61528 w 67513"/>
                <a:gd name="connsiteY29" fmla="*/ 23082 h 167866"/>
                <a:gd name="connsiteX30" fmla="*/ 41393 w 67513"/>
                <a:gd name="connsiteY30" fmla="*/ 86837 h 167866"/>
                <a:gd name="connsiteX31" fmla="*/ 41393 w 67513"/>
                <a:gd name="connsiteY31" fmla="*/ 86837 h 167866"/>
                <a:gd name="connsiteX32" fmla="*/ 41393 w 67513"/>
                <a:gd name="connsiteY32" fmla="*/ 86837 h 167866"/>
                <a:gd name="connsiteX33" fmla="*/ 41393 w 67513"/>
                <a:gd name="connsiteY33" fmla="*/ 86837 h 167866"/>
                <a:gd name="connsiteX34" fmla="*/ 41393 w 67513"/>
                <a:gd name="connsiteY34" fmla="*/ 86837 h 167866"/>
                <a:gd name="connsiteX35" fmla="*/ 15030 w 67513"/>
                <a:gd name="connsiteY35" fmla="*/ 140692 h 167866"/>
                <a:gd name="connsiteX36" fmla="*/ 8631 w 67513"/>
                <a:gd name="connsiteY36" fmla="*/ 160152 h 167866"/>
                <a:gd name="connsiteX37" fmla="*/ 8375 w 67513"/>
                <a:gd name="connsiteY37" fmla="*/ 160066 h 16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7513" h="167866">
                  <a:moveTo>
                    <a:pt x="8545" y="160322"/>
                  </a:moveTo>
                  <a:cubicBezTo>
                    <a:pt x="9569" y="156226"/>
                    <a:pt x="10508" y="152044"/>
                    <a:pt x="11446" y="147947"/>
                  </a:cubicBezTo>
                  <a:cubicBezTo>
                    <a:pt x="7778" y="154604"/>
                    <a:pt x="4109" y="161261"/>
                    <a:pt x="270" y="167833"/>
                  </a:cubicBezTo>
                  <a:cubicBezTo>
                    <a:pt x="270" y="167918"/>
                    <a:pt x="-72" y="167833"/>
                    <a:pt x="14" y="167662"/>
                  </a:cubicBezTo>
                  <a:cubicBezTo>
                    <a:pt x="3427" y="160578"/>
                    <a:pt x="6754" y="153409"/>
                    <a:pt x="9996" y="146240"/>
                  </a:cubicBezTo>
                  <a:cubicBezTo>
                    <a:pt x="11276" y="143338"/>
                    <a:pt x="12556" y="140351"/>
                    <a:pt x="13835" y="137364"/>
                  </a:cubicBezTo>
                  <a:cubicBezTo>
                    <a:pt x="17760" y="119355"/>
                    <a:pt x="21002" y="101261"/>
                    <a:pt x="24159" y="83253"/>
                  </a:cubicBezTo>
                  <a:lnTo>
                    <a:pt x="24159" y="83253"/>
                  </a:lnTo>
                  <a:cubicBezTo>
                    <a:pt x="24159" y="83253"/>
                    <a:pt x="24159" y="83082"/>
                    <a:pt x="24159" y="83082"/>
                  </a:cubicBezTo>
                  <a:lnTo>
                    <a:pt x="24159" y="82911"/>
                  </a:lnTo>
                  <a:cubicBezTo>
                    <a:pt x="24159" y="82911"/>
                    <a:pt x="24159" y="82911"/>
                    <a:pt x="24159" y="82911"/>
                  </a:cubicBezTo>
                  <a:cubicBezTo>
                    <a:pt x="28510" y="64135"/>
                    <a:pt x="32861" y="45273"/>
                    <a:pt x="36444" y="26240"/>
                  </a:cubicBezTo>
                  <a:cubicBezTo>
                    <a:pt x="37724" y="19497"/>
                    <a:pt x="38833" y="12670"/>
                    <a:pt x="39942" y="5927"/>
                  </a:cubicBezTo>
                  <a:cubicBezTo>
                    <a:pt x="39942" y="5927"/>
                    <a:pt x="40284" y="5927"/>
                    <a:pt x="40284" y="5927"/>
                  </a:cubicBezTo>
                  <a:cubicBezTo>
                    <a:pt x="39772" y="12840"/>
                    <a:pt x="39175" y="19753"/>
                    <a:pt x="38492" y="26667"/>
                  </a:cubicBezTo>
                  <a:cubicBezTo>
                    <a:pt x="36700" y="45955"/>
                    <a:pt x="34397" y="65330"/>
                    <a:pt x="31069" y="84448"/>
                  </a:cubicBezTo>
                  <a:lnTo>
                    <a:pt x="31069" y="84448"/>
                  </a:lnTo>
                  <a:cubicBezTo>
                    <a:pt x="31069" y="84448"/>
                    <a:pt x="31069" y="84448"/>
                    <a:pt x="31069" y="84448"/>
                  </a:cubicBezTo>
                  <a:lnTo>
                    <a:pt x="31069" y="84448"/>
                  </a:lnTo>
                  <a:cubicBezTo>
                    <a:pt x="31069" y="84448"/>
                    <a:pt x="31069" y="84448"/>
                    <a:pt x="31069" y="84448"/>
                  </a:cubicBezTo>
                  <a:cubicBezTo>
                    <a:pt x="28595" y="94860"/>
                    <a:pt x="25865" y="105273"/>
                    <a:pt x="22879" y="115514"/>
                  </a:cubicBezTo>
                  <a:cubicBezTo>
                    <a:pt x="27059" y="105187"/>
                    <a:pt x="30984" y="94775"/>
                    <a:pt x="34909" y="84448"/>
                  </a:cubicBezTo>
                  <a:lnTo>
                    <a:pt x="34909" y="84448"/>
                  </a:lnTo>
                  <a:cubicBezTo>
                    <a:pt x="34909" y="84448"/>
                    <a:pt x="34909" y="84277"/>
                    <a:pt x="34909" y="84277"/>
                  </a:cubicBezTo>
                  <a:lnTo>
                    <a:pt x="34909" y="84106"/>
                  </a:lnTo>
                  <a:cubicBezTo>
                    <a:pt x="34909" y="84106"/>
                    <a:pt x="34909" y="84106"/>
                    <a:pt x="34909" y="84106"/>
                  </a:cubicBezTo>
                  <a:cubicBezTo>
                    <a:pt x="43611" y="63793"/>
                    <a:pt x="52142" y="43224"/>
                    <a:pt x="59650" y="22399"/>
                  </a:cubicBezTo>
                  <a:cubicBezTo>
                    <a:pt x="62295" y="14974"/>
                    <a:pt x="64855" y="7463"/>
                    <a:pt x="67244" y="38"/>
                  </a:cubicBezTo>
                  <a:cubicBezTo>
                    <a:pt x="67244" y="-47"/>
                    <a:pt x="67585" y="38"/>
                    <a:pt x="67500" y="38"/>
                  </a:cubicBezTo>
                  <a:cubicBezTo>
                    <a:pt x="65623" y="7719"/>
                    <a:pt x="63575" y="15401"/>
                    <a:pt x="61528" y="23082"/>
                  </a:cubicBezTo>
                  <a:cubicBezTo>
                    <a:pt x="55726" y="44590"/>
                    <a:pt x="49157" y="65927"/>
                    <a:pt x="41393" y="86837"/>
                  </a:cubicBezTo>
                  <a:lnTo>
                    <a:pt x="41393" y="86837"/>
                  </a:lnTo>
                  <a:cubicBezTo>
                    <a:pt x="41393" y="86837"/>
                    <a:pt x="41393" y="86837"/>
                    <a:pt x="41393" y="86837"/>
                  </a:cubicBezTo>
                  <a:lnTo>
                    <a:pt x="41393" y="86837"/>
                  </a:lnTo>
                  <a:cubicBezTo>
                    <a:pt x="41393" y="86837"/>
                    <a:pt x="41393" y="86837"/>
                    <a:pt x="41393" y="86837"/>
                  </a:cubicBezTo>
                  <a:cubicBezTo>
                    <a:pt x="33458" y="105187"/>
                    <a:pt x="24500" y="123110"/>
                    <a:pt x="15030" y="140692"/>
                  </a:cubicBezTo>
                  <a:cubicBezTo>
                    <a:pt x="12982" y="147179"/>
                    <a:pt x="10849" y="153665"/>
                    <a:pt x="8631" y="160152"/>
                  </a:cubicBezTo>
                  <a:cubicBezTo>
                    <a:pt x="8631" y="160152"/>
                    <a:pt x="8290" y="160152"/>
                    <a:pt x="8375" y="160066"/>
                  </a:cubicBezTo>
                  <a:close/>
                </a:path>
              </a:pathLst>
            </a:custGeom>
            <a:grpFill/>
            <a:ln w="8532" cap="flat">
              <a:noFill/>
              <a:prstDash val="solid"/>
              <a:miter/>
            </a:ln>
          </p:spPr>
          <p:txBody>
            <a:bodyPr rtlCol="0" anchor="ctr"/>
            <a:lstStyle/>
            <a:p>
              <a:endParaRPr lang="en-US"/>
            </a:p>
          </p:txBody>
        </p:sp>
        <p:sp>
          <p:nvSpPr>
            <p:cNvPr id="1688" name="Freeform 1687">
              <a:extLst>
                <a:ext uri="{FF2B5EF4-FFF2-40B4-BE49-F238E27FC236}">
                  <a16:creationId xmlns:a16="http://schemas.microsoft.com/office/drawing/2014/main" id="{8D32A678-3E70-1A9E-86D1-28E9653776E0}"/>
                </a:ext>
              </a:extLst>
            </p:cNvPr>
            <p:cNvSpPr/>
            <p:nvPr/>
          </p:nvSpPr>
          <p:spPr>
            <a:xfrm>
              <a:off x="8460178" y="725360"/>
              <a:ext cx="29533" cy="154053"/>
            </a:xfrm>
            <a:custGeom>
              <a:avLst/>
              <a:gdLst>
                <a:gd name="connsiteX0" fmla="*/ 29533 w 29533"/>
                <a:gd name="connsiteY0" fmla="*/ 85 h 154053"/>
                <a:gd name="connsiteX1" fmla="*/ 27742 w 29533"/>
                <a:gd name="connsiteY1" fmla="*/ 20654 h 154053"/>
                <a:gd name="connsiteX2" fmla="*/ 20831 w 29533"/>
                <a:gd name="connsiteY2" fmla="*/ 78179 h 154053"/>
                <a:gd name="connsiteX3" fmla="*/ 20831 w 29533"/>
                <a:gd name="connsiteY3" fmla="*/ 78179 h 154053"/>
                <a:gd name="connsiteX4" fmla="*/ 20831 w 29533"/>
                <a:gd name="connsiteY4" fmla="*/ 78179 h 154053"/>
                <a:gd name="connsiteX5" fmla="*/ 20831 w 29533"/>
                <a:gd name="connsiteY5" fmla="*/ 78179 h 154053"/>
                <a:gd name="connsiteX6" fmla="*/ 20831 w 29533"/>
                <a:gd name="connsiteY6" fmla="*/ 78179 h 154053"/>
                <a:gd name="connsiteX7" fmla="*/ 6156 w 29533"/>
                <a:gd name="connsiteY7" fmla="*/ 134253 h 154053"/>
                <a:gd name="connsiteX8" fmla="*/ 269 w 29533"/>
                <a:gd name="connsiteY8" fmla="*/ 154054 h 154053"/>
                <a:gd name="connsiteX9" fmla="*/ 14 w 29533"/>
                <a:gd name="connsiteY9" fmla="*/ 154054 h 154053"/>
                <a:gd name="connsiteX10" fmla="*/ 4194 w 29533"/>
                <a:gd name="connsiteY10" fmla="*/ 133997 h 154053"/>
                <a:gd name="connsiteX11" fmla="*/ 13920 w 29533"/>
                <a:gd name="connsiteY11" fmla="*/ 77070 h 154053"/>
                <a:gd name="connsiteX12" fmla="*/ 13920 w 29533"/>
                <a:gd name="connsiteY12" fmla="*/ 77070 h 154053"/>
                <a:gd name="connsiteX13" fmla="*/ 13920 w 29533"/>
                <a:gd name="connsiteY13" fmla="*/ 76899 h 154053"/>
                <a:gd name="connsiteX14" fmla="*/ 13920 w 29533"/>
                <a:gd name="connsiteY14" fmla="*/ 76728 h 154053"/>
                <a:gd name="connsiteX15" fmla="*/ 13920 w 29533"/>
                <a:gd name="connsiteY15" fmla="*/ 76728 h 154053"/>
                <a:gd name="connsiteX16" fmla="*/ 25694 w 29533"/>
                <a:gd name="connsiteY16" fmla="*/ 20228 h 154053"/>
                <a:gd name="connsiteX17" fmla="*/ 29192 w 29533"/>
                <a:gd name="connsiteY17" fmla="*/ 0 h 154053"/>
                <a:gd name="connsiteX18" fmla="*/ 29533 w 29533"/>
                <a:gd name="connsiteY18" fmla="*/ 0 h 15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533" h="154053">
                  <a:moveTo>
                    <a:pt x="29533" y="85"/>
                  </a:moveTo>
                  <a:cubicBezTo>
                    <a:pt x="29021" y="6913"/>
                    <a:pt x="28425" y="13826"/>
                    <a:pt x="27742" y="20654"/>
                  </a:cubicBezTo>
                  <a:cubicBezTo>
                    <a:pt x="26035" y="39858"/>
                    <a:pt x="23902" y="59061"/>
                    <a:pt x="20831" y="78179"/>
                  </a:cubicBezTo>
                  <a:lnTo>
                    <a:pt x="20831" y="78179"/>
                  </a:lnTo>
                  <a:cubicBezTo>
                    <a:pt x="20831" y="78179"/>
                    <a:pt x="20831" y="78179"/>
                    <a:pt x="20831" y="78179"/>
                  </a:cubicBezTo>
                  <a:lnTo>
                    <a:pt x="20831" y="78179"/>
                  </a:lnTo>
                  <a:cubicBezTo>
                    <a:pt x="20831" y="78179"/>
                    <a:pt x="20831" y="78179"/>
                    <a:pt x="20831" y="78179"/>
                  </a:cubicBezTo>
                  <a:cubicBezTo>
                    <a:pt x="16736" y="97041"/>
                    <a:pt x="11617" y="115733"/>
                    <a:pt x="6156" y="134253"/>
                  </a:cubicBezTo>
                  <a:cubicBezTo>
                    <a:pt x="4280" y="140910"/>
                    <a:pt x="2317" y="147482"/>
                    <a:pt x="269" y="154054"/>
                  </a:cubicBezTo>
                  <a:cubicBezTo>
                    <a:pt x="269" y="154054"/>
                    <a:pt x="-72" y="154054"/>
                    <a:pt x="14" y="154054"/>
                  </a:cubicBezTo>
                  <a:cubicBezTo>
                    <a:pt x="1464" y="147397"/>
                    <a:pt x="2829" y="140654"/>
                    <a:pt x="4194" y="133997"/>
                  </a:cubicBezTo>
                  <a:cubicBezTo>
                    <a:pt x="7863" y="115050"/>
                    <a:pt x="10849" y="96102"/>
                    <a:pt x="13920" y="77070"/>
                  </a:cubicBezTo>
                  <a:lnTo>
                    <a:pt x="13920" y="77070"/>
                  </a:lnTo>
                  <a:cubicBezTo>
                    <a:pt x="13920" y="77070"/>
                    <a:pt x="13920" y="76899"/>
                    <a:pt x="13920" y="76899"/>
                  </a:cubicBezTo>
                  <a:lnTo>
                    <a:pt x="13920" y="76728"/>
                  </a:lnTo>
                  <a:cubicBezTo>
                    <a:pt x="13920" y="76728"/>
                    <a:pt x="13920" y="76728"/>
                    <a:pt x="13920" y="76728"/>
                  </a:cubicBezTo>
                  <a:cubicBezTo>
                    <a:pt x="18016" y="57952"/>
                    <a:pt x="22111" y="39175"/>
                    <a:pt x="25694" y="20228"/>
                  </a:cubicBezTo>
                  <a:cubicBezTo>
                    <a:pt x="26888" y="13485"/>
                    <a:pt x="28083" y="6743"/>
                    <a:pt x="29192" y="0"/>
                  </a:cubicBezTo>
                  <a:cubicBezTo>
                    <a:pt x="29192" y="0"/>
                    <a:pt x="29533" y="0"/>
                    <a:pt x="29533" y="0"/>
                  </a:cubicBezTo>
                  <a:close/>
                </a:path>
              </a:pathLst>
            </a:custGeom>
            <a:grpFill/>
            <a:ln w="8532" cap="flat">
              <a:noFill/>
              <a:prstDash val="solid"/>
              <a:miter/>
            </a:ln>
          </p:spPr>
          <p:txBody>
            <a:bodyPr rtlCol="0" anchor="ctr"/>
            <a:lstStyle/>
            <a:p>
              <a:endParaRPr lang="en-US"/>
            </a:p>
          </p:txBody>
        </p:sp>
        <p:sp>
          <p:nvSpPr>
            <p:cNvPr id="1689" name="Freeform 1688">
              <a:extLst>
                <a:ext uri="{FF2B5EF4-FFF2-40B4-BE49-F238E27FC236}">
                  <a16:creationId xmlns:a16="http://schemas.microsoft.com/office/drawing/2014/main" id="{A1ABF9C8-6A8B-C31B-E14E-B449DD3583F8}"/>
                </a:ext>
              </a:extLst>
            </p:cNvPr>
            <p:cNvSpPr/>
            <p:nvPr/>
          </p:nvSpPr>
          <p:spPr>
            <a:xfrm>
              <a:off x="8437569" y="738760"/>
              <a:ext cx="21343" cy="144836"/>
            </a:xfrm>
            <a:custGeom>
              <a:avLst/>
              <a:gdLst>
                <a:gd name="connsiteX0" fmla="*/ 21173 w 21343"/>
                <a:gd name="connsiteY0" fmla="*/ 85 h 144836"/>
                <a:gd name="connsiteX1" fmla="*/ 21343 w 21343"/>
                <a:gd name="connsiteY1" fmla="*/ 19374 h 144836"/>
                <a:gd name="connsiteX2" fmla="*/ 18443 w 21343"/>
                <a:gd name="connsiteY2" fmla="*/ 73570 h 144836"/>
                <a:gd name="connsiteX3" fmla="*/ 18443 w 21343"/>
                <a:gd name="connsiteY3" fmla="*/ 73570 h 144836"/>
                <a:gd name="connsiteX4" fmla="*/ 18443 w 21343"/>
                <a:gd name="connsiteY4" fmla="*/ 73570 h 144836"/>
                <a:gd name="connsiteX5" fmla="*/ 18443 w 21343"/>
                <a:gd name="connsiteY5" fmla="*/ 73570 h 144836"/>
                <a:gd name="connsiteX6" fmla="*/ 18443 w 21343"/>
                <a:gd name="connsiteY6" fmla="*/ 73570 h 144836"/>
                <a:gd name="connsiteX7" fmla="*/ 5901 w 21343"/>
                <a:gd name="connsiteY7" fmla="*/ 126316 h 144836"/>
                <a:gd name="connsiteX8" fmla="*/ 270 w 21343"/>
                <a:gd name="connsiteY8" fmla="*/ 144836 h 144836"/>
                <a:gd name="connsiteX9" fmla="*/ 14 w 21343"/>
                <a:gd name="connsiteY9" fmla="*/ 144836 h 144836"/>
                <a:gd name="connsiteX10" fmla="*/ 3853 w 21343"/>
                <a:gd name="connsiteY10" fmla="*/ 126060 h 144836"/>
                <a:gd name="connsiteX11" fmla="*/ 11446 w 21343"/>
                <a:gd name="connsiteY11" fmla="*/ 72717 h 144836"/>
                <a:gd name="connsiteX12" fmla="*/ 11446 w 21343"/>
                <a:gd name="connsiteY12" fmla="*/ 72717 h 144836"/>
                <a:gd name="connsiteX13" fmla="*/ 11446 w 21343"/>
                <a:gd name="connsiteY13" fmla="*/ 72546 h 144836"/>
                <a:gd name="connsiteX14" fmla="*/ 11446 w 21343"/>
                <a:gd name="connsiteY14" fmla="*/ 72376 h 144836"/>
                <a:gd name="connsiteX15" fmla="*/ 11446 w 21343"/>
                <a:gd name="connsiteY15" fmla="*/ 72376 h 144836"/>
                <a:gd name="connsiteX16" fmla="*/ 19210 w 21343"/>
                <a:gd name="connsiteY16" fmla="*/ 19118 h 144836"/>
                <a:gd name="connsiteX17" fmla="*/ 20831 w 21343"/>
                <a:gd name="connsiteY17" fmla="*/ 0 h 144836"/>
                <a:gd name="connsiteX18" fmla="*/ 21173 w 21343"/>
                <a:gd name="connsiteY18" fmla="*/ 0 h 14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343" h="144836">
                  <a:moveTo>
                    <a:pt x="21173" y="85"/>
                  </a:moveTo>
                  <a:cubicBezTo>
                    <a:pt x="21343" y="6487"/>
                    <a:pt x="21343" y="12973"/>
                    <a:pt x="21343" y="19374"/>
                  </a:cubicBezTo>
                  <a:cubicBezTo>
                    <a:pt x="21343" y="37383"/>
                    <a:pt x="20490" y="55562"/>
                    <a:pt x="18443" y="73570"/>
                  </a:cubicBezTo>
                  <a:lnTo>
                    <a:pt x="18443" y="73570"/>
                  </a:lnTo>
                  <a:cubicBezTo>
                    <a:pt x="18443" y="73570"/>
                    <a:pt x="18443" y="73570"/>
                    <a:pt x="18443" y="73570"/>
                  </a:cubicBezTo>
                  <a:lnTo>
                    <a:pt x="18443" y="73570"/>
                  </a:lnTo>
                  <a:cubicBezTo>
                    <a:pt x="18443" y="73570"/>
                    <a:pt x="18443" y="73570"/>
                    <a:pt x="18443" y="73570"/>
                  </a:cubicBezTo>
                  <a:cubicBezTo>
                    <a:pt x="15286" y="91408"/>
                    <a:pt x="10935" y="108990"/>
                    <a:pt x="5901" y="126316"/>
                  </a:cubicBezTo>
                  <a:cubicBezTo>
                    <a:pt x="4109" y="132546"/>
                    <a:pt x="2232" y="138691"/>
                    <a:pt x="270" y="144836"/>
                  </a:cubicBezTo>
                  <a:cubicBezTo>
                    <a:pt x="270" y="144836"/>
                    <a:pt x="-72" y="144836"/>
                    <a:pt x="14" y="144836"/>
                  </a:cubicBezTo>
                  <a:cubicBezTo>
                    <a:pt x="1379" y="138606"/>
                    <a:pt x="2659" y="132290"/>
                    <a:pt x="3853" y="126060"/>
                  </a:cubicBezTo>
                  <a:cubicBezTo>
                    <a:pt x="7095" y="108393"/>
                    <a:pt x="9399" y="90555"/>
                    <a:pt x="11446" y="72717"/>
                  </a:cubicBezTo>
                  <a:lnTo>
                    <a:pt x="11446" y="72717"/>
                  </a:lnTo>
                  <a:cubicBezTo>
                    <a:pt x="11446" y="72717"/>
                    <a:pt x="11446" y="72546"/>
                    <a:pt x="11446" y="72546"/>
                  </a:cubicBezTo>
                  <a:lnTo>
                    <a:pt x="11446" y="72376"/>
                  </a:lnTo>
                  <a:cubicBezTo>
                    <a:pt x="11446" y="72376"/>
                    <a:pt x="11446" y="72376"/>
                    <a:pt x="11446" y="72376"/>
                  </a:cubicBezTo>
                  <a:cubicBezTo>
                    <a:pt x="14518" y="54708"/>
                    <a:pt x="17333" y="36956"/>
                    <a:pt x="19210" y="19118"/>
                  </a:cubicBezTo>
                  <a:cubicBezTo>
                    <a:pt x="19807" y="12802"/>
                    <a:pt x="20405" y="6401"/>
                    <a:pt x="20831" y="0"/>
                  </a:cubicBezTo>
                  <a:cubicBezTo>
                    <a:pt x="20831" y="0"/>
                    <a:pt x="21173" y="0"/>
                    <a:pt x="21173" y="0"/>
                  </a:cubicBezTo>
                  <a:close/>
                </a:path>
              </a:pathLst>
            </a:custGeom>
            <a:grpFill/>
            <a:ln w="8532" cap="flat">
              <a:noFill/>
              <a:prstDash val="solid"/>
              <a:miter/>
            </a:ln>
          </p:spPr>
          <p:txBody>
            <a:bodyPr rtlCol="0" anchor="ctr"/>
            <a:lstStyle/>
            <a:p>
              <a:endParaRPr lang="en-US"/>
            </a:p>
          </p:txBody>
        </p:sp>
        <p:sp>
          <p:nvSpPr>
            <p:cNvPr id="1690" name="Freeform 1689">
              <a:extLst>
                <a:ext uri="{FF2B5EF4-FFF2-40B4-BE49-F238E27FC236}">
                  <a16:creationId xmlns:a16="http://schemas.microsoft.com/office/drawing/2014/main" id="{3F1CD0C7-EDAF-C0E6-7B23-C46FC86198FD}"/>
                </a:ext>
              </a:extLst>
            </p:cNvPr>
            <p:cNvSpPr/>
            <p:nvPr/>
          </p:nvSpPr>
          <p:spPr>
            <a:xfrm>
              <a:off x="8421628" y="728432"/>
              <a:ext cx="12280" cy="130327"/>
            </a:xfrm>
            <a:custGeom>
              <a:avLst/>
              <a:gdLst>
                <a:gd name="connsiteX0" fmla="*/ 12030 w 12280"/>
                <a:gd name="connsiteY0" fmla="*/ 17326 h 130327"/>
                <a:gd name="connsiteX1" fmla="*/ 11688 w 12280"/>
                <a:gd name="connsiteY1" fmla="*/ 65718 h 130327"/>
                <a:gd name="connsiteX2" fmla="*/ 11688 w 12280"/>
                <a:gd name="connsiteY2" fmla="*/ 65718 h 130327"/>
                <a:gd name="connsiteX3" fmla="*/ 11688 w 12280"/>
                <a:gd name="connsiteY3" fmla="*/ 65718 h 130327"/>
                <a:gd name="connsiteX4" fmla="*/ 11688 w 12280"/>
                <a:gd name="connsiteY4" fmla="*/ 65718 h 130327"/>
                <a:gd name="connsiteX5" fmla="*/ 3754 w 12280"/>
                <a:gd name="connsiteY5" fmla="*/ 113428 h 130327"/>
                <a:gd name="connsiteX6" fmla="*/ 341 w 12280"/>
                <a:gd name="connsiteY6" fmla="*/ 130327 h 130327"/>
                <a:gd name="connsiteX7" fmla="*/ 0 w 12280"/>
                <a:gd name="connsiteY7" fmla="*/ 130327 h 130327"/>
                <a:gd name="connsiteX8" fmla="*/ 1621 w 12280"/>
                <a:gd name="connsiteY8" fmla="*/ 113257 h 130327"/>
                <a:gd name="connsiteX9" fmla="*/ 4522 w 12280"/>
                <a:gd name="connsiteY9" fmla="*/ 65206 h 130327"/>
                <a:gd name="connsiteX10" fmla="*/ 4522 w 12280"/>
                <a:gd name="connsiteY10" fmla="*/ 65206 h 130327"/>
                <a:gd name="connsiteX11" fmla="*/ 4522 w 12280"/>
                <a:gd name="connsiteY11" fmla="*/ 64950 h 130327"/>
                <a:gd name="connsiteX12" fmla="*/ 4522 w 12280"/>
                <a:gd name="connsiteY12" fmla="*/ 64950 h 130327"/>
                <a:gd name="connsiteX13" fmla="*/ 9812 w 12280"/>
                <a:gd name="connsiteY13" fmla="*/ 17070 h 130327"/>
                <a:gd name="connsiteX14" fmla="*/ 11091 w 12280"/>
                <a:gd name="connsiteY14" fmla="*/ 0 h 130327"/>
                <a:gd name="connsiteX15" fmla="*/ 11433 w 12280"/>
                <a:gd name="connsiteY15" fmla="*/ 0 h 130327"/>
                <a:gd name="connsiteX16" fmla="*/ 11945 w 12280"/>
                <a:gd name="connsiteY16" fmla="*/ 17240 h 13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280" h="130327">
                  <a:moveTo>
                    <a:pt x="12030" y="17326"/>
                  </a:moveTo>
                  <a:cubicBezTo>
                    <a:pt x="12371" y="33457"/>
                    <a:pt x="12457" y="49587"/>
                    <a:pt x="11688" y="65718"/>
                  </a:cubicBezTo>
                  <a:lnTo>
                    <a:pt x="11688" y="65718"/>
                  </a:lnTo>
                  <a:cubicBezTo>
                    <a:pt x="11688" y="65718"/>
                    <a:pt x="11688" y="65718"/>
                    <a:pt x="11688" y="65718"/>
                  </a:cubicBezTo>
                  <a:lnTo>
                    <a:pt x="11688" y="65718"/>
                  </a:lnTo>
                  <a:cubicBezTo>
                    <a:pt x="9726" y="81764"/>
                    <a:pt x="6911" y="97639"/>
                    <a:pt x="3754" y="113428"/>
                  </a:cubicBezTo>
                  <a:cubicBezTo>
                    <a:pt x="2645" y="119061"/>
                    <a:pt x="1536" y="124694"/>
                    <a:pt x="341" y="130327"/>
                  </a:cubicBezTo>
                  <a:cubicBezTo>
                    <a:pt x="341" y="130327"/>
                    <a:pt x="0" y="130327"/>
                    <a:pt x="0" y="130327"/>
                  </a:cubicBezTo>
                  <a:cubicBezTo>
                    <a:pt x="597" y="124609"/>
                    <a:pt x="1195" y="118976"/>
                    <a:pt x="1621" y="113257"/>
                  </a:cubicBezTo>
                  <a:cubicBezTo>
                    <a:pt x="2986" y="97212"/>
                    <a:pt x="3669" y="81166"/>
                    <a:pt x="4522" y="65206"/>
                  </a:cubicBezTo>
                  <a:lnTo>
                    <a:pt x="4522" y="65206"/>
                  </a:lnTo>
                  <a:cubicBezTo>
                    <a:pt x="4522" y="65206"/>
                    <a:pt x="4522" y="64950"/>
                    <a:pt x="4522" y="64950"/>
                  </a:cubicBezTo>
                  <a:lnTo>
                    <a:pt x="4522" y="64950"/>
                  </a:lnTo>
                  <a:cubicBezTo>
                    <a:pt x="6399" y="49075"/>
                    <a:pt x="8446" y="33115"/>
                    <a:pt x="9812" y="17070"/>
                  </a:cubicBezTo>
                  <a:cubicBezTo>
                    <a:pt x="10324" y="11351"/>
                    <a:pt x="10750" y="5718"/>
                    <a:pt x="11091" y="0"/>
                  </a:cubicBezTo>
                  <a:cubicBezTo>
                    <a:pt x="11091" y="0"/>
                    <a:pt x="11433" y="0"/>
                    <a:pt x="11433" y="0"/>
                  </a:cubicBezTo>
                  <a:cubicBezTo>
                    <a:pt x="11603" y="5718"/>
                    <a:pt x="11774" y="11522"/>
                    <a:pt x="11945" y="17240"/>
                  </a:cubicBezTo>
                  <a:close/>
                </a:path>
              </a:pathLst>
            </a:custGeom>
            <a:grpFill/>
            <a:ln w="8532" cap="flat">
              <a:noFill/>
              <a:prstDash val="solid"/>
              <a:miter/>
            </a:ln>
          </p:spPr>
          <p:txBody>
            <a:bodyPr rtlCol="0" anchor="ctr"/>
            <a:lstStyle/>
            <a:p>
              <a:endParaRPr lang="en-US"/>
            </a:p>
          </p:txBody>
        </p:sp>
        <p:sp>
          <p:nvSpPr>
            <p:cNvPr id="1691" name="Freeform 1690">
              <a:extLst>
                <a:ext uri="{FF2B5EF4-FFF2-40B4-BE49-F238E27FC236}">
                  <a16:creationId xmlns:a16="http://schemas.microsoft.com/office/drawing/2014/main" id="{FE80FF3F-4B15-57A4-2F28-4883442CB298}"/>
                </a:ext>
              </a:extLst>
            </p:cNvPr>
            <p:cNvSpPr/>
            <p:nvPr/>
          </p:nvSpPr>
          <p:spPr>
            <a:xfrm>
              <a:off x="8390303" y="750452"/>
              <a:ext cx="12380" cy="95163"/>
            </a:xfrm>
            <a:custGeom>
              <a:avLst/>
              <a:gdLst>
                <a:gd name="connsiteX0" fmla="*/ 12043 w 12380"/>
                <a:gd name="connsiteY0" fmla="*/ 48222 h 95163"/>
                <a:gd name="connsiteX1" fmla="*/ 12043 w 12380"/>
                <a:gd name="connsiteY1" fmla="*/ 48222 h 95163"/>
                <a:gd name="connsiteX2" fmla="*/ 12043 w 12380"/>
                <a:gd name="connsiteY2" fmla="*/ 48222 h 95163"/>
                <a:gd name="connsiteX3" fmla="*/ 12043 w 12380"/>
                <a:gd name="connsiteY3" fmla="*/ 48222 h 95163"/>
                <a:gd name="connsiteX4" fmla="*/ 4023 w 12380"/>
                <a:gd name="connsiteY4" fmla="*/ 83044 h 95163"/>
                <a:gd name="connsiteX5" fmla="*/ 269 w 12380"/>
                <a:gd name="connsiteY5" fmla="*/ 95164 h 95163"/>
                <a:gd name="connsiteX6" fmla="*/ 14 w 12380"/>
                <a:gd name="connsiteY6" fmla="*/ 95164 h 95163"/>
                <a:gd name="connsiteX7" fmla="*/ 2061 w 12380"/>
                <a:gd name="connsiteY7" fmla="*/ 82788 h 95163"/>
                <a:gd name="connsiteX8" fmla="*/ 5047 w 12380"/>
                <a:gd name="connsiteY8" fmla="*/ 47710 h 95163"/>
                <a:gd name="connsiteX9" fmla="*/ 5047 w 12380"/>
                <a:gd name="connsiteY9" fmla="*/ 47710 h 95163"/>
                <a:gd name="connsiteX10" fmla="*/ 5047 w 12380"/>
                <a:gd name="connsiteY10" fmla="*/ 47624 h 95163"/>
                <a:gd name="connsiteX11" fmla="*/ 5047 w 12380"/>
                <a:gd name="connsiteY11" fmla="*/ 47624 h 95163"/>
                <a:gd name="connsiteX12" fmla="*/ 5047 w 12380"/>
                <a:gd name="connsiteY12" fmla="*/ 47539 h 95163"/>
                <a:gd name="connsiteX13" fmla="*/ 8972 w 12380"/>
                <a:gd name="connsiteY13" fmla="*/ 12546 h 95163"/>
                <a:gd name="connsiteX14" fmla="*/ 9398 w 12380"/>
                <a:gd name="connsiteY14" fmla="*/ 0 h 95163"/>
                <a:gd name="connsiteX15" fmla="*/ 9740 w 12380"/>
                <a:gd name="connsiteY15" fmla="*/ 0 h 95163"/>
                <a:gd name="connsiteX16" fmla="*/ 11105 w 12380"/>
                <a:gd name="connsiteY16" fmla="*/ 12632 h 95163"/>
                <a:gd name="connsiteX17" fmla="*/ 12129 w 12380"/>
                <a:gd name="connsiteY17" fmla="*/ 48393 h 95163"/>
                <a:gd name="connsiteX18" fmla="*/ 12129 w 12380"/>
                <a:gd name="connsiteY18" fmla="*/ 48393 h 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80" h="95163">
                  <a:moveTo>
                    <a:pt x="12043" y="48222"/>
                  </a:moveTo>
                  <a:lnTo>
                    <a:pt x="12043" y="48222"/>
                  </a:lnTo>
                  <a:cubicBezTo>
                    <a:pt x="12043" y="48222"/>
                    <a:pt x="12043" y="48222"/>
                    <a:pt x="12043" y="48222"/>
                  </a:cubicBezTo>
                  <a:lnTo>
                    <a:pt x="12043" y="48222"/>
                  </a:lnTo>
                  <a:cubicBezTo>
                    <a:pt x="10337" y="60085"/>
                    <a:pt x="7436" y="71693"/>
                    <a:pt x="4023" y="83044"/>
                  </a:cubicBezTo>
                  <a:cubicBezTo>
                    <a:pt x="2829" y="87141"/>
                    <a:pt x="1549" y="91152"/>
                    <a:pt x="269" y="95164"/>
                  </a:cubicBezTo>
                  <a:cubicBezTo>
                    <a:pt x="269" y="95164"/>
                    <a:pt x="-72" y="95164"/>
                    <a:pt x="14" y="95164"/>
                  </a:cubicBezTo>
                  <a:cubicBezTo>
                    <a:pt x="781" y="91067"/>
                    <a:pt x="1464" y="86885"/>
                    <a:pt x="2061" y="82788"/>
                  </a:cubicBezTo>
                  <a:cubicBezTo>
                    <a:pt x="3682" y="71095"/>
                    <a:pt x="4450" y="59317"/>
                    <a:pt x="5047" y="47710"/>
                  </a:cubicBezTo>
                  <a:lnTo>
                    <a:pt x="5047" y="47710"/>
                  </a:lnTo>
                  <a:cubicBezTo>
                    <a:pt x="5047" y="47710"/>
                    <a:pt x="5047" y="47624"/>
                    <a:pt x="5047" y="47624"/>
                  </a:cubicBezTo>
                  <a:lnTo>
                    <a:pt x="5047" y="47624"/>
                  </a:lnTo>
                  <a:cubicBezTo>
                    <a:pt x="5047" y="47624"/>
                    <a:pt x="5047" y="47539"/>
                    <a:pt x="5047" y="47539"/>
                  </a:cubicBezTo>
                  <a:cubicBezTo>
                    <a:pt x="6668" y="35932"/>
                    <a:pt x="8289" y="24324"/>
                    <a:pt x="8972" y="12546"/>
                  </a:cubicBezTo>
                  <a:cubicBezTo>
                    <a:pt x="9228" y="8364"/>
                    <a:pt x="9313" y="4182"/>
                    <a:pt x="9398" y="0"/>
                  </a:cubicBezTo>
                  <a:cubicBezTo>
                    <a:pt x="9398" y="0"/>
                    <a:pt x="9655" y="0"/>
                    <a:pt x="9740" y="0"/>
                  </a:cubicBezTo>
                  <a:cubicBezTo>
                    <a:pt x="10252" y="4182"/>
                    <a:pt x="10678" y="8364"/>
                    <a:pt x="11105" y="12632"/>
                  </a:cubicBezTo>
                  <a:cubicBezTo>
                    <a:pt x="12214" y="24410"/>
                    <a:pt x="12726" y="36444"/>
                    <a:pt x="12129" y="48393"/>
                  </a:cubicBezTo>
                  <a:lnTo>
                    <a:pt x="12129" y="48393"/>
                  </a:lnTo>
                  <a:close/>
                </a:path>
              </a:pathLst>
            </a:custGeom>
            <a:grpFill/>
            <a:ln w="8532" cap="flat">
              <a:noFill/>
              <a:prstDash val="solid"/>
              <a:miter/>
            </a:ln>
          </p:spPr>
          <p:txBody>
            <a:bodyPr rtlCol="0" anchor="ctr"/>
            <a:lstStyle/>
            <a:p>
              <a:endParaRPr lang="en-US"/>
            </a:p>
          </p:txBody>
        </p:sp>
        <p:sp>
          <p:nvSpPr>
            <p:cNvPr id="1692" name="Freeform 1691">
              <a:extLst>
                <a:ext uri="{FF2B5EF4-FFF2-40B4-BE49-F238E27FC236}">
                  <a16:creationId xmlns:a16="http://schemas.microsoft.com/office/drawing/2014/main" id="{3B58D45A-663B-3E27-7ED9-327FBAD790C5}"/>
                </a:ext>
              </a:extLst>
            </p:cNvPr>
            <p:cNvSpPr/>
            <p:nvPr/>
          </p:nvSpPr>
          <p:spPr>
            <a:xfrm>
              <a:off x="8372538" y="725872"/>
              <a:ext cx="16243" cy="90677"/>
            </a:xfrm>
            <a:custGeom>
              <a:avLst/>
              <a:gdLst>
                <a:gd name="connsiteX0" fmla="*/ 10698 w 16243"/>
                <a:gd name="connsiteY0" fmla="*/ 11010 h 90677"/>
                <a:gd name="connsiteX1" fmla="*/ 13257 w 16243"/>
                <a:gd name="connsiteY1" fmla="*/ 5462 h 90677"/>
                <a:gd name="connsiteX2" fmla="*/ 15987 w 16243"/>
                <a:gd name="connsiteY2" fmla="*/ 0 h 90677"/>
                <a:gd name="connsiteX3" fmla="*/ 16243 w 16243"/>
                <a:gd name="connsiteY3" fmla="*/ 85 h 90677"/>
                <a:gd name="connsiteX4" fmla="*/ 14281 w 16243"/>
                <a:gd name="connsiteY4" fmla="*/ 5889 h 90677"/>
                <a:gd name="connsiteX5" fmla="*/ 12575 w 16243"/>
                <a:gd name="connsiteY5" fmla="*/ 11693 h 90677"/>
                <a:gd name="connsiteX6" fmla="*/ 9247 w 16243"/>
                <a:gd name="connsiteY6" fmla="*/ 28250 h 90677"/>
                <a:gd name="connsiteX7" fmla="*/ 7455 w 16243"/>
                <a:gd name="connsiteY7" fmla="*/ 44979 h 90677"/>
                <a:gd name="connsiteX8" fmla="*/ 7455 w 16243"/>
                <a:gd name="connsiteY8" fmla="*/ 44979 h 90677"/>
                <a:gd name="connsiteX9" fmla="*/ 7455 w 16243"/>
                <a:gd name="connsiteY9" fmla="*/ 44979 h 90677"/>
                <a:gd name="connsiteX10" fmla="*/ 7455 w 16243"/>
                <a:gd name="connsiteY10" fmla="*/ 44979 h 90677"/>
                <a:gd name="connsiteX11" fmla="*/ 7455 w 16243"/>
                <a:gd name="connsiteY11" fmla="*/ 44979 h 90677"/>
                <a:gd name="connsiteX12" fmla="*/ 5323 w 16243"/>
                <a:gd name="connsiteY12" fmla="*/ 61622 h 90677"/>
                <a:gd name="connsiteX13" fmla="*/ 4725 w 16243"/>
                <a:gd name="connsiteY13" fmla="*/ 78521 h 90677"/>
                <a:gd name="connsiteX14" fmla="*/ 4981 w 16243"/>
                <a:gd name="connsiteY14" fmla="*/ 84580 h 90677"/>
                <a:gd name="connsiteX15" fmla="*/ 5493 w 16243"/>
                <a:gd name="connsiteY15" fmla="*/ 90640 h 90677"/>
                <a:gd name="connsiteX16" fmla="*/ 5152 w 16243"/>
                <a:gd name="connsiteY16" fmla="*/ 90640 h 90677"/>
                <a:gd name="connsiteX17" fmla="*/ 3701 w 16243"/>
                <a:gd name="connsiteY17" fmla="*/ 84751 h 90677"/>
                <a:gd name="connsiteX18" fmla="*/ 2507 w 16243"/>
                <a:gd name="connsiteY18" fmla="*/ 78777 h 90677"/>
                <a:gd name="connsiteX19" fmla="*/ 289 w 16243"/>
                <a:gd name="connsiteY19" fmla="*/ 61622 h 90677"/>
                <a:gd name="connsiteX20" fmla="*/ 289 w 16243"/>
                <a:gd name="connsiteY20" fmla="*/ 44211 h 90677"/>
                <a:gd name="connsiteX21" fmla="*/ 289 w 16243"/>
                <a:gd name="connsiteY21" fmla="*/ 44211 h 90677"/>
                <a:gd name="connsiteX22" fmla="*/ 289 w 16243"/>
                <a:gd name="connsiteY22" fmla="*/ 44125 h 90677"/>
                <a:gd name="connsiteX23" fmla="*/ 289 w 16243"/>
                <a:gd name="connsiteY23" fmla="*/ 44125 h 90677"/>
                <a:gd name="connsiteX24" fmla="*/ 289 w 16243"/>
                <a:gd name="connsiteY24" fmla="*/ 44040 h 90677"/>
                <a:gd name="connsiteX25" fmla="*/ 4384 w 16243"/>
                <a:gd name="connsiteY25" fmla="*/ 27055 h 90677"/>
                <a:gd name="connsiteX26" fmla="*/ 10527 w 16243"/>
                <a:gd name="connsiteY26" fmla="*/ 10839 h 9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243" h="90677">
                  <a:moveTo>
                    <a:pt x="10698" y="11010"/>
                  </a:moveTo>
                  <a:lnTo>
                    <a:pt x="13257" y="5462"/>
                  </a:lnTo>
                  <a:lnTo>
                    <a:pt x="15987" y="0"/>
                  </a:lnTo>
                  <a:cubicBezTo>
                    <a:pt x="15987" y="0"/>
                    <a:pt x="16243" y="0"/>
                    <a:pt x="16243" y="85"/>
                  </a:cubicBezTo>
                  <a:lnTo>
                    <a:pt x="14281" y="5889"/>
                  </a:lnTo>
                  <a:cubicBezTo>
                    <a:pt x="13684" y="7852"/>
                    <a:pt x="13087" y="9815"/>
                    <a:pt x="12575" y="11693"/>
                  </a:cubicBezTo>
                  <a:cubicBezTo>
                    <a:pt x="11124" y="17155"/>
                    <a:pt x="10100" y="22703"/>
                    <a:pt x="9247" y="28250"/>
                  </a:cubicBezTo>
                  <a:cubicBezTo>
                    <a:pt x="8479" y="33798"/>
                    <a:pt x="7882" y="39346"/>
                    <a:pt x="7455" y="44979"/>
                  </a:cubicBezTo>
                  <a:lnTo>
                    <a:pt x="7455" y="44979"/>
                  </a:lnTo>
                  <a:cubicBezTo>
                    <a:pt x="7455" y="44979"/>
                    <a:pt x="7455" y="44979"/>
                    <a:pt x="7455" y="44979"/>
                  </a:cubicBezTo>
                  <a:lnTo>
                    <a:pt x="7455" y="44979"/>
                  </a:lnTo>
                  <a:cubicBezTo>
                    <a:pt x="7455" y="44979"/>
                    <a:pt x="7455" y="44979"/>
                    <a:pt x="7455" y="44979"/>
                  </a:cubicBezTo>
                  <a:cubicBezTo>
                    <a:pt x="6603" y="50441"/>
                    <a:pt x="5834" y="55989"/>
                    <a:pt x="5323" y="61622"/>
                  </a:cubicBezTo>
                  <a:cubicBezTo>
                    <a:pt x="4896" y="67255"/>
                    <a:pt x="4640" y="72888"/>
                    <a:pt x="4725" y="78521"/>
                  </a:cubicBezTo>
                  <a:cubicBezTo>
                    <a:pt x="4725" y="80569"/>
                    <a:pt x="4896" y="82532"/>
                    <a:pt x="4981" y="84580"/>
                  </a:cubicBezTo>
                  <a:lnTo>
                    <a:pt x="5493" y="90640"/>
                  </a:lnTo>
                  <a:cubicBezTo>
                    <a:pt x="5493" y="90640"/>
                    <a:pt x="5237" y="90725"/>
                    <a:pt x="5152" y="90640"/>
                  </a:cubicBezTo>
                  <a:lnTo>
                    <a:pt x="3701" y="84751"/>
                  </a:lnTo>
                  <a:lnTo>
                    <a:pt x="2507" y="78777"/>
                  </a:lnTo>
                  <a:cubicBezTo>
                    <a:pt x="1483" y="73144"/>
                    <a:pt x="716" y="67425"/>
                    <a:pt x="289" y="61622"/>
                  </a:cubicBezTo>
                  <a:cubicBezTo>
                    <a:pt x="-52" y="55818"/>
                    <a:pt x="-138" y="50014"/>
                    <a:pt x="289" y="44211"/>
                  </a:cubicBezTo>
                  <a:lnTo>
                    <a:pt x="289" y="44211"/>
                  </a:lnTo>
                  <a:cubicBezTo>
                    <a:pt x="289" y="44211"/>
                    <a:pt x="289" y="44125"/>
                    <a:pt x="289" y="44125"/>
                  </a:cubicBezTo>
                  <a:lnTo>
                    <a:pt x="289" y="44125"/>
                  </a:lnTo>
                  <a:cubicBezTo>
                    <a:pt x="289" y="44125"/>
                    <a:pt x="289" y="44040"/>
                    <a:pt x="289" y="44040"/>
                  </a:cubicBezTo>
                  <a:cubicBezTo>
                    <a:pt x="1313" y="38321"/>
                    <a:pt x="2678" y="32603"/>
                    <a:pt x="4384" y="27055"/>
                  </a:cubicBezTo>
                  <a:cubicBezTo>
                    <a:pt x="6176" y="21508"/>
                    <a:pt x="8224" y="16131"/>
                    <a:pt x="10527" y="10839"/>
                  </a:cubicBezTo>
                  <a:close/>
                </a:path>
              </a:pathLst>
            </a:custGeom>
            <a:grpFill/>
            <a:ln w="8532" cap="flat">
              <a:noFill/>
              <a:prstDash val="solid"/>
              <a:miter/>
            </a:ln>
          </p:spPr>
          <p:txBody>
            <a:bodyPr rtlCol="0" anchor="ctr"/>
            <a:lstStyle/>
            <a:p>
              <a:endParaRPr lang="en-US"/>
            </a:p>
          </p:txBody>
        </p:sp>
        <p:sp>
          <p:nvSpPr>
            <p:cNvPr id="1693" name="Freeform 1692">
              <a:extLst>
                <a:ext uri="{FF2B5EF4-FFF2-40B4-BE49-F238E27FC236}">
                  <a16:creationId xmlns:a16="http://schemas.microsoft.com/office/drawing/2014/main" id="{F87101AA-CD2A-C666-1BD5-78BF6B13FA9D}"/>
                </a:ext>
              </a:extLst>
            </p:cNvPr>
            <p:cNvSpPr/>
            <p:nvPr/>
          </p:nvSpPr>
          <p:spPr>
            <a:xfrm>
              <a:off x="8455670" y="560002"/>
              <a:ext cx="12968" cy="83508"/>
            </a:xfrm>
            <a:custGeom>
              <a:avLst/>
              <a:gdLst>
                <a:gd name="connsiteX0" fmla="*/ 12968 w 12968"/>
                <a:gd name="connsiteY0" fmla="*/ 83423 h 83508"/>
                <a:gd name="connsiteX1" fmla="*/ 12627 w 12968"/>
                <a:gd name="connsiteY1" fmla="*/ 83423 h 83508"/>
                <a:gd name="connsiteX2" fmla="*/ 10579 w 12968"/>
                <a:gd name="connsiteY2" fmla="*/ 72499 h 83508"/>
                <a:gd name="connsiteX3" fmla="*/ 4096 w 12968"/>
                <a:gd name="connsiteY3" fmla="*/ 42029 h 83508"/>
                <a:gd name="connsiteX4" fmla="*/ 4096 w 12968"/>
                <a:gd name="connsiteY4" fmla="*/ 42029 h 83508"/>
                <a:gd name="connsiteX5" fmla="*/ 4096 w 12968"/>
                <a:gd name="connsiteY5" fmla="*/ 42029 h 83508"/>
                <a:gd name="connsiteX6" fmla="*/ 4096 w 12968"/>
                <a:gd name="connsiteY6" fmla="*/ 42029 h 83508"/>
                <a:gd name="connsiteX7" fmla="*/ 4096 w 12968"/>
                <a:gd name="connsiteY7" fmla="*/ 42029 h 83508"/>
                <a:gd name="connsiteX8" fmla="*/ 1280 w 12968"/>
                <a:gd name="connsiteY8" fmla="*/ 11048 h 83508"/>
                <a:gd name="connsiteX9" fmla="*/ 0 w 12968"/>
                <a:gd name="connsiteY9" fmla="*/ 38 h 83508"/>
                <a:gd name="connsiteX10" fmla="*/ 256 w 12968"/>
                <a:gd name="connsiteY10" fmla="*/ 38 h 83508"/>
                <a:gd name="connsiteX11" fmla="*/ 3327 w 12968"/>
                <a:gd name="connsiteY11" fmla="*/ 10792 h 83508"/>
                <a:gd name="connsiteX12" fmla="*/ 11091 w 12968"/>
                <a:gd name="connsiteY12" fmla="*/ 41091 h 83508"/>
                <a:gd name="connsiteX13" fmla="*/ 11091 w 12968"/>
                <a:gd name="connsiteY13" fmla="*/ 41091 h 83508"/>
                <a:gd name="connsiteX14" fmla="*/ 11091 w 12968"/>
                <a:gd name="connsiteY14" fmla="*/ 41091 h 83508"/>
                <a:gd name="connsiteX15" fmla="*/ 11091 w 12968"/>
                <a:gd name="connsiteY15" fmla="*/ 41091 h 83508"/>
                <a:gd name="connsiteX16" fmla="*/ 11091 w 12968"/>
                <a:gd name="connsiteY16" fmla="*/ 41091 h 83508"/>
                <a:gd name="connsiteX17" fmla="*/ 12712 w 12968"/>
                <a:gd name="connsiteY17" fmla="*/ 72328 h 83508"/>
                <a:gd name="connsiteX18" fmla="*/ 12968 w 12968"/>
                <a:gd name="connsiteY18" fmla="*/ 83509 h 83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68" h="83508">
                  <a:moveTo>
                    <a:pt x="12968" y="83423"/>
                  </a:moveTo>
                  <a:cubicBezTo>
                    <a:pt x="12968" y="83423"/>
                    <a:pt x="12712" y="83423"/>
                    <a:pt x="12627" y="83423"/>
                  </a:cubicBezTo>
                  <a:lnTo>
                    <a:pt x="10579" y="72499"/>
                  </a:lnTo>
                  <a:cubicBezTo>
                    <a:pt x="8446" y="62342"/>
                    <a:pt x="6229" y="52186"/>
                    <a:pt x="4096" y="42029"/>
                  </a:cubicBezTo>
                  <a:lnTo>
                    <a:pt x="4096" y="42029"/>
                  </a:lnTo>
                  <a:cubicBezTo>
                    <a:pt x="4096" y="42029"/>
                    <a:pt x="4096" y="42029"/>
                    <a:pt x="4096" y="42029"/>
                  </a:cubicBezTo>
                  <a:lnTo>
                    <a:pt x="4096" y="42029"/>
                  </a:lnTo>
                  <a:cubicBezTo>
                    <a:pt x="4096" y="42029"/>
                    <a:pt x="4096" y="42029"/>
                    <a:pt x="4096" y="42029"/>
                  </a:cubicBezTo>
                  <a:cubicBezTo>
                    <a:pt x="3157" y="31702"/>
                    <a:pt x="2218" y="21375"/>
                    <a:pt x="1280" y="11048"/>
                  </a:cubicBezTo>
                  <a:lnTo>
                    <a:pt x="0" y="38"/>
                  </a:lnTo>
                  <a:cubicBezTo>
                    <a:pt x="0" y="38"/>
                    <a:pt x="256" y="-47"/>
                    <a:pt x="256" y="38"/>
                  </a:cubicBezTo>
                  <a:lnTo>
                    <a:pt x="3327" y="10792"/>
                  </a:lnTo>
                  <a:cubicBezTo>
                    <a:pt x="6143" y="20778"/>
                    <a:pt x="8958" y="30934"/>
                    <a:pt x="11091" y="41091"/>
                  </a:cubicBezTo>
                  <a:lnTo>
                    <a:pt x="11091" y="41091"/>
                  </a:lnTo>
                  <a:cubicBezTo>
                    <a:pt x="11091" y="41091"/>
                    <a:pt x="11091" y="41091"/>
                    <a:pt x="11091" y="41091"/>
                  </a:cubicBezTo>
                  <a:lnTo>
                    <a:pt x="11091" y="41091"/>
                  </a:lnTo>
                  <a:cubicBezTo>
                    <a:pt x="11091" y="41091"/>
                    <a:pt x="11091" y="41091"/>
                    <a:pt x="11091" y="41091"/>
                  </a:cubicBezTo>
                  <a:cubicBezTo>
                    <a:pt x="12115" y="51503"/>
                    <a:pt x="12457" y="61916"/>
                    <a:pt x="12712" y="72328"/>
                  </a:cubicBezTo>
                  <a:lnTo>
                    <a:pt x="12968" y="83509"/>
                  </a:lnTo>
                  <a:close/>
                </a:path>
              </a:pathLst>
            </a:custGeom>
            <a:grpFill/>
            <a:ln w="8532" cap="flat">
              <a:noFill/>
              <a:prstDash val="solid"/>
              <a:miter/>
            </a:ln>
          </p:spPr>
          <p:txBody>
            <a:bodyPr rtlCol="0" anchor="ctr"/>
            <a:lstStyle/>
            <a:p>
              <a:endParaRPr lang="en-US"/>
            </a:p>
          </p:txBody>
        </p:sp>
        <p:sp>
          <p:nvSpPr>
            <p:cNvPr id="1694" name="Freeform 1693">
              <a:extLst>
                <a:ext uri="{FF2B5EF4-FFF2-40B4-BE49-F238E27FC236}">
                  <a16:creationId xmlns:a16="http://schemas.microsoft.com/office/drawing/2014/main" id="{FF22C497-26C9-EEA7-4167-A3C4DB147ED9}"/>
                </a:ext>
              </a:extLst>
            </p:cNvPr>
            <p:cNvSpPr/>
            <p:nvPr/>
          </p:nvSpPr>
          <p:spPr>
            <a:xfrm>
              <a:off x="8427430" y="555697"/>
              <a:ext cx="26789" cy="110677"/>
            </a:xfrm>
            <a:custGeom>
              <a:avLst/>
              <a:gdLst>
                <a:gd name="connsiteX0" fmla="*/ 256 w 26789"/>
                <a:gd name="connsiteY0" fmla="*/ 76 h 110677"/>
                <a:gd name="connsiteX1" fmla="*/ 4607 w 26789"/>
                <a:gd name="connsiteY1" fmla="*/ 14414 h 110677"/>
                <a:gd name="connsiteX2" fmla="*/ 16808 w 26789"/>
                <a:gd name="connsiteY2" fmla="*/ 54528 h 110677"/>
                <a:gd name="connsiteX3" fmla="*/ 16808 w 26789"/>
                <a:gd name="connsiteY3" fmla="*/ 54528 h 110677"/>
                <a:gd name="connsiteX4" fmla="*/ 16808 w 26789"/>
                <a:gd name="connsiteY4" fmla="*/ 54528 h 110677"/>
                <a:gd name="connsiteX5" fmla="*/ 16808 w 26789"/>
                <a:gd name="connsiteY5" fmla="*/ 54528 h 110677"/>
                <a:gd name="connsiteX6" fmla="*/ 16808 w 26789"/>
                <a:gd name="connsiteY6" fmla="*/ 54528 h 110677"/>
                <a:gd name="connsiteX7" fmla="*/ 24145 w 26789"/>
                <a:gd name="connsiteY7" fmla="*/ 95837 h 110677"/>
                <a:gd name="connsiteX8" fmla="*/ 26790 w 26789"/>
                <a:gd name="connsiteY8" fmla="*/ 110602 h 110677"/>
                <a:gd name="connsiteX9" fmla="*/ 26534 w 26789"/>
                <a:gd name="connsiteY9" fmla="*/ 110602 h 110677"/>
                <a:gd name="connsiteX10" fmla="*/ 22183 w 26789"/>
                <a:gd name="connsiteY10" fmla="*/ 96349 h 110677"/>
                <a:gd name="connsiteX11" fmla="*/ 9982 w 26789"/>
                <a:gd name="connsiteY11" fmla="*/ 56235 h 110677"/>
                <a:gd name="connsiteX12" fmla="*/ 9982 w 26789"/>
                <a:gd name="connsiteY12" fmla="*/ 56235 h 110677"/>
                <a:gd name="connsiteX13" fmla="*/ 9982 w 26789"/>
                <a:gd name="connsiteY13" fmla="*/ 56150 h 110677"/>
                <a:gd name="connsiteX14" fmla="*/ 9982 w 26789"/>
                <a:gd name="connsiteY14" fmla="*/ 56064 h 110677"/>
                <a:gd name="connsiteX15" fmla="*/ 9982 w 26789"/>
                <a:gd name="connsiteY15" fmla="*/ 56064 h 110677"/>
                <a:gd name="connsiteX16" fmla="*/ 2645 w 26789"/>
                <a:gd name="connsiteY16" fmla="*/ 14756 h 110677"/>
                <a:gd name="connsiteX17" fmla="*/ 0 w 26789"/>
                <a:gd name="connsiteY17" fmla="*/ 76 h 110677"/>
                <a:gd name="connsiteX18" fmla="*/ 256 w 26789"/>
                <a:gd name="connsiteY18" fmla="*/ 76 h 11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789" h="110677">
                  <a:moveTo>
                    <a:pt x="256" y="76"/>
                  </a:moveTo>
                  <a:lnTo>
                    <a:pt x="4607" y="14414"/>
                  </a:lnTo>
                  <a:cubicBezTo>
                    <a:pt x="8703" y="27729"/>
                    <a:pt x="13054" y="41128"/>
                    <a:pt x="16808" y="54528"/>
                  </a:cubicBezTo>
                  <a:cubicBezTo>
                    <a:pt x="16808" y="54528"/>
                    <a:pt x="16808" y="54528"/>
                    <a:pt x="16808" y="54528"/>
                  </a:cubicBezTo>
                  <a:cubicBezTo>
                    <a:pt x="16808" y="54528"/>
                    <a:pt x="16808" y="54528"/>
                    <a:pt x="16808" y="54528"/>
                  </a:cubicBezTo>
                  <a:cubicBezTo>
                    <a:pt x="16808" y="54528"/>
                    <a:pt x="16808" y="54528"/>
                    <a:pt x="16808" y="54528"/>
                  </a:cubicBezTo>
                  <a:cubicBezTo>
                    <a:pt x="16808" y="54528"/>
                    <a:pt x="16808" y="54528"/>
                    <a:pt x="16808" y="54528"/>
                  </a:cubicBezTo>
                  <a:cubicBezTo>
                    <a:pt x="19538" y="68184"/>
                    <a:pt x="21756" y="82010"/>
                    <a:pt x="24145" y="95837"/>
                  </a:cubicBezTo>
                  <a:lnTo>
                    <a:pt x="26790" y="110602"/>
                  </a:lnTo>
                  <a:cubicBezTo>
                    <a:pt x="26790" y="110602"/>
                    <a:pt x="26534" y="110773"/>
                    <a:pt x="26534" y="110602"/>
                  </a:cubicBezTo>
                  <a:lnTo>
                    <a:pt x="22183" y="96349"/>
                  </a:lnTo>
                  <a:cubicBezTo>
                    <a:pt x="18087" y="83035"/>
                    <a:pt x="13736" y="69635"/>
                    <a:pt x="9982" y="56235"/>
                  </a:cubicBezTo>
                  <a:cubicBezTo>
                    <a:pt x="9982" y="56235"/>
                    <a:pt x="9982" y="56235"/>
                    <a:pt x="9982" y="56235"/>
                  </a:cubicBezTo>
                  <a:cubicBezTo>
                    <a:pt x="9982" y="56235"/>
                    <a:pt x="9982" y="56235"/>
                    <a:pt x="9982" y="56150"/>
                  </a:cubicBezTo>
                  <a:cubicBezTo>
                    <a:pt x="9982" y="56150"/>
                    <a:pt x="9982" y="56150"/>
                    <a:pt x="9982" y="56064"/>
                  </a:cubicBezTo>
                  <a:cubicBezTo>
                    <a:pt x="9982" y="56064"/>
                    <a:pt x="9982" y="56064"/>
                    <a:pt x="9982" y="56064"/>
                  </a:cubicBezTo>
                  <a:cubicBezTo>
                    <a:pt x="7252" y="42323"/>
                    <a:pt x="5034" y="28582"/>
                    <a:pt x="2645" y="14756"/>
                  </a:cubicBezTo>
                  <a:lnTo>
                    <a:pt x="0" y="76"/>
                  </a:lnTo>
                  <a:cubicBezTo>
                    <a:pt x="0" y="76"/>
                    <a:pt x="256" y="-95"/>
                    <a:pt x="256" y="76"/>
                  </a:cubicBezTo>
                  <a:close/>
                </a:path>
              </a:pathLst>
            </a:custGeom>
            <a:grpFill/>
            <a:ln w="8532" cap="flat">
              <a:noFill/>
              <a:prstDash val="solid"/>
              <a:miter/>
            </a:ln>
          </p:spPr>
          <p:txBody>
            <a:bodyPr rtlCol="0" anchor="ctr"/>
            <a:lstStyle/>
            <a:p>
              <a:endParaRPr lang="en-US"/>
            </a:p>
          </p:txBody>
        </p:sp>
        <p:sp>
          <p:nvSpPr>
            <p:cNvPr id="1695" name="Freeform 1694">
              <a:extLst>
                <a:ext uri="{FF2B5EF4-FFF2-40B4-BE49-F238E27FC236}">
                  <a16:creationId xmlns:a16="http://schemas.microsoft.com/office/drawing/2014/main" id="{824FE568-D9E3-E743-87DF-7973F9E68F8B}"/>
                </a:ext>
              </a:extLst>
            </p:cNvPr>
            <p:cNvSpPr/>
            <p:nvPr/>
          </p:nvSpPr>
          <p:spPr>
            <a:xfrm>
              <a:off x="8396374" y="533411"/>
              <a:ext cx="34383" cy="93907"/>
            </a:xfrm>
            <a:custGeom>
              <a:avLst/>
              <a:gdLst>
                <a:gd name="connsiteX0" fmla="*/ 342 w 34383"/>
                <a:gd name="connsiteY0" fmla="*/ 0 h 93907"/>
                <a:gd name="connsiteX1" fmla="*/ 5631 w 34383"/>
                <a:gd name="connsiteY1" fmla="*/ 12034 h 93907"/>
                <a:gd name="connsiteX2" fmla="*/ 20476 w 34383"/>
                <a:gd name="connsiteY2" fmla="*/ 45747 h 93907"/>
                <a:gd name="connsiteX3" fmla="*/ 20476 w 34383"/>
                <a:gd name="connsiteY3" fmla="*/ 45747 h 93907"/>
                <a:gd name="connsiteX4" fmla="*/ 20476 w 34383"/>
                <a:gd name="connsiteY4" fmla="*/ 45747 h 93907"/>
                <a:gd name="connsiteX5" fmla="*/ 20476 w 34383"/>
                <a:gd name="connsiteY5" fmla="*/ 45747 h 93907"/>
                <a:gd name="connsiteX6" fmla="*/ 20476 w 34383"/>
                <a:gd name="connsiteY6" fmla="*/ 45747 h 93907"/>
                <a:gd name="connsiteX7" fmla="*/ 30715 w 34383"/>
                <a:gd name="connsiteY7" fmla="*/ 81166 h 93907"/>
                <a:gd name="connsiteX8" fmla="*/ 34383 w 34383"/>
                <a:gd name="connsiteY8" fmla="*/ 93798 h 93907"/>
                <a:gd name="connsiteX9" fmla="*/ 34127 w 34383"/>
                <a:gd name="connsiteY9" fmla="*/ 93883 h 93907"/>
                <a:gd name="connsiteX10" fmla="*/ 28837 w 34383"/>
                <a:gd name="connsiteY10" fmla="*/ 81935 h 93907"/>
                <a:gd name="connsiteX11" fmla="*/ 13907 w 34383"/>
                <a:gd name="connsiteY11" fmla="*/ 48222 h 93907"/>
                <a:gd name="connsiteX12" fmla="*/ 13907 w 34383"/>
                <a:gd name="connsiteY12" fmla="*/ 48222 h 93907"/>
                <a:gd name="connsiteX13" fmla="*/ 13907 w 34383"/>
                <a:gd name="connsiteY13" fmla="*/ 48137 h 93907"/>
                <a:gd name="connsiteX14" fmla="*/ 13907 w 34383"/>
                <a:gd name="connsiteY14" fmla="*/ 48137 h 93907"/>
                <a:gd name="connsiteX15" fmla="*/ 13907 w 34383"/>
                <a:gd name="connsiteY15" fmla="*/ 48137 h 93907"/>
                <a:gd name="connsiteX16" fmla="*/ 3669 w 34383"/>
                <a:gd name="connsiteY16" fmla="*/ 12717 h 93907"/>
                <a:gd name="connsiteX17" fmla="*/ 0 w 34383"/>
                <a:gd name="connsiteY17" fmla="*/ 171 h 93907"/>
                <a:gd name="connsiteX18" fmla="*/ 256 w 34383"/>
                <a:gd name="connsiteY18" fmla="*/ 85 h 93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383" h="93907">
                  <a:moveTo>
                    <a:pt x="342" y="0"/>
                  </a:moveTo>
                  <a:lnTo>
                    <a:pt x="5631" y="12034"/>
                  </a:lnTo>
                  <a:cubicBezTo>
                    <a:pt x="10665" y="23215"/>
                    <a:pt x="15869" y="34395"/>
                    <a:pt x="20476" y="45747"/>
                  </a:cubicBezTo>
                  <a:cubicBezTo>
                    <a:pt x="20476" y="45747"/>
                    <a:pt x="20476" y="45747"/>
                    <a:pt x="20476" y="45747"/>
                  </a:cubicBezTo>
                  <a:cubicBezTo>
                    <a:pt x="20476" y="45747"/>
                    <a:pt x="20476" y="45747"/>
                    <a:pt x="20476" y="45747"/>
                  </a:cubicBezTo>
                  <a:cubicBezTo>
                    <a:pt x="20476" y="45747"/>
                    <a:pt x="20476" y="45747"/>
                    <a:pt x="20476" y="45747"/>
                  </a:cubicBezTo>
                  <a:cubicBezTo>
                    <a:pt x="20476" y="45747"/>
                    <a:pt x="20476" y="45747"/>
                    <a:pt x="20476" y="45747"/>
                  </a:cubicBezTo>
                  <a:cubicBezTo>
                    <a:pt x="24145" y="57440"/>
                    <a:pt x="27387" y="69303"/>
                    <a:pt x="30715" y="81166"/>
                  </a:cubicBezTo>
                  <a:lnTo>
                    <a:pt x="34383" y="93798"/>
                  </a:lnTo>
                  <a:cubicBezTo>
                    <a:pt x="34383" y="93798"/>
                    <a:pt x="34127" y="93969"/>
                    <a:pt x="34127" y="93883"/>
                  </a:cubicBezTo>
                  <a:lnTo>
                    <a:pt x="28837" y="81935"/>
                  </a:lnTo>
                  <a:cubicBezTo>
                    <a:pt x="23804" y="70754"/>
                    <a:pt x="18600" y="59573"/>
                    <a:pt x="13907" y="48222"/>
                  </a:cubicBezTo>
                  <a:cubicBezTo>
                    <a:pt x="13907" y="48222"/>
                    <a:pt x="13907" y="48222"/>
                    <a:pt x="13907" y="48222"/>
                  </a:cubicBezTo>
                  <a:cubicBezTo>
                    <a:pt x="13907" y="48222"/>
                    <a:pt x="13907" y="48222"/>
                    <a:pt x="13907" y="48137"/>
                  </a:cubicBezTo>
                  <a:cubicBezTo>
                    <a:pt x="13907" y="48137"/>
                    <a:pt x="13907" y="48137"/>
                    <a:pt x="13907" y="48137"/>
                  </a:cubicBezTo>
                  <a:cubicBezTo>
                    <a:pt x="13907" y="48137"/>
                    <a:pt x="13907" y="48137"/>
                    <a:pt x="13907" y="48137"/>
                  </a:cubicBezTo>
                  <a:cubicBezTo>
                    <a:pt x="10238" y="36444"/>
                    <a:pt x="6996" y="24580"/>
                    <a:pt x="3669" y="12717"/>
                  </a:cubicBezTo>
                  <a:lnTo>
                    <a:pt x="0" y="171"/>
                  </a:lnTo>
                  <a:cubicBezTo>
                    <a:pt x="0" y="171"/>
                    <a:pt x="256" y="0"/>
                    <a:pt x="256" y="85"/>
                  </a:cubicBezTo>
                  <a:close/>
                </a:path>
              </a:pathLst>
            </a:custGeom>
            <a:grpFill/>
            <a:ln w="8532" cap="flat">
              <a:noFill/>
              <a:prstDash val="solid"/>
              <a:miter/>
            </a:ln>
          </p:spPr>
          <p:txBody>
            <a:bodyPr rtlCol="0" anchor="ctr"/>
            <a:lstStyle/>
            <a:p>
              <a:endParaRPr lang="en-US"/>
            </a:p>
          </p:txBody>
        </p:sp>
        <p:sp>
          <p:nvSpPr>
            <p:cNvPr id="1696" name="Freeform 1695">
              <a:extLst>
                <a:ext uri="{FF2B5EF4-FFF2-40B4-BE49-F238E27FC236}">
                  <a16:creationId xmlns:a16="http://schemas.microsoft.com/office/drawing/2014/main" id="{517411D8-DC5A-4402-8917-E2DEBBBDADF1}"/>
                </a:ext>
              </a:extLst>
            </p:cNvPr>
            <p:cNvSpPr/>
            <p:nvPr/>
          </p:nvSpPr>
          <p:spPr>
            <a:xfrm>
              <a:off x="8380335" y="555516"/>
              <a:ext cx="22182" cy="63669"/>
            </a:xfrm>
            <a:custGeom>
              <a:avLst/>
              <a:gdLst>
                <a:gd name="connsiteX0" fmla="*/ 341 w 22182"/>
                <a:gd name="connsiteY0" fmla="*/ 0 h 63669"/>
                <a:gd name="connsiteX1" fmla="*/ 5204 w 22182"/>
                <a:gd name="connsiteY1" fmla="*/ 7511 h 63669"/>
                <a:gd name="connsiteX2" fmla="*/ 17148 w 22182"/>
                <a:gd name="connsiteY2" fmla="*/ 29787 h 63669"/>
                <a:gd name="connsiteX3" fmla="*/ 17148 w 22182"/>
                <a:gd name="connsiteY3" fmla="*/ 29787 h 63669"/>
                <a:gd name="connsiteX4" fmla="*/ 17148 w 22182"/>
                <a:gd name="connsiteY4" fmla="*/ 29787 h 63669"/>
                <a:gd name="connsiteX5" fmla="*/ 17148 w 22182"/>
                <a:gd name="connsiteY5" fmla="*/ 29787 h 63669"/>
                <a:gd name="connsiteX6" fmla="*/ 17148 w 22182"/>
                <a:gd name="connsiteY6" fmla="*/ 29787 h 63669"/>
                <a:gd name="connsiteX7" fmla="*/ 21414 w 22182"/>
                <a:gd name="connsiteY7" fmla="*/ 54708 h 63669"/>
                <a:gd name="connsiteX8" fmla="*/ 22182 w 22182"/>
                <a:gd name="connsiteY8" fmla="*/ 63670 h 63669"/>
                <a:gd name="connsiteX9" fmla="*/ 21841 w 22182"/>
                <a:gd name="connsiteY9" fmla="*/ 63670 h 63669"/>
                <a:gd name="connsiteX10" fmla="*/ 19367 w 22182"/>
                <a:gd name="connsiteY10" fmla="*/ 55135 h 63669"/>
                <a:gd name="connsiteX11" fmla="*/ 10408 w 22182"/>
                <a:gd name="connsiteY11" fmla="*/ 32091 h 63669"/>
                <a:gd name="connsiteX12" fmla="*/ 10408 w 22182"/>
                <a:gd name="connsiteY12" fmla="*/ 32091 h 63669"/>
                <a:gd name="connsiteX13" fmla="*/ 10408 w 22182"/>
                <a:gd name="connsiteY13" fmla="*/ 32091 h 63669"/>
                <a:gd name="connsiteX14" fmla="*/ 10408 w 22182"/>
                <a:gd name="connsiteY14" fmla="*/ 32091 h 63669"/>
                <a:gd name="connsiteX15" fmla="*/ 10408 w 22182"/>
                <a:gd name="connsiteY15" fmla="*/ 32091 h 63669"/>
                <a:gd name="connsiteX16" fmla="*/ 3242 w 22182"/>
                <a:gd name="connsiteY16" fmla="*/ 8364 h 63669"/>
                <a:gd name="connsiteX17" fmla="*/ 0 w 22182"/>
                <a:gd name="connsiteY17" fmla="*/ 171 h 63669"/>
                <a:gd name="connsiteX18" fmla="*/ 256 w 22182"/>
                <a:gd name="connsiteY18" fmla="*/ 0 h 63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182" h="63669">
                  <a:moveTo>
                    <a:pt x="341" y="0"/>
                  </a:moveTo>
                  <a:cubicBezTo>
                    <a:pt x="2048" y="2475"/>
                    <a:pt x="3669" y="4950"/>
                    <a:pt x="5204" y="7511"/>
                  </a:cubicBezTo>
                  <a:cubicBezTo>
                    <a:pt x="9726" y="14595"/>
                    <a:pt x="13906" y="22020"/>
                    <a:pt x="17148" y="29787"/>
                  </a:cubicBezTo>
                  <a:lnTo>
                    <a:pt x="17148" y="29787"/>
                  </a:lnTo>
                  <a:cubicBezTo>
                    <a:pt x="17148" y="29787"/>
                    <a:pt x="17148" y="29787"/>
                    <a:pt x="17148" y="29787"/>
                  </a:cubicBezTo>
                  <a:lnTo>
                    <a:pt x="17148" y="29787"/>
                  </a:lnTo>
                  <a:cubicBezTo>
                    <a:pt x="17148" y="29787"/>
                    <a:pt x="17148" y="29787"/>
                    <a:pt x="17148" y="29787"/>
                  </a:cubicBezTo>
                  <a:cubicBezTo>
                    <a:pt x="19367" y="37980"/>
                    <a:pt x="20647" y="46344"/>
                    <a:pt x="21414" y="54708"/>
                  </a:cubicBezTo>
                  <a:cubicBezTo>
                    <a:pt x="21756" y="57696"/>
                    <a:pt x="22011" y="60683"/>
                    <a:pt x="22182" y="63670"/>
                  </a:cubicBezTo>
                  <a:cubicBezTo>
                    <a:pt x="22182" y="63670"/>
                    <a:pt x="21926" y="63670"/>
                    <a:pt x="21841" y="63670"/>
                  </a:cubicBezTo>
                  <a:cubicBezTo>
                    <a:pt x="21073" y="60853"/>
                    <a:pt x="20220" y="57952"/>
                    <a:pt x="19367" y="55135"/>
                  </a:cubicBezTo>
                  <a:cubicBezTo>
                    <a:pt x="16807" y="47198"/>
                    <a:pt x="13565" y="39602"/>
                    <a:pt x="10408" y="32091"/>
                  </a:cubicBezTo>
                  <a:lnTo>
                    <a:pt x="10408" y="32091"/>
                  </a:lnTo>
                  <a:cubicBezTo>
                    <a:pt x="10408" y="32091"/>
                    <a:pt x="10408" y="32091"/>
                    <a:pt x="10408" y="32091"/>
                  </a:cubicBezTo>
                  <a:lnTo>
                    <a:pt x="10408" y="32091"/>
                  </a:lnTo>
                  <a:cubicBezTo>
                    <a:pt x="10408" y="32091"/>
                    <a:pt x="10408" y="32091"/>
                    <a:pt x="10408" y="32091"/>
                  </a:cubicBezTo>
                  <a:cubicBezTo>
                    <a:pt x="8276" y="24239"/>
                    <a:pt x="6057" y="16216"/>
                    <a:pt x="3242" y="8364"/>
                  </a:cubicBezTo>
                  <a:cubicBezTo>
                    <a:pt x="2218" y="5633"/>
                    <a:pt x="1109" y="2902"/>
                    <a:pt x="0" y="171"/>
                  </a:cubicBezTo>
                  <a:cubicBezTo>
                    <a:pt x="0" y="171"/>
                    <a:pt x="256" y="0"/>
                    <a:pt x="256" y="0"/>
                  </a:cubicBezTo>
                  <a:close/>
                </a:path>
              </a:pathLst>
            </a:custGeom>
            <a:grpFill/>
            <a:ln w="8532" cap="flat">
              <a:noFill/>
              <a:prstDash val="solid"/>
              <a:miter/>
            </a:ln>
          </p:spPr>
          <p:txBody>
            <a:bodyPr rtlCol="0" anchor="ctr"/>
            <a:lstStyle/>
            <a:p>
              <a:endParaRPr lang="en-US"/>
            </a:p>
          </p:txBody>
        </p:sp>
        <p:sp>
          <p:nvSpPr>
            <p:cNvPr id="1697" name="Freeform 1696">
              <a:extLst>
                <a:ext uri="{FF2B5EF4-FFF2-40B4-BE49-F238E27FC236}">
                  <a16:creationId xmlns:a16="http://schemas.microsoft.com/office/drawing/2014/main" id="{6CFEC9EB-82A8-AF96-9876-39037B0D4702}"/>
                </a:ext>
              </a:extLst>
            </p:cNvPr>
            <p:cNvSpPr/>
            <p:nvPr/>
          </p:nvSpPr>
          <p:spPr>
            <a:xfrm>
              <a:off x="8348256" y="544141"/>
              <a:ext cx="26192" cy="63523"/>
            </a:xfrm>
            <a:custGeom>
              <a:avLst/>
              <a:gdLst>
                <a:gd name="connsiteX0" fmla="*/ 26107 w 26192"/>
                <a:gd name="connsiteY0" fmla="*/ 63352 h 63523"/>
                <a:gd name="connsiteX1" fmla="*/ 25851 w 26192"/>
                <a:gd name="connsiteY1" fmla="*/ 63438 h 63523"/>
                <a:gd name="connsiteX2" fmla="*/ 21670 w 26192"/>
                <a:gd name="connsiteY2" fmla="*/ 55500 h 63523"/>
                <a:gd name="connsiteX3" fmla="*/ 9811 w 26192"/>
                <a:gd name="connsiteY3" fmla="*/ 33054 h 63523"/>
                <a:gd name="connsiteX4" fmla="*/ 9811 w 26192"/>
                <a:gd name="connsiteY4" fmla="*/ 33054 h 63523"/>
                <a:gd name="connsiteX5" fmla="*/ 9811 w 26192"/>
                <a:gd name="connsiteY5" fmla="*/ 33054 h 63523"/>
                <a:gd name="connsiteX6" fmla="*/ 9811 w 26192"/>
                <a:gd name="connsiteY6" fmla="*/ 33054 h 63523"/>
                <a:gd name="connsiteX7" fmla="*/ 9811 w 26192"/>
                <a:gd name="connsiteY7" fmla="*/ 33054 h 63523"/>
                <a:gd name="connsiteX8" fmla="*/ 2559 w 26192"/>
                <a:gd name="connsiteY8" fmla="*/ 8729 h 63523"/>
                <a:gd name="connsiteX9" fmla="*/ 0 w 26192"/>
                <a:gd name="connsiteY9" fmla="*/ 109 h 63523"/>
                <a:gd name="connsiteX10" fmla="*/ 256 w 26192"/>
                <a:gd name="connsiteY10" fmla="*/ 24 h 63523"/>
                <a:gd name="connsiteX11" fmla="*/ 4522 w 26192"/>
                <a:gd name="connsiteY11" fmla="*/ 8047 h 63523"/>
                <a:gd name="connsiteX12" fmla="*/ 16381 w 26192"/>
                <a:gd name="connsiteY12" fmla="*/ 30493 h 63523"/>
                <a:gd name="connsiteX13" fmla="*/ 16381 w 26192"/>
                <a:gd name="connsiteY13" fmla="*/ 30493 h 63523"/>
                <a:gd name="connsiteX14" fmla="*/ 16381 w 26192"/>
                <a:gd name="connsiteY14" fmla="*/ 30493 h 63523"/>
                <a:gd name="connsiteX15" fmla="*/ 16381 w 26192"/>
                <a:gd name="connsiteY15" fmla="*/ 30493 h 63523"/>
                <a:gd name="connsiteX16" fmla="*/ 16381 w 26192"/>
                <a:gd name="connsiteY16" fmla="*/ 30493 h 63523"/>
                <a:gd name="connsiteX17" fmla="*/ 23633 w 26192"/>
                <a:gd name="connsiteY17" fmla="*/ 54818 h 63523"/>
                <a:gd name="connsiteX18" fmla="*/ 26192 w 26192"/>
                <a:gd name="connsiteY18" fmla="*/ 63523 h 6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192" h="63523">
                  <a:moveTo>
                    <a:pt x="26107" y="63352"/>
                  </a:moveTo>
                  <a:cubicBezTo>
                    <a:pt x="26107" y="63352"/>
                    <a:pt x="25851" y="63523"/>
                    <a:pt x="25851" y="63438"/>
                  </a:cubicBezTo>
                  <a:lnTo>
                    <a:pt x="21670" y="55500"/>
                  </a:lnTo>
                  <a:cubicBezTo>
                    <a:pt x="17661" y="48075"/>
                    <a:pt x="13480" y="40650"/>
                    <a:pt x="9811" y="33054"/>
                  </a:cubicBezTo>
                  <a:cubicBezTo>
                    <a:pt x="9811" y="33054"/>
                    <a:pt x="9811" y="33054"/>
                    <a:pt x="9811" y="33054"/>
                  </a:cubicBezTo>
                  <a:cubicBezTo>
                    <a:pt x="9811" y="33054"/>
                    <a:pt x="9811" y="33054"/>
                    <a:pt x="9811" y="33054"/>
                  </a:cubicBezTo>
                  <a:cubicBezTo>
                    <a:pt x="9811" y="33054"/>
                    <a:pt x="9811" y="33054"/>
                    <a:pt x="9811" y="33054"/>
                  </a:cubicBezTo>
                  <a:cubicBezTo>
                    <a:pt x="9811" y="33054"/>
                    <a:pt x="9811" y="33054"/>
                    <a:pt x="9811" y="33054"/>
                  </a:cubicBezTo>
                  <a:cubicBezTo>
                    <a:pt x="7081" y="25031"/>
                    <a:pt x="4863" y="16838"/>
                    <a:pt x="2559" y="8729"/>
                  </a:cubicBezTo>
                  <a:lnTo>
                    <a:pt x="0" y="109"/>
                  </a:lnTo>
                  <a:cubicBezTo>
                    <a:pt x="0" y="109"/>
                    <a:pt x="256" y="-61"/>
                    <a:pt x="256" y="24"/>
                  </a:cubicBezTo>
                  <a:lnTo>
                    <a:pt x="4522" y="8047"/>
                  </a:lnTo>
                  <a:cubicBezTo>
                    <a:pt x="8532" y="15472"/>
                    <a:pt x="12712" y="22897"/>
                    <a:pt x="16381" y="30493"/>
                  </a:cubicBezTo>
                  <a:cubicBezTo>
                    <a:pt x="16381" y="30493"/>
                    <a:pt x="16381" y="30493"/>
                    <a:pt x="16381" y="30493"/>
                  </a:cubicBezTo>
                  <a:cubicBezTo>
                    <a:pt x="16381" y="30493"/>
                    <a:pt x="16381" y="30493"/>
                    <a:pt x="16381" y="30493"/>
                  </a:cubicBezTo>
                  <a:cubicBezTo>
                    <a:pt x="16381" y="30493"/>
                    <a:pt x="16381" y="30493"/>
                    <a:pt x="16381" y="30493"/>
                  </a:cubicBezTo>
                  <a:cubicBezTo>
                    <a:pt x="16381" y="30493"/>
                    <a:pt x="16381" y="30493"/>
                    <a:pt x="16381" y="30493"/>
                  </a:cubicBezTo>
                  <a:cubicBezTo>
                    <a:pt x="19111" y="38516"/>
                    <a:pt x="21329" y="46709"/>
                    <a:pt x="23633" y="54818"/>
                  </a:cubicBezTo>
                  <a:lnTo>
                    <a:pt x="26192" y="63523"/>
                  </a:lnTo>
                  <a:close/>
                </a:path>
              </a:pathLst>
            </a:custGeom>
            <a:grpFill/>
            <a:ln w="8532" cap="flat">
              <a:noFill/>
              <a:prstDash val="solid"/>
              <a:miter/>
            </a:ln>
          </p:spPr>
          <p:txBody>
            <a:bodyPr rtlCol="0" anchor="ctr"/>
            <a:lstStyle/>
            <a:p>
              <a:endParaRPr lang="en-US"/>
            </a:p>
          </p:txBody>
        </p:sp>
        <p:sp>
          <p:nvSpPr>
            <p:cNvPr id="1698" name="Freeform 1697">
              <a:extLst>
                <a:ext uri="{FF2B5EF4-FFF2-40B4-BE49-F238E27FC236}">
                  <a16:creationId xmlns:a16="http://schemas.microsoft.com/office/drawing/2014/main" id="{844738B1-1508-1AA8-4DBA-DE7F4D953F69}"/>
                </a:ext>
              </a:extLst>
            </p:cNvPr>
            <p:cNvSpPr/>
            <p:nvPr/>
          </p:nvSpPr>
          <p:spPr>
            <a:xfrm>
              <a:off x="8305938" y="364909"/>
              <a:ext cx="45644" cy="101356"/>
            </a:xfrm>
            <a:custGeom>
              <a:avLst/>
              <a:gdLst>
                <a:gd name="connsiteX0" fmla="*/ 45560 w 45644"/>
                <a:gd name="connsiteY0" fmla="*/ 101333 h 101356"/>
                <a:gd name="connsiteX1" fmla="*/ 38734 w 45644"/>
                <a:gd name="connsiteY1" fmla="*/ 88360 h 101356"/>
                <a:gd name="connsiteX2" fmla="*/ 19708 w 45644"/>
                <a:gd name="connsiteY2" fmla="*/ 52086 h 101356"/>
                <a:gd name="connsiteX3" fmla="*/ 19708 w 45644"/>
                <a:gd name="connsiteY3" fmla="*/ 52086 h 101356"/>
                <a:gd name="connsiteX4" fmla="*/ 19708 w 45644"/>
                <a:gd name="connsiteY4" fmla="*/ 52086 h 101356"/>
                <a:gd name="connsiteX5" fmla="*/ 19708 w 45644"/>
                <a:gd name="connsiteY5" fmla="*/ 52086 h 101356"/>
                <a:gd name="connsiteX6" fmla="*/ 19708 w 45644"/>
                <a:gd name="connsiteY6" fmla="*/ 52086 h 101356"/>
                <a:gd name="connsiteX7" fmla="*/ 5204 w 45644"/>
                <a:gd name="connsiteY7" fmla="*/ 13765 h 101356"/>
                <a:gd name="connsiteX8" fmla="*/ 0 w 45644"/>
                <a:gd name="connsiteY8" fmla="*/ 109 h 101356"/>
                <a:gd name="connsiteX9" fmla="*/ 256 w 45644"/>
                <a:gd name="connsiteY9" fmla="*/ 24 h 101356"/>
                <a:gd name="connsiteX10" fmla="*/ 6996 w 45644"/>
                <a:gd name="connsiteY10" fmla="*/ 12912 h 101356"/>
                <a:gd name="connsiteX11" fmla="*/ 26022 w 45644"/>
                <a:gd name="connsiteY11" fmla="*/ 49185 h 101356"/>
                <a:gd name="connsiteX12" fmla="*/ 26022 w 45644"/>
                <a:gd name="connsiteY12" fmla="*/ 49185 h 101356"/>
                <a:gd name="connsiteX13" fmla="*/ 26022 w 45644"/>
                <a:gd name="connsiteY13" fmla="*/ 49270 h 101356"/>
                <a:gd name="connsiteX14" fmla="*/ 26022 w 45644"/>
                <a:gd name="connsiteY14" fmla="*/ 49355 h 101356"/>
                <a:gd name="connsiteX15" fmla="*/ 26022 w 45644"/>
                <a:gd name="connsiteY15" fmla="*/ 49355 h 101356"/>
                <a:gd name="connsiteX16" fmla="*/ 40526 w 45644"/>
                <a:gd name="connsiteY16" fmla="*/ 87677 h 101356"/>
                <a:gd name="connsiteX17" fmla="*/ 45645 w 45644"/>
                <a:gd name="connsiteY17" fmla="*/ 101247 h 101356"/>
                <a:gd name="connsiteX18" fmla="*/ 45389 w 45644"/>
                <a:gd name="connsiteY18" fmla="*/ 101333 h 101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44" h="101356">
                  <a:moveTo>
                    <a:pt x="45560" y="101333"/>
                  </a:moveTo>
                  <a:lnTo>
                    <a:pt x="38734" y="88360"/>
                  </a:lnTo>
                  <a:cubicBezTo>
                    <a:pt x="32335" y="76325"/>
                    <a:pt x="25766" y="64291"/>
                    <a:pt x="19708" y="52086"/>
                  </a:cubicBezTo>
                  <a:cubicBezTo>
                    <a:pt x="19708" y="52086"/>
                    <a:pt x="19708" y="52086"/>
                    <a:pt x="19708" y="52086"/>
                  </a:cubicBezTo>
                  <a:cubicBezTo>
                    <a:pt x="19708" y="52086"/>
                    <a:pt x="19708" y="52086"/>
                    <a:pt x="19708" y="52086"/>
                  </a:cubicBezTo>
                  <a:cubicBezTo>
                    <a:pt x="19708" y="52086"/>
                    <a:pt x="19708" y="52086"/>
                    <a:pt x="19708" y="52086"/>
                  </a:cubicBezTo>
                  <a:cubicBezTo>
                    <a:pt x="19708" y="52086"/>
                    <a:pt x="19708" y="52086"/>
                    <a:pt x="19708" y="52086"/>
                  </a:cubicBezTo>
                  <a:cubicBezTo>
                    <a:pt x="14589" y="39455"/>
                    <a:pt x="9982" y="26567"/>
                    <a:pt x="5204" y="13765"/>
                  </a:cubicBezTo>
                  <a:lnTo>
                    <a:pt x="0" y="109"/>
                  </a:lnTo>
                  <a:cubicBezTo>
                    <a:pt x="0" y="109"/>
                    <a:pt x="256" y="-61"/>
                    <a:pt x="256" y="24"/>
                  </a:cubicBezTo>
                  <a:lnTo>
                    <a:pt x="6996" y="12912"/>
                  </a:lnTo>
                  <a:cubicBezTo>
                    <a:pt x="13395" y="24946"/>
                    <a:pt x="19964" y="36980"/>
                    <a:pt x="26022" y="49185"/>
                  </a:cubicBezTo>
                  <a:cubicBezTo>
                    <a:pt x="26022" y="49185"/>
                    <a:pt x="26022" y="49185"/>
                    <a:pt x="26022" y="49185"/>
                  </a:cubicBezTo>
                  <a:cubicBezTo>
                    <a:pt x="26022" y="49185"/>
                    <a:pt x="26022" y="49185"/>
                    <a:pt x="26022" y="49270"/>
                  </a:cubicBezTo>
                  <a:cubicBezTo>
                    <a:pt x="26022" y="49270"/>
                    <a:pt x="26022" y="49270"/>
                    <a:pt x="26022" y="49355"/>
                  </a:cubicBezTo>
                  <a:cubicBezTo>
                    <a:pt x="26022" y="49355"/>
                    <a:pt x="26022" y="49355"/>
                    <a:pt x="26022" y="49355"/>
                  </a:cubicBezTo>
                  <a:cubicBezTo>
                    <a:pt x="31141" y="61987"/>
                    <a:pt x="35748" y="74874"/>
                    <a:pt x="40526" y="87677"/>
                  </a:cubicBezTo>
                  <a:lnTo>
                    <a:pt x="45645" y="101247"/>
                  </a:lnTo>
                  <a:cubicBezTo>
                    <a:pt x="45645" y="101247"/>
                    <a:pt x="45389" y="101418"/>
                    <a:pt x="45389" y="101333"/>
                  </a:cubicBezTo>
                  <a:close/>
                </a:path>
              </a:pathLst>
            </a:custGeom>
            <a:grpFill/>
            <a:ln w="8532" cap="flat">
              <a:noFill/>
              <a:prstDash val="solid"/>
              <a:miter/>
            </a:ln>
          </p:spPr>
          <p:txBody>
            <a:bodyPr rtlCol="0" anchor="ctr"/>
            <a:lstStyle/>
            <a:p>
              <a:endParaRPr lang="en-US"/>
            </a:p>
          </p:txBody>
        </p:sp>
        <p:sp>
          <p:nvSpPr>
            <p:cNvPr id="1699" name="Freeform 1698">
              <a:extLst>
                <a:ext uri="{FF2B5EF4-FFF2-40B4-BE49-F238E27FC236}">
                  <a16:creationId xmlns:a16="http://schemas.microsoft.com/office/drawing/2014/main" id="{3C69C14A-6CD2-828E-A3EF-6BD69553EDC7}"/>
                </a:ext>
              </a:extLst>
            </p:cNvPr>
            <p:cNvSpPr/>
            <p:nvPr/>
          </p:nvSpPr>
          <p:spPr>
            <a:xfrm>
              <a:off x="8296126" y="369518"/>
              <a:ext cx="33188" cy="108440"/>
            </a:xfrm>
            <a:custGeom>
              <a:avLst/>
              <a:gdLst>
                <a:gd name="connsiteX0" fmla="*/ 33189 w 33188"/>
                <a:gd name="connsiteY0" fmla="*/ 108331 h 108440"/>
                <a:gd name="connsiteX1" fmla="*/ 32933 w 33188"/>
                <a:gd name="connsiteY1" fmla="*/ 108416 h 108440"/>
                <a:gd name="connsiteX2" fmla="*/ 27728 w 33188"/>
                <a:gd name="connsiteY2" fmla="*/ 94419 h 108440"/>
                <a:gd name="connsiteX3" fmla="*/ 13225 w 33188"/>
                <a:gd name="connsiteY3" fmla="*/ 55244 h 108440"/>
                <a:gd name="connsiteX4" fmla="*/ 13225 w 33188"/>
                <a:gd name="connsiteY4" fmla="*/ 55244 h 108440"/>
                <a:gd name="connsiteX5" fmla="*/ 13225 w 33188"/>
                <a:gd name="connsiteY5" fmla="*/ 55244 h 108440"/>
                <a:gd name="connsiteX6" fmla="*/ 13225 w 33188"/>
                <a:gd name="connsiteY6" fmla="*/ 55244 h 108440"/>
                <a:gd name="connsiteX7" fmla="*/ 13225 w 33188"/>
                <a:gd name="connsiteY7" fmla="*/ 55244 h 108440"/>
                <a:gd name="connsiteX8" fmla="*/ 3498 w 33188"/>
                <a:gd name="connsiteY8" fmla="*/ 14619 h 108440"/>
                <a:gd name="connsiteX9" fmla="*/ 0 w 33188"/>
                <a:gd name="connsiteY9" fmla="*/ 109 h 108440"/>
                <a:gd name="connsiteX10" fmla="*/ 256 w 33188"/>
                <a:gd name="connsiteY10" fmla="*/ 24 h 108440"/>
                <a:gd name="connsiteX11" fmla="*/ 5375 w 33188"/>
                <a:gd name="connsiteY11" fmla="*/ 13936 h 108440"/>
                <a:gd name="connsiteX12" fmla="*/ 19879 w 33188"/>
                <a:gd name="connsiteY12" fmla="*/ 53111 h 108440"/>
                <a:gd name="connsiteX13" fmla="*/ 19879 w 33188"/>
                <a:gd name="connsiteY13" fmla="*/ 53111 h 108440"/>
                <a:gd name="connsiteX14" fmla="*/ 19879 w 33188"/>
                <a:gd name="connsiteY14" fmla="*/ 53196 h 108440"/>
                <a:gd name="connsiteX15" fmla="*/ 19879 w 33188"/>
                <a:gd name="connsiteY15" fmla="*/ 53281 h 108440"/>
                <a:gd name="connsiteX16" fmla="*/ 19879 w 33188"/>
                <a:gd name="connsiteY16" fmla="*/ 53281 h 108440"/>
                <a:gd name="connsiteX17" fmla="*/ 29605 w 33188"/>
                <a:gd name="connsiteY17" fmla="*/ 93907 h 108440"/>
                <a:gd name="connsiteX18" fmla="*/ 33018 w 33188"/>
                <a:gd name="connsiteY18" fmla="*/ 108331 h 10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188" h="108440">
                  <a:moveTo>
                    <a:pt x="33189" y="108331"/>
                  </a:moveTo>
                  <a:cubicBezTo>
                    <a:pt x="33189" y="108331"/>
                    <a:pt x="32933" y="108502"/>
                    <a:pt x="32933" y="108416"/>
                  </a:cubicBezTo>
                  <a:lnTo>
                    <a:pt x="27728" y="94419"/>
                  </a:lnTo>
                  <a:cubicBezTo>
                    <a:pt x="22865" y="81361"/>
                    <a:pt x="17746" y="68388"/>
                    <a:pt x="13225" y="55244"/>
                  </a:cubicBezTo>
                  <a:cubicBezTo>
                    <a:pt x="13225" y="55244"/>
                    <a:pt x="13225" y="55244"/>
                    <a:pt x="13225" y="55244"/>
                  </a:cubicBezTo>
                  <a:cubicBezTo>
                    <a:pt x="13225" y="55244"/>
                    <a:pt x="13225" y="55244"/>
                    <a:pt x="13225" y="55244"/>
                  </a:cubicBezTo>
                  <a:cubicBezTo>
                    <a:pt x="13225" y="55244"/>
                    <a:pt x="13225" y="55244"/>
                    <a:pt x="13225" y="55244"/>
                  </a:cubicBezTo>
                  <a:cubicBezTo>
                    <a:pt x="13225" y="55244"/>
                    <a:pt x="13225" y="55244"/>
                    <a:pt x="13225" y="55244"/>
                  </a:cubicBezTo>
                  <a:cubicBezTo>
                    <a:pt x="9726" y="41759"/>
                    <a:pt x="6655" y="28189"/>
                    <a:pt x="3498" y="14619"/>
                  </a:cubicBezTo>
                  <a:lnTo>
                    <a:pt x="0" y="109"/>
                  </a:lnTo>
                  <a:cubicBezTo>
                    <a:pt x="0" y="109"/>
                    <a:pt x="256" y="-61"/>
                    <a:pt x="256" y="24"/>
                  </a:cubicBezTo>
                  <a:lnTo>
                    <a:pt x="5375" y="13936"/>
                  </a:lnTo>
                  <a:cubicBezTo>
                    <a:pt x="10238" y="26994"/>
                    <a:pt x="15358" y="39967"/>
                    <a:pt x="19879" y="53111"/>
                  </a:cubicBezTo>
                  <a:cubicBezTo>
                    <a:pt x="19879" y="53111"/>
                    <a:pt x="19879" y="53111"/>
                    <a:pt x="19879" y="53111"/>
                  </a:cubicBezTo>
                  <a:cubicBezTo>
                    <a:pt x="19879" y="53111"/>
                    <a:pt x="19879" y="53111"/>
                    <a:pt x="19879" y="53196"/>
                  </a:cubicBezTo>
                  <a:cubicBezTo>
                    <a:pt x="19879" y="53196"/>
                    <a:pt x="19879" y="53196"/>
                    <a:pt x="19879" y="53281"/>
                  </a:cubicBezTo>
                  <a:cubicBezTo>
                    <a:pt x="19879" y="53281"/>
                    <a:pt x="19879" y="53281"/>
                    <a:pt x="19879" y="53281"/>
                  </a:cubicBezTo>
                  <a:cubicBezTo>
                    <a:pt x="23377" y="66766"/>
                    <a:pt x="26449" y="80337"/>
                    <a:pt x="29605" y="93907"/>
                  </a:cubicBezTo>
                  <a:lnTo>
                    <a:pt x="33018" y="108331"/>
                  </a:lnTo>
                  <a:close/>
                </a:path>
              </a:pathLst>
            </a:custGeom>
            <a:grpFill/>
            <a:ln w="8532" cap="flat">
              <a:noFill/>
              <a:prstDash val="solid"/>
              <a:miter/>
            </a:ln>
          </p:spPr>
          <p:txBody>
            <a:bodyPr rtlCol="0" anchor="ctr"/>
            <a:lstStyle/>
            <a:p>
              <a:endParaRPr lang="en-US"/>
            </a:p>
          </p:txBody>
        </p:sp>
        <p:sp>
          <p:nvSpPr>
            <p:cNvPr id="1700" name="Freeform 1699">
              <a:extLst>
                <a:ext uri="{FF2B5EF4-FFF2-40B4-BE49-F238E27FC236}">
                  <a16:creationId xmlns:a16="http://schemas.microsoft.com/office/drawing/2014/main" id="{8278000F-7E31-E616-5A3A-7A6F76D37FF6}"/>
                </a:ext>
              </a:extLst>
            </p:cNvPr>
            <p:cNvSpPr/>
            <p:nvPr/>
          </p:nvSpPr>
          <p:spPr>
            <a:xfrm>
              <a:off x="8260123" y="350315"/>
              <a:ext cx="38648" cy="120389"/>
            </a:xfrm>
            <a:custGeom>
              <a:avLst/>
              <a:gdLst>
                <a:gd name="connsiteX0" fmla="*/ 22694 w 38648"/>
                <a:gd name="connsiteY0" fmla="*/ 59085 h 120389"/>
                <a:gd name="connsiteX1" fmla="*/ 22694 w 38648"/>
                <a:gd name="connsiteY1" fmla="*/ 59170 h 120389"/>
                <a:gd name="connsiteX2" fmla="*/ 22694 w 38648"/>
                <a:gd name="connsiteY2" fmla="*/ 59256 h 120389"/>
                <a:gd name="connsiteX3" fmla="*/ 22694 w 38648"/>
                <a:gd name="connsiteY3" fmla="*/ 59256 h 120389"/>
                <a:gd name="connsiteX4" fmla="*/ 34468 w 38648"/>
                <a:gd name="connsiteY4" fmla="*/ 104320 h 120389"/>
                <a:gd name="connsiteX5" fmla="*/ 38649 w 38648"/>
                <a:gd name="connsiteY5" fmla="*/ 120280 h 120389"/>
                <a:gd name="connsiteX6" fmla="*/ 38393 w 38648"/>
                <a:gd name="connsiteY6" fmla="*/ 120365 h 120389"/>
                <a:gd name="connsiteX7" fmla="*/ 32506 w 38648"/>
                <a:gd name="connsiteY7" fmla="*/ 104832 h 120389"/>
                <a:gd name="connsiteX8" fmla="*/ 15954 w 38648"/>
                <a:gd name="connsiteY8" fmla="*/ 61304 h 120389"/>
                <a:gd name="connsiteX9" fmla="*/ 15954 w 38648"/>
                <a:gd name="connsiteY9" fmla="*/ 61304 h 120389"/>
                <a:gd name="connsiteX10" fmla="*/ 15954 w 38648"/>
                <a:gd name="connsiteY10" fmla="*/ 61304 h 120389"/>
                <a:gd name="connsiteX11" fmla="*/ 15954 w 38648"/>
                <a:gd name="connsiteY11" fmla="*/ 61304 h 120389"/>
                <a:gd name="connsiteX12" fmla="*/ 15954 w 38648"/>
                <a:gd name="connsiteY12" fmla="*/ 61304 h 120389"/>
                <a:gd name="connsiteX13" fmla="*/ 4180 w 38648"/>
                <a:gd name="connsiteY13" fmla="*/ 16240 h 120389"/>
                <a:gd name="connsiteX14" fmla="*/ 0 w 38648"/>
                <a:gd name="connsiteY14" fmla="*/ 109 h 120389"/>
                <a:gd name="connsiteX15" fmla="*/ 256 w 38648"/>
                <a:gd name="connsiteY15" fmla="*/ 24 h 120389"/>
                <a:gd name="connsiteX16" fmla="*/ 6143 w 38648"/>
                <a:gd name="connsiteY16" fmla="*/ 15472 h 120389"/>
                <a:gd name="connsiteX17" fmla="*/ 22694 w 38648"/>
                <a:gd name="connsiteY17" fmla="*/ 59000 h 120389"/>
                <a:gd name="connsiteX18" fmla="*/ 22694 w 38648"/>
                <a:gd name="connsiteY18" fmla="*/ 59000 h 120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8648" h="120389">
                  <a:moveTo>
                    <a:pt x="22694" y="59085"/>
                  </a:moveTo>
                  <a:cubicBezTo>
                    <a:pt x="22694" y="59085"/>
                    <a:pt x="22694" y="59085"/>
                    <a:pt x="22694" y="59170"/>
                  </a:cubicBezTo>
                  <a:cubicBezTo>
                    <a:pt x="22694" y="59170"/>
                    <a:pt x="22694" y="59170"/>
                    <a:pt x="22694" y="59256"/>
                  </a:cubicBezTo>
                  <a:cubicBezTo>
                    <a:pt x="22694" y="59256"/>
                    <a:pt x="22694" y="59256"/>
                    <a:pt x="22694" y="59256"/>
                  </a:cubicBezTo>
                  <a:cubicBezTo>
                    <a:pt x="26875" y="74192"/>
                    <a:pt x="30629" y="89298"/>
                    <a:pt x="34468" y="104320"/>
                  </a:cubicBezTo>
                  <a:lnTo>
                    <a:pt x="38649" y="120280"/>
                  </a:lnTo>
                  <a:cubicBezTo>
                    <a:pt x="38649" y="120280"/>
                    <a:pt x="38393" y="120451"/>
                    <a:pt x="38393" y="120365"/>
                  </a:cubicBezTo>
                  <a:lnTo>
                    <a:pt x="32506" y="104832"/>
                  </a:lnTo>
                  <a:cubicBezTo>
                    <a:pt x="26960" y="90323"/>
                    <a:pt x="21159" y="75899"/>
                    <a:pt x="15954" y="61304"/>
                  </a:cubicBezTo>
                  <a:cubicBezTo>
                    <a:pt x="15954" y="61304"/>
                    <a:pt x="15954" y="61304"/>
                    <a:pt x="15954" y="61304"/>
                  </a:cubicBezTo>
                  <a:cubicBezTo>
                    <a:pt x="15954" y="61304"/>
                    <a:pt x="15954" y="61304"/>
                    <a:pt x="15954" y="61304"/>
                  </a:cubicBezTo>
                  <a:cubicBezTo>
                    <a:pt x="15954" y="61304"/>
                    <a:pt x="15954" y="61304"/>
                    <a:pt x="15954" y="61304"/>
                  </a:cubicBezTo>
                  <a:cubicBezTo>
                    <a:pt x="15954" y="61304"/>
                    <a:pt x="15954" y="61304"/>
                    <a:pt x="15954" y="61304"/>
                  </a:cubicBezTo>
                  <a:cubicBezTo>
                    <a:pt x="11774" y="46368"/>
                    <a:pt x="8020" y="31261"/>
                    <a:pt x="4180" y="16240"/>
                  </a:cubicBezTo>
                  <a:lnTo>
                    <a:pt x="0" y="109"/>
                  </a:lnTo>
                  <a:cubicBezTo>
                    <a:pt x="0" y="109"/>
                    <a:pt x="256" y="-61"/>
                    <a:pt x="256" y="24"/>
                  </a:cubicBezTo>
                  <a:lnTo>
                    <a:pt x="6143" y="15472"/>
                  </a:lnTo>
                  <a:cubicBezTo>
                    <a:pt x="11688" y="29981"/>
                    <a:pt x="17490" y="44405"/>
                    <a:pt x="22694" y="59000"/>
                  </a:cubicBezTo>
                  <a:cubicBezTo>
                    <a:pt x="22694" y="59000"/>
                    <a:pt x="22694" y="59000"/>
                    <a:pt x="22694" y="59000"/>
                  </a:cubicBezTo>
                  <a:close/>
                </a:path>
              </a:pathLst>
            </a:custGeom>
            <a:grpFill/>
            <a:ln w="8532" cap="flat">
              <a:noFill/>
              <a:prstDash val="solid"/>
              <a:miter/>
            </a:ln>
          </p:spPr>
          <p:txBody>
            <a:bodyPr rtlCol="0" anchor="ctr"/>
            <a:lstStyle/>
            <a:p>
              <a:endParaRPr lang="en-US"/>
            </a:p>
          </p:txBody>
        </p:sp>
        <p:sp>
          <p:nvSpPr>
            <p:cNvPr id="1701" name="Freeform 1700">
              <a:extLst>
                <a:ext uri="{FF2B5EF4-FFF2-40B4-BE49-F238E27FC236}">
                  <a16:creationId xmlns:a16="http://schemas.microsoft.com/office/drawing/2014/main" id="{C5003110-F7AE-7E49-AE50-D6C1FD096853}"/>
                </a:ext>
              </a:extLst>
            </p:cNvPr>
            <p:cNvSpPr/>
            <p:nvPr/>
          </p:nvSpPr>
          <p:spPr>
            <a:xfrm>
              <a:off x="8243571" y="380258"/>
              <a:ext cx="15527" cy="97932"/>
            </a:xfrm>
            <a:custGeom>
              <a:avLst/>
              <a:gdLst>
                <a:gd name="connsiteX0" fmla="*/ 12627 w 15527"/>
                <a:gd name="connsiteY0" fmla="*/ 48174 h 97932"/>
                <a:gd name="connsiteX1" fmla="*/ 12627 w 15527"/>
                <a:gd name="connsiteY1" fmla="*/ 48174 h 97932"/>
                <a:gd name="connsiteX2" fmla="*/ 12627 w 15527"/>
                <a:gd name="connsiteY2" fmla="*/ 48260 h 97932"/>
                <a:gd name="connsiteX3" fmla="*/ 12627 w 15527"/>
                <a:gd name="connsiteY3" fmla="*/ 48260 h 97932"/>
                <a:gd name="connsiteX4" fmla="*/ 12627 w 15527"/>
                <a:gd name="connsiteY4" fmla="*/ 48345 h 97932"/>
                <a:gd name="connsiteX5" fmla="*/ 15016 w 15527"/>
                <a:gd name="connsiteY5" fmla="*/ 84960 h 97932"/>
                <a:gd name="connsiteX6" fmla="*/ 15528 w 15527"/>
                <a:gd name="connsiteY6" fmla="*/ 97933 h 97932"/>
                <a:gd name="connsiteX7" fmla="*/ 15187 w 15527"/>
                <a:gd name="connsiteY7" fmla="*/ 97933 h 97932"/>
                <a:gd name="connsiteX8" fmla="*/ 12883 w 15527"/>
                <a:gd name="connsiteY8" fmla="*/ 85045 h 97932"/>
                <a:gd name="connsiteX9" fmla="*/ 5546 w 15527"/>
                <a:gd name="connsiteY9" fmla="*/ 49284 h 97932"/>
                <a:gd name="connsiteX10" fmla="*/ 5546 w 15527"/>
                <a:gd name="connsiteY10" fmla="*/ 49284 h 97932"/>
                <a:gd name="connsiteX11" fmla="*/ 5546 w 15527"/>
                <a:gd name="connsiteY11" fmla="*/ 49284 h 97932"/>
                <a:gd name="connsiteX12" fmla="*/ 5546 w 15527"/>
                <a:gd name="connsiteY12" fmla="*/ 49284 h 97932"/>
                <a:gd name="connsiteX13" fmla="*/ 5546 w 15527"/>
                <a:gd name="connsiteY13" fmla="*/ 49284 h 97932"/>
                <a:gd name="connsiteX14" fmla="*/ 1706 w 15527"/>
                <a:gd name="connsiteY14" fmla="*/ 13011 h 97932"/>
                <a:gd name="connsiteX15" fmla="*/ 0 w 15527"/>
                <a:gd name="connsiteY15" fmla="*/ 38 h 97932"/>
                <a:gd name="connsiteX16" fmla="*/ 256 w 15527"/>
                <a:gd name="connsiteY16" fmla="*/ 38 h 97932"/>
                <a:gd name="connsiteX17" fmla="*/ 3669 w 15527"/>
                <a:gd name="connsiteY17" fmla="*/ 12584 h 97932"/>
                <a:gd name="connsiteX18" fmla="*/ 12457 w 15527"/>
                <a:gd name="connsiteY18" fmla="*/ 48174 h 9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527" h="97932">
                  <a:moveTo>
                    <a:pt x="12627" y="48174"/>
                  </a:moveTo>
                  <a:lnTo>
                    <a:pt x="12627" y="48174"/>
                  </a:lnTo>
                  <a:cubicBezTo>
                    <a:pt x="12627" y="48174"/>
                    <a:pt x="12627" y="48260"/>
                    <a:pt x="12627" y="48260"/>
                  </a:cubicBezTo>
                  <a:lnTo>
                    <a:pt x="12627" y="48260"/>
                  </a:lnTo>
                  <a:cubicBezTo>
                    <a:pt x="12627" y="48260"/>
                    <a:pt x="12627" y="48345"/>
                    <a:pt x="12627" y="48345"/>
                  </a:cubicBezTo>
                  <a:cubicBezTo>
                    <a:pt x="13992" y="60465"/>
                    <a:pt x="14589" y="72755"/>
                    <a:pt x="15016" y="84960"/>
                  </a:cubicBezTo>
                  <a:lnTo>
                    <a:pt x="15528" y="97933"/>
                  </a:lnTo>
                  <a:cubicBezTo>
                    <a:pt x="15528" y="97933"/>
                    <a:pt x="15272" y="97933"/>
                    <a:pt x="15187" y="97933"/>
                  </a:cubicBezTo>
                  <a:lnTo>
                    <a:pt x="12883" y="85045"/>
                  </a:lnTo>
                  <a:cubicBezTo>
                    <a:pt x="10579" y="73096"/>
                    <a:pt x="7934" y="61233"/>
                    <a:pt x="5546" y="49284"/>
                  </a:cubicBezTo>
                  <a:lnTo>
                    <a:pt x="5546" y="49284"/>
                  </a:lnTo>
                  <a:cubicBezTo>
                    <a:pt x="5546" y="49284"/>
                    <a:pt x="5546" y="49284"/>
                    <a:pt x="5546" y="49284"/>
                  </a:cubicBezTo>
                  <a:lnTo>
                    <a:pt x="5546" y="49284"/>
                  </a:lnTo>
                  <a:cubicBezTo>
                    <a:pt x="5546" y="49284"/>
                    <a:pt x="5546" y="49284"/>
                    <a:pt x="5546" y="49284"/>
                  </a:cubicBezTo>
                  <a:cubicBezTo>
                    <a:pt x="4180" y="37250"/>
                    <a:pt x="3157" y="25130"/>
                    <a:pt x="1706" y="13011"/>
                  </a:cubicBezTo>
                  <a:lnTo>
                    <a:pt x="0" y="38"/>
                  </a:lnTo>
                  <a:cubicBezTo>
                    <a:pt x="0" y="38"/>
                    <a:pt x="256" y="-47"/>
                    <a:pt x="256" y="38"/>
                  </a:cubicBezTo>
                  <a:lnTo>
                    <a:pt x="3669" y="12584"/>
                  </a:lnTo>
                  <a:cubicBezTo>
                    <a:pt x="6911" y="24362"/>
                    <a:pt x="10067" y="36226"/>
                    <a:pt x="12457" y="48174"/>
                  </a:cubicBezTo>
                  <a:close/>
                </a:path>
              </a:pathLst>
            </a:custGeom>
            <a:grpFill/>
            <a:ln w="8532" cap="flat">
              <a:noFill/>
              <a:prstDash val="solid"/>
              <a:miter/>
            </a:ln>
          </p:spPr>
          <p:txBody>
            <a:bodyPr rtlCol="0" anchor="ctr"/>
            <a:lstStyle/>
            <a:p>
              <a:endParaRPr lang="en-US"/>
            </a:p>
          </p:txBody>
        </p:sp>
        <p:sp>
          <p:nvSpPr>
            <p:cNvPr id="1702" name="Freeform 1701">
              <a:extLst>
                <a:ext uri="{FF2B5EF4-FFF2-40B4-BE49-F238E27FC236}">
                  <a16:creationId xmlns:a16="http://schemas.microsoft.com/office/drawing/2014/main" id="{DB290210-A5F0-FA43-DF65-DD5A980628D6}"/>
                </a:ext>
              </a:extLst>
            </p:cNvPr>
            <p:cNvSpPr/>
            <p:nvPr/>
          </p:nvSpPr>
          <p:spPr>
            <a:xfrm>
              <a:off x="7889906" y="648082"/>
              <a:ext cx="12567" cy="162750"/>
            </a:xfrm>
            <a:custGeom>
              <a:avLst/>
              <a:gdLst>
                <a:gd name="connsiteX0" fmla="*/ 11032 w 12567"/>
                <a:gd name="connsiteY0" fmla="*/ 141460 h 162750"/>
                <a:gd name="connsiteX1" fmla="*/ 12567 w 12567"/>
                <a:gd name="connsiteY1" fmla="*/ 162712 h 162750"/>
                <a:gd name="connsiteX2" fmla="*/ 12226 w 12567"/>
                <a:gd name="connsiteY2" fmla="*/ 162712 h 162750"/>
                <a:gd name="connsiteX3" fmla="*/ 8899 w 12567"/>
                <a:gd name="connsiteY3" fmla="*/ 141460 h 162750"/>
                <a:gd name="connsiteX4" fmla="*/ 964 w 12567"/>
                <a:gd name="connsiteY4" fmla="*/ 81802 h 162750"/>
                <a:gd name="connsiteX5" fmla="*/ 964 w 12567"/>
                <a:gd name="connsiteY5" fmla="*/ 81802 h 162750"/>
                <a:gd name="connsiteX6" fmla="*/ 964 w 12567"/>
                <a:gd name="connsiteY6" fmla="*/ 81716 h 162750"/>
                <a:gd name="connsiteX7" fmla="*/ 964 w 12567"/>
                <a:gd name="connsiteY7" fmla="*/ 81716 h 162750"/>
                <a:gd name="connsiteX8" fmla="*/ 26 w 12567"/>
                <a:gd name="connsiteY8" fmla="*/ 21546 h 162750"/>
                <a:gd name="connsiteX9" fmla="*/ 196 w 12567"/>
                <a:gd name="connsiteY9" fmla="*/ 38 h 162750"/>
                <a:gd name="connsiteX10" fmla="*/ 537 w 12567"/>
                <a:gd name="connsiteY10" fmla="*/ 38 h 162750"/>
                <a:gd name="connsiteX11" fmla="*/ 2158 w 12567"/>
                <a:gd name="connsiteY11" fmla="*/ 21290 h 162750"/>
                <a:gd name="connsiteX12" fmla="*/ 8045 w 12567"/>
                <a:gd name="connsiteY12" fmla="*/ 81034 h 162750"/>
                <a:gd name="connsiteX13" fmla="*/ 8045 w 12567"/>
                <a:gd name="connsiteY13" fmla="*/ 81034 h 162750"/>
                <a:gd name="connsiteX14" fmla="*/ 8045 w 12567"/>
                <a:gd name="connsiteY14" fmla="*/ 81204 h 162750"/>
                <a:gd name="connsiteX15" fmla="*/ 8045 w 12567"/>
                <a:gd name="connsiteY15" fmla="*/ 81375 h 162750"/>
                <a:gd name="connsiteX16" fmla="*/ 8045 w 12567"/>
                <a:gd name="connsiteY16" fmla="*/ 81375 h 162750"/>
                <a:gd name="connsiteX17" fmla="*/ 11032 w 12567"/>
                <a:gd name="connsiteY17" fmla="*/ 141375 h 16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67" h="162750">
                  <a:moveTo>
                    <a:pt x="11032" y="141460"/>
                  </a:moveTo>
                  <a:lnTo>
                    <a:pt x="12567" y="162712"/>
                  </a:lnTo>
                  <a:cubicBezTo>
                    <a:pt x="12567" y="162712"/>
                    <a:pt x="12311" y="162797"/>
                    <a:pt x="12226" y="162712"/>
                  </a:cubicBezTo>
                  <a:lnTo>
                    <a:pt x="8899" y="141460"/>
                  </a:lnTo>
                  <a:cubicBezTo>
                    <a:pt x="5827" y="121659"/>
                    <a:pt x="3012" y="101773"/>
                    <a:pt x="964" y="81802"/>
                  </a:cubicBezTo>
                  <a:lnTo>
                    <a:pt x="964" y="81802"/>
                  </a:lnTo>
                  <a:cubicBezTo>
                    <a:pt x="964" y="81802"/>
                    <a:pt x="964" y="81716"/>
                    <a:pt x="964" y="81716"/>
                  </a:cubicBezTo>
                  <a:lnTo>
                    <a:pt x="964" y="81716"/>
                  </a:lnTo>
                  <a:cubicBezTo>
                    <a:pt x="26" y="61660"/>
                    <a:pt x="-60" y="41603"/>
                    <a:pt x="26" y="21546"/>
                  </a:cubicBezTo>
                  <a:lnTo>
                    <a:pt x="196" y="38"/>
                  </a:lnTo>
                  <a:cubicBezTo>
                    <a:pt x="196" y="38"/>
                    <a:pt x="452" y="-47"/>
                    <a:pt x="537" y="38"/>
                  </a:cubicBezTo>
                  <a:lnTo>
                    <a:pt x="2158" y="21290"/>
                  </a:lnTo>
                  <a:cubicBezTo>
                    <a:pt x="3865" y="41261"/>
                    <a:pt x="6083" y="61147"/>
                    <a:pt x="8045" y="81034"/>
                  </a:cubicBezTo>
                  <a:lnTo>
                    <a:pt x="8045" y="81034"/>
                  </a:lnTo>
                  <a:cubicBezTo>
                    <a:pt x="8045" y="81034"/>
                    <a:pt x="8045" y="81204"/>
                    <a:pt x="8045" y="81204"/>
                  </a:cubicBezTo>
                  <a:lnTo>
                    <a:pt x="8045" y="81375"/>
                  </a:lnTo>
                  <a:cubicBezTo>
                    <a:pt x="8045" y="81375"/>
                    <a:pt x="8045" y="81375"/>
                    <a:pt x="8045" y="81375"/>
                  </a:cubicBezTo>
                  <a:cubicBezTo>
                    <a:pt x="8984" y="101347"/>
                    <a:pt x="9752" y="121403"/>
                    <a:pt x="11032" y="141375"/>
                  </a:cubicBezTo>
                  <a:close/>
                </a:path>
              </a:pathLst>
            </a:custGeom>
            <a:grpFill/>
            <a:ln w="8532" cap="flat">
              <a:noFill/>
              <a:prstDash val="solid"/>
              <a:miter/>
            </a:ln>
          </p:spPr>
          <p:txBody>
            <a:bodyPr rtlCol="0" anchor="ctr"/>
            <a:lstStyle/>
            <a:p>
              <a:endParaRPr lang="en-US"/>
            </a:p>
          </p:txBody>
        </p:sp>
        <p:sp>
          <p:nvSpPr>
            <p:cNvPr id="1703" name="Freeform 1702">
              <a:extLst>
                <a:ext uri="{FF2B5EF4-FFF2-40B4-BE49-F238E27FC236}">
                  <a16:creationId xmlns:a16="http://schemas.microsoft.com/office/drawing/2014/main" id="{BCF6FACA-EFA9-76D3-3BB6-FFE822981AE6}"/>
                </a:ext>
              </a:extLst>
            </p:cNvPr>
            <p:cNvSpPr/>
            <p:nvPr/>
          </p:nvSpPr>
          <p:spPr>
            <a:xfrm>
              <a:off x="7924229" y="694938"/>
              <a:ext cx="14504" cy="142863"/>
            </a:xfrm>
            <a:custGeom>
              <a:avLst/>
              <a:gdLst>
                <a:gd name="connsiteX0" fmla="*/ 2133 w 14504"/>
                <a:gd name="connsiteY0" fmla="*/ 18644 h 142863"/>
                <a:gd name="connsiteX1" fmla="*/ 8787 w 14504"/>
                <a:gd name="connsiteY1" fmla="*/ 71048 h 142863"/>
                <a:gd name="connsiteX2" fmla="*/ 8787 w 14504"/>
                <a:gd name="connsiteY2" fmla="*/ 71048 h 142863"/>
                <a:gd name="connsiteX3" fmla="*/ 8787 w 14504"/>
                <a:gd name="connsiteY3" fmla="*/ 71219 h 142863"/>
                <a:gd name="connsiteX4" fmla="*/ 8787 w 14504"/>
                <a:gd name="connsiteY4" fmla="*/ 71389 h 142863"/>
                <a:gd name="connsiteX5" fmla="*/ 8787 w 14504"/>
                <a:gd name="connsiteY5" fmla="*/ 71389 h 142863"/>
                <a:gd name="connsiteX6" fmla="*/ 12627 w 14504"/>
                <a:gd name="connsiteY6" fmla="*/ 124135 h 142863"/>
                <a:gd name="connsiteX7" fmla="*/ 14504 w 14504"/>
                <a:gd name="connsiteY7" fmla="*/ 142826 h 142863"/>
                <a:gd name="connsiteX8" fmla="*/ 14162 w 14504"/>
                <a:gd name="connsiteY8" fmla="*/ 142826 h 142863"/>
                <a:gd name="connsiteX9" fmla="*/ 10579 w 14504"/>
                <a:gd name="connsiteY9" fmla="*/ 124305 h 142863"/>
                <a:gd name="connsiteX10" fmla="*/ 1792 w 14504"/>
                <a:gd name="connsiteY10" fmla="*/ 71987 h 142863"/>
                <a:gd name="connsiteX11" fmla="*/ 1792 w 14504"/>
                <a:gd name="connsiteY11" fmla="*/ 71987 h 142863"/>
                <a:gd name="connsiteX12" fmla="*/ 1792 w 14504"/>
                <a:gd name="connsiteY12" fmla="*/ 71987 h 142863"/>
                <a:gd name="connsiteX13" fmla="*/ 1792 w 14504"/>
                <a:gd name="connsiteY13" fmla="*/ 71987 h 142863"/>
                <a:gd name="connsiteX14" fmla="*/ 1792 w 14504"/>
                <a:gd name="connsiteY14" fmla="*/ 71987 h 142863"/>
                <a:gd name="connsiteX15" fmla="*/ 85 w 14504"/>
                <a:gd name="connsiteY15" fmla="*/ 18985 h 142863"/>
                <a:gd name="connsiteX16" fmla="*/ 0 w 14504"/>
                <a:gd name="connsiteY16" fmla="*/ 38 h 142863"/>
                <a:gd name="connsiteX17" fmla="*/ 341 w 14504"/>
                <a:gd name="connsiteY17" fmla="*/ 38 h 142863"/>
                <a:gd name="connsiteX18" fmla="*/ 2218 w 14504"/>
                <a:gd name="connsiteY18" fmla="*/ 18729 h 1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504" h="142863">
                  <a:moveTo>
                    <a:pt x="2133" y="18644"/>
                  </a:moveTo>
                  <a:cubicBezTo>
                    <a:pt x="4095" y="36140"/>
                    <a:pt x="6484" y="53637"/>
                    <a:pt x="8787" y="71048"/>
                  </a:cubicBezTo>
                  <a:lnTo>
                    <a:pt x="8787" y="71048"/>
                  </a:lnTo>
                  <a:cubicBezTo>
                    <a:pt x="8787" y="71048"/>
                    <a:pt x="8787" y="71219"/>
                    <a:pt x="8787" y="71219"/>
                  </a:cubicBezTo>
                  <a:lnTo>
                    <a:pt x="8787" y="71389"/>
                  </a:lnTo>
                  <a:cubicBezTo>
                    <a:pt x="8787" y="71389"/>
                    <a:pt x="8787" y="71389"/>
                    <a:pt x="8787" y="71389"/>
                  </a:cubicBezTo>
                  <a:cubicBezTo>
                    <a:pt x="9982" y="88971"/>
                    <a:pt x="11091" y="106553"/>
                    <a:pt x="12627" y="124135"/>
                  </a:cubicBezTo>
                  <a:lnTo>
                    <a:pt x="14504" y="142826"/>
                  </a:lnTo>
                  <a:cubicBezTo>
                    <a:pt x="14504" y="142826"/>
                    <a:pt x="14248" y="142911"/>
                    <a:pt x="14162" y="142826"/>
                  </a:cubicBezTo>
                  <a:cubicBezTo>
                    <a:pt x="12883" y="136681"/>
                    <a:pt x="11688" y="130450"/>
                    <a:pt x="10579" y="124305"/>
                  </a:cubicBezTo>
                  <a:cubicBezTo>
                    <a:pt x="7252" y="106980"/>
                    <a:pt x="4095" y="89568"/>
                    <a:pt x="1792" y="71987"/>
                  </a:cubicBezTo>
                  <a:lnTo>
                    <a:pt x="1792" y="71987"/>
                  </a:lnTo>
                  <a:cubicBezTo>
                    <a:pt x="1792" y="71987"/>
                    <a:pt x="1792" y="71987"/>
                    <a:pt x="1792" y="71987"/>
                  </a:cubicBezTo>
                  <a:lnTo>
                    <a:pt x="1792" y="71987"/>
                  </a:lnTo>
                  <a:cubicBezTo>
                    <a:pt x="1792" y="71987"/>
                    <a:pt x="1792" y="71987"/>
                    <a:pt x="1792" y="71987"/>
                  </a:cubicBezTo>
                  <a:cubicBezTo>
                    <a:pt x="597" y="54320"/>
                    <a:pt x="256" y="36652"/>
                    <a:pt x="85" y="18985"/>
                  </a:cubicBezTo>
                  <a:cubicBezTo>
                    <a:pt x="85" y="12670"/>
                    <a:pt x="0" y="6354"/>
                    <a:pt x="0" y="38"/>
                  </a:cubicBezTo>
                  <a:cubicBezTo>
                    <a:pt x="0" y="38"/>
                    <a:pt x="256" y="-47"/>
                    <a:pt x="341" y="38"/>
                  </a:cubicBezTo>
                  <a:lnTo>
                    <a:pt x="2218" y="18729"/>
                  </a:lnTo>
                  <a:close/>
                </a:path>
              </a:pathLst>
            </a:custGeom>
            <a:grpFill/>
            <a:ln w="8532" cap="flat">
              <a:noFill/>
              <a:prstDash val="solid"/>
              <a:miter/>
            </a:ln>
          </p:spPr>
          <p:txBody>
            <a:bodyPr rtlCol="0" anchor="ctr"/>
            <a:lstStyle/>
            <a:p>
              <a:endParaRPr lang="en-US"/>
            </a:p>
          </p:txBody>
        </p:sp>
        <p:sp>
          <p:nvSpPr>
            <p:cNvPr id="1704" name="Freeform 1703">
              <a:extLst>
                <a:ext uri="{FF2B5EF4-FFF2-40B4-BE49-F238E27FC236}">
                  <a16:creationId xmlns:a16="http://schemas.microsoft.com/office/drawing/2014/main" id="{1B62EE50-8699-1803-72EB-16501127EEF6}"/>
                </a:ext>
              </a:extLst>
            </p:cNvPr>
            <p:cNvSpPr/>
            <p:nvPr/>
          </p:nvSpPr>
          <p:spPr>
            <a:xfrm>
              <a:off x="7940802" y="658191"/>
              <a:ext cx="13800" cy="149691"/>
            </a:xfrm>
            <a:custGeom>
              <a:avLst/>
              <a:gdLst>
                <a:gd name="connsiteX0" fmla="*/ 11582 w 13800"/>
                <a:gd name="connsiteY0" fmla="*/ 130071 h 149691"/>
                <a:gd name="connsiteX1" fmla="*/ 13800 w 13800"/>
                <a:gd name="connsiteY1" fmla="*/ 149616 h 149691"/>
                <a:gd name="connsiteX2" fmla="*/ 13459 w 13800"/>
                <a:gd name="connsiteY2" fmla="*/ 149616 h 149691"/>
                <a:gd name="connsiteX3" fmla="*/ 9449 w 13800"/>
                <a:gd name="connsiteY3" fmla="*/ 130242 h 149691"/>
                <a:gd name="connsiteX4" fmla="*/ 661 w 13800"/>
                <a:gd name="connsiteY4" fmla="*/ 75363 h 149691"/>
                <a:gd name="connsiteX5" fmla="*/ 661 w 13800"/>
                <a:gd name="connsiteY5" fmla="*/ 75363 h 149691"/>
                <a:gd name="connsiteX6" fmla="*/ 661 w 13800"/>
                <a:gd name="connsiteY6" fmla="*/ 75363 h 149691"/>
                <a:gd name="connsiteX7" fmla="*/ 661 w 13800"/>
                <a:gd name="connsiteY7" fmla="*/ 75363 h 149691"/>
                <a:gd name="connsiteX8" fmla="*/ 491 w 13800"/>
                <a:gd name="connsiteY8" fmla="*/ 19801 h 149691"/>
                <a:gd name="connsiteX9" fmla="*/ 1344 w 13800"/>
                <a:gd name="connsiteY9" fmla="*/ 0 h 149691"/>
                <a:gd name="connsiteX10" fmla="*/ 1685 w 13800"/>
                <a:gd name="connsiteY10" fmla="*/ 0 h 149691"/>
                <a:gd name="connsiteX11" fmla="*/ 2624 w 13800"/>
                <a:gd name="connsiteY11" fmla="*/ 19630 h 149691"/>
                <a:gd name="connsiteX12" fmla="*/ 7742 w 13800"/>
                <a:gd name="connsiteY12" fmla="*/ 74680 h 149691"/>
                <a:gd name="connsiteX13" fmla="*/ 7742 w 13800"/>
                <a:gd name="connsiteY13" fmla="*/ 74680 h 149691"/>
                <a:gd name="connsiteX14" fmla="*/ 7742 w 13800"/>
                <a:gd name="connsiteY14" fmla="*/ 74851 h 149691"/>
                <a:gd name="connsiteX15" fmla="*/ 7742 w 13800"/>
                <a:gd name="connsiteY15" fmla="*/ 75021 h 149691"/>
                <a:gd name="connsiteX16" fmla="*/ 7742 w 13800"/>
                <a:gd name="connsiteY16" fmla="*/ 75021 h 149691"/>
                <a:gd name="connsiteX17" fmla="*/ 11582 w 13800"/>
                <a:gd name="connsiteY17" fmla="*/ 130156 h 149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800" h="149691">
                  <a:moveTo>
                    <a:pt x="11582" y="130071"/>
                  </a:moveTo>
                  <a:cubicBezTo>
                    <a:pt x="12264" y="136558"/>
                    <a:pt x="13032" y="143129"/>
                    <a:pt x="13800" y="149616"/>
                  </a:cubicBezTo>
                  <a:cubicBezTo>
                    <a:pt x="13800" y="149616"/>
                    <a:pt x="13544" y="149787"/>
                    <a:pt x="13459" y="149616"/>
                  </a:cubicBezTo>
                  <a:cubicBezTo>
                    <a:pt x="12094" y="143129"/>
                    <a:pt x="10729" y="136728"/>
                    <a:pt x="9449" y="130242"/>
                  </a:cubicBezTo>
                  <a:cubicBezTo>
                    <a:pt x="5866" y="112062"/>
                    <a:pt x="2709" y="93798"/>
                    <a:pt x="661" y="75363"/>
                  </a:cubicBezTo>
                  <a:lnTo>
                    <a:pt x="661" y="75363"/>
                  </a:lnTo>
                  <a:cubicBezTo>
                    <a:pt x="661" y="75363"/>
                    <a:pt x="661" y="75363"/>
                    <a:pt x="661" y="75363"/>
                  </a:cubicBezTo>
                  <a:lnTo>
                    <a:pt x="661" y="75363"/>
                  </a:lnTo>
                  <a:cubicBezTo>
                    <a:pt x="-277" y="56842"/>
                    <a:pt x="-107" y="38236"/>
                    <a:pt x="491" y="19801"/>
                  </a:cubicBezTo>
                  <a:cubicBezTo>
                    <a:pt x="661" y="13229"/>
                    <a:pt x="1003" y="6572"/>
                    <a:pt x="1344" y="0"/>
                  </a:cubicBezTo>
                  <a:cubicBezTo>
                    <a:pt x="1344" y="0"/>
                    <a:pt x="1685" y="0"/>
                    <a:pt x="1685" y="0"/>
                  </a:cubicBezTo>
                  <a:cubicBezTo>
                    <a:pt x="1941" y="6572"/>
                    <a:pt x="2197" y="13144"/>
                    <a:pt x="2624" y="19630"/>
                  </a:cubicBezTo>
                  <a:cubicBezTo>
                    <a:pt x="3818" y="38065"/>
                    <a:pt x="5695" y="56415"/>
                    <a:pt x="7742" y="74680"/>
                  </a:cubicBezTo>
                  <a:lnTo>
                    <a:pt x="7742" y="74680"/>
                  </a:lnTo>
                  <a:cubicBezTo>
                    <a:pt x="7742" y="74680"/>
                    <a:pt x="7742" y="74851"/>
                    <a:pt x="7742" y="74851"/>
                  </a:cubicBezTo>
                  <a:lnTo>
                    <a:pt x="7742" y="75021"/>
                  </a:lnTo>
                  <a:cubicBezTo>
                    <a:pt x="7742" y="75021"/>
                    <a:pt x="7742" y="75021"/>
                    <a:pt x="7742" y="75021"/>
                  </a:cubicBezTo>
                  <a:cubicBezTo>
                    <a:pt x="8681" y="93371"/>
                    <a:pt x="9790" y="111806"/>
                    <a:pt x="11582" y="130156"/>
                  </a:cubicBezTo>
                  <a:close/>
                </a:path>
              </a:pathLst>
            </a:custGeom>
            <a:grpFill/>
            <a:ln w="8532" cap="flat">
              <a:noFill/>
              <a:prstDash val="solid"/>
              <a:miter/>
            </a:ln>
          </p:spPr>
          <p:txBody>
            <a:bodyPr rtlCol="0" anchor="ctr"/>
            <a:lstStyle/>
            <a:p>
              <a:endParaRPr lang="en-US"/>
            </a:p>
          </p:txBody>
        </p:sp>
        <p:sp>
          <p:nvSpPr>
            <p:cNvPr id="1705" name="Freeform 1704">
              <a:extLst>
                <a:ext uri="{FF2B5EF4-FFF2-40B4-BE49-F238E27FC236}">
                  <a16:creationId xmlns:a16="http://schemas.microsoft.com/office/drawing/2014/main" id="{D4C20C4C-C3E4-19FC-6EEE-FACECC68224B}"/>
                </a:ext>
              </a:extLst>
            </p:cNvPr>
            <p:cNvSpPr/>
            <p:nvPr/>
          </p:nvSpPr>
          <p:spPr>
            <a:xfrm>
              <a:off x="7968764" y="720248"/>
              <a:ext cx="30458" cy="156339"/>
            </a:xfrm>
            <a:custGeom>
              <a:avLst/>
              <a:gdLst>
                <a:gd name="connsiteX0" fmla="*/ 16979 w 30458"/>
                <a:gd name="connsiteY0" fmla="*/ 77572 h 156339"/>
                <a:gd name="connsiteX1" fmla="*/ 16979 w 30458"/>
                <a:gd name="connsiteY1" fmla="*/ 77743 h 156339"/>
                <a:gd name="connsiteX2" fmla="*/ 16979 w 30458"/>
                <a:gd name="connsiteY2" fmla="*/ 77914 h 156339"/>
                <a:gd name="connsiteX3" fmla="*/ 16979 w 30458"/>
                <a:gd name="connsiteY3" fmla="*/ 77914 h 156339"/>
                <a:gd name="connsiteX4" fmla="*/ 26619 w 30458"/>
                <a:gd name="connsiteY4" fmla="*/ 135780 h 156339"/>
                <a:gd name="connsiteX5" fmla="*/ 30458 w 30458"/>
                <a:gd name="connsiteY5" fmla="*/ 156264 h 156339"/>
                <a:gd name="connsiteX6" fmla="*/ 30203 w 30458"/>
                <a:gd name="connsiteY6" fmla="*/ 156264 h 156339"/>
                <a:gd name="connsiteX7" fmla="*/ 24571 w 30458"/>
                <a:gd name="connsiteY7" fmla="*/ 136036 h 156339"/>
                <a:gd name="connsiteX8" fmla="*/ 10068 w 30458"/>
                <a:gd name="connsiteY8" fmla="*/ 79109 h 156339"/>
                <a:gd name="connsiteX9" fmla="*/ 10068 w 30458"/>
                <a:gd name="connsiteY9" fmla="*/ 79109 h 156339"/>
                <a:gd name="connsiteX10" fmla="*/ 10068 w 30458"/>
                <a:gd name="connsiteY10" fmla="*/ 79109 h 156339"/>
                <a:gd name="connsiteX11" fmla="*/ 10068 w 30458"/>
                <a:gd name="connsiteY11" fmla="*/ 79109 h 156339"/>
                <a:gd name="connsiteX12" fmla="*/ 10068 w 30458"/>
                <a:gd name="connsiteY12" fmla="*/ 79109 h 156339"/>
                <a:gd name="connsiteX13" fmla="*/ 2304 w 30458"/>
                <a:gd name="connsiteY13" fmla="*/ 20901 h 156339"/>
                <a:gd name="connsiteX14" fmla="*/ 0 w 30458"/>
                <a:gd name="connsiteY14" fmla="*/ 76 h 156339"/>
                <a:gd name="connsiteX15" fmla="*/ 342 w 30458"/>
                <a:gd name="connsiteY15" fmla="*/ 76 h 156339"/>
                <a:gd name="connsiteX16" fmla="*/ 4437 w 30458"/>
                <a:gd name="connsiteY16" fmla="*/ 20474 h 156339"/>
                <a:gd name="connsiteX17" fmla="*/ 17149 w 30458"/>
                <a:gd name="connsiteY17" fmla="*/ 77743 h 156339"/>
                <a:gd name="connsiteX18" fmla="*/ 17149 w 30458"/>
                <a:gd name="connsiteY18" fmla="*/ 77743 h 1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58" h="156339">
                  <a:moveTo>
                    <a:pt x="16979" y="77572"/>
                  </a:moveTo>
                  <a:lnTo>
                    <a:pt x="16979" y="77743"/>
                  </a:lnTo>
                  <a:cubicBezTo>
                    <a:pt x="16979" y="77743"/>
                    <a:pt x="16979" y="77914"/>
                    <a:pt x="16979" y="77914"/>
                  </a:cubicBezTo>
                  <a:lnTo>
                    <a:pt x="16979" y="77914"/>
                  </a:lnTo>
                  <a:cubicBezTo>
                    <a:pt x="20135" y="97202"/>
                    <a:pt x="23121" y="116491"/>
                    <a:pt x="26619" y="135780"/>
                  </a:cubicBezTo>
                  <a:lnTo>
                    <a:pt x="30458" y="156264"/>
                  </a:lnTo>
                  <a:cubicBezTo>
                    <a:pt x="30458" y="156264"/>
                    <a:pt x="30203" y="156434"/>
                    <a:pt x="30203" y="156264"/>
                  </a:cubicBezTo>
                  <a:lnTo>
                    <a:pt x="24571" y="136036"/>
                  </a:lnTo>
                  <a:cubicBezTo>
                    <a:pt x="19367" y="117174"/>
                    <a:pt x="14334" y="98227"/>
                    <a:pt x="10068" y="79109"/>
                  </a:cubicBezTo>
                  <a:lnTo>
                    <a:pt x="10068" y="79109"/>
                  </a:lnTo>
                  <a:cubicBezTo>
                    <a:pt x="10068" y="79109"/>
                    <a:pt x="10068" y="79109"/>
                    <a:pt x="10068" y="79109"/>
                  </a:cubicBezTo>
                  <a:lnTo>
                    <a:pt x="10068" y="79109"/>
                  </a:lnTo>
                  <a:cubicBezTo>
                    <a:pt x="10068" y="79109"/>
                    <a:pt x="10068" y="79109"/>
                    <a:pt x="10068" y="79109"/>
                  </a:cubicBezTo>
                  <a:cubicBezTo>
                    <a:pt x="6911" y="59734"/>
                    <a:pt x="4522" y="40275"/>
                    <a:pt x="2304" y="20901"/>
                  </a:cubicBezTo>
                  <a:lnTo>
                    <a:pt x="0" y="76"/>
                  </a:lnTo>
                  <a:cubicBezTo>
                    <a:pt x="0" y="76"/>
                    <a:pt x="256" y="-95"/>
                    <a:pt x="342" y="76"/>
                  </a:cubicBezTo>
                  <a:lnTo>
                    <a:pt x="4437" y="20474"/>
                  </a:lnTo>
                  <a:cubicBezTo>
                    <a:pt x="8447" y="39592"/>
                    <a:pt x="12883" y="58625"/>
                    <a:pt x="17149" y="77743"/>
                  </a:cubicBezTo>
                  <a:lnTo>
                    <a:pt x="17149" y="77743"/>
                  </a:lnTo>
                  <a:close/>
                </a:path>
              </a:pathLst>
            </a:custGeom>
            <a:grpFill/>
            <a:ln w="8532" cap="flat">
              <a:noFill/>
              <a:prstDash val="solid"/>
              <a:miter/>
            </a:ln>
          </p:spPr>
          <p:txBody>
            <a:bodyPr rtlCol="0" anchor="ctr"/>
            <a:lstStyle/>
            <a:p>
              <a:endParaRPr lang="en-US"/>
            </a:p>
          </p:txBody>
        </p:sp>
        <p:sp>
          <p:nvSpPr>
            <p:cNvPr id="1706" name="Freeform 1705">
              <a:extLst>
                <a:ext uri="{FF2B5EF4-FFF2-40B4-BE49-F238E27FC236}">
                  <a16:creationId xmlns:a16="http://schemas.microsoft.com/office/drawing/2014/main" id="{EC06DA99-9A86-E3C6-5567-C1AD10150853}"/>
                </a:ext>
              </a:extLst>
            </p:cNvPr>
            <p:cNvSpPr/>
            <p:nvPr/>
          </p:nvSpPr>
          <p:spPr>
            <a:xfrm>
              <a:off x="7989582" y="767825"/>
              <a:ext cx="32079" cy="112380"/>
            </a:xfrm>
            <a:custGeom>
              <a:avLst/>
              <a:gdLst>
                <a:gd name="connsiteX0" fmla="*/ 16637 w 32079"/>
                <a:gd name="connsiteY0" fmla="*/ 55856 h 112380"/>
                <a:gd name="connsiteX1" fmla="*/ 16637 w 32079"/>
                <a:gd name="connsiteY1" fmla="*/ 55856 h 112380"/>
                <a:gd name="connsiteX2" fmla="*/ 16637 w 32079"/>
                <a:gd name="connsiteY2" fmla="*/ 56027 h 112380"/>
                <a:gd name="connsiteX3" fmla="*/ 16637 w 32079"/>
                <a:gd name="connsiteY3" fmla="*/ 56027 h 112380"/>
                <a:gd name="connsiteX4" fmla="*/ 27472 w 32079"/>
                <a:gd name="connsiteY4" fmla="*/ 97677 h 112380"/>
                <a:gd name="connsiteX5" fmla="*/ 32079 w 32079"/>
                <a:gd name="connsiteY5" fmla="*/ 112271 h 112380"/>
                <a:gd name="connsiteX6" fmla="*/ 31824 w 32079"/>
                <a:gd name="connsiteY6" fmla="*/ 112356 h 112380"/>
                <a:gd name="connsiteX7" fmla="*/ 25595 w 32079"/>
                <a:gd name="connsiteY7" fmla="*/ 98274 h 112380"/>
                <a:gd name="connsiteX8" fmla="*/ 9897 w 32079"/>
                <a:gd name="connsiteY8" fmla="*/ 57904 h 112380"/>
                <a:gd name="connsiteX9" fmla="*/ 9897 w 32079"/>
                <a:gd name="connsiteY9" fmla="*/ 57904 h 112380"/>
                <a:gd name="connsiteX10" fmla="*/ 9897 w 32079"/>
                <a:gd name="connsiteY10" fmla="*/ 57904 h 112380"/>
                <a:gd name="connsiteX11" fmla="*/ 9897 w 32079"/>
                <a:gd name="connsiteY11" fmla="*/ 57904 h 112380"/>
                <a:gd name="connsiteX12" fmla="*/ 9897 w 32079"/>
                <a:gd name="connsiteY12" fmla="*/ 57904 h 112380"/>
                <a:gd name="connsiteX13" fmla="*/ 2048 w 32079"/>
                <a:gd name="connsiteY13" fmla="*/ 15315 h 112380"/>
                <a:gd name="connsiteX14" fmla="*/ 0 w 32079"/>
                <a:gd name="connsiteY14" fmla="*/ 38 h 112380"/>
                <a:gd name="connsiteX15" fmla="*/ 342 w 32079"/>
                <a:gd name="connsiteY15" fmla="*/ 38 h 112380"/>
                <a:gd name="connsiteX16" fmla="*/ 4096 w 32079"/>
                <a:gd name="connsiteY16" fmla="*/ 14889 h 112380"/>
                <a:gd name="connsiteX17" fmla="*/ 16722 w 32079"/>
                <a:gd name="connsiteY17" fmla="*/ 56027 h 112380"/>
                <a:gd name="connsiteX18" fmla="*/ 16722 w 32079"/>
                <a:gd name="connsiteY18" fmla="*/ 56027 h 1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079" h="112380">
                  <a:moveTo>
                    <a:pt x="16637" y="55856"/>
                  </a:moveTo>
                  <a:lnTo>
                    <a:pt x="16637" y="55856"/>
                  </a:lnTo>
                  <a:cubicBezTo>
                    <a:pt x="16637" y="55856"/>
                    <a:pt x="16637" y="56027"/>
                    <a:pt x="16637" y="56027"/>
                  </a:cubicBezTo>
                  <a:lnTo>
                    <a:pt x="16637" y="56027"/>
                  </a:lnTo>
                  <a:cubicBezTo>
                    <a:pt x="20050" y="69938"/>
                    <a:pt x="23462" y="83850"/>
                    <a:pt x="27472" y="97677"/>
                  </a:cubicBezTo>
                  <a:cubicBezTo>
                    <a:pt x="28923" y="102541"/>
                    <a:pt x="30458" y="107406"/>
                    <a:pt x="32079" y="112271"/>
                  </a:cubicBezTo>
                  <a:cubicBezTo>
                    <a:pt x="32079" y="112271"/>
                    <a:pt x="31824" y="112442"/>
                    <a:pt x="31824" y="112356"/>
                  </a:cubicBezTo>
                  <a:cubicBezTo>
                    <a:pt x="29691" y="107662"/>
                    <a:pt x="27558" y="102968"/>
                    <a:pt x="25595" y="98274"/>
                  </a:cubicBezTo>
                  <a:cubicBezTo>
                    <a:pt x="19794" y="85045"/>
                    <a:pt x="14419" y="71645"/>
                    <a:pt x="9897" y="57904"/>
                  </a:cubicBezTo>
                  <a:lnTo>
                    <a:pt x="9897" y="57904"/>
                  </a:lnTo>
                  <a:cubicBezTo>
                    <a:pt x="9897" y="57904"/>
                    <a:pt x="9897" y="57904"/>
                    <a:pt x="9897" y="57904"/>
                  </a:cubicBezTo>
                  <a:lnTo>
                    <a:pt x="9897" y="57904"/>
                  </a:lnTo>
                  <a:cubicBezTo>
                    <a:pt x="9897" y="57904"/>
                    <a:pt x="9897" y="57904"/>
                    <a:pt x="9897" y="57904"/>
                  </a:cubicBezTo>
                  <a:cubicBezTo>
                    <a:pt x="6484" y="43822"/>
                    <a:pt x="4010" y="29568"/>
                    <a:pt x="2048" y="15315"/>
                  </a:cubicBezTo>
                  <a:cubicBezTo>
                    <a:pt x="1280" y="10194"/>
                    <a:pt x="597" y="5159"/>
                    <a:pt x="0" y="38"/>
                  </a:cubicBezTo>
                  <a:cubicBezTo>
                    <a:pt x="0" y="38"/>
                    <a:pt x="256" y="-47"/>
                    <a:pt x="342" y="38"/>
                  </a:cubicBezTo>
                  <a:cubicBezTo>
                    <a:pt x="1536" y="4988"/>
                    <a:pt x="2816" y="9938"/>
                    <a:pt x="4096" y="14889"/>
                  </a:cubicBezTo>
                  <a:cubicBezTo>
                    <a:pt x="7934" y="28715"/>
                    <a:pt x="12371" y="42371"/>
                    <a:pt x="16722" y="56027"/>
                  </a:cubicBezTo>
                  <a:lnTo>
                    <a:pt x="16722" y="56027"/>
                  </a:lnTo>
                  <a:close/>
                </a:path>
              </a:pathLst>
            </a:custGeom>
            <a:grpFill/>
            <a:ln w="8532" cap="flat">
              <a:noFill/>
              <a:prstDash val="solid"/>
              <a:miter/>
            </a:ln>
          </p:spPr>
          <p:txBody>
            <a:bodyPr rtlCol="0" anchor="ctr"/>
            <a:lstStyle/>
            <a:p>
              <a:endParaRPr lang="en-US"/>
            </a:p>
          </p:txBody>
        </p:sp>
        <p:sp>
          <p:nvSpPr>
            <p:cNvPr id="1707" name="Freeform 1706">
              <a:extLst>
                <a:ext uri="{FF2B5EF4-FFF2-40B4-BE49-F238E27FC236}">
                  <a16:creationId xmlns:a16="http://schemas.microsoft.com/office/drawing/2014/main" id="{FE86BC13-074A-47BB-7102-6D60CCAC7D5B}"/>
                </a:ext>
              </a:extLst>
            </p:cNvPr>
            <p:cNvSpPr/>
            <p:nvPr/>
          </p:nvSpPr>
          <p:spPr>
            <a:xfrm>
              <a:off x="8004171" y="763839"/>
              <a:ext cx="60490" cy="149731"/>
            </a:xfrm>
            <a:custGeom>
              <a:avLst/>
              <a:gdLst>
                <a:gd name="connsiteX0" fmla="*/ 29776 w 60490"/>
                <a:gd name="connsiteY0" fmla="*/ 74864 h 149731"/>
                <a:gd name="connsiteX1" fmla="*/ 29776 w 60490"/>
                <a:gd name="connsiteY1" fmla="*/ 74864 h 149731"/>
                <a:gd name="connsiteX2" fmla="*/ 29776 w 60490"/>
                <a:gd name="connsiteY2" fmla="*/ 75035 h 149731"/>
                <a:gd name="connsiteX3" fmla="*/ 29776 w 60490"/>
                <a:gd name="connsiteY3" fmla="*/ 75205 h 149731"/>
                <a:gd name="connsiteX4" fmla="*/ 29776 w 60490"/>
                <a:gd name="connsiteY4" fmla="*/ 75205 h 149731"/>
                <a:gd name="connsiteX5" fmla="*/ 51702 w 60490"/>
                <a:gd name="connsiteY5" fmla="*/ 130340 h 149731"/>
                <a:gd name="connsiteX6" fmla="*/ 60490 w 60490"/>
                <a:gd name="connsiteY6" fmla="*/ 149544 h 149731"/>
                <a:gd name="connsiteX7" fmla="*/ 60234 w 60490"/>
                <a:gd name="connsiteY7" fmla="*/ 149714 h 149731"/>
                <a:gd name="connsiteX8" fmla="*/ 49740 w 60490"/>
                <a:gd name="connsiteY8" fmla="*/ 131194 h 149731"/>
                <a:gd name="connsiteX9" fmla="*/ 23121 w 60490"/>
                <a:gd name="connsiteY9" fmla="*/ 77766 h 149731"/>
                <a:gd name="connsiteX10" fmla="*/ 23121 w 60490"/>
                <a:gd name="connsiteY10" fmla="*/ 77766 h 149731"/>
                <a:gd name="connsiteX11" fmla="*/ 23121 w 60490"/>
                <a:gd name="connsiteY11" fmla="*/ 77766 h 149731"/>
                <a:gd name="connsiteX12" fmla="*/ 23121 w 60490"/>
                <a:gd name="connsiteY12" fmla="*/ 77766 h 149731"/>
                <a:gd name="connsiteX13" fmla="*/ 23121 w 60490"/>
                <a:gd name="connsiteY13" fmla="*/ 77766 h 149731"/>
                <a:gd name="connsiteX14" fmla="*/ 5290 w 60490"/>
                <a:gd name="connsiteY14" fmla="*/ 20753 h 149731"/>
                <a:gd name="connsiteX15" fmla="*/ 0 w 60490"/>
                <a:gd name="connsiteY15" fmla="*/ 99 h 149731"/>
                <a:gd name="connsiteX16" fmla="*/ 256 w 60490"/>
                <a:gd name="connsiteY16" fmla="*/ 99 h 149731"/>
                <a:gd name="connsiteX17" fmla="*/ 7167 w 60490"/>
                <a:gd name="connsiteY17" fmla="*/ 20070 h 149731"/>
                <a:gd name="connsiteX18" fmla="*/ 29520 w 60490"/>
                <a:gd name="connsiteY18" fmla="*/ 75120 h 149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490" h="149731">
                  <a:moveTo>
                    <a:pt x="29776" y="74864"/>
                  </a:moveTo>
                  <a:lnTo>
                    <a:pt x="29776" y="74864"/>
                  </a:lnTo>
                  <a:cubicBezTo>
                    <a:pt x="29776" y="74864"/>
                    <a:pt x="29776" y="75035"/>
                    <a:pt x="29776" y="75035"/>
                  </a:cubicBezTo>
                  <a:lnTo>
                    <a:pt x="29776" y="75205"/>
                  </a:lnTo>
                  <a:cubicBezTo>
                    <a:pt x="29776" y="75205"/>
                    <a:pt x="29776" y="75205"/>
                    <a:pt x="29776" y="75205"/>
                  </a:cubicBezTo>
                  <a:cubicBezTo>
                    <a:pt x="36686" y="93726"/>
                    <a:pt x="43768" y="112246"/>
                    <a:pt x="51702" y="130340"/>
                  </a:cubicBezTo>
                  <a:cubicBezTo>
                    <a:pt x="54518" y="136741"/>
                    <a:pt x="57504" y="143143"/>
                    <a:pt x="60490" y="149544"/>
                  </a:cubicBezTo>
                  <a:cubicBezTo>
                    <a:pt x="60490" y="149544"/>
                    <a:pt x="60234" y="149800"/>
                    <a:pt x="60234" y="149714"/>
                  </a:cubicBezTo>
                  <a:cubicBezTo>
                    <a:pt x="56651" y="143569"/>
                    <a:pt x="53152" y="137424"/>
                    <a:pt x="49740" y="131194"/>
                  </a:cubicBezTo>
                  <a:cubicBezTo>
                    <a:pt x="40185" y="113783"/>
                    <a:pt x="31056" y="96030"/>
                    <a:pt x="23121" y="77766"/>
                  </a:cubicBezTo>
                  <a:lnTo>
                    <a:pt x="23121" y="77766"/>
                  </a:lnTo>
                  <a:cubicBezTo>
                    <a:pt x="23121" y="77766"/>
                    <a:pt x="23121" y="77766"/>
                    <a:pt x="23121" y="77766"/>
                  </a:cubicBezTo>
                  <a:lnTo>
                    <a:pt x="23121" y="77766"/>
                  </a:lnTo>
                  <a:cubicBezTo>
                    <a:pt x="23121" y="77766"/>
                    <a:pt x="23121" y="77766"/>
                    <a:pt x="23121" y="77766"/>
                  </a:cubicBezTo>
                  <a:cubicBezTo>
                    <a:pt x="16210" y="59074"/>
                    <a:pt x="10494" y="39956"/>
                    <a:pt x="5290" y="20753"/>
                  </a:cubicBezTo>
                  <a:cubicBezTo>
                    <a:pt x="3413" y="13925"/>
                    <a:pt x="1706" y="7012"/>
                    <a:pt x="0" y="99"/>
                  </a:cubicBezTo>
                  <a:cubicBezTo>
                    <a:pt x="0" y="13"/>
                    <a:pt x="256" y="-72"/>
                    <a:pt x="256" y="99"/>
                  </a:cubicBezTo>
                  <a:cubicBezTo>
                    <a:pt x="2474" y="6756"/>
                    <a:pt x="4778" y="13413"/>
                    <a:pt x="7167" y="20070"/>
                  </a:cubicBezTo>
                  <a:cubicBezTo>
                    <a:pt x="13992" y="38676"/>
                    <a:pt x="21670" y="56941"/>
                    <a:pt x="29520" y="75120"/>
                  </a:cubicBezTo>
                  <a:close/>
                </a:path>
              </a:pathLst>
            </a:custGeom>
            <a:grpFill/>
            <a:ln w="8532" cap="flat">
              <a:noFill/>
              <a:prstDash val="solid"/>
              <a:miter/>
            </a:ln>
          </p:spPr>
          <p:txBody>
            <a:bodyPr rtlCol="0" anchor="ctr"/>
            <a:lstStyle/>
            <a:p>
              <a:endParaRPr lang="en-US"/>
            </a:p>
          </p:txBody>
        </p:sp>
        <p:sp>
          <p:nvSpPr>
            <p:cNvPr id="1708" name="Freeform 1707">
              <a:extLst>
                <a:ext uri="{FF2B5EF4-FFF2-40B4-BE49-F238E27FC236}">
                  <a16:creationId xmlns:a16="http://schemas.microsoft.com/office/drawing/2014/main" id="{CD92BD61-D11A-2676-6B24-8444142B5562}"/>
                </a:ext>
              </a:extLst>
            </p:cNvPr>
            <p:cNvSpPr/>
            <p:nvPr/>
          </p:nvSpPr>
          <p:spPr>
            <a:xfrm>
              <a:off x="8164482" y="925758"/>
              <a:ext cx="54262" cy="111209"/>
            </a:xfrm>
            <a:custGeom>
              <a:avLst/>
              <a:gdLst>
                <a:gd name="connsiteX0" fmla="*/ 23974 w 54262"/>
                <a:gd name="connsiteY0" fmla="*/ 57183 h 111209"/>
                <a:gd name="connsiteX1" fmla="*/ 23974 w 54262"/>
                <a:gd name="connsiteY1" fmla="*/ 57183 h 111209"/>
                <a:gd name="connsiteX2" fmla="*/ 23974 w 54262"/>
                <a:gd name="connsiteY2" fmla="*/ 57183 h 111209"/>
                <a:gd name="connsiteX3" fmla="*/ 23974 w 54262"/>
                <a:gd name="connsiteY3" fmla="*/ 57183 h 111209"/>
                <a:gd name="connsiteX4" fmla="*/ 6314 w 54262"/>
                <a:gd name="connsiteY4" fmla="*/ 15192 h 111209"/>
                <a:gd name="connsiteX5" fmla="*/ 0 w 54262"/>
                <a:gd name="connsiteY5" fmla="*/ 171 h 111209"/>
                <a:gd name="connsiteX6" fmla="*/ 256 w 54262"/>
                <a:gd name="connsiteY6" fmla="*/ 0 h 111209"/>
                <a:gd name="connsiteX7" fmla="*/ 8105 w 54262"/>
                <a:gd name="connsiteY7" fmla="*/ 14168 h 111209"/>
                <a:gd name="connsiteX8" fmla="*/ 30288 w 54262"/>
                <a:gd name="connsiteY8" fmla="*/ 53940 h 111209"/>
                <a:gd name="connsiteX9" fmla="*/ 30288 w 54262"/>
                <a:gd name="connsiteY9" fmla="*/ 53940 h 111209"/>
                <a:gd name="connsiteX10" fmla="*/ 30288 w 54262"/>
                <a:gd name="connsiteY10" fmla="*/ 54026 h 111209"/>
                <a:gd name="connsiteX11" fmla="*/ 30288 w 54262"/>
                <a:gd name="connsiteY11" fmla="*/ 54111 h 111209"/>
                <a:gd name="connsiteX12" fmla="*/ 30288 w 54262"/>
                <a:gd name="connsiteY12" fmla="*/ 54111 h 111209"/>
                <a:gd name="connsiteX13" fmla="*/ 47948 w 54262"/>
                <a:gd name="connsiteY13" fmla="*/ 96102 h 111209"/>
                <a:gd name="connsiteX14" fmla="*/ 54262 w 54262"/>
                <a:gd name="connsiteY14" fmla="*/ 111038 h 111209"/>
                <a:gd name="connsiteX15" fmla="*/ 54006 w 54262"/>
                <a:gd name="connsiteY15" fmla="*/ 111209 h 111209"/>
                <a:gd name="connsiteX16" fmla="*/ 46072 w 54262"/>
                <a:gd name="connsiteY16" fmla="*/ 96956 h 111209"/>
                <a:gd name="connsiteX17" fmla="*/ 23889 w 54262"/>
                <a:gd name="connsiteY17" fmla="*/ 57183 h 111209"/>
                <a:gd name="connsiteX18" fmla="*/ 23889 w 54262"/>
                <a:gd name="connsiteY18" fmla="*/ 57183 h 111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262" h="111209">
                  <a:moveTo>
                    <a:pt x="23974" y="57183"/>
                  </a:moveTo>
                  <a:cubicBezTo>
                    <a:pt x="23974" y="57183"/>
                    <a:pt x="23974" y="57183"/>
                    <a:pt x="23974" y="57183"/>
                  </a:cubicBezTo>
                  <a:cubicBezTo>
                    <a:pt x="23974" y="57183"/>
                    <a:pt x="23974" y="57183"/>
                    <a:pt x="23974" y="57183"/>
                  </a:cubicBezTo>
                  <a:cubicBezTo>
                    <a:pt x="23974" y="57183"/>
                    <a:pt x="23974" y="57183"/>
                    <a:pt x="23974" y="57183"/>
                  </a:cubicBezTo>
                  <a:cubicBezTo>
                    <a:pt x="17832" y="43357"/>
                    <a:pt x="12115" y="29189"/>
                    <a:pt x="6314" y="15192"/>
                  </a:cubicBezTo>
                  <a:lnTo>
                    <a:pt x="0" y="171"/>
                  </a:lnTo>
                  <a:cubicBezTo>
                    <a:pt x="0" y="171"/>
                    <a:pt x="256" y="0"/>
                    <a:pt x="256" y="0"/>
                  </a:cubicBezTo>
                  <a:lnTo>
                    <a:pt x="8105" y="14168"/>
                  </a:lnTo>
                  <a:cubicBezTo>
                    <a:pt x="15528" y="27397"/>
                    <a:pt x="23121" y="40541"/>
                    <a:pt x="30288" y="53940"/>
                  </a:cubicBezTo>
                  <a:cubicBezTo>
                    <a:pt x="30288" y="53940"/>
                    <a:pt x="30288" y="53940"/>
                    <a:pt x="30288" y="53940"/>
                  </a:cubicBezTo>
                  <a:cubicBezTo>
                    <a:pt x="30288" y="53940"/>
                    <a:pt x="30288" y="53940"/>
                    <a:pt x="30288" y="54026"/>
                  </a:cubicBezTo>
                  <a:cubicBezTo>
                    <a:pt x="30288" y="54026"/>
                    <a:pt x="30288" y="54026"/>
                    <a:pt x="30288" y="54111"/>
                  </a:cubicBezTo>
                  <a:cubicBezTo>
                    <a:pt x="30288" y="54111"/>
                    <a:pt x="30288" y="54111"/>
                    <a:pt x="30288" y="54111"/>
                  </a:cubicBezTo>
                  <a:cubicBezTo>
                    <a:pt x="36431" y="68023"/>
                    <a:pt x="42147" y="82105"/>
                    <a:pt x="47948" y="96102"/>
                  </a:cubicBezTo>
                  <a:lnTo>
                    <a:pt x="54262" y="111038"/>
                  </a:lnTo>
                  <a:cubicBezTo>
                    <a:pt x="54262" y="111038"/>
                    <a:pt x="54006" y="111209"/>
                    <a:pt x="54006" y="111209"/>
                  </a:cubicBezTo>
                  <a:lnTo>
                    <a:pt x="46072" y="96956"/>
                  </a:lnTo>
                  <a:cubicBezTo>
                    <a:pt x="38649" y="83727"/>
                    <a:pt x="31056" y="70583"/>
                    <a:pt x="23889" y="57183"/>
                  </a:cubicBezTo>
                  <a:cubicBezTo>
                    <a:pt x="23889" y="57183"/>
                    <a:pt x="23889" y="57183"/>
                    <a:pt x="23889" y="57183"/>
                  </a:cubicBezTo>
                  <a:close/>
                </a:path>
              </a:pathLst>
            </a:custGeom>
            <a:grpFill/>
            <a:ln w="8532" cap="flat">
              <a:noFill/>
              <a:prstDash val="solid"/>
              <a:miter/>
            </a:ln>
          </p:spPr>
          <p:txBody>
            <a:bodyPr rtlCol="0" anchor="ctr"/>
            <a:lstStyle/>
            <a:p>
              <a:endParaRPr lang="en-US"/>
            </a:p>
          </p:txBody>
        </p:sp>
        <p:sp>
          <p:nvSpPr>
            <p:cNvPr id="1709" name="Freeform 1708">
              <a:extLst>
                <a:ext uri="{FF2B5EF4-FFF2-40B4-BE49-F238E27FC236}">
                  <a16:creationId xmlns:a16="http://schemas.microsoft.com/office/drawing/2014/main" id="{D09D52FE-BBB0-E3EB-7A6C-A9ED7BF0FC34}"/>
                </a:ext>
              </a:extLst>
            </p:cNvPr>
            <p:cNvSpPr/>
            <p:nvPr/>
          </p:nvSpPr>
          <p:spPr>
            <a:xfrm>
              <a:off x="8206543" y="967152"/>
              <a:ext cx="53494" cy="105063"/>
            </a:xfrm>
            <a:custGeom>
              <a:avLst/>
              <a:gdLst>
                <a:gd name="connsiteX0" fmla="*/ 6229 w 53494"/>
                <a:gd name="connsiteY0" fmla="*/ 14339 h 105063"/>
                <a:gd name="connsiteX1" fmla="*/ 0 w 53494"/>
                <a:gd name="connsiteY1" fmla="*/ 171 h 105063"/>
                <a:gd name="connsiteX2" fmla="*/ 256 w 53494"/>
                <a:gd name="connsiteY2" fmla="*/ 0 h 105063"/>
                <a:gd name="connsiteX3" fmla="*/ 8020 w 53494"/>
                <a:gd name="connsiteY3" fmla="*/ 13314 h 105063"/>
                <a:gd name="connsiteX4" fmla="*/ 29861 w 53494"/>
                <a:gd name="connsiteY4" fmla="*/ 50868 h 105063"/>
                <a:gd name="connsiteX5" fmla="*/ 29861 w 53494"/>
                <a:gd name="connsiteY5" fmla="*/ 50868 h 105063"/>
                <a:gd name="connsiteX6" fmla="*/ 29861 w 53494"/>
                <a:gd name="connsiteY6" fmla="*/ 50953 h 105063"/>
                <a:gd name="connsiteX7" fmla="*/ 29861 w 53494"/>
                <a:gd name="connsiteY7" fmla="*/ 51038 h 105063"/>
                <a:gd name="connsiteX8" fmla="*/ 29861 w 53494"/>
                <a:gd name="connsiteY8" fmla="*/ 51038 h 105063"/>
                <a:gd name="connsiteX9" fmla="*/ 47266 w 53494"/>
                <a:gd name="connsiteY9" fmla="*/ 90811 h 105063"/>
                <a:gd name="connsiteX10" fmla="*/ 53494 w 53494"/>
                <a:gd name="connsiteY10" fmla="*/ 104893 h 105063"/>
                <a:gd name="connsiteX11" fmla="*/ 53238 w 53494"/>
                <a:gd name="connsiteY11" fmla="*/ 105064 h 105063"/>
                <a:gd name="connsiteX12" fmla="*/ 45474 w 53494"/>
                <a:gd name="connsiteY12" fmla="*/ 91664 h 105063"/>
                <a:gd name="connsiteX13" fmla="*/ 23633 w 53494"/>
                <a:gd name="connsiteY13" fmla="*/ 54196 h 105063"/>
                <a:gd name="connsiteX14" fmla="*/ 23633 w 53494"/>
                <a:gd name="connsiteY14" fmla="*/ 54196 h 105063"/>
                <a:gd name="connsiteX15" fmla="*/ 23633 w 53494"/>
                <a:gd name="connsiteY15" fmla="*/ 54196 h 105063"/>
                <a:gd name="connsiteX16" fmla="*/ 23633 w 53494"/>
                <a:gd name="connsiteY16" fmla="*/ 54196 h 105063"/>
                <a:gd name="connsiteX17" fmla="*/ 23633 w 53494"/>
                <a:gd name="connsiteY17" fmla="*/ 54196 h 105063"/>
                <a:gd name="connsiteX18" fmla="*/ 6229 w 53494"/>
                <a:gd name="connsiteY18" fmla="*/ 14424 h 1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494" h="105063">
                  <a:moveTo>
                    <a:pt x="6229" y="14339"/>
                  </a:moveTo>
                  <a:lnTo>
                    <a:pt x="0" y="171"/>
                  </a:lnTo>
                  <a:cubicBezTo>
                    <a:pt x="0" y="171"/>
                    <a:pt x="256" y="0"/>
                    <a:pt x="256" y="0"/>
                  </a:cubicBezTo>
                  <a:lnTo>
                    <a:pt x="8020" y="13314"/>
                  </a:lnTo>
                  <a:cubicBezTo>
                    <a:pt x="15358" y="25775"/>
                    <a:pt x="22865" y="38151"/>
                    <a:pt x="29861" y="50868"/>
                  </a:cubicBezTo>
                  <a:cubicBezTo>
                    <a:pt x="29861" y="50868"/>
                    <a:pt x="29861" y="50868"/>
                    <a:pt x="29861" y="50868"/>
                  </a:cubicBezTo>
                  <a:cubicBezTo>
                    <a:pt x="29861" y="50868"/>
                    <a:pt x="29861" y="50868"/>
                    <a:pt x="29861" y="50953"/>
                  </a:cubicBezTo>
                  <a:cubicBezTo>
                    <a:pt x="29861" y="50953"/>
                    <a:pt x="29861" y="50953"/>
                    <a:pt x="29861" y="51038"/>
                  </a:cubicBezTo>
                  <a:cubicBezTo>
                    <a:pt x="29861" y="51038"/>
                    <a:pt x="29861" y="51038"/>
                    <a:pt x="29861" y="51038"/>
                  </a:cubicBezTo>
                  <a:cubicBezTo>
                    <a:pt x="35919" y="64182"/>
                    <a:pt x="41550" y="77496"/>
                    <a:pt x="47266" y="90811"/>
                  </a:cubicBezTo>
                  <a:lnTo>
                    <a:pt x="53494" y="104893"/>
                  </a:lnTo>
                  <a:cubicBezTo>
                    <a:pt x="53494" y="104893"/>
                    <a:pt x="53238" y="105064"/>
                    <a:pt x="53238" y="105064"/>
                  </a:cubicBezTo>
                  <a:lnTo>
                    <a:pt x="45474" y="91664"/>
                  </a:lnTo>
                  <a:cubicBezTo>
                    <a:pt x="38137" y="79203"/>
                    <a:pt x="30629" y="66828"/>
                    <a:pt x="23633" y="54196"/>
                  </a:cubicBezTo>
                  <a:cubicBezTo>
                    <a:pt x="23633" y="54196"/>
                    <a:pt x="23633" y="54196"/>
                    <a:pt x="23633" y="54196"/>
                  </a:cubicBezTo>
                  <a:cubicBezTo>
                    <a:pt x="23633" y="54196"/>
                    <a:pt x="23633" y="54196"/>
                    <a:pt x="23633" y="54196"/>
                  </a:cubicBezTo>
                  <a:cubicBezTo>
                    <a:pt x="23633" y="54196"/>
                    <a:pt x="23633" y="54196"/>
                    <a:pt x="23633" y="54196"/>
                  </a:cubicBezTo>
                  <a:cubicBezTo>
                    <a:pt x="23633" y="54196"/>
                    <a:pt x="23633" y="54196"/>
                    <a:pt x="23633" y="54196"/>
                  </a:cubicBezTo>
                  <a:cubicBezTo>
                    <a:pt x="17576" y="41053"/>
                    <a:pt x="11945" y="27738"/>
                    <a:pt x="6229" y="14424"/>
                  </a:cubicBezTo>
                  <a:close/>
                </a:path>
              </a:pathLst>
            </a:custGeom>
            <a:grpFill/>
            <a:ln w="8532" cap="flat">
              <a:noFill/>
              <a:prstDash val="solid"/>
              <a:miter/>
            </a:ln>
          </p:spPr>
          <p:txBody>
            <a:bodyPr rtlCol="0" anchor="ctr"/>
            <a:lstStyle/>
            <a:p>
              <a:endParaRPr lang="en-US"/>
            </a:p>
          </p:txBody>
        </p:sp>
        <p:sp>
          <p:nvSpPr>
            <p:cNvPr id="1710" name="Freeform 1709">
              <a:extLst>
                <a:ext uri="{FF2B5EF4-FFF2-40B4-BE49-F238E27FC236}">
                  <a16:creationId xmlns:a16="http://schemas.microsoft.com/office/drawing/2014/main" id="{C1D3F4BD-B0CE-7499-7DE5-4AD86662605E}"/>
                </a:ext>
              </a:extLst>
            </p:cNvPr>
            <p:cNvSpPr/>
            <p:nvPr/>
          </p:nvSpPr>
          <p:spPr>
            <a:xfrm>
              <a:off x="8789516" y="501894"/>
              <a:ext cx="109291" cy="182180"/>
            </a:xfrm>
            <a:custGeom>
              <a:avLst/>
              <a:gdLst>
                <a:gd name="connsiteX0" fmla="*/ 60234 w 109291"/>
                <a:gd name="connsiteY0" fmla="*/ 87591 h 182180"/>
                <a:gd name="connsiteX1" fmla="*/ 60234 w 109291"/>
                <a:gd name="connsiteY1" fmla="*/ 87591 h 182180"/>
                <a:gd name="connsiteX2" fmla="*/ 60234 w 109291"/>
                <a:gd name="connsiteY2" fmla="*/ 87676 h 182180"/>
                <a:gd name="connsiteX3" fmla="*/ 60234 w 109291"/>
                <a:gd name="connsiteY3" fmla="*/ 87676 h 182180"/>
                <a:gd name="connsiteX4" fmla="*/ 96920 w 109291"/>
                <a:gd name="connsiteY4" fmla="*/ 156894 h 182180"/>
                <a:gd name="connsiteX5" fmla="*/ 109291 w 109291"/>
                <a:gd name="connsiteY5" fmla="*/ 181986 h 182180"/>
                <a:gd name="connsiteX6" fmla="*/ 109036 w 109291"/>
                <a:gd name="connsiteY6" fmla="*/ 182157 h 182180"/>
                <a:gd name="connsiteX7" fmla="*/ 95214 w 109291"/>
                <a:gd name="connsiteY7" fmla="*/ 158089 h 182180"/>
                <a:gd name="connsiteX8" fmla="*/ 54347 w 109291"/>
                <a:gd name="connsiteY8" fmla="*/ 91517 h 182180"/>
                <a:gd name="connsiteX9" fmla="*/ 54347 w 109291"/>
                <a:gd name="connsiteY9" fmla="*/ 91517 h 182180"/>
                <a:gd name="connsiteX10" fmla="*/ 54262 w 109291"/>
                <a:gd name="connsiteY10" fmla="*/ 91346 h 182180"/>
                <a:gd name="connsiteX11" fmla="*/ 54262 w 109291"/>
                <a:gd name="connsiteY11" fmla="*/ 91175 h 182180"/>
                <a:gd name="connsiteX12" fmla="*/ 54177 w 109291"/>
                <a:gd name="connsiteY12" fmla="*/ 91175 h 182180"/>
                <a:gd name="connsiteX13" fmla="*/ 14675 w 109291"/>
                <a:gd name="connsiteY13" fmla="*/ 23750 h 182180"/>
                <a:gd name="connsiteX14" fmla="*/ 0 w 109291"/>
                <a:gd name="connsiteY14" fmla="*/ 194 h 182180"/>
                <a:gd name="connsiteX15" fmla="*/ 256 w 109291"/>
                <a:gd name="connsiteY15" fmla="*/ 23 h 182180"/>
                <a:gd name="connsiteX16" fmla="*/ 16552 w 109291"/>
                <a:gd name="connsiteY16" fmla="*/ 22726 h 182180"/>
                <a:gd name="connsiteX17" fmla="*/ 60319 w 109291"/>
                <a:gd name="connsiteY17" fmla="*/ 87676 h 182180"/>
                <a:gd name="connsiteX18" fmla="*/ 60319 w 109291"/>
                <a:gd name="connsiteY18" fmla="*/ 87676 h 18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291" h="182180">
                  <a:moveTo>
                    <a:pt x="60234" y="87591"/>
                  </a:moveTo>
                  <a:lnTo>
                    <a:pt x="60234" y="87591"/>
                  </a:lnTo>
                  <a:cubicBezTo>
                    <a:pt x="60234" y="87591"/>
                    <a:pt x="60234" y="87676"/>
                    <a:pt x="60234" y="87676"/>
                  </a:cubicBezTo>
                  <a:lnTo>
                    <a:pt x="60234" y="87676"/>
                  </a:lnTo>
                  <a:cubicBezTo>
                    <a:pt x="73202" y="110379"/>
                    <a:pt x="85232" y="133594"/>
                    <a:pt x="96920" y="156894"/>
                  </a:cubicBezTo>
                  <a:cubicBezTo>
                    <a:pt x="101101" y="165258"/>
                    <a:pt x="105196" y="173537"/>
                    <a:pt x="109291" y="181986"/>
                  </a:cubicBezTo>
                  <a:cubicBezTo>
                    <a:pt x="109291" y="182072"/>
                    <a:pt x="109121" y="182242"/>
                    <a:pt x="109036" y="182157"/>
                  </a:cubicBezTo>
                  <a:cubicBezTo>
                    <a:pt x="104428" y="174134"/>
                    <a:pt x="99821" y="166111"/>
                    <a:pt x="95214" y="158089"/>
                  </a:cubicBezTo>
                  <a:cubicBezTo>
                    <a:pt x="81990" y="135642"/>
                    <a:pt x="68168" y="113537"/>
                    <a:pt x="54347" y="91517"/>
                  </a:cubicBezTo>
                  <a:lnTo>
                    <a:pt x="54347" y="91517"/>
                  </a:lnTo>
                  <a:cubicBezTo>
                    <a:pt x="54347" y="91517"/>
                    <a:pt x="54262" y="91346"/>
                    <a:pt x="54262" y="91346"/>
                  </a:cubicBezTo>
                  <a:lnTo>
                    <a:pt x="54262" y="91175"/>
                  </a:lnTo>
                  <a:cubicBezTo>
                    <a:pt x="54262" y="91175"/>
                    <a:pt x="54177" y="91175"/>
                    <a:pt x="54177" y="91175"/>
                  </a:cubicBezTo>
                  <a:cubicBezTo>
                    <a:pt x="41208" y="68558"/>
                    <a:pt x="28240" y="45941"/>
                    <a:pt x="14675" y="23750"/>
                  </a:cubicBezTo>
                  <a:cubicBezTo>
                    <a:pt x="9812" y="15898"/>
                    <a:pt x="4949" y="8046"/>
                    <a:pt x="0" y="194"/>
                  </a:cubicBezTo>
                  <a:cubicBezTo>
                    <a:pt x="0" y="109"/>
                    <a:pt x="171" y="-62"/>
                    <a:pt x="256" y="23"/>
                  </a:cubicBezTo>
                  <a:cubicBezTo>
                    <a:pt x="5716" y="7534"/>
                    <a:pt x="11177" y="15130"/>
                    <a:pt x="16552" y="22726"/>
                  </a:cubicBezTo>
                  <a:cubicBezTo>
                    <a:pt x="31653" y="43978"/>
                    <a:pt x="46413" y="65571"/>
                    <a:pt x="60319" y="87676"/>
                  </a:cubicBezTo>
                  <a:lnTo>
                    <a:pt x="60319" y="87676"/>
                  </a:lnTo>
                  <a:close/>
                </a:path>
              </a:pathLst>
            </a:custGeom>
            <a:grpFill/>
            <a:ln w="8532" cap="flat">
              <a:noFill/>
              <a:prstDash val="solid"/>
              <a:miter/>
            </a:ln>
          </p:spPr>
          <p:txBody>
            <a:bodyPr rtlCol="0" anchor="ctr"/>
            <a:lstStyle/>
            <a:p>
              <a:endParaRPr lang="en-US"/>
            </a:p>
          </p:txBody>
        </p:sp>
        <p:sp>
          <p:nvSpPr>
            <p:cNvPr id="1711" name="Freeform 1710">
              <a:extLst>
                <a:ext uri="{FF2B5EF4-FFF2-40B4-BE49-F238E27FC236}">
                  <a16:creationId xmlns:a16="http://schemas.microsoft.com/office/drawing/2014/main" id="{6564AFDC-3655-E382-CD60-FF1EF8A80595}"/>
                </a:ext>
              </a:extLst>
            </p:cNvPr>
            <p:cNvSpPr/>
            <p:nvPr/>
          </p:nvSpPr>
          <p:spPr>
            <a:xfrm>
              <a:off x="8744639" y="466310"/>
              <a:ext cx="132668" cy="190959"/>
            </a:xfrm>
            <a:custGeom>
              <a:avLst/>
              <a:gdLst>
                <a:gd name="connsiteX0" fmla="*/ 79004 w 132668"/>
                <a:gd name="connsiteY0" fmla="*/ 102692 h 190959"/>
                <a:gd name="connsiteX1" fmla="*/ 79004 w 132668"/>
                <a:gd name="connsiteY1" fmla="*/ 102692 h 190959"/>
                <a:gd name="connsiteX2" fmla="*/ 79004 w 132668"/>
                <a:gd name="connsiteY2" fmla="*/ 102777 h 190959"/>
                <a:gd name="connsiteX3" fmla="*/ 79004 w 132668"/>
                <a:gd name="connsiteY3" fmla="*/ 102777 h 190959"/>
                <a:gd name="connsiteX4" fmla="*/ 118335 w 132668"/>
                <a:gd name="connsiteY4" fmla="*/ 167727 h 190959"/>
                <a:gd name="connsiteX5" fmla="*/ 132669 w 132668"/>
                <a:gd name="connsiteY5" fmla="*/ 190771 h 190959"/>
                <a:gd name="connsiteX6" fmla="*/ 132413 w 132668"/>
                <a:gd name="connsiteY6" fmla="*/ 190942 h 190959"/>
                <a:gd name="connsiteX7" fmla="*/ 116629 w 132668"/>
                <a:gd name="connsiteY7" fmla="*/ 169007 h 190959"/>
                <a:gd name="connsiteX8" fmla="*/ 76018 w 132668"/>
                <a:gd name="connsiteY8" fmla="*/ 110970 h 190959"/>
                <a:gd name="connsiteX9" fmla="*/ 72776 w 132668"/>
                <a:gd name="connsiteY9" fmla="*/ 106703 h 190959"/>
                <a:gd name="connsiteX10" fmla="*/ 39502 w 132668"/>
                <a:gd name="connsiteY10" fmla="*/ 63175 h 190959"/>
                <a:gd name="connsiteX11" fmla="*/ 39502 w 132668"/>
                <a:gd name="connsiteY11" fmla="*/ 63175 h 190959"/>
                <a:gd name="connsiteX12" fmla="*/ 39502 w 132668"/>
                <a:gd name="connsiteY12" fmla="*/ 63090 h 190959"/>
                <a:gd name="connsiteX13" fmla="*/ 39502 w 132668"/>
                <a:gd name="connsiteY13" fmla="*/ 63005 h 190959"/>
                <a:gd name="connsiteX14" fmla="*/ 39502 w 132668"/>
                <a:gd name="connsiteY14" fmla="*/ 63005 h 190959"/>
                <a:gd name="connsiteX15" fmla="*/ 10324 w 132668"/>
                <a:gd name="connsiteY15" fmla="*/ 16660 h 190959"/>
                <a:gd name="connsiteX16" fmla="*/ 0 w 132668"/>
                <a:gd name="connsiteY16" fmla="*/ 188 h 190959"/>
                <a:gd name="connsiteX17" fmla="*/ 256 w 132668"/>
                <a:gd name="connsiteY17" fmla="*/ 17 h 190959"/>
                <a:gd name="connsiteX18" fmla="*/ 12115 w 132668"/>
                <a:gd name="connsiteY18" fmla="*/ 15551 h 190959"/>
                <a:gd name="connsiteX19" fmla="*/ 45303 w 132668"/>
                <a:gd name="connsiteY19" fmla="*/ 59079 h 190959"/>
                <a:gd name="connsiteX20" fmla="*/ 45303 w 132668"/>
                <a:gd name="connsiteY20" fmla="*/ 59079 h 190959"/>
                <a:gd name="connsiteX21" fmla="*/ 45303 w 132668"/>
                <a:gd name="connsiteY21" fmla="*/ 59079 h 190959"/>
                <a:gd name="connsiteX22" fmla="*/ 45303 w 132668"/>
                <a:gd name="connsiteY22" fmla="*/ 59079 h 190959"/>
                <a:gd name="connsiteX23" fmla="*/ 45303 w 132668"/>
                <a:gd name="connsiteY23" fmla="*/ 59079 h 190959"/>
                <a:gd name="connsiteX24" fmla="*/ 46242 w 132668"/>
                <a:gd name="connsiteY24" fmla="*/ 60529 h 190959"/>
                <a:gd name="connsiteX25" fmla="*/ 34895 w 132668"/>
                <a:gd name="connsiteY25" fmla="*/ 40473 h 190959"/>
                <a:gd name="connsiteX26" fmla="*/ 21756 w 132668"/>
                <a:gd name="connsiteY26" fmla="*/ 16916 h 190959"/>
                <a:gd name="connsiteX27" fmla="*/ 22012 w 132668"/>
                <a:gd name="connsiteY27" fmla="*/ 16746 h 190959"/>
                <a:gd name="connsiteX28" fmla="*/ 36772 w 132668"/>
                <a:gd name="connsiteY28" fmla="*/ 39534 h 190959"/>
                <a:gd name="connsiteX29" fmla="*/ 78918 w 132668"/>
                <a:gd name="connsiteY29" fmla="*/ 102692 h 190959"/>
                <a:gd name="connsiteX30" fmla="*/ 78918 w 132668"/>
                <a:gd name="connsiteY30" fmla="*/ 102692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2668" h="190959">
                  <a:moveTo>
                    <a:pt x="79004" y="102692"/>
                  </a:moveTo>
                  <a:lnTo>
                    <a:pt x="79004" y="102692"/>
                  </a:lnTo>
                  <a:cubicBezTo>
                    <a:pt x="79004" y="102692"/>
                    <a:pt x="79004" y="102777"/>
                    <a:pt x="79004" y="102777"/>
                  </a:cubicBezTo>
                  <a:lnTo>
                    <a:pt x="79004" y="102777"/>
                  </a:lnTo>
                  <a:cubicBezTo>
                    <a:pt x="92143" y="124370"/>
                    <a:pt x="105025" y="146219"/>
                    <a:pt x="118335" y="167727"/>
                  </a:cubicBezTo>
                  <a:lnTo>
                    <a:pt x="132669" y="190771"/>
                  </a:lnTo>
                  <a:cubicBezTo>
                    <a:pt x="132669" y="190771"/>
                    <a:pt x="132498" y="191027"/>
                    <a:pt x="132413" y="190942"/>
                  </a:cubicBezTo>
                  <a:lnTo>
                    <a:pt x="116629" y="169007"/>
                  </a:lnTo>
                  <a:cubicBezTo>
                    <a:pt x="102893" y="149804"/>
                    <a:pt x="89157" y="130601"/>
                    <a:pt x="76018" y="110970"/>
                  </a:cubicBezTo>
                  <a:lnTo>
                    <a:pt x="72776" y="106703"/>
                  </a:lnTo>
                  <a:cubicBezTo>
                    <a:pt x="61599" y="92279"/>
                    <a:pt x="50337" y="77855"/>
                    <a:pt x="39502" y="63175"/>
                  </a:cubicBezTo>
                  <a:cubicBezTo>
                    <a:pt x="39502" y="63175"/>
                    <a:pt x="39502" y="63175"/>
                    <a:pt x="39502" y="63175"/>
                  </a:cubicBezTo>
                  <a:cubicBezTo>
                    <a:pt x="39502" y="63175"/>
                    <a:pt x="39502" y="63175"/>
                    <a:pt x="39502" y="63090"/>
                  </a:cubicBezTo>
                  <a:cubicBezTo>
                    <a:pt x="39502" y="63090"/>
                    <a:pt x="39502" y="63090"/>
                    <a:pt x="39502" y="63005"/>
                  </a:cubicBezTo>
                  <a:cubicBezTo>
                    <a:pt x="39502" y="63005"/>
                    <a:pt x="39502" y="63005"/>
                    <a:pt x="39502" y="63005"/>
                  </a:cubicBezTo>
                  <a:cubicBezTo>
                    <a:pt x="29520" y="47727"/>
                    <a:pt x="19964" y="32108"/>
                    <a:pt x="10324" y="16660"/>
                  </a:cubicBezTo>
                  <a:lnTo>
                    <a:pt x="0" y="188"/>
                  </a:lnTo>
                  <a:cubicBezTo>
                    <a:pt x="0" y="188"/>
                    <a:pt x="171" y="-68"/>
                    <a:pt x="256" y="17"/>
                  </a:cubicBezTo>
                  <a:lnTo>
                    <a:pt x="12115" y="15551"/>
                  </a:lnTo>
                  <a:cubicBezTo>
                    <a:pt x="23207" y="29975"/>
                    <a:pt x="34468" y="44399"/>
                    <a:pt x="45303" y="59079"/>
                  </a:cubicBezTo>
                  <a:cubicBezTo>
                    <a:pt x="45303" y="59079"/>
                    <a:pt x="45303" y="59079"/>
                    <a:pt x="45303" y="59079"/>
                  </a:cubicBezTo>
                  <a:cubicBezTo>
                    <a:pt x="45303" y="59079"/>
                    <a:pt x="45303" y="59079"/>
                    <a:pt x="45303" y="59079"/>
                  </a:cubicBezTo>
                  <a:cubicBezTo>
                    <a:pt x="45303" y="59079"/>
                    <a:pt x="45303" y="59079"/>
                    <a:pt x="45303" y="59079"/>
                  </a:cubicBezTo>
                  <a:cubicBezTo>
                    <a:pt x="45303" y="59079"/>
                    <a:pt x="45303" y="59079"/>
                    <a:pt x="45303" y="59079"/>
                  </a:cubicBezTo>
                  <a:cubicBezTo>
                    <a:pt x="45645" y="59591"/>
                    <a:pt x="45901" y="60017"/>
                    <a:pt x="46242" y="60529"/>
                  </a:cubicBezTo>
                  <a:cubicBezTo>
                    <a:pt x="42488" y="53872"/>
                    <a:pt x="38649" y="47130"/>
                    <a:pt x="34895" y="40473"/>
                  </a:cubicBezTo>
                  <a:lnTo>
                    <a:pt x="21756" y="16916"/>
                  </a:lnTo>
                  <a:cubicBezTo>
                    <a:pt x="21756" y="16916"/>
                    <a:pt x="21927" y="16660"/>
                    <a:pt x="22012" y="16746"/>
                  </a:cubicBezTo>
                  <a:lnTo>
                    <a:pt x="36772" y="39534"/>
                  </a:lnTo>
                  <a:cubicBezTo>
                    <a:pt x="50678" y="60700"/>
                    <a:pt x="64927" y="81611"/>
                    <a:pt x="78918" y="102692"/>
                  </a:cubicBezTo>
                  <a:lnTo>
                    <a:pt x="78918" y="102692"/>
                  </a:lnTo>
                  <a:close/>
                </a:path>
              </a:pathLst>
            </a:custGeom>
            <a:grpFill/>
            <a:ln w="8532" cap="flat">
              <a:noFill/>
              <a:prstDash val="solid"/>
              <a:miter/>
            </a:ln>
          </p:spPr>
          <p:txBody>
            <a:bodyPr rtlCol="0" anchor="ctr"/>
            <a:lstStyle/>
            <a:p>
              <a:endParaRPr lang="en-US"/>
            </a:p>
          </p:txBody>
        </p:sp>
        <p:sp>
          <p:nvSpPr>
            <p:cNvPr id="1712" name="Freeform 1711">
              <a:extLst>
                <a:ext uri="{FF2B5EF4-FFF2-40B4-BE49-F238E27FC236}">
                  <a16:creationId xmlns:a16="http://schemas.microsoft.com/office/drawing/2014/main" id="{87FA0362-859C-40B2-4838-BEF4C4B2C3EB}"/>
                </a:ext>
              </a:extLst>
            </p:cNvPr>
            <p:cNvSpPr/>
            <p:nvPr/>
          </p:nvSpPr>
          <p:spPr>
            <a:xfrm>
              <a:off x="8730989" y="482782"/>
              <a:ext cx="79686" cy="101172"/>
            </a:xfrm>
            <a:custGeom>
              <a:avLst/>
              <a:gdLst>
                <a:gd name="connsiteX0" fmla="*/ 37028 w 79686"/>
                <a:gd name="connsiteY0" fmla="*/ 52848 h 101172"/>
                <a:gd name="connsiteX1" fmla="*/ 37028 w 79686"/>
                <a:gd name="connsiteY1" fmla="*/ 52848 h 101172"/>
                <a:gd name="connsiteX2" fmla="*/ 37028 w 79686"/>
                <a:gd name="connsiteY2" fmla="*/ 52763 h 101172"/>
                <a:gd name="connsiteX3" fmla="*/ 37028 w 79686"/>
                <a:gd name="connsiteY3" fmla="*/ 52677 h 101172"/>
                <a:gd name="connsiteX4" fmla="*/ 37028 w 79686"/>
                <a:gd name="connsiteY4" fmla="*/ 52677 h 101172"/>
                <a:gd name="connsiteX5" fmla="*/ 9726 w 79686"/>
                <a:gd name="connsiteY5" fmla="*/ 13929 h 101172"/>
                <a:gd name="connsiteX6" fmla="*/ 0 w 79686"/>
                <a:gd name="connsiteY6" fmla="*/ 188 h 101172"/>
                <a:gd name="connsiteX7" fmla="*/ 256 w 79686"/>
                <a:gd name="connsiteY7" fmla="*/ 17 h 101172"/>
                <a:gd name="connsiteX8" fmla="*/ 11433 w 79686"/>
                <a:gd name="connsiteY8" fmla="*/ 12734 h 101172"/>
                <a:gd name="connsiteX9" fmla="*/ 42659 w 79686"/>
                <a:gd name="connsiteY9" fmla="*/ 48410 h 101172"/>
                <a:gd name="connsiteX10" fmla="*/ 42659 w 79686"/>
                <a:gd name="connsiteY10" fmla="*/ 48410 h 101172"/>
                <a:gd name="connsiteX11" fmla="*/ 42659 w 79686"/>
                <a:gd name="connsiteY11" fmla="*/ 48410 h 101172"/>
                <a:gd name="connsiteX12" fmla="*/ 42659 w 79686"/>
                <a:gd name="connsiteY12" fmla="*/ 48410 h 101172"/>
                <a:gd name="connsiteX13" fmla="*/ 42659 w 79686"/>
                <a:gd name="connsiteY13" fmla="*/ 48410 h 101172"/>
                <a:gd name="connsiteX14" fmla="*/ 69960 w 79686"/>
                <a:gd name="connsiteY14" fmla="*/ 87158 h 101172"/>
                <a:gd name="connsiteX15" fmla="*/ 79687 w 79686"/>
                <a:gd name="connsiteY15" fmla="*/ 100985 h 101172"/>
                <a:gd name="connsiteX16" fmla="*/ 79430 w 79686"/>
                <a:gd name="connsiteY16" fmla="*/ 101155 h 101172"/>
                <a:gd name="connsiteX17" fmla="*/ 68339 w 79686"/>
                <a:gd name="connsiteY17" fmla="*/ 88524 h 101172"/>
                <a:gd name="connsiteX18" fmla="*/ 37113 w 79686"/>
                <a:gd name="connsiteY18" fmla="*/ 52848 h 101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686" h="101172">
                  <a:moveTo>
                    <a:pt x="37028" y="52848"/>
                  </a:moveTo>
                  <a:cubicBezTo>
                    <a:pt x="37028" y="52848"/>
                    <a:pt x="37028" y="52848"/>
                    <a:pt x="37028" y="52848"/>
                  </a:cubicBezTo>
                  <a:cubicBezTo>
                    <a:pt x="37028" y="52848"/>
                    <a:pt x="37028" y="52848"/>
                    <a:pt x="37028" y="52763"/>
                  </a:cubicBezTo>
                  <a:cubicBezTo>
                    <a:pt x="37028" y="52763"/>
                    <a:pt x="37028" y="52763"/>
                    <a:pt x="37028" y="52677"/>
                  </a:cubicBezTo>
                  <a:cubicBezTo>
                    <a:pt x="37028" y="52677"/>
                    <a:pt x="37028" y="52677"/>
                    <a:pt x="37028" y="52677"/>
                  </a:cubicBezTo>
                  <a:cubicBezTo>
                    <a:pt x="27643" y="39960"/>
                    <a:pt x="18770" y="26902"/>
                    <a:pt x="9726" y="13929"/>
                  </a:cubicBezTo>
                  <a:lnTo>
                    <a:pt x="0" y="188"/>
                  </a:lnTo>
                  <a:cubicBezTo>
                    <a:pt x="0" y="188"/>
                    <a:pt x="171" y="-68"/>
                    <a:pt x="256" y="17"/>
                  </a:cubicBezTo>
                  <a:lnTo>
                    <a:pt x="11433" y="12734"/>
                  </a:lnTo>
                  <a:cubicBezTo>
                    <a:pt x="21927" y="24598"/>
                    <a:pt x="32506" y="36291"/>
                    <a:pt x="42659" y="48410"/>
                  </a:cubicBezTo>
                  <a:cubicBezTo>
                    <a:pt x="42659" y="48410"/>
                    <a:pt x="42659" y="48410"/>
                    <a:pt x="42659" y="48410"/>
                  </a:cubicBezTo>
                  <a:cubicBezTo>
                    <a:pt x="42659" y="48410"/>
                    <a:pt x="42659" y="48410"/>
                    <a:pt x="42659" y="48410"/>
                  </a:cubicBezTo>
                  <a:cubicBezTo>
                    <a:pt x="42659" y="48410"/>
                    <a:pt x="42659" y="48410"/>
                    <a:pt x="42659" y="48410"/>
                  </a:cubicBezTo>
                  <a:cubicBezTo>
                    <a:pt x="42659" y="48410"/>
                    <a:pt x="42659" y="48410"/>
                    <a:pt x="42659" y="48410"/>
                  </a:cubicBezTo>
                  <a:cubicBezTo>
                    <a:pt x="52043" y="61127"/>
                    <a:pt x="60917" y="74185"/>
                    <a:pt x="69960" y="87158"/>
                  </a:cubicBezTo>
                  <a:lnTo>
                    <a:pt x="79687" y="100985"/>
                  </a:lnTo>
                  <a:cubicBezTo>
                    <a:pt x="79687" y="100985"/>
                    <a:pt x="79516" y="101241"/>
                    <a:pt x="79430" y="101155"/>
                  </a:cubicBezTo>
                  <a:lnTo>
                    <a:pt x="68339" y="88524"/>
                  </a:lnTo>
                  <a:cubicBezTo>
                    <a:pt x="57845" y="76660"/>
                    <a:pt x="47266" y="64968"/>
                    <a:pt x="37113" y="52848"/>
                  </a:cubicBezTo>
                  <a:close/>
                </a:path>
              </a:pathLst>
            </a:custGeom>
            <a:grpFill/>
            <a:ln w="8532" cap="flat">
              <a:noFill/>
              <a:prstDash val="solid"/>
              <a:miter/>
            </a:ln>
          </p:spPr>
          <p:txBody>
            <a:bodyPr rtlCol="0" anchor="ctr"/>
            <a:lstStyle/>
            <a:p>
              <a:endParaRPr lang="en-US"/>
            </a:p>
          </p:txBody>
        </p:sp>
        <p:sp>
          <p:nvSpPr>
            <p:cNvPr id="1713" name="Freeform 1712">
              <a:extLst>
                <a:ext uri="{FF2B5EF4-FFF2-40B4-BE49-F238E27FC236}">
                  <a16:creationId xmlns:a16="http://schemas.microsoft.com/office/drawing/2014/main" id="{7103621B-BFE9-12FC-1D26-F22020D5311C}"/>
                </a:ext>
              </a:extLst>
            </p:cNvPr>
            <p:cNvSpPr/>
            <p:nvPr/>
          </p:nvSpPr>
          <p:spPr>
            <a:xfrm>
              <a:off x="8707185" y="476996"/>
              <a:ext cx="47436" cy="62492"/>
            </a:xfrm>
            <a:custGeom>
              <a:avLst/>
              <a:gdLst>
                <a:gd name="connsiteX0" fmla="*/ 25339 w 47436"/>
                <a:gd name="connsiteY0" fmla="*/ 29957 h 62492"/>
                <a:gd name="connsiteX1" fmla="*/ 25339 w 47436"/>
                <a:gd name="connsiteY1" fmla="*/ 29957 h 62492"/>
                <a:gd name="connsiteX2" fmla="*/ 25339 w 47436"/>
                <a:gd name="connsiteY2" fmla="*/ 29957 h 62492"/>
                <a:gd name="connsiteX3" fmla="*/ 25339 w 47436"/>
                <a:gd name="connsiteY3" fmla="*/ 29957 h 62492"/>
                <a:gd name="connsiteX4" fmla="*/ 41379 w 47436"/>
                <a:gd name="connsiteY4" fmla="*/ 53940 h 62492"/>
                <a:gd name="connsiteX5" fmla="*/ 47436 w 47436"/>
                <a:gd name="connsiteY5" fmla="*/ 62304 h 62492"/>
                <a:gd name="connsiteX6" fmla="*/ 47180 w 47436"/>
                <a:gd name="connsiteY6" fmla="*/ 62475 h 62492"/>
                <a:gd name="connsiteX7" fmla="*/ 39843 w 47436"/>
                <a:gd name="connsiteY7" fmla="*/ 55306 h 62492"/>
                <a:gd name="connsiteX8" fmla="*/ 19793 w 47436"/>
                <a:gd name="connsiteY8" fmla="*/ 34225 h 62492"/>
                <a:gd name="connsiteX9" fmla="*/ 19793 w 47436"/>
                <a:gd name="connsiteY9" fmla="*/ 34225 h 62492"/>
                <a:gd name="connsiteX10" fmla="*/ 19793 w 47436"/>
                <a:gd name="connsiteY10" fmla="*/ 34225 h 62492"/>
                <a:gd name="connsiteX11" fmla="*/ 19793 w 47436"/>
                <a:gd name="connsiteY11" fmla="*/ 34225 h 62492"/>
                <a:gd name="connsiteX12" fmla="*/ 19793 w 47436"/>
                <a:gd name="connsiteY12" fmla="*/ 34225 h 62492"/>
                <a:gd name="connsiteX13" fmla="*/ 4948 w 47436"/>
                <a:gd name="connsiteY13" fmla="*/ 9218 h 62492"/>
                <a:gd name="connsiteX14" fmla="*/ 0 w 47436"/>
                <a:gd name="connsiteY14" fmla="*/ 171 h 62492"/>
                <a:gd name="connsiteX15" fmla="*/ 256 w 47436"/>
                <a:gd name="connsiteY15" fmla="*/ 0 h 62492"/>
                <a:gd name="connsiteX16" fmla="*/ 6654 w 47436"/>
                <a:gd name="connsiteY16" fmla="*/ 8108 h 62492"/>
                <a:gd name="connsiteX17" fmla="*/ 25424 w 47436"/>
                <a:gd name="connsiteY17" fmla="*/ 30043 h 62492"/>
                <a:gd name="connsiteX18" fmla="*/ 25424 w 47436"/>
                <a:gd name="connsiteY18" fmla="*/ 30043 h 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436" h="62492">
                  <a:moveTo>
                    <a:pt x="25339" y="29957"/>
                  </a:moveTo>
                  <a:lnTo>
                    <a:pt x="25339" y="29957"/>
                  </a:lnTo>
                  <a:cubicBezTo>
                    <a:pt x="25339" y="29957"/>
                    <a:pt x="25339" y="29957"/>
                    <a:pt x="25339" y="29957"/>
                  </a:cubicBezTo>
                  <a:lnTo>
                    <a:pt x="25339" y="29957"/>
                  </a:lnTo>
                  <a:cubicBezTo>
                    <a:pt x="30714" y="37895"/>
                    <a:pt x="35833" y="46003"/>
                    <a:pt x="41379" y="53940"/>
                  </a:cubicBezTo>
                  <a:lnTo>
                    <a:pt x="47436" y="62304"/>
                  </a:lnTo>
                  <a:cubicBezTo>
                    <a:pt x="47436" y="62304"/>
                    <a:pt x="47266" y="62560"/>
                    <a:pt x="47180" y="62475"/>
                  </a:cubicBezTo>
                  <a:lnTo>
                    <a:pt x="39843" y="55306"/>
                  </a:lnTo>
                  <a:cubicBezTo>
                    <a:pt x="32932" y="48563"/>
                    <a:pt x="26107" y="41650"/>
                    <a:pt x="19793" y="34225"/>
                  </a:cubicBezTo>
                  <a:lnTo>
                    <a:pt x="19793" y="34225"/>
                  </a:lnTo>
                  <a:cubicBezTo>
                    <a:pt x="19793" y="34225"/>
                    <a:pt x="19793" y="34225"/>
                    <a:pt x="19793" y="34225"/>
                  </a:cubicBezTo>
                  <a:lnTo>
                    <a:pt x="19793" y="34225"/>
                  </a:lnTo>
                  <a:cubicBezTo>
                    <a:pt x="19793" y="34225"/>
                    <a:pt x="19793" y="34225"/>
                    <a:pt x="19793" y="34225"/>
                  </a:cubicBezTo>
                  <a:cubicBezTo>
                    <a:pt x="14333" y="26202"/>
                    <a:pt x="9555" y="17667"/>
                    <a:pt x="4948" y="9218"/>
                  </a:cubicBezTo>
                  <a:lnTo>
                    <a:pt x="0" y="171"/>
                  </a:lnTo>
                  <a:cubicBezTo>
                    <a:pt x="0" y="171"/>
                    <a:pt x="256" y="0"/>
                    <a:pt x="256" y="0"/>
                  </a:cubicBezTo>
                  <a:lnTo>
                    <a:pt x="6654" y="8108"/>
                  </a:lnTo>
                  <a:cubicBezTo>
                    <a:pt x="12798" y="15533"/>
                    <a:pt x="19196" y="22703"/>
                    <a:pt x="25424" y="30043"/>
                  </a:cubicBezTo>
                  <a:lnTo>
                    <a:pt x="25424" y="30043"/>
                  </a:lnTo>
                  <a:close/>
                </a:path>
              </a:pathLst>
            </a:custGeom>
            <a:grpFill/>
            <a:ln w="8532" cap="flat">
              <a:noFill/>
              <a:prstDash val="solid"/>
              <a:miter/>
            </a:ln>
          </p:spPr>
          <p:txBody>
            <a:bodyPr rtlCol="0" anchor="ctr"/>
            <a:lstStyle/>
            <a:p>
              <a:endParaRPr lang="en-US"/>
            </a:p>
          </p:txBody>
        </p:sp>
        <p:sp>
          <p:nvSpPr>
            <p:cNvPr id="1714" name="Freeform 1713">
              <a:extLst>
                <a:ext uri="{FF2B5EF4-FFF2-40B4-BE49-F238E27FC236}">
                  <a16:creationId xmlns:a16="http://schemas.microsoft.com/office/drawing/2014/main" id="{EA343A2E-6DED-F871-6698-E7117E930034}"/>
                </a:ext>
              </a:extLst>
            </p:cNvPr>
            <p:cNvSpPr/>
            <p:nvPr/>
          </p:nvSpPr>
          <p:spPr>
            <a:xfrm>
              <a:off x="8664611" y="463835"/>
              <a:ext cx="40952" cy="49434"/>
            </a:xfrm>
            <a:custGeom>
              <a:avLst/>
              <a:gdLst>
                <a:gd name="connsiteX0" fmla="*/ 40782 w 40952"/>
                <a:gd name="connsiteY0" fmla="*/ 49263 h 49434"/>
                <a:gd name="connsiteX1" fmla="*/ 40526 w 40952"/>
                <a:gd name="connsiteY1" fmla="*/ 49434 h 49434"/>
                <a:gd name="connsiteX2" fmla="*/ 34724 w 40952"/>
                <a:gd name="connsiteY2" fmla="*/ 43289 h 49434"/>
                <a:gd name="connsiteX3" fmla="*/ 18173 w 40952"/>
                <a:gd name="connsiteY3" fmla="*/ 26475 h 49434"/>
                <a:gd name="connsiteX4" fmla="*/ 18173 w 40952"/>
                <a:gd name="connsiteY4" fmla="*/ 26475 h 49434"/>
                <a:gd name="connsiteX5" fmla="*/ 18173 w 40952"/>
                <a:gd name="connsiteY5" fmla="*/ 26475 h 49434"/>
                <a:gd name="connsiteX6" fmla="*/ 18173 w 40952"/>
                <a:gd name="connsiteY6" fmla="*/ 26475 h 49434"/>
                <a:gd name="connsiteX7" fmla="*/ 18173 w 40952"/>
                <a:gd name="connsiteY7" fmla="*/ 26475 h 49434"/>
                <a:gd name="connsiteX8" fmla="*/ 4863 w 40952"/>
                <a:gd name="connsiteY8" fmla="*/ 7016 h 49434"/>
                <a:gd name="connsiteX9" fmla="*/ 0 w 40952"/>
                <a:gd name="connsiteY9" fmla="*/ 188 h 49434"/>
                <a:gd name="connsiteX10" fmla="*/ 256 w 40952"/>
                <a:gd name="connsiteY10" fmla="*/ 17 h 49434"/>
                <a:gd name="connsiteX11" fmla="*/ 6484 w 40952"/>
                <a:gd name="connsiteY11" fmla="*/ 5736 h 49434"/>
                <a:gd name="connsiteX12" fmla="*/ 23718 w 40952"/>
                <a:gd name="connsiteY12" fmla="*/ 22123 h 49434"/>
                <a:gd name="connsiteX13" fmla="*/ 23718 w 40952"/>
                <a:gd name="connsiteY13" fmla="*/ 22123 h 49434"/>
                <a:gd name="connsiteX14" fmla="*/ 23718 w 40952"/>
                <a:gd name="connsiteY14" fmla="*/ 22123 h 49434"/>
                <a:gd name="connsiteX15" fmla="*/ 23718 w 40952"/>
                <a:gd name="connsiteY15" fmla="*/ 22123 h 49434"/>
                <a:gd name="connsiteX16" fmla="*/ 23718 w 40952"/>
                <a:gd name="connsiteY16" fmla="*/ 22123 h 49434"/>
                <a:gd name="connsiteX17" fmla="*/ 36516 w 40952"/>
                <a:gd name="connsiteY17" fmla="*/ 42094 h 49434"/>
                <a:gd name="connsiteX18" fmla="*/ 40953 w 40952"/>
                <a:gd name="connsiteY18" fmla="*/ 49349 h 4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952" h="49434">
                  <a:moveTo>
                    <a:pt x="40782" y="49263"/>
                  </a:moveTo>
                  <a:cubicBezTo>
                    <a:pt x="40782" y="49263"/>
                    <a:pt x="40526" y="49434"/>
                    <a:pt x="40526" y="49434"/>
                  </a:cubicBezTo>
                  <a:lnTo>
                    <a:pt x="34724" y="43289"/>
                  </a:lnTo>
                  <a:cubicBezTo>
                    <a:pt x="29179" y="37656"/>
                    <a:pt x="23548" y="32194"/>
                    <a:pt x="18173" y="26475"/>
                  </a:cubicBezTo>
                  <a:lnTo>
                    <a:pt x="18173" y="26475"/>
                  </a:lnTo>
                  <a:cubicBezTo>
                    <a:pt x="18173" y="26475"/>
                    <a:pt x="18173" y="26475"/>
                    <a:pt x="18173" y="26475"/>
                  </a:cubicBezTo>
                  <a:lnTo>
                    <a:pt x="18173" y="26475"/>
                  </a:lnTo>
                  <a:cubicBezTo>
                    <a:pt x="18173" y="26475"/>
                    <a:pt x="18173" y="26475"/>
                    <a:pt x="18173" y="26475"/>
                  </a:cubicBezTo>
                  <a:cubicBezTo>
                    <a:pt x="13566" y="20074"/>
                    <a:pt x="9300" y="13502"/>
                    <a:pt x="4863" y="7016"/>
                  </a:cubicBezTo>
                  <a:lnTo>
                    <a:pt x="0" y="188"/>
                  </a:lnTo>
                  <a:cubicBezTo>
                    <a:pt x="0" y="188"/>
                    <a:pt x="171" y="-68"/>
                    <a:pt x="256" y="17"/>
                  </a:cubicBezTo>
                  <a:lnTo>
                    <a:pt x="6484" y="5736"/>
                  </a:lnTo>
                  <a:cubicBezTo>
                    <a:pt x="12371" y="11027"/>
                    <a:pt x="18258" y="16319"/>
                    <a:pt x="23718" y="22123"/>
                  </a:cubicBezTo>
                  <a:lnTo>
                    <a:pt x="23718" y="22123"/>
                  </a:lnTo>
                  <a:cubicBezTo>
                    <a:pt x="23718" y="22123"/>
                    <a:pt x="23718" y="22123"/>
                    <a:pt x="23718" y="22123"/>
                  </a:cubicBezTo>
                  <a:lnTo>
                    <a:pt x="23718" y="22123"/>
                  </a:lnTo>
                  <a:cubicBezTo>
                    <a:pt x="23718" y="22123"/>
                    <a:pt x="23718" y="22123"/>
                    <a:pt x="23718" y="22123"/>
                  </a:cubicBezTo>
                  <a:cubicBezTo>
                    <a:pt x="28325" y="28524"/>
                    <a:pt x="32421" y="35352"/>
                    <a:pt x="36516" y="42094"/>
                  </a:cubicBezTo>
                  <a:lnTo>
                    <a:pt x="40953" y="49349"/>
                  </a:lnTo>
                  <a:close/>
                </a:path>
              </a:pathLst>
            </a:custGeom>
            <a:grpFill/>
            <a:ln w="8532" cap="flat">
              <a:noFill/>
              <a:prstDash val="solid"/>
              <a:miter/>
            </a:ln>
          </p:spPr>
          <p:txBody>
            <a:bodyPr rtlCol="0" anchor="ctr"/>
            <a:lstStyle/>
            <a:p>
              <a:endParaRPr lang="en-US"/>
            </a:p>
          </p:txBody>
        </p:sp>
        <p:sp>
          <p:nvSpPr>
            <p:cNvPr id="1715" name="Freeform 1714">
              <a:extLst>
                <a:ext uri="{FF2B5EF4-FFF2-40B4-BE49-F238E27FC236}">
                  <a16:creationId xmlns:a16="http://schemas.microsoft.com/office/drawing/2014/main" id="{191AACB0-F6B7-1F2B-BAB7-C49EEADF4F42}"/>
                </a:ext>
              </a:extLst>
            </p:cNvPr>
            <p:cNvSpPr/>
            <p:nvPr/>
          </p:nvSpPr>
          <p:spPr>
            <a:xfrm>
              <a:off x="7762723" y="1253824"/>
              <a:ext cx="414044" cy="265631"/>
            </a:xfrm>
            <a:custGeom>
              <a:avLst/>
              <a:gdLst>
                <a:gd name="connsiteX0" fmla="*/ 44194 w 414044"/>
                <a:gd name="connsiteY0" fmla="*/ 26984 h 265631"/>
                <a:gd name="connsiteX1" fmla="*/ 167563 w 414044"/>
                <a:gd name="connsiteY1" fmla="*/ 102005 h 265631"/>
                <a:gd name="connsiteX2" fmla="*/ 167563 w 414044"/>
                <a:gd name="connsiteY2" fmla="*/ 102005 h 265631"/>
                <a:gd name="connsiteX3" fmla="*/ 167648 w 414044"/>
                <a:gd name="connsiteY3" fmla="*/ 102005 h 265631"/>
                <a:gd name="connsiteX4" fmla="*/ 167733 w 414044"/>
                <a:gd name="connsiteY4" fmla="*/ 102005 h 265631"/>
                <a:gd name="connsiteX5" fmla="*/ 167733 w 414044"/>
                <a:gd name="connsiteY5" fmla="*/ 102005 h 265631"/>
                <a:gd name="connsiteX6" fmla="*/ 277964 w 414044"/>
                <a:gd name="connsiteY6" fmla="*/ 174381 h 265631"/>
                <a:gd name="connsiteX7" fmla="*/ 313370 w 414044"/>
                <a:gd name="connsiteY7" fmla="*/ 195632 h 265631"/>
                <a:gd name="connsiteX8" fmla="*/ 313370 w 414044"/>
                <a:gd name="connsiteY8" fmla="*/ 195632 h 265631"/>
                <a:gd name="connsiteX9" fmla="*/ 313370 w 414044"/>
                <a:gd name="connsiteY9" fmla="*/ 195632 h 265631"/>
                <a:gd name="connsiteX10" fmla="*/ 313370 w 414044"/>
                <a:gd name="connsiteY10" fmla="*/ 195632 h 265631"/>
                <a:gd name="connsiteX11" fmla="*/ 313370 w 414044"/>
                <a:gd name="connsiteY11" fmla="*/ 195632 h 265631"/>
                <a:gd name="connsiteX12" fmla="*/ 387682 w 414044"/>
                <a:gd name="connsiteY12" fmla="*/ 246841 h 265631"/>
                <a:gd name="connsiteX13" fmla="*/ 414044 w 414044"/>
                <a:gd name="connsiteY13" fmla="*/ 265362 h 265631"/>
                <a:gd name="connsiteX14" fmla="*/ 413874 w 414044"/>
                <a:gd name="connsiteY14" fmla="*/ 265618 h 265631"/>
                <a:gd name="connsiteX15" fmla="*/ 386743 w 414044"/>
                <a:gd name="connsiteY15" fmla="*/ 248634 h 265631"/>
                <a:gd name="connsiteX16" fmla="*/ 318062 w 414044"/>
                <a:gd name="connsiteY16" fmla="*/ 206728 h 265631"/>
                <a:gd name="connsiteX17" fmla="*/ 231039 w 414044"/>
                <a:gd name="connsiteY17" fmla="*/ 156543 h 265631"/>
                <a:gd name="connsiteX18" fmla="*/ 231039 w 414044"/>
                <a:gd name="connsiteY18" fmla="*/ 156543 h 265631"/>
                <a:gd name="connsiteX19" fmla="*/ 230783 w 414044"/>
                <a:gd name="connsiteY19" fmla="*/ 156372 h 265631"/>
                <a:gd name="connsiteX20" fmla="*/ 230527 w 414044"/>
                <a:gd name="connsiteY20" fmla="*/ 156201 h 265631"/>
                <a:gd name="connsiteX21" fmla="*/ 230527 w 414044"/>
                <a:gd name="connsiteY21" fmla="*/ 156201 h 265631"/>
                <a:gd name="connsiteX22" fmla="*/ 134460 w 414044"/>
                <a:gd name="connsiteY22" fmla="*/ 92190 h 265631"/>
                <a:gd name="connsiteX23" fmla="*/ 100760 w 414044"/>
                <a:gd name="connsiteY23" fmla="*/ 68975 h 265631"/>
                <a:gd name="connsiteX24" fmla="*/ 100930 w 414044"/>
                <a:gd name="connsiteY24" fmla="*/ 68719 h 265631"/>
                <a:gd name="connsiteX25" fmla="*/ 135825 w 414044"/>
                <a:gd name="connsiteY25" fmla="*/ 90654 h 265631"/>
                <a:gd name="connsiteX26" fmla="*/ 161591 w 414044"/>
                <a:gd name="connsiteY26" fmla="*/ 106443 h 265631"/>
                <a:gd name="connsiteX27" fmla="*/ 42829 w 414044"/>
                <a:gd name="connsiteY27" fmla="*/ 28435 h 265631"/>
                <a:gd name="connsiteX28" fmla="*/ 0 w 414044"/>
                <a:gd name="connsiteY28" fmla="*/ 270 h 265631"/>
                <a:gd name="connsiteX29" fmla="*/ 170 w 414044"/>
                <a:gd name="connsiteY29" fmla="*/ 14 h 265631"/>
                <a:gd name="connsiteX30" fmla="*/ 44194 w 414044"/>
                <a:gd name="connsiteY30" fmla="*/ 26813 h 26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14044" h="265631">
                  <a:moveTo>
                    <a:pt x="44194" y="26984"/>
                  </a:moveTo>
                  <a:cubicBezTo>
                    <a:pt x="85317" y="51906"/>
                    <a:pt x="126610" y="76742"/>
                    <a:pt x="167563" y="102005"/>
                  </a:cubicBezTo>
                  <a:cubicBezTo>
                    <a:pt x="167563" y="102005"/>
                    <a:pt x="167563" y="102005"/>
                    <a:pt x="167563" y="102005"/>
                  </a:cubicBezTo>
                  <a:cubicBezTo>
                    <a:pt x="167563" y="102005"/>
                    <a:pt x="167563" y="102005"/>
                    <a:pt x="167648" y="102005"/>
                  </a:cubicBezTo>
                  <a:cubicBezTo>
                    <a:pt x="167648" y="102005"/>
                    <a:pt x="167648" y="102005"/>
                    <a:pt x="167733" y="102005"/>
                  </a:cubicBezTo>
                  <a:cubicBezTo>
                    <a:pt x="167733" y="102005"/>
                    <a:pt x="167733" y="102005"/>
                    <a:pt x="167733" y="102005"/>
                  </a:cubicBezTo>
                  <a:cubicBezTo>
                    <a:pt x="204591" y="125903"/>
                    <a:pt x="241277" y="150142"/>
                    <a:pt x="277964" y="174381"/>
                  </a:cubicBezTo>
                  <a:cubicBezTo>
                    <a:pt x="289822" y="181379"/>
                    <a:pt x="301682" y="188463"/>
                    <a:pt x="313370" y="195632"/>
                  </a:cubicBezTo>
                  <a:lnTo>
                    <a:pt x="313370" y="195632"/>
                  </a:lnTo>
                  <a:cubicBezTo>
                    <a:pt x="313370" y="195632"/>
                    <a:pt x="313370" y="195632"/>
                    <a:pt x="313370" y="195632"/>
                  </a:cubicBezTo>
                  <a:lnTo>
                    <a:pt x="313370" y="195632"/>
                  </a:lnTo>
                  <a:cubicBezTo>
                    <a:pt x="313370" y="195632"/>
                    <a:pt x="313370" y="195632"/>
                    <a:pt x="313370" y="195632"/>
                  </a:cubicBezTo>
                  <a:cubicBezTo>
                    <a:pt x="338453" y="212275"/>
                    <a:pt x="363110" y="229516"/>
                    <a:pt x="387682" y="246841"/>
                  </a:cubicBezTo>
                  <a:lnTo>
                    <a:pt x="414044" y="265362"/>
                  </a:lnTo>
                  <a:cubicBezTo>
                    <a:pt x="414044" y="265362"/>
                    <a:pt x="414044" y="265703"/>
                    <a:pt x="413874" y="265618"/>
                  </a:cubicBezTo>
                  <a:lnTo>
                    <a:pt x="386743" y="248634"/>
                  </a:lnTo>
                  <a:cubicBezTo>
                    <a:pt x="363878" y="234637"/>
                    <a:pt x="340927" y="220725"/>
                    <a:pt x="318062" y="206728"/>
                  </a:cubicBezTo>
                  <a:cubicBezTo>
                    <a:pt x="288884" y="190341"/>
                    <a:pt x="259706" y="173783"/>
                    <a:pt x="231039" y="156543"/>
                  </a:cubicBezTo>
                  <a:lnTo>
                    <a:pt x="231039" y="156543"/>
                  </a:lnTo>
                  <a:cubicBezTo>
                    <a:pt x="231039" y="156543"/>
                    <a:pt x="230783" y="156372"/>
                    <a:pt x="230783" y="156372"/>
                  </a:cubicBezTo>
                  <a:lnTo>
                    <a:pt x="230527" y="156201"/>
                  </a:lnTo>
                  <a:lnTo>
                    <a:pt x="230527" y="156201"/>
                  </a:lnTo>
                  <a:cubicBezTo>
                    <a:pt x="198106" y="135462"/>
                    <a:pt x="166198" y="113954"/>
                    <a:pt x="134460" y="92190"/>
                  </a:cubicBezTo>
                  <a:lnTo>
                    <a:pt x="100760" y="68975"/>
                  </a:lnTo>
                  <a:cubicBezTo>
                    <a:pt x="100760" y="68975"/>
                    <a:pt x="100760" y="68634"/>
                    <a:pt x="100930" y="68719"/>
                  </a:cubicBezTo>
                  <a:lnTo>
                    <a:pt x="135825" y="90654"/>
                  </a:lnTo>
                  <a:cubicBezTo>
                    <a:pt x="144357" y="95945"/>
                    <a:pt x="152974" y="101237"/>
                    <a:pt x="161591" y="106443"/>
                  </a:cubicBezTo>
                  <a:cubicBezTo>
                    <a:pt x="121833" y="80668"/>
                    <a:pt x="82331" y="54466"/>
                    <a:pt x="42829" y="28435"/>
                  </a:cubicBezTo>
                  <a:lnTo>
                    <a:pt x="0" y="270"/>
                  </a:lnTo>
                  <a:cubicBezTo>
                    <a:pt x="0" y="270"/>
                    <a:pt x="0" y="-72"/>
                    <a:pt x="170" y="14"/>
                  </a:cubicBezTo>
                  <a:lnTo>
                    <a:pt x="44194" y="26813"/>
                  </a:lnTo>
                  <a:close/>
                </a:path>
              </a:pathLst>
            </a:custGeom>
            <a:grpFill/>
            <a:ln w="8532" cap="flat">
              <a:noFill/>
              <a:prstDash val="solid"/>
              <a:miter/>
            </a:ln>
          </p:spPr>
          <p:txBody>
            <a:bodyPr rtlCol="0" anchor="ctr"/>
            <a:lstStyle/>
            <a:p>
              <a:endParaRPr lang="en-US"/>
            </a:p>
          </p:txBody>
        </p:sp>
        <p:sp>
          <p:nvSpPr>
            <p:cNvPr id="1716" name="Freeform 1715">
              <a:extLst>
                <a:ext uri="{FF2B5EF4-FFF2-40B4-BE49-F238E27FC236}">
                  <a16:creationId xmlns:a16="http://schemas.microsoft.com/office/drawing/2014/main" id="{27ED2DBA-D47E-D1F9-17CB-12C0F9CE8C7E}"/>
                </a:ext>
              </a:extLst>
            </p:cNvPr>
            <p:cNvSpPr/>
            <p:nvPr/>
          </p:nvSpPr>
          <p:spPr>
            <a:xfrm>
              <a:off x="7672387" y="1182469"/>
              <a:ext cx="534498" cy="333316"/>
            </a:xfrm>
            <a:custGeom>
              <a:avLst/>
              <a:gdLst>
                <a:gd name="connsiteX0" fmla="*/ 43412 w 534498"/>
                <a:gd name="connsiteY0" fmla="*/ 27499 h 333316"/>
                <a:gd name="connsiteX1" fmla="*/ 166696 w 534498"/>
                <a:gd name="connsiteY1" fmla="*/ 100558 h 333316"/>
                <a:gd name="connsiteX2" fmla="*/ 166696 w 534498"/>
                <a:gd name="connsiteY2" fmla="*/ 100558 h 333316"/>
                <a:gd name="connsiteX3" fmla="*/ 166780 w 534498"/>
                <a:gd name="connsiteY3" fmla="*/ 100558 h 333316"/>
                <a:gd name="connsiteX4" fmla="*/ 166866 w 534498"/>
                <a:gd name="connsiteY4" fmla="*/ 100558 h 333316"/>
                <a:gd name="connsiteX5" fmla="*/ 166866 w 534498"/>
                <a:gd name="connsiteY5" fmla="*/ 100558 h 333316"/>
                <a:gd name="connsiteX6" fmla="*/ 290661 w 534498"/>
                <a:gd name="connsiteY6" fmla="*/ 172762 h 333316"/>
                <a:gd name="connsiteX7" fmla="*/ 335624 w 534498"/>
                <a:gd name="connsiteY7" fmla="*/ 197343 h 333316"/>
                <a:gd name="connsiteX8" fmla="*/ 335453 w 534498"/>
                <a:gd name="connsiteY8" fmla="*/ 197599 h 333316"/>
                <a:gd name="connsiteX9" fmla="*/ 289979 w 534498"/>
                <a:gd name="connsiteY9" fmla="*/ 174725 h 333316"/>
                <a:gd name="connsiteX10" fmla="*/ 227441 w 534498"/>
                <a:gd name="connsiteY10" fmla="*/ 142037 h 333316"/>
                <a:gd name="connsiteX11" fmla="*/ 335282 w 534498"/>
                <a:gd name="connsiteY11" fmla="*/ 207755 h 333316"/>
                <a:gd name="connsiteX12" fmla="*/ 346459 w 534498"/>
                <a:gd name="connsiteY12" fmla="*/ 214413 h 333316"/>
                <a:gd name="connsiteX13" fmla="*/ 333832 w 534498"/>
                <a:gd name="connsiteY13" fmla="*/ 205366 h 333316"/>
                <a:gd name="connsiteX14" fmla="*/ 334003 w 534498"/>
                <a:gd name="connsiteY14" fmla="*/ 205109 h 333316"/>
                <a:gd name="connsiteX15" fmla="*/ 360451 w 534498"/>
                <a:gd name="connsiteY15" fmla="*/ 221923 h 333316"/>
                <a:gd name="connsiteX16" fmla="*/ 435103 w 534498"/>
                <a:gd name="connsiteY16" fmla="*/ 267755 h 333316"/>
                <a:gd name="connsiteX17" fmla="*/ 435103 w 534498"/>
                <a:gd name="connsiteY17" fmla="*/ 267755 h 333316"/>
                <a:gd name="connsiteX18" fmla="*/ 435103 w 534498"/>
                <a:gd name="connsiteY18" fmla="*/ 267755 h 333316"/>
                <a:gd name="connsiteX19" fmla="*/ 435103 w 534498"/>
                <a:gd name="connsiteY19" fmla="*/ 267755 h 333316"/>
                <a:gd name="connsiteX20" fmla="*/ 435103 w 534498"/>
                <a:gd name="connsiteY20" fmla="*/ 267755 h 333316"/>
                <a:gd name="connsiteX21" fmla="*/ 508135 w 534498"/>
                <a:gd name="connsiteY21" fmla="*/ 316148 h 333316"/>
                <a:gd name="connsiteX22" fmla="*/ 534498 w 534498"/>
                <a:gd name="connsiteY22" fmla="*/ 333047 h 333316"/>
                <a:gd name="connsiteX23" fmla="*/ 534327 w 534498"/>
                <a:gd name="connsiteY23" fmla="*/ 333303 h 333316"/>
                <a:gd name="connsiteX24" fmla="*/ 507196 w 534498"/>
                <a:gd name="connsiteY24" fmla="*/ 318026 h 333316"/>
                <a:gd name="connsiteX25" fmla="*/ 431435 w 534498"/>
                <a:gd name="connsiteY25" fmla="*/ 273815 h 333316"/>
                <a:gd name="connsiteX26" fmla="*/ 431435 w 534498"/>
                <a:gd name="connsiteY26" fmla="*/ 273815 h 333316"/>
                <a:gd name="connsiteX27" fmla="*/ 431264 w 534498"/>
                <a:gd name="connsiteY27" fmla="*/ 273730 h 333316"/>
                <a:gd name="connsiteX28" fmla="*/ 431094 w 534498"/>
                <a:gd name="connsiteY28" fmla="*/ 273730 h 333316"/>
                <a:gd name="connsiteX29" fmla="*/ 431094 w 534498"/>
                <a:gd name="connsiteY29" fmla="*/ 273644 h 333316"/>
                <a:gd name="connsiteX30" fmla="*/ 359086 w 534498"/>
                <a:gd name="connsiteY30" fmla="*/ 223545 h 333316"/>
                <a:gd name="connsiteX31" fmla="*/ 357123 w 534498"/>
                <a:gd name="connsiteY31" fmla="*/ 222094 h 333316"/>
                <a:gd name="connsiteX32" fmla="*/ 334429 w 534498"/>
                <a:gd name="connsiteY32" fmla="*/ 209718 h 333316"/>
                <a:gd name="connsiteX33" fmla="*/ 215326 w 534498"/>
                <a:gd name="connsiteY33" fmla="*/ 142976 h 333316"/>
                <a:gd name="connsiteX34" fmla="*/ 215326 w 534498"/>
                <a:gd name="connsiteY34" fmla="*/ 142976 h 333316"/>
                <a:gd name="connsiteX35" fmla="*/ 215070 w 534498"/>
                <a:gd name="connsiteY35" fmla="*/ 142805 h 333316"/>
                <a:gd name="connsiteX36" fmla="*/ 214814 w 534498"/>
                <a:gd name="connsiteY36" fmla="*/ 142634 h 333316"/>
                <a:gd name="connsiteX37" fmla="*/ 214814 w 534498"/>
                <a:gd name="connsiteY37" fmla="*/ 142634 h 333316"/>
                <a:gd name="connsiteX38" fmla="*/ 99295 w 534498"/>
                <a:gd name="connsiteY38" fmla="*/ 69747 h 333316"/>
                <a:gd name="connsiteX39" fmla="*/ 58598 w 534498"/>
                <a:gd name="connsiteY39" fmla="*/ 43460 h 333316"/>
                <a:gd name="connsiteX40" fmla="*/ 58769 w 534498"/>
                <a:gd name="connsiteY40" fmla="*/ 43203 h 333316"/>
                <a:gd name="connsiteX41" fmla="*/ 100660 w 534498"/>
                <a:gd name="connsiteY41" fmla="*/ 68125 h 333316"/>
                <a:gd name="connsiteX42" fmla="*/ 112860 w 534498"/>
                <a:gd name="connsiteY42" fmla="*/ 75295 h 333316"/>
                <a:gd name="connsiteX43" fmla="*/ 42132 w 534498"/>
                <a:gd name="connsiteY43" fmla="*/ 28950 h 333316"/>
                <a:gd name="connsiteX44" fmla="*/ 71 w 534498"/>
                <a:gd name="connsiteY44" fmla="*/ 273 h 333316"/>
                <a:gd name="connsiteX45" fmla="*/ 242 w 534498"/>
                <a:gd name="connsiteY45" fmla="*/ 17 h 333316"/>
                <a:gd name="connsiteX46" fmla="*/ 43582 w 534498"/>
                <a:gd name="connsiteY46" fmla="*/ 27329 h 33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534498" h="333316">
                  <a:moveTo>
                    <a:pt x="43412" y="27499"/>
                  </a:moveTo>
                  <a:cubicBezTo>
                    <a:pt x="84023" y="52592"/>
                    <a:pt x="125231" y="76745"/>
                    <a:pt x="166696" y="100558"/>
                  </a:cubicBezTo>
                  <a:lnTo>
                    <a:pt x="166696" y="100558"/>
                  </a:lnTo>
                  <a:cubicBezTo>
                    <a:pt x="166696" y="100558"/>
                    <a:pt x="166780" y="100558"/>
                    <a:pt x="166780" y="100558"/>
                  </a:cubicBezTo>
                  <a:lnTo>
                    <a:pt x="166866" y="100558"/>
                  </a:lnTo>
                  <a:cubicBezTo>
                    <a:pt x="166866" y="100558"/>
                    <a:pt x="166866" y="100558"/>
                    <a:pt x="166866" y="100558"/>
                  </a:cubicBezTo>
                  <a:cubicBezTo>
                    <a:pt x="207733" y="125223"/>
                    <a:pt x="248941" y="149462"/>
                    <a:pt x="290661" y="172762"/>
                  </a:cubicBezTo>
                  <a:cubicBezTo>
                    <a:pt x="305592" y="181041"/>
                    <a:pt x="320522" y="189235"/>
                    <a:pt x="335624" y="197343"/>
                  </a:cubicBezTo>
                  <a:cubicBezTo>
                    <a:pt x="335794" y="197428"/>
                    <a:pt x="335624" y="197684"/>
                    <a:pt x="335453" y="197599"/>
                  </a:cubicBezTo>
                  <a:cubicBezTo>
                    <a:pt x="320267" y="190088"/>
                    <a:pt x="305080" y="182492"/>
                    <a:pt x="289979" y="174725"/>
                  </a:cubicBezTo>
                  <a:cubicBezTo>
                    <a:pt x="269076" y="164057"/>
                    <a:pt x="248173" y="153218"/>
                    <a:pt x="227441" y="142037"/>
                  </a:cubicBezTo>
                  <a:cubicBezTo>
                    <a:pt x="263360" y="163972"/>
                    <a:pt x="299193" y="186077"/>
                    <a:pt x="335282" y="207755"/>
                  </a:cubicBezTo>
                  <a:lnTo>
                    <a:pt x="346459" y="214413"/>
                  </a:lnTo>
                  <a:lnTo>
                    <a:pt x="333832" y="205366"/>
                  </a:lnTo>
                  <a:cubicBezTo>
                    <a:pt x="333832" y="205366"/>
                    <a:pt x="333832" y="205024"/>
                    <a:pt x="334003" y="205109"/>
                  </a:cubicBezTo>
                  <a:lnTo>
                    <a:pt x="360451" y="221923"/>
                  </a:lnTo>
                  <a:cubicBezTo>
                    <a:pt x="385193" y="237371"/>
                    <a:pt x="410191" y="252478"/>
                    <a:pt x="435103" y="267755"/>
                  </a:cubicBezTo>
                  <a:lnTo>
                    <a:pt x="435103" y="267755"/>
                  </a:lnTo>
                  <a:cubicBezTo>
                    <a:pt x="435103" y="267755"/>
                    <a:pt x="435103" y="267755"/>
                    <a:pt x="435103" y="267755"/>
                  </a:cubicBezTo>
                  <a:lnTo>
                    <a:pt x="435103" y="267755"/>
                  </a:lnTo>
                  <a:cubicBezTo>
                    <a:pt x="435103" y="267755"/>
                    <a:pt x="435103" y="267755"/>
                    <a:pt x="435103" y="267755"/>
                  </a:cubicBezTo>
                  <a:cubicBezTo>
                    <a:pt x="459419" y="283886"/>
                    <a:pt x="483649" y="300188"/>
                    <a:pt x="508135" y="316148"/>
                  </a:cubicBezTo>
                  <a:lnTo>
                    <a:pt x="534498" y="333047"/>
                  </a:lnTo>
                  <a:cubicBezTo>
                    <a:pt x="534498" y="333047"/>
                    <a:pt x="534498" y="333388"/>
                    <a:pt x="534327" y="333303"/>
                  </a:cubicBezTo>
                  <a:lnTo>
                    <a:pt x="507196" y="318026"/>
                  </a:lnTo>
                  <a:cubicBezTo>
                    <a:pt x="481772" y="303602"/>
                    <a:pt x="456347" y="289092"/>
                    <a:pt x="431435" y="273815"/>
                  </a:cubicBezTo>
                  <a:lnTo>
                    <a:pt x="431435" y="273815"/>
                  </a:lnTo>
                  <a:cubicBezTo>
                    <a:pt x="431435" y="273815"/>
                    <a:pt x="431264" y="273730"/>
                    <a:pt x="431264" y="273730"/>
                  </a:cubicBezTo>
                  <a:lnTo>
                    <a:pt x="431094" y="273730"/>
                  </a:lnTo>
                  <a:cubicBezTo>
                    <a:pt x="431094" y="273730"/>
                    <a:pt x="431094" y="273644"/>
                    <a:pt x="431094" y="273644"/>
                  </a:cubicBezTo>
                  <a:cubicBezTo>
                    <a:pt x="406693" y="257428"/>
                    <a:pt x="382804" y="240614"/>
                    <a:pt x="359086" y="223545"/>
                  </a:cubicBezTo>
                  <a:lnTo>
                    <a:pt x="357123" y="222094"/>
                  </a:lnTo>
                  <a:lnTo>
                    <a:pt x="334429" y="209718"/>
                  </a:lnTo>
                  <a:cubicBezTo>
                    <a:pt x="294501" y="187869"/>
                    <a:pt x="254742" y="165764"/>
                    <a:pt x="215326" y="142976"/>
                  </a:cubicBezTo>
                  <a:lnTo>
                    <a:pt x="215326" y="142976"/>
                  </a:lnTo>
                  <a:cubicBezTo>
                    <a:pt x="215326" y="142976"/>
                    <a:pt x="215070" y="142805"/>
                    <a:pt x="215070" y="142805"/>
                  </a:cubicBezTo>
                  <a:lnTo>
                    <a:pt x="214814" y="142634"/>
                  </a:lnTo>
                  <a:lnTo>
                    <a:pt x="214814" y="142634"/>
                  </a:lnTo>
                  <a:cubicBezTo>
                    <a:pt x="175995" y="118908"/>
                    <a:pt x="137602" y="94413"/>
                    <a:pt x="99295" y="69747"/>
                  </a:cubicBezTo>
                  <a:lnTo>
                    <a:pt x="58598" y="43460"/>
                  </a:lnTo>
                  <a:cubicBezTo>
                    <a:pt x="58598" y="43460"/>
                    <a:pt x="58598" y="43118"/>
                    <a:pt x="58769" y="43203"/>
                  </a:cubicBezTo>
                  <a:lnTo>
                    <a:pt x="100660" y="68125"/>
                  </a:lnTo>
                  <a:cubicBezTo>
                    <a:pt x="104755" y="70515"/>
                    <a:pt x="108765" y="72905"/>
                    <a:pt x="112860" y="75295"/>
                  </a:cubicBezTo>
                  <a:cubicBezTo>
                    <a:pt x="89057" y="60188"/>
                    <a:pt x="65509" y="44654"/>
                    <a:pt x="42132" y="28950"/>
                  </a:cubicBezTo>
                  <a:cubicBezTo>
                    <a:pt x="28055" y="19477"/>
                    <a:pt x="13977" y="9918"/>
                    <a:pt x="71" y="273"/>
                  </a:cubicBezTo>
                  <a:cubicBezTo>
                    <a:pt x="-100" y="188"/>
                    <a:pt x="71" y="-68"/>
                    <a:pt x="242" y="17"/>
                  </a:cubicBezTo>
                  <a:cubicBezTo>
                    <a:pt x="14660" y="9235"/>
                    <a:pt x="29079" y="18367"/>
                    <a:pt x="43582" y="27329"/>
                  </a:cubicBezTo>
                  <a:close/>
                </a:path>
              </a:pathLst>
            </a:custGeom>
            <a:grpFill/>
            <a:ln w="8532" cap="flat">
              <a:noFill/>
              <a:prstDash val="solid"/>
              <a:miter/>
            </a:ln>
          </p:spPr>
          <p:txBody>
            <a:bodyPr rtlCol="0" anchor="ctr"/>
            <a:lstStyle/>
            <a:p>
              <a:endParaRPr lang="en-US"/>
            </a:p>
          </p:txBody>
        </p:sp>
        <p:sp>
          <p:nvSpPr>
            <p:cNvPr id="1717" name="Freeform 1716">
              <a:extLst>
                <a:ext uri="{FF2B5EF4-FFF2-40B4-BE49-F238E27FC236}">
                  <a16:creationId xmlns:a16="http://schemas.microsoft.com/office/drawing/2014/main" id="{7388479B-F0CB-DC83-D2F0-E5710C19DE08}"/>
                </a:ext>
              </a:extLst>
            </p:cNvPr>
            <p:cNvSpPr/>
            <p:nvPr/>
          </p:nvSpPr>
          <p:spPr>
            <a:xfrm>
              <a:off x="7646265" y="1133824"/>
              <a:ext cx="398806" cy="239088"/>
            </a:xfrm>
            <a:custGeom>
              <a:avLst/>
              <a:gdLst>
                <a:gd name="connsiteX0" fmla="*/ 36004 w 398806"/>
                <a:gd name="connsiteY0" fmla="*/ 22887 h 239088"/>
                <a:gd name="connsiteX1" fmla="*/ 118079 w 398806"/>
                <a:gd name="connsiteY1" fmla="*/ 65049 h 239088"/>
                <a:gd name="connsiteX2" fmla="*/ 110145 w 398806"/>
                <a:gd name="connsiteY2" fmla="*/ 60782 h 239088"/>
                <a:gd name="connsiteX3" fmla="*/ 110145 w 398806"/>
                <a:gd name="connsiteY3" fmla="*/ 60782 h 239088"/>
                <a:gd name="connsiteX4" fmla="*/ 109974 w 398806"/>
                <a:gd name="connsiteY4" fmla="*/ 60696 h 239088"/>
                <a:gd name="connsiteX5" fmla="*/ 109803 w 398806"/>
                <a:gd name="connsiteY5" fmla="*/ 60611 h 239088"/>
                <a:gd name="connsiteX6" fmla="*/ 109803 w 398806"/>
                <a:gd name="connsiteY6" fmla="*/ 60611 h 239088"/>
                <a:gd name="connsiteX7" fmla="*/ 36174 w 398806"/>
                <a:gd name="connsiteY7" fmla="*/ 16059 h 239088"/>
                <a:gd name="connsiteX8" fmla="*/ 10067 w 398806"/>
                <a:gd name="connsiteY8" fmla="*/ 270 h 239088"/>
                <a:gd name="connsiteX9" fmla="*/ 10238 w 398806"/>
                <a:gd name="connsiteY9" fmla="*/ 14 h 239088"/>
                <a:gd name="connsiteX10" fmla="*/ 37369 w 398806"/>
                <a:gd name="connsiteY10" fmla="*/ 14352 h 239088"/>
                <a:gd name="connsiteX11" fmla="*/ 113387 w 398806"/>
                <a:gd name="connsiteY11" fmla="*/ 54551 h 239088"/>
                <a:gd name="connsiteX12" fmla="*/ 113387 w 398806"/>
                <a:gd name="connsiteY12" fmla="*/ 54551 h 239088"/>
                <a:gd name="connsiteX13" fmla="*/ 113387 w 398806"/>
                <a:gd name="connsiteY13" fmla="*/ 54551 h 239088"/>
                <a:gd name="connsiteX14" fmla="*/ 113387 w 398806"/>
                <a:gd name="connsiteY14" fmla="*/ 54551 h 239088"/>
                <a:gd name="connsiteX15" fmla="*/ 113387 w 398806"/>
                <a:gd name="connsiteY15" fmla="*/ 54551 h 239088"/>
                <a:gd name="connsiteX16" fmla="*/ 186930 w 398806"/>
                <a:gd name="connsiteY16" fmla="*/ 99018 h 239088"/>
                <a:gd name="connsiteX17" fmla="*/ 213208 w 398806"/>
                <a:gd name="connsiteY17" fmla="*/ 114893 h 239088"/>
                <a:gd name="connsiteX18" fmla="*/ 213037 w 398806"/>
                <a:gd name="connsiteY18" fmla="*/ 115149 h 239088"/>
                <a:gd name="connsiteX19" fmla="*/ 186077 w 398806"/>
                <a:gd name="connsiteY19" fmla="*/ 100896 h 239088"/>
                <a:gd name="connsiteX20" fmla="*/ 141712 w 398806"/>
                <a:gd name="connsiteY20" fmla="*/ 77595 h 239088"/>
                <a:gd name="connsiteX21" fmla="*/ 233258 w 398806"/>
                <a:gd name="connsiteY21" fmla="*/ 129999 h 239088"/>
                <a:gd name="connsiteX22" fmla="*/ 266702 w 398806"/>
                <a:gd name="connsiteY22" fmla="*/ 149117 h 239088"/>
                <a:gd name="connsiteX23" fmla="*/ 287434 w 398806"/>
                <a:gd name="connsiteY23" fmla="*/ 160384 h 239088"/>
                <a:gd name="connsiteX24" fmla="*/ 313029 w 398806"/>
                <a:gd name="connsiteY24" fmla="*/ 174210 h 239088"/>
                <a:gd name="connsiteX25" fmla="*/ 312858 w 398806"/>
                <a:gd name="connsiteY25" fmla="*/ 174466 h 239088"/>
                <a:gd name="connsiteX26" fmla="*/ 286581 w 398806"/>
                <a:gd name="connsiteY26" fmla="*/ 162346 h 239088"/>
                <a:gd name="connsiteX27" fmla="*/ 212610 w 398806"/>
                <a:gd name="connsiteY27" fmla="*/ 128122 h 239088"/>
                <a:gd name="connsiteX28" fmla="*/ 212610 w 398806"/>
                <a:gd name="connsiteY28" fmla="*/ 128122 h 239088"/>
                <a:gd name="connsiteX29" fmla="*/ 212440 w 398806"/>
                <a:gd name="connsiteY29" fmla="*/ 128036 h 239088"/>
                <a:gd name="connsiteX30" fmla="*/ 212269 w 398806"/>
                <a:gd name="connsiteY30" fmla="*/ 127951 h 239088"/>
                <a:gd name="connsiteX31" fmla="*/ 212269 w 398806"/>
                <a:gd name="connsiteY31" fmla="*/ 127951 h 239088"/>
                <a:gd name="connsiteX32" fmla="*/ 191623 w 398806"/>
                <a:gd name="connsiteY32" fmla="*/ 116941 h 239088"/>
                <a:gd name="connsiteX33" fmla="*/ 223531 w 398806"/>
                <a:gd name="connsiteY33" fmla="*/ 142460 h 239088"/>
                <a:gd name="connsiteX34" fmla="*/ 223531 w 398806"/>
                <a:gd name="connsiteY34" fmla="*/ 142460 h 239088"/>
                <a:gd name="connsiteX35" fmla="*/ 223531 w 398806"/>
                <a:gd name="connsiteY35" fmla="*/ 142460 h 239088"/>
                <a:gd name="connsiteX36" fmla="*/ 223531 w 398806"/>
                <a:gd name="connsiteY36" fmla="*/ 142460 h 239088"/>
                <a:gd name="connsiteX37" fmla="*/ 223531 w 398806"/>
                <a:gd name="connsiteY37" fmla="*/ 142460 h 239088"/>
                <a:gd name="connsiteX38" fmla="*/ 227883 w 398806"/>
                <a:gd name="connsiteY38" fmla="*/ 146728 h 239088"/>
                <a:gd name="connsiteX39" fmla="*/ 285301 w 398806"/>
                <a:gd name="connsiteY39" fmla="*/ 176770 h 239088"/>
                <a:gd name="connsiteX40" fmla="*/ 285301 w 398806"/>
                <a:gd name="connsiteY40" fmla="*/ 176770 h 239088"/>
                <a:gd name="connsiteX41" fmla="*/ 285301 w 398806"/>
                <a:gd name="connsiteY41" fmla="*/ 176770 h 239088"/>
                <a:gd name="connsiteX42" fmla="*/ 285301 w 398806"/>
                <a:gd name="connsiteY42" fmla="*/ 176770 h 239088"/>
                <a:gd name="connsiteX43" fmla="*/ 285301 w 398806"/>
                <a:gd name="connsiteY43" fmla="*/ 176770 h 239088"/>
                <a:gd name="connsiteX44" fmla="*/ 368656 w 398806"/>
                <a:gd name="connsiteY44" fmla="*/ 222944 h 239088"/>
                <a:gd name="connsiteX45" fmla="*/ 398773 w 398806"/>
                <a:gd name="connsiteY45" fmla="*/ 238819 h 239088"/>
                <a:gd name="connsiteX46" fmla="*/ 398602 w 398806"/>
                <a:gd name="connsiteY46" fmla="*/ 239075 h 239088"/>
                <a:gd name="connsiteX47" fmla="*/ 367888 w 398806"/>
                <a:gd name="connsiteY47" fmla="*/ 224907 h 239088"/>
                <a:gd name="connsiteX48" fmla="*/ 282059 w 398806"/>
                <a:gd name="connsiteY48" fmla="*/ 183086 h 239088"/>
                <a:gd name="connsiteX49" fmla="*/ 282059 w 398806"/>
                <a:gd name="connsiteY49" fmla="*/ 183086 h 239088"/>
                <a:gd name="connsiteX50" fmla="*/ 281888 w 398806"/>
                <a:gd name="connsiteY50" fmla="*/ 183001 h 239088"/>
                <a:gd name="connsiteX51" fmla="*/ 281718 w 398806"/>
                <a:gd name="connsiteY51" fmla="*/ 183001 h 239088"/>
                <a:gd name="connsiteX52" fmla="*/ 281718 w 398806"/>
                <a:gd name="connsiteY52" fmla="*/ 182915 h 239088"/>
                <a:gd name="connsiteX53" fmla="*/ 239230 w 398806"/>
                <a:gd name="connsiteY53" fmla="*/ 158164 h 239088"/>
                <a:gd name="connsiteX54" fmla="*/ 253819 w 398806"/>
                <a:gd name="connsiteY54" fmla="*/ 173100 h 239088"/>
                <a:gd name="connsiteX55" fmla="*/ 264654 w 398806"/>
                <a:gd name="connsiteY55" fmla="*/ 184025 h 239088"/>
                <a:gd name="connsiteX56" fmla="*/ 264483 w 398806"/>
                <a:gd name="connsiteY56" fmla="*/ 184281 h 239088"/>
                <a:gd name="connsiteX57" fmla="*/ 252539 w 398806"/>
                <a:gd name="connsiteY57" fmla="*/ 174722 h 239088"/>
                <a:gd name="connsiteX58" fmla="*/ 218839 w 398806"/>
                <a:gd name="connsiteY58" fmla="*/ 147837 h 239088"/>
                <a:gd name="connsiteX59" fmla="*/ 218839 w 398806"/>
                <a:gd name="connsiteY59" fmla="*/ 147837 h 239088"/>
                <a:gd name="connsiteX60" fmla="*/ 218839 w 398806"/>
                <a:gd name="connsiteY60" fmla="*/ 147837 h 239088"/>
                <a:gd name="connsiteX61" fmla="*/ 218839 w 398806"/>
                <a:gd name="connsiteY61" fmla="*/ 147837 h 239088"/>
                <a:gd name="connsiteX62" fmla="*/ 218839 w 398806"/>
                <a:gd name="connsiteY62" fmla="*/ 147837 h 239088"/>
                <a:gd name="connsiteX63" fmla="*/ 213464 w 398806"/>
                <a:gd name="connsiteY63" fmla="*/ 142546 h 239088"/>
                <a:gd name="connsiteX64" fmla="*/ 199898 w 398806"/>
                <a:gd name="connsiteY64" fmla="*/ 134181 h 239088"/>
                <a:gd name="connsiteX65" fmla="*/ 171232 w 398806"/>
                <a:gd name="connsiteY65" fmla="*/ 116173 h 239088"/>
                <a:gd name="connsiteX66" fmla="*/ 171403 w 398806"/>
                <a:gd name="connsiteY66" fmla="*/ 115917 h 239088"/>
                <a:gd name="connsiteX67" fmla="*/ 201178 w 398806"/>
                <a:gd name="connsiteY67" fmla="*/ 132475 h 239088"/>
                <a:gd name="connsiteX68" fmla="*/ 206127 w 398806"/>
                <a:gd name="connsiteY68" fmla="*/ 135120 h 239088"/>
                <a:gd name="connsiteX69" fmla="*/ 188551 w 398806"/>
                <a:gd name="connsiteY69" fmla="*/ 117197 h 239088"/>
                <a:gd name="connsiteX70" fmla="*/ 184627 w 398806"/>
                <a:gd name="connsiteY70" fmla="*/ 113271 h 239088"/>
                <a:gd name="connsiteX71" fmla="*/ 140688 w 398806"/>
                <a:gd name="connsiteY71" fmla="*/ 89459 h 239088"/>
                <a:gd name="connsiteX72" fmla="*/ 115264 w 398806"/>
                <a:gd name="connsiteY72" fmla="*/ 75718 h 239088"/>
                <a:gd name="connsiteX73" fmla="*/ 115434 w 398806"/>
                <a:gd name="connsiteY73" fmla="*/ 75462 h 239088"/>
                <a:gd name="connsiteX74" fmla="*/ 141797 w 398806"/>
                <a:gd name="connsiteY74" fmla="*/ 87667 h 239088"/>
                <a:gd name="connsiteX75" fmla="*/ 180190 w 398806"/>
                <a:gd name="connsiteY75" fmla="*/ 105248 h 239088"/>
                <a:gd name="connsiteX76" fmla="*/ 132668 w 398806"/>
                <a:gd name="connsiteY76" fmla="*/ 80668 h 239088"/>
                <a:gd name="connsiteX77" fmla="*/ 132668 w 398806"/>
                <a:gd name="connsiteY77" fmla="*/ 80668 h 239088"/>
                <a:gd name="connsiteX78" fmla="*/ 132413 w 398806"/>
                <a:gd name="connsiteY78" fmla="*/ 80497 h 239088"/>
                <a:gd name="connsiteX79" fmla="*/ 132156 w 398806"/>
                <a:gd name="connsiteY79" fmla="*/ 80327 h 239088"/>
                <a:gd name="connsiteX80" fmla="*/ 132156 w 398806"/>
                <a:gd name="connsiteY80" fmla="*/ 80327 h 239088"/>
                <a:gd name="connsiteX81" fmla="*/ 34639 w 398806"/>
                <a:gd name="connsiteY81" fmla="*/ 24509 h 239088"/>
                <a:gd name="connsiteX82" fmla="*/ 0 w 398806"/>
                <a:gd name="connsiteY82" fmla="*/ 4708 h 239088"/>
                <a:gd name="connsiteX83" fmla="*/ 171 w 398806"/>
                <a:gd name="connsiteY83" fmla="*/ 4452 h 239088"/>
                <a:gd name="connsiteX84" fmla="*/ 35833 w 398806"/>
                <a:gd name="connsiteY84" fmla="*/ 22802 h 23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98806" h="239088">
                  <a:moveTo>
                    <a:pt x="36004" y="22887"/>
                  </a:moveTo>
                  <a:cubicBezTo>
                    <a:pt x="63391" y="36884"/>
                    <a:pt x="90778" y="50881"/>
                    <a:pt x="118079" y="65049"/>
                  </a:cubicBezTo>
                  <a:cubicBezTo>
                    <a:pt x="115434" y="63598"/>
                    <a:pt x="112790" y="62233"/>
                    <a:pt x="110145" y="60782"/>
                  </a:cubicBezTo>
                  <a:cubicBezTo>
                    <a:pt x="110145" y="60782"/>
                    <a:pt x="110145" y="60782"/>
                    <a:pt x="110145" y="60782"/>
                  </a:cubicBezTo>
                  <a:cubicBezTo>
                    <a:pt x="110145" y="60782"/>
                    <a:pt x="110059" y="60782"/>
                    <a:pt x="109974" y="60696"/>
                  </a:cubicBezTo>
                  <a:cubicBezTo>
                    <a:pt x="109974" y="60696"/>
                    <a:pt x="109889" y="60696"/>
                    <a:pt x="109803" y="60611"/>
                  </a:cubicBezTo>
                  <a:cubicBezTo>
                    <a:pt x="109803" y="60611"/>
                    <a:pt x="109803" y="60611"/>
                    <a:pt x="109803" y="60611"/>
                  </a:cubicBezTo>
                  <a:cubicBezTo>
                    <a:pt x="85147" y="46016"/>
                    <a:pt x="60660" y="30995"/>
                    <a:pt x="36174" y="16059"/>
                  </a:cubicBezTo>
                  <a:lnTo>
                    <a:pt x="10067" y="270"/>
                  </a:lnTo>
                  <a:cubicBezTo>
                    <a:pt x="10067" y="270"/>
                    <a:pt x="10067" y="-72"/>
                    <a:pt x="10238" y="14"/>
                  </a:cubicBezTo>
                  <a:lnTo>
                    <a:pt x="37369" y="14352"/>
                  </a:lnTo>
                  <a:cubicBezTo>
                    <a:pt x="62708" y="27667"/>
                    <a:pt x="88218" y="40896"/>
                    <a:pt x="113387" y="54551"/>
                  </a:cubicBezTo>
                  <a:cubicBezTo>
                    <a:pt x="113387" y="54551"/>
                    <a:pt x="113387" y="54551"/>
                    <a:pt x="113387" y="54551"/>
                  </a:cubicBezTo>
                  <a:cubicBezTo>
                    <a:pt x="113387" y="54551"/>
                    <a:pt x="113387" y="54551"/>
                    <a:pt x="113387" y="54551"/>
                  </a:cubicBezTo>
                  <a:cubicBezTo>
                    <a:pt x="113387" y="54551"/>
                    <a:pt x="113387" y="54551"/>
                    <a:pt x="113387" y="54551"/>
                  </a:cubicBezTo>
                  <a:cubicBezTo>
                    <a:pt x="113387" y="54551"/>
                    <a:pt x="113387" y="54551"/>
                    <a:pt x="113387" y="54551"/>
                  </a:cubicBezTo>
                  <a:cubicBezTo>
                    <a:pt x="138043" y="69146"/>
                    <a:pt x="162529" y="84167"/>
                    <a:pt x="186930" y="99018"/>
                  </a:cubicBezTo>
                  <a:lnTo>
                    <a:pt x="213208" y="114893"/>
                  </a:lnTo>
                  <a:cubicBezTo>
                    <a:pt x="213208" y="114893"/>
                    <a:pt x="213208" y="115234"/>
                    <a:pt x="213037" y="115149"/>
                  </a:cubicBezTo>
                  <a:lnTo>
                    <a:pt x="186077" y="100896"/>
                  </a:lnTo>
                  <a:cubicBezTo>
                    <a:pt x="171317" y="93129"/>
                    <a:pt x="156472" y="85447"/>
                    <a:pt x="141712" y="77595"/>
                  </a:cubicBezTo>
                  <a:cubicBezTo>
                    <a:pt x="172341" y="94836"/>
                    <a:pt x="202799" y="112503"/>
                    <a:pt x="233258" y="129999"/>
                  </a:cubicBezTo>
                  <a:lnTo>
                    <a:pt x="266702" y="149117"/>
                  </a:lnTo>
                  <a:cubicBezTo>
                    <a:pt x="273612" y="152873"/>
                    <a:pt x="280523" y="156628"/>
                    <a:pt x="287434" y="160384"/>
                  </a:cubicBezTo>
                  <a:lnTo>
                    <a:pt x="313029" y="174210"/>
                  </a:lnTo>
                  <a:cubicBezTo>
                    <a:pt x="313029" y="174210"/>
                    <a:pt x="313029" y="174551"/>
                    <a:pt x="312858" y="174466"/>
                  </a:cubicBezTo>
                  <a:lnTo>
                    <a:pt x="286581" y="162346"/>
                  </a:lnTo>
                  <a:cubicBezTo>
                    <a:pt x="261924" y="150995"/>
                    <a:pt x="237182" y="139814"/>
                    <a:pt x="212610" y="128122"/>
                  </a:cubicBezTo>
                  <a:cubicBezTo>
                    <a:pt x="212610" y="128122"/>
                    <a:pt x="212610" y="128122"/>
                    <a:pt x="212610" y="128122"/>
                  </a:cubicBezTo>
                  <a:cubicBezTo>
                    <a:pt x="212610" y="128122"/>
                    <a:pt x="212526" y="128122"/>
                    <a:pt x="212440" y="128036"/>
                  </a:cubicBezTo>
                  <a:cubicBezTo>
                    <a:pt x="212440" y="128036"/>
                    <a:pt x="212355" y="128036"/>
                    <a:pt x="212269" y="127951"/>
                  </a:cubicBezTo>
                  <a:cubicBezTo>
                    <a:pt x="212269" y="127951"/>
                    <a:pt x="212269" y="127951"/>
                    <a:pt x="212269" y="127951"/>
                  </a:cubicBezTo>
                  <a:cubicBezTo>
                    <a:pt x="205359" y="124366"/>
                    <a:pt x="198448" y="120696"/>
                    <a:pt x="191623" y="116941"/>
                  </a:cubicBezTo>
                  <a:cubicBezTo>
                    <a:pt x="202287" y="125391"/>
                    <a:pt x="213123" y="133755"/>
                    <a:pt x="223531" y="142460"/>
                  </a:cubicBezTo>
                  <a:cubicBezTo>
                    <a:pt x="223531" y="142460"/>
                    <a:pt x="223531" y="142460"/>
                    <a:pt x="223531" y="142460"/>
                  </a:cubicBezTo>
                  <a:cubicBezTo>
                    <a:pt x="223531" y="142460"/>
                    <a:pt x="223531" y="142460"/>
                    <a:pt x="223531" y="142460"/>
                  </a:cubicBezTo>
                  <a:cubicBezTo>
                    <a:pt x="223531" y="142460"/>
                    <a:pt x="223531" y="142460"/>
                    <a:pt x="223531" y="142460"/>
                  </a:cubicBezTo>
                  <a:cubicBezTo>
                    <a:pt x="223531" y="142460"/>
                    <a:pt x="223531" y="142460"/>
                    <a:pt x="223531" y="142460"/>
                  </a:cubicBezTo>
                  <a:cubicBezTo>
                    <a:pt x="224982" y="143826"/>
                    <a:pt x="226432" y="145277"/>
                    <a:pt x="227883" y="146728"/>
                  </a:cubicBezTo>
                  <a:cubicBezTo>
                    <a:pt x="246994" y="156884"/>
                    <a:pt x="266104" y="166785"/>
                    <a:pt x="285301" y="176770"/>
                  </a:cubicBezTo>
                  <a:lnTo>
                    <a:pt x="285301" y="176770"/>
                  </a:lnTo>
                  <a:cubicBezTo>
                    <a:pt x="285301" y="176770"/>
                    <a:pt x="285301" y="176770"/>
                    <a:pt x="285301" y="176770"/>
                  </a:cubicBezTo>
                  <a:lnTo>
                    <a:pt x="285301" y="176770"/>
                  </a:lnTo>
                  <a:cubicBezTo>
                    <a:pt x="285301" y="176770"/>
                    <a:pt x="285301" y="176770"/>
                    <a:pt x="285301" y="176770"/>
                  </a:cubicBezTo>
                  <a:cubicBezTo>
                    <a:pt x="312944" y="192304"/>
                    <a:pt x="340672" y="207923"/>
                    <a:pt x="368656" y="222944"/>
                  </a:cubicBezTo>
                  <a:cubicBezTo>
                    <a:pt x="378638" y="228236"/>
                    <a:pt x="388705" y="233527"/>
                    <a:pt x="398773" y="238819"/>
                  </a:cubicBezTo>
                  <a:cubicBezTo>
                    <a:pt x="398858" y="238819"/>
                    <a:pt x="398773" y="239160"/>
                    <a:pt x="398602" y="239075"/>
                  </a:cubicBezTo>
                  <a:cubicBezTo>
                    <a:pt x="388364" y="234381"/>
                    <a:pt x="378041" y="229686"/>
                    <a:pt x="367888" y="224907"/>
                  </a:cubicBezTo>
                  <a:cubicBezTo>
                    <a:pt x="339051" y="211507"/>
                    <a:pt x="310384" y="197766"/>
                    <a:pt x="282059" y="183086"/>
                  </a:cubicBezTo>
                  <a:lnTo>
                    <a:pt x="282059" y="183086"/>
                  </a:lnTo>
                  <a:cubicBezTo>
                    <a:pt x="282059" y="183086"/>
                    <a:pt x="281888" y="183001"/>
                    <a:pt x="281888" y="183001"/>
                  </a:cubicBezTo>
                  <a:lnTo>
                    <a:pt x="281718" y="183001"/>
                  </a:lnTo>
                  <a:cubicBezTo>
                    <a:pt x="281718" y="183001"/>
                    <a:pt x="281718" y="182915"/>
                    <a:pt x="281718" y="182915"/>
                  </a:cubicBezTo>
                  <a:cubicBezTo>
                    <a:pt x="267470" y="174893"/>
                    <a:pt x="253307" y="166614"/>
                    <a:pt x="239230" y="158164"/>
                  </a:cubicBezTo>
                  <a:cubicBezTo>
                    <a:pt x="244092" y="163115"/>
                    <a:pt x="248956" y="168065"/>
                    <a:pt x="253819" y="173100"/>
                  </a:cubicBezTo>
                  <a:lnTo>
                    <a:pt x="264654" y="184025"/>
                  </a:lnTo>
                  <a:cubicBezTo>
                    <a:pt x="264654" y="184025"/>
                    <a:pt x="264483" y="184281"/>
                    <a:pt x="264483" y="184281"/>
                  </a:cubicBezTo>
                  <a:lnTo>
                    <a:pt x="252539" y="174722"/>
                  </a:lnTo>
                  <a:cubicBezTo>
                    <a:pt x="241277" y="165846"/>
                    <a:pt x="229930" y="157055"/>
                    <a:pt x="218839" y="147837"/>
                  </a:cubicBezTo>
                  <a:cubicBezTo>
                    <a:pt x="218839" y="147837"/>
                    <a:pt x="218839" y="147837"/>
                    <a:pt x="218839" y="147837"/>
                  </a:cubicBezTo>
                  <a:cubicBezTo>
                    <a:pt x="218839" y="147837"/>
                    <a:pt x="218839" y="147837"/>
                    <a:pt x="218839" y="147837"/>
                  </a:cubicBezTo>
                  <a:cubicBezTo>
                    <a:pt x="218839" y="147837"/>
                    <a:pt x="218839" y="147837"/>
                    <a:pt x="218839" y="147837"/>
                  </a:cubicBezTo>
                  <a:cubicBezTo>
                    <a:pt x="218839" y="147837"/>
                    <a:pt x="218839" y="147837"/>
                    <a:pt x="218839" y="147837"/>
                  </a:cubicBezTo>
                  <a:cubicBezTo>
                    <a:pt x="217047" y="146130"/>
                    <a:pt x="215256" y="144338"/>
                    <a:pt x="213464" y="142546"/>
                  </a:cubicBezTo>
                  <a:cubicBezTo>
                    <a:pt x="208942" y="139729"/>
                    <a:pt x="204420" y="136998"/>
                    <a:pt x="199898" y="134181"/>
                  </a:cubicBezTo>
                  <a:cubicBezTo>
                    <a:pt x="190343" y="128207"/>
                    <a:pt x="180702" y="122233"/>
                    <a:pt x="171232" y="116173"/>
                  </a:cubicBezTo>
                  <a:cubicBezTo>
                    <a:pt x="171146" y="116173"/>
                    <a:pt x="171232" y="115832"/>
                    <a:pt x="171403" y="115917"/>
                  </a:cubicBezTo>
                  <a:cubicBezTo>
                    <a:pt x="181299" y="121465"/>
                    <a:pt x="191196" y="127012"/>
                    <a:pt x="201178" y="132475"/>
                  </a:cubicBezTo>
                  <a:cubicBezTo>
                    <a:pt x="202799" y="133328"/>
                    <a:pt x="204506" y="134267"/>
                    <a:pt x="206127" y="135120"/>
                  </a:cubicBezTo>
                  <a:cubicBezTo>
                    <a:pt x="200240" y="129146"/>
                    <a:pt x="194353" y="123172"/>
                    <a:pt x="188551" y="117197"/>
                  </a:cubicBezTo>
                  <a:lnTo>
                    <a:pt x="184627" y="113271"/>
                  </a:lnTo>
                  <a:cubicBezTo>
                    <a:pt x="169952" y="105334"/>
                    <a:pt x="155363" y="97396"/>
                    <a:pt x="140688" y="89459"/>
                  </a:cubicBezTo>
                  <a:lnTo>
                    <a:pt x="115264" y="75718"/>
                  </a:lnTo>
                  <a:cubicBezTo>
                    <a:pt x="115264" y="75718"/>
                    <a:pt x="115264" y="75376"/>
                    <a:pt x="115434" y="75462"/>
                  </a:cubicBezTo>
                  <a:lnTo>
                    <a:pt x="141797" y="87667"/>
                  </a:lnTo>
                  <a:cubicBezTo>
                    <a:pt x="154595" y="93556"/>
                    <a:pt x="167392" y="99359"/>
                    <a:pt x="180190" y="105248"/>
                  </a:cubicBezTo>
                  <a:cubicBezTo>
                    <a:pt x="164321" y="97140"/>
                    <a:pt x="148452" y="88947"/>
                    <a:pt x="132668" y="80668"/>
                  </a:cubicBezTo>
                  <a:cubicBezTo>
                    <a:pt x="132668" y="80668"/>
                    <a:pt x="132668" y="80668"/>
                    <a:pt x="132668" y="80668"/>
                  </a:cubicBezTo>
                  <a:cubicBezTo>
                    <a:pt x="132668" y="80668"/>
                    <a:pt x="132498" y="80583"/>
                    <a:pt x="132413" y="80497"/>
                  </a:cubicBezTo>
                  <a:cubicBezTo>
                    <a:pt x="132413" y="80497"/>
                    <a:pt x="132242" y="80412"/>
                    <a:pt x="132156" y="80327"/>
                  </a:cubicBezTo>
                  <a:cubicBezTo>
                    <a:pt x="132156" y="80327"/>
                    <a:pt x="132156" y="80327"/>
                    <a:pt x="132156" y="80327"/>
                  </a:cubicBezTo>
                  <a:cubicBezTo>
                    <a:pt x="99480" y="61977"/>
                    <a:pt x="67145" y="43200"/>
                    <a:pt x="34639" y="24509"/>
                  </a:cubicBezTo>
                  <a:lnTo>
                    <a:pt x="0" y="4708"/>
                  </a:lnTo>
                  <a:cubicBezTo>
                    <a:pt x="0" y="4708"/>
                    <a:pt x="0" y="4366"/>
                    <a:pt x="171" y="4452"/>
                  </a:cubicBezTo>
                  <a:lnTo>
                    <a:pt x="35833" y="22802"/>
                  </a:lnTo>
                  <a:close/>
                </a:path>
              </a:pathLst>
            </a:custGeom>
            <a:grpFill/>
            <a:ln w="8532" cap="flat">
              <a:noFill/>
              <a:prstDash val="solid"/>
              <a:miter/>
            </a:ln>
          </p:spPr>
          <p:txBody>
            <a:bodyPr rtlCol="0" anchor="ctr"/>
            <a:lstStyle/>
            <a:p>
              <a:endParaRPr lang="en-US"/>
            </a:p>
          </p:txBody>
        </p:sp>
        <p:sp>
          <p:nvSpPr>
            <p:cNvPr id="1718" name="Freeform 1717">
              <a:extLst>
                <a:ext uri="{FF2B5EF4-FFF2-40B4-BE49-F238E27FC236}">
                  <a16:creationId xmlns:a16="http://schemas.microsoft.com/office/drawing/2014/main" id="{13B3AADC-8F88-146B-E4DD-F3B1CDC8CF9C}"/>
                </a:ext>
              </a:extLst>
            </p:cNvPr>
            <p:cNvSpPr/>
            <p:nvPr/>
          </p:nvSpPr>
          <p:spPr>
            <a:xfrm>
              <a:off x="7667680" y="1114293"/>
              <a:ext cx="120553" cy="71607"/>
            </a:xfrm>
            <a:custGeom>
              <a:avLst/>
              <a:gdLst>
                <a:gd name="connsiteX0" fmla="*/ 104173 w 120553"/>
                <a:gd name="connsiteY0" fmla="*/ 62902 h 71607"/>
                <a:gd name="connsiteX1" fmla="*/ 58527 w 120553"/>
                <a:gd name="connsiteY1" fmla="*/ 38748 h 71607"/>
                <a:gd name="connsiteX2" fmla="*/ 58527 w 120553"/>
                <a:gd name="connsiteY2" fmla="*/ 38748 h 71607"/>
                <a:gd name="connsiteX3" fmla="*/ 58442 w 120553"/>
                <a:gd name="connsiteY3" fmla="*/ 38748 h 71607"/>
                <a:gd name="connsiteX4" fmla="*/ 58357 w 120553"/>
                <a:gd name="connsiteY4" fmla="*/ 38748 h 71607"/>
                <a:gd name="connsiteX5" fmla="*/ 58357 w 120553"/>
                <a:gd name="connsiteY5" fmla="*/ 38748 h 71607"/>
                <a:gd name="connsiteX6" fmla="*/ 15272 w 120553"/>
                <a:gd name="connsiteY6" fmla="*/ 10327 h 71607"/>
                <a:gd name="connsiteX7" fmla="*/ 0 w 120553"/>
                <a:gd name="connsiteY7" fmla="*/ 256 h 71607"/>
                <a:gd name="connsiteX8" fmla="*/ 171 w 120553"/>
                <a:gd name="connsiteY8" fmla="*/ 0 h 71607"/>
                <a:gd name="connsiteX9" fmla="*/ 16466 w 120553"/>
                <a:gd name="connsiteY9" fmla="*/ 8620 h 71607"/>
                <a:gd name="connsiteX10" fmla="*/ 62111 w 120553"/>
                <a:gd name="connsiteY10" fmla="*/ 32774 h 71607"/>
                <a:gd name="connsiteX11" fmla="*/ 62111 w 120553"/>
                <a:gd name="connsiteY11" fmla="*/ 32774 h 71607"/>
                <a:gd name="connsiteX12" fmla="*/ 62111 w 120553"/>
                <a:gd name="connsiteY12" fmla="*/ 32774 h 71607"/>
                <a:gd name="connsiteX13" fmla="*/ 62111 w 120553"/>
                <a:gd name="connsiteY13" fmla="*/ 32774 h 71607"/>
                <a:gd name="connsiteX14" fmla="*/ 62111 w 120553"/>
                <a:gd name="connsiteY14" fmla="*/ 32774 h 71607"/>
                <a:gd name="connsiteX15" fmla="*/ 105196 w 120553"/>
                <a:gd name="connsiteY15" fmla="*/ 61195 h 71607"/>
                <a:gd name="connsiteX16" fmla="*/ 120553 w 120553"/>
                <a:gd name="connsiteY16" fmla="*/ 71351 h 71607"/>
                <a:gd name="connsiteX17" fmla="*/ 120382 w 120553"/>
                <a:gd name="connsiteY17" fmla="*/ 71607 h 71607"/>
                <a:gd name="connsiteX18" fmla="*/ 104173 w 120553"/>
                <a:gd name="connsiteY18" fmla="*/ 62987 h 7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0553" h="71607">
                  <a:moveTo>
                    <a:pt x="104173" y="62902"/>
                  </a:moveTo>
                  <a:cubicBezTo>
                    <a:pt x="88900" y="54879"/>
                    <a:pt x="73629" y="47027"/>
                    <a:pt x="58527" y="38748"/>
                  </a:cubicBezTo>
                  <a:cubicBezTo>
                    <a:pt x="58527" y="38748"/>
                    <a:pt x="58527" y="38748"/>
                    <a:pt x="58527" y="38748"/>
                  </a:cubicBezTo>
                  <a:cubicBezTo>
                    <a:pt x="58527" y="38748"/>
                    <a:pt x="58527" y="38748"/>
                    <a:pt x="58442" y="38748"/>
                  </a:cubicBezTo>
                  <a:cubicBezTo>
                    <a:pt x="58442" y="38748"/>
                    <a:pt x="58442" y="38748"/>
                    <a:pt x="58357" y="38748"/>
                  </a:cubicBezTo>
                  <a:cubicBezTo>
                    <a:pt x="58357" y="38748"/>
                    <a:pt x="58357" y="38748"/>
                    <a:pt x="58357" y="38748"/>
                  </a:cubicBezTo>
                  <a:cubicBezTo>
                    <a:pt x="43853" y="29531"/>
                    <a:pt x="29605" y="19801"/>
                    <a:pt x="15272" y="10327"/>
                  </a:cubicBezTo>
                  <a:lnTo>
                    <a:pt x="0" y="256"/>
                  </a:lnTo>
                  <a:cubicBezTo>
                    <a:pt x="0" y="256"/>
                    <a:pt x="85" y="0"/>
                    <a:pt x="171" y="0"/>
                  </a:cubicBezTo>
                  <a:lnTo>
                    <a:pt x="16466" y="8620"/>
                  </a:lnTo>
                  <a:cubicBezTo>
                    <a:pt x="31738" y="16643"/>
                    <a:pt x="47010" y="24495"/>
                    <a:pt x="62111" y="32774"/>
                  </a:cubicBezTo>
                  <a:cubicBezTo>
                    <a:pt x="62111" y="32774"/>
                    <a:pt x="62111" y="32774"/>
                    <a:pt x="62111" y="32774"/>
                  </a:cubicBezTo>
                  <a:cubicBezTo>
                    <a:pt x="62111" y="32774"/>
                    <a:pt x="62111" y="32774"/>
                    <a:pt x="62111" y="32774"/>
                  </a:cubicBezTo>
                  <a:cubicBezTo>
                    <a:pt x="62111" y="32774"/>
                    <a:pt x="62111" y="32774"/>
                    <a:pt x="62111" y="32774"/>
                  </a:cubicBezTo>
                  <a:cubicBezTo>
                    <a:pt x="62111" y="32774"/>
                    <a:pt x="62111" y="32774"/>
                    <a:pt x="62111" y="32774"/>
                  </a:cubicBezTo>
                  <a:cubicBezTo>
                    <a:pt x="76615" y="41991"/>
                    <a:pt x="90863" y="51636"/>
                    <a:pt x="105196" y="61195"/>
                  </a:cubicBezTo>
                  <a:lnTo>
                    <a:pt x="120553" y="71351"/>
                  </a:lnTo>
                  <a:cubicBezTo>
                    <a:pt x="120553" y="71351"/>
                    <a:pt x="120468" y="71607"/>
                    <a:pt x="120382" y="71607"/>
                  </a:cubicBezTo>
                  <a:lnTo>
                    <a:pt x="104173" y="62987"/>
                  </a:lnTo>
                  <a:close/>
                </a:path>
              </a:pathLst>
            </a:custGeom>
            <a:grpFill/>
            <a:ln w="8532" cap="flat">
              <a:noFill/>
              <a:prstDash val="solid"/>
              <a:miter/>
            </a:ln>
          </p:spPr>
          <p:txBody>
            <a:bodyPr rtlCol="0" anchor="ctr"/>
            <a:lstStyle/>
            <a:p>
              <a:endParaRPr lang="en-US"/>
            </a:p>
          </p:txBody>
        </p:sp>
        <p:sp>
          <p:nvSpPr>
            <p:cNvPr id="1719" name="Freeform 1718">
              <a:extLst>
                <a:ext uri="{FF2B5EF4-FFF2-40B4-BE49-F238E27FC236}">
                  <a16:creationId xmlns:a16="http://schemas.microsoft.com/office/drawing/2014/main" id="{78C7AFE7-F353-AD2B-A78A-294613E68299}"/>
                </a:ext>
              </a:extLst>
            </p:cNvPr>
            <p:cNvSpPr/>
            <p:nvPr/>
          </p:nvSpPr>
          <p:spPr>
            <a:xfrm>
              <a:off x="7642341" y="1076654"/>
              <a:ext cx="84890" cy="63243"/>
            </a:xfrm>
            <a:custGeom>
              <a:avLst/>
              <a:gdLst>
                <a:gd name="connsiteX0" fmla="*/ 12200 w 84890"/>
                <a:gd name="connsiteY0" fmla="*/ 6743 h 63243"/>
                <a:gd name="connsiteX1" fmla="*/ 45645 w 84890"/>
                <a:gd name="connsiteY1" fmla="*/ 27141 h 63243"/>
                <a:gd name="connsiteX2" fmla="*/ 45645 w 84890"/>
                <a:gd name="connsiteY2" fmla="*/ 27141 h 63243"/>
                <a:gd name="connsiteX3" fmla="*/ 45645 w 84890"/>
                <a:gd name="connsiteY3" fmla="*/ 27141 h 63243"/>
                <a:gd name="connsiteX4" fmla="*/ 45645 w 84890"/>
                <a:gd name="connsiteY4" fmla="*/ 27141 h 63243"/>
                <a:gd name="connsiteX5" fmla="*/ 45645 w 84890"/>
                <a:gd name="connsiteY5" fmla="*/ 27141 h 63243"/>
                <a:gd name="connsiteX6" fmla="*/ 74823 w 84890"/>
                <a:gd name="connsiteY6" fmla="*/ 53257 h 63243"/>
                <a:gd name="connsiteX7" fmla="*/ 84890 w 84890"/>
                <a:gd name="connsiteY7" fmla="*/ 62987 h 63243"/>
                <a:gd name="connsiteX8" fmla="*/ 84720 w 84890"/>
                <a:gd name="connsiteY8" fmla="*/ 63243 h 63243"/>
                <a:gd name="connsiteX9" fmla="*/ 73628 w 84890"/>
                <a:gd name="connsiteY9" fmla="*/ 54964 h 63243"/>
                <a:gd name="connsiteX10" fmla="*/ 41549 w 84890"/>
                <a:gd name="connsiteY10" fmla="*/ 32859 h 63243"/>
                <a:gd name="connsiteX11" fmla="*/ 41549 w 84890"/>
                <a:gd name="connsiteY11" fmla="*/ 32859 h 63243"/>
                <a:gd name="connsiteX12" fmla="*/ 41549 w 84890"/>
                <a:gd name="connsiteY12" fmla="*/ 32859 h 63243"/>
                <a:gd name="connsiteX13" fmla="*/ 41549 w 84890"/>
                <a:gd name="connsiteY13" fmla="*/ 32859 h 63243"/>
                <a:gd name="connsiteX14" fmla="*/ 41549 w 84890"/>
                <a:gd name="connsiteY14" fmla="*/ 32859 h 63243"/>
                <a:gd name="connsiteX15" fmla="*/ 11177 w 84890"/>
                <a:gd name="connsiteY15" fmla="*/ 8535 h 63243"/>
                <a:gd name="connsiteX16" fmla="*/ 0 w 84890"/>
                <a:gd name="connsiteY16" fmla="*/ 256 h 63243"/>
                <a:gd name="connsiteX17" fmla="*/ 170 w 84890"/>
                <a:gd name="connsiteY17" fmla="*/ 0 h 63243"/>
                <a:gd name="connsiteX18" fmla="*/ 12371 w 84890"/>
                <a:gd name="connsiteY18" fmla="*/ 6828 h 63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4890" h="63243">
                  <a:moveTo>
                    <a:pt x="12200" y="6743"/>
                  </a:moveTo>
                  <a:cubicBezTo>
                    <a:pt x="23547" y="13144"/>
                    <a:pt x="34809" y="19801"/>
                    <a:pt x="45645" y="27141"/>
                  </a:cubicBezTo>
                  <a:lnTo>
                    <a:pt x="45645" y="27141"/>
                  </a:lnTo>
                  <a:cubicBezTo>
                    <a:pt x="45645" y="27141"/>
                    <a:pt x="45645" y="27141"/>
                    <a:pt x="45645" y="27141"/>
                  </a:cubicBezTo>
                  <a:lnTo>
                    <a:pt x="45645" y="27141"/>
                  </a:lnTo>
                  <a:cubicBezTo>
                    <a:pt x="45645" y="27141"/>
                    <a:pt x="45645" y="27141"/>
                    <a:pt x="45645" y="27141"/>
                  </a:cubicBezTo>
                  <a:cubicBezTo>
                    <a:pt x="55797" y="35334"/>
                    <a:pt x="65438" y="44296"/>
                    <a:pt x="74823" y="53257"/>
                  </a:cubicBezTo>
                  <a:cubicBezTo>
                    <a:pt x="78236" y="56501"/>
                    <a:pt x="81563" y="59659"/>
                    <a:pt x="84890" y="62987"/>
                  </a:cubicBezTo>
                  <a:cubicBezTo>
                    <a:pt x="84890" y="62987"/>
                    <a:pt x="84720" y="63243"/>
                    <a:pt x="84720" y="63243"/>
                  </a:cubicBezTo>
                  <a:cubicBezTo>
                    <a:pt x="81051" y="60427"/>
                    <a:pt x="77382" y="57696"/>
                    <a:pt x="73628" y="54964"/>
                  </a:cubicBezTo>
                  <a:cubicBezTo>
                    <a:pt x="63049" y="47368"/>
                    <a:pt x="52214" y="40199"/>
                    <a:pt x="41549" y="32859"/>
                  </a:cubicBezTo>
                  <a:lnTo>
                    <a:pt x="41549" y="32859"/>
                  </a:lnTo>
                  <a:cubicBezTo>
                    <a:pt x="41549" y="32859"/>
                    <a:pt x="41549" y="32859"/>
                    <a:pt x="41549" y="32859"/>
                  </a:cubicBezTo>
                  <a:lnTo>
                    <a:pt x="41549" y="32859"/>
                  </a:lnTo>
                  <a:cubicBezTo>
                    <a:pt x="41549" y="32859"/>
                    <a:pt x="41549" y="32859"/>
                    <a:pt x="41549" y="32859"/>
                  </a:cubicBezTo>
                  <a:cubicBezTo>
                    <a:pt x="31482" y="24751"/>
                    <a:pt x="21500" y="16472"/>
                    <a:pt x="11177" y="8535"/>
                  </a:cubicBezTo>
                  <a:cubicBezTo>
                    <a:pt x="7507" y="5718"/>
                    <a:pt x="3754" y="2987"/>
                    <a:pt x="0" y="256"/>
                  </a:cubicBezTo>
                  <a:cubicBezTo>
                    <a:pt x="0" y="256"/>
                    <a:pt x="85" y="0"/>
                    <a:pt x="170" y="0"/>
                  </a:cubicBezTo>
                  <a:cubicBezTo>
                    <a:pt x="4266" y="2219"/>
                    <a:pt x="8276" y="4523"/>
                    <a:pt x="12371" y="6828"/>
                  </a:cubicBezTo>
                  <a:close/>
                </a:path>
              </a:pathLst>
            </a:custGeom>
            <a:grpFill/>
            <a:ln w="8532" cap="flat">
              <a:noFill/>
              <a:prstDash val="solid"/>
              <a:miter/>
            </a:ln>
          </p:spPr>
          <p:txBody>
            <a:bodyPr rtlCol="0" anchor="ctr"/>
            <a:lstStyle/>
            <a:p>
              <a:endParaRPr lang="en-US"/>
            </a:p>
          </p:txBody>
        </p:sp>
      </p:grpSp>
      <p:grpSp>
        <p:nvGrpSpPr>
          <p:cNvPr id="1720" name="Graphic 3">
            <a:extLst>
              <a:ext uri="{FF2B5EF4-FFF2-40B4-BE49-F238E27FC236}">
                <a16:creationId xmlns:a16="http://schemas.microsoft.com/office/drawing/2014/main" id="{CC862D6F-B8CA-0140-6AE0-2111044905A7}"/>
              </a:ext>
            </a:extLst>
          </p:cNvPr>
          <p:cNvGrpSpPr/>
          <p:nvPr/>
        </p:nvGrpSpPr>
        <p:grpSpPr>
          <a:xfrm>
            <a:off x="6811819" y="4293680"/>
            <a:ext cx="3266548" cy="2673206"/>
            <a:chOff x="5238962" y="3232983"/>
            <a:chExt cx="2663714" cy="2179871"/>
          </a:xfrm>
          <a:solidFill>
            <a:schemeClr val="accent1">
              <a:lumMod val="60000"/>
              <a:lumOff val="40000"/>
            </a:schemeClr>
          </a:solidFill>
        </p:grpSpPr>
        <p:sp>
          <p:nvSpPr>
            <p:cNvPr id="1721" name="Freeform 1720">
              <a:extLst>
                <a:ext uri="{FF2B5EF4-FFF2-40B4-BE49-F238E27FC236}">
                  <a16:creationId xmlns:a16="http://schemas.microsoft.com/office/drawing/2014/main" id="{64B4AFDD-DF06-BB99-D33C-A5B5FD7592A6}"/>
                </a:ext>
              </a:extLst>
            </p:cNvPr>
            <p:cNvSpPr/>
            <p:nvPr/>
          </p:nvSpPr>
          <p:spPr>
            <a:xfrm>
              <a:off x="5238962" y="3232983"/>
              <a:ext cx="2663714" cy="2179871"/>
            </a:xfrm>
            <a:custGeom>
              <a:avLst/>
              <a:gdLst>
                <a:gd name="connsiteX0" fmla="*/ 1805475 w 2663714"/>
                <a:gd name="connsiteY0" fmla="*/ 2042303 h 2179871"/>
                <a:gd name="connsiteX1" fmla="*/ 1795066 w 2663714"/>
                <a:gd name="connsiteY1" fmla="*/ 2008420 h 2179871"/>
                <a:gd name="connsiteX2" fmla="*/ 1767765 w 2663714"/>
                <a:gd name="connsiteY2" fmla="*/ 1984522 h 2179871"/>
                <a:gd name="connsiteX3" fmla="*/ 1739355 w 2663714"/>
                <a:gd name="connsiteY3" fmla="*/ 1970781 h 2179871"/>
                <a:gd name="connsiteX4" fmla="*/ 1722376 w 2663714"/>
                <a:gd name="connsiteY4" fmla="*/ 1961307 h 2179871"/>
                <a:gd name="connsiteX5" fmla="*/ 1733211 w 2663714"/>
                <a:gd name="connsiteY5" fmla="*/ 1936642 h 2179871"/>
                <a:gd name="connsiteX6" fmla="*/ 1768362 w 2663714"/>
                <a:gd name="connsiteY6" fmla="*/ 1849842 h 2179871"/>
                <a:gd name="connsiteX7" fmla="*/ 1820320 w 2663714"/>
                <a:gd name="connsiteY7" fmla="*/ 1710810 h 2179871"/>
                <a:gd name="connsiteX8" fmla="*/ 1851632 w 2663714"/>
                <a:gd name="connsiteY8" fmla="*/ 1619914 h 2179871"/>
                <a:gd name="connsiteX9" fmla="*/ 1885759 w 2663714"/>
                <a:gd name="connsiteY9" fmla="*/ 1498122 h 2179871"/>
                <a:gd name="connsiteX10" fmla="*/ 1917923 w 2663714"/>
                <a:gd name="connsiteY10" fmla="*/ 1365746 h 2179871"/>
                <a:gd name="connsiteX11" fmla="*/ 1945822 w 2663714"/>
                <a:gd name="connsiteY11" fmla="*/ 1170810 h 2179871"/>
                <a:gd name="connsiteX12" fmla="*/ 1939424 w 2663714"/>
                <a:gd name="connsiteY12" fmla="*/ 885576 h 2179871"/>
                <a:gd name="connsiteX13" fmla="*/ 1928076 w 2663714"/>
                <a:gd name="connsiteY13" fmla="*/ 816017 h 2179871"/>
                <a:gd name="connsiteX14" fmla="*/ 1927735 w 2663714"/>
                <a:gd name="connsiteY14" fmla="*/ 810896 h 2179871"/>
                <a:gd name="connsiteX15" fmla="*/ 1933537 w 2663714"/>
                <a:gd name="connsiteY15" fmla="*/ 808847 h 2179871"/>
                <a:gd name="connsiteX16" fmla="*/ 2033955 w 2663714"/>
                <a:gd name="connsiteY16" fmla="*/ 779658 h 2179871"/>
                <a:gd name="connsiteX17" fmla="*/ 2050080 w 2663714"/>
                <a:gd name="connsiteY17" fmla="*/ 774111 h 2179871"/>
                <a:gd name="connsiteX18" fmla="*/ 2061768 w 2663714"/>
                <a:gd name="connsiteY18" fmla="*/ 752176 h 2179871"/>
                <a:gd name="connsiteX19" fmla="*/ 2057844 w 2663714"/>
                <a:gd name="connsiteY19" fmla="*/ 739374 h 2179871"/>
                <a:gd name="connsiteX20" fmla="*/ 2034978 w 2663714"/>
                <a:gd name="connsiteY20" fmla="*/ 671351 h 2179871"/>
                <a:gd name="connsiteX21" fmla="*/ 2022181 w 2663714"/>
                <a:gd name="connsiteY21" fmla="*/ 634651 h 2179871"/>
                <a:gd name="connsiteX22" fmla="*/ 2012455 w 2663714"/>
                <a:gd name="connsiteY22" fmla="*/ 608108 h 2179871"/>
                <a:gd name="connsiteX23" fmla="*/ 2061171 w 2663714"/>
                <a:gd name="connsiteY23" fmla="*/ 567141 h 2179871"/>
                <a:gd name="connsiteX24" fmla="*/ 2087363 w 2663714"/>
                <a:gd name="connsiteY24" fmla="*/ 509274 h 2179871"/>
                <a:gd name="connsiteX25" fmla="*/ 2574440 w 2663714"/>
                <a:gd name="connsiteY25" fmla="*/ 377240 h 2179871"/>
                <a:gd name="connsiteX26" fmla="*/ 2579559 w 2663714"/>
                <a:gd name="connsiteY26" fmla="*/ 382105 h 2179871"/>
                <a:gd name="connsiteX27" fmla="*/ 2610870 w 2663714"/>
                <a:gd name="connsiteY27" fmla="*/ 395761 h 2179871"/>
                <a:gd name="connsiteX28" fmla="*/ 2649519 w 2663714"/>
                <a:gd name="connsiteY28" fmla="*/ 392347 h 2179871"/>
                <a:gd name="connsiteX29" fmla="*/ 2662743 w 2663714"/>
                <a:gd name="connsiteY29" fmla="*/ 371180 h 2179871"/>
                <a:gd name="connsiteX30" fmla="*/ 2647471 w 2663714"/>
                <a:gd name="connsiteY30" fmla="*/ 311095 h 2179871"/>
                <a:gd name="connsiteX31" fmla="*/ 2614112 w 2663714"/>
                <a:gd name="connsiteY31" fmla="*/ 201678 h 2179871"/>
                <a:gd name="connsiteX32" fmla="*/ 2565652 w 2663714"/>
                <a:gd name="connsiteY32" fmla="*/ 43442 h 2179871"/>
                <a:gd name="connsiteX33" fmla="*/ 2553451 w 2663714"/>
                <a:gd name="connsiteY33" fmla="*/ 9047 h 2179871"/>
                <a:gd name="connsiteX34" fmla="*/ 2548076 w 2663714"/>
                <a:gd name="connsiteY34" fmla="*/ 0 h 2179871"/>
                <a:gd name="connsiteX35" fmla="*/ 2499531 w 2663714"/>
                <a:gd name="connsiteY35" fmla="*/ 15960 h 2179871"/>
                <a:gd name="connsiteX36" fmla="*/ 2483406 w 2663714"/>
                <a:gd name="connsiteY36" fmla="*/ 39431 h 2179871"/>
                <a:gd name="connsiteX37" fmla="*/ 2480932 w 2663714"/>
                <a:gd name="connsiteY37" fmla="*/ 51295 h 2179871"/>
                <a:gd name="connsiteX38" fmla="*/ 2475301 w 2663714"/>
                <a:gd name="connsiteY38" fmla="*/ 88677 h 2179871"/>
                <a:gd name="connsiteX39" fmla="*/ 2468561 w 2663714"/>
                <a:gd name="connsiteY39" fmla="*/ 90725 h 2179871"/>
                <a:gd name="connsiteX40" fmla="*/ 2405255 w 2663714"/>
                <a:gd name="connsiteY40" fmla="*/ 108137 h 2179871"/>
                <a:gd name="connsiteX41" fmla="*/ 2156726 w 2663714"/>
                <a:gd name="connsiteY41" fmla="*/ 185633 h 2179871"/>
                <a:gd name="connsiteX42" fmla="*/ 1922530 w 2663714"/>
                <a:gd name="connsiteY42" fmla="*/ 267397 h 2179871"/>
                <a:gd name="connsiteX43" fmla="*/ 1907600 w 2663714"/>
                <a:gd name="connsiteY43" fmla="*/ 272688 h 2179871"/>
                <a:gd name="connsiteX44" fmla="*/ 1898983 w 2663714"/>
                <a:gd name="connsiteY44" fmla="*/ 274395 h 2179871"/>
                <a:gd name="connsiteX45" fmla="*/ 1894888 w 2663714"/>
                <a:gd name="connsiteY45" fmla="*/ 262447 h 2179871"/>
                <a:gd name="connsiteX46" fmla="*/ 1877824 w 2663714"/>
                <a:gd name="connsiteY46" fmla="*/ 195277 h 2179871"/>
                <a:gd name="connsiteX47" fmla="*/ 1862723 w 2663714"/>
                <a:gd name="connsiteY47" fmla="*/ 147824 h 2179871"/>
                <a:gd name="connsiteX48" fmla="*/ 1834995 w 2663714"/>
                <a:gd name="connsiteY48" fmla="*/ 130924 h 2179871"/>
                <a:gd name="connsiteX49" fmla="*/ 1820662 w 2663714"/>
                <a:gd name="connsiteY49" fmla="*/ 133485 h 2179871"/>
                <a:gd name="connsiteX50" fmla="*/ 1756503 w 2663714"/>
                <a:gd name="connsiteY50" fmla="*/ 152347 h 2179871"/>
                <a:gd name="connsiteX51" fmla="*/ 1683386 w 2663714"/>
                <a:gd name="connsiteY51" fmla="*/ 175135 h 2179871"/>
                <a:gd name="connsiteX52" fmla="*/ 1440573 w 2663714"/>
                <a:gd name="connsiteY52" fmla="*/ 241621 h 2179871"/>
                <a:gd name="connsiteX53" fmla="*/ 1314219 w 2663714"/>
                <a:gd name="connsiteY53" fmla="*/ 277468 h 2179871"/>
                <a:gd name="connsiteX54" fmla="*/ 993596 w 2663714"/>
                <a:gd name="connsiteY54" fmla="*/ 376984 h 2179871"/>
                <a:gd name="connsiteX55" fmla="*/ 785508 w 2663714"/>
                <a:gd name="connsiteY55" fmla="*/ 444922 h 2179871"/>
                <a:gd name="connsiteX56" fmla="*/ 772966 w 2663714"/>
                <a:gd name="connsiteY56" fmla="*/ 450811 h 2179871"/>
                <a:gd name="connsiteX57" fmla="*/ 774587 w 2663714"/>
                <a:gd name="connsiteY57" fmla="*/ 463186 h 2179871"/>
                <a:gd name="connsiteX58" fmla="*/ 817928 w 2663714"/>
                <a:gd name="connsiteY58" fmla="*/ 603840 h 2179871"/>
                <a:gd name="connsiteX59" fmla="*/ 819635 w 2663714"/>
                <a:gd name="connsiteY59" fmla="*/ 611607 h 2179871"/>
                <a:gd name="connsiteX60" fmla="*/ 782778 w 2663714"/>
                <a:gd name="connsiteY60" fmla="*/ 616131 h 2179871"/>
                <a:gd name="connsiteX61" fmla="*/ 605830 w 2663714"/>
                <a:gd name="connsiteY61" fmla="*/ 649246 h 2179871"/>
                <a:gd name="connsiteX62" fmla="*/ 558308 w 2663714"/>
                <a:gd name="connsiteY62" fmla="*/ 659573 h 2179871"/>
                <a:gd name="connsiteX63" fmla="*/ 524522 w 2663714"/>
                <a:gd name="connsiteY63" fmla="*/ 669644 h 2179871"/>
                <a:gd name="connsiteX64" fmla="*/ 511127 w 2663714"/>
                <a:gd name="connsiteY64" fmla="*/ 680056 h 2179871"/>
                <a:gd name="connsiteX65" fmla="*/ 510957 w 2663714"/>
                <a:gd name="connsiteY65" fmla="*/ 684409 h 2179871"/>
                <a:gd name="connsiteX66" fmla="*/ 521622 w 2663714"/>
                <a:gd name="connsiteY66" fmla="*/ 744239 h 2179871"/>
                <a:gd name="connsiteX67" fmla="*/ 545681 w 2663714"/>
                <a:gd name="connsiteY67" fmla="*/ 825917 h 2179871"/>
                <a:gd name="connsiteX68" fmla="*/ 554725 w 2663714"/>
                <a:gd name="connsiteY68" fmla="*/ 849815 h 2179871"/>
                <a:gd name="connsiteX69" fmla="*/ 579125 w 2663714"/>
                <a:gd name="connsiteY69" fmla="*/ 861849 h 2179871"/>
                <a:gd name="connsiteX70" fmla="*/ 601564 w 2663714"/>
                <a:gd name="connsiteY70" fmla="*/ 856216 h 2179871"/>
                <a:gd name="connsiteX71" fmla="*/ 739692 w 2663714"/>
                <a:gd name="connsiteY71" fmla="*/ 821991 h 2179871"/>
                <a:gd name="connsiteX72" fmla="*/ 835333 w 2663714"/>
                <a:gd name="connsiteY72" fmla="*/ 798520 h 2179871"/>
                <a:gd name="connsiteX73" fmla="*/ 846680 w 2663714"/>
                <a:gd name="connsiteY73" fmla="*/ 796557 h 2179871"/>
                <a:gd name="connsiteX74" fmla="*/ 834650 w 2663714"/>
                <a:gd name="connsiteY74" fmla="*/ 806884 h 2179871"/>
                <a:gd name="connsiteX75" fmla="*/ 662310 w 2663714"/>
                <a:gd name="connsiteY75" fmla="*/ 912034 h 2179871"/>
                <a:gd name="connsiteX76" fmla="*/ 626050 w 2663714"/>
                <a:gd name="connsiteY76" fmla="*/ 934395 h 2179871"/>
                <a:gd name="connsiteX77" fmla="*/ 618201 w 2663714"/>
                <a:gd name="connsiteY77" fmla="*/ 940113 h 2179871"/>
                <a:gd name="connsiteX78" fmla="*/ 614873 w 2663714"/>
                <a:gd name="connsiteY78" fmla="*/ 957524 h 2179871"/>
                <a:gd name="connsiteX79" fmla="*/ 619310 w 2663714"/>
                <a:gd name="connsiteY79" fmla="*/ 964779 h 2179871"/>
                <a:gd name="connsiteX80" fmla="*/ 650536 w 2663714"/>
                <a:gd name="connsiteY80" fmla="*/ 1006770 h 2179871"/>
                <a:gd name="connsiteX81" fmla="*/ 696095 w 2663714"/>
                <a:gd name="connsiteY81" fmla="*/ 1062162 h 2179871"/>
                <a:gd name="connsiteX82" fmla="*/ 718704 w 2663714"/>
                <a:gd name="connsiteY82" fmla="*/ 1092375 h 2179871"/>
                <a:gd name="connsiteX83" fmla="*/ 731502 w 2663714"/>
                <a:gd name="connsiteY83" fmla="*/ 1102873 h 2179871"/>
                <a:gd name="connsiteX84" fmla="*/ 745409 w 2663714"/>
                <a:gd name="connsiteY84" fmla="*/ 1096216 h 2179871"/>
                <a:gd name="connsiteX85" fmla="*/ 793101 w 2663714"/>
                <a:gd name="connsiteY85" fmla="*/ 1062588 h 2179871"/>
                <a:gd name="connsiteX86" fmla="*/ 876200 w 2663714"/>
                <a:gd name="connsiteY86" fmla="*/ 1003100 h 2179871"/>
                <a:gd name="connsiteX87" fmla="*/ 942662 w 2663714"/>
                <a:gd name="connsiteY87" fmla="*/ 953854 h 2179871"/>
                <a:gd name="connsiteX88" fmla="*/ 951706 w 2663714"/>
                <a:gd name="connsiteY88" fmla="*/ 948733 h 2179871"/>
                <a:gd name="connsiteX89" fmla="*/ 955545 w 2663714"/>
                <a:gd name="connsiteY89" fmla="*/ 961365 h 2179871"/>
                <a:gd name="connsiteX90" fmla="*/ 991293 w 2663714"/>
                <a:gd name="connsiteY90" fmla="*/ 1058406 h 2179871"/>
                <a:gd name="connsiteX91" fmla="*/ 1002896 w 2663714"/>
                <a:gd name="connsiteY91" fmla="*/ 1087766 h 2179871"/>
                <a:gd name="connsiteX92" fmla="*/ 1037194 w 2663714"/>
                <a:gd name="connsiteY92" fmla="*/ 1106287 h 2179871"/>
                <a:gd name="connsiteX93" fmla="*/ 1061680 w 2663714"/>
                <a:gd name="connsiteY93" fmla="*/ 1099459 h 2179871"/>
                <a:gd name="connsiteX94" fmla="*/ 1116368 w 2663714"/>
                <a:gd name="connsiteY94" fmla="*/ 1079146 h 2179871"/>
                <a:gd name="connsiteX95" fmla="*/ 1300568 w 2663714"/>
                <a:gd name="connsiteY95" fmla="*/ 1016500 h 2179871"/>
                <a:gd name="connsiteX96" fmla="*/ 1310379 w 2663714"/>
                <a:gd name="connsiteY96" fmla="*/ 1014110 h 2179871"/>
                <a:gd name="connsiteX97" fmla="*/ 1311574 w 2663714"/>
                <a:gd name="connsiteY97" fmla="*/ 1023157 h 2179871"/>
                <a:gd name="connsiteX98" fmla="*/ 1309697 w 2663714"/>
                <a:gd name="connsiteY98" fmla="*/ 1128904 h 2179871"/>
                <a:gd name="connsiteX99" fmla="*/ 1297496 w 2663714"/>
                <a:gd name="connsiteY99" fmla="*/ 1194537 h 2179871"/>
                <a:gd name="connsiteX100" fmla="*/ 1276679 w 2663714"/>
                <a:gd name="connsiteY100" fmla="*/ 1259402 h 2179871"/>
                <a:gd name="connsiteX101" fmla="*/ 1250145 w 2663714"/>
                <a:gd name="connsiteY101" fmla="*/ 1322048 h 2179871"/>
                <a:gd name="connsiteX102" fmla="*/ 1177711 w 2663714"/>
                <a:gd name="connsiteY102" fmla="*/ 1438719 h 2179871"/>
                <a:gd name="connsiteX103" fmla="*/ 974912 w 2663714"/>
                <a:gd name="connsiteY103" fmla="*/ 1664551 h 2179871"/>
                <a:gd name="connsiteX104" fmla="*/ 965954 w 2663714"/>
                <a:gd name="connsiteY104" fmla="*/ 1671806 h 2179871"/>
                <a:gd name="connsiteX105" fmla="*/ 651986 w 2663714"/>
                <a:gd name="connsiteY105" fmla="*/ 1561109 h 2179871"/>
                <a:gd name="connsiteX106" fmla="*/ 635861 w 2663714"/>
                <a:gd name="connsiteY106" fmla="*/ 1537979 h 2179871"/>
                <a:gd name="connsiteX107" fmla="*/ 622978 w 2663714"/>
                <a:gd name="connsiteY107" fmla="*/ 1513143 h 2179871"/>
                <a:gd name="connsiteX108" fmla="*/ 609242 w 2663714"/>
                <a:gd name="connsiteY108" fmla="*/ 1486002 h 2179871"/>
                <a:gd name="connsiteX109" fmla="*/ 568887 w 2663714"/>
                <a:gd name="connsiteY109" fmla="*/ 1398776 h 2179871"/>
                <a:gd name="connsiteX110" fmla="*/ 551312 w 2663714"/>
                <a:gd name="connsiteY110" fmla="*/ 1350810 h 2179871"/>
                <a:gd name="connsiteX111" fmla="*/ 546363 w 2663714"/>
                <a:gd name="connsiteY111" fmla="*/ 1327681 h 2179871"/>
                <a:gd name="connsiteX112" fmla="*/ 561465 w 2663714"/>
                <a:gd name="connsiteY112" fmla="*/ 1336813 h 2179871"/>
                <a:gd name="connsiteX113" fmla="*/ 629889 w 2663714"/>
                <a:gd name="connsiteY113" fmla="*/ 1383157 h 2179871"/>
                <a:gd name="connsiteX114" fmla="*/ 656167 w 2663714"/>
                <a:gd name="connsiteY114" fmla="*/ 1395704 h 2179871"/>
                <a:gd name="connsiteX115" fmla="*/ 696607 w 2663714"/>
                <a:gd name="connsiteY115" fmla="*/ 1385120 h 2179871"/>
                <a:gd name="connsiteX116" fmla="*/ 704798 w 2663714"/>
                <a:gd name="connsiteY116" fmla="*/ 1376415 h 2179871"/>
                <a:gd name="connsiteX117" fmla="*/ 711879 w 2663714"/>
                <a:gd name="connsiteY117" fmla="*/ 1380682 h 2179871"/>
                <a:gd name="connsiteX118" fmla="*/ 765799 w 2663714"/>
                <a:gd name="connsiteY118" fmla="*/ 1418150 h 2179871"/>
                <a:gd name="connsiteX119" fmla="*/ 777232 w 2663714"/>
                <a:gd name="connsiteY119" fmla="*/ 1424893 h 2179871"/>
                <a:gd name="connsiteX120" fmla="*/ 793101 w 2663714"/>
                <a:gd name="connsiteY120" fmla="*/ 1414480 h 2179871"/>
                <a:gd name="connsiteX121" fmla="*/ 830214 w 2663714"/>
                <a:gd name="connsiteY121" fmla="*/ 1363356 h 2179871"/>
                <a:gd name="connsiteX122" fmla="*/ 839770 w 2663714"/>
                <a:gd name="connsiteY122" fmla="*/ 1343726 h 2179871"/>
                <a:gd name="connsiteX123" fmla="*/ 829190 w 2663714"/>
                <a:gd name="connsiteY123" fmla="*/ 1307794 h 2179871"/>
                <a:gd name="connsiteX124" fmla="*/ 728430 w 2663714"/>
                <a:gd name="connsiteY124" fmla="*/ 1233456 h 2179871"/>
                <a:gd name="connsiteX125" fmla="*/ 654290 w 2663714"/>
                <a:gd name="connsiteY125" fmla="*/ 1182418 h 2179871"/>
                <a:gd name="connsiteX126" fmla="*/ 645758 w 2663714"/>
                <a:gd name="connsiteY126" fmla="*/ 1173371 h 2179871"/>
                <a:gd name="connsiteX127" fmla="*/ 654716 w 2663714"/>
                <a:gd name="connsiteY127" fmla="*/ 1159544 h 2179871"/>
                <a:gd name="connsiteX128" fmla="*/ 651389 w 2663714"/>
                <a:gd name="connsiteY128" fmla="*/ 1134452 h 2179871"/>
                <a:gd name="connsiteX129" fmla="*/ 621016 w 2663714"/>
                <a:gd name="connsiteY129" fmla="*/ 1108250 h 2179871"/>
                <a:gd name="connsiteX130" fmla="*/ 539111 w 2663714"/>
                <a:gd name="connsiteY130" fmla="*/ 1047226 h 2179871"/>
                <a:gd name="connsiteX131" fmla="*/ 413013 w 2663714"/>
                <a:gd name="connsiteY131" fmla="*/ 956074 h 2179871"/>
                <a:gd name="connsiteX132" fmla="*/ 345783 w 2663714"/>
                <a:gd name="connsiteY132" fmla="*/ 908022 h 2179871"/>
                <a:gd name="connsiteX133" fmla="*/ 323088 w 2663714"/>
                <a:gd name="connsiteY133" fmla="*/ 905974 h 2179871"/>
                <a:gd name="connsiteX134" fmla="*/ 304489 w 2663714"/>
                <a:gd name="connsiteY134" fmla="*/ 917325 h 2179871"/>
                <a:gd name="connsiteX135" fmla="*/ 297749 w 2663714"/>
                <a:gd name="connsiteY135" fmla="*/ 922446 h 2179871"/>
                <a:gd name="connsiteX136" fmla="*/ 292204 w 2663714"/>
                <a:gd name="connsiteY136" fmla="*/ 919032 h 2179871"/>
                <a:gd name="connsiteX137" fmla="*/ 246473 w 2663714"/>
                <a:gd name="connsiteY137" fmla="*/ 888990 h 2179871"/>
                <a:gd name="connsiteX138" fmla="*/ 184192 w 2663714"/>
                <a:gd name="connsiteY138" fmla="*/ 840682 h 2179871"/>
                <a:gd name="connsiteX139" fmla="*/ 173954 w 2663714"/>
                <a:gd name="connsiteY139" fmla="*/ 832574 h 2179871"/>
                <a:gd name="connsiteX140" fmla="*/ 157317 w 2663714"/>
                <a:gd name="connsiteY140" fmla="*/ 837780 h 2179871"/>
                <a:gd name="connsiteX141" fmla="*/ 146908 w 2663714"/>
                <a:gd name="connsiteY141" fmla="*/ 852631 h 2179871"/>
                <a:gd name="connsiteX142" fmla="*/ 137353 w 2663714"/>
                <a:gd name="connsiteY142" fmla="*/ 865092 h 2179871"/>
                <a:gd name="connsiteX143" fmla="*/ 108686 w 2663714"/>
                <a:gd name="connsiteY143" fmla="*/ 896500 h 2179871"/>
                <a:gd name="connsiteX144" fmla="*/ 101349 w 2663714"/>
                <a:gd name="connsiteY144" fmla="*/ 908961 h 2179871"/>
                <a:gd name="connsiteX145" fmla="*/ 105103 w 2663714"/>
                <a:gd name="connsiteY145" fmla="*/ 925604 h 2179871"/>
                <a:gd name="connsiteX146" fmla="*/ 110734 w 2663714"/>
                <a:gd name="connsiteY146" fmla="*/ 930298 h 2179871"/>
                <a:gd name="connsiteX147" fmla="*/ 173186 w 2663714"/>
                <a:gd name="connsiteY147" fmla="*/ 978605 h 2179871"/>
                <a:gd name="connsiteX148" fmla="*/ 182485 w 2663714"/>
                <a:gd name="connsiteY148" fmla="*/ 986458 h 2179871"/>
                <a:gd name="connsiteX149" fmla="*/ 179243 w 2663714"/>
                <a:gd name="connsiteY149" fmla="*/ 995163 h 2179871"/>
                <a:gd name="connsiteX150" fmla="*/ 171565 w 2663714"/>
                <a:gd name="connsiteY150" fmla="*/ 1019487 h 2179871"/>
                <a:gd name="connsiteX151" fmla="*/ 177793 w 2663714"/>
                <a:gd name="connsiteY151" fmla="*/ 1045263 h 2179871"/>
                <a:gd name="connsiteX152" fmla="*/ 194601 w 2663714"/>
                <a:gd name="connsiteY152" fmla="*/ 1061052 h 2179871"/>
                <a:gd name="connsiteX153" fmla="*/ 340920 w 2663714"/>
                <a:gd name="connsiteY153" fmla="*/ 1171920 h 2179871"/>
                <a:gd name="connsiteX154" fmla="*/ 356703 w 2663714"/>
                <a:gd name="connsiteY154" fmla="*/ 1183783 h 2179871"/>
                <a:gd name="connsiteX155" fmla="*/ 345441 w 2663714"/>
                <a:gd name="connsiteY155" fmla="*/ 1238491 h 2179871"/>
                <a:gd name="connsiteX156" fmla="*/ 339384 w 2663714"/>
                <a:gd name="connsiteY156" fmla="*/ 1292858 h 2179871"/>
                <a:gd name="connsiteX157" fmla="*/ 337336 w 2663714"/>
                <a:gd name="connsiteY157" fmla="*/ 1346286 h 2179871"/>
                <a:gd name="connsiteX158" fmla="*/ 340408 w 2663714"/>
                <a:gd name="connsiteY158" fmla="*/ 1400910 h 2179871"/>
                <a:gd name="connsiteX159" fmla="*/ 348598 w 2663714"/>
                <a:gd name="connsiteY159" fmla="*/ 1455106 h 2179871"/>
                <a:gd name="connsiteX160" fmla="*/ 334691 w 2663714"/>
                <a:gd name="connsiteY160" fmla="*/ 1451521 h 2179871"/>
                <a:gd name="connsiteX161" fmla="*/ 291009 w 2663714"/>
                <a:gd name="connsiteY161" fmla="*/ 1436585 h 2179871"/>
                <a:gd name="connsiteX162" fmla="*/ 198013 w 2663714"/>
                <a:gd name="connsiteY162" fmla="*/ 1408164 h 2179871"/>
                <a:gd name="connsiteX163" fmla="*/ 177110 w 2663714"/>
                <a:gd name="connsiteY163" fmla="*/ 1401763 h 2179871"/>
                <a:gd name="connsiteX164" fmla="*/ 66283 w 2663714"/>
                <a:gd name="connsiteY164" fmla="*/ 1369502 h 2179871"/>
                <a:gd name="connsiteX165" fmla="*/ 48623 w 2663714"/>
                <a:gd name="connsiteY165" fmla="*/ 1364892 h 2179871"/>
                <a:gd name="connsiteX166" fmla="*/ 22857 w 2663714"/>
                <a:gd name="connsiteY166" fmla="*/ 1371806 h 2179871"/>
                <a:gd name="connsiteX167" fmla="*/ 16799 w 2663714"/>
                <a:gd name="connsiteY167" fmla="*/ 1377695 h 2179871"/>
                <a:gd name="connsiteX168" fmla="*/ 504 w 2663714"/>
                <a:gd name="connsiteY168" fmla="*/ 1412432 h 2179871"/>
                <a:gd name="connsiteX169" fmla="*/ 16287 w 2663714"/>
                <a:gd name="connsiteY169" fmla="*/ 1452119 h 2179871"/>
                <a:gd name="connsiteX170" fmla="*/ 66539 w 2663714"/>
                <a:gd name="connsiteY170" fmla="*/ 1481649 h 2179871"/>
                <a:gd name="connsiteX171" fmla="*/ 82750 w 2663714"/>
                <a:gd name="connsiteY171" fmla="*/ 1490184 h 2179871"/>
                <a:gd name="connsiteX172" fmla="*/ 82494 w 2663714"/>
                <a:gd name="connsiteY172" fmla="*/ 1557609 h 2179871"/>
                <a:gd name="connsiteX173" fmla="*/ 84541 w 2663714"/>
                <a:gd name="connsiteY173" fmla="*/ 1621877 h 2179871"/>
                <a:gd name="connsiteX174" fmla="*/ 98960 w 2663714"/>
                <a:gd name="connsiteY174" fmla="*/ 1657553 h 2179871"/>
                <a:gd name="connsiteX175" fmla="*/ 153563 w 2663714"/>
                <a:gd name="connsiteY175" fmla="*/ 1698775 h 2179871"/>
                <a:gd name="connsiteX176" fmla="*/ 212944 w 2663714"/>
                <a:gd name="connsiteY176" fmla="*/ 1720540 h 2179871"/>
                <a:gd name="connsiteX177" fmla="*/ 296555 w 2663714"/>
                <a:gd name="connsiteY177" fmla="*/ 1750412 h 2179871"/>
                <a:gd name="connsiteX178" fmla="*/ 370098 w 2663714"/>
                <a:gd name="connsiteY178" fmla="*/ 1779344 h 2179871"/>
                <a:gd name="connsiteX179" fmla="*/ 454733 w 2663714"/>
                <a:gd name="connsiteY179" fmla="*/ 1809985 h 2179871"/>
                <a:gd name="connsiteX180" fmla="*/ 651048 w 2663714"/>
                <a:gd name="connsiteY180" fmla="*/ 1882360 h 2179871"/>
                <a:gd name="connsiteX181" fmla="*/ 783460 w 2663714"/>
                <a:gd name="connsiteY181" fmla="*/ 1931094 h 2179871"/>
                <a:gd name="connsiteX182" fmla="*/ 965698 w 2663714"/>
                <a:gd name="connsiteY182" fmla="*/ 1995788 h 2179871"/>
                <a:gd name="connsiteX183" fmla="*/ 1208681 w 2663714"/>
                <a:gd name="connsiteY183" fmla="*/ 2089245 h 2179871"/>
                <a:gd name="connsiteX184" fmla="*/ 1391687 w 2663714"/>
                <a:gd name="connsiteY184" fmla="*/ 2155475 h 2179871"/>
                <a:gd name="connsiteX185" fmla="*/ 1444754 w 2663714"/>
                <a:gd name="connsiteY185" fmla="*/ 2168534 h 2179871"/>
                <a:gd name="connsiteX186" fmla="*/ 1515738 w 2663714"/>
                <a:gd name="connsiteY186" fmla="*/ 2179031 h 2179871"/>
                <a:gd name="connsiteX187" fmla="*/ 1535190 w 2663714"/>
                <a:gd name="connsiteY187" fmla="*/ 2179800 h 2179871"/>
                <a:gd name="connsiteX188" fmla="*/ 1593035 w 2663714"/>
                <a:gd name="connsiteY188" fmla="*/ 2160340 h 2179871"/>
                <a:gd name="connsiteX189" fmla="*/ 1651478 w 2663714"/>
                <a:gd name="connsiteY189" fmla="*/ 2098975 h 2179871"/>
                <a:gd name="connsiteX190" fmla="*/ 1674940 w 2663714"/>
                <a:gd name="connsiteY190" fmla="*/ 2063640 h 2179871"/>
                <a:gd name="connsiteX191" fmla="*/ 1678694 w 2663714"/>
                <a:gd name="connsiteY191" fmla="*/ 2064067 h 2179871"/>
                <a:gd name="connsiteX192" fmla="*/ 1732956 w 2663714"/>
                <a:gd name="connsiteY192" fmla="*/ 2085489 h 2179871"/>
                <a:gd name="connsiteX193" fmla="*/ 1769642 w 2663714"/>
                <a:gd name="connsiteY193" fmla="*/ 2098377 h 2179871"/>
                <a:gd name="connsiteX194" fmla="*/ 1782525 w 2663714"/>
                <a:gd name="connsiteY194" fmla="*/ 2097183 h 2179871"/>
                <a:gd name="connsiteX195" fmla="*/ 1799674 w 2663714"/>
                <a:gd name="connsiteY195" fmla="*/ 2075930 h 2179871"/>
                <a:gd name="connsiteX196" fmla="*/ 1805902 w 2663714"/>
                <a:gd name="connsiteY196" fmla="*/ 2042474 h 2179871"/>
                <a:gd name="connsiteX197" fmla="*/ 1982935 w 2663714"/>
                <a:gd name="connsiteY197" fmla="*/ 774111 h 2179871"/>
                <a:gd name="connsiteX198" fmla="*/ 1924322 w 2663714"/>
                <a:gd name="connsiteY198" fmla="*/ 792631 h 2179871"/>
                <a:gd name="connsiteX199" fmla="*/ 1918947 w 2663714"/>
                <a:gd name="connsiteY199" fmla="*/ 781536 h 2179871"/>
                <a:gd name="connsiteX200" fmla="*/ 1906491 w 2663714"/>
                <a:gd name="connsiteY200" fmla="*/ 742276 h 2179871"/>
                <a:gd name="connsiteX201" fmla="*/ 1920227 w 2663714"/>
                <a:gd name="connsiteY201" fmla="*/ 737581 h 2179871"/>
                <a:gd name="connsiteX202" fmla="*/ 1965445 w 2663714"/>
                <a:gd name="connsiteY202" fmla="*/ 723072 h 2179871"/>
                <a:gd name="connsiteX203" fmla="*/ 1965445 w 2663714"/>
                <a:gd name="connsiteY203" fmla="*/ 723072 h 2179871"/>
                <a:gd name="connsiteX204" fmla="*/ 1965445 w 2663714"/>
                <a:gd name="connsiteY204" fmla="*/ 723072 h 2179871"/>
                <a:gd name="connsiteX205" fmla="*/ 1965445 w 2663714"/>
                <a:gd name="connsiteY205" fmla="*/ 723072 h 2179871"/>
                <a:gd name="connsiteX206" fmla="*/ 2010066 w 2663714"/>
                <a:gd name="connsiteY206" fmla="*/ 706600 h 2179871"/>
                <a:gd name="connsiteX207" fmla="*/ 2026106 w 2663714"/>
                <a:gd name="connsiteY207" fmla="*/ 701052 h 2179871"/>
                <a:gd name="connsiteX208" fmla="*/ 2041036 w 2663714"/>
                <a:gd name="connsiteY208" fmla="*/ 754054 h 2179871"/>
                <a:gd name="connsiteX209" fmla="*/ 1983021 w 2663714"/>
                <a:gd name="connsiteY209" fmla="*/ 774111 h 2179871"/>
                <a:gd name="connsiteX210" fmla="*/ 2026020 w 2663714"/>
                <a:gd name="connsiteY210" fmla="*/ 700881 h 2179871"/>
                <a:gd name="connsiteX211" fmla="*/ 2009725 w 2663714"/>
                <a:gd name="connsiteY211" fmla="*/ 705320 h 2179871"/>
                <a:gd name="connsiteX212" fmla="*/ 1963995 w 2663714"/>
                <a:gd name="connsiteY212" fmla="*/ 718634 h 2179871"/>
                <a:gd name="connsiteX213" fmla="*/ 1963995 w 2663714"/>
                <a:gd name="connsiteY213" fmla="*/ 718634 h 2179871"/>
                <a:gd name="connsiteX214" fmla="*/ 1963910 w 2663714"/>
                <a:gd name="connsiteY214" fmla="*/ 718634 h 2179871"/>
                <a:gd name="connsiteX215" fmla="*/ 1963824 w 2663714"/>
                <a:gd name="connsiteY215" fmla="*/ 718634 h 2179871"/>
                <a:gd name="connsiteX216" fmla="*/ 1963824 w 2663714"/>
                <a:gd name="connsiteY216" fmla="*/ 718634 h 2179871"/>
                <a:gd name="connsiteX217" fmla="*/ 1919630 w 2663714"/>
                <a:gd name="connsiteY217" fmla="*/ 736301 h 2179871"/>
                <a:gd name="connsiteX218" fmla="*/ 1906320 w 2663714"/>
                <a:gd name="connsiteY218" fmla="*/ 741849 h 2179871"/>
                <a:gd name="connsiteX219" fmla="*/ 1889769 w 2663714"/>
                <a:gd name="connsiteY219" fmla="*/ 701138 h 2179871"/>
                <a:gd name="connsiteX220" fmla="*/ 1902140 w 2663714"/>
                <a:gd name="connsiteY220" fmla="*/ 693627 h 2179871"/>
                <a:gd name="connsiteX221" fmla="*/ 1907941 w 2663714"/>
                <a:gd name="connsiteY221" fmla="*/ 690384 h 2179871"/>
                <a:gd name="connsiteX222" fmla="*/ 1903078 w 2663714"/>
                <a:gd name="connsiteY222" fmla="*/ 708563 h 2179871"/>
                <a:gd name="connsiteX223" fmla="*/ 1896253 w 2663714"/>
                <a:gd name="connsiteY223" fmla="*/ 711294 h 2179871"/>
                <a:gd name="connsiteX224" fmla="*/ 1896253 w 2663714"/>
                <a:gd name="connsiteY224" fmla="*/ 711465 h 2179871"/>
                <a:gd name="connsiteX225" fmla="*/ 1902822 w 2663714"/>
                <a:gd name="connsiteY225" fmla="*/ 709331 h 2179871"/>
                <a:gd name="connsiteX226" fmla="*/ 1902225 w 2663714"/>
                <a:gd name="connsiteY226" fmla="*/ 711550 h 2179871"/>
                <a:gd name="connsiteX227" fmla="*/ 1902481 w 2663714"/>
                <a:gd name="connsiteY227" fmla="*/ 711635 h 2179871"/>
                <a:gd name="connsiteX228" fmla="*/ 1903334 w 2663714"/>
                <a:gd name="connsiteY228" fmla="*/ 709160 h 2179871"/>
                <a:gd name="connsiteX229" fmla="*/ 1911951 w 2663714"/>
                <a:gd name="connsiteY229" fmla="*/ 706429 h 2179871"/>
                <a:gd name="connsiteX230" fmla="*/ 1917753 w 2663714"/>
                <a:gd name="connsiteY230" fmla="*/ 704637 h 2179871"/>
                <a:gd name="connsiteX231" fmla="*/ 1915620 w 2663714"/>
                <a:gd name="connsiteY231" fmla="*/ 710611 h 2179871"/>
                <a:gd name="connsiteX232" fmla="*/ 1909647 w 2663714"/>
                <a:gd name="connsiteY232" fmla="*/ 726998 h 2179871"/>
                <a:gd name="connsiteX233" fmla="*/ 1909904 w 2663714"/>
                <a:gd name="connsiteY233" fmla="*/ 727084 h 2179871"/>
                <a:gd name="connsiteX234" fmla="*/ 1917497 w 2663714"/>
                <a:gd name="connsiteY234" fmla="*/ 711294 h 2179871"/>
                <a:gd name="connsiteX235" fmla="*/ 1921336 w 2663714"/>
                <a:gd name="connsiteY235" fmla="*/ 703442 h 2179871"/>
                <a:gd name="connsiteX236" fmla="*/ 1955890 w 2663714"/>
                <a:gd name="connsiteY236" fmla="*/ 692347 h 2179871"/>
                <a:gd name="connsiteX237" fmla="*/ 1955890 w 2663714"/>
                <a:gd name="connsiteY237" fmla="*/ 692347 h 2179871"/>
                <a:gd name="connsiteX238" fmla="*/ 1955890 w 2663714"/>
                <a:gd name="connsiteY238" fmla="*/ 692347 h 2179871"/>
                <a:gd name="connsiteX239" fmla="*/ 1955890 w 2663714"/>
                <a:gd name="connsiteY239" fmla="*/ 692347 h 2179871"/>
                <a:gd name="connsiteX240" fmla="*/ 1955890 w 2663714"/>
                <a:gd name="connsiteY240" fmla="*/ 692347 h 2179871"/>
                <a:gd name="connsiteX241" fmla="*/ 1998804 w 2663714"/>
                <a:gd name="connsiteY241" fmla="*/ 675192 h 2179871"/>
                <a:gd name="connsiteX242" fmla="*/ 2014161 w 2663714"/>
                <a:gd name="connsiteY242" fmla="*/ 669047 h 2179871"/>
                <a:gd name="connsiteX243" fmla="*/ 2014161 w 2663714"/>
                <a:gd name="connsiteY243" fmla="*/ 668876 h 2179871"/>
                <a:gd name="connsiteX244" fmla="*/ 1998548 w 2663714"/>
                <a:gd name="connsiteY244" fmla="*/ 673826 h 2179871"/>
                <a:gd name="connsiteX245" fmla="*/ 1954524 w 2663714"/>
                <a:gd name="connsiteY245" fmla="*/ 687909 h 2179871"/>
                <a:gd name="connsiteX246" fmla="*/ 1954524 w 2663714"/>
                <a:gd name="connsiteY246" fmla="*/ 687909 h 2179871"/>
                <a:gd name="connsiteX247" fmla="*/ 1954439 w 2663714"/>
                <a:gd name="connsiteY247" fmla="*/ 687909 h 2179871"/>
                <a:gd name="connsiteX248" fmla="*/ 1954354 w 2663714"/>
                <a:gd name="connsiteY248" fmla="*/ 687909 h 2179871"/>
                <a:gd name="connsiteX249" fmla="*/ 1954354 w 2663714"/>
                <a:gd name="connsiteY249" fmla="*/ 687909 h 2179871"/>
                <a:gd name="connsiteX250" fmla="*/ 1922872 w 2663714"/>
                <a:gd name="connsiteY250" fmla="*/ 700455 h 2179871"/>
                <a:gd name="connsiteX251" fmla="*/ 1931745 w 2663714"/>
                <a:gd name="connsiteY251" fmla="*/ 682190 h 2179871"/>
                <a:gd name="connsiteX252" fmla="*/ 1942068 w 2663714"/>
                <a:gd name="connsiteY252" fmla="*/ 678947 h 2179871"/>
                <a:gd name="connsiteX253" fmla="*/ 1942068 w 2663714"/>
                <a:gd name="connsiteY253" fmla="*/ 678947 h 2179871"/>
                <a:gd name="connsiteX254" fmla="*/ 1942068 w 2663714"/>
                <a:gd name="connsiteY254" fmla="*/ 678947 h 2179871"/>
                <a:gd name="connsiteX255" fmla="*/ 1942068 w 2663714"/>
                <a:gd name="connsiteY255" fmla="*/ 678947 h 2179871"/>
                <a:gd name="connsiteX256" fmla="*/ 1942068 w 2663714"/>
                <a:gd name="connsiteY256" fmla="*/ 678947 h 2179871"/>
                <a:gd name="connsiteX257" fmla="*/ 1978328 w 2663714"/>
                <a:gd name="connsiteY257" fmla="*/ 664182 h 2179871"/>
                <a:gd name="connsiteX258" fmla="*/ 1991296 w 2663714"/>
                <a:gd name="connsiteY258" fmla="*/ 658890 h 2179871"/>
                <a:gd name="connsiteX259" fmla="*/ 1991296 w 2663714"/>
                <a:gd name="connsiteY259" fmla="*/ 658719 h 2179871"/>
                <a:gd name="connsiteX260" fmla="*/ 1977987 w 2663714"/>
                <a:gd name="connsiteY260" fmla="*/ 662816 h 2179871"/>
                <a:gd name="connsiteX261" fmla="*/ 1940618 w 2663714"/>
                <a:gd name="connsiteY261" fmla="*/ 674509 h 2179871"/>
                <a:gd name="connsiteX262" fmla="*/ 1940618 w 2663714"/>
                <a:gd name="connsiteY262" fmla="*/ 674509 h 2179871"/>
                <a:gd name="connsiteX263" fmla="*/ 1940533 w 2663714"/>
                <a:gd name="connsiteY263" fmla="*/ 674509 h 2179871"/>
                <a:gd name="connsiteX264" fmla="*/ 1940447 w 2663714"/>
                <a:gd name="connsiteY264" fmla="*/ 674509 h 2179871"/>
                <a:gd name="connsiteX265" fmla="*/ 1940447 w 2663714"/>
                <a:gd name="connsiteY265" fmla="*/ 674509 h 2179871"/>
                <a:gd name="connsiteX266" fmla="*/ 1934219 w 2663714"/>
                <a:gd name="connsiteY266" fmla="*/ 676984 h 2179871"/>
                <a:gd name="connsiteX267" fmla="*/ 1934219 w 2663714"/>
                <a:gd name="connsiteY267" fmla="*/ 676899 h 2179871"/>
                <a:gd name="connsiteX268" fmla="*/ 1939594 w 2663714"/>
                <a:gd name="connsiteY268" fmla="*/ 674424 h 2179871"/>
                <a:gd name="connsiteX269" fmla="*/ 1939594 w 2663714"/>
                <a:gd name="connsiteY269" fmla="*/ 674424 h 2179871"/>
                <a:gd name="connsiteX270" fmla="*/ 1939594 w 2663714"/>
                <a:gd name="connsiteY270" fmla="*/ 674424 h 2179871"/>
                <a:gd name="connsiteX271" fmla="*/ 1939594 w 2663714"/>
                <a:gd name="connsiteY271" fmla="*/ 674424 h 2179871"/>
                <a:gd name="connsiteX272" fmla="*/ 1939594 w 2663714"/>
                <a:gd name="connsiteY272" fmla="*/ 674424 h 2179871"/>
                <a:gd name="connsiteX273" fmla="*/ 1977816 w 2663714"/>
                <a:gd name="connsiteY273" fmla="*/ 656671 h 2179871"/>
                <a:gd name="connsiteX274" fmla="*/ 1991979 w 2663714"/>
                <a:gd name="connsiteY274" fmla="*/ 651379 h 2179871"/>
                <a:gd name="connsiteX275" fmla="*/ 1991979 w 2663714"/>
                <a:gd name="connsiteY275" fmla="*/ 651209 h 2179871"/>
                <a:gd name="connsiteX276" fmla="*/ 1977560 w 2663714"/>
                <a:gd name="connsiteY276" fmla="*/ 655391 h 2179871"/>
                <a:gd name="connsiteX277" fmla="*/ 1937802 w 2663714"/>
                <a:gd name="connsiteY277" fmla="*/ 670241 h 2179871"/>
                <a:gd name="connsiteX278" fmla="*/ 1937802 w 2663714"/>
                <a:gd name="connsiteY278" fmla="*/ 670241 h 2179871"/>
                <a:gd name="connsiteX279" fmla="*/ 1937717 w 2663714"/>
                <a:gd name="connsiteY279" fmla="*/ 670241 h 2179871"/>
                <a:gd name="connsiteX280" fmla="*/ 1937632 w 2663714"/>
                <a:gd name="connsiteY280" fmla="*/ 670241 h 2179871"/>
                <a:gd name="connsiteX281" fmla="*/ 1937632 w 2663714"/>
                <a:gd name="connsiteY281" fmla="*/ 670241 h 2179871"/>
                <a:gd name="connsiteX282" fmla="*/ 1937461 w 2663714"/>
                <a:gd name="connsiteY282" fmla="*/ 670327 h 2179871"/>
                <a:gd name="connsiteX283" fmla="*/ 1938997 w 2663714"/>
                <a:gd name="connsiteY283" fmla="*/ 666998 h 2179871"/>
                <a:gd name="connsiteX284" fmla="*/ 1938997 w 2663714"/>
                <a:gd name="connsiteY284" fmla="*/ 666998 h 2179871"/>
                <a:gd name="connsiteX285" fmla="*/ 1938997 w 2663714"/>
                <a:gd name="connsiteY285" fmla="*/ 666998 h 2179871"/>
                <a:gd name="connsiteX286" fmla="*/ 1938997 w 2663714"/>
                <a:gd name="connsiteY286" fmla="*/ 666998 h 2179871"/>
                <a:gd name="connsiteX287" fmla="*/ 1938997 w 2663714"/>
                <a:gd name="connsiteY287" fmla="*/ 666998 h 2179871"/>
                <a:gd name="connsiteX288" fmla="*/ 1941641 w 2663714"/>
                <a:gd name="connsiteY288" fmla="*/ 659914 h 2179871"/>
                <a:gd name="connsiteX289" fmla="*/ 1962118 w 2663714"/>
                <a:gd name="connsiteY289" fmla="*/ 649843 h 2179871"/>
                <a:gd name="connsiteX290" fmla="*/ 1973209 w 2663714"/>
                <a:gd name="connsiteY290" fmla="*/ 644722 h 2179871"/>
                <a:gd name="connsiteX291" fmla="*/ 1973209 w 2663714"/>
                <a:gd name="connsiteY291" fmla="*/ 644552 h 2179871"/>
                <a:gd name="connsiteX292" fmla="*/ 1961777 w 2663714"/>
                <a:gd name="connsiteY292" fmla="*/ 648563 h 2179871"/>
                <a:gd name="connsiteX293" fmla="*/ 1943519 w 2663714"/>
                <a:gd name="connsiteY293" fmla="*/ 655220 h 2179871"/>
                <a:gd name="connsiteX294" fmla="*/ 1950685 w 2663714"/>
                <a:gd name="connsiteY294" fmla="*/ 635334 h 2179871"/>
                <a:gd name="connsiteX295" fmla="*/ 1984727 w 2663714"/>
                <a:gd name="connsiteY295" fmla="*/ 617923 h 2179871"/>
                <a:gd name="connsiteX296" fmla="*/ 1990699 w 2663714"/>
                <a:gd name="connsiteY296" fmla="*/ 616301 h 2179871"/>
                <a:gd name="connsiteX297" fmla="*/ 1998634 w 2663714"/>
                <a:gd name="connsiteY297" fmla="*/ 614167 h 2179871"/>
                <a:gd name="connsiteX298" fmla="*/ 2025935 w 2663714"/>
                <a:gd name="connsiteY298" fmla="*/ 700540 h 2179871"/>
                <a:gd name="connsiteX299" fmla="*/ 1706337 w 2663714"/>
                <a:gd name="connsiteY299" fmla="*/ 505604 h 2179871"/>
                <a:gd name="connsiteX300" fmla="*/ 1679718 w 2663714"/>
                <a:gd name="connsiteY300" fmla="*/ 493485 h 2179871"/>
                <a:gd name="connsiteX301" fmla="*/ 1687652 w 2663714"/>
                <a:gd name="connsiteY301" fmla="*/ 492290 h 2179871"/>
                <a:gd name="connsiteX302" fmla="*/ 1746692 w 2663714"/>
                <a:gd name="connsiteY302" fmla="*/ 483328 h 2179871"/>
                <a:gd name="connsiteX303" fmla="*/ 1746692 w 2663714"/>
                <a:gd name="connsiteY303" fmla="*/ 483328 h 2179871"/>
                <a:gd name="connsiteX304" fmla="*/ 1746692 w 2663714"/>
                <a:gd name="connsiteY304" fmla="*/ 483328 h 2179871"/>
                <a:gd name="connsiteX305" fmla="*/ 1746692 w 2663714"/>
                <a:gd name="connsiteY305" fmla="*/ 483328 h 2179871"/>
                <a:gd name="connsiteX306" fmla="*/ 1746692 w 2663714"/>
                <a:gd name="connsiteY306" fmla="*/ 483328 h 2179871"/>
                <a:gd name="connsiteX307" fmla="*/ 1805219 w 2663714"/>
                <a:gd name="connsiteY307" fmla="*/ 471124 h 2179871"/>
                <a:gd name="connsiteX308" fmla="*/ 1810339 w 2663714"/>
                <a:gd name="connsiteY308" fmla="*/ 470099 h 2179871"/>
                <a:gd name="connsiteX309" fmla="*/ 1800186 w 2663714"/>
                <a:gd name="connsiteY309" fmla="*/ 493826 h 2179871"/>
                <a:gd name="connsiteX310" fmla="*/ 1764182 w 2663714"/>
                <a:gd name="connsiteY310" fmla="*/ 499971 h 2179871"/>
                <a:gd name="connsiteX311" fmla="*/ 1764182 w 2663714"/>
                <a:gd name="connsiteY311" fmla="*/ 499971 h 2179871"/>
                <a:gd name="connsiteX312" fmla="*/ 1764011 w 2663714"/>
                <a:gd name="connsiteY312" fmla="*/ 499971 h 2179871"/>
                <a:gd name="connsiteX313" fmla="*/ 1763841 w 2663714"/>
                <a:gd name="connsiteY313" fmla="*/ 499971 h 2179871"/>
                <a:gd name="connsiteX314" fmla="*/ 1763841 w 2663714"/>
                <a:gd name="connsiteY314" fmla="*/ 499971 h 2179871"/>
                <a:gd name="connsiteX315" fmla="*/ 1714527 w 2663714"/>
                <a:gd name="connsiteY315" fmla="*/ 509701 h 2179871"/>
                <a:gd name="connsiteX316" fmla="*/ 1706166 w 2663714"/>
                <a:gd name="connsiteY316" fmla="*/ 505690 h 2179871"/>
                <a:gd name="connsiteX317" fmla="*/ 1757697 w 2663714"/>
                <a:gd name="connsiteY317" fmla="*/ 467880 h 2179871"/>
                <a:gd name="connsiteX318" fmla="*/ 1818358 w 2663714"/>
                <a:gd name="connsiteY318" fmla="*/ 452774 h 2179871"/>
                <a:gd name="connsiteX319" fmla="*/ 1810850 w 2663714"/>
                <a:gd name="connsiteY319" fmla="*/ 468819 h 2179871"/>
                <a:gd name="connsiteX320" fmla="*/ 1805134 w 2663714"/>
                <a:gd name="connsiteY320" fmla="*/ 469673 h 2179871"/>
                <a:gd name="connsiteX321" fmla="*/ 1746009 w 2663714"/>
                <a:gd name="connsiteY321" fmla="*/ 478634 h 2179871"/>
                <a:gd name="connsiteX322" fmla="*/ 1746009 w 2663714"/>
                <a:gd name="connsiteY322" fmla="*/ 478634 h 2179871"/>
                <a:gd name="connsiteX323" fmla="*/ 1745839 w 2663714"/>
                <a:gd name="connsiteY323" fmla="*/ 478634 h 2179871"/>
                <a:gd name="connsiteX324" fmla="*/ 1745668 w 2663714"/>
                <a:gd name="connsiteY324" fmla="*/ 478634 h 2179871"/>
                <a:gd name="connsiteX325" fmla="*/ 1745668 w 2663714"/>
                <a:gd name="connsiteY325" fmla="*/ 478634 h 2179871"/>
                <a:gd name="connsiteX326" fmla="*/ 1687140 w 2663714"/>
                <a:gd name="connsiteY326" fmla="*/ 490839 h 2179871"/>
                <a:gd name="connsiteX327" fmla="*/ 1678097 w 2663714"/>
                <a:gd name="connsiteY327" fmla="*/ 492717 h 2179871"/>
                <a:gd name="connsiteX328" fmla="*/ 1667347 w 2663714"/>
                <a:gd name="connsiteY328" fmla="*/ 488193 h 2179871"/>
                <a:gd name="connsiteX329" fmla="*/ 1660351 w 2663714"/>
                <a:gd name="connsiteY329" fmla="*/ 485462 h 2179871"/>
                <a:gd name="connsiteX330" fmla="*/ 1671015 w 2663714"/>
                <a:gd name="connsiteY330" fmla="*/ 483755 h 2179871"/>
                <a:gd name="connsiteX331" fmla="*/ 1757442 w 2663714"/>
                <a:gd name="connsiteY331" fmla="*/ 467880 h 2179871"/>
                <a:gd name="connsiteX332" fmla="*/ 1757442 w 2663714"/>
                <a:gd name="connsiteY332" fmla="*/ 467880 h 2179871"/>
                <a:gd name="connsiteX333" fmla="*/ 1757442 w 2663714"/>
                <a:gd name="connsiteY333" fmla="*/ 467880 h 2179871"/>
                <a:gd name="connsiteX334" fmla="*/ 1757442 w 2663714"/>
                <a:gd name="connsiteY334" fmla="*/ 467880 h 2179871"/>
                <a:gd name="connsiteX335" fmla="*/ 1757442 w 2663714"/>
                <a:gd name="connsiteY335" fmla="*/ 467880 h 2179871"/>
                <a:gd name="connsiteX336" fmla="*/ 1910586 w 2663714"/>
                <a:gd name="connsiteY336" fmla="*/ 689103 h 2179871"/>
                <a:gd name="connsiteX337" fmla="*/ 1925261 w 2663714"/>
                <a:gd name="connsiteY337" fmla="*/ 684580 h 2179871"/>
                <a:gd name="connsiteX338" fmla="*/ 1918862 w 2663714"/>
                <a:gd name="connsiteY338" fmla="*/ 702418 h 2179871"/>
                <a:gd name="connsiteX339" fmla="*/ 1911610 w 2663714"/>
                <a:gd name="connsiteY339" fmla="*/ 705320 h 2179871"/>
                <a:gd name="connsiteX340" fmla="*/ 1903846 w 2663714"/>
                <a:gd name="connsiteY340" fmla="*/ 708392 h 2179871"/>
                <a:gd name="connsiteX341" fmla="*/ 1910501 w 2663714"/>
                <a:gd name="connsiteY341" fmla="*/ 689103 h 2179871"/>
                <a:gd name="connsiteX342" fmla="*/ 1910586 w 2663714"/>
                <a:gd name="connsiteY342" fmla="*/ 689103 h 2179871"/>
                <a:gd name="connsiteX343" fmla="*/ 1911695 w 2663714"/>
                <a:gd name="connsiteY343" fmla="*/ 685775 h 2179871"/>
                <a:gd name="connsiteX344" fmla="*/ 1916729 w 2663714"/>
                <a:gd name="connsiteY344" fmla="*/ 671436 h 2179871"/>
                <a:gd name="connsiteX345" fmla="*/ 1931659 w 2663714"/>
                <a:gd name="connsiteY345" fmla="*/ 665291 h 2179871"/>
                <a:gd name="connsiteX346" fmla="*/ 1931659 w 2663714"/>
                <a:gd name="connsiteY346" fmla="*/ 665291 h 2179871"/>
                <a:gd name="connsiteX347" fmla="*/ 1931659 w 2663714"/>
                <a:gd name="connsiteY347" fmla="*/ 665291 h 2179871"/>
                <a:gd name="connsiteX348" fmla="*/ 1931659 w 2663714"/>
                <a:gd name="connsiteY348" fmla="*/ 665291 h 2179871"/>
                <a:gd name="connsiteX349" fmla="*/ 1931659 w 2663714"/>
                <a:gd name="connsiteY349" fmla="*/ 665291 h 2179871"/>
                <a:gd name="connsiteX350" fmla="*/ 1932683 w 2663714"/>
                <a:gd name="connsiteY350" fmla="*/ 664779 h 2179871"/>
                <a:gd name="connsiteX351" fmla="*/ 1928588 w 2663714"/>
                <a:gd name="connsiteY351" fmla="*/ 675618 h 2179871"/>
                <a:gd name="connsiteX352" fmla="*/ 1911695 w 2663714"/>
                <a:gd name="connsiteY352" fmla="*/ 685860 h 2179871"/>
                <a:gd name="connsiteX353" fmla="*/ 1929783 w 2663714"/>
                <a:gd name="connsiteY353" fmla="*/ 660938 h 2179871"/>
                <a:gd name="connsiteX354" fmla="*/ 1929783 w 2663714"/>
                <a:gd name="connsiteY354" fmla="*/ 660938 h 2179871"/>
                <a:gd name="connsiteX355" fmla="*/ 1929783 w 2663714"/>
                <a:gd name="connsiteY355" fmla="*/ 660938 h 2179871"/>
                <a:gd name="connsiteX356" fmla="*/ 1929783 w 2663714"/>
                <a:gd name="connsiteY356" fmla="*/ 660938 h 2179871"/>
                <a:gd name="connsiteX357" fmla="*/ 1929783 w 2663714"/>
                <a:gd name="connsiteY357" fmla="*/ 660938 h 2179871"/>
                <a:gd name="connsiteX358" fmla="*/ 1918435 w 2663714"/>
                <a:gd name="connsiteY358" fmla="*/ 666742 h 2179871"/>
                <a:gd name="connsiteX359" fmla="*/ 1925261 w 2663714"/>
                <a:gd name="connsiteY359" fmla="*/ 647112 h 2179871"/>
                <a:gd name="connsiteX360" fmla="*/ 1945566 w 2663714"/>
                <a:gd name="connsiteY360" fmla="*/ 638065 h 2179871"/>
                <a:gd name="connsiteX361" fmla="*/ 1935755 w 2663714"/>
                <a:gd name="connsiteY361" fmla="*/ 658549 h 2179871"/>
                <a:gd name="connsiteX362" fmla="*/ 1930038 w 2663714"/>
                <a:gd name="connsiteY362" fmla="*/ 660853 h 2179871"/>
                <a:gd name="connsiteX363" fmla="*/ 1844380 w 2663714"/>
                <a:gd name="connsiteY363" fmla="*/ 567738 h 2179871"/>
                <a:gd name="connsiteX364" fmla="*/ 1854618 w 2663714"/>
                <a:gd name="connsiteY364" fmla="*/ 579772 h 2179871"/>
                <a:gd name="connsiteX365" fmla="*/ 1835592 w 2663714"/>
                <a:gd name="connsiteY365" fmla="*/ 587624 h 2179871"/>
                <a:gd name="connsiteX366" fmla="*/ 1843868 w 2663714"/>
                <a:gd name="connsiteY366" fmla="*/ 568677 h 2179871"/>
                <a:gd name="connsiteX367" fmla="*/ 1844295 w 2663714"/>
                <a:gd name="connsiteY367" fmla="*/ 567653 h 2179871"/>
                <a:gd name="connsiteX368" fmla="*/ 1822283 w 2663714"/>
                <a:gd name="connsiteY368" fmla="*/ 568165 h 2179871"/>
                <a:gd name="connsiteX369" fmla="*/ 1820918 w 2663714"/>
                <a:gd name="connsiteY369" fmla="*/ 569616 h 2179871"/>
                <a:gd name="connsiteX370" fmla="*/ 1818358 w 2663714"/>
                <a:gd name="connsiteY370" fmla="*/ 570640 h 2179871"/>
                <a:gd name="connsiteX371" fmla="*/ 1815798 w 2663714"/>
                <a:gd name="connsiteY371" fmla="*/ 571579 h 2179871"/>
                <a:gd name="connsiteX372" fmla="*/ 1818017 w 2663714"/>
                <a:gd name="connsiteY372" fmla="*/ 566202 h 2179871"/>
                <a:gd name="connsiteX373" fmla="*/ 1823051 w 2663714"/>
                <a:gd name="connsiteY373" fmla="*/ 554424 h 2179871"/>
                <a:gd name="connsiteX374" fmla="*/ 1832947 w 2663714"/>
                <a:gd name="connsiteY374" fmla="*/ 550071 h 2179871"/>
                <a:gd name="connsiteX375" fmla="*/ 1840285 w 2663714"/>
                <a:gd name="connsiteY375" fmla="*/ 562105 h 2179871"/>
                <a:gd name="connsiteX376" fmla="*/ 1821685 w 2663714"/>
                <a:gd name="connsiteY376" fmla="*/ 569359 h 2179871"/>
                <a:gd name="connsiteX377" fmla="*/ 1822453 w 2663714"/>
                <a:gd name="connsiteY377" fmla="*/ 568506 h 2179871"/>
                <a:gd name="connsiteX378" fmla="*/ 1822197 w 2663714"/>
                <a:gd name="connsiteY378" fmla="*/ 568335 h 2179871"/>
                <a:gd name="connsiteX379" fmla="*/ 1815287 w 2663714"/>
                <a:gd name="connsiteY379" fmla="*/ 572859 h 2179871"/>
                <a:gd name="connsiteX380" fmla="*/ 1818614 w 2663714"/>
                <a:gd name="connsiteY380" fmla="*/ 571920 h 2179871"/>
                <a:gd name="connsiteX381" fmla="*/ 1813410 w 2663714"/>
                <a:gd name="connsiteY381" fmla="*/ 577297 h 2179871"/>
                <a:gd name="connsiteX382" fmla="*/ 1815202 w 2663714"/>
                <a:gd name="connsiteY382" fmla="*/ 572859 h 2179871"/>
                <a:gd name="connsiteX383" fmla="*/ 1815884 w 2663714"/>
                <a:gd name="connsiteY383" fmla="*/ 521821 h 2179871"/>
                <a:gd name="connsiteX384" fmla="*/ 1821344 w 2663714"/>
                <a:gd name="connsiteY384" fmla="*/ 520967 h 2179871"/>
                <a:gd name="connsiteX385" fmla="*/ 1825696 w 2663714"/>
                <a:gd name="connsiteY385" fmla="*/ 534281 h 2179871"/>
                <a:gd name="connsiteX386" fmla="*/ 1811021 w 2663714"/>
                <a:gd name="connsiteY386" fmla="*/ 540597 h 2179871"/>
                <a:gd name="connsiteX387" fmla="*/ 1806073 w 2663714"/>
                <a:gd name="connsiteY387" fmla="*/ 542731 h 2179871"/>
                <a:gd name="connsiteX388" fmla="*/ 1812557 w 2663714"/>
                <a:gd name="connsiteY388" fmla="*/ 528734 h 2179871"/>
                <a:gd name="connsiteX389" fmla="*/ 1815884 w 2663714"/>
                <a:gd name="connsiteY389" fmla="*/ 521735 h 2179871"/>
                <a:gd name="connsiteX390" fmla="*/ 1801295 w 2663714"/>
                <a:gd name="connsiteY390" fmla="*/ 519345 h 2179871"/>
                <a:gd name="connsiteX391" fmla="*/ 1791312 w 2663714"/>
                <a:gd name="connsiteY391" fmla="*/ 521138 h 2179871"/>
                <a:gd name="connsiteX392" fmla="*/ 1794128 w 2663714"/>
                <a:gd name="connsiteY392" fmla="*/ 514993 h 2179871"/>
                <a:gd name="connsiteX393" fmla="*/ 1794896 w 2663714"/>
                <a:gd name="connsiteY393" fmla="*/ 513456 h 2179871"/>
                <a:gd name="connsiteX394" fmla="*/ 1796346 w 2663714"/>
                <a:gd name="connsiteY394" fmla="*/ 513286 h 2179871"/>
                <a:gd name="connsiteX395" fmla="*/ 1796346 w 2663714"/>
                <a:gd name="connsiteY395" fmla="*/ 513286 h 2179871"/>
                <a:gd name="connsiteX396" fmla="*/ 1796346 w 2663714"/>
                <a:gd name="connsiteY396" fmla="*/ 513286 h 2179871"/>
                <a:gd name="connsiteX397" fmla="*/ 1796346 w 2663714"/>
                <a:gd name="connsiteY397" fmla="*/ 513286 h 2179871"/>
                <a:gd name="connsiteX398" fmla="*/ 1817419 w 2663714"/>
                <a:gd name="connsiteY398" fmla="*/ 510042 h 2179871"/>
                <a:gd name="connsiteX399" fmla="*/ 1814178 w 2663714"/>
                <a:gd name="connsiteY399" fmla="*/ 518321 h 2179871"/>
                <a:gd name="connsiteX400" fmla="*/ 1801295 w 2663714"/>
                <a:gd name="connsiteY400" fmla="*/ 519345 h 2179871"/>
                <a:gd name="connsiteX401" fmla="*/ 1801295 w 2663714"/>
                <a:gd name="connsiteY401" fmla="*/ 519345 h 2179871"/>
                <a:gd name="connsiteX402" fmla="*/ 1801210 w 2663714"/>
                <a:gd name="connsiteY402" fmla="*/ 519345 h 2179871"/>
                <a:gd name="connsiteX403" fmla="*/ 1801124 w 2663714"/>
                <a:gd name="connsiteY403" fmla="*/ 519345 h 2179871"/>
                <a:gd name="connsiteX404" fmla="*/ 1801124 w 2663714"/>
                <a:gd name="connsiteY404" fmla="*/ 519345 h 2179871"/>
                <a:gd name="connsiteX405" fmla="*/ 1863406 w 2663714"/>
                <a:gd name="connsiteY405" fmla="*/ 482304 h 2179871"/>
                <a:gd name="connsiteX406" fmla="*/ 1854277 w 2663714"/>
                <a:gd name="connsiteY406" fmla="*/ 484011 h 2179871"/>
                <a:gd name="connsiteX407" fmla="*/ 1865709 w 2663714"/>
                <a:gd name="connsiteY407" fmla="*/ 456444 h 2179871"/>
                <a:gd name="connsiteX408" fmla="*/ 1870402 w 2663714"/>
                <a:gd name="connsiteY408" fmla="*/ 453030 h 2179871"/>
                <a:gd name="connsiteX409" fmla="*/ 1867330 w 2663714"/>
                <a:gd name="connsiteY409" fmla="*/ 465661 h 2179871"/>
                <a:gd name="connsiteX410" fmla="*/ 1863576 w 2663714"/>
                <a:gd name="connsiteY410" fmla="*/ 468051 h 2179871"/>
                <a:gd name="connsiteX411" fmla="*/ 1864259 w 2663714"/>
                <a:gd name="connsiteY411" fmla="*/ 469417 h 2179871"/>
                <a:gd name="connsiteX412" fmla="*/ 1866904 w 2663714"/>
                <a:gd name="connsiteY412" fmla="*/ 468307 h 2179871"/>
                <a:gd name="connsiteX413" fmla="*/ 1867757 w 2663714"/>
                <a:gd name="connsiteY413" fmla="*/ 499203 h 2179871"/>
                <a:gd name="connsiteX414" fmla="*/ 1858287 w 2663714"/>
                <a:gd name="connsiteY414" fmla="*/ 523783 h 2179871"/>
                <a:gd name="connsiteX415" fmla="*/ 1839602 w 2663714"/>
                <a:gd name="connsiteY415" fmla="*/ 529075 h 2179871"/>
                <a:gd name="connsiteX416" fmla="*/ 1837043 w 2663714"/>
                <a:gd name="connsiteY416" fmla="*/ 522503 h 2179871"/>
                <a:gd name="connsiteX417" fmla="*/ 1838664 w 2663714"/>
                <a:gd name="connsiteY417" fmla="*/ 518833 h 2179871"/>
                <a:gd name="connsiteX418" fmla="*/ 1838834 w 2663714"/>
                <a:gd name="connsiteY418" fmla="*/ 518833 h 2179871"/>
                <a:gd name="connsiteX419" fmla="*/ 1852058 w 2663714"/>
                <a:gd name="connsiteY419" fmla="*/ 517553 h 2179871"/>
                <a:gd name="connsiteX420" fmla="*/ 1852058 w 2663714"/>
                <a:gd name="connsiteY420" fmla="*/ 517382 h 2179871"/>
                <a:gd name="connsiteX421" fmla="*/ 1839346 w 2663714"/>
                <a:gd name="connsiteY421" fmla="*/ 517382 h 2179871"/>
                <a:gd name="connsiteX422" fmla="*/ 1844721 w 2663714"/>
                <a:gd name="connsiteY422" fmla="*/ 505434 h 2179871"/>
                <a:gd name="connsiteX423" fmla="*/ 1847451 w 2663714"/>
                <a:gd name="connsiteY423" fmla="*/ 504921 h 2179871"/>
                <a:gd name="connsiteX424" fmla="*/ 1865539 w 2663714"/>
                <a:gd name="connsiteY424" fmla="*/ 501678 h 2179871"/>
                <a:gd name="connsiteX425" fmla="*/ 1865539 w 2663714"/>
                <a:gd name="connsiteY425" fmla="*/ 501508 h 2179871"/>
                <a:gd name="connsiteX426" fmla="*/ 1847366 w 2663714"/>
                <a:gd name="connsiteY426" fmla="*/ 503556 h 2179871"/>
                <a:gd name="connsiteX427" fmla="*/ 1845489 w 2663714"/>
                <a:gd name="connsiteY427" fmla="*/ 503727 h 2179871"/>
                <a:gd name="connsiteX428" fmla="*/ 1853083 w 2663714"/>
                <a:gd name="connsiteY428" fmla="*/ 487084 h 2179871"/>
                <a:gd name="connsiteX429" fmla="*/ 1853083 w 2663714"/>
                <a:gd name="connsiteY429" fmla="*/ 487084 h 2179871"/>
                <a:gd name="connsiteX430" fmla="*/ 1853083 w 2663714"/>
                <a:gd name="connsiteY430" fmla="*/ 487084 h 2179871"/>
                <a:gd name="connsiteX431" fmla="*/ 1853083 w 2663714"/>
                <a:gd name="connsiteY431" fmla="*/ 487084 h 2179871"/>
                <a:gd name="connsiteX432" fmla="*/ 1853083 w 2663714"/>
                <a:gd name="connsiteY432" fmla="*/ 487084 h 2179871"/>
                <a:gd name="connsiteX433" fmla="*/ 1854021 w 2663714"/>
                <a:gd name="connsiteY433" fmla="*/ 484865 h 2179871"/>
                <a:gd name="connsiteX434" fmla="*/ 1863491 w 2663714"/>
                <a:gd name="connsiteY434" fmla="*/ 482646 h 2179871"/>
                <a:gd name="connsiteX435" fmla="*/ 1863491 w 2663714"/>
                <a:gd name="connsiteY435" fmla="*/ 482475 h 2179871"/>
                <a:gd name="connsiteX436" fmla="*/ 1903931 w 2663714"/>
                <a:gd name="connsiteY436" fmla="*/ 421451 h 2179871"/>
                <a:gd name="connsiteX437" fmla="*/ 1901543 w 2663714"/>
                <a:gd name="connsiteY437" fmla="*/ 426401 h 2179871"/>
                <a:gd name="connsiteX438" fmla="*/ 1893181 w 2663714"/>
                <a:gd name="connsiteY438" fmla="*/ 432546 h 2179871"/>
                <a:gd name="connsiteX439" fmla="*/ 1903846 w 2663714"/>
                <a:gd name="connsiteY439" fmla="*/ 421451 h 2179871"/>
                <a:gd name="connsiteX440" fmla="*/ 1930380 w 2663714"/>
                <a:gd name="connsiteY440" fmla="*/ 425121 h 2179871"/>
                <a:gd name="connsiteX441" fmla="*/ 1937632 w 2663714"/>
                <a:gd name="connsiteY441" fmla="*/ 420853 h 2179871"/>
                <a:gd name="connsiteX442" fmla="*/ 1935328 w 2663714"/>
                <a:gd name="connsiteY442" fmla="*/ 425804 h 2179871"/>
                <a:gd name="connsiteX443" fmla="*/ 1920312 w 2663714"/>
                <a:gd name="connsiteY443" fmla="*/ 433229 h 2179871"/>
                <a:gd name="connsiteX444" fmla="*/ 1920312 w 2663714"/>
                <a:gd name="connsiteY444" fmla="*/ 433229 h 2179871"/>
                <a:gd name="connsiteX445" fmla="*/ 1920142 w 2663714"/>
                <a:gd name="connsiteY445" fmla="*/ 433229 h 2179871"/>
                <a:gd name="connsiteX446" fmla="*/ 1919971 w 2663714"/>
                <a:gd name="connsiteY446" fmla="*/ 433229 h 2179871"/>
                <a:gd name="connsiteX447" fmla="*/ 1919971 w 2663714"/>
                <a:gd name="connsiteY447" fmla="*/ 433229 h 2179871"/>
                <a:gd name="connsiteX448" fmla="*/ 1895144 w 2663714"/>
                <a:gd name="connsiteY448" fmla="*/ 447994 h 2179871"/>
                <a:gd name="connsiteX449" fmla="*/ 1897874 w 2663714"/>
                <a:gd name="connsiteY449" fmla="*/ 440910 h 2179871"/>
                <a:gd name="connsiteX450" fmla="*/ 1930209 w 2663714"/>
                <a:gd name="connsiteY450" fmla="*/ 424950 h 2179871"/>
                <a:gd name="connsiteX451" fmla="*/ 1930209 w 2663714"/>
                <a:gd name="connsiteY451" fmla="*/ 424950 h 2179871"/>
                <a:gd name="connsiteX452" fmla="*/ 1930209 w 2663714"/>
                <a:gd name="connsiteY452" fmla="*/ 424950 h 2179871"/>
                <a:gd name="connsiteX453" fmla="*/ 1930209 w 2663714"/>
                <a:gd name="connsiteY453" fmla="*/ 424950 h 2179871"/>
                <a:gd name="connsiteX454" fmla="*/ 1930209 w 2663714"/>
                <a:gd name="connsiteY454" fmla="*/ 424950 h 2179871"/>
                <a:gd name="connsiteX455" fmla="*/ 1834483 w 2663714"/>
                <a:gd name="connsiteY455" fmla="*/ 514822 h 2179871"/>
                <a:gd name="connsiteX456" fmla="*/ 1832606 w 2663714"/>
                <a:gd name="connsiteY456" fmla="*/ 507482 h 2179871"/>
                <a:gd name="connsiteX457" fmla="*/ 1837640 w 2663714"/>
                <a:gd name="connsiteY457" fmla="*/ 506629 h 2179871"/>
                <a:gd name="connsiteX458" fmla="*/ 1834483 w 2663714"/>
                <a:gd name="connsiteY458" fmla="*/ 514822 h 2179871"/>
                <a:gd name="connsiteX459" fmla="*/ 1841309 w 2663714"/>
                <a:gd name="connsiteY459" fmla="*/ 532830 h 2179871"/>
                <a:gd name="connsiteX460" fmla="*/ 1857519 w 2663714"/>
                <a:gd name="connsiteY460" fmla="*/ 525917 h 2179871"/>
                <a:gd name="connsiteX461" fmla="*/ 1852144 w 2663714"/>
                <a:gd name="connsiteY461" fmla="*/ 540426 h 2179871"/>
                <a:gd name="connsiteX462" fmla="*/ 1850352 w 2663714"/>
                <a:gd name="connsiteY462" fmla="*/ 540939 h 2179871"/>
                <a:gd name="connsiteX463" fmla="*/ 1846257 w 2663714"/>
                <a:gd name="connsiteY463" fmla="*/ 542134 h 2179871"/>
                <a:gd name="connsiteX464" fmla="*/ 1841309 w 2663714"/>
                <a:gd name="connsiteY464" fmla="*/ 532830 h 2179871"/>
                <a:gd name="connsiteX465" fmla="*/ 1878080 w 2663714"/>
                <a:gd name="connsiteY465" fmla="*/ 463101 h 2179871"/>
                <a:gd name="connsiteX466" fmla="*/ 1878080 w 2663714"/>
                <a:gd name="connsiteY466" fmla="*/ 463101 h 2179871"/>
                <a:gd name="connsiteX467" fmla="*/ 1878336 w 2663714"/>
                <a:gd name="connsiteY467" fmla="*/ 462247 h 2179871"/>
                <a:gd name="connsiteX468" fmla="*/ 1886612 w 2663714"/>
                <a:gd name="connsiteY468" fmla="*/ 458065 h 2179871"/>
                <a:gd name="connsiteX469" fmla="*/ 1875948 w 2663714"/>
                <a:gd name="connsiteY469" fmla="*/ 481024 h 2179871"/>
                <a:gd name="connsiteX470" fmla="*/ 1878080 w 2663714"/>
                <a:gd name="connsiteY470" fmla="*/ 463527 h 2179871"/>
                <a:gd name="connsiteX471" fmla="*/ 1878336 w 2663714"/>
                <a:gd name="connsiteY471" fmla="*/ 463527 h 2179871"/>
                <a:gd name="connsiteX472" fmla="*/ 1878251 w 2663714"/>
                <a:gd name="connsiteY472" fmla="*/ 463101 h 2179871"/>
                <a:gd name="connsiteX473" fmla="*/ 1850693 w 2663714"/>
                <a:gd name="connsiteY473" fmla="*/ 542219 h 2179871"/>
                <a:gd name="connsiteX474" fmla="*/ 1851546 w 2663714"/>
                <a:gd name="connsiteY474" fmla="*/ 541877 h 2179871"/>
                <a:gd name="connsiteX475" fmla="*/ 1849499 w 2663714"/>
                <a:gd name="connsiteY475" fmla="*/ 547425 h 2179871"/>
                <a:gd name="connsiteX476" fmla="*/ 1847196 w 2663714"/>
                <a:gd name="connsiteY476" fmla="*/ 543755 h 2179871"/>
                <a:gd name="connsiteX477" fmla="*/ 1850693 w 2663714"/>
                <a:gd name="connsiteY477" fmla="*/ 542219 h 2179871"/>
                <a:gd name="connsiteX478" fmla="*/ 1857092 w 2663714"/>
                <a:gd name="connsiteY478" fmla="*/ 539573 h 2179871"/>
                <a:gd name="connsiteX479" fmla="*/ 1861017 w 2663714"/>
                <a:gd name="connsiteY479" fmla="*/ 537951 h 2179871"/>
                <a:gd name="connsiteX480" fmla="*/ 1861017 w 2663714"/>
                <a:gd name="connsiteY480" fmla="*/ 537781 h 2179871"/>
                <a:gd name="connsiteX481" fmla="*/ 1857519 w 2663714"/>
                <a:gd name="connsiteY481" fmla="*/ 538805 h 2179871"/>
                <a:gd name="connsiteX482" fmla="*/ 1864686 w 2663714"/>
                <a:gd name="connsiteY482" fmla="*/ 522845 h 2179871"/>
                <a:gd name="connsiteX483" fmla="*/ 1869122 w 2663714"/>
                <a:gd name="connsiteY483" fmla="*/ 520967 h 2179871"/>
                <a:gd name="connsiteX484" fmla="*/ 1869122 w 2663714"/>
                <a:gd name="connsiteY484" fmla="*/ 520796 h 2179871"/>
                <a:gd name="connsiteX485" fmla="*/ 1865197 w 2663714"/>
                <a:gd name="connsiteY485" fmla="*/ 521906 h 2179871"/>
                <a:gd name="connsiteX486" fmla="*/ 1870658 w 2663714"/>
                <a:gd name="connsiteY486" fmla="*/ 509872 h 2179871"/>
                <a:gd name="connsiteX487" fmla="*/ 1884565 w 2663714"/>
                <a:gd name="connsiteY487" fmla="*/ 536757 h 2179871"/>
                <a:gd name="connsiteX488" fmla="*/ 1879104 w 2663714"/>
                <a:gd name="connsiteY488" fmla="*/ 550327 h 2179871"/>
                <a:gd name="connsiteX489" fmla="*/ 1856324 w 2663714"/>
                <a:gd name="connsiteY489" fmla="*/ 556643 h 2179871"/>
                <a:gd name="connsiteX490" fmla="*/ 1852058 w 2663714"/>
                <a:gd name="connsiteY490" fmla="*/ 551010 h 2179871"/>
                <a:gd name="connsiteX491" fmla="*/ 1857178 w 2663714"/>
                <a:gd name="connsiteY491" fmla="*/ 539573 h 2179871"/>
                <a:gd name="connsiteX492" fmla="*/ 1887721 w 2663714"/>
                <a:gd name="connsiteY492" fmla="*/ 504495 h 2179871"/>
                <a:gd name="connsiteX493" fmla="*/ 1887294 w 2663714"/>
                <a:gd name="connsiteY493" fmla="*/ 504665 h 2179871"/>
                <a:gd name="connsiteX494" fmla="*/ 1892926 w 2663714"/>
                <a:gd name="connsiteY494" fmla="*/ 501337 h 2179871"/>
                <a:gd name="connsiteX495" fmla="*/ 1895400 w 2663714"/>
                <a:gd name="connsiteY495" fmla="*/ 499971 h 2179871"/>
                <a:gd name="connsiteX496" fmla="*/ 1899922 w 2663714"/>
                <a:gd name="connsiteY496" fmla="*/ 500313 h 2179871"/>
                <a:gd name="connsiteX497" fmla="*/ 1896935 w 2663714"/>
                <a:gd name="connsiteY497" fmla="*/ 506799 h 2179871"/>
                <a:gd name="connsiteX498" fmla="*/ 1891731 w 2663714"/>
                <a:gd name="connsiteY498" fmla="*/ 506970 h 2179871"/>
                <a:gd name="connsiteX499" fmla="*/ 1885332 w 2663714"/>
                <a:gd name="connsiteY499" fmla="*/ 507141 h 2179871"/>
                <a:gd name="connsiteX500" fmla="*/ 1887294 w 2663714"/>
                <a:gd name="connsiteY500" fmla="*/ 506458 h 2179871"/>
                <a:gd name="connsiteX501" fmla="*/ 1887209 w 2663714"/>
                <a:gd name="connsiteY501" fmla="*/ 506202 h 2179871"/>
                <a:gd name="connsiteX502" fmla="*/ 1883370 w 2663714"/>
                <a:gd name="connsiteY502" fmla="*/ 507226 h 2179871"/>
                <a:gd name="connsiteX503" fmla="*/ 1883114 w 2663714"/>
                <a:gd name="connsiteY503" fmla="*/ 507226 h 2179871"/>
                <a:gd name="connsiteX504" fmla="*/ 1885077 w 2663714"/>
                <a:gd name="connsiteY504" fmla="*/ 506031 h 2179871"/>
                <a:gd name="connsiteX505" fmla="*/ 1887806 w 2663714"/>
                <a:gd name="connsiteY505" fmla="*/ 504836 h 2179871"/>
                <a:gd name="connsiteX506" fmla="*/ 1887721 w 2663714"/>
                <a:gd name="connsiteY506" fmla="*/ 504580 h 2179871"/>
                <a:gd name="connsiteX507" fmla="*/ 1920824 w 2663714"/>
                <a:gd name="connsiteY507" fmla="*/ 486060 h 2179871"/>
                <a:gd name="connsiteX508" fmla="*/ 1917582 w 2663714"/>
                <a:gd name="connsiteY508" fmla="*/ 494253 h 2179871"/>
                <a:gd name="connsiteX509" fmla="*/ 1910672 w 2663714"/>
                <a:gd name="connsiteY509" fmla="*/ 498691 h 2179871"/>
                <a:gd name="connsiteX510" fmla="*/ 1907771 w 2663714"/>
                <a:gd name="connsiteY510" fmla="*/ 498776 h 2179871"/>
                <a:gd name="connsiteX511" fmla="*/ 1907430 w 2663714"/>
                <a:gd name="connsiteY511" fmla="*/ 498776 h 2179871"/>
                <a:gd name="connsiteX512" fmla="*/ 1910330 w 2663714"/>
                <a:gd name="connsiteY512" fmla="*/ 491607 h 2179871"/>
                <a:gd name="connsiteX513" fmla="*/ 1920824 w 2663714"/>
                <a:gd name="connsiteY513" fmla="*/ 485974 h 2179871"/>
                <a:gd name="connsiteX514" fmla="*/ 1912805 w 2663714"/>
                <a:gd name="connsiteY514" fmla="*/ 485547 h 2179871"/>
                <a:gd name="connsiteX515" fmla="*/ 1913146 w 2663714"/>
                <a:gd name="connsiteY515" fmla="*/ 484694 h 2179871"/>
                <a:gd name="connsiteX516" fmla="*/ 1914084 w 2663714"/>
                <a:gd name="connsiteY516" fmla="*/ 484694 h 2179871"/>
                <a:gd name="connsiteX517" fmla="*/ 1912805 w 2663714"/>
                <a:gd name="connsiteY517" fmla="*/ 485547 h 2179871"/>
                <a:gd name="connsiteX518" fmla="*/ 1962630 w 2663714"/>
                <a:gd name="connsiteY518" fmla="*/ 484779 h 2179871"/>
                <a:gd name="connsiteX519" fmla="*/ 1950600 w 2663714"/>
                <a:gd name="connsiteY519" fmla="*/ 492461 h 2179871"/>
                <a:gd name="connsiteX520" fmla="*/ 1951027 w 2663714"/>
                <a:gd name="connsiteY520" fmla="*/ 490583 h 2179871"/>
                <a:gd name="connsiteX521" fmla="*/ 1950770 w 2663714"/>
                <a:gd name="connsiteY521" fmla="*/ 490583 h 2179871"/>
                <a:gd name="connsiteX522" fmla="*/ 1950088 w 2663714"/>
                <a:gd name="connsiteY522" fmla="*/ 492887 h 2179871"/>
                <a:gd name="connsiteX523" fmla="*/ 1943860 w 2663714"/>
                <a:gd name="connsiteY523" fmla="*/ 496984 h 2179871"/>
                <a:gd name="connsiteX524" fmla="*/ 1937034 w 2663714"/>
                <a:gd name="connsiteY524" fmla="*/ 497411 h 2179871"/>
                <a:gd name="connsiteX525" fmla="*/ 1959132 w 2663714"/>
                <a:gd name="connsiteY525" fmla="*/ 484865 h 2179871"/>
                <a:gd name="connsiteX526" fmla="*/ 1962715 w 2663714"/>
                <a:gd name="connsiteY526" fmla="*/ 484865 h 2179871"/>
                <a:gd name="connsiteX527" fmla="*/ 1955207 w 2663714"/>
                <a:gd name="connsiteY527" fmla="*/ 540170 h 2179871"/>
                <a:gd name="connsiteX528" fmla="*/ 1956060 w 2663714"/>
                <a:gd name="connsiteY528" fmla="*/ 536842 h 2179871"/>
                <a:gd name="connsiteX529" fmla="*/ 1968175 w 2663714"/>
                <a:gd name="connsiteY529" fmla="*/ 530782 h 2179871"/>
                <a:gd name="connsiteX530" fmla="*/ 1968516 w 2663714"/>
                <a:gd name="connsiteY530" fmla="*/ 530782 h 2179871"/>
                <a:gd name="connsiteX531" fmla="*/ 1955975 w 2663714"/>
                <a:gd name="connsiteY531" fmla="*/ 540256 h 2179871"/>
                <a:gd name="connsiteX532" fmla="*/ 1955122 w 2663714"/>
                <a:gd name="connsiteY532" fmla="*/ 540085 h 2179871"/>
                <a:gd name="connsiteX533" fmla="*/ 1969285 w 2663714"/>
                <a:gd name="connsiteY533" fmla="*/ 524637 h 2179871"/>
                <a:gd name="connsiteX534" fmla="*/ 1961435 w 2663714"/>
                <a:gd name="connsiteY534" fmla="*/ 523783 h 2179871"/>
                <a:gd name="connsiteX535" fmla="*/ 1979693 w 2663714"/>
                <a:gd name="connsiteY535" fmla="*/ 511664 h 2179871"/>
                <a:gd name="connsiteX536" fmla="*/ 1991296 w 2663714"/>
                <a:gd name="connsiteY536" fmla="*/ 511323 h 2179871"/>
                <a:gd name="connsiteX537" fmla="*/ 1969285 w 2663714"/>
                <a:gd name="connsiteY537" fmla="*/ 524722 h 2179871"/>
                <a:gd name="connsiteX538" fmla="*/ 1889513 w 2663714"/>
                <a:gd name="connsiteY538" fmla="*/ 585661 h 2179871"/>
                <a:gd name="connsiteX539" fmla="*/ 1892328 w 2663714"/>
                <a:gd name="connsiteY539" fmla="*/ 578492 h 2179871"/>
                <a:gd name="connsiteX540" fmla="*/ 1908453 w 2663714"/>
                <a:gd name="connsiteY540" fmla="*/ 573456 h 2179871"/>
                <a:gd name="connsiteX541" fmla="*/ 1915022 w 2663714"/>
                <a:gd name="connsiteY541" fmla="*/ 571579 h 2179871"/>
                <a:gd name="connsiteX542" fmla="*/ 1910842 w 2663714"/>
                <a:gd name="connsiteY542" fmla="*/ 581735 h 2179871"/>
                <a:gd name="connsiteX543" fmla="*/ 1910842 w 2663714"/>
                <a:gd name="connsiteY543" fmla="*/ 581735 h 2179871"/>
                <a:gd name="connsiteX544" fmla="*/ 1910842 w 2663714"/>
                <a:gd name="connsiteY544" fmla="*/ 581906 h 2179871"/>
                <a:gd name="connsiteX545" fmla="*/ 1910842 w 2663714"/>
                <a:gd name="connsiteY545" fmla="*/ 582077 h 2179871"/>
                <a:gd name="connsiteX546" fmla="*/ 1910842 w 2663714"/>
                <a:gd name="connsiteY546" fmla="*/ 582077 h 2179871"/>
                <a:gd name="connsiteX547" fmla="*/ 1909136 w 2663714"/>
                <a:gd name="connsiteY547" fmla="*/ 586942 h 2179871"/>
                <a:gd name="connsiteX548" fmla="*/ 1898386 w 2663714"/>
                <a:gd name="connsiteY548" fmla="*/ 590355 h 2179871"/>
                <a:gd name="connsiteX549" fmla="*/ 1889513 w 2663714"/>
                <a:gd name="connsiteY549" fmla="*/ 585661 h 2179871"/>
                <a:gd name="connsiteX550" fmla="*/ 1915364 w 2663714"/>
                <a:gd name="connsiteY550" fmla="*/ 570896 h 2179871"/>
                <a:gd name="connsiteX551" fmla="*/ 1908197 w 2663714"/>
                <a:gd name="connsiteY551" fmla="*/ 572091 h 2179871"/>
                <a:gd name="connsiteX552" fmla="*/ 1893779 w 2663714"/>
                <a:gd name="connsiteY552" fmla="*/ 574736 h 2179871"/>
                <a:gd name="connsiteX553" fmla="*/ 1897618 w 2663714"/>
                <a:gd name="connsiteY553" fmla="*/ 564836 h 2179871"/>
                <a:gd name="connsiteX554" fmla="*/ 1906406 w 2663714"/>
                <a:gd name="connsiteY554" fmla="*/ 560313 h 2179871"/>
                <a:gd name="connsiteX555" fmla="*/ 1906406 w 2663714"/>
                <a:gd name="connsiteY555" fmla="*/ 560142 h 2179871"/>
                <a:gd name="connsiteX556" fmla="*/ 1898215 w 2663714"/>
                <a:gd name="connsiteY556" fmla="*/ 563385 h 2179871"/>
                <a:gd name="connsiteX557" fmla="*/ 1901884 w 2663714"/>
                <a:gd name="connsiteY557" fmla="*/ 553741 h 2179871"/>
                <a:gd name="connsiteX558" fmla="*/ 1918350 w 2663714"/>
                <a:gd name="connsiteY558" fmla="*/ 563471 h 2179871"/>
                <a:gd name="connsiteX559" fmla="*/ 1915279 w 2663714"/>
                <a:gd name="connsiteY559" fmla="*/ 570896 h 2179871"/>
                <a:gd name="connsiteX560" fmla="*/ 1878592 w 2663714"/>
                <a:gd name="connsiteY560" fmla="*/ 577980 h 2179871"/>
                <a:gd name="connsiteX561" fmla="*/ 1878592 w 2663714"/>
                <a:gd name="connsiteY561" fmla="*/ 577980 h 2179871"/>
                <a:gd name="connsiteX562" fmla="*/ 1878592 w 2663714"/>
                <a:gd name="connsiteY562" fmla="*/ 577980 h 2179871"/>
                <a:gd name="connsiteX563" fmla="*/ 1878592 w 2663714"/>
                <a:gd name="connsiteY563" fmla="*/ 577980 h 2179871"/>
                <a:gd name="connsiteX564" fmla="*/ 1878336 w 2663714"/>
                <a:gd name="connsiteY564" fmla="*/ 578065 h 2179871"/>
                <a:gd name="connsiteX565" fmla="*/ 1875436 w 2663714"/>
                <a:gd name="connsiteY565" fmla="*/ 575761 h 2179871"/>
                <a:gd name="connsiteX566" fmla="*/ 1890451 w 2663714"/>
                <a:gd name="connsiteY566" fmla="*/ 568506 h 2179871"/>
                <a:gd name="connsiteX567" fmla="*/ 1888062 w 2663714"/>
                <a:gd name="connsiteY567" fmla="*/ 575846 h 2179871"/>
                <a:gd name="connsiteX568" fmla="*/ 1878763 w 2663714"/>
                <a:gd name="connsiteY568" fmla="*/ 577894 h 2179871"/>
                <a:gd name="connsiteX569" fmla="*/ 1878763 w 2663714"/>
                <a:gd name="connsiteY569" fmla="*/ 577894 h 2179871"/>
                <a:gd name="connsiteX570" fmla="*/ 1881664 w 2663714"/>
                <a:gd name="connsiteY570" fmla="*/ 508335 h 2179871"/>
                <a:gd name="connsiteX571" fmla="*/ 1891816 w 2663714"/>
                <a:gd name="connsiteY571" fmla="*/ 508933 h 2179871"/>
                <a:gd name="connsiteX572" fmla="*/ 1894547 w 2663714"/>
                <a:gd name="connsiteY572" fmla="*/ 509103 h 2179871"/>
                <a:gd name="connsiteX573" fmla="*/ 1892669 w 2663714"/>
                <a:gd name="connsiteY573" fmla="*/ 510298 h 2179871"/>
                <a:gd name="connsiteX574" fmla="*/ 1893693 w 2663714"/>
                <a:gd name="connsiteY574" fmla="*/ 512091 h 2179871"/>
                <a:gd name="connsiteX575" fmla="*/ 1893693 w 2663714"/>
                <a:gd name="connsiteY575" fmla="*/ 512091 h 2179871"/>
                <a:gd name="connsiteX576" fmla="*/ 1893693 w 2663714"/>
                <a:gd name="connsiteY576" fmla="*/ 512091 h 2179871"/>
                <a:gd name="connsiteX577" fmla="*/ 1894632 w 2663714"/>
                <a:gd name="connsiteY577" fmla="*/ 511579 h 2179871"/>
                <a:gd name="connsiteX578" fmla="*/ 1894632 w 2663714"/>
                <a:gd name="connsiteY578" fmla="*/ 511579 h 2179871"/>
                <a:gd name="connsiteX579" fmla="*/ 1894632 w 2663714"/>
                <a:gd name="connsiteY579" fmla="*/ 511579 h 2179871"/>
                <a:gd name="connsiteX580" fmla="*/ 1889172 w 2663714"/>
                <a:gd name="connsiteY580" fmla="*/ 524978 h 2179871"/>
                <a:gd name="connsiteX581" fmla="*/ 1880811 w 2663714"/>
                <a:gd name="connsiteY581" fmla="*/ 508591 h 2179871"/>
                <a:gd name="connsiteX582" fmla="*/ 1881664 w 2663714"/>
                <a:gd name="connsiteY582" fmla="*/ 508250 h 2179871"/>
                <a:gd name="connsiteX583" fmla="*/ 1951112 w 2663714"/>
                <a:gd name="connsiteY583" fmla="*/ 512262 h 2179871"/>
                <a:gd name="connsiteX584" fmla="*/ 1961094 w 2663714"/>
                <a:gd name="connsiteY584" fmla="*/ 512091 h 2179871"/>
                <a:gd name="connsiteX585" fmla="*/ 1943519 w 2663714"/>
                <a:gd name="connsiteY585" fmla="*/ 523186 h 2179871"/>
                <a:gd name="connsiteX586" fmla="*/ 1944201 w 2663714"/>
                <a:gd name="connsiteY586" fmla="*/ 520455 h 2179871"/>
                <a:gd name="connsiteX587" fmla="*/ 1946078 w 2663714"/>
                <a:gd name="connsiteY587" fmla="*/ 512091 h 2179871"/>
                <a:gd name="connsiteX588" fmla="*/ 1951027 w 2663714"/>
                <a:gd name="connsiteY588" fmla="*/ 512347 h 2179871"/>
                <a:gd name="connsiteX589" fmla="*/ 1951027 w 2663714"/>
                <a:gd name="connsiteY589" fmla="*/ 512347 h 2179871"/>
                <a:gd name="connsiteX590" fmla="*/ 1951027 w 2663714"/>
                <a:gd name="connsiteY590" fmla="*/ 512347 h 2179871"/>
                <a:gd name="connsiteX591" fmla="*/ 1951027 w 2663714"/>
                <a:gd name="connsiteY591" fmla="*/ 512347 h 2179871"/>
                <a:gd name="connsiteX592" fmla="*/ 1951027 w 2663714"/>
                <a:gd name="connsiteY592" fmla="*/ 512347 h 2179871"/>
                <a:gd name="connsiteX593" fmla="*/ 1899580 w 2663714"/>
                <a:gd name="connsiteY593" fmla="*/ 537610 h 2179871"/>
                <a:gd name="connsiteX594" fmla="*/ 1900604 w 2663714"/>
                <a:gd name="connsiteY594" fmla="*/ 537781 h 2179871"/>
                <a:gd name="connsiteX595" fmla="*/ 1900348 w 2663714"/>
                <a:gd name="connsiteY595" fmla="*/ 538378 h 2179871"/>
                <a:gd name="connsiteX596" fmla="*/ 1899495 w 2663714"/>
                <a:gd name="connsiteY596" fmla="*/ 537610 h 2179871"/>
                <a:gd name="connsiteX597" fmla="*/ 1896338 w 2663714"/>
                <a:gd name="connsiteY597" fmla="*/ 534196 h 2179871"/>
                <a:gd name="connsiteX598" fmla="*/ 1902652 w 2663714"/>
                <a:gd name="connsiteY598" fmla="*/ 532574 h 2179871"/>
                <a:gd name="connsiteX599" fmla="*/ 1900860 w 2663714"/>
                <a:gd name="connsiteY599" fmla="*/ 537269 h 2179871"/>
                <a:gd name="connsiteX600" fmla="*/ 1899239 w 2663714"/>
                <a:gd name="connsiteY600" fmla="*/ 537269 h 2179871"/>
                <a:gd name="connsiteX601" fmla="*/ 1896423 w 2663714"/>
                <a:gd name="connsiteY601" fmla="*/ 534196 h 2179871"/>
                <a:gd name="connsiteX602" fmla="*/ 1942239 w 2663714"/>
                <a:gd name="connsiteY602" fmla="*/ 519687 h 2179871"/>
                <a:gd name="connsiteX603" fmla="*/ 1941215 w 2663714"/>
                <a:gd name="connsiteY603" fmla="*/ 523101 h 2179871"/>
                <a:gd name="connsiteX604" fmla="*/ 1937632 w 2663714"/>
                <a:gd name="connsiteY604" fmla="*/ 523101 h 2179871"/>
                <a:gd name="connsiteX605" fmla="*/ 1938826 w 2663714"/>
                <a:gd name="connsiteY605" fmla="*/ 519345 h 2179871"/>
                <a:gd name="connsiteX606" fmla="*/ 1941129 w 2663714"/>
                <a:gd name="connsiteY606" fmla="*/ 511835 h 2179871"/>
                <a:gd name="connsiteX607" fmla="*/ 1944457 w 2663714"/>
                <a:gd name="connsiteY607" fmla="*/ 512005 h 2179871"/>
                <a:gd name="connsiteX608" fmla="*/ 1942239 w 2663714"/>
                <a:gd name="connsiteY608" fmla="*/ 519772 h 2179871"/>
                <a:gd name="connsiteX609" fmla="*/ 1943945 w 2663714"/>
                <a:gd name="connsiteY609" fmla="*/ 502788 h 2179871"/>
                <a:gd name="connsiteX610" fmla="*/ 1943945 w 2663714"/>
                <a:gd name="connsiteY610" fmla="*/ 502788 h 2179871"/>
                <a:gd name="connsiteX611" fmla="*/ 1943945 w 2663714"/>
                <a:gd name="connsiteY611" fmla="*/ 502788 h 2179871"/>
                <a:gd name="connsiteX612" fmla="*/ 1943945 w 2663714"/>
                <a:gd name="connsiteY612" fmla="*/ 502788 h 2179871"/>
                <a:gd name="connsiteX613" fmla="*/ 1939594 w 2663714"/>
                <a:gd name="connsiteY613" fmla="*/ 511664 h 2179871"/>
                <a:gd name="connsiteX614" fmla="*/ 1936949 w 2663714"/>
                <a:gd name="connsiteY614" fmla="*/ 518406 h 2179871"/>
                <a:gd name="connsiteX615" fmla="*/ 1935072 w 2663714"/>
                <a:gd name="connsiteY615" fmla="*/ 522930 h 2179871"/>
                <a:gd name="connsiteX616" fmla="*/ 1917582 w 2663714"/>
                <a:gd name="connsiteY616" fmla="*/ 522759 h 2179871"/>
                <a:gd name="connsiteX617" fmla="*/ 1939508 w 2663714"/>
                <a:gd name="connsiteY617" fmla="*/ 511664 h 2179871"/>
                <a:gd name="connsiteX618" fmla="*/ 1939594 w 2663714"/>
                <a:gd name="connsiteY618" fmla="*/ 511664 h 2179871"/>
                <a:gd name="connsiteX619" fmla="*/ 1902908 w 2663714"/>
                <a:gd name="connsiteY619" fmla="*/ 531892 h 2179871"/>
                <a:gd name="connsiteX620" fmla="*/ 1898130 w 2663714"/>
                <a:gd name="connsiteY620" fmla="*/ 532745 h 2179871"/>
                <a:gd name="connsiteX621" fmla="*/ 1903676 w 2663714"/>
                <a:gd name="connsiteY621" fmla="*/ 529843 h 2179871"/>
                <a:gd name="connsiteX622" fmla="*/ 1902908 w 2663714"/>
                <a:gd name="connsiteY622" fmla="*/ 531892 h 2179871"/>
                <a:gd name="connsiteX623" fmla="*/ 1908794 w 2663714"/>
                <a:gd name="connsiteY623" fmla="*/ 545377 h 2179871"/>
                <a:gd name="connsiteX624" fmla="*/ 1905894 w 2663714"/>
                <a:gd name="connsiteY624" fmla="*/ 543243 h 2179871"/>
                <a:gd name="connsiteX625" fmla="*/ 1907259 w 2663714"/>
                <a:gd name="connsiteY625" fmla="*/ 538975 h 2179871"/>
                <a:gd name="connsiteX626" fmla="*/ 1913231 w 2663714"/>
                <a:gd name="connsiteY626" fmla="*/ 540000 h 2179871"/>
                <a:gd name="connsiteX627" fmla="*/ 1916217 w 2663714"/>
                <a:gd name="connsiteY627" fmla="*/ 540512 h 2179871"/>
                <a:gd name="connsiteX628" fmla="*/ 1908709 w 2663714"/>
                <a:gd name="connsiteY628" fmla="*/ 545377 h 2179871"/>
                <a:gd name="connsiteX629" fmla="*/ 1913401 w 2663714"/>
                <a:gd name="connsiteY629" fmla="*/ 537951 h 2179871"/>
                <a:gd name="connsiteX630" fmla="*/ 1907685 w 2663714"/>
                <a:gd name="connsiteY630" fmla="*/ 537695 h 2179871"/>
                <a:gd name="connsiteX631" fmla="*/ 1911610 w 2663714"/>
                <a:gd name="connsiteY631" fmla="*/ 525832 h 2179871"/>
                <a:gd name="connsiteX632" fmla="*/ 1913487 w 2663714"/>
                <a:gd name="connsiteY632" fmla="*/ 524893 h 2179871"/>
                <a:gd name="connsiteX633" fmla="*/ 1913487 w 2663714"/>
                <a:gd name="connsiteY633" fmla="*/ 524893 h 2179871"/>
                <a:gd name="connsiteX634" fmla="*/ 1933110 w 2663714"/>
                <a:gd name="connsiteY634" fmla="*/ 527454 h 2179871"/>
                <a:gd name="connsiteX635" fmla="*/ 1931916 w 2663714"/>
                <a:gd name="connsiteY635" fmla="*/ 530526 h 2179871"/>
                <a:gd name="connsiteX636" fmla="*/ 1919800 w 2663714"/>
                <a:gd name="connsiteY636" fmla="*/ 538293 h 2179871"/>
                <a:gd name="connsiteX637" fmla="*/ 1913316 w 2663714"/>
                <a:gd name="connsiteY637" fmla="*/ 538037 h 2179871"/>
                <a:gd name="connsiteX638" fmla="*/ 1936096 w 2663714"/>
                <a:gd name="connsiteY638" fmla="*/ 527795 h 2179871"/>
                <a:gd name="connsiteX639" fmla="*/ 1936096 w 2663714"/>
                <a:gd name="connsiteY639" fmla="*/ 527795 h 2179871"/>
                <a:gd name="connsiteX640" fmla="*/ 1936011 w 2663714"/>
                <a:gd name="connsiteY640" fmla="*/ 527795 h 2179871"/>
                <a:gd name="connsiteX641" fmla="*/ 1936011 w 2663714"/>
                <a:gd name="connsiteY641" fmla="*/ 527795 h 2179871"/>
                <a:gd name="connsiteX642" fmla="*/ 1942751 w 2663714"/>
                <a:gd name="connsiteY642" fmla="*/ 503556 h 2179871"/>
                <a:gd name="connsiteX643" fmla="*/ 1939508 w 2663714"/>
                <a:gd name="connsiteY643" fmla="*/ 505519 h 2179871"/>
                <a:gd name="connsiteX644" fmla="*/ 1938314 w 2663714"/>
                <a:gd name="connsiteY644" fmla="*/ 505519 h 2179871"/>
                <a:gd name="connsiteX645" fmla="*/ 1943007 w 2663714"/>
                <a:gd name="connsiteY645" fmla="*/ 502958 h 2179871"/>
                <a:gd name="connsiteX646" fmla="*/ 1942751 w 2663714"/>
                <a:gd name="connsiteY646" fmla="*/ 503556 h 2179871"/>
                <a:gd name="connsiteX647" fmla="*/ 1930038 w 2663714"/>
                <a:gd name="connsiteY647" fmla="*/ 511237 h 2179871"/>
                <a:gd name="connsiteX648" fmla="*/ 1913060 w 2663714"/>
                <a:gd name="connsiteY648" fmla="*/ 521735 h 2179871"/>
                <a:gd name="connsiteX649" fmla="*/ 1913828 w 2663714"/>
                <a:gd name="connsiteY649" fmla="*/ 519345 h 2179871"/>
                <a:gd name="connsiteX650" fmla="*/ 1922018 w 2663714"/>
                <a:gd name="connsiteY650" fmla="*/ 514566 h 2179871"/>
                <a:gd name="connsiteX651" fmla="*/ 1928076 w 2663714"/>
                <a:gd name="connsiteY651" fmla="*/ 511152 h 2179871"/>
                <a:gd name="connsiteX652" fmla="*/ 1929953 w 2663714"/>
                <a:gd name="connsiteY652" fmla="*/ 511237 h 2179871"/>
                <a:gd name="connsiteX653" fmla="*/ 1920824 w 2663714"/>
                <a:gd name="connsiteY653" fmla="*/ 512859 h 2179871"/>
                <a:gd name="connsiteX654" fmla="*/ 1914426 w 2663714"/>
                <a:gd name="connsiteY654" fmla="*/ 517468 h 2179871"/>
                <a:gd name="connsiteX655" fmla="*/ 1916643 w 2663714"/>
                <a:gd name="connsiteY655" fmla="*/ 510469 h 2179871"/>
                <a:gd name="connsiteX656" fmla="*/ 1923640 w 2663714"/>
                <a:gd name="connsiteY656" fmla="*/ 510896 h 2179871"/>
                <a:gd name="connsiteX657" fmla="*/ 1920824 w 2663714"/>
                <a:gd name="connsiteY657" fmla="*/ 512859 h 2179871"/>
                <a:gd name="connsiteX658" fmla="*/ 1911184 w 2663714"/>
                <a:gd name="connsiteY658" fmla="*/ 510640 h 2179871"/>
                <a:gd name="connsiteX659" fmla="*/ 1897959 w 2663714"/>
                <a:gd name="connsiteY659" fmla="*/ 521052 h 2179871"/>
                <a:gd name="connsiteX660" fmla="*/ 1901116 w 2663714"/>
                <a:gd name="connsiteY660" fmla="*/ 514310 h 2179871"/>
                <a:gd name="connsiteX661" fmla="*/ 1901116 w 2663714"/>
                <a:gd name="connsiteY661" fmla="*/ 514310 h 2179871"/>
                <a:gd name="connsiteX662" fmla="*/ 1901116 w 2663714"/>
                <a:gd name="connsiteY662" fmla="*/ 514310 h 2179871"/>
                <a:gd name="connsiteX663" fmla="*/ 1901116 w 2663714"/>
                <a:gd name="connsiteY663" fmla="*/ 514310 h 2179871"/>
                <a:gd name="connsiteX664" fmla="*/ 1901116 w 2663714"/>
                <a:gd name="connsiteY664" fmla="*/ 514310 h 2179871"/>
                <a:gd name="connsiteX665" fmla="*/ 1902993 w 2663714"/>
                <a:gd name="connsiteY665" fmla="*/ 509701 h 2179871"/>
                <a:gd name="connsiteX666" fmla="*/ 1911268 w 2663714"/>
                <a:gd name="connsiteY666" fmla="*/ 510213 h 2179871"/>
                <a:gd name="connsiteX667" fmla="*/ 1911098 w 2663714"/>
                <a:gd name="connsiteY667" fmla="*/ 510725 h 2179871"/>
                <a:gd name="connsiteX668" fmla="*/ 1906406 w 2663714"/>
                <a:gd name="connsiteY668" fmla="*/ 501422 h 2179871"/>
                <a:gd name="connsiteX669" fmla="*/ 1906661 w 2663714"/>
                <a:gd name="connsiteY669" fmla="*/ 500825 h 2179871"/>
                <a:gd name="connsiteX670" fmla="*/ 1907344 w 2663714"/>
                <a:gd name="connsiteY670" fmla="*/ 500825 h 2179871"/>
                <a:gd name="connsiteX671" fmla="*/ 1906406 w 2663714"/>
                <a:gd name="connsiteY671" fmla="*/ 501422 h 2179871"/>
                <a:gd name="connsiteX672" fmla="*/ 1897447 w 2663714"/>
                <a:gd name="connsiteY672" fmla="*/ 522162 h 2179871"/>
                <a:gd name="connsiteX673" fmla="*/ 1909904 w 2663714"/>
                <a:gd name="connsiteY673" fmla="*/ 513883 h 2179871"/>
                <a:gd name="connsiteX674" fmla="*/ 1906491 w 2663714"/>
                <a:gd name="connsiteY674" fmla="*/ 522674 h 2179871"/>
                <a:gd name="connsiteX675" fmla="*/ 1897447 w 2663714"/>
                <a:gd name="connsiteY675" fmla="*/ 522503 h 2179871"/>
                <a:gd name="connsiteX676" fmla="*/ 1897447 w 2663714"/>
                <a:gd name="connsiteY676" fmla="*/ 522845 h 2179871"/>
                <a:gd name="connsiteX677" fmla="*/ 1905894 w 2663714"/>
                <a:gd name="connsiteY677" fmla="*/ 523869 h 2179871"/>
                <a:gd name="connsiteX678" fmla="*/ 1905894 w 2663714"/>
                <a:gd name="connsiteY678" fmla="*/ 523869 h 2179871"/>
                <a:gd name="connsiteX679" fmla="*/ 1905894 w 2663714"/>
                <a:gd name="connsiteY679" fmla="*/ 523869 h 2179871"/>
                <a:gd name="connsiteX680" fmla="*/ 1905894 w 2663714"/>
                <a:gd name="connsiteY680" fmla="*/ 523869 h 2179871"/>
                <a:gd name="connsiteX681" fmla="*/ 1904785 w 2663714"/>
                <a:gd name="connsiteY681" fmla="*/ 526771 h 2179871"/>
                <a:gd name="connsiteX682" fmla="*/ 1902908 w 2663714"/>
                <a:gd name="connsiteY682" fmla="*/ 527880 h 2179871"/>
                <a:gd name="connsiteX683" fmla="*/ 1894973 w 2663714"/>
                <a:gd name="connsiteY683" fmla="*/ 532830 h 2179871"/>
                <a:gd name="connsiteX684" fmla="*/ 1893267 w 2663714"/>
                <a:gd name="connsiteY684" fmla="*/ 530782 h 2179871"/>
                <a:gd name="connsiteX685" fmla="*/ 1897277 w 2663714"/>
                <a:gd name="connsiteY685" fmla="*/ 522077 h 2179871"/>
                <a:gd name="connsiteX686" fmla="*/ 1893181 w 2663714"/>
                <a:gd name="connsiteY686" fmla="*/ 546401 h 2179871"/>
                <a:gd name="connsiteX687" fmla="*/ 1884991 w 2663714"/>
                <a:gd name="connsiteY687" fmla="*/ 548705 h 2179871"/>
                <a:gd name="connsiteX688" fmla="*/ 1888403 w 2663714"/>
                <a:gd name="connsiteY688" fmla="*/ 541451 h 2179871"/>
                <a:gd name="connsiteX689" fmla="*/ 1893181 w 2663714"/>
                <a:gd name="connsiteY689" fmla="*/ 546401 h 2179871"/>
                <a:gd name="connsiteX690" fmla="*/ 1884308 w 2663714"/>
                <a:gd name="connsiteY690" fmla="*/ 550071 h 2179871"/>
                <a:gd name="connsiteX691" fmla="*/ 1893352 w 2663714"/>
                <a:gd name="connsiteY691" fmla="*/ 546572 h 2179871"/>
                <a:gd name="connsiteX692" fmla="*/ 1896509 w 2663714"/>
                <a:gd name="connsiteY692" fmla="*/ 549473 h 2179871"/>
                <a:gd name="connsiteX693" fmla="*/ 1891048 w 2663714"/>
                <a:gd name="connsiteY693" fmla="*/ 566287 h 2179871"/>
                <a:gd name="connsiteX694" fmla="*/ 1873473 w 2663714"/>
                <a:gd name="connsiteY694" fmla="*/ 572688 h 2179871"/>
                <a:gd name="connsiteX695" fmla="*/ 1884308 w 2663714"/>
                <a:gd name="connsiteY695" fmla="*/ 550071 h 2179871"/>
                <a:gd name="connsiteX696" fmla="*/ 1922701 w 2663714"/>
                <a:gd name="connsiteY696" fmla="*/ 553229 h 2179871"/>
                <a:gd name="connsiteX697" fmla="*/ 1910927 w 2663714"/>
                <a:gd name="connsiteY697" fmla="*/ 546913 h 2179871"/>
                <a:gd name="connsiteX698" fmla="*/ 1921080 w 2663714"/>
                <a:gd name="connsiteY698" fmla="*/ 541451 h 2179871"/>
                <a:gd name="connsiteX699" fmla="*/ 1927138 w 2663714"/>
                <a:gd name="connsiteY699" fmla="*/ 542560 h 2179871"/>
                <a:gd name="connsiteX700" fmla="*/ 1922787 w 2663714"/>
                <a:gd name="connsiteY700" fmla="*/ 553229 h 2179871"/>
                <a:gd name="connsiteX701" fmla="*/ 1926455 w 2663714"/>
                <a:gd name="connsiteY701" fmla="*/ 538634 h 2179871"/>
                <a:gd name="connsiteX702" fmla="*/ 1929356 w 2663714"/>
                <a:gd name="connsiteY702" fmla="*/ 537098 h 2179871"/>
                <a:gd name="connsiteX703" fmla="*/ 1928673 w 2663714"/>
                <a:gd name="connsiteY703" fmla="*/ 538719 h 2179871"/>
                <a:gd name="connsiteX704" fmla="*/ 1926455 w 2663714"/>
                <a:gd name="connsiteY704" fmla="*/ 538634 h 2179871"/>
                <a:gd name="connsiteX705" fmla="*/ 1933963 w 2663714"/>
                <a:gd name="connsiteY705" fmla="*/ 534623 h 2179871"/>
                <a:gd name="connsiteX706" fmla="*/ 1938400 w 2663714"/>
                <a:gd name="connsiteY706" fmla="*/ 532233 h 2179871"/>
                <a:gd name="connsiteX707" fmla="*/ 1936352 w 2663714"/>
                <a:gd name="connsiteY707" fmla="*/ 539061 h 2179871"/>
                <a:gd name="connsiteX708" fmla="*/ 1932683 w 2663714"/>
                <a:gd name="connsiteY708" fmla="*/ 538890 h 2179871"/>
                <a:gd name="connsiteX709" fmla="*/ 1934049 w 2663714"/>
                <a:gd name="connsiteY709" fmla="*/ 534623 h 2179871"/>
                <a:gd name="connsiteX710" fmla="*/ 1941812 w 2663714"/>
                <a:gd name="connsiteY710" fmla="*/ 530441 h 2179871"/>
                <a:gd name="connsiteX711" fmla="*/ 1944542 w 2663714"/>
                <a:gd name="connsiteY711" fmla="*/ 528990 h 2179871"/>
                <a:gd name="connsiteX712" fmla="*/ 1949747 w 2663714"/>
                <a:gd name="connsiteY712" fmla="*/ 529587 h 2179871"/>
                <a:gd name="connsiteX713" fmla="*/ 1949320 w 2663714"/>
                <a:gd name="connsiteY713" fmla="*/ 529929 h 2179871"/>
                <a:gd name="connsiteX714" fmla="*/ 1939935 w 2663714"/>
                <a:gd name="connsiteY714" fmla="*/ 538378 h 2179871"/>
                <a:gd name="connsiteX715" fmla="*/ 1941812 w 2663714"/>
                <a:gd name="connsiteY715" fmla="*/ 530355 h 2179871"/>
                <a:gd name="connsiteX716" fmla="*/ 1954524 w 2663714"/>
                <a:gd name="connsiteY716" fmla="*/ 523527 h 2179871"/>
                <a:gd name="connsiteX717" fmla="*/ 1960411 w 2663714"/>
                <a:gd name="connsiteY717" fmla="*/ 520284 h 2179871"/>
                <a:gd name="connsiteX718" fmla="*/ 1956572 w 2663714"/>
                <a:gd name="connsiteY718" fmla="*/ 523613 h 2179871"/>
                <a:gd name="connsiteX719" fmla="*/ 1954524 w 2663714"/>
                <a:gd name="connsiteY719" fmla="*/ 523613 h 2179871"/>
                <a:gd name="connsiteX720" fmla="*/ 1971247 w 2663714"/>
                <a:gd name="connsiteY720" fmla="*/ 506373 h 2179871"/>
                <a:gd name="connsiteX721" fmla="*/ 1952050 w 2663714"/>
                <a:gd name="connsiteY721" fmla="*/ 505434 h 2179871"/>
                <a:gd name="connsiteX722" fmla="*/ 1956402 w 2663714"/>
                <a:gd name="connsiteY722" fmla="*/ 503214 h 2179871"/>
                <a:gd name="connsiteX723" fmla="*/ 1957169 w 2663714"/>
                <a:gd name="connsiteY723" fmla="*/ 503214 h 2179871"/>
                <a:gd name="connsiteX724" fmla="*/ 1957169 w 2663714"/>
                <a:gd name="connsiteY724" fmla="*/ 503214 h 2179871"/>
                <a:gd name="connsiteX725" fmla="*/ 1957169 w 2663714"/>
                <a:gd name="connsiteY725" fmla="*/ 503214 h 2179871"/>
                <a:gd name="connsiteX726" fmla="*/ 1957169 w 2663714"/>
                <a:gd name="connsiteY726" fmla="*/ 503214 h 2179871"/>
                <a:gd name="connsiteX727" fmla="*/ 1980120 w 2663714"/>
                <a:gd name="connsiteY727" fmla="*/ 501422 h 2179871"/>
                <a:gd name="connsiteX728" fmla="*/ 1971161 w 2663714"/>
                <a:gd name="connsiteY728" fmla="*/ 506373 h 2179871"/>
                <a:gd name="connsiteX729" fmla="*/ 1935584 w 2663714"/>
                <a:gd name="connsiteY729" fmla="*/ 502617 h 2179871"/>
                <a:gd name="connsiteX730" fmla="*/ 1930977 w 2663714"/>
                <a:gd name="connsiteY730" fmla="*/ 505775 h 2179871"/>
                <a:gd name="connsiteX731" fmla="*/ 1922616 w 2663714"/>
                <a:gd name="connsiteY731" fmla="*/ 506031 h 2179871"/>
                <a:gd name="connsiteX732" fmla="*/ 1928844 w 2663714"/>
                <a:gd name="connsiteY732" fmla="*/ 502276 h 2179871"/>
                <a:gd name="connsiteX733" fmla="*/ 1935670 w 2663714"/>
                <a:gd name="connsiteY733" fmla="*/ 502617 h 2179871"/>
                <a:gd name="connsiteX734" fmla="*/ 1918350 w 2663714"/>
                <a:gd name="connsiteY734" fmla="*/ 505263 h 2179871"/>
                <a:gd name="connsiteX735" fmla="*/ 1919459 w 2663714"/>
                <a:gd name="connsiteY735" fmla="*/ 501764 h 2179871"/>
                <a:gd name="connsiteX736" fmla="*/ 1922701 w 2663714"/>
                <a:gd name="connsiteY736" fmla="*/ 501934 h 2179871"/>
                <a:gd name="connsiteX737" fmla="*/ 1918350 w 2663714"/>
                <a:gd name="connsiteY737" fmla="*/ 505263 h 2179871"/>
                <a:gd name="connsiteX738" fmla="*/ 1912889 w 2663714"/>
                <a:gd name="connsiteY738" fmla="*/ 506287 h 2179871"/>
                <a:gd name="connsiteX739" fmla="*/ 1904443 w 2663714"/>
                <a:gd name="connsiteY739" fmla="*/ 506543 h 2179871"/>
                <a:gd name="connsiteX740" fmla="*/ 1914426 w 2663714"/>
                <a:gd name="connsiteY740" fmla="*/ 501337 h 2179871"/>
                <a:gd name="connsiteX741" fmla="*/ 1914852 w 2663714"/>
                <a:gd name="connsiteY741" fmla="*/ 501337 h 2179871"/>
                <a:gd name="connsiteX742" fmla="*/ 1912889 w 2663714"/>
                <a:gd name="connsiteY742" fmla="*/ 506202 h 2179871"/>
                <a:gd name="connsiteX743" fmla="*/ 1900604 w 2663714"/>
                <a:gd name="connsiteY743" fmla="*/ 499032 h 2179871"/>
                <a:gd name="connsiteX744" fmla="*/ 1897021 w 2663714"/>
                <a:gd name="connsiteY744" fmla="*/ 499032 h 2179871"/>
                <a:gd name="connsiteX745" fmla="*/ 1901798 w 2663714"/>
                <a:gd name="connsiteY745" fmla="*/ 496387 h 2179871"/>
                <a:gd name="connsiteX746" fmla="*/ 1900604 w 2663714"/>
                <a:gd name="connsiteY746" fmla="*/ 499032 h 2179871"/>
                <a:gd name="connsiteX747" fmla="*/ 1878166 w 2663714"/>
                <a:gd name="connsiteY747" fmla="*/ 552546 h 2179871"/>
                <a:gd name="connsiteX748" fmla="*/ 1870487 w 2663714"/>
                <a:gd name="connsiteY748" fmla="*/ 571835 h 2179871"/>
                <a:gd name="connsiteX749" fmla="*/ 1858969 w 2663714"/>
                <a:gd name="connsiteY749" fmla="*/ 559971 h 2179871"/>
                <a:gd name="connsiteX750" fmla="*/ 1878166 w 2663714"/>
                <a:gd name="connsiteY750" fmla="*/ 552546 h 2179871"/>
                <a:gd name="connsiteX751" fmla="*/ 1886527 w 2663714"/>
                <a:gd name="connsiteY751" fmla="*/ 580455 h 2179871"/>
                <a:gd name="connsiteX752" fmla="*/ 1885588 w 2663714"/>
                <a:gd name="connsiteY752" fmla="*/ 583357 h 2179871"/>
                <a:gd name="connsiteX753" fmla="*/ 1882944 w 2663714"/>
                <a:gd name="connsiteY753" fmla="*/ 581650 h 2179871"/>
                <a:gd name="connsiteX754" fmla="*/ 1886527 w 2663714"/>
                <a:gd name="connsiteY754" fmla="*/ 580540 h 2179871"/>
                <a:gd name="connsiteX755" fmla="*/ 1908197 w 2663714"/>
                <a:gd name="connsiteY755" fmla="*/ 589587 h 2179871"/>
                <a:gd name="connsiteX756" fmla="*/ 1906661 w 2663714"/>
                <a:gd name="connsiteY756" fmla="*/ 593940 h 2179871"/>
                <a:gd name="connsiteX757" fmla="*/ 1902396 w 2663714"/>
                <a:gd name="connsiteY757" fmla="*/ 592233 h 2179871"/>
                <a:gd name="connsiteX758" fmla="*/ 1908197 w 2663714"/>
                <a:gd name="connsiteY758" fmla="*/ 589672 h 2179871"/>
                <a:gd name="connsiteX759" fmla="*/ 1912634 w 2663714"/>
                <a:gd name="connsiteY759" fmla="*/ 595988 h 2179871"/>
                <a:gd name="connsiteX760" fmla="*/ 1916900 w 2663714"/>
                <a:gd name="connsiteY760" fmla="*/ 585746 h 2179871"/>
                <a:gd name="connsiteX761" fmla="*/ 1922360 w 2663714"/>
                <a:gd name="connsiteY761" fmla="*/ 583357 h 2179871"/>
                <a:gd name="connsiteX762" fmla="*/ 1917838 w 2663714"/>
                <a:gd name="connsiteY762" fmla="*/ 597525 h 2179871"/>
                <a:gd name="connsiteX763" fmla="*/ 1912634 w 2663714"/>
                <a:gd name="connsiteY763" fmla="*/ 595903 h 2179871"/>
                <a:gd name="connsiteX764" fmla="*/ 1922530 w 2663714"/>
                <a:gd name="connsiteY764" fmla="*/ 582759 h 2179871"/>
                <a:gd name="connsiteX765" fmla="*/ 1917412 w 2663714"/>
                <a:gd name="connsiteY765" fmla="*/ 584381 h 2179871"/>
                <a:gd name="connsiteX766" fmla="*/ 1923810 w 2663714"/>
                <a:gd name="connsiteY766" fmla="*/ 565860 h 2179871"/>
                <a:gd name="connsiteX767" fmla="*/ 1925346 w 2663714"/>
                <a:gd name="connsiteY767" fmla="*/ 566458 h 2179871"/>
                <a:gd name="connsiteX768" fmla="*/ 1927479 w 2663714"/>
                <a:gd name="connsiteY768" fmla="*/ 567226 h 2179871"/>
                <a:gd name="connsiteX769" fmla="*/ 1922530 w 2663714"/>
                <a:gd name="connsiteY769" fmla="*/ 582759 h 2179871"/>
                <a:gd name="connsiteX770" fmla="*/ 1929271 w 2663714"/>
                <a:gd name="connsiteY770" fmla="*/ 555704 h 2179871"/>
                <a:gd name="connsiteX771" fmla="*/ 1932001 w 2663714"/>
                <a:gd name="connsiteY771" fmla="*/ 552887 h 2179871"/>
                <a:gd name="connsiteX772" fmla="*/ 1930892 w 2663714"/>
                <a:gd name="connsiteY772" fmla="*/ 556387 h 2179871"/>
                <a:gd name="connsiteX773" fmla="*/ 1929271 w 2663714"/>
                <a:gd name="connsiteY773" fmla="*/ 555789 h 2179871"/>
                <a:gd name="connsiteX774" fmla="*/ 1928759 w 2663714"/>
                <a:gd name="connsiteY774" fmla="*/ 555533 h 2179871"/>
                <a:gd name="connsiteX775" fmla="*/ 1927394 w 2663714"/>
                <a:gd name="connsiteY775" fmla="*/ 555021 h 2179871"/>
                <a:gd name="connsiteX776" fmla="*/ 1931148 w 2663714"/>
                <a:gd name="connsiteY776" fmla="*/ 543328 h 2179871"/>
                <a:gd name="connsiteX777" fmla="*/ 1934731 w 2663714"/>
                <a:gd name="connsiteY777" fmla="*/ 543926 h 2179871"/>
                <a:gd name="connsiteX778" fmla="*/ 1932513 w 2663714"/>
                <a:gd name="connsiteY778" fmla="*/ 550924 h 2179871"/>
                <a:gd name="connsiteX779" fmla="*/ 1928673 w 2663714"/>
                <a:gd name="connsiteY779" fmla="*/ 555533 h 2179871"/>
                <a:gd name="connsiteX780" fmla="*/ 1938400 w 2663714"/>
                <a:gd name="connsiteY780" fmla="*/ 544608 h 2179871"/>
                <a:gd name="connsiteX781" fmla="*/ 1939253 w 2663714"/>
                <a:gd name="connsiteY781" fmla="*/ 544779 h 2179871"/>
                <a:gd name="connsiteX782" fmla="*/ 1938144 w 2663714"/>
                <a:gd name="connsiteY782" fmla="*/ 545718 h 2179871"/>
                <a:gd name="connsiteX783" fmla="*/ 1938400 w 2663714"/>
                <a:gd name="connsiteY783" fmla="*/ 544694 h 2179871"/>
                <a:gd name="connsiteX784" fmla="*/ 1940277 w 2663714"/>
                <a:gd name="connsiteY784" fmla="*/ 539317 h 2179871"/>
                <a:gd name="connsiteX785" fmla="*/ 1950685 w 2663714"/>
                <a:gd name="connsiteY785" fmla="*/ 531465 h 2179871"/>
                <a:gd name="connsiteX786" fmla="*/ 1952903 w 2663714"/>
                <a:gd name="connsiteY786" fmla="*/ 529929 h 2179871"/>
                <a:gd name="connsiteX787" fmla="*/ 1959217 w 2663714"/>
                <a:gd name="connsiteY787" fmla="*/ 530611 h 2179871"/>
                <a:gd name="connsiteX788" fmla="*/ 1959217 w 2663714"/>
                <a:gd name="connsiteY788" fmla="*/ 530611 h 2179871"/>
                <a:gd name="connsiteX789" fmla="*/ 1959217 w 2663714"/>
                <a:gd name="connsiteY789" fmla="*/ 530611 h 2179871"/>
                <a:gd name="connsiteX790" fmla="*/ 1959217 w 2663714"/>
                <a:gd name="connsiteY790" fmla="*/ 530611 h 2179871"/>
                <a:gd name="connsiteX791" fmla="*/ 1959217 w 2663714"/>
                <a:gd name="connsiteY791" fmla="*/ 530611 h 2179871"/>
                <a:gd name="connsiteX792" fmla="*/ 1959729 w 2663714"/>
                <a:gd name="connsiteY792" fmla="*/ 530611 h 2179871"/>
                <a:gd name="connsiteX793" fmla="*/ 1945993 w 2663714"/>
                <a:gd name="connsiteY793" fmla="*/ 539573 h 2179871"/>
                <a:gd name="connsiteX794" fmla="*/ 1940191 w 2663714"/>
                <a:gd name="connsiteY794" fmla="*/ 539231 h 2179871"/>
                <a:gd name="connsiteX795" fmla="*/ 1955463 w 2663714"/>
                <a:gd name="connsiteY795" fmla="*/ 537354 h 2179871"/>
                <a:gd name="connsiteX796" fmla="*/ 1954524 w 2663714"/>
                <a:gd name="connsiteY796" fmla="*/ 540170 h 2179871"/>
                <a:gd name="connsiteX797" fmla="*/ 1954439 w 2663714"/>
                <a:gd name="connsiteY797" fmla="*/ 540170 h 2179871"/>
                <a:gd name="connsiteX798" fmla="*/ 1954439 w 2663714"/>
                <a:gd name="connsiteY798" fmla="*/ 540170 h 2179871"/>
                <a:gd name="connsiteX799" fmla="*/ 1950600 w 2663714"/>
                <a:gd name="connsiteY799" fmla="*/ 539914 h 2179871"/>
                <a:gd name="connsiteX800" fmla="*/ 1955463 w 2663714"/>
                <a:gd name="connsiteY800" fmla="*/ 537354 h 2179871"/>
                <a:gd name="connsiteX801" fmla="*/ 1978243 w 2663714"/>
                <a:gd name="connsiteY801" fmla="*/ 531124 h 2179871"/>
                <a:gd name="connsiteX802" fmla="*/ 1985836 w 2663714"/>
                <a:gd name="connsiteY802" fmla="*/ 531209 h 2179871"/>
                <a:gd name="connsiteX803" fmla="*/ 1973380 w 2663714"/>
                <a:gd name="connsiteY803" fmla="*/ 540597 h 2179871"/>
                <a:gd name="connsiteX804" fmla="*/ 1970394 w 2663714"/>
                <a:gd name="connsiteY804" fmla="*/ 542816 h 2179871"/>
                <a:gd name="connsiteX805" fmla="*/ 1960497 w 2663714"/>
                <a:gd name="connsiteY805" fmla="*/ 541195 h 2179871"/>
                <a:gd name="connsiteX806" fmla="*/ 1978157 w 2663714"/>
                <a:gd name="connsiteY806" fmla="*/ 531209 h 2179871"/>
                <a:gd name="connsiteX807" fmla="*/ 1974660 w 2663714"/>
                <a:gd name="connsiteY807" fmla="*/ 542304 h 2179871"/>
                <a:gd name="connsiteX808" fmla="*/ 1993685 w 2663714"/>
                <a:gd name="connsiteY808" fmla="*/ 531380 h 2179871"/>
                <a:gd name="connsiteX809" fmla="*/ 2000425 w 2663714"/>
                <a:gd name="connsiteY809" fmla="*/ 531380 h 2179871"/>
                <a:gd name="connsiteX810" fmla="*/ 1985239 w 2663714"/>
                <a:gd name="connsiteY810" fmla="*/ 545377 h 2179871"/>
                <a:gd name="connsiteX811" fmla="*/ 1973123 w 2663714"/>
                <a:gd name="connsiteY811" fmla="*/ 543243 h 2179871"/>
                <a:gd name="connsiteX812" fmla="*/ 1974744 w 2663714"/>
                <a:gd name="connsiteY812" fmla="*/ 542304 h 2179871"/>
                <a:gd name="connsiteX813" fmla="*/ 2003667 w 2663714"/>
                <a:gd name="connsiteY813" fmla="*/ 528478 h 2179871"/>
                <a:gd name="connsiteX814" fmla="*/ 2003667 w 2663714"/>
                <a:gd name="connsiteY814" fmla="*/ 528478 h 2179871"/>
                <a:gd name="connsiteX815" fmla="*/ 2003667 w 2663714"/>
                <a:gd name="connsiteY815" fmla="*/ 528478 h 2179871"/>
                <a:gd name="connsiteX816" fmla="*/ 2003667 w 2663714"/>
                <a:gd name="connsiteY816" fmla="*/ 528478 h 2179871"/>
                <a:gd name="connsiteX817" fmla="*/ 2003667 w 2663714"/>
                <a:gd name="connsiteY817" fmla="*/ 528478 h 2179871"/>
                <a:gd name="connsiteX818" fmla="*/ 2003070 w 2663714"/>
                <a:gd name="connsiteY818" fmla="*/ 528990 h 2179871"/>
                <a:gd name="connsiteX819" fmla="*/ 1998634 w 2663714"/>
                <a:gd name="connsiteY819" fmla="*/ 528392 h 2179871"/>
                <a:gd name="connsiteX820" fmla="*/ 2013137 w 2663714"/>
                <a:gd name="connsiteY820" fmla="*/ 519772 h 2179871"/>
                <a:gd name="connsiteX821" fmla="*/ 2013137 w 2663714"/>
                <a:gd name="connsiteY821" fmla="*/ 519772 h 2179871"/>
                <a:gd name="connsiteX822" fmla="*/ 2013137 w 2663714"/>
                <a:gd name="connsiteY822" fmla="*/ 519772 h 2179871"/>
                <a:gd name="connsiteX823" fmla="*/ 2013137 w 2663714"/>
                <a:gd name="connsiteY823" fmla="*/ 519772 h 2179871"/>
                <a:gd name="connsiteX824" fmla="*/ 2013137 w 2663714"/>
                <a:gd name="connsiteY824" fmla="*/ 519772 h 2179871"/>
                <a:gd name="connsiteX825" fmla="*/ 2026020 w 2663714"/>
                <a:gd name="connsiteY825" fmla="*/ 510384 h 2179871"/>
                <a:gd name="connsiteX826" fmla="*/ 2028750 w 2663714"/>
                <a:gd name="connsiteY826" fmla="*/ 510384 h 2179871"/>
                <a:gd name="connsiteX827" fmla="*/ 2003753 w 2663714"/>
                <a:gd name="connsiteY827" fmla="*/ 528392 h 2179871"/>
                <a:gd name="connsiteX828" fmla="*/ 2009298 w 2663714"/>
                <a:gd name="connsiteY828" fmla="*/ 513968 h 2179871"/>
                <a:gd name="connsiteX829" fmla="*/ 2009298 w 2663714"/>
                <a:gd name="connsiteY829" fmla="*/ 513968 h 2179871"/>
                <a:gd name="connsiteX830" fmla="*/ 2009213 w 2663714"/>
                <a:gd name="connsiteY830" fmla="*/ 513968 h 2179871"/>
                <a:gd name="connsiteX831" fmla="*/ 2009128 w 2663714"/>
                <a:gd name="connsiteY831" fmla="*/ 513968 h 2179871"/>
                <a:gd name="connsiteX832" fmla="*/ 2009128 w 2663714"/>
                <a:gd name="connsiteY832" fmla="*/ 513968 h 2179871"/>
                <a:gd name="connsiteX833" fmla="*/ 1990870 w 2663714"/>
                <a:gd name="connsiteY833" fmla="*/ 527368 h 2179871"/>
                <a:gd name="connsiteX834" fmla="*/ 1986177 w 2663714"/>
                <a:gd name="connsiteY834" fmla="*/ 526771 h 2179871"/>
                <a:gd name="connsiteX835" fmla="*/ 1992320 w 2663714"/>
                <a:gd name="connsiteY835" fmla="*/ 523527 h 2179871"/>
                <a:gd name="connsiteX836" fmla="*/ 1992320 w 2663714"/>
                <a:gd name="connsiteY836" fmla="*/ 523527 h 2179871"/>
                <a:gd name="connsiteX837" fmla="*/ 1992320 w 2663714"/>
                <a:gd name="connsiteY837" fmla="*/ 523527 h 2179871"/>
                <a:gd name="connsiteX838" fmla="*/ 1992320 w 2663714"/>
                <a:gd name="connsiteY838" fmla="*/ 523527 h 2179871"/>
                <a:gd name="connsiteX839" fmla="*/ 1992320 w 2663714"/>
                <a:gd name="connsiteY839" fmla="*/ 523527 h 2179871"/>
                <a:gd name="connsiteX840" fmla="*/ 2012455 w 2663714"/>
                <a:gd name="connsiteY840" fmla="*/ 510725 h 2179871"/>
                <a:gd name="connsiteX841" fmla="*/ 2014673 w 2663714"/>
                <a:gd name="connsiteY841" fmla="*/ 510725 h 2179871"/>
                <a:gd name="connsiteX842" fmla="*/ 2009213 w 2663714"/>
                <a:gd name="connsiteY842" fmla="*/ 513968 h 2179871"/>
                <a:gd name="connsiteX843" fmla="*/ 1997780 w 2663714"/>
                <a:gd name="connsiteY843" fmla="*/ 507994 h 2179871"/>
                <a:gd name="connsiteX844" fmla="*/ 1986775 w 2663714"/>
                <a:gd name="connsiteY844" fmla="*/ 507311 h 2179871"/>
                <a:gd name="connsiteX845" fmla="*/ 1996330 w 2663714"/>
                <a:gd name="connsiteY845" fmla="*/ 501337 h 2179871"/>
                <a:gd name="connsiteX846" fmla="*/ 1996330 w 2663714"/>
                <a:gd name="connsiteY846" fmla="*/ 501337 h 2179871"/>
                <a:gd name="connsiteX847" fmla="*/ 1996330 w 2663714"/>
                <a:gd name="connsiteY847" fmla="*/ 501337 h 2179871"/>
                <a:gd name="connsiteX848" fmla="*/ 1996330 w 2663714"/>
                <a:gd name="connsiteY848" fmla="*/ 501337 h 2179871"/>
                <a:gd name="connsiteX849" fmla="*/ 1996330 w 2663714"/>
                <a:gd name="connsiteY849" fmla="*/ 501337 h 2179871"/>
                <a:gd name="connsiteX850" fmla="*/ 1998804 w 2663714"/>
                <a:gd name="connsiteY850" fmla="*/ 499630 h 2179871"/>
                <a:gd name="connsiteX851" fmla="*/ 2006483 w 2663714"/>
                <a:gd name="connsiteY851" fmla="*/ 498776 h 2179871"/>
                <a:gd name="connsiteX852" fmla="*/ 2018939 w 2663714"/>
                <a:gd name="connsiteY852" fmla="*/ 497240 h 2179871"/>
                <a:gd name="connsiteX853" fmla="*/ 1997695 w 2663714"/>
                <a:gd name="connsiteY853" fmla="*/ 508079 h 2179871"/>
                <a:gd name="connsiteX854" fmla="*/ 2002132 w 2663714"/>
                <a:gd name="connsiteY854" fmla="*/ 489729 h 2179871"/>
                <a:gd name="connsiteX855" fmla="*/ 1989334 w 2663714"/>
                <a:gd name="connsiteY855" fmla="*/ 496557 h 2179871"/>
                <a:gd name="connsiteX856" fmla="*/ 1969114 w 2663714"/>
                <a:gd name="connsiteY856" fmla="*/ 496387 h 2179871"/>
                <a:gd name="connsiteX857" fmla="*/ 1991808 w 2663714"/>
                <a:gd name="connsiteY857" fmla="*/ 483328 h 2179871"/>
                <a:gd name="connsiteX858" fmla="*/ 2016550 w 2663714"/>
                <a:gd name="connsiteY858" fmla="*/ 481707 h 2179871"/>
                <a:gd name="connsiteX859" fmla="*/ 2016721 w 2663714"/>
                <a:gd name="connsiteY859" fmla="*/ 481707 h 2179871"/>
                <a:gd name="connsiteX860" fmla="*/ 2002132 w 2663714"/>
                <a:gd name="connsiteY860" fmla="*/ 489815 h 2179871"/>
                <a:gd name="connsiteX861" fmla="*/ 1969285 w 2663714"/>
                <a:gd name="connsiteY861" fmla="*/ 489047 h 2179871"/>
                <a:gd name="connsiteX862" fmla="*/ 1976963 w 2663714"/>
                <a:gd name="connsiteY862" fmla="*/ 484352 h 2179871"/>
                <a:gd name="connsiteX863" fmla="*/ 1979181 w 2663714"/>
                <a:gd name="connsiteY863" fmla="*/ 484182 h 2179871"/>
                <a:gd name="connsiteX864" fmla="*/ 1969285 w 2663714"/>
                <a:gd name="connsiteY864" fmla="*/ 489047 h 2179871"/>
                <a:gd name="connsiteX865" fmla="*/ 1946932 w 2663714"/>
                <a:gd name="connsiteY865" fmla="*/ 484865 h 2179871"/>
                <a:gd name="connsiteX866" fmla="*/ 1928332 w 2663714"/>
                <a:gd name="connsiteY866" fmla="*/ 497923 h 2179871"/>
                <a:gd name="connsiteX867" fmla="*/ 1920654 w 2663714"/>
                <a:gd name="connsiteY867" fmla="*/ 498350 h 2179871"/>
                <a:gd name="connsiteX868" fmla="*/ 1920654 w 2663714"/>
                <a:gd name="connsiteY868" fmla="*/ 498179 h 2179871"/>
                <a:gd name="connsiteX869" fmla="*/ 1946675 w 2663714"/>
                <a:gd name="connsiteY869" fmla="*/ 484865 h 2179871"/>
                <a:gd name="connsiteX870" fmla="*/ 1946932 w 2663714"/>
                <a:gd name="connsiteY870" fmla="*/ 484865 h 2179871"/>
                <a:gd name="connsiteX871" fmla="*/ 1922957 w 2663714"/>
                <a:gd name="connsiteY871" fmla="*/ 491095 h 2179871"/>
                <a:gd name="connsiteX872" fmla="*/ 1925005 w 2663714"/>
                <a:gd name="connsiteY872" fmla="*/ 484779 h 2179871"/>
                <a:gd name="connsiteX873" fmla="*/ 1933280 w 2663714"/>
                <a:gd name="connsiteY873" fmla="*/ 484779 h 2179871"/>
                <a:gd name="connsiteX874" fmla="*/ 1922957 w 2663714"/>
                <a:gd name="connsiteY874" fmla="*/ 491095 h 2179871"/>
                <a:gd name="connsiteX875" fmla="*/ 1923896 w 2663714"/>
                <a:gd name="connsiteY875" fmla="*/ 478719 h 2179871"/>
                <a:gd name="connsiteX876" fmla="*/ 1916985 w 2663714"/>
                <a:gd name="connsiteY876" fmla="*/ 482987 h 2179871"/>
                <a:gd name="connsiteX877" fmla="*/ 1913828 w 2663714"/>
                <a:gd name="connsiteY877" fmla="*/ 483328 h 2179871"/>
                <a:gd name="connsiteX878" fmla="*/ 1914596 w 2663714"/>
                <a:gd name="connsiteY878" fmla="*/ 481451 h 2179871"/>
                <a:gd name="connsiteX879" fmla="*/ 1924408 w 2663714"/>
                <a:gd name="connsiteY879" fmla="*/ 477439 h 2179871"/>
                <a:gd name="connsiteX880" fmla="*/ 1923896 w 2663714"/>
                <a:gd name="connsiteY880" fmla="*/ 478634 h 2179871"/>
                <a:gd name="connsiteX881" fmla="*/ 1927735 w 2663714"/>
                <a:gd name="connsiteY881" fmla="*/ 476074 h 2179871"/>
                <a:gd name="connsiteX882" fmla="*/ 1928929 w 2663714"/>
                <a:gd name="connsiteY882" fmla="*/ 475562 h 2179871"/>
                <a:gd name="connsiteX883" fmla="*/ 1927564 w 2663714"/>
                <a:gd name="connsiteY883" fmla="*/ 476415 h 2179871"/>
                <a:gd name="connsiteX884" fmla="*/ 1927650 w 2663714"/>
                <a:gd name="connsiteY884" fmla="*/ 476074 h 2179871"/>
                <a:gd name="connsiteX885" fmla="*/ 1916217 w 2663714"/>
                <a:gd name="connsiteY885" fmla="*/ 477269 h 2179871"/>
                <a:gd name="connsiteX886" fmla="*/ 1917838 w 2663714"/>
                <a:gd name="connsiteY886" fmla="*/ 473257 h 2179871"/>
                <a:gd name="connsiteX887" fmla="*/ 1927820 w 2663714"/>
                <a:gd name="connsiteY887" fmla="*/ 468563 h 2179871"/>
                <a:gd name="connsiteX888" fmla="*/ 1926541 w 2663714"/>
                <a:gd name="connsiteY888" fmla="*/ 471806 h 2179871"/>
                <a:gd name="connsiteX889" fmla="*/ 1916217 w 2663714"/>
                <a:gd name="connsiteY889" fmla="*/ 477183 h 2179871"/>
                <a:gd name="connsiteX890" fmla="*/ 1920056 w 2663714"/>
                <a:gd name="connsiteY890" fmla="*/ 467710 h 2179871"/>
                <a:gd name="connsiteX891" fmla="*/ 1923042 w 2663714"/>
                <a:gd name="connsiteY891" fmla="*/ 460114 h 2179871"/>
                <a:gd name="connsiteX892" fmla="*/ 1927479 w 2663714"/>
                <a:gd name="connsiteY892" fmla="*/ 457894 h 2179871"/>
                <a:gd name="connsiteX893" fmla="*/ 1933110 w 2663714"/>
                <a:gd name="connsiteY893" fmla="*/ 455078 h 2179871"/>
                <a:gd name="connsiteX894" fmla="*/ 1930550 w 2663714"/>
                <a:gd name="connsiteY894" fmla="*/ 461565 h 2179871"/>
                <a:gd name="connsiteX895" fmla="*/ 1919971 w 2663714"/>
                <a:gd name="connsiteY895" fmla="*/ 467710 h 2179871"/>
                <a:gd name="connsiteX896" fmla="*/ 1925772 w 2663714"/>
                <a:gd name="connsiteY896" fmla="*/ 453371 h 2179871"/>
                <a:gd name="connsiteX897" fmla="*/ 1928417 w 2663714"/>
                <a:gd name="connsiteY897" fmla="*/ 446714 h 2179871"/>
                <a:gd name="connsiteX898" fmla="*/ 1938314 w 2663714"/>
                <a:gd name="connsiteY898" fmla="*/ 441934 h 2179871"/>
                <a:gd name="connsiteX899" fmla="*/ 1936352 w 2663714"/>
                <a:gd name="connsiteY899" fmla="*/ 447055 h 2179871"/>
                <a:gd name="connsiteX900" fmla="*/ 1925772 w 2663714"/>
                <a:gd name="connsiteY900" fmla="*/ 453456 h 2179871"/>
                <a:gd name="connsiteX901" fmla="*/ 1928503 w 2663714"/>
                <a:gd name="connsiteY901" fmla="*/ 440569 h 2179871"/>
                <a:gd name="connsiteX902" fmla="*/ 1903419 w 2663714"/>
                <a:gd name="connsiteY902" fmla="*/ 456358 h 2179871"/>
                <a:gd name="connsiteX903" fmla="*/ 1889683 w 2663714"/>
                <a:gd name="connsiteY903" fmla="*/ 465064 h 2179871"/>
                <a:gd name="connsiteX904" fmla="*/ 1889854 w 2663714"/>
                <a:gd name="connsiteY904" fmla="*/ 465320 h 2179871"/>
                <a:gd name="connsiteX905" fmla="*/ 1904529 w 2663714"/>
                <a:gd name="connsiteY905" fmla="*/ 458065 h 2179871"/>
                <a:gd name="connsiteX906" fmla="*/ 1924749 w 2663714"/>
                <a:gd name="connsiteY906" fmla="*/ 448421 h 2179871"/>
                <a:gd name="connsiteX907" fmla="*/ 1920995 w 2663714"/>
                <a:gd name="connsiteY907" fmla="*/ 456273 h 2179871"/>
                <a:gd name="connsiteX908" fmla="*/ 1899836 w 2663714"/>
                <a:gd name="connsiteY908" fmla="*/ 470270 h 2179871"/>
                <a:gd name="connsiteX909" fmla="*/ 1883711 w 2663714"/>
                <a:gd name="connsiteY909" fmla="*/ 484438 h 2179871"/>
                <a:gd name="connsiteX910" fmla="*/ 1883967 w 2663714"/>
                <a:gd name="connsiteY910" fmla="*/ 484609 h 2179871"/>
                <a:gd name="connsiteX911" fmla="*/ 1901116 w 2663714"/>
                <a:gd name="connsiteY911" fmla="*/ 471892 h 2179871"/>
                <a:gd name="connsiteX912" fmla="*/ 1917923 w 2663714"/>
                <a:gd name="connsiteY912" fmla="*/ 462759 h 2179871"/>
                <a:gd name="connsiteX913" fmla="*/ 1913828 w 2663714"/>
                <a:gd name="connsiteY913" fmla="*/ 471380 h 2179871"/>
                <a:gd name="connsiteX914" fmla="*/ 1901969 w 2663714"/>
                <a:gd name="connsiteY914" fmla="*/ 478378 h 2179871"/>
                <a:gd name="connsiteX915" fmla="*/ 1884820 w 2663714"/>
                <a:gd name="connsiteY915" fmla="*/ 488620 h 2179871"/>
                <a:gd name="connsiteX916" fmla="*/ 1884991 w 2663714"/>
                <a:gd name="connsiteY916" fmla="*/ 488876 h 2179871"/>
                <a:gd name="connsiteX917" fmla="*/ 1903078 w 2663714"/>
                <a:gd name="connsiteY917" fmla="*/ 480170 h 2179871"/>
                <a:gd name="connsiteX918" fmla="*/ 1911525 w 2663714"/>
                <a:gd name="connsiteY918" fmla="*/ 476245 h 2179871"/>
                <a:gd name="connsiteX919" fmla="*/ 1909306 w 2663714"/>
                <a:gd name="connsiteY919" fmla="*/ 480853 h 2179871"/>
                <a:gd name="connsiteX920" fmla="*/ 1904785 w 2663714"/>
                <a:gd name="connsiteY920" fmla="*/ 483158 h 2179871"/>
                <a:gd name="connsiteX921" fmla="*/ 1890025 w 2663714"/>
                <a:gd name="connsiteY921" fmla="*/ 490498 h 2179871"/>
                <a:gd name="connsiteX922" fmla="*/ 1888660 w 2663714"/>
                <a:gd name="connsiteY922" fmla="*/ 491181 h 2179871"/>
                <a:gd name="connsiteX923" fmla="*/ 1890110 w 2663714"/>
                <a:gd name="connsiteY923" fmla="*/ 491181 h 2179871"/>
                <a:gd name="connsiteX924" fmla="*/ 1894888 w 2663714"/>
                <a:gd name="connsiteY924" fmla="*/ 491181 h 2179871"/>
                <a:gd name="connsiteX925" fmla="*/ 1894888 w 2663714"/>
                <a:gd name="connsiteY925" fmla="*/ 490839 h 2179871"/>
                <a:gd name="connsiteX926" fmla="*/ 1891646 w 2663714"/>
                <a:gd name="connsiteY926" fmla="*/ 490583 h 2179871"/>
                <a:gd name="connsiteX927" fmla="*/ 1905723 w 2663714"/>
                <a:gd name="connsiteY927" fmla="*/ 485035 h 2179871"/>
                <a:gd name="connsiteX928" fmla="*/ 1906064 w 2663714"/>
                <a:gd name="connsiteY928" fmla="*/ 484950 h 2179871"/>
                <a:gd name="connsiteX929" fmla="*/ 1907430 w 2663714"/>
                <a:gd name="connsiteY929" fmla="*/ 484950 h 2179871"/>
                <a:gd name="connsiteX930" fmla="*/ 1904443 w 2663714"/>
                <a:gd name="connsiteY930" fmla="*/ 491266 h 2179871"/>
                <a:gd name="connsiteX931" fmla="*/ 1892669 w 2663714"/>
                <a:gd name="connsiteY931" fmla="*/ 499288 h 2179871"/>
                <a:gd name="connsiteX932" fmla="*/ 1890536 w 2663714"/>
                <a:gd name="connsiteY932" fmla="*/ 499288 h 2179871"/>
                <a:gd name="connsiteX933" fmla="*/ 1890536 w 2663714"/>
                <a:gd name="connsiteY933" fmla="*/ 499630 h 2179871"/>
                <a:gd name="connsiteX934" fmla="*/ 1891987 w 2663714"/>
                <a:gd name="connsiteY934" fmla="*/ 499630 h 2179871"/>
                <a:gd name="connsiteX935" fmla="*/ 1882517 w 2663714"/>
                <a:gd name="connsiteY935" fmla="*/ 506373 h 2179871"/>
                <a:gd name="connsiteX936" fmla="*/ 1880469 w 2663714"/>
                <a:gd name="connsiteY936" fmla="*/ 507055 h 2179871"/>
                <a:gd name="connsiteX937" fmla="*/ 1877312 w 2663714"/>
                <a:gd name="connsiteY937" fmla="*/ 494850 h 2179871"/>
                <a:gd name="connsiteX938" fmla="*/ 1892926 w 2663714"/>
                <a:gd name="connsiteY938" fmla="*/ 454993 h 2179871"/>
                <a:gd name="connsiteX939" fmla="*/ 1923810 w 2663714"/>
                <a:gd name="connsiteY939" fmla="*/ 439459 h 2179871"/>
                <a:gd name="connsiteX940" fmla="*/ 1923810 w 2663714"/>
                <a:gd name="connsiteY940" fmla="*/ 439459 h 2179871"/>
                <a:gd name="connsiteX941" fmla="*/ 1923810 w 2663714"/>
                <a:gd name="connsiteY941" fmla="*/ 439459 h 2179871"/>
                <a:gd name="connsiteX942" fmla="*/ 1923810 w 2663714"/>
                <a:gd name="connsiteY942" fmla="*/ 439459 h 2179871"/>
                <a:gd name="connsiteX943" fmla="*/ 1923810 w 2663714"/>
                <a:gd name="connsiteY943" fmla="*/ 439459 h 2179871"/>
                <a:gd name="connsiteX944" fmla="*/ 1931148 w 2663714"/>
                <a:gd name="connsiteY944" fmla="*/ 435192 h 2179871"/>
                <a:gd name="connsiteX945" fmla="*/ 1929356 w 2663714"/>
                <a:gd name="connsiteY945" fmla="*/ 438947 h 2179871"/>
                <a:gd name="connsiteX946" fmla="*/ 1928588 w 2663714"/>
                <a:gd name="connsiteY946" fmla="*/ 440569 h 2179871"/>
                <a:gd name="connsiteX947" fmla="*/ 1889683 w 2663714"/>
                <a:gd name="connsiteY947" fmla="*/ 451664 h 2179871"/>
                <a:gd name="connsiteX948" fmla="*/ 1879701 w 2663714"/>
                <a:gd name="connsiteY948" fmla="*/ 457894 h 2179871"/>
                <a:gd name="connsiteX949" fmla="*/ 1880725 w 2663714"/>
                <a:gd name="connsiteY949" fmla="*/ 454907 h 2179871"/>
                <a:gd name="connsiteX950" fmla="*/ 1883285 w 2663714"/>
                <a:gd name="connsiteY950" fmla="*/ 448762 h 2179871"/>
                <a:gd name="connsiteX951" fmla="*/ 1890366 w 2663714"/>
                <a:gd name="connsiteY951" fmla="*/ 445007 h 2179871"/>
                <a:gd name="connsiteX952" fmla="*/ 1893693 w 2663714"/>
                <a:gd name="connsiteY952" fmla="*/ 443300 h 2179871"/>
                <a:gd name="connsiteX953" fmla="*/ 1889769 w 2663714"/>
                <a:gd name="connsiteY953" fmla="*/ 451664 h 2179871"/>
                <a:gd name="connsiteX954" fmla="*/ 1889172 w 2663714"/>
                <a:gd name="connsiteY954" fmla="*/ 443300 h 2179871"/>
                <a:gd name="connsiteX955" fmla="*/ 1884308 w 2663714"/>
                <a:gd name="connsiteY955" fmla="*/ 446629 h 2179871"/>
                <a:gd name="connsiteX956" fmla="*/ 1886612 w 2663714"/>
                <a:gd name="connsiteY956" fmla="*/ 442361 h 2179871"/>
                <a:gd name="connsiteX957" fmla="*/ 1897191 w 2663714"/>
                <a:gd name="connsiteY957" fmla="*/ 436045 h 2179871"/>
                <a:gd name="connsiteX958" fmla="*/ 1895826 w 2663714"/>
                <a:gd name="connsiteY958" fmla="*/ 438947 h 2179871"/>
                <a:gd name="connsiteX959" fmla="*/ 1889172 w 2663714"/>
                <a:gd name="connsiteY959" fmla="*/ 443385 h 2179871"/>
                <a:gd name="connsiteX960" fmla="*/ 1871340 w 2663714"/>
                <a:gd name="connsiteY960" fmla="*/ 450896 h 2179871"/>
                <a:gd name="connsiteX961" fmla="*/ 1866307 w 2663714"/>
                <a:gd name="connsiteY961" fmla="*/ 455505 h 2179871"/>
                <a:gd name="connsiteX962" fmla="*/ 1871852 w 2663714"/>
                <a:gd name="connsiteY962" fmla="*/ 442532 h 2179871"/>
                <a:gd name="connsiteX963" fmla="*/ 1874838 w 2663714"/>
                <a:gd name="connsiteY963" fmla="*/ 441764 h 2179871"/>
                <a:gd name="connsiteX964" fmla="*/ 1875094 w 2663714"/>
                <a:gd name="connsiteY964" fmla="*/ 441764 h 2179871"/>
                <a:gd name="connsiteX965" fmla="*/ 1872108 w 2663714"/>
                <a:gd name="connsiteY965" fmla="*/ 449018 h 2179871"/>
                <a:gd name="connsiteX966" fmla="*/ 1871340 w 2663714"/>
                <a:gd name="connsiteY966" fmla="*/ 450981 h 2179871"/>
                <a:gd name="connsiteX967" fmla="*/ 1838664 w 2663714"/>
                <a:gd name="connsiteY967" fmla="*/ 504409 h 2179871"/>
                <a:gd name="connsiteX968" fmla="*/ 1832350 w 2663714"/>
                <a:gd name="connsiteY968" fmla="*/ 505092 h 2179871"/>
                <a:gd name="connsiteX969" fmla="*/ 1830559 w 2663714"/>
                <a:gd name="connsiteY969" fmla="*/ 492375 h 2179871"/>
                <a:gd name="connsiteX970" fmla="*/ 1831753 w 2663714"/>
                <a:gd name="connsiteY970" fmla="*/ 489986 h 2179871"/>
                <a:gd name="connsiteX971" fmla="*/ 1837810 w 2663714"/>
                <a:gd name="connsiteY971" fmla="*/ 488620 h 2179871"/>
                <a:gd name="connsiteX972" fmla="*/ 1845830 w 2663714"/>
                <a:gd name="connsiteY972" fmla="*/ 486742 h 2179871"/>
                <a:gd name="connsiteX973" fmla="*/ 1838664 w 2663714"/>
                <a:gd name="connsiteY973" fmla="*/ 504495 h 2179871"/>
                <a:gd name="connsiteX974" fmla="*/ 1816908 w 2663714"/>
                <a:gd name="connsiteY974" fmla="*/ 490839 h 2179871"/>
                <a:gd name="connsiteX975" fmla="*/ 1805219 w 2663714"/>
                <a:gd name="connsiteY975" fmla="*/ 492887 h 2179871"/>
                <a:gd name="connsiteX976" fmla="*/ 1817761 w 2663714"/>
                <a:gd name="connsiteY976" fmla="*/ 468734 h 2179871"/>
                <a:gd name="connsiteX977" fmla="*/ 1816823 w 2663714"/>
                <a:gd name="connsiteY977" fmla="*/ 490839 h 2179871"/>
                <a:gd name="connsiteX978" fmla="*/ 1817078 w 2663714"/>
                <a:gd name="connsiteY978" fmla="*/ 493314 h 2179871"/>
                <a:gd name="connsiteX979" fmla="*/ 1818529 w 2663714"/>
                <a:gd name="connsiteY979" fmla="*/ 506458 h 2179871"/>
                <a:gd name="connsiteX980" fmla="*/ 1797541 w 2663714"/>
                <a:gd name="connsiteY980" fmla="*/ 508506 h 2179871"/>
                <a:gd name="connsiteX981" fmla="*/ 1803513 w 2663714"/>
                <a:gd name="connsiteY981" fmla="*/ 496387 h 2179871"/>
                <a:gd name="connsiteX982" fmla="*/ 1817078 w 2663714"/>
                <a:gd name="connsiteY982" fmla="*/ 493314 h 2179871"/>
                <a:gd name="connsiteX983" fmla="*/ 1819894 w 2663714"/>
                <a:gd name="connsiteY983" fmla="*/ 513883 h 2179871"/>
                <a:gd name="connsiteX984" fmla="*/ 1820832 w 2663714"/>
                <a:gd name="connsiteY984" fmla="*/ 517809 h 2179871"/>
                <a:gd name="connsiteX985" fmla="*/ 1817931 w 2663714"/>
                <a:gd name="connsiteY985" fmla="*/ 517980 h 2179871"/>
                <a:gd name="connsiteX986" fmla="*/ 1819894 w 2663714"/>
                <a:gd name="connsiteY986" fmla="*/ 513883 h 2179871"/>
                <a:gd name="connsiteX987" fmla="*/ 1828938 w 2663714"/>
                <a:gd name="connsiteY987" fmla="*/ 541280 h 2179871"/>
                <a:gd name="connsiteX988" fmla="*/ 1831582 w 2663714"/>
                <a:gd name="connsiteY988" fmla="*/ 546742 h 2179871"/>
                <a:gd name="connsiteX989" fmla="*/ 1825781 w 2663714"/>
                <a:gd name="connsiteY989" fmla="*/ 548705 h 2179871"/>
                <a:gd name="connsiteX990" fmla="*/ 1829023 w 2663714"/>
                <a:gd name="connsiteY990" fmla="*/ 541280 h 2179871"/>
                <a:gd name="connsiteX991" fmla="*/ 1877057 w 2663714"/>
                <a:gd name="connsiteY991" fmla="*/ 598549 h 2179871"/>
                <a:gd name="connsiteX992" fmla="*/ 1856751 w 2663714"/>
                <a:gd name="connsiteY992" fmla="*/ 608193 h 2179871"/>
                <a:gd name="connsiteX993" fmla="*/ 1865539 w 2663714"/>
                <a:gd name="connsiteY993" fmla="*/ 589758 h 2179871"/>
                <a:gd name="connsiteX994" fmla="*/ 1877057 w 2663714"/>
                <a:gd name="connsiteY994" fmla="*/ 598549 h 2179871"/>
                <a:gd name="connsiteX995" fmla="*/ 1891987 w 2663714"/>
                <a:gd name="connsiteY995" fmla="*/ 607340 h 2179871"/>
                <a:gd name="connsiteX996" fmla="*/ 1893352 w 2663714"/>
                <a:gd name="connsiteY996" fmla="*/ 608022 h 2179871"/>
                <a:gd name="connsiteX997" fmla="*/ 1878080 w 2663714"/>
                <a:gd name="connsiteY997" fmla="*/ 615106 h 2179871"/>
                <a:gd name="connsiteX998" fmla="*/ 1883114 w 2663714"/>
                <a:gd name="connsiteY998" fmla="*/ 602475 h 2179871"/>
                <a:gd name="connsiteX999" fmla="*/ 1891987 w 2663714"/>
                <a:gd name="connsiteY999" fmla="*/ 607425 h 2179871"/>
                <a:gd name="connsiteX1000" fmla="*/ 1905297 w 2663714"/>
                <a:gd name="connsiteY1000" fmla="*/ 613229 h 2179871"/>
                <a:gd name="connsiteX1001" fmla="*/ 1912634 w 2663714"/>
                <a:gd name="connsiteY1001" fmla="*/ 615874 h 2179871"/>
                <a:gd name="connsiteX1002" fmla="*/ 1911866 w 2663714"/>
                <a:gd name="connsiteY1002" fmla="*/ 618520 h 2179871"/>
                <a:gd name="connsiteX1003" fmla="*/ 1907685 w 2663714"/>
                <a:gd name="connsiteY1003" fmla="*/ 619971 h 2179871"/>
                <a:gd name="connsiteX1004" fmla="*/ 1907685 w 2663714"/>
                <a:gd name="connsiteY1004" fmla="*/ 619971 h 2179871"/>
                <a:gd name="connsiteX1005" fmla="*/ 1907685 w 2663714"/>
                <a:gd name="connsiteY1005" fmla="*/ 619971 h 2179871"/>
                <a:gd name="connsiteX1006" fmla="*/ 1907685 w 2663714"/>
                <a:gd name="connsiteY1006" fmla="*/ 619971 h 2179871"/>
                <a:gd name="connsiteX1007" fmla="*/ 1907685 w 2663714"/>
                <a:gd name="connsiteY1007" fmla="*/ 619971 h 2179871"/>
                <a:gd name="connsiteX1008" fmla="*/ 1901201 w 2663714"/>
                <a:gd name="connsiteY1008" fmla="*/ 622788 h 2179871"/>
                <a:gd name="connsiteX1009" fmla="*/ 1905382 w 2663714"/>
                <a:gd name="connsiteY1009" fmla="*/ 613314 h 2179871"/>
                <a:gd name="connsiteX1010" fmla="*/ 1909306 w 2663714"/>
                <a:gd name="connsiteY1010" fmla="*/ 624239 h 2179871"/>
                <a:gd name="connsiteX1011" fmla="*/ 1909306 w 2663714"/>
                <a:gd name="connsiteY1011" fmla="*/ 624239 h 2179871"/>
                <a:gd name="connsiteX1012" fmla="*/ 1909306 w 2663714"/>
                <a:gd name="connsiteY1012" fmla="*/ 624239 h 2179871"/>
                <a:gd name="connsiteX1013" fmla="*/ 1909306 w 2663714"/>
                <a:gd name="connsiteY1013" fmla="*/ 624239 h 2179871"/>
                <a:gd name="connsiteX1014" fmla="*/ 1909306 w 2663714"/>
                <a:gd name="connsiteY1014" fmla="*/ 624239 h 2179871"/>
                <a:gd name="connsiteX1015" fmla="*/ 1910330 w 2663714"/>
                <a:gd name="connsiteY1015" fmla="*/ 623812 h 2179871"/>
                <a:gd name="connsiteX1016" fmla="*/ 1907600 w 2663714"/>
                <a:gd name="connsiteY1016" fmla="*/ 633371 h 2179871"/>
                <a:gd name="connsiteX1017" fmla="*/ 1893437 w 2663714"/>
                <a:gd name="connsiteY1017" fmla="*/ 639601 h 2179871"/>
                <a:gd name="connsiteX1018" fmla="*/ 1898727 w 2663714"/>
                <a:gd name="connsiteY1018" fmla="*/ 627823 h 2179871"/>
                <a:gd name="connsiteX1019" fmla="*/ 1909136 w 2663714"/>
                <a:gd name="connsiteY1019" fmla="*/ 624239 h 2179871"/>
                <a:gd name="connsiteX1020" fmla="*/ 1917753 w 2663714"/>
                <a:gd name="connsiteY1020" fmla="*/ 620569 h 2179871"/>
                <a:gd name="connsiteX1021" fmla="*/ 1922275 w 2663714"/>
                <a:gd name="connsiteY1021" fmla="*/ 618606 h 2179871"/>
                <a:gd name="connsiteX1022" fmla="*/ 1927223 w 2663714"/>
                <a:gd name="connsiteY1022" fmla="*/ 619715 h 2179871"/>
                <a:gd name="connsiteX1023" fmla="*/ 1926541 w 2663714"/>
                <a:gd name="connsiteY1023" fmla="*/ 621764 h 2179871"/>
                <a:gd name="connsiteX1024" fmla="*/ 1926541 w 2663714"/>
                <a:gd name="connsiteY1024" fmla="*/ 621764 h 2179871"/>
                <a:gd name="connsiteX1025" fmla="*/ 1926541 w 2663714"/>
                <a:gd name="connsiteY1025" fmla="*/ 621934 h 2179871"/>
                <a:gd name="connsiteX1026" fmla="*/ 1926541 w 2663714"/>
                <a:gd name="connsiteY1026" fmla="*/ 622105 h 2179871"/>
                <a:gd name="connsiteX1027" fmla="*/ 1926541 w 2663714"/>
                <a:gd name="connsiteY1027" fmla="*/ 622105 h 2179871"/>
                <a:gd name="connsiteX1028" fmla="*/ 1925517 w 2663714"/>
                <a:gd name="connsiteY1028" fmla="*/ 625690 h 2179871"/>
                <a:gd name="connsiteX1029" fmla="*/ 1914426 w 2663714"/>
                <a:gd name="connsiteY1029" fmla="*/ 630469 h 2179871"/>
                <a:gd name="connsiteX1030" fmla="*/ 1917838 w 2663714"/>
                <a:gd name="connsiteY1030" fmla="*/ 620569 h 2179871"/>
                <a:gd name="connsiteX1031" fmla="*/ 1923981 w 2663714"/>
                <a:gd name="connsiteY1031" fmla="*/ 631067 h 2179871"/>
                <a:gd name="connsiteX1032" fmla="*/ 1919715 w 2663714"/>
                <a:gd name="connsiteY1032" fmla="*/ 647027 h 2179871"/>
                <a:gd name="connsiteX1033" fmla="*/ 1909221 w 2663714"/>
                <a:gd name="connsiteY1033" fmla="*/ 652916 h 2179871"/>
                <a:gd name="connsiteX1034" fmla="*/ 1905894 w 2663714"/>
                <a:gd name="connsiteY1034" fmla="*/ 654793 h 2179871"/>
                <a:gd name="connsiteX1035" fmla="*/ 1912889 w 2663714"/>
                <a:gd name="connsiteY1035" fmla="*/ 634907 h 2179871"/>
                <a:gd name="connsiteX1036" fmla="*/ 1924066 w 2663714"/>
                <a:gd name="connsiteY1036" fmla="*/ 630981 h 2179871"/>
                <a:gd name="connsiteX1037" fmla="*/ 1909818 w 2663714"/>
                <a:gd name="connsiteY1037" fmla="*/ 654111 h 2179871"/>
                <a:gd name="connsiteX1038" fmla="*/ 1918862 w 2663714"/>
                <a:gd name="connsiteY1038" fmla="*/ 650014 h 2179871"/>
                <a:gd name="connsiteX1039" fmla="*/ 1913828 w 2663714"/>
                <a:gd name="connsiteY1039" fmla="*/ 669217 h 2179871"/>
                <a:gd name="connsiteX1040" fmla="*/ 1899665 w 2663714"/>
                <a:gd name="connsiteY1040" fmla="*/ 677069 h 2179871"/>
                <a:gd name="connsiteX1041" fmla="*/ 1897191 w 2663714"/>
                <a:gd name="connsiteY1041" fmla="*/ 678435 h 2179871"/>
                <a:gd name="connsiteX1042" fmla="*/ 1905297 w 2663714"/>
                <a:gd name="connsiteY1042" fmla="*/ 656159 h 2179871"/>
                <a:gd name="connsiteX1043" fmla="*/ 1909818 w 2663714"/>
                <a:gd name="connsiteY1043" fmla="*/ 654025 h 2179871"/>
                <a:gd name="connsiteX1044" fmla="*/ 1947102 w 2663714"/>
                <a:gd name="connsiteY1044" fmla="*/ 632262 h 2179871"/>
                <a:gd name="connsiteX1045" fmla="*/ 1947102 w 2663714"/>
                <a:gd name="connsiteY1045" fmla="*/ 632262 h 2179871"/>
                <a:gd name="connsiteX1046" fmla="*/ 1947016 w 2663714"/>
                <a:gd name="connsiteY1046" fmla="*/ 632262 h 2179871"/>
                <a:gd name="connsiteX1047" fmla="*/ 1946932 w 2663714"/>
                <a:gd name="connsiteY1047" fmla="*/ 632262 h 2179871"/>
                <a:gd name="connsiteX1048" fmla="*/ 1946932 w 2663714"/>
                <a:gd name="connsiteY1048" fmla="*/ 632262 h 2179871"/>
                <a:gd name="connsiteX1049" fmla="*/ 1926711 w 2663714"/>
                <a:gd name="connsiteY1049" fmla="*/ 643015 h 2179871"/>
                <a:gd name="connsiteX1050" fmla="*/ 1931830 w 2663714"/>
                <a:gd name="connsiteY1050" fmla="*/ 627909 h 2179871"/>
                <a:gd name="connsiteX1051" fmla="*/ 1945652 w 2663714"/>
                <a:gd name="connsiteY1051" fmla="*/ 621934 h 2179871"/>
                <a:gd name="connsiteX1052" fmla="*/ 1953415 w 2663714"/>
                <a:gd name="connsiteY1052" fmla="*/ 622105 h 2179871"/>
                <a:gd name="connsiteX1053" fmla="*/ 1948894 w 2663714"/>
                <a:gd name="connsiteY1053" fmla="*/ 631408 h 2179871"/>
                <a:gd name="connsiteX1054" fmla="*/ 1947273 w 2663714"/>
                <a:gd name="connsiteY1054" fmla="*/ 632091 h 2179871"/>
                <a:gd name="connsiteX1055" fmla="*/ 1955804 w 2663714"/>
                <a:gd name="connsiteY1055" fmla="*/ 622190 h 2179871"/>
                <a:gd name="connsiteX1056" fmla="*/ 1975939 w 2663714"/>
                <a:gd name="connsiteY1056" fmla="*/ 620056 h 2179871"/>
                <a:gd name="connsiteX1057" fmla="*/ 1953159 w 2663714"/>
                <a:gd name="connsiteY1057" fmla="*/ 629616 h 2179871"/>
                <a:gd name="connsiteX1058" fmla="*/ 1955804 w 2663714"/>
                <a:gd name="connsiteY1058" fmla="*/ 622190 h 2179871"/>
                <a:gd name="connsiteX1059" fmla="*/ 1933451 w 2663714"/>
                <a:gd name="connsiteY1059" fmla="*/ 622788 h 2179871"/>
                <a:gd name="connsiteX1060" fmla="*/ 1933963 w 2663714"/>
                <a:gd name="connsiteY1060" fmla="*/ 620910 h 2179871"/>
                <a:gd name="connsiteX1061" fmla="*/ 1937546 w 2663714"/>
                <a:gd name="connsiteY1061" fmla="*/ 621337 h 2179871"/>
                <a:gd name="connsiteX1062" fmla="*/ 1933451 w 2663714"/>
                <a:gd name="connsiteY1062" fmla="*/ 622788 h 2179871"/>
                <a:gd name="connsiteX1063" fmla="*/ 1925431 w 2663714"/>
                <a:gd name="connsiteY1063" fmla="*/ 599402 h 2179871"/>
                <a:gd name="connsiteX1064" fmla="*/ 1926199 w 2663714"/>
                <a:gd name="connsiteY1064" fmla="*/ 599061 h 2179871"/>
                <a:gd name="connsiteX1065" fmla="*/ 1935413 w 2663714"/>
                <a:gd name="connsiteY1065" fmla="*/ 595476 h 2179871"/>
                <a:gd name="connsiteX1066" fmla="*/ 1933537 w 2663714"/>
                <a:gd name="connsiteY1066" fmla="*/ 601024 h 2179871"/>
                <a:gd name="connsiteX1067" fmla="*/ 1925517 w 2663714"/>
                <a:gd name="connsiteY1067" fmla="*/ 599402 h 2179871"/>
                <a:gd name="connsiteX1068" fmla="*/ 1935499 w 2663714"/>
                <a:gd name="connsiteY1068" fmla="*/ 595135 h 2179871"/>
                <a:gd name="connsiteX1069" fmla="*/ 1925772 w 2663714"/>
                <a:gd name="connsiteY1069" fmla="*/ 597781 h 2179871"/>
                <a:gd name="connsiteX1070" fmla="*/ 1924749 w 2663714"/>
                <a:gd name="connsiteY1070" fmla="*/ 598037 h 2179871"/>
                <a:gd name="connsiteX1071" fmla="*/ 1932513 w 2663714"/>
                <a:gd name="connsiteY1071" fmla="*/ 568677 h 2179871"/>
                <a:gd name="connsiteX1072" fmla="*/ 1943689 w 2663714"/>
                <a:gd name="connsiteY1072" fmla="*/ 571237 h 2179871"/>
                <a:gd name="connsiteX1073" fmla="*/ 1935413 w 2663714"/>
                <a:gd name="connsiteY1073" fmla="*/ 595049 h 2179871"/>
                <a:gd name="connsiteX1074" fmla="*/ 1935413 w 2663714"/>
                <a:gd name="connsiteY1074" fmla="*/ 557496 h 2179871"/>
                <a:gd name="connsiteX1075" fmla="*/ 1937717 w 2663714"/>
                <a:gd name="connsiteY1075" fmla="*/ 547937 h 2179871"/>
                <a:gd name="connsiteX1076" fmla="*/ 1941812 w 2663714"/>
                <a:gd name="connsiteY1076" fmla="*/ 544950 h 2179871"/>
                <a:gd name="connsiteX1077" fmla="*/ 1948894 w 2663714"/>
                <a:gd name="connsiteY1077" fmla="*/ 546145 h 2179871"/>
                <a:gd name="connsiteX1078" fmla="*/ 1943433 w 2663714"/>
                <a:gd name="connsiteY1078" fmla="*/ 550924 h 2179871"/>
                <a:gd name="connsiteX1079" fmla="*/ 1937291 w 2663714"/>
                <a:gd name="connsiteY1079" fmla="*/ 556813 h 2179871"/>
                <a:gd name="connsiteX1080" fmla="*/ 1937461 w 2663714"/>
                <a:gd name="connsiteY1080" fmla="*/ 557070 h 2179871"/>
                <a:gd name="connsiteX1081" fmla="*/ 1944201 w 2663714"/>
                <a:gd name="connsiteY1081" fmla="*/ 551863 h 2179871"/>
                <a:gd name="connsiteX1082" fmla="*/ 1951112 w 2663714"/>
                <a:gd name="connsiteY1082" fmla="*/ 546998 h 2179871"/>
                <a:gd name="connsiteX1083" fmla="*/ 1951624 w 2663714"/>
                <a:gd name="connsiteY1083" fmla="*/ 546657 h 2179871"/>
                <a:gd name="connsiteX1084" fmla="*/ 1952221 w 2663714"/>
                <a:gd name="connsiteY1084" fmla="*/ 546742 h 2179871"/>
                <a:gd name="connsiteX1085" fmla="*/ 1948637 w 2663714"/>
                <a:gd name="connsiteY1085" fmla="*/ 557070 h 2179871"/>
                <a:gd name="connsiteX1086" fmla="*/ 1947614 w 2663714"/>
                <a:gd name="connsiteY1086" fmla="*/ 559886 h 2179871"/>
                <a:gd name="connsiteX1087" fmla="*/ 1935243 w 2663714"/>
                <a:gd name="connsiteY1087" fmla="*/ 557582 h 2179871"/>
                <a:gd name="connsiteX1088" fmla="*/ 1950685 w 2663714"/>
                <a:gd name="connsiteY1088" fmla="*/ 557752 h 2179871"/>
                <a:gd name="connsiteX1089" fmla="*/ 1953586 w 2663714"/>
                <a:gd name="connsiteY1089" fmla="*/ 546913 h 2179871"/>
                <a:gd name="connsiteX1090" fmla="*/ 1953842 w 2663714"/>
                <a:gd name="connsiteY1090" fmla="*/ 546913 h 2179871"/>
                <a:gd name="connsiteX1091" fmla="*/ 1953842 w 2663714"/>
                <a:gd name="connsiteY1091" fmla="*/ 546913 h 2179871"/>
                <a:gd name="connsiteX1092" fmla="*/ 1953842 w 2663714"/>
                <a:gd name="connsiteY1092" fmla="*/ 546913 h 2179871"/>
                <a:gd name="connsiteX1093" fmla="*/ 1953842 w 2663714"/>
                <a:gd name="connsiteY1093" fmla="*/ 546913 h 2179871"/>
                <a:gd name="connsiteX1094" fmla="*/ 1953842 w 2663714"/>
                <a:gd name="connsiteY1094" fmla="*/ 546913 h 2179871"/>
                <a:gd name="connsiteX1095" fmla="*/ 1963824 w 2663714"/>
                <a:gd name="connsiteY1095" fmla="*/ 547596 h 2179871"/>
                <a:gd name="connsiteX1096" fmla="*/ 1960753 w 2663714"/>
                <a:gd name="connsiteY1096" fmla="*/ 549900 h 2179871"/>
                <a:gd name="connsiteX1097" fmla="*/ 1960923 w 2663714"/>
                <a:gd name="connsiteY1097" fmla="*/ 550156 h 2179871"/>
                <a:gd name="connsiteX1098" fmla="*/ 1965104 w 2663714"/>
                <a:gd name="connsiteY1098" fmla="*/ 547681 h 2179871"/>
                <a:gd name="connsiteX1099" fmla="*/ 1981655 w 2663714"/>
                <a:gd name="connsiteY1099" fmla="*/ 548449 h 2179871"/>
                <a:gd name="connsiteX1100" fmla="*/ 1974062 w 2663714"/>
                <a:gd name="connsiteY1100" fmla="*/ 555533 h 2179871"/>
                <a:gd name="connsiteX1101" fmla="*/ 1970479 w 2663714"/>
                <a:gd name="connsiteY1101" fmla="*/ 558862 h 2179871"/>
                <a:gd name="connsiteX1102" fmla="*/ 1949917 w 2663714"/>
                <a:gd name="connsiteY1102" fmla="*/ 560057 h 2179871"/>
                <a:gd name="connsiteX1103" fmla="*/ 1950515 w 2663714"/>
                <a:gd name="connsiteY1103" fmla="*/ 557752 h 2179871"/>
                <a:gd name="connsiteX1104" fmla="*/ 1975598 w 2663714"/>
                <a:gd name="connsiteY1104" fmla="*/ 557155 h 2179871"/>
                <a:gd name="connsiteX1105" fmla="*/ 1987457 w 2663714"/>
                <a:gd name="connsiteY1105" fmla="*/ 548791 h 2179871"/>
                <a:gd name="connsiteX1106" fmla="*/ 1994794 w 2663714"/>
                <a:gd name="connsiteY1106" fmla="*/ 549132 h 2179871"/>
                <a:gd name="connsiteX1107" fmla="*/ 1996756 w 2663714"/>
                <a:gd name="connsiteY1107" fmla="*/ 549132 h 2179871"/>
                <a:gd name="connsiteX1108" fmla="*/ 1974148 w 2663714"/>
                <a:gd name="connsiteY1108" fmla="*/ 558179 h 2179871"/>
                <a:gd name="connsiteX1109" fmla="*/ 1975513 w 2663714"/>
                <a:gd name="connsiteY1109" fmla="*/ 557155 h 2179871"/>
                <a:gd name="connsiteX1110" fmla="*/ 1999146 w 2663714"/>
                <a:gd name="connsiteY1110" fmla="*/ 547766 h 2179871"/>
                <a:gd name="connsiteX1111" fmla="*/ 1995135 w 2663714"/>
                <a:gd name="connsiteY1111" fmla="*/ 547084 h 2179871"/>
                <a:gd name="connsiteX1112" fmla="*/ 1990955 w 2663714"/>
                <a:gd name="connsiteY1112" fmla="*/ 546316 h 2179871"/>
                <a:gd name="connsiteX1113" fmla="*/ 2008104 w 2663714"/>
                <a:gd name="connsiteY1113" fmla="*/ 533769 h 2179871"/>
                <a:gd name="connsiteX1114" fmla="*/ 2008104 w 2663714"/>
                <a:gd name="connsiteY1114" fmla="*/ 533769 h 2179871"/>
                <a:gd name="connsiteX1115" fmla="*/ 2008104 w 2663714"/>
                <a:gd name="connsiteY1115" fmla="*/ 533769 h 2179871"/>
                <a:gd name="connsiteX1116" fmla="*/ 2008104 w 2663714"/>
                <a:gd name="connsiteY1116" fmla="*/ 533769 h 2179871"/>
                <a:gd name="connsiteX1117" fmla="*/ 2008104 w 2663714"/>
                <a:gd name="connsiteY1117" fmla="*/ 533769 h 2179871"/>
                <a:gd name="connsiteX1118" fmla="*/ 2010663 w 2663714"/>
                <a:gd name="connsiteY1118" fmla="*/ 531465 h 2179871"/>
                <a:gd name="connsiteX1119" fmla="*/ 2018171 w 2663714"/>
                <a:gd name="connsiteY1119" fmla="*/ 531465 h 2179871"/>
                <a:gd name="connsiteX1120" fmla="*/ 1999146 w 2663714"/>
                <a:gd name="connsiteY1120" fmla="*/ 547852 h 2179871"/>
                <a:gd name="connsiteX1121" fmla="*/ 2018683 w 2663714"/>
                <a:gd name="connsiteY1121" fmla="*/ 530953 h 2179871"/>
                <a:gd name="connsiteX1122" fmla="*/ 2012113 w 2663714"/>
                <a:gd name="connsiteY1122" fmla="*/ 530099 h 2179871"/>
                <a:gd name="connsiteX1123" fmla="*/ 2029604 w 2663714"/>
                <a:gd name="connsiteY1123" fmla="*/ 513883 h 2179871"/>
                <a:gd name="connsiteX1124" fmla="*/ 2018598 w 2663714"/>
                <a:gd name="connsiteY1124" fmla="*/ 530868 h 2179871"/>
                <a:gd name="connsiteX1125" fmla="*/ 2032249 w 2663714"/>
                <a:gd name="connsiteY1125" fmla="*/ 507738 h 2179871"/>
                <a:gd name="connsiteX1126" fmla="*/ 2029519 w 2663714"/>
                <a:gd name="connsiteY1126" fmla="*/ 509701 h 2179871"/>
                <a:gd name="connsiteX1127" fmla="*/ 2027044 w 2663714"/>
                <a:gd name="connsiteY1127" fmla="*/ 509530 h 2179871"/>
                <a:gd name="connsiteX1128" fmla="*/ 2033273 w 2663714"/>
                <a:gd name="connsiteY1128" fmla="*/ 504836 h 2179871"/>
                <a:gd name="connsiteX1129" fmla="*/ 2032334 w 2663714"/>
                <a:gd name="connsiteY1129" fmla="*/ 507653 h 2179871"/>
                <a:gd name="connsiteX1130" fmla="*/ 2017403 w 2663714"/>
                <a:gd name="connsiteY1130" fmla="*/ 509018 h 2179871"/>
                <a:gd name="connsiteX1131" fmla="*/ 2015270 w 2663714"/>
                <a:gd name="connsiteY1131" fmla="*/ 509018 h 2179871"/>
                <a:gd name="connsiteX1132" fmla="*/ 2032419 w 2663714"/>
                <a:gd name="connsiteY1132" fmla="*/ 497155 h 2179871"/>
                <a:gd name="connsiteX1133" fmla="*/ 2035747 w 2663714"/>
                <a:gd name="connsiteY1133" fmla="*/ 494680 h 2179871"/>
                <a:gd name="connsiteX1134" fmla="*/ 2034894 w 2663714"/>
                <a:gd name="connsiteY1134" fmla="*/ 498776 h 2179871"/>
                <a:gd name="connsiteX1135" fmla="*/ 2017403 w 2663714"/>
                <a:gd name="connsiteY1135" fmla="*/ 509018 h 2179871"/>
                <a:gd name="connsiteX1136" fmla="*/ 2036088 w 2663714"/>
                <a:gd name="connsiteY1136" fmla="*/ 492546 h 2179871"/>
                <a:gd name="connsiteX1137" fmla="*/ 2031395 w 2663714"/>
                <a:gd name="connsiteY1137" fmla="*/ 495277 h 2179871"/>
                <a:gd name="connsiteX1138" fmla="*/ 2028495 w 2663714"/>
                <a:gd name="connsiteY1138" fmla="*/ 496899 h 2179871"/>
                <a:gd name="connsiteX1139" fmla="*/ 2036173 w 2663714"/>
                <a:gd name="connsiteY1139" fmla="*/ 492119 h 2179871"/>
                <a:gd name="connsiteX1140" fmla="*/ 2036173 w 2663714"/>
                <a:gd name="connsiteY1140" fmla="*/ 492546 h 2179871"/>
                <a:gd name="connsiteX1141" fmla="*/ 2020816 w 2663714"/>
                <a:gd name="connsiteY1141" fmla="*/ 496131 h 2179871"/>
                <a:gd name="connsiteX1142" fmla="*/ 2006654 w 2663714"/>
                <a:gd name="connsiteY1142" fmla="*/ 496472 h 2179871"/>
                <a:gd name="connsiteX1143" fmla="*/ 2003241 w 2663714"/>
                <a:gd name="connsiteY1143" fmla="*/ 496472 h 2179871"/>
                <a:gd name="connsiteX1144" fmla="*/ 2026362 w 2663714"/>
                <a:gd name="connsiteY1144" fmla="*/ 481024 h 2179871"/>
                <a:gd name="connsiteX1145" fmla="*/ 2033955 w 2663714"/>
                <a:gd name="connsiteY1145" fmla="*/ 480683 h 2179871"/>
                <a:gd name="connsiteX1146" fmla="*/ 2033955 w 2663714"/>
                <a:gd name="connsiteY1146" fmla="*/ 480341 h 2179871"/>
                <a:gd name="connsiteX1147" fmla="*/ 2027897 w 2663714"/>
                <a:gd name="connsiteY1147" fmla="*/ 480000 h 2179871"/>
                <a:gd name="connsiteX1148" fmla="*/ 2036515 w 2663714"/>
                <a:gd name="connsiteY1148" fmla="*/ 474623 h 2179871"/>
                <a:gd name="connsiteX1149" fmla="*/ 2036515 w 2663714"/>
                <a:gd name="connsiteY1149" fmla="*/ 488193 h 2179871"/>
                <a:gd name="connsiteX1150" fmla="*/ 2020816 w 2663714"/>
                <a:gd name="connsiteY1150" fmla="*/ 496045 h 2179871"/>
                <a:gd name="connsiteX1151" fmla="*/ 2029348 w 2663714"/>
                <a:gd name="connsiteY1151" fmla="*/ 475050 h 2179871"/>
                <a:gd name="connsiteX1152" fmla="*/ 2020390 w 2663714"/>
                <a:gd name="connsiteY1152" fmla="*/ 479658 h 2179871"/>
                <a:gd name="connsiteX1153" fmla="*/ 2016721 w 2663714"/>
                <a:gd name="connsiteY1153" fmla="*/ 479488 h 2179871"/>
                <a:gd name="connsiteX1154" fmla="*/ 1999828 w 2663714"/>
                <a:gd name="connsiteY1154" fmla="*/ 478634 h 2179871"/>
                <a:gd name="connsiteX1155" fmla="*/ 2019451 w 2663714"/>
                <a:gd name="connsiteY1155" fmla="*/ 467368 h 2179871"/>
                <a:gd name="connsiteX1156" fmla="*/ 2033443 w 2663714"/>
                <a:gd name="connsiteY1156" fmla="*/ 459601 h 2179871"/>
                <a:gd name="connsiteX1157" fmla="*/ 2036088 w 2663714"/>
                <a:gd name="connsiteY1157" fmla="*/ 471465 h 2179871"/>
                <a:gd name="connsiteX1158" fmla="*/ 2029348 w 2663714"/>
                <a:gd name="connsiteY1158" fmla="*/ 475050 h 2179871"/>
                <a:gd name="connsiteX1159" fmla="*/ 2018598 w 2663714"/>
                <a:gd name="connsiteY1159" fmla="*/ 465491 h 2179871"/>
                <a:gd name="connsiteX1160" fmla="*/ 1991211 w 2663714"/>
                <a:gd name="connsiteY1160" fmla="*/ 478293 h 2179871"/>
                <a:gd name="connsiteX1161" fmla="*/ 1986945 w 2663714"/>
                <a:gd name="connsiteY1161" fmla="*/ 478207 h 2179871"/>
                <a:gd name="connsiteX1162" fmla="*/ 2013223 w 2663714"/>
                <a:gd name="connsiteY1162" fmla="*/ 462589 h 2179871"/>
                <a:gd name="connsiteX1163" fmla="*/ 2029604 w 2663714"/>
                <a:gd name="connsiteY1163" fmla="*/ 453456 h 2179871"/>
                <a:gd name="connsiteX1164" fmla="*/ 2029433 w 2663714"/>
                <a:gd name="connsiteY1164" fmla="*/ 453200 h 2179871"/>
                <a:gd name="connsiteX1165" fmla="*/ 2012370 w 2663714"/>
                <a:gd name="connsiteY1165" fmla="*/ 460711 h 2179871"/>
                <a:gd name="connsiteX1166" fmla="*/ 1975683 w 2663714"/>
                <a:gd name="connsiteY1166" fmla="*/ 477951 h 2179871"/>
                <a:gd name="connsiteX1167" fmla="*/ 1970820 w 2663714"/>
                <a:gd name="connsiteY1167" fmla="*/ 477951 h 2179871"/>
                <a:gd name="connsiteX1168" fmla="*/ 2013223 w 2663714"/>
                <a:gd name="connsiteY1168" fmla="*/ 453371 h 2179871"/>
                <a:gd name="connsiteX1169" fmla="*/ 2027812 w 2663714"/>
                <a:gd name="connsiteY1169" fmla="*/ 445946 h 2179871"/>
                <a:gd name="connsiteX1170" fmla="*/ 2033273 w 2663714"/>
                <a:gd name="connsiteY1170" fmla="*/ 458919 h 2179871"/>
                <a:gd name="connsiteX1171" fmla="*/ 2018683 w 2663714"/>
                <a:gd name="connsiteY1171" fmla="*/ 465661 h 2179871"/>
                <a:gd name="connsiteX1172" fmla="*/ 2012370 w 2663714"/>
                <a:gd name="connsiteY1172" fmla="*/ 451323 h 2179871"/>
                <a:gd name="connsiteX1173" fmla="*/ 1971673 w 2663714"/>
                <a:gd name="connsiteY1173" fmla="*/ 470099 h 2179871"/>
                <a:gd name="connsiteX1174" fmla="*/ 1973039 w 2663714"/>
                <a:gd name="connsiteY1174" fmla="*/ 469331 h 2179871"/>
                <a:gd name="connsiteX1175" fmla="*/ 1999146 w 2663714"/>
                <a:gd name="connsiteY1175" fmla="*/ 454566 h 2179871"/>
                <a:gd name="connsiteX1176" fmla="*/ 2019110 w 2663714"/>
                <a:gd name="connsiteY1176" fmla="*/ 447141 h 2179871"/>
                <a:gd name="connsiteX1177" fmla="*/ 2019110 w 2663714"/>
                <a:gd name="connsiteY1177" fmla="*/ 446885 h 2179871"/>
                <a:gd name="connsiteX1178" fmla="*/ 1998463 w 2663714"/>
                <a:gd name="connsiteY1178" fmla="*/ 452688 h 2179871"/>
                <a:gd name="connsiteX1179" fmla="*/ 1970991 w 2663714"/>
                <a:gd name="connsiteY1179" fmla="*/ 465064 h 2179871"/>
                <a:gd name="connsiteX1180" fmla="*/ 1943945 w 2663714"/>
                <a:gd name="connsiteY1180" fmla="*/ 478293 h 2179871"/>
                <a:gd name="connsiteX1181" fmla="*/ 1943945 w 2663714"/>
                <a:gd name="connsiteY1181" fmla="*/ 478293 h 2179871"/>
                <a:gd name="connsiteX1182" fmla="*/ 1943774 w 2663714"/>
                <a:gd name="connsiteY1182" fmla="*/ 478293 h 2179871"/>
                <a:gd name="connsiteX1183" fmla="*/ 1943604 w 2663714"/>
                <a:gd name="connsiteY1183" fmla="*/ 478293 h 2179871"/>
                <a:gd name="connsiteX1184" fmla="*/ 1943604 w 2663714"/>
                <a:gd name="connsiteY1184" fmla="*/ 478293 h 2179871"/>
                <a:gd name="connsiteX1185" fmla="*/ 1940618 w 2663714"/>
                <a:gd name="connsiteY1185" fmla="*/ 480085 h 2179871"/>
                <a:gd name="connsiteX1186" fmla="*/ 1929953 w 2663714"/>
                <a:gd name="connsiteY1186" fmla="*/ 481280 h 2179871"/>
                <a:gd name="connsiteX1187" fmla="*/ 1949406 w 2663714"/>
                <a:gd name="connsiteY1187" fmla="*/ 471550 h 2179871"/>
                <a:gd name="connsiteX1188" fmla="*/ 1949406 w 2663714"/>
                <a:gd name="connsiteY1188" fmla="*/ 471550 h 2179871"/>
                <a:gd name="connsiteX1189" fmla="*/ 1949406 w 2663714"/>
                <a:gd name="connsiteY1189" fmla="*/ 471550 h 2179871"/>
                <a:gd name="connsiteX1190" fmla="*/ 1949406 w 2663714"/>
                <a:gd name="connsiteY1190" fmla="*/ 471550 h 2179871"/>
                <a:gd name="connsiteX1191" fmla="*/ 1949406 w 2663714"/>
                <a:gd name="connsiteY1191" fmla="*/ 471550 h 2179871"/>
                <a:gd name="connsiteX1192" fmla="*/ 2005885 w 2663714"/>
                <a:gd name="connsiteY1192" fmla="*/ 442105 h 2179871"/>
                <a:gd name="connsiteX1193" fmla="*/ 2020987 w 2663714"/>
                <a:gd name="connsiteY1193" fmla="*/ 435192 h 2179871"/>
                <a:gd name="connsiteX1194" fmla="*/ 2027386 w 2663714"/>
                <a:gd name="connsiteY1194" fmla="*/ 445092 h 2179871"/>
                <a:gd name="connsiteX1195" fmla="*/ 2012370 w 2663714"/>
                <a:gd name="connsiteY1195" fmla="*/ 451237 h 2179871"/>
                <a:gd name="connsiteX1196" fmla="*/ 2005288 w 2663714"/>
                <a:gd name="connsiteY1196" fmla="*/ 440227 h 2179871"/>
                <a:gd name="connsiteX1197" fmla="*/ 1984642 w 2663714"/>
                <a:gd name="connsiteY1197" fmla="*/ 448335 h 2179871"/>
                <a:gd name="connsiteX1198" fmla="*/ 2013223 w 2663714"/>
                <a:gd name="connsiteY1198" fmla="*/ 431437 h 2179871"/>
                <a:gd name="connsiteX1199" fmla="*/ 2016294 w 2663714"/>
                <a:gd name="connsiteY1199" fmla="*/ 429559 h 2179871"/>
                <a:gd name="connsiteX1200" fmla="*/ 2020560 w 2663714"/>
                <a:gd name="connsiteY1200" fmla="*/ 434680 h 2179871"/>
                <a:gd name="connsiteX1201" fmla="*/ 2005288 w 2663714"/>
                <a:gd name="connsiteY1201" fmla="*/ 440227 h 2179871"/>
                <a:gd name="connsiteX1202" fmla="*/ 2012370 w 2663714"/>
                <a:gd name="connsiteY1202" fmla="*/ 429559 h 2179871"/>
                <a:gd name="connsiteX1203" fmla="*/ 1958108 w 2663714"/>
                <a:gd name="connsiteY1203" fmla="*/ 455163 h 2179871"/>
                <a:gd name="connsiteX1204" fmla="*/ 1958108 w 2663714"/>
                <a:gd name="connsiteY1204" fmla="*/ 455163 h 2179871"/>
                <a:gd name="connsiteX1205" fmla="*/ 1957937 w 2663714"/>
                <a:gd name="connsiteY1205" fmla="*/ 455163 h 2179871"/>
                <a:gd name="connsiteX1206" fmla="*/ 1957766 w 2663714"/>
                <a:gd name="connsiteY1206" fmla="*/ 455163 h 2179871"/>
                <a:gd name="connsiteX1207" fmla="*/ 1957766 w 2663714"/>
                <a:gd name="connsiteY1207" fmla="*/ 455163 h 2179871"/>
                <a:gd name="connsiteX1208" fmla="*/ 1929526 w 2663714"/>
                <a:gd name="connsiteY1208" fmla="*/ 470185 h 2179871"/>
                <a:gd name="connsiteX1209" fmla="*/ 1930124 w 2663714"/>
                <a:gd name="connsiteY1209" fmla="*/ 468222 h 2179871"/>
                <a:gd name="connsiteX1210" fmla="*/ 1930465 w 2663714"/>
                <a:gd name="connsiteY1210" fmla="*/ 467283 h 2179871"/>
                <a:gd name="connsiteX1211" fmla="*/ 1953842 w 2663714"/>
                <a:gd name="connsiteY1211" fmla="*/ 456358 h 2179871"/>
                <a:gd name="connsiteX1212" fmla="*/ 1953842 w 2663714"/>
                <a:gd name="connsiteY1212" fmla="*/ 456358 h 2179871"/>
                <a:gd name="connsiteX1213" fmla="*/ 1953842 w 2663714"/>
                <a:gd name="connsiteY1213" fmla="*/ 456358 h 2179871"/>
                <a:gd name="connsiteX1214" fmla="*/ 1953842 w 2663714"/>
                <a:gd name="connsiteY1214" fmla="*/ 456358 h 2179871"/>
                <a:gd name="connsiteX1215" fmla="*/ 1953842 w 2663714"/>
                <a:gd name="connsiteY1215" fmla="*/ 456358 h 2179871"/>
                <a:gd name="connsiteX1216" fmla="*/ 2003070 w 2663714"/>
                <a:gd name="connsiteY1216" fmla="*/ 429303 h 2179871"/>
                <a:gd name="connsiteX1217" fmla="*/ 2011516 w 2663714"/>
                <a:gd name="connsiteY1217" fmla="*/ 424779 h 2179871"/>
                <a:gd name="connsiteX1218" fmla="*/ 2014844 w 2663714"/>
                <a:gd name="connsiteY1218" fmla="*/ 428108 h 2179871"/>
                <a:gd name="connsiteX1219" fmla="*/ 2012199 w 2663714"/>
                <a:gd name="connsiteY1219" fmla="*/ 429473 h 2179871"/>
                <a:gd name="connsiteX1220" fmla="*/ 2002473 w 2663714"/>
                <a:gd name="connsiteY1220" fmla="*/ 427425 h 2179871"/>
                <a:gd name="connsiteX1221" fmla="*/ 1950941 w 2663714"/>
                <a:gd name="connsiteY1221" fmla="*/ 450128 h 2179871"/>
                <a:gd name="connsiteX1222" fmla="*/ 1950941 w 2663714"/>
                <a:gd name="connsiteY1222" fmla="*/ 450128 h 2179871"/>
                <a:gd name="connsiteX1223" fmla="*/ 1950856 w 2663714"/>
                <a:gd name="connsiteY1223" fmla="*/ 450128 h 2179871"/>
                <a:gd name="connsiteX1224" fmla="*/ 1950770 w 2663714"/>
                <a:gd name="connsiteY1224" fmla="*/ 450128 h 2179871"/>
                <a:gd name="connsiteX1225" fmla="*/ 1950770 w 2663714"/>
                <a:gd name="connsiteY1225" fmla="*/ 450128 h 2179871"/>
                <a:gd name="connsiteX1226" fmla="*/ 1932854 w 2663714"/>
                <a:gd name="connsiteY1226" fmla="*/ 460114 h 2179871"/>
                <a:gd name="connsiteX1227" fmla="*/ 1934816 w 2663714"/>
                <a:gd name="connsiteY1227" fmla="*/ 454054 h 2179871"/>
                <a:gd name="connsiteX1228" fmla="*/ 1954524 w 2663714"/>
                <a:gd name="connsiteY1228" fmla="*/ 444239 h 2179871"/>
                <a:gd name="connsiteX1229" fmla="*/ 1954524 w 2663714"/>
                <a:gd name="connsiteY1229" fmla="*/ 444239 h 2179871"/>
                <a:gd name="connsiteX1230" fmla="*/ 1954524 w 2663714"/>
                <a:gd name="connsiteY1230" fmla="*/ 444239 h 2179871"/>
                <a:gd name="connsiteX1231" fmla="*/ 1954524 w 2663714"/>
                <a:gd name="connsiteY1231" fmla="*/ 444239 h 2179871"/>
                <a:gd name="connsiteX1232" fmla="*/ 1954524 w 2663714"/>
                <a:gd name="connsiteY1232" fmla="*/ 444239 h 2179871"/>
                <a:gd name="connsiteX1233" fmla="*/ 2002729 w 2663714"/>
                <a:gd name="connsiteY1233" fmla="*/ 417439 h 2179871"/>
                <a:gd name="connsiteX1234" fmla="*/ 2010663 w 2663714"/>
                <a:gd name="connsiteY1234" fmla="*/ 423755 h 2179871"/>
                <a:gd name="connsiteX1235" fmla="*/ 2002473 w 2663714"/>
                <a:gd name="connsiteY1235" fmla="*/ 427254 h 2179871"/>
                <a:gd name="connsiteX1236" fmla="*/ 1951368 w 2663714"/>
                <a:gd name="connsiteY1236" fmla="*/ 438179 h 2179871"/>
                <a:gd name="connsiteX1237" fmla="*/ 1951368 w 2663714"/>
                <a:gd name="connsiteY1237" fmla="*/ 438179 h 2179871"/>
                <a:gd name="connsiteX1238" fmla="*/ 1951197 w 2663714"/>
                <a:gd name="connsiteY1238" fmla="*/ 438179 h 2179871"/>
                <a:gd name="connsiteX1239" fmla="*/ 1951027 w 2663714"/>
                <a:gd name="connsiteY1239" fmla="*/ 438179 h 2179871"/>
                <a:gd name="connsiteX1240" fmla="*/ 1951027 w 2663714"/>
                <a:gd name="connsiteY1240" fmla="*/ 438179 h 2179871"/>
                <a:gd name="connsiteX1241" fmla="*/ 1937205 w 2663714"/>
                <a:gd name="connsiteY1241" fmla="*/ 446202 h 2179871"/>
                <a:gd name="connsiteX1242" fmla="*/ 1938741 w 2663714"/>
                <a:gd name="connsiteY1242" fmla="*/ 441422 h 2179871"/>
                <a:gd name="connsiteX1243" fmla="*/ 1945737 w 2663714"/>
                <a:gd name="connsiteY1243" fmla="*/ 438008 h 2179871"/>
                <a:gd name="connsiteX1244" fmla="*/ 1945737 w 2663714"/>
                <a:gd name="connsiteY1244" fmla="*/ 438008 h 2179871"/>
                <a:gd name="connsiteX1245" fmla="*/ 1945737 w 2663714"/>
                <a:gd name="connsiteY1245" fmla="*/ 438008 h 2179871"/>
                <a:gd name="connsiteX1246" fmla="*/ 1945737 w 2663714"/>
                <a:gd name="connsiteY1246" fmla="*/ 438008 h 2179871"/>
                <a:gd name="connsiteX1247" fmla="*/ 1945737 w 2663714"/>
                <a:gd name="connsiteY1247" fmla="*/ 438008 h 2179871"/>
                <a:gd name="connsiteX1248" fmla="*/ 1984983 w 2663714"/>
                <a:gd name="connsiteY1248" fmla="*/ 414452 h 2179871"/>
                <a:gd name="connsiteX1249" fmla="*/ 1991211 w 2663714"/>
                <a:gd name="connsiteY1249" fmla="*/ 410782 h 2179871"/>
                <a:gd name="connsiteX1250" fmla="*/ 2000084 w 2663714"/>
                <a:gd name="connsiteY1250" fmla="*/ 415818 h 2179871"/>
                <a:gd name="connsiteX1251" fmla="*/ 1951197 w 2663714"/>
                <a:gd name="connsiteY1251" fmla="*/ 438094 h 2179871"/>
                <a:gd name="connsiteX1252" fmla="*/ 1984215 w 2663714"/>
                <a:gd name="connsiteY1252" fmla="*/ 412745 h 2179871"/>
                <a:gd name="connsiteX1253" fmla="*/ 1942580 w 2663714"/>
                <a:gd name="connsiteY1253" fmla="*/ 432034 h 2179871"/>
                <a:gd name="connsiteX1254" fmla="*/ 1942580 w 2663714"/>
                <a:gd name="connsiteY1254" fmla="*/ 432034 h 2179871"/>
                <a:gd name="connsiteX1255" fmla="*/ 1942495 w 2663714"/>
                <a:gd name="connsiteY1255" fmla="*/ 432034 h 2179871"/>
                <a:gd name="connsiteX1256" fmla="*/ 1942409 w 2663714"/>
                <a:gd name="connsiteY1256" fmla="*/ 432034 h 2179871"/>
                <a:gd name="connsiteX1257" fmla="*/ 1942409 w 2663714"/>
                <a:gd name="connsiteY1257" fmla="*/ 432034 h 2179871"/>
                <a:gd name="connsiteX1258" fmla="*/ 1931659 w 2663714"/>
                <a:gd name="connsiteY1258" fmla="*/ 438520 h 2179871"/>
                <a:gd name="connsiteX1259" fmla="*/ 1933622 w 2663714"/>
                <a:gd name="connsiteY1259" fmla="*/ 433570 h 2179871"/>
                <a:gd name="connsiteX1260" fmla="*/ 1975768 w 2663714"/>
                <a:gd name="connsiteY1260" fmla="*/ 409417 h 2179871"/>
                <a:gd name="connsiteX1261" fmla="*/ 1980717 w 2663714"/>
                <a:gd name="connsiteY1261" fmla="*/ 406685 h 2179871"/>
                <a:gd name="connsiteX1262" fmla="*/ 1983703 w 2663714"/>
                <a:gd name="connsiteY1262" fmla="*/ 407710 h 2179871"/>
                <a:gd name="connsiteX1263" fmla="*/ 1989760 w 2663714"/>
                <a:gd name="connsiteY1263" fmla="*/ 410270 h 2179871"/>
                <a:gd name="connsiteX1264" fmla="*/ 1984215 w 2663714"/>
                <a:gd name="connsiteY1264" fmla="*/ 412745 h 2179871"/>
                <a:gd name="connsiteX1265" fmla="*/ 1975001 w 2663714"/>
                <a:gd name="connsiteY1265" fmla="*/ 407539 h 2179871"/>
                <a:gd name="connsiteX1266" fmla="*/ 1937120 w 2663714"/>
                <a:gd name="connsiteY1266" fmla="*/ 425035 h 2179871"/>
                <a:gd name="connsiteX1267" fmla="*/ 1939082 w 2663714"/>
                <a:gd name="connsiteY1267" fmla="*/ 420171 h 2179871"/>
                <a:gd name="connsiteX1268" fmla="*/ 1967919 w 2663714"/>
                <a:gd name="connsiteY1268" fmla="*/ 403527 h 2179871"/>
                <a:gd name="connsiteX1269" fmla="*/ 1978498 w 2663714"/>
                <a:gd name="connsiteY1269" fmla="*/ 406003 h 2179871"/>
                <a:gd name="connsiteX1270" fmla="*/ 1975001 w 2663714"/>
                <a:gd name="connsiteY1270" fmla="*/ 407539 h 2179871"/>
                <a:gd name="connsiteX1271" fmla="*/ 1927394 w 2663714"/>
                <a:gd name="connsiteY1271" fmla="*/ 418890 h 2179871"/>
                <a:gd name="connsiteX1272" fmla="*/ 1927394 w 2663714"/>
                <a:gd name="connsiteY1272" fmla="*/ 418890 h 2179871"/>
                <a:gd name="connsiteX1273" fmla="*/ 1927308 w 2663714"/>
                <a:gd name="connsiteY1273" fmla="*/ 418890 h 2179871"/>
                <a:gd name="connsiteX1274" fmla="*/ 1927223 w 2663714"/>
                <a:gd name="connsiteY1274" fmla="*/ 418890 h 2179871"/>
                <a:gd name="connsiteX1275" fmla="*/ 1927223 w 2663714"/>
                <a:gd name="connsiteY1275" fmla="*/ 418890 h 2179871"/>
                <a:gd name="connsiteX1276" fmla="*/ 1900263 w 2663714"/>
                <a:gd name="connsiteY1276" fmla="*/ 435789 h 2179871"/>
                <a:gd name="connsiteX1277" fmla="*/ 1901116 w 2663714"/>
                <a:gd name="connsiteY1277" fmla="*/ 433655 h 2179871"/>
                <a:gd name="connsiteX1278" fmla="*/ 1914340 w 2663714"/>
                <a:gd name="connsiteY1278" fmla="*/ 426316 h 2179871"/>
                <a:gd name="connsiteX1279" fmla="*/ 1914340 w 2663714"/>
                <a:gd name="connsiteY1279" fmla="*/ 426316 h 2179871"/>
                <a:gd name="connsiteX1280" fmla="*/ 1914340 w 2663714"/>
                <a:gd name="connsiteY1280" fmla="*/ 426316 h 2179871"/>
                <a:gd name="connsiteX1281" fmla="*/ 1914340 w 2663714"/>
                <a:gd name="connsiteY1281" fmla="*/ 426316 h 2179871"/>
                <a:gd name="connsiteX1282" fmla="*/ 1914340 w 2663714"/>
                <a:gd name="connsiteY1282" fmla="*/ 426316 h 2179871"/>
                <a:gd name="connsiteX1283" fmla="*/ 1951368 w 2663714"/>
                <a:gd name="connsiteY1283" fmla="*/ 404637 h 2179871"/>
                <a:gd name="connsiteX1284" fmla="*/ 1955890 w 2663714"/>
                <a:gd name="connsiteY1284" fmla="*/ 402418 h 2179871"/>
                <a:gd name="connsiteX1285" fmla="*/ 1963483 w 2663714"/>
                <a:gd name="connsiteY1285" fmla="*/ 402930 h 2179871"/>
                <a:gd name="connsiteX1286" fmla="*/ 1927394 w 2663714"/>
                <a:gd name="connsiteY1286" fmla="*/ 418890 h 2179871"/>
                <a:gd name="connsiteX1287" fmla="*/ 1950600 w 2663714"/>
                <a:gd name="connsiteY1287" fmla="*/ 402674 h 2179871"/>
                <a:gd name="connsiteX1288" fmla="*/ 1910842 w 2663714"/>
                <a:gd name="connsiteY1288" fmla="*/ 420171 h 2179871"/>
                <a:gd name="connsiteX1289" fmla="*/ 1910842 w 2663714"/>
                <a:gd name="connsiteY1289" fmla="*/ 420171 h 2179871"/>
                <a:gd name="connsiteX1290" fmla="*/ 1910757 w 2663714"/>
                <a:gd name="connsiteY1290" fmla="*/ 420171 h 2179871"/>
                <a:gd name="connsiteX1291" fmla="*/ 1910672 w 2663714"/>
                <a:gd name="connsiteY1291" fmla="*/ 420171 h 2179871"/>
                <a:gd name="connsiteX1292" fmla="*/ 1910672 w 2663714"/>
                <a:gd name="connsiteY1292" fmla="*/ 420171 h 2179871"/>
                <a:gd name="connsiteX1293" fmla="*/ 1904785 w 2663714"/>
                <a:gd name="connsiteY1293" fmla="*/ 424182 h 2179871"/>
                <a:gd name="connsiteX1294" fmla="*/ 1906832 w 2663714"/>
                <a:gd name="connsiteY1294" fmla="*/ 419061 h 2179871"/>
                <a:gd name="connsiteX1295" fmla="*/ 1951282 w 2663714"/>
                <a:gd name="connsiteY1295" fmla="*/ 402333 h 2179871"/>
                <a:gd name="connsiteX1296" fmla="*/ 1950600 w 2663714"/>
                <a:gd name="connsiteY1296" fmla="*/ 402589 h 2179871"/>
                <a:gd name="connsiteX1297" fmla="*/ 1876203 w 2663714"/>
                <a:gd name="connsiteY1297" fmla="*/ 439289 h 2179871"/>
                <a:gd name="connsiteX1298" fmla="*/ 1874326 w 2663714"/>
                <a:gd name="connsiteY1298" fmla="*/ 439715 h 2179871"/>
                <a:gd name="connsiteX1299" fmla="*/ 1872961 w 2663714"/>
                <a:gd name="connsiteY1299" fmla="*/ 439886 h 2179871"/>
                <a:gd name="connsiteX1300" fmla="*/ 1873388 w 2663714"/>
                <a:gd name="connsiteY1300" fmla="*/ 438862 h 2179871"/>
                <a:gd name="connsiteX1301" fmla="*/ 1877995 w 2663714"/>
                <a:gd name="connsiteY1301" fmla="*/ 435875 h 2179871"/>
                <a:gd name="connsiteX1302" fmla="*/ 1876118 w 2663714"/>
                <a:gd name="connsiteY1302" fmla="*/ 439374 h 2179871"/>
                <a:gd name="connsiteX1303" fmla="*/ 1866307 w 2663714"/>
                <a:gd name="connsiteY1303" fmla="*/ 443385 h 2179871"/>
                <a:gd name="connsiteX1304" fmla="*/ 1866307 w 2663714"/>
                <a:gd name="connsiteY1304" fmla="*/ 443385 h 2179871"/>
                <a:gd name="connsiteX1305" fmla="*/ 1846854 w 2663714"/>
                <a:gd name="connsiteY1305" fmla="*/ 484011 h 2179871"/>
                <a:gd name="connsiteX1306" fmla="*/ 1846854 w 2663714"/>
                <a:gd name="connsiteY1306" fmla="*/ 484011 h 2179871"/>
                <a:gd name="connsiteX1307" fmla="*/ 1846854 w 2663714"/>
                <a:gd name="connsiteY1307" fmla="*/ 484182 h 2179871"/>
                <a:gd name="connsiteX1308" fmla="*/ 1846854 w 2663714"/>
                <a:gd name="connsiteY1308" fmla="*/ 484352 h 2179871"/>
                <a:gd name="connsiteX1309" fmla="*/ 1846854 w 2663714"/>
                <a:gd name="connsiteY1309" fmla="*/ 484352 h 2179871"/>
                <a:gd name="connsiteX1310" fmla="*/ 1846428 w 2663714"/>
                <a:gd name="connsiteY1310" fmla="*/ 485462 h 2179871"/>
                <a:gd name="connsiteX1311" fmla="*/ 1837896 w 2663714"/>
                <a:gd name="connsiteY1311" fmla="*/ 487084 h 2179871"/>
                <a:gd name="connsiteX1312" fmla="*/ 1832947 w 2663714"/>
                <a:gd name="connsiteY1312" fmla="*/ 487937 h 2179871"/>
                <a:gd name="connsiteX1313" fmla="*/ 1843868 w 2663714"/>
                <a:gd name="connsiteY1313" fmla="*/ 466259 h 2179871"/>
                <a:gd name="connsiteX1314" fmla="*/ 1843868 w 2663714"/>
                <a:gd name="connsiteY1314" fmla="*/ 466259 h 2179871"/>
                <a:gd name="connsiteX1315" fmla="*/ 1843868 w 2663714"/>
                <a:gd name="connsiteY1315" fmla="*/ 466259 h 2179871"/>
                <a:gd name="connsiteX1316" fmla="*/ 1843868 w 2663714"/>
                <a:gd name="connsiteY1316" fmla="*/ 466259 h 2179871"/>
                <a:gd name="connsiteX1317" fmla="*/ 1843868 w 2663714"/>
                <a:gd name="connsiteY1317" fmla="*/ 466259 h 2179871"/>
                <a:gd name="connsiteX1318" fmla="*/ 1854277 w 2663714"/>
                <a:gd name="connsiteY1318" fmla="*/ 443300 h 2179871"/>
                <a:gd name="connsiteX1319" fmla="*/ 1866136 w 2663714"/>
                <a:gd name="connsiteY1319" fmla="*/ 440057 h 2179871"/>
                <a:gd name="connsiteX1320" fmla="*/ 1865368 w 2663714"/>
                <a:gd name="connsiteY1320" fmla="*/ 440740 h 2179871"/>
                <a:gd name="connsiteX1321" fmla="*/ 1861785 w 2663714"/>
                <a:gd name="connsiteY1321" fmla="*/ 443983 h 2179871"/>
                <a:gd name="connsiteX1322" fmla="*/ 1866392 w 2663714"/>
                <a:gd name="connsiteY1322" fmla="*/ 443556 h 2179871"/>
                <a:gd name="connsiteX1323" fmla="*/ 1837469 w 2663714"/>
                <a:gd name="connsiteY1323" fmla="*/ 463101 h 2179871"/>
                <a:gd name="connsiteX1324" fmla="*/ 1837469 w 2663714"/>
                <a:gd name="connsiteY1324" fmla="*/ 463101 h 2179871"/>
                <a:gd name="connsiteX1325" fmla="*/ 1837469 w 2663714"/>
                <a:gd name="connsiteY1325" fmla="*/ 463271 h 2179871"/>
                <a:gd name="connsiteX1326" fmla="*/ 1837469 w 2663714"/>
                <a:gd name="connsiteY1326" fmla="*/ 463442 h 2179871"/>
                <a:gd name="connsiteX1327" fmla="*/ 1837469 w 2663714"/>
                <a:gd name="connsiteY1327" fmla="*/ 463442 h 2179871"/>
                <a:gd name="connsiteX1328" fmla="*/ 1830302 w 2663714"/>
                <a:gd name="connsiteY1328" fmla="*/ 479914 h 2179871"/>
                <a:gd name="connsiteX1329" fmla="*/ 1833374 w 2663714"/>
                <a:gd name="connsiteY1329" fmla="*/ 454907 h 2179871"/>
                <a:gd name="connsiteX1330" fmla="*/ 1834995 w 2663714"/>
                <a:gd name="connsiteY1330" fmla="*/ 448506 h 2179871"/>
                <a:gd name="connsiteX1331" fmla="*/ 1843356 w 2663714"/>
                <a:gd name="connsiteY1331" fmla="*/ 446287 h 2179871"/>
                <a:gd name="connsiteX1332" fmla="*/ 1846939 w 2663714"/>
                <a:gd name="connsiteY1332" fmla="*/ 445263 h 2179871"/>
                <a:gd name="connsiteX1333" fmla="*/ 1837640 w 2663714"/>
                <a:gd name="connsiteY1333" fmla="*/ 463101 h 2179871"/>
                <a:gd name="connsiteX1334" fmla="*/ 1765205 w 2663714"/>
                <a:gd name="connsiteY1334" fmla="*/ 504409 h 2179871"/>
                <a:gd name="connsiteX1335" fmla="*/ 1765205 w 2663714"/>
                <a:gd name="connsiteY1335" fmla="*/ 504409 h 2179871"/>
                <a:gd name="connsiteX1336" fmla="*/ 1765205 w 2663714"/>
                <a:gd name="connsiteY1336" fmla="*/ 504409 h 2179871"/>
                <a:gd name="connsiteX1337" fmla="*/ 1765205 w 2663714"/>
                <a:gd name="connsiteY1337" fmla="*/ 504409 h 2179871"/>
                <a:gd name="connsiteX1338" fmla="*/ 1765205 w 2663714"/>
                <a:gd name="connsiteY1338" fmla="*/ 504409 h 2179871"/>
                <a:gd name="connsiteX1339" fmla="*/ 1798991 w 2663714"/>
                <a:gd name="connsiteY1339" fmla="*/ 497326 h 2179871"/>
                <a:gd name="connsiteX1340" fmla="*/ 1794469 w 2663714"/>
                <a:gd name="connsiteY1340" fmla="*/ 508847 h 2179871"/>
                <a:gd name="connsiteX1341" fmla="*/ 1744900 w 2663714"/>
                <a:gd name="connsiteY1341" fmla="*/ 515932 h 2179871"/>
                <a:gd name="connsiteX1342" fmla="*/ 1735856 w 2663714"/>
                <a:gd name="connsiteY1342" fmla="*/ 517126 h 2179871"/>
                <a:gd name="connsiteX1343" fmla="*/ 1731420 w 2663714"/>
                <a:gd name="connsiteY1343" fmla="*/ 516956 h 2179871"/>
                <a:gd name="connsiteX1344" fmla="*/ 1728178 w 2663714"/>
                <a:gd name="connsiteY1344" fmla="*/ 514310 h 2179871"/>
                <a:gd name="connsiteX1345" fmla="*/ 1728007 w 2663714"/>
                <a:gd name="connsiteY1345" fmla="*/ 514310 h 2179871"/>
                <a:gd name="connsiteX1346" fmla="*/ 1731335 w 2663714"/>
                <a:gd name="connsiteY1346" fmla="*/ 517382 h 2179871"/>
                <a:gd name="connsiteX1347" fmla="*/ 1736027 w 2663714"/>
                <a:gd name="connsiteY1347" fmla="*/ 517809 h 2179871"/>
                <a:gd name="connsiteX1348" fmla="*/ 1745241 w 2663714"/>
                <a:gd name="connsiteY1348" fmla="*/ 517212 h 2179871"/>
                <a:gd name="connsiteX1349" fmla="*/ 1792678 w 2663714"/>
                <a:gd name="connsiteY1349" fmla="*/ 513542 h 2179871"/>
                <a:gd name="connsiteX1350" fmla="*/ 1792422 w 2663714"/>
                <a:gd name="connsiteY1350" fmla="*/ 514224 h 2179871"/>
                <a:gd name="connsiteX1351" fmla="*/ 1789691 w 2663714"/>
                <a:gd name="connsiteY1351" fmla="*/ 521394 h 2179871"/>
                <a:gd name="connsiteX1352" fmla="*/ 1764950 w 2663714"/>
                <a:gd name="connsiteY1352" fmla="*/ 527027 h 2179871"/>
                <a:gd name="connsiteX1353" fmla="*/ 1753090 w 2663714"/>
                <a:gd name="connsiteY1353" fmla="*/ 530185 h 2179871"/>
                <a:gd name="connsiteX1354" fmla="*/ 1719049 w 2663714"/>
                <a:gd name="connsiteY1354" fmla="*/ 511493 h 2179871"/>
                <a:gd name="connsiteX1355" fmla="*/ 1765205 w 2663714"/>
                <a:gd name="connsiteY1355" fmla="*/ 504324 h 2179871"/>
                <a:gd name="connsiteX1356" fmla="*/ 1765291 w 2663714"/>
                <a:gd name="connsiteY1356" fmla="*/ 528478 h 2179871"/>
                <a:gd name="connsiteX1357" fmla="*/ 1788241 w 2663714"/>
                <a:gd name="connsiteY1357" fmla="*/ 525491 h 2179871"/>
                <a:gd name="connsiteX1358" fmla="*/ 1783975 w 2663714"/>
                <a:gd name="connsiteY1358" fmla="*/ 537269 h 2179871"/>
                <a:gd name="connsiteX1359" fmla="*/ 1784231 w 2663714"/>
                <a:gd name="connsiteY1359" fmla="*/ 537354 h 2179871"/>
                <a:gd name="connsiteX1360" fmla="*/ 1789607 w 2663714"/>
                <a:gd name="connsiteY1360" fmla="*/ 525320 h 2179871"/>
                <a:gd name="connsiteX1361" fmla="*/ 1802148 w 2663714"/>
                <a:gd name="connsiteY1361" fmla="*/ 523954 h 2179871"/>
                <a:gd name="connsiteX1362" fmla="*/ 1802148 w 2663714"/>
                <a:gd name="connsiteY1362" fmla="*/ 523954 h 2179871"/>
                <a:gd name="connsiteX1363" fmla="*/ 1802148 w 2663714"/>
                <a:gd name="connsiteY1363" fmla="*/ 523954 h 2179871"/>
                <a:gd name="connsiteX1364" fmla="*/ 1802148 w 2663714"/>
                <a:gd name="connsiteY1364" fmla="*/ 523954 h 2179871"/>
                <a:gd name="connsiteX1365" fmla="*/ 1802148 w 2663714"/>
                <a:gd name="connsiteY1365" fmla="*/ 523954 h 2179871"/>
                <a:gd name="connsiteX1366" fmla="*/ 1812983 w 2663714"/>
                <a:gd name="connsiteY1366" fmla="*/ 522247 h 2179871"/>
                <a:gd name="connsiteX1367" fmla="*/ 1810680 w 2663714"/>
                <a:gd name="connsiteY1367" fmla="*/ 528051 h 2179871"/>
                <a:gd name="connsiteX1368" fmla="*/ 1804964 w 2663714"/>
                <a:gd name="connsiteY1368" fmla="*/ 543243 h 2179871"/>
                <a:gd name="connsiteX1369" fmla="*/ 1802660 w 2663714"/>
                <a:gd name="connsiteY1369" fmla="*/ 544182 h 2179871"/>
                <a:gd name="connsiteX1370" fmla="*/ 1802660 w 2663714"/>
                <a:gd name="connsiteY1370" fmla="*/ 544352 h 2179871"/>
                <a:gd name="connsiteX1371" fmla="*/ 1804622 w 2663714"/>
                <a:gd name="connsiteY1371" fmla="*/ 543755 h 2179871"/>
                <a:gd name="connsiteX1372" fmla="*/ 1801807 w 2663714"/>
                <a:gd name="connsiteY1372" fmla="*/ 551180 h 2179871"/>
                <a:gd name="connsiteX1373" fmla="*/ 1802062 w 2663714"/>
                <a:gd name="connsiteY1373" fmla="*/ 551266 h 2179871"/>
                <a:gd name="connsiteX1374" fmla="*/ 1805646 w 2663714"/>
                <a:gd name="connsiteY1374" fmla="*/ 543414 h 2179871"/>
                <a:gd name="connsiteX1375" fmla="*/ 1811533 w 2663714"/>
                <a:gd name="connsiteY1375" fmla="*/ 541707 h 2179871"/>
                <a:gd name="connsiteX1376" fmla="*/ 1825951 w 2663714"/>
                <a:gd name="connsiteY1376" fmla="*/ 537695 h 2179871"/>
                <a:gd name="connsiteX1377" fmla="*/ 1821515 w 2663714"/>
                <a:gd name="connsiteY1377" fmla="*/ 549900 h 2179871"/>
                <a:gd name="connsiteX1378" fmla="*/ 1820577 w 2663714"/>
                <a:gd name="connsiteY1378" fmla="*/ 550242 h 2179871"/>
                <a:gd name="connsiteX1379" fmla="*/ 1820577 w 2663714"/>
                <a:gd name="connsiteY1379" fmla="*/ 550242 h 2179871"/>
                <a:gd name="connsiteX1380" fmla="*/ 1820577 w 2663714"/>
                <a:gd name="connsiteY1380" fmla="*/ 550242 h 2179871"/>
                <a:gd name="connsiteX1381" fmla="*/ 1820577 w 2663714"/>
                <a:gd name="connsiteY1381" fmla="*/ 550242 h 2179871"/>
                <a:gd name="connsiteX1382" fmla="*/ 1820577 w 2663714"/>
                <a:gd name="connsiteY1382" fmla="*/ 550242 h 2179871"/>
                <a:gd name="connsiteX1383" fmla="*/ 1793702 w 2663714"/>
                <a:gd name="connsiteY1383" fmla="*/ 562958 h 2179871"/>
                <a:gd name="connsiteX1384" fmla="*/ 1764608 w 2663714"/>
                <a:gd name="connsiteY1384" fmla="*/ 538293 h 2179871"/>
                <a:gd name="connsiteX1385" fmla="*/ 1753347 w 2663714"/>
                <a:gd name="connsiteY1385" fmla="*/ 530355 h 2179871"/>
                <a:gd name="connsiteX1386" fmla="*/ 1765205 w 2663714"/>
                <a:gd name="connsiteY1386" fmla="*/ 528307 h 2179871"/>
                <a:gd name="connsiteX1387" fmla="*/ 1819723 w 2663714"/>
                <a:gd name="connsiteY1387" fmla="*/ 555704 h 2179871"/>
                <a:gd name="connsiteX1388" fmla="*/ 1816225 w 2663714"/>
                <a:gd name="connsiteY1388" fmla="*/ 565604 h 2179871"/>
                <a:gd name="connsiteX1389" fmla="*/ 1813922 w 2663714"/>
                <a:gd name="connsiteY1389" fmla="*/ 572347 h 2179871"/>
                <a:gd name="connsiteX1390" fmla="*/ 1807438 w 2663714"/>
                <a:gd name="connsiteY1390" fmla="*/ 574822 h 2179871"/>
                <a:gd name="connsiteX1391" fmla="*/ 1807438 w 2663714"/>
                <a:gd name="connsiteY1391" fmla="*/ 574993 h 2179871"/>
                <a:gd name="connsiteX1392" fmla="*/ 1813495 w 2663714"/>
                <a:gd name="connsiteY1392" fmla="*/ 573286 h 2179871"/>
                <a:gd name="connsiteX1393" fmla="*/ 1811277 w 2663714"/>
                <a:gd name="connsiteY1393" fmla="*/ 579601 h 2179871"/>
                <a:gd name="connsiteX1394" fmla="*/ 1811021 w 2663714"/>
                <a:gd name="connsiteY1394" fmla="*/ 580199 h 2179871"/>
                <a:gd name="connsiteX1395" fmla="*/ 1794896 w 2663714"/>
                <a:gd name="connsiteY1395" fmla="*/ 564239 h 2179871"/>
                <a:gd name="connsiteX1396" fmla="*/ 1819638 w 2663714"/>
                <a:gd name="connsiteY1396" fmla="*/ 555533 h 2179871"/>
                <a:gd name="connsiteX1397" fmla="*/ 1812301 w 2663714"/>
                <a:gd name="connsiteY1397" fmla="*/ 580370 h 2179871"/>
                <a:gd name="connsiteX1398" fmla="*/ 1819809 w 2663714"/>
                <a:gd name="connsiteY1398" fmla="*/ 571664 h 2179871"/>
                <a:gd name="connsiteX1399" fmla="*/ 1842674 w 2663714"/>
                <a:gd name="connsiteY1399" fmla="*/ 565348 h 2179871"/>
                <a:gd name="connsiteX1400" fmla="*/ 1842930 w 2663714"/>
                <a:gd name="connsiteY1400" fmla="*/ 565690 h 2179871"/>
                <a:gd name="connsiteX1401" fmla="*/ 1842076 w 2663714"/>
                <a:gd name="connsiteY1401" fmla="*/ 568079 h 2179871"/>
                <a:gd name="connsiteX1402" fmla="*/ 1834825 w 2663714"/>
                <a:gd name="connsiteY1402" fmla="*/ 587966 h 2179871"/>
                <a:gd name="connsiteX1403" fmla="*/ 1827914 w 2663714"/>
                <a:gd name="connsiteY1403" fmla="*/ 590782 h 2179871"/>
                <a:gd name="connsiteX1404" fmla="*/ 1822453 w 2663714"/>
                <a:gd name="connsiteY1404" fmla="*/ 592830 h 2179871"/>
                <a:gd name="connsiteX1405" fmla="*/ 1811703 w 2663714"/>
                <a:gd name="connsiteY1405" fmla="*/ 580967 h 2179871"/>
                <a:gd name="connsiteX1406" fmla="*/ 1812301 w 2663714"/>
                <a:gd name="connsiteY1406" fmla="*/ 580284 h 2179871"/>
                <a:gd name="connsiteX1407" fmla="*/ 1828426 w 2663714"/>
                <a:gd name="connsiteY1407" fmla="*/ 592148 h 2179871"/>
                <a:gd name="connsiteX1408" fmla="*/ 1833971 w 2663714"/>
                <a:gd name="connsiteY1408" fmla="*/ 590611 h 2179871"/>
                <a:gd name="connsiteX1409" fmla="*/ 1832862 w 2663714"/>
                <a:gd name="connsiteY1409" fmla="*/ 593684 h 2179871"/>
                <a:gd name="connsiteX1410" fmla="*/ 1833118 w 2663714"/>
                <a:gd name="connsiteY1410" fmla="*/ 593769 h 2179871"/>
                <a:gd name="connsiteX1411" fmla="*/ 1834568 w 2663714"/>
                <a:gd name="connsiteY1411" fmla="*/ 590441 h 2179871"/>
                <a:gd name="connsiteX1412" fmla="*/ 1858031 w 2663714"/>
                <a:gd name="connsiteY1412" fmla="*/ 583186 h 2179871"/>
                <a:gd name="connsiteX1413" fmla="*/ 1859652 w 2663714"/>
                <a:gd name="connsiteY1413" fmla="*/ 584722 h 2179871"/>
                <a:gd name="connsiteX1414" fmla="*/ 1850096 w 2663714"/>
                <a:gd name="connsiteY1414" fmla="*/ 588307 h 2179871"/>
                <a:gd name="connsiteX1415" fmla="*/ 1840114 w 2663714"/>
                <a:gd name="connsiteY1415" fmla="*/ 592148 h 2179871"/>
                <a:gd name="connsiteX1416" fmla="*/ 1840114 w 2663714"/>
                <a:gd name="connsiteY1416" fmla="*/ 592318 h 2179871"/>
                <a:gd name="connsiteX1417" fmla="*/ 1850523 w 2663714"/>
                <a:gd name="connsiteY1417" fmla="*/ 589587 h 2179871"/>
                <a:gd name="connsiteX1418" fmla="*/ 1861870 w 2663714"/>
                <a:gd name="connsiteY1418" fmla="*/ 586856 h 2179871"/>
                <a:gd name="connsiteX1419" fmla="*/ 1863917 w 2663714"/>
                <a:gd name="connsiteY1419" fmla="*/ 588648 h 2179871"/>
                <a:gd name="connsiteX1420" fmla="*/ 1855812 w 2663714"/>
                <a:gd name="connsiteY1420" fmla="*/ 608791 h 2179871"/>
                <a:gd name="connsiteX1421" fmla="*/ 1854874 w 2663714"/>
                <a:gd name="connsiteY1421" fmla="*/ 609217 h 2179871"/>
                <a:gd name="connsiteX1422" fmla="*/ 1844636 w 2663714"/>
                <a:gd name="connsiteY1422" fmla="*/ 614253 h 2179871"/>
                <a:gd name="connsiteX1423" fmla="*/ 1844636 w 2663714"/>
                <a:gd name="connsiteY1423" fmla="*/ 614423 h 2179871"/>
                <a:gd name="connsiteX1424" fmla="*/ 1854959 w 2663714"/>
                <a:gd name="connsiteY1424" fmla="*/ 610583 h 2179871"/>
                <a:gd name="connsiteX1425" fmla="*/ 1854191 w 2663714"/>
                <a:gd name="connsiteY1425" fmla="*/ 612546 h 2179871"/>
                <a:gd name="connsiteX1426" fmla="*/ 1854447 w 2663714"/>
                <a:gd name="connsiteY1426" fmla="*/ 612631 h 2179871"/>
                <a:gd name="connsiteX1427" fmla="*/ 1855557 w 2663714"/>
                <a:gd name="connsiteY1427" fmla="*/ 610327 h 2179871"/>
                <a:gd name="connsiteX1428" fmla="*/ 1879616 w 2663714"/>
                <a:gd name="connsiteY1428" fmla="*/ 601792 h 2179871"/>
                <a:gd name="connsiteX1429" fmla="*/ 1874924 w 2663714"/>
                <a:gd name="connsiteY1429" fmla="*/ 616557 h 2179871"/>
                <a:gd name="connsiteX1430" fmla="*/ 1874753 w 2663714"/>
                <a:gd name="connsiteY1430" fmla="*/ 616557 h 2179871"/>
                <a:gd name="connsiteX1431" fmla="*/ 1875094 w 2663714"/>
                <a:gd name="connsiteY1431" fmla="*/ 615106 h 2179871"/>
                <a:gd name="connsiteX1432" fmla="*/ 1874838 w 2663714"/>
                <a:gd name="connsiteY1432" fmla="*/ 615106 h 2179871"/>
                <a:gd name="connsiteX1433" fmla="*/ 1874326 w 2663714"/>
                <a:gd name="connsiteY1433" fmla="*/ 616899 h 2179871"/>
                <a:gd name="connsiteX1434" fmla="*/ 1866477 w 2663714"/>
                <a:gd name="connsiteY1434" fmla="*/ 620825 h 2179871"/>
                <a:gd name="connsiteX1435" fmla="*/ 1856495 w 2663714"/>
                <a:gd name="connsiteY1435" fmla="*/ 625946 h 2179871"/>
                <a:gd name="connsiteX1436" fmla="*/ 1856495 w 2663714"/>
                <a:gd name="connsiteY1436" fmla="*/ 626116 h 2179871"/>
                <a:gd name="connsiteX1437" fmla="*/ 1867074 w 2663714"/>
                <a:gd name="connsiteY1437" fmla="*/ 622020 h 2179871"/>
                <a:gd name="connsiteX1438" fmla="*/ 1873558 w 2663714"/>
                <a:gd name="connsiteY1438" fmla="*/ 619715 h 2179871"/>
                <a:gd name="connsiteX1439" fmla="*/ 1870487 w 2663714"/>
                <a:gd name="connsiteY1439" fmla="*/ 630640 h 2179871"/>
                <a:gd name="connsiteX1440" fmla="*/ 1871682 w 2663714"/>
                <a:gd name="connsiteY1440" fmla="*/ 630981 h 2179871"/>
                <a:gd name="connsiteX1441" fmla="*/ 1876203 w 2663714"/>
                <a:gd name="connsiteY1441" fmla="*/ 619374 h 2179871"/>
                <a:gd name="connsiteX1442" fmla="*/ 1876545 w 2663714"/>
                <a:gd name="connsiteY1442" fmla="*/ 618606 h 2179871"/>
                <a:gd name="connsiteX1443" fmla="*/ 1896850 w 2663714"/>
                <a:gd name="connsiteY1443" fmla="*/ 611522 h 2179871"/>
                <a:gd name="connsiteX1444" fmla="*/ 1896850 w 2663714"/>
                <a:gd name="connsiteY1444" fmla="*/ 611522 h 2179871"/>
                <a:gd name="connsiteX1445" fmla="*/ 1896850 w 2663714"/>
                <a:gd name="connsiteY1445" fmla="*/ 611522 h 2179871"/>
                <a:gd name="connsiteX1446" fmla="*/ 1896850 w 2663714"/>
                <a:gd name="connsiteY1446" fmla="*/ 611522 h 2179871"/>
                <a:gd name="connsiteX1447" fmla="*/ 1898727 w 2663714"/>
                <a:gd name="connsiteY1447" fmla="*/ 610668 h 2179871"/>
                <a:gd name="connsiteX1448" fmla="*/ 1900434 w 2663714"/>
                <a:gd name="connsiteY1448" fmla="*/ 611436 h 2179871"/>
                <a:gd name="connsiteX1449" fmla="*/ 1895570 w 2663714"/>
                <a:gd name="connsiteY1449" fmla="*/ 625177 h 2179871"/>
                <a:gd name="connsiteX1450" fmla="*/ 1875179 w 2663714"/>
                <a:gd name="connsiteY1450" fmla="*/ 634310 h 2179871"/>
                <a:gd name="connsiteX1451" fmla="*/ 1863747 w 2663714"/>
                <a:gd name="connsiteY1451" fmla="*/ 639345 h 2179871"/>
                <a:gd name="connsiteX1452" fmla="*/ 1863747 w 2663714"/>
                <a:gd name="connsiteY1452" fmla="*/ 639516 h 2179871"/>
                <a:gd name="connsiteX1453" fmla="*/ 1875606 w 2663714"/>
                <a:gd name="connsiteY1453" fmla="*/ 635505 h 2179871"/>
                <a:gd name="connsiteX1454" fmla="*/ 1893949 w 2663714"/>
                <a:gd name="connsiteY1454" fmla="*/ 629445 h 2179871"/>
                <a:gd name="connsiteX1455" fmla="*/ 1889769 w 2663714"/>
                <a:gd name="connsiteY1455" fmla="*/ 641223 h 2179871"/>
                <a:gd name="connsiteX1456" fmla="*/ 1886868 w 2663714"/>
                <a:gd name="connsiteY1456" fmla="*/ 642503 h 2179871"/>
                <a:gd name="connsiteX1457" fmla="*/ 1873046 w 2663714"/>
                <a:gd name="connsiteY1457" fmla="*/ 648563 h 2179871"/>
                <a:gd name="connsiteX1458" fmla="*/ 1873046 w 2663714"/>
                <a:gd name="connsiteY1458" fmla="*/ 648734 h 2179871"/>
                <a:gd name="connsiteX1459" fmla="*/ 1887380 w 2663714"/>
                <a:gd name="connsiteY1459" fmla="*/ 643698 h 2179871"/>
                <a:gd name="connsiteX1460" fmla="*/ 1889001 w 2663714"/>
                <a:gd name="connsiteY1460" fmla="*/ 643186 h 2179871"/>
                <a:gd name="connsiteX1461" fmla="*/ 1887806 w 2663714"/>
                <a:gd name="connsiteY1461" fmla="*/ 646600 h 2179871"/>
                <a:gd name="connsiteX1462" fmla="*/ 1881578 w 2663714"/>
                <a:gd name="connsiteY1462" fmla="*/ 663328 h 2179871"/>
                <a:gd name="connsiteX1463" fmla="*/ 1881407 w 2663714"/>
                <a:gd name="connsiteY1463" fmla="*/ 663670 h 2179871"/>
                <a:gd name="connsiteX1464" fmla="*/ 1882090 w 2663714"/>
                <a:gd name="connsiteY1464" fmla="*/ 663926 h 2179871"/>
                <a:gd name="connsiteX1465" fmla="*/ 1889683 w 2663714"/>
                <a:gd name="connsiteY1465" fmla="*/ 647197 h 2179871"/>
                <a:gd name="connsiteX1466" fmla="*/ 1891987 w 2663714"/>
                <a:gd name="connsiteY1466" fmla="*/ 642077 h 2179871"/>
                <a:gd name="connsiteX1467" fmla="*/ 1906150 w 2663714"/>
                <a:gd name="connsiteY1467" fmla="*/ 637212 h 2179871"/>
                <a:gd name="connsiteX1468" fmla="*/ 1900263 w 2663714"/>
                <a:gd name="connsiteY1468" fmla="*/ 657781 h 2179871"/>
                <a:gd name="connsiteX1469" fmla="*/ 1895400 w 2663714"/>
                <a:gd name="connsiteY1469" fmla="*/ 660512 h 2179871"/>
                <a:gd name="connsiteX1470" fmla="*/ 1895485 w 2663714"/>
                <a:gd name="connsiteY1470" fmla="*/ 660682 h 2179871"/>
                <a:gd name="connsiteX1471" fmla="*/ 1900007 w 2663714"/>
                <a:gd name="connsiteY1471" fmla="*/ 658549 h 2179871"/>
                <a:gd name="connsiteX1472" fmla="*/ 1893608 w 2663714"/>
                <a:gd name="connsiteY1472" fmla="*/ 680312 h 2179871"/>
                <a:gd name="connsiteX1473" fmla="*/ 1888574 w 2663714"/>
                <a:gd name="connsiteY1473" fmla="*/ 683129 h 2179871"/>
                <a:gd name="connsiteX1474" fmla="*/ 1888660 w 2663714"/>
                <a:gd name="connsiteY1474" fmla="*/ 683300 h 2179871"/>
                <a:gd name="connsiteX1475" fmla="*/ 1893352 w 2663714"/>
                <a:gd name="connsiteY1475" fmla="*/ 681251 h 2179871"/>
                <a:gd name="connsiteX1476" fmla="*/ 1892584 w 2663714"/>
                <a:gd name="connsiteY1476" fmla="*/ 683812 h 2179871"/>
                <a:gd name="connsiteX1477" fmla="*/ 1888148 w 2663714"/>
                <a:gd name="connsiteY1477" fmla="*/ 698151 h 2179871"/>
                <a:gd name="connsiteX1478" fmla="*/ 1850438 w 2663714"/>
                <a:gd name="connsiteY1478" fmla="*/ 630213 h 2179871"/>
                <a:gd name="connsiteX1479" fmla="*/ 1822624 w 2663714"/>
                <a:gd name="connsiteY1479" fmla="*/ 593513 h 2179871"/>
                <a:gd name="connsiteX1480" fmla="*/ 1827999 w 2663714"/>
                <a:gd name="connsiteY1480" fmla="*/ 592062 h 2179871"/>
                <a:gd name="connsiteX1481" fmla="*/ 1889257 w 2663714"/>
                <a:gd name="connsiteY1481" fmla="*/ 699772 h 2179871"/>
                <a:gd name="connsiteX1482" fmla="*/ 1894973 w 2663714"/>
                <a:gd name="connsiteY1482" fmla="*/ 684409 h 2179871"/>
                <a:gd name="connsiteX1483" fmla="*/ 1896509 w 2663714"/>
                <a:gd name="connsiteY1483" fmla="*/ 680142 h 2179871"/>
                <a:gd name="connsiteX1484" fmla="*/ 1900177 w 2663714"/>
                <a:gd name="connsiteY1484" fmla="*/ 678520 h 2179871"/>
                <a:gd name="connsiteX1485" fmla="*/ 1912719 w 2663714"/>
                <a:gd name="connsiteY1485" fmla="*/ 673229 h 2179871"/>
                <a:gd name="connsiteX1486" fmla="*/ 1908965 w 2663714"/>
                <a:gd name="connsiteY1486" fmla="*/ 687738 h 2179871"/>
                <a:gd name="connsiteX1487" fmla="*/ 1908539 w 2663714"/>
                <a:gd name="connsiteY1487" fmla="*/ 687994 h 2179871"/>
                <a:gd name="connsiteX1488" fmla="*/ 1904529 w 2663714"/>
                <a:gd name="connsiteY1488" fmla="*/ 689616 h 2179871"/>
                <a:gd name="connsiteX1489" fmla="*/ 1891646 w 2663714"/>
                <a:gd name="connsiteY1489" fmla="*/ 694822 h 2179871"/>
                <a:gd name="connsiteX1490" fmla="*/ 1891646 w 2663714"/>
                <a:gd name="connsiteY1490" fmla="*/ 694992 h 2179871"/>
                <a:gd name="connsiteX1491" fmla="*/ 1903419 w 2663714"/>
                <a:gd name="connsiteY1491" fmla="*/ 691322 h 2179871"/>
                <a:gd name="connsiteX1492" fmla="*/ 1901543 w 2663714"/>
                <a:gd name="connsiteY1492" fmla="*/ 692603 h 2179871"/>
                <a:gd name="connsiteX1493" fmla="*/ 1889854 w 2663714"/>
                <a:gd name="connsiteY1493" fmla="*/ 700967 h 2179871"/>
                <a:gd name="connsiteX1494" fmla="*/ 1889257 w 2663714"/>
                <a:gd name="connsiteY1494" fmla="*/ 699687 h 2179871"/>
                <a:gd name="connsiteX1495" fmla="*/ 2016209 w 2663714"/>
                <a:gd name="connsiteY1495" fmla="*/ 587198 h 2179871"/>
                <a:gd name="connsiteX1496" fmla="*/ 1938997 w 2663714"/>
                <a:gd name="connsiteY1496" fmla="*/ 602219 h 2179871"/>
                <a:gd name="connsiteX1497" fmla="*/ 1946932 w 2663714"/>
                <a:gd name="connsiteY1497" fmla="*/ 572006 h 2179871"/>
                <a:gd name="connsiteX1498" fmla="*/ 2040012 w 2663714"/>
                <a:gd name="connsiteY1498" fmla="*/ 513371 h 2179871"/>
                <a:gd name="connsiteX1499" fmla="*/ 2043681 w 2663714"/>
                <a:gd name="connsiteY1499" fmla="*/ 500825 h 2179871"/>
                <a:gd name="connsiteX1500" fmla="*/ 2047861 w 2663714"/>
                <a:gd name="connsiteY1500" fmla="*/ 496984 h 2179871"/>
                <a:gd name="connsiteX1501" fmla="*/ 2047691 w 2663714"/>
                <a:gd name="connsiteY1501" fmla="*/ 496728 h 2179871"/>
                <a:gd name="connsiteX1502" fmla="*/ 2044022 w 2663714"/>
                <a:gd name="connsiteY1502" fmla="*/ 499374 h 2179871"/>
                <a:gd name="connsiteX1503" fmla="*/ 2044619 w 2663714"/>
                <a:gd name="connsiteY1503" fmla="*/ 496387 h 2179871"/>
                <a:gd name="connsiteX1504" fmla="*/ 2048715 w 2663714"/>
                <a:gd name="connsiteY1504" fmla="*/ 493314 h 2179871"/>
                <a:gd name="connsiteX1505" fmla="*/ 2061427 w 2663714"/>
                <a:gd name="connsiteY1505" fmla="*/ 483840 h 2179871"/>
                <a:gd name="connsiteX1506" fmla="*/ 2061256 w 2663714"/>
                <a:gd name="connsiteY1506" fmla="*/ 483584 h 2179871"/>
                <a:gd name="connsiteX1507" fmla="*/ 2047606 w 2663714"/>
                <a:gd name="connsiteY1507" fmla="*/ 491522 h 2179871"/>
                <a:gd name="connsiteX1508" fmla="*/ 2045131 w 2663714"/>
                <a:gd name="connsiteY1508" fmla="*/ 492973 h 2179871"/>
                <a:gd name="connsiteX1509" fmla="*/ 2045728 w 2663714"/>
                <a:gd name="connsiteY1509" fmla="*/ 487084 h 2179871"/>
                <a:gd name="connsiteX1510" fmla="*/ 2045814 w 2663714"/>
                <a:gd name="connsiteY1510" fmla="*/ 487084 h 2179871"/>
                <a:gd name="connsiteX1511" fmla="*/ 2045728 w 2663714"/>
                <a:gd name="connsiteY1511" fmla="*/ 486828 h 2179871"/>
                <a:gd name="connsiteX1512" fmla="*/ 2045728 w 2663714"/>
                <a:gd name="connsiteY1512" fmla="*/ 486230 h 2179871"/>
                <a:gd name="connsiteX1513" fmla="*/ 2046752 w 2663714"/>
                <a:gd name="connsiteY1513" fmla="*/ 485547 h 2179871"/>
                <a:gd name="connsiteX1514" fmla="*/ 2064839 w 2663714"/>
                <a:gd name="connsiteY1514" fmla="*/ 474452 h 2179871"/>
                <a:gd name="connsiteX1515" fmla="*/ 2064669 w 2663714"/>
                <a:gd name="connsiteY1515" fmla="*/ 474196 h 2179871"/>
                <a:gd name="connsiteX1516" fmla="*/ 2045814 w 2663714"/>
                <a:gd name="connsiteY1516" fmla="*/ 483755 h 2179871"/>
                <a:gd name="connsiteX1517" fmla="*/ 2045814 w 2663714"/>
                <a:gd name="connsiteY1517" fmla="*/ 483755 h 2179871"/>
                <a:gd name="connsiteX1518" fmla="*/ 2045217 w 2663714"/>
                <a:gd name="connsiteY1518" fmla="*/ 469587 h 2179871"/>
                <a:gd name="connsiteX1519" fmla="*/ 2059038 w 2663714"/>
                <a:gd name="connsiteY1519" fmla="*/ 461821 h 2179871"/>
                <a:gd name="connsiteX1520" fmla="*/ 2058868 w 2663714"/>
                <a:gd name="connsiteY1520" fmla="*/ 461565 h 2179871"/>
                <a:gd name="connsiteX1521" fmla="*/ 2044876 w 2663714"/>
                <a:gd name="connsiteY1521" fmla="*/ 467880 h 2179871"/>
                <a:gd name="connsiteX1522" fmla="*/ 2026020 w 2663714"/>
                <a:gd name="connsiteY1522" fmla="*/ 423755 h 2179871"/>
                <a:gd name="connsiteX1523" fmla="*/ 2031224 w 2663714"/>
                <a:gd name="connsiteY1523" fmla="*/ 420597 h 2179871"/>
                <a:gd name="connsiteX1524" fmla="*/ 2031054 w 2663714"/>
                <a:gd name="connsiteY1524" fmla="*/ 420341 h 2179871"/>
                <a:gd name="connsiteX1525" fmla="*/ 2025508 w 2663714"/>
                <a:gd name="connsiteY1525" fmla="*/ 423072 h 2179871"/>
                <a:gd name="connsiteX1526" fmla="*/ 2014588 w 2663714"/>
                <a:gd name="connsiteY1526" fmla="*/ 411550 h 2179871"/>
                <a:gd name="connsiteX1527" fmla="*/ 2025765 w 2663714"/>
                <a:gd name="connsiteY1527" fmla="*/ 405747 h 2179871"/>
                <a:gd name="connsiteX1528" fmla="*/ 2025679 w 2663714"/>
                <a:gd name="connsiteY1528" fmla="*/ 405491 h 2179871"/>
                <a:gd name="connsiteX1529" fmla="*/ 2013564 w 2663714"/>
                <a:gd name="connsiteY1529" fmla="*/ 410526 h 2179871"/>
                <a:gd name="connsiteX1530" fmla="*/ 1987884 w 2663714"/>
                <a:gd name="connsiteY1530" fmla="*/ 395078 h 2179871"/>
                <a:gd name="connsiteX1531" fmla="*/ 1886356 w 2663714"/>
                <a:gd name="connsiteY1531" fmla="*/ 423243 h 2179871"/>
                <a:gd name="connsiteX1532" fmla="*/ 1876630 w 2663714"/>
                <a:gd name="connsiteY1532" fmla="*/ 430839 h 2179871"/>
                <a:gd name="connsiteX1533" fmla="*/ 1886868 w 2663714"/>
                <a:gd name="connsiteY1533" fmla="*/ 407624 h 2179871"/>
                <a:gd name="connsiteX1534" fmla="*/ 1899836 w 2663714"/>
                <a:gd name="connsiteY1534" fmla="*/ 379545 h 2179871"/>
                <a:gd name="connsiteX1535" fmla="*/ 1899580 w 2663714"/>
                <a:gd name="connsiteY1535" fmla="*/ 379374 h 2179871"/>
                <a:gd name="connsiteX1536" fmla="*/ 1885077 w 2663714"/>
                <a:gd name="connsiteY1536" fmla="*/ 406515 h 2179871"/>
                <a:gd name="connsiteX1537" fmla="*/ 1869463 w 2663714"/>
                <a:gd name="connsiteY1537" fmla="*/ 436899 h 2179871"/>
                <a:gd name="connsiteX1538" fmla="*/ 1866477 w 2663714"/>
                <a:gd name="connsiteY1538" fmla="*/ 439545 h 2179871"/>
                <a:gd name="connsiteX1539" fmla="*/ 1854277 w 2663714"/>
                <a:gd name="connsiteY1539" fmla="*/ 442361 h 2179871"/>
                <a:gd name="connsiteX1540" fmla="*/ 1872535 w 2663714"/>
                <a:gd name="connsiteY1540" fmla="*/ 403101 h 2179871"/>
                <a:gd name="connsiteX1541" fmla="*/ 1883540 w 2663714"/>
                <a:gd name="connsiteY1541" fmla="*/ 380740 h 2179871"/>
                <a:gd name="connsiteX1542" fmla="*/ 1883285 w 2663714"/>
                <a:gd name="connsiteY1542" fmla="*/ 380569 h 2179871"/>
                <a:gd name="connsiteX1543" fmla="*/ 1870743 w 2663714"/>
                <a:gd name="connsiteY1543" fmla="*/ 401991 h 2179871"/>
                <a:gd name="connsiteX1544" fmla="*/ 1847281 w 2663714"/>
                <a:gd name="connsiteY1544" fmla="*/ 443983 h 2179871"/>
                <a:gd name="connsiteX1545" fmla="*/ 1842759 w 2663714"/>
                <a:gd name="connsiteY1545" fmla="*/ 445007 h 2179871"/>
                <a:gd name="connsiteX1546" fmla="*/ 1835080 w 2663714"/>
                <a:gd name="connsiteY1546" fmla="*/ 446714 h 2179871"/>
                <a:gd name="connsiteX1547" fmla="*/ 1916473 w 2663714"/>
                <a:gd name="connsiteY1547" fmla="*/ 365462 h 2179871"/>
                <a:gd name="connsiteX1548" fmla="*/ 1995306 w 2663714"/>
                <a:gd name="connsiteY1548" fmla="*/ 366998 h 2179871"/>
                <a:gd name="connsiteX1549" fmla="*/ 1988481 w 2663714"/>
                <a:gd name="connsiteY1549" fmla="*/ 378776 h 2179871"/>
                <a:gd name="connsiteX1550" fmla="*/ 1985751 w 2663714"/>
                <a:gd name="connsiteY1550" fmla="*/ 383129 h 2179871"/>
                <a:gd name="connsiteX1551" fmla="*/ 1986006 w 2663714"/>
                <a:gd name="connsiteY1551" fmla="*/ 383300 h 2179871"/>
                <a:gd name="connsiteX1552" fmla="*/ 1990102 w 2663714"/>
                <a:gd name="connsiteY1552" fmla="*/ 380057 h 2179871"/>
                <a:gd name="connsiteX1553" fmla="*/ 2001279 w 2663714"/>
                <a:gd name="connsiteY1553" fmla="*/ 370583 h 2179871"/>
                <a:gd name="connsiteX1554" fmla="*/ 2001279 w 2663714"/>
                <a:gd name="connsiteY1554" fmla="*/ 370583 h 2179871"/>
                <a:gd name="connsiteX1555" fmla="*/ 2001279 w 2663714"/>
                <a:gd name="connsiteY1555" fmla="*/ 370583 h 2179871"/>
                <a:gd name="connsiteX1556" fmla="*/ 2001279 w 2663714"/>
                <a:gd name="connsiteY1556" fmla="*/ 370583 h 2179871"/>
                <a:gd name="connsiteX1557" fmla="*/ 2001279 w 2663714"/>
                <a:gd name="connsiteY1557" fmla="*/ 370583 h 2179871"/>
                <a:gd name="connsiteX1558" fmla="*/ 2001961 w 2663714"/>
                <a:gd name="connsiteY1558" fmla="*/ 369388 h 2179871"/>
                <a:gd name="connsiteX1559" fmla="*/ 2014417 w 2663714"/>
                <a:gd name="connsiteY1559" fmla="*/ 374936 h 2179871"/>
                <a:gd name="connsiteX1560" fmla="*/ 2024399 w 2663714"/>
                <a:gd name="connsiteY1560" fmla="*/ 380740 h 2179871"/>
                <a:gd name="connsiteX1561" fmla="*/ 2018342 w 2663714"/>
                <a:gd name="connsiteY1561" fmla="*/ 389360 h 2179871"/>
                <a:gd name="connsiteX1562" fmla="*/ 2015014 w 2663714"/>
                <a:gd name="connsiteY1562" fmla="*/ 392944 h 2179871"/>
                <a:gd name="connsiteX1563" fmla="*/ 2010492 w 2663714"/>
                <a:gd name="connsiteY1563" fmla="*/ 394310 h 2179871"/>
                <a:gd name="connsiteX1564" fmla="*/ 2010492 w 2663714"/>
                <a:gd name="connsiteY1564" fmla="*/ 394566 h 2179871"/>
                <a:gd name="connsiteX1565" fmla="*/ 2015782 w 2663714"/>
                <a:gd name="connsiteY1565" fmla="*/ 393798 h 2179871"/>
                <a:gd name="connsiteX1566" fmla="*/ 2020048 w 2663714"/>
                <a:gd name="connsiteY1566" fmla="*/ 390555 h 2179871"/>
                <a:gd name="connsiteX1567" fmla="*/ 2027983 w 2663714"/>
                <a:gd name="connsiteY1567" fmla="*/ 382958 h 2179871"/>
                <a:gd name="connsiteX1568" fmla="*/ 2033614 w 2663714"/>
                <a:gd name="connsiteY1568" fmla="*/ 387311 h 2179871"/>
                <a:gd name="connsiteX1569" fmla="*/ 2030457 w 2663714"/>
                <a:gd name="connsiteY1569" fmla="*/ 390896 h 2179871"/>
                <a:gd name="connsiteX1570" fmla="*/ 2023973 w 2663714"/>
                <a:gd name="connsiteY1570" fmla="*/ 397638 h 2179871"/>
                <a:gd name="connsiteX1571" fmla="*/ 2024143 w 2663714"/>
                <a:gd name="connsiteY1571" fmla="*/ 397894 h 2179871"/>
                <a:gd name="connsiteX1572" fmla="*/ 2031822 w 2663714"/>
                <a:gd name="connsiteY1572" fmla="*/ 392432 h 2179871"/>
                <a:gd name="connsiteX1573" fmla="*/ 2035917 w 2663714"/>
                <a:gd name="connsiteY1573" fmla="*/ 389360 h 2179871"/>
                <a:gd name="connsiteX1574" fmla="*/ 2045387 w 2663714"/>
                <a:gd name="connsiteY1574" fmla="*/ 398663 h 2179871"/>
                <a:gd name="connsiteX1575" fmla="*/ 2039586 w 2663714"/>
                <a:gd name="connsiteY1575" fmla="*/ 406003 h 2179871"/>
                <a:gd name="connsiteX1576" fmla="*/ 2030969 w 2663714"/>
                <a:gd name="connsiteY1576" fmla="*/ 416330 h 2179871"/>
                <a:gd name="connsiteX1577" fmla="*/ 2031224 w 2663714"/>
                <a:gd name="connsiteY1577" fmla="*/ 416501 h 2179871"/>
                <a:gd name="connsiteX1578" fmla="*/ 2041207 w 2663714"/>
                <a:gd name="connsiteY1578" fmla="*/ 407283 h 2179871"/>
                <a:gd name="connsiteX1579" fmla="*/ 2047691 w 2663714"/>
                <a:gd name="connsiteY1579" fmla="*/ 401138 h 2179871"/>
                <a:gd name="connsiteX1580" fmla="*/ 2051189 w 2663714"/>
                <a:gd name="connsiteY1580" fmla="*/ 405491 h 2179871"/>
                <a:gd name="connsiteX1581" fmla="*/ 2048203 w 2663714"/>
                <a:gd name="connsiteY1581" fmla="*/ 414794 h 2179871"/>
                <a:gd name="connsiteX1582" fmla="*/ 2046411 w 2663714"/>
                <a:gd name="connsiteY1582" fmla="*/ 421365 h 2179871"/>
                <a:gd name="connsiteX1583" fmla="*/ 2045473 w 2663714"/>
                <a:gd name="connsiteY1583" fmla="*/ 424950 h 2179871"/>
                <a:gd name="connsiteX1584" fmla="*/ 2045046 w 2663714"/>
                <a:gd name="connsiteY1584" fmla="*/ 426828 h 2179871"/>
                <a:gd name="connsiteX1585" fmla="*/ 2044705 w 2663714"/>
                <a:gd name="connsiteY1585" fmla="*/ 428364 h 2179871"/>
                <a:gd name="connsiteX1586" fmla="*/ 2052042 w 2663714"/>
                <a:gd name="connsiteY1586" fmla="*/ 420853 h 2179871"/>
                <a:gd name="connsiteX1587" fmla="*/ 2057844 w 2663714"/>
                <a:gd name="connsiteY1587" fmla="*/ 414708 h 2179871"/>
                <a:gd name="connsiteX1588" fmla="*/ 2063304 w 2663714"/>
                <a:gd name="connsiteY1588" fmla="*/ 424011 h 2179871"/>
                <a:gd name="connsiteX1589" fmla="*/ 2059209 w 2663714"/>
                <a:gd name="connsiteY1589" fmla="*/ 428961 h 2179871"/>
                <a:gd name="connsiteX1590" fmla="*/ 2059465 w 2663714"/>
                <a:gd name="connsiteY1590" fmla="*/ 429132 h 2179871"/>
                <a:gd name="connsiteX1591" fmla="*/ 2063816 w 2663714"/>
                <a:gd name="connsiteY1591" fmla="*/ 424865 h 2179871"/>
                <a:gd name="connsiteX1592" fmla="*/ 2076955 w 2663714"/>
                <a:gd name="connsiteY1592" fmla="*/ 466344 h 2179871"/>
                <a:gd name="connsiteX1593" fmla="*/ 2075078 w 2663714"/>
                <a:gd name="connsiteY1593" fmla="*/ 467112 h 2179871"/>
                <a:gd name="connsiteX1594" fmla="*/ 2075163 w 2663714"/>
                <a:gd name="connsiteY1594" fmla="*/ 467368 h 2179871"/>
                <a:gd name="connsiteX1595" fmla="*/ 2076955 w 2663714"/>
                <a:gd name="connsiteY1595" fmla="*/ 466685 h 2179871"/>
                <a:gd name="connsiteX1596" fmla="*/ 2077125 w 2663714"/>
                <a:gd name="connsiteY1596" fmla="*/ 488791 h 2179871"/>
                <a:gd name="connsiteX1597" fmla="*/ 2016209 w 2663714"/>
                <a:gd name="connsiteY1597" fmla="*/ 587027 h 2179871"/>
                <a:gd name="connsiteX1598" fmla="*/ 2052127 w 2663714"/>
                <a:gd name="connsiteY1598" fmla="*/ 406685 h 2179871"/>
                <a:gd name="connsiteX1599" fmla="*/ 2054943 w 2663714"/>
                <a:gd name="connsiteY1599" fmla="*/ 410441 h 2179871"/>
                <a:gd name="connsiteX1600" fmla="*/ 2054687 w 2663714"/>
                <a:gd name="connsiteY1600" fmla="*/ 410953 h 2179871"/>
                <a:gd name="connsiteX1601" fmla="*/ 2053834 w 2663714"/>
                <a:gd name="connsiteY1601" fmla="*/ 412318 h 2179871"/>
                <a:gd name="connsiteX1602" fmla="*/ 2051018 w 2663714"/>
                <a:gd name="connsiteY1602" fmla="*/ 416415 h 2179871"/>
                <a:gd name="connsiteX1603" fmla="*/ 2050848 w 2663714"/>
                <a:gd name="connsiteY1603" fmla="*/ 416415 h 2179871"/>
                <a:gd name="connsiteX1604" fmla="*/ 2050848 w 2663714"/>
                <a:gd name="connsiteY1604" fmla="*/ 416074 h 2179871"/>
                <a:gd name="connsiteX1605" fmla="*/ 2050848 w 2663714"/>
                <a:gd name="connsiteY1605" fmla="*/ 415135 h 2179871"/>
                <a:gd name="connsiteX1606" fmla="*/ 2051104 w 2663714"/>
                <a:gd name="connsiteY1606" fmla="*/ 412574 h 2179871"/>
                <a:gd name="connsiteX1607" fmla="*/ 2052213 w 2663714"/>
                <a:gd name="connsiteY1607" fmla="*/ 406685 h 2179871"/>
                <a:gd name="connsiteX1608" fmla="*/ 2163466 w 2663714"/>
                <a:gd name="connsiteY1608" fmla="*/ 352318 h 2179871"/>
                <a:gd name="connsiteX1609" fmla="*/ 2187270 w 2663714"/>
                <a:gd name="connsiteY1609" fmla="*/ 341650 h 2179871"/>
                <a:gd name="connsiteX1610" fmla="*/ 2170207 w 2663714"/>
                <a:gd name="connsiteY1610" fmla="*/ 366145 h 2179871"/>
                <a:gd name="connsiteX1611" fmla="*/ 2169097 w 2663714"/>
                <a:gd name="connsiteY1611" fmla="*/ 367681 h 2179871"/>
                <a:gd name="connsiteX1612" fmla="*/ 2133435 w 2663714"/>
                <a:gd name="connsiteY1612" fmla="*/ 381422 h 2179871"/>
                <a:gd name="connsiteX1613" fmla="*/ 2147085 w 2663714"/>
                <a:gd name="connsiteY1613" fmla="*/ 358293 h 2179871"/>
                <a:gd name="connsiteX1614" fmla="*/ 2163381 w 2663714"/>
                <a:gd name="connsiteY1614" fmla="*/ 352404 h 2179871"/>
                <a:gd name="connsiteX1615" fmla="*/ 2163381 w 2663714"/>
                <a:gd name="connsiteY1615" fmla="*/ 352404 h 2179871"/>
                <a:gd name="connsiteX1616" fmla="*/ 2163381 w 2663714"/>
                <a:gd name="connsiteY1616" fmla="*/ 352404 h 2179871"/>
                <a:gd name="connsiteX1617" fmla="*/ 2163381 w 2663714"/>
                <a:gd name="connsiteY1617" fmla="*/ 352404 h 2179871"/>
                <a:gd name="connsiteX1618" fmla="*/ 2163381 w 2663714"/>
                <a:gd name="connsiteY1618" fmla="*/ 352404 h 2179871"/>
                <a:gd name="connsiteX1619" fmla="*/ 2202542 w 2663714"/>
                <a:gd name="connsiteY1619" fmla="*/ 334822 h 2179871"/>
                <a:gd name="connsiteX1620" fmla="*/ 2182407 w 2663714"/>
                <a:gd name="connsiteY1620" fmla="*/ 362646 h 2179871"/>
                <a:gd name="connsiteX1621" fmla="*/ 2176605 w 2663714"/>
                <a:gd name="connsiteY1621" fmla="*/ 364865 h 2179871"/>
                <a:gd name="connsiteX1622" fmla="*/ 2191109 w 2663714"/>
                <a:gd name="connsiteY1622" fmla="*/ 340028 h 2179871"/>
                <a:gd name="connsiteX1623" fmla="*/ 2202627 w 2663714"/>
                <a:gd name="connsiteY1623" fmla="*/ 334907 h 2179871"/>
                <a:gd name="connsiteX1624" fmla="*/ 2298097 w 2663714"/>
                <a:gd name="connsiteY1624" fmla="*/ 325946 h 2179871"/>
                <a:gd name="connsiteX1625" fmla="*/ 2324204 w 2663714"/>
                <a:gd name="connsiteY1625" fmla="*/ 315960 h 2179871"/>
                <a:gd name="connsiteX1626" fmla="*/ 2316782 w 2663714"/>
                <a:gd name="connsiteY1626" fmla="*/ 324154 h 2179871"/>
                <a:gd name="connsiteX1627" fmla="*/ 2316782 w 2663714"/>
                <a:gd name="connsiteY1627" fmla="*/ 324154 h 2179871"/>
                <a:gd name="connsiteX1628" fmla="*/ 2316696 w 2663714"/>
                <a:gd name="connsiteY1628" fmla="*/ 324239 h 2179871"/>
                <a:gd name="connsiteX1629" fmla="*/ 2316611 w 2663714"/>
                <a:gd name="connsiteY1629" fmla="*/ 324239 h 2179871"/>
                <a:gd name="connsiteX1630" fmla="*/ 2316611 w 2663714"/>
                <a:gd name="connsiteY1630" fmla="*/ 324410 h 2179871"/>
                <a:gd name="connsiteX1631" fmla="*/ 2310895 w 2663714"/>
                <a:gd name="connsiteY1631" fmla="*/ 331237 h 2179871"/>
                <a:gd name="connsiteX1632" fmla="*/ 2285043 w 2663714"/>
                <a:gd name="connsiteY1632" fmla="*/ 338663 h 2179871"/>
                <a:gd name="connsiteX1633" fmla="*/ 2282996 w 2663714"/>
                <a:gd name="connsiteY1633" fmla="*/ 339260 h 2179871"/>
                <a:gd name="connsiteX1634" fmla="*/ 2292722 w 2663714"/>
                <a:gd name="connsiteY1634" fmla="*/ 328079 h 2179871"/>
                <a:gd name="connsiteX1635" fmla="*/ 2298182 w 2663714"/>
                <a:gd name="connsiteY1635" fmla="*/ 325946 h 2179871"/>
                <a:gd name="connsiteX1636" fmla="*/ 2355601 w 2663714"/>
                <a:gd name="connsiteY1636" fmla="*/ 334225 h 2179871"/>
                <a:gd name="connsiteX1637" fmla="*/ 2343571 w 2663714"/>
                <a:gd name="connsiteY1637" fmla="*/ 338407 h 2179871"/>
                <a:gd name="connsiteX1638" fmla="*/ 2343657 w 2663714"/>
                <a:gd name="connsiteY1638" fmla="*/ 338663 h 2179871"/>
                <a:gd name="connsiteX1639" fmla="*/ 2354236 w 2663714"/>
                <a:gd name="connsiteY1639" fmla="*/ 335676 h 2179871"/>
                <a:gd name="connsiteX1640" fmla="*/ 2328470 w 2663714"/>
                <a:gd name="connsiteY1640" fmla="*/ 363072 h 2179871"/>
                <a:gd name="connsiteX1641" fmla="*/ 2327787 w 2663714"/>
                <a:gd name="connsiteY1641" fmla="*/ 363755 h 2179871"/>
                <a:gd name="connsiteX1642" fmla="*/ 2326508 w 2663714"/>
                <a:gd name="connsiteY1642" fmla="*/ 364182 h 2179871"/>
                <a:gd name="connsiteX1643" fmla="*/ 2326508 w 2663714"/>
                <a:gd name="connsiteY1643" fmla="*/ 364438 h 2179871"/>
                <a:gd name="connsiteX1644" fmla="*/ 2327190 w 2663714"/>
                <a:gd name="connsiteY1644" fmla="*/ 364267 h 2179871"/>
                <a:gd name="connsiteX1645" fmla="*/ 2322924 w 2663714"/>
                <a:gd name="connsiteY1645" fmla="*/ 368535 h 2179871"/>
                <a:gd name="connsiteX1646" fmla="*/ 2321986 w 2663714"/>
                <a:gd name="connsiteY1646" fmla="*/ 368791 h 2179871"/>
                <a:gd name="connsiteX1647" fmla="*/ 2297414 w 2663714"/>
                <a:gd name="connsiteY1647" fmla="*/ 375021 h 2179871"/>
                <a:gd name="connsiteX1648" fmla="*/ 2311833 w 2663714"/>
                <a:gd name="connsiteY1648" fmla="*/ 358293 h 2179871"/>
                <a:gd name="connsiteX1649" fmla="*/ 2335466 w 2663714"/>
                <a:gd name="connsiteY1649" fmla="*/ 350014 h 2179871"/>
                <a:gd name="connsiteX1650" fmla="*/ 2335381 w 2663714"/>
                <a:gd name="connsiteY1650" fmla="*/ 349758 h 2179871"/>
                <a:gd name="connsiteX1651" fmla="*/ 2313796 w 2663714"/>
                <a:gd name="connsiteY1651" fmla="*/ 355988 h 2179871"/>
                <a:gd name="connsiteX1652" fmla="*/ 2325825 w 2663714"/>
                <a:gd name="connsiteY1652" fmla="*/ 341906 h 2179871"/>
                <a:gd name="connsiteX1653" fmla="*/ 2332907 w 2663714"/>
                <a:gd name="connsiteY1653" fmla="*/ 339602 h 2179871"/>
                <a:gd name="connsiteX1654" fmla="*/ 2357563 w 2663714"/>
                <a:gd name="connsiteY1654" fmla="*/ 331835 h 2179871"/>
                <a:gd name="connsiteX1655" fmla="*/ 2355515 w 2663714"/>
                <a:gd name="connsiteY1655" fmla="*/ 334139 h 2179871"/>
                <a:gd name="connsiteX1656" fmla="*/ 2436311 w 2663714"/>
                <a:gd name="connsiteY1656" fmla="*/ 293940 h 2179871"/>
                <a:gd name="connsiteX1657" fmla="*/ 2460712 w 2663714"/>
                <a:gd name="connsiteY1657" fmla="*/ 261081 h 2179871"/>
                <a:gd name="connsiteX1658" fmla="*/ 2483406 w 2663714"/>
                <a:gd name="connsiteY1658" fmla="*/ 227112 h 2179871"/>
                <a:gd name="connsiteX1659" fmla="*/ 2491170 w 2663714"/>
                <a:gd name="connsiteY1659" fmla="*/ 214822 h 2179871"/>
                <a:gd name="connsiteX1660" fmla="*/ 2496374 w 2663714"/>
                <a:gd name="connsiteY1660" fmla="*/ 206373 h 2179871"/>
                <a:gd name="connsiteX1661" fmla="*/ 2500896 w 2663714"/>
                <a:gd name="connsiteY1661" fmla="*/ 207141 h 2179871"/>
                <a:gd name="connsiteX1662" fmla="*/ 2519836 w 2663714"/>
                <a:gd name="connsiteY1662" fmla="*/ 210384 h 2179871"/>
                <a:gd name="connsiteX1663" fmla="*/ 2522140 w 2663714"/>
                <a:gd name="connsiteY1663" fmla="*/ 217297 h 2179871"/>
                <a:gd name="connsiteX1664" fmla="*/ 2519581 w 2663714"/>
                <a:gd name="connsiteY1664" fmla="*/ 220796 h 2179871"/>
                <a:gd name="connsiteX1665" fmla="*/ 2510622 w 2663714"/>
                <a:gd name="connsiteY1665" fmla="*/ 220455 h 2179871"/>
                <a:gd name="connsiteX1666" fmla="*/ 2504223 w 2663714"/>
                <a:gd name="connsiteY1666" fmla="*/ 220114 h 2179871"/>
                <a:gd name="connsiteX1667" fmla="*/ 2506527 w 2663714"/>
                <a:gd name="connsiteY1667" fmla="*/ 216273 h 2179871"/>
                <a:gd name="connsiteX1668" fmla="*/ 2506271 w 2663714"/>
                <a:gd name="connsiteY1668" fmla="*/ 216102 h 2179871"/>
                <a:gd name="connsiteX1669" fmla="*/ 2502858 w 2663714"/>
                <a:gd name="connsiteY1669" fmla="*/ 220284 h 2179871"/>
                <a:gd name="connsiteX1670" fmla="*/ 2502347 w 2663714"/>
                <a:gd name="connsiteY1670" fmla="*/ 220967 h 2179871"/>
                <a:gd name="connsiteX1671" fmla="*/ 2503200 w 2663714"/>
                <a:gd name="connsiteY1671" fmla="*/ 221138 h 2179871"/>
                <a:gd name="connsiteX1672" fmla="*/ 2510366 w 2663714"/>
                <a:gd name="connsiteY1672" fmla="*/ 222589 h 2179871"/>
                <a:gd name="connsiteX1673" fmla="*/ 2517277 w 2663714"/>
                <a:gd name="connsiteY1673" fmla="*/ 223954 h 2179871"/>
                <a:gd name="connsiteX1674" fmla="*/ 2512158 w 2663714"/>
                <a:gd name="connsiteY1674" fmla="*/ 230868 h 2179871"/>
                <a:gd name="connsiteX1675" fmla="*/ 2508319 w 2663714"/>
                <a:gd name="connsiteY1675" fmla="*/ 235903 h 2179871"/>
                <a:gd name="connsiteX1676" fmla="*/ 2502432 w 2663714"/>
                <a:gd name="connsiteY1676" fmla="*/ 235476 h 2179871"/>
                <a:gd name="connsiteX1677" fmla="*/ 2496545 w 2663714"/>
                <a:gd name="connsiteY1677" fmla="*/ 232404 h 2179871"/>
                <a:gd name="connsiteX1678" fmla="*/ 2496289 w 2663714"/>
                <a:gd name="connsiteY1678" fmla="*/ 232575 h 2179871"/>
                <a:gd name="connsiteX1679" fmla="*/ 2502090 w 2663714"/>
                <a:gd name="connsiteY1679" fmla="*/ 236586 h 2179871"/>
                <a:gd name="connsiteX1680" fmla="*/ 2506868 w 2663714"/>
                <a:gd name="connsiteY1680" fmla="*/ 237695 h 2179871"/>
                <a:gd name="connsiteX1681" fmla="*/ 2501408 w 2663714"/>
                <a:gd name="connsiteY1681" fmla="*/ 244779 h 2179871"/>
                <a:gd name="connsiteX1682" fmla="*/ 2496119 w 2663714"/>
                <a:gd name="connsiteY1682" fmla="*/ 244267 h 2179871"/>
                <a:gd name="connsiteX1683" fmla="*/ 2496119 w 2663714"/>
                <a:gd name="connsiteY1683" fmla="*/ 244523 h 2179871"/>
                <a:gd name="connsiteX1684" fmla="*/ 2500896 w 2663714"/>
                <a:gd name="connsiteY1684" fmla="*/ 245548 h 2179871"/>
                <a:gd name="connsiteX1685" fmla="*/ 2487587 w 2663714"/>
                <a:gd name="connsiteY1685" fmla="*/ 262276 h 2179871"/>
                <a:gd name="connsiteX1686" fmla="*/ 2477604 w 2663714"/>
                <a:gd name="connsiteY1686" fmla="*/ 259289 h 2179871"/>
                <a:gd name="connsiteX1687" fmla="*/ 2477434 w 2663714"/>
                <a:gd name="connsiteY1687" fmla="*/ 259545 h 2179871"/>
                <a:gd name="connsiteX1688" fmla="*/ 2486563 w 2663714"/>
                <a:gd name="connsiteY1688" fmla="*/ 263385 h 2179871"/>
                <a:gd name="connsiteX1689" fmla="*/ 2471888 w 2663714"/>
                <a:gd name="connsiteY1689" fmla="*/ 281223 h 2179871"/>
                <a:gd name="connsiteX1690" fmla="*/ 2469841 w 2663714"/>
                <a:gd name="connsiteY1690" fmla="*/ 281906 h 2179871"/>
                <a:gd name="connsiteX1691" fmla="*/ 2469841 w 2663714"/>
                <a:gd name="connsiteY1691" fmla="*/ 281906 h 2179871"/>
                <a:gd name="connsiteX1692" fmla="*/ 2469755 w 2663714"/>
                <a:gd name="connsiteY1692" fmla="*/ 281906 h 2179871"/>
                <a:gd name="connsiteX1693" fmla="*/ 2469670 w 2663714"/>
                <a:gd name="connsiteY1693" fmla="*/ 281906 h 2179871"/>
                <a:gd name="connsiteX1694" fmla="*/ 2469670 w 2663714"/>
                <a:gd name="connsiteY1694" fmla="*/ 281906 h 2179871"/>
                <a:gd name="connsiteX1695" fmla="*/ 2457043 w 2663714"/>
                <a:gd name="connsiteY1695" fmla="*/ 287539 h 2179871"/>
                <a:gd name="connsiteX1696" fmla="*/ 2488866 w 2663714"/>
                <a:gd name="connsiteY1696" fmla="*/ 236074 h 2179871"/>
                <a:gd name="connsiteX1697" fmla="*/ 2501578 w 2663714"/>
                <a:gd name="connsiteY1697" fmla="*/ 212688 h 2179871"/>
                <a:gd name="connsiteX1698" fmla="*/ 2501323 w 2663714"/>
                <a:gd name="connsiteY1698" fmla="*/ 212518 h 2179871"/>
                <a:gd name="connsiteX1699" fmla="*/ 2487245 w 2663714"/>
                <a:gd name="connsiteY1699" fmla="*/ 234879 h 2179871"/>
                <a:gd name="connsiteX1700" fmla="*/ 2444416 w 2663714"/>
                <a:gd name="connsiteY1700" fmla="*/ 293599 h 2179871"/>
                <a:gd name="connsiteX1701" fmla="*/ 2431448 w 2663714"/>
                <a:gd name="connsiteY1701" fmla="*/ 300085 h 2179871"/>
                <a:gd name="connsiteX1702" fmla="*/ 2430510 w 2663714"/>
                <a:gd name="connsiteY1702" fmla="*/ 300597 h 2179871"/>
                <a:gd name="connsiteX1703" fmla="*/ 2436140 w 2663714"/>
                <a:gd name="connsiteY1703" fmla="*/ 294196 h 2179871"/>
                <a:gd name="connsiteX1704" fmla="*/ 2436140 w 2663714"/>
                <a:gd name="connsiteY1704" fmla="*/ 294196 h 2179871"/>
                <a:gd name="connsiteX1705" fmla="*/ 2436140 w 2663714"/>
                <a:gd name="connsiteY1705" fmla="*/ 294196 h 2179871"/>
                <a:gd name="connsiteX1706" fmla="*/ 2436140 w 2663714"/>
                <a:gd name="connsiteY1706" fmla="*/ 294196 h 2179871"/>
                <a:gd name="connsiteX1707" fmla="*/ 2436140 w 2663714"/>
                <a:gd name="connsiteY1707" fmla="*/ 294196 h 2179871"/>
                <a:gd name="connsiteX1708" fmla="*/ 2547479 w 2663714"/>
                <a:gd name="connsiteY1708" fmla="*/ 290441 h 2179871"/>
                <a:gd name="connsiteX1709" fmla="*/ 2550295 w 2663714"/>
                <a:gd name="connsiteY1709" fmla="*/ 298890 h 2179871"/>
                <a:gd name="connsiteX1710" fmla="*/ 2537242 w 2663714"/>
                <a:gd name="connsiteY1710" fmla="*/ 297610 h 2179871"/>
                <a:gd name="connsiteX1711" fmla="*/ 2523164 w 2663714"/>
                <a:gd name="connsiteY1711" fmla="*/ 295732 h 2179871"/>
                <a:gd name="connsiteX1712" fmla="*/ 2523164 w 2663714"/>
                <a:gd name="connsiteY1712" fmla="*/ 295988 h 2179871"/>
                <a:gd name="connsiteX1713" fmla="*/ 2536985 w 2663714"/>
                <a:gd name="connsiteY1713" fmla="*/ 299573 h 2179871"/>
                <a:gd name="connsiteX1714" fmla="*/ 2542104 w 2663714"/>
                <a:gd name="connsiteY1714" fmla="*/ 300768 h 2179871"/>
                <a:gd name="connsiteX1715" fmla="*/ 2517789 w 2663714"/>
                <a:gd name="connsiteY1715" fmla="*/ 307084 h 2179871"/>
                <a:gd name="connsiteX1716" fmla="*/ 2493644 w 2663714"/>
                <a:gd name="connsiteY1716" fmla="*/ 313314 h 2179871"/>
                <a:gd name="connsiteX1717" fmla="*/ 2507295 w 2663714"/>
                <a:gd name="connsiteY1717" fmla="*/ 299915 h 2179871"/>
                <a:gd name="connsiteX1718" fmla="*/ 2515144 w 2663714"/>
                <a:gd name="connsiteY1718" fmla="*/ 297183 h 2179871"/>
                <a:gd name="connsiteX1719" fmla="*/ 2540569 w 2663714"/>
                <a:gd name="connsiteY1719" fmla="*/ 288478 h 2179871"/>
                <a:gd name="connsiteX1720" fmla="*/ 2540483 w 2663714"/>
                <a:gd name="connsiteY1720" fmla="*/ 288222 h 2179871"/>
                <a:gd name="connsiteX1721" fmla="*/ 2514718 w 2663714"/>
                <a:gd name="connsiteY1721" fmla="*/ 295220 h 2179871"/>
                <a:gd name="connsiteX1722" fmla="*/ 2511049 w 2663714"/>
                <a:gd name="connsiteY1722" fmla="*/ 296159 h 2179871"/>
                <a:gd name="connsiteX1723" fmla="*/ 2523847 w 2663714"/>
                <a:gd name="connsiteY1723" fmla="*/ 283101 h 2179871"/>
                <a:gd name="connsiteX1724" fmla="*/ 2546541 w 2663714"/>
                <a:gd name="connsiteY1724" fmla="*/ 287454 h 2179871"/>
                <a:gd name="connsiteX1725" fmla="*/ 2547479 w 2663714"/>
                <a:gd name="connsiteY1725" fmla="*/ 290270 h 2179871"/>
                <a:gd name="connsiteX1726" fmla="*/ 2548162 w 2663714"/>
                <a:gd name="connsiteY1726" fmla="*/ 313912 h 2179871"/>
                <a:gd name="connsiteX1727" fmla="*/ 2536815 w 2663714"/>
                <a:gd name="connsiteY1727" fmla="*/ 312205 h 2179871"/>
                <a:gd name="connsiteX1728" fmla="*/ 2536815 w 2663714"/>
                <a:gd name="connsiteY1728" fmla="*/ 312461 h 2179871"/>
                <a:gd name="connsiteX1729" fmla="*/ 2547223 w 2663714"/>
                <a:gd name="connsiteY1729" fmla="*/ 315704 h 2179871"/>
                <a:gd name="connsiteX1730" fmla="*/ 2516168 w 2663714"/>
                <a:gd name="connsiteY1730" fmla="*/ 322702 h 2179871"/>
                <a:gd name="connsiteX1731" fmla="*/ 2444160 w 2663714"/>
                <a:gd name="connsiteY1731" fmla="*/ 338833 h 2179871"/>
                <a:gd name="connsiteX1732" fmla="*/ 2453033 w 2663714"/>
                <a:gd name="connsiteY1732" fmla="*/ 330469 h 2179871"/>
                <a:gd name="connsiteX1733" fmla="*/ 2483833 w 2663714"/>
                <a:gd name="connsiteY1733" fmla="*/ 320484 h 2179871"/>
                <a:gd name="connsiteX1734" fmla="*/ 2474107 w 2663714"/>
                <a:gd name="connsiteY1734" fmla="*/ 331749 h 2179871"/>
                <a:gd name="connsiteX1735" fmla="*/ 2474362 w 2663714"/>
                <a:gd name="connsiteY1735" fmla="*/ 331920 h 2179871"/>
                <a:gd name="connsiteX1736" fmla="*/ 2487501 w 2663714"/>
                <a:gd name="connsiteY1736" fmla="*/ 319203 h 2179871"/>
                <a:gd name="connsiteX1737" fmla="*/ 2518130 w 2663714"/>
                <a:gd name="connsiteY1737" fmla="*/ 309132 h 2179871"/>
                <a:gd name="connsiteX1738" fmla="*/ 2543128 w 2663714"/>
                <a:gd name="connsiteY1738" fmla="*/ 301024 h 2179871"/>
                <a:gd name="connsiteX1739" fmla="*/ 2551660 w 2663714"/>
                <a:gd name="connsiteY1739" fmla="*/ 302987 h 2179871"/>
                <a:gd name="connsiteX1740" fmla="*/ 2555329 w 2663714"/>
                <a:gd name="connsiteY1740" fmla="*/ 314680 h 2179871"/>
                <a:gd name="connsiteX1741" fmla="*/ 2548162 w 2663714"/>
                <a:gd name="connsiteY1741" fmla="*/ 313826 h 2179871"/>
                <a:gd name="connsiteX1742" fmla="*/ 2427097 w 2663714"/>
                <a:gd name="connsiteY1742" fmla="*/ 342845 h 2179871"/>
                <a:gd name="connsiteX1743" fmla="*/ 2425817 w 2663714"/>
                <a:gd name="connsiteY1743" fmla="*/ 343186 h 2179871"/>
                <a:gd name="connsiteX1744" fmla="*/ 2428718 w 2663714"/>
                <a:gd name="connsiteY1744" fmla="*/ 340199 h 2179871"/>
                <a:gd name="connsiteX1745" fmla="*/ 2431789 w 2663714"/>
                <a:gd name="connsiteY1745" fmla="*/ 336956 h 2179871"/>
                <a:gd name="connsiteX1746" fmla="*/ 2437676 w 2663714"/>
                <a:gd name="connsiteY1746" fmla="*/ 335420 h 2179871"/>
                <a:gd name="connsiteX1747" fmla="*/ 2437676 w 2663714"/>
                <a:gd name="connsiteY1747" fmla="*/ 335420 h 2179871"/>
                <a:gd name="connsiteX1748" fmla="*/ 2437676 w 2663714"/>
                <a:gd name="connsiteY1748" fmla="*/ 335420 h 2179871"/>
                <a:gd name="connsiteX1749" fmla="*/ 2437676 w 2663714"/>
                <a:gd name="connsiteY1749" fmla="*/ 335420 h 2179871"/>
                <a:gd name="connsiteX1750" fmla="*/ 2437676 w 2663714"/>
                <a:gd name="connsiteY1750" fmla="*/ 335420 h 2179871"/>
                <a:gd name="connsiteX1751" fmla="*/ 2449364 w 2663714"/>
                <a:gd name="connsiteY1751" fmla="*/ 331664 h 2179871"/>
                <a:gd name="connsiteX1752" fmla="*/ 2442368 w 2663714"/>
                <a:gd name="connsiteY1752" fmla="*/ 339260 h 2179871"/>
                <a:gd name="connsiteX1753" fmla="*/ 2440321 w 2663714"/>
                <a:gd name="connsiteY1753" fmla="*/ 339772 h 2179871"/>
                <a:gd name="connsiteX1754" fmla="*/ 2439468 w 2663714"/>
                <a:gd name="connsiteY1754" fmla="*/ 336529 h 2179871"/>
                <a:gd name="connsiteX1755" fmla="*/ 2439212 w 2663714"/>
                <a:gd name="connsiteY1755" fmla="*/ 336529 h 2179871"/>
                <a:gd name="connsiteX1756" fmla="*/ 2439809 w 2663714"/>
                <a:gd name="connsiteY1756" fmla="*/ 339772 h 2179871"/>
                <a:gd name="connsiteX1757" fmla="*/ 2427523 w 2663714"/>
                <a:gd name="connsiteY1757" fmla="*/ 342674 h 2179871"/>
                <a:gd name="connsiteX1758" fmla="*/ 2427523 w 2663714"/>
                <a:gd name="connsiteY1758" fmla="*/ 342674 h 2179871"/>
                <a:gd name="connsiteX1759" fmla="*/ 2427267 w 2663714"/>
                <a:gd name="connsiteY1759" fmla="*/ 342674 h 2179871"/>
                <a:gd name="connsiteX1760" fmla="*/ 2427011 w 2663714"/>
                <a:gd name="connsiteY1760" fmla="*/ 342674 h 2179871"/>
                <a:gd name="connsiteX1761" fmla="*/ 2427011 w 2663714"/>
                <a:gd name="connsiteY1761" fmla="*/ 342674 h 2179871"/>
                <a:gd name="connsiteX1762" fmla="*/ 2163125 w 2663714"/>
                <a:gd name="connsiteY1762" fmla="*/ 431522 h 2179871"/>
                <a:gd name="connsiteX1763" fmla="*/ 2159457 w 2663714"/>
                <a:gd name="connsiteY1763" fmla="*/ 432973 h 2179871"/>
                <a:gd name="connsiteX1764" fmla="*/ 2162699 w 2663714"/>
                <a:gd name="connsiteY1764" fmla="*/ 429217 h 2179871"/>
                <a:gd name="connsiteX1765" fmla="*/ 2167306 w 2663714"/>
                <a:gd name="connsiteY1765" fmla="*/ 422987 h 2179871"/>
                <a:gd name="connsiteX1766" fmla="*/ 2192389 w 2663714"/>
                <a:gd name="connsiteY1766" fmla="*/ 415306 h 2179871"/>
                <a:gd name="connsiteX1767" fmla="*/ 2192389 w 2663714"/>
                <a:gd name="connsiteY1767" fmla="*/ 415306 h 2179871"/>
                <a:gd name="connsiteX1768" fmla="*/ 2192389 w 2663714"/>
                <a:gd name="connsiteY1768" fmla="*/ 415306 h 2179871"/>
                <a:gd name="connsiteX1769" fmla="*/ 2192389 w 2663714"/>
                <a:gd name="connsiteY1769" fmla="*/ 415306 h 2179871"/>
                <a:gd name="connsiteX1770" fmla="*/ 2192389 w 2663714"/>
                <a:gd name="connsiteY1770" fmla="*/ 415306 h 2179871"/>
                <a:gd name="connsiteX1771" fmla="*/ 2196399 w 2663714"/>
                <a:gd name="connsiteY1771" fmla="*/ 413940 h 2179871"/>
                <a:gd name="connsiteX1772" fmla="*/ 2190000 w 2663714"/>
                <a:gd name="connsiteY1772" fmla="*/ 421792 h 2179871"/>
                <a:gd name="connsiteX1773" fmla="*/ 2162954 w 2663714"/>
                <a:gd name="connsiteY1773" fmla="*/ 431693 h 2179871"/>
                <a:gd name="connsiteX1774" fmla="*/ 2196484 w 2663714"/>
                <a:gd name="connsiteY1774" fmla="*/ 373314 h 2179871"/>
                <a:gd name="connsiteX1775" fmla="*/ 2193413 w 2663714"/>
                <a:gd name="connsiteY1775" fmla="*/ 378008 h 2179871"/>
                <a:gd name="connsiteX1776" fmla="*/ 2174814 w 2663714"/>
                <a:gd name="connsiteY1776" fmla="*/ 384410 h 2179871"/>
                <a:gd name="connsiteX1777" fmla="*/ 2178824 w 2663714"/>
                <a:gd name="connsiteY1777" fmla="*/ 379118 h 2179871"/>
                <a:gd name="connsiteX1778" fmla="*/ 2196484 w 2663714"/>
                <a:gd name="connsiteY1778" fmla="*/ 373314 h 2179871"/>
                <a:gd name="connsiteX1779" fmla="*/ 2331456 w 2663714"/>
                <a:gd name="connsiteY1779" fmla="*/ 363243 h 2179871"/>
                <a:gd name="connsiteX1780" fmla="*/ 2355857 w 2663714"/>
                <a:gd name="connsiteY1780" fmla="*/ 356842 h 2179871"/>
                <a:gd name="connsiteX1781" fmla="*/ 2357990 w 2663714"/>
                <a:gd name="connsiteY1781" fmla="*/ 356330 h 2179871"/>
                <a:gd name="connsiteX1782" fmla="*/ 2354151 w 2663714"/>
                <a:gd name="connsiteY1782" fmla="*/ 360597 h 2179871"/>
                <a:gd name="connsiteX1783" fmla="*/ 2326422 w 2663714"/>
                <a:gd name="connsiteY1783" fmla="*/ 367681 h 2179871"/>
                <a:gd name="connsiteX1784" fmla="*/ 2330176 w 2663714"/>
                <a:gd name="connsiteY1784" fmla="*/ 364438 h 2179871"/>
                <a:gd name="connsiteX1785" fmla="*/ 2331541 w 2663714"/>
                <a:gd name="connsiteY1785" fmla="*/ 363243 h 2179871"/>
                <a:gd name="connsiteX1786" fmla="*/ 2348434 w 2663714"/>
                <a:gd name="connsiteY1786" fmla="*/ 347795 h 2179871"/>
                <a:gd name="connsiteX1787" fmla="*/ 2370361 w 2663714"/>
                <a:gd name="connsiteY1787" fmla="*/ 341821 h 2179871"/>
                <a:gd name="connsiteX1788" fmla="*/ 2360805 w 2663714"/>
                <a:gd name="connsiteY1788" fmla="*/ 353087 h 2179871"/>
                <a:gd name="connsiteX1789" fmla="*/ 2355089 w 2663714"/>
                <a:gd name="connsiteY1789" fmla="*/ 354964 h 2179871"/>
                <a:gd name="connsiteX1790" fmla="*/ 2332480 w 2663714"/>
                <a:gd name="connsiteY1790" fmla="*/ 362304 h 2179871"/>
                <a:gd name="connsiteX1791" fmla="*/ 2348349 w 2663714"/>
                <a:gd name="connsiteY1791" fmla="*/ 347795 h 2179871"/>
                <a:gd name="connsiteX1792" fmla="*/ 2449023 w 2663714"/>
                <a:gd name="connsiteY1792" fmla="*/ 299061 h 2179871"/>
                <a:gd name="connsiteX1793" fmla="*/ 2449023 w 2663714"/>
                <a:gd name="connsiteY1793" fmla="*/ 299061 h 2179871"/>
                <a:gd name="connsiteX1794" fmla="*/ 2449023 w 2663714"/>
                <a:gd name="connsiteY1794" fmla="*/ 298976 h 2179871"/>
                <a:gd name="connsiteX1795" fmla="*/ 2449023 w 2663714"/>
                <a:gd name="connsiteY1795" fmla="*/ 298976 h 2179871"/>
                <a:gd name="connsiteX1796" fmla="*/ 2451753 w 2663714"/>
                <a:gd name="connsiteY1796" fmla="*/ 295135 h 2179871"/>
                <a:gd name="connsiteX1797" fmla="*/ 2463527 w 2663714"/>
                <a:gd name="connsiteY1797" fmla="*/ 291209 h 2179871"/>
                <a:gd name="connsiteX1798" fmla="*/ 2463015 w 2663714"/>
                <a:gd name="connsiteY1798" fmla="*/ 291806 h 2179871"/>
                <a:gd name="connsiteX1799" fmla="*/ 2463015 w 2663714"/>
                <a:gd name="connsiteY1799" fmla="*/ 291806 h 2179871"/>
                <a:gd name="connsiteX1800" fmla="*/ 2462930 w 2663714"/>
                <a:gd name="connsiteY1800" fmla="*/ 291977 h 2179871"/>
                <a:gd name="connsiteX1801" fmla="*/ 2462930 w 2663714"/>
                <a:gd name="connsiteY1801" fmla="*/ 292148 h 2179871"/>
                <a:gd name="connsiteX1802" fmla="*/ 2462845 w 2663714"/>
                <a:gd name="connsiteY1802" fmla="*/ 292148 h 2179871"/>
                <a:gd name="connsiteX1803" fmla="*/ 2457214 w 2663714"/>
                <a:gd name="connsiteY1803" fmla="*/ 299317 h 2179871"/>
                <a:gd name="connsiteX1804" fmla="*/ 2450815 w 2663714"/>
                <a:gd name="connsiteY1804" fmla="*/ 301195 h 2179871"/>
                <a:gd name="connsiteX1805" fmla="*/ 2450815 w 2663714"/>
                <a:gd name="connsiteY1805" fmla="*/ 301195 h 2179871"/>
                <a:gd name="connsiteX1806" fmla="*/ 2450644 w 2663714"/>
                <a:gd name="connsiteY1806" fmla="*/ 301195 h 2179871"/>
                <a:gd name="connsiteX1807" fmla="*/ 2450474 w 2663714"/>
                <a:gd name="connsiteY1807" fmla="*/ 301195 h 2179871"/>
                <a:gd name="connsiteX1808" fmla="*/ 2450474 w 2663714"/>
                <a:gd name="connsiteY1808" fmla="*/ 301195 h 2179871"/>
                <a:gd name="connsiteX1809" fmla="*/ 2446037 w 2663714"/>
                <a:gd name="connsiteY1809" fmla="*/ 302731 h 2179871"/>
                <a:gd name="connsiteX1810" fmla="*/ 2449023 w 2663714"/>
                <a:gd name="connsiteY1810" fmla="*/ 299061 h 2179871"/>
                <a:gd name="connsiteX1811" fmla="*/ 2449023 w 2663714"/>
                <a:gd name="connsiteY1811" fmla="*/ 299061 h 2179871"/>
                <a:gd name="connsiteX1812" fmla="*/ 2524870 w 2663714"/>
                <a:gd name="connsiteY1812" fmla="*/ 225149 h 2179871"/>
                <a:gd name="connsiteX1813" fmla="*/ 2528283 w 2663714"/>
                <a:gd name="connsiteY1813" fmla="*/ 235135 h 2179871"/>
                <a:gd name="connsiteX1814" fmla="*/ 2511390 w 2663714"/>
                <a:gd name="connsiteY1814" fmla="*/ 235647 h 2179871"/>
                <a:gd name="connsiteX1815" fmla="*/ 2513864 w 2663714"/>
                <a:gd name="connsiteY1815" fmla="*/ 231977 h 2179871"/>
                <a:gd name="connsiteX1816" fmla="*/ 2518984 w 2663714"/>
                <a:gd name="connsiteY1816" fmla="*/ 224125 h 2179871"/>
                <a:gd name="connsiteX1817" fmla="*/ 2524870 w 2663714"/>
                <a:gd name="connsiteY1817" fmla="*/ 225235 h 2179871"/>
                <a:gd name="connsiteX1818" fmla="*/ 2521116 w 2663714"/>
                <a:gd name="connsiteY1818" fmla="*/ 220711 h 2179871"/>
                <a:gd name="connsiteX1819" fmla="*/ 2522567 w 2663714"/>
                <a:gd name="connsiteY1819" fmla="*/ 218407 h 2179871"/>
                <a:gd name="connsiteX1820" fmla="*/ 2523420 w 2663714"/>
                <a:gd name="connsiteY1820" fmla="*/ 220796 h 2179871"/>
                <a:gd name="connsiteX1821" fmla="*/ 2521116 w 2663714"/>
                <a:gd name="connsiteY1821" fmla="*/ 220796 h 2179871"/>
                <a:gd name="connsiteX1822" fmla="*/ 2542275 w 2663714"/>
                <a:gd name="connsiteY1822" fmla="*/ 275249 h 2179871"/>
                <a:gd name="connsiteX1823" fmla="*/ 2531269 w 2663714"/>
                <a:gd name="connsiteY1823" fmla="*/ 278407 h 2179871"/>
                <a:gd name="connsiteX1824" fmla="*/ 2527174 w 2663714"/>
                <a:gd name="connsiteY1824" fmla="*/ 279516 h 2179871"/>
                <a:gd name="connsiteX1825" fmla="*/ 2534767 w 2663714"/>
                <a:gd name="connsiteY1825" fmla="*/ 270299 h 2179871"/>
                <a:gd name="connsiteX1826" fmla="*/ 2540739 w 2663714"/>
                <a:gd name="connsiteY1826" fmla="*/ 270896 h 2179871"/>
                <a:gd name="connsiteX1827" fmla="*/ 2542275 w 2663714"/>
                <a:gd name="connsiteY1827" fmla="*/ 275249 h 2179871"/>
                <a:gd name="connsiteX1828" fmla="*/ 2462589 w 2663714"/>
                <a:gd name="connsiteY1828" fmla="*/ 321593 h 2179871"/>
                <a:gd name="connsiteX1829" fmla="*/ 2472315 w 2663714"/>
                <a:gd name="connsiteY1829" fmla="*/ 312290 h 2179871"/>
                <a:gd name="connsiteX1830" fmla="*/ 2498422 w 2663714"/>
                <a:gd name="connsiteY1830" fmla="*/ 303243 h 2179871"/>
                <a:gd name="connsiteX1831" fmla="*/ 2488866 w 2663714"/>
                <a:gd name="connsiteY1831" fmla="*/ 314765 h 2179871"/>
                <a:gd name="connsiteX1832" fmla="*/ 2462589 w 2663714"/>
                <a:gd name="connsiteY1832" fmla="*/ 321593 h 2179871"/>
                <a:gd name="connsiteX1833" fmla="*/ 2440918 w 2663714"/>
                <a:gd name="connsiteY1833" fmla="*/ 327397 h 2179871"/>
                <a:gd name="connsiteX1834" fmla="*/ 2442283 w 2663714"/>
                <a:gd name="connsiteY1834" fmla="*/ 325946 h 2179871"/>
                <a:gd name="connsiteX1835" fmla="*/ 2446890 w 2663714"/>
                <a:gd name="connsiteY1835" fmla="*/ 320910 h 2179871"/>
                <a:gd name="connsiteX1836" fmla="*/ 2464807 w 2663714"/>
                <a:gd name="connsiteY1836" fmla="*/ 314851 h 2179871"/>
                <a:gd name="connsiteX1837" fmla="*/ 2457555 w 2663714"/>
                <a:gd name="connsiteY1837" fmla="*/ 322873 h 2179871"/>
                <a:gd name="connsiteX1838" fmla="*/ 2441003 w 2663714"/>
                <a:gd name="connsiteY1838" fmla="*/ 327311 h 2179871"/>
                <a:gd name="connsiteX1839" fmla="*/ 2460882 w 2663714"/>
                <a:gd name="connsiteY1839" fmla="*/ 305121 h 2179871"/>
                <a:gd name="connsiteX1840" fmla="*/ 2478799 w 2663714"/>
                <a:gd name="connsiteY1840" fmla="*/ 298976 h 2179871"/>
                <a:gd name="connsiteX1841" fmla="*/ 2471803 w 2663714"/>
                <a:gd name="connsiteY1841" fmla="*/ 306913 h 2179871"/>
                <a:gd name="connsiteX1842" fmla="*/ 2455422 w 2663714"/>
                <a:gd name="connsiteY1842" fmla="*/ 311351 h 2179871"/>
                <a:gd name="connsiteX1843" fmla="*/ 2460882 w 2663714"/>
                <a:gd name="connsiteY1843" fmla="*/ 305035 h 2179871"/>
                <a:gd name="connsiteX1844" fmla="*/ 2475557 w 2663714"/>
                <a:gd name="connsiteY1844" fmla="*/ 287027 h 2179871"/>
                <a:gd name="connsiteX1845" fmla="*/ 2497398 w 2663714"/>
                <a:gd name="connsiteY1845" fmla="*/ 277724 h 2179871"/>
                <a:gd name="connsiteX1846" fmla="*/ 2485624 w 2663714"/>
                <a:gd name="connsiteY1846" fmla="*/ 291209 h 2179871"/>
                <a:gd name="connsiteX1847" fmla="*/ 2468732 w 2663714"/>
                <a:gd name="connsiteY1847" fmla="*/ 295988 h 2179871"/>
                <a:gd name="connsiteX1848" fmla="*/ 2475471 w 2663714"/>
                <a:gd name="connsiteY1848" fmla="*/ 287027 h 2179871"/>
                <a:gd name="connsiteX1849" fmla="*/ 2504479 w 2663714"/>
                <a:gd name="connsiteY1849" fmla="*/ 280199 h 2179871"/>
                <a:gd name="connsiteX1850" fmla="*/ 2504479 w 2663714"/>
                <a:gd name="connsiteY1850" fmla="*/ 280199 h 2179871"/>
                <a:gd name="connsiteX1851" fmla="*/ 2504479 w 2663714"/>
                <a:gd name="connsiteY1851" fmla="*/ 280199 h 2179871"/>
                <a:gd name="connsiteX1852" fmla="*/ 2504479 w 2663714"/>
                <a:gd name="connsiteY1852" fmla="*/ 280199 h 2179871"/>
                <a:gd name="connsiteX1853" fmla="*/ 2504479 w 2663714"/>
                <a:gd name="connsiteY1853" fmla="*/ 280199 h 2179871"/>
                <a:gd name="connsiteX1854" fmla="*/ 2505162 w 2663714"/>
                <a:gd name="connsiteY1854" fmla="*/ 279431 h 2179871"/>
                <a:gd name="connsiteX1855" fmla="*/ 2515741 w 2663714"/>
                <a:gd name="connsiteY1855" fmla="*/ 281735 h 2179871"/>
                <a:gd name="connsiteX1856" fmla="*/ 2516253 w 2663714"/>
                <a:gd name="connsiteY1856" fmla="*/ 281821 h 2179871"/>
                <a:gd name="connsiteX1857" fmla="*/ 2515315 w 2663714"/>
                <a:gd name="connsiteY1857" fmla="*/ 282930 h 2179871"/>
                <a:gd name="connsiteX1858" fmla="*/ 2496716 w 2663714"/>
                <a:gd name="connsiteY1858" fmla="*/ 288136 h 2179871"/>
                <a:gd name="connsiteX1859" fmla="*/ 2504394 w 2663714"/>
                <a:gd name="connsiteY1859" fmla="*/ 280284 h 2179871"/>
                <a:gd name="connsiteX1860" fmla="*/ 2520263 w 2663714"/>
                <a:gd name="connsiteY1860" fmla="*/ 277041 h 2179871"/>
                <a:gd name="connsiteX1861" fmla="*/ 2520263 w 2663714"/>
                <a:gd name="connsiteY1861" fmla="*/ 277041 h 2179871"/>
                <a:gd name="connsiteX1862" fmla="*/ 2520178 w 2663714"/>
                <a:gd name="connsiteY1862" fmla="*/ 277212 h 2179871"/>
                <a:gd name="connsiteX1863" fmla="*/ 2520178 w 2663714"/>
                <a:gd name="connsiteY1863" fmla="*/ 277212 h 2179871"/>
                <a:gd name="connsiteX1864" fmla="*/ 2518045 w 2663714"/>
                <a:gd name="connsiteY1864" fmla="*/ 279772 h 2179871"/>
                <a:gd name="connsiteX1865" fmla="*/ 2516082 w 2663714"/>
                <a:gd name="connsiteY1865" fmla="*/ 279602 h 2179871"/>
                <a:gd name="connsiteX1866" fmla="*/ 2506015 w 2663714"/>
                <a:gd name="connsiteY1866" fmla="*/ 278492 h 2179871"/>
                <a:gd name="connsiteX1867" fmla="*/ 2511817 w 2663714"/>
                <a:gd name="connsiteY1867" fmla="*/ 271749 h 2179871"/>
                <a:gd name="connsiteX1868" fmla="*/ 2519581 w 2663714"/>
                <a:gd name="connsiteY1868" fmla="*/ 268677 h 2179871"/>
                <a:gd name="connsiteX1869" fmla="*/ 2527430 w 2663714"/>
                <a:gd name="connsiteY1869" fmla="*/ 269531 h 2179871"/>
                <a:gd name="connsiteX1870" fmla="*/ 2520348 w 2663714"/>
                <a:gd name="connsiteY1870" fmla="*/ 276956 h 2179871"/>
                <a:gd name="connsiteX1871" fmla="*/ 2520348 w 2663714"/>
                <a:gd name="connsiteY1871" fmla="*/ 276956 h 2179871"/>
                <a:gd name="connsiteX1872" fmla="*/ 2513950 w 2663714"/>
                <a:gd name="connsiteY1872" fmla="*/ 269104 h 2179871"/>
                <a:gd name="connsiteX1873" fmla="*/ 2514718 w 2663714"/>
                <a:gd name="connsiteY1873" fmla="*/ 268165 h 2179871"/>
                <a:gd name="connsiteX1874" fmla="*/ 2516594 w 2663714"/>
                <a:gd name="connsiteY1874" fmla="*/ 268421 h 2179871"/>
                <a:gd name="connsiteX1875" fmla="*/ 2513864 w 2663714"/>
                <a:gd name="connsiteY1875" fmla="*/ 269104 h 2179871"/>
                <a:gd name="connsiteX1876" fmla="*/ 2480164 w 2663714"/>
                <a:gd name="connsiteY1876" fmla="*/ 304694 h 2179871"/>
                <a:gd name="connsiteX1877" fmla="*/ 2489720 w 2663714"/>
                <a:gd name="connsiteY1877" fmla="*/ 295220 h 2179871"/>
                <a:gd name="connsiteX1878" fmla="*/ 2511476 w 2663714"/>
                <a:gd name="connsiteY1878" fmla="*/ 287624 h 2179871"/>
                <a:gd name="connsiteX1879" fmla="*/ 2502090 w 2663714"/>
                <a:gd name="connsiteY1879" fmla="*/ 298890 h 2179871"/>
                <a:gd name="connsiteX1880" fmla="*/ 2480164 w 2663714"/>
                <a:gd name="connsiteY1880" fmla="*/ 304779 h 2179871"/>
                <a:gd name="connsiteX1881" fmla="*/ 2532634 w 2663714"/>
                <a:gd name="connsiteY1881" fmla="*/ 263983 h 2179871"/>
                <a:gd name="connsiteX1882" fmla="*/ 2518727 w 2663714"/>
                <a:gd name="connsiteY1882" fmla="*/ 263812 h 2179871"/>
                <a:gd name="connsiteX1883" fmla="*/ 2518301 w 2663714"/>
                <a:gd name="connsiteY1883" fmla="*/ 263812 h 2179871"/>
                <a:gd name="connsiteX1884" fmla="*/ 2528539 w 2663714"/>
                <a:gd name="connsiteY1884" fmla="*/ 251351 h 2179871"/>
                <a:gd name="connsiteX1885" fmla="*/ 2534255 w 2663714"/>
                <a:gd name="connsiteY1885" fmla="*/ 252461 h 2179871"/>
                <a:gd name="connsiteX1886" fmla="*/ 2536729 w 2663714"/>
                <a:gd name="connsiteY1886" fmla="*/ 259630 h 2179871"/>
                <a:gd name="connsiteX1887" fmla="*/ 2532634 w 2663714"/>
                <a:gd name="connsiteY1887" fmla="*/ 263898 h 2179871"/>
                <a:gd name="connsiteX1888" fmla="*/ 2531866 w 2663714"/>
                <a:gd name="connsiteY1888" fmla="*/ 247254 h 2179871"/>
                <a:gd name="connsiteX1889" fmla="*/ 2532208 w 2663714"/>
                <a:gd name="connsiteY1889" fmla="*/ 246828 h 2179871"/>
                <a:gd name="connsiteX1890" fmla="*/ 2532378 w 2663714"/>
                <a:gd name="connsiteY1890" fmla="*/ 247340 h 2179871"/>
                <a:gd name="connsiteX1891" fmla="*/ 2531866 w 2663714"/>
                <a:gd name="connsiteY1891" fmla="*/ 247340 h 2179871"/>
                <a:gd name="connsiteX1892" fmla="*/ 2542104 w 2663714"/>
                <a:gd name="connsiteY1892" fmla="*/ 228051 h 2179871"/>
                <a:gd name="connsiteX1893" fmla="*/ 2543896 w 2663714"/>
                <a:gd name="connsiteY1893" fmla="*/ 228307 h 2179871"/>
                <a:gd name="connsiteX1894" fmla="*/ 2542616 w 2663714"/>
                <a:gd name="connsiteY1894" fmla="*/ 229673 h 2179871"/>
                <a:gd name="connsiteX1895" fmla="*/ 2542019 w 2663714"/>
                <a:gd name="connsiteY1895" fmla="*/ 228051 h 2179871"/>
                <a:gd name="connsiteX1896" fmla="*/ 2509940 w 2663714"/>
                <a:gd name="connsiteY1896" fmla="*/ 237952 h 2179871"/>
                <a:gd name="connsiteX1897" fmla="*/ 2529989 w 2663714"/>
                <a:gd name="connsiteY1897" fmla="*/ 240171 h 2179871"/>
                <a:gd name="connsiteX1898" fmla="*/ 2530757 w 2663714"/>
                <a:gd name="connsiteY1898" fmla="*/ 242475 h 2179871"/>
                <a:gd name="connsiteX1899" fmla="*/ 2526577 w 2663714"/>
                <a:gd name="connsiteY1899" fmla="*/ 246913 h 2179871"/>
                <a:gd name="connsiteX1900" fmla="*/ 2511134 w 2663714"/>
                <a:gd name="connsiteY1900" fmla="*/ 245718 h 2179871"/>
                <a:gd name="connsiteX1901" fmla="*/ 2505248 w 2663714"/>
                <a:gd name="connsiteY1901" fmla="*/ 245121 h 2179871"/>
                <a:gd name="connsiteX1902" fmla="*/ 2509940 w 2663714"/>
                <a:gd name="connsiteY1902" fmla="*/ 237952 h 2179871"/>
                <a:gd name="connsiteX1903" fmla="*/ 2510878 w 2663714"/>
                <a:gd name="connsiteY1903" fmla="*/ 247767 h 2179871"/>
                <a:gd name="connsiteX1904" fmla="*/ 2523249 w 2663714"/>
                <a:gd name="connsiteY1904" fmla="*/ 250412 h 2179871"/>
                <a:gd name="connsiteX1905" fmla="*/ 2510452 w 2663714"/>
                <a:gd name="connsiteY1905" fmla="*/ 263898 h 2179871"/>
                <a:gd name="connsiteX1906" fmla="*/ 2494412 w 2663714"/>
                <a:gd name="connsiteY1906" fmla="*/ 263300 h 2179871"/>
                <a:gd name="connsiteX1907" fmla="*/ 2492962 w 2663714"/>
                <a:gd name="connsiteY1907" fmla="*/ 263129 h 2179871"/>
                <a:gd name="connsiteX1908" fmla="*/ 2504479 w 2663714"/>
                <a:gd name="connsiteY1908" fmla="*/ 246401 h 2179871"/>
                <a:gd name="connsiteX1909" fmla="*/ 2510964 w 2663714"/>
                <a:gd name="connsiteY1909" fmla="*/ 247852 h 2179871"/>
                <a:gd name="connsiteX1910" fmla="*/ 2494156 w 2663714"/>
                <a:gd name="connsiteY1910" fmla="*/ 265348 h 2179871"/>
                <a:gd name="connsiteX1911" fmla="*/ 2507124 w 2663714"/>
                <a:gd name="connsiteY1911" fmla="*/ 267397 h 2179871"/>
                <a:gd name="connsiteX1912" fmla="*/ 2502517 w 2663714"/>
                <a:gd name="connsiteY1912" fmla="*/ 272262 h 2179871"/>
                <a:gd name="connsiteX1913" fmla="*/ 2482297 w 2663714"/>
                <a:gd name="connsiteY1913" fmla="*/ 278065 h 2179871"/>
                <a:gd name="connsiteX1914" fmla="*/ 2491767 w 2663714"/>
                <a:gd name="connsiteY1914" fmla="*/ 264836 h 2179871"/>
                <a:gd name="connsiteX1915" fmla="*/ 2494156 w 2663714"/>
                <a:gd name="connsiteY1915" fmla="*/ 265434 h 2179871"/>
                <a:gd name="connsiteX1916" fmla="*/ 2449791 w 2663714"/>
                <a:gd name="connsiteY1916" fmla="*/ 308876 h 2179871"/>
                <a:gd name="connsiteX1917" fmla="*/ 2445440 w 2663714"/>
                <a:gd name="connsiteY1917" fmla="*/ 314339 h 2179871"/>
                <a:gd name="connsiteX1918" fmla="*/ 2442113 w 2663714"/>
                <a:gd name="connsiteY1918" fmla="*/ 315277 h 2179871"/>
                <a:gd name="connsiteX1919" fmla="*/ 2442113 w 2663714"/>
                <a:gd name="connsiteY1919" fmla="*/ 315277 h 2179871"/>
                <a:gd name="connsiteX1920" fmla="*/ 2441942 w 2663714"/>
                <a:gd name="connsiteY1920" fmla="*/ 315277 h 2179871"/>
                <a:gd name="connsiteX1921" fmla="*/ 2441772 w 2663714"/>
                <a:gd name="connsiteY1921" fmla="*/ 315277 h 2179871"/>
                <a:gd name="connsiteX1922" fmla="*/ 2441772 w 2663714"/>
                <a:gd name="connsiteY1922" fmla="*/ 315277 h 2179871"/>
                <a:gd name="connsiteX1923" fmla="*/ 2433240 w 2663714"/>
                <a:gd name="connsiteY1923" fmla="*/ 318094 h 2179871"/>
                <a:gd name="connsiteX1924" fmla="*/ 2438444 w 2663714"/>
                <a:gd name="connsiteY1924" fmla="*/ 312034 h 2179871"/>
                <a:gd name="connsiteX1925" fmla="*/ 2449876 w 2663714"/>
                <a:gd name="connsiteY1925" fmla="*/ 308705 h 2179871"/>
                <a:gd name="connsiteX1926" fmla="*/ 2437932 w 2663714"/>
                <a:gd name="connsiteY1926" fmla="*/ 323641 h 2179871"/>
                <a:gd name="connsiteX1927" fmla="*/ 2432898 w 2663714"/>
                <a:gd name="connsiteY1927" fmla="*/ 329787 h 2179871"/>
                <a:gd name="connsiteX1928" fmla="*/ 2418906 w 2663714"/>
                <a:gd name="connsiteY1928" fmla="*/ 334225 h 2179871"/>
                <a:gd name="connsiteX1929" fmla="*/ 2419162 w 2663714"/>
                <a:gd name="connsiteY1929" fmla="*/ 333798 h 2179871"/>
                <a:gd name="connsiteX1930" fmla="*/ 2425220 w 2663714"/>
                <a:gd name="connsiteY1930" fmla="*/ 327141 h 2179871"/>
                <a:gd name="connsiteX1931" fmla="*/ 2437932 w 2663714"/>
                <a:gd name="connsiteY1931" fmla="*/ 323641 h 2179871"/>
                <a:gd name="connsiteX1932" fmla="*/ 2412849 w 2663714"/>
                <a:gd name="connsiteY1932" fmla="*/ 345661 h 2179871"/>
                <a:gd name="connsiteX1933" fmla="*/ 2412507 w 2663714"/>
                <a:gd name="connsiteY1933" fmla="*/ 347027 h 2179871"/>
                <a:gd name="connsiteX1934" fmla="*/ 2404403 w 2663714"/>
                <a:gd name="connsiteY1934" fmla="*/ 349246 h 2179871"/>
                <a:gd name="connsiteX1935" fmla="*/ 2410716 w 2663714"/>
                <a:gd name="connsiteY1935" fmla="*/ 342674 h 2179871"/>
                <a:gd name="connsiteX1936" fmla="*/ 2414214 w 2663714"/>
                <a:gd name="connsiteY1936" fmla="*/ 341735 h 2179871"/>
                <a:gd name="connsiteX1937" fmla="*/ 2414128 w 2663714"/>
                <a:gd name="connsiteY1937" fmla="*/ 341991 h 2179871"/>
                <a:gd name="connsiteX1938" fmla="*/ 2413446 w 2663714"/>
                <a:gd name="connsiteY1938" fmla="*/ 343613 h 2179871"/>
                <a:gd name="connsiteX1939" fmla="*/ 2412849 w 2663714"/>
                <a:gd name="connsiteY1939" fmla="*/ 345491 h 2179871"/>
                <a:gd name="connsiteX1940" fmla="*/ 2375480 w 2663714"/>
                <a:gd name="connsiteY1940" fmla="*/ 357525 h 2179871"/>
                <a:gd name="connsiteX1941" fmla="*/ 2379746 w 2663714"/>
                <a:gd name="connsiteY1941" fmla="*/ 353428 h 2179871"/>
                <a:gd name="connsiteX1942" fmla="*/ 2383414 w 2663714"/>
                <a:gd name="connsiteY1942" fmla="*/ 349843 h 2179871"/>
                <a:gd name="connsiteX1943" fmla="*/ 2405170 w 2663714"/>
                <a:gd name="connsiteY1943" fmla="*/ 344210 h 2179871"/>
                <a:gd name="connsiteX1944" fmla="*/ 2399795 w 2663714"/>
                <a:gd name="connsiteY1944" fmla="*/ 350612 h 2179871"/>
                <a:gd name="connsiteX1945" fmla="*/ 2375480 w 2663714"/>
                <a:gd name="connsiteY1945" fmla="*/ 357525 h 2179871"/>
                <a:gd name="connsiteX1946" fmla="*/ 2352615 w 2663714"/>
                <a:gd name="connsiteY1946" fmla="*/ 364097 h 2179871"/>
                <a:gd name="connsiteX1947" fmla="*/ 2361232 w 2663714"/>
                <a:gd name="connsiteY1947" fmla="*/ 355562 h 2179871"/>
                <a:gd name="connsiteX1948" fmla="*/ 2379234 w 2663714"/>
                <a:gd name="connsiteY1948" fmla="*/ 350953 h 2179871"/>
                <a:gd name="connsiteX1949" fmla="*/ 2378125 w 2663714"/>
                <a:gd name="connsiteY1949" fmla="*/ 352148 h 2179871"/>
                <a:gd name="connsiteX1950" fmla="*/ 2372238 w 2663714"/>
                <a:gd name="connsiteY1950" fmla="*/ 358464 h 2179871"/>
                <a:gd name="connsiteX1951" fmla="*/ 2352530 w 2663714"/>
                <a:gd name="connsiteY1951" fmla="*/ 364097 h 2179871"/>
                <a:gd name="connsiteX1952" fmla="*/ 2411483 w 2663714"/>
                <a:gd name="connsiteY1952" fmla="*/ 336614 h 2179871"/>
                <a:gd name="connsiteX1953" fmla="*/ 2389813 w 2663714"/>
                <a:gd name="connsiteY1953" fmla="*/ 343698 h 2179871"/>
                <a:gd name="connsiteX1954" fmla="*/ 2399283 w 2663714"/>
                <a:gd name="connsiteY1954" fmla="*/ 334225 h 2179871"/>
                <a:gd name="connsiteX1955" fmla="*/ 2417370 w 2663714"/>
                <a:gd name="connsiteY1955" fmla="*/ 329360 h 2179871"/>
                <a:gd name="connsiteX1956" fmla="*/ 2411569 w 2663714"/>
                <a:gd name="connsiteY1956" fmla="*/ 336614 h 2179871"/>
                <a:gd name="connsiteX1957" fmla="*/ 2384097 w 2663714"/>
                <a:gd name="connsiteY1957" fmla="*/ 345576 h 2179871"/>
                <a:gd name="connsiteX1958" fmla="*/ 2365071 w 2663714"/>
                <a:gd name="connsiteY1958" fmla="*/ 351806 h 2179871"/>
                <a:gd name="connsiteX1959" fmla="*/ 2376333 w 2663714"/>
                <a:gd name="connsiteY1959" fmla="*/ 340370 h 2179871"/>
                <a:gd name="connsiteX1960" fmla="*/ 2392629 w 2663714"/>
                <a:gd name="connsiteY1960" fmla="*/ 336017 h 2179871"/>
                <a:gd name="connsiteX1961" fmla="*/ 2384182 w 2663714"/>
                <a:gd name="connsiteY1961" fmla="*/ 345576 h 2179871"/>
                <a:gd name="connsiteX1962" fmla="*/ 2141967 w 2663714"/>
                <a:gd name="connsiteY1962" fmla="*/ 425633 h 2179871"/>
                <a:gd name="connsiteX1963" fmla="*/ 2145379 w 2663714"/>
                <a:gd name="connsiteY1963" fmla="*/ 421536 h 2179871"/>
                <a:gd name="connsiteX1964" fmla="*/ 2146232 w 2663714"/>
                <a:gd name="connsiteY1964" fmla="*/ 421109 h 2179871"/>
                <a:gd name="connsiteX1965" fmla="*/ 2170207 w 2663714"/>
                <a:gd name="connsiteY1965" fmla="*/ 415050 h 2179871"/>
                <a:gd name="connsiteX1966" fmla="*/ 2169695 w 2663714"/>
                <a:gd name="connsiteY1966" fmla="*/ 415818 h 2179871"/>
                <a:gd name="connsiteX1967" fmla="*/ 2141967 w 2663714"/>
                <a:gd name="connsiteY1967" fmla="*/ 425633 h 2179871"/>
                <a:gd name="connsiteX1968" fmla="*/ 2127719 w 2663714"/>
                <a:gd name="connsiteY1968" fmla="*/ 440996 h 2179871"/>
                <a:gd name="connsiteX1969" fmla="*/ 2127974 w 2663714"/>
                <a:gd name="connsiteY1969" fmla="*/ 435192 h 2179871"/>
                <a:gd name="connsiteX1970" fmla="*/ 2133093 w 2663714"/>
                <a:gd name="connsiteY1970" fmla="*/ 433655 h 2179871"/>
                <a:gd name="connsiteX1971" fmla="*/ 2127719 w 2663714"/>
                <a:gd name="connsiteY1971" fmla="*/ 441081 h 2179871"/>
                <a:gd name="connsiteX1972" fmla="*/ 2127206 w 2663714"/>
                <a:gd name="connsiteY1972" fmla="*/ 431010 h 2179871"/>
                <a:gd name="connsiteX1973" fmla="*/ 2127889 w 2663714"/>
                <a:gd name="connsiteY1973" fmla="*/ 430242 h 2179871"/>
                <a:gd name="connsiteX1974" fmla="*/ 2139834 w 2663714"/>
                <a:gd name="connsiteY1974" fmla="*/ 424353 h 2179871"/>
                <a:gd name="connsiteX1975" fmla="*/ 2137786 w 2663714"/>
                <a:gd name="connsiteY1975" fmla="*/ 427254 h 2179871"/>
                <a:gd name="connsiteX1976" fmla="*/ 2127122 w 2663714"/>
                <a:gd name="connsiteY1976" fmla="*/ 431095 h 2179871"/>
                <a:gd name="connsiteX1977" fmla="*/ 2133093 w 2663714"/>
                <a:gd name="connsiteY1977" fmla="*/ 424523 h 2179871"/>
                <a:gd name="connsiteX1978" fmla="*/ 2139748 w 2663714"/>
                <a:gd name="connsiteY1978" fmla="*/ 422816 h 2179871"/>
                <a:gd name="connsiteX1979" fmla="*/ 2141199 w 2663714"/>
                <a:gd name="connsiteY1979" fmla="*/ 422475 h 2179871"/>
                <a:gd name="connsiteX1980" fmla="*/ 2140687 w 2663714"/>
                <a:gd name="connsiteY1980" fmla="*/ 423158 h 2179871"/>
                <a:gd name="connsiteX1981" fmla="*/ 2130107 w 2663714"/>
                <a:gd name="connsiteY1981" fmla="*/ 427766 h 2179871"/>
                <a:gd name="connsiteX1982" fmla="*/ 2131558 w 2663714"/>
                <a:gd name="connsiteY1982" fmla="*/ 426145 h 2179871"/>
                <a:gd name="connsiteX1983" fmla="*/ 2132923 w 2663714"/>
                <a:gd name="connsiteY1983" fmla="*/ 424523 h 2179871"/>
                <a:gd name="connsiteX1984" fmla="*/ 2116371 w 2663714"/>
                <a:gd name="connsiteY1984" fmla="*/ 405917 h 2179871"/>
                <a:gd name="connsiteX1985" fmla="*/ 2144441 w 2663714"/>
                <a:gd name="connsiteY1985" fmla="*/ 397553 h 2179871"/>
                <a:gd name="connsiteX1986" fmla="*/ 2147427 w 2663714"/>
                <a:gd name="connsiteY1986" fmla="*/ 396700 h 2179871"/>
                <a:gd name="connsiteX1987" fmla="*/ 2135909 w 2663714"/>
                <a:gd name="connsiteY1987" fmla="*/ 412574 h 2179871"/>
                <a:gd name="connsiteX1988" fmla="*/ 2130790 w 2663714"/>
                <a:gd name="connsiteY1988" fmla="*/ 414367 h 2179871"/>
                <a:gd name="connsiteX1989" fmla="*/ 2101611 w 2663714"/>
                <a:gd name="connsiteY1989" fmla="*/ 424523 h 2179871"/>
                <a:gd name="connsiteX1990" fmla="*/ 2116457 w 2663714"/>
                <a:gd name="connsiteY1990" fmla="*/ 405917 h 2179871"/>
                <a:gd name="connsiteX1991" fmla="*/ 2154423 w 2663714"/>
                <a:gd name="connsiteY1991" fmla="*/ 398919 h 2179871"/>
                <a:gd name="connsiteX1992" fmla="*/ 2154423 w 2663714"/>
                <a:gd name="connsiteY1992" fmla="*/ 398919 h 2179871"/>
                <a:gd name="connsiteX1993" fmla="*/ 2154423 w 2663714"/>
                <a:gd name="connsiteY1993" fmla="*/ 398919 h 2179871"/>
                <a:gd name="connsiteX1994" fmla="*/ 2154423 w 2663714"/>
                <a:gd name="connsiteY1994" fmla="*/ 398919 h 2179871"/>
                <a:gd name="connsiteX1995" fmla="*/ 2154423 w 2663714"/>
                <a:gd name="connsiteY1995" fmla="*/ 398919 h 2179871"/>
                <a:gd name="connsiteX1996" fmla="*/ 2158006 w 2663714"/>
                <a:gd name="connsiteY1996" fmla="*/ 393712 h 2179871"/>
                <a:gd name="connsiteX1997" fmla="*/ 2162016 w 2663714"/>
                <a:gd name="connsiteY1997" fmla="*/ 392603 h 2179871"/>
                <a:gd name="connsiteX1998" fmla="*/ 2152205 w 2663714"/>
                <a:gd name="connsiteY1998" fmla="*/ 406856 h 2179871"/>
                <a:gd name="connsiteX1999" fmla="*/ 2146318 w 2663714"/>
                <a:gd name="connsiteY1999" fmla="*/ 408904 h 2179871"/>
                <a:gd name="connsiteX2000" fmla="*/ 2154338 w 2663714"/>
                <a:gd name="connsiteY2000" fmla="*/ 399004 h 2179871"/>
                <a:gd name="connsiteX2001" fmla="*/ 2178226 w 2663714"/>
                <a:gd name="connsiteY2001" fmla="*/ 408563 h 2179871"/>
                <a:gd name="connsiteX2002" fmla="*/ 2183687 w 2663714"/>
                <a:gd name="connsiteY2002" fmla="*/ 401309 h 2179871"/>
                <a:gd name="connsiteX2003" fmla="*/ 2213889 w 2663714"/>
                <a:gd name="connsiteY2003" fmla="*/ 392432 h 2179871"/>
                <a:gd name="connsiteX2004" fmla="*/ 2208685 w 2663714"/>
                <a:gd name="connsiteY2004" fmla="*/ 399004 h 2179871"/>
                <a:gd name="connsiteX2005" fmla="*/ 2178226 w 2663714"/>
                <a:gd name="connsiteY2005" fmla="*/ 408478 h 2179871"/>
                <a:gd name="connsiteX2006" fmla="*/ 2148451 w 2663714"/>
                <a:gd name="connsiteY2006" fmla="*/ 417951 h 2179871"/>
                <a:gd name="connsiteX2007" fmla="*/ 2155276 w 2663714"/>
                <a:gd name="connsiteY2007" fmla="*/ 409502 h 2179871"/>
                <a:gd name="connsiteX2008" fmla="*/ 2177715 w 2663714"/>
                <a:gd name="connsiteY2008" fmla="*/ 403101 h 2179871"/>
                <a:gd name="connsiteX2009" fmla="*/ 2173278 w 2663714"/>
                <a:gd name="connsiteY2009" fmla="*/ 410185 h 2179871"/>
                <a:gd name="connsiteX2010" fmla="*/ 2148365 w 2663714"/>
                <a:gd name="connsiteY2010" fmla="*/ 418037 h 2179871"/>
                <a:gd name="connsiteX2011" fmla="*/ 2216960 w 2663714"/>
                <a:gd name="connsiteY2011" fmla="*/ 384324 h 2179871"/>
                <a:gd name="connsiteX2012" fmla="*/ 2216960 w 2663714"/>
                <a:gd name="connsiteY2012" fmla="*/ 384324 h 2179871"/>
                <a:gd name="connsiteX2013" fmla="*/ 2216789 w 2663714"/>
                <a:gd name="connsiteY2013" fmla="*/ 384324 h 2179871"/>
                <a:gd name="connsiteX2014" fmla="*/ 2216534 w 2663714"/>
                <a:gd name="connsiteY2014" fmla="*/ 384324 h 2179871"/>
                <a:gd name="connsiteX2015" fmla="*/ 2216534 w 2663714"/>
                <a:gd name="connsiteY2015" fmla="*/ 384324 h 2179871"/>
                <a:gd name="connsiteX2016" fmla="*/ 2189318 w 2663714"/>
                <a:gd name="connsiteY2016" fmla="*/ 393712 h 2179871"/>
                <a:gd name="connsiteX2017" fmla="*/ 2197935 w 2663714"/>
                <a:gd name="connsiteY2017" fmla="*/ 382190 h 2179871"/>
                <a:gd name="connsiteX2018" fmla="*/ 2228563 w 2663714"/>
                <a:gd name="connsiteY2018" fmla="*/ 373399 h 2179871"/>
                <a:gd name="connsiteX2019" fmla="*/ 2221226 w 2663714"/>
                <a:gd name="connsiteY2019" fmla="*/ 382958 h 2179871"/>
                <a:gd name="connsiteX2020" fmla="*/ 2217046 w 2663714"/>
                <a:gd name="connsiteY2020" fmla="*/ 384239 h 2179871"/>
                <a:gd name="connsiteX2021" fmla="*/ 2181980 w 2663714"/>
                <a:gd name="connsiteY2021" fmla="*/ 396358 h 2179871"/>
                <a:gd name="connsiteX2022" fmla="*/ 2159542 w 2663714"/>
                <a:gd name="connsiteY2022" fmla="*/ 404210 h 2179871"/>
                <a:gd name="connsiteX2023" fmla="*/ 2170633 w 2663714"/>
                <a:gd name="connsiteY2023" fmla="*/ 390043 h 2179871"/>
                <a:gd name="connsiteX2024" fmla="*/ 2189232 w 2663714"/>
                <a:gd name="connsiteY2024" fmla="*/ 384666 h 2179871"/>
                <a:gd name="connsiteX2025" fmla="*/ 2181895 w 2663714"/>
                <a:gd name="connsiteY2025" fmla="*/ 396273 h 2179871"/>
                <a:gd name="connsiteX2026" fmla="*/ 2149133 w 2663714"/>
                <a:gd name="connsiteY2026" fmla="*/ 411294 h 2179871"/>
                <a:gd name="connsiteX2027" fmla="*/ 2143246 w 2663714"/>
                <a:gd name="connsiteY2027" fmla="*/ 419658 h 2179871"/>
                <a:gd name="connsiteX2028" fmla="*/ 2138980 w 2663714"/>
                <a:gd name="connsiteY2028" fmla="*/ 421024 h 2179871"/>
                <a:gd name="connsiteX2029" fmla="*/ 2135141 w 2663714"/>
                <a:gd name="connsiteY2029" fmla="*/ 422219 h 2179871"/>
                <a:gd name="connsiteX2030" fmla="*/ 2142990 w 2663714"/>
                <a:gd name="connsiteY2030" fmla="*/ 413086 h 2179871"/>
                <a:gd name="connsiteX2031" fmla="*/ 2149133 w 2663714"/>
                <a:gd name="connsiteY2031" fmla="*/ 411294 h 2179871"/>
                <a:gd name="connsiteX2032" fmla="*/ 2173961 w 2663714"/>
                <a:gd name="connsiteY2032" fmla="*/ 414281 h 2179871"/>
                <a:gd name="connsiteX2033" fmla="*/ 2176691 w 2663714"/>
                <a:gd name="connsiteY2033" fmla="*/ 413599 h 2179871"/>
                <a:gd name="connsiteX2034" fmla="*/ 2173704 w 2663714"/>
                <a:gd name="connsiteY2034" fmla="*/ 414623 h 2179871"/>
                <a:gd name="connsiteX2035" fmla="*/ 2173961 w 2663714"/>
                <a:gd name="connsiteY2035" fmla="*/ 414281 h 2179871"/>
                <a:gd name="connsiteX2036" fmla="*/ 2300486 w 2663714"/>
                <a:gd name="connsiteY2036" fmla="*/ 362646 h 2179871"/>
                <a:gd name="connsiteX2037" fmla="*/ 2304837 w 2663714"/>
                <a:gd name="connsiteY2037" fmla="*/ 361109 h 2179871"/>
                <a:gd name="connsiteX2038" fmla="*/ 2305520 w 2663714"/>
                <a:gd name="connsiteY2038" fmla="*/ 360853 h 2179871"/>
                <a:gd name="connsiteX2039" fmla="*/ 2295623 w 2663714"/>
                <a:gd name="connsiteY2039" fmla="*/ 374082 h 2179871"/>
                <a:gd name="connsiteX2040" fmla="*/ 2300571 w 2663714"/>
                <a:gd name="connsiteY2040" fmla="*/ 362646 h 2179871"/>
                <a:gd name="connsiteX2041" fmla="*/ 2292893 w 2663714"/>
                <a:gd name="connsiteY2041" fmla="*/ 376557 h 2179871"/>
                <a:gd name="connsiteX2042" fmla="*/ 2269004 w 2663714"/>
                <a:gd name="connsiteY2042" fmla="*/ 382617 h 2179871"/>
                <a:gd name="connsiteX2043" fmla="*/ 2273355 w 2663714"/>
                <a:gd name="connsiteY2043" fmla="*/ 378435 h 2179871"/>
                <a:gd name="connsiteX2044" fmla="*/ 2283423 w 2663714"/>
                <a:gd name="connsiteY2044" fmla="*/ 368620 h 2179871"/>
                <a:gd name="connsiteX2045" fmla="*/ 2299206 w 2663714"/>
                <a:gd name="connsiteY2045" fmla="*/ 363072 h 2179871"/>
                <a:gd name="connsiteX2046" fmla="*/ 2292893 w 2663714"/>
                <a:gd name="connsiteY2046" fmla="*/ 376557 h 2179871"/>
                <a:gd name="connsiteX2047" fmla="*/ 2271819 w 2663714"/>
                <a:gd name="connsiteY2047" fmla="*/ 377155 h 2179871"/>
                <a:gd name="connsiteX2048" fmla="*/ 2266189 w 2663714"/>
                <a:gd name="connsiteY2048" fmla="*/ 383385 h 2179871"/>
                <a:gd name="connsiteX2049" fmla="*/ 2237863 w 2663714"/>
                <a:gd name="connsiteY2049" fmla="*/ 390725 h 2179871"/>
                <a:gd name="connsiteX2050" fmla="*/ 2243153 w 2663714"/>
                <a:gd name="connsiteY2050" fmla="*/ 384751 h 2179871"/>
                <a:gd name="connsiteX2051" fmla="*/ 2245542 w 2663714"/>
                <a:gd name="connsiteY2051" fmla="*/ 382020 h 2179871"/>
                <a:gd name="connsiteX2052" fmla="*/ 2277450 w 2663714"/>
                <a:gd name="connsiteY2052" fmla="*/ 370839 h 2179871"/>
                <a:gd name="connsiteX2053" fmla="*/ 2271905 w 2663714"/>
                <a:gd name="connsiteY2053" fmla="*/ 377155 h 2179871"/>
                <a:gd name="connsiteX2054" fmla="*/ 2241361 w 2663714"/>
                <a:gd name="connsiteY2054" fmla="*/ 383556 h 2179871"/>
                <a:gd name="connsiteX2055" fmla="*/ 2235304 w 2663714"/>
                <a:gd name="connsiteY2055" fmla="*/ 391323 h 2179871"/>
                <a:gd name="connsiteX2056" fmla="*/ 2230014 w 2663714"/>
                <a:gd name="connsiteY2056" fmla="*/ 392688 h 2179871"/>
                <a:gd name="connsiteX2057" fmla="*/ 2230014 w 2663714"/>
                <a:gd name="connsiteY2057" fmla="*/ 392688 h 2179871"/>
                <a:gd name="connsiteX2058" fmla="*/ 2229758 w 2663714"/>
                <a:gd name="connsiteY2058" fmla="*/ 392688 h 2179871"/>
                <a:gd name="connsiteX2059" fmla="*/ 2229502 w 2663714"/>
                <a:gd name="connsiteY2059" fmla="*/ 392688 h 2179871"/>
                <a:gd name="connsiteX2060" fmla="*/ 2229502 w 2663714"/>
                <a:gd name="connsiteY2060" fmla="*/ 392688 h 2179871"/>
                <a:gd name="connsiteX2061" fmla="*/ 2212694 w 2663714"/>
                <a:gd name="connsiteY2061" fmla="*/ 397809 h 2179871"/>
                <a:gd name="connsiteX2062" fmla="*/ 2218922 w 2663714"/>
                <a:gd name="connsiteY2062" fmla="*/ 390896 h 2179871"/>
                <a:gd name="connsiteX2063" fmla="*/ 2241361 w 2663714"/>
                <a:gd name="connsiteY2063" fmla="*/ 383215 h 2179871"/>
                <a:gd name="connsiteX2064" fmla="*/ 2241276 w 2663714"/>
                <a:gd name="connsiteY2064" fmla="*/ 383385 h 2179871"/>
                <a:gd name="connsiteX2065" fmla="*/ 2227796 w 2663714"/>
                <a:gd name="connsiteY2065" fmla="*/ 381252 h 2179871"/>
                <a:gd name="connsiteX2066" fmla="*/ 2236498 w 2663714"/>
                <a:gd name="connsiteY2066" fmla="*/ 371351 h 2179871"/>
                <a:gd name="connsiteX2067" fmla="*/ 2239143 w 2663714"/>
                <a:gd name="connsiteY2067" fmla="*/ 370583 h 2179871"/>
                <a:gd name="connsiteX2068" fmla="*/ 2239143 w 2663714"/>
                <a:gd name="connsiteY2068" fmla="*/ 370583 h 2179871"/>
                <a:gd name="connsiteX2069" fmla="*/ 2239143 w 2663714"/>
                <a:gd name="connsiteY2069" fmla="*/ 370583 h 2179871"/>
                <a:gd name="connsiteX2070" fmla="*/ 2239143 w 2663714"/>
                <a:gd name="connsiteY2070" fmla="*/ 370583 h 2179871"/>
                <a:gd name="connsiteX2071" fmla="*/ 2239143 w 2663714"/>
                <a:gd name="connsiteY2071" fmla="*/ 370583 h 2179871"/>
                <a:gd name="connsiteX2072" fmla="*/ 2255268 w 2663714"/>
                <a:gd name="connsiteY2072" fmla="*/ 365377 h 2179871"/>
                <a:gd name="connsiteX2073" fmla="*/ 2247504 w 2663714"/>
                <a:gd name="connsiteY2073" fmla="*/ 375533 h 2179871"/>
                <a:gd name="connsiteX2074" fmla="*/ 2227710 w 2663714"/>
                <a:gd name="connsiteY2074" fmla="*/ 381337 h 2179871"/>
                <a:gd name="connsiteX2075" fmla="*/ 2244603 w 2663714"/>
                <a:gd name="connsiteY2075" fmla="*/ 361792 h 2179871"/>
                <a:gd name="connsiteX2076" fmla="*/ 2251343 w 2663714"/>
                <a:gd name="connsiteY2076" fmla="*/ 353684 h 2179871"/>
                <a:gd name="connsiteX2077" fmla="*/ 2269516 w 2663714"/>
                <a:gd name="connsiteY2077" fmla="*/ 346941 h 2179871"/>
                <a:gd name="connsiteX2078" fmla="*/ 2261837 w 2663714"/>
                <a:gd name="connsiteY2078" fmla="*/ 356927 h 2179871"/>
                <a:gd name="connsiteX2079" fmla="*/ 2244603 w 2663714"/>
                <a:gd name="connsiteY2079" fmla="*/ 361792 h 2179871"/>
                <a:gd name="connsiteX2080" fmla="*/ 2235474 w 2663714"/>
                <a:gd name="connsiteY2080" fmla="*/ 364438 h 2179871"/>
                <a:gd name="connsiteX2081" fmla="*/ 2203224 w 2663714"/>
                <a:gd name="connsiteY2081" fmla="*/ 375192 h 2179871"/>
                <a:gd name="connsiteX2082" fmla="*/ 2206722 w 2663714"/>
                <a:gd name="connsiteY2082" fmla="*/ 370412 h 2179871"/>
                <a:gd name="connsiteX2083" fmla="*/ 2240508 w 2663714"/>
                <a:gd name="connsiteY2083" fmla="*/ 357781 h 2179871"/>
                <a:gd name="connsiteX2084" fmla="*/ 2235474 w 2663714"/>
                <a:gd name="connsiteY2084" fmla="*/ 364523 h 2179871"/>
                <a:gd name="connsiteX2085" fmla="*/ 2165002 w 2663714"/>
                <a:gd name="connsiteY2085" fmla="*/ 388335 h 2179871"/>
                <a:gd name="connsiteX2086" fmla="*/ 2160737 w 2663714"/>
                <a:gd name="connsiteY2086" fmla="*/ 389787 h 2179871"/>
                <a:gd name="connsiteX2087" fmla="*/ 2164405 w 2663714"/>
                <a:gd name="connsiteY2087" fmla="*/ 384324 h 2179871"/>
                <a:gd name="connsiteX2088" fmla="*/ 2168586 w 2663714"/>
                <a:gd name="connsiteY2088" fmla="*/ 382958 h 2179871"/>
                <a:gd name="connsiteX2089" fmla="*/ 2164917 w 2663714"/>
                <a:gd name="connsiteY2089" fmla="*/ 388335 h 2179871"/>
                <a:gd name="connsiteX2090" fmla="*/ 2149730 w 2663714"/>
                <a:gd name="connsiteY2090" fmla="*/ 393712 h 2179871"/>
                <a:gd name="connsiteX2091" fmla="*/ 2143588 w 2663714"/>
                <a:gd name="connsiteY2091" fmla="*/ 395846 h 2179871"/>
                <a:gd name="connsiteX2092" fmla="*/ 2117054 w 2663714"/>
                <a:gd name="connsiteY2092" fmla="*/ 405235 h 2179871"/>
                <a:gd name="connsiteX2093" fmla="*/ 2122002 w 2663714"/>
                <a:gd name="connsiteY2093" fmla="*/ 398663 h 2179871"/>
                <a:gd name="connsiteX2094" fmla="*/ 2126865 w 2663714"/>
                <a:gd name="connsiteY2094" fmla="*/ 396956 h 2179871"/>
                <a:gd name="connsiteX2095" fmla="*/ 2154338 w 2663714"/>
                <a:gd name="connsiteY2095" fmla="*/ 387653 h 2179871"/>
                <a:gd name="connsiteX2096" fmla="*/ 2149730 w 2663714"/>
                <a:gd name="connsiteY2096" fmla="*/ 393627 h 2179871"/>
                <a:gd name="connsiteX2097" fmla="*/ 2125927 w 2663714"/>
                <a:gd name="connsiteY2097" fmla="*/ 395164 h 2179871"/>
                <a:gd name="connsiteX2098" fmla="*/ 2124050 w 2663714"/>
                <a:gd name="connsiteY2098" fmla="*/ 395932 h 2179871"/>
                <a:gd name="connsiteX2099" fmla="*/ 2127377 w 2663714"/>
                <a:gd name="connsiteY2099" fmla="*/ 391493 h 2179871"/>
                <a:gd name="connsiteX2100" fmla="*/ 2127377 w 2663714"/>
                <a:gd name="connsiteY2100" fmla="*/ 391493 h 2179871"/>
                <a:gd name="connsiteX2101" fmla="*/ 2127377 w 2663714"/>
                <a:gd name="connsiteY2101" fmla="*/ 391493 h 2179871"/>
                <a:gd name="connsiteX2102" fmla="*/ 2127377 w 2663714"/>
                <a:gd name="connsiteY2102" fmla="*/ 391493 h 2179871"/>
                <a:gd name="connsiteX2103" fmla="*/ 2127377 w 2663714"/>
                <a:gd name="connsiteY2103" fmla="*/ 391493 h 2179871"/>
                <a:gd name="connsiteX2104" fmla="*/ 2130619 w 2663714"/>
                <a:gd name="connsiteY2104" fmla="*/ 386287 h 2179871"/>
                <a:gd name="connsiteX2105" fmla="*/ 2163466 w 2663714"/>
                <a:gd name="connsiteY2105" fmla="*/ 375704 h 2179871"/>
                <a:gd name="connsiteX2106" fmla="*/ 2159030 w 2663714"/>
                <a:gd name="connsiteY2106" fmla="*/ 381593 h 2179871"/>
                <a:gd name="connsiteX2107" fmla="*/ 2125927 w 2663714"/>
                <a:gd name="connsiteY2107" fmla="*/ 395249 h 2179871"/>
                <a:gd name="connsiteX2108" fmla="*/ 2113385 w 2663714"/>
                <a:gd name="connsiteY2108" fmla="*/ 400455 h 2179871"/>
                <a:gd name="connsiteX2109" fmla="*/ 2098455 w 2663714"/>
                <a:gd name="connsiteY2109" fmla="*/ 406771 h 2179871"/>
                <a:gd name="connsiteX2110" fmla="*/ 2098540 w 2663714"/>
                <a:gd name="connsiteY2110" fmla="*/ 407027 h 2179871"/>
                <a:gd name="connsiteX2111" fmla="*/ 2112276 w 2663714"/>
                <a:gd name="connsiteY2111" fmla="*/ 402162 h 2179871"/>
                <a:gd name="connsiteX2112" fmla="*/ 2092568 w 2663714"/>
                <a:gd name="connsiteY2112" fmla="*/ 432461 h 2179871"/>
                <a:gd name="connsiteX2113" fmla="*/ 2087193 w 2663714"/>
                <a:gd name="connsiteY2113" fmla="*/ 440313 h 2179871"/>
                <a:gd name="connsiteX2114" fmla="*/ 2084463 w 2663714"/>
                <a:gd name="connsiteY2114" fmla="*/ 444239 h 2179871"/>
                <a:gd name="connsiteX2115" fmla="*/ 2083268 w 2663714"/>
                <a:gd name="connsiteY2115" fmla="*/ 445519 h 2179871"/>
                <a:gd name="connsiteX2116" fmla="*/ 2076272 w 2663714"/>
                <a:gd name="connsiteY2116" fmla="*/ 426657 h 2179871"/>
                <a:gd name="connsiteX2117" fmla="*/ 2087022 w 2663714"/>
                <a:gd name="connsiteY2117" fmla="*/ 413684 h 2179871"/>
                <a:gd name="connsiteX2118" fmla="*/ 2101697 w 2663714"/>
                <a:gd name="connsiteY2118" fmla="*/ 395761 h 2179871"/>
                <a:gd name="connsiteX2119" fmla="*/ 2112959 w 2663714"/>
                <a:gd name="connsiteY2119" fmla="*/ 392091 h 2179871"/>
                <a:gd name="connsiteX2120" fmla="*/ 2120296 w 2663714"/>
                <a:gd name="connsiteY2120" fmla="*/ 389701 h 2179871"/>
                <a:gd name="connsiteX2121" fmla="*/ 2113385 w 2663714"/>
                <a:gd name="connsiteY2121" fmla="*/ 400540 h 2179871"/>
                <a:gd name="connsiteX2122" fmla="*/ 2085060 w 2663714"/>
                <a:gd name="connsiteY2122" fmla="*/ 444580 h 2179871"/>
                <a:gd name="connsiteX2123" fmla="*/ 2088131 w 2663714"/>
                <a:gd name="connsiteY2123" fmla="*/ 440910 h 2179871"/>
                <a:gd name="connsiteX2124" fmla="*/ 2094189 w 2663714"/>
                <a:gd name="connsiteY2124" fmla="*/ 433570 h 2179871"/>
                <a:gd name="connsiteX2125" fmla="*/ 2101014 w 2663714"/>
                <a:gd name="connsiteY2125" fmla="*/ 425291 h 2179871"/>
                <a:gd name="connsiteX2126" fmla="*/ 2131472 w 2663714"/>
                <a:gd name="connsiteY2126" fmla="*/ 416501 h 2179871"/>
                <a:gd name="connsiteX2127" fmla="*/ 2133435 w 2663714"/>
                <a:gd name="connsiteY2127" fmla="*/ 415903 h 2179871"/>
                <a:gd name="connsiteX2128" fmla="*/ 2127804 w 2663714"/>
                <a:gd name="connsiteY2128" fmla="*/ 423414 h 2179871"/>
                <a:gd name="connsiteX2129" fmla="*/ 2126610 w 2663714"/>
                <a:gd name="connsiteY2129" fmla="*/ 424950 h 2179871"/>
                <a:gd name="connsiteX2130" fmla="*/ 2106731 w 2663714"/>
                <a:gd name="connsiteY2130" fmla="*/ 431095 h 2179871"/>
                <a:gd name="connsiteX2131" fmla="*/ 2106731 w 2663714"/>
                <a:gd name="connsiteY2131" fmla="*/ 431351 h 2179871"/>
                <a:gd name="connsiteX2132" fmla="*/ 2125073 w 2663714"/>
                <a:gd name="connsiteY2132" fmla="*/ 426657 h 2179871"/>
                <a:gd name="connsiteX2133" fmla="*/ 2120978 w 2663714"/>
                <a:gd name="connsiteY2133" fmla="*/ 431863 h 2179871"/>
                <a:gd name="connsiteX2134" fmla="*/ 2112873 w 2663714"/>
                <a:gd name="connsiteY2134" fmla="*/ 435448 h 2179871"/>
                <a:gd name="connsiteX2135" fmla="*/ 2100417 w 2663714"/>
                <a:gd name="connsiteY2135" fmla="*/ 440910 h 2179871"/>
                <a:gd name="connsiteX2136" fmla="*/ 2101441 w 2663714"/>
                <a:gd name="connsiteY2136" fmla="*/ 443470 h 2179871"/>
                <a:gd name="connsiteX2137" fmla="*/ 2115177 w 2663714"/>
                <a:gd name="connsiteY2137" fmla="*/ 439289 h 2179871"/>
                <a:gd name="connsiteX2138" fmla="*/ 2105621 w 2663714"/>
                <a:gd name="connsiteY2138" fmla="*/ 450981 h 2179871"/>
                <a:gd name="connsiteX2139" fmla="*/ 2100673 w 2663714"/>
                <a:gd name="connsiteY2139" fmla="*/ 456785 h 2179871"/>
                <a:gd name="connsiteX2140" fmla="*/ 2092995 w 2663714"/>
                <a:gd name="connsiteY2140" fmla="*/ 460028 h 2179871"/>
                <a:gd name="connsiteX2141" fmla="*/ 2087022 w 2663714"/>
                <a:gd name="connsiteY2141" fmla="*/ 462589 h 2179871"/>
                <a:gd name="connsiteX2142" fmla="*/ 2083268 w 2663714"/>
                <a:gd name="connsiteY2142" fmla="*/ 446031 h 2179871"/>
                <a:gd name="connsiteX2143" fmla="*/ 2084889 w 2663714"/>
                <a:gd name="connsiteY2143" fmla="*/ 444666 h 2179871"/>
                <a:gd name="connsiteX2144" fmla="*/ 2107498 w 2663714"/>
                <a:gd name="connsiteY2144" fmla="*/ 452261 h 2179871"/>
                <a:gd name="connsiteX2145" fmla="*/ 2121576 w 2663714"/>
                <a:gd name="connsiteY2145" fmla="*/ 437411 h 2179871"/>
                <a:gd name="connsiteX2146" fmla="*/ 2127463 w 2663714"/>
                <a:gd name="connsiteY2146" fmla="*/ 435619 h 2179871"/>
                <a:gd name="connsiteX2147" fmla="*/ 2126610 w 2663714"/>
                <a:gd name="connsiteY2147" fmla="*/ 442873 h 2179871"/>
                <a:gd name="connsiteX2148" fmla="*/ 2126439 w 2663714"/>
                <a:gd name="connsiteY2148" fmla="*/ 444495 h 2179871"/>
                <a:gd name="connsiteX2149" fmla="*/ 2127548 w 2663714"/>
                <a:gd name="connsiteY2149" fmla="*/ 443214 h 2179871"/>
                <a:gd name="connsiteX2150" fmla="*/ 2136165 w 2663714"/>
                <a:gd name="connsiteY2150" fmla="*/ 432973 h 2179871"/>
                <a:gd name="connsiteX2151" fmla="*/ 2164661 w 2663714"/>
                <a:gd name="connsiteY2151" fmla="*/ 424267 h 2179871"/>
                <a:gd name="connsiteX2152" fmla="*/ 2161589 w 2663714"/>
                <a:gd name="connsiteY2152" fmla="*/ 429132 h 2179871"/>
                <a:gd name="connsiteX2153" fmla="*/ 2158262 w 2663714"/>
                <a:gd name="connsiteY2153" fmla="*/ 433655 h 2179871"/>
                <a:gd name="connsiteX2154" fmla="*/ 2157665 w 2663714"/>
                <a:gd name="connsiteY2154" fmla="*/ 434168 h 2179871"/>
                <a:gd name="connsiteX2155" fmla="*/ 2111338 w 2663714"/>
                <a:gd name="connsiteY2155" fmla="*/ 452518 h 2179871"/>
                <a:gd name="connsiteX2156" fmla="*/ 2104427 w 2663714"/>
                <a:gd name="connsiteY2156" fmla="*/ 455419 h 2179871"/>
                <a:gd name="connsiteX2157" fmla="*/ 2107413 w 2663714"/>
                <a:gd name="connsiteY2157" fmla="*/ 452432 h 2179871"/>
                <a:gd name="connsiteX2158" fmla="*/ 2331968 w 2663714"/>
                <a:gd name="connsiteY2158" fmla="*/ 368705 h 2179871"/>
                <a:gd name="connsiteX2159" fmla="*/ 2322839 w 2663714"/>
                <a:gd name="connsiteY2159" fmla="*/ 371266 h 2179871"/>
                <a:gd name="connsiteX2160" fmla="*/ 2322924 w 2663714"/>
                <a:gd name="connsiteY2160" fmla="*/ 371266 h 2179871"/>
                <a:gd name="connsiteX2161" fmla="*/ 2353639 w 2663714"/>
                <a:gd name="connsiteY2161" fmla="*/ 361621 h 2179871"/>
                <a:gd name="connsiteX2162" fmla="*/ 2350567 w 2663714"/>
                <a:gd name="connsiteY2162" fmla="*/ 365036 h 2179871"/>
                <a:gd name="connsiteX2163" fmla="*/ 2339732 w 2663714"/>
                <a:gd name="connsiteY2163" fmla="*/ 368193 h 2179871"/>
                <a:gd name="connsiteX2164" fmla="*/ 2320024 w 2663714"/>
                <a:gd name="connsiteY2164" fmla="*/ 373826 h 2179871"/>
                <a:gd name="connsiteX2165" fmla="*/ 2321474 w 2663714"/>
                <a:gd name="connsiteY2165" fmla="*/ 372546 h 2179871"/>
                <a:gd name="connsiteX2166" fmla="*/ 2332139 w 2663714"/>
                <a:gd name="connsiteY2166" fmla="*/ 369132 h 2179871"/>
                <a:gd name="connsiteX2167" fmla="*/ 2332139 w 2663714"/>
                <a:gd name="connsiteY2167" fmla="*/ 368876 h 2179871"/>
                <a:gd name="connsiteX2168" fmla="*/ 2340329 w 2663714"/>
                <a:gd name="connsiteY2168" fmla="*/ 370071 h 2179871"/>
                <a:gd name="connsiteX2169" fmla="*/ 2347325 w 2663714"/>
                <a:gd name="connsiteY2169" fmla="*/ 368535 h 2179871"/>
                <a:gd name="connsiteX2170" fmla="*/ 2343401 w 2663714"/>
                <a:gd name="connsiteY2170" fmla="*/ 372887 h 2179871"/>
                <a:gd name="connsiteX2171" fmla="*/ 2343657 w 2663714"/>
                <a:gd name="connsiteY2171" fmla="*/ 373058 h 2179871"/>
                <a:gd name="connsiteX2172" fmla="*/ 2348690 w 2663714"/>
                <a:gd name="connsiteY2172" fmla="*/ 368193 h 2179871"/>
                <a:gd name="connsiteX2173" fmla="*/ 2367375 w 2663714"/>
                <a:gd name="connsiteY2173" fmla="*/ 364011 h 2179871"/>
                <a:gd name="connsiteX2174" fmla="*/ 2361659 w 2663714"/>
                <a:gd name="connsiteY2174" fmla="*/ 369900 h 2179871"/>
                <a:gd name="connsiteX2175" fmla="*/ 2335040 w 2663714"/>
                <a:gd name="connsiteY2175" fmla="*/ 376387 h 2179871"/>
                <a:gd name="connsiteX2176" fmla="*/ 2309871 w 2663714"/>
                <a:gd name="connsiteY2176" fmla="*/ 382020 h 2179871"/>
                <a:gd name="connsiteX2177" fmla="*/ 2318232 w 2663714"/>
                <a:gd name="connsiteY2177" fmla="*/ 374936 h 2179871"/>
                <a:gd name="connsiteX2178" fmla="*/ 2340244 w 2663714"/>
                <a:gd name="connsiteY2178" fmla="*/ 369986 h 2179871"/>
                <a:gd name="connsiteX2179" fmla="*/ 2369252 w 2663714"/>
                <a:gd name="connsiteY2179" fmla="*/ 363841 h 2179871"/>
                <a:gd name="connsiteX2180" fmla="*/ 2369508 w 2663714"/>
                <a:gd name="connsiteY2180" fmla="*/ 363584 h 2179871"/>
                <a:gd name="connsiteX2181" fmla="*/ 2393482 w 2663714"/>
                <a:gd name="connsiteY2181" fmla="*/ 358207 h 2179871"/>
                <a:gd name="connsiteX2182" fmla="*/ 2389301 w 2663714"/>
                <a:gd name="connsiteY2182" fmla="*/ 362902 h 2179871"/>
                <a:gd name="connsiteX2183" fmla="*/ 2362853 w 2663714"/>
                <a:gd name="connsiteY2183" fmla="*/ 369644 h 2179871"/>
                <a:gd name="connsiteX2184" fmla="*/ 2369166 w 2663714"/>
                <a:gd name="connsiteY2184" fmla="*/ 363755 h 2179871"/>
                <a:gd name="connsiteX2185" fmla="*/ 2396553 w 2663714"/>
                <a:gd name="connsiteY2185" fmla="*/ 357525 h 2179871"/>
                <a:gd name="connsiteX2186" fmla="*/ 2411228 w 2663714"/>
                <a:gd name="connsiteY2186" fmla="*/ 354196 h 2179871"/>
                <a:gd name="connsiteX2187" fmla="*/ 2410972 w 2663714"/>
                <a:gd name="connsiteY2187" fmla="*/ 357269 h 2179871"/>
                <a:gd name="connsiteX2188" fmla="*/ 2391690 w 2663714"/>
                <a:gd name="connsiteY2188" fmla="*/ 362304 h 2179871"/>
                <a:gd name="connsiteX2189" fmla="*/ 2396468 w 2663714"/>
                <a:gd name="connsiteY2189" fmla="*/ 357525 h 2179871"/>
                <a:gd name="connsiteX2190" fmla="*/ 2413958 w 2663714"/>
                <a:gd name="connsiteY2190" fmla="*/ 347027 h 2179871"/>
                <a:gd name="connsiteX2191" fmla="*/ 2414214 w 2663714"/>
                <a:gd name="connsiteY2191" fmla="*/ 345832 h 2179871"/>
                <a:gd name="connsiteX2192" fmla="*/ 2414640 w 2663714"/>
                <a:gd name="connsiteY2192" fmla="*/ 344381 h 2179871"/>
                <a:gd name="connsiteX2193" fmla="*/ 2415152 w 2663714"/>
                <a:gd name="connsiteY2193" fmla="*/ 342759 h 2179871"/>
                <a:gd name="connsiteX2194" fmla="*/ 2415494 w 2663714"/>
                <a:gd name="connsiteY2194" fmla="*/ 341906 h 2179871"/>
                <a:gd name="connsiteX2195" fmla="*/ 2425561 w 2663714"/>
                <a:gd name="connsiteY2195" fmla="*/ 339260 h 2179871"/>
                <a:gd name="connsiteX2196" fmla="*/ 2420527 w 2663714"/>
                <a:gd name="connsiteY2196" fmla="*/ 345235 h 2179871"/>
                <a:gd name="connsiteX2197" fmla="*/ 2414043 w 2663714"/>
                <a:gd name="connsiteY2197" fmla="*/ 347027 h 2179871"/>
                <a:gd name="connsiteX2198" fmla="*/ 2530416 w 2663714"/>
                <a:gd name="connsiteY2198" fmla="*/ 281308 h 2179871"/>
                <a:gd name="connsiteX2199" fmla="*/ 2531610 w 2663714"/>
                <a:gd name="connsiteY2199" fmla="*/ 280882 h 2179871"/>
                <a:gd name="connsiteX2200" fmla="*/ 2542616 w 2663714"/>
                <a:gd name="connsiteY2200" fmla="*/ 277041 h 2179871"/>
                <a:gd name="connsiteX2201" fmla="*/ 2544493 w 2663714"/>
                <a:gd name="connsiteY2201" fmla="*/ 282333 h 2179871"/>
                <a:gd name="connsiteX2202" fmla="*/ 2530416 w 2663714"/>
                <a:gd name="connsiteY2202" fmla="*/ 281308 h 2179871"/>
                <a:gd name="connsiteX2203" fmla="*/ 2547650 w 2663714"/>
                <a:gd name="connsiteY2203" fmla="*/ 243670 h 2179871"/>
                <a:gd name="connsiteX2204" fmla="*/ 2547138 w 2663714"/>
                <a:gd name="connsiteY2204" fmla="*/ 242219 h 2179871"/>
                <a:gd name="connsiteX2205" fmla="*/ 2548162 w 2663714"/>
                <a:gd name="connsiteY2205" fmla="*/ 242304 h 2179871"/>
                <a:gd name="connsiteX2206" fmla="*/ 2548162 w 2663714"/>
                <a:gd name="connsiteY2206" fmla="*/ 242304 h 2179871"/>
                <a:gd name="connsiteX2207" fmla="*/ 2548162 w 2663714"/>
                <a:gd name="connsiteY2207" fmla="*/ 242304 h 2179871"/>
                <a:gd name="connsiteX2208" fmla="*/ 2548162 w 2663714"/>
                <a:gd name="connsiteY2208" fmla="*/ 242304 h 2179871"/>
                <a:gd name="connsiteX2209" fmla="*/ 2548162 w 2663714"/>
                <a:gd name="connsiteY2209" fmla="*/ 242304 h 2179871"/>
                <a:gd name="connsiteX2210" fmla="*/ 2553708 w 2663714"/>
                <a:gd name="connsiteY2210" fmla="*/ 242304 h 2179871"/>
                <a:gd name="connsiteX2211" fmla="*/ 2548930 w 2663714"/>
                <a:gd name="connsiteY2211" fmla="*/ 247340 h 2179871"/>
                <a:gd name="connsiteX2212" fmla="*/ 2547565 w 2663714"/>
                <a:gd name="connsiteY2212" fmla="*/ 243755 h 2179871"/>
                <a:gd name="connsiteX2213" fmla="*/ 2548588 w 2663714"/>
                <a:gd name="connsiteY2213" fmla="*/ 235306 h 2179871"/>
                <a:gd name="connsiteX2214" fmla="*/ 2548588 w 2663714"/>
                <a:gd name="connsiteY2214" fmla="*/ 235306 h 2179871"/>
                <a:gd name="connsiteX2215" fmla="*/ 2548503 w 2663714"/>
                <a:gd name="connsiteY2215" fmla="*/ 235306 h 2179871"/>
                <a:gd name="connsiteX2216" fmla="*/ 2548418 w 2663714"/>
                <a:gd name="connsiteY2216" fmla="*/ 235306 h 2179871"/>
                <a:gd name="connsiteX2217" fmla="*/ 2548418 w 2663714"/>
                <a:gd name="connsiteY2217" fmla="*/ 235306 h 2179871"/>
                <a:gd name="connsiteX2218" fmla="*/ 2544664 w 2663714"/>
                <a:gd name="connsiteY2218" fmla="*/ 235306 h 2179871"/>
                <a:gd name="connsiteX2219" fmla="*/ 2543725 w 2663714"/>
                <a:gd name="connsiteY2219" fmla="*/ 232745 h 2179871"/>
                <a:gd name="connsiteX2220" fmla="*/ 2546797 w 2663714"/>
                <a:gd name="connsiteY2220" fmla="*/ 228819 h 2179871"/>
                <a:gd name="connsiteX2221" fmla="*/ 2566249 w 2663714"/>
                <a:gd name="connsiteY2221" fmla="*/ 228819 h 2179871"/>
                <a:gd name="connsiteX2222" fmla="*/ 2559424 w 2663714"/>
                <a:gd name="connsiteY2222" fmla="*/ 236244 h 2179871"/>
                <a:gd name="connsiteX2223" fmla="*/ 2548674 w 2663714"/>
                <a:gd name="connsiteY2223" fmla="*/ 235220 h 2179871"/>
                <a:gd name="connsiteX2224" fmla="*/ 2546200 w 2663714"/>
                <a:gd name="connsiteY2224" fmla="*/ 221906 h 2179871"/>
                <a:gd name="connsiteX2225" fmla="*/ 2546200 w 2663714"/>
                <a:gd name="connsiteY2225" fmla="*/ 221906 h 2179871"/>
                <a:gd name="connsiteX2226" fmla="*/ 2546114 w 2663714"/>
                <a:gd name="connsiteY2226" fmla="*/ 221906 h 2179871"/>
                <a:gd name="connsiteX2227" fmla="*/ 2546029 w 2663714"/>
                <a:gd name="connsiteY2227" fmla="*/ 221906 h 2179871"/>
                <a:gd name="connsiteX2228" fmla="*/ 2546029 w 2663714"/>
                <a:gd name="connsiteY2228" fmla="*/ 221906 h 2179871"/>
                <a:gd name="connsiteX2229" fmla="*/ 2539716 w 2663714"/>
                <a:gd name="connsiteY2229" fmla="*/ 221735 h 2179871"/>
                <a:gd name="connsiteX2230" fmla="*/ 2536388 w 2663714"/>
                <a:gd name="connsiteY2230" fmla="*/ 212518 h 2179871"/>
                <a:gd name="connsiteX2231" fmla="*/ 2558912 w 2663714"/>
                <a:gd name="connsiteY2231" fmla="*/ 212091 h 2179871"/>
                <a:gd name="connsiteX2232" fmla="*/ 2549698 w 2663714"/>
                <a:gd name="connsiteY2232" fmla="*/ 222333 h 2179871"/>
                <a:gd name="connsiteX2233" fmla="*/ 2546200 w 2663714"/>
                <a:gd name="connsiteY2233" fmla="*/ 221906 h 2179871"/>
                <a:gd name="connsiteX2234" fmla="*/ 2427865 w 2663714"/>
                <a:gd name="connsiteY2234" fmla="*/ 303926 h 2179871"/>
                <a:gd name="connsiteX2235" fmla="*/ 2432386 w 2663714"/>
                <a:gd name="connsiteY2235" fmla="*/ 302219 h 2179871"/>
                <a:gd name="connsiteX2236" fmla="*/ 2440235 w 2663714"/>
                <a:gd name="connsiteY2236" fmla="*/ 299488 h 2179871"/>
                <a:gd name="connsiteX2237" fmla="*/ 2434690 w 2663714"/>
                <a:gd name="connsiteY2237" fmla="*/ 306998 h 2179871"/>
                <a:gd name="connsiteX2238" fmla="*/ 2420783 w 2663714"/>
                <a:gd name="connsiteY2238" fmla="*/ 311778 h 2179871"/>
                <a:gd name="connsiteX2239" fmla="*/ 2427865 w 2663714"/>
                <a:gd name="connsiteY2239" fmla="*/ 303841 h 2179871"/>
                <a:gd name="connsiteX2240" fmla="*/ 2428462 w 2663714"/>
                <a:gd name="connsiteY2240" fmla="*/ 315277 h 2179871"/>
                <a:gd name="connsiteX2241" fmla="*/ 2423514 w 2663714"/>
                <a:gd name="connsiteY2241" fmla="*/ 321764 h 2179871"/>
                <a:gd name="connsiteX2242" fmla="*/ 2405767 w 2663714"/>
                <a:gd name="connsiteY2242" fmla="*/ 327823 h 2179871"/>
                <a:gd name="connsiteX2243" fmla="*/ 2408668 w 2663714"/>
                <a:gd name="connsiteY2243" fmla="*/ 324836 h 2179871"/>
                <a:gd name="connsiteX2244" fmla="*/ 2413616 w 2663714"/>
                <a:gd name="connsiteY2244" fmla="*/ 319459 h 2179871"/>
                <a:gd name="connsiteX2245" fmla="*/ 2428377 w 2663714"/>
                <a:gd name="connsiteY2245" fmla="*/ 315277 h 2179871"/>
                <a:gd name="connsiteX2246" fmla="*/ 2397321 w 2663714"/>
                <a:gd name="connsiteY2246" fmla="*/ 330725 h 2179871"/>
                <a:gd name="connsiteX2247" fmla="*/ 2380001 w 2663714"/>
                <a:gd name="connsiteY2247" fmla="*/ 336700 h 2179871"/>
                <a:gd name="connsiteX2248" fmla="*/ 2389984 w 2663714"/>
                <a:gd name="connsiteY2248" fmla="*/ 326031 h 2179871"/>
                <a:gd name="connsiteX2249" fmla="*/ 2404829 w 2663714"/>
                <a:gd name="connsiteY2249" fmla="*/ 321849 h 2179871"/>
                <a:gd name="connsiteX2250" fmla="*/ 2397321 w 2663714"/>
                <a:gd name="connsiteY2250" fmla="*/ 330640 h 2179871"/>
                <a:gd name="connsiteX2251" fmla="*/ 2372664 w 2663714"/>
                <a:gd name="connsiteY2251" fmla="*/ 339260 h 2179871"/>
                <a:gd name="connsiteX2252" fmla="*/ 2370531 w 2663714"/>
                <a:gd name="connsiteY2252" fmla="*/ 340028 h 2179871"/>
                <a:gd name="connsiteX2253" fmla="*/ 2349117 w 2663714"/>
                <a:gd name="connsiteY2253" fmla="*/ 347368 h 2179871"/>
                <a:gd name="connsiteX2254" fmla="*/ 2358757 w 2663714"/>
                <a:gd name="connsiteY2254" fmla="*/ 338236 h 2179871"/>
                <a:gd name="connsiteX2255" fmla="*/ 2363535 w 2663714"/>
                <a:gd name="connsiteY2255" fmla="*/ 333456 h 2179871"/>
                <a:gd name="connsiteX2256" fmla="*/ 2372238 w 2663714"/>
                <a:gd name="connsiteY2256" fmla="*/ 330981 h 2179871"/>
                <a:gd name="connsiteX2257" fmla="*/ 2381538 w 2663714"/>
                <a:gd name="connsiteY2257" fmla="*/ 328421 h 2179871"/>
                <a:gd name="connsiteX2258" fmla="*/ 2372664 w 2663714"/>
                <a:gd name="connsiteY2258" fmla="*/ 339260 h 2179871"/>
                <a:gd name="connsiteX2259" fmla="*/ 2307482 w 2663714"/>
                <a:gd name="connsiteY2259" fmla="*/ 358207 h 2179871"/>
                <a:gd name="connsiteX2260" fmla="*/ 2304325 w 2663714"/>
                <a:gd name="connsiteY2260" fmla="*/ 359146 h 2179871"/>
                <a:gd name="connsiteX2261" fmla="*/ 2302022 w 2663714"/>
                <a:gd name="connsiteY2261" fmla="*/ 359829 h 2179871"/>
                <a:gd name="connsiteX2262" fmla="*/ 2305008 w 2663714"/>
                <a:gd name="connsiteY2262" fmla="*/ 354879 h 2179871"/>
                <a:gd name="connsiteX2263" fmla="*/ 2304752 w 2663714"/>
                <a:gd name="connsiteY2263" fmla="*/ 354708 h 2179871"/>
                <a:gd name="connsiteX2264" fmla="*/ 2300998 w 2663714"/>
                <a:gd name="connsiteY2264" fmla="*/ 360085 h 2179871"/>
                <a:gd name="connsiteX2265" fmla="*/ 2288456 w 2663714"/>
                <a:gd name="connsiteY2265" fmla="*/ 363670 h 2179871"/>
                <a:gd name="connsiteX2266" fmla="*/ 2301936 w 2663714"/>
                <a:gd name="connsiteY2266" fmla="*/ 350100 h 2179871"/>
                <a:gd name="connsiteX2267" fmla="*/ 2317208 w 2663714"/>
                <a:gd name="connsiteY2267" fmla="*/ 345149 h 2179871"/>
                <a:gd name="connsiteX2268" fmla="*/ 2307397 w 2663714"/>
                <a:gd name="connsiteY2268" fmla="*/ 358293 h 2179871"/>
                <a:gd name="connsiteX2269" fmla="*/ 2281972 w 2663714"/>
                <a:gd name="connsiteY2269" fmla="*/ 365548 h 2179871"/>
                <a:gd name="connsiteX2270" fmla="*/ 2252537 w 2663714"/>
                <a:gd name="connsiteY2270" fmla="*/ 373997 h 2179871"/>
                <a:gd name="connsiteX2271" fmla="*/ 2262264 w 2663714"/>
                <a:gd name="connsiteY2271" fmla="*/ 363072 h 2179871"/>
                <a:gd name="connsiteX2272" fmla="*/ 2292637 w 2663714"/>
                <a:gd name="connsiteY2272" fmla="*/ 353257 h 2179871"/>
                <a:gd name="connsiteX2273" fmla="*/ 2281972 w 2663714"/>
                <a:gd name="connsiteY2273" fmla="*/ 365633 h 2179871"/>
                <a:gd name="connsiteX2274" fmla="*/ 2269601 w 2663714"/>
                <a:gd name="connsiteY2274" fmla="*/ 354794 h 2179871"/>
                <a:gd name="connsiteX2275" fmla="*/ 2279839 w 2663714"/>
                <a:gd name="connsiteY2275" fmla="*/ 343186 h 2179871"/>
                <a:gd name="connsiteX2276" fmla="*/ 2285385 w 2663714"/>
                <a:gd name="connsiteY2276" fmla="*/ 341138 h 2179871"/>
                <a:gd name="connsiteX2277" fmla="*/ 2310127 w 2663714"/>
                <a:gd name="connsiteY2277" fmla="*/ 332432 h 2179871"/>
                <a:gd name="connsiteX2278" fmla="*/ 2297671 w 2663714"/>
                <a:gd name="connsiteY2278" fmla="*/ 347283 h 2179871"/>
                <a:gd name="connsiteX2279" fmla="*/ 2269601 w 2663714"/>
                <a:gd name="connsiteY2279" fmla="*/ 354879 h 2179871"/>
                <a:gd name="connsiteX2280" fmla="*/ 2272758 w 2663714"/>
                <a:gd name="connsiteY2280" fmla="*/ 342674 h 2179871"/>
                <a:gd name="connsiteX2281" fmla="*/ 2256291 w 2663714"/>
                <a:gd name="connsiteY2281" fmla="*/ 347539 h 2179871"/>
                <a:gd name="connsiteX2282" fmla="*/ 2260131 w 2663714"/>
                <a:gd name="connsiteY2282" fmla="*/ 342845 h 2179871"/>
                <a:gd name="connsiteX2283" fmla="*/ 2260131 w 2663714"/>
                <a:gd name="connsiteY2283" fmla="*/ 342845 h 2179871"/>
                <a:gd name="connsiteX2284" fmla="*/ 2260131 w 2663714"/>
                <a:gd name="connsiteY2284" fmla="*/ 342845 h 2179871"/>
                <a:gd name="connsiteX2285" fmla="*/ 2260131 w 2663714"/>
                <a:gd name="connsiteY2285" fmla="*/ 342845 h 2179871"/>
                <a:gd name="connsiteX2286" fmla="*/ 2260131 w 2663714"/>
                <a:gd name="connsiteY2286" fmla="*/ 342845 h 2179871"/>
                <a:gd name="connsiteX2287" fmla="*/ 2261923 w 2663714"/>
                <a:gd name="connsiteY2287" fmla="*/ 340370 h 2179871"/>
                <a:gd name="connsiteX2288" fmla="*/ 2279924 w 2663714"/>
                <a:gd name="connsiteY2288" fmla="*/ 333456 h 2179871"/>
                <a:gd name="connsiteX2289" fmla="*/ 2272673 w 2663714"/>
                <a:gd name="connsiteY2289" fmla="*/ 342759 h 2179871"/>
                <a:gd name="connsiteX2290" fmla="*/ 2245627 w 2663714"/>
                <a:gd name="connsiteY2290" fmla="*/ 350697 h 2179871"/>
                <a:gd name="connsiteX2291" fmla="*/ 2212780 w 2663714"/>
                <a:gd name="connsiteY2291" fmla="*/ 361024 h 2179871"/>
                <a:gd name="connsiteX2292" fmla="*/ 2214486 w 2663714"/>
                <a:gd name="connsiteY2292" fmla="*/ 358378 h 2179871"/>
                <a:gd name="connsiteX2293" fmla="*/ 2249893 w 2663714"/>
                <a:gd name="connsiteY2293" fmla="*/ 344979 h 2179871"/>
                <a:gd name="connsiteX2294" fmla="*/ 2245627 w 2663714"/>
                <a:gd name="connsiteY2294" fmla="*/ 350782 h 2179871"/>
                <a:gd name="connsiteX2295" fmla="*/ 2202371 w 2663714"/>
                <a:gd name="connsiteY2295" fmla="*/ 364353 h 2179871"/>
                <a:gd name="connsiteX2296" fmla="*/ 2202371 w 2663714"/>
                <a:gd name="connsiteY2296" fmla="*/ 364353 h 2179871"/>
                <a:gd name="connsiteX2297" fmla="*/ 2202286 w 2663714"/>
                <a:gd name="connsiteY2297" fmla="*/ 364523 h 2179871"/>
                <a:gd name="connsiteX2298" fmla="*/ 2202286 w 2663714"/>
                <a:gd name="connsiteY2298" fmla="*/ 364523 h 2179871"/>
                <a:gd name="connsiteX2299" fmla="*/ 2184966 w 2663714"/>
                <a:gd name="connsiteY2299" fmla="*/ 371180 h 2179871"/>
                <a:gd name="connsiteX2300" fmla="*/ 2187185 w 2663714"/>
                <a:gd name="connsiteY2300" fmla="*/ 367852 h 2179871"/>
                <a:gd name="connsiteX2301" fmla="*/ 2203992 w 2663714"/>
                <a:gd name="connsiteY2301" fmla="*/ 362304 h 2179871"/>
                <a:gd name="connsiteX2302" fmla="*/ 2202456 w 2663714"/>
                <a:gd name="connsiteY2302" fmla="*/ 364438 h 2179871"/>
                <a:gd name="connsiteX2303" fmla="*/ 2173449 w 2663714"/>
                <a:gd name="connsiteY2303" fmla="*/ 375704 h 2179871"/>
                <a:gd name="connsiteX2304" fmla="*/ 2168756 w 2663714"/>
                <a:gd name="connsiteY2304" fmla="*/ 377581 h 2179871"/>
                <a:gd name="connsiteX2305" fmla="*/ 2171742 w 2663714"/>
                <a:gd name="connsiteY2305" fmla="*/ 372887 h 2179871"/>
                <a:gd name="connsiteX2306" fmla="*/ 2176349 w 2663714"/>
                <a:gd name="connsiteY2306" fmla="*/ 371351 h 2179871"/>
                <a:gd name="connsiteX2307" fmla="*/ 2173449 w 2663714"/>
                <a:gd name="connsiteY2307" fmla="*/ 375704 h 2179871"/>
                <a:gd name="connsiteX2308" fmla="*/ 2122685 w 2663714"/>
                <a:gd name="connsiteY2308" fmla="*/ 385946 h 2179871"/>
                <a:gd name="connsiteX2309" fmla="*/ 2112020 w 2663714"/>
                <a:gd name="connsiteY2309" fmla="*/ 390043 h 2179871"/>
                <a:gd name="connsiteX2310" fmla="*/ 2103488 w 2663714"/>
                <a:gd name="connsiteY2310" fmla="*/ 393286 h 2179871"/>
                <a:gd name="connsiteX2311" fmla="*/ 2116969 w 2663714"/>
                <a:gd name="connsiteY2311" fmla="*/ 375875 h 2179871"/>
                <a:gd name="connsiteX2312" fmla="*/ 2116969 w 2663714"/>
                <a:gd name="connsiteY2312" fmla="*/ 375875 h 2179871"/>
                <a:gd name="connsiteX2313" fmla="*/ 2116969 w 2663714"/>
                <a:gd name="connsiteY2313" fmla="*/ 375875 h 2179871"/>
                <a:gd name="connsiteX2314" fmla="*/ 2116969 w 2663714"/>
                <a:gd name="connsiteY2314" fmla="*/ 375875 h 2179871"/>
                <a:gd name="connsiteX2315" fmla="*/ 2116969 w 2663714"/>
                <a:gd name="connsiteY2315" fmla="*/ 375875 h 2179871"/>
                <a:gd name="connsiteX2316" fmla="*/ 2122173 w 2663714"/>
                <a:gd name="connsiteY2316" fmla="*/ 367681 h 2179871"/>
                <a:gd name="connsiteX2317" fmla="*/ 2140772 w 2663714"/>
                <a:gd name="connsiteY2317" fmla="*/ 360939 h 2179871"/>
                <a:gd name="connsiteX2318" fmla="*/ 2122599 w 2663714"/>
                <a:gd name="connsiteY2318" fmla="*/ 386031 h 2179871"/>
                <a:gd name="connsiteX2319" fmla="*/ 2103488 w 2663714"/>
                <a:gd name="connsiteY2319" fmla="*/ 383471 h 2179871"/>
                <a:gd name="connsiteX2320" fmla="*/ 2103488 w 2663714"/>
                <a:gd name="connsiteY2320" fmla="*/ 383471 h 2179871"/>
                <a:gd name="connsiteX2321" fmla="*/ 2103488 w 2663714"/>
                <a:gd name="connsiteY2321" fmla="*/ 383471 h 2179871"/>
                <a:gd name="connsiteX2322" fmla="*/ 2103488 w 2663714"/>
                <a:gd name="connsiteY2322" fmla="*/ 383471 h 2179871"/>
                <a:gd name="connsiteX2323" fmla="*/ 2106986 w 2663714"/>
                <a:gd name="connsiteY2323" fmla="*/ 378435 h 2179871"/>
                <a:gd name="connsiteX2324" fmla="*/ 2095469 w 2663714"/>
                <a:gd name="connsiteY2324" fmla="*/ 396358 h 2179871"/>
                <a:gd name="connsiteX2325" fmla="*/ 2090264 w 2663714"/>
                <a:gd name="connsiteY2325" fmla="*/ 398321 h 2179871"/>
                <a:gd name="connsiteX2326" fmla="*/ 2103403 w 2663714"/>
                <a:gd name="connsiteY2326" fmla="*/ 383471 h 2179871"/>
                <a:gd name="connsiteX2327" fmla="*/ 2103403 w 2663714"/>
                <a:gd name="connsiteY2327" fmla="*/ 383471 h 2179871"/>
                <a:gd name="connsiteX2328" fmla="*/ 2094530 w 2663714"/>
                <a:gd name="connsiteY2328" fmla="*/ 397894 h 2179871"/>
                <a:gd name="connsiteX2329" fmla="*/ 2085230 w 2663714"/>
                <a:gd name="connsiteY2329" fmla="*/ 412404 h 2179871"/>
                <a:gd name="connsiteX2330" fmla="*/ 2076016 w 2663714"/>
                <a:gd name="connsiteY2330" fmla="*/ 426145 h 2179871"/>
                <a:gd name="connsiteX2331" fmla="*/ 2071665 w 2663714"/>
                <a:gd name="connsiteY2331" fmla="*/ 417610 h 2179871"/>
                <a:gd name="connsiteX2332" fmla="*/ 2089155 w 2663714"/>
                <a:gd name="connsiteY2332" fmla="*/ 399602 h 2179871"/>
                <a:gd name="connsiteX2333" fmla="*/ 2094616 w 2663714"/>
                <a:gd name="connsiteY2333" fmla="*/ 397809 h 2179871"/>
                <a:gd name="connsiteX2334" fmla="*/ 2554475 w 2663714"/>
                <a:gd name="connsiteY2334" fmla="*/ 359573 h 2179871"/>
                <a:gd name="connsiteX2335" fmla="*/ 2388363 w 2663714"/>
                <a:gd name="connsiteY2335" fmla="*/ 402077 h 2179871"/>
                <a:gd name="connsiteX2336" fmla="*/ 2140687 w 2663714"/>
                <a:gd name="connsiteY2336" fmla="*/ 473769 h 2179871"/>
                <a:gd name="connsiteX2337" fmla="*/ 2101099 w 2663714"/>
                <a:gd name="connsiteY2337" fmla="*/ 485718 h 2179871"/>
                <a:gd name="connsiteX2338" fmla="*/ 2089326 w 2663714"/>
                <a:gd name="connsiteY2338" fmla="*/ 488278 h 2179871"/>
                <a:gd name="connsiteX2339" fmla="*/ 2087193 w 2663714"/>
                <a:gd name="connsiteY2339" fmla="*/ 463442 h 2179871"/>
                <a:gd name="connsiteX2340" fmla="*/ 2093592 w 2663714"/>
                <a:gd name="connsiteY2340" fmla="*/ 461053 h 2179871"/>
                <a:gd name="connsiteX2341" fmla="*/ 2098711 w 2663714"/>
                <a:gd name="connsiteY2341" fmla="*/ 459175 h 2179871"/>
                <a:gd name="connsiteX2342" fmla="*/ 2097602 w 2663714"/>
                <a:gd name="connsiteY2342" fmla="*/ 460455 h 2179871"/>
                <a:gd name="connsiteX2343" fmla="*/ 2089241 w 2663714"/>
                <a:gd name="connsiteY2343" fmla="*/ 469843 h 2179871"/>
                <a:gd name="connsiteX2344" fmla="*/ 2089496 w 2663714"/>
                <a:gd name="connsiteY2344" fmla="*/ 470014 h 2179871"/>
                <a:gd name="connsiteX2345" fmla="*/ 2098540 w 2663714"/>
                <a:gd name="connsiteY2345" fmla="*/ 461223 h 2179871"/>
                <a:gd name="connsiteX2346" fmla="*/ 2101611 w 2663714"/>
                <a:gd name="connsiteY2346" fmla="*/ 458150 h 2179871"/>
                <a:gd name="connsiteX2347" fmla="*/ 2112276 w 2663714"/>
                <a:gd name="connsiteY2347" fmla="*/ 454224 h 2179871"/>
                <a:gd name="connsiteX2348" fmla="*/ 2164746 w 2663714"/>
                <a:gd name="connsiteY2348" fmla="*/ 436387 h 2179871"/>
                <a:gd name="connsiteX2349" fmla="*/ 2217643 w 2663714"/>
                <a:gd name="connsiteY2349" fmla="*/ 419915 h 2179871"/>
                <a:gd name="connsiteX2350" fmla="*/ 2217643 w 2663714"/>
                <a:gd name="connsiteY2350" fmla="*/ 419915 h 2179871"/>
                <a:gd name="connsiteX2351" fmla="*/ 2217643 w 2663714"/>
                <a:gd name="connsiteY2351" fmla="*/ 419915 h 2179871"/>
                <a:gd name="connsiteX2352" fmla="*/ 2217643 w 2663714"/>
                <a:gd name="connsiteY2352" fmla="*/ 419915 h 2179871"/>
                <a:gd name="connsiteX2353" fmla="*/ 2270369 w 2663714"/>
                <a:gd name="connsiteY2353" fmla="*/ 402930 h 2179871"/>
                <a:gd name="connsiteX2354" fmla="*/ 2323607 w 2663714"/>
                <a:gd name="connsiteY2354" fmla="*/ 387311 h 2179871"/>
                <a:gd name="connsiteX2355" fmla="*/ 2342718 w 2663714"/>
                <a:gd name="connsiteY2355" fmla="*/ 382190 h 2179871"/>
                <a:gd name="connsiteX2356" fmla="*/ 2361914 w 2663714"/>
                <a:gd name="connsiteY2356" fmla="*/ 377240 h 2179871"/>
                <a:gd name="connsiteX2357" fmla="*/ 2361914 w 2663714"/>
                <a:gd name="connsiteY2357" fmla="*/ 376984 h 2179871"/>
                <a:gd name="connsiteX2358" fmla="*/ 2342632 w 2663714"/>
                <a:gd name="connsiteY2358" fmla="*/ 380996 h 2179871"/>
                <a:gd name="connsiteX2359" fmla="*/ 2323351 w 2663714"/>
                <a:gd name="connsiteY2359" fmla="*/ 385263 h 2179871"/>
                <a:gd name="connsiteX2360" fmla="*/ 2269345 w 2663714"/>
                <a:gd name="connsiteY2360" fmla="*/ 398236 h 2179871"/>
                <a:gd name="connsiteX2361" fmla="*/ 2215766 w 2663714"/>
                <a:gd name="connsiteY2361" fmla="*/ 413086 h 2179871"/>
                <a:gd name="connsiteX2362" fmla="*/ 2215766 w 2663714"/>
                <a:gd name="connsiteY2362" fmla="*/ 413086 h 2179871"/>
                <a:gd name="connsiteX2363" fmla="*/ 2215510 w 2663714"/>
                <a:gd name="connsiteY2363" fmla="*/ 413086 h 2179871"/>
                <a:gd name="connsiteX2364" fmla="*/ 2215254 w 2663714"/>
                <a:gd name="connsiteY2364" fmla="*/ 413086 h 2179871"/>
                <a:gd name="connsiteX2365" fmla="*/ 2215254 w 2663714"/>
                <a:gd name="connsiteY2365" fmla="*/ 413172 h 2179871"/>
                <a:gd name="connsiteX2366" fmla="*/ 2190598 w 2663714"/>
                <a:gd name="connsiteY2366" fmla="*/ 421707 h 2179871"/>
                <a:gd name="connsiteX2367" fmla="*/ 2198190 w 2663714"/>
                <a:gd name="connsiteY2367" fmla="*/ 413428 h 2179871"/>
                <a:gd name="connsiteX2368" fmla="*/ 2224895 w 2663714"/>
                <a:gd name="connsiteY2368" fmla="*/ 404381 h 2179871"/>
                <a:gd name="connsiteX2369" fmla="*/ 2224297 w 2663714"/>
                <a:gd name="connsiteY2369" fmla="*/ 405064 h 2179871"/>
                <a:gd name="connsiteX2370" fmla="*/ 2224554 w 2663714"/>
                <a:gd name="connsiteY2370" fmla="*/ 405235 h 2179871"/>
                <a:gd name="connsiteX2371" fmla="*/ 2225577 w 2663714"/>
                <a:gd name="connsiteY2371" fmla="*/ 404125 h 2179871"/>
                <a:gd name="connsiteX2372" fmla="*/ 2256291 w 2663714"/>
                <a:gd name="connsiteY2372" fmla="*/ 393712 h 2179871"/>
                <a:gd name="connsiteX2373" fmla="*/ 2255012 w 2663714"/>
                <a:gd name="connsiteY2373" fmla="*/ 395078 h 2179871"/>
                <a:gd name="connsiteX2374" fmla="*/ 2255182 w 2663714"/>
                <a:gd name="connsiteY2374" fmla="*/ 395249 h 2179871"/>
                <a:gd name="connsiteX2375" fmla="*/ 2257145 w 2663714"/>
                <a:gd name="connsiteY2375" fmla="*/ 393371 h 2179871"/>
                <a:gd name="connsiteX2376" fmla="*/ 2290504 w 2663714"/>
                <a:gd name="connsiteY2376" fmla="*/ 382190 h 2179871"/>
                <a:gd name="connsiteX2377" fmla="*/ 2290077 w 2663714"/>
                <a:gd name="connsiteY2377" fmla="*/ 383385 h 2179871"/>
                <a:gd name="connsiteX2378" fmla="*/ 2291272 w 2663714"/>
                <a:gd name="connsiteY2378" fmla="*/ 381934 h 2179871"/>
                <a:gd name="connsiteX2379" fmla="*/ 2294684 w 2663714"/>
                <a:gd name="connsiteY2379" fmla="*/ 380825 h 2179871"/>
                <a:gd name="connsiteX2380" fmla="*/ 2318062 w 2663714"/>
                <a:gd name="connsiteY2380" fmla="*/ 373229 h 2179871"/>
                <a:gd name="connsiteX2381" fmla="*/ 2316952 w 2663714"/>
                <a:gd name="connsiteY2381" fmla="*/ 374338 h 2179871"/>
                <a:gd name="connsiteX2382" fmla="*/ 2308164 w 2663714"/>
                <a:gd name="connsiteY2382" fmla="*/ 376813 h 2179871"/>
                <a:gd name="connsiteX2383" fmla="*/ 2308164 w 2663714"/>
                <a:gd name="connsiteY2383" fmla="*/ 377069 h 2179871"/>
                <a:gd name="connsiteX2384" fmla="*/ 2315758 w 2663714"/>
                <a:gd name="connsiteY2384" fmla="*/ 375363 h 2179871"/>
                <a:gd name="connsiteX2385" fmla="*/ 2308676 w 2663714"/>
                <a:gd name="connsiteY2385" fmla="*/ 382105 h 2179871"/>
                <a:gd name="connsiteX2386" fmla="*/ 2304325 w 2663714"/>
                <a:gd name="connsiteY2386" fmla="*/ 383129 h 2179871"/>
                <a:gd name="connsiteX2387" fmla="*/ 2304325 w 2663714"/>
                <a:gd name="connsiteY2387" fmla="*/ 383385 h 2179871"/>
                <a:gd name="connsiteX2388" fmla="*/ 2307994 w 2663714"/>
                <a:gd name="connsiteY2388" fmla="*/ 382788 h 2179871"/>
                <a:gd name="connsiteX2389" fmla="*/ 2308164 w 2663714"/>
                <a:gd name="connsiteY2389" fmla="*/ 382958 h 2179871"/>
                <a:gd name="connsiteX2390" fmla="*/ 2308506 w 2663714"/>
                <a:gd name="connsiteY2390" fmla="*/ 382702 h 2179871"/>
                <a:gd name="connsiteX2391" fmla="*/ 2335125 w 2663714"/>
                <a:gd name="connsiteY2391" fmla="*/ 378264 h 2179871"/>
                <a:gd name="connsiteX2392" fmla="*/ 2380258 w 2663714"/>
                <a:gd name="connsiteY2392" fmla="*/ 369986 h 2179871"/>
                <a:gd name="connsiteX2393" fmla="*/ 2377698 w 2663714"/>
                <a:gd name="connsiteY2393" fmla="*/ 370839 h 2179871"/>
                <a:gd name="connsiteX2394" fmla="*/ 2377698 w 2663714"/>
                <a:gd name="connsiteY2394" fmla="*/ 371095 h 2179871"/>
                <a:gd name="connsiteX2395" fmla="*/ 2382220 w 2663714"/>
                <a:gd name="connsiteY2395" fmla="*/ 369559 h 2179871"/>
                <a:gd name="connsiteX2396" fmla="*/ 2420869 w 2663714"/>
                <a:gd name="connsiteY2396" fmla="*/ 361451 h 2179871"/>
                <a:gd name="connsiteX2397" fmla="*/ 2420869 w 2663714"/>
                <a:gd name="connsiteY2397" fmla="*/ 361451 h 2179871"/>
                <a:gd name="connsiteX2398" fmla="*/ 2420869 w 2663714"/>
                <a:gd name="connsiteY2398" fmla="*/ 361451 h 2179871"/>
                <a:gd name="connsiteX2399" fmla="*/ 2420869 w 2663714"/>
                <a:gd name="connsiteY2399" fmla="*/ 361451 h 2179871"/>
                <a:gd name="connsiteX2400" fmla="*/ 2504650 w 2663714"/>
                <a:gd name="connsiteY2400" fmla="*/ 336273 h 2179871"/>
                <a:gd name="connsiteX2401" fmla="*/ 2534255 w 2663714"/>
                <a:gd name="connsiteY2401" fmla="*/ 326458 h 2179871"/>
                <a:gd name="connsiteX2402" fmla="*/ 2534170 w 2663714"/>
                <a:gd name="connsiteY2402" fmla="*/ 326202 h 2179871"/>
                <a:gd name="connsiteX2403" fmla="*/ 2504223 w 2663714"/>
                <a:gd name="connsiteY2403" fmla="*/ 334310 h 2179871"/>
                <a:gd name="connsiteX2404" fmla="*/ 2419248 w 2663714"/>
                <a:gd name="connsiteY2404" fmla="*/ 354623 h 2179871"/>
                <a:gd name="connsiteX2405" fmla="*/ 2419248 w 2663714"/>
                <a:gd name="connsiteY2405" fmla="*/ 354623 h 2179871"/>
                <a:gd name="connsiteX2406" fmla="*/ 2419077 w 2663714"/>
                <a:gd name="connsiteY2406" fmla="*/ 354623 h 2179871"/>
                <a:gd name="connsiteX2407" fmla="*/ 2418906 w 2663714"/>
                <a:gd name="connsiteY2407" fmla="*/ 354623 h 2179871"/>
                <a:gd name="connsiteX2408" fmla="*/ 2418906 w 2663714"/>
                <a:gd name="connsiteY2408" fmla="*/ 354623 h 2179871"/>
                <a:gd name="connsiteX2409" fmla="*/ 2411910 w 2663714"/>
                <a:gd name="connsiteY2409" fmla="*/ 356501 h 2179871"/>
                <a:gd name="connsiteX2410" fmla="*/ 2412763 w 2663714"/>
                <a:gd name="connsiteY2410" fmla="*/ 355732 h 2179871"/>
                <a:gd name="connsiteX2411" fmla="*/ 2415835 w 2663714"/>
                <a:gd name="connsiteY2411" fmla="*/ 352745 h 2179871"/>
                <a:gd name="connsiteX2412" fmla="*/ 2428206 w 2663714"/>
                <a:gd name="connsiteY2412" fmla="*/ 349843 h 2179871"/>
                <a:gd name="connsiteX2413" fmla="*/ 2428206 w 2663714"/>
                <a:gd name="connsiteY2413" fmla="*/ 349843 h 2179871"/>
                <a:gd name="connsiteX2414" fmla="*/ 2428206 w 2663714"/>
                <a:gd name="connsiteY2414" fmla="*/ 349843 h 2179871"/>
                <a:gd name="connsiteX2415" fmla="*/ 2428206 w 2663714"/>
                <a:gd name="connsiteY2415" fmla="*/ 349843 h 2179871"/>
                <a:gd name="connsiteX2416" fmla="*/ 2428206 w 2663714"/>
                <a:gd name="connsiteY2416" fmla="*/ 349843 h 2179871"/>
                <a:gd name="connsiteX2417" fmla="*/ 2515571 w 2663714"/>
                <a:gd name="connsiteY2417" fmla="*/ 325092 h 2179871"/>
                <a:gd name="connsiteX2418" fmla="*/ 2546797 w 2663714"/>
                <a:gd name="connsiteY2418" fmla="*/ 316216 h 2179871"/>
                <a:gd name="connsiteX2419" fmla="*/ 2546797 w 2663714"/>
                <a:gd name="connsiteY2419" fmla="*/ 316216 h 2179871"/>
                <a:gd name="connsiteX2420" fmla="*/ 2546882 w 2663714"/>
                <a:gd name="connsiteY2420" fmla="*/ 316216 h 2179871"/>
                <a:gd name="connsiteX2421" fmla="*/ 2555584 w 2663714"/>
                <a:gd name="connsiteY2421" fmla="*/ 318862 h 2179871"/>
                <a:gd name="connsiteX2422" fmla="*/ 2557803 w 2663714"/>
                <a:gd name="connsiteY2422" fmla="*/ 326031 h 2179871"/>
                <a:gd name="connsiteX2423" fmla="*/ 2554646 w 2663714"/>
                <a:gd name="connsiteY2423" fmla="*/ 325775 h 2179871"/>
                <a:gd name="connsiteX2424" fmla="*/ 2550380 w 2663714"/>
                <a:gd name="connsiteY2424" fmla="*/ 325348 h 2179871"/>
                <a:gd name="connsiteX2425" fmla="*/ 2550721 w 2663714"/>
                <a:gd name="connsiteY2425" fmla="*/ 322873 h 2179871"/>
                <a:gd name="connsiteX2426" fmla="*/ 2551233 w 2663714"/>
                <a:gd name="connsiteY2426" fmla="*/ 319886 h 2179871"/>
                <a:gd name="connsiteX2427" fmla="*/ 2550977 w 2663714"/>
                <a:gd name="connsiteY2427" fmla="*/ 319886 h 2179871"/>
                <a:gd name="connsiteX2428" fmla="*/ 2548845 w 2663714"/>
                <a:gd name="connsiteY2428" fmla="*/ 326372 h 2179871"/>
                <a:gd name="connsiteX2429" fmla="*/ 2554390 w 2663714"/>
                <a:gd name="connsiteY2429" fmla="*/ 327823 h 2179871"/>
                <a:gd name="connsiteX2430" fmla="*/ 2558741 w 2663714"/>
                <a:gd name="connsiteY2430" fmla="*/ 329018 h 2179871"/>
                <a:gd name="connsiteX2431" fmla="*/ 2562666 w 2663714"/>
                <a:gd name="connsiteY2431" fmla="*/ 341906 h 2179871"/>
                <a:gd name="connsiteX2432" fmla="*/ 2563178 w 2663714"/>
                <a:gd name="connsiteY2432" fmla="*/ 343698 h 2179871"/>
                <a:gd name="connsiteX2433" fmla="*/ 2555158 w 2663714"/>
                <a:gd name="connsiteY2433" fmla="*/ 344125 h 2179871"/>
                <a:gd name="connsiteX2434" fmla="*/ 2555158 w 2663714"/>
                <a:gd name="connsiteY2434" fmla="*/ 344467 h 2179871"/>
                <a:gd name="connsiteX2435" fmla="*/ 2563604 w 2663714"/>
                <a:gd name="connsiteY2435" fmla="*/ 345235 h 2179871"/>
                <a:gd name="connsiteX2436" fmla="*/ 2565908 w 2663714"/>
                <a:gd name="connsiteY2436" fmla="*/ 355903 h 2179871"/>
                <a:gd name="connsiteX2437" fmla="*/ 2553963 w 2663714"/>
                <a:gd name="connsiteY2437" fmla="*/ 359488 h 2179871"/>
                <a:gd name="connsiteX2438" fmla="*/ 2512329 w 2663714"/>
                <a:gd name="connsiteY2438" fmla="*/ 22447 h 2179871"/>
                <a:gd name="connsiteX2439" fmla="*/ 2543896 w 2663714"/>
                <a:gd name="connsiteY2439" fmla="*/ 11095 h 2179871"/>
                <a:gd name="connsiteX2440" fmla="*/ 2554220 w 2663714"/>
                <a:gd name="connsiteY2440" fmla="*/ 44296 h 2179871"/>
                <a:gd name="connsiteX2441" fmla="*/ 2591844 w 2663714"/>
                <a:gd name="connsiteY2441" fmla="*/ 180171 h 2179871"/>
                <a:gd name="connsiteX2442" fmla="*/ 2599693 w 2663714"/>
                <a:gd name="connsiteY2442" fmla="*/ 204495 h 2179871"/>
                <a:gd name="connsiteX2443" fmla="*/ 2630834 w 2663714"/>
                <a:gd name="connsiteY2443" fmla="*/ 304353 h 2179871"/>
                <a:gd name="connsiteX2444" fmla="*/ 2648410 w 2663714"/>
                <a:gd name="connsiteY2444" fmla="*/ 368876 h 2179871"/>
                <a:gd name="connsiteX2445" fmla="*/ 2649519 w 2663714"/>
                <a:gd name="connsiteY2445" fmla="*/ 376984 h 2179871"/>
                <a:gd name="connsiteX2446" fmla="*/ 2604813 w 2663714"/>
                <a:gd name="connsiteY2446" fmla="*/ 379289 h 2179871"/>
                <a:gd name="connsiteX2447" fmla="*/ 2588517 w 2663714"/>
                <a:gd name="connsiteY2447" fmla="*/ 366657 h 2179871"/>
                <a:gd name="connsiteX2448" fmla="*/ 2583824 w 2663714"/>
                <a:gd name="connsiteY2448" fmla="*/ 348136 h 2179871"/>
                <a:gd name="connsiteX2449" fmla="*/ 2599181 w 2663714"/>
                <a:gd name="connsiteY2449" fmla="*/ 350697 h 2179871"/>
                <a:gd name="connsiteX2450" fmla="*/ 2599181 w 2663714"/>
                <a:gd name="connsiteY2450" fmla="*/ 350697 h 2179871"/>
                <a:gd name="connsiteX2451" fmla="*/ 2599181 w 2663714"/>
                <a:gd name="connsiteY2451" fmla="*/ 350697 h 2179871"/>
                <a:gd name="connsiteX2452" fmla="*/ 2599181 w 2663714"/>
                <a:gd name="connsiteY2452" fmla="*/ 350697 h 2179871"/>
                <a:gd name="connsiteX2453" fmla="*/ 2599181 w 2663714"/>
                <a:gd name="connsiteY2453" fmla="*/ 350697 h 2179871"/>
                <a:gd name="connsiteX2454" fmla="*/ 2631346 w 2663714"/>
                <a:gd name="connsiteY2454" fmla="*/ 353428 h 2179871"/>
                <a:gd name="connsiteX2455" fmla="*/ 2642779 w 2663714"/>
                <a:gd name="connsiteY2455" fmla="*/ 355050 h 2179871"/>
                <a:gd name="connsiteX2456" fmla="*/ 2642779 w 2663714"/>
                <a:gd name="connsiteY2456" fmla="*/ 354794 h 2179871"/>
                <a:gd name="connsiteX2457" fmla="*/ 2631687 w 2663714"/>
                <a:gd name="connsiteY2457" fmla="*/ 351465 h 2179871"/>
                <a:gd name="connsiteX2458" fmla="*/ 2599949 w 2663714"/>
                <a:gd name="connsiteY2458" fmla="*/ 343784 h 2179871"/>
                <a:gd name="connsiteX2459" fmla="*/ 2599949 w 2663714"/>
                <a:gd name="connsiteY2459" fmla="*/ 343784 h 2179871"/>
                <a:gd name="connsiteX2460" fmla="*/ 2599949 w 2663714"/>
                <a:gd name="connsiteY2460" fmla="*/ 343784 h 2179871"/>
                <a:gd name="connsiteX2461" fmla="*/ 2599949 w 2663714"/>
                <a:gd name="connsiteY2461" fmla="*/ 343784 h 2179871"/>
                <a:gd name="connsiteX2462" fmla="*/ 2599949 w 2663714"/>
                <a:gd name="connsiteY2462" fmla="*/ 343784 h 2179871"/>
                <a:gd name="connsiteX2463" fmla="*/ 2582460 w 2663714"/>
                <a:gd name="connsiteY2463" fmla="*/ 343271 h 2179871"/>
                <a:gd name="connsiteX2464" fmla="*/ 2579815 w 2663714"/>
                <a:gd name="connsiteY2464" fmla="*/ 334310 h 2179871"/>
                <a:gd name="connsiteX2465" fmla="*/ 2585702 w 2663714"/>
                <a:gd name="connsiteY2465" fmla="*/ 335505 h 2179871"/>
                <a:gd name="connsiteX2466" fmla="*/ 2585702 w 2663714"/>
                <a:gd name="connsiteY2466" fmla="*/ 335505 h 2179871"/>
                <a:gd name="connsiteX2467" fmla="*/ 2585702 w 2663714"/>
                <a:gd name="connsiteY2467" fmla="*/ 335505 h 2179871"/>
                <a:gd name="connsiteX2468" fmla="*/ 2585702 w 2663714"/>
                <a:gd name="connsiteY2468" fmla="*/ 335505 h 2179871"/>
                <a:gd name="connsiteX2469" fmla="*/ 2585702 w 2663714"/>
                <a:gd name="connsiteY2469" fmla="*/ 335505 h 2179871"/>
                <a:gd name="connsiteX2470" fmla="*/ 2617184 w 2663714"/>
                <a:gd name="connsiteY2470" fmla="*/ 336614 h 2179871"/>
                <a:gd name="connsiteX2471" fmla="*/ 2628445 w 2663714"/>
                <a:gd name="connsiteY2471" fmla="*/ 336614 h 2179871"/>
                <a:gd name="connsiteX2472" fmla="*/ 2628445 w 2663714"/>
                <a:gd name="connsiteY2472" fmla="*/ 336358 h 2179871"/>
                <a:gd name="connsiteX2473" fmla="*/ 2617439 w 2663714"/>
                <a:gd name="connsiteY2473" fmla="*/ 334566 h 2179871"/>
                <a:gd name="connsiteX2474" fmla="*/ 2586725 w 2663714"/>
                <a:gd name="connsiteY2474" fmla="*/ 328592 h 2179871"/>
                <a:gd name="connsiteX2475" fmla="*/ 2586725 w 2663714"/>
                <a:gd name="connsiteY2475" fmla="*/ 328592 h 2179871"/>
                <a:gd name="connsiteX2476" fmla="*/ 2586725 w 2663714"/>
                <a:gd name="connsiteY2476" fmla="*/ 328592 h 2179871"/>
                <a:gd name="connsiteX2477" fmla="*/ 2586725 w 2663714"/>
                <a:gd name="connsiteY2477" fmla="*/ 328592 h 2179871"/>
                <a:gd name="connsiteX2478" fmla="*/ 2586725 w 2663714"/>
                <a:gd name="connsiteY2478" fmla="*/ 328592 h 2179871"/>
                <a:gd name="connsiteX2479" fmla="*/ 2577937 w 2663714"/>
                <a:gd name="connsiteY2479" fmla="*/ 327909 h 2179871"/>
                <a:gd name="connsiteX2480" fmla="*/ 2576828 w 2663714"/>
                <a:gd name="connsiteY2480" fmla="*/ 324495 h 2179871"/>
                <a:gd name="connsiteX2481" fmla="*/ 2579047 w 2663714"/>
                <a:gd name="connsiteY2481" fmla="*/ 325007 h 2179871"/>
                <a:gd name="connsiteX2482" fmla="*/ 2579047 w 2663714"/>
                <a:gd name="connsiteY2482" fmla="*/ 325007 h 2179871"/>
                <a:gd name="connsiteX2483" fmla="*/ 2579047 w 2663714"/>
                <a:gd name="connsiteY2483" fmla="*/ 325007 h 2179871"/>
                <a:gd name="connsiteX2484" fmla="*/ 2579047 w 2663714"/>
                <a:gd name="connsiteY2484" fmla="*/ 325007 h 2179871"/>
                <a:gd name="connsiteX2485" fmla="*/ 2579047 w 2663714"/>
                <a:gd name="connsiteY2485" fmla="*/ 325007 h 2179871"/>
                <a:gd name="connsiteX2486" fmla="*/ 2611467 w 2663714"/>
                <a:gd name="connsiteY2486" fmla="*/ 326714 h 2179871"/>
                <a:gd name="connsiteX2487" fmla="*/ 2622985 w 2663714"/>
                <a:gd name="connsiteY2487" fmla="*/ 326885 h 2179871"/>
                <a:gd name="connsiteX2488" fmla="*/ 2622985 w 2663714"/>
                <a:gd name="connsiteY2488" fmla="*/ 326543 h 2179871"/>
                <a:gd name="connsiteX2489" fmla="*/ 2611638 w 2663714"/>
                <a:gd name="connsiteY2489" fmla="*/ 324666 h 2179871"/>
                <a:gd name="connsiteX2490" fmla="*/ 2580156 w 2663714"/>
                <a:gd name="connsiteY2490" fmla="*/ 318094 h 2179871"/>
                <a:gd name="connsiteX2491" fmla="*/ 2580156 w 2663714"/>
                <a:gd name="connsiteY2491" fmla="*/ 318094 h 2179871"/>
                <a:gd name="connsiteX2492" fmla="*/ 2580156 w 2663714"/>
                <a:gd name="connsiteY2492" fmla="*/ 318094 h 2179871"/>
                <a:gd name="connsiteX2493" fmla="*/ 2580156 w 2663714"/>
                <a:gd name="connsiteY2493" fmla="*/ 318094 h 2179871"/>
                <a:gd name="connsiteX2494" fmla="*/ 2580156 w 2663714"/>
                <a:gd name="connsiteY2494" fmla="*/ 318094 h 2179871"/>
                <a:gd name="connsiteX2495" fmla="*/ 2574525 w 2663714"/>
                <a:gd name="connsiteY2495" fmla="*/ 317496 h 2179871"/>
                <a:gd name="connsiteX2496" fmla="*/ 2571112 w 2663714"/>
                <a:gd name="connsiteY2496" fmla="*/ 307510 h 2179871"/>
                <a:gd name="connsiteX2497" fmla="*/ 2576316 w 2663714"/>
                <a:gd name="connsiteY2497" fmla="*/ 308364 h 2179871"/>
                <a:gd name="connsiteX2498" fmla="*/ 2576316 w 2663714"/>
                <a:gd name="connsiteY2498" fmla="*/ 308364 h 2179871"/>
                <a:gd name="connsiteX2499" fmla="*/ 2576316 w 2663714"/>
                <a:gd name="connsiteY2499" fmla="*/ 308364 h 2179871"/>
                <a:gd name="connsiteX2500" fmla="*/ 2576316 w 2663714"/>
                <a:gd name="connsiteY2500" fmla="*/ 308364 h 2179871"/>
                <a:gd name="connsiteX2501" fmla="*/ 2576316 w 2663714"/>
                <a:gd name="connsiteY2501" fmla="*/ 308364 h 2179871"/>
                <a:gd name="connsiteX2502" fmla="*/ 2616501 w 2663714"/>
                <a:gd name="connsiteY2502" fmla="*/ 308279 h 2179871"/>
                <a:gd name="connsiteX2503" fmla="*/ 2630749 w 2663714"/>
                <a:gd name="connsiteY2503" fmla="*/ 307425 h 2179871"/>
                <a:gd name="connsiteX2504" fmla="*/ 2630749 w 2663714"/>
                <a:gd name="connsiteY2504" fmla="*/ 307084 h 2179871"/>
                <a:gd name="connsiteX2505" fmla="*/ 2616586 w 2663714"/>
                <a:gd name="connsiteY2505" fmla="*/ 306145 h 2179871"/>
                <a:gd name="connsiteX2506" fmla="*/ 2577085 w 2663714"/>
                <a:gd name="connsiteY2506" fmla="*/ 301365 h 2179871"/>
                <a:gd name="connsiteX2507" fmla="*/ 2577085 w 2663714"/>
                <a:gd name="connsiteY2507" fmla="*/ 301365 h 2179871"/>
                <a:gd name="connsiteX2508" fmla="*/ 2576999 w 2663714"/>
                <a:gd name="connsiteY2508" fmla="*/ 301365 h 2179871"/>
                <a:gd name="connsiteX2509" fmla="*/ 2576914 w 2663714"/>
                <a:gd name="connsiteY2509" fmla="*/ 301365 h 2179871"/>
                <a:gd name="connsiteX2510" fmla="*/ 2576914 w 2663714"/>
                <a:gd name="connsiteY2510" fmla="*/ 301365 h 2179871"/>
                <a:gd name="connsiteX2511" fmla="*/ 2568808 w 2663714"/>
                <a:gd name="connsiteY2511" fmla="*/ 300853 h 2179871"/>
                <a:gd name="connsiteX2512" fmla="*/ 2565225 w 2663714"/>
                <a:gd name="connsiteY2512" fmla="*/ 290868 h 2179871"/>
                <a:gd name="connsiteX2513" fmla="*/ 2607543 w 2663714"/>
                <a:gd name="connsiteY2513" fmla="*/ 291721 h 2179871"/>
                <a:gd name="connsiteX2514" fmla="*/ 2624009 w 2663714"/>
                <a:gd name="connsiteY2514" fmla="*/ 291550 h 2179871"/>
                <a:gd name="connsiteX2515" fmla="*/ 2624009 w 2663714"/>
                <a:gd name="connsiteY2515" fmla="*/ 291209 h 2179871"/>
                <a:gd name="connsiteX2516" fmla="*/ 2607713 w 2663714"/>
                <a:gd name="connsiteY2516" fmla="*/ 289673 h 2179871"/>
                <a:gd name="connsiteX2517" fmla="*/ 2562666 w 2663714"/>
                <a:gd name="connsiteY2517" fmla="*/ 283784 h 2179871"/>
                <a:gd name="connsiteX2518" fmla="*/ 2558315 w 2663714"/>
                <a:gd name="connsiteY2518" fmla="*/ 272091 h 2179871"/>
                <a:gd name="connsiteX2519" fmla="*/ 2592185 w 2663714"/>
                <a:gd name="connsiteY2519" fmla="*/ 272347 h 2179871"/>
                <a:gd name="connsiteX2520" fmla="*/ 2597134 w 2663714"/>
                <a:gd name="connsiteY2520" fmla="*/ 272347 h 2179871"/>
                <a:gd name="connsiteX2521" fmla="*/ 2597134 w 2663714"/>
                <a:gd name="connsiteY2521" fmla="*/ 272603 h 2179871"/>
                <a:gd name="connsiteX2522" fmla="*/ 2603277 w 2663714"/>
                <a:gd name="connsiteY2522" fmla="*/ 272603 h 2179871"/>
                <a:gd name="connsiteX2523" fmla="*/ 2603277 w 2663714"/>
                <a:gd name="connsiteY2523" fmla="*/ 272518 h 2179871"/>
                <a:gd name="connsiteX2524" fmla="*/ 2603277 w 2663714"/>
                <a:gd name="connsiteY2524" fmla="*/ 272518 h 2179871"/>
                <a:gd name="connsiteX2525" fmla="*/ 2603277 w 2663714"/>
                <a:gd name="connsiteY2525" fmla="*/ 272518 h 2179871"/>
                <a:gd name="connsiteX2526" fmla="*/ 2603277 w 2663714"/>
                <a:gd name="connsiteY2526" fmla="*/ 271579 h 2179871"/>
                <a:gd name="connsiteX2527" fmla="*/ 2592185 w 2663714"/>
                <a:gd name="connsiteY2527" fmla="*/ 270384 h 2179871"/>
                <a:gd name="connsiteX2528" fmla="*/ 2555841 w 2663714"/>
                <a:gd name="connsiteY2528" fmla="*/ 266202 h 2179871"/>
                <a:gd name="connsiteX2529" fmla="*/ 2552172 w 2663714"/>
                <a:gd name="connsiteY2529" fmla="*/ 256301 h 2179871"/>
                <a:gd name="connsiteX2530" fmla="*/ 2552342 w 2663714"/>
                <a:gd name="connsiteY2530" fmla="*/ 256301 h 2179871"/>
                <a:gd name="connsiteX2531" fmla="*/ 2552342 w 2663714"/>
                <a:gd name="connsiteY2531" fmla="*/ 256301 h 2179871"/>
                <a:gd name="connsiteX2532" fmla="*/ 2552342 w 2663714"/>
                <a:gd name="connsiteY2532" fmla="*/ 256301 h 2179871"/>
                <a:gd name="connsiteX2533" fmla="*/ 2552342 w 2663714"/>
                <a:gd name="connsiteY2533" fmla="*/ 256301 h 2179871"/>
                <a:gd name="connsiteX2534" fmla="*/ 2552342 w 2663714"/>
                <a:gd name="connsiteY2534" fmla="*/ 256301 h 2179871"/>
                <a:gd name="connsiteX2535" fmla="*/ 2594660 w 2663714"/>
                <a:gd name="connsiteY2535" fmla="*/ 257326 h 2179871"/>
                <a:gd name="connsiteX2536" fmla="*/ 2609761 w 2663714"/>
                <a:gd name="connsiteY2536" fmla="*/ 257240 h 2179871"/>
                <a:gd name="connsiteX2537" fmla="*/ 2609761 w 2663714"/>
                <a:gd name="connsiteY2537" fmla="*/ 256899 h 2179871"/>
                <a:gd name="connsiteX2538" fmla="*/ 2594916 w 2663714"/>
                <a:gd name="connsiteY2538" fmla="*/ 255277 h 2179871"/>
                <a:gd name="connsiteX2539" fmla="*/ 2553196 w 2663714"/>
                <a:gd name="connsiteY2539" fmla="*/ 249303 h 2179871"/>
                <a:gd name="connsiteX2540" fmla="*/ 2553196 w 2663714"/>
                <a:gd name="connsiteY2540" fmla="*/ 249303 h 2179871"/>
                <a:gd name="connsiteX2541" fmla="*/ 2553110 w 2663714"/>
                <a:gd name="connsiteY2541" fmla="*/ 249303 h 2179871"/>
                <a:gd name="connsiteX2542" fmla="*/ 2553025 w 2663714"/>
                <a:gd name="connsiteY2542" fmla="*/ 249303 h 2179871"/>
                <a:gd name="connsiteX2543" fmla="*/ 2553025 w 2663714"/>
                <a:gd name="connsiteY2543" fmla="*/ 249303 h 2179871"/>
                <a:gd name="connsiteX2544" fmla="*/ 2551660 w 2663714"/>
                <a:gd name="connsiteY2544" fmla="*/ 249218 h 2179871"/>
                <a:gd name="connsiteX2545" fmla="*/ 2556779 w 2663714"/>
                <a:gd name="connsiteY2545" fmla="*/ 242475 h 2179871"/>
                <a:gd name="connsiteX2546" fmla="*/ 2587237 w 2663714"/>
                <a:gd name="connsiteY2546" fmla="*/ 241707 h 2179871"/>
                <a:gd name="connsiteX2547" fmla="*/ 2601229 w 2663714"/>
                <a:gd name="connsiteY2547" fmla="*/ 241451 h 2179871"/>
                <a:gd name="connsiteX2548" fmla="*/ 2601229 w 2663714"/>
                <a:gd name="connsiteY2548" fmla="*/ 241109 h 2179871"/>
                <a:gd name="connsiteX2549" fmla="*/ 2587408 w 2663714"/>
                <a:gd name="connsiteY2549" fmla="*/ 239659 h 2179871"/>
                <a:gd name="connsiteX2550" fmla="*/ 2561130 w 2663714"/>
                <a:gd name="connsiteY2550" fmla="*/ 236757 h 2179871"/>
                <a:gd name="connsiteX2551" fmla="*/ 2567017 w 2663714"/>
                <a:gd name="connsiteY2551" fmla="*/ 229075 h 2179871"/>
                <a:gd name="connsiteX2552" fmla="*/ 2581094 w 2663714"/>
                <a:gd name="connsiteY2552" fmla="*/ 228563 h 2179871"/>
                <a:gd name="connsiteX2553" fmla="*/ 2593806 w 2663714"/>
                <a:gd name="connsiteY2553" fmla="*/ 227966 h 2179871"/>
                <a:gd name="connsiteX2554" fmla="*/ 2593806 w 2663714"/>
                <a:gd name="connsiteY2554" fmla="*/ 227624 h 2179871"/>
                <a:gd name="connsiteX2555" fmla="*/ 2581265 w 2663714"/>
                <a:gd name="connsiteY2555" fmla="*/ 226429 h 2179871"/>
                <a:gd name="connsiteX2556" fmla="*/ 2551575 w 2663714"/>
                <a:gd name="connsiteY2556" fmla="*/ 222760 h 2179871"/>
                <a:gd name="connsiteX2557" fmla="*/ 2559765 w 2663714"/>
                <a:gd name="connsiteY2557" fmla="*/ 212176 h 2179871"/>
                <a:gd name="connsiteX2558" fmla="*/ 2563433 w 2663714"/>
                <a:gd name="connsiteY2558" fmla="*/ 212091 h 2179871"/>
                <a:gd name="connsiteX2559" fmla="*/ 2574695 w 2663714"/>
                <a:gd name="connsiteY2559" fmla="*/ 211749 h 2179871"/>
                <a:gd name="connsiteX2560" fmla="*/ 2574695 w 2663714"/>
                <a:gd name="connsiteY2560" fmla="*/ 211408 h 2179871"/>
                <a:gd name="connsiteX2561" fmla="*/ 2563604 w 2663714"/>
                <a:gd name="connsiteY2561" fmla="*/ 210043 h 2179871"/>
                <a:gd name="connsiteX2562" fmla="*/ 2561642 w 2663714"/>
                <a:gd name="connsiteY2562" fmla="*/ 209787 h 2179871"/>
                <a:gd name="connsiteX2563" fmla="*/ 2563433 w 2663714"/>
                <a:gd name="connsiteY2563" fmla="*/ 207568 h 2179871"/>
                <a:gd name="connsiteX2564" fmla="*/ 2563178 w 2663714"/>
                <a:gd name="connsiteY2564" fmla="*/ 207397 h 2179871"/>
                <a:gd name="connsiteX2565" fmla="*/ 2561045 w 2663714"/>
                <a:gd name="connsiteY2565" fmla="*/ 209787 h 2179871"/>
                <a:gd name="connsiteX2566" fmla="*/ 2533829 w 2663714"/>
                <a:gd name="connsiteY2566" fmla="*/ 205946 h 2179871"/>
                <a:gd name="connsiteX2567" fmla="*/ 2530160 w 2663714"/>
                <a:gd name="connsiteY2567" fmla="*/ 195448 h 2179871"/>
                <a:gd name="connsiteX2568" fmla="*/ 2542446 w 2663714"/>
                <a:gd name="connsiteY2568" fmla="*/ 197838 h 2179871"/>
                <a:gd name="connsiteX2569" fmla="*/ 2542446 w 2663714"/>
                <a:gd name="connsiteY2569" fmla="*/ 197838 h 2179871"/>
                <a:gd name="connsiteX2570" fmla="*/ 2542446 w 2663714"/>
                <a:gd name="connsiteY2570" fmla="*/ 197838 h 2179871"/>
                <a:gd name="connsiteX2571" fmla="*/ 2542446 w 2663714"/>
                <a:gd name="connsiteY2571" fmla="*/ 197838 h 2179871"/>
                <a:gd name="connsiteX2572" fmla="*/ 2542446 w 2663714"/>
                <a:gd name="connsiteY2572" fmla="*/ 197838 h 2179871"/>
                <a:gd name="connsiteX2573" fmla="*/ 2558827 w 2663714"/>
                <a:gd name="connsiteY2573" fmla="*/ 196216 h 2179871"/>
                <a:gd name="connsiteX2574" fmla="*/ 2564713 w 2663714"/>
                <a:gd name="connsiteY2574" fmla="*/ 195619 h 2179871"/>
                <a:gd name="connsiteX2575" fmla="*/ 2564713 w 2663714"/>
                <a:gd name="connsiteY2575" fmla="*/ 195277 h 2179871"/>
                <a:gd name="connsiteX2576" fmla="*/ 2558997 w 2663714"/>
                <a:gd name="connsiteY2576" fmla="*/ 194082 h 2179871"/>
                <a:gd name="connsiteX2577" fmla="*/ 2542872 w 2663714"/>
                <a:gd name="connsiteY2577" fmla="*/ 190754 h 2179871"/>
                <a:gd name="connsiteX2578" fmla="*/ 2542872 w 2663714"/>
                <a:gd name="connsiteY2578" fmla="*/ 190754 h 2179871"/>
                <a:gd name="connsiteX2579" fmla="*/ 2542872 w 2663714"/>
                <a:gd name="connsiteY2579" fmla="*/ 190754 h 2179871"/>
                <a:gd name="connsiteX2580" fmla="*/ 2542872 w 2663714"/>
                <a:gd name="connsiteY2580" fmla="*/ 190754 h 2179871"/>
                <a:gd name="connsiteX2581" fmla="*/ 2542872 w 2663714"/>
                <a:gd name="connsiteY2581" fmla="*/ 190754 h 2179871"/>
                <a:gd name="connsiteX2582" fmla="*/ 2529136 w 2663714"/>
                <a:gd name="connsiteY2582" fmla="*/ 192034 h 2179871"/>
                <a:gd name="connsiteX2583" fmla="*/ 2512670 w 2663714"/>
                <a:gd name="connsiteY2583" fmla="*/ 138777 h 2179871"/>
                <a:gd name="connsiteX2584" fmla="*/ 2503029 w 2663714"/>
                <a:gd name="connsiteY2584" fmla="*/ 106600 h 2179871"/>
                <a:gd name="connsiteX2585" fmla="*/ 2509086 w 2663714"/>
                <a:gd name="connsiteY2585" fmla="*/ 104210 h 2179871"/>
                <a:gd name="connsiteX2586" fmla="*/ 2509001 w 2663714"/>
                <a:gd name="connsiteY2586" fmla="*/ 103954 h 2179871"/>
                <a:gd name="connsiteX2587" fmla="*/ 2502773 w 2663714"/>
                <a:gd name="connsiteY2587" fmla="*/ 105832 h 2179871"/>
                <a:gd name="connsiteX2588" fmla="*/ 2497313 w 2663714"/>
                <a:gd name="connsiteY2588" fmla="*/ 94225 h 2179871"/>
                <a:gd name="connsiteX2589" fmla="*/ 2498763 w 2663714"/>
                <a:gd name="connsiteY2589" fmla="*/ 46600 h 2179871"/>
                <a:gd name="connsiteX2590" fmla="*/ 2512414 w 2663714"/>
                <a:gd name="connsiteY2590" fmla="*/ 22447 h 2179871"/>
                <a:gd name="connsiteX2591" fmla="*/ 2100417 w 2663714"/>
                <a:gd name="connsiteY2591" fmla="*/ 220455 h 2179871"/>
                <a:gd name="connsiteX2592" fmla="*/ 2094871 w 2663714"/>
                <a:gd name="connsiteY2592" fmla="*/ 222674 h 2179871"/>
                <a:gd name="connsiteX2593" fmla="*/ 2055114 w 2663714"/>
                <a:gd name="connsiteY2593" fmla="*/ 239232 h 2179871"/>
                <a:gd name="connsiteX2594" fmla="*/ 2055114 w 2663714"/>
                <a:gd name="connsiteY2594" fmla="*/ 239232 h 2179871"/>
                <a:gd name="connsiteX2595" fmla="*/ 2055028 w 2663714"/>
                <a:gd name="connsiteY2595" fmla="*/ 239232 h 2179871"/>
                <a:gd name="connsiteX2596" fmla="*/ 2054943 w 2663714"/>
                <a:gd name="connsiteY2596" fmla="*/ 239232 h 2179871"/>
                <a:gd name="connsiteX2597" fmla="*/ 2054943 w 2663714"/>
                <a:gd name="connsiteY2597" fmla="*/ 239232 h 2179871"/>
                <a:gd name="connsiteX2598" fmla="*/ 2017659 w 2663714"/>
                <a:gd name="connsiteY2598" fmla="*/ 260825 h 2179871"/>
                <a:gd name="connsiteX2599" fmla="*/ 2004521 w 2663714"/>
                <a:gd name="connsiteY2599" fmla="*/ 268592 h 2179871"/>
                <a:gd name="connsiteX2600" fmla="*/ 2004691 w 2663714"/>
                <a:gd name="connsiteY2600" fmla="*/ 268848 h 2179871"/>
                <a:gd name="connsiteX2601" fmla="*/ 2018683 w 2663714"/>
                <a:gd name="connsiteY2601" fmla="*/ 262532 h 2179871"/>
                <a:gd name="connsiteX2602" fmla="*/ 2058100 w 2663714"/>
                <a:gd name="connsiteY2602" fmla="*/ 245377 h 2179871"/>
                <a:gd name="connsiteX2603" fmla="*/ 2058100 w 2663714"/>
                <a:gd name="connsiteY2603" fmla="*/ 245377 h 2179871"/>
                <a:gd name="connsiteX2604" fmla="*/ 2058100 w 2663714"/>
                <a:gd name="connsiteY2604" fmla="*/ 245377 h 2179871"/>
                <a:gd name="connsiteX2605" fmla="*/ 2058100 w 2663714"/>
                <a:gd name="connsiteY2605" fmla="*/ 245377 h 2179871"/>
                <a:gd name="connsiteX2606" fmla="*/ 2058100 w 2663714"/>
                <a:gd name="connsiteY2606" fmla="*/ 245377 h 2179871"/>
                <a:gd name="connsiteX2607" fmla="*/ 2095639 w 2663714"/>
                <a:gd name="connsiteY2607" fmla="*/ 224381 h 2179871"/>
                <a:gd name="connsiteX2608" fmla="*/ 2107498 w 2663714"/>
                <a:gd name="connsiteY2608" fmla="*/ 217895 h 2179871"/>
                <a:gd name="connsiteX2609" fmla="*/ 2192474 w 2663714"/>
                <a:gd name="connsiteY2609" fmla="*/ 190498 h 2179871"/>
                <a:gd name="connsiteX2610" fmla="*/ 2367716 w 2663714"/>
                <a:gd name="connsiteY2610" fmla="*/ 136643 h 2179871"/>
                <a:gd name="connsiteX2611" fmla="*/ 2368057 w 2663714"/>
                <a:gd name="connsiteY2611" fmla="*/ 136643 h 2179871"/>
                <a:gd name="connsiteX2612" fmla="*/ 2420527 w 2663714"/>
                <a:gd name="connsiteY2612" fmla="*/ 124438 h 2179871"/>
                <a:gd name="connsiteX2613" fmla="*/ 2420527 w 2663714"/>
                <a:gd name="connsiteY2613" fmla="*/ 124438 h 2179871"/>
                <a:gd name="connsiteX2614" fmla="*/ 2420527 w 2663714"/>
                <a:gd name="connsiteY2614" fmla="*/ 124438 h 2179871"/>
                <a:gd name="connsiteX2615" fmla="*/ 2420527 w 2663714"/>
                <a:gd name="connsiteY2615" fmla="*/ 124438 h 2179871"/>
                <a:gd name="connsiteX2616" fmla="*/ 2420527 w 2663714"/>
                <a:gd name="connsiteY2616" fmla="*/ 124438 h 2179871"/>
                <a:gd name="connsiteX2617" fmla="*/ 2472059 w 2663714"/>
                <a:gd name="connsiteY2617" fmla="*/ 108990 h 2179871"/>
                <a:gd name="connsiteX2618" fmla="*/ 2473765 w 2663714"/>
                <a:gd name="connsiteY2618" fmla="*/ 108478 h 2179871"/>
                <a:gd name="connsiteX2619" fmla="*/ 2486221 w 2663714"/>
                <a:gd name="connsiteY2619" fmla="*/ 106600 h 2179871"/>
                <a:gd name="connsiteX2620" fmla="*/ 2488184 w 2663714"/>
                <a:gd name="connsiteY2620" fmla="*/ 110014 h 2179871"/>
                <a:gd name="connsiteX2621" fmla="*/ 2485966 w 2663714"/>
                <a:gd name="connsiteY2621" fmla="*/ 110697 h 2179871"/>
                <a:gd name="connsiteX2622" fmla="*/ 2421722 w 2663714"/>
                <a:gd name="connsiteY2622" fmla="*/ 129815 h 2179871"/>
                <a:gd name="connsiteX2623" fmla="*/ 2421722 w 2663714"/>
                <a:gd name="connsiteY2623" fmla="*/ 129815 h 2179871"/>
                <a:gd name="connsiteX2624" fmla="*/ 2421551 w 2663714"/>
                <a:gd name="connsiteY2624" fmla="*/ 129815 h 2179871"/>
                <a:gd name="connsiteX2625" fmla="*/ 2421381 w 2663714"/>
                <a:gd name="connsiteY2625" fmla="*/ 129815 h 2179871"/>
                <a:gd name="connsiteX2626" fmla="*/ 2421381 w 2663714"/>
                <a:gd name="connsiteY2626" fmla="*/ 129815 h 2179871"/>
                <a:gd name="connsiteX2627" fmla="*/ 2358416 w 2663714"/>
                <a:gd name="connsiteY2627" fmla="*/ 152774 h 2179871"/>
                <a:gd name="connsiteX2628" fmla="*/ 2356283 w 2663714"/>
                <a:gd name="connsiteY2628" fmla="*/ 153542 h 2179871"/>
                <a:gd name="connsiteX2629" fmla="*/ 2356198 w 2663714"/>
                <a:gd name="connsiteY2629" fmla="*/ 153457 h 2179871"/>
                <a:gd name="connsiteX2630" fmla="*/ 2331712 w 2663714"/>
                <a:gd name="connsiteY2630" fmla="*/ 158407 h 2179871"/>
                <a:gd name="connsiteX2631" fmla="*/ 2263032 w 2663714"/>
                <a:gd name="connsiteY2631" fmla="*/ 173599 h 2179871"/>
                <a:gd name="connsiteX2632" fmla="*/ 2263032 w 2663714"/>
                <a:gd name="connsiteY2632" fmla="*/ 173599 h 2179871"/>
                <a:gd name="connsiteX2633" fmla="*/ 2262861 w 2663714"/>
                <a:gd name="connsiteY2633" fmla="*/ 173599 h 2179871"/>
                <a:gd name="connsiteX2634" fmla="*/ 2262690 w 2663714"/>
                <a:gd name="connsiteY2634" fmla="*/ 173599 h 2179871"/>
                <a:gd name="connsiteX2635" fmla="*/ 2262690 w 2663714"/>
                <a:gd name="connsiteY2635" fmla="*/ 173599 h 2179871"/>
                <a:gd name="connsiteX2636" fmla="*/ 2195802 w 2663714"/>
                <a:gd name="connsiteY2636" fmla="*/ 195448 h 2179871"/>
                <a:gd name="connsiteX2637" fmla="*/ 2172254 w 2663714"/>
                <a:gd name="connsiteY2637" fmla="*/ 203642 h 2179871"/>
                <a:gd name="connsiteX2638" fmla="*/ 2172340 w 2663714"/>
                <a:gd name="connsiteY2638" fmla="*/ 203898 h 2179871"/>
                <a:gd name="connsiteX2639" fmla="*/ 2196569 w 2663714"/>
                <a:gd name="connsiteY2639" fmla="*/ 197326 h 2179871"/>
                <a:gd name="connsiteX2640" fmla="*/ 2264653 w 2663714"/>
                <a:gd name="connsiteY2640" fmla="*/ 180256 h 2179871"/>
                <a:gd name="connsiteX2641" fmla="*/ 2264653 w 2663714"/>
                <a:gd name="connsiteY2641" fmla="*/ 180256 h 2179871"/>
                <a:gd name="connsiteX2642" fmla="*/ 2264653 w 2663714"/>
                <a:gd name="connsiteY2642" fmla="*/ 180256 h 2179871"/>
                <a:gd name="connsiteX2643" fmla="*/ 2264653 w 2663714"/>
                <a:gd name="connsiteY2643" fmla="*/ 180256 h 2179871"/>
                <a:gd name="connsiteX2644" fmla="*/ 2264653 w 2663714"/>
                <a:gd name="connsiteY2644" fmla="*/ 180256 h 2179871"/>
                <a:gd name="connsiteX2645" fmla="*/ 2331968 w 2663714"/>
                <a:gd name="connsiteY2645" fmla="*/ 160284 h 2179871"/>
                <a:gd name="connsiteX2646" fmla="*/ 2354236 w 2663714"/>
                <a:gd name="connsiteY2646" fmla="*/ 154139 h 2179871"/>
                <a:gd name="connsiteX2647" fmla="*/ 2335893 w 2663714"/>
                <a:gd name="connsiteY2647" fmla="*/ 160626 h 2179871"/>
                <a:gd name="connsiteX2648" fmla="*/ 2335978 w 2663714"/>
                <a:gd name="connsiteY2648" fmla="*/ 160882 h 2179871"/>
                <a:gd name="connsiteX2649" fmla="*/ 2359099 w 2663714"/>
                <a:gd name="connsiteY2649" fmla="*/ 154566 h 2179871"/>
                <a:gd name="connsiteX2650" fmla="*/ 2423599 w 2663714"/>
                <a:gd name="connsiteY2650" fmla="*/ 136216 h 2179871"/>
                <a:gd name="connsiteX2651" fmla="*/ 2423599 w 2663714"/>
                <a:gd name="connsiteY2651" fmla="*/ 136216 h 2179871"/>
                <a:gd name="connsiteX2652" fmla="*/ 2423599 w 2663714"/>
                <a:gd name="connsiteY2652" fmla="*/ 136216 h 2179871"/>
                <a:gd name="connsiteX2653" fmla="*/ 2423599 w 2663714"/>
                <a:gd name="connsiteY2653" fmla="*/ 136216 h 2179871"/>
                <a:gd name="connsiteX2654" fmla="*/ 2423599 w 2663714"/>
                <a:gd name="connsiteY2654" fmla="*/ 136216 h 2179871"/>
                <a:gd name="connsiteX2655" fmla="*/ 2486307 w 2663714"/>
                <a:gd name="connsiteY2655" fmla="*/ 112404 h 2179871"/>
                <a:gd name="connsiteX2656" fmla="*/ 2488866 w 2663714"/>
                <a:gd name="connsiteY2656" fmla="*/ 111380 h 2179871"/>
                <a:gd name="connsiteX2657" fmla="*/ 2489805 w 2663714"/>
                <a:gd name="connsiteY2657" fmla="*/ 113428 h 2179871"/>
                <a:gd name="connsiteX2658" fmla="*/ 2494156 w 2663714"/>
                <a:gd name="connsiteY2658" fmla="*/ 127340 h 2179871"/>
                <a:gd name="connsiteX2659" fmla="*/ 2517448 w 2663714"/>
                <a:gd name="connsiteY2659" fmla="*/ 205007 h 2179871"/>
                <a:gd name="connsiteX2660" fmla="*/ 2500384 w 2663714"/>
                <a:gd name="connsiteY2660" fmla="*/ 205007 h 2179871"/>
                <a:gd name="connsiteX2661" fmla="*/ 2497228 w 2663714"/>
                <a:gd name="connsiteY2661" fmla="*/ 205007 h 2179871"/>
                <a:gd name="connsiteX2662" fmla="*/ 2500640 w 2663714"/>
                <a:gd name="connsiteY2662" fmla="*/ 201508 h 2179871"/>
                <a:gd name="connsiteX2663" fmla="*/ 2500469 w 2663714"/>
                <a:gd name="connsiteY2663" fmla="*/ 201252 h 2179871"/>
                <a:gd name="connsiteX2664" fmla="*/ 2497569 w 2663714"/>
                <a:gd name="connsiteY2664" fmla="*/ 203386 h 2179871"/>
                <a:gd name="connsiteX2665" fmla="*/ 2498251 w 2663714"/>
                <a:gd name="connsiteY2665" fmla="*/ 202276 h 2179871"/>
                <a:gd name="connsiteX2666" fmla="*/ 2497995 w 2663714"/>
                <a:gd name="connsiteY2666" fmla="*/ 202105 h 2179871"/>
                <a:gd name="connsiteX2667" fmla="*/ 2496630 w 2663714"/>
                <a:gd name="connsiteY2667" fmla="*/ 204068 h 2179871"/>
                <a:gd name="connsiteX2668" fmla="*/ 2495265 w 2663714"/>
                <a:gd name="connsiteY2668" fmla="*/ 205092 h 2179871"/>
                <a:gd name="connsiteX2669" fmla="*/ 2494071 w 2663714"/>
                <a:gd name="connsiteY2669" fmla="*/ 205946 h 2179871"/>
                <a:gd name="connsiteX2670" fmla="*/ 2495180 w 2663714"/>
                <a:gd name="connsiteY2670" fmla="*/ 206116 h 2179871"/>
                <a:gd name="connsiteX2671" fmla="*/ 2489720 w 2663714"/>
                <a:gd name="connsiteY2671" fmla="*/ 213969 h 2179871"/>
                <a:gd name="connsiteX2672" fmla="*/ 2481273 w 2663714"/>
                <a:gd name="connsiteY2672" fmla="*/ 225747 h 2179871"/>
                <a:gd name="connsiteX2673" fmla="*/ 2456446 w 2663714"/>
                <a:gd name="connsiteY2673" fmla="*/ 258008 h 2179871"/>
                <a:gd name="connsiteX2674" fmla="*/ 2430510 w 2663714"/>
                <a:gd name="connsiteY2674" fmla="*/ 289331 h 2179871"/>
                <a:gd name="connsiteX2675" fmla="*/ 2430510 w 2663714"/>
                <a:gd name="connsiteY2675" fmla="*/ 289331 h 2179871"/>
                <a:gd name="connsiteX2676" fmla="*/ 2430424 w 2663714"/>
                <a:gd name="connsiteY2676" fmla="*/ 289502 h 2179871"/>
                <a:gd name="connsiteX2677" fmla="*/ 2430253 w 2663714"/>
                <a:gd name="connsiteY2677" fmla="*/ 289673 h 2179871"/>
                <a:gd name="connsiteX2678" fmla="*/ 2430253 w 2663714"/>
                <a:gd name="connsiteY2678" fmla="*/ 289673 h 2179871"/>
                <a:gd name="connsiteX2679" fmla="*/ 2409692 w 2663714"/>
                <a:gd name="connsiteY2679" fmla="*/ 315107 h 2179871"/>
                <a:gd name="connsiteX2680" fmla="*/ 2394250 w 2663714"/>
                <a:gd name="connsiteY2680" fmla="*/ 320569 h 2179871"/>
                <a:gd name="connsiteX2681" fmla="*/ 2410033 w 2663714"/>
                <a:gd name="connsiteY2681" fmla="*/ 302475 h 2179871"/>
                <a:gd name="connsiteX2682" fmla="*/ 2410033 w 2663714"/>
                <a:gd name="connsiteY2682" fmla="*/ 302475 h 2179871"/>
                <a:gd name="connsiteX2683" fmla="*/ 2410033 w 2663714"/>
                <a:gd name="connsiteY2683" fmla="*/ 302475 h 2179871"/>
                <a:gd name="connsiteX2684" fmla="*/ 2410033 w 2663714"/>
                <a:gd name="connsiteY2684" fmla="*/ 302475 h 2179871"/>
                <a:gd name="connsiteX2685" fmla="*/ 2410033 w 2663714"/>
                <a:gd name="connsiteY2685" fmla="*/ 302475 h 2179871"/>
                <a:gd name="connsiteX2686" fmla="*/ 2450559 w 2663714"/>
                <a:gd name="connsiteY2686" fmla="*/ 243585 h 2179871"/>
                <a:gd name="connsiteX2687" fmla="*/ 2463954 w 2663714"/>
                <a:gd name="connsiteY2687" fmla="*/ 221906 h 2179871"/>
                <a:gd name="connsiteX2688" fmla="*/ 2463698 w 2663714"/>
                <a:gd name="connsiteY2688" fmla="*/ 221735 h 2179871"/>
                <a:gd name="connsiteX2689" fmla="*/ 2448938 w 2663714"/>
                <a:gd name="connsiteY2689" fmla="*/ 242304 h 2179871"/>
                <a:gd name="connsiteX2690" fmla="*/ 2404658 w 2663714"/>
                <a:gd name="connsiteY2690" fmla="*/ 298037 h 2179871"/>
                <a:gd name="connsiteX2691" fmla="*/ 2404658 w 2663714"/>
                <a:gd name="connsiteY2691" fmla="*/ 298037 h 2179871"/>
                <a:gd name="connsiteX2692" fmla="*/ 2404573 w 2663714"/>
                <a:gd name="connsiteY2692" fmla="*/ 298208 h 2179871"/>
                <a:gd name="connsiteX2693" fmla="*/ 2404573 w 2663714"/>
                <a:gd name="connsiteY2693" fmla="*/ 298378 h 2179871"/>
                <a:gd name="connsiteX2694" fmla="*/ 2404487 w 2663714"/>
                <a:gd name="connsiteY2694" fmla="*/ 298378 h 2179871"/>
                <a:gd name="connsiteX2695" fmla="*/ 2384267 w 2663714"/>
                <a:gd name="connsiteY2695" fmla="*/ 324239 h 2179871"/>
                <a:gd name="connsiteX2696" fmla="*/ 2370958 w 2663714"/>
                <a:gd name="connsiteY2696" fmla="*/ 328933 h 2179871"/>
                <a:gd name="connsiteX2697" fmla="*/ 2365583 w 2663714"/>
                <a:gd name="connsiteY2697" fmla="*/ 330811 h 2179871"/>
                <a:gd name="connsiteX2698" fmla="*/ 2385633 w 2663714"/>
                <a:gd name="connsiteY2698" fmla="*/ 309815 h 2179871"/>
                <a:gd name="connsiteX2699" fmla="*/ 2385633 w 2663714"/>
                <a:gd name="connsiteY2699" fmla="*/ 309815 h 2179871"/>
                <a:gd name="connsiteX2700" fmla="*/ 2385633 w 2663714"/>
                <a:gd name="connsiteY2700" fmla="*/ 309815 h 2179871"/>
                <a:gd name="connsiteX2701" fmla="*/ 2385633 w 2663714"/>
                <a:gd name="connsiteY2701" fmla="*/ 309815 h 2179871"/>
                <a:gd name="connsiteX2702" fmla="*/ 2385633 w 2663714"/>
                <a:gd name="connsiteY2702" fmla="*/ 309815 h 2179871"/>
                <a:gd name="connsiteX2703" fmla="*/ 2409862 w 2663714"/>
                <a:gd name="connsiteY2703" fmla="*/ 278919 h 2179871"/>
                <a:gd name="connsiteX2704" fmla="*/ 2432301 w 2663714"/>
                <a:gd name="connsiteY2704" fmla="*/ 246742 h 2179871"/>
                <a:gd name="connsiteX2705" fmla="*/ 2439980 w 2663714"/>
                <a:gd name="connsiteY2705" fmla="*/ 235050 h 2179871"/>
                <a:gd name="connsiteX2706" fmla="*/ 2447488 w 2663714"/>
                <a:gd name="connsiteY2706" fmla="*/ 223186 h 2179871"/>
                <a:gd name="connsiteX2707" fmla="*/ 2447231 w 2663714"/>
                <a:gd name="connsiteY2707" fmla="*/ 223016 h 2179871"/>
                <a:gd name="connsiteX2708" fmla="*/ 2439041 w 2663714"/>
                <a:gd name="connsiteY2708" fmla="*/ 234282 h 2179871"/>
                <a:gd name="connsiteX2709" fmla="*/ 2430680 w 2663714"/>
                <a:gd name="connsiteY2709" fmla="*/ 245377 h 2179871"/>
                <a:gd name="connsiteX2710" fmla="*/ 2406108 w 2663714"/>
                <a:gd name="connsiteY2710" fmla="*/ 275761 h 2179871"/>
                <a:gd name="connsiteX2711" fmla="*/ 2380343 w 2663714"/>
                <a:gd name="connsiteY2711" fmla="*/ 305121 h 2179871"/>
                <a:gd name="connsiteX2712" fmla="*/ 2380343 w 2663714"/>
                <a:gd name="connsiteY2712" fmla="*/ 305121 h 2179871"/>
                <a:gd name="connsiteX2713" fmla="*/ 2380258 w 2663714"/>
                <a:gd name="connsiteY2713" fmla="*/ 305292 h 2179871"/>
                <a:gd name="connsiteX2714" fmla="*/ 2380087 w 2663714"/>
                <a:gd name="connsiteY2714" fmla="*/ 305462 h 2179871"/>
                <a:gd name="connsiteX2715" fmla="*/ 2380087 w 2663714"/>
                <a:gd name="connsiteY2715" fmla="*/ 305462 h 2179871"/>
                <a:gd name="connsiteX2716" fmla="*/ 2357819 w 2663714"/>
                <a:gd name="connsiteY2716" fmla="*/ 331237 h 2179871"/>
                <a:gd name="connsiteX2717" fmla="*/ 2331883 w 2663714"/>
                <a:gd name="connsiteY2717" fmla="*/ 337980 h 2179871"/>
                <a:gd name="connsiteX2718" fmla="*/ 2328044 w 2663714"/>
                <a:gd name="connsiteY2718" fmla="*/ 339004 h 2179871"/>
                <a:gd name="connsiteX2719" fmla="*/ 2348178 w 2663714"/>
                <a:gd name="connsiteY2719" fmla="*/ 315192 h 2179871"/>
                <a:gd name="connsiteX2720" fmla="*/ 2348178 w 2663714"/>
                <a:gd name="connsiteY2720" fmla="*/ 315192 h 2179871"/>
                <a:gd name="connsiteX2721" fmla="*/ 2348178 w 2663714"/>
                <a:gd name="connsiteY2721" fmla="*/ 315192 h 2179871"/>
                <a:gd name="connsiteX2722" fmla="*/ 2348178 w 2663714"/>
                <a:gd name="connsiteY2722" fmla="*/ 315192 h 2179871"/>
                <a:gd name="connsiteX2723" fmla="*/ 2348178 w 2663714"/>
                <a:gd name="connsiteY2723" fmla="*/ 315192 h 2179871"/>
                <a:gd name="connsiteX2724" fmla="*/ 2398004 w 2663714"/>
                <a:gd name="connsiteY2724" fmla="*/ 249388 h 2179871"/>
                <a:gd name="connsiteX2725" fmla="*/ 2415749 w 2663714"/>
                <a:gd name="connsiteY2725" fmla="*/ 225917 h 2179871"/>
                <a:gd name="connsiteX2726" fmla="*/ 2415494 w 2663714"/>
                <a:gd name="connsiteY2726" fmla="*/ 225747 h 2179871"/>
                <a:gd name="connsiteX2727" fmla="*/ 2396468 w 2663714"/>
                <a:gd name="connsiteY2727" fmla="*/ 248023 h 2179871"/>
                <a:gd name="connsiteX2728" fmla="*/ 2342803 w 2663714"/>
                <a:gd name="connsiteY2728" fmla="*/ 310754 h 2179871"/>
                <a:gd name="connsiteX2729" fmla="*/ 2342803 w 2663714"/>
                <a:gd name="connsiteY2729" fmla="*/ 310754 h 2179871"/>
                <a:gd name="connsiteX2730" fmla="*/ 2342718 w 2663714"/>
                <a:gd name="connsiteY2730" fmla="*/ 310924 h 2179871"/>
                <a:gd name="connsiteX2731" fmla="*/ 2342548 w 2663714"/>
                <a:gd name="connsiteY2731" fmla="*/ 311095 h 2179871"/>
                <a:gd name="connsiteX2732" fmla="*/ 2342548 w 2663714"/>
                <a:gd name="connsiteY2732" fmla="*/ 311095 h 2179871"/>
                <a:gd name="connsiteX2733" fmla="*/ 2319512 w 2663714"/>
                <a:gd name="connsiteY2733" fmla="*/ 341394 h 2179871"/>
                <a:gd name="connsiteX2734" fmla="*/ 2306629 w 2663714"/>
                <a:gd name="connsiteY2734" fmla="*/ 344723 h 2179871"/>
                <a:gd name="connsiteX2735" fmla="*/ 2321047 w 2663714"/>
                <a:gd name="connsiteY2735" fmla="*/ 329445 h 2179871"/>
                <a:gd name="connsiteX2736" fmla="*/ 2321047 w 2663714"/>
                <a:gd name="connsiteY2736" fmla="*/ 329445 h 2179871"/>
                <a:gd name="connsiteX2737" fmla="*/ 2321047 w 2663714"/>
                <a:gd name="connsiteY2737" fmla="*/ 329445 h 2179871"/>
                <a:gd name="connsiteX2738" fmla="*/ 2321047 w 2663714"/>
                <a:gd name="connsiteY2738" fmla="*/ 329445 h 2179871"/>
                <a:gd name="connsiteX2739" fmla="*/ 2321047 w 2663714"/>
                <a:gd name="connsiteY2739" fmla="*/ 329445 h 2179871"/>
                <a:gd name="connsiteX2740" fmla="*/ 2363280 w 2663714"/>
                <a:gd name="connsiteY2740" fmla="*/ 274822 h 2179871"/>
                <a:gd name="connsiteX2741" fmla="*/ 2377698 w 2663714"/>
                <a:gd name="connsiteY2741" fmla="*/ 254851 h 2179871"/>
                <a:gd name="connsiteX2742" fmla="*/ 2377442 w 2663714"/>
                <a:gd name="connsiteY2742" fmla="*/ 254680 h 2179871"/>
                <a:gd name="connsiteX2743" fmla="*/ 2361744 w 2663714"/>
                <a:gd name="connsiteY2743" fmla="*/ 273457 h 2179871"/>
                <a:gd name="connsiteX2744" fmla="*/ 2324204 w 2663714"/>
                <a:gd name="connsiteY2744" fmla="*/ 315619 h 2179871"/>
                <a:gd name="connsiteX2745" fmla="*/ 2296732 w 2663714"/>
                <a:gd name="connsiteY2745" fmla="*/ 324580 h 2179871"/>
                <a:gd name="connsiteX2746" fmla="*/ 2294599 w 2663714"/>
                <a:gd name="connsiteY2746" fmla="*/ 325263 h 2179871"/>
                <a:gd name="connsiteX2747" fmla="*/ 2340670 w 2663714"/>
                <a:gd name="connsiteY2747" fmla="*/ 265690 h 2179871"/>
                <a:gd name="connsiteX2748" fmla="*/ 2357563 w 2663714"/>
                <a:gd name="connsiteY2748" fmla="*/ 243841 h 2179871"/>
                <a:gd name="connsiteX2749" fmla="*/ 2357307 w 2663714"/>
                <a:gd name="connsiteY2749" fmla="*/ 243670 h 2179871"/>
                <a:gd name="connsiteX2750" fmla="*/ 2339135 w 2663714"/>
                <a:gd name="connsiteY2750" fmla="*/ 264239 h 2179871"/>
                <a:gd name="connsiteX2751" fmla="*/ 2288030 w 2663714"/>
                <a:gd name="connsiteY2751" fmla="*/ 322276 h 2179871"/>
                <a:gd name="connsiteX2752" fmla="*/ 2288030 w 2663714"/>
                <a:gd name="connsiteY2752" fmla="*/ 322276 h 2179871"/>
                <a:gd name="connsiteX2753" fmla="*/ 2287944 w 2663714"/>
                <a:gd name="connsiteY2753" fmla="*/ 322446 h 2179871"/>
                <a:gd name="connsiteX2754" fmla="*/ 2287859 w 2663714"/>
                <a:gd name="connsiteY2754" fmla="*/ 322617 h 2179871"/>
                <a:gd name="connsiteX2755" fmla="*/ 2287859 w 2663714"/>
                <a:gd name="connsiteY2755" fmla="*/ 322617 h 2179871"/>
                <a:gd name="connsiteX2756" fmla="*/ 2282740 w 2663714"/>
                <a:gd name="connsiteY2756" fmla="*/ 329104 h 2179871"/>
                <a:gd name="connsiteX2757" fmla="*/ 2265420 w 2663714"/>
                <a:gd name="connsiteY2757" fmla="*/ 334737 h 2179871"/>
                <a:gd name="connsiteX2758" fmla="*/ 2303728 w 2663714"/>
                <a:gd name="connsiteY2758" fmla="*/ 277980 h 2179871"/>
                <a:gd name="connsiteX2759" fmla="*/ 2318744 w 2663714"/>
                <a:gd name="connsiteY2759" fmla="*/ 254253 h 2179871"/>
                <a:gd name="connsiteX2760" fmla="*/ 2318488 w 2663714"/>
                <a:gd name="connsiteY2760" fmla="*/ 254083 h 2179871"/>
                <a:gd name="connsiteX2761" fmla="*/ 2302192 w 2663714"/>
                <a:gd name="connsiteY2761" fmla="*/ 276700 h 2179871"/>
                <a:gd name="connsiteX2762" fmla="*/ 2254329 w 2663714"/>
                <a:gd name="connsiteY2762" fmla="*/ 338407 h 2179871"/>
                <a:gd name="connsiteX2763" fmla="*/ 2219520 w 2663714"/>
                <a:gd name="connsiteY2763" fmla="*/ 349758 h 2179871"/>
                <a:gd name="connsiteX2764" fmla="*/ 2241958 w 2663714"/>
                <a:gd name="connsiteY2764" fmla="*/ 314082 h 2179871"/>
                <a:gd name="connsiteX2765" fmla="*/ 2254244 w 2663714"/>
                <a:gd name="connsiteY2765" fmla="*/ 294538 h 2179871"/>
                <a:gd name="connsiteX2766" fmla="*/ 2253988 w 2663714"/>
                <a:gd name="connsiteY2766" fmla="*/ 294367 h 2179871"/>
                <a:gd name="connsiteX2767" fmla="*/ 2240252 w 2663714"/>
                <a:gd name="connsiteY2767" fmla="*/ 312802 h 2179871"/>
                <a:gd name="connsiteX2768" fmla="*/ 2210306 w 2663714"/>
                <a:gd name="connsiteY2768" fmla="*/ 352830 h 2179871"/>
                <a:gd name="connsiteX2769" fmla="*/ 2203480 w 2663714"/>
                <a:gd name="connsiteY2769" fmla="*/ 355135 h 2179871"/>
                <a:gd name="connsiteX2770" fmla="*/ 2203480 w 2663714"/>
                <a:gd name="connsiteY2770" fmla="*/ 355135 h 2179871"/>
                <a:gd name="connsiteX2771" fmla="*/ 2203224 w 2663714"/>
                <a:gd name="connsiteY2771" fmla="*/ 355220 h 2179871"/>
                <a:gd name="connsiteX2772" fmla="*/ 2202968 w 2663714"/>
                <a:gd name="connsiteY2772" fmla="*/ 355220 h 2179871"/>
                <a:gd name="connsiteX2773" fmla="*/ 2202968 w 2663714"/>
                <a:gd name="connsiteY2773" fmla="*/ 355220 h 2179871"/>
                <a:gd name="connsiteX2774" fmla="*/ 2192133 w 2663714"/>
                <a:gd name="connsiteY2774" fmla="*/ 359317 h 2179871"/>
                <a:gd name="connsiteX2775" fmla="*/ 2209111 w 2663714"/>
                <a:gd name="connsiteY2775" fmla="*/ 332176 h 2179871"/>
                <a:gd name="connsiteX2776" fmla="*/ 2211927 w 2663714"/>
                <a:gd name="connsiteY2776" fmla="*/ 330896 h 2179871"/>
                <a:gd name="connsiteX2777" fmla="*/ 2229587 w 2663714"/>
                <a:gd name="connsiteY2777" fmla="*/ 323215 h 2179871"/>
                <a:gd name="connsiteX2778" fmla="*/ 2229502 w 2663714"/>
                <a:gd name="connsiteY2778" fmla="*/ 322959 h 2179871"/>
                <a:gd name="connsiteX2779" fmla="*/ 2211244 w 2663714"/>
                <a:gd name="connsiteY2779" fmla="*/ 328933 h 2179871"/>
                <a:gd name="connsiteX2780" fmla="*/ 2210988 w 2663714"/>
                <a:gd name="connsiteY2780" fmla="*/ 329018 h 2179871"/>
                <a:gd name="connsiteX2781" fmla="*/ 2223530 w 2663714"/>
                <a:gd name="connsiteY2781" fmla="*/ 307852 h 2179871"/>
                <a:gd name="connsiteX2782" fmla="*/ 2236925 w 2663714"/>
                <a:gd name="connsiteY2782" fmla="*/ 284552 h 2179871"/>
                <a:gd name="connsiteX2783" fmla="*/ 2236669 w 2663714"/>
                <a:gd name="connsiteY2783" fmla="*/ 284381 h 2179871"/>
                <a:gd name="connsiteX2784" fmla="*/ 2221909 w 2663714"/>
                <a:gd name="connsiteY2784" fmla="*/ 306657 h 2179871"/>
                <a:gd name="connsiteX2785" fmla="*/ 2204845 w 2663714"/>
                <a:gd name="connsiteY2785" fmla="*/ 331067 h 2179871"/>
                <a:gd name="connsiteX2786" fmla="*/ 2193413 w 2663714"/>
                <a:gd name="connsiteY2786" fmla="*/ 334822 h 2179871"/>
                <a:gd name="connsiteX2787" fmla="*/ 2197167 w 2663714"/>
                <a:gd name="connsiteY2787" fmla="*/ 327909 h 2179871"/>
                <a:gd name="connsiteX2788" fmla="*/ 2203054 w 2663714"/>
                <a:gd name="connsiteY2788" fmla="*/ 316728 h 2179871"/>
                <a:gd name="connsiteX2789" fmla="*/ 2202798 w 2663714"/>
                <a:gd name="connsiteY2789" fmla="*/ 316557 h 2179871"/>
                <a:gd name="connsiteX2790" fmla="*/ 2196228 w 2663714"/>
                <a:gd name="connsiteY2790" fmla="*/ 327226 h 2179871"/>
                <a:gd name="connsiteX2791" fmla="*/ 2190853 w 2663714"/>
                <a:gd name="connsiteY2791" fmla="*/ 335676 h 2179871"/>
                <a:gd name="connsiteX2792" fmla="*/ 2160139 w 2663714"/>
                <a:gd name="connsiteY2792" fmla="*/ 346429 h 2179871"/>
                <a:gd name="connsiteX2793" fmla="*/ 2160139 w 2663714"/>
                <a:gd name="connsiteY2793" fmla="*/ 346429 h 2179871"/>
                <a:gd name="connsiteX2794" fmla="*/ 2160054 w 2663714"/>
                <a:gd name="connsiteY2794" fmla="*/ 346429 h 2179871"/>
                <a:gd name="connsiteX2795" fmla="*/ 2159968 w 2663714"/>
                <a:gd name="connsiteY2795" fmla="*/ 346429 h 2179871"/>
                <a:gd name="connsiteX2796" fmla="*/ 2159968 w 2663714"/>
                <a:gd name="connsiteY2796" fmla="*/ 346429 h 2179871"/>
                <a:gd name="connsiteX2797" fmla="*/ 2151010 w 2663714"/>
                <a:gd name="connsiteY2797" fmla="*/ 350441 h 2179871"/>
                <a:gd name="connsiteX2798" fmla="*/ 2153826 w 2663714"/>
                <a:gd name="connsiteY2798" fmla="*/ 345320 h 2179871"/>
                <a:gd name="connsiteX2799" fmla="*/ 2163040 w 2663714"/>
                <a:gd name="connsiteY2799" fmla="*/ 328592 h 2179871"/>
                <a:gd name="connsiteX2800" fmla="*/ 2162784 w 2663714"/>
                <a:gd name="connsiteY2800" fmla="*/ 328421 h 2179871"/>
                <a:gd name="connsiteX2801" fmla="*/ 2152119 w 2663714"/>
                <a:gd name="connsiteY2801" fmla="*/ 344125 h 2179871"/>
                <a:gd name="connsiteX2802" fmla="*/ 2146147 w 2663714"/>
                <a:gd name="connsiteY2802" fmla="*/ 352574 h 2179871"/>
                <a:gd name="connsiteX2803" fmla="*/ 2124647 w 2663714"/>
                <a:gd name="connsiteY2803" fmla="*/ 362731 h 2179871"/>
                <a:gd name="connsiteX2804" fmla="*/ 2141284 w 2663714"/>
                <a:gd name="connsiteY2804" fmla="*/ 334737 h 2179871"/>
                <a:gd name="connsiteX2805" fmla="*/ 2149901 w 2663714"/>
                <a:gd name="connsiteY2805" fmla="*/ 319886 h 2179871"/>
                <a:gd name="connsiteX2806" fmla="*/ 2149645 w 2663714"/>
                <a:gd name="connsiteY2806" fmla="*/ 319715 h 2179871"/>
                <a:gd name="connsiteX2807" fmla="*/ 2139578 w 2663714"/>
                <a:gd name="connsiteY2807" fmla="*/ 333456 h 2179871"/>
                <a:gd name="connsiteX2808" fmla="*/ 2113470 w 2663714"/>
                <a:gd name="connsiteY2808" fmla="*/ 368022 h 2179871"/>
                <a:gd name="connsiteX2809" fmla="*/ 2113470 w 2663714"/>
                <a:gd name="connsiteY2809" fmla="*/ 368022 h 2179871"/>
                <a:gd name="connsiteX2810" fmla="*/ 2128572 w 2663714"/>
                <a:gd name="connsiteY2810" fmla="*/ 343869 h 2179871"/>
                <a:gd name="connsiteX2811" fmla="*/ 2137103 w 2663714"/>
                <a:gd name="connsiteY2811" fmla="*/ 329360 h 2179871"/>
                <a:gd name="connsiteX2812" fmla="*/ 2136847 w 2663714"/>
                <a:gd name="connsiteY2812" fmla="*/ 329189 h 2179871"/>
                <a:gd name="connsiteX2813" fmla="*/ 2126951 w 2663714"/>
                <a:gd name="connsiteY2813" fmla="*/ 342589 h 2179871"/>
                <a:gd name="connsiteX2814" fmla="*/ 2101953 w 2663714"/>
                <a:gd name="connsiteY2814" fmla="*/ 373570 h 2179871"/>
                <a:gd name="connsiteX2815" fmla="*/ 2093677 w 2663714"/>
                <a:gd name="connsiteY2815" fmla="*/ 377581 h 2179871"/>
                <a:gd name="connsiteX2816" fmla="*/ 2093762 w 2663714"/>
                <a:gd name="connsiteY2816" fmla="*/ 377838 h 2179871"/>
                <a:gd name="connsiteX2817" fmla="*/ 2100417 w 2663714"/>
                <a:gd name="connsiteY2817" fmla="*/ 375363 h 2179871"/>
                <a:gd name="connsiteX2818" fmla="*/ 2097431 w 2663714"/>
                <a:gd name="connsiteY2818" fmla="*/ 378947 h 2179871"/>
                <a:gd name="connsiteX2819" fmla="*/ 2097431 w 2663714"/>
                <a:gd name="connsiteY2819" fmla="*/ 378947 h 2179871"/>
                <a:gd name="connsiteX2820" fmla="*/ 2097431 w 2663714"/>
                <a:gd name="connsiteY2820" fmla="*/ 379033 h 2179871"/>
                <a:gd name="connsiteX2821" fmla="*/ 2097431 w 2663714"/>
                <a:gd name="connsiteY2821" fmla="*/ 379033 h 2179871"/>
                <a:gd name="connsiteX2822" fmla="*/ 2097431 w 2663714"/>
                <a:gd name="connsiteY2822" fmla="*/ 379118 h 2179871"/>
                <a:gd name="connsiteX2823" fmla="*/ 2080794 w 2663714"/>
                <a:gd name="connsiteY2823" fmla="*/ 401650 h 2179871"/>
                <a:gd name="connsiteX2824" fmla="*/ 2079002 w 2663714"/>
                <a:gd name="connsiteY2824" fmla="*/ 402333 h 2179871"/>
                <a:gd name="connsiteX2825" fmla="*/ 2079088 w 2663714"/>
                <a:gd name="connsiteY2825" fmla="*/ 402589 h 2179871"/>
                <a:gd name="connsiteX2826" fmla="*/ 2080367 w 2663714"/>
                <a:gd name="connsiteY2826" fmla="*/ 402162 h 2179871"/>
                <a:gd name="connsiteX2827" fmla="*/ 2070130 w 2663714"/>
                <a:gd name="connsiteY2827" fmla="*/ 415476 h 2179871"/>
                <a:gd name="connsiteX2828" fmla="*/ 2064839 w 2663714"/>
                <a:gd name="connsiteY2828" fmla="*/ 407112 h 2179871"/>
                <a:gd name="connsiteX2829" fmla="*/ 2070044 w 2663714"/>
                <a:gd name="connsiteY2829" fmla="*/ 401394 h 2179871"/>
                <a:gd name="connsiteX2830" fmla="*/ 2070044 w 2663714"/>
                <a:gd name="connsiteY2830" fmla="*/ 401394 h 2179871"/>
                <a:gd name="connsiteX2831" fmla="*/ 2070044 w 2663714"/>
                <a:gd name="connsiteY2831" fmla="*/ 401394 h 2179871"/>
                <a:gd name="connsiteX2832" fmla="*/ 2070044 w 2663714"/>
                <a:gd name="connsiteY2832" fmla="*/ 401394 h 2179871"/>
                <a:gd name="connsiteX2833" fmla="*/ 2070044 w 2663714"/>
                <a:gd name="connsiteY2833" fmla="*/ 401394 h 2179871"/>
                <a:gd name="connsiteX2834" fmla="*/ 2093079 w 2663714"/>
                <a:gd name="connsiteY2834" fmla="*/ 367681 h 2179871"/>
                <a:gd name="connsiteX2835" fmla="*/ 2100844 w 2663714"/>
                <a:gd name="connsiteY2835" fmla="*/ 355391 h 2179871"/>
                <a:gd name="connsiteX2836" fmla="*/ 2100587 w 2663714"/>
                <a:gd name="connsiteY2836" fmla="*/ 355220 h 2179871"/>
                <a:gd name="connsiteX2837" fmla="*/ 2091459 w 2663714"/>
                <a:gd name="connsiteY2837" fmla="*/ 366401 h 2179871"/>
                <a:gd name="connsiteX2838" fmla="*/ 2064669 w 2663714"/>
                <a:gd name="connsiteY2838" fmla="*/ 396956 h 2179871"/>
                <a:gd name="connsiteX2839" fmla="*/ 2064669 w 2663714"/>
                <a:gd name="connsiteY2839" fmla="*/ 396956 h 2179871"/>
                <a:gd name="connsiteX2840" fmla="*/ 2064669 w 2663714"/>
                <a:gd name="connsiteY2840" fmla="*/ 396956 h 2179871"/>
                <a:gd name="connsiteX2841" fmla="*/ 2064669 w 2663714"/>
                <a:gd name="connsiteY2841" fmla="*/ 396956 h 2179871"/>
                <a:gd name="connsiteX2842" fmla="*/ 2064669 w 2663714"/>
                <a:gd name="connsiteY2842" fmla="*/ 396956 h 2179871"/>
                <a:gd name="connsiteX2843" fmla="*/ 2061001 w 2663714"/>
                <a:gd name="connsiteY2843" fmla="*/ 401821 h 2179871"/>
                <a:gd name="connsiteX2844" fmla="*/ 2054687 w 2663714"/>
                <a:gd name="connsiteY2844" fmla="*/ 394225 h 2179871"/>
                <a:gd name="connsiteX2845" fmla="*/ 2067399 w 2663714"/>
                <a:gd name="connsiteY2845" fmla="*/ 380569 h 2179871"/>
                <a:gd name="connsiteX2846" fmla="*/ 2067399 w 2663714"/>
                <a:gd name="connsiteY2846" fmla="*/ 380569 h 2179871"/>
                <a:gd name="connsiteX2847" fmla="*/ 2067399 w 2663714"/>
                <a:gd name="connsiteY2847" fmla="*/ 380569 h 2179871"/>
                <a:gd name="connsiteX2848" fmla="*/ 2067399 w 2663714"/>
                <a:gd name="connsiteY2848" fmla="*/ 380569 h 2179871"/>
                <a:gd name="connsiteX2849" fmla="*/ 2067399 w 2663714"/>
                <a:gd name="connsiteY2849" fmla="*/ 380569 h 2179871"/>
                <a:gd name="connsiteX2850" fmla="*/ 2088131 w 2663714"/>
                <a:gd name="connsiteY2850" fmla="*/ 348563 h 2179871"/>
                <a:gd name="connsiteX2851" fmla="*/ 2094957 w 2663714"/>
                <a:gd name="connsiteY2851" fmla="*/ 336870 h 2179871"/>
                <a:gd name="connsiteX2852" fmla="*/ 2094700 w 2663714"/>
                <a:gd name="connsiteY2852" fmla="*/ 336700 h 2179871"/>
                <a:gd name="connsiteX2853" fmla="*/ 2086510 w 2663714"/>
                <a:gd name="connsiteY2853" fmla="*/ 347368 h 2179871"/>
                <a:gd name="connsiteX2854" fmla="*/ 2062024 w 2663714"/>
                <a:gd name="connsiteY2854" fmla="*/ 376131 h 2179871"/>
                <a:gd name="connsiteX2855" fmla="*/ 2062024 w 2663714"/>
                <a:gd name="connsiteY2855" fmla="*/ 376131 h 2179871"/>
                <a:gd name="connsiteX2856" fmla="*/ 2062024 w 2663714"/>
                <a:gd name="connsiteY2856" fmla="*/ 376131 h 2179871"/>
                <a:gd name="connsiteX2857" fmla="*/ 2062024 w 2663714"/>
                <a:gd name="connsiteY2857" fmla="*/ 376131 h 2179871"/>
                <a:gd name="connsiteX2858" fmla="*/ 2062024 w 2663714"/>
                <a:gd name="connsiteY2858" fmla="*/ 376131 h 2179871"/>
                <a:gd name="connsiteX2859" fmla="*/ 2051445 w 2663714"/>
                <a:gd name="connsiteY2859" fmla="*/ 390469 h 2179871"/>
                <a:gd name="connsiteX2860" fmla="*/ 2043852 w 2663714"/>
                <a:gd name="connsiteY2860" fmla="*/ 383044 h 2179871"/>
                <a:gd name="connsiteX2861" fmla="*/ 2051957 w 2663714"/>
                <a:gd name="connsiteY2861" fmla="*/ 375789 h 2179871"/>
                <a:gd name="connsiteX2862" fmla="*/ 2051957 w 2663714"/>
                <a:gd name="connsiteY2862" fmla="*/ 375789 h 2179871"/>
                <a:gd name="connsiteX2863" fmla="*/ 2051957 w 2663714"/>
                <a:gd name="connsiteY2863" fmla="*/ 375789 h 2179871"/>
                <a:gd name="connsiteX2864" fmla="*/ 2051957 w 2663714"/>
                <a:gd name="connsiteY2864" fmla="*/ 375789 h 2179871"/>
                <a:gd name="connsiteX2865" fmla="*/ 2051957 w 2663714"/>
                <a:gd name="connsiteY2865" fmla="*/ 375789 h 2179871"/>
                <a:gd name="connsiteX2866" fmla="*/ 2066972 w 2663714"/>
                <a:gd name="connsiteY2866" fmla="*/ 353855 h 2179871"/>
                <a:gd name="connsiteX2867" fmla="*/ 2071750 w 2663714"/>
                <a:gd name="connsiteY2867" fmla="*/ 345747 h 2179871"/>
                <a:gd name="connsiteX2868" fmla="*/ 2071494 w 2663714"/>
                <a:gd name="connsiteY2868" fmla="*/ 345576 h 2179871"/>
                <a:gd name="connsiteX2869" fmla="*/ 2065351 w 2663714"/>
                <a:gd name="connsiteY2869" fmla="*/ 352574 h 2179871"/>
                <a:gd name="connsiteX2870" fmla="*/ 2046838 w 2663714"/>
                <a:gd name="connsiteY2870" fmla="*/ 371010 h 2179871"/>
                <a:gd name="connsiteX2871" fmla="*/ 2046838 w 2663714"/>
                <a:gd name="connsiteY2871" fmla="*/ 371010 h 2179871"/>
                <a:gd name="connsiteX2872" fmla="*/ 2046838 w 2663714"/>
                <a:gd name="connsiteY2872" fmla="*/ 371010 h 2179871"/>
                <a:gd name="connsiteX2873" fmla="*/ 2046838 w 2663714"/>
                <a:gd name="connsiteY2873" fmla="*/ 371010 h 2179871"/>
                <a:gd name="connsiteX2874" fmla="*/ 2046838 w 2663714"/>
                <a:gd name="connsiteY2874" fmla="*/ 371010 h 2179871"/>
                <a:gd name="connsiteX2875" fmla="*/ 2039927 w 2663714"/>
                <a:gd name="connsiteY2875" fmla="*/ 379459 h 2179871"/>
                <a:gd name="connsiteX2876" fmla="*/ 2038732 w 2663714"/>
                <a:gd name="connsiteY2876" fmla="*/ 378435 h 2179871"/>
                <a:gd name="connsiteX2877" fmla="*/ 2035064 w 2663714"/>
                <a:gd name="connsiteY2877" fmla="*/ 375533 h 2179871"/>
                <a:gd name="connsiteX2878" fmla="*/ 2040269 w 2663714"/>
                <a:gd name="connsiteY2878" fmla="*/ 369986 h 2179871"/>
                <a:gd name="connsiteX2879" fmla="*/ 2040269 w 2663714"/>
                <a:gd name="connsiteY2879" fmla="*/ 369986 h 2179871"/>
                <a:gd name="connsiteX2880" fmla="*/ 2040269 w 2663714"/>
                <a:gd name="connsiteY2880" fmla="*/ 369986 h 2179871"/>
                <a:gd name="connsiteX2881" fmla="*/ 2040269 w 2663714"/>
                <a:gd name="connsiteY2881" fmla="*/ 369986 h 2179871"/>
                <a:gd name="connsiteX2882" fmla="*/ 2040269 w 2663714"/>
                <a:gd name="connsiteY2882" fmla="*/ 369986 h 2179871"/>
                <a:gd name="connsiteX2883" fmla="*/ 2055967 w 2663714"/>
                <a:gd name="connsiteY2883" fmla="*/ 345320 h 2179871"/>
                <a:gd name="connsiteX2884" fmla="*/ 2061256 w 2663714"/>
                <a:gd name="connsiteY2884" fmla="*/ 336358 h 2179871"/>
                <a:gd name="connsiteX2885" fmla="*/ 2061001 w 2663714"/>
                <a:gd name="connsiteY2885" fmla="*/ 336188 h 2179871"/>
                <a:gd name="connsiteX2886" fmla="*/ 2054346 w 2663714"/>
                <a:gd name="connsiteY2886" fmla="*/ 344040 h 2179871"/>
                <a:gd name="connsiteX2887" fmla="*/ 2034894 w 2663714"/>
                <a:gd name="connsiteY2887" fmla="*/ 365548 h 2179871"/>
                <a:gd name="connsiteX2888" fmla="*/ 2034894 w 2663714"/>
                <a:gd name="connsiteY2888" fmla="*/ 365548 h 2179871"/>
                <a:gd name="connsiteX2889" fmla="*/ 2034894 w 2663714"/>
                <a:gd name="connsiteY2889" fmla="*/ 365548 h 2179871"/>
                <a:gd name="connsiteX2890" fmla="*/ 2034894 w 2663714"/>
                <a:gd name="connsiteY2890" fmla="*/ 365548 h 2179871"/>
                <a:gd name="connsiteX2891" fmla="*/ 2034894 w 2663714"/>
                <a:gd name="connsiteY2891" fmla="*/ 365548 h 2179871"/>
                <a:gd name="connsiteX2892" fmla="*/ 2030457 w 2663714"/>
                <a:gd name="connsiteY2892" fmla="*/ 371863 h 2179871"/>
                <a:gd name="connsiteX2893" fmla="*/ 2022778 w 2663714"/>
                <a:gd name="connsiteY2893" fmla="*/ 366657 h 2179871"/>
                <a:gd name="connsiteX2894" fmla="*/ 2030030 w 2663714"/>
                <a:gd name="connsiteY2894" fmla="*/ 360768 h 2179871"/>
                <a:gd name="connsiteX2895" fmla="*/ 2030030 w 2663714"/>
                <a:gd name="connsiteY2895" fmla="*/ 360768 h 2179871"/>
                <a:gd name="connsiteX2896" fmla="*/ 2030030 w 2663714"/>
                <a:gd name="connsiteY2896" fmla="*/ 360768 h 2179871"/>
                <a:gd name="connsiteX2897" fmla="*/ 2030030 w 2663714"/>
                <a:gd name="connsiteY2897" fmla="*/ 360768 h 2179871"/>
                <a:gd name="connsiteX2898" fmla="*/ 2030030 w 2663714"/>
                <a:gd name="connsiteY2898" fmla="*/ 360768 h 2179871"/>
                <a:gd name="connsiteX2899" fmla="*/ 2037453 w 2663714"/>
                <a:gd name="connsiteY2899" fmla="*/ 348734 h 2179871"/>
                <a:gd name="connsiteX2900" fmla="*/ 2040098 w 2663714"/>
                <a:gd name="connsiteY2900" fmla="*/ 344467 h 2179871"/>
                <a:gd name="connsiteX2901" fmla="*/ 2039842 w 2663714"/>
                <a:gd name="connsiteY2901" fmla="*/ 344296 h 2179871"/>
                <a:gd name="connsiteX2902" fmla="*/ 2035917 w 2663714"/>
                <a:gd name="connsiteY2902" fmla="*/ 347453 h 2179871"/>
                <a:gd name="connsiteX2903" fmla="*/ 2024826 w 2663714"/>
                <a:gd name="connsiteY2903" fmla="*/ 356244 h 2179871"/>
                <a:gd name="connsiteX2904" fmla="*/ 2024826 w 2663714"/>
                <a:gd name="connsiteY2904" fmla="*/ 356244 h 2179871"/>
                <a:gd name="connsiteX2905" fmla="*/ 2024826 w 2663714"/>
                <a:gd name="connsiteY2905" fmla="*/ 356244 h 2179871"/>
                <a:gd name="connsiteX2906" fmla="*/ 2024826 w 2663714"/>
                <a:gd name="connsiteY2906" fmla="*/ 356244 h 2179871"/>
                <a:gd name="connsiteX2907" fmla="*/ 2024826 w 2663714"/>
                <a:gd name="connsiteY2907" fmla="*/ 356244 h 2179871"/>
                <a:gd name="connsiteX2908" fmla="*/ 2019536 w 2663714"/>
                <a:gd name="connsiteY2908" fmla="*/ 364694 h 2179871"/>
                <a:gd name="connsiteX2909" fmla="*/ 2007507 w 2663714"/>
                <a:gd name="connsiteY2909" fmla="*/ 358207 h 2179871"/>
                <a:gd name="connsiteX2910" fmla="*/ 2007762 w 2663714"/>
                <a:gd name="connsiteY2910" fmla="*/ 357610 h 2179871"/>
                <a:gd name="connsiteX2911" fmla="*/ 2009981 w 2663714"/>
                <a:gd name="connsiteY2911" fmla="*/ 352916 h 2179871"/>
                <a:gd name="connsiteX2912" fmla="*/ 2009725 w 2663714"/>
                <a:gd name="connsiteY2912" fmla="*/ 352745 h 2179871"/>
                <a:gd name="connsiteX2913" fmla="*/ 2006142 w 2663714"/>
                <a:gd name="connsiteY2913" fmla="*/ 356415 h 2179871"/>
                <a:gd name="connsiteX2914" fmla="*/ 2005374 w 2663714"/>
                <a:gd name="connsiteY2914" fmla="*/ 357183 h 2179871"/>
                <a:gd name="connsiteX2915" fmla="*/ 1924834 w 2663714"/>
                <a:gd name="connsiteY2915" fmla="*/ 349246 h 2179871"/>
                <a:gd name="connsiteX2916" fmla="*/ 1903334 w 2663714"/>
                <a:gd name="connsiteY2916" fmla="*/ 286600 h 2179871"/>
                <a:gd name="connsiteX2917" fmla="*/ 2100417 w 2663714"/>
                <a:gd name="connsiteY2917" fmla="*/ 220028 h 2179871"/>
                <a:gd name="connsiteX2918" fmla="*/ 1221393 w 2663714"/>
                <a:gd name="connsiteY2918" fmla="*/ 321508 h 2179871"/>
                <a:gd name="connsiteX2919" fmla="*/ 1346724 w 2663714"/>
                <a:gd name="connsiteY2919" fmla="*/ 284808 h 2179871"/>
                <a:gd name="connsiteX2920" fmla="*/ 1271134 w 2663714"/>
                <a:gd name="connsiteY2920" fmla="*/ 316557 h 2179871"/>
                <a:gd name="connsiteX2921" fmla="*/ 1241272 w 2663714"/>
                <a:gd name="connsiteY2921" fmla="*/ 329872 h 2179871"/>
                <a:gd name="connsiteX2922" fmla="*/ 1241358 w 2663714"/>
                <a:gd name="connsiteY2922" fmla="*/ 330128 h 2179871"/>
                <a:gd name="connsiteX2923" fmla="*/ 1271645 w 2663714"/>
                <a:gd name="connsiteY2923" fmla="*/ 318520 h 2179871"/>
                <a:gd name="connsiteX2924" fmla="*/ 1357816 w 2663714"/>
                <a:gd name="connsiteY2924" fmla="*/ 287880 h 2179871"/>
                <a:gd name="connsiteX2925" fmla="*/ 1357816 w 2663714"/>
                <a:gd name="connsiteY2925" fmla="*/ 287880 h 2179871"/>
                <a:gd name="connsiteX2926" fmla="*/ 1357986 w 2663714"/>
                <a:gd name="connsiteY2926" fmla="*/ 287880 h 2179871"/>
                <a:gd name="connsiteX2927" fmla="*/ 1358243 w 2663714"/>
                <a:gd name="connsiteY2927" fmla="*/ 287880 h 2179871"/>
                <a:gd name="connsiteX2928" fmla="*/ 1358243 w 2663714"/>
                <a:gd name="connsiteY2928" fmla="*/ 287880 h 2179871"/>
                <a:gd name="connsiteX2929" fmla="*/ 1416514 w 2663714"/>
                <a:gd name="connsiteY2929" fmla="*/ 265690 h 2179871"/>
                <a:gd name="connsiteX2930" fmla="*/ 1451835 w 2663714"/>
                <a:gd name="connsiteY2930" fmla="*/ 256301 h 2179871"/>
                <a:gd name="connsiteX2931" fmla="*/ 1590305 w 2663714"/>
                <a:gd name="connsiteY2931" fmla="*/ 219943 h 2179871"/>
                <a:gd name="connsiteX2932" fmla="*/ 1554813 w 2663714"/>
                <a:gd name="connsiteY2932" fmla="*/ 233343 h 2179871"/>
                <a:gd name="connsiteX2933" fmla="*/ 1489972 w 2663714"/>
                <a:gd name="connsiteY2933" fmla="*/ 259374 h 2179871"/>
                <a:gd name="connsiteX2934" fmla="*/ 1467107 w 2663714"/>
                <a:gd name="connsiteY2934" fmla="*/ 268933 h 2179871"/>
                <a:gd name="connsiteX2935" fmla="*/ 1444327 w 2663714"/>
                <a:gd name="connsiteY2935" fmla="*/ 278663 h 2179871"/>
                <a:gd name="connsiteX2936" fmla="*/ 1444413 w 2663714"/>
                <a:gd name="connsiteY2936" fmla="*/ 278919 h 2179871"/>
                <a:gd name="connsiteX2937" fmla="*/ 1490996 w 2663714"/>
                <a:gd name="connsiteY2937" fmla="*/ 261166 h 2179871"/>
                <a:gd name="connsiteX2938" fmla="*/ 1556690 w 2663714"/>
                <a:gd name="connsiteY2938" fmla="*/ 237695 h 2179871"/>
                <a:gd name="connsiteX2939" fmla="*/ 1622811 w 2663714"/>
                <a:gd name="connsiteY2939" fmla="*/ 215505 h 2179871"/>
                <a:gd name="connsiteX2940" fmla="*/ 1622811 w 2663714"/>
                <a:gd name="connsiteY2940" fmla="*/ 215505 h 2179871"/>
                <a:gd name="connsiteX2941" fmla="*/ 1622896 w 2663714"/>
                <a:gd name="connsiteY2941" fmla="*/ 215505 h 2179871"/>
                <a:gd name="connsiteX2942" fmla="*/ 1622982 w 2663714"/>
                <a:gd name="connsiteY2942" fmla="*/ 215505 h 2179871"/>
                <a:gd name="connsiteX2943" fmla="*/ 1622982 w 2663714"/>
                <a:gd name="connsiteY2943" fmla="*/ 215505 h 2179871"/>
                <a:gd name="connsiteX2944" fmla="*/ 1681936 w 2663714"/>
                <a:gd name="connsiteY2944" fmla="*/ 195107 h 2179871"/>
                <a:gd name="connsiteX2945" fmla="*/ 1764011 w 2663714"/>
                <a:gd name="connsiteY2945" fmla="*/ 171806 h 2179871"/>
                <a:gd name="connsiteX2946" fmla="*/ 1833545 w 2663714"/>
                <a:gd name="connsiteY2946" fmla="*/ 154310 h 2179871"/>
                <a:gd name="connsiteX2947" fmla="*/ 1848305 w 2663714"/>
                <a:gd name="connsiteY2947" fmla="*/ 152176 h 2179871"/>
                <a:gd name="connsiteX2948" fmla="*/ 1862979 w 2663714"/>
                <a:gd name="connsiteY2948" fmla="*/ 193144 h 2179871"/>
                <a:gd name="connsiteX2949" fmla="*/ 1869719 w 2663714"/>
                <a:gd name="connsiteY2949" fmla="*/ 224040 h 2179871"/>
                <a:gd name="connsiteX2950" fmla="*/ 1900945 w 2663714"/>
                <a:gd name="connsiteY2950" fmla="*/ 339090 h 2179871"/>
                <a:gd name="connsiteX2951" fmla="*/ 1905382 w 2663714"/>
                <a:gd name="connsiteY2951" fmla="*/ 354964 h 2179871"/>
                <a:gd name="connsiteX2952" fmla="*/ 1894632 w 2663714"/>
                <a:gd name="connsiteY2952" fmla="*/ 360683 h 2179871"/>
                <a:gd name="connsiteX2953" fmla="*/ 1864856 w 2663714"/>
                <a:gd name="connsiteY2953" fmla="*/ 380484 h 2179871"/>
                <a:gd name="connsiteX2954" fmla="*/ 1869549 w 2663714"/>
                <a:gd name="connsiteY2954" fmla="*/ 372546 h 2179871"/>
                <a:gd name="connsiteX2955" fmla="*/ 1869293 w 2663714"/>
                <a:gd name="connsiteY2955" fmla="*/ 372375 h 2179871"/>
                <a:gd name="connsiteX2956" fmla="*/ 1862041 w 2663714"/>
                <a:gd name="connsiteY2956" fmla="*/ 382958 h 2179871"/>
                <a:gd name="connsiteX2957" fmla="*/ 1828340 w 2663714"/>
                <a:gd name="connsiteY2957" fmla="*/ 429730 h 2179871"/>
                <a:gd name="connsiteX2958" fmla="*/ 1817846 w 2663714"/>
                <a:gd name="connsiteY2958" fmla="*/ 431607 h 2179871"/>
                <a:gd name="connsiteX2959" fmla="*/ 1783634 w 2663714"/>
                <a:gd name="connsiteY2959" fmla="*/ 438094 h 2179871"/>
                <a:gd name="connsiteX2960" fmla="*/ 1783634 w 2663714"/>
                <a:gd name="connsiteY2960" fmla="*/ 438094 h 2179871"/>
                <a:gd name="connsiteX2961" fmla="*/ 1783634 w 2663714"/>
                <a:gd name="connsiteY2961" fmla="*/ 438094 h 2179871"/>
                <a:gd name="connsiteX2962" fmla="*/ 1783634 w 2663714"/>
                <a:gd name="connsiteY2962" fmla="*/ 438094 h 2179871"/>
                <a:gd name="connsiteX2963" fmla="*/ 1783634 w 2663714"/>
                <a:gd name="connsiteY2963" fmla="*/ 438094 h 2179871"/>
                <a:gd name="connsiteX2964" fmla="*/ 1750446 w 2663714"/>
                <a:gd name="connsiteY2964" fmla="*/ 448591 h 2179871"/>
                <a:gd name="connsiteX2965" fmla="*/ 1738757 w 2663714"/>
                <a:gd name="connsiteY2965" fmla="*/ 452518 h 2179871"/>
                <a:gd name="connsiteX2966" fmla="*/ 1738757 w 2663714"/>
                <a:gd name="connsiteY2966" fmla="*/ 452688 h 2179871"/>
                <a:gd name="connsiteX2967" fmla="*/ 1750872 w 2663714"/>
                <a:gd name="connsiteY2967" fmla="*/ 449872 h 2179871"/>
                <a:gd name="connsiteX2968" fmla="*/ 1784829 w 2663714"/>
                <a:gd name="connsiteY2968" fmla="*/ 442617 h 2179871"/>
                <a:gd name="connsiteX2969" fmla="*/ 1784829 w 2663714"/>
                <a:gd name="connsiteY2969" fmla="*/ 442617 h 2179871"/>
                <a:gd name="connsiteX2970" fmla="*/ 1784829 w 2663714"/>
                <a:gd name="connsiteY2970" fmla="*/ 442617 h 2179871"/>
                <a:gd name="connsiteX2971" fmla="*/ 1784829 w 2663714"/>
                <a:gd name="connsiteY2971" fmla="*/ 442617 h 2179871"/>
                <a:gd name="connsiteX2972" fmla="*/ 1784829 w 2663714"/>
                <a:gd name="connsiteY2972" fmla="*/ 442617 h 2179871"/>
                <a:gd name="connsiteX2973" fmla="*/ 1818188 w 2663714"/>
                <a:gd name="connsiteY2973" fmla="*/ 432887 h 2179871"/>
                <a:gd name="connsiteX2974" fmla="*/ 1828255 w 2663714"/>
                <a:gd name="connsiteY2974" fmla="*/ 430156 h 2179871"/>
                <a:gd name="connsiteX2975" fmla="*/ 1825013 w 2663714"/>
                <a:gd name="connsiteY2975" fmla="*/ 438350 h 2179871"/>
                <a:gd name="connsiteX2976" fmla="*/ 1822539 w 2663714"/>
                <a:gd name="connsiteY2976" fmla="*/ 446287 h 2179871"/>
                <a:gd name="connsiteX2977" fmla="*/ 1819979 w 2663714"/>
                <a:gd name="connsiteY2977" fmla="*/ 450811 h 2179871"/>
                <a:gd name="connsiteX2978" fmla="*/ 1757101 w 2663714"/>
                <a:gd name="connsiteY2978" fmla="*/ 464125 h 2179871"/>
                <a:gd name="connsiteX2979" fmla="*/ 1757101 w 2663714"/>
                <a:gd name="connsiteY2979" fmla="*/ 464125 h 2179871"/>
                <a:gd name="connsiteX2980" fmla="*/ 1756930 w 2663714"/>
                <a:gd name="connsiteY2980" fmla="*/ 464125 h 2179871"/>
                <a:gd name="connsiteX2981" fmla="*/ 1756759 w 2663714"/>
                <a:gd name="connsiteY2981" fmla="*/ 464125 h 2179871"/>
                <a:gd name="connsiteX2982" fmla="*/ 1756759 w 2663714"/>
                <a:gd name="connsiteY2982" fmla="*/ 464125 h 2179871"/>
                <a:gd name="connsiteX2983" fmla="*/ 1671015 w 2663714"/>
                <a:gd name="connsiteY2983" fmla="*/ 483243 h 2179871"/>
                <a:gd name="connsiteX2984" fmla="*/ 1659071 w 2663714"/>
                <a:gd name="connsiteY2984" fmla="*/ 485633 h 2179871"/>
                <a:gd name="connsiteX2985" fmla="*/ 1542528 w 2663714"/>
                <a:gd name="connsiteY2985" fmla="*/ 473769 h 2179871"/>
                <a:gd name="connsiteX2986" fmla="*/ 1499443 w 2663714"/>
                <a:gd name="connsiteY2986" fmla="*/ 486145 h 2179871"/>
                <a:gd name="connsiteX2987" fmla="*/ 1388359 w 2663714"/>
                <a:gd name="connsiteY2987" fmla="*/ 570298 h 2179871"/>
                <a:gd name="connsiteX2988" fmla="*/ 1383155 w 2663714"/>
                <a:gd name="connsiteY2988" fmla="*/ 573542 h 2179871"/>
                <a:gd name="connsiteX2989" fmla="*/ 1335463 w 2663714"/>
                <a:gd name="connsiteY2989" fmla="*/ 604182 h 2179871"/>
                <a:gd name="connsiteX2990" fmla="*/ 1313195 w 2663714"/>
                <a:gd name="connsiteY2990" fmla="*/ 609388 h 2179871"/>
                <a:gd name="connsiteX2991" fmla="*/ 1282822 w 2663714"/>
                <a:gd name="connsiteY2991" fmla="*/ 616045 h 2179871"/>
                <a:gd name="connsiteX2992" fmla="*/ 1333586 w 2663714"/>
                <a:gd name="connsiteY2992" fmla="*/ 578663 h 2179871"/>
                <a:gd name="connsiteX2993" fmla="*/ 1333586 w 2663714"/>
                <a:gd name="connsiteY2993" fmla="*/ 578663 h 2179871"/>
                <a:gd name="connsiteX2994" fmla="*/ 1333586 w 2663714"/>
                <a:gd name="connsiteY2994" fmla="*/ 578663 h 2179871"/>
                <a:gd name="connsiteX2995" fmla="*/ 1333586 w 2663714"/>
                <a:gd name="connsiteY2995" fmla="*/ 578663 h 2179871"/>
                <a:gd name="connsiteX2996" fmla="*/ 1333586 w 2663714"/>
                <a:gd name="connsiteY2996" fmla="*/ 578663 h 2179871"/>
                <a:gd name="connsiteX2997" fmla="*/ 1391260 w 2663714"/>
                <a:gd name="connsiteY2997" fmla="*/ 535220 h 2179871"/>
                <a:gd name="connsiteX2998" fmla="*/ 1412248 w 2663714"/>
                <a:gd name="connsiteY2998" fmla="*/ 520199 h 2179871"/>
                <a:gd name="connsiteX2999" fmla="*/ 1412163 w 2663714"/>
                <a:gd name="connsiteY2999" fmla="*/ 520028 h 2179871"/>
                <a:gd name="connsiteX3000" fmla="*/ 1390663 w 2663714"/>
                <a:gd name="connsiteY3000" fmla="*/ 534025 h 2179871"/>
                <a:gd name="connsiteX3001" fmla="*/ 1330941 w 2663714"/>
                <a:gd name="connsiteY3001" fmla="*/ 574822 h 2179871"/>
                <a:gd name="connsiteX3002" fmla="*/ 1330941 w 2663714"/>
                <a:gd name="connsiteY3002" fmla="*/ 574822 h 2179871"/>
                <a:gd name="connsiteX3003" fmla="*/ 1330770 w 2663714"/>
                <a:gd name="connsiteY3003" fmla="*/ 574907 h 2179871"/>
                <a:gd name="connsiteX3004" fmla="*/ 1330599 w 2663714"/>
                <a:gd name="connsiteY3004" fmla="*/ 574907 h 2179871"/>
                <a:gd name="connsiteX3005" fmla="*/ 1330599 w 2663714"/>
                <a:gd name="connsiteY3005" fmla="*/ 574993 h 2179871"/>
                <a:gd name="connsiteX3006" fmla="*/ 1278812 w 2663714"/>
                <a:gd name="connsiteY3006" fmla="*/ 616813 h 2179871"/>
                <a:gd name="connsiteX3007" fmla="*/ 1233594 w 2663714"/>
                <a:gd name="connsiteY3007" fmla="*/ 626628 h 2179871"/>
                <a:gd name="connsiteX3008" fmla="*/ 1233594 w 2663714"/>
                <a:gd name="connsiteY3008" fmla="*/ 626628 h 2179871"/>
                <a:gd name="connsiteX3009" fmla="*/ 1233423 w 2663714"/>
                <a:gd name="connsiteY3009" fmla="*/ 626628 h 2179871"/>
                <a:gd name="connsiteX3010" fmla="*/ 1233253 w 2663714"/>
                <a:gd name="connsiteY3010" fmla="*/ 626628 h 2179871"/>
                <a:gd name="connsiteX3011" fmla="*/ 1233253 w 2663714"/>
                <a:gd name="connsiteY3011" fmla="*/ 626628 h 2179871"/>
                <a:gd name="connsiteX3012" fmla="*/ 1154505 w 2663714"/>
                <a:gd name="connsiteY3012" fmla="*/ 647112 h 2179871"/>
                <a:gd name="connsiteX3013" fmla="*/ 1126435 w 2663714"/>
                <a:gd name="connsiteY3013" fmla="*/ 654025 h 2179871"/>
                <a:gd name="connsiteX3014" fmla="*/ 1126435 w 2663714"/>
                <a:gd name="connsiteY3014" fmla="*/ 654281 h 2179871"/>
                <a:gd name="connsiteX3015" fmla="*/ 1155017 w 2663714"/>
                <a:gd name="connsiteY3015" fmla="*/ 649075 h 2179871"/>
                <a:gd name="connsiteX3016" fmla="*/ 1234874 w 2663714"/>
                <a:gd name="connsiteY3016" fmla="*/ 633371 h 2179871"/>
                <a:gd name="connsiteX3017" fmla="*/ 1234874 w 2663714"/>
                <a:gd name="connsiteY3017" fmla="*/ 633371 h 2179871"/>
                <a:gd name="connsiteX3018" fmla="*/ 1234874 w 2663714"/>
                <a:gd name="connsiteY3018" fmla="*/ 633371 h 2179871"/>
                <a:gd name="connsiteX3019" fmla="*/ 1234874 w 2663714"/>
                <a:gd name="connsiteY3019" fmla="*/ 633371 h 2179871"/>
                <a:gd name="connsiteX3020" fmla="*/ 1270451 w 2663714"/>
                <a:gd name="connsiteY3020" fmla="*/ 623641 h 2179871"/>
                <a:gd name="connsiteX3021" fmla="*/ 1255520 w 2663714"/>
                <a:gd name="connsiteY3021" fmla="*/ 636358 h 2179871"/>
                <a:gd name="connsiteX3022" fmla="*/ 1252193 w 2663714"/>
                <a:gd name="connsiteY3022" fmla="*/ 636956 h 2179871"/>
                <a:gd name="connsiteX3023" fmla="*/ 1201856 w 2663714"/>
                <a:gd name="connsiteY3023" fmla="*/ 645661 h 2179871"/>
                <a:gd name="connsiteX3024" fmla="*/ 1201856 w 2663714"/>
                <a:gd name="connsiteY3024" fmla="*/ 645661 h 2179871"/>
                <a:gd name="connsiteX3025" fmla="*/ 1201771 w 2663714"/>
                <a:gd name="connsiteY3025" fmla="*/ 645661 h 2179871"/>
                <a:gd name="connsiteX3026" fmla="*/ 1201685 w 2663714"/>
                <a:gd name="connsiteY3026" fmla="*/ 645661 h 2179871"/>
                <a:gd name="connsiteX3027" fmla="*/ 1201685 w 2663714"/>
                <a:gd name="connsiteY3027" fmla="*/ 645661 h 2179871"/>
                <a:gd name="connsiteX3028" fmla="*/ 1152372 w 2663714"/>
                <a:gd name="connsiteY3028" fmla="*/ 659231 h 2179871"/>
                <a:gd name="connsiteX3029" fmla="*/ 1134882 w 2663714"/>
                <a:gd name="connsiteY3029" fmla="*/ 664011 h 2179871"/>
                <a:gd name="connsiteX3030" fmla="*/ 1134882 w 2663714"/>
                <a:gd name="connsiteY3030" fmla="*/ 664267 h 2179871"/>
                <a:gd name="connsiteX3031" fmla="*/ 1152884 w 2663714"/>
                <a:gd name="connsiteY3031" fmla="*/ 661109 h 2179871"/>
                <a:gd name="connsiteX3032" fmla="*/ 1203221 w 2663714"/>
                <a:gd name="connsiteY3032" fmla="*/ 652404 h 2179871"/>
                <a:gd name="connsiteX3033" fmla="*/ 1203221 w 2663714"/>
                <a:gd name="connsiteY3033" fmla="*/ 652404 h 2179871"/>
                <a:gd name="connsiteX3034" fmla="*/ 1203221 w 2663714"/>
                <a:gd name="connsiteY3034" fmla="*/ 652404 h 2179871"/>
                <a:gd name="connsiteX3035" fmla="*/ 1203221 w 2663714"/>
                <a:gd name="connsiteY3035" fmla="*/ 652404 h 2179871"/>
                <a:gd name="connsiteX3036" fmla="*/ 1203221 w 2663714"/>
                <a:gd name="connsiteY3036" fmla="*/ 652404 h 2179871"/>
                <a:gd name="connsiteX3037" fmla="*/ 1252534 w 2663714"/>
                <a:gd name="connsiteY3037" fmla="*/ 638833 h 2179871"/>
                <a:gd name="connsiteX3038" fmla="*/ 1270110 w 2663714"/>
                <a:gd name="connsiteY3038" fmla="*/ 633968 h 2179871"/>
                <a:gd name="connsiteX3039" fmla="*/ 1270110 w 2663714"/>
                <a:gd name="connsiteY3039" fmla="*/ 633712 h 2179871"/>
                <a:gd name="connsiteX3040" fmla="*/ 1256032 w 2663714"/>
                <a:gd name="connsiteY3040" fmla="*/ 636187 h 2179871"/>
                <a:gd name="connsiteX3041" fmla="*/ 1273352 w 2663714"/>
                <a:gd name="connsiteY3041" fmla="*/ 622788 h 2179871"/>
                <a:gd name="connsiteX3042" fmla="*/ 1313280 w 2663714"/>
                <a:gd name="connsiteY3042" fmla="*/ 611180 h 2179871"/>
                <a:gd name="connsiteX3043" fmla="*/ 1333330 w 2663714"/>
                <a:gd name="connsiteY3043" fmla="*/ 605206 h 2179871"/>
                <a:gd name="connsiteX3044" fmla="*/ 1329235 w 2663714"/>
                <a:gd name="connsiteY3044" fmla="*/ 607937 h 2179871"/>
                <a:gd name="connsiteX3045" fmla="*/ 1329235 w 2663714"/>
                <a:gd name="connsiteY3045" fmla="*/ 607937 h 2179871"/>
                <a:gd name="connsiteX3046" fmla="*/ 1329149 w 2663714"/>
                <a:gd name="connsiteY3046" fmla="*/ 608022 h 2179871"/>
                <a:gd name="connsiteX3047" fmla="*/ 1328978 w 2663714"/>
                <a:gd name="connsiteY3047" fmla="*/ 608022 h 2179871"/>
                <a:gd name="connsiteX3048" fmla="*/ 1328978 w 2663714"/>
                <a:gd name="connsiteY3048" fmla="*/ 608108 h 2179871"/>
                <a:gd name="connsiteX3049" fmla="*/ 1277959 w 2663714"/>
                <a:gd name="connsiteY3049" fmla="*/ 646515 h 2179871"/>
                <a:gd name="connsiteX3050" fmla="*/ 1260042 w 2663714"/>
                <a:gd name="connsiteY3050" fmla="*/ 660341 h 2179871"/>
                <a:gd name="connsiteX3051" fmla="*/ 1260128 w 2663714"/>
                <a:gd name="connsiteY3051" fmla="*/ 660512 h 2179871"/>
                <a:gd name="connsiteX3052" fmla="*/ 1278812 w 2663714"/>
                <a:gd name="connsiteY3052" fmla="*/ 647539 h 2179871"/>
                <a:gd name="connsiteX3053" fmla="*/ 1331709 w 2663714"/>
                <a:gd name="connsiteY3053" fmla="*/ 611863 h 2179871"/>
                <a:gd name="connsiteX3054" fmla="*/ 1331709 w 2663714"/>
                <a:gd name="connsiteY3054" fmla="*/ 611863 h 2179871"/>
                <a:gd name="connsiteX3055" fmla="*/ 1331709 w 2663714"/>
                <a:gd name="connsiteY3055" fmla="*/ 611863 h 2179871"/>
                <a:gd name="connsiteX3056" fmla="*/ 1331709 w 2663714"/>
                <a:gd name="connsiteY3056" fmla="*/ 611863 h 2179871"/>
                <a:gd name="connsiteX3057" fmla="*/ 1331709 w 2663714"/>
                <a:gd name="connsiteY3057" fmla="*/ 611863 h 2179871"/>
                <a:gd name="connsiteX3058" fmla="*/ 1383411 w 2663714"/>
                <a:gd name="connsiteY3058" fmla="*/ 574566 h 2179871"/>
                <a:gd name="connsiteX3059" fmla="*/ 1385544 w 2663714"/>
                <a:gd name="connsiteY3059" fmla="*/ 573030 h 2179871"/>
                <a:gd name="connsiteX3060" fmla="*/ 1364812 w 2663714"/>
                <a:gd name="connsiteY3060" fmla="*/ 600939 h 2179871"/>
                <a:gd name="connsiteX3061" fmla="*/ 1325907 w 2663714"/>
                <a:gd name="connsiteY3061" fmla="*/ 628591 h 2179871"/>
                <a:gd name="connsiteX3062" fmla="*/ 1325907 w 2663714"/>
                <a:gd name="connsiteY3062" fmla="*/ 628591 h 2179871"/>
                <a:gd name="connsiteX3063" fmla="*/ 1325737 w 2663714"/>
                <a:gd name="connsiteY3063" fmla="*/ 628677 h 2179871"/>
                <a:gd name="connsiteX3064" fmla="*/ 1325566 w 2663714"/>
                <a:gd name="connsiteY3064" fmla="*/ 628677 h 2179871"/>
                <a:gd name="connsiteX3065" fmla="*/ 1325566 w 2663714"/>
                <a:gd name="connsiteY3065" fmla="*/ 628762 h 2179871"/>
                <a:gd name="connsiteX3066" fmla="*/ 1274034 w 2663714"/>
                <a:gd name="connsiteY3066" fmla="*/ 670241 h 2179871"/>
                <a:gd name="connsiteX3067" fmla="*/ 1271731 w 2663714"/>
                <a:gd name="connsiteY3067" fmla="*/ 670668 h 2179871"/>
                <a:gd name="connsiteX3068" fmla="*/ 1226257 w 2663714"/>
                <a:gd name="connsiteY3068" fmla="*/ 678435 h 2179871"/>
                <a:gd name="connsiteX3069" fmla="*/ 1226257 w 2663714"/>
                <a:gd name="connsiteY3069" fmla="*/ 678435 h 2179871"/>
                <a:gd name="connsiteX3070" fmla="*/ 1226171 w 2663714"/>
                <a:gd name="connsiteY3070" fmla="*/ 678435 h 2179871"/>
                <a:gd name="connsiteX3071" fmla="*/ 1226086 w 2663714"/>
                <a:gd name="connsiteY3071" fmla="*/ 678435 h 2179871"/>
                <a:gd name="connsiteX3072" fmla="*/ 1226086 w 2663714"/>
                <a:gd name="connsiteY3072" fmla="*/ 678435 h 2179871"/>
                <a:gd name="connsiteX3073" fmla="*/ 1181721 w 2663714"/>
                <a:gd name="connsiteY3073" fmla="*/ 691066 h 2179871"/>
                <a:gd name="connsiteX3074" fmla="*/ 1165937 w 2663714"/>
                <a:gd name="connsiteY3074" fmla="*/ 695504 h 2179871"/>
                <a:gd name="connsiteX3075" fmla="*/ 1165937 w 2663714"/>
                <a:gd name="connsiteY3075" fmla="*/ 695761 h 2179871"/>
                <a:gd name="connsiteX3076" fmla="*/ 1182148 w 2663714"/>
                <a:gd name="connsiteY3076" fmla="*/ 692944 h 2179871"/>
                <a:gd name="connsiteX3077" fmla="*/ 1227622 w 2663714"/>
                <a:gd name="connsiteY3077" fmla="*/ 685177 h 2179871"/>
                <a:gd name="connsiteX3078" fmla="*/ 1227622 w 2663714"/>
                <a:gd name="connsiteY3078" fmla="*/ 685177 h 2179871"/>
                <a:gd name="connsiteX3079" fmla="*/ 1227622 w 2663714"/>
                <a:gd name="connsiteY3079" fmla="*/ 685177 h 2179871"/>
                <a:gd name="connsiteX3080" fmla="*/ 1227622 w 2663714"/>
                <a:gd name="connsiteY3080" fmla="*/ 685177 h 2179871"/>
                <a:gd name="connsiteX3081" fmla="*/ 1227622 w 2663714"/>
                <a:gd name="connsiteY3081" fmla="*/ 685177 h 2179871"/>
                <a:gd name="connsiteX3082" fmla="*/ 1270451 w 2663714"/>
                <a:gd name="connsiteY3082" fmla="*/ 673058 h 2179871"/>
                <a:gd name="connsiteX3083" fmla="*/ 1253558 w 2663714"/>
                <a:gd name="connsiteY3083" fmla="*/ 686970 h 2179871"/>
                <a:gd name="connsiteX3084" fmla="*/ 1253644 w 2663714"/>
                <a:gd name="connsiteY3084" fmla="*/ 687140 h 2179871"/>
                <a:gd name="connsiteX3085" fmla="*/ 1273181 w 2663714"/>
                <a:gd name="connsiteY3085" fmla="*/ 672546 h 2179871"/>
                <a:gd name="connsiteX3086" fmla="*/ 1273864 w 2663714"/>
                <a:gd name="connsiteY3086" fmla="*/ 672034 h 2179871"/>
                <a:gd name="connsiteX3087" fmla="*/ 1287856 w 2663714"/>
                <a:gd name="connsiteY3087" fmla="*/ 668108 h 2179871"/>
                <a:gd name="connsiteX3088" fmla="*/ 1287856 w 2663714"/>
                <a:gd name="connsiteY3088" fmla="*/ 667852 h 2179871"/>
                <a:gd name="connsiteX3089" fmla="*/ 1277276 w 2663714"/>
                <a:gd name="connsiteY3089" fmla="*/ 669644 h 2179871"/>
                <a:gd name="connsiteX3090" fmla="*/ 1328382 w 2663714"/>
                <a:gd name="connsiteY3090" fmla="*/ 632432 h 2179871"/>
                <a:gd name="connsiteX3091" fmla="*/ 1328382 w 2663714"/>
                <a:gd name="connsiteY3091" fmla="*/ 632432 h 2179871"/>
                <a:gd name="connsiteX3092" fmla="*/ 1328382 w 2663714"/>
                <a:gd name="connsiteY3092" fmla="*/ 632432 h 2179871"/>
                <a:gd name="connsiteX3093" fmla="*/ 1328382 w 2663714"/>
                <a:gd name="connsiteY3093" fmla="*/ 632432 h 2179871"/>
                <a:gd name="connsiteX3094" fmla="*/ 1328382 w 2663714"/>
                <a:gd name="connsiteY3094" fmla="*/ 632432 h 2179871"/>
                <a:gd name="connsiteX3095" fmla="*/ 1360205 w 2663714"/>
                <a:gd name="connsiteY3095" fmla="*/ 607681 h 2179871"/>
                <a:gd name="connsiteX3096" fmla="*/ 1360119 w 2663714"/>
                <a:gd name="connsiteY3096" fmla="*/ 607852 h 2179871"/>
                <a:gd name="connsiteX3097" fmla="*/ 1335719 w 2663714"/>
                <a:gd name="connsiteY3097" fmla="*/ 652062 h 2179871"/>
                <a:gd name="connsiteX3098" fmla="*/ 1324712 w 2663714"/>
                <a:gd name="connsiteY3098" fmla="*/ 657269 h 2179871"/>
                <a:gd name="connsiteX3099" fmla="*/ 1255179 w 2663714"/>
                <a:gd name="connsiteY3099" fmla="*/ 690896 h 2179871"/>
                <a:gd name="connsiteX3100" fmla="*/ 1255179 w 2663714"/>
                <a:gd name="connsiteY3100" fmla="*/ 690896 h 2179871"/>
                <a:gd name="connsiteX3101" fmla="*/ 1255008 w 2663714"/>
                <a:gd name="connsiteY3101" fmla="*/ 690896 h 2179871"/>
                <a:gd name="connsiteX3102" fmla="*/ 1254838 w 2663714"/>
                <a:gd name="connsiteY3102" fmla="*/ 690896 h 2179871"/>
                <a:gd name="connsiteX3103" fmla="*/ 1254838 w 2663714"/>
                <a:gd name="connsiteY3103" fmla="*/ 690981 h 2179871"/>
                <a:gd name="connsiteX3104" fmla="*/ 1187096 w 2663714"/>
                <a:gd name="connsiteY3104" fmla="*/ 728193 h 2179871"/>
                <a:gd name="connsiteX3105" fmla="*/ 1163122 w 2663714"/>
                <a:gd name="connsiteY3105" fmla="*/ 741593 h 2179871"/>
                <a:gd name="connsiteX3106" fmla="*/ 1163207 w 2663714"/>
                <a:gd name="connsiteY3106" fmla="*/ 741763 h 2179871"/>
                <a:gd name="connsiteX3107" fmla="*/ 1187864 w 2663714"/>
                <a:gd name="connsiteY3107" fmla="*/ 729303 h 2179871"/>
                <a:gd name="connsiteX3108" fmla="*/ 1257056 w 2663714"/>
                <a:gd name="connsiteY3108" fmla="*/ 694992 h 2179871"/>
                <a:gd name="connsiteX3109" fmla="*/ 1257056 w 2663714"/>
                <a:gd name="connsiteY3109" fmla="*/ 694992 h 2179871"/>
                <a:gd name="connsiteX3110" fmla="*/ 1257056 w 2663714"/>
                <a:gd name="connsiteY3110" fmla="*/ 694992 h 2179871"/>
                <a:gd name="connsiteX3111" fmla="*/ 1257056 w 2663714"/>
                <a:gd name="connsiteY3111" fmla="*/ 694992 h 2179871"/>
                <a:gd name="connsiteX3112" fmla="*/ 1257056 w 2663714"/>
                <a:gd name="connsiteY3112" fmla="*/ 694992 h 2179871"/>
                <a:gd name="connsiteX3113" fmla="*/ 1325054 w 2663714"/>
                <a:gd name="connsiteY3113" fmla="*/ 658463 h 2179871"/>
                <a:gd name="connsiteX3114" fmla="*/ 1335036 w 2663714"/>
                <a:gd name="connsiteY3114" fmla="*/ 653172 h 2179871"/>
                <a:gd name="connsiteX3115" fmla="*/ 1324371 w 2663714"/>
                <a:gd name="connsiteY3115" fmla="*/ 678776 h 2179871"/>
                <a:gd name="connsiteX3116" fmla="*/ 1312512 w 2663714"/>
                <a:gd name="connsiteY3116" fmla="*/ 684153 h 2179871"/>
                <a:gd name="connsiteX3117" fmla="*/ 1303725 w 2663714"/>
                <a:gd name="connsiteY3117" fmla="*/ 688079 h 2179871"/>
                <a:gd name="connsiteX3118" fmla="*/ 1303469 w 2663714"/>
                <a:gd name="connsiteY3118" fmla="*/ 688079 h 2179871"/>
                <a:gd name="connsiteX3119" fmla="*/ 1303469 w 2663714"/>
                <a:gd name="connsiteY3119" fmla="*/ 688079 h 2179871"/>
                <a:gd name="connsiteX3120" fmla="*/ 1302530 w 2663714"/>
                <a:gd name="connsiteY3120" fmla="*/ 688506 h 2179871"/>
                <a:gd name="connsiteX3121" fmla="*/ 1306028 w 2663714"/>
                <a:gd name="connsiteY3121" fmla="*/ 678179 h 2179871"/>
                <a:gd name="connsiteX3122" fmla="*/ 1305772 w 2663714"/>
                <a:gd name="connsiteY3122" fmla="*/ 678094 h 2179871"/>
                <a:gd name="connsiteX3123" fmla="*/ 1301506 w 2663714"/>
                <a:gd name="connsiteY3123" fmla="*/ 689018 h 2179871"/>
                <a:gd name="connsiteX3124" fmla="*/ 1239993 w 2663714"/>
                <a:gd name="connsiteY3124" fmla="*/ 716159 h 2179871"/>
                <a:gd name="connsiteX3125" fmla="*/ 1239993 w 2663714"/>
                <a:gd name="connsiteY3125" fmla="*/ 716159 h 2179871"/>
                <a:gd name="connsiteX3126" fmla="*/ 1239822 w 2663714"/>
                <a:gd name="connsiteY3126" fmla="*/ 716159 h 2179871"/>
                <a:gd name="connsiteX3127" fmla="*/ 1239651 w 2663714"/>
                <a:gd name="connsiteY3127" fmla="*/ 716159 h 2179871"/>
                <a:gd name="connsiteX3128" fmla="*/ 1239651 w 2663714"/>
                <a:gd name="connsiteY3128" fmla="*/ 716159 h 2179871"/>
                <a:gd name="connsiteX3129" fmla="*/ 1167900 w 2663714"/>
                <a:gd name="connsiteY3129" fmla="*/ 750042 h 2179871"/>
                <a:gd name="connsiteX3130" fmla="*/ 1142305 w 2663714"/>
                <a:gd name="connsiteY3130" fmla="*/ 761820 h 2179871"/>
                <a:gd name="connsiteX3131" fmla="*/ 1142305 w 2663714"/>
                <a:gd name="connsiteY3131" fmla="*/ 761991 h 2179871"/>
                <a:gd name="connsiteX3132" fmla="*/ 1168497 w 2663714"/>
                <a:gd name="connsiteY3132" fmla="*/ 751237 h 2179871"/>
                <a:gd name="connsiteX3133" fmla="*/ 1241614 w 2663714"/>
                <a:gd name="connsiteY3133" fmla="*/ 720341 h 2179871"/>
                <a:gd name="connsiteX3134" fmla="*/ 1241614 w 2663714"/>
                <a:gd name="connsiteY3134" fmla="*/ 720341 h 2179871"/>
                <a:gd name="connsiteX3135" fmla="*/ 1241614 w 2663714"/>
                <a:gd name="connsiteY3135" fmla="*/ 720341 h 2179871"/>
                <a:gd name="connsiteX3136" fmla="*/ 1241614 w 2663714"/>
                <a:gd name="connsiteY3136" fmla="*/ 720341 h 2179871"/>
                <a:gd name="connsiteX3137" fmla="*/ 1241614 w 2663714"/>
                <a:gd name="connsiteY3137" fmla="*/ 720341 h 2179871"/>
                <a:gd name="connsiteX3138" fmla="*/ 1300312 w 2663714"/>
                <a:gd name="connsiteY3138" fmla="*/ 691579 h 2179871"/>
                <a:gd name="connsiteX3139" fmla="*/ 1292463 w 2663714"/>
                <a:gd name="connsiteY3139" fmla="*/ 711891 h 2179871"/>
                <a:gd name="connsiteX3140" fmla="*/ 1290756 w 2663714"/>
                <a:gd name="connsiteY3140" fmla="*/ 716330 h 2179871"/>
                <a:gd name="connsiteX3141" fmla="*/ 1282310 w 2663714"/>
                <a:gd name="connsiteY3141" fmla="*/ 719232 h 2179871"/>
                <a:gd name="connsiteX3142" fmla="*/ 1206293 w 2663714"/>
                <a:gd name="connsiteY3142" fmla="*/ 745604 h 2179871"/>
                <a:gd name="connsiteX3143" fmla="*/ 1206293 w 2663714"/>
                <a:gd name="connsiteY3143" fmla="*/ 745604 h 2179871"/>
                <a:gd name="connsiteX3144" fmla="*/ 1206122 w 2663714"/>
                <a:gd name="connsiteY3144" fmla="*/ 745604 h 2179871"/>
                <a:gd name="connsiteX3145" fmla="*/ 1205951 w 2663714"/>
                <a:gd name="connsiteY3145" fmla="*/ 745604 h 2179871"/>
                <a:gd name="connsiteX3146" fmla="*/ 1205951 w 2663714"/>
                <a:gd name="connsiteY3146" fmla="*/ 745604 h 2179871"/>
                <a:gd name="connsiteX3147" fmla="*/ 1131128 w 2663714"/>
                <a:gd name="connsiteY3147" fmla="*/ 775135 h 2179871"/>
                <a:gd name="connsiteX3148" fmla="*/ 1128483 w 2663714"/>
                <a:gd name="connsiteY3148" fmla="*/ 776159 h 2179871"/>
                <a:gd name="connsiteX3149" fmla="*/ 1085739 w 2663714"/>
                <a:gd name="connsiteY3149" fmla="*/ 648734 h 2179871"/>
                <a:gd name="connsiteX3150" fmla="*/ 1080364 w 2663714"/>
                <a:gd name="connsiteY3150" fmla="*/ 632603 h 2179871"/>
                <a:gd name="connsiteX3151" fmla="*/ 1032843 w 2663714"/>
                <a:gd name="connsiteY3151" fmla="*/ 495875 h 2179871"/>
                <a:gd name="connsiteX3152" fmla="*/ 1021751 w 2663714"/>
                <a:gd name="connsiteY3152" fmla="*/ 466259 h 2179871"/>
                <a:gd name="connsiteX3153" fmla="*/ 1021239 w 2663714"/>
                <a:gd name="connsiteY3153" fmla="*/ 464978 h 2179871"/>
                <a:gd name="connsiteX3154" fmla="*/ 1101864 w 2663714"/>
                <a:gd name="connsiteY3154" fmla="*/ 437240 h 2179871"/>
                <a:gd name="connsiteX3155" fmla="*/ 1152116 w 2663714"/>
                <a:gd name="connsiteY3155" fmla="*/ 420000 h 2179871"/>
                <a:gd name="connsiteX3156" fmla="*/ 1152030 w 2663714"/>
                <a:gd name="connsiteY3156" fmla="*/ 419744 h 2179871"/>
                <a:gd name="connsiteX3157" fmla="*/ 1101523 w 2663714"/>
                <a:gd name="connsiteY3157" fmla="*/ 435192 h 2179871"/>
                <a:gd name="connsiteX3158" fmla="*/ 1019362 w 2663714"/>
                <a:gd name="connsiteY3158" fmla="*/ 460199 h 2179871"/>
                <a:gd name="connsiteX3159" fmla="*/ 1004432 w 2663714"/>
                <a:gd name="connsiteY3159" fmla="*/ 421877 h 2179871"/>
                <a:gd name="connsiteX3160" fmla="*/ 1043336 w 2663714"/>
                <a:gd name="connsiteY3160" fmla="*/ 403442 h 2179871"/>
                <a:gd name="connsiteX3161" fmla="*/ 1071833 w 2663714"/>
                <a:gd name="connsiteY3161" fmla="*/ 389787 h 2179871"/>
                <a:gd name="connsiteX3162" fmla="*/ 1071747 w 2663714"/>
                <a:gd name="connsiteY3162" fmla="*/ 389530 h 2179871"/>
                <a:gd name="connsiteX3163" fmla="*/ 1042313 w 2663714"/>
                <a:gd name="connsiteY3163" fmla="*/ 401650 h 2179871"/>
                <a:gd name="connsiteX3164" fmla="*/ 1002640 w 2663714"/>
                <a:gd name="connsiteY3164" fmla="*/ 417439 h 2179871"/>
                <a:gd name="connsiteX3165" fmla="*/ 1000934 w 2663714"/>
                <a:gd name="connsiteY3165" fmla="*/ 413086 h 2179871"/>
                <a:gd name="connsiteX3166" fmla="*/ 1038900 w 2663714"/>
                <a:gd name="connsiteY3166" fmla="*/ 396785 h 2179871"/>
                <a:gd name="connsiteX3167" fmla="*/ 1065860 w 2663714"/>
                <a:gd name="connsiteY3167" fmla="*/ 385348 h 2179871"/>
                <a:gd name="connsiteX3168" fmla="*/ 1065775 w 2663714"/>
                <a:gd name="connsiteY3168" fmla="*/ 385092 h 2179871"/>
                <a:gd name="connsiteX3169" fmla="*/ 1037961 w 2663714"/>
                <a:gd name="connsiteY3169" fmla="*/ 394993 h 2179871"/>
                <a:gd name="connsiteX3170" fmla="*/ 999142 w 2663714"/>
                <a:gd name="connsiteY3170" fmla="*/ 408648 h 2179871"/>
                <a:gd name="connsiteX3171" fmla="*/ 998204 w 2663714"/>
                <a:gd name="connsiteY3171" fmla="*/ 406088 h 2179871"/>
                <a:gd name="connsiteX3172" fmla="*/ 1016888 w 2663714"/>
                <a:gd name="connsiteY3172" fmla="*/ 400199 h 2179871"/>
                <a:gd name="connsiteX3173" fmla="*/ 1079084 w 2663714"/>
                <a:gd name="connsiteY3173" fmla="*/ 380740 h 2179871"/>
                <a:gd name="connsiteX3174" fmla="*/ 1079084 w 2663714"/>
                <a:gd name="connsiteY3174" fmla="*/ 380740 h 2179871"/>
                <a:gd name="connsiteX3175" fmla="*/ 1079255 w 2663714"/>
                <a:gd name="connsiteY3175" fmla="*/ 380740 h 2179871"/>
                <a:gd name="connsiteX3176" fmla="*/ 1079425 w 2663714"/>
                <a:gd name="connsiteY3176" fmla="*/ 380740 h 2179871"/>
                <a:gd name="connsiteX3177" fmla="*/ 1079425 w 2663714"/>
                <a:gd name="connsiteY3177" fmla="*/ 380740 h 2179871"/>
                <a:gd name="connsiteX3178" fmla="*/ 1139916 w 2663714"/>
                <a:gd name="connsiteY3178" fmla="*/ 356586 h 2179871"/>
                <a:gd name="connsiteX3179" fmla="*/ 1161416 w 2663714"/>
                <a:gd name="connsiteY3179" fmla="*/ 348051 h 2179871"/>
                <a:gd name="connsiteX3180" fmla="*/ 1161416 w 2663714"/>
                <a:gd name="connsiteY3180" fmla="*/ 347880 h 2179871"/>
                <a:gd name="connsiteX3181" fmla="*/ 1241784 w 2663714"/>
                <a:gd name="connsiteY3181" fmla="*/ 318520 h 2179871"/>
                <a:gd name="connsiteX3182" fmla="*/ 1273522 w 2663714"/>
                <a:gd name="connsiteY3182" fmla="*/ 306913 h 2179871"/>
                <a:gd name="connsiteX3183" fmla="*/ 1273437 w 2663714"/>
                <a:gd name="connsiteY3183" fmla="*/ 306657 h 2179871"/>
                <a:gd name="connsiteX3184" fmla="*/ 1240931 w 2663714"/>
                <a:gd name="connsiteY3184" fmla="*/ 316643 h 2179871"/>
                <a:gd name="connsiteX3185" fmla="*/ 1149983 w 2663714"/>
                <a:gd name="connsiteY3185" fmla="*/ 344552 h 2179871"/>
                <a:gd name="connsiteX3186" fmla="*/ 1149983 w 2663714"/>
                <a:gd name="connsiteY3186" fmla="*/ 344552 h 2179871"/>
                <a:gd name="connsiteX3187" fmla="*/ 1149983 w 2663714"/>
                <a:gd name="connsiteY3187" fmla="*/ 344552 h 2179871"/>
                <a:gd name="connsiteX3188" fmla="*/ 1149983 w 2663714"/>
                <a:gd name="connsiteY3188" fmla="*/ 344552 h 2179871"/>
                <a:gd name="connsiteX3189" fmla="*/ 1149983 w 2663714"/>
                <a:gd name="connsiteY3189" fmla="*/ 344552 h 2179871"/>
                <a:gd name="connsiteX3190" fmla="*/ 1060571 w 2663714"/>
                <a:gd name="connsiteY3190" fmla="*/ 377155 h 2179871"/>
                <a:gd name="connsiteX3191" fmla="*/ 1028662 w 2663714"/>
                <a:gd name="connsiteY3191" fmla="*/ 388762 h 2179871"/>
                <a:gd name="connsiteX3192" fmla="*/ 1028747 w 2663714"/>
                <a:gd name="connsiteY3192" fmla="*/ 389018 h 2179871"/>
                <a:gd name="connsiteX3193" fmla="*/ 1061083 w 2663714"/>
                <a:gd name="connsiteY3193" fmla="*/ 379118 h 2179871"/>
                <a:gd name="connsiteX3194" fmla="*/ 1075416 w 2663714"/>
                <a:gd name="connsiteY3194" fmla="*/ 374765 h 2179871"/>
                <a:gd name="connsiteX3195" fmla="*/ 1016632 w 2663714"/>
                <a:gd name="connsiteY3195" fmla="*/ 398236 h 2179871"/>
                <a:gd name="connsiteX3196" fmla="*/ 998289 w 2663714"/>
                <a:gd name="connsiteY3196" fmla="*/ 405491 h 2179871"/>
                <a:gd name="connsiteX3197" fmla="*/ 993511 w 2663714"/>
                <a:gd name="connsiteY3197" fmla="*/ 392603 h 2179871"/>
                <a:gd name="connsiteX3198" fmla="*/ 1012366 w 2663714"/>
                <a:gd name="connsiteY3198" fmla="*/ 385092 h 2179871"/>
                <a:gd name="connsiteX3199" fmla="*/ 1012281 w 2663714"/>
                <a:gd name="connsiteY3199" fmla="*/ 384836 h 2179871"/>
                <a:gd name="connsiteX3200" fmla="*/ 993084 w 2663714"/>
                <a:gd name="connsiteY3200" fmla="*/ 391323 h 2179871"/>
                <a:gd name="connsiteX3201" fmla="*/ 992402 w 2663714"/>
                <a:gd name="connsiteY3201" fmla="*/ 389530 h 2179871"/>
                <a:gd name="connsiteX3202" fmla="*/ 998374 w 2663714"/>
                <a:gd name="connsiteY3202" fmla="*/ 387055 h 2179871"/>
                <a:gd name="connsiteX3203" fmla="*/ 1042824 w 2663714"/>
                <a:gd name="connsiteY3203" fmla="*/ 374338 h 2179871"/>
                <a:gd name="connsiteX3204" fmla="*/ 1221052 w 2663714"/>
                <a:gd name="connsiteY3204" fmla="*/ 320910 h 2179871"/>
                <a:gd name="connsiteX3205" fmla="*/ 1303127 w 2663714"/>
                <a:gd name="connsiteY3205" fmla="*/ 784011 h 2179871"/>
                <a:gd name="connsiteX3206" fmla="*/ 1302104 w 2663714"/>
                <a:gd name="connsiteY3206" fmla="*/ 825746 h 2179871"/>
                <a:gd name="connsiteX3207" fmla="*/ 1283675 w 2663714"/>
                <a:gd name="connsiteY3207" fmla="*/ 830526 h 2179871"/>
                <a:gd name="connsiteX3208" fmla="*/ 1285211 w 2663714"/>
                <a:gd name="connsiteY3208" fmla="*/ 823527 h 2179871"/>
                <a:gd name="connsiteX3209" fmla="*/ 1285211 w 2663714"/>
                <a:gd name="connsiteY3209" fmla="*/ 823527 h 2179871"/>
                <a:gd name="connsiteX3210" fmla="*/ 1285211 w 2663714"/>
                <a:gd name="connsiteY3210" fmla="*/ 823527 h 2179871"/>
                <a:gd name="connsiteX3211" fmla="*/ 1285211 w 2663714"/>
                <a:gd name="connsiteY3211" fmla="*/ 823527 h 2179871"/>
                <a:gd name="connsiteX3212" fmla="*/ 1285211 w 2663714"/>
                <a:gd name="connsiteY3212" fmla="*/ 823527 h 2179871"/>
                <a:gd name="connsiteX3213" fmla="*/ 1287002 w 2663714"/>
                <a:gd name="connsiteY3213" fmla="*/ 812603 h 2179871"/>
                <a:gd name="connsiteX3214" fmla="*/ 1300312 w 2663714"/>
                <a:gd name="connsiteY3214" fmla="*/ 808165 h 2179871"/>
                <a:gd name="connsiteX3215" fmla="*/ 1300312 w 2663714"/>
                <a:gd name="connsiteY3215" fmla="*/ 807994 h 2179871"/>
                <a:gd name="connsiteX3216" fmla="*/ 1287173 w 2663714"/>
                <a:gd name="connsiteY3216" fmla="*/ 811920 h 2179871"/>
                <a:gd name="connsiteX3217" fmla="*/ 1295620 w 2663714"/>
                <a:gd name="connsiteY3217" fmla="*/ 756358 h 2179871"/>
                <a:gd name="connsiteX3218" fmla="*/ 1304578 w 2663714"/>
                <a:gd name="connsiteY3218" fmla="*/ 752688 h 2179871"/>
                <a:gd name="connsiteX3219" fmla="*/ 1306113 w 2663714"/>
                <a:gd name="connsiteY3219" fmla="*/ 752005 h 2179871"/>
                <a:gd name="connsiteX3220" fmla="*/ 1303213 w 2663714"/>
                <a:gd name="connsiteY3220" fmla="*/ 784182 h 2179871"/>
                <a:gd name="connsiteX3221" fmla="*/ 1305175 w 2663714"/>
                <a:gd name="connsiteY3221" fmla="*/ 909985 h 2179871"/>
                <a:gd name="connsiteX3222" fmla="*/ 1304322 w 2663714"/>
                <a:gd name="connsiteY3222" fmla="*/ 910583 h 2179871"/>
                <a:gd name="connsiteX3223" fmla="*/ 1273522 w 2663714"/>
                <a:gd name="connsiteY3223" fmla="*/ 919288 h 2179871"/>
                <a:gd name="connsiteX3224" fmla="*/ 1262004 w 2663714"/>
                <a:gd name="connsiteY3224" fmla="*/ 922787 h 2179871"/>
                <a:gd name="connsiteX3225" fmla="*/ 1262346 w 2663714"/>
                <a:gd name="connsiteY3225" fmla="*/ 921507 h 2179871"/>
                <a:gd name="connsiteX3226" fmla="*/ 1262687 w 2663714"/>
                <a:gd name="connsiteY3226" fmla="*/ 920056 h 2179871"/>
                <a:gd name="connsiteX3227" fmla="*/ 1276252 w 2663714"/>
                <a:gd name="connsiteY3227" fmla="*/ 908876 h 2179871"/>
                <a:gd name="connsiteX3228" fmla="*/ 1297326 w 2663714"/>
                <a:gd name="connsiteY3228" fmla="*/ 901536 h 2179871"/>
                <a:gd name="connsiteX3229" fmla="*/ 1304407 w 2663714"/>
                <a:gd name="connsiteY3229" fmla="*/ 899146 h 2179871"/>
                <a:gd name="connsiteX3230" fmla="*/ 1305175 w 2663714"/>
                <a:gd name="connsiteY3230" fmla="*/ 909985 h 2179871"/>
                <a:gd name="connsiteX3231" fmla="*/ 1144523 w 2663714"/>
                <a:gd name="connsiteY3231" fmla="*/ 1009160 h 2179871"/>
                <a:gd name="connsiteX3232" fmla="*/ 1150580 w 2663714"/>
                <a:gd name="connsiteY3232" fmla="*/ 1004807 h 2179871"/>
                <a:gd name="connsiteX3233" fmla="*/ 1166364 w 2663714"/>
                <a:gd name="connsiteY3233" fmla="*/ 993456 h 2179871"/>
                <a:gd name="connsiteX3234" fmla="*/ 1188461 w 2663714"/>
                <a:gd name="connsiteY3234" fmla="*/ 984836 h 2179871"/>
                <a:gd name="connsiteX3235" fmla="*/ 1192130 w 2663714"/>
                <a:gd name="connsiteY3235" fmla="*/ 996529 h 2179871"/>
                <a:gd name="connsiteX3236" fmla="*/ 1156979 w 2663714"/>
                <a:gd name="connsiteY3236" fmla="*/ 1012659 h 2179871"/>
                <a:gd name="connsiteX3237" fmla="*/ 1147424 w 2663714"/>
                <a:gd name="connsiteY3237" fmla="*/ 1017183 h 2179871"/>
                <a:gd name="connsiteX3238" fmla="*/ 1144608 w 2663714"/>
                <a:gd name="connsiteY3238" fmla="*/ 1009245 h 2179871"/>
                <a:gd name="connsiteX3239" fmla="*/ 1092650 w 2663714"/>
                <a:gd name="connsiteY3239" fmla="*/ 985348 h 2179871"/>
                <a:gd name="connsiteX3240" fmla="*/ 1093247 w 2663714"/>
                <a:gd name="connsiteY3240" fmla="*/ 982190 h 2179871"/>
                <a:gd name="connsiteX3241" fmla="*/ 1095721 w 2663714"/>
                <a:gd name="connsiteY3241" fmla="*/ 981081 h 2179871"/>
                <a:gd name="connsiteX3242" fmla="*/ 1095209 w 2663714"/>
                <a:gd name="connsiteY3242" fmla="*/ 984153 h 2179871"/>
                <a:gd name="connsiteX3243" fmla="*/ 1095209 w 2663714"/>
                <a:gd name="connsiteY3243" fmla="*/ 984324 h 2179871"/>
                <a:gd name="connsiteX3244" fmla="*/ 1092223 w 2663714"/>
                <a:gd name="connsiteY3244" fmla="*/ 987652 h 2179871"/>
                <a:gd name="connsiteX3245" fmla="*/ 1092650 w 2663714"/>
                <a:gd name="connsiteY3245" fmla="*/ 985348 h 2179871"/>
                <a:gd name="connsiteX3246" fmla="*/ 1049394 w 2663714"/>
                <a:gd name="connsiteY3246" fmla="*/ 1003356 h 2179871"/>
                <a:gd name="connsiteX3247" fmla="*/ 1054855 w 2663714"/>
                <a:gd name="connsiteY3247" fmla="*/ 964011 h 2179871"/>
                <a:gd name="connsiteX3248" fmla="*/ 1063898 w 2663714"/>
                <a:gd name="connsiteY3248" fmla="*/ 954623 h 2179871"/>
                <a:gd name="connsiteX3249" fmla="*/ 1066287 w 2663714"/>
                <a:gd name="connsiteY3249" fmla="*/ 953684 h 2179871"/>
                <a:gd name="connsiteX3250" fmla="*/ 1064239 w 2663714"/>
                <a:gd name="connsiteY3250" fmla="*/ 990469 h 2179871"/>
                <a:gd name="connsiteX3251" fmla="*/ 1048797 w 2663714"/>
                <a:gd name="connsiteY3251" fmla="*/ 1008989 h 2179871"/>
                <a:gd name="connsiteX3252" fmla="*/ 1049479 w 2663714"/>
                <a:gd name="connsiteY3252" fmla="*/ 1003356 h 2179871"/>
                <a:gd name="connsiteX3253" fmla="*/ 1010575 w 2663714"/>
                <a:gd name="connsiteY3253" fmla="*/ 943100 h 2179871"/>
                <a:gd name="connsiteX3254" fmla="*/ 1010831 w 2663714"/>
                <a:gd name="connsiteY3254" fmla="*/ 939260 h 2179871"/>
                <a:gd name="connsiteX3255" fmla="*/ 1010831 w 2663714"/>
                <a:gd name="connsiteY3255" fmla="*/ 939260 h 2179871"/>
                <a:gd name="connsiteX3256" fmla="*/ 1010831 w 2663714"/>
                <a:gd name="connsiteY3256" fmla="*/ 939089 h 2179871"/>
                <a:gd name="connsiteX3257" fmla="*/ 1010831 w 2663714"/>
                <a:gd name="connsiteY3257" fmla="*/ 938918 h 2179871"/>
                <a:gd name="connsiteX3258" fmla="*/ 1010831 w 2663714"/>
                <a:gd name="connsiteY3258" fmla="*/ 938918 h 2179871"/>
                <a:gd name="connsiteX3259" fmla="*/ 1010575 w 2663714"/>
                <a:gd name="connsiteY3259" fmla="*/ 901962 h 2179871"/>
                <a:gd name="connsiteX3260" fmla="*/ 1030965 w 2663714"/>
                <a:gd name="connsiteY3260" fmla="*/ 880284 h 2179871"/>
                <a:gd name="connsiteX3261" fmla="*/ 1030965 w 2663714"/>
                <a:gd name="connsiteY3261" fmla="*/ 881479 h 2179871"/>
                <a:gd name="connsiteX3262" fmla="*/ 1029089 w 2663714"/>
                <a:gd name="connsiteY3262" fmla="*/ 900000 h 2179871"/>
                <a:gd name="connsiteX3263" fmla="*/ 1011854 w 2663714"/>
                <a:gd name="connsiteY3263" fmla="*/ 906657 h 2179871"/>
                <a:gd name="connsiteX3264" fmla="*/ 1011854 w 2663714"/>
                <a:gd name="connsiteY3264" fmla="*/ 906827 h 2179871"/>
                <a:gd name="connsiteX3265" fmla="*/ 1028918 w 2663714"/>
                <a:gd name="connsiteY3265" fmla="*/ 900768 h 2179871"/>
                <a:gd name="connsiteX3266" fmla="*/ 1027041 w 2663714"/>
                <a:gd name="connsiteY3266" fmla="*/ 920825 h 2179871"/>
                <a:gd name="connsiteX3267" fmla="*/ 1011683 w 2663714"/>
                <a:gd name="connsiteY3267" fmla="*/ 941394 h 2179871"/>
                <a:gd name="connsiteX3268" fmla="*/ 1010404 w 2663714"/>
                <a:gd name="connsiteY3268" fmla="*/ 943186 h 2179871"/>
                <a:gd name="connsiteX3269" fmla="*/ 1009466 w 2663714"/>
                <a:gd name="connsiteY3269" fmla="*/ 872005 h 2179871"/>
                <a:gd name="connsiteX3270" fmla="*/ 1009039 w 2663714"/>
                <a:gd name="connsiteY3270" fmla="*/ 863641 h 2179871"/>
                <a:gd name="connsiteX3271" fmla="*/ 1026444 w 2663714"/>
                <a:gd name="connsiteY3271" fmla="*/ 845377 h 2179871"/>
                <a:gd name="connsiteX3272" fmla="*/ 1026444 w 2663714"/>
                <a:gd name="connsiteY3272" fmla="*/ 845377 h 2179871"/>
                <a:gd name="connsiteX3273" fmla="*/ 1026529 w 2663714"/>
                <a:gd name="connsiteY3273" fmla="*/ 845206 h 2179871"/>
                <a:gd name="connsiteX3274" fmla="*/ 1026529 w 2663714"/>
                <a:gd name="connsiteY3274" fmla="*/ 845035 h 2179871"/>
                <a:gd name="connsiteX3275" fmla="*/ 1026614 w 2663714"/>
                <a:gd name="connsiteY3275" fmla="*/ 845035 h 2179871"/>
                <a:gd name="connsiteX3276" fmla="*/ 1059120 w 2663714"/>
                <a:gd name="connsiteY3276" fmla="*/ 807567 h 2179871"/>
                <a:gd name="connsiteX3277" fmla="*/ 1068420 w 2663714"/>
                <a:gd name="connsiteY3277" fmla="*/ 833342 h 2179871"/>
                <a:gd name="connsiteX3278" fmla="*/ 1049906 w 2663714"/>
                <a:gd name="connsiteY3278" fmla="*/ 851265 h 2179871"/>
                <a:gd name="connsiteX3279" fmla="*/ 1049906 w 2663714"/>
                <a:gd name="connsiteY3279" fmla="*/ 851265 h 2179871"/>
                <a:gd name="connsiteX3280" fmla="*/ 1049906 w 2663714"/>
                <a:gd name="connsiteY3280" fmla="*/ 851265 h 2179871"/>
                <a:gd name="connsiteX3281" fmla="*/ 1049906 w 2663714"/>
                <a:gd name="connsiteY3281" fmla="*/ 851265 h 2179871"/>
                <a:gd name="connsiteX3282" fmla="*/ 1049906 w 2663714"/>
                <a:gd name="connsiteY3282" fmla="*/ 851265 h 2179871"/>
                <a:gd name="connsiteX3283" fmla="*/ 1033184 w 2663714"/>
                <a:gd name="connsiteY3283" fmla="*/ 870213 h 2179871"/>
                <a:gd name="connsiteX3284" fmla="*/ 1033184 w 2663714"/>
                <a:gd name="connsiteY3284" fmla="*/ 867311 h 2179871"/>
                <a:gd name="connsiteX3285" fmla="*/ 1031989 w 2663714"/>
                <a:gd name="connsiteY3285" fmla="*/ 870298 h 2179871"/>
                <a:gd name="connsiteX3286" fmla="*/ 1030965 w 2663714"/>
                <a:gd name="connsiteY3286" fmla="*/ 872773 h 2179871"/>
                <a:gd name="connsiteX3287" fmla="*/ 1026870 w 2663714"/>
                <a:gd name="connsiteY3287" fmla="*/ 877553 h 2179871"/>
                <a:gd name="connsiteX3288" fmla="*/ 1026444 w 2663714"/>
                <a:gd name="connsiteY3288" fmla="*/ 877723 h 2179871"/>
                <a:gd name="connsiteX3289" fmla="*/ 1026444 w 2663714"/>
                <a:gd name="connsiteY3289" fmla="*/ 877894 h 2179871"/>
                <a:gd name="connsiteX3290" fmla="*/ 1026444 w 2663714"/>
                <a:gd name="connsiteY3290" fmla="*/ 877894 h 2179871"/>
                <a:gd name="connsiteX3291" fmla="*/ 1010404 w 2663714"/>
                <a:gd name="connsiteY3291" fmla="*/ 897951 h 2179871"/>
                <a:gd name="connsiteX3292" fmla="*/ 1009380 w 2663714"/>
                <a:gd name="connsiteY3292" fmla="*/ 871749 h 2179871"/>
                <a:gd name="connsiteX3293" fmla="*/ 1007674 w 2663714"/>
                <a:gd name="connsiteY3293" fmla="*/ 856557 h 2179871"/>
                <a:gd name="connsiteX3294" fmla="*/ 992743 w 2663714"/>
                <a:gd name="connsiteY3294" fmla="*/ 874651 h 2179871"/>
                <a:gd name="connsiteX3295" fmla="*/ 993084 w 2663714"/>
                <a:gd name="connsiteY3295" fmla="*/ 864239 h 2179871"/>
                <a:gd name="connsiteX3296" fmla="*/ 993682 w 2663714"/>
                <a:gd name="connsiteY3296" fmla="*/ 851009 h 2179871"/>
                <a:gd name="connsiteX3297" fmla="*/ 1011172 w 2663714"/>
                <a:gd name="connsiteY3297" fmla="*/ 835732 h 2179871"/>
                <a:gd name="connsiteX3298" fmla="*/ 1011172 w 2663714"/>
                <a:gd name="connsiteY3298" fmla="*/ 835732 h 2179871"/>
                <a:gd name="connsiteX3299" fmla="*/ 1011257 w 2663714"/>
                <a:gd name="connsiteY3299" fmla="*/ 835647 h 2179871"/>
                <a:gd name="connsiteX3300" fmla="*/ 1011342 w 2663714"/>
                <a:gd name="connsiteY3300" fmla="*/ 835647 h 2179871"/>
                <a:gd name="connsiteX3301" fmla="*/ 1011342 w 2663714"/>
                <a:gd name="connsiteY3301" fmla="*/ 835561 h 2179871"/>
                <a:gd name="connsiteX3302" fmla="*/ 1049650 w 2663714"/>
                <a:gd name="connsiteY3302" fmla="*/ 796984 h 2179871"/>
                <a:gd name="connsiteX3303" fmla="*/ 1053745 w 2663714"/>
                <a:gd name="connsiteY3303" fmla="*/ 792973 h 2179871"/>
                <a:gd name="connsiteX3304" fmla="*/ 1057670 w 2663714"/>
                <a:gd name="connsiteY3304" fmla="*/ 803812 h 2179871"/>
                <a:gd name="connsiteX3305" fmla="*/ 1021324 w 2663714"/>
                <a:gd name="connsiteY3305" fmla="*/ 840597 h 2179871"/>
                <a:gd name="connsiteX3306" fmla="*/ 1021324 w 2663714"/>
                <a:gd name="connsiteY3306" fmla="*/ 840597 h 2179871"/>
                <a:gd name="connsiteX3307" fmla="*/ 1021324 w 2663714"/>
                <a:gd name="connsiteY3307" fmla="*/ 840597 h 2179871"/>
                <a:gd name="connsiteX3308" fmla="*/ 1021324 w 2663714"/>
                <a:gd name="connsiteY3308" fmla="*/ 840597 h 2179871"/>
                <a:gd name="connsiteX3309" fmla="*/ 1021324 w 2663714"/>
                <a:gd name="connsiteY3309" fmla="*/ 840597 h 2179871"/>
                <a:gd name="connsiteX3310" fmla="*/ 1008612 w 2663714"/>
                <a:gd name="connsiteY3310" fmla="*/ 855533 h 2179871"/>
                <a:gd name="connsiteX3311" fmla="*/ 1008186 w 2663714"/>
                <a:gd name="connsiteY3311" fmla="*/ 848364 h 2179871"/>
                <a:gd name="connsiteX3312" fmla="*/ 1007845 w 2663714"/>
                <a:gd name="connsiteY3312" fmla="*/ 848364 h 2179871"/>
                <a:gd name="connsiteX3313" fmla="*/ 1007674 w 2663714"/>
                <a:gd name="connsiteY3313" fmla="*/ 856557 h 2179871"/>
                <a:gd name="connsiteX3314" fmla="*/ 912118 w 2663714"/>
                <a:gd name="connsiteY3314" fmla="*/ 911607 h 2179871"/>
                <a:gd name="connsiteX3315" fmla="*/ 913654 w 2663714"/>
                <a:gd name="connsiteY3315" fmla="*/ 905377 h 2179871"/>
                <a:gd name="connsiteX3316" fmla="*/ 926366 w 2663714"/>
                <a:gd name="connsiteY3316" fmla="*/ 889929 h 2179871"/>
                <a:gd name="connsiteX3317" fmla="*/ 929608 w 2663714"/>
                <a:gd name="connsiteY3317" fmla="*/ 898634 h 2179871"/>
                <a:gd name="connsiteX3318" fmla="*/ 919029 w 2663714"/>
                <a:gd name="connsiteY3318" fmla="*/ 906401 h 2179871"/>
                <a:gd name="connsiteX3319" fmla="*/ 912033 w 2663714"/>
                <a:gd name="connsiteY3319" fmla="*/ 911607 h 2179871"/>
                <a:gd name="connsiteX3320" fmla="*/ 846424 w 2663714"/>
                <a:gd name="connsiteY3320" fmla="*/ 961792 h 2179871"/>
                <a:gd name="connsiteX3321" fmla="*/ 809738 w 2663714"/>
                <a:gd name="connsiteY3321" fmla="*/ 994309 h 2179871"/>
                <a:gd name="connsiteX3322" fmla="*/ 806325 w 2663714"/>
                <a:gd name="connsiteY3322" fmla="*/ 988932 h 2179871"/>
                <a:gd name="connsiteX3323" fmla="*/ 837381 w 2663714"/>
                <a:gd name="connsiteY3323" fmla="*/ 964694 h 2179871"/>
                <a:gd name="connsiteX3324" fmla="*/ 837381 w 2663714"/>
                <a:gd name="connsiteY3324" fmla="*/ 964694 h 2179871"/>
                <a:gd name="connsiteX3325" fmla="*/ 837381 w 2663714"/>
                <a:gd name="connsiteY3325" fmla="*/ 964694 h 2179871"/>
                <a:gd name="connsiteX3326" fmla="*/ 837381 w 2663714"/>
                <a:gd name="connsiteY3326" fmla="*/ 964694 h 2179871"/>
                <a:gd name="connsiteX3327" fmla="*/ 837381 w 2663714"/>
                <a:gd name="connsiteY3327" fmla="*/ 964694 h 2179871"/>
                <a:gd name="connsiteX3328" fmla="*/ 892069 w 2663714"/>
                <a:gd name="connsiteY3328" fmla="*/ 917069 h 2179871"/>
                <a:gd name="connsiteX3329" fmla="*/ 898894 w 2663714"/>
                <a:gd name="connsiteY3329" fmla="*/ 911266 h 2179871"/>
                <a:gd name="connsiteX3330" fmla="*/ 898894 w 2663714"/>
                <a:gd name="connsiteY3330" fmla="*/ 913484 h 2179871"/>
                <a:gd name="connsiteX3331" fmla="*/ 898894 w 2663714"/>
                <a:gd name="connsiteY3331" fmla="*/ 916557 h 2179871"/>
                <a:gd name="connsiteX3332" fmla="*/ 898468 w 2663714"/>
                <a:gd name="connsiteY3332" fmla="*/ 917154 h 2179871"/>
                <a:gd name="connsiteX3333" fmla="*/ 898468 w 2663714"/>
                <a:gd name="connsiteY3333" fmla="*/ 917154 h 2179871"/>
                <a:gd name="connsiteX3334" fmla="*/ 898468 w 2663714"/>
                <a:gd name="connsiteY3334" fmla="*/ 917154 h 2179871"/>
                <a:gd name="connsiteX3335" fmla="*/ 898468 w 2663714"/>
                <a:gd name="connsiteY3335" fmla="*/ 917154 h 2179871"/>
                <a:gd name="connsiteX3336" fmla="*/ 898468 w 2663714"/>
                <a:gd name="connsiteY3336" fmla="*/ 917154 h 2179871"/>
                <a:gd name="connsiteX3337" fmla="*/ 895140 w 2663714"/>
                <a:gd name="connsiteY3337" fmla="*/ 924238 h 2179871"/>
                <a:gd name="connsiteX3338" fmla="*/ 846851 w 2663714"/>
                <a:gd name="connsiteY3338" fmla="*/ 961536 h 2179871"/>
                <a:gd name="connsiteX3339" fmla="*/ 846851 w 2663714"/>
                <a:gd name="connsiteY3339" fmla="*/ 961536 h 2179871"/>
                <a:gd name="connsiteX3340" fmla="*/ 846680 w 2663714"/>
                <a:gd name="connsiteY3340" fmla="*/ 961706 h 2179871"/>
                <a:gd name="connsiteX3341" fmla="*/ 846509 w 2663714"/>
                <a:gd name="connsiteY3341" fmla="*/ 961877 h 2179871"/>
                <a:gd name="connsiteX3342" fmla="*/ 846509 w 2663714"/>
                <a:gd name="connsiteY3342" fmla="*/ 961877 h 2179871"/>
                <a:gd name="connsiteX3343" fmla="*/ 774075 w 2663714"/>
                <a:gd name="connsiteY3343" fmla="*/ 993285 h 2179871"/>
                <a:gd name="connsiteX3344" fmla="*/ 783631 w 2663714"/>
                <a:gd name="connsiteY3344" fmla="*/ 985689 h 2179871"/>
                <a:gd name="connsiteX3345" fmla="*/ 787982 w 2663714"/>
                <a:gd name="connsiteY3345" fmla="*/ 982275 h 2179871"/>
                <a:gd name="connsiteX3346" fmla="*/ 790712 w 2663714"/>
                <a:gd name="connsiteY3346" fmla="*/ 986458 h 2179871"/>
                <a:gd name="connsiteX3347" fmla="*/ 774758 w 2663714"/>
                <a:gd name="connsiteY3347" fmla="*/ 994224 h 2179871"/>
                <a:gd name="connsiteX3348" fmla="*/ 774075 w 2663714"/>
                <a:gd name="connsiteY3348" fmla="*/ 993200 h 2179871"/>
                <a:gd name="connsiteX3349" fmla="*/ 757865 w 2663714"/>
                <a:gd name="connsiteY3349" fmla="*/ 969473 h 2179871"/>
                <a:gd name="connsiteX3350" fmla="*/ 755647 w 2663714"/>
                <a:gd name="connsiteY3350" fmla="*/ 966486 h 2179871"/>
                <a:gd name="connsiteX3351" fmla="*/ 769468 w 2663714"/>
                <a:gd name="connsiteY3351" fmla="*/ 957012 h 2179871"/>
                <a:gd name="connsiteX3352" fmla="*/ 770918 w 2663714"/>
                <a:gd name="connsiteY3352" fmla="*/ 956074 h 2179871"/>
                <a:gd name="connsiteX3353" fmla="*/ 771942 w 2663714"/>
                <a:gd name="connsiteY3353" fmla="*/ 957610 h 2179871"/>
                <a:gd name="connsiteX3354" fmla="*/ 776379 w 2663714"/>
                <a:gd name="connsiteY3354" fmla="*/ 964438 h 2179871"/>
                <a:gd name="connsiteX3355" fmla="*/ 769895 w 2663714"/>
                <a:gd name="connsiteY3355" fmla="*/ 970241 h 2179871"/>
                <a:gd name="connsiteX3356" fmla="*/ 769895 w 2663714"/>
                <a:gd name="connsiteY3356" fmla="*/ 970241 h 2179871"/>
                <a:gd name="connsiteX3357" fmla="*/ 769895 w 2663714"/>
                <a:gd name="connsiteY3357" fmla="*/ 970241 h 2179871"/>
                <a:gd name="connsiteX3358" fmla="*/ 769895 w 2663714"/>
                <a:gd name="connsiteY3358" fmla="*/ 970241 h 2179871"/>
                <a:gd name="connsiteX3359" fmla="*/ 769809 w 2663714"/>
                <a:gd name="connsiteY3359" fmla="*/ 970241 h 2179871"/>
                <a:gd name="connsiteX3360" fmla="*/ 769809 w 2663714"/>
                <a:gd name="connsiteY3360" fmla="*/ 970241 h 2179871"/>
                <a:gd name="connsiteX3361" fmla="*/ 761704 w 2663714"/>
                <a:gd name="connsiteY3361" fmla="*/ 974679 h 2179871"/>
                <a:gd name="connsiteX3362" fmla="*/ 757950 w 2663714"/>
                <a:gd name="connsiteY3362" fmla="*/ 969388 h 2179871"/>
                <a:gd name="connsiteX3363" fmla="*/ 833627 w 2663714"/>
                <a:gd name="connsiteY3363" fmla="*/ 911607 h 2179871"/>
                <a:gd name="connsiteX3364" fmla="*/ 833627 w 2663714"/>
                <a:gd name="connsiteY3364" fmla="*/ 911607 h 2179871"/>
                <a:gd name="connsiteX3365" fmla="*/ 833627 w 2663714"/>
                <a:gd name="connsiteY3365" fmla="*/ 911607 h 2179871"/>
                <a:gd name="connsiteX3366" fmla="*/ 833627 w 2663714"/>
                <a:gd name="connsiteY3366" fmla="*/ 911607 h 2179871"/>
                <a:gd name="connsiteX3367" fmla="*/ 833627 w 2663714"/>
                <a:gd name="connsiteY3367" fmla="*/ 911607 h 2179871"/>
                <a:gd name="connsiteX3368" fmla="*/ 872019 w 2663714"/>
                <a:gd name="connsiteY3368" fmla="*/ 879516 h 2179871"/>
                <a:gd name="connsiteX3369" fmla="*/ 872019 w 2663714"/>
                <a:gd name="connsiteY3369" fmla="*/ 881906 h 2179871"/>
                <a:gd name="connsiteX3370" fmla="*/ 872361 w 2663714"/>
                <a:gd name="connsiteY3370" fmla="*/ 881906 h 2179871"/>
                <a:gd name="connsiteX3371" fmla="*/ 872617 w 2663714"/>
                <a:gd name="connsiteY3371" fmla="*/ 879004 h 2179871"/>
                <a:gd name="connsiteX3372" fmla="*/ 886182 w 2663714"/>
                <a:gd name="connsiteY3372" fmla="*/ 867311 h 2179871"/>
                <a:gd name="connsiteX3373" fmla="*/ 886097 w 2663714"/>
                <a:gd name="connsiteY3373" fmla="*/ 871834 h 2179871"/>
                <a:gd name="connsiteX3374" fmla="*/ 829531 w 2663714"/>
                <a:gd name="connsiteY3374" fmla="*/ 916984 h 2179871"/>
                <a:gd name="connsiteX3375" fmla="*/ 829531 w 2663714"/>
                <a:gd name="connsiteY3375" fmla="*/ 916984 h 2179871"/>
                <a:gd name="connsiteX3376" fmla="*/ 829361 w 2663714"/>
                <a:gd name="connsiteY3376" fmla="*/ 917154 h 2179871"/>
                <a:gd name="connsiteX3377" fmla="*/ 829190 w 2663714"/>
                <a:gd name="connsiteY3377" fmla="*/ 917325 h 2179871"/>
                <a:gd name="connsiteX3378" fmla="*/ 829190 w 2663714"/>
                <a:gd name="connsiteY3378" fmla="*/ 917325 h 2179871"/>
                <a:gd name="connsiteX3379" fmla="*/ 785252 w 2663714"/>
                <a:gd name="connsiteY3379" fmla="*/ 956415 h 2179871"/>
                <a:gd name="connsiteX3380" fmla="*/ 780559 w 2663714"/>
                <a:gd name="connsiteY3380" fmla="*/ 949416 h 2179871"/>
                <a:gd name="connsiteX3381" fmla="*/ 833627 w 2663714"/>
                <a:gd name="connsiteY3381" fmla="*/ 911607 h 2179871"/>
                <a:gd name="connsiteX3382" fmla="*/ 778938 w 2663714"/>
                <a:gd name="connsiteY3382" fmla="*/ 946941 h 2179871"/>
                <a:gd name="connsiteX3383" fmla="*/ 778171 w 2663714"/>
                <a:gd name="connsiteY3383" fmla="*/ 945746 h 2179871"/>
                <a:gd name="connsiteX3384" fmla="*/ 790883 w 2663714"/>
                <a:gd name="connsiteY3384" fmla="*/ 937297 h 2179871"/>
                <a:gd name="connsiteX3385" fmla="*/ 778938 w 2663714"/>
                <a:gd name="connsiteY3385" fmla="*/ 946941 h 2179871"/>
                <a:gd name="connsiteX3386" fmla="*/ 878418 w 2663714"/>
                <a:gd name="connsiteY3386" fmla="*/ 816273 h 2179871"/>
                <a:gd name="connsiteX3387" fmla="*/ 878418 w 2663714"/>
                <a:gd name="connsiteY3387" fmla="*/ 816273 h 2179871"/>
                <a:gd name="connsiteX3388" fmla="*/ 878418 w 2663714"/>
                <a:gd name="connsiteY3388" fmla="*/ 816273 h 2179871"/>
                <a:gd name="connsiteX3389" fmla="*/ 878247 w 2663714"/>
                <a:gd name="connsiteY3389" fmla="*/ 789815 h 2179871"/>
                <a:gd name="connsiteX3390" fmla="*/ 883622 w 2663714"/>
                <a:gd name="connsiteY3390" fmla="*/ 786315 h 2179871"/>
                <a:gd name="connsiteX3391" fmla="*/ 888571 w 2663714"/>
                <a:gd name="connsiteY3391" fmla="*/ 791436 h 2179871"/>
                <a:gd name="connsiteX3392" fmla="*/ 886865 w 2663714"/>
                <a:gd name="connsiteY3392" fmla="*/ 818321 h 2179871"/>
                <a:gd name="connsiteX3393" fmla="*/ 886865 w 2663714"/>
                <a:gd name="connsiteY3393" fmla="*/ 818321 h 2179871"/>
                <a:gd name="connsiteX3394" fmla="*/ 886865 w 2663714"/>
                <a:gd name="connsiteY3394" fmla="*/ 818492 h 2179871"/>
                <a:gd name="connsiteX3395" fmla="*/ 886865 w 2663714"/>
                <a:gd name="connsiteY3395" fmla="*/ 818662 h 2179871"/>
                <a:gd name="connsiteX3396" fmla="*/ 886865 w 2663714"/>
                <a:gd name="connsiteY3396" fmla="*/ 818662 h 2179871"/>
                <a:gd name="connsiteX3397" fmla="*/ 886267 w 2663714"/>
                <a:gd name="connsiteY3397" fmla="*/ 863812 h 2179871"/>
                <a:gd name="connsiteX3398" fmla="*/ 873129 w 2663714"/>
                <a:gd name="connsiteY3398" fmla="*/ 873627 h 2179871"/>
                <a:gd name="connsiteX3399" fmla="*/ 873982 w 2663714"/>
                <a:gd name="connsiteY3399" fmla="*/ 864580 h 2179871"/>
                <a:gd name="connsiteX3400" fmla="*/ 878418 w 2663714"/>
                <a:gd name="connsiteY3400" fmla="*/ 816273 h 2179871"/>
                <a:gd name="connsiteX3401" fmla="*/ 878418 w 2663714"/>
                <a:gd name="connsiteY3401" fmla="*/ 816273 h 2179871"/>
                <a:gd name="connsiteX3402" fmla="*/ 654972 w 2663714"/>
                <a:gd name="connsiteY3402" fmla="*/ 763527 h 2179871"/>
                <a:gd name="connsiteX3403" fmla="*/ 634326 w 2663714"/>
                <a:gd name="connsiteY3403" fmla="*/ 770526 h 2179871"/>
                <a:gd name="connsiteX3404" fmla="*/ 634155 w 2663714"/>
                <a:gd name="connsiteY3404" fmla="*/ 770014 h 2179871"/>
                <a:gd name="connsiteX3405" fmla="*/ 651218 w 2663714"/>
                <a:gd name="connsiteY3405" fmla="*/ 747311 h 2179871"/>
                <a:gd name="connsiteX3406" fmla="*/ 654887 w 2663714"/>
                <a:gd name="connsiteY3406" fmla="*/ 763442 h 2179871"/>
                <a:gd name="connsiteX3407" fmla="*/ 707869 w 2663714"/>
                <a:gd name="connsiteY3407" fmla="*/ 753542 h 2179871"/>
                <a:gd name="connsiteX3408" fmla="*/ 795319 w 2663714"/>
                <a:gd name="connsiteY3408" fmla="*/ 726315 h 2179871"/>
                <a:gd name="connsiteX3409" fmla="*/ 807776 w 2663714"/>
                <a:gd name="connsiteY3409" fmla="*/ 722645 h 2179871"/>
                <a:gd name="connsiteX3410" fmla="*/ 807093 w 2663714"/>
                <a:gd name="connsiteY3410" fmla="*/ 729815 h 2179871"/>
                <a:gd name="connsiteX3411" fmla="*/ 735597 w 2663714"/>
                <a:gd name="connsiteY3411" fmla="*/ 747567 h 2179871"/>
                <a:gd name="connsiteX3412" fmla="*/ 735597 w 2663714"/>
                <a:gd name="connsiteY3412" fmla="*/ 747567 h 2179871"/>
                <a:gd name="connsiteX3413" fmla="*/ 735341 w 2663714"/>
                <a:gd name="connsiteY3413" fmla="*/ 747567 h 2179871"/>
                <a:gd name="connsiteX3414" fmla="*/ 735085 w 2663714"/>
                <a:gd name="connsiteY3414" fmla="*/ 747567 h 2179871"/>
                <a:gd name="connsiteX3415" fmla="*/ 735085 w 2663714"/>
                <a:gd name="connsiteY3415" fmla="*/ 747567 h 2179871"/>
                <a:gd name="connsiteX3416" fmla="*/ 664528 w 2663714"/>
                <a:gd name="connsiteY3416" fmla="*/ 768904 h 2179871"/>
                <a:gd name="connsiteX3417" fmla="*/ 663760 w 2663714"/>
                <a:gd name="connsiteY3417" fmla="*/ 765490 h 2179871"/>
                <a:gd name="connsiteX3418" fmla="*/ 707698 w 2663714"/>
                <a:gd name="connsiteY3418" fmla="*/ 753542 h 2179871"/>
                <a:gd name="connsiteX3419" fmla="*/ 707698 w 2663714"/>
                <a:gd name="connsiteY3419" fmla="*/ 753542 h 2179871"/>
                <a:gd name="connsiteX3420" fmla="*/ 707698 w 2663714"/>
                <a:gd name="connsiteY3420" fmla="*/ 753542 h 2179871"/>
                <a:gd name="connsiteX3421" fmla="*/ 707698 w 2663714"/>
                <a:gd name="connsiteY3421" fmla="*/ 753542 h 2179871"/>
                <a:gd name="connsiteX3422" fmla="*/ 707698 w 2663714"/>
                <a:gd name="connsiteY3422" fmla="*/ 753542 h 2179871"/>
                <a:gd name="connsiteX3423" fmla="*/ 810079 w 2663714"/>
                <a:gd name="connsiteY3423" fmla="*/ 720512 h 2179871"/>
                <a:gd name="connsiteX3424" fmla="*/ 819379 w 2663714"/>
                <a:gd name="connsiteY3424" fmla="*/ 676387 h 2179871"/>
                <a:gd name="connsiteX3425" fmla="*/ 819379 w 2663714"/>
                <a:gd name="connsiteY3425" fmla="*/ 676387 h 2179871"/>
                <a:gd name="connsiteX3426" fmla="*/ 819379 w 2663714"/>
                <a:gd name="connsiteY3426" fmla="*/ 676387 h 2179871"/>
                <a:gd name="connsiteX3427" fmla="*/ 819379 w 2663714"/>
                <a:gd name="connsiteY3427" fmla="*/ 676387 h 2179871"/>
                <a:gd name="connsiteX3428" fmla="*/ 819379 w 2663714"/>
                <a:gd name="connsiteY3428" fmla="*/ 676387 h 2179871"/>
                <a:gd name="connsiteX3429" fmla="*/ 823815 w 2663714"/>
                <a:gd name="connsiteY3429" fmla="*/ 631579 h 2179871"/>
                <a:gd name="connsiteX3430" fmla="*/ 824583 w 2663714"/>
                <a:gd name="connsiteY3430" fmla="*/ 624068 h 2179871"/>
                <a:gd name="connsiteX3431" fmla="*/ 831152 w 2663714"/>
                <a:gd name="connsiteY3431" fmla="*/ 641820 h 2179871"/>
                <a:gd name="connsiteX3432" fmla="*/ 827654 w 2663714"/>
                <a:gd name="connsiteY3432" fmla="*/ 661792 h 2179871"/>
                <a:gd name="connsiteX3433" fmla="*/ 827654 w 2663714"/>
                <a:gd name="connsiteY3433" fmla="*/ 661792 h 2179871"/>
                <a:gd name="connsiteX3434" fmla="*/ 827654 w 2663714"/>
                <a:gd name="connsiteY3434" fmla="*/ 661877 h 2179871"/>
                <a:gd name="connsiteX3435" fmla="*/ 827654 w 2663714"/>
                <a:gd name="connsiteY3435" fmla="*/ 661877 h 2179871"/>
                <a:gd name="connsiteX3436" fmla="*/ 827654 w 2663714"/>
                <a:gd name="connsiteY3436" fmla="*/ 661963 h 2179871"/>
                <a:gd name="connsiteX3437" fmla="*/ 823389 w 2663714"/>
                <a:gd name="connsiteY3437" fmla="*/ 706258 h 2179871"/>
                <a:gd name="connsiteX3438" fmla="*/ 821938 w 2663714"/>
                <a:gd name="connsiteY3438" fmla="*/ 717951 h 2179871"/>
                <a:gd name="connsiteX3439" fmla="*/ 810079 w 2663714"/>
                <a:gd name="connsiteY3439" fmla="*/ 720768 h 2179871"/>
                <a:gd name="connsiteX3440" fmla="*/ 810079 w 2663714"/>
                <a:gd name="connsiteY3440" fmla="*/ 720597 h 2179871"/>
                <a:gd name="connsiteX3441" fmla="*/ 821853 w 2663714"/>
                <a:gd name="connsiteY3441" fmla="*/ 718463 h 2179871"/>
                <a:gd name="connsiteX3442" fmla="*/ 821426 w 2663714"/>
                <a:gd name="connsiteY3442" fmla="*/ 721877 h 2179871"/>
                <a:gd name="connsiteX3443" fmla="*/ 821682 w 2663714"/>
                <a:gd name="connsiteY3443" fmla="*/ 721877 h 2179871"/>
                <a:gd name="connsiteX3444" fmla="*/ 822535 w 2663714"/>
                <a:gd name="connsiteY3444" fmla="*/ 718207 h 2179871"/>
                <a:gd name="connsiteX3445" fmla="*/ 826716 w 2663714"/>
                <a:gd name="connsiteY3445" fmla="*/ 717012 h 2179871"/>
                <a:gd name="connsiteX3446" fmla="*/ 826716 w 2663714"/>
                <a:gd name="connsiteY3446" fmla="*/ 716756 h 2179871"/>
                <a:gd name="connsiteX3447" fmla="*/ 822791 w 2663714"/>
                <a:gd name="connsiteY3447" fmla="*/ 717695 h 2179871"/>
                <a:gd name="connsiteX3448" fmla="*/ 825436 w 2663714"/>
                <a:gd name="connsiteY3448" fmla="*/ 706429 h 2179871"/>
                <a:gd name="connsiteX3449" fmla="*/ 834650 w 2663714"/>
                <a:gd name="connsiteY3449" fmla="*/ 662731 h 2179871"/>
                <a:gd name="connsiteX3450" fmla="*/ 834650 w 2663714"/>
                <a:gd name="connsiteY3450" fmla="*/ 662731 h 2179871"/>
                <a:gd name="connsiteX3451" fmla="*/ 834650 w 2663714"/>
                <a:gd name="connsiteY3451" fmla="*/ 662731 h 2179871"/>
                <a:gd name="connsiteX3452" fmla="*/ 834650 w 2663714"/>
                <a:gd name="connsiteY3452" fmla="*/ 662731 h 2179871"/>
                <a:gd name="connsiteX3453" fmla="*/ 834650 w 2663714"/>
                <a:gd name="connsiteY3453" fmla="*/ 662731 h 2179871"/>
                <a:gd name="connsiteX3454" fmla="*/ 835504 w 2663714"/>
                <a:gd name="connsiteY3454" fmla="*/ 652916 h 2179871"/>
                <a:gd name="connsiteX3455" fmla="*/ 841902 w 2663714"/>
                <a:gd name="connsiteY3455" fmla="*/ 669388 h 2179871"/>
                <a:gd name="connsiteX3456" fmla="*/ 837893 w 2663714"/>
                <a:gd name="connsiteY3456" fmla="*/ 690213 h 2179871"/>
                <a:gd name="connsiteX3457" fmla="*/ 837893 w 2663714"/>
                <a:gd name="connsiteY3457" fmla="*/ 690213 h 2179871"/>
                <a:gd name="connsiteX3458" fmla="*/ 837893 w 2663714"/>
                <a:gd name="connsiteY3458" fmla="*/ 690298 h 2179871"/>
                <a:gd name="connsiteX3459" fmla="*/ 837893 w 2663714"/>
                <a:gd name="connsiteY3459" fmla="*/ 690384 h 2179871"/>
                <a:gd name="connsiteX3460" fmla="*/ 837893 w 2663714"/>
                <a:gd name="connsiteY3460" fmla="*/ 690384 h 2179871"/>
                <a:gd name="connsiteX3461" fmla="*/ 835333 w 2663714"/>
                <a:gd name="connsiteY3461" fmla="*/ 722987 h 2179871"/>
                <a:gd name="connsiteX3462" fmla="*/ 828081 w 2663714"/>
                <a:gd name="connsiteY3462" fmla="*/ 724779 h 2179871"/>
                <a:gd name="connsiteX3463" fmla="*/ 808373 w 2663714"/>
                <a:gd name="connsiteY3463" fmla="*/ 729559 h 2179871"/>
                <a:gd name="connsiteX3464" fmla="*/ 809909 w 2663714"/>
                <a:gd name="connsiteY3464" fmla="*/ 722048 h 2179871"/>
                <a:gd name="connsiteX3465" fmla="*/ 821938 w 2663714"/>
                <a:gd name="connsiteY3465" fmla="*/ 718463 h 2179871"/>
                <a:gd name="connsiteX3466" fmla="*/ 746859 w 2663714"/>
                <a:gd name="connsiteY3466" fmla="*/ 763271 h 2179871"/>
                <a:gd name="connsiteX3467" fmla="*/ 668452 w 2663714"/>
                <a:gd name="connsiteY3467" fmla="*/ 785377 h 2179871"/>
                <a:gd name="connsiteX3468" fmla="*/ 667087 w 2663714"/>
                <a:gd name="connsiteY3468" fmla="*/ 779573 h 2179871"/>
                <a:gd name="connsiteX3469" fmla="*/ 675619 w 2663714"/>
                <a:gd name="connsiteY3469" fmla="*/ 777183 h 2179871"/>
                <a:gd name="connsiteX3470" fmla="*/ 758547 w 2663714"/>
                <a:gd name="connsiteY3470" fmla="*/ 755761 h 2179871"/>
                <a:gd name="connsiteX3471" fmla="*/ 758547 w 2663714"/>
                <a:gd name="connsiteY3471" fmla="*/ 755761 h 2179871"/>
                <a:gd name="connsiteX3472" fmla="*/ 758547 w 2663714"/>
                <a:gd name="connsiteY3472" fmla="*/ 755761 h 2179871"/>
                <a:gd name="connsiteX3473" fmla="*/ 758547 w 2663714"/>
                <a:gd name="connsiteY3473" fmla="*/ 755761 h 2179871"/>
                <a:gd name="connsiteX3474" fmla="*/ 758547 w 2663714"/>
                <a:gd name="connsiteY3474" fmla="*/ 755761 h 2179871"/>
                <a:gd name="connsiteX3475" fmla="*/ 834224 w 2663714"/>
                <a:gd name="connsiteY3475" fmla="*/ 734168 h 2179871"/>
                <a:gd name="connsiteX3476" fmla="*/ 833285 w 2663714"/>
                <a:gd name="connsiteY3476" fmla="*/ 746116 h 2179871"/>
                <a:gd name="connsiteX3477" fmla="*/ 747115 w 2663714"/>
                <a:gd name="connsiteY3477" fmla="*/ 763186 h 2179871"/>
                <a:gd name="connsiteX3478" fmla="*/ 747115 w 2663714"/>
                <a:gd name="connsiteY3478" fmla="*/ 763186 h 2179871"/>
                <a:gd name="connsiteX3479" fmla="*/ 746859 w 2663714"/>
                <a:gd name="connsiteY3479" fmla="*/ 763186 h 2179871"/>
                <a:gd name="connsiteX3480" fmla="*/ 746603 w 2663714"/>
                <a:gd name="connsiteY3480" fmla="*/ 763186 h 2179871"/>
                <a:gd name="connsiteX3481" fmla="*/ 746603 w 2663714"/>
                <a:gd name="connsiteY3481" fmla="*/ 763186 h 2179871"/>
                <a:gd name="connsiteX3482" fmla="*/ 637738 w 2663714"/>
                <a:gd name="connsiteY3482" fmla="*/ 782304 h 2179871"/>
                <a:gd name="connsiteX3483" fmla="*/ 636885 w 2663714"/>
                <a:gd name="connsiteY3483" fmla="*/ 779146 h 2179871"/>
                <a:gd name="connsiteX3484" fmla="*/ 645076 w 2663714"/>
                <a:gd name="connsiteY3484" fmla="*/ 777098 h 2179871"/>
                <a:gd name="connsiteX3485" fmla="*/ 645502 w 2663714"/>
                <a:gd name="connsiteY3485" fmla="*/ 777012 h 2179871"/>
                <a:gd name="connsiteX3486" fmla="*/ 641919 w 2663714"/>
                <a:gd name="connsiteY3486" fmla="*/ 780853 h 2179871"/>
                <a:gd name="connsiteX3487" fmla="*/ 637738 w 2663714"/>
                <a:gd name="connsiteY3487" fmla="*/ 782304 h 2179871"/>
                <a:gd name="connsiteX3488" fmla="*/ 626391 w 2663714"/>
                <a:gd name="connsiteY3488" fmla="*/ 780170 h 2179871"/>
                <a:gd name="connsiteX3489" fmla="*/ 626391 w 2663714"/>
                <a:gd name="connsiteY3489" fmla="*/ 780170 h 2179871"/>
                <a:gd name="connsiteX3490" fmla="*/ 626391 w 2663714"/>
                <a:gd name="connsiteY3490" fmla="*/ 780170 h 2179871"/>
                <a:gd name="connsiteX3491" fmla="*/ 626391 w 2663714"/>
                <a:gd name="connsiteY3491" fmla="*/ 780170 h 2179871"/>
                <a:gd name="connsiteX3492" fmla="*/ 628098 w 2663714"/>
                <a:gd name="connsiteY3492" fmla="*/ 777951 h 2179871"/>
                <a:gd name="connsiteX3493" fmla="*/ 628609 w 2663714"/>
                <a:gd name="connsiteY3493" fmla="*/ 780000 h 2179871"/>
                <a:gd name="connsiteX3494" fmla="*/ 628098 w 2663714"/>
                <a:gd name="connsiteY3494" fmla="*/ 780170 h 2179871"/>
                <a:gd name="connsiteX3495" fmla="*/ 625709 w 2663714"/>
                <a:gd name="connsiteY3495" fmla="*/ 780853 h 2179871"/>
                <a:gd name="connsiteX3496" fmla="*/ 626306 w 2663714"/>
                <a:gd name="connsiteY3496" fmla="*/ 780170 h 2179871"/>
                <a:gd name="connsiteX3497" fmla="*/ 626306 w 2663714"/>
                <a:gd name="connsiteY3497" fmla="*/ 780170 h 2179871"/>
                <a:gd name="connsiteX3498" fmla="*/ 635435 w 2663714"/>
                <a:gd name="connsiteY3498" fmla="*/ 774025 h 2179871"/>
                <a:gd name="connsiteX3499" fmla="*/ 635264 w 2663714"/>
                <a:gd name="connsiteY3499" fmla="*/ 773428 h 2179871"/>
                <a:gd name="connsiteX3500" fmla="*/ 653607 w 2663714"/>
                <a:gd name="connsiteY3500" fmla="*/ 768392 h 2179871"/>
                <a:gd name="connsiteX3501" fmla="*/ 648318 w 2663714"/>
                <a:gd name="connsiteY3501" fmla="*/ 774025 h 2179871"/>
                <a:gd name="connsiteX3502" fmla="*/ 644308 w 2663714"/>
                <a:gd name="connsiteY3502" fmla="*/ 775305 h 2179871"/>
                <a:gd name="connsiteX3503" fmla="*/ 636458 w 2663714"/>
                <a:gd name="connsiteY3503" fmla="*/ 777695 h 2179871"/>
                <a:gd name="connsiteX3504" fmla="*/ 635435 w 2663714"/>
                <a:gd name="connsiteY3504" fmla="*/ 774111 h 2179871"/>
                <a:gd name="connsiteX3505" fmla="*/ 656679 w 2663714"/>
                <a:gd name="connsiteY3505" fmla="*/ 770697 h 2179871"/>
                <a:gd name="connsiteX3506" fmla="*/ 656849 w 2663714"/>
                <a:gd name="connsiteY3506" fmla="*/ 771379 h 2179871"/>
                <a:gd name="connsiteX3507" fmla="*/ 656082 w 2663714"/>
                <a:gd name="connsiteY3507" fmla="*/ 771635 h 2179871"/>
                <a:gd name="connsiteX3508" fmla="*/ 656679 w 2663714"/>
                <a:gd name="connsiteY3508" fmla="*/ 770782 h 2179871"/>
                <a:gd name="connsiteX3509" fmla="*/ 653863 w 2663714"/>
                <a:gd name="connsiteY3509" fmla="*/ 774964 h 2179871"/>
                <a:gd name="connsiteX3510" fmla="*/ 657532 w 2663714"/>
                <a:gd name="connsiteY3510" fmla="*/ 774111 h 2179871"/>
                <a:gd name="connsiteX3511" fmla="*/ 657873 w 2663714"/>
                <a:gd name="connsiteY3511" fmla="*/ 775647 h 2179871"/>
                <a:gd name="connsiteX3512" fmla="*/ 652157 w 2663714"/>
                <a:gd name="connsiteY3512" fmla="*/ 777439 h 2179871"/>
                <a:gd name="connsiteX3513" fmla="*/ 653863 w 2663714"/>
                <a:gd name="connsiteY3513" fmla="*/ 774964 h 2179871"/>
                <a:gd name="connsiteX3514" fmla="*/ 658726 w 2663714"/>
                <a:gd name="connsiteY3514" fmla="*/ 779573 h 2179871"/>
                <a:gd name="connsiteX3515" fmla="*/ 658982 w 2663714"/>
                <a:gd name="connsiteY3515" fmla="*/ 780682 h 2179871"/>
                <a:gd name="connsiteX3516" fmla="*/ 651218 w 2663714"/>
                <a:gd name="connsiteY3516" fmla="*/ 783328 h 2179871"/>
                <a:gd name="connsiteX3517" fmla="*/ 658726 w 2663714"/>
                <a:gd name="connsiteY3517" fmla="*/ 779488 h 2179871"/>
                <a:gd name="connsiteX3518" fmla="*/ 666234 w 2663714"/>
                <a:gd name="connsiteY3518" fmla="*/ 775647 h 2179871"/>
                <a:gd name="connsiteX3519" fmla="*/ 668964 w 2663714"/>
                <a:gd name="connsiteY3519" fmla="*/ 774196 h 2179871"/>
                <a:gd name="connsiteX3520" fmla="*/ 679202 w 2663714"/>
                <a:gd name="connsiteY3520" fmla="*/ 768990 h 2179871"/>
                <a:gd name="connsiteX3521" fmla="*/ 679117 w 2663714"/>
                <a:gd name="connsiteY3521" fmla="*/ 768734 h 2179871"/>
                <a:gd name="connsiteX3522" fmla="*/ 668282 w 2663714"/>
                <a:gd name="connsiteY3522" fmla="*/ 772233 h 2179871"/>
                <a:gd name="connsiteX3523" fmla="*/ 665722 w 2663714"/>
                <a:gd name="connsiteY3523" fmla="*/ 773086 h 2179871"/>
                <a:gd name="connsiteX3524" fmla="*/ 665467 w 2663714"/>
                <a:gd name="connsiteY3524" fmla="*/ 772062 h 2179871"/>
                <a:gd name="connsiteX3525" fmla="*/ 737303 w 2663714"/>
                <a:gd name="connsiteY3525" fmla="*/ 754224 h 2179871"/>
                <a:gd name="connsiteX3526" fmla="*/ 737303 w 2663714"/>
                <a:gd name="connsiteY3526" fmla="*/ 754224 h 2179871"/>
                <a:gd name="connsiteX3527" fmla="*/ 737303 w 2663714"/>
                <a:gd name="connsiteY3527" fmla="*/ 754224 h 2179871"/>
                <a:gd name="connsiteX3528" fmla="*/ 737303 w 2663714"/>
                <a:gd name="connsiteY3528" fmla="*/ 754224 h 2179871"/>
                <a:gd name="connsiteX3529" fmla="*/ 806752 w 2663714"/>
                <a:gd name="connsiteY3529" fmla="*/ 733229 h 2179871"/>
                <a:gd name="connsiteX3530" fmla="*/ 806496 w 2663714"/>
                <a:gd name="connsiteY3530" fmla="*/ 736045 h 2179871"/>
                <a:gd name="connsiteX3531" fmla="*/ 806752 w 2663714"/>
                <a:gd name="connsiteY3531" fmla="*/ 736045 h 2179871"/>
                <a:gd name="connsiteX3532" fmla="*/ 807434 w 2663714"/>
                <a:gd name="connsiteY3532" fmla="*/ 732973 h 2179871"/>
                <a:gd name="connsiteX3533" fmla="*/ 828252 w 2663714"/>
                <a:gd name="connsiteY3533" fmla="*/ 726571 h 2179871"/>
                <a:gd name="connsiteX3534" fmla="*/ 835077 w 2663714"/>
                <a:gd name="connsiteY3534" fmla="*/ 724523 h 2179871"/>
                <a:gd name="connsiteX3535" fmla="*/ 834565 w 2663714"/>
                <a:gd name="connsiteY3535" fmla="*/ 731436 h 2179871"/>
                <a:gd name="connsiteX3536" fmla="*/ 757012 w 2663714"/>
                <a:gd name="connsiteY3536" fmla="*/ 748847 h 2179871"/>
                <a:gd name="connsiteX3537" fmla="*/ 757012 w 2663714"/>
                <a:gd name="connsiteY3537" fmla="*/ 748847 h 2179871"/>
                <a:gd name="connsiteX3538" fmla="*/ 756841 w 2663714"/>
                <a:gd name="connsiteY3538" fmla="*/ 748847 h 2179871"/>
                <a:gd name="connsiteX3539" fmla="*/ 756670 w 2663714"/>
                <a:gd name="connsiteY3539" fmla="*/ 748847 h 2179871"/>
                <a:gd name="connsiteX3540" fmla="*/ 756670 w 2663714"/>
                <a:gd name="connsiteY3540" fmla="*/ 748847 h 2179871"/>
                <a:gd name="connsiteX3541" fmla="*/ 674937 w 2663714"/>
                <a:gd name="connsiteY3541" fmla="*/ 775049 h 2179871"/>
                <a:gd name="connsiteX3542" fmla="*/ 666831 w 2663714"/>
                <a:gd name="connsiteY3542" fmla="*/ 777866 h 2179871"/>
                <a:gd name="connsiteX3543" fmla="*/ 666319 w 2663714"/>
                <a:gd name="connsiteY3543" fmla="*/ 775561 h 2179871"/>
                <a:gd name="connsiteX3544" fmla="*/ 836783 w 2663714"/>
                <a:gd name="connsiteY3544" fmla="*/ 731009 h 2179871"/>
                <a:gd name="connsiteX3545" fmla="*/ 838319 w 2663714"/>
                <a:gd name="connsiteY3545" fmla="*/ 723584 h 2179871"/>
                <a:gd name="connsiteX3546" fmla="*/ 850263 w 2663714"/>
                <a:gd name="connsiteY3546" fmla="*/ 720000 h 2179871"/>
                <a:gd name="connsiteX3547" fmla="*/ 850093 w 2663714"/>
                <a:gd name="connsiteY3547" fmla="*/ 728364 h 2179871"/>
                <a:gd name="connsiteX3548" fmla="*/ 840793 w 2663714"/>
                <a:gd name="connsiteY3548" fmla="*/ 730241 h 2179871"/>
                <a:gd name="connsiteX3549" fmla="*/ 836783 w 2663714"/>
                <a:gd name="connsiteY3549" fmla="*/ 731095 h 2179871"/>
                <a:gd name="connsiteX3550" fmla="*/ 833797 w 2663714"/>
                <a:gd name="connsiteY3550" fmla="*/ 745945 h 2179871"/>
                <a:gd name="connsiteX3551" fmla="*/ 836272 w 2663714"/>
                <a:gd name="connsiteY3551" fmla="*/ 733570 h 2179871"/>
                <a:gd name="connsiteX3552" fmla="*/ 841135 w 2663714"/>
                <a:gd name="connsiteY3552" fmla="*/ 732204 h 2179871"/>
                <a:gd name="connsiteX3553" fmla="*/ 850178 w 2663714"/>
                <a:gd name="connsiteY3553" fmla="*/ 729815 h 2179871"/>
                <a:gd name="connsiteX3554" fmla="*/ 850178 w 2663714"/>
                <a:gd name="connsiteY3554" fmla="*/ 733570 h 2179871"/>
                <a:gd name="connsiteX3555" fmla="*/ 850178 w 2663714"/>
                <a:gd name="connsiteY3555" fmla="*/ 739886 h 2179871"/>
                <a:gd name="connsiteX3556" fmla="*/ 850605 w 2663714"/>
                <a:gd name="connsiteY3556" fmla="*/ 739886 h 2179871"/>
                <a:gd name="connsiteX3557" fmla="*/ 852226 w 2663714"/>
                <a:gd name="connsiteY3557" fmla="*/ 733741 h 2179871"/>
                <a:gd name="connsiteX3558" fmla="*/ 853761 w 2663714"/>
                <a:gd name="connsiteY3558" fmla="*/ 728791 h 2179871"/>
                <a:gd name="connsiteX3559" fmla="*/ 864085 w 2663714"/>
                <a:gd name="connsiteY3559" fmla="*/ 726059 h 2179871"/>
                <a:gd name="connsiteX3560" fmla="*/ 869204 w 2663714"/>
                <a:gd name="connsiteY3560" fmla="*/ 739459 h 2179871"/>
                <a:gd name="connsiteX3561" fmla="*/ 839343 w 2663714"/>
                <a:gd name="connsiteY3561" fmla="*/ 744751 h 2179871"/>
                <a:gd name="connsiteX3562" fmla="*/ 833797 w 2663714"/>
                <a:gd name="connsiteY3562" fmla="*/ 745775 h 2179871"/>
                <a:gd name="connsiteX3563" fmla="*/ 854188 w 2663714"/>
                <a:gd name="connsiteY3563" fmla="*/ 727510 h 2179871"/>
                <a:gd name="connsiteX3564" fmla="*/ 857174 w 2663714"/>
                <a:gd name="connsiteY3564" fmla="*/ 717866 h 2179871"/>
                <a:gd name="connsiteX3565" fmla="*/ 860502 w 2663714"/>
                <a:gd name="connsiteY3565" fmla="*/ 716842 h 2179871"/>
                <a:gd name="connsiteX3566" fmla="*/ 863829 w 2663714"/>
                <a:gd name="connsiteY3566" fmla="*/ 725547 h 2179871"/>
                <a:gd name="connsiteX3567" fmla="*/ 854188 w 2663714"/>
                <a:gd name="connsiteY3567" fmla="*/ 727510 h 2179871"/>
                <a:gd name="connsiteX3568" fmla="*/ 857345 w 2663714"/>
                <a:gd name="connsiteY3568" fmla="*/ 717354 h 2179871"/>
                <a:gd name="connsiteX3569" fmla="*/ 857430 w 2663714"/>
                <a:gd name="connsiteY3569" fmla="*/ 717012 h 2179871"/>
                <a:gd name="connsiteX3570" fmla="*/ 857430 w 2663714"/>
                <a:gd name="connsiteY3570" fmla="*/ 717012 h 2179871"/>
                <a:gd name="connsiteX3571" fmla="*/ 857430 w 2663714"/>
                <a:gd name="connsiteY3571" fmla="*/ 717012 h 2179871"/>
                <a:gd name="connsiteX3572" fmla="*/ 857430 w 2663714"/>
                <a:gd name="connsiteY3572" fmla="*/ 717012 h 2179871"/>
                <a:gd name="connsiteX3573" fmla="*/ 857430 w 2663714"/>
                <a:gd name="connsiteY3573" fmla="*/ 717012 h 2179871"/>
                <a:gd name="connsiteX3574" fmla="*/ 857942 w 2663714"/>
                <a:gd name="connsiteY3574" fmla="*/ 710440 h 2179871"/>
                <a:gd name="connsiteX3575" fmla="*/ 860416 w 2663714"/>
                <a:gd name="connsiteY3575" fmla="*/ 716671 h 2179871"/>
                <a:gd name="connsiteX3576" fmla="*/ 857345 w 2663714"/>
                <a:gd name="connsiteY3576" fmla="*/ 717439 h 2179871"/>
                <a:gd name="connsiteX3577" fmla="*/ 850605 w 2663714"/>
                <a:gd name="connsiteY3577" fmla="*/ 715647 h 2179871"/>
                <a:gd name="connsiteX3578" fmla="*/ 850605 w 2663714"/>
                <a:gd name="connsiteY3578" fmla="*/ 715647 h 2179871"/>
                <a:gd name="connsiteX3579" fmla="*/ 850605 w 2663714"/>
                <a:gd name="connsiteY3579" fmla="*/ 715647 h 2179871"/>
                <a:gd name="connsiteX3580" fmla="*/ 850605 w 2663714"/>
                <a:gd name="connsiteY3580" fmla="*/ 715647 h 2179871"/>
                <a:gd name="connsiteX3581" fmla="*/ 850605 w 2663714"/>
                <a:gd name="connsiteY3581" fmla="*/ 715647 h 2179871"/>
                <a:gd name="connsiteX3582" fmla="*/ 850349 w 2663714"/>
                <a:gd name="connsiteY3582" fmla="*/ 718975 h 2179871"/>
                <a:gd name="connsiteX3583" fmla="*/ 838660 w 2663714"/>
                <a:gd name="connsiteY3583" fmla="*/ 721877 h 2179871"/>
                <a:gd name="connsiteX3584" fmla="*/ 844718 w 2663714"/>
                <a:gd name="connsiteY3584" fmla="*/ 691066 h 2179871"/>
                <a:gd name="connsiteX3585" fmla="*/ 844718 w 2663714"/>
                <a:gd name="connsiteY3585" fmla="*/ 691066 h 2179871"/>
                <a:gd name="connsiteX3586" fmla="*/ 844718 w 2663714"/>
                <a:gd name="connsiteY3586" fmla="*/ 691066 h 2179871"/>
                <a:gd name="connsiteX3587" fmla="*/ 844718 w 2663714"/>
                <a:gd name="connsiteY3587" fmla="*/ 691066 h 2179871"/>
                <a:gd name="connsiteX3588" fmla="*/ 844718 w 2663714"/>
                <a:gd name="connsiteY3588" fmla="*/ 691066 h 2179871"/>
                <a:gd name="connsiteX3589" fmla="*/ 845742 w 2663714"/>
                <a:gd name="connsiteY3589" fmla="*/ 679374 h 2179871"/>
                <a:gd name="connsiteX3590" fmla="*/ 854956 w 2663714"/>
                <a:gd name="connsiteY3590" fmla="*/ 702930 h 2179871"/>
                <a:gd name="connsiteX3591" fmla="*/ 850519 w 2663714"/>
                <a:gd name="connsiteY3591" fmla="*/ 715647 h 2179871"/>
                <a:gd name="connsiteX3592" fmla="*/ 624514 w 2663714"/>
                <a:gd name="connsiteY3592" fmla="*/ 782219 h 2179871"/>
                <a:gd name="connsiteX3593" fmla="*/ 628609 w 2663714"/>
                <a:gd name="connsiteY3593" fmla="*/ 781194 h 2179871"/>
                <a:gd name="connsiteX3594" fmla="*/ 629036 w 2663714"/>
                <a:gd name="connsiteY3594" fmla="*/ 781194 h 2179871"/>
                <a:gd name="connsiteX3595" fmla="*/ 630316 w 2663714"/>
                <a:gd name="connsiteY3595" fmla="*/ 785889 h 2179871"/>
                <a:gd name="connsiteX3596" fmla="*/ 612826 w 2663714"/>
                <a:gd name="connsiteY3596" fmla="*/ 794850 h 2179871"/>
                <a:gd name="connsiteX3597" fmla="*/ 624599 w 2663714"/>
                <a:gd name="connsiteY3597" fmla="*/ 782219 h 2179871"/>
                <a:gd name="connsiteX3598" fmla="*/ 643796 w 2663714"/>
                <a:gd name="connsiteY3598" fmla="*/ 789047 h 2179871"/>
                <a:gd name="connsiteX3599" fmla="*/ 643796 w 2663714"/>
                <a:gd name="connsiteY3599" fmla="*/ 789047 h 2179871"/>
                <a:gd name="connsiteX3600" fmla="*/ 643796 w 2663714"/>
                <a:gd name="connsiteY3600" fmla="*/ 789047 h 2179871"/>
                <a:gd name="connsiteX3601" fmla="*/ 643796 w 2663714"/>
                <a:gd name="connsiteY3601" fmla="*/ 789047 h 2179871"/>
                <a:gd name="connsiteX3602" fmla="*/ 643796 w 2663714"/>
                <a:gd name="connsiteY3602" fmla="*/ 789047 h 2179871"/>
                <a:gd name="connsiteX3603" fmla="*/ 646014 w 2663714"/>
                <a:gd name="connsiteY3603" fmla="*/ 785974 h 2179871"/>
                <a:gd name="connsiteX3604" fmla="*/ 648318 w 2663714"/>
                <a:gd name="connsiteY3604" fmla="*/ 784864 h 2179871"/>
                <a:gd name="connsiteX3605" fmla="*/ 659153 w 2663714"/>
                <a:gd name="connsiteY3605" fmla="*/ 781792 h 2179871"/>
                <a:gd name="connsiteX3606" fmla="*/ 659665 w 2663714"/>
                <a:gd name="connsiteY3606" fmla="*/ 784182 h 2179871"/>
                <a:gd name="connsiteX3607" fmla="*/ 660518 w 2663714"/>
                <a:gd name="connsiteY3607" fmla="*/ 787766 h 2179871"/>
                <a:gd name="connsiteX3608" fmla="*/ 656508 w 2663714"/>
                <a:gd name="connsiteY3608" fmla="*/ 788961 h 2179871"/>
                <a:gd name="connsiteX3609" fmla="*/ 640554 w 2663714"/>
                <a:gd name="connsiteY3609" fmla="*/ 793826 h 2179871"/>
                <a:gd name="connsiteX3610" fmla="*/ 640298 w 2663714"/>
                <a:gd name="connsiteY3610" fmla="*/ 792631 h 2179871"/>
                <a:gd name="connsiteX3611" fmla="*/ 643710 w 2663714"/>
                <a:gd name="connsiteY3611" fmla="*/ 789047 h 2179871"/>
                <a:gd name="connsiteX3612" fmla="*/ 657361 w 2663714"/>
                <a:gd name="connsiteY3612" fmla="*/ 790839 h 2179871"/>
                <a:gd name="connsiteX3613" fmla="*/ 661115 w 2663714"/>
                <a:gd name="connsiteY3613" fmla="*/ 789985 h 2179871"/>
                <a:gd name="connsiteX3614" fmla="*/ 662651 w 2663714"/>
                <a:gd name="connsiteY3614" fmla="*/ 796472 h 2179871"/>
                <a:gd name="connsiteX3615" fmla="*/ 642857 w 2663714"/>
                <a:gd name="connsiteY3615" fmla="*/ 802873 h 2179871"/>
                <a:gd name="connsiteX3616" fmla="*/ 640895 w 2663714"/>
                <a:gd name="connsiteY3616" fmla="*/ 795021 h 2179871"/>
                <a:gd name="connsiteX3617" fmla="*/ 657361 w 2663714"/>
                <a:gd name="connsiteY3617" fmla="*/ 790924 h 2179871"/>
                <a:gd name="connsiteX3618" fmla="*/ 671012 w 2663714"/>
                <a:gd name="connsiteY3618" fmla="*/ 796216 h 2179871"/>
                <a:gd name="connsiteX3619" fmla="*/ 715889 w 2663714"/>
                <a:gd name="connsiteY3619" fmla="*/ 785206 h 2179871"/>
                <a:gd name="connsiteX3620" fmla="*/ 671695 w 2663714"/>
                <a:gd name="connsiteY3620" fmla="*/ 798947 h 2179871"/>
                <a:gd name="connsiteX3621" fmla="*/ 671097 w 2663714"/>
                <a:gd name="connsiteY3621" fmla="*/ 796216 h 2179871"/>
                <a:gd name="connsiteX3622" fmla="*/ 663163 w 2663714"/>
                <a:gd name="connsiteY3622" fmla="*/ 798264 h 2179871"/>
                <a:gd name="connsiteX3623" fmla="*/ 663931 w 2663714"/>
                <a:gd name="connsiteY3623" fmla="*/ 801337 h 2179871"/>
                <a:gd name="connsiteX3624" fmla="*/ 653437 w 2663714"/>
                <a:gd name="connsiteY3624" fmla="*/ 804580 h 2179871"/>
                <a:gd name="connsiteX3625" fmla="*/ 644222 w 2663714"/>
                <a:gd name="connsiteY3625" fmla="*/ 807396 h 2179871"/>
                <a:gd name="connsiteX3626" fmla="*/ 643113 w 2663714"/>
                <a:gd name="connsiteY3626" fmla="*/ 803385 h 2179871"/>
                <a:gd name="connsiteX3627" fmla="*/ 663163 w 2663714"/>
                <a:gd name="connsiteY3627" fmla="*/ 798179 h 2179871"/>
                <a:gd name="connsiteX3628" fmla="*/ 654205 w 2663714"/>
                <a:gd name="connsiteY3628" fmla="*/ 806543 h 2179871"/>
                <a:gd name="connsiteX3629" fmla="*/ 664613 w 2663714"/>
                <a:gd name="connsiteY3629" fmla="*/ 803983 h 2179871"/>
                <a:gd name="connsiteX3630" fmla="*/ 664613 w 2663714"/>
                <a:gd name="connsiteY3630" fmla="*/ 804239 h 2179871"/>
                <a:gd name="connsiteX3631" fmla="*/ 665552 w 2663714"/>
                <a:gd name="connsiteY3631" fmla="*/ 808421 h 2179871"/>
                <a:gd name="connsiteX3632" fmla="*/ 660859 w 2663714"/>
                <a:gd name="connsiteY3632" fmla="*/ 809957 h 2179871"/>
                <a:gd name="connsiteX3633" fmla="*/ 646953 w 2663714"/>
                <a:gd name="connsiteY3633" fmla="*/ 813371 h 2179871"/>
                <a:gd name="connsiteX3634" fmla="*/ 646953 w 2663714"/>
                <a:gd name="connsiteY3634" fmla="*/ 813627 h 2179871"/>
                <a:gd name="connsiteX3635" fmla="*/ 652584 w 2663714"/>
                <a:gd name="connsiteY3635" fmla="*/ 812603 h 2179871"/>
                <a:gd name="connsiteX3636" fmla="*/ 646355 w 2663714"/>
                <a:gd name="connsiteY3636" fmla="*/ 814651 h 2179871"/>
                <a:gd name="connsiteX3637" fmla="*/ 644649 w 2663714"/>
                <a:gd name="connsiteY3637" fmla="*/ 808933 h 2179871"/>
                <a:gd name="connsiteX3638" fmla="*/ 654205 w 2663714"/>
                <a:gd name="connsiteY3638" fmla="*/ 806543 h 2179871"/>
                <a:gd name="connsiteX3639" fmla="*/ 842329 w 2663714"/>
                <a:gd name="connsiteY3639" fmla="*/ 762759 h 2179871"/>
                <a:gd name="connsiteX3640" fmla="*/ 734744 w 2663714"/>
                <a:gd name="connsiteY3640" fmla="*/ 787254 h 2179871"/>
                <a:gd name="connsiteX3641" fmla="*/ 734744 w 2663714"/>
                <a:gd name="connsiteY3641" fmla="*/ 787254 h 2179871"/>
                <a:gd name="connsiteX3642" fmla="*/ 734488 w 2663714"/>
                <a:gd name="connsiteY3642" fmla="*/ 787254 h 2179871"/>
                <a:gd name="connsiteX3643" fmla="*/ 734232 w 2663714"/>
                <a:gd name="connsiteY3643" fmla="*/ 787254 h 2179871"/>
                <a:gd name="connsiteX3644" fmla="*/ 734232 w 2663714"/>
                <a:gd name="connsiteY3644" fmla="*/ 787254 h 2179871"/>
                <a:gd name="connsiteX3645" fmla="*/ 673401 w 2663714"/>
                <a:gd name="connsiteY3645" fmla="*/ 805775 h 2179871"/>
                <a:gd name="connsiteX3646" fmla="*/ 672377 w 2663714"/>
                <a:gd name="connsiteY3646" fmla="*/ 801934 h 2179871"/>
                <a:gd name="connsiteX3647" fmla="*/ 745750 w 2663714"/>
                <a:gd name="connsiteY3647" fmla="*/ 783328 h 2179871"/>
                <a:gd name="connsiteX3648" fmla="*/ 745750 w 2663714"/>
                <a:gd name="connsiteY3648" fmla="*/ 783328 h 2179871"/>
                <a:gd name="connsiteX3649" fmla="*/ 745750 w 2663714"/>
                <a:gd name="connsiteY3649" fmla="*/ 783328 h 2179871"/>
                <a:gd name="connsiteX3650" fmla="*/ 745750 w 2663714"/>
                <a:gd name="connsiteY3650" fmla="*/ 783328 h 2179871"/>
                <a:gd name="connsiteX3651" fmla="*/ 745750 w 2663714"/>
                <a:gd name="connsiteY3651" fmla="*/ 783328 h 2179871"/>
                <a:gd name="connsiteX3652" fmla="*/ 836016 w 2663714"/>
                <a:gd name="connsiteY3652" fmla="*/ 755419 h 2179871"/>
                <a:gd name="connsiteX3653" fmla="*/ 868265 w 2663714"/>
                <a:gd name="connsiteY3653" fmla="*/ 745433 h 2179871"/>
                <a:gd name="connsiteX3654" fmla="*/ 868265 w 2663714"/>
                <a:gd name="connsiteY3654" fmla="*/ 745177 h 2179871"/>
                <a:gd name="connsiteX3655" fmla="*/ 835760 w 2663714"/>
                <a:gd name="connsiteY3655" fmla="*/ 753371 h 2179871"/>
                <a:gd name="connsiteX3656" fmla="*/ 819123 w 2663714"/>
                <a:gd name="connsiteY3656" fmla="*/ 757468 h 2179871"/>
                <a:gd name="connsiteX3657" fmla="*/ 836442 w 2663714"/>
                <a:gd name="connsiteY3657" fmla="*/ 752688 h 2179871"/>
                <a:gd name="connsiteX3658" fmla="*/ 866730 w 2663714"/>
                <a:gd name="connsiteY3658" fmla="*/ 744751 h 2179871"/>
                <a:gd name="connsiteX3659" fmla="*/ 866730 w 2663714"/>
                <a:gd name="connsiteY3659" fmla="*/ 744495 h 2179871"/>
                <a:gd name="connsiteX3660" fmla="*/ 836272 w 2663714"/>
                <a:gd name="connsiteY3660" fmla="*/ 750725 h 2179871"/>
                <a:gd name="connsiteX3661" fmla="*/ 750613 w 2663714"/>
                <a:gd name="connsiteY3661" fmla="*/ 769502 h 2179871"/>
                <a:gd name="connsiteX3662" fmla="*/ 750613 w 2663714"/>
                <a:gd name="connsiteY3662" fmla="*/ 769502 h 2179871"/>
                <a:gd name="connsiteX3663" fmla="*/ 750442 w 2663714"/>
                <a:gd name="connsiteY3663" fmla="*/ 769502 h 2179871"/>
                <a:gd name="connsiteX3664" fmla="*/ 750272 w 2663714"/>
                <a:gd name="connsiteY3664" fmla="*/ 769502 h 2179871"/>
                <a:gd name="connsiteX3665" fmla="*/ 750272 w 2663714"/>
                <a:gd name="connsiteY3665" fmla="*/ 769502 h 2179871"/>
                <a:gd name="connsiteX3666" fmla="*/ 670500 w 2663714"/>
                <a:gd name="connsiteY3666" fmla="*/ 793741 h 2179871"/>
                <a:gd name="connsiteX3667" fmla="*/ 669476 w 2663714"/>
                <a:gd name="connsiteY3667" fmla="*/ 789217 h 2179871"/>
                <a:gd name="connsiteX3668" fmla="*/ 669135 w 2663714"/>
                <a:gd name="connsiteY3668" fmla="*/ 787852 h 2179871"/>
                <a:gd name="connsiteX3669" fmla="*/ 748651 w 2663714"/>
                <a:gd name="connsiteY3669" fmla="*/ 769758 h 2179871"/>
                <a:gd name="connsiteX3670" fmla="*/ 748651 w 2663714"/>
                <a:gd name="connsiteY3670" fmla="*/ 769758 h 2179871"/>
                <a:gd name="connsiteX3671" fmla="*/ 748651 w 2663714"/>
                <a:gd name="connsiteY3671" fmla="*/ 769758 h 2179871"/>
                <a:gd name="connsiteX3672" fmla="*/ 748651 w 2663714"/>
                <a:gd name="connsiteY3672" fmla="*/ 769758 h 2179871"/>
                <a:gd name="connsiteX3673" fmla="*/ 748651 w 2663714"/>
                <a:gd name="connsiteY3673" fmla="*/ 769758 h 2179871"/>
                <a:gd name="connsiteX3674" fmla="*/ 839428 w 2663714"/>
                <a:gd name="connsiteY3674" fmla="*/ 746799 h 2179871"/>
                <a:gd name="connsiteX3675" fmla="*/ 869204 w 2663714"/>
                <a:gd name="connsiteY3675" fmla="*/ 739886 h 2179871"/>
                <a:gd name="connsiteX3676" fmla="*/ 871934 w 2663714"/>
                <a:gd name="connsiteY3676" fmla="*/ 747055 h 2179871"/>
                <a:gd name="connsiteX3677" fmla="*/ 870569 w 2663714"/>
                <a:gd name="connsiteY3677" fmla="*/ 754907 h 2179871"/>
                <a:gd name="connsiteX3678" fmla="*/ 845059 w 2663714"/>
                <a:gd name="connsiteY3678" fmla="*/ 761906 h 2179871"/>
                <a:gd name="connsiteX3679" fmla="*/ 844121 w 2663714"/>
                <a:gd name="connsiteY3679" fmla="*/ 762162 h 2179871"/>
                <a:gd name="connsiteX3680" fmla="*/ 842073 w 2663714"/>
                <a:gd name="connsiteY3680" fmla="*/ 762588 h 2179871"/>
                <a:gd name="connsiteX3681" fmla="*/ 874238 w 2663714"/>
                <a:gd name="connsiteY3681" fmla="*/ 752688 h 2179871"/>
                <a:gd name="connsiteX3682" fmla="*/ 874750 w 2663714"/>
                <a:gd name="connsiteY3682" fmla="*/ 754054 h 2179871"/>
                <a:gd name="connsiteX3683" fmla="*/ 874152 w 2663714"/>
                <a:gd name="connsiteY3683" fmla="*/ 754224 h 2179871"/>
                <a:gd name="connsiteX3684" fmla="*/ 874238 w 2663714"/>
                <a:gd name="connsiteY3684" fmla="*/ 752688 h 2179871"/>
                <a:gd name="connsiteX3685" fmla="*/ 870740 w 2663714"/>
                <a:gd name="connsiteY3685" fmla="*/ 755761 h 2179871"/>
                <a:gd name="connsiteX3686" fmla="*/ 870484 w 2663714"/>
                <a:gd name="connsiteY3686" fmla="*/ 757041 h 2179871"/>
                <a:gd name="connsiteX3687" fmla="*/ 861525 w 2663714"/>
                <a:gd name="connsiteY3687" fmla="*/ 758833 h 2179871"/>
                <a:gd name="connsiteX3688" fmla="*/ 870654 w 2663714"/>
                <a:gd name="connsiteY3688" fmla="*/ 755761 h 2179871"/>
                <a:gd name="connsiteX3689" fmla="*/ 874067 w 2663714"/>
                <a:gd name="connsiteY3689" fmla="*/ 754651 h 2179871"/>
                <a:gd name="connsiteX3690" fmla="*/ 874835 w 2663714"/>
                <a:gd name="connsiteY3690" fmla="*/ 754395 h 2179871"/>
                <a:gd name="connsiteX3691" fmla="*/ 875432 w 2663714"/>
                <a:gd name="connsiteY3691" fmla="*/ 756102 h 2179871"/>
                <a:gd name="connsiteX3692" fmla="*/ 873982 w 2663714"/>
                <a:gd name="connsiteY3692" fmla="*/ 756358 h 2179871"/>
                <a:gd name="connsiteX3693" fmla="*/ 874067 w 2663714"/>
                <a:gd name="connsiteY3693" fmla="*/ 754651 h 2179871"/>
                <a:gd name="connsiteX3694" fmla="*/ 875603 w 2663714"/>
                <a:gd name="connsiteY3694" fmla="*/ 756614 h 2179871"/>
                <a:gd name="connsiteX3695" fmla="*/ 876712 w 2663714"/>
                <a:gd name="connsiteY3695" fmla="*/ 759601 h 2179871"/>
                <a:gd name="connsiteX3696" fmla="*/ 876029 w 2663714"/>
                <a:gd name="connsiteY3696" fmla="*/ 767453 h 2179871"/>
                <a:gd name="connsiteX3697" fmla="*/ 875688 w 2663714"/>
                <a:gd name="connsiteY3697" fmla="*/ 771294 h 2179871"/>
                <a:gd name="connsiteX3698" fmla="*/ 873299 w 2663714"/>
                <a:gd name="connsiteY3698" fmla="*/ 771891 h 2179871"/>
                <a:gd name="connsiteX3699" fmla="*/ 873982 w 2663714"/>
                <a:gd name="connsiteY3699" fmla="*/ 757041 h 2179871"/>
                <a:gd name="connsiteX3700" fmla="*/ 875688 w 2663714"/>
                <a:gd name="connsiteY3700" fmla="*/ 756614 h 2179871"/>
                <a:gd name="connsiteX3701" fmla="*/ 878077 w 2663714"/>
                <a:gd name="connsiteY3701" fmla="*/ 767624 h 2179871"/>
                <a:gd name="connsiteX3702" fmla="*/ 878077 w 2663714"/>
                <a:gd name="connsiteY3702" fmla="*/ 763101 h 2179871"/>
                <a:gd name="connsiteX3703" fmla="*/ 880551 w 2663714"/>
                <a:gd name="connsiteY3703" fmla="*/ 770014 h 2179871"/>
                <a:gd name="connsiteX3704" fmla="*/ 878162 w 2663714"/>
                <a:gd name="connsiteY3704" fmla="*/ 770611 h 2179871"/>
                <a:gd name="connsiteX3705" fmla="*/ 878162 w 2663714"/>
                <a:gd name="connsiteY3705" fmla="*/ 767624 h 2179871"/>
                <a:gd name="connsiteX3706" fmla="*/ 909815 w 2663714"/>
                <a:gd name="connsiteY3706" fmla="*/ 845803 h 2179871"/>
                <a:gd name="connsiteX3707" fmla="*/ 905549 w 2663714"/>
                <a:gd name="connsiteY3707" fmla="*/ 849047 h 2179871"/>
                <a:gd name="connsiteX3708" fmla="*/ 905293 w 2663714"/>
                <a:gd name="connsiteY3708" fmla="*/ 834111 h 2179871"/>
                <a:gd name="connsiteX3709" fmla="*/ 909815 w 2663714"/>
                <a:gd name="connsiteY3709" fmla="*/ 845718 h 2179871"/>
                <a:gd name="connsiteX3710" fmla="*/ 901283 w 2663714"/>
                <a:gd name="connsiteY3710" fmla="*/ 913143 h 2179871"/>
                <a:gd name="connsiteX3711" fmla="*/ 901625 w 2663714"/>
                <a:gd name="connsiteY3711" fmla="*/ 908876 h 2179871"/>
                <a:gd name="connsiteX3712" fmla="*/ 910497 w 2663714"/>
                <a:gd name="connsiteY3712" fmla="*/ 901280 h 2179871"/>
                <a:gd name="connsiteX3713" fmla="*/ 910412 w 2663714"/>
                <a:gd name="connsiteY3713" fmla="*/ 902645 h 2179871"/>
                <a:gd name="connsiteX3714" fmla="*/ 901198 w 2663714"/>
                <a:gd name="connsiteY3714" fmla="*/ 913655 h 2179871"/>
                <a:gd name="connsiteX3715" fmla="*/ 901198 w 2663714"/>
                <a:gd name="connsiteY3715" fmla="*/ 913143 h 2179871"/>
                <a:gd name="connsiteX3716" fmla="*/ 916384 w 2663714"/>
                <a:gd name="connsiteY3716" fmla="*/ 894452 h 2179871"/>
                <a:gd name="connsiteX3717" fmla="*/ 917152 w 2663714"/>
                <a:gd name="connsiteY3717" fmla="*/ 893854 h 2179871"/>
                <a:gd name="connsiteX3718" fmla="*/ 917323 w 2663714"/>
                <a:gd name="connsiteY3718" fmla="*/ 893854 h 2179871"/>
                <a:gd name="connsiteX3719" fmla="*/ 916043 w 2663714"/>
                <a:gd name="connsiteY3719" fmla="*/ 896330 h 2179871"/>
                <a:gd name="connsiteX3720" fmla="*/ 916470 w 2663714"/>
                <a:gd name="connsiteY3720" fmla="*/ 894452 h 2179871"/>
                <a:gd name="connsiteX3721" fmla="*/ 910583 w 2663714"/>
                <a:gd name="connsiteY3721" fmla="*/ 900682 h 2179871"/>
                <a:gd name="connsiteX3722" fmla="*/ 901795 w 2663714"/>
                <a:gd name="connsiteY3722" fmla="*/ 907169 h 2179871"/>
                <a:gd name="connsiteX3723" fmla="*/ 901795 w 2663714"/>
                <a:gd name="connsiteY3723" fmla="*/ 906145 h 2179871"/>
                <a:gd name="connsiteX3724" fmla="*/ 910668 w 2663714"/>
                <a:gd name="connsiteY3724" fmla="*/ 898975 h 2179871"/>
                <a:gd name="connsiteX3725" fmla="*/ 910583 w 2663714"/>
                <a:gd name="connsiteY3725" fmla="*/ 900597 h 2179871"/>
                <a:gd name="connsiteX3726" fmla="*/ 787641 w 2663714"/>
                <a:gd name="connsiteY3726" fmla="*/ 959487 h 2179871"/>
                <a:gd name="connsiteX3727" fmla="*/ 834053 w 2663714"/>
                <a:gd name="connsiteY3727" fmla="*/ 922361 h 2179871"/>
                <a:gd name="connsiteX3728" fmla="*/ 834053 w 2663714"/>
                <a:gd name="connsiteY3728" fmla="*/ 922361 h 2179871"/>
                <a:gd name="connsiteX3729" fmla="*/ 834053 w 2663714"/>
                <a:gd name="connsiteY3729" fmla="*/ 922361 h 2179871"/>
                <a:gd name="connsiteX3730" fmla="*/ 834053 w 2663714"/>
                <a:gd name="connsiteY3730" fmla="*/ 922361 h 2179871"/>
                <a:gd name="connsiteX3731" fmla="*/ 834053 w 2663714"/>
                <a:gd name="connsiteY3731" fmla="*/ 922361 h 2179871"/>
                <a:gd name="connsiteX3732" fmla="*/ 886097 w 2663714"/>
                <a:gd name="connsiteY3732" fmla="*/ 876017 h 2179871"/>
                <a:gd name="connsiteX3733" fmla="*/ 886011 w 2663714"/>
                <a:gd name="connsiteY3733" fmla="*/ 879345 h 2179871"/>
                <a:gd name="connsiteX3734" fmla="*/ 885755 w 2663714"/>
                <a:gd name="connsiteY3734" fmla="*/ 884978 h 2179871"/>
                <a:gd name="connsiteX3735" fmla="*/ 834992 w 2663714"/>
                <a:gd name="connsiteY3735" fmla="*/ 925604 h 2179871"/>
                <a:gd name="connsiteX3736" fmla="*/ 834992 w 2663714"/>
                <a:gd name="connsiteY3736" fmla="*/ 925604 h 2179871"/>
                <a:gd name="connsiteX3737" fmla="*/ 834821 w 2663714"/>
                <a:gd name="connsiteY3737" fmla="*/ 925689 h 2179871"/>
                <a:gd name="connsiteX3738" fmla="*/ 834650 w 2663714"/>
                <a:gd name="connsiteY3738" fmla="*/ 925689 h 2179871"/>
                <a:gd name="connsiteX3739" fmla="*/ 834650 w 2663714"/>
                <a:gd name="connsiteY3739" fmla="*/ 925860 h 2179871"/>
                <a:gd name="connsiteX3740" fmla="*/ 795660 w 2663714"/>
                <a:gd name="connsiteY3740" fmla="*/ 960512 h 2179871"/>
                <a:gd name="connsiteX3741" fmla="*/ 789432 w 2663714"/>
                <a:gd name="connsiteY3741" fmla="*/ 962645 h 2179871"/>
                <a:gd name="connsiteX3742" fmla="*/ 787385 w 2663714"/>
                <a:gd name="connsiteY3742" fmla="*/ 959573 h 2179871"/>
                <a:gd name="connsiteX3743" fmla="*/ 915190 w 2663714"/>
                <a:gd name="connsiteY3743" fmla="*/ 859715 h 2179871"/>
                <a:gd name="connsiteX3744" fmla="*/ 914934 w 2663714"/>
                <a:gd name="connsiteY3744" fmla="*/ 861422 h 2179871"/>
                <a:gd name="connsiteX3745" fmla="*/ 904610 w 2663714"/>
                <a:gd name="connsiteY3745" fmla="*/ 869786 h 2179871"/>
                <a:gd name="connsiteX3746" fmla="*/ 905208 w 2663714"/>
                <a:gd name="connsiteY3746" fmla="*/ 858776 h 2179871"/>
                <a:gd name="connsiteX3747" fmla="*/ 912375 w 2663714"/>
                <a:gd name="connsiteY3747" fmla="*/ 852375 h 2179871"/>
                <a:gd name="connsiteX3748" fmla="*/ 915190 w 2663714"/>
                <a:gd name="connsiteY3748" fmla="*/ 859630 h 2179871"/>
                <a:gd name="connsiteX3749" fmla="*/ 898724 w 2663714"/>
                <a:gd name="connsiteY3749" fmla="*/ 861849 h 2179871"/>
                <a:gd name="connsiteX3750" fmla="*/ 889339 w 2663714"/>
                <a:gd name="connsiteY3750" fmla="*/ 869274 h 2179871"/>
                <a:gd name="connsiteX3751" fmla="*/ 889936 w 2663714"/>
                <a:gd name="connsiteY3751" fmla="*/ 864068 h 2179871"/>
                <a:gd name="connsiteX3752" fmla="*/ 893860 w 2663714"/>
                <a:gd name="connsiteY3752" fmla="*/ 860654 h 2179871"/>
                <a:gd name="connsiteX3753" fmla="*/ 898638 w 2663714"/>
                <a:gd name="connsiteY3753" fmla="*/ 856472 h 2179871"/>
                <a:gd name="connsiteX3754" fmla="*/ 898638 w 2663714"/>
                <a:gd name="connsiteY3754" fmla="*/ 861849 h 2179871"/>
                <a:gd name="connsiteX3755" fmla="*/ 898724 w 2663714"/>
                <a:gd name="connsiteY3755" fmla="*/ 864665 h 2179871"/>
                <a:gd name="connsiteX3756" fmla="*/ 898809 w 2663714"/>
                <a:gd name="connsiteY3756" fmla="*/ 874480 h 2179871"/>
                <a:gd name="connsiteX3757" fmla="*/ 897273 w 2663714"/>
                <a:gd name="connsiteY3757" fmla="*/ 875675 h 2179871"/>
                <a:gd name="connsiteX3758" fmla="*/ 887547 w 2663714"/>
                <a:gd name="connsiteY3758" fmla="*/ 883442 h 2179871"/>
                <a:gd name="connsiteX3759" fmla="*/ 888059 w 2663714"/>
                <a:gd name="connsiteY3759" fmla="*/ 879260 h 2179871"/>
                <a:gd name="connsiteX3760" fmla="*/ 888742 w 2663714"/>
                <a:gd name="connsiteY3760" fmla="*/ 873541 h 2179871"/>
                <a:gd name="connsiteX3761" fmla="*/ 898638 w 2663714"/>
                <a:gd name="connsiteY3761" fmla="*/ 864665 h 2179871"/>
                <a:gd name="connsiteX3762" fmla="*/ 839770 w 2663714"/>
                <a:gd name="connsiteY3762" fmla="*/ 934480 h 2179871"/>
                <a:gd name="connsiteX3763" fmla="*/ 816392 w 2663714"/>
                <a:gd name="connsiteY3763" fmla="*/ 954025 h 2179871"/>
                <a:gd name="connsiteX3764" fmla="*/ 806752 w 2663714"/>
                <a:gd name="connsiteY3764" fmla="*/ 956927 h 2179871"/>
                <a:gd name="connsiteX3765" fmla="*/ 839343 w 2663714"/>
                <a:gd name="connsiteY3765" fmla="*/ 931066 h 2179871"/>
                <a:gd name="connsiteX3766" fmla="*/ 839343 w 2663714"/>
                <a:gd name="connsiteY3766" fmla="*/ 931066 h 2179871"/>
                <a:gd name="connsiteX3767" fmla="*/ 839343 w 2663714"/>
                <a:gd name="connsiteY3767" fmla="*/ 931066 h 2179871"/>
                <a:gd name="connsiteX3768" fmla="*/ 839343 w 2663714"/>
                <a:gd name="connsiteY3768" fmla="*/ 931066 h 2179871"/>
                <a:gd name="connsiteX3769" fmla="*/ 839343 w 2663714"/>
                <a:gd name="connsiteY3769" fmla="*/ 931066 h 2179871"/>
                <a:gd name="connsiteX3770" fmla="*/ 885499 w 2663714"/>
                <a:gd name="connsiteY3770" fmla="*/ 889331 h 2179871"/>
                <a:gd name="connsiteX3771" fmla="*/ 884988 w 2663714"/>
                <a:gd name="connsiteY3771" fmla="*/ 900938 h 2179871"/>
                <a:gd name="connsiteX3772" fmla="*/ 885329 w 2663714"/>
                <a:gd name="connsiteY3772" fmla="*/ 900938 h 2179871"/>
                <a:gd name="connsiteX3773" fmla="*/ 886950 w 2663714"/>
                <a:gd name="connsiteY3773" fmla="*/ 888051 h 2179871"/>
                <a:gd name="connsiteX3774" fmla="*/ 898382 w 2663714"/>
                <a:gd name="connsiteY3774" fmla="*/ 877467 h 2179871"/>
                <a:gd name="connsiteX3775" fmla="*/ 898724 w 2663714"/>
                <a:gd name="connsiteY3775" fmla="*/ 877126 h 2179871"/>
                <a:gd name="connsiteX3776" fmla="*/ 898894 w 2663714"/>
                <a:gd name="connsiteY3776" fmla="*/ 893172 h 2179871"/>
                <a:gd name="connsiteX3777" fmla="*/ 840026 w 2663714"/>
                <a:gd name="connsiteY3777" fmla="*/ 934310 h 2179871"/>
                <a:gd name="connsiteX3778" fmla="*/ 840026 w 2663714"/>
                <a:gd name="connsiteY3778" fmla="*/ 934310 h 2179871"/>
                <a:gd name="connsiteX3779" fmla="*/ 839855 w 2663714"/>
                <a:gd name="connsiteY3779" fmla="*/ 934395 h 2179871"/>
                <a:gd name="connsiteX3780" fmla="*/ 839684 w 2663714"/>
                <a:gd name="connsiteY3780" fmla="*/ 934395 h 2179871"/>
                <a:gd name="connsiteX3781" fmla="*/ 839684 w 2663714"/>
                <a:gd name="connsiteY3781" fmla="*/ 934480 h 2179871"/>
                <a:gd name="connsiteX3782" fmla="*/ 799500 w 2663714"/>
                <a:gd name="connsiteY3782" fmla="*/ 962645 h 2179871"/>
                <a:gd name="connsiteX3783" fmla="*/ 806496 w 2663714"/>
                <a:gd name="connsiteY3783" fmla="*/ 959231 h 2179871"/>
                <a:gd name="connsiteX3784" fmla="*/ 814772 w 2663714"/>
                <a:gd name="connsiteY3784" fmla="*/ 955476 h 2179871"/>
                <a:gd name="connsiteX3785" fmla="*/ 795831 w 2663714"/>
                <a:gd name="connsiteY3785" fmla="*/ 972034 h 2179871"/>
                <a:gd name="connsiteX3786" fmla="*/ 793016 w 2663714"/>
                <a:gd name="connsiteY3786" fmla="*/ 967681 h 2179871"/>
                <a:gd name="connsiteX3787" fmla="*/ 799585 w 2663714"/>
                <a:gd name="connsiteY3787" fmla="*/ 962560 h 2179871"/>
                <a:gd name="connsiteX3788" fmla="*/ 844121 w 2663714"/>
                <a:gd name="connsiteY3788" fmla="*/ 939943 h 2179871"/>
                <a:gd name="connsiteX3789" fmla="*/ 844121 w 2663714"/>
                <a:gd name="connsiteY3789" fmla="*/ 939943 h 2179871"/>
                <a:gd name="connsiteX3790" fmla="*/ 844121 w 2663714"/>
                <a:gd name="connsiteY3790" fmla="*/ 939943 h 2179871"/>
                <a:gd name="connsiteX3791" fmla="*/ 844121 w 2663714"/>
                <a:gd name="connsiteY3791" fmla="*/ 939943 h 2179871"/>
                <a:gd name="connsiteX3792" fmla="*/ 844121 w 2663714"/>
                <a:gd name="connsiteY3792" fmla="*/ 939943 h 2179871"/>
                <a:gd name="connsiteX3793" fmla="*/ 898894 w 2663714"/>
                <a:gd name="connsiteY3793" fmla="*/ 896159 h 2179871"/>
                <a:gd name="connsiteX3794" fmla="*/ 898894 w 2663714"/>
                <a:gd name="connsiteY3794" fmla="*/ 904182 h 2179871"/>
                <a:gd name="connsiteX3795" fmla="*/ 847960 w 2663714"/>
                <a:gd name="connsiteY3795" fmla="*/ 940967 h 2179871"/>
                <a:gd name="connsiteX3796" fmla="*/ 847960 w 2663714"/>
                <a:gd name="connsiteY3796" fmla="*/ 940967 h 2179871"/>
                <a:gd name="connsiteX3797" fmla="*/ 847789 w 2663714"/>
                <a:gd name="connsiteY3797" fmla="*/ 941052 h 2179871"/>
                <a:gd name="connsiteX3798" fmla="*/ 847619 w 2663714"/>
                <a:gd name="connsiteY3798" fmla="*/ 941052 h 2179871"/>
                <a:gd name="connsiteX3799" fmla="*/ 847619 w 2663714"/>
                <a:gd name="connsiteY3799" fmla="*/ 941223 h 2179871"/>
                <a:gd name="connsiteX3800" fmla="*/ 800694 w 2663714"/>
                <a:gd name="connsiteY3800" fmla="*/ 979971 h 2179871"/>
                <a:gd name="connsiteX3801" fmla="*/ 797452 w 2663714"/>
                <a:gd name="connsiteY3801" fmla="*/ 974935 h 2179871"/>
                <a:gd name="connsiteX3802" fmla="*/ 843950 w 2663714"/>
                <a:gd name="connsiteY3802" fmla="*/ 939943 h 2179871"/>
                <a:gd name="connsiteX3803" fmla="*/ 822365 w 2663714"/>
                <a:gd name="connsiteY3803" fmla="*/ 968534 h 2179871"/>
                <a:gd name="connsiteX3804" fmla="*/ 803936 w 2663714"/>
                <a:gd name="connsiteY3804" fmla="*/ 984921 h 2179871"/>
                <a:gd name="connsiteX3805" fmla="*/ 802657 w 2663714"/>
                <a:gd name="connsiteY3805" fmla="*/ 982958 h 2179871"/>
                <a:gd name="connsiteX3806" fmla="*/ 822279 w 2663714"/>
                <a:gd name="connsiteY3806" fmla="*/ 968534 h 2179871"/>
                <a:gd name="connsiteX3807" fmla="*/ 899065 w 2663714"/>
                <a:gd name="connsiteY3807" fmla="*/ 908534 h 2179871"/>
                <a:gd name="connsiteX3808" fmla="*/ 899065 w 2663714"/>
                <a:gd name="connsiteY3808" fmla="*/ 909303 h 2179871"/>
                <a:gd name="connsiteX3809" fmla="*/ 891131 w 2663714"/>
                <a:gd name="connsiteY3809" fmla="*/ 915192 h 2179871"/>
                <a:gd name="connsiteX3810" fmla="*/ 888400 w 2663714"/>
                <a:gd name="connsiteY3810" fmla="*/ 917240 h 2179871"/>
                <a:gd name="connsiteX3811" fmla="*/ 899065 w 2663714"/>
                <a:gd name="connsiteY3811" fmla="*/ 908534 h 2179871"/>
                <a:gd name="connsiteX3812" fmla="*/ 902136 w 2663714"/>
                <a:gd name="connsiteY3812" fmla="*/ 901962 h 2179871"/>
                <a:gd name="connsiteX3813" fmla="*/ 902819 w 2663714"/>
                <a:gd name="connsiteY3813" fmla="*/ 893086 h 2179871"/>
                <a:gd name="connsiteX3814" fmla="*/ 903331 w 2663714"/>
                <a:gd name="connsiteY3814" fmla="*/ 892659 h 2179871"/>
                <a:gd name="connsiteX3815" fmla="*/ 911265 w 2663714"/>
                <a:gd name="connsiteY3815" fmla="*/ 886685 h 2179871"/>
                <a:gd name="connsiteX3816" fmla="*/ 910754 w 2663714"/>
                <a:gd name="connsiteY3816" fmla="*/ 895817 h 2179871"/>
                <a:gd name="connsiteX3817" fmla="*/ 902136 w 2663714"/>
                <a:gd name="connsiteY3817" fmla="*/ 901962 h 2179871"/>
                <a:gd name="connsiteX3818" fmla="*/ 903075 w 2663714"/>
                <a:gd name="connsiteY3818" fmla="*/ 890441 h 2179871"/>
                <a:gd name="connsiteX3819" fmla="*/ 904440 w 2663714"/>
                <a:gd name="connsiteY3819" fmla="*/ 872005 h 2179871"/>
                <a:gd name="connsiteX3820" fmla="*/ 914763 w 2663714"/>
                <a:gd name="connsiteY3820" fmla="*/ 862531 h 2179871"/>
                <a:gd name="connsiteX3821" fmla="*/ 911692 w 2663714"/>
                <a:gd name="connsiteY3821" fmla="*/ 881564 h 2179871"/>
                <a:gd name="connsiteX3822" fmla="*/ 911692 w 2663714"/>
                <a:gd name="connsiteY3822" fmla="*/ 881564 h 2179871"/>
                <a:gd name="connsiteX3823" fmla="*/ 911692 w 2663714"/>
                <a:gd name="connsiteY3823" fmla="*/ 881564 h 2179871"/>
                <a:gd name="connsiteX3824" fmla="*/ 911692 w 2663714"/>
                <a:gd name="connsiteY3824" fmla="*/ 881564 h 2179871"/>
                <a:gd name="connsiteX3825" fmla="*/ 911692 w 2663714"/>
                <a:gd name="connsiteY3825" fmla="*/ 881564 h 2179871"/>
                <a:gd name="connsiteX3826" fmla="*/ 911521 w 2663714"/>
                <a:gd name="connsiteY3826" fmla="*/ 884722 h 2179871"/>
                <a:gd name="connsiteX3827" fmla="*/ 903160 w 2663714"/>
                <a:gd name="connsiteY3827" fmla="*/ 890270 h 2179871"/>
                <a:gd name="connsiteX3828" fmla="*/ 919029 w 2663714"/>
                <a:gd name="connsiteY3828" fmla="*/ 869872 h 2179871"/>
                <a:gd name="connsiteX3829" fmla="*/ 922100 w 2663714"/>
                <a:gd name="connsiteY3829" fmla="*/ 877894 h 2179871"/>
                <a:gd name="connsiteX3830" fmla="*/ 918688 w 2663714"/>
                <a:gd name="connsiteY3830" fmla="*/ 880113 h 2179871"/>
                <a:gd name="connsiteX3831" fmla="*/ 919029 w 2663714"/>
                <a:gd name="connsiteY3831" fmla="*/ 869872 h 2179871"/>
                <a:gd name="connsiteX3832" fmla="*/ 905379 w 2663714"/>
                <a:gd name="connsiteY3832" fmla="*/ 856642 h 2179871"/>
                <a:gd name="connsiteX3833" fmla="*/ 905634 w 2663714"/>
                <a:gd name="connsiteY3833" fmla="*/ 852119 h 2179871"/>
                <a:gd name="connsiteX3834" fmla="*/ 905634 w 2663714"/>
                <a:gd name="connsiteY3834" fmla="*/ 852119 h 2179871"/>
                <a:gd name="connsiteX3835" fmla="*/ 905634 w 2663714"/>
                <a:gd name="connsiteY3835" fmla="*/ 852034 h 2179871"/>
                <a:gd name="connsiteX3836" fmla="*/ 905634 w 2663714"/>
                <a:gd name="connsiteY3836" fmla="*/ 852034 h 2179871"/>
                <a:gd name="connsiteX3837" fmla="*/ 905634 w 2663714"/>
                <a:gd name="connsiteY3837" fmla="*/ 850497 h 2179871"/>
                <a:gd name="connsiteX3838" fmla="*/ 910156 w 2663714"/>
                <a:gd name="connsiteY3838" fmla="*/ 846571 h 2179871"/>
                <a:gd name="connsiteX3839" fmla="*/ 912033 w 2663714"/>
                <a:gd name="connsiteY3839" fmla="*/ 851351 h 2179871"/>
                <a:gd name="connsiteX3840" fmla="*/ 905464 w 2663714"/>
                <a:gd name="connsiteY3840" fmla="*/ 856557 h 2179871"/>
                <a:gd name="connsiteX3841" fmla="*/ 900259 w 2663714"/>
                <a:gd name="connsiteY3841" fmla="*/ 821052 h 2179871"/>
                <a:gd name="connsiteX3842" fmla="*/ 898724 w 2663714"/>
                <a:gd name="connsiteY3842" fmla="*/ 851778 h 2179871"/>
                <a:gd name="connsiteX3843" fmla="*/ 898724 w 2663714"/>
                <a:gd name="connsiteY3843" fmla="*/ 851778 h 2179871"/>
                <a:gd name="connsiteX3844" fmla="*/ 898724 w 2663714"/>
                <a:gd name="connsiteY3844" fmla="*/ 851948 h 2179871"/>
                <a:gd name="connsiteX3845" fmla="*/ 898724 w 2663714"/>
                <a:gd name="connsiteY3845" fmla="*/ 852119 h 2179871"/>
                <a:gd name="connsiteX3846" fmla="*/ 898724 w 2663714"/>
                <a:gd name="connsiteY3846" fmla="*/ 852119 h 2179871"/>
                <a:gd name="connsiteX3847" fmla="*/ 898724 w 2663714"/>
                <a:gd name="connsiteY3847" fmla="*/ 854509 h 2179871"/>
                <a:gd name="connsiteX3848" fmla="*/ 892837 w 2663714"/>
                <a:gd name="connsiteY3848" fmla="*/ 859032 h 2179871"/>
                <a:gd name="connsiteX3849" fmla="*/ 890363 w 2663714"/>
                <a:gd name="connsiteY3849" fmla="*/ 860825 h 2179871"/>
                <a:gd name="connsiteX3850" fmla="*/ 894117 w 2663714"/>
                <a:gd name="connsiteY3850" fmla="*/ 818662 h 2179871"/>
                <a:gd name="connsiteX3851" fmla="*/ 894117 w 2663714"/>
                <a:gd name="connsiteY3851" fmla="*/ 818662 h 2179871"/>
                <a:gd name="connsiteX3852" fmla="*/ 894117 w 2663714"/>
                <a:gd name="connsiteY3852" fmla="*/ 818577 h 2179871"/>
                <a:gd name="connsiteX3853" fmla="*/ 894117 w 2663714"/>
                <a:gd name="connsiteY3853" fmla="*/ 818577 h 2179871"/>
                <a:gd name="connsiteX3854" fmla="*/ 894117 w 2663714"/>
                <a:gd name="connsiteY3854" fmla="*/ 805177 h 2179871"/>
                <a:gd name="connsiteX3855" fmla="*/ 900259 w 2663714"/>
                <a:gd name="connsiteY3855" fmla="*/ 821052 h 2179871"/>
                <a:gd name="connsiteX3856" fmla="*/ 773051 w 2663714"/>
                <a:gd name="connsiteY3856" fmla="*/ 976472 h 2179871"/>
                <a:gd name="connsiteX3857" fmla="*/ 773051 w 2663714"/>
                <a:gd name="connsiteY3857" fmla="*/ 976472 h 2179871"/>
                <a:gd name="connsiteX3858" fmla="*/ 773051 w 2663714"/>
                <a:gd name="connsiteY3858" fmla="*/ 976472 h 2179871"/>
                <a:gd name="connsiteX3859" fmla="*/ 773051 w 2663714"/>
                <a:gd name="connsiteY3859" fmla="*/ 976472 h 2179871"/>
                <a:gd name="connsiteX3860" fmla="*/ 773051 w 2663714"/>
                <a:gd name="connsiteY3860" fmla="*/ 976472 h 2179871"/>
                <a:gd name="connsiteX3861" fmla="*/ 781583 w 2663714"/>
                <a:gd name="connsiteY3861" fmla="*/ 971948 h 2179871"/>
                <a:gd name="connsiteX3862" fmla="*/ 782180 w 2663714"/>
                <a:gd name="connsiteY3862" fmla="*/ 972802 h 2179871"/>
                <a:gd name="connsiteX3863" fmla="*/ 775355 w 2663714"/>
                <a:gd name="connsiteY3863" fmla="*/ 978861 h 2179871"/>
                <a:gd name="connsiteX3864" fmla="*/ 768786 w 2663714"/>
                <a:gd name="connsiteY3864" fmla="*/ 984665 h 2179871"/>
                <a:gd name="connsiteX3865" fmla="*/ 765458 w 2663714"/>
                <a:gd name="connsiteY3865" fmla="*/ 979715 h 2179871"/>
                <a:gd name="connsiteX3866" fmla="*/ 773137 w 2663714"/>
                <a:gd name="connsiteY3866" fmla="*/ 976472 h 2179871"/>
                <a:gd name="connsiteX3867" fmla="*/ 776805 w 2663714"/>
                <a:gd name="connsiteY3867" fmla="*/ 980398 h 2179871"/>
                <a:gd name="connsiteX3868" fmla="*/ 783631 w 2663714"/>
                <a:gd name="connsiteY3868" fmla="*/ 975106 h 2179871"/>
                <a:gd name="connsiteX3869" fmla="*/ 786958 w 2663714"/>
                <a:gd name="connsiteY3869" fmla="*/ 980142 h 2179871"/>
                <a:gd name="connsiteX3870" fmla="*/ 782522 w 2663714"/>
                <a:gd name="connsiteY3870" fmla="*/ 984153 h 2179871"/>
                <a:gd name="connsiteX3871" fmla="*/ 773734 w 2663714"/>
                <a:gd name="connsiteY3871" fmla="*/ 992176 h 2179871"/>
                <a:gd name="connsiteX3872" fmla="*/ 769639 w 2663714"/>
                <a:gd name="connsiteY3872" fmla="*/ 986031 h 2179871"/>
                <a:gd name="connsiteX3873" fmla="*/ 776805 w 2663714"/>
                <a:gd name="connsiteY3873" fmla="*/ 980483 h 2179871"/>
                <a:gd name="connsiteX3874" fmla="*/ 785081 w 2663714"/>
                <a:gd name="connsiteY3874" fmla="*/ 996102 h 2179871"/>
                <a:gd name="connsiteX3875" fmla="*/ 793357 w 2663714"/>
                <a:gd name="connsiteY3875" fmla="*/ 990042 h 2179871"/>
                <a:gd name="connsiteX3876" fmla="*/ 795234 w 2663714"/>
                <a:gd name="connsiteY3876" fmla="*/ 993029 h 2179871"/>
                <a:gd name="connsiteX3877" fmla="*/ 782095 w 2663714"/>
                <a:gd name="connsiteY3877" fmla="*/ 1005063 h 2179871"/>
                <a:gd name="connsiteX3878" fmla="*/ 779194 w 2663714"/>
                <a:gd name="connsiteY3878" fmla="*/ 1000540 h 2179871"/>
                <a:gd name="connsiteX3879" fmla="*/ 785081 w 2663714"/>
                <a:gd name="connsiteY3879" fmla="*/ 996187 h 2179871"/>
                <a:gd name="connsiteX3880" fmla="*/ 797281 w 2663714"/>
                <a:gd name="connsiteY3880" fmla="*/ 996102 h 2179871"/>
                <a:gd name="connsiteX3881" fmla="*/ 801206 w 2663714"/>
                <a:gd name="connsiteY3881" fmla="*/ 1002247 h 2179871"/>
                <a:gd name="connsiteX3882" fmla="*/ 788152 w 2663714"/>
                <a:gd name="connsiteY3882" fmla="*/ 1014196 h 2179871"/>
                <a:gd name="connsiteX3883" fmla="*/ 783375 w 2663714"/>
                <a:gd name="connsiteY3883" fmla="*/ 1006941 h 2179871"/>
                <a:gd name="connsiteX3884" fmla="*/ 797281 w 2663714"/>
                <a:gd name="connsiteY3884" fmla="*/ 996102 h 2179871"/>
                <a:gd name="connsiteX3885" fmla="*/ 909388 w 2663714"/>
                <a:gd name="connsiteY3885" fmla="*/ 910583 h 2179871"/>
                <a:gd name="connsiteX3886" fmla="*/ 909985 w 2663714"/>
                <a:gd name="connsiteY3886" fmla="*/ 909900 h 2179871"/>
                <a:gd name="connsiteX3887" fmla="*/ 909730 w 2663714"/>
                <a:gd name="connsiteY3887" fmla="*/ 913570 h 2179871"/>
                <a:gd name="connsiteX3888" fmla="*/ 907341 w 2663714"/>
                <a:gd name="connsiteY3888" fmla="*/ 915362 h 2179871"/>
                <a:gd name="connsiteX3889" fmla="*/ 909474 w 2663714"/>
                <a:gd name="connsiteY3889" fmla="*/ 910583 h 2179871"/>
                <a:gd name="connsiteX3890" fmla="*/ 922100 w 2663714"/>
                <a:gd name="connsiteY3890" fmla="*/ 884552 h 2179871"/>
                <a:gd name="connsiteX3891" fmla="*/ 922100 w 2663714"/>
                <a:gd name="connsiteY3891" fmla="*/ 884552 h 2179871"/>
                <a:gd name="connsiteX3892" fmla="*/ 922100 w 2663714"/>
                <a:gd name="connsiteY3892" fmla="*/ 884552 h 2179871"/>
                <a:gd name="connsiteX3893" fmla="*/ 922100 w 2663714"/>
                <a:gd name="connsiteY3893" fmla="*/ 884552 h 2179871"/>
                <a:gd name="connsiteX3894" fmla="*/ 922100 w 2663714"/>
                <a:gd name="connsiteY3894" fmla="*/ 884552 h 2179871"/>
                <a:gd name="connsiteX3895" fmla="*/ 919371 w 2663714"/>
                <a:gd name="connsiteY3895" fmla="*/ 889929 h 2179871"/>
                <a:gd name="connsiteX3896" fmla="*/ 917152 w 2663714"/>
                <a:gd name="connsiteY3896" fmla="*/ 891465 h 2179871"/>
                <a:gd name="connsiteX3897" fmla="*/ 918773 w 2663714"/>
                <a:gd name="connsiteY3897" fmla="*/ 882418 h 2179871"/>
                <a:gd name="connsiteX3898" fmla="*/ 918773 w 2663714"/>
                <a:gd name="connsiteY3898" fmla="*/ 882418 h 2179871"/>
                <a:gd name="connsiteX3899" fmla="*/ 918773 w 2663714"/>
                <a:gd name="connsiteY3899" fmla="*/ 882418 h 2179871"/>
                <a:gd name="connsiteX3900" fmla="*/ 918773 w 2663714"/>
                <a:gd name="connsiteY3900" fmla="*/ 882418 h 2179871"/>
                <a:gd name="connsiteX3901" fmla="*/ 918773 w 2663714"/>
                <a:gd name="connsiteY3901" fmla="*/ 881223 h 2179871"/>
                <a:gd name="connsiteX3902" fmla="*/ 922357 w 2663714"/>
                <a:gd name="connsiteY3902" fmla="*/ 878492 h 2179871"/>
                <a:gd name="connsiteX3903" fmla="*/ 923807 w 2663714"/>
                <a:gd name="connsiteY3903" fmla="*/ 882247 h 2179871"/>
                <a:gd name="connsiteX3904" fmla="*/ 922015 w 2663714"/>
                <a:gd name="connsiteY3904" fmla="*/ 884637 h 2179871"/>
                <a:gd name="connsiteX3905" fmla="*/ 929865 w 2663714"/>
                <a:gd name="connsiteY3905" fmla="*/ 850924 h 2179871"/>
                <a:gd name="connsiteX3906" fmla="*/ 916555 w 2663714"/>
                <a:gd name="connsiteY3906" fmla="*/ 816614 h 2179871"/>
                <a:gd name="connsiteX3907" fmla="*/ 918091 w 2663714"/>
                <a:gd name="connsiteY3907" fmla="*/ 798008 h 2179871"/>
                <a:gd name="connsiteX3908" fmla="*/ 918432 w 2663714"/>
                <a:gd name="connsiteY3908" fmla="*/ 794680 h 2179871"/>
                <a:gd name="connsiteX3909" fmla="*/ 918603 w 2663714"/>
                <a:gd name="connsiteY3909" fmla="*/ 794765 h 2179871"/>
                <a:gd name="connsiteX3910" fmla="*/ 929096 w 2663714"/>
                <a:gd name="connsiteY3910" fmla="*/ 787681 h 2179871"/>
                <a:gd name="connsiteX3911" fmla="*/ 934898 w 2663714"/>
                <a:gd name="connsiteY3911" fmla="*/ 783840 h 2179871"/>
                <a:gd name="connsiteX3912" fmla="*/ 934728 w 2663714"/>
                <a:gd name="connsiteY3912" fmla="*/ 813200 h 2179871"/>
                <a:gd name="connsiteX3913" fmla="*/ 934898 w 2663714"/>
                <a:gd name="connsiteY3913" fmla="*/ 835135 h 2179871"/>
                <a:gd name="connsiteX3914" fmla="*/ 935240 w 2663714"/>
                <a:gd name="connsiteY3914" fmla="*/ 835135 h 2179871"/>
                <a:gd name="connsiteX3915" fmla="*/ 936775 w 2663714"/>
                <a:gd name="connsiteY3915" fmla="*/ 813456 h 2179871"/>
                <a:gd name="connsiteX3916" fmla="*/ 940017 w 2663714"/>
                <a:gd name="connsiteY3916" fmla="*/ 780512 h 2179871"/>
                <a:gd name="connsiteX3917" fmla="*/ 951961 w 2663714"/>
                <a:gd name="connsiteY3917" fmla="*/ 772489 h 2179871"/>
                <a:gd name="connsiteX3918" fmla="*/ 950170 w 2663714"/>
                <a:gd name="connsiteY3918" fmla="*/ 803044 h 2179871"/>
                <a:gd name="connsiteX3919" fmla="*/ 942748 w 2663714"/>
                <a:gd name="connsiteY3919" fmla="*/ 810725 h 2179871"/>
                <a:gd name="connsiteX3920" fmla="*/ 942918 w 2663714"/>
                <a:gd name="connsiteY3920" fmla="*/ 810981 h 2179871"/>
                <a:gd name="connsiteX3921" fmla="*/ 949999 w 2663714"/>
                <a:gd name="connsiteY3921" fmla="*/ 805092 h 2179871"/>
                <a:gd name="connsiteX3922" fmla="*/ 949999 w 2663714"/>
                <a:gd name="connsiteY3922" fmla="*/ 806543 h 2179871"/>
                <a:gd name="connsiteX3923" fmla="*/ 949999 w 2663714"/>
                <a:gd name="connsiteY3923" fmla="*/ 806543 h 2179871"/>
                <a:gd name="connsiteX3924" fmla="*/ 949999 w 2663714"/>
                <a:gd name="connsiteY3924" fmla="*/ 806628 h 2179871"/>
                <a:gd name="connsiteX3925" fmla="*/ 949999 w 2663714"/>
                <a:gd name="connsiteY3925" fmla="*/ 806628 h 2179871"/>
                <a:gd name="connsiteX3926" fmla="*/ 951365 w 2663714"/>
                <a:gd name="connsiteY3926" fmla="*/ 844608 h 2179871"/>
                <a:gd name="connsiteX3927" fmla="*/ 949146 w 2663714"/>
                <a:gd name="connsiteY3927" fmla="*/ 846742 h 2179871"/>
                <a:gd name="connsiteX3928" fmla="*/ 934216 w 2663714"/>
                <a:gd name="connsiteY3928" fmla="*/ 861422 h 2179871"/>
                <a:gd name="connsiteX3929" fmla="*/ 934216 w 2663714"/>
                <a:gd name="connsiteY3929" fmla="*/ 861507 h 2179871"/>
                <a:gd name="connsiteX3930" fmla="*/ 929950 w 2663714"/>
                <a:gd name="connsiteY3930" fmla="*/ 850839 h 2179871"/>
                <a:gd name="connsiteX3931" fmla="*/ 951023 w 2663714"/>
                <a:gd name="connsiteY3931" fmla="*/ 741678 h 2179871"/>
                <a:gd name="connsiteX3932" fmla="*/ 954607 w 2663714"/>
                <a:gd name="connsiteY3932" fmla="*/ 739288 h 2179871"/>
                <a:gd name="connsiteX3933" fmla="*/ 954094 w 2663714"/>
                <a:gd name="connsiteY3933" fmla="*/ 744665 h 2179871"/>
                <a:gd name="connsiteX3934" fmla="*/ 952474 w 2663714"/>
                <a:gd name="connsiteY3934" fmla="*/ 764040 h 2179871"/>
                <a:gd name="connsiteX3935" fmla="*/ 940529 w 2663714"/>
                <a:gd name="connsiteY3935" fmla="*/ 774537 h 2179871"/>
                <a:gd name="connsiteX3936" fmla="*/ 943003 w 2663714"/>
                <a:gd name="connsiteY3936" fmla="*/ 752603 h 2179871"/>
                <a:gd name="connsiteX3937" fmla="*/ 943003 w 2663714"/>
                <a:gd name="connsiteY3937" fmla="*/ 752603 h 2179871"/>
                <a:gd name="connsiteX3938" fmla="*/ 943003 w 2663714"/>
                <a:gd name="connsiteY3938" fmla="*/ 752432 h 2179871"/>
                <a:gd name="connsiteX3939" fmla="*/ 943003 w 2663714"/>
                <a:gd name="connsiteY3939" fmla="*/ 752261 h 2179871"/>
                <a:gd name="connsiteX3940" fmla="*/ 943003 w 2663714"/>
                <a:gd name="connsiteY3940" fmla="*/ 752261 h 2179871"/>
                <a:gd name="connsiteX3941" fmla="*/ 943430 w 2663714"/>
                <a:gd name="connsiteY3941" fmla="*/ 745177 h 2179871"/>
                <a:gd name="connsiteX3942" fmla="*/ 950767 w 2663714"/>
                <a:gd name="connsiteY3942" fmla="*/ 741593 h 2179871"/>
                <a:gd name="connsiteX3943" fmla="*/ 950767 w 2663714"/>
                <a:gd name="connsiteY3943" fmla="*/ 741593 h 2179871"/>
                <a:gd name="connsiteX3944" fmla="*/ 950767 w 2663714"/>
                <a:gd name="connsiteY3944" fmla="*/ 741593 h 2179871"/>
                <a:gd name="connsiteX3945" fmla="*/ 950767 w 2663714"/>
                <a:gd name="connsiteY3945" fmla="*/ 741593 h 2179871"/>
                <a:gd name="connsiteX3946" fmla="*/ 950767 w 2663714"/>
                <a:gd name="connsiteY3946" fmla="*/ 741593 h 2179871"/>
                <a:gd name="connsiteX3947" fmla="*/ 936093 w 2663714"/>
                <a:gd name="connsiteY3947" fmla="*/ 751835 h 2179871"/>
                <a:gd name="connsiteX3948" fmla="*/ 936093 w 2663714"/>
                <a:gd name="connsiteY3948" fmla="*/ 751835 h 2179871"/>
                <a:gd name="connsiteX3949" fmla="*/ 936093 w 2663714"/>
                <a:gd name="connsiteY3949" fmla="*/ 751920 h 2179871"/>
                <a:gd name="connsiteX3950" fmla="*/ 936093 w 2663714"/>
                <a:gd name="connsiteY3950" fmla="*/ 751920 h 2179871"/>
                <a:gd name="connsiteX3951" fmla="*/ 934983 w 2663714"/>
                <a:gd name="connsiteY3951" fmla="*/ 779658 h 2179871"/>
                <a:gd name="connsiteX3952" fmla="*/ 927902 w 2663714"/>
                <a:gd name="connsiteY3952" fmla="*/ 786145 h 2179871"/>
                <a:gd name="connsiteX3953" fmla="*/ 918432 w 2663714"/>
                <a:gd name="connsiteY3953" fmla="*/ 794594 h 2179871"/>
                <a:gd name="connsiteX3954" fmla="*/ 922698 w 2663714"/>
                <a:gd name="connsiteY3954" fmla="*/ 754822 h 2179871"/>
                <a:gd name="connsiteX3955" fmla="*/ 925258 w 2663714"/>
                <a:gd name="connsiteY3955" fmla="*/ 753627 h 2179871"/>
                <a:gd name="connsiteX3956" fmla="*/ 936604 w 2663714"/>
                <a:gd name="connsiteY3956" fmla="*/ 748506 h 2179871"/>
                <a:gd name="connsiteX3957" fmla="*/ 936178 w 2663714"/>
                <a:gd name="connsiteY3957" fmla="*/ 751835 h 2179871"/>
                <a:gd name="connsiteX3958" fmla="*/ 958787 w 2663714"/>
                <a:gd name="connsiteY3958" fmla="*/ 767795 h 2179871"/>
                <a:gd name="connsiteX3959" fmla="*/ 970988 w 2663714"/>
                <a:gd name="connsiteY3959" fmla="*/ 757041 h 2179871"/>
                <a:gd name="connsiteX3960" fmla="*/ 969622 w 2663714"/>
                <a:gd name="connsiteY3960" fmla="*/ 769331 h 2179871"/>
                <a:gd name="connsiteX3961" fmla="*/ 967831 w 2663714"/>
                <a:gd name="connsiteY3961" fmla="*/ 784864 h 2179871"/>
                <a:gd name="connsiteX3962" fmla="*/ 956569 w 2663714"/>
                <a:gd name="connsiteY3962" fmla="*/ 796301 h 2179871"/>
                <a:gd name="connsiteX3963" fmla="*/ 956142 w 2663714"/>
                <a:gd name="connsiteY3963" fmla="*/ 769502 h 2179871"/>
                <a:gd name="connsiteX3964" fmla="*/ 958531 w 2663714"/>
                <a:gd name="connsiteY3964" fmla="*/ 767880 h 2179871"/>
                <a:gd name="connsiteX3965" fmla="*/ 958531 w 2663714"/>
                <a:gd name="connsiteY3965" fmla="*/ 767880 h 2179871"/>
                <a:gd name="connsiteX3966" fmla="*/ 958531 w 2663714"/>
                <a:gd name="connsiteY3966" fmla="*/ 767880 h 2179871"/>
                <a:gd name="connsiteX3967" fmla="*/ 958531 w 2663714"/>
                <a:gd name="connsiteY3967" fmla="*/ 767880 h 2179871"/>
                <a:gd name="connsiteX3968" fmla="*/ 958531 w 2663714"/>
                <a:gd name="connsiteY3968" fmla="*/ 767880 h 2179871"/>
                <a:gd name="connsiteX3969" fmla="*/ 956825 w 2663714"/>
                <a:gd name="connsiteY3969" fmla="*/ 806970 h 2179871"/>
                <a:gd name="connsiteX3970" fmla="*/ 956825 w 2663714"/>
                <a:gd name="connsiteY3970" fmla="*/ 806970 h 2179871"/>
                <a:gd name="connsiteX3971" fmla="*/ 956825 w 2663714"/>
                <a:gd name="connsiteY3971" fmla="*/ 806799 h 2179871"/>
                <a:gd name="connsiteX3972" fmla="*/ 956825 w 2663714"/>
                <a:gd name="connsiteY3972" fmla="*/ 806628 h 2179871"/>
                <a:gd name="connsiteX3973" fmla="*/ 956825 w 2663714"/>
                <a:gd name="connsiteY3973" fmla="*/ 806628 h 2179871"/>
                <a:gd name="connsiteX3974" fmla="*/ 956740 w 2663714"/>
                <a:gd name="connsiteY3974" fmla="*/ 799630 h 2179871"/>
                <a:gd name="connsiteX3975" fmla="*/ 967148 w 2663714"/>
                <a:gd name="connsiteY3975" fmla="*/ 791265 h 2179871"/>
                <a:gd name="connsiteX3976" fmla="*/ 964418 w 2663714"/>
                <a:gd name="connsiteY3976" fmla="*/ 817724 h 2179871"/>
                <a:gd name="connsiteX3977" fmla="*/ 964418 w 2663714"/>
                <a:gd name="connsiteY3977" fmla="*/ 817724 h 2179871"/>
                <a:gd name="connsiteX3978" fmla="*/ 964418 w 2663714"/>
                <a:gd name="connsiteY3978" fmla="*/ 817724 h 2179871"/>
                <a:gd name="connsiteX3979" fmla="*/ 964418 w 2663714"/>
                <a:gd name="connsiteY3979" fmla="*/ 817724 h 2179871"/>
                <a:gd name="connsiteX3980" fmla="*/ 964418 w 2663714"/>
                <a:gd name="connsiteY3980" fmla="*/ 817724 h 2179871"/>
                <a:gd name="connsiteX3981" fmla="*/ 964162 w 2663714"/>
                <a:gd name="connsiteY3981" fmla="*/ 831977 h 2179871"/>
                <a:gd name="connsiteX3982" fmla="*/ 955460 w 2663714"/>
                <a:gd name="connsiteY3982" fmla="*/ 840426 h 2179871"/>
                <a:gd name="connsiteX3983" fmla="*/ 956740 w 2663714"/>
                <a:gd name="connsiteY3983" fmla="*/ 806884 h 2179871"/>
                <a:gd name="connsiteX3984" fmla="*/ 971414 w 2663714"/>
                <a:gd name="connsiteY3984" fmla="*/ 818321 h 2179871"/>
                <a:gd name="connsiteX3985" fmla="*/ 971414 w 2663714"/>
                <a:gd name="connsiteY3985" fmla="*/ 818321 h 2179871"/>
                <a:gd name="connsiteX3986" fmla="*/ 971414 w 2663714"/>
                <a:gd name="connsiteY3986" fmla="*/ 818236 h 2179871"/>
                <a:gd name="connsiteX3987" fmla="*/ 971414 w 2663714"/>
                <a:gd name="connsiteY3987" fmla="*/ 818150 h 2179871"/>
                <a:gd name="connsiteX3988" fmla="*/ 971414 w 2663714"/>
                <a:gd name="connsiteY3988" fmla="*/ 818150 h 2179871"/>
                <a:gd name="connsiteX3989" fmla="*/ 971755 w 2663714"/>
                <a:gd name="connsiteY3989" fmla="*/ 787852 h 2179871"/>
                <a:gd name="connsiteX3990" fmla="*/ 989160 w 2663714"/>
                <a:gd name="connsiteY3990" fmla="*/ 774111 h 2179871"/>
                <a:gd name="connsiteX3991" fmla="*/ 989160 w 2663714"/>
                <a:gd name="connsiteY3991" fmla="*/ 774111 h 2179871"/>
                <a:gd name="connsiteX3992" fmla="*/ 989160 w 2663714"/>
                <a:gd name="connsiteY3992" fmla="*/ 774111 h 2179871"/>
                <a:gd name="connsiteX3993" fmla="*/ 989160 w 2663714"/>
                <a:gd name="connsiteY3993" fmla="*/ 774111 h 2179871"/>
                <a:gd name="connsiteX3994" fmla="*/ 989160 w 2663714"/>
                <a:gd name="connsiteY3994" fmla="*/ 774111 h 2179871"/>
                <a:gd name="connsiteX3995" fmla="*/ 1021410 w 2663714"/>
                <a:gd name="connsiteY3995" fmla="*/ 744324 h 2179871"/>
                <a:gd name="connsiteX3996" fmla="*/ 1032586 w 2663714"/>
                <a:gd name="connsiteY3996" fmla="*/ 734509 h 2179871"/>
                <a:gd name="connsiteX3997" fmla="*/ 1033013 w 2663714"/>
                <a:gd name="connsiteY3997" fmla="*/ 735533 h 2179871"/>
                <a:gd name="connsiteX3998" fmla="*/ 1044019 w 2663714"/>
                <a:gd name="connsiteY3998" fmla="*/ 765832 h 2179871"/>
                <a:gd name="connsiteX3999" fmla="*/ 1037620 w 2663714"/>
                <a:gd name="connsiteY3999" fmla="*/ 770611 h 2179871"/>
                <a:gd name="connsiteX4000" fmla="*/ 991293 w 2663714"/>
                <a:gd name="connsiteY4000" fmla="*/ 806543 h 2179871"/>
                <a:gd name="connsiteX4001" fmla="*/ 991293 w 2663714"/>
                <a:gd name="connsiteY4001" fmla="*/ 806543 h 2179871"/>
                <a:gd name="connsiteX4002" fmla="*/ 991293 w 2663714"/>
                <a:gd name="connsiteY4002" fmla="*/ 806543 h 2179871"/>
                <a:gd name="connsiteX4003" fmla="*/ 991293 w 2663714"/>
                <a:gd name="connsiteY4003" fmla="*/ 806543 h 2179871"/>
                <a:gd name="connsiteX4004" fmla="*/ 991293 w 2663714"/>
                <a:gd name="connsiteY4004" fmla="*/ 806543 h 2179871"/>
                <a:gd name="connsiteX4005" fmla="*/ 970561 w 2663714"/>
                <a:gd name="connsiteY4005" fmla="*/ 825917 h 2179871"/>
                <a:gd name="connsiteX4006" fmla="*/ 971329 w 2663714"/>
                <a:gd name="connsiteY4006" fmla="*/ 818406 h 2179871"/>
                <a:gd name="connsiteX4007" fmla="*/ 933021 w 2663714"/>
                <a:gd name="connsiteY4007" fmla="*/ 418890 h 2179871"/>
                <a:gd name="connsiteX4008" fmla="*/ 982164 w 2663714"/>
                <a:gd name="connsiteY4008" fmla="*/ 398236 h 2179871"/>
                <a:gd name="connsiteX4009" fmla="*/ 989075 w 2663714"/>
                <a:gd name="connsiteY4009" fmla="*/ 413343 h 2179871"/>
                <a:gd name="connsiteX4010" fmla="*/ 961176 w 2663714"/>
                <a:gd name="connsiteY4010" fmla="*/ 423414 h 2179871"/>
                <a:gd name="connsiteX4011" fmla="*/ 961176 w 2663714"/>
                <a:gd name="connsiteY4011" fmla="*/ 423414 h 2179871"/>
                <a:gd name="connsiteX4012" fmla="*/ 961176 w 2663714"/>
                <a:gd name="connsiteY4012" fmla="*/ 423414 h 2179871"/>
                <a:gd name="connsiteX4013" fmla="*/ 961176 w 2663714"/>
                <a:gd name="connsiteY4013" fmla="*/ 423414 h 2179871"/>
                <a:gd name="connsiteX4014" fmla="*/ 961176 w 2663714"/>
                <a:gd name="connsiteY4014" fmla="*/ 423414 h 2179871"/>
                <a:gd name="connsiteX4015" fmla="*/ 939676 w 2663714"/>
                <a:gd name="connsiteY4015" fmla="*/ 432375 h 2179871"/>
                <a:gd name="connsiteX4016" fmla="*/ 933107 w 2663714"/>
                <a:gd name="connsiteY4016" fmla="*/ 418890 h 2179871"/>
                <a:gd name="connsiteX4017" fmla="*/ 929694 w 2663714"/>
                <a:gd name="connsiteY4017" fmla="*/ 410526 h 2179871"/>
                <a:gd name="connsiteX4018" fmla="*/ 943515 w 2663714"/>
                <a:gd name="connsiteY4018" fmla="*/ 405149 h 2179871"/>
                <a:gd name="connsiteX4019" fmla="*/ 979946 w 2663714"/>
                <a:gd name="connsiteY4019" fmla="*/ 393456 h 2179871"/>
                <a:gd name="connsiteX4020" fmla="*/ 981226 w 2663714"/>
                <a:gd name="connsiteY4020" fmla="*/ 396188 h 2179871"/>
                <a:gd name="connsiteX4021" fmla="*/ 930632 w 2663714"/>
                <a:gd name="connsiteY4021" fmla="*/ 413940 h 2179871"/>
                <a:gd name="connsiteX4022" fmla="*/ 929694 w 2663714"/>
                <a:gd name="connsiteY4022" fmla="*/ 410526 h 2179871"/>
                <a:gd name="connsiteX4023" fmla="*/ 963480 w 2663714"/>
                <a:gd name="connsiteY4023" fmla="*/ 429900 h 2179871"/>
                <a:gd name="connsiteX4024" fmla="*/ 963480 w 2663714"/>
                <a:gd name="connsiteY4024" fmla="*/ 429900 h 2179871"/>
                <a:gd name="connsiteX4025" fmla="*/ 963650 w 2663714"/>
                <a:gd name="connsiteY4025" fmla="*/ 429900 h 2179871"/>
                <a:gd name="connsiteX4026" fmla="*/ 963821 w 2663714"/>
                <a:gd name="connsiteY4026" fmla="*/ 429900 h 2179871"/>
                <a:gd name="connsiteX4027" fmla="*/ 963821 w 2663714"/>
                <a:gd name="connsiteY4027" fmla="*/ 429900 h 2179871"/>
                <a:gd name="connsiteX4028" fmla="*/ 991122 w 2663714"/>
                <a:gd name="connsiteY4028" fmla="*/ 418463 h 2179871"/>
                <a:gd name="connsiteX4029" fmla="*/ 992743 w 2663714"/>
                <a:gd name="connsiteY4029" fmla="*/ 422560 h 2179871"/>
                <a:gd name="connsiteX4030" fmla="*/ 960579 w 2663714"/>
                <a:gd name="connsiteY4030" fmla="*/ 435363 h 2179871"/>
                <a:gd name="connsiteX4031" fmla="*/ 960579 w 2663714"/>
                <a:gd name="connsiteY4031" fmla="*/ 435363 h 2179871"/>
                <a:gd name="connsiteX4032" fmla="*/ 960579 w 2663714"/>
                <a:gd name="connsiteY4032" fmla="*/ 435363 h 2179871"/>
                <a:gd name="connsiteX4033" fmla="*/ 960579 w 2663714"/>
                <a:gd name="connsiteY4033" fmla="*/ 435363 h 2179871"/>
                <a:gd name="connsiteX4034" fmla="*/ 960579 w 2663714"/>
                <a:gd name="connsiteY4034" fmla="*/ 435363 h 2179871"/>
                <a:gd name="connsiteX4035" fmla="*/ 944369 w 2663714"/>
                <a:gd name="connsiteY4035" fmla="*/ 442617 h 2179871"/>
                <a:gd name="connsiteX4036" fmla="*/ 942150 w 2663714"/>
                <a:gd name="connsiteY4036" fmla="*/ 437752 h 2179871"/>
                <a:gd name="connsiteX4037" fmla="*/ 963565 w 2663714"/>
                <a:gd name="connsiteY4037" fmla="*/ 429986 h 2179871"/>
                <a:gd name="connsiteX4038" fmla="*/ 962968 w 2663714"/>
                <a:gd name="connsiteY4038" fmla="*/ 441764 h 2179871"/>
                <a:gd name="connsiteX4039" fmla="*/ 962968 w 2663714"/>
                <a:gd name="connsiteY4039" fmla="*/ 441764 h 2179871"/>
                <a:gd name="connsiteX4040" fmla="*/ 963138 w 2663714"/>
                <a:gd name="connsiteY4040" fmla="*/ 441764 h 2179871"/>
                <a:gd name="connsiteX4041" fmla="*/ 963309 w 2663714"/>
                <a:gd name="connsiteY4041" fmla="*/ 441764 h 2179871"/>
                <a:gd name="connsiteX4042" fmla="*/ 963309 w 2663714"/>
                <a:gd name="connsiteY4042" fmla="*/ 441678 h 2179871"/>
                <a:gd name="connsiteX4043" fmla="*/ 994620 w 2663714"/>
                <a:gd name="connsiteY4043" fmla="*/ 427510 h 2179871"/>
                <a:gd name="connsiteX4044" fmla="*/ 1008954 w 2663714"/>
                <a:gd name="connsiteY4044" fmla="*/ 464381 h 2179871"/>
                <a:gd name="connsiteX4045" fmla="*/ 959896 w 2663714"/>
                <a:gd name="connsiteY4045" fmla="*/ 479573 h 2179871"/>
                <a:gd name="connsiteX4046" fmla="*/ 959896 w 2663714"/>
                <a:gd name="connsiteY4046" fmla="*/ 479573 h 2179871"/>
                <a:gd name="connsiteX4047" fmla="*/ 959555 w 2663714"/>
                <a:gd name="connsiteY4047" fmla="*/ 479658 h 2179871"/>
                <a:gd name="connsiteX4048" fmla="*/ 959384 w 2663714"/>
                <a:gd name="connsiteY4048" fmla="*/ 479658 h 2179871"/>
                <a:gd name="connsiteX4049" fmla="*/ 946757 w 2663714"/>
                <a:gd name="connsiteY4049" fmla="*/ 448335 h 2179871"/>
                <a:gd name="connsiteX4050" fmla="*/ 962968 w 2663714"/>
                <a:gd name="connsiteY4050" fmla="*/ 441934 h 2179871"/>
                <a:gd name="connsiteX4051" fmla="*/ 966722 w 2663714"/>
                <a:gd name="connsiteY4051" fmla="*/ 538463 h 2179871"/>
                <a:gd name="connsiteX4052" fmla="*/ 933874 w 2663714"/>
                <a:gd name="connsiteY4052" fmla="*/ 538378 h 2179871"/>
                <a:gd name="connsiteX4053" fmla="*/ 916470 w 2663714"/>
                <a:gd name="connsiteY4053" fmla="*/ 533342 h 2179871"/>
                <a:gd name="connsiteX4054" fmla="*/ 908364 w 2663714"/>
                <a:gd name="connsiteY4054" fmla="*/ 529331 h 2179871"/>
                <a:gd name="connsiteX4055" fmla="*/ 906402 w 2663714"/>
                <a:gd name="connsiteY4055" fmla="*/ 528136 h 2179871"/>
                <a:gd name="connsiteX4056" fmla="*/ 905805 w 2663714"/>
                <a:gd name="connsiteY4056" fmla="*/ 527795 h 2179871"/>
                <a:gd name="connsiteX4057" fmla="*/ 905464 w 2663714"/>
                <a:gd name="connsiteY4057" fmla="*/ 527539 h 2179871"/>
                <a:gd name="connsiteX4058" fmla="*/ 905464 w 2663714"/>
                <a:gd name="connsiteY4058" fmla="*/ 526771 h 2179871"/>
                <a:gd name="connsiteX4059" fmla="*/ 905805 w 2663714"/>
                <a:gd name="connsiteY4059" fmla="*/ 524808 h 2179871"/>
                <a:gd name="connsiteX4060" fmla="*/ 913654 w 2663714"/>
                <a:gd name="connsiteY4060" fmla="*/ 509616 h 2179871"/>
                <a:gd name="connsiteX4061" fmla="*/ 927391 w 2663714"/>
                <a:gd name="connsiteY4061" fmla="*/ 498776 h 2179871"/>
                <a:gd name="connsiteX4062" fmla="*/ 949828 w 2663714"/>
                <a:gd name="connsiteY4062" fmla="*/ 489815 h 2179871"/>
                <a:gd name="connsiteX4063" fmla="*/ 966722 w 2663714"/>
                <a:gd name="connsiteY4063" fmla="*/ 538378 h 2179871"/>
                <a:gd name="connsiteX4064" fmla="*/ 1019874 w 2663714"/>
                <a:gd name="connsiteY4064" fmla="*/ 519601 h 2179871"/>
                <a:gd name="connsiteX4065" fmla="*/ 978666 w 2663714"/>
                <a:gd name="connsiteY4065" fmla="*/ 535988 h 2179871"/>
                <a:gd name="connsiteX4066" fmla="*/ 961859 w 2663714"/>
                <a:gd name="connsiteY4066" fmla="*/ 486145 h 2179871"/>
                <a:gd name="connsiteX4067" fmla="*/ 961859 w 2663714"/>
                <a:gd name="connsiteY4067" fmla="*/ 486145 h 2179871"/>
                <a:gd name="connsiteX4068" fmla="*/ 961859 w 2663714"/>
                <a:gd name="connsiteY4068" fmla="*/ 486145 h 2179871"/>
                <a:gd name="connsiteX4069" fmla="*/ 1011001 w 2663714"/>
                <a:gd name="connsiteY4069" fmla="*/ 469417 h 2179871"/>
                <a:gd name="connsiteX4070" fmla="*/ 1047261 w 2663714"/>
                <a:gd name="connsiteY4070" fmla="*/ 566799 h 2179871"/>
                <a:gd name="connsiteX4071" fmla="*/ 1101437 w 2663714"/>
                <a:gd name="connsiteY4071" fmla="*/ 726913 h 2179871"/>
                <a:gd name="connsiteX4072" fmla="*/ 1119781 w 2663714"/>
                <a:gd name="connsiteY4072" fmla="*/ 780426 h 2179871"/>
                <a:gd name="connsiteX4073" fmla="*/ 1105277 w 2663714"/>
                <a:gd name="connsiteY4073" fmla="*/ 786145 h 2179871"/>
                <a:gd name="connsiteX4074" fmla="*/ 1105277 w 2663714"/>
                <a:gd name="connsiteY4074" fmla="*/ 786315 h 2179871"/>
                <a:gd name="connsiteX4075" fmla="*/ 1119951 w 2663714"/>
                <a:gd name="connsiteY4075" fmla="*/ 781194 h 2179871"/>
                <a:gd name="connsiteX4076" fmla="*/ 1126862 w 2663714"/>
                <a:gd name="connsiteY4076" fmla="*/ 800313 h 2179871"/>
                <a:gd name="connsiteX4077" fmla="*/ 1118415 w 2663714"/>
                <a:gd name="connsiteY4077" fmla="*/ 803812 h 2179871"/>
                <a:gd name="connsiteX4078" fmla="*/ 1118415 w 2663714"/>
                <a:gd name="connsiteY4078" fmla="*/ 803983 h 2179871"/>
                <a:gd name="connsiteX4079" fmla="*/ 1127033 w 2663714"/>
                <a:gd name="connsiteY4079" fmla="*/ 800825 h 2179871"/>
                <a:gd name="connsiteX4080" fmla="*/ 1131896 w 2663714"/>
                <a:gd name="connsiteY4080" fmla="*/ 813542 h 2179871"/>
                <a:gd name="connsiteX4081" fmla="*/ 1121316 w 2663714"/>
                <a:gd name="connsiteY4081" fmla="*/ 817297 h 2179871"/>
                <a:gd name="connsiteX4082" fmla="*/ 1127033 w 2663714"/>
                <a:gd name="connsiteY4082" fmla="*/ 810810 h 2179871"/>
                <a:gd name="connsiteX4083" fmla="*/ 1126777 w 2663714"/>
                <a:gd name="connsiteY4083" fmla="*/ 810640 h 2179871"/>
                <a:gd name="connsiteX4084" fmla="*/ 1119354 w 2663714"/>
                <a:gd name="connsiteY4084" fmla="*/ 817980 h 2179871"/>
                <a:gd name="connsiteX4085" fmla="*/ 1117733 w 2663714"/>
                <a:gd name="connsiteY4085" fmla="*/ 818577 h 2179871"/>
                <a:gd name="connsiteX4086" fmla="*/ 1084545 w 2663714"/>
                <a:gd name="connsiteY4086" fmla="*/ 830014 h 2179871"/>
                <a:gd name="connsiteX4087" fmla="*/ 1084545 w 2663714"/>
                <a:gd name="connsiteY4087" fmla="*/ 830185 h 2179871"/>
                <a:gd name="connsiteX4088" fmla="*/ 1117136 w 2663714"/>
                <a:gd name="connsiteY4088" fmla="*/ 820113 h 2179871"/>
                <a:gd name="connsiteX4089" fmla="*/ 1108092 w 2663714"/>
                <a:gd name="connsiteY4089" fmla="*/ 829160 h 2179871"/>
                <a:gd name="connsiteX4090" fmla="*/ 1087531 w 2663714"/>
                <a:gd name="connsiteY4090" fmla="*/ 850071 h 2179871"/>
                <a:gd name="connsiteX4091" fmla="*/ 1079852 w 2663714"/>
                <a:gd name="connsiteY4091" fmla="*/ 828734 h 2179871"/>
                <a:gd name="connsiteX4092" fmla="*/ 1100926 w 2663714"/>
                <a:gd name="connsiteY4092" fmla="*/ 805775 h 2179871"/>
                <a:gd name="connsiteX4093" fmla="*/ 1117392 w 2663714"/>
                <a:gd name="connsiteY4093" fmla="*/ 788108 h 2179871"/>
                <a:gd name="connsiteX4094" fmla="*/ 1117221 w 2663714"/>
                <a:gd name="connsiteY4094" fmla="*/ 787937 h 2179871"/>
                <a:gd name="connsiteX4095" fmla="*/ 1099390 w 2663714"/>
                <a:gd name="connsiteY4095" fmla="*/ 804495 h 2179871"/>
                <a:gd name="connsiteX4096" fmla="*/ 1078146 w 2663714"/>
                <a:gd name="connsiteY4096" fmla="*/ 824125 h 2179871"/>
                <a:gd name="connsiteX4097" fmla="*/ 1068334 w 2663714"/>
                <a:gd name="connsiteY4097" fmla="*/ 796898 h 2179871"/>
                <a:gd name="connsiteX4098" fmla="*/ 1073709 w 2663714"/>
                <a:gd name="connsiteY4098" fmla="*/ 790839 h 2179871"/>
                <a:gd name="connsiteX4099" fmla="*/ 1090858 w 2663714"/>
                <a:gd name="connsiteY4099" fmla="*/ 771891 h 2179871"/>
                <a:gd name="connsiteX4100" fmla="*/ 1090602 w 2663714"/>
                <a:gd name="connsiteY4100" fmla="*/ 771721 h 2179871"/>
                <a:gd name="connsiteX4101" fmla="*/ 1072088 w 2663714"/>
                <a:gd name="connsiteY4101" fmla="*/ 789559 h 2179871"/>
                <a:gd name="connsiteX4102" fmla="*/ 1067311 w 2663714"/>
                <a:gd name="connsiteY4102" fmla="*/ 794253 h 2179871"/>
                <a:gd name="connsiteX4103" fmla="*/ 1054172 w 2663714"/>
                <a:gd name="connsiteY4103" fmla="*/ 758150 h 2179871"/>
                <a:gd name="connsiteX4104" fmla="*/ 1054257 w 2663714"/>
                <a:gd name="connsiteY4104" fmla="*/ 758150 h 2179871"/>
                <a:gd name="connsiteX4105" fmla="*/ 1054086 w 2663714"/>
                <a:gd name="connsiteY4105" fmla="*/ 757809 h 2179871"/>
                <a:gd name="connsiteX4106" fmla="*/ 1054086 w 2663714"/>
                <a:gd name="connsiteY4106" fmla="*/ 757809 h 2179871"/>
                <a:gd name="connsiteX4107" fmla="*/ 1041203 w 2663714"/>
                <a:gd name="connsiteY4107" fmla="*/ 723414 h 2179871"/>
                <a:gd name="connsiteX4108" fmla="*/ 983529 w 2663714"/>
                <a:gd name="connsiteY4108" fmla="*/ 552887 h 2179871"/>
                <a:gd name="connsiteX4109" fmla="*/ 978837 w 2663714"/>
                <a:gd name="connsiteY4109" fmla="*/ 537525 h 2179871"/>
                <a:gd name="connsiteX4110" fmla="*/ 1019703 w 2663714"/>
                <a:gd name="connsiteY4110" fmla="*/ 519687 h 2179871"/>
                <a:gd name="connsiteX4111" fmla="*/ 1019533 w 2663714"/>
                <a:gd name="connsiteY4111" fmla="*/ 519431 h 2179871"/>
                <a:gd name="connsiteX4112" fmla="*/ 1208681 w 2663714"/>
                <a:gd name="connsiteY4112" fmla="*/ 750640 h 2179871"/>
                <a:gd name="connsiteX4113" fmla="*/ 1283505 w 2663714"/>
                <a:gd name="connsiteY4113" fmla="*/ 721194 h 2179871"/>
                <a:gd name="connsiteX4114" fmla="*/ 1291097 w 2663714"/>
                <a:gd name="connsiteY4114" fmla="*/ 718207 h 2179871"/>
                <a:gd name="connsiteX4115" fmla="*/ 1283078 w 2663714"/>
                <a:gd name="connsiteY4115" fmla="*/ 739630 h 2179871"/>
                <a:gd name="connsiteX4116" fmla="*/ 1275826 w 2663714"/>
                <a:gd name="connsiteY4116" fmla="*/ 742276 h 2179871"/>
                <a:gd name="connsiteX4117" fmla="*/ 1251254 w 2663714"/>
                <a:gd name="connsiteY4117" fmla="*/ 751152 h 2179871"/>
                <a:gd name="connsiteX4118" fmla="*/ 1257824 w 2663714"/>
                <a:gd name="connsiteY4118" fmla="*/ 732204 h 2179871"/>
                <a:gd name="connsiteX4119" fmla="*/ 1257568 w 2663714"/>
                <a:gd name="connsiteY4119" fmla="*/ 732119 h 2179871"/>
                <a:gd name="connsiteX4120" fmla="*/ 1249548 w 2663714"/>
                <a:gd name="connsiteY4120" fmla="*/ 751749 h 2179871"/>
                <a:gd name="connsiteX4121" fmla="*/ 1228219 w 2663714"/>
                <a:gd name="connsiteY4121" fmla="*/ 759516 h 2179871"/>
                <a:gd name="connsiteX4122" fmla="*/ 1232912 w 2663714"/>
                <a:gd name="connsiteY4122" fmla="*/ 744409 h 2179871"/>
                <a:gd name="connsiteX4123" fmla="*/ 1232655 w 2663714"/>
                <a:gd name="connsiteY4123" fmla="*/ 744324 h 2179871"/>
                <a:gd name="connsiteX4124" fmla="*/ 1226598 w 2663714"/>
                <a:gd name="connsiteY4124" fmla="*/ 760199 h 2179871"/>
                <a:gd name="connsiteX4125" fmla="*/ 1208510 w 2663714"/>
                <a:gd name="connsiteY4125" fmla="*/ 766770 h 2179871"/>
                <a:gd name="connsiteX4126" fmla="*/ 1208510 w 2663714"/>
                <a:gd name="connsiteY4126" fmla="*/ 766770 h 2179871"/>
                <a:gd name="connsiteX4127" fmla="*/ 1208340 w 2663714"/>
                <a:gd name="connsiteY4127" fmla="*/ 766770 h 2179871"/>
                <a:gd name="connsiteX4128" fmla="*/ 1208169 w 2663714"/>
                <a:gd name="connsiteY4128" fmla="*/ 766770 h 2179871"/>
                <a:gd name="connsiteX4129" fmla="*/ 1208169 w 2663714"/>
                <a:gd name="connsiteY4129" fmla="*/ 766770 h 2179871"/>
                <a:gd name="connsiteX4130" fmla="*/ 1142048 w 2663714"/>
                <a:gd name="connsiteY4130" fmla="*/ 794253 h 2179871"/>
                <a:gd name="connsiteX4131" fmla="*/ 1136844 w 2663714"/>
                <a:gd name="connsiteY4131" fmla="*/ 796472 h 2179871"/>
                <a:gd name="connsiteX4132" fmla="*/ 1129763 w 2663714"/>
                <a:gd name="connsiteY4132" fmla="*/ 778037 h 2179871"/>
                <a:gd name="connsiteX4133" fmla="*/ 1132578 w 2663714"/>
                <a:gd name="connsiteY4133" fmla="*/ 777012 h 2179871"/>
                <a:gd name="connsiteX4134" fmla="*/ 1208510 w 2663714"/>
                <a:gd name="connsiteY4134" fmla="*/ 750640 h 2179871"/>
                <a:gd name="connsiteX4135" fmla="*/ 1208510 w 2663714"/>
                <a:gd name="connsiteY4135" fmla="*/ 750640 h 2179871"/>
                <a:gd name="connsiteX4136" fmla="*/ 1208510 w 2663714"/>
                <a:gd name="connsiteY4136" fmla="*/ 750640 h 2179871"/>
                <a:gd name="connsiteX4137" fmla="*/ 1208510 w 2663714"/>
                <a:gd name="connsiteY4137" fmla="*/ 750640 h 2179871"/>
                <a:gd name="connsiteX4138" fmla="*/ 1208510 w 2663714"/>
                <a:gd name="connsiteY4138" fmla="*/ 750640 h 2179871"/>
                <a:gd name="connsiteX4139" fmla="*/ 1295108 w 2663714"/>
                <a:gd name="connsiteY4139" fmla="*/ 713257 h 2179871"/>
                <a:gd name="connsiteX4140" fmla="*/ 1302359 w 2663714"/>
                <a:gd name="connsiteY4140" fmla="*/ 691408 h 2179871"/>
                <a:gd name="connsiteX4141" fmla="*/ 1303810 w 2663714"/>
                <a:gd name="connsiteY4141" fmla="*/ 690725 h 2179871"/>
                <a:gd name="connsiteX4142" fmla="*/ 1299715 w 2663714"/>
                <a:gd name="connsiteY4142" fmla="*/ 714025 h 2179871"/>
                <a:gd name="connsiteX4143" fmla="*/ 1294255 w 2663714"/>
                <a:gd name="connsiteY4143" fmla="*/ 715903 h 2179871"/>
                <a:gd name="connsiteX4144" fmla="*/ 1295108 w 2663714"/>
                <a:gd name="connsiteY4144" fmla="*/ 713257 h 2179871"/>
                <a:gd name="connsiteX4145" fmla="*/ 1299629 w 2663714"/>
                <a:gd name="connsiteY4145" fmla="*/ 714793 h 2179871"/>
                <a:gd name="connsiteX4146" fmla="*/ 1298094 w 2663714"/>
                <a:gd name="connsiteY4146" fmla="*/ 723499 h 2179871"/>
                <a:gd name="connsiteX4147" fmla="*/ 1295961 w 2663714"/>
                <a:gd name="connsiteY4147" fmla="*/ 734850 h 2179871"/>
                <a:gd name="connsiteX4148" fmla="*/ 1287259 w 2663714"/>
                <a:gd name="connsiteY4148" fmla="*/ 738008 h 2179871"/>
                <a:gd name="connsiteX4149" fmla="*/ 1293913 w 2663714"/>
                <a:gd name="connsiteY4149" fmla="*/ 717012 h 2179871"/>
                <a:gd name="connsiteX4150" fmla="*/ 1299544 w 2663714"/>
                <a:gd name="connsiteY4150" fmla="*/ 714793 h 2179871"/>
                <a:gd name="connsiteX4151" fmla="*/ 1278641 w 2663714"/>
                <a:gd name="connsiteY4151" fmla="*/ 821991 h 2179871"/>
                <a:gd name="connsiteX4152" fmla="*/ 1278641 w 2663714"/>
                <a:gd name="connsiteY4152" fmla="*/ 821991 h 2179871"/>
                <a:gd name="connsiteX4153" fmla="*/ 1278641 w 2663714"/>
                <a:gd name="connsiteY4153" fmla="*/ 822247 h 2179871"/>
                <a:gd name="connsiteX4154" fmla="*/ 1278641 w 2663714"/>
                <a:gd name="connsiteY4154" fmla="*/ 822503 h 2179871"/>
                <a:gd name="connsiteX4155" fmla="*/ 1278641 w 2663714"/>
                <a:gd name="connsiteY4155" fmla="*/ 822503 h 2179871"/>
                <a:gd name="connsiteX4156" fmla="*/ 1276850 w 2663714"/>
                <a:gd name="connsiteY4156" fmla="*/ 832574 h 2179871"/>
                <a:gd name="connsiteX4157" fmla="*/ 1266356 w 2663714"/>
                <a:gd name="connsiteY4157" fmla="*/ 835391 h 2179871"/>
                <a:gd name="connsiteX4158" fmla="*/ 1257056 w 2663714"/>
                <a:gd name="connsiteY4158" fmla="*/ 837951 h 2179871"/>
                <a:gd name="connsiteX4159" fmla="*/ 1262516 w 2663714"/>
                <a:gd name="connsiteY4159" fmla="*/ 820796 h 2179871"/>
                <a:gd name="connsiteX4160" fmla="*/ 1262516 w 2663714"/>
                <a:gd name="connsiteY4160" fmla="*/ 820796 h 2179871"/>
                <a:gd name="connsiteX4161" fmla="*/ 1280092 w 2663714"/>
                <a:gd name="connsiteY4161" fmla="*/ 814992 h 2179871"/>
                <a:gd name="connsiteX4162" fmla="*/ 1278641 w 2663714"/>
                <a:gd name="connsiteY4162" fmla="*/ 822076 h 2179871"/>
                <a:gd name="connsiteX4163" fmla="*/ 1254667 w 2663714"/>
                <a:gd name="connsiteY4163" fmla="*/ 947112 h 2179871"/>
                <a:gd name="connsiteX4164" fmla="*/ 1252023 w 2663714"/>
                <a:gd name="connsiteY4164" fmla="*/ 942503 h 2179871"/>
                <a:gd name="connsiteX4165" fmla="*/ 1256629 w 2663714"/>
                <a:gd name="connsiteY4165" fmla="*/ 940625 h 2179871"/>
                <a:gd name="connsiteX4166" fmla="*/ 1255435 w 2663714"/>
                <a:gd name="connsiteY4166" fmla="*/ 946514 h 2179871"/>
                <a:gd name="connsiteX4167" fmla="*/ 1254667 w 2663714"/>
                <a:gd name="connsiteY4167" fmla="*/ 947112 h 2179871"/>
                <a:gd name="connsiteX4168" fmla="*/ 1227451 w 2663714"/>
                <a:gd name="connsiteY4168" fmla="*/ 948904 h 2179871"/>
                <a:gd name="connsiteX4169" fmla="*/ 1253558 w 2663714"/>
                <a:gd name="connsiteY4169" fmla="*/ 927738 h 2179871"/>
                <a:gd name="connsiteX4170" fmla="*/ 1259701 w 2663714"/>
                <a:gd name="connsiteY4170" fmla="*/ 925604 h 2179871"/>
                <a:gd name="connsiteX4171" fmla="*/ 1257141 w 2663714"/>
                <a:gd name="connsiteY4171" fmla="*/ 938065 h 2179871"/>
                <a:gd name="connsiteX4172" fmla="*/ 1227451 w 2663714"/>
                <a:gd name="connsiteY4172" fmla="*/ 948819 h 2179871"/>
                <a:gd name="connsiteX4173" fmla="*/ 1135991 w 2663714"/>
                <a:gd name="connsiteY4173" fmla="*/ 984921 h 2179871"/>
                <a:gd name="connsiteX4174" fmla="*/ 1132237 w 2663714"/>
                <a:gd name="connsiteY4174" fmla="*/ 974509 h 2179871"/>
                <a:gd name="connsiteX4175" fmla="*/ 1163378 w 2663714"/>
                <a:gd name="connsiteY4175" fmla="*/ 961962 h 2179871"/>
                <a:gd name="connsiteX4176" fmla="*/ 1136247 w 2663714"/>
                <a:gd name="connsiteY4176" fmla="*/ 984751 h 2179871"/>
                <a:gd name="connsiteX4177" fmla="*/ 1135991 w 2663714"/>
                <a:gd name="connsiteY4177" fmla="*/ 984836 h 2179871"/>
                <a:gd name="connsiteX4178" fmla="*/ 1098366 w 2663714"/>
                <a:gd name="connsiteY4178" fmla="*/ 981081 h 2179871"/>
                <a:gd name="connsiteX4179" fmla="*/ 1098622 w 2663714"/>
                <a:gd name="connsiteY4179" fmla="*/ 979971 h 2179871"/>
                <a:gd name="connsiteX4180" fmla="*/ 1099816 w 2663714"/>
                <a:gd name="connsiteY4180" fmla="*/ 979459 h 2179871"/>
                <a:gd name="connsiteX4181" fmla="*/ 1098281 w 2663714"/>
                <a:gd name="connsiteY4181" fmla="*/ 981166 h 2179871"/>
                <a:gd name="connsiteX4182" fmla="*/ 1098366 w 2663714"/>
                <a:gd name="connsiteY4182" fmla="*/ 957524 h 2179871"/>
                <a:gd name="connsiteX4183" fmla="*/ 1100840 w 2663714"/>
                <a:gd name="connsiteY4183" fmla="*/ 954879 h 2179871"/>
                <a:gd name="connsiteX4184" fmla="*/ 1100328 w 2663714"/>
                <a:gd name="connsiteY4184" fmla="*/ 957439 h 2179871"/>
                <a:gd name="connsiteX4185" fmla="*/ 1098195 w 2663714"/>
                <a:gd name="connsiteY4185" fmla="*/ 958292 h 2179871"/>
                <a:gd name="connsiteX4186" fmla="*/ 1098366 w 2663714"/>
                <a:gd name="connsiteY4186" fmla="*/ 957439 h 2179871"/>
                <a:gd name="connsiteX4187" fmla="*/ 1046749 w 2663714"/>
                <a:gd name="connsiteY4187" fmla="*/ 933371 h 2179871"/>
                <a:gd name="connsiteX4188" fmla="*/ 1045214 w 2663714"/>
                <a:gd name="connsiteY4188" fmla="*/ 934054 h 2179871"/>
                <a:gd name="connsiteX4189" fmla="*/ 1047005 w 2663714"/>
                <a:gd name="connsiteY4189" fmla="*/ 933115 h 2179871"/>
                <a:gd name="connsiteX4190" fmla="*/ 1046835 w 2663714"/>
                <a:gd name="connsiteY4190" fmla="*/ 933371 h 2179871"/>
                <a:gd name="connsiteX4191" fmla="*/ 1049394 w 2663714"/>
                <a:gd name="connsiteY4191" fmla="*/ 892318 h 2179871"/>
                <a:gd name="connsiteX4192" fmla="*/ 1033098 w 2663714"/>
                <a:gd name="connsiteY4192" fmla="*/ 898634 h 2179871"/>
                <a:gd name="connsiteX4193" fmla="*/ 1033269 w 2663714"/>
                <a:gd name="connsiteY4193" fmla="*/ 881479 h 2179871"/>
                <a:gd name="connsiteX4194" fmla="*/ 1033269 w 2663714"/>
                <a:gd name="connsiteY4194" fmla="*/ 878321 h 2179871"/>
                <a:gd name="connsiteX4195" fmla="*/ 1038047 w 2663714"/>
                <a:gd name="connsiteY4195" fmla="*/ 873541 h 2179871"/>
                <a:gd name="connsiteX4196" fmla="*/ 1060912 w 2663714"/>
                <a:gd name="connsiteY4196" fmla="*/ 864153 h 2179871"/>
                <a:gd name="connsiteX4197" fmla="*/ 1064751 w 2663714"/>
                <a:gd name="connsiteY4197" fmla="*/ 862617 h 2179871"/>
                <a:gd name="connsiteX4198" fmla="*/ 1063130 w 2663714"/>
                <a:gd name="connsiteY4198" fmla="*/ 870896 h 2179871"/>
                <a:gd name="connsiteX4199" fmla="*/ 1061850 w 2663714"/>
                <a:gd name="connsiteY4199" fmla="*/ 877980 h 2179871"/>
                <a:gd name="connsiteX4200" fmla="*/ 1057329 w 2663714"/>
                <a:gd name="connsiteY4200" fmla="*/ 882844 h 2179871"/>
                <a:gd name="connsiteX4201" fmla="*/ 1057329 w 2663714"/>
                <a:gd name="connsiteY4201" fmla="*/ 882844 h 2179871"/>
                <a:gd name="connsiteX4202" fmla="*/ 1057329 w 2663714"/>
                <a:gd name="connsiteY4202" fmla="*/ 882844 h 2179871"/>
                <a:gd name="connsiteX4203" fmla="*/ 1057329 w 2663714"/>
                <a:gd name="connsiteY4203" fmla="*/ 882844 h 2179871"/>
                <a:gd name="connsiteX4204" fmla="*/ 1057329 w 2663714"/>
                <a:gd name="connsiteY4204" fmla="*/ 882844 h 2179871"/>
                <a:gd name="connsiteX4205" fmla="*/ 1049991 w 2663714"/>
                <a:gd name="connsiteY4205" fmla="*/ 891891 h 2179871"/>
                <a:gd name="connsiteX4206" fmla="*/ 1049394 w 2663714"/>
                <a:gd name="connsiteY4206" fmla="*/ 892147 h 2179871"/>
                <a:gd name="connsiteX4207" fmla="*/ 1055366 w 2663714"/>
                <a:gd name="connsiteY4207" fmla="*/ 856216 h 2179871"/>
                <a:gd name="connsiteX4208" fmla="*/ 1070894 w 2663714"/>
                <a:gd name="connsiteY4208" fmla="*/ 839317 h 2179871"/>
                <a:gd name="connsiteX4209" fmla="*/ 1076781 w 2663714"/>
                <a:gd name="connsiteY4209" fmla="*/ 855874 h 2179871"/>
                <a:gd name="connsiteX4210" fmla="*/ 1066543 w 2663714"/>
                <a:gd name="connsiteY4210" fmla="*/ 860313 h 2179871"/>
                <a:gd name="connsiteX4211" fmla="*/ 1067993 w 2663714"/>
                <a:gd name="connsiteY4211" fmla="*/ 847766 h 2179871"/>
                <a:gd name="connsiteX4212" fmla="*/ 1067737 w 2663714"/>
                <a:gd name="connsiteY4212" fmla="*/ 847766 h 2179871"/>
                <a:gd name="connsiteX4213" fmla="*/ 1065263 w 2663714"/>
                <a:gd name="connsiteY4213" fmla="*/ 860995 h 2179871"/>
                <a:gd name="connsiteX4214" fmla="*/ 1060314 w 2663714"/>
                <a:gd name="connsiteY4214" fmla="*/ 863129 h 2179871"/>
                <a:gd name="connsiteX4215" fmla="*/ 1039327 w 2663714"/>
                <a:gd name="connsiteY4215" fmla="*/ 872517 h 2179871"/>
                <a:gd name="connsiteX4216" fmla="*/ 1055281 w 2663714"/>
                <a:gd name="connsiteY4216" fmla="*/ 856557 h 2179871"/>
                <a:gd name="connsiteX4217" fmla="*/ 1055281 w 2663714"/>
                <a:gd name="connsiteY4217" fmla="*/ 856557 h 2179871"/>
                <a:gd name="connsiteX4218" fmla="*/ 1055366 w 2663714"/>
                <a:gd name="connsiteY4218" fmla="*/ 856472 h 2179871"/>
                <a:gd name="connsiteX4219" fmla="*/ 1055451 w 2663714"/>
                <a:gd name="connsiteY4219" fmla="*/ 856472 h 2179871"/>
                <a:gd name="connsiteX4220" fmla="*/ 1055451 w 2663714"/>
                <a:gd name="connsiteY4220" fmla="*/ 856386 h 2179871"/>
                <a:gd name="connsiteX4221" fmla="*/ 1119695 w 2663714"/>
                <a:gd name="connsiteY4221" fmla="*/ 819857 h 2179871"/>
                <a:gd name="connsiteX4222" fmla="*/ 1132834 w 2663714"/>
                <a:gd name="connsiteY4222" fmla="*/ 815675 h 2179871"/>
                <a:gd name="connsiteX4223" fmla="*/ 1136162 w 2663714"/>
                <a:gd name="connsiteY4223" fmla="*/ 824552 h 2179871"/>
                <a:gd name="connsiteX4224" fmla="*/ 1137783 w 2663714"/>
                <a:gd name="connsiteY4224" fmla="*/ 828819 h 2179871"/>
                <a:gd name="connsiteX4225" fmla="*/ 1136759 w 2663714"/>
                <a:gd name="connsiteY4225" fmla="*/ 831550 h 2179871"/>
                <a:gd name="connsiteX4226" fmla="*/ 1107751 w 2663714"/>
                <a:gd name="connsiteY4226" fmla="*/ 842901 h 2179871"/>
                <a:gd name="connsiteX4227" fmla="*/ 1095380 w 2663714"/>
                <a:gd name="connsiteY4227" fmla="*/ 848022 h 2179871"/>
                <a:gd name="connsiteX4228" fmla="*/ 1109969 w 2663714"/>
                <a:gd name="connsiteY4228" fmla="*/ 830867 h 2179871"/>
                <a:gd name="connsiteX4229" fmla="*/ 1119610 w 2663714"/>
                <a:gd name="connsiteY4229" fmla="*/ 819857 h 2179871"/>
                <a:gd name="connsiteX4230" fmla="*/ 1138721 w 2663714"/>
                <a:gd name="connsiteY4230" fmla="*/ 801337 h 2179871"/>
                <a:gd name="connsiteX4231" fmla="*/ 1137271 w 2663714"/>
                <a:gd name="connsiteY4231" fmla="*/ 797581 h 2179871"/>
                <a:gd name="connsiteX4232" fmla="*/ 1142731 w 2663714"/>
                <a:gd name="connsiteY4232" fmla="*/ 795618 h 2179871"/>
                <a:gd name="connsiteX4233" fmla="*/ 1173616 w 2663714"/>
                <a:gd name="connsiteY4233" fmla="*/ 784523 h 2179871"/>
                <a:gd name="connsiteX4234" fmla="*/ 1168924 w 2663714"/>
                <a:gd name="connsiteY4234" fmla="*/ 800569 h 2179871"/>
                <a:gd name="connsiteX4235" fmla="*/ 1142219 w 2663714"/>
                <a:gd name="connsiteY4235" fmla="*/ 810298 h 2179871"/>
                <a:gd name="connsiteX4236" fmla="*/ 1138636 w 2663714"/>
                <a:gd name="connsiteY4236" fmla="*/ 801337 h 2179871"/>
                <a:gd name="connsiteX4237" fmla="*/ 1210131 w 2663714"/>
                <a:gd name="connsiteY4237" fmla="*/ 771123 h 2179871"/>
                <a:gd name="connsiteX4238" fmla="*/ 1224721 w 2663714"/>
                <a:gd name="connsiteY4238" fmla="*/ 765064 h 2179871"/>
                <a:gd name="connsiteX4239" fmla="*/ 1222844 w 2663714"/>
                <a:gd name="connsiteY4239" fmla="*/ 769928 h 2179871"/>
                <a:gd name="connsiteX4240" fmla="*/ 1217981 w 2663714"/>
                <a:gd name="connsiteY4240" fmla="*/ 782389 h 2179871"/>
                <a:gd name="connsiteX4241" fmla="*/ 1211411 w 2663714"/>
                <a:gd name="connsiteY4241" fmla="*/ 784694 h 2179871"/>
                <a:gd name="connsiteX4242" fmla="*/ 1211411 w 2663714"/>
                <a:gd name="connsiteY4242" fmla="*/ 784694 h 2179871"/>
                <a:gd name="connsiteX4243" fmla="*/ 1211155 w 2663714"/>
                <a:gd name="connsiteY4243" fmla="*/ 784694 h 2179871"/>
                <a:gd name="connsiteX4244" fmla="*/ 1210900 w 2663714"/>
                <a:gd name="connsiteY4244" fmla="*/ 784694 h 2179871"/>
                <a:gd name="connsiteX4245" fmla="*/ 1210900 w 2663714"/>
                <a:gd name="connsiteY4245" fmla="*/ 784694 h 2179871"/>
                <a:gd name="connsiteX4246" fmla="*/ 1203989 w 2663714"/>
                <a:gd name="connsiteY4246" fmla="*/ 787254 h 2179871"/>
                <a:gd name="connsiteX4247" fmla="*/ 1209193 w 2663714"/>
                <a:gd name="connsiteY4247" fmla="*/ 771209 h 2179871"/>
                <a:gd name="connsiteX4248" fmla="*/ 1209961 w 2663714"/>
                <a:gd name="connsiteY4248" fmla="*/ 770953 h 2179871"/>
                <a:gd name="connsiteX4249" fmla="*/ 1209961 w 2663714"/>
                <a:gd name="connsiteY4249" fmla="*/ 770953 h 2179871"/>
                <a:gd name="connsiteX4250" fmla="*/ 1209961 w 2663714"/>
                <a:gd name="connsiteY4250" fmla="*/ 770953 h 2179871"/>
                <a:gd name="connsiteX4251" fmla="*/ 1209961 w 2663714"/>
                <a:gd name="connsiteY4251" fmla="*/ 770953 h 2179871"/>
                <a:gd name="connsiteX4252" fmla="*/ 1209961 w 2663714"/>
                <a:gd name="connsiteY4252" fmla="*/ 770953 h 2179871"/>
                <a:gd name="connsiteX4253" fmla="*/ 1258933 w 2663714"/>
                <a:gd name="connsiteY4253" fmla="*/ 809189 h 2179871"/>
                <a:gd name="connsiteX4254" fmla="*/ 1258933 w 2663714"/>
                <a:gd name="connsiteY4254" fmla="*/ 809189 h 2179871"/>
                <a:gd name="connsiteX4255" fmla="*/ 1258933 w 2663714"/>
                <a:gd name="connsiteY4255" fmla="*/ 809445 h 2179871"/>
                <a:gd name="connsiteX4256" fmla="*/ 1258933 w 2663714"/>
                <a:gd name="connsiteY4256" fmla="*/ 809701 h 2179871"/>
                <a:gd name="connsiteX4257" fmla="*/ 1258933 w 2663714"/>
                <a:gd name="connsiteY4257" fmla="*/ 809701 h 2179871"/>
                <a:gd name="connsiteX4258" fmla="*/ 1255606 w 2663714"/>
                <a:gd name="connsiteY4258" fmla="*/ 821564 h 2179871"/>
                <a:gd name="connsiteX4259" fmla="*/ 1246818 w 2663714"/>
                <a:gd name="connsiteY4259" fmla="*/ 824210 h 2179871"/>
                <a:gd name="connsiteX4260" fmla="*/ 1252875 w 2663714"/>
                <a:gd name="connsiteY4260" fmla="*/ 802190 h 2179871"/>
                <a:gd name="connsiteX4261" fmla="*/ 1254582 w 2663714"/>
                <a:gd name="connsiteY4261" fmla="*/ 796045 h 2179871"/>
                <a:gd name="connsiteX4262" fmla="*/ 1256203 w 2663714"/>
                <a:gd name="connsiteY4262" fmla="*/ 795533 h 2179871"/>
                <a:gd name="connsiteX4263" fmla="*/ 1264479 w 2663714"/>
                <a:gd name="connsiteY4263" fmla="*/ 793058 h 2179871"/>
                <a:gd name="connsiteX4264" fmla="*/ 1259103 w 2663714"/>
                <a:gd name="connsiteY4264" fmla="*/ 809189 h 2179871"/>
                <a:gd name="connsiteX4265" fmla="*/ 1202965 w 2663714"/>
                <a:gd name="connsiteY4265" fmla="*/ 954708 h 2179871"/>
                <a:gd name="connsiteX4266" fmla="*/ 1201941 w 2663714"/>
                <a:gd name="connsiteY4266" fmla="*/ 958378 h 2179871"/>
                <a:gd name="connsiteX4267" fmla="*/ 1194177 w 2663714"/>
                <a:gd name="connsiteY4267" fmla="*/ 961280 h 2179871"/>
                <a:gd name="connsiteX4268" fmla="*/ 1190935 w 2663714"/>
                <a:gd name="connsiteY4268" fmla="*/ 951550 h 2179871"/>
                <a:gd name="connsiteX4269" fmla="*/ 1205439 w 2663714"/>
                <a:gd name="connsiteY4269" fmla="*/ 945832 h 2179871"/>
                <a:gd name="connsiteX4270" fmla="*/ 1202965 w 2663714"/>
                <a:gd name="connsiteY4270" fmla="*/ 954708 h 2179871"/>
                <a:gd name="connsiteX4271" fmla="*/ 1118586 w 2663714"/>
                <a:gd name="connsiteY4271" fmla="*/ 936358 h 2179871"/>
                <a:gd name="connsiteX4272" fmla="*/ 1121402 w 2663714"/>
                <a:gd name="connsiteY4272" fmla="*/ 933371 h 2179871"/>
                <a:gd name="connsiteX4273" fmla="*/ 1134114 w 2663714"/>
                <a:gd name="connsiteY4273" fmla="*/ 928847 h 2179871"/>
                <a:gd name="connsiteX4274" fmla="*/ 1130445 w 2663714"/>
                <a:gd name="connsiteY4274" fmla="*/ 945490 h 2179871"/>
                <a:gd name="connsiteX4275" fmla="*/ 1122938 w 2663714"/>
                <a:gd name="connsiteY4275" fmla="*/ 948477 h 2179871"/>
                <a:gd name="connsiteX4276" fmla="*/ 1118586 w 2663714"/>
                <a:gd name="connsiteY4276" fmla="*/ 936358 h 2179871"/>
                <a:gd name="connsiteX4277" fmla="*/ 1079255 w 2663714"/>
                <a:gd name="connsiteY4277" fmla="*/ 929018 h 2179871"/>
                <a:gd name="connsiteX4278" fmla="*/ 1079255 w 2663714"/>
                <a:gd name="connsiteY4278" fmla="*/ 929018 h 2179871"/>
                <a:gd name="connsiteX4279" fmla="*/ 1079255 w 2663714"/>
                <a:gd name="connsiteY4279" fmla="*/ 929018 h 2179871"/>
                <a:gd name="connsiteX4280" fmla="*/ 1079255 w 2663714"/>
                <a:gd name="connsiteY4280" fmla="*/ 929018 h 2179871"/>
                <a:gd name="connsiteX4281" fmla="*/ 1075075 w 2663714"/>
                <a:gd name="connsiteY4281" fmla="*/ 933797 h 2179871"/>
                <a:gd name="connsiteX4282" fmla="*/ 1075928 w 2663714"/>
                <a:gd name="connsiteY4282" fmla="*/ 922958 h 2179871"/>
                <a:gd name="connsiteX4283" fmla="*/ 1090602 w 2663714"/>
                <a:gd name="connsiteY4283" fmla="*/ 917410 h 2179871"/>
                <a:gd name="connsiteX4284" fmla="*/ 1079341 w 2663714"/>
                <a:gd name="connsiteY4284" fmla="*/ 929018 h 2179871"/>
                <a:gd name="connsiteX4285" fmla="*/ 1079341 w 2663714"/>
                <a:gd name="connsiteY4285" fmla="*/ 929018 h 2179871"/>
                <a:gd name="connsiteX4286" fmla="*/ 1065263 w 2663714"/>
                <a:gd name="connsiteY4286" fmla="*/ 871152 h 2179871"/>
                <a:gd name="connsiteX4287" fmla="*/ 1066287 w 2663714"/>
                <a:gd name="connsiteY4287" fmla="*/ 862105 h 2179871"/>
                <a:gd name="connsiteX4288" fmla="*/ 1077463 w 2663714"/>
                <a:gd name="connsiteY4288" fmla="*/ 857752 h 2179871"/>
                <a:gd name="connsiteX4289" fmla="*/ 1078317 w 2663714"/>
                <a:gd name="connsiteY4289" fmla="*/ 860057 h 2179871"/>
                <a:gd name="connsiteX4290" fmla="*/ 1078402 w 2663714"/>
                <a:gd name="connsiteY4290" fmla="*/ 860313 h 2179871"/>
                <a:gd name="connsiteX4291" fmla="*/ 1066799 w 2663714"/>
                <a:gd name="connsiteY4291" fmla="*/ 872688 h 2179871"/>
                <a:gd name="connsiteX4292" fmla="*/ 1067652 w 2663714"/>
                <a:gd name="connsiteY4292" fmla="*/ 867396 h 2179871"/>
                <a:gd name="connsiteX4293" fmla="*/ 1067396 w 2663714"/>
                <a:gd name="connsiteY4293" fmla="*/ 867396 h 2179871"/>
                <a:gd name="connsiteX4294" fmla="*/ 1065689 w 2663714"/>
                <a:gd name="connsiteY4294" fmla="*/ 873968 h 2179871"/>
                <a:gd name="connsiteX4295" fmla="*/ 1064922 w 2663714"/>
                <a:gd name="connsiteY4295" fmla="*/ 874822 h 2179871"/>
                <a:gd name="connsiteX4296" fmla="*/ 1065263 w 2663714"/>
                <a:gd name="connsiteY4296" fmla="*/ 871237 h 2179871"/>
                <a:gd name="connsiteX4297" fmla="*/ 1212862 w 2663714"/>
                <a:gd name="connsiteY4297" fmla="*/ 789132 h 2179871"/>
                <a:gd name="connsiteX4298" fmla="*/ 1215848 w 2663714"/>
                <a:gd name="connsiteY4298" fmla="*/ 788022 h 2179871"/>
                <a:gd name="connsiteX4299" fmla="*/ 1208255 w 2663714"/>
                <a:gd name="connsiteY4299" fmla="*/ 807567 h 2179871"/>
                <a:gd name="connsiteX4300" fmla="*/ 1206036 w 2663714"/>
                <a:gd name="connsiteY4300" fmla="*/ 808250 h 2179871"/>
                <a:gd name="connsiteX4301" fmla="*/ 1196396 w 2663714"/>
                <a:gd name="connsiteY4301" fmla="*/ 811237 h 2179871"/>
                <a:gd name="connsiteX4302" fmla="*/ 1201685 w 2663714"/>
                <a:gd name="connsiteY4302" fmla="*/ 794850 h 2179871"/>
                <a:gd name="connsiteX4303" fmla="*/ 1202368 w 2663714"/>
                <a:gd name="connsiteY4303" fmla="*/ 792887 h 2179871"/>
                <a:gd name="connsiteX4304" fmla="*/ 1212776 w 2663714"/>
                <a:gd name="connsiteY4304" fmla="*/ 789303 h 2179871"/>
                <a:gd name="connsiteX4305" fmla="*/ 1212776 w 2663714"/>
                <a:gd name="connsiteY4305" fmla="*/ 789303 h 2179871"/>
                <a:gd name="connsiteX4306" fmla="*/ 1212776 w 2663714"/>
                <a:gd name="connsiteY4306" fmla="*/ 789303 h 2179871"/>
                <a:gd name="connsiteX4307" fmla="*/ 1212776 w 2663714"/>
                <a:gd name="connsiteY4307" fmla="*/ 789303 h 2179871"/>
                <a:gd name="connsiteX4308" fmla="*/ 1212776 w 2663714"/>
                <a:gd name="connsiteY4308" fmla="*/ 789303 h 2179871"/>
                <a:gd name="connsiteX4309" fmla="*/ 1250828 w 2663714"/>
                <a:gd name="connsiteY4309" fmla="*/ 801337 h 2179871"/>
                <a:gd name="connsiteX4310" fmla="*/ 1242382 w 2663714"/>
                <a:gd name="connsiteY4310" fmla="*/ 825405 h 2179871"/>
                <a:gd name="connsiteX4311" fmla="*/ 1224124 w 2663714"/>
                <a:gd name="connsiteY4311" fmla="*/ 831038 h 2179871"/>
                <a:gd name="connsiteX4312" fmla="*/ 1233765 w 2663714"/>
                <a:gd name="connsiteY4312" fmla="*/ 802446 h 2179871"/>
                <a:gd name="connsiteX4313" fmla="*/ 1252364 w 2663714"/>
                <a:gd name="connsiteY4313" fmla="*/ 796557 h 2179871"/>
                <a:gd name="connsiteX4314" fmla="*/ 1250743 w 2663714"/>
                <a:gd name="connsiteY4314" fmla="*/ 801337 h 2179871"/>
                <a:gd name="connsiteX4315" fmla="*/ 1224636 w 2663714"/>
                <a:gd name="connsiteY4315" fmla="*/ 877041 h 2179871"/>
                <a:gd name="connsiteX4316" fmla="*/ 1224636 w 2663714"/>
                <a:gd name="connsiteY4316" fmla="*/ 877041 h 2179871"/>
                <a:gd name="connsiteX4317" fmla="*/ 1224636 w 2663714"/>
                <a:gd name="connsiteY4317" fmla="*/ 877211 h 2179871"/>
                <a:gd name="connsiteX4318" fmla="*/ 1224636 w 2663714"/>
                <a:gd name="connsiteY4318" fmla="*/ 877382 h 2179871"/>
                <a:gd name="connsiteX4319" fmla="*/ 1224636 w 2663714"/>
                <a:gd name="connsiteY4319" fmla="*/ 877382 h 2179871"/>
                <a:gd name="connsiteX4320" fmla="*/ 1219687 w 2663714"/>
                <a:gd name="connsiteY4320" fmla="*/ 894623 h 2179871"/>
                <a:gd name="connsiteX4321" fmla="*/ 1198187 w 2663714"/>
                <a:gd name="connsiteY4321" fmla="*/ 901621 h 2179871"/>
                <a:gd name="connsiteX4322" fmla="*/ 1201259 w 2663714"/>
                <a:gd name="connsiteY4322" fmla="*/ 893684 h 2179871"/>
                <a:gd name="connsiteX4323" fmla="*/ 1205183 w 2663714"/>
                <a:gd name="connsiteY4323" fmla="*/ 889587 h 2179871"/>
                <a:gd name="connsiteX4324" fmla="*/ 1221564 w 2663714"/>
                <a:gd name="connsiteY4324" fmla="*/ 873029 h 2179871"/>
                <a:gd name="connsiteX4325" fmla="*/ 1221393 w 2663714"/>
                <a:gd name="connsiteY4325" fmla="*/ 872773 h 2179871"/>
                <a:gd name="connsiteX4326" fmla="*/ 1203647 w 2663714"/>
                <a:gd name="connsiteY4326" fmla="*/ 888221 h 2179871"/>
                <a:gd name="connsiteX4327" fmla="*/ 1203221 w 2663714"/>
                <a:gd name="connsiteY4327" fmla="*/ 888563 h 2179871"/>
                <a:gd name="connsiteX4328" fmla="*/ 1207999 w 2663714"/>
                <a:gd name="connsiteY4328" fmla="*/ 876102 h 2179871"/>
                <a:gd name="connsiteX4329" fmla="*/ 1227195 w 2663714"/>
                <a:gd name="connsiteY4329" fmla="*/ 869786 h 2179871"/>
                <a:gd name="connsiteX4330" fmla="*/ 1224721 w 2663714"/>
                <a:gd name="connsiteY4330" fmla="*/ 877041 h 2179871"/>
                <a:gd name="connsiteX4331" fmla="*/ 1128995 w 2663714"/>
                <a:gd name="connsiteY4331" fmla="*/ 925433 h 2179871"/>
                <a:gd name="connsiteX4332" fmla="*/ 1137015 w 2663714"/>
                <a:gd name="connsiteY4332" fmla="*/ 916216 h 2179871"/>
                <a:gd name="connsiteX4333" fmla="*/ 1135138 w 2663714"/>
                <a:gd name="connsiteY4333" fmla="*/ 924580 h 2179871"/>
                <a:gd name="connsiteX4334" fmla="*/ 1126691 w 2663714"/>
                <a:gd name="connsiteY4334" fmla="*/ 927908 h 2179871"/>
                <a:gd name="connsiteX4335" fmla="*/ 1128654 w 2663714"/>
                <a:gd name="connsiteY4335" fmla="*/ 925775 h 2179871"/>
                <a:gd name="connsiteX4336" fmla="*/ 1128654 w 2663714"/>
                <a:gd name="connsiteY4336" fmla="*/ 925775 h 2179871"/>
                <a:gd name="connsiteX4337" fmla="*/ 1128824 w 2663714"/>
                <a:gd name="connsiteY4337" fmla="*/ 925604 h 2179871"/>
                <a:gd name="connsiteX4338" fmla="*/ 1128995 w 2663714"/>
                <a:gd name="connsiteY4338" fmla="*/ 925433 h 2179871"/>
                <a:gd name="connsiteX4339" fmla="*/ 1128995 w 2663714"/>
                <a:gd name="connsiteY4339" fmla="*/ 925433 h 2179871"/>
                <a:gd name="connsiteX4340" fmla="*/ 1145802 w 2663714"/>
                <a:gd name="connsiteY4340" fmla="*/ 906230 h 2179871"/>
                <a:gd name="connsiteX4341" fmla="*/ 1156638 w 2663714"/>
                <a:gd name="connsiteY4341" fmla="*/ 893854 h 2179871"/>
                <a:gd name="connsiteX4342" fmla="*/ 1160136 w 2663714"/>
                <a:gd name="connsiteY4342" fmla="*/ 892659 h 2179871"/>
                <a:gd name="connsiteX4343" fmla="*/ 1161330 w 2663714"/>
                <a:gd name="connsiteY4343" fmla="*/ 896500 h 2179871"/>
                <a:gd name="connsiteX4344" fmla="*/ 1154675 w 2663714"/>
                <a:gd name="connsiteY4344" fmla="*/ 917069 h 2179871"/>
                <a:gd name="connsiteX4345" fmla="*/ 1141196 w 2663714"/>
                <a:gd name="connsiteY4345" fmla="*/ 922190 h 2179871"/>
                <a:gd name="connsiteX4346" fmla="*/ 1145802 w 2663714"/>
                <a:gd name="connsiteY4346" fmla="*/ 906230 h 2179871"/>
                <a:gd name="connsiteX4347" fmla="*/ 1060059 w 2663714"/>
                <a:gd name="connsiteY4347" fmla="*/ 926628 h 2179871"/>
                <a:gd name="connsiteX4348" fmla="*/ 1071321 w 2663714"/>
                <a:gd name="connsiteY4348" fmla="*/ 915704 h 2179871"/>
                <a:gd name="connsiteX4349" fmla="*/ 1070212 w 2663714"/>
                <a:gd name="connsiteY4349" fmla="*/ 923300 h 2179871"/>
                <a:gd name="connsiteX4350" fmla="*/ 1059973 w 2663714"/>
                <a:gd name="connsiteY4350" fmla="*/ 927652 h 2179871"/>
                <a:gd name="connsiteX4351" fmla="*/ 1060059 w 2663714"/>
                <a:gd name="connsiteY4351" fmla="*/ 926628 h 2179871"/>
                <a:gd name="connsiteX4352" fmla="*/ 1064580 w 2663714"/>
                <a:gd name="connsiteY4352" fmla="*/ 886514 h 2179871"/>
                <a:gd name="connsiteX4353" fmla="*/ 1064836 w 2663714"/>
                <a:gd name="connsiteY4353" fmla="*/ 884978 h 2179871"/>
                <a:gd name="connsiteX4354" fmla="*/ 1078999 w 2663714"/>
                <a:gd name="connsiteY4354" fmla="*/ 867738 h 2179871"/>
                <a:gd name="connsiteX4355" fmla="*/ 1078231 w 2663714"/>
                <a:gd name="connsiteY4355" fmla="*/ 872090 h 2179871"/>
                <a:gd name="connsiteX4356" fmla="*/ 1076610 w 2663714"/>
                <a:gd name="connsiteY4356" fmla="*/ 881906 h 2179871"/>
                <a:gd name="connsiteX4357" fmla="*/ 1064580 w 2663714"/>
                <a:gd name="connsiteY4357" fmla="*/ 886514 h 2179871"/>
                <a:gd name="connsiteX4358" fmla="*/ 1080364 w 2663714"/>
                <a:gd name="connsiteY4358" fmla="*/ 872261 h 2179871"/>
                <a:gd name="connsiteX4359" fmla="*/ 1080876 w 2663714"/>
                <a:gd name="connsiteY4359" fmla="*/ 867226 h 2179871"/>
                <a:gd name="connsiteX4360" fmla="*/ 1084971 w 2663714"/>
                <a:gd name="connsiteY4360" fmla="*/ 878833 h 2179871"/>
                <a:gd name="connsiteX4361" fmla="*/ 1079596 w 2663714"/>
                <a:gd name="connsiteY4361" fmla="*/ 880881 h 2179871"/>
                <a:gd name="connsiteX4362" fmla="*/ 1080364 w 2663714"/>
                <a:gd name="connsiteY4362" fmla="*/ 872261 h 2179871"/>
                <a:gd name="connsiteX4363" fmla="*/ 1085824 w 2663714"/>
                <a:gd name="connsiteY4363" fmla="*/ 881308 h 2179871"/>
                <a:gd name="connsiteX4364" fmla="*/ 1088640 w 2663714"/>
                <a:gd name="connsiteY4364" fmla="*/ 889246 h 2179871"/>
                <a:gd name="connsiteX4365" fmla="*/ 1079852 w 2663714"/>
                <a:gd name="connsiteY4365" fmla="*/ 897695 h 2179871"/>
                <a:gd name="connsiteX4366" fmla="*/ 1077975 w 2663714"/>
                <a:gd name="connsiteY4366" fmla="*/ 898463 h 2179871"/>
                <a:gd name="connsiteX4367" fmla="*/ 1079255 w 2663714"/>
                <a:gd name="connsiteY4367" fmla="*/ 883527 h 2179871"/>
                <a:gd name="connsiteX4368" fmla="*/ 1085739 w 2663714"/>
                <a:gd name="connsiteY4368" fmla="*/ 881308 h 2179871"/>
                <a:gd name="connsiteX4369" fmla="*/ 1138465 w 2663714"/>
                <a:gd name="connsiteY4369" fmla="*/ 844779 h 2179871"/>
                <a:gd name="connsiteX4370" fmla="*/ 1140257 w 2663714"/>
                <a:gd name="connsiteY4370" fmla="*/ 842901 h 2179871"/>
                <a:gd name="connsiteX4371" fmla="*/ 1137953 w 2663714"/>
                <a:gd name="connsiteY4371" fmla="*/ 844096 h 2179871"/>
                <a:gd name="connsiteX4372" fmla="*/ 1134711 w 2663714"/>
                <a:gd name="connsiteY4372" fmla="*/ 845803 h 2179871"/>
                <a:gd name="connsiteX4373" fmla="*/ 1137271 w 2663714"/>
                <a:gd name="connsiteY4373" fmla="*/ 836586 h 2179871"/>
                <a:gd name="connsiteX4374" fmla="*/ 1137526 w 2663714"/>
                <a:gd name="connsiteY4374" fmla="*/ 835732 h 2179871"/>
                <a:gd name="connsiteX4375" fmla="*/ 1140172 w 2663714"/>
                <a:gd name="connsiteY4375" fmla="*/ 834793 h 2179871"/>
                <a:gd name="connsiteX4376" fmla="*/ 1147850 w 2663714"/>
                <a:gd name="connsiteY4376" fmla="*/ 855789 h 2179871"/>
                <a:gd name="connsiteX4377" fmla="*/ 1130189 w 2663714"/>
                <a:gd name="connsiteY4377" fmla="*/ 862105 h 2179871"/>
                <a:gd name="connsiteX4378" fmla="*/ 1133517 w 2663714"/>
                <a:gd name="connsiteY4378" fmla="*/ 849900 h 2179871"/>
                <a:gd name="connsiteX4379" fmla="*/ 1138465 w 2663714"/>
                <a:gd name="connsiteY4379" fmla="*/ 844779 h 2179871"/>
                <a:gd name="connsiteX4380" fmla="*/ 1134199 w 2663714"/>
                <a:gd name="connsiteY4380" fmla="*/ 847425 h 2179871"/>
                <a:gd name="connsiteX4381" fmla="*/ 1134455 w 2663714"/>
                <a:gd name="connsiteY4381" fmla="*/ 846486 h 2179871"/>
                <a:gd name="connsiteX4382" fmla="*/ 1135906 w 2663714"/>
                <a:gd name="connsiteY4382" fmla="*/ 845889 h 2179871"/>
                <a:gd name="connsiteX4383" fmla="*/ 1134199 w 2663714"/>
                <a:gd name="connsiteY4383" fmla="*/ 847425 h 2179871"/>
                <a:gd name="connsiteX4384" fmla="*/ 1158174 w 2663714"/>
                <a:gd name="connsiteY4384" fmla="*/ 828478 h 2179871"/>
                <a:gd name="connsiteX4385" fmla="*/ 1161245 w 2663714"/>
                <a:gd name="connsiteY4385" fmla="*/ 827368 h 2179871"/>
                <a:gd name="connsiteX4386" fmla="*/ 1155955 w 2663714"/>
                <a:gd name="connsiteY4386" fmla="*/ 845291 h 2179871"/>
                <a:gd name="connsiteX4387" fmla="*/ 1150495 w 2663714"/>
                <a:gd name="connsiteY4387" fmla="*/ 831123 h 2179871"/>
                <a:gd name="connsiteX4388" fmla="*/ 1157917 w 2663714"/>
                <a:gd name="connsiteY4388" fmla="*/ 828563 h 2179871"/>
                <a:gd name="connsiteX4389" fmla="*/ 1157917 w 2663714"/>
                <a:gd name="connsiteY4389" fmla="*/ 828563 h 2179871"/>
                <a:gd name="connsiteX4390" fmla="*/ 1157917 w 2663714"/>
                <a:gd name="connsiteY4390" fmla="*/ 828563 h 2179871"/>
                <a:gd name="connsiteX4391" fmla="*/ 1157917 w 2663714"/>
                <a:gd name="connsiteY4391" fmla="*/ 828563 h 2179871"/>
                <a:gd name="connsiteX4392" fmla="*/ 1182489 w 2663714"/>
                <a:gd name="connsiteY4392" fmla="*/ 925348 h 2179871"/>
                <a:gd name="connsiteX4393" fmla="*/ 1179844 w 2663714"/>
                <a:gd name="connsiteY4393" fmla="*/ 916898 h 2179871"/>
                <a:gd name="connsiteX4394" fmla="*/ 1185560 w 2663714"/>
                <a:gd name="connsiteY4394" fmla="*/ 910583 h 2179871"/>
                <a:gd name="connsiteX4395" fmla="*/ 1191106 w 2663714"/>
                <a:gd name="connsiteY4395" fmla="*/ 908534 h 2179871"/>
                <a:gd name="connsiteX4396" fmla="*/ 1186157 w 2663714"/>
                <a:gd name="connsiteY4396" fmla="*/ 923897 h 2179871"/>
                <a:gd name="connsiteX4397" fmla="*/ 1182403 w 2663714"/>
                <a:gd name="connsiteY4397" fmla="*/ 925263 h 2179871"/>
                <a:gd name="connsiteX4398" fmla="*/ 1184536 w 2663714"/>
                <a:gd name="connsiteY4398" fmla="*/ 929189 h 2179871"/>
                <a:gd name="connsiteX4399" fmla="*/ 1184110 w 2663714"/>
                <a:gd name="connsiteY4399" fmla="*/ 930469 h 2179871"/>
                <a:gd name="connsiteX4400" fmla="*/ 1183769 w 2663714"/>
                <a:gd name="connsiteY4400" fmla="*/ 929445 h 2179871"/>
                <a:gd name="connsiteX4401" fmla="*/ 1184536 w 2663714"/>
                <a:gd name="connsiteY4401" fmla="*/ 929189 h 2179871"/>
                <a:gd name="connsiteX4402" fmla="*/ 1150666 w 2663714"/>
                <a:gd name="connsiteY4402" fmla="*/ 937467 h 2179871"/>
                <a:gd name="connsiteX4403" fmla="*/ 1153310 w 2663714"/>
                <a:gd name="connsiteY4403" fmla="*/ 930810 h 2179871"/>
                <a:gd name="connsiteX4404" fmla="*/ 1164743 w 2663714"/>
                <a:gd name="connsiteY4404" fmla="*/ 918008 h 2179871"/>
                <a:gd name="connsiteX4405" fmla="*/ 1167644 w 2663714"/>
                <a:gd name="connsiteY4405" fmla="*/ 916984 h 2179871"/>
                <a:gd name="connsiteX4406" fmla="*/ 1168667 w 2663714"/>
                <a:gd name="connsiteY4406" fmla="*/ 920483 h 2179871"/>
                <a:gd name="connsiteX4407" fmla="*/ 1155699 w 2663714"/>
                <a:gd name="connsiteY4407" fmla="*/ 933541 h 2179871"/>
                <a:gd name="connsiteX4408" fmla="*/ 1155699 w 2663714"/>
                <a:gd name="connsiteY4408" fmla="*/ 933541 h 2179871"/>
                <a:gd name="connsiteX4409" fmla="*/ 1155699 w 2663714"/>
                <a:gd name="connsiteY4409" fmla="*/ 933541 h 2179871"/>
                <a:gd name="connsiteX4410" fmla="*/ 1155699 w 2663714"/>
                <a:gd name="connsiteY4410" fmla="*/ 933541 h 2179871"/>
                <a:gd name="connsiteX4411" fmla="*/ 1155699 w 2663714"/>
                <a:gd name="connsiteY4411" fmla="*/ 933541 h 2179871"/>
                <a:gd name="connsiteX4412" fmla="*/ 1153225 w 2663714"/>
                <a:gd name="connsiteY4412" fmla="*/ 936443 h 2179871"/>
                <a:gd name="connsiteX4413" fmla="*/ 1150751 w 2663714"/>
                <a:gd name="connsiteY4413" fmla="*/ 937382 h 2179871"/>
                <a:gd name="connsiteX4414" fmla="*/ 1147765 w 2663714"/>
                <a:gd name="connsiteY4414" fmla="*/ 938577 h 2179871"/>
                <a:gd name="connsiteX4415" fmla="*/ 1145376 w 2663714"/>
                <a:gd name="connsiteY4415" fmla="*/ 939516 h 2179871"/>
                <a:gd name="connsiteX4416" fmla="*/ 1148533 w 2663714"/>
                <a:gd name="connsiteY4416" fmla="*/ 936017 h 2179871"/>
                <a:gd name="connsiteX4417" fmla="*/ 1147679 w 2663714"/>
                <a:gd name="connsiteY4417" fmla="*/ 938577 h 2179871"/>
                <a:gd name="connsiteX4418" fmla="*/ 1100328 w 2663714"/>
                <a:gd name="connsiteY4418" fmla="*/ 885064 h 2179871"/>
                <a:gd name="connsiteX4419" fmla="*/ 1106130 w 2663714"/>
                <a:gd name="connsiteY4419" fmla="*/ 878748 h 2179871"/>
                <a:gd name="connsiteX4420" fmla="*/ 1104338 w 2663714"/>
                <a:gd name="connsiteY4420" fmla="*/ 887709 h 2179871"/>
                <a:gd name="connsiteX4421" fmla="*/ 1101608 w 2663714"/>
                <a:gd name="connsiteY4421" fmla="*/ 888734 h 2179871"/>
                <a:gd name="connsiteX4422" fmla="*/ 1100243 w 2663714"/>
                <a:gd name="connsiteY4422" fmla="*/ 884978 h 2179871"/>
                <a:gd name="connsiteX4423" fmla="*/ 1112187 w 2663714"/>
                <a:gd name="connsiteY4423" fmla="*/ 872261 h 2179871"/>
                <a:gd name="connsiteX4424" fmla="*/ 1123705 w 2663714"/>
                <a:gd name="connsiteY4424" fmla="*/ 868421 h 2179871"/>
                <a:gd name="connsiteX4425" fmla="*/ 1119184 w 2663714"/>
                <a:gd name="connsiteY4425" fmla="*/ 882076 h 2179871"/>
                <a:gd name="connsiteX4426" fmla="*/ 1108775 w 2663714"/>
                <a:gd name="connsiteY4426" fmla="*/ 886088 h 2179871"/>
                <a:gd name="connsiteX4427" fmla="*/ 1109969 w 2663714"/>
                <a:gd name="connsiteY4427" fmla="*/ 874651 h 2179871"/>
                <a:gd name="connsiteX4428" fmla="*/ 1112187 w 2663714"/>
                <a:gd name="connsiteY4428" fmla="*/ 872261 h 2179871"/>
                <a:gd name="connsiteX4429" fmla="*/ 1103656 w 2663714"/>
                <a:gd name="connsiteY4429" fmla="*/ 891635 h 2179871"/>
                <a:gd name="connsiteX4430" fmla="*/ 1103315 w 2663714"/>
                <a:gd name="connsiteY4430" fmla="*/ 893513 h 2179871"/>
                <a:gd name="connsiteX4431" fmla="*/ 1102803 w 2663714"/>
                <a:gd name="connsiteY4431" fmla="*/ 891977 h 2179871"/>
                <a:gd name="connsiteX4432" fmla="*/ 1103741 w 2663714"/>
                <a:gd name="connsiteY4432" fmla="*/ 891635 h 2179871"/>
                <a:gd name="connsiteX4433" fmla="*/ 1108433 w 2663714"/>
                <a:gd name="connsiteY4433" fmla="*/ 889929 h 2179871"/>
                <a:gd name="connsiteX4434" fmla="*/ 1117733 w 2663714"/>
                <a:gd name="connsiteY4434" fmla="*/ 886600 h 2179871"/>
                <a:gd name="connsiteX4435" fmla="*/ 1115941 w 2663714"/>
                <a:gd name="connsiteY4435" fmla="*/ 892233 h 2179871"/>
                <a:gd name="connsiteX4436" fmla="*/ 1107239 w 2663714"/>
                <a:gd name="connsiteY4436" fmla="*/ 900682 h 2179871"/>
                <a:gd name="connsiteX4437" fmla="*/ 1108433 w 2663714"/>
                <a:gd name="connsiteY4437" fmla="*/ 889843 h 2179871"/>
                <a:gd name="connsiteX4438" fmla="*/ 1125497 w 2663714"/>
                <a:gd name="connsiteY4438" fmla="*/ 879601 h 2179871"/>
                <a:gd name="connsiteX4439" fmla="*/ 1128910 w 2663714"/>
                <a:gd name="connsiteY4439" fmla="*/ 866628 h 2179871"/>
                <a:gd name="connsiteX4440" fmla="*/ 1149300 w 2663714"/>
                <a:gd name="connsiteY4440" fmla="*/ 859800 h 2179871"/>
                <a:gd name="connsiteX4441" fmla="*/ 1149471 w 2663714"/>
                <a:gd name="connsiteY4441" fmla="*/ 860142 h 2179871"/>
                <a:gd name="connsiteX4442" fmla="*/ 1132664 w 2663714"/>
                <a:gd name="connsiteY4442" fmla="*/ 876102 h 2179871"/>
                <a:gd name="connsiteX4443" fmla="*/ 1131384 w 2663714"/>
                <a:gd name="connsiteY4443" fmla="*/ 877382 h 2179871"/>
                <a:gd name="connsiteX4444" fmla="*/ 1125582 w 2663714"/>
                <a:gd name="connsiteY4444" fmla="*/ 879516 h 2179871"/>
                <a:gd name="connsiteX4445" fmla="*/ 1149556 w 2663714"/>
                <a:gd name="connsiteY4445" fmla="*/ 860825 h 2179871"/>
                <a:gd name="connsiteX4446" fmla="*/ 1150495 w 2663714"/>
                <a:gd name="connsiteY4446" fmla="*/ 863641 h 2179871"/>
                <a:gd name="connsiteX4447" fmla="*/ 1148276 w 2663714"/>
                <a:gd name="connsiteY4447" fmla="*/ 871237 h 2179871"/>
                <a:gd name="connsiteX4448" fmla="*/ 1135650 w 2663714"/>
                <a:gd name="connsiteY4448" fmla="*/ 875846 h 2179871"/>
                <a:gd name="connsiteX4449" fmla="*/ 1149471 w 2663714"/>
                <a:gd name="connsiteY4449" fmla="*/ 860825 h 2179871"/>
                <a:gd name="connsiteX4450" fmla="*/ 1159965 w 2663714"/>
                <a:gd name="connsiteY4450" fmla="*/ 856216 h 2179871"/>
                <a:gd name="connsiteX4451" fmla="*/ 1177455 w 2663714"/>
                <a:gd name="connsiteY4451" fmla="*/ 850071 h 2179871"/>
                <a:gd name="connsiteX4452" fmla="*/ 1172421 w 2663714"/>
                <a:gd name="connsiteY4452" fmla="*/ 863129 h 2179871"/>
                <a:gd name="connsiteX4453" fmla="*/ 1163549 w 2663714"/>
                <a:gd name="connsiteY4453" fmla="*/ 866031 h 2179871"/>
                <a:gd name="connsiteX4454" fmla="*/ 1160050 w 2663714"/>
                <a:gd name="connsiteY4454" fmla="*/ 856216 h 2179871"/>
                <a:gd name="connsiteX4455" fmla="*/ 1190168 w 2663714"/>
                <a:gd name="connsiteY4455" fmla="*/ 857496 h 2179871"/>
                <a:gd name="connsiteX4456" fmla="*/ 1187523 w 2663714"/>
                <a:gd name="connsiteY4456" fmla="*/ 858349 h 2179871"/>
                <a:gd name="connsiteX4457" fmla="*/ 1189229 w 2663714"/>
                <a:gd name="connsiteY4457" fmla="*/ 856472 h 2179871"/>
                <a:gd name="connsiteX4458" fmla="*/ 1191277 w 2663714"/>
                <a:gd name="connsiteY4458" fmla="*/ 854167 h 2179871"/>
                <a:gd name="connsiteX4459" fmla="*/ 1190168 w 2663714"/>
                <a:gd name="connsiteY4459" fmla="*/ 857581 h 2179871"/>
                <a:gd name="connsiteX4460" fmla="*/ 1187011 w 2663714"/>
                <a:gd name="connsiteY4460" fmla="*/ 883100 h 2179871"/>
                <a:gd name="connsiteX4461" fmla="*/ 1199211 w 2663714"/>
                <a:gd name="connsiteY4461" fmla="*/ 878918 h 2179871"/>
                <a:gd name="connsiteX4462" fmla="*/ 1182318 w 2663714"/>
                <a:gd name="connsiteY4462" fmla="*/ 895220 h 2179871"/>
                <a:gd name="connsiteX4463" fmla="*/ 1187011 w 2663714"/>
                <a:gd name="connsiteY4463" fmla="*/ 883015 h 2179871"/>
                <a:gd name="connsiteX4464" fmla="*/ 1176773 w 2663714"/>
                <a:gd name="connsiteY4464" fmla="*/ 900597 h 2179871"/>
                <a:gd name="connsiteX4465" fmla="*/ 1175237 w 2663714"/>
                <a:gd name="connsiteY4465" fmla="*/ 902048 h 2179871"/>
                <a:gd name="connsiteX4466" fmla="*/ 1174128 w 2663714"/>
                <a:gd name="connsiteY4466" fmla="*/ 898292 h 2179871"/>
                <a:gd name="connsiteX4467" fmla="*/ 1171141 w 2663714"/>
                <a:gd name="connsiteY4467" fmla="*/ 888648 h 2179871"/>
                <a:gd name="connsiteX4468" fmla="*/ 1181636 w 2663714"/>
                <a:gd name="connsiteY4468" fmla="*/ 884978 h 2179871"/>
                <a:gd name="connsiteX4469" fmla="*/ 1176858 w 2663714"/>
                <a:gd name="connsiteY4469" fmla="*/ 900512 h 2179871"/>
                <a:gd name="connsiteX4470" fmla="*/ 1171910 w 2663714"/>
                <a:gd name="connsiteY4470" fmla="*/ 883783 h 2179871"/>
                <a:gd name="connsiteX4471" fmla="*/ 1177199 w 2663714"/>
                <a:gd name="connsiteY4471" fmla="*/ 870128 h 2179871"/>
                <a:gd name="connsiteX4472" fmla="*/ 1182489 w 2663714"/>
                <a:gd name="connsiteY4472" fmla="*/ 864068 h 2179871"/>
                <a:gd name="connsiteX4473" fmla="*/ 1188802 w 2663714"/>
                <a:gd name="connsiteY4473" fmla="*/ 861934 h 2179871"/>
                <a:gd name="connsiteX4474" fmla="*/ 1183086 w 2663714"/>
                <a:gd name="connsiteY4474" fmla="*/ 880113 h 2179871"/>
                <a:gd name="connsiteX4475" fmla="*/ 1171910 w 2663714"/>
                <a:gd name="connsiteY4475" fmla="*/ 883783 h 2179871"/>
                <a:gd name="connsiteX4476" fmla="*/ 1169350 w 2663714"/>
                <a:gd name="connsiteY4476" fmla="*/ 868677 h 2179871"/>
                <a:gd name="connsiteX4477" fmla="*/ 1167046 w 2663714"/>
                <a:gd name="connsiteY4477" fmla="*/ 870384 h 2179871"/>
                <a:gd name="connsiteX4478" fmla="*/ 1167217 w 2663714"/>
                <a:gd name="connsiteY4478" fmla="*/ 870640 h 2179871"/>
                <a:gd name="connsiteX4479" fmla="*/ 1170459 w 2663714"/>
                <a:gd name="connsiteY4479" fmla="*/ 868591 h 2179871"/>
                <a:gd name="connsiteX4480" fmla="*/ 1168326 w 2663714"/>
                <a:gd name="connsiteY4480" fmla="*/ 874993 h 2179871"/>
                <a:gd name="connsiteX4481" fmla="*/ 1167046 w 2663714"/>
                <a:gd name="connsiteY4481" fmla="*/ 876273 h 2179871"/>
                <a:gd name="connsiteX4482" fmla="*/ 1164999 w 2663714"/>
                <a:gd name="connsiteY4482" fmla="*/ 870298 h 2179871"/>
                <a:gd name="connsiteX4483" fmla="*/ 1169350 w 2663714"/>
                <a:gd name="connsiteY4483" fmla="*/ 868762 h 2179871"/>
                <a:gd name="connsiteX4484" fmla="*/ 1165340 w 2663714"/>
                <a:gd name="connsiteY4484" fmla="*/ 909559 h 2179871"/>
                <a:gd name="connsiteX4485" fmla="*/ 1165767 w 2663714"/>
                <a:gd name="connsiteY4485" fmla="*/ 911095 h 2179871"/>
                <a:gd name="connsiteX4486" fmla="*/ 1162781 w 2663714"/>
                <a:gd name="connsiteY4486" fmla="*/ 913997 h 2179871"/>
                <a:gd name="connsiteX4487" fmla="*/ 1159453 w 2663714"/>
                <a:gd name="connsiteY4487" fmla="*/ 915277 h 2179871"/>
                <a:gd name="connsiteX4488" fmla="*/ 1163719 w 2663714"/>
                <a:gd name="connsiteY4488" fmla="*/ 904523 h 2179871"/>
                <a:gd name="connsiteX4489" fmla="*/ 1165340 w 2663714"/>
                <a:gd name="connsiteY4489" fmla="*/ 909644 h 2179871"/>
                <a:gd name="connsiteX4490" fmla="*/ 1167387 w 2663714"/>
                <a:gd name="connsiteY4490" fmla="*/ 930725 h 2179871"/>
                <a:gd name="connsiteX4491" fmla="*/ 1167387 w 2663714"/>
                <a:gd name="connsiteY4491" fmla="*/ 930981 h 2179871"/>
                <a:gd name="connsiteX4492" fmla="*/ 1167046 w 2663714"/>
                <a:gd name="connsiteY4492" fmla="*/ 931066 h 2179871"/>
                <a:gd name="connsiteX4493" fmla="*/ 1167387 w 2663714"/>
                <a:gd name="connsiteY4493" fmla="*/ 930725 h 2179871"/>
                <a:gd name="connsiteX4494" fmla="*/ 1169520 w 2663714"/>
                <a:gd name="connsiteY4494" fmla="*/ 928335 h 2179871"/>
                <a:gd name="connsiteX4495" fmla="*/ 1170715 w 2663714"/>
                <a:gd name="connsiteY4495" fmla="*/ 926970 h 2179871"/>
                <a:gd name="connsiteX4496" fmla="*/ 1171483 w 2663714"/>
                <a:gd name="connsiteY4496" fmla="*/ 929359 h 2179871"/>
                <a:gd name="connsiteX4497" fmla="*/ 1168753 w 2663714"/>
                <a:gd name="connsiteY4497" fmla="*/ 930384 h 2179871"/>
                <a:gd name="connsiteX4498" fmla="*/ 1169606 w 2663714"/>
                <a:gd name="connsiteY4498" fmla="*/ 928250 h 2179871"/>
                <a:gd name="connsiteX4499" fmla="*/ 1191618 w 2663714"/>
                <a:gd name="connsiteY4499" fmla="*/ 903840 h 2179871"/>
                <a:gd name="connsiteX4500" fmla="*/ 1193068 w 2663714"/>
                <a:gd name="connsiteY4500" fmla="*/ 902304 h 2179871"/>
                <a:gd name="connsiteX4501" fmla="*/ 1192727 w 2663714"/>
                <a:gd name="connsiteY4501" fmla="*/ 903499 h 2179871"/>
                <a:gd name="connsiteX4502" fmla="*/ 1191703 w 2663714"/>
                <a:gd name="connsiteY4502" fmla="*/ 903840 h 2179871"/>
                <a:gd name="connsiteX4503" fmla="*/ 1183086 w 2663714"/>
                <a:gd name="connsiteY4503" fmla="*/ 906742 h 2179871"/>
                <a:gd name="connsiteX4504" fmla="*/ 1177285 w 2663714"/>
                <a:gd name="connsiteY4504" fmla="*/ 908705 h 2179871"/>
                <a:gd name="connsiteX4505" fmla="*/ 1177285 w 2663714"/>
                <a:gd name="connsiteY4505" fmla="*/ 908449 h 2179871"/>
                <a:gd name="connsiteX4506" fmla="*/ 1180356 w 2663714"/>
                <a:gd name="connsiteY4506" fmla="*/ 900512 h 2179871"/>
                <a:gd name="connsiteX4507" fmla="*/ 1183171 w 2663714"/>
                <a:gd name="connsiteY4507" fmla="*/ 897268 h 2179871"/>
                <a:gd name="connsiteX4508" fmla="*/ 1199552 w 2663714"/>
                <a:gd name="connsiteY4508" fmla="*/ 879089 h 2179871"/>
                <a:gd name="connsiteX4509" fmla="*/ 1199381 w 2663714"/>
                <a:gd name="connsiteY4509" fmla="*/ 878918 h 2179871"/>
                <a:gd name="connsiteX4510" fmla="*/ 1200918 w 2663714"/>
                <a:gd name="connsiteY4510" fmla="*/ 878406 h 2179871"/>
                <a:gd name="connsiteX4511" fmla="*/ 1195286 w 2663714"/>
                <a:gd name="connsiteY4511" fmla="*/ 895561 h 2179871"/>
                <a:gd name="connsiteX4512" fmla="*/ 1183171 w 2663714"/>
                <a:gd name="connsiteY4512" fmla="*/ 906657 h 2179871"/>
                <a:gd name="connsiteX4513" fmla="*/ 1188888 w 2663714"/>
                <a:gd name="connsiteY4513" fmla="*/ 878321 h 2179871"/>
                <a:gd name="connsiteX4514" fmla="*/ 1196054 w 2663714"/>
                <a:gd name="connsiteY4514" fmla="*/ 859459 h 2179871"/>
                <a:gd name="connsiteX4515" fmla="*/ 1208596 w 2663714"/>
                <a:gd name="connsiteY4515" fmla="*/ 855192 h 2179871"/>
                <a:gd name="connsiteX4516" fmla="*/ 1202197 w 2663714"/>
                <a:gd name="connsiteY4516" fmla="*/ 874224 h 2179871"/>
                <a:gd name="connsiteX4517" fmla="*/ 1188888 w 2663714"/>
                <a:gd name="connsiteY4517" fmla="*/ 878321 h 2179871"/>
                <a:gd name="connsiteX4518" fmla="*/ 1209876 w 2663714"/>
                <a:gd name="connsiteY4518" fmla="*/ 851436 h 2179871"/>
                <a:gd name="connsiteX4519" fmla="*/ 1197675 w 2663714"/>
                <a:gd name="connsiteY4519" fmla="*/ 855192 h 2179871"/>
                <a:gd name="connsiteX4520" fmla="*/ 1201514 w 2663714"/>
                <a:gd name="connsiteY4520" fmla="*/ 844864 h 2179871"/>
                <a:gd name="connsiteX4521" fmla="*/ 1201514 w 2663714"/>
                <a:gd name="connsiteY4521" fmla="*/ 844864 h 2179871"/>
                <a:gd name="connsiteX4522" fmla="*/ 1201514 w 2663714"/>
                <a:gd name="connsiteY4522" fmla="*/ 844864 h 2179871"/>
                <a:gd name="connsiteX4523" fmla="*/ 1201514 w 2663714"/>
                <a:gd name="connsiteY4523" fmla="*/ 844864 h 2179871"/>
                <a:gd name="connsiteX4524" fmla="*/ 1201514 w 2663714"/>
                <a:gd name="connsiteY4524" fmla="*/ 844864 h 2179871"/>
                <a:gd name="connsiteX4525" fmla="*/ 1202624 w 2663714"/>
                <a:gd name="connsiteY4525" fmla="*/ 841365 h 2179871"/>
                <a:gd name="connsiteX4526" fmla="*/ 1215421 w 2663714"/>
                <a:gd name="connsiteY4526" fmla="*/ 836927 h 2179871"/>
                <a:gd name="connsiteX4527" fmla="*/ 1209876 w 2663714"/>
                <a:gd name="connsiteY4527" fmla="*/ 851351 h 2179871"/>
                <a:gd name="connsiteX4528" fmla="*/ 1209876 w 2663714"/>
                <a:gd name="connsiteY4528" fmla="*/ 851351 h 2179871"/>
                <a:gd name="connsiteX4529" fmla="*/ 1209876 w 2663714"/>
                <a:gd name="connsiteY4529" fmla="*/ 851522 h 2179871"/>
                <a:gd name="connsiteX4530" fmla="*/ 1191874 w 2663714"/>
                <a:gd name="connsiteY4530" fmla="*/ 852375 h 2179871"/>
                <a:gd name="connsiteX4531" fmla="*/ 1188120 w 2663714"/>
                <a:gd name="connsiteY4531" fmla="*/ 855106 h 2179871"/>
                <a:gd name="connsiteX4532" fmla="*/ 1180782 w 2663714"/>
                <a:gd name="connsiteY4532" fmla="*/ 860483 h 2179871"/>
                <a:gd name="connsiteX4533" fmla="*/ 1180527 w 2663714"/>
                <a:gd name="connsiteY4533" fmla="*/ 860483 h 2179871"/>
                <a:gd name="connsiteX4534" fmla="*/ 1184793 w 2663714"/>
                <a:gd name="connsiteY4534" fmla="*/ 847510 h 2179871"/>
                <a:gd name="connsiteX4535" fmla="*/ 1194519 w 2663714"/>
                <a:gd name="connsiteY4535" fmla="*/ 844096 h 2179871"/>
                <a:gd name="connsiteX4536" fmla="*/ 1191874 w 2663714"/>
                <a:gd name="connsiteY4536" fmla="*/ 852290 h 2179871"/>
                <a:gd name="connsiteX4537" fmla="*/ 1186243 w 2663714"/>
                <a:gd name="connsiteY4537" fmla="*/ 842901 h 2179871"/>
                <a:gd name="connsiteX4538" fmla="*/ 1195116 w 2663714"/>
                <a:gd name="connsiteY4538" fmla="*/ 815334 h 2179871"/>
                <a:gd name="connsiteX4539" fmla="*/ 1206804 w 2663714"/>
                <a:gd name="connsiteY4539" fmla="*/ 811322 h 2179871"/>
                <a:gd name="connsiteX4540" fmla="*/ 1195969 w 2663714"/>
                <a:gd name="connsiteY4540" fmla="*/ 839829 h 2179871"/>
                <a:gd name="connsiteX4541" fmla="*/ 1186157 w 2663714"/>
                <a:gd name="connsiteY4541" fmla="*/ 842901 h 2179871"/>
                <a:gd name="connsiteX4542" fmla="*/ 1179417 w 2663714"/>
                <a:gd name="connsiteY4542" fmla="*/ 845121 h 2179871"/>
                <a:gd name="connsiteX4543" fmla="*/ 1159027 w 2663714"/>
                <a:gd name="connsiteY4543" fmla="*/ 851778 h 2179871"/>
                <a:gd name="connsiteX4544" fmla="*/ 1164743 w 2663714"/>
                <a:gd name="connsiteY4544" fmla="*/ 826002 h 2179871"/>
                <a:gd name="connsiteX4545" fmla="*/ 1190679 w 2663714"/>
                <a:gd name="connsiteY4545" fmla="*/ 816870 h 2179871"/>
                <a:gd name="connsiteX4546" fmla="*/ 1179503 w 2663714"/>
                <a:gd name="connsiteY4546" fmla="*/ 845121 h 2179871"/>
                <a:gd name="connsiteX4547" fmla="*/ 1125326 w 2663714"/>
                <a:gd name="connsiteY4547" fmla="*/ 863726 h 2179871"/>
                <a:gd name="connsiteX4548" fmla="*/ 1117477 w 2663714"/>
                <a:gd name="connsiteY4548" fmla="*/ 866628 h 2179871"/>
                <a:gd name="connsiteX4549" fmla="*/ 1126777 w 2663714"/>
                <a:gd name="connsiteY4549" fmla="*/ 856728 h 2179871"/>
                <a:gd name="connsiteX4550" fmla="*/ 1128227 w 2663714"/>
                <a:gd name="connsiteY4550" fmla="*/ 855192 h 2179871"/>
                <a:gd name="connsiteX4551" fmla="*/ 1125326 w 2663714"/>
                <a:gd name="connsiteY4551" fmla="*/ 863726 h 2179871"/>
                <a:gd name="connsiteX4552" fmla="*/ 1098452 w 2663714"/>
                <a:gd name="connsiteY4552" fmla="*/ 879857 h 2179871"/>
                <a:gd name="connsiteX4553" fmla="*/ 1097513 w 2663714"/>
                <a:gd name="connsiteY4553" fmla="*/ 877211 h 2179871"/>
                <a:gd name="connsiteX4554" fmla="*/ 1103570 w 2663714"/>
                <a:gd name="connsiteY4554" fmla="*/ 875163 h 2179871"/>
                <a:gd name="connsiteX4555" fmla="*/ 1098452 w 2663714"/>
                <a:gd name="connsiteY4555" fmla="*/ 879857 h 2179871"/>
                <a:gd name="connsiteX4556" fmla="*/ 1072942 w 2663714"/>
                <a:gd name="connsiteY4556" fmla="*/ 904267 h 2179871"/>
                <a:gd name="connsiteX4557" fmla="*/ 1071747 w 2663714"/>
                <a:gd name="connsiteY4557" fmla="*/ 905633 h 2179871"/>
                <a:gd name="connsiteX4558" fmla="*/ 1061680 w 2663714"/>
                <a:gd name="connsiteY4558" fmla="*/ 908364 h 2179871"/>
                <a:gd name="connsiteX4559" fmla="*/ 1061765 w 2663714"/>
                <a:gd name="connsiteY4559" fmla="*/ 907083 h 2179871"/>
                <a:gd name="connsiteX4560" fmla="*/ 1073197 w 2663714"/>
                <a:gd name="connsiteY4560" fmla="*/ 902731 h 2179871"/>
                <a:gd name="connsiteX4561" fmla="*/ 1072942 w 2663714"/>
                <a:gd name="connsiteY4561" fmla="*/ 904267 h 2179871"/>
                <a:gd name="connsiteX4562" fmla="*/ 1071321 w 2663714"/>
                <a:gd name="connsiteY4562" fmla="*/ 906059 h 2179871"/>
                <a:gd name="connsiteX4563" fmla="*/ 1060826 w 2663714"/>
                <a:gd name="connsiteY4563" fmla="*/ 917496 h 2179871"/>
                <a:gd name="connsiteX4564" fmla="*/ 1061594 w 2663714"/>
                <a:gd name="connsiteY4564" fmla="*/ 908961 h 2179871"/>
                <a:gd name="connsiteX4565" fmla="*/ 1071321 w 2663714"/>
                <a:gd name="connsiteY4565" fmla="*/ 906059 h 2179871"/>
                <a:gd name="connsiteX4566" fmla="*/ 1076951 w 2663714"/>
                <a:gd name="connsiteY4566" fmla="*/ 909985 h 2179871"/>
                <a:gd name="connsiteX4567" fmla="*/ 1078743 w 2663714"/>
                <a:gd name="connsiteY4567" fmla="*/ 908278 h 2179871"/>
                <a:gd name="connsiteX4568" fmla="*/ 1078743 w 2663714"/>
                <a:gd name="connsiteY4568" fmla="*/ 908278 h 2179871"/>
                <a:gd name="connsiteX4569" fmla="*/ 1078829 w 2663714"/>
                <a:gd name="connsiteY4569" fmla="*/ 908193 h 2179871"/>
                <a:gd name="connsiteX4570" fmla="*/ 1078914 w 2663714"/>
                <a:gd name="connsiteY4570" fmla="*/ 908193 h 2179871"/>
                <a:gd name="connsiteX4571" fmla="*/ 1078914 w 2663714"/>
                <a:gd name="connsiteY4571" fmla="*/ 908022 h 2179871"/>
                <a:gd name="connsiteX4572" fmla="*/ 1089408 w 2663714"/>
                <a:gd name="connsiteY4572" fmla="*/ 896756 h 2179871"/>
                <a:gd name="connsiteX4573" fmla="*/ 1091029 w 2663714"/>
                <a:gd name="connsiteY4573" fmla="*/ 896159 h 2179871"/>
                <a:gd name="connsiteX4574" fmla="*/ 1096404 w 2663714"/>
                <a:gd name="connsiteY4574" fmla="*/ 911436 h 2179871"/>
                <a:gd name="connsiteX4575" fmla="*/ 1095209 w 2663714"/>
                <a:gd name="connsiteY4575" fmla="*/ 912631 h 2179871"/>
                <a:gd name="connsiteX4576" fmla="*/ 1076098 w 2663714"/>
                <a:gd name="connsiteY4576" fmla="*/ 920569 h 2179871"/>
                <a:gd name="connsiteX4577" fmla="*/ 1076951 w 2663714"/>
                <a:gd name="connsiteY4577" fmla="*/ 909985 h 2179871"/>
                <a:gd name="connsiteX4578" fmla="*/ 1108092 w 2663714"/>
                <a:gd name="connsiteY4578" fmla="*/ 906827 h 2179871"/>
                <a:gd name="connsiteX4579" fmla="*/ 1113382 w 2663714"/>
                <a:gd name="connsiteY4579" fmla="*/ 900853 h 2179871"/>
                <a:gd name="connsiteX4580" fmla="*/ 1111846 w 2663714"/>
                <a:gd name="connsiteY4580" fmla="*/ 905889 h 2179871"/>
                <a:gd name="connsiteX4581" fmla="*/ 1108263 w 2663714"/>
                <a:gd name="connsiteY4581" fmla="*/ 907254 h 2179871"/>
                <a:gd name="connsiteX4582" fmla="*/ 1108092 w 2663714"/>
                <a:gd name="connsiteY4582" fmla="*/ 906742 h 2179871"/>
                <a:gd name="connsiteX4583" fmla="*/ 1122767 w 2663714"/>
                <a:gd name="connsiteY4583" fmla="*/ 890270 h 2179871"/>
                <a:gd name="connsiteX4584" fmla="*/ 1129848 w 2663714"/>
                <a:gd name="connsiteY4584" fmla="*/ 882332 h 2179871"/>
                <a:gd name="connsiteX4585" fmla="*/ 1146826 w 2663714"/>
                <a:gd name="connsiteY4585" fmla="*/ 876529 h 2179871"/>
                <a:gd name="connsiteX4586" fmla="*/ 1143072 w 2663714"/>
                <a:gd name="connsiteY4586" fmla="*/ 889672 h 2179871"/>
                <a:gd name="connsiteX4587" fmla="*/ 1143072 w 2663714"/>
                <a:gd name="connsiteY4587" fmla="*/ 889672 h 2179871"/>
                <a:gd name="connsiteX4588" fmla="*/ 1143072 w 2663714"/>
                <a:gd name="connsiteY4588" fmla="*/ 889843 h 2179871"/>
                <a:gd name="connsiteX4589" fmla="*/ 1143072 w 2663714"/>
                <a:gd name="connsiteY4589" fmla="*/ 890014 h 2179871"/>
                <a:gd name="connsiteX4590" fmla="*/ 1143072 w 2663714"/>
                <a:gd name="connsiteY4590" fmla="*/ 890014 h 2179871"/>
                <a:gd name="connsiteX4591" fmla="*/ 1142134 w 2663714"/>
                <a:gd name="connsiteY4591" fmla="*/ 894196 h 2179871"/>
                <a:gd name="connsiteX4592" fmla="*/ 1119695 w 2663714"/>
                <a:gd name="connsiteY4592" fmla="*/ 902816 h 2179871"/>
                <a:gd name="connsiteX4593" fmla="*/ 1122852 w 2663714"/>
                <a:gd name="connsiteY4593" fmla="*/ 890185 h 2179871"/>
                <a:gd name="connsiteX4594" fmla="*/ 1153908 w 2663714"/>
                <a:gd name="connsiteY4594" fmla="*/ 874139 h 2179871"/>
                <a:gd name="connsiteX4595" fmla="*/ 1153993 w 2663714"/>
                <a:gd name="connsiteY4595" fmla="*/ 874139 h 2179871"/>
                <a:gd name="connsiteX4596" fmla="*/ 1157747 w 2663714"/>
                <a:gd name="connsiteY4596" fmla="*/ 885661 h 2179871"/>
                <a:gd name="connsiteX4597" fmla="*/ 1153225 w 2663714"/>
                <a:gd name="connsiteY4597" fmla="*/ 890270 h 2179871"/>
                <a:gd name="connsiteX4598" fmla="*/ 1149812 w 2663714"/>
                <a:gd name="connsiteY4598" fmla="*/ 891550 h 2179871"/>
                <a:gd name="connsiteX4599" fmla="*/ 1153822 w 2663714"/>
                <a:gd name="connsiteY4599" fmla="*/ 874224 h 2179871"/>
                <a:gd name="connsiteX4600" fmla="*/ 1152969 w 2663714"/>
                <a:gd name="connsiteY4600" fmla="*/ 922105 h 2179871"/>
                <a:gd name="connsiteX4601" fmla="*/ 1152372 w 2663714"/>
                <a:gd name="connsiteY4601" fmla="*/ 923982 h 2179871"/>
                <a:gd name="connsiteX4602" fmla="*/ 1135906 w 2663714"/>
                <a:gd name="connsiteY4602" fmla="*/ 939943 h 2179871"/>
                <a:gd name="connsiteX4603" fmla="*/ 1139745 w 2663714"/>
                <a:gd name="connsiteY4603" fmla="*/ 926799 h 2179871"/>
                <a:gd name="connsiteX4604" fmla="*/ 1152969 w 2663714"/>
                <a:gd name="connsiteY4604" fmla="*/ 922105 h 2179871"/>
                <a:gd name="connsiteX4605" fmla="*/ 1136759 w 2663714"/>
                <a:gd name="connsiteY4605" fmla="*/ 948904 h 2179871"/>
                <a:gd name="connsiteX4606" fmla="*/ 1136759 w 2663714"/>
                <a:gd name="connsiteY4606" fmla="*/ 948904 h 2179871"/>
                <a:gd name="connsiteX4607" fmla="*/ 1136844 w 2663714"/>
                <a:gd name="connsiteY4607" fmla="*/ 948819 h 2179871"/>
                <a:gd name="connsiteX4608" fmla="*/ 1136930 w 2663714"/>
                <a:gd name="connsiteY4608" fmla="*/ 948733 h 2179871"/>
                <a:gd name="connsiteX4609" fmla="*/ 1136930 w 2663714"/>
                <a:gd name="connsiteY4609" fmla="*/ 948733 h 2179871"/>
                <a:gd name="connsiteX4610" fmla="*/ 1141110 w 2663714"/>
                <a:gd name="connsiteY4610" fmla="*/ 944125 h 2179871"/>
                <a:gd name="connsiteX4611" fmla="*/ 1146485 w 2663714"/>
                <a:gd name="connsiteY4611" fmla="*/ 942247 h 2179871"/>
                <a:gd name="connsiteX4612" fmla="*/ 1145461 w 2663714"/>
                <a:gd name="connsiteY4612" fmla="*/ 945405 h 2179871"/>
                <a:gd name="connsiteX4613" fmla="*/ 1131043 w 2663714"/>
                <a:gd name="connsiteY4613" fmla="*/ 963243 h 2179871"/>
                <a:gd name="connsiteX4614" fmla="*/ 1128739 w 2663714"/>
                <a:gd name="connsiteY4614" fmla="*/ 964267 h 2179871"/>
                <a:gd name="connsiteX4615" fmla="*/ 1131810 w 2663714"/>
                <a:gd name="connsiteY4615" fmla="*/ 953769 h 2179871"/>
                <a:gd name="connsiteX4616" fmla="*/ 1136673 w 2663714"/>
                <a:gd name="connsiteY4616" fmla="*/ 948989 h 2179871"/>
                <a:gd name="connsiteX4617" fmla="*/ 1142817 w 2663714"/>
                <a:gd name="connsiteY4617" fmla="*/ 957012 h 2179871"/>
                <a:gd name="connsiteX4618" fmla="*/ 1160562 w 2663714"/>
                <a:gd name="connsiteY4618" fmla="*/ 938406 h 2179871"/>
                <a:gd name="connsiteX4619" fmla="*/ 1160562 w 2663714"/>
                <a:gd name="connsiteY4619" fmla="*/ 938406 h 2179871"/>
                <a:gd name="connsiteX4620" fmla="*/ 1160648 w 2663714"/>
                <a:gd name="connsiteY4620" fmla="*/ 938321 h 2179871"/>
                <a:gd name="connsiteX4621" fmla="*/ 1160733 w 2663714"/>
                <a:gd name="connsiteY4621" fmla="*/ 938321 h 2179871"/>
                <a:gd name="connsiteX4622" fmla="*/ 1160733 w 2663714"/>
                <a:gd name="connsiteY4622" fmla="*/ 938235 h 2179871"/>
                <a:gd name="connsiteX4623" fmla="*/ 1161842 w 2663714"/>
                <a:gd name="connsiteY4623" fmla="*/ 936955 h 2179871"/>
                <a:gd name="connsiteX4624" fmla="*/ 1165767 w 2663714"/>
                <a:gd name="connsiteY4624" fmla="*/ 935590 h 2179871"/>
                <a:gd name="connsiteX4625" fmla="*/ 1163378 w 2663714"/>
                <a:gd name="connsiteY4625" fmla="*/ 943100 h 2179871"/>
                <a:gd name="connsiteX4626" fmla="*/ 1163634 w 2663714"/>
                <a:gd name="connsiteY4626" fmla="*/ 943186 h 2179871"/>
                <a:gd name="connsiteX4627" fmla="*/ 1166705 w 2663714"/>
                <a:gd name="connsiteY4627" fmla="*/ 935249 h 2179871"/>
                <a:gd name="connsiteX4628" fmla="*/ 1172421 w 2663714"/>
                <a:gd name="connsiteY4628" fmla="*/ 933285 h 2179871"/>
                <a:gd name="connsiteX4629" fmla="*/ 1175493 w 2663714"/>
                <a:gd name="connsiteY4629" fmla="*/ 943271 h 2179871"/>
                <a:gd name="connsiteX4630" fmla="*/ 1142305 w 2663714"/>
                <a:gd name="connsiteY4630" fmla="*/ 958036 h 2179871"/>
                <a:gd name="connsiteX4631" fmla="*/ 1142646 w 2663714"/>
                <a:gd name="connsiteY4631" fmla="*/ 957098 h 2179871"/>
                <a:gd name="connsiteX4632" fmla="*/ 1176858 w 2663714"/>
                <a:gd name="connsiteY4632" fmla="*/ 947026 h 2179871"/>
                <a:gd name="connsiteX4633" fmla="*/ 1177796 w 2663714"/>
                <a:gd name="connsiteY4633" fmla="*/ 950014 h 2179871"/>
                <a:gd name="connsiteX4634" fmla="*/ 1176090 w 2663714"/>
                <a:gd name="connsiteY4634" fmla="*/ 951379 h 2179871"/>
                <a:gd name="connsiteX4635" fmla="*/ 1176346 w 2663714"/>
                <a:gd name="connsiteY4635" fmla="*/ 947282 h 2179871"/>
                <a:gd name="connsiteX4636" fmla="*/ 1176858 w 2663714"/>
                <a:gd name="connsiteY4636" fmla="*/ 947112 h 2179871"/>
                <a:gd name="connsiteX4637" fmla="*/ 1211497 w 2663714"/>
                <a:gd name="connsiteY4637" fmla="*/ 923300 h 2179871"/>
                <a:gd name="connsiteX4638" fmla="*/ 1197078 w 2663714"/>
                <a:gd name="connsiteY4638" fmla="*/ 934310 h 2179871"/>
                <a:gd name="connsiteX4639" fmla="*/ 1186669 w 2663714"/>
                <a:gd name="connsiteY4639" fmla="*/ 938662 h 2179871"/>
                <a:gd name="connsiteX4640" fmla="*/ 1185390 w 2663714"/>
                <a:gd name="connsiteY4640" fmla="*/ 934651 h 2179871"/>
                <a:gd name="connsiteX4641" fmla="*/ 1187949 w 2663714"/>
                <a:gd name="connsiteY4641" fmla="*/ 927994 h 2179871"/>
                <a:gd name="connsiteX4642" fmla="*/ 1194348 w 2663714"/>
                <a:gd name="connsiteY4642" fmla="*/ 925775 h 2179871"/>
                <a:gd name="connsiteX4643" fmla="*/ 1194348 w 2663714"/>
                <a:gd name="connsiteY4643" fmla="*/ 925775 h 2179871"/>
                <a:gd name="connsiteX4644" fmla="*/ 1194348 w 2663714"/>
                <a:gd name="connsiteY4644" fmla="*/ 925775 h 2179871"/>
                <a:gd name="connsiteX4645" fmla="*/ 1194348 w 2663714"/>
                <a:gd name="connsiteY4645" fmla="*/ 925775 h 2179871"/>
                <a:gd name="connsiteX4646" fmla="*/ 1194348 w 2663714"/>
                <a:gd name="connsiteY4646" fmla="*/ 925775 h 2179871"/>
                <a:gd name="connsiteX4647" fmla="*/ 1212606 w 2663714"/>
                <a:gd name="connsiteY4647" fmla="*/ 919032 h 2179871"/>
                <a:gd name="connsiteX4648" fmla="*/ 1211411 w 2663714"/>
                <a:gd name="connsiteY4648" fmla="*/ 923385 h 2179871"/>
                <a:gd name="connsiteX4649" fmla="*/ 1218237 w 2663714"/>
                <a:gd name="connsiteY4649" fmla="*/ 916898 h 2179871"/>
                <a:gd name="connsiteX4650" fmla="*/ 1221735 w 2663714"/>
                <a:gd name="connsiteY4650" fmla="*/ 915618 h 2179871"/>
                <a:gd name="connsiteX4651" fmla="*/ 1217639 w 2663714"/>
                <a:gd name="connsiteY4651" fmla="*/ 918691 h 2179871"/>
                <a:gd name="connsiteX4652" fmla="*/ 1218237 w 2663714"/>
                <a:gd name="connsiteY4652" fmla="*/ 916898 h 2179871"/>
                <a:gd name="connsiteX4653" fmla="*/ 1192983 w 2663714"/>
                <a:gd name="connsiteY4653" fmla="*/ 921251 h 2179871"/>
                <a:gd name="connsiteX4654" fmla="*/ 1192983 w 2663714"/>
                <a:gd name="connsiteY4654" fmla="*/ 921251 h 2179871"/>
                <a:gd name="connsiteX4655" fmla="*/ 1192812 w 2663714"/>
                <a:gd name="connsiteY4655" fmla="*/ 921251 h 2179871"/>
                <a:gd name="connsiteX4656" fmla="*/ 1192642 w 2663714"/>
                <a:gd name="connsiteY4656" fmla="*/ 921251 h 2179871"/>
                <a:gd name="connsiteX4657" fmla="*/ 1192642 w 2663714"/>
                <a:gd name="connsiteY4657" fmla="*/ 921251 h 2179871"/>
                <a:gd name="connsiteX4658" fmla="*/ 1190082 w 2663714"/>
                <a:gd name="connsiteY4658" fmla="*/ 922190 h 2179871"/>
                <a:gd name="connsiteX4659" fmla="*/ 1196140 w 2663714"/>
                <a:gd name="connsiteY4659" fmla="*/ 906401 h 2179871"/>
                <a:gd name="connsiteX4660" fmla="*/ 1218408 w 2663714"/>
                <a:gd name="connsiteY4660" fmla="*/ 898378 h 2179871"/>
                <a:gd name="connsiteX4661" fmla="*/ 1214056 w 2663714"/>
                <a:gd name="connsiteY4661" fmla="*/ 913997 h 2179871"/>
                <a:gd name="connsiteX4662" fmla="*/ 1193068 w 2663714"/>
                <a:gd name="connsiteY4662" fmla="*/ 921081 h 2179871"/>
                <a:gd name="connsiteX4663" fmla="*/ 1209279 w 2663714"/>
                <a:gd name="connsiteY4663" fmla="*/ 872005 h 2179871"/>
                <a:gd name="connsiteX4664" fmla="*/ 1216189 w 2663714"/>
                <a:gd name="connsiteY4664" fmla="*/ 853911 h 2179871"/>
                <a:gd name="connsiteX4665" fmla="*/ 1216189 w 2663714"/>
                <a:gd name="connsiteY4665" fmla="*/ 853911 h 2179871"/>
                <a:gd name="connsiteX4666" fmla="*/ 1216189 w 2663714"/>
                <a:gd name="connsiteY4666" fmla="*/ 853911 h 2179871"/>
                <a:gd name="connsiteX4667" fmla="*/ 1216189 w 2663714"/>
                <a:gd name="connsiteY4667" fmla="*/ 853911 h 2179871"/>
                <a:gd name="connsiteX4668" fmla="*/ 1216189 w 2663714"/>
                <a:gd name="connsiteY4668" fmla="*/ 853911 h 2179871"/>
                <a:gd name="connsiteX4669" fmla="*/ 1216616 w 2663714"/>
                <a:gd name="connsiteY4669" fmla="*/ 852631 h 2179871"/>
                <a:gd name="connsiteX4670" fmla="*/ 1234788 w 2663714"/>
                <a:gd name="connsiteY4670" fmla="*/ 846742 h 2179871"/>
                <a:gd name="connsiteX4671" fmla="*/ 1227963 w 2663714"/>
                <a:gd name="connsiteY4671" fmla="*/ 866799 h 2179871"/>
                <a:gd name="connsiteX4672" fmla="*/ 1209279 w 2663714"/>
                <a:gd name="connsiteY4672" fmla="*/ 872261 h 2179871"/>
                <a:gd name="connsiteX4673" fmla="*/ 1217896 w 2663714"/>
                <a:gd name="connsiteY4673" fmla="*/ 849047 h 2179871"/>
                <a:gd name="connsiteX4674" fmla="*/ 1222929 w 2663714"/>
                <a:gd name="connsiteY4674" fmla="*/ 834196 h 2179871"/>
                <a:gd name="connsiteX4675" fmla="*/ 1241358 w 2663714"/>
                <a:gd name="connsiteY4675" fmla="*/ 827880 h 2179871"/>
                <a:gd name="connsiteX4676" fmla="*/ 1235812 w 2663714"/>
                <a:gd name="connsiteY4676" fmla="*/ 843840 h 2179871"/>
                <a:gd name="connsiteX4677" fmla="*/ 1217896 w 2663714"/>
                <a:gd name="connsiteY4677" fmla="*/ 849132 h 2179871"/>
                <a:gd name="connsiteX4678" fmla="*/ 1216701 w 2663714"/>
                <a:gd name="connsiteY4678" fmla="*/ 833257 h 2179871"/>
                <a:gd name="connsiteX4679" fmla="*/ 1203818 w 2663714"/>
                <a:gd name="connsiteY4679" fmla="*/ 837268 h 2179871"/>
                <a:gd name="connsiteX4680" fmla="*/ 1212691 w 2663714"/>
                <a:gd name="connsiteY4680" fmla="*/ 809274 h 2179871"/>
                <a:gd name="connsiteX4681" fmla="*/ 1228219 w 2663714"/>
                <a:gd name="connsiteY4681" fmla="*/ 804153 h 2179871"/>
                <a:gd name="connsiteX4682" fmla="*/ 1216701 w 2663714"/>
                <a:gd name="connsiteY4682" fmla="*/ 833257 h 2179871"/>
                <a:gd name="connsiteX4683" fmla="*/ 1213715 w 2663714"/>
                <a:gd name="connsiteY4683" fmla="*/ 805860 h 2179871"/>
                <a:gd name="connsiteX4684" fmla="*/ 1219687 w 2663714"/>
                <a:gd name="connsiteY4684" fmla="*/ 786401 h 2179871"/>
                <a:gd name="connsiteX4685" fmla="*/ 1238116 w 2663714"/>
                <a:gd name="connsiteY4685" fmla="*/ 779317 h 2179871"/>
                <a:gd name="connsiteX4686" fmla="*/ 1229242 w 2663714"/>
                <a:gd name="connsiteY4686" fmla="*/ 801337 h 2179871"/>
                <a:gd name="connsiteX4687" fmla="*/ 1213630 w 2663714"/>
                <a:gd name="connsiteY4687" fmla="*/ 805860 h 2179871"/>
                <a:gd name="connsiteX4688" fmla="*/ 1199638 w 2663714"/>
                <a:gd name="connsiteY4688" fmla="*/ 793826 h 2179871"/>
                <a:gd name="connsiteX4689" fmla="*/ 1192215 w 2663714"/>
                <a:gd name="connsiteY4689" fmla="*/ 812347 h 2179871"/>
                <a:gd name="connsiteX4690" fmla="*/ 1165682 w 2663714"/>
                <a:gd name="connsiteY4690" fmla="*/ 820881 h 2179871"/>
                <a:gd name="connsiteX4691" fmla="*/ 1167644 w 2663714"/>
                <a:gd name="connsiteY4691" fmla="*/ 811834 h 2179871"/>
                <a:gd name="connsiteX4692" fmla="*/ 1169520 w 2663714"/>
                <a:gd name="connsiteY4692" fmla="*/ 803641 h 2179871"/>
                <a:gd name="connsiteX4693" fmla="*/ 1199723 w 2663714"/>
                <a:gd name="connsiteY4693" fmla="*/ 793485 h 2179871"/>
                <a:gd name="connsiteX4694" fmla="*/ 1199723 w 2663714"/>
                <a:gd name="connsiteY4694" fmla="*/ 793826 h 2179871"/>
                <a:gd name="connsiteX4695" fmla="*/ 1165596 w 2663714"/>
                <a:gd name="connsiteY4695" fmla="*/ 811152 h 2179871"/>
                <a:gd name="connsiteX4696" fmla="*/ 1162439 w 2663714"/>
                <a:gd name="connsiteY4696" fmla="*/ 821906 h 2179871"/>
                <a:gd name="connsiteX4697" fmla="*/ 1156382 w 2663714"/>
                <a:gd name="connsiteY4697" fmla="*/ 823869 h 2179871"/>
                <a:gd name="connsiteX4698" fmla="*/ 1156382 w 2663714"/>
                <a:gd name="connsiteY4698" fmla="*/ 823869 h 2179871"/>
                <a:gd name="connsiteX4699" fmla="*/ 1156126 w 2663714"/>
                <a:gd name="connsiteY4699" fmla="*/ 823869 h 2179871"/>
                <a:gd name="connsiteX4700" fmla="*/ 1155870 w 2663714"/>
                <a:gd name="connsiteY4700" fmla="*/ 823869 h 2179871"/>
                <a:gd name="connsiteX4701" fmla="*/ 1155870 w 2663714"/>
                <a:gd name="connsiteY4701" fmla="*/ 823954 h 2179871"/>
                <a:gd name="connsiteX4702" fmla="*/ 1148533 w 2663714"/>
                <a:gd name="connsiteY4702" fmla="*/ 826685 h 2179871"/>
                <a:gd name="connsiteX4703" fmla="*/ 1143584 w 2663714"/>
                <a:gd name="connsiteY4703" fmla="*/ 813968 h 2179871"/>
                <a:gd name="connsiteX4704" fmla="*/ 1144267 w 2663714"/>
                <a:gd name="connsiteY4704" fmla="*/ 811664 h 2179871"/>
                <a:gd name="connsiteX4705" fmla="*/ 1167558 w 2663714"/>
                <a:gd name="connsiteY4705" fmla="*/ 804153 h 2179871"/>
                <a:gd name="connsiteX4706" fmla="*/ 1165596 w 2663714"/>
                <a:gd name="connsiteY4706" fmla="*/ 811066 h 2179871"/>
                <a:gd name="connsiteX4707" fmla="*/ 1134711 w 2663714"/>
                <a:gd name="connsiteY4707" fmla="*/ 836329 h 2179871"/>
                <a:gd name="connsiteX4708" fmla="*/ 1130701 w 2663714"/>
                <a:gd name="connsiteY4708" fmla="*/ 847339 h 2179871"/>
                <a:gd name="connsiteX4709" fmla="*/ 1130275 w 2663714"/>
                <a:gd name="connsiteY4709" fmla="*/ 847595 h 2179871"/>
                <a:gd name="connsiteX4710" fmla="*/ 1130360 w 2663714"/>
                <a:gd name="connsiteY4710" fmla="*/ 847852 h 2179871"/>
                <a:gd name="connsiteX4711" fmla="*/ 1130531 w 2663714"/>
                <a:gd name="connsiteY4711" fmla="*/ 847852 h 2179871"/>
                <a:gd name="connsiteX4712" fmla="*/ 1129251 w 2663714"/>
                <a:gd name="connsiteY4712" fmla="*/ 851351 h 2179871"/>
                <a:gd name="connsiteX4713" fmla="*/ 1124900 w 2663714"/>
                <a:gd name="connsiteY4713" fmla="*/ 855277 h 2179871"/>
                <a:gd name="connsiteX4714" fmla="*/ 1110225 w 2663714"/>
                <a:gd name="connsiteY4714" fmla="*/ 868591 h 2179871"/>
                <a:gd name="connsiteX4715" fmla="*/ 1110652 w 2663714"/>
                <a:gd name="connsiteY4715" fmla="*/ 864495 h 2179871"/>
                <a:gd name="connsiteX4716" fmla="*/ 1112870 w 2663714"/>
                <a:gd name="connsiteY4716" fmla="*/ 844096 h 2179871"/>
                <a:gd name="connsiteX4717" fmla="*/ 1134626 w 2663714"/>
                <a:gd name="connsiteY4717" fmla="*/ 836329 h 2179871"/>
                <a:gd name="connsiteX4718" fmla="*/ 1112529 w 2663714"/>
                <a:gd name="connsiteY4718" fmla="*/ 844267 h 2179871"/>
                <a:gd name="connsiteX4719" fmla="*/ 1108690 w 2663714"/>
                <a:gd name="connsiteY4719" fmla="*/ 864324 h 2179871"/>
                <a:gd name="connsiteX4720" fmla="*/ 1107581 w 2663714"/>
                <a:gd name="connsiteY4720" fmla="*/ 870128 h 2179871"/>
                <a:gd name="connsiteX4721" fmla="*/ 1096233 w 2663714"/>
                <a:gd name="connsiteY4721" fmla="*/ 874310 h 2179871"/>
                <a:gd name="connsiteX4722" fmla="*/ 1089237 w 2663714"/>
                <a:gd name="connsiteY4722" fmla="*/ 854936 h 2179871"/>
                <a:gd name="connsiteX4723" fmla="*/ 1091626 w 2663714"/>
                <a:gd name="connsiteY4723" fmla="*/ 852034 h 2179871"/>
                <a:gd name="connsiteX4724" fmla="*/ 1112444 w 2663714"/>
                <a:gd name="connsiteY4724" fmla="*/ 844267 h 2179871"/>
                <a:gd name="connsiteX4725" fmla="*/ 1063898 w 2663714"/>
                <a:gd name="connsiteY4725" fmla="*/ 888477 h 2179871"/>
                <a:gd name="connsiteX4726" fmla="*/ 1075842 w 2663714"/>
                <a:gd name="connsiteY4726" fmla="*/ 884381 h 2179871"/>
                <a:gd name="connsiteX4727" fmla="*/ 1073283 w 2663714"/>
                <a:gd name="connsiteY4727" fmla="*/ 900000 h 2179871"/>
                <a:gd name="connsiteX4728" fmla="*/ 1061680 w 2663714"/>
                <a:gd name="connsiteY4728" fmla="*/ 904864 h 2179871"/>
                <a:gd name="connsiteX4729" fmla="*/ 1062192 w 2663714"/>
                <a:gd name="connsiteY4729" fmla="*/ 899317 h 2179871"/>
                <a:gd name="connsiteX4730" fmla="*/ 1063898 w 2663714"/>
                <a:gd name="connsiteY4730" fmla="*/ 888477 h 2179871"/>
                <a:gd name="connsiteX4731" fmla="*/ 1058693 w 2663714"/>
                <a:gd name="connsiteY4731" fmla="*/ 937297 h 2179871"/>
                <a:gd name="connsiteX4732" fmla="*/ 1058693 w 2663714"/>
                <a:gd name="connsiteY4732" fmla="*/ 937126 h 2179871"/>
                <a:gd name="connsiteX4733" fmla="*/ 1058693 w 2663714"/>
                <a:gd name="connsiteY4733" fmla="*/ 937126 h 2179871"/>
                <a:gd name="connsiteX4734" fmla="*/ 1059461 w 2663714"/>
                <a:gd name="connsiteY4734" fmla="*/ 929103 h 2179871"/>
                <a:gd name="connsiteX4735" fmla="*/ 1069529 w 2663714"/>
                <a:gd name="connsiteY4735" fmla="*/ 925177 h 2179871"/>
                <a:gd name="connsiteX4736" fmla="*/ 1067225 w 2663714"/>
                <a:gd name="connsiteY4736" fmla="*/ 942332 h 2179871"/>
                <a:gd name="connsiteX4737" fmla="*/ 1056049 w 2663714"/>
                <a:gd name="connsiteY4737" fmla="*/ 955561 h 2179871"/>
                <a:gd name="connsiteX4738" fmla="*/ 1058608 w 2663714"/>
                <a:gd name="connsiteY4738" fmla="*/ 937467 h 2179871"/>
                <a:gd name="connsiteX4739" fmla="*/ 1058608 w 2663714"/>
                <a:gd name="connsiteY4739" fmla="*/ 937467 h 2179871"/>
                <a:gd name="connsiteX4740" fmla="*/ 1058608 w 2663714"/>
                <a:gd name="connsiteY4740" fmla="*/ 937297 h 2179871"/>
                <a:gd name="connsiteX4741" fmla="*/ 1109031 w 2663714"/>
                <a:gd name="connsiteY4741" fmla="*/ 910241 h 2179871"/>
                <a:gd name="connsiteX4742" fmla="*/ 1110396 w 2663714"/>
                <a:gd name="connsiteY4742" fmla="*/ 909729 h 2179871"/>
                <a:gd name="connsiteX4743" fmla="*/ 1109798 w 2663714"/>
                <a:gd name="connsiteY4743" fmla="*/ 912290 h 2179871"/>
                <a:gd name="connsiteX4744" fmla="*/ 1109031 w 2663714"/>
                <a:gd name="connsiteY4744" fmla="*/ 910156 h 2179871"/>
                <a:gd name="connsiteX4745" fmla="*/ 1117392 w 2663714"/>
                <a:gd name="connsiteY4745" fmla="*/ 910497 h 2179871"/>
                <a:gd name="connsiteX4746" fmla="*/ 1117392 w 2663714"/>
                <a:gd name="connsiteY4746" fmla="*/ 910497 h 2179871"/>
                <a:gd name="connsiteX4747" fmla="*/ 1117392 w 2663714"/>
                <a:gd name="connsiteY4747" fmla="*/ 910497 h 2179871"/>
                <a:gd name="connsiteX4748" fmla="*/ 1117392 w 2663714"/>
                <a:gd name="connsiteY4748" fmla="*/ 910497 h 2179871"/>
                <a:gd name="connsiteX4749" fmla="*/ 1117392 w 2663714"/>
                <a:gd name="connsiteY4749" fmla="*/ 910497 h 2179871"/>
                <a:gd name="connsiteX4750" fmla="*/ 1118245 w 2663714"/>
                <a:gd name="connsiteY4750" fmla="*/ 907083 h 2179871"/>
                <a:gd name="connsiteX4751" fmla="*/ 1140598 w 2663714"/>
                <a:gd name="connsiteY4751" fmla="*/ 899146 h 2179871"/>
                <a:gd name="connsiteX4752" fmla="*/ 1139489 w 2663714"/>
                <a:gd name="connsiteY4752" fmla="*/ 904011 h 2179871"/>
                <a:gd name="connsiteX4753" fmla="*/ 1123364 w 2663714"/>
                <a:gd name="connsiteY4753" fmla="*/ 920825 h 2179871"/>
                <a:gd name="connsiteX4754" fmla="*/ 1123364 w 2663714"/>
                <a:gd name="connsiteY4754" fmla="*/ 920825 h 2179871"/>
                <a:gd name="connsiteX4755" fmla="*/ 1123364 w 2663714"/>
                <a:gd name="connsiteY4755" fmla="*/ 920825 h 2179871"/>
                <a:gd name="connsiteX4756" fmla="*/ 1123364 w 2663714"/>
                <a:gd name="connsiteY4756" fmla="*/ 920825 h 2179871"/>
                <a:gd name="connsiteX4757" fmla="*/ 1123364 w 2663714"/>
                <a:gd name="connsiteY4757" fmla="*/ 920825 h 2179871"/>
                <a:gd name="connsiteX4758" fmla="*/ 1115941 w 2663714"/>
                <a:gd name="connsiteY4758" fmla="*/ 929359 h 2179871"/>
                <a:gd name="connsiteX4759" fmla="*/ 1113723 w 2663714"/>
                <a:gd name="connsiteY4759" fmla="*/ 923300 h 2179871"/>
                <a:gd name="connsiteX4760" fmla="*/ 1117392 w 2663714"/>
                <a:gd name="connsiteY4760" fmla="*/ 910497 h 2179871"/>
                <a:gd name="connsiteX4761" fmla="*/ 1127118 w 2663714"/>
                <a:gd name="connsiteY4761" fmla="*/ 948819 h 2179871"/>
                <a:gd name="connsiteX4762" fmla="*/ 1124047 w 2663714"/>
                <a:gd name="connsiteY4762" fmla="*/ 952147 h 2179871"/>
                <a:gd name="connsiteX4763" fmla="*/ 1123364 w 2663714"/>
                <a:gd name="connsiteY4763" fmla="*/ 950099 h 2179871"/>
                <a:gd name="connsiteX4764" fmla="*/ 1127118 w 2663714"/>
                <a:gd name="connsiteY4764" fmla="*/ 948819 h 2179871"/>
                <a:gd name="connsiteX4765" fmla="*/ 1127459 w 2663714"/>
                <a:gd name="connsiteY4765" fmla="*/ 957695 h 2179871"/>
                <a:gd name="connsiteX4766" fmla="*/ 1126947 w 2663714"/>
                <a:gd name="connsiteY4766" fmla="*/ 960085 h 2179871"/>
                <a:gd name="connsiteX4767" fmla="*/ 1126435 w 2663714"/>
                <a:gd name="connsiteY4767" fmla="*/ 958719 h 2179871"/>
                <a:gd name="connsiteX4768" fmla="*/ 1127459 w 2663714"/>
                <a:gd name="connsiteY4768" fmla="*/ 957695 h 2179871"/>
                <a:gd name="connsiteX4769" fmla="*/ 1130445 w 2663714"/>
                <a:gd name="connsiteY4769" fmla="*/ 969900 h 2179871"/>
                <a:gd name="connsiteX4770" fmla="*/ 1136673 w 2663714"/>
                <a:gd name="connsiteY4770" fmla="*/ 963243 h 2179871"/>
                <a:gd name="connsiteX4771" fmla="*/ 1139916 w 2663714"/>
                <a:gd name="connsiteY4771" fmla="*/ 961877 h 2179871"/>
                <a:gd name="connsiteX4772" fmla="*/ 1138039 w 2663714"/>
                <a:gd name="connsiteY4772" fmla="*/ 967681 h 2179871"/>
                <a:gd name="connsiteX4773" fmla="*/ 1138295 w 2663714"/>
                <a:gd name="connsiteY4773" fmla="*/ 967766 h 2179871"/>
                <a:gd name="connsiteX4774" fmla="*/ 1140769 w 2663714"/>
                <a:gd name="connsiteY4774" fmla="*/ 961536 h 2179871"/>
                <a:gd name="connsiteX4775" fmla="*/ 1175749 w 2663714"/>
                <a:gd name="connsiteY4775" fmla="*/ 947368 h 2179871"/>
                <a:gd name="connsiteX4776" fmla="*/ 1175237 w 2663714"/>
                <a:gd name="connsiteY4776" fmla="*/ 951891 h 2179871"/>
                <a:gd name="connsiteX4777" fmla="*/ 1173274 w 2663714"/>
                <a:gd name="connsiteY4777" fmla="*/ 953513 h 2179871"/>
                <a:gd name="connsiteX4778" fmla="*/ 1144096 w 2663714"/>
                <a:gd name="connsiteY4778" fmla="*/ 966059 h 2179871"/>
                <a:gd name="connsiteX4779" fmla="*/ 1131213 w 2663714"/>
                <a:gd name="connsiteY4779" fmla="*/ 972034 h 2179871"/>
                <a:gd name="connsiteX4780" fmla="*/ 1130445 w 2663714"/>
                <a:gd name="connsiteY4780" fmla="*/ 969985 h 2179871"/>
                <a:gd name="connsiteX4781" fmla="*/ 1193665 w 2663714"/>
                <a:gd name="connsiteY4781" fmla="*/ 945405 h 2179871"/>
                <a:gd name="connsiteX4782" fmla="*/ 1196822 w 2663714"/>
                <a:gd name="connsiteY4782" fmla="*/ 943015 h 2179871"/>
                <a:gd name="connsiteX4783" fmla="*/ 1196822 w 2663714"/>
                <a:gd name="connsiteY4783" fmla="*/ 943015 h 2179871"/>
                <a:gd name="connsiteX4784" fmla="*/ 1196822 w 2663714"/>
                <a:gd name="connsiteY4784" fmla="*/ 943015 h 2179871"/>
                <a:gd name="connsiteX4785" fmla="*/ 1196822 w 2663714"/>
                <a:gd name="connsiteY4785" fmla="*/ 943015 h 2179871"/>
                <a:gd name="connsiteX4786" fmla="*/ 1196822 w 2663714"/>
                <a:gd name="connsiteY4786" fmla="*/ 943015 h 2179871"/>
                <a:gd name="connsiteX4787" fmla="*/ 1205525 w 2663714"/>
                <a:gd name="connsiteY4787" fmla="*/ 935761 h 2179871"/>
                <a:gd name="connsiteX4788" fmla="*/ 1207999 w 2663714"/>
                <a:gd name="connsiteY4788" fmla="*/ 934822 h 2179871"/>
                <a:gd name="connsiteX4789" fmla="*/ 1206293 w 2663714"/>
                <a:gd name="connsiteY4789" fmla="*/ 940881 h 2179871"/>
                <a:gd name="connsiteX4790" fmla="*/ 1193495 w 2663714"/>
                <a:gd name="connsiteY4790" fmla="*/ 945490 h 2179871"/>
                <a:gd name="connsiteX4791" fmla="*/ 1212350 w 2663714"/>
                <a:gd name="connsiteY4791" fmla="*/ 933029 h 2179871"/>
                <a:gd name="connsiteX4792" fmla="*/ 1228987 w 2663714"/>
                <a:gd name="connsiteY4792" fmla="*/ 926458 h 2179871"/>
                <a:gd name="connsiteX4793" fmla="*/ 1227366 w 2663714"/>
                <a:gd name="connsiteY4793" fmla="*/ 933627 h 2179871"/>
                <a:gd name="connsiteX4794" fmla="*/ 1210046 w 2663714"/>
                <a:gd name="connsiteY4794" fmla="*/ 939516 h 2179871"/>
                <a:gd name="connsiteX4795" fmla="*/ 1212350 w 2663714"/>
                <a:gd name="connsiteY4795" fmla="*/ 933029 h 2179871"/>
                <a:gd name="connsiteX4796" fmla="*/ 1216189 w 2663714"/>
                <a:gd name="connsiteY4796" fmla="*/ 926970 h 2179871"/>
                <a:gd name="connsiteX4797" fmla="*/ 1231888 w 2663714"/>
                <a:gd name="connsiteY4797" fmla="*/ 913826 h 2179871"/>
                <a:gd name="connsiteX4798" fmla="*/ 1230011 w 2663714"/>
                <a:gd name="connsiteY4798" fmla="*/ 922019 h 2179871"/>
                <a:gd name="connsiteX4799" fmla="*/ 1216104 w 2663714"/>
                <a:gd name="connsiteY4799" fmla="*/ 926970 h 2179871"/>
                <a:gd name="connsiteX4800" fmla="*/ 1234362 w 2663714"/>
                <a:gd name="connsiteY4800" fmla="*/ 911692 h 2179871"/>
                <a:gd name="connsiteX4801" fmla="*/ 1236324 w 2663714"/>
                <a:gd name="connsiteY4801" fmla="*/ 910071 h 2179871"/>
                <a:gd name="connsiteX4802" fmla="*/ 1264394 w 2663714"/>
                <a:gd name="connsiteY4802" fmla="*/ 899829 h 2179871"/>
                <a:gd name="connsiteX4803" fmla="*/ 1262261 w 2663714"/>
                <a:gd name="connsiteY4803" fmla="*/ 911095 h 2179871"/>
                <a:gd name="connsiteX4804" fmla="*/ 1231717 w 2663714"/>
                <a:gd name="connsiteY4804" fmla="*/ 921422 h 2179871"/>
                <a:gd name="connsiteX4805" fmla="*/ 1234447 w 2663714"/>
                <a:gd name="connsiteY4805" fmla="*/ 911692 h 2179871"/>
                <a:gd name="connsiteX4806" fmla="*/ 1242637 w 2663714"/>
                <a:gd name="connsiteY4806" fmla="*/ 904694 h 2179871"/>
                <a:gd name="connsiteX4807" fmla="*/ 1267294 w 2663714"/>
                <a:gd name="connsiteY4807" fmla="*/ 883869 h 2179871"/>
                <a:gd name="connsiteX4808" fmla="*/ 1264735 w 2663714"/>
                <a:gd name="connsiteY4808" fmla="*/ 897610 h 2179871"/>
                <a:gd name="connsiteX4809" fmla="*/ 1242552 w 2663714"/>
                <a:gd name="connsiteY4809" fmla="*/ 904608 h 2179871"/>
                <a:gd name="connsiteX4810" fmla="*/ 1266782 w 2663714"/>
                <a:gd name="connsiteY4810" fmla="*/ 881650 h 2179871"/>
                <a:gd name="connsiteX4811" fmla="*/ 1236495 w 2663714"/>
                <a:gd name="connsiteY4811" fmla="*/ 904267 h 2179871"/>
                <a:gd name="connsiteX4812" fmla="*/ 1240504 w 2663714"/>
                <a:gd name="connsiteY4812" fmla="*/ 890526 h 2179871"/>
                <a:gd name="connsiteX4813" fmla="*/ 1267209 w 2663714"/>
                <a:gd name="connsiteY4813" fmla="*/ 881308 h 2179871"/>
                <a:gd name="connsiteX4814" fmla="*/ 1266868 w 2663714"/>
                <a:gd name="connsiteY4814" fmla="*/ 881564 h 2179871"/>
                <a:gd name="connsiteX4815" fmla="*/ 1233594 w 2663714"/>
                <a:gd name="connsiteY4815" fmla="*/ 906401 h 2179871"/>
                <a:gd name="connsiteX4816" fmla="*/ 1230864 w 2663714"/>
                <a:gd name="connsiteY4816" fmla="*/ 908449 h 2179871"/>
                <a:gd name="connsiteX4817" fmla="*/ 1219687 w 2663714"/>
                <a:gd name="connsiteY4817" fmla="*/ 912119 h 2179871"/>
                <a:gd name="connsiteX4818" fmla="*/ 1225318 w 2663714"/>
                <a:gd name="connsiteY4818" fmla="*/ 895903 h 2179871"/>
                <a:gd name="connsiteX4819" fmla="*/ 1237177 w 2663714"/>
                <a:gd name="connsiteY4819" fmla="*/ 891721 h 2179871"/>
                <a:gd name="connsiteX4820" fmla="*/ 1233679 w 2663714"/>
                <a:gd name="connsiteY4820" fmla="*/ 906401 h 2179871"/>
                <a:gd name="connsiteX4821" fmla="*/ 1226513 w 2663714"/>
                <a:gd name="connsiteY4821" fmla="*/ 892147 h 2179871"/>
                <a:gd name="connsiteX4822" fmla="*/ 1230864 w 2663714"/>
                <a:gd name="connsiteY4822" fmla="*/ 879260 h 2179871"/>
                <a:gd name="connsiteX4823" fmla="*/ 1230864 w 2663714"/>
                <a:gd name="connsiteY4823" fmla="*/ 879260 h 2179871"/>
                <a:gd name="connsiteX4824" fmla="*/ 1230864 w 2663714"/>
                <a:gd name="connsiteY4824" fmla="*/ 879260 h 2179871"/>
                <a:gd name="connsiteX4825" fmla="*/ 1230864 w 2663714"/>
                <a:gd name="connsiteY4825" fmla="*/ 879260 h 2179871"/>
                <a:gd name="connsiteX4826" fmla="*/ 1230864 w 2663714"/>
                <a:gd name="connsiteY4826" fmla="*/ 879260 h 2179871"/>
                <a:gd name="connsiteX4827" fmla="*/ 1234276 w 2663714"/>
                <a:gd name="connsiteY4827" fmla="*/ 867396 h 2179871"/>
                <a:gd name="connsiteX4828" fmla="*/ 1243746 w 2663714"/>
                <a:gd name="connsiteY4828" fmla="*/ 864409 h 2179871"/>
                <a:gd name="connsiteX4829" fmla="*/ 1237774 w 2663714"/>
                <a:gd name="connsiteY4829" fmla="*/ 888819 h 2179871"/>
                <a:gd name="connsiteX4830" fmla="*/ 1226427 w 2663714"/>
                <a:gd name="connsiteY4830" fmla="*/ 892403 h 2179871"/>
                <a:gd name="connsiteX4831" fmla="*/ 1235129 w 2663714"/>
                <a:gd name="connsiteY4831" fmla="*/ 864409 h 2179871"/>
                <a:gd name="connsiteX4832" fmla="*/ 1240675 w 2663714"/>
                <a:gd name="connsiteY4832" fmla="*/ 844523 h 2179871"/>
                <a:gd name="connsiteX4833" fmla="*/ 1249633 w 2663714"/>
                <a:gd name="connsiteY4833" fmla="*/ 841706 h 2179871"/>
                <a:gd name="connsiteX4834" fmla="*/ 1244429 w 2663714"/>
                <a:gd name="connsiteY4834" fmla="*/ 861763 h 2179871"/>
                <a:gd name="connsiteX4835" fmla="*/ 1235129 w 2663714"/>
                <a:gd name="connsiteY4835" fmla="*/ 864324 h 2179871"/>
                <a:gd name="connsiteX4836" fmla="*/ 1241358 w 2663714"/>
                <a:gd name="connsiteY4836" fmla="*/ 842048 h 2179871"/>
                <a:gd name="connsiteX4837" fmla="*/ 1245709 w 2663714"/>
                <a:gd name="connsiteY4837" fmla="*/ 826173 h 2179871"/>
                <a:gd name="connsiteX4838" fmla="*/ 1254667 w 2663714"/>
                <a:gd name="connsiteY4838" fmla="*/ 823101 h 2179871"/>
                <a:gd name="connsiteX4839" fmla="*/ 1250145 w 2663714"/>
                <a:gd name="connsiteY4839" fmla="*/ 839573 h 2179871"/>
                <a:gd name="connsiteX4840" fmla="*/ 1241358 w 2663714"/>
                <a:gd name="connsiteY4840" fmla="*/ 842048 h 2179871"/>
                <a:gd name="connsiteX4841" fmla="*/ 1255520 w 2663714"/>
                <a:gd name="connsiteY4841" fmla="*/ 793911 h 2179871"/>
                <a:gd name="connsiteX4842" fmla="*/ 1254582 w 2663714"/>
                <a:gd name="connsiteY4842" fmla="*/ 794168 h 2179871"/>
                <a:gd name="connsiteX4843" fmla="*/ 1260128 w 2663714"/>
                <a:gd name="connsiteY4843" fmla="*/ 774367 h 2179871"/>
                <a:gd name="connsiteX4844" fmla="*/ 1259872 w 2663714"/>
                <a:gd name="connsiteY4844" fmla="*/ 774281 h 2179871"/>
                <a:gd name="connsiteX4845" fmla="*/ 1252790 w 2663714"/>
                <a:gd name="connsiteY4845" fmla="*/ 794680 h 2179871"/>
                <a:gd name="connsiteX4846" fmla="*/ 1234362 w 2663714"/>
                <a:gd name="connsiteY4846" fmla="*/ 799800 h 2179871"/>
                <a:gd name="connsiteX4847" fmla="*/ 1241784 w 2663714"/>
                <a:gd name="connsiteY4847" fmla="*/ 777781 h 2179871"/>
                <a:gd name="connsiteX4848" fmla="*/ 1273522 w 2663714"/>
                <a:gd name="connsiteY4848" fmla="*/ 765149 h 2179871"/>
                <a:gd name="connsiteX4849" fmla="*/ 1264394 w 2663714"/>
                <a:gd name="connsiteY4849" fmla="*/ 791607 h 2179871"/>
                <a:gd name="connsiteX4850" fmla="*/ 1255520 w 2663714"/>
                <a:gd name="connsiteY4850" fmla="*/ 793911 h 2179871"/>
                <a:gd name="connsiteX4851" fmla="*/ 1243320 w 2663714"/>
                <a:gd name="connsiteY4851" fmla="*/ 773172 h 2179871"/>
                <a:gd name="connsiteX4852" fmla="*/ 1246477 w 2663714"/>
                <a:gd name="connsiteY4852" fmla="*/ 763954 h 2179871"/>
                <a:gd name="connsiteX4853" fmla="*/ 1249804 w 2663714"/>
                <a:gd name="connsiteY4853" fmla="*/ 754395 h 2179871"/>
                <a:gd name="connsiteX4854" fmla="*/ 1275911 w 2663714"/>
                <a:gd name="connsiteY4854" fmla="*/ 743471 h 2179871"/>
                <a:gd name="connsiteX4855" fmla="*/ 1282310 w 2663714"/>
                <a:gd name="connsiteY4855" fmla="*/ 740825 h 2179871"/>
                <a:gd name="connsiteX4856" fmla="*/ 1274631 w 2663714"/>
                <a:gd name="connsiteY4856" fmla="*/ 761991 h 2179871"/>
                <a:gd name="connsiteX4857" fmla="*/ 1243320 w 2663714"/>
                <a:gd name="connsiteY4857" fmla="*/ 773172 h 2179871"/>
                <a:gd name="connsiteX4858" fmla="*/ 1244600 w 2663714"/>
                <a:gd name="connsiteY4858" fmla="*/ 763015 h 2179871"/>
                <a:gd name="connsiteX4859" fmla="*/ 1239993 w 2663714"/>
                <a:gd name="connsiteY4859" fmla="*/ 774281 h 2179871"/>
                <a:gd name="connsiteX4860" fmla="*/ 1221223 w 2663714"/>
                <a:gd name="connsiteY4860" fmla="*/ 780938 h 2179871"/>
                <a:gd name="connsiteX4861" fmla="*/ 1224380 w 2663714"/>
                <a:gd name="connsiteY4861" fmla="*/ 770526 h 2179871"/>
                <a:gd name="connsiteX4862" fmla="*/ 1226427 w 2663714"/>
                <a:gd name="connsiteY4862" fmla="*/ 763954 h 2179871"/>
                <a:gd name="connsiteX4863" fmla="*/ 1247757 w 2663714"/>
                <a:gd name="connsiteY4863" fmla="*/ 755078 h 2179871"/>
                <a:gd name="connsiteX4864" fmla="*/ 1244600 w 2663714"/>
                <a:gd name="connsiteY4864" fmla="*/ 762930 h 2179871"/>
                <a:gd name="connsiteX4865" fmla="*/ 1201771 w 2663714"/>
                <a:gd name="connsiteY4865" fmla="*/ 788022 h 2179871"/>
                <a:gd name="connsiteX4866" fmla="*/ 1170288 w 2663714"/>
                <a:gd name="connsiteY4866" fmla="*/ 799715 h 2179871"/>
                <a:gd name="connsiteX4867" fmla="*/ 1173786 w 2663714"/>
                <a:gd name="connsiteY4867" fmla="*/ 784096 h 2179871"/>
                <a:gd name="connsiteX4868" fmla="*/ 1208255 w 2663714"/>
                <a:gd name="connsiteY4868" fmla="*/ 771465 h 2179871"/>
                <a:gd name="connsiteX4869" fmla="*/ 1201685 w 2663714"/>
                <a:gd name="connsiteY4869" fmla="*/ 788022 h 2179871"/>
                <a:gd name="connsiteX4870" fmla="*/ 1143840 w 2663714"/>
                <a:gd name="connsiteY4870" fmla="*/ 811920 h 2179871"/>
                <a:gd name="connsiteX4871" fmla="*/ 1143328 w 2663714"/>
                <a:gd name="connsiteY4871" fmla="*/ 813286 h 2179871"/>
                <a:gd name="connsiteX4872" fmla="*/ 1142901 w 2663714"/>
                <a:gd name="connsiteY4872" fmla="*/ 812176 h 2179871"/>
                <a:gd name="connsiteX4873" fmla="*/ 1143840 w 2663714"/>
                <a:gd name="connsiteY4873" fmla="*/ 811834 h 2179871"/>
                <a:gd name="connsiteX4874" fmla="*/ 1055963 w 2663714"/>
                <a:gd name="connsiteY4874" fmla="*/ 909729 h 2179871"/>
                <a:gd name="connsiteX4875" fmla="*/ 1050503 w 2663714"/>
                <a:gd name="connsiteY4875" fmla="*/ 911266 h 2179871"/>
                <a:gd name="connsiteX4876" fmla="*/ 1056134 w 2663714"/>
                <a:gd name="connsiteY4876" fmla="*/ 909132 h 2179871"/>
                <a:gd name="connsiteX4877" fmla="*/ 1056049 w 2663714"/>
                <a:gd name="connsiteY4877" fmla="*/ 909815 h 2179871"/>
                <a:gd name="connsiteX4878" fmla="*/ 1066372 w 2663714"/>
                <a:gd name="connsiteY4878" fmla="*/ 951977 h 2179871"/>
                <a:gd name="connsiteX4879" fmla="*/ 1066372 w 2663714"/>
                <a:gd name="connsiteY4879" fmla="*/ 952233 h 2179871"/>
                <a:gd name="connsiteX4880" fmla="*/ 1066031 w 2663714"/>
                <a:gd name="connsiteY4880" fmla="*/ 952403 h 2179871"/>
                <a:gd name="connsiteX4881" fmla="*/ 1066372 w 2663714"/>
                <a:gd name="connsiteY4881" fmla="*/ 952062 h 2179871"/>
                <a:gd name="connsiteX4882" fmla="*/ 1073795 w 2663714"/>
                <a:gd name="connsiteY4882" fmla="*/ 946088 h 2179871"/>
                <a:gd name="connsiteX4883" fmla="*/ 1073795 w 2663714"/>
                <a:gd name="connsiteY4883" fmla="*/ 946088 h 2179871"/>
                <a:gd name="connsiteX4884" fmla="*/ 1073795 w 2663714"/>
                <a:gd name="connsiteY4884" fmla="*/ 945917 h 2179871"/>
                <a:gd name="connsiteX4885" fmla="*/ 1073795 w 2663714"/>
                <a:gd name="connsiteY4885" fmla="*/ 945746 h 2179871"/>
                <a:gd name="connsiteX4886" fmla="*/ 1073795 w 2663714"/>
                <a:gd name="connsiteY4886" fmla="*/ 945746 h 2179871"/>
                <a:gd name="connsiteX4887" fmla="*/ 1073880 w 2663714"/>
                <a:gd name="connsiteY4887" fmla="*/ 944210 h 2179871"/>
                <a:gd name="connsiteX4888" fmla="*/ 1083862 w 2663714"/>
                <a:gd name="connsiteY4888" fmla="*/ 933797 h 2179871"/>
                <a:gd name="connsiteX4889" fmla="*/ 1083862 w 2663714"/>
                <a:gd name="connsiteY4889" fmla="*/ 933797 h 2179871"/>
                <a:gd name="connsiteX4890" fmla="*/ 1083947 w 2663714"/>
                <a:gd name="connsiteY4890" fmla="*/ 933627 h 2179871"/>
                <a:gd name="connsiteX4891" fmla="*/ 1084118 w 2663714"/>
                <a:gd name="connsiteY4891" fmla="*/ 933456 h 2179871"/>
                <a:gd name="connsiteX4892" fmla="*/ 1084118 w 2663714"/>
                <a:gd name="connsiteY4892" fmla="*/ 933456 h 2179871"/>
                <a:gd name="connsiteX4893" fmla="*/ 1098195 w 2663714"/>
                <a:gd name="connsiteY4893" fmla="*/ 917496 h 2179871"/>
                <a:gd name="connsiteX4894" fmla="*/ 1098281 w 2663714"/>
                <a:gd name="connsiteY4894" fmla="*/ 917837 h 2179871"/>
                <a:gd name="connsiteX4895" fmla="*/ 1097086 w 2663714"/>
                <a:gd name="connsiteY4895" fmla="*/ 924238 h 2179871"/>
                <a:gd name="connsiteX4896" fmla="*/ 1097086 w 2663714"/>
                <a:gd name="connsiteY4896" fmla="*/ 924238 h 2179871"/>
                <a:gd name="connsiteX4897" fmla="*/ 1097086 w 2663714"/>
                <a:gd name="connsiteY4897" fmla="*/ 924238 h 2179871"/>
                <a:gd name="connsiteX4898" fmla="*/ 1097086 w 2663714"/>
                <a:gd name="connsiteY4898" fmla="*/ 924238 h 2179871"/>
                <a:gd name="connsiteX4899" fmla="*/ 1097086 w 2663714"/>
                <a:gd name="connsiteY4899" fmla="*/ 924238 h 2179871"/>
                <a:gd name="connsiteX4900" fmla="*/ 1095209 w 2663714"/>
                <a:gd name="connsiteY4900" fmla="*/ 940113 h 2179871"/>
                <a:gd name="connsiteX4901" fmla="*/ 1073283 w 2663714"/>
                <a:gd name="connsiteY4901" fmla="*/ 949160 h 2179871"/>
                <a:gd name="connsiteX4902" fmla="*/ 1073709 w 2663714"/>
                <a:gd name="connsiteY4902" fmla="*/ 945917 h 2179871"/>
                <a:gd name="connsiteX4903" fmla="*/ 1103058 w 2663714"/>
                <a:gd name="connsiteY4903" fmla="*/ 931152 h 2179871"/>
                <a:gd name="connsiteX4904" fmla="*/ 1104594 w 2663714"/>
                <a:gd name="connsiteY4904" fmla="*/ 935505 h 2179871"/>
                <a:gd name="connsiteX4905" fmla="*/ 1104338 w 2663714"/>
                <a:gd name="connsiteY4905" fmla="*/ 936614 h 2179871"/>
                <a:gd name="connsiteX4906" fmla="*/ 1101864 w 2663714"/>
                <a:gd name="connsiteY4906" fmla="*/ 937638 h 2179871"/>
                <a:gd name="connsiteX4907" fmla="*/ 1103058 w 2663714"/>
                <a:gd name="connsiteY4907" fmla="*/ 931152 h 2179871"/>
                <a:gd name="connsiteX4908" fmla="*/ 1103656 w 2663714"/>
                <a:gd name="connsiteY4908" fmla="*/ 939687 h 2179871"/>
                <a:gd name="connsiteX4909" fmla="*/ 1102547 w 2663714"/>
                <a:gd name="connsiteY4909" fmla="*/ 944893 h 2179871"/>
                <a:gd name="connsiteX4910" fmla="*/ 1099902 w 2663714"/>
                <a:gd name="connsiteY4910" fmla="*/ 947965 h 2179871"/>
                <a:gd name="connsiteX4911" fmla="*/ 1101352 w 2663714"/>
                <a:gd name="connsiteY4911" fmla="*/ 940540 h 2179871"/>
                <a:gd name="connsiteX4912" fmla="*/ 1103656 w 2663714"/>
                <a:gd name="connsiteY4912" fmla="*/ 939687 h 2179871"/>
                <a:gd name="connsiteX4913" fmla="*/ 1106642 w 2663714"/>
                <a:gd name="connsiteY4913" fmla="*/ 948477 h 2179871"/>
                <a:gd name="connsiteX4914" fmla="*/ 1108433 w 2663714"/>
                <a:gd name="connsiteY4914" fmla="*/ 946600 h 2179871"/>
                <a:gd name="connsiteX4915" fmla="*/ 1110737 w 2663714"/>
                <a:gd name="connsiteY4915" fmla="*/ 953086 h 2179871"/>
                <a:gd name="connsiteX4916" fmla="*/ 1104765 w 2663714"/>
                <a:gd name="connsiteY4916" fmla="*/ 955476 h 2179871"/>
                <a:gd name="connsiteX4917" fmla="*/ 1106642 w 2663714"/>
                <a:gd name="connsiteY4917" fmla="*/ 948477 h 2179871"/>
                <a:gd name="connsiteX4918" fmla="*/ 1111164 w 2663714"/>
                <a:gd name="connsiteY4918" fmla="*/ 954366 h 2179871"/>
                <a:gd name="connsiteX4919" fmla="*/ 1114150 w 2663714"/>
                <a:gd name="connsiteY4919" fmla="*/ 963072 h 2179871"/>
                <a:gd name="connsiteX4920" fmla="*/ 1101608 w 2663714"/>
                <a:gd name="connsiteY4920" fmla="*/ 977069 h 2179871"/>
                <a:gd name="connsiteX4921" fmla="*/ 1098707 w 2663714"/>
                <a:gd name="connsiteY4921" fmla="*/ 978520 h 2179871"/>
                <a:gd name="connsiteX4922" fmla="*/ 1104338 w 2663714"/>
                <a:gd name="connsiteY4922" fmla="*/ 956842 h 2179871"/>
                <a:gd name="connsiteX4923" fmla="*/ 1111078 w 2663714"/>
                <a:gd name="connsiteY4923" fmla="*/ 954452 h 2179871"/>
                <a:gd name="connsiteX4924" fmla="*/ 1116112 w 2663714"/>
                <a:gd name="connsiteY4924" fmla="*/ 968620 h 2179871"/>
                <a:gd name="connsiteX4925" fmla="*/ 1116539 w 2663714"/>
                <a:gd name="connsiteY4925" fmla="*/ 969815 h 2179871"/>
                <a:gd name="connsiteX4926" fmla="*/ 1113211 w 2663714"/>
                <a:gd name="connsiteY4926" fmla="*/ 971351 h 2179871"/>
                <a:gd name="connsiteX4927" fmla="*/ 1116112 w 2663714"/>
                <a:gd name="connsiteY4927" fmla="*/ 968534 h 2179871"/>
                <a:gd name="connsiteX4928" fmla="*/ 1174299 w 2663714"/>
                <a:gd name="connsiteY4928" fmla="*/ 960000 h 2179871"/>
                <a:gd name="connsiteX4929" fmla="*/ 1174299 w 2663714"/>
                <a:gd name="connsiteY4929" fmla="*/ 960341 h 2179871"/>
                <a:gd name="connsiteX4930" fmla="*/ 1173786 w 2663714"/>
                <a:gd name="connsiteY4930" fmla="*/ 964438 h 2179871"/>
                <a:gd name="connsiteX4931" fmla="*/ 1175237 w 2663714"/>
                <a:gd name="connsiteY4931" fmla="*/ 960512 h 2179871"/>
                <a:gd name="connsiteX4932" fmla="*/ 1175919 w 2663714"/>
                <a:gd name="connsiteY4932" fmla="*/ 958719 h 2179871"/>
                <a:gd name="connsiteX4933" fmla="*/ 1179417 w 2663714"/>
                <a:gd name="connsiteY4933" fmla="*/ 956074 h 2179871"/>
                <a:gd name="connsiteX4934" fmla="*/ 1182403 w 2663714"/>
                <a:gd name="connsiteY4934" fmla="*/ 965547 h 2179871"/>
                <a:gd name="connsiteX4935" fmla="*/ 1150495 w 2663714"/>
                <a:gd name="connsiteY4935" fmla="*/ 978520 h 2179871"/>
                <a:gd name="connsiteX4936" fmla="*/ 1148276 w 2663714"/>
                <a:gd name="connsiteY4936" fmla="*/ 979459 h 2179871"/>
                <a:gd name="connsiteX4937" fmla="*/ 1174213 w 2663714"/>
                <a:gd name="connsiteY4937" fmla="*/ 960000 h 2179871"/>
                <a:gd name="connsiteX4938" fmla="*/ 1195286 w 2663714"/>
                <a:gd name="connsiteY4938" fmla="*/ 965377 h 2179871"/>
                <a:gd name="connsiteX4939" fmla="*/ 1195543 w 2663714"/>
                <a:gd name="connsiteY4939" fmla="*/ 965291 h 2179871"/>
                <a:gd name="connsiteX4940" fmla="*/ 1195372 w 2663714"/>
                <a:gd name="connsiteY4940" fmla="*/ 965462 h 2179871"/>
                <a:gd name="connsiteX4941" fmla="*/ 1195372 w 2663714"/>
                <a:gd name="connsiteY4941" fmla="*/ 965462 h 2179871"/>
                <a:gd name="connsiteX4942" fmla="*/ 1197334 w 2663714"/>
                <a:gd name="connsiteY4942" fmla="*/ 971010 h 2179871"/>
                <a:gd name="connsiteX4943" fmla="*/ 1197334 w 2663714"/>
                <a:gd name="connsiteY4943" fmla="*/ 971436 h 2179871"/>
                <a:gd name="connsiteX4944" fmla="*/ 1197164 w 2663714"/>
                <a:gd name="connsiteY4944" fmla="*/ 971095 h 2179871"/>
                <a:gd name="connsiteX4945" fmla="*/ 1197334 w 2663714"/>
                <a:gd name="connsiteY4945" fmla="*/ 971010 h 2179871"/>
                <a:gd name="connsiteX4946" fmla="*/ 1187181 w 2663714"/>
                <a:gd name="connsiteY4946" fmla="*/ 980825 h 2179871"/>
                <a:gd name="connsiteX4947" fmla="*/ 1178394 w 2663714"/>
                <a:gd name="connsiteY4947" fmla="*/ 984665 h 2179871"/>
                <a:gd name="connsiteX4948" fmla="*/ 1186584 w 2663714"/>
                <a:gd name="connsiteY4948" fmla="*/ 978776 h 2179871"/>
                <a:gd name="connsiteX4949" fmla="*/ 1187181 w 2663714"/>
                <a:gd name="connsiteY4949" fmla="*/ 980825 h 2179871"/>
                <a:gd name="connsiteX4950" fmla="*/ 1197931 w 2663714"/>
                <a:gd name="connsiteY4950" fmla="*/ 970583 h 2179871"/>
                <a:gd name="connsiteX4951" fmla="*/ 1198102 w 2663714"/>
                <a:gd name="connsiteY4951" fmla="*/ 970412 h 2179871"/>
                <a:gd name="connsiteX4952" fmla="*/ 1197931 w 2663714"/>
                <a:gd name="connsiteY4952" fmla="*/ 971010 h 2179871"/>
                <a:gd name="connsiteX4953" fmla="*/ 1197931 w 2663714"/>
                <a:gd name="connsiteY4953" fmla="*/ 970497 h 2179871"/>
                <a:gd name="connsiteX4954" fmla="*/ 1203733 w 2663714"/>
                <a:gd name="connsiteY4954" fmla="*/ 957354 h 2179871"/>
                <a:gd name="connsiteX4955" fmla="*/ 1204586 w 2663714"/>
                <a:gd name="connsiteY4955" fmla="*/ 954964 h 2179871"/>
                <a:gd name="connsiteX4956" fmla="*/ 1208340 w 2663714"/>
                <a:gd name="connsiteY4956" fmla="*/ 944295 h 2179871"/>
                <a:gd name="connsiteX4957" fmla="*/ 1226513 w 2663714"/>
                <a:gd name="connsiteY4957" fmla="*/ 937382 h 2179871"/>
                <a:gd name="connsiteX4958" fmla="*/ 1225574 w 2663714"/>
                <a:gd name="connsiteY4958" fmla="*/ 941820 h 2179871"/>
                <a:gd name="connsiteX4959" fmla="*/ 1215848 w 2663714"/>
                <a:gd name="connsiteY4959" fmla="*/ 948989 h 2179871"/>
                <a:gd name="connsiteX4960" fmla="*/ 1215848 w 2663714"/>
                <a:gd name="connsiteY4960" fmla="*/ 948989 h 2179871"/>
                <a:gd name="connsiteX4961" fmla="*/ 1215677 w 2663714"/>
                <a:gd name="connsiteY4961" fmla="*/ 949160 h 2179871"/>
                <a:gd name="connsiteX4962" fmla="*/ 1215507 w 2663714"/>
                <a:gd name="connsiteY4962" fmla="*/ 949246 h 2179871"/>
                <a:gd name="connsiteX4963" fmla="*/ 1215507 w 2663714"/>
                <a:gd name="connsiteY4963" fmla="*/ 949246 h 2179871"/>
                <a:gd name="connsiteX4964" fmla="*/ 1206634 w 2663714"/>
                <a:gd name="connsiteY4964" fmla="*/ 956330 h 2179871"/>
                <a:gd name="connsiteX4965" fmla="*/ 1203818 w 2663714"/>
                <a:gd name="connsiteY4965" fmla="*/ 957354 h 2179871"/>
                <a:gd name="connsiteX4966" fmla="*/ 1226086 w 2663714"/>
                <a:gd name="connsiteY4966" fmla="*/ 941394 h 2179871"/>
                <a:gd name="connsiteX4967" fmla="*/ 1227280 w 2663714"/>
                <a:gd name="connsiteY4967" fmla="*/ 937126 h 2179871"/>
                <a:gd name="connsiteX4968" fmla="*/ 1236836 w 2663714"/>
                <a:gd name="connsiteY4968" fmla="*/ 933627 h 2179871"/>
                <a:gd name="connsiteX4969" fmla="*/ 1226086 w 2663714"/>
                <a:gd name="connsiteY4969" fmla="*/ 941479 h 2179871"/>
                <a:gd name="connsiteX4970" fmla="*/ 1257739 w 2663714"/>
                <a:gd name="connsiteY4970" fmla="*/ 923897 h 2179871"/>
                <a:gd name="connsiteX4971" fmla="*/ 1260042 w 2663714"/>
                <a:gd name="connsiteY4971" fmla="*/ 922019 h 2179871"/>
                <a:gd name="connsiteX4972" fmla="*/ 1259786 w 2663714"/>
                <a:gd name="connsiteY4972" fmla="*/ 923300 h 2179871"/>
                <a:gd name="connsiteX4973" fmla="*/ 1257739 w 2663714"/>
                <a:gd name="connsiteY4973" fmla="*/ 923897 h 2179871"/>
                <a:gd name="connsiteX4974" fmla="*/ 1244429 w 2663714"/>
                <a:gd name="connsiteY4974" fmla="*/ 927994 h 2179871"/>
                <a:gd name="connsiteX4975" fmla="*/ 1229755 w 2663714"/>
                <a:gd name="connsiteY4975" fmla="*/ 932688 h 2179871"/>
                <a:gd name="connsiteX4976" fmla="*/ 1228304 w 2663714"/>
                <a:gd name="connsiteY4976" fmla="*/ 933200 h 2179871"/>
                <a:gd name="connsiteX4977" fmla="*/ 1230352 w 2663714"/>
                <a:gd name="connsiteY4977" fmla="*/ 925860 h 2179871"/>
                <a:gd name="connsiteX4978" fmla="*/ 1261578 w 2663714"/>
                <a:gd name="connsiteY4978" fmla="*/ 914082 h 2179871"/>
                <a:gd name="connsiteX4979" fmla="*/ 1261236 w 2663714"/>
                <a:gd name="connsiteY4979" fmla="*/ 915960 h 2179871"/>
                <a:gd name="connsiteX4980" fmla="*/ 1244515 w 2663714"/>
                <a:gd name="connsiteY4980" fmla="*/ 927994 h 2179871"/>
                <a:gd name="connsiteX4981" fmla="*/ 1264308 w 2663714"/>
                <a:gd name="connsiteY4981" fmla="*/ 913058 h 2179871"/>
                <a:gd name="connsiteX4982" fmla="*/ 1266185 w 2663714"/>
                <a:gd name="connsiteY4982" fmla="*/ 912375 h 2179871"/>
                <a:gd name="connsiteX4983" fmla="*/ 1264052 w 2663714"/>
                <a:gd name="connsiteY4983" fmla="*/ 913911 h 2179871"/>
                <a:gd name="connsiteX4984" fmla="*/ 1264223 w 2663714"/>
                <a:gd name="connsiteY4984" fmla="*/ 913143 h 2179871"/>
                <a:gd name="connsiteX4985" fmla="*/ 1265076 w 2663714"/>
                <a:gd name="connsiteY4985" fmla="*/ 910071 h 2179871"/>
                <a:gd name="connsiteX4986" fmla="*/ 1267977 w 2663714"/>
                <a:gd name="connsiteY4986" fmla="*/ 898463 h 2179871"/>
                <a:gd name="connsiteX4987" fmla="*/ 1275826 w 2663714"/>
                <a:gd name="connsiteY4987" fmla="*/ 895647 h 2179871"/>
                <a:gd name="connsiteX4988" fmla="*/ 1302701 w 2663714"/>
                <a:gd name="connsiteY4988" fmla="*/ 886173 h 2179871"/>
                <a:gd name="connsiteX4989" fmla="*/ 1285126 w 2663714"/>
                <a:gd name="connsiteY4989" fmla="*/ 898890 h 2179871"/>
                <a:gd name="connsiteX4990" fmla="*/ 1273096 w 2663714"/>
                <a:gd name="connsiteY4990" fmla="*/ 907510 h 2179871"/>
                <a:gd name="connsiteX4991" fmla="*/ 1265076 w 2663714"/>
                <a:gd name="connsiteY4991" fmla="*/ 910156 h 2179871"/>
                <a:gd name="connsiteX4992" fmla="*/ 1303554 w 2663714"/>
                <a:gd name="connsiteY4992" fmla="*/ 885490 h 2179871"/>
                <a:gd name="connsiteX4993" fmla="*/ 1303469 w 2663714"/>
                <a:gd name="connsiteY4993" fmla="*/ 885490 h 2179871"/>
                <a:gd name="connsiteX4994" fmla="*/ 1275570 w 2663714"/>
                <a:gd name="connsiteY4994" fmla="*/ 894281 h 2179871"/>
                <a:gd name="connsiteX4995" fmla="*/ 1268489 w 2663714"/>
                <a:gd name="connsiteY4995" fmla="*/ 896500 h 2179871"/>
                <a:gd name="connsiteX4996" fmla="*/ 1272584 w 2663714"/>
                <a:gd name="connsiteY4996" fmla="*/ 879516 h 2179871"/>
                <a:gd name="connsiteX4997" fmla="*/ 1278130 w 2663714"/>
                <a:gd name="connsiteY4997" fmla="*/ 877638 h 2179871"/>
                <a:gd name="connsiteX4998" fmla="*/ 1302871 w 2663714"/>
                <a:gd name="connsiteY4998" fmla="*/ 869530 h 2179871"/>
                <a:gd name="connsiteX4999" fmla="*/ 1303554 w 2663714"/>
                <a:gd name="connsiteY4999" fmla="*/ 885490 h 2179871"/>
                <a:gd name="connsiteX5000" fmla="*/ 1241358 w 2663714"/>
                <a:gd name="connsiteY5000" fmla="*/ 887453 h 2179871"/>
                <a:gd name="connsiteX5001" fmla="*/ 1248866 w 2663714"/>
                <a:gd name="connsiteY5001" fmla="*/ 862617 h 2179871"/>
                <a:gd name="connsiteX5002" fmla="*/ 1267294 w 2663714"/>
                <a:gd name="connsiteY5002" fmla="*/ 856984 h 2179871"/>
                <a:gd name="connsiteX5003" fmla="*/ 1272328 w 2663714"/>
                <a:gd name="connsiteY5003" fmla="*/ 855533 h 2179871"/>
                <a:gd name="connsiteX5004" fmla="*/ 1268062 w 2663714"/>
                <a:gd name="connsiteY5004" fmla="*/ 879260 h 2179871"/>
                <a:gd name="connsiteX5005" fmla="*/ 1241272 w 2663714"/>
                <a:gd name="connsiteY5005" fmla="*/ 887453 h 2179871"/>
                <a:gd name="connsiteX5006" fmla="*/ 1267123 w 2663714"/>
                <a:gd name="connsiteY5006" fmla="*/ 855618 h 2179871"/>
                <a:gd name="connsiteX5007" fmla="*/ 1249548 w 2663714"/>
                <a:gd name="connsiteY5007" fmla="*/ 860398 h 2179871"/>
                <a:gd name="connsiteX5008" fmla="*/ 1256032 w 2663714"/>
                <a:gd name="connsiteY5008" fmla="*/ 839744 h 2179871"/>
                <a:gd name="connsiteX5009" fmla="*/ 1266100 w 2663714"/>
                <a:gd name="connsiteY5009" fmla="*/ 836586 h 2179871"/>
                <a:gd name="connsiteX5010" fmla="*/ 1276252 w 2663714"/>
                <a:gd name="connsiteY5010" fmla="*/ 833598 h 2179871"/>
                <a:gd name="connsiteX5011" fmla="*/ 1272669 w 2663714"/>
                <a:gd name="connsiteY5011" fmla="*/ 854253 h 2179871"/>
                <a:gd name="connsiteX5012" fmla="*/ 1267209 w 2663714"/>
                <a:gd name="connsiteY5012" fmla="*/ 855618 h 2179871"/>
                <a:gd name="connsiteX5013" fmla="*/ 1262602 w 2663714"/>
                <a:gd name="connsiteY5013" fmla="*/ 819004 h 2179871"/>
                <a:gd name="connsiteX5014" fmla="*/ 1265076 w 2663714"/>
                <a:gd name="connsiteY5014" fmla="*/ 811322 h 2179871"/>
                <a:gd name="connsiteX5015" fmla="*/ 1265076 w 2663714"/>
                <a:gd name="connsiteY5015" fmla="*/ 811322 h 2179871"/>
                <a:gd name="connsiteX5016" fmla="*/ 1265076 w 2663714"/>
                <a:gd name="connsiteY5016" fmla="*/ 811322 h 2179871"/>
                <a:gd name="connsiteX5017" fmla="*/ 1265076 w 2663714"/>
                <a:gd name="connsiteY5017" fmla="*/ 811322 h 2179871"/>
                <a:gd name="connsiteX5018" fmla="*/ 1265076 w 2663714"/>
                <a:gd name="connsiteY5018" fmla="*/ 811322 h 2179871"/>
                <a:gd name="connsiteX5019" fmla="*/ 1271048 w 2663714"/>
                <a:gd name="connsiteY5019" fmla="*/ 790839 h 2179871"/>
                <a:gd name="connsiteX5020" fmla="*/ 1285467 w 2663714"/>
                <a:gd name="connsiteY5020" fmla="*/ 786657 h 2179871"/>
                <a:gd name="connsiteX5021" fmla="*/ 1279921 w 2663714"/>
                <a:gd name="connsiteY5021" fmla="*/ 813968 h 2179871"/>
                <a:gd name="connsiteX5022" fmla="*/ 1262602 w 2663714"/>
                <a:gd name="connsiteY5022" fmla="*/ 819089 h 2179871"/>
                <a:gd name="connsiteX5023" fmla="*/ 1271304 w 2663714"/>
                <a:gd name="connsiteY5023" fmla="*/ 789729 h 2179871"/>
                <a:gd name="connsiteX5024" fmla="*/ 1279324 w 2663714"/>
                <a:gd name="connsiteY5024" fmla="*/ 762759 h 2179871"/>
                <a:gd name="connsiteX5025" fmla="*/ 1291097 w 2663714"/>
                <a:gd name="connsiteY5025" fmla="*/ 757894 h 2179871"/>
                <a:gd name="connsiteX5026" fmla="*/ 1285467 w 2663714"/>
                <a:gd name="connsiteY5026" fmla="*/ 786059 h 2179871"/>
                <a:gd name="connsiteX5027" fmla="*/ 1271304 w 2663714"/>
                <a:gd name="connsiteY5027" fmla="*/ 789644 h 2179871"/>
                <a:gd name="connsiteX5028" fmla="*/ 1280177 w 2663714"/>
                <a:gd name="connsiteY5028" fmla="*/ 759943 h 2179871"/>
                <a:gd name="connsiteX5029" fmla="*/ 1286576 w 2663714"/>
                <a:gd name="connsiteY5029" fmla="*/ 738947 h 2179871"/>
                <a:gd name="connsiteX5030" fmla="*/ 1295449 w 2663714"/>
                <a:gd name="connsiteY5030" fmla="*/ 735277 h 2179871"/>
                <a:gd name="connsiteX5031" fmla="*/ 1291524 w 2663714"/>
                <a:gd name="connsiteY5031" fmla="*/ 755761 h 2179871"/>
                <a:gd name="connsiteX5032" fmla="*/ 1280177 w 2663714"/>
                <a:gd name="connsiteY5032" fmla="*/ 759943 h 2179871"/>
                <a:gd name="connsiteX5033" fmla="*/ 995474 w 2663714"/>
                <a:gd name="connsiteY5033" fmla="*/ 811749 h 2179871"/>
                <a:gd name="connsiteX5034" fmla="*/ 995474 w 2663714"/>
                <a:gd name="connsiteY5034" fmla="*/ 811749 h 2179871"/>
                <a:gd name="connsiteX5035" fmla="*/ 995559 w 2663714"/>
                <a:gd name="connsiteY5035" fmla="*/ 811664 h 2179871"/>
                <a:gd name="connsiteX5036" fmla="*/ 995644 w 2663714"/>
                <a:gd name="connsiteY5036" fmla="*/ 811664 h 2179871"/>
                <a:gd name="connsiteX5037" fmla="*/ 995644 w 2663714"/>
                <a:gd name="connsiteY5037" fmla="*/ 811578 h 2179871"/>
                <a:gd name="connsiteX5038" fmla="*/ 1038729 w 2663714"/>
                <a:gd name="connsiteY5038" fmla="*/ 771977 h 2179871"/>
                <a:gd name="connsiteX5039" fmla="*/ 1044190 w 2663714"/>
                <a:gd name="connsiteY5039" fmla="*/ 767112 h 2179871"/>
                <a:gd name="connsiteX5040" fmla="*/ 1053063 w 2663714"/>
                <a:gd name="connsiteY5040" fmla="*/ 791436 h 2179871"/>
                <a:gd name="connsiteX5041" fmla="*/ 1048029 w 2663714"/>
                <a:gd name="connsiteY5041" fmla="*/ 795533 h 2179871"/>
                <a:gd name="connsiteX5042" fmla="*/ 1006394 w 2663714"/>
                <a:gd name="connsiteY5042" fmla="*/ 830526 h 2179871"/>
                <a:gd name="connsiteX5043" fmla="*/ 1006394 w 2663714"/>
                <a:gd name="connsiteY5043" fmla="*/ 830526 h 2179871"/>
                <a:gd name="connsiteX5044" fmla="*/ 1006394 w 2663714"/>
                <a:gd name="connsiteY5044" fmla="*/ 830526 h 2179871"/>
                <a:gd name="connsiteX5045" fmla="*/ 1006394 w 2663714"/>
                <a:gd name="connsiteY5045" fmla="*/ 830526 h 2179871"/>
                <a:gd name="connsiteX5046" fmla="*/ 1006394 w 2663714"/>
                <a:gd name="connsiteY5046" fmla="*/ 830526 h 2179871"/>
                <a:gd name="connsiteX5047" fmla="*/ 968684 w 2663714"/>
                <a:gd name="connsiteY5047" fmla="*/ 869786 h 2179871"/>
                <a:gd name="connsiteX5048" fmla="*/ 965015 w 2663714"/>
                <a:gd name="connsiteY5048" fmla="*/ 873712 h 2179871"/>
                <a:gd name="connsiteX5049" fmla="*/ 965783 w 2663714"/>
                <a:gd name="connsiteY5049" fmla="*/ 866628 h 2179871"/>
                <a:gd name="connsiteX5050" fmla="*/ 969622 w 2663714"/>
                <a:gd name="connsiteY5050" fmla="*/ 832574 h 2179871"/>
                <a:gd name="connsiteX5051" fmla="*/ 995474 w 2663714"/>
                <a:gd name="connsiteY5051" fmla="*/ 811749 h 2179871"/>
                <a:gd name="connsiteX5052" fmla="*/ 1032672 w 2663714"/>
                <a:gd name="connsiteY5052" fmla="*/ 899402 h 2179871"/>
                <a:gd name="connsiteX5053" fmla="*/ 1047943 w 2663714"/>
                <a:gd name="connsiteY5053" fmla="*/ 894025 h 2179871"/>
                <a:gd name="connsiteX5054" fmla="*/ 1032501 w 2663714"/>
                <a:gd name="connsiteY5054" fmla="*/ 913741 h 2179871"/>
                <a:gd name="connsiteX5055" fmla="*/ 1032672 w 2663714"/>
                <a:gd name="connsiteY5055" fmla="*/ 899402 h 2179871"/>
                <a:gd name="connsiteX5056" fmla="*/ 1059120 w 2663714"/>
                <a:gd name="connsiteY5056" fmla="*/ 890867 h 2179871"/>
                <a:gd name="connsiteX5057" fmla="*/ 1056305 w 2663714"/>
                <a:gd name="connsiteY5057" fmla="*/ 906998 h 2179871"/>
                <a:gd name="connsiteX5058" fmla="*/ 1042995 w 2663714"/>
                <a:gd name="connsiteY5058" fmla="*/ 912631 h 2179871"/>
                <a:gd name="connsiteX5059" fmla="*/ 1038729 w 2663714"/>
                <a:gd name="connsiteY5059" fmla="*/ 914423 h 2179871"/>
                <a:gd name="connsiteX5060" fmla="*/ 1039156 w 2663714"/>
                <a:gd name="connsiteY5060" fmla="*/ 915618 h 2179871"/>
                <a:gd name="connsiteX5061" fmla="*/ 1055793 w 2663714"/>
                <a:gd name="connsiteY5061" fmla="*/ 910583 h 2179871"/>
                <a:gd name="connsiteX5062" fmla="*/ 1051442 w 2663714"/>
                <a:gd name="connsiteY5062" fmla="*/ 927567 h 2179871"/>
                <a:gd name="connsiteX5063" fmla="*/ 1047261 w 2663714"/>
                <a:gd name="connsiteY5063" fmla="*/ 932346 h 2179871"/>
                <a:gd name="connsiteX5064" fmla="*/ 1034975 w 2663714"/>
                <a:gd name="connsiteY5064" fmla="*/ 938321 h 2179871"/>
                <a:gd name="connsiteX5065" fmla="*/ 1035231 w 2663714"/>
                <a:gd name="connsiteY5065" fmla="*/ 938918 h 2179871"/>
                <a:gd name="connsiteX5066" fmla="*/ 1044872 w 2663714"/>
                <a:gd name="connsiteY5066" fmla="*/ 934992 h 2179871"/>
                <a:gd name="connsiteX5067" fmla="*/ 1031733 w 2663714"/>
                <a:gd name="connsiteY5067" fmla="*/ 950099 h 2179871"/>
                <a:gd name="connsiteX5068" fmla="*/ 1031904 w 2663714"/>
                <a:gd name="connsiteY5068" fmla="*/ 948307 h 2179871"/>
                <a:gd name="connsiteX5069" fmla="*/ 1031904 w 2663714"/>
                <a:gd name="connsiteY5069" fmla="*/ 948307 h 2179871"/>
                <a:gd name="connsiteX5070" fmla="*/ 1031904 w 2663714"/>
                <a:gd name="connsiteY5070" fmla="*/ 948136 h 2179871"/>
                <a:gd name="connsiteX5071" fmla="*/ 1031904 w 2663714"/>
                <a:gd name="connsiteY5071" fmla="*/ 947965 h 2179871"/>
                <a:gd name="connsiteX5072" fmla="*/ 1031904 w 2663714"/>
                <a:gd name="connsiteY5072" fmla="*/ 947965 h 2179871"/>
                <a:gd name="connsiteX5073" fmla="*/ 1032501 w 2663714"/>
                <a:gd name="connsiteY5073" fmla="*/ 920825 h 2179871"/>
                <a:gd name="connsiteX5074" fmla="*/ 1059205 w 2663714"/>
                <a:gd name="connsiteY5074" fmla="*/ 890953 h 2179871"/>
                <a:gd name="connsiteX5075" fmla="*/ 1049138 w 2663714"/>
                <a:gd name="connsiteY5075" fmla="*/ 936699 h 2179871"/>
                <a:gd name="connsiteX5076" fmla="*/ 1048370 w 2663714"/>
                <a:gd name="connsiteY5076" fmla="*/ 939857 h 2179871"/>
                <a:gd name="connsiteX5077" fmla="*/ 1048370 w 2663714"/>
                <a:gd name="connsiteY5077" fmla="*/ 939857 h 2179871"/>
                <a:gd name="connsiteX5078" fmla="*/ 1048370 w 2663714"/>
                <a:gd name="connsiteY5078" fmla="*/ 939857 h 2179871"/>
                <a:gd name="connsiteX5079" fmla="*/ 1048370 w 2663714"/>
                <a:gd name="connsiteY5079" fmla="*/ 939857 h 2179871"/>
                <a:gd name="connsiteX5080" fmla="*/ 1048370 w 2663714"/>
                <a:gd name="connsiteY5080" fmla="*/ 939857 h 2179871"/>
                <a:gd name="connsiteX5081" fmla="*/ 1044702 w 2663714"/>
                <a:gd name="connsiteY5081" fmla="*/ 961280 h 2179871"/>
                <a:gd name="connsiteX5082" fmla="*/ 1038729 w 2663714"/>
                <a:gd name="connsiteY5082" fmla="*/ 963840 h 2179871"/>
                <a:gd name="connsiteX5083" fmla="*/ 1038729 w 2663714"/>
                <a:gd name="connsiteY5083" fmla="*/ 963840 h 2179871"/>
                <a:gd name="connsiteX5084" fmla="*/ 1038729 w 2663714"/>
                <a:gd name="connsiteY5084" fmla="*/ 963840 h 2179871"/>
                <a:gd name="connsiteX5085" fmla="*/ 1038900 w 2663714"/>
                <a:gd name="connsiteY5085" fmla="*/ 964267 h 2179871"/>
                <a:gd name="connsiteX5086" fmla="*/ 1038900 w 2663714"/>
                <a:gd name="connsiteY5086" fmla="*/ 964267 h 2179871"/>
                <a:gd name="connsiteX5087" fmla="*/ 1038900 w 2663714"/>
                <a:gd name="connsiteY5087" fmla="*/ 964267 h 2179871"/>
                <a:gd name="connsiteX5088" fmla="*/ 1038900 w 2663714"/>
                <a:gd name="connsiteY5088" fmla="*/ 964267 h 2179871"/>
                <a:gd name="connsiteX5089" fmla="*/ 1044531 w 2663714"/>
                <a:gd name="connsiteY5089" fmla="*/ 962304 h 2179871"/>
                <a:gd name="connsiteX5090" fmla="*/ 1043081 w 2663714"/>
                <a:gd name="connsiteY5090" fmla="*/ 971095 h 2179871"/>
                <a:gd name="connsiteX5091" fmla="*/ 1030624 w 2663714"/>
                <a:gd name="connsiteY5091" fmla="*/ 986372 h 2179871"/>
                <a:gd name="connsiteX5092" fmla="*/ 1028150 w 2663714"/>
                <a:gd name="connsiteY5092" fmla="*/ 989359 h 2179871"/>
                <a:gd name="connsiteX5093" fmla="*/ 1031221 w 2663714"/>
                <a:gd name="connsiteY5093" fmla="*/ 954110 h 2179871"/>
                <a:gd name="connsiteX5094" fmla="*/ 1048968 w 2663714"/>
                <a:gd name="connsiteY5094" fmla="*/ 936699 h 2179871"/>
                <a:gd name="connsiteX5095" fmla="*/ 1073112 w 2663714"/>
                <a:gd name="connsiteY5095" fmla="*/ 951038 h 2179871"/>
                <a:gd name="connsiteX5096" fmla="*/ 1095039 w 2663714"/>
                <a:gd name="connsiteY5096" fmla="*/ 942844 h 2179871"/>
                <a:gd name="connsiteX5097" fmla="*/ 1093674 w 2663714"/>
                <a:gd name="connsiteY5097" fmla="*/ 955305 h 2179871"/>
                <a:gd name="connsiteX5098" fmla="*/ 1087701 w 2663714"/>
                <a:gd name="connsiteY5098" fmla="*/ 962389 h 2179871"/>
                <a:gd name="connsiteX5099" fmla="*/ 1082412 w 2663714"/>
                <a:gd name="connsiteY5099" fmla="*/ 964523 h 2179871"/>
                <a:gd name="connsiteX5100" fmla="*/ 1082412 w 2663714"/>
                <a:gd name="connsiteY5100" fmla="*/ 964694 h 2179871"/>
                <a:gd name="connsiteX5101" fmla="*/ 1087104 w 2663714"/>
                <a:gd name="connsiteY5101" fmla="*/ 962987 h 2179871"/>
                <a:gd name="connsiteX5102" fmla="*/ 1069017 w 2663714"/>
                <a:gd name="connsiteY5102" fmla="*/ 984580 h 2179871"/>
                <a:gd name="connsiteX5103" fmla="*/ 1073112 w 2663714"/>
                <a:gd name="connsiteY5103" fmla="*/ 951038 h 2179871"/>
                <a:gd name="connsiteX5104" fmla="*/ 1099816 w 2663714"/>
                <a:gd name="connsiteY5104" fmla="*/ 958378 h 2179871"/>
                <a:gd name="connsiteX5105" fmla="*/ 1095892 w 2663714"/>
                <a:gd name="connsiteY5105" fmla="*/ 979800 h 2179871"/>
                <a:gd name="connsiteX5106" fmla="*/ 1093418 w 2663714"/>
                <a:gd name="connsiteY5106" fmla="*/ 980995 h 2179871"/>
                <a:gd name="connsiteX5107" fmla="*/ 1097683 w 2663714"/>
                <a:gd name="connsiteY5107" fmla="*/ 959146 h 2179871"/>
                <a:gd name="connsiteX5108" fmla="*/ 1099816 w 2663714"/>
                <a:gd name="connsiteY5108" fmla="*/ 958378 h 2179871"/>
                <a:gd name="connsiteX5109" fmla="*/ 1096404 w 2663714"/>
                <a:gd name="connsiteY5109" fmla="*/ 987396 h 2179871"/>
                <a:gd name="connsiteX5110" fmla="*/ 1109628 w 2663714"/>
                <a:gd name="connsiteY5110" fmla="*/ 974679 h 2179871"/>
                <a:gd name="connsiteX5111" fmla="*/ 1116965 w 2663714"/>
                <a:gd name="connsiteY5111" fmla="*/ 971436 h 2179871"/>
                <a:gd name="connsiteX5112" fmla="*/ 1119013 w 2663714"/>
                <a:gd name="connsiteY5112" fmla="*/ 977411 h 2179871"/>
                <a:gd name="connsiteX5113" fmla="*/ 1102461 w 2663714"/>
                <a:gd name="connsiteY5113" fmla="*/ 985348 h 2179871"/>
                <a:gd name="connsiteX5114" fmla="*/ 1096062 w 2663714"/>
                <a:gd name="connsiteY5114" fmla="*/ 988506 h 2179871"/>
                <a:gd name="connsiteX5115" fmla="*/ 1096319 w 2663714"/>
                <a:gd name="connsiteY5115" fmla="*/ 987396 h 2179871"/>
                <a:gd name="connsiteX5116" fmla="*/ 1103229 w 2663714"/>
                <a:gd name="connsiteY5116" fmla="*/ 986543 h 2179871"/>
                <a:gd name="connsiteX5117" fmla="*/ 1117136 w 2663714"/>
                <a:gd name="connsiteY5117" fmla="*/ 980569 h 2179871"/>
                <a:gd name="connsiteX5118" fmla="*/ 1113894 w 2663714"/>
                <a:gd name="connsiteY5118" fmla="*/ 984836 h 2179871"/>
                <a:gd name="connsiteX5119" fmla="*/ 1101864 w 2663714"/>
                <a:gd name="connsiteY5119" fmla="*/ 1001138 h 2179871"/>
                <a:gd name="connsiteX5120" fmla="*/ 1098537 w 2663714"/>
                <a:gd name="connsiteY5120" fmla="*/ 1003015 h 2179871"/>
                <a:gd name="connsiteX5121" fmla="*/ 1092906 w 2663714"/>
                <a:gd name="connsiteY5121" fmla="*/ 1006429 h 2179871"/>
                <a:gd name="connsiteX5122" fmla="*/ 1091797 w 2663714"/>
                <a:gd name="connsiteY5122" fmla="*/ 1007112 h 2179871"/>
                <a:gd name="connsiteX5123" fmla="*/ 1095807 w 2663714"/>
                <a:gd name="connsiteY5123" fmla="*/ 989957 h 2179871"/>
                <a:gd name="connsiteX5124" fmla="*/ 1103229 w 2663714"/>
                <a:gd name="connsiteY5124" fmla="*/ 986628 h 2179871"/>
                <a:gd name="connsiteX5125" fmla="*/ 1115430 w 2663714"/>
                <a:gd name="connsiteY5125" fmla="*/ 986202 h 2179871"/>
                <a:gd name="connsiteX5126" fmla="*/ 1120293 w 2663714"/>
                <a:gd name="connsiteY5126" fmla="*/ 980825 h 2179871"/>
                <a:gd name="connsiteX5127" fmla="*/ 1121402 w 2663714"/>
                <a:gd name="connsiteY5127" fmla="*/ 983982 h 2179871"/>
                <a:gd name="connsiteX5128" fmla="*/ 1119610 w 2663714"/>
                <a:gd name="connsiteY5128" fmla="*/ 992005 h 2179871"/>
                <a:gd name="connsiteX5129" fmla="*/ 1110140 w 2663714"/>
                <a:gd name="connsiteY5129" fmla="*/ 996699 h 2179871"/>
                <a:gd name="connsiteX5130" fmla="*/ 1103315 w 2663714"/>
                <a:gd name="connsiteY5130" fmla="*/ 1000284 h 2179871"/>
                <a:gd name="connsiteX5131" fmla="*/ 1115430 w 2663714"/>
                <a:gd name="connsiteY5131" fmla="*/ 986116 h 2179871"/>
                <a:gd name="connsiteX5132" fmla="*/ 1121999 w 2663714"/>
                <a:gd name="connsiteY5132" fmla="*/ 985860 h 2179871"/>
                <a:gd name="connsiteX5133" fmla="*/ 1123449 w 2663714"/>
                <a:gd name="connsiteY5133" fmla="*/ 990128 h 2179871"/>
                <a:gd name="connsiteX5134" fmla="*/ 1120293 w 2663714"/>
                <a:gd name="connsiteY5134" fmla="*/ 991578 h 2179871"/>
                <a:gd name="connsiteX5135" fmla="*/ 1121914 w 2663714"/>
                <a:gd name="connsiteY5135" fmla="*/ 985860 h 2179871"/>
                <a:gd name="connsiteX5136" fmla="*/ 1139318 w 2663714"/>
                <a:gd name="connsiteY5136" fmla="*/ 986031 h 2179871"/>
                <a:gd name="connsiteX5137" fmla="*/ 1151689 w 2663714"/>
                <a:gd name="connsiteY5137" fmla="*/ 981422 h 2179871"/>
                <a:gd name="connsiteX5138" fmla="*/ 1183598 w 2663714"/>
                <a:gd name="connsiteY5138" fmla="*/ 969729 h 2179871"/>
                <a:gd name="connsiteX5139" fmla="*/ 1184878 w 2663714"/>
                <a:gd name="connsiteY5139" fmla="*/ 973826 h 2179871"/>
                <a:gd name="connsiteX5140" fmla="*/ 1163549 w 2663714"/>
                <a:gd name="connsiteY5140" fmla="*/ 991237 h 2179871"/>
                <a:gd name="connsiteX5141" fmla="*/ 1141537 w 2663714"/>
                <a:gd name="connsiteY5141" fmla="*/ 1001308 h 2179871"/>
                <a:gd name="connsiteX5142" fmla="*/ 1136759 w 2663714"/>
                <a:gd name="connsiteY5142" fmla="*/ 987908 h 2179871"/>
                <a:gd name="connsiteX5143" fmla="*/ 1139318 w 2663714"/>
                <a:gd name="connsiteY5143" fmla="*/ 986031 h 2179871"/>
                <a:gd name="connsiteX5144" fmla="*/ 1156041 w 2663714"/>
                <a:gd name="connsiteY5144" fmla="*/ 997382 h 2179871"/>
                <a:gd name="connsiteX5145" fmla="*/ 1148959 w 2663714"/>
                <a:gd name="connsiteY5145" fmla="*/ 1003186 h 2179871"/>
                <a:gd name="connsiteX5146" fmla="*/ 1143670 w 2663714"/>
                <a:gd name="connsiteY5146" fmla="*/ 1007453 h 2179871"/>
                <a:gd name="connsiteX5147" fmla="*/ 1142048 w 2663714"/>
                <a:gd name="connsiteY5147" fmla="*/ 1003015 h 2179871"/>
                <a:gd name="connsiteX5148" fmla="*/ 1155955 w 2663714"/>
                <a:gd name="connsiteY5148" fmla="*/ 997382 h 2179871"/>
                <a:gd name="connsiteX5149" fmla="*/ 1200064 w 2663714"/>
                <a:gd name="connsiteY5149" fmla="*/ 980142 h 2179871"/>
                <a:gd name="connsiteX5150" fmla="*/ 1205780 w 2663714"/>
                <a:gd name="connsiteY5150" fmla="*/ 977923 h 2179871"/>
                <a:gd name="connsiteX5151" fmla="*/ 1205780 w 2663714"/>
                <a:gd name="connsiteY5151" fmla="*/ 977923 h 2179871"/>
                <a:gd name="connsiteX5152" fmla="*/ 1205780 w 2663714"/>
                <a:gd name="connsiteY5152" fmla="*/ 977923 h 2179871"/>
                <a:gd name="connsiteX5153" fmla="*/ 1205780 w 2663714"/>
                <a:gd name="connsiteY5153" fmla="*/ 977923 h 2179871"/>
                <a:gd name="connsiteX5154" fmla="*/ 1205780 w 2663714"/>
                <a:gd name="connsiteY5154" fmla="*/ 977923 h 2179871"/>
                <a:gd name="connsiteX5155" fmla="*/ 1225915 w 2663714"/>
                <a:gd name="connsiteY5155" fmla="*/ 969558 h 2179871"/>
                <a:gd name="connsiteX5156" fmla="*/ 1202880 w 2663714"/>
                <a:gd name="connsiteY5156" fmla="*/ 989018 h 2179871"/>
                <a:gd name="connsiteX5157" fmla="*/ 1199894 w 2663714"/>
                <a:gd name="connsiteY5157" fmla="*/ 980227 h 2179871"/>
                <a:gd name="connsiteX5158" fmla="*/ 1204330 w 2663714"/>
                <a:gd name="connsiteY5158" fmla="*/ 973484 h 2179871"/>
                <a:gd name="connsiteX5159" fmla="*/ 1204330 w 2663714"/>
                <a:gd name="connsiteY5159" fmla="*/ 973484 h 2179871"/>
                <a:gd name="connsiteX5160" fmla="*/ 1204160 w 2663714"/>
                <a:gd name="connsiteY5160" fmla="*/ 973484 h 2179871"/>
                <a:gd name="connsiteX5161" fmla="*/ 1203989 w 2663714"/>
                <a:gd name="connsiteY5161" fmla="*/ 973484 h 2179871"/>
                <a:gd name="connsiteX5162" fmla="*/ 1203989 w 2663714"/>
                <a:gd name="connsiteY5162" fmla="*/ 973484 h 2179871"/>
                <a:gd name="connsiteX5163" fmla="*/ 1198699 w 2663714"/>
                <a:gd name="connsiteY5163" fmla="*/ 975789 h 2179871"/>
                <a:gd name="connsiteX5164" fmla="*/ 1198017 w 2663714"/>
                <a:gd name="connsiteY5164" fmla="*/ 973740 h 2179871"/>
                <a:gd name="connsiteX5165" fmla="*/ 1198017 w 2663714"/>
                <a:gd name="connsiteY5165" fmla="*/ 973740 h 2179871"/>
                <a:gd name="connsiteX5166" fmla="*/ 1199552 w 2663714"/>
                <a:gd name="connsiteY5166" fmla="*/ 969302 h 2179871"/>
                <a:gd name="connsiteX5167" fmla="*/ 1217384 w 2663714"/>
                <a:gd name="connsiteY5167" fmla="*/ 956244 h 2179871"/>
                <a:gd name="connsiteX5168" fmla="*/ 1251254 w 2663714"/>
                <a:gd name="connsiteY5168" fmla="*/ 942418 h 2179871"/>
                <a:gd name="connsiteX5169" fmla="*/ 1253729 w 2663714"/>
                <a:gd name="connsiteY5169" fmla="*/ 947197 h 2179871"/>
                <a:gd name="connsiteX5170" fmla="*/ 1244258 w 2663714"/>
                <a:gd name="connsiteY5170" fmla="*/ 954281 h 2179871"/>
                <a:gd name="connsiteX5171" fmla="*/ 1244258 w 2663714"/>
                <a:gd name="connsiteY5171" fmla="*/ 954281 h 2179871"/>
                <a:gd name="connsiteX5172" fmla="*/ 1244088 w 2663714"/>
                <a:gd name="connsiteY5172" fmla="*/ 954366 h 2179871"/>
                <a:gd name="connsiteX5173" fmla="*/ 1243917 w 2663714"/>
                <a:gd name="connsiteY5173" fmla="*/ 954452 h 2179871"/>
                <a:gd name="connsiteX5174" fmla="*/ 1243917 w 2663714"/>
                <a:gd name="connsiteY5174" fmla="*/ 954452 h 2179871"/>
                <a:gd name="connsiteX5175" fmla="*/ 1234874 w 2663714"/>
                <a:gd name="connsiteY5175" fmla="*/ 961962 h 2179871"/>
                <a:gd name="connsiteX5176" fmla="*/ 1204330 w 2663714"/>
                <a:gd name="connsiteY5176" fmla="*/ 973314 h 2179871"/>
                <a:gd name="connsiteX5177" fmla="*/ 1255947 w 2663714"/>
                <a:gd name="connsiteY5177" fmla="*/ 945661 h 2179871"/>
                <a:gd name="connsiteX5178" fmla="*/ 1257398 w 2663714"/>
                <a:gd name="connsiteY5178" fmla="*/ 939943 h 2179871"/>
                <a:gd name="connsiteX5179" fmla="*/ 1271645 w 2663714"/>
                <a:gd name="connsiteY5179" fmla="*/ 934054 h 2179871"/>
                <a:gd name="connsiteX5180" fmla="*/ 1255947 w 2663714"/>
                <a:gd name="connsiteY5180" fmla="*/ 945576 h 2179871"/>
                <a:gd name="connsiteX5181" fmla="*/ 1274717 w 2663714"/>
                <a:gd name="connsiteY5181" fmla="*/ 931408 h 2179871"/>
                <a:gd name="connsiteX5182" fmla="*/ 1258080 w 2663714"/>
                <a:gd name="connsiteY5182" fmla="*/ 937467 h 2179871"/>
                <a:gd name="connsiteX5183" fmla="*/ 1261322 w 2663714"/>
                <a:gd name="connsiteY5183" fmla="*/ 924751 h 2179871"/>
                <a:gd name="connsiteX5184" fmla="*/ 1273608 w 2663714"/>
                <a:gd name="connsiteY5184" fmla="*/ 920483 h 2179871"/>
                <a:gd name="connsiteX5185" fmla="*/ 1303639 w 2663714"/>
                <a:gd name="connsiteY5185" fmla="*/ 910839 h 2179871"/>
                <a:gd name="connsiteX5186" fmla="*/ 1303298 w 2663714"/>
                <a:gd name="connsiteY5186" fmla="*/ 911095 h 2179871"/>
                <a:gd name="connsiteX5187" fmla="*/ 1276082 w 2663714"/>
                <a:gd name="connsiteY5187" fmla="*/ 930896 h 2179871"/>
                <a:gd name="connsiteX5188" fmla="*/ 1274717 w 2663714"/>
                <a:gd name="connsiteY5188" fmla="*/ 931408 h 2179871"/>
                <a:gd name="connsiteX5189" fmla="*/ 1296984 w 2663714"/>
                <a:gd name="connsiteY5189" fmla="*/ 900000 h 2179871"/>
                <a:gd name="connsiteX5190" fmla="*/ 1280604 w 2663714"/>
                <a:gd name="connsiteY5190" fmla="*/ 905121 h 2179871"/>
                <a:gd name="connsiteX5191" fmla="*/ 1286149 w 2663714"/>
                <a:gd name="connsiteY5191" fmla="*/ 900597 h 2179871"/>
                <a:gd name="connsiteX5192" fmla="*/ 1303554 w 2663714"/>
                <a:gd name="connsiteY5192" fmla="*/ 886429 h 2179871"/>
                <a:gd name="connsiteX5193" fmla="*/ 1304151 w 2663714"/>
                <a:gd name="connsiteY5193" fmla="*/ 897951 h 2179871"/>
                <a:gd name="connsiteX5194" fmla="*/ 1296984 w 2663714"/>
                <a:gd name="connsiteY5194" fmla="*/ 900085 h 2179871"/>
                <a:gd name="connsiteX5195" fmla="*/ 1277873 w 2663714"/>
                <a:gd name="connsiteY5195" fmla="*/ 876187 h 2179871"/>
                <a:gd name="connsiteX5196" fmla="*/ 1275485 w 2663714"/>
                <a:gd name="connsiteY5196" fmla="*/ 876955 h 2179871"/>
                <a:gd name="connsiteX5197" fmla="*/ 1293230 w 2663714"/>
                <a:gd name="connsiteY5197" fmla="*/ 862105 h 2179871"/>
                <a:gd name="connsiteX5198" fmla="*/ 1293060 w 2663714"/>
                <a:gd name="connsiteY5198" fmla="*/ 861849 h 2179871"/>
                <a:gd name="connsiteX5199" fmla="*/ 1273266 w 2663714"/>
                <a:gd name="connsiteY5199" fmla="*/ 876699 h 2179871"/>
                <a:gd name="connsiteX5200" fmla="*/ 1278556 w 2663714"/>
                <a:gd name="connsiteY5200" fmla="*/ 853655 h 2179871"/>
                <a:gd name="connsiteX5201" fmla="*/ 1302275 w 2663714"/>
                <a:gd name="connsiteY5201" fmla="*/ 846998 h 2179871"/>
                <a:gd name="connsiteX5202" fmla="*/ 1302871 w 2663714"/>
                <a:gd name="connsiteY5202" fmla="*/ 868847 h 2179871"/>
                <a:gd name="connsiteX5203" fmla="*/ 1277959 w 2663714"/>
                <a:gd name="connsiteY5203" fmla="*/ 876187 h 2179871"/>
                <a:gd name="connsiteX5204" fmla="*/ 1278727 w 2663714"/>
                <a:gd name="connsiteY5204" fmla="*/ 852546 h 2179871"/>
                <a:gd name="connsiteX5205" fmla="*/ 1283334 w 2663714"/>
                <a:gd name="connsiteY5205" fmla="*/ 831379 h 2179871"/>
                <a:gd name="connsiteX5206" fmla="*/ 1302018 w 2663714"/>
                <a:gd name="connsiteY5206" fmla="*/ 826002 h 2179871"/>
                <a:gd name="connsiteX5207" fmla="*/ 1302189 w 2663714"/>
                <a:gd name="connsiteY5207" fmla="*/ 846657 h 2179871"/>
                <a:gd name="connsiteX5208" fmla="*/ 1278727 w 2663714"/>
                <a:gd name="connsiteY5208" fmla="*/ 852546 h 2179871"/>
                <a:gd name="connsiteX5209" fmla="*/ 1304066 w 2663714"/>
                <a:gd name="connsiteY5209" fmla="*/ 751066 h 2179871"/>
                <a:gd name="connsiteX5210" fmla="*/ 1295705 w 2663714"/>
                <a:gd name="connsiteY5210" fmla="*/ 754139 h 2179871"/>
                <a:gd name="connsiteX5211" fmla="*/ 1298435 w 2663714"/>
                <a:gd name="connsiteY5211" fmla="*/ 733997 h 2179871"/>
                <a:gd name="connsiteX5212" fmla="*/ 1299373 w 2663714"/>
                <a:gd name="connsiteY5212" fmla="*/ 733570 h 2179871"/>
                <a:gd name="connsiteX5213" fmla="*/ 1299373 w 2663714"/>
                <a:gd name="connsiteY5213" fmla="*/ 733399 h 2179871"/>
                <a:gd name="connsiteX5214" fmla="*/ 1298521 w 2663714"/>
                <a:gd name="connsiteY5214" fmla="*/ 733741 h 2179871"/>
                <a:gd name="connsiteX5215" fmla="*/ 1299800 w 2663714"/>
                <a:gd name="connsiteY5215" fmla="*/ 723926 h 2179871"/>
                <a:gd name="connsiteX5216" fmla="*/ 1300995 w 2663714"/>
                <a:gd name="connsiteY5216" fmla="*/ 714025 h 2179871"/>
                <a:gd name="connsiteX5217" fmla="*/ 1309867 w 2663714"/>
                <a:gd name="connsiteY5217" fmla="*/ 710526 h 2179871"/>
                <a:gd name="connsiteX5218" fmla="*/ 1309867 w 2663714"/>
                <a:gd name="connsiteY5218" fmla="*/ 710355 h 2179871"/>
                <a:gd name="connsiteX5219" fmla="*/ 1301165 w 2663714"/>
                <a:gd name="connsiteY5219" fmla="*/ 713428 h 2179871"/>
                <a:gd name="connsiteX5220" fmla="*/ 1303980 w 2663714"/>
                <a:gd name="connsiteY5220" fmla="*/ 690469 h 2179871"/>
                <a:gd name="connsiteX5221" fmla="*/ 1313366 w 2663714"/>
                <a:gd name="connsiteY5221" fmla="*/ 685689 h 2179871"/>
                <a:gd name="connsiteX5222" fmla="*/ 1324371 w 2663714"/>
                <a:gd name="connsiteY5222" fmla="*/ 680142 h 2179871"/>
                <a:gd name="connsiteX5223" fmla="*/ 1306284 w 2663714"/>
                <a:gd name="connsiteY5223" fmla="*/ 750128 h 2179871"/>
                <a:gd name="connsiteX5224" fmla="*/ 1306284 w 2663714"/>
                <a:gd name="connsiteY5224" fmla="*/ 750384 h 2179871"/>
                <a:gd name="connsiteX5225" fmla="*/ 1304237 w 2663714"/>
                <a:gd name="connsiteY5225" fmla="*/ 751152 h 2179871"/>
                <a:gd name="connsiteX5226" fmla="*/ 803766 w 2663714"/>
                <a:gd name="connsiteY5226" fmla="*/ 511067 h 2179871"/>
                <a:gd name="connsiteX5227" fmla="*/ 789688 w 2663714"/>
                <a:gd name="connsiteY5227" fmla="*/ 470868 h 2179871"/>
                <a:gd name="connsiteX5228" fmla="*/ 782692 w 2663714"/>
                <a:gd name="connsiteY5228" fmla="*/ 454139 h 2179871"/>
                <a:gd name="connsiteX5229" fmla="*/ 852482 w 2663714"/>
                <a:gd name="connsiteY5229" fmla="*/ 433143 h 2179871"/>
                <a:gd name="connsiteX5230" fmla="*/ 839343 w 2663714"/>
                <a:gd name="connsiteY5230" fmla="*/ 438350 h 2179871"/>
                <a:gd name="connsiteX5231" fmla="*/ 810591 w 2663714"/>
                <a:gd name="connsiteY5231" fmla="*/ 449701 h 2179871"/>
                <a:gd name="connsiteX5232" fmla="*/ 810676 w 2663714"/>
                <a:gd name="connsiteY5232" fmla="*/ 449957 h 2179871"/>
                <a:gd name="connsiteX5233" fmla="*/ 839855 w 2663714"/>
                <a:gd name="connsiteY5233" fmla="*/ 440313 h 2179871"/>
                <a:gd name="connsiteX5234" fmla="*/ 915787 w 2663714"/>
                <a:gd name="connsiteY5234" fmla="*/ 415220 h 2179871"/>
                <a:gd name="connsiteX5235" fmla="*/ 917323 w 2663714"/>
                <a:gd name="connsiteY5235" fmla="*/ 418463 h 2179871"/>
                <a:gd name="connsiteX5236" fmla="*/ 900259 w 2663714"/>
                <a:gd name="connsiteY5236" fmla="*/ 424950 h 2179871"/>
                <a:gd name="connsiteX5237" fmla="*/ 900259 w 2663714"/>
                <a:gd name="connsiteY5237" fmla="*/ 424950 h 2179871"/>
                <a:gd name="connsiteX5238" fmla="*/ 900259 w 2663714"/>
                <a:gd name="connsiteY5238" fmla="*/ 424950 h 2179871"/>
                <a:gd name="connsiteX5239" fmla="*/ 900259 w 2663714"/>
                <a:gd name="connsiteY5239" fmla="*/ 424950 h 2179871"/>
                <a:gd name="connsiteX5240" fmla="*/ 900259 w 2663714"/>
                <a:gd name="connsiteY5240" fmla="*/ 424950 h 2179871"/>
                <a:gd name="connsiteX5241" fmla="*/ 820317 w 2663714"/>
                <a:gd name="connsiteY5241" fmla="*/ 461394 h 2179871"/>
                <a:gd name="connsiteX5242" fmla="*/ 792077 w 2663714"/>
                <a:gd name="connsiteY5242" fmla="*/ 474964 h 2179871"/>
                <a:gd name="connsiteX5243" fmla="*/ 792162 w 2663714"/>
                <a:gd name="connsiteY5243" fmla="*/ 475220 h 2179871"/>
                <a:gd name="connsiteX5244" fmla="*/ 821000 w 2663714"/>
                <a:gd name="connsiteY5244" fmla="*/ 463357 h 2179871"/>
                <a:gd name="connsiteX5245" fmla="*/ 902734 w 2663714"/>
                <a:gd name="connsiteY5245" fmla="*/ 431437 h 2179871"/>
                <a:gd name="connsiteX5246" fmla="*/ 902734 w 2663714"/>
                <a:gd name="connsiteY5246" fmla="*/ 431437 h 2179871"/>
                <a:gd name="connsiteX5247" fmla="*/ 902904 w 2663714"/>
                <a:gd name="connsiteY5247" fmla="*/ 431437 h 2179871"/>
                <a:gd name="connsiteX5248" fmla="*/ 903075 w 2663714"/>
                <a:gd name="connsiteY5248" fmla="*/ 431437 h 2179871"/>
                <a:gd name="connsiteX5249" fmla="*/ 903075 w 2663714"/>
                <a:gd name="connsiteY5249" fmla="*/ 431351 h 2179871"/>
                <a:gd name="connsiteX5250" fmla="*/ 920138 w 2663714"/>
                <a:gd name="connsiteY5250" fmla="*/ 424096 h 2179871"/>
                <a:gd name="connsiteX5251" fmla="*/ 926708 w 2663714"/>
                <a:gd name="connsiteY5251" fmla="*/ 437582 h 2179871"/>
                <a:gd name="connsiteX5252" fmla="*/ 884817 w 2663714"/>
                <a:gd name="connsiteY5252" fmla="*/ 455505 h 2179871"/>
                <a:gd name="connsiteX5253" fmla="*/ 857686 w 2663714"/>
                <a:gd name="connsiteY5253" fmla="*/ 467027 h 2179871"/>
                <a:gd name="connsiteX5254" fmla="*/ 857771 w 2663714"/>
                <a:gd name="connsiteY5254" fmla="*/ 467283 h 2179871"/>
                <a:gd name="connsiteX5255" fmla="*/ 885414 w 2663714"/>
                <a:gd name="connsiteY5255" fmla="*/ 457468 h 2179871"/>
                <a:gd name="connsiteX5256" fmla="*/ 928926 w 2663714"/>
                <a:gd name="connsiteY5256" fmla="*/ 442190 h 2179871"/>
                <a:gd name="connsiteX5257" fmla="*/ 931656 w 2663714"/>
                <a:gd name="connsiteY5257" fmla="*/ 447909 h 2179871"/>
                <a:gd name="connsiteX5258" fmla="*/ 878845 w 2663714"/>
                <a:gd name="connsiteY5258" fmla="*/ 471380 h 2179871"/>
                <a:gd name="connsiteX5259" fmla="*/ 849666 w 2663714"/>
                <a:gd name="connsiteY5259" fmla="*/ 484011 h 2179871"/>
                <a:gd name="connsiteX5260" fmla="*/ 849752 w 2663714"/>
                <a:gd name="connsiteY5260" fmla="*/ 484267 h 2179871"/>
                <a:gd name="connsiteX5261" fmla="*/ 879442 w 2663714"/>
                <a:gd name="connsiteY5261" fmla="*/ 473342 h 2179871"/>
                <a:gd name="connsiteX5262" fmla="*/ 934045 w 2663714"/>
                <a:gd name="connsiteY5262" fmla="*/ 452859 h 2179871"/>
                <a:gd name="connsiteX5263" fmla="*/ 943430 w 2663714"/>
                <a:gd name="connsiteY5263" fmla="*/ 474025 h 2179871"/>
                <a:gd name="connsiteX5264" fmla="*/ 947099 w 2663714"/>
                <a:gd name="connsiteY5264" fmla="*/ 483499 h 2179871"/>
                <a:gd name="connsiteX5265" fmla="*/ 923807 w 2663714"/>
                <a:gd name="connsiteY5265" fmla="*/ 493570 h 2179871"/>
                <a:gd name="connsiteX5266" fmla="*/ 908962 w 2663714"/>
                <a:gd name="connsiteY5266" fmla="*/ 506202 h 2179871"/>
                <a:gd name="connsiteX5267" fmla="*/ 900771 w 2663714"/>
                <a:gd name="connsiteY5267" fmla="*/ 524125 h 2179871"/>
                <a:gd name="connsiteX5268" fmla="*/ 900601 w 2663714"/>
                <a:gd name="connsiteY5268" fmla="*/ 525405 h 2179871"/>
                <a:gd name="connsiteX5269" fmla="*/ 900601 w 2663714"/>
                <a:gd name="connsiteY5269" fmla="*/ 526003 h 2179871"/>
                <a:gd name="connsiteX5270" fmla="*/ 900430 w 2663714"/>
                <a:gd name="connsiteY5270" fmla="*/ 526941 h 2179871"/>
                <a:gd name="connsiteX5271" fmla="*/ 900430 w 2663714"/>
                <a:gd name="connsiteY5271" fmla="*/ 528904 h 2179871"/>
                <a:gd name="connsiteX5272" fmla="*/ 900259 w 2663714"/>
                <a:gd name="connsiteY5272" fmla="*/ 529843 h 2179871"/>
                <a:gd name="connsiteX5273" fmla="*/ 901113 w 2663714"/>
                <a:gd name="connsiteY5273" fmla="*/ 530355 h 2179871"/>
                <a:gd name="connsiteX5274" fmla="*/ 906146 w 2663714"/>
                <a:gd name="connsiteY5274" fmla="*/ 533257 h 2179871"/>
                <a:gd name="connsiteX5275" fmla="*/ 914849 w 2663714"/>
                <a:gd name="connsiteY5275" fmla="*/ 537183 h 2179871"/>
                <a:gd name="connsiteX5276" fmla="*/ 933277 w 2663714"/>
                <a:gd name="connsiteY5276" fmla="*/ 541707 h 2179871"/>
                <a:gd name="connsiteX5277" fmla="*/ 967063 w 2663714"/>
                <a:gd name="connsiteY5277" fmla="*/ 540426 h 2179871"/>
                <a:gd name="connsiteX5278" fmla="*/ 967489 w 2663714"/>
                <a:gd name="connsiteY5278" fmla="*/ 541621 h 2179871"/>
                <a:gd name="connsiteX5279" fmla="*/ 998033 w 2663714"/>
                <a:gd name="connsiteY5279" fmla="*/ 639089 h 2179871"/>
                <a:gd name="connsiteX5280" fmla="*/ 1032245 w 2663714"/>
                <a:gd name="connsiteY5280" fmla="*/ 733741 h 2179871"/>
                <a:gd name="connsiteX5281" fmla="*/ 1019874 w 2663714"/>
                <a:gd name="connsiteY5281" fmla="*/ 742361 h 2179871"/>
                <a:gd name="connsiteX5282" fmla="*/ 984382 w 2663714"/>
                <a:gd name="connsiteY5282" fmla="*/ 768392 h 2179871"/>
                <a:gd name="connsiteX5283" fmla="*/ 984382 w 2663714"/>
                <a:gd name="connsiteY5283" fmla="*/ 768392 h 2179871"/>
                <a:gd name="connsiteX5284" fmla="*/ 984382 w 2663714"/>
                <a:gd name="connsiteY5284" fmla="*/ 768392 h 2179871"/>
                <a:gd name="connsiteX5285" fmla="*/ 984382 w 2663714"/>
                <a:gd name="connsiteY5285" fmla="*/ 768392 h 2179871"/>
                <a:gd name="connsiteX5286" fmla="*/ 984382 w 2663714"/>
                <a:gd name="connsiteY5286" fmla="*/ 768392 h 2179871"/>
                <a:gd name="connsiteX5287" fmla="*/ 971414 w 2663714"/>
                <a:gd name="connsiteY5287" fmla="*/ 780853 h 2179871"/>
                <a:gd name="connsiteX5288" fmla="*/ 971414 w 2663714"/>
                <a:gd name="connsiteY5288" fmla="*/ 769160 h 2179871"/>
                <a:gd name="connsiteX5289" fmla="*/ 971414 w 2663714"/>
                <a:gd name="connsiteY5289" fmla="*/ 756187 h 2179871"/>
                <a:gd name="connsiteX5290" fmla="*/ 985065 w 2663714"/>
                <a:gd name="connsiteY5290" fmla="*/ 743812 h 2179871"/>
                <a:gd name="connsiteX5291" fmla="*/ 994535 w 2663714"/>
                <a:gd name="connsiteY5291" fmla="*/ 735362 h 2179871"/>
                <a:gd name="connsiteX5292" fmla="*/ 994364 w 2663714"/>
                <a:gd name="connsiteY5292" fmla="*/ 735106 h 2179871"/>
                <a:gd name="connsiteX5293" fmla="*/ 983785 w 2663714"/>
                <a:gd name="connsiteY5293" fmla="*/ 742190 h 2179871"/>
                <a:gd name="connsiteX5294" fmla="*/ 955886 w 2663714"/>
                <a:gd name="connsiteY5294" fmla="*/ 760881 h 2179871"/>
                <a:gd name="connsiteX5295" fmla="*/ 955886 w 2663714"/>
                <a:gd name="connsiteY5295" fmla="*/ 744409 h 2179871"/>
                <a:gd name="connsiteX5296" fmla="*/ 955886 w 2663714"/>
                <a:gd name="connsiteY5296" fmla="*/ 738008 h 2179871"/>
                <a:gd name="connsiteX5297" fmla="*/ 974059 w 2663714"/>
                <a:gd name="connsiteY5297" fmla="*/ 725376 h 2179871"/>
                <a:gd name="connsiteX5298" fmla="*/ 982335 w 2663714"/>
                <a:gd name="connsiteY5298" fmla="*/ 719658 h 2179871"/>
                <a:gd name="connsiteX5299" fmla="*/ 982164 w 2663714"/>
                <a:gd name="connsiteY5299" fmla="*/ 719402 h 2179871"/>
                <a:gd name="connsiteX5300" fmla="*/ 972950 w 2663714"/>
                <a:gd name="connsiteY5300" fmla="*/ 723584 h 2179871"/>
                <a:gd name="connsiteX5301" fmla="*/ 956057 w 2663714"/>
                <a:gd name="connsiteY5301" fmla="*/ 731180 h 2179871"/>
                <a:gd name="connsiteX5302" fmla="*/ 956057 w 2663714"/>
                <a:gd name="connsiteY5302" fmla="*/ 722304 h 2179871"/>
                <a:gd name="connsiteX5303" fmla="*/ 955886 w 2663714"/>
                <a:gd name="connsiteY5303" fmla="*/ 722304 h 2179871"/>
                <a:gd name="connsiteX5304" fmla="*/ 955033 w 2663714"/>
                <a:gd name="connsiteY5304" fmla="*/ 731607 h 2179871"/>
                <a:gd name="connsiteX5305" fmla="*/ 947354 w 2663714"/>
                <a:gd name="connsiteY5305" fmla="*/ 735277 h 2179871"/>
                <a:gd name="connsiteX5306" fmla="*/ 947354 w 2663714"/>
                <a:gd name="connsiteY5306" fmla="*/ 735277 h 2179871"/>
                <a:gd name="connsiteX5307" fmla="*/ 947354 w 2663714"/>
                <a:gd name="connsiteY5307" fmla="*/ 735277 h 2179871"/>
                <a:gd name="connsiteX5308" fmla="*/ 947354 w 2663714"/>
                <a:gd name="connsiteY5308" fmla="*/ 735277 h 2179871"/>
                <a:gd name="connsiteX5309" fmla="*/ 947354 w 2663714"/>
                <a:gd name="connsiteY5309" fmla="*/ 735277 h 2179871"/>
                <a:gd name="connsiteX5310" fmla="*/ 943857 w 2663714"/>
                <a:gd name="connsiteY5310" fmla="*/ 737581 h 2179871"/>
                <a:gd name="connsiteX5311" fmla="*/ 947354 w 2663714"/>
                <a:gd name="connsiteY5311" fmla="*/ 690896 h 2179871"/>
                <a:gd name="connsiteX5312" fmla="*/ 949658 w 2663714"/>
                <a:gd name="connsiteY5312" fmla="*/ 669217 h 2179871"/>
                <a:gd name="connsiteX5313" fmla="*/ 949402 w 2663714"/>
                <a:gd name="connsiteY5313" fmla="*/ 669217 h 2179871"/>
                <a:gd name="connsiteX5314" fmla="*/ 945392 w 2663714"/>
                <a:gd name="connsiteY5314" fmla="*/ 690725 h 2179871"/>
                <a:gd name="connsiteX5315" fmla="*/ 937202 w 2663714"/>
                <a:gd name="connsiteY5315" fmla="*/ 742190 h 2179871"/>
                <a:gd name="connsiteX5316" fmla="*/ 924148 w 2663714"/>
                <a:gd name="connsiteY5316" fmla="*/ 751408 h 2179871"/>
                <a:gd name="connsiteX5317" fmla="*/ 922783 w 2663714"/>
                <a:gd name="connsiteY5317" fmla="*/ 752347 h 2179871"/>
                <a:gd name="connsiteX5318" fmla="*/ 924319 w 2663714"/>
                <a:gd name="connsiteY5318" fmla="*/ 738776 h 2179871"/>
                <a:gd name="connsiteX5319" fmla="*/ 924319 w 2663714"/>
                <a:gd name="connsiteY5319" fmla="*/ 738776 h 2179871"/>
                <a:gd name="connsiteX5320" fmla="*/ 924319 w 2663714"/>
                <a:gd name="connsiteY5320" fmla="*/ 738606 h 2179871"/>
                <a:gd name="connsiteX5321" fmla="*/ 924319 w 2663714"/>
                <a:gd name="connsiteY5321" fmla="*/ 738435 h 2179871"/>
                <a:gd name="connsiteX5322" fmla="*/ 924319 w 2663714"/>
                <a:gd name="connsiteY5322" fmla="*/ 738435 h 2179871"/>
                <a:gd name="connsiteX5323" fmla="*/ 928158 w 2663714"/>
                <a:gd name="connsiteY5323" fmla="*/ 679288 h 2179871"/>
                <a:gd name="connsiteX5324" fmla="*/ 930120 w 2663714"/>
                <a:gd name="connsiteY5324" fmla="*/ 658293 h 2179871"/>
                <a:gd name="connsiteX5325" fmla="*/ 929865 w 2663714"/>
                <a:gd name="connsiteY5325" fmla="*/ 658293 h 2179871"/>
                <a:gd name="connsiteX5326" fmla="*/ 926196 w 2663714"/>
                <a:gd name="connsiteY5326" fmla="*/ 679203 h 2179871"/>
                <a:gd name="connsiteX5327" fmla="*/ 917493 w 2663714"/>
                <a:gd name="connsiteY5327" fmla="*/ 738008 h 2179871"/>
                <a:gd name="connsiteX5328" fmla="*/ 917493 w 2663714"/>
                <a:gd name="connsiteY5328" fmla="*/ 738008 h 2179871"/>
                <a:gd name="connsiteX5329" fmla="*/ 917493 w 2663714"/>
                <a:gd name="connsiteY5329" fmla="*/ 738008 h 2179871"/>
                <a:gd name="connsiteX5330" fmla="*/ 917493 w 2663714"/>
                <a:gd name="connsiteY5330" fmla="*/ 738008 h 2179871"/>
                <a:gd name="connsiteX5331" fmla="*/ 917493 w 2663714"/>
                <a:gd name="connsiteY5331" fmla="*/ 738008 h 2179871"/>
                <a:gd name="connsiteX5332" fmla="*/ 916640 w 2663714"/>
                <a:gd name="connsiteY5332" fmla="*/ 756614 h 2179871"/>
                <a:gd name="connsiteX5333" fmla="*/ 915872 w 2663714"/>
                <a:gd name="connsiteY5333" fmla="*/ 757126 h 2179871"/>
                <a:gd name="connsiteX5334" fmla="*/ 916043 w 2663714"/>
                <a:gd name="connsiteY5334" fmla="*/ 757382 h 2179871"/>
                <a:gd name="connsiteX5335" fmla="*/ 916640 w 2663714"/>
                <a:gd name="connsiteY5335" fmla="*/ 757126 h 2179871"/>
                <a:gd name="connsiteX5336" fmla="*/ 916043 w 2663714"/>
                <a:gd name="connsiteY5336" fmla="*/ 797411 h 2179871"/>
                <a:gd name="connsiteX5337" fmla="*/ 916043 w 2663714"/>
                <a:gd name="connsiteY5337" fmla="*/ 814907 h 2179871"/>
                <a:gd name="connsiteX5338" fmla="*/ 903501 w 2663714"/>
                <a:gd name="connsiteY5338" fmla="*/ 782645 h 2179871"/>
                <a:gd name="connsiteX5339" fmla="*/ 902904 w 2663714"/>
                <a:gd name="connsiteY5339" fmla="*/ 768648 h 2179871"/>
                <a:gd name="connsiteX5340" fmla="*/ 902563 w 2663714"/>
                <a:gd name="connsiteY5340" fmla="*/ 768648 h 2179871"/>
                <a:gd name="connsiteX5341" fmla="*/ 902136 w 2663714"/>
                <a:gd name="connsiteY5341" fmla="*/ 779317 h 2179871"/>
                <a:gd name="connsiteX5342" fmla="*/ 892410 w 2663714"/>
                <a:gd name="connsiteY5342" fmla="*/ 754054 h 2179871"/>
                <a:gd name="connsiteX5343" fmla="*/ 891472 w 2663714"/>
                <a:gd name="connsiteY5343" fmla="*/ 735704 h 2179871"/>
                <a:gd name="connsiteX5344" fmla="*/ 891131 w 2663714"/>
                <a:gd name="connsiteY5344" fmla="*/ 735704 h 2179871"/>
                <a:gd name="connsiteX5345" fmla="*/ 890704 w 2663714"/>
                <a:gd name="connsiteY5345" fmla="*/ 749701 h 2179871"/>
                <a:gd name="connsiteX5346" fmla="*/ 865365 w 2663714"/>
                <a:gd name="connsiteY5346" fmla="*/ 683727 h 2179871"/>
                <a:gd name="connsiteX5347" fmla="*/ 848728 w 2663714"/>
                <a:gd name="connsiteY5347" fmla="*/ 640625 h 2179871"/>
                <a:gd name="connsiteX5348" fmla="*/ 849155 w 2663714"/>
                <a:gd name="connsiteY5348" fmla="*/ 634822 h 2179871"/>
                <a:gd name="connsiteX5349" fmla="*/ 848899 w 2663714"/>
                <a:gd name="connsiteY5349" fmla="*/ 634822 h 2179871"/>
                <a:gd name="connsiteX5350" fmla="*/ 848045 w 2663714"/>
                <a:gd name="connsiteY5350" fmla="*/ 638919 h 2179871"/>
                <a:gd name="connsiteX5351" fmla="*/ 837551 w 2663714"/>
                <a:gd name="connsiteY5351" fmla="*/ 610668 h 2179871"/>
                <a:gd name="connsiteX5352" fmla="*/ 837807 w 2663714"/>
                <a:gd name="connsiteY5352" fmla="*/ 601877 h 2179871"/>
                <a:gd name="connsiteX5353" fmla="*/ 837466 w 2663714"/>
                <a:gd name="connsiteY5353" fmla="*/ 601877 h 2179871"/>
                <a:gd name="connsiteX5354" fmla="*/ 836527 w 2663714"/>
                <a:gd name="connsiteY5354" fmla="*/ 608193 h 2179871"/>
                <a:gd name="connsiteX5355" fmla="*/ 833797 w 2663714"/>
                <a:gd name="connsiteY5355" fmla="*/ 600768 h 2179871"/>
                <a:gd name="connsiteX5356" fmla="*/ 803936 w 2663714"/>
                <a:gd name="connsiteY5356" fmla="*/ 510725 h 2179871"/>
                <a:gd name="connsiteX5357" fmla="*/ 646185 w 2663714"/>
                <a:gd name="connsiteY5357" fmla="*/ 656074 h 2179871"/>
                <a:gd name="connsiteX5358" fmla="*/ 820573 w 2663714"/>
                <a:gd name="connsiteY5358" fmla="*/ 622958 h 2179871"/>
                <a:gd name="connsiteX5359" fmla="*/ 823303 w 2663714"/>
                <a:gd name="connsiteY5359" fmla="*/ 623215 h 2179871"/>
                <a:gd name="connsiteX5360" fmla="*/ 821597 w 2663714"/>
                <a:gd name="connsiteY5360" fmla="*/ 631152 h 2179871"/>
                <a:gd name="connsiteX5361" fmla="*/ 812297 w 2663714"/>
                <a:gd name="connsiteY5361" fmla="*/ 675277 h 2179871"/>
                <a:gd name="connsiteX5362" fmla="*/ 812297 w 2663714"/>
                <a:gd name="connsiteY5362" fmla="*/ 675277 h 2179871"/>
                <a:gd name="connsiteX5363" fmla="*/ 812297 w 2663714"/>
                <a:gd name="connsiteY5363" fmla="*/ 675362 h 2179871"/>
                <a:gd name="connsiteX5364" fmla="*/ 812297 w 2663714"/>
                <a:gd name="connsiteY5364" fmla="*/ 675448 h 2179871"/>
                <a:gd name="connsiteX5365" fmla="*/ 812297 w 2663714"/>
                <a:gd name="connsiteY5365" fmla="*/ 675448 h 2179871"/>
                <a:gd name="connsiteX5366" fmla="*/ 807861 w 2663714"/>
                <a:gd name="connsiteY5366" fmla="*/ 720341 h 2179871"/>
                <a:gd name="connsiteX5367" fmla="*/ 807861 w 2663714"/>
                <a:gd name="connsiteY5367" fmla="*/ 721280 h 2179871"/>
                <a:gd name="connsiteX5368" fmla="*/ 794807 w 2663714"/>
                <a:gd name="connsiteY5368" fmla="*/ 724352 h 2179871"/>
                <a:gd name="connsiteX5369" fmla="*/ 705907 w 2663714"/>
                <a:gd name="connsiteY5369" fmla="*/ 746884 h 2179871"/>
                <a:gd name="connsiteX5370" fmla="*/ 705907 w 2663714"/>
                <a:gd name="connsiteY5370" fmla="*/ 746884 h 2179871"/>
                <a:gd name="connsiteX5371" fmla="*/ 705651 w 2663714"/>
                <a:gd name="connsiteY5371" fmla="*/ 746884 h 2179871"/>
                <a:gd name="connsiteX5372" fmla="*/ 705395 w 2663714"/>
                <a:gd name="connsiteY5372" fmla="*/ 746884 h 2179871"/>
                <a:gd name="connsiteX5373" fmla="*/ 705395 w 2663714"/>
                <a:gd name="connsiteY5373" fmla="*/ 746884 h 2179871"/>
                <a:gd name="connsiteX5374" fmla="*/ 662907 w 2663714"/>
                <a:gd name="connsiteY5374" fmla="*/ 760625 h 2179871"/>
                <a:gd name="connsiteX5375" fmla="*/ 668879 w 2663714"/>
                <a:gd name="connsiteY5375" fmla="*/ 751322 h 2179871"/>
                <a:gd name="connsiteX5376" fmla="*/ 668623 w 2663714"/>
                <a:gd name="connsiteY5376" fmla="*/ 751152 h 2179871"/>
                <a:gd name="connsiteX5377" fmla="*/ 661968 w 2663714"/>
                <a:gd name="connsiteY5377" fmla="*/ 758748 h 2179871"/>
                <a:gd name="connsiteX5378" fmla="*/ 657361 w 2663714"/>
                <a:gd name="connsiteY5378" fmla="*/ 738691 h 2179871"/>
                <a:gd name="connsiteX5379" fmla="*/ 663163 w 2663714"/>
                <a:gd name="connsiteY5379" fmla="*/ 731009 h 2179871"/>
                <a:gd name="connsiteX5380" fmla="*/ 662907 w 2663714"/>
                <a:gd name="connsiteY5380" fmla="*/ 730839 h 2179871"/>
                <a:gd name="connsiteX5381" fmla="*/ 656935 w 2663714"/>
                <a:gd name="connsiteY5381" fmla="*/ 737155 h 2179871"/>
                <a:gd name="connsiteX5382" fmla="*/ 650707 w 2663714"/>
                <a:gd name="connsiteY5382" fmla="*/ 709587 h 2179871"/>
                <a:gd name="connsiteX5383" fmla="*/ 651474 w 2663714"/>
                <a:gd name="connsiteY5383" fmla="*/ 709758 h 2179871"/>
                <a:gd name="connsiteX5384" fmla="*/ 666319 w 2663714"/>
                <a:gd name="connsiteY5384" fmla="*/ 709587 h 2179871"/>
                <a:gd name="connsiteX5385" fmla="*/ 694815 w 2663714"/>
                <a:gd name="connsiteY5385" fmla="*/ 706344 h 2179871"/>
                <a:gd name="connsiteX5386" fmla="*/ 750357 w 2663714"/>
                <a:gd name="connsiteY5386" fmla="*/ 692859 h 2179871"/>
                <a:gd name="connsiteX5387" fmla="*/ 765117 w 2663714"/>
                <a:gd name="connsiteY5387" fmla="*/ 687653 h 2179871"/>
                <a:gd name="connsiteX5388" fmla="*/ 772369 w 2663714"/>
                <a:gd name="connsiteY5388" fmla="*/ 684836 h 2179871"/>
                <a:gd name="connsiteX5389" fmla="*/ 779962 w 2663714"/>
                <a:gd name="connsiteY5389" fmla="*/ 681678 h 2179871"/>
                <a:gd name="connsiteX5390" fmla="*/ 774417 w 2663714"/>
                <a:gd name="connsiteY5390" fmla="*/ 673741 h 2179871"/>
                <a:gd name="connsiteX5391" fmla="*/ 774161 w 2663714"/>
                <a:gd name="connsiteY5391" fmla="*/ 673911 h 2179871"/>
                <a:gd name="connsiteX5392" fmla="*/ 778938 w 2663714"/>
                <a:gd name="connsiteY5392" fmla="*/ 681337 h 2179871"/>
                <a:gd name="connsiteX5393" fmla="*/ 771942 w 2663714"/>
                <a:gd name="connsiteY5393" fmla="*/ 683897 h 2179871"/>
                <a:gd name="connsiteX5394" fmla="*/ 764520 w 2663714"/>
                <a:gd name="connsiteY5394" fmla="*/ 686458 h 2179871"/>
                <a:gd name="connsiteX5395" fmla="*/ 749504 w 2663714"/>
                <a:gd name="connsiteY5395" fmla="*/ 691066 h 2179871"/>
                <a:gd name="connsiteX5396" fmla="*/ 693962 w 2663714"/>
                <a:gd name="connsiteY5396" fmla="*/ 701735 h 2179871"/>
                <a:gd name="connsiteX5397" fmla="*/ 665808 w 2663714"/>
                <a:gd name="connsiteY5397" fmla="*/ 703698 h 2179871"/>
                <a:gd name="connsiteX5398" fmla="*/ 652242 w 2663714"/>
                <a:gd name="connsiteY5398" fmla="*/ 703442 h 2179871"/>
                <a:gd name="connsiteX5399" fmla="*/ 650792 w 2663714"/>
                <a:gd name="connsiteY5399" fmla="*/ 703101 h 2179871"/>
                <a:gd name="connsiteX5400" fmla="*/ 650109 w 2663714"/>
                <a:gd name="connsiteY5400" fmla="*/ 702930 h 2179871"/>
                <a:gd name="connsiteX5401" fmla="*/ 650109 w 2663714"/>
                <a:gd name="connsiteY5401" fmla="*/ 702930 h 2179871"/>
                <a:gd name="connsiteX5402" fmla="*/ 650109 w 2663714"/>
                <a:gd name="connsiteY5402" fmla="*/ 702845 h 2179871"/>
                <a:gd name="connsiteX5403" fmla="*/ 650109 w 2663714"/>
                <a:gd name="connsiteY5403" fmla="*/ 702845 h 2179871"/>
                <a:gd name="connsiteX5404" fmla="*/ 650280 w 2663714"/>
                <a:gd name="connsiteY5404" fmla="*/ 702674 h 2179871"/>
                <a:gd name="connsiteX5405" fmla="*/ 650621 w 2663714"/>
                <a:gd name="connsiteY5405" fmla="*/ 702418 h 2179871"/>
                <a:gd name="connsiteX5406" fmla="*/ 651389 w 2663714"/>
                <a:gd name="connsiteY5406" fmla="*/ 701735 h 2179871"/>
                <a:gd name="connsiteX5407" fmla="*/ 651389 w 2663714"/>
                <a:gd name="connsiteY5407" fmla="*/ 701735 h 2179871"/>
                <a:gd name="connsiteX5408" fmla="*/ 651389 w 2663714"/>
                <a:gd name="connsiteY5408" fmla="*/ 701735 h 2179871"/>
                <a:gd name="connsiteX5409" fmla="*/ 651389 w 2663714"/>
                <a:gd name="connsiteY5409" fmla="*/ 701735 h 2179871"/>
                <a:gd name="connsiteX5410" fmla="*/ 651389 w 2663714"/>
                <a:gd name="connsiteY5410" fmla="*/ 701735 h 2179871"/>
                <a:gd name="connsiteX5411" fmla="*/ 673316 w 2663714"/>
                <a:gd name="connsiteY5411" fmla="*/ 684921 h 2179871"/>
                <a:gd name="connsiteX5412" fmla="*/ 698399 w 2663714"/>
                <a:gd name="connsiteY5412" fmla="*/ 672461 h 2179871"/>
                <a:gd name="connsiteX5413" fmla="*/ 724932 w 2663714"/>
                <a:gd name="connsiteY5413" fmla="*/ 662475 h 2179871"/>
                <a:gd name="connsiteX5414" fmla="*/ 751893 w 2663714"/>
                <a:gd name="connsiteY5414" fmla="*/ 653684 h 2179871"/>
                <a:gd name="connsiteX5415" fmla="*/ 791651 w 2663714"/>
                <a:gd name="connsiteY5415" fmla="*/ 646173 h 2179871"/>
                <a:gd name="connsiteX5416" fmla="*/ 791651 w 2663714"/>
                <a:gd name="connsiteY5416" fmla="*/ 645832 h 2179871"/>
                <a:gd name="connsiteX5417" fmla="*/ 751637 w 2663714"/>
                <a:gd name="connsiteY5417" fmla="*/ 651550 h 2179871"/>
                <a:gd name="connsiteX5418" fmla="*/ 724079 w 2663714"/>
                <a:gd name="connsiteY5418" fmla="*/ 659061 h 2179871"/>
                <a:gd name="connsiteX5419" fmla="*/ 696863 w 2663714"/>
                <a:gd name="connsiteY5419" fmla="*/ 667766 h 2179871"/>
                <a:gd name="connsiteX5420" fmla="*/ 670500 w 2663714"/>
                <a:gd name="connsiteY5420" fmla="*/ 679459 h 2179871"/>
                <a:gd name="connsiteX5421" fmla="*/ 647464 w 2663714"/>
                <a:gd name="connsiteY5421" fmla="*/ 695761 h 2179871"/>
                <a:gd name="connsiteX5422" fmla="*/ 640042 w 2663714"/>
                <a:gd name="connsiteY5422" fmla="*/ 662816 h 2179871"/>
                <a:gd name="connsiteX5423" fmla="*/ 639530 w 2663714"/>
                <a:gd name="connsiteY5423" fmla="*/ 658549 h 2179871"/>
                <a:gd name="connsiteX5424" fmla="*/ 645929 w 2663714"/>
                <a:gd name="connsiteY5424" fmla="*/ 656159 h 2179871"/>
                <a:gd name="connsiteX5425" fmla="*/ 629548 w 2663714"/>
                <a:gd name="connsiteY5425" fmla="*/ 658719 h 2179871"/>
                <a:gd name="connsiteX5426" fmla="*/ 632704 w 2663714"/>
                <a:gd name="connsiteY5426" fmla="*/ 667084 h 2179871"/>
                <a:gd name="connsiteX5427" fmla="*/ 640980 w 2663714"/>
                <a:gd name="connsiteY5427" fmla="*/ 703186 h 2179871"/>
                <a:gd name="connsiteX5428" fmla="*/ 640980 w 2663714"/>
                <a:gd name="connsiteY5428" fmla="*/ 703357 h 2179871"/>
                <a:gd name="connsiteX5429" fmla="*/ 640383 w 2663714"/>
                <a:gd name="connsiteY5429" fmla="*/ 703954 h 2179871"/>
                <a:gd name="connsiteX5430" fmla="*/ 640127 w 2663714"/>
                <a:gd name="connsiteY5430" fmla="*/ 704210 h 2179871"/>
                <a:gd name="connsiteX5431" fmla="*/ 640298 w 2663714"/>
                <a:gd name="connsiteY5431" fmla="*/ 704466 h 2179871"/>
                <a:gd name="connsiteX5432" fmla="*/ 641407 w 2663714"/>
                <a:gd name="connsiteY5432" fmla="*/ 705320 h 2179871"/>
                <a:gd name="connsiteX5433" fmla="*/ 650365 w 2663714"/>
                <a:gd name="connsiteY5433" fmla="*/ 744409 h 2179871"/>
                <a:gd name="connsiteX5434" fmla="*/ 632107 w 2663714"/>
                <a:gd name="connsiteY5434" fmla="*/ 763527 h 2179871"/>
                <a:gd name="connsiteX5435" fmla="*/ 621443 w 2663714"/>
                <a:gd name="connsiteY5435" fmla="*/ 720000 h 2179871"/>
                <a:gd name="connsiteX5436" fmla="*/ 618713 w 2663714"/>
                <a:gd name="connsiteY5436" fmla="*/ 708648 h 2179871"/>
                <a:gd name="connsiteX5437" fmla="*/ 630316 w 2663714"/>
                <a:gd name="connsiteY5437" fmla="*/ 701479 h 2179871"/>
                <a:gd name="connsiteX5438" fmla="*/ 635861 w 2663714"/>
                <a:gd name="connsiteY5438" fmla="*/ 696956 h 2179871"/>
                <a:gd name="connsiteX5439" fmla="*/ 635691 w 2663714"/>
                <a:gd name="connsiteY5439" fmla="*/ 696699 h 2179871"/>
                <a:gd name="connsiteX5440" fmla="*/ 629292 w 2663714"/>
                <a:gd name="connsiteY5440" fmla="*/ 699687 h 2179871"/>
                <a:gd name="connsiteX5441" fmla="*/ 617433 w 2663714"/>
                <a:gd name="connsiteY5441" fmla="*/ 703186 h 2179871"/>
                <a:gd name="connsiteX5442" fmla="*/ 607963 w 2663714"/>
                <a:gd name="connsiteY5442" fmla="*/ 664267 h 2179871"/>
                <a:gd name="connsiteX5443" fmla="*/ 629548 w 2663714"/>
                <a:gd name="connsiteY5443" fmla="*/ 658634 h 2179871"/>
                <a:gd name="connsiteX5444" fmla="*/ 572129 w 2663714"/>
                <a:gd name="connsiteY5444" fmla="*/ 845889 h 2179871"/>
                <a:gd name="connsiteX5445" fmla="*/ 568717 w 2663714"/>
                <a:gd name="connsiteY5445" fmla="*/ 837354 h 2179871"/>
                <a:gd name="connsiteX5446" fmla="*/ 559588 w 2663714"/>
                <a:gd name="connsiteY5446" fmla="*/ 812261 h 2179871"/>
                <a:gd name="connsiteX5447" fmla="*/ 553189 w 2663714"/>
                <a:gd name="connsiteY5447" fmla="*/ 791351 h 2179871"/>
                <a:gd name="connsiteX5448" fmla="*/ 526399 w 2663714"/>
                <a:gd name="connsiteY5448" fmla="*/ 695419 h 2179871"/>
                <a:gd name="connsiteX5449" fmla="*/ 523328 w 2663714"/>
                <a:gd name="connsiteY5449" fmla="*/ 684153 h 2179871"/>
                <a:gd name="connsiteX5450" fmla="*/ 598834 w 2663714"/>
                <a:gd name="connsiteY5450" fmla="*/ 664352 h 2179871"/>
                <a:gd name="connsiteX5451" fmla="*/ 602076 w 2663714"/>
                <a:gd name="connsiteY5451" fmla="*/ 671351 h 2179871"/>
                <a:gd name="connsiteX5452" fmla="*/ 610095 w 2663714"/>
                <a:gd name="connsiteY5452" fmla="*/ 704808 h 2179871"/>
                <a:gd name="connsiteX5453" fmla="*/ 591838 w 2663714"/>
                <a:gd name="connsiteY5453" fmla="*/ 709502 h 2179871"/>
                <a:gd name="connsiteX5454" fmla="*/ 584756 w 2663714"/>
                <a:gd name="connsiteY5454" fmla="*/ 710014 h 2179871"/>
                <a:gd name="connsiteX5455" fmla="*/ 584756 w 2663714"/>
                <a:gd name="connsiteY5455" fmla="*/ 710355 h 2179871"/>
                <a:gd name="connsiteX5456" fmla="*/ 591752 w 2663714"/>
                <a:gd name="connsiteY5456" fmla="*/ 711550 h 2179871"/>
                <a:gd name="connsiteX5457" fmla="*/ 611631 w 2663714"/>
                <a:gd name="connsiteY5457" fmla="*/ 711550 h 2179871"/>
                <a:gd name="connsiteX5458" fmla="*/ 624173 w 2663714"/>
                <a:gd name="connsiteY5458" fmla="*/ 763527 h 2179871"/>
                <a:gd name="connsiteX5459" fmla="*/ 625879 w 2663714"/>
                <a:gd name="connsiteY5459" fmla="*/ 770270 h 2179871"/>
                <a:gd name="connsiteX5460" fmla="*/ 621528 w 2663714"/>
                <a:gd name="connsiteY5460" fmla="*/ 774964 h 2179871"/>
                <a:gd name="connsiteX5461" fmla="*/ 618371 w 2663714"/>
                <a:gd name="connsiteY5461" fmla="*/ 776073 h 2179871"/>
                <a:gd name="connsiteX5462" fmla="*/ 587657 w 2663714"/>
                <a:gd name="connsiteY5462" fmla="*/ 786827 h 2179871"/>
                <a:gd name="connsiteX5463" fmla="*/ 587742 w 2663714"/>
                <a:gd name="connsiteY5463" fmla="*/ 787083 h 2179871"/>
                <a:gd name="connsiteX5464" fmla="*/ 619054 w 2663714"/>
                <a:gd name="connsiteY5464" fmla="*/ 778037 h 2179871"/>
                <a:gd name="connsiteX5465" fmla="*/ 615470 w 2663714"/>
                <a:gd name="connsiteY5465" fmla="*/ 782645 h 2179871"/>
                <a:gd name="connsiteX5466" fmla="*/ 615129 w 2663714"/>
                <a:gd name="connsiteY5466" fmla="*/ 781450 h 2179871"/>
                <a:gd name="connsiteX5467" fmla="*/ 616238 w 2663714"/>
                <a:gd name="connsiteY5467" fmla="*/ 780341 h 2179871"/>
                <a:gd name="connsiteX5468" fmla="*/ 616238 w 2663714"/>
                <a:gd name="connsiteY5468" fmla="*/ 780085 h 2179871"/>
                <a:gd name="connsiteX5469" fmla="*/ 615129 w 2663714"/>
                <a:gd name="connsiteY5469" fmla="*/ 780426 h 2179871"/>
                <a:gd name="connsiteX5470" fmla="*/ 614617 w 2663714"/>
                <a:gd name="connsiteY5470" fmla="*/ 781450 h 2179871"/>
                <a:gd name="connsiteX5471" fmla="*/ 615044 w 2663714"/>
                <a:gd name="connsiteY5471" fmla="*/ 783072 h 2179871"/>
                <a:gd name="connsiteX5472" fmla="*/ 601990 w 2663714"/>
                <a:gd name="connsiteY5472" fmla="*/ 800313 h 2179871"/>
                <a:gd name="connsiteX5473" fmla="*/ 598236 w 2663714"/>
                <a:gd name="connsiteY5473" fmla="*/ 802190 h 2179871"/>
                <a:gd name="connsiteX5474" fmla="*/ 598322 w 2663714"/>
                <a:gd name="connsiteY5474" fmla="*/ 802446 h 2179871"/>
                <a:gd name="connsiteX5475" fmla="*/ 600966 w 2663714"/>
                <a:gd name="connsiteY5475" fmla="*/ 801593 h 2179871"/>
                <a:gd name="connsiteX5476" fmla="*/ 593117 w 2663714"/>
                <a:gd name="connsiteY5476" fmla="*/ 812090 h 2179871"/>
                <a:gd name="connsiteX5477" fmla="*/ 583391 w 2663714"/>
                <a:gd name="connsiteY5477" fmla="*/ 824893 h 2179871"/>
                <a:gd name="connsiteX5478" fmla="*/ 583647 w 2663714"/>
                <a:gd name="connsiteY5478" fmla="*/ 825064 h 2179871"/>
                <a:gd name="connsiteX5479" fmla="*/ 594738 w 2663714"/>
                <a:gd name="connsiteY5479" fmla="*/ 813286 h 2179871"/>
                <a:gd name="connsiteX5480" fmla="*/ 608218 w 2663714"/>
                <a:gd name="connsiteY5480" fmla="*/ 799203 h 2179871"/>
                <a:gd name="connsiteX5481" fmla="*/ 609242 w 2663714"/>
                <a:gd name="connsiteY5481" fmla="*/ 798862 h 2179871"/>
                <a:gd name="connsiteX5482" fmla="*/ 631254 w 2663714"/>
                <a:gd name="connsiteY5482" fmla="*/ 791863 h 2179871"/>
                <a:gd name="connsiteX5483" fmla="*/ 631596 w 2663714"/>
                <a:gd name="connsiteY5483" fmla="*/ 793229 h 2179871"/>
                <a:gd name="connsiteX5484" fmla="*/ 628268 w 2663714"/>
                <a:gd name="connsiteY5484" fmla="*/ 797667 h 2179871"/>
                <a:gd name="connsiteX5485" fmla="*/ 624344 w 2663714"/>
                <a:gd name="connsiteY5485" fmla="*/ 798862 h 2179871"/>
                <a:gd name="connsiteX5486" fmla="*/ 624344 w 2663714"/>
                <a:gd name="connsiteY5486" fmla="*/ 799118 h 2179871"/>
                <a:gd name="connsiteX5487" fmla="*/ 627756 w 2663714"/>
                <a:gd name="connsiteY5487" fmla="*/ 798264 h 2179871"/>
                <a:gd name="connsiteX5488" fmla="*/ 617774 w 2663714"/>
                <a:gd name="connsiteY5488" fmla="*/ 811408 h 2179871"/>
                <a:gd name="connsiteX5489" fmla="*/ 610351 w 2663714"/>
                <a:gd name="connsiteY5489" fmla="*/ 820625 h 2179871"/>
                <a:gd name="connsiteX5490" fmla="*/ 610607 w 2663714"/>
                <a:gd name="connsiteY5490" fmla="*/ 820796 h 2179871"/>
                <a:gd name="connsiteX5491" fmla="*/ 619395 w 2663714"/>
                <a:gd name="connsiteY5491" fmla="*/ 812688 h 2179871"/>
                <a:gd name="connsiteX5492" fmla="*/ 633302 w 2663714"/>
                <a:gd name="connsiteY5492" fmla="*/ 799459 h 2179871"/>
                <a:gd name="connsiteX5493" fmla="*/ 636032 w 2663714"/>
                <a:gd name="connsiteY5493" fmla="*/ 809957 h 2179871"/>
                <a:gd name="connsiteX5494" fmla="*/ 620846 w 2663714"/>
                <a:gd name="connsiteY5494" fmla="*/ 814651 h 2179871"/>
                <a:gd name="connsiteX5495" fmla="*/ 620846 w 2663714"/>
                <a:gd name="connsiteY5495" fmla="*/ 814907 h 2179871"/>
                <a:gd name="connsiteX5496" fmla="*/ 636203 w 2663714"/>
                <a:gd name="connsiteY5496" fmla="*/ 810981 h 2179871"/>
                <a:gd name="connsiteX5497" fmla="*/ 637909 w 2663714"/>
                <a:gd name="connsiteY5497" fmla="*/ 817297 h 2179871"/>
                <a:gd name="connsiteX5498" fmla="*/ 628353 w 2663714"/>
                <a:gd name="connsiteY5498" fmla="*/ 820455 h 2179871"/>
                <a:gd name="connsiteX5499" fmla="*/ 608816 w 2663714"/>
                <a:gd name="connsiteY5499" fmla="*/ 827026 h 2179871"/>
                <a:gd name="connsiteX5500" fmla="*/ 617433 w 2663714"/>
                <a:gd name="connsiteY5500" fmla="*/ 821735 h 2179871"/>
                <a:gd name="connsiteX5501" fmla="*/ 617262 w 2663714"/>
                <a:gd name="connsiteY5501" fmla="*/ 821479 h 2179871"/>
                <a:gd name="connsiteX5502" fmla="*/ 604720 w 2663714"/>
                <a:gd name="connsiteY5502" fmla="*/ 828392 h 2179871"/>
                <a:gd name="connsiteX5503" fmla="*/ 601052 w 2663714"/>
                <a:gd name="connsiteY5503" fmla="*/ 830441 h 2179871"/>
                <a:gd name="connsiteX5504" fmla="*/ 605147 w 2663714"/>
                <a:gd name="connsiteY5504" fmla="*/ 829246 h 2179871"/>
                <a:gd name="connsiteX5505" fmla="*/ 629207 w 2663714"/>
                <a:gd name="connsiteY5505" fmla="*/ 822247 h 2179871"/>
                <a:gd name="connsiteX5506" fmla="*/ 638591 w 2663714"/>
                <a:gd name="connsiteY5506" fmla="*/ 819601 h 2179871"/>
                <a:gd name="connsiteX5507" fmla="*/ 641236 w 2663714"/>
                <a:gd name="connsiteY5507" fmla="*/ 829928 h 2179871"/>
                <a:gd name="connsiteX5508" fmla="*/ 571788 w 2663714"/>
                <a:gd name="connsiteY5508" fmla="*/ 845633 h 2179871"/>
                <a:gd name="connsiteX5509" fmla="*/ 651645 w 2663714"/>
                <a:gd name="connsiteY5509" fmla="*/ 829075 h 2179871"/>
                <a:gd name="connsiteX5510" fmla="*/ 647123 w 2663714"/>
                <a:gd name="connsiteY5510" fmla="*/ 817638 h 2179871"/>
                <a:gd name="connsiteX5511" fmla="*/ 666234 w 2663714"/>
                <a:gd name="connsiteY5511" fmla="*/ 812432 h 2179871"/>
                <a:gd name="connsiteX5512" fmla="*/ 669050 w 2663714"/>
                <a:gd name="connsiteY5512" fmla="*/ 824722 h 2179871"/>
                <a:gd name="connsiteX5513" fmla="*/ 651645 w 2663714"/>
                <a:gd name="connsiteY5513" fmla="*/ 829075 h 2179871"/>
                <a:gd name="connsiteX5514" fmla="*/ 678861 w 2663714"/>
                <a:gd name="connsiteY5514" fmla="*/ 822076 h 2179871"/>
                <a:gd name="connsiteX5515" fmla="*/ 674339 w 2663714"/>
                <a:gd name="connsiteY5515" fmla="*/ 810298 h 2179871"/>
                <a:gd name="connsiteX5516" fmla="*/ 697887 w 2663714"/>
                <a:gd name="connsiteY5516" fmla="*/ 804068 h 2179871"/>
                <a:gd name="connsiteX5517" fmla="*/ 762301 w 2663714"/>
                <a:gd name="connsiteY5517" fmla="*/ 790071 h 2179871"/>
                <a:gd name="connsiteX5518" fmla="*/ 762301 w 2663714"/>
                <a:gd name="connsiteY5518" fmla="*/ 790071 h 2179871"/>
                <a:gd name="connsiteX5519" fmla="*/ 762301 w 2663714"/>
                <a:gd name="connsiteY5519" fmla="*/ 790071 h 2179871"/>
                <a:gd name="connsiteX5520" fmla="*/ 762301 w 2663714"/>
                <a:gd name="connsiteY5520" fmla="*/ 790071 h 2179871"/>
                <a:gd name="connsiteX5521" fmla="*/ 762301 w 2663714"/>
                <a:gd name="connsiteY5521" fmla="*/ 790071 h 2179871"/>
                <a:gd name="connsiteX5522" fmla="*/ 845401 w 2663714"/>
                <a:gd name="connsiteY5522" fmla="*/ 764381 h 2179871"/>
                <a:gd name="connsiteX5523" fmla="*/ 846509 w 2663714"/>
                <a:gd name="connsiteY5523" fmla="*/ 764040 h 2179871"/>
                <a:gd name="connsiteX5524" fmla="*/ 870057 w 2663714"/>
                <a:gd name="connsiteY5524" fmla="*/ 758150 h 2179871"/>
                <a:gd name="connsiteX5525" fmla="*/ 867754 w 2663714"/>
                <a:gd name="connsiteY5525" fmla="*/ 773428 h 2179871"/>
                <a:gd name="connsiteX5526" fmla="*/ 678776 w 2663714"/>
                <a:gd name="connsiteY5526" fmla="*/ 822162 h 2179871"/>
                <a:gd name="connsiteX5527" fmla="*/ 748480 w 2663714"/>
                <a:gd name="connsiteY5527" fmla="*/ 874907 h 2179871"/>
                <a:gd name="connsiteX5528" fmla="*/ 825777 w 2663714"/>
                <a:gd name="connsiteY5528" fmla="*/ 826514 h 2179871"/>
                <a:gd name="connsiteX5529" fmla="*/ 865023 w 2663714"/>
                <a:gd name="connsiteY5529" fmla="*/ 798862 h 2179871"/>
                <a:gd name="connsiteX5530" fmla="*/ 865706 w 2663714"/>
                <a:gd name="connsiteY5530" fmla="*/ 846913 h 2179871"/>
                <a:gd name="connsiteX5531" fmla="*/ 866644 w 2663714"/>
                <a:gd name="connsiteY5531" fmla="*/ 865092 h 2179871"/>
                <a:gd name="connsiteX5532" fmla="*/ 866986 w 2663714"/>
                <a:gd name="connsiteY5532" fmla="*/ 865092 h 2179871"/>
                <a:gd name="connsiteX5533" fmla="*/ 867839 w 2663714"/>
                <a:gd name="connsiteY5533" fmla="*/ 846827 h 2179871"/>
                <a:gd name="connsiteX5534" fmla="*/ 872105 w 2663714"/>
                <a:gd name="connsiteY5534" fmla="*/ 796045 h 2179871"/>
                <a:gd name="connsiteX5535" fmla="*/ 872105 w 2663714"/>
                <a:gd name="connsiteY5535" fmla="*/ 796045 h 2179871"/>
                <a:gd name="connsiteX5536" fmla="*/ 872105 w 2663714"/>
                <a:gd name="connsiteY5536" fmla="*/ 796045 h 2179871"/>
                <a:gd name="connsiteX5537" fmla="*/ 872105 w 2663714"/>
                <a:gd name="connsiteY5537" fmla="*/ 796045 h 2179871"/>
                <a:gd name="connsiteX5538" fmla="*/ 872105 w 2663714"/>
                <a:gd name="connsiteY5538" fmla="*/ 796045 h 2179871"/>
                <a:gd name="connsiteX5539" fmla="*/ 872105 w 2663714"/>
                <a:gd name="connsiteY5539" fmla="*/ 793911 h 2179871"/>
                <a:gd name="connsiteX5540" fmla="*/ 872446 w 2663714"/>
                <a:gd name="connsiteY5540" fmla="*/ 793655 h 2179871"/>
                <a:gd name="connsiteX5541" fmla="*/ 873299 w 2663714"/>
                <a:gd name="connsiteY5541" fmla="*/ 793143 h 2179871"/>
                <a:gd name="connsiteX5542" fmla="*/ 871337 w 2663714"/>
                <a:gd name="connsiteY5542" fmla="*/ 816017 h 2179871"/>
                <a:gd name="connsiteX5543" fmla="*/ 871337 w 2663714"/>
                <a:gd name="connsiteY5543" fmla="*/ 816017 h 2179871"/>
                <a:gd name="connsiteX5544" fmla="*/ 871337 w 2663714"/>
                <a:gd name="connsiteY5544" fmla="*/ 816102 h 2179871"/>
                <a:gd name="connsiteX5545" fmla="*/ 871337 w 2663714"/>
                <a:gd name="connsiteY5545" fmla="*/ 816187 h 2179871"/>
                <a:gd name="connsiteX5546" fmla="*/ 871337 w 2663714"/>
                <a:gd name="connsiteY5546" fmla="*/ 816187 h 2179871"/>
                <a:gd name="connsiteX5547" fmla="*/ 871849 w 2663714"/>
                <a:gd name="connsiteY5547" fmla="*/ 864665 h 2179871"/>
                <a:gd name="connsiteX5548" fmla="*/ 871849 w 2663714"/>
                <a:gd name="connsiteY5548" fmla="*/ 874480 h 2179871"/>
                <a:gd name="connsiteX5549" fmla="*/ 862976 w 2663714"/>
                <a:gd name="connsiteY5549" fmla="*/ 881137 h 2179871"/>
                <a:gd name="connsiteX5550" fmla="*/ 866730 w 2663714"/>
                <a:gd name="connsiteY5550" fmla="*/ 878065 h 2179871"/>
                <a:gd name="connsiteX5551" fmla="*/ 866559 w 2663714"/>
                <a:gd name="connsiteY5551" fmla="*/ 877809 h 2179871"/>
                <a:gd name="connsiteX5552" fmla="*/ 851373 w 2663714"/>
                <a:gd name="connsiteY5552" fmla="*/ 888051 h 2179871"/>
                <a:gd name="connsiteX5553" fmla="*/ 808458 w 2663714"/>
                <a:gd name="connsiteY5553" fmla="*/ 916898 h 2179871"/>
                <a:gd name="connsiteX5554" fmla="*/ 808458 w 2663714"/>
                <a:gd name="connsiteY5554" fmla="*/ 916898 h 2179871"/>
                <a:gd name="connsiteX5555" fmla="*/ 808373 w 2663714"/>
                <a:gd name="connsiteY5555" fmla="*/ 916898 h 2179871"/>
                <a:gd name="connsiteX5556" fmla="*/ 808287 w 2663714"/>
                <a:gd name="connsiteY5556" fmla="*/ 916898 h 2179871"/>
                <a:gd name="connsiteX5557" fmla="*/ 808287 w 2663714"/>
                <a:gd name="connsiteY5557" fmla="*/ 916898 h 2179871"/>
                <a:gd name="connsiteX5558" fmla="*/ 776294 w 2663714"/>
                <a:gd name="connsiteY5558" fmla="*/ 943015 h 2179871"/>
                <a:gd name="connsiteX5559" fmla="*/ 744214 w 2663714"/>
                <a:gd name="connsiteY5559" fmla="*/ 895903 h 2179871"/>
                <a:gd name="connsiteX5560" fmla="*/ 735682 w 2663714"/>
                <a:gd name="connsiteY5560" fmla="*/ 883100 h 2179871"/>
                <a:gd name="connsiteX5561" fmla="*/ 748651 w 2663714"/>
                <a:gd name="connsiteY5561" fmla="*/ 874822 h 2179871"/>
                <a:gd name="connsiteX5562" fmla="*/ 727065 w 2663714"/>
                <a:gd name="connsiteY5562" fmla="*/ 889246 h 2179871"/>
                <a:gd name="connsiteX5563" fmla="*/ 735768 w 2663714"/>
                <a:gd name="connsiteY5563" fmla="*/ 902816 h 2179871"/>
                <a:gd name="connsiteX5564" fmla="*/ 767250 w 2663714"/>
                <a:gd name="connsiteY5564" fmla="*/ 950611 h 2179871"/>
                <a:gd name="connsiteX5565" fmla="*/ 754111 w 2663714"/>
                <a:gd name="connsiteY5565" fmla="*/ 961365 h 2179871"/>
                <a:gd name="connsiteX5566" fmla="*/ 754282 w 2663714"/>
                <a:gd name="connsiteY5566" fmla="*/ 961621 h 2179871"/>
                <a:gd name="connsiteX5567" fmla="*/ 768274 w 2663714"/>
                <a:gd name="connsiteY5567" fmla="*/ 952233 h 2179871"/>
                <a:gd name="connsiteX5568" fmla="*/ 769639 w 2663714"/>
                <a:gd name="connsiteY5568" fmla="*/ 954281 h 2179871"/>
                <a:gd name="connsiteX5569" fmla="*/ 768103 w 2663714"/>
                <a:gd name="connsiteY5569" fmla="*/ 955561 h 2179871"/>
                <a:gd name="connsiteX5570" fmla="*/ 755050 w 2663714"/>
                <a:gd name="connsiteY5570" fmla="*/ 965803 h 2179871"/>
                <a:gd name="connsiteX5571" fmla="*/ 736962 w 2663714"/>
                <a:gd name="connsiteY5571" fmla="*/ 941650 h 2179871"/>
                <a:gd name="connsiteX5572" fmla="*/ 743702 w 2663714"/>
                <a:gd name="connsiteY5572" fmla="*/ 937382 h 2179871"/>
                <a:gd name="connsiteX5573" fmla="*/ 748480 w 2663714"/>
                <a:gd name="connsiteY5573" fmla="*/ 934480 h 2179871"/>
                <a:gd name="connsiteX5574" fmla="*/ 748395 w 2663714"/>
                <a:gd name="connsiteY5574" fmla="*/ 934224 h 2179871"/>
                <a:gd name="connsiteX5575" fmla="*/ 742934 w 2663714"/>
                <a:gd name="connsiteY5575" fmla="*/ 935505 h 2179871"/>
                <a:gd name="connsiteX5576" fmla="*/ 733891 w 2663714"/>
                <a:gd name="connsiteY5576" fmla="*/ 937467 h 2179871"/>
                <a:gd name="connsiteX5577" fmla="*/ 706589 w 2663714"/>
                <a:gd name="connsiteY5577" fmla="*/ 901792 h 2179871"/>
                <a:gd name="connsiteX5578" fmla="*/ 727236 w 2663714"/>
                <a:gd name="connsiteY5578" fmla="*/ 889331 h 2179871"/>
                <a:gd name="connsiteX5579" fmla="*/ 733976 w 2663714"/>
                <a:gd name="connsiteY5579" fmla="*/ 1089558 h 2179871"/>
                <a:gd name="connsiteX5580" fmla="*/ 727407 w 2663714"/>
                <a:gd name="connsiteY5580" fmla="*/ 1081792 h 2179871"/>
                <a:gd name="connsiteX5581" fmla="*/ 681335 w 2663714"/>
                <a:gd name="connsiteY5581" fmla="*/ 1023755 h 2179871"/>
                <a:gd name="connsiteX5582" fmla="*/ 637226 w 2663714"/>
                <a:gd name="connsiteY5582" fmla="*/ 967169 h 2179871"/>
                <a:gd name="connsiteX5583" fmla="*/ 628695 w 2663714"/>
                <a:gd name="connsiteY5583" fmla="*/ 953428 h 2179871"/>
                <a:gd name="connsiteX5584" fmla="*/ 698655 w 2663714"/>
                <a:gd name="connsiteY5584" fmla="*/ 906571 h 2179871"/>
                <a:gd name="connsiteX5585" fmla="*/ 725274 w 2663714"/>
                <a:gd name="connsiteY5585" fmla="*/ 940199 h 2179871"/>
                <a:gd name="connsiteX5586" fmla="*/ 720581 w 2663714"/>
                <a:gd name="connsiteY5586" fmla="*/ 943015 h 2179871"/>
                <a:gd name="connsiteX5587" fmla="*/ 717254 w 2663714"/>
                <a:gd name="connsiteY5587" fmla="*/ 945149 h 2179871"/>
                <a:gd name="connsiteX5588" fmla="*/ 715548 w 2663714"/>
                <a:gd name="connsiteY5588" fmla="*/ 946173 h 2179871"/>
                <a:gd name="connsiteX5589" fmla="*/ 714097 w 2663714"/>
                <a:gd name="connsiteY5589" fmla="*/ 946941 h 2179871"/>
                <a:gd name="connsiteX5590" fmla="*/ 711708 w 2663714"/>
                <a:gd name="connsiteY5590" fmla="*/ 947112 h 2179871"/>
                <a:gd name="connsiteX5591" fmla="*/ 710685 w 2663714"/>
                <a:gd name="connsiteY5591" fmla="*/ 946600 h 2179871"/>
                <a:gd name="connsiteX5592" fmla="*/ 710685 w 2663714"/>
                <a:gd name="connsiteY5592" fmla="*/ 945490 h 2179871"/>
                <a:gd name="connsiteX5593" fmla="*/ 710429 w 2663714"/>
                <a:gd name="connsiteY5593" fmla="*/ 945576 h 2179871"/>
                <a:gd name="connsiteX5594" fmla="*/ 710258 w 2663714"/>
                <a:gd name="connsiteY5594" fmla="*/ 947026 h 2179871"/>
                <a:gd name="connsiteX5595" fmla="*/ 711367 w 2663714"/>
                <a:gd name="connsiteY5595" fmla="*/ 948136 h 2179871"/>
                <a:gd name="connsiteX5596" fmla="*/ 714439 w 2663714"/>
                <a:gd name="connsiteY5596" fmla="*/ 948904 h 2179871"/>
                <a:gd name="connsiteX5597" fmla="*/ 716742 w 2663714"/>
                <a:gd name="connsiteY5597" fmla="*/ 948648 h 2179871"/>
                <a:gd name="connsiteX5598" fmla="*/ 718704 w 2663714"/>
                <a:gd name="connsiteY5598" fmla="*/ 948221 h 2179871"/>
                <a:gd name="connsiteX5599" fmla="*/ 722544 w 2663714"/>
                <a:gd name="connsiteY5599" fmla="*/ 947368 h 2179871"/>
                <a:gd name="connsiteX5600" fmla="*/ 729454 w 2663714"/>
                <a:gd name="connsiteY5600" fmla="*/ 945661 h 2179871"/>
                <a:gd name="connsiteX5601" fmla="*/ 747627 w 2663714"/>
                <a:gd name="connsiteY5601" fmla="*/ 971522 h 2179871"/>
                <a:gd name="connsiteX5602" fmla="*/ 746262 w 2663714"/>
                <a:gd name="connsiteY5602" fmla="*/ 972546 h 2179871"/>
                <a:gd name="connsiteX5603" fmla="*/ 746432 w 2663714"/>
                <a:gd name="connsiteY5603" fmla="*/ 972802 h 2179871"/>
                <a:gd name="connsiteX5604" fmla="*/ 747798 w 2663714"/>
                <a:gd name="connsiteY5604" fmla="*/ 971863 h 2179871"/>
                <a:gd name="connsiteX5605" fmla="*/ 753173 w 2663714"/>
                <a:gd name="connsiteY5605" fmla="*/ 979715 h 2179871"/>
                <a:gd name="connsiteX5606" fmla="*/ 737218 w 2663714"/>
                <a:gd name="connsiteY5606" fmla="*/ 989957 h 2179871"/>
                <a:gd name="connsiteX5607" fmla="*/ 726042 w 2663714"/>
                <a:gd name="connsiteY5607" fmla="*/ 997467 h 2179871"/>
                <a:gd name="connsiteX5608" fmla="*/ 726212 w 2663714"/>
                <a:gd name="connsiteY5608" fmla="*/ 997723 h 2179871"/>
                <a:gd name="connsiteX5609" fmla="*/ 738327 w 2663714"/>
                <a:gd name="connsiteY5609" fmla="*/ 991749 h 2179871"/>
                <a:gd name="connsiteX5610" fmla="*/ 753685 w 2663714"/>
                <a:gd name="connsiteY5610" fmla="*/ 984836 h 2179871"/>
                <a:gd name="connsiteX5611" fmla="*/ 739436 w 2663714"/>
                <a:gd name="connsiteY5611" fmla="*/ 997553 h 2179871"/>
                <a:gd name="connsiteX5612" fmla="*/ 739607 w 2663714"/>
                <a:gd name="connsiteY5612" fmla="*/ 997809 h 2179871"/>
                <a:gd name="connsiteX5613" fmla="*/ 756329 w 2663714"/>
                <a:gd name="connsiteY5613" fmla="*/ 984494 h 2179871"/>
                <a:gd name="connsiteX5614" fmla="*/ 761022 w 2663714"/>
                <a:gd name="connsiteY5614" fmla="*/ 991493 h 2179871"/>
                <a:gd name="connsiteX5615" fmla="*/ 753940 w 2663714"/>
                <a:gd name="connsiteY5615" fmla="*/ 997723 h 2179871"/>
                <a:gd name="connsiteX5616" fmla="*/ 754111 w 2663714"/>
                <a:gd name="connsiteY5616" fmla="*/ 997979 h 2179871"/>
                <a:gd name="connsiteX5617" fmla="*/ 761534 w 2663714"/>
                <a:gd name="connsiteY5617" fmla="*/ 992261 h 2179871"/>
                <a:gd name="connsiteX5618" fmla="*/ 766055 w 2663714"/>
                <a:gd name="connsiteY5618" fmla="*/ 999089 h 2179871"/>
                <a:gd name="connsiteX5619" fmla="*/ 764264 w 2663714"/>
                <a:gd name="connsiteY5619" fmla="*/ 1000711 h 2179871"/>
                <a:gd name="connsiteX5620" fmla="*/ 745323 w 2663714"/>
                <a:gd name="connsiteY5620" fmla="*/ 1012403 h 2179871"/>
                <a:gd name="connsiteX5621" fmla="*/ 735426 w 2663714"/>
                <a:gd name="connsiteY5621" fmla="*/ 1018036 h 2179871"/>
                <a:gd name="connsiteX5622" fmla="*/ 735512 w 2663714"/>
                <a:gd name="connsiteY5622" fmla="*/ 1018292 h 2179871"/>
                <a:gd name="connsiteX5623" fmla="*/ 746262 w 2663714"/>
                <a:gd name="connsiteY5623" fmla="*/ 1014196 h 2179871"/>
                <a:gd name="connsiteX5624" fmla="*/ 769639 w 2663714"/>
                <a:gd name="connsiteY5624" fmla="*/ 1004551 h 2179871"/>
                <a:gd name="connsiteX5625" fmla="*/ 770407 w 2663714"/>
                <a:gd name="connsiteY5625" fmla="*/ 1005746 h 2179871"/>
                <a:gd name="connsiteX5626" fmla="*/ 760766 w 2663714"/>
                <a:gd name="connsiteY5626" fmla="*/ 1013854 h 2179871"/>
                <a:gd name="connsiteX5627" fmla="*/ 760936 w 2663714"/>
                <a:gd name="connsiteY5627" fmla="*/ 1014110 h 2179871"/>
                <a:gd name="connsiteX5628" fmla="*/ 770918 w 2663714"/>
                <a:gd name="connsiteY5628" fmla="*/ 1006600 h 2179871"/>
                <a:gd name="connsiteX5629" fmla="*/ 774331 w 2663714"/>
                <a:gd name="connsiteY5629" fmla="*/ 1011977 h 2179871"/>
                <a:gd name="connsiteX5630" fmla="*/ 759827 w 2663714"/>
                <a:gd name="connsiteY5630" fmla="*/ 1025291 h 2179871"/>
                <a:gd name="connsiteX5631" fmla="*/ 759998 w 2663714"/>
                <a:gd name="connsiteY5631" fmla="*/ 1025547 h 2179871"/>
                <a:gd name="connsiteX5632" fmla="*/ 775270 w 2663714"/>
                <a:gd name="connsiteY5632" fmla="*/ 1013427 h 2179871"/>
                <a:gd name="connsiteX5633" fmla="*/ 780303 w 2663714"/>
                <a:gd name="connsiteY5633" fmla="*/ 1021450 h 2179871"/>
                <a:gd name="connsiteX5634" fmla="*/ 778853 w 2663714"/>
                <a:gd name="connsiteY5634" fmla="*/ 1022816 h 2179871"/>
                <a:gd name="connsiteX5635" fmla="*/ 755306 w 2663714"/>
                <a:gd name="connsiteY5635" fmla="*/ 1044836 h 2179871"/>
                <a:gd name="connsiteX5636" fmla="*/ 755476 w 2663714"/>
                <a:gd name="connsiteY5636" fmla="*/ 1045092 h 2179871"/>
                <a:gd name="connsiteX5637" fmla="*/ 780303 w 2663714"/>
                <a:gd name="connsiteY5637" fmla="*/ 1024267 h 2179871"/>
                <a:gd name="connsiteX5638" fmla="*/ 781413 w 2663714"/>
                <a:gd name="connsiteY5638" fmla="*/ 1023328 h 2179871"/>
                <a:gd name="connsiteX5639" fmla="*/ 795234 w 2663714"/>
                <a:gd name="connsiteY5639" fmla="*/ 1047994 h 2179871"/>
                <a:gd name="connsiteX5640" fmla="*/ 734061 w 2663714"/>
                <a:gd name="connsiteY5640" fmla="*/ 1089814 h 2179871"/>
                <a:gd name="connsiteX5641" fmla="*/ 805899 w 2663714"/>
                <a:gd name="connsiteY5641" fmla="*/ 1039971 h 2179871"/>
                <a:gd name="connsiteX5642" fmla="*/ 789262 w 2663714"/>
                <a:gd name="connsiteY5642" fmla="*/ 1016586 h 2179871"/>
                <a:gd name="connsiteX5643" fmla="*/ 802827 w 2663714"/>
                <a:gd name="connsiteY5643" fmla="*/ 1005576 h 2179871"/>
                <a:gd name="connsiteX5644" fmla="*/ 809994 w 2663714"/>
                <a:gd name="connsiteY5644" fmla="*/ 1016671 h 2179871"/>
                <a:gd name="connsiteX5645" fmla="*/ 817502 w 2663714"/>
                <a:gd name="connsiteY5645" fmla="*/ 1031180 h 2179871"/>
                <a:gd name="connsiteX5646" fmla="*/ 805899 w 2663714"/>
                <a:gd name="connsiteY5646" fmla="*/ 1040056 h 2179871"/>
                <a:gd name="connsiteX5647" fmla="*/ 830043 w 2663714"/>
                <a:gd name="connsiteY5647" fmla="*/ 1021877 h 2179871"/>
                <a:gd name="connsiteX5648" fmla="*/ 821938 w 2663714"/>
                <a:gd name="connsiteY5648" fmla="*/ 1013598 h 2179871"/>
                <a:gd name="connsiteX5649" fmla="*/ 812041 w 2663714"/>
                <a:gd name="connsiteY5649" fmla="*/ 998150 h 2179871"/>
                <a:gd name="connsiteX5650" fmla="*/ 850861 w 2663714"/>
                <a:gd name="connsiteY5650" fmla="*/ 967083 h 2179871"/>
                <a:gd name="connsiteX5651" fmla="*/ 850861 w 2663714"/>
                <a:gd name="connsiteY5651" fmla="*/ 967083 h 2179871"/>
                <a:gd name="connsiteX5652" fmla="*/ 850861 w 2663714"/>
                <a:gd name="connsiteY5652" fmla="*/ 967083 h 2179871"/>
                <a:gd name="connsiteX5653" fmla="*/ 850861 w 2663714"/>
                <a:gd name="connsiteY5653" fmla="*/ 967083 h 2179871"/>
                <a:gd name="connsiteX5654" fmla="*/ 850861 w 2663714"/>
                <a:gd name="connsiteY5654" fmla="*/ 967083 h 2179871"/>
                <a:gd name="connsiteX5655" fmla="*/ 891386 w 2663714"/>
                <a:gd name="connsiteY5655" fmla="*/ 932346 h 2179871"/>
                <a:gd name="connsiteX5656" fmla="*/ 890619 w 2663714"/>
                <a:gd name="connsiteY5656" fmla="*/ 934054 h 2179871"/>
                <a:gd name="connsiteX5657" fmla="*/ 887888 w 2663714"/>
                <a:gd name="connsiteY5657" fmla="*/ 940028 h 2179871"/>
                <a:gd name="connsiteX5658" fmla="*/ 888144 w 2663714"/>
                <a:gd name="connsiteY5658" fmla="*/ 940199 h 2179871"/>
                <a:gd name="connsiteX5659" fmla="*/ 892325 w 2663714"/>
                <a:gd name="connsiteY5659" fmla="*/ 935078 h 2179871"/>
                <a:gd name="connsiteX5660" fmla="*/ 898553 w 2663714"/>
                <a:gd name="connsiteY5660" fmla="*/ 927652 h 2179871"/>
                <a:gd name="connsiteX5661" fmla="*/ 898553 w 2663714"/>
                <a:gd name="connsiteY5661" fmla="*/ 935078 h 2179871"/>
                <a:gd name="connsiteX5662" fmla="*/ 898809 w 2663714"/>
                <a:gd name="connsiteY5662" fmla="*/ 935078 h 2179871"/>
                <a:gd name="connsiteX5663" fmla="*/ 899577 w 2663714"/>
                <a:gd name="connsiteY5663" fmla="*/ 926372 h 2179871"/>
                <a:gd name="connsiteX5664" fmla="*/ 902648 w 2663714"/>
                <a:gd name="connsiteY5664" fmla="*/ 922531 h 2179871"/>
                <a:gd name="connsiteX5665" fmla="*/ 908621 w 2663714"/>
                <a:gd name="connsiteY5665" fmla="*/ 917581 h 2179871"/>
                <a:gd name="connsiteX5666" fmla="*/ 907682 w 2663714"/>
                <a:gd name="connsiteY5666" fmla="*/ 925860 h 2179871"/>
                <a:gd name="connsiteX5667" fmla="*/ 907938 w 2663714"/>
                <a:gd name="connsiteY5667" fmla="*/ 925860 h 2179871"/>
                <a:gd name="connsiteX5668" fmla="*/ 910668 w 2663714"/>
                <a:gd name="connsiteY5668" fmla="*/ 915789 h 2179871"/>
                <a:gd name="connsiteX5669" fmla="*/ 919967 w 2663714"/>
                <a:gd name="connsiteY5669" fmla="*/ 908022 h 2179871"/>
                <a:gd name="connsiteX5670" fmla="*/ 929950 w 2663714"/>
                <a:gd name="connsiteY5670" fmla="*/ 899829 h 2179871"/>
                <a:gd name="connsiteX5671" fmla="*/ 943430 w 2663714"/>
                <a:gd name="connsiteY5671" fmla="*/ 935931 h 2179871"/>
                <a:gd name="connsiteX5672" fmla="*/ 829873 w 2663714"/>
                <a:gd name="connsiteY5672" fmla="*/ 1021706 h 2179871"/>
                <a:gd name="connsiteX5673" fmla="*/ 1137612 w 2663714"/>
                <a:gd name="connsiteY5673" fmla="*/ 1053371 h 2179871"/>
                <a:gd name="connsiteX5674" fmla="*/ 1085398 w 2663714"/>
                <a:gd name="connsiteY5674" fmla="*/ 1073428 h 2179871"/>
                <a:gd name="connsiteX5675" fmla="*/ 1057329 w 2663714"/>
                <a:gd name="connsiteY5675" fmla="*/ 1085035 h 2179871"/>
                <a:gd name="connsiteX5676" fmla="*/ 1024908 w 2663714"/>
                <a:gd name="connsiteY5676" fmla="*/ 1091009 h 2179871"/>
                <a:gd name="connsiteX5677" fmla="*/ 1019960 w 2663714"/>
                <a:gd name="connsiteY5677" fmla="*/ 1083157 h 2179871"/>
                <a:gd name="connsiteX5678" fmla="*/ 1012708 w 2663714"/>
                <a:gd name="connsiteY5678" fmla="*/ 1066429 h 2179871"/>
                <a:gd name="connsiteX5679" fmla="*/ 977472 w 2663714"/>
                <a:gd name="connsiteY5679" fmla="*/ 970583 h 2179871"/>
                <a:gd name="connsiteX5680" fmla="*/ 970476 w 2663714"/>
                <a:gd name="connsiteY5680" fmla="*/ 952403 h 2179871"/>
                <a:gd name="connsiteX5681" fmla="*/ 944454 w 2663714"/>
                <a:gd name="connsiteY5681" fmla="*/ 888221 h 2179871"/>
                <a:gd name="connsiteX5682" fmla="*/ 945307 w 2663714"/>
                <a:gd name="connsiteY5682" fmla="*/ 887453 h 2179871"/>
                <a:gd name="connsiteX5683" fmla="*/ 945136 w 2663714"/>
                <a:gd name="connsiteY5683" fmla="*/ 887197 h 2179871"/>
                <a:gd name="connsiteX5684" fmla="*/ 944283 w 2663714"/>
                <a:gd name="connsiteY5684" fmla="*/ 887795 h 2179871"/>
                <a:gd name="connsiteX5685" fmla="*/ 939420 w 2663714"/>
                <a:gd name="connsiteY5685" fmla="*/ 875846 h 2179871"/>
                <a:gd name="connsiteX5686" fmla="*/ 940103 w 2663714"/>
                <a:gd name="connsiteY5686" fmla="*/ 875334 h 2179871"/>
                <a:gd name="connsiteX5687" fmla="*/ 939932 w 2663714"/>
                <a:gd name="connsiteY5687" fmla="*/ 875078 h 2179871"/>
                <a:gd name="connsiteX5688" fmla="*/ 939335 w 2663714"/>
                <a:gd name="connsiteY5688" fmla="*/ 875505 h 2179871"/>
                <a:gd name="connsiteX5689" fmla="*/ 936604 w 2663714"/>
                <a:gd name="connsiteY5689" fmla="*/ 868591 h 2179871"/>
                <a:gd name="connsiteX5690" fmla="*/ 936946 w 2663714"/>
                <a:gd name="connsiteY5690" fmla="*/ 867823 h 2179871"/>
                <a:gd name="connsiteX5691" fmla="*/ 940103 w 2663714"/>
                <a:gd name="connsiteY5691" fmla="*/ 860483 h 2179871"/>
                <a:gd name="connsiteX5692" fmla="*/ 939847 w 2663714"/>
                <a:gd name="connsiteY5692" fmla="*/ 860313 h 2179871"/>
                <a:gd name="connsiteX5693" fmla="*/ 935666 w 2663714"/>
                <a:gd name="connsiteY5693" fmla="*/ 866116 h 2179871"/>
                <a:gd name="connsiteX5694" fmla="*/ 933874 w 2663714"/>
                <a:gd name="connsiteY5694" fmla="*/ 861507 h 2179871"/>
                <a:gd name="connsiteX5695" fmla="*/ 934045 w 2663714"/>
                <a:gd name="connsiteY5695" fmla="*/ 861507 h 2179871"/>
                <a:gd name="connsiteX5696" fmla="*/ 950085 w 2663714"/>
                <a:gd name="connsiteY5696" fmla="*/ 848278 h 2179871"/>
                <a:gd name="connsiteX5697" fmla="*/ 951108 w 2663714"/>
                <a:gd name="connsiteY5697" fmla="*/ 847425 h 2179871"/>
                <a:gd name="connsiteX5698" fmla="*/ 952303 w 2663714"/>
                <a:gd name="connsiteY5698" fmla="*/ 868591 h 2179871"/>
                <a:gd name="connsiteX5699" fmla="*/ 953753 w 2663714"/>
                <a:gd name="connsiteY5699" fmla="*/ 890697 h 2179871"/>
                <a:gd name="connsiteX5700" fmla="*/ 954094 w 2663714"/>
                <a:gd name="connsiteY5700" fmla="*/ 890697 h 2179871"/>
                <a:gd name="connsiteX5701" fmla="*/ 954436 w 2663714"/>
                <a:gd name="connsiteY5701" fmla="*/ 868677 h 2179871"/>
                <a:gd name="connsiteX5702" fmla="*/ 955204 w 2663714"/>
                <a:gd name="connsiteY5702" fmla="*/ 844182 h 2179871"/>
                <a:gd name="connsiteX5703" fmla="*/ 963991 w 2663714"/>
                <a:gd name="connsiteY5703" fmla="*/ 837098 h 2179871"/>
                <a:gd name="connsiteX5704" fmla="*/ 963991 w 2663714"/>
                <a:gd name="connsiteY5704" fmla="*/ 866287 h 2179871"/>
                <a:gd name="connsiteX5705" fmla="*/ 963991 w 2663714"/>
                <a:gd name="connsiteY5705" fmla="*/ 875078 h 2179871"/>
                <a:gd name="connsiteX5706" fmla="*/ 955631 w 2663714"/>
                <a:gd name="connsiteY5706" fmla="*/ 883869 h 2179871"/>
                <a:gd name="connsiteX5707" fmla="*/ 955801 w 2663714"/>
                <a:gd name="connsiteY5707" fmla="*/ 884125 h 2179871"/>
                <a:gd name="connsiteX5708" fmla="*/ 963821 w 2663714"/>
                <a:gd name="connsiteY5708" fmla="*/ 876955 h 2179871"/>
                <a:gd name="connsiteX5709" fmla="*/ 963821 w 2663714"/>
                <a:gd name="connsiteY5709" fmla="*/ 883698 h 2179871"/>
                <a:gd name="connsiteX5710" fmla="*/ 964077 w 2663714"/>
                <a:gd name="connsiteY5710" fmla="*/ 883698 h 2179871"/>
                <a:gd name="connsiteX5711" fmla="*/ 964930 w 2663714"/>
                <a:gd name="connsiteY5711" fmla="*/ 875931 h 2179871"/>
                <a:gd name="connsiteX5712" fmla="*/ 970219 w 2663714"/>
                <a:gd name="connsiteY5712" fmla="*/ 871237 h 2179871"/>
                <a:gd name="connsiteX5713" fmla="*/ 992914 w 2663714"/>
                <a:gd name="connsiteY5713" fmla="*/ 851522 h 2179871"/>
                <a:gd name="connsiteX5714" fmla="*/ 991037 w 2663714"/>
                <a:gd name="connsiteY5714" fmla="*/ 863983 h 2179871"/>
                <a:gd name="connsiteX5715" fmla="*/ 988819 w 2663714"/>
                <a:gd name="connsiteY5715" fmla="*/ 879431 h 2179871"/>
                <a:gd name="connsiteX5716" fmla="*/ 975594 w 2663714"/>
                <a:gd name="connsiteY5716" fmla="*/ 895988 h 2179871"/>
                <a:gd name="connsiteX5717" fmla="*/ 959640 w 2663714"/>
                <a:gd name="connsiteY5717" fmla="*/ 916130 h 2179871"/>
                <a:gd name="connsiteX5718" fmla="*/ 959896 w 2663714"/>
                <a:gd name="connsiteY5718" fmla="*/ 916301 h 2179871"/>
                <a:gd name="connsiteX5719" fmla="*/ 977045 w 2663714"/>
                <a:gd name="connsiteY5719" fmla="*/ 897439 h 2179871"/>
                <a:gd name="connsiteX5720" fmla="*/ 987966 w 2663714"/>
                <a:gd name="connsiteY5720" fmla="*/ 885746 h 2179871"/>
                <a:gd name="connsiteX5721" fmla="*/ 984723 w 2663714"/>
                <a:gd name="connsiteY5721" fmla="*/ 912972 h 2179871"/>
                <a:gd name="connsiteX5722" fmla="*/ 984723 w 2663714"/>
                <a:gd name="connsiteY5722" fmla="*/ 912972 h 2179871"/>
                <a:gd name="connsiteX5723" fmla="*/ 984723 w 2663714"/>
                <a:gd name="connsiteY5723" fmla="*/ 912972 h 2179871"/>
                <a:gd name="connsiteX5724" fmla="*/ 984723 w 2663714"/>
                <a:gd name="connsiteY5724" fmla="*/ 912972 h 2179871"/>
                <a:gd name="connsiteX5725" fmla="*/ 984723 w 2663714"/>
                <a:gd name="connsiteY5725" fmla="*/ 912972 h 2179871"/>
                <a:gd name="connsiteX5726" fmla="*/ 984553 w 2663714"/>
                <a:gd name="connsiteY5726" fmla="*/ 962304 h 2179871"/>
                <a:gd name="connsiteX5727" fmla="*/ 984809 w 2663714"/>
                <a:gd name="connsiteY5727" fmla="*/ 979886 h 2179871"/>
                <a:gd name="connsiteX5728" fmla="*/ 985150 w 2663714"/>
                <a:gd name="connsiteY5728" fmla="*/ 979886 h 2179871"/>
                <a:gd name="connsiteX5729" fmla="*/ 986686 w 2663714"/>
                <a:gd name="connsiteY5729" fmla="*/ 962475 h 2179871"/>
                <a:gd name="connsiteX5730" fmla="*/ 991720 w 2663714"/>
                <a:gd name="connsiteY5730" fmla="*/ 913484 h 2179871"/>
                <a:gd name="connsiteX5731" fmla="*/ 991720 w 2663714"/>
                <a:gd name="connsiteY5731" fmla="*/ 913484 h 2179871"/>
                <a:gd name="connsiteX5732" fmla="*/ 991720 w 2663714"/>
                <a:gd name="connsiteY5732" fmla="*/ 913399 h 2179871"/>
                <a:gd name="connsiteX5733" fmla="*/ 991720 w 2663714"/>
                <a:gd name="connsiteY5733" fmla="*/ 913399 h 2179871"/>
                <a:gd name="connsiteX5734" fmla="*/ 991720 w 2663714"/>
                <a:gd name="connsiteY5734" fmla="*/ 913314 h 2179871"/>
                <a:gd name="connsiteX5735" fmla="*/ 992658 w 2663714"/>
                <a:gd name="connsiteY5735" fmla="*/ 880796 h 2179871"/>
                <a:gd name="connsiteX5736" fmla="*/ 1007588 w 2663714"/>
                <a:gd name="connsiteY5736" fmla="*/ 865092 h 2179871"/>
                <a:gd name="connsiteX5737" fmla="*/ 1007503 w 2663714"/>
                <a:gd name="connsiteY5737" fmla="*/ 872090 h 2179871"/>
                <a:gd name="connsiteX5738" fmla="*/ 1006138 w 2663714"/>
                <a:gd name="connsiteY5738" fmla="*/ 903840 h 2179871"/>
                <a:gd name="connsiteX5739" fmla="*/ 991890 w 2663714"/>
                <a:gd name="connsiteY5739" fmla="*/ 923043 h 2179871"/>
                <a:gd name="connsiteX5740" fmla="*/ 992146 w 2663714"/>
                <a:gd name="connsiteY5740" fmla="*/ 923214 h 2179871"/>
                <a:gd name="connsiteX5741" fmla="*/ 1005967 w 2663714"/>
                <a:gd name="connsiteY5741" fmla="*/ 907083 h 2179871"/>
                <a:gd name="connsiteX5742" fmla="*/ 1004005 w 2663714"/>
                <a:gd name="connsiteY5742" fmla="*/ 938577 h 2179871"/>
                <a:gd name="connsiteX5743" fmla="*/ 1004005 w 2663714"/>
                <a:gd name="connsiteY5743" fmla="*/ 938577 h 2179871"/>
                <a:gd name="connsiteX5744" fmla="*/ 1004005 w 2663714"/>
                <a:gd name="connsiteY5744" fmla="*/ 938662 h 2179871"/>
                <a:gd name="connsiteX5745" fmla="*/ 1004005 w 2663714"/>
                <a:gd name="connsiteY5745" fmla="*/ 938662 h 2179871"/>
                <a:gd name="connsiteX5746" fmla="*/ 1003749 w 2663714"/>
                <a:gd name="connsiteY5746" fmla="*/ 952403 h 2179871"/>
                <a:gd name="connsiteX5747" fmla="*/ 996412 w 2663714"/>
                <a:gd name="connsiteY5747" fmla="*/ 962389 h 2179871"/>
                <a:gd name="connsiteX5748" fmla="*/ 996668 w 2663714"/>
                <a:gd name="connsiteY5748" fmla="*/ 962560 h 2179871"/>
                <a:gd name="connsiteX5749" fmla="*/ 1003749 w 2663714"/>
                <a:gd name="connsiteY5749" fmla="*/ 954110 h 2179871"/>
                <a:gd name="connsiteX5750" fmla="*/ 1002043 w 2663714"/>
                <a:gd name="connsiteY5750" fmla="*/ 1005149 h 2179871"/>
                <a:gd name="connsiteX5751" fmla="*/ 1000507 w 2663714"/>
                <a:gd name="connsiteY5751" fmla="*/ 1028961 h 2179871"/>
                <a:gd name="connsiteX5752" fmla="*/ 1000849 w 2663714"/>
                <a:gd name="connsiteY5752" fmla="*/ 1028961 h 2179871"/>
                <a:gd name="connsiteX5753" fmla="*/ 1004091 w 2663714"/>
                <a:gd name="connsiteY5753" fmla="*/ 1005490 h 2179871"/>
                <a:gd name="connsiteX5754" fmla="*/ 1010489 w 2663714"/>
                <a:gd name="connsiteY5754" fmla="*/ 946088 h 2179871"/>
                <a:gd name="connsiteX5755" fmla="*/ 1013561 w 2663714"/>
                <a:gd name="connsiteY5755" fmla="*/ 942418 h 2179871"/>
                <a:gd name="connsiteX5756" fmla="*/ 1026870 w 2663714"/>
                <a:gd name="connsiteY5756" fmla="*/ 927140 h 2179871"/>
                <a:gd name="connsiteX5757" fmla="*/ 1025164 w 2663714"/>
                <a:gd name="connsiteY5757" fmla="*/ 947368 h 2179871"/>
                <a:gd name="connsiteX5758" fmla="*/ 1025164 w 2663714"/>
                <a:gd name="connsiteY5758" fmla="*/ 947368 h 2179871"/>
                <a:gd name="connsiteX5759" fmla="*/ 1025164 w 2663714"/>
                <a:gd name="connsiteY5759" fmla="*/ 947453 h 2179871"/>
                <a:gd name="connsiteX5760" fmla="*/ 1025164 w 2663714"/>
                <a:gd name="connsiteY5760" fmla="*/ 947453 h 2179871"/>
                <a:gd name="connsiteX5761" fmla="*/ 1024908 w 2663714"/>
                <a:gd name="connsiteY5761" fmla="*/ 957951 h 2179871"/>
                <a:gd name="connsiteX5762" fmla="*/ 1010745 w 2663714"/>
                <a:gd name="connsiteY5762" fmla="*/ 974423 h 2179871"/>
                <a:gd name="connsiteX5763" fmla="*/ 1011001 w 2663714"/>
                <a:gd name="connsiteY5763" fmla="*/ 974594 h 2179871"/>
                <a:gd name="connsiteX5764" fmla="*/ 1024908 w 2663714"/>
                <a:gd name="connsiteY5764" fmla="*/ 960597 h 2179871"/>
                <a:gd name="connsiteX5765" fmla="*/ 1024396 w 2663714"/>
                <a:gd name="connsiteY5765" fmla="*/ 994224 h 2179871"/>
                <a:gd name="connsiteX5766" fmla="*/ 1014243 w 2663714"/>
                <a:gd name="connsiteY5766" fmla="*/ 1006856 h 2179871"/>
                <a:gd name="connsiteX5767" fmla="*/ 1014499 w 2663714"/>
                <a:gd name="connsiteY5767" fmla="*/ 1007026 h 2179871"/>
                <a:gd name="connsiteX5768" fmla="*/ 1024396 w 2663714"/>
                <a:gd name="connsiteY5768" fmla="*/ 996273 h 2179871"/>
                <a:gd name="connsiteX5769" fmla="*/ 1024225 w 2663714"/>
                <a:gd name="connsiteY5769" fmla="*/ 1014025 h 2179871"/>
                <a:gd name="connsiteX5770" fmla="*/ 1023884 w 2663714"/>
                <a:gd name="connsiteY5770" fmla="*/ 1037752 h 2179871"/>
                <a:gd name="connsiteX5771" fmla="*/ 1024225 w 2663714"/>
                <a:gd name="connsiteY5771" fmla="*/ 1037752 h 2179871"/>
                <a:gd name="connsiteX5772" fmla="*/ 1026358 w 2663714"/>
                <a:gd name="connsiteY5772" fmla="*/ 1014196 h 2179871"/>
                <a:gd name="connsiteX5773" fmla="*/ 1028491 w 2663714"/>
                <a:gd name="connsiteY5773" fmla="*/ 991920 h 2179871"/>
                <a:gd name="connsiteX5774" fmla="*/ 1032672 w 2663714"/>
                <a:gd name="connsiteY5774" fmla="*/ 987396 h 2179871"/>
                <a:gd name="connsiteX5775" fmla="*/ 1042654 w 2663714"/>
                <a:gd name="connsiteY5775" fmla="*/ 976813 h 2179871"/>
                <a:gd name="connsiteX5776" fmla="*/ 1039924 w 2663714"/>
                <a:gd name="connsiteY5776" fmla="*/ 994139 h 2179871"/>
                <a:gd name="connsiteX5777" fmla="*/ 1036767 w 2663714"/>
                <a:gd name="connsiteY5777" fmla="*/ 1013598 h 2179871"/>
                <a:gd name="connsiteX5778" fmla="*/ 1037023 w 2663714"/>
                <a:gd name="connsiteY5778" fmla="*/ 1013598 h 2179871"/>
                <a:gd name="connsiteX5779" fmla="*/ 1041886 w 2663714"/>
                <a:gd name="connsiteY5779" fmla="*/ 994566 h 2179871"/>
                <a:gd name="connsiteX5780" fmla="*/ 1048029 w 2663714"/>
                <a:gd name="connsiteY5780" fmla="*/ 971010 h 2179871"/>
                <a:gd name="connsiteX5781" fmla="*/ 1049564 w 2663714"/>
                <a:gd name="connsiteY5781" fmla="*/ 969388 h 2179871"/>
                <a:gd name="connsiteX5782" fmla="*/ 1047773 w 2663714"/>
                <a:gd name="connsiteY5782" fmla="*/ 1002503 h 2179871"/>
                <a:gd name="connsiteX5783" fmla="*/ 1046664 w 2663714"/>
                <a:gd name="connsiteY5783" fmla="*/ 1026230 h 2179871"/>
                <a:gd name="connsiteX5784" fmla="*/ 1047005 w 2663714"/>
                <a:gd name="connsiteY5784" fmla="*/ 1026230 h 2179871"/>
                <a:gd name="connsiteX5785" fmla="*/ 1049052 w 2663714"/>
                <a:gd name="connsiteY5785" fmla="*/ 1009160 h 2179871"/>
                <a:gd name="connsiteX5786" fmla="*/ 1064495 w 2663714"/>
                <a:gd name="connsiteY5786" fmla="*/ 992688 h 2179871"/>
                <a:gd name="connsiteX5787" fmla="*/ 1063557 w 2663714"/>
                <a:gd name="connsiteY5787" fmla="*/ 1018634 h 2179871"/>
                <a:gd name="connsiteX5788" fmla="*/ 1062789 w 2663714"/>
                <a:gd name="connsiteY5788" fmla="*/ 1045006 h 2179871"/>
                <a:gd name="connsiteX5789" fmla="*/ 1063130 w 2663714"/>
                <a:gd name="connsiteY5789" fmla="*/ 1045006 h 2179871"/>
                <a:gd name="connsiteX5790" fmla="*/ 1065604 w 2663714"/>
                <a:gd name="connsiteY5790" fmla="*/ 1018890 h 2179871"/>
                <a:gd name="connsiteX5791" fmla="*/ 1069102 w 2663714"/>
                <a:gd name="connsiteY5791" fmla="*/ 987823 h 2179871"/>
                <a:gd name="connsiteX5792" fmla="*/ 1093332 w 2663714"/>
                <a:gd name="connsiteY5792" fmla="*/ 962389 h 2179871"/>
                <a:gd name="connsiteX5793" fmla="*/ 1091285 w 2663714"/>
                <a:gd name="connsiteY5793" fmla="*/ 981849 h 2179871"/>
                <a:gd name="connsiteX5794" fmla="*/ 1089493 w 2663714"/>
                <a:gd name="connsiteY5794" fmla="*/ 982702 h 2179871"/>
                <a:gd name="connsiteX5795" fmla="*/ 1085398 w 2663714"/>
                <a:gd name="connsiteY5795" fmla="*/ 984751 h 2179871"/>
                <a:gd name="connsiteX5796" fmla="*/ 1081473 w 2663714"/>
                <a:gd name="connsiteY5796" fmla="*/ 987140 h 2179871"/>
                <a:gd name="connsiteX5797" fmla="*/ 1078914 w 2663714"/>
                <a:gd name="connsiteY5797" fmla="*/ 990981 h 2179871"/>
                <a:gd name="connsiteX5798" fmla="*/ 1078743 w 2663714"/>
                <a:gd name="connsiteY5798" fmla="*/ 993285 h 2179871"/>
                <a:gd name="connsiteX5799" fmla="*/ 1080620 w 2663714"/>
                <a:gd name="connsiteY5799" fmla="*/ 994566 h 2179871"/>
                <a:gd name="connsiteX5800" fmla="*/ 1080620 w 2663714"/>
                <a:gd name="connsiteY5800" fmla="*/ 994395 h 2179871"/>
                <a:gd name="connsiteX5801" fmla="*/ 1078999 w 2663714"/>
                <a:gd name="connsiteY5801" fmla="*/ 993200 h 2179871"/>
                <a:gd name="connsiteX5802" fmla="*/ 1079255 w 2663714"/>
                <a:gd name="connsiteY5802" fmla="*/ 991066 h 2179871"/>
                <a:gd name="connsiteX5803" fmla="*/ 1081815 w 2663714"/>
                <a:gd name="connsiteY5803" fmla="*/ 987482 h 2179871"/>
                <a:gd name="connsiteX5804" fmla="*/ 1085739 w 2663714"/>
                <a:gd name="connsiteY5804" fmla="*/ 985348 h 2179871"/>
                <a:gd name="connsiteX5805" fmla="*/ 1089920 w 2663714"/>
                <a:gd name="connsiteY5805" fmla="*/ 983470 h 2179871"/>
                <a:gd name="connsiteX5806" fmla="*/ 1091199 w 2663714"/>
                <a:gd name="connsiteY5806" fmla="*/ 982873 h 2179871"/>
                <a:gd name="connsiteX5807" fmla="*/ 1091029 w 2663714"/>
                <a:gd name="connsiteY5807" fmla="*/ 984494 h 2179871"/>
                <a:gd name="connsiteX5808" fmla="*/ 1090517 w 2663714"/>
                <a:gd name="connsiteY5808" fmla="*/ 989615 h 2179871"/>
                <a:gd name="connsiteX5809" fmla="*/ 1087872 w 2663714"/>
                <a:gd name="connsiteY5809" fmla="*/ 992517 h 2179871"/>
                <a:gd name="connsiteX5810" fmla="*/ 1074051 w 2663714"/>
                <a:gd name="connsiteY5810" fmla="*/ 999516 h 2179871"/>
                <a:gd name="connsiteX5811" fmla="*/ 1074136 w 2663714"/>
                <a:gd name="connsiteY5811" fmla="*/ 999686 h 2179871"/>
                <a:gd name="connsiteX5812" fmla="*/ 1086678 w 2663714"/>
                <a:gd name="connsiteY5812" fmla="*/ 993883 h 2179871"/>
                <a:gd name="connsiteX5813" fmla="*/ 1085995 w 2663714"/>
                <a:gd name="connsiteY5813" fmla="*/ 994651 h 2179871"/>
                <a:gd name="connsiteX5814" fmla="*/ 1069529 w 2663714"/>
                <a:gd name="connsiteY5814" fmla="*/ 1012915 h 2179871"/>
                <a:gd name="connsiteX5815" fmla="*/ 1069785 w 2663714"/>
                <a:gd name="connsiteY5815" fmla="*/ 1013086 h 2179871"/>
                <a:gd name="connsiteX5816" fmla="*/ 1087360 w 2663714"/>
                <a:gd name="connsiteY5816" fmla="*/ 996102 h 2179871"/>
                <a:gd name="connsiteX5817" fmla="*/ 1090175 w 2663714"/>
                <a:gd name="connsiteY5817" fmla="*/ 993456 h 2179871"/>
                <a:gd name="connsiteX5818" fmla="*/ 1088811 w 2663714"/>
                <a:gd name="connsiteY5818" fmla="*/ 1006002 h 2179871"/>
                <a:gd name="connsiteX5819" fmla="*/ 1089066 w 2663714"/>
                <a:gd name="connsiteY5819" fmla="*/ 1006002 h 2179871"/>
                <a:gd name="connsiteX5820" fmla="*/ 1091797 w 2663714"/>
                <a:gd name="connsiteY5820" fmla="*/ 991834 h 2179871"/>
                <a:gd name="connsiteX5821" fmla="*/ 1092650 w 2663714"/>
                <a:gd name="connsiteY5821" fmla="*/ 991066 h 2179871"/>
                <a:gd name="connsiteX5822" fmla="*/ 1094612 w 2663714"/>
                <a:gd name="connsiteY5822" fmla="*/ 990213 h 2179871"/>
                <a:gd name="connsiteX5823" fmla="*/ 1091882 w 2663714"/>
                <a:gd name="connsiteY5823" fmla="*/ 1007026 h 2179871"/>
                <a:gd name="connsiteX5824" fmla="*/ 1090858 w 2663714"/>
                <a:gd name="connsiteY5824" fmla="*/ 1007795 h 2179871"/>
                <a:gd name="connsiteX5825" fmla="*/ 1089066 w 2663714"/>
                <a:gd name="connsiteY5825" fmla="*/ 1010611 h 2179871"/>
                <a:gd name="connsiteX5826" fmla="*/ 1090175 w 2663714"/>
                <a:gd name="connsiteY5826" fmla="*/ 1012915 h 2179871"/>
                <a:gd name="connsiteX5827" fmla="*/ 1092650 w 2663714"/>
                <a:gd name="connsiteY5827" fmla="*/ 1012915 h 2179871"/>
                <a:gd name="connsiteX5828" fmla="*/ 1092479 w 2663714"/>
                <a:gd name="connsiteY5828" fmla="*/ 1012745 h 2179871"/>
                <a:gd name="connsiteX5829" fmla="*/ 1090346 w 2663714"/>
                <a:gd name="connsiteY5829" fmla="*/ 1012659 h 2179871"/>
                <a:gd name="connsiteX5830" fmla="*/ 1089408 w 2663714"/>
                <a:gd name="connsiteY5830" fmla="*/ 1010611 h 2179871"/>
                <a:gd name="connsiteX5831" fmla="*/ 1091199 w 2663714"/>
                <a:gd name="connsiteY5831" fmla="*/ 1008136 h 2179871"/>
                <a:gd name="connsiteX5832" fmla="*/ 1091797 w 2663714"/>
                <a:gd name="connsiteY5832" fmla="*/ 1007709 h 2179871"/>
                <a:gd name="connsiteX5833" fmla="*/ 1091370 w 2663714"/>
                <a:gd name="connsiteY5833" fmla="*/ 1010355 h 2179871"/>
                <a:gd name="connsiteX5834" fmla="*/ 1091626 w 2663714"/>
                <a:gd name="connsiteY5834" fmla="*/ 1010355 h 2179871"/>
                <a:gd name="connsiteX5835" fmla="*/ 1092308 w 2663714"/>
                <a:gd name="connsiteY5835" fmla="*/ 1007283 h 2179871"/>
                <a:gd name="connsiteX5836" fmla="*/ 1093929 w 2663714"/>
                <a:gd name="connsiteY5836" fmla="*/ 1006344 h 2179871"/>
                <a:gd name="connsiteX5837" fmla="*/ 1099731 w 2663714"/>
                <a:gd name="connsiteY5837" fmla="*/ 1003186 h 2179871"/>
                <a:gd name="connsiteX5838" fmla="*/ 1101267 w 2663714"/>
                <a:gd name="connsiteY5838" fmla="*/ 1002418 h 2179871"/>
                <a:gd name="connsiteX5839" fmla="*/ 1100670 w 2663714"/>
                <a:gd name="connsiteY5839" fmla="*/ 1003186 h 2179871"/>
                <a:gd name="connsiteX5840" fmla="*/ 1100926 w 2663714"/>
                <a:gd name="connsiteY5840" fmla="*/ 1003356 h 2179871"/>
                <a:gd name="connsiteX5841" fmla="*/ 1102120 w 2663714"/>
                <a:gd name="connsiteY5841" fmla="*/ 1001991 h 2179871"/>
                <a:gd name="connsiteX5842" fmla="*/ 1111505 w 2663714"/>
                <a:gd name="connsiteY5842" fmla="*/ 997382 h 2179871"/>
                <a:gd name="connsiteX5843" fmla="*/ 1119695 w 2663714"/>
                <a:gd name="connsiteY5843" fmla="*/ 993712 h 2179871"/>
                <a:gd name="connsiteX5844" fmla="*/ 1118842 w 2663714"/>
                <a:gd name="connsiteY5844" fmla="*/ 997553 h 2179871"/>
                <a:gd name="connsiteX5845" fmla="*/ 1119098 w 2663714"/>
                <a:gd name="connsiteY5845" fmla="*/ 997553 h 2179871"/>
                <a:gd name="connsiteX5846" fmla="*/ 1120293 w 2663714"/>
                <a:gd name="connsiteY5846" fmla="*/ 993371 h 2179871"/>
                <a:gd name="connsiteX5847" fmla="*/ 1124729 w 2663714"/>
                <a:gd name="connsiteY5847" fmla="*/ 991493 h 2179871"/>
                <a:gd name="connsiteX5848" fmla="*/ 1125412 w 2663714"/>
                <a:gd name="connsiteY5848" fmla="*/ 993371 h 2179871"/>
                <a:gd name="connsiteX5849" fmla="*/ 1121743 w 2663714"/>
                <a:gd name="connsiteY5849" fmla="*/ 996443 h 2179871"/>
                <a:gd name="connsiteX5850" fmla="*/ 1096489 w 2663714"/>
                <a:gd name="connsiteY5850" fmla="*/ 1017524 h 2179871"/>
                <a:gd name="connsiteX5851" fmla="*/ 1096660 w 2663714"/>
                <a:gd name="connsiteY5851" fmla="*/ 1017780 h 2179871"/>
                <a:gd name="connsiteX5852" fmla="*/ 1123108 w 2663714"/>
                <a:gd name="connsiteY5852" fmla="*/ 997894 h 2179871"/>
                <a:gd name="connsiteX5853" fmla="*/ 1126094 w 2663714"/>
                <a:gd name="connsiteY5853" fmla="*/ 995675 h 2179871"/>
                <a:gd name="connsiteX5854" fmla="*/ 1126947 w 2663714"/>
                <a:gd name="connsiteY5854" fmla="*/ 998150 h 2179871"/>
                <a:gd name="connsiteX5855" fmla="*/ 1129763 w 2663714"/>
                <a:gd name="connsiteY5855" fmla="*/ 1006429 h 2179871"/>
                <a:gd name="connsiteX5856" fmla="*/ 1109031 w 2663714"/>
                <a:gd name="connsiteY5856" fmla="*/ 1016244 h 2179871"/>
                <a:gd name="connsiteX5857" fmla="*/ 1109031 w 2663714"/>
                <a:gd name="connsiteY5857" fmla="*/ 1016415 h 2179871"/>
                <a:gd name="connsiteX5858" fmla="*/ 1130104 w 2663714"/>
                <a:gd name="connsiteY5858" fmla="*/ 1007539 h 2179871"/>
                <a:gd name="connsiteX5859" fmla="*/ 1133005 w 2663714"/>
                <a:gd name="connsiteY5859" fmla="*/ 1015988 h 2179871"/>
                <a:gd name="connsiteX5860" fmla="*/ 1125923 w 2663714"/>
                <a:gd name="connsiteY5860" fmla="*/ 1021792 h 2179871"/>
                <a:gd name="connsiteX5861" fmla="*/ 1126094 w 2663714"/>
                <a:gd name="connsiteY5861" fmla="*/ 1022048 h 2179871"/>
                <a:gd name="connsiteX5862" fmla="*/ 1133346 w 2663714"/>
                <a:gd name="connsiteY5862" fmla="*/ 1016842 h 2179871"/>
                <a:gd name="connsiteX5863" fmla="*/ 1144267 w 2663714"/>
                <a:gd name="connsiteY5863" fmla="*/ 1049359 h 2179871"/>
                <a:gd name="connsiteX5864" fmla="*/ 1138039 w 2663714"/>
                <a:gd name="connsiteY5864" fmla="*/ 1052859 h 2179871"/>
                <a:gd name="connsiteX5865" fmla="*/ 1157917 w 2663714"/>
                <a:gd name="connsiteY5865" fmla="*/ 1045006 h 2179871"/>
                <a:gd name="connsiteX5866" fmla="*/ 1152287 w 2663714"/>
                <a:gd name="connsiteY5866" fmla="*/ 1031095 h 2179871"/>
                <a:gd name="connsiteX5867" fmla="*/ 1147509 w 2663714"/>
                <a:gd name="connsiteY5867" fmla="*/ 1017780 h 2179871"/>
                <a:gd name="connsiteX5868" fmla="*/ 1157491 w 2663714"/>
                <a:gd name="connsiteY5868" fmla="*/ 1013684 h 2179871"/>
                <a:gd name="connsiteX5869" fmla="*/ 1188120 w 2663714"/>
                <a:gd name="connsiteY5869" fmla="*/ 1001650 h 2179871"/>
                <a:gd name="connsiteX5870" fmla="*/ 1187949 w 2663714"/>
                <a:gd name="connsiteY5870" fmla="*/ 1001735 h 2179871"/>
                <a:gd name="connsiteX5871" fmla="*/ 1168070 w 2663714"/>
                <a:gd name="connsiteY5871" fmla="*/ 1018463 h 2179871"/>
                <a:gd name="connsiteX5872" fmla="*/ 1168241 w 2663714"/>
                <a:gd name="connsiteY5872" fmla="*/ 1018719 h 2179871"/>
                <a:gd name="connsiteX5873" fmla="*/ 1189314 w 2663714"/>
                <a:gd name="connsiteY5873" fmla="*/ 1003271 h 2179871"/>
                <a:gd name="connsiteX5874" fmla="*/ 1193153 w 2663714"/>
                <a:gd name="connsiteY5874" fmla="*/ 1000455 h 2179871"/>
                <a:gd name="connsiteX5875" fmla="*/ 1196652 w 2663714"/>
                <a:gd name="connsiteY5875" fmla="*/ 1011635 h 2179871"/>
                <a:gd name="connsiteX5876" fmla="*/ 1201856 w 2663714"/>
                <a:gd name="connsiteY5876" fmla="*/ 1030071 h 2179871"/>
                <a:gd name="connsiteX5877" fmla="*/ 1157917 w 2663714"/>
                <a:gd name="connsiteY5877" fmla="*/ 1045006 h 2179871"/>
                <a:gd name="connsiteX5878" fmla="*/ 1213885 w 2663714"/>
                <a:gd name="connsiteY5878" fmla="*/ 1024523 h 2179871"/>
                <a:gd name="connsiteX5879" fmla="*/ 1212435 w 2663714"/>
                <a:gd name="connsiteY5879" fmla="*/ 1017268 h 2179871"/>
                <a:gd name="connsiteX5880" fmla="*/ 1205098 w 2663714"/>
                <a:gd name="connsiteY5880" fmla="*/ 995078 h 2179871"/>
                <a:gd name="connsiteX5881" fmla="*/ 1217896 w 2663714"/>
                <a:gd name="connsiteY5881" fmla="*/ 990128 h 2179871"/>
                <a:gd name="connsiteX5882" fmla="*/ 1217896 w 2663714"/>
                <a:gd name="connsiteY5882" fmla="*/ 990128 h 2179871"/>
                <a:gd name="connsiteX5883" fmla="*/ 1217896 w 2663714"/>
                <a:gd name="connsiteY5883" fmla="*/ 990128 h 2179871"/>
                <a:gd name="connsiteX5884" fmla="*/ 1217896 w 2663714"/>
                <a:gd name="connsiteY5884" fmla="*/ 990128 h 2179871"/>
                <a:gd name="connsiteX5885" fmla="*/ 1217896 w 2663714"/>
                <a:gd name="connsiteY5885" fmla="*/ 990128 h 2179871"/>
                <a:gd name="connsiteX5886" fmla="*/ 1277873 w 2663714"/>
                <a:gd name="connsiteY5886" fmla="*/ 965377 h 2179871"/>
                <a:gd name="connsiteX5887" fmla="*/ 1299459 w 2663714"/>
                <a:gd name="connsiteY5887" fmla="*/ 956927 h 2179871"/>
                <a:gd name="connsiteX5888" fmla="*/ 1299459 w 2663714"/>
                <a:gd name="connsiteY5888" fmla="*/ 956756 h 2179871"/>
                <a:gd name="connsiteX5889" fmla="*/ 1277532 w 2663714"/>
                <a:gd name="connsiteY5889" fmla="*/ 964011 h 2179871"/>
                <a:gd name="connsiteX5890" fmla="*/ 1216275 w 2663714"/>
                <a:gd name="connsiteY5890" fmla="*/ 985689 h 2179871"/>
                <a:gd name="connsiteX5891" fmla="*/ 1216275 w 2663714"/>
                <a:gd name="connsiteY5891" fmla="*/ 985689 h 2179871"/>
                <a:gd name="connsiteX5892" fmla="*/ 1216104 w 2663714"/>
                <a:gd name="connsiteY5892" fmla="*/ 985689 h 2179871"/>
                <a:gd name="connsiteX5893" fmla="*/ 1215933 w 2663714"/>
                <a:gd name="connsiteY5893" fmla="*/ 985689 h 2179871"/>
                <a:gd name="connsiteX5894" fmla="*/ 1215933 w 2663714"/>
                <a:gd name="connsiteY5894" fmla="*/ 985689 h 2179871"/>
                <a:gd name="connsiteX5895" fmla="*/ 1208937 w 2663714"/>
                <a:gd name="connsiteY5895" fmla="*/ 988676 h 2179871"/>
                <a:gd name="connsiteX5896" fmla="*/ 1247245 w 2663714"/>
                <a:gd name="connsiteY5896" fmla="*/ 960512 h 2179871"/>
                <a:gd name="connsiteX5897" fmla="*/ 1277191 w 2663714"/>
                <a:gd name="connsiteY5897" fmla="*/ 948477 h 2179871"/>
                <a:gd name="connsiteX5898" fmla="*/ 1302957 w 2663714"/>
                <a:gd name="connsiteY5898" fmla="*/ 938577 h 2179871"/>
                <a:gd name="connsiteX5899" fmla="*/ 1302957 w 2663714"/>
                <a:gd name="connsiteY5899" fmla="*/ 938406 h 2179871"/>
                <a:gd name="connsiteX5900" fmla="*/ 1276935 w 2663714"/>
                <a:gd name="connsiteY5900" fmla="*/ 947112 h 2179871"/>
                <a:gd name="connsiteX5901" fmla="*/ 1253985 w 2663714"/>
                <a:gd name="connsiteY5901" fmla="*/ 955049 h 2179871"/>
                <a:gd name="connsiteX5902" fmla="*/ 1286405 w 2663714"/>
                <a:gd name="connsiteY5902" fmla="*/ 927823 h 2179871"/>
                <a:gd name="connsiteX5903" fmla="*/ 1304151 w 2663714"/>
                <a:gd name="connsiteY5903" fmla="*/ 920569 h 2179871"/>
                <a:gd name="connsiteX5904" fmla="*/ 1304151 w 2663714"/>
                <a:gd name="connsiteY5904" fmla="*/ 920398 h 2179871"/>
                <a:gd name="connsiteX5905" fmla="*/ 1288538 w 2663714"/>
                <a:gd name="connsiteY5905" fmla="*/ 926116 h 2179871"/>
                <a:gd name="connsiteX5906" fmla="*/ 1304492 w 2663714"/>
                <a:gd name="connsiteY5906" fmla="*/ 912546 h 2179871"/>
                <a:gd name="connsiteX5907" fmla="*/ 1305260 w 2663714"/>
                <a:gd name="connsiteY5907" fmla="*/ 911948 h 2179871"/>
                <a:gd name="connsiteX5908" fmla="*/ 1307137 w 2663714"/>
                <a:gd name="connsiteY5908" fmla="*/ 935505 h 2179871"/>
                <a:gd name="connsiteX5909" fmla="*/ 1310379 w 2663714"/>
                <a:gd name="connsiteY5909" fmla="*/ 977923 h 2179871"/>
                <a:gd name="connsiteX5910" fmla="*/ 1310635 w 2663714"/>
                <a:gd name="connsiteY5910" fmla="*/ 991920 h 2179871"/>
                <a:gd name="connsiteX5911" fmla="*/ 1214056 w 2663714"/>
                <a:gd name="connsiteY5911" fmla="*/ 1024267 h 2179871"/>
                <a:gd name="connsiteX5912" fmla="*/ 1333586 w 2663714"/>
                <a:gd name="connsiteY5912" fmla="*/ 949416 h 2179871"/>
                <a:gd name="connsiteX5913" fmla="*/ 1328978 w 2663714"/>
                <a:gd name="connsiteY5913" fmla="*/ 890867 h 2179871"/>
                <a:gd name="connsiteX5914" fmla="*/ 1332050 w 2663714"/>
                <a:gd name="connsiteY5914" fmla="*/ 889929 h 2179871"/>
                <a:gd name="connsiteX5915" fmla="*/ 1332050 w 2663714"/>
                <a:gd name="connsiteY5915" fmla="*/ 889758 h 2179871"/>
                <a:gd name="connsiteX5916" fmla="*/ 1329064 w 2663714"/>
                <a:gd name="connsiteY5916" fmla="*/ 890611 h 2179871"/>
                <a:gd name="connsiteX5917" fmla="*/ 1325566 w 2663714"/>
                <a:gd name="connsiteY5917" fmla="*/ 814736 h 2179871"/>
                <a:gd name="connsiteX5918" fmla="*/ 1330087 w 2663714"/>
                <a:gd name="connsiteY5918" fmla="*/ 741678 h 2179871"/>
                <a:gd name="connsiteX5919" fmla="*/ 1336913 w 2663714"/>
                <a:gd name="connsiteY5919" fmla="*/ 738776 h 2179871"/>
                <a:gd name="connsiteX5920" fmla="*/ 1336913 w 2663714"/>
                <a:gd name="connsiteY5920" fmla="*/ 738606 h 2179871"/>
                <a:gd name="connsiteX5921" fmla="*/ 1330173 w 2663714"/>
                <a:gd name="connsiteY5921" fmla="*/ 741166 h 2179871"/>
                <a:gd name="connsiteX5922" fmla="*/ 1332562 w 2663714"/>
                <a:gd name="connsiteY5922" fmla="*/ 727596 h 2179871"/>
                <a:gd name="connsiteX5923" fmla="*/ 1445863 w 2663714"/>
                <a:gd name="connsiteY5923" fmla="*/ 534196 h 2179871"/>
                <a:gd name="connsiteX5924" fmla="*/ 1482806 w 2663714"/>
                <a:gd name="connsiteY5924" fmla="*/ 508677 h 2179871"/>
                <a:gd name="connsiteX5925" fmla="*/ 1622470 w 2663714"/>
                <a:gd name="connsiteY5925" fmla="*/ 487766 h 2179871"/>
                <a:gd name="connsiteX5926" fmla="*/ 1680656 w 2663714"/>
                <a:gd name="connsiteY5926" fmla="*/ 508677 h 2179871"/>
                <a:gd name="connsiteX5927" fmla="*/ 1692259 w 2663714"/>
                <a:gd name="connsiteY5927" fmla="*/ 514395 h 2179871"/>
                <a:gd name="connsiteX5928" fmla="*/ 1690980 w 2663714"/>
                <a:gd name="connsiteY5928" fmla="*/ 514651 h 2179871"/>
                <a:gd name="connsiteX5929" fmla="*/ 1665043 w 2663714"/>
                <a:gd name="connsiteY5929" fmla="*/ 519260 h 2179871"/>
                <a:gd name="connsiteX5930" fmla="*/ 1665043 w 2663714"/>
                <a:gd name="connsiteY5930" fmla="*/ 519431 h 2179871"/>
                <a:gd name="connsiteX5931" fmla="*/ 1691321 w 2663714"/>
                <a:gd name="connsiteY5931" fmla="*/ 515932 h 2179871"/>
                <a:gd name="connsiteX5932" fmla="*/ 1694478 w 2663714"/>
                <a:gd name="connsiteY5932" fmla="*/ 515505 h 2179871"/>
                <a:gd name="connsiteX5933" fmla="*/ 1732785 w 2663714"/>
                <a:gd name="connsiteY5933" fmla="*/ 534537 h 2179871"/>
                <a:gd name="connsiteX5934" fmla="*/ 1768789 w 2663714"/>
                <a:gd name="connsiteY5934" fmla="*/ 559288 h 2179871"/>
                <a:gd name="connsiteX5935" fmla="*/ 1888915 w 2663714"/>
                <a:gd name="connsiteY5935" fmla="*/ 735021 h 2179871"/>
                <a:gd name="connsiteX5936" fmla="*/ 1924749 w 2663714"/>
                <a:gd name="connsiteY5936" fmla="*/ 908364 h 2179871"/>
                <a:gd name="connsiteX5937" fmla="*/ 1927820 w 2663714"/>
                <a:gd name="connsiteY5937" fmla="*/ 944722 h 2179871"/>
                <a:gd name="connsiteX5938" fmla="*/ 1932598 w 2663714"/>
                <a:gd name="connsiteY5938" fmla="*/ 1091692 h 2179871"/>
                <a:gd name="connsiteX5939" fmla="*/ 1915364 w 2663714"/>
                <a:gd name="connsiteY5939" fmla="*/ 1287823 h 2179871"/>
                <a:gd name="connsiteX5940" fmla="*/ 1892414 w 2663714"/>
                <a:gd name="connsiteY5940" fmla="*/ 1400995 h 2179871"/>
                <a:gd name="connsiteX5941" fmla="*/ 1855215 w 2663714"/>
                <a:gd name="connsiteY5941" fmla="*/ 1545831 h 2179871"/>
                <a:gd name="connsiteX5942" fmla="*/ 1829023 w 2663714"/>
                <a:gd name="connsiteY5942" fmla="*/ 1631948 h 2179871"/>
                <a:gd name="connsiteX5943" fmla="*/ 1789607 w 2663714"/>
                <a:gd name="connsiteY5943" fmla="*/ 1745717 h 2179871"/>
                <a:gd name="connsiteX5944" fmla="*/ 1739610 w 2663714"/>
                <a:gd name="connsiteY5944" fmla="*/ 1871094 h 2179871"/>
                <a:gd name="connsiteX5945" fmla="*/ 1715892 w 2663714"/>
                <a:gd name="connsiteY5945" fmla="*/ 1925803 h 2179871"/>
                <a:gd name="connsiteX5946" fmla="*/ 1704630 w 2663714"/>
                <a:gd name="connsiteY5946" fmla="*/ 1948676 h 2179871"/>
                <a:gd name="connsiteX5947" fmla="*/ 1701133 w 2663714"/>
                <a:gd name="connsiteY5947" fmla="*/ 1953968 h 2179871"/>
                <a:gd name="connsiteX5948" fmla="*/ 1668797 w 2663714"/>
                <a:gd name="connsiteY5948" fmla="*/ 1942531 h 2179871"/>
                <a:gd name="connsiteX5949" fmla="*/ 1670674 w 2663714"/>
                <a:gd name="connsiteY5949" fmla="*/ 1931180 h 2179871"/>
                <a:gd name="connsiteX5950" fmla="*/ 1690297 w 2663714"/>
                <a:gd name="connsiteY5950" fmla="*/ 1890725 h 2179871"/>
                <a:gd name="connsiteX5951" fmla="*/ 1746265 w 2663714"/>
                <a:gd name="connsiteY5951" fmla="*/ 1749388 h 2179871"/>
                <a:gd name="connsiteX5952" fmla="*/ 1777747 w 2663714"/>
                <a:gd name="connsiteY5952" fmla="*/ 1651663 h 2179871"/>
                <a:gd name="connsiteX5953" fmla="*/ 1797285 w 2663714"/>
                <a:gd name="connsiteY5953" fmla="*/ 1625461 h 2179871"/>
                <a:gd name="connsiteX5954" fmla="*/ 1797285 w 2663714"/>
                <a:gd name="connsiteY5954" fmla="*/ 1625461 h 2179871"/>
                <a:gd name="connsiteX5955" fmla="*/ 1797285 w 2663714"/>
                <a:gd name="connsiteY5955" fmla="*/ 1625461 h 2179871"/>
                <a:gd name="connsiteX5956" fmla="*/ 1797285 w 2663714"/>
                <a:gd name="connsiteY5956" fmla="*/ 1625461 h 2179871"/>
                <a:gd name="connsiteX5957" fmla="*/ 1797285 w 2663714"/>
                <a:gd name="connsiteY5957" fmla="*/ 1625461 h 2179871"/>
                <a:gd name="connsiteX5958" fmla="*/ 1842162 w 2663714"/>
                <a:gd name="connsiteY5958" fmla="*/ 1557609 h 2179871"/>
                <a:gd name="connsiteX5959" fmla="*/ 1858201 w 2663714"/>
                <a:gd name="connsiteY5959" fmla="*/ 1533371 h 2179871"/>
                <a:gd name="connsiteX5960" fmla="*/ 1857945 w 2663714"/>
                <a:gd name="connsiteY5960" fmla="*/ 1533200 h 2179871"/>
                <a:gd name="connsiteX5961" fmla="*/ 1840541 w 2663714"/>
                <a:gd name="connsiteY5961" fmla="*/ 1556244 h 2179871"/>
                <a:gd name="connsiteX5962" fmla="*/ 1791569 w 2663714"/>
                <a:gd name="connsiteY5962" fmla="*/ 1621279 h 2179871"/>
                <a:gd name="connsiteX5963" fmla="*/ 1791569 w 2663714"/>
                <a:gd name="connsiteY5963" fmla="*/ 1621279 h 2179871"/>
                <a:gd name="connsiteX5964" fmla="*/ 1791483 w 2663714"/>
                <a:gd name="connsiteY5964" fmla="*/ 1621450 h 2179871"/>
                <a:gd name="connsiteX5965" fmla="*/ 1791483 w 2663714"/>
                <a:gd name="connsiteY5965" fmla="*/ 1621621 h 2179871"/>
                <a:gd name="connsiteX5966" fmla="*/ 1791398 w 2663714"/>
                <a:gd name="connsiteY5966" fmla="*/ 1621621 h 2179871"/>
                <a:gd name="connsiteX5967" fmla="*/ 1783037 w 2663714"/>
                <a:gd name="connsiteY5967" fmla="*/ 1634167 h 2179871"/>
                <a:gd name="connsiteX5968" fmla="*/ 1788838 w 2663714"/>
                <a:gd name="connsiteY5968" fmla="*/ 1614964 h 2179871"/>
                <a:gd name="connsiteX5969" fmla="*/ 1796346 w 2663714"/>
                <a:gd name="connsiteY5969" fmla="*/ 1587310 h 2179871"/>
                <a:gd name="connsiteX5970" fmla="*/ 1843527 w 2663714"/>
                <a:gd name="connsiteY5970" fmla="*/ 1514338 h 2179871"/>
                <a:gd name="connsiteX5971" fmla="*/ 1863576 w 2663714"/>
                <a:gd name="connsiteY5971" fmla="*/ 1483356 h 2179871"/>
                <a:gd name="connsiteX5972" fmla="*/ 1863320 w 2663714"/>
                <a:gd name="connsiteY5972" fmla="*/ 1483186 h 2179871"/>
                <a:gd name="connsiteX5973" fmla="*/ 1841906 w 2663714"/>
                <a:gd name="connsiteY5973" fmla="*/ 1512972 h 2179871"/>
                <a:gd name="connsiteX5974" fmla="*/ 1800271 w 2663714"/>
                <a:gd name="connsiteY5974" fmla="*/ 1570753 h 2179871"/>
                <a:gd name="connsiteX5975" fmla="*/ 1803342 w 2663714"/>
                <a:gd name="connsiteY5975" fmla="*/ 1557438 h 2179871"/>
                <a:gd name="connsiteX5976" fmla="*/ 1846257 w 2663714"/>
                <a:gd name="connsiteY5976" fmla="*/ 1492147 h 2179871"/>
                <a:gd name="connsiteX5977" fmla="*/ 1866904 w 2663714"/>
                <a:gd name="connsiteY5977" fmla="*/ 1460824 h 2179871"/>
                <a:gd name="connsiteX5978" fmla="*/ 1866648 w 2663714"/>
                <a:gd name="connsiteY5978" fmla="*/ 1460654 h 2179871"/>
                <a:gd name="connsiteX5979" fmla="*/ 1844636 w 2663714"/>
                <a:gd name="connsiteY5979" fmla="*/ 1490781 h 2179871"/>
                <a:gd name="connsiteX5980" fmla="*/ 1806755 w 2663714"/>
                <a:gd name="connsiteY5980" fmla="*/ 1542502 h 2179871"/>
                <a:gd name="connsiteX5981" fmla="*/ 1806926 w 2663714"/>
                <a:gd name="connsiteY5981" fmla="*/ 1541735 h 2179871"/>
                <a:gd name="connsiteX5982" fmla="*/ 1814093 w 2663714"/>
                <a:gd name="connsiteY5982" fmla="*/ 1511521 h 2179871"/>
                <a:gd name="connsiteX5983" fmla="*/ 1838152 w 2663714"/>
                <a:gd name="connsiteY5983" fmla="*/ 1470127 h 2179871"/>
                <a:gd name="connsiteX5984" fmla="*/ 1855045 w 2663714"/>
                <a:gd name="connsiteY5984" fmla="*/ 1440170 h 2179871"/>
                <a:gd name="connsiteX5985" fmla="*/ 1854788 w 2663714"/>
                <a:gd name="connsiteY5985" fmla="*/ 1439999 h 2179871"/>
                <a:gd name="connsiteX5986" fmla="*/ 1836446 w 2663714"/>
                <a:gd name="connsiteY5986" fmla="*/ 1468847 h 2179871"/>
                <a:gd name="connsiteX5987" fmla="*/ 1817164 w 2663714"/>
                <a:gd name="connsiteY5987" fmla="*/ 1498207 h 2179871"/>
                <a:gd name="connsiteX5988" fmla="*/ 1826037 w 2663714"/>
                <a:gd name="connsiteY5988" fmla="*/ 1457496 h 2179871"/>
                <a:gd name="connsiteX5989" fmla="*/ 1836019 w 2663714"/>
                <a:gd name="connsiteY5989" fmla="*/ 1404835 h 2179871"/>
                <a:gd name="connsiteX5990" fmla="*/ 1837981 w 2663714"/>
                <a:gd name="connsiteY5990" fmla="*/ 1401422 h 2179871"/>
                <a:gd name="connsiteX5991" fmla="*/ 1837725 w 2663714"/>
                <a:gd name="connsiteY5991" fmla="*/ 1401251 h 2179871"/>
                <a:gd name="connsiteX5992" fmla="*/ 1836275 w 2663714"/>
                <a:gd name="connsiteY5992" fmla="*/ 1403555 h 2179871"/>
                <a:gd name="connsiteX5993" fmla="*/ 1838067 w 2663714"/>
                <a:gd name="connsiteY5993" fmla="*/ 1393655 h 2179871"/>
                <a:gd name="connsiteX5994" fmla="*/ 1855642 w 2663714"/>
                <a:gd name="connsiteY5994" fmla="*/ 1367368 h 2179871"/>
                <a:gd name="connsiteX5995" fmla="*/ 1869549 w 2663714"/>
                <a:gd name="connsiteY5995" fmla="*/ 1346799 h 2179871"/>
                <a:gd name="connsiteX5996" fmla="*/ 1869293 w 2663714"/>
                <a:gd name="connsiteY5996" fmla="*/ 1346628 h 2179871"/>
                <a:gd name="connsiteX5997" fmla="*/ 1853936 w 2663714"/>
                <a:gd name="connsiteY5997" fmla="*/ 1366344 h 2179871"/>
                <a:gd name="connsiteX5998" fmla="*/ 1839773 w 2663714"/>
                <a:gd name="connsiteY5998" fmla="*/ 1384267 h 2179871"/>
                <a:gd name="connsiteX5999" fmla="*/ 1843100 w 2663714"/>
                <a:gd name="connsiteY5999" fmla="*/ 1365575 h 2179871"/>
                <a:gd name="connsiteX6000" fmla="*/ 1852912 w 2663714"/>
                <a:gd name="connsiteY6000" fmla="*/ 1351237 h 2179871"/>
                <a:gd name="connsiteX6001" fmla="*/ 1852656 w 2663714"/>
                <a:gd name="connsiteY6001" fmla="*/ 1351066 h 2179871"/>
                <a:gd name="connsiteX6002" fmla="*/ 1843527 w 2663714"/>
                <a:gd name="connsiteY6002" fmla="*/ 1362930 h 2179871"/>
                <a:gd name="connsiteX6003" fmla="*/ 1846172 w 2663714"/>
                <a:gd name="connsiteY6003" fmla="*/ 1347567 h 2179871"/>
                <a:gd name="connsiteX6004" fmla="*/ 1847025 w 2663714"/>
                <a:gd name="connsiteY6004" fmla="*/ 1342531 h 2179871"/>
                <a:gd name="connsiteX6005" fmla="*/ 1854191 w 2663714"/>
                <a:gd name="connsiteY6005" fmla="*/ 1333484 h 2179871"/>
                <a:gd name="connsiteX6006" fmla="*/ 1865880 w 2663714"/>
                <a:gd name="connsiteY6006" fmla="*/ 1314707 h 2179871"/>
                <a:gd name="connsiteX6007" fmla="*/ 1865624 w 2663714"/>
                <a:gd name="connsiteY6007" fmla="*/ 1314537 h 2179871"/>
                <a:gd name="connsiteX6008" fmla="*/ 1852485 w 2663714"/>
                <a:gd name="connsiteY6008" fmla="*/ 1332289 h 2179871"/>
                <a:gd name="connsiteX6009" fmla="*/ 1847878 w 2663714"/>
                <a:gd name="connsiteY6009" fmla="*/ 1337154 h 2179871"/>
                <a:gd name="connsiteX6010" fmla="*/ 1852741 w 2663714"/>
                <a:gd name="connsiteY6010" fmla="*/ 1308392 h 2179871"/>
                <a:gd name="connsiteX6011" fmla="*/ 1855642 w 2663714"/>
                <a:gd name="connsiteY6011" fmla="*/ 1305234 h 2179871"/>
                <a:gd name="connsiteX6012" fmla="*/ 1861870 w 2663714"/>
                <a:gd name="connsiteY6012" fmla="*/ 1298577 h 2179871"/>
                <a:gd name="connsiteX6013" fmla="*/ 1865027 w 2663714"/>
                <a:gd name="connsiteY6013" fmla="*/ 1295163 h 2179871"/>
                <a:gd name="connsiteX6014" fmla="*/ 1866562 w 2663714"/>
                <a:gd name="connsiteY6014" fmla="*/ 1293370 h 2179871"/>
                <a:gd name="connsiteX6015" fmla="*/ 1867330 w 2663714"/>
                <a:gd name="connsiteY6015" fmla="*/ 1292432 h 2179871"/>
                <a:gd name="connsiteX6016" fmla="*/ 1868183 w 2663714"/>
                <a:gd name="connsiteY6016" fmla="*/ 1291237 h 2179871"/>
                <a:gd name="connsiteX6017" fmla="*/ 1871425 w 2663714"/>
                <a:gd name="connsiteY6017" fmla="*/ 1284665 h 2179871"/>
                <a:gd name="connsiteX6018" fmla="*/ 1871767 w 2663714"/>
                <a:gd name="connsiteY6018" fmla="*/ 1283043 h 2179871"/>
                <a:gd name="connsiteX6019" fmla="*/ 1871937 w 2663714"/>
                <a:gd name="connsiteY6019" fmla="*/ 1282190 h 2179871"/>
                <a:gd name="connsiteX6020" fmla="*/ 1871937 w 2663714"/>
                <a:gd name="connsiteY6020" fmla="*/ 1281763 h 2179871"/>
                <a:gd name="connsiteX6021" fmla="*/ 1871937 w 2663714"/>
                <a:gd name="connsiteY6021" fmla="*/ 1281507 h 2179871"/>
                <a:gd name="connsiteX6022" fmla="*/ 1868695 w 2663714"/>
                <a:gd name="connsiteY6022" fmla="*/ 1282873 h 2179871"/>
                <a:gd name="connsiteX6023" fmla="*/ 1867074 w 2663714"/>
                <a:gd name="connsiteY6023" fmla="*/ 1283556 h 2179871"/>
                <a:gd name="connsiteX6024" fmla="*/ 1865368 w 2663714"/>
                <a:gd name="connsiteY6024" fmla="*/ 1284409 h 2179871"/>
                <a:gd name="connsiteX6025" fmla="*/ 1862041 w 2663714"/>
                <a:gd name="connsiteY6025" fmla="*/ 1286030 h 2179871"/>
                <a:gd name="connsiteX6026" fmla="*/ 1856239 w 2663714"/>
                <a:gd name="connsiteY6026" fmla="*/ 1288933 h 2179871"/>
                <a:gd name="connsiteX6027" fmla="*/ 1856324 w 2663714"/>
                <a:gd name="connsiteY6027" fmla="*/ 1289188 h 2179871"/>
                <a:gd name="connsiteX6028" fmla="*/ 1867330 w 2663714"/>
                <a:gd name="connsiteY6028" fmla="*/ 1284494 h 2179871"/>
                <a:gd name="connsiteX6029" fmla="*/ 1869549 w 2663714"/>
                <a:gd name="connsiteY6029" fmla="*/ 1283556 h 2179871"/>
                <a:gd name="connsiteX6030" fmla="*/ 1868695 w 2663714"/>
                <a:gd name="connsiteY6030" fmla="*/ 1286201 h 2179871"/>
                <a:gd name="connsiteX6031" fmla="*/ 1865965 w 2663714"/>
                <a:gd name="connsiteY6031" fmla="*/ 1290383 h 2179871"/>
                <a:gd name="connsiteX6032" fmla="*/ 1865368 w 2663714"/>
                <a:gd name="connsiteY6032" fmla="*/ 1290981 h 2179871"/>
                <a:gd name="connsiteX6033" fmla="*/ 1864600 w 2663714"/>
                <a:gd name="connsiteY6033" fmla="*/ 1291834 h 2179871"/>
                <a:gd name="connsiteX6034" fmla="*/ 1862979 w 2663714"/>
                <a:gd name="connsiteY6034" fmla="*/ 1293456 h 2179871"/>
                <a:gd name="connsiteX6035" fmla="*/ 1859652 w 2663714"/>
                <a:gd name="connsiteY6035" fmla="*/ 1296529 h 2179871"/>
                <a:gd name="connsiteX6036" fmla="*/ 1853509 w 2663714"/>
                <a:gd name="connsiteY6036" fmla="*/ 1302161 h 2179871"/>
                <a:gd name="connsiteX6037" fmla="*/ 1856666 w 2663714"/>
                <a:gd name="connsiteY6037" fmla="*/ 1282275 h 2179871"/>
                <a:gd name="connsiteX6038" fmla="*/ 1870316 w 2663714"/>
                <a:gd name="connsiteY6038" fmla="*/ 1268108 h 2179871"/>
                <a:gd name="connsiteX6039" fmla="*/ 1888148 w 2663714"/>
                <a:gd name="connsiteY6039" fmla="*/ 1249416 h 2179871"/>
                <a:gd name="connsiteX6040" fmla="*/ 1887977 w 2663714"/>
                <a:gd name="connsiteY6040" fmla="*/ 1249160 h 2179871"/>
                <a:gd name="connsiteX6041" fmla="*/ 1868866 w 2663714"/>
                <a:gd name="connsiteY6041" fmla="*/ 1266657 h 2179871"/>
                <a:gd name="connsiteX6042" fmla="*/ 1857604 w 2663714"/>
                <a:gd name="connsiteY6042" fmla="*/ 1276728 h 2179871"/>
                <a:gd name="connsiteX6043" fmla="*/ 1861358 w 2663714"/>
                <a:gd name="connsiteY6043" fmla="*/ 1250355 h 2179871"/>
                <a:gd name="connsiteX6044" fmla="*/ 1869975 w 2663714"/>
                <a:gd name="connsiteY6044" fmla="*/ 1241735 h 2179871"/>
                <a:gd name="connsiteX6045" fmla="*/ 1888318 w 2663714"/>
                <a:gd name="connsiteY6045" fmla="*/ 1222361 h 2179871"/>
                <a:gd name="connsiteX6046" fmla="*/ 1888062 w 2663714"/>
                <a:gd name="connsiteY6046" fmla="*/ 1222190 h 2179871"/>
                <a:gd name="connsiteX6047" fmla="*/ 1868440 w 2663714"/>
                <a:gd name="connsiteY6047" fmla="*/ 1240284 h 2179871"/>
                <a:gd name="connsiteX6048" fmla="*/ 1861955 w 2663714"/>
                <a:gd name="connsiteY6048" fmla="*/ 1245917 h 2179871"/>
                <a:gd name="connsiteX6049" fmla="*/ 1865197 w 2663714"/>
                <a:gd name="connsiteY6049" fmla="*/ 1217411 h 2179871"/>
                <a:gd name="connsiteX6050" fmla="*/ 1866392 w 2663714"/>
                <a:gd name="connsiteY6050" fmla="*/ 1216130 h 2179871"/>
                <a:gd name="connsiteX6051" fmla="*/ 1886698 w 2663714"/>
                <a:gd name="connsiteY6051" fmla="*/ 1194537 h 2179871"/>
                <a:gd name="connsiteX6052" fmla="*/ 1886527 w 2663714"/>
                <a:gd name="connsiteY6052" fmla="*/ 1194366 h 2179871"/>
                <a:gd name="connsiteX6053" fmla="*/ 1865539 w 2663714"/>
                <a:gd name="connsiteY6053" fmla="*/ 1214253 h 2179871"/>
                <a:gd name="connsiteX6054" fmla="*/ 1867671 w 2663714"/>
                <a:gd name="connsiteY6054" fmla="*/ 1190526 h 2179871"/>
                <a:gd name="connsiteX6055" fmla="*/ 1876118 w 2663714"/>
                <a:gd name="connsiteY6055" fmla="*/ 1182162 h 2179871"/>
                <a:gd name="connsiteX6056" fmla="*/ 1897618 w 2663714"/>
                <a:gd name="connsiteY6056" fmla="*/ 1160995 h 2179871"/>
                <a:gd name="connsiteX6057" fmla="*/ 1897447 w 2663714"/>
                <a:gd name="connsiteY6057" fmla="*/ 1160739 h 2179871"/>
                <a:gd name="connsiteX6058" fmla="*/ 1874582 w 2663714"/>
                <a:gd name="connsiteY6058" fmla="*/ 1180796 h 2179871"/>
                <a:gd name="connsiteX6059" fmla="*/ 1868013 w 2663714"/>
                <a:gd name="connsiteY6059" fmla="*/ 1186514 h 2179871"/>
                <a:gd name="connsiteX6060" fmla="*/ 1869890 w 2663714"/>
                <a:gd name="connsiteY6060" fmla="*/ 1164153 h 2179871"/>
                <a:gd name="connsiteX6061" fmla="*/ 1870487 w 2663714"/>
                <a:gd name="connsiteY6061" fmla="*/ 1156301 h 2179871"/>
                <a:gd name="connsiteX6062" fmla="*/ 1872279 w 2663714"/>
                <a:gd name="connsiteY6062" fmla="*/ 1154338 h 2179871"/>
                <a:gd name="connsiteX6063" fmla="*/ 1890366 w 2663714"/>
                <a:gd name="connsiteY6063" fmla="*/ 1135220 h 2179871"/>
                <a:gd name="connsiteX6064" fmla="*/ 1890195 w 2663714"/>
                <a:gd name="connsiteY6064" fmla="*/ 1135049 h 2179871"/>
                <a:gd name="connsiteX6065" fmla="*/ 1870743 w 2663714"/>
                <a:gd name="connsiteY6065" fmla="*/ 1152972 h 2179871"/>
                <a:gd name="connsiteX6066" fmla="*/ 1870743 w 2663714"/>
                <a:gd name="connsiteY6066" fmla="*/ 1152972 h 2179871"/>
                <a:gd name="connsiteX6067" fmla="*/ 1872279 w 2663714"/>
                <a:gd name="connsiteY6067" fmla="*/ 1133172 h 2179871"/>
                <a:gd name="connsiteX6068" fmla="*/ 1880043 w 2663714"/>
                <a:gd name="connsiteY6068" fmla="*/ 1125490 h 2179871"/>
                <a:gd name="connsiteX6069" fmla="*/ 1900092 w 2663714"/>
                <a:gd name="connsiteY6069" fmla="*/ 1105860 h 2179871"/>
                <a:gd name="connsiteX6070" fmla="*/ 1899922 w 2663714"/>
                <a:gd name="connsiteY6070" fmla="*/ 1105604 h 2179871"/>
                <a:gd name="connsiteX6071" fmla="*/ 1878592 w 2663714"/>
                <a:gd name="connsiteY6071" fmla="*/ 1124039 h 2179871"/>
                <a:gd name="connsiteX6072" fmla="*/ 1872620 w 2663714"/>
                <a:gd name="connsiteY6072" fmla="*/ 1129160 h 2179871"/>
                <a:gd name="connsiteX6073" fmla="*/ 1874668 w 2663714"/>
                <a:gd name="connsiteY6073" fmla="*/ 1100739 h 2179871"/>
                <a:gd name="connsiteX6074" fmla="*/ 1882517 w 2663714"/>
                <a:gd name="connsiteY6074" fmla="*/ 1092204 h 2179871"/>
                <a:gd name="connsiteX6075" fmla="*/ 1882346 w 2663714"/>
                <a:gd name="connsiteY6075" fmla="*/ 1092034 h 2179871"/>
                <a:gd name="connsiteX6076" fmla="*/ 1874838 w 2663714"/>
                <a:gd name="connsiteY6076" fmla="*/ 1098947 h 2179871"/>
                <a:gd name="connsiteX6077" fmla="*/ 1876886 w 2663714"/>
                <a:gd name="connsiteY6077" fmla="*/ 1069758 h 2179871"/>
                <a:gd name="connsiteX6078" fmla="*/ 1900263 w 2663714"/>
                <a:gd name="connsiteY6078" fmla="*/ 1047055 h 2179871"/>
                <a:gd name="connsiteX6079" fmla="*/ 1921080 w 2663714"/>
                <a:gd name="connsiteY6079" fmla="*/ 1027339 h 2179871"/>
                <a:gd name="connsiteX6080" fmla="*/ 1920909 w 2663714"/>
                <a:gd name="connsiteY6080" fmla="*/ 1027083 h 2179871"/>
                <a:gd name="connsiteX6081" fmla="*/ 1898812 w 2663714"/>
                <a:gd name="connsiteY6081" fmla="*/ 1045604 h 2179871"/>
                <a:gd name="connsiteX6082" fmla="*/ 1877398 w 2663714"/>
                <a:gd name="connsiteY6082" fmla="*/ 1063698 h 2179871"/>
                <a:gd name="connsiteX6083" fmla="*/ 1878422 w 2663714"/>
                <a:gd name="connsiteY6083" fmla="*/ 1048847 h 2179871"/>
                <a:gd name="connsiteX6084" fmla="*/ 1881323 w 2663714"/>
                <a:gd name="connsiteY6084" fmla="*/ 1046031 h 2179871"/>
                <a:gd name="connsiteX6085" fmla="*/ 1885161 w 2663714"/>
                <a:gd name="connsiteY6085" fmla="*/ 1042361 h 2179871"/>
                <a:gd name="connsiteX6086" fmla="*/ 1888830 w 2663714"/>
                <a:gd name="connsiteY6086" fmla="*/ 1038349 h 2179871"/>
                <a:gd name="connsiteX6087" fmla="*/ 1891219 w 2663714"/>
                <a:gd name="connsiteY6087" fmla="*/ 1033399 h 2179871"/>
                <a:gd name="connsiteX6088" fmla="*/ 1889854 w 2663714"/>
                <a:gd name="connsiteY6088" fmla="*/ 1028278 h 2179871"/>
                <a:gd name="connsiteX6089" fmla="*/ 1889683 w 2663714"/>
                <a:gd name="connsiteY6089" fmla="*/ 1028449 h 2179871"/>
                <a:gd name="connsiteX6090" fmla="*/ 1890536 w 2663714"/>
                <a:gd name="connsiteY6090" fmla="*/ 1033228 h 2179871"/>
                <a:gd name="connsiteX6091" fmla="*/ 1887977 w 2663714"/>
                <a:gd name="connsiteY6091" fmla="*/ 1037667 h 2179871"/>
                <a:gd name="connsiteX6092" fmla="*/ 1884138 w 2663714"/>
                <a:gd name="connsiteY6092" fmla="*/ 1041251 h 2179871"/>
                <a:gd name="connsiteX6093" fmla="*/ 1879957 w 2663714"/>
                <a:gd name="connsiteY6093" fmla="*/ 1044580 h 2179871"/>
                <a:gd name="connsiteX6094" fmla="*/ 1878763 w 2663714"/>
                <a:gd name="connsiteY6094" fmla="*/ 1045604 h 2179871"/>
                <a:gd name="connsiteX6095" fmla="*/ 1878763 w 2663714"/>
                <a:gd name="connsiteY6095" fmla="*/ 1045092 h 2179871"/>
                <a:gd name="connsiteX6096" fmla="*/ 1879360 w 2663714"/>
                <a:gd name="connsiteY6096" fmla="*/ 1023243 h 2179871"/>
                <a:gd name="connsiteX6097" fmla="*/ 1877142 w 2663714"/>
                <a:gd name="connsiteY6097" fmla="*/ 957183 h 2179871"/>
                <a:gd name="connsiteX6098" fmla="*/ 1879104 w 2663714"/>
                <a:gd name="connsiteY6098" fmla="*/ 951891 h 2179871"/>
                <a:gd name="connsiteX6099" fmla="*/ 1878848 w 2663714"/>
                <a:gd name="connsiteY6099" fmla="*/ 951806 h 2179871"/>
                <a:gd name="connsiteX6100" fmla="*/ 1877057 w 2663714"/>
                <a:gd name="connsiteY6100" fmla="*/ 955988 h 2179871"/>
                <a:gd name="connsiteX6101" fmla="*/ 1871511 w 2663714"/>
                <a:gd name="connsiteY6101" fmla="*/ 888563 h 2179871"/>
                <a:gd name="connsiteX6102" fmla="*/ 1870914 w 2663714"/>
                <a:gd name="connsiteY6102" fmla="*/ 883698 h 2179871"/>
                <a:gd name="connsiteX6103" fmla="*/ 1880811 w 2663714"/>
                <a:gd name="connsiteY6103" fmla="*/ 877467 h 2179871"/>
                <a:gd name="connsiteX6104" fmla="*/ 1880640 w 2663714"/>
                <a:gd name="connsiteY6104" fmla="*/ 877211 h 2179871"/>
                <a:gd name="connsiteX6105" fmla="*/ 1870743 w 2663714"/>
                <a:gd name="connsiteY6105" fmla="*/ 882332 h 2179871"/>
                <a:gd name="connsiteX6106" fmla="*/ 1868013 w 2663714"/>
                <a:gd name="connsiteY6106" fmla="*/ 861422 h 2179871"/>
                <a:gd name="connsiteX6107" fmla="*/ 1868695 w 2663714"/>
                <a:gd name="connsiteY6107" fmla="*/ 859800 h 2179871"/>
                <a:gd name="connsiteX6108" fmla="*/ 1868440 w 2663714"/>
                <a:gd name="connsiteY6108" fmla="*/ 859715 h 2179871"/>
                <a:gd name="connsiteX6109" fmla="*/ 1867928 w 2663714"/>
                <a:gd name="connsiteY6109" fmla="*/ 860739 h 2179871"/>
                <a:gd name="connsiteX6110" fmla="*/ 1866392 w 2663714"/>
                <a:gd name="connsiteY6110" fmla="*/ 848961 h 2179871"/>
                <a:gd name="connsiteX6111" fmla="*/ 1869634 w 2663714"/>
                <a:gd name="connsiteY6111" fmla="*/ 847169 h 2179871"/>
                <a:gd name="connsiteX6112" fmla="*/ 1869463 w 2663714"/>
                <a:gd name="connsiteY6112" fmla="*/ 846913 h 2179871"/>
                <a:gd name="connsiteX6113" fmla="*/ 1866307 w 2663714"/>
                <a:gd name="connsiteY6113" fmla="*/ 848278 h 2179871"/>
                <a:gd name="connsiteX6114" fmla="*/ 1863320 w 2663714"/>
                <a:gd name="connsiteY6114" fmla="*/ 825917 h 2179871"/>
                <a:gd name="connsiteX6115" fmla="*/ 1855727 w 2663714"/>
                <a:gd name="connsiteY6115" fmla="*/ 784950 h 2179871"/>
                <a:gd name="connsiteX6116" fmla="*/ 1861358 w 2663714"/>
                <a:gd name="connsiteY6116" fmla="*/ 778378 h 2179871"/>
                <a:gd name="connsiteX6117" fmla="*/ 1861102 w 2663714"/>
                <a:gd name="connsiteY6117" fmla="*/ 778207 h 2179871"/>
                <a:gd name="connsiteX6118" fmla="*/ 1855471 w 2663714"/>
                <a:gd name="connsiteY6118" fmla="*/ 784182 h 2179871"/>
                <a:gd name="connsiteX6119" fmla="*/ 1850950 w 2663714"/>
                <a:gd name="connsiteY6119" fmla="*/ 766685 h 2179871"/>
                <a:gd name="connsiteX6120" fmla="*/ 1860932 w 2663714"/>
                <a:gd name="connsiteY6120" fmla="*/ 756017 h 2179871"/>
                <a:gd name="connsiteX6121" fmla="*/ 1860675 w 2663714"/>
                <a:gd name="connsiteY6121" fmla="*/ 755846 h 2179871"/>
                <a:gd name="connsiteX6122" fmla="*/ 1850608 w 2663714"/>
                <a:gd name="connsiteY6122" fmla="*/ 765661 h 2179871"/>
                <a:gd name="connsiteX6123" fmla="*/ 1841906 w 2663714"/>
                <a:gd name="connsiteY6123" fmla="*/ 738179 h 2179871"/>
                <a:gd name="connsiteX6124" fmla="*/ 1844124 w 2663714"/>
                <a:gd name="connsiteY6124" fmla="*/ 735618 h 2179871"/>
                <a:gd name="connsiteX6125" fmla="*/ 1843868 w 2663714"/>
                <a:gd name="connsiteY6125" fmla="*/ 735448 h 2179871"/>
                <a:gd name="connsiteX6126" fmla="*/ 1841650 w 2663714"/>
                <a:gd name="connsiteY6126" fmla="*/ 737667 h 2179871"/>
                <a:gd name="connsiteX6127" fmla="*/ 1839602 w 2663714"/>
                <a:gd name="connsiteY6127" fmla="*/ 731778 h 2179871"/>
                <a:gd name="connsiteX6128" fmla="*/ 1836275 w 2663714"/>
                <a:gd name="connsiteY6128" fmla="*/ 722731 h 2179871"/>
                <a:gd name="connsiteX6129" fmla="*/ 1837469 w 2663714"/>
                <a:gd name="connsiteY6129" fmla="*/ 721365 h 2179871"/>
                <a:gd name="connsiteX6130" fmla="*/ 1857860 w 2663714"/>
                <a:gd name="connsiteY6130" fmla="*/ 697382 h 2179871"/>
                <a:gd name="connsiteX6131" fmla="*/ 1857604 w 2663714"/>
                <a:gd name="connsiteY6131" fmla="*/ 697212 h 2179871"/>
                <a:gd name="connsiteX6132" fmla="*/ 1836019 w 2663714"/>
                <a:gd name="connsiteY6132" fmla="*/ 719829 h 2179871"/>
                <a:gd name="connsiteX6133" fmla="*/ 1835422 w 2663714"/>
                <a:gd name="connsiteY6133" fmla="*/ 720512 h 2179871"/>
                <a:gd name="connsiteX6134" fmla="*/ 1828596 w 2663714"/>
                <a:gd name="connsiteY6134" fmla="*/ 703015 h 2179871"/>
                <a:gd name="connsiteX6135" fmla="*/ 1832350 w 2663714"/>
                <a:gd name="connsiteY6135" fmla="*/ 698577 h 2179871"/>
                <a:gd name="connsiteX6136" fmla="*/ 1832094 w 2663714"/>
                <a:gd name="connsiteY6136" fmla="*/ 698407 h 2179871"/>
                <a:gd name="connsiteX6137" fmla="*/ 1828340 w 2663714"/>
                <a:gd name="connsiteY6137" fmla="*/ 702333 h 2179871"/>
                <a:gd name="connsiteX6138" fmla="*/ 1821771 w 2663714"/>
                <a:gd name="connsiteY6138" fmla="*/ 687482 h 2179871"/>
                <a:gd name="connsiteX6139" fmla="*/ 1822880 w 2663714"/>
                <a:gd name="connsiteY6139" fmla="*/ 686116 h 2179871"/>
                <a:gd name="connsiteX6140" fmla="*/ 1822624 w 2663714"/>
                <a:gd name="connsiteY6140" fmla="*/ 685945 h 2179871"/>
                <a:gd name="connsiteX6141" fmla="*/ 1821515 w 2663714"/>
                <a:gd name="connsiteY6141" fmla="*/ 687055 h 2179871"/>
                <a:gd name="connsiteX6142" fmla="*/ 1809485 w 2663714"/>
                <a:gd name="connsiteY6142" fmla="*/ 664011 h 2179871"/>
                <a:gd name="connsiteX6143" fmla="*/ 1810936 w 2663714"/>
                <a:gd name="connsiteY6143" fmla="*/ 662390 h 2179871"/>
                <a:gd name="connsiteX6144" fmla="*/ 1822027 w 2663714"/>
                <a:gd name="connsiteY6144" fmla="*/ 649843 h 2179871"/>
                <a:gd name="connsiteX6145" fmla="*/ 1821771 w 2663714"/>
                <a:gd name="connsiteY6145" fmla="*/ 649672 h 2179871"/>
                <a:gd name="connsiteX6146" fmla="*/ 1809485 w 2663714"/>
                <a:gd name="connsiteY6146" fmla="*/ 660938 h 2179871"/>
                <a:gd name="connsiteX6147" fmla="*/ 1808206 w 2663714"/>
                <a:gd name="connsiteY6147" fmla="*/ 662048 h 2179871"/>
                <a:gd name="connsiteX6148" fmla="*/ 1800527 w 2663714"/>
                <a:gd name="connsiteY6148" fmla="*/ 650014 h 2179871"/>
                <a:gd name="connsiteX6149" fmla="*/ 1803684 w 2663714"/>
                <a:gd name="connsiteY6149" fmla="*/ 646685 h 2179871"/>
                <a:gd name="connsiteX6150" fmla="*/ 1803513 w 2663714"/>
                <a:gd name="connsiteY6150" fmla="*/ 646429 h 2179871"/>
                <a:gd name="connsiteX6151" fmla="*/ 1800100 w 2663714"/>
                <a:gd name="connsiteY6151" fmla="*/ 649246 h 2179871"/>
                <a:gd name="connsiteX6152" fmla="*/ 1795493 w 2663714"/>
                <a:gd name="connsiteY6152" fmla="*/ 642845 h 2179871"/>
                <a:gd name="connsiteX6153" fmla="*/ 1787132 w 2663714"/>
                <a:gd name="connsiteY6153" fmla="*/ 632432 h 2179871"/>
                <a:gd name="connsiteX6154" fmla="*/ 1786705 w 2663714"/>
                <a:gd name="connsiteY6154" fmla="*/ 632005 h 2179871"/>
                <a:gd name="connsiteX6155" fmla="*/ 1785596 w 2663714"/>
                <a:gd name="connsiteY6155" fmla="*/ 625433 h 2179871"/>
                <a:gd name="connsiteX6156" fmla="*/ 1785341 w 2663714"/>
                <a:gd name="connsiteY6156" fmla="*/ 625433 h 2179871"/>
                <a:gd name="connsiteX6157" fmla="*/ 1785937 w 2663714"/>
                <a:gd name="connsiteY6157" fmla="*/ 631152 h 2179871"/>
                <a:gd name="connsiteX6158" fmla="*/ 1778430 w 2663714"/>
                <a:gd name="connsiteY6158" fmla="*/ 623812 h 2179871"/>
                <a:gd name="connsiteX6159" fmla="*/ 1779795 w 2663714"/>
                <a:gd name="connsiteY6159" fmla="*/ 623044 h 2179871"/>
                <a:gd name="connsiteX6160" fmla="*/ 1779624 w 2663714"/>
                <a:gd name="connsiteY6160" fmla="*/ 622788 h 2179871"/>
                <a:gd name="connsiteX6161" fmla="*/ 1778003 w 2663714"/>
                <a:gd name="connsiteY6161" fmla="*/ 623471 h 2179871"/>
                <a:gd name="connsiteX6162" fmla="*/ 1764608 w 2663714"/>
                <a:gd name="connsiteY6162" fmla="*/ 611095 h 2179871"/>
                <a:gd name="connsiteX6163" fmla="*/ 1761878 w 2663714"/>
                <a:gd name="connsiteY6163" fmla="*/ 598805 h 2179871"/>
                <a:gd name="connsiteX6164" fmla="*/ 1762219 w 2663714"/>
                <a:gd name="connsiteY6164" fmla="*/ 598634 h 2179871"/>
                <a:gd name="connsiteX6165" fmla="*/ 1762134 w 2663714"/>
                <a:gd name="connsiteY6165" fmla="*/ 598378 h 2179871"/>
                <a:gd name="connsiteX6166" fmla="*/ 1761793 w 2663714"/>
                <a:gd name="connsiteY6166" fmla="*/ 598378 h 2179871"/>
                <a:gd name="connsiteX6167" fmla="*/ 1760428 w 2663714"/>
                <a:gd name="connsiteY6167" fmla="*/ 592489 h 2179871"/>
                <a:gd name="connsiteX6168" fmla="*/ 1760172 w 2663714"/>
                <a:gd name="connsiteY6168" fmla="*/ 592489 h 2179871"/>
                <a:gd name="connsiteX6169" fmla="*/ 1761110 w 2663714"/>
                <a:gd name="connsiteY6169" fmla="*/ 598719 h 2179871"/>
                <a:gd name="connsiteX6170" fmla="*/ 1753517 w 2663714"/>
                <a:gd name="connsiteY6170" fmla="*/ 601536 h 2179871"/>
                <a:gd name="connsiteX6171" fmla="*/ 1744218 w 2663714"/>
                <a:gd name="connsiteY6171" fmla="*/ 594111 h 2179871"/>
                <a:gd name="connsiteX6172" fmla="*/ 1750787 w 2663714"/>
                <a:gd name="connsiteY6172" fmla="*/ 590526 h 2179871"/>
                <a:gd name="connsiteX6173" fmla="*/ 1750616 w 2663714"/>
                <a:gd name="connsiteY6173" fmla="*/ 590270 h 2179871"/>
                <a:gd name="connsiteX6174" fmla="*/ 1743109 w 2663714"/>
                <a:gd name="connsiteY6174" fmla="*/ 593343 h 2179871"/>
                <a:gd name="connsiteX6175" fmla="*/ 1742938 w 2663714"/>
                <a:gd name="connsiteY6175" fmla="*/ 593172 h 2179871"/>
                <a:gd name="connsiteX6176" fmla="*/ 1739269 w 2663714"/>
                <a:gd name="connsiteY6176" fmla="*/ 578663 h 2179871"/>
                <a:gd name="connsiteX6177" fmla="*/ 1739013 w 2663714"/>
                <a:gd name="connsiteY6177" fmla="*/ 578663 h 2179871"/>
                <a:gd name="connsiteX6178" fmla="*/ 1741146 w 2663714"/>
                <a:gd name="connsiteY6178" fmla="*/ 591721 h 2179871"/>
                <a:gd name="connsiteX6179" fmla="*/ 1734235 w 2663714"/>
                <a:gd name="connsiteY6179" fmla="*/ 586685 h 2179871"/>
                <a:gd name="connsiteX6180" fmla="*/ 1738757 w 2663714"/>
                <a:gd name="connsiteY6180" fmla="*/ 584295 h 2179871"/>
                <a:gd name="connsiteX6181" fmla="*/ 1738586 w 2663714"/>
                <a:gd name="connsiteY6181" fmla="*/ 584039 h 2179871"/>
                <a:gd name="connsiteX6182" fmla="*/ 1733468 w 2663714"/>
                <a:gd name="connsiteY6182" fmla="*/ 586173 h 2179871"/>
                <a:gd name="connsiteX6183" fmla="*/ 1730481 w 2663714"/>
                <a:gd name="connsiteY6183" fmla="*/ 584125 h 2179871"/>
                <a:gd name="connsiteX6184" fmla="*/ 1733979 w 2663714"/>
                <a:gd name="connsiteY6184" fmla="*/ 582589 h 2179871"/>
                <a:gd name="connsiteX6185" fmla="*/ 1733894 w 2663714"/>
                <a:gd name="connsiteY6185" fmla="*/ 582333 h 2179871"/>
                <a:gd name="connsiteX6186" fmla="*/ 1729884 w 2663714"/>
                <a:gd name="connsiteY6186" fmla="*/ 583783 h 2179871"/>
                <a:gd name="connsiteX6187" fmla="*/ 1723741 w 2663714"/>
                <a:gd name="connsiteY6187" fmla="*/ 579687 h 2179871"/>
                <a:gd name="connsiteX6188" fmla="*/ 1722803 w 2663714"/>
                <a:gd name="connsiteY6188" fmla="*/ 574395 h 2179871"/>
                <a:gd name="connsiteX6189" fmla="*/ 1722462 w 2663714"/>
                <a:gd name="connsiteY6189" fmla="*/ 574395 h 2179871"/>
                <a:gd name="connsiteX6190" fmla="*/ 1722803 w 2663714"/>
                <a:gd name="connsiteY6190" fmla="*/ 579004 h 2179871"/>
                <a:gd name="connsiteX6191" fmla="*/ 1706422 w 2663714"/>
                <a:gd name="connsiteY6191" fmla="*/ 569274 h 2179871"/>
                <a:gd name="connsiteX6192" fmla="*/ 1709067 w 2663714"/>
                <a:gd name="connsiteY6192" fmla="*/ 567909 h 2179871"/>
                <a:gd name="connsiteX6193" fmla="*/ 1708896 w 2663714"/>
                <a:gd name="connsiteY6193" fmla="*/ 567653 h 2179871"/>
                <a:gd name="connsiteX6194" fmla="*/ 1705825 w 2663714"/>
                <a:gd name="connsiteY6194" fmla="*/ 569018 h 2179871"/>
                <a:gd name="connsiteX6195" fmla="*/ 1694051 w 2663714"/>
                <a:gd name="connsiteY6195" fmla="*/ 563129 h 2179871"/>
                <a:gd name="connsiteX6196" fmla="*/ 1690212 w 2663714"/>
                <a:gd name="connsiteY6196" fmla="*/ 549729 h 2179871"/>
                <a:gd name="connsiteX6197" fmla="*/ 1689956 w 2663714"/>
                <a:gd name="connsiteY6197" fmla="*/ 549729 h 2179871"/>
                <a:gd name="connsiteX6198" fmla="*/ 1692259 w 2663714"/>
                <a:gd name="connsiteY6198" fmla="*/ 562190 h 2179871"/>
                <a:gd name="connsiteX6199" fmla="*/ 1688761 w 2663714"/>
                <a:gd name="connsiteY6199" fmla="*/ 560569 h 2179871"/>
                <a:gd name="connsiteX6200" fmla="*/ 1689871 w 2663714"/>
                <a:gd name="connsiteY6200" fmla="*/ 556557 h 2179871"/>
                <a:gd name="connsiteX6201" fmla="*/ 1689614 w 2663714"/>
                <a:gd name="connsiteY6201" fmla="*/ 556472 h 2179871"/>
                <a:gd name="connsiteX6202" fmla="*/ 1687908 w 2663714"/>
                <a:gd name="connsiteY6202" fmla="*/ 560227 h 2179871"/>
                <a:gd name="connsiteX6203" fmla="*/ 1671698 w 2663714"/>
                <a:gd name="connsiteY6203" fmla="*/ 553911 h 2179871"/>
                <a:gd name="connsiteX6204" fmla="*/ 1623579 w 2663714"/>
                <a:gd name="connsiteY6204" fmla="*/ 543243 h 2179871"/>
                <a:gd name="connsiteX6205" fmla="*/ 1637230 w 2663714"/>
                <a:gd name="connsiteY6205" fmla="*/ 539231 h 2179871"/>
                <a:gd name="connsiteX6206" fmla="*/ 1637230 w 2663714"/>
                <a:gd name="connsiteY6206" fmla="*/ 538975 h 2179871"/>
                <a:gd name="connsiteX6207" fmla="*/ 1620166 w 2663714"/>
                <a:gd name="connsiteY6207" fmla="*/ 542902 h 2179871"/>
                <a:gd name="connsiteX6208" fmla="*/ 1589452 w 2663714"/>
                <a:gd name="connsiteY6208" fmla="*/ 540939 h 2179871"/>
                <a:gd name="connsiteX6209" fmla="*/ 1553021 w 2663714"/>
                <a:gd name="connsiteY6209" fmla="*/ 542219 h 2179871"/>
                <a:gd name="connsiteX6210" fmla="*/ 1459855 w 2663714"/>
                <a:gd name="connsiteY6210" fmla="*/ 582503 h 2179871"/>
                <a:gd name="connsiteX6211" fmla="*/ 1458149 w 2663714"/>
                <a:gd name="connsiteY6211" fmla="*/ 584125 h 2179871"/>
                <a:gd name="connsiteX6212" fmla="*/ 1452006 w 2663714"/>
                <a:gd name="connsiteY6212" fmla="*/ 584722 h 2179871"/>
                <a:gd name="connsiteX6213" fmla="*/ 1452006 w 2663714"/>
                <a:gd name="connsiteY6213" fmla="*/ 585064 h 2179871"/>
                <a:gd name="connsiteX6214" fmla="*/ 1457381 w 2663714"/>
                <a:gd name="connsiteY6214" fmla="*/ 584893 h 2179871"/>
                <a:gd name="connsiteX6215" fmla="*/ 1413869 w 2663714"/>
                <a:gd name="connsiteY6215" fmla="*/ 639857 h 2179871"/>
                <a:gd name="connsiteX6216" fmla="*/ 1405423 w 2663714"/>
                <a:gd name="connsiteY6216" fmla="*/ 641735 h 2179871"/>
                <a:gd name="connsiteX6217" fmla="*/ 1405423 w 2663714"/>
                <a:gd name="connsiteY6217" fmla="*/ 641991 h 2179871"/>
                <a:gd name="connsiteX6218" fmla="*/ 1413102 w 2663714"/>
                <a:gd name="connsiteY6218" fmla="*/ 641052 h 2179871"/>
                <a:gd name="connsiteX6219" fmla="*/ 1410627 w 2663714"/>
                <a:gd name="connsiteY6219" fmla="*/ 645405 h 2179871"/>
                <a:gd name="connsiteX6220" fmla="*/ 1404484 w 2663714"/>
                <a:gd name="connsiteY6220" fmla="*/ 653001 h 2179871"/>
                <a:gd name="connsiteX6221" fmla="*/ 1385288 w 2663714"/>
                <a:gd name="connsiteY6221" fmla="*/ 680995 h 2179871"/>
                <a:gd name="connsiteX6222" fmla="*/ 1379230 w 2663714"/>
                <a:gd name="connsiteY6222" fmla="*/ 691322 h 2179871"/>
                <a:gd name="connsiteX6223" fmla="*/ 1373600 w 2663714"/>
                <a:gd name="connsiteY6223" fmla="*/ 701906 h 2179871"/>
                <a:gd name="connsiteX6224" fmla="*/ 1373855 w 2663714"/>
                <a:gd name="connsiteY6224" fmla="*/ 702076 h 2179871"/>
                <a:gd name="connsiteX6225" fmla="*/ 1380254 w 2663714"/>
                <a:gd name="connsiteY6225" fmla="*/ 691920 h 2179871"/>
                <a:gd name="connsiteX6226" fmla="*/ 1387079 w 2663714"/>
                <a:gd name="connsiteY6226" fmla="*/ 682020 h 2179871"/>
                <a:gd name="connsiteX6227" fmla="*/ 1401242 w 2663714"/>
                <a:gd name="connsiteY6227" fmla="*/ 664182 h 2179871"/>
                <a:gd name="connsiteX6228" fmla="*/ 1400304 w 2663714"/>
                <a:gd name="connsiteY6228" fmla="*/ 666315 h 2179871"/>
                <a:gd name="connsiteX6229" fmla="*/ 1389298 w 2663714"/>
                <a:gd name="connsiteY6229" fmla="*/ 693627 h 2179871"/>
                <a:gd name="connsiteX6230" fmla="*/ 1383240 w 2663714"/>
                <a:gd name="connsiteY6230" fmla="*/ 696785 h 2179871"/>
                <a:gd name="connsiteX6231" fmla="*/ 1383326 w 2663714"/>
                <a:gd name="connsiteY6231" fmla="*/ 697041 h 2179871"/>
                <a:gd name="connsiteX6232" fmla="*/ 1388786 w 2663714"/>
                <a:gd name="connsiteY6232" fmla="*/ 695078 h 2179871"/>
                <a:gd name="connsiteX6233" fmla="*/ 1388189 w 2663714"/>
                <a:gd name="connsiteY6233" fmla="*/ 696614 h 2179871"/>
                <a:gd name="connsiteX6234" fmla="*/ 1376500 w 2663714"/>
                <a:gd name="connsiteY6234" fmla="*/ 713855 h 2179871"/>
                <a:gd name="connsiteX6235" fmla="*/ 1369078 w 2663714"/>
                <a:gd name="connsiteY6235" fmla="*/ 725462 h 2179871"/>
                <a:gd name="connsiteX6236" fmla="*/ 1361997 w 2663714"/>
                <a:gd name="connsiteY6236" fmla="*/ 737240 h 2179871"/>
                <a:gd name="connsiteX6237" fmla="*/ 1362252 w 2663714"/>
                <a:gd name="connsiteY6237" fmla="*/ 737411 h 2179871"/>
                <a:gd name="connsiteX6238" fmla="*/ 1370101 w 2663714"/>
                <a:gd name="connsiteY6238" fmla="*/ 726059 h 2179871"/>
                <a:gd name="connsiteX6239" fmla="*/ 1378207 w 2663714"/>
                <a:gd name="connsiteY6239" fmla="*/ 714879 h 2179871"/>
                <a:gd name="connsiteX6240" fmla="*/ 1384179 w 2663714"/>
                <a:gd name="connsiteY6240" fmla="*/ 707027 h 2179871"/>
                <a:gd name="connsiteX6241" fmla="*/ 1382046 w 2663714"/>
                <a:gd name="connsiteY6241" fmla="*/ 712830 h 2179871"/>
                <a:gd name="connsiteX6242" fmla="*/ 1380510 w 2663714"/>
                <a:gd name="connsiteY6242" fmla="*/ 717183 h 2179871"/>
                <a:gd name="connsiteX6243" fmla="*/ 1360972 w 2663714"/>
                <a:gd name="connsiteY6243" fmla="*/ 747653 h 2179871"/>
                <a:gd name="connsiteX6244" fmla="*/ 1353550 w 2663714"/>
                <a:gd name="connsiteY6244" fmla="*/ 760113 h 2179871"/>
                <a:gd name="connsiteX6245" fmla="*/ 1346383 w 2663714"/>
                <a:gd name="connsiteY6245" fmla="*/ 772660 h 2179871"/>
                <a:gd name="connsiteX6246" fmla="*/ 1346639 w 2663714"/>
                <a:gd name="connsiteY6246" fmla="*/ 772830 h 2179871"/>
                <a:gd name="connsiteX6247" fmla="*/ 1354659 w 2663714"/>
                <a:gd name="connsiteY6247" fmla="*/ 760625 h 2179871"/>
                <a:gd name="connsiteX6248" fmla="*/ 1362850 w 2663714"/>
                <a:gd name="connsiteY6248" fmla="*/ 748591 h 2179871"/>
                <a:gd name="connsiteX6249" fmla="*/ 1377354 w 2663714"/>
                <a:gd name="connsiteY6249" fmla="*/ 728791 h 2179871"/>
                <a:gd name="connsiteX6250" fmla="*/ 1374964 w 2663714"/>
                <a:gd name="connsiteY6250" fmla="*/ 744324 h 2179871"/>
                <a:gd name="connsiteX6251" fmla="*/ 1361143 w 2663714"/>
                <a:gd name="connsiteY6251" fmla="*/ 772916 h 2179871"/>
                <a:gd name="connsiteX6252" fmla="*/ 1356110 w 2663714"/>
                <a:gd name="connsiteY6252" fmla="*/ 784523 h 2179871"/>
                <a:gd name="connsiteX6253" fmla="*/ 1351332 w 2663714"/>
                <a:gd name="connsiteY6253" fmla="*/ 796301 h 2179871"/>
                <a:gd name="connsiteX6254" fmla="*/ 1351588 w 2663714"/>
                <a:gd name="connsiteY6254" fmla="*/ 796386 h 2179871"/>
                <a:gd name="connsiteX6255" fmla="*/ 1357133 w 2663714"/>
                <a:gd name="connsiteY6255" fmla="*/ 784950 h 2179871"/>
                <a:gd name="connsiteX6256" fmla="*/ 1363020 w 2663714"/>
                <a:gd name="connsiteY6256" fmla="*/ 773684 h 2179871"/>
                <a:gd name="connsiteX6257" fmla="*/ 1374453 w 2663714"/>
                <a:gd name="connsiteY6257" fmla="*/ 753712 h 2179871"/>
                <a:gd name="connsiteX6258" fmla="*/ 1374453 w 2663714"/>
                <a:gd name="connsiteY6258" fmla="*/ 759260 h 2179871"/>
                <a:gd name="connsiteX6259" fmla="*/ 1375306 w 2663714"/>
                <a:gd name="connsiteY6259" fmla="*/ 782389 h 2179871"/>
                <a:gd name="connsiteX6260" fmla="*/ 1372576 w 2663714"/>
                <a:gd name="connsiteY6260" fmla="*/ 788535 h 2179871"/>
                <a:gd name="connsiteX6261" fmla="*/ 1365324 w 2663714"/>
                <a:gd name="connsiteY6261" fmla="*/ 805092 h 2179871"/>
                <a:gd name="connsiteX6262" fmla="*/ 1365580 w 2663714"/>
                <a:gd name="connsiteY6262" fmla="*/ 805263 h 2179871"/>
                <a:gd name="connsiteX6263" fmla="*/ 1374453 w 2663714"/>
                <a:gd name="connsiteY6263" fmla="*/ 789388 h 2179871"/>
                <a:gd name="connsiteX6264" fmla="*/ 1375562 w 2663714"/>
                <a:gd name="connsiteY6264" fmla="*/ 787510 h 2179871"/>
                <a:gd name="connsiteX6265" fmla="*/ 1376074 w 2663714"/>
                <a:gd name="connsiteY6265" fmla="*/ 800739 h 2179871"/>
                <a:gd name="connsiteX6266" fmla="*/ 1365494 w 2663714"/>
                <a:gd name="connsiteY6266" fmla="*/ 828307 h 2179871"/>
                <a:gd name="connsiteX6267" fmla="*/ 1361911 w 2663714"/>
                <a:gd name="connsiteY6267" fmla="*/ 838890 h 2179871"/>
                <a:gd name="connsiteX6268" fmla="*/ 1358669 w 2663714"/>
                <a:gd name="connsiteY6268" fmla="*/ 849559 h 2179871"/>
                <a:gd name="connsiteX6269" fmla="*/ 1358925 w 2663714"/>
                <a:gd name="connsiteY6269" fmla="*/ 849644 h 2179871"/>
                <a:gd name="connsiteX6270" fmla="*/ 1363020 w 2663714"/>
                <a:gd name="connsiteY6270" fmla="*/ 839232 h 2179871"/>
                <a:gd name="connsiteX6271" fmla="*/ 1367456 w 2663714"/>
                <a:gd name="connsiteY6271" fmla="*/ 828990 h 2179871"/>
                <a:gd name="connsiteX6272" fmla="*/ 1376500 w 2663714"/>
                <a:gd name="connsiteY6272" fmla="*/ 810213 h 2179871"/>
                <a:gd name="connsiteX6273" fmla="*/ 1377439 w 2663714"/>
                <a:gd name="connsiteY6273" fmla="*/ 832489 h 2179871"/>
                <a:gd name="connsiteX6274" fmla="*/ 1366006 w 2663714"/>
                <a:gd name="connsiteY6274" fmla="*/ 870896 h 2179871"/>
                <a:gd name="connsiteX6275" fmla="*/ 1360972 w 2663714"/>
                <a:gd name="connsiteY6275" fmla="*/ 890099 h 2179871"/>
                <a:gd name="connsiteX6276" fmla="*/ 1361228 w 2663714"/>
                <a:gd name="connsiteY6276" fmla="*/ 890185 h 2179871"/>
                <a:gd name="connsiteX6277" fmla="*/ 1367968 w 2663714"/>
                <a:gd name="connsiteY6277" fmla="*/ 871408 h 2179871"/>
                <a:gd name="connsiteX6278" fmla="*/ 1378121 w 2663714"/>
                <a:gd name="connsiteY6278" fmla="*/ 845889 h 2179871"/>
                <a:gd name="connsiteX6279" fmla="*/ 1378633 w 2663714"/>
                <a:gd name="connsiteY6279" fmla="*/ 855618 h 2179871"/>
                <a:gd name="connsiteX6280" fmla="*/ 1362850 w 2663714"/>
                <a:gd name="connsiteY6280" fmla="*/ 903328 h 2179871"/>
                <a:gd name="connsiteX6281" fmla="*/ 1356706 w 2663714"/>
                <a:gd name="connsiteY6281" fmla="*/ 922617 h 2179871"/>
                <a:gd name="connsiteX6282" fmla="*/ 1356963 w 2663714"/>
                <a:gd name="connsiteY6282" fmla="*/ 922702 h 2179871"/>
                <a:gd name="connsiteX6283" fmla="*/ 1364812 w 2663714"/>
                <a:gd name="connsiteY6283" fmla="*/ 903840 h 2179871"/>
                <a:gd name="connsiteX6284" fmla="*/ 1379657 w 2663714"/>
                <a:gd name="connsiteY6284" fmla="*/ 869616 h 2179871"/>
                <a:gd name="connsiteX6285" fmla="*/ 1380766 w 2663714"/>
                <a:gd name="connsiteY6285" fmla="*/ 881650 h 2179871"/>
                <a:gd name="connsiteX6286" fmla="*/ 1378377 w 2663714"/>
                <a:gd name="connsiteY6286" fmla="*/ 887538 h 2179871"/>
                <a:gd name="connsiteX6287" fmla="*/ 1378377 w 2663714"/>
                <a:gd name="connsiteY6287" fmla="*/ 887538 h 2179871"/>
                <a:gd name="connsiteX6288" fmla="*/ 1378377 w 2663714"/>
                <a:gd name="connsiteY6288" fmla="*/ 887624 h 2179871"/>
                <a:gd name="connsiteX6289" fmla="*/ 1378377 w 2663714"/>
                <a:gd name="connsiteY6289" fmla="*/ 887709 h 2179871"/>
                <a:gd name="connsiteX6290" fmla="*/ 1378377 w 2663714"/>
                <a:gd name="connsiteY6290" fmla="*/ 887709 h 2179871"/>
                <a:gd name="connsiteX6291" fmla="*/ 1365494 w 2663714"/>
                <a:gd name="connsiteY6291" fmla="*/ 930554 h 2179871"/>
                <a:gd name="connsiteX6292" fmla="*/ 1360887 w 2663714"/>
                <a:gd name="connsiteY6292" fmla="*/ 945746 h 2179871"/>
                <a:gd name="connsiteX6293" fmla="*/ 1361143 w 2663714"/>
                <a:gd name="connsiteY6293" fmla="*/ 945832 h 2179871"/>
                <a:gd name="connsiteX6294" fmla="*/ 1367371 w 2663714"/>
                <a:gd name="connsiteY6294" fmla="*/ 931152 h 2179871"/>
                <a:gd name="connsiteX6295" fmla="*/ 1382217 w 2663714"/>
                <a:gd name="connsiteY6295" fmla="*/ 896415 h 2179871"/>
                <a:gd name="connsiteX6296" fmla="*/ 1382472 w 2663714"/>
                <a:gd name="connsiteY6296" fmla="*/ 898805 h 2179871"/>
                <a:gd name="connsiteX6297" fmla="*/ 1371979 w 2663714"/>
                <a:gd name="connsiteY6297" fmla="*/ 922019 h 2179871"/>
                <a:gd name="connsiteX6298" fmla="*/ 1371979 w 2663714"/>
                <a:gd name="connsiteY6298" fmla="*/ 922019 h 2179871"/>
                <a:gd name="connsiteX6299" fmla="*/ 1371979 w 2663714"/>
                <a:gd name="connsiteY6299" fmla="*/ 922105 h 2179871"/>
                <a:gd name="connsiteX6300" fmla="*/ 1371979 w 2663714"/>
                <a:gd name="connsiteY6300" fmla="*/ 922105 h 2179871"/>
                <a:gd name="connsiteX6301" fmla="*/ 1371979 w 2663714"/>
                <a:gd name="connsiteY6301" fmla="*/ 922105 h 2179871"/>
                <a:gd name="connsiteX6302" fmla="*/ 1361399 w 2663714"/>
                <a:gd name="connsiteY6302" fmla="*/ 957183 h 2179871"/>
                <a:gd name="connsiteX6303" fmla="*/ 1357645 w 2663714"/>
                <a:gd name="connsiteY6303" fmla="*/ 969644 h 2179871"/>
                <a:gd name="connsiteX6304" fmla="*/ 1357901 w 2663714"/>
                <a:gd name="connsiteY6304" fmla="*/ 969729 h 2179871"/>
                <a:gd name="connsiteX6305" fmla="*/ 1363361 w 2663714"/>
                <a:gd name="connsiteY6305" fmla="*/ 957780 h 2179871"/>
                <a:gd name="connsiteX6306" fmla="*/ 1378548 w 2663714"/>
                <a:gd name="connsiteY6306" fmla="*/ 924409 h 2179871"/>
                <a:gd name="connsiteX6307" fmla="*/ 1378548 w 2663714"/>
                <a:gd name="connsiteY6307" fmla="*/ 924409 h 2179871"/>
                <a:gd name="connsiteX6308" fmla="*/ 1378548 w 2663714"/>
                <a:gd name="connsiteY6308" fmla="*/ 924409 h 2179871"/>
                <a:gd name="connsiteX6309" fmla="*/ 1378548 w 2663714"/>
                <a:gd name="connsiteY6309" fmla="*/ 924409 h 2179871"/>
                <a:gd name="connsiteX6310" fmla="*/ 1378548 w 2663714"/>
                <a:gd name="connsiteY6310" fmla="*/ 924409 h 2179871"/>
                <a:gd name="connsiteX6311" fmla="*/ 1383496 w 2663714"/>
                <a:gd name="connsiteY6311" fmla="*/ 908449 h 2179871"/>
                <a:gd name="connsiteX6312" fmla="*/ 1384093 w 2663714"/>
                <a:gd name="connsiteY6312" fmla="*/ 914423 h 2179871"/>
                <a:gd name="connsiteX6313" fmla="*/ 1385459 w 2663714"/>
                <a:gd name="connsiteY6313" fmla="*/ 928933 h 2179871"/>
                <a:gd name="connsiteX6314" fmla="*/ 1373770 w 2663714"/>
                <a:gd name="connsiteY6314" fmla="*/ 956756 h 2179871"/>
                <a:gd name="connsiteX6315" fmla="*/ 1373770 w 2663714"/>
                <a:gd name="connsiteY6315" fmla="*/ 956756 h 2179871"/>
                <a:gd name="connsiteX6316" fmla="*/ 1373770 w 2663714"/>
                <a:gd name="connsiteY6316" fmla="*/ 956842 h 2179871"/>
                <a:gd name="connsiteX6317" fmla="*/ 1373770 w 2663714"/>
                <a:gd name="connsiteY6317" fmla="*/ 956927 h 2179871"/>
                <a:gd name="connsiteX6318" fmla="*/ 1373770 w 2663714"/>
                <a:gd name="connsiteY6318" fmla="*/ 956927 h 2179871"/>
                <a:gd name="connsiteX6319" fmla="*/ 1367542 w 2663714"/>
                <a:gd name="connsiteY6319" fmla="*/ 978691 h 2179871"/>
                <a:gd name="connsiteX6320" fmla="*/ 1366859 w 2663714"/>
                <a:gd name="connsiteY6320" fmla="*/ 979800 h 2179871"/>
                <a:gd name="connsiteX6321" fmla="*/ 1367115 w 2663714"/>
                <a:gd name="connsiteY6321" fmla="*/ 979971 h 2179871"/>
                <a:gd name="connsiteX6322" fmla="*/ 1367286 w 2663714"/>
                <a:gd name="connsiteY6322" fmla="*/ 979800 h 2179871"/>
                <a:gd name="connsiteX6323" fmla="*/ 1363191 w 2663714"/>
                <a:gd name="connsiteY6323" fmla="*/ 994651 h 2179871"/>
                <a:gd name="connsiteX6324" fmla="*/ 1361911 w 2663714"/>
                <a:gd name="connsiteY6324" fmla="*/ 999345 h 2179871"/>
                <a:gd name="connsiteX6325" fmla="*/ 1357475 w 2663714"/>
                <a:gd name="connsiteY6325" fmla="*/ 1004978 h 2179871"/>
                <a:gd name="connsiteX6326" fmla="*/ 1357731 w 2663714"/>
                <a:gd name="connsiteY6326" fmla="*/ 1005149 h 2179871"/>
                <a:gd name="connsiteX6327" fmla="*/ 1361314 w 2663714"/>
                <a:gd name="connsiteY6327" fmla="*/ 1001479 h 2179871"/>
                <a:gd name="connsiteX6328" fmla="*/ 1359522 w 2663714"/>
                <a:gd name="connsiteY6328" fmla="*/ 1007965 h 2179871"/>
                <a:gd name="connsiteX6329" fmla="*/ 1359778 w 2663714"/>
                <a:gd name="connsiteY6329" fmla="*/ 1008051 h 2179871"/>
                <a:gd name="connsiteX6330" fmla="*/ 1363532 w 2663714"/>
                <a:gd name="connsiteY6330" fmla="*/ 999174 h 2179871"/>
                <a:gd name="connsiteX6331" fmla="*/ 1369078 w 2663714"/>
                <a:gd name="connsiteY6331" fmla="*/ 993541 h 2179871"/>
                <a:gd name="connsiteX6332" fmla="*/ 1389127 w 2663714"/>
                <a:gd name="connsiteY6332" fmla="*/ 973570 h 2179871"/>
                <a:gd name="connsiteX6333" fmla="*/ 1389980 w 2663714"/>
                <a:gd name="connsiteY6333" fmla="*/ 985433 h 2179871"/>
                <a:gd name="connsiteX6334" fmla="*/ 1375306 w 2663714"/>
                <a:gd name="connsiteY6334" fmla="*/ 1005832 h 2179871"/>
                <a:gd name="connsiteX6335" fmla="*/ 1363788 w 2663714"/>
                <a:gd name="connsiteY6335" fmla="*/ 1021706 h 2179871"/>
                <a:gd name="connsiteX6336" fmla="*/ 1364044 w 2663714"/>
                <a:gd name="connsiteY6336" fmla="*/ 1021877 h 2179871"/>
                <a:gd name="connsiteX6337" fmla="*/ 1377012 w 2663714"/>
                <a:gd name="connsiteY6337" fmla="*/ 1007026 h 2179871"/>
                <a:gd name="connsiteX6338" fmla="*/ 1390492 w 2663714"/>
                <a:gd name="connsiteY6338" fmla="*/ 991749 h 2179871"/>
                <a:gd name="connsiteX6339" fmla="*/ 1390748 w 2663714"/>
                <a:gd name="connsiteY6339" fmla="*/ 995590 h 2179871"/>
                <a:gd name="connsiteX6340" fmla="*/ 1391175 w 2663714"/>
                <a:gd name="connsiteY6340" fmla="*/ 1001052 h 2179871"/>
                <a:gd name="connsiteX6341" fmla="*/ 1385288 w 2663714"/>
                <a:gd name="connsiteY6341" fmla="*/ 1008307 h 2179871"/>
                <a:gd name="connsiteX6342" fmla="*/ 1385288 w 2663714"/>
                <a:gd name="connsiteY6342" fmla="*/ 1008307 h 2179871"/>
                <a:gd name="connsiteX6343" fmla="*/ 1385203 w 2663714"/>
                <a:gd name="connsiteY6343" fmla="*/ 1008477 h 2179871"/>
                <a:gd name="connsiteX6344" fmla="*/ 1385203 w 2663714"/>
                <a:gd name="connsiteY6344" fmla="*/ 1008648 h 2179871"/>
                <a:gd name="connsiteX6345" fmla="*/ 1385117 w 2663714"/>
                <a:gd name="connsiteY6345" fmla="*/ 1008648 h 2179871"/>
                <a:gd name="connsiteX6346" fmla="*/ 1341606 w 2663714"/>
                <a:gd name="connsiteY6346" fmla="*/ 1064551 h 2179871"/>
                <a:gd name="connsiteX6347" fmla="*/ 1336998 w 2663714"/>
                <a:gd name="connsiteY6347" fmla="*/ 1070014 h 2179871"/>
                <a:gd name="connsiteX6348" fmla="*/ 1333841 w 2663714"/>
                <a:gd name="connsiteY6348" fmla="*/ 949587 h 2179871"/>
                <a:gd name="connsiteX6349" fmla="*/ 1735344 w 2663714"/>
                <a:gd name="connsiteY6349" fmla="*/ 1741023 h 2179871"/>
                <a:gd name="connsiteX6350" fmla="*/ 1719049 w 2663714"/>
                <a:gd name="connsiteY6350" fmla="*/ 1781649 h 2179871"/>
                <a:gd name="connsiteX6351" fmla="*/ 1709408 w 2663714"/>
                <a:gd name="connsiteY6351" fmla="*/ 1805291 h 2179871"/>
                <a:gd name="connsiteX6352" fmla="*/ 1676134 w 2663714"/>
                <a:gd name="connsiteY6352" fmla="*/ 1886286 h 2179871"/>
                <a:gd name="connsiteX6353" fmla="*/ 1659071 w 2663714"/>
                <a:gd name="connsiteY6353" fmla="*/ 1922559 h 2179871"/>
                <a:gd name="connsiteX6354" fmla="*/ 1651819 w 2663714"/>
                <a:gd name="connsiteY6354" fmla="*/ 1935191 h 2179871"/>
                <a:gd name="connsiteX6355" fmla="*/ 1640472 w 2663714"/>
                <a:gd name="connsiteY6355" fmla="*/ 1931606 h 2179871"/>
                <a:gd name="connsiteX6356" fmla="*/ 1576910 w 2663714"/>
                <a:gd name="connsiteY6356" fmla="*/ 1906770 h 2179871"/>
                <a:gd name="connsiteX6357" fmla="*/ 1582797 w 2663714"/>
                <a:gd name="connsiteY6357" fmla="*/ 1907453 h 2179871"/>
                <a:gd name="connsiteX6358" fmla="*/ 1582797 w 2663714"/>
                <a:gd name="connsiteY6358" fmla="*/ 1907453 h 2179871"/>
                <a:gd name="connsiteX6359" fmla="*/ 1582797 w 2663714"/>
                <a:gd name="connsiteY6359" fmla="*/ 1907453 h 2179871"/>
                <a:gd name="connsiteX6360" fmla="*/ 1582797 w 2663714"/>
                <a:gd name="connsiteY6360" fmla="*/ 1907453 h 2179871"/>
                <a:gd name="connsiteX6361" fmla="*/ 1582797 w 2663714"/>
                <a:gd name="connsiteY6361" fmla="*/ 1907453 h 2179871"/>
                <a:gd name="connsiteX6362" fmla="*/ 1609246 w 2663714"/>
                <a:gd name="connsiteY6362" fmla="*/ 1907794 h 2179871"/>
                <a:gd name="connsiteX6363" fmla="*/ 1607198 w 2663714"/>
                <a:gd name="connsiteY6363" fmla="*/ 1910610 h 2179871"/>
                <a:gd name="connsiteX6364" fmla="*/ 1607454 w 2663714"/>
                <a:gd name="connsiteY6364" fmla="*/ 1910781 h 2179871"/>
                <a:gd name="connsiteX6365" fmla="*/ 1610013 w 2663714"/>
                <a:gd name="connsiteY6365" fmla="*/ 1907794 h 2179871"/>
                <a:gd name="connsiteX6366" fmla="*/ 1638765 w 2663714"/>
                <a:gd name="connsiteY6366" fmla="*/ 1906428 h 2179871"/>
                <a:gd name="connsiteX6367" fmla="*/ 1642946 w 2663714"/>
                <a:gd name="connsiteY6367" fmla="*/ 1906087 h 2179871"/>
                <a:gd name="connsiteX6368" fmla="*/ 1643970 w 2663714"/>
                <a:gd name="connsiteY6368" fmla="*/ 1906087 h 2179871"/>
                <a:gd name="connsiteX6369" fmla="*/ 1641069 w 2663714"/>
                <a:gd name="connsiteY6369" fmla="*/ 1912317 h 2179871"/>
                <a:gd name="connsiteX6370" fmla="*/ 1637400 w 2663714"/>
                <a:gd name="connsiteY6370" fmla="*/ 1919914 h 2179871"/>
                <a:gd name="connsiteX6371" fmla="*/ 1635267 w 2663714"/>
                <a:gd name="connsiteY6371" fmla="*/ 1923327 h 2179871"/>
                <a:gd name="connsiteX6372" fmla="*/ 1633817 w 2663714"/>
                <a:gd name="connsiteY6372" fmla="*/ 1923327 h 2179871"/>
                <a:gd name="connsiteX6373" fmla="*/ 1634329 w 2663714"/>
                <a:gd name="connsiteY6373" fmla="*/ 1922133 h 2179871"/>
                <a:gd name="connsiteX6374" fmla="*/ 1634499 w 2663714"/>
                <a:gd name="connsiteY6374" fmla="*/ 1921876 h 2179871"/>
                <a:gd name="connsiteX6375" fmla="*/ 1633817 w 2663714"/>
                <a:gd name="connsiteY6375" fmla="*/ 1921876 h 2179871"/>
                <a:gd name="connsiteX6376" fmla="*/ 1633476 w 2663714"/>
                <a:gd name="connsiteY6376" fmla="*/ 1922389 h 2179871"/>
                <a:gd name="connsiteX6377" fmla="*/ 1633476 w 2663714"/>
                <a:gd name="connsiteY6377" fmla="*/ 1923584 h 2179871"/>
                <a:gd name="connsiteX6378" fmla="*/ 1634499 w 2663714"/>
                <a:gd name="connsiteY6378" fmla="*/ 1924266 h 2179871"/>
                <a:gd name="connsiteX6379" fmla="*/ 1635608 w 2663714"/>
                <a:gd name="connsiteY6379" fmla="*/ 1923925 h 2179871"/>
                <a:gd name="connsiteX6380" fmla="*/ 1638083 w 2663714"/>
                <a:gd name="connsiteY6380" fmla="*/ 1920340 h 2179871"/>
                <a:gd name="connsiteX6381" fmla="*/ 1642178 w 2663714"/>
                <a:gd name="connsiteY6381" fmla="*/ 1912915 h 2179871"/>
                <a:gd name="connsiteX6382" fmla="*/ 1645676 w 2663714"/>
                <a:gd name="connsiteY6382" fmla="*/ 1906514 h 2179871"/>
                <a:gd name="connsiteX6383" fmla="*/ 1650881 w 2663714"/>
                <a:gd name="connsiteY6383" fmla="*/ 1907197 h 2179871"/>
                <a:gd name="connsiteX6384" fmla="*/ 1650881 w 2663714"/>
                <a:gd name="connsiteY6384" fmla="*/ 1906940 h 2179871"/>
                <a:gd name="connsiteX6385" fmla="*/ 1646017 w 2663714"/>
                <a:gd name="connsiteY6385" fmla="*/ 1906002 h 2179871"/>
                <a:gd name="connsiteX6386" fmla="*/ 1658644 w 2663714"/>
                <a:gd name="connsiteY6386" fmla="*/ 1904807 h 2179871"/>
                <a:gd name="connsiteX6387" fmla="*/ 1658644 w 2663714"/>
                <a:gd name="connsiteY6387" fmla="*/ 1904466 h 2179871"/>
                <a:gd name="connsiteX6388" fmla="*/ 1646700 w 2663714"/>
                <a:gd name="connsiteY6388" fmla="*/ 1904466 h 2179871"/>
                <a:gd name="connsiteX6389" fmla="*/ 1650283 w 2663714"/>
                <a:gd name="connsiteY6389" fmla="*/ 1897894 h 2179871"/>
                <a:gd name="connsiteX6390" fmla="*/ 1693283 w 2663714"/>
                <a:gd name="connsiteY6390" fmla="*/ 1812887 h 2179871"/>
                <a:gd name="connsiteX6391" fmla="*/ 1693283 w 2663714"/>
                <a:gd name="connsiteY6391" fmla="*/ 1812887 h 2179871"/>
                <a:gd name="connsiteX6392" fmla="*/ 1693283 w 2663714"/>
                <a:gd name="connsiteY6392" fmla="*/ 1812887 h 2179871"/>
                <a:gd name="connsiteX6393" fmla="*/ 1693283 w 2663714"/>
                <a:gd name="connsiteY6393" fmla="*/ 1812887 h 2179871"/>
                <a:gd name="connsiteX6394" fmla="*/ 1693283 w 2663714"/>
                <a:gd name="connsiteY6394" fmla="*/ 1812887 h 2179871"/>
                <a:gd name="connsiteX6395" fmla="*/ 1725021 w 2663714"/>
                <a:gd name="connsiteY6395" fmla="*/ 1731635 h 2179871"/>
                <a:gd name="connsiteX6396" fmla="*/ 1739696 w 2663714"/>
                <a:gd name="connsiteY6396" fmla="*/ 1728818 h 2179871"/>
                <a:gd name="connsiteX6397" fmla="*/ 1739696 w 2663714"/>
                <a:gd name="connsiteY6397" fmla="*/ 1728563 h 2179871"/>
                <a:gd name="connsiteX6398" fmla="*/ 1725619 w 2663714"/>
                <a:gd name="connsiteY6398" fmla="*/ 1730269 h 2179871"/>
                <a:gd name="connsiteX6399" fmla="*/ 1727836 w 2663714"/>
                <a:gd name="connsiteY6399" fmla="*/ 1724124 h 2179871"/>
                <a:gd name="connsiteX6400" fmla="*/ 1731335 w 2663714"/>
                <a:gd name="connsiteY6400" fmla="*/ 1714224 h 2179871"/>
                <a:gd name="connsiteX6401" fmla="*/ 1745583 w 2663714"/>
                <a:gd name="connsiteY6401" fmla="*/ 1710895 h 2179871"/>
                <a:gd name="connsiteX6402" fmla="*/ 1735515 w 2663714"/>
                <a:gd name="connsiteY6402" fmla="*/ 1741365 h 2179871"/>
                <a:gd name="connsiteX6403" fmla="*/ 1068676 w 2663714"/>
                <a:gd name="connsiteY6403" fmla="*/ 1706116 h 2179871"/>
                <a:gd name="connsiteX6404" fmla="*/ 1086848 w 2663714"/>
                <a:gd name="connsiteY6404" fmla="*/ 1700653 h 2179871"/>
                <a:gd name="connsiteX6405" fmla="*/ 1086848 w 2663714"/>
                <a:gd name="connsiteY6405" fmla="*/ 1700653 h 2179871"/>
                <a:gd name="connsiteX6406" fmla="*/ 1087019 w 2663714"/>
                <a:gd name="connsiteY6406" fmla="*/ 1700653 h 2179871"/>
                <a:gd name="connsiteX6407" fmla="*/ 1087190 w 2663714"/>
                <a:gd name="connsiteY6407" fmla="*/ 1700653 h 2179871"/>
                <a:gd name="connsiteX6408" fmla="*/ 1087190 w 2663714"/>
                <a:gd name="connsiteY6408" fmla="*/ 1700653 h 2179871"/>
                <a:gd name="connsiteX6409" fmla="*/ 1097086 w 2663714"/>
                <a:gd name="connsiteY6409" fmla="*/ 1697154 h 2179871"/>
                <a:gd name="connsiteX6410" fmla="*/ 1122426 w 2663714"/>
                <a:gd name="connsiteY6410" fmla="*/ 1698946 h 2179871"/>
                <a:gd name="connsiteX6411" fmla="*/ 1162866 w 2663714"/>
                <a:gd name="connsiteY6411" fmla="*/ 1701934 h 2179871"/>
                <a:gd name="connsiteX6412" fmla="*/ 1101011 w 2663714"/>
                <a:gd name="connsiteY6412" fmla="*/ 1716614 h 2179871"/>
                <a:gd name="connsiteX6413" fmla="*/ 1100328 w 2663714"/>
                <a:gd name="connsiteY6413" fmla="*/ 1716784 h 2179871"/>
                <a:gd name="connsiteX6414" fmla="*/ 1068676 w 2663714"/>
                <a:gd name="connsiteY6414" fmla="*/ 1706286 h 2179871"/>
                <a:gd name="connsiteX6415" fmla="*/ 1056390 w 2663714"/>
                <a:gd name="connsiteY6415" fmla="*/ 1702019 h 2179871"/>
                <a:gd name="connsiteX6416" fmla="*/ 1048029 w 2663714"/>
                <a:gd name="connsiteY6416" fmla="*/ 1698434 h 2179871"/>
                <a:gd name="connsiteX6417" fmla="*/ 1056560 w 2663714"/>
                <a:gd name="connsiteY6417" fmla="*/ 1690241 h 2179871"/>
                <a:gd name="connsiteX6418" fmla="*/ 1067993 w 2663714"/>
                <a:gd name="connsiteY6418" fmla="*/ 1678890 h 2179871"/>
                <a:gd name="connsiteX6419" fmla="*/ 1116283 w 2663714"/>
                <a:gd name="connsiteY6419" fmla="*/ 1665661 h 2179871"/>
                <a:gd name="connsiteX6420" fmla="*/ 1116283 w 2663714"/>
                <a:gd name="connsiteY6420" fmla="*/ 1665661 h 2179871"/>
                <a:gd name="connsiteX6421" fmla="*/ 1116539 w 2663714"/>
                <a:gd name="connsiteY6421" fmla="*/ 1665661 h 2179871"/>
                <a:gd name="connsiteX6422" fmla="*/ 1116794 w 2663714"/>
                <a:gd name="connsiteY6422" fmla="*/ 1665661 h 2179871"/>
                <a:gd name="connsiteX6423" fmla="*/ 1116794 w 2663714"/>
                <a:gd name="connsiteY6423" fmla="*/ 1665661 h 2179871"/>
                <a:gd name="connsiteX6424" fmla="*/ 1152116 w 2663714"/>
                <a:gd name="connsiteY6424" fmla="*/ 1654736 h 2179871"/>
                <a:gd name="connsiteX6425" fmla="*/ 1152372 w 2663714"/>
                <a:gd name="connsiteY6425" fmla="*/ 1654736 h 2179871"/>
                <a:gd name="connsiteX6426" fmla="*/ 1154078 w 2663714"/>
                <a:gd name="connsiteY6426" fmla="*/ 1654736 h 2179871"/>
                <a:gd name="connsiteX6427" fmla="*/ 1150666 w 2663714"/>
                <a:gd name="connsiteY6427" fmla="*/ 1656699 h 2179871"/>
                <a:gd name="connsiteX6428" fmla="*/ 1150751 w 2663714"/>
                <a:gd name="connsiteY6428" fmla="*/ 1656955 h 2179871"/>
                <a:gd name="connsiteX6429" fmla="*/ 1157662 w 2663714"/>
                <a:gd name="connsiteY6429" fmla="*/ 1654907 h 2179871"/>
                <a:gd name="connsiteX6430" fmla="*/ 1184622 w 2663714"/>
                <a:gd name="connsiteY6430" fmla="*/ 1654907 h 2179871"/>
                <a:gd name="connsiteX6431" fmla="*/ 1216786 w 2663714"/>
                <a:gd name="connsiteY6431" fmla="*/ 1653883 h 2179871"/>
                <a:gd name="connsiteX6432" fmla="*/ 1216786 w 2663714"/>
                <a:gd name="connsiteY6432" fmla="*/ 1653883 h 2179871"/>
                <a:gd name="connsiteX6433" fmla="*/ 1216786 w 2663714"/>
                <a:gd name="connsiteY6433" fmla="*/ 1653883 h 2179871"/>
                <a:gd name="connsiteX6434" fmla="*/ 1216786 w 2663714"/>
                <a:gd name="connsiteY6434" fmla="*/ 1653883 h 2179871"/>
                <a:gd name="connsiteX6435" fmla="*/ 1216786 w 2663714"/>
                <a:gd name="connsiteY6435" fmla="*/ 1653883 h 2179871"/>
                <a:gd name="connsiteX6436" fmla="*/ 1280689 w 2663714"/>
                <a:gd name="connsiteY6436" fmla="*/ 1645945 h 2179871"/>
                <a:gd name="connsiteX6437" fmla="*/ 1303469 w 2663714"/>
                <a:gd name="connsiteY6437" fmla="*/ 1642702 h 2179871"/>
                <a:gd name="connsiteX6438" fmla="*/ 1303469 w 2663714"/>
                <a:gd name="connsiteY6438" fmla="*/ 1642360 h 2179871"/>
                <a:gd name="connsiteX6439" fmla="*/ 1280689 w 2663714"/>
                <a:gd name="connsiteY6439" fmla="*/ 1643811 h 2179871"/>
                <a:gd name="connsiteX6440" fmla="*/ 1216445 w 2663714"/>
                <a:gd name="connsiteY6440" fmla="*/ 1646799 h 2179871"/>
                <a:gd name="connsiteX6441" fmla="*/ 1216445 w 2663714"/>
                <a:gd name="connsiteY6441" fmla="*/ 1646799 h 2179871"/>
                <a:gd name="connsiteX6442" fmla="*/ 1216275 w 2663714"/>
                <a:gd name="connsiteY6442" fmla="*/ 1646799 h 2179871"/>
                <a:gd name="connsiteX6443" fmla="*/ 1216104 w 2663714"/>
                <a:gd name="connsiteY6443" fmla="*/ 1646799 h 2179871"/>
                <a:gd name="connsiteX6444" fmla="*/ 1216104 w 2663714"/>
                <a:gd name="connsiteY6444" fmla="*/ 1646799 h 2179871"/>
                <a:gd name="connsiteX6445" fmla="*/ 1184110 w 2663714"/>
                <a:gd name="connsiteY6445" fmla="*/ 1650042 h 2179871"/>
                <a:gd name="connsiteX6446" fmla="*/ 1169179 w 2663714"/>
                <a:gd name="connsiteY6446" fmla="*/ 1651493 h 2179871"/>
                <a:gd name="connsiteX6447" fmla="*/ 1178820 w 2663714"/>
                <a:gd name="connsiteY6447" fmla="*/ 1648506 h 2179871"/>
                <a:gd name="connsiteX6448" fmla="*/ 1178820 w 2663714"/>
                <a:gd name="connsiteY6448" fmla="*/ 1648506 h 2179871"/>
                <a:gd name="connsiteX6449" fmla="*/ 1178820 w 2663714"/>
                <a:gd name="connsiteY6449" fmla="*/ 1648506 h 2179871"/>
                <a:gd name="connsiteX6450" fmla="*/ 1178820 w 2663714"/>
                <a:gd name="connsiteY6450" fmla="*/ 1648506 h 2179871"/>
                <a:gd name="connsiteX6451" fmla="*/ 1178820 w 2663714"/>
                <a:gd name="connsiteY6451" fmla="*/ 1648506 h 2179871"/>
                <a:gd name="connsiteX6452" fmla="*/ 1186840 w 2663714"/>
                <a:gd name="connsiteY6452" fmla="*/ 1644067 h 2179871"/>
                <a:gd name="connsiteX6453" fmla="*/ 1204842 w 2663714"/>
                <a:gd name="connsiteY6453" fmla="*/ 1638776 h 2179871"/>
                <a:gd name="connsiteX6454" fmla="*/ 1236324 w 2663714"/>
                <a:gd name="connsiteY6454" fmla="*/ 1629900 h 2179871"/>
                <a:gd name="connsiteX6455" fmla="*/ 1236324 w 2663714"/>
                <a:gd name="connsiteY6455" fmla="*/ 1629643 h 2179871"/>
                <a:gd name="connsiteX6456" fmla="*/ 1204245 w 2663714"/>
                <a:gd name="connsiteY6456" fmla="*/ 1636813 h 2179871"/>
                <a:gd name="connsiteX6457" fmla="*/ 1196140 w 2663714"/>
                <a:gd name="connsiteY6457" fmla="*/ 1638690 h 2179871"/>
                <a:gd name="connsiteX6458" fmla="*/ 1197675 w 2663714"/>
                <a:gd name="connsiteY6458" fmla="*/ 1637752 h 2179871"/>
                <a:gd name="connsiteX6459" fmla="*/ 1204415 w 2663714"/>
                <a:gd name="connsiteY6459" fmla="*/ 1633911 h 2179871"/>
                <a:gd name="connsiteX6460" fmla="*/ 1204330 w 2663714"/>
                <a:gd name="connsiteY6460" fmla="*/ 1633655 h 2179871"/>
                <a:gd name="connsiteX6461" fmla="*/ 1196993 w 2663714"/>
                <a:gd name="connsiteY6461" fmla="*/ 1635874 h 2179871"/>
                <a:gd name="connsiteX6462" fmla="*/ 1176261 w 2663714"/>
                <a:gd name="connsiteY6462" fmla="*/ 1642019 h 2179871"/>
                <a:gd name="connsiteX6463" fmla="*/ 1176261 w 2663714"/>
                <a:gd name="connsiteY6463" fmla="*/ 1642019 h 2179871"/>
                <a:gd name="connsiteX6464" fmla="*/ 1176261 w 2663714"/>
                <a:gd name="connsiteY6464" fmla="*/ 1642019 h 2179871"/>
                <a:gd name="connsiteX6465" fmla="*/ 1176261 w 2663714"/>
                <a:gd name="connsiteY6465" fmla="*/ 1642019 h 2179871"/>
                <a:gd name="connsiteX6466" fmla="*/ 1176261 w 2663714"/>
                <a:gd name="connsiteY6466" fmla="*/ 1642019 h 2179871"/>
                <a:gd name="connsiteX6467" fmla="*/ 1172080 w 2663714"/>
                <a:gd name="connsiteY6467" fmla="*/ 1644238 h 2179871"/>
                <a:gd name="connsiteX6468" fmla="*/ 1140257 w 2663714"/>
                <a:gd name="connsiteY6468" fmla="*/ 1652090 h 2179871"/>
                <a:gd name="connsiteX6469" fmla="*/ 1129763 w 2663714"/>
                <a:gd name="connsiteY6469" fmla="*/ 1650639 h 2179871"/>
                <a:gd name="connsiteX6470" fmla="*/ 1129763 w 2663714"/>
                <a:gd name="connsiteY6470" fmla="*/ 1650895 h 2179871"/>
                <a:gd name="connsiteX6471" fmla="*/ 1137697 w 2663714"/>
                <a:gd name="connsiteY6471" fmla="*/ 1652688 h 2179871"/>
                <a:gd name="connsiteX6472" fmla="*/ 1114918 w 2663714"/>
                <a:gd name="connsiteY6472" fmla="*/ 1658662 h 2179871"/>
                <a:gd name="connsiteX6473" fmla="*/ 1114918 w 2663714"/>
                <a:gd name="connsiteY6473" fmla="*/ 1658662 h 2179871"/>
                <a:gd name="connsiteX6474" fmla="*/ 1114918 w 2663714"/>
                <a:gd name="connsiteY6474" fmla="*/ 1658662 h 2179871"/>
                <a:gd name="connsiteX6475" fmla="*/ 1114918 w 2663714"/>
                <a:gd name="connsiteY6475" fmla="*/ 1658662 h 2179871"/>
                <a:gd name="connsiteX6476" fmla="*/ 1114918 w 2663714"/>
                <a:gd name="connsiteY6476" fmla="*/ 1658662 h 2179871"/>
                <a:gd name="connsiteX6477" fmla="*/ 1075842 w 2663714"/>
                <a:gd name="connsiteY6477" fmla="*/ 1671379 h 2179871"/>
                <a:gd name="connsiteX6478" fmla="*/ 1092991 w 2663714"/>
                <a:gd name="connsiteY6478" fmla="*/ 1653712 h 2179871"/>
                <a:gd name="connsiteX6479" fmla="*/ 1129336 w 2663714"/>
                <a:gd name="connsiteY6479" fmla="*/ 1641507 h 2179871"/>
                <a:gd name="connsiteX6480" fmla="*/ 1129336 w 2663714"/>
                <a:gd name="connsiteY6480" fmla="*/ 1641507 h 2179871"/>
                <a:gd name="connsiteX6481" fmla="*/ 1129592 w 2663714"/>
                <a:gd name="connsiteY6481" fmla="*/ 1641422 h 2179871"/>
                <a:gd name="connsiteX6482" fmla="*/ 1129848 w 2663714"/>
                <a:gd name="connsiteY6482" fmla="*/ 1641422 h 2179871"/>
                <a:gd name="connsiteX6483" fmla="*/ 1129848 w 2663714"/>
                <a:gd name="connsiteY6483" fmla="*/ 1641422 h 2179871"/>
                <a:gd name="connsiteX6484" fmla="*/ 1221735 w 2663714"/>
                <a:gd name="connsiteY6484" fmla="*/ 1605831 h 2179871"/>
                <a:gd name="connsiteX6485" fmla="*/ 1254326 w 2663714"/>
                <a:gd name="connsiteY6485" fmla="*/ 1593199 h 2179871"/>
                <a:gd name="connsiteX6486" fmla="*/ 1254241 w 2663714"/>
                <a:gd name="connsiteY6486" fmla="*/ 1592944 h 2179871"/>
                <a:gd name="connsiteX6487" fmla="*/ 1220882 w 2663714"/>
                <a:gd name="connsiteY6487" fmla="*/ 1604039 h 2179871"/>
                <a:gd name="connsiteX6488" fmla="*/ 1127374 w 2663714"/>
                <a:gd name="connsiteY6488" fmla="*/ 1635020 h 2179871"/>
                <a:gd name="connsiteX6489" fmla="*/ 1127374 w 2663714"/>
                <a:gd name="connsiteY6489" fmla="*/ 1635020 h 2179871"/>
                <a:gd name="connsiteX6490" fmla="*/ 1127374 w 2663714"/>
                <a:gd name="connsiteY6490" fmla="*/ 1635020 h 2179871"/>
                <a:gd name="connsiteX6491" fmla="*/ 1127374 w 2663714"/>
                <a:gd name="connsiteY6491" fmla="*/ 1635020 h 2179871"/>
                <a:gd name="connsiteX6492" fmla="*/ 1127374 w 2663714"/>
                <a:gd name="connsiteY6492" fmla="*/ 1635020 h 2179871"/>
                <a:gd name="connsiteX6493" fmla="*/ 1100926 w 2663714"/>
                <a:gd name="connsiteY6493" fmla="*/ 1645177 h 2179871"/>
                <a:gd name="connsiteX6494" fmla="*/ 1120975 w 2663714"/>
                <a:gd name="connsiteY6494" fmla="*/ 1621962 h 2179871"/>
                <a:gd name="connsiteX6495" fmla="*/ 1122426 w 2663714"/>
                <a:gd name="connsiteY6495" fmla="*/ 1621621 h 2179871"/>
                <a:gd name="connsiteX6496" fmla="*/ 1164487 w 2663714"/>
                <a:gd name="connsiteY6496" fmla="*/ 1608306 h 2179871"/>
                <a:gd name="connsiteX6497" fmla="*/ 1164487 w 2663714"/>
                <a:gd name="connsiteY6497" fmla="*/ 1608306 h 2179871"/>
                <a:gd name="connsiteX6498" fmla="*/ 1164572 w 2663714"/>
                <a:gd name="connsiteY6498" fmla="*/ 1608306 h 2179871"/>
                <a:gd name="connsiteX6499" fmla="*/ 1164658 w 2663714"/>
                <a:gd name="connsiteY6499" fmla="*/ 1608306 h 2179871"/>
                <a:gd name="connsiteX6500" fmla="*/ 1164658 w 2663714"/>
                <a:gd name="connsiteY6500" fmla="*/ 1608306 h 2179871"/>
                <a:gd name="connsiteX6501" fmla="*/ 1203562 w 2663714"/>
                <a:gd name="connsiteY6501" fmla="*/ 1587481 h 2179871"/>
                <a:gd name="connsiteX6502" fmla="*/ 1216957 w 2663714"/>
                <a:gd name="connsiteY6502" fmla="*/ 1579458 h 2179871"/>
                <a:gd name="connsiteX6503" fmla="*/ 1216786 w 2663714"/>
                <a:gd name="connsiteY6503" fmla="*/ 1579203 h 2179871"/>
                <a:gd name="connsiteX6504" fmla="*/ 1202539 w 2663714"/>
                <a:gd name="connsiteY6504" fmla="*/ 1585689 h 2179871"/>
                <a:gd name="connsiteX6505" fmla="*/ 1161842 w 2663714"/>
                <a:gd name="connsiteY6505" fmla="*/ 1601905 h 2179871"/>
                <a:gd name="connsiteX6506" fmla="*/ 1161842 w 2663714"/>
                <a:gd name="connsiteY6506" fmla="*/ 1601905 h 2179871"/>
                <a:gd name="connsiteX6507" fmla="*/ 1161842 w 2663714"/>
                <a:gd name="connsiteY6507" fmla="*/ 1601905 h 2179871"/>
                <a:gd name="connsiteX6508" fmla="*/ 1161842 w 2663714"/>
                <a:gd name="connsiteY6508" fmla="*/ 1601905 h 2179871"/>
                <a:gd name="connsiteX6509" fmla="*/ 1161842 w 2663714"/>
                <a:gd name="connsiteY6509" fmla="*/ 1601905 h 2179871"/>
                <a:gd name="connsiteX6510" fmla="*/ 1123620 w 2663714"/>
                <a:gd name="connsiteY6510" fmla="*/ 1618889 h 2179871"/>
                <a:gd name="connsiteX6511" fmla="*/ 1147935 w 2663714"/>
                <a:gd name="connsiteY6511" fmla="*/ 1590383 h 2179871"/>
                <a:gd name="connsiteX6512" fmla="*/ 1173104 w 2663714"/>
                <a:gd name="connsiteY6512" fmla="*/ 1580483 h 2179871"/>
                <a:gd name="connsiteX6513" fmla="*/ 1173104 w 2663714"/>
                <a:gd name="connsiteY6513" fmla="*/ 1580483 h 2179871"/>
                <a:gd name="connsiteX6514" fmla="*/ 1173274 w 2663714"/>
                <a:gd name="connsiteY6514" fmla="*/ 1580483 h 2179871"/>
                <a:gd name="connsiteX6515" fmla="*/ 1173445 w 2663714"/>
                <a:gd name="connsiteY6515" fmla="*/ 1580483 h 2179871"/>
                <a:gd name="connsiteX6516" fmla="*/ 1173445 w 2663714"/>
                <a:gd name="connsiteY6516" fmla="*/ 1580483 h 2179871"/>
                <a:gd name="connsiteX6517" fmla="*/ 1243149 w 2663714"/>
                <a:gd name="connsiteY6517" fmla="*/ 1546600 h 2179871"/>
                <a:gd name="connsiteX6518" fmla="*/ 1253729 w 2663714"/>
                <a:gd name="connsiteY6518" fmla="*/ 1541223 h 2179871"/>
                <a:gd name="connsiteX6519" fmla="*/ 1256971 w 2663714"/>
                <a:gd name="connsiteY6519" fmla="*/ 1539601 h 2179871"/>
                <a:gd name="connsiteX6520" fmla="*/ 1253387 w 2663714"/>
                <a:gd name="connsiteY6520" fmla="*/ 1540028 h 2179871"/>
                <a:gd name="connsiteX6521" fmla="*/ 1237860 w 2663714"/>
                <a:gd name="connsiteY6521" fmla="*/ 1541820 h 2179871"/>
                <a:gd name="connsiteX6522" fmla="*/ 1237860 w 2663714"/>
                <a:gd name="connsiteY6522" fmla="*/ 1542161 h 2179871"/>
                <a:gd name="connsiteX6523" fmla="*/ 1249804 w 2663714"/>
                <a:gd name="connsiteY6523" fmla="*/ 1541564 h 2179871"/>
                <a:gd name="connsiteX6524" fmla="*/ 1242040 w 2663714"/>
                <a:gd name="connsiteY6524" fmla="*/ 1544892 h 2179871"/>
                <a:gd name="connsiteX6525" fmla="*/ 1170459 w 2663714"/>
                <a:gd name="connsiteY6525" fmla="*/ 1574252 h 2179871"/>
                <a:gd name="connsiteX6526" fmla="*/ 1170459 w 2663714"/>
                <a:gd name="connsiteY6526" fmla="*/ 1574252 h 2179871"/>
                <a:gd name="connsiteX6527" fmla="*/ 1170459 w 2663714"/>
                <a:gd name="connsiteY6527" fmla="*/ 1574252 h 2179871"/>
                <a:gd name="connsiteX6528" fmla="*/ 1170459 w 2663714"/>
                <a:gd name="connsiteY6528" fmla="*/ 1574252 h 2179871"/>
                <a:gd name="connsiteX6529" fmla="*/ 1170459 w 2663714"/>
                <a:gd name="connsiteY6529" fmla="*/ 1574252 h 2179871"/>
                <a:gd name="connsiteX6530" fmla="*/ 1156296 w 2663714"/>
                <a:gd name="connsiteY6530" fmla="*/ 1580739 h 2179871"/>
                <a:gd name="connsiteX6531" fmla="*/ 1171995 w 2663714"/>
                <a:gd name="connsiteY6531" fmla="*/ 1562218 h 2179871"/>
                <a:gd name="connsiteX6532" fmla="*/ 1203392 w 2663714"/>
                <a:gd name="connsiteY6532" fmla="*/ 1547879 h 2179871"/>
                <a:gd name="connsiteX6533" fmla="*/ 1203392 w 2663714"/>
                <a:gd name="connsiteY6533" fmla="*/ 1547879 h 2179871"/>
                <a:gd name="connsiteX6534" fmla="*/ 1203477 w 2663714"/>
                <a:gd name="connsiteY6534" fmla="*/ 1547879 h 2179871"/>
                <a:gd name="connsiteX6535" fmla="*/ 1203562 w 2663714"/>
                <a:gd name="connsiteY6535" fmla="*/ 1547879 h 2179871"/>
                <a:gd name="connsiteX6536" fmla="*/ 1203562 w 2663714"/>
                <a:gd name="connsiteY6536" fmla="*/ 1547879 h 2179871"/>
                <a:gd name="connsiteX6537" fmla="*/ 1245197 w 2663714"/>
                <a:gd name="connsiteY6537" fmla="*/ 1522275 h 2179871"/>
                <a:gd name="connsiteX6538" fmla="*/ 1259786 w 2663714"/>
                <a:gd name="connsiteY6538" fmla="*/ 1512887 h 2179871"/>
                <a:gd name="connsiteX6539" fmla="*/ 1259616 w 2663714"/>
                <a:gd name="connsiteY6539" fmla="*/ 1512631 h 2179871"/>
                <a:gd name="connsiteX6540" fmla="*/ 1244088 w 2663714"/>
                <a:gd name="connsiteY6540" fmla="*/ 1520483 h 2179871"/>
                <a:gd name="connsiteX6541" fmla="*/ 1200235 w 2663714"/>
                <a:gd name="connsiteY6541" fmla="*/ 1541735 h 2179871"/>
                <a:gd name="connsiteX6542" fmla="*/ 1200235 w 2663714"/>
                <a:gd name="connsiteY6542" fmla="*/ 1541735 h 2179871"/>
                <a:gd name="connsiteX6543" fmla="*/ 1200235 w 2663714"/>
                <a:gd name="connsiteY6543" fmla="*/ 1541735 h 2179871"/>
                <a:gd name="connsiteX6544" fmla="*/ 1200235 w 2663714"/>
                <a:gd name="connsiteY6544" fmla="*/ 1541735 h 2179871"/>
                <a:gd name="connsiteX6545" fmla="*/ 1200235 w 2663714"/>
                <a:gd name="connsiteY6545" fmla="*/ 1541735 h 2179871"/>
                <a:gd name="connsiteX6546" fmla="*/ 1178991 w 2663714"/>
                <a:gd name="connsiteY6546" fmla="*/ 1554025 h 2179871"/>
                <a:gd name="connsiteX6547" fmla="*/ 1199723 w 2663714"/>
                <a:gd name="connsiteY6547" fmla="*/ 1529444 h 2179871"/>
                <a:gd name="connsiteX6548" fmla="*/ 1205183 w 2663714"/>
                <a:gd name="connsiteY6548" fmla="*/ 1522958 h 2179871"/>
                <a:gd name="connsiteX6549" fmla="*/ 1218834 w 2663714"/>
                <a:gd name="connsiteY6549" fmla="*/ 1513911 h 2179871"/>
                <a:gd name="connsiteX6550" fmla="*/ 1224465 w 2663714"/>
                <a:gd name="connsiteY6550" fmla="*/ 1510241 h 2179871"/>
                <a:gd name="connsiteX6551" fmla="*/ 1230864 w 2663714"/>
                <a:gd name="connsiteY6551" fmla="*/ 1506827 h 2179871"/>
                <a:gd name="connsiteX6552" fmla="*/ 1230864 w 2663714"/>
                <a:gd name="connsiteY6552" fmla="*/ 1506827 h 2179871"/>
                <a:gd name="connsiteX6553" fmla="*/ 1230864 w 2663714"/>
                <a:gd name="connsiteY6553" fmla="*/ 1506827 h 2179871"/>
                <a:gd name="connsiteX6554" fmla="*/ 1230864 w 2663714"/>
                <a:gd name="connsiteY6554" fmla="*/ 1506827 h 2179871"/>
                <a:gd name="connsiteX6555" fmla="*/ 1230864 w 2663714"/>
                <a:gd name="connsiteY6555" fmla="*/ 1506827 h 2179871"/>
                <a:gd name="connsiteX6556" fmla="*/ 1257141 w 2663714"/>
                <a:gd name="connsiteY6556" fmla="*/ 1487965 h 2179871"/>
                <a:gd name="connsiteX6557" fmla="*/ 1266441 w 2663714"/>
                <a:gd name="connsiteY6557" fmla="*/ 1481222 h 2179871"/>
                <a:gd name="connsiteX6558" fmla="*/ 1266270 w 2663714"/>
                <a:gd name="connsiteY6558" fmla="*/ 1480967 h 2179871"/>
                <a:gd name="connsiteX6559" fmla="*/ 1255947 w 2663714"/>
                <a:gd name="connsiteY6559" fmla="*/ 1486173 h 2179871"/>
                <a:gd name="connsiteX6560" fmla="*/ 1227110 w 2663714"/>
                <a:gd name="connsiteY6560" fmla="*/ 1500852 h 2179871"/>
                <a:gd name="connsiteX6561" fmla="*/ 1227110 w 2663714"/>
                <a:gd name="connsiteY6561" fmla="*/ 1500852 h 2179871"/>
                <a:gd name="connsiteX6562" fmla="*/ 1227110 w 2663714"/>
                <a:gd name="connsiteY6562" fmla="*/ 1500852 h 2179871"/>
                <a:gd name="connsiteX6563" fmla="*/ 1227110 w 2663714"/>
                <a:gd name="connsiteY6563" fmla="*/ 1500852 h 2179871"/>
                <a:gd name="connsiteX6564" fmla="*/ 1227110 w 2663714"/>
                <a:gd name="connsiteY6564" fmla="*/ 1500852 h 2179871"/>
                <a:gd name="connsiteX6565" fmla="*/ 1217469 w 2663714"/>
                <a:gd name="connsiteY6565" fmla="*/ 1507595 h 2179871"/>
                <a:gd name="connsiteX6566" fmla="*/ 1255008 w 2663714"/>
                <a:gd name="connsiteY6566" fmla="*/ 1457752 h 2179871"/>
                <a:gd name="connsiteX6567" fmla="*/ 1305090 w 2663714"/>
                <a:gd name="connsiteY6567" fmla="*/ 1408420 h 2179871"/>
                <a:gd name="connsiteX6568" fmla="*/ 1305090 w 2663714"/>
                <a:gd name="connsiteY6568" fmla="*/ 1408420 h 2179871"/>
                <a:gd name="connsiteX6569" fmla="*/ 1305090 w 2663714"/>
                <a:gd name="connsiteY6569" fmla="*/ 1408420 h 2179871"/>
                <a:gd name="connsiteX6570" fmla="*/ 1305090 w 2663714"/>
                <a:gd name="connsiteY6570" fmla="*/ 1408420 h 2179871"/>
                <a:gd name="connsiteX6571" fmla="*/ 1305090 w 2663714"/>
                <a:gd name="connsiteY6571" fmla="*/ 1408420 h 2179871"/>
                <a:gd name="connsiteX6572" fmla="*/ 1359010 w 2663714"/>
                <a:gd name="connsiteY6572" fmla="*/ 1348506 h 2179871"/>
                <a:gd name="connsiteX6573" fmla="*/ 1378292 w 2663714"/>
                <a:gd name="connsiteY6573" fmla="*/ 1327083 h 2179871"/>
                <a:gd name="connsiteX6574" fmla="*/ 1378036 w 2663714"/>
                <a:gd name="connsiteY6574" fmla="*/ 1326913 h 2179871"/>
                <a:gd name="connsiteX6575" fmla="*/ 1357645 w 2663714"/>
                <a:gd name="connsiteY6575" fmla="*/ 1346969 h 2179871"/>
                <a:gd name="connsiteX6576" fmla="*/ 1300142 w 2663714"/>
                <a:gd name="connsiteY6576" fmla="*/ 1403470 h 2179871"/>
                <a:gd name="connsiteX6577" fmla="*/ 1300142 w 2663714"/>
                <a:gd name="connsiteY6577" fmla="*/ 1403470 h 2179871"/>
                <a:gd name="connsiteX6578" fmla="*/ 1299971 w 2663714"/>
                <a:gd name="connsiteY6578" fmla="*/ 1403641 h 2179871"/>
                <a:gd name="connsiteX6579" fmla="*/ 1299800 w 2663714"/>
                <a:gd name="connsiteY6579" fmla="*/ 1403811 h 2179871"/>
                <a:gd name="connsiteX6580" fmla="*/ 1299800 w 2663714"/>
                <a:gd name="connsiteY6580" fmla="*/ 1403811 h 2179871"/>
                <a:gd name="connsiteX6581" fmla="*/ 1266868 w 2663714"/>
                <a:gd name="connsiteY6581" fmla="*/ 1440255 h 2179871"/>
                <a:gd name="connsiteX6582" fmla="*/ 1293060 w 2663714"/>
                <a:gd name="connsiteY6582" fmla="*/ 1397837 h 2179871"/>
                <a:gd name="connsiteX6583" fmla="*/ 1304322 w 2663714"/>
                <a:gd name="connsiteY6583" fmla="*/ 1377268 h 2179871"/>
                <a:gd name="connsiteX6584" fmla="*/ 1317887 w 2663714"/>
                <a:gd name="connsiteY6584" fmla="*/ 1365661 h 2179871"/>
                <a:gd name="connsiteX6585" fmla="*/ 1317887 w 2663714"/>
                <a:gd name="connsiteY6585" fmla="*/ 1365661 h 2179871"/>
                <a:gd name="connsiteX6586" fmla="*/ 1317887 w 2663714"/>
                <a:gd name="connsiteY6586" fmla="*/ 1365661 h 2179871"/>
                <a:gd name="connsiteX6587" fmla="*/ 1317887 w 2663714"/>
                <a:gd name="connsiteY6587" fmla="*/ 1365661 h 2179871"/>
                <a:gd name="connsiteX6588" fmla="*/ 1317887 w 2663714"/>
                <a:gd name="connsiteY6588" fmla="*/ 1365661 h 2179871"/>
                <a:gd name="connsiteX6589" fmla="*/ 1367030 w 2663714"/>
                <a:gd name="connsiteY6589" fmla="*/ 1320426 h 2179871"/>
                <a:gd name="connsiteX6590" fmla="*/ 1385032 w 2663714"/>
                <a:gd name="connsiteY6590" fmla="*/ 1304722 h 2179871"/>
                <a:gd name="connsiteX6591" fmla="*/ 1384862 w 2663714"/>
                <a:gd name="connsiteY6591" fmla="*/ 1304466 h 2179871"/>
                <a:gd name="connsiteX6592" fmla="*/ 1365835 w 2663714"/>
                <a:gd name="connsiteY6592" fmla="*/ 1318719 h 2179871"/>
                <a:gd name="connsiteX6593" fmla="*/ 1313280 w 2663714"/>
                <a:gd name="connsiteY6593" fmla="*/ 1360369 h 2179871"/>
                <a:gd name="connsiteX6594" fmla="*/ 1313280 w 2663714"/>
                <a:gd name="connsiteY6594" fmla="*/ 1360369 h 2179871"/>
                <a:gd name="connsiteX6595" fmla="*/ 1313195 w 2663714"/>
                <a:gd name="connsiteY6595" fmla="*/ 1360455 h 2179871"/>
                <a:gd name="connsiteX6596" fmla="*/ 1313109 w 2663714"/>
                <a:gd name="connsiteY6596" fmla="*/ 1360455 h 2179871"/>
                <a:gd name="connsiteX6597" fmla="*/ 1313109 w 2663714"/>
                <a:gd name="connsiteY6597" fmla="*/ 1360540 h 2179871"/>
                <a:gd name="connsiteX6598" fmla="*/ 1312854 w 2663714"/>
                <a:gd name="connsiteY6598" fmla="*/ 1360796 h 2179871"/>
                <a:gd name="connsiteX6599" fmla="*/ 1324712 w 2663714"/>
                <a:gd name="connsiteY6599" fmla="*/ 1337666 h 2179871"/>
                <a:gd name="connsiteX6600" fmla="*/ 1327784 w 2663714"/>
                <a:gd name="connsiteY6600" fmla="*/ 1331521 h 2179871"/>
                <a:gd name="connsiteX6601" fmla="*/ 1344165 w 2663714"/>
                <a:gd name="connsiteY6601" fmla="*/ 1317610 h 2179871"/>
                <a:gd name="connsiteX6602" fmla="*/ 1344165 w 2663714"/>
                <a:gd name="connsiteY6602" fmla="*/ 1317610 h 2179871"/>
                <a:gd name="connsiteX6603" fmla="*/ 1344165 w 2663714"/>
                <a:gd name="connsiteY6603" fmla="*/ 1317610 h 2179871"/>
                <a:gd name="connsiteX6604" fmla="*/ 1344165 w 2663714"/>
                <a:gd name="connsiteY6604" fmla="*/ 1317610 h 2179871"/>
                <a:gd name="connsiteX6605" fmla="*/ 1344165 w 2663714"/>
                <a:gd name="connsiteY6605" fmla="*/ 1317610 h 2179871"/>
                <a:gd name="connsiteX6606" fmla="*/ 1398939 w 2663714"/>
                <a:gd name="connsiteY6606" fmla="*/ 1266998 h 2179871"/>
                <a:gd name="connsiteX6607" fmla="*/ 1418818 w 2663714"/>
                <a:gd name="connsiteY6607" fmla="*/ 1249331 h 2179871"/>
                <a:gd name="connsiteX6608" fmla="*/ 1418647 w 2663714"/>
                <a:gd name="connsiteY6608" fmla="*/ 1249074 h 2179871"/>
                <a:gd name="connsiteX6609" fmla="*/ 1397744 w 2663714"/>
                <a:gd name="connsiteY6609" fmla="*/ 1265291 h 2179871"/>
                <a:gd name="connsiteX6610" fmla="*/ 1339643 w 2663714"/>
                <a:gd name="connsiteY6610" fmla="*/ 1312318 h 2179871"/>
                <a:gd name="connsiteX6611" fmla="*/ 1339643 w 2663714"/>
                <a:gd name="connsiteY6611" fmla="*/ 1312318 h 2179871"/>
                <a:gd name="connsiteX6612" fmla="*/ 1339473 w 2663714"/>
                <a:gd name="connsiteY6612" fmla="*/ 1312403 h 2179871"/>
                <a:gd name="connsiteX6613" fmla="*/ 1339302 w 2663714"/>
                <a:gd name="connsiteY6613" fmla="*/ 1312403 h 2179871"/>
                <a:gd name="connsiteX6614" fmla="*/ 1339302 w 2663714"/>
                <a:gd name="connsiteY6614" fmla="*/ 1312489 h 2179871"/>
                <a:gd name="connsiteX6615" fmla="*/ 1334610 w 2663714"/>
                <a:gd name="connsiteY6615" fmla="*/ 1316927 h 2179871"/>
                <a:gd name="connsiteX6616" fmla="*/ 1340923 w 2663714"/>
                <a:gd name="connsiteY6616" fmla="*/ 1303698 h 2179871"/>
                <a:gd name="connsiteX6617" fmla="*/ 1350990 w 2663714"/>
                <a:gd name="connsiteY6617" fmla="*/ 1281166 h 2179871"/>
                <a:gd name="connsiteX6618" fmla="*/ 1352952 w 2663714"/>
                <a:gd name="connsiteY6618" fmla="*/ 1279374 h 2179871"/>
                <a:gd name="connsiteX6619" fmla="*/ 1352952 w 2663714"/>
                <a:gd name="connsiteY6619" fmla="*/ 1279374 h 2179871"/>
                <a:gd name="connsiteX6620" fmla="*/ 1352952 w 2663714"/>
                <a:gd name="connsiteY6620" fmla="*/ 1279374 h 2179871"/>
                <a:gd name="connsiteX6621" fmla="*/ 1352952 w 2663714"/>
                <a:gd name="connsiteY6621" fmla="*/ 1279374 h 2179871"/>
                <a:gd name="connsiteX6622" fmla="*/ 1352952 w 2663714"/>
                <a:gd name="connsiteY6622" fmla="*/ 1279374 h 2179871"/>
                <a:gd name="connsiteX6623" fmla="*/ 1405764 w 2663714"/>
                <a:gd name="connsiteY6623" fmla="*/ 1226713 h 2179871"/>
                <a:gd name="connsiteX6624" fmla="*/ 1425046 w 2663714"/>
                <a:gd name="connsiteY6624" fmla="*/ 1208278 h 2179871"/>
                <a:gd name="connsiteX6625" fmla="*/ 1424875 w 2663714"/>
                <a:gd name="connsiteY6625" fmla="*/ 1208022 h 2179871"/>
                <a:gd name="connsiteX6626" fmla="*/ 1404570 w 2663714"/>
                <a:gd name="connsiteY6626" fmla="*/ 1225007 h 2179871"/>
                <a:gd name="connsiteX6627" fmla="*/ 1356280 w 2663714"/>
                <a:gd name="connsiteY6627" fmla="*/ 1266913 h 2179871"/>
                <a:gd name="connsiteX6628" fmla="*/ 1363702 w 2663714"/>
                <a:gd name="connsiteY6628" fmla="*/ 1243783 h 2179871"/>
                <a:gd name="connsiteX6629" fmla="*/ 1408750 w 2663714"/>
                <a:gd name="connsiteY6629" fmla="*/ 1200085 h 2179871"/>
                <a:gd name="connsiteX6630" fmla="*/ 1427861 w 2663714"/>
                <a:gd name="connsiteY6630" fmla="*/ 1182588 h 2179871"/>
                <a:gd name="connsiteX6631" fmla="*/ 1427690 w 2663714"/>
                <a:gd name="connsiteY6631" fmla="*/ 1182332 h 2179871"/>
                <a:gd name="connsiteX6632" fmla="*/ 1407470 w 2663714"/>
                <a:gd name="connsiteY6632" fmla="*/ 1198463 h 2179871"/>
                <a:gd name="connsiteX6633" fmla="*/ 1366945 w 2663714"/>
                <a:gd name="connsiteY6633" fmla="*/ 1232261 h 2179871"/>
                <a:gd name="connsiteX6634" fmla="*/ 1368651 w 2663714"/>
                <a:gd name="connsiteY6634" fmla="*/ 1225945 h 2179871"/>
                <a:gd name="connsiteX6635" fmla="*/ 1388018 w 2663714"/>
                <a:gd name="connsiteY6635" fmla="*/ 1210156 h 2179871"/>
                <a:gd name="connsiteX6636" fmla="*/ 1388018 w 2663714"/>
                <a:gd name="connsiteY6636" fmla="*/ 1210156 h 2179871"/>
                <a:gd name="connsiteX6637" fmla="*/ 1388018 w 2663714"/>
                <a:gd name="connsiteY6637" fmla="*/ 1210156 h 2179871"/>
                <a:gd name="connsiteX6638" fmla="*/ 1388018 w 2663714"/>
                <a:gd name="connsiteY6638" fmla="*/ 1210156 h 2179871"/>
                <a:gd name="connsiteX6639" fmla="*/ 1388018 w 2663714"/>
                <a:gd name="connsiteY6639" fmla="*/ 1210156 h 2179871"/>
                <a:gd name="connsiteX6640" fmla="*/ 1433236 w 2663714"/>
                <a:gd name="connsiteY6640" fmla="*/ 1162787 h 2179871"/>
                <a:gd name="connsiteX6641" fmla="*/ 1448508 w 2663714"/>
                <a:gd name="connsiteY6641" fmla="*/ 1145120 h 2179871"/>
                <a:gd name="connsiteX6642" fmla="*/ 1448252 w 2663714"/>
                <a:gd name="connsiteY6642" fmla="*/ 1144949 h 2179871"/>
                <a:gd name="connsiteX6643" fmla="*/ 1431871 w 2663714"/>
                <a:gd name="connsiteY6643" fmla="*/ 1161337 h 2179871"/>
                <a:gd name="connsiteX6644" fmla="*/ 1383411 w 2663714"/>
                <a:gd name="connsiteY6644" fmla="*/ 1204949 h 2179871"/>
                <a:gd name="connsiteX6645" fmla="*/ 1383411 w 2663714"/>
                <a:gd name="connsiteY6645" fmla="*/ 1204949 h 2179871"/>
                <a:gd name="connsiteX6646" fmla="*/ 1383326 w 2663714"/>
                <a:gd name="connsiteY6646" fmla="*/ 1205035 h 2179871"/>
                <a:gd name="connsiteX6647" fmla="*/ 1383240 w 2663714"/>
                <a:gd name="connsiteY6647" fmla="*/ 1205035 h 2179871"/>
                <a:gd name="connsiteX6648" fmla="*/ 1383240 w 2663714"/>
                <a:gd name="connsiteY6648" fmla="*/ 1205120 h 2179871"/>
                <a:gd name="connsiteX6649" fmla="*/ 1371296 w 2663714"/>
                <a:gd name="connsiteY6649" fmla="*/ 1216301 h 2179871"/>
                <a:gd name="connsiteX6650" fmla="*/ 1378377 w 2663714"/>
                <a:gd name="connsiteY6650" fmla="*/ 1188819 h 2179871"/>
                <a:gd name="connsiteX6651" fmla="*/ 1414978 w 2663714"/>
                <a:gd name="connsiteY6651" fmla="*/ 1149644 h 2179871"/>
                <a:gd name="connsiteX6652" fmla="*/ 1430421 w 2663714"/>
                <a:gd name="connsiteY6652" fmla="*/ 1133172 h 2179871"/>
                <a:gd name="connsiteX6653" fmla="*/ 1430250 w 2663714"/>
                <a:gd name="connsiteY6653" fmla="*/ 1132915 h 2179871"/>
                <a:gd name="connsiteX6654" fmla="*/ 1413613 w 2663714"/>
                <a:gd name="connsiteY6654" fmla="*/ 1148108 h 2179871"/>
                <a:gd name="connsiteX6655" fmla="*/ 1381022 w 2663714"/>
                <a:gd name="connsiteY6655" fmla="*/ 1177638 h 2179871"/>
                <a:gd name="connsiteX6656" fmla="*/ 1385714 w 2663714"/>
                <a:gd name="connsiteY6656" fmla="*/ 1156898 h 2179871"/>
                <a:gd name="connsiteX6657" fmla="*/ 1405935 w 2663714"/>
                <a:gd name="connsiteY6657" fmla="*/ 1133513 h 2179871"/>
                <a:gd name="connsiteX6658" fmla="*/ 1419415 w 2663714"/>
                <a:gd name="connsiteY6658" fmla="*/ 1117809 h 2179871"/>
                <a:gd name="connsiteX6659" fmla="*/ 1419159 w 2663714"/>
                <a:gd name="connsiteY6659" fmla="*/ 1117638 h 2179871"/>
                <a:gd name="connsiteX6660" fmla="*/ 1404484 w 2663714"/>
                <a:gd name="connsiteY6660" fmla="*/ 1132062 h 2179871"/>
                <a:gd name="connsiteX6661" fmla="*/ 1387592 w 2663714"/>
                <a:gd name="connsiteY6661" fmla="*/ 1148278 h 2179871"/>
                <a:gd name="connsiteX6662" fmla="*/ 1391090 w 2663714"/>
                <a:gd name="connsiteY6662" fmla="*/ 1131209 h 2179871"/>
                <a:gd name="connsiteX6663" fmla="*/ 1392625 w 2663714"/>
                <a:gd name="connsiteY6663" fmla="*/ 1128563 h 2179871"/>
                <a:gd name="connsiteX6664" fmla="*/ 1392625 w 2663714"/>
                <a:gd name="connsiteY6664" fmla="*/ 1128563 h 2179871"/>
                <a:gd name="connsiteX6665" fmla="*/ 1392625 w 2663714"/>
                <a:gd name="connsiteY6665" fmla="*/ 1128563 h 2179871"/>
                <a:gd name="connsiteX6666" fmla="*/ 1392625 w 2663714"/>
                <a:gd name="connsiteY6666" fmla="*/ 1128563 h 2179871"/>
                <a:gd name="connsiteX6667" fmla="*/ 1392625 w 2663714"/>
                <a:gd name="connsiteY6667" fmla="*/ 1128563 h 2179871"/>
                <a:gd name="connsiteX6668" fmla="*/ 1398853 w 2663714"/>
                <a:gd name="connsiteY6668" fmla="*/ 1111066 h 2179871"/>
                <a:gd name="connsiteX6669" fmla="*/ 1421462 w 2663714"/>
                <a:gd name="connsiteY6669" fmla="*/ 1082133 h 2179871"/>
                <a:gd name="connsiteX6670" fmla="*/ 1434089 w 2663714"/>
                <a:gd name="connsiteY6670" fmla="*/ 1065917 h 2179871"/>
                <a:gd name="connsiteX6671" fmla="*/ 1433834 w 2663714"/>
                <a:gd name="connsiteY6671" fmla="*/ 1065746 h 2179871"/>
                <a:gd name="connsiteX6672" fmla="*/ 1420012 w 2663714"/>
                <a:gd name="connsiteY6672" fmla="*/ 1080768 h 2179871"/>
                <a:gd name="connsiteX6673" fmla="*/ 1403204 w 2663714"/>
                <a:gd name="connsiteY6673" fmla="*/ 1098605 h 2179871"/>
                <a:gd name="connsiteX6674" fmla="*/ 1403631 w 2663714"/>
                <a:gd name="connsiteY6674" fmla="*/ 1097411 h 2179871"/>
                <a:gd name="connsiteX6675" fmla="*/ 1403375 w 2663714"/>
                <a:gd name="connsiteY6675" fmla="*/ 1097325 h 2179871"/>
                <a:gd name="connsiteX6676" fmla="*/ 1401413 w 2663714"/>
                <a:gd name="connsiteY6676" fmla="*/ 1100568 h 2179871"/>
                <a:gd name="connsiteX6677" fmla="*/ 1395953 w 2663714"/>
                <a:gd name="connsiteY6677" fmla="*/ 1106372 h 2179871"/>
                <a:gd name="connsiteX6678" fmla="*/ 1398086 w 2663714"/>
                <a:gd name="connsiteY6678" fmla="*/ 1093655 h 2179871"/>
                <a:gd name="connsiteX6679" fmla="*/ 1402778 w 2663714"/>
                <a:gd name="connsiteY6679" fmla="*/ 1088193 h 2179871"/>
                <a:gd name="connsiteX6680" fmla="*/ 1402778 w 2663714"/>
                <a:gd name="connsiteY6680" fmla="*/ 1088193 h 2179871"/>
                <a:gd name="connsiteX6681" fmla="*/ 1402778 w 2663714"/>
                <a:gd name="connsiteY6681" fmla="*/ 1088193 h 2179871"/>
                <a:gd name="connsiteX6682" fmla="*/ 1402778 w 2663714"/>
                <a:gd name="connsiteY6682" fmla="*/ 1088193 h 2179871"/>
                <a:gd name="connsiteX6683" fmla="*/ 1402778 w 2663714"/>
                <a:gd name="connsiteY6683" fmla="*/ 1088193 h 2179871"/>
                <a:gd name="connsiteX6684" fmla="*/ 1441768 w 2663714"/>
                <a:gd name="connsiteY6684" fmla="*/ 1034167 h 2179871"/>
                <a:gd name="connsiteX6685" fmla="*/ 1455248 w 2663714"/>
                <a:gd name="connsiteY6685" fmla="*/ 1014622 h 2179871"/>
                <a:gd name="connsiteX6686" fmla="*/ 1454992 w 2663714"/>
                <a:gd name="connsiteY6686" fmla="*/ 1014452 h 2179871"/>
                <a:gd name="connsiteX6687" fmla="*/ 1440147 w 2663714"/>
                <a:gd name="connsiteY6687" fmla="*/ 1032802 h 2179871"/>
                <a:gd name="connsiteX6688" fmla="*/ 1399707 w 2663714"/>
                <a:gd name="connsiteY6688" fmla="*/ 1080853 h 2179871"/>
                <a:gd name="connsiteX6689" fmla="*/ 1401669 w 2663714"/>
                <a:gd name="connsiteY6689" fmla="*/ 1061564 h 2179871"/>
                <a:gd name="connsiteX6690" fmla="*/ 1439550 w 2663714"/>
                <a:gd name="connsiteY6690" fmla="*/ 1009075 h 2179871"/>
                <a:gd name="connsiteX6691" fmla="*/ 1453115 w 2663714"/>
                <a:gd name="connsiteY6691" fmla="*/ 990298 h 2179871"/>
                <a:gd name="connsiteX6692" fmla="*/ 1452859 w 2663714"/>
                <a:gd name="connsiteY6692" fmla="*/ 990128 h 2179871"/>
                <a:gd name="connsiteX6693" fmla="*/ 1438014 w 2663714"/>
                <a:gd name="connsiteY6693" fmla="*/ 1007709 h 2179871"/>
                <a:gd name="connsiteX6694" fmla="*/ 1411480 w 2663714"/>
                <a:gd name="connsiteY6694" fmla="*/ 1038947 h 2179871"/>
                <a:gd name="connsiteX6695" fmla="*/ 1451835 w 2663714"/>
                <a:gd name="connsiteY6695" fmla="*/ 987823 h 2179871"/>
                <a:gd name="connsiteX6696" fmla="*/ 1459087 w 2663714"/>
                <a:gd name="connsiteY6696" fmla="*/ 978264 h 2179871"/>
                <a:gd name="connsiteX6697" fmla="*/ 1452945 w 2663714"/>
                <a:gd name="connsiteY6697" fmla="*/ 988079 h 2179871"/>
                <a:gd name="connsiteX6698" fmla="*/ 1453200 w 2663714"/>
                <a:gd name="connsiteY6698" fmla="*/ 988250 h 2179871"/>
                <a:gd name="connsiteX6699" fmla="*/ 1463524 w 2663714"/>
                <a:gd name="connsiteY6699" fmla="*/ 975021 h 2179871"/>
                <a:gd name="connsiteX6700" fmla="*/ 1491252 w 2663714"/>
                <a:gd name="connsiteY6700" fmla="*/ 939431 h 2179871"/>
                <a:gd name="connsiteX6701" fmla="*/ 1501917 w 2663714"/>
                <a:gd name="connsiteY6701" fmla="*/ 947795 h 2179871"/>
                <a:gd name="connsiteX6702" fmla="*/ 1490740 w 2663714"/>
                <a:gd name="connsiteY6702" fmla="*/ 964950 h 2179871"/>
                <a:gd name="connsiteX6703" fmla="*/ 1482294 w 2663714"/>
                <a:gd name="connsiteY6703" fmla="*/ 977496 h 2179871"/>
                <a:gd name="connsiteX6704" fmla="*/ 1482549 w 2663714"/>
                <a:gd name="connsiteY6704" fmla="*/ 977667 h 2179871"/>
                <a:gd name="connsiteX6705" fmla="*/ 1492361 w 2663714"/>
                <a:gd name="connsiteY6705" fmla="*/ 966230 h 2179871"/>
                <a:gd name="connsiteX6706" fmla="*/ 1505841 w 2663714"/>
                <a:gd name="connsiteY6706" fmla="*/ 950441 h 2179871"/>
                <a:gd name="connsiteX6707" fmla="*/ 1516591 w 2663714"/>
                <a:gd name="connsiteY6707" fmla="*/ 957439 h 2179871"/>
                <a:gd name="connsiteX6708" fmla="*/ 1501064 w 2663714"/>
                <a:gd name="connsiteY6708" fmla="*/ 982702 h 2179871"/>
                <a:gd name="connsiteX6709" fmla="*/ 1490143 w 2663714"/>
                <a:gd name="connsiteY6709" fmla="*/ 1000284 h 2179871"/>
                <a:gd name="connsiteX6710" fmla="*/ 1490399 w 2663714"/>
                <a:gd name="connsiteY6710" fmla="*/ 1000455 h 2179871"/>
                <a:gd name="connsiteX6711" fmla="*/ 1502685 w 2663714"/>
                <a:gd name="connsiteY6711" fmla="*/ 983897 h 2179871"/>
                <a:gd name="connsiteX6712" fmla="*/ 1520772 w 2663714"/>
                <a:gd name="connsiteY6712" fmla="*/ 959914 h 2179871"/>
                <a:gd name="connsiteX6713" fmla="*/ 1540480 w 2663714"/>
                <a:gd name="connsiteY6713" fmla="*/ 970071 h 2179871"/>
                <a:gd name="connsiteX6714" fmla="*/ 1529986 w 2663714"/>
                <a:gd name="connsiteY6714" fmla="*/ 988676 h 2179871"/>
                <a:gd name="connsiteX6715" fmla="*/ 1520089 w 2663714"/>
                <a:gd name="connsiteY6715" fmla="*/ 1006258 h 2179871"/>
                <a:gd name="connsiteX6716" fmla="*/ 1520345 w 2663714"/>
                <a:gd name="connsiteY6716" fmla="*/ 1006429 h 2179871"/>
                <a:gd name="connsiteX6717" fmla="*/ 1531607 w 2663714"/>
                <a:gd name="connsiteY6717" fmla="*/ 989871 h 2179871"/>
                <a:gd name="connsiteX6718" fmla="*/ 1544234 w 2663714"/>
                <a:gd name="connsiteY6718" fmla="*/ 971863 h 2179871"/>
                <a:gd name="connsiteX6719" fmla="*/ 1553875 w 2663714"/>
                <a:gd name="connsiteY6719" fmla="*/ 975874 h 2179871"/>
                <a:gd name="connsiteX6720" fmla="*/ 1560274 w 2663714"/>
                <a:gd name="connsiteY6720" fmla="*/ 978093 h 2179871"/>
                <a:gd name="connsiteX6721" fmla="*/ 1549694 w 2663714"/>
                <a:gd name="connsiteY6721" fmla="*/ 996955 h 2179871"/>
                <a:gd name="connsiteX6722" fmla="*/ 1537579 w 2663714"/>
                <a:gd name="connsiteY6722" fmla="*/ 1018378 h 2179871"/>
                <a:gd name="connsiteX6723" fmla="*/ 1537835 w 2663714"/>
                <a:gd name="connsiteY6723" fmla="*/ 1018548 h 2179871"/>
                <a:gd name="connsiteX6724" fmla="*/ 1551400 w 2663714"/>
                <a:gd name="connsiteY6724" fmla="*/ 998235 h 2179871"/>
                <a:gd name="connsiteX6725" fmla="*/ 1564113 w 2663714"/>
                <a:gd name="connsiteY6725" fmla="*/ 979374 h 2179871"/>
                <a:gd name="connsiteX6726" fmla="*/ 1574351 w 2663714"/>
                <a:gd name="connsiteY6726" fmla="*/ 982275 h 2179871"/>
                <a:gd name="connsiteX6727" fmla="*/ 1567014 w 2663714"/>
                <a:gd name="connsiteY6727" fmla="*/ 993627 h 2179871"/>
                <a:gd name="connsiteX6728" fmla="*/ 1567270 w 2663714"/>
                <a:gd name="connsiteY6728" fmla="*/ 993797 h 2179871"/>
                <a:gd name="connsiteX6729" fmla="*/ 1575716 w 2663714"/>
                <a:gd name="connsiteY6729" fmla="*/ 982617 h 2179871"/>
                <a:gd name="connsiteX6730" fmla="*/ 1598069 w 2663714"/>
                <a:gd name="connsiteY6730" fmla="*/ 986970 h 2179871"/>
                <a:gd name="connsiteX6731" fmla="*/ 1582797 w 2663714"/>
                <a:gd name="connsiteY6731" fmla="*/ 1005320 h 2179871"/>
                <a:gd name="connsiteX6732" fmla="*/ 1582968 w 2663714"/>
                <a:gd name="connsiteY6732" fmla="*/ 1005576 h 2179871"/>
                <a:gd name="connsiteX6733" fmla="*/ 1600117 w 2663714"/>
                <a:gd name="connsiteY6733" fmla="*/ 987226 h 2179871"/>
                <a:gd name="connsiteX6734" fmla="*/ 1613085 w 2663714"/>
                <a:gd name="connsiteY6734" fmla="*/ 988420 h 2179871"/>
                <a:gd name="connsiteX6735" fmla="*/ 1606857 w 2663714"/>
                <a:gd name="connsiteY6735" fmla="*/ 998833 h 2179871"/>
                <a:gd name="connsiteX6736" fmla="*/ 1592011 w 2663714"/>
                <a:gd name="connsiteY6736" fmla="*/ 1022731 h 2179871"/>
                <a:gd name="connsiteX6737" fmla="*/ 1592268 w 2663714"/>
                <a:gd name="connsiteY6737" fmla="*/ 1022901 h 2179871"/>
                <a:gd name="connsiteX6738" fmla="*/ 1608734 w 2663714"/>
                <a:gd name="connsiteY6738" fmla="*/ 999772 h 2179871"/>
                <a:gd name="connsiteX6739" fmla="*/ 1616583 w 2663714"/>
                <a:gd name="connsiteY6739" fmla="*/ 988506 h 2179871"/>
                <a:gd name="connsiteX6740" fmla="*/ 1633476 w 2663714"/>
                <a:gd name="connsiteY6740" fmla="*/ 988506 h 2179871"/>
                <a:gd name="connsiteX6741" fmla="*/ 1631599 w 2663714"/>
                <a:gd name="connsiteY6741" fmla="*/ 991749 h 2179871"/>
                <a:gd name="connsiteX6742" fmla="*/ 1627674 w 2663714"/>
                <a:gd name="connsiteY6742" fmla="*/ 998235 h 2179871"/>
                <a:gd name="connsiteX6743" fmla="*/ 1621702 w 2663714"/>
                <a:gd name="connsiteY6743" fmla="*/ 1001991 h 2179871"/>
                <a:gd name="connsiteX6744" fmla="*/ 1621702 w 2663714"/>
                <a:gd name="connsiteY6744" fmla="*/ 1002332 h 2179871"/>
                <a:gd name="connsiteX6745" fmla="*/ 1628357 w 2663714"/>
                <a:gd name="connsiteY6745" fmla="*/ 998662 h 2179871"/>
                <a:gd name="connsiteX6746" fmla="*/ 1632708 w 2663714"/>
                <a:gd name="connsiteY6746" fmla="*/ 992347 h 2179871"/>
                <a:gd name="connsiteX6747" fmla="*/ 1635267 w 2663714"/>
                <a:gd name="connsiteY6747" fmla="*/ 988420 h 2179871"/>
                <a:gd name="connsiteX6748" fmla="*/ 1655317 w 2663714"/>
                <a:gd name="connsiteY6748" fmla="*/ 986202 h 2179871"/>
                <a:gd name="connsiteX6749" fmla="*/ 1650027 w 2663714"/>
                <a:gd name="connsiteY6749" fmla="*/ 996187 h 2179871"/>
                <a:gd name="connsiteX6750" fmla="*/ 1650283 w 2663714"/>
                <a:gd name="connsiteY6750" fmla="*/ 996358 h 2179871"/>
                <a:gd name="connsiteX6751" fmla="*/ 1656511 w 2663714"/>
                <a:gd name="connsiteY6751" fmla="*/ 986031 h 2179871"/>
                <a:gd name="connsiteX6752" fmla="*/ 1675367 w 2663714"/>
                <a:gd name="connsiteY6752" fmla="*/ 981763 h 2179871"/>
                <a:gd name="connsiteX6753" fmla="*/ 1667773 w 2663714"/>
                <a:gd name="connsiteY6753" fmla="*/ 990213 h 2179871"/>
                <a:gd name="connsiteX6754" fmla="*/ 1668029 w 2663714"/>
                <a:gd name="connsiteY6754" fmla="*/ 990384 h 2179871"/>
                <a:gd name="connsiteX6755" fmla="*/ 1676988 w 2663714"/>
                <a:gd name="connsiteY6755" fmla="*/ 981251 h 2179871"/>
                <a:gd name="connsiteX6756" fmla="*/ 1710773 w 2663714"/>
                <a:gd name="connsiteY6756" fmla="*/ 967937 h 2179871"/>
                <a:gd name="connsiteX6757" fmla="*/ 1714527 w 2663714"/>
                <a:gd name="connsiteY6757" fmla="*/ 966059 h 2179871"/>
                <a:gd name="connsiteX6758" fmla="*/ 1710603 w 2663714"/>
                <a:gd name="connsiteY6758" fmla="*/ 970924 h 2179871"/>
                <a:gd name="connsiteX6759" fmla="*/ 1696099 w 2663714"/>
                <a:gd name="connsiteY6759" fmla="*/ 989274 h 2179871"/>
                <a:gd name="connsiteX6760" fmla="*/ 1679206 w 2663714"/>
                <a:gd name="connsiteY6760" fmla="*/ 995931 h 2179871"/>
                <a:gd name="connsiteX6761" fmla="*/ 1675708 w 2663714"/>
                <a:gd name="connsiteY6761" fmla="*/ 997297 h 2179871"/>
                <a:gd name="connsiteX6762" fmla="*/ 1685093 w 2663714"/>
                <a:gd name="connsiteY6762" fmla="*/ 991408 h 2179871"/>
                <a:gd name="connsiteX6763" fmla="*/ 1684922 w 2663714"/>
                <a:gd name="connsiteY6763" fmla="*/ 991152 h 2179871"/>
                <a:gd name="connsiteX6764" fmla="*/ 1668712 w 2663714"/>
                <a:gd name="connsiteY6764" fmla="*/ 1000028 h 2179871"/>
                <a:gd name="connsiteX6765" fmla="*/ 1669309 w 2663714"/>
                <a:gd name="connsiteY6765" fmla="*/ 1001308 h 2179871"/>
                <a:gd name="connsiteX6766" fmla="*/ 1680059 w 2663714"/>
                <a:gd name="connsiteY6766" fmla="*/ 997809 h 2179871"/>
                <a:gd name="connsiteX6767" fmla="*/ 1692515 w 2663714"/>
                <a:gd name="connsiteY6767" fmla="*/ 993797 h 2179871"/>
                <a:gd name="connsiteX6768" fmla="*/ 1690212 w 2663714"/>
                <a:gd name="connsiteY6768" fmla="*/ 996699 h 2179871"/>
                <a:gd name="connsiteX6769" fmla="*/ 1690468 w 2663714"/>
                <a:gd name="connsiteY6769" fmla="*/ 996870 h 2179871"/>
                <a:gd name="connsiteX6770" fmla="*/ 1693454 w 2663714"/>
                <a:gd name="connsiteY6770" fmla="*/ 993456 h 2179871"/>
                <a:gd name="connsiteX6771" fmla="*/ 1711541 w 2663714"/>
                <a:gd name="connsiteY6771" fmla="*/ 987652 h 2179871"/>
                <a:gd name="connsiteX6772" fmla="*/ 1700620 w 2663714"/>
                <a:gd name="connsiteY6772" fmla="*/ 999089 h 2179871"/>
                <a:gd name="connsiteX6773" fmla="*/ 1700791 w 2663714"/>
                <a:gd name="connsiteY6773" fmla="*/ 999345 h 2179871"/>
                <a:gd name="connsiteX6774" fmla="*/ 1714271 w 2663714"/>
                <a:gd name="connsiteY6774" fmla="*/ 986799 h 2179871"/>
                <a:gd name="connsiteX6775" fmla="*/ 1726215 w 2663714"/>
                <a:gd name="connsiteY6775" fmla="*/ 982958 h 2179871"/>
                <a:gd name="connsiteX6776" fmla="*/ 1714271 w 2663714"/>
                <a:gd name="connsiteY6776" fmla="*/ 998491 h 2179871"/>
                <a:gd name="connsiteX6777" fmla="*/ 1714527 w 2663714"/>
                <a:gd name="connsiteY6777" fmla="*/ 998662 h 2179871"/>
                <a:gd name="connsiteX6778" fmla="*/ 1729031 w 2663714"/>
                <a:gd name="connsiteY6778" fmla="*/ 982019 h 2179871"/>
                <a:gd name="connsiteX6779" fmla="*/ 1750105 w 2663714"/>
                <a:gd name="connsiteY6779" fmla="*/ 975106 h 2179871"/>
                <a:gd name="connsiteX6780" fmla="*/ 1744132 w 2663714"/>
                <a:gd name="connsiteY6780" fmla="*/ 988335 h 2179871"/>
                <a:gd name="connsiteX6781" fmla="*/ 1693880 w 2663714"/>
                <a:gd name="connsiteY6781" fmla="*/ 1006088 h 2179871"/>
                <a:gd name="connsiteX6782" fmla="*/ 1670674 w 2663714"/>
                <a:gd name="connsiteY6782" fmla="*/ 1014281 h 2179871"/>
                <a:gd name="connsiteX6783" fmla="*/ 1670759 w 2663714"/>
                <a:gd name="connsiteY6783" fmla="*/ 1014537 h 2179871"/>
                <a:gd name="connsiteX6784" fmla="*/ 1694648 w 2663714"/>
                <a:gd name="connsiteY6784" fmla="*/ 1008051 h 2179871"/>
                <a:gd name="connsiteX6785" fmla="*/ 1740976 w 2663714"/>
                <a:gd name="connsiteY6785" fmla="*/ 995504 h 2179871"/>
                <a:gd name="connsiteX6786" fmla="*/ 1733468 w 2663714"/>
                <a:gd name="connsiteY6786" fmla="*/ 1012659 h 2179871"/>
                <a:gd name="connsiteX6787" fmla="*/ 1680144 w 2663714"/>
                <a:gd name="connsiteY6787" fmla="*/ 1031266 h 2179871"/>
                <a:gd name="connsiteX6788" fmla="*/ 1653781 w 2663714"/>
                <a:gd name="connsiteY6788" fmla="*/ 1040398 h 2179871"/>
                <a:gd name="connsiteX6789" fmla="*/ 1653866 w 2663714"/>
                <a:gd name="connsiteY6789" fmla="*/ 1040654 h 2179871"/>
                <a:gd name="connsiteX6790" fmla="*/ 1680912 w 2663714"/>
                <a:gd name="connsiteY6790" fmla="*/ 1033143 h 2179871"/>
                <a:gd name="connsiteX6791" fmla="*/ 1730567 w 2663714"/>
                <a:gd name="connsiteY6791" fmla="*/ 1019487 h 2179871"/>
                <a:gd name="connsiteX6792" fmla="*/ 1721865 w 2663714"/>
                <a:gd name="connsiteY6792" fmla="*/ 1039886 h 2179871"/>
                <a:gd name="connsiteX6793" fmla="*/ 1718878 w 2663714"/>
                <a:gd name="connsiteY6793" fmla="*/ 1046970 h 2179871"/>
                <a:gd name="connsiteX6794" fmla="*/ 1661972 w 2663714"/>
                <a:gd name="connsiteY6794" fmla="*/ 1063698 h 2179871"/>
                <a:gd name="connsiteX6795" fmla="*/ 1632879 w 2663714"/>
                <a:gd name="connsiteY6795" fmla="*/ 1071891 h 2179871"/>
                <a:gd name="connsiteX6796" fmla="*/ 1632879 w 2663714"/>
                <a:gd name="connsiteY6796" fmla="*/ 1072147 h 2179871"/>
                <a:gd name="connsiteX6797" fmla="*/ 1662569 w 2663714"/>
                <a:gd name="connsiteY6797" fmla="*/ 1065661 h 2179871"/>
                <a:gd name="connsiteX6798" fmla="*/ 1716063 w 2663714"/>
                <a:gd name="connsiteY6798" fmla="*/ 1053541 h 2179871"/>
                <a:gd name="connsiteX6799" fmla="*/ 1708982 w 2663714"/>
                <a:gd name="connsiteY6799" fmla="*/ 1070526 h 2179871"/>
                <a:gd name="connsiteX6800" fmla="*/ 1668882 w 2663714"/>
                <a:gd name="connsiteY6800" fmla="*/ 1083328 h 2179871"/>
                <a:gd name="connsiteX6801" fmla="*/ 1641666 w 2663714"/>
                <a:gd name="connsiteY6801" fmla="*/ 1091607 h 2179871"/>
                <a:gd name="connsiteX6802" fmla="*/ 1641666 w 2663714"/>
                <a:gd name="connsiteY6802" fmla="*/ 1091863 h 2179871"/>
                <a:gd name="connsiteX6803" fmla="*/ 1669480 w 2663714"/>
                <a:gd name="connsiteY6803" fmla="*/ 1085206 h 2179871"/>
                <a:gd name="connsiteX6804" fmla="*/ 1706507 w 2663714"/>
                <a:gd name="connsiteY6804" fmla="*/ 1076159 h 2179871"/>
                <a:gd name="connsiteX6805" fmla="*/ 1705740 w 2663714"/>
                <a:gd name="connsiteY6805" fmla="*/ 1078036 h 2179871"/>
                <a:gd name="connsiteX6806" fmla="*/ 1705995 w 2663714"/>
                <a:gd name="connsiteY6806" fmla="*/ 1078122 h 2179871"/>
                <a:gd name="connsiteX6807" fmla="*/ 1707019 w 2663714"/>
                <a:gd name="connsiteY6807" fmla="*/ 1075988 h 2179871"/>
                <a:gd name="connsiteX6808" fmla="*/ 1742597 w 2663714"/>
                <a:gd name="connsiteY6808" fmla="*/ 1066770 h 2179871"/>
                <a:gd name="connsiteX6809" fmla="*/ 1735686 w 2663714"/>
                <a:gd name="connsiteY6809" fmla="*/ 1085718 h 2179871"/>
                <a:gd name="connsiteX6810" fmla="*/ 1735942 w 2663714"/>
                <a:gd name="connsiteY6810" fmla="*/ 1085803 h 2179871"/>
                <a:gd name="connsiteX6811" fmla="*/ 1743961 w 2663714"/>
                <a:gd name="connsiteY6811" fmla="*/ 1066344 h 2179871"/>
                <a:gd name="connsiteX6812" fmla="*/ 1747118 w 2663714"/>
                <a:gd name="connsiteY6812" fmla="*/ 1065490 h 2179871"/>
                <a:gd name="connsiteX6813" fmla="*/ 1747118 w 2663714"/>
                <a:gd name="connsiteY6813" fmla="*/ 1065490 h 2179871"/>
                <a:gd name="connsiteX6814" fmla="*/ 1747118 w 2663714"/>
                <a:gd name="connsiteY6814" fmla="*/ 1065490 h 2179871"/>
                <a:gd name="connsiteX6815" fmla="*/ 1747118 w 2663714"/>
                <a:gd name="connsiteY6815" fmla="*/ 1065490 h 2179871"/>
                <a:gd name="connsiteX6816" fmla="*/ 1747118 w 2663714"/>
                <a:gd name="connsiteY6816" fmla="*/ 1065490 h 2179871"/>
                <a:gd name="connsiteX6817" fmla="*/ 1764182 w 2663714"/>
                <a:gd name="connsiteY6817" fmla="*/ 1059943 h 2179871"/>
                <a:gd name="connsiteX6818" fmla="*/ 1753602 w 2663714"/>
                <a:gd name="connsiteY6818" fmla="*/ 1090839 h 2179871"/>
                <a:gd name="connsiteX6819" fmla="*/ 1733553 w 2663714"/>
                <a:gd name="connsiteY6819" fmla="*/ 1095704 h 2179871"/>
                <a:gd name="connsiteX6820" fmla="*/ 1733553 w 2663714"/>
                <a:gd name="connsiteY6820" fmla="*/ 1095704 h 2179871"/>
                <a:gd name="connsiteX6821" fmla="*/ 1733382 w 2663714"/>
                <a:gd name="connsiteY6821" fmla="*/ 1095704 h 2179871"/>
                <a:gd name="connsiteX6822" fmla="*/ 1733211 w 2663714"/>
                <a:gd name="connsiteY6822" fmla="*/ 1095704 h 2179871"/>
                <a:gd name="connsiteX6823" fmla="*/ 1733211 w 2663714"/>
                <a:gd name="connsiteY6823" fmla="*/ 1095704 h 2179871"/>
                <a:gd name="connsiteX6824" fmla="*/ 1657194 w 2663714"/>
                <a:gd name="connsiteY6824" fmla="*/ 1118748 h 2179871"/>
                <a:gd name="connsiteX6825" fmla="*/ 1643714 w 2663714"/>
                <a:gd name="connsiteY6825" fmla="*/ 1122844 h 2179871"/>
                <a:gd name="connsiteX6826" fmla="*/ 1636974 w 2663714"/>
                <a:gd name="connsiteY6826" fmla="*/ 1124893 h 2179871"/>
                <a:gd name="connsiteX6827" fmla="*/ 1633646 w 2663714"/>
                <a:gd name="connsiteY6827" fmla="*/ 1124807 h 2179871"/>
                <a:gd name="connsiteX6828" fmla="*/ 1632196 w 2663714"/>
                <a:gd name="connsiteY6828" fmla="*/ 1124039 h 2179871"/>
                <a:gd name="connsiteX6829" fmla="*/ 1632111 w 2663714"/>
                <a:gd name="connsiteY6829" fmla="*/ 1122588 h 2179871"/>
                <a:gd name="connsiteX6830" fmla="*/ 1631854 w 2663714"/>
                <a:gd name="connsiteY6830" fmla="*/ 1122418 h 2179871"/>
                <a:gd name="connsiteX6831" fmla="*/ 1631854 w 2663714"/>
                <a:gd name="connsiteY6831" fmla="*/ 1124295 h 2179871"/>
                <a:gd name="connsiteX6832" fmla="*/ 1633391 w 2663714"/>
                <a:gd name="connsiteY6832" fmla="*/ 1125319 h 2179871"/>
                <a:gd name="connsiteX6833" fmla="*/ 1637059 w 2663714"/>
                <a:gd name="connsiteY6833" fmla="*/ 1125661 h 2179871"/>
                <a:gd name="connsiteX6834" fmla="*/ 1643970 w 2663714"/>
                <a:gd name="connsiteY6834" fmla="*/ 1124039 h 2179871"/>
                <a:gd name="connsiteX6835" fmla="*/ 1657791 w 2663714"/>
                <a:gd name="connsiteY6835" fmla="*/ 1120796 h 2179871"/>
                <a:gd name="connsiteX6836" fmla="*/ 1735089 w 2663714"/>
                <a:gd name="connsiteY6836" fmla="*/ 1102446 h 2179871"/>
                <a:gd name="connsiteX6837" fmla="*/ 1735089 w 2663714"/>
                <a:gd name="connsiteY6837" fmla="*/ 1102446 h 2179871"/>
                <a:gd name="connsiteX6838" fmla="*/ 1735089 w 2663714"/>
                <a:gd name="connsiteY6838" fmla="*/ 1102446 h 2179871"/>
                <a:gd name="connsiteX6839" fmla="*/ 1735089 w 2663714"/>
                <a:gd name="connsiteY6839" fmla="*/ 1102446 h 2179871"/>
                <a:gd name="connsiteX6840" fmla="*/ 1735089 w 2663714"/>
                <a:gd name="connsiteY6840" fmla="*/ 1102446 h 2179871"/>
                <a:gd name="connsiteX6841" fmla="*/ 1774591 w 2663714"/>
                <a:gd name="connsiteY6841" fmla="*/ 1090583 h 2179871"/>
                <a:gd name="connsiteX6842" fmla="*/ 1769727 w 2663714"/>
                <a:gd name="connsiteY6842" fmla="*/ 1104921 h 2179871"/>
                <a:gd name="connsiteX6843" fmla="*/ 1766656 w 2663714"/>
                <a:gd name="connsiteY6843" fmla="*/ 1113968 h 2179871"/>
                <a:gd name="connsiteX6844" fmla="*/ 1735515 w 2663714"/>
                <a:gd name="connsiteY6844" fmla="*/ 1122418 h 2179871"/>
                <a:gd name="connsiteX6845" fmla="*/ 1735515 w 2663714"/>
                <a:gd name="connsiteY6845" fmla="*/ 1122418 h 2179871"/>
                <a:gd name="connsiteX6846" fmla="*/ 1735344 w 2663714"/>
                <a:gd name="connsiteY6846" fmla="*/ 1122418 h 2179871"/>
                <a:gd name="connsiteX6847" fmla="*/ 1735174 w 2663714"/>
                <a:gd name="connsiteY6847" fmla="*/ 1122418 h 2179871"/>
                <a:gd name="connsiteX6848" fmla="*/ 1735174 w 2663714"/>
                <a:gd name="connsiteY6848" fmla="*/ 1122418 h 2179871"/>
                <a:gd name="connsiteX6849" fmla="*/ 1655317 w 2663714"/>
                <a:gd name="connsiteY6849" fmla="*/ 1148705 h 2179871"/>
                <a:gd name="connsiteX6850" fmla="*/ 1626992 w 2663714"/>
                <a:gd name="connsiteY6850" fmla="*/ 1158008 h 2179871"/>
                <a:gd name="connsiteX6851" fmla="*/ 1627077 w 2663714"/>
                <a:gd name="connsiteY6851" fmla="*/ 1158264 h 2179871"/>
                <a:gd name="connsiteX6852" fmla="*/ 1656085 w 2663714"/>
                <a:gd name="connsiteY6852" fmla="*/ 1150583 h 2179871"/>
                <a:gd name="connsiteX6853" fmla="*/ 1737307 w 2663714"/>
                <a:gd name="connsiteY6853" fmla="*/ 1128989 h 2179871"/>
                <a:gd name="connsiteX6854" fmla="*/ 1737307 w 2663714"/>
                <a:gd name="connsiteY6854" fmla="*/ 1128989 h 2179871"/>
                <a:gd name="connsiteX6855" fmla="*/ 1737307 w 2663714"/>
                <a:gd name="connsiteY6855" fmla="*/ 1128989 h 2179871"/>
                <a:gd name="connsiteX6856" fmla="*/ 1737307 w 2663714"/>
                <a:gd name="connsiteY6856" fmla="*/ 1128989 h 2179871"/>
                <a:gd name="connsiteX6857" fmla="*/ 1737307 w 2663714"/>
                <a:gd name="connsiteY6857" fmla="*/ 1128989 h 2179871"/>
                <a:gd name="connsiteX6858" fmla="*/ 1764523 w 2663714"/>
                <a:gd name="connsiteY6858" fmla="*/ 1120198 h 2179871"/>
                <a:gd name="connsiteX6859" fmla="*/ 1758295 w 2663714"/>
                <a:gd name="connsiteY6859" fmla="*/ 1138719 h 2179871"/>
                <a:gd name="connsiteX6860" fmla="*/ 1736880 w 2663714"/>
                <a:gd name="connsiteY6860" fmla="*/ 1145376 h 2179871"/>
                <a:gd name="connsiteX6861" fmla="*/ 1737051 w 2663714"/>
                <a:gd name="connsiteY6861" fmla="*/ 1144352 h 2179871"/>
                <a:gd name="connsiteX6862" fmla="*/ 1736795 w 2663714"/>
                <a:gd name="connsiteY6862" fmla="*/ 1144352 h 2179871"/>
                <a:gd name="connsiteX6863" fmla="*/ 1736624 w 2663714"/>
                <a:gd name="connsiteY6863" fmla="*/ 1145547 h 2179871"/>
                <a:gd name="connsiteX6864" fmla="*/ 1694904 w 2663714"/>
                <a:gd name="connsiteY6864" fmla="*/ 1158776 h 2179871"/>
                <a:gd name="connsiteX6865" fmla="*/ 1694904 w 2663714"/>
                <a:gd name="connsiteY6865" fmla="*/ 1158776 h 2179871"/>
                <a:gd name="connsiteX6866" fmla="*/ 1694734 w 2663714"/>
                <a:gd name="connsiteY6866" fmla="*/ 1158776 h 2179871"/>
                <a:gd name="connsiteX6867" fmla="*/ 1694563 w 2663714"/>
                <a:gd name="connsiteY6867" fmla="*/ 1158776 h 2179871"/>
                <a:gd name="connsiteX6868" fmla="*/ 1694563 w 2663714"/>
                <a:gd name="connsiteY6868" fmla="*/ 1158776 h 2179871"/>
                <a:gd name="connsiteX6869" fmla="*/ 1631087 w 2663714"/>
                <a:gd name="connsiteY6869" fmla="*/ 1183868 h 2179871"/>
                <a:gd name="connsiteX6870" fmla="*/ 1608563 w 2663714"/>
                <a:gd name="connsiteY6870" fmla="*/ 1192745 h 2179871"/>
                <a:gd name="connsiteX6871" fmla="*/ 1608648 w 2663714"/>
                <a:gd name="connsiteY6871" fmla="*/ 1193001 h 2179871"/>
                <a:gd name="connsiteX6872" fmla="*/ 1631854 w 2663714"/>
                <a:gd name="connsiteY6872" fmla="*/ 1185661 h 2179871"/>
                <a:gd name="connsiteX6873" fmla="*/ 1696952 w 2663714"/>
                <a:gd name="connsiteY6873" fmla="*/ 1165177 h 2179871"/>
                <a:gd name="connsiteX6874" fmla="*/ 1696952 w 2663714"/>
                <a:gd name="connsiteY6874" fmla="*/ 1165177 h 2179871"/>
                <a:gd name="connsiteX6875" fmla="*/ 1696952 w 2663714"/>
                <a:gd name="connsiteY6875" fmla="*/ 1165177 h 2179871"/>
                <a:gd name="connsiteX6876" fmla="*/ 1696952 w 2663714"/>
                <a:gd name="connsiteY6876" fmla="*/ 1165177 h 2179871"/>
                <a:gd name="connsiteX6877" fmla="*/ 1696952 w 2663714"/>
                <a:gd name="connsiteY6877" fmla="*/ 1165177 h 2179871"/>
                <a:gd name="connsiteX6878" fmla="*/ 1735601 w 2663714"/>
                <a:gd name="connsiteY6878" fmla="*/ 1149985 h 2179871"/>
                <a:gd name="connsiteX6879" fmla="*/ 1730481 w 2663714"/>
                <a:gd name="connsiteY6879" fmla="*/ 1177723 h 2179871"/>
                <a:gd name="connsiteX6880" fmla="*/ 1729799 w 2663714"/>
                <a:gd name="connsiteY6880" fmla="*/ 1181393 h 2179871"/>
                <a:gd name="connsiteX6881" fmla="*/ 1719305 w 2663714"/>
                <a:gd name="connsiteY6881" fmla="*/ 1185063 h 2179871"/>
                <a:gd name="connsiteX6882" fmla="*/ 1719305 w 2663714"/>
                <a:gd name="connsiteY6882" fmla="*/ 1185063 h 2179871"/>
                <a:gd name="connsiteX6883" fmla="*/ 1719305 w 2663714"/>
                <a:gd name="connsiteY6883" fmla="*/ 1185063 h 2179871"/>
                <a:gd name="connsiteX6884" fmla="*/ 1719305 w 2663714"/>
                <a:gd name="connsiteY6884" fmla="*/ 1185063 h 2179871"/>
                <a:gd name="connsiteX6885" fmla="*/ 1719305 w 2663714"/>
                <a:gd name="connsiteY6885" fmla="*/ 1185063 h 2179871"/>
                <a:gd name="connsiteX6886" fmla="*/ 1716404 w 2663714"/>
                <a:gd name="connsiteY6886" fmla="*/ 1186514 h 2179871"/>
                <a:gd name="connsiteX6887" fmla="*/ 1718623 w 2663714"/>
                <a:gd name="connsiteY6887" fmla="*/ 1167567 h 2179871"/>
                <a:gd name="connsiteX6888" fmla="*/ 1718366 w 2663714"/>
                <a:gd name="connsiteY6888" fmla="*/ 1167567 h 2179871"/>
                <a:gd name="connsiteX6889" fmla="*/ 1714698 w 2663714"/>
                <a:gd name="connsiteY6889" fmla="*/ 1187453 h 2179871"/>
                <a:gd name="connsiteX6890" fmla="*/ 1694136 w 2663714"/>
                <a:gd name="connsiteY6890" fmla="*/ 1198719 h 2179871"/>
                <a:gd name="connsiteX6891" fmla="*/ 1685178 w 2663714"/>
                <a:gd name="connsiteY6891" fmla="*/ 1203584 h 2179871"/>
                <a:gd name="connsiteX6892" fmla="*/ 1685263 w 2663714"/>
                <a:gd name="connsiteY6892" fmla="*/ 1203840 h 2179871"/>
                <a:gd name="connsiteX6893" fmla="*/ 1694989 w 2663714"/>
                <a:gd name="connsiteY6893" fmla="*/ 1200597 h 2179871"/>
                <a:gd name="connsiteX6894" fmla="*/ 1713418 w 2663714"/>
                <a:gd name="connsiteY6894" fmla="*/ 1194537 h 2179871"/>
                <a:gd name="connsiteX6895" fmla="*/ 1713418 w 2663714"/>
                <a:gd name="connsiteY6895" fmla="*/ 1194537 h 2179871"/>
                <a:gd name="connsiteX6896" fmla="*/ 1711882 w 2663714"/>
                <a:gd name="connsiteY6896" fmla="*/ 1202901 h 2179871"/>
                <a:gd name="connsiteX6897" fmla="*/ 1708043 w 2663714"/>
                <a:gd name="connsiteY6897" fmla="*/ 1203243 h 2179871"/>
                <a:gd name="connsiteX6898" fmla="*/ 1708043 w 2663714"/>
                <a:gd name="connsiteY6898" fmla="*/ 1203243 h 2179871"/>
                <a:gd name="connsiteX6899" fmla="*/ 1707872 w 2663714"/>
                <a:gd name="connsiteY6899" fmla="*/ 1203243 h 2179871"/>
                <a:gd name="connsiteX6900" fmla="*/ 1707702 w 2663714"/>
                <a:gd name="connsiteY6900" fmla="*/ 1203243 h 2179871"/>
                <a:gd name="connsiteX6901" fmla="*/ 1707702 w 2663714"/>
                <a:gd name="connsiteY6901" fmla="*/ 1203243 h 2179871"/>
                <a:gd name="connsiteX6902" fmla="*/ 1650624 w 2663714"/>
                <a:gd name="connsiteY6902" fmla="*/ 1212119 h 2179871"/>
                <a:gd name="connsiteX6903" fmla="*/ 1630404 w 2663714"/>
                <a:gd name="connsiteY6903" fmla="*/ 1215277 h 2179871"/>
                <a:gd name="connsiteX6904" fmla="*/ 1630404 w 2663714"/>
                <a:gd name="connsiteY6904" fmla="*/ 1215618 h 2179871"/>
                <a:gd name="connsiteX6905" fmla="*/ 1650966 w 2663714"/>
                <a:gd name="connsiteY6905" fmla="*/ 1214167 h 2179871"/>
                <a:gd name="connsiteX6906" fmla="*/ 1708555 w 2663714"/>
                <a:gd name="connsiteY6906" fmla="*/ 1210241 h 2179871"/>
                <a:gd name="connsiteX6907" fmla="*/ 1708555 w 2663714"/>
                <a:gd name="connsiteY6907" fmla="*/ 1210241 h 2179871"/>
                <a:gd name="connsiteX6908" fmla="*/ 1708555 w 2663714"/>
                <a:gd name="connsiteY6908" fmla="*/ 1210241 h 2179871"/>
                <a:gd name="connsiteX6909" fmla="*/ 1708555 w 2663714"/>
                <a:gd name="connsiteY6909" fmla="*/ 1210241 h 2179871"/>
                <a:gd name="connsiteX6910" fmla="*/ 1708555 w 2663714"/>
                <a:gd name="connsiteY6910" fmla="*/ 1210241 h 2179871"/>
                <a:gd name="connsiteX6911" fmla="*/ 1710432 w 2663714"/>
                <a:gd name="connsiteY6911" fmla="*/ 1209985 h 2179871"/>
                <a:gd name="connsiteX6912" fmla="*/ 1706592 w 2663714"/>
                <a:gd name="connsiteY6912" fmla="*/ 1230725 h 2179871"/>
                <a:gd name="connsiteX6913" fmla="*/ 1696952 w 2663714"/>
                <a:gd name="connsiteY6913" fmla="*/ 1229615 h 2179871"/>
                <a:gd name="connsiteX6914" fmla="*/ 1698487 w 2663714"/>
                <a:gd name="connsiteY6914" fmla="*/ 1219715 h 2179871"/>
                <a:gd name="connsiteX6915" fmla="*/ 1698232 w 2663714"/>
                <a:gd name="connsiteY6915" fmla="*/ 1219715 h 2179871"/>
                <a:gd name="connsiteX6916" fmla="*/ 1695928 w 2663714"/>
                <a:gd name="connsiteY6916" fmla="*/ 1229615 h 2179871"/>
                <a:gd name="connsiteX6917" fmla="*/ 1651904 w 2663714"/>
                <a:gd name="connsiteY6917" fmla="*/ 1225007 h 2179871"/>
                <a:gd name="connsiteX6918" fmla="*/ 1651904 w 2663714"/>
                <a:gd name="connsiteY6918" fmla="*/ 1225007 h 2179871"/>
                <a:gd name="connsiteX6919" fmla="*/ 1651648 w 2663714"/>
                <a:gd name="connsiteY6919" fmla="*/ 1225007 h 2179871"/>
                <a:gd name="connsiteX6920" fmla="*/ 1651392 w 2663714"/>
                <a:gd name="connsiteY6920" fmla="*/ 1225007 h 2179871"/>
                <a:gd name="connsiteX6921" fmla="*/ 1651392 w 2663714"/>
                <a:gd name="connsiteY6921" fmla="*/ 1225007 h 2179871"/>
                <a:gd name="connsiteX6922" fmla="*/ 1561809 w 2663714"/>
                <a:gd name="connsiteY6922" fmla="*/ 1220227 h 2179871"/>
                <a:gd name="connsiteX6923" fmla="*/ 1529986 w 2663714"/>
                <a:gd name="connsiteY6923" fmla="*/ 1218520 h 2179871"/>
                <a:gd name="connsiteX6924" fmla="*/ 1529986 w 2663714"/>
                <a:gd name="connsiteY6924" fmla="*/ 1218861 h 2179871"/>
                <a:gd name="connsiteX6925" fmla="*/ 1561809 w 2663714"/>
                <a:gd name="connsiteY6925" fmla="*/ 1222361 h 2179871"/>
                <a:gd name="connsiteX6926" fmla="*/ 1650966 w 2663714"/>
                <a:gd name="connsiteY6926" fmla="*/ 1232090 h 2179871"/>
                <a:gd name="connsiteX6927" fmla="*/ 1650966 w 2663714"/>
                <a:gd name="connsiteY6927" fmla="*/ 1232090 h 2179871"/>
                <a:gd name="connsiteX6928" fmla="*/ 1650966 w 2663714"/>
                <a:gd name="connsiteY6928" fmla="*/ 1232090 h 2179871"/>
                <a:gd name="connsiteX6929" fmla="*/ 1650966 w 2663714"/>
                <a:gd name="connsiteY6929" fmla="*/ 1232090 h 2179871"/>
                <a:gd name="connsiteX6930" fmla="*/ 1650966 w 2663714"/>
                <a:gd name="connsiteY6930" fmla="*/ 1232090 h 2179871"/>
                <a:gd name="connsiteX6931" fmla="*/ 1694563 w 2663714"/>
                <a:gd name="connsiteY6931" fmla="*/ 1234566 h 2179871"/>
                <a:gd name="connsiteX6932" fmla="*/ 1692686 w 2663714"/>
                <a:gd name="connsiteY6932" fmla="*/ 1242418 h 2179871"/>
                <a:gd name="connsiteX6933" fmla="*/ 1688932 w 2663714"/>
                <a:gd name="connsiteY6933" fmla="*/ 1259231 h 2179871"/>
                <a:gd name="connsiteX6934" fmla="*/ 1682875 w 2663714"/>
                <a:gd name="connsiteY6934" fmla="*/ 1262816 h 2179871"/>
                <a:gd name="connsiteX6935" fmla="*/ 1644823 w 2663714"/>
                <a:gd name="connsiteY6935" fmla="*/ 1258036 h 2179871"/>
                <a:gd name="connsiteX6936" fmla="*/ 1644823 w 2663714"/>
                <a:gd name="connsiteY6936" fmla="*/ 1258036 h 2179871"/>
                <a:gd name="connsiteX6937" fmla="*/ 1644567 w 2663714"/>
                <a:gd name="connsiteY6937" fmla="*/ 1258036 h 2179871"/>
                <a:gd name="connsiteX6938" fmla="*/ 1644311 w 2663714"/>
                <a:gd name="connsiteY6938" fmla="*/ 1258036 h 2179871"/>
                <a:gd name="connsiteX6939" fmla="*/ 1644311 w 2663714"/>
                <a:gd name="connsiteY6939" fmla="*/ 1258036 h 2179871"/>
                <a:gd name="connsiteX6940" fmla="*/ 1531436 w 2663714"/>
                <a:gd name="connsiteY6940" fmla="*/ 1251208 h 2179871"/>
                <a:gd name="connsiteX6941" fmla="*/ 1491337 w 2663714"/>
                <a:gd name="connsiteY6941" fmla="*/ 1249757 h 2179871"/>
                <a:gd name="connsiteX6942" fmla="*/ 1491337 w 2663714"/>
                <a:gd name="connsiteY6942" fmla="*/ 1250099 h 2179871"/>
                <a:gd name="connsiteX6943" fmla="*/ 1531522 w 2663714"/>
                <a:gd name="connsiteY6943" fmla="*/ 1253342 h 2179871"/>
                <a:gd name="connsiteX6944" fmla="*/ 1643799 w 2663714"/>
                <a:gd name="connsiteY6944" fmla="*/ 1265035 h 2179871"/>
                <a:gd name="connsiteX6945" fmla="*/ 1643799 w 2663714"/>
                <a:gd name="connsiteY6945" fmla="*/ 1265035 h 2179871"/>
                <a:gd name="connsiteX6946" fmla="*/ 1643799 w 2663714"/>
                <a:gd name="connsiteY6946" fmla="*/ 1265035 h 2179871"/>
                <a:gd name="connsiteX6947" fmla="*/ 1643885 w 2663714"/>
                <a:gd name="connsiteY6947" fmla="*/ 1265035 h 2179871"/>
                <a:gd name="connsiteX6948" fmla="*/ 1643885 w 2663714"/>
                <a:gd name="connsiteY6948" fmla="*/ 1265035 h 2179871"/>
                <a:gd name="connsiteX6949" fmla="*/ 1674769 w 2663714"/>
                <a:gd name="connsiteY6949" fmla="*/ 1267766 h 2179871"/>
                <a:gd name="connsiteX6950" fmla="*/ 1667347 w 2663714"/>
                <a:gd name="connsiteY6950" fmla="*/ 1272289 h 2179871"/>
                <a:gd name="connsiteX6951" fmla="*/ 1648236 w 2663714"/>
                <a:gd name="connsiteY6951" fmla="*/ 1271521 h 2179871"/>
                <a:gd name="connsiteX6952" fmla="*/ 1648236 w 2663714"/>
                <a:gd name="connsiteY6952" fmla="*/ 1271521 h 2179871"/>
                <a:gd name="connsiteX6953" fmla="*/ 1648150 w 2663714"/>
                <a:gd name="connsiteY6953" fmla="*/ 1271521 h 2179871"/>
                <a:gd name="connsiteX6954" fmla="*/ 1648065 w 2663714"/>
                <a:gd name="connsiteY6954" fmla="*/ 1271521 h 2179871"/>
                <a:gd name="connsiteX6955" fmla="*/ 1648065 w 2663714"/>
                <a:gd name="connsiteY6955" fmla="*/ 1271521 h 2179871"/>
                <a:gd name="connsiteX6956" fmla="*/ 1611379 w 2663714"/>
                <a:gd name="connsiteY6956" fmla="*/ 1274679 h 2179871"/>
                <a:gd name="connsiteX6957" fmla="*/ 1598325 w 2663714"/>
                <a:gd name="connsiteY6957" fmla="*/ 1275789 h 2179871"/>
                <a:gd name="connsiteX6958" fmla="*/ 1598325 w 2663714"/>
                <a:gd name="connsiteY6958" fmla="*/ 1276130 h 2179871"/>
                <a:gd name="connsiteX6959" fmla="*/ 1611464 w 2663714"/>
                <a:gd name="connsiteY6959" fmla="*/ 1276728 h 2179871"/>
                <a:gd name="connsiteX6960" fmla="*/ 1648236 w 2663714"/>
                <a:gd name="connsiteY6960" fmla="*/ 1278434 h 2179871"/>
                <a:gd name="connsiteX6961" fmla="*/ 1648236 w 2663714"/>
                <a:gd name="connsiteY6961" fmla="*/ 1278434 h 2179871"/>
                <a:gd name="connsiteX6962" fmla="*/ 1648236 w 2663714"/>
                <a:gd name="connsiteY6962" fmla="*/ 1278434 h 2179871"/>
                <a:gd name="connsiteX6963" fmla="*/ 1648236 w 2663714"/>
                <a:gd name="connsiteY6963" fmla="*/ 1278434 h 2179871"/>
                <a:gd name="connsiteX6964" fmla="*/ 1648236 w 2663714"/>
                <a:gd name="connsiteY6964" fmla="*/ 1278434 h 2179871"/>
                <a:gd name="connsiteX6965" fmla="*/ 1658218 w 2663714"/>
                <a:gd name="connsiteY6965" fmla="*/ 1277666 h 2179871"/>
                <a:gd name="connsiteX6966" fmla="*/ 1653269 w 2663714"/>
                <a:gd name="connsiteY6966" fmla="*/ 1280653 h 2179871"/>
                <a:gd name="connsiteX6967" fmla="*/ 1653269 w 2663714"/>
                <a:gd name="connsiteY6967" fmla="*/ 1280653 h 2179871"/>
                <a:gd name="connsiteX6968" fmla="*/ 1653014 w 2663714"/>
                <a:gd name="connsiteY6968" fmla="*/ 1280824 h 2179871"/>
                <a:gd name="connsiteX6969" fmla="*/ 1652757 w 2663714"/>
                <a:gd name="connsiteY6969" fmla="*/ 1280995 h 2179871"/>
                <a:gd name="connsiteX6970" fmla="*/ 1652757 w 2663714"/>
                <a:gd name="connsiteY6970" fmla="*/ 1280995 h 2179871"/>
                <a:gd name="connsiteX6971" fmla="*/ 1554301 w 2663714"/>
                <a:gd name="connsiteY6971" fmla="*/ 1349018 h 2179871"/>
                <a:gd name="connsiteX6972" fmla="*/ 1519918 w 2663714"/>
                <a:gd name="connsiteY6972" fmla="*/ 1373939 h 2179871"/>
                <a:gd name="connsiteX6973" fmla="*/ 1520089 w 2663714"/>
                <a:gd name="connsiteY6973" fmla="*/ 1374196 h 2179871"/>
                <a:gd name="connsiteX6974" fmla="*/ 1555666 w 2663714"/>
                <a:gd name="connsiteY6974" fmla="*/ 1350554 h 2179871"/>
                <a:gd name="connsiteX6975" fmla="*/ 1656682 w 2663714"/>
                <a:gd name="connsiteY6975" fmla="*/ 1286713 h 2179871"/>
                <a:gd name="connsiteX6976" fmla="*/ 1656682 w 2663714"/>
                <a:gd name="connsiteY6976" fmla="*/ 1286713 h 2179871"/>
                <a:gd name="connsiteX6977" fmla="*/ 1656682 w 2663714"/>
                <a:gd name="connsiteY6977" fmla="*/ 1286713 h 2179871"/>
                <a:gd name="connsiteX6978" fmla="*/ 1656682 w 2663714"/>
                <a:gd name="connsiteY6978" fmla="*/ 1286713 h 2179871"/>
                <a:gd name="connsiteX6979" fmla="*/ 1656682 w 2663714"/>
                <a:gd name="connsiteY6979" fmla="*/ 1286713 h 2179871"/>
                <a:gd name="connsiteX6980" fmla="*/ 1672466 w 2663714"/>
                <a:gd name="connsiteY6980" fmla="*/ 1276386 h 2179871"/>
                <a:gd name="connsiteX6981" fmla="*/ 1684751 w 2663714"/>
                <a:gd name="connsiteY6981" fmla="*/ 1275192 h 2179871"/>
                <a:gd name="connsiteX6982" fmla="*/ 1685434 w 2663714"/>
                <a:gd name="connsiteY6982" fmla="*/ 1275192 h 2179871"/>
                <a:gd name="connsiteX6983" fmla="*/ 1681339 w 2663714"/>
                <a:gd name="connsiteY6983" fmla="*/ 1297723 h 2179871"/>
                <a:gd name="connsiteX6984" fmla="*/ 1672295 w 2663714"/>
                <a:gd name="connsiteY6984" fmla="*/ 1303015 h 2179871"/>
                <a:gd name="connsiteX6985" fmla="*/ 1679462 w 2663714"/>
                <a:gd name="connsiteY6985" fmla="*/ 1288506 h 2179871"/>
                <a:gd name="connsiteX6986" fmla="*/ 1679206 w 2663714"/>
                <a:gd name="connsiteY6986" fmla="*/ 1288335 h 2179871"/>
                <a:gd name="connsiteX6987" fmla="*/ 1669650 w 2663714"/>
                <a:gd name="connsiteY6987" fmla="*/ 1304466 h 2179871"/>
                <a:gd name="connsiteX6988" fmla="*/ 1660265 w 2663714"/>
                <a:gd name="connsiteY6988" fmla="*/ 1310013 h 2179871"/>
                <a:gd name="connsiteX6989" fmla="*/ 1660265 w 2663714"/>
                <a:gd name="connsiteY6989" fmla="*/ 1310013 h 2179871"/>
                <a:gd name="connsiteX6990" fmla="*/ 1660010 w 2663714"/>
                <a:gd name="connsiteY6990" fmla="*/ 1310184 h 2179871"/>
                <a:gd name="connsiteX6991" fmla="*/ 1659753 w 2663714"/>
                <a:gd name="connsiteY6991" fmla="*/ 1310355 h 2179871"/>
                <a:gd name="connsiteX6992" fmla="*/ 1659753 w 2663714"/>
                <a:gd name="connsiteY6992" fmla="*/ 1310355 h 2179871"/>
                <a:gd name="connsiteX6993" fmla="*/ 1629892 w 2663714"/>
                <a:gd name="connsiteY6993" fmla="*/ 1329558 h 2179871"/>
                <a:gd name="connsiteX6994" fmla="*/ 1631258 w 2663714"/>
                <a:gd name="connsiteY6994" fmla="*/ 1327168 h 2179871"/>
                <a:gd name="connsiteX6995" fmla="*/ 1640557 w 2663714"/>
                <a:gd name="connsiteY6995" fmla="*/ 1311720 h 2179871"/>
                <a:gd name="connsiteX6996" fmla="*/ 1640301 w 2663714"/>
                <a:gd name="connsiteY6996" fmla="*/ 1311550 h 2179871"/>
                <a:gd name="connsiteX6997" fmla="*/ 1629637 w 2663714"/>
                <a:gd name="connsiteY6997" fmla="*/ 1325973 h 2179871"/>
                <a:gd name="connsiteX6998" fmla="*/ 1624347 w 2663714"/>
                <a:gd name="connsiteY6998" fmla="*/ 1333228 h 2179871"/>
                <a:gd name="connsiteX6999" fmla="*/ 1565137 w 2663714"/>
                <a:gd name="connsiteY6999" fmla="*/ 1372403 h 2179871"/>
                <a:gd name="connsiteX7000" fmla="*/ 1531778 w 2663714"/>
                <a:gd name="connsiteY7000" fmla="*/ 1394764 h 2179871"/>
                <a:gd name="connsiteX7001" fmla="*/ 1531948 w 2663714"/>
                <a:gd name="connsiteY7001" fmla="*/ 1395021 h 2179871"/>
                <a:gd name="connsiteX7002" fmla="*/ 1566502 w 2663714"/>
                <a:gd name="connsiteY7002" fmla="*/ 1374025 h 2179871"/>
                <a:gd name="connsiteX7003" fmla="*/ 1616498 w 2663714"/>
                <a:gd name="connsiteY7003" fmla="*/ 1344238 h 2179871"/>
                <a:gd name="connsiteX7004" fmla="*/ 1600543 w 2663714"/>
                <a:gd name="connsiteY7004" fmla="*/ 1367453 h 2179871"/>
                <a:gd name="connsiteX7005" fmla="*/ 1600543 w 2663714"/>
                <a:gd name="connsiteY7005" fmla="*/ 1367453 h 2179871"/>
                <a:gd name="connsiteX7006" fmla="*/ 1600543 w 2663714"/>
                <a:gd name="connsiteY7006" fmla="*/ 1367538 h 2179871"/>
                <a:gd name="connsiteX7007" fmla="*/ 1600543 w 2663714"/>
                <a:gd name="connsiteY7007" fmla="*/ 1367538 h 2179871"/>
                <a:gd name="connsiteX7008" fmla="*/ 1600543 w 2663714"/>
                <a:gd name="connsiteY7008" fmla="*/ 1367624 h 2179871"/>
                <a:gd name="connsiteX7009" fmla="*/ 1588002 w 2663714"/>
                <a:gd name="connsiteY7009" fmla="*/ 1391009 h 2179871"/>
                <a:gd name="connsiteX7010" fmla="*/ 1565734 w 2663714"/>
                <a:gd name="connsiteY7010" fmla="*/ 1408079 h 2179871"/>
                <a:gd name="connsiteX7011" fmla="*/ 1548244 w 2663714"/>
                <a:gd name="connsiteY7011" fmla="*/ 1421735 h 2179871"/>
                <a:gd name="connsiteX7012" fmla="*/ 1530839 w 2663714"/>
                <a:gd name="connsiteY7012" fmla="*/ 1435561 h 2179871"/>
                <a:gd name="connsiteX7013" fmla="*/ 1531010 w 2663714"/>
                <a:gd name="connsiteY7013" fmla="*/ 1435817 h 2179871"/>
                <a:gd name="connsiteX7014" fmla="*/ 1549012 w 2663714"/>
                <a:gd name="connsiteY7014" fmla="*/ 1422588 h 2179871"/>
                <a:gd name="connsiteX7015" fmla="*/ 1567184 w 2663714"/>
                <a:gd name="connsiteY7015" fmla="*/ 1409530 h 2179871"/>
                <a:gd name="connsiteX7016" fmla="*/ 1584930 w 2663714"/>
                <a:gd name="connsiteY7016" fmla="*/ 1397154 h 2179871"/>
                <a:gd name="connsiteX7017" fmla="*/ 1577252 w 2663714"/>
                <a:gd name="connsiteY7017" fmla="*/ 1412517 h 2179871"/>
                <a:gd name="connsiteX7018" fmla="*/ 1569403 w 2663714"/>
                <a:gd name="connsiteY7018" fmla="*/ 1428648 h 2179871"/>
                <a:gd name="connsiteX7019" fmla="*/ 1569658 w 2663714"/>
                <a:gd name="connsiteY7019" fmla="*/ 1428819 h 2179871"/>
                <a:gd name="connsiteX7020" fmla="*/ 1579129 w 2663714"/>
                <a:gd name="connsiteY7020" fmla="*/ 1413456 h 2179871"/>
                <a:gd name="connsiteX7021" fmla="*/ 1593462 w 2663714"/>
                <a:gd name="connsiteY7021" fmla="*/ 1391265 h 2179871"/>
                <a:gd name="connsiteX7022" fmla="*/ 1618801 w 2663714"/>
                <a:gd name="connsiteY7022" fmla="*/ 1374110 h 2179871"/>
                <a:gd name="connsiteX7023" fmla="*/ 1635182 w 2663714"/>
                <a:gd name="connsiteY7023" fmla="*/ 1363356 h 2179871"/>
                <a:gd name="connsiteX7024" fmla="*/ 1632452 w 2663714"/>
                <a:gd name="connsiteY7024" fmla="*/ 1368050 h 2179871"/>
                <a:gd name="connsiteX7025" fmla="*/ 1632452 w 2663714"/>
                <a:gd name="connsiteY7025" fmla="*/ 1368050 h 2179871"/>
                <a:gd name="connsiteX7026" fmla="*/ 1632452 w 2663714"/>
                <a:gd name="connsiteY7026" fmla="*/ 1368221 h 2179871"/>
                <a:gd name="connsiteX7027" fmla="*/ 1632282 w 2663714"/>
                <a:gd name="connsiteY7027" fmla="*/ 1368392 h 2179871"/>
                <a:gd name="connsiteX7028" fmla="*/ 1632282 w 2663714"/>
                <a:gd name="connsiteY7028" fmla="*/ 1368392 h 2179871"/>
                <a:gd name="connsiteX7029" fmla="*/ 1617095 w 2663714"/>
                <a:gd name="connsiteY7029" fmla="*/ 1398691 h 2179871"/>
                <a:gd name="connsiteX7030" fmla="*/ 1573412 w 2663714"/>
                <a:gd name="connsiteY7030" fmla="*/ 1428050 h 2179871"/>
                <a:gd name="connsiteX7031" fmla="*/ 1575972 w 2663714"/>
                <a:gd name="connsiteY7031" fmla="*/ 1426088 h 2179871"/>
                <a:gd name="connsiteX7032" fmla="*/ 1575802 w 2663714"/>
                <a:gd name="connsiteY7032" fmla="*/ 1425831 h 2179871"/>
                <a:gd name="connsiteX7033" fmla="*/ 1553363 w 2663714"/>
                <a:gd name="connsiteY7033" fmla="*/ 1441621 h 2179871"/>
                <a:gd name="connsiteX7034" fmla="*/ 1554131 w 2663714"/>
                <a:gd name="connsiteY7034" fmla="*/ 1442730 h 2179871"/>
                <a:gd name="connsiteX7035" fmla="*/ 1569061 w 2663714"/>
                <a:gd name="connsiteY7035" fmla="*/ 1433513 h 2179871"/>
                <a:gd name="connsiteX7036" fmla="*/ 1613255 w 2663714"/>
                <a:gd name="connsiteY7036" fmla="*/ 1406542 h 2179871"/>
                <a:gd name="connsiteX7037" fmla="*/ 1601909 w 2663714"/>
                <a:gd name="connsiteY7037" fmla="*/ 1429501 h 2179871"/>
                <a:gd name="connsiteX7038" fmla="*/ 1591159 w 2663714"/>
                <a:gd name="connsiteY7038" fmla="*/ 1451180 h 2179871"/>
                <a:gd name="connsiteX7039" fmla="*/ 1591414 w 2663714"/>
                <a:gd name="connsiteY7039" fmla="*/ 1451350 h 2179871"/>
                <a:gd name="connsiteX7040" fmla="*/ 1603785 w 2663714"/>
                <a:gd name="connsiteY7040" fmla="*/ 1430355 h 2179871"/>
                <a:gd name="connsiteX7041" fmla="*/ 1620763 w 2663714"/>
                <a:gd name="connsiteY7041" fmla="*/ 1401934 h 2179871"/>
                <a:gd name="connsiteX7042" fmla="*/ 1651392 w 2663714"/>
                <a:gd name="connsiteY7042" fmla="*/ 1383242 h 2179871"/>
                <a:gd name="connsiteX7043" fmla="*/ 1646956 w 2663714"/>
                <a:gd name="connsiteY7043" fmla="*/ 1391094 h 2179871"/>
                <a:gd name="connsiteX7044" fmla="*/ 1646956 w 2663714"/>
                <a:gd name="connsiteY7044" fmla="*/ 1391094 h 2179871"/>
                <a:gd name="connsiteX7045" fmla="*/ 1646870 w 2663714"/>
                <a:gd name="connsiteY7045" fmla="*/ 1391265 h 2179871"/>
                <a:gd name="connsiteX7046" fmla="*/ 1646870 w 2663714"/>
                <a:gd name="connsiteY7046" fmla="*/ 1391436 h 2179871"/>
                <a:gd name="connsiteX7047" fmla="*/ 1646785 w 2663714"/>
                <a:gd name="connsiteY7047" fmla="*/ 1391436 h 2179871"/>
                <a:gd name="connsiteX7048" fmla="*/ 1628186 w 2663714"/>
                <a:gd name="connsiteY7048" fmla="*/ 1427367 h 2179871"/>
                <a:gd name="connsiteX7049" fmla="*/ 1624005 w 2663714"/>
                <a:gd name="connsiteY7049" fmla="*/ 1429587 h 2179871"/>
                <a:gd name="connsiteX7050" fmla="*/ 1597131 w 2663714"/>
                <a:gd name="connsiteY7050" fmla="*/ 1443328 h 2179871"/>
                <a:gd name="connsiteX7051" fmla="*/ 1597216 w 2663714"/>
                <a:gd name="connsiteY7051" fmla="*/ 1443584 h 2179871"/>
                <a:gd name="connsiteX7052" fmla="*/ 1624944 w 2663714"/>
                <a:gd name="connsiteY7052" fmla="*/ 1431294 h 2179871"/>
                <a:gd name="connsiteX7053" fmla="*/ 1626224 w 2663714"/>
                <a:gd name="connsiteY7053" fmla="*/ 1430696 h 2179871"/>
                <a:gd name="connsiteX7054" fmla="*/ 1607625 w 2663714"/>
                <a:gd name="connsiteY7054" fmla="*/ 1465689 h 2179871"/>
                <a:gd name="connsiteX7055" fmla="*/ 1604638 w 2663714"/>
                <a:gd name="connsiteY7055" fmla="*/ 1471066 h 2179871"/>
                <a:gd name="connsiteX7056" fmla="*/ 1590561 w 2663714"/>
                <a:gd name="connsiteY7056" fmla="*/ 1479515 h 2179871"/>
                <a:gd name="connsiteX7057" fmla="*/ 1536300 w 2663714"/>
                <a:gd name="connsiteY7057" fmla="*/ 1488818 h 2179871"/>
                <a:gd name="connsiteX7058" fmla="*/ 1536300 w 2663714"/>
                <a:gd name="connsiteY7058" fmla="*/ 1488818 h 2179871"/>
                <a:gd name="connsiteX7059" fmla="*/ 1536129 w 2663714"/>
                <a:gd name="connsiteY7059" fmla="*/ 1488818 h 2179871"/>
                <a:gd name="connsiteX7060" fmla="*/ 1535958 w 2663714"/>
                <a:gd name="connsiteY7060" fmla="*/ 1488818 h 2179871"/>
                <a:gd name="connsiteX7061" fmla="*/ 1535958 w 2663714"/>
                <a:gd name="connsiteY7061" fmla="*/ 1488818 h 2179871"/>
                <a:gd name="connsiteX7062" fmla="*/ 1471203 w 2663714"/>
                <a:gd name="connsiteY7062" fmla="*/ 1502559 h 2179871"/>
                <a:gd name="connsiteX7063" fmla="*/ 1448081 w 2663714"/>
                <a:gd name="connsiteY7063" fmla="*/ 1506912 h 2179871"/>
                <a:gd name="connsiteX7064" fmla="*/ 1448081 w 2663714"/>
                <a:gd name="connsiteY7064" fmla="*/ 1507169 h 2179871"/>
                <a:gd name="connsiteX7065" fmla="*/ 1471629 w 2663714"/>
                <a:gd name="connsiteY7065" fmla="*/ 1504523 h 2179871"/>
                <a:gd name="connsiteX7066" fmla="*/ 1537409 w 2663714"/>
                <a:gd name="connsiteY7066" fmla="*/ 1495561 h 2179871"/>
                <a:gd name="connsiteX7067" fmla="*/ 1537409 w 2663714"/>
                <a:gd name="connsiteY7067" fmla="*/ 1495561 h 2179871"/>
                <a:gd name="connsiteX7068" fmla="*/ 1537409 w 2663714"/>
                <a:gd name="connsiteY7068" fmla="*/ 1495561 h 2179871"/>
                <a:gd name="connsiteX7069" fmla="*/ 1537409 w 2663714"/>
                <a:gd name="connsiteY7069" fmla="*/ 1495561 h 2179871"/>
                <a:gd name="connsiteX7070" fmla="*/ 1537409 w 2663714"/>
                <a:gd name="connsiteY7070" fmla="*/ 1495561 h 2179871"/>
                <a:gd name="connsiteX7071" fmla="*/ 1599519 w 2663714"/>
                <a:gd name="connsiteY7071" fmla="*/ 1479942 h 2179871"/>
                <a:gd name="connsiteX7072" fmla="*/ 1594059 w 2663714"/>
                <a:gd name="connsiteY7072" fmla="*/ 1489843 h 2179871"/>
                <a:gd name="connsiteX7073" fmla="*/ 1583139 w 2663714"/>
                <a:gd name="connsiteY7073" fmla="*/ 1496415 h 2179871"/>
                <a:gd name="connsiteX7074" fmla="*/ 1583309 w 2663714"/>
                <a:gd name="connsiteY7074" fmla="*/ 1496670 h 2179871"/>
                <a:gd name="connsiteX7075" fmla="*/ 1593291 w 2663714"/>
                <a:gd name="connsiteY7075" fmla="*/ 1491293 h 2179871"/>
                <a:gd name="connsiteX7076" fmla="*/ 1593206 w 2663714"/>
                <a:gd name="connsiteY7076" fmla="*/ 1491464 h 2179871"/>
                <a:gd name="connsiteX7077" fmla="*/ 1593462 w 2663714"/>
                <a:gd name="connsiteY7077" fmla="*/ 1491635 h 2179871"/>
                <a:gd name="connsiteX7078" fmla="*/ 1593889 w 2663714"/>
                <a:gd name="connsiteY7078" fmla="*/ 1490952 h 2179871"/>
                <a:gd name="connsiteX7079" fmla="*/ 1614962 w 2663714"/>
                <a:gd name="connsiteY7079" fmla="*/ 1479601 h 2179871"/>
                <a:gd name="connsiteX7080" fmla="*/ 1642775 w 2663714"/>
                <a:gd name="connsiteY7080" fmla="*/ 1464750 h 2179871"/>
                <a:gd name="connsiteX7081" fmla="*/ 1637315 w 2663714"/>
                <a:gd name="connsiteY7081" fmla="*/ 1477126 h 2179871"/>
                <a:gd name="connsiteX7082" fmla="*/ 1635097 w 2663714"/>
                <a:gd name="connsiteY7082" fmla="*/ 1481905 h 2179871"/>
                <a:gd name="connsiteX7083" fmla="*/ 1592694 w 2663714"/>
                <a:gd name="connsiteY7083" fmla="*/ 1509131 h 2179871"/>
                <a:gd name="connsiteX7084" fmla="*/ 1584930 w 2663714"/>
                <a:gd name="connsiteY7084" fmla="*/ 1514082 h 2179871"/>
                <a:gd name="connsiteX7085" fmla="*/ 1539456 w 2663714"/>
                <a:gd name="connsiteY7085" fmla="*/ 1520312 h 2179871"/>
                <a:gd name="connsiteX7086" fmla="*/ 1539456 w 2663714"/>
                <a:gd name="connsiteY7086" fmla="*/ 1520312 h 2179871"/>
                <a:gd name="connsiteX7087" fmla="*/ 1539200 w 2663714"/>
                <a:gd name="connsiteY7087" fmla="*/ 1520312 h 2179871"/>
                <a:gd name="connsiteX7088" fmla="*/ 1538944 w 2663714"/>
                <a:gd name="connsiteY7088" fmla="*/ 1520312 h 2179871"/>
                <a:gd name="connsiteX7089" fmla="*/ 1538944 w 2663714"/>
                <a:gd name="connsiteY7089" fmla="*/ 1520312 h 2179871"/>
                <a:gd name="connsiteX7090" fmla="*/ 1451067 w 2663714"/>
                <a:gd name="connsiteY7090" fmla="*/ 1537125 h 2179871"/>
                <a:gd name="connsiteX7091" fmla="*/ 1435455 w 2663714"/>
                <a:gd name="connsiteY7091" fmla="*/ 1540113 h 2179871"/>
                <a:gd name="connsiteX7092" fmla="*/ 1427690 w 2663714"/>
                <a:gd name="connsiteY7092" fmla="*/ 1541478 h 2179871"/>
                <a:gd name="connsiteX7093" fmla="*/ 1424022 w 2663714"/>
                <a:gd name="connsiteY7093" fmla="*/ 1540625 h 2179871"/>
                <a:gd name="connsiteX7094" fmla="*/ 1422657 w 2663714"/>
                <a:gd name="connsiteY7094" fmla="*/ 1539430 h 2179871"/>
                <a:gd name="connsiteX7095" fmla="*/ 1422827 w 2663714"/>
                <a:gd name="connsiteY7095" fmla="*/ 1537808 h 2179871"/>
                <a:gd name="connsiteX7096" fmla="*/ 1422572 w 2663714"/>
                <a:gd name="connsiteY7096" fmla="*/ 1537638 h 2179871"/>
                <a:gd name="connsiteX7097" fmla="*/ 1422315 w 2663714"/>
                <a:gd name="connsiteY7097" fmla="*/ 1539686 h 2179871"/>
                <a:gd name="connsiteX7098" fmla="*/ 1423852 w 2663714"/>
                <a:gd name="connsiteY7098" fmla="*/ 1541137 h 2179871"/>
                <a:gd name="connsiteX7099" fmla="*/ 1427776 w 2663714"/>
                <a:gd name="connsiteY7099" fmla="*/ 1542247 h 2179871"/>
                <a:gd name="connsiteX7100" fmla="*/ 1435796 w 2663714"/>
                <a:gd name="connsiteY7100" fmla="*/ 1541308 h 2179871"/>
                <a:gd name="connsiteX7101" fmla="*/ 1451665 w 2663714"/>
                <a:gd name="connsiteY7101" fmla="*/ 1539174 h 2179871"/>
                <a:gd name="connsiteX7102" fmla="*/ 1540309 w 2663714"/>
                <a:gd name="connsiteY7102" fmla="*/ 1527225 h 2179871"/>
                <a:gd name="connsiteX7103" fmla="*/ 1540309 w 2663714"/>
                <a:gd name="connsiteY7103" fmla="*/ 1527225 h 2179871"/>
                <a:gd name="connsiteX7104" fmla="*/ 1540309 w 2663714"/>
                <a:gd name="connsiteY7104" fmla="*/ 1527225 h 2179871"/>
                <a:gd name="connsiteX7105" fmla="*/ 1540309 w 2663714"/>
                <a:gd name="connsiteY7105" fmla="*/ 1527225 h 2179871"/>
                <a:gd name="connsiteX7106" fmla="*/ 1540309 w 2663714"/>
                <a:gd name="connsiteY7106" fmla="*/ 1527225 h 2179871"/>
                <a:gd name="connsiteX7107" fmla="*/ 1574010 w 2663714"/>
                <a:gd name="connsiteY7107" fmla="*/ 1520910 h 2179871"/>
                <a:gd name="connsiteX7108" fmla="*/ 1566246 w 2663714"/>
                <a:gd name="connsiteY7108" fmla="*/ 1525860 h 2179871"/>
                <a:gd name="connsiteX7109" fmla="*/ 1566416 w 2663714"/>
                <a:gd name="connsiteY7109" fmla="*/ 1526116 h 2179871"/>
                <a:gd name="connsiteX7110" fmla="*/ 1576569 w 2663714"/>
                <a:gd name="connsiteY7110" fmla="*/ 1520398 h 2179871"/>
                <a:gd name="connsiteX7111" fmla="*/ 1627674 w 2663714"/>
                <a:gd name="connsiteY7111" fmla="*/ 1510497 h 2179871"/>
                <a:gd name="connsiteX7112" fmla="*/ 1610781 w 2663714"/>
                <a:gd name="connsiteY7112" fmla="*/ 1520653 h 2179871"/>
                <a:gd name="connsiteX7113" fmla="*/ 1591670 w 2663714"/>
                <a:gd name="connsiteY7113" fmla="*/ 1531919 h 2179871"/>
                <a:gd name="connsiteX7114" fmla="*/ 1545599 w 2663714"/>
                <a:gd name="connsiteY7114" fmla="*/ 1537125 h 2179871"/>
                <a:gd name="connsiteX7115" fmla="*/ 1545599 w 2663714"/>
                <a:gd name="connsiteY7115" fmla="*/ 1537125 h 2179871"/>
                <a:gd name="connsiteX7116" fmla="*/ 1545343 w 2663714"/>
                <a:gd name="connsiteY7116" fmla="*/ 1537125 h 2179871"/>
                <a:gd name="connsiteX7117" fmla="*/ 1545087 w 2663714"/>
                <a:gd name="connsiteY7117" fmla="*/ 1537125 h 2179871"/>
                <a:gd name="connsiteX7118" fmla="*/ 1545087 w 2663714"/>
                <a:gd name="connsiteY7118" fmla="*/ 1537125 h 2179871"/>
                <a:gd name="connsiteX7119" fmla="*/ 1474615 w 2663714"/>
                <a:gd name="connsiteY7119" fmla="*/ 1549843 h 2179871"/>
                <a:gd name="connsiteX7120" fmla="*/ 1347834 w 2663714"/>
                <a:gd name="connsiteY7120" fmla="*/ 1625888 h 2179871"/>
                <a:gd name="connsiteX7121" fmla="*/ 1339728 w 2663714"/>
                <a:gd name="connsiteY7121" fmla="*/ 1666941 h 2179871"/>
                <a:gd name="connsiteX7122" fmla="*/ 1310550 w 2663714"/>
                <a:gd name="connsiteY7122" fmla="*/ 1672403 h 2179871"/>
                <a:gd name="connsiteX7123" fmla="*/ 1280348 w 2663714"/>
                <a:gd name="connsiteY7123" fmla="*/ 1677950 h 2179871"/>
                <a:gd name="connsiteX7124" fmla="*/ 1273522 w 2663714"/>
                <a:gd name="connsiteY7124" fmla="*/ 1677950 h 2179871"/>
                <a:gd name="connsiteX7125" fmla="*/ 1209193 w 2663714"/>
                <a:gd name="connsiteY7125" fmla="*/ 1677438 h 2179871"/>
                <a:gd name="connsiteX7126" fmla="*/ 1209193 w 2663714"/>
                <a:gd name="connsiteY7126" fmla="*/ 1677438 h 2179871"/>
                <a:gd name="connsiteX7127" fmla="*/ 1209022 w 2663714"/>
                <a:gd name="connsiteY7127" fmla="*/ 1677438 h 2179871"/>
                <a:gd name="connsiteX7128" fmla="*/ 1208852 w 2663714"/>
                <a:gd name="connsiteY7128" fmla="*/ 1677438 h 2179871"/>
                <a:gd name="connsiteX7129" fmla="*/ 1208852 w 2663714"/>
                <a:gd name="connsiteY7129" fmla="*/ 1677438 h 2179871"/>
                <a:gd name="connsiteX7130" fmla="*/ 1144523 w 2663714"/>
                <a:gd name="connsiteY7130" fmla="*/ 1679743 h 2179871"/>
                <a:gd name="connsiteX7131" fmla="*/ 1144267 w 2663714"/>
                <a:gd name="connsiteY7131" fmla="*/ 1679743 h 2179871"/>
                <a:gd name="connsiteX7132" fmla="*/ 1157064 w 2663714"/>
                <a:gd name="connsiteY7132" fmla="*/ 1675049 h 2179871"/>
                <a:gd name="connsiteX7133" fmla="*/ 1175237 w 2663714"/>
                <a:gd name="connsiteY7133" fmla="*/ 1668391 h 2179871"/>
                <a:gd name="connsiteX7134" fmla="*/ 1211753 w 2663714"/>
                <a:gd name="connsiteY7134" fmla="*/ 1668391 h 2179871"/>
                <a:gd name="connsiteX7135" fmla="*/ 1211753 w 2663714"/>
                <a:gd name="connsiteY7135" fmla="*/ 1668391 h 2179871"/>
                <a:gd name="connsiteX7136" fmla="*/ 1211753 w 2663714"/>
                <a:gd name="connsiteY7136" fmla="*/ 1668391 h 2179871"/>
                <a:gd name="connsiteX7137" fmla="*/ 1211753 w 2663714"/>
                <a:gd name="connsiteY7137" fmla="*/ 1668391 h 2179871"/>
                <a:gd name="connsiteX7138" fmla="*/ 1286661 w 2663714"/>
                <a:gd name="connsiteY7138" fmla="*/ 1663697 h 2179871"/>
                <a:gd name="connsiteX7139" fmla="*/ 1313451 w 2663714"/>
                <a:gd name="connsiteY7139" fmla="*/ 1661990 h 2179871"/>
                <a:gd name="connsiteX7140" fmla="*/ 1313451 w 2663714"/>
                <a:gd name="connsiteY7140" fmla="*/ 1661649 h 2179871"/>
                <a:gd name="connsiteX7141" fmla="*/ 1286832 w 2663714"/>
                <a:gd name="connsiteY7141" fmla="*/ 1661649 h 2179871"/>
                <a:gd name="connsiteX7142" fmla="*/ 1211753 w 2663714"/>
                <a:gd name="connsiteY7142" fmla="*/ 1661393 h 2179871"/>
                <a:gd name="connsiteX7143" fmla="*/ 1211753 w 2663714"/>
                <a:gd name="connsiteY7143" fmla="*/ 1661393 h 2179871"/>
                <a:gd name="connsiteX7144" fmla="*/ 1211582 w 2663714"/>
                <a:gd name="connsiteY7144" fmla="*/ 1661393 h 2179871"/>
                <a:gd name="connsiteX7145" fmla="*/ 1211411 w 2663714"/>
                <a:gd name="connsiteY7145" fmla="*/ 1661393 h 2179871"/>
                <a:gd name="connsiteX7146" fmla="*/ 1211411 w 2663714"/>
                <a:gd name="connsiteY7146" fmla="*/ 1661393 h 2179871"/>
                <a:gd name="connsiteX7147" fmla="*/ 1136418 w 2663714"/>
                <a:gd name="connsiteY7147" fmla="*/ 1666087 h 2179871"/>
                <a:gd name="connsiteX7148" fmla="*/ 1109798 w 2663714"/>
                <a:gd name="connsiteY7148" fmla="*/ 1667794 h 2179871"/>
                <a:gd name="connsiteX7149" fmla="*/ 1109798 w 2663714"/>
                <a:gd name="connsiteY7149" fmla="*/ 1668136 h 2179871"/>
                <a:gd name="connsiteX7150" fmla="*/ 1136588 w 2663714"/>
                <a:gd name="connsiteY7150" fmla="*/ 1668136 h 2179871"/>
                <a:gd name="connsiteX7151" fmla="*/ 1172336 w 2663714"/>
                <a:gd name="connsiteY7151" fmla="*/ 1668477 h 2179871"/>
                <a:gd name="connsiteX7152" fmla="*/ 1156126 w 2663714"/>
                <a:gd name="connsiteY7152" fmla="*/ 1673256 h 2179871"/>
                <a:gd name="connsiteX7153" fmla="*/ 1132578 w 2663714"/>
                <a:gd name="connsiteY7153" fmla="*/ 1680084 h 2179871"/>
                <a:gd name="connsiteX7154" fmla="*/ 1121487 w 2663714"/>
                <a:gd name="connsiteY7154" fmla="*/ 1680255 h 2179871"/>
                <a:gd name="connsiteX7155" fmla="*/ 1121487 w 2663714"/>
                <a:gd name="connsiteY7155" fmla="*/ 1680597 h 2179871"/>
                <a:gd name="connsiteX7156" fmla="*/ 1129251 w 2663714"/>
                <a:gd name="connsiteY7156" fmla="*/ 1681109 h 2179871"/>
                <a:gd name="connsiteX7157" fmla="*/ 1083691 w 2663714"/>
                <a:gd name="connsiteY7157" fmla="*/ 1694593 h 2179871"/>
                <a:gd name="connsiteX7158" fmla="*/ 1083691 w 2663714"/>
                <a:gd name="connsiteY7158" fmla="*/ 1694593 h 2179871"/>
                <a:gd name="connsiteX7159" fmla="*/ 1083691 w 2663714"/>
                <a:gd name="connsiteY7159" fmla="*/ 1694593 h 2179871"/>
                <a:gd name="connsiteX7160" fmla="*/ 1083691 w 2663714"/>
                <a:gd name="connsiteY7160" fmla="*/ 1694593 h 2179871"/>
                <a:gd name="connsiteX7161" fmla="*/ 1083691 w 2663714"/>
                <a:gd name="connsiteY7161" fmla="*/ 1694593 h 2179871"/>
                <a:gd name="connsiteX7162" fmla="*/ 1058438 w 2663714"/>
                <a:gd name="connsiteY7162" fmla="*/ 1703726 h 2179871"/>
                <a:gd name="connsiteX7163" fmla="*/ 1055281 w 2663714"/>
                <a:gd name="connsiteY7163" fmla="*/ 1702702 h 2179871"/>
                <a:gd name="connsiteX7164" fmla="*/ 1442536 w 2663714"/>
                <a:gd name="connsiteY7164" fmla="*/ 969302 h 2179871"/>
                <a:gd name="connsiteX7165" fmla="*/ 1428373 w 2663714"/>
                <a:gd name="connsiteY7165" fmla="*/ 984665 h 2179871"/>
                <a:gd name="connsiteX7166" fmla="*/ 1403034 w 2663714"/>
                <a:gd name="connsiteY7166" fmla="*/ 1011977 h 2179871"/>
                <a:gd name="connsiteX7167" fmla="*/ 1402266 w 2663714"/>
                <a:gd name="connsiteY7167" fmla="*/ 996358 h 2179871"/>
                <a:gd name="connsiteX7168" fmla="*/ 1430506 w 2663714"/>
                <a:gd name="connsiteY7168" fmla="*/ 953940 h 2179871"/>
                <a:gd name="connsiteX7169" fmla="*/ 1443901 w 2663714"/>
                <a:gd name="connsiteY7169" fmla="*/ 932432 h 2179871"/>
                <a:gd name="connsiteX7170" fmla="*/ 1443645 w 2663714"/>
                <a:gd name="connsiteY7170" fmla="*/ 932261 h 2179871"/>
                <a:gd name="connsiteX7171" fmla="*/ 1428885 w 2663714"/>
                <a:gd name="connsiteY7171" fmla="*/ 952659 h 2179871"/>
                <a:gd name="connsiteX7172" fmla="*/ 1401583 w 2663714"/>
                <a:gd name="connsiteY7172" fmla="*/ 987823 h 2179871"/>
                <a:gd name="connsiteX7173" fmla="*/ 1400816 w 2663714"/>
                <a:gd name="connsiteY7173" fmla="*/ 979630 h 2179871"/>
                <a:gd name="connsiteX7174" fmla="*/ 1413016 w 2663714"/>
                <a:gd name="connsiteY7174" fmla="*/ 965462 h 2179871"/>
                <a:gd name="connsiteX7175" fmla="*/ 1413016 w 2663714"/>
                <a:gd name="connsiteY7175" fmla="*/ 965462 h 2179871"/>
                <a:gd name="connsiteX7176" fmla="*/ 1413016 w 2663714"/>
                <a:gd name="connsiteY7176" fmla="*/ 965462 h 2179871"/>
                <a:gd name="connsiteX7177" fmla="*/ 1413016 w 2663714"/>
                <a:gd name="connsiteY7177" fmla="*/ 965462 h 2179871"/>
                <a:gd name="connsiteX7178" fmla="*/ 1413016 w 2663714"/>
                <a:gd name="connsiteY7178" fmla="*/ 965462 h 2179871"/>
                <a:gd name="connsiteX7179" fmla="*/ 1445437 w 2663714"/>
                <a:gd name="connsiteY7179" fmla="*/ 920825 h 2179871"/>
                <a:gd name="connsiteX7180" fmla="*/ 1457040 w 2663714"/>
                <a:gd name="connsiteY7180" fmla="*/ 904864 h 2179871"/>
                <a:gd name="connsiteX7181" fmla="*/ 1456784 w 2663714"/>
                <a:gd name="connsiteY7181" fmla="*/ 904694 h 2179871"/>
                <a:gd name="connsiteX7182" fmla="*/ 1443901 w 2663714"/>
                <a:gd name="connsiteY7182" fmla="*/ 919459 h 2179871"/>
                <a:gd name="connsiteX7183" fmla="*/ 1407641 w 2663714"/>
                <a:gd name="connsiteY7183" fmla="*/ 961024 h 2179871"/>
                <a:gd name="connsiteX7184" fmla="*/ 1407641 w 2663714"/>
                <a:gd name="connsiteY7184" fmla="*/ 961024 h 2179871"/>
                <a:gd name="connsiteX7185" fmla="*/ 1407641 w 2663714"/>
                <a:gd name="connsiteY7185" fmla="*/ 961109 h 2179871"/>
                <a:gd name="connsiteX7186" fmla="*/ 1407556 w 2663714"/>
                <a:gd name="connsiteY7186" fmla="*/ 961194 h 2179871"/>
                <a:gd name="connsiteX7187" fmla="*/ 1407556 w 2663714"/>
                <a:gd name="connsiteY7187" fmla="*/ 961194 h 2179871"/>
                <a:gd name="connsiteX7188" fmla="*/ 1400133 w 2663714"/>
                <a:gd name="connsiteY7188" fmla="*/ 971180 h 2179871"/>
                <a:gd name="connsiteX7189" fmla="*/ 1399365 w 2663714"/>
                <a:gd name="connsiteY7189" fmla="*/ 962987 h 2179871"/>
                <a:gd name="connsiteX7190" fmla="*/ 1400730 w 2663714"/>
                <a:gd name="connsiteY7190" fmla="*/ 961536 h 2179871"/>
                <a:gd name="connsiteX7191" fmla="*/ 1400730 w 2663714"/>
                <a:gd name="connsiteY7191" fmla="*/ 961536 h 2179871"/>
                <a:gd name="connsiteX7192" fmla="*/ 1400730 w 2663714"/>
                <a:gd name="connsiteY7192" fmla="*/ 961536 h 2179871"/>
                <a:gd name="connsiteX7193" fmla="*/ 1400730 w 2663714"/>
                <a:gd name="connsiteY7193" fmla="*/ 961536 h 2179871"/>
                <a:gd name="connsiteX7194" fmla="*/ 1400730 w 2663714"/>
                <a:gd name="connsiteY7194" fmla="*/ 961536 h 2179871"/>
                <a:gd name="connsiteX7195" fmla="*/ 1429568 w 2663714"/>
                <a:gd name="connsiteY7195" fmla="*/ 926799 h 2179871"/>
                <a:gd name="connsiteX7196" fmla="*/ 1439976 w 2663714"/>
                <a:gd name="connsiteY7196" fmla="*/ 914509 h 2179871"/>
                <a:gd name="connsiteX7197" fmla="*/ 1439720 w 2663714"/>
                <a:gd name="connsiteY7197" fmla="*/ 914338 h 2179871"/>
                <a:gd name="connsiteX7198" fmla="*/ 1428032 w 2663714"/>
                <a:gd name="connsiteY7198" fmla="*/ 925348 h 2179871"/>
                <a:gd name="connsiteX7199" fmla="*/ 1398341 w 2663714"/>
                <a:gd name="connsiteY7199" fmla="*/ 953940 h 2179871"/>
                <a:gd name="connsiteX7200" fmla="*/ 1397318 w 2663714"/>
                <a:gd name="connsiteY7200" fmla="*/ 942076 h 2179871"/>
                <a:gd name="connsiteX7201" fmla="*/ 1403119 w 2663714"/>
                <a:gd name="connsiteY7201" fmla="*/ 934651 h 2179871"/>
                <a:gd name="connsiteX7202" fmla="*/ 1403119 w 2663714"/>
                <a:gd name="connsiteY7202" fmla="*/ 934651 h 2179871"/>
                <a:gd name="connsiteX7203" fmla="*/ 1403119 w 2663714"/>
                <a:gd name="connsiteY7203" fmla="*/ 934651 h 2179871"/>
                <a:gd name="connsiteX7204" fmla="*/ 1403119 w 2663714"/>
                <a:gd name="connsiteY7204" fmla="*/ 934651 h 2179871"/>
                <a:gd name="connsiteX7205" fmla="*/ 1403119 w 2663714"/>
                <a:gd name="connsiteY7205" fmla="*/ 934651 h 2179871"/>
                <a:gd name="connsiteX7206" fmla="*/ 1425899 w 2663714"/>
                <a:gd name="connsiteY7206" fmla="*/ 898463 h 2179871"/>
                <a:gd name="connsiteX7207" fmla="*/ 1434004 w 2663714"/>
                <a:gd name="connsiteY7207" fmla="*/ 885576 h 2179871"/>
                <a:gd name="connsiteX7208" fmla="*/ 1433748 w 2663714"/>
                <a:gd name="connsiteY7208" fmla="*/ 885405 h 2179871"/>
                <a:gd name="connsiteX7209" fmla="*/ 1424278 w 2663714"/>
                <a:gd name="connsiteY7209" fmla="*/ 897268 h 2179871"/>
                <a:gd name="connsiteX7210" fmla="*/ 1397488 w 2663714"/>
                <a:gd name="connsiteY7210" fmla="*/ 930640 h 2179871"/>
                <a:gd name="connsiteX7211" fmla="*/ 1397488 w 2663714"/>
                <a:gd name="connsiteY7211" fmla="*/ 930640 h 2179871"/>
                <a:gd name="connsiteX7212" fmla="*/ 1397488 w 2663714"/>
                <a:gd name="connsiteY7212" fmla="*/ 930640 h 2179871"/>
                <a:gd name="connsiteX7213" fmla="*/ 1397488 w 2663714"/>
                <a:gd name="connsiteY7213" fmla="*/ 930640 h 2179871"/>
                <a:gd name="connsiteX7214" fmla="*/ 1397488 w 2663714"/>
                <a:gd name="connsiteY7214" fmla="*/ 930725 h 2179871"/>
                <a:gd name="connsiteX7215" fmla="*/ 1396550 w 2663714"/>
                <a:gd name="connsiteY7215" fmla="*/ 932261 h 2179871"/>
                <a:gd name="connsiteX7216" fmla="*/ 1394332 w 2663714"/>
                <a:gd name="connsiteY7216" fmla="*/ 909046 h 2179871"/>
                <a:gd name="connsiteX7217" fmla="*/ 1394587 w 2663714"/>
                <a:gd name="connsiteY7217" fmla="*/ 908022 h 2179871"/>
                <a:gd name="connsiteX7218" fmla="*/ 1394332 w 2663714"/>
                <a:gd name="connsiteY7218" fmla="*/ 907937 h 2179871"/>
                <a:gd name="connsiteX7219" fmla="*/ 1394332 w 2663714"/>
                <a:gd name="connsiteY7219" fmla="*/ 908193 h 2179871"/>
                <a:gd name="connsiteX7220" fmla="*/ 1392199 w 2663714"/>
                <a:gd name="connsiteY7220" fmla="*/ 886685 h 2179871"/>
                <a:gd name="connsiteX7221" fmla="*/ 1391687 w 2663714"/>
                <a:gd name="connsiteY7221" fmla="*/ 880540 h 2179871"/>
                <a:gd name="connsiteX7222" fmla="*/ 1392796 w 2663714"/>
                <a:gd name="connsiteY7222" fmla="*/ 876785 h 2179871"/>
                <a:gd name="connsiteX7223" fmla="*/ 1392540 w 2663714"/>
                <a:gd name="connsiteY7223" fmla="*/ 876699 h 2179871"/>
                <a:gd name="connsiteX7224" fmla="*/ 1391516 w 2663714"/>
                <a:gd name="connsiteY7224" fmla="*/ 878918 h 2179871"/>
                <a:gd name="connsiteX7225" fmla="*/ 1390833 w 2663714"/>
                <a:gd name="connsiteY7225" fmla="*/ 870384 h 2179871"/>
                <a:gd name="connsiteX7226" fmla="*/ 1397744 w 2663714"/>
                <a:gd name="connsiteY7226" fmla="*/ 846998 h 2179871"/>
                <a:gd name="connsiteX7227" fmla="*/ 1402351 w 2663714"/>
                <a:gd name="connsiteY7227" fmla="*/ 831721 h 2179871"/>
                <a:gd name="connsiteX7228" fmla="*/ 1402095 w 2663714"/>
                <a:gd name="connsiteY7228" fmla="*/ 831635 h 2179871"/>
                <a:gd name="connsiteX7229" fmla="*/ 1395867 w 2663714"/>
                <a:gd name="connsiteY7229" fmla="*/ 846230 h 2179871"/>
                <a:gd name="connsiteX7230" fmla="*/ 1390151 w 2663714"/>
                <a:gd name="connsiteY7230" fmla="*/ 859544 h 2179871"/>
                <a:gd name="connsiteX7231" fmla="*/ 1389298 w 2663714"/>
                <a:gd name="connsiteY7231" fmla="*/ 846401 h 2179871"/>
                <a:gd name="connsiteX7232" fmla="*/ 1406788 w 2663714"/>
                <a:gd name="connsiteY7232" fmla="*/ 797581 h 2179871"/>
                <a:gd name="connsiteX7233" fmla="*/ 1413954 w 2663714"/>
                <a:gd name="connsiteY7233" fmla="*/ 778463 h 2179871"/>
                <a:gd name="connsiteX7234" fmla="*/ 1413699 w 2663714"/>
                <a:gd name="connsiteY7234" fmla="*/ 778378 h 2179871"/>
                <a:gd name="connsiteX7235" fmla="*/ 1404996 w 2663714"/>
                <a:gd name="connsiteY7235" fmla="*/ 796642 h 2179871"/>
                <a:gd name="connsiteX7236" fmla="*/ 1388530 w 2663714"/>
                <a:gd name="connsiteY7236" fmla="*/ 831806 h 2179871"/>
                <a:gd name="connsiteX7237" fmla="*/ 1388104 w 2663714"/>
                <a:gd name="connsiteY7237" fmla="*/ 822503 h 2179871"/>
                <a:gd name="connsiteX7238" fmla="*/ 1389298 w 2663714"/>
                <a:gd name="connsiteY7238" fmla="*/ 819687 h 2179871"/>
                <a:gd name="connsiteX7239" fmla="*/ 1389298 w 2663714"/>
                <a:gd name="connsiteY7239" fmla="*/ 819687 h 2179871"/>
                <a:gd name="connsiteX7240" fmla="*/ 1389298 w 2663714"/>
                <a:gd name="connsiteY7240" fmla="*/ 819687 h 2179871"/>
                <a:gd name="connsiteX7241" fmla="*/ 1389298 w 2663714"/>
                <a:gd name="connsiteY7241" fmla="*/ 819687 h 2179871"/>
                <a:gd name="connsiteX7242" fmla="*/ 1389298 w 2663714"/>
                <a:gd name="connsiteY7242" fmla="*/ 819687 h 2179871"/>
                <a:gd name="connsiteX7243" fmla="*/ 1409689 w 2663714"/>
                <a:gd name="connsiteY7243" fmla="*/ 767795 h 2179871"/>
                <a:gd name="connsiteX7244" fmla="*/ 1417879 w 2663714"/>
                <a:gd name="connsiteY7244" fmla="*/ 749616 h 2179871"/>
                <a:gd name="connsiteX7245" fmla="*/ 1417623 w 2663714"/>
                <a:gd name="connsiteY7245" fmla="*/ 749445 h 2179871"/>
                <a:gd name="connsiteX7246" fmla="*/ 1407897 w 2663714"/>
                <a:gd name="connsiteY7246" fmla="*/ 766770 h 2179871"/>
                <a:gd name="connsiteX7247" fmla="*/ 1387336 w 2663714"/>
                <a:gd name="connsiteY7247" fmla="*/ 807140 h 2179871"/>
                <a:gd name="connsiteX7248" fmla="*/ 1386653 w 2663714"/>
                <a:gd name="connsiteY7248" fmla="*/ 790924 h 2179871"/>
                <a:gd name="connsiteX7249" fmla="*/ 1396294 w 2663714"/>
                <a:gd name="connsiteY7249" fmla="*/ 773684 h 2179871"/>
                <a:gd name="connsiteX7250" fmla="*/ 1396294 w 2663714"/>
                <a:gd name="connsiteY7250" fmla="*/ 773684 h 2179871"/>
                <a:gd name="connsiteX7251" fmla="*/ 1396294 w 2663714"/>
                <a:gd name="connsiteY7251" fmla="*/ 773684 h 2179871"/>
                <a:gd name="connsiteX7252" fmla="*/ 1396294 w 2663714"/>
                <a:gd name="connsiteY7252" fmla="*/ 773684 h 2179871"/>
                <a:gd name="connsiteX7253" fmla="*/ 1396294 w 2663714"/>
                <a:gd name="connsiteY7253" fmla="*/ 773684 h 2179871"/>
                <a:gd name="connsiteX7254" fmla="*/ 1425387 w 2663714"/>
                <a:gd name="connsiteY7254" fmla="*/ 718293 h 2179871"/>
                <a:gd name="connsiteX7255" fmla="*/ 1436308 w 2663714"/>
                <a:gd name="connsiteY7255" fmla="*/ 698748 h 2179871"/>
                <a:gd name="connsiteX7256" fmla="*/ 1436052 w 2663714"/>
                <a:gd name="connsiteY7256" fmla="*/ 698577 h 2179871"/>
                <a:gd name="connsiteX7257" fmla="*/ 1423766 w 2663714"/>
                <a:gd name="connsiteY7257" fmla="*/ 717098 h 2179871"/>
                <a:gd name="connsiteX7258" fmla="*/ 1390237 w 2663714"/>
                <a:gd name="connsiteY7258" fmla="*/ 770270 h 2179871"/>
                <a:gd name="connsiteX7259" fmla="*/ 1390237 w 2663714"/>
                <a:gd name="connsiteY7259" fmla="*/ 770270 h 2179871"/>
                <a:gd name="connsiteX7260" fmla="*/ 1390237 w 2663714"/>
                <a:gd name="connsiteY7260" fmla="*/ 770441 h 2179871"/>
                <a:gd name="connsiteX7261" fmla="*/ 1390237 w 2663714"/>
                <a:gd name="connsiteY7261" fmla="*/ 770611 h 2179871"/>
                <a:gd name="connsiteX7262" fmla="*/ 1390237 w 2663714"/>
                <a:gd name="connsiteY7262" fmla="*/ 770611 h 2179871"/>
                <a:gd name="connsiteX7263" fmla="*/ 1386312 w 2663714"/>
                <a:gd name="connsiteY7263" fmla="*/ 778805 h 2179871"/>
                <a:gd name="connsiteX7264" fmla="*/ 1385971 w 2663714"/>
                <a:gd name="connsiteY7264" fmla="*/ 771721 h 2179871"/>
                <a:gd name="connsiteX7265" fmla="*/ 1385971 w 2663714"/>
                <a:gd name="connsiteY7265" fmla="*/ 770697 h 2179871"/>
                <a:gd name="connsiteX7266" fmla="*/ 1401071 w 2663714"/>
                <a:gd name="connsiteY7266" fmla="*/ 746116 h 2179871"/>
                <a:gd name="connsiteX7267" fmla="*/ 1401071 w 2663714"/>
                <a:gd name="connsiteY7267" fmla="*/ 746116 h 2179871"/>
                <a:gd name="connsiteX7268" fmla="*/ 1401071 w 2663714"/>
                <a:gd name="connsiteY7268" fmla="*/ 746116 h 2179871"/>
                <a:gd name="connsiteX7269" fmla="*/ 1401071 w 2663714"/>
                <a:gd name="connsiteY7269" fmla="*/ 746116 h 2179871"/>
                <a:gd name="connsiteX7270" fmla="*/ 1401071 w 2663714"/>
                <a:gd name="connsiteY7270" fmla="*/ 746116 h 2179871"/>
                <a:gd name="connsiteX7271" fmla="*/ 1425302 w 2663714"/>
                <a:gd name="connsiteY7271" fmla="*/ 701394 h 2179871"/>
                <a:gd name="connsiteX7272" fmla="*/ 1434516 w 2663714"/>
                <a:gd name="connsiteY7272" fmla="*/ 685689 h 2179871"/>
                <a:gd name="connsiteX7273" fmla="*/ 1434260 w 2663714"/>
                <a:gd name="connsiteY7273" fmla="*/ 685519 h 2179871"/>
                <a:gd name="connsiteX7274" fmla="*/ 1423595 w 2663714"/>
                <a:gd name="connsiteY7274" fmla="*/ 700199 h 2179871"/>
                <a:gd name="connsiteX7275" fmla="*/ 1395014 w 2663714"/>
                <a:gd name="connsiteY7275" fmla="*/ 742532 h 2179871"/>
                <a:gd name="connsiteX7276" fmla="*/ 1395014 w 2663714"/>
                <a:gd name="connsiteY7276" fmla="*/ 742532 h 2179871"/>
                <a:gd name="connsiteX7277" fmla="*/ 1395014 w 2663714"/>
                <a:gd name="connsiteY7277" fmla="*/ 742617 h 2179871"/>
                <a:gd name="connsiteX7278" fmla="*/ 1395014 w 2663714"/>
                <a:gd name="connsiteY7278" fmla="*/ 742617 h 2179871"/>
                <a:gd name="connsiteX7279" fmla="*/ 1395014 w 2663714"/>
                <a:gd name="connsiteY7279" fmla="*/ 742702 h 2179871"/>
                <a:gd name="connsiteX7280" fmla="*/ 1385971 w 2663714"/>
                <a:gd name="connsiteY7280" fmla="*/ 760540 h 2179871"/>
                <a:gd name="connsiteX7281" fmla="*/ 1389554 w 2663714"/>
                <a:gd name="connsiteY7281" fmla="*/ 730583 h 2179871"/>
                <a:gd name="connsiteX7282" fmla="*/ 1400986 w 2663714"/>
                <a:gd name="connsiteY7282" fmla="*/ 713855 h 2179871"/>
                <a:gd name="connsiteX7283" fmla="*/ 1400986 w 2663714"/>
                <a:gd name="connsiteY7283" fmla="*/ 713855 h 2179871"/>
                <a:gd name="connsiteX7284" fmla="*/ 1400986 w 2663714"/>
                <a:gd name="connsiteY7284" fmla="*/ 713855 h 2179871"/>
                <a:gd name="connsiteX7285" fmla="*/ 1400986 w 2663714"/>
                <a:gd name="connsiteY7285" fmla="*/ 713855 h 2179871"/>
                <a:gd name="connsiteX7286" fmla="*/ 1400986 w 2663714"/>
                <a:gd name="connsiteY7286" fmla="*/ 713855 h 2179871"/>
                <a:gd name="connsiteX7287" fmla="*/ 1420951 w 2663714"/>
                <a:gd name="connsiteY7287" fmla="*/ 684580 h 2179871"/>
                <a:gd name="connsiteX7288" fmla="*/ 1421804 w 2663714"/>
                <a:gd name="connsiteY7288" fmla="*/ 683385 h 2179871"/>
                <a:gd name="connsiteX7289" fmla="*/ 1433322 w 2663714"/>
                <a:gd name="connsiteY7289" fmla="*/ 679032 h 2179871"/>
                <a:gd name="connsiteX7290" fmla="*/ 1433322 w 2663714"/>
                <a:gd name="connsiteY7290" fmla="*/ 679032 h 2179871"/>
                <a:gd name="connsiteX7291" fmla="*/ 1433322 w 2663714"/>
                <a:gd name="connsiteY7291" fmla="*/ 679032 h 2179871"/>
                <a:gd name="connsiteX7292" fmla="*/ 1433322 w 2663714"/>
                <a:gd name="connsiteY7292" fmla="*/ 679032 h 2179871"/>
                <a:gd name="connsiteX7293" fmla="*/ 1433322 w 2663714"/>
                <a:gd name="connsiteY7293" fmla="*/ 679032 h 2179871"/>
                <a:gd name="connsiteX7294" fmla="*/ 1468046 w 2663714"/>
                <a:gd name="connsiteY7294" fmla="*/ 661109 h 2179871"/>
                <a:gd name="connsiteX7295" fmla="*/ 1470861 w 2663714"/>
                <a:gd name="connsiteY7295" fmla="*/ 659658 h 2179871"/>
                <a:gd name="connsiteX7296" fmla="*/ 1478113 w 2663714"/>
                <a:gd name="connsiteY7296" fmla="*/ 656842 h 2179871"/>
                <a:gd name="connsiteX7297" fmla="*/ 1513776 w 2663714"/>
                <a:gd name="connsiteY7297" fmla="*/ 643186 h 2179871"/>
                <a:gd name="connsiteX7298" fmla="*/ 1513776 w 2663714"/>
                <a:gd name="connsiteY7298" fmla="*/ 643186 h 2179871"/>
                <a:gd name="connsiteX7299" fmla="*/ 1478454 w 2663714"/>
                <a:gd name="connsiteY7299" fmla="*/ 669303 h 2179871"/>
                <a:gd name="connsiteX7300" fmla="*/ 1477175 w 2663714"/>
                <a:gd name="connsiteY7300" fmla="*/ 670241 h 2179871"/>
                <a:gd name="connsiteX7301" fmla="*/ 1475212 w 2663714"/>
                <a:gd name="connsiteY7301" fmla="*/ 671692 h 2179871"/>
                <a:gd name="connsiteX7302" fmla="*/ 1476492 w 2663714"/>
                <a:gd name="connsiteY7302" fmla="*/ 671180 h 2179871"/>
                <a:gd name="connsiteX7303" fmla="*/ 1431786 w 2663714"/>
                <a:gd name="connsiteY7303" fmla="*/ 743300 h 2179871"/>
                <a:gd name="connsiteX7304" fmla="*/ 1443133 w 2663714"/>
                <a:gd name="connsiteY7304" fmla="*/ 877980 h 2179871"/>
                <a:gd name="connsiteX7305" fmla="*/ 1446972 w 2663714"/>
                <a:gd name="connsiteY7305" fmla="*/ 885234 h 2179871"/>
                <a:gd name="connsiteX7306" fmla="*/ 1443474 w 2663714"/>
                <a:gd name="connsiteY7306" fmla="*/ 886685 h 2179871"/>
                <a:gd name="connsiteX7307" fmla="*/ 1444925 w 2663714"/>
                <a:gd name="connsiteY7307" fmla="*/ 882247 h 2179871"/>
                <a:gd name="connsiteX7308" fmla="*/ 1444668 w 2663714"/>
                <a:gd name="connsiteY7308" fmla="*/ 882162 h 2179871"/>
                <a:gd name="connsiteX7309" fmla="*/ 1442280 w 2663714"/>
                <a:gd name="connsiteY7309" fmla="*/ 887368 h 2179871"/>
                <a:gd name="connsiteX7310" fmla="*/ 1441853 w 2663714"/>
                <a:gd name="connsiteY7310" fmla="*/ 888307 h 2179871"/>
                <a:gd name="connsiteX7311" fmla="*/ 1442877 w 2663714"/>
                <a:gd name="connsiteY7311" fmla="*/ 888051 h 2179871"/>
                <a:gd name="connsiteX7312" fmla="*/ 1447740 w 2663714"/>
                <a:gd name="connsiteY7312" fmla="*/ 886685 h 2179871"/>
                <a:gd name="connsiteX7313" fmla="*/ 1457296 w 2663714"/>
                <a:gd name="connsiteY7313" fmla="*/ 901962 h 2179871"/>
                <a:gd name="connsiteX7314" fmla="*/ 1452518 w 2663714"/>
                <a:gd name="connsiteY7314" fmla="*/ 905035 h 2179871"/>
                <a:gd name="connsiteX7315" fmla="*/ 1452688 w 2663714"/>
                <a:gd name="connsiteY7315" fmla="*/ 905291 h 2179871"/>
                <a:gd name="connsiteX7316" fmla="*/ 1457978 w 2663714"/>
                <a:gd name="connsiteY7316" fmla="*/ 902987 h 2179871"/>
                <a:gd name="connsiteX7317" fmla="*/ 1466937 w 2663714"/>
                <a:gd name="connsiteY7317" fmla="*/ 914680 h 2179871"/>
                <a:gd name="connsiteX7318" fmla="*/ 1461817 w 2663714"/>
                <a:gd name="connsiteY7318" fmla="*/ 919971 h 2179871"/>
                <a:gd name="connsiteX7319" fmla="*/ 1452006 w 2663714"/>
                <a:gd name="connsiteY7319" fmla="*/ 929872 h 2179871"/>
                <a:gd name="connsiteX7320" fmla="*/ 1452176 w 2663714"/>
                <a:gd name="connsiteY7320" fmla="*/ 930128 h 2179871"/>
                <a:gd name="connsiteX7321" fmla="*/ 1463097 w 2663714"/>
                <a:gd name="connsiteY7321" fmla="*/ 921593 h 2179871"/>
                <a:gd name="connsiteX7322" fmla="*/ 1468899 w 2663714"/>
                <a:gd name="connsiteY7322" fmla="*/ 917154 h 2179871"/>
                <a:gd name="connsiteX7323" fmla="*/ 1472738 w 2663714"/>
                <a:gd name="connsiteY7323" fmla="*/ 921422 h 2179871"/>
                <a:gd name="connsiteX7324" fmla="*/ 1470605 w 2663714"/>
                <a:gd name="connsiteY7324" fmla="*/ 924153 h 2179871"/>
                <a:gd name="connsiteX7325" fmla="*/ 1470605 w 2663714"/>
                <a:gd name="connsiteY7325" fmla="*/ 924153 h 2179871"/>
                <a:gd name="connsiteX7326" fmla="*/ 1470605 w 2663714"/>
                <a:gd name="connsiteY7326" fmla="*/ 924153 h 2179871"/>
                <a:gd name="connsiteX7327" fmla="*/ 1470605 w 2663714"/>
                <a:gd name="connsiteY7327" fmla="*/ 924153 h 2179871"/>
                <a:gd name="connsiteX7328" fmla="*/ 1470605 w 2663714"/>
                <a:gd name="connsiteY7328" fmla="*/ 924153 h 2179871"/>
                <a:gd name="connsiteX7329" fmla="*/ 1451238 w 2663714"/>
                <a:gd name="connsiteY7329" fmla="*/ 956671 h 2179871"/>
                <a:gd name="connsiteX7330" fmla="*/ 1444498 w 2663714"/>
                <a:gd name="connsiteY7330" fmla="*/ 968363 h 2179871"/>
                <a:gd name="connsiteX7331" fmla="*/ 1444754 w 2663714"/>
                <a:gd name="connsiteY7331" fmla="*/ 968534 h 2179871"/>
                <a:gd name="connsiteX7332" fmla="*/ 1452945 w 2663714"/>
                <a:gd name="connsiteY7332" fmla="*/ 957866 h 2179871"/>
                <a:gd name="connsiteX7333" fmla="*/ 1476321 w 2663714"/>
                <a:gd name="connsiteY7333" fmla="*/ 928250 h 2179871"/>
                <a:gd name="connsiteX7334" fmla="*/ 1476321 w 2663714"/>
                <a:gd name="connsiteY7334" fmla="*/ 928250 h 2179871"/>
                <a:gd name="connsiteX7335" fmla="*/ 1476321 w 2663714"/>
                <a:gd name="connsiteY7335" fmla="*/ 928250 h 2179871"/>
                <a:gd name="connsiteX7336" fmla="*/ 1476321 w 2663714"/>
                <a:gd name="connsiteY7336" fmla="*/ 928250 h 2179871"/>
                <a:gd name="connsiteX7337" fmla="*/ 1476321 w 2663714"/>
                <a:gd name="connsiteY7337" fmla="*/ 928250 h 2179871"/>
                <a:gd name="connsiteX7338" fmla="*/ 1477431 w 2663714"/>
                <a:gd name="connsiteY7338" fmla="*/ 926458 h 2179871"/>
                <a:gd name="connsiteX7339" fmla="*/ 1486048 w 2663714"/>
                <a:gd name="connsiteY7339" fmla="*/ 934736 h 2179871"/>
                <a:gd name="connsiteX7340" fmla="*/ 1462926 w 2663714"/>
                <a:gd name="connsiteY7340" fmla="*/ 971863 h 2179871"/>
                <a:gd name="connsiteX7341" fmla="*/ 1450385 w 2663714"/>
                <a:gd name="connsiteY7341" fmla="*/ 986116 h 2179871"/>
                <a:gd name="connsiteX7342" fmla="*/ 1404228 w 2663714"/>
                <a:gd name="connsiteY7342" fmla="*/ 1036557 h 2179871"/>
                <a:gd name="connsiteX7343" fmla="*/ 1404228 w 2663714"/>
                <a:gd name="connsiteY7343" fmla="*/ 1036557 h 2179871"/>
                <a:gd name="connsiteX7344" fmla="*/ 1404143 w 2663714"/>
                <a:gd name="connsiteY7344" fmla="*/ 1036642 h 2179871"/>
                <a:gd name="connsiteX7345" fmla="*/ 1404058 w 2663714"/>
                <a:gd name="connsiteY7345" fmla="*/ 1036642 h 2179871"/>
                <a:gd name="connsiteX7346" fmla="*/ 1404058 w 2663714"/>
                <a:gd name="connsiteY7346" fmla="*/ 1036813 h 2179871"/>
                <a:gd name="connsiteX7347" fmla="*/ 1403034 w 2663714"/>
                <a:gd name="connsiteY7347" fmla="*/ 1038008 h 2179871"/>
                <a:gd name="connsiteX7348" fmla="*/ 1403204 w 2663714"/>
                <a:gd name="connsiteY7348" fmla="*/ 1021109 h 2179871"/>
                <a:gd name="connsiteX7349" fmla="*/ 1429909 w 2663714"/>
                <a:gd name="connsiteY7349" fmla="*/ 986628 h 2179871"/>
                <a:gd name="connsiteX7350" fmla="*/ 1442877 w 2663714"/>
                <a:gd name="connsiteY7350" fmla="*/ 969985 h 2179871"/>
                <a:gd name="connsiteX7351" fmla="*/ 1442621 w 2663714"/>
                <a:gd name="connsiteY7351" fmla="*/ 969815 h 2179871"/>
                <a:gd name="connsiteX7352" fmla="*/ 1380937 w 2663714"/>
                <a:gd name="connsiteY7352" fmla="*/ 957012 h 2179871"/>
                <a:gd name="connsiteX7353" fmla="*/ 1386312 w 2663714"/>
                <a:gd name="connsiteY7353" fmla="*/ 938235 h 2179871"/>
                <a:gd name="connsiteX7354" fmla="*/ 1386994 w 2663714"/>
                <a:gd name="connsiteY7354" fmla="*/ 945746 h 2179871"/>
                <a:gd name="connsiteX7355" fmla="*/ 1387079 w 2663714"/>
                <a:gd name="connsiteY7355" fmla="*/ 947026 h 2179871"/>
                <a:gd name="connsiteX7356" fmla="*/ 1380937 w 2663714"/>
                <a:gd name="connsiteY7356" fmla="*/ 956927 h 2179871"/>
                <a:gd name="connsiteX7357" fmla="*/ 1376842 w 2663714"/>
                <a:gd name="connsiteY7357" fmla="*/ 967681 h 2179871"/>
                <a:gd name="connsiteX7358" fmla="*/ 1387592 w 2663714"/>
                <a:gd name="connsiteY7358" fmla="*/ 954452 h 2179871"/>
                <a:gd name="connsiteX7359" fmla="*/ 1388359 w 2663714"/>
                <a:gd name="connsiteY7359" fmla="*/ 965633 h 2179871"/>
                <a:gd name="connsiteX7360" fmla="*/ 1367286 w 2663714"/>
                <a:gd name="connsiteY7360" fmla="*/ 992261 h 2179871"/>
                <a:gd name="connsiteX7361" fmla="*/ 1365153 w 2663714"/>
                <a:gd name="connsiteY7361" fmla="*/ 994992 h 2179871"/>
                <a:gd name="connsiteX7362" fmla="*/ 1376842 w 2663714"/>
                <a:gd name="connsiteY7362" fmla="*/ 967681 h 2179871"/>
                <a:gd name="connsiteX7363" fmla="*/ 1475298 w 2663714"/>
                <a:gd name="connsiteY7363" fmla="*/ 584125 h 2179871"/>
                <a:gd name="connsiteX7364" fmla="*/ 1482464 w 2663714"/>
                <a:gd name="connsiteY7364" fmla="*/ 583954 h 2179871"/>
                <a:gd name="connsiteX7365" fmla="*/ 1490996 w 2663714"/>
                <a:gd name="connsiteY7365" fmla="*/ 583869 h 2179871"/>
                <a:gd name="connsiteX7366" fmla="*/ 1482891 w 2663714"/>
                <a:gd name="connsiteY7366" fmla="*/ 588136 h 2179871"/>
                <a:gd name="connsiteX7367" fmla="*/ 1479990 w 2663714"/>
                <a:gd name="connsiteY7367" fmla="*/ 589758 h 2179871"/>
                <a:gd name="connsiteX7368" fmla="*/ 1465913 w 2663714"/>
                <a:gd name="connsiteY7368" fmla="*/ 596244 h 2179871"/>
                <a:gd name="connsiteX7369" fmla="*/ 1457551 w 2663714"/>
                <a:gd name="connsiteY7369" fmla="*/ 600256 h 2179871"/>
                <a:gd name="connsiteX7370" fmla="*/ 1474529 w 2663714"/>
                <a:gd name="connsiteY7370" fmla="*/ 584722 h 2179871"/>
                <a:gd name="connsiteX7371" fmla="*/ 1475212 w 2663714"/>
                <a:gd name="connsiteY7371" fmla="*/ 584125 h 2179871"/>
                <a:gd name="connsiteX7372" fmla="*/ 1728348 w 2663714"/>
                <a:gd name="connsiteY7372" fmla="*/ 590953 h 2179871"/>
                <a:gd name="connsiteX7373" fmla="*/ 1735601 w 2663714"/>
                <a:gd name="connsiteY7373" fmla="*/ 596586 h 2179871"/>
                <a:gd name="connsiteX7374" fmla="*/ 1727922 w 2663714"/>
                <a:gd name="connsiteY7374" fmla="*/ 599573 h 2179871"/>
                <a:gd name="connsiteX7375" fmla="*/ 1726130 w 2663714"/>
                <a:gd name="connsiteY7375" fmla="*/ 591209 h 2179871"/>
                <a:gd name="connsiteX7376" fmla="*/ 1727581 w 2663714"/>
                <a:gd name="connsiteY7376" fmla="*/ 590441 h 2179871"/>
                <a:gd name="connsiteX7377" fmla="*/ 1728348 w 2663714"/>
                <a:gd name="connsiteY7377" fmla="*/ 591038 h 2179871"/>
                <a:gd name="connsiteX7378" fmla="*/ 1821173 w 2663714"/>
                <a:gd name="connsiteY7378" fmla="*/ 710099 h 2179871"/>
                <a:gd name="connsiteX7379" fmla="*/ 1817078 w 2663714"/>
                <a:gd name="connsiteY7379" fmla="*/ 714367 h 2179871"/>
                <a:gd name="connsiteX7380" fmla="*/ 1813922 w 2663714"/>
                <a:gd name="connsiteY7380" fmla="*/ 697724 h 2179871"/>
                <a:gd name="connsiteX7381" fmla="*/ 1815202 w 2663714"/>
                <a:gd name="connsiteY7381" fmla="*/ 696102 h 2179871"/>
                <a:gd name="connsiteX7382" fmla="*/ 1821173 w 2663714"/>
                <a:gd name="connsiteY7382" fmla="*/ 710014 h 2179871"/>
                <a:gd name="connsiteX7383" fmla="*/ 1860505 w 2663714"/>
                <a:gd name="connsiteY7383" fmla="*/ 880796 h 2179871"/>
                <a:gd name="connsiteX7384" fmla="*/ 1861273 w 2663714"/>
                <a:gd name="connsiteY7384" fmla="*/ 887368 h 2179871"/>
                <a:gd name="connsiteX7385" fmla="*/ 1856837 w 2663714"/>
                <a:gd name="connsiteY7385" fmla="*/ 889416 h 2179871"/>
                <a:gd name="connsiteX7386" fmla="*/ 1860505 w 2663714"/>
                <a:gd name="connsiteY7386" fmla="*/ 880369 h 2179871"/>
                <a:gd name="connsiteX7387" fmla="*/ 1860505 w 2663714"/>
                <a:gd name="connsiteY7387" fmla="*/ 880711 h 2179871"/>
                <a:gd name="connsiteX7388" fmla="*/ 1862894 w 2663714"/>
                <a:gd name="connsiteY7388" fmla="*/ 1106458 h 2179871"/>
                <a:gd name="connsiteX7389" fmla="*/ 1862638 w 2663714"/>
                <a:gd name="connsiteY7389" fmla="*/ 1110469 h 2179871"/>
                <a:gd name="connsiteX7390" fmla="*/ 1852485 w 2663714"/>
                <a:gd name="connsiteY7390" fmla="*/ 1119516 h 2179871"/>
                <a:gd name="connsiteX7391" fmla="*/ 1855898 w 2663714"/>
                <a:gd name="connsiteY7391" fmla="*/ 1107311 h 2179871"/>
                <a:gd name="connsiteX7392" fmla="*/ 1862296 w 2663714"/>
                <a:gd name="connsiteY7392" fmla="*/ 1084437 h 2179871"/>
                <a:gd name="connsiteX7393" fmla="*/ 1864941 w 2663714"/>
                <a:gd name="connsiteY7393" fmla="*/ 1081877 h 2179871"/>
                <a:gd name="connsiteX7394" fmla="*/ 1862979 w 2663714"/>
                <a:gd name="connsiteY7394" fmla="*/ 1106372 h 2179871"/>
                <a:gd name="connsiteX7395" fmla="*/ 1854021 w 2663714"/>
                <a:gd name="connsiteY7395" fmla="*/ 1219202 h 2179871"/>
                <a:gd name="connsiteX7396" fmla="*/ 1853253 w 2663714"/>
                <a:gd name="connsiteY7396" fmla="*/ 1226116 h 2179871"/>
                <a:gd name="connsiteX7397" fmla="*/ 1833118 w 2663714"/>
                <a:gd name="connsiteY7397" fmla="*/ 1244978 h 2179871"/>
                <a:gd name="connsiteX7398" fmla="*/ 1834056 w 2663714"/>
                <a:gd name="connsiteY7398" fmla="*/ 1235504 h 2179871"/>
                <a:gd name="connsiteX7399" fmla="*/ 1834056 w 2663714"/>
                <a:gd name="connsiteY7399" fmla="*/ 1235504 h 2179871"/>
                <a:gd name="connsiteX7400" fmla="*/ 1834056 w 2663714"/>
                <a:gd name="connsiteY7400" fmla="*/ 1235333 h 2179871"/>
                <a:gd name="connsiteX7401" fmla="*/ 1834056 w 2663714"/>
                <a:gd name="connsiteY7401" fmla="*/ 1235333 h 2179871"/>
                <a:gd name="connsiteX7402" fmla="*/ 1834825 w 2663714"/>
                <a:gd name="connsiteY7402" fmla="*/ 1223214 h 2179871"/>
                <a:gd name="connsiteX7403" fmla="*/ 1855471 w 2663714"/>
                <a:gd name="connsiteY7403" fmla="*/ 1202901 h 2179871"/>
                <a:gd name="connsiteX7404" fmla="*/ 1854021 w 2663714"/>
                <a:gd name="connsiteY7404" fmla="*/ 1219118 h 2179871"/>
                <a:gd name="connsiteX7405" fmla="*/ 1843527 w 2663714"/>
                <a:gd name="connsiteY7405" fmla="*/ 1296272 h 2179871"/>
                <a:gd name="connsiteX7406" fmla="*/ 1840711 w 2663714"/>
                <a:gd name="connsiteY7406" fmla="*/ 1314366 h 2179871"/>
                <a:gd name="connsiteX7407" fmla="*/ 1839602 w 2663714"/>
                <a:gd name="connsiteY7407" fmla="*/ 1315390 h 2179871"/>
                <a:gd name="connsiteX7408" fmla="*/ 1825098 w 2663714"/>
                <a:gd name="connsiteY7408" fmla="*/ 1328790 h 2179871"/>
                <a:gd name="connsiteX7409" fmla="*/ 1825610 w 2663714"/>
                <a:gd name="connsiteY7409" fmla="*/ 1322816 h 2179871"/>
                <a:gd name="connsiteX7410" fmla="*/ 1826463 w 2663714"/>
                <a:gd name="connsiteY7410" fmla="*/ 1313086 h 2179871"/>
                <a:gd name="connsiteX7411" fmla="*/ 1843527 w 2663714"/>
                <a:gd name="connsiteY7411" fmla="*/ 1296102 h 2179871"/>
                <a:gd name="connsiteX7412" fmla="*/ 1843527 w 2663714"/>
                <a:gd name="connsiteY7412" fmla="*/ 1296187 h 2179871"/>
                <a:gd name="connsiteX7413" fmla="*/ 1722547 w 2663714"/>
                <a:gd name="connsiteY7413" fmla="*/ 1730269 h 2179871"/>
                <a:gd name="connsiteX7414" fmla="*/ 1715039 w 2663714"/>
                <a:gd name="connsiteY7414" fmla="*/ 1731123 h 2179871"/>
                <a:gd name="connsiteX7415" fmla="*/ 1709835 w 2663714"/>
                <a:gd name="connsiteY7415" fmla="*/ 1731720 h 2179871"/>
                <a:gd name="connsiteX7416" fmla="*/ 1721267 w 2663714"/>
                <a:gd name="connsiteY7416" fmla="*/ 1720881 h 2179871"/>
                <a:gd name="connsiteX7417" fmla="*/ 1727666 w 2663714"/>
                <a:gd name="connsiteY7417" fmla="*/ 1714651 h 2179871"/>
                <a:gd name="connsiteX7418" fmla="*/ 1729031 w 2663714"/>
                <a:gd name="connsiteY7418" fmla="*/ 1714309 h 2179871"/>
                <a:gd name="connsiteX7419" fmla="*/ 1729202 w 2663714"/>
                <a:gd name="connsiteY7419" fmla="*/ 1714309 h 2179871"/>
                <a:gd name="connsiteX7420" fmla="*/ 1725619 w 2663714"/>
                <a:gd name="connsiteY7420" fmla="*/ 1722844 h 2179871"/>
                <a:gd name="connsiteX7421" fmla="*/ 1722462 w 2663714"/>
                <a:gd name="connsiteY7421" fmla="*/ 1730184 h 2179871"/>
                <a:gd name="connsiteX7422" fmla="*/ 1686629 w 2663714"/>
                <a:gd name="connsiteY7422" fmla="*/ 1810070 h 2179871"/>
                <a:gd name="connsiteX7423" fmla="*/ 1648150 w 2663714"/>
                <a:gd name="connsiteY7423" fmla="*/ 1897040 h 2179871"/>
                <a:gd name="connsiteX7424" fmla="*/ 1644652 w 2663714"/>
                <a:gd name="connsiteY7424" fmla="*/ 1904380 h 2179871"/>
                <a:gd name="connsiteX7425" fmla="*/ 1638680 w 2663714"/>
                <a:gd name="connsiteY7425" fmla="*/ 1904380 h 2179871"/>
                <a:gd name="connsiteX7426" fmla="*/ 1637998 w 2663714"/>
                <a:gd name="connsiteY7426" fmla="*/ 1904380 h 2179871"/>
                <a:gd name="connsiteX7427" fmla="*/ 1624262 w 2663714"/>
                <a:gd name="connsiteY7427" fmla="*/ 1901734 h 2179871"/>
                <a:gd name="connsiteX7428" fmla="*/ 1616327 w 2663714"/>
                <a:gd name="connsiteY7428" fmla="*/ 1900113 h 2179871"/>
                <a:gd name="connsiteX7429" fmla="*/ 1625115 w 2663714"/>
                <a:gd name="connsiteY7429" fmla="*/ 1889444 h 2179871"/>
                <a:gd name="connsiteX7430" fmla="*/ 1638936 w 2663714"/>
                <a:gd name="connsiteY7430" fmla="*/ 1872204 h 2179871"/>
                <a:gd name="connsiteX7431" fmla="*/ 1643116 w 2663714"/>
                <a:gd name="connsiteY7431" fmla="*/ 1872716 h 2179871"/>
                <a:gd name="connsiteX7432" fmla="*/ 1643116 w 2663714"/>
                <a:gd name="connsiteY7432" fmla="*/ 1872460 h 2179871"/>
                <a:gd name="connsiteX7433" fmla="*/ 1639192 w 2663714"/>
                <a:gd name="connsiteY7433" fmla="*/ 1871777 h 2179871"/>
                <a:gd name="connsiteX7434" fmla="*/ 1672039 w 2663714"/>
                <a:gd name="connsiteY7434" fmla="*/ 1827310 h 2179871"/>
                <a:gd name="connsiteX7435" fmla="*/ 1672039 w 2663714"/>
                <a:gd name="connsiteY7435" fmla="*/ 1827310 h 2179871"/>
                <a:gd name="connsiteX7436" fmla="*/ 1672039 w 2663714"/>
                <a:gd name="connsiteY7436" fmla="*/ 1827310 h 2179871"/>
                <a:gd name="connsiteX7437" fmla="*/ 1672039 w 2663714"/>
                <a:gd name="connsiteY7437" fmla="*/ 1827310 h 2179871"/>
                <a:gd name="connsiteX7438" fmla="*/ 1672039 w 2663714"/>
                <a:gd name="connsiteY7438" fmla="*/ 1827310 h 2179871"/>
                <a:gd name="connsiteX7439" fmla="*/ 1706849 w 2663714"/>
                <a:gd name="connsiteY7439" fmla="*/ 1765689 h 2179871"/>
                <a:gd name="connsiteX7440" fmla="*/ 1686629 w 2663714"/>
                <a:gd name="connsiteY7440" fmla="*/ 1809728 h 2179871"/>
                <a:gd name="connsiteX7441" fmla="*/ 1686629 w 2663714"/>
                <a:gd name="connsiteY7441" fmla="*/ 1809728 h 2179871"/>
                <a:gd name="connsiteX7442" fmla="*/ 1686543 w 2663714"/>
                <a:gd name="connsiteY7442" fmla="*/ 1809899 h 2179871"/>
                <a:gd name="connsiteX7443" fmla="*/ 1686543 w 2663714"/>
                <a:gd name="connsiteY7443" fmla="*/ 1810070 h 2179871"/>
                <a:gd name="connsiteX7444" fmla="*/ 1686458 w 2663714"/>
                <a:gd name="connsiteY7444" fmla="*/ 1810070 h 2179871"/>
                <a:gd name="connsiteX7445" fmla="*/ 1582968 w 2663714"/>
                <a:gd name="connsiteY7445" fmla="*/ 1900454 h 2179871"/>
                <a:gd name="connsiteX7446" fmla="*/ 1556775 w 2663714"/>
                <a:gd name="connsiteY7446" fmla="*/ 1898747 h 2179871"/>
                <a:gd name="connsiteX7447" fmla="*/ 1550462 w 2663714"/>
                <a:gd name="connsiteY7447" fmla="*/ 1896186 h 2179871"/>
                <a:gd name="connsiteX7448" fmla="*/ 1552510 w 2663714"/>
                <a:gd name="connsiteY7448" fmla="*/ 1894224 h 2179871"/>
                <a:gd name="connsiteX7449" fmla="*/ 1613085 w 2663714"/>
                <a:gd name="connsiteY7449" fmla="*/ 1902417 h 2179871"/>
                <a:gd name="connsiteX7450" fmla="*/ 1612573 w 2663714"/>
                <a:gd name="connsiteY7450" fmla="*/ 1903100 h 2179871"/>
                <a:gd name="connsiteX7451" fmla="*/ 1583224 w 2663714"/>
                <a:gd name="connsiteY7451" fmla="*/ 1900539 h 2179871"/>
                <a:gd name="connsiteX7452" fmla="*/ 1583224 w 2663714"/>
                <a:gd name="connsiteY7452" fmla="*/ 1900539 h 2179871"/>
                <a:gd name="connsiteX7453" fmla="*/ 1583053 w 2663714"/>
                <a:gd name="connsiteY7453" fmla="*/ 1900539 h 2179871"/>
                <a:gd name="connsiteX7454" fmla="*/ 1582882 w 2663714"/>
                <a:gd name="connsiteY7454" fmla="*/ 1900539 h 2179871"/>
                <a:gd name="connsiteX7455" fmla="*/ 1582882 w 2663714"/>
                <a:gd name="connsiteY7455" fmla="*/ 1900539 h 2179871"/>
                <a:gd name="connsiteX7456" fmla="*/ 1544831 w 2663714"/>
                <a:gd name="connsiteY7456" fmla="*/ 1893114 h 2179871"/>
                <a:gd name="connsiteX7457" fmla="*/ 1544831 w 2663714"/>
                <a:gd name="connsiteY7457" fmla="*/ 1892858 h 2179871"/>
                <a:gd name="connsiteX7458" fmla="*/ 1548329 w 2663714"/>
                <a:gd name="connsiteY7458" fmla="*/ 1893541 h 2179871"/>
                <a:gd name="connsiteX7459" fmla="*/ 1548329 w 2663714"/>
                <a:gd name="connsiteY7459" fmla="*/ 1893541 h 2179871"/>
                <a:gd name="connsiteX7460" fmla="*/ 1548329 w 2663714"/>
                <a:gd name="connsiteY7460" fmla="*/ 1893541 h 2179871"/>
                <a:gd name="connsiteX7461" fmla="*/ 1547220 w 2663714"/>
                <a:gd name="connsiteY7461" fmla="*/ 1894821 h 2179871"/>
                <a:gd name="connsiteX7462" fmla="*/ 1544746 w 2663714"/>
                <a:gd name="connsiteY7462" fmla="*/ 1893797 h 2179871"/>
                <a:gd name="connsiteX7463" fmla="*/ 1544746 w 2663714"/>
                <a:gd name="connsiteY7463" fmla="*/ 1893114 h 2179871"/>
                <a:gd name="connsiteX7464" fmla="*/ 1506439 w 2663714"/>
                <a:gd name="connsiteY7464" fmla="*/ 1865461 h 2179871"/>
                <a:gd name="connsiteX7465" fmla="*/ 1506439 w 2663714"/>
                <a:gd name="connsiteY7465" fmla="*/ 1865461 h 2179871"/>
                <a:gd name="connsiteX7466" fmla="*/ 1506268 w 2663714"/>
                <a:gd name="connsiteY7466" fmla="*/ 1865461 h 2179871"/>
                <a:gd name="connsiteX7467" fmla="*/ 1506097 w 2663714"/>
                <a:gd name="connsiteY7467" fmla="*/ 1865461 h 2179871"/>
                <a:gd name="connsiteX7468" fmla="*/ 1506097 w 2663714"/>
                <a:gd name="connsiteY7468" fmla="*/ 1865461 h 2179871"/>
                <a:gd name="connsiteX7469" fmla="*/ 1470093 w 2663714"/>
                <a:gd name="connsiteY7469" fmla="*/ 1863157 h 2179871"/>
                <a:gd name="connsiteX7470" fmla="*/ 1455846 w 2663714"/>
                <a:gd name="connsiteY7470" fmla="*/ 1857182 h 2179871"/>
                <a:gd name="connsiteX7471" fmla="*/ 1460026 w 2663714"/>
                <a:gd name="connsiteY7471" fmla="*/ 1857438 h 2179871"/>
                <a:gd name="connsiteX7472" fmla="*/ 1509339 w 2663714"/>
                <a:gd name="connsiteY7472" fmla="*/ 1861279 h 2179871"/>
                <a:gd name="connsiteX7473" fmla="*/ 1509339 w 2663714"/>
                <a:gd name="connsiteY7473" fmla="*/ 1861279 h 2179871"/>
                <a:gd name="connsiteX7474" fmla="*/ 1509339 w 2663714"/>
                <a:gd name="connsiteY7474" fmla="*/ 1861279 h 2179871"/>
                <a:gd name="connsiteX7475" fmla="*/ 1509339 w 2663714"/>
                <a:gd name="connsiteY7475" fmla="*/ 1861279 h 2179871"/>
                <a:gd name="connsiteX7476" fmla="*/ 1509339 w 2663714"/>
                <a:gd name="connsiteY7476" fmla="*/ 1861279 h 2179871"/>
                <a:gd name="connsiteX7477" fmla="*/ 1551912 w 2663714"/>
                <a:gd name="connsiteY7477" fmla="*/ 1863925 h 2179871"/>
                <a:gd name="connsiteX7478" fmla="*/ 1549182 w 2663714"/>
                <a:gd name="connsiteY7478" fmla="*/ 1870070 h 2179871"/>
                <a:gd name="connsiteX7479" fmla="*/ 1506353 w 2663714"/>
                <a:gd name="connsiteY7479" fmla="*/ 1865547 h 2179871"/>
                <a:gd name="connsiteX7480" fmla="*/ 1381363 w 2663714"/>
                <a:gd name="connsiteY7480" fmla="*/ 1825433 h 2179871"/>
                <a:gd name="connsiteX7481" fmla="*/ 1470691 w 2663714"/>
                <a:gd name="connsiteY7481" fmla="*/ 1833456 h 2179871"/>
                <a:gd name="connsiteX7482" fmla="*/ 1466169 w 2663714"/>
                <a:gd name="connsiteY7482" fmla="*/ 1837125 h 2179871"/>
                <a:gd name="connsiteX7483" fmla="*/ 1401925 w 2663714"/>
                <a:gd name="connsiteY7483" fmla="*/ 1834224 h 2179871"/>
                <a:gd name="connsiteX7484" fmla="*/ 1381363 w 2663714"/>
                <a:gd name="connsiteY7484" fmla="*/ 1825347 h 2179871"/>
                <a:gd name="connsiteX7485" fmla="*/ 1448422 w 2663714"/>
                <a:gd name="connsiteY7485" fmla="*/ 1811180 h 2179871"/>
                <a:gd name="connsiteX7486" fmla="*/ 1448422 w 2663714"/>
                <a:gd name="connsiteY7486" fmla="*/ 1811180 h 2179871"/>
                <a:gd name="connsiteX7487" fmla="*/ 1448422 w 2663714"/>
                <a:gd name="connsiteY7487" fmla="*/ 1811180 h 2179871"/>
                <a:gd name="connsiteX7488" fmla="*/ 1448422 w 2663714"/>
                <a:gd name="connsiteY7488" fmla="*/ 1811180 h 2179871"/>
                <a:gd name="connsiteX7489" fmla="*/ 1368395 w 2663714"/>
                <a:gd name="connsiteY7489" fmla="*/ 1784551 h 2179871"/>
                <a:gd name="connsiteX7490" fmla="*/ 1364385 w 2663714"/>
                <a:gd name="connsiteY7490" fmla="*/ 1784295 h 2179871"/>
                <a:gd name="connsiteX7491" fmla="*/ 1366604 w 2663714"/>
                <a:gd name="connsiteY7491" fmla="*/ 1783015 h 2179871"/>
                <a:gd name="connsiteX7492" fmla="*/ 1371552 w 2663714"/>
                <a:gd name="connsiteY7492" fmla="*/ 1783185 h 2179871"/>
                <a:gd name="connsiteX7493" fmla="*/ 1390407 w 2663714"/>
                <a:gd name="connsiteY7493" fmla="*/ 1784039 h 2179871"/>
                <a:gd name="connsiteX7494" fmla="*/ 1386994 w 2663714"/>
                <a:gd name="connsiteY7494" fmla="*/ 1786428 h 2179871"/>
                <a:gd name="connsiteX7495" fmla="*/ 1368822 w 2663714"/>
                <a:gd name="connsiteY7495" fmla="*/ 1784636 h 2179871"/>
                <a:gd name="connsiteX7496" fmla="*/ 1368822 w 2663714"/>
                <a:gd name="connsiteY7496" fmla="*/ 1784636 h 2179871"/>
                <a:gd name="connsiteX7497" fmla="*/ 1368566 w 2663714"/>
                <a:gd name="connsiteY7497" fmla="*/ 1784636 h 2179871"/>
                <a:gd name="connsiteX7498" fmla="*/ 1368310 w 2663714"/>
                <a:gd name="connsiteY7498" fmla="*/ 1784636 h 2179871"/>
                <a:gd name="connsiteX7499" fmla="*/ 1368310 w 2663714"/>
                <a:gd name="connsiteY7499" fmla="*/ 1784636 h 2179871"/>
                <a:gd name="connsiteX7500" fmla="*/ 1261493 w 2663714"/>
                <a:gd name="connsiteY7500" fmla="*/ 1745120 h 2179871"/>
                <a:gd name="connsiteX7501" fmla="*/ 1243235 w 2663714"/>
                <a:gd name="connsiteY7501" fmla="*/ 1744181 h 2179871"/>
                <a:gd name="connsiteX7502" fmla="*/ 1261066 w 2663714"/>
                <a:gd name="connsiteY7502" fmla="*/ 1737694 h 2179871"/>
                <a:gd name="connsiteX7503" fmla="*/ 1298009 w 2663714"/>
                <a:gd name="connsiteY7503" fmla="*/ 1739828 h 2179871"/>
                <a:gd name="connsiteX7504" fmla="*/ 1284187 w 2663714"/>
                <a:gd name="connsiteY7504" fmla="*/ 1747168 h 2179871"/>
                <a:gd name="connsiteX7505" fmla="*/ 1261834 w 2663714"/>
                <a:gd name="connsiteY7505" fmla="*/ 1745205 h 2179871"/>
                <a:gd name="connsiteX7506" fmla="*/ 1261834 w 2663714"/>
                <a:gd name="connsiteY7506" fmla="*/ 1745205 h 2179871"/>
                <a:gd name="connsiteX7507" fmla="*/ 1261578 w 2663714"/>
                <a:gd name="connsiteY7507" fmla="*/ 1745205 h 2179871"/>
                <a:gd name="connsiteX7508" fmla="*/ 1261322 w 2663714"/>
                <a:gd name="connsiteY7508" fmla="*/ 1745205 h 2179871"/>
                <a:gd name="connsiteX7509" fmla="*/ 1261322 w 2663714"/>
                <a:gd name="connsiteY7509" fmla="*/ 1745205 h 2179871"/>
                <a:gd name="connsiteX7510" fmla="*/ 1232826 w 2663714"/>
                <a:gd name="connsiteY7510" fmla="*/ 1728818 h 2179871"/>
                <a:gd name="connsiteX7511" fmla="*/ 1232826 w 2663714"/>
                <a:gd name="connsiteY7511" fmla="*/ 1728818 h 2179871"/>
                <a:gd name="connsiteX7512" fmla="*/ 1232570 w 2663714"/>
                <a:gd name="connsiteY7512" fmla="*/ 1728818 h 2179871"/>
                <a:gd name="connsiteX7513" fmla="*/ 1232314 w 2663714"/>
                <a:gd name="connsiteY7513" fmla="*/ 1728818 h 2179871"/>
                <a:gd name="connsiteX7514" fmla="*/ 1232314 w 2663714"/>
                <a:gd name="connsiteY7514" fmla="*/ 1728818 h 2179871"/>
                <a:gd name="connsiteX7515" fmla="*/ 1192556 w 2663714"/>
                <a:gd name="connsiteY7515" fmla="*/ 1725831 h 2179871"/>
                <a:gd name="connsiteX7516" fmla="*/ 1253046 w 2663714"/>
                <a:gd name="connsiteY7516" fmla="*/ 1712346 h 2179871"/>
                <a:gd name="connsiteX7517" fmla="*/ 1253046 w 2663714"/>
                <a:gd name="connsiteY7517" fmla="*/ 1712346 h 2179871"/>
                <a:gd name="connsiteX7518" fmla="*/ 1253046 w 2663714"/>
                <a:gd name="connsiteY7518" fmla="*/ 1712346 h 2179871"/>
                <a:gd name="connsiteX7519" fmla="*/ 1253046 w 2663714"/>
                <a:gd name="connsiteY7519" fmla="*/ 1712346 h 2179871"/>
                <a:gd name="connsiteX7520" fmla="*/ 1253046 w 2663714"/>
                <a:gd name="connsiteY7520" fmla="*/ 1712346 h 2179871"/>
                <a:gd name="connsiteX7521" fmla="*/ 1272157 w 2663714"/>
                <a:gd name="connsiteY7521" fmla="*/ 1706542 h 2179871"/>
                <a:gd name="connsiteX7522" fmla="*/ 1309867 w 2663714"/>
                <a:gd name="connsiteY7522" fmla="*/ 1707140 h 2179871"/>
                <a:gd name="connsiteX7523" fmla="*/ 1312256 w 2663714"/>
                <a:gd name="connsiteY7523" fmla="*/ 1707140 h 2179871"/>
                <a:gd name="connsiteX7524" fmla="*/ 1260469 w 2663714"/>
                <a:gd name="connsiteY7524" fmla="*/ 1721564 h 2179871"/>
                <a:gd name="connsiteX7525" fmla="*/ 1260469 w 2663714"/>
                <a:gd name="connsiteY7525" fmla="*/ 1721564 h 2179871"/>
                <a:gd name="connsiteX7526" fmla="*/ 1260298 w 2663714"/>
                <a:gd name="connsiteY7526" fmla="*/ 1721564 h 2179871"/>
                <a:gd name="connsiteX7527" fmla="*/ 1260128 w 2663714"/>
                <a:gd name="connsiteY7527" fmla="*/ 1721564 h 2179871"/>
                <a:gd name="connsiteX7528" fmla="*/ 1260128 w 2663714"/>
                <a:gd name="connsiteY7528" fmla="*/ 1721564 h 2179871"/>
                <a:gd name="connsiteX7529" fmla="*/ 1236666 w 2663714"/>
                <a:gd name="connsiteY7529" fmla="*/ 1729159 h 2179871"/>
                <a:gd name="connsiteX7530" fmla="*/ 1232741 w 2663714"/>
                <a:gd name="connsiteY7530" fmla="*/ 1728733 h 2179871"/>
                <a:gd name="connsiteX7531" fmla="*/ 1216104 w 2663714"/>
                <a:gd name="connsiteY7531" fmla="*/ 1698349 h 2179871"/>
                <a:gd name="connsiteX7532" fmla="*/ 1208767 w 2663714"/>
                <a:gd name="connsiteY7532" fmla="*/ 1698178 h 2179871"/>
                <a:gd name="connsiteX7533" fmla="*/ 1295876 w 2663714"/>
                <a:gd name="connsiteY7533" fmla="*/ 1677695 h 2179871"/>
                <a:gd name="connsiteX7534" fmla="*/ 1297241 w 2663714"/>
                <a:gd name="connsiteY7534" fmla="*/ 1677695 h 2179871"/>
                <a:gd name="connsiteX7535" fmla="*/ 1297241 w 2663714"/>
                <a:gd name="connsiteY7535" fmla="*/ 1677353 h 2179871"/>
                <a:gd name="connsiteX7536" fmla="*/ 1311574 w 2663714"/>
                <a:gd name="connsiteY7536" fmla="*/ 1673939 h 2179871"/>
                <a:gd name="connsiteX7537" fmla="*/ 1340496 w 2663714"/>
                <a:gd name="connsiteY7537" fmla="*/ 1667112 h 2179871"/>
                <a:gd name="connsiteX7538" fmla="*/ 1341094 w 2663714"/>
                <a:gd name="connsiteY7538" fmla="*/ 1680511 h 2179871"/>
                <a:gd name="connsiteX7539" fmla="*/ 1339131 w 2663714"/>
                <a:gd name="connsiteY7539" fmla="*/ 1681109 h 2179871"/>
                <a:gd name="connsiteX7540" fmla="*/ 1266015 w 2663714"/>
                <a:gd name="connsiteY7540" fmla="*/ 1701678 h 2179871"/>
                <a:gd name="connsiteX7541" fmla="*/ 1260981 w 2663714"/>
                <a:gd name="connsiteY7541" fmla="*/ 1701336 h 2179871"/>
                <a:gd name="connsiteX7542" fmla="*/ 1269086 w 2663714"/>
                <a:gd name="connsiteY7542" fmla="*/ 1699032 h 2179871"/>
                <a:gd name="connsiteX7543" fmla="*/ 1308076 w 2663714"/>
                <a:gd name="connsiteY7543" fmla="*/ 1686315 h 2179871"/>
                <a:gd name="connsiteX7544" fmla="*/ 1321897 w 2663714"/>
                <a:gd name="connsiteY7544" fmla="*/ 1681450 h 2179871"/>
                <a:gd name="connsiteX7545" fmla="*/ 1335633 w 2663714"/>
                <a:gd name="connsiteY7545" fmla="*/ 1676329 h 2179871"/>
                <a:gd name="connsiteX7546" fmla="*/ 1335548 w 2663714"/>
                <a:gd name="connsiteY7546" fmla="*/ 1676073 h 2179871"/>
                <a:gd name="connsiteX7547" fmla="*/ 1321641 w 2663714"/>
                <a:gd name="connsiteY7547" fmla="*/ 1680340 h 2179871"/>
                <a:gd name="connsiteX7548" fmla="*/ 1307649 w 2663714"/>
                <a:gd name="connsiteY7548" fmla="*/ 1684352 h 2179871"/>
                <a:gd name="connsiteX7549" fmla="*/ 1267977 w 2663714"/>
                <a:gd name="connsiteY7549" fmla="*/ 1694423 h 2179871"/>
                <a:gd name="connsiteX7550" fmla="*/ 1242211 w 2663714"/>
                <a:gd name="connsiteY7550" fmla="*/ 1700056 h 2179871"/>
                <a:gd name="connsiteX7551" fmla="*/ 1216530 w 2663714"/>
                <a:gd name="connsiteY7551" fmla="*/ 1698349 h 2179871"/>
                <a:gd name="connsiteX7552" fmla="*/ 1216530 w 2663714"/>
                <a:gd name="connsiteY7552" fmla="*/ 1698349 h 2179871"/>
                <a:gd name="connsiteX7553" fmla="*/ 1216275 w 2663714"/>
                <a:gd name="connsiteY7553" fmla="*/ 1698349 h 2179871"/>
                <a:gd name="connsiteX7554" fmla="*/ 1216018 w 2663714"/>
                <a:gd name="connsiteY7554" fmla="*/ 1698349 h 2179871"/>
                <a:gd name="connsiteX7555" fmla="*/ 1216018 w 2663714"/>
                <a:gd name="connsiteY7555" fmla="*/ 1698349 h 2179871"/>
                <a:gd name="connsiteX7556" fmla="*/ 1209961 w 2663714"/>
                <a:gd name="connsiteY7556" fmla="*/ 1683925 h 2179871"/>
                <a:gd name="connsiteX7557" fmla="*/ 1265758 w 2663714"/>
                <a:gd name="connsiteY7557" fmla="*/ 1680340 h 2179871"/>
                <a:gd name="connsiteX7558" fmla="*/ 1205866 w 2663714"/>
                <a:gd name="connsiteY7558" fmla="*/ 1691692 h 2179871"/>
                <a:gd name="connsiteX7559" fmla="*/ 1205866 w 2663714"/>
                <a:gd name="connsiteY7559" fmla="*/ 1691692 h 2179871"/>
                <a:gd name="connsiteX7560" fmla="*/ 1205610 w 2663714"/>
                <a:gd name="connsiteY7560" fmla="*/ 1691692 h 2179871"/>
                <a:gd name="connsiteX7561" fmla="*/ 1205354 w 2663714"/>
                <a:gd name="connsiteY7561" fmla="*/ 1691692 h 2179871"/>
                <a:gd name="connsiteX7562" fmla="*/ 1205354 w 2663714"/>
                <a:gd name="connsiteY7562" fmla="*/ 1691692 h 2179871"/>
                <a:gd name="connsiteX7563" fmla="*/ 1180270 w 2663714"/>
                <a:gd name="connsiteY7563" fmla="*/ 1697496 h 2179871"/>
                <a:gd name="connsiteX7564" fmla="*/ 1122169 w 2663714"/>
                <a:gd name="connsiteY7564" fmla="*/ 1696557 h 2179871"/>
                <a:gd name="connsiteX7565" fmla="*/ 1098878 w 2663714"/>
                <a:gd name="connsiteY7565" fmla="*/ 1696130 h 2179871"/>
                <a:gd name="connsiteX7566" fmla="*/ 1140427 w 2663714"/>
                <a:gd name="connsiteY7566" fmla="*/ 1680938 h 2179871"/>
                <a:gd name="connsiteX7567" fmla="*/ 1145461 w 2663714"/>
                <a:gd name="connsiteY7567" fmla="*/ 1681279 h 2179871"/>
                <a:gd name="connsiteX7568" fmla="*/ 1209876 w 2663714"/>
                <a:gd name="connsiteY7568" fmla="*/ 1683925 h 2179871"/>
                <a:gd name="connsiteX7569" fmla="*/ 1209876 w 2663714"/>
                <a:gd name="connsiteY7569" fmla="*/ 1683925 h 2179871"/>
                <a:gd name="connsiteX7570" fmla="*/ 1209876 w 2663714"/>
                <a:gd name="connsiteY7570" fmla="*/ 1683925 h 2179871"/>
                <a:gd name="connsiteX7571" fmla="*/ 1209876 w 2663714"/>
                <a:gd name="connsiteY7571" fmla="*/ 1683925 h 2179871"/>
                <a:gd name="connsiteX7572" fmla="*/ 1209876 w 2663714"/>
                <a:gd name="connsiteY7572" fmla="*/ 1683925 h 2179871"/>
                <a:gd name="connsiteX7573" fmla="*/ 1547135 w 2663714"/>
                <a:gd name="connsiteY7573" fmla="*/ 1543527 h 2179871"/>
                <a:gd name="connsiteX7574" fmla="*/ 1581347 w 2663714"/>
                <a:gd name="connsiteY7574" fmla="*/ 1537894 h 2179871"/>
                <a:gd name="connsiteX7575" fmla="*/ 1577593 w 2663714"/>
                <a:gd name="connsiteY7575" fmla="*/ 1540113 h 2179871"/>
                <a:gd name="connsiteX7576" fmla="*/ 1577764 w 2663714"/>
                <a:gd name="connsiteY7576" fmla="*/ 1540369 h 2179871"/>
                <a:gd name="connsiteX7577" fmla="*/ 1582882 w 2663714"/>
                <a:gd name="connsiteY7577" fmla="*/ 1537638 h 2179871"/>
                <a:gd name="connsiteX7578" fmla="*/ 1624176 w 2663714"/>
                <a:gd name="connsiteY7578" fmla="*/ 1530981 h 2179871"/>
                <a:gd name="connsiteX7579" fmla="*/ 1608648 w 2663714"/>
                <a:gd name="connsiteY7579" fmla="*/ 1541649 h 2179871"/>
                <a:gd name="connsiteX7580" fmla="*/ 1583480 w 2663714"/>
                <a:gd name="connsiteY7580" fmla="*/ 1558804 h 2179871"/>
                <a:gd name="connsiteX7581" fmla="*/ 1583651 w 2663714"/>
                <a:gd name="connsiteY7581" fmla="*/ 1559060 h 2179871"/>
                <a:gd name="connsiteX7582" fmla="*/ 1609928 w 2663714"/>
                <a:gd name="connsiteY7582" fmla="*/ 1543271 h 2179871"/>
                <a:gd name="connsiteX7583" fmla="*/ 1624005 w 2663714"/>
                <a:gd name="connsiteY7583" fmla="*/ 1534821 h 2179871"/>
                <a:gd name="connsiteX7584" fmla="*/ 1622641 w 2663714"/>
                <a:gd name="connsiteY7584" fmla="*/ 1537723 h 2179871"/>
                <a:gd name="connsiteX7585" fmla="*/ 1622896 w 2663714"/>
                <a:gd name="connsiteY7585" fmla="*/ 1537894 h 2179871"/>
                <a:gd name="connsiteX7586" fmla="*/ 1624774 w 2663714"/>
                <a:gd name="connsiteY7586" fmla="*/ 1534395 h 2179871"/>
                <a:gd name="connsiteX7587" fmla="*/ 1632708 w 2663714"/>
                <a:gd name="connsiteY7587" fmla="*/ 1529615 h 2179871"/>
                <a:gd name="connsiteX7588" fmla="*/ 1633561 w 2663714"/>
                <a:gd name="connsiteY7588" fmla="*/ 1529444 h 2179871"/>
                <a:gd name="connsiteX7589" fmla="*/ 1653184 w 2663714"/>
                <a:gd name="connsiteY7589" fmla="*/ 1526542 h 2179871"/>
                <a:gd name="connsiteX7590" fmla="*/ 1646359 w 2663714"/>
                <a:gd name="connsiteY7590" fmla="*/ 1542930 h 2179871"/>
                <a:gd name="connsiteX7591" fmla="*/ 1622129 w 2663714"/>
                <a:gd name="connsiteY7591" fmla="*/ 1559487 h 2179871"/>
                <a:gd name="connsiteX7592" fmla="*/ 1559932 w 2663714"/>
                <a:gd name="connsiteY7592" fmla="*/ 1560341 h 2179871"/>
                <a:gd name="connsiteX7593" fmla="*/ 1559932 w 2663714"/>
                <a:gd name="connsiteY7593" fmla="*/ 1560341 h 2179871"/>
                <a:gd name="connsiteX7594" fmla="*/ 1559762 w 2663714"/>
                <a:gd name="connsiteY7594" fmla="*/ 1560341 h 2179871"/>
                <a:gd name="connsiteX7595" fmla="*/ 1559591 w 2663714"/>
                <a:gd name="connsiteY7595" fmla="*/ 1560341 h 2179871"/>
                <a:gd name="connsiteX7596" fmla="*/ 1559591 w 2663714"/>
                <a:gd name="connsiteY7596" fmla="*/ 1560341 h 2179871"/>
                <a:gd name="connsiteX7597" fmla="*/ 1521198 w 2663714"/>
                <a:gd name="connsiteY7597" fmla="*/ 1563157 h 2179871"/>
                <a:gd name="connsiteX7598" fmla="*/ 1515909 w 2663714"/>
                <a:gd name="connsiteY7598" fmla="*/ 1563584 h 2179871"/>
                <a:gd name="connsiteX7599" fmla="*/ 1499528 w 2663714"/>
                <a:gd name="connsiteY7599" fmla="*/ 1555988 h 2179871"/>
                <a:gd name="connsiteX7600" fmla="*/ 1484938 w 2663714"/>
                <a:gd name="connsiteY7600" fmla="*/ 1551208 h 2179871"/>
                <a:gd name="connsiteX7601" fmla="*/ 1546964 w 2663714"/>
                <a:gd name="connsiteY7601" fmla="*/ 1543527 h 2179871"/>
                <a:gd name="connsiteX7602" fmla="*/ 1546964 w 2663714"/>
                <a:gd name="connsiteY7602" fmla="*/ 1543527 h 2179871"/>
                <a:gd name="connsiteX7603" fmla="*/ 1546964 w 2663714"/>
                <a:gd name="connsiteY7603" fmla="*/ 1543527 h 2179871"/>
                <a:gd name="connsiteX7604" fmla="*/ 1546964 w 2663714"/>
                <a:gd name="connsiteY7604" fmla="*/ 1543527 h 2179871"/>
                <a:gd name="connsiteX7605" fmla="*/ 1546964 w 2663714"/>
                <a:gd name="connsiteY7605" fmla="*/ 1543527 h 2179871"/>
                <a:gd name="connsiteX7606" fmla="*/ 1626650 w 2663714"/>
                <a:gd name="connsiteY7606" fmla="*/ 1501621 h 2179871"/>
                <a:gd name="connsiteX7607" fmla="*/ 1633817 w 2663714"/>
                <a:gd name="connsiteY7607" fmla="*/ 1488306 h 2179871"/>
                <a:gd name="connsiteX7608" fmla="*/ 1649430 w 2663714"/>
                <a:gd name="connsiteY7608" fmla="*/ 1479515 h 2179871"/>
                <a:gd name="connsiteX7609" fmla="*/ 1638253 w 2663714"/>
                <a:gd name="connsiteY7609" fmla="*/ 1504096 h 2179871"/>
                <a:gd name="connsiteX7610" fmla="*/ 1632793 w 2663714"/>
                <a:gd name="connsiteY7610" fmla="*/ 1507424 h 2179871"/>
                <a:gd name="connsiteX7611" fmla="*/ 1628613 w 2663714"/>
                <a:gd name="connsiteY7611" fmla="*/ 1508022 h 2179871"/>
                <a:gd name="connsiteX7612" fmla="*/ 1589452 w 2663714"/>
                <a:gd name="connsiteY7612" fmla="*/ 1513143 h 2179871"/>
                <a:gd name="connsiteX7613" fmla="*/ 1594401 w 2663714"/>
                <a:gd name="connsiteY7613" fmla="*/ 1510412 h 2179871"/>
                <a:gd name="connsiteX7614" fmla="*/ 1631940 w 2663714"/>
                <a:gd name="connsiteY7614" fmla="*/ 1489501 h 2179871"/>
                <a:gd name="connsiteX7615" fmla="*/ 1626395 w 2663714"/>
                <a:gd name="connsiteY7615" fmla="*/ 1501706 h 2179871"/>
                <a:gd name="connsiteX7616" fmla="*/ 1626650 w 2663714"/>
                <a:gd name="connsiteY7616" fmla="*/ 1501877 h 2179871"/>
                <a:gd name="connsiteX7617" fmla="*/ 1647980 w 2663714"/>
                <a:gd name="connsiteY7617" fmla="*/ 1461678 h 2179871"/>
                <a:gd name="connsiteX7618" fmla="*/ 1660521 w 2663714"/>
                <a:gd name="connsiteY7618" fmla="*/ 1455020 h 2179871"/>
                <a:gd name="connsiteX7619" fmla="*/ 1653866 w 2663714"/>
                <a:gd name="connsiteY7619" fmla="*/ 1469786 h 2179871"/>
                <a:gd name="connsiteX7620" fmla="*/ 1638595 w 2663714"/>
                <a:gd name="connsiteY7620" fmla="*/ 1479515 h 2179871"/>
                <a:gd name="connsiteX7621" fmla="*/ 1639704 w 2663714"/>
                <a:gd name="connsiteY7621" fmla="*/ 1477382 h 2179871"/>
                <a:gd name="connsiteX7622" fmla="*/ 1647980 w 2663714"/>
                <a:gd name="connsiteY7622" fmla="*/ 1461763 h 2179871"/>
                <a:gd name="connsiteX7623" fmla="*/ 1601567 w 2663714"/>
                <a:gd name="connsiteY7623" fmla="*/ 1476699 h 2179871"/>
                <a:gd name="connsiteX7624" fmla="*/ 1593377 w 2663714"/>
                <a:gd name="connsiteY7624" fmla="*/ 1478235 h 2179871"/>
                <a:gd name="connsiteX7625" fmla="*/ 1603785 w 2663714"/>
                <a:gd name="connsiteY7625" fmla="*/ 1472602 h 2179871"/>
                <a:gd name="connsiteX7626" fmla="*/ 1601482 w 2663714"/>
                <a:gd name="connsiteY7626" fmla="*/ 1476699 h 2179871"/>
                <a:gd name="connsiteX7627" fmla="*/ 1602335 w 2663714"/>
                <a:gd name="connsiteY7627" fmla="*/ 1478662 h 2179871"/>
                <a:gd name="connsiteX7628" fmla="*/ 1620337 w 2663714"/>
                <a:gd name="connsiteY7628" fmla="*/ 1473627 h 2179871"/>
                <a:gd name="connsiteX7629" fmla="*/ 1614194 w 2663714"/>
                <a:gd name="connsiteY7629" fmla="*/ 1477382 h 2179871"/>
                <a:gd name="connsiteX7630" fmla="*/ 1595424 w 2663714"/>
                <a:gd name="connsiteY7630" fmla="*/ 1488733 h 2179871"/>
                <a:gd name="connsiteX7631" fmla="*/ 1601652 w 2663714"/>
                <a:gd name="connsiteY7631" fmla="*/ 1478833 h 2179871"/>
                <a:gd name="connsiteX7632" fmla="*/ 1602335 w 2663714"/>
                <a:gd name="connsiteY7632" fmla="*/ 1478662 h 2179871"/>
                <a:gd name="connsiteX7633" fmla="*/ 1622043 w 2663714"/>
                <a:gd name="connsiteY7633" fmla="*/ 1472602 h 2179871"/>
                <a:gd name="connsiteX7634" fmla="*/ 1603188 w 2663714"/>
                <a:gd name="connsiteY7634" fmla="*/ 1476357 h 2179871"/>
                <a:gd name="connsiteX7635" fmla="*/ 1606516 w 2663714"/>
                <a:gd name="connsiteY7635" fmla="*/ 1471151 h 2179871"/>
                <a:gd name="connsiteX7636" fmla="*/ 1616412 w 2663714"/>
                <a:gd name="connsiteY7636" fmla="*/ 1465860 h 2179871"/>
                <a:gd name="connsiteX7637" fmla="*/ 1650624 w 2663714"/>
                <a:gd name="connsiteY7637" fmla="*/ 1447083 h 2179871"/>
                <a:gd name="connsiteX7638" fmla="*/ 1645847 w 2663714"/>
                <a:gd name="connsiteY7638" fmla="*/ 1458178 h 2179871"/>
                <a:gd name="connsiteX7639" fmla="*/ 1622043 w 2663714"/>
                <a:gd name="connsiteY7639" fmla="*/ 1472602 h 2179871"/>
                <a:gd name="connsiteX7640" fmla="*/ 1653269 w 2663714"/>
                <a:gd name="connsiteY7640" fmla="*/ 1393655 h 2179871"/>
                <a:gd name="connsiteX7641" fmla="*/ 1653269 w 2663714"/>
                <a:gd name="connsiteY7641" fmla="*/ 1393655 h 2179871"/>
                <a:gd name="connsiteX7642" fmla="*/ 1653269 w 2663714"/>
                <a:gd name="connsiteY7642" fmla="*/ 1393570 h 2179871"/>
                <a:gd name="connsiteX7643" fmla="*/ 1653269 w 2663714"/>
                <a:gd name="connsiteY7643" fmla="*/ 1393570 h 2179871"/>
                <a:gd name="connsiteX7644" fmla="*/ 1662313 w 2663714"/>
                <a:gd name="connsiteY7644" fmla="*/ 1375732 h 2179871"/>
                <a:gd name="connsiteX7645" fmla="*/ 1676731 w 2663714"/>
                <a:gd name="connsiteY7645" fmla="*/ 1366941 h 2179871"/>
                <a:gd name="connsiteX7646" fmla="*/ 1676561 w 2663714"/>
                <a:gd name="connsiteY7646" fmla="*/ 1370952 h 2179871"/>
                <a:gd name="connsiteX7647" fmla="*/ 1676220 w 2663714"/>
                <a:gd name="connsiteY7647" fmla="*/ 1388022 h 2179871"/>
                <a:gd name="connsiteX7648" fmla="*/ 1668626 w 2663714"/>
                <a:gd name="connsiteY7648" fmla="*/ 1404323 h 2179871"/>
                <a:gd name="connsiteX7649" fmla="*/ 1636803 w 2663714"/>
                <a:gd name="connsiteY7649" fmla="*/ 1421905 h 2179871"/>
                <a:gd name="connsiteX7650" fmla="*/ 1653269 w 2663714"/>
                <a:gd name="connsiteY7650" fmla="*/ 1393655 h 2179871"/>
                <a:gd name="connsiteX7651" fmla="*/ 1653269 w 2663714"/>
                <a:gd name="connsiteY7651" fmla="*/ 1393655 h 2179871"/>
                <a:gd name="connsiteX7652" fmla="*/ 1638851 w 2663714"/>
                <a:gd name="connsiteY7652" fmla="*/ 1370611 h 2179871"/>
                <a:gd name="connsiteX7653" fmla="*/ 1638851 w 2663714"/>
                <a:gd name="connsiteY7653" fmla="*/ 1370611 h 2179871"/>
                <a:gd name="connsiteX7654" fmla="*/ 1638851 w 2663714"/>
                <a:gd name="connsiteY7654" fmla="*/ 1370611 h 2179871"/>
                <a:gd name="connsiteX7655" fmla="*/ 1638851 w 2663714"/>
                <a:gd name="connsiteY7655" fmla="*/ 1370611 h 2179871"/>
                <a:gd name="connsiteX7656" fmla="*/ 1646700 w 2663714"/>
                <a:gd name="connsiteY7656" fmla="*/ 1355163 h 2179871"/>
                <a:gd name="connsiteX7657" fmla="*/ 1671527 w 2663714"/>
                <a:gd name="connsiteY7657" fmla="*/ 1339117 h 2179871"/>
                <a:gd name="connsiteX7658" fmla="*/ 1671527 w 2663714"/>
                <a:gd name="connsiteY7658" fmla="*/ 1339117 h 2179871"/>
                <a:gd name="connsiteX7659" fmla="*/ 1671527 w 2663714"/>
                <a:gd name="connsiteY7659" fmla="*/ 1339117 h 2179871"/>
                <a:gd name="connsiteX7660" fmla="*/ 1671527 w 2663714"/>
                <a:gd name="connsiteY7660" fmla="*/ 1339117 h 2179871"/>
                <a:gd name="connsiteX7661" fmla="*/ 1671527 w 2663714"/>
                <a:gd name="connsiteY7661" fmla="*/ 1339117 h 2179871"/>
                <a:gd name="connsiteX7662" fmla="*/ 1678011 w 2663714"/>
                <a:gd name="connsiteY7662" fmla="*/ 1334850 h 2179871"/>
                <a:gd name="connsiteX7663" fmla="*/ 1678011 w 2663714"/>
                <a:gd name="connsiteY7663" fmla="*/ 1335191 h 2179871"/>
                <a:gd name="connsiteX7664" fmla="*/ 1658047 w 2663714"/>
                <a:gd name="connsiteY7664" fmla="*/ 1370952 h 2179871"/>
                <a:gd name="connsiteX7665" fmla="*/ 1626480 w 2663714"/>
                <a:gd name="connsiteY7665" fmla="*/ 1391777 h 2179871"/>
                <a:gd name="connsiteX7666" fmla="*/ 1638680 w 2663714"/>
                <a:gd name="connsiteY7666" fmla="*/ 1370867 h 2179871"/>
                <a:gd name="connsiteX7667" fmla="*/ 1638680 w 2663714"/>
                <a:gd name="connsiteY7667" fmla="*/ 1370867 h 2179871"/>
                <a:gd name="connsiteX7668" fmla="*/ 1607027 w 2663714"/>
                <a:gd name="connsiteY7668" fmla="*/ 1370184 h 2179871"/>
                <a:gd name="connsiteX7669" fmla="*/ 1607027 w 2663714"/>
                <a:gd name="connsiteY7669" fmla="*/ 1370184 h 2179871"/>
                <a:gd name="connsiteX7670" fmla="*/ 1607027 w 2663714"/>
                <a:gd name="connsiteY7670" fmla="*/ 1370184 h 2179871"/>
                <a:gd name="connsiteX7671" fmla="*/ 1607027 w 2663714"/>
                <a:gd name="connsiteY7671" fmla="*/ 1370184 h 2179871"/>
                <a:gd name="connsiteX7672" fmla="*/ 1624774 w 2663714"/>
                <a:gd name="connsiteY7672" fmla="*/ 1338690 h 2179871"/>
                <a:gd name="connsiteX7673" fmla="*/ 1662910 w 2663714"/>
                <a:gd name="connsiteY7673" fmla="*/ 1316073 h 2179871"/>
                <a:gd name="connsiteX7674" fmla="*/ 1642349 w 2663714"/>
                <a:gd name="connsiteY7674" fmla="*/ 1350725 h 2179871"/>
                <a:gd name="connsiteX7675" fmla="*/ 1616242 w 2663714"/>
                <a:gd name="connsiteY7675" fmla="*/ 1369416 h 2179871"/>
                <a:gd name="connsiteX7676" fmla="*/ 1599434 w 2663714"/>
                <a:gd name="connsiteY7676" fmla="*/ 1381962 h 2179871"/>
                <a:gd name="connsiteX7677" fmla="*/ 1607113 w 2663714"/>
                <a:gd name="connsiteY7677" fmla="*/ 1370269 h 2179871"/>
                <a:gd name="connsiteX7678" fmla="*/ 1607113 w 2663714"/>
                <a:gd name="connsiteY7678" fmla="*/ 1370269 h 2179871"/>
                <a:gd name="connsiteX7679" fmla="*/ 1667347 w 2663714"/>
                <a:gd name="connsiteY7679" fmla="*/ 1313257 h 2179871"/>
                <a:gd name="connsiteX7680" fmla="*/ 1680656 w 2663714"/>
                <a:gd name="connsiteY7680" fmla="*/ 1304807 h 2179871"/>
                <a:gd name="connsiteX7681" fmla="*/ 1680571 w 2663714"/>
                <a:gd name="connsiteY7681" fmla="*/ 1305405 h 2179871"/>
                <a:gd name="connsiteX7682" fmla="*/ 1680571 w 2663714"/>
                <a:gd name="connsiteY7682" fmla="*/ 1305405 h 2179871"/>
                <a:gd name="connsiteX7683" fmla="*/ 1680571 w 2663714"/>
                <a:gd name="connsiteY7683" fmla="*/ 1305576 h 2179871"/>
                <a:gd name="connsiteX7684" fmla="*/ 1680571 w 2663714"/>
                <a:gd name="connsiteY7684" fmla="*/ 1305746 h 2179871"/>
                <a:gd name="connsiteX7685" fmla="*/ 1680571 w 2663714"/>
                <a:gd name="connsiteY7685" fmla="*/ 1305746 h 2179871"/>
                <a:gd name="connsiteX7686" fmla="*/ 1678864 w 2663714"/>
                <a:gd name="connsiteY7686" fmla="*/ 1326230 h 2179871"/>
                <a:gd name="connsiteX7687" fmla="*/ 1668200 w 2663714"/>
                <a:gd name="connsiteY7687" fmla="*/ 1332887 h 2179871"/>
                <a:gd name="connsiteX7688" fmla="*/ 1668200 w 2663714"/>
                <a:gd name="connsiteY7688" fmla="*/ 1332887 h 2179871"/>
                <a:gd name="connsiteX7689" fmla="*/ 1667944 w 2663714"/>
                <a:gd name="connsiteY7689" fmla="*/ 1333058 h 2179871"/>
                <a:gd name="connsiteX7690" fmla="*/ 1667688 w 2663714"/>
                <a:gd name="connsiteY7690" fmla="*/ 1333228 h 2179871"/>
                <a:gd name="connsiteX7691" fmla="*/ 1667688 w 2663714"/>
                <a:gd name="connsiteY7691" fmla="*/ 1333228 h 2179871"/>
                <a:gd name="connsiteX7692" fmla="*/ 1652416 w 2663714"/>
                <a:gd name="connsiteY7692" fmla="*/ 1343726 h 2179871"/>
                <a:gd name="connsiteX7693" fmla="*/ 1667432 w 2663714"/>
                <a:gd name="connsiteY7693" fmla="*/ 1313171 h 2179871"/>
                <a:gd name="connsiteX7694" fmla="*/ 1698487 w 2663714"/>
                <a:gd name="connsiteY7694" fmla="*/ 1272802 h 2179871"/>
                <a:gd name="connsiteX7695" fmla="*/ 1691150 w 2663714"/>
                <a:gd name="connsiteY7695" fmla="*/ 1272460 h 2179871"/>
                <a:gd name="connsiteX7696" fmla="*/ 1691662 w 2663714"/>
                <a:gd name="connsiteY7696" fmla="*/ 1268193 h 2179871"/>
                <a:gd name="connsiteX7697" fmla="*/ 1699682 w 2663714"/>
                <a:gd name="connsiteY7697" fmla="*/ 1268961 h 2179871"/>
                <a:gd name="connsiteX7698" fmla="*/ 1699426 w 2663714"/>
                <a:gd name="connsiteY7698" fmla="*/ 1270241 h 2179871"/>
                <a:gd name="connsiteX7699" fmla="*/ 1699426 w 2663714"/>
                <a:gd name="connsiteY7699" fmla="*/ 1270241 h 2179871"/>
                <a:gd name="connsiteX7700" fmla="*/ 1699426 w 2663714"/>
                <a:gd name="connsiteY7700" fmla="*/ 1270412 h 2179871"/>
                <a:gd name="connsiteX7701" fmla="*/ 1699426 w 2663714"/>
                <a:gd name="connsiteY7701" fmla="*/ 1270582 h 2179871"/>
                <a:gd name="connsiteX7702" fmla="*/ 1699426 w 2663714"/>
                <a:gd name="connsiteY7702" fmla="*/ 1270582 h 2179871"/>
                <a:gd name="connsiteX7703" fmla="*/ 1697293 w 2663714"/>
                <a:gd name="connsiteY7703" fmla="*/ 1287908 h 2179871"/>
                <a:gd name="connsiteX7704" fmla="*/ 1688932 w 2663714"/>
                <a:gd name="connsiteY7704" fmla="*/ 1292773 h 2179871"/>
                <a:gd name="connsiteX7705" fmla="*/ 1691065 w 2663714"/>
                <a:gd name="connsiteY7705" fmla="*/ 1273826 h 2179871"/>
                <a:gd name="connsiteX7706" fmla="*/ 1698573 w 2663714"/>
                <a:gd name="connsiteY7706" fmla="*/ 1273143 h 2179871"/>
                <a:gd name="connsiteX7707" fmla="*/ 1698573 w 2663714"/>
                <a:gd name="connsiteY7707" fmla="*/ 1272802 h 2179871"/>
                <a:gd name="connsiteX7708" fmla="*/ 1715466 w 2663714"/>
                <a:gd name="connsiteY7708" fmla="*/ 1194537 h 2179871"/>
                <a:gd name="connsiteX7709" fmla="*/ 1715636 w 2663714"/>
                <a:gd name="connsiteY7709" fmla="*/ 1193257 h 2179871"/>
                <a:gd name="connsiteX7710" fmla="*/ 1722206 w 2663714"/>
                <a:gd name="connsiteY7710" fmla="*/ 1190952 h 2179871"/>
                <a:gd name="connsiteX7711" fmla="*/ 1722206 w 2663714"/>
                <a:gd name="connsiteY7711" fmla="*/ 1190952 h 2179871"/>
                <a:gd name="connsiteX7712" fmla="*/ 1722206 w 2663714"/>
                <a:gd name="connsiteY7712" fmla="*/ 1190952 h 2179871"/>
                <a:gd name="connsiteX7713" fmla="*/ 1722206 w 2663714"/>
                <a:gd name="connsiteY7713" fmla="*/ 1190952 h 2179871"/>
                <a:gd name="connsiteX7714" fmla="*/ 1722206 w 2663714"/>
                <a:gd name="connsiteY7714" fmla="*/ 1190952 h 2179871"/>
                <a:gd name="connsiteX7715" fmla="*/ 1728690 w 2663714"/>
                <a:gd name="connsiteY7715" fmla="*/ 1187624 h 2179871"/>
                <a:gd name="connsiteX7716" fmla="*/ 1726130 w 2663714"/>
                <a:gd name="connsiteY7716" fmla="*/ 1201280 h 2179871"/>
                <a:gd name="connsiteX7717" fmla="*/ 1714612 w 2663714"/>
                <a:gd name="connsiteY7717" fmla="*/ 1202133 h 2179871"/>
                <a:gd name="connsiteX7718" fmla="*/ 1715466 w 2663714"/>
                <a:gd name="connsiteY7718" fmla="*/ 1194537 h 2179871"/>
                <a:gd name="connsiteX7719" fmla="*/ 1756247 w 2663714"/>
                <a:gd name="connsiteY7719" fmla="*/ 1172176 h 2179871"/>
                <a:gd name="connsiteX7720" fmla="*/ 1746606 w 2663714"/>
                <a:gd name="connsiteY7720" fmla="*/ 1175419 h 2179871"/>
                <a:gd name="connsiteX7721" fmla="*/ 1732358 w 2663714"/>
                <a:gd name="connsiteY7721" fmla="*/ 1180028 h 2179871"/>
                <a:gd name="connsiteX7722" fmla="*/ 1732614 w 2663714"/>
                <a:gd name="connsiteY7722" fmla="*/ 1177723 h 2179871"/>
                <a:gd name="connsiteX7723" fmla="*/ 1736368 w 2663714"/>
                <a:gd name="connsiteY7723" fmla="*/ 1149217 h 2179871"/>
                <a:gd name="connsiteX7724" fmla="*/ 1757442 w 2663714"/>
                <a:gd name="connsiteY7724" fmla="*/ 1140767 h 2179871"/>
                <a:gd name="connsiteX7725" fmla="*/ 1757101 w 2663714"/>
                <a:gd name="connsiteY7725" fmla="*/ 1141706 h 2179871"/>
                <a:gd name="connsiteX7726" fmla="*/ 1757356 w 2663714"/>
                <a:gd name="connsiteY7726" fmla="*/ 1141792 h 2179871"/>
                <a:gd name="connsiteX7727" fmla="*/ 1757868 w 2663714"/>
                <a:gd name="connsiteY7727" fmla="*/ 1140511 h 2179871"/>
                <a:gd name="connsiteX7728" fmla="*/ 1760428 w 2663714"/>
                <a:gd name="connsiteY7728" fmla="*/ 1139487 h 2179871"/>
                <a:gd name="connsiteX7729" fmla="*/ 1769898 w 2663714"/>
                <a:gd name="connsiteY7729" fmla="*/ 1135732 h 2179871"/>
                <a:gd name="connsiteX7730" fmla="*/ 1766485 w 2663714"/>
                <a:gd name="connsiteY7730" fmla="*/ 1145462 h 2179871"/>
                <a:gd name="connsiteX7731" fmla="*/ 1762561 w 2663714"/>
                <a:gd name="connsiteY7731" fmla="*/ 1156898 h 2179871"/>
                <a:gd name="connsiteX7732" fmla="*/ 1763584 w 2663714"/>
                <a:gd name="connsiteY7732" fmla="*/ 1144693 h 2179871"/>
                <a:gd name="connsiteX7733" fmla="*/ 1763243 w 2663714"/>
                <a:gd name="connsiteY7733" fmla="*/ 1144693 h 2179871"/>
                <a:gd name="connsiteX7734" fmla="*/ 1760940 w 2663714"/>
                <a:gd name="connsiteY7734" fmla="*/ 1161507 h 2179871"/>
                <a:gd name="connsiteX7735" fmla="*/ 1753347 w 2663714"/>
                <a:gd name="connsiteY7735" fmla="*/ 1183612 h 2179871"/>
                <a:gd name="connsiteX7736" fmla="*/ 1753602 w 2663714"/>
                <a:gd name="connsiteY7736" fmla="*/ 1183698 h 2179871"/>
                <a:gd name="connsiteX7737" fmla="*/ 1760172 w 2663714"/>
                <a:gd name="connsiteY7737" fmla="*/ 1166970 h 2179871"/>
                <a:gd name="connsiteX7738" fmla="*/ 1758722 w 2663714"/>
                <a:gd name="connsiteY7738" fmla="*/ 1177723 h 2179871"/>
                <a:gd name="connsiteX7739" fmla="*/ 1755564 w 2663714"/>
                <a:gd name="connsiteY7739" fmla="*/ 1199231 h 2179871"/>
                <a:gd name="connsiteX7740" fmla="*/ 1729543 w 2663714"/>
                <a:gd name="connsiteY7740" fmla="*/ 1200938 h 2179871"/>
                <a:gd name="connsiteX7741" fmla="*/ 1731420 w 2663714"/>
                <a:gd name="connsiteY7741" fmla="*/ 1185917 h 2179871"/>
                <a:gd name="connsiteX7742" fmla="*/ 1747204 w 2663714"/>
                <a:gd name="connsiteY7742" fmla="*/ 1177211 h 2179871"/>
                <a:gd name="connsiteX7743" fmla="*/ 1756162 w 2663714"/>
                <a:gd name="connsiteY7743" fmla="*/ 1172347 h 2179871"/>
                <a:gd name="connsiteX7744" fmla="*/ 1756076 w 2663714"/>
                <a:gd name="connsiteY7744" fmla="*/ 1172090 h 2179871"/>
                <a:gd name="connsiteX7745" fmla="*/ 1778003 w 2663714"/>
                <a:gd name="connsiteY7745" fmla="*/ 1088790 h 2179871"/>
                <a:gd name="connsiteX7746" fmla="*/ 1781501 w 2663714"/>
                <a:gd name="connsiteY7746" fmla="*/ 1087681 h 2179871"/>
                <a:gd name="connsiteX7747" fmla="*/ 1780051 w 2663714"/>
                <a:gd name="connsiteY7747" fmla="*/ 1088961 h 2179871"/>
                <a:gd name="connsiteX7748" fmla="*/ 1780221 w 2663714"/>
                <a:gd name="connsiteY7748" fmla="*/ 1089217 h 2179871"/>
                <a:gd name="connsiteX7749" fmla="*/ 1783037 w 2663714"/>
                <a:gd name="connsiteY7749" fmla="*/ 1087254 h 2179871"/>
                <a:gd name="connsiteX7750" fmla="*/ 1787558 w 2663714"/>
                <a:gd name="connsiteY7750" fmla="*/ 1085889 h 2179871"/>
                <a:gd name="connsiteX7751" fmla="*/ 1778942 w 2663714"/>
                <a:gd name="connsiteY7751" fmla="*/ 1109957 h 2179871"/>
                <a:gd name="connsiteX7752" fmla="*/ 1768533 w 2663714"/>
                <a:gd name="connsiteY7752" fmla="*/ 1112688 h 2179871"/>
                <a:gd name="connsiteX7753" fmla="*/ 1771604 w 2663714"/>
                <a:gd name="connsiteY7753" fmla="*/ 1104665 h 2179871"/>
                <a:gd name="connsiteX7754" fmla="*/ 1777918 w 2663714"/>
                <a:gd name="connsiteY7754" fmla="*/ 1088790 h 2179871"/>
                <a:gd name="connsiteX7755" fmla="*/ 1766485 w 2663714"/>
                <a:gd name="connsiteY7755" fmla="*/ 1058321 h 2179871"/>
                <a:gd name="connsiteX7756" fmla="*/ 1787985 w 2663714"/>
                <a:gd name="connsiteY7756" fmla="*/ 1051066 h 2179871"/>
                <a:gd name="connsiteX7757" fmla="*/ 1776297 w 2663714"/>
                <a:gd name="connsiteY7757" fmla="*/ 1084608 h 2179871"/>
                <a:gd name="connsiteX7758" fmla="*/ 1753943 w 2663714"/>
                <a:gd name="connsiteY7758" fmla="*/ 1089900 h 2179871"/>
                <a:gd name="connsiteX7759" fmla="*/ 1766059 w 2663714"/>
                <a:gd name="connsiteY7759" fmla="*/ 1059174 h 2179871"/>
                <a:gd name="connsiteX7760" fmla="*/ 1766400 w 2663714"/>
                <a:gd name="connsiteY7760" fmla="*/ 1058321 h 2179871"/>
                <a:gd name="connsiteX7761" fmla="*/ 1744644 w 2663714"/>
                <a:gd name="connsiteY7761" fmla="*/ 1058065 h 2179871"/>
                <a:gd name="connsiteX7762" fmla="*/ 1709237 w 2663714"/>
                <a:gd name="connsiteY7762" fmla="*/ 1069331 h 2179871"/>
                <a:gd name="connsiteX7763" fmla="*/ 1717257 w 2663714"/>
                <a:gd name="connsiteY7763" fmla="*/ 1052261 h 2179871"/>
                <a:gd name="connsiteX7764" fmla="*/ 1745071 w 2663714"/>
                <a:gd name="connsiteY7764" fmla="*/ 1045433 h 2179871"/>
                <a:gd name="connsiteX7765" fmla="*/ 1745071 w 2663714"/>
                <a:gd name="connsiteY7765" fmla="*/ 1045433 h 2179871"/>
                <a:gd name="connsiteX7766" fmla="*/ 1745071 w 2663714"/>
                <a:gd name="connsiteY7766" fmla="*/ 1045433 h 2179871"/>
                <a:gd name="connsiteX7767" fmla="*/ 1745071 w 2663714"/>
                <a:gd name="connsiteY7767" fmla="*/ 1045433 h 2179871"/>
                <a:gd name="connsiteX7768" fmla="*/ 1745071 w 2663714"/>
                <a:gd name="connsiteY7768" fmla="*/ 1045433 h 2179871"/>
                <a:gd name="connsiteX7769" fmla="*/ 1750105 w 2663714"/>
                <a:gd name="connsiteY7769" fmla="*/ 1043897 h 2179871"/>
                <a:gd name="connsiteX7770" fmla="*/ 1748398 w 2663714"/>
                <a:gd name="connsiteY7770" fmla="*/ 1048420 h 2179871"/>
                <a:gd name="connsiteX7771" fmla="*/ 1744900 w 2663714"/>
                <a:gd name="connsiteY7771" fmla="*/ 1057894 h 2179871"/>
                <a:gd name="connsiteX7772" fmla="*/ 1744900 w 2663714"/>
                <a:gd name="connsiteY7772" fmla="*/ 1057894 h 2179871"/>
                <a:gd name="connsiteX7773" fmla="*/ 1744900 w 2663714"/>
                <a:gd name="connsiteY7773" fmla="*/ 1057894 h 2179871"/>
                <a:gd name="connsiteX7774" fmla="*/ 1744730 w 2663714"/>
                <a:gd name="connsiteY7774" fmla="*/ 1057894 h 2179871"/>
                <a:gd name="connsiteX7775" fmla="*/ 1744559 w 2663714"/>
                <a:gd name="connsiteY7775" fmla="*/ 1057894 h 2179871"/>
                <a:gd name="connsiteX7776" fmla="*/ 1744559 w 2663714"/>
                <a:gd name="connsiteY7776" fmla="*/ 1057894 h 2179871"/>
                <a:gd name="connsiteX7777" fmla="*/ 1733979 w 2663714"/>
                <a:gd name="connsiteY7777" fmla="*/ 1017439 h 2179871"/>
                <a:gd name="connsiteX7778" fmla="*/ 1756162 w 2663714"/>
                <a:gd name="connsiteY7778" fmla="*/ 1011123 h 2179871"/>
                <a:gd name="connsiteX7779" fmla="*/ 1756162 w 2663714"/>
                <a:gd name="connsiteY7779" fmla="*/ 1011123 h 2179871"/>
                <a:gd name="connsiteX7780" fmla="*/ 1756162 w 2663714"/>
                <a:gd name="connsiteY7780" fmla="*/ 1011123 h 2179871"/>
                <a:gd name="connsiteX7781" fmla="*/ 1756162 w 2663714"/>
                <a:gd name="connsiteY7781" fmla="*/ 1011123 h 2179871"/>
                <a:gd name="connsiteX7782" fmla="*/ 1756162 w 2663714"/>
                <a:gd name="connsiteY7782" fmla="*/ 1011123 h 2179871"/>
                <a:gd name="connsiteX7783" fmla="*/ 1763499 w 2663714"/>
                <a:gd name="connsiteY7783" fmla="*/ 1008648 h 2179871"/>
                <a:gd name="connsiteX7784" fmla="*/ 1753005 w 2663714"/>
                <a:gd name="connsiteY7784" fmla="*/ 1036216 h 2179871"/>
                <a:gd name="connsiteX7785" fmla="*/ 1743364 w 2663714"/>
                <a:gd name="connsiteY7785" fmla="*/ 1038605 h 2179871"/>
                <a:gd name="connsiteX7786" fmla="*/ 1743364 w 2663714"/>
                <a:gd name="connsiteY7786" fmla="*/ 1038605 h 2179871"/>
                <a:gd name="connsiteX7787" fmla="*/ 1743194 w 2663714"/>
                <a:gd name="connsiteY7787" fmla="*/ 1038605 h 2179871"/>
                <a:gd name="connsiteX7788" fmla="*/ 1743023 w 2663714"/>
                <a:gd name="connsiteY7788" fmla="*/ 1038605 h 2179871"/>
                <a:gd name="connsiteX7789" fmla="*/ 1743023 w 2663714"/>
                <a:gd name="connsiteY7789" fmla="*/ 1038605 h 2179871"/>
                <a:gd name="connsiteX7790" fmla="*/ 1720414 w 2663714"/>
                <a:gd name="connsiteY7790" fmla="*/ 1045348 h 2179871"/>
                <a:gd name="connsiteX7791" fmla="*/ 1723144 w 2663714"/>
                <a:gd name="connsiteY7791" fmla="*/ 1039544 h 2179871"/>
                <a:gd name="connsiteX7792" fmla="*/ 1733894 w 2663714"/>
                <a:gd name="connsiteY7792" fmla="*/ 1017354 h 2179871"/>
                <a:gd name="connsiteX7793" fmla="*/ 1720244 w 2663714"/>
                <a:gd name="connsiteY7793" fmla="*/ 961450 h 2179871"/>
                <a:gd name="connsiteX7794" fmla="*/ 1756418 w 2663714"/>
                <a:gd name="connsiteY7794" fmla="*/ 934736 h 2179871"/>
                <a:gd name="connsiteX7795" fmla="*/ 1757442 w 2663714"/>
                <a:gd name="connsiteY7795" fmla="*/ 934480 h 2179871"/>
                <a:gd name="connsiteX7796" fmla="*/ 1728348 w 2663714"/>
                <a:gd name="connsiteY7796" fmla="*/ 967851 h 2179871"/>
                <a:gd name="connsiteX7797" fmla="*/ 1718452 w 2663714"/>
                <a:gd name="connsiteY7797" fmla="*/ 972546 h 2179871"/>
                <a:gd name="connsiteX7798" fmla="*/ 1718537 w 2663714"/>
                <a:gd name="connsiteY7798" fmla="*/ 972802 h 2179871"/>
                <a:gd name="connsiteX7799" fmla="*/ 1726642 w 2663714"/>
                <a:gd name="connsiteY7799" fmla="*/ 969729 h 2179871"/>
                <a:gd name="connsiteX7800" fmla="*/ 1719561 w 2663714"/>
                <a:gd name="connsiteY7800" fmla="*/ 977581 h 2179871"/>
                <a:gd name="connsiteX7801" fmla="*/ 1717769 w 2663714"/>
                <a:gd name="connsiteY7801" fmla="*/ 979459 h 2179871"/>
                <a:gd name="connsiteX7802" fmla="*/ 1697208 w 2663714"/>
                <a:gd name="connsiteY7802" fmla="*/ 987567 h 2179871"/>
                <a:gd name="connsiteX7803" fmla="*/ 1711712 w 2663714"/>
                <a:gd name="connsiteY7803" fmla="*/ 971010 h 2179871"/>
                <a:gd name="connsiteX7804" fmla="*/ 1720244 w 2663714"/>
                <a:gd name="connsiteY7804" fmla="*/ 961450 h 2179871"/>
                <a:gd name="connsiteX7805" fmla="*/ 1644567 w 2663714"/>
                <a:gd name="connsiteY7805" fmla="*/ 972119 h 2179871"/>
                <a:gd name="connsiteX7806" fmla="*/ 1678609 w 2663714"/>
                <a:gd name="connsiteY7806" fmla="*/ 915021 h 2179871"/>
                <a:gd name="connsiteX7807" fmla="*/ 1693283 w 2663714"/>
                <a:gd name="connsiteY7807" fmla="*/ 905291 h 2179871"/>
                <a:gd name="connsiteX7808" fmla="*/ 1688932 w 2663714"/>
                <a:gd name="connsiteY7808" fmla="*/ 914850 h 2179871"/>
                <a:gd name="connsiteX7809" fmla="*/ 1681083 w 2663714"/>
                <a:gd name="connsiteY7809" fmla="*/ 923812 h 2179871"/>
                <a:gd name="connsiteX7810" fmla="*/ 1660010 w 2663714"/>
                <a:gd name="connsiteY7810" fmla="*/ 948051 h 2179871"/>
                <a:gd name="connsiteX7811" fmla="*/ 1660265 w 2663714"/>
                <a:gd name="connsiteY7811" fmla="*/ 948221 h 2179871"/>
                <a:gd name="connsiteX7812" fmla="*/ 1682789 w 2663714"/>
                <a:gd name="connsiteY7812" fmla="*/ 925007 h 2179871"/>
                <a:gd name="connsiteX7813" fmla="*/ 1685775 w 2663714"/>
                <a:gd name="connsiteY7813" fmla="*/ 922019 h 2179871"/>
                <a:gd name="connsiteX7814" fmla="*/ 1684666 w 2663714"/>
                <a:gd name="connsiteY7814" fmla="*/ 924495 h 2179871"/>
                <a:gd name="connsiteX7815" fmla="*/ 1664702 w 2663714"/>
                <a:gd name="connsiteY7815" fmla="*/ 965974 h 2179871"/>
                <a:gd name="connsiteX7816" fmla="*/ 1663252 w 2663714"/>
                <a:gd name="connsiteY7816" fmla="*/ 968790 h 2179871"/>
                <a:gd name="connsiteX7817" fmla="*/ 1644652 w 2663714"/>
                <a:gd name="connsiteY7817" fmla="*/ 972034 h 2179871"/>
                <a:gd name="connsiteX7818" fmla="*/ 1584674 w 2663714"/>
                <a:gd name="connsiteY7818" fmla="*/ 969217 h 2179871"/>
                <a:gd name="connsiteX7819" fmla="*/ 1612146 w 2663714"/>
                <a:gd name="connsiteY7819" fmla="*/ 932346 h 2179871"/>
                <a:gd name="connsiteX7820" fmla="*/ 1628698 w 2663714"/>
                <a:gd name="connsiteY7820" fmla="*/ 931493 h 2179871"/>
                <a:gd name="connsiteX7821" fmla="*/ 1605492 w 2663714"/>
                <a:gd name="connsiteY7821" fmla="*/ 972460 h 2179871"/>
                <a:gd name="connsiteX7822" fmla="*/ 1584589 w 2663714"/>
                <a:gd name="connsiteY7822" fmla="*/ 969302 h 2179871"/>
                <a:gd name="connsiteX7823" fmla="*/ 1484341 w 2663714"/>
                <a:gd name="connsiteY7823" fmla="*/ 914338 h 2179871"/>
                <a:gd name="connsiteX7824" fmla="*/ 1496030 w 2663714"/>
                <a:gd name="connsiteY7824" fmla="*/ 895391 h 2179871"/>
                <a:gd name="connsiteX7825" fmla="*/ 1497651 w 2663714"/>
                <a:gd name="connsiteY7825" fmla="*/ 892915 h 2179871"/>
                <a:gd name="connsiteX7826" fmla="*/ 1510789 w 2663714"/>
                <a:gd name="connsiteY7826" fmla="*/ 879687 h 2179871"/>
                <a:gd name="connsiteX7827" fmla="*/ 1519492 w 2663714"/>
                <a:gd name="connsiteY7827" fmla="*/ 890355 h 2179871"/>
                <a:gd name="connsiteX7828" fmla="*/ 1515652 w 2663714"/>
                <a:gd name="connsiteY7828" fmla="*/ 895305 h 2179871"/>
                <a:gd name="connsiteX7829" fmla="*/ 1493641 w 2663714"/>
                <a:gd name="connsiteY7829" fmla="*/ 923470 h 2179871"/>
                <a:gd name="connsiteX7830" fmla="*/ 1484341 w 2663714"/>
                <a:gd name="connsiteY7830" fmla="*/ 914338 h 2179871"/>
                <a:gd name="connsiteX7831" fmla="*/ 1467022 w 2663714"/>
                <a:gd name="connsiteY7831" fmla="*/ 857667 h 2179871"/>
                <a:gd name="connsiteX7832" fmla="*/ 1483403 w 2663714"/>
                <a:gd name="connsiteY7832" fmla="*/ 848022 h 2179871"/>
                <a:gd name="connsiteX7833" fmla="*/ 1489290 w 2663714"/>
                <a:gd name="connsiteY7833" fmla="*/ 844608 h 2179871"/>
                <a:gd name="connsiteX7834" fmla="*/ 1489204 w 2663714"/>
                <a:gd name="connsiteY7834" fmla="*/ 844352 h 2179871"/>
                <a:gd name="connsiteX7835" fmla="*/ 1482720 w 2663714"/>
                <a:gd name="connsiteY7835" fmla="*/ 846145 h 2179871"/>
                <a:gd name="connsiteX7836" fmla="*/ 1464377 w 2663714"/>
                <a:gd name="connsiteY7836" fmla="*/ 851265 h 2179871"/>
                <a:gd name="connsiteX7837" fmla="*/ 1464377 w 2663714"/>
                <a:gd name="connsiteY7837" fmla="*/ 851265 h 2179871"/>
                <a:gd name="connsiteX7838" fmla="*/ 1464377 w 2663714"/>
                <a:gd name="connsiteY7838" fmla="*/ 851265 h 2179871"/>
                <a:gd name="connsiteX7839" fmla="*/ 1464377 w 2663714"/>
                <a:gd name="connsiteY7839" fmla="*/ 851265 h 2179871"/>
                <a:gd name="connsiteX7840" fmla="*/ 1464377 w 2663714"/>
                <a:gd name="connsiteY7840" fmla="*/ 851265 h 2179871"/>
                <a:gd name="connsiteX7841" fmla="*/ 1449191 w 2663714"/>
                <a:gd name="connsiteY7841" fmla="*/ 860142 h 2179871"/>
                <a:gd name="connsiteX7842" fmla="*/ 1447228 w 2663714"/>
                <a:gd name="connsiteY7842" fmla="*/ 855533 h 2179871"/>
                <a:gd name="connsiteX7843" fmla="*/ 1531436 w 2663714"/>
                <a:gd name="connsiteY7843" fmla="*/ 650184 h 2179871"/>
                <a:gd name="connsiteX7844" fmla="*/ 1546537 w 2663714"/>
                <a:gd name="connsiteY7844" fmla="*/ 644381 h 2179871"/>
                <a:gd name="connsiteX7845" fmla="*/ 1592694 w 2663714"/>
                <a:gd name="connsiteY7845" fmla="*/ 634395 h 2179871"/>
                <a:gd name="connsiteX7846" fmla="*/ 1590305 w 2663714"/>
                <a:gd name="connsiteY7846" fmla="*/ 635334 h 2179871"/>
                <a:gd name="connsiteX7847" fmla="*/ 1568805 w 2663714"/>
                <a:gd name="connsiteY7847" fmla="*/ 643698 h 2179871"/>
                <a:gd name="connsiteX7848" fmla="*/ 1568891 w 2663714"/>
                <a:gd name="connsiteY7848" fmla="*/ 643954 h 2179871"/>
                <a:gd name="connsiteX7849" fmla="*/ 1591159 w 2663714"/>
                <a:gd name="connsiteY7849" fmla="*/ 637212 h 2179871"/>
                <a:gd name="connsiteX7850" fmla="*/ 1602762 w 2663714"/>
                <a:gd name="connsiteY7850" fmla="*/ 633712 h 2179871"/>
                <a:gd name="connsiteX7851" fmla="*/ 1609331 w 2663714"/>
                <a:gd name="connsiteY7851" fmla="*/ 633627 h 2179871"/>
                <a:gd name="connsiteX7852" fmla="*/ 1605406 w 2663714"/>
                <a:gd name="connsiteY7852" fmla="*/ 636870 h 2179871"/>
                <a:gd name="connsiteX7853" fmla="*/ 1603785 w 2663714"/>
                <a:gd name="connsiteY7853" fmla="*/ 638236 h 2179871"/>
                <a:gd name="connsiteX7854" fmla="*/ 1605918 w 2663714"/>
                <a:gd name="connsiteY7854" fmla="*/ 637638 h 2179871"/>
                <a:gd name="connsiteX7855" fmla="*/ 1618375 w 2663714"/>
                <a:gd name="connsiteY7855" fmla="*/ 634054 h 2179871"/>
                <a:gd name="connsiteX7856" fmla="*/ 1618887 w 2663714"/>
                <a:gd name="connsiteY7856" fmla="*/ 633883 h 2179871"/>
                <a:gd name="connsiteX7857" fmla="*/ 1641922 w 2663714"/>
                <a:gd name="connsiteY7857" fmla="*/ 636785 h 2179871"/>
                <a:gd name="connsiteX7858" fmla="*/ 1651222 w 2663714"/>
                <a:gd name="connsiteY7858" fmla="*/ 638833 h 2179871"/>
                <a:gd name="connsiteX7859" fmla="*/ 1650369 w 2663714"/>
                <a:gd name="connsiteY7859" fmla="*/ 641991 h 2179871"/>
                <a:gd name="connsiteX7860" fmla="*/ 1650624 w 2663714"/>
                <a:gd name="connsiteY7860" fmla="*/ 642077 h 2179871"/>
                <a:gd name="connsiteX7861" fmla="*/ 1651990 w 2663714"/>
                <a:gd name="connsiteY7861" fmla="*/ 639004 h 2179871"/>
                <a:gd name="connsiteX7862" fmla="*/ 1699682 w 2663714"/>
                <a:gd name="connsiteY7862" fmla="*/ 656500 h 2179871"/>
                <a:gd name="connsiteX7863" fmla="*/ 1701559 w 2663714"/>
                <a:gd name="connsiteY7863" fmla="*/ 660426 h 2179871"/>
                <a:gd name="connsiteX7864" fmla="*/ 1690297 w 2663714"/>
                <a:gd name="connsiteY7864" fmla="*/ 667425 h 2179871"/>
                <a:gd name="connsiteX7865" fmla="*/ 1677414 w 2663714"/>
                <a:gd name="connsiteY7865" fmla="*/ 675448 h 2179871"/>
                <a:gd name="connsiteX7866" fmla="*/ 1677585 w 2663714"/>
                <a:gd name="connsiteY7866" fmla="*/ 675704 h 2179871"/>
                <a:gd name="connsiteX7867" fmla="*/ 1691321 w 2663714"/>
                <a:gd name="connsiteY7867" fmla="*/ 669217 h 2179871"/>
                <a:gd name="connsiteX7868" fmla="*/ 1703266 w 2663714"/>
                <a:gd name="connsiteY7868" fmla="*/ 663840 h 2179871"/>
                <a:gd name="connsiteX7869" fmla="*/ 1704971 w 2663714"/>
                <a:gd name="connsiteY7869" fmla="*/ 667169 h 2179871"/>
                <a:gd name="connsiteX7870" fmla="*/ 1705228 w 2663714"/>
                <a:gd name="connsiteY7870" fmla="*/ 667084 h 2179871"/>
                <a:gd name="connsiteX7871" fmla="*/ 1703948 w 2663714"/>
                <a:gd name="connsiteY7871" fmla="*/ 663584 h 2179871"/>
                <a:gd name="connsiteX7872" fmla="*/ 1708640 w 2663714"/>
                <a:gd name="connsiteY7872" fmla="*/ 661451 h 2179871"/>
                <a:gd name="connsiteX7873" fmla="*/ 1717001 w 2663714"/>
                <a:gd name="connsiteY7873" fmla="*/ 666742 h 2179871"/>
                <a:gd name="connsiteX7874" fmla="*/ 1718025 w 2663714"/>
                <a:gd name="connsiteY7874" fmla="*/ 670497 h 2179871"/>
                <a:gd name="connsiteX7875" fmla="*/ 1713162 w 2663714"/>
                <a:gd name="connsiteY7875" fmla="*/ 674338 h 2179871"/>
                <a:gd name="connsiteX7876" fmla="*/ 1704716 w 2663714"/>
                <a:gd name="connsiteY7876" fmla="*/ 680910 h 2179871"/>
                <a:gd name="connsiteX7877" fmla="*/ 1704886 w 2663714"/>
                <a:gd name="connsiteY7877" fmla="*/ 681166 h 2179871"/>
                <a:gd name="connsiteX7878" fmla="*/ 1714357 w 2663714"/>
                <a:gd name="connsiteY7878" fmla="*/ 676045 h 2179871"/>
                <a:gd name="connsiteX7879" fmla="*/ 1718878 w 2663714"/>
                <a:gd name="connsiteY7879" fmla="*/ 673655 h 2179871"/>
                <a:gd name="connsiteX7880" fmla="*/ 1721267 w 2663714"/>
                <a:gd name="connsiteY7880" fmla="*/ 681934 h 2179871"/>
                <a:gd name="connsiteX7881" fmla="*/ 1721523 w 2663714"/>
                <a:gd name="connsiteY7881" fmla="*/ 681934 h 2179871"/>
                <a:gd name="connsiteX7882" fmla="*/ 1719902 w 2663714"/>
                <a:gd name="connsiteY7882" fmla="*/ 673143 h 2179871"/>
                <a:gd name="connsiteX7883" fmla="*/ 1723315 w 2663714"/>
                <a:gd name="connsiteY7883" fmla="*/ 671351 h 2179871"/>
                <a:gd name="connsiteX7884" fmla="*/ 1731078 w 2663714"/>
                <a:gd name="connsiteY7884" fmla="*/ 677496 h 2179871"/>
                <a:gd name="connsiteX7885" fmla="*/ 1732102 w 2663714"/>
                <a:gd name="connsiteY7885" fmla="*/ 680739 h 2179871"/>
                <a:gd name="connsiteX7886" fmla="*/ 1709152 w 2663714"/>
                <a:gd name="connsiteY7886" fmla="*/ 702162 h 2179871"/>
                <a:gd name="connsiteX7887" fmla="*/ 1704545 w 2663714"/>
                <a:gd name="connsiteY7887" fmla="*/ 706429 h 2179871"/>
                <a:gd name="connsiteX7888" fmla="*/ 1701644 w 2663714"/>
                <a:gd name="connsiteY7888" fmla="*/ 703783 h 2179871"/>
                <a:gd name="connsiteX7889" fmla="*/ 1703777 w 2663714"/>
                <a:gd name="connsiteY7889" fmla="*/ 702845 h 2179871"/>
                <a:gd name="connsiteX7890" fmla="*/ 1703692 w 2663714"/>
                <a:gd name="connsiteY7890" fmla="*/ 702589 h 2179871"/>
                <a:gd name="connsiteX7891" fmla="*/ 1701217 w 2663714"/>
                <a:gd name="connsiteY7891" fmla="*/ 703442 h 2179871"/>
                <a:gd name="connsiteX7892" fmla="*/ 1607027 w 2663714"/>
                <a:gd name="connsiteY7892" fmla="*/ 673826 h 2179871"/>
                <a:gd name="connsiteX7893" fmla="*/ 1487924 w 2663714"/>
                <a:gd name="connsiteY7893" fmla="*/ 786059 h 2179871"/>
                <a:gd name="connsiteX7894" fmla="*/ 1496371 w 2663714"/>
                <a:gd name="connsiteY7894" fmla="*/ 853485 h 2179871"/>
                <a:gd name="connsiteX7895" fmla="*/ 1496200 w 2663714"/>
                <a:gd name="connsiteY7895" fmla="*/ 863556 h 2179871"/>
                <a:gd name="connsiteX7896" fmla="*/ 1489460 w 2663714"/>
                <a:gd name="connsiteY7896" fmla="*/ 865945 h 2179871"/>
                <a:gd name="connsiteX7897" fmla="*/ 1489460 w 2663714"/>
                <a:gd name="connsiteY7897" fmla="*/ 865945 h 2179871"/>
                <a:gd name="connsiteX7898" fmla="*/ 1489375 w 2663714"/>
                <a:gd name="connsiteY7898" fmla="*/ 865945 h 2179871"/>
                <a:gd name="connsiteX7899" fmla="*/ 1489290 w 2663714"/>
                <a:gd name="connsiteY7899" fmla="*/ 865945 h 2179871"/>
                <a:gd name="connsiteX7900" fmla="*/ 1489290 w 2663714"/>
                <a:gd name="connsiteY7900" fmla="*/ 865945 h 2179871"/>
                <a:gd name="connsiteX7901" fmla="*/ 1459002 w 2663714"/>
                <a:gd name="connsiteY7901" fmla="*/ 879516 h 2179871"/>
                <a:gd name="connsiteX7902" fmla="*/ 1450385 w 2663714"/>
                <a:gd name="connsiteY7902" fmla="*/ 862446 h 2179871"/>
                <a:gd name="connsiteX7903" fmla="*/ 1467363 w 2663714"/>
                <a:gd name="connsiteY7903" fmla="*/ 857667 h 2179871"/>
                <a:gd name="connsiteX7904" fmla="*/ 1467363 w 2663714"/>
                <a:gd name="connsiteY7904" fmla="*/ 857667 h 2179871"/>
                <a:gd name="connsiteX7905" fmla="*/ 1467363 w 2663714"/>
                <a:gd name="connsiteY7905" fmla="*/ 857667 h 2179871"/>
                <a:gd name="connsiteX7906" fmla="*/ 1467363 w 2663714"/>
                <a:gd name="connsiteY7906" fmla="*/ 857667 h 2179871"/>
                <a:gd name="connsiteX7907" fmla="*/ 1467363 w 2663714"/>
                <a:gd name="connsiteY7907" fmla="*/ 857667 h 2179871"/>
                <a:gd name="connsiteX7908" fmla="*/ 1476919 w 2663714"/>
                <a:gd name="connsiteY7908" fmla="*/ 654367 h 2179871"/>
                <a:gd name="connsiteX7909" fmla="*/ 1470008 w 2663714"/>
                <a:gd name="connsiteY7909" fmla="*/ 657439 h 2179871"/>
                <a:gd name="connsiteX7910" fmla="*/ 1467022 w 2663714"/>
                <a:gd name="connsiteY7910" fmla="*/ 658549 h 2179871"/>
                <a:gd name="connsiteX7911" fmla="*/ 1430335 w 2663714"/>
                <a:gd name="connsiteY7911" fmla="*/ 671948 h 2179871"/>
                <a:gd name="connsiteX7912" fmla="*/ 1430335 w 2663714"/>
                <a:gd name="connsiteY7912" fmla="*/ 671948 h 2179871"/>
                <a:gd name="connsiteX7913" fmla="*/ 1430250 w 2663714"/>
                <a:gd name="connsiteY7913" fmla="*/ 671948 h 2179871"/>
                <a:gd name="connsiteX7914" fmla="*/ 1430165 w 2663714"/>
                <a:gd name="connsiteY7914" fmla="*/ 671948 h 2179871"/>
                <a:gd name="connsiteX7915" fmla="*/ 1430165 w 2663714"/>
                <a:gd name="connsiteY7915" fmla="*/ 671948 h 2179871"/>
                <a:gd name="connsiteX7916" fmla="*/ 1429226 w 2663714"/>
                <a:gd name="connsiteY7916" fmla="*/ 672375 h 2179871"/>
                <a:gd name="connsiteX7917" fmla="*/ 1442451 w 2663714"/>
                <a:gd name="connsiteY7917" fmla="*/ 655818 h 2179871"/>
                <a:gd name="connsiteX7918" fmla="*/ 1443304 w 2663714"/>
                <a:gd name="connsiteY7918" fmla="*/ 654793 h 2179871"/>
                <a:gd name="connsiteX7919" fmla="*/ 1453797 w 2663714"/>
                <a:gd name="connsiteY7919" fmla="*/ 650611 h 2179871"/>
                <a:gd name="connsiteX7920" fmla="*/ 1499528 w 2663714"/>
                <a:gd name="connsiteY7920" fmla="*/ 633115 h 2179871"/>
                <a:gd name="connsiteX7921" fmla="*/ 1524355 w 2663714"/>
                <a:gd name="connsiteY7921" fmla="*/ 625946 h 2179871"/>
                <a:gd name="connsiteX7922" fmla="*/ 1542528 w 2663714"/>
                <a:gd name="connsiteY7922" fmla="*/ 621166 h 2179871"/>
                <a:gd name="connsiteX7923" fmla="*/ 1542528 w 2663714"/>
                <a:gd name="connsiteY7923" fmla="*/ 620910 h 2179871"/>
                <a:gd name="connsiteX7924" fmla="*/ 1524099 w 2663714"/>
                <a:gd name="connsiteY7924" fmla="*/ 623897 h 2179871"/>
                <a:gd name="connsiteX7925" fmla="*/ 1523587 w 2663714"/>
                <a:gd name="connsiteY7925" fmla="*/ 623897 h 2179871"/>
                <a:gd name="connsiteX7926" fmla="*/ 1534764 w 2663714"/>
                <a:gd name="connsiteY7926" fmla="*/ 619630 h 2179871"/>
                <a:gd name="connsiteX7927" fmla="*/ 1539968 w 2663714"/>
                <a:gd name="connsiteY7927" fmla="*/ 618435 h 2179871"/>
                <a:gd name="connsiteX7928" fmla="*/ 1539968 w 2663714"/>
                <a:gd name="connsiteY7928" fmla="*/ 618179 h 2179871"/>
                <a:gd name="connsiteX7929" fmla="*/ 1538006 w 2663714"/>
                <a:gd name="connsiteY7929" fmla="*/ 618435 h 2179871"/>
                <a:gd name="connsiteX7930" fmla="*/ 1540736 w 2663714"/>
                <a:gd name="connsiteY7930" fmla="*/ 617411 h 2179871"/>
                <a:gd name="connsiteX7931" fmla="*/ 1540736 w 2663714"/>
                <a:gd name="connsiteY7931" fmla="*/ 617411 h 2179871"/>
                <a:gd name="connsiteX7932" fmla="*/ 1540736 w 2663714"/>
                <a:gd name="connsiteY7932" fmla="*/ 617411 h 2179871"/>
                <a:gd name="connsiteX7933" fmla="*/ 1540736 w 2663714"/>
                <a:gd name="connsiteY7933" fmla="*/ 617411 h 2179871"/>
                <a:gd name="connsiteX7934" fmla="*/ 1540736 w 2663714"/>
                <a:gd name="connsiteY7934" fmla="*/ 617411 h 2179871"/>
                <a:gd name="connsiteX7935" fmla="*/ 1564625 w 2663714"/>
                <a:gd name="connsiteY7935" fmla="*/ 607425 h 2179871"/>
                <a:gd name="connsiteX7936" fmla="*/ 1579470 w 2663714"/>
                <a:gd name="connsiteY7936" fmla="*/ 605291 h 2179871"/>
                <a:gd name="connsiteX7937" fmla="*/ 1594144 w 2663714"/>
                <a:gd name="connsiteY7937" fmla="*/ 603414 h 2179871"/>
                <a:gd name="connsiteX7938" fmla="*/ 1563772 w 2663714"/>
                <a:gd name="connsiteY7938" fmla="*/ 615277 h 2179871"/>
                <a:gd name="connsiteX7939" fmla="*/ 1563772 w 2663714"/>
                <a:gd name="connsiteY7939" fmla="*/ 615277 h 2179871"/>
                <a:gd name="connsiteX7940" fmla="*/ 1563516 w 2663714"/>
                <a:gd name="connsiteY7940" fmla="*/ 615362 h 2179871"/>
                <a:gd name="connsiteX7941" fmla="*/ 1563260 w 2663714"/>
                <a:gd name="connsiteY7941" fmla="*/ 615448 h 2179871"/>
                <a:gd name="connsiteX7942" fmla="*/ 1563260 w 2663714"/>
                <a:gd name="connsiteY7942" fmla="*/ 615448 h 2179871"/>
                <a:gd name="connsiteX7943" fmla="*/ 1476748 w 2663714"/>
                <a:gd name="connsiteY7943" fmla="*/ 654111 h 2179871"/>
                <a:gd name="connsiteX7944" fmla="*/ 1394929 w 2663714"/>
                <a:gd name="connsiteY7944" fmla="*/ 709160 h 2179871"/>
                <a:gd name="connsiteX7945" fmla="*/ 1394929 w 2663714"/>
                <a:gd name="connsiteY7945" fmla="*/ 709331 h 2179871"/>
                <a:gd name="connsiteX7946" fmla="*/ 1394758 w 2663714"/>
                <a:gd name="connsiteY7946" fmla="*/ 709416 h 2179871"/>
                <a:gd name="connsiteX7947" fmla="*/ 1396806 w 2663714"/>
                <a:gd name="connsiteY7947" fmla="*/ 703442 h 2179871"/>
                <a:gd name="connsiteX7948" fmla="*/ 1410883 w 2663714"/>
                <a:gd name="connsiteY7948" fmla="*/ 686543 h 2179871"/>
                <a:gd name="connsiteX7949" fmla="*/ 1412760 w 2663714"/>
                <a:gd name="connsiteY7949" fmla="*/ 685860 h 2179871"/>
                <a:gd name="connsiteX7950" fmla="*/ 1394929 w 2663714"/>
                <a:gd name="connsiteY7950" fmla="*/ 709075 h 2179871"/>
                <a:gd name="connsiteX7951" fmla="*/ 1394929 w 2663714"/>
                <a:gd name="connsiteY7951" fmla="*/ 709075 h 2179871"/>
                <a:gd name="connsiteX7952" fmla="*/ 1454821 w 2663714"/>
                <a:gd name="connsiteY7952" fmla="*/ 602560 h 2179871"/>
                <a:gd name="connsiteX7953" fmla="*/ 1464206 w 2663714"/>
                <a:gd name="connsiteY7953" fmla="*/ 598719 h 2179871"/>
                <a:gd name="connsiteX7954" fmla="*/ 1458575 w 2663714"/>
                <a:gd name="connsiteY7954" fmla="*/ 602390 h 2179871"/>
                <a:gd name="connsiteX7955" fmla="*/ 1454224 w 2663714"/>
                <a:gd name="connsiteY7955" fmla="*/ 603158 h 2179871"/>
                <a:gd name="connsiteX7956" fmla="*/ 1454736 w 2663714"/>
                <a:gd name="connsiteY7956" fmla="*/ 602560 h 2179871"/>
                <a:gd name="connsiteX7957" fmla="*/ 1538688 w 2663714"/>
                <a:gd name="connsiteY7957" fmla="*/ 572347 h 2179871"/>
                <a:gd name="connsiteX7958" fmla="*/ 1538688 w 2663714"/>
                <a:gd name="connsiteY7958" fmla="*/ 572347 h 2179871"/>
                <a:gd name="connsiteX7959" fmla="*/ 1538688 w 2663714"/>
                <a:gd name="connsiteY7959" fmla="*/ 572347 h 2179871"/>
                <a:gd name="connsiteX7960" fmla="*/ 1538688 w 2663714"/>
                <a:gd name="connsiteY7960" fmla="*/ 572347 h 2179871"/>
                <a:gd name="connsiteX7961" fmla="*/ 1549353 w 2663714"/>
                <a:gd name="connsiteY7961" fmla="*/ 568421 h 2179871"/>
                <a:gd name="connsiteX7962" fmla="*/ 1585357 w 2663714"/>
                <a:gd name="connsiteY7962" fmla="*/ 572091 h 2179871"/>
                <a:gd name="connsiteX7963" fmla="*/ 1573327 w 2663714"/>
                <a:gd name="connsiteY7963" fmla="*/ 577126 h 2179871"/>
                <a:gd name="connsiteX7964" fmla="*/ 1567270 w 2663714"/>
                <a:gd name="connsiteY7964" fmla="*/ 576956 h 2179871"/>
                <a:gd name="connsiteX7965" fmla="*/ 1567270 w 2663714"/>
                <a:gd name="connsiteY7965" fmla="*/ 576956 h 2179871"/>
                <a:gd name="connsiteX7966" fmla="*/ 1567099 w 2663714"/>
                <a:gd name="connsiteY7966" fmla="*/ 576956 h 2179871"/>
                <a:gd name="connsiteX7967" fmla="*/ 1566928 w 2663714"/>
                <a:gd name="connsiteY7967" fmla="*/ 576956 h 2179871"/>
                <a:gd name="connsiteX7968" fmla="*/ 1566928 w 2663714"/>
                <a:gd name="connsiteY7968" fmla="*/ 576956 h 2179871"/>
                <a:gd name="connsiteX7969" fmla="*/ 1518895 w 2663714"/>
                <a:gd name="connsiteY7969" fmla="*/ 579089 h 2179871"/>
                <a:gd name="connsiteX7970" fmla="*/ 1538603 w 2663714"/>
                <a:gd name="connsiteY7970" fmla="*/ 572518 h 2179871"/>
                <a:gd name="connsiteX7971" fmla="*/ 1538603 w 2663714"/>
                <a:gd name="connsiteY7971" fmla="*/ 572518 h 2179871"/>
                <a:gd name="connsiteX7972" fmla="*/ 1605833 w 2663714"/>
                <a:gd name="connsiteY7972" fmla="*/ 557411 h 2179871"/>
                <a:gd name="connsiteX7973" fmla="*/ 1618545 w 2663714"/>
                <a:gd name="connsiteY7973" fmla="*/ 558606 h 2179871"/>
                <a:gd name="connsiteX7974" fmla="*/ 1616498 w 2663714"/>
                <a:gd name="connsiteY7974" fmla="*/ 559374 h 2179871"/>
                <a:gd name="connsiteX7975" fmla="*/ 1599093 w 2663714"/>
                <a:gd name="connsiteY7975" fmla="*/ 566372 h 2179871"/>
                <a:gd name="connsiteX7976" fmla="*/ 1597045 w 2663714"/>
                <a:gd name="connsiteY7976" fmla="*/ 566116 h 2179871"/>
                <a:gd name="connsiteX7977" fmla="*/ 1597045 w 2663714"/>
                <a:gd name="connsiteY7977" fmla="*/ 566116 h 2179871"/>
                <a:gd name="connsiteX7978" fmla="*/ 1596875 w 2663714"/>
                <a:gd name="connsiteY7978" fmla="*/ 566116 h 2179871"/>
                <a:gd name="connsiteX7979" fmla="*/ 1596704 w 2663714"/>
                <a:gd name="connsiteY7979" fmla="*/ 566116 h 2179871"/>
                <a:gd name="connsiteX7980" fmla="*/ 1596704 w 2663714"/>
                <a:gd name="connsiteY7980" fmla="*/ 566116 h 2179871"/>
                <a:gd name="connsiteX7981" fmla="*/ 1558908 w 2663714"/>
                <a:gd name="connsiteY7981" fmla="*/ 564836 h 2179871"/>
                <a:gd name="connsiteX7982" fmla="*/ 1586636 w 2663714"/>
                <a:gd name="connsiteY7982" fmla="*/ 555021 h 2179871"/>
                <a:gd name="connsiteX7983" fmla="*/ 1605663 w 2663714"/>
                <a:gd name="connsiteY7983" fmla="*/ 557411 h 2179871"/>
                <a:gd name="connsiteX7984" fmla="*/ 1605663 w 2663714"/>
                <a:gd name="connsiteY7984" fmla="*/ 557411 h 2179871"/>
                <a:gd name="connsiteX7985" fmla="*/ 1605663 w 2663714"/>
                <a:gd name="connsiteY7985" fmla="*/ 557411 h 2179871"/>
                <a:gd name="connsiteX7986" fmla="*/ 1605663 w 2663714"/>
                <a:gd name="connsiteY7986" fmla="*/ 557411 h 2179871"/>
                <a:gd name="connsiteX7987" fmla="*/ 1605663 w 2663714"/>
                <a:gd name="connsiteY7987" fmla="*/ 557411 h 2179871"/>
                <a:gd name="connsiteX7988" fmla="*/ 1723400 w 2663714"/>
                <a:gd name="connsiteY7988" fmla="*/ 587368 h 2179871"/>
                <a:gd name="connsiteX7989" fmla="*/ 1723571 w 2663714"/>
                <a:gd name="connsiteY7989" fmla="*/ 590099 h 2179871"/>
                <a:gd name="connsiteX7990" fmla="*/ 1720329 w 2663714"/>
                <a:gd name="connsiteY7990" fmla="*/ 591380 h 2179871"/>
                <a:gd name="connsiteX7991" fmla="*/ 1713077 w 2663714"/>
                <a:gd name="connsiteY7991" fmla="*/ 594196 h 2179871"/>
                <a:gd name="connsiteX7992" fmla="*/ 1712394 w 2663714"/>
                <a:gd name="connsiteY7992" fmla="*/ 591977 h 2179871"/>
                <a:gd name="connsiteX7993" fmla="*/ 1712650 w 2663714"/>
                <a:gd name="connsiteY7993" fmla="*/ 591892 h 2179871"/>
                <a:gd name="connsiteX7994" fmla="*/ 1723144 w 2663714"/>
                <a:gd name="connsiteY7994" fmla="*/ 587198 h 2179871"/>
                <a:gd name="connsiteX7995" fmla="*/ 1723315 w 2663714"/>
                <a:gd name="connsiteY7995" fmla="*/ 587283 h 2179871"/>
                <a:gd name="connsiteX7996" fmla="*/ 1742852 w 2663714"/>
                <a:gd name="connsiteY7996" fmla="*/ 602560 h 2179871"/>
                <a:gd name="connsiteX7997" fmla="*/ 1743279 w 2663714"/>
                <a:gd name="connsiteY7997" fmla="*/ 605206 h 2179871"/>
                <a:gd name="connsiteX7998" fmla="*/ 1729969 w 2663714"/>
                <a:gd name="connsiteY7998" fmla="*/ 610071 h 2179871"/>
                <a:gd name="connsiteX7999" fmla="*/ 1728348 w 2663714"/>
                <a:gd name="connsiteY7999" fmla="*/ 602731 h 2179871"/>
                <a:gd name="connsiteX8000" fmla="*/ 1737222 w 2663714"/>
                <a:gd name="connsiteY8000" fmla="*/ 597866 h 2179871"/>
                <a:gd name="connsiteX8001" fmla="*/ 1742938 w 2663714"/>
                <a:gd name="connsiteY8001" fmla="*/ 602560 h 2179871"/>
                <a:gd name="connsiteX8002" fmla="*/ 1787388 w 2663714"/>
                <a:gd name="connsiteY8002" fmla="*/ 645064 h 2179871"/>
                <a:gd name="connsiteX8003" fmla="*/ 1788241 w 2663714"/>
                <a:gd name="connsiteY8003" fmla="*/ 653343 h 2179871"/>
                <a:gd name="connsiteX8004" fmla="*/ 1788838 w 2663714"/>
                <a:gd name="connsiteY8004" fmla="*/ 658549 h 2179871"/>
                <a:gd name="connsiteX8005" fmla="*/ 1778174 w 2663714"/>
                <a:gd name="connsiteY8005" fmla="*/ 667084 h 2179871"/>
                <a:gd name="connsiteX8006" fmla="*/ 1774164 w 2663714"/>
                <a:gd name="connsiteY8006" fmla="*/ 651123 h 2179871"/>
                <a:gd name="connsiteX8007" fmla="*/ 1777491 w 2663714"/>
                <a:gd name="connsiteY8007" fmla="*/ 647966 h 2179871"/>
                <a:gd name="connsiteX8008" fmla="*/ 1784487 w 2663714"/>
                <a:gd name="connsiteY8008" fmla="*/ 641479 h 2179871"/>
                <a:gd name="connsiteX8009" fmla="*/ 1787303 w 2663714"/>
                <a:gd name="connsiteY8009" fmla="*/ 645064 h 2179871"/>
                <a:gd name="connsiteX8010" fmla="*/ 1803257 w 2663714"/>
                <a:gd name="connsiteY8010" fmla="*/ 670839 h 2179871"/>
                <a:gd name="connsiteX8011" fmla="*/ 1808717 w 2663714"/>
                <a:gd name="connsiteY8011" fmla="*/ 682361 h 2179871"/>
                <a:gd name="connsiteX8012" fmla="*/ 1799588 w 2663714"/>
                <a:gd name="connsiteY8012" fmla="*/ 690981 h 2179871"/>
                <a:gd name="connsiteX8013" fmla="*/ 1797626 w 2663714"/>
                <a:gd name="connsiteY8013" fmla="*/ 692774 h 2179871"/>
                <a:gd name="connsiteX8014" fmla="*/ 1795237 w 2663714"/>
                <a:gd name="connsiteY8014" fmla="*/ 679800 h 2179871"/>
                <a:gd name="connsiteX8015" fmla="*/ 1803342 w 2663714"/>
                <a:gd name="connsiteY8015" fmla="*/ 670924 h 2179871"/>
                <a:gd name="connsiteX8016" fmla="*/ 1816652 w 2663714"/>
                <a:gd name="connsiteY8016" fmla="*/ 739630 h 2179871"/>
                <a:gd name="connsiteX8017" fmla="*/ 1807523 w 2663714"/>
                <a:gd name="connsiteY8017" fmla="*/ 748847 h 2179871"/>
                <a:gd name="connsiteX8018" fmla="*/ 1804878 w 2663714"/>
                <a:gd name="connsiteY8018" fmla="*/ 731095 h 2179871"/>
                <a:gd name="connsiteX8019" fmla="*/ 1814348 w 2663714"/>
                <a:gd name="connsiteY8019" fmla="*/ 719914 h 2179871"/>
                <a:gd name="connsiteX8020" fmla="*/ 1816652 w 2663714"/>
                <a:gd name="connsiteY8020" fmla="*/ 739544 h 2179871"/>
                <a:gd name="connsiteX8021" fmla="*/ 1821942 w 2663714"/>
                <a:gd name="connsiteY8021" fmla="*/ 790156 h 2179871"/>
                <a:gd name="connsiteX8022" fmla="*/ 1821942 w 2663714"/>
                <a:gd name="connsiteY8022" fmla="*/ 790156 h 2179871"/>
                <a:gd name="connsiteX8023" fmla="*/ 1821942 w 2663714"/>
                <a:gd name="connsiteY8023" fmla="*/ 790412 h 2179871"/>
                <a:gd name="connsiteX8024" fmla="*/ 1821942 w 2663714"/>
                <a:gd name="connsiteY8024" fmla="*/ 790668 h 2179871"/>
                <a:gd name="connsiteX8025" fmla="*/ 1821942 w 2663714"/>
                <a:gd name="connsiteY8025" fmla="*/ 790668 h 2179871"/>
                <a:gd name="connsiteX8026" fmla="*/ 1822283 w 2663714"/>
                <a:gd name="connsiteY8026" fmla="*/ 793399 h 2179871"/>
                <a:gd name="connsiteX8027" fmla="*/ 1815202 w 2663714"/>
                <a:gd name="connsiteY8027" fmla="*/ 800398 h 2179871"/>
                <a:gd name="connsiteX8028" fmla="*/ 1813666 w 2663714"/>
                <a:gd name="connsiteY8028" fmla="*/ 790839 h 2179871"/>
                <a:gd name="connsiteX8029" fmla="*/ 1821173 w 2663714"/>
                <a:gd name="connsiteY8029" fmla="*/ 783243 h 2179871"/>
                <a:gd name="connsiteX8030" fmla="*/ 1821856 w 2663714"/>
                <a:gd name="connsiteY8030" fmla="*/ 790241 h 2179871"/>
                <a:gd name="connsiteX8031" fmla="*/ 1843015 w 2663714"/>
                <a:gd name="connsiteY8031" fmla="*/ 799715 h 2179871"/>
                <a:gd name="connsiteX8032" fmla="*/ 1843185 w 2663714"/>
                <a:gd name="connsiteY8032" fmla="*/ 804153 h 2179871"/>
                <a:gd name="connsiteX8033" fmla="*/ 1843185 w 2663714"/>
                <a:gd name="connsiteY8033" fmla="*/ 818150 h 2179871"/>
                <a:gd name="connsiteX8034" fmla="*/ 1832094 w 2663714"/>
                <a:gd name="connsiteY8034" fmla="*/ 829758 h 2179871"/>
                <a:gd name="connsiteX8035" fmla="*/ 1831497 w 2663714"/>
                <a:gd name="connsiteY8035" fmla="*/ 820540 h 2179871"/>
                <a:gd name="connsiteX8036" fmla="*/ 1840967 w 2663714"/>
                <a:gd name="connsiteY8036" fmla="*/ 802190 h 2179871"/>
                <a:gd name="connsiteX8037" fmla="*/ 1843100 w 2663714"/>
                <a:gd name="connsiteY8037" fmla="*/ 799715 h 2179871"/>
                <a:gd name="connsiteX8038" fmla="*/ 1842418 w 2663714"/>
                <a:gd name="connsiteY8038" fmla="*/ 857240 h 2179871"/>
                <a:gd name="connsiteX8039" fmla="*/ 1842418 w 2663714"/>
                <a:gd name="connsiteY8039" fmla="*/ 857411 h 2179871"/>
                <a:gd name="connsiteX8040" fmla="*/ 1842418 w 2663714"/>
                <a:gd name="connsiteY8040" fmla="*/ 857411 h 2179871"/>
                <a:gd name="connsiteX8041" fmla="*/ 1842418 w 2663714"/>
                <a:gd name="connsiteY8041" fmla="*/ 858776 h 2179871"/>
                <a:gd name="connsiteX8042" fmla="*/ 1833886 w 2663714"/>
                <a:gd name="connsiteY8042" fmla="*/ 862617 h 2179871"/>
                <a:gd name="connsiteX8043" fmla="*/ 1833801 w 2663714"/>
                <a:gd name="connsiteY8043" fmla="*/ 860313 h 2179871"/>
                <a:gd name="connsiteX8044" fmla="*/ 1838920 w 2663714"/>
                <a:gd name="connsiteY8044" fmla="*/ 848961 h 2179871"/>
                <a:gd name="connsiteX8045" fmla="*/ 1842844 w 2663714"/>
                <a:gd name="connsiteY8045" fmla="*/ 840426 h 2179871"/>
                <a:gd name="connsiteX8046" fmla="*/ 1842418 w 2663714"/>
                <a:gd name="connsiteY8046" fmla="*/ 857069 h 2179871"/>
                <a:gd name="connsiteX8047" fmla="*/ 1842418 w 2663714"/>
                <a:gd name="connsiteY8047" fmla="*/ 857069 h 2179871"/>
                <a:gd name="connsiteX8048" fmla="*/ 1842418 w 2663714"/>
                <a:gd name="connsiteY8048" fmla="*/ 857240 h 2179871"/>
                <a:gd name="connsiteX8049" fmla="*/ 1845659 w 2663714"/>
                <a:gd name="connsiteY8049" fmla="*/ 909473 h 2179871"/>
                <a:gd name="connsiteX8050" fmla="*/ 1845318 w 2663714"/>
                <a:gd name="connsiteY8050" fmla="*/ 909644 h 2179871"/>
                <a:gd name="connsiteX8051" fmla="*/ 1846513 w 2663714"/>
                <a:gd name="connsiteY8051" fmla="*/ 898207 h 2179871"/>
                <a:gd name="connsiteX8052" fmla="*/ 1852144 w 2663714"/>
                <a:gd name="connsiteY8052" fmla="*/ 895049 h 2179871"/>
                <a:gd name="connsiteX8053" fmla="*/ 1851803 w 2663714"/>
                <a:gd name="connsiteY8053" fmla="*/ 895903 h 2179871"/>
                <a:gd name="connsiteX8054" fmla="*/ 1845659 w 2663714"/>
                <a:gd name="connsiteY8054" fmla="*/ 909559 h 2179871"/>
                <a:gd name="connsiteX8055" fmla="*/ 1862979 w 2663714"/>
                <a:gd name="connsiteY8055" fmla="*/ 905974 h 2179871"/>
                <a:gd name="connsiteX8056" fmla="*/ 1850352 w 2663714"/>
                <a:gd name="connsiteY8056" fmla="*/ 933883 h 2179871"/>
                <a:gd name="connsiteX8057" fmla="*/ 1837555 w 2663714"/>
                <a:gd name="connsiteY8057" fmla="*/ 938065 h 2179871"/>
                <a:gd name="connsiteX8058" fmla="*/ 1842844 w 2663714"/>
                <a:gd name="connsiteY8058" fmla="*/ 924409 h 2179871"/>
                <a:gd name="connsiteX8059" fmla="*/ 1842674 w 2663714"/>
                <a:gd name="connsiteY8059" fmla="*/ 929189 h 2179871"/>
                <a:gd name="connsiteX8060" fmla="*/ 1843015 w 2663714"/>
                <a:gd name="connsiteY8060" fmla="*/ 929189 h 2179871"/>
                <a:gd name="connsiteX8061" fmla="*/ 1843954 w 2663714"/>
                <a:gd name="connsiteY8061" fmla="*/ 921593 h 2179871"/>
                <a:gd name="connsiteX8062" fmla="*/ 1848049 w 2663714"/>
                <a:gd name="connsiteY8062" fmla="*/ 911095 h 2179871"/>
                <a:gd name="connsiteX8063" fmla="*/ 1851888 w 2663714"/>
                <a:gd name="connsiteY8063" fmla="*/ 908705 h 2179871"/>
                <a:gd name="connsiteX8064" fmla="*/ 1862638 w 2663714"/>
                <a:gd name="connsiteY8064" fmla="*/ 901962 h 2179871"/>
                <a:gd name="connsiteX8065" fmla="*/ 1862979 w 2663714"/>
                <a:gd name="connsiteY8065" fmla="*/ 905974 h 2179871"/>
                <a:gd name="connsiteX8066" fmla="*/ 1868354 w 2663714"/>
                <a:gd name="connsiteY8066" fmla="*/ 1033826 h 2179871"/>
                <a:gd name="connsiteX8067" fmla="*/ 1857348 w 2663714"/>
                <a:gd name="connsiteY8067" fmla="*/ 1061820 h 2179871"/>
                <a:gd name="connsiteX8068" fmla="*/ 1856751 w 2663714"/>
                <a:gd name="connsiteY8068" fmla="*/ 1063356 h 2179871"/>
                <a:gd name="connsiteX8069" fmla="*/ 1848049 w 2663714"/>
                <a:gd name="connsiteY8069" fmla="*/ 1070440 h 2179871"/>
                <a:gd name="connsiteX8070" fmla="*/ 1857775 w 2663714"/>
                <a:gd name="connsiteY8070" fmla="*/ 1040398 h 2179871"/>
                <a:gd name="connsiteX8071" fmla="*/ 1864259 w 2663714"/>
                <a:gd name="connsiteY8071" fmla="*/ 1032631 h 2179871"/>
                <a:gd name="connsiteX8072" fmla="*/ 1868610 w 2663714"/>
                <a:gd name="connsiteY8072" fmla="*/ 1027339 h 2179871"/>
                <a:gd name="connsiteX8073" fmla="*/ 1868354 w 2663714"/>
                <a:gd name="connsiteY8073" fmla="*/ 1033911 h 2179871"/>
                <a:gd name="connsiteX8074" fmla="*/ 1861017 w 2663714"/>
                <a:gd name="connsiteY8074" fmla="*/ 1085376 h 2179871"/>
                <a:gd name="connsiteX8075" fmla="*/ 1853765 w 2663714"/>
                <a:gd name="connsiteY8075" fmla="*/ 1106372 h 2179871"/>
                <a:gd name="connsiteX8076" fmla="*/ 1847878 w 2663714"/>
                <a:gd name="connsiteY8076" fmla="*/ 1123186 h 2179871"/>
                <a:gd name="connsiteX8077" fmla="*/ 1841138 w 2663714"/>
                <a:gd name="connsiteY8077" fmla="*/ 1129075 h 2179871"/>
                <a:gd name="connsiteX8078" fmla="*/ 1842162 w 2663714"/>
                <a:gd name="connsiteY8078" fmla="*/ 1116443 h 2179871"/>
                <a:gd name="connsiteX8079" fmla="*/ 1841821 w 2663714"/>
                <a:gd name="connsiteY8079" fmla="*/ 1116443 h 2179871"/>
                <a:gd name="connsiteX8080" fmla="*/ 1839943 w 2663714"/>
                <a:gd name="connsiteY8080" fmla="*/ 1130099 h 2179871"/>
                <a:gd name="connsiteX8081" fmla="*/ 1834995 w 2663714"/>
                <a:gd name="connsiteY8081" fmla="*/ 1134452 h 2179871"/>
                <a:gd name="connsiteX8082" fmla="*/ 1846939 w 2663714"/>
                <a:gd name="connsiteY8082" fmla="*/ 1099117 h 2179871"/>
                <a:gd name="connsiteX8083" fmla="*/ 1860932 w 2663714"/>
                <a:gd name="connsiteY8083" fmla="*/ 1085376 h 2179871"/>
                <a:gd name="connsiteX8084" fmla="*/ 1826975 w 2663714"/>
                <a:gd name="connsiteY8084" fmla="*/ 1234480 h 2179871"/>
                <a:gd name="connsiteX8085" fmla="*/ 1826975 w 2663714"/>
                <a:gd name="connsiteY8085" fmla="*/ 1234480 h 2179871"/>
                <a:gd name="connsiteX8086" fmla="*/ 1826975 w 2663714"/>
                <a:gd name="connsiteY8086" fmla="*/ 1234736 h 2179871"/>
                <a:gd name="connsiteX8087" fmla="*/ 1826975 w 2663714"/>
                <a:gd name="connsiteY8087" fmla="*/ 1234992 h 2179871"/>
                <a:gd name="connsiteX8088" fmla="*/ 1826975 w 2663714"/>
                <a:gd name="connsiteY8088" fmla="*/ 1234992 h 2179871"/>
                <a:gd name="connsiteX8089" fmla="*/ 1826037 w 2663714"/>
                <a:gd name="connsiteY8089" fmla="*/ 1251379 h 2179871"/>
                <a:gd name="connsiteX8090" fmla="*/ 1804025 w 2663714"/>
                <a:gd name="connsiteY8090" fmla="*/ 1272375 h 2179871"/>
                <a:gd name="connsiteX8091" fmla="*/ 1804025 w 2663714"/>
                <a:gd name="connsiteY8091" fmla="*/ 1272375 h 2179871"/>
                <a:gd name="connsiteX8092" fmla="*/ 1804025 w 2663714"/>
                <a:gd name="connsiteY8092" fmla="*/ 1272375 h 2179871"/>
                <a:gd name="connsiteX8093" fmla="*/ 1804025 w 2663714"/>
                <a:gd name="connsiteY8093" fmla="*/ 1272375 h 2179871"/>
                <a:gd name="connsiteX8094" fmla="*/ 1804025 w 2663714"/>
                <a:gd name="connsiteY8094" fmla="*/ 1272375 h 2179871"/>
                <a:gd name="connsiteX8095" fmla="*/ 1803854 w 2663714"/>
                <a:gd name="connsiteY8095" fmla="*/ 1272545 h 2179871"/>
                <a:gd name="connsiteX8096" fmla="*/ 1804878 w 2663714"/>
                <a:gd name="connsiteY8096" fmla="*/ 1269558 h 2179871"/>
                <a:gd name="connsiteX8097" fmla="*/ 1811362 w 2663714"/>
                <a:gd name="connsiteY8097" fmla="*/ 1251038 h 2179871"/>
                <a:gd name="connsiteX8098" fmla="*/ 1815543 w 2663714"/>
                <a:gd name="connsiteY8098" fmla="*/ 1248648 h 2179871"/>
                <a:gd name="connsiteX8099" fmla="*/ 1815372 w 2663714"/>
                <a:gd name="connsiteY8099" fmla="*/ 1248392 h 2179871"/>
                <a:gd name="connsiteX8100" fmla="*/ 1811618 w 2663714"/>
                <a:gd name="connsiteY8100" fmla="*/ 1250440 h 2179871"/>
                <a:gd name="connsiteX8101" fmla="*/ 1814178 w 2663714"/>
                <a:gd name="connsiteY8101" fmla="*/ 1243100 h 2179871"/>
                <a:gd name="connsiteX8102" fmla="*/ 1815116 w 2663714"/>
                <a:gd name="connsiteY8102" fmla="*/ 1242247 h 2179871"/>
                <a:gd name="connsiteX8103" fmla="*/ 1815116 w 2663714"/>
                <a:gd name="connsiteY8103" fmla="*/ 1242247 h 2179871"/>
                <a:gd name="connsiteX8104" fmla="*/ 1815287 w 2663714"/>
                <a:gd name="connsiteY8104" fmla="*/ 1242076 h 2179871"/>
                <a:gd name="connsiteX8105" fmla="*/ 1815457 w 2663714"/>
                <a:gd name="connsiteY8105" fmla="*/ 1241905 h 2179871"/>
                <a:gd name="connsiteX8106" fmla="*/ 1815457 w 2663714"/>
                <a:gd name="connsiteY8106" fmla="*/ 1241905 h 2179871"/>
                <a:gd name="connsiteX8107" fmla="*/ 1827572 w 2663714"/>
                <a:gd name="connsiteY8107" fmla="*/ 1230127 h 2179871"/>
                <a:gd name="connsiteX8108" fmla="*/ 1827146 w 2663714"/>
                <a:gd name="connsiteY8108" fmla="*/ 1234480 h 2179871"/>
                <a:gd name="connsiteX8109" fmla="*/ 1800953 w 2663714"/>
                <a:gd name="connsiteY8109" fmla="*/ 1475760 h 2179871"/>
                <a:gd name="connsiteX8110" fmla="*/ 1793104 w 2663714"/>
                <a:gd name="connsiteY8110" fmla="*/ 1479686 h 2179871"/>
                <a:gd name="connsiteX8111" fmla="*/ 1819723 w 2663714"/>
                <a:gd name="connsiteY8111" fmla="*/ 1432830 h 2179871"/>
                <a:gd name="connsiteX8112" fmla="*/ 1816823 w 2663714"/>
                <a:gd name="connsiteY8112" fmla="*/ 1446827 h 2179871"/>
                <a:gd name="connsiteX8113" fmla="*/ 1807182 w 2663714"/>
                <a:gd name="connsiteY8113" fmla="*/ 1464665 h 2179871"/>
                <a:gd name="connsiteX8114" fmla="*/ 1800953 w 2663714"/>
                <a:gd name="connsiteY8114" fmla="*/ 1475760 h 2179871"/>
                <a:gd name="connsiteX8115" fmla="*/ 1800015 w 2663714"/>
                <a:gd name="connsiteY8115" fmla="*/ 1477467 h 2179871"/>
                <a:gd name="connsiteX8116" fmla="*/ 1762646 w 2663714"/>
                <a:gd name="connsiteY8116" fmla="*/ 1538150 h 2179871"/>
                <a:gd name="connsiteX8117" fmla="*/ 1767083 w 2663714"/>
                <a:gd name="connsiteY8117" fmla="*/ 1523384 h 2179871"/>
                <a:gd name="connsiteX8118" fmla="*/ 1775273 w 2663714"/>
                <a:gd name="connsiteY8118" fmla="*/ 1510582 h 2179871"/>
                <a:gd name="connsiteX8119" fmla="*/ 1775273 w 2663714"/>
                <a:gd name="connsiteY8119" fmla="*/ 1510582 h 2179871"/>
                <a:gd name="connsiteX8120" fmla="*/ 1775273 w 2663714"/>
                <a:gd name="connsiteY8120" fmla="*/ 1510582 h 2179871"/>
                <a:gd name="connsiteX8121" fmla="*/ 1775273 w 2663714"/>
                <a:gd name="connsiteY8121" fmla="*/ 1510582 h 2179871"/>
                <a:gd name="connsiteX8122" fmla="*/ 1775273 w 2663714"/>
                <a:gd name="connsiteY8122" fmla="*/ 1510582 h 2179871"/>
                <a:gd name="connsiteX8123" fmla="*/ 1791654 w 2663714"/>
                <a:gd name="connsiteY8123" fmla="*/ 1482162 h 2179871"/>
                <a:gd name="connsiteX8124" fmla="*/ 1799844 w 2663714"/>
                <a:gd name="connsiteY8124" fmla="*/ 1477552 h 2179871"/>
                <a:gd name="connsiteX8125" fmla="*/ 1732614 w 2663714"/>
                <a:gd name="connsiteY8125" fmla="*/ 1671891 h 2179871"/>
                <a:gd name="connsiteX8126" fmla="*/ 1711370 w 2663714"/>
                <a:gd name="connsiteY8126" fmla="*/ 1689132 h 2179871"/>
                <a:gd name="connsiteX8127" fmla="*/ 1692771 w 2663714"/>
                <a:gd name="connsiteY8127" fmla="*/ 1692289 h 2179871"/>
                <a:gd name="connsiteX8128" fmla="*/ 1716575 w 2663714"/>
                <a:gd name="connsiteY8128" fmla="*/ 1672147 h 2179871"/>
                <a:gd name="connsiteX8129" fmla="*/ 1712224 w 2663714"/>
                <a:gd name="connsiteY8129" fmla="*/ 1681962 h 2179871"/>
                <a:gd name="connsiteX8130" fmla="*/ 1710261 w 2663714"/>
                <a:gd name="connsiteY8130" fmla="*/ 1686315 h 2179871"/>
                <a:gd name="connsiteX8131" fmla="*/ 1713077 w 2663714"/>
                <a:gd name="connsiteY8131" fmla="*/ 1682389 h 2179871"/>
                <a:gd name="connsiteX8132" fmla="*/ 1726045 w 2663714"/>
                <a:gd name="connsiteY8132" fmla="*/ 1664551 h 2179871"/>
                <a:gd name="connsiteX8133" fmla="*/ 1727240 w 2663714"/>
                <a:gd name="connsiteY8133" fmla="*/ 1662930 h 2179871"/>
                <a:gd name="connsiteX8134" fmla="*/ 1729116 w 2663714"/>
                <a:gd name="connsiteY8134" fmla="*/ 1661393 h 2179871"/>
                <a:gd name="connsiteX8135" fmla="*/ 1738160 w 2663714"/>
                <a:gd name="connsiteY8135" fmla="*/ 1658918 h 2179871"/>
                <a:gd name="connsiteX8136" fmla="*/ 1738160 w 2663714"/>
                <a:gd name="connsiteY8136" fmla="*/ 1658662 h 2179871"/>
                <a:gd name="connsiteX8137" fmla="*/ 1730737 w 2663714"/>
                <a:gd name="connsiteY8137" fmla="*/ 1660113 h 2179871"/>
                <a:gd name="connsiteX8138" fmla="*/ 1735686 w 2663714"/>
                <a:gd name="connsiteY8138" fmla="*/ 1655845 h 2179871"/>
                <a:gd name="connsiteX8139" fmla="*/ 1751555 w 2663714"/>
                <a:gd name="connsiteY8139" fmla="*/ 1642446 h 2179871"/>
                <a:gd name="connsiteX8140" fmla="*/ 1732614 w 2663714"/>
                <a:gd name="connsiteY8140" fmla="*/ 1671806 h 2179871"/>
                <a:gd name="connsiteX8141" fmla="*/ 1722803 w 2663714"/>
                <a:gd name="connsiteY8141" fmla="*/ 1687083 h 2179871"/>
                <a:gd name="connsiteX8142" fmla="*/ 1719305 w 2663714"/>
                <a:gd name="connsiteY8142" fmla="*/ 1687766 h 2179871"/>
                <a:gd name="connsiteX8143" fmla="*/ 1726898 w 2663714"/>
                <a:gd name="connsiteY8143" fmla="*/ 1680852 h 2179871"/>
                <a:gd name="connsiteX8144" fmla="*/ 1724850 w 2663714"/>
                <a:gd name="connsiteY8144" fmla="*/ 1683925 h 2179871"/>
                <a:gd name="connsiteX8145" fmla="*/ 1722803 w 2663714"/>
                <a:gd name="connsiteY8145" fmla="*/ 1687083 h 2179871"/>
                <a:gd name="connsiteX8146" fmla="*/ 1732273 w 2663714"/>
                <a:gd name="connsiteY8146" fmla="*/ 1709956 h 2179871"/>
                <a:gd name="connsiteX8147" fmla="*/ 1733127 w 2663714"/>
                <a:gd name="connsiteY8147" fmla="*/ 1709103 h 2179871"/>
                <a:gd name="connsiteX8148" fmla="*/ 1731932 w 2663714"/>
                <a:gd name="connsiteY8148" fmla="*/ 1710981 h 2179871"/>
                <a:gd name="connsiteX8149" fmla="*/ 1732273 w 2663714"/>
                <a:gd name="connsiteY8149" fmla="*/ 1709956 h 2179871"/>
                <a:gd name="connsiteX8150" fmla="*/ 1732956 w 2663714"/>
                <a:gd name="connsiteY8150" fmla="*/ 1707993 h 2179871"/>
                <a:gd name="connsiteX8151" fmla="*/ 1738672 w 2663714"/>
                <a:gd name="connsiteY8151" fmla="*/ 1691606 h 2179871"/>
                <a:gd name="connsiteX8152" fmla="*/ 1738416 w 2663714"/>
                <a:gd name="connsiteY8152" fmla="*/ 1691521 h 2179871"/>
                <a:gd name="connsiteX8153" fmla="*/ 1730994 w 2663714"/>
                <a:gd name="connsiteY8153" fmla="*/ 1709700 h 2179871"/>
                <a:gd name="connsiteX8154" fmla="*/ 1728007 w 2663714"/>
                <a:gd name="connsiteY8154" fmla="*/ 1712261 h 2179871"/>
                <a:gd name="connsiteX8155" fmla="*/ 1698658 w 2663714"/>
                <a:gd name="connsiteY8155" fmla="*/ 1716784 h 2179871"/>
                <a:gd name="connsiteX8156" fmla="*/ 1709152 w 2663714"/>
                <a:gd name="connsiteY8156" fmla="*/ 1708250 h 2179871"/>
                <a:gd name="connsiteX8157" fmla="*/ 1709152 w 2663714"/>
                <a:gd name="connsiteY8157" fmla="*/ 1708250 h 2179871"/>
                <a:gd name="connsiteX8158" fmla="*/ 1704971 w 2663714"/>
                <a:gd name="connsiteY8158" fmla="*/ 1714736 h 2179871"/>
                <a:gd name="connsiteX8159" fmla="*/ 1705228 w 2663714"/>
                <a:gd name="connsiteY8159" fmla="*/ 1714906 h 2179871"/>
                <a:gd name="connsiteX8160" fmla="*/ 1710176 w 2663714"/>
                <a:gd name="connsiteY8160" fmla="*/ 1707993 h 2179871"/>
                <a:gd name="connsiteX8161" fmla="*/ 1724850 w 2663714"/>
                <a:gd name="connsiteY8161" fmla="*/ 1704580 h 2179871"/>
                <a:gd name="connsiteX8162" fmla="*/ 1724850 w 2663714"/>
                <a:gd name="connsiteY8162" fmla="*/ 1704323 h 2179871"/>
                <a:gd name="connsiteX8163" fmla="*/ 1711712 w 2663714"/>
                <a:gd name="connsiteY8163" fmla="*/ 1706286 h 2179871"/>
                <a:gd name="connsiteX8164" fmla="*/ 1729628 w 2663714"/>
                <a:gd name="connsiteY8164" fmla="*/ 1691777 h 2179871"/>
                <a:gd name="connsiteX8165" fmla="*/ 1729457 w 2663714"/>
                <a:gd name="connsiteY8165" fmla="*/ 1691521 h 2179871"/>
                <a:gd name="connsiteX8166" fmla="*/ 1714783 w 2663714"/>
                <a:gd name="connsiteY8166" fmla="*/ 1701763 h 2179871"/>
                <a:gd name="connsiteX8167" fmla="*/ 1722803 w 2663714"/>
                <a:gd name="connsiteY8167" fmla="*/ 1690582 h 2179871"/>
                <a:gd name="connsiteX8168" fmla="*/ 1736198 w 2663714"/>
                <a:gd name="connsiteY8168" fmla="*/ 1686742 h 2179871"/>
                <a:gd name="connsiteX8169" fmla="*/ 1751128 w 2663714"/>
                <a:gd name="connsiteY8169" fmla="*/ 1682218 h 2179871"/>
                <a:gd name="connsiteX8170" fmla="*/ 1746351 w 2663714"/>
                <a:gd name="connsiteY8170" fmla="*/ 1689473 h 2179871"/>
                <a:gd name="connsiteX8171" fmla="*/ 1735174 w 2663714"/>
                <a:gd name="connsiteY8171" fmla="*/ 1706372 h 2179871"/>
                <a:gd name="connsiteX8172" fmla="*/ 1733127 w 2663714"/>
                <a:gd name="connsiteY8172" fmla="*/ 1708164 h 2179871"/>
                <a:gd name="connsiteX8173" fmla="*/ 1645676 w 2663714"/>
                <a:gd name="connsiteY8173" fmla="*/ 1815959 h 2179871"/>
                <a:gd name="connsiteX8174" fmla="*/ 1627759 w 2663714"/>
                <a:gd name="connsiteY8174" fmla="*/ 1840625 h 2179871"/>
                <a:gd name="connsiteX8175" fmla="*/ 1603871 w 2663714"/>
                <a:gd name="connsiteY8175" fmla="*/ 1838491 h 2179871"/>
                <a:gd name="connsiteX8176" fmla="*/ 1642007 w 2663714"/>
                <a:gd name="connsiteY8176" fmla="*/ 1787367 h 2179871"/>
                <a:gd name="connsiteX8177" fmla="*/ 1667261 w 2663714"/>
                <a:gd name="connsiteY8177" fmla="*/ 1769188 h 2179871"/>
                <a:gd name="connsiteX8178" fmla="*/ 1667261 w 2663714"/>
                <a:gd name="connsiteY8178" fmla="*/ 1769188 h 2179871"/>
                <a:gd name="connsiteX8179" fmla="*/ 1667261 w 2663714"/>
                <a:gd name="connsiteY8179" fmla="*/ 1769188 h 2179871"/>
                <a:gd name="connsiteX8180" fmla="*/ 1667261 w 2663714"/>
                <a:gd name="connsiteY8180" fmla="*/ 1769188 h 2179871"/>
                <a:gd name="connsiteX8181" fmla="*/ 1667261 w 2663714"/>
                <a:gd name="connsiteY8181" fmla="*/ 1769188 h 2179871"/>
                <a:gd name="connsiteX8182" fmla="*/ 1696184 w 2663714"/>
                <a:gd name="connsiteY8182" fmla="*/ 1744095 h 2179871"/>
                <a:gd name="connsiteX8183" fmla="*/ 1692004 w 2663714"/>
                <a:gd name="connsiteY8183" fmla="*/ 1750753 h 2179871"/>
                <a:gd name="connsiteX8184" fmla="*/ 1645761 w 2663714"/>
                <a:gd name="connsiteY8184" fmla="*/ 1815788 h 2179871"/>
                <a:gd name="connsiteX8185" fmla="*/ 1645761 w 2663714"/>
                <a:gd name="connsiteY8185" fmla="*/ 1815788 h 2179871"/>
                <a:gd name="connsiteX8186" fmla="*/ 1645676 w 2663714"/>
                <a:gd name="connsiteY8186" fmla="*/ 1815959 h 2179871"/>
                <a:gd name="connsiteX8187" fmla="*/ 1645676 w 2663714"/>
                <a:gd name="connsiteY8187" fmla="*/ 1816130 h 2179871"/>
                <a:gd name="connsiteX8188" fmla="*/ 1645591 w 2663714"/>
                <a:gd name="connsiteY8188" fmla="*/ 1816130 h 2179871"/>
                <a:gd name="connsiteX8189" fmla="*/ 1570768 w 2663714"/>
                <a:gd name="connsiteY8189" fmla="*/ 1875106 h 2179871"/>
                <a:gd name="connsiteX8190" fmla="*/ 1584674 w 2663714"/>
                <a:gd name="connsiteY8190" fmla="*/ 1875447 h 2179871"/>
                <a:gd name="connsiteX8191" fmla="*/ 1600117 w 2663714"/>
                <a:gd name="connsiteY8191" fmla="*/ 1875789 h 2179871"/>
                <a:gd name="connsiteX8192" fmla="*/ 1597216 w 2663714"/>
                <a:gd name="connsiteY8192" fmla="*/ 1879373 h 2179871"/>
                <a:gd name="connsiteX8193" fmla="*/ 1587916 w 2663714"/>
                <a:gd name="connsiteY8193" fmla="*/ 1890212 h 2179871"/>
                <a:gd name="connsiteX8194" fmla="*/ 1585357 w 2663714"/>
                <a:gd name="connsiteY8194" fmla="*/ 1878519 h 2179871"/>
                <a:gd name="connsiteX8195" fmla="*/ 1585101 w 2663714"/>
                <a:gd name="connsiteY8195" fmla="*/ 1878519 h 2179871"/>
                <a:gd name="connsiteX8196" fmla="*/ 1587234 w 2663714"/>
                <a:gd name="connsiteY8196" fmla="*/ 1892517 h 2179871"/>
                <a:gd name="connsiteX8197" fmla="*/ 1598837 w 2663714"/>
                <a:gd name="connsiteY8197" fmla="*/ 1880568 h 2179871"/>
                <a:gd name="connsiteX8198" fmla="*/ 1603359 w 2663714"/>
                <a:gd name="connsiteY8198" fmla="*/ 1875873 h 2179871"/>
                <a:gd name="connsiteX8199" fmla="*/ 1613000 w 2663714"/>
                <a:gd name="connsiteY8199" fmla="*/ 1876044 h 2179871"/>
                <a:gd name="connsiteX8200" fmla="*/ 1613000 w 2663714"/>
                <a:gd name="connsiteY8200" fmla="*/ 1875703 h 2179871"/>
                <a:gd name="connsiteX8201" fmla="*/ 1604126 w 2663714"/>
                <a:gd name="connsiteY8201" fmla="*/ 1874935 h 2179871"/>
                <a:gd name="connsiteX8202" fmla="*/ 1610013 w 2663714"/>
                <a:gd name="connsiteY8202" fmla="*/ 1868619 h 2179871"/>
                <a:gd name="connsiteX8203" fmla="*/ 1634756 w 2663714"/>
                <a:gd name="connsiteY8203" fmla="*/ 1871436 h 2179871"/>
                <a:gd name="connsiteX8204" fmla="*/ 1623238 w 2663714"/>
                <a:gd name="connsiteY8204" fmla="*/ 1887993 h 2179871"/>
                <a:gd name="connsiteX8205" fmla="*/ 1614876 w 2663714"/>
                <a:gd name="connsiteY8205" fmla="*/ 1899515 h 2179871"/>
                <a:gd name="connsiteX8206" fmla="*/ 1558055 w 2663714"/>
                <a:gd name="connsiteY8206" fmla="*/ 1888079 h 2179871"/>
                <a:gd name="connsiteX8207" fmla="*/ 1560018 w 2663714"/>
                <a:gd name="connsiteY8207" fmla="*/ 1886115 h 2179871"/>
                <a:gd name="connsiteX8208" fmla="*/ 1568891 w 2663714"/>
                <a:gd name="connsiteY8208" fmla="*/ 1876983 h 2179871"/>
                <a:gd name="connsiteX8209" fmla="*/ 1570853 w 2663714"/>
                <a:gd name="connsiteY8209" fmla="*/ 1874935 h 2179871"/>
                <a:gd name="connsiteX8210" fmla="*/ 1573412 w 2663714"/>
                <a:gd name="connsiteY8210" fmla="*/ 1872289 h 2179871"/>
                <a:gd name="connsiteX8211" fmla="*/ 1579470 w 2663714"/>
                <a:gd name="connsiteY8211" fmla="*/ 1865888 h 2179871"/>
                <a:gd name="connsiteX8212" fmla="*/ 1606259 w 2663714"/>
                <a:gd name="connsiteY8212" fmla="*/ 1868363 h 2179871"/>
                <a:gd name="connsiteX8213" fmla="*/ 1600970 w 2663714"/>
                <a:gd name="connsiteY8213" fmla="*/ 1874764 h 2179871"/>
                <a:gd name="connsiteX8214" fmla="*/ 1585015 w 2663714"/>
                <a:gd name="connsiteY8214" fmla="*/ 1873399 h 2179871"/>
                <a:gd name="connsiteX8215" fmla="*/ 1573412 w 2663714"/>
                <a:gd name="connsiteY8215" fmla="*/ 1872289 h 2179871"/>
                <a:gd name="connsiteX8216" fmla="*/ 1607795 w 2663714"/>
                <a:gd name="connsiteY8216" fmla="*/ 1866400 h 2179871"/>
                <a:gd name="connsiteX8217" fmla="*/ 1582456 w 2663714"/>
                <a:gd name="connsiteY8217" fmla="*/ 1862559 h 2179871"/>
                <a:gd name="connsiteX8218" fmla="*/ 1593718 w 2663714"/>
                <a:gd name="connsiteY8218" fmla="*/ 1850099 h 2179871"/>
                <a:gd name="connsiteX8219" fmla="*/ 1603273 w 2663714"/>
                <a:gd name="connsiteY8219" fmla="*/ 1850525 h 2179871"/>
                <a:gd name="connsiteX8220" fmla="*/ 1619654 w 2663714"/>
                <a:gd name="connsiteY8220" fmla="*/ 1851294 h 2179871"/>
                <a:gd name="connsiteX8221" fmla="*/ 1607795 w 2663714"/>
                <a:gd name="connsiteY8221" fmla="*/ 1866400 h 2179871"/>
                <a:gd name="connsiteX8222" fmla="*/ 1603615 w 2663714"/>
                <a:gd name="connsiteY8222" fmla="*/ 1848477 h 2179871"/>
                <a:gd name="connsiteX8223" fmla="*/ 1595765 w 2663714"/>
                <a:gd name="connsiteY8223" fmla="*/ 1847709 h 2179871"/>
                <a:gd name="connsiteX8224" fmla="*/ 1602676 w 2663714"/>
                <a:gd name="connsiteY8224" fmla="*/ 1839771 h 2179871"/>
                <a:gd name="connsiteX8225" fmla="*/ 1627418 w 2663714"/>
                <a:gd name="connsiteY8225" fmla="*/ 1840966 h 2179871"/>
                <a:gd name="connsiteX8226" fmla="*/ 1620678 w 2663714"/>
                <a:gd name="connsiteY8226" fmla="*/ 1849928 h 2179871"/>
                <a:gd name="connsiteX8227" fmla="*/ 1603700 w 2663714"/>
                <a:gd name="connsiteY8227" fmla="*/ 1848392 h 2179871"/>
                <a:gd name="connsiteX8228" fmla="*/ 1495177 w 2663714"/>
                <a:gd name="connsiteY8228" fmla="*/ 1838491 h 2179871"/>
                <a:gd name="connsiteX8229" fmla="*/ 1495177 w 2663714"/>
                <a:gd name="connsiteY8229" fmla="*/ 1838491 h 2179871"/>
                <a:gd name="connsiteX8230" fmla="*/ 1494920 w 2663714"/>
                <a:gd name="connsiteY8230" fmla="*/ 1838491 h 2179871"/>
                <a:gd name="connsiteX8231" fmla="*/ 1494665 w 2663714"/>
                <a:gd name="connsiteY8231" fmla="*/ 1838491 h 2179871"/>
                <a:gd name="connsiteX8232" fmla="*/ 1494665 w 2663714"/>
                <a:gd name="connsiteY8232" fmla="*/ 1838491 h 2179871"/>
                <a:gd name="connsiteX8233" fmla="*/ 1467107 w 2663714"/>
                <a:gd name="connsiteY8233" fmla="*/ 1837125 h 2179871"/>
                <a:gd name="connsiteX8234" fmla="*/ 1472055 w 2663714"/>
                <a:gd name="connsiteY8234" fmla="*/ 1833456 h 2179871"/>
                <a:gd name="connsiteX8235" fmla="*/ 1499443 w 2663714"/>
                <a:gd name="connsiteY8235" fmla="*/ 1834906 h 2179871"/>
                <a:gd name="connsiteX8236" fmla="*/ 1495603 w 2663714"/>
                <a:gd name="connsiteY8236" fmla="*/ 1838576 h 2179871"/>
                <a:gd name="connsiteX8237" fmla="*/ 1495177 w 2663714"/>
                <a:gd name="connsiteY8237" fmla="*/ 1838576 h 2179871"/>
                <a:gd name="connsiteX8238" fmla="*/ 1490655 w 2663714"/>
                <a:gd name="connsiteY8238" fmla="*/ 1819373 h 2179871"/>
                <a:gd name="connsiteX8239" fmla="*/ 1514714 w 2663714"/>
                <a:gd name="connsiteY8239" fmla="*/ 1820056 h 2179871"/>
                <a:gd name="connsiteX8240" fmla="*/ 1505415 w 2663714"/>
                <a:gd name="connsiteY8240" fmla="*/ 1829188 h 2179871"/>
                <a:gd name="connsiteX8241" fmla="*/ 1505329 w 2663714"/>
                <a:gd name="connsiteY8241" fmla="*/ 1829274 h 2179871"/>
                <a:gd name="connsiteX8242" fmla="*/ 1480416 w 2663714"/>
                <a:gd name="connsiteY8242" fmla="*/ 1827140 h 2179871"/>
                <a:gd name="connsiteX8243" fmla="*/ 1486986 w 2663714"/>
                <a:gd name="connsiteY8243" fmla="*/ 1822190 h 2179871"/>
                <a:gd name="connsiteX8244" fmla="*/ 1490655 w 2663714"/>
                <a:gd name="connsiteY8244" fmla="*/ 1819373 h 2179871"/>
                <a:gd name="connsiteX8245" fmla="*/ 1455760 w 2663714"/>
                <a:gd name="connsiteY8245" fmla="*/ 1805717 h 2179871"/>
                <a:gd name="connsiteX8246" fmla="*/ 1458149 w 2663714"/>
                <a:gd name="connsiteY8246" fmla="*/ 1804010 h 2179871"/>
                <a:gd name="connsiteX8247" fmla="*/ 1468899 w 2663714"/>
                <a:gd name="connsiteY8247" fmla="*/ 1796329 h 2179871"/>
                <a:gd name="connsiteX8248" fmla="*/ 1476066 w 2663714"/>
                <a:gd name="connsiteY8248" fmla="*/ 1796585 h 2179871"/>
                <a:gd name="connsiteX8249" fmla="*/ 1484000 w 2663714"/>
                <a:gd name="connsiteY8249" fmla="*/ 1796841 h 2179871"/>
                <a:gd name="connsiteX8250" fmla="*/ 1471288 w 2663714"/>
                <a:gd name="connsiteY8250" fmla="*/ 1806998 h 2179871"/>
                <a:gd name="connsiteX8251" fmla="*/ 1455760 w 2663714"/>
                <a:gd name="connsiteY8251" fmla="*/ 1805803 h 2179871"/>
                <a:gd name="connsiteX8252" fmla="*/ 1401157 w 2663714"/>
                <a:gd name="connsiteY8252" fmla="*/ 1784039 h 2179871"/>
                <a:gd name="connsiteX8253" fmla="*/ 1396465 w 2663714"/>
                <a:gd name="connsiteY8253" fmla="*/ 1783527 h 2179871"/>
                <a:gd name="connsiteX8254" fmla="*/ 1411054 w 2663714"/>
                <a:gd name="connsiteY8254" fmla="*/ 1774395 h 2179871"/>
                <a:gd name="connsiteX8255" fmla="*/ 1415490 w 2663714"/>
                <a:gd name="connsiteY8255" fmla="*/ 1776187 h 2179871"/>
                <a:gd name="connsiteX8256" fmla="*/ 1421889 w 2663714"/>
                <a:gd name="connsiteY8256" fmla="*/ 1778406 h 2179871"/>
                <a:gd name="connsiteX8257" fmla="*/ 1413954 w 2663714"/>
                <a:gd name="connsiteY8257" fmla="*/ 1783954 h 2179871"/>
                <a:gd name="connsiteX8258" fmla="*/ 1407726 w 2663714"/>
                <a:gd name="connsiteY8258" fmla="*/ 1788221 h 2179871"/>
                <a:gd name="connsiteX8259" fmla="*/ 1391345 w 2663714"/>
                <a:gd name="connsiteY8259" fmla="*/ 1786599 h 2179871"/>
                <a:gd name="connsiteX8260" fmla="*/ 1395611 w 2663714"/>
                <a:gd name="connsiteY8260" fmla="*/ 1784039 h 2179871"/>
                <a:gd name="connsiteX8261" fmla="*/ 1401157 w 2663714"/>
                <a:gd name="connsiteY8261" fmla="*/ 1784295 h 2179871"/>
                <a:gd name="connsiteX8262" fmla="*/ 1401157 w 2663714"/>
                <a:gd name="connsiteY8262" fmla="*/ 1783954 h 2179871"/>
                <a:gd name="connsiteX8263" fmla="*/ 1359096 w 2663714"/>
                <a:gd name="connsiteY8263" fmla="*/ 1742389 h 2179871"/>
                <a:gd name="connsiteX8264" fmla="*/ 1347407 w 2663714"/>
                <a:gd name="connsiteY8264" fmla="*/ 1741194 h 2179871"/>
                <a:gd name="connsiteX8265" fmla="*/ 1360290 w 2663714"/>
                <a:gd name="connsiteY8265" fmla="*/ 1733342 h 2179871"/>
                <a:gd name="connsiteX8266" fmla="*/ 1368054 w 2663714"/>
                <a:gd name="connsiteY8266" fmla="*/ 1743413 h 2179871"/>
                <a:gd name="connsiteX8267" fmla="*/ 1354573 w 2663714"/>
                <a:gd name="connsiteY8267" fmla="*/ 1752972 h 2179871"/>
                <a:gd name="connsiteX8268" fmla="*/ 1352441 w 2663714"/>
                <a:gd name="connsiteY8268" fmla="*/ 1752801 h 2179871"/>
                <a:gd name="connsiteX8269" fmla="*/ 1330429 w 2663714"/>
                <a:gd name="connsiteY8269" fmla="*/ 1751009 h 2179871"/>
                <a:gd name="connsiteX8270" fmla="*/ 1346042 w 2663714"/>
                <a:gd name="connsiteY8270" fmla="*/ 1742047 h 2179871"/>
                <a:gd name="connsiteX8271" fmla="*/ 1359096 w 2663714"/>
                <a:gd name="connsiteY8271" fmla="*/ 1742645 h 2179871"/>
                <a:gd name="connsiteX8272" fmla="*/ 1359096 w 2663714"/>
                <a:gd name="connsiteY8272" fmla="*/ 1742303 h 2179871"/>
                <a:gd name="connsiteX8273" fmla="*/ 1262261 w 2663714"/>
                <a:gd name="connsiteY8273" fmla="*/ 1728050 h 2179871"/>
                <a:gd name="connsiteX8274" fmla="*/ 1292122 w 2663714"/>
                <a:gd name="connsiteY8274" fmla="*/ 1717809 h 2179871"/>
                <a:gd name="connsiteX8275" fmla="*/ 1285893 w 2663714"/>
                <a:gd name="connsiteY8275" fmla="*/ 1720369 h 2179871"/>
                <a:gd name="connsiteX8276" fmla="*/ 1285893 w 2663714"/>
                <a:gd name="connsiteY8276" fmla="*/ 1720369 h 2179871"/>
                <a:gd name="connsiteX8277" fmla="*/ 1285723 w 2663714"/>
                <a:gd name="connsiteY8277" fmla="*/ 1720369 h 2179871"/>
                <a:gd name="connsiteX8278" fmla="*/ 1285552 w 2663714"/>
                <a:gd name="connsiteY8278" fmla="*/ 1720369 h 2179871"/>
                <a:gd name="connsiteX8279" fmla="*/ 1285552 w 2663714"/>
                <a:gd name="connsiteY8279" fmla="*/ 1720454 h 2179871"/>
                <a:gd name="connsiteX8280" fmla="*/ 1260469 w 2663714"/>
                <a:gd name="connsiteY8280" fmla="*/ 1731635 h 2179871"/>
                <a:gd name="connsiteX8281" fmla="*/ 1252023 w 2663714"/>
                <a:gd name="connsiteY8281" fmla="*/ 1730696 h 2179871"/>
                <a:gd name="connsiteX8282" fmla="*/ 1262175 w 2663714"/>
                <a:gd name="connsiteY8282" fmla="*/ 1728050 h 2179871"/>
                <a:gd name="connsiteX8283" fmla="*/ 1262175 w 2663714"/>
                <a:gd name="connsiteY8283" fmla="*/ 1728050 h 2179871"/>
                <a:gd name="connsiteX8284" fmla="*/ 1262175 w 2663714"/>
                <a:gd name="connsiteY8284" fmla="*/ 1728050 h 2179871"/>
                <a:gd name="connsiteX8285" fmla="*/ 1262175 w 2663714"/>
                <a:gd name="connsiteY8285" fmla="*/ 1728050 h 2179871"/>
                <a:gd name="connsiteX8286" fmla="*/ 1262175 w 2663714"/>
                <a:gd name="connsiteY8286" fmla="*/ 1728050 h 2179871"/>
                <a:gd name="connsiteX8287" fmla="*/ 1472653 w 2663714"/>
                <a:gd name="connsiteY8287" fmla="*/ 1740511 h 2179871"/>
                <a:gd name="connsiteX8288" fmla="*/ 1439038 w 2663714"/>
                <a:gd name="connsiteY8288" fmla="*/ 1766030 h 2179871"/>
                <a:gd name="connsiteX8289" fmla="*/ 1428032 w 2663714"/>
                <a:gd name="connsiteY8289" fmla="*/ 1763470 h 2179871"/>
                <a:gd name="connsiteX8290" fmla="*/ 1448081 w 2663714"/>
                <a:gd name="connsiteY8290" fmla="*/ 1749900 h 2179871"/>
                <a:gd name="connsiteX8291" fmla="*/ 1448081 w 2663714"/>
                <a:gd name="connsiteY8291" fmla="*/ 1749900 h 2179871"/>
                <a:gd name="connsiteX8292" fmla="*/ 1448081 w 2663714"/>
                <a:gd name="connsiteY8292" fmla="*/ 1749900 h 2179871"/>
                <a:gd name="connsiteX8293" fmla="*/ 1448081 w 2663714"/>
                <a:gd name="connsiteY8293" fmla="*/ 1749900 h 2179871"/>
                <a:gd name="connsiteX8294" fmla="*/ 1448081 w 2663714"/>
                <a:gd name="connsiteY8294" fmla="*/ 1749900 h 2179871"/>
                <a:gd name="connsiteX8295" fmla="*/ 1461305 w 2663714"/>
                <a:gd name="connsiteY8295" fmla="*/ 1739658 h 2179871"/>
                <a:gd name="connsiteX8296" fmla="*/ 1477516 w 2663714"/>
                <a:gd name="connsiteY8296" fmla="*/ 1737012 h 2179871"/>
                <a:gd name="connsiteX8297" fmla="*/ 1472824 w 2663714"/>
                <a:gd name="connsiteY8297" fmla="*/ 1740426 h 2179871"/>
                <a:gd name="connsiteX8298" fmla="*/ 1472824 w 2663714"/>
                <a:gd name="connsiteY8298" fmla="*/ 1740426 h 2179871"/>
                <a:gd name="connsiteX8299" fmla="*/ 1472653 w 2663714"/>
                <a:gd name="connsiteY8299" fmla="*/ 1740511 h 2179871"/>
                <a:gd name="connsiteX8300" fmla="*/ 1472482 w 2663714"/>
                <a:gd name="connsiteY8300" fmla="*/ 1740511 h 2179871"/>
                <a:gd name="connsiteX8301" fmla="*/ 1472482 w 2663714"/>
                <a:gd name="connsiteY8301" fmla="*/ 1740596 h 2179871"/>
                <a:gd name="connsiteX8302" fmla="*/ 1420694 w 2663714"/>
                <a:gd name="connsiteY8302" fmla="*/ 1760995 h 2179871"/>
                <a:gd name="connsiteX8303" fmla="*/ 1410030 w 2663714"/>
                <a:gd name="connsiteY8303" fmla="*/ 1756215 h 2179871"/>
                <a:gd name="connsiteX8304" fmla="*/ 1422742 w 2663714"/>
                <a:gd name="connsiteY8304" fmla="*/ 1747766 h 2179871"/>
                <a:gd name="connsiteX8305" fmla="*/ 1422742 w 2663714"/>
                <a:gd name="connsiteY8305" fmla="*/ 1747766 h 2179871"/>
                <a:gd name="connsiteX8306" fmla="*/ 1422742 w 2663714"/>
                <a:gd name="connsiteY8306" fmla="*/ 1747766 h 2179871"/>
                <a:gd name="connsiteX8307" fmla="*/ 1422742 w 2663714"/>
                <a:gd name="connsiteY8307" fmla="*/ 1747766 h 2179871"/>
                <a:gd name="connsiteX8308" fmla="*/ 1422742 w 2663714"/>
                <a:gd name="connsiteY8308" fmla="*/ 1747766 h 2179871"/>
                <a:gd name="connsiteX8309" fmla="*/ 1436905 w 2663714"/>
                <a:gd name="connsiteY8309" fmla="*/ 1736756 h 2179871"/>
                <a:gd name="connsiteX8310" fmla="*/ 1450812 w 2663714"/>
                <a:gd name="connsiteY8310" fmla="*/ 1739401 h 2179871"/>
                <a:gd name="connsiteX8311" fmla="*/ 1444157 w 2663714"/>
                <a:gd name="connsiteY8311" fmla="*/ 1744095 h 2179871"/>
                <a:gd name="connsiteX8312" fmla="*/ 1444157 w 2663714"/>
                <a:gd name="connsiteY8312" fmla="*/ 1744095 h 2179871"/>
                <a:gd name="connsiteX8313" fmla="*/ 1443986 w 2663714"/>
                <a:gd name="connsiteY8313" fmla="*/ 1744181 h 2179871"/>
                <a:gd name="connsiteX8314" fmla="*/ 1443816 w 2663714"/>
                <a:gd name="connsiteY8314" fmla="*/ 1744181 h 2179871"/>
                <a:gd name="connsiteX8315" fmla="*/ 1443816 w 2663714"/>
                <a:gd name="connsiteY8315" fmla="*/ 1744266 h 2179871"/>
                <a:gd name="connsiteX8316" fmla="*/ 1421292 w 2663714"/>
                <a:gd name="connsiteY8316" fmla="*/ 1761165 h 2179871"/>
                <a:gd name="connsiteX8317" fmla="*/ 1420609 w 2663714"/>
                <a:gd name="connsiteY8317" fmla="*/ 1760909 h 2179871"/>
                <a:gd name="connsiteX8318" fmla="*/ 1364129 w 2663714"/>
                <a:gd name="connsiteY8318" fmla="*/ 1709871 h 2179871"/>
                <a:gd name="connsiteX8319" fmla="*/ 1389468 w 2663714"/>
                <a:gd name="connsiteY8319" fmla="*/ 1693655 h 2179871"/>
                <a:gd name="connsiteX8320" fmla="*/ 1393991 w 2663714"/>
                <a:gd name="connsiteY8320" fmla="*/ 1703385 h 2179871"/>
                <a:gd name="connsiteX8321" fmla="*/ 1391004 w 2663714"/>
                <a:gd name="connsiteY8321" fmla="*/ 1705433 h 2179871"/>
                <a:gd name="connsiteX8322" fmla="*/ 1369589 w 2663714"/>
                <a:gd name="connsiteY8322" fmla="*/ 1719345 h 2179871"/>
                <a:gd name="connsiteX8323" fmla="*/ 1364214 w 2663714"/>
                <a:gd name="connsiteY8323" fmla="*/ 1709956 h 2179871"/>
                <a:gd name="connsiteX8324" fmla="*/ 1404740 w 2663714"/>
                <a:gd name="connsiteY8324" fmla="*/ 1652773 h 2179871"/>
                <a:gd name="connsiteX8325" fmla="*/ 1406276 w 2663714"/>
                <a:gd name="connsiteY8325" fmla="*/ 1650639 h 2179871"/>
                <a:gd name="connsiteX8326" fmla="*/ 1411651 w 2663714"/>
                <a:gd name="connsiteY8326" fmla="*/ 1647311 h 2179871"/>
                <a:gd name="connsiteX8327" fmla="*/ 1415064 w 2663714"/>
                <a:gd name="connsiteY8327" fmla="*/ 1645433 h 2179871"/>
                <a:gd name="connsiteX8328" fmla="*/ 1405594 w 2663714"/>
                <a:gd name="connsiteY8328" fmla="*/ 1653797 h 2179871"/>
                <a:gd name="connsiteX8329" fmla="*/ 1404740 w 2663714"/>
                <a:gd name="connsiteY8329" fmla="*/ 1652773 h 2179871"/>
                <a:gd name="connsiteX8330" fmla="*/ 1438185 w 2663714"/>
                <a:gd name="connsiteY8330" fmla="*/ 1644494 h 2179871"/>
                <a:gd name="connsiteX8331" fmla="*/ 1416173 w 2663714"/>
                <a:gd name="connsiteY8331" fmla="*/ 1661052 h 2179871"/>
                <a:gd name="connsiteX8332" fmla="*/ 1417026 w 2663714"/>
                <a:gd name="connsiteY8332" fmla="*/ 1660113 h 2179871"/>
                <a:gd name="connsiteX8333" fmla="*/ 1448167 w 2663714"/>
                <a:gd name="connsiteY8333" fmla="*/ 1635959 h 2179871"/>
                <a:gd name="connsiteX8334" fmla="*/ 1448167 w 2663714"/>
                <a:gd name="connsiteY8334" fmla="*/ 1635959 h 2179871"/>
                <a:gd name="connsiteX8335" fmla="*/ 1448167 w 2663714"/>
                <a:gd name="connsiteY8335" fmla="*/ 1635959 h 2179871"/>
                <a:gd name="connsiteX8336" fmla="*/ 1448167 w 2663714"/>
                <a:gd name="connsiteY8336" fmla="*/ 1635959 h 2179871"/>
                <a:gd name="connsiteX8337" fmla="*/ 1448167 w 2663714"/>
                <a:gd name="connsiteY8337" fmla="*/ 1635959 h 2179871"/>
                <a:gd name="connsiteX8338" fmla="*/ 1459002 w 2663714"/>
                <a:gd name="connsiteY8338" fmla="*/ 1625376 h 2179871"/>
                <a:gd name="connsiteX8339" fmla="*/ 1476151 w 2663714"/>
                <a:gd name="connsiteY8339" fmla="*/ 1619231 h 2179871"/>
                <a:gd name="connsiteX8340" fmla="*/ 1478966 w 2663714"/>
                <a:gd name="connsiteY8340" fmla="*/ 1618463 h 2179871"/>
                <a:gd name="connsiteX8341" fmla="*/ 1438440 w 2663714"/>
                <a:gd name="connsiteY8341" fmla="*/ 1644324 h 2179871"/>
                <a:gd name="connsiteX8342" fmla="*/ 1438440 w 2663714"/>
                <a:gd name="connsiteY8342" fmla="*/ 1644324 h 2179871"/>
                <a:gd name="connsiteX8343" fmla="*/ 1438355 w 2663714"/>
                <a:gd name="connsiteY8343" fmla="*/ 1644324 h 2179871"/>
                <a:gd name="connsiteX8344" fmla="*/ 1438270 w 2663714"/>
                <a:gd name="connsiteY8344" fmla="*/ 1644324 h 2179871"/>
                <a:gd name="connsiteX8345" fmla="*/ 1438270 w 2663714"/>
                <a:gd name="connsiteY8345" fmla="*/ 1644409 h 2179871"/>
                <a:gd name="connsiteX8346" fmla="*/ 1439464 w 2663714"/>
                <a:gd name="connsiteY8346" fmla="*/ 1633996 h 2179871"/>
                <a:gd name="connsiteX8347" fmla="*/ 1440659 w 2663714"/>
                <a:gd name="connsiteY8347" fmla="*/ 1633484 h 2179871"/>
                <a:gd name="connsiteX8348" fmla="*/ 1406191 w 2663714"/>
                <a:gd name="connsiteY8348" fmla="*/ 1665490 h 2179871"/>
                <a:gd name="connsiteX8349" fmla="*/ 1397915 w 2663714"/>
                <a:gd name="connsiteY8349" fmla="*/ 1672659 h 2179871"/>
                <a:gd name="connsiteX8350" fmla="*/ 1398853 w 2663714"/>
                <a:gd name="connsiteY8350" fmla="*/ 1671208 h 2179871"/>
                <a:gd name="connsiteX8351" fmla="*/ 1398597 w 2663714"/>
                <a:gd name="connsiteY8351" fmla="*/ 1671037 h 2179871"/>
                <a:gd name="connsiteX8352" fmla="*/ 1396465 w 2663714"/>
                <a:gd name="connsiteY8352" fmla="*/ 1673598 h 2179871"/>
                <a:gd name="connsiteX8353" fmla="*/ 1395355 w 2663714"/>
                <a:gd name="connsiteY8353" fmla="*/ 1665746 h 2179871"/>
                <a:gd name="connsiteX8354" fmla="*/ 1439379 w 2663714"/>
                <a:gd name="connsiteY8354" fmla="*/ 1633911 h 2179871"/>
                <a:gd name="connsiteX8355" fmla="*/ 1417282 w 2663714"/>
                <a:gd name="connsiteY8355" fmla="*/ 1674963 h 2179871"/>
                <a:gd name="connsiteX8356" fmla="*/ 1449276 w 2663714"/>
                <a:gd name="connsiteY8356" fmla="*/ 1655077 h 2179871"/>
                <a:gd name="connsiteX8357" fmla="*/ 1415661 w 2663714"/>
                <a:gd name="connsiteY8357" fmla="*/ 1683072 h 2179871"/>
                <a:gd name="connsiteX8358" fmla="*/ 1408579 w 2663714"/>
                <a:gd name="connsiteY8358" fmla="*/ 1689302 h 2179871"/>
                <a:gd name="connsiteX8359" fmla="*/ 1408579 w 2663714"/>
                <a:gd name="connsiteY8359" fmla="*/ 1689302 h 2179871"/>
                <a:gd name="connsiteX8360" fmla="*/ 1408579 w 2663714"/>
                <a:gd name="connsiteY8360" fmla="*/ 1689302 h 2179871"/>
                <a:gd name="connsiteX8361" fmla="*/ 1409348 w 2663714"/>
                <a:gd name="connsiteY8361" fmla="*/ 1690156 h 2179871"/>
                <a:gd name="connsiteX8362" fmla="*/ 1414807 w 2663714"/>
                <a:gd name="connsiteY8362" fmla="*/ 1686229 h 2179871"/>
                <a:gd name="connsiteX8363" fmla="*/ 1416940 w 2663714"/>
                <a:gd name="connsiteY8363" fmla="*/ 1685376 h 2179871"/>
                <a:gd name="connsiteX8364" fmla="*/ 1416940 w 2663714"/>
                <a:gd name="connsiteY8364" fmla="*/ 1685120 h 2179871"/>
                <a:gd name="connsiteX8365" fmla="*/ 1416258 w 2663714"/>
                <a:gd name="connsiteY8365" fmla="*/ 1685376 h 2179871"/>
                <a:gd name="connsiteX8366" fmla="*/ 1417197 w 2663714"/>
                <a:gd name="connsiteY8366" fmla="*/ 1684693 h 2179871"/>
                <a:gd name="connsiteX8367" fmla="*/ 1424619 w 2663714"/>
                <a:gd name="connsiteY8367" fmla="*/ 1679487 h 2179871"/>
                <a:gd name="connsiteX8368" fmla="*/ 1416258 w 2663714"/>
                <a:gd name="connsiteY8368" fmla="*/ 1686485 h 2179871"/>
                <a:gd name="connsiteX8369" fmla="*/ 1416428 w 2663714"/>
                <a:gd name="connsiteY8369" fmla="*/ 1686742 h 2179871"/>
                <a:gd name="connsiteX8370" fmla="*/ 1428970 w 2663714"/>
                <a:gd name="connsiteY8370" fmla="*/ 1678633 h 2179871"/>
                <a:gd name="connsiteX8371" fmla="*/ 1435284 w 2663714"/>
                <a:gd name="connsiteY8371" fmla="*/ 1674708 h 2179871"/>
                <a:gd name="connsiteX8372" fmla="*/ 1424278 w 2663714"/>
                <a:gd name="connsiteY8372" fmla="*/ 1682730 h 2179871"/>
                <a:gd name="connsiteX8373" fmla="*/ 1405935 w 2663714"/>
                <a:gd name="connsiteY8373" fmla="*/ 1695533 h 2179871"/>
                <a:gd name="connsiteX8374" fmla="*/ 1400901 w 2663714"/>
                <a:gd name="connsiteY8374" fmla="*/ 1686400 h 2179871"/>
                <a:gd name="connsiteX8375" fmla="*/ 1417538 w 2663714"/>
                <a:gd name="connsiteY8375" fmla="*/ 1675049 h 2179871"/>
                <a:gd name="connsiteX8376" fmla="*/ 1396379 w 2663714"/>
                <a:gd name="connsiteY8376" fmla="*/ 1707310 h 2179871"/>
                <a:gd name="connsiteX8377" fmla="*/ 1405508 w 2663714"/>
                <a:gd name="connsiteY8377" fmla="*/ 1718491 h 2179871"/>
                <a:gd name="connsiteX8378" fmla="*/ 1381278 w 2663714"/>
                <a:gd name="connsiteY8378" fmla="*/ 1734366 h 2179871"/>
                <a:gd name="connsiteX8379" fmla="*/ 1373088 w 2663714"/>
                <a:gd name="connsiteY8379" fmla="*/ 1724465 h 2179871"/>
                <a:gd name="connsiteX8380" fmla="*/ 1396379 w 2663714"/>
                <a:gd name="connsiteY8380" fmla="*/ 1707310 h 2179871"/>
                <a:gd name="connsiteX8381" fmla="*/ 1412590 w 2663714"/>
                <a:gd name="connsiteY8381" fmla="*/ 1701507 h 2179871"/>
                <a:gd name="connsiteX8382" fmla="*/ 1416855 w 2663714"/>
                <a:gd name="connsiteY8382" fmla="*/ 1699800 h 2179871"/>
                <a:gd name="connsiteX8383" fmla="*/ 1416770 w 2663714"/>
                <a:gd name="connsiteY8383" fmla="*/ 1699544 h 2179871"/>
                <a:gd name="connsiteX8384" fmla="*/ 1414723 w 2663714"/>
                <a:gd name="connsiteY8384" fmla="*/ 1700141 h 2179871"/>
                <a:gd name="connsiteX8385" fmla="*/ 1423254 w 2663714"/>
                <a:gd name="connsiteY8385" fmla="*/ 1694338 h 2179871"/>
                <a:gd name="connsiteX8386" fmla="*/ 1448679 w 2663714"/>
                <a:gd name="connsiteY8386" fmla="*/ 1678378 h 2179871"/>
                <a:gd name="connsiteX8387" fmla="*/ 1431103 w 2663714"/>
                <a:gd name="connsiteY8387" fmla="*/ 1691606 h 2179871"/>
                <a:gd name="connsiteX8388" fmla="*/ 1419671 w 2663714"/>
                <a:gd name="connsiteY8388" fmla="*/ 1700312 h 2179871"/>
                <a:gd name="connsiteX8389" fmla="*/ 1419841 w 2663714"/>
                <a:gd name="connsiteY8389" fmla="*/ 1700568 h 2179871"/>
                <a:gd name="connsiteX8390" fmla="*/ 1420012 w 2663714"/>
                <a:gd name="connsiteY8390" fmla="*/ 1700568 h 2179871"/>
                <a:gd name="connsiteX8391" fmla="*/ 1413613 w 2663714"/>
                <a:gd name="connsiteY8391" fmla="*/ 1705433 h 2179871"/>
                <a:gd name="connsiteX8392" fmla="*/ 1410712 w 2663714"/>
                <a:gd name="connsiteY8392" fmla="*/ 1702190 h 2179871"/>
                <a:gd name="connsiteX8393" fmla="*/ 1412504 w 2663714"/>
                <a:gd name="connsiteY8393" fmla="*/ 1701507 h 2179871"/>
                <a:gd name="connsiteX8394" fmla="*/ 1379401 w 2663714"/>
                <a:gd name="connsiteY8394" fmla="*/ 1754764 h 2179871"/>
                <a:gd name="connsiteX8395" fmla="*/ 1363873 w 2663714"/>
                <a:gd name="connsiteY8395" fmla="*/ 1753655 h 2179871"/>
                <a:gd name="connsiteX8396" fmla="*/ 1372576 w 2663714"/>
                <a:gd name="connsiteY8396" fmla="*/ 1748278 h 2179871"/>
                <a:gd name="connsiteX8397" fmla="*/ 1379401 w 2663714"/>
                <a:gd name="connsiteY8397" fmla="*/ 1754764 h 2179871"/>
                <a:gd name="connsiteX8398" fmla="*/ 1386056 w 2663714"/>
                <a:gd name="connsiteY8398" fmla="*/ 1739231 h 2179871"/>
                <a:gd name="connsiteX8399" fmla="*/ 1409006 w 2663714"/>
                <a:gd name="connsiteY8399" fmla="*/ 1721734 h 2179871"/>
                <a:gd name="connsiteX8400" fmla="*/ 1430165 w 2663714"/>
                <a:gd name="connsiteY8400" fmla="*/ 1734281 h 2179871"/>
                <a:gd name="connsiteX8401" fmla="*/ 1419073 w 2663714"/>
                <a:gd name="connsiteY8401" fmla="*/ 1741962 h 2179871"/>
                <a:gd name="connsiteX8402" fmla="*/ 1419073 w 2663714"/>
                <a:gd name="connsiteY8402" fmla="*/ 1741962 h 2179871"/>
                <a:gd name="connsiteX8403" fmla="*/ 1418903 w 2663714"/>
                <a:gd name="connsiteY8403" fmla="*/ 1742047 h 2179871"/>
                <a:gd name="connsiteX8404" fmla="*/ 1418732 w 2663714"/>
                <a:gd name="connsiteY8404" fmla="*/ 1742047 h 2179871"/>
                <a:gd name="connsiteX8405" fmla="*/ 1418732 w 2663714"/>
                <a:gd name="connsiteY8405" fmla="*/ 1742133 h 2179871"/>
                <a:gd name="connsiteX8406" fmla="*/ 1404228 w 2663714"/>
                <a:gd name="connsiteY8406" fmla="*/ 1752972 h 2179871"/>
                <a:gd name="connsiteX8407" fmla="*/ 1386056 w 2663714"/>
                <a:gd name="connsiteY8407" fmla="*/ 1739146 h 2179871"/>
                <a:gd name="connsiteX8408" fmla="*/ 1458063 w 2663714"/>
                <a:gd name="connsiteY8408" fmla="*/ 1719430 h 2179871"/>
                <a:gd name="connsiteX8409" fmla="*/ 1483915 w 2663714"/>
                <a:gd name="connsiteY8409" fmla="*/ 1701421 h 2179871"/>
                <a:gd name="connsiteX8410" fmla="*/ 1483915 w 2663714"/>
                <a:gd name="connsiteY8410" fmla="*/ 1701421 h 2179871"/>
                <a:gd name="connsiteX8411" fmla="*/ 1484341 w 2663714"/>
                <a:gd name="connsiteY8411" fmla="*/ 1701080 h 2179871"/>
                <a:gd name="connsiteX8412" fmla="*/ 1484768 w 2663714"/>
                <a:gd name="connsiteY8412" fmla="*/ 1700739 h 2179871"/>
                <a:gd name="connsiteX8413" fmla="*/ 1484768 w 2663714"/>
                <a:gd name="connsiteY8413" fmla="*/ 1700739 h 2179871"/>
                <a:gd name="connsiteX8414" fmla="*/ 1487754 w 2663714"/>
                <a:gd name="connsiteY8414" fmla="*/ 1698263 h 2179871"/>
                <a:gd name="connsiteX8415" fmla="*/ 1494323 w 2663714"/>
                <a:gd name="connsiteY8415" fmla="*/ 1694338 h 2179871"/>
                <a:gd name="connsiteX8416" fmla="*/ 1452176 w 2663714"/>
                <a:gd name="connsiteY8416" fmla="*/ 1725063 h 2179871"/>
                <a:gd name="connsiteX8417" fmla="*/ 1451409 w 2663714"/>
                <a:gd name="connsiteY8417" fmla="*/ 1724977 h 2179871"/>
                <a:gd name="connsiteX8418" fmla="*/ 1457978 w 2663714"/>
                <a:gd name="connsiteY8418" fmla="*/ 1719345 h 2179871"/>
                <a:gd name="connsiteX8419" fmla="*/ 1517785 w 2663714"/>
                <a:gd name="connsiteY8419" fmla="*/ 1683157 h 2179871"/>
                <a:gd name="connsiteX8420" fmla="*/ 1502428 w 2663714"/>
                <a:gd name="connsiteY8420" fmla="*/ 1693057 h 2179871"/>
                <a:gd name="connsiteX8421" fmla="*/ 1515568 w 2663714"/>
                <a:gd name="connsiteY8421" fmla="*/ 1682815 h 2179871"/>
                <a:gd name="connsiteX8422" fmla="*/ 1518639 w 2663714"/>
                <a:gd name="connsiteY8422" fmla="*/ 1680340 h 2179871"/>
                <a:gd name="connsiteX8423" fmla="*/ 1517785 w 2663714"/>
                <a:gd name="connsiteY8423" fmla="*/ 1683157 h 2179871"/>
                <a:gd name="connsiteX8424" fmla="*/ 1510363 w 2663714"/>
                <a:gd name="connsiteY8424" fmla="*/ 1698946 h 2179871"/>
                <a:gd name="connsiteX8425" fmla="*/ 1485707 w 2663714"/>
                <a:gd name="connsiteY8425" fmla="*/ 1719942 h 2179871"/>
                <a:gd name="connsiteX8426" fmla="*/ 1510363 w 2663714"/>
                <a:gd name="connsiteY8426" fmla="*/ 1698946 h 2179871"/>
                <a:gd name="connsiteX8427" fmla="*/ 1512240 w 2663714"/>
                <a:gd name="connsiteY8427" fmla="*/ 1694935 h 2179871"/>
                <a:gd name="connsiteX8428" fmla="*/ 1508913 w 2663714"/>
                <a:gd name="connsiteY8428" fmla="*/ 1696813 h 2179871"/>
                <a:gd name="connsiteX8429" fmla="*/ 1486730 w 2663714"/>
                <a:gd name="connsiteY8429" fmla="*/ 1709444 h 2179871"/>
                <a:gd name="connsiteX8430" fmla="*/ 1486730 w 2663714"/>
                <a:gd name="connsiteY8430" fmla="*/ 1709444 h 2179871"/>
                <a:gd name="connsiteX8431" fmla="*/ 1486730 w 2663714"/>
                <a:gd name="connsiteY8431" fmla="*/ 1709444 h 2179871"/>
                <a:gd name="connsiteX8432" fmla="*/ 1486730 w 2663714"/>
                <a:gd name="connsiteY8432" fmla="*/ 1709444 h 2179871"/>
                <a:gd name="connsiteX8433" fmla="*/ 1486730 w 2663714"/>
                <a:gd name="connsiteY8433" fmla="*/ 1709444 h 2179871"/>
                <a:gd name="connsiteX8434" fmla="*/ 1468813 w 2663714"/>
                <a:gd name="connsiteY8434" fmla="*/ 1724892 h 2179871"/>
                <a:gd name="connsiteX8435" fmla="*/ 1456272 w 2663714"/>
                <a:gd name="connsiteY8435" fmla="*/ 1725405 h 2179871"/>
                <a:gd name="connsiteX8436" fmla="*/ 1487412 w 2663714"/>
                <a:gd name="connsiteY8436" fmla="*/ 1704238 h 2179871"/>
                <a:gd name="connsiteX8437" fmla="*/ 1517785 w 2663714"/>
                <a:gd name="connsiteY8437" fmla="*/ 1683669 h 2179871"/>
                <a:gd name="connsiteX8438" fmla="*/ 1517018 w 2663714"/>
                <a:gd name="connsiteY8438" fmla="*/ 1685973 h 2179871"/>
                <a:gd name="connsiteX8439" fmla="*/ 1513435 w 2663714"/>
                <a:gd name="connsiteY8439" fmla="*/ 1694081 h 2179871"/>
                <a:gd name="connsiteX8440" fmla="*/ 1512410 w 2663714"/>
                <a:gd name="connsiteY8440" fmla="*/ 1694850 h 2179871"/>
                <a:gd name="connsiteX8441" fmla="*/ 1513178 w 2663714"/>
                <a:gd name="connsiteY8441" fmla="*/ 1679145 h 2179871"/>
                <a:gd name="connsiteX8442" fmla="*/ 1505329 w 2663714"/>
                <a:gd name="connsiteY8442" fmla="*/ 1682986 h 2179871"/>
                <a:gd name="connsiteX8443" fmla="*/ 1512922 w 2663714"/>
                <a:gd name="connsiteY8443" fmla="*/ 1675646 h 2179871"/>
                <a:gd name="connsiteX8444" fmla="*/ 1520857 w 2663714"/>
                <a:gd name="connsiteY8444" fmla="*/ 1667794 h 2179871"/>
                <a:gd name="connsiteX8445" fmla="*/ 1519663 w 2663714"/>
                <a:gd name="connsiteY8445" fmla="*/ 1676073 h 2179871"/>
                <a:gd name="connsiteX8446" fmla="*/ 1513178 w 2663714"/>
                <a:gd name="connsiteY8446" fmla="*/ 1679145 h 2179871"/>
                <a:gd name="connsiteX8447" fmla="*/ 1508998 w 2663714"/>
                <a:gd name="connsiteY8447" fmla="*/ 1670696 h 2179871"/>
                <a:gd name="connsiteX8448" fmla="*/ 1499698 w 2663714"/>
                <a:gd name="connsiteY8448" fmla="*/ 1676756 h 2179871"/>
                <a:gd name="connsiteX8449" fmla="*/ 1515397 w 2663714"/>
                <a:gd name="connsiteY8449" fmla="*/ 1663697 h 2179871"/>
                <a:gd name="connsiteX8450" fmla="*/ 1514202 w 2663714"/>
                <a:gd name="connsiteY8450" fmla="*/ 1661905 h 2179871"/>
                <a:gd name="connsiteX8451" fmla="*/ 1509936 w 2663714"/>
                <a:gd name="connsiteY8451" fmla="*/ 1664295 h 2179871"/>
                <a:gd name="connsiteX8452" fmla="*/ 1447228 w 2663714"/>
                <a:gd name="connsiteY8452" fmla="*/ 1705518 h 2179871"/>
                <a:gd name="connsiteX8453" fmla="*/ 1447399 w 2663714"/>
                <a:gd name="connsiteY8453" fmla="*/ 1705774 h 2179871"/>
                <a:gd name="connsiteX8454" fmla="*/ 1503794 w 2663714"/>
                <a:gd name="connsiteY8454" fmla="*/ 1670099 h 2179871"/>
                <a:gd name="connsiteX8455" fmla="*/ 1441853 w 2663714"/>
                <a:gd name="connsiteY8455" fmla="*/ 1714139 h 2179871"/>
                <a:gd name="connsiteX8456" fmla="*/ 1444327 w 2663714"/>
                <a:gd name="connsiteY8456" fmla="*/ 1717894 h 2179871"/>
                <a:gd name="connsiteX8457" fmla="*/ 1477516 w 2663714"/>
                <a:gd name="connsiteY8457" fmla="*/ 1697496 h 2179871"/>
                <a:gd name="connsiteX8458" fmla="*/ 1472397 w 2663714"/>
                <a:gd name="connsiteY8458" fmla="*/ 1701421 h 2179871"/>
                <a:gd name="connsiteX8459" fmla="*/ 1445095 w 2663714"/>
                <a:gd name="connsiteY8459" fmla="*/ 1720028 h 2179871"/>
                <a:gd name="connsiteX8460" fmla="*/ 1446801 w 2663714"/>
                <a:gd name="connsiteY8460" fmla="*/ 1722503 h 2179871"/>
                <a:gd name="connsiteX8461" fmla="*/ 1445010 w 2663714"/>
                <a:gd name="connsiteY8461" fmla="*/ 1723783 h 2179871"/>
                <a:gd name="connsiteX8462" fmla="*/ 1437331 w 2663714"/>
                <a:gd name="connsiteY8462" fmla="*/ 1721393 h 2179871"/>
                <a:gd name="connsiteX8463" fmla="*/ 1421036 w 2663714"/>
                <a:gd name="connsiteY8463" fmla="*/ 1712005 h 2179871"/>
                <a:gd name="connsiteX8464" fmla="*/ 1432554 w 2663714"/>
                <a:gd name="connsiteY8464" fmla="*/ 1702531 h 2179871"/>
                <a:gd name="connsiteX8465" fmla="*/ 1450555 w 2663714"/>
                <a:gd name="connsiteY8465" fmla="*/ 1687254 h 2179871"/>
                <a:gd name="connsiteX8466" fmla="*/ 1450385 w 2663714"/>
                <a:gd name="connsiteY8466" fmla="*/ 1686998 h 2179871"/>
                <a:gd name="connsiteX8467" fmla="*/ 1431444 w 2663714"/>
                <a:gd name="connsiteY8467" fmla="*/ 1700739 h 2179871"/>
                <a:gd name="connsiteX8468" fmla="*/ 1418391 w 2663714"/>
                <a:gd name="connsiteY8468" fmla="*/ 1709786 h 2179871"/>
                <a:gd name="connsiteX8469" fmla="*/ 1414552 w 2663714"/>
                <a:gd name="connsiteY8469" fmla="*/ 1706201 h 2179871"/>
                <a:gd name="connsiteX8470" fmla="*/ 1422315 w 2663714"/>
                <a:gd name="connsiteY8470" fmla="*/ 1701336 h 2179871"/>
                <a:gd name="connsiteX8471" fmla="*/ 1464462 w 2663714"/>
                <a:gd name="connsiteY8471" fmla="*/ 1677438 h 2179871"/>
                <a:gd name="connsiteX8472" fmla="*/ 1464462 w 2663714"/>
                <a:gd name="connsiteY8472" fmla="*/ 1677438 h 2179871"/>
                <a:gd name="connsiteX8473" fmla="*/ 1464462 w 2663714"/>
                <a:gd name="connsiteY8473" fmla="*/ 1677438 h 2179871"/>
                <a:gd name="connsiteX8474" fmla="*/ 1464462 w 2663714"/>
                <a:gd name="connsiteY8474" fmla="*/ 1677438 h 2179871"/>
                <a:gd name="connsiteX8475" fmla="*/ 1464462 w 2663714"/>
                <a:gd name="connsiteY8475" fmla="*/ 1677438 h 2179871"/>
                <a:gd name="connsiteX8476" fmla="*/ 1505670 w 2663714"/>
                <a:gd name="connsiteY8476" fmla="*/ 1651919 h 2179871"/>
                <a:gd name="connsiteX8477" fmla="*/ 1518553 w 2663714"/>
                <a:gd name="connsiteY8477" fmla="*/ 1644665 h 2179871"/>
                <a:gd name="connsiteX8478" fmla="*/ 1521027 w 2663714"/>
                <a:gd name="connsiteY8478" fmla="*/ 1662930 h 2179871"/>
                <a:gd name="connsiteX8479" fmla="*/ 1508998 w 2663714"/>
                <a:gd name="connsiteY8479" fmla="*/ 1670696 h 2179871"/>
                <a:gd name="connsiteX8480" fmla="*/ 1504818 w 2663714"/>
                <a:gd name="connsiteY8480" fmla="*/ 1650042 h 2179871"/>
                <a:gd name="connsiteX8481" fmla="*/ 1494067 w 2663714"/>
                <a:gd name="connsiteY8481" fmla="*/ 1654907 h 2179871"/>
                <a:gd name="connsiteX8482" fmla="*/ 1500552 w 2663714"/>
                <a:gd name="connsiteY8482" fmla="*/ 1650383 h 2179871"/>
                <a:gd name="connsiteX8483" fmla="*/ 1512496 w 2663714"/>
                <a:gd name="connsiteY8483" fmla="*/ 1642360 h 2179871"/>
                <a:gd name="connsiteX8484" fmla="*/ 1512325 w 2663714"/>
                <a:gd name="connsiteY8484" fmla="*/ 1642104 h 2179871"/>
                <a:gd name="connsiteX8485" fmla="*/ 1499528 w 2663714"/>
                <a:gd name="connsiteY8485" fmla="*/ 1648591 h 2179871"/>
                <a:gd name="connsiteX8486" fmla="*/ 1477345 w 2663714"/>
                <a:gd name="connsiteY8486" fmla="*/ 1660027 h 2179871"/>
                <a:gd name="connsiteX8487" fmla="*/ 1504903 w 2663714"/>
                <a:gd name="connsiteY8487" fmla="*/ 1641934 h 2179871"/>
                <a:gd name="connsiteX8488" fmla="*/ 1514970 w 2663714"/>
                <a:gd name="connsiteY8488" fmla="*/ 1635874 h 2179871"/>
                <a:gd name="connsiteX8489" fmla="*/ 1518297 w 2663714"/>
                <a:gd name="connsiteY8489" fmla="*/ 1644153 h 2179871"/>
                <a:gd name="connsiteX8490" fmla="*/ 1504647 w 2663714"/>
                <a:gd name="connsiteY8490" fmla="*/ 1650042 h 2179871"/>
                <a:gd name="connsiteX8491" fmla="*/ 1504135 w 2663714"/>
                <a:gd name="connsiteY8491" fmla="*/ 1640056 h 2179871"/>
                <a:gd name="connsiteX8492" fmla="*/ 1489290 w 2663714"/>
                <a:gd name="connsiteY8492" fmla="*/ 1647396 h 2179871"/>
                <a:gd name="connsiteX8493" fmla="*/ 1509424 w 2663714"/>
                <a:gd name="connsiteY8493" fmla="*/ 1632801 h 2179871"/>
                <a:gd name="connsiteX8494" fmla="*/ 1512240 w 2663714"/>
                <a:gd name="connsiteY8494" fmla="*/ 1630838 h 2179871"/>
                <a:gd name="connsiteX8495" fmla="*/ 1514714 w 2663714"/>
                <a:gd name="connsiteY8495" fmla="*/ 1635106 h 2179871"/>
                <a:gd name="connsiteX8496" fmla="*/ 1504135 w 2663714"/>
                <a:gd name="connsiteY8496" fmla="*/ 1640141 h 2179871"/>
                <a:gd name="connsiteX8497" fmla="*/ 1508401 w 2663714"/>
                <a:gd name="connsiteY8497" fmla="*/ 1630924 h 2179871"/>
                <a:gd name="connsiteX8498" fmla="*/ 1467107 w 2663714"/>
                <a:gd name="connsiteY8498" fmla="*/ 1654992 h 2179871"/>
                <a:gd name="connsiteX8499" fmla="*/ 1467107 w 2663714"/>
                <a:gd name="connsiteY8499" fmla="*/ 1654992 h 2179871"/>
                <a:gd name="connsiteX8500" fmla="*/ 1467022 w 2663714"/>
                <a:gd name="connsiteY8500" fmla="*/ 1654992 h 2179871"/>
                <a:gd name="connsiteX8501" fmla="*/ 1466937 w 2663714"/>
                <a:gd name="connsiteY8501" fmla="*/ 1654992 h 2179871"/>
                <a:gd name="connsiteX8502" fmla="*/ 1466937 w 2663714"/>
                <a:gd name="connsiteY8502" fmla="*/ 1654992 h 2179871"/>
                <a:gd name="connsiteX8503" fmla="*/ 1429397 w 2663714"/>
                <a:gd name="connsiteY8503" fmla="*/ 1684608 h 2179871"/>
                <a:gd name="connsiteX8504" fmla="*/ 1416344 w 2663714"/>
                <a:gd name="connsiteY8504" fmla="*/ 1695447 h 2179871"/>
                <a:gd name="connsiteX8505" fmla="*/ 1416514 w 2663714"/>
                <a:gd name="connsiteY8505" fmla="*/ 1695703 h 2179871"/>
                <a:gd name="connsiteX8506" fmla="*/ 1424619 w 2663714"/>
                <a:gd name="connsiteY8506" fmla="*/ 1690326 h 2179871"/>
                <a:gd name="connsiteX8507" fmla="*/ 1421889 w 2663714"/>
                <a:gd name="connsiteY8507" fmla="*/ 1692545 h 2179871"/>
                <a:gd name="connsiteX8508" fmla="*/ 1412163 w 2663714"/>
                <a:gd name="connsiteY8508" fmla="*/ 1700653 h 2179871"/>
                <a:gd name="connsiteX8509" fmla="*/ 1410627 w 2663714"/>
                <a:gd name="connsiteY8509" fmla="*/ 1701934 h 2179871"/>
                <a:gd name="connsiteX8510" fmla="*/ 1407726 w 2663714"/>
                <a:gd name="connsiteY8510" fmla="*/ 1698263 h 2179871"/>
                <a:gd name="connsiteX8511" fmla="*/ 1425131 w 2663714"/>
                <a:gd name="connsiteY8511" fmla="*/ 1684267 h 2179871"/>
                <a:gd name="connsiteX8512" fmla="*/ 1441853 w 2663714"/>
                <a:gd name="connsiteY8512" fmla="*/ 1670269 h 2179871"/>
                <a:gd name="connsiteX8513" fmla="*/ 1464377 w 2663714"/>
                <a:gd name="connsiteY8513" fmla="*/ 1656443 h 2179871"/>
                <a:gd name="connsiteX8514" fmla="*/ 1464377 w 2663714"/>
                <a:gd name="connsiteY8514" fmla="*/ 1656443 h 2179871"/>
                <a:gd name="connsiteX8515" fmla="*/ 1464377 w 2663714"/>
                <a:gd name="connsiteY8515" fmla="*/ 1656443 h 2179871"/>
                <a:gd name="connsiteX8516" fmla="*/ 1464377 w 2663714"/>
                <a:gd name="connsiteY8516" fmla="*/ 1656443 h 2179871"/>
                <a:gd name="connsiteX8517" fmla="*/ 1464377 w 2663714"/>
                <a:gd name="connsiteY8517" fmla="*/ 1656443 h 2179871"/>
                <a:gd name="connsiteX8518" fmla="*/ 1498077 w 2663714"/>
                <a:gd name="connsiteY8518" fmla="*/ 1631692 h 2179871"/>
                <a:gd name="connsiteX8519" fmla="*/ 1507974 w 2663714"/>
                <a:gd name="connsiteY8519" fmla="*/ 1624778 h 2179871"/>
                <a:gd name="connsiteX8520" fmla="*/ 1511216 w 2663714"/>
                <a:gd name="connsiteY8520" fmla="*/ 1629131 h 2179871"/>
                <a:gd name="connsiteX8521" fmla="*/ 1508315 w 2663714"/>
                <a:gd name="connsiteY8521" fmla="*/ 1630753 h 2179871"/>
                <a:gd name="connsiteX8522" fmla="*/ 1507633 w 2663714"/>
                <a:gd name="connsiteY8522" fmla="*/ 1624523 h 2179871"/>
                <a:gd name="connsiteX8523" fmla="*/ 1497224 w 2663714"/>
                <a:gd name="connsiteY8523" fmla="*/ 1630070 h 2179871"/>
                <a:gd name="connsiteX8524" fmla="*/ 1485962 w 2663714"/>
                <a:gd name="connsiteY8524" fmla="*/ 1636130 h 2179871"/>
                <a:gd name="connsiteX8525" fmla="*/ 1502428 w 2663714"/>
                <a:gd name="connsiteY8525" fmla="*/ 1624181 h 2179871"/>
                <a:gd name="connsiteX8526" fmla="*/ 1505415 w 2663714"/>
                <a:gd name="connsiteY8526" fmla="*/ 1622133 h 2179871"/>
                <a:gd name="connsiteX8527" fmla="*/ 1507633 w 2663714"/>
                <a:gd name="connsiteY8527" fmla="*/ 1624523 h 2179871"/>
                <a:gd name="connsiteX8528" fmla="*/ 1501405 w 2663714"/>
                <a:gd name="connsiteY8528" fmla="*/ 1622389 h 2179871"/>
                <a:gd name="connsiteX8529" fmla="*/ 1468046 w 2663714"/>
                <a:gd name="connsiteY8529" fmla="*/ 1642104 h 2179871"/>
                <a:gd name="connsiteX8530" fmla="*/ 1500381 w 2663714"/>
                <a:gd name="connsiteY8530" fmla="*/ 1617353 h 2179871"/>
                <a:gd name="connsiteX8531" fmla="*/ 1504220 w 2663714"/>
                <a:gd name="connsiteY8531" fmla="*/ 1620767 h 2179871"/>
                <a:gd name="connsiteX8532" fmla="*/ 1501405 w 2663714"/>
                <a:gd name="connsiteY8532" fmla="*/ 1622304 h 2179871"/>
                <a:gd name="connsiteX8533" fmla="*/ 1454395 w 2663714"/>
                <a:gd name="connsiteY8533" fmla="*/ 1643555 h 2179871"/>
                <a:gd name="connsiteX8534" fmla="*/ 1454395 w 2663714"/>
                <a:gd name="connsiteY8534" fmla="*/ 1643555 h 2179871"/>
                <a:gd name="connsiteX8535" fmla="*/ 1454309 w 2663714"/>
                <a:gd name="connsiteY8535" fmla="*/ 1643555 h 2179871"/>
                <a:gd name="connsiteX8536" fmla="*/ 1454224 w 2663714"/>
                <a:gd name="connsiteY8536" fmla="*/ 1643555 h 2179871"/>
                <a:gd name="connsiteX8537" fmla="*/ 1454224 w 2663714"/>
                <a:gd name="connsiteY8537" fmla="*/ 1643555 h 2179871"/>
                <a:gd name="connsiteX8538" fmla="*/ 1415405 w 2663714"/>
                <a:gd name="connsiteY8538" fmla="*/ 1673001 h 2179871"/>
                <a:gd name="connsiteX8539" fmla="*/ 1408665 w 2663714"/>
                <a:gd name="connsiteY8539" fmla="*/ 1678207 h 2179871"/>
                <a:gd name="connsiteX8540" fmla="*/ 1409177 w 2663714"/>
                <a:gd name="connsiteY8540" fmla="*/ 1678804 h 2179871"/>
                <a:gd name="connsiteX8541" fmla="*/ 1399962 w 2663714"/>
                <a:gd name="connsiteY8541" fmla="*/ 1684267 h 2179871"/>
                <a:gd name="connsiteX8542" fmla="*/ 1396891 w 2663714"/>
                <a:gd name="connsiteY8542" fmla="*/ 1674622 h 2179871"/>
                <a:gd name="connsiteX8543" fmla="*/ 1406873 w 2663714"/>
                <a:gd name="connsiteY8543" fmla="*/ 1667538 h 2179871"/>
                <a:gd name="connsiteX8544" fmla="*/ 1401754 w 2663714"/>
                <a:gd name="connsiteY8544" fmla="*/ 1672232 h 2179871"/>
                <a:gd name="connsiteX8545" fmla="*/ 1403887 w 2663714"/>
                <a:gd name="connsiteY8545" fmla="*/ 1674708 h 2179871"/>
                <a:gd name="connsiteX8546" fmla="*/ 1442451 w 2663714"/>
                <a:gd name="connsiteY8546" fmla="*/ 1650042 h 2179871"/>
                <a:gd name="connsiteX8547" fmla="*/ 1442451 w 2663714"/>
                <a:gd name="connsiteY8547" fmla="*/ 1650042 h 2179871"/>
                <a:gd name="connsiteX8548" fmla="*/ 1442451 w 2663714"/>
                <a:gd name="connsiteY8548" fmla="*/ 1650042 h 2179871"/>
                <a:gd name="connsiteX8549" fmla="*/ 1442451 w 2663714"/>
                <a:gd name="connsiteY8549" fmla="*/ 1650042 h 2179871"/>
                <a:gd name="connsiteX8550" fmla="*/ 1442451 w 2663714"/>
                <a:gd name="connsiteY8550" fmla="*/ 1650042 h 2179871"/>
                <a:gd name="connsiteX8551" fmla="*/ 1486560 w 2663714"/>
                <a:gd name="connsiteY8551" fmla="*/ 1616500 h 2179871"/>
                <a:gd name="connsiteX8552" fmla="*/ 1488607 w 2663714"/>
                <a:gd name="connsiteY8552" fmla="*/ 1615988 h 2179871"/>
                <a:gd name="connsiteX8553" fmla="*/ 1488607 w 2663714"/>
                <a:gd name="connsiteY8553" fmla="*/ 1615732 h 2179871"/>
                <a:gd name="connsiteX8554" fmla="*/ 1487498 w 2663714"/>
                <a:gd name="connsiteY8554" fmla="*/ 1615817 h 2179871"/>
                <a:gd name="connsiteX8555" fmla="*/ 1489375 w 2663714"/>
                <a:gd name="connsiteY8555" fmla="*/ 1614366 h 2179871"/>
                <a:gd name="connsiteX8556" fmla="*/ 1492873 w 2663714"/>
                <a:gd name="connsiteY8556" fmla="*/ 1611635 h 2179871"/>
                <a:gd name="connsiteX8557" fmla="*/ 1498760 w 2663714"/>
                <a:gd name="connsiteY8557" fmla="*/ 1615732 h 2179871"/>
                <a:gd name="connsiteX8558" fmla="*/ 1454566 w 2663714"/>
                <a:gd name="connsiteY8558" fmla="*/ 1643299 h 2179871"/>
                <a:gd name="connsiteX8559" fmla="*/ 1488095 w 2663714"/>
                <a:gd name="connsiteY8559" fmla="*/ 1612745 h 2179871"/>
                <a:gd name="connsiteX8560" fmla="*/ 1482294 w 2663714"/>
                <a:gd name="connsiteY8560" fmla="*/ 1616415 h 2179871"/>
                <a:gd name="connsiteX8561" fmla="*/ 1475809 w 2663714"/>
                <a:gd name="connsiteY8561" fmla="*/ 1617268 h 2179871"/>
                <a:gd name="connsiteX8562" fmla="*/ 1465230 w 2663714"/>
                <a:gd name="connsiteY8562" fmla="*/ 1619060 h 2179871"/>
                <a:gd name="connsiteX8563" fmla="*/ 1478625 w 2663714"/>
                <a:gd name="connsiteY8563" fmla="*/ 1604807 h 2179871"/>
                <a:gd name="connsiteX8564" fmla="*/ 1491081 w 2663714"/>
                <a:gd name="connsiteY8564" fmla="*/ 1610867 h 2179871"/>
                <a:gd name="connsiteX8565" fmla="*/ 1488095 w 2663714"/>
                <a:gd name="connsiteY8565" fmla="*/ 1612745 h 2179871"/>
                <a:gd name="connsiteX8566" fmla="*/ 1450897 w 2663714"/>
                <a:gd name="connsiteY8566" fmla="*/ 1617610 h 2179871"/>
                <a:gd name="connsiteX8567" fmla="*/ 1467534 w 2663714"/>
                <a:gd name="connsiteY8567" fmla="*/ 1601479 h 2179871"/>
                <a:gd name="connsiteX8568" fmla="*/ 1473335 w 2663714"/>
                <a:gd name="connsiteY8568" fmla="*/ 1602929 h 2179871"/>
                <a:gd name="connsiteX8569" fmla="*/ 1450897 w 2663714"/>
                <a:gd name="connsiteY8569" fmla="*/ 1617694 h 2179871"/>
                <a:gd name="connsiteX8570" fmla="*/ 1436222 w 2663714"/>
                <a:gd name="connsiteY8570" fmla="*/ 1621450 h 2179871"/>
                <a:gd name="connsiteX8571" fmla="*/ 1436222 w 2663714"/>
                <a:gd name="connsiteY8571" fmla="*/ 1621450 h 2179871"/>
                <a:gd name="connsiteX8572" fmla="*/ 1436222 w 2663714"/>
                <a:gd name="connsiteY8572" fmla="*/ 1621450 h 2179871"/>
                <a:gd name="connsiteX8573" fmla="*/ 1436222 w 2663714"/>
                <a:gd name="connsiteY8573" fmla="*/ 1621450 h 2179871"/>
                <a:gd name="connsiteX8574" fmla="*/ 1436222 w 2663714"/>
                <a:gd name="connsiteY8574" fmla="*/ 1621450 h 2179871"/>
                <a:gd name="connsiteX8575" fmla="*/ 1425216 w 2663714"/>
                <a:gd name="connsiteY8575" fmla="*/ 1630924 h 2179871"/>
                <a:gd name="connsiteX8576" fmla="*/ 1452774 w 2663714"/>
                <a:gd name="connsiteY8576" fmla="*/ 1600540 h 2179871"/>
                <a:gd name="connsiteX8577" fmla="*/ 1464462 w 2663714"/>
                <a:gd name="connsiteY8577" fmla="*/ 1600881 h 2179871"/>
                <a:gd name="connsiteX8578" fmla="*/ 1436393 w 2663714"/>
                <a:gd name="connsiteY8578" fmla="*/ 1621365 h 2179871"/>
                <a:gd name="connsiteX8579" fmla="*/ 1423936 w 2663714"/>
                <a:gd name="connsiteY8579" fmla="*/ 1622218 h 2179871"/>
                <a:gd name="connsiteX8580" fmla="*/ 1423936 w 2663714"/>
                <a:gd name="connsiteY8580" fmla="*/ 1622218 h 2179871"/>
                <a:gd name="connsiteX8581" fmla="*/ 1423936 w 2663714"/>
                <a:gd name="connsiteY8581" fmla="*/ 1622218 h 2179871"/>
                <a:gd name="connsiteX8582" fmla="*/ 1423936 w 2663714"/>
                <a:gd name="connsiteY8582" fmla="*/ 1622218 h 2179871"/>
                <a:gd name="connsiteX8583" fmla="*/ 1423936 w 2663714"/>
                <a:gd name="connsiteY8583" fmla="*/ 1622218 h 2179871"/>
                <a:gd name="connsiteX8584" fmla="*/ 1434345 w 2663714"/>
                <a:gd name="connsiteY8584" fmla="*/ 1604892 h 2179871"/>
                <a:gd name="connsiteX8585" fmla="*/ 1447569 w 2663714"/>
                <a:gd name="connsiteY8585" fmla="*/ 1601222 h 2179871"/>
                <a:gd name="connsiteX8586" fmla="*/ 1421121 w 2663714"/>
                <a:gd name="connsiteY8586" fmla="*/ 1625291 h 2179871"/>
                <a:gd name="connsiteX8587" fmla="*/ 1423852 w 2663714"/>
                <a:gd name="connsiteY8587" fmla="*/ 1622304 h 2179871"/>
                <a:gd name="connsiteX8588" fmla="*/ 1407982 w 2663714"/>
                <a:gd name="connsiteY8588" fmla="*/ 1628448 h 2179871"/>
                <a:gd name="connsiteX8589" fmla="*/ 1407982 w 2663714"/>
                <a:gd name="connsiteY8589" fmla="*/ 1628448 h 2179871"/>
                <a:gd name="connsiteX8590" fmla="*/ 1407982 w 2663714"/>
                <a:gd name="connsiteY8590" fmla="*/ 1628448 h 2179871"/>
                <a:gd name="connsiteX8591" fmla="*/ 1407982 w 2663714"/>
                <a:gd name="connsiteY8591" fmla="*/ 1628448 h 2179871"/>
                <a:gd name="connsiteX8592" fmla="*/ 1407982 w 2663714"/>
                <a:gd name="connsiteY8592" fmla="*/ 1628448 h 2179871"/>
                <a:gd name="connsiteX8593" fmla="*/ 1400816 w 2663714"/>
                <a:gd name="connsiteY8593" fmla="*/ 1637581 h 2179871"/>
                <a:gd name="connsiteX8594" fmla="*/ 1424790 w 2663714"/>
                <a:gd name="connsiteY8594" fmla="*/ 1609672 h 2179871"/>
                <a:gd name="connsiteX8595" fmla="*/ 1408068 w 2663714"/>
                <a:gd name="connsiteY8595" fmla="*/ 1628278 h 2179871"/>
                <a:gd name="connsiteX8596" fmla="*/ 1403119 w 2663714"/>
                <a:gd name="connsiteY8596" fmla="*/ 1643470 h 2179871"/>
                <a:gd name="connsiteX8597" fmla="*/ 1402949 w 2663714"/>
                <a:gd name="connsiteY8597" fmla="*/ 1643726 h 2179871"/>
                <a:gd name="connsiteX8598" fmla="*/ 1403204 w 2663714"/>
                <a:gd name="connsiteY8598" fmla="*/ 1643896 h 2179871"/>
                <a:gd name="connsiteX8599" fmla="*/ 1408665 w 2663714"/>
                <a:gd name="connsiteY8599" fmla="*/ 1638178 h 2179871"/>
                <a:gd name="connsiteX8600" fmla="*/ 1411395 w 2663714"/>
                <a:gd name="connsiteY8600" fmla="*/ 1635362 h 2179871"/>
                <a:gd name="connsiteX8601" fmla="*/ 1403461 w 2663714"/>
                <a:gd name="connsiteY8601" fmla="*/ 1644153 h 2179871"/>
                <a:gd name="connsiteX8602" fmla="*/ 1403461 w 2663714"/>
                <a:gd name="connsiteY8602" fmla="*/ 1644153 h 2179871"/>
                <a:gd name="connsiteX8603" fmla="*/ 1396208 w 2663714"/>
                <a:gd name="connsiteY8603" fmla="*/ 1652261 h 2179871"/>
                <a:gd name="connsiteX8604" fmla="*/ 1396720 w 2663714"/>
                <a:gd name="connsiteY8604" fmla="*/ 1649700 h 2179871"/>
                <a:gd name="connsiteX8605" fmla="*/ 1403204 w 2663714"/>
                <a:gd name="connsiteY8605" fmla="*/ 1643470 h 2179871"/>
                <a:gd name="connsiteX8606" fmla="*/ 1405508 w 2663714"/>
                <a:gd name="connsiteY8606" fmla="*/ 1649188 h 2179871"/>
                <a:gd name="connsiteX8607" fmla="*/ 1405679 w 2663714"/>
                <a:gd name="connsiteY8607" fmla="*/ 1649359 h 2179871"/>
                <a:gd name="connsiteX8608" fmla="*/ 1406873 w 2663714"/>
                <a:gd name="connsiteY8608" fmla="*/ 1648591 h 2179871"/>
                <a:gd name="connsiteX8609" fmla="*/ 1405508 w 2663714"/>
                <a:gd name="connsiteY8609" fmla="*/ 1649786 h 2179871"/>
                <a:gd name="connsiteX8610" fmla="*/ 1404058 w 2663714"/>
                <a:gd name="connsiteY8610" fmla="*/ 1652943 h 2179871"/>
                <a:gd name="connsiteX8611" fmla="*/ 1405167 w 2663714"/>
                <a:gd name="connsiteY8611" fmla="*/ 1654224 h 2179871"/>
                <a:gd name="connsiteX8612" fmla="*/ 1395270 w 2663714"/>
                <a:gd name="connsiteY8612" fmla="*/ 1663100 h 2179871"/>
                <a:gd name="connsiteX8613" fmla="*/ 1395441 w 2663714"/>
                <a:gd name="connsiteY8613" fmla="*/ 1658235 h 2179871"/>
                <a:gd name="connsiteX8614" fmla="*/ 1405508 w 2663714"/>
                <a:gd name="connsiteY8614" fmla="*/ 1649188 h 2179871"/>
                <a:gd name="connsiteX8615" fmla="*/ 1388530 w 2663714"/>
                <a:gd name="connsiteY8615" fmla="*/ 1690838 h 2179871"/>
                <a:gd name="connsiteX8616" fmla="*/ 1362081 w 2663714"/>
                <a:gd name="connsiteY8616" fmla="*/ 1705347 h 2179871"/>
                <a:gd name="connsiteX8617" fmla="*/ 1357218 w 2663714"/>
                <a:gd name="connsiteY8617" fmla="*/ 1692289 h 2179871"/>
                <a:gd name="connsiteX8618" fmla="*/ 1362764 w 2663714"/>
                <a:gd name="connsiteY8618" fmla="*/ 1689302 h 2179871"/>
                <a:gd name="connsiteX8619" fmla="*/ 1385373 w 2663714"/>
                <a:gd name="connsiteY8619" fmla="*/ 1676585 h 2179871"/>
                <a:gd name="connsiteX8620" fmla="*/ 1388530 w 2663714"/>
                <a:gd name="connsiteY8620" fmla="*/ 1690838 h 2179871"/>
                <a:gd name="connsiteX8621" fmla="*/ 1330599 w 2663714"/>
                <a:gd name="connsiteY8621" fmla="*/ 1701592 h 2179871"/>
                <a:gd name="connsiteX8622" fmla="*/ 1328125 w 2663714"/>
                <a:gd name="connsiteY8622" fmla="*/ 1702360 h 2179871"/>
                <a:gd name="connsiteX8623" fmla="*/ 1317632 w 2663714"/>
                <a:gd name="connsiteY8623" fmla="*/ 1705433 h 2179871"/>
                <a:gd name="connsiteX8624" fmla="*/ 1310209 w 2663714"/>
                <a:gd name="connsiteY8624" fmla="*/ 1704921 h 2179871"/>
                <a:gd name="connsiteX8625" fmla="*/ 1283078 w 2663714"/>
                <a:gd name="connsiteY8625" fmla="*/ 1702873 h 2179871"/>
                <a:gd name="connsiteX8626" fmla="*/ 1339643 w 2663714"/>
                <a:gd name="connsiteY8626" fmla="*/ 1683072 h 2179871"/>
                <a:gd name="connsiteX8627" fmla="*/ 1341349 w 2663714"/>
                <a:gd name="connsiteY8627" fmla="*/ 1682474 h 2179871"/>
                <a:gd name="connsiteX8628" fmla="*/ 1343739 w 2663714"/>
                <a:gd name="connsiteY8628" fmla="*/ 1695874 h 2179871"/>
                <a:gd name="connsiteX8629" fmla="*/ 1330685 w 2663714"/>
                <a:gd name="connsiteY8629" fmla="*/ 1701678 h 2179871"/>
                <a:gd name="connsiteX8630" fmla="*/ 1288538 w 2663714"/>
                <a:gd name="connsiteY8630" fmla="*/ 1726941 h 2179871"/>
                <a:gd name="connsiteX8631" fmla="*/ 1288538 w 2663714"/>
                <a:gd name="connsiteY8631" fmla="*/ 1726941 h 2179871"/>
                <a:gd name="connsiteX8632" fmla="*/ 1288538 w 2663714"/>
                <a:gd name="connsiteY8632" fmla="*/ 1726941 h 2179871"/>
                <a:gd name="connsiteX8633" fmla="*/ 1288538 w 2663714"/>
                <a:gd name="connsiteY8633" fmla="*/ 1726941 h 2179871"/>
                <a:gd name="connsiteX8634" fmla="*/ 1288538 w 2663714"/>
                <a:gd name="connsiteY8634" fmla="*/ 1726941 h 2179871"/>
                <a:gd name="connsiteX8635" fmla="*/ 1328978 w 2663714"/>
                <a:gd name="connsiteY8635" fmla="*/ 1707310 h 2179871"/>
                <a:gd name="connsiteX8636" fmla="*/ 1343397 w 2663714"/>
                <a:gd name="connsiteY8636" fmla="*/ 1707567 h 2179871"/>
                <a:gd name="connsiteX8637" fmla="*/ 1343397 w 2663714"/>
                <a:gd name="connsiteY8637" fmla="*/ 1707225 h 2179871"/>
                <a:gd name="connsiteX8638" fmla="*/ 1330770 w 2663714"/>
                <a:gd name="connsiteY8638" fmla="*/ 1706372 h 2179871"/>
                <a:gd name="connsiteX8639" fmla="*/ 1344506 w 2663714"/>
                <a:gd name="connsiteY8639" fmla="*/ 1699203 h 2179871"/>
                <a:gd name="connsiteX8640" fmla="*/ 1348943 w 2663714"/>
                <a:gd name="connsiteY8640" fmla="*/ 1712346 h 2179871"/>
                <a:gd name="connsiteX8641" fmla="*/ 1328382 w 2663714"/>
                <a:gd name="connsiteY8641" fmla="*/ 1723015 h 2179871"/>
                <a:gd name="connsiteX8642" fmla="*/ 1328382 w 2663714"/>
                <a:gd name="connsiteY8642" fmla="*/ 1723015 h 2179871"/>
                <a:gd name="connsiteX8643" fmla="*/ 1328211 w 2663714"/>
                <a:gd name="connsiteY8643" fmla="*/ 1723100 h 2179871"/>
                <a:gd name="connsiteX8644" fmla="*/ 1328040 w 2663714"/>
                <a:gd name="connsiteY8644" fmla="*/ 1723100 h 2179871"/>
                <a:gd name="connsiteX8645" fmla="*/ 1328040 w 2663714"/>
                <a:gd name="connsiteY8645" fmla="*/ 1723186 h 2179871"/>
                <a:gd name="connsiteX8646" fmla="*/ 1303639 w 2663714"/>
                <a:gd name="connsiteY8646" fmla="*/ 1736585 h 2179871"/>
                <a:gd name="connsiteX8647" fmla="*/ 1272755 w 2663714"/>
                <a:gd name="connsiteY8647" fmla="*/ 1733171 h 2179871"/>
                <a:gd name="connsiteX8648" fmla="*/ 1288453 w 2663714"/>
                <a:gd name="connsiteY8648" fmla="*/ 1726941 h 2179871"/>
                <a:gd name="connsiteX8649" fmla="*/ 1331538 w 2663714"/>
                <a:gd name="connsiteY8649" fmla="*/ 1729245 h 2179871"/>
                <a:gd name="connsiteX8650" fmla="*/ 1331538 w 2663714"/>
                <a:gd name="connsiteY8650" fmla="*/ 1729245 h 2179871"/>
                <a:gd name="connsiteX8651" fmla="*/ 1331538 w 2663714"/>
                <a:gd name="connsiteY8651" fmla="*/ 1729245 h 2179871"/>
                <a:gd name="connsiteX8652" fmla="*/ 1331538 w 2663714"/>
                <a:gd name="connsiteY8652" fmla="*/ 1729245 h 2179871"/>
                <a:gd name="connsiteX8653" fmla="*/ 1331538 w 2663714"/>
                <a:gd name="connsiteY8653" fmla="*/ 1729245 h 2179871"/>
                <a:gd name="connsiteX8654" fmla="*/ 1351332 w 2663714"/>
                <a:gd name="connsiteY8654" fmla="*/ 1717723 h 2179871"/>
                <a:gd name="connsiteX8655" fmla="*/ 1356536 w 2663714"/>
                <a:gd name="connsiteY8655" fmla="*/ 1727538 h 2179871"/>
                <a:gd name="connsiteX8656" fmla="*/ 1337595 w 2663714"/>
                <a:gd name="connsiteY8656" fmla="*/ 1740255 h 2179871"/>
                <a:gd name="connsiteX8657" fmla="*/ 1325907 w 2663714"/>
                <a:gd name="connsiteY8657" fmla="*/ 1739060 h 2179871"/>
                <a:gd name="connsiteX8658" fmla="*/ 1314219 w 2663714"/>
                <a:gd name="connsiteY8658" fmla="*/ 1737780 h 2179871"/>
                <a:gd name="connsiteX8659" fmla="*/ 1331453 w 2663714"/>
                <a:gd name="connsiteY8659" fmla="*/ 1729245 h 2179871"/>
                <a:gd name="connsiteX8660" fmla="*/ 1352099 w 2663714"/>
                <a:gd name="connsiteY8660" fmla="*/ 1754849 h 2179871"/>
                <a:gd name="connsiteX8661" fmla="*/ 1322324 w 2663714"/>
                <a:gd name="connsiteY8661" fmla="*/ 1775077 h 2179871"/>
                <a:gd name="connsiteX8662" fmla="*/ 1321641 w 2663714"/>
                <a:gd name="connsiteY8662" fmla="*/ 1775504 h 2179871"/>
                <a:gd name="connsiteX8663" fmla="*/ 1290586 w 2663714"/>
                <a:gd name="connsiteY8663" fmla="*/ 1772346 h 2179871"/>
                <a:gd name="connsiteX8664" fmla="*/ 1290671 w 2663714"/>
                <a:gd name="connsiteY8664" fmla="*/ 1772346 h 2179871"/>
                <a:gd name="connsiteX8665" fmla="*/ 1324798 w 2663714"/>
                <a:gd name="connsiteY8665" fmla="*/ 1754252 h 2179871"/>
                <a:gd name="connsiteX8666" fmla="*/ 1352014 w 2663714"/>
                <a:gd name="connsiteY8666" fmla="*/ 1754849 h 2179871"/>
                <a:gd name="connsiteX8667" fmla="*/ 1361570 w 2663714"/>
                <a:gd name="connsiteY8667" fmla="*/ 1755020 h 2179871"/>
                <a:gd name="connsiteX8668" fmla="*/ 1380169 w 2663714"/>
                <a:gd name="connsiteY8668" fmla="*/ 1755362 h 2179871"/>
                <a:gd name="connsiteX8669" fmla="*/ 1390407 w 2663714"/>
                <a:gd name="connsiteY8669" fmla="*/ 1763129 h 2179871"/>
                <a:gd name="connsiteX8670" fmla="*/ 1365921 w 2663714"/>
                <a:gd name="connsiteY8670" fmla="*/ 1780284 h 2179871"/>
                <a:gd name="connsiteX8671" fmla="*/ 1325139 w 2663714"/>
                <a:gd name="connsiteY8671" fmla="*/ 1775931 h 2179871"/>
                <a:gd name="connsiteX8672" fmla="*/ 1361570 w 2663714"/>
                <a:gd name="connsiteY8672" fmla="*/ 1755020 h 2179871"/>
                <a:gd name="connsiteX8673" fmla="*/ 1394843 w 2663714"/>
                <a:gd name="connsiteY8673" fmla="*/ 1766030 h 2179871"/>
                <a:gd name="connsiteX8674" fmla="*/ 1406447 w 2663714"/>
                <a:gd name="connsiteY8674" fmla="*/ 1772346 h 2179871"/>
                <a:gd name="connsiteX8675" fmla="*/ 1391601 w 2663714"/>
                <a:gd name="connsiteY8675" fmla="*/ 1783015 h 2179871"/>
                <a:gd name="connsiteX8676" fmla="*/ 1371893 w 2663714"/>
                <a:gd name="connsiteY8676" fmla="*/ 1780966 h 2179871"/>
                <a:gd name="connsiteX8677" fmla="*/ 1370101 w 2663714"/>
                <a:gd name="connsiteY8677" fmla="*/ 1780796 h 2179871"/>
                <a:gd name="connsiteX8678" fmla="*/ 1394843 w 2663714"/>
                <a:gd name="connsiteY8678" fmla="*/ 1766030 h 2179871"/>
                <a:gd name="connsiteX8679" fmla="*/ 1415320 w 2663714"/>
                <a:gd name="connsiteY8679" fmla="*/ 1785746 h 2179871"/>
                <a:gd name="connsiteX8680" fmla="*/ 1425643 w 2663714"/>
                <a:gd name="connsiteY8680" fmla="*/ 1779601 h 2179871"/>
                <a:gd name="connsiteX8681" fmla="*/ 1448338 w 2663714"/>
                <a:gd name="connsiteY8681" fmla="*/ 1783697 h 2179871"/>
                <a:gd name="connsiteX8682" fmla="*/ 1442621 w 2663714"/>
                <a:gd name="connsiteY8682" fmla="*/ 1788050 h 2179871"/>
                <a:gd name="connsiteX8683" fmla="*/ 1438440 w 2663714"/>
                <a:gd name="connsiteY8683" fmla="*/ 1791208 h 2179871"/>
                <a:gd name="connsiteX8684" fmla="*/ 1410371 w 2663714"/>
                <a:gd name="connsiteY8684" fmla="*/ 1788562 h 2179871"/>
                <a:gd name="connsiteX8685" fmla="*/ 1415234 w 2663714"/>
                <a:gd name="connsiteY8685" fmla="*/ 1785746 h 2179871"/>
                <a:gd name="connsiteX8686" fmla="*/ 1490057 w 2663714"/>
                <a:gd name="connsiteY8686" fmla="*/ 1760483 h 2179871"/>
                <a:gd name="connsiteX8687" fmla="*/ 1546793 w 2663714"/>
                <a:gd name="connsiteY8687" fmla="*/ 1715248 h 2179871"/>
                <a:gd name="connsiteX8688" fmla="*/ 1485024 w 2663714"/>
                <a:gd name="connsiteY8688" fmla="*/ 1763896 h 2179871"/>
                <a:gd name="connsiteX8689" fmla="*/ 1489972 w 2663714"/>
                <a:gd name="connsiteY8689" fmla="*/ 1760568 h 2179871"/>
                <a:gd name="connsiteX8690" fmla="*/ 1489972 w 2663714"/>
                <a:gd name="connsiteY8690" fmla="*/ 1760568 h 2179871"/>
                <a:gd name="connsiteX8691" fmla="*/ 1489972 w 2663714"/>
                <a:gd name="connsiteY8691" fmla="*/ 1760568 h 2179871"/>
                <a:gd name="connsiteX8692" fmla="*/ 1489972 w 2663714"/>
                <a:gd name="connsiteY8692" fmla="*/ 1760568 h 2179871"/>
                <a:gd name="connsiteX8693" fmla="*/ 1489972 w 2663714"/>
                <a:gd name="connsiteY8693" fmla="*/ 1760568 h 2179871"/>
                <a:gd name="connsiteX8694" fmla="*/ 1560188 w 2663714"/>
                <a:gd name="connsiteY8694" fmla="*/ 1567254 h 2179871"/>
                <a:gd name="connsiteX8695" fmla="*/ 1617095 w 2663714"/>
                <a:gd name="connsiteY8695" fmla="*/ 1562901 h 2179871"/>
                <a:gd name="connsiteX8696" fmla="*/ 1605321 w 2663714"/>
                <a:gd name="connsiteY8696" fmla="*/ 1571095 h 2179871"/>
                <a:gd name="connsiteX8697" fmla="*/ 1599690 w 2663714"/>
                <a:gd name="connsiteY8697" fmla="*/ 1571436 h 2179871"/>
                <a:gd name="connsiteX8698" fmla="*/ 1599690 w 2663714"/>
                <a:gd name="connsiteY8698" fmla="*/ 1571436 h 2179871"/>
                <a:gd name="connsiteX8699" fmla="*/ 1599519 w 2663714"/>
                <a:gd name="connsiteY8699" fmla="*/ 1571436 h 2179871"/>
                <a:gd name="connsiteX8700" fmla="*/ 1599349 w 2663714"/>
                <a:gd name="connsiteY8700" fmla="*/ 1571436 h 2179871"/>
                <a:gd name="connsiteX8701" fmla="*/ 1599349 w 2663714"/>
                <a:gd name="connsiteY8701" fmla="*/ 1571436 h 2179871"/>
                <a:gd name="connsiteX8702" fmla="*/ 1568976 w 2663714"/>
                <a:gd name="connsiteY8702" fmla="*/ 1575106 h 2179871"/>
                <a:gd name="connsiteX8703" fmla="*/ 1538603 w 2663714"/>
                <a:gd name="connsiteY8703" fmla="*/ 1578434 h 2179871"/>
                <a:gd name="connsiteX8704" fmla="*/ 1536726 w 2663714"/>
                <a:gd name="connsiteY8704" fmla="*/ 1578434 h 2179871"/>
                <a:gd name="connsiteX8705" fmla="*/ 1522990 w 2663714"/>
                <a:gd name="connsiteY8705" fmla="*/ 1567851 h 2179871"/>
                <a:gd name="connsiteX8706" fmla="*/ 1560018 w 2663714"/>
                <a:gd name="connsiteY8706" fmla="*/ 1567254 h 2179871"/>
                <a:gd name="connsiteX8707" fmla="*/ 1560018 w 2663714"/>
                <a:gd name="connsiteY8707" fmla="*/ 1567254 h 2179871"/>
                <a:gd name="connsiteX8708" fmla="*/ 1560018 w 2663714"/>
                <a:gd name="connsiteY8708" fmla="*/ 1567254 h 2179871"/>
                <a:gd name="connsiteX8709" fmla="*/ 1560018 w 2663714"/>
                <a:gd name="connsiteY8709" fmla="*/ 1567254 h 2179871"/>
                <a:gd name="connsiteX8710" fmla="*/ 1664531 w 2663714"/>
                <a:gd name="connsiteY8710" fmla="*/ 1524494 h 2179871"/>
                <a:gd name="connsiteX8711" fmla="*/ 1657535 w 2663714"/>
                <a:gd name="connsiteY8711" fmla="*/ 1525177 h 2179871"/>
                <a:gd name="connsiteX8712" fmla="*/ 1664617 w 2663714"/>
                <a:gd name="connsiteY8712" fmla="*/ 1510497 h 2179871"/>
                <a:gd name="connsiteX8713" fmla="*/ 1683472 w 2663714"/>
                <a:gd name="connsiteY8713" fmla="*/ 1498975 h 2179871"/>
                <a:gd name="connsiteX8714" fmla="*/ 1683472 w 2663714"/>
                <a:gd name="connsiteY8714" fmla="*/ 1498975 h 2179871"/>
                <a:gd name="connsiteX8715" fmla="*/ 1683472 w 2663714"/>
                <a:gd name="connsiteY8715" fmla="*/ 1498975 h 2179871"/>
                <a:gd name="connsiteX8716" fmla="*/ 1683472 w 2663714"/>
                <a:gd name="connsiteY8716" fmla="*/ 1498975 h 2179871"/>
                <a:gd name="connsiteX8717" fmla="*/ 1683472 w 2663714"/>
                <a:gd name="connsiteY8717" fmla="*/ 1498975 h 2179871"/>
                <a:gd name="connsiteX8718" fmla="*/ 1693966 w 2663714"/>
                <a:gd name="connsiteY8718" fmla="*/ 1491976 h 2179871"/>
                <a:gd name="connsiteX8719" fmla="*/ 1683301 w 2663714"/>
                <a:gd name="connsiteY8719" fmla="*/ 1519373 h 2179871"/>
                <a:gd name="connsiteX8720" fmla="*/ 1662569 w 2663714"/>
                <a:gd name="connsiteY8720" fmla="*/ 1532005 h 2179871"/>
                <a:gd name="connsiteX8721" fmla="*/ 1662569 w 2663714"/>
                <a:gd name="connsiteY8721" fmla="*/ 1532005 h 2179871"/>
                <a:gd name="connsiteX8722" fmla="*/ 1662398 w 2663714"/>
                <a:gd name="connsiteY8722" fmla="*/ 1532090 h 2179871"/>
                <a:gd name="connsiteX8723" fmla="*/ 1662227 w 2663714"/>
                <a:gd name="connsiteY8723" fmla="*/ 1532090 h 2179871"/>
                <a:gd name="connsiteX8724" fmla="*/ 1662227 w 2663714"/>
                <a:gd name="connsiteY8724" fmla="*/ 1532261 h 2179871"/>
                <a:gd name="connsiteX8725" fmla="*/ 1650113 w 2663714"/>
                <a:gd name="connsiteY8725" fmla="*/ 1540454 h 2179871"/>
                <a:gd name="connsiteX8726" fmla="*/ 1657194 w 2663714"/>
                <a:gd name="connsiteY8726" fmla="*/ 1526030 h 2179871"/>
                <a:gd name="connsiteX8727" fmla="*/ 1664617 w 2663714"/>
                <a:gd name="connsiteY8727" fmla="*/ 1524921 h 2179871"/>
                <a:gd name="connsiteX8728" fmla="*/ 1664617 w 2663714"/>
                <a:gd name="connsiteY8728" fmla="*/ 1524579 h 2179871"/>
                <a:gd name="connsiteX8729" fmla="*/ 1674428 w 2663714"/>
                <a:gd name="connsiteY8729" fmla="*/ 1408335 h 2179871"/>
                <a:gd name="connsiteX8730" fmla="*/ 1674428 w 2663714"/>
                <a:gd name="connsiteY8730" fmla="*/ 1408335 h 2179871"/>
                <a:gd name="connsiteX8731" fmla="*/ 1674428 w 2663714"/>
                <a:gd name="connsiteY8731" fmla="*/ 1408250 h 2179871"/>
                <a:gd name="connsiteX8732" fmla="*/ 1674428 w 2663714"/>
                <a:gd name="connsiteY8732" fmla="*/ 1408250 h 2179871"/>
                <a:gd name="connsiteX8733" fmla="*/ 1674940 w 2663714"/>
                <a:gd name="connsiteY8733" fmla="*/ 1406969 h 2179871"/>
                <a:gd name="connsiteX8734" fmla="*/ 1685690 w 2663714"/>
                <a:gd name="connsiteY8734" fmla="*/ 1401593 h 2179871"/>
                <a:gd name="connsiteX8735" fmla="*/ 1672380 w 2663714"/>
                <a:gd name="connsiteY8735" fmla="*/ 1428306 h 2179871"/>
                <a:gd name="connsiteX8736" fmla="*/ 1661204 w 2663714"/>
                <a:gd name="connsiteY8736" fmla="*/ 1435390 h 2179871"/>
                <a:gd name="connsiteX8737" fmla="*/ 1674343 w 2663714"/>
                <a:gd name="connsiteY8737" fmla="*/ 1408250 h 2179871"/>
                <a:gd name="connsiteX8738" fmla="*/ 1674343 w 2663714"/>
                <a:gd name="connsiteY8738" fmla="*/ 1408250 h 2179871"/>
                <a:gd name="connsiteX8739" fmla="*/ 1695075 w 2663714"/>
                <a:gd name="connsiteY8739" fmla="*/ 1306258 h 2179871"/>
                <a:gd name="connsiteX8740" fmla="*/ 1693880 w 2663714"/>
                <a:gd name="connsiteY8740" fmla="*/ 1316927 h 2179871"/>
                <a:gd name="connsiteX8741" fmla="*/ 1688847 w 2663714"/>
                <a:gd name="connsiteY8741" fmla="*/ 1320084 h 2179871"/>
                <a:gd name="connsiteX8742" fmla="*/ 1689871 w 2663714"/>
                <a:gd name="connsiteY8742" fmla="*/ 1317866 h 2179871"/>
                <a:gd name="connsiteX8743" fmla="*/ 1695160 w 2663714"/>
                <a:gd name="connsiteY8743" fmla="*/ 1306343 h 2179871"/>
                <a:gd name="connsiteX8744" fmla="*/ 1706337 w 2663714"/>
                <a:gd name="connsiteY8744" fmla="*/ 1271436 h 2179871"/>
                <a:gd name="connsiteX8745" fmla="*/ 1706337 w 2663714"/>
                <a:gd name="connsiteY8745" fmla="*/ 1271436 h 2179871"/>
                <a:gd name="connsiteX8746" fmla="*/ 1706337 w 2663714"/>
                <a:gd name="connsiteY8746" fmla="*/ 1271436 h 2179871"/>
                <a:gd name="connsiteX8747" fmla="*/ 1706337 w 2663714"/>
                <a:gd name="connsiteY8747" fmla="*/ 1271436 h 2179871"/>
                <a:gd name="connsiteX8748" fmla="*/ 1706337 w 2663714"/>
                <a:gd name="connsiteY8748" fmla="*/ 1271436 h 2179871"/>
                <a:gd name="connsiteX8749" fmla="*/ 1706592 w 2663714"/>
                <a:gd name="connsiteY8749" fmla="*/ 1269644 h 2179871"/>
                <a:gd name="connsiteX8750" fmla="*/ 1713589 w 2663714"/>
                <a:gd name="connsiteY8750" fmla="*/ 1270327 h 2179871"/>
                <a:gd name="connsiteX8751" fmla="*/ 1713333 w 2663714"/>
                <a:gd name="connsiteY8751" fmla="*/ 1271777 h 2179871"/>
                <a:gd name="connsiteX8752" fmla="*/ 1713333 w 2663714"/>
                <a:gd name="connsiteY8752" fmla="*/ 1271777 h 2179871"/>
                <a:gd name="connsiteX8753" fmla="*/ 1713333 w 2663714"/>
                <a:gd name="connsiteY8753" fmla="*/ 1272033 h 2179871"/>
                <a:gd name="connsiteX8754" fmla="*/ 1713333 w 2663714"/>
                <a:gd name="connsiteY8754" fmla="*/ 1272289 h 2179871"/>
                <a:gd name="connsiteX8755" fmla="*/ 1713333 w 2663714"/>
                <a:gd name="connsiteY8755" fmla="*/ 1272289 h 2179871"/>
                <a:gd name="connsiteX8756" fmla="*/ 1712394 w 2663714"/>
                <a:gd name="connsiteY8756" fmla="*/ 1279374 h 2179871"/>
                <a:gd name="connsiteX8757" fmla="*/ 1704289 w 2663714"/>
                <a:gd name="connsiteY8757" fmla="*/ 1283982 h 2179871"/>
                <a:gd name="connsiteX8758" fmla="*/ 1706507 w 2663714"/>
                <a:gd name="connsiteY8758" fmla="*/ 1271521 h 2179871"/>
                <a:gd name="connsiteX8759" fmla="*/ 1773225 w 2663714"/>
                <a:gd name="connsiteY8759" fmla="*/ 1134452 h 2179871"/>
                <a:gd name="connsiteX8760" fmla="*/ 1780819 w 2663714"/>
                <a:gd name="connsiteY8760" fmla="*/ 1131465 h 2179871"/>
                <a:gd name="connsiteX8761" fmla="*/ 1780563 w 2663714"/>
                <a:gd name="connsiteY8761" fmla="*/ 1133086 h 2179871"/>
                <a:gd name="connsiteX8762" fmla="*/ 1774676 w 2663714"/>
                <a:gd name="connsiteY8762" fmla="*/ 1138719 h 2179871"/>
                <a:gd name="connsiteX8763" fmla="*/ 1774846 w 2663714"/>
                <a:gd name="connsiteY8763" fmla="*/ 1138975 h 2179871"/>
                <a:gd name="connsiteX8764" fmla="*/ 1780307 w 2663714"/>
                <a:gd name="connsiteY8764" fmla="*/ 1134537 h 2179871"/>
                <a:gd name="connsiteX8765" fmla="*/ 1778174 w 2663714"/>
                <a:gd name="connsiteY8765" fmla="*/ 1150241 h 2179871"/>
                <a:gd name="connsiteX8766" fmla="*/ 1776724 w 2663714"/>
                <a:gd name="connsiteY8766" fmla="*/ 1160739 h 2179871"/>
                <a:gd name="connsiteX8767" fmla="*/ 1761025 w 2663714"/>
                <a:gd name="connsiteY8767" fmla="*/ 1177297 h 2179871"/>
                <a:gd name="connsiteX8768" fmla="*/ 1761196 w 2663714"/>
                <a:gd name="connsiteY8768" fmla="*/ 1177553 h 2179871"/>
                <a:gd name="connsiteX8769" fmla="*/ 1776297 w 2663714"/>
                <a:gd name="connsiteY8769" fmla="*/ 1163470 h 2179871"/>
                <a:gd name="connsiteX8770" fmla="*/ 1773567 w 2663714"/>
                <a:gd name="connsiteY8770" fmla="*/ 1183356 h 2179871"/>
                <a:gd name="connsiteX8771" fmla="*/ 1772884 w 2663714"/>
                <a:gd name="connsiteY8771" fmla="*/ 1185575 h 2179871"/>
                <a:gd name="connsiteX8772" fmla="*/ 1773140 w 2663714"/>
                <a:gd name="connsiteY8772" fmla="*/ 1185661 h 2179871"/>
                <a:gd name="connsiteX8773" fmla="*/ 1773311 w 2663714"/>
                <a:gd name="connsiteY8773" fmla="*/ 1185149 h 2179871"/>
                <a:gd name="connsiteX8774" fmla="*/ 1772031 w 2663714"/>
                <a:gd name="connsiteY8774" fmla="*/ 1194537 h 2179871"/>
                <a:gd name="connsiteX8775" fmla="*/ 1767850 w 2663714"/>
                <a:gd name="connsiteY8775" fmla="*/ 1198463 h 2179871"/>
                <a:gd name="connsiteX8776" fmla="*/ 1765462 w 2663714"/>
                <a:gd name="connsiteY8776" fmla="*/ 1198634 h 2179871"/>
                <a:gd name="connsiteX8777" fmla="*/ 1758892 w 2663714"/>
                <a:gd name="connsiteY8777" fmla="*/ 1199060 h 2179871"/>
                <a:gd name="connsiteX8778" fmla="*/ 1760769 w 2663714"/>
                <a:gd name="connsiteY8778" fmla="*/ 1178150 h 2179871"/>
                <a:gd name="connsiteX8779" fmla="*/ 1762049 w 2663714"/>
                <a:gd name="connsiteY8779" fmla="*/ 1162190 h 2179871"/>
                <a:gd name="connsiteX8780" fmla="*/ 1768447 w 2663714"/>
                <a:gd name="connsiteY8780" fmla="*/ 1145974 h 2179871"/>
                <a:gd name="connsiteX8781" fmla="*/ 1773055 w 2663714"/>
                <a:gd name="connsiteY8781" fmla="*/ 1134452 h 2179871"/>
                <a:gd name="connsiteX8782" fmla="*/ 1765547 w 2663714"/>
                <a:gd name="connsiteY8782" fmla="*/ 954366 h 2179871"/>
                <a:gd name="connsiteX8783" fmla="*/ 1790033 w 2663714"/>
                <a:gd name="connsiteY8783" fmla="*/ 943783 h 2179871"/>
                <a:gd name="connsiteX8784" fmla="*/ 1789009 w 2663714"/>
                <a:gd name="connsiteY8784" fmla="*/ 946002 h 2179871"/>
                <a:gd name="connsiteX8785" fmla="*/ 1789009 w 2663714"/>
                <a:gd name="connsiteY8785" fmla="*/ 946002 h 2179871"/>
                <a:gd name="connsiteX8786" fmla="*/ 1788924 w 2663714"/>
                <a:gd name="connsiteY8786" fmla="*/ 946258 h 2179871"/>
                <a:gd name="connsiteX8787" fmla="*/ 1788924 w 2663714"/>
                <a:gd name="connsiteY8787" fmla="*/ 946514 h 2179871"/>
                <a:gd name="connsiteX8788" fmla="*/ 1788838 w 2663714"/>
                <a:gd name="connsiteY8788" fmla="*/ 946514 h 2179871"/>
                <a:gd name="connsiteX8789" fmla="*/ 1785341 w 2663714"/>
                <a:gd name="connsiteY8789" fmla="*/ 954879 h 2179871"/>
                <a:gd name="connsiteX8790" fmla="*/ 1761367 w 2663714"/>
                <a:gd name="connsiteY8790" fmla="*/ 962816 h 2179871"/>
                <a:gd name="connsiteX8791" fmla="*/ 1765632 w 2663714"/>
                <a:gd name="connsiteY8791" fmla="*/ 954366 h 2179871"/>
                <a:gd name="connsiteX8792" fmla="*/ 1804452 w 2663714"/>
                <a:gd name="connsiteY8792" fmla="*/ 848108 h 2179871"/>
                <a:gd name="connsiteX8793" fmla="*/ 1805305 w 2663714"/>
                <a:gd name="connsiteY8793" fmla="*/ 843755 h 2179871"/>
                <a:gd name="connsiteX8794" fmla="*/ 1819041 w 2663714"/>
                <a:gd name="connsiteY8794" fmla="*/ 827795 h 2179871"/>
                <a:gd name="connsiteX8795" fmla="*/ 1820918 w 2663714"/>
                <a:gd name="connsiteY8795" fmla="*/ 835988 h 2179871"/>
                <a:gd name="connsiteX8796" fmla="*/ 1813581 w 2663714"/>
                <a:gd name="connsiteY8796" fmla="*/ 849132 h 2179871"/>
                <a:gd name="connsiteX8797" fmla="*/ 1800441 w 2663714"/>
                <a:gd name="connsiteY8797" fmla="*/ 863044 h 2179871"/>
                <a:gd name="connsiteX8798" fmla="*/ 1804452 w 2663714"/>
                <a:gd name="connsiteY8798" fmla="*/ 848108 h 2179871"/>
                <a:gd name="connsiteX8799" fmla="*/ 1757783 w 2663714"/>
                <a:gd name="connsiteY8799" fmla="*/ 859032 h 2179871"/>
                <a:gd name="connsiteX8800" fmla="*/ 1687908 w 2663714"/>
                <a:gd name="connsiteY8800" fmla="*/ 940369 h 2179871"/>
                <a:gd name="connsiteX8801" fmla="*/ 1668200 w 2663714"/>
                <a:gd name="connsiteY8801" fmla="*/ 964096 h 2179871"/>
                <a:gd name="connsiteX8802" fmla="*/ 1689017 w 2663714"/>
                <a:gd name="connsiteY8802" fmla="*/ 926543 h 2179871"/>
                <a:gd name="connsiteX8803" fmla="*/ 1697379 w 2663714"/>
                <a:gd name="connsiteY8803" fmla="*/ 910327 h 2179871"/>
                <a:gd name="connsiteX8804" fmla="*/ 1746948 w 2663714"/>
                <a:gd name="connsiteY8804" fmla="*/ 861166 h 2179871"/>
                <a:gd name="connsiteX8805" fmla="*/ 1746948 w 2663714"/>
                <a:gd name="connsiteY8805" fmla="*/ 861166 h 2179871"/>
                <a:gd name="connsiteX8806" fmla="*/ 1746948 w 2663714"/>
                <a:gd name="connsiteY8806" fmla="*/ 861166 h 2179871"/>
                <a:gd name="connsiteX8807" fmla="*/ 1746948 w 2663714"/>
                <a:gd name="connsiteY8807" fmla="*/ 861166 h 2179871"/>
                <a:gd name="connsiteX8808" fmla="*/ 1746948 w 2663714"/>
                <a:gd name="connsiteY8808" fmla="*/ 861166 h 2179871"/>
                <a:gd name="connsiteX8809" fmla="*/ 1794640 w 2663714"/>
                <a:gd name="connsiteY8809" fmla="*/ 810725 h 2179871"/>
                <a:gd name="connsiteX8810" fmla="*/ 1794384 w 2663714"/>
                <a:gd name="connsiteY8810" fmla="*/ 821393 h 2179871"/>
                <a:gd name="connsiteX8811" fmla="*/ 1758124 w 2663714"/>
                <a:gd name="connsiteY8811" fmla="*/ 858691 h 2179871"/>
                <a:gd name="connsiteX8812" fmla="*/ 1758124 w 2663714"/>
                <a:gd name="connsiteY8812" fmla="*/ 858691 h 2179871"/>
                <a:gd name="connsiteX8813" fmla="*/ 1757954 w 2663714"/>
                <a:gd name="connsiteY8813" fmla="*/ 858862 h 2179871"/>
                <a:gd name="connsiteX8814" fmla="*/ 1757783 w 2663714"/>
                <a:gd name="connsiteY8814" fmla="*/ 859032 h 2179871"/>
                <a:gd name="connsiteX8815" fmla="*/ 1757783 w 2663714"/>
                <a:gd name="connsiteY8815" fmla="*/ 859032 h 2179871"/>
                <a:gd name="connsiteX8816" fmla="*/ 1647382 w 2663714"/>
                <a:gd name="connsiteY8816" fmla="*/ 915106 h 2179871"/>
                <a:gd name="connsiteX8817" fmla="*/ 1648577 w 2663714"/>
                <a:gd name="connsiteY8817" fmla="*/ 911778 h 2179871"/>
                <a:gd name="connsiteX8818" fmla="*/ 1650027 w 2663714"/>
                <a:gd name="connsiteY8818" fmla="*/ 907766 h 2179871"/>
                <a:gd name="connsiteX8819" fmla="*/ 1661972 w 2663714"/>
                <a:gd name="connsiteY8819" fmla="*/ 885576 h 2179871"/>
                <a:gd name="connsiteX8820" fmla="*/ 1675793 w 2663714"/>
                <a:gd name="connsiteY8820" fmla="*/ 875846 h 2179871"/>
                <a:gd name="connsiteX8821" fmla="*/ 1669223 w 2663714"/>
                <a:gd name="connsiteY8821" fmla="*/ 891465 h 2179871"/>
                <a:gd name="connsiteX8822" fmla="*/ 1656853 w 2663714"/>
                <a:gd name="connsiteY8822" fmla="*/ 912034 h 2179871"/>
                <a:gd name="connsiteX8823" fmla="*/ 1647468 w 2663714"/>
                <a:gd name="connsiteY8823" fmla="*/ 915192 h 2179871"/>
                <a:gd name="connsiteX8824" fmla="*/ 1574265 w 2663714"/>
                <a:gd name="connsiteY8824" fmla="*/ 911692 h 2179871"/>
                <a:gd name="connsiteX8825" fmla="*/ 1563260 w 2663714"/>
                <a:gd name="connsiteY8825" fmla="*/ 907083 h 2179871"/>
                <a:gd name="connsiteX8826" fmla="*/ 1568378 w 2663714"/>
                <a:gd name="connsiteY8826" fmla="*/ 895647 h 2179871"/>
                <a:gd name="connsiteX8827" fmla="*/ 1582627 w 2663714"/>
                <a:gd name="connsiteY8827" fmla="*/ 866031 h 2179871"/>
                <a:gd name="connsiteX8828" fmla="*/ 1591670 w 2663714"/>
                <a:gd name="connsiteY8828" fmla="*/ 861337 h 2179871"/>
                <a:gd name="connsiteX8829" fmla="*/ 1581432 w 2663714"/>
                <a:gd name="connsiteY8829" fmla="*/ 893257 h 2179871"/>
                <a:gd name="connsiteX8830" fmla="*/ 1575972 w 2663714"/>
                <a:gd name="connsiteY8830" fmla="*/ 911351 h 2179871"/>
                <a:gd name="connsiteX8831" fmla="*/ 1576228 w 2663714"/>
                <a:gd name="connsiteY8831" fmla="*/ 911436 h 2179871"/>
                <a:gd name="connsiteX8832" fmla="*/ 1583309 w 2663714"/>
                <a:gd name="connsiteY8832" fmla="*/ 894110 h 2179871"/>
                <a:gd name="connsiteX8833" fmla="*/ 1585272 w 2663714"/>
                <a:gd name="connsiteY8833" fmla="*/ 889502 h 2179871"/>
                <a:gd name="connsiteX8834" fmla="*/ 1581944 w 2663714"/>
                <a:gd name="connsiteY8834" fmla="*/ 899744 h 2179871"/>
                <a:gd name="connsiteX8835" fmla="*/ 1578873 w 2663714"/>
                <a:gd name="connsiteY8835" fmla="*/ 909729 h 2179871"/>
                <a:gd name="connsiteX8836" fmla="*/ 1576825 w 2663714"/>
                <a:gd name="connsiteY8836" fmla="*/ 912460 h 2179871"/>
                <a:gd name="connsiteX8837" fmla="*/ 1574351 w 2663714"/>
                <a:gd name="connsiteY8837" fmla="*/ 911692 h 2179871"/>
                <a:gd name="connsiteX8838" fmla="*/ 1542954 w 2663714"/>
                <a:gd name="connsiteY8838" fmla="*/ 916728 h 2179871"/>
                <a:gd name="connsiteX8839" fmla="*/ 1544490 w 2663714"/>
                <a:gd name="connsiteY8839" fmla="*/ 911692 h 2179871"/>
                <a:gd name="connsiteX8840" fmla="*/ 1546025 w 2663714"/>
                <a:gd name="connsiteY8840" fmla="*/ 912631 h 2179871"/>
                <a:gd name="connsiteX8841" fmla="*/ 1542954 w 2663714"/>
                <a:gd name="connsiteY8841" fmla="*/ 916728 h 2179871"/>
                <a:gd name="connsiteX8842" fmla="*/ 1549609 w 2663714"/>
                <a:gd name="connsiteY8842" fmla="*/ 883869 h 2179871"/>
                <a:gd name="connsiteX8843" fmla="*/ 1541930 w 2663714"/>
                <a:gd name="connsiteY8843" fmla="*/ 893684 h 2179871"/>
                <a:gd name="connsiteX8844" fmla="*/ 1537835 w 2663714"/>
                <a:gd name="connsiteY8844" fmla="*/ 890270 h 2179871"/>
                <a:gd name="connsiteX8845" fmla="*/ 1538688 w 2663714"/>
                <a:gd name="connsiteY8845" fmla="*/ 888051 h 2179871"/>
                <a:gd name="connsiteX8846" fmla="*/ 1563516 w 2663714"/>
                <a:gd name="connsiteY8846" fmla="*/ 829246 h 2179871"/>
                <a:gd name="connsiteX8847" fmla="*/ 1569147 w 2663714"/>
                <a:gd name="connsiteY8847" fmla="*/ 826429 h 2179871"/>
                <a:gd name="connsiteX8848" fmla="*/ 1563516 w 2663714"/>
                <a:gd name="connsiteY8848" fmla="*/ 842389 h 2179871"/>
                <a:gd name="connsiteX8849" fmla="*/ 1559932 w 2663714"/>
                <a:gd name="connsiteY8849" fmla="*/ 844523 h 2179871"/>
                <a:gd name="connsiteX8850" fmla="*/ 1559932 w 2663714"/>
                <a:gd name="connsiteY8850" fmla="*/ 844523 h 2179871"/>
                <a:gd name="connsiteX8851" fmla="*/ 1560359 w 2663714"/>
                <a:gd name="connsiteY8851" fmla="*/ 845377 h 2179871"/>
                <a:gd name="connsiteX8852" fmla="*/ 1563004 w 2663714"/>
                <a:gd name="connsiteY8852" fmla="*/ 844011 h 2179871"/>
                <a:gd name="connsiteX8853" fmla="*/ 1548585 w 2663714"/>
                <a:gd name="connsiteY8853" fmla="*/ 892489 h 2179871"/>
                <a:gd name="connsiteX8854" fmla="*/ 1547220 w 2663714"/>
                <a:gd name="connsiteY8854" fmla="*/ 897695 h 2179871"/>
                <a:gd name="connsiteX8855" fmla="*/ 1543296 w 2663714"/>
                <a:gd name="connsiteY8855" fmla="*/ 894793 h 2179871"/>
                <a:gd name="connsiteX8856" fmla="*/ 1549865 w 2663714"/>
                <a:gd name="connsiteY8856" fmla="*/ 884125 h 2179871"/>
                <a:gd name="connsiteX8857" fmla="*/ 1549609 w 2663714"/>
                <a:gd name="connsiteY8857" fmla="*/ 883954 h 2179871"/>
                <a:gd name="connsiteX8858" fmla="*/ 1533740 w 2663714"/>
                <a:gd name="connsiteY8858" fmla="*/ 903755 h 2179871"/>
                <a:gd name="connsiteX8859" fmla="*/ 1531010 w 2663714"/>
                <a:gd name="connsiteY8859" fmla="*/ 907083 h 2179871"/>
                <a:gd name="connsiteX8860" fmla="*/ 1532631 w 2663714"/>
                <a:gd name="connsiteY8860" fmla="*/ 902901 h 2179871"/>
                <a:gd name="connsiteX8861" fmla="*/ 1533655 w 2663714"/>
                <a:gd name="connsiteY8861" fmla="*/ 903755 h 2179871"/>
                <a:gd name="connsiteX8862" fmla="*/ 1522051 w 2663714"/>
                <a:gd name="connsiteY8862" fmla="*/ 873541 h 2179871"/>
                <a:gd name="connsiteX8863" fmla="*/ 1522051 w 2663714"/>
                <a:gd name="connsiteY8863" fmla="*/ 873285 h 2179871"/>
                <a:gd name="connsiteX8864" fmla="*/ 1523160 w 2663714"/>
                <a:gd name="connsiteY8864" fmla="*/ 872773 h 2179871"/>
                <a:gd name="connsiteX8865" fmla="*/ 1530925 w 2663714"/>
                <a:gd name="connsiteY8865" fmla="*/ 869189 h 2179871"/>
                <a:gd name="connsiteX8866" fmla="*/ 1527256 w 2663714"/>
                <a:gd name="connsiteY8866" fmla="*/ 879772 h 2179871"/>
                <a:gd name="connsiteX8867" fmla="*/ 1522051 w 2663714"/>
                <a:gd name="connsiteY8867" fmla="*/ 873541 h 2179871"/>
                <a:gd name="connsiteX8868" fmla="*/ 1705228 w 2663714"/>
                <a:gd name="connsiteY8868" fmla="*/ 707283 h 2179871"/>
                <a:gd name="connsiteX8869" fmla="*/ 1710261 w 2663714"/>
                <a:gd name="connsiteY8869" fmla="*/ 703613 h 2179871"/>
                <a:gd name="connsiteX8870" fmla="*/ 1733723 w 2663714"/>
                <a:gd name="connsiteY8870" fmla="*/ 686543 h 2179871"/>
                <a:gd name="connsiteX8871" fmla="*/ 1737051 w 2663714"/>
                <a:gd name="connsiteY8871" fmla="*/ 697041 h 2179871"/>
                <a:gd name="connsiteX8872" fmla="*/ 1737307 w 2663714"/>
                <a:gd name="connsiteY8872" fmla="*/ 697041 h 2179871"/>
                <a:gd name="connsiteX8873" fmla="*/ 1735003 w 2663714"/>
                <a:gd name="connsiteY8873" fmla="*/ 685689 h 2179871"/>
                <a:gd name="connsiteX8874" fmla="*/ 1737733 w 2663714"/>
                <a:gd name="connsiteY8874" fmla="*/ 683641 h 2179871"/>
                <a:gd name="connsiteX8875" fmla="*/ 1745497 w 2663714"/>
                <a:gd name="connsiteY8875" fmla="*/ 691322 h 2179871"/>
                <a:gd name="connsiteX8876" fmla="*/ 1746521 w 2663714"/>
                <a:gd name="connsiteY8876" fmla="*/ 694395 h 2179871"/>
                <a:gd name="connsiteX8877" fmla="*/ 1728434 w 2663714"/>
                <a:gd name="connsiteY8877" fmla="*/ 711550 h 2179871"/>
                <a:gd name="connsiteX8878" fmla="*/ 1720499 w 2663714"/>
                <a:gd name="connsiteY8878" fmla="*/ 718805 h 2179871"/>
                <a:gd name="connsiteX8879" fmla="*/ 1717001 w 2663714"/>
                <a:gd name="connsiteY8879" fmla="*/ 720426 h 2179871"/>
                <a:gd name="connsiteX8880" fmla="*/ 1709408 w 2663714"/>
                <a:gd name="connsiteY8880" fmla="*/ 711550 h 2179871"/>
                <a:gd name="connsiteX8881" fmla="*/ 1716490 w 2663714"/>
                <a:gd name="connsiteY8881" fmla="*/ 708307 h 2179871"/>
                <a:gd name="connsiteX8882" fmla="*/ 1716404 w 2663714"/>
                <a:gd name="connsiteY8882" fmla="*/ 708051 h 2179871"/>
                <a:gd name="connsiteX8883" fmla="*/ 1708811 w 2663714"/>
                <a:gd name="connsiteY8883" fmla="*/ 710953 h 2179871"/>
                <a:gd name="connsiteX8884" fmla="*/ 1705313 w 2663714"/>
                <a:gd name="connsiteY8884" fmla="*/ 707453 h 2179871"/>
                <a:gd name="connsiteX8885" fmla="*/ 1702241 w 2663714"/>
                <a:gd name="connsiteY8885" fmla="*/ 660000 h 2179871"/>
                <a:gd name="connsiteX8886" fmla="*/ 1701559 w 2663714"/>
                <a:gd name="connsiteY8886" fmla="*/ 657866 h 2179871"/>
                <a:gd name="connsiteX8887" fmla="*/ 1703777 w 2663714"/>
                <a:gd name="connsiteY8887" fmla="*/ 659061 h 2179871"/>
                <a:gd name="connsiteX8888" fmla="*/ 1702241 w 2663714"/>
                <a:gd name="connsiteY8888" fmla="*/ 660000 h 2179871"/>
                <a:gd name="connsiteX8889" fmla="*/ 1435455 w 2663714"/>
                <a:gd name="connsiteY8889" fmla="*/ 656927 h 2179871"/>
                <a:gd name="connsiteX8890" fmla="*/ 1438867 w 2663714"/>
                <a:gd name="connsiteY8890" fmla="*/ 652916 h 2179871"/>
                <a:gd name="connsiteX8891" fmla="*/ 1443048 w 2663714"/>
                <a:gd name="connsiteY8891" fmla="*/ 648222 h 2179871"/>
                <a:gd name="connsiteX8892" fmla="*/ 1448679 w 2663714"/>
                <a:gd name="connsiteY8892" fmla="*/ 646856 h 2179871"/>
                <a:gd name="connsiteX8893" fmla="*/ 1441256 w 2663714"/>
                <a:gd name="connsiteY8893" fmla="*/ 654281 h 2179871"/>
                <a:gd name="connsiteX8894" fmla="*/ 1435455 w 2663714"/>
                <a:gd name="connsiteY8894" fmla="*/ 656927 h 2179871"/>
                <a:gd name="connsiteX8895" fmla="*/ 1462329 w 2663714"/>
                <a:gd name="connsiteY8895" fmla="*/ 620825 h 2179871"/>
                <a:gd name="connsiteX8896" fmla="*/ 1465827 w 2663714"/>
                <a:gd name="connsiteY8896" fmla="*/ 620398 h 2179871"/>
                <a:gd name="connsiteX8897" fmla="*/ 1464974 w 2663714"/>
                <a:gd name="connsiteY8897" fmla="*/ 621166 h 2179871"/>
                <a:gd name="connsiteX8898" fmla="*/ 1455333 w 2663714"/>
                <a:gd name="connsiteY8898" fmla="*/ 630128 h 2179871"/>
                <a:gd name="connsiteX8899" fmla="*/ 1452176 w 2663714"/>
                <a:gd name="connsiteY8899" fmla="*/ 630810 h 2179871"/>
                <a:gd name="connsiteX8900" fmla="*/ 1455248 w 2663714"/>
                <a:gd name="connsiteY8900" fmla="*/ 627738 h 2179871"/>
                <a:gd name="connsiteX8901" fmla="*/ 1462415 w 2663714"/>
                <a:gd name="connsiteY8901" fmla="*/ 620739 h 2179871"/>
                <a:gd name="connsiteX8902" fmla="*/ 1523929 w 2663714"/>
                <a:gd name="connsiteY8902" fmla="*/ 599317 h 2179871"/>
                <a:gd name="connsiteX8903" fmla="*/ 1502428 w 2663714"/>
                <a:gd name="connsiteY8903" fmla="*/ 610327 h 2179871"/>
                <a:gd name="connsiteX8904" fmla="*/ 1473165 w 2663714"/>
                <a:gd name="connsiteY8904" fmla="*/ 615789 h 2179871"/>
                <a:gd name="connsiteX8905" fmla="*/ 1476492 w 2663714"/>
                <a:gd name="connsiteY8905" fmla="*/ 612461 h 2179871"/>
                <a:gd name="connsiteX8906" fmla="*/ 1486901 w 2663714"/>
                <a:gd name="connsiteY8906" fmla="*/ 602304 h 2179871"/>
                <a:gd name="connsiteX8907" fmla="*/ 1486730 w 2663714"/>
                <a:gd name="connsiteY8907" fmla="*/ 602048 h 2179871"/>
                <a:gd name="connsiteX8908" fmla="*/ 1475724 w 2663714"/>
                <a:gd name="connsiteY8908" fmla="*/ 611522 h 2179871"/>
                <a:gd name="connsiteX8909" fmla="*/ 1470349 w 2663714"/>
                <a:gd name="connsiteY8909" fmla="*/ 616387 h 2179871"/>
                <a:gd name="connsiteX8910" fmla="*/ 1466083 w 2663714"/>
                <a:gd name="connsiteY8910" fmla="*/ 617240 h 2179871"/>
                <a:gd name="connsiteX8911" fmla="*/ 1482635 w 2663714"/>
                <a:gd name="connsiteY8911" fmla="*/ 602134 h 2179871"/>
                <a:gd name="connsiteX8912" fmla="*/ 1523929 w 2663714"/>
                <a:gd name="connsiteY8912" fmla="*/ 599317 h 2179871"/>
                <a:gd name="connsiteX8913" fmla="*/ 1471629 w 2663714"/>
                <a:gd name="connsiteY8913" fmla="*/ 626799 h 2179871"/>
                <a:gd name="connsiteX8914" fmla="*/ 1460282 w 2663714"/>
                <a:gd name="connsiteY8914" fmla="*/ 629189 h 2179871"/>
                <a:gd name="connsiteX8915" fmla="*/ 1466254 w 2663714"/>
                <a:gd name="connsiteY8915" fmla="*/ 622873 h 2179871"/>
                <a:gd name="connsiteX8916" fmla="*/ 1468984 w 2663714"/>
                <a:gd name="connsiteY8916" fmla="*/ 620142 h 2179871"/>
                <a:gd name="connsiteX8917" fmla="*/ 1487924 w 2663714"/>
                <a:gd name="connsiteY8917" fmla="*/ 618094 h 2179871"/>
                <a:gd name="connsiteX8918" fmla="*/ 1471629 w 2663714"/>
                <a:gd name="connsiteY8918" fmla="*/ 626799 h 2179871"/>
                <a:gd name="connsiteX8919" fmla="*/ 1454907 w 2663714"/>
                <a:gd name="connsiteY8919" fmla="*/ 635931 h 2179871"/>
                <a:gd name="connsiteX8920" fmla="*/ 1453286 w 2663714"/>
                <a:gd name="connsiteY8920" fmla="*/ 636785 h 2179871"/>
                <a:gd name="connsiteX8921" fmla="*/ 1453968 w 2663714"/>
                <a:gd name="connsiteY8921" fmla="*/ 636017 h 2179871"/>
                <a:gd name="connsiteX8922" fmla="*/ 1454821 w 2663714"/>
                <a:gd name="connsiteY8922" fmla="*/ 635931 h 2179871"/>
                <a:gd name="connsiteX8923" fmla="*/ 1448593 w 2663714"/>
                <a:gd name="connsiteY8923" fmla="*/ 636700 h 2179871"/>
                <a:gd name="connsiteX8924" fmla="*/ 1442365 w 2663714"/>
                <a:gd name="connsiteY8924" fmla="*/ 642759 h 2179871"/>
                <a:gd name="connsiteX8925" fmla="*/ 1439209 w 2663714"/>
                <a:gd name="connsiteY8925" fmla="*/ 644466 h 2179871"/>
                <a:gd name="connsiteX8926" fmla="*/ 1446375 w 2663714"/>
                <a:gd name="connsiteY8926" fmla="*/ 636870 h 2179871"/>
                <a:gd name="connsiteX8927" fmla="*/ 1448593 w 2663714"/>
                <a:gd name="connsiteY8927" fmla="*/ 636614 h 2179871"/>
                <a:gd name="connsiteX8928" fmla="*/ 1450897 w 2663714"/>
                <a:gd name="connsiteY8928" fmla="*/ 646344 h 2179871"/>
                <a:gd name="connsiteX8929" fmla="*/ 1467022 w 2663714"/>
                <a:gd name="connsiteY8929" fmla="*/ 642589 h 2179871"/>
                <a:gd name="connsiteX8930" fmla="*/ 1453030 w 2663714"/>
                <a:gd name="connsiteY8930" fmla="*/ 648904 h 2179871"/>
                <a:gd name="connsiteX8931" fmla="*/ 1445778 w 2663714"/>
                <a:gd name="connsiteY8931" fmla="*/ 652233 h 2179871"/>
                <a:gd name="connsiteX8932" fmla="*/ 1450897 w 2663714"/>
                <a:gd name="connsiteY8932" fmla="*/ 646259 h 2179871"/>
                <a:gd name="connsiteX8933" fmla="*/ 1472567 w 2663714"/>
                <a:gd name="connsiteY8933" fmla="*/ 634139 h 2179871"/>
                <a:gd name="connsiteX8934" fmla="*/ 1472567 w 2663714"/>
                <a:gd name="connsiteY8934" fmla="*/ 634139 h 2179871"/>
                <a:gd name="connsiteX8935" fmla="*/ 1472482 w 2663714"/>
                <a:gd name="connsiteY8935" fmla="*/ 634139 h 2179871"/>
                <a:gd name="connsiteX8936" fmla="*/ 1472397 w 2663714"/>
                <a:gd name="connsiteY8936" fmla="*/ 634139 h 2179871"/>
                <a:gd name="connsiteX8937" fmla="*/ 1472397 w 2663714"/>
                <a:gd name="connsiteY8937" fmla="*/ 634139 h 2179871"/>
                <a:gd name="connsiteX8938" fmla="*/ 1457808 w 2663714"/>
                <a:gd name="connsiteY8938" fmla="*/ 638748 h 2179871"/>
                <a:gd name="connsiteX8939" fmla="*/ 1459514 w 2663714"/>
                <a:gd name="connsiteY8939" fmla="*/ 636870 h 2179871"/>
                <a:gd name="connsiteX8940" fmla="*/ 1459343 w 2663714"/>
                <a:gd name="connsiteY8940" fmla="*/ 636700 h 2179871"/>
                <a:gd name="connsiteX8941" fmla="*/ 1456869 w 2663714"/>
                <a:gd name="connsiteY8941" fmla="*/ 639089 h 2179871"/>
                <a:gd name="connsiteX8942" fmla="*/ 1448934 w 2663714"/>
                <a:gd name="connsiteY8942" fmla="*/ 641735 h 2179871"/>
                <a:gd name="connsiteX8943" fmla="*/ 1450470 w 2663714"/>
                <a:gd name="connsiteY8943" fmla="*/ 640028 h 2179871"/>
                <a:gd name="connsiteX8944" fmla="*/ 1460452 w 2663714"/>
                <a:gd name="connsiteY8944" fmla="*/ 635248 h 2179871"/>
                <a:gd name="connsiteX8945" fmla="*/ 1460452 w 2663714"/>
                <a:gd name="connsiteY8945" fmla="*/ 635248 h 2179871"/>
                <a:gd name="connsiteX8946" fmla="*/ 1473506 w 2663714"/>
                <a:gd name="connsiteY8946" fmla="*/ 633542 h 2179871"/>
                <a:gd name="connsiteX8947" fmla="*/ 1473506 w 2663714"/>
                <a:gd name="connsiteY8947" fmla="*/ 633542 h 2179871"/>
                <a:gd name="connsiteX8948" fmla="*/ 1473506 w 2663714"/>
                <a:gd name="connsiteY8948" fmla="*/ 633542 h 2179871"/>
                <a:gd name="connsiteX8949" fmla="*/ 1473506 w 2663714"/>
                <a:gd name="connsiteY8949" fmla="*/ 633542 h 2179871"/>
                <a:gd name="connsiteX8950" fmla="*/ 1473506 w 2663714"/>
                <a:gd name="connsiteY8950" fmla="*/ 633542 h 2179871"/>
                <a:gd name="connsiteX8951" fmla="*/ 1499869 w 2663714"/>
                <a:gd name="connsiteY8951" fmla="*/ 627909 h 2179871"/>
                <a:gd name="connsiteX8952" fmla="*/ 1497565 w 2663714"/>
                <a:gd name="connsiteY8952" fmla="*/ 628933 h 2179871"/>
                <a:gd name="connsiteX8953" fmla="*/ 1472567 w 2663714"/>
                <a:gd name="connsiteY8953" fmla="*/ 634139 h 2179871"/>
                <a:gd name="connsiteX8954" fmla="*/ 1514117 w 2663714"/>
                <a:gd name="connsiteY8954" fmla="*/ 621593 h 2179871"/>
                <a:gd name="connsiteX8955" fmla="*/ 1481611 w 2663714"/>
                <a:gd name="connsiteY8955" fmla="*/ 625433 h 2179871"/>
                <a:gd name="connsiteX8956" fmla="*/ 1500807 w 2663714"/>
                <a:gd name="connsiteY8956" fmla="*/ 616728 h 2179871"/>
                <a:gd name="connsiteX8957" fmla="*/ 1517103 w 2663714"/>
                <a:gd name="connsiteY8957" fmla="*/ 615021 h 2179871"/>
                <a:gd name="connsiteX8958" fmla="*/ 1517103 w 2663714"/>
                <a:gd name="connsiteY8958" fmla="*/ 615021 h 2179871"/>
                <a:gd name="connsiteX8959" fmla="*/ 1517103 w 2663714"/>
                <a:gd name="connsiteY8959" fmla="*/ 615021 h 2179871"/>
                <a:gd name="connsiteX8960" fmla="*/ 1517103 w 2663714"/>
                <a:gd name="connsiteY8960" fmla="*/ 615021 h 2179871"/>
                <a:gd name="connsiteX8961" fmla="*/ 1517103 w 2663714"/>
                <a:gd name="connsiteY8961" fmla="*/ 615021 h 2179871"/>
                <a:gd name="connsiteX8962" fmla="*/ 1536470 w 2663714"/>
                <a:gd name="connsiteY8962" fmla="*/ 612034 h 2179871"/>
                <a:gd name="connsiteX8963" fmla="*/ 1514031 w 2663714"/>
                <a:gd name="connsiteY8963" fmla="*/ 621593 h 2179871"/>
                <a:gd name="connsiteX8964" fmla="*/ 1521027 w 2663714"/>
                <a:gd name="connsiteY8964" fmla="*/ 607681 h 2179871"/>
                <a:gd name="connsiteX8965" fmla="*/ 1539371 w 2663714"/>
                <a:gd name="connsiteY8965" fmla="*/ 599487 h 2179871"/>
                <a:gd name="connsiteX8966" fmla="*/ 1539371 w 2663714"/>
                <a:gd name="connsiteY8966" fmla="*/ 599487 h 2179871"/>
                <a:gd name="connsiteX8967" fmla="*/ 1539371 w 2663714"/>
                <a:gd name="connsiteY8967" fmla="*/ 599487 h 2179871"/>
                <a:gd name="connsiteX8968" fmla="*/ 1539371 w 2663714"/>
                <a:gd name="connsiteY8968" fmla="*/ 599487 h 2179871"/>
                <a:gd name="connsiteX8969" fmla="*/ 1539371 w 2663714"/>
                <a:gd name="connsiteY8969" fmla="*/ 599487 h 2179871"/>
                <a:gd name="connsiteX8970" fmla="*/ 1542528 w 2663714"/>
                <a:gd name="connsiteY8970" fmla="*/ 597951 h 2179871"/>
                <a:gd name="connsiteX8971" fmla="*/ 1588087 w 2663714"/>
                <a:gd name="connsiteY8971" fmla="*/ 593257 h 2179871"/>
                <a:gd name="connsiteX8972" fmla="*/ 1555411 w 2663714"/>
                <a:gd name="connsiteY8972" fmla="*/ 605035 h 2179871"/>
                <a:gd name="connsiteX8973" fmla="*/ 1521027 w 2663714"/>
                <a:gd name="connsiteY8973" fmla="*/ 607766 h 2179871"/>
                <a:gd name="connsiteX8974" fmla="*/ 1571194 w 2663714"/>
                <a:gd name="connsiteY8974" fmla="*/ 583783 h 2179871"/>
                <a:gd name="connsiteX8975" fmla="*/ 1616924 w 2663714"/>
                <a:gd name="connsiteY8975" fmla="*/ 583186 h 2179871"/>
                <a:gd name="connsiteX8976" fmla="*/ 1598155 w 2663714"/>
                <a:gd name="connsiteY8976" fmla="*/ 589672 h 2179871"/>
                <a:gd name="connsiteX8977" fmla="*/ 1557373 w 2663714"/>
                <a:gd name="connsiteY8977" fmla="*/ 590611 h 2179871"/>
                <a:gd name="connsiteX8978" fmla="*/ 1571279 w 2663714"/>
                <a:gd name="connsiteY8978" fmla="*/ 583783 h 2179871"/>
                <a:gd name="connsiteX8979" fmla="*/ 1596619 w 2663714"/>
                <a:gd name="connsiteY8979" fmla="*/ 573115 h 2179871"/>
                <a:gd name="connsiteX8980" fmla="*/ 1596619 w 2663714"/>
                <a:gd name="connsiteY8980" fmla="*/ 573115 h 2179871"/>
                <a:gd name="connsiteX8981" fmla="*/ 1596619 w 2663714"/>
                <a:gd name="connsiteY8981" fmla="*/ 573115 h 2179871"/>
                <a:gd name="connsiteX8982" fmla="*/ 1596619 w 2663714"/>
                <a:gd name="connsiteY8982" fmla="*/ 573115 h 2179871"/>
                <a:gd name="connsiteX8983" fmla="*/ 1596619 w 2663714"/>
                <a:gd name="connsiteY8983" fmla="*/ 573115 h 2179871"/>
                <a:gd name="connsiteX8984" fmla="*/ 1639362 w 2663714"/>
                <a:gd name="connsiteY8984" fmla="*/ 575419 h 2179871"/>
                <a:gd name="connsiteX8985" fmla="*/ 1627589 w 2663714"/>
                <a:gd name="connsiteY8985" fmla="*/ 579431 h 2179871"/>
                <a:gd name="connsiteX8986" fmla="*/ 1584248 w 2663714"/>
                <a:gd name="connsiteY8986" fmla="*/ 577297 h 2179871"/>
                <a:gd name="connsiteX8987" fmla="*/ 1593462 w 2663714"/>
                <a:gd name="connsiteY8987" fmla="*/ 572774 h 2179871"/>
                <a:gd name="connsiteX8988" fmla="*/ 1596448 w 2663714"/>
                <a:gd name="connsiteY8988" fmla="*/ 573115 h 2179871"/>
                <a:gd name="connsiteX8989" fmla="*/ 1653099 w 2663714"/>
                <a:gd name="connsiteY8989" fmla="*/ 573371 h 2179871"/>
                <a:gd name="connsiteX8990" fmla="*/ 1649515 w 2663714"/>
                <a:gd name="connsiteY8990" fmla="*/ 572859 h 2179871"/>
                <a:gd name="connsiteX8991" fmla="*/ 1654123 w 2663714"/>
                <a:gd name="connsiteY8991" fmla="*/ 570981 h 2179871"/>
                <a:gd name="connsiteX8992" fmla="*/ 1653099 w 2663714"/>
                <a:gd name="connsiteY8992" fmla="*/ 573371 h 2179871"/>
                <a:gd name="connsiteX8993" fmla="*/ 1651904 w 2663714"/>
                <a:gd name="connsiteY8993" fmla="*/ 576188 h 2179871"/>
                <a:gd name="connsiteX8994" fmla="*/ 1649771 w 2663714"/>
                <a:gd name="connsiteY8994" fmla="*/ 581052 h 2179871"/>
                <a:gd name="connsiteX8995" fmla="*/ 1632282 w 2663714"/>
                <a:gd name="connsiteY8995" fmla="*/ 579772 h 2179871"/>
                <a:gd name="connsiteX8996" fmla="*/ 1642519 w 2663714"/>
                <a:gd name="connsiteY8996" fmla="*/ 575675 h 2179871"/>
                <a:gd name="connsiteX8997" fmla="*/ 1651819 w 2663714"/>
                <a:gd name="connsiteY8997" fmla="*/ 576273 h 2179871"/>
                <a:gd name="connsiteX8998" fmla="*/ 1683728 w 2663714"/>
                <a:gd name="connsiteY8998" fmla="*/ 569957 h 2179871"/>
                <a:gd name="connsiteX8999" fmla="*/ 1680400 w 2663714"/>
                <a:gd name="connsiteY8999" fmla="*/ 577468 h 2179871"/>
                <a:gd name="connsiteX9000" fmla="*/ 1677585 w 2663714"/>
                <a:gd name="connsiteY9000" fmla="*/ 577041 h 2179871"/>
                <a:gd name="connsiteX9001" fmla="*/ 1676305 w 2663714"/>
                <a:gd name="connsiteY9001" fmla="*/ 573030 h 2179871"/>
                <a:gd name="connsiteX9002" fmla="*/ 1683642 w 2663714"/>
                <a:gd name="connsiteY9002" fmla="*/ 569701 h 2179871"/>
                <a:gd name="connsiteX9003" fmla="*/ 1683642 w 2663714"/>
                <a:gd name="connsiteY9003" fmla="*/ 569872 h 2179871"/>
                <a:gd name="connsiteX9004" fmla="*/ 1752664 w 2663714"/>
                <a:gd name="connsiteY9004" fmla="*/ 655647 h 2179871"/>
                <a:gd name="connsiteX9005" fmla="*/ 1752664 w 2663714"/>
                <a:gd name="connsiteY9005" fmla="*/ 655647 h 2179871"/>
                <a:gd name="connsiteX9006" fmla="*/ 1752664 w 2663714"/>
                <a:gd name="connsiteY9006" fmla="*/ 655818 h 2179871"/>
                <a:gd name="connsiteX9007" fmla="*/ 1752664 w 2663714"/>
                <a:gd name="connsiteY9007" fmla="*/ 655988 h 2179871"/>
                <a:gd name="connsiteX9008" fmla="*/ 1752664 w 2663714"/>
                <a:gd name="connsiteY9008" fmla="*/ 655988 h 2179871"/>
                <a:gd name="connsiteX9009" fmla="*/ 1754456 w 2663714"/>
                <a:gd name="connsiteY9009" fmla="*/ 662390 h 2179871"/>
                <a:gd name="connsiteX9010" fmla="*/ 1744730 w 2663714"/>
                <a:gd name="connsiteY9010" fmla="*/ 669644 h 2179871"/>
                <a:gd name="connsiteX9011" fmla="*/ 1741402 w 2663714"/>
                <a:gd name="connsiteY9011" fmla="*/ 666742 h 2179871"/>
                <a:gd name="connsiteX9012" fmla="*/ 1740549 w 2663714"/>
                <a:gd name="connsiteY9012" fmla="*/ 661792 h 2179871"/>
                <a:gd name="connsiteX9013" fmla="*/ 1740719 w 2663714"/>
                <a:gd name="connsiteY9013" fmla="*/ 661792 h 2179871"/>
                <a:gd name="connsiteX9014" fmla="*/ 1740719 w 2663714"/>
                <a:gd name="connsiteY9014" fmla="*/ 661792 h 2179871"/>
                <a:gd name="connsiteX9015" fmla="*/ 1740719 w 2663714"/>
                <a:gd name="connsiteY9015" fmla="*/ 661792 h 2179871"/>
                <a:gd name="connsiteX9016" fmla="*/ 1740719 w 2663714"/>
                <a:gd name="connsiteY9016" fmla="*/ 661792 h 2179871"/>
                <a:gd name="connsiteX9017" fmla="*/ 1740719 w 2663714"/>
                <a:gd name="connsiteY9017" fmla="*/ 661792 h 2179871"/>
                <a:gd name="connsiteX9018" fmla="*/ 1752152 w 2663714"/>
                <a:gd name="connsiteY9018" fmla="*/ 653172 h 2179871"/>
                <a:gd name="connsiteX9019" fmla="*/ 1752664 w 2663714"/>
                <a:gd name="connsiteY9019" fmla="*/ 655818 h 2179871"/>
                <a:gd name="connsiteX9020" fmla="*/ 1781587 w 2663714"/>
                <a:gd name="connsiteY9020" fmla="*/ 707453 h 2179871"/>
                <a:gd name="connsiteX9021" fmla="*/ 1779112 w 2663714"/>
                <a:gd name="connsiteY9021" fmla="*/ 709672 h 2179871"/>
                <a:gd name="connsiteX9022" fmla="*/ 1773567 w 2663714"/>
                <a:gd name="connsiteY9022" fmla="*/ 701650 h 2179871"/>
                <a:gd name="connsiteX9023" fmla="*/ 1778942 w 2663714"/>
                <a:gd name="connsiteY9023" fmla="*/ 697041 h 2179871"/>
                <a:gd name="connsiteX9024" fmla="*/ 1781672 w 2663714"/>
                <a:gd name="connsiteY9024" fmla="*/ 707453 h 2179871"/>
                <a:gd name="connsiteX9025" fmla="*/ 1798223 w 2663714"/>
                <a:gd name="connsiteY9025" fmla="*/ 731948 h 2179871"/>
                <a:gd name="connsiteX9026" fmla="*/ 1798223 w 2663714"/>
                <a:gd name="connsiteY9026" fmla="*/ 732119 h 2179871"/>
                <a:gd name="connsiteX9027" fmla="*/ 1798223 w 2663714"/>
                <a:gd name="connsiteY9027" fmla="*/ 732119 h 2179871"/>
                <a:gd name="connsiteX9028" fmla="*/ 1798394 w 2663714"/>
                <a:gd name="connsiteY9028" fmla="*/ 733058 h 2179871"/>
                <a:gd name="connsiteX9029" fmla="*/ 1794213 w 2663714"/>
                <a:gd name="connsiteY9029" fmla="*/ 737155 h 2179871"/>
                <a:gd name="connsiteX9030" fmla="*/ 1793957 w 2663714"/>
                <a:gd name="connsiteY9030" fmla="*/ 736472 h 2179871"/>
                <a:gd name="connsiteX9031" fmla="*/ 1791483 w 2663714"/>
                <a:gd name="connsiteY9031" fmla="*/ 724608 h 2179871"/>
                <a:gd name="connsiteX9032" fmla="*/ 1796432 w 2663714"/>
                <a:gd name="connsiteY9032" fmla="*/ 718975 h 2179871"/>
                <a:gd name="connsiteX9033" fmla="*/ 1798223 w 2663714"/>
                <a:gd name="connsiteY9033" fmla="*/ 731692 h 2179871"/>
                <a:gd name="connsiteX9034" fmla="*/ 1798223 w 2663714"/>
                <a:gd name="connsiteY9034" fmla="*/ 731692 h 2179871"/>
                <a:gd name="connsiteX9035" fmla="*/ 1798223 w 2663714"/>
                <a:gd name="connsiteY9035" fmla="*/ 731863 h 2179871"/>
                <a:gd name="connsiteX9036" fmla="*/ 1767936 w 2663714"/>
                <a:gd name="connsiteY9036" fmla="*/ 809786 h 2179871"/>
                <a:gd name="connsiteX9037" fmla="*/ 1739440 w 2663714"/>
                <a:gd name="connsiteY9037" fmla="*/ 839146 h 2179871"/>
                <a:gd name="connsiteX9038" fmla="*/ 1743279 w 2663714"/>
                <a:gd name="connsiteY9038" fmla="*/ 821820 h 2179871"/>
                <a:gd name="connsiteX9039" fmla="*/ 1779112 w 2663714"/>
                <a:gd name="connsiteY9039" fmla="*/ 787339 h 2179871"/>
                <a:gd name="connsiteX9040" fmla="*/ 1779112 w 2663714"/>
                <a:gd name="connsiteY9040" fmla="*/ 787339 h 2179871"/>
                <a:gd name="connsiteX9041" fmla="*/ 1779112 w 2663714"/>
                <a:gd name="connsiteY9041" fmla="*/ 787339 h 2179871"/>
                <a:gd name="connsiteX9042" fmla="*/ 1779112 w 2663714"/>
                <a:gd name="connsiteY9042" fmla="*/ 787339 h 2179871"/>
                <a:gd name="connsiteX9043" fmla="*/ 1779112 w 2663714"/>
                <a:gd name="connsiteY9043" fmla="*/ 787339 h 2179871"/>
                <a:gd name="connsiteX9044" fmla="*/ 1790289 w 2663714"/>
                <a:gd name="connsiteY9044" fmla="*/ 775220 h 2179871"/>
                <a:gd name="connsiteX9045" fmla="*/ 1792507 w 2663714"/>
                <a:gd name="connsiteY9045" fmla="*/ 786230 h 2179871"/>
                <a:gd name="connsiteX9046" fmla="*/ 1768021 w 2663714"/>
                <a:gd name="connsiteY9046" fmla="*/ 809616 h 2179871"/>
                <a:gd name="connsiteX9047" fmla="*/ 1768021 w 2663714"/>
                <a:gd name="connsiteY9047" fmla="*/ 809616 h 2179871"/>
                <a:gd name="connsiteX9048" fmla="*/ 1767850 w 2663714"/>
                <a:gd name="connsiteY9048" fmla="*/ 809786 h 2179871"/>
                <a:gd name="connsiteX9049" fmla="*/ 1767680 w 2663714"/>
                <a:gd name="connsiteY9049" fmla="*/ 809957 h 2179871"/>
                <a:gd name="connsiteX9050" fmla="*/ 1767680 w 2663714"/>
                <a:gd name="connsiteY9050" fmla="*/ 809957 h 2179871"/>
                <a:gd name="connsiteX9051" fmla="*/ 1706166 w 2663714"/>
                <a:gd name="connsiteY9051" fmla="*/ 855960 h 2179871"/>
                <a:gd name="connsiteX9052" fmla="*/ 1715039 w 2663714"/>
                <a:gd name="connsiteY9052" fmla="*/ 847937 h 2179871"/>
                <a:gd name="connsiteX9053" fmla="*/ 1722206 w 2663714"/>
                <a:gd name="connsiteY9053" fmla="*/ 841365 h 2179871"/>
                <a:gd name="connsiteX9054" fmla="*/ 1709493 w 2663714"/>
                <a:gd name="connsiteY9054" fmla="*/ 869359 h 2179871"/>
                <a:gd name="connsiteX9055" fmla="*/ 1693625 w 2663714"/>
                <a:gd name="connsiteY9055" fmla="*/ 884808 h 2179871"/>
                <a:gd name="connsiteX9056" fmla="*/ 1706081 w 2663714"/>
                <a:gd name="connsiteY9056" fmla="*/ 855960 h 2179871"/>
                <a:gd name="connsiteX9057" fmla="*/ 1622299 w 2663714"/>
                <a:gd name="connsiteY9057" fmla="*/ 899658 h 2179871"/>
                <a:gd name="connsiteX9058" fmla="*/ 1630319 w 2663714"/>
                <a:gd name="connsiteY9058" fmla="*/ 884978 h 2179871"/>
                <a:gd name="connsiteX9059" fmla="*/ 1643287 w 2663714"/>
                <a:gd name="connsiteY9059" fmla="*/ 876614 h 2179871"/>
                <a:gd name="connsiteX9060" fmla="*/ 1642775 w 2663714"/>
                <a:gd name="connsiteY9060" fmla="*/ 878150 h 2179871"/>
                <a:gd name="connsiteX9061" fmla="*/ 1631770 w 2663714"/>
                <a:gd name="connsiteY9061" fmla="*/ 893428 h 2179871"/>
                <a:gd name="connsiteX9062" fmla="*/ 1622129 w 2663714"/>
                <a:gd name="connsiteY9062" fmla="*/ 899914 h 2179871"/>
                <a:gd name="connsiteX9063" fmla="*/ 1622299 w 2663714"/>
                <a:gd name="connsiteY9063" fmla="*/ 899658 h 2179871"/>
                <a:gd name="connsiteX9064" fmla="*/ 1565137 w 2663714"/>
                <a:gd name="connsiteY9064" fmla="*/ 825661 h 2179871"/>
                <a:gd name="connsiteX9065" fmla="*/ 1570511 w 2663714"/>
                <a:gd name="connsiteY9065" fmla="*/ 811152 h 2179871"/>
                <a:gd name="connsiteX9066" fmla="*/ 1576398 w 2663714"/>
                <a:gd name="connsiteY9066" fmla="*/ 808762 h 2179871"/>
                <a:gd name="connsiteX9067" fmla="*/ 1572986 w 2663714"/>
                <a:gd name="connsiteY9067" fmla="*/ 816358 h 2179871"/>
                <a:gd name="connsiteX9068" fmla="*/ 1572986 w 2663714"/>
                <a:gd name="connsiteY9068" fmla="*/ 816358 h 2179871"/>
                <a:gd name="connsiteX9069" fmla="*/ 1572986 w 2663714"/>
                <a:gd name="connsiteY9069" fmla="*/ 816358 h 2179871"/>
                <a:gd name="connsiteX9070" fmla="*/ 1572986 w 2663714"/>
                <a:gd name="connsiteY9070" fmla="*/ 816358 h 2179871"/>
                <a:gd name="connsiteX9071" fmla="*/ 1572986 w 2663714"/>
                <a:gd name="connsiteY9071" fmla="*/ 816358 h 2179871"/>
                <a:gd name="connsiteX9072" fmla="*/ 1570853 w 2663714"/>
                <a:gd name="connsiteY9072" fmla="*/ 822076 h 2179871"/>
                <a:gd name="connsiteX9073" fmla="*/ 1565137 w 2663714"/>
                <a:gd name="connsiteY9073" fmla="*/ 825490 h 2179871"/>
                <a:gd name="connsiteX9074" fmla="*/ 1531436 w 2663714"/>
                <a:gd name="connsiteY9074" fmla="*/ 868335 h 2179871"/>
                <a:gd name="connsiteX9075" fmla="*/ 1523672 w 2663714"/>
                <a:gd name="connsiteY9075" fmla="*/ 870554 h 2179871"/>
                <a:gd name="connsiteX9076" fmla="*/ 1526232 w 2663714"/>
                <a:gd name="connsiteY9076" fmla="*/ 865519 h 2179871"/>
                <a:gd name="connsiteX9077" fmla="*/ 1527512 w 2663714"/>
                <a:gd name="connsiteY9077" fmla="*/ 863044 h 2179871"/>
                <a:gd name="connsiteX9078" fmla="*/ 1531522 w 2663714"/>
                <a:gd name="connsiteY9078" fmla="*/ 858947 h 2179871"/>
                <a:gd name="connsiteX9079" fmla="*/ 1531351 w 2663714"/>
                <a:gd name="connsiteY9079" fmla="*/ 858691 h 2179871"/>
                <a:gd name="connsiteX9080" fmla="*/ 1528621 w 2663714"/>
                <a:gd name="connsiteY9080" fmla="*/ 860825 h 2179871"/>
                <a:gd name="connsiteX9081" fmla="*/ 1533143 w 2663714"/>
                <a:gd name="connsiteY9081" fmla="*/ 851778 h 2179871"/>
                <a:gd name="connsiteX9082" fmla="*/ 1538433 w 2663714"/>
                <a:gd name="connsiteY9082" fmla="*/ 848961 h 2179871"/>
                <a:gd name="connsiteX9083" fmla="*/ 1531436 w 2663714"/>
                <a:gd name="connsiteY9083" fmla="*/ 868250 h 2179871"/>
                <a:gd name="connsiteX9084" fmla="*/ 1520004 w 2663714"/>
                <a:gd name="connsiteY9084" fmla="*/ 870640 h 2179871"/>
                <a:gd name="connsiteX9085" fmla="*/ 1521710 w 2663714"/>
                <a:gd name="connsiteY9085" fmla="*/ 868847 h 2179871"/>
                <a:gd name="connsiteX9086" fmla="*/ 1523331 w 2663714"/>
                <a:gd name="connsiteY9086" fmla="*/ 867226 h 2179871"/>
                <a:gd name="connsiteX9087" fmla="*/ 1521710 w 2663714"/>
                <a:gd name="connsiteY9087" fmla="*/ 871152 h 2179871"/>
                <a:gd name="connsiteX9088" fmla="*/ 1520601 w 2663714"/>
                <a:gd name="connsiteY9088" fmla="*/ 871493 h 2179871"/>
                <a:gd name="connsiteX9089" fmla="*/ 1520004 w 2663714"/>
                <a:gd name="connsiteY9089" fmla="*/ 870640 h 2179871"/>
                <a:gd name="connsiteX9090" fmla="*/ 1546282 w 2663714"/>
                <a:gd name="connsiteY9090" fmla="*/ 716073 h 2179871"/>
                <a:gd name="connsiteX9091" fmla="*/ 1549267 w 2663714"/>
                <a:gd name="connsiteY9091" fmla="*/ 715220 h 2179871"/>
                <a:gd name="connsiteX9092" fmla="*/ 1545855 w 2663714"/>
                <a:gd name="connsiteY9092" fmla="*/ 721280 h 2179871"/>
                <a:gd name="connsiteX9093" fmla="*/ 1545258 w 2663714"/>
                <a:gd name="connsiteY9093" fmla="*/ 721792 h 2179871"/>
                <a:gd name="connsiteX9094" fmla="*/ 1543210 w 2663714"/>
                <a:gd name="connsiteY9094" fmla="*/ 722816 h 2179871"/>
                <a:gd name="connsiteX9095" fmla="*/ 1546367 w 2663714"/>
                <a:gd name="connsiteY9095" fmla="*/ 716073 h 2179871"/>
                <a:gd name="connsiteX9096" fmla="*/ 1732102 w 2663714"/>
                <a:gd name="connsiteY9096" fmla="*/ 713513 h 2179871"/>
                <a:gd name="connsiteX9097" fmla="*/ 1724339 w 2663714"/>
                <a:gd name="connsiteY9097" fmla="*/ 717012 h 2179871"/>
                <a:gd name="connsiteX9098" fmla="*/ 1729969 w 2663714"/>
                <a:gd name="connsiteY9098" fmla="*/ 713001 h 2179871"/>
                <a:gd name="connsiteX9099" fmla="*/ 1751214 w 2663714"/>
                <a:gd name="connsiteY9099" fmla="*/ 697468 h 2179871"/>
                <a:gd name="connsiteX9100" fmla="*/ 1759063 w 2663714"/>
                <a:gd name="connsiteY9100" fmla="*/ 707453 h 2179871"/>
                <a:gd name="connsiteX9101" fmla="*/ 1741487 w 2663714"/>
                <a:gd name="connsiteY9101" fmla="*/ 725291 h 2179871"/>
                <a:gd name="connsiteX9102" fmla="*/ 1729543 w 2663714"/>
                <a:gd name="connsiteY9102" fmla="*/ 736899 h 2179871"/>
                <a:gd name="connsiteX9103" fmla="*/ 1729714 w 2663714"/>
                <a:gd name="connsiteY9103" fmla="*/ 737155 h 2179871"/>
                <a:gd name="connsiteX9104" fmla="*/ 1742852 w 2663714"/>
                <a:gd name="connsiteY9104" fmla="*/ 726742 h 2179871"/>
                <a:gd name="connsiteX9105" fmla="*/ 1761878 w 2663714"/>
                <a:gd name="connsiteY9105" fmla="*/ 711465 h 2179871"/>
                <a:gd name="connsiteX9106" fmla="*/ 1767509 w 2663714"/>
                <a:gd name="connsiteY9106" fmla="*/ 720085 h 2179871"/>
                <a:gd name="connsiteX9107" fmla="*/ 1762134 w 2663714"/>
                <a:gd name="connsiteY9107" fmla="*/ 724950 h 2179871"/>
                <a:gd name="connsiteX9108" fmla="*/ 1762134 w 2663714"/>
                <a:gd name="connsiteY9108" fmla="*/ 724950 h 2179871"/>
                <a:gd name="connsiteX9109" fmla="*/ 1762049 w 2663714"/>
                <a:gd name="connsiteY9109" fmla="*/ 724950 h 2179871"/>
                <a:gd name="connsiteX9110" fmla="*/ 1761963 w 2663714"/>
                <a:gd name="connsiteY9110" fmla="*/ 724950 h 2179871"/>
                <a:gd name="connsiteX9111" fmla="*/ 1761963 w 2663714"/>
                <a:gd name="connsiteY9111" fmla="*/ 725035 h 2179871"/>
                <a:gd name="connsiteX9112" fmla="*/ 1735344 w 2663714"/>
                <a:gd name="connsiteY9112" fmla="*/ 752432 h 2179871"/>
                <a:gd name="connsiteX9113" fmla="*/ 1733894 w 2663714"/>
                <a:gd name="connsiteY9113" fmla="*/ 748762 h 2179871"/>
                <a:gd name="connsiteX9114" fmla="*/ 1732017 w 2663714"/>
                <a:gd name="connsiteY9114" fmla="*/ 744495 h 2179871"/>
                <a:gd name="connsiteX9115" fmla="*/ 1732870 w 2663714"/>
                <a:gd name="connsiteY9115" fmla="*/ 743983 h 2179871"/>
                <a:gd name="connsiteX9116" fmla="*/ 1732700 w 2663714"/>
                <a:gd name="connsiteY9116" fmla="*/ 743727 h 2179871"/>
                <a:gd name="connsiteX9117" fmla="*/ 1731932 w 2663714"/>
                <a:gd name="connsiteY9117" fmla="*/ 744239 h 2179871"/>
                <a:gd name="connsiteX9118" fmla="*/ 1721694 w 2663714"/>
                <a:gd name="connsiteY9118" fmla="*/ 726401 h 2179871"/>
                <a:gd name="connsiteX9119" fmla="*/ 1730567 w 2663714"/>
                <a:gd name="connsiteY9119" fmla="*/ 721707 h 2179871"/>
                <a:gd name="connsiteX9120" fmla="*/ 1730396 w 2663714"/>
                <a:gd name="connsiteY9120" fmla="*/ 721450 h 2179871"/>
                <a:gd name="connsiteX9121" fmla="*/ 1721097 w 2663714"/>
                <a:gd name="connsiteY9121" fmla="*/ 725633 h 2179871"/>
                <a:gd name="connsiteX9122" fmla="*/ 1718111 w 2663714"/>
                <a:gd name="connsiteY9122" fmla="*/ 721536 h 2179871"/>
                <a:gd name="connsiteX9123" fmla="*/ 1719305 w 2663714"/>
                <a:gd name="connsiteY9123" fmla="*/ 720682 h 2179871"/>
                <a:gd name="connsiteX9124" fmla="*/ 1732188 w 2663714"/>
                <a:gd name="connsiteY9124" fmla="*/ 713769 h 2179871"/>
                <a:gd name="connsiteX9125" fmla="*/ 1732017 w 2663714"/>
                <a:gd name="connsiteY9125" fmla="*/ 713513 h 2179871"/>
                <a:gd name="connsiteX9126" fmla="*/ 1729628 w 2663714"/>
                <a:gd name="connsiteY9126" fmla="*/ 657269 h 2179871"/>
                <a:gd name="connsiteX9127" fmla="*/ 1728690 w 2663714"/>
                <a:gd name="connsiteY9127" fmla="*/ 652489 h 2179871"/>
                <a:gd name="connsiteX9128" fmla="*/ 1729884 w 2663714"/>
                <a:gd name="connsiteY9128" fmla="*/ 651892 h 2179871"/>
                <a:gd name="connsiteX9129" fmla="*/ 1729884 w 2663714"/>
                <a:gd name="connsiteY9129" fmla="*/ 651892 h 2179871"/>
                <a:gd name="connsiteX9130" fmla="*/ 1729884 w 2663714"/>
                <a:gd name="connsiteY9130" fmla="*/ 651892 h 2179871"/>
                <a:gd name="connsiteX9131" fmla="*/ 1729884 w 2663714"/>
                <a:gd name="connsiteY9131" fmla="*/ 651892 h 2179871"/>
                <a:gd name="connsiteX9132" fmla="*/ 1729884 w 2663714"/>
                <a:gd name="connsiteY9132" fmla="*/ 651892 h 2179871"/>
                <a:gd name="connsiteX9133" fmla="*/ 1732785 w 2663714"/>
                <a:gd name="connsiteY9133" fmla="*/ 650184 h 2179871"/>
                <a:gd name="connsiteX9134" fmla="*/ 1734832 w 2663714"/>
                <a:gd name="connsiteY9134" fmla="*/ 657439 h 2179871"/>
                <a:gd name="connsiteX9135" fmla="*/ 1732273 w 2663714"/>
                <a:gd name="connsiteY9135" fmla="*/ 659317 h 2179871"/>
                <a:gd name="connsiteX9136" fmla="*/ 1729543 w 2663714"/>
                <a:gd name="connsiteY9136" fmla="*/ 657183 h 2179871"/>
                <a:gd name="connsiteX9137" fmla="*/ 1747033 w 2663714"/>
                <a:gd name="connsiteY9137" fmla="*/ 694054 h 2179871"/>
                <a:gd name="connsiteX9138" fmla="*/ 1746692 w 2663714"/>
                <a:gd name="connsiteY9138" fmla="*/ 692432 h 2179871"/>
                <a:gd name="connsiteX9139" fmla="*/ 1747630 w 2663714"/>
                <a:gd name="connsiteY9139" fmla="*/ 693456 h 2179871"/>
                <a:gd name="connsiteX9140" fmla="*/ 1747033 w 2663714"/>
                <a:gd name="connsiteY9140" fmla="*/ 694054 h 2179871"/>
                <a:gd name="connsiteX9141" fmla="*/ 1773993 w 2663714"/>
                <a:gd name="connsiteY9141" fmla="*/ 782731 h 2179871"/>
                <a:gd name="connsiteX9142" fmla="*/ 1744218 w 2663714"/>
                <a:gd name="connsiteY9142" fmla="*/ 814480 h 2179871"/>
                <a:gd name="connsiteX9143" fmla="*/ 1744730 w 2663714"/>
                <a:gd name="connsiteY9143" fmla="*/ 807140 h 2179871"/>
                <a:gd name="connsiteX9144" fmla="*/ 1751640 w 2663714"/>
                <a:gd name="connsiteY9144" fmla="*/ 799886 h 2179871"/>
                <a:gd name="connsiteX9145" fmla="*/ 1751469 w 2663714"/>
                <a:gd name="connsiteY9145" fmla="*/ 799630 h 2179871"/>
                <a:gd name="connsiteX9146" fmla="*/ 1744815 w 2663714"/>
                <a:gd name="connsiteY9146" fmla="*/ 805604 h 2179871"/>
                <a:gd name="connsiteX9147" fmla="*/ 1744815 w 2663714"/>
                <a:gd name="connsiteY9147" fmla="*/ 800739 h 2179871"/>
                <a:gd name="connsiteX9148" fmla="*/ 1746180 w 2663714"/>
                <a:gd name="connsiteY9148" fmla="*/ 799630 h 2179871"/>
                <a:gd name="connsiteX9149" fmla="*/ 1746009 w 2663714"/>
                <a:gd name="connsiteY9149" fmla="*/ 799374 h 2179871"/>
                <a:gd name="connsiteX9150" fmla="*/ 1744815 w 2663714"/>
                <a:gd name="connsiteY9150" fmla="*/ 800227 h 2179871"/>
                <a:gd name="connsiteX9151" fmla="*/ 1744644 w 2663714"/>
                <a:gd name="connsiteY9151" fmla="*/ 795362 h 2179871"/>
                <a:gd name="connsiteX9152" fmla="*/ 1768704 w 2663714"/>
                <a:gd name="connsiteY9152" fmla="*/ 772318 h 2179871"/>
                <a:gd name="connsiteX9153" fmla="*/ 1768704 w 2663714"/>
                <a:gd name="connsiteY9153" fmla="*/ 772318 h 2179871"/>
                <a:gd name="connsiteX9154" fmla="*/ 1768704 w 2663714"/>
                <a:gd name="connsiteY9154" fmla="*/ 772318 h 2179871"/>
                <a:gd name="connsiteX9155" fmla="*/ 1768704 w 2663714"/>
                <a:gd name="connsiteY9155" fmla="*/ 772318 h 2179871"/>
                <a:gd name="connsiteX9156" fmla="*/ 1768704 w 2663714"/>
                <a:gd name="connsiteY9156" fmla="*/ 772318 h 2179871"/>
                <a:gd name="connsiteX9157" fmla="*/ 1784146 w 2663714"/>
                <a:gd name="connsiteY9157" fmla="*/ 755248 h 2179871"/>
                <a:gd name="connsiteX9158" fmla="*/ 1786620 w 2663714"/>
                <a:gd name="connsiteY9158" fmla="*/ 762332 h 2179871"/>
                <a:gd name="connsiteX9159" fmla="*/ 1788412 w 2663714"/>
                <a:gd name="connsiteY9159" fmla="*/ 768222 h 2179871"/>
                <a:gd name="connsiteX9160" fmla="*/ 1774164 w 2663714"/>
                <a:gd name="connsiteY9160" fmla="*/ 782389 h 2179871"/>
                <a:gd name="connsiteX9161" fmla="*/ 1774164 w 2663714"/>
                <a:gd name="connsiteY9161" fmla="*/ 782389 h 2179871"/>
                <a:gd name="connsiteX9162" fmla="*/ 1773993 w 2663714"/>
                <a:gd name="connsiteY9162" fmla="*/ 782560 h 2179871"/>
                <a:gd name="connsiteX9163" fmla="*/ 1773823 w 2663714"/>
                <a:gd name="connsiteY9163" fmla="*/ 782731 h 2179871"/>
                <a:gd name="connsiteX9164" fmla="*/ 1773823 w 2663714"/>
                <a:gd name="connsiteY9164" fmla="*/ 782731 h 2179871"/>
                <a:gd name="connsiteX9165" fmla="*/ 1667091 w 2663714"/>
                <a:gd name="connsiteY9165" fmla="*/ 867567 h 2179871"/>
                <a:gd name="connsiteX9166" fmla="*/ 1671613 w 2663714"/>
                <a:gd name="connsiteY9166" fmla="*/ 858008 h 2179871"/>
                <a:gd name="connsiteX9167" fmla="*/ 1672977 w 2663714"/>
                <a:gd name="connsiteY9167" fmla="*/ 857069 h 2179871"/>
                <a:gd name="connsiteX9168" fmla="*/ 1672977 w 2663714"/>
                <a:gd name="connsiteY9168" fmla="*/ 857069 h 2179871"/>
                <a:gd name="connsiteX9169" fmla="*/ 1672977 w 2663714"/>
                <a:gd name="connsiteY9169" fmla="*/ 857069 h 2179871"/>
                <a:gd name="connsiteX9170" fmla="*/ 1672977 w 2663714"/>
                <a:gd name="connsiteY9170" fmla="*/ 857069 h 2179871"/>
                <a:gd name="connsiteX9171" fmla="*/ 1672977 w 2663714"/>
                <a:gd name="connsiteY9171" fmla="*/ 857069 h 2179871"/>
                <a:gd name="connsiteX9172" fmla="*/ 1673831 w 2663714"/>
                <a:gd name="connsiteY9172" fmla="*/ 856386 h 2179871"/>
                <a:gd name="connsiteX9173" fmla="*/ 1667176 w 2663714"/>
                <a:gd name="connsiteY9173" fmla="*/ 867396 h 2179871"/>
                <a:gd name="connsiteX9174" fmla="*/ 1667006 w 2663714"/>
                <a:gd name="connsiteY9174" fmla="*/ 867567 h 2179871"/>
                <a:gd name="connsiteX9175" fmla="*/ 1642093 w 2663714"/>
                <a:gd name="connsiteY9175" fmla="*/ 864239 h 2179871"/>
                <a:gd name="connsiteX9176" fmla="*/ 1646103 w 2663714"/>
                <a:gd name="connsiteY9176" fmla="*/ 857240 h 2179871"/>
                <a:gd name="connsiteX9177" fmla="*/ 1646103 w 2663714"/>
                <a:gd name="connsiteY9177" fmla="*/ 857240 h 2179871"/>
                <a:gd name="connsiteX9178" fmla="*/ 1646103 w 2663714"/>
                <a:gd name="connsiteY9178" fmla="*/ 857154 h 2179871"/>
                <a:gd name="connsiteX9179" fmla="*/ 1646103 w 2663714"/>
                <a:gd name="connsiteY9179" fmla="*/ 857154 h 2179871"/>
                <a:gd name="connsiteX9180" fmla="*/ 1646103 w 2663714"/>
                <a:gd name="connsiteY9180" fmla="*/ 857069 h 2179871"/>
                <a:gd name="connsiteX9181" fmla="*/ 1647382 w 2663714"/>
                <a:gd name="connsiteY9181" fmla="*/ 854338 h 2179871"/>
                <a:gd name="connsiteX9182" fmla="*/ 1653440 w 2663714"/>
                <a:gd name="connsiteY9182" fmla="*/ 850924 h 2179871"/>
                <a:gd name="connsiteX9183" fmla="*/ 1651392 w 2663714"/>
                <a:gd name="connsiteY9183" fmla="*/ 854936 h 2179871"/>
                <a:gd name="connsiteX9184" fmla="*/ 1651392 w 2663714"/>
                <a:gd name="connsiteY9184" fmla="*/ 854936 h 2179871"/>
                <a:gd name="connsiteX9185" fmla="*/ 1651392 w 2663714"/>
                <a:gd name="connsiteY9185" fmla="*/ 854936 h 2179871"/>
                <a:gd name="connsiteX9186" fmla="*/ 1651392 w 2663714"/>
                <a:gd name="connsiteY9186" fmla="*/ 854936 h 2179871"/>
                <a:gd name="connsiteX9187" fmla="*/ 1651392 w 2663714"/>
                <a:gd name="connsiteY9187" fmla="*/ 854936 h 2179871"/>
                <a:gd name="connsiteX9188" fmla="*/ 1650113 w 2663714"/>
                <a:gd name="connsiteY9188" fmla="*/ 858093 h 2179871"/>
                <a:gd name="connsiteX9189" fmla="*/ 1642007 w 2663714"/>
                <a:gd name="connsiteY9189" fmla="*/ 864239 h 2179871"/>
                <a:gd name="connsiteX9190" fmla="*/ 1603530 w 2663714"/>
                <a:gd name="connsiteY9190" fmla="*/ 877041 h 2179871"/>
                <a:gd name="connsiteX9191" fmla="*/ 1603273 w 2663714"/>
                <a:gd name="connsiteY9191" fmla="*/ 876870 h 2179871"/>
                <a:gd name="connsiteX9192" fmla="*/ 1603103 w 2663714"/>
                <a:gd name="connsiteY9192" fmla="*/ 876699 h 2179871"/>
                <a:gd name="connsiteX9193" fmla="*/ 1600629 w 2663714"/>
                <a:gd name="connsiteY9193" fmla="*/ 878662 h 2179871"/>
                <a:gd name="connsiteX9194" fmla="*/ 1605492 w 2663714"/>
                <a:gd name="connsiteY9194" fmla="*/ 867311 h 2179871"/>
                <a:gd name="connsiteX9195" fmla="*/ 1613085 w 2663714"/>
                <a:gd name="connsiteY9195" fmla="*/ 862787 h 2179871"/>
                <a:gd name="connsiteX9196" fmla="*/ 1616839 w 2663714"/>
                <a:gd name="connsiteY9196" fmla="*/ 860569 h 2179871"/>
                <a:gd name="connsiteX9197" fmla="*/ 1615986 w 2663714"/>
                <a:gd name="connsiteY9197" fmla="*/ 862275 h 2179871"/>
                <a:gd name="connsiteX9198" fmla="*/ 1615986 w 2663714"/>
                <a:gd name="connsiteY9198" fmla="*/ 862275 h 2179871"/>
                <a:gd name="connsiteX9199" fmla="*/ 1615986 w 2663714"/>
                <a:gd name="connsiteY9199" fmla="*/ 862275 h 2179871"/>
                <a:gd name="connsiteX9200" fmla="*/ 1615986 w 2663714"/>
                <a:gd name="connsiteY9200" fmla="*/ 862275 h 2179871"/>
                <a:gd name="connsiteX9201" fmla="*/ 1615986 w 2663714"/>
                <a:gd name="connsiteY9201" fmla="*/ 862275 h 2179871"/>
                <a:gd name="connsiteX9202" fmla="*/ 1612402 w 2663714"/>
                <a:gd name="connsiteY9202" fmla="*/ 871152 h 2179871"/>
                <a:gd name="connsiteX9203" fmla="*/ 1603530 w 2663714"/>
                <a:gd name="connsiteY9203" fmla="*/ 876870 h 2179871"/>
                <a:gd name="connsiteX9204" fmla="*/ 1600031 w 2663714"/>
                <a:gd name="connsiteY9204" fmla="*/ 880199 h 2179871"/>
                <a:gd name="connsiteX9205" fmla="*/ 1601397 w 2663714"/>
                <a:gd name="connsiteY9205" fmla="*/ 879516 h 2179871"/>
                <a:gd name="connsiteX9206" fmla="*/ 1599093 w 2663714"/>
                <a:gd name="connsiteY9206" fmla="*/ 882674 h 2179871"/>
                <a:gd name="connsiteX9207" fmla="*/ 1600117 w 2663714"/>
                <a:gd name="connsiteY9207" fmla="*/ 880284 h 2179871"/>
                <a:gd name="connsiteX9208" fmla="*/ 1602591 w 2663714"/>
                <a:gd name="connsiteY9208" fmla="*/ 877638 h 2179871"/>
                <a:gd name="connsiteX9209" fmla="*/ 1603018 w 2663714"/>
                <a:gd name="connsiteY9209" fmla="*/ 877211 h 2179871"/>
                <a:gd name="connsiteX9210" fmla="*/ 1602847 w 2663714"/>
                <a:gd name="connsiteY9210" fmla="*/ 877467 h 2179871"/>
                <a:gd name="connsiteX9211" fmla="*/ 1602591 w 2663714"/>
                <a:gd name="connsiteY9211" fmla="*/ 877638 h 2179871"/>
                <a:gd name="connsiteX9212" fmla="*/ 1604126 w 2663714"/>
                <a:gd name="connsiteY9212" fmla="*/ 855021 h 2179871"/>
                <a:gd name="connsiteX9213" fmla="*/ 1605747 w 2663714"/>
                <a:gd name="connsiteY9213" fmla="*/ 854167 h 2179871"/>
                <a:gd name="connsiteX9214" fmla="*/ 1600629 w 2663714"/>
                <a:gd name="connsiteY9214" fmla="*/ 869274 h 2179871"/>
                <a:gd name="connsiteX9215" fmla="*/ 1596107 w 2663714"/>
                <a:gd name="connsiteY9215" fmla="*/ 872517 h 2179871"/>
                <a:gd name="connsiteX9216" fmla="*/ 1604126 w 2663714"/>
                <a:gd name="connsiteY9216" fmla="*/ 855021 h 2179871"/>
                <a:gd name="connsiteX9217" fmla="*/ 1593377 w 2663714"/>
                <a:gd name="connsiteY9217" fmla="*/ 845206 h 2179871"/>
                <a:gd name="connsiteX9218" fmla="*/ 1598410 w 2663714"/>
                <a:gd name="connsiteY9218" fmla="*/ 835647 h 2179871"/>
                <a:gd name="connsiteX9219" fmla="*/ 1598410 w 2663714"/>
                <a:gd name="connsiteY9219" fmla="*/ 835647 h 2179871"/>
                <a:gd name="connsiteX9220" fmla="*/ 1598410 w 2663714"/>
                <a:gd name="connsiteY9220" fmla="*/ 835476 h 2179871"/>
                <a:gd name="connsiteX9221" fmla="*/ 1598410 w 2663714"/>
                <a:gd name="connsiteY9221" fmla="*/ 835305 h 2179871"/>
                <a:gd name="connsiteX9222" fmla="*/ 1598410 w 2663714"/>
                <a:gd name="connsiteY9222" fmla="*/ 835305 h 2179871"/>
                <a:gd name="connsiteX9223" fmla="*/ 1604126 w 2663714"/>
                <a:gd name="connsiteY9223" fmla="*/ 823186 h 2179871"/>
                <a:gd name="connsiteX9224" fmla="*/ 1608307 w 2663714"/>
                <a:gd name="connsiteY9224" fmla="*/ 821052 h 2179871"/>
                <a:gd name="connsiteX9225" fmla="*/ 1598496 w 2663714"/>
                <a:gd name="connsiteY9225" fmla="*/ 841877 h 2179871"/>
                <a:gd name="connsiteX9226" fmla="*/ 1593121 w 2663714"/>
                <a:gd name="connsiteY9226" fmla="*/ 845206 h 2179871"/>
                <a:gd name="connsiteX9227" fmla="*/ 1542613 w 2663714"/>
                <a:gd name="connsiteY9227" fmla="*/ 817553 h 2179871"/>
                <a:gd name="connsiteX9228" fmla="*/ 1542869 w 2663714"/>
                <a:gd name="connsiteY9228" fmla="*/ 817382 h 2179871"/>
                <a:gd name="connsiteX9229" fmla="*/ 1529474 w 2663714"/>
                <a:gd name="connsiteY9229" fmla="*/ 851607 h 2179871"/>
                <a:gd name="connsiteX9230" fmla="*/ 1528621 w 2663714"/>
                <a:gd name="connsiteY9230" fmla="*/ 851948 h 2179871"/>
                <a:gd name="connsiteX9231" fmla="*/ 1526232 w 2663714"/>
                <a:gd name="connsiteY9231" fmla="*/ 852802 h 2179871"/>
                <a:gd name="connsiteX9232" fmla="*/ 1531436 w 2663714"/>
                <a:gd name="connsiteY9232" fmla="*/ 837439 h 2179871"/>
                <a:gd name="connsiteX9233" fmla="*/ 1549950 w 2663714"/>
                <a:gd name="connsiteY9233" fmla="*/ 790071 h 2179871"/>
                <a:gd name="connsiteX9234" fmla="*/ 1549950 w 2663714"/>
                <a:gd name="connsiteY9234" fmla="*/ 790071 h 2179871"/>
                <a:gd name="connsiteX9235" fmla="*/ 1549950 w 2663714"/>
                <a:gd name="connsiteY9235" fmla="*/ 789985 h 2179871"/>
                <a:gd name="connsiteX9236" fmla="*/ 1549950 w 2663714"/>
                <a:gd name="connsiteY9236" fmla="*/ 789985 h 2179871"/>
                <a:gd name="connsiteX9237" fmla="*/ 1549950 w 2663714"/>
                <a:gd name="connsiteY9237" fmla="*/ 789900 h 2179871"/>
                <a:gd name="connsiteX9238" fmla="*/ 1551315 w 2663714"/>
                <a:gd name="connsiteY9238" fmla="*/ 785974 h 2179871"/>
                <a:gd name="connsiteX9239" fmla="*/ 1557629 w 2663714"/>
                <a:gd name="connsiteY9239" fmla="*/ 782901 h 2179871"/>
                <a:gd name="connsiteX9240" fmla="*/ 1558396 w 2663714"/>
                <a:gd name="connsiteY9240" fmla="*/ 782560 h 2179871"/>
                <a:gd name="connsiteX9241" fmla="*/ 1548500 w 2663714"/>
                <a:gd name="connsiteY9241" fmla="*/ 803556 h 2179871"/>
                <a:gd name="connsiteX9242" fmla="*/ 1543551 w 2663714"/>
                <a:gd name="connsiteY9242" fmla="*/ 806201 h 2179871"/>
                <a:gd name="connsiteX9243" fmla="*/ 1543551 w 2663714"/>
                <a:gd name="connsiteY9243" fmla="*/ 806201 h 2179871"/>
                <a:gd name="connsiteX9244" fmla="*/ 1543551 w 2663714"/>
                <a:gd name="connsiteY9244" fmla="*/ 806201 h 2179871"/>
                <a:gd name="connsiteX9245" fmla="*/ 1543892 w 2663714"/>
                <a:gd name="connsiteY9245" fmla="*/ 806970 h 2179871"/>
                <a:gd name="connsiteX9246" fmla="*/ 1543892 w 2663714"/>
                <a:gd name="connsiteY9246" fmla="*/ 806970 h 2179871"/>
                <a:gd name="connsiteX9247" fmla="*/ 1543892 w 2663714"/>
                <a:gd name="connsiteY9247" fmla="*/ 806970 h 2179871"/>
                <a:gd name="connsiteX9248" fmla="*/ 1544149 w 2663714"/>
                <a:gd name="connsiteY9248" fmla="*/ 806970 h 2179871"/>
                <a:gd name="connsiteX9249" fmla="*/ 1547732 w 2663714"/>
                <a:gd name="connsiteY9249" fmla="*/ 805263 h 2179871"/>
                <a:gd name="connsiteX9250" fmla="*/ 1546964 w 2663714"/>
                <a:gd name="connsiteY9250" fmla="*/ 806799 h 2179871"/>
                <a:gd name="connsiteX9251" fmla="*/ 1546964 w 2663714"/>
                <a:gd name="connsiteY9251" fmla="*/ 806799 h 2179871"/>
                <a:gd name="connsiteX9252" fmla="*/ 1546964 w 2663714"/>
                <a:gd name="connsiteY9252" fmla="*/ 806799 h 2179871"/>
                <a:gd name="connsiteX9253" fmla="*/ 1546964 w 2663714"/>
                <a:gd name="connsiteY9253" fmla="*/ 806799 h 2179871"/>
                <a:gd name="connsiteX9254" fmla="*/ 1546964 w 2663714"/>
                <a:gd name="connsiteY9254" fmla="*/ 806799 h 2179871"/>
                <a:gd name="connsiteX9255" fmla="*/ 1542954 w 2663714"/>
                <a:gd name="connsiteY9255" fmla="*/ 816870 h 2179871"/>
                <a:gd name="connsiteX9256" fmla="*/ 1542357 w 2663714"/>
                <a:gd name="connsiteY9256" fmla="*/ 817211 h 2179871"/>
                <a:gd name="connsiteX9257" fmla="*/ 1542528 w 2663714"/>
                <a:gd name="connsiteY9257" fmla="*/ 817467 h 2179871"/>
                <a:gd name="connsiteX9258" fmla="*/ 1547903 w 2663714"/>
                <a:gd name="connsiteY9258" fmla="*/ 824039 h 2179871"/>
                <a:gd name="connsiteX9259" fmla="*/ 1547903 w 2663714"/>
                <a:gd name="connsiteY9259" fmla="*/ 824039 h 2179871"/>
                <a:gd name="connsiteX9260" fmla="*/ 1547903 w 2663714"/>
                <a:gd name="connsiteY9260" fmla="*/ 824039 h 2179871"/>
                <a:gd name="connsiteX9261" fmla="*/ 1547903 w 2663714"/>
                <a:gd name="connsiteY9261" fmla="*/ 824039 h 2179871"/>
                <a:gd name="connsiteX9262" fmla="*/ 1547903 w 2663714"/>
                <a:gd name="connsiteY9262" fmla="*/ 824039 h 2179871"/>
                <a:gd name="connsiteX9263" fmla="*/ 1538774 w 2663714"/>
                <a:gd name="connsiteY9263" fmla="*/ 847937 h 2179871"/>
                <a:gd name="connsiteX9264" fmla="*/ 1534081 w 2663714"/>
                <a:gd name="connsiteY9264" fmla="*/ 849729 h 2179871"/>
                <a:gd name="connsiteX9265" fmla="*/ 1548500 w 2663714"/>
                <a:gd name="connsiteY9265" fmla="*/ 820199 h 2179871"/>
                <a:gd name="connsiteX9266" fmla="*/ 1549779 w 2663714"/>
                <a:gd name="connsiteY9266" fmla="*/ 819772 h 2179871"/>
                <a:gd name="connsiteX9267" fmla="*/ 1547817 w 2663714"/>
                <a:gd name="connsiteY9267" fmla="*/ 823954 h 2179871"/>
                <a:gd name="connsiteX9268" fmla="*/ 1516676 w 2663714"/>
                <a:gd name="connsiteY9268" fmla="*/ 853143 h 2179871"/>
                <a:gd name="connsiteX9269" fmla="*/ 1516591 w 2663714"/>
                <a:gd name="connsiteY9269" fmla="*/ 853143 h 2179871"/>
                <a:gd name="connsiteX9270" fmla="*/ 1519406 w 2663714"/>
                <a:gd name="connsiteY9270" fmla="*/ 845121 h 2179871"/>
                <a:gd name="connsiteX9271" fmla="*/ 1539030 w 2663714"/>
                <a:gd name="connsiteY9271" fmla="*/ 794850 h 2179871"/>
                <a:gd name="connsiteX9272" fmla="*/ 1539456 w 2663714"/>
                <a:gd name="connsiteY9272" fmla="*/ 794850 h 2179871"/>
                <a:gd name="connsiteX9273" fmla="*/ 1540309 w 2663714"/>
                <a:gd name="connsiteY9273" fmla="*/ 794424 h 2179871"/>
                <a:gd name="connsiteX9274" fmla="*/ 1540907 w 2663714"/>
                <a:gd name="connsiteY9274" fmla="*/ 793741 h 2179871"/>
                <a:gd name="connsiteX9275" fmla="*/ 1540907 w 2663714"/>
                <a:gd name="connsiteY9275" fmla="*/ 793143 h 2179871"/>
                <a:gd name="connsiteX9276" fmla="*/ 1540395 w 2663714"/>
                <a:gd name="connsiteY9276" fmla="*/ 792973 h 2179871"/>
                <a:gd name="connsiteX9277" fmla="*/ 1540395 w 2663714"/>
                <a:gd name="connsiteY9277" fmla="*/ 793314 h 2179871"/>
                <a:gd name="connsiteX9278" fmla="*/ 1540138 w 2663714"/>
                <a:gd name="connsiteY9278" fmla="*/ 794168 h 2179871"/>
                <a:gd name="connsiteX9279" fmla="*/ 1539286 w 2663714"/>
                <a:gd name="connsiteY9279" fmla="*/ 794424 h 2179871"/>
                <a:gd name="connsiteX9280" fmla="*/ 1540480 w 2663714"/>
                <a:gd name="connsiteY9280" fmla="*/ 791521 h 2179871"/>
                <a:gd name="connsiteX9281" fmla="*/ 1542869 w 2663714"/>
                <a:gd name="connsiteY9281" fmla="*/ 790241 h 2179871"/>
                <a:gd name="connsiteX9282" fmla="*/ 1529730 w 2663714"/>
                <a:gd name="connsiteY9282" fmla="*/ 836756 h 2179871"/>
                <a:gd name="connsiteX9283" fmla="*/ 1525891 w 2663714"/>
                <a:gd name="connsiteY9283" fmla="*/ 852972 h 2179871"/>
                <a:gd name="connsiteX9284" fmla="*/ 1515397 w 2663714"/>
                <a:gd name="connsiteY9284" fmla="*/ 856728 h 2179871"/>
                <a:gd name="connsiteX9285" fmla="*/ 1516421 w 2663714"/>
                <a:gd name="connsiteY9285" fmla="*/ 853826 h 2179871"/>
                <a:gd name="connsiteX9286" fmla="*/ 1517018 w 2663714"/>
                <a:gd name="connsiteY9286" fmla="*/ 853229 h 2179871"/>
                <a:gd name="connsiteX9287" fmla="*/ 1516847 w 2663714"/>
                <a:gd name="connsiteY9287" fmla="*/ 852972 h 2179871"/>
                <a:gd name="connsiteX9288" fmla="*/ 1546708 w 2663714"/>
                <a:gd name="connsiteY9288" fmla="*/ 722645 h 2179871"/>
                <a:gd name="connsiteX9289" fmla="*/ 1553107 w 2663714"/>
                <a:gd name="connsiteY9289" fmla="*/ 720341 h 2179871"/>
                <a:gd name="connsiteX9290" fmla="*/ 1565307 w 2663714"/>
                <a:gd name="connsiteY9290" fmla="*/ 716500 h 2179871"/>
                <a:gd name="connsiteX9291" fmla="*/ 1561553 w 2663714"/>
                <a:gd name="connsiteY9291" fmla="*/ 723072 h 2179871"/>
                <a:gd name="connsiteX9292" fmla="*/ 1546111 w 2663714"/>
                <a:gd name="connsiteY9292" fmla="*/ 729729 h 2179871"/>
                <a:gd name="connsiteX9293" fmla="*/ 1542783 w 2663714"/>
                <a:gd name="connsiteY9293" fmla="*/ 731266 h 2179871"/>
                <a:gd name="connsiteX9294" fmla="*/ 1543296 w 2663714"/>
                <a:gd name="connsiteY9294" fmla="*/ 730156 h 2179871"/>
                <a:gd name="connsiteX9295" fmla="*/ 1546623 w 2663714"/>
                <a:gd name="connsiteY9295" fmla="*/ 722731 h 2179871"/>
                <a:gd name="connsiteX9296" fmla="*/ 1726301 w 2663714"/>
                <a:gd name="connsiteY9296" fmla="*/ 761735 h 2179871"/>
                <a:gd name="connsiteX9297" fmla="*/ 1719049 w 2663714"/>
                <a:gd name="connsiteY9297" fmla="*/ 768904 h 2179871"/>
                <a:gd name="connsiteX9298" fmla="*/ 1720073 w 2663714"/>
                <a:gd name="connsiteY9298" fmla="*/ 752859 h 2179871"/>
                <a:gd name="connsiteX9299" fmla="*/ 1721865 w 2663714"/>
                <a:gd name="connsiteY9299" fmla="*/ 751664 h 2179871"/>
                <a:gd name="connsiteX9300" fmla="*/ 1726386 w 2663714"/>
                <a:gd name="connsiteY9300" fmla="*/ 761820 h 2179871"/>
                <a:gd name="connsiteX9301" fmla="*/ 1782099 w 2663714"/>
                <a:gd name="connsiteY9301" fmla="*/ 749530 h 2179871"/>
                <a:gd name="connsiteX9302" fmla="*/ 1763926 w 2663714"/>
                <a:gd name="connsiteY9302" fmla="*/ 767453 h 2179871"/>
                <a:gd name="connsiteX9303" fmla="*/ 1763926 w 2663714"/>
                <a:gd name="connsiteY9303" fmla="*/ 767453 h 2179871"/>
                <a:gd name="connsiteX9304" fmla="*/ 1763841 w 2663714"/>
                <a:gd name="connsiteY9304" fmla="*/ 767539 h 2179871"/>
                <a:gd name="connsiteX9305" fmla="*/ 1763755 w 2663714"/>
                <a:gd name="connsiteY9305" fmla="*/ 767539 h 2179871"/>
                <a:gd name="connsiteX9306" fmla="*/ 1763755 w 2663714"/>
                <a:gd name="connsiteY9306" fmla="*/ 767709 h 2179871"/>
                <a:gd name="connsiteX9307" fmla="*/ 1746521 w 2663714"/>
                <a:gd name="connsiteY9307" fmla="*/ 786230 h 2179871"/>
                <a:gd name="connsiteX9308" fmla="*/ 1747460 w 2663714"/>
                <a:gd name="connsiteY9308" fmla="*/ 783243 h 2179871"/>
                <a:gd name="connsiteX9309" fmla="*/ 1752408 w 2663714"/>
                <a:gd name="connsiteY9309" fmla="*/ 767539 h 2179871"/>
                <a:gd name="connsiteX9310" fmla="*/ 1752152 w 2663714"/>
                <a:gd name="connsiteY9310" fmla="*/ 767453 h 2179871"/>
                <a:gd name="connsiteX9311" fmla="*/ 1746436 w 2663714"/>
                <a:gd name="connsiteY9311" fmla="*/ 782816 h 2179871"/>
                <a:gd name="connsiteX9312" fmla="*/ 1744218 w 2663714"/>
                <a:gd name="connsiteY9312" fmla="*/ 788535 h 2179871"/>
                <a:gd name="connsiteX9313" fmla="*/ 1741146 w 2663714"/>
                <a:gd name="connsiteY9313" fmla="*/ 770782 h 2179871"/>
                <a:gd name="connsiteX9314" fmla="*/ 1777918 w 2663714"/>
                <a:gd name="connsiteY9314" fmla="*/ 739800 h 2179871"/>
                <a:gd name="connsiteX9315" fmla="*/ 1782099 w 2663714"/>
                <a:gd name="connsiteY9315" fmla="*/ 749616 h 2179871"/>
                <a:gd name="connsiteX9316" fmla="*/ 1677585 w 2663714"/>
                <a:gd name="connsiteY9316" fmla="*/ 845547 h 2179871"/>
                <a:gd name="connsiteX9317" fmla="*/ 1682789 w 2663714"/>
                <a:gd name="connsiteY9317" fmla="*/ 841280 h 2179871"/>
                <a:gd name="connsiteX9318" fmla="*/ 1682021 w 2663714"/>
                <a:gd name="connsiteY9318" fmla="*/ 842560 h 2179871"/>
                <a:gd name="connsiteX9319" fmla="*/ 1677500 w 2663714"/>
                <a:gd name="connsiteY9319" fmla="*/ 845547 h 2179871"/>
                <a:gd name="connsiteX9320" fmla="*/ 1635353 w 2663714"/>
                <a:gd name="connsiteY9320" fmla="*/ 855874 h 2179871"/>
                <a:gd name="connsiteX9321" fmla="*/ 1637145 w 2663714"/>
                <a:gd name="connsiteY9321" fmla="*/ 852631 h 2179871"/>
                <a:gd name="connsiteX9322" fmla="*/ 1637145 w 2663714"/>
                <a:gd name="connsiteY9322" fmla="*/ 852631 h 2179871"/>
                <a:gd name="connsiteX9323" fmla="*/ 1637145 w 2663714"/>
                <a:gd name="connsiteY9323" fmla="*/ 852460 h 2179871"/>
                <a:gd name="connsiteX9324" fmla="*/ 1637145 w 2663714"/>
                <a:gd name="connsiteY9324" fmla="*/ 852290 h 2179871"/>
                <a:gd name="connsiteX9325" fmla="*/ 1637145 w 2663714"/>
                <a:gd name="connsiteY9325" fmla="*/ 852290 h 2179871"/>
                <a:gd name="connsiteX9326" fmla="*/ 1639704 w 2663714"/>
                <a:gd name="connsiteY9326" fmla="*/ 846998 h 2179871"/>
                <a:gd name="connsiteX9327" fmla="*/ 1646017 w 2663714"/>
                <a:gd name="connsiteY9327" fmla="*/ 843243 h 2179871"/>
                <a:gd name="connsiteX9328" fmla="*/ 1640898 w 2663714"/>
                <a:gd name="connsiteY9328" fmla="*/ 852034 h 2179871"/>
                <a:gd name="connsiteX9329" fmla="*/ 1635267 w 2663714"/>
                <a:gd name="connsiteY9329" fmla="*/ 855874 h 2179871"/>
                <a:gd name="connsiteX9330" fmla="*/ 1631343 w 2663714"/>
                <a:gd name="connsiteY9330" fmla="*/ 863214 h 2179871"/>
                <a:gd name="connsiteX9331" fmla="*/ 1632708 w 2663714"/>
                <a:gd name="connsiteY9331" fmla="*/ 862446 h 2179871"/>
                <a:gd name="connsiteX9332" fmla="*/ 1627845 w 2663714"/>
                <a:gd name="connsiteY9332" fmla="*/ 869786 h 2179871"/>
                <a:gd name="connsiteX9333" fmla="*/ 1631343 w 2663714"/>
                <a:gd name="connsiteY9333" fmla="*/ 863214 h 2179871"/>
                <a:gd name="connsiteX9334" fmla="*/ 1620934 w 2663714"/>
                <a:gd name="connsiteY9334" fmla="*/ 834708 h 2179871"/>
                <a:gd name="connsiteX9335" fmla="*/ 1620934 w 2663714"/>
                <a:gd name="connsiteY9335" fmla="*/ 834537 h 2179871"/>
                <a:gd name="connsiteX9336" fmla="*/ 1621020 w 2663714"/>
                <a:gd name="connsiteY9336" fmla="*/ 834452 h 2179871"/>
                <a:gd name="connsiteX9337" fmla="*/ 1621020 w 2663714"/>
                <a:gd name="connsiteY9337" fmla="*/ 834452 h 2179871"/>
                <a:gd name="connsiteX9338" fmla="*/ 1621702 w 2663714"/>
                <a:gd name="connsiteY9338" fmla="*/ 833001 h 2179871"/>
                <a:gd name="connsiteX9339" fmla="*/ 1634756 w 2663714"/>
                <a:gd name="connsiteY9339" fmla="*/ 826002 h 2179871"/>
                <a:gd name="connsiteX9340" fmla="*/ 1629295 w 2663714"/>
                <a:gd name="connsiteY9340" fmla="*/ 836244 h 2179871"/>
                <a:gd name="connsiteX9341" fmla="*/ 1615986 w 2663714"/>
                <a:gd name="connsiteY9341" fmla="*/ 844694 h 2179871"/>
                <a:gd name="connsiteX9342" fmla="*/ 1620934 w 2663714"/>
                <a:gd name="connsiteY9342" fmla="*/ 834708 h 2179871"/>
                <a:gd name="connsiteX9343" fmla="*/ 1620934 w 2663714"/>
                <a:gd name="connsiteY9343" fmla="*/ 834708 h 2179871"/>
                <a:gd name="connsiteX9344" fmla="*/ 1621531 w 2663714"/>
                <a:gd name="connsiteY9344" fmla="*/ 800739 h 2179871"/>
                <a:gd name="connsiteX9345" fmla="*/ 1623750 w 2663714"/>
                <a:gd name="connsiteY9345" fmla="*/ 799630 h 2179871"/>
                <a:gd name="connsiteX9346" fmla="*/ 1623750 w 2663714"/>
                <a:gd name="connsiteY9346" fmla="*/ 799630 h 2179871"/>
                <a:gd name="connsiteX9347" fmla="*/ 1623750 w 2663714"/>
                <a:gd name="connsiteY9347" fmla="*/ 799630 h 2179871"/>
                <a:gd name="connsiteX9348" fmla="*/ 1623750 w 2663714"/>
                <a:gd name="connsiteY9348" fmla="*/ 799630 h 2179871"/>
                <a:gd name="connsiteX9349" fmla="*/ 1623750 w 2663714"/>
                <a:gd name="connsiteY9349" fmla="*/ 799630 h 2179871"/>
                <a:gd name="connsiteX9350" fmla="*/ 1624603 w 2663714"/>
                <a:gd name="connsiteY9350" fmla="*/ 799118 h 2179871"/>
                <a:gd name="connsiteX9351" fmla="*/ 1619142 w 2663714"/>
                <a:gd name="connsiteY9351" fmla="*/ 809104 h 2179871"/>
                <a:gd name="connsiteX9352" fmla="*/ 1617948 w 2663714"/>
                <a:gd name="connsiteY9352" fmla="*/ 809872 h 2179871"/>
                <a:gd name="connsiteX9353" fmla="*/ 1621446 w 2663714"/>
                <a:gd name="connsiteY9353" fmla="*/ 800825 h 2179871"/>
                <a:gd name="connsiteX9354" fmla="*/ 1620422 w 2663714"/>
                <a:gd name="connsiteY9354" fmla="*/ 793570 h 2179871"/>
                <a:gd name="connsiteX9355" fmla="*/ 1618375 w 2663714"/>
                <a:gd name="connsiteY9355" fmla="*/ 794680 h 2179871"/>
                <a:gd name="connsiteX9356" fmla="*/ 1621020 w 2663714"/>
                <a:gd name="connsiteY9356" fmla="*/ 789473 h 2179871"/>
                <a:gd name="connsiteX9357" fmla="*/ 1623750 w 2663714"/>
                <a:gd name="connsiteY9357" fmla="*/ 788278 h 2179871"/>
                <a:gd name="connsiteX9358" fmla="*/ 1623750 w 2663714"/>
                <a:gd name="connsiteY9358" fmla="*/ 788278 h 2179871"/>
                <a:gd name="connsiteX9359" fmla="*/ 1623750 w 2663714"/>
                <a:gd name="connsiteY9359" fmla="*/ 788278 h 2179871"/>
                <a:gd name="connsiteX9360" fmla="*/ 1623750 w 2663714"/>
                <a:gd name="connsiteY9360" fmla="*/ 788278 h 2179871"/>
                <a:gd name="connsiteX9361" fmla="*/ 1623750 w 2663714"/>
                <a:gd name="connsiteY9361" fmla="*/ 788278 h 2179871"/>
                <a:gd name="connsiteX9362" fmla="*/ 1625627 w 2663714"/>
                <a:gd name="connsiteY9362" fmla="*/ 787254 h 2179871"/>
                <a:gd name="connsiteX9363" fmla="*/ 1622982 w 2663714"/>
                <a:gd name="connsiteY9363" fmla="*/ 792290 h 2179871"/>
                <a:gd name="connsiteX9364" fmla="*/ 1620593 w 2663714"/>
                <a:gd name="connsiteY9364" fmla="*/ 793399 h 2179871"/>
                <a:gd name="connsiteX9365" fmla="*/ 1620593 w 2663714"/>
                <a:gd name="connsiteY9365" fmla="*/ 793399 h 2179871"/>
                <a:gd name="connsiteX9366" fmla="*/ 1620422 w 2663714"/>
                <a:gd name="connsiteY9366" fmla="*/ 793399 h 2179871"/>
                <a:gd name="connsiteX9367" fmla="*/ 1620251 w 2663714"/>
                <a:gd name="connsiteY9367" fmla="*/ 793399 h 2179871"/>
                <a:gd name="connsiteX9368" fmla="*/ 1620251 w 2663714"/>
                <a:gd name="connsiteY9368" fmla="*/ 793399 h 2179871"/>
                <a:gd name="connsiteX9369" fmla="*/ 1611037 w 2663714"/>
                <a:gd name="connsiteY9369" fmla="*/ 770014 h 2179871"/>
                <a:gd name="connsiteX9370" fmla="*/ 1610781 w 2663714"/>
                <a:gd name="connsiteY9370" fmla="*/ 770441 h 2179871"/>
                <a:gd name="connsiteX9371" fmla="*/ 1596277 w 2663714"/>
                <a:gd name="connsiteY9371" fmla="*/ 778122 h 2179871"/>
                <a:gd name="connsiteX9372" fmla="*/ 1603530 w 2663714"/>
                <a:gd name="connsiteY9372" fmla="*/ 761906 h 2179871"/>
                <a:gd name="connsiteX9373" fmla="*/ 1603530 w 2663714"/>
                <a:gd name="connsiteY9373" fmla="*/ 761906 h 2179871"/>
                <a:gd name="connsiteX9374" fmla="*/ 1598496 w 2663714"/>
                <a:gd name="connsiteY9374" fmla="*/ 774196 h 2179871"/>
                <a:gd name="connsiteX9375" fmla="*/ 1598752 w 2663714"/>
                <a:gd name="connsiteY9375" fmla="*/ 774367 h 2179871"/>
                <a:gd name="connsiteX9376" fmla="*/ 1605065 w 2663714"/>
                <a:gd name="connsiteY9376" fmla="*/ 761308 h 2179871"/>
                <a:gd name="connsiteX9377" fmla="*/ 1625371 w 2663714"/>
                <a:gd name="connsiteY9377" fmla="*/ 752261 h 2179871"/>
                <a:gd name="connsiteX9378" fmla="*/ 1625371 w 2663714"/>
                <a:gd name="connsiteY9378" fmla="*/ 752261 h 2179871"/>
                <a:gd name="connsiteX9379" fmla="*/ 1625371 w 2663714"/>
                <a:gd name="connsiteY9379" fmla="*/ 752261 h 2179871"/>
                <a:gd name="connsiteX9380" fmla="*/ 1625371 w 2663714"/>
                <a:gd name="connsiteY9380" fmla="*/ 752261 h 2179871"/>
                <a:gd name="connsiteX9381" fmla="*/ 1625371 w 2663714"/>
                <a:gd name="connsiteY9381" fmla="*/ 752261 h 2179871"/>
                <a:gd name="connsiteX9382" fmla="*/ 1660692 w 2663714"/>
                <a:gd name="connsiteY9382" fmla="*/ 734765 h 2179871"/>
                <a:gd name="connsiteX9383" fmla="*/ 1662057 w 2663714"/>
                <a:gd name="connsiteY9383" fmla="*/ 734850 h 2179871"/>
                <a:gd name="connsiteX9384" fmla="*/ 1662057 w 2663714"/>
                <a:gd name="connsiteY9384" fmla="*/ 734594 h 2179871"/>
                <a:gd name="connsiteX9385" fmla="*/ 1661374 w 2663714"/>
                <a:gd name="connsiteY9385" fmla="*/ 734424 h 2179871"/>
                <a:gd name="connsiteX9386" fmla="*/ 1686458 w 2663714"/>
                <a:gd name="connsiteY9386" fmla="*/ 722304 h 2179871"/>
                <a:gd name="connsiteX9387" fmla="*/ 1695672 w 2663714"/>
                <a:gd name="connsiteY9387" fmla="*/ 723158 h 2179871"/>
                <a:gd name="connsiteX9388" fmla="*/ 1698232 w 2663714"/>
                <a:gd name="connsiteY9388" fmla="*/ 723499 h 2179871"/>
                <a:gd name="connsiteX9389" fmla="*/ 1700876 w 2663714"/>
                <a:gd name="connsiteY9389" fmla="*/ 727937 h 2179871"/>
                <a:gd name="connsiteX9390" fmla="*/ 1632537 w 2663714"/>
                <a:gd name="connsiteY9390" fmla="*/ 759089 h 2179871"/>
                <a:gd name="connsiteX9391" fmla="*/ 1632537 w 2663714"/>
                <a:gd name="connsiteY9391" fmla="*/ 759089 h 2179871"/>
                <a:gd name="connsiteX9392" fmla="*/ 1632366 w 2663714"/>
                <a:gd name="connsiteY9392" fmla="*/ 759089 h 2179871"/>
                <a:gd name="connsiteX9393" fmla="*/ 1632196 w 2663714"/>
                <a:gd name="connsiteY9393" fmla="*/ 759089 h 2179871"/>
                <a:gd name="connsiteX9394" fmla="*/ 1632196 w 2663714"/>
                <a:gd name="connsiteY9394" fmla="*/ 759175 h 2179871"/>
                <a:gd name="connsiteX9395" fmla="*/ 1611037 w 2663714"/>
                <a:gd name="connsiteY9395" fmla="*/ 770270 h 2179871"/>
                <a:gd name="connsiteX9396" fmla="*/ 1611037 w 2663714"/>
                <a:gd name="connsiteY9396" fmla="*/ 770270 h 2179871"/>
                <a:gd name="connsiteX9397" fmla="*/ 1610781 w 2663714"/>
                <a:gd name="connsiteY9397" fmla="*/ 770099 h 2179871"/>
                <a:gd name="connsiteX9398" fmla="*/ 1556093 w 2663714"/>
                <a:gd name="connsiteY9398" fmla="*/ 772745 h 2179871"/>
                <a:gd name="connsiteX9399" fmla="*/ 1564881 w 2663714"/>
                <a:gd name="connsiteY9399" fmla="*/ 769416 h 2179871"/>
                <a:gd name="connsiteX9400" fmla="*/ 1560188 w 2663714"/>
                <a:gd name="connsiteY9400" fmla="*/ 779317 h 2179871"/>
                <a:gd name="connsiteX9401" fmla="*/ 1556775 w 2663714"/>
                <a:gd name="connsiteY9401" fmla="*/ 781194 h 2179871"/>
                <a:gd name="connsiteX9402" fmla="*/ 1552339 w 2663714"/>
                <a:gd name="connsiteY9402" fmla="*/ 783755 h 2179871"/>
                <a:gd name="connsiteX9403" fmla="*/ 1556093 w 2663714"/>
                <a:gd name="connsiteY9403" fmla="*/ 772660 h 2179871"/>
                <a:gd name="connsiteX9404" fmla="*/ 1551486 w 2663714"/>
                <a:gd name="connsiteY9404" fmla="*/ 764893 h 2179871"/>
                <a:gd name="connsiteX9405" fmla="*/ 1554131 w 2663714"/>
                <a:gd name="connsiteY9405" fmla="*/ 763954 h 2179871"/>
                <a:gd name="connsiteX9406" fmla="*/ 1550291 w 2663714"/>
                <a:gd name="connsiteY9406" fmla="*/ 772404 h 2179871"/>
                <a:gd name="connsiteX9407" fmla="*/ 1548158 w 2663714"/>
                <a:gd name="connsiteY9407" fmla="*/ 773428 h 2179871"/>
                <a:gd name="connsiteX9408" fmla="*/ 1551486 w 2663714"/>
                <a:gd name="connsiteY9408" fmla="*/ 764893 h 2179871"/>
                <a:gd name="connsiteX9409" fmla="*/ 1550462 w 2663714"/>
                <a:gd name="connsiteY9409" fmla="*/ 743897 h 2179871"/>
                <a:gd name="connsiteX9410" fmla="*/ 1549353 w 2663714"/>
                <a:gd name="connsiteY9410" fmla="*/ 743129 h 2179871"/>
                <a:gd name="connsiteX9411" fmla="*/ 1551315 w 2663714"/>
                <a:gd name="connsiteY9411" fmla="*/ 742446 h 2179871"/>
                <a:gd name="connsiteX9412" fmla="*/ 1550547 w 2663714"/>
                <a:gd name="connsiteY9412" fmla="*/ 743897 h 2179871"/>
                <a:gd name="connsiteX9413" fmla="*/ 1550547 w 2663714"/>
                <a:gd name="connsiteY9413" fmla="*/ 743897 h 2179871"/>
                <a:gd name="connsiteX9414" fmla="*/ 1621361 w 2663714"/>
                <a:gd name="connsiteY9414" fmla="*/ 710014 h 2179871"/>
                <a:gd name="connsiteX9415" fmla="*/ 1621361 w 2663714"/>
                <a:gd name="connsiteY9415" fmla="*/ 710014 h 2179871"/>
                <a:gd name="connsiteX9416" fmla="*/ 1621361 w 2663714"/>
                <a:gd name="connsiteY9416" fmla="*/ 710014 h 2179871"/>
                <a:gd name="connsiteX9417" fmla="*/ 1621361 w 2663714"/>
                <a:gd name="connsiteY9417" fmla="*/ 710014 h 2179871"/>
                <a:gd name="connsiteX9418" fmla="*/ 1621361 w 2663714"/>
                <a:gd name="connsiteY9418" fmla="*/ 710014 h 2179871"/>
                <a:gd name="connsiteX9419" fmla="*/ 1645847 w 2663714"/>
                <a:gd name="connsiteY9419" fmla="*/ 707368 h 2179871"/>
                <a:gd name="connsiteX9420" fmla="*/ 1661289 w 2663714"/>
                <a:gd name="connsiteY9420" fmla="*/ 706515 h 2179871"/>
                <a:gd name="connsiteX9421" fmla="*/ 1649515 w 2663714"/>
                <a:gd name="connsiteY9421" fmla="*/ 708563 h 2179871"/>
                <a:gd name="connsiteX9422" fmla="*/ 1589793 w 2663714"/>
                <a:gd name="connsiteY9422" fmla="*/ 722560 h 2179871"/>
                <a:gd name="connsiteX9423" fmla="*/ 1589793 w 2663714"/>
                <a:gd name="connsiteY9423" fmla="*/ 722560 h 2179871"/>
                <a:gd name="connsiteX9424" fmla="*/ 1589623 w 2663714"/>
                <a:gd name="connsiteY9424" fmla="*/ 722560 h 2179871"/>
                <a:gd name="connsiteX9425" fmla="*/ 1589452 w 2663714"/>
                <a:gd name="connsiteY9425" fmla="*/ 722560 h 2179871"/>
                <a:gd name="connsiteX9426" fmla="*/ 1589452 w 2663714"/>
                <a:gd name="connsiteY9426" fmla="*/ 722560 h 2179871"/>
                <a:gd name="connsiteX9427" fmla="*/ 1572132 w 2663714"/>
                <a:gd name="connsiteY9427" fmla="*/ 729217 h 2179871"/>
                <a:gd name="connsiteX9428" fmla="*/ 1573753 w 2663714"/>
                <a:gd name="connsiteY9428" fmla="*/ 725120 h 2179871"/>
                <a:gd name="connsiteX9429" fmla="*/ 1573498 w 2663714"/>
                <a:gd name="connsiteY9429" fmla="*/ 724950 h 2179871"/>
                <a:gd name="connsiteX9430" fmla="*/ 1571109 w 2663714"/>
                <a:gd name="connsiteY9430" fmla="*/ 729559 h 2179871"/>
                <a:gd name="connsiteX9431" fmla="*/ 1564625 w 2663714"/>
                <a:gd name="connsiteY9431" fmla="*/ 732290 h 2179871"/>
                <a:gd name="connsiteX9432" fmla="*/ 1567867 w 2663714"/>
                <a:gd name="connsiteY9432" fmla="*/ 724779 h 2179871"/>
                <a:gd name="connsiteX9433" fmla="*/ 1601567 w 2663714"/>
                <a:gd name="connsiteY9433" fmla="*/ 715305 h 2179871"/>
                <a:gd name="connsiteX9434" fmla="*/ 1601567 w 2663714"/>
                <a:gd name="connsiteY9434" fmla="*/ 715305 h 2179871"/>
                <a:gd name="connsiteX9435" fmla="*/ 1601567 w 2663714"/>
                <a:gd name="connsiteY9435" fmla="*/ 715305 h 2179871"/>
                <a:gd name="connsiteX9436" fmla="*/ 1601567 w 2663714"/>
                <a:gd name="connsiteY9436" fmla="*/ 715305 h 2179871"/>
                <a:gd name="connsiteX9437" fmla="*/ 1601567 w 2663714"/>
                <a:gd name="connsiteY9437" fmla="*/ 715305 h 2179871"/>
                <a:gd name="connsiteX9438" fmla="*/ 1618204 w 2663714"/>
                <a:gd name="connsiteY9438" fmla="*/ 710014 h 2179871"/>
                <a:gd name="connsiteX9439" fmla="*/ 1621105 w 2663714"/>
                <a:gd name="connsiteY9439" fmla="*/ 709843 h 2179871"/>
                <a:gd name="connsiteX9440" fmla="*/ 1670418 w 2663714"/>
                <a:gd name="connsiteY9440" fmla="*/ 707027 h 2179871"/>
                <a:gd name="connsiteX9441" fmla="*/ 1682875 w 2663714"/>
                <a:gd name="connsiteY9441" fmla="*/ 710099 h 2179871"/>
                <a:gd name="connsiteX9442" fmla="*/ 1679121 w 2663714"/>
                <a:gd name="connsiteY9442" fmla="*/ 711465 h 2179871"/>
                <a:gd name="connsiteX9443" fmla="*/ 1662484 w 2663714"/>
                <a:gd name="connsiteY9443" fmla="*/ 717354 h 2179871"/>
                <a:gd name="connsiteX9444" fmla="*/ 1656170 w 2663714"/>
                <a:gd name="connsiteY9444" fmla="*/ 717012 h 2179871"/>
                <a:gd name="connsiteX9445" fmla="*/ 1675537 w 2663714"/>
                <a:gd name="connsiteY9445" fmla="*/ 709928 h 2179871"/>
                <a:gd name="connsiteX9446" fmla="*/ 1675452 w 2663714"/>
                <a:gd name="connsiteY9446" fmla="*/ 709672 h 2179871"/>
                <a:gd name="connsiteX9447" fmla="*/ 1651734 w 2663714"/>
                <a:gd name="connsiteY9447" fmla="*/ 716500 h 2179871"/>
                <a:gd name="connsiteX9448" fmla="*/ 1650624 w 2663714"/>
                <a:gd name="connsiteY9448" fmla="*/ 716842 h 2179871"/>
                <a:gd name="connsiteX9449" fmla="*/ 1627930 w 2663714"/>
                <a:gd name="connsiteY9449" fmla="*/ 717268 h 2179871"/>
                <a:gd name="connsiteX9450" fmla="*/ 1649942 w 2663714"/>
                <a:gd name="connsiteY9450" fmla="*/ 710697 h 2179871"/>
                <a:gd name="connsiteX9451" fmla="*/ 1665470 w 2663714"/>
                <a:gd name="connsiteY9451" fmla="*/ 706685 h 2179871"/>
                <a:gd name="connsiteX9452" fmla="*/ 1670418 w 2663714"/>
                <a:gd name="connsiteY9452" fmla="*/ 707027 h 2179871"/>
                <a:gd name="connsiteX9453" fmla="*/ 1608478 w 2663714"/>
                <a:gd name="connsiteY9453" fmla="*/ 752944 h 2179871"/>
                <a:gd name="connsiteX9454" fmla="*/ 1608648 w 2663714"/>
                <a:gd name="connsiteY9454" fmla="*/ 752432 h 2179871"/>
                <a:gd name="connsiteX9455" fmla="*/ 1616839 w 2663714"/>
                <a:gd name="connsiteY9455" fmla="*/ 748677 h 2179871"/>
                <a:gd name="connsiteX9456" fmla="*/ 1608478 w 2663714"/>
                <a:gd name="connsiteY9456" fmla="*/ 752944 h 2179871"/>
                <a:gd name="connsiteX9457" fmla="*/ 1577764 w 2663714"/>
                <a:gd name="connsiteY9457" fmla="*/ 712830 h 2179871"/>
                <a:gd name="connsiteX9458" fmla="*/ 1572132 w 2663714"/>
                <a:gd name="connsiteY9458" fmla="*/ 715817 h 2179871"/>
                <a:gd name="connsiteX9459" fmla="*/ 1571962 w 2663714"/>
                <a:gd name="connsiteY9459" fmla="*/ 715903 h 2179871"/>
                <a:gd name="connsiteX9460" fmla="*/ 1572730 w 2663714"/>
                <a:gd name="connsiteY9460" fmla="*/ 714281 h 2179871"/>
                <a:gd name="connsiteX9461" fmla="*/ 1577764 w 2663714"/>
                <a:gd name="connsiteY9461" fmla="*/ 712830 h 2179871"/>
                <a:gd name="connsiteX9462" fmla="*/ 1573242 w 2663714"/>
                <a:gd name="connsiteY9462" fmla="*/ 717525 h 2179871"/>
                <a:gd name="connsiteX9463" fmla="*/ 1586039 w 2663714"/>
                <a:gd name="connsiteY9463" fmla="*/ 713513 h 2179871"/>
                <a:gd name="connsiteX9464" fmla="*/ 1570341 w 2663714"/>
                <a:gd name="connsiteY9464" fmla="*/ 719488 h 2179871"/>
                <a:gd name="connsiteX9465" fmla="*/ 1570597 w 2663714"/>
                <a:gd name="connsiteY9465" fmla="*/ 718975 h 2179871"/>
                <a:gd name="connsiteX9466" fmla="*/ 1573242 w 2663714"/>
                <a:gd name="connsiteY9466" fmla="*/ 717525 h 2179871"/>
                <a:gd name="connsiteX9467" fmla="*/ 1620337 w 2663714"/>
                <a:gd name="connsiteY9467" fmla="*/ 724864 h 2179871"/>
                <a:gd name="connsiteX9468" fmla="*/ 1620337 w 2663714"/>
                <a:gd name="connsiteY9468" fmla="*/ 724864 h 2179871"/>
                <a:gd name="connsiteX9469" fmla="*/ 1620337 w 2663714"/>
                <a:gd name="connsiteY9469" fmla="*/ 724864 h 2179871"/>
                <a:gd name="connsiteX9470" fmla="*/ 1620337 w 2663714"/>
                <a:gd name="connsiteY9470" fmla="*/ 724864 h 2179871"/>
                <a:gd name="connsiteX9471" fmla="*/ 1626138 w 2663714"/>
                <a:gd name="connsiteY9471" fmla="*/ 724011 h 2179871"/>
                <a:gd name="connsiteX9472" fmla="*/ 1603530 w 2663714"/>
                <a:gd name="connsiteY9472" fmla="*/ 731095 h 2179871"/>
                <a:gd name="connsiteX9473" fmla="*/ 1590220 w 2663714"/>
                <a:gd name="connsiteY9473" fmla="*/ 734850 h 2179871"/>
                <a:gd name="connsiteX9474" fmla="*/ 1580238 w 2663714"/>
                <a:gd name="connsiteY9474" fmla="*/ 738435 h 2179871"/>
                <a:gd name="connsiteX9475" fmla="*/ 1582541 w 2663714"/>
                <a:gd name="connsiteY9475" fmla="*/ 732119 h 2179871"/>
                <a:gd name="connsiteX9476" fmla="*/ 1591756 w 2663714"/>
                <a:gd name="connsiteY9476" fmla="*/ 729303 h 2179871"/>
                <a:gd name="connsiteX9477" fmla="*/ 1591756 w 2663714"/>
                <a:gd name="connsiteY9477" fmla="*/ 729303 h 2179871"/>
                <a:gd name="connsiteX9478" fmla="*/ 1591756 w 2663714"/>
                <a:gd name="connsiteY9478" fmla="*/ 729303 h 2179871"/>
                <a:gd name="connsiteX9479" fmla="*/ 1591756 w 2663714"/>
                <a:gd name="connsiteY9479" fmla="*/ 729303 h 2179871"/>
                <a:gd name="connsiteX9480" fmla="*/ 1591756 w 2663714"/>
                <a:gd name="connsiteY9480" fmla="*/ 729303 h 2179871"/>
                <a:gd name="connsiteX9481" fmla="*/ 1593547 w 2663714"/>
                <a:gd name="connsiteY9481" fmla="*/ 728705 h 2179871"/>
                <a:gd name="connsiteX9482" fmla="*/ 1620166 w 2663714"/>
                <a:gd name="connsiteY9482" fmla="*/ 724864 h 2179871"/>
                <a:gd name="connsiteX9483" fmla="*/ 1605918 w 2663714"/>
                <a:gd name="connsiteY9483" fmla="*/ 746031 h 2179871"/>
                <a:gd name="connsiteX9484" fmla="*/ 1605918 w 2663714"/>
                <a:gd name="connsiteY9484" fmla="*/ 746031 h 2179871"/>
                <a:gd name="connsiteX9485" fmla="*/ 1605747 w 2663714"/>
                <a:gd name="connsiteY9485" fmla="*/ 746031 h 2179871"/>
                <a:gd name="connsiteX9486" fmla="*/ 1605577 w 2663714"/>
                <a:gd name="connsiteY9486" fmla="*/ 746031 h 2179871"/>
                <a:gd name="connsiteX9487" fmla="*/ 1605577 w 2663714"/>
                <a:gd name="connsiteY9487" fmla="*/ 746031 h 2179871"/>
                <a:gd name="connsiteX9488" fmla="*/ 1597984 w 2663714"/>
                <a:gd name="connsiteY9488" fmla="*/ 749530 h 2179871"/>
                <a:gd name="connsiteX9489" fmla="*/ 1597131 w 2663714"/>
                <a:gd name="connsiteY9489" fmla="*/ 748335 h 2179871"/>
                <a:gd name="connsiteX9490" fmla="*/ 1612573 w 2663714"/>
                <a:gd name="connsiteY9490" fmla="*/ 742617 h 2179871"/>
                <a:gd name="connsiteX9491" fmla="*/ 1612573 w 2663714"/>
                <a:gd name="connsiteY9491" fmla="*/ 742617 h 2179871"/>
                <a:gd name="connsiteX9492" fmla="*/ 1612573 w 2663714"/>
                <a:gd name="connsiteY9492" fmla="*/ 742617 h 2179871"/>
                <a:gd name="connsiteX9493" fmla="*/ 1612573 w 2663714"/>
                <a:gd name="connsiteY9493" fmla="*/ 742617 h 2179871"/>
                <a:gd name="connsiteX9494" fmla="*/ 1612573 w 2663714"/>
                <a:gd name="connsiteY9494" fmla="*/ 742617 h 2179871"/>
                <a:gd name="connsiteX9495" fmla="*/ 1632793 w 2663714"/>
                <a:gd name="connsiteY9495" fmla="*/ 733911 h 2179871"/>
                <a:gd name="connsiteX9496" fmla="*/ 1637145 w 2663714"/>
                <a:gd name="connsiteY9496" fmla="*/ 733655 h 2179871"/>
                <a:gd name="connsiteX9497" fmla="*/ 1605747 w 2663714"/>
                <a:gd name="connsiteY9497" fmla="*/ 745860 h 2179871"/>
                <a:gd name="connsiteX9498" fmla="*/ 1593974 w 2663714"/>
                <a:gd name="connsiteY9498" fmla="*/ 749701 h 2179871"/>
                <a:gd name="connsiteX9499" fmla="*/ 1596704 w 2663714"/>
                <a:gd name="connsiteY9499" fmla="*/ 748677 h 2179871"/>
                <a:gd name="connsiteX9500" fmla="*/ 1597728 w 2663714"/>
                <a:gd name="connsiteY9500" fmla="*/ 749872 h 2179871"/>
                <a:gd name="connsiteX9501" fmla="*/ 1593121 w 2663714"/>
                <a:gd name="connsiteY9501" fmla="*/ 752005 h 2179871"/>
                <a:gd name="connsiteX9502" fmla="*/ 1594059 w 2663714"/>
                <a:gd name="connsiteY9502" fmla="*/ 749701 h 2179871"/>
                <a:gd name="connsiteX9503" fmla="*/ 1591329 w 2663714"/>
                <a:gd name="connsiteY9503" fmla="*/ 752773 h 2179871"/>
                <a:gd name="connsiteX9504" fmla="*/ 1582371 w 2663714"/>
                <a:gd name="connsiteY9504" fmla="*/ 756955 h 2179871"/>
                <a:gd name="connsiteX9505" fmla="*/ 1583992 w 2663714"/>
                <a:gd name="connsiteY9505" fmla="*/ 753200 h 2179871"/>
                <a:gd name="connsiteX9506" fmla="*/ 1592609 w 2663714"/>
                <a:gd name="connsiteY9506" fmla="*/ 750128 h 2179871"/>
                <a:gd name="connsiteX9507" fmla="*/ 1591329 w 2663714"/>
                <a:gd name="connsiteY9507" fmla="*/ 752773 h 2179871"/>
                <a:gd name="connsiteX9508" fmla="*/ 1610184 w 2663714"/>
                <a:gd name="connsiteY9508" fmla="*/ 736216 h 2179871"/>
                <a:gd name="connsiteX9509" fmla="*/ 1610184 w 2663714"/>
                <a:gd name="connsiteY9509" fmla="*/ 736216 h 2179871"/>
                <a:gd name="connsiteX9510" fmla="*/ 1610013 w 2663714"/>
                <a:gd name="connsiteY9510" fmla="*/ 736216 h 2179871"/>
                <a:gd name="connsiteX9511" fmla="*/ 1609843 w 2663714"/>
                <a:gd name="connsiteY9511" fmla="*/ 736216 h 2179871"/>
                <a:gd name="connsiteX9512" fmla="*/ 1609843 w 2663714"/>
                <a:gd name="connsiteY9512" fmla="*/ 736216 h 2179871"/>
                <a:gd name="connsiteX9513" fmla="*/ 1586893 w 2663714"/>
                <a:gd name="connsiteY9513" fmla="*/ 746116 h 2179871"/>
                <a:gd name="connsiteX9514" fmla="*/ 1588002 w 2663714"/>
                <a:gd name="connsiteY9514" fmla="*/ 743471 h 2179871"/>
                <a:gd name="connsiteX9515" fmla="*/ 1608904 w 2663714"/>
                <a:gd name="connsiteY9515" fmla="*/ 735192 h 2179871"/>
                <a:gd name="connsiteX9516" fmla="*/ 1613170 w 2663714"/>
                <a:gd name="connsiteY9516" fmla="*/ 735021 h 2179871"/>
                <a:gd name="connsiteX9517" fmla="*/ 1610184 w 2663714"/>
                <a:gd name="connsiteY9517" fmla="*/ 736130 h 2179871"/>
                <a:gd name="connsiteX9518" fmla="*/ 1580152 w 2663714"/>
                <a:gd name="connsiteY9518" fmla="*/ 738776 h 2179871"/>
                <a:gd name="connsiteX9519" fmla="*/ 1582200 w 2663714"/>
                <a:gd name="connsiteY9519" fmla="*/ 738350 h 2179871"/>
                <a:gd name="connsiteX9520" fmla="*/ 1579982 w 2663714"/>
                <a:gd name="connsiteY9520" fmla="*/ 739288 h 2179871"/>
                <a:gd name="connsiteX9521" fmla="*/ 1580152 w 2663714"/>
                <a:gd name="connsiteY9521" fmla="*/ 738776 h 2179871"/>
                <a:gd name="connsiteX9522" fmla="*/ 1561980 w 2663714"/>
                <a:gd name="connsiteY9522" fmla="*/ 738691 h 2179871"/>
                <a:gd name="connsiteX9523" fmla="*/ 1567440 w 2663714"/>
                <a:gd name="connsiteY9523" fmla="*/ 736899 h 2179871"/>
                <a:gd name="connsiteX9524" fmla="*/ 1565137 w 2663714"/>
                <a:gd name="connsiteY9524" fmla="*/ 741251 h 2179871"/>
                <a:gd name="connsiteX9525" fmla="*/ 1562492 w 2663714"/>
                <a:gd name="connsiteY9525" fmla="*/ 746458 h 2179871"/>
                <a:gd name="connsiteX9526" fmla="*/ 1557885 w 2663714"/>
                <a:gd name="connsiteY9526" fmla="*/ 748421 h 2179871"/>
                <a:gd name="connsiteX9527" fmla="*/ 1561895 w 2663714"/>
                <a:gd name="connsiteY9527" fmla="*/ 738691 h 2179871"/>
                <a:gd name="connsiteX9528" fmla="*/ 1567099 w 2663714"/>
                <a:gd name="connsiteY9528" fmla="*/ 742019 h 2179871"/>
                <a:gd name="connsiteX9529" fmla="*/ 1569403 w 2663714"/>
                <a:gd name="connsiteY9529" fmla="*/ 736301 h 2179871"/>
                <a:gd name="connsiteX9530" fmla="*/ 1582030 w 2663714"/>
                <a:gd name="connsiteY9530" fmla="*/ 732290 h 2179871"/>
                <a:gd name="connsiteX9531" fmla="*/ 1578531 w 2663714"/>
                <a:gd name="connsiteY9531" fmla="*/ 739886 h 2179871"/>
                <a:gd name="connsiteX9532" fmla="*/ 1565904 w 2663714"/>
                <a:gd name="connsiteY9532" fmla="*/ 745092 h 2179871"/>
                <a:gd name="connsiteX9533" fmla="*/ 1567014 w 2663714"/>
                <a:gd name="connsiteY9533" fmla="*/ 742105 h 2179871"/>
                <a:gd name="connsiteX9534" fmla="*/ 1574777 w 2663714"/>
                <a:gd name="connsiteY9534" fmla="*/ 748165 h 2179871"/>
                <a:gd name="connsiteX9535" fmla="*/ 1573583 w 2663714"/>
                <a:gd name="connsiteY9535" fmla="*/ 750640 h 2179871"/>
                <a:gd name="connsiteX9536" fmla="*/ 1572730 w 2663714"/>
                <a:gd name="connsiteY9536" fmla="*/ 752432 h 2179871"/>
                <a:gd name="connsiteX9537" fmla="*/ 1561298 w 2663714"/>
                <a:gd name="connsiteY9537" fmla="*/ 757468 h 2179871"/>
                <a:gd name="connsiteX9538" fmla="*/ 1563260 w 2663714"/>
                <a:gd name="connsiteY9538" fmla="*/ 752091 h 2179871"/>
                <a:gd name="connsiteX9539" fmla="*/ 1574692 w 2663714"/>
                <a:gd name="connsiteY9539" fmla="*/ 748165 h 2179871"/>
                <a:gd name="connsiteX9540" fmla="*/ 1576996 w 2663714"/>
                <a:gd name="connsiteY9540" fmla="*/ 747396 h 2179871"/>
                <a:gd name="connsiteX9541" fmla="*/ 1587405 w 2663714"/>
                <a:gd name="connsiteY9541" fmla="*/ 743812 h 2179871"/>
                <a:gd name="connsiteX9542" fmla="*/ 1587405 w 2663714"/>
                <a:gd name="connsiteY9542" fmla="*/ 743812 h 2179871"/>
                <a:gd name="connsiteX9543" fmla="*/ 1587405 w 2663714"/>
                <a:gd name="connsiteY9543" fmla="*/ 743812 h 2179871"/>
                <a:gd name="connsiteX9544" fmla="*/ 1587405 w 2663714"/>
                <a:gd name="connsiteY9544" fmla="*/ 743812 h 2179871"/>
                <a:gd name="connsiteX9545" fmla="*/ 1587405 w 2663714"/>
                <a:gd name="connsiteY9545" fmla="*/ 743812 h 2179871"/>
                <a:gd name="connsiteX9546" fmla="*/ 1587405 w 2663714"/>
                <a:gd name="connsiteY9546" fmla="*/ 743812 h 2179871"/>
                <a:gd name="connsiteX9547" fmla="*/ 1585954 w 2663714"/>
                <a:gd name="connsiteY9547" fmla="*/ 746628 h 2179871"/>
                <a:gd name="connsiteX9548" fmla="*/ 1575460 w 2663714"/>
                <a:gd name="connsiteY9548" fmla="*/ 751237 h 2179871"/>
                <a:gd name="connsiteX9549" fmla="*/ 1576825 w 2663714"/>
                <a:gd name="connsiteY9549" fmla="*/ 747396 h 2179871"/>
                <a:gd name="connsiteX9550" fmla="*/ 1582371 w 2663714"/>
                <a:gd name="connsiteY9550" fmla="*/ 753798 h 2179871"/>
                <a:gd name="connsiteX9551" fmla="*/ 1580238 w 2663714"/>
                <a:gd name="connsiteY9551" fmla="*/ 757980 h 2179871"/>
                <a:gd name="connsiteX9552" fmla="*/ 1571536 w 2663714"/>
                <a:gd name="connsiteY9552" fmla="*/ 762076 h 2179871"/>
                <a:gd name="connsiteX9553" fmla="*/ 1573412 w 2663714"/>
                <a:gd name="connsiteY9553" fmla="*/ 756955 h 2179871"/>
                <a:gd name="connsiteX9554" fmla="*/ 1582371 w 2663714"/>
                <a:gd name="connsiteY9554" fmla="*/ 753798 h 2179871"/>
                <a:gd name="connsiteX9555" fmla="*/ 1579470 w 2663714"/>
                <a:gd name="connsiteY9555" fmla="*/ 763783 h 2179871"/>
                <a:gd name="connsiteX9556" fmla="*/ 1587405 w 2663714"/>
                <a:gd name="connsiteY9556" fmla="*/ 760711 h 2179871"/>
                <a:gd name="connsiteX9557" fmla="*/ 1586636 w 2663714"/>
                <a:gd name="connsiteY9557" fmla="*/ 762247 h 2179871"/>
                <a:gd name="connsiteX9558" fmla="*/ 1585186 w 2663714"/>
                <a:gd name="connsiteY9558" fmla="*/ 765234 h 2179871"/>
                <a:gd name="connsiteX9559" fmla="*/ 1576996 w 2663714"/>
                <a:gd name="connsiteY9559" fmla="*/ 769758 h 2179871"/>
                <a:gd name="connsiteX9560" fmla="*/ 1578958 w 2663714"/>
                <a:gd name="connsiteY9560" fmla="*/ 764978 h 2179871"/>
                <a:gd name="connsiteX9561" fmla="*/ 1579470 w 2663714"/>
                <a:gd name="connsiteY9561" fmla="*/ 763783 h 2179871"/>
                <a:gd name="connsiteX9562" fmla="*/ 1588599 w 2663714"/>
                <a:gd name="connsiteY9562" fmla="*/ 763015 h 2179871"/>
                <a:gd name="connsiteX9563" fmla="*/ 1589879 w 2663714"/>
                <a:gd name="connsiteY9563" fmla="*/ 759772 h 2179871"/>
                <a:gd name="connsiteX9564" fmla="*/ 1604042 w 2663714"/>
                <a:gd name="connsiteY9564" fmla="*/ 754224 h 2179871"/>
                <a:gd name="connsiteX9565" fmla="*/ 1603273 w 2663714"/>
                <a:gd name="connsiteY9565" fmla="*/ 755590 h 2179871"/>
                <a:gd name="connsiteX9566" fmla="*/ 1588343 w 2663714"/>
                <a:gd name="connsiteY9566" fmla="*/ 763527 h 2179871"/>
                <a:gd name="connsiteX9567" fmla="*/ 1588514 w 2663714"/>
                <a:gd name="connsiteY9567" fmla="*/ 763015 h 2179871"/>
                <a:gd name="connsiteX9568" fmla="*/ 1648321 w 2663714"/>
                <a:gd name="connsiteY9568" fmla="*/ 733741 h 2179871"/>
                <a:gd name="connsiteX9569" fmla="*/ 1650454 w 2663714"/>
                <a:gd name="connsiteY9569" fmla="*/ 733741 h 2179871"/>
                <a:gd name="connsiteX9570" fmla="*/ 1629722 w 2663714"/>
                <a:gd name="connsiteY9570" fmla="*/ 742532 h 2179871"/>
                <a:gd name="connsiteX9571" fmla="*/ 1648236 w 2663714"/>
                <a:gd name="connsiteY9571" fmla="*/ 733741 h 2179871"/>
                <a:gd name="connsiteX9572" fmla="*/ 1652160 w 2663714"/>
                <a:gd name="connsiteY9572" fmla="*/ 731863 h 2179871"/>
                <a:gd name="connsiteX9573" fmla="*/ 1667091 w 2663714"/>
                <a:gd name="connsiteY9573" fmla="*/ 724694 h 2179871"/>
                <a:gd name="connsiteX9574" fmla="*/ 1674087 w 2663714"/>
                <a:gd name="connsiteY9574" fmla="*/ 721365 h 2179871"/>
                <a:gd name="connsiteX9575" fmla="*/ 1680656 w 2663714"/>
                <a:gd name="connsiteY9575" fmla="*/ 721621 h 2179871"/>
                <a:gd name="connsiteX9576" fmla="*/ 1653952 w 2663714"/>
                <a:gd name="connsiteY9576" fmla="*/ 732204 h 2179871"/>
                <a:gd name="connsiteX9577" fmla="*/ 1652160 w 2663714"/>
                <a:gd name="connsiteY9577" fmla="*/ 731778 h 2179871"/>
                <a:gd name="connsiteX9578" fmla="*/ 1666408 w 2663714"/>
                <a:gd name="connsiteY9578" fmla="*/ 722731 h 2179871"/>
                <a:gd name="connsiteX9579" fmla="*/ 1645761 w 2663714"/>
                <a:gd name="connsiteY9579" fmla="*/ 730583 h 2179871"/>
                <a:gd name="connsiteX9580" fmla="*/ 1642178 w 2663714"/>
                <a:gd name="connsiteY9580" fmla="*/ 729985 h 2179871"/>
                <a:gd name="connsiteX9581" fmla="*/ 1661716 w 2663714"/>
                <a:gd name="connsiteY9581" fmla="*/ 721365 h 2179871"/>
                <a:gd name="connsiteX9582" fmla="*/ 1670162 w 2663714"/>
                <a:gd name="connsiteY9582" fmla="*/ 721365 h 2179871"/>
                <a:gd name="connsiteX9583" fmla="*/ 1666408 w 2663714"/>
                <a:gd name="connsiteY9583" fmla="*/ 722816 h 2179871"/>
                <a:gd name="connsiteX9584" fmla="*/ 1631002 w 2663714"/>
                <a:gd name="connsiteY9584" fmla="*/ 728535 h 2179871"/>
                <a:gd name="connsiteX9585" fmla="*/ 1626650 w 2663714"/>
                <a:gd name="connsiteY9585" fmla="*/ 728193 h 2179871"/>
                <a:gd name="connsiteX9586" fmla="*/ 1642093 w 2663714"/>
                <a:gd name="connsiteY9586" fmla="*/ 722219 h 2179871"/>
                <a:gd name="connsiteX9587" fmla="*/ 1650027 w 2663714"/>
                <a:gd name="connsiteY9587" fmla="*/ 721707 h 2179871"/>
                <a:gd name="connsiteX9588" fmla="*/ 1631002 w 2663714"/>
                <a:gd name="connsiteY9588" fmla="*/ 728535 h 2179871"/>
                <a:gd name="connsiteX9589" fmla="*/ 1620678 w 2663714"/>
                <a:gd name="connsiteY9589" fmla="*/ 702930 h 2179871"/>
                <a:gd name="connsiteX9590" fmla="*/ 1620678 w 2663714"/>
                <a:gd name="connsiteY9590" fmla="*/ 702930 h 2179871"/>
                <a:gd name="connsiteX9591" fmla="*/ 1620593 w 2663714"/>
                <a:gd name="connsiteY9591" fmla="*/ 702930 h 2179871"/>
                <a:gd name="connsiteX9592" fmla="*/ 1620508 w 2663714"/>
                <a:gd name="connsiteY9592" fmla="*/ 702930 h 2179871"/>
                <a:gd name="connsiteX9593" fmla="*/ 1620508 w 2663714"/>
                <a:gd name="connsiteY9593" fmla="*/ 702930 h 2179871"/>
                <a:gd name="connsiteX9594" fmla="*/ 1600117 w 2663714"/>
                <a:gd name="connsiteY9594" fmla="*/ 706344 h 2179871"/>
                <a:gd name="connsiteX9595" fmla="*/ 1625200 w 2663714"/>
                <a:gd name="connsiteY9595" fmla="*/ 698151 h 2179871"/>
                <a:gd name="connsiteX9596" fmla="*/ 1643287 w 2663714"/>
                <a:gd name="connsiteY9596" fmla="*/ 699345 h 2179871"/>
                <a:gd name="connsiteX9597" fmla="*/ 1625456 w 2663714"/>
                <a:gd name="connsiteY9597" fmla="*/ 702759 h 2179871"/>
                <a:gd name="connsiteX9598" fmla="*/ 1620849 w 2663714"/>
                <a:gd name="connsiteY9598" fmla="*/ 703015 h 2179871"/>
                <a:gd name="connsiteX9599" fmla="*/ 1558908 w 2663714"/>
                <a:gd name="connsiteY9599" fmla="*/ 753542 h 2179871"/>
                <a:gd name="connsiteX9600" fmla="*/ 1555837 w 2663714"/>
                <a:gd name="connsiteY9600" fmla="*/ 759857 h 2179871"/>
                <a:gd name="connsiteX9601" fmla="*/ 1552680 w 2663714"/>
                <a:gd name="connsiteY9601" fmla="*/ 761308 h 2179871"/>
                <a:gd name="connsiteX9602" fmla="*/ 1555240 w 2663714"/>
                <a:gd name="connsiteY9602" fmla="*/ 754822 h 2179871"/>
                <a:gd name="connsiteX9603" fmla="*/ 1558908 w 2663714"/>
                <a:gd name="connsiteY9603" fmla="*/ 753542 h 2179871"/>
                <a:gd name="connsiteX9604" fmla="*/ 1559676 w 2663714"/>
                <a:gd name="connsiteY9604" fmla="*/ 761820 h 2179871"/>
                <a:gd name="connsiteX9605" fmla="*/ 1569915 w 2663714"/>
                <a:gd name="connsiteY9605" fmla="*/ 758150 h 2179871"/>
                <a:gd name="connsiteX9606" fmla="*/ 1567099 w 2663714"/>
                <a:gd name="connsiteY9606" fmla="*/ 764125 h 2179871"/>
                <a:gd name="connsiteX9607" fmla="*/ 1557202 w 2663714"/>
                <a:gd name="connsiteY9607" fmla="*/ 768904 h 2179871"/>
                <a:gd name="connsiteX9608" fmla="*/ 1559676 w 2663714"/>
                <a:gd name="connsiteY9608" fmla="*/ 761820 h 2179871"/>
                <a:gd name="connsiteX9609" fmla="*/ 1569488 w 2663714"/>
                <a:gd name="connsiteY9609" fmla="*/ 767453 h 2179871"/>
                <a:gd name="connsiteX9610" fmla="*/ 1576654 w 2663714"/>
                <a:gd name="connsiteY9610" fmla="*/ 764722 h 2179871"/>
                <a:gd name="connsiteX9611" fmla="*/ 1573071 w 2663714"/>
                <a:gd name="connsiteY9611" fmla="*/ 771806 h 2179871"/>
                <a:gd name="connsiteX9612" fmla="*/ 1566502 w 2663714"/>
                <a:gd name="connsiteY9612" fmla="*/ 775476 h 2179871"/>
                <a:gd name="connsiteX9613" fmla="*/ 1569488 w 2663714"/>
                <a:gd name="connsiteY9613" fmla="*/ 767368 h 2179871"/>
                <a:gd name="connsiteX9614" fmla="*/ 1570511 w 2663714"/>
                <a:gd name="connsiteY9614" fmla="*/ 776842 h 2179871"/>
                <a:gd name="connsiteX9615" fmla="*/ 1560444 w 2663714"/>
                <a:gd name="connsiteY9615" fmla="*/ 797155 h 2179871"/>
                <a:gd name="connsiteX9616" fmla="*/ 1557714 w 2663714"/>
                <a:gd name="connsiteY9616" fmla="*/ 798606 h 2179871"/>
                <a:gd name="connsiteX9617" fmla="*/ 1565051 w 2663714"/>
                <a:gd name="connsiteY9617" fmla="*/ 779402 h 2179871"/>
                <a:gd name="connsiteX9618" fmla="*/ 1570511 w 2663714"/>
                <a:gd name="connsiteY9618" fmla="*/ 776842 h 2179871"/>
                <a:gd name="connsiteX9619" fmla="*/ 1574863 w 2663714"/>
                <a:gd name="connsiteY9619" fmla="*/ 774793 h 2179871"/>
                <a:gd name="connsiteX9620" fmla="*/ 1582115 w 2663714"/>
                <a:gd name="connsiteY9620" fmla="*/ 771465 h 2179871"/>
                <a:gd name="connsiteX9621" fmla="*/ 1573157 w 2663714"/>
                <a:gd name="connsiteY9621" fmla="*/ 790327 h 2179871"/>
                <a:gd name="connsiteX9622" fmla="*/ 1567355 w 2663714"/>
                <a:gd name="connsiteY9622" fmla="*/ 793485 h 2179871"/>
                <a:gd name="connsiteX9623" fmla="*/ 1574863 w 2663714"/>
                <a:gd name="connsiteY9623" fmla="*/ 774793 h 2179871"/>
                <a:gd name="connsiteX9624" fmla="*/ 1585869 w 2663714"/>
                <a:gd name="connsiteY9624" fmla="*/ 769758 h 2179871"/>
                <a:gd name="connsiteX9625" fmla="*/ 1598496 w 2663714"/>
                <a:gd name="connsiteY9625" fmla="*/ 764040 h 2179871"/>
                <a:gd name="connsiteX9626" fmla="*/ 1589196 w 2663714"/>
                <a:gd name="connsiteY9626" fmla="*/ 781792 h 2179871"/>
                <a:gd name="connsiteX9627" fmla="*/ 1579299 w 2663714"/>
                <a:gd name="connsiteY9627" fmla="*/ 787083 h 2179871"/>
                <a:gd name="connsiteX9628" fmla="*/ 1585869 w 2663714"/>
                <a:gd name="connsiteY9628" fmla="*/ 769758 h 2179871"/>
                <a:gd name="connsiteX9629" fmla="*/ 1702583 w 2663714"/>
                <a:gd name="connsiteY9629" fmla="*/ 730753 h 2179871"/>
                <a:gd name="connsiteX9630" fmla="*/ 1703350 w 2663714"/>
                <a:gd name="connsiteY9630" fmla="*/ 732461 h 2179871"/>
                <a:gd name="connsiteX9631" fmla="*/ 1702583 w 2663714"/>
                <a:gd name="connsiteY9631" fmla="*/ 733997 h 2179871"/>
                <a:gd name="connsiteX9632" fmla="*/ 1639874 w 2663714"/>
                <a:gd name="connsiteY9632" fmla="*/ 762930 h 2179871"/>
                <a:gd name="connsiteX9633" fmla="*/ 1702071 w 2663714"/>
                <a:gd name="connsiteY9633" fmla="*/ 729815 h 2179871"/>
                <a:gd name="connsiteX9634" fmla="*/ 1702583 w 2663714"/>
                <a:gd name="connsiteY9634" fmla="*/ 730753 h 2179871"/>
                <a:gd name="connsiteX9635" fmla="*/ 1710944 w 2663714"/>
                <a:gd name="connsiteY9635" fmla="*/ 752005 h 2179871"/>
                <a:gd name="connsiteX9636" fmla="*/ 1711200 w 2663714"/>
                <a:gd name="connsiteY9636" fmla="*/ 752005 h 2179871"/>
                <a:gd name="connsiteX9637" fmla="*/ 1706166 w 2663714"/>
                <a:gd name="connsiteY9637" fmla="*/ 734594 h 2179871"/>
                <a:gd name="connsiteX9638" fmla="*/ 1709579 w 2663714"/>
                <a:gd name="connsiteY9638" fmla="*/ 732802 h 2179871"/>
                <a:gd name="connsiteX9639" fmla="*/ 1717257 w 2663714"/>
                <a:gd name="connsiteY9639" fmla="*/ 743812 h 2179871"/>
                <a:gd name="connsiteX9640" fmla="*/ 1715721 w 2663714"/>
                <a:gd name="connsiteY9640" fmla="*/ 753712 h 2179871"/>
                <a:gd name="connsiteX9641" fmla="*/ 1708811 w 2663714"/>
                <a:gd name="connsiteY9641" fmla="*/ 757724 h 2179871"/>
                <a:gd name="connsiteX9642" fmla="*/ 1692515 w 2663714"/>
                <a:gd name="connsiteY9642" fmla="*/ 767027 h 2179871"/>
                <a:gd name="connsiteX9643" fmla="*/ 1694478 w 2663714"/>
                <a:gd name="connsiteY9643" fmla="*/ 760967 h 2179871"/>
                <a:gd name="connsiteX9644" fmla="*/ 1707104 w 2663714"/>
                <a:gd name="connsiteY9644" fmla="*/ 754310 h 2179871"/>
                <a:gd name="connsiteX9645" fmla="*/ 1706934 w 2663714"/>
                <a:gd name="connsiteY9645" fmla="*/ 754054 h 2179871"/>
                <a:gd name="connsiteX9646" fmla="*/ 1694989 w 2663714"/>
                <a:gd name="connsiteY9646" fmla="*/ 759260 h 2179871"/>
                <a:gd name="connsiteX9647" fmla="*/ 1701474 w 2663714"/>
                <a:gd name="connsiteY9647" fmla="*/ 740398 h 2179871"/>
                <a:gd name="connsiteX9648" fmla="*/ 1703009 w 2663714"/>
                <a:gd name="connsiteY9648" fmla="*/ 736301 h 2179871"/>
                <a:gd name="connsiteX9649" fmla="*/ 1704545 w 2663714"/>
                <a:gd name="connsiteY9649" fmla="*/ 735448 h 2179871"/>
                <a:gd name="connsiteX9650" fmla="*/ 1710773 w 2663714"/>
                <a:gd name="connsiteY9650" fmla="*/ 752091 h 2179871"/>
                <a:gd name="connsiteX9651" fmla="*/ 1708128 w 2663714"/>
                <a:gd name="connsiteY9651" fmla="*/ 812944 h 2179871"/>
                <a:gd name="connsiteX9652" fmla="*/ 1705995 w 2663714"/>
                <a:gd name="connsiteY9652" fmla="*/ 817041 h 2179871"/>
                <a:gd name="connsiteX9653" fmla="*/ 1705398 w 2663714"/>
                <a:gd name="connsiteY9653" fmla="*/ 817467 h 2179871"/>
                <a:gd name="connsiteX9654" fmla="*/ 1706763 w 2663714"/>
                <a:gd name="connsiteY9654" fmla="*/ 813968 h 2179871"/>
                <a:gd name="connsiteX9655" fmla="*/ 1708128 w 2663714"/>
                <a:gd name="connsiteY9655" fmla="*/ 812944 h 2179871"/>
                <a:gd name="connsiteX9656" fmla="*/ 1710517 w 2663714"/>
                <a:gd name="connsiteY9656" fmla="*/ 811152 h 2179871"/>
                <a:gd name="connsiteX9657" fmla="*/ 1714271 w 2663714"/>
                <a:gd name="connsiteY9657" fmla="*/ 808335 h 2179871"/>
                <a:gd name="connsiteX9658" fmla="*/ 1727752 w 2663714"/>
                <a:gd name="connsiteY9658" fmla="*/ 798179 h 2179871"/>
                <a:gd name="connsiteX9659" fmla="*/ 1726557 w 2663714"/>
                <a:gd name="connsiteY9659" fmla="*/ 800995 h 2179871"/>
                <a:gd name="connsiteX9660" fmla="*/ 1716916 w 2663714"/>
                <a:gd name="connsiteY9660" fmla="*/ 808677 h 2179871"/>
                <a:gd name="connsiteX9661" fmla="*/ 1709152 w 2663714"/>
                <a:gd name="connsiteY9661" fmla="*/ 814566 h 2179871"/>
                <a:gd name="connsiteX9662" fmla="*/ 1710603 w 2663714"/>
                <a:gd name="connsiteY9662" fmla="*/ 811066 h 2179871"/>
                <a:gd name="connsiteX9663" fmla="*/ 1703521 w 2663714"/>
                <a:gd name="connsiteY9663" fmla="*/ 818833 h 2179871"/>
                <a:gd name="connsiteX9664" fmla="*/ 1691235 w 2663714"/>
                <a:gd name="connsiteY9664" fmla="*/ 827880 h 2179871"/>
                <a:gd name="connsiteX9665" fmla="*/ 1693198 w 2663714"/>
                <a:gd name="connsiteY9665" fmla="*/ 823954 h 2179871"/>
                <a:gd name="connsiteX9666" fmla="*/ 1704289 w 2663714"/>
                <a:gd name="connsiteY9666" fmla="*/ 815761 h 2179871"/>
                <a:gd name="connsiteX9667" fmla="*/ 1703521 w 2663714"/>
                <a:gd name="connsiteY9667" fmla="*/ 818833 h 2179871"/>
                <a:gd name="connsiteX9668" fmla="*/ 1707787 w 2663714"/>
                <a:gd name="connsiteY9668" fmla="*/ 797837 h 2179871"/>
                <a:gd name="connsiteX9669" fmla="*/ 1696867 w 2663714"/>
                <a:gd name="connsiteY9669" fmla="*/ 804324 h 2179871"/>
                <a:gd name="connsiteX9670" fmla="*/ 1699426 w 2663714"/>
                <a:gd name="connsiteY9670" fmla="*/ 799544 h 2179871"/>
                <a:gd name="connsiteX9671" fmla="*/ 1701133 w 2663714"/>
                <a:gd name="connsiteY9671" fmla="*/ 796557 h 2179871"/>
                <a:gd name="connsiteX9672" fmla="*/ 1708811 w 2663714"/>
                <a:gd name="connsiteY9672" fmla="*/ 791095 h 2179871"/>
                <a:gd name="connsiteX9673" fmla="*/ 1707787 w 2663714"/>
                <a:gd name="connsiteY9673" fmla="*/ 797837 h 2179871"/>
                <a:gd name="connsiteX9674" fmla="*/ 1650113 w 2663714"/>
                <a:gd name="connsiteY9674" fmla="*/ 809360 h 2179871"/>
                <a:gd name="connsiteX9675" fmla="*/ 1643799 w 2663714"/>
                <a:gd name="connsiteY9675" fmla="*/ 813371 h 2179871"/>
                <a:gd name="connsiteX9676" fmla="*/ 1650710 w 2663714"/>
                <a:gd name="connsiteY9676" fmla="*/ 797752 h 2179871"/>
                <a:gd name="connsiteX9677" fmla="*/ 1666152 w 2663714"/>
                <a:gd name="connsiteY9677" fmla="*/ 788108 h 2179871"/>
                <a:gd name="connsiteX9678" fmla="*/ 1664446 w 2663714"/>
                <a:gd name="connsiteY9678" fmla="*/ 790924 h 2179871"/>
                <a:gd name="connsiteX9679" fmla="*/ 1655146 w 2663714"/>
                <a:gd name="connsiteY9679" fmla="*/ 806543 h 2179871"/>
                <a:gd name="connsiteX9680" fmla="*/ 1650454 w 2663714"/>
                <a:gd name="connsiteY9680" fmla="*/ 809189 h 2179871"/>
                <a:gd name="connsiteX9681" fmla="*/ 1650454 w 2663714"/>
                <a:gd name="connsiteY9681" fmla="*/ 809189 h 2179871"/>
                <a:gd name="connsiteX9682" fmla="*/ 1650283 w 2663714"/>
                <a:gd name="connsiteY9682" fmla="*/ 809189 h 2179871"/>
                <a:gd name="connsiteX9683" fmla="*/ 1650113 w 2663714"/>
                <a:gd name="connsiteY9683" fmla="*/ 809189 h 2179871"/>
                <a:gd name="connsiteX9684" fmla="*/ 1650113 w 2663714"/>
                <a:gd name="connsiteY9684" fmla="*/ 809274 h 2179871"/>
                <a:gd name="connsiteX9685" fmla="*/ 1641240 w 2663714"/>
                <a:gd name="connsiteY9685" fmla="*/ 795448 h 2179871"/>
                <a:gd name="connsiteX9686" fmla="*/ 1638339 w 2663714"/>
                <a:gd name="connsiteY9686" fmla="*/ 797240 h 2179871"/>
                <a:gd name="connsiteX9687" fmla="*/ 1642605 w 2663714"/>
                <a:gd name="connsiteY9687" fmla="*/ 789047 h 2179871"/>
                <a:gd name="connsiteX9688" fmla="*/ 1643373 w 2663714"/>
                <a:gd name="connsiteY9688" fmla="*/ 788620 h 2179871"/>
                <a:gd name="connsiteX9689" fmla="*/ 1642690 w 2663714"/>
                <a:gd name="connsiteY9689" fmla="*/ 790668 h 2179871"/>
                <a:gd name="connsiteX9690" fmla="*/ 1642946 w 2663714"/>
                <a:gd name="connsiteY9690" fmla="*/ 790753 h 2179871"/>
                <a:gd name="connsiteX9691" fmla="*/ 1644055 w 2663714"/>
                <a:gd name="connsiteY9691" fmla="*/ 788193 h 2179871"/>
                <a:gd name="connsiteX9692" fmla="*/ 1685007 w 2663714"/>
                <a:gd name="connsiteY9692" fmla="*/ 765746 h 2179871"/>
                <a:gd name="connsiteX9693" fmla="*/ 1687226 w 2663714"/>
                <a:gd name="connsiteY9693" fmla="*/ 764552 h 2179871"/>
                <a:gd name="connsiteX9694" fmla="*/ 1684154 w 2663714"/>
                <a:gd name="connsiteY9694" fmla="*/ 771465 h 2179871"/>
                <a:gd name="connsiteX9695" fmla="*/ 1641495 w 2663714"/>
                <a:gd name="connsiteY9695" fmla="*/ 795192 h 2179871"/>
                <a:gd name="connsiteX9696" fmla="*/ 1641495 w 2663714"/>
                <a:gd name="connsiteY9696" fmla="*/ 795192 h 2179871"/>
                <a:gd name="connsiteX9697" fmla="*/ 1641325 w 2663714"/>
                <a:gd name="connsiteY9697" fmla="*/ 795277 h 2179871"/>
                <a:gd name="connsiteX9698" fmla="*/ 1641154 w 2663714"/>
                <a:gd name="connsiteY9698" fmla="*/ 795277 h 2179871"/>
                <a:gd name="connsiteX9699" fmla="*/ 1641154 w 2663714"/>
                <a:gd name="connsiteY9699" fmla="*/ 795362 h 2179871"/>
                <a:gd name="connsiteX9700" fmla="*/ 1637486 w 2663714"/>
                <a:gd name="connsiteY9700" fmla="*/ 771635 h 2179871"/>
                <a:gd name="connsiteX9701" fmla="*/ 1637486 w 2663714"/>
                <a:gd name="connsiteY9701" fmla="*/ 771635 h 2179871"/>
                <a:gd name="connsiteX9702" fmla="*/ 1637486 w 2663714"/>
                <a:gd name="connsiteY9702" fmla="*/ 771635 h 2179871"/>
                <a:gd name="connsiteX9703" fmla="*/ 1637486 w 2663714"/>
                <a:gd name="connsiteY9703" fmla="*/ 771635 h 2179871"/>
                <a:gd name="connsiteX9704" fmla="*/ 1637486 w 2663714"/>
                <a:gd name="connsiteY9704" fmla="*/ 771635 h 2179871"/>
                <a:gd name="connsiteX9705" fmla="*/ 1700620 w 2663714"/>
                <a:gd name="connsiteY9705" fmla="*/ 737411 h 2179871"/>
                <a:gd name="connsiteX9706" fmla="*/ 1699596 w 2663714"/>
                <a:gd name="connsiteY9706" fmla="*/ 739288 h 2179871"/>
                <a:gd name="connsiteX9707" fmla="*/ 1696354 w 2663714"/>
                <a:gd name="connsiteY9707" fmla="*/ 745604 h 2179871"/>
                <a:gd name="connsiteX9708" fmla="*/ 1679206 w 2663714"/>
                <a:gd name="connsiteY9708" fmla="*/ 754139 h 2179871"/>
                <a:gd name="connsiteX9709" fmla="*/ 1629637 w 2663714"/>
                <a:gd name="connsiteY9709" fmla="*/ 777524 h 2179871"/>
                <a:gd name="connsiteX9710" fmla="*/ 1630404 w 2663714"/>
                <a:gd name="connsiteY9710" fmla="*/ 774964 h 2179871"/>
                <a:gd name="connsiteX9711" fmla="*/ 1637315 w 2663714"/>
                <a:gd name="connsiteY9711" fmla="*/ 771635 h 2179871"/>
                <a:gd name="connsiteX9712" fmla="*/ 1648491 w 2663714"/>
                <a:gd name="connsiteY9712" fmla="*/ 778207 h 2179871"/>
                <a:gd name="connsiteX9713" fmla="*/ 1647127 w 2663714"/>
                <a:gd name="connsiteY9713" fmla="*/ 777524 h 2179871"/>
                <a:gd name="connsiteX9714" fmla="*/ 1644140 w 2663714"/>
                <a:gd name="connsiteY9714" fmla="*/ 781963 h 2179871"/>
                <a:gd name="connsiteX9715" fmla="*/ 1635694 w 2663714"/>
                <a:gd name="connsiteY9715" fmla="*/ 785889 h 2179871"/>
                <a:gd name="connsiteX9716" fmla="*/ 1636803 w 2663714"/>
                <a:gd name="connsiteY9716" fmla="*/ 780938 h 2179871"/>
                <a:gd name="connsiteX9717" fmla="*/ 1680230 w 2663714"/>
                <a:gd name="connsiteY9717" fmla="*/ 756017 h 2179871"/>
                <a:gd name="connsiteX9718" fmla="*/ 1696013 w 2663714"/>
                <a:gd name="connsiteY9718" fmla="*/ 746628 h 2179871"/>
                <a:gd name="connsiteX9719" fmla="*/ 1688505 w 2663714"/>
                <a:gd name="connsiteY9719" fmla="*/ 761991 h 2179871"/>
                <a:gd name="connsiteX9720" fmla="*/ 1684325 w 2663714"/>
                <a:gd name="connsiteY9720" fmla="*/ 763869 h 2179871"/>
                <a:gd name="connsiteX9721" fmla="*/ 1647553 w 2663714"/>
                <a:gd name="connsiteY9721" fmla="*/ 780426 h 2179871"/>
                <a:gd name="connsiteX9722" fmla="*/ 1648491 w 2663714"/>
                <a:gd name="connsiteY9722" fmla="*/ 778293 h 2179871"/>
                <a:gd name="connsiteX9723" fmla="*/ 1636035 w 2663714"/>
                <a:gd name="connsiteY9723" fmla="*/ 781365 h 2179871"/>
                <a:gd name="connsiteX9724" fmla="*/ 1635353 w 2663714"/>
                <a:gd name="connsiteY9724" fmla="*/ 786059 h 2179871"/>
                <a:gd name="connsiteX9725" fmla="*/ 1633305 w 2663714"/>
                <a:gd name="connsiteY9725" fmla="*/ 787083 h 2179871"/>
                <a:gd name="connsiteX9726" fmla="*/ 1635950 w 2663714"/>
                <a:gd name="connsiteY9726" fmla="*/ 781450 h 2179871"/>
                <a:gd name="connsiteX9727" fmla="*/ 1635950 w 2663714"/>
                <a:gd name="connsiteY9727" fmla="*/ 781450 h 2179871"/>
                <a:gd name="connsiteX9728" fmla="*/ 1633903 w 2663714"/>
                <a:gd name="connsiteY9728" fmla="*/ 782475 h 2179871"/>
                <a:gd name="connsiteX9729" fmla="*/ 1630575 w 2663714"/>
                <a:gd name="connsiteY9729" fmla="*/ 788364 h 2179871"/>
                <a:gd name="connsiteX9730" fmla="*/ 1625285 w 2663714"/>
                <a:gd name="connsiteY9730" fmla="*/ 790924 h 2179871"/>
                <a:gd name="connsiteX9731" fmla="*/ 1627248 w 2663714"/>
                <a:gd name="connsiteY9731" fmla="*/ 786145 h 2179871"/>
                <a:gd name="connsiteX9732" fmla="*/ 1633903 w 2663714"/>
                <a:gd name="connsiteY9732" fmla="*/ 782560 h 2179871"/>
                <a:gd name="connsiteX9733" fmla="*/ 1637571 w 2663714"/>
                <a:gd name="connsiteY9733" fmla="*/ 791692 h 2179871"/>
                <a:gd name="connsiteX9734" fmla="*/ 1631428 w 2663714"/>
                <a:gd name="connsiteY9734" fmla="*/ 801251 h 2179871"/>
                <a:gd name="connsiteX9735" fmla="*/ 1625029 w 2663714"/>
                <a:gd name="connsiteY9735" fmla="*/ 805177 h 2179871"/>
                <a:gd name="connsiteX9736" fmla="*/ 1628954 w 2663714"/>
                <a:gd name="connsiteY9736" fmla="*/ 796472 h 2179871"/>
                <a:gd name="connsiteX9737" fmla="*/ 1637571 w 2663714"/>
                <a:gd name="connsiteY9737" fmla="*/ 791692 h 2179871"/>
                <a:gd name="connsiteX9738" fmla="*/ 1663593 w 2663714"/>
                <a:gd name="connsiteY9738" fmla="*/ 797155 h 2179871"/>
                <a:gd name="connsiteX9739" fmla="*/ 1663166 w 2663714"/>
                <a:gd name="connsiteY9739" fmla="*/ 798350 h 2179871"/>
                <a:gd name="connsiteX9740" fmla="*/ 1663422 w 2663714"/>
                <a:gd name="connsiteY9740" fmla="*/ 798435 h 2179871"/>
                <a:gd name="connsiteX9741" fmla="*/ 1669223 w 2663714"/>
                <a:gd name="connsiteY9741" fmla="*/ 786059 h 2179871"/>
                <a:gd name="connsiteX9742" fmla="*/ 1681509 w 2663714"/>
                <a:gd name="connsiteY9742" fmla="*/ 778122 h 2179871"/>
                <a:gd name="connsiteX9743" fmla="*/ 1676646 w 2663714"/>
                <a:gd name="connsiteY9743" fmla="*/ 794253 h 2179871"/>
                <a:gd name="connsiteX9744" fmla="*/ 1660521 w 2663714"/>
                <a:gd name="connsiteY9744" fmla="*/ 803385 h 2179871"/>
                <a:gd name="connsiteX9745" fmla="*/ 1663593 w 2663714"/>
                <a:gd name="connsiteY9745" fmla="*/ 797155 h 2179871"/>
                <a:gd name="connsiteX9746" fmla="*/ 1673489 w 2663714"/>
                <a:gd name="connsiteY9746" fmla="*/ 815505 h 2179871"/>
                <a:gd name="connsiteX9747" fmla="*/ 1672892 w 2663714"/>
                <a:gd name="connsiteY9747" fmla="*/ 816443 h 2179871"/>
                <a:gd name="connsiteX9748" fmla="*/ 1673148 w 2663714"/>
                <a:gd name="connsiteY9748" fmla="*/ 815675 h 2179871"/>
                <a:gd name="connsiteX9749" fmla="*/ 1673489 w 2663714"/>
                <a:gd name="connsiteY9749" fmla="*/ 815505 h 2179871"/>
                <a:gd name="connsiteX9750" fmla="*/ 1674684 w 2663714"/>
                <a:gd name="connsiteY9750" fmla="*/ 801593 h 2179871"/>
                <a:gd name="connsiteX9751" fmla="*/ 1672977 w 2663714"/>
                <a:gd name="connsiteY9751" fmla="*/ 808335 h 2179871"/>
                <a:gd name="connsiteX9752" fmla="*/ 1668371 w 2663714"/>
                <a:gd name="connsiteY9752" fmla="*/ 811066 h 2179871"/>
                <a:gd name="connsiteX9753" fmla="*/ 1672551 w 2663714"/>
                <a:gd name="connsiteY9753" fmla="*/ 803044 h 2179871"/>
                <a:gd name="connsiteX9754" fmla="*/ 1674684 w 2663714"/>
                <a:gd name="connsiteY9754" fmla="*/ 801593 h 2179871"/>
                <a:gd name="connsiteX9755" fmla="*/ 1655232 w 2663714"/>
                <a:gd name="connsiteY9755" fmla="*/ 814310 h 2179871"/>
                <a:gd name="connsiteX9756" fmla="*/ 1670589 w 2663714"/>
                <a:gd name="connsiteY9756" fmla="*/ 804409 h 2179871"/>
                <a:gd name="connsiteX9757" fmla="*/ 1665555 w 2663714"/>
                <a:gd name="connsiteY9757" fmla="*/ 812005 h 2179871"/>
                <a:gd name="connsiteX9758" fmla="*/ 1664787 w 2663714"/>
                <a:gd name="connsiteY9758" fmla="*/ 813200 h 2179871"/>
                <a:gd name="connsiteX9759" fmla="*/ 1661204 w 2663714"/>
                <a:gd name="connsiteY9759" fmla="*/ 815334 h 2179871"/>
                <a:gd name="connsiteX9760" fmla="*/ 1661204 w 2663714"/>
                <a:gd name="connsiteY9760" fmla="*/ 815334 h 2179871"/>
                <a:gd name="connsiteX9761" fmla="*/ 1661033 w 2663714"/>
                <a:gd name="connsiteY9761" fmla="*/ 815419 h 2179871"/>
                <a:gd name="connsiteX9762" fmla="*/ 1660863 w 2663714"/>
                <a:gd name="connsiteY9762" fmla="*/ 815419 h 2179871"/>
                <a:gd name="connsiteX9763" fmla="*/ 1660863 w 2663714"/>
                <a:gd name="connsiteY9763" fmla="*/ 815505 h 2179871"/>
                <a:gd name="connsiteX9764" fmla="*/ 1651819 w 2663714"/>
                <a:gd name="connsiteY9764" fmla="*/ 821393 h 2179871"/>
                <a:gd name="connsiteX9765" fmla="*/ 1655232 w 2663714"/>
                <a:gd name="connsiteY9765" fmla="*/ 814310 h 2179871"/>
                <a:gd name="connsiteX9766" fmla="*/ 1656426 w 2663714"/>
                <a:gd name="connsiteY9766" fmla="*/ 826088 h 2179871"/>
                <a:gd name="connsiteX9767" fmla="*/ 1653355 w 2663714"/>
                <a:gd name="connsiteY9767" fmla="*/ 830867 h 2179871"/>
                <a:gd name="connsiteX9768" fmla="*/ 1644055 w 2663714"/>
                <a:gd name="connsiteY9768" fmla="*/ 837439 h 2179871"/>
                <a:gd name="connsiteX9769" fmla="*/ 1646870 w 2663714"/>
                <a:gd name="connsiteY9769" fmla="*/ 831465 h 2179871"/>
                <a:gd name="connsiteX9770" fmla="*/ 1656341 w 2663714"/>
                <a:gd name="connsiteY9770" fmla="*/ 826002 h 2179871"/>
                <a:gd name="connsiteX9771" fmla="*/ 1662569 w 2663714"/>
                <a:gd name="connsiteY9771" fmla="*/ 822503 h 2179871"/>
                <a:gd name="connsiteX9772" fmla="*/ 1664702 w 2663714"/>
                <a:gd name="connsiteY9772" fmla="*/ 821308 h 2179871"/>
                <a:gd name="connsiteX9773" fmla="*/ 1664702 w 2663714"/>
                <a:gd name="connsiteY9773" fmla="*/ 821308 h 2179871"/>
                <a:gd name="connsiteX9774" fmla="*/ 1664702 w 2663714"/>
                <a:gd name="connsiteY9774" fmla="*/ 821308 h 2179871"/>
                <a:gd name="connsiteX9775" fmla="*/ 1664702 w 2663714"/>
                <a:gd name="connsiteY9775" fmla="*/ 821308 h 2179871"/>
                <a:gd name="connsiteX9776" fmla="*/ 1664702 w 2663714"/>
                <a:gd name="connsiteY9776" fmla="*/ 821308 h 2179871"/>
                <a:gd name="connsiteX9777" fmla="*/ 1670589 w 2663714"/>
                <a:gd name="connsiteY9777" fmla="*/ 817382 h 2179871"/>
                <a:gd name="connsiteX9778" fmla="*/ 1669906 w 2663714"/>
                <a:gd name="connsiteY9778" fmla="*/ 820284 h 2179871"/>
                <a:gd name="connsiteX9779" fmla="*/ 1660948 w 2663714"/>
                <a:gd name="connsiteY9779" fmla="*/ 825746 h 2179871"/>
                <a:gd name="connsiteX9780" fmla="*/ 1662484 w 2663714"/>
                <a:gd name="connsiteY9780" fmla="*/ 822588 h 2179871"/>
                <a:gd name="connsiteX9781" fmla="*/ 1676731 w 2663714"/>
                <a:gd name="connsiteY9781" fmla="*/ 814139 h 2179871"/>
                <a:gd name="connsiteX9782" fmla="*/ 1677329 w 2663714"/>
                <a:gd name="connsiteY9782" fmla="*/ 812859 h 2179871"/>
                <a:gd name="connsiteX9783" fmla="*/ 1697037 w 2663714"/>
                <a:gd name="connsiteY9783" fmla="*/ 799288 h 2179871"/>
                <a:gd name="connsiteX9784" fmla="*/ 1692004 w 2663714"/>
                <a:gd name="connsiteY9784" fmla="*/ 806970 h 2179871"/>
                <a:gd name="connsiteX9785" fmla="*/ 1675367 w 2663714"/>
                <a:gd name="connsiteY9785" fmla="*/ 816870 h 2179871"/>
                <a:gd name="connsiteX9786" fmla="*/ 1676646 w 2663714"/>
                <a:gd name="connsiteY9786" fmla="*/ 814054 h 2179871"/>
                <a:gd name="connsiteX9787" fmla="*/ 1705569 w 2663714"/>
                <a:gd name="connsiteY9787" fmla="*/ 788791 h 2179871"/>
                <a:gd name="connsiteX9788" fmla="*/ 1710346 w 2663714"/>
                <a:gd name="connsiteY9788" fmla="*/ 780938 h 2179871"/>
                <a:gd name="connsiteX9789" fmla="*/ 1709579 w 2663714"/>
                <a:gd name="connsiteY9789" fmla="*/ 786401 h 2179871"/>
                <a:gd name="connsiteX9790" fmla="*/ 1705654 w 2663714"/>
                <a:gd name="connsiteY9790" fmla="*/ 788791 h 2179871"/>
                <a:gd name="connsiteX9791" fmla="*/ 1710346 w 2663714"/>
                <a:gd name="connsiteY9791" fmla="*/ 780426 h 2179871"/>
                <a:gd name="connsiteX9792" fmla="*/ 1710261 w 2663714"/>
                <a:gd name="connsiteY9792" fmla="*/ 780426 h 2179871"/>
                <a:gd name="connsiteX9793" fmla="*/ 1703862 w 2663714"/>
                <a:gd name="connsiteY9793" fmla="*/ 789388 h 2179871"/>
                <a:gd name="connsiteX9794" fmla="*/ 1703350 w 2663714"/>
                <a:gd name="connsiteY9794" fmla="*/ 790156 h 2179871"/>
                <a:gd name="connsiteX9795" fmla="*/ 1682618 w 2663714"/>
                <a:gd name="connsiteY9795" fmla="*/ 802617 h 2179871"/>
                <a:gd name="connsiteX9796" fmla="*/ 1684325 w 2663714"/>
                <a:gd name="connsiteY9796" fmla="*/ 799203 h 2179871"/>
                <a:gd name="connsiteX9797" fmla="*/ 1684069 w 2663714"/>
                <a:gd name="connsiteY9797" fmla="*/ 799032 h 2179871"/>
                <a:gd name="connsiteX9798" fmla="*/ 1681254 w 2663714"/>
                <a:gd name="connsiteY9798" fmla="*/ 803385 h 2179871"/>
                <a:gd name="connsiteX9799" fmla="*/ 1677158 w 2663714"/>
                <a:gd name="connsiteY9799" fmla="*/ 805775 h 2179871"/>
                <a:gd name="connsiteX9800" fmla="*/ 1680571 w 2663714"/>
                <a:gd name="connsiteY9800" fmla="*/ 797667 h 2179871"/>
                <a:gd name="connsiteX9801" fmla="*/ 1710773 w 2663714"/>
                <a:gd name="connsiteY9801" fmla="*/ 776842 h 2179871"/>
                <a:gd name="connsiteX9802" fmla="*/ 1710944 w 2663714"/>
                <a:gd name="connsiteY9802" fmla="*/ 776842 h 2179871"/>
                <a:gd name="connsiteX9803" fmla="*/ 1710432 w 2663714"/>
                <a:gd name="connsiteY9803" fmla="*/ 780341 h 2179871"/>
                <a:gd name="connsiteX9804" fmla="*/ 1709749 w 2663714"/>
                <a:gd name="connsiteY9804" fmla="*/ 775135 h 2179871"/>
                <a:gd name="connsiteX9805" fmla="*/ 1683728 w 2663714"/>
                <a:gd name="connsiteY9805" fmla="*/ 790156 h 2179871"/>
                <a:gd name="connsiteX9806" fmla="*/ 1688676 w 2663714"/>
                <a:gd name="connsiteY9806" fmla="*/ 778378 h 2179871"/>
                <a:gd name="connsiteX9807" fmla="*/ 1688676 w 2663714"/>
                <a:gd name="connsiteY9807" fmla="*/ 778378 h 2179871"/>
                <a:gd name="connsiteX9808" fmla="*/ 1688676 w 2663714"/>
                <a:gd name="connsiteY9808" fmla="*/ 778378 h 2179871"/>
                <a:gd name="connsiteX9809" fmla="*/ 1688676 w 2663714"/>
                <a:gd name="connsiteY9809" fmla="*/ 778378 h 2179871"/>
                <a:gd name="connsiteX9810" fmla="*/ 1688676 w 2663714"/>
                <a:gd name="connsiteY9810" fmla="*/ 778378 h 2179871"/>
                <a:gd name="connsiteX9811" fmla="*/ 1690809 w 2663714"/>
                <a:gd name="connsiteY9811" fmla="*/ 771977 h 2179871"/>
                <a:gd name="connsiteX9812" fmla="*/ 1709749 w 2663714"/>
                <a:gd name="connsiteY9812" fmla="*/ 759345 h 2179871"/>
                <a:gd name="connsiteX9813" fmla="*/ 1715295 w 2663714"/>
                <a:gd name="connsiteY9813" fmla="*/ 755590 h 2179871"/>
                <a:gd name="connsiteX9814" fmla="*/ 1711370 w 2663714"/>
                <a:gd name="connsiteY9814" fmla="*/ 774111 h 2179871"/>
                <a:gd name="connsiteX9815" fmla="*/ 1709664 w 2663714"/>
                <a:gd name="connsiteY9815" fmla="*/ 775135 h 2179871"/>
                <a:gd name="connsiteX9816" fmla="*/ 1631258 w 2663714"/>
                <a:gd name="connsiteY9816" fmla="*/ 767027 h 2179871"/>
                <a:gd name="connsiteX9817" fmla="*/ 1631258 w 2663714"/>
                <a:gd name="connsiteY9817" fmla="*/ 767027 h 2179871"/>
                <a:gd name="connsiteX9818" fmla="*/ 1607027 w 2663714"/>
                <a:gd name="connsiteY9818" fmla="*/ 780426 h 2179871"/>
                <a:gd name="connsiteX9819" fmla="*/ 1608137 w 2663714"/>
                <a:gd name="connsiteY9819" fmla="*/ 777695 h 2179871"/>
                <a:gd name="connsiteX9820" fmla="*/ 1631343 w 2663714"/>
                <a:gd name="connsiteY9820" fmla="*/ 767027 h 2179871"/>
                <a:gd name="connsiteX9821" fmla="*/ 1629807 w 2663714"/>
                <a:gd name="connsiteY9821" fmla="*/ 775305 h 2179871"/>
                <a:gd name="connsiteX9822" fmla="*/ 1629210 w 2663714"/>
                <a:gd name="connsiteY9822" fmla="*/ 777781 h 2179871"/>
                <a:gd name="connsiteX9823" fmla="*/ 1626309 w 2663714"/>
                <a:gd name="connsiteY9823" fmla="*/ 779146 h 2179871"/>
                <a:gd name="connsiteX9824" fmla="*/ 1627845 w 2663714"/>
                <a:gd name="connsiteY9824" fmla="*/ 776244 h 2179871"/>
                <a:gd name="connsiteX9825" fmla="*/ 1629807 w 2663714"/>
                <a:gd name="connsiteY9825" fmla="*/ 775305 h 2179871"/>
                <a:gd name="connsiteX9826" fmla="*/ 1621446 w 2663714"/>
                <a:gd name="connsiteY9826" fmla="*/ 814054 h 2179871"/>
                <a:gd name="connsiteX9827" fmla="*/ 1625115 w 2663714"/>
                <a:gd name="connsiteY9827" fmla="*/ 812090 h 2179871"/>
                <a:gd name="connsiteX9828" fmla="*/ 1614621 w 2663714"/>
                <a:gd name="connsiteY9828" fmla="*/ 831379 h 2179871"/>
                <a:gd name="connsiteX9829" fmla="*/ 1614621 w 2663714"/>
                <a:gd name="connsiteY9829" fmla="*/ 831379 h 2179871"/>
                <a:gd name="connsiteX9830" fmla="*/ 1614621 w 2663714"/>
                <a:gd name="connsiteY9830" fmla="*/ 831379 h 2179871"/>
                <a:gd name="connsiteX9831" fmla="*/ 1614621 w 2663714"/>
                <a:gd name="connsiteY9831" fmla="*/ 831379 h 2179871"/>
                <a:gd name="connsiteX9832" fmla="*/ 1614621 w 2663714"/>
                <a:gd name="connsiteY9832" fmla="*/ 831379 h 2179871"/>
                <a:gd name="connsiteX9833" fmla="*/ 1614450 w 2663714"/>
                <a:gd name="connsiteY9833" fmla="*/ 831806 h 2179871"/>
                <a:gd name="connsiteX9834" fmla="*/ 1613767 w 2663714"/>
                <a:gd name="connsiteY9834" fmla="*/ 832233 h 2179871"/>
                <a:gd name="connsiteX9835" fmla="*/ 1621446 w 2663714"/>
                <a:gd name="connsiteY9835" fmla="*/ 813968 h 2179871"/>
                <a:gd name="connsiteX9836" fmla="*/ 1633134 w 2663714"/>
                <a:gd name="connsiteY9836" fmla="*/ 807823 h 2179871"/>
                <a:gd name="connsiteX9837" fmla="*/ 1644908 w 2663714"/>
                <a:gd name="connsiteY9837" fmla="*/ 801422 h 2179871"/>
                <a:gd name="connsiteX9838" fmla="*/ 1644908 w 2663714"/>
                <a:gd name="connsiteY9838" fmla="*/ 801422 h 2179871"/>
                <a:gd name="connsiteX9839" fmla="*/ 1644908 w 2663714"/>
                <a:gd name="connsiteY9839" fmla="*/ 801422 h 2179871"/>
                <a:gd name="connsiteX9840" fmla="*/ 1644908 w 2663714"/>
                <a:gd name="connsiteY9840" fmla="*/ 801422 h 2179871"/>
                <a:gd name="connsiteX9841" fmla="*/ 1644908 w 2663714"/>
                <a:gd name="connsiteY9841" fmla="*/ 801422 h 2179871"/>
                <a:gd name="connsiteX9842" fmla="*/ 1649857 w 2663714"/>
                <a:gd name="connsiteY9842" fmla="*/ 798350 h 2179871"/>
                <a:gd name="connsiteX9843" fmla="*/ 1641666 w 2663714"/>
                <a:gd name="connsiteY9843" fmla="*/ 813115 h 2179871"/>
                <a:gd name="connsiteX9844" fmla="*/ 1640301 w 2663714"/>
                <a:gd name="connsiteY9844" fmla="*/ 815590 h 2179871"/>
                <a:gd name="connsiteX9845" fmla="*/ 1624944 w 2663714"/>
                <a:gd name="connsiteY9845" fmla="*/ 825320 h 2179871"/>
                <a:gd name="connsiteX9846" fmla="*/ 1633049 w 2663714"/>
                <a:gd name="connsiteY9846" fmla="*/ 807909 h 2179871"/>
                <a:gd name="connsiteX9847" fmla="*/ 1639704 w 2663714"/>
                <a:gd name="connsiteY9847" fmla="*/ 823186 h 2179871"/>
                <a:gd name="connsiteX9848" fmla="*/ 1648150 w 2663714"/>
                <a:gd name="connsiteY9848" fmla="*/ 818492 h 2179871"/>
                <a:gd name="connsiteX9849" fmla="*/ 1643202 w 2663714"/>
                <a:gd name="connsiteY9849" fmla="*/ 827112 h 2179871"/>
                <a:gd name="connsiteX9850" fmla="*/ 1636120 w 2663714"/>
                <a:gd name="connsiteY9850" fmla="*/ 831721 h 2179871"/>
                <a:gd name="connsiteX9851" fmla="*/ 1639704 w 2663714"/>
                <a:gd name="connsiteY9851" fmla="*/ 823271 h 2179871"/>
                <a:gd name="connsiteX9852" fmla="*/ 1637741 w 2663714"/>
                <a:gd name="connsiteY9852" fmla="*/ 836842 h 2179871"/>
                <a:gd name="connsiteX9853" fmla="*/ 1632793 w 2663714"/>
                <a:gd name="connsiteY9853" fmla="*/ 845803 h 2179871"/>
                <a:gd name="connsiteX9854" fmla="*/ 1629210 w 2663714"/>
                <a:gd name="connsiteY9854" fmla="*/ 848364 h 2179871"/>
                <a:gd name="connsiteX9855" fmla="*/ 1632879 w 2663714"/>
                <a:gd name="connsiteY9855" fmla="*/ 839488 h 2179871"/>
                <a:gd name="connsiteX9856" fmla="*/ 1637741 w 2663714"/>
                <a:gd name="connsiteY9856" fmla="*/ 836842 h 2179871"/>
                <a:gd name="connsiteX9857" fmla="*/ 1629039 w 2663714"/>
                <a:gd name="connsiteY9857" fmla="*/ 853229 h 2179871"/>
                <a:gd name="connsiteX9858" fmla="*/ 1624432 w 2663714"/>
                <a:gd name="connsiteY9858" fmla="*/ 863129 h 2179871"/>
                <a:gd name="connsiteX9859" fmla="*/ 1622641 w 2663714"/>
                <a:gd name="connsiteY9859" fmla="*/ 864324 h 2179871"/>
                <a:gd name="connsiteX9860" fmla="*/ 1626650 w 2663714"/>
                <a:gd name="connsiteY9860" fmla="*/ 854680 h 2179871"/>
                <a:gd name="connsiteX9861" fmla="*/ 1629039 w 2663714"/>
                <a:gd name="connsiteY9861" fmla="*/ 853229 h 2179871"/>
                <a:gd name="connsiteX9862" fmla="*/ 1655488 w 2663714"/>
                <a:gd name="connsiteY9862" fmla="*/ 837439 h 2179871"/>
                <a:gd name="connsiteX9863" fmla="*/ 1662995 w 2663714"/>
                <a:gd name="connsiteY9863" fmla="*/ 832830 h 2179871"/>
                <a:gd name="connsiteX9864" fmla="*/ 1662995 w 2663714"/>
                <a:gd name="connsiteY9864" fmla="*/ 832830 h 2179871"/>
                <a:gd name="connsiteX9865" fmla="*/ 1662995 w 2663714"/>
                <a:gd name="connsiteY9865" fmla="*/ 832830 h 2179871"/>
                <a:gd name="connsiteX9866" fmla="*/ 1662995 w 2663714"/>
                <a:gd name="connsiteY9866" fmla="*/ 832830 h 2179871"/>
                <a:gd name="connsiteX9867" fmla="*/ 1662995 w 2663714"/>
                <a:gd name="connsiteY9867" fmla="*/ 832830 h 2179871"/>
                <a:gd name="connsiteX9868" fmla="*/ 1663252 w 2663714"/>
                <a:gd name="connsiteY9868" fmla="*/ 832660 h 2179871"/>
                <a:gd name="connsiteX9869" fmla="*/ 1659583 w 2663714"/>
                <a:gd name="connsiteY9869" fmla="*/ 839232 h 2179871"/>
                <a:gd name="connsiteX9870" fmla="*/ 1652160 w 2663714"/>
                <a:gd name="connsiteY9870" fmla="*/ 844267 h 2179871"/>
                <a:gd name="connsiteX9871" fmla="*/ 1655402 w 2663714"/>
                <a:gd name="connsiteY9871" fmla="*/ 837439 h 2179871"/>
                <a:gd name="connsiteX9872" fmla="*/ 1670759 w 2663714"/>
                <a:gd name="connsiteY9872" fmla="*/ 827368 h 2179871"/>
                <a:gd name="connsiteX9873" fmla="*/ 1686543 w 2663714"/>
                <a:gd name="connsiteY9873" fmla="*/ 816102 h 2179871"/>
                <a:gd name="connsiteX9874" fmla="*/ 1681254 w 2663714"/>
                <a:gd name="connsiteY9874" fmla="*/ 824722 h 2179871"/>
                <a:gd name="connsiteX9875" fmla="*/ 1680144 w 2663714"/>
                <a:gd name="connsiteY9875" fmla="*/ 826600 h 2179871"/>
                <a:gd name="connsiteX9876" fmla="*/ 1667773 w 2663714"/>
                <a:gd name="connsiteY9876" fmla="*/ 834025 h 2179871"/>
                <a:gd name="connsiteX9877" fmla="*/ 1670759 w 2663714"/>
                <a:gd name="connsiteY9877" fmla="*/ 827283 h 2179871"/>
                <a:gd name="connsiteX9878" fmla="*/ 1693368 w 2663714"/>
                <a:gd name="connsiteY9878" fmla="*/ 811066 h 2179871"/>
                <a:gd name="connsiteX9879" fmla="*/ 1707361 w 2663714"/>
                <a:gd name="connsiteY9879" fmla="*/ 800910 h 2179871"/>
                <a:gd name="connsiteX9880" fmla="*/ 1705398 w 2663714"/>
                <a:gd name="connsiteY9880" fmla="*/ 811322 h 2179871"/>
                <a:gd name="connsiteX9881" fmla="*/ 1687908 w 2663714"/>
                <a:gd name="connsiteY9881" fmla="*/ 821991 h 2179871"/>
                <a:gd name="connsiteX9882" fmla="*/ 1693368 w 2663714"/>
                <a:gd name="connsiteY9882" fmla="*/ 811066 h 2179871"/>
                <a:gd name="connsiteX9883" fmla="*/ 1692259 w 2663714"/>
                <a:gd name="connsiteY9883" fmla="*/ 824722 h 2179871"/>
                <a:gd name="connsiteX9884" fmla="*/ 1689785 w 2663714"/>
                <a:gd name="connsiteY9884" fmla="*/ 829075 h 2179871"/>
                <a:gd name="connsiteX9885" fmla="*/ 1681936 w 2663714"/>
                <a:gd name="connsiteY9885" fmla="*/ 834708 h 2179871"/>
                <a:gd name="connsiteX9886" fmla="*/ 1683642 w 2663714"/>
                <a:gd name="connsiteY9886" fmla="*/ 830953 h 2179871"/>
                <a:gd name="connsiteX9887" fmla="*/ 1692259 w 2663714"/>
                <a:gd name="connsiteY9887" fmla="*/ 824722 h 2179871"/>
                <a:gd name="connsiteX9888" fmla="*/ 1686117 w 2663714"/>
                <a:gd name="connsiteY9888" fmla="*/ 838378 h 2179871"/>
                <a:gd name="connsiteX9889" fmla="*/ 1701815 w 2663714"/>
                <a:gd name="connsiteY9889" fmla="*/ 824978 h 2179871"/>
                <a:gd name="connsiteX9890" fmla="*/ 1698317 w 2663714"/>
                <a:gd name="connsiteY9890" fmla="*/ 831550 h 2179871"/>
                <a:gd name="connsiteX9891" fmla="*/ 1685178 w 2663714"/>
                <a:gd name="connsiteY9891" fmla="*/ 840341 h 2179871"/>
                <a:gd name="connsiteX9892" fmla="*/ 1686117 w 2663714"/>
                <a:gd name="connsiteY9892" fmla="*/ 838378 h 2179871"/>
                <a:gd name="connsiteX9893" fmla="*/ 1706592 w 2663714"/>
                <a:gd name="connsiteY9893" fmla="*/ 820796 h 2179871"/>
                <a:gd name="connsiteX9894" fmla="*/ 1718111 w 2663714"/>
                <a:gd name="connsiteY9894" fmla="*/ 810469 h 2179871"/>
                <a:gd name="connsiteX9895" fmla="*/ 1725362 w 2663714"/>
                <a:gd name="connsiteY9895" fmla="*/ 803812 h 2179871"/>
                <a:gd name="connsiteX9896" fmla="*/ 1721523 w 2663714"/>
                <a:gd name="connsiteY9896" fmla="*/ 812773 h 2179871"/>
                <a:gd name="connsiteX9897" fmla="*/ 1714698 w 2663714"/>
                <a:gd name="connsiteY9897" fmla="*/ 819943 h 2179871"/>
                <a:gd name="connsiteX9898" fmla="*/ 1712821 w 2663714"/>
                <a:gd name="connsiteY9898" fmla="*/ 821820 h 2179871"/>
                <a:gd name="connsiteX9899" fmla="*/ 1703607 w 2663714"/>
                <a:gd name="connsiteY9899" fmla="*/ 827965 h 2179871"/>
                <a:gd name="connsiteX9900" fmla="*/ 1706592 w 2663714"/>
                <a:gd name="connsiteY9900" fmla="*/ 820796 h 2179871"/>
                <a:gd name="connsiteX9901" fmla="*/ 1733297 w 2663714"/>
                <a:gd name="connsiteY9901" fmla="*/ 800227 h 2179871"/>
                <a:gd name="connsiteX9902" fmla="*/ 1723827 w 2663714"/>
                <a:gd name="connsiteY9902" fmla="*/ 810298 h 2179871"/>
                <a:gd name="connsiteX9903" fmla="*/ 1726557 w 2663714"/>
                <a:gd name="connsiteY9903" fmla="*/ 802702 h 2179871"/>
                <a:gd name="connsiteX9904" fmla="*/ 1733127 w 2663714"/>
                <a:gd name="connsiteY9904" fmla="*/ 796557 h 2179871"/>
                <a:gd name="connsiteX9905" fmla="*/ 1733211 w 2663714"/>
                <a:gd name="connsiteY9905" fmla="*/ 800313 h 2179871"/>
                <a:gd name="connsiteX9906" fmla="*/ 1733297 w 2663714"/>
                <a:gd name="connsiteY9906" fmla="*/ 805860 h 2179871"/>
                <a:gd name="connsiteX9907" fmla="*/ 1733127 w 2663714"/>
                <a:gd name="connsiteY9907" fmla="*/ 808165 h 2179871"/>
                <a:gd name="connsiteX9908" fmla="*/ 1725960 w 2663714"/>
                <a:gd name="connsiteY9908" fmla="*/ 813029 h 2179871"/>
                <a:gd name="connsiteX9909" fmla="*/ 1723741 w 2663714"/>
                <a:gd name="connsiteY9909" fmla="*/ 814480 h 2179871"/>
                <a:gd name="connsiteX9910" fmla="*/ 1733297 w 2663714"/>
                <a:gd name="connsiteY9910" fmla="*/ 805775 h 2179871"/>
                <a:gd name="connsiteX9911" fmla="*/ 1730823 w 2663714"/>
                <a:gd name="connsiteY9911" fmla="*/ 777268 h 2179871"/>
                <a:gd name="connsiteX9912" fmla="*/ 1725362 w 2663714"/>
                <a:gd name="connsiteY9912" fmla="*/ 782389 h 2179871"/>
                <a:gd name="connsiteX9913" fmla="*/ 1725533 w 2663714"/>
                <a:gd name="connsiteY9913" fmla="*/ 782645 h 2179871"/>
                <a:gd name="connsiteX9914" fmla="*/ 1730994 w 2663714"/>
                <a:gd name="connsiteY9914" fmla="*/ 778463 h 2179871"/>
                <a:gd name="connsiteX9915" fmla="*/ 1733127 w 2663714"/>
                <a:gd name="connsiteY9915" fmla="*/ 795874 h 2179871"/>
                <a:gd name="connsiteX9916" fmla="*/ 1727410 w 2663714"/>
                <a:gd name="connsiteY9916" fmla="*/ 800483 h 2179871"/>
                <a:gd name="connsiteX9917" fmla="*/ 1728348 w 2663714"/>
                <a:gd name="connsiteY9917" fmla="*/ 797923 h 2179871"/>
                <a:gd name="connsiteX9918" fmla="*/ 1731249 w 2663714"/>
                <a:gd name="connsiteY9918" fmla="*/ 795704 h 2179871"/>
                <a:gd name="connsiteX9919" fmla="*/ 1731078 w 2663714"/>
                <a:gd name="connsiteY9919" fmla="*/ 795448 h 2179871"/>
                <a:gd name="connsiteX9920" fmla="*/ 1728690 w 2663714"/>
                <a:gd name="connsiteY9920" fmla="*/ 796984 h 2179871"/>
                <a:gd name="connsiteX9921" fmla="*/ 1728861 w 2663714"/>
                <a:gd name="connsiteY9921" fmla="*/ 796557 h 2179871"/>
                <a:gd name="connsiteX9922" fmla="*/ 1728604 w 2663714"/>
                <a:gd name="connsiteY9922" fmla="*/ 796472 h 2179871"/>
                <a:gd name="connsiteX9923" fmla="*/ 1728263 w 2663714"/>
                <a:gd name="connsiteY9923" fmla="*/ 797325 h 2179871"/>
                <a:gd name="connsiteX9924" fmla="*/ 1713333 w 2663714"/>
                <a:gd name="connsiteY9924" fmla="*/ 806799 h 2179871"/>
                <a:gd name="connsiteX9925" fmla="*/ 1712309 w 2663714"/>
                <a:gd name="connsiteY9925" fmla="*/ 807396 h 2179871"/>
                <a:gd name="connsiteX9926" fmla="*/ 1714612 w 2663714"/>
                <a:gd name="connsiteY9926" fmla="*/ 801934 h 2179871"/>
                <a:gd name="connsiteX9927" fmla="*/ 1714357 w 2663714"/>
                <a:gd name="connsiteY9927" fmla="*/ 801763 h 2179871"/>
                <a:gd name="connsiteX9928" fmla="*/ 1710944 w 2663714"/>
                <a:gd name="connsiteY9928" fmla="*/ 808250 h 2179871"/>
                <a:gd name="connsiteX9929" fmla="*/ 1708555 w 2663714"/>
                <a:gd name="connsiteY9929" fmla="*/ 809701 h 2179871"/>
                <a:gd name="connsiteX9930" fmla="*/ 1712736 w 2663714"/>
                <a:gd name="connsiteY9930" fmla="*/ 797325 h 2179871"/>
                <a:gd name="connsiteX9931" fmla="*/ 1727325 w 2663714"/>
                <a:gd name="connsiteY9931" fmla="*/ 786827 h 2179871"/>
                <a:gd name="connsiteX9932" fmla="*/ 1727154 w 2663714"/>
                <a:gd name="connsiteY9932" fmla="*/ 786571 h 2179871"/>
                <a:gd name="connsiteX9933" fmla="*/ 1713589 w 2663714"/>
                <a:gd name="connsiteY9933" fmla="*/ 794680 h 2179871"/>
                <a:gd name="connsiteX9934" fmla="*/ 1715978 w 2663714"/>
                <a:gd name="connsiteY9934" fmla="*/ 786315 h 2179871"/>
                <a:gd name="connsiteX9935" fmla="*/ 1725703 w 2663714"/>
                <a:gd name="connsiteY9935" fmla="*/ 779317 h 2179871"/>
                <a:gd name="connsiteX9936" fmla="*/ 1730652 w 2663714"/>
                <a:gd name="connsiteY9936" fmla="*/ 775647 h 2179871"/>
                <a:gd name="connsiteX9937" fmla="*/ 1730994 w 2663714"/>
                <a:gd name="connsiteY9937" fmla="*/ 777354 h 2179871"/>
                <a:gd name="connsiteX9938" fmla="*/ 1724509 w 2663714"/>
                <a:gd name="connsiteY9938" fmla="*/ 777439 h 2179871"/>
                <a:gd name="connsiteX9939" fmla="*/ 1716831 w 2663714"/>
                <a:gd name="connsiteY9939" fmla="*/ 782133 h 2179871"/>
                <a:gd name="connsiteX9940" fmla="*/ 1717940 w 2663714"/>
                <a:gd name="connsiteY9940" fmla="*/ 777695 h 2179871"/>
                <a:gd name="connsiteX9941" fmla="*/ 1717940 w 2663714"/>
                <a:gd name="connsiteY9941" fmla="*/ 777695 h 2179871"/>
                <a:gd name="connsiteX9942" fmla="*/ 1717940 w 2663714"/>
                <a:gd name="connsiteY9942" fmla="*/ 777695 h 2179871"/>
                <a:gd name="connsiteX9943" fmla="*/ 1717940 w 2663714"/>
                <a:gd name="connsiteY9943" fmla="*/ 777695 h 2179871"/>
                <a:gd name="connsiteX9944" fmla="*/ 1717940 w 2663714"/>
                <a:gd name="connsiteY9944" fmla="*/ 777695 h 2179871"/>
                <a:gd name="connsiteX9945" fmla="*/ 1718623 w 2663714"/>
                <a:gd name="connsiteY9945" fmla="*/ 771635 h 2179871"/>
                <a:gd name="connsiteX9946" fmla="*/ 1727495 w 2663714"/>
                <a:gd name="connsiteY9946" fmla="*/ 765405 h 2179871"/>
                <a:gd name="connsiteX9947" fmla="*/ 1729969 w 2663714"/>
                <a:gd name="connsiteY9947" fmla="*/ 773940 h 2179871"/>
                <a:gd name="connsiteX9948" fmla="*/ 1724424 w 2663714"/>
                <a:gd name="connsiteY9948" fmla="*/ 777439 h 2179871"/>
                <a:gd name="connsiteX9949" fmla="*/ 1720670 w 2663714"/>
                <a:gd name="connsiteY9949" fmla="*/ 768819 h 2179871"/>
                <a:gd name="connsiteX9950" fmla="*/ 1726983 w 2663714"/>
                <a:gd name="connsiteY9950" fmla="*/ 763783 h 2179871"/>
                <a:gd name="connsiteX9951" fmla="*/ 1727325 w 2663714"/>
                <a:gd name="connsiteY9951" fmla="*/ 764808 h 2179871"/>
                <a:gd name="connsiteX9952" fmla="*/ 1720670 w 2663714"/>
                <a:gd name="connsiteY9952" fmla="*/ 768819 h 2179871"/>
                <a:gd name="connsiteX9953" fmla="*/ 1719987 w 2663714"/>
                <a:gd name="connsiteY9953" fmla="*/ 751322 h 2179871"/>
                <a:gd name="connsiteX9954" fmla="*/ 1719987 w 2663714"/>
                <a:gd name="connsiteY9954" fmla="*/ 748335 h 2179871"/>
                <a:gd name="connsiteX9955" fmla="*/ 1721182 w 2663714"/>
                <a:gd name="connsiteY9955" fmla="*/ 750554 h 2179871"/>
                <a:gd name="connsiteX9956" fmla="*/ 1719987 w 2663714"/>
                <a:gd name="connsiteY9956" fmla="*/ 751237 h 2179871"/>
                <a:gd name="connsiteX9957" fmla="*/ 1705569 w 2663714"/>
                <a:gd name="connsiteY9957" fmla="*/ 732717 h 2179871"/>
                <a:gd name="connsiteX9958" fmla="*/ 1705057 w 2663714"/>
                <a:gd name="connsiteY9958" fmla="*/ 731351 h 2179871"/>
                <a:gd name="connsiteX9959" fmla="*/ 1706166 w 2663714"/>
                <a:gd name="connsiteY9959" fmla="*/ 728535 h 2179871"/>
                <a:gd name="connsiteX9960" fmla="*/ 1708640 w 2663714"/>
                <a:gd name="connsiteY9960" fmla="*/ 731436 h 2179871"/>
                <a:gd name="connsiteX9961" fmla="*/ 1705654 w 2663714"/>
                <a:gd name="connsiteY9961" fmla="*/ 732802 h 2179871"/>
                <a:gd name="connsiteX9962" fmla="*/ 1705740 w 2663714"/>
                <a:gd name="connsiteY9962" fmla="*/ 728108 h 2179871"/>
                <a:gd name="connsiteX9963" fmla="*/ 1704630 w 2663714"/>
                <a:gd name="connsiteY9963" fmla="*/ 730241 h 2179871"/>
                <a:gd name="connsiteX9964" fmla="*/ 1704630 w 2663714"/>
                <a:gd name="connsiteY9964" fmla="*/ 730156 h 2179871"/>
                <a:gd name="connsiteX9965" fmla="*/ 1704118 w 2663714"/>
                <a:gd name="connsiteY9965" fmla="*/ 728876 h 2179871"/>
                <a:gd name="connsiteX9966" fmla="*/ 1705740 w 2663714"/>
                <a:gd name="connsiteY9966" fmla="*/ 728022 h 2179871"/>
                <a:gd name="connsiteX9967" fmla="*/ 1705825 w 2663714"/>
                <a:gd name="connsiteY9967" fmla="*/ 728108 h 2179871"/>
                <a:gd name="connsiteX9968" fmla="*/ 1703180 w 2663714"/>
                <a:gd name="connsiteY9968" fmla="*/ 726742 h 2179871"/>
                <a:gd name="connsiteX9969" fmla="*/ 1701815 w 2663714"/>
                <a:gd name="connsiteY9969" fmla="*/ 723755 h 2179871"/>
                <a:gd name="connsiteX9970" fmla="*/ 1704204 w 2663714"/>
                <a:gd name="connsiteY9970" fmla="*/ 726315 h 2179871"/>
                <a:gd name="connsiteX9971" fmla="*/ 1703180 w 2663714"/>
                <a:gd name="connsiteY9971" fmla="*/ 726742 h 2179871"/>
                <a:gd name="connsiteX9972" fmla="*/ 1696099 w 2663714"/>
                <a:gd name="connsiteY9972" fmla="*/ 721792 h 2179871"/>
                <a:gd name="connsiteX9973" fmla="*/ 1689614 w 2663714"/>
                <a:gd name="connsiteY9973" fmla="*/ 720682 h 2179871"/>
                <a:gd name="connsiteX9974" fmla="*/ 1692259 w 2663714"/>
                <a:gd name="connsiteY9974" fmla="*/ 719402 h 2179871"/>
                <a:gd name="connsiteX9975" fmla="*/ 1694819 w 2663714"/>
                <a:gd name="connsiteY9975" fmla="*/ 718207 h 2179871"/>
                <a:gd name="connsiteX9976" fmla="*/ 1697634 w 2663714"/>
                <a:gd name="connsiteY9976" fmla="*/ 722133 h 2179871"/>
                <a:gd name="connsiteX9977" fmla="*/ 1696099 w 2663714"/>
                <a:gd name="connsiteY9977" fmla="*/ 721792 h 2179871"/>
                <a:gd name="connsiteX9978" fmla="*/ 1691662 w 2663714"/>
                <a:gd name="connsiteY9978" fmla="*/ 717439 h 2179871"/>
                <a:gd name="connsiteX9979" fmla="*/ 1685178 w 2663714"/>
                <a:gd name="connsiteY9979" fmla="*/ 719914 h 2179871"/>
                <a:gd name="connsiteX9980" fmla="*/ 1684751 w 2663714"/>
                <a:gd name="connsiteY9980" fmla="*/ 719914 h 2179871"/>
                <a:gd name="connsiteX9981" fmla="*/ 1679035 w 2663714"/>
                <a:gd name="connsiteY9981" fmla="*/ 719146 h 2179871"/>
                <a:gd name="connsiteX9982" fmla="*/ 1688079 w 2663714"/>
                <a:gd name="connsiteY9982" fmla="*/ 714879 h 2179871"/>
                <a:gd name="connsiteX9983" fmla="*/ 1687993 w 2663714"/>
                <a:gd name="connsiteY9983" fmla="*/ 714623 h 2179871"/>
                <a:gd name="connsiteX9984" fmla="*/ 1676988 w 2663714"/>
                <a:gd name="connsiteY9984" fmla="*/ 718890 h 2179871"/>
                <a:gd name="connsiteX9985" fmla="*/ 1669565 w 2663714"/>
                <a:gd name="connsiteY9985" fmla="*/ 718122 h 2179871"/>
                <a:gd name="connsiteX9986" fmla="*/ 1679718 w 2663714"/>
                <a:gd name="connsiteY9986" fmla="*/ 713599 h 2179871"/>
                <a:gd name="connsiteX9987" fmla="*/ 1685093 w 2663714"/>
                <a:gd name="connsiteY9987" fmla="*/ 711209 h 2179871"/>
                <a:gd name="connsiteX9988" fmla="*/ 1687055 w 2663714"/>
                <a:gd name="connsiteY9988" fmla="*/ 712233 h 2179871"/>
                <a:gd name="connsiteX9989" fmla="*/ 1687226 w 2663714"/>
                <a:gd name="connsiteY9989" fmla="*/ 711977 h 2179871"/>
                <a:gd name="connsiteX9990" fmla="*/ 1685605 w 2663714"/>
                <a:gd name="connsiteY9990" fmla="*/ 711038 h 2179871"/>
                <a:gd name="connsiteX9991" fmla="*/ 1686884 w 2663714"/>
                <a:gd name="connsiteY9991" fmla="*/ 710440 h 2179871"/>
                <a:gd name="connsiteX9992" fmla="*/ 1693625 w 2663714"/>
                <a:gd name="connsiteY9992" fmla="*/ 716842 h 2179871"/>
                <a:gd name="connsiteX9993" fmla="*/ 1691662 w 2663714"/>
                <a:gd name="connsiteY9993" fmla="*/ 717610 h 2179871"/>
                <a:gd name="connsiteX9994" fmla="*/ 1683728 w 2663714"/>
                <a:gd name="connsiteY9994" fmla="*/ 709758 h 2179871"/>
                <a:gd name="connsiteX9995" fmla="*/ 1670930 w 2663714"/>
                <a:gd name="connsiteY9995" fmla="*/ 705064 h 2179871"/>
                <a:gd name="connsiteX9996" fmla="*/ 1670930 w 2663714"/>
                <a:gd name="connsiteY9996" fmla="*/ 704978 h 2179871"/>
                <a:gd name="connsiteX9997" fmla="*/ 1670759 w 2663714"/>
                <a:gd name="connsiteY9997" fmla="*/ 704978 h 2179871"/>
                <a:gd name="connsiteX9998" fmla="*/ 1645847 w 2663714"/>
                <a:gd name="connsiteY9998" fmla="*/ 702503 h 2179871"/>
                <a:gd name="connsiteX9999" fmla="*/ 1644140 w 2663714"/>
                <a:gd name="connsiteY9999" fmla="*/ 702503 h 2179871"/>
                <a:gd name="connsiteX10000" fmla="*/ 1651990 w 2663714"/>
                <a:gd name="connsiteY10000" fmla="*/ 700369 h 2179871"/>
                <a:gd name="connsiteX10001" fmla="*/ 1652928 w 2663714"/>
                <a:gd name="connsiteY10001" fmla="*/ 700455 h 2179871"/>
                <a:gd name="connsiteX10002" fmla="*/ 1652928 w 2663714"/>
                <a:gd name="connsiteY10002" fmla="*/ 700455 h 2179871"/>
                <a:gd name="connsiteX10003" fmla="*/ 1652928 w 2663714"/>
                <a:gd name="connsiteY10003" fmla="*/ 700455 h 2179871"/>
                <a:gd name="connsiteX10004" fmla="*/ 1652928 w 2663714"/>
                <a:gd name="connsiteY10004" fmla="*/ 700455 h 2179871"/>
                <a:gd name="connsiteX10005" fmla="*/ 1652928 w 2663714"/>
                <a:gd name="connsiteY10005" fmla="*/ 700455 h 2179871"/>
                <a:gd name="connsiteX10006" fmla="*/ 1682789 w 2663714"/>
                <a:gd name="connsiteY10006" fmla="*/ 707453 h 2179871"/>
                <a:gd name="connsiteX10007" fmla="*/ 1685349 w 2663714"/>
                <a:gd name="connsiteY10007" fmla="*/ 709075 h 2179871"/>
                <a:gd name="connsiteX10008" fmla="*/ 1683728 w 2663714"/>
                <a:gd name="connsiteY10008" fmla="*/ 709672 h 2179871"/>
                <a:gd name="connsiteX10009" fmla="*/ 1546879 w 2663714"/>
                <a:gd name="connsiteY10009" fmla="*/ 731607 h 2179871"/>
                <a:gd name="connsiteX10010" fmla="*/ 1558908 w 2663714"/>
                <a:gd name="connsiteY10010" fmla="*/ 727766 h 2179871"/>
                <a:gd name="connsiteX10011" fmla="*/ 1553790 w 2663714"/>
                <a:gd name="connsiteY10011" fmla="*/ 737240 h 2179871"/>
                <a:gd name="connsiteX10012" fmla="*/ 1536811 w 2663714"/>
                <a:gd name="connsiteY10012" fmla="*/ 745092 h 2179871"/>
                <a:gd name="connsiteX10013" fmla="*/ 1541760 w 2663714"/>
                <a:gd name="connsiteY10013" fmla="*/ 733485 h 2179871"/>
                <a:gd name="connsiteX10014" fmla="*/ 1546879 w 2663714"/>
                <a:gd name="connsiteY10014" fmla="*/ 731692 h 2179871"/>
                <a:gd name="connsiteX10015" fmla="*/ 1532204 w 2663714"/>
                <a:gd name="connsiteY10015" fmla="*/ 756443 h 2179871"/>
                <a:gd name="connsiteX10016" fmla="*/ 1535617 w 2663714"/>
                <a:gd name="connsiteY10016" fmla="*/ 747994 h 2179871"/>
                <a:gd name="connsiteX10017" fmla="*/ 1548073 w 2663714"/>
                <a:gd name="connsiteY10017" fmla="*/ 743385 h 2179871"/>
                <a:gd name="connsiteX10018" fmla="*/ 1549524 w 2663714"/>
                <a:gd name="connsiteY10018" fmla="*/ 744153 h 2179871"/>
                <a:gd name="connsiteX10019" fmla="*/ 1549950 w 2663714"/>
                <a:gd name="connsiteY10019" fmla="*/ 744409 h 2179871"/>
                <a:gd name="connsiteX10020" fmla="*/ 1545258 w 2663714"/>
                <a:gd name="connsiteY10020" fmla="*/ 753798 h 2179871"/>
                <a:gd name="connsiteX10021" fmla="*/ 1530583 w 2663714"/>
                <a:gd name="connsiteY10021" fmla="*/ 760284 h 2179871"/>
                <a:gd name="connsiteX10022" fmla="*/ 1532119 w 2663714"/>
                <a:gd name="connsiteY10022" fmla="*/ 756273 h 2179871"/>
                <a:gd name="connsiteX10023" fmla="*/ 1547732 w 2663714"/>
                <a:gd name="connsiteY10023" fmla="*/ 775732 h 2179871"/>
                <a:gd name="connsiteX10024" fmla="*/ 1548670 w 2663714"/>
                <a:gd name="connsiteY10024" fmla="*/ 775391 h 2179871"/>
                <a:gd name="connsiteX10025" fmla="*/ 1543466 w 2663714"/>
                <a:gd name="connsiteY10025" fmla="*/ 787596 h 2179871"/>
                <a:gd name="connsiteX10026" fmla="*/ 1543466 w 2663714"/>
                <a:gd name="connsiteY10026" fmla="*/ 787596 h 2179871"/>
                <a:gd name="connsiteX10027" fmla="*/ 1543466 w 2663714"/>
                <a:gd name="connsiteY10027" fmla="*/ 787596 h 2179871"/>
                <a:gd name="connsiteX10028" fmla="*/ 1543466 w 2663714"/>
                <a:gd name="connsiteY10028" fmla="*/ 787596 h 2179871"/>
                <a:gd name="connsiteX10029" fmla="*/ 1543466 w 2663714"/>
                <a:gd name="connsiteY10029" fmla="*/ 787596 h 2179871"/>
                <a:gd name="connsiteX10030" fmla="*/ 1543039 w 2663714"/>
                <a:gd name="connsiteY10030" fmla="*/ 788876 h 2179871"/>
                <a:gd name="connsiteX10031" fmla="*/ 1542271 w 2663714"/>
                <a:gd name="connsiteY10031" fmla="*/ 789303 h 2179871"/>
                <a:gd name="connsiteX10032" fmla="*/ 1540821 w 2663714"/>
                <a:gd name="connsiteY10032" fmla="*/ 790156 h 2179871"/>
                <a:gd name="connsiteX10033" fmla="*/ 1546879 w 2663714"/>
                <a:gd name="connsiteY10033" fmla="*/ 776073 h 2179871"/>
                <a:gd name="connsiteX10034" fmla="*/ 1547817 w 2663714"/>
                <a:gd name="connsiteY10034" fmla="*/ 775732 h 2179871"/>
                <a:gd name="connsiteX10035" fmla="*/ 1553363 w 2663714"/>
                <a:gd name="connsiteY10035" fmla="*/ 809786 h 2179871"/>
                <a:gd name="connsiteX10036" fmla="*/ 1553363 w 2663714"/>
                <a:gd name="connsiteY10036" fmla="*/ 809786 h 2179871"/>
                <a:gd name="connsiteX10037" fmla="*/ 1553363 w 2663714"/>
                <a:gd name="connsiteY10037" fmla="*/ 809616 h 2179871"/>
                <a:gd name="connsiteX10038" fmla="*/ 1553363 w 2663714"/>
                <a:gd name="connsiteY10038" fmla="*/ 809445 h 2179871"/>
                <a:gd name="connsiteX10039" fmla="*/ 1553363 w 2663714"/>
                <a:gd name="connsiteY10039" fmla="*/ 809445 h 2179871"/>
                <a:gd name="connsiteX10040" fmla="*/ 1556690 w 2663714"/>
                <a:gd name="connsiteY10040" fmla="*/ 801081 h 2179871"/>
                <a:gd name="connsiteX10041" fmla="*/ 1558994 w 2663714"/>
                <a:gd name="connsiteY10041" fmla="*/ 800056 h 2179871"/>
                <a:gd name="connsiteX10042" fmla="*/ 1553875 w 2663714"/>
                <a:gd name="connsiteY10042" fmla="*/ 810725 h 2179871"/>
                <a:gd name="connsiteX10043" fmla="*/ 1552424 w 2663714"/>
                <a:gd name="connsiteY10043" fmla="*/ 811578 h 2179871"/>
                <a:gd name="connsiteX10044" fmla="*/ 1553278 w 2663714"/>
                <a:gd name="connsiteY10044" fmla="*/ 809872 h 2179871"/>
                <a:gd name="connsiteX10045" fmla="*/ 1565990 w 2663714"/>
                <a:gd name="connsiteY10045" fmla="*/ 796898 h 2179871"/>
                <a:gd name="connsiteX10046" fmla="*/ 1571279 w 2663714"/>
                <a:gd name="connsiteY10046" fmla="*/ 794509 h 2179871"/>
                <a:gd name="connsiteX10047" fmla="*/ 1567440 w 2663714"/>
                <a:gd name="connsiteY10047" fmla="*/ 802958 h 2179871"/>
                <a:gd name="connsiteX10048" fmla="*/ 1566331 w 2663714"/>
                <a:gd name="connsiteY10048" fmla="*/ 803556 h 2179871"/>
                <a:gd name="connsiteX10049" fmla="*/ 1562492 w 2663714"/>
                <a:gd name="connsiteY10049" fmla="*/ 805775 h 2179871"/>
                <a:gd name="connsiteX10050" fmla="*/ 1565990 w 2663714"/>
                <a:gd name="connsiteY10050" fmla="*/ 796898 h 2179871"/>
                <a:gd name="connsiteX10051" fmla="*/ 1577593 w 2663714"/>
                <a:gd name="connsiteY10051" fmla="*/ 791692 h 2179871"/>
                <a:gd name="connsiteX10052" fmla="*/ 1586210 w 2663714"/>
                <a:gd name="connsiteY10052" fmla="*/ 787766 h 2179871"/>
                <a:gd name="connsiteX10053" fmla="*/ 1583139 w 2663714"/>
                <a:gd name="connsiteY10053" fmla="*/ 793997 h 2179871"/>
                <a:gd name="connsiteX10054" fmla="*/ 1574948 w 2663714"/>
                <a:gd name="connsiteY10054" fmla="*/ 798691 h 2179871"/>
                <a:gd name="connsiteX10055" fmla="*/ 1577593 w 2663714"/>
                <a:gd name="connsiteY10055" fmla="*/ 791692 h 2179871"/>
                <a:gd name="connsiteX10056" fmla="*/ 1593377 w 2663714"/>
                <a:gd name="connsiteY10056" fmla="*/ 784523 h 2179871"/>
                <a:gd name="connsiteX10057" fmla="*/ 1606430 w 2663714"/>
                <a:gd name="connsiteY10057" fmla="*/ 778549 h 2179871"/>
                <a:gd name="connsiteX10058" fmla="*/ 1604809 w 2663714"/>
                <a:gd name="connsiteY10058" fmla="*/ 781706 h 2179871"/>
                <a:gd name="connsiteX10059" fmla="*/ 1591329 w 2663714"/>
                <a:gd name="connsiteY10059" fmla="*/ 789303 h 2179871"/>
                <a:gd name="connsiteX10060" fmla="*/ 1593377 w 2663714"/>
                <a:gd name="connsiteY10060" fmla="*/ 784523 h 2179871"/>
                <a:gd name="connsiteX10061" fmla="*/ 1600970 w 2663714"/>
                <a:gd name="connsiteY10061" fmla="*/ 789303 h 2179871"/>
                <a:gd name="connsiteX10062" fmla="*/ 1598837 w 2663714"/>
                <a:gd name="connsiteY10062" fmla="*/ 793485 h 2179871"/>
                <a:gd name="connsiteX10063" fmla="*/ 1587063 w 2663714"/>
                <a:gd name="connsiteY10063" fmla="*/ 799630 h 2179871"/>
                <a:gd name="connsiteX10064" fmla="*/ 1588940 w 2663714"/>
                <a:gd name="connsiteY10064" fmla="*/ 795021 h 2179871"/>
                <a:gd name="connsiteX10065" fmla="*/ 1600970 w 2663714"/>
                <a:gd name="connsiteY10065" fmla="*/ 789303 h 2179871"/>
                <a:gd name="connsiteX10066" fmla="*/ 1603785 w 2663714"/>
                <a:gd name="connsiteY10066" fmla="*/ 788278 h 2179871"/>
                <a:gd name="connsiteX10067" fmla="*/ 1603956 w 2663714"/>
                <a:gd name="connsiteY10067" fmla="*/ 787852 h 2179871"/>
                <a:gd name="connsiteX10068" fmla="*/ 1624091 w 2663714"/>
                <a:gd name="connsiteY10068" fmla="*/ 778207 h 2179871"/>
                <a:gd name="connsiteX10069" fmla="*/ 1622214 w 2663714"/>
                <a:gd name="connsiteY10069" fmla="*/ 781194 h 2179871"/>
                <a:gd name="connsiteX10070" fmla="*/ 1620763 w 2663714"/>
                <a:gd name="connsiteY10070" fmla="*/ 781877 h 2179871"/>
                <a:gd name="connsiteX10071" fmla="*/ 1620763 w 2663714"/>
                <a:gd name="connsiteY10071" fmla="*/ 781877 h 2179871"/>
                <a:gd name="connsiteX10072" fmla="*/ 1620593 w 2663714"/>
                <a:gd name="connsiteY10072" fmla="*/ 781877 h 2179871"/>
                <a:gd name="connsiteX10073" fmla="*/ 1620422 w 2663714"/>
                <a:gd name="connsiteY10073" fmla="*/ 781877 h 2179871"/>
                <a:gd name="connsiteX10074" fmla="*/ 1620422 w 2663714"/>
                <a:gd name="connsiteY10074" fmla="*/ 781877 h 2179871"/>
                <a:gd name="connsiteX10075" fmla="*/ 1602505 w 2663714"/>
                <a:gd name="connsiteY10075" fmla="*/ 791351 h 2179871"/>
                <a:gd name="connsiteX10076" fmla="*/ 1603785 w 2663714"/>
                <a:gd name="connsiteY10076" fmla="*/ 788108 h 2179871"/>
                <a:gd name="connsiteX10077" fmla="*/ 1615388 w 2663714"/>
                <a:gd name="connsiteY10077" fmla="*/ 791948 h 2179871"/>
                <a:gd name="connsiteX10078" fmla="*/ 1611379 w 2663714"/>
                <a:gd name="connsiteY10078" fmla="*/ 798435 h 2179871"/>
                <a:gd name="connsiteX10079" fmla="*/ 1596277 w 2663714"/>
                <a:gd name="connsiteY10079" fmla="*/ 807055 h 2179871"/>
                <a:gd name="connsiteX10080" fmla="*/ 1599519 w 2663714"/>
                <a:gd name="connsiteY10080" fmla="*/ 798947 h 2179871"/>
                <a:gd name="connsiteX10081" fmla="*/ 1615388 w 2663714"/>
                <a:gd name="connsiteY10081" fmla="*/ 791948 h 2179871"/>
                <a:gd name="connsiteX10082" fmla="*/ 1605406 w 2663714"/>
                <a:gd name="connsiteY10082" fmla="*/ 808506 h 2179871"/>
                <a:gd name="connsiteX10083" fmla="*/ 1597643 w 2663714"/>
                <a:gd name="connsiteY10083" fmla="*/ 822076 h 2179871"/>
                <a:gd name="connsiteX10084" fmla="*/ 1587831 w 2663714"/>
                <a:gd name="connsiteY10084" fmla="*/ 827965 h 2179871"/>
                <a:gd name="connsiteX10085" fmla="*/ 1593291 w 2663714"/>
                <a:gd name="connsiteY10085" fmla="*/ 814395 h 2179871"/>
                <a:gd name="connsiteX10086" fmla="*/ 1605321 w 2663714"/>
                <a:gd name="connsiteY10086" fmla="*/ 808506 h 2179871"/>
                <a:gd name="connsiteX10087" fmla="*/ 1613085 w 2663714"/>
                <a:gd name="connsiteY10087" fmla="*/ 804751 h 2179871"/>
                <a:gd name="connsiteX10088" fmla="*/ 1617607 w 2663714"/>
                <a:gd name="connsiteY10088" fmla="*/ 802532 h 2179871"/>
                <a:gd name="connsiteX10089" fmla="*/ 1612232 w 2663714"/>
                <a:gd name="connsiteY10089" fmla="*/ 813286 h 2179871"/>
                <a:gd name="connsiteX10090" fmla="*/ 1607625 w 2663714"/>
                <a:gd name="connsiteY10090" fmla="*/ 816102 h 2179871"/>
                <a:gd name="connsiteX10091" fmla="*/ 1613170 w 2663714"/>
                <a:gd name="connsiteY10091" fmla="*/ 804751 h 2179871"/>
                <a:gd name="connsiteX10092" fmla="*/ 1608137 w 2663714"/>
                <a:gd name="connsiteY10092" fmla="*/ 846059 h 2179871"/>
                <a:gd name="connsiteX10093" fmla="*/ 1608137 w 2663714"/>
                <a:gd name="connsiteY10093" fmla="*/ 846059 h 2179871"/>
                <a:gd name="connsiteX10094" fmla="*/ 1608137 w 2663714"/>
                <a:gd name="connsiteY10094" fmla="*/ 845889 h 2179871"/>
                <a:gd name="connsiteX10095" fmla="*/ 1608137 w 2663714"/>
                <a:gd name="connsiteY10095" fmla="*/ 845718 h 2179871"/>
                <a:gd name="connsiteX10096" fmla="*/ 1608137 w 2663714"/>
                <a:gd name="connsiteY10096" fmla="*/ 845718 h 2179871"/>
                <a:gd name="connsiteX10097" fmla="*/ 1611208 w 2663714"/>
                <a:gd name="connsiteY10097" fmla="*/ 838293 h 2179871"/>
                <a:gd name="connsiteX10098" fmla="*/ 1611720 w 2663714"/>
                <a:gd name="connsiteY10098" fmla="*/ 838036 h 2179871"/>
                <a:gd name="connsiteX10099" fmla="*/ 1606942 w 2663714"/>
                <a:gd name="connsiteY10099" fmla="*/ 850156 h 2179871"/>
                <a:gd name="connsiteX10100" fmla="*/ 1605747 w 2663714"/>
                <a:gd name="connsiteY10100" fmla="*/ 850924 h 2179871"/>
                <a:gd name="connsiteX10101" fmla="*/ 1608051 w 2663714"/>
                <a:gd name="connsiteY10101" fmla="*/ 845974 h 2179871"/>
                <a:gd name="connsiteX10102" fmla="*/ 1613255 w 2663714"/>
                <a:gd name="connsiteY10102" fmla="*/ 850071 h 2179871"/>
                <a:gd name="connsiteX10103" fmla="*/ 1625285 w 2663714"/>
                <a:gd name="connsiteY10103" fmla="*/ 843670 h 2179871"/>
                <a:gd name="connsiteX10104" fmla="*/ 1619142 w 2663714"/>
                <a:gd name="connsiteY10104" fmla="*/ 855789 h 2179871"/>
                <a:gd name="connsiteX10105" fmla="*/ 1611720 w 2663714"/>
                <a:gd name="connsiteY10105" fmla="*/ 861166 h 2179871"/>
                <a:gd name="connsiteX10106" fmla="*/ 1606430 w 2663714"/>
                <a:gd name="connsiteY10106" fmla="*/ 865007 h 2179871"/>
                <a:gd name="connsiteX10107" fmla="*/ 1613255 w 2663714"/>
                <a:gd name="connsiteY10107" fmla="*/ 850156 h 2179871"/>
                <a:gd name="connsiteX10108" fmla="*/ 1620251 w 2663714"/>
                <a:gd name="connsiteY10108" fmla="*/ 869189 h 2179871"/>
                <a:gd name="connsiteX10109" fmla="*/ 1622043 w 2663714"/>
                <a:gd name="connsiteY10109" fmla="*/ 868250 h 2179871"/>
                <a:gd name="connsiteX10110" fmla="*/ 1615047 w 2663714"/>
                <a:gd name="connsiteY10110" fmla="*/ 884039 h 2179871"/>
                <a:gd name="connsiteX10111" fmla="*/ 1611976 w 2663714"/>
                <a:gd name="connsiteY10111" fmla="*/ 886173 h 2179871"/>
                <a:gd name="connsiteX10112" fmla="*/ 1620251 w 2663714"/>
                <a:gd name="connsiteY10112" fmla="*/ 869189 h 2179871"/>
                <a:gd name="connsiteX10113" fmla="*/ 1633646 w 2663714"/>
                <a:gd name="connsiteY10113" fmla="*/ 861849 h 2179871"/>
                <a:gd name="connsiteX10114" fmla="*/ 1636803 w 2663714"/>
                <a:gd name="connsiteY10114" fmla="*/ 860057 h 2179871"/>
                <a:gd name="connsiteX10115" fmla="*/ 1631428 w 2663714"/>
                <a:gd name="connsiteY10115" fmla="*/ 872005 h 2179871"/>
                <a:gd name="connsiteX10116" fmla="*/ 1625285 w 2663714"/>
                <a:gd name="connsiteY10116" fmla="*/ 876529 h 2179871"/>
                <a:gd name="connsiteX10117" fmla="*/ 1633646 w 2663714"/>
                <a:gd name="connsiteY10117" fmla="*/ 861849 h 2179871"/>
                <a:gd name="connsiteX10118" fmla="*/ 1662910 w 2663714"/>
                <a:gd name="connsiteY10118" fmla="*/ 845121 h 2179871"/>
                <a:gd name="connsiteX10119" fmla="*/ 1665897 w 2663714"/>
                <a:gd name="connsiteY10119" fmla="*/ 843413 h 2179871"/>
                <a:gd name="connsiteX10120" fmla="*/ 1665897 w 2663714"/>
                <a:gd name="connsiteY10120" fmla="*/ 843413 h 2179871"/>
                <a:gd name="connsiteX10121" fmla="*/ 1665897 w 2663714"/>
                <a:gd name="connsiteY10121" fmla="*/ 843413 h 2179871"/>
                <a:gd name="connsiteX10122" fmla="*/ 1665897 w 2663714"/>
                <a:gd name="connsiteY10122" fmla="*/ 843413 h 2179871"/>
                <a:gd name="connsiteX10123" fmla="*/ 1665897 w 2663714"/>
                <a:gd name="connsiteY10123" fmla="*/ 843413 h 2179871"/>
                <a:gd name="connsiteX10124" fmla="*/ 1673660 w 2663714"/>
                <a:gd name="connsiteY10124" fmla="*/ 838036 h 2179871"/>
                <a:gd name="connsiteX10125" fmla="*/ 1671442 w 2663714"/>
                <a:gd name="connsiteY10125" fmla="*/ 842218 h 2179871"/>
                <a:gd name="connsiteX10126" fmla="*/ 1661972 w 2663714"/>
                <a:gd name="connsiteY10126" fmla="*/ 848876 h 2179871"/>
                <a:gd name="connsiteX10127" fmla="*/ 1661972 w 2663714"/>
                <a:gd name="connsiteY10127" fmla="*/ 848876 h 2179871"/>
                <a:gd name="connsiteX10128" fmla="*/ 1661801 w 2663714"/>
                <a:gd name="connsiteY10128" fmla="*/ 848961 h 2179871"/>
                <a:gd name="connsiteX10129" fmla="*/ 1661631 w 2663714"/>
                <a:gd name="connsiteY10129" fmla="*/ 848961 h 2179871"/>
                <a:gd name="connsiteX10130" fmla="*/ 1661631 w 2663714"/>
                <a:gd name="connsiteY10130" fmla="*/ 849047 h 2179871"/>
                <a:gd name="connsiteX10131" fmla="*/ 1660863 w 2663714"/>
                <a:gd name="connsiteY10131" fmla="*/ 849644 h 2179871"/>
                <a:gd name="connsiteX10132" fmla="*/ 1662740 w 2663714"/>
                <a:gd name="connsiteY10132" fmla="*/ 845206 h 2179871"/>
                <a:gd name="connsiteX10133" fmla="*/ 1650881 w 2663714"/>
                <a:gd name="connsiteY10133" fmla="*/ 871578 h 2179871"/>
                <a:gd name="connsiteX10134" fmla="*/ 1661374 w 2663714"/>
                <a:gd name="connsiteY10134" fmla="*/ 864665 h 2179871"/>
                <a:gd name="connsiteX10135" fmla="*/ 1657706 w 2663714"/>
                <a:gd name="connsiteY10135" fmla="*/ 874566 h 2179871"/>
                <a:gd name="connsiteX10136" fmla="*/ 1644994 w 2663714"/>
                <a:gd name="connsiteY10136" fmla="*/ 884039 h 2179871"/>
                <a:gd name="connsiteX10137" fmla="*/ 1650795 w 2663714"/>
                <a:gd name="connsiteY10137" fmla="*/ 871664 h 2179871"/>
                <a:gd name="connsiteX10138" fmla="*/ 1679035 w 2663714"/>
                <a:gd name="connsiteY10138" fmla="*/ 852290 h 2179871"/>
                <a:gd name="connsiteX10139" fmla="*/ 1692601 w 2663714"/>
                <a:gd name="connsiteY10139" fmla="*/ 841877 h 2179871"/>
                <a:gd name="connsiteX10140" fmla="*/ 1687823 w 2663714"/>
                <a:gd name="connsiteY10140" fmla="*/ 850924 h 2179871"/>
                <a:gd name="connsiteX10141" fmla="*/ 1687055 w 2663714"/>
                <a:gd name="connsiteY10141" fmla="*/ 851436 h 2179871"/>
                <a:gd name="connsiteX10142" fmla="*/ 1687055 w 2663714"/>
                <a:gd name="connsiteY10142" fmla="*/ 851436 h 2179871"/>
                <a:gd name="connsiteX10143" fmla="*/ 1686970 w 2663714"/>
                <a:gd name="connsiteY10143" fmla="*/ 851522 h 2179871"/>
                <a:gd name="connsiteX10144" fmla="*/ 1686884 w 2663714"/>
                <a:gd name="connsiteY10144" fmla="*/ 851522 h 2179871"/>
                <a:gd name="connsiteX10145" fmla="*/ 1686884 w 2663714"/>
                <a:gd name="connsiteY10145" fmla="*/ 851607 h 2179871"/>
                <a:gd name="connsiteX10146" fmla="*/ 1674343 w 2663714"/>
                <a:gd name="connsiteY10146" fmla="*/ 861678 h 2179871"/>
                <a:gd name="connsiteX10147" fmla="*/ 1679121 w 2663714"/>
                <a:gd name="connsiteY10147" fmla="*/ 852204 h 2179871"/>
                <a:gd name="connsiteX10148" fmla="*/ 1700876 w 2663714"/>
                <a:gd name="connsiteY10148" fmla="*/ 836329 h 2179871"/>
                <a:gd name="connsiteX10149" fmla="*/ 1697975 w 2663714"/>
                <a:gd name="connsiteY10149" fmla="*/ 841621 h 2179871"/>
                <a:gd name="connsiteX10150" fmla="*/ 1700279 w 2663714"/>
                <a:gd name="connsiteY10150" fmla="*/ 835988 h 2179871"/>
                <a:gd name="connsiteX10151" fmla="*/ 1717087 w 2663714"/>
                <a:gd name="connsiteY10151" fmla="*/ 822759 h 2179871"/>
                <a:gd name="connsiteX10152" fmla="*/ 1716404 w 2663714"/>
                <a:gd name="connsiteY10152" fmla="*/ 824381 h 2179871"/>
                <a:gd name="connsiteX10153" fmla="*/ 1712821 w 2663714"/>
                <a:gd name="connsiteY10153" fmla="*/ 832147 h 2179871"/>
                <a:gd name="connsiteX10154" fmla="*/ 1697805 w 2663714"/>
                <a:gd name="connsiteY10154" fmla="*/ 843584 h 2179871"/>
                <a:gd name="connsiteX10155" fmla="*/ 1701217 w 2663714"/>
                <a:gd name="connsiteY10155" fmla="*/ 836500 h 2179871"/>
                <a:gd name="connsiteX10156" fmla="*/ 1700962 w 2663714"/>
                <a:gd name="connsiteY10156" fmla="*/ 836329 h 2179871"/>
                <a:gd name="connsiteX10157" fmla="*/ 1719987 w 2663714"/>
                <a:gd name="connsiteY10157" fmla="*/ 820369 h 2179871"/>
                <a:gd name="connsiteX10158" fmla="*/ 1726898 w 2663714"/>
                <a:gd name="connsiteY10158" fmla="*/ 814907 h 2179871"/>
                <a:gd name="connsiteX10159" fmla="*/ 1732870 w 2663714"/>
                <a:gd name="connsiteY10159" fmla="*/ 810213 h 2179871"/>
                <a:gd name="connsiteX10160" fmla="*/ 1732614 w 2663714"/>
                <a:gd name="connsiteY10160" fmla="*/ 814139 h 2179871"/>
                <a:gd name="connsiteX10161" fmla="*/ 1732358 w 2663714"/>
                <a:gd name="connsiteY10161" fmla="*/ 816358 h 2179871"/>
                <a:gd name="connsiteX10162" fmla="*/ 1716745 w 2663714"/>
                <a:gd name="connsiteY10162" fmla="*/ 828990 h 2179871"/>
                <a:gd name="connsiteX10163" fmla="*/ 1718111 w 2663714"/>
                <a:gd name="connsiteY10163" fmla="*/ 825405 h 2179871"/>
                <a:gd name="connsiteX10164" fmla="*/ 1719987 w 2663714"/>
                <a:gd name="connsiteY10164" fmla="*/ 820455 h 2179871"/>
                <a:gd name="connsiteX10165" fmla="*/ 1773823 w 2663714"/>
                <a:gd name="connsiteY10165" fmla="*/ 733826 h 2179871"/>
                <a:gd name="connsiteX10166" fmla="*/ 1773823 w 2663714"/>
                <a:gd name="connsiteY10166" fmla="*/ 733826 h 2179871"/>
                <a:gd name="connsiteX10167" fmla="*/ 1773823 w 2663714"/>
                <a:gd name="connsiteY10167" fmla="*/ 733826 h 2179871"/>
                <a:gd name="connsiteX10168" fmla="*/ 1773737 w 2663714"/>
                <a:gd name="connsiteY10168" fmla="*/ 733826 h 2179871"/>
                <a:gd name="connsiteX10169" fmla="*/ 1773737 w 2663714"/>
                <a:gd name="connsiteY10169" fmla="*/ 733911 h 2179871"/>
                <a:gd name="connsiteX10170" fmla="*/ 1743109 w 2663714"/>
                <a:gd name="connsiteY10170" fmla="*/ 765405 h 2179871"/>
                <a:gd name="connsiteX10171" fmla="*/ 1740293 w 2663714"/>
                <a:gd name="connsiteY10171" fmla="*/ 767197 h 2179871"/>
                <a:gd name="connsiteX10172" fmla="*/ 1736624 w 2663714"/>
                <a:gd name="connsiteY10172" fmla="*/ 755761 h 2179871"/>
                <a:gd name="connsiteX10173" fmla="*/ 1766912 w 2663714"/>
                <a:gd name="connsiteY10173" fmla="*/ 729985 h 2179871"/>
                <a:gd name="connsiteX10174" fmla="*/ 1766912 w 2663714"/>
                <a:gd name="connsiteY10174" fmla="*/ 729985 h 2179871"/>
                <a:gd name="connsiteX10175" fmla="*/ 1766912 w 2663714"/>
                <a:gd name="connsiteY10175" fmla="*/ 729985 h 2179871"/>
                <a:gd name="connsiteX10176" fmla="*/ 1766912 w 2663714"/>
                <a:gd name="connsiteY10176" fmla="*/ 729985 h 2179871"/>
                <a:gd name="connsiteX10177" fmla="*/ 1766912 w 2663714"/>
                <a:gd name="connsiteY10177" fmla="*/ 729985 h 2179871"/>
                <a:gd name="connsiteX10178" fmla="*/ 1770922 w 2663714"/>
                <a:gd name="connsiteY10178" fmla="*/ 725803 h 2179871"/>
                <a:gd name="connsiteX10179" fmla="*/ 1774676 w 2663714"/>
                <a:gd name="connsiteY10179" fmla="*/ 732973 h 2179871"/>
                <a:gd name="connsiteX10180" fmla="*/ 1773908 w 2663714"/>
                <a:gd name="connsiteY10180" fmla="*/ 733655 h 2179871"/>
                <a:gd name="connsiteX10181" fmla="*/ 1599861 w 2663714"/>
                <a:gd name="connsiteY10181" fmla="*/ 695078 h 2179871"/>
                <a:gd name="connsiteX10182" fmla="*/ 1599861 w 2663714"/>
                <a:gd name="connsiteY10182" fmla="*/ 695078 h 2179871"/>
                <a:gd name="connsiteX10183" fmla="*/ 1599776 w 2663714"/>
                <a:gd name="connsiteY10183" fmla="*/ 695078 h 2179871"/>
                <a:gd name="connsiteX10184" fmla="*/ 1599690 w 2663714"/>
                <a:gd name="connsiteY10184" fmla="*/ 695078 h 2179871"/>
                <a:gd name="connsiteX10185" fmla="*/ 1599690 w 2663714"/>
                <a:gd name="connsiteY10185" fmla="*/ 695078 h 2179871"/>
                <a:gd name="connsiteX10186" fmla="*/ 1587660 w 2663714"/>
                <a:gd name="connsiteY10186" fmla="*/ 699260 h 2179871"/>
                <a:gd name="connsiteX10187" fmla="*/ 1615303 w 2663714"/>
                <a:gd name="connsiteY10187" fmla="*/ 691579 h 2179871"/>
                <a:gd name="connsiteX10188" fmla="*/ 1599861 w 2663714"/>
                <a:gd name="connsiteY10188" fmla="*/ 694992 h 2179871"/>
                <a:gd name="connsiteX10189" fmla="*/ 1568976 w 2663714"/>
                <a:gd name="connsiteY10189" fmla="*/ 709843 h 2179871"/>
                <a:gd name="connsiteX10190" fmla="*/ 1568208 w 2663714"/>
                <a:gd name="connsiteY10190" fmla="*/ 711209 h 2179871"/>
                <a:gd name="connsiteX10191" fmla="*/ 1552168 w 2663714"/>
                <a:gd name="connsiteY10191" fmla="*/ 718463 h 2179871"/>
                <a:gd name="connsiteX10192" fmla="*/ 1551400 w 2663714"/>
                <a:gd name="connsiteY10192" fmla="*/ 718890 h 2179871"/>
                <a:gd name="connsiteX10193" fmla="*/ 1558567 w 2663714"/>
                <a:gd name="connsiteY10193" fmla="*/ 714452 h 2179871"/>
                <a:gd name="connsiteX10194" fmla="*/ 1564454 w 2663714"/>
                <a:gd name="connsiteY10194" fmla="*/ 711123 h 2179871"/>
                <a:gd name="connsiteX10195" fmla="*/ 1569147 w 2663714"/>
                <a:gd name="connsiteY10195" fmla="*/ 709928 h 2179871"/>
                <a:gd name="connsiteX10196" fmla="*/ 1547903 w 2663714"/>
                <a:gd name="connsiteY10196" fmla="*/ 719573 h 2179871"/>
                <a:gd name="connsiteX10197" fmla="*/ 1549950 w 2663714"/>
                <a:gd name="connsiteY10197" fmla="*/ 714964 h 2179871"/>
                <a:gd name="connsiteX10198" fmla="*/ 1556690 w 2663714"/>
                <a:gd name="connsiteY10198" fmla="*/ 713001 h 2179871"/>
                <a:gd name="connsiteX10199" fmla="*/ 1547817 w 2663714"/>
                <a:gd name="connsiteY10199" fmla="*/ 719488 h 2179871"/>
                <a:gd name="connsiteX10200" fmla="*/ 1542016 w 2663714"/>
                <a:gd name="connsiteY10200" fmla="*/ 724950 h 2179871"/>
                <a:gd name="connsiteX10201" fmla="*/ 1544404 w 2663714"/>
                <a:gd name="connsiteY10201" fmla="*/ 723328 h 2179871"/>
                <a:gd name="connsiteX10202" fmla="*/ 1544661 w 2663714"/>
                <a:gd name="connsiteY10202" fmla="*/ 723243 h 2179871"/>
                <a:gd name="connsiteX10203" fmla="*/ 1541418 w 2663714"/>
                <a:gd name="connsiteY10203" fmla="*/ 728961 h 2179871"/>
                <a:gd name="connsiteX10204" fmla="*/ 1539371 w 2663714"/>
                <a:gd name="connsiteY10204" fmla="*/ 732631 h 2179871"/>
                <a:gd name="connsiteX10205" fmla="*/ 1538176 w 2663714"/>
                <a:gd name="connsiteY10205" fmla="*/ 733143 h 2179871"/>
                <a:gd name="connsiteX10206" fmla="*/ 1542016 w 2663714"/>
                <a:gd name="connsiteY10206" fmla="*/ 724864 h 2179871"/>
                <a:gd name="connsiteX10207" fmla="*/ 1538347 w 2663714"/>
                <a:gd name="connsiteY10207" fmla="*/ 734509 h 2179871"/>
                <a:gd name="connsiteX10208" fmla="*/ 1534081 w 2663714"/>
                <a:gd name="connsiteY10208" fmla="*/ 742361 h 2179871"/>
                <a:gd name="connsiteX10209" fmla="*/ 1537409 w 2663714"/>
                <a:gd name="connsiteY10209" fmla="*/ 734850 h 2179871"/>
                <a:gd name="connsiteX10210" fmla="*/ 1538347 w 2663714"/>
                <a:gd name="connsiteY10210" fmla="*/ 734509 h 2179871"/>
                <a:gd name="connsiteX10211" fmla="*/ 1529304 w 2663714"/>
                <a:gd name="connsiteY10211" fmla="*/ 763869 h 2179871"/>
                <a:gd name="connsiteX10212" fmla="*/ 1542869 w 2663714"/>
                <a:gd name="connsiteY10212" fmla="*/ 759089 h 2179871"/>
                <a:gd name="connsiteX10213" fmla="*/ 1539200 w 2663714"/>
                <a:gd name="connsiteY10213" fmla="*/ 767197 h 2179871"/>
                <a:gd name="connsiteX10214" fmla="*/ 1530839 w 2663714"/>
                <a:gd name="connsiteY10214" fmla="*/ 770867 h 2179871"/>
                <a:gd name="connsiteX10215" fmla="*/ 1526061 w 2663714"/>
                <a:gd name="connsiteY10215" fmla="*/ 772916 h 2179871"/>
                <a:gd name="connsiteX10216" fmla="*/ 1529389 w 2663714"/>
                <a:gd name="connsiteY10216" fmla="*/ 763869 h 2179871"/>
                <a:gd name="connsiteX10217" fmla="*/ 1517188 w 2663714"/>
                <a:gd name="connsiteY10217" fmla="*/ 844523 h 2179871"/>
                <a:gd name="connsiteX10218" fmla="*/ 1514288 w 2663714"/>
                <a:gd name="connsiteY10218" fmla="*/ 854936 h 2179871"/>
                <a:gd name="connsiteX10219" fmla="*/ 1512922 w 2663714"/>
                <a:gd name="connsiteY10219" fmla="*/ 856216 h 2179871"/>
                <a:gd name="connsiteX10220" fmla="*/ 1518297 w 2663714"/>
                <a:gd name="connsiteY10220" fmla="*/ 839146 h 2179871"/>
                <a:gd name="connsiteX10221" fmla="*/ 1520942 w 2663714"/>
                <a:gd name="connsiteY10221" fmla="*/ 831294 h 2179871"/>
                <a:gd name="connsiteX10222" fmla="*/ 1517103 w 2663714"/>
                <a:gd name="connsiteY10222" fmla="*/ 844523 h 2179871"/>
                <a:gd name="connsiteX10223" fmla="*/ 1514031 w 2663714"/>
                <a:gd name="connsiteY10223" fmla="*/ 855960 h 2179871"/>
                <a:gd name="connsiteX10224" fmla="*/ 1513690 w 2663714"/>
                <a:gd name="connsiteY10224" fmla="*/ 857240 h 2179871"/>
                <a:gd name="connsiteX10225" fmla="*/ 1512325 w 2663714"/>
                <a:gd name="connsiteY10225" fmla="*/ 857752 h 2179871"/>
                <a:gd name="connsiteX10226" fmla="*/ 1512325 w 2663714"/>
                <a:gd name="connsiteY10226" fmla="*/ 857752 h 2179871"/>
                <a:gd name="connsiteX10227" fmla="*/ 1513947 w 2663714"/>
                <a:gd name="connsiteY10227" fmla="*/ 856045 h 2179871"/>
                <a:gd name="connsiteX10228" fmla="*/ 1528280 w 2663714"/>
                <a:gd name="connsiteY10228" fmla="*/ 854253 h 2179871"/>
                <a:gd name="connsiteX10229" fmla="*/ 1524440 w 2663714"/>
                <a:gd name="connsiteY10229" fmla="*/ 863897 h 2179871"/>
                <a:gd name="connsiteX10230" fmla="*/ 1520089 w 2663714"/>
                <a:gd name="connsiteY10230" fmla="*/ 867311 h 2179871"/>
                <a:gd name="connsiteX10231" fmla="*/ 1518383 w 2663714"/>
                <a:gd name="connsiteY10231" fmla="*/ 868591 h 2179871"/>
                <a:gd name="connsiteX10232" fmla="*/ 1513861 w 2663714"/>
                <a:gd name="connsiteY10232" fmla="*/ 861678 h 2179871"/>
                <a:gd name="connsiteX10233" fmla="*/ 1528194 w 2663714"/>
                <a:gd name="connsiteY10233" fmla="*/ 854253 h 2179871"/>
                <a:gd name="connsiteX10234" fmla="*/ 1549012 w 2663714"/>
                <a:gd name="connsiteY10234" fmla="*/ 818833 h 2179871"/>
                <a:gd name="connsiteX10235" fmla="*/ 1551827 w 2663714"/>
                <a:gd name="connsiteY10235" fmla="*/ 812859 h 2179871"/>
                <a:gd name="connsiteX10236" fmla="*/ 1553192 w 2663714"/>
                <a:gd name="connsiteY10236" fmla="*/ 812176 h 2179871"/>
                <a:gd name="connsiteX10237" fmla="*/ 1550462 w 2663714"/>
                <a:gd name="connsiteY10237" fmla="*/ 818065 h 2179871"/>
                <a:gd name="connsiteX10238" fmla="*/ 1549012 w 2663714"/>
                <a:gd name="connsiteY10238" fmla="*/ 818748 h 2179871"/>
                <a:gd name="connsiteX10239" fmla="*/ 1561553 w 2663714"/>
                <a:gd name="connsiteY10239" fmla="*/ 808165 h 2179871"/>
                <a:gd name="connsiteX10240" fmla="*/ 1566075 w 2663714"/>
                <a:gd name="connsiteY10240" fmla="*/ 805945 h 2179871"/>
                <a:gd name="connsiteX10241" fmla="*/ 1563516 w 2663714"/>
                <a:gd name="connsiteY10241" fmla="*/ 811664 h 2179871"/>
                <a:gd name="connsiteX10242" fmla="*/ 1563004 w 2663714"/>
                <a:gd name="connsiteY10242" fmla="*/ 811920 h 2179871"/>
                <a:gd name="connsiteX10243" fmla="*/ 1559335 w 2663714"/>
                <a:gd name="connsiteY10243" fmla="*/ 813712 h 2179871"/>
                <a:gd name="connsiteX10244" fmla="*/ 1561553 w 2663714"/>
                <a:gd name="connsiteY10244" fmla="*/ 808079 h 2179871"/>
                <a:gd name="connsiteX10245" fmla="*/ 1573669 w 2663714"/>
                <a:gd name="connsiteY10245" fmla="*/ 802275 h 2179871"/>
                <a:gd name="connsiteX10246" fmla="*/ 1580835 w 2663714"/>
                <a:gd name="connsiteY10246" fmla="*/ 798862 h 2179871"/>
                <a:gd name="connsiteX10247" fmla="*/ 1578446 w 2663714"/>
                <a:gd name="connsiteY10247" fmla="*/ 804068 h 2179871"/>
                <a:gd name="connsiteX10248" fmla="*/ 1571791 w 2663714"/>
                <a:gd name="connsiteY10248" fmla="*/ 807482 h 2179871"/>
                <a:gd name="connsiteX10249" fmla="*/ 1573753 w 2663714"/>
                <a:gd name="connsiteY10249" fmla="*/ 802275 h 2179871"/>
                <a:gd name="connsiteX10250" fmla="*/ 1584845 w 2663714"/>
                <a:gd name="connsiteY10250" fmla="*/ 805177 h 2179871"/>
                <a:gd name="connsiteX10251" fmla="*/ 1594913 w 2663714"/>
                <a:gd name="connsiteY10251" fmla="*/ 800910 h 2179871"/>
                <a:gd name="connsiteX10252" fmla="*/ 1589793 w 2663714"/>
                <a:gd name="connsiteY10252" fmla="*/ 810810 h 2179871"/>
                <a:gd name="connsiteX10253" fmla="*/ 1580323 w 2663714"/>
                <a:gd name="connsiteY10253" fmla="*/ 816443 h 2179871"/>
                <a:gd name="connsiteX10254" fmla="*/ 1584760 w 2663714"/>
                <a:gd name="connsiteY10254" fmla="*/ 805177 h 2179871"/>
                <a:gd name="connsiteX10255" fmla="*/ 1586210 w 2663714"/>
                <a:gd name="connsiteY10255" fmla="*/ 817980 h 2179871"/>
                <a:gd name="connsiteX10256" fmla="*/ 1578276 w 2663714"/>
                <a:gd name="connsiteY10256" fmla="*/ 833769 h 2179871"/>
                <a:gd name="connsiteX10257" fmla="*/ 1575290 w 2663714"/>
                <a:gd name="connsiteY10257" fmla="*/ 835561 h 2179871"/>
                <a:gd name="connsiteX10258" fmla="*/ 1571450 w 2663714"/>
                <a:gd name="connsiteY10258" fmla="*/ 837780 h 2179871"/>
                <a:gd name="connsiteX10259" fmla="*/ 1578105 w 2663714"/>
                <a:gd name="connsiteY10259" fmla="*/ 821991 h 2179871"/>
                <a:gd name="connsiteX10260" fmla="*/ 1586210 w 2663714"/>
                <a:gd name="connsiteY10260" fmla="*/ 817980 h 2179871"/>
                <a:gd name="connsiteX10261" fmla="*/ 1583053 w 2663714"/>
                <a:gd name="connsiteY10261" fmla="*/ 839744 h 2179871"/>
                <a:gd name="connsiteX10262" fmla="*/ 1583053 w 2663714"/>
                <a:gd name="connsiteY10262" fmla="*/ 839744 h 2179871"/>
                <a:gd name="connsiteX10263" fmla="*/ 1583053 w 2663714"/>
                <a:gd name="connsiteY10263" fmla="*/ 839658 h 2179871"/>
                <a:gd name="connsiteX10264" fmla="*/ 1583053 w 2663714"/>
                <a:gd name="connsiteY10264" fmla="*/ 839573 h 2179871"/>
                <a:gd name="connsiteX10265" fmla="*/ 1583053 w 2663714"/>
                <a:gd name="connsiteY10265" fmla="*/ 839573 h 2179871"/>
                <a:gd name="connsiteX10266" fmla="*/ 1586039 w 2663714"/>
                <a:gd name="connsiteY10266" fmla="*/ 832403 h 2179871"/>
                <a:gd name="connsiteX10267" fmla="*/ 1594315 w 2663714"/>
                <a:gd name="connsiteY10267" fmla="*/ 828221 h 2179871"/>
                <a:gd name="connsiteX10268" fmla="*/ 1592097 w 2663714"/>
                <a:gd name="connsiteY10268" fmla="*/ 832233 h 2179871"/>
                <a:gd name="connsiteX10269" fmla="*/ 1592097 w 2663714"/>
                <a:gd name="connsiteY10269" fmla="*/ 832233 h 2179871"/>
                <a:gd name="connsiteX10270" fmla="*/ 1592097 w 2663714"/>
                <a:gd name="connsiteY10270" fmla="*/ 832233 h 2179871"/>
                <a:gd name="connsiteX10271" fmla="*/ 1592097 w 2663714"/>
                <a:gd name="connsiteY10271" fmla="*/ 832233 h 2179871"/>
                <a:gd name="connsiteX10272" fmla="*/ 1592097 w 2663714"/>
                <a:gd name="connsiteY10272" fmla="*/ 832233 h 2179871"/>
                <a:gd name="connsiteX10273" fmla="*/ 1583821 w 2663714"/>
                <a:gd name="connsiteY10273" fmla="*/ 850753 h 2179871"/>
                <a:gd name="connsiteX10274" fmla="*/ 1574692 w 2663714"/>
                <a:gd name="connsiteY10274" fmla="*/ 856216 h 2179871"/>
                <a:gd name="connsiteX10275" fmla="*/ 1582968 w 2663714"/>
                <a:gd name="connsiteY10275" fmla="*/ 839744 h 2179871"/>
                <a:gd name="connsiteX10276" fmla="*/ 1593377 w 2663714"/>
                <a:gd name="connsiteY10276" fmla="*/ 847510 h 2179871"/>
                <a:gd name="connsiteX10277" fmla="*/ 1597216 w 2663714"/>
                <a:gd name="connsiteY10277" fmla="*/ 845547 h 2179871"/>
                <a:gd name="connsiteX10278" fmla="*/ 1592353 w 2663714"/>
                <a:gd name="connsiteY10278" fmla="*/ 859288 h 2179871"/>
                <a:gd name="connsiteX10279" fmla="*/ 1583224 w 2663714"/>
                <a:gd name="connsiteY10279" fmla="*/ 864751 h 2179871"/>
                <a:gd name="connsiteX10280" fmla="*/ 1591585 w 2663714"/>
                <a:gd name="connsiteY10280" fmla="*/ 848364 h 2179871"/>
                <a:gd name="connsiteX10281" fmla="*/ 1593291 w 2663714"/>
                <a:gd name="connsiteY10281" fmla="*/ 847510 h 2179871"/>
                <a:gd name="connsiteX10282" fmla="*/ 1583821 w 2663714"/>
                <a:gd name="connsiteY10282" fmla="*/ 900597 h 2179871"/>
                <a:gd name="connsiteX10283" fmla="*/ 1595765 w 2663714"/>
                <a:gd name="connsiteY10283" fmla="*/ 873029 h 2179871"/>
                <a:gd name="connsiteX10284" fmla="*/ 1600202 w 2663714"/>
                <a:gd name="connsiteY10284" fmla="*/ 870384 h 2179871"/>
                <a:gd name="connsiteX10285" fmla="*/ 1595851 w 2663714"/>
                <a:gd name="connsiteY10285" fmla="*/ 884893 h 2179871"/>
                <a:gd name="connsiteX10286" fmla="*/ 1594998 w 2663714"/>
                <a:gd name="connsiteY10286" fmla="*/ 887965 h 2179871"/>
                <a:gd name="connsiteX10287" fmla="*/ 1591244 w 2663714"/>
                <a:gd name="connsiteY10287" fmla="*/ 893001 h 2179871"/>
                <a:gd name="connsiteX10288" fmla="*/ 1581688 w 2663714"/>
                <a:gd name="connsiteY10288" fmla="*/ 905803 h 2179871"/>
                <a:gd name="connsiteX10289" fmla="*/ 1583821 w 2663714"/>
                <a:gd name="connsiteY10289" fmla="*/ 900597 h 2179871"/>
                <a:gd name="connsiteX10290" fmla="*/ 1593035 w 2663714"/>
                <a:gd name="connsiteY10290" fmla="*/ 894025 h 2179871"/>
                <a:gd name="connsiteX10291" fmla="*/ 1593547 w 2663714"/>
                <a:gd name="connsiteY10291" fmla="*/ 893257 h 2179871"/>
                <a:gd name="connsiteX10292" fmla="*/ 1591756 w 2663714"/>
                <a:gd name="connsiteY10292" fmla="*/ 900085 h 2179871"/>
                <a:gd name="connsiteX10293" fmla="*/ 1587831 w 2663714"/>
                <a:gd name="connsiteY10293" fmla="*/ 902731 h 2179871"/>
                <a:gd name="connsiteX10294" fmla="*/ 1593035 w 2663714"/>
                <a:gd name="connsiteY10294" fmla="*/ 894025 h 2179871"/>
                <a:gd name="connsiteX10295" fmla="*/ 1597131 w 2663714"/>
                <a:gd name="connsiteY10295" fmla="*/ 887368 h 2179871"/>
                <a:gd name="connsiteX10296" fmla="*/ 1602420 w 2663714"/>
                <a:gd name="connsiteY10296" fmla="*/ 878748 h 2179871"/>
                <a:gd name="connsiteX10297" fmla="*/ 1611208 w 2663714"/>
                <a:gd name="connsiteY10297" fmla="*/ 874054 h 2179871"/>
                <a:gd name="connsiteX10298" fmla="*/ 1604638 w 2663714"/>
                <a:gd name="connsiteY10298" fmla="*/ 891294 h 2179871"/>
                <a:gd name="connsiteX10299" fmla="*/ 1592694 w 2663714"/>
                <a:gd name="connsiteY10299" fmla="*/ 899402 h 2179871"/>
                <a:gd name="connsiteX10300" fmla="*/ 1597131 w 2663714"/>
                <a:gd name="connsiteY10300" fmla="*/ 887368 h 2179871"/>
                <a:gd name="connsiteX10301" fmla="*/ 1610099 w 2663714"/>
                <a:gd name="connsiteY10301" fmla="*/ 890185 h 2179871"/>
                <a:gd name="connsiteX10302" fmla="*/ 1613255 w 2663714"/>
                <a:gd name="connsiteY10302" fmla="*/ 888307 h 2179871"/>
                <a:gd name="connsiteX10303" fmla="*/ 1609928 w 2663714"/>
                <a:gd name="connsiteY10303" fmla="*/ 896073 h 2179871"/>
                <a:gd name="connsiteX10304" fmla="*/ 1605747 w 2663714"/>
                <a:gd name="connsiteY10304" fmla="*/ 899146 h 2179871"/>
                <a:gd name="connsiteX10305" fmla="*/ 1610099 w 2663714"/>
                <a:gd name="connsiteY10305" fmla="*/ 890099 h 2179871"/>
                <a:gd name="connsiteX10306" fmla="*/ 1607966 w 2663714"/>
                <a:gd name="connsiteY10306" fmla="*/ 899317 h 2179871"/>
                <a:gd name="connsiteX10307" fmla="*/ 1600031 w 2663714"/>
                <a:gd name="connsiteY10307" fmla="*/ 911095 h 2179871"/>
                <a:gd name="connsiteX10308" fmla="*/ 1604638 w 2663714"/>
                <a:gd name="connsiteY10308" fmla="*/ 901365 h 2179871"/>
                <a:gd name="connsiteX10309" fmla="*/ 1607966 w 2663714"/>
                <a:gd name="connsiteY10309" fmla="*/ 899231 h 2179871"/>
                <a:gd name="connsiteX10310" fmla="*/ 1621531 w 2663714"/>
                <a:gd name="connsiteY10310" fmla="*/ 883357 h 2179871"/>
                <a:gd name="connsiteX10311" fmla="*/ 1628442 w 2663714"/>
                <a:gd name="connsiteY10311" fmla="*/ 879089 h 2179871"/>
                <a:gd name="connsiteX10312" fmla="*/ 1626650 w 2663714"/>
                <a:gd name="connsiteY10312" fmla="*/ 883357 h 2179871"/>
                <a:gd name="connsiteX10313" fmla="*/ 1617607 w 2663714"/>
                <a:gd name="connsiteY10313" fmla="*/ 890270 h 2179871"/>
                <a:gd name="connsiteX10314" fmla="*/ 1621446 w 2663714"/>
                <a:gd name="connsiteY10314" fmla="*/ 883442 h 2179871"/>
                <a:gd name="connsiteX10315" fmla="*/ 1636291 w 2663714"/>
                <a:gd name="connsiteY10315" fmla="*/ 874224 h 2179871"/>
                <a:gd name="connsiteX10316" fmla="*/ 1646359 w 2663714"/>
                <a:gd name="connsiteY10316" fmla="*/ 867738 h 2179871"/>
                <a:gd name="connsiteX10317" fmla="*/ 1646103 w 2663714"/>
                <a:gd name="connsiteY10317" fmla="*/ 868506 h 2179871"/>
                <a:gd name="connsiteX10318" fmla="*/ 1634585 w 2663714"/>
                <a:gd name="connsiteY10318" fmla="*/ 877297 h 2179871"/>
                <a:gd name="connsiteX10319" fmla="*/ 1636291 w 2663714"/>
                <a:gd name="connsiteY10319" fmla="*/ 874224 h 2179871"/>
                <a:gd name="connsiteX10320" fmla="*/ 1635865 w 2663714"/>
                <a:gd name="connsiteY10320" fmla="*/ 899744 h 2179871"/>
                <a:gd name="connsiteX10321" fmla="*/ 1635438 w 2663714"/>
                <a:gd name="connsiteY10321" fmla="*/ 901365 h 2179871"/>
                <a:gd name="connsiteX10322" fmla="*/ 1629466 w 2663714"/>
                <a:gd name="connsiteY10322" fmla="*/ 906401 h 2179871"/>
                <a:gd name="connsiteX10323" fmla="*/ 1638168 w 2663714"/>
                <a:gd name="connsiteY10323" fmla="*/ 892062 h 2179871"/>
                <a:gd name="connsiteX10324" fmla="*/ 1635865 w 2663714"/>
                <a:gd name="connsiteY10324" fmla="*/ 899829 h 2179871"/>
                <a:gd name="connsiteX10325" fmla="*/ 1643116 w 2663714"/>
                <a:gd name="connsiteY10325" fmla="*/ 888307 h 2179871"/>
                <a:gd name="connsiteX10326" fmla="*/ 1655658 w 2663714"/>
                <a:gd name="connsiteY10326" fmla="*/ 880711 h 2179871"/>
                <a:gd name="connsiteX10327" fmla="*/ 1655488 w 2663714"/>
                <a:gd name="connsiteY10327" fmla="*/ 881223 h 2179871"/>
                <a:gd name="connsiteX10328" fmla="*/ 1654293 w 2663714"/>
                <a:gd name="connsiteY10328" fmla="*/ 884893 h 2179871"/>
                <a:gd name="connsiteX10329" fmla="*/ 1638595 w 2663714"/>
                <a:gd name="connsiteY10329" fmla="*/ 898463 h 2179871"/>
                <a:gd name="connsiteX10330" fmla="*/ 1643031 w 2663714"/>
                <a:gd name="connsiteY10330" fmla="*/ 888221 h 2179871"/>
                <a:gd name="connsiteX10331" fmla="*/ 1668797 w 2663714"/>
                <a:gd name="connsiteY10331" fmla="*/ 872432 h 2179871"/>
                <a:gd name="connsiteX10332" fmla="*/ 1670845 w 2663714"/>
                <a:gd name="connsiteY10332" fmla="*/ 871066 h 2179871"/>
                <a:gd name="connsiteX10333" fmla="*/ 1668456 w 2663714"/>
                <a:gd name="connsiteY10333" fmla="*/ 873029 h 2179871"/>
                <a:gd name="connsiteX10334" fmla="*/ 1668797 w 2663714"/>
                <a:gd name="connsiteY10334" fmla="*/ 872432 h 2179871"/>
                <a:gd name="connsiteX10335" fmla="*/ 1707787 w 2663714"/>
                <a:gd name="connsiteY10335" fmla="*/ 842731 h 2179871"/>
                <a:gd name="connsiteX10336" fmla="*/ 1706166 w 2663714"/>
                <a:gd name="connsiteY10336" fmla="*/ 846145 h 2179871"/>
                <a:gd name="connsiteX10337" fmla="*/ 1695075 w 2663714"/>
                <a:gd name="connsiteY10337" fmla="*/ 853741 h 2179871"/>
                <a:gd name="connsiteX10338" fmla="*/ 1707872 w 2663714"/>
                <a:gd name="connsiteY10338" fmla="*/ 842645 h 2179871"/>
                <a:gd name="connsiteX10339" fmla="*/ 1713418 w 2663714"/>
                <a:gd name="connsiteY10339" fmla="*/ 837695 h 2179871"/>
                <a:gd name="connsiteX10340" fmla="*/ 1730994 w 2663714"/>
                <a:gd name="connsiteY10340" fmla="*/ 820881 h 2179871"/>
                <a:gd name="connsiteX10341" fmla="*/ 1726045 w 2663714"/>
                <a:gd name="connsiteY10341" fmla="*/ 832489 h 2179871"/>
                <a:gd name="connsiteX10342" fmla="*/ 1714357 w 2663714"/>
                <a:gd name="connsiteY10342" fmla="*/ 840597 h 2179871"/>
                <a:gd name="connsiteX10343" fmla="*/ 1711541 w 2663714"/>
                <a:gd name="connsiteY10343" fmla="*/ 842475 h 2179871"/>
                <a:gd name="connsiteX10344" fmla="*/ 1713418 w 2663714"/>
                <a:gd name="connsiteY10344" fmla="*/ 837695 h 2179871"/>
                <a:gd name="connsiteX10345" fmla="*/ 1715466 w 2663714"/>
                <a:gd name="connsiteY10345" fmla="*/ 842304 h 2179871"/>
                <a:gd name="connsiteX10346" fmla="*/ 1725448 w 2663714"/>
                <a:gd name="connsiteY10346" fmla="*/ 833855 h 2179871"/>
                <a:gd name="connsiteX10347" fmla="*/ 1725277 w 2663714"/>
                <a:gd name="connsiteY10347" fmla="*/ 834367 h 2179871"/>
                <a:gd name="connsiteX10348" fmla="*/ 1713503 w 2663714"/>
                <a:gd name="connsiteY10348" fmla="*/ 846571 h 2179871"/>
                <a:gd name="connsiteX10349" fmla="*/ 1707531 w 2663714"/>
                <a:gd name="connsiteY10349" fmla="*/ 852631 h 2179871"/>
                <a:gd name="connsiteX10350" fmla="*/ 1709664 w 2663714"/>
                <a:gd name="connsiteY10350" fmla="*/ 847425 h 2179871"/>
                <a:gd name="connsiteX10351" fmla="*/ 1715551 w 2663714"/>
                <a:gd name="connsiteY10351" fmla="*/ 842304 h 2179871"/>
                <a:gd name="connsiteX10352" fmla="*/ 1806755 w 2663714"/>
                <a:gd name="connsiteY10352" fmla="*/ 778122 h 2179871"/>
                <a:gd name="connsiteX10353" fmla="*/ 1807438 w 2663714"/>
                <a:gd name="connsiteY10353" fmla="*/ 777354 h 2179871"/>
                <a:gd name="connsiteX10354" fmla="*/ 1810594 w 2663714"/>
                <a:gd name="connsiteY10354" fmla="*/ 791607 h 2179871"/>
                <a:gd name="connsiteX10355" fmla="*/ 1808547 w 2663714"/>
                <a:gd name="connsiteY10355" fmla="*/ 793485 h 2179871"/>
                <a:gd name="connsiteX10356" fmla="*/ 1806670 w 2663714"/>
                <a:gd name="connsiteY10356" fmla="*/ 778207 h 2179871"/>
                <a:gd name="connsiteX10357" fmla="*/ 1805816 w 2663714"/>
                <a:gd name="connsiteY10357" fmla="*/ 773342 h 2179871"/>
                <a:gd name="connsiteX10358" fmla="*/ 1802916 w 2663714"/>
                <a:gd name="connsiteY10358" fmla="*/ 761137 h 2179871"/>
                <a:gd name="connsiteX10359" fmla="*/ 1803769 w 2663714"/>
                <a:gd name="connsiteY10359" fmla="*/ 760199 h 2179871"/>
                <a:gd name="connsiteX10360" fmla="*/ 1806414 w 2663714"/>
                <a:gd name="connsiteY10360" fmla="*/ 772745 h 2179871"/>
                <a:gd name="connsiteX10361" fmla="*/ 1805816 w 2663714"/>
                <a:gd name="connsiteY10361" fmla="*/ 773342 h 2179871"/>
                <a:gd name="connsiteX10362" fmla="*/ 1801124 w 2663714"/>
                <a:gd name="connsiteY10362" fmla="*/ 755419 h 2179871"/>
                <a:gd name="connsiteX10363" fmla="*/ 1796090 w 2663714"/>
                <a:gd name="connsiteY10363" fmla="*/ 741593 h 2179871"/>
                <a:gd name="connsiteX10364" fmla="*/ 1799247 w 2663714"/>
                <a:gd name="connsiteY10364" fmla="*/ 737923 h 2179871"/>
                <a:gd name="connsiteX10365" fmla="*/ 1802489 w 2663714"/>
                <a:gd name="connsiteY10365" fmla="*/ 754139 h 2179871"/>
                <a:gd name="connsiteX10366" fmla="*/ 1801124 w 2663714"/>
                <a:gd name="connsiteY10366" fmla="*/ 755505 h 2179871"/>
                <a:gd name="connsiteX10367" fmla="*/ 1790033 w 2663714"/>
                <a:gd name="connsiteY10367" fmla="*/ 718463 h 2179871"/>
                <a:gd name="connsiteX10368" fmla="*/ 1787729 w 2663714"/>
                <a:gd name="connsiteY10368" fmla="*/ 707453 h 2179871"/>
                <a:gd name="connsiteX10369" fmla="*/ 1793787 w 2663714"/>
                <a:gd name="connsiteY10369" fmla="*/ 700625 h 2179871"/>
                <a:gd name="connsiteX10370" fmla="*/ 1795408 w 2663714"/>
                <a:gd name="connsiteY10370" fmla="*/ 713257 h 2179871"/>
                <a:gd name="connsiteX10371" fmla="*/ 1790033 w 2663714"/>
                <a:gd name="connsiteY10371" fmla="*/ 718463 h 2179871"/>
                <a:gd name="connsiteX10372" fmla="*/ 1784402 w 2663714"/>
                <a:gd name="connsiteY10372" fmla="*/ 718463 h 2179871"/>
                <a:gd name="connsiteX10373" fmla="*/ 1781757 w 2663714"/>
                <a:gd name="connsiteY10373" fmla="*/ 714025 h 2179871"/>
                <a:gd name="connsiteX10374" fmla="*/ 1782866 w 2663714"/>
                <a:gd name="connsiteY10374" fmla="*/ 712830 h 2179871"/>
                <a:gd name="connsiteX10375" fmla="*/ 1784402 w 2663714"/>
                <a:gd name="connsiteY10375" fmla="*/ 718463 h 2179871"/>
                <a:gd name="connsiteX10376" fmla="*/ 1774334 w 2663714"/>
                <a:gd name="connsiteY10376" fmla="*/ 691579 h 2179871"/>
                <a:gd name="connsiteX10377" fmla="*/ 1774334 w 2663714"/>
                <a:gd name="connsiteY10377" fmla="*/ 691579 h 2179871"/>
                <a:gd name="connsiteX10378" fmla="*/ 1774334 w 2663714"/>
                <a:gd name="connsiteY10378" fmla="*/ 691579 h 2179871"/>
                <a:gd name="connsiteX10379" fmla="*/ 1774249 w 2663714"/>
                <a:gd name="connsiteY10379" fmla="*/ 691579 h 2179871"/>
                <a:gd name="connsiteX10380" fmla="*/ 1774249 w 2663714"/>
                <a:gd name="connsiteY10380" fmla="*/ 691579 h 2179871"/>
                <a:gd name="connsiteX10381" fmla="*/ 1769557 w 2663714"/>
                <a:gd name="connsiteY10381" fmla="*/ 696358 h 2179871"/>
                <a:gd name="connsiteX10382" fmla="*/ 1767424 w 2663714"/>
                <a:gd name="connsiteY10382" fmla="*/ 693627 h 2179871"/>
                <a:gd name="connsiteX10383" fmla="*/ 1765803 w 2663714"/>
                <a:gd name="connsiteY10383" fmla="*/ 685433 h 2179871"/>
                <a:gd name="connsiteX10384" fmla="*/ 1774591 w 2663714"/>
                <a:gd name="connsiteY10384" fmla="*/ 676813 h 2179871"/>
                <a:gd name="connsiteX10385" fmla="*/ 1777065 w 2663714"/>
                <a:gd name="connsiteY10385" fmla="*/ 689189 h 2179871"/>
                <a:gd name="connsiteX10386" fmla="*/ 1774505 w 2663714"/>
                <a:gd name="connsiteY10386" fmla="*/ 691408 h 2179871"/>
                <a:gd name="connsiteX10387" fmla="*/ 1759148 w 2663714"/>
                <a:gd name="connsiteY10387" fmla="*/ 682190 h 2179871"/>
                <a:gd name="connsiteX10388" fmla="*/ 1759148 w 2663714"/>
                <a:gd name="connsiteY10388" fmla="*/ 682190 h 2179871"/>
                <a:gd name="connsiteX10389" fmla="*/ 1759148 w 2663714"/>
                <a:gd name="connsiteY10389" fmla="*/ 682190 h 2179871"/>
                <a:gd name="connsiteX10390" fmla="*/ 1759148 w 2663714"/>
                <a:gd name="connsiteY10390" fmla="*/ 682190 h 2179871"/>
                <a:gd name="connsiteX10391" fmla="*/ 1759148 w 2663714"/>
                <a:gd name="connsiteY10391" fmla="*/ 682190 h 2179871"/>
                <a:gd name="connsiteX10392" fmla="*/ 1758380 w 2663714"/>
                <a:gd name="connsiteY10392" fmla="*/ 682959 h 2179871"/>
                <a:gd name="connsiteX10393" fmla="*/ 1749593 w 2663714"/>
                <a:gd name="connsiteY10393" fmla="*/ 673997 h 2179871"/>
                <a:gd name="connsiteX10394" fmla="*/ 1756076 w 2663714"/>
                <a:gd name="connsiteY10394" fmla="*/ 668108 h 2179871"/>
                <a:gd name="connsiteX10395" fmla="*/ 1759916 w 2663714"/>
                <a:gd name="connsiteY10395" fmla="*/ 681593 h 2179871"/>
                <a:gd name="connsiteX10396" fmla="*/ 1759234 w 2663714"/>
                <a:gd name="connsiteY10396" fmla="*/ 682105 h 2179871"/>
                <a:gd name="connsiteX10397" fmla="*/ 1739184 w 2663714"/>
                <a:gd name="connsiteY10397" fmla="*/ 654452 h 2179871"/>
                <a:gd name="connsiteX10398" fmla="*/ 1737904 w 2663714"/>
                <a:gd name="connsiteY10398" fmla="*/ 647027 h 2179871"/>
                <a:gd name="connsiteX10399" fmla="*/ 1749507 w 2663714"/>
                <a:gd name="connsiteY10399" fmla="*/ 640369 h 2179871"/>
                <a:gd name="connsiteX10400" fmla="*/ 1750958 w 2663714"/>
                <a:gd name="connsiteY10400" fmla="*/ 647966 h 2179871"/>
                <a:gd name="connsiteX10401" fmla="*/ 1739098 w 2663714"/>
                <a:gd name="connsiteY10401" fmla="*/ 654452 h 2179871"/>
                <a:gd name="connsiteX10402" fmla="*/ 1736880 w 2663714"/>
                <a:gd name="connsiteY10402" fmla="*/ 640796 h 2179871"/>
                <a:gd name="connsiteX10403" fmla="*/ 1735856 w 2663714"/>
                <a:gd name="connsiteY10403" fmla="*/ 634480 h 2179871"/>
                <a:gd name="connsiteX10404" fmla="*/ 1735856 w 2663714"/>
                <a:gd name="connsiteY10404" fmla="*/ 634480 h 2179871"/>
                <a:gd name="connsiteX10405" fmla="*/ 1735856 w 2663714"/>
                <a:gd name="connsiteY10405" fmla="*/ 634480 h 2179871"/>
                <a:gd name="connsiteX10406" fmla="*/ 1735856 w 2663714"/>
                <a:gd name="connsiteY10406" fmla="*/ 634480 h 2179871"/>
                <a:gd name="connsiteX10407" fmla="*/ 1735856 w 2663714"/>
                <a:gd name="connsiteY10407" fmla="*/ 634480 h 2179871"/>
                <a:gd name="connsiteX10408" fmla="*/ 1731335 w 2663714"/>
                <a:gd name="connsiteY10408" fmla="*/ 615448 h 2179871"/>
                <a:gd name="connsiteX10409" fmla="*/ 1743961 w 2663714"/>
                <a:gd name="connsiteY10409" fmla="*/ 608535 h 2179871"/>
                <a:gd name="connsiteX10410" fmla="*/ 1748654 w 2663714"/>
                <a:gd name="connsiteY10410" fmla="*/ 635761 h 2179871"/>
                <a:gd name="connsiteX10411" fmla="*/ 1736880 w 2663714"/>
                <a:gd name="connsiteY10411" fmla="*/ 640882 h 2179871"/>
                <a:gd name="connsiteX10412" fmla="*/ 1728946 w 2663714"/>
                <a:gd name="connsiteY10412" fmla="*/ 635675 h 2179871"/>
                <a:gd name="connsiteX10413" fmla="*/ 1728946 w 2663714"/>
                <a:gd name="connsiteY10413" fmla="*/ 635675 h 2179871"/>
                <a:gd name="connsiteX10414" fmla="*/ 1728946 w 2663714"/>
                <a:gd name="connsiteY10414" fmla="*/ 635761 h 2179871"/>
                <a:gd name="connsiteX10415" fmla="*/ 1728946 w 2663714"/>
                <a:gd name="connsiteY10415" fmla="*/ 635761 h 2179871"/>
                <a:gd name="connsiteX10416" fmla="*/ 1728946 w 2663714"/>
                <a:gd name="connsiteY10416" fmla="*/ 635846 h 2179871"/>
                <a:gd name="connsiteX10417" fmla="*/ 1730823 w 2663714"/>
                <a:gd name="connsiteY10417" fmla="*/ 643442 h 2179871"/>
                <a:gd name="connsiteX10418" fmla="*/ 1726983 w 2663714"/>
                <a:gd name="connsiteY10418" fmla="*/ 645149 h 2179871"/>
                <a:gd name="connsiteX10419" fmla="*/ 1724850 w 2663714"/>
                <a:gd name="connsiteY10419" fmla="*/ 634395 h 2179871"/>
                <a:gd name="connsiteX10420" fmla="*/ 1724850 w 2663714"/>
                <a:gd name="connsiteY10420" fmla="*/ 634395 h 2179871"/>
                <a:gd name="connsiteX10421" fmla="*/ 1724850 w 2663714"/>
                <a:gd name="connsiteY10421" fmla="*/ 634395 h 2179871"/>
                <a:gd name="connsiteX10422" fmla="*/ 1724850 w 2663714"/>
                <a:gd name="connsiteY10422" fmla="*/ 634395 h 2179871"/>
                <a:gd name="connsiteX10423" fmla="*/ 1720926 w 2663714"/>
                <a:gd name="connsiteY10423" fmla="*/ 620739 h 2179871"/>
                <a:gd name="connsiteX10424" fmla="*/ 1726386 w 2663714"/>
                <a:gd name="connsiteY10424" fmla="*/ 617923 h 2179871"/>
                <a:gd name="connsiteX10425" fmla="*/ 1728861 w 2663714"/>
                <a:gd name="connsiteY10425" fmla="*/ 635675 h 2179871"/>
                <a:gd name="connsiteX10426" fmla="*/ 1718111 w 2663714"/>
                <a:gd name="connsiteY10426" fmla="*/ 636017 h 2179871"/>
                <a:gd name="connsiteX10427" fmla="*/ 1718111 w 2663714"/>
                <a:gd name="connsiteY10427" fmla="*/ 636017 h 2179871"/>
                <a:gd name="connsiteX10428" fmla="*/ 1718111 w 2663714"/>
                <a:gd name="connsiteY10428" fmla="*/ 636102 h 2179871"/>
                <a:gd name="connsiteX10429" fmla="*/ 1718111 w 2663714"/>
                <a:gd name="connsiteY10429" fmla="*/ 636102 h 2179871"/>
                <a:gd name="connsiteX10430" fmla="*/ 1718111 w 2663714"/>
                <a:gd name="connsiteY10430" fmla="*/ 636187 h 2179871"/>
                <a:gd name="connsiteX10431" fmla="*/ 1721608 w 2663714"/>
                <a:gd name="connsiteY10431" fmla="*/ 648222 h 2179871"/>
                <a:gd name="connsiteX10432" fmla="*/ 1718793 w 2663714"/>
                <a:gd name="connsiteY10432" fmla="*/ 649843 h 2179871"/>
                <a:gd name="connsiteX10433" fmla="*/ 1714954 w 2663714"/>
                <a:gd name="connsiteY10433" fmla="*/ 647368 h 2179871"/>
                <a:gd name="connsiteX10434" fmla="*/ 1710858 w 2663714"/>
                <a:gd name="connsiteY10434" fmla="*/ 624836 h 2179871"/>
                <a:gd name="connsiteX10435" fmla="*/ 1715551 w 2663714"/>
                <a:gd name="connsiteY10435" fmla="*/ 623044 h 2179871"/>
                <a:gd name="connsiteX10436" fmla="*/ 1718111 w 2663714"/>
                <a:gd name="connsiteY10436" fmla="*/ 636017 h 2179871"/>
                <a:gd name="connsiteX10437" fmla="*/ 1695160 w 2663714"/>
                <a:gd name="connsiteY10437" fmla="*/ 634395 h 2179871"/>
                <a:gd name="connsiteX10438" fmla="*/ 1694478 w 2663714"/>
                <a:gd name="connsiteY10438" fmla="*/ 630896 h 2179871"/>
                <a:gd name="connsiteX10439" fmla="*/ 1703180 w 2663714"/>
                <a:gd name="connsiteY10439" fmla="*/ 627738 h 2179871"/>
                <a:gd name="connsiteX10440" fmla="*/ 1705057 w 2663714"/>
                <a:gd name="connsiteY10440" fmla="*/ 627055 h 2179871"/>
                <a:gd name="connsiteX10441" fmla="*/ 1710091 w 2663714"/>
                <a:gd name="connsiteY10441" fmla="*/ 644552 h 2179871"/>
                <a:gd name="connsiteX10442" fmla="*/ 1695842 w 2663714"/>
                <a:gd name="connsiteY10442" fmla="*/ 637212 h 2179871"/>
                <a:gd name="connsiteX10443" fmla="*/ 1695160 w 2663714"/>
                <a:gd name="connsiteY10443" fmla="*/ 634395 h 2179871"/>
                <a:gd name="connsiteX10444" fmla="*/ 1658303 w 2663714"/>
                <a:gd name="connsiteY10444" fmla="*/ 624153 h 2179871"/>
                <a:gd name="connsiteX10445" fmla="*/ 1659583 w 2663714"/>
                <a:gd name="connsiteY10445" fmla="*/ 621251 h 2179871"/>
                <a:gd name="connsiteX10446" fmla="*/ 1668029 w 2663714"/>
                <a:gd name="connsiteY10446" fmla="*/ 618350 h 2179871"/>
                <a:gd name="connsiteX10447" fmla="*/ 1666920 w 2663714"/>
                <a:gd name="connsiteY10447" fmla="*/ 625007 h 2179871"/>
                <a:gd name="connsiteX10448" fmla="*/ 1664958 w 2663714"/>
                <a:gd name="connsiteY10448" fmla="*/ 625946 h 2179871"/>
                <a:gd name="connsiteX10449" fmla="*/ 1658303 w 2663714"/>
                <a:gd name="connsiteY10449" fmla="*/ 624153 h 2179871"/>
                <a:gd name="connsiteX10450" fmla="*/ 1650369 w 2663714"/>
                <a:gd name="connsiteY10450" fmla="*/ 611180 h 2179871"/>
                <a:gd name="connsiteX10451" fmla="*/ 1640984 w 2663714"/>
                <a:gd name="connsiteY10451" fmla="*/ 614936 h 2179871"/>
                <a:gd name="connsiteX10452" fmla="*/ 1642861 w 2663714"/>
                <a:gd name="connsiteY10452" fmla="*/ 611436 h 2179871"/>
                <a:gd name="connsiteX10453" fmla="*/ 1649430 w 2663714"/>
                <a:gd name="connsiteY10453" fmla="*/ 598549 h 2179871"/>
                <a:gd name="connsiteX10454" fmla="*/ 1665470 w 2663714"/>
                <a:gd name="connsiteY10454" fmla="*/ 590441 h 2179871"/>
                <a:gd name="connsiteX10455" fmla="*/ 1661801 w 2663714"/>
                <a:gd name="connsiteY10455" fmla="*/ 599061 h 2179871"/>
                <a:gd name="connsiteX10456" fmla="*/ 1661801 w 2663714"/>
                <a:gd name="connsiteY10456" fmla="*/ 599061 h 2179871"/>
                <a:gd name="connsiteX10457" fmla="*/ 1661801 w 2663714"/>
                <a:gd name="connsiteY10457" fmla="*/ 599061 h 2179871"/>
                <a:gd name="connsiteX10458" fmla="*/ 1661801 w 2663714"/>
                <a:gd name="connsiteY10458" fmla="*/ 599061 h 2179871"/>
                <a:gd name="connsiteX10459" fmla="*/ 1661801 w 2663714"/>
                <a:gd name="connsiteY10459" fmla="*/ 599061 h 2179871"/>
                <a:gd name="connsiteX10460" fmla="*/ 1659156 w 2663714"/>
                <a:gd name="connsiteY10460" fmla="*/ 608108 h 2179871"/>
                <a:gd name="connsiteX10461" fmla="*/ 1650710 w 2663714"/>
                <a:gd name="connsiteY10461" fmla="*/ 611010 h 2179871"/>
                <a:gd name="connsiteX10462" fmla="*/ 1650710 w 2663714"/>
                <a:gd name="connsiteY10462" fmla="*/ 611010 h 2179871"/>
                <a:gd name="connsiteX10463" fmla="*/ 1650539 w 2663714"/>
                <a:gd name="connsiteY10463" fmla="*/ 611010 h 2179871"/>
                <a:gd name="connsiteX10464" fmla="*/ 1650369 w 2663714"/>
                <a:gd name="connsiteY10464" fmla="*/ 611010 h 2179871"/>
                <a:gd name="connsiteX10465" fmla="*/ 1650369 w 2663714"/>
                <a:gd name="connsiteY10465" fmla="*/ 611010 h 2179871"/>
                <a:gd name="connsiteX10466" fmla="*/ 1654549 w 2663714"/>
                <a:gd name="connsiteY10466" fmla="*/ 587198 h 2179871"/>
                <a:gd name="connsiteX10467" fmla="*/ 1654549 w 2663714"/>
                <a:gd name="connsiteY10467" fmla="*/ 587198 h 2179871"/>
                <a:gd name="connsiteX10468" fmla="*/ 1654549 w 2663714"/>
                <a:gd name="connsiteY10468" fmla="*/ 587198 h 2179871"/>
                <a:gd name="connsiteX10469" fmla="*/ 1655573 w 2663714"/>
                <a:gd name="connsiteY10469" fmla="*/ 583442 h 2179871"/>
                <a:gd name="connsiteX10470" fmla="*/ 1668456 w 2663714"/>
                <a:gd name="connsiteY10470" fmla="*/ 583783 h 2179871"/>
                <a:gd name="connsiteX10471" fmla="*/ 1667261 w 2663714"/>
                <a:gd name="connsiteY10471" fmla="*/ 586515 h 2179871"/>
                <a:gd name="connsiteX10472" fmla="*/ 1651990 w 2663714"/>
                <a:gd name="connsiteY10472" fmla="*/ 593172 h 2179871"/>
                <a:gd name="connsiteX10473" fmla="*/ 1654549 w 2663714"/>
                <a:gd name="connsiteY10473" fmla="*/ 587283 h 2179871"/>
                <a:gd name="connsiteX10474" fmla="*/ 1654549 w 2663714"/>
                <a:gd name="connsiteY10474" fmla="*/ 587283 h 2179871"/>
                <a:gd name="connsiteX10475" fmla="*/ 1654549 w 2663714"/>
                <a:gd name="connsiteY10475" fmla="*/ 587283 h 2179871"/>
                <a:gd name="connsiteX10476" fmla="*/ 1675622 w 2663714"/>
                <a:gd name="connsiteY10476" fmla="*/ 577980 h 2179871"/>
                <a:gd name="connsiteX10477" fmla="*/ 1675622 w 2663714"/>
                <a:gd name="connsiteY10477" fmla="*/ 578321 h 2179871"/>
                <a:gd name="connsiteX10478" fmla="*/ 1676049 w 2663714"/>
                <a:gd name="connsiteY10478" fmla="*/ 582674 h 2179871"/>
                <a:gd name="connsiteX10479" fmla="*/ 1674769 w 2663714"/>
                <a:gd name="connsiteY10479" fmla="*/ 583271 h 2179871"/>
                <a:gd name="connsiteX10480" fmla="*/ 1673575 w 2663714"/>
                <a:gd name="connsiteY10480" fmla="*/ 583186 h 2179871"/>
                <a:gd name="connsiteX10481" fmla="*/ 1674940 w 2663714"/>
                <a:gd name="connsiteY10481" fmla="*/ 578065 h 2179871"/>
                <a:gd name="connsiteX10482" fmla="*/ 1675622 w 2663714"/>
                <a:gd name="connsiteY10482" fmla="*/ 578065 h 2179871"/>
                <a:gd name="connsiteX10483" fmla="*/ 1675196 w 2663714"/>
                <a:gd name="connsiteY10483" fmla="*/ 576870 h 2179871"/>
                <a:gd name="connsiteX10484" fmla="*/ 1675367 w 2663714"/>
                <a:gd name="connsiteY10484" fmla="*/ 576102 h 2179871"/>
                <a:gd name="connsiteX10485" fmla="*/ 1675367 w 2663714"/>
                <a:gd name="connsiteY10485" fmla="*/ 576956 h 2179871"/>
                <a:gd name="connsiteX10486" fmla="*/ 1675196 w 2663714"/>
                <a:gd name="connsiteY10486" fmla="*/ 576956 h 2179871"/>
                <a:gd name="connsiteX10487" fmla="*/ 1679206 w 2663714"/>
                <a:gd name="connsiteY10487" fmla="*/ 606828 h 2179871"/>
                <a:gd name="connsiteX10488" fmla="*/ 1679206 w 2663714"/>
                <a:gd name="connsiteY10488" fmla="*/ 606998 h 2179871"/>
                <a:gd name="connsiteX10489" fmla="*/ 1675964 w 2663714"/>
                <a:gd name="connsiteY10489" fmla="*/ 608193 h 2179871"/>
                <a:gd name="connsiteX10490" fmla="*/ 1679206 w 2663714"/>
                <a:gd name="connsiteY10490" fmla="*/ 606828 h 2179871"/>
                <a:gd name="connsiteX10491" fmla="*/ 1672466 w 2663714"/>
                <a:gd name="connsiteY10491" fmla="*/ 597098 h 2179871"/>
                <a:gd name="connsiteX10492" fmla="*/ 1672466 w 2663714"/>
                <a:gd name="connsiteY10492" fmla="*/ 597098 h 2179871"/>
                <a:gd name="connsiteX10493" fmla="*/ 1672466 w 2663714"/>
                <a:gd name="connsiteY10493" fmla="*/ 597098 h 2179871"/>
                <a:gd name="connsiteX10494" fmla="*/ 1672466 w 2663714"/>
                <a:gd name="connsiteY10494" fmla="*/ 597098 h 2179871"/>
                <a:gd name="connsiteX10495" fmla="*/ 1672466 w 2663714"/>
                <a:gd name="connsiteY10495" fmla="*/ 597098 h 2179871"/>
                <a:gd name="connsiteX10496" fmla="*/ 1670845 w 2663714"/>
                <a:gd name="connsiteY10496" fmla="*/ 604096 h 2179871"/>
                <a:gd name="connsiteX10497" fmla="*/ 1666664 w 2663714"/>
                <a:gd name="connsiteY10497" fmla="*/ 605547 h 2179871"/>
                <a:gd name="connsiteX10498" fmla="*/ 1668456 w 2663714"/>
                <a:gd name="connsiteY10498" fmla="*/ 601365 h 2179871"/>
                <a:gd name="connsiteX10499" fmla="*/ 1668456 w 2663714"/>
                <a:gd name="connsiteY10499" fmla="*/ 601365 h 2179871"/>
                <a:gd name="connsiteX10500" fmla="*/ 1668456 w 2663714"/>
                <a:gd name="connsiteY10500" fmla="*/ 601365 h 2179871"/>
                <a:gd name="connsiteX10501" fmla="*/ 1668456 w 2663714"/>
                <a:gd name="connsiteY10501" fmla="*/ 601365 h 2179871"/>
                <a:gd name="connsiteX10502" fmla="*/ 1668456 w 2663714"/>
                <a:gd name="connsiteY10502" fmla="*/ 601365 h 2179871"/>
                <a:gd name="connsiteX10503" fmla="*/ 1672551 w 2663714"/>
                <a:gd name="connsiteY10503" fmla="*/ 586771 h 2179871"/>
                <a:gd name="connsiteX10504" fmla="*/ 1676305 w 2663714"/>
                <a:gd name="connsiteY10504" fmla="*/ 584893 h 2179871"/>
                <a:gd name="connsiteX10505" fmla="*/ 1676476 w 2663714"/>
                <a:gd name="connsiteY10505" fmla="*/ 586600 h 2179871"/>
                <a:gd name="connsiteX10506" fmla="*/ 1672466 w 2663714"/>
                <a:gd name="connsiteY10506" fmla="*/ 597013 h 2179871"/>
                <a:gd name="connsiteX10507" fmla="*/ 1672892 w 2663714"/>
                <a:gd name="connsiteY10507" fmla="*/ 616557 h 2179871"/>
                <a:gd name="connsiteX10508" fmla="*/ 1681083 w 2663714"/>
                <a:gd name="connsiteY10508" fmla="*/ 612973 h 2179871"/>
                <a:gd name="connsiteX10509" fmla="*/ 1682618 w 2663714"/>
                <a:gd name="connsiteY10509" fmla="*/ 617838 h 2179871"/>
                <a:gd name="connsiteX10510" fmla="*/ 1670503 w 2663714"/>
                <a:gd name="connsiteY10510" fmla="*/ 623471 h 2179871"/>
                <a:gd name="connsiteX10511" fmla="*/ 1672892 w 2663714"/>
                <a:gd name="connsiteY10511" fmla="*/ 616557 h 2179871"/>
                <a:gd name="connsiteX10512" fmla="*/ 1692601 w 2663714"/>
                <a:gd name="connsiteY10512" fmla="*/ 620056 h 2179871"/>
                <a:gd name="connsiteX10513" fmla="*/ 1699255 w 2663714"/>
                <a:gd name="connsiteY10513" fmla="*/ 617582 h 2179871"/>
                <a:gd name="connsiteX10514" fmla="*/ 1699255 w 2663714"/>
                <a:gd name="connsiteY10514" fmla="*/ 617582 h 2179871"/>
                <a:gd name="connsiteX10515" fmla="*/ 1699255 w 2663714"/>
                <a:gd name="connsiteY10515" fmla="*/ 617582 h 2179871"/>
                <a:gd name="connsiteX10516" fmla="*/ 1699255 w 2663714"/>
                <a:gd name="connsiteY10516" fmla="*/ 617582 h 2179871"/>
                <a:gd name="connsiteX10517" fmla="*/ 1699255 w 2663714"/>
                <a:gd name="connsiteY10517" fmla="*/ 617582 h 2179871"/>
                <a:gd name="connsiteX10518" fmla="*/ 1702156 w 2663714"/>
                <a:gd name="connsiteY10518" fmla="*/ 616216 h 2179871"/>
                <a:gd name="connsiteX10519" fmla="*/ 1702156 w 2663714"/>
                <a:gd name="connsiteY10519" fmla="*/ 616472 h 2179871"/>
                <a:gd name="connsiteX10520" fmla="*/ 1702156 w 2663714"/>
                <a:gd name="connsiteY10520" fmla="*/ 616472 h 2179871"/>
                <a:gd name="connsiteX10521" fmla="*/ 1702156 w 2663714"/>
                <a:gd name="connsiteY10521" fmla="*/ 616557 h 2179871"/>
                <a:gd name="connsiteX10522" fmla="*/ 1702156 w 2663714"/>
                <a:gd name="connsiteY10522" fmla="*/ 616643 h 2179871"/>
                <a:gd name="connsiteX10523" fmla="*/ 1702156 w 2663714"/>
                <a:gd name="connsiteY10523" fmla="*/ 616643 h 2179871"/>
                <a:gd name="connsiteX10524" fmla="*/ 1703607 w 2663714"/>
                <a:gd name="connsiteY10524" fmla="*/ 622020 h 2179871"/>
                <a:gd name="connsiteX10525" fmla="*/ 1701047 w 2663714"/>
                <a:gd name="connsiteY10525" fmla="*/ 623385 h 2179871"/>
                <a:gd name="connsiteX10526" fmla="*/ 1693709 w 2663714"/>
                <a:gd name="connsiteY10526" fmla="*/ 627397 h 2179871"/>
                <a:gd name="connsiteX10527" fmla="*/ 1692430 w 2663714"/>
                <a:gd name="connsiteY10527" fmla="*/ 619971 h 2179871"/>
                <a:gd name="connsiteX10528" fmla="*/ 1688761 w 2663714"/>
                <a:gd name="connsiteY10528" fmla="*/ 630042 h 2179871"/>
                <a:gd name="connsiteX10529" fmla="*/ 1687908 w 2663714"/>
                <a:gd name="connsiteY10529" fmla="*/ 630384 h 2179871"/>
                <a:gd name="connsiteX10530" fmla="*/ 1687482 w 2663714"/>
                <a:gd name="connsiteY10530" fmla="*/ 626543 h 2179871"/>
                <a:gd name="connsiteX10531" fmla="*/ 1687482 w 2663714"/>
                <a:gd name="connsiteY10531" fmla="*/ 626202 h 2179871"/>
                <a:gd name="connsiteX10532" fmla="*/ 1688761 w 2663714"/>
                <a:gd name="connsiteY10532" fmla="*/ 630042 h 2179871"/>
                <a:gd name="connsiteX10533" fmla="*/ 1709835 w 2663714"/>
                <a:gd name="connsiteY10533" fmla="*/ 618947 h 2179871"/>
                <a:gd name="connsiteX10534" fmla="*/ 1709067 w 2663714"/>
                <a:gd name="connsiteY10534" fmla="*/ 615106 h 2179871"/>
                <a:gd name="connsiteX10535" fmla="*/ 1709067 w 2663714"/>
                <a:gd name="connsiteY10535" fmla="*/ 615106 h 2179871"/>
                <a:gd name="connsiteX10536" fmla="*/ 1709067 w 2663714"/>
                <a:gd name="connsiteY10536" fmla="*/ 615106 h 2179871"/>
                <a:gd name="connsiteX10537" fmla="*/ 1709067 w 2663714"/>
                <a:gd name="connsiteY10537" fmla="*/ 615106 h 2179871"/>
                <a:gd name="connsiteX10538" fmla="*/ 1709067 w 2663714"/>
                <a:gd name="connsiteY10538" fmla="*/ 615106 h 2179871"/>
                <a:gd name="connsiteX10539" fmla="*/ 1708555 w 2663714"/>
                <a:gd name="connsiteY10539" fmla="*/ 613229 h 2179871"/>
                <a:gd name="connsiteX10540" fmla="*/ 1713418 w 2663714"/>
                <a:gd name="connsiteY10540" fmla="*/ 610754 h 2179871"/>
                <a:gd name="connsiteX10541" fmla="*/ 1714442 w 2663714"/>
                <a:gd name="connsiteY10541" fmla="*/ 616557 h 2179871"/>
                <a:gd name="connsiteX10542" fmla="*/ 1709835 w 2663714"/>
                <a:gd name="connsiteY10542" fmla="*/ 618947 h 2179871"/>
                <a:gd name="connsiteX10543" fmla="*/ 1706934 w 2663714"/>
                <a:gd name="connsiteY10543" fmla="*/ 607340 h 2179871"/>
                <a:gd name="connsiteX10544" fmla="*/ 1705313 w 2663714"/>
                <a:gd name="connsiteY10544" fmla="*/ 601451 h 2179871"/>
                <a:gd name="connsiteX10545" fmla="*/ 1711285 w 2663714"/>
                <a:gd name="connsiteY10545" fmla="*/ 598463 h 2179871"/>
                <a:gd name="connsiteX10546" fmla="*/ 1712479 w 2663714"/>
                <a:gd name="connsiteY10546" fmla="*/ 605206 h 2179871"/>
                <a:gd name="connsiteX10547" fmla="*/ 1707019 w 2663714"/>
                <a:gd name="connsiteY10547" fmla="*/ 607254 h 2179871"/>
                <a:gd name="connsiteX10548" fmla="*/ 1700876 w 2663714"/>
                <a:gd name="connsiteY10548" fmla="*/ 609644 h 2179871"/>
                <a:gd name="connsiteX10549" fmla="*/ 1696611 w 2663714"/>
                <a:gd name="connsiteY10549" fmla="*/ 611266 h 2179871"/>
                <a:gd name="connsiteX10550" fmla="*/ 1696611 w 2663714"/>
                <a:gd name="connsiteY10550" fmla="*/ 611266 h 2179871"/>
                <a:gd name="connsiteX10551" fmla="*/ 1696525 w 2663714"/>
                <a:gd name="connsiteY10551" fmla="*/ 611266 h 2179871"/>
                <a:gd name="connsiteX10552" fmla="*/ 1696440 w 2663714"/>
                <a:gd name="connsiteY10552" fmla="*/ 611266 h 2179871"/>
                <a:gd name="connsiteX10553" fmla="*/ 1696440 w 2663714"/>
                <a:gd name="connsiteY10553" fmla="*/ 611266 h 2179871"/>
                <a:gd name="connsiteX10554" fmla="*/ 1691406 w 2663714"/>
                <a:gd name="connsiteY10554" fmla="*/ 613655 h 2179871"/>
                <a:gd name="connsiteX10555" fmla="*/ 1690297 w 2663714"/>
                <a:gd name="connsiteY10555" fmla="*/ 608705 h 2179871"/>
                <a:gd name="connsiteX10556" fmla="*/ 1699767 w 2663714"/>
                <a:gd name="connsiteY10556" fmla="*/ 604182 h 2179871"/>
                <a:gd name="connsiteX10557" fmla="*/ 1700791 w 2663714"/>
                <a:gd name="connsiteY10557" fmla="*/ 609644 h 2179871"/>
                <a:gd name="connsiteX10558" fmla="*/ 1681424 w 2663714"/>
                <a:gd name="connsiteY10558" fmla="*/ 589672 h 2179871"/>
                <a:gd name="connsiteX10559" fmla="*/ 1682704 w 2663714"/>
                <a:gd name="connsiteY10559" fmla="*/ 584295 h 2179871"/>
                <a:gd name="connsiteX10560" fmla="*/ 1682704 w 2663714"/>
                <a:gd name="connsiteY10560" fmla="*/ 584295 h 2179871"/>
                <a:gd name="connsiteX10561" fmla="*/ 1682704 w 2663714"/>
                <a:gd name="connsiteY10561" fmla="*/ 584039 h 2179871"/>
                <a:gd name="connsiteX10562" fmla="*/ 1682875 w 2663714"/>
                <a:gd name="connsiteY10562" fmla="*/ 583186 h 2179871"/>
                <a:gd name="connsiteX10563" fmla="*/ 1682875 w 2663714"/>
                <a:gd name="connsiteY10563" fmla="*/ 594793 h 2179871"/>
                <a:gd name="connsiteX10564" fmla="*/ 1681339 w 2663714"/>
                <a:gd name="connsiteY10564" fmla="*/ 589672 h 2179871"/>
                <a:gd name="connsiteX10565" fmla="*/ 1678694 w 2663714"/>
                <a:gd name="connsiteY10565" fmla="*/ 581138 h 2179871"/>
                <a:gd name="connsiteX10566" fmla="*/ 1677755 w 2663714"/>
                <a:gd name="connsiteY10566" fmla="*/ 578236 h 2179871"/>
                <a:gd name="connsiteX10567" fmla="*/ 1679888 w 2663714"/>
                <a:gd name="connsiteY10567" fmla="*/ 578407 h 2179871"/>
                <a:gd name="connsiteX10568" fmla="*/ 1678694 w 2663714"/>
                <a:gd name="connsiteY10568" fmla="*/ 581138 h 2179871"/>
                <a:gd name="connsiteX10569" fmla="*/ 1671868 w 2663714"/>
                <a:gd name="connsiteY10569" fmla="*/ 576358 h 2179871"/>
                <a:gd name="connsiteX10570" fmla="*/ 1669821 w 2663714"/>
                <a:gd name="connsiteY10570" fmla="*/ 576017 h 2179871"/>
                <a:gd name="connsiteX10571" fmla="*/ 1672551 w 2663714"/>
                <a:gd name="connsiteY10571" fmla="*/ 574822 h 2179871"/>
                <a:gd name="connsiteX10572" fmla="*/ 1671868 w 2663714"/>
                <a:gd name="connsiteY10572" fmla="*/ 576358 h 2179871"/>
                <a:gd name="connsiteX10573" fmla="*/ 1671272 w 2663714"/>
                <a:gd name="connsiteY10573" fmla="*/ 577724 h 2179871"/>
                <a:gd name="connsiteX10574" fmla="*/ 1668968 w 2663714"/>
                <a:gd name="connsiteY10574" fmla="*/ 582759 h 2179871"/>
                <a:gd name="connsiteX10575" fmla="*/ 1657023 w 2663714"/>
                <a:gd name="connsiteY10575" fmla="*/ 581735 h 2179871"/>
                <a:gd name="connsiteX10576" fmla="*/ 1666835 w 2663714"/>
                <a:gd name="connsiteY10576" fmla="*/ 577382 h 2179871"/>
                <a:gd name="connsiteX10577" fmla="*/ 1671186 w 2663714"/>
                <a:gd name="connsiteY10577" fmla="*/ 577724 h 2179871"/>
                <a:gd name="connsiteX10578" fmla="*/ 1656597 w 2663714"/>
                <a:gd name="connsiteY10578" fmla="*/ 580028 h 2179871"/>
                <a:gd name="connsiteX10579" fmla="*/ 1657365 w 2663714"/>
                <a:gd name="connsiteY10579" fmla="*/ 576700 h 2179871"/>
                <a:gd name="connsiteX10580" fmla="*/ 1662995 w 2663714"/>
                <a:gd name="connsiteY10580" fmla="*/ 577041 h 2179871"/>
                <a:gd name="connsiteX10581" fmla="*/ 1663934 w 2663714"/>
                <a:gd name="connsiteY10581" fmla="*/ 577041 h 2179871"/>
                <a:gd name="connsiteX10582" fmla="*/ 1656511 w 2663714"/>
                <a:gd name="connsiteY10582" fmla="*/ 579943 h 2179871"/>
                <a:gd name="connsiteX10583" fmla="*/ 1602932 w 2663714"/>
                <a:gd name="connsiteY10583" fmla="*/ 592062 h 2179871"/>
                <a:gd name="connsiteX10584" fmla="*/ 1605151 w 2663714"/>
                <a:gd name="connsiteY10584" fmla="*/ 591892 h 2179871"/>
                <a:gd name="connsiteX10585" fmla="*/ 1630319 w 2663714"/>
                <a:gd name="connsiteY10585" fmla="*/ 590099 h 2179871"/>
                <a:gd name="connsiteX10586" fmla="*/ 1630319 w 2663714"/>
                <a:gd name="connsiteY10586" fmla="*/ 589758 h 2179871"/>
                <a:gd name="connsiteX10587" fmla="*/ 1608392 w 2663714"/>
                <a:gd name="connsiteY10587" fmla="*/ 589758 h 2179871"/>
                <a:gd name="connsiteX10588" fmla="*/ 1623920 w 2663714"/>
                <a:gd name="connsiteY10588" fmla="*/ 583271 h 2179871"/>
                <a:gd name="connsiteX10589" fmla="*/ 1647724 w 2663714"/>
                <a:gd name="connsiteY10589" fmla="*/ 583357 h 2179871"/>
                <a:gd name="connsiteX10590" fmla="*/ 1597045 w 2663714"/>
                <a:gd name="connsiteY10590" fmla="*/ 602816 h 2179871"/>
                <a:gd name="connsiteX10591" fmla="*/ 1579640 w 2663714"/>
                <a:gd name="connsiteY10591" fmla="*/ 603670 h 2179871"/>
                <a:gd name="connsiteX10592" fmla="*/ 1574095 w 2663714"/>
                <a:gd name="connsiteY10592" fmla="*/ 604011 h 2179871"/>
                <a:gd name="connsiteX10593" fmla="*/ 1602847 w 2663714"/>
                <a:gd name="connsiteY10593" fmla="*/ 592062 h 2179871"/>
                <a:gd name="connsiteX10594" fmla="*/ 1647894 w 2663714"/>
                <a:gd name="connsiteY10594" fmla="*/ 586003 h 2179871"/>
                <a:gd name="connsiteX10595" fmla="*/ 1645079 w 2663714"/>
                <a:gd name="connsiteY10595" fmla="*/ 596330 h 2179871"/>
                <a:gd name="connsiteX10596" fmla="*/ 1593889 w 2663714"/>
                <a:gd name="connsiteY10596" fmla="*/ 618094 h 2179871"/>
                <a:gd name="connsiteX10597" fmla="*/ 1568464 w 2663714"/>
                <a:gd name="connsiteY10597" fmla="*/ 621508 h 2179871"/>
                <a:gd name="connsiteX10598" fmla="*/ 1647894 w 2663714"/>
                <a:gd name="connsiteY10598" fmla="*/ 586003 h 2179871"/>
                <a:gd name="connsiteX10599" fmla="*/ 1643628 w 2663714"/>
                <a:gd name="connsiteY10599" fmla="*/ 601707 h 2179871"/>
                <a:gd name="connsiteX10600" fmla="*/ 1641154 w 2663714"/>
                <a:gd name="connsiteY10600" fmla="*/ 610924 h 2179871"/>
                <a:gd name="connsiteX10601" fmla="*/ 1639704 w 2663714"/>
                <a:gd name="connsiteY10601" fmla="*/ 615789 h 2179871"/>
                <a:gd name="connsiteX10602" fmla="*/ 1631087 w 2663714"/>
                <a:gd name="connsiteY10602" fmla="*/ 619288 h 2179871"/>
                <a:gd name="connsiteX10603" fmla="*/ 1610696 w 2663714"/>
                <a:gd name="connsiteY10603" fmla="*/ 617752 h 2179871"/>
                <a:gd name="connsiteX10604" fmla="*/ 1643714 w 2663714"/>
                <a:gd name="connsiteY10604" fmla="*/ 601621 h 2179871"/>
                <a:gd name="connsiteX10605" fmla="*/ 1613426 w 2663714"/>
                <a:gd name="connsiteY10605" fmla="*/ 634054 h 2179871"/>
                <a:gd name="connsiteX10606" fmla="*/ 1607368 w 2663714"/>
                <a:gd name="connsiteY10606" fmla="*/ 636358 h 2179871"/>
                <a:gd name="connsiteX10607" fmla="*/ 1609843 w 2663714"/>
                <a:gd name="connsiteY10607" fmla="*/ 633968 h 2179871"/>
                <a:gd name="connsiteX10608" fmla="*/ 1613426 w 2663714"/>
                <a:gd name="connsiteY10608" fmla="*/ 633968 h 2179871"/>
                <a:gd name="connsiteX10609" fmla="*/ 1643373 w 2663714"/>
                <a:gd name="connsiteY10609" fmla="*/ 621166 h 2179871"/>
                <a:gd name="connsiteX10610" fmla="*/ 1651051 w 2663714"/>
                <a:gd name="connsiteY10610" fmla="*/ 618606 h 2179871"/>
                <a:gd name="connsiteX10611" fmla="*/ 1644482 w 2663714"/>
                <a:gd name="connsiteY10611" fmla="*/ 621422 h 2179871"/>
                <a:gd name="connsiteX10612" fmla="*/ 1643373 w 2663714"/>
                <a:gd name="connsiteY10612" fmla="*/ 621166 h 2179871"/>
                <a:gd name="connsiteX10613" fmla="*/ 1655317 w 2663714"/>
                <a:gd name="connsiteY10613" fmla="*/ 623044 h 2179871"/>
                <a:gd name="connsiteX10614" fmla="*/ 1655146 w 2663714"/>
                <a:gd name="connsiteY10614" fmla="*/ 623641 h 2179871"/>
                <a:gd name="connsiteX10615" fmla="*/ 1654208 w 2663714"/>
                <a:gd name="connsiteY10615" fmla="*/ 623385 h 2179871"/>
                <a:gd name="connsiteX10616" fmla="*/ 1655317 w 2663714"/>
                <a:gd name="connsiteY10616" fmla="*/ 623044 h 2179871"/>
                <a:gd name="connsiteX10617" fmla="*/ 1684325 w 2663714"/>
                <a:gd name="connsiteY10617" fmla="*/ 623215 h 2179871"/>
                <a:gd name="connsiteX10618" fmla="*/ 1685605 w 2663714"/>
                <a:gd name="connsiteY10618" fmla="*/ 627226 h 2179871"/>
                <a:gd name="connsiteX10619" fmla="*/ 1686799 w 2663714"/>
                <a:gd name="connsiteY10619" fmla="*/ 631152 h 2179871"/>
                <a:gd name="connsiteX10620" fmla="*/ 1685605 w 2663714"/>
                <a:gd name="connsiteY10620" fmla="*/ 631664 h 2179871"/>
                <a:gd name="connsiteX10621" fmla="*/ 1683472 w 2663714"/>
                <a:gd name="connsiteY10621" fmla="*/ 632347 h 2179871"/>
                <a:gd name="connsiteX10622" fmla="*/ 1670503 w 2663714"/>
                <a:gd name="connsiteY10622" fmla="*/ 627823 h 2179871"/>
                <a:gd name="connsiteX10623" fmla="*/ 1684325 w 2663714"/>
                <a:gd name="connsiteY10623" fmla="*/ 623300 h 2179871"/>
                <a:gd name="connsiteX10624" fmla="*/ 1687482 w 2663714"/>
                <a:gd name="connsiteY10624" fmla="*/ 633286 h 2179871"/>
                <a:gd name="connsiteX10625" fmla="*/ 1687652 w 2663714"/>
                <a:gd name="connsiteY10625" fmla="*/ 633968 h 2179871"/>
                <a:gd name="connsiteX10626" fmla="*/ 1686458 w 2663714"/>
                <a:gd name="connsiteY10626" fmla="*/ 633542 h 2179871"/>
                <a:gd name="connsiteX10627" fmla="*/ 1687396 w 2663714"/>
                <a:gd name="connsiteY10627" fmla="*/ 633286 h 2179871"/>
                <a:gd name="connsiteX10628" fmla="*/ 1688335 w 2663714"/>
                <a:gd name="connsiteY10628" fmla="*/ 634224 h 2179871"/>
                <a:gd name="connsiteX10629" fmla="*/ 1688335 w 2663714"/>
                <a:gd name="connsiteY10629" fmla="*/ 633030 h 2179871"/>
                <a:gd name="connsiteX10630" fmla="*/ 1689614 w 2663714"/>
                <a:gd name="connsiteY10630" fmla="*/ 632688 h 2179871"/>
                <a:gd name="connsiteX10631" fmla="*/ 1690383 w 2663714"/>
                <a:gd name="connsiteY10631" fmla="*/ 634992 h 2179871"/>
                <a:gd name="connsiteX10632" fmla="*/ 1688335 w 2663714"/>
                <a:gd name="connsiteY10632" fmla="*/ 634139 h 2179871"/>
                <a:gd name="connsiteX10633" fmla="*/ 1719732 w 2663714"/>
                <a:gd name="connsiteY10633" fmla="*/ 669303 h 2179871"/>
                <a:gd name="connsiteX10634" fmla="*/ 1718964 w 2663714"/>
                <a:gd name="connsiteY10634" fmla="*/ 669900 h 2179871"/>
                <a:gd name="connsiteX10635" fmla="*/ 1718708 w 2663714"/>
                <a:gd name="connsiteY10635" fmla="*/ 668620 h 2179871"/>
                <a:gd name="connsiteX10636" fmla="*/ 1719646 w 2663714"/>
                <a:gd name="connsiteY10636" fmla="*/ 669303 h 2179871"/>
                <a:gd name="connsiteX10637" fmla="*/ 1658474 w 2663714"/>
                <a:gd name="connsiteY10637" fmla="*/ 694480 h 2179871"/>
                <a:gd name="connsiteX10638" fmla="*/ 1648662 w 2663714"/>
                <a:gd name="connsiteY10638" fmla="*/ 691664 h 2179871"/>
                <a:gd name="connsiteX10639" fmla="*/ 1652587 w 2663714"/>
                <a:gd name="connsiteY10639" fmla="*/ 690640 h 2179871"/>
                <a:gd name="connsiteX10640" fmla="*/ 1663507 w 2663714"/>
                <a:gd name="connsiteY10640" fmla="*/ 695334 h 2179871"/>
                <a:gd name="connsiteX10641" fmla="*/ 1658389 w 2663714"/>
                <a:gd name="connsiteY10641" fmla="*/ 694395 h 2179871"/>
                <a:gd name="connsiteX10642" fmla="*/ 1645932 w 2663714"/>
                <a:gd name="connsiteY10642" fmla="*/ 690981 h 2179871"/>
                <a:gd name="connsiteX10643" fmla="*/ 1640301 w 2663714"/>
                <a:gd name="connsiteY10643" fmla="*/ 689530 h 2179871"/>
                <a:gd name="connsiteX10644" fmla="*/ 1642605 w 2663714"/>
                <a:gd name="connsiteY10644" fmla="*/ 688847 h 2179871"/>
                <a:gd name="connsiteX10645" fmla="*/ 1644994 w 2663714"/>
                <a:gd name="connsiteY10645" fmla="*/ 688165 h 2179871"/>
                <a:gd name="connsiteX10646" fmla="*/ 1651307 w 2663714"/>
                <a:gd name="connsiteY10646" fmla="*/ 690213 h 2179871"/>
                <a:gd name="connsiteX10647" fmla="*/ 1646017 w 2663714"/>
                <a:gd name="connsiteY10647" fmla="*/ 690981 h 2179871"/>
                <a:gd name="connsiteX10648" fmla="*/ 1634499 w 2663714"/>
                <a:gd name="connsiteY10648" fmla="*/ 688165 h 2179871"/>
                <a:gd name="connsiteX10649" fmla="*/ 1631854 w 2663714"/>
                <a:gd name="connsiteY10649" fmla="*/ 687567 h 2179871"/>
                <a:gd name="connsiteX10650" fmla="*/ 1615559 w 2663714"/>
                <a:gd name="connsiteY10650" fmla="*/ 684921 h 2179871"/>
                <a:gd name="connsiteX10651" fmla="*/ 1615559 w 2663714"/>
                <a:gd name="connsiteY10651" fmla="*/ 684921 h 2179871"/>
                <a:gd name="connsiteX10652" fmla="*/ 1615388 w 2663714"/>
                <a:gd name="connsiteY10652" fmla="*/ 684921 h 2179871"/>
                <a:gd name="connsiteX10653" fmla="*/ 1615218 w 2663714"/>
                <a:gd name="connsiteY10653" fmla="*/ 684921 h 2179871"/>
                <a:gd name="connsiteX10654" fmla="*/ 1615218 w 2663714"/>
                <a:gd name="connsiteY10654" fmla="*/ 684921 h 2179871"/>
                <a:gd name="connsiteX10655" fmla="*/ 1598581 w 2663714"/>
                <a:gd name="connsiteY10655" fmla="*/ 688506 h 2179871"/>
                <a:gd name="connsiteX10656" fmla="*/ 1584077 w 2663714"/>
                <a:gd name="connsiteY10656" fmla="*/ 695846 h 2179871"/>
                <a:gd name="connsiteX10657" fmla="*/ 1580067 w 2663714"/>
                <a:gd name="connsiteY10657" fmla="*/ 698236 h 2179871"/>
                <a:gd name="connsiteX10658" fmla="*/ 1585698 w 2663714"/>
                <a:gd name="connsiteY10658" fmla="*/ 686799 h 2179871"/>
                <a:gd name="connsiteX10659" fmla="*/ 1594230 w 2663714"/>
                <a:gd name="connsiteY10659" fmla="*/ 685092 h 2179871"/>
                <a:gd name="connsiteX10660" fmla="*/ 1640813 w 2663714"/>
                <a:gd name="connsiteY10660" fmla="*/ 687140 h 2179871"/>
                <a:gd name="connsiteX10661" fmla="*/ 1634414 w 2663714"/>
                <a:gd name="connsiteY10661" fmla="*/ 688250 h 2179871"/>
                <a:gd name="connsiteX10662" fmla="*/ 1580920 w 2663714"/>
                <a:gd name="connsiteY10662" fmla="*/ 693627 h 2179871"/>
                <a:gd name="connsiteX10663" fmla="*/ 1577593 w 2663714"/>
                <a:gd name="connsiteY10663" fmla="*/ 699601 h 2179871"/>
                <a:gd name="connsiteX10664" fmla="*/ 1576398 w 2663714"/>
                <a:gd name="connsiteY10664" fmla="*/ 700369 h 2179871"/>
                <a:gd name="connsiteX10665" fmla="*/ 1583224 w 2663714"/>
                <a:gd name="connsiteY10665" fmla="*/ 687397 h 2179871"/>
                <a:gd name="connsiteX10666" fmla="*/ 1584845 w 2663714"/>
                <a:gd name="connsiteY10666" fmla="*/ 686970 h 2179871"/>
                <a:gd name="connsiteX10667" fmla="*/ 1581006 w 2663714"/>
                <a:gd name="connsiteY10667" fmla="*/ 693627 h 2179871"/>
                <a:gd name="connsiteX10668" fmla="*/ 1573753 w 2663714"/>
                <a:gd name="connsiteY10668" fmla="*/ 701991 h 2179871"/>
                <a:gd name="connsiteX10669" fmla="*/ 1563004 w 2663714"/>
                <a:gd name="connsiteY10669" fmla="*/ 708990 h 2179871"/>
                <a:gd name="connsiteX10670" fmla="*/ 1559165 w 2663714"/>
                <a:gd name="connsiteY10670" fmla="*/ 710526 h 2179871"/>
                <a:gd name="connsiteX10671" fmla="*/ 1550547 w 2663714"/>
                <a:gd name="connsiteY10671" fmla="*/ 714111 h 2179871"/>
                <a:gd name="connsiteX10672" fmla="*/ 1551657 w 2663714"/>
                <a:gd name="connsiteY10672" fmla="*/ 711635 h 2179871"/>
                <a:gd name="connsiteX10673" fmla="*/ 1551400 w 2663714"/>
                <a:gd name="connsiteY10673" fmla="*/ 711465 h 2179871"/>
                <a:gd name="connsiteX10674" fmla="*/ 1549779 w 2663714"/>
                <a:gd name="connsiteY10674" fmla="*/ 714367 h 2179871"/>
                <a:gd name="connsiteX10675" fmla="*/ 1546452 w 2663714"/>
                <a:gd name="connsiteY10675" fmla="*/ 715732 h 2179871"/>
                <a:gd name="connsiteX10676" fmla="*/ 1550803 w 2663714"/>
                <a:gd name="connsiteY10676" fmla="*/ 706600 h 2179871"/>
                <a:gd name="connsiteX10677" fmla="*/ 1553960 w 2663714"/>
                <a:gd name="connsiteY10677" fmla="*/ 700455 h 2179871"/>
                <a:gd name="connsiteX10678" fmla="*/ 1582797 w 2663714"/>
                <a:gd name="connsiteY10678" fmla="*/ 687567 h 2179871"/>
                <a:gd name="connsiteX10679" fmla="*/ 1573924 w 2663714"/>
                <a:gd name="connsiteY10679" fmla="*/ 701991 h 2179871"/>
                <a:gd name="connsiteX10680" fmla="*/ 1548926 w 2663714"/>
                <a:gd name="connsiteY10680" fmla="*/ 705576 h 2179871"/>
                <a:gd name="connsiteX10681" fmla="*/ 1537664 w 2663714"/>
                <a:gd name="connsiteY10681" fmla="*/ 725718 h 2179871"/>
                <a:gd name="connsiteX10682" fmla="*/ 1537409 w 2663714"/>
                <a:gd name="connsiteY10682" fmla="*/ 725803 h 2179871"/>
                <a:gd name="connsiteX10683" fmla="*/ 1537409 w 2663714"/>
                <a:gd name="connsiteY10683" fmla="*/ 725974 h 2179871"/>
                <a:gd name="connsiteX10684" fmla="*/ 1531778 w 2663714"/>
                <a:gd name="connsiteY10684" fmla="*/ 736386 h 2179871"/>
                <a:gd name="connsiteX10685" fmla="*/ 1527426 w 2663714"/>
                <a:gd name="connsiteY10685" fmla="*/ 738350 h 2179871"/>
                <a:gd name="connsiteX10686" fmla="*/ 1527512 w 2663714"/>
                <a:gd name="connsiteY10686" fmla="*/ 738606 h 2179871"/>
                <a:gd name="connsiteX10687" fmla="*/ 1531266 w 2663714"/>
                <a:gd name="connsiteY10687" fmla="*/ 737240 h 2179871"/>
                <a:gd name="connsiteX10688" fmla="*/ 1523929 w 2663714"/>
                <a:gd name="connsiteY10688" fmla="*/ 751322 h 2179871"/>
                <a:gd name="connsiteX10689" fmla="*/ 1513435 w 2663714"/>
                <a:gd name="connsiteY10689" fmla="*/ 756699 h 2179871"/>
                <a:gd name="connsiteX10690" fmla="*/ 1513605 w 2663714"/>
                <a:gd name="connsiteY10690" fmla="*/ 756955 h 2179871"/>
                <a:gd name="connsiteX10691" fmla="*/ 1523075 w 2663714"/>
                <a:gd name="connsiteY10691" fmla="*/ 753030 h 2179871"/>
                <a:gd name="connsiteX10692" fmla="*/ 1516506 w 2663714"/>
                <a:gd name="connsiteY10692" fmla="*/ 766856 h 2179871"/>
                <a:gd name="connsiteX10693" fmla="*/ 1499186 w 2663714"/>
                <a:gd name="connsiteY10693" fmla="*/ 774793 h 2179871"/>
                <a:gd name="connsiteX10694" fmla="*/ 1550547 w 2663714"/>
                <a:gd name="connsiteY10694" fmla="*/ 702503 h 2179871"/>
                <a:gd name="connsiteX10695" fmla="*/ 1548841 w 2663714"/>
                <a:gd name="connsiteY10695" fmla="*/ 705490 h 2179871"/>
                <a:gd name="connsiteX10696" fmla="*/ 1515652 w 2663714"/>
                <a:gd name="connsiteY10696" fmla="*/ 769160 h 2179871"/>
                <a:gd name="connsiteX10697" fmla="*/ 1513605 w 2663714"/>
                <a:gd name="connsiteY10697" fmla="*/ 773855 h 2179871"/>
                <a:gd name="connsiteX10698" fmla="*/ 1513605 w 2663714"/>
                <a:gd name="connsiteY10698" fmla="*/ 773855 h 2179871"/>
                <a:gd name="connsiteX10699" fmla="*/ 1513605 w 2663714"/>
                <a:gd name="connsiteY10699" fmla="*/ 774025 h 2179871"/>
                <a:gd name="connsiteX10700" fmla="*/ 1513605 w 2663714"/>
                <a:gd name="connsiteY10700" fmla="*/ 774196 h 2179871"/>
                <a:gd name="connsiteX10701" fmla="*/ 1513605 w 2663714"/>
                <a:gd name="connsiteY10701" fmla="*/ 774196 h 2179871"/>
                <a:gd name="connsiteX10702" fmla="*/ 1499272 w 2663714"/>
                <a:gd name="connsiteY10702" fmla="*/ 825234 h 2179871"/>
                <a:gd name="connsiteX10703" fmla="*/ 1497139 w 2663714"/>
                <a:gd name="connsiteY10703" fmla="*/ 788364 h 2179871"/>
                <a:gd name="connsiteX10704" fmla="*/ 1499357 w 2663714"/>
                <a:gd name="connsiteY10704" fmla="*/ 775220 h 2179871"/>
                <a:gd name="connsiteX10705" fmla="*/ 1515823 w 2663714"/>
                <a:gd name="connsiteY10705" fmla="*/ 769075 h 2179871"/>
                <a:gd name="connsiteX10706" fmla="*/ 1509766 w 2663714"/>
                <a:gd name="connsiteY10706" fmla="*/ 802873 h 2179871"/>
                <a:gd name="connsiteX10707" fmla="*/ 1508401 w 2663714"/>
                <a:gd name="connsiteY10707" fmla="*/ 809189 h 2179871"/>
                <a:gd name="connsiteX10708" fmla="*/ 1504903 w 2663714"/>
                <a:gd name="connsiteY10708" fmla="*/ 837866 h 2179871"/>
                <a:gd name="connsiteX10709" fmla="*/ 1504732 w 2663714"/>
                <a:gd name="connsiteY10709" fmla="*/ 843755 h 2179871"/>
                <a:gd name="connsiteX10710" fmla="*/ 1501149 w 2663714"/>
                <a:gd name="connsiteY10710" fmla="*/ 833172 h 2179871"/>
                <a:gd name="connsiteX10711" fmla="*/ 1509766 w 2663714"/>
                <a:gd name="connsiteY10711" fmla="*/ 802873 h 2179871"/>
                <a:gd name="connsiteX10712" fmla="*/ 1500040 w 2663714"/>
                <a:gd name="connsiteY10712" fmla="*/ 862446 h 2179871"/>
                <a:gd name="connsiteX10713" fmla="*/ 1496968 w 2663714"/>
                <a:gd name="connsiteY10713" fmla="*/ 863556 h 2179871"/>
                <a:gd name="connsiteX10714" fmla="*/ 1497395 w 2663714"/>
                <a:gd name="connsiteY10714" fmla="*/ 857069 h 2179871"/>
                <a:gd name="connsiteX10715" fmla="*/ 1499954 w 2663714"/>
                <a:gd name="connsiteY10715" fmla="*/ 862446 h 2179871"/>
                <a:gd name="connsiteX10716" fmla="*/ 1506012 w 2663714"/>
                <a:gd name="connsiteY10716" fmla="*/ 846827 h 2179871"/>
                <a:gd name="connsiteX10717" fmla="*/ 1506950 w 2663714"/>
                <a:gd name="connsiteY10717" fmla="*/ 837951 h 2179871"/>
                <a:gd name="connsiteX10718" fmla="*/ 1513008 w 2663714"/>
                <a:gd name="connsiteY10718" fmla="*/ 810213 h 2179871"/>
                <a:gd name="connsiteX10719" fmla="*/ 1522307 w 2663714"/>
                <a:gd name="connsiteY10719" fmla="*/ 783414 h 2179871"/>
                <a:gd name="connsiteX10720" fmla="*/ 1522307 w 2663714"/>
                <a:gd name="connsiteY10720" fmla="*/ 783414 h 2179871"/>
                <a:gd name="connsiteX10721" fmla="*/ 1522307 w 2663714"/>
                <a:gd name="connsiteY10721" fmla="*/ 783414 h 2179871"/>
                <a:gd name="connsiteX10722" fmla="*/ 1522307 w 2663714"/>
                <a:gd name="connsiteY10722" fmla="*/ 783414 h 2179871"/>
                <a:gd name="connsiteX10723" fmla="*/ 1522307 w 2663714"/>
                <a:gd name="connsiteY10723" fmla="*/ 783414 h 2179871"/>
                <a:gd name="connsiteX10724" fmla="*/ 1525464 w 2663714"/>
                <a:gd name="connsiteY10724" fmla="*/ 774281 h 2179871"/>
                <a:gd name="connsiteX10725" fmla="*/ 1531095 w 2663714"/>
                <a:gd name="connsiteY10725" fmla="*/ 772233 h 2179871"/>
                <a:gd name="connsiteX10726" fmla="*/ 1537921 w 2663714"/>
                <a:gd name="connsiteY10726" fmla="*/ 769758 h 2179871"/>
                <a:gd name="connsiteX10727" fmla="*/ 1537494 w 2663714"/>
                <a:gd name="connsiteY10727" fmla="*/ 770782 h 2179871"/>
                <a:gd name="connsiteX10728" fmla="*/ 1537494 w 2663714"/>
                <a:gd name="connsiteY10728" fmla="*/ 770782 h 2179871"/>
                <a:gd name="connsiteX10729" fmla="*/ 1537494 w 2663714"/>
                <a:gd name="connsiteY10729" fmla="*/ 770953 h 2179871"/>
                <a:gd name="connsiteX10730" fmla="*/ 1537494 w 2663714"/>
                <a:gd name="connsiteY10730" fmla="*/ 771123 h 2179871"/>
                <a:gd name="connsiteX10731" fmla="*/ 1537494 w 2663714"/>
                <a:gd name="connsiteY10731" fmla="*/ 771123 h 2179871"/>
                <a:gd name="connsiteX10732" fmla="*/ 1534081 w 2663714"/>
                <a:gd name="connsiteY10732" fmla="*/ 780170 h 2179871"/>
                <a:gd name="connsiteX10733" fmla="*/ 1525891 w 2663714"/>
                <a:gd name="connsiteY10733" fmla="*/ 784096 h 2179871"/>
                <a:gd name="connsiteX10734" fmla="*/ 1525976 w 2663714"/>
                <a:gd name="connsiteY10734" fmla="*/ 784352 h 2179871"/>
                <a:gd name="connsiteX10735" fmla="*/ 1533655 w 2663714"/>
                <a:gd name="connsiteY10735" fmla="*/ 781450 h 2179871"/>
                <a:gd name="connsiteX10736" fmla="*/ 1516250 w 2663714"/>
                <a:gd name="connsiteY10736" fmla="*/ 839146 h 2179871"/>
                <a:gd name="connsiteX10737" fmla="*/ 1511814 w 2663714"/>
                <a:gd name="connsiteY10737" fmla="*/ 857667 h 2179871"/>
                <a:gd name="connsiteX10738" fmla="*/ 1511643 w 2663714"/>
                <a:gd name="connsiteY10738" fmla="*/ 858349 h 2179871"/>
                <a:gd name="connsiteX10739" fmla="*/ 1511643 w 2663714"/>
                <a:gd name="connsiteY10739" fmla="*/ 858349 h 2179871"/>
                <a:gd name="connsiteX10740" fmla="*/ 1506012 w 2663714"/>
                <a:gd name="connsiteY10740" fmla="*/ 846913 h 2179871"/>
                <a:gd name="connsiteX10741" fmla="*/ 1554045 w 2663714"/>
                <a:gd name="connsiteY10741" fmla="*/ 827197 h 2179871"/>
                <a:gd name="connsiteX10742" fmla="*/ 1554045 w 2663714"/>
                <a:gd name="connsiteY10742" fmla="*/ 827197 h 2179871"/>
                <a:gd name="connsiteX10743" fmla="*/ 1554045 w 2663714"/>
                <a:gd name="connsiteY10743" fmla="*/ 827026 h 2179871"/>
                <a:gd name="connsiteX10744" fmla="*/ 1554045 w 2663714"/>
                <a:gd name="connsiteY10744" fmla="*/ 826856 h 2179871"/>
                <a:gd name="connsiteX10745" fmla="*/ 1554045 w 2663714"/>
                <a:gd name="connsiteY10745" fmla="*/ 826856 h 2179871"/>
                <a:gd name="connsiteX10746" fmla="*/ 1558226 w 2663714"/>
                <a:gd name="connsiteY10746" fmla="*/ 816273 h 2179871"/>
                <a:gd name="connsiteX10747" fmla="*/ 1562065 w 2663714"/>
                <a:gd name="connsiteY10747" fmla="*/ 814736 h 2179871"/>
                <a:gd name="connsiteX10748" fmla="*/ 1558226 w 2663714"/>
                <a:gd name="connsiteY10748" fmla="*/ 823613 h 2179871"/>
                <a:gd name="connsiteX10749" fmla="*/ 1558226 w 2663714"/>
                <a:gd name="connsiteY10749" fmla="*/ 823613 h 2179871"/>
                <a:gd name="connsiteX10750" fmla="*/ 1558226 w 2663714"/>
                <a:gd name="connsiteY10750" fmla="*/ 823613 h 2179871"/>
                <a:gd name="connsiteX10751" fmla="*/ 1558226 w 2663714"/>
                <a:gd name="connsiteY10751" fmla="*/ 823613 h 2179871"/>
                <a:gd name="connsiteX10752" fmla="*/ 1558226 w 2663714"/>
                <a:gd name="connsiteY10752" fmla="*/ 823613 h 2179871"/>
                <a:gd name="connsiteX10753" fmla="*/ 1555325 w 2663714"/>
                <a:gd name="connsiteY10753" fmla="*/ 831550 h 2179871"/>
                <a:gd name="connsiteX10754" fmla="*/ 1551571 w 2663714"/>
                <a:gd name="connsiteY10754" fmla="*/ 833769 h 2179871"/>
                <a:gd name="connsiteX10755" fmla="*/ 1551230 w 2663714"/>
                <a:gd name="connsiteY10755" fmla="*/ 833940 h 2179871"/>
                <a:gd name="connsiteX10756" fmla="*/ 1551912 w 2663714"/>
                <a:gd name="connsiteY10756" fmla="*/ 835135 h 2179871"/>
                <a:gd name="connsiteX10757" fmla="*/ 1554387 w 2663714"/>
                <a:gd name="connsiteY10757" fmla="*/ 833855 h 2179871"/>
                <a:gd name="connsiteX10758" fmla="*/ 1536555 w 2663714"/>
                <a:gd name="connsiteY10758" fmla="*/ 887282 h 2179871"/>
                <a:gd name="connsiteX10759" fmla="*/ 1536043 w 2663714"/>
                <a:gd name="connsiteY10759" fmla="*/ 888990 h 2179871"/>
                <a:gd name="connsiteX10760" fmla="*/ 1529047 w 2663714"/>
                <a:gd name="connsiteY10760" fmla="*/ 882076 h 2179871"/>
                <a:gd name="connsiteX10761" fmla="*/ 1553960 w 2663714"/>
                <a:gd name="connsiteY10761" fmla="*/ 827026 h 2179871"/>
                <a:gd name="connsiteX10762" fmla="*/ 1550377 w 2663714"/>
                <a:gd name="connsiteY10762" fmla="*/ 893513 h 2179871"/>
                <a:gd name="connsiteX10763" fmla="*/ 1570256 w 2663714"/>
                <a:gd name="connsiteY10763" fmla="*/ 840597 h 2179871"/>
                <a:gd name="connsiteX10764" fmla="*/ 1576228 w 2663714"/>
                <a:gd name="connsiteY10764" fmla="*/ 837610 h 2179871"/>
                <a:gd name="connsiteX10765" fmla="*/ 1576398 w 2663714"/>
                <a:gd name="connsiteY10765" fmla="*/ 837524 h 2179871"/>
                <a:gd name="connsiteX10766" fmla="*/ 1555837 w 2663714"/>
                <a:gd name="connsiteY10766" fmla="*/ 888477 h 2179871"/>
                <a:gd name="connsiteX10767" fmla="*/ 1550974 w 2663714"/>
                <a:gd name="connsiteY10767" fmla="*/ 900597 h 2179871"/>
                <a:gd name="connsiteX10768" fmla="*/ 1548585 w 2663714"/>
                <a:gd name="connsiteY10768" fmla="*/ 898975 h 2179871"/>
                <a:gd name="connsiteX10769" fmla="*/ 1550377 w 2663714"/>
                <a:gd name="connsiteY10769" fmla="*/ 893513 h 2179871"/>
                <a:gd name="connsiteX10770" fmla="*/ 1551742 w 2663714"/>
                <a:gd name="connsiteY10770" fmla="*/ 901024 h 2179871"/>
                <a:gd name="connsiteX10771" fmla="*/ 1557714 w 2663714"/>
                <a:gd name="connsiteY10771" fmla="*/ 889331 h 2179871"/>
                <a:gd name="connsiteX10772" fmla="*/ 1574180 w 2663714"/>
                <a:gd name="connsiteY10772" fmla="*/ 857411 h 2179871"/>
                <a:gd name="connsiteX10773" fmla="*/ 1582882 w 2663714"/>
                <a:gd name="connsiteY10773" fmla="*/ 852972 h 2179871"/>
                <a:gd name="connsiteX10774" fmla="*/ 1576228 w 2663714"/>
                <a:gd name="connsiteY10774" fmla="*/ 869103 h 2179871"/>
                <a:gd name="connsiteX10775" fmla="*/ 1576228 w 2663714"/>
                <a:gd name="connsiteY10775" fmla="*/ 869103 h 2179871"/>
                <a:gd name="connsiteX10776" fmla="*/ 1576228 w 2663714"/>
                <a:gd name="connsiteY10776" fmla="*/ 869189 h 2179871"/>
                <a:gd name="connsiteX10777" fmla="*/ 1573498 w 2663714"/>
                <a:gd name="connsiteY10777" fmla="*/ 876187 h 2179871"/>
                <a:gd name="connsiteX10778" fmla="*/ 1566161 w 2663714"/>
                <a:gd name="connsiteY10778" fmla="*/ 886002 h 2179871"/>
                <a:gd name="connsiteX10779" fmla="*/ 1553960 w 2663714"/>
                <a:gd name="connsiteY10779" fmla="*/ 902218 h 2179871"/>
                <a:gd name="connsiteX10780" fmla="*/ 1551827 w 2663714"/>
                <a:gd name="connsiteY10780" fmla="*/ 900853 h 2179871"/>
                <a:gd name="connsiteX10781" fmla="*/ 1567867 w 2663714"/>
                <a:gd name="connsiteY10781" fmla="*/ 887197 h 2179871"/>
                <a:gd name="connsiteX10782" fmla="*/ 1571450 w 2663714"/>
                <a:gd name="connsiteY10782" fmla="*/ 881394 h 2179871"/>
                <a:gd name="connsiteX10783" fmla="*/ 1566331 w 2663714"/>
                <a:gd name="connsiteY10783" fmla="*/ 895049 h 2179871"/>
                <a:gd name="connsiteX10784" fmla="*/ 1562065 w 2663714"/>
                <a:gd name="connsiteY10784" fmla="*/ 906913 h 2179871"/>
                <a:gd name="connsiteX10785" fmla="*/ 1557287 w 2663714"/>
                <a:gd name="connsiteY10785" fmla="*/ 904438 h 2179871"/>
                <a:gd name="connsiteX10786" fmla="*/ 1567867 w 2663714"/>
                <a:gd name="connsiteY10786" fmla="*/ 887282 h 2179871"/>
                <a:gd name="connsiteX10787" fmla="*/ 1587490 w 2663714"/>
                <a:gd name="connsiteY10787" fmla="*/ 903328 h 2179871"/>
                <a:gd name="connsiteX10788" fmla="*/ 1587660 w 2663714"/>
                <a:gd name="connsiteY10788" fmla="*/ 903413 h 2179871"/>
                <a:gd name="connsiteX10789" fmla="*/ 1591329 w 2663714"/>
                <a:gd name="connsiteY10789" fmla="*/ 901280 h 2179871"/>
                <a:gd name="connsiteX10790" fmla="*/ 1590476 w 2663714"/>
                <a:gd name="connsiteY10790" fmla="*/ 904608 h 2179871"/>
                <a:gd name="connsiteX10791" fmla="*/ 1590732 w 2663714"/>
                <a:gd name="connsiteY10791" fmla="*/ 904694 h 2179871"/>
                <a:gd name="connsiteX10792" fmla="*/ 1592097 w 2663714"/>
                <a:gd name="connsiteY10792" fmla="*/ 900768 h 2179871"/>
                <a:gd name="connsiteX10793" fmla="*/ 1603444 w 2663714"/>
                <a:gd name="connsiteY10793" fmla="*/ 894196 h 2179871"/>
                <a:gd name="connsiteX10794" fmla="*/ 1600031 w 2663714"/>
                <a:gd name="connsiteY10794" fmla="*/ 903584 h 2179871"/>
                <a:gd name="connsiteX10795" fmla="*/ 1594742 w 2663714"/>
                <a:gd name="connsiteY10795" fmla="*/ 907595 h 2179871"/>
                <a:gd name="connsiteX10796" fmla="*/ 1594913 w 2663714"/>
                <a:gd name="connsiteY10796" fmla="*/ 907851 h 2179871"/>
                <a:gd name="connsiteX10797" fmla="*/ 1599605 w 2663714"/>
                <a:gd name="connsiteY10797" fmla="*/ 904779 h 2179871"/>
                <a:gd name="connsiteX10798" fmla="*/ 1596192 w 2663714"/>
                <a:gd name="connsiteY10798" fmla="*/ 914338 h 2179871"/>
                <a:gd name="connsiteX10799" fmla="*/ 1594998 w 2663714"/>
                <a:gd name="connsiteY10799" fmla="*/ 917752 h 2179871"/>
                <a:gd name="connsiteX10800" fmla="*/ 1592865 w 2663714"/>
                <a:gd name="connsiteY10800" fmla="*/ 917410 h 2179871"/>
                <a:gd name="connsiteX10801" fmla="*/ 1581006 w 2663714"/>
                <a:gd name="connsiteY10801" fmla="*/ 914082 h 2179871"/>
                <a:gd name="connsiteX10802" fmla="*/ 1587490 w 2663714"/>
                <a:gd name="connsiteY10802" fmla="*/ 903243 h 2179871"/>
                <a:gd name="connsiteX10803" fmla="*/ 1604638 w 2663714"/>
                <a:gd name="connsiteY10803" fmla="*/ 913484 h 2179871"/>
                <a:gd name="connsiteX10804" fmla="*/ 1615047 w 2663714"/>
                <a:gd name="connsiteY10804" fmla="*/ 894964 h 2179871"/>
                <a:gd name="connsiteX10805" fmla="*/ 1615474 w 2663714"/>
                <a:gd name="connsiteY10805" fmla="*/ 894708 h 2179871"/>
                <a:gd name="connsiteX10806" fmla="*/ 1624347 w 2663714"/>
                <a:gd name="connsiteY10806" fmla="*/ 888990 h 2179871"/>
                <a:gd name="connsiteX10807" fmla="*/ 1620251 w 2663714"/>
                <a:gd name="connsiteY10807" fmla="*/ 898975 h 2179871"/>
                <a:gd name="connsiteX10808" fmla="*/ 1613767 w 2663714"/>
                <a:gd name="connsiteY10808" fmla="*/ 915192 h 2179871"/>
                <a:gd name="connsiteX10809" fmla="*/ 1614023 w 2663714"/>
                <a:gd name="connsiteY10809" fmla="*/ 915277 h 2179871"/>
                <a:gd name="connsiteX10810" fmla="*/ 1621531 w 2663714"/>
                <a:gd name="connsiteY10810" fmla="*/ 900853 h 2179871"/>
                <a:gd name="connsiteX10811" fmla="*/ 1629637 w 2663714"/>
                <a:gd name="connsiteY10811" fmla="*/ 896330 h 2179871"/>
                <a:gd name="connsiteX10812" fmla="*/ 1613512 w 2663714"/>
                <a:gd name="connsiteY10812" fmla="*/ 918861 h 2179871"/>
                <a:gd name="connsiteX10813" fmla="*/ 1613512 w 2663714"/>
                <a:gd name="connsiteY10813" fmla="*/ 918861 h 2179871"/>
                <a:gd name="connsiteX10814" fmla="*/ 1613512 w 2663714"/>
                <a:gd name="connsiteY10814" fmla="*/ 919032 h 2179871"/>
                <a:gd name="connsiteX10815" fmla="*/ 1613512 w 2663714"/>
                <a:gd name="connsiteY10815" fmla="*/ 919203 h 2179871"/>
                <a:gd name="connsiteX10816" fmla="*/ 1613512 w 2663714"/>
                <a:gd name="connsiteY10816" fmla="*/ 919203 h 2179871"/>
                <a:gd name="connsiteX10817" fmla="*/ 1613085 w 2663714"/>
                <a:gd name="connsiteY10817" fmla="*/ 919800 h 2179871"/>
                <a:gd name="connsiteX10818" fmla="*/ 1601993 w 2663714"/>
                <a:gd name="connsiteY10818" fmla="*/ 918947 h 2179871"/>
                <a:gd name="connsiteX10819" fmla="*/ 1604724 w 2663714"/>
                <a:gd name="connsiteY10819" fmla="*/ 913484 h 2179871"/>
                <a:gd name="connsiteX10820" fmla="*/ 1627759 w 2663714"/>
                <a:gd name="connsiteY10820" fmla="*/ 909388 h 2179871"/>
                <a:gd name="connsiteX10821" fmla="*/ 1634414 w 2663714"/>
                <a:gd name="connsiteY10821" fmla="*/ 904779 h 2179871"/>
                <a:gd name="connsiteX10822" fmla="*/ 1631172 w 2663714"/>
                <a:gd name="connsiteY10822" fmla="*/ 916386 h 2179871"/>
                <a:gd name="connsiteX10823" fmla="*/ 1631428 w 2663714"/>
                <a:gd name="connsiteY10823" fmla="*/ 916472 h 2179871"/>
                <a:gd name="connsiteX10824" fmla="*/ 1636718 w 2663714"/>
                <a:gd name="connsiteY10824" fmla="*/ 903072 h 2179871"/>
                <a:gd name="connsiteX10825" fmla="*/ 1636718 w 2663714"/>
                <a:gd name="connsiteY10825" fmla="*/ 903072 h 2179871"/>
                <a:gd name="connsiteX10826" fmla="*/ 1651648 w 2663714"/>
                <a:gd name="connsiteY10826" fmla="*/ 892830 h 2179871"/>
                <a:gd name="connsiteX10827" fmla="*/ 1639021 w 2663714"/>
                <a:gd name="connsiteY10827" fmla="*/ 913484 h 2179871"/>
                <a:gd name="connsiteX10828" fmla="*/ 1639021 w 2663714"/>
                <a:gd name="connsiteY10828" fmla="*/ 913484 h 2179871"/>
                <a:gd name="connsiteX10829" fmla="*/ 1638936 w 2663714"/>
                <a:gd name="connsiteY10829" fmla="*/ 913655 h 2179871"/>
                <a:gd name="connsiteX10830" fmla="*/ 1638936 w 2663714"/>
                <a:gd name="connsiteY10830" fmla="*/ 913826 h 2179871"/>
                <a:gd name="connsiteX10831" fmla="*/ 1638851 w 2663714"/>
                <a:gd name="connsiteY10831" fmla="*/ 913826 h 2179871"/>
                <a:gd name="connsiteX10832" fmla="*/ 1636547 w 2663714"/>
                <a:gd name="connsiteY10832" fmla="*/ 917923 h 2179871"/>
                <a:gd name="connsiteX10833" fmla="*/ 1621275 w 2663714"/>
                <a:gd name="connsiteY10833" fmla="*/ 919630 h 2179871"/>
                <a:gd name="connsiteX10834" fmla="*/ 1627759 w 2663714"/>
                <a:gd name="connsiteY10834" fmla="*/ 909303 h 2179871"/>
                <a:gd name="connsiteX10835" fmla="*/ 1671954 w 2663714"/>
                <a:gd name="connsiteY10835" fmla="*/ 896159 h 2179871"/>
                <a:gd name="connsiteX10836" fmla="*/ 1686543 w 2663714"/>
                <a:gd name="connsiteY10836" fmla="*/ 868506 h 2179871"/>
                <a:gd name="connsiteX10837" fmla="*/ 1686543 w 2663714"/>
                <a:gd name="connsiteY10837" fmla="*/ 868506 h 2179871"/>
                <a:gd name="connsiteX10838" fmla="*/ 1686543 w 2663714"/>
                <a:gd name="connsiteY10838" fmla="*/ 868421 h 2179871"/>
                <a:gd name="connsiteX10839" fmla="*/ 1686543 w 2663714"/>
                <a:gd name="connsiteY10839" fmla="*/ 868335 h 2179871"/>
                <a:gd name="connsiteX10840" fmla="*/ 1686543 w 2663714"/>
                <a:gd name="connsiteY10840" fmla="*/ 868335 h 2179871"/>
                <a:gd name="connsiteX10841" fmla="*/ 1687226 w 2663714"/>
                <a:gd name="connsiteY10841" fmla="*/ 866714 h 2179871"/>
                <a:gd name="connsiteX10842" fmla="*/ 1702412 w 2663714"/>
                <a:gd name="connsiteY10842" fmla="*/ 853741 h 2179871"/>
                <a:gd name="connsiteX10843" fmla="*/ 1698487 w 2663714"/>
                <a:gd name="connsiteY10843" fmla="*/ 861763 h 2179871"/>
                <a:gd name="connsiteX10844" fmla="*/ 1691235 w 2663714"/>
                <a:gd name="connsiteY10844" fmla="*/ 869103 h 2179871"/>
                <a:gd name="connsiteX10845" fmla="*/ 1691406 w 2663714"/>
                <a:gd name="connsiteY10845" fmla="*/ 869359 h 2179871"/>
                <a:gd name="connsiteX10846" fmla="*/ 1697463 w 2663714"/>
                <a:gd name="connsiteY10846" fmla="*/ 863897 h 2179871"/>
                <a:gd name="connsiteX10847" fmla="*/ 1678182 w 2663714"/>
                <a:gd name="connsiteY10847" fmla="*/ 901365 h 2179871"/>
                <a:gd name="connsiteX10848" fmla="*/ 1678182 w 2663714"/>
                <a:gd name="connsiteY10848" fmla="*/ 901365 h 2179871"/>
                <a:gd name="connsiteX10849" fmla="*/ 1678097 w 2663714"/>
                <a:gd name="connsiteY10849" fmla="*/ 901536 h 2179871"/>
                <a:gd name="connsiteX10850" fmla="*/ 1678097 w 2663714"/>
                <a:gd name="connsiteY10850" fmla="*/ 901706 h 2179871"/>
                <a:gd name="connsiteX10851" fmla="*/ 1678011 w 2663714"/>
                <a:gd name="connsiteY10851" fmla="*/ 901706 h 2179871"/>
                <a:gd name="connsiteX10852" fmla="*/ 1665385 w 2663714"/>
                <a:gd name="connsiteY10852" fmla="*/ 908620 h 2179871"/>
                <a:gd name="connsiteX10853" fmla="*/ 1671954 w 2663714"/>
                <a:gd name="connsiteY10853" fmla="*/ 896073 h 2179871"/>
                <a:gd name="connsiteX10854" fmla="*/ 1693198 w 2663714"/>
                <a:gd name="connsiteY10854" fmla="*/ 885746 h 2179871"/>
                <a:gd name="connsiteX10855" fmla="*/ 1693198 w 2663714"/>
                <a:gd name="connsiteY10855" fmla="*/ 885746 h 2179871"/>
                <a:gd name="connsiteX10856" fmla="*/ 1707446 w 2663714"/>
                <a:gd name="connsiteY10856" fmla="*/ 873456 h 2179871"/>
                <a:gd name="connsiteX10857" fmla="*/ 1705313 w 2663714"/>
                <a:gd name="connsiteY10857" fmla="*/ 877980 h 2179871"/>
                <a:gd name="connsiteX10858" fmla="*/ 1689529 w 2663714"/>
                <a:gd name="connsiteY10858" fmla="*/ 893428 h 2179871"/>
                <a:gd name="connsiteX10859" fmla="*/ 1693027 w 2663714"/>
                <a:gd name="connsiteY10859" fmla="*/ 885746 h 2179871"/>
                <a:gd name="connsiteX10860" fmla="*/ 1736368 w 2663714"/>
                <a:gd name="connsiteY10860" fmla="*/ 848278 h 2179871"/>
                <a:gd name="connsiteX10861" fmla="*/ 1772628 w 2663714"/>
                <a:gd name="connsiteY10861" fmla="*/ 814992 h 2179871"/>
                <a:gd name="connsiteX10862" fmla="*/ 1772628 w 2663714"/>
                <a:gd name="connsiteY10862" fmla="*/ 814992 h 2179871"/>
                <a:gd name="connsiteX10863" fmla="*/ 1772628 w 2663714"/>
                <a:gd name="connsiteY10863" fmla="*/ 814992 h 2179871"/>
                <a:gd name="connsiteX10864" fmla="*/ 1772628 w 2663714"/>
                <a:gd name="connsiteY10864" fmla="*/ 814992 h 2179871"/>
                <a:gd name="connsiteX10865" fmla="*/ 1772628 w 2663714"/>
                <a:gd name="connsiteY10865" fmla="*/ 814992 h 2179871"/>
                <a:gd name="connsiteX10866" fmla="*/ 1793190 w 2663714"/>
                <a:gd name="connsiteY10866" fmla="*/ 793058 h 2179871"/>
                <a:gd name="connsiteX10867" fmla="*/ 1794299 w 2663714"/>
                <a:gd name="connsiteY10867" fmla="*/ 806714 h 2179871"/>
                <a:gd name="connsiteX10868" fmla="*/ 1741829 w 2663714"/>
                <a:gd name="connsiteY10868" fmla="*/ 856642 h 2179871"/>
                <a:gd name="connsiteX10869" fmla="*/ 1741829 w 2663714"/>
                <a:gd name="connsiteY10869" fmla="*/ 856642 h 2179871"/>
                <a:gd name="connsiteX10870" fmla="*/ 1741658 w 2663714"/>
                <a:gd name="connsiteY10870" fmla="*/ 856813 h 2179871"/>
                <a:gd name="connsiteX10871" fmla="*/ 1741487 w 2663714"/>
                <a:gd name="connsiteY10871" fmla="*/ 856984 h 2179871"/>
                <a:gd name="connsiteX10872" fmla="*/ 1741487 w 2663714"/>
                <a:gd name="connsiteY10872" fmla="*/ 856984 h 2179871"/>
                <a:gd name="connsiteX10873" fmla="*/ 1702753 w 2663714"/>
                <a:gd name="connsiteY10873" fmla="*/ 899487 h 2179871"/>
                <a:gd name="connsiteX10874" fmla="*/ 1704545 w 2663714"/>
                <a:gd name="connsiteY10874" fmla="*/ 895903 h 2179871"/>
                <a:gd name="connsiteX10875" fmla="*/ 1736198 w 2663714"/>
                <a:gd name="connsiteY10875" fmla="*/ 848364 h 2179871"/>
                <a:gd name="connsiteX10876" fmla="*/ 1808717 w 2663714"/>
                <a:gd name="connsiteY10876" fmla="*/ 796386 h 2179871"/>
                <a:gd name="connsiteX10877" fmla="*/ 1809144 w 2663714"/>
                <a:gd name="connsiteY10877" fmla="*/ 795874 h 2179871"/>
                <a:gd name="connsiteX10878" fmla="*/ 1811021 w 2663714"/>
                <a:gd name="connsiteY10878" fmla="*/ 793997 h 2179871"/>
                <a:gd name="connsiteX10879" fmla="*/ 1813069 w 2663714"/>
                <a:gd name="connsiteY10879" fmla="*/ 802958 h 2179871"/>
                <a:gd name="connsiteX10880" fmla="*/ 1809059 w 2663714"/>
                <a:gd name="connsiteY10880" fmla="*/ 806970 h 2179871"/>
                <a:gd name="connsiteX10881" fmla="*/ 1808717 w 2663714"/>
                <a:gd name="connsiteY10881" fmla="*/ 796386 h 2179871"/>
                <a:gd name="connsiteX10882" fmla="*/ 1814007 w 2663714"/>
                <a:gd name="connsiteY10882" fmla="*/ 807140 h 2179871"/>
                <a:gd name="connsiteX10883" fmla="*/ 1814604 w 2663714"/>
                <a:gd name="connsiteY10883" fmla="*/ 809786 h 2179871"/>
                <a:gd name="connsiteX10884" fmla="*/ 1817931 w 2663714"/>
                <a:gd name="connsiteY10884" fmla="*/ 824125 h 2179871"/>
                <a:gd name="connsiteX10885" fmla="*/ 1806670 w 2663714"/>
                <a:gd name="connsiteY10885" fmla="*/ 835903 h 2179871"/>
                <a:gd name="connsiteX10886" fmla="*/ 1808888 w 2663714"/>
                <a:gd name="connsiteY10886" fmla="*/ 812688 h 2179871"/>
                <a:gd name="connsiteX10887" fmla="*/ 1814007 w 2663714"/>
                <a:gd name="connsiteY10887" fmla="*/ 807055 h 2179871"/>
                <a:gd name="connsiteX10888" fmla="*/ 1826805 w 2663714"/>
                <a:gd name="connsiteY10888" fmla="*/ 829928 h 2179871"/>
                <a:gd name="connsiteX10889" fmla="*/ 1827402 w 2663714"/>
                <a:gd name="connsiteY10889" fmla="*/ 834964 h 2179871"/>
                <a:gd name="connsiteX10890" fmla="*/ 1820832 w 2663714"/>
                <a:gd name="connsiteY10890" fmla="*/ 841877 h 2179871"/>
                <a:gd name="connsiteX10891" fmla="*/ 1826293 w 2663714"/>
                <a:gd name="connsiteY10891" fmla="*/ 830953 h 2179871"/>
                <a:gd name="connsiteX10892" fmla="*/ 1826805 w 2663714"/>
                <a:gd name="connsiteY10892" fmla="*/ 829843 h 2179871"/>
                <a:gd name="connsiteX10893" fmla="*/ 1842674 w 2663714"/>
                <a:gd name="connsiteY10893" fmla="*/ 866543 h 2179871"/>
                <a:gd name="connsiteX10894" fmla="*/ 1837128 w 2663714"/>
                <a:gd name="connsiteY10894" fmla="*/ 878236 h 2179871"/>
                <a:gd name="connsiteX10895" fmla="*/ 1834568 w 2663714"/>
                <a:gd name="connsiteY10895" fmla="*/ 879345 h 2179871"/>
                <a:gd name="connsiteX10896" fmla="*/ 1834142 w 2663714"/>
                <a:gd name="connsiteY10896" fmla="*/ 867738 h 2179871"/>
                <a:gd name="connsiteX10897" fmla="*/ 1842588 w 2663714"/>
                <a:gd name="connsiteY10897" fmla="*/ 862787 h 2179871"/>
                <a:gd name="connsiteX10898" fmla="*/ 1842674 w 2663714"/>
                <a:gd name="connsiteY10898" fmla="*/ 866458 h 2179871"/>
                <a:gd name="connsiteX10899" fmla="*/ 1835422 w 2663714"/>
                <a:gd name="connsiteY10899" fmla="*/ 919630 h 2179871"/>
                <a:gd name="connsiteX10900" fmla="*/ 1835763 w 2663714"/>
                <a:gd name="connsiteY10900" fmla="*/ 919630 h 2179871"/>
                <a:gd name="connsiteX10901" fmla="*/ 1835763 w 2663714"/>
                <a:gd name="connsiteY10901" fmla="*/ 919032 h 2179871"/>
                <a:gd name="connsiteX10902" fmla="*/ 1843271 w 2663714"/>
                <a:gd name="connsiteY10902" fmla="*/ 914509 h 2179871"/>
                <a:gd name="connsiteX10903" fmla="*/ 1843271 w 2663714"/>
                <a:gd name="connsiteY10903" fmla="*/ 915618 h 2179871"/>
                <a:gd name="connsiteX10904" fmla="*/ 1832350 w 2663714"/>
                <a:gd name="connsiteY10904" fmla="*/ 940199 h 2179871"/>
                <a:gd name="connsiteX10905" fmla="*/ 1813324 w 2663714"/>
                <a:gd name="connsiteY10905" fmla="*/ 946344 h 2179871"/>
                <a:gd name="connsiteX10906" fmla="*/ 1820577 w 2663714"/>
                <a:gd name="connsiteY10906" fmla="*/ 928079 h 2179871"/>
                <a:gd name="connsiteX10907" fmla="*/ 1835507 w 2663714"/>
                <a:gd name="connsiteY10907" fmla="*/ 919288 h 2179871"/>
                <a:gd name="connsiteX10908" fmla="*/ 1835507 w 2663714"/>
                <a:gd name="connsiteY10908" fmla="*/ 919715 h 2179871"/>
                <a:gd name="connsiteX10909" fmla="*/ 1811362 w 2663714"/>
                <a:gd name="connsiteY10909" fmla="*/ 988932 h 2179871"/>
                <a:gd name="connsiteX10910" fmla="*/ 1793445 w 2663714"/>
                <a:gd name="connsiteY10910" fmla="*/ 993883 h 2179871"/>
                <a:gd name="connsiteX10911" fmla="*/ 1801380 w 2663714"/>
                <a:gd name="connsiteY10911" fmla="*/ 975192 h 2179871"/>
                <a:gd name="connsiteX10912" fmla="*/ 1819979 w 2663714"/>
                <a:gd name="connsiteY10912" fmla="*/ 968620 h 2179871"/>
                <a:gd name="connsiteX10913" fmla="*/ 1811362 w 2663714"/>
                <a:gd name="connsiteY10913" fmla="*/ 989018 h 2179871"/>
                <a:gd name="connsiteX10914" fmla="*/ 1821259 w 2663714"/>
                <a:gd name="connsiteY10914" fmla="*/ 965462 h 2179871"/>
                <a:gd name="connsiteX10915" fmla="*/ 1803428 w 2663714"/>
                <a:gd name="connsiteY10915" fmla="*/ 970241 h 2179871"/>
                <a:gd name="connsiteX10916" fmla="*/ 1807523 w 2663714"/>
                <a:gd name="connsiteY10916" fmla="*/ 960597 h 2179871"/>
                <a:gd name="connsiteX10917" fmla="*/ 1807523 w 2663714"/>
                <a:gd name="connsiteY10917" fmla="*/ 960597 h 2179871"/>
                <a:gd name="connsiteX10918" fmla="*/ 1807523 w 2663714"/>
                <a:gd name="connsiteY10918" fmla="*/ 960597 h 2179871"/>
                <a:gd name="connsiteX10919" fmla="*/ 1807523 w 2663714"/>
                <a:gd name="connsiteY10919" fmla="*/ 960597 h 2179871"/>
                <a:gd name="connsiteX10920" fmla="*/ 1807523 w 2663714"/>
                <a:gd name="connsiteY10920" fmla="*/ 960597 h 2179871"/>
                <a:gd name="connsiteX10921" fmla="*/ 1811277 w 2663714"/>
                <a:gd name="connsiteY10921" fmla="*/ 951123 h 2179871"/>
                <a:gd name="connsiteX10922" fmla="*/ 1830814 w 2663714"/>
                <a:gd name="connsiteY10922" fmla="*/ 943442 h 2179871"/>
                <a:gd name="connsiteX10923" fmla="*/ 1821173 w 2663714"/>
                <a:gd name="connsiteY10923" fmla="*/ 965633 h 2179871"/>
                <a:gd name="connsiteX10924" fmla="*/ 1823222 w 2663714"/>
                <a:gd name="connsiteY10924" fmla="*/ 920910 h 2179871"/>
                <a:gd name="connsiteX10925" fmla="*/ 1828084 w 2663714"/>
                <a:gd name="connsiteY10925" fmla="*/ 908790 h 2179871"/>
                <a:gd name="connsiteX10926" fmla="*/ 1834313 w 2663714"/>
                <a:gd name="connsiteY10926" fmla="*/ 905462 h 2179871"/>
                <a:gd name="connsiteX10927" fmla="*/ 1834995 w 2663714"/>
                <a:gd name="connsiteY10927" fmla="*/ 915192 h 2179871"/>
                <a:gd name="connsiteX10928" fmla="*/ 1823136 w 2663714"/>
                <a:gd name="connsiteY10928" fmla="*/ 920910 h 2179871"/>
                <a:gd name="connsiteX10929" fmla="*/ 1808376 w 2663714"/>
                <a:gd name="connsiteY10929" fmla="*/ 882759 h 2179871"/>
                <a:gd name="connsiteX10930" fmla="*/ 1808376 w 2663714"/>
                <a:gd name="connsiteY10930" fmla="*/ 882759 h 2179871"/>
                <a:gd name="connsiteX10931" fmla="*/ 1808376 w 2663714"/>
                <a:gd name="connsiteY10931" fmla="*/ 882759 h 2179871"/>
                <a:gd name="connsiteX10932" fmla="*/ 1808376 w 2663714"/>
                <a:gd name="connsiteY10932" fmla="*/ 882759 h 2179871"/>
                <a:gd name="connsiteX10933" fmla="*/ 1808376 w 2663714"/>
                <a:gd name="connsiteY10933" fmla="*/ 882759 h 2179871"/>
                <a:gd name="connsiteX10934" fmla="*/ 1824160 w 2663714"/>
                <a:gd name="connsiteY10934" fmla="*/ 873541 h 2179871"/>
                <a:gd name="connsiteX10935" fmla="*/ 1817676 w 2663714"/>
                <a:gd name="connsiteY10935" fmla="*/ 886514 h 2179871"/>
                <a:gd name="connsiteX10936" fmla="*/ 1799077 w 2663714"/>
                <a:gd name="connsiteY10936" fmla="*/ 894708 h 2179871"/>
                <a:gd name="connsiteX10937" fmla="*/ 1807864 w 2663714"/>
                <a:gd name="connsiteY10937" fmla="*/ 883015 h 2179871"/>
                <a:gd name="connsiteX10938" fmla="*/ 1808291 w 2663714"/>
                <a:gd name="connsiteY10938" fmla="*/ 882844 h 2179871"/>
                <a:gd name="connsiteX10939" fmla="*/ 1787558 w 2663714"/>
                <a:gd name="connsiteY10939" fmla="*/ 909900 h 2179871"/>
                <a:gd name="connsiteX10940" fmla="*/ 1789862 w 2663714"/>
                <a:gd name="connsiteY10940" fmla="*/ 906657 h 2179871"/>
                <a:gd name="connsiteX10941" fmla="*/ 1790118 w 2663714"/>
                <a:gd name="connsiteY10941" fmla="*/ 906315 h 2179871"/>
                <a:gd name="connsiteX10942" fmla="*/ 1798991 w 2663714"/>
                <a:gd name="connsiteY10942" fmla="*/ 902389 h 2179871"/>
                <a:gd name="connsiteX10943" fmla="*/ 1798991 w 2663714"/>
                <a:gd name="connsiteY10943" fmla="*/ 902389 h 2179871"/>
                <a:gd name="connsiteX10944" fmla="*/ 1798991 w 2663714"/>
                <a:gd name="connsiteY10944" fmla="*/ 902389 h 2179871"/>
                <a:gd name="connsiteX10945" fmla="*/ 1798991 w 2663714"/>
                <a:gd name="connsiteY10945" fmla="*/ 902389 h 2179871"/>
                <a:gd name="connsiteX10946" fmla="*/ 1798991 w 2663714"/>
                <a:gd name="connsiteY10946" fmla="*/ 902389 h 2179871"/>
                <a:gd name="connsiteX10947" fmla="*/ 1813836 w 2663714"/>
                <a:gd name="connsiteY10947" fmla="*/ 894281 h 2179871"/>
                <a:gd name="connsiteX10948" fmla="*/ 1805049 w 2663714"/>
                <a:gd name="connsiteY10948" fmla="*/ 912204 h 2179871"/>
                <a:gd name="connsiteX10949" fmla="*/ 1781245 w 2663714"/>
                <a:gd name="connsiteY10949" fmla="*/ 922958 h 2179871"/>
                <a:gd name="connsiteX10950" fmla="*/ 1787474 w 2663714"/>
                <a:gd name="connsiteY10950" fmla="*/ 909900 h 2179871"/>
                <a:gd name="connsiteX10951" fmla="*/ 1813069 w 2663714"/>
                <a:gd name="connsiteY10951" fmla="*/ 916216 h 2179871"/>
                <a:gd name="connsiteX10952" fmla="*/ 1821430 w 2663714"/>
                <a:gd name="connsiteY10952" fmla="*/ 912119 h 2179871"/>
                <a:gd name="connsiteX10953" fmla="*/ 1815884 w 2663714"/>
                <a:gd name="connsiteY10953" fmla="*/ 924409 h 2179871"/>
                <a:gd name="connsiteX10954" fmla="*/ 1803342 w 2663714"/>
                <a:gd name="connsiteY10954" fmla="*/ 930298 h 2179871"/>
                <a:gd name="connsiteX10955" fmla="*/ 1808632 w 2663714"/>
                <a:gd name="connsiteY10955" fmla="*/ 917923 h 2179871"/>
                <a:gd name="connsiteX10956" fmla="*/ 1812898 w 2663714"/>
                <a:gd name="connsiteY10956" fmla="*/ 916301 h 2179871"/>
                <a:gd name="connsiteX10957" fmla="*/ 1812898 w 2663714"/>
                <a:gd name="connsiteY10957" fmla="*/ 916301 h 2179871"/>
                <a:gd name="connsiteX10958" fmla="*/ 1812898 w 2663714"/>
                <a:gd name="connsiteY10958" fmla="*/ 916301 h 2179871"/>
                <a:gd name="connsiteX10959" fmla="*/ 1812898 w 2663714"/>
                <a:gd name="connsiteY10959" fmla="*/ 916301 h 2179871"/>
                <a:gd name="connsiteX10960" fmla="*/ 1812898 w 2663714"/>
                <a:gd name="connsiteY10960" fmla="*/ 916301 h 2179871"/>
                <a:gd name="connsiteX10961" fmla="*/ 1831241 w 2663714"/>
                <a:gd name="connsiteY10961" fmla="*/ 901109 h 2179871"/>
                <a:gd name="connsiteX10962" fmla="*/ 1833630 w 2663714"/>
                <a:gd name="connsiteY10962" fmla="*/ 895220 h 2179871"/>
                <a:gd name="connsiteX10963" fmla="*/ 1834056 w 2663714"/>
                <a:gd name="connsiteY10963" fmla="*/ 899914 h 2179871"/>
                <a:gd name="connsiteX10964" fmla="*/ 1831326 w 2663714"/>
                <a:gd name="connsiteY10964" fmla="*/ 901109 h 2179871"/>
                <a:gd name="connsiteX10965" fmla="*/ 1825354 w 2663714"/>
                <a:gd name="connsiteY10965" fmla="*/ 903584 h 2179871"/>
                <a:gd name="connsiteX10966" fmla="*/ 1812642 w 2663714"/>
                <a:gd name="connsiteY10966" fmla="*/ 908790 h 2179871"/>
                <a:gd name="connsiteX10967" fmla="*/ 1820577 w 2663714"/>
                <a:gd name="connsiteY10967" fmla="*/ 890441 h 2179871"/>
                <a:gd name="connsiteX10968" fmla="*/ 1832606 w 2663714"/>
                <a:gd name="connsiteY10968" fmla="*/ 883698 h 2179871"/>
                <a:gd name="connsiteX10969" fmla="*/ 1832777 w 2663714"/>
                <a:gd name="connsiteY10969" fmla="*/ 885746 h 2179871"/>
                <a:gd name="connsiteX10970" fmla="*/ 1832862 w 2663714"/>
                <a:gd name="connsiteY10970" fmla="*/ 887197 h 2179871"/>
                <a:gd name="connsiteX10971" fmla="*/ 1825269 w 2663714"/>
                <a:gd name="connsiteY10971" fmla="*/ 903584 h 2179871"/>
                <a:gd name="connsiteX10972" fmla="*/ 1834739 w 2663714"/>
                <a:gd name="connsiteY10972" fmla="*/ 883271 h 2179871"/>
                <a:gd name="connsiteX10973" fmla="*/ 1834739 w 2663714"/>
                <a:gd name="connsiteY10973" fmla="*/ 882503 h 2179871"/>
                <a:gd name="connsiteX10974" fmla="*/ 1835251 w 2663714"/>
                <a:gd name="connsiteY10974" fmla="*/ 882247 h 2179871"/>
                <a:gd name="connsiteX10975" fmla="*/ 1834739 w 2663714"/>
                <a:gd name="connsiteY10975" fmla="*/ 883271 h 2179871"/>
                <a:gd name="connsiteX10976" fmla="*/ 1832265 w 2663714"/>
                <a:gd name="connsiteY10976" fmla="*/ 880199 h 2179871"/>
                <a:gd name="connsiteX10977" fmla="*/ 1823392 w 2663714"/>
                <a:gd name="connsiteY10977" fmla="*/ 883954 h 2179871"/>
                <a:gd name="connsiteX10978" fmla="*/ 1829450 w 2663714"/>
                <a:gd name="connsiteY10978" fmla="*/ 870384 h 2179871"/>
                <a:gd name="connsiteX10979" fmla="*/ 1831241 w 2663714"/>
                <a:gd name="connsiteY10979" fmla="*/ 869359 h 2179871"/>
                <a:gd name="connsiteX10980" fmla="*/ 1832265 w 2663714"/>
                <a:gd name="connsiteY10980" fmla="*/ 880199 h 2179871"/>
                <a:gd name="connsiteX10981" fmla="*/ 1828340 w 2663714"/>
                <a:gd name="connsiteY10981" fmla="*/ 865433 h 2179871"/>
                <a:gd name="connsiteX10982" fmla="*/ 1816908 w 2663714"/>
                <a:gd name="connsiteY10982" fmla="*/ 870725 h 2179871"/>
                <a:gd name="connsiteX10983" fmla="*/ 1825439 w 2663714"/>
                <a:gd name="connsiteY10983" fmla="*/ 858862 h 2179871"/>
                <a:gd name="connsiteX10984" fmla="*/ 1829450 w 2663714"/>
                <a:gd name="connsiteY10984" fmla="*/ 853143 h 2179871"/>
                <a:gd name="connsiteX10985" fmla="*/ 1830388 w 2663714"/>
                <a:gd name="connsiteY10985" fmla="*/ 861337 h 2179871"/>
                <a:gd name="connsiteX10986" fmla="*/ 1828340 w 2663714"/>
                <a:gd name="connsiteY10986" fmla="*/ 865348 h 2179871"/>
                <a:gd name="connsiteX10987" fmla="*/ 1823989 w 2663714"/>
                <a:gd name="connsiteY10987" fmla="*/ 857496 h 2179871"/>
                <a:gd name="connsiteX10988" fmla="*/ 1820491 w 2663714"/>
                <a:gd name="connsiteY10988" fmla="*/ 861678 h 2179871"/>
                <a:gd name="connsiteX10989" fmla="*/ 1829023 w 2663714"/>
                <a:gd name="connsiteY10989" fmla="*/ 848620 h 2179871"/>
                <a:gd name="connsiteX10990" fmla="*/ 1829279 w 2663714"/>
                <a:gd name="connsiteY10990" fmla="*/ 850839 h 2179871"/>
                <a:gd name="connsiteX10991" fmla="*/ 1823989 w 2663714"/>
                <a:gd name="connsiteY10991" fmla="*/ 857496 h 2179871"/>
                <a:gd name="connsiteX10992" fmla="*/ 1827743 w 2663714"/>
                <a:gd name="connsiteY10992" fmla="*/ 846998 h 2179871"/>
                <a:gd name="connsiteX10993" fmla="*/ 1805134 w 2663714"/>
                <a:gd name="connsiteY10993" fmla="*/ 876529 h 2179871"/>
                <a:gd name="connsiteX10994" fmla="*/ 1805134 w 2663714"/>
                <a:gd name="connsiteY10994" fmla="*/ 876529 h 2179871"/>
                <a:gd name="connsiteX10995" fmla="*/ 1805134 w 2663714"/>
                <a:gd name="connsiteY10995" fmla="*/ 876529 h 2179871"/>
                <a:gd name="connsiteX10996" fmla="*/ 1803172 w 2663714"/>
                <a:gd name="connsiteY10996" fmla="*/ 877723 h 2179871"/>
                <a:gd name="connsiteX10997" fmla="*/ 1815202 w 2663714"/>
                <a:gd name="connsiteY10997" fmla="*/ 853143 h 2179871"/>
                <a:gd name="connsiteX10998" fmla="*/ 1827914 w 2663714"/>
                <a:gd name="connsiteY10998" fmla="*/ 838122 h 2179871"/>
                <a:gd name="connsiteX10999" fmla="*/ 1828767 w 2663714"/>
                <a:gd name="connsiteY10999" fmla="*/ 845633 h 2179871"/>
                <a:gd name="connsiteX11000" fmla="*/ 1827743 w 2663714"/>
                <a:gd name="connsiteY11000" fmla="*/ 846998 h 2179871"/>
                <a:gd name="connsiteX11001" fmla="*/ 1804366 w 2663714"/>
                <a:gd name="connsiteY11001" fmla="*/ 866031 h 2179871"/>
                <a:gd name="connsiteX11002" fmla="*/ 1795493 w 2663714"/>
                <a:gd name="connsiteY11002" fmla="*/ 882247 h 2179871"/>
                <a:gd name="connsiteX11003" fmla="*/ 1792592 w 2663714"/>
                <a:gd name="connsiteY11003" fmla="*/ 884039 h 2179871"/>
                <a:gd name="connsiteX11004" fmla="*/ 1795920 w 2663714"/>
                <a:gd name="connsiteY11004" fmla="*/ 876187 h 2179871"/>
                <a:gd name="connsiteX11005" fmla="*/ 1804366 w 2663714"/>
                <a:gd name="connsiteY11005" fmla="*/ 866031 h 2179871"/>
                <a:gd name="connsiteX11006" fmla="*/ 1788327 w 2663714"/>
                <a:gd name="connsiteY11006" fmla="*/ 892659 h 2179871"/>
                <a:gd name="connsiteX11007" fmla="*/ 1790459 w 2663714"/>
                <a:gd name="connsiteY11007" fmla="*/ 891635 h 2179871"/>
                <a:gd name="connsiteX11008" fmla="*/ 1784914 w 2663714"/>
                <a:gd name="connsiteY11008" fmla="*/ 902048 h 2179871"/>
                <a:gd name="connsiteX11009" fmla="*/ 1782184 w 2663714"/>
                <a:gd name="connsiteY11009" fmla="*/ 903584 h 2179871"/>
                <a:gd name="connsiteX11010" fmla="*/ 1788412 w 2663714"/>
                <a:gd name="connsiteY11010" fmla="*/ 892659 h 2179871"/>
                <a:gd name="connsiteX11011" fmla="*/ 1776979 w 2663714"/>
                <a:gd name="connsiteY11011" fmla="*/ 912034 h 2179871"/>
                <a:gd name="connsiteX11012" fmla="*/ 1774334 w 2663714"/>
                <a:gd name="connsiteY11012" fmla="*/ 914936 h 2179871"/>
                <a:gd name="connsiteX11013" fmla="*/ 1776212 w 2663714"/>
                <a:gd name="connsiteY11013" fmla="*/ 912290 h 2179871"/>
                <a:gd name="connsiteX11014" fmla="*/ 1776894 w 2663714"/>
                <a:gd name="connsiteY11014" fmla="*/ 911948 h 2179871"/>
                <a:gd name="connsiteX11015" fmla="*/ 1761367 w 2663714"/>
                <a:gd name="connsiteY11015" fmla="*/ 930213 h 2179871"/>
                <a:gd name="connsiteX11016" fmla="*/ 1760087 w 2663714"/>
                <a:gd name="connsiteY11016" fmla="*/ 931664 h 2179871"/>
                <a:gd name="connsiteX11017" fmla="*/ 1759745 w 2663714"/>
                <a:gd name="connsiteY11017" fmla="*/ 931834 h 2179871"/>
                <a:gd name="connsiteX11018" fmla="*/ 1761281 w 2663714"/>
                <a:gd name="connsiteY11018" fmla="*/ 930213 h 2179871"/>
                <a:gd name="connsiteX11019" fmla="*/ 1767850 w 2663714"/>
                <a:gd name="connsiteY11019" fmla="*/ 934907 h 2179871"/>
                <a:gd name="connsiteX11020" fmla="*/ 1759489 w 2663714"/>
                <a:gd name="connsiteY11020" fmla="*/ 952745 h 2179871"/>
                <a:gd name="connsiteX11021" fmla="*/ 1748142 w 2663714"/>
                <a:gd name="connsiteY11021" fmla="*/ 958548 h 2179871"/>
                <a:gd name="connsiteX11022" fmla="*/ 1767850 w 2663714"/>
                <a:gd name="connsiteY11022" fmla="*/ 934907 h 2179871"/>
                <a:gd name="connsiteX11023" fmla="*/ 1740890 w 2663714"/>
                <a:gd name="connsiteY11023" fmla="*/ 962133 h 2179871"/>
                <a:gd name="connsiteX11024" fmla="*/ 1738586 w 2663714"/>
                <a:gd name="connsiteY11024" fmla="*/ 963328 h 2179871"/>
                <a:gd name="connsiteX11025" fmla="*/ 1736710 w 2663714"/>
                <a:gd name="connsiteY11025" fmla="*/ 964267 h 2179871"/>
                <a:gd name="connsiteX11026" fmla="*/ 1746948 w 2663714"/>
                <a:gd name="connsiteY11026" fmla="*/ 954110 h 2179871"/>
                <a:gd name="connsiteX11027" fmla="*/ 1740976 w 2663714"/>
                <a:gd name="connsiteY11027" fmla="*/ 962218 h 2179871"/>
                <a:gd name="connsiteX11028" fmla="*/ 1775188 w 2663714"/>
                <a:gd name="connsiteY11028" fmla="*/ 935675 h 2179871"/>
                <a:gd name="connsiteX11029" fmla="*/ 1775188 w 2663714"/>
                <a:gd name="connsiteY11029" fmla="*/ 935675 h 2179871"/>
                <a:gd name="connsiteX11030" fmla="*/ 1775188 w 2663714"/>
                <a:gd name="connsiteY11030" fmla="*/ 935675 h 2179871"/>
                <a:gd name="connsiteX11031" fmla="*/ 1775188 w 2663714"/>
                <a:gd name="connsiteY11031" fmla="*/ 935675 h 2179871"/>
                <a:gd name="connsiteX11032" fmla="*/ 1775188 w 2663714"/>
                <a:gd name="connsiteY11032" fmla="*/ 935675 h 2179871"/>
                <a:gd name="connsiteX11033" fmla="*/ 1778600 w 2663714"/>
                <a:gd name="connsiteY11033" fmla="*/ 928591 h 2179871"/>
                <a:gd name="connsiteX11034" fmla="*/ 1800868 w 2663714"/>
                <a:gd name="connsiteY11034" fmla="*/ 920995 h 2179871"/>
                <a:gd name="connsiteX11035" fmla="*/ 1794469 w 2663714"/>
                <a:gd name="connsiteY11035" fmla="*/ 934566 h 2179871"/>
                <a:gd name="connsiteX11036" fmla="*/ 1794384 w 2663714"/>
                <a:gd name="connsiteY11036" fmla="*/ 934566 h 2179871"/>
                <a:gd name="connsiteX11037" fmla="*/ 1794213 w 2663714"/>
                <a:gd name="connsiteY11037" fmla="*/ 934736 h 2179871"/>
                <a:gd name="connsiteX11038" fmla="*/ 1794213 w 2663714"/>
                <a:gd name="connsiteY11038" fmla="*/ 934736 h 2179871"/>
                <a:gd name="connsiteX11039" fmla="*/ 1768959 w 2663714"/>
                <a:gd name="connsiteY11039" fmla="*/ 948051 h 2179871"/>
                <a:gd name="connsiteX11040" fmla="*/ 1775102 w 2663714"/>
                <a:gd name="connsiteY11040" fmla="*/ 935931 h 2179871"/>
                <a:gd name="connsiteX11041" fmla="*/ 1795152 w 2663714"/>
                <a:gd name="connsiteY11041" fmla="*/ 949502 h 2179871"/>
                <a:gd name="connsiteX11042" fmla="*/ 1795152 w 2663714"/>
                <a:gd name="connsiteY11042" fmla="*/ 949502 h 2179871"/>
                <a:gd name="connsiteX11043" fmla="*/ 1795152 w 2663714"/>
                <a:gd name="connsiteY11043" fmla="*/ 949502 h 2179871"/>
                <a:gd name="connsiteX11044" fmla="*/ 1795152 w 2663714"/>
                <a:gd name="connsiteY11044" fmla="*/ 949502 h 2179871"/>
                <a:gd name="connsiteX11045" fmla="*/ 1795152 w 2663714"/>
                <a:gd name="connsiteY11045" fmla="*/ 949502 h 2179871"/>
                <a:gd name="connsiteX11046" fmla="*/ 1799247 w 2663714"/>
                <a:gd name="connsiteY11046" fmla="*/ 939857 h 2179871"/>
                <a:gd name="connsiteX11047" fmla="*/ 1812045 w 2663714"/>
                <a:gd name="connsiteY11047" fmla="*/ 932859 h 2179871"/>
                <a:gd name="connsiteX11048" fmla="*/ 1805049 w 2663714"/>
                <a:gd name="connsiteY11048" fmla="*/ 948989 h 2179871"/>
                <a:gd name="connsiteX11049" fmla="*/ 1793787 w 2663714"/>
                <a:gd name="connsiteY11049" fmla="*/ 952659 h 2179871"/>
                <a:gd name="connsiteX11050" fmla="*/ 1795152 w 2663714"/>
                <a:gd name="connsiteY11050" fmla="*/ 949672 h 2179871"/>
                <a:gd name="connsiteX11051" fmla="*/ 1802660 w 2663714"/>
                <a:gd name="connsiteY11051" fmla="*/ 954281 h 2179871"/>
                <a:gd name="connsiteX11052" fmla="*/ 1801295 w 2663714"/>
                <a:gd name="connsiteY11052" fmla="*/ 957524 h 2179871"/>
                <a:gd name="connsiteX11053" fmla="*/ 1801295 w 2663714"/>
                <a:gd name="connsiteY11053" fmla="*/ 957524 h 2179871"/>
                <a:gd name="connsiteX11054" fmla="*/ 1801210 w 2663714"/>
                <a:gd name="connsiteY11054" fmla="*/ 957780 h 2179871"/>
                <a:gd name="connsiteX11055" fmla="*/ 1801210 w 2663714"/>
                <a:gd name="connsiteY11055" fmla="*/ 958036 h 2179871"/>
                <a:gd name="connsiteX11056" fmla="*/ 1801124 w 2663714"/>
                <a:gd name="connsiteY11056" fmla="*/ 958036 h 2179871"/>
                <a:gd name="connsiteX11057" fmla="*/ 1795664 w 2663714"/>
                <a:gd name="connsiteY11057" fmla="*/ 972290 h 2179871"/>
                <a:gd name="connsiteX11058" fmla="*/ 1783293 w 2663714"/>
                <a:gd name="connsiteY11058" fmla="*/ 975618 h 2179871"/>
                <a:gd name="connsiteX11059" fmla="*/ 1790886 w 2663714"/>
                <a:gd name="connsiteY11059" fmla="*/ 958975 h 2179871"/>
                <a:gd name="connsiteX11060" fmla="*/ 1802745 w 2663714"/>
                <a:gd name="connsiteY11060" fmla="*/ 954366 h 2179871"/>
                <a:gd name="connsiteX11061" fmla="*/ 1793445 w 2663714"/>
                <a:gd name="connsiteY11061" fmla="*/ 977837 h 2179871"/>
                <a:gd name="connsiteX11062" fmla="*/ 1786791 w 2663714"/>
                <a:gd name="connsiteY11062" fmla="*/ 995590 h 2179871"/>
                <a:gd name="connsiteX11063" fmla="*/ 1772372 w 2663714"/>
                <a:gd name="connsiteY11063" fmla="*/ 999601 h 2179871"/>
                <a:gd name="connsiteX11064" fmla="*/ 1780051 w 2663714"/>
                <a:gd name="connsiteY11064" fmla="*/ 982531 h 2179871"/>
                <a:gd name="connsiteX11065" fmla="*/ 1793360 w 2663714"/>
                <a:gd name="connsiteY11065" fmla="*/ 977837 h 2179871"/>
                <a:gd name="connsiteX11066" fmla="*/ 1784487 w 2663714"/>
                <a:gd name="connsiteY11066" fmla="*/ 1001820 h 2179871"/>
                <a:gd name="connsiteX11067" fmla="*/ 1773823 w 2663714"/>
                <a:gd name="connsiteY11067" fmla="*/ 1031266 h 2179871"/>
                <a:gd name="connsiteX11068" fmla="*/ 1756503 w 2663714"/>
                <a:gd name="connsiteY11068" fmla="*/ 1035618 h 2179871"/>
                <a:gd name="connsiteX11069" fmla="*/ 1769045 w 2663714"/>
                <a:gd name="connsiteY11069" fmla="*/ 1007112 h 2179871"/>
                <a:gd name="connsiteX11070" fmla="*/ 1784487 w 2663714"/>
                <a:gd name="connsiteY11070" fmla="*/ 1001820 h 2179871"/>
                <a:gd name="connsiteX11071" fmla="*/ 1790971 w 2663714"/>
                <a:gd name="connsiteY11071" fmla="*/ 999601 h 2179871"/>
                <a:gd name="connsiteX11072" fmla="*/ 1809570 w 2663714"/>
                <a:gd name="connsiteY11072" fmla="*/ 993115 h 2179871"/>
                <a:gd name="connsiteX11073" fmla="*/ 1807267 w 2663714"/>
                <a:gd name="connsiteY11073" fmla="*/ 998662 h 2179871"/>
                <a:gd name="connsiteX11074" fmla="*/ 1807267 w 2663714"/>
                <a:gd name="connsiteY11074" fmla="*/ 998662 h 2179871"/>
                <a:gd name="connsiteX11075" fmla="*/ 1807182 w 2663714"/>
                <a:gd name="connsiteY11075" fmla="*/ 998918 h 2179871"/>
                <a:gd name="connsiteX11076" fmla="*/ 1807182 w 2663714"/>
                <a:gd name="connsiteY11076" fmla="*/ 999174 h 2179871"/>
                <a:gd name="connsiteX11077" fmla="*/ 1807096 w 2663714"/>
                <a:gd name="connsiteY11077" fmla="*/ 999174 h 2179871"/>
                <a:gd name="connsiteX11078" fmla="*/ 1797370 w 2663714"/>
                <a:gd name="connsiteY11078" fmla="*/ 1025376 h 2179871"/>
                <a:gd name="connsiteX11079" fmla="*/ 1778174 w 2663714"/>
                <a:gd name="connsiteY11079" fmla="*/ 1030241 h 2179871"/>
                <a:gd name="connsiteX11080" fmla="*/ 1790971 w 2663714"/>
                <a:gd name="connsiteY11080" fmla="*/ 999601 h 2179871"/>
                <a:gd name="connsiteX11081" fmla="*/ 1813666 w 2663714"/>
                <a:gd name="connsiteY11081" fmla="*/ 1001564 h 2179871"/>
                <a:gd name="connsiteX11082" fmla="*/ 1813666 w 2663714"/>
                <a:gd name="connsiteY11082" fmla="*/ 1001564 h 2179871"/>
                <a:gd name="connsiteX11083" fmla="*/ 1813666 w 2663714"/>
                <a:gd name="connsiteY11083" fmla="*/ 1001564 h 2179871"/>
                <a:gd name="connsiteX11084" fmla="*/ 1813666 w 2663714"/>
                <a:gd name="connsiteY11084" fmla="*/ 1001564 h 2179871"/>
                <a:gd name="connsiteX11085" fmla="*/ 1813666 w 2663714"/>
                <a:gd name="connsiteY11085" fmla="*/ 1001564 h 2179871"/>
                <a:gd name="connsiteX11086" fmla="*/ 1817931 w 2663714"/>
                <a:gd name="connsiteY11086" fmla="*/ 990298 h 2179871"/>
                <a:gd name="connsiteX11087" fmla="*/ 1827060 w 2663714"/>
                <a:gd name="connsiteY11087" fmla="*/ 987055 h 2179871"/>
                <a:gd name="connsiteX11088" fmla="*/ 1812301 w 2663714"/>
                <a:gd name="connsiteY11088" fmla="*/ 1021621 h 2179871"/>
                <a:gd name="connsiteX11089" fmla="*/ 1804622 w 2663714"/>
                <a:gd name="connsiteY11089" fmla="*/ 1023584 h 2179871"/>
                <a:gd name="connsiteX11090" fmla="*/ 1813581 w 2663714"/>
                <a:gd name="connsiteY11090" fmla="*/ 1001650 h 2179871"/>
                <a:gd name="connsiteX11091" fmla="*/ 1810765 w 2663714"/>
                <a:gd name="connsiteY11091" fmla="*/ 1025206 h 2179871"/>
                <a:gd name="connsiteX11092" fmla="*/ 1805219 w 2663714"/>
                <a:gd name="connsiteY11092" fmla="*/ 1038435 h 2179871"/>
                <a:gd name="connsiteX11093" fmla="*/ 1805219 w 2663714"/>
                <a:gd name="connsiteY11093" fmla="*/ 1038435 h 2179871"/>
                <a:gd name="connsiteX11094" fmla="*/ 1805134 w 2663714"/>
                <a:gd name="connsiteY11094" fmla="*/ 1038691 h 2179871"/>
                <a:gd name="connsiteX11095" fmla="*/ 1805134 w 2663714"/>
                <a:gd name="connsiteY11095" fmla="*/ 1038947 h 2179871"/>
                <a:gd name="connsiteX11096" fmla="*/ 1805049 w 2663714"/>
                <a:gd name="connsiteY11096" fmla="*/ 1038947 h 2179871"/>
                <a:gd name="connsiteX11097" fmla="*/ 1803769 w 2663714"/>
                <a:gd name="connsiteY11097" fmla="*/ 1042361 h 2179871"/>
                <a:gd name="connsiteX11098" fmla="*/ 1796090 w 2663714"/>
                <a:gd name="connsiteY11098" fmla="*/ 1044409 h 2179871"/>
                <a:gd name="connsiteX11099" fmla="*/ 1802916 w 2663714"/>
                <a:gd name="connsiteY11099" fmla="*/ 1027766 h 2179871"/>
                <a:gd name="connsiteX11100" fmla="*/ 1810765 w 2663714"/>
                <a:gd name="connsiteY11100" fmla="*/ 1025206 h 2179871"/>
                <a:gd name="connsiteX11101" fmla="*/ 1818699 w 2663714"/>
                <a:gd name="connsiteY11101" fmla="*/ 1022560 h 2179871"/>
                <a:gd name="connsiteX11102" fmla="*/ 1826548 w 2663714"/>
                <a:gd name="connsiteY11102" fmla="*/ 1019999 h 2179871"/>
                <a:gd name="connsiteX11103" fmla="*/ 1830217 w 2663714"/>
                <a:gd name="connsiteY11103" fmla="*/ 1018804 h 2179871"/>
                <a:gd name="connsiteX11104" fmla="*/ 1826293 w 2663714"/>
                <a:gd name="connsiteY11104" fmla="*/ 1020853 h 2179871"/>
                <a:gd name="connsiteX11105" fmla="*/ 1826378 w 2663714"/>
                <a:gd name="connsiteY11105" fmla="*/ 1021109 h 2179871"/>
                <a:gd name="connsiteX11106" fmla="*/ 1831582 w 2663714"/>
                <a:gd name="connsiteY11106" fmla="*/ 1019743 h 2179871"/>
                <a:gd name="connsiteX11107" fmla="*/ 1824586 w 2663714"/>
                <a:gd name="connsiteY11107" fmla="*/ 1036728 h 2179871"/>
                <a:gd name="connsiteX11108" fmla="*/ 1822453 w 2663714"/>
                <a:gd name="connsiteY11108" fmla="*/ 1037325 h 2179871"/>
                <a:gd name="connsiteX11109" fmla="*/ 1812130 w 2663714"/>
                <a:gd name="connsiteY11109" fmla="*/ 1040142 h 2179871"/>
                <a:gd name="connsiteX11110" fmla="*/ 1818785 w 2663714"/>
                <a:gd name="connsiteY11110" fmla="*/ 1022645 h 2179871"/>
                <a:gd name="connsiteX11111" fmla="*/ 1849243 w 2663714"/>
                <a:gd name="connsiteY11111" fmla="*/ 1021450 h 2179871"/>
                <a:gd name="connsiteX11112" fmla="*/ 1838152 w 2663714"/>
                <a:gd name="connsiteY11112" fmla="*/ 1032802 h 2179871"/>
                <a:gd name="connsiteX11113" fmla="*/ 1831241 w 2663714"/>
                <a:gd name="connsiteY11113" fmla="*/ 1034765 h 2179871"/>
                <a:gd name="connsiteX11114" fmla="*/ 1837213 w 2663714"/>
                <a:gd name="connsiteY11114" fmla="*/ 1017780 h 2179871"/>
                <a:gd name="connsiteX11115" fmla="*/ 1848902 w 2663714"/>
                <a:gd name="connsiteY11115" fmla="*/ 1012574 h 2179871"/>
                <a:gd name="connsiteX11116" fmla="*/ 1853594 w 2663714"/>
                <a:gd name="connsiteY11116" fmla="*/ 1011038 h 2179871"/>
                <a:gd name="connsiteX11117" fmla="*/ 1849243 w 2663714"/>
                <a:gd name="connsiteY11117" fmla="*/ 1021450 h 2179871"/>
                <a:gd name="connsiteX11118" fmla="*/ 1834056 w 2663714"/>
                <a:gd name="connsiteY11118" fmla="*/ 1095789 h 2179871"/>
                <a:gd name="connsiteX11119" fmla="*/ 1826207 w 2663714"/>
                <a:gd name="connsiteY11119" fmla="*/ 1097923 h 2179871"/>
                <a:gd name="connsiteX11120" fmla="*/ 1836616 w 2663714"/>
                <a:gd name="connsiteY11120" fmla="*/ 1089302 h 2179871"/>
                <a:gd name="connsiteX11121" fmla="*/ 1834142 w 2663714"/>
                <a:gd name="connsiteY11121" fmla="*/ 1095789 h 2179871"/>
                <a:gd name="connsiteX11122" fmla="*/ 1834483 w 2663714"/>
                <a:gd name="connsiteY11122" fmla="*/ 1162446 h 2179871"/>
                <a:gd name="connsiteX11123" fmla="*/ 1821003 w 2663714"/>
                <a:gd name="connsiteY11123" fmla="*/ 1174224 h 2179871"/>
                <a:gd name="connsiteX11124" fmla="*/ 1826719 w 2663714"/>
                <a:gd name="connsiteY11124" fmla="*/ 1159459 h 2179871"/>
                <a:gd name="connsiteX11125" fmla="*/ 1826719 w 2663714"/>
                <a:gd name="connsiteY11125" fmla="*/ 1159459 h 2179871"/>
                <a:gd name="connsiteX11126" fmla="*/ 1826719 w 2663714"/>
                <a:gd name="connsiteY11126" fmla="*/ 1159459 h 2179871"/>
                <a:gd name="connsiteX11127" fmla="*/ 1826719 w 2663714"/>
                <a:gd name="connsiteY11127" fmla="*/ 1159459 h 2179871"/>
                <a:gd name="connsiteX11128" fmla="*/ 1826719 w 2663714"/>
                <a:gd name="connsiteY11128" fmla="*/ 1159459 h 2179871"/>
                <a:gd name="connsiteX11129" fmla="*/ 1830900 w 2663714"/>
                <a:gd name="connsiteY11129" fmla="*/ 1147254 h 2179871"/>
                <a:gd name="connsiteX11130" fmla="*/ 1838920 w 2663714"/>
                <a:gd name="connsiteY11130" fmla="*/ 1139231 h 2179871"/>
                <a:gd name="connsiteX11131" fmla="*/ 1837725 w 2663714"/>
                <a:gd name="connsiteY11131" fmla="*/ 1147766 h 2179871"/>
                <a:gd name="connsiteX11132" fmla="*/ 1836531 w 2663714"/>
                <a:gd name="connsiteY11132" fmla="*/ 1156642 h 2179871"/>
                <a:gd name="connsiteX11133" fmla="*/ 1834483 w 2663714"/>
                <a:gd name="connsiteY11133" fmla="*/ 1162617 h 2179871"/>
                <a:gd name="connsiteX11134" fmla="*/ 1826122 w 2663714"/>
                <a:gd name="connsiteY11134" fmla="*/ 1187197 h 2179871"/>
                <a:gd name="connsiteX11135" fmla="*/ 1826122 w 2663714"/>
                <a:gd name="connsiteY11135" fmla="*/ 1187197 h 2179871"/>
                <a:gd name="connsiteX11136" fmla="*/ 1826122 w 2663714"/>
                <a:gd name="connsiteY11136" fmla="*/ 1187368 h 2179871"/>
                <a:gd name="connsiteX11137" fmla="*/ 1826122 w 2663714"/>
                <a:gd name="connsiteY11137" fmla="*/ 1187539 h 2179871"/>
                <a:gd name="connsiteX11138" fmla="*/ 1826122 w 2663714"/>
                <a:gd name="connsiteY11138" fmla="*/ 1187539 h 2179871"/>
                <a:gd name="connsiteX11139" fmla="*/ 1823306 w 2663714"/>
                <a:gd name="connsiteY11139" fmla="*/ 1197183 h 2179871"/>
                <a:gd name="connsiteX11140" fmla="*/ 1816396 w 2663714"/>
                <a:gd name="connsiteY11140" fmla="*/ 1203584 h 2179871"/>
                <a:gd name="connsiteX11141" fmla="*/ 1816396 w 2663714"/>
                <a:gd name="connsiteY11141" fmla="*/ 1203584 h 2179871"/>
                <a:gd name="connsiteX11142" fmla="*/ 1816396 w 2663714"/>
                <a:gd name="connsiteY11142" fmla="*/ 1203584 h 2179871"/>
                <a:gd name="connsiteX11143" fmla="*/ 1816396 w 2663714"/>
                <a:gd name="connsiteY11143" fmla="*/ 1203584 h 2179871"/>
                <a:gd name="connsiteX11144" fmla="*/ 1816396 w 2663714"/>
                <a:gd name="connsiteY11144" fmla="*/ 1203584 h 2179871"/>
                <a:gd name="connsiteX11145" fmla="*/ 1811191 w 2663714"/>
                <a:gd name="connsiteY11145" fmla="*/ 1208961 h 2179871"/>
                <a:gd name="connsiteX11146" fmla="*/ 1812727 w 2663714"/>
                <a:gd name="connsiteY11146" fmla="*/ 1195732 h 2179871"/>
                <a:gd name="connsiteX11147" fmla="*/ 1815714 w 2663714"/>
                <a:gd name="connsiteY11147" fmla="*/ 1188136 h 2179871"/>
                <a:gd name="connsiteX11148" fmla="*/ 1823477 w 2663714"/>
                <a:gd name="connsiteY11148" fmla="*/ 1181308 h 2179871"/>
                <a:gd name="connsiteX11149" fmla="*/ 1823477 w 2663714"/>
                <a:gd name="connsiteY11149" fmla="*/ 1181308 h 2179871"/>
                <a:gd name="connsiteX11150" fmla="*/ 1823648 w 2663714"/>
                <a:gd name="connsiteY11150" fmla="*/ 1181137 h 2179871"/>
                <a:gd name="connsiteX11151" fmla="*/ 1823818 w 2663714"/>
                <a:gd name="connsiteY11151" fmla="*/ 1180967 h 2179871"/>
                <a:gd name="connsiteX11152" fmla="*/ 1823818 w 2663714"/>
                <a:gd name="connsiteY11152" fmla="*/ 1180967 h 2179871"/>
                <a:gd name="connsiteX11153" fmla="*/ 1830473 w 2663714"/>
                <a:gd name="connsiteY11153" fmla="*/ 1174480 h 2179871"/>
                <a:gd name="connsiteX11154" fmla="*/ 1826293 w 2663714"/>
                <a:gd name="connsiteY11154" fmla="*/ 1186856 h 2179871"/>
                <a:gd name="connsiteX11155" fmla="*/ 1819041 w 2663714"/>
                <a:gd name="connsiteY11155" fmla="*/ 1320512 h 2179871"/>
                <a:gd name="connsiteX11156" fmla="*/ 1819211 w 2663714"/>
                <a:gd name="connsiteY11156" fmla="*/ 1320512 h 2179871"/>
                <a:gd name="connsiteX11157" fmla="*/ 1819382 w 2663714"/>
                <a:gd name="connsiteY11157" fmla="*/ 1320255 h 2179871"/>
                <a:gd name="connsiteX11158" fmla="*/ 1819382 w 2663714"/>
                <a:gd name="connsiteY11158" fmla="*/ 1320255 h 2179871"/>
                <a:gd name="connsiteX11159" fmla="*/ 1822197 w 2663714"/>
                <a:gd name="connsiteY11159" fmla="*/ 1317524 h 2179871"/>
                <a:gd name="connsiteX11160" fmla="*/ 1820662 w 2663714"/>
                <a:gd name="connsiteY11160" fmla="*/ 1322645 h 2179871"/>
                <a:gd name="connsiteX11161" fmla="*/ 1814178 w 2663714"/>
                <a:gd name="connsiteY11161" fmla="*/ 1339288 h 2179871"/>
                <a:gd name="connsiteX11162" fmla="*/ 1812813 w 2663714"/>
                <a:gd name="connsiteY11162" fmla="*/ 1340568 h 2179871"/>
                <a:gd name="connsiteX11163" fmla="*/ 1812813 w 2663714"/>
                <a:gd name="connsiteY11163" fmla="*/ 1340568 h 2179871"/>
                <a:gd name="connsiteX11164" fmla="*/ 1812813 w 2663714"/>
                <a:gd name="connsiteY11164" fmla="*/ 1340568 h 2179871"/>
                <a:gd name="connsiteX11165" fmla="*/ 1812813 w 2663714"/>
                <a:gd name="connsiteY11165" fmla="*/ 1340568 h 2179871"/>
                <a:gd name="connsiteX11166" fmla="*/ 1812813 w 2663714"/>
                <a:gd name="connsiteY11166" fmla="*/ 1340568 h 2179871"/>
                <a:gd name="connsiteX11167" fmla="*/ 1811277 w 2663714"/>
                <a:gd name="connsiteY11167" fmla="*/ 1342190 h 2179871"/>
                <a:gd name="connsiteX11168" fmla="*/ 1793872 w 2663714"/>
                <a:gd name="connsiteY11168" fmla="*/ 1353456 h 2179871"/>
                <a:gd name="connsiteX11169" fmla="*/ 1791483 w 2663714"/>
                <a:gd name="connsiteY11169" fmla="*/ 1354992 h 2179871"/>
                <a:gd name="connsiteX11170" fmla="*/ 1792678 w 2663714"/>
                <a:gd name="connsiteY11170" fmla="*/ 1345860 h 2179871"/>
                <a:gd name="connsiteX11171" fmla="*/ 1793104 w 2663714"/>
                <a:gd name="connsiteY11171" fmla="*/ 1342873 h 2179871"/>
                <a:gd name="connsiteX11172" fmla="*/ 1819382 w 2663714"/>
                <a:gd name="connsiteY11172" fmla="*/ 1320426 h 2179871"/>
                <a:gd name="connsiteX11173" fmla="*/ 1819382 w 2663714"/>
                <a:gd name="connsiteY11173" fmla="*/ 1320426 h 2179871"/>
                <a:gd name="connsiteX11174" fmla="*/ 1801636 w 2663714"/>
                <a:gd name="connsiteY11174" fmla="*/ 1371209 h 2179871"/>
                <a:gd name="connsiteX11175" fmla="*/ 1789179 w 2663714"/>
                <a:gd name="connsiteY11175" fmla="*/ 1377951 h 2179871"/>
                <a:gd name="connsiteX11176" fmla="*/ 1788241 w 2663714"/>
                <a:gd name="connsiteY11176" fmla="*/ 1378463 h 2179871"/>
                <a:gd name="connsiteX11177" fmla="*/ 1789095 w 2663714"/>
                <a:gd name="connsiteY11177" fmla="*/ 1372147 h 2179871"/>
                <a:gd name="connsiteX11178" fmla="*/ 1808291 w 2663714"/>
                <a:gd name="connsiteY11178" fmla="*/ 1354309 h 2179871"/>
                <a:gd name="connsiteX11179" fmla="*/ 1806499 w 2663714"/>
                <a:gd name="connsiteY11179" fmla="*/ 1358833 h 2179871"/>
                <a:gd name="connsiteX11180" fmla="*/ 1801636 w 2663714"/>
                <a:gd name="connsiteY11180" fmla="*/ 1371209 h 2179871"/>
                <a:gd name="connsiteX11181" fmla="*/ 1743791 w 2663714"/>
                <a:gd name="connsiteY11181" fmla="*/ 1594139 h 2179871"/>
                <a:gd name="connsiteX11182" fmla="*/ 1743109 w 2663714"/>
                <a:gd name="connsiteY11182" fmla="*/ 1596869 h 2179871"/>
                <a:gd name="connsiteX11183" fmla="*/ 1742767 w 2663714"/>
                <a:gd name="connsiteY11183" fmla="*/ 1597040 h 2179871"/>
                <a:gd name="connsiteX11184" fmla="*/ 1742767 w 2663714"/>
                <a:gd name="connsiteY11184" fmla="*/ 1597040 h 2179871"/>
                <a:gd name="connsiteX11185" fmla="*/ 1741402 w 2663714"/>
                <a:gd name="connsiteY11185" fmla="*/ 1597382 h 2179871"/>
                <a:gd name="connsiteX11186" fmla="*/ 1743876 w 2663714"/>
                <a:gd name="connsiteY11186" fmla="*/ 1593797 h 2179871"/>
                <a:gd name="connsiteX11187" fmla="*/ 1743876 w 2663714"/>
                <a:gd name="connsiteY11187" fmla="*/ 1594053 h 2179871"/>
                <a:gd name="connsiteX11188" fmla="*/ 1662995 w 2663714"/>
                <a:gd name="connsiteY11188" fmla="*/ 1763982 h 2179871"/>
                <a:gd name="connsiteX11189" fmla="*/ 1652160 w 2663714"/>
                <a:gd name="connsiteY11189" fmla="*/ 1772858 h 2179871"/>
                <a:gd name="connsiteX11190" fmla="*/ 1662740 w 2663714"/>
                <a:gd name="connsiteY11190" fmla="*/ 1756898 h 2179871"/>
                <a:gd name="connsiteX11191" fmla="*/ 1672551 w 2663714"/>
                <a:gd name="connsiteY11191" fmla="*/ 1741621 h 2179871"/>
                <a:gd name="connsiteX11192" fmla="*/ 1698658 w 2663714"/>
                <a:gd name="connsiteY11192" fmla="*/ 1736585 h 2179871"/>
                <a:gd name="connsiteX11193" fmla="*/ 1663252 w 2663714"/>
                <a:gd name="connsiteY11193" fmla="*/ 1763811 h 2179871"/>
                <a:gd name="connsiteX11194" fmla="*/ 1663252 w 2663714"/>
                <a:gd name="connsiteY11194" fmla="*/ 1763811 h 2179871"/>
                <a:gd name="connsiteX11195" fmla="*/ 1663081 w 2663714"/>
                <a:gd name="connsiteY11195" fmla="*/ 1763896 h 2179871"/>
                <a:gd name="connsiteX11196" fmla="*/ 1662910 w 2663714"/>
                <a:gd name="connsiteY11196" fmla="*/ 1763896 h 2179871"/>
                <a:gd name="connsiteX11197" fmla="*/ 1662910 w 2663714"/>
                <a:gd name="connsiteY11197" fmla="*/ 1763982 h 2179871"/>
                <a:gd name="connsiteX11198" fmla="*/ 1661204 w 2663714"/>
                <a:gd name="connsiteY11198" fmla="*/ 1755532 h 2179871"/>
                <a:gd name="connsiteX11199" fmla="*/ 1642007 w 2663714"/>
                <a:gd name="connsiteY11199" fmla="*/ 1781051 h 2179871"/>
                <a:gd name="connsiteX11200" fmla="*/ 1606516 w 2663714"/>
                <a:gd name="connsiteY11200" fmla="*/ 1808790 h 2179871"/>
                <a:gd name="connsiteX11201" fmla="*/ 1585784 w 2663714"/>
                <a:gd name="connsiteY11201" fmla="*/ 1823897 h 2179871"/>
                <a:gd name="connsiteX11202" fmla="*/ 1585954 w 2663714"/>
                <a:gd name="connsiteY11202" fmla="*/ 1824152 h 2179871"/>
                <a:gd name="connsiteX11203" fmla="*/ 1607795 w 2663714"/>
                <a:gd name="connsiteY11203" fmla="*/ 1810411 h 2179871"/>
                <a:gd name="connsiteX11204" fmla="*/ 1630916 w 2663714"/>
                <a:gd name="connsiteY11204" fmla="*/ 1795220 h 2179871"/>
                <a:gd name="connsiteX11205" fmla="*/ 1598069 w 2663714"/>
                <a:gd name="connsiteY11205" fmla="*/ 1834992 h 2179871"/>
                <a:gd name="connsiteX11206" fmla="*/ 1598069 w 2663714"/>
                <a:gd name="connsiteY11206" fmla="*/ 1834992 h 2179871"/>
                <a:gd name="connsiteX11207" fmla="*/ 1597898 w 2663714"/>
                <a:gd name="connsiteY11207" fmla="*/ 1835163 h 2179871"/>
                <a:gd name="connsiteX11208" fmla="*/ 1597728 w 2663714"/>
                <a:gd name="connsiteY11208" fmla="*/ 1835333 h 2179871"/>
                <a:gd name="connsiteX11209" fmla="*/ 1597728 w 2663714"/>
                <a:gd name="connsiteY11209" fmla="*/ 1835333 h 2179871"/>
                <a:gd name="connsiteX11210" fmla="*/ 1595595 w 2663714"/>
                <a:gd name="connsiteY11210" fmla="*/ 1837894 h 2179871"/>
                <a:gd name="connsiteX11211" fmla="*/ 1591073 w 2663714"/>
                <a:gd name="connsiteY11211" fmla="*/ 1837467 h 2179871"/>
                <a:gd name="connsiteX11212" fmla="*/ 1558738 w 2663714"/>
                <a:gd name="connsiteY11212" fmla="*/ 1834480 h 2179871"/>
                <a:gd name="connsiteX11213" fmla="*/ 1565563 w 2663714"/>
                <a:gd name="connsiteY11213" fmla="*/ 1827993 h 2179871"/>
                <a:gd name="connsiteX11214" fmla="*/ 1571791 w 2663714"/>
                <a:gd name="connsiteY11214" fmla="*/ 1821934 h 2179871"/>
                <a:gd name="connsiteX11215" fmla="*/ 1583224 w 2663714"/>
                <a:gd name="connsiteY11215" fmla="*/ 1822275 h 2179871"/>
                <a:gd name="connsiteX11216" fmla="*/ 1583224 w 2663714"/>
                <a:gd name="connsiteY11216" fmla="*/ 1821934 h 2179871"/>
                <a:gd name="connsiteX11217" fmla="*/ 1572644 w 2663714"/>
                <a:gd name="connsiteY11217" fmla="*/ 1821080 h 2179871"/>
                <a:gd name="connsiteX11218" fmla="*/ 1596022 w 2663714"/>
                <a:gd name="connsiteY11218" fmla="*/ 1797609 h 2179871"/>
                <a:gd name="connsiteX11219" fmla="*/ 1597131 w 2663714"/>
                <a:gd name="connsiteY11219" fmla="*/ 1797097 h 2179871"/>
                <a:gd name="connsiteX11220" fmla="*/ 1597131 w 2663714"/>
                <a:gd name="connsiteY11220" fmla="*/ 1797097 h 2179871"/>
                <a:gd name="connsiteX11221" fmla="*/ 1597131 w 2663714"/>
                <a:gd name="connsiteY11221" fmla="*/ 1797097 h 2179871"/>
                <a:gd name="connsiteX11222" fmla="*/ 1597131 w 2663714"/>
                <a:gd name="connsiteY11222" fmla="*/ 1797097 h 2179871"/>
                <a:gd name="connsiteX11223" fmla="*/ 1597131 w 2663714"/>
                <a:gd name="connsiteY11223" fmla="*/ 1797097 h 2179871"/>
                <a:gd name="connsiteX11224" fmla="*/ 1628442 w 2663714"/>
                <a:gd name="connsiteY11224" fmla="*/ 1777211 h 2179871"/>
                <a:gd name="connsiteX11225" fmla="*/ 1639278 w 2663714"/>
                <a:gd name="connsiteY11225" fmla="*/ 1769700 h 2179871"/>
                <a:gd name="connsiteX11226" fmla="*/ 1639107 w 2663714"/>
                <a:gd name="connsiteY11226" fmla="*/ 1769444 h 2179871"/>
                <a:gd name="connsiteX11227" fmla="*/ 1627418 w 2663714"/>
                <a:gd name="connsiteY11227" fmla="*/ 1775419 h 2179871"/>
                <a:gd name="connsiteX11228" fmla="*/ 1609331 w 2663714"/>
                <a:gd name="connsiteY11228" fmla="*/ 1783954 h 2179871"/>
                <a:gd name="connsiteX11229" fmla="*/ 1658047 w 2663714"/>
                <a:gd name="connsiteY11229" fmla="*/ 1749985 h 2179871"/>
                <a:gd name="connsiteX11230" fmla="*/ 1658047 w 2663714"/>
                <a:gd name="connsiteY11230" fmla="*/ 1749985 h 2179871"/>
                <a:gd name="connsiteX11231" fmla="*/ 1658047 w 2663714"/>
                <a:gd name="connsiteY11231" fmla="*/ 1749985 h 2179871"/>
                <a:gd name="connsiteX11232" fmla="*/ 1658047 w 2663714"/>
                <a:gd name="connsiteY11232" fmla="*/ 1749985 h 2179871"/>
                <a:gd name="connsiteX11233" fmla="*/ 1658047 w 2663714"/>
                <a:gd name="connsiteY11233" fmla="*/ 1749985 h 2179871"/>
                <a:gd name="connsiteX11234" fmla="*/ 1667176 w 2663714"/>
                <a:gd name="connsiteY11234" fmla="*/ 1742645 h 2179871"/>
                <a:gd name="connsiteX11235" fmla="*/ 1670759 w 2663714"/>
                <a:gd name="connsiteY11235" fmla="*/ 1741962 h 2179871"/>
                <a:gd name="connsiteX11236" fmla="*/ 1661033 w 2663714"/>
                <a:gd name="connsiteY11236" fmla="*/ 1755618 h 2179871"/>
                <a:gd name="connsiteX11237" fmla="*/ 1508315 w 2663714"/>
                <a:gd name="connsiteY11237" fmla="*/ 1829871 h 2179871"/>
                <a:gd name="connsiteX11238" fmla="*/ 1519236 w 2663714"/>
                <a:gd name="connsiteY11238" fmla="*/ 1820482 h 2179871"/>
                <a:gd name="connsiteX11239" fmla="*/ 1547732 w 2663714"/>
                <a:gd name="connsiteY11239" fmla="*/ 1821251 h 2179871"/>
                <a:gd name="connsiteX11240" fmla="*/ 1552766 w 2663714"/>
                <a:gd name="connsiteY11240" fmla="*/ 1821422 h 2179871"/>
                <a:gd name="connsiteX11241" fmla="*/ 1542357 w 2663714"/>
                <a:gd name="connsiteY11241" fmla="*/ 1833029 h 2179871"/>
                <a:gd name="connsiteX11242" fmla="*/ 1508401 w 2663714"/>
                <a:gd name="connsiteY11242" fmla="*/ 1829957 h 2179871"/>
                <a:gd name="connsiteX11243" fmla="*/ 1545172 w 2663714"/>
                <a:gd name="connsiteY11243" fmla="*/ 1813228 h 2179871"/>
                <a:gd name="connsiteX11244" fmla="*/ 1528962 w 2663714"/>
                <a:gd name="connsiteY11244" fmla="*/ 1811948 h 2179871"/>
                <a:gd name="connsiteX11245" fmla="*/ 1567952 w 2663714"/>
                <a:gd name="connsiteY11245" fmla="*/ 1776272 h 2179871"/>
                <a:gd name="connsiteX11246" fmla="*/ 1567952 w 2663714"/>
                <a:gd name="connsiteY11246" fmla="*/ 1776272 h 2179871"/>
                <a:gd name="connsiteX11247" fmla="*/ 1567952 w 2663714"/>
                <a:gd name="connsiteY11247" fmla="*/ 1776272 h 2179871"/>
                <a:gd name="connsiteX11248" fmla="*/ 1567952 w 2663714"/>
                <a:gd name="connsiteY11248" fmla="*/ 1776272 h 2179871"/>
                <a:gd name="connsiteX11249" fmla="*/ 1567952 w 2663714"/>
                <a:gd name="connsiteY11249" fmla="*/ 1776272 h 2179871"/>
                <a:gd name="connsiteX11250" fmla="*/ 1589367 w 2663714"/>
                <a:gd name="connsiteY11250" fmla="*/ 1753228 h 2179871"/>
                <a:gd name="connsiteX11251" fmla="*/ 1613170 w 2663714"/>
                <a:gd name="connsiteY11251" fmla="*/ 1750497 h 2179871"/>
                <a:gd name="connsiteX11252" fmla="*/ 1609672 w 2663714"/>
                <a:gd name="connsiteY11252" fmla="*/ 1753484 h 2179871"/>
                <a:gd name="connsiteX11253" fmla="*/ 1588087 w 2663714"/>
                <a:gd name="connsiteY11253" fmla="*/ 1771663 h 2179871"/>
                <a:gd name="connsiteX11254" fmla="*/ 1588258 w 2663714"/>
                <a:gd name="connsiteY11254" fmla="*/ 1771919 h 2179871"/>
                <a:gd name="connsiteX11255" fmla="*/ 1611037 w 2663714"/>
                <a:gd name="connsiteY11255" fmla="*/ 1755020 h 2179871"/>
                <a:gd name="connsiteX11256" fmla="*/ 1614279 w 2663714"/>
                <a:gd name="connsiteY11256" fmla="*/ 1752630 h 2179871"/>
                <a:gd name="connsiteX11257" fmla="*/ 1587575 w 2663714"/>
                <a:gd name="connsiteY11257" fmla="*/ 1781393 h 2179871"/>
                <a:gd name="connsiteX11258" fmla="*/ 1587575 w 2663714"/>
                <a:gd name="connsiteY11258" fmla="*/ 1781393 h 2179871"/>
                <a:gd name="connsiteX11259" fmla="*/ 1587490 w 2663714"/>
                <a:gd name="connsiteY11259" fmla="*/ 1781564 h 2179871"/>
                <a:gd name="connsiteX11260" fmla="*/ 1587490 w 2663714"/>
                <a:gd name="connsiteY11260" fmla="*/ 1781734 h 2179871"/>
                <a:gd name="connsiteX11261" fmla="*/ 1587405 w 2663714"/>
                <a:gd name="connsiteY11261" fmla="*/ 1781734 h 2179871"/>
                <a:gd name="connsiteX11262" fmla="*/ 1565734 w 2663714"/>
                <a:gd name="connsiteY11262" fmla="*/ 1806827 h 2179871"/>
                <a:gd name="connsiteX11263" fmla="*/ 1561724 w 2663714"/>
                <a:gd name="connsiteY11263" fmla="*/ 1808961 h 2179871"/>
                <a:gd name="connsiteX11264" fmla="*/ 1550036 w 2663714"/>
                <a:gd name="connsiteY11264" fmla="*/ 1814850 h 2179871"/>
                <a:gd name="connsiteX11265" fmla="*/ 1550121 w 2663714"/>
                <a:gd name="connsiteY11265" fmla="*/ 1815105 h 2179871"/>
                <a:gd name="connsiteX11266" fmla="*/ 1562065 w 2663714"/>
                <a:gd name="connsiteY11266" fmla="*/ 1811009 h 2179871"/>
                <a:gd name="connsiteX11267" fmla="*/ 1554301 w 2663714"/>
                <a:gd name="connsiteY11267" fmla="*/ 1819800 h 2179871"/>
                <a:gd name="connsiteX11268" fmla="*/ 1548073 w 2663714"/>
                <a:gd name="connsiteY11268" fmla="*/ 1819288 h 2179871"/>
                <a:gd name="connsiteX11269" fmla="*/ 1523160 w 2663714"/>
                <a:gd name="connsiteY11269" fmla="*/ 1817239 h 2179871"/>
                <a:gd name="connsiteX11270" fmla="*/ 1527768 w 2663714"/>
                <a:gd name="connsiteY11270" fmla="*/ 1813228 h 2179871"/>
                <a:gd name="connsiteX11271" fmla="*/ 1545258 w 2663714"/>
                <a:gd name="connsiteY11271" fmla="*/ 1813655 h 2179871"/>
                <a:gd name="connsiteX11272" fmla="*/ 1545258 w 2663714"/>
                <a:gd name="connsiteY11272" fmla="*/ 1813313 h 2179871"/>
                <a:gd name="connsiteX11273" fmla="*/ 1554045 w 2663714"/>
                <a:gd name="connsiteY11273" fmla="*/ 1757325 h 2179871"/>
                <a:gd name="connsiteX11274" fmla="*/ 1555752 w 2663714"/>
                <a:gd name="connsiteY11274" fmla="*/ 1757154 h 2179871"/>
                <a:gd name="connsiteX11275" fmla="*/ 1551657 w 2663714"/>
                <a:gd name="connsiteY11275" fmla="*/ 1760824 h 2179871"/>
                <a:gd name="connsiteX11276" fmla="*/ 1551657 w 2663714"/>
                <a:gd name="connsiteY11276" fmla="*/ 1760824 h 2179871"/>
                <a:gd name="connsiteX11277" fmla="*/ 1551486 w 2663714"/>
                <a:gd name="connsiteY11277" fmla="*/ 1760995 h 2179871"/>
                <a:gd name="connsiteX11278" fmla="*/ 1551315 w 2663714"/>
                <a:gd name="connsiteY11278" fmla="*/ 1761165 h 2179871"/>
                <a:gd name="connsiteX11279" fmla="*/ 1551315 w 2663714"/>
                <a:gd name="connsiteY11279" fmla="*/ 1761165 h 2179871"/>
                <a:gd name="connsiteX11280" fmla="*/ 1512325 w 2663714"/>
                <a:gd name="connsiteY11280" fmla="*/ 1797524 h 2179871"/>
                <a:gd name="connsiteX11281" fmla="*/ 1491764 w 2663714"/>
                <a:gd name="connsiteY11281" fmla="*/ 1795987 h 2179871"/>
                <a:gd name="connsiteX11282" fmla="*/ 1535446 w 2663714"/>
                <a:gd name="connsiteY11282" fmla="*/ 1763555 h 2179871"/>
                <a:gd name="connsiteX11283" fmla="*/ 1535446 w 2663714"/>
                <a:gd name="connsiteY11283" fmla="*/ 1763555 h 2179871"/>
                <a:gd name="connsiteX11284" fmla="*/ 1535446 w 2663714"/>
                <a:gd name="connsiteY11284" fmla="*/ 1763555 h 2179871"/>
                <a:gd name="connsiteX11285" fmla="*/ 1535446 w 2663714"/>
                <a:gd name="connsiteY11285" fmla="*/ 1763555 h 2179871"/>
                <a:gd name="connsiteX11286" fmla="*/ 1535446 w 2663714"/>
                <a:gd name="connsiteY11286" fmla="*/ 1763555 h 2179871"/>
                <a:gd name="connsiteX11287" fmla="*/ 1576654 w 2663714"/>
                <a:gd name="connsiteY11287" fmla="*/ 1726770 h 2179871"/>
                <a:gd name="connsiteX11288" fmla="*/ 1578019 w 2663714"/>
                <a:gd name="connsiteY11288" fmla="*/ 1726770 h 2179871"/>
                <a:gd name="connsiteX11289" fmla="*/ 1578190 w 2663714"/>
                <a:gd name="connsiteY11289" fmla="*/ 1726941 h 2179871"/>
                <a:gd name="connsiteX11290" fmla="*/ 1578446 w 2663714"/>
                <a:gd name="connsiteY11290" fmla="*/ 1726770 h 2179871"/>
                <a:gd name="connsiteX11291" fmla="*/ 1583139 w 2663714"/>
                <a:gd name="connsiteY11291" fmla="*/ 1726599 h 2179871"/>
                <a:gd name="connsiteX11292" fmla="*/ 1589623 w 2663714"/>
                <a:gd name="connsiteY11292" fmla="*/ 1726258 h 2179871"/>
                <a:gd name="connsiteX11293" fmla="*/ 1573412 w 2663714"/>
                <a:gd name="connsiteY11293" fmla="*/ 1741279 h 2179871"/>
                <a:gd name="connsiteX11294" fmla="*/ 1570085 w 2663714"/>
                <a:gd name="connsiteY11294" fmla="*/ 1741962 h 2179871"/>
                <a:gd name="connsiteX11295" fmla="*/ 1573839 w 2663714"/>
                <a:gd name="connsiteY11295" fmla="*/ 1737865 h 2179871"/>
                <a:gd name="connsiteX11296" fmla="*/ 1573583 w 2663714"/>
                <a:gd name="connsiteY11296" fmla="*/ 1737694 h 2179871"/>
                <a:gd name="connsiteX11297" fmla="*/ 1568720 w 2663714"/>
                <a:gd name="connsiteY11297" fmla="*/ 1742303 h 2179871"/>
                <a:gd name="connsiteX11298" fmla="*/ 1567867 w 2663714"/>
                <a:gd name="connsiteY11298" fmla="*/ 1743071 h 2179871"/>
                <a:gd name="connsiteX11299" fmla="*/ 1569061 w 2663714"/>
                <a:gd name="connsiteY11299" fmla="*/ 1742901 h 2179871"/>
                <a:gd name="connsiteX11300" fmla="*/ 1571962 w 2663714"/>
                <a:gd name="connsiteY11300" fmla="*/ 1742474 h 2179871"/>
                <a:gd name="connsiteX11301" fmla="*/ 1556178 w 2663714"/>
                <a:gd name="connsiteY11301" fmla="*/ 1756727 h 2179871"/>
                <a:gd name="connsiteX11302" fmla="*/ 1553875 w 2663714"/>
                <a:gd name="connsiteY11302" fmla="*/ 1757154 h 2179871"/>
                <a:gd name="connsiteX11303" fmla="*/ 1553875 w 2663714"/>
                <a:gd name="connsiteY11303" fmla="*/ 1757410 h 2179871"/>
                <a:gd name="connsiteX11304" fmla="*/ 1682789 w 2663714"/>
                <a:gd name="connsiteY11304" fmla="*/ 1607197 h 2179871"/>
                <a:gd name="connsiteX11305" fmla="*/ 1704630 w 2663714"/>
                <a:gd name="connsiteY11305" fmla="*/ 1593797 h 2179871"/>
                <a:gd name="connsiteX11306" fmla="*/ 1700364 w 2663714"/>
                <a:gd name="connsiteY11306" fmla="*/ 1601308 h 2179871"/>
                <a:gd name="connsiteX11307" fmla="*/ 1700620 w 2663714"/>
                <a:gd name="connsiteY11307" fmla="*/ 1601479 h 2179871"/>
                <a:gd name="connsiteX11308" fmla="*/ 1706166 w 2663714"/>
                <a:gd name="connsiteY11308" fmla="*/ 1592944 h 2179871"/>
                <a:gd name="connsiteX11309" fmla="*/ 1726130 w 2663714"/>
                <a:gd name="connsiteY11309" fmla="*/ 1580568 h 2179871"/>
                <a:gd name="connsiteX11310" fmla="*/ 1723998 w 2663714"/>
                <a:gd name="connsiteY11310" fmla="*/ 1586884 h 2179871"/>
                <a:gd name="connsiteX11311" fmla="*/ 1720841 w 2663714"/>
                <a:gd name="connsiteY11311" fmla="*/ 1592687 h 2179871"/>
                <a:gd name="connsiteX11312" fmla="*/ 1718366 w 2663714"/>
                <a:gd name="connsiteY11312" fmla="*/ 1597126 h 2179871"/>
                <a:gd name="connsiteX11313" fmla="*/ 1688676 w 2663714"/>
                <a:gd name="connsiteY11313" fmla="*/ 1612403 h 2179871"/>
                <a:gd name="connsiteX11314" fmla="*/ 1673234 w 2663714"/>
                <a:gd name="connsiteY11314" fmla="*/ 1617268 h 2179871"/>
                <a:gd name="connsiteX11315" fmla="*/ 1673234 w 2663714"/>
                <a:gd name="connsiteY11315" fmla="*/ 1617268 h 2179871"/>
                <a:gd name="connsiteX11316" fmla="*/ 1673063 w 2663714"/>
                <a:gd name="connsiteY11316" fmla="*/ 1617268 h 2179871"/>
                <a:gd name="connsiteX11317" fmla="*/ 1672892 w 2663714"/>
                <a:gd name="connsiteY11317" fmla="*/ 1617268 h 2179871"/>
                <a:gd name="connsiteX11318" fmla="*/ 1672892 w 2663714"/>
                <a:gd name="connsiteY11318" fmla="*/ 1617268 h 2179871"/>
                <a:gd name="connsiteX11319" fmla="*/ 1639362 w 2663714"/>
                <a:gd name="connsiteY11319" fmla="*/ 1630668 h 2179871"/>
                <a:gd name="connsiteX11320" fmla="*/ 1682789 w 2663714"/>
                <a:gd name="connsiteY11320" fmla="*/ 1607197 h 2179871"/>
                <a:gd name="connsiteX11321" fmla="*/ 1682789 w 2663714"/>
                <a:gd name="connsiteY11321" fmla="*/ 1607197 h 2179871"/>
                <a:gd name="connsiteX11322" fmla="*/ 1682789 w 2663714"/>
                <a:gd name="connsiteY11322" fmla="*/ 1607197 h 2179871"/>
                <a:gd name="connsiteX11323" fmla="*/ 1682789 w 2663714"/>
                <a:gd name="connsiteY11323" fmla="*/ 1607197 h 2179871"/>
                <a:gd name="connsiteX11324" fmla="*/ 1682789 w 2663714"/>
                <a:gd name="connsiteY11324" fmla="*/ 1607197 h 2179871"/>
                <a:gd name="connsiteX11325" fmla="*/ 1704460 w 2663714"/>
                <a:gd name="connsiteY11325" fmla="*/ 1584323 h 2179871"/>
                <a:gd name="connsiteX11326" fmla="*/ 1711200 w 2663714"/>
                <a:gd name="connsiteY11326" fmla="*/ 1582361 h 2179871"/>
                <a:gd name="connsiteX11327" fmla="*/ 1710005 w 2663714"/>
                <a:gd name="connsiteY11327" fmla="*/ 1584409 h 2179871"/>
                <a:gd name="connsiteX11328" fmla="*/ 1702753 w 2663714"/>
                <a:gd name="connsiteY11328" fmla="*/ 1588250 h 2179871"/>
                <a:gd name="connsiteX11329" fmla="*/ 1702924 w 2663714"/>
                <a:gd name="connsiteY11329" fmla="*/ 1587908 h 2179871"/>
                <a:gd name="connsiteX11330" fmla="*/ 1704374 w 2663714"/>
                <a:gd name="connsiteY11330" fmla="*/ 1584238 h 2179871"/>
                <a:gd name="connsiteX11331" fmla="*/ 1710432 w 2663714"/>
                <a:gd name="connsiteY11331" fmla="*/ 1568961 h 2179871"/>
                <a:gd name="connsiteX11332" fmla="*/ 1723486 w 2663714"/>
                <a:gd name="connsiteY11332" fmla="*/ 1560767 h 2179871"/>
                <a:gd name="connsiteX11333" fmla="*/ 1723741 w 2663714"/>
                <a:gd name="connsiteY11333" fmla="*/ 1560596 h 2179871"/>
                <a:gd name="connsiteX11334" fmla="*/ 1717343 w 2663714"/>
                <a:gd name="connsiteY11334" fmla="*/ 1571777 h 2179871"/>
                <a:gd name="connsiteX11335" fmla="*/ 1714527 w 2663714"/>
                <a:gd name="connsiteY11335" fmla="*/ 1576727 h 2179871"/>
                <a:gd name="connsiteX11336" fmla="*/ 1712394 w 2663714"/>
                <a:gd name="connsiteY11336" fmla="*/ 1577154 h 2179871"/>
                <a:gd name="connsiteX11337" fmla="*/ 1706849 w 2663714"/>
                <a:gd name="connsiteY11337" fmla="*/ 1578349 h 2179871"/>
                <a:gd name="connsiteX11338" fmla="*/ 1710517 w 2663714"/>
                <a:gd name="connsiteY11338" fmla="*/ 1569046 h 2179871"/>
                <a:gd name="connsiteX11339" fmla="*/ 1705313 w 2663714"/>
                <a:gd name="connsiteY11339" fmla="*/ 1578605 h 2179871"/>
                <a:gd name="connsiteX11340" fmla="*/ 1689188 w 2663714"/>
                <a:gd name="connsiteY11340" fmla="*/ 1582275 h 2179871"/>
                <a:gd name="connsiteX11341" fmla="*/ 1707958 w 2663714"/>
                <a:gd name="connsiteY11341" fmla="*/ 1570412 h 2179871"/>
                <a:gd name="connsiteX11342" fmla="*/ 1705228 w 2663714"/>
                <a:gd name="connsiteY11342" fmla="*/ 1578605 h 2179871"/>
                <a:gd name="connsiteX11343" fmla="*/ 1581091 w 2663714"/>
                <a:gd name="connsiteY11343" fmla="*/ 1590639 h 2179871"/>
                <a:gd name="connsiteX11344" fmla="*/ 1585869 w 2663714"/>
                <a:gd name="connsiteY11344" fmla="*/ 1587652 h 2179871"/>
                <a:gd name="connsiteX11345" fmla="*/ 1600629 w 2663714"/>
                <a:gd name="connsiteY11345" fmla="*/ 1578520 h 2179871"/>
                <a:gd name="connsiteX11346" fmla="*/ 1619569 w 2663714"/>
                <a:gd name="connsiteY11346" fmla="*/ 1576301 h 2179871"/>
                <a:gd name="connsiteX11347" fmla="*/ 1609075 w 2663714"/>
                <a:gd name="connsiteY11347" fmla="*/ 1582958 h 2179871"/>
                <a:gd name="connsiteX11348" fmla="*/ 1581091 w 2663714"/>
                <a:gd name="connsiteY11348" fmla="*/ 1590639 h 2179871"/>
                <a:gd name="connsiteX11349" fmla="*/ 1628442 w 2663714"/>
                <a:gd name="connsiteY11349" fmla="*/ 1575191 h 2179871"/>
                <a:gd name="connsiteX11350" fmla="*/ 1632879 w 2663714"/>
                <a:gd name="connsiteY11350" fmla="*/ 1574594 h 2179871"/>
                <a:gd name="connsiteX11351" fmla="*/ 1631684 w 2663714"/>
                <a:gd name="connsiteY11351" fmla="*/ 1577325 h 2179871"/>
                <a:gd name="connsiteX11352" fmla="*/ 1631940 w 2663714"/>
                <a:gd name="connsiteY11352" fmla="*/ 1577410 h 2179871"/>
                <a:gd name="connsiteX11353" fmla="*/ 1633391 w 2663714"/>
                <a:gd name="connsiteY11353" fmla="*/ 1574508 h 2179871"/>
                <a:gd name="connsiteX11354" fmla="*/ 1658900 w 2663714"/>
                <a:gd name="connsiteY11354" fmla="*/ 1571180 h 2179871"/>
                <a:gd name="connsiteX11355" fmla="*/ 1654208 w 2663714"/>
                <a:gd name="connsiteY11355" fmla="*/ 1574167 h 2179871"/>
                <a:gd name="connsiteX11356" fmla="*/ 1618204 w 2663714"/>
                <a:gd name="connsiteY11356" fmla="*/ 1580824 h 2179871"/>
                <a:gd name="connsiteX11357" fmla="*/ 1628357 w 2663714"/>
                <a:gd name="connsiteY11357" fmla="*/ 1575106 h 2179871"/>
                <a:gd name="connsiteX11358" fmla="*/ 1664446 w 2663714"/>
                <a:gd name="connsiteY11358" fmla="*/ 1559146 h 2179871"/>
                <a:gd name="connsiteX11359" fmla="*/ 1657279 w 2663714"/>
                <a:gd name="connsiteY11359" fmla="*/ 1559146 h 2179871"/>
                <a:gd name="connsiteX11360" fmla="*/ 1670930 w 2663714"/>
                <a:gd name="connsiteY11360" fmla="*/ 1551720 h 2179871"/>
                <a:gd name="connsiteX11361" fmla="*/ 1664617 w 2663714"/>
                <a:gd name="connsiteY11361" fmla="*/ 1567680 h 2179871"/>
                <a:gd name="connsiteX11362" fmla="*/ 1662825 w 2663714"/>
                <a:gd name="connsiteY11362" fmla="*/ 1568790 h 2179871"/>
                <a:gd name="connsiteX11363" fmla="*/ 1661033 w 2663714"/>
                <a:gd name="connsiteY11363" fmla="*/ 1568790 h 2179871"/>
                <a:gd name="connsiteX11364" fmla="*/ 1638168 w 2663714"/>
                <a:gd name="connsiteY11364" fmla="*/ 1569814 h 2179871"/>
                <a:gd name="connsiteX11365" fmla="*/ 1655658 w 2663714"/>
                <a:gd name="connsiteY11365" fmla="*/ 1560170 h 2179871"/>
                <a:gd name="connsiteX11366" fmla="*/ 1664446 w 2663714"/>
                <a:gd name="connsiteY11366" fmla="*/ 1559487 h 2179871"/>
                <a:gd name="connsiteX11367" fmla="*/ 1664446 w 2663714"/>
                <a:gd name="connsiteY11367" fmla="*/ 1559146 h 2179871"/>
                <a:gd name="connsiteX11368" fmla="*/ 1679718 w 2663714"/>
                <a:gd name="connsiteY11368" fmla="*/ 1493342 h 2179871"/>
                <a:gd name="connsiteX11369" fmla="*/ 1669821 w 2663714"/>
                <a:gd name="connsiteY11369" fmla="*/ 1499999 h 2179871"/>
                <a:gd name="connsiteX11370" fmla="*/ 1675452 w 2663714"/>
                <a:gd name="connsiteY11370" fmla="*/ 1488050 h 2179871"/>
                <a:gd name="connsiteX11371" fmla="*/ 1701388 w 2663714"/>
                <a:gd name="connsiteY11371" fmla="*/ 1473541 h 2179871"/>
                <a:gd name="connsiteX11372" fmla="*/ 1697975 w 2663714"/>
                <a:gd name="connsiteY11372" fmla="*/ 1482246 h 2179871"/>
                <a:gd name="connsiteX11373" fmla="*/ 1680059 w 2663714"/>
                <a:gd name="connsiteY11373" fmla="*/ 1493171 h 2179871"/>
                <a:gd name="connsiteX11374" fmla="*/ 1680059 w 2663714"/>
                <a:gd name="connsiteY11374" fmla="*/ 1493171 h 2179871"/>
                <a:gd name="connsiteX11375" fmla="*/ 1679888 w 2663714"/>
                <a:gd name="connsiteY11375" fmla="*/ 1493257 h 2179871"/>
                <a:gd name="connsiteX11376" fmla="*/ 1679718 w 2663714"/>
                <a:gd name="connsiteY11376" fmla="*/ 1493342 h 2179871"/>
                <a:gd name="connsiteX11377" fmla="*/ 1679718 w 2663714"/>
                <a:gd name="connsiteY11377" fmla="*/ 1493342 h 2179871"/>
                <a:gd name="connsiteX11378" fmla="*/ 1688164 w 2663714"/>
                <a:gd name="connsiteY11378" fmla="*/ 1460397 h 2179871"/>
                <a:gd name="connsiteX11379" fmla="*/ 1688164 w 2663714"/>
                <a:gd name="connsiteY11379" fmla="*/ 1460397 h 2179871"/>
                <a:gd name="connsiteX11380" fmla="*/ 1688164 w 2663714"/>
                <a:gd name="connsiteY11380" fmla="*/ 1460227 h 2179871"/>
                <a:gd name="connsiteX11381" fmla="*/ 1688164 w 2663714"/>
                <a:gd name="connsiteY11381" fmla="*/ 1460227 h 2179871"/>
                <a:gd name="connsiteX11382" fmla="*/ 1690212 w 2663714"/>
                <a:gd name="connsiteY11382" fmla="*/ 1455191 h 2179871"/>
                <a:gd name="connsiteX11383" fmla="*/ 1715295 w 2663714"/>
                <a:gd name="connsiteY11383" fmla="*/ 1439146 h 2179871"/>
                <a:gd name="connsiteX11384" fmla="*/ 1709579 w 2663714"/>
                <a:gd name="connsiteY11384" fmla="*/ 1452375 h 2179871"/>
                <a:gd name="connsiteX11385" fmla="*/ 1709579 w 2663714"/>
                <a:gd name="connsiteY11385" fmla="*/ 1452375 h 2179871"/>
                <a:gd name="connsiteX11386" fmla="*/ 1709493 w 2663714"/>
                <a:gd name="connsiteY11386" fmla="*/ 1452631 h 2179871"/>
                <a:gd name="connsiteX11387" fmla="*/ 1709493 w 2663714"/>
                <a:gd name="connsiteY11387" fmla="*/ 1452887 h 2179871"/>
                <a:gd name="connsiteX11388" fmla="*/ 1709408 w 2663714"/>
                <a:gd name="connsiteY11388" fmla="*/ 1452887 h 2179871"/>
                <a:gd name="connsiteX11389" fmla="*/ 1705398 w 2663714"/>
                <a:gd name="connsiteY11389" fmla="*/ 1463299 h 2179871"/>
                <a:gd name="connsiteX11390" fmla="*/ 1679718 w 2663714"/>
                <a:gd name="connsiteY11390" fmla="*/ 1479003 h 2179871"/>
                <a:gd name="connsiteX11391" fmla="*/ 1688250 w 2663714"/>
                <a:gd name="connsiteY11391" fmla="*/ 1460397 h 2179871"/>
                <a:gd name="connsiteX11392" fmla="*/ 1688250 w 2663714"/>
                <a:gd name="connsiteY11392" fmla="*/ 1460397 h 2179871"/>
                <a:gd name="connsiteX11393" fmla="*/ 1692174 w 2663714"/>
                <a:gd name="connsiteY11393" fmla="*/ 1349615 h 2179871"/>
                <a:gd name="connsiteX11394" fmla="*/ 1692515 w 2663714"/>
                <a:gd name="connsiteY11394" fmla="*/ 1347738 h 2179871"/>
                <a:gd name="connsiteX11395" fmla="*/ 1697293 w 2663714"/>
                <a:gd name="connsiteY11395" fmla="*/ 1322133 h 2179871"/>
                <a:gd name="connsiteX11396" fmla="*/ 1707616 w 2663714"/>
                <a:gd name="connsiteY11396" fmla="*/ 1315390 h 2179871"/>
                <a:gd name="connsiteX11397" fmla="*/ 1707104 w 2663714"/>
                <a:gd name="connsiteY11397" fmla="*/ 1319060 h 2179871"/>
                <a:gd name="connsiteX11398" fmla="*/ 1700194 w 2663714"/>
                <a:gd name="connsiteY11398" fmla="*/ 1335362 h 2179871"/>
                <a:gd name="connsiteX11399" fmla="*/ 1694478 w 2663714"/>
                <a:gd name="connsiteY11399" fmla="*/ 1348164 h 2179871"/>
                <a:gd name="connsiteX11400" fmla="*/ 1692088 w 2663714"/>
                <a:gd name="connsiteY11400" fmla="*/ 1349615 h 2179871"/>
                <a:gd name="connsiteX11401" fmla="*/ 1720244 w 2663714"/>
                <a:gd name="connsiteY11401" fmla="*/ 1273314 h 2179871"/>
                <a:gd name="connsiteX11402" fmla="*/ 1720244 w 2663714"/>
                <a:gd name="connsiteY11402" fmla="*/ 1273314 h 2179871"/>
                <a:gd name="connsiteX11403" fmla="*/ 1720244 w 2663714"/>
                <a:gd name="connsiteY11403" fmla="*/ 1273314 h 2179871"/>
                <a:gd name="connsiteX11404" fmla="*/ 1720244 w 2663714"/>
                <a:gd name="connsiteY11404" fmla="*/ 1273314 h 2179871"/>
                <a:gd name="connsiteX11405" fmla="*/ 1720244 w 2663714"/>
                <a:gd name="connsiteY11405" fmla="*/ 1273314 h 2179871"/>
                <a:gd name="connsiteX11406" fmla="*/ 1720499 w 2663714"/>
                <a:gd name="connsiteY11406" fmla="*/ 1271265 h 2179871"/>
                <a:gd name="connsiteX11407" fmla="*/ 1726045 w 2663714"/>
                <a:gd name="connsiteY11407" fmla="*/ 1271777 h 2179871"/>
                <a:gd name="connsiteX11408" fmla="*/ 1719902 w 2663714"/>
                <a:gd name="connsiteY11408" fmla="*/ 1275276 h 2179871"/>
                <a:gd name="connsiteX11409" fmla="*/ 1720244 w 2663714"/>
                <a:gd name="connsiteY11409" fmla="*/ 1273399 h 2179871"/>
                <a:gd name="connsiteX11410" fmla="*/ 1732444 w 2663714"/>
                <a:gd name="connsiteY11410" fmla="*/ 1272289 h 2179871"/>
                <a:gd name="connsiteX11411" fmla="*/ 1744218 w 2663714"/>
                <a:gd name="connsiteY11411" fmla="*/ 1273570 h 2179871"/>
                <a:gd name="connsiteX11412" fmla="*/ 1742255 w 2663714"/>
                <a:gd name="connsiteY11412" fmla="*/ 1288676 h 2179871"/>
                <a:gd name="connsiteX11413" fmla="*/ 1721694 w 2663714"/>
                <a:gd name="connsiteY11413" fmla="*/ 1300454 h 2179871"/>
                <a:gd name="connsiteX11414" fmla="*/ 1714612 w 2663714"/>
                <a:gd name="connsiteY11414" fmla="*/ 1304722 h 2179871"/>
                <a:gd name="connsiteX11415" fmla="*/ 1718878 w 2663714"/>
                <a:gd name="connsiteY11415" fmla="*/ 1280824 h 2179871"/>
                <a:gd name="connsiteX11416" fmla="*/ 1732358 w 2663714"/>
                <a:gd name="connsiteY11416" fmla="*/ 1272289 h 2179871"/>
                <a:gd name="connsiteX11417" fmla="*/ 1757015 w 2663714"/>
                <a:gd name="connsiteY11417" fmla="*/ 1222105 h 2179871"/>
                <a:gd name="connsiteX11418" fmla="*/ 1758039 w 2663714"/>
                <a:gd name="connsiteY11418" fmla="*/ 1221422 h 2179871"/>
                <a:gd name="connsiteX11419" fmla="*/ 1769557 w 2663714"/>
                <a:gd name="connsiteY11419" fmla="*/ 1214423 h 2179871"/>
                <a:gd name="connsiteX11420" fmla="*/ 1768021 w 2663714"/>
                <a:gd name="connsiteY11420" fmla="*/ 1225860 h 2179871"/>
                <a:gd name="connsiteX11421" fmla="*/ 1762390 w 2663714"/>
                <a:gd name="connsiteY11421" fmla="*/ 1231408 h 2179871"/>
                <a:gd name="connsiteX11422" fmla="*/ 1757868 w 2663714"/>
                <a:gd name="connsiteY11422" fmla="*/ 1235846 h 2179871"/>
                <a:gd name="connsiteX11423" fmla="*/ 1755650 w 2663714"/>
                <a:gd name="connsiteY11423" fmla="*/ 1235590 h 2179871"/>
                <a:gd name="connsiteX11424" fmla="*/ 1757015 w 2663714"/>
                <a:gd name="connsiteY11424" fmla="*/ 1222019 h 2179871"/>
                <a:gd name="connsiteX11425" fmla="*/ 1750275 w 2663714"/>
                <a:gd name="connsiteY11425" fmla="*/ 1235078 h 2179871"/>
                <a:gd name="connsiteX11426" fmla="*/ 1741317 w 2663714"/>
                <a:gd name="connsiteY11426" fmla="*/ 1234138 h 2179871"/>
                <a:gd name="connsiteX11427" fmla="*/ 1738416 w 2663714"/>
                <a:gd name="connsiteY11427" fmla="*/ 1233797 h 2179871"/>
                <a:gd name="connsiteX11428" fmla="*/ 1751811 w 2663714"/>
                <a:gd name="connsiteY11428" fmla="*/ 1225433 h 2179871"/>
                <a:gd name="connsiteX11429" fmla="*/ 1750275 w 2663714"/>
                <a:gd name="connsiteY11429" fmla="*/ 1235163 h 2179871"/>
                <a:gd name="connsiteX11430" fmla="*/ 1776724 w 2663714"/>
                <a:gd name="connsiteY11430" fmla="*/ 1193086 h 2179871"/>
                <a:gd name="connsiteX11431" fmla="*/ 1778771 w 2663714"/>
                <a:gd name="connsiteY11431" fmla="*/ 1191465 h 2179871"/>
                <a:gd name="connsiteX11432" fmla="*/ 1788327 w 2663714"/>
                <a:gd name="connsiteY11432" fmla="*/ 1183783 h 2179871"/>
                <a:gd name="connsiteX11433" fmla="*/ 1787815 w 2663714"/>
                <a:gd name="connsiteY11433" fmla="*/ 1187283 h 2179871"/>
                <a:gd name="connsiteX11434" fmla="*/ 1784402 w 2663714"/>
                <a:gd name="connsiteY11434" fmla="*/ 1197610 h 2179871"/>
                <a:gd name="connsiteX11435" fmla="*/ 1776297 w 2663714"/>
                <a:gd name="connsiteY11435" fmla="*/ 1198207 h 2179871"/>
                <a:gd name="connsiteX11436" fmla="*/ 1776724 w 2663714"/>
                <a:gd name="connsiteY11436" fmla="*/ 1193172 h 2179871"/>
                <a:gd name="connsiteX11437" fmla="*/ 1771690 w 2663714"/>
                <a:gd name="connsiteY11437" fmla="*/ 1198463 h 2179871"/>
                <a:gd name="connsiteX11438" fmla="*/ 1769813 w 2663714"/>
                <a:gd name="connsiteY11438" fmla="*/ 1198634 h 2179871"/>
                <a:gd name="connsiteX11439" fmla="*/ 1771860 w 2663714"/>
                <a:gd name="connsiteY11439" fmla="*/ 1197012 h 2179871"/>
                <a:gd name="connsiteX11440" fmla="*/ 1771690 w 2663714"/>
                <a:gd name="connsiteY11440" fmla="*/ 1198548 h 2179871"/>
                <a:gd name="connsiteX11441" fmla="*/ 1783037 w 2663714"/>
                <a:gd name="connsiteY11441" fmla="*/ 1130526 h 2179871"/>
                <a:gd name="connsiteX11442" fmla="*/ 1782099 w 2663714"/>
                <a:gd name="connsiteY11442" fmla="*/ 1130782 h 2179871"/>
                <a:gd name="connsiteX11443" fmla="*/ 1783549 w 2663714"/>
                <a:gd name="connsiteY11443" fmla="*/ 1114395 h 2179871"/>
                <a:gd name="connsiteX11444" fmla="*/ 1785341 w 2663714"/>
                <a:gd name="connsiteY11444" fmla="*/ 1112859 h 2179871"/>
                <a:gd name="connsiteX11445" fmla="*/ 1798053 w 2663714"/>
                <a:gd name="connsiteY11445" fmla="*/ 1108591 h 2179871"/>
                <a:gd name="connsiteX11446" fmla="*/ 1794213 w 2663714"/>
                <a:gd name="connsiteY11446" fmla="*/ 1120113 h 2179871"/>
                <a:gd name="connsiteX11447" fmla="*/ 1790118 w 2663714"/>
                <a:gd name="connsiteY11447" fmla="*/ 1124124 h 2179871"/>
                <a:gd name="connsiteX11448" fmla="*/ 1781928 w 2663714"/>
                <a:gd name="connsiteY11448" fmla="*/ 1131977 h 2179871"/>
                <a:gd name="connsiteX11449" fmla="*/ 1781928 w 2663714"/>
                <a:gd name="connsiteY11449" fmla="*/ 1131123 h 2179871"/>
                <a:gd name="connsiteX11450" fmla="*/ 1783037 w 2663714"/>
                <a:gd name="connsiteY11450" fmla="*/ 1130696 h 2179871"/>
                <a:gd name="connsiteX11451" fmla="*/ 1782952 w 2663714"/>
                <a:gd name="connsiteY11451" fmla="*/ 1130440 h 2179871"/>
                <a:gd name="connsiteX11452" fmla="*/ 1820064 w 2663714"/>
                <a:gd name="connsiteY11452" fmla="*/ 1157155 h 2179871"/>
                <a:gd name="connsiteX11453" fmla="*/ 1815372 w 2663714"/>
                <a:gd name="connsiteY11453" fmla="*/ 1170895 h 2179871"/>
                <a:gd name="connsiteX11454" fmla="*/ 1816396 w 2663714"/>
                <a:gd name="connsiteY11454" fmla="*/ 1161849 h 2179871"/>
                <a:gd name="connsiteX11455" fmla="*/ 1817249 w 2663714"/>
                <a:gd name="connsiteY11455" fmla="*/ 1159544 h 2179871"/>
                <a:gd name="connsiteX11456" fmla="*/ 1820064 w 2663714"/>
                <a:gd name="connsiteY11456" fmla="*/ 1157155 h 2179871"/>
                <a:gd name="connsiteX11457" fmla="*/ 1801807 w 2663714"/>
                <a:gd name="connsiteY11457" fmla="*/ 1228506 h 2179871"/>
                <a:gd name="connsiteX11458" fmla="*/ 1801807 w 2663714"/>
                <a:gd name="connsiteY11458" fmla="*/ 1228506 h 2179871"/>
                <a:gd name="connsiteX11459" fmla="*/ 1801807 w 2663714"/>
                <a:gd name="connsiteY11459" fmla="*/ 1228762 h 2179871"/>
                <a:gd name="connsiteX11460" fmla="*/ 1801807 w 2663714"/>
                <a:gd name="connsiteY11460" fmla="*/ 1229018 h 2179871"/>
                <a:gd name="connsiteX11461" fmla="*/ 1801807 w 2663714"/>
                <a:gd name="connsiteY11461" fmla="*/ 1229018 h 2179871"/>
                <a:gd name="connsiteX11462" fmla="*/ 1799759 w 2663714"/>
                <a:gd name="connsiteY11462" fmla="*/ 1247624 h 2179871"/>
                <a:gd name="connsiteX11463" fmla="*/ 1787217 w 2663714"/>
                <a:gd name="connsiteY11463" fmla="*/ 1259914 h 2179871"/>
                <a:gd name="connsiteX11464" fmla="*/ 1789521 w 2663714"/>
                <a:gd name="connsiteY11464" fmla="*/ 1253939 h 2179871"/>
                <a:gd name="connsiteX11465" fmla="*/ 1799588 w 2663714"/>
                <a:gd name="connsiteY11465" fmla="*/ 1228591 h 2179871"/>
                <a:gd name="connsiteX11466" fmla="*/ 1802148 w 2663714"/>
                <a:gd name="connsiteY11466" fmla="*/ 1226201 h 2179871"/>
                <a:gd name="connsiteX11467" fmla="*/ 1801807 w 2663714"/>
                <a:gd name="connsiteY11467" fmla="*/ 1228420 h 2179871"/>
                <a:gd name="connsiteX11468" fmla="*/ 1790289 w 2663714"/>
                <a:gd name="connsiteY11468" fmla="*/ 1345774 h 2179871"/>
                <a:gd name="connsiteX11469" fmla="*/ 1789436 w 2663714"/>
                <a:gd name="connsiteY11469" fmla="*/ 1356016 h 2179871"/>
                <a:gd name="connsiteX11470" fmla="*/ 1785682 w 2663714"/>
                <a:gd name="connsiteY11470" fmla="*/ 1358321 h 2179871"/>
                <a:gd name="connsiteX11471" fmla="*/ 1788412 w 2663714"/>
                <a:gd name="connsiteY11471" fmla="*/ 1350213 h 2179871"/>
                <a:gd name="connsiteX11472" fmla="*/ 1788156 w 2663714"/>
                <a:gd name="connsiteY11472" fmla="*/ 1350127 h 2179871"/>
                <a:gd name="connsiteX11473" fmla="*/ 1784743 w 2663714"/>
                <a:gd name="connsiteY11473" fmla="*/ 1359003 h 2179871"/>
                <a:gd name="connsiteX11474" fmla="*/ 1771434 w 2663714"/>
                <a:gd name="connsiteY11474" fmla="*/ 1367368 h 2179871"/>
                <a:gd name="connsiteX11475" fmla="*/ 1772970 w 2663714"/>
                <a:gd name="connsiteY11475" fmla="*/ 1363100 h 2179871"/>
                <a:gd name="connsiteX11476" fmla="*/ 1775017 w 2663714"/>
                <a:gd name="connsiteY11476" fmla="*/ 1357553 h 2179871"/>
                <a:gd name="connsiteX11477" fmla="*/ 1790545 w 2663714"/>
                <a:gd name="connsiteY11477" fmla="*/ 1344750 h 2179871"/>
                <a:gd name="connsiteX11478" fmla="*/ 1790459 w 2663714"/>
                <a:gd name="connsiteY11478" fmla="*/ 1345774 h 2179871"/>
                <a:gd name="connsiteX11479" fmla="*/ 1788583 w 2663714"/>
                <a:gd name="connsiteY11479" fmla="*/ 1365661 h 2179871"/>
                <a:gd name="connsiteX11480" fmla="*/ 1780307 w 2663714"/>
                <a:gd name="connsiteY11480" fmla="*/ 1374451 h 2179871"/>
                <a:gd name="connsiteX11481" fmla="*/ 1784317 w 2663714"/>
                <a:gd name="connsiteY11481" fmla="*/ 1362417 h 2179871"/>
                <a:gd name="connsiteX11482" fmla="*/ 1789095 w 2663714"/>
                <a:gd name="connsiteY11482" fmla="*/ 1359003 h 2179871"/>
                <a:gd name="connsiteX11483" fmla="*/ 1788497 w 2663714"/>
                <a:gd name="connsiteY11483" fmla="*/ 1365661 h 2179871"/>
                <a:gd name="connsiteX11484" fmla="*/ 1790801 w 2663714"/>
                <a:gd name="connsiteY11484" fmla="*/ 1357809 h 2179871"/>
                <a:gd name="connsiteX11485" fmla="*/ 1794555 w 2663714"/>
                <a:gd name="connsiteY11485" fmla="*/ 1355163 h 2179871"/>
                <a:gd name="connsiteX11486" fmla="*/ 1807011 w 2663714"/>
                <a:gd name="connsiteY11486" fmla="*/ 1346286 h 2179871"/>
                <a:gd name="connsiteX11487" fmla="*/ 1789948 w 2663714"/>
                <a:gd name="connsiteY11487" fmla="*/ 1364210 h 2179871"/>
                <a:gd name="connsiteX11488" fmla="*/ 1790801 w 2663714"/>
                <a:gd name="connsiteY11488" fmla="*/ 1357894 h 2179871"/>
                <a:gd name="connsiteX11489" fmla="*/ 1748142 w 2663714"/>
                <a:gd name="connsiteY11489" fmla="*/ 1576898 h 2179871"/>
                <a:gd name="connsiteX11490" fmla="*/ 1744132 w 2663714"/>
                <a:gd name="connsiteY11490" fmla="*/ 1583811 h 2179871"/>
                <a:gd name="connsiteX11491" fmla="*/ 1737819 w 2663714"/>
                <a:gd name="connsiteY11491" fmla="*/ 1586969 h 2179871"/>
                <a:gd name="connsiteX11492" fmla="*/ 1748057 w 2663714"/>
                <a:gd name="connsiteY11492" fmla="*/ 1572631 h 2179871"/>
                <a:gd name="connsiteX11493" fmla="*/ 1749336 w 2663714"/>
                <a:gd name="connsiteY11493" fmla="*/ 1572290 h 2179871"/>
                <a:gd name="connsiteX11494" fmla="*/ 1748142 w 2663714"/>
                <a:gd name="connsiteY11494" fmla="*/ 1576898 h 2179871"/>
                <a:gd name="connsiteX11495" fmla="*/ 1722974 w 2663714"/>
                <a:gd name="connsiteY11495" fmla="*/ 1620426 h 2179871"/>
                <a:gd name="connsiteX11496" fmla="*/ 1708896 w 2663714"/>
                <a:gd name="connsiteY11496" fmla="*/ 1624693 h 2179871"/>
                <a:gd name="connsiteX11497" fmla="*/ 1714869 w 2663714"/>
                <a:gd name="connsiteY11497" fmla="*/ 1617182 h 2179871"/>
                <a:gd name="connsiteX11498" fmla="*/ 1730737 w 2663714"/>
                <a:gd name="connsiteY11498" fmla="*/ 1607026 h 2179871"/>
                <a:gd name="connsiteX11499" fmla="*/ 1725192 w 2663714"/>
                <a:gd name="connsiteY11499" fmla="*/ 1616585 h 2179871"/>
                <a:gd name="connsiteX11500" fmla="*/ 1722974 w 2663714"/>
                <a:gd name="connsiteY11500" fmla="*/ 1620340 h 2179871"/>
                <a:gd name="connsiteX11501" fmla="*/ 1729202 w 2663714"/>
                <a:gd name="connsiteY11501" fmla="*/ 1557097 h 2179871"/>
                <a:gd name="connsiteX11502" fmla="*/ 1735089 w 2663714"/>
                <a:gd name="connsiteY11502" fmla="*/ 1553513 h 2179871"/>
                <a:gd name="connsiteX11503" fmla="*/ 1728690 w 2663714"/>
                <a:gd name="connsiteY11503" fmla="*/ 1572631 h 2179871"/>
                <a:gd name="connsiteX11504" fmla="*/ 1728263 w 2663714"/>
                <a:gd name="connsiteY11504" fmla="*/ 1573996 h 2179871"/>
                <a:gd name="connsiteX11505" fmla="*/ 1716916 w 2663714"/>
                <a:gd name="connsiteY11505" fmla="*/ 1576215 h 2179871"/>
                <a:gd name="connsiteX11506" fmla="*/ 1719220 w 2663714"/>
                <a:gd name="connsiteY11506" fmla="*/ 1572631 h 2179871"/>
                <a:gd name="connsiteX11507" fmla="*/ 1729287 w 2663714"/>
                <a:gd name="connsiteY11507" fmla="*/ 1557183 h 2179871"/>
                <a:gd name="connsiteX11508" fmla="*/ 1731078 w 2663714"/>
                <a:gd name="connsiteY11508" fmla="*/ 1554195 h 2179871"/>
                <a:gd name="connsiteX11509" fmla="*/ 1732444 w 2663714"/>
                <a:gd name="connsiteY11509" fmla="*/ 1552061 h 2179871"/>
                <a:gd name="connsiteX11510" fmla="*/ 1735942 w 2663714"/>
                <a:gd name="connsiteY11510" fmla="*/ 1550696 h 2179871"/>
                <a:gd name="connsiteX11511" fmla="*/ 1735601 w 2663714"/>
                <a:gd name="connsiteY11511" fmla="*/ 1551635 h 2179871"/>
                <a:gd name="connsiteX11512" fmla="*/ 1730994 w 2663714"/>
                <a:gd name="connsiteY11512" fmla="*/ 1554110 h 2179871"/>
                <a:gd name="connsiteX11513" fmla="*/ 1713247 w 2663714"/>
                <a:gd name="connsiteY11513" fmla="*/ 1581763 h 2179871"/>
                <a:gd name="connsiteX11514" fmla="*/ 1716575 w 2663714"/>
                <a:gd name="connsiteY11514" fmla="*/ 1580909 h 2179871"/>
                <a:gd name="connsiteX11515" fmla="*/ 1712309 w 2663714"/>
                <a:gd name="connsiteY11515" fmla="*/ 1583214 h 2179871"/>
                <a:gd name="connsiteX11516" fmla="*/ 1713247 w 2663714"/>
                <a:gd name="connsiteY11516" fmla="*/ 1581848 h 2179871"/>
                <a:gd name="connsiteX11517" fmla="*/ 1713247 w 2663714"/>
                <a:gd name="connsiteY11517" fmla="*/ 1581848 h 2179871"/>
                <a:gd name="connsiteX11518" fmla="*/ 1716148 w 2663714"/>
                <a:gd name="connsiteY11518" fmla="*/ 1603271 h 2179871"/>
                <a:gd name="connsiteX11519" fmla="*/ 1718708 w 2663714"/>
                <a:gd name="connsiteY11519" fmla="*/ 1601820 h 2179871"/>
                <a:gd name="connsiteX11520" fmla="*/ 1718111 w 2663714"/>
                <a:gd name="connsiteY11520" fmla="*/ 1603612 h 2179871"/>
                <a:gd name="connsiteX11521" fmla="*/ 1715636 w 2663714"/>
                <a:gd name="connsiteY11521" fmla="*/ 1604295 h 2179871"/>
                <a:gd name="connsiteX11522" fmla="*/ 1716148 w 2663714"/>
                <a:gd name="connsiteY11522" fmla="*/ 1603271 h 2179871"/>
                <a:gd name="connsiteX11523" fmla="*/ 1720755 w 2663714"/>
                <a:gd name="connsiteY11523" fmla="*/ 1595675 h 2179871"/>
                <a:gd name="connsiteX11524" fmla="*/ 1720755 w 2663714"/>
                <a:gd name="connsiteY11524" fmla="*/ 1595504 h 2179871"/>
                <a:gd name="connsiteX11525" fmla="*/ 1720755 w 2663714"/>
                <a:gd name="connsiteY11525" fmla="*/ 1595675 h 2179871"/>
                <a:gd name="connsiteX11526" fmla="*/ 1720755 w 2663714"/>
                <a:gd name="connsiteY11526" fmla="*/ 1595675 h 2179871"/>
                <a:gd name="connsiteX11527" fmla="*/ 1723741 w 2663714"/>
                <a:gd name="connsiteY11527" fmla="*/ 1605831 h 2179871"/>
                <a:gd name="connsiteX11528" fmla="*/ 1732188 w 2663714"/>
                <a:gd name="connsiteY11528" fmla="*/ 1602844 h 2179871"/>
                <a:gd name="connsiteX11529" fmla="*/ 1721353 w 2663714"/>
                <a:gd name="connsiteY11529" fmla="*/ 1608904 h 2179871"/>
                <a:gd name="connsiteX11530" fmla="*/ 1723741 w 2663714"/>
                <a:gd name="connsiteY11530" fmla="*/ 1605831 h 2179871"/>
                <a:gd name="connsiteX11531" fmla="*/ 1718878 w 2663714"/>
                <a:gd name="connsiteY11531" fmla="*/ 1603441 h 2179871"/>
                <a:gd name="connsiteX11532" fmla="*/ 1719732 w 2663714"/>
                <a:gd name="connsiteY11532" fmla="*/ 1601308 h 2179871"/>
                <a:gd name="connsiteX11533" fmla="*/ 1722120 w 2663714"/>
                <a:gd name="connsiteY11533" fmla="*/ 1599942 h 2179871"/>
                <a:gd name="connsiteX11534" fmla="*/ 1719817 w 2663714"/>
                <a:gd name="connsiteY11534" fmla="*/ 1603186 h 2179871"/>
                <a:gd name="connsiteX11535" fmla="*/ 1718878 w 2663714"/>
                <a:gd name="connsiteY11535" fmla="*/ 1603441 h 2179871"/>
                <a:gd name="connsiteX11536" fmla="*/ 1722120 w 2663714"/>
                <a:gd name="connsiteY11536" fmla="*/ 1594992 h 2179871"/>
                <a:gd name="connsiteX11537" fmla="*/ 1723571 w 2663714"/>
                <a:gd name="connsiteY11537" fmla="*/ 1591322 h 2179871"/>
                <a:gd name="connsiteX11538" fmla="*/ 1725192 w 2663714"/>
                <a:gd name="connsiteY11538" fmla="*/ 1588762 h 2179871"/>
                <a:gd name="connsiteX11539" fmla="*/ 1733127 w 2663714"/>
                <a:gd name="connsiteY11539" fmla="*/ 1576472 h 2179871"/>
                <a:gd name="connsiteX11540" fmla="*/ 1738757 w 2663714"/>
                <a:gd name="connsiteY11540" fmla="*/ 1575020 h 2179871"/>
                <a:gd name="connsiteX11541" fmla="*/ 1727154 w 2663714"/>
                <a:gd name="connsiteY11541" fmla="*/ 1592346 h 2179871"/>
                <a:gd name="connsiteX11542" fmla="*/ 1722120 w 2663714"/>
                <a:gd name="connsiteY11542" fmla="*/ 1594907 h 2179871"/>
                <a:gd name="connsiteX11543" fmla="*/ 1728348 w 2663714"/>
                <a:gd name="connsiteY11543" fmla="*/ 1578946 h 2179871"/>
                <a:gd name="connsiteX11544" fmla="*/ 1728263 w 2663714"/>
                <a:gd name="connsiteY11544" fmla="*/ 1579117 h 2179871"/>
                <a:gd name="connsiteX11545" fmla="*/ 1728263 w 2663714"/>
                <a:gd name="connsiteY11545" fmla="*/ 1578946 h 2179871"/>
                <a:gd name="connsiteX11546" fmla="*/ 1728348 w 2663714"/>
                <a:gd name="connsiteY11546" fmla="*/ 1578946 h 2179871"/>
                <a:gd name="connsiteX11547" fmla="*/ 1713589 w 2663714"/>
                <a:gd name="connsiteY11547" fmla="*/ 1604892 h 2179871"/>
                <a:gd name="connsiteX11548" fmla="*/ 1713162 w 2663714"/>
                <a:gd name="connsiteY11548" fmla="*/ 1604978 h 2179871"/>
                <a:gd name="connsiteX11549" fmla="*/ 1713674 w 2663714"/>
                <a:gd name="connsiteY11549" fmla="*/ 1604722 h 2179871"/>
                <a:gd name="connsiteX11550" fmla="*/ 1713674 w 2663714"/>
                <a:gd name="connsiteY11550" fmla="*/ 1604892 h 2179871"/>
                <a:gd name="connsiteX11551" fmla="*/ 1715892 w 2663714"/>
                <a:gd name="connsiteY11551" fmla="*/ 1608648 h 2179871"/>
                <a:gd name="connsiteX11552" fmla="*/ 1712053 w 2663714"/>
                <a:gd name="connsiteY11552" fmla="*/ 1614195 h 2179871"/>
                <a:gd name="connsiteX11553" fmla="*/ 1710261 w 2663714"/>
                <a:gd name="connsiteY11553" fmla="*/ 1615220 h 2179871"/>
                <a:gd name="connsiteX11554" fmla="*/ 1712991 w 2663714"/>
                <a:gd name="connsiteY11554" fmla="*/ 1609757 h 2179871"/>
                <a:gd name="connsiteX11555" fmla="*/ 1715978 w 2663714"/>
                <a:gd name="connsiteY11555" fmla="*/ 1608648 h 2179871"/>
                <a:gd name="connsiteX11556" fmla="*/ 1701729 w 2663714"/>
                <a:gd name="connsiteY11556" fmla="*/ 1626912 h 2179871"/>
                <a:gd name="connsiteX11557" fmla="*/ 1698317 w 2663714"/>
                <a:gd name="connsiteY11557" fmla="*/ 1627936 h 2179871"/>
                <a:gd name="connsiteX11558" fmla="*/ 1702753 w 2663714"/>
                <a:gd name="connsiteY11558" fmla="*/ 1625035 h 2179871"/>
                <a:gd name="connsiteX11559" fmla="*/ 1701729 w 2663714"/>
                <a:gd name="connsiteY11559" fmla="*/ 1626912 h 2179871"/>
                <a:gd name="connsiteX11560" fmla="*/ 1727240 w 2663714"/>
                <a:gd name="connsiteY11560" fmla="*/ 1601052 h 2179871"/>
                <a:gd name="connsiteX11561" fmla="*/ 1732785 w 2663714"/>
                <a:gd name="connsiteY11561" fmla="*/ 1593627 h 2179871"/>
                <a:gd name="connsiteX11562" fmla="*/ 1741061 w 2663714"/>
                <a:gd name="connsiteY11562" fmla="*/ 1588847 h 2179871"/>
                <a:gd name="connsiteX11563" fmla="*/ 1735259 w 2663714"/>
                <a:gd name="connsiteY11563" fmla="*/ 1598833 h 2179871"/>
                <a:gd name="connsiteX11564" fmla="*/ 1727240 w 2663714"/>
                <a:gd name="connsiteY11564" fmla="*/ 1600966 h 2179871"/>
                <a:gd name="connsiteX11565" fmla="*/ 1740976 w 2663714"/>
                <a:gd name="connsiteY11565" fmla="*/ 1571436 h 2179871"/>
                <a:gd name="connsiteX11566" fmla="*/ 1739952 w 2663714"/>
                <a:gd name="connsiteY11566" fmla="*/ 1571607 h 2179871"/>
                <a:gd name="connsiteX11567" fmla="*/ 1741487 w 2663714"/>
                <a:gd name="connsiteY11567" fmla="*/ 1570668 h 2179871"/>
                <a:gd name="connsiteX11568" fmla="*/ 1740976 w 2663714"/>
                <a:gd name="connsiteY11568" fmla="*/ 1571436 h 2179871"/>
                <a:gd name="connsiteX11569" fmla="*/ 1730396 w 2663714"/>
                <a:gd name="connsiteY11569" fmla="*/ 1573399 h 2179871"/>
                <a:gd name="connsiteX11570" fmla="*/ 1730396 w 2663714"/>
                <a:gd name="connsiteY11570" fmla="*/ 1573399 h 2179871"/>
                <a:gd name="connsiteX11571" fmla="*/ 1730567 w 2663714"/>
                <a:gd name="connsiteY11571" fmla="*/ 1572972 h 2179871"/>
                <a:gd name="connsiteX11572" fmla="*/ 1739269 w 2663714"/>
                <a:gd name="connsiteY11572" fmla="*/ 1550782 h 2179871"/>
                <a:gd name="connsiteX11573" fmla="*/ 1744388 w 2663714"/>
                <a:gd name="connsiteY11573" fmla="*/ 1547624 h 2179871"/>
                <a:gd name="connsiteX11574" fmla="*/ 1746436 w 2663714"/>
                <a:gd name="connsiteY11574" fmla="*/ 1546855 h 2179871"/>
                <a:gd name="connsiteX11575" fmla="*/ 1731847 w 2663714"/>
                <a:gd name="connsiteY11575" fmla="*/ 1572631 h 2179871"/>
                <a:gd name="connsiteX11576" fmla="*/ 1730396 w 2663714"/>
                <a:gd name="connsiteY11576" fmla="*/ 1573399 h 2179871"/>
                <a:gd name="connsiteX11577" fmla="*/ 1739781 w 2663714"/>
                <a:gd name="connsiteY11577" fmla="*/ 1549416 h 2179871"/>
                <a:gd name="connsiteX11578" fmla="*/ 1739781 w 2663714"/>
                <a:gd name="connsiteY11578" fmla="*/ 1549245 h 2179871"/>
                <a:gd name="connsiteX11579" fmla="*/ 1740378 w 2663714"/>
                <a:gd name="connsiteY11579" fmla="*/ 1548989 h 2179871"/>
                <a:gd name="connsiteX11580" fmla="*/ 1739696 w 2663714"/>
                <a:gd name="connsiteY11580" fmla="*/ 1549331 h 2179871"/>
                <a:gd name="connsiteX11581" fmla="*/ 1736710 w 2663714"/>
                <a:gd name="connsiteY11581" fmla="*/ 1548221 h 2179871"/>
                <a:gd name="connsiteX11582" fmla="*/ 1734406 w 2663714"/>
                <a:gd name="connsiteY11582" fmla="*/ 1548904 h 2179871"/>
                <a:gd name="connsiteX11583" fmla="*/ 1738757 w 2663714"/>
                <a:gd name="connsiteY11583" fmla="*/ 1542247 h 2179871"/>
                <a:gd name="connsiteX11584" fmla="*/ 1736795 w 2663714"/>
                <a:gd name="connsiteY11584" fmla="*/ 1548221 h 2179871"/>
                <a:gd name="connsiteX11585" fmla="*/ 1716660 w 2663714"/>
                <a:gd name="connsiteY11585" fmla="*/ 1552403 h 2179871"/>
                <a:gd name="connsiteX11586" fmla="*/ 1727922 w 2663714"/>
                <a:gd name="connsiteY11586" fmla="*/ 1535419 h 2179871"/>
                <a:gd name="connsiteX11587" fmla="*/ 1743706 w 2663714"/>
                <a:gd name="connsiteY11587" fmla="*/ 1525262 h 2179871"/>
                <a:gd name="connsiteX11588" fmla="*/ 1729287 w 2663714"/>
                <a:gd name="connsiteY11588" fmla="*/ 1550440 h 2179871"/>
                <a:gd name="connsiteX11589" fmla="*/ 1715892 w 2663714"/>
                <a:gd name="connsiteY11589" fmla="*/ 1554451 h 2179871"/>
                <a:gd name="connsiteX11590" fmla="*/ 1716660 w 2663714"/>
                <a:gd name="connsiteY11590" fmla="*/ 1552403 h 2179871"/>
                <a:gd name="connsiteX11591" fmla="*/ 1697463 w 2663714"/>
                <a:gd name="connsiteY11591" fmla="*/ 1536699 h 2179871"/>
                <a:gd name="connsiteX11592" fmla="*/ 1716575 w 2663714"/>
                <a:gd name="connsiteY11592" fmla="*/ 1525433 h 2179871"/>
                <a:gd name="connsiteX11593" fmla="*/ 1714357 w 2663714"/>
                <a:gd name="connsiteY11593" fmla="*/ 1529018 h 2179871"/>
                <a:gd name="connsiteX11594" fmla="*/ 1714612 w 2663714"/>
                <a:gd name="connsiteY11594" fmla="*/ 1529188 h 2179871"/>
                <a:gd name="connsiteX11595" fmla="*/ 1717684 w 2663714"/>
                <a:gd name="connsiteY11595" fmla="*/ 1524750 h 2179871"/>
                <a:gd name="connsiteX11596" fmla="*/ 1723998 w 2663714"/>
                <a:gd name="connsiteY11596" fmla="*/ 1521080 h 2179871"/>
                <a:gd name="connsiteX11597" fmla="*/ 1718964 w 2663714"/>
                <a:gd name="connsiteY11597" fmla="*/ 1536272 h 2179871"/>
                <a:gd name="connsiteX11598" fmla="*/ 1689273 w 2663714"/>
                <a:gd name="connsiteY11598" fmla="*/ 1552744 h 2179871"/>
                <a:gd name="connsiteX11599" fmla="*/ 1695842 w 2663714"/>
                <a:gd name="connsiteY11599" fmla="*/ 1539857 h 2179871"/>
                <a:gd name="connsiteX11600" fmla="*/ 1697379 w 2663714"/>
                <a:gd name="connsiteY11600" fmla="*/ 1536699 h 2179871"/>
                <a:gd name="connsiteX11601" fmla="*/ 1765035 w 2663714"/>
                <a:gd name="connsiteY11601" fmla="*/ 1464836 h 2179871"/>
                <a:gd name="connsiteX11602" fmla="*/ 1764950 w 2663714"/>
                <a:gd name="connsiteY11602" fmla="*/ 1465092 h 2179871"/>
                <a:gd name="connsiteX11603" fmla="*/ 1764950 w 2663714"/>
                <a:gd name="connsiteY11603" fmla="*/ 1465092 h 2179871"/>
                <a:gd name="connsiteX11604" fmla="*/ 1762219 w 2663714"/>
                <a:gd name="connsiteY11604" fmla="*/ 1473029 h 2179871"/>
                <a:gd name="connsiteX11605" fmla="*/ 1748739 w 2663714"/>
                <a:gd name="connsiteY11605" fmla="*/ 1480881 h 2179871"/>
                <a:gd name="connsiteX11606" fmla="*/ 1770751 w 2663714"/>
                <a:gd name="connsiteY11606" fmla="*/ 1449985 h 2179871"/>
                <a:gd name="connsiteX11607" fmla="*/ 1765205 w 2663714"/>
                <a:gd name="connsiteY11607" fmla="*/ 1464579 h 2179871"/>
                <a:gd name="connsiteX11608" fmla="*/ 1765205 w 2663714"/>
                <a:gd name="connsiteY11608" fmla="*/ 1464579 h 2179871"/>
                <a:gd name="connsiteX11609" fmla="*/ 1765120 w 2663714"/>
                <a:gd name="connsiteY11609" fmla="*/ 1464836 h 2179871"/>
                <a:gd name="connsiteX11610" fmla="*/ 1726472 w 2663714"/>
                <a:gd name="connsiteY11610" fmla="*/ 1513655 h 2179871"/>
                <a:gd name="connsiteX11611" fmla="*/ 1724936 w 2663714"/>
                <a:gd name="connsiteY11611" fmla="*/ 1514508 h 2179871"/>
                <a:gd name="connsiteX11612" fmla="*/ 1727410 w 2663714"/>
                <a:gd name="connsiteY11612" fmla="*/ 1511009 h 2179871"/>
                <a:gd name="connsiteX11613" fmla="*/ 1726557 w 2663714"/>
                <a:gd name="connsiteY11613" fmla="*/ 1513655 h 2179871"/>
                <a:gd name="connsiteX11614" fmla="*/ 1745071 w 2663714"/>
                <a:gd name="connsiteY11614" fmla="*/ 1479515 h 2179871"/>
                <a:gd name="connsiteX11615" fmla="*/ 1747033 w 2663714"/>
                <a:gd name="connsiteY11615" fmla="*/ 1474309 h 2179871"/>
                <a:gd name="connsiteX11616" fmla="*/ 1747033 w 2663714"/>
                <a:gd name="connsiteY11616" fmla="*/ 1474309 h 2179871"/>
                <a:gd name="connsiteX11617" fmla="*/ 1747033 w 2663714"/>
                <a:gd name="connsiteY11617" fmla="*/ 1474309 h 2179871"/>
                <a:gd name="connsiteX11618" fmla="*/ 1747033 w 2663714"/>
                <a:gd name="connsiteY11618" fmla="*/ 1474309 h 2179871"/>
                <a:gd name="connsiteX11619" fmla="*/ 1747033 w 2663714"/>
                <a:gd name="connsiteY11619" fmla="*/ 1474309 h 2179871"/>
                <a:gd name="connsiteX11620" fmla="*/ 1755138 w 2663714"/>
                <a:gd name="connsiteY11620" fmla="*/ 1450241 h 2179871"/>
                <a:gd name="connsiteX11621" fmla="*/ 1769983 w 2663714"/>
                <a:gd name="connsiteY11621" fmla="*/ 1440084 h 2179871"/>
                <a:gd name="connsiteX11622" fmla="*/ 1744985 w 2663714"/>
                <a:gd name="connsiteY11622" fmla="*/ 1479601 h 2179871"/>
                <a:gd name="connsiteX11623" fmla="*/ 1740549 w 2663714"/>
                <a:gd name="connsiteY11623" fmla="*/ 1471920 h 2179871"/>
                <a:gd name="connsiteX11624" fmla="*/ 1740549 w 2663714"/>
                <a:gd name="connsiteY11624" fmla="*/ 1472175 h 2179871"/>
                <a:gd name="connsiteX11625" fmla="*/ 1740549 w 2663714"/>
                <a:gd name="connsiteY11625" fmla="*/ 1472175 h 2179871"/>
                <a:gd name="connsiteX11626" fmla="*/ 1734832 w 2663714"/>
                <a:gd name="connsiteY11626" fmla="*/ 1489160 h 2179871"/>
                <a:gd name="connsiteX11627" fmla="*/ 1715807 w 2663714"/>
                <a:gd name="connsiteY11627" fmla="*/ 1500255 h 2179871"/>
                <a:gd name="connsiteX11628" fmla="*/ 1732017 w 2663714"/>
                <a:gd name="connsiteY11628" fmla="*/ 1466201 h 2179871"/>
                <a:gd name="connsiteX11629" fmla="*/ 1746692 w 2663714"/>
                <a:gd name="connsiteY11629" fmla="*/ 1456130 h 2179871"/>
                <a:gd name="connsiteX11630" fmla="*/ 1740719 w 2663714"/>
                <a:gd name="connsiteY11630" fmla="*/ 1471749 h 2179871"/>
                <a:gd name="connsiteX11631" fmla="*/ 1740719 w 2663714"/>
                <a:gd name="connsiteY11631" fmla="*/ 1471749 h 2179871"/>
                <a:gd name="connsiteX11632" fmla="*/ 1740719 w 2663714"/>
                <a:gd name="connsiteY11632" fmla="*/ 1472005 h 2179871"/>
                <a:gd name="connsiteX11633" fmla="*/ 1733297 w 2663714"/>
                <a:gd name="connsiteY11633" fmla="*/ 1493257 h 2179871"/>
                <a:gd name="connsiteX11634" fmla="*/ 1729543 w 2663714"/>
                <a:gd name="connsiteY11634" fmla="*/ 1504608 h 2179871"/>
                <a:gd name="connsiteX11635" fmla="*/ 1722718 w 2663714"/>
                <a:gd name="connsiteY11635" fmla="*/ 1515703 h 2179871"/>
                <a:gd name="connsiteX11636" fmla="*/ 1702839 w 2663714"/>
                <a:gd name="connsiteY11636" fmla="*/ 1526287 h 2179871"/>
                <a:gd name="connsiteX11637" fmla="*/ 1712224 w 2663714"/>
                <a:gd name="connsiteY11637" fmla="*/ 1507424 h 2179871"/>
                <a:gd name="connsiteX11638" fmla="*/ 1733382 w 2663714"/>
                <a:gd name="connsiteY11638" fmla="*/ 1493342 h 2179871"/>
                <a:gd name="connsiteX11639" fmla="*/ 1730396 w 2663714"/>
                <a:gd name="connsiteY11639" fmla="*/ 1517410 h 2179871"/>
                <a:gd name="connsiteX11640" fmla="*/ 1740037 w 2663714"/>
                <a:gd name="connsiteY11640" fmla="*/ 1511777 h 2179871"/>
                <a:gd name="connsiteX11641" fmla="*/ 1730226 w 2663714"/>
                <a:gd name="connsiteY11641" fmla="*/ 1528164 h 2179871"/>
                <a:gd name="connsiteX11642" fmla="*/ 1728519 w 2663714"/>
                <a:gd name="connsiteY11642" fmla="*/ 1531066 h 2179871"/>
                <a:gd name="connsiteX11643" fmla="*/ 1723998 w 2663714"/>
                <a:gd name="connsiteY11643" fmla="*/ 1533541 h 2179871"/>
                <a:gd name="connsiteX11644" fmla="*/ 1730311 w 2663714"/>
                <a:gd name="connsiteY11644" fmla="*/ 1517410 h 2179871"/>
                <a:gd name="connsiteX11645" fmla="*/ 1746521 w 2663714"/>
                <a:gd name="connsiteY11645" fmla="*/ 1508022 h 2179871"/>
                <a:gd name="connsiteX11646" fmla="*/ 1751128 w 2663714"/>
                <a:gd name="connsiteY11646" fmla="*/ 1505291 h 2179871"/>
                <a:gd name="connsiteX11647" fmla="*/ 1745583 w 2663714"/>
                <a:gd name="connsiteY11647" fmla="*/ 1521763 h 2179871"/>
                <a:gd name="connsiteX11648" fmla="*/ 1743620 w 2663714"/>
                <a:gd name="connsiteY11648" fmla="*/ 1522872 h 2179871"/>
                <a:gd name="connsiteX11649" fmla="*/ 1732102 w 2663714"/>
                <a:gd name="connsiteY11649" fmla="*/ 1529188 h 2179871"/>
                <a:gd name="connsiteX11650" fmla="*/ 1732102 w 2663714"/>
                <a:gd name="connsiteY11650" fmla="*/ 1529188 h 2179871"/>
                <a:gd name="connsiteX11651" fmla="*/ 1746521 w 2663714"/>
                <a:gd name="connsiteY11651" fmla="*/ 1508022 h 2179871"/>
                <a:gd name="connsiteX11652" fmla="*/ 1724850 w 2663714"/>
                <a:gd name="connsiteY11652" fmla="*/ 1537382 h 2179871"/>
                <a:gd name="connsiteX11653" fmla="*/ 1717940 w 2663714"/>
                <a:gd name="connsiteY11653" fmla="*/ 1549160 h 2179871"/>
                <a:gd name="connsiteX11654" fmla="*/ 1721779 w 2663714"/>
                <a:gd name="connsiteY11654" fmla="*/ 1539345 h 2179871"/>
                <a:gd name="connsiteX11655" fmla="*/ 1724850 w 2663714"/>
                <a:gd name="connsiteY11655" fmla="*/ 1537382 h 2179871"/>
                <a:gd name="connsiteX11656" fmla="*/ 1751555 w 2663714"/>
                <a:gd name="connsiteY11656" fmla="*/ 1500682 h 2179871"/>
                <a:gd name="connsiteX11657" fmla="*/ 1753859 w 2663714"/>
                <a:gd name="connsiteY11657" fmla="*/ 1497353 h 2179871"/>
                <a:gd name="connsiteX11658" fmla="*/ 1753005 w 2663714"/>
                <a:gd name="connsiteY11658" fmla="*/ 1499914 h 2179871"/>
                <a:gd name="connsiteX11659" fmla="*/ 1751640 w 2663714"/>
                <a:gd name="connsiteY11659" fmla="*/ 1500597 h 2179871"/>
                <a:gd name="connsiteX11660" fmla="*/ 1744559 w 2663714"/>
                <a:gd name="connsiteY11660" fmla="*/ 1504267 h 2179871"/>
                <a:gd name="connsiteX11661" fmla="*/ 1733211 w 2663714"/>
                <a:gd name="connsiteY11661" fmla="*/ 1510070 h 2179871"/>
                <a:gd name="connsiteX11662" fmla="*/ 1739610 w 2663714"/>
                <a:gd name="connsiteY11662" fmla="*/ 1493598 h 2179871"/>
                <a:gd name="connsiteX11663" fmla="*/ 1745924 w 2663714"/>
                <a:gd name="connsiteY11663" fmla="*/ 1484807 h 2179871"/>
                <a:gd name="connsiteX11664" fmla="*/ 1761708 w 2663714"/>
                <a:gd name="connsiteY11664" fmla="*/ 1474480 h 2179871"/>
                <a:gd name="connsiteX11665" fmla="*/ 1760257 w 2663714"/>
                <a:gd name="connsiteY11665" fmla="*/ 1478577 h 2179871"/>
                <a:gd name="connsiteX11666" fmla="*/ 1744473 w 2663714"/>
                <a:gd name="connsiteY11666" fmla="*/ 1504267 h 2179871"/>
                <a:gd name="connsiteX11667" fmla="*/ 1780819 w 2663714"/>
                <a:gd name="connsiteY11667" fmla="*/ 1423783 h 2179871"/>
                <a:gd name="connsiteX11668" fmla="*/ 1777576 w 2663714"/>
                <a:gd name="connsiteY11668" fmla="*/ 1428306 h 2179871"/>
                <a:gd name="connsiteX11669" fmla="*/ 1777576 w 2663714"/>
                <a:gd name="connsiteY11669" fmla="*/ 1428306 h 2179871"/>
                <a:gd name="connsiteX11670" fmla="*/ 1777491 w 2663714"/>
                <a:gd name="connsiteY11670" fmla="*/ 1428477 h 2179871"/>
                <a:gd name="connsiteX11671" fmla="*/ 1777491 w 2663714"/>
                <a:gd name="connsiteY11671" fmla="*/ 1428648 h 2179871"/>
                <a:gd name="connsiteX11672" fmla="*/ 1777406 w 2663714"/>
                <a:gd name="connsiteY11672" fmla="*/ 1428648 h 2179871"/>
                <a:gd name="connsiteX11673" fmla="*/ 1771348 w 2663714"/>
                <a:gd name="connsiteY11673" fmla="*/ 1438036 h 2179871"/>
                <a:gd name="connsiteX11674" fmla="*/ 1756247 w 2663714"/>
                <a:gd name="connsiteY11674" fmla="*/ 1447083 h 2179871"/>
                <a:gd name="connsiteX11675" fmla="*/ 1759489 w 2663714"/>
                <a:gd name="connsiteY11675" fmla="*/ 1437268 h 2179871"/>
                <a:gd name="connsiteX11676" fmla="*/ 1780989 w 2663714"/>
                <a:gd name="connsiteY11676" fmla="*/ 1423356 h 2179871"/>
                <a:gd name="connsiteX11677" fmla="*/ 1780819 w 2663714"/>
                <a:gd name="connsiteY11677" fmla="*/ 1423698 h 2179871"/>
                <a:gd name="connsiteX11678" fmla="*/ 1748057 w 2663714"/>
                <a:gd name="connsiteY11678" fmla="*/ 1451948 h 2179871"/>
                <a:gd name="connsiteX11679" fmla="*/ 1734662 w 2663714"/>
                <a:gd name="connsiteY11679" fmla="*/ 1459885 h 2179871"/>
                <a:gd name="connsiteX11680" fmla="*/ 1737819 w 2663714"/>
                <a:gd name="connsiteY11680" fmla="*/ 1453057 h 2179871"/>
                <a:gd name="connsiteX11681" fmla="*/ 1737819 w 2663714"/>
                <a:gd name="connsiteY11681" fmla="*/ 1453057 h 2179871"/>
                <a:gd name="connsiteX11682" fmla="*/ 1737819 w 2663714"/>
                <a:gd name="connsiteY11682" fmla="*/ 1453057 h 2179871"/>
                <a:gd name="connsiteX11683" fmla="*/ 1737819 w 2663714"/>
                <a:gd name="connsiteY11683" fmla="*/ 1453057 h 2179871"/>
                <a:gd name="connsiteX11684" fmla="*/ 1737819 w 2663714"/>
                <a:gd name="connsiteY11684" fmla="*/ 1453057 h 2179871"/>
                <a:gd name="connsiteX11685" fmla="*/ 1738928 w 2663714"/>
                <a:gd name="connsiteY11685" fmla="*/ 1450412 h 2179871"/>
                <a:gd name="connsiteX11686" fmla="*/ 1751811 w 2663714"/>
                <a:gd name="connsiteY11686" fmla="*/ 1442218 h 2179871"/>
                <a:gd name="connsiteX11687" fmla="*/ 1747972 w 2663714"/>
                <a:gd name="connsiteY11687" fmla="*/ 1452033 h 2179871"/>
                <a:gd name="connsiteX11688" fmla="*/ 1715551 w 2663714"/>
                <a:gd name="connsiteY11688" fmla="*/ 1455362 h 2179871"/>
                <a:gd name="connsiteX11689" fmla="*/ 1715551 w 2663714"/>
                <a:gd name="connsiteY11689" fmla="*/ 1455362 h 2179871"/>
                <a:gd name="connsiteX11690" fmla="*/ 1715551 w 2663714"/>
                <a:gd name="connsiteY11690" fmla="*/ 1455362 h 2179871"/>
                <a:gd name="connsiteX11691" fmla="*/ 1715551 w 2663714"/>
                <a:gd name="connsiteY11691" fmla="*/ 1455362 h 2179871"/>
                <a:gd name="connsiteX11692" fmla="*/ 1715551 w 2663714"/>
                <a:gd name="connsiteY11692" fmla="*/ 1455362 h 2179871"/>
                <a:gd name="connsiteX11693" fmla="*/ 1724082 w 2663714"/>
                <a:gd name="connsiteY11693" fmla="*/ 1433427 h 2179871"/>
                <a:gd name="connsiteX11694" fmla="*/ 1744815 w 2663714"/>
                <a:gd name="connsiteY11694" fmla="*/ 1420113 h 2179871"/>
                <a:gd name="connsiteX11695" fmla="*/ 1745241 w 2663714"/>
                <a:gd name="connsiteY11695" fmla="*/ 1419857 h 2179871"/>
                <a:gd name="connsiteX11696" fmla="*/ 1732785 w 2663714"/>
                <a:gd name="connsiteY11696" fmla="*/ 1447425 h 2179871"/>
                <a:gd name="connsiteX11697" fmla="*/ 1714442 w 2663714"/>
                <a:gd name="connsiteY11697" fmla="*/ 1457922 h 2179871"/>
                <a:gd name="connsiteX11698" fmla="*/ 1715466 w 2663714"/>
                <a:gd name="connsiteY11698" fmla="*/ 1455532 h 2179871"/>
                <a:gd name="connsiteX11699" fmla="*/ 1700108 w 2663714"/>
                <a:gd name="connsiteY11699" fmla="*/ 1381450 h 2179871"/>
                <a:gd name="connsiteX11700" fmla="*/ 1711968 w 2663714"/>
                <a:gd name="connsiteY11700" fmla="*/ 1352944 h 2179871"/>
                <a:gd name="connsiteX11701" fmla="*/ 1716916 w 2663714"/>
                <a:gd name="connsiteY11701" fmla="*/ 1340824 h 2179871"/>
                <a:gd name="connsiteX11702" fmla="*/ 1736795 w 2663714"/>
                <a:gd name="connsiteY11702" fmla="*/ 1327937 h 2179871"/>
                <a:gd name="connsiteX11703" fmla="*/ 1734235 w 2663714"/>
                <a:gd name="connsiteY11703" fmla="*/ 1346543 h 2179871"/>
                <a:gd name="connsiteX11704" fmla="*/ 1729543 w 2663714"/>
                <a:gd name="connsiteY11704" fmla="*/ 1351578 h 2179871"/>
                <a:gd name="connsiteX11705" fmla="*/ 1734235 w 2663714"/>
                <a:gd name="connsiteY11705" fmla="*/ 1338947 h 2179871"/>
                <a:gd name="connsiteX11706" fmla="*/ 1733979 w 2663714"/>
                <a:gd name="connsiteY11706" fmla="*/ 1338861 h 2179871"/>
                <a:gd name="connsiteX11707" fmla="*/ 1727581 w 2663714"/>
                <a:gd name="connsiteY11707" fmla="*/ 1353712 h 2179871"/>
                <a:gd name="connsiteX11708" fmla="*/ 1726130 w 2663714"/>
                <a:gd name="connsiteY11708" fmla="*/ 1355248 h 2179871"/>
                <a:gd name="connsiteX11709" fmla="*/ 1726301 w 2663714"/>
                <a:gd name="connsiteY11709" fmla="*/ 1355419 h 2179871"/>
                <a:gd name="connsiteX11710" fmla="*/ 1727154 w 2663714"/>
                <a:gd name="connsiteY11710" fmla="*/ 1354651 h 2179871"/>
                <a:gd name="connsiteX11711" fmla="*/ 1720585 w 2663714"/>
                <a:gd name="connsiteY11711" fmla="*/ 1370014 h 2179871"/>
                <a:gd name="connsiteX11712" fmla="*/ 1717428 w 2663714"/>
                <a:gd name="connsiteY11712" fmla="*/ 1377097 h 2179871"/>
                <a:gd name="connsiteX11713" fmla="*/ 1699085 w 2663714"/>
                <a:gd name="connsiteY11713" fmla="*/ 1386912 h 2179871"/>
                <a:gd name="connsiteX11714" fmla="*/ 1700108 w 2663714"/>
                <a:gd name="connsiteY11714" fmla="*/ 1381450 h 2179871"/>
                <a:gd name="connsiteX11715" fmla="*/ 1772628 w 2663714"/>
                <a:gd name="connsiteY11715" fmla="*/ 1237467 h 2179871"/>
                <a:gd name="connsiteX11716" fmla="*/ 1772372 w 2663714"/>
                <a:gd name="connsiteY11716" fmla="*/ 1237467 h 2179871"/>
                <a:gd name="connsiteX11717" fmla="*/ 1772799 w 2663714"/>
                <a:gd name="connsiteY11717" fmla="*/ 1233371 h 2179871"/>
                <a:gd name="connsiteX11718" fmla="*/ 1777576 w 2663714"/>
                <a:gd name="connsiteY11718" fmla="*/ 1220824 h 2179871"/>
                <a:gd name="connsiteX11719" fmla="*/ 1783378 w 2663714"/>
                <a:gd name="connsiteY11719" fmla="*/ 1215789 h 2179871"/>
                <a:gd name="connsiteX11720" fmla="*/ 1779795 w 2663714"/>
                <a:gd name="connsiteY11720" fmla="*/ 1241308 h 2179871"/>
                <a:gd name="connsiteX11721" fmla="*/ 1771604 w 2663714"/>
                <a:gd name="connsiteY11721" fmla="*/ 1245917 h 2179871"/>
                <a:gd name="connsiteX11722" fmla="*/ 1772372 w 2663714"/>
                <a:gd name="connsiteY11722" fmla="*/ 1237809 h 2179871"/>
                <a:gd name="connsiteX11723" fmla="*/ 1772628 w 2663714"/>
                <a:gd name="connsiteY11723" fmla="*/ 1237809 h 2179871"/>
                <a:gd name="connsiteX11724" fmla="*/ 1772628 w 2663714"/>
                <a:gd name="connsiteY11724" fmla="*/ 1237553 h 2179871"/>
                <a:gd name="connsiteX11725" fmla="*/ 1766144 w 2663714"/>
                <a:gd name="connsiteY11725" fmla="*/ 1236785 h 2179871"/>
                <a:gd name="connsiteX11726" fmla="*/ 1759745 w 2663714"/>
                <a:gd name="connsiteY11726" fmla="*/ 1236102 h 2179871"/>
                <a:gd name="connsiteX11727" fmla="*/ 1763243 w 2663714"/>
                <a:gd name="connsiteY11727" fmla="*/ 1233029 h 2179871"/>
                <a:gd name="connsiteX11728" fmla="*/ 1767083 w 2663714"/>
                <a:gd name="connsiteY11728" fmla="*/ 1229701 h 2179871"/>
                <a:gd name="connsiteX11729" fmla="*/ 1766144 w 2663714"/>
                <a:gd name="connsiteY11729" fmla="*/ 1236699 h 2179871"/>
                <a:gd name="connsiteX11730" fmla="*/ 1773567 w 2663714"/>
                <a:gd name="connsiteY11730" fmla="*/ 1224153 h 2179871"/>
                <a:gd name="connsiteX11731" fmla="*/ 1775955 w 2663714"/>
                <a:gd name="connsiteY11731" fmla="*/ 1222105 h 2179871"/>
                <a:gd name="connsiteX11732" fmla="*/ 1772884 w 2663714"/>
                <a:gd name="connsiteY11732" fmla="*/ 1231493 h 2179871"/>
                <a:gd name="connsiteX11733" fmla="*/ 1773567 w 2663714"/>
                <a:gd name="connsiteY11733" fmla="*/ 1224153 h 2179871"/>
                <a:gd name="connsiteX11734" fmla="*/ 1803769 w 2663714"/>
                <a:gd name="connsiteY11734" fmla="*/ 1106628 h 2179871"/>
                <a:gd name="connsiteX11735" fmla="*/ 1810168 w 2663714"/>
                <a:gd name="connsiteY11735" fmla="*/ 1104494 h 2179871"/>
                <a:gd name="connsiteX11736" fmla="*/ 1801124 w 2663714"/>
                <a:gd name="connsiteY11736" fmla="*/ 1113200 h 2179871"/>
                <a:gd name="connsiteX11737" fmla="*/ 1803769 w 2663714"/>
                <a:gd name="connsiteY11737" fmla="*/ 1106628 h 2179871"/>
                <a:gd name="connsiteX11738" fmla="*/ 1797967 w 2663714"/>
                <a:gd name="connsiteY11738" fmla="*/ 1121308 h 2179871"/>
                <a:gd name="connsiteX11739" fmla="*/ 1798565 w 2663714"/>
                <a:gd name="connsiteY11739" fmla="*/ 1119857 h 2179871"/>
                <a:gd name="connsiteX11740" fmla="*/ 1814860 w 2663714"/>
                <a:gd name="connsiteY11740" fmla="*/ 1106714 h 2179871"/>
                <a:gd name="connsiteX11741" fmla="*/ 1806926 w 2663714"/>
                <a:gd name="connsiteY11741" fmla="*/ 1129331 h 2179871"/>
                <a:gd name="connsiteX11742" fmla="*/ 1796090 w 2663714"/>
                <a:gd name="connsiteY11742" fmla="*/ 1140511 h 2179871"/>
                <a:gd name="connsiteX11743" fmla="*/ 1797967 w 2663714"/>
                <a:gd name="connsiteY11743" fmla="*/ 1121308 h 2179871"/>
                <a:gd name="connsiteX11744" fmla="*/ 1793957 w 2663714"/>
                <a:gd name="connsiteY11744" fmla="*/ 1142731 h 2179871"/>
                <a:gd name="connsiteX11745" fmla="*/ 1786450 w 2663714"/>
                <a:gd name="connsiteY11745" fmla="*/ 1150583 h 2179871"/>
                <a:gd name="connsiteX11746" fmla="*/ 1796517 w 2663714"/>
                <a:gd name="connsiteY11746" fmla="*/ 1124978 h 2179871"/>
                <a:gd name="connsiteX11747" fmla="*/ 1793957 w 2663714"/>
                <a:gd name="connsiteY11747" fmla="*/ 1142731 h 2179871"/>
                <a:gd name="connsiteX11748" fmla="*/ 1803854 w 2663714"/>
                <a:gd name="connsiteY11748" fmla="*/ 1138378 h 2179871"/>
                <a:gd name="connsiteX11749" fmla="*/ 1793360 w 2663714"/>
                <a:gd name="connsiteY11749" fmla="*/ 1169359 h 2179871"/>
                <a:gd name="connsiteX11750" fmla="*/ 1795578 w 2663714"/>
                <a:gd name="connsiteY11750" fmla="*/ 1145974 h 2179871"/>
                <a:gd name="connsiteX11751" fmla="*/ 1795578 w 2663714"/>
                <a:gd name="connsiteY11751" fmla="*/ 1145974 h 2179871"/>
                <a:gd name="connsiteX11752" fmla="*/ 1803854 w 2663714"/>
                <a:gd name="connsiteY11752" fmla="*/ 1138378 h 2179871"/>
                <a:gd name="connsiteX11753" fmla="*/ 1793275 w 2663714"/>
                <a:gd name="connsiteY11753" fmla="*/ 1179430 h 2179871"/>
                <a:gd name="connsiteX11754" fmla="*/ 1808973 w 2663714"/>
                <a:gd name="connsiteY11754" fmla="*/ 1166457 h 2179871"/>
                <a:gd name="connsiteX11755" fmla="*/ 1800100 w 2663714"/>
                <a:gd name="connsiteY11755" fmla="*/ 1194025 h 2179871"/>
                <a:gd name="connsiteX11756" fmla="*/ 1790203 w 2663714"/>
                <a:gd name="connsiteY11756" fmla="*/ 1203755 h 2179871"/>
                <a:gd name="connsiteX11757" fmla="*/ 1790374 w 2663714"/>
                <a:gd name="connsiteY11757" fmla="*/ 1201706 h 2179871"/>
                <a:gd name="connsiteX11758" fmla="*/ 1794128 w 2663714"/>
                <a:gd name="connsiteY11758" fmla="*/ 1199402 h 2179871"/>
                <a:gd name="connsiteX11759" fmla="*/ 1793957 w 2663714"/>
                <a:gd name="connsiteY11759" fmla="*/ 1199146 h 2179871"/>
                <a:gd name="connsiteX11760" fmla="*/ 1790374 w 2663714"/>
                <a:gd name="connsiteY11760" fmla="*/ 1201109 h 2179871"/>
                <a:gd name="connsiteX11761" fmla="*/ 1792166 w 2663714"/>
                <a:gd name="connsiteY11761" fmla="*/ 1182418 h 2179871"/>
                <a:gd name="connsiteX11762" fmla="*/ 1793275 w 2663714"/>
                <a:gd name="connsiteY11762" fmla="*/ 1179516 h 2179871"/>
                <a:gd name="connsiteX11763" fmla="*/ 1808632 w 2663714"/>
                <a:gd name="connsiteY11763" fmla="*/ 1181308 h 2179871"/>
                <a:gd name="connsiteX11764" fmla="*/ 1807864 w 2663714"/>
                <a:gd name="connsiteY11764" fmla="*/ 1186429 h 2179871"/>
                <a:gd name="connsiteX11765" fmla="*/ 1805987 w 2663714"/>
                <a:gd name="connsiteY11765" fmla="*/ 1188221 h 2179871"/>
                <a:gd name="connsiteX11766" fmla="*/ 1808632 w 2663714"/>
                <a:gd name="connsiteY11766" fmla="*/ 1181308 h 2179871"/>
                <a:gd name="connsiteX11767" fmla="*/ 1792763 w 2663714"/>
                <a:gd name="connsiteY11767" fmla="*/ 1216642 h 2179871"/>
                <a:gd name="connsiteX11768" fmla="*/ 1787217 w 2663714"/>
                <a:gd name="connsiteY11768" fmla="*/ 1233712 h 2179871"/>
                <a:gd name="connsiteX11769" fmla="*/ 1789521 w 2663714"/>
                <a:gd name="connsiteY11769" fmla="*/ 1210668 h 2179871"/>
                <a:gd name="connsiteX11770" fmla="*/ 1796773 w 2663714"/>
                <a:gd name="connsiteY11770" fmla="*/ 1204437 h 2179871"/>
                <a:gd name="connsiteX11771" fmla="*/ 1792849 w 2663714"/>
                <a:gd name="connsiteY11771" fmla="*/ 1216728 h 2179871"/>
                <a:gd name="connsiteX11772" fmla="*/ 1778430 w 2663714"/>
                <a:gd name="connsiteY11772" fmla="*/ 1251123 h 2179871"/>
                <a:gd name="connsiteX11773" fmla="*/ 1778430 w 2663714"/>
                <a:gd name="connsiteY11773" fmla="*/ 1251123 h 2179871"/>
                <a:gd name="connsiteX11774" fmla="*/ 1778430 w 2663714"/>
                <a:gd name="connsiteY11774" fmla="*/ 1251379 h 2179871"/>
                <a:gd name="connsiteX11775" fmla="*/ 1778430 w 2663714"/>
                <a:gd name="connsiteY11775" fmla="*/ 1251635 h 2179871"/>
                <a:gd name="connsiteX11776" fmla="*/ 1778430 w 2663714"/>
                <a:gd name="connsiteY11776" fmla="*/ 1251635 h 2179871"/>
                <a:gd name="connsiteX11777" fmla="*/ 1776638 w 2663714"/>
                <a:gd name="connsiteY11777" fmla="*/ 1269387 h 2179871"/>
                <a:gd name="connsiteX11778" fmla="*/ 1776041 w 2663714"/>
                <a:gd name="connsiteY11778" fmla="*/ 1269729 h 2179871"/>
                <a:gd name="connsiteX11779" fmla="*/ 1768447 w 2663714"/>
                <a:gd name="connsiteY11779" fmla="*/ 1273911 h 2179871"/>
                <a:gd name="connsiteX11780" fmla="*/ 1770580 w 2663714"/>
                <a:gd name="connsiteY11780" fmla="*/ 1257951 h 2179871"/>
                <a:gd name="connsiteX11781" fmla="*/ 1770580 w 2663714"/>
                <a:gd name="connsiteY11781" fmla="*/ 1257951 h 2179871"/>
                <a:gd name="connsiteX11782" fmla="*/ 1770580 w 2663714"/>
                <a:gd name="connsiteY11782" fmla="*/ 1257780 h 2179871"/>
                <a:gd name="connsiteX11783" fmla="*/ 1770580 w 2663714"/>
                <a:gd name="connsiteY11783" fmla="*/ 1257780 h 2179871"/>
                <a:gd name="connsiteX11784" fmla="*/ 1770837 w 2663714"/>
                <a:gd name="connsiteY11784" fmla="*/ 1254964 h 2179871"/>
                <a:gd name="connsiteX11785" fmla="*/ 1779027 w 2663714"/>
                <a:gd name="connsiteY11785" fmla="*/ 1247453 h 2179871"/>
                <a:gd name="connsiteX11786" fmla="*/ 1778515 w 2663714"/>
                <a:gd name="connsiteY11786" fmla="*/ 1251038 h 2179871"/>
                <a:gd name="connsiteX11787" fmla="*/ 1771519 w 2663714"/>
                <a:gd name="connsiteY11787" fmla="*/ 1275362 h 2179871"/>
                <a:gd name="connsiteX11788" fmla="*/ 1770922 w 2663714"/>
                <a:gd name="connsiteY11788" fmla="*/ 1275362 h 2179871"/>
                <a:gd name="connsiteX11789" fmla="*/ 1772799 w 2663714"/>
                <a:gd name="connsiteY11789" fmla="*/ 1274082 h 2179871"/>
                <a:gd name="connsiteX11790" fmla="*/ 1771519 w 2663714"/>
                <a:gd name="connsiteY11790" fmla="*/ 1275362 h 2179871"/>
                <a:gd name="connsiteX11791" fmla="*/ 1768959 w 2663714"/>
                <a:gd name="connsiteY11791" fmla="*/ 1276471 h 2179871"/>
                <a:gd name="connsiteX11792" fmla="*/ 1770239 w 2663714"/>
                <a:gd name="connsiteY11792" fmla="*/ 1276642 h 2179871"/>
                <a:gd name="connsiteX11793" fmla="*/ 1767765 w 2663714"/>
                <a:gd name="connsiteY11793" fmla="*/ 1279117 h 2179871"/>
                <a:gd name="connsiteX11794" fmla="*/ 1768021 w 2663714"/>
                <a:gd name="connsiteY11794" fmla="*/ 1277069 h 2179871"/>
                <a:gd name="connsiteX11795" fmla="*/ 1768959 w 2663714"/>
                <a:gd name="connsiteY11795" fmla="*/ 1276471 h 2179871"/>
                <a:gd name="connsiteX11796" fmla="*/ 1775529 w 2663714"/>
                <a:gd name="connsiteY11796" fmla="*/ 1277240 h 2179871"/>
                <a:gd name="connsiteX11797" fmla="*/ 1775785 w 2663714"/>
                <a:gd name="connsiteY11797" fmla="*/ 1277240 h 2179871"/>
                <a:gd name="connsiteX11798" fmla="*/ 1773396 w 2663714"/>
                <a:gd name="connsiteY11798" fmla="*/ 1301308 h 2179871"/>
                <a:gd name="connsiteX11799" fmla="*/ 1763926 w 2663714"/>
                <a:gd name="connsiteY11799" fmla="*/ 1306856 h 2179871"/>
                <a:gd name="connsiteX11800" fmla="*/ 1766997 w 2663714"/>
                <a:gd name="connsiteY11800" fmla="*/ 1284580 h 2179871"/>
                <a:gd name="connsiteX11801" fmla="*/ 1775529 w 2663714"/>
                <a:gd name="connsiteY11801" fmla="*/ 1277154 h 2179871"/>
                <a:gd name="connsiteX11802" fmla="*/ 1783890 w 2663714"/>
                <a:gd name="connsiteY11802" fmla="*/ 1263157 h 2179871"/>
                <a:gd name="connsiteX11803" fmla="*/ 1785426 w 2663714"/>
                <a:gd name="connsiteY11803" fmla="*/ 1252318 h 2179871"/>
                <a:gd name="connsiteX11804" fmla="*/ 1785426 w 2663714"/>
                <a:gd name="connsiteY11804" fmla="*/ 1252318 h 2179871"/>
                <a:gd name="connsiteX11805" fmla="*/ 1785426 w 2663714"/>
                <a:gd name="connsiteY11805" fmla="*/ 1252318 h 2179871"/>
                <a:gd name="connsiteX11806" fmla="*/ 1785426 w 2663714"/>
                <a:gd name="connsiteY11806" fmla="*/ 1252318 h 2179871"/>
                <a:gd name="connsiteX11807" fmla="*/ 1785426 w 2663714"/>
                <a:gd name="connsiteY11807" fmla="*/ 1252318 h 2179871"/>
                <a:gd name="connsiteX11808" fmla="*/ 1786620 w 2663714"/>
                <a:gd name="connsiteY11808" fmla="*/ 1240710 h 2179871"/>
                <a:gd name="connsiteX11809" fmla="*/ 1793702 w 2663714"/>
                <a:gd name="connsiteY11809" fmla="*/ 1234224 h 2179871"/>
                <a:gd name="connsiteX11810" fmla="*/ 1793957 w 2663714"/>
                <a:gd name="connsiteY11810" fmla="*/ 1234054 h 2179871"/>
                <a:gd name="connsiteX11811" fmla="*/ 1787388 w 2663714"/>
                <a:gd name="connsiteY11811" fmla="*/ 1253769 h 2179871"/>
                <a:gd name="connsiteX11812" fmla="*/ 1784317 w 2663714"/>
                <a:gd name="connsiteY11812" fmla="*/ 1262901 h 2179871"/>
                <a:gd name="connsiteX11813" fmla="*/ 1783975 w 2663714"/>
                <a:gd name="connsiteY11813" fmla="*/ 1263243 h 2179871"/>
                <a:gd name="connsiteX11814" fmla="*/ 1785853 w 2663714"/>
                <a:gd name="connsiteY11814" fmla="*/ 1198975 h 2179871"/>
                <a:gd name="connsiteX11815" fmla="*/ 1785084 w 2663714"/>
                <a:gd name="connsiteY11815" fmla="*/ 1204011 h 2179871"/>
                <a:gd name="connsiteX11816" fmla="*/ 1783634 w 2663714"/>
                <a:gd name="connsiteY11816" fmla="*/ 1204864 h 2179871"/>
                <a:gd name="connsiteX11817" fmla="*/ 1785853 w 2663714"/>
                <a:gd name="connsiteY11817" fmla="*/ 1198975 h 2179871"/>
                <a:gd name="connsiteX11818" fmla="*/ 1784999 w 2663714"/>
                <a:gd name="connsiteY11818" fmla="*/ 1204949 h 2179871"/>
                <a:gd name="connsiteX11819" fmla="*/ 1784317 w 2663714"/>
                <a:gd name="connsiteY11819" fmla="*/ 1209558 h 2179871"/>
                <a:gd name="connsiteX11820" fmla="*/ 1780392 w 2663714"/>
                <a:gd name="connsiteY11820" fmla="*/ 1213399 h 2179871"/>
                <a:gd name="connsiteX11821" fmla="*/ 1783122 w 2663714"/>
                <a:gd name="connsiteY11821" fmla="*/ 1206059 h 2179871"/>
                <a:gd name="connsiteX11822" fmla="*/ 1784914 w 2663714"/>
                <a:gd name="connsiteY11822" fmla="*/ 1204949 h 2179871"/>
                <a:gd name="connsiteX11823" fmla="*/ 1778003 w 2663714"/>
                <a:gd name="connsiteY11823" fmla="*/ 1243698 h 2179871"/>
                <a:gd name="connsiteX11824" fmla="*/ 1771178 w 2663714"/>
                <a:gd name="connsiteY11824" fmla="*/ 1250952 h 2179871"/>
                <a:gd name="connsiteX11825" fmla="*/ 1771519 w 2663714"/>
                <a:gd name="connsiteY11825" fmla="*/ 1247709 h 2179871"/>
                <a:gd name="connsiteX11826" fmla="*/ 1778003 w 2663714"/>
                <a:gd name="connsiteY11826" fmla="*/ 1243698 h 2179871"/>
                <a:gd name="connsiteX11827" fmla="*/ 1762049 w 2663714"/>
                <a:gd name="connsiteY11827" fmla="*/ 1273740 h 2179871"/>
                <a:gd name="connsiteX11828" fmla="*/ 1757015 w 2663714"/>
                <a:gd name="connsiteY11828" fmla="*/ 1272887 h 2179871"/>
                <a:gd name="connsiteX11829" fmla="*/ 1752152 w 2663714"/>
                <a:gd name="connsiteY11829" fmla="*/ 1272119 h 2179871"/>
                <a:gd name="connsiteX11830" fmla="*/ 1763158 w 2663714"/>
                <a:gd name="connsiteY11830" fmla="*/ 1261962 h 2179871"/>
                <a:gd name="connsiteX11831" fmla="*/ 1762049 w 2663714"/>
                <a:gd name="connsiteY11831" fmla="*/ 1273655 h 2179871"/>
                <a:gd name="connsiteX11832" fmla="*/ 1750787 w 2663714"/>
                <a:gd name="connsiteY11832" fmla="*/ 1274338 h 2179871"/>
                <a:gd name="connsiteX11833" fmla="*/ 1756589 w 2663714"/>
                <a:gd name="connsiteY11833" fmla="*/ 1274935 h 2179871"/>
                <a:gd name="connsiteX11834" fmla="*/ 1761878 w 2663714"/>
                <a:gd name="connsiteY11834" fmla="*/ 1275533 h 2179871"/>
                <a:gd name="connsiteX11835" fmla="*/ 1761708 w 2663714"/>
                <a:gd name="connsiteY11835" fmla="*/ 1277666 h 2179871"/>
                <a:gd name="connsiteX11836" fmla="*/ 1749081 w 2663714"/>
                <a:gd name="connsiteY11836" fmla="*/ 1284665 h 2179871"/>
                <a:gd name="connsiteX11837" fmla="*/ 1750872 w 2663714"/>
                <a:gd name="connsiteY11837" fmla="*/ 1274252 h 2179871"/>
                <a:gd name="connsiteX11838" fmla="*/ 1761367 w 2663714"/>
                <a:gd name="connsiteY11838" fmla="*/ 1281166 h 2179871"/>
                <a:gd name="connsiteX11839" fmla="*/ 1760940 w 2663714"/>
                <a:gd name="connsiteY11839" fmla="*/ 1285945 h 2179871"/>
                <a:gd name="connsiteX11840" fmla="*/ 1749678 w 2663714"/>
                <a:gd name="connsiteY11840" fmla="*/ 1297041 h 2179871"/>
                <a:gd name="connsiteX11841" fmla="*/ 1746351 w 2663714"/>
                <a:gd name="connsiteY11841" fmla="*/ 1300369 h 2179871"/>
                <a:gd name="connsiteX11842" fmla="*/ 1748313 w 2663714"/>
                <a:gd name="connsiteY11842" fmla="*/ 1289274 h 2179871"/>
                <a:gd name="connsiteX11843" fmla="*/ 1761367 w 2663714"/>
                <a:gd name="connsiteY11843" fmla="*/ 1281166 h 2179871"/>
                <a:gd name="connsiteX11844" fmla="*/ 1750958 w 2663714"/>
                <a:gd name="connsiteY11844" fmla="*/ 1298662 h 2179871"/>
                <a:gd name="connsiteX11845" fmla="*/ 1760513 w 2663714"/>
                <a:gd name="connsiteY11845" fmla="*/ 1290298 h 2179871"/>
                <a:gd name="connsiteX11846" fmla="*/ 1758722 w 2663714"/>
                <a:gd name="connsiteY11846" fmla="*/ 1309928 h 2179871"/>
                <a:gd name="connsiteX11847" fmla="*/ 1742852 w 2663714"/>
                <a:gd name="connsiteY11847" fmla="*/ 1319317 h 2179871"/>
                <a:gd name="connsiteX11848" fmla="*/ 1745839 w 2663714"/>
                <a:gd name="connsiteY11848" fmla="*/ 1303100 h 2179871"/>
                <a:gd name="connsiteX11849" fmla="*/ 1750958 w 2663714"/>
                <a:gd name="connsiteY11849" fmla="*/ 1298577 h 2179871"/>
                <a:gd name="connsiteX11850" fmla="*/ 1758380 w 2663714"/>
                <a:gd name="connsiteY11850" fmla="*/ 1314110 h 2179871"/>
                <a:gd name="connsiteX11851" fmla="*/ 1757697 w 2663714"/>
                <a:gd name="connsiteY11851" fmla="*/ 1321706 h 2179871"/>
                <a:gd name="connsiteX11852" fmla="*/ 1746692 w 2663714"/>
                <a:gd name="connsiteY11852" fmla="*/ 1333570 h 2179871"/>
                <a:gd name="connsiteX11853" fmla="*/ 1738416 w 2663714"/>
                <a:gd name="connsiteY11853" fmla="*/ 1342361 h 2179871"/>
                <a:gd name="connsiteX11854" fmla="*/ 1741829 w 2663714"/>
                <a:gd name="connsiteY11854" fmla="*/ 1324864 h 2179871"/>
                <a:gd name="connsiteX11855" fmla="*/ 1758466 w 2663714"/>
                <a:gd name="connsiteY11855" fmla="*/ 1314110 h 2179871"/>
                <a:gd name="connsiteX11856" fmla="*/ 1754029 w 2663714"/>
                <a:gd name="connsiteY11856" fmla="*/ 1364125 h 2179871"/>
                <a:gd name="connsiteX11857" fmla="*/ 1753176 w 2663714"/>
                <a:gd name="connsiteY11857" fmla="*/ 1373513 h 2179871"/>
                <a:gd name="connsiteX11858" fmla="*/ 1743364 w 2663714"/>
                <a:gd name="connsiteY11858" fmla="*/ 1382645 h 2179871"/>
                <a:gd name="connsiteX11859" fmla="*/ 1750360 w 2663714"/>
                <a:gd name="connsiteY11859" fmla="*/ 1363783 h 2179871"/>
                <a:gd name="connsiteX11860" fmla="*/ 1754285 w 2663714"/>
                <a:gd name="connsiteY11860" fmla="*/ 1361222 h 2179871"/>
                <a:gd name="connsiteX11861" fmla="*/ 1754029 w 2663714"/>
                <a:gd name="connsiteY11861" fmla="*/ 1364125 h 2179871"/>
                <a:gd name="connsiteX11862" fmla="*/ 1752408 w 2663714"/>
                <a:gd name="connsiteY11862" fmla="*/ 1358150 h 2179871"/>
                <a:gd name="connsiteX11863" fmla="*/ 1755223 w 2663714"/>
                <a:gd name="connsiteY11863" fmla="*/ 1350639 h 2179871"/>
                <a:gd name="connsiteX11864" fmla="*/ 1754712 w 2663714"/>
                <a:gd name="connsiteY11864" fmla="*/ 1356955 h 2179871"/>
                <a:gd name="connsiteX11865" fmla="*/ 1752493 w 2663714"/>
                <a:gd name="connsiteY11865" fmla="*/ 1358235 h 2179871"/>
                <a:gd name="connsiteX11866" fmla="*/ 1739610 w 2663714"/>
                <a:gd name="connsiteY11866" fmla="*/ 1361905 h 2179871"/>
                <a:gd name="connsiteX11867" fmla="*/ 1754114 w 2663714"/>
                <a:gd name="connsiteY11867" fmla="*/ 1349274 h 2179871"/>
                <a:gd name="connsiteX11868" fmla="*/ 1749678 w 2663714"/>
                <a:gd name="connsiteY11868" fmla="*/ 1359601 h 2179871"/>
                <a:gd name="connsiteX11869" fmla="*/ 1733041 w 2663714"/>
                <a:gd name="connsiteY11869" fmla="*/ 1368733 h 2179871"/>
                <a:gd name="connsiteX11870" fmla="*/ 1733979 w 2663714"/>
                <a:gd name="connsiteY11870" fmla="*/ 1364125 h 2179871"/>
                <a:gd name="connsiteX11871" fmla="*/ 1737904 w 2663714"/>
                <a:gd name="connsiteY11871" fmla="*/ 1344579 h 2179871"/>
                <a:gd name="connsiteX11872" fmla="*/ 1747972 w 2663714"/>
                <a:gd name="connsiteY11872" fmla="*/ 1335020 h 2179871"/>
                <a:gd name="connsiteX11873" fmla="*/ 1757271 w 2663714"/>
                <a:gd name="connsiteY11873" fmla="*/ 1326315 h 2179871"/>
                <a:gd name="connsiteX11874" fmla="*/ 1755564 w 2663714"/>
                <a:gd name="connsiteY11874" fmla="*/ 1345519 h 2179871"/>
                <a:gd name="connsiteX11875" fmla="*/ 1739269 w 2663714"/>
                <a:gd name="connsiteY11875" fmla="*/ 1361649 h 2179871"/>
                <a:gd name="connsiteX11876" fmla="*/ 1739440 w 2663714"/>
                <a:gd name="connsiteY11876" fmla="*/ 1361905 h 2179871"/>
                <a:gd name="connsiteX11877" fmla="*/ 1722547 w 2663714"/>
                <a:gd name="connsiteY11877" fmla="*/ 1371038 h 2179871"/>
                <a:gd name="connsiteX11878" fmla="*/ 1729287 w 2663714"/>
                <a:gd name="connsiteY11878" fmla="*/ 1352858 h 2179871"/>
                <a:gd name="connsiteX11879" fmla="*/ 1734235 w 2663714"/>
                <a:gd name="connsiteY11879" fmla="*/ 1348164 h 2179871"/>
                <a:gd name="connsiteX11880" fmla="*/ 1732017 w 2663714"/>
                <a:gd name="connsiteY11880" fmla="*/ 1364039 h 2179871"/>
                <a:gd name="connsiteX11881" fmla="*/ 1731078 w 2663714"/>
                <a:gd name="connsiteY11881" fmla="*/ 1369928 h 2179871"/>
                <a:gd name="connsiteX11882" fmla="*/ 1720926 w 2663714"/>
                <a:gd name="connsiteY11882" fmla="*/ 1375391 h 2179871"/>
                <a:gd name="connsiteX11883" fmla="*/ 1722547 w 2663714"/>
                <a:gd name="connsiteY11883" fmla="*/ 1371038 h 2179871"/>
                <a:gd name="connsiteX11884" fmla="*/ 1730055 w 2663714"/>
                <a:gd name="connsiteY11884" fmla="*/ 1376585 h 2179871"/>
                <a:gd name="connsiteX11885" fmla="*/ 1727325 w 2663714"/>
                <a:gd name="connsiteY11885" fmla="*/ 1394338 h 2179871"/>
                <a:gd name="connsiteX11886" fmla="*/ 1709835 w 2663714"/>
                <a:gd name="connsiteY11886" fmla="*/ 1404921 h 2179871"/>
                <a:gd name="connsiteX11887" fmla="*/ 1717599 w 2663714"/>
                <a:gd name="connsiteY11887" fmla="*/ 1384267 h 2179871"/>
                <a:gd name="connsiteX11888" fmla="*/ 1730055 w 2663714"/>
                <a:gd name="connsiteY11888" fmla="*/ 1376670 h 2179871"/>
                <a:gd name="connsiteX11889" fmla="*/ 1727836 w 2663714"/>
                <a:gd name="connsiteY11889" fmla="*/ 1393996 h 2179871"/>
                <a:gd name="connsiteX11890" fmla="*/ 1731676 w 2663714"/>
                <a:gd name="connsiteY11890" fmla="*/ 1375561 h 2179871"/>
                <a:gd name="connsiteX11891" fmla="*/ 1746948 w 2663714"/>
                <a:gd name="connsiteY11891" fmla="*/ 1365916 h 2179871"/>
                <a:gd name="connsiteX11892" fmla="*/ 1737222 w 2663714"/>
                <a:gd name="connsiteY11892" fmla="*/ 1388278 h 2179871"/>
                <a:gd name="connsiteX11893" fmla="*/ 1727836 w 2663714"/>
                <a:gd name="connsiteY11893" fmla="*/ 1393996 h 2179871"/>
                <a:gd name="connsiteX11894" fmla="*/ 1743109 w 2663714"/>
                <a:gd name="connsiteY11894" fmla="*/ 1383328 h 2179871"/>
                <a:gd name="connsiteX11895" fmla="*/ 1753005 w 2663714"/>
                <a:gd name="connsiteY11895" fmla="*/ 1375305 h 2179871"/>
                <a:gd name="connsiteX11896" fmla="*/ 1752664 w 2663714"/>
                <a:gd name="connsiteY11896" fmla="*/ 1378890 h 2179871"/>
                <a:gd name="connsiteX11897" fmla="*/ 1742340 w 2663714"/>
                <a:gd name="connsiteY11897" fmla="*/ 1385205 h 2179871"/>
                <a:gd name="connsiteX11898" fmla="*/ 1743023 w 2663714"/>
                <a:gd name="connsiteY11898" fmla="*/ 1383328 h 2179871"/>
                <a:gd name="connsiteX11899" fmla="*/ 1765547 w 2663714"/>
                <a:gd name="connsiteY11899" fmla="*/ 1390241 h 2179871"/>
                <a:gd name="connsiteX11900" fmla="*/ 1767338 w 2663714"/>
                <a:gd name="connsiteY11900" fmla="*/ 1377865 h 2179871"/>
                <a:gd name="connsiteX11901" fmla="*/ 1769045 w 2663714"/>
                <a:gd name="connsiteY11901" fmla="*/ 1373171 h 2179871"/>
                <a:gd name="connsiteX11902" fmla="*/ 1782781 w 2663714"/>
                <a:gd name="connsiteY11902" fmla="*/ 1363612 h 2179871"/>
                <a:gd name="connsiteX11903" fmla="*/ 1777235 w 2663714"/>
                <a:gd name="connsiteY11903" fmla="*/ 1377780 h 2179871"/>
                <a:gd name="connsiteX11904" fmla="*/ 1765547 w 2663714"/>
                <a:gd name="connsiteY11904" fmla="*/ 1390241 h 2179871"/>
                <a:gd name="connsiteX11905" fmla="*/ 1751469 w 2663714"/>
                <a:gd name="connsiteY11905" fmla="*/ 1398008 h 2179871"/>
                <a:gd name="connsiteX11906" fmla="*/ 1753347 w 2663714"/>
                <a:gd name="connsiteY11906" fmla="*/ 1384011 h 2179871"/>
                <a:gd name="connsiteX11907" fmla="*/ 1764864 w 2663714"/>
                <a:gd name="connsiteY11907" fmla="*/ 1376073 h 2179871"/>
                <a:gd name="connsiteX11908" fmla="*/ 1756333 w 2663714"/>
                <a:gd name="connsiteY11908" fmla="*/ 1395447 h 2179871"/>
                <a:gd name="connsiteX11909" fmla="*/ 1751469 w 2663714"/>
                <a:gd name="connsiteY11909" fmla="*/ 1398093 h 2179871"/>
                <a:gd name="connsiteX11910" fmla="*/ 1765803 w 2663714"/>
                <a:gd name="connsiteY11910" fmla="*/ 1382047 h 2179871"/>
                <a:gd name="connsiteX11911" fmla="*/ 1764950 w 2663714"/>
                <a:gd name="connsiteY11911" fmla="*/ 1390839 h 2179871"/>
                <a:gd name="connsiteX11912" fmla="*/ 1761878 w 2663714"/>
                <a:gd name="connsiteY11912" fmla="*/ 1392460 h 2179871"/>
                <a:gd name="connsiteX11913" fmla="*/ 1765803 w 2663714"/>
                <a:gd name="connsiteY11913" fmla="*/ 1382047 h 2179871"/>
                <a:gd name="connsiteX11914" fmla="*/ 1754200 w 2663714"/>
                <a:gd name="connsiteY11914" fmla="*/ 1378036 h 2179871"/>
                <a:gd name="connsiteX11915" fmla="*/ 1754712 w 2663714"/>
                <a:gd name="connsiteY11915" fmla="*/ 1374025 h 2179871"/>
                <a:gd name="connsiteX11916" fmla="*/ 1762988 w 2663714"/>
                <a:gd name="connsiteY11916" fmla="*/ 1367368 h 2179871"/>
                <a:gd name="connsiteX11917" fmla="*/ 1767509 w 2663714"/>
                <a:gd name="connsiteY11917" fmla="*/ 1363698 h 2179871"/>
                <a:gd name="connsiteX11918" fmla="*/ 1766826 w 2663714"/>
                <a:gd name="connsiteY11918" fmla="*/ 1370269 h 2179871"/>
                <a:gd name="connsiteX11919" fmla="*/ 1754114 w 2663714"/>
                <a:gd name="connsiteY11919" fmla="*/ 1378122 h 2179871"/>
                <a:gd name="connsiteX11920" fmla="*/ 1752152 w 2663714"/>
                <a:gd name="connsiteY11920" fmla="*/ 1384864 h 2179871"/>
                <a:gd name="connsiteX11921" fmla="*/ 1750958 w 2663714"/>
                <a:gd name="connsiteY11921" fmla="*/ 1398349 h 2179871"/>
                <a:gd name="connsiteX11922" fmla="*/ 1734150 w 2663714"/>
                <a:gd name="connsiteY11922" fmla="*/ 1407396 h 2179871"/>
                <a:gd name="connsiteX11923" fmla="*/ 1739269 w 2663714"/>
                <a:gd name="connsiteY11923" fmla="*/ 1393570 h 2179871"/>
                <a:gd name="connsiteX11924" fmla="*/ 1752152 w 2663714"/>
                <a:gd name="connsiteY11924" fmla="*/ 1384864 h 2179871"/>
                <a:gd name="connsiteX11925" fmla="*/ 1753432 w 2663714"/>
                <a:gd name="connsiteY11925" fmla="*/ 1401934 h 2179871"/>
                <a:gd name="connsiteX11926" fmla="*/ 1752493 w 2663714"/>
                <a:gd name="connsiteY11926" fmla="*/ 1404068 h 2179871"/>
                <a:gd name="connsiteX11927" fmla="*/ 1744047 w 2663714"/>
                <a:gd name="connsiteY11927" fmla="*/ 1412944 h 2179871"/>
                <a:gd name="connsiteX11928" fmla="*/ 1744218 w 2663714"/>
                <a:gd name="connsiteY11928" fmla="*/ 1413200 h 2179871"/>
                <a:gd name="connsiteX11929" fmla="*/ 1751214 w 2663714"/>
                <a:gd name="connsiteY11929" fmla="*/ 1406713 h 2179871"/>
                <a:gd name="connsiteX11930" fmla="*/ 1746692 w 2663714"/>
                <a:gd name="connsiteY11930" fmla="*/ 1416870 h 2179871"/>
                <a:gd name="connsiteX11931" fmla="*/ 1743961 w 2663714"/>
                <a:gd name="connsiteY11931" fmla="*/ 1418406 h 2179871"/>
                <a:gd name="connsiteX11932" fmla="*/ 1726130 w 2663714"/>
                <a:gd name="connsiteY11932" fmla="*/ 1428392 h 2179871"/>
                <a:gd name="connsiteX11933" fmla="*/ 1730994 w 2663714"/>
                <a:gd name="connsiteY11933" fmla="*/ 1415589 h 2179871"/>
                <a:gd name="connsiteX11934" fmla="*/ 1753347 w 2663714"/>
                <a:gd name="connsiteY11934" fmla="*/ 1402105 h 2179871"/>
                <a:gd name="connsiteX11935" fmla="*/ 1742511 w 2663714"/>
                <a:gd name="connsiteY11935" fmla="*/ 1441877 h 2179871"/>
                <a:gd name="connsiteX11936" fmla="*/ 1753261 w 2663714"/>
                <a:gd name="connsiteY11936" fmla="*/ 1414822 h 2179871"/>
                <a:gd name="connsiteX11937" fmla="*/ 1765803 w 2663714"/>
                <a:gd name="connsiteY11937" fmla="*/ 1406799 h 2179871"/>
                <a:gd name="connsiteX11938" fmla="*/ 1754797 w 2663714"/>
                <a:gd name="connsiteY11938" fmla="*/ 1434793 h 2179871"/>
                <a:gd name="connsiteX11939" fmla="*/ 1742511 w 2663714"/>
                <a:gd name="connsiteY11939" fmla="*/ 1441877 h 2179871"/>
                <a:gd name="connsiteX11940" fmla="*/ 1754114 w 2663714"/>
                <a:gd name="connsiteY11940" fmla="*/ 1412602 h 2179871"/>
                <a:gd name="connsiteX11941" fmla="*/ 1759234 w 2663714"/>
                <a:gd name="connsiteY11941" fmla="*/ 1399288 h 2179871"/>
                <a:gd name="connsiteX11942" fmla="*/ 1762219 w 2663714"/>
                <a:gd name="connsiteY11942" fmla="*/ 1396557 h 2179871"/>
                <a:gd name="connsiteX11943" fmla="*/ 1764523 w 2663714"/>
                <a:gd name="connsiteY11943" fmla="*/ 1395191 h 2179871"/>
                <a:gd name="connsiteX11944" fmla="*/ 1764523 w 2663714"/>
                <a:gd name="connsiteY11944" fmla="*/ 1395533 h 2179871"/>
                <a:gd name="connsiteX11945" fmla="*/ 1764779 w 2663714"/>
                <a:gd name="connsiteY11945" fmla="*/ 1395533 h 2179871"/>
                <a:gd name="connsiteX11946" fmla="*/ 1764779 w 2663714"/>
                <a:gd name="connsiteY11946" fmla="*/ 1394935 h 2179871"/>
                <a:gd name="connsiteX11947" fmla="*/ 1772201 w 2663714"/>
                <a:gd name="connsiteY11947" fmla="*/ 1390497 h 2179871"/>
                <a:gd name="connsiteX11948" fmla="*/ 1766144 w 2663714"/>
                <a:gd name="connsiteY11948" fmla="*/ 1405860 h 2179871"/>
                <a:gd name="connsiteX11949" fmla="*/ 1754114 w 2663714"/>
                <a:gd name="connsiteY11949" fmla="*/ 1412602 h 2179871"/>
                <a:gd name="connsiteX11950" fmla="*/ 1773481 w 2663714"/>
                <a:gd name="connsiteY11950" fmla="*/ 1386229 h 2179871"/>
                <a:gd name="connsiteX11951" fmla="*/ 1774079 w 2663714"/>
                <a:gd name="connsiteY11951" fmla="*/ 1385632 h 2179871"/>
                <a:gd name="connsiteX11952" fmla="*/ 1773993 w 2663714"/>
                <a:gd name="connsiteY11952" fmla="*/ 1385888 h 2179871"/>
                <a:gd name="connsiteX11953" fmla="*/ 1773481 w 2663714"/>
                <a:gd name="connsiteY11953" fmla="*/ 1386145 h 2179871"/>
                <a:gd name="connsiteX11954" fmla="*/ 1777321 w 2663714"/>
                <a:gd name="connsiteY11954" fmla="*/ 1383072 h 2179871"/>
                <a:gd name="connsiteX11955" fmla="*/ 1777491 w 2663714"/>
                <a:gd name="connsiteY11955" fmla="*/ 1382560 h 2179871"/>
                <a:gd name="connsiteX11956" fmla="*/ 1787729 w 2663714"/>
                <a:gd name="connsiteY11956" fmla="*/ 1373171 h 2179871"/>
                <a:gd name="connsiteX11957" fmla="*/ 1787217 w 2663714"/>
                <a:gd name="connsiteY11957" fmla="*/ 1378890 h 2179871"/>
                <a:gd name="connsiteX11958" fmla="*/ 1776894 w 2663714"/>
                <a:gd name="connsiteY11958" fmla="*/ 1384437 h 2179871"/>
                <a:gd name="connsiteX11959" fmla="*/ 1777321 w 2663714"/>
                <a:gd name="connsiteY11959" fmla="*/ 1383072 h 2179871"/>
                <a:gd name="connsiteX11960" fmla="*/ 1770837 w 2663714"/>
                <a:gd name="connsiteY11960" fmla="*/ 1362417 h 2179871"/>
                <a:gd name="connsiteX11961" fmla="*/ 1768874 w 2663714"/>
                <a:gd name="connsiteY11961" fmla="*/ 1366856 h 2179871"/>
                <a:gd name="connsiteX11962" fmla="*/ 1769557 w 2663714"/>
                <a:gd name="connsiteY11962" fmla="*/ 1361905 h 2179871"/>
                <a:gd name="connsiteX11963" fmla="*/ 1771775 w 2663714"/>
                <a:gd name="connsiteY11963" fmla="*/ 1360113 h 2179871"/>
                <a:gd name="connsiteX11964" fmla="*/ 1770837 w 2663714"/>
                <a:gd name="connsiteY11964" fmla="*/ 1362417 h 2179871"/>
                <a:gd name="connsiteX11965" fmla="*/ 1770239 w 2663714"/>
                <a:gd name="connsiteY11965" fmla="*/ 1357638 h 2179871"/>
                <a:gd name="connsiteX11966" fmla="*/ 1771348 w 2663714"/>
                <a:gd name="connsiteY11966" fmla="*/ 1350127 h 2179871"/>
                <a:gd name="connsiteX11967" fmla="*/ 1773993 w 2663714"/>
                <a:gd name="connsiteY11967" fmla="*/ 1348420 h 2179871"/>
                <a:gd name="connsiteX11968" fmla="*/ 1777918 w 2663714"/>
                <a:gd name="connsiteY11968" fmla="*/ 1345774 h 2179871"/>
                <a:gd name="connsiteX11969" fmla="*/ 1774676 w 2663714"/>
                <a:gd name="connsiteY11969" fmla="*/ 1353456 h 2179871"/>
                <a:gd name="connsiteX11970" fmla="*/ 1770325 w 2663714"/>
                <a:gd name="connsiteY11970" fmla="*/ 1357638 h 2179871"/>
                <a:gd name="connsiteX11971" fmla="*/ 1768106 w 2663714"/>
                <a:gd name="connsiteY11971" fmla="*/ 1357894 h 2179871"/>
                <a:gd name="connsiteX11972" fmla="*/ 1767936 w 2663714"/>
                <a:gd name="connsiteY11972" fmla="*/ 1359772 h 2179871"/>
                <a:gd name="connsiteX11973" fmla="*/ 1761793 w 2663714"/>
                <a:gd name="connsiteY11973" fmla="*/ 1365575 h 2179871"/>
                <a:gd name="connsiteX11974" fmla="*/ 1755053 w 2663714"/>
                <a:gd name="connsiteY11974" fmla="*/ 1371891 h 2179871"/>
                <a:gd name="connsiteX11975" fmla="*/ 1756076 w 2663714"/>
                <a:gd name="connsiteY11975" fmla="*/ 1364295 h 2179871"/>
                <a:gd name="connsiteX11976" fmla="*/ 1756674 w 2663714"/>
                <a:gd name="connsiteY11976" fmla="*/ 1359772 h 2179871"/>
                <a:gd name="connsiteX11977" fmla="*/ 1768704 w 2663714"/>
                <a:gd name="connsiteY11977" fmla="*/ 1351834 h 2179871"/>
                <a:gd name="connsiteX11978" fmla="*/ 1768106 w 2663714"/>
                <a:gd name="connsiteY11978" fmla="*/ 1357894 h 2179871"/>
                <a:gd name="connsiteX11979" fmla="*/ 1757271 w 2663714"/>
                <a:gd name="connsiteY11979" fmla="*/ 1355504 h 2179871"/>
                <a:gd name="connsiteX11980" fmla="*/ 1758636 w 2663714"/>
                <a:gd name="connsiteY11980" fmla="*/ 1345433 h 2179871"/>
                <a:gd name="connsiteX11981" fmla="*/ 1759575 w 2663714"/>
                <a:gd name="connsiteY11981" fmla="*/ 1344579 h 2179871"/>
                <a:gd name="connsiteX11982" fmla="*/ 1770154 w 2663714"/>
                <a:gd name="connsiteY11982" fmla="*/ 1335448 h 2179871"/>
                <a:gd name="connsiteX11983" fmla="*/ 1768874 w 2663714"/>
                <a:gd name="connsiteY11983" fmla="*/ 1348847 h 2179871"/>
                <a:gd name="connsiteX11984" fmla="*/ 1757186 w 2663714"/>
                <a:gd name="connsiteY11984" fmla="*/ 1355504 h 2179871"/>
                <a:gd name="connsiteX11985" fmla="*/ 1759148 w 2663714"/>
                <a:gd name="connsiteY11985" fmla="*/ 1342190 h 2179871"/>
                <a:gd name="connsiteX11986" fmla="*/ 1759660 w 2663714"/>
                <a:gd name="connsiteY11986" fmla="*/ 1338776 h 2179871"/>
                <a:gd name="connsiteX11987" fmla="*/ 1764011 w 2663714"/>
                <a:gd name="connsiteY11987" fmla="*/ 1326913 h 2179871"/>
                <a:gd name="connsiteX11988" fmla="*/ 1763755 w 2663714"/>
                <a:gd name="connsiteY11988" fmla="*/ 1326827 h 2179871"/>
                <a:gd name="connsiteX11989" fmla="*/ 1760087 w 2663714"/>
                <a:gd name="connsiteY11989" fmla="*/ 1335362 h 2179871"/>
                <a:gd name="connsiteX11990" fmla="*/ 1761878 w 2663714"/>
                <a:gd name="connsiteY11990" fmla="*/ 1322218 h 2179871"/>
                <a:gd name="connsiteX11991" fmla="*/ 1772372 w 2663714"/>
                <a:gd name="connsiteY11991" fmla="*/ 1312318 h 2179871"/>
                <a:gd name="connsiteX11992" fmla="*/ 1770666 w 2663714"/>
                <a:gd name="connsiteY11992" fmla="*/ 1330668 h 2179871"/>
                <a:gd name="connsiteX11993" fmla="*/ 1759148 w 2663714"/>
                <a:gd name="connsiteY11993" fmla="*/ 1342190 h 2179871"/>
                <a:gd name="connsiteX11994" fmla="*/ 1762731 w 2663714"/>
                <a:gd name="connsiteY11994" fmla="*/ 1316500 h 2179871"/>
                <a:gd name="connsiteX11995" fmla="*/ 1763499 w 2663714"/>
                <a:gd name="connsiteY11995" fmla="*/ 1310952 h 2179871"/>
                <a:gd name="connsiteX11996" fmla="*/ 1773140 w 2663714"/>
                <a:gd name="connsiteY11996" fmla="*/ 1304636 h 2179871"/>
                <a:gd name="connsiteX11997" fmla="*/ 1773140 w 2663714"/>
                <a:gd name="connsiteY11997" fmla="*/ 1305405 h 2179871"/>
                <a:gd name="connsiteX11998" fmla="*/ 1762731 w 2663714"/>
                <a:gd name="connsiteY11998" fmla="*/ 1316500 h 2179871"/>
                <a:gd name="connsiteX11999" fmla="*/ 1780819 w 2663714"/>
                <a:gd name="connsiteY11999" fmla="*/ 1297211 h 2179871"/>
                <a:gd name="connsiteX12000" fmla="*/ 1778942 w 2663714"/>
                <a:gd name="connsiteY12000" fmla="*/ 1298321 h 2179871"/>
                <a:gd name="connsiteX12001" fmla="*/ 1781842 w 2663714"/>
                <a:gd name="connsiteY12001" fmla="*/ 1278093 h 2179871"/>
                <a:gd name="connsiteX12002" fmla="*/ 1796261 w 2663714"/>
                <a:gd name="connsiteY12002" fmla="*/ 1279800 h 2179871"/>
                <a:gd name="connsiteX12003" fmla="*/ 1796176 w 2663714"/>
                <a:gd name="connsiteY12003" fmla="*/ 1280995 h 2179871"/>
                <a:gd name="connsiteX12004" fmla="*/ 1780819 w 2663714"/>
                <a:gd name="connsiteY12004" fmla="*/ 1297211 h 2179871"/>
                <a:gd name="connsiteX12005" fmla="*/ 1782013 w 2663714"/>
                <a:gd name="connsiteY12005" fmla="*/ 1277154 h 2179871"/>
                <a:gd name="connsiteX12006" fmla="*/ 1782866 w 2663714"/>
                <a:gd name="connsiteY12006" fmla="*/ 1271009 h 2179871"/>
                <a:gd name="connsiteX12007" fmla="*/ 1792933 w 2663714"/>
                <a:gd name="connsiteY12007" fmla="*/ 1262218 h 2179871"/>
                <a:gd name="connsiteX12008" fmla="*/ 1796090 w 2663714"/>
                <a:gd name="connsiteY12008" fmla="*/ 1260341 h 2179871"/>
                <a:gd name="connsiteX12009" fmla="*/ 1798394 w 2663714"/>
                <a:gd name="connsiteY12009" fmla="*/ 1258975 h 2179871"/>
                <a:gd name="connsiteX12010" fmla="*/ 1796346 w 2663714"/>
                <a:gd name="connsiteY12010" fmla="*/ 1279459 h 2179871"/>
                <a:gd name="connsiteX12011" fmla="*/ 1782013 w 2663714"/>
                <a:gd name="connsiteY12011" fmla="*/ 1277154 h 2179871"/>
                <a:gd name="connsiteX12012" fmla="*/ 1797370 w 2663714"/>
                <a:gd name="connsiteY12012" fmla="*/ 1258292 h 2179871"/>
                <a:gd name="connsiteX12013" fmla="*/ 1798565 w 2663714"/>
                <a:gd name="connsiteY12013" fmla="*/ 1257268 h 2179871"/>
                <a:gd name="connsiteX12014" fmla="*/ 1798565 w 2663714"/>
                <a:gd name="connsiteY12014" fmla="*/ 1257695 h 2179871"/>
                <a:gd name="connsiteX12015" fmla="*/ 1797370 w 2663714"/>
                <a:gd name="connsiteY12015" fmla="*/ 1258292 h 2179871"/>
                <a:gd name="connsiteX12016" fmla="*/ 1797711 w 2663714"/>
                <a:gd name="connsiteY12016" fmla="*/ 1223043 h 2179871"/>
                <a:gd name="connsiteX12017" fmla="*/ 1789350 w 2663714"/>
                <a:gd name="connsiteY12017" fmla="*/ 1231920 h 2179871"/>
                <a:gd name="connsiteX12018" fmla="*/ 1794982 w 2663714"/>
                <a:gd name="connsiteY12018" fmla="*/ 1217240 h 2179871"/>
                <a:gd name="connsiteX12019" fmla="*/ 1801465 w 2663714"/>
                <a:gd name="connsiteY12019" fmla="*/ 1200597 h 2179871"/>
                <a:gd name="connsiteX12020" fmla="*/ 1806585 w 2663714"/>
                <a:gd name="connsiteY12020" fmla="*/ 1196159 h 2179871"/>
                <a:gd name="connsiteX12021" fmla="*/ 1806414 w 2663714"/>
                <a:gd name="connsiteY12021" fmla="*/ 1197268 h 2179871"/>
                <a:gd name="connsiteX12022" fmla="*/ 1797711 w 2663714"/>
                <a:gd name="connsiteY12022" fmla="*/ 1223043 h 2179871"/>
                <a:gd name="connsiteX12023" fmla="*/ 1822710 w 2663714"/>
                <a:gd name="connsiteY12023" fmla="*/ 1125661 h 2179871"/>
                <a:gd name="connsiteX12024" fmla="*/ 1822710 w 2663714"/>
                <a:gd name="connsiteY12024" fmla="*/ 1125917 h 2179871"/>
                <a:gd name="connsiteX12025" fmla="*/ 1822710 w 2663714"/>
                <a:gd name="connsiteY12025" fmla="*/ 1125917 h 2179871"/>
                <a:gd name="connsiteX12026" fmla="*/ 1819552 w 2663714"/>
                <a:gd name="connsiteY12026" fmla="*/ 1135476 h 2179871"/>
                <a:gd name="connsiteX12027" fmla="*/ 1821003 w 2663714"/>
                <a:gd name="connsiteY12027" fmla="*/ 1123356 h 2179871"/>
                <a:gd name="connsiteX12028" fmla="*/ 1825098 w 2663714"/>
                <a:gd name="connsiteY12028" fmla="*/ 1119686 h 2179871"/>
                <a:gd name="connsiteX12029" fmla="*/ 1822965 w 2663714"/>
                <a:gd name="connsiteY12029" fmla="*/ 1125405 h 2179871"/>
                <a:gd name="connsiteX12030" fmla="*/ 1822965 w 2663714"/>
                <a:gd name="connsiteY12030" fmla="*/ 1125405 h 2179871"/>
                <a:gd name="connsiteX12031" fmla="*/ 1822965 w 2663714"/>
                <a:gd name="connsiteY12031" fmla="*/ 1125661 h 2179871"/>
                <a:gd name="connsiteX12032" fmla="*/ 1813239 w 2663714"/>
                <a:gd name="connsiteY12032" fmla="*/ 1154338 h 2179871"/>
                <a:gd name="connsiteX12033" fmla="*/ 1812983 w 2663714"/>
                <a:gd name="connsiteY12033" fmla="*/ 1155106 h 2179871"/>
                <a:gd name="connsiteX12034" fmla="*/ 1796858 w 2663714"/>
                <a:gd name="connsiteY12034" fmla="*/ 1170981 h 2179871"/>
                <a:gd name="connsiteX12035" fmla="*/ 1812642 w 2663714"/>
                <a:gd name="connsiteY12035" fmla="*/ 1130782 h 2179871"/>
                <a:gd name="connsiteX12036" fmla="*/ 1817846 w 2663714"/>
                <a:gd name="connsiteY12036" fmla="*/ 1126088 h 2179871"/>
                <a:gd name="connsiteX12037" fmla="*/ 1813154 w 2663714"/>
                <a:gd name="connsiteY12037" fmla="*/ 1154338 h 2179871"/>
                <a:gd name="connsiteX12038" fmla="*/ 1817164 w 2663714"/>
                <a:gd name="connsiteY12038" fmla="*/ 1119345 h 2179871"/>
                <a:gd name="connsiteX12039" fmla="*/ 1820406 w 2663714"/>
                <a:gd name="connsiteY12039" fmla="*/ 1111152 h 2179871"/>
                <a:gd name="connsiteX12040" fmla="*/ 1820150 w 2663714"/>
                <a:gd name="connsiteY12040" fmla="*/ 1112773 h 2179871"/>
                <a:gd name="connsiteX12041" fmla="*/ 1819468 w 2663714"/>
                <a:gd name="connsiteY12041" fmla="*/ 1117041 h 2179871"/>
                <a:gd name="connsiteX12042" fmla="*/ 1817249 w 2663714"/>
                <a:gd name="connsiteY12042" fmla="*/ 1119260 h 2179871"/>
                <a:gd name="connsiteX12043" fmla="*/ 1820320 w 2663714"/>
                <a:gd name="connsiteY12043" fmla="*/ 1092204 h 2179871"/>
                <a:gd name="connsiteX12044" fmla="*/ 1820320 w 2663714"/>
                <a:gd name="connsiteY12044" fmla="*/ 1092460 h 2179871"/>
                <a:gd name="connsiteX12045" fmla="*/ 1820235 w 2663714"/>
                <a:gd name="connsiteY12045" fmla="*/ 1092460 h 2179871"/>
                <a:gd name="connsiteX12046" fmla="*/ 1818785 w 2663714"/>
                <a:gd name="connsiteY12046" fmla="*/ 1096642 h 2179871"/>
                <a:gd name="connsiteX12047" fmla="*/ 1814263 w 2663714"/>
                <a:gd name="connsiteY12047" fmla="*/ 1100995 h 2179871"/>
                <a:gd name="connsiteX12048" fmla="*/ 1805475 w 2663714"/>
                <a:gd name="connsiteY12048" fmla="*/ 1103300 h 2179871"/>
                <a:gd name="connsiteX12049" fmla="*/ 1810339 w 2663714"/>
                <a:gd name="connsiteY12049" fmla="*/ 1091095 h 2179871"/>
                <a:gd name="connsiteX12050" fmla="*/ 1826378 w 2663714"/>
                <a:gd name="connsiteY12050" fmla="*/ 1076330 h 2179871"/>
                <a:gd name="connsiteX12051" fmla="*/ 1826122 w 2663714"/>
                <a:gd name="connsiteY12051" fmla="*/ 1078036 h 2179871"/>
                <a:gd name="connsiteX12052" fmla="*/ 1820577 w 2663714"/>
                <a:gd name="connsiteY12052" fmla="*/ 1091948 h 2179871"/>
                <a:gd name="connsiteX12053" fmla="*/ 1820577 w 2663714"/>
                <a:gd name="connsiteY12053" fmla="*/ 1091948 h 2179871"/>
                <a:gd name="connsiteX12054" fmla="*/ 1820491 w 2663714"/>
                <a:gd name="connsiteY12054" fmla="*/ 1092204 h 2179871"/>
                <a:gd name="connsiteX12055" fmla="*/ 1799418 w 2663714"/>
                <a:gd name="connsiteY12055" fmla="*/ 1104921 h 2179871"/>
                <a:gd name="connsiteX12056" fmla="*/ 1792678 w 2663714"/>
                <a:gd name="connsiteY12056" fmla="*/ 1106714 h 2179871"/>
                <a:gd name="connsiteX12057" fmla="*/ 1801380 w 2663714"/>
                <a:gd name="connsiteY12057" fmla="*/ 1099117 h 2179871"/>
                <a:gd name="connsiteX12058" fmla="*/ 1799418 w 2663714"/>
                <a:gd name="connsiteY12058" fmla="*/ 1105006 h 2179871"/>
                <a:gd name="connsiteX12059" fmla="*/ 1791398 w 2663714"/>
                <a:gd name="connsiteY12059" fmla="*/ 1125917 h 2179871"/>
                <a:gd name="connsiteX12060" fmla="*/ 1792763 w 2663714"/>
                <a:gd name="connsiteY12060" fmla="*/ 1124807 h 2179871"/>
                <a:gd name="connsiteX12061" fmla="*/ 1783208 w 2663714"/>
                <a:gd name="connsiteY12061" fmla="*/ 1153996 h 2179871"/>
                <a:gd name="connsiteX12062" fmla="*/ 1783037 w 2663714"/>
                <a:gd name="connsiteY12062" fmla="*/ 1154423 h 2179871"/>
                <a:gd name="connsiteX12063" fmla="*/ 1780904 w 2663714"/>
                <a:gd name="connsiteY12063" fmla="*/ 1156642 h 2179871"/>
                <a:gd name="connsiteX12064" fmla="*/ 1779624 w 2663714"/>
                <a:gd name="connsiteY12064" fmla="*/ 1158008 h 2179871"/>
                <a:gd name="connsiteX12065" fmla="*/ 1780221 w 2663714"/>
                <a:gd name="connsiteY12065" fmla="*/ 1150924 h 2179871"/>
                <a:gd name="connsiteX12066" fmla="*/ 1781757 w 2663714"/>
                <a:gd name="connsiteY12066" fmla="*/ 1133598 h 2179871"/>
                <a:gd name="connsiteX12067" fmla="*/ 1791312 w 2663714"/>
                <a:gd name="connsiteY12067" fmla="*/ 1125832 h 2179871"/>
                <a:gd name="connsiteX12068" fmla="*/ 1781672 w 2663714"/>
                <a:gd name="connsiteY12068" fmla="*/ 1158861 h 2179871"/>
                <a:gd name="connsiteX12069" fmla="*/ 1778856 w 2663714"/>
                <a:gd name="connsiteY12069" fmla="*/ 1167652 h 2179871"/>
                <a:gd name="connsiteX12070" fmla="*/ 1779454 w 2663714"/>
                <a:gd name="connsiteY12070" fmla="*/ 1160910 h 2179871"/>
                <a:gd name="connsiteX12071" fmla="*/ 1781757 w 2663714"/>
                <a:gd name="connsiteY12071" fmla="*/ 1158776 h 2179871"/>
                <a:gd name="connsiteX12072" fmla="*/ 1784573 w 2663714"/>
                <a:gd name="connsiteY12072" fmla="*/ 1156216 h 2179871"/>
                <a:gd name="connsiteX12073" fmla="*/ 1793445 w 2663714"/>
                <a:gd name="connsiteY12073" fmla="*/ 1148108 h 2179871"/>
                <a:gd name="connsiteX12074" fmla="*/ 1788924 w 2663714"/>
                <a:gd name="connsiteY12074" fmla="*/ 1178662 h 2179871"/>
                <a:gd name="connsiteX12075" fmla="*/ 1777321 w 2663714"/>
                <a:gd name="connsiteY12075" fmla="*/ 1189843 h 2179871"/>
                <a:gd name="connsiteX12076" fmla="*/ 1776724 w 2663714"/>
                <a:gd name="connsiteY12076" fmla="*/ 1190355 h 2179871"/>
                <a:gd name="connsiteX12077" fmla="*/ 1778259 w 2663714"/>
                <a:gd name="connsiteY12077" fmla="*/ 1172347 h 2179871"/>
                <a:gd name="connsiteX12078" fmla="*/ 1784487 w 2663714"/>
                <a:gd name="connsiteY12078" fmla="*/ 1156130 h 2179871"/>
                <a:gd name="connsiteX12079" fmla="*/ 1784146 w 2663714"/>
                <a:gd name="connsiteY12079" fmla="*/ 1198207 h 2179871"/>
                <a:gd name="connsiteX12080" fmla="*/ 1784146 w 2663714"/>
                <a:gd name="connsiteY12080" fmla="*/ 1198207 h 2179871"/>
                <a:gd name="connsiteX12081" fmla="*/ 1781501 w 2663714"/>
                <a:gd name="connsiteY12081" fmla="*/ 1206144 h 2179871"/>
                <a:gd name="connsiteX12082" fmla="*/ 1775102 w 2663714"/>
                <a:gd name="connsiteY12082" fmla="*/ 1209644 h 2179871"/>
                <a:gd name="connsiteX12083" fmla="*/ 1776041 w 2663714"/>
                <a:gd name="connsiteY12083" fmla="*/ 1199402 h 2179871"/>
                <a:gd name="connsiteX12084" fmla="*/ 1784146 w 2663714"/>
                <a:gd name="connsiteY12084" fmla="*/ 1198122 h 2179871"/>
                <a:gd name="connsiteX12085" fmla="*/ 1781075 w 2663714"/>
                <a:gd name="connsiteY12085" fmla="*/ 1207510 h 2179871"/>
                <a:gd name="connsiteX12086" fmla="*/ 1778430 w 2663714"/>
                <a:gd name="connsiteY12086" fmla="*/ 1215618 h 2179871"/>
                <a:gd name="connsiteX12087" fmla="*/ 1774249 w 2663714"/>
                <a:gd name="connsiteY12087" fmla="*/ 1219800 h 2179871"/>
                <a:gd name="connsiteX12088" fmla="*/ 1775017 w 2663714"/>
                <a:gd name="connsiteY12088" fmla="*/ 1211265 h 2179871"/>
                <a:gd name="connsiteX12089" fmla="*/ 1781075 w 2663714"/>
                <a:gd name="connsiteY12089" fmla="*/ 1207595 h 2179871"/>
                <a:gd name="connsiteX12090" fmla="*/ 1756589 w 2663714"/>
                <a:gd name="connsiteY12090" fmla="*/ 1237126 h 2179871"/>
                <a:gd name="connsiteX12091" fmla="*/ 1755138 w 2663714"/>
                <a:gd name="connsiteY12091" fmla="*/ 1238491 h 2179871"/>
                <a:gd name="connsiteX12092" fmla="*/ 1755309 w 2663714"/>
                <a:gd name="connsiteY12092" fmla="*/ 1237041 h 2179871"/>
                <a:gd name="connsiteX12093" fmla="*/ 1756589 w 2663714"/>
                <a:gd name="connsiteY12093" fmla="*/ 1237041 h 2179871"/>
                <a:gd name="connsiteX12094" fmla="*/ 1758807 w 2663714"/>
                <a:gd name="connsiteY12094" fmla="*/ 1237297 h 2179871"/>
                <a:gd name="connsiteX12095" fmla="*/ 1766229 w 2663714"/>
                <a:gd name="connsiteY12095" fmla="*/ 1237723 h 2179871"/>
                <a:gd name="connsiteX12096" fmla="*/ 1764608 w 2663714"/>
                <a:gd name="connsiteY12096" fmla="*/ 1250184 h 2179871"/>
                <a:gd name="connsiteX12097" fmla="*/ 1758977 w 2663714"/>
                <a:gd name="connsiteY12097" fmla="*/ 1253342 h 2179871"/>
                <a:gd name="connsiteX12098" fmla="*/ 1753090 w 2663714"/>
                <a:gd name="connsiteY12098" fmla="*/ 1256671 h 2179871"/>
                <a:gd name="connsiteX12099" fmla="*/ 1754882 w 2663714"/>
                <a:gd name="connsiteY12099" fmla="*/ 1240796 h 2179871"/>
                <a:gd name="connsiteX12100" fmla="*/ 1758807 w 2663714"/>
                <a:gd name="connsiteY12100" fmla="*/ 1237382 h 2179871"/>
                <a:gd name="connsiteX12101" fmla="*/ 1759830 w 2663714"/>
                <a:gd name="connsiteY12101" fmla="*/ 1255134 h 2179871"/>
                <a:gd name="connsiteX12102" fmla="*/ 1764267 w 2663714"/>
                <a:gd name="connsiteY12102" fmla="*/ 1252403 h 2179871"/>
                <a:gd name="connsiteX12103" fmla="*/ 1763670 w 2663714"/>
                <a:gd name="connsiteY12103" fmla="*/ 1257012 h 2179871"/>
                <a:gd name="connsiteX12104" fmla="*/ 1763670 w 2663714"/>
                <a:gd name="connsiteY12104" fmla="*/ 1257012 h 2179871"/>
                <a:gd name="connsiteX12105" fmla="*/ 1763670 w 2663714"/>
                <a:gd name="connsiteY12105" fmla="*/ 1257268 h 2179871"/>
                <a:gd name="connsiteX12106" fmla="*/ 1763670 w 2663714"/>
                <a:gd name="connsiteY12106" fmla="*/ 1257524 h 2179871"/>
                <a:gd name="connsiteX12107" fmla="*/ 1763670 w 2663714"/>
                <a:gd name="connsiteY12107" fmla="*/ 1257524 h 2179871"/>
                <a:gd name="connsiteX12108" fmla="*/ 1763499 w 2663714"/>
                <a:gd name="connsiteY12108" fmla="*/ 1259402 h 2179871"/>
                <a:gd name="connsiteX12109" fmla="*/ 1751384 w 2663714"/>
                <a:gd name="connsiteY12109" fmla="*/ 1272204 h 2179871"/>
                <a:gd name="connsiteX12110" fmla="*/ 1751299 w 2663714"/>
                <a:gd name="connsiteY12110" fmla="*/ 1272204 h 2179871"/>
                <a:gd name="connsiteX12111" fmla="*/ 1751299 w 2663714"/>
                <a:gd name="connsiteY12111" fmla="*/ 1272119 h 2179871"/>
                <a:gd name="connsiteX12112" fmla="*/ 1751299 w 2663714"/>
                <a:gd name="connsiteY12112" fmla="*/ 1272119 h 2179871"/>
                <a:gd name="connsiteX12113" fmla="*/ 1751299 w 2663714"/>
                <a:gd name="connsiteY12113" fmla="*/ 1272119 h 2179871"/>
                <a:gd name="connsiteX12114" fmla="*/ 1751299 w 2663714"/>
                <a:gd name="connsiteY12114" fmla="*/ 1272119 h 2179871"/>
                <a:gd name="connsiteX12115" fmla="*/ 1751299 w 2663714"/>
                <a:gd name="connsiteY12115" fmla="*/ 1272119 h 2179871"/>
                <a:gd name="connsiteX12116" fmla="*/ 1752749 w 2663714"/>
                <a:gd name="connsiteY12116" fmla="*/ 1259743 h 2179871"/>
                <a:gd name="connsiteX12117" fmla="*/ 1759916 w 2663714"/>
                <a:gd name="connsiteY12117" fmla="*/ 1255220 h 2179871"/>
                <a:gd name="connsiteX12118" fmla="*/ 1744388 w 2663714"/>
                <a:gd name="connsiteY12118" fmla="*/ 1270839 h 2179871"/>
                <a:gd name="connsiteX12119" fmla="*/ 1744388 w 2663714"/>
                <a:gd name="connsiteY12119" fmla="*/ 1270839 h 2179871"/>
                <a:gd name="connsiteX12120" fmla="*/ 1744388 w 2663714"/>
                <a:gd name="connsiteY12120" fmla="*/ 1271094 h 2179871"/>
                <a:gd name="connsiteX12121" fmla="*/ 1744388 w 2663714"/>
                <a:gd name="connsiteY12121" fmla="*/ 1271094 h 2179871"/>
                <a:gd name="connsiteX12122" fmla="*/ 1736539 w 2663714"/>
                <a:gd name="connsiteY12122" fmla="*/ 1269985 h 2179871"/>
                <a:gd name="connsiteX12123" fmla="*/ 1745497 w 2663714"/>
                <a:gd name="connsiteY12123" fmla="*/ 1264352 h 2179871"/>
                <a:gd name="connsiteX12124" fmla="*/ 1744473 w 2663714"/>
                <a:gd name="connsiteY12124" fmla="*/ 1270924 h 2179871"/>
                <a:gd name="connsiteX12125" fmla="*/ 1701815 w 2663714"/>
                <a:gd name="connsiteY12125" fmla="*/ 1336557 h 2179871"/>
                <a:gd name="connsiteX12126" fmla="*/ 1706337 w 2663714"/>
                <a:gd name="connsiteY12126" fmla="*/ 1323669 h 2179871"/>
                <a:gd name="connsiteX12127" fmla="*/ 1703862 w 2663714"/>
                <a:gd name="connsiteY12127" fmla="*/ 1342702 h 2179871"/>
                <a:gd name="connsiteX12128" fmla="*/ 1698402 w 2663714"/>
                <a:gd name="connsiteY12128" fmla="*/ 1345945 h 2179871"/>
                <a:gd name="connsiteX12129" fmla="*/ 1701815 w 2663714"/>
                <a:gd name="connsiteY12129" fmla="*/ 1336557 h 2179871"/>
                <a:gd name="connsiteX12130" fmla="*/ 1713162 w 2663714"/>
                <a:gd name="connsiteY12130" fmla="*/ 1311891 h 2179871"/>
                <a:gd name="connsiteX12131" fmla="*/ 1723827 w 2663714"/>
                <a:gd name="connsiteY12131" fmla="*/ 1304978 h 2179871"/>
                <a:gd name="connsiteX12132" fmla="*/ 1741402 w 2663714"/>
                <a:gd name="connsiteY12132" fmla="*/ 1293797 h 2179871"/>
                <a:gd name="connsiteX12133" fmla="*/ 1739696 w 2663714"/>
                <a:gd name="connsiteY12133" fmla="*/ 1307112 h 2179871"/>
                <a:gd name="connsiteX12134" fmla="*/ 1728007 w 2663714"/>
                <a:gd name="connsiteY12134" fmla="*/ 1318634 h 2179871"/>
                <a:gd name="connsiteX12135" fmla="*/ 1728178 w 2663714"/>
                <a:gd name="connsiteY12135" fmla="*/ 1318890 h 2179871"/>
                <a:gd name="connsiteX12136" fmla="*/ 1739440 w 2663714"/>
                <a:gd name="connsiteY12136" fmla="*/ 1309075 h 2179871"/>
                <a:gd name="connsiteX12137" fmla="*/ 1737648 w 2663714"/>
                <a:gd name="connsiteY12137" fmla="*/ 1322730 h 2179871"/>
                <a:gd name="connsiteX12138" fmla="*/ 1720499 w 2663714"/>
                <a:gd name="connsiteY12138" fmla="*/ 1332887 h 2179871"/>
                <a:gd name="connsiteX12139" fmla="*/ 1723912 w 2663714"/>
                <a:gd name="connsiteY12139" fmla="*/ 1324608 h 2179871"/>
                <a:gd name="connsiteX12140" fmla="*/ 1723656 w 2663714"/>
                <a:gd name="connsiteY12140" fmla="*/ 1324523 h 2179871"/>
                <a:gd name="connsiteX12141" fmla="*/ 1719220 w 2663714"/>
                <a:gd name="connsiteY12141" fmla="*/ 1333740 h 2179871"/>
                <a:gd name="connsiteX12142" fmla="*/ 1707872 w 2663714"/>
                <a:gd name="connsiteY12142" fmla="*/ 1340483 h 2179871"/>
                <a:gd name="connsiteX12143" fmla="*/ 1713162 w 2663714"/>
                <a:gd name="connsiteY12143" fmla="*/ 1312062 h 2179871"/>
                <a:gd name="connsiteX12144" fmla="*/ 1714954 w 2663714"/>
                <a:gd name="connsiteY12144" fmla="*/ 1342531 h 2179871"/>
                <a:gd name="connsiteX12145" fmla="*/ 1710261 w 2663714"/>
                <a:gd name="connsiteY12145" fmla="*/ 1352261 h 2179871"/>
                <a:gd name="connsiteX12146" fmla="*/ 1702839 w 2663714"/>
                <a:gd name="connsiteY12146" fmla="*/ 1367453 h 2179871"/>
                <a:gd name="connsiteX12147" fmla="*/ 1706422 w 2663714"/>
                <a:gd name="connsiteY12147" fmla="*/ 1348079 h 2179871"/>
                <a:gd name="connsiteX12148" fmla="*/ 1714869 w 2663714"/>
                <a:gd name="connsiteY12148" fmla="*/ 1342531 h 2179871"/>
                <a:gd name="connsiteX12149" fmla="*/ 1698061 w 2663714"/>
                <a:gd name="connsiteY12149" fmla="*/ 1387851 h 2179871"/>
                <a:gd name="connsiteX12150" fmla="*/ 1697549 w 2663714"/>
                <a:gd name="connsiteY12150" fmla="*/ 1388193 h 2179871"/>
                <a:gd name="connsiteX12151" fmla="*/ 1698232 w 2663714"/>
                <a:gd name="connsiteY12151" fmla="*/ 1386486 h 2179871"/>
                <a:gd name="connsiteX12152" fmla="*/ 1698061 w 2663714"/>
                <a:gd name="connsiteY12152" fmla="*/ 1387851 h 2179871"/>
                <a:gd name="connsiteX12153" fmla="*/ 1696952 w 2663714"/>
                <a:gd name="connsiteY12153" fmla="*/ 1396216 h 2179871"/>
                <a:gd name="connsiteX12154" fmla="*/ 1696269 w 2663714"/>
                <a:gd name="connsiteY12154" fmla="*/ 1401763 h 2179871"/>
                <a:gd name="connsiteX12155" fmla="*/ 1696525 w 2663714"/>
                <a:gd name="connsiteY12155" fmla="*/ 1401763 h 2179871"/>
                <a:gd name="connsiteX12156" fmla="*/ 1697634 w 2663714"/>
                <a:gd name="connsiteY12156" fmla="*/ 1395874 h 2179871"/>
                <a:gd name="connsiteX12157" fmla="*/ 1701815 w 2663714"/>
                <a:gd name="connsiteY12157" fmla="*/ 1393740 h 2179871"/>
                <a:gd name="connsiteX12158" fmla="*/ 1701815 w 2663714"/>
                <a:gd name="connsiteY12158" fmla="*/ 1393740 h 2179871"/>
                <a:gd name="connsiteX12159" fmla="*/ 1701815 w 2663714"/>
                <a:gd name="connsiteY12159" fmla="*/ 1393740 h 2179871"/>
                <a:gd name="connsiteX12160" fmla="*/ 1701815 w 2663714"/>
                <a:gd name="connsiteY12160" fmla="*/ 1393740 h 2179871"/>
                <a:gd name="connsiteX12161" fmla="*/ 1701815 w 2663714"/>
                <a:gd name="connsiteY12161" fmla="*/ 1393740 h 2179871"/>
                <a:gd name="connsiteX12162" fmla="*/ 1713247 w 2663714"/>
                <a:gd name="connsiteY12162" fmla="*/ 1386912 h 2179871"/>
                <a:gd name="connsiteX12163" fmla="*/ 1703521 w 2663714"/>
                <a:gd name="connsiteY12163" fmla="*/ 1408847 h 2179871"/>
                <a:gd name="connsiteX12164" fmla="*/ 1682789 w 2663714"/>
                <a:gd name="connsiteY12164" fmla="*/ 1422161 h 2179871"/>
                <a:gd name="connsiteX12165" fmla="*/ 1693198 w 2663714"/>
                <a:gd name="connsiteY12165" fmla="*/ 1398178 h 2179871"/>
                <a:gd name="connsiteX12166" fmla="*/ 1696867 w 2663714"/>
                <a:gd name="connsiteY12166" fmla="*/ 1396301 h 2179871"/>
                <a:gd name="connsiteX12167" fmla="*/ 1707531 w 2663714"/>
                <a:gd name="connsiteY12167" fmla="*/ 1414565 h 2179871"/>
                <a:gd name="connsiteX12168" fmla="*/ 1707531 w 2663714"/>
                <a:gd name="connsiteY12168" fmla="*/ 1414565 h 2179871"/>
                <a:gd name="connsiteX12169" fmla="*/ 1707531 w 2663714"/>
                <a:gd name="connsiteY12169" fmla="*/ 1414565 h 2179871"/>
                <a:gd name="connsiteX12170" fmla="*/ 1707531 w 2663714"/>
                <a:gd name="connsiteY12170" fmla="*/ 1414565 h 2179871"/>
                <a:gd name="connsiteX12171" fmla="*/ 1707531 w 2663714"/>
                <a:gd name="connsiteY12171" fmla="*/ 1414565 h 2179871"/>
                <a:gd name="connsiteX12172" fmla="*/ 1733041 w 2663714"/>
                <a:gd name="connsiteY12172" fmla="*/ 1397837 h 2179871"/>
                <a:gd name="connsiteX12173" fmla="*/ 1727240 w 2663714"/>
                <a:gd name="connsiteY12173" fmla="*/ 1411152 h 2179871"/>
                <a:gd name="connsiteX12174" fmla="*/ 1702071 w 2663714"/>
                <a:gd name="connsiteY12174" fmla="*/ 1424807 h 2179871"/>
                <a:gd name="connsiteX12175" fmla="*/ 1705654 w 2663714"/>
                <a:gd name="connsiteY12175" fmla="*/ 1415675 h 2179871"/>
                <a:gd name="connsiteX12176" fmla="*/ 1707361 w 2663714"/>
                <a:gd name="connsiteY12176" fmla="*/ 1414651 h 2179871"/>
                <a:gd name="connsiteX12177" fmla="*/ 1703692 w 2663714"/>
                <a:gd name="connsiteY12177" fmla="*/ 1431891 h 2179871"/>
                <a:gd name="connsiteX12178" fmla="*/ 1703692 w 2663714"/>
                <a:gd name="connsiteY12178" fmla="*/ 1431891 h 2179871"/>
                <a:gd name="connsiteX12179" fmla="*/ 1703692 w 2663714"/>
                <a:gd name="connsiteY12179" fmla="*/ 1431891 h 2179871"/>
                <a:gd name="connsiteX12180" fmla="*/ 1703692 w 2663714"/>
                <a:gd name="connsiteY12180" fmla="*/ 1431891 h 2179871"/>
                <a:gd name="connsiteX12181" fmla="*/ 1703692 w 2663714"/>
                <a:gd name="connsiteY12181" fmla="*/ 1431891 h 2179871"/>
                <a:gd name="connsiteX12182" fmla="*/ 1723400 w 2663714"/>
                <a:gd name="connsiteY12182" fmla="*/ 1420199 h 2179871"/>
                <a:gd name="connsiteX12183" fmla="*/ 1717769 w 2663714"/>
                <a:gd name="connsiteY12183" fmla="*/ 1433086 h 2179871"/>
                <a:gd name="connsiteX12184" fmla="*/ 1693454 w 2663714"/>
                <a:gd name="connsiteY12184" fmla="*/ 1446656 h 2179871"/>
                <a:gd name="connsiteX12185" fmla="*/ 1698146 w 2663714"/>
                <a:gd name="connsiteY12185" fmla="*/ 1434878 h 2179871"/>
                <a:gd name="connsiteX12186" fmla="*/ 1703521 w 2663714"/>
                <a:gd name="connsiteY12186" fmla="*/ 1431977 h 2179871"/>
                <a:gd name="connsiteX12187" fmla="*/ 1709920 w 2663714"/>
                <a:gd name="connsiteY12187" fmla="*/ 1468762 h 2179871"/>
                <a:gd name="connsiteX12188" fmla="*/ 1728861 w 2663714"/>
                <a:gd name="connsiteY12188" fmla="*/ 1457069 h 2179871"/>
                <a:gd name="connsiteX12189" fmla="*/ 1725107 w 2663714"/>
                <a:gd name="connsiteY12189" fmla="*/ 1466031 h 2179871"/>
                <a:gd name="connsiteX12190" fmla="*/ 1706166 w 2663714"/>
                <a:gd name="connsiteY12190" fmla="*/ 1477382 h 2179871"/>
                <a:gd name="connsiteX12191" fmla="*/ 1709920 w 2663714"/>
                <a:gd name="connsiteY12191" fmla="*/ 1468762 h 2179871"/>
                <a:gd name="connsiteX12192" fmla="*/ 1722120 w 2663714"/>
                <a:gd name="connsiteY12192" fmla="*/ 1473114 h 2179871"/>
                <a:gd name="connsiteX12193" fmla="*/ 1708982 w 2663714"/>
                <a:gd name="connsiteY12193" fmla="*/ 1504437 h 2179871"/>
                <a:gd name="connsiteX12194" fmla="*/ 1688761 w 2663714"/>
                <a:gd name="connsiteY12194" fmla="*/ 1516471 h 2179871"/>
                <a:gd name="connsiteX12195" fmla="*/ 1701986 w 2663714"/>
                <a:gd name="connsiteY12195" fmla="*/ 1486941 h 2179871"/>
                <a:gd name="connsiteX12196" fmla="*/ 1722206 w 2663714"/>
                <a:gd name="connsiteY12196" fmla="*/ 1473200 h 2179871"/>
                <a:gd name="connsiteX12197" fmla="*/ 1705825 w 2663714"/>
                <a:gd name="connsiteY12197" fmla="*/ 1511863 h 2179871"/>
                <a:gd name="connsiteX12198" fmla="*/ 1698487 w 2663714"/>
                <a:gd name="connsiteY12198" fmla="*/ 1528847 h 2179871"/>
                <a:gd name="connsiteX12199" fmla="*/ 1687908 w 2663714"/>
                <a:gd name="connsiteY12199" fmla="*/ 1534565 h 2179871"/>
                <a:gd name="connsiteX12200" fmla="*/ 1687908 w 2663714"/>
                <a:gd name="connsiteY12200" fmla="*/ 1534565 h 2179871"/>
                <a:gd name="connsiteX12201" fmla="*/ 1687652 w 2663714"/>
                <a:gd name="connsiteY12201" fmla="*/ 1534651 h 2179871"/>
                <a:gd name="connsiteX12202" fmla="*/ 1687396 w 2663714"/>
                <a:gd name="connsiteY12202" fmla="*/ 1534651 h 2179871"/>
                <a:gd name="connsiteX12203" fmla="*/ 1687396 w 2663714"/>
                <a:gd name="connsiteY12203" fmla="*/ 1534821 h 2179871"/>
                <a:gd name="connsiteX12204" fmla="*/ 1677755 w 2663714"/>
                <a:gd name="connsiteY12204" fmla="*/ 1540625 h 2179871"/>
                <a:gd name="connsiteX12205" fmla="*/ 1684239 w 2663714"/>
                <a:gd name="connsiteY12205" fmla="*/ 1526287 h 2179871"/>
                <a:gd name="connsiteX12206" fmla="*/ 1705740 w 2663714"/>
                <a:gd name="connsiteY12206" fmla="*/ 1511948 h 2179871"/>
                <a:gd name="connsiteX12207" fmla="*/ 1691065 w 2663714"/>
                <a:gd name="connsiteY12207" fmla="*/ 1540796 h 2179871"/>
                <a:gd name="connsiteX12208" fmla="*/ 1691065 w 2663714"/>
                <a:gd name="connsiteY12208" fmla="*/ 1540796 h 2179871"/>
                <a:gd name="connsiteX12209" fmla="*/ 1691065 w 2663714"/>
                <a:gd name="connsiteY12209" fmla="*/ 1540796 h 2179871"/>
                <a:gd name="connsiteX12210" fmla="*/ 1691065 w 2663714"/>
                <a:gd name="connsiteY12210" fmla="*/ 1540796 h 2179871"/>
                <a:gd name="connsiteX12211" fmla="*/ 1691065 w 2663714"/>
                <a:gd name="connsiteY12211" fmla="*/ 1540796 h 2179871"/>
                <a:gd name="connsiteX12212" fmla="*/ 1693966 w 2663714"/>
                <a:gd name="connsiteY12212" fmla="*/ 1539089 h 2179871"/>
                <a:gd name="connsiteX12213" fmla="*/ 1693709 w 2663714"/>
                <a:gd name="connsiteY12213" fmla="*/ 1539601 h 2179871"/>
                <a:gd name="connsiteX12214" fmla="*/ 1687140 w 2663714"/>
                <a:gd name="connsiteY12214" fmla="*/ 1554281 h 2179871"/>
                <a:gd name="connsiteX12215" fmla="*/ 1676561 w 2663714"/>
                <a:gd name="connsiteY12215" fmla="*/ 1560255 h 2179871"/>
                <a:gd name="connsiteX12216" fmla="*/ 1676561 w 2663714"/>
                <a:gd name="connsiteY12216" fmla="*/ 1560255 h 2179871"/>
                <a:gd name="connsiteX12217" fmla="*/ 1676390 w 2663714"/>
                <a:gd name="connsiteY12217" fmla="*/ 1560341 h 2179871"/>
                <a:gd name="connsiteX12218" fmla="*/ 1676220 w 2663714"/>
                <a:gd name="connsiteY12218" fmla="*/ 1560426 h 2179871"/>
                <a:gd name="connsiteX12219" fmla="*/ 1676220 w 2663714"/>
                <a:gd name="connsiteY12219" fmla="*/ 1560426 h 2179871"/>
                <a:gd name="connsiteX12220" fmla="*/ 1665640 w 2663714"/>
                <a:gd name="connsiteY12220" fmla="*/ 1567083 h 2179871"/>
                <a:gd name="connsiteX12221" fmla="*/ 1673148 w 2663714"/>
                <a:gd name="connsiteY12221" fmla="*/ 1550611 h 2179871"/>
                <a:gd name="connsiteX12222" fmla="*/ 1690894 w 2663714"/>
                <a:gd name="connsiteY12222" fmla="*/ 1540881 h 2179871"/>
                <a:gd name="connsiteX12223" fmla="*/ 1680400 w 2663714"/>
                <a:gd name="connsiteY12223" fmla="*/ 1566059 h 2179871"/>
                <a:gd name="connsiteX12224" fmla="*/ 1682618 w 2663714"/>
                <a:gd name="connsiteY12224" fmla="*/ 1564693 h 2179871"/>
                <a:gd name="connsiteX12225" fmla="*/ 1682277 w 2663714"/>
                <a:gd name="connsiteY12225" fmla="*/ 1565461 h 2179871"/>
                <a:gd name="connsiteX12226" fmla="*/ 1680400 w 2663714"/>
                <a:gd name="connsiteY12226" fmla="*/ 1566059 h 2179871"/>
                <a:gd name="connsiteX12227" fmla="*/ 1638168 w 2663714"/>
                <a:gd name="connsiteY12227" fmla="*/ 1564779 h 2179871"/>
                <a:gd name="connsiteX12228" fmla="*/ 1639704 w 2663714"/>
                <a:gd name="connsiteY12228" fmla="*/ 1561621 h 2179871"/>
                <a:gd name="connsiteX12229" fmla="*/ 1643714 w 2663714"/>
                <a:gd name="connsiteY12229" fmla="*/ 1561279 h 2179871"/>
                <a:gd name="connsiteX12230" fmla="*/ 1638168 w 2663714"/>
                <a:gd name="connsiteY12230" fmla="*/ 1564693 h 2179871"/>
                <a:gd name="connsiteX12231" fmla="*/ 1683130 w 2663714"/>
                <a:gd name="connsiteY12231" fmla="*/ 1565205 h 2179871"/>
                <a:gd name="connsiteX12232" fmla="*/ 1683728 w 2663714"/>
                <a:gd name="connsiteY12232" fmla="*/ 1564010 h 2179871"/>
                <a:gd name="connsiteX12233" fmla="*/ 1717001 w 2663714"/>
                <a:gd name="connsiteY12233" fmla="*/ 1542844 h 2179871"/>
                <a:gd name="connsiteX12234" fmla="*/ 1712736 w 2663714"/>
                <a:gd name="connsiteY12234" fmla="*/ 1555817 h 2179871"/>
                <a:gd name="connsiteX12235" fmla="*/ 1683130 w 2663714"/>
                <a:gd name="connsiteY12235" fmla="*/ 1565205 h 2179871"/>
                <a:gd name="connsiteX12236" fmla="*/ 1714015 w 2663714"/>
                <a:gd name="connsiteY12236" fmla="*/ 1559402 h 2179871"/>
                <a:gd name="connsiteX12237" fmla="*/ 1727154 w 2663714"/>
                <a:gd name="connsiteY12237" fmla="*/ 1554366 h 2179871"/>
                <a:gd name="connsiteX12238" fmla="*/ 1725362 w 2663714"/>
                <a:gd name="connsiteY12238" fmla="*/ 1557524 h 2179871"/>
                <a:gd name="connsiteX12239" fmla="*/ 1722291 w 2663714"/>
                <a:gd name="connsiteY12239" fmla="*/ 1559146 h 2179871"/>
                <a:gd name="connsiteX12240" fmla="*/ 1711882 w 2663714"/>
                <a:gd name="connsiteY12240" fmla="*/ 1564779 h 2179871"/>
                <a:gd name="connsiteX12241" fmla="*/ 1712053 w 2663714"/>
                <a:gd name="connsiteY12241" fmla="*/ 1564267 h 2179871"/>
                <a:gd name="connsiteX12242" fmla="*/ 1714015 w 2663714"/>
                <a:gd name="connsiteY12242" fmla="*/ 1559402 h 2179871"/>
                <a:gd name="connsiteX12243" fmla="*/ 1672722 w 2663714"/>
                <a:gd name="connsiteY12243" fmla="*/ 1628705 h 2179871"/>
                <a:gd name="connsiteX12244" fmla="*/ 1672722 w 2663714"/>
                <a:gd name="connsiteY12244" fmla="*/ 1628705 h 2179871"/>
                <a:gd name="connsiteX12245" fmla="*/ 1672722 w 2663714"/>
                <a:gd name="connsiteY12245" fmla="*/ 1628705 h 2179871"/>
                <a:gd name="connsiteX12246" fmla="*/ 1672722 w 2663714"/>
                <a:gd name="connsiteY12246" fmla="*/ 1628705 h 2179871"/>
                <a:gd name="connsiteX12247" fmla="*/ 1690894 w 2663714"/>
                <a:gd name="connsiteY12247" fmla="*/ 1618122 h 2179871"/>
                <a:gd name="connsiteX12248" fmla="*/ 1710005 w 2663714"/>
                <a:gd name="connsiteY12248" fmla="*/ 1611038 h 2179871"/>
                <a:gd name="connsiteX12249" fmla="*/ 1706763 w 2663714"/>
                <a:gd name="connsiteY12249" fmla="*/ 1616756 h 2179871"/>
                <a:gd name="connsiteX12250" fmla="*/ 1707019 w 2663714"/>
                <a:gd name="connsiteY12250" fmla="*/ 1616927 h 2179871"/>
                <a:gd name="connsiteX12251" fmla="*/ 1708555 w 2663714"/>
                <a:gd name="connsiteY12251" fmla="*/ 1614537 h 2179871"/>
                <a:gd name="connsiteX12252" fmla="*/ 1707104 w 2663714"/>
                <a:gd name="connsiteY12252" fmla="*/ 1617268 h 2179871"/>
                <a:gd name="connsiteX12253" fmla="*/ 1676646 w 2663714"/>
                <a:gd name="connsiteY12253" fmla="*/ 1635191 h 2179871"/>
                <a:gd name="connsiteX12254" fmla="*/ 1630404 w 2663714"/>
                <a:gd name="connsiteY12254" fmla="*/ 1651407 h 2179871"/>
                <a:gd name="connsiteX12255" fmla="*/ 1672722 w 2663714"/>
                <a:gd name="connsiteY12255" fmla="*/ 1628790 h 2179871"/>
                <a:gd name="connsiteX12256" fmla="*/ 1672722 w 2663714"/>
                <a:gd name="connsiteY12256" fmla="*/ 1628790 h 2179871"/>
                <a:gd name="connsiteX12257" fmla="*/ 1661119 w 2663714"/>
                <a:gd name="connsiteY12257" fmla="*/ 1652773 h 2179871"/>
                <a:gd name="connsiteX12258" fmla="*/ 1661119 w 2663714"/>
                <a:gd name="connsiteY12258" fmla="*/ 1652773 h 2179871"/>
                <a:gd name="connsiteX12259" fmla="*/ 1661119 w 2663714"/>
                <a:gd name="connsiteY12259" fmla="*/ 1652773 h 2179871"/>
                <a:gd name="connsiteX12260" fmla="*/ 1661119 w 2663714"/>
                <a:gd name="connsiteY12260" fmla="*/ 1652773 h 2179871"/>
                <a:gd name="connsiteX12261" fmla="*/ 1677755 w 2663714"/>
                <a:gd name="connsiteY12261" fmla="*/ 1641763 h 2179871"/>
                <a:gd name="connsiteX12262" fmla="*/ 1685178 w 2663714"/>
                <a:gd name="connsiteY12262" fmla="*/ 1639544 h 2179871"/>
                <a:gd name="connsiteX12263" fmla="*/ 1685178 w 2663714"/>
                <a:gd name="connsiteY12263" fmla="*/ 1639544 h 2179871"/>
                <a:gd name="connsiteX12264" fmla="*/ 1685178 w 2663714"/>
                <a:gd name="connsiteY12264" fmla="*/ 1639544 h 2179871"/>
                <a:gd name="connsiteX12265" fmla="*/ 1685178 w 2663714"/>
                <a:gd name="connsiteY12265" fmla="*/ 1639544 h 2179871"/>
                <a:gd name="connsiteX12266" fmla="*/ 1685178 w 2663714"/>
                <a:gd name="connsiteY12266" fmla="*/ 1639544 h 2179871"/>
                <a:gd name="connsiteX12267" fmla="*/ 1699255 w 2663714"/>
                <a:gd name="connsiteY12267" fmla="*/ 1634508 h 2179871"/>
                <a:gd name="connsiteX12268" fmla="*/ 1700364 w 2663714"/>
                <a:gd name="connsiteY12268" fmla="*/ 1635191 h 2179871"/>
                <a:gd name="connsiteX12269" fmla="*/ 1701644 w 2663714"/>
                <a:gd name="connsiteY12269" fmla="*/ 1633655 h 2179871"/>
                <a:gd name="connsiteX12270" fmla="*/ 1718964 w 2663714"/>
                <a:gd name="connsiteY12270" fmla="*/ 1627169 h 2179871"/>
                <a:gd name="connsiteX12271" fmla="*/ 1717087 w 2663714"/>
                <a:gd name="connsiteY12271" fmla="*/ 1630412 h 2179871"/>
                <a:gd name="connsiteX12272" fmla="*/ 1680059 w 2663714"/>
                <a:gd name="connsiteY12272" fmla="*/ 1652943 h 2179871"/>
                <a:gd name="connsiteX12273" fmla="*/ 1677073 w 2663714"/>
                <a:gd name="connsiteY12273" fmla="*/ 1653797 h 2179871"/>
                <a:gd name="connsiteX12274" fmla="*/ 1677073 w 2663714"/>
                <a:gd name="connsiteY12274" fmla="*/ 1653797 h 2179871"/>
                <a:gd name="connsiteX12275" fmla="*/ 1676902 w 2663714"/>
                <a:gd name="connsiteY12275" fmla="*/ 1653797 h 2179871"/>
                <a:gd name="connsiteX12276" fmla="*/ 1676731 w 2663714"/>
                <a:gd name="connsiteY12276" fmla="*/ 1653797 h 2179871"/>
                <a:gd name="connsiteX12277" fmla="*/ 1676731 w 2663714"/>
                <a:gd name="connsiteY12277" fmla="*/ 1653797 h 2179871"/>
                <a:gd name="connsiteX12278" fmla="*/ 1638680 w 2663714"/>
                <a:gd name="connsiteY12278" fmla="*/ 1666685 h 2179871"/>
                <a:gd name="connsiteX12279" fmla="*/ 1660863 w 2663714"/>
                <a:gd name="connsiteY12279" fmla="*/ 1652858 h 2179871"/>
                <a:gd name="connsiteX12280" fmla="*/ 1660863 w 2663714"/>
                <a:gd name="connsiteY12280" fmla="*/ 1652858 h 2179871"/>
                <a:gd name="connsiteX12281" fmla="*/ 1661716 w 2663714"/>
                <a:gd name="connsiteY12281" fmla="*/ 1689558 h 2179871"/>
                <a:gd name="connsiteX12282" fmla="*/ 1661545 w 2663714"/>
                <a:gd name="connsiteY12282" fmla="*/ 1689644 h 2179871"/>
                <a:gd name="connsiteX12283" fmla="*/ 1661374 w 2663714"/>
                <a:gd name="connsiteY12283" fmla="*/ 1689729 h 2179871"/>
                <a:gd name="connsiteX12284" fmla="*/ 1661374 w 2663714"/>
                <a:gd name="connsiteY12284" fmla="*/ 1689729 h 2179871"/>
                <a:gd name="connsiteX12285" fmla="*/ 1645335 w 2663714"/>
                <a:gd name="connsiteY12285" fmla="*/ 1701507 h 2179871"/>
                <a:gd name="connsiteX12286" fmla="*/ 1631854 w 2663714"/>
                <a:gd name="connsiteY12286" fmla="*/ 1703982 h 2179871"/>
                <a:gd name="connsiteX12287" fmla="*/ 1640984 w 2663714"/>
                <a:gd name="connsiteY12287" fmla="*/ 1693057 h 2179871"/>
                <a:gd name="connsiteX12288" fmla="*/ 1640728 w 2663714"/>
                <a:gd name="connsiteY12288" fmla="*/ 1692886 h 2179871"/>
                <a:gd name="connsiteX12289" fmla="*/ 1629892 w 2663714"/>
                <a:gd name="connsiteY12289" fmla="*/ 1704323 h 2179871"/>
                <a:gd name="connsiteX12290" fmla="*/ 1614876 w 2663714"/>
                <a:gd name="connsiteY12290" fmla="*/ 1706884 h 2179871"/>
                <a:gd name="connsiteX12291" fmla="*/ 1612658 w 2663714"/>
                <a:gd name="connsiteY12291" fmla="*/ 1707225 h 2179871"/>
                <a:gd name="connsiteX12292" fmla="*/ 1617436 w 2663714"/>
                <a:gd name="connsiteY12292" fmla="*/ 1701934 h 2179871"/>
                <a:gd name="connsiteX12293" fmla="*/ 1619654 w 2663714"/>
                <a:gd name="connsiteY12293" fmla="*/ 1699458 h 2179871"/>
                <a:gd name="connsiteX12294" fmla="*/ 1642093 w 2663714"/>
                <a:gd name="connsiteY12294" fmla="*/ 1685120 h 2179871"/>
                <a:gd name="connsiteX12295" fmla="*/ 1647980 w 2663714"/>
                <a:gd name="connsiteY12295" fmla="*/ 1683925 h 2179871"/>
                <a:gd name="connsiteX12296" fmla="*/ 1647980 w 2663714"/>
                <a:gd name="connsiteY12296" fmla="*/ 1683925 h 2179871"/>
                <a:gd name="connsiteX12297" fmla="*/ 1647980 w 2663714"/>
                <a:gd name="connsiteY12297" fmla="*/ 1683925 h 2179871"/>
                <a:gd name="connsiteX12298" fmla="*/ 1647980 w 2663714"/>
                <a:gd name="connsiteY12298" fmla="*/ 1683925 h 2179871"/>
                <a:gd name="connsiteX12299" fmla="*/ 1647980 w 2663714"/>
                <a:gd name="connsiteY12299" fmla="*/ 1683925 h 2179871"/>
                <a:gd name="connsiteX12300" fmla="*/ 1684496 w 2663714"/>
                <a:gd name="connsiteY12300" fmla="*/ 1674110 h 2179871"/>
                <a:gd name="connsiteX12301" fmla="*/ 1661460 w 2663714"/>
                <a:gd name="connsiteY12301" fmla="*/ 1689473 h 2179871"/>
                <a:gd name="connsiteX12302" fmla="*/ 1661460 w 2663714"/>
                <a:gd name="connsiteY12302" fmla="*/ 1689473 h 2179871"/>
                <a:gd name="connsiteX12303" fmla="*/ 1658815 w 2663714"/>
                <a:gd name="connsiteY12303" fmla="*/ 1730525 h 2179871"/>
                <a:gd name="connsiteX12304" fmla="*/ 1660521 w 2663714"/>
                <a:gd name="connsiteY12304" fmla="*/ 1730184 h 2179871"/>
                <a:gd name="connsiteX12305" fmla="*/ 1649686 w 2663714"/>
                <a:gd name="connsiteY12305" fmla="*/ 1739231 h 2179871"/>
                <a:gd name="connsiteX12306" fmla="*/ 1646017 w 2663714"/>
                <a:gd name="connsiteY12306" fmla="*/ 1739658 h 2179871"/>
                <a:gd name="connsiteX12307" fmla="*/ 1646017 w 2663714"/>
                <a:gd name="connsiteY12307" fmla="*/ 1739658 h 2179871"/>
                <a:gd name="connsiteX12308" fmla="*/ 1645847 w 2663714"/>
                <a:gd name="connsiteY12308" fmla="*/ 1739658 h 2179871"/>
                <a:gd name="connsiteX12309" fmla="*/ 1645676 w 2663714"/>
                <a:gd name="connsiteY12309" fmla="*/ 1739658 h 2179871"/>
                <a:gd name="connsiteX12310" fmla="*/ 1645676 w 2663714"/>
                <a:gd name="connsiteY12310" fmla="*/ 1739658 h 2179871"/>
                <a:gd name="connsiteX12311" fmla="*/ 1641069 w 2663714"/>
                <a:gd name="connsiteY12311" fmla="*/ 1740511 h 2179871"/>
                <a:gd name="connsiteX12312" fmla="*/ 1646956 w 2663714"/>
                <a:gd name="connsiteY12312" fmla="*/ 1732318 h 2179871"/>
                <a:gd name="connsiteX12313" fmla="*/ 1658644 w 2663714"/>
                <a:gd name="connsiteY12313" fmla="*/ 1730525 h 2179871"/>
                <a:gd name="connsiteX12314" fmla="*/ 1658644 w 2663714"/>
                <a:gd name="connsiteY12314" fmla="*/ 1730525 h 2179871"/>
                <a:gd name="connsiteX12315" fmla="*/ 1658644 w 2663714"/>
                <a:gd name="connsiteY12315" fmla="*/ 1730525 h 2179871"/>
                <a:gd name="connsiteX12316" fmla="*/ 1658644 w 2663714"/>
                <a:gd name="connsiteY12316" fmla="*/ 1730525 h 2179871"/>
                <a:gd name="connsiteX12317" fmla="*/ 1658644 w 2663714"/>
                <a:gd name="connsiteY12317" fmla="*/ 1730525 h 2179871"/>
                <a:gd name="connsiteX12318" fmla="*/ 1652416 w 2663714"/>
                <a:gd name="connsiteY12318" fmla="*/ 1745547 h 2179871"/>
                <a:gd name="connsiteX12319" fmla="*/ 1614450 w 2663714"/>
                <a:gd name="connsiteY12319" fmla="*/ 1776187 h 2179871"/>
                <a:gd name="connsiteX12320" fmla="*/ 1621531 w 2663714"/>
                <a:gd name="connsiteY12320" fmla="*/ 1767054 h 2179871"/>
                <a:gd name="connsiteX12321" fmla="*/ 1650539 w 2663714"/>
                <a:gd name="connsiteY12321" fmla="*/ 1745888 h 2179871"/>
                <a:gd name="connsiteX12322" fmla="*/ 1652416 w 2663714"/>
                <a:gd name="connsiteY12322" fmla="*/ 1745547 h 2179871"/>
                <a:gd name="connsiteX12323" fmla="*/ 1571791 w 2663714"/>
                <a:gd name="connsiteY12323" fmla="*/ 1807510 h 2179871"/>
                <a:gd name="connsiteX12324" fmla="*/ 1583736 w 2663714"/>
                <a:gd name="connsiteY12324" fmla="*/ 1802901 h 2179871"/>
                <a:gd name="connsiteX12325" fmla="*/ 1568549 w 2663714"/>
                <a:gd name="connsiteY12325" fmla="*/ 1821080 h 2179871"/>
                <a:gd name="connsiteX12326" fmla="*/ 1558823 w 2663714"/>
                <a:gd name="connsiteY12326" fmla="*/ 1820312 h 2179871"/>
                <a:gd name="connsiteX12327" fmla="*/ 1571791 w 2663714"/>
                <a:gd name="connsiteY12327" fmla="*/ 1807510 h 2179871"/>
                <a:gd name="connsiteX12328" fmla="*/ 1639619 w 2663714"/>
                <a:gd name="connsiteY12328" fmla="*/ 1747510 h 2179871"/>
                <a:gd name="connsiteX12329" fmla="*/ 1630575 w 2663714"/>
                <a:gd name="connsiteY12329" fmla="*/ 1754935 h 2179871"/>
                <a:gd name="connsiteX12330" fmla="*/ 1635608 w 2663714"/>
                <a:gd name="connsiteY12330" fmla="*/ 1748022 h 2179871"/>
                <a:gd name="connsiteX12331" fmla="*/ 1639533 w 2663714"/>
                <a:gd name="connsiteY12331" fmla="*/ 1747510 h 2179871"/>
                <a:gd name="connsiteX12332" fmla="*/ 1611805 w 2663714"/>
                <a:gd name="connsiteY12332" fmla="*/ 1770213 h 2179871"/>
                <a:gd name="connsiteX12333" fmla="*/ 1598496 w 2663714"/>
                <a:gd name="connsiteY12333" fmla="*/ 1780881 h 2179871"/>
                <a:gd name="connsiteX12334" fmla="*/ 1594315 w 2663714"/>
                <a:gd name="connsiteY12334" fmla="*/ 1784124 h 2179871"/>
                <a:gd name="connsiteX12335" fmla="*/ 1622384 w 2663714"/>
                <a:gd name="connsiteY12335" fmla="*/ 1749643 h 2179871"/>
                <a:gd name="connsiteX12336" fmla="*/ 1631513 w 2663714"/>
                <a:gd name="connsiteY12336" fmla="*/ 1748534 h 2179871"/>
                <a:gd name="connsiteX12337" fmla="*/ 1611976 w 2663714"/>
                <a:gd name="connsiteY12337" fmla="*/ 1770213 h 2179871"/>
                <a:gd name="connsiteX12338" fmla="*/ 1588940 w 2663714"/>
                <a:gd name="connsiteY12338" fmla="*/ 1789928 h 2179871"/>
                <a:gd name="connsiteX12339" fmla="*/ 1599776 w 2663714"/>
                <a:gd name="connsiteY12339" fmla="*/ 1782417 h 2179871"/>
                <a:gd name="connsiteX12340" fmla="*/ 1602079 w 2663714"/>
                <a:gd name="connsiteY12340" fmla="*/ 1780796 h 2179871"/>
                <a:gd name="connsiteX12341" fmla="*/ 1600458 w 2663714"/>
                <a:gd name="connsiteY12341" fmla="*/ 1782588 h 2179871"/>
                <a:gd name="connsiteX12342" fmla="*/ 1600458 w 2663714"/>
                <a:gd name="connsiteY12342" fmla="*/ 1782588 h 2179871"/>
                <a:gd name="connsiteX12343" fmla="*/ 1600372 w 2663714"/>
                <a:gd name="connsiteY12343" fmla="*/ 1782673 h 2179871"/>
                <a:gd name="connsiteX12344" fmla="*/ 1600288 w 2663714"/>
                <a:gd name="connsiteY12344" fmla="*/ 1782673 h 2179871"/>
                <a:gd name="connsiteX12345" fmla="*/ 1600288 w 2663714"/>
                <a:gd name="connsiteY12345" fmla="*/ 1782759 h 2179871"/>
                <a:gd name="connsiteX12346" fmla="*/ 1593121 w 2663714"/>
                <a:gd name="connsiteY12346" fmla="*/ 1791464 h 2179871"/>
                <a:gd name="connsiteX12347" fmla="*/ 1580750 w 2663714"/>
                <a:gd name="connsiteY12347" fmla="*/ 1798463 h 2179871"/>
                <a:gd name="connsiteX12348" fmla="*/ 1588940 w 2663714"/>
                <a:gd name="connsiteY12348" fmla="*/ 1789928 h 2179871"/>
                <a:gd name="connsiteX12349" fmla="*/ 1639021 w 2663714"/>
                <a:gd name="connsiteY12349" fmla="*/ 1739913 h 2179871"/>
                <a:gd name="connsiteX12350" fmla="*/ 1637912 w 2663714"/>
                <a:gd name="connsiteY12350" fmla="*/ 1741108 h 2179871"/>
                <a:gd name="connsiteX12351" fmla="*/ 1627418 w 2663714"/>
                <a:gd name="connsiteY12351" fmla="*/ 1743071 h 2179871"/>
                <a:gd name="connsiteX12352" fmla="*/ 1627589 w 2663714"/>
                <a:gd name="connsiteY12352" fmla="*/ 1742816 h 2179871"/>
                <a:gd name="connsiteX12353" fmla="*/ 1640472 w 2663714"/>
                <a:gd name="connsiteY12353" fmla="*/ 1733342 h 2179871"/>
                <a:gd name="connsiteX12354" fmla="*/ 1645249 w 2663714"/>
                <a:gd name="connsiteY12354" fmla="*/ 1732659 h 2179871"/>
                <a:gd name="connsiteX12355" fmla="*/ 1639021 w 2663714"/>
                <a:gd name="connsiteY12355" fmla="*/ 1739913 h 2179871"/>
                <a:gd name="connsiteX12356" fmla="*/ 1578361 w 2663714"/>
                <a:gd name="connsiteY12356" fmla="*/ 1725148 h 2179871"/>
                <a:gd name="connsiteX12357" fmla="*/ 1593889 w 2663714"/>
                <a:gd name="connsiteY12357" fmla="*/ 1710469 h 2179871"/>
                <a:gd name="connsiteX12358" fmla="*/ 1600031 w 2663714"/>
                <a:gd name="connsiteY12358" fmla="*/ 1710042 h 2179871"/>
                <a:gd name="connsiteX12359" fmla="*/ 1580323 w 2663714"/>
                <a:gd name="connsiteY12359" fmla="*/ 1724892 h 2179871"/>
                <a:gd name="connsiteX12360" fmla="*/ 1578361 w 2663714"/>
                <a:gd name="connsiteY12360" fmla="*/ 1725148 h 2179871"/>
                <a:gd name="connsiteX12361" fmla="*/ 1628528 w 2663714"/>
                <a:gd name="connsiteY12361" fmla="*/ 1688022 h 2179871"/>
                <a:gd name="connsiteX12362" fmla="*/ 1625541 w 2663714"/>
                <a:gd name="connsiteY12362" fmla="*/ 1691094 h 2179871"/>
                <a:gd name="connsiteX12363" fmla="*/ 1601397 w 2663714"/>
                <a:gd name="connsiteY12363" fmla="*/ 1709017 h 2179871"/>
                <a:gd name="connsiteX12364" fmla="*/ 1594315 w 2663714"/>
                <a:gd name="connsiteY12364" fmla="*/ 1710042 h 2179871"/>
                <a:gd name="connsiteX12365" fmla="*/ 1596277 w 2663714"/>
                <a:gd name="connsiteY12365" fmla="*/ 1708250 h 2179871"/>
                <a:gd name="connsiteX12366" fmla="*/ 1614194 w 2663714"/>
                <a:gd name="connsiteY12366" fmla="*/ 1690838 h 2179871"/>
                <a:gd name="connsiteX12367" fmla="*/ 1628613 w 2663714"/>
                <a:gd name="connsiteY12367" fmla="*/ 1688022 h 2179871"/>
                <a:gd name="connsiteX12368" fmla="*/ 1611976 w 2663714"/>
                <a:gd name="connsiteY12368" fmla="*/ 1704665 h 2179871"/>
                <a:gd name="connsiteX12369" fmla="*/ 1608563 w 2663714"/>
                <a:gd name="connsiteY12369" fmla="*/ 1707993 h 2179871"/>
                <a:gd name="connsiteX12370" fmla="*/ 1606345 w 2663714"/>
                <a:gd name="connsiteY12370" fmla="*/ 1708335 h 2179871"/>
                <a:gd name="connsiteX12371" fmla="*/ 1612061 w 2663714"/>
                <a:gd name="connsiteY12371" fmla="*/ 1704665 h 2179871"/>
                <a:gd name="connsiteX12372" fmla="*/ 1602591 w 2663714"/>
                <a:gd name="connsiteY12372" fmla="*/ 1710724 h 2179871"/>
                <a:gd name="connsiteX12373" fmla="*/ 1603956 w 2663714"/>
                <a:gd name="connsiteY12373" fmla="*/ 1709786 h 2179871"/>
                <a:gd name="connsiteX12374" fmla="*/ 1606857 w 2663714"/>
                <a:gd name="connsiteY12374" fmla="*/ 1709615 h 2179871"/>
                <a:gd name="connsiteX12375" fmla="*/ 1592694 w 2663714"/>
                <a:gd name="connsiteY12375" fmla="*/ 1723186 h 2179871"/>
                <a:gd name="connsiteX12376" fmla="*/ 1582627 w 2663714"/>
                <a:gd name="connsiteY12376" fmla="*/ 1724636 h 2179871"/>
                <a:gd name="connsiteX12377" fmla="*/ 1581432 w 2663714"/>
                <a:gd name="connsiteY12377" fmla="*/ 1724807 h 2179871"/>
                <a:gd name="connsiteX12378" fmla="*/ 1602591 w 2663714"/>
                <a:gd name="connsiteY12378" fmla="*/ 1710724 h 2179871"/>
                <a:gd name="connsiteX12379" fmla="*/ 1610952 w 2663714"/>
                <a:gd name="connsiteY12379" fmla="*/ 1709359 h 2179871"/>
                <a:gd name="connsiteX12380" fmla="*/ 1615388 w 2663714"/>
                <a:gd name="connsiteY12380" fmla="*/ 1709103 h 2179871"/>
                <a:gd name="connsiteX12381" fmla="*/ 1626480 w 2663714"/>
                <a:gd name="connsiteY12381" fmla="*/ 1708250 h 2179871"/>
                <a:gd name="connsiteX12382" fmla="*/ 1620934 w 2663714"/>
                <a:gd name="connsiteY12382" fmla="*/ 1714139 h 2179871"/>
                <a:gd name="connsiteX12383" fmla="*/ 1615388 w 2663714"/>
                <a:gd name="connsiteY12383" fmla="*/ 1719771 h 2179871"/>
                <a:gd name="connsiteX12384" fmla="*/ 1599178 w 2663714"/>
                <a:gd name="connsiteY12384" fmla="*/ 1722246 h 2179871"/>
                <a:gd name="connsiteX12385" fmla="*/ 1610952 w 2663714"/>
                <a:gd name="connsiteY12385" fmla="*/ 1709359 h 2179871"/>
                <a:gd name="connsiteX12386" fmla="*/ 1610013 w 2663714"/>
                <a:gd name="connsiteY12386" fmla="*/ 1725148 h 2179871"/>
                <a:gd name="connsiteX12387" fmla="*/ 1599178 w 2663714"/>
                <a:gd name="connsiteY12387" fmla="*/ 1735988 h 2179871"/>
                <a:gd name="connsiteX12388" fmla="*/ 1587148 w 2663714"/>
                <a:gd name="connsiteY12388" fmla="*/ 1738548 h 2179871"/>
                <a:gd name="connsiteX12389" fmla="*/ 1582882 w 2663714"/>
                <a:gd name="connsiteY12389" fmla="*/ 1739401 h 2179871"/>
                <a:gd name="connsiteX12390" fmla="*/ 1595595 w 2663714"/>
                <a:gd name="connsiteY12390" fmla="*/ 1726002 h 2179871"/>
                <a:gd name="connsiteX12391" fmla="*/ 1610013 w 2663714"/>
                <a:gd name="connsiteY12391" fmla="*/ 1725148 h 2179871"/>
                <a:gd name="connsiteX12392" fmla="*/ 1614365 w 2663714"/>
                <a:gd name="connsiteY12392" fmla="*/ 1724892 h 2179871"/>
                <a:gd name="connsiteX12393" fmla="*/ 1614365 w 2663714"/>
                <a:gd name="connsiteY12393" fmla="*/ 1724892 h 2179871"/>
                <a:gd name="connsiteX12394" fmla="*/ 1614365 w 2663714"/>
                <a:gd name="connsiteY12394" fmla="*/ 1724892 h 2179871"/>
                <a:gd name="connsiteX12395" fmla="*/ 1614365 w 2663714"/>
                <a:gd name="connsiteY12395" fmla="*/ 1724892 h 2179871"/>
                <a:gd name="connsiteX12396" fmla="*/ 1622214 w 2663714"/>
                <a:gd name="connsiteY12396" fmla="*/ 1724295 h 2179871"/>
                <a:gd name="connsiteX12397" fmla="*/ 1641240 w 2663714"/>
                <a:gd name="connsiteY12397" fmla="*/ 1722503 h 2179871"/>
                <a:gd name="connsiteX12398" fmla="*/ 1636377 w 2663714"/>
                <a:gd name="connsiteY12398" fmla="*/ 1728135 h 2179871"/>
                <a:gd name="connsiteX12399" fmla="*/ 1636377 w 2663714"/>
                <a:gd name="connsiteY12399" fmla="*/ 1728135 h 2179871"/>
                <a:gd name="connsiteX12400" fmla="*/ 1606771 w 2663714"/>
                <a:gd name="connsiteY12400" fmla="*/ 1734366 h 2179871"/>
                <a:gd name="connsiteX12401" fmla="*/ 1622299 w 2663714"/>
                <a:gd name="connsiteY12401" fmla="*/ 1724210 h 2179871"/>
                <a:gd name="connsiteX12402" fmla="*/ 1640642 w 2663714"/>
                <a:gd name="connsiteY12402" fmla="*/ 1727282 h 2179871"/>
                <a:gd name="connsiteX12403" fmla="*/ 1639362 w 2663714"/>
                <a:gd name="connsiteY12403" fmla="*/ 1727538 h 2179871"/>
                <a:gd name="connsiteX12404" fmla="*/ 1643287 w 2663714"/>
                <a:gd name="connsiteY12404" fmla="*/ 1722246 h 2179871"/>
                <a:gd name="connsiteX12405" fmla="*/ 1643628 w 2663714"/>
                <a:gd name="connsiteY12405" fmla="*/ 1722246 h 2179871"/>
                <a:gd name="connsiteX12406" fmla="*/ 1643628 w 2663714"/>
                <a:gd name="connsiteY12406" fmla="*/ 1722246 h 2179871"/>
                <a:gd name="connsiteX12407" fmla="*/ 1643628 w 2663714"/>
                <a:gd name="connsiteY12407" fmla="*/ 1722246 h 2179871"/>
                <a:gd name="connsiteX12408" fmla="*/ 1643628 w 2663714"/>
                <a:gd name="connsiteY12408" fmla="*/ 1722246 h 2179871"/>
                <a:gd name="connsiteX12409" fmla="*/ 1643628 w 2663714"/>
                <a:gd name="connsiteY12409" fmla="*/ 1722246 h 2179871"/>
                <a:gd name="connsiteX12410" fmla="*/ 1647212 w 2663714"/>
                <a:gd name="connsiteY12410" fmla="*/ 1721649 h 2179871"/>
                <a:gd name="connsiteX12411" fmla="*/ 1640472 w 2663714"/>
                <a:gd name="connsiteY12411" fmla="*/ 1727282 h 2179871"/>
                <a:gd name="connsiteX12412" fmla="*/ 1649089 w 2663714"/>
                <a:gd name="connsiteY12412" fmla="*/ 1714651 h 2179871"/>
                <a:gd name="connsiteX12413" fmla="*/ 1653440 w 2663714"/>
                <a:gd name="connsiteY12413" fmla="*/ 1708762 h 2179871"/>
                <a:gd name="connsiteX12414" fmla="*/ 1653184 w 2663714"/>
                <a:gd name="connsiteY12414" fmla="*/ 1708591 h 2179871"/>
                <a:gd name="connsiteX12415" fmla="*/ 1647894 w 2663714"/>
                <a:gd name="connsiteY12415" fmla="*/ 1714736 h 2179871"/>
                <a:gd name="connsiteX12416" fmla="*/ 1642946 w 2663714"/>
                <a:gd name="connsiteY12416" fmla="*/ 1715248 h 2179871"/>
                <a:gd name="connsiteX12417" fmla="*/ 1642946 w 2663714"/>
                <a:gd name="connsiteY12417" fmla="*/ 1715248 h 2179871"/>
                <a:gd name="connsiteX12418" fmla="*/ 1642775 w 2663714"/>
                <a:gd name="connsiteY12418" fmla="*/ 1715248 h 2179871"/>
                <a:gd name="connsiteX12419" fmla="*/ 1642605 w 2663714"/>
                <a:gd name="connsiteY12419" fmla="*/ 1715248 h 2179871"/>
                <a:gd name="connsiteX12420" fmla="*/ 1642605 w 2663714"/>
                <a:gd name="connsiteY12420" fmla="*/ 1715248 h 2179871"/>
                <a:gd name="connsiteX12421" fmla="*/ 1633391 w 2663714"/>
                <a:gd name="connsiteY12421" fmla="*/ 1716784 h 2179871"/>
                <a:gd name="connsiteX12422" fmla="*/ 1649771 w 2663714"/>
                <a:gd name="connsiteY12422" fmla="*/ 1705945 h 2179871"/>
                <a:gd name="connsiteX12423" fmla="*/ 1668797 w 2663714"/>
                <a:gd name="connsiteY12423" fmla="*/ 1703555 h 2179871"/>
                <a:gd name="connsiteX12424" fmla="*/ 1656511 w 2663714"/>
                <a:gd name="connsiteY12424" fmla="*/ 1713711 h 2179871"/>
                <a:gd name="connsiteX12425" fmla="*/ 1648918 w 2663714"/>
                <a:gd name="connsiteY12425" fmla="*/ 1714565 h 2179871"/>
                <a:gd name="connsiteX12426" fmla="*/ 1622811 w 2663714"/>
                <a:gd name="connsiteY12426" fmla="*/ 1718576 h 2179871"/>
                <a:gd name="connsiteX12427" fmla="*/ 1619313 w 2663714"/>
                <a:gd name="connsiteY12427" fmla="*/ 1719174 h 2179871"/>
                <a:gd name="connsiteX12428" fmla="*/ 1622299 w 2663714"/>
                <a:gd name="connsiteY12428" fmla="*/ 1715675 h 2179871"/>
                <a:gd name="connsiteX12429" fmla="*/ 1628613 w 2663714"/>
                <a:gd name="connsiteY12429" fmla="*/ 1708079 h 2179871"/>
                <a:gd name="connsiteX12430" fmla="*/ 1637912 w 2663714"/>
                <a:gd name="connsiteY12430" fmla="*/ 1707225 h 2179871"/>
                <a:gd name="connsiteX12431" fmla="*/ 1622726 w 2663714"/>
                <a:gd name="connsiteY12431" fmla="*/ 1718576 h 2179871"/>
                <a:gd name="connsiteX12432" fmla="*/ 1658815 w 2663714"/>
                <a:gd name="connsiteY12432" fmla="*/ 1674708 h 2179871"/>
                <a:gd name="connsiteX12433" fmla="*/ 1672210 w 2663714"/>
                <a:gd name="connsiteY12433" fmla="*/ 1666173 h 2179871"/>
                <a:gd name="connsiteX12434" fmla="*/ 1672210 w 2663714"/>
                <a:gd name="connsiteY12434" fmla="*/ 1666173 h 2179871"/>
                <a:gd name="connsiteX12435" fmla="*/ 1672210 w 2663714"/>
                <a:gd name="connsiteY12435" fmla="*/ 1666173 h 2179871"/>
                <a:gd name="connsiteX12436" fmla="*/ 1672210 w 2663714"/>
                <a:gd name="connsiteY12436" fmla="*/ 1666173 h 2179871"/>
                <a:gd name="connsiteX12437" fmla="*/ 1672210 w 2663714"/>
                <a:gd name="connsiteY12437" fmla="*/ 1666173 h 2179871"/>
                <a:gd name="connsiteX12438" fmla="*/ 1681765 w 2663714"/>
                <a:gd name="connsiteY12438" fmla="*/ 1659515 h 2179871"/>
                <a:gd name="connsiteX12439" fmla="*/ 1717513 w 2663714"/>
                <a:gd name="connsiteY12439" fmla="*/ 1647396 h 2179871"/>
                <a:gd name="connsiteX12440" fmla="*/ 1715807 w 2663714"/>
                <a:gd name="connsiteY12440" fmla="*/ 1652688 h 2179871"/>
                <a:gd name="connsiteX12441" fmla="*/ 1715380 w 2663714"/>
                <a:gd name="connsiteY12441" fmla="*/ 1654053 h 2179871"/>
                <a:gd name="connsiteX12442" fmla="*/ 1694563 w 2663714"/>
                <a:gd name="connsiteY12442" fmla="*/ 1667709 h 2179871"/>
                <a:gd name="connsiteX12443" fmla="*/ 1658730 w 2663714"/>
                <a:gd name="connsiteY12443" fmla="*/ 1674708 h 2179871"/>
                <a:gd name="connsiteX12444" fmla="*/ 1717087 w 2663714"/>
                <a:gd name="connsiteY12444" fmla="*/ 1650810 h 2179871"/>
                <a:gd name="connsiteX12445" fmla="*/ 1718025 w 2663714"/>
                <a:gd name="connsiteY12445" fmla="*/ 1647140 h 2179871"/>
                <a:gd name="connsiteX12446" fmla="*/ 1719987 w 2663714"/>
                <a:gd name="connsiteY12446" fmla="*/ 1646457 h 2179871"/>
                <a:gd name="connsiteX12447" fmla="*/ 1717087 w 2663714"/>
                <a:gd name="connsiteY12447" fmla="*/ 1650725 h 2179871"/>
                <a:gd name="connsiteX12448" fmla="*/ 1716490 w 2663714"/>
                <a:gd name="connsiteY12448" fmla="*/ 1652943 h 2179871"/>
                <a:gd name="connsiteX12449" fmla="*/ 1721779 w 2663714"/>
                <a:gd name="connsiteY12449" fmla="*/ 1645860 h 2179871"/>
                <a:gd name="connsiteX12450" fmla="*/ 1734491 w 2663714"/>
                <a:gd name="connsiteY12450" fmla="*/ 1641422 h 2179871"/>
                <a:gd name="connsiteX12451" fmla="*/ 1732870 w 2663714"/>
                <a:gd name="connsiteY12451" fmla="*/ 1642531 h 2179871"/>
                <a:gd name="connsiteX12452" fmla="*/ 1715892 w 2663714"/>
                <a:gd name="connsiteY12452" fmla="*/ 1653626 h 2179871"/>
                <a:gd name="connsiteX12453" fmla="*/ 1716404 w 2663714"/>
                <a:gd name="connsiteY12453" fmla="*/ 1652943 h 2179871"/>
                <a:gd name="connsiteX12454" fmla="*/ 1725619 w 2663714"/>
                <a:gd name="connsiteY12454" fmla="*/ 1640739 h 2179871"/>
                <a:gd name="connsiteX12455" fmla="*/ 1732273 w 2663714"/>
                <a:gd name="connsiteY12455" fmla="*/ 1631948 h 2179871"/>
                <a:gd name="connsiteX12456" fmla="*/ 1734662 w 2663714"/>
                <a:gd name="connsiteY12456" fmla="*/ 1628790 h 2179871"/>
                <a:gd name="connsiteX12457" fmla="*/ 1732017 w 2663714"/>
                <a:gd name="connsiteY12457" fmla="*/ 1638947 h 2179871"/>
                <a:gd name="connsiteX12458" fmla="*/ 1732102 w 2663714"/>
                <a:gd name="connsiteY12458" fmla="*/ 1639117 h 2179871"/>
                <a:gd name="connsiteX12459" fmla="*/ 1725703 w 2663714"/>
                <a:gd name="connsiteY12459" fmla="*/ 1640824 h 2179871"/>
                <a:gd name="connsiteX12460" fmla="*/ 1730396 w 2663714"/>
                <a:gd name="connsiteY12460" fmla="*/ 1630924 h 2179871"/>
                <a:gd name="connsiteX12461" fmla="*/ 1723400 w 2663714"/>
                <a:gd name="connsiteY12461" fmla="*/ 1641336 h 2179871"/>
                <a:gd name="connsiteX12462" fmla="*/ 1698487 w 2663714"/>
                <a:gd name="connsiteY12462" fmla="*/ 1647908 h 2179871"/>
                <a:gd name="connsiteX12463" fmla="*/ 1736368 w 2663714"/>
                <a:gd name="connsiteY12463" fmla="*/ 1621792 h 2179871"/>
                <a:gd name="connsiteX12464" fmla="*/ 1736368 w 2663714"/>
                <a:gd name="connsiteY12464" fmla="*/ 1621792 h 2179871"/>
                <a:gd name="connsiteX12465" fmla="*/ 1730396 w 2663714"/>
                <a:gd name="connsiteY12465" fmla="*/ 1630924 h 2179871"/>
                <a:gd name="connsiteX12466" fmla="*/ 1718964 w 2663714"/>
                <a:gd name="connsiteY12466" fmla="*/ 1629302 h 2179871"/>
                <a:gd name="connsiteX12467" fmla="*/ 1721011 w 2663714"/>
                <a:gd name="connsiteY12467" fmla="*/ 1626400 h 2179871"/>
                <a:gd name="connsiteX12468" fmla="*/ 1729373 w 2663714"/>
                <a:gd name="connsiteY12468" fmla="*/ 1623157 h 2179871"/>
                <a:gd name="connsiteX12469" fmla="*/ 1718964 w 2663714"/>
                <a:gd name="connsiteY12469" fmla="*/ 1629302 h 2179871"/>
                <a:gd name="connsiteX12470" fmla="*/ 1661374 w 2663714"/>
                <a:gd name="connsiteY12470" fmla="*/ 1665234 h 2179871"/>
                <a:gd name="connsiteX12471" fmla="*/ 1643373 w 2663714"/>
                <a:gd name="connsiteY12471" fmla="*/ 1678036 h 2179871"/>
                <a:gd name="connsiteX12472" fmla="*/ 1637230 w 2663714"/>
                <a:gd name="connsiteY12472" fmla="*/ 1679657 h 2179871"/>
                <a:gd name="connsiteX12473" fmla="*/ 1638509 w 2663714"/>
                <a:gd name="connsiteY12473" fmla="*/ 1678121 h 2179871"/>
                <a:gd name="connsiteX12474" fmla="*/ 1638253 w 2663714"/>
                <a:gd name="connsiteY12474" fmla="*/ 1677950 h 2179871"/>
                <a:gd name="connsiteX12475" fmla="*/ 1636377 w 2663714"/>
                <a:gd name="connsiteY12475" fmla="*/ 1679828 h 2179871"/>
                <a:gd name="connsiteX12476" fmla="*/ 1604468 w 2663714"/>
                <a:gd name="connsiteY12476" fmla="*/ 1688449 h 2179871"/>
                <a:gd name="connsiteX12477" fmla="*/ 1626821 w 2663714"/>
                <a:gd name="connsiteY12477" fmla="*/ 1674196 h 2179871"/>
                <a:gd name="connsiteX12478" fmla="*/ 1661374 w 2663714"/>
                <a:gd name="connsiteY12478" fmla="*/ 1665148 h 2179871"/>
                <a:gd name="connsiteX12479" fmla="*/ 1593718 w 2663714"/>
                <a:gd name="connsiteY12479" fmla="*/ 1691521 h 2179871"/>
                <a:gd name="connsiteX12480" fmla="*/ 1590305 w 2663714"/>
                <a:gd name="connsiteY12480" fmla="*/ 1692460 h 2179871"/>
                <a:gd name="connsiteX12481" fmla="*/ 1601823 w 2663714"/>
                <a:gd name="connsiteY12481" fmla="*/ 1680852 h 2179871"/>
                <a:gd name="connsiteX12482" fmla="*/ 1612317 w 2663714"/>
                <a:gd name="connsiteY12482" fmla="*/ 1678036 h 2179871"/>
                <a:gd name="connsiteX12483" fmla="*/ 1593718 w 2663714"/>
                <a:gd name="connsiteY12483" fmla="*/ 1691521 h 2179871"/>
                <a:gd name="connsiteX12484" fmla="*/ 1587831 w 2663714"/>
                <a:gd name="connsiteY12484" fmla="*/ 1695874 h 2179871"/>
                <a:gd name="connsiteX12485" fmla="*/ 1584248 w 2663714"/>
                <a:gd name="connsiteY12485" fmla="*/ 1698520 h 2179871"/>
                <a:gd name="connsiteX12486" fmla="*/ 1585186 w 2663714"/>
                <a:gd name="connsiteY12486" fmla="*/ 1697581 h 2179871"/>
                <a:gd name="connsiteX12487" fmla="*/ 1586722 w 2663714"/>
                <a:gd name="connsiteY12487" fmla="*/ 1696045 h 2179871"/>
                <a:gd name="connsiteX12488" fmla="*/ 1587831 w 2663714"/>
                <a:gd name="connsiteY12488" fmla="*/ 1695788 h 2179871"/>
                <a:gd name="connsiteX12489" fmla="*/ 1565478 w 2663714"/>
                <a:gd name="connsiteY12489" fmla="*/ 1711834 h 2179871"/>
                <a:gd name="connsiteX12490" fmla="*/ 1567014 w 2663714"/>
                <a:gd name="connsiteY12490" fmla="*/ 1708079 h 2179871"/>
                <a:gd name="connsiteX12491" fmla="*/ 1570000 w 2663714"/>
                <a:gd name="connsiteY12491" fmla="*/ 1699373 h 2179871"/>
                <a:gd name="connsiteX12492" fmla="*/ 1580835 w 2663714"/>
                <a:gd name="connsiteY12492" fmla="*/ 1697239 h 2179871"/>
                <a:gd name="connsiteX12493" fmla="*/ 1582968 w 2663714"/>
                <a:gd name="connsiteY12493" fmla="*/ 1696813 h 2179871"/>
                <a:gd name="connsiteX12494" fmla="*/ 1565478 w 2663714"/>
                <a:gd name="connsiteY12494" fmla="*/ 1711834 h 2179871"/>
                <a:gd name="connsiteX12495" fmla="*/ 1561041 w 2663714"/>
                <a:gd name="connsiteY12495" fmla="*/ 1721222 h 2179871"/>
                <a:gd name="connsiteX12496" fmla="*/ 1574351 w 2663714"/>
                <a:gd name="connsiteY12496" fmla="*/ 1708335 h 2179871"/>
                <a:gd name="connsiteX12497" fmla="*/ 1576313 w 2663714"/>
                <a:gd name="connsiteY12497" fmla="*/ 1706969 h 2179871"/>
                <a:gd name="connsiteX12498" fmla="*/ 1595424 w 2663714"/>
                <a:gd name="connsiteY12498" fmla="*/ 1694423 h 2179871"/>
                <a:gd name="connsiteX12499" fmla="*/ 1613085 w 2663714"/>
                <a:gd name="connsiteY12499" fmla="*/ 1691009 h 2179871"/>
                <a:gd name="connsiteX12500" fmla="*/ 1595083 w 2663714"/>
                <a:gd name="connsiteY12500" fmla="*/ 1706542 h 2179871"/>
                <a:gd name="connsiteX12501" fmla="*/ 1571536 w 2663714"/>
                <a:gd name="connsiteY12501" fmla="*/ 1726002 h 2179871"/>
                <a:gd name="connsiteX12502" fmla="*/ 1561298 w 2663714"/>
                <a:gd name="connsiteY12502" fmla="*/ 1727282 h 2179871"/>
                <a:gd name="connsiteX12503" fmla="*/ 1561298 w 2663714"/>
                <a:gd name="connsiteY12503" fmla="*/ 1727623 h 2179871"/>
                <a:gd name="connsiteX12504" fmla="*/ 1570085 w 2663714"/>
                <a:gd name="connsiteY12504" fmla="*/ 1727282 h 2179871"/>
                <a:gd name="connsiteX12505" fmla="*/ 1531095 w 2663714"/>
                <a:gd name="connsiteY12505" fmla="*/ 1758349 h 2179871"/>
                <a:gd name="connsiteX12506" fmla="*/ 1531095 w 2663714"/>
                <a:gd name="connsiteY12506" fmla="*/ 1758349 h 2179871"/>
                <a:gd name="connsiteX12507" fmla="*/ 1530925 w 2663714"/>
                <a:gd name="connsiteY12507" fmla="*/ 1758434 h 2179871"/>
                <a:gd name="connsiteX12508" fmla="*/ 1530754 w 2663714"/>
                <a:gd name="connsiteY12508" fmla="*/ 1758434 h 2179871"/>
                <a:gd name="connsiteX12509" fmla="*/ 1530754 w 2663714"/>
                <a:gd name="connsiteY12509" fmla="*/ 1758605 h 2179871"/>
                <a:gd name="connsiteX12510" fmla="*/ 1485877 w 2663714"/>
                <a:gd name="connsiteY12510" fmla="*/ 1795987 h 2179871"/>
                <a:gd name="connsiteX12511" fmla="*/ 1476407 w 2663714"/>
                <a:gd name="connsiteY12511" fmla="*/ 1795305 h 2179871"/>
                <a:gd name="connsiteX12512" fmla="*/ 1471970 w 2663714"/>
                <a:gd name="connsiteY12512" fmla="*/ 1794963 h 2179871"/>
                <a:gd name="connsiteX12513" fmla="*/ 1493811 w 2663714"/>
                <a:gd name="connsiteY12513" fmla="*/ 1778832 h 2179871"/>
                <a:gd name="connsiteX12514" fmla="*/ 1561127 w 2663714"/>
                <a:gd name="connsiteY12514" fmla="*/ 1721308 h 2179871"/>
                <a:gd name="connsiteX12515" fmla="*/ 1581006 w 2663714"/>
                <a:gd name="connsiteY12515" fmla="*/ 1741450 h 2179871"/>
                <a:gd name="connsiteX12516" fmla="*/ 1587746 w 2663714"/>
                <a:gd name="connsiteY12516" fmla="*/ 1740596 h 2179871"/>
                <a:gd name="connsiteX12517" fmla="*/ 1594913 w 2663714"/>
                <a:gd name="connsiteY12517" fmla="*/ 1739658 h 2179871"/>
                <a:gd name="connsiteX12518" fmla="*/ 1593121 w 2663714"/>
                <a:gd name="connsiteY12518" fmla="*/ 1741023 h 2179871"/>
                <a:gd name="connsiteX12519" fmla="*/ 1577166 w 2663714"/>
                <a:gd name="connsiteY12519" fmla="*/ 1752972 h 2179871"/>
                <a:gd name="connsiteX12520" fmla="*/ 1567952 w 2663714"/>
                <a:gd name="connsiteY12520" fmla="*/ 1754764 h 2179871"/>
                <a:gd name="connsiteX12521" fmla="*/ 1581006 w 2663714"/>
                <a:gd name="connsiteY12521" fmla="*/ 1741535 h 2179871"/>
                <a:gd name="connsiteX12522" fmla="*/ 1589196 w 2663714"/>
                <a:gd name="connsiteY12522" fmla="*/ 1745973 h 2179871"/>
                <a:gd name="connsiteX12523" fmla="*/ 1583394 w 2663714"/>
                <a:gd name="connsiteY12523" fmla="*/ 1751692 h 2179871"/>
                <a:gd name="connsiteX12524" fmla="*/ 1579470 w 2663714"/>
                <a:gd name="connsiteY12524" fmla="*/ 1752460 h 2179871"/>
                <a:gd name="connsiteX12525" fmla="*/ 1589281 w 2663714"/>
                <a:gd name="connsiteY12525" fmla="*/ 1745973 h 2179871"/>
                <a:gd name="connsiteX12526" fmla="*/ 1602420 w 2663714"/>
                <a:gd name="connsiteY12526" fmla="*/ 1738634 h 2179871"/>
                <a:gd name="connsiteX12527" fmla="*/ 1630404 w 2663714"/>
                <a:gd name="connsiteY12527" fmla="*/ 1734793 h 2179871"/>
                <a:gd name="connsiteX12528" fmla="*/ 1626224 w 2663714"/>
                <a:gd name="connsiteY12528" fmla="*/ 1739487 h 2179871"/>
                <a:gd name="connsiteX12529" fmla="*/ 1620337 w 2663714"/>
                <a:gd name="connsiteY12529" fmla="*/ 1744523 h 2179871"/>
                <a:gd name="connsiteX12530" fmla="*/ 1592353 w 2663714"/>
                <a:gd name="connsiteY12530" fmla="*/ 1749985 h 2179871"/>
                <a:gd name="connsiteX12531" fmla="*/ 1602335 w 2663714"/>
                <a:gd name="connsiteY12531" fmla="*/ 1738719 h 2179871"/>
                <a:gd name="connsiteX12532" fmla="*/ 1557373 w 2663714"/>
                <a:gd name="connsiteY12532" fmla="*/ 1821848 h 2179871"/>
                <a:gd name="connsiteX12533" fmla="*/ 1567782 w 2663714"/>
                <a:gd name="connsiteY12533" fmla="*/ 1822190 h 2179871"/>
                <a:gd name="connsiteX12534" fmla="*/ 1563686 w 2663714"/>
                <a:gd name="connsiteY12534" fmla="*/ 1827054 h 2179871"/>
                <a:gd name="connsiteX12535" fmla="*/ 1556946 w 2663714"/>
                <a:gd name="connsiteY12535" fmla="*/ 1834736 h 2179871"/>
                <a:gd name="connsiteX12536" fmla="*/ 1545172 w 2663714"/>
                <a:gd name="connsiteY12536" fmla="*/ 1833626 h 2179871"/>
                <a:gd name="connsiteX12537" fmla="*/ 1557458 w 2663714"/>
                <a:gd name="connsiteY12537" fmla="*/ 1821848 h 2179871"/>
                <a:gd name="connsiteX12538" fmla="*/ 1663764 w 2663714"/>
                <a:gd name="connsiteY12538" fmla="*/ 1737439 h 2179871"/>
                <a:gd name="connsiteX12539" fmla="*/ 1661374 w 2663714"/>
                <a:gd name="connsiteY12539" fmla="*/ 1737780 h 2179871"/>
                <a:gd name="connsiteX12540" fmla="*/ 1673063 w 2663714"/>
                <a:gd name="connsiteY12540" fmla="*/ 1728818 h 2179871"/>
                <a:gd name="connsiteX12541" fmla="*/ 1673063 w 2663714"/>
                <a:gd name="connsiteY12541" fmla="*/ 1728818 h 2179871"/>
                <a:gd name="connsiteX12542" fmla="*/ 1673063 w 2663714"/>
                <a:gd name="connsiteY12542" fmla="*/ 1728818 h 2179871"/>
                <a:gd name="connsiteX12543" fmla="*/ 1673063 w 2663714"/>
                <a:gd name="connsiteY12543" fmla="*/ 1728818 h 2179871"/>
                <a:gd name="connsiteX12544" fmla="*/ 1673063 w 2663714"/>
                <a:gd name="connsiteY12544" fmla="*/ 1728818 h 2179871"/>
                <a:gd name="connsiteX12545" fmla="*/ 1674855 w 2663714"/>
                <a:gd name="connsiteY12545" fmla="*/ 1727282 h 2179871"/>
                <a:gd name="connsiteX12546" fmla="*/ 1679974 w 2663714"/>
                <a:gd name="connsiteY12546" fmla="*/ 1726172 h 2179871"/>
                <a:gd name="connsiteX12547" fmla="*/ 1663593 w 2663714"/>
                <a:gd name="connsiteY12547" fmla="*/ 1737609 h 2179871"/>
                <a:gd name="connsiteX12548" fmla="*/ 1683728 w 2663714"/>
                <a:gd name="connsiteY12548" fmla="*/ 1719601 h 2179871"/>
                <a:gd name="connsiteX12549" fmla="*/ 1691747 w 2663714"/>
                <a:gd name="connsiteY12549" fmla="*/ 1712687 h 2179871"/>
                <a:gd name="connsiteX12550" fmla="*/ 1702924 w 2663714"/>
                <a:gd name="connsiteY12550" fmla="*/ 1710127 h 2179871"/>
                <a:gd name="connsiteX12551" fmla="*/ 1690894 w 2663714"/>
                <a:gd name="connsiteY12551" fmla="*/ 1718491 h 2179871"/>
                <a:gd name="connsiteX12552" fmla="*/ 1683728 w 2663714"/>
                <a:gd name="connsiteY12552" fmla="*/ 1719601 h 2179871"/>
                <a:gd name="connsiteX12553" fmla="*/ 1670845 w 2663714"/>
                <a:gd name="connsiteY12553" fmla="*/ 1721564 h 2179871"/>
                <a:gd name="connsiteX12554" fmla="*/ 1657620 w 2663714"/>
                <a:gd name="connsiteY12554" fmla="*/ 1723612 h 2179871"/>
                <a:gd name="connsiteX12555" fmla="*/ 1657620 w 2663714"/>
                <a:gd name="connsiteY12555" fmla="*/ 1723612 h 2179871"/>
                <a:gd name="connsiteX12556" fmla="*/ 1657450 w 2663714"/>
                <a:gd name="connsiteY12556" fmla="*/ 1723612 h 2179871"/>
                <a:gd name="connsiteX12557" fmla="*/ 1657279 w 2663714"/>
                <a:gd name="connsiteY12557" fmla="*/ 1723612 h 2179871"/>
                <a:gd name="connsiteX12558" fmla="*/ 1657279 w 2663714"/>
                <a:gd name="connsiteY12558" fmla="*/ 1723612 h 2179871"/>
                <a:gd name="connsiteX12559" fmla="*/ 1652331 w 2663714"/>
                <a:gd name="connsiteY12559" fmla="*/ 1724636 h 2179871"/>
                <a:gd name="connsiteX12560" fmla="*/ 1652502 w 2663714"/>
                <a:gd name="connsiteY12560" fmla="*/ 1724380 h 2179871"/>
                <a:gd name="connsiteX12561" fmla="*/ 1652502 w 2663714"/>
                <a:gd name="connsiteY12561" fmla="*/ 1724380 h 2179871"/>
                <a:gd name="connsiteX12562" fmla="*/ 1659156 w 2663714"/>
                <a:gd name="connsiteY12562" fmla="*/ 1719430 h 2179871"/>
                <a:gd name="connsiteX12563" fmla="*/ 1678523 w 2663714"/>
                <a:gd name="connsiteY12563" fmla="*/ 1715504 h 2179871"/>
                <a:gd name="connsiteX12564" fmla="*/ 1670845 w 2663714"/>
                <a:gd name="connsiteY12564" fmla="*/ 1721564 h 2179871"/>
                <a:gd name="connsiteX12565" fmla="*/ 1668541 w 2663714"/>
                <a:gd name="connsiteY12565" fmla="*/ 1712346 h 2179871"/>
                <a:gd name="connsiteX12566" fmla="*/ 1674599 w 2663714"/>
                <a:gd name="connsiteY12566" fmla="*/ 1707822 h 2179871"/>
                <a:gd name="connsiteX12567" fmla="*/ 1674599 w 2663714"/>
                <a:gd name="connsiteY12567" fmla="*/ 1707822 h 2179871"/>
                <a:gd name="connsiteX12568" fmla="*/ 1674599 w 2663714"/>
                <a:gd name="connsiteY12568" fmla="*/ 1707822 h 2179871"/>
                <a:gd name="connsiteX12569" fmla="*/ 1674599 w 2663714"/>
                <a:gd name="connsiteY12569" fmla="*/ 1707822 h 2179871"/>
                <a:gd name="connsiteX12570" fmla="*/ 1674599 w 2663714"/>
                <a:gd name="connsiteY12570" fmla="*/ 1707822 h 2179871"/>
                <a:gd name="connsiteX12571" fmla="*/ 1682618 w 2663714"/>
                <a:gd name="connsiteY12571" fmla="*/ 1701165 h 2179871"/>
                <a:gd name="connsiteX12572" fmla="*/ 1702924 w 2663714"/>
                <a:gd name="connsiteY12572" fmla="*/ 1696301 h 2179871"/>
                <a:gd name="connsiteX12573" fmla="*/ 1685093 w 2663714"/>
                <a:gd name="connsiteY12573" fmla="*/ 1710469 h 2179871"/>
                <a:gd name="connsiteX12574" fmla="*/ 1668541 w 2663714"/>
                <a:gd name="connsiteY12574" fmla="*/ 1712432 h 2179871"/>
                <a:gd name="connsiteX12575" fmla="*/ 1675281 w 2663714"/>
                <a:gd name="connsiteY12575" fmla="*/ 1695533 h 2179871"/>
                <a:gd name="connsiteX12576" fmla="*/ 1675281 w 2663714"/>
                <a:gd name="connsiteY12576" fmla="*/ 1695533 h 2179871"/>
                <a:gd name="connsiteX12577" fmla="*/ 1675110 w 2663714"/>
                <a:gd name="connsiteY12577" fmla="*/ 1695533 h 2179871"/>
                <a:gd name="connsiteX12578" fmla="*/ 1674940 w 2663714"/>
                <a:gd name="connsiteY12578" fmla="*/ 1695533 h 2179871"/>
                <a:gd name="connsiteX12579" fmla="*/ 1674940 w 2663714"/>
                <a:gd name="connsiteY12579" fmla="*/ 1695533 h 2179871"/>
                <a:gd name="connsiteX12580" fmla="*/ 1660777 w 2663714"/>
                <a:gd name="connsiteY12580" fmla="*/ 1698434 h 2179871"/>
                <a:gd name="connsiteX12581" fmla="*/ 1665470 w 2663714"/>
                <a:gd name="connsiteY12581" fmla="*/ 1695276 h 2179871"/>
                <a:gd name="connsiteX12582" fmla="*/ 1665470 w 2663714"/>
                <a:gd name="connsiteY12582" fmla="*/ 1695276 h 2179871"/>
                <a:gd name="connsiteX12583" fmla="*/ 1665470 w 2663714"/>
                <a:gd name="connsiteY12583" fmla="*/ 1695276 h 2179871"/>
                <a:gd name="connsiteX12584" fmla="*/ 1665470 w 2663714"/>
                <a:gd name="connsiteY12584" fmla="*/ 1695276 h 2179871"/>
                <a:gd name="connsiteX12585" fmla="*/ 1665470 w 2663714"/>
                <a:gd name="connsiteY12585" fmla="*/ 1695276 h 2179871"/>
                <a:gd name="connsiteX12586" fmla="*/ 1699596 w 2663714"/>
                <a:gd name="connsiteY12586" fmla="*/ 1669928 h 2179871"/>
                <a:gd name="connsiteX12587" fmla="*/ 1714357 w 2663714"/>
                <a:gd name="connsiteY12587" fmla="*/ 1665831 h 2179871"/>
                <a:gd name="connsiteX12588" fmla="*/ 1721949 w 2663714"/>
                <a:gd name="connsiteY12588" fmla="*/ 1663783 h 2179871"/>
                <a:gd name="connsiteX12589" fmla="*/ 1680315 w 2663714"/>
                <a:gd name="connsiteY12589" fmla="*/ 1694679 h 2179871"/>
                <a:gd name="connsiteX12590" fmla="*/ 1675281 w 2663714"/>
                <a:gd name="connsiteY12590" fmla="*/ 1695447 h 2179871"/>
                <a:gd name="connsiteX12591" fmla="*/ 1721267 w 2663714"/>
                <a:gd name="connsiteY12591" fmla="*/ 1668477 h 2179871"/>
                <a:gd name="connsiteX12592" fmla="*/ 1714783 w 2663714"/>
                <a:gd name="connsiteY12592" fmla="*/ 1678378 h 2179871"/>
                <a:gd name="connsiteX12593" fmla="*/ 1717257 w 2663714"/>
                <a:gd name="connsiteY12593" fmla="*/ 1671891 h 2179871"/>
                <a:gd name="connsiteX12594" fmla="*/ 1721267 w 2663714"/>
                <a:gd name="connsiteY12594" fmla="*/ 1668477 h 2179871"/>
                <a:gd name="connsiteX12595" fmla="*/ 1724765 w 2663714"/>
                <a:gd name="connsiteY12595" fmla="*/ 1661735 h 2179871"/>
                <a:gd name="connsiteX12596" fmla="*/ 1714015 w 2663714"/>
                <a:gd name="connsiteY12596" fmla="*/ 1663868 h 2179871"/>
                <a:gd name="connsiteX12597" fmla="*/ 1705569 w 2663714"/>
                <a:gd name="connsiteY12597" fmla="*/ 1665490 h 2179871"/>
                <a:gd name="connsiteX12598" fmla="*/ 1733809 w 2663714"/>
                <a:gd name="connsiteY12598" fmla="*/ 1644238 h 2179871"/>
                <a:gd name="connsiteX12599" fmla="*/ 1740464 w 2663714"/>
                <a:gd name="connsiteY12599" fmla="*/ 1639288 h 2179871"/>
                <a:gd name="connsiteX12600" fmla="*/ 1726557 w 2663714"/>
                <a:gd name="connsiteY12600" fmla="*/ 1660454 h 2179871"/>
                <a:gd name="connsiteX12601" fmla="*/ 1724680 w 2663714"/>
                <a:gd name="connsiteY12601" fmla="*/ 1661820 h 2179871"/>
                <a:gd name="connsiteX12602" fmla="*/ 1741914 w 2663714"/>
                <a:gd name="connsiteY12602" fmla="*/ 1636386 h 2179871"/>
                <a:gd name="connsiteX12603" fmla="*/ 1731932 w 2663714"/>
                <a:gd name="connsiteY12603" fmla="*/ 1638947 h 2179871"/>
                <a:gd name="connsiteX12604" fmla="*/ 1732102 w 2663714"/>
                <a:gd name="connsiteY12604" fmla="*/ 1638861 h 2179871"/>
                <a:gd name="connsiteX12605" fmla="*/ 1735686 w 2663714"/>
                <a:gd name="connsiteY12605" fmla="*/ 1626998 h 2179871"/>
                <a:gd name="connsiteX12606" fmla="*/ 1742426 w 2663714"/>
                <a:gd name="connsiteY12606" fmla="*/ 1617865 h 2179871"/>
                <a:gd name="connsiteX12607" fmla="*/ 1754626 w 2663714"/>
                <a:gd name="connsiteY12607" fmla="*/ 1613000 h 2179871"/>
                <a:gd name="connsiteX12608" fmla="*/ 1758722 w 2663714"/>
                <a:gd name="connsiteY12608" fmla="*/ 1611379 h 2179871"/>
                <a:gd name="connsiteX12609" fmla="*/ 1742597 w 2663714"/>
                <a:gd name="connsiteY12609" fmla="*/ 1635874 h 2179871"/>
                <a:gd name="connsiteX12610" fmla="*/ 1741829 w 2663714"/>
                <a:gd name="connsiteY12610" fmla="*/ 1636386 h 2179871"/>
                <a:gd name="connsiteX12611" fmla="*/ 1725277 w 2663714"/>
                <a:gd name="connsiteY12611" fmla="*/ 1619999 h 2179871"/>
                <a:gd name="connsiteX12612" fmla="*/ 1726642 w 2663714"/>
                <a:gd name="connsiteY12612" fmla="*/ 1618036 h 2179871"/>
                <a:gd name="connsiteX12613" fmla="*/ 1737051 w 2663714"/>
                <a:gd name="connsiteY12613" fmla="*/ 1603271 h 2179871"/>
                <a:gd name="connsiteX12614" fmla="*/ 1741914 w 2663714"/>
                <a:gd name="connsiteY12614" fmla="*/ 1600198 h 2179871"/>
                <a:gd name="connsiteX12615" fmla="*/ 1737733 w 2663714"/>
                <a:gd name="connsiteY12615" fmla="*/ 1616244 h 2179871"/>
                <a:gd name="connsiteX12616" fmla="*/ 1725277 w 2663714"/>
                <a:gd name="connsiteY12616" fmla="*/ 1620084 h 2179871"/>
                <a:gd name="connsiteX12617" fmla="*/ 1750360 w 2663714"/>
                <a:gd name="connsiteY12617" fmla="*/ 1556926 h 2179871"/>
                <a:gd name="connsiteX12618" fmla="*/ 1750360 w 2663714"/>
                <a:gd name="connsiteY12618" fmla="*/ 1556926 h 2179871"/>
                <a:gd name="connsiteX12619" fmla="*/ 1750190 w 2663714"/>
                <a:gd name="connsiteY12619" fmla="*/ 1557183 h 2179871"/>
                <a:gd name="connsiteX12620" fmla="*/ 1750019 w 2663714"/>
                <a:gd name="connsiteY12620" fmla="*/ 1557438 h 2179871"/>
                <a:gd name="connsiteX12621" fmla="*/ 1750019 w 2663714"/>
                <a:gd name="connsiteY12621" fmla="*/ 1557438 h 2179871"/>
                <a:gd name="connsiteX12622" fmla="*/ 1744303 w 2663714"/>
                <a:gd name="connsiteY12622" fmla="*/ 1566315 h 2179871"/>
                <a:gd name="connsiteX12623" fmla="*/ 1737222 w 2663714"/>
                <a:gd name="connsiteY12623" fmla="*/ 1570070 h 2179871"/>
                <a:gd name="connsiteX12624" fmla="*/ 1753688 w 2663714"/>
                <a:gd name="connsiteY12624" fmla="*/ 1544636 h 2179871"/>
                <a:gd name="connsiteX12625" fmla="*/ 1756503 w 2663714"/>
                <a:gd name="connsiteY12625" fmla="*/ 1543612 h 2179871"/>
                <a:gd name="connsiteX12626" fmla="*/ 1754797 w 2663714"/>
                <a:gd name="connsiteY12626" fmla="*/ 1550355 h 2179871"/>
                <a:gd name="connsiteX12627" fmla="*/ 1750360 w 2663714"/>
                <a:gd name="connsiteY12627" fmla="*/ 1557012 h 2179871"/>
                <a:gd name="connsiteX12628" fmla="*/ 1754456 w 2663714"/>
                <a:gd name="connsiteY12628" fmla="*/ 1543356 h 2179871"/>
                <a:gd name="connsiteX12629" fmla="*/ 1757954 w 2663714"/>
                <a:gd name="connsiteY12629" fmla="*/ 1537894 h 2179871"/>
                <a:gd name="connsiteX12630" fmla="*/ 1756674 w 2663714"/>
                <a:gd name="connsiteY12630" fmla="*/ 1542673 h 2179871"/>
                <a:gd name="connsiteX12631" fmla="*/ 1754370 w 2663714"/>
                <a:gd name="connsiteY12631" fmla="*/ 1543356 h 2179871"/>
                <a:gd name="connsiteX12632" fmla="*/ 1763243 w 2663714"/>
                <a:gd name="connsiteY12632" fmla="*/ 1517581 h 2179871"/>
                <a:gd name="connsiteX12633" fmla="*/ 1747204 w 2663714"/>
                <a:gd name="connsiteY12633" fmla="*/ 1545405 h 2179871"/>
                <a:gd name="connsiteX12634" fmla="*/ 1740464 w 2663714"/>
                <a:gd name="connsiteY12634" fmla="*/ 1547367 h 2179871"/>
                <a:gd name="connsiteX12635" fmla="*/ 1748227 w 2663714"/>
                <a:gd name="connsiteY12635" fmla="*/ 1527566 h 2179871"/>
                <a:gd name="connsiteX12636" fmla="*/ 1753859 w 2663714"/>
                <a:gd name="connsiteY12636" fmla="*/ 1518861 h 2179871"/>
                <a:gd name="connsiteX12637" fmla="*/ 1764779 w 2663714"/>
                <a:gd name="connsiteY12637" fmla="*/ 1511863 h 2179871"/>
                <a:gd name="connsiteX12638" fmla="*/ 1763329 w 2663714"/>
                <a:gd name="connsiteY12638" fmla="*/ 1517495 h 2179871"/>
                <a:gd name="connsiteX12639" fmla="*/ 1765035 w 2663714"/>
                <a:gd name="connsiteY12639" fmla="*/ 1488392 h 2179871"/>
                <a:gd name="connsiteX12640" fmla="*/ 1765035 w 2663714"/>
                <a:gd name="connsiteY12640" fmla="*/ 1488392 h 2179871"/>
                <a:gd name="connsiteX12641" fmla="*/ 1764950 w 2663714"/>
                <a:gd name="connsiteY12641" fmla="*/ 1488563 h 2179871"/>
                <a:gd name="connsiteX12642" fmla="*/ 1764864 w 2663714"/>
                <a:gd name="connsiteY12642" fmla="*/ 1488733 h 2179871"/>
                <a:gd name="connsiteX12643" fmla="*/ 1764864 w 2663714"/>
                <a:gd name="connsiteY12643" fmla="*/ 1488733 h 2179871"/>
                <a:gd name="connsiteX12644" fmla="*/ 1763072 w 2663714"/>
                <a:gd name="connsiteY12644" fmla="*/ 1491805 h 2179871"/>
                <a:gd name="connsiteX12645" fmla="*/ 1760855 w 2663714"/>
                <a:gd name="connsiteY12645" fmla="*/ 1495049 h 2179871"/>
                <a:gd name="connsiteX12646" fmla="*/ 1767424 w 2663714"/>
                <a:gd name="connsiteY12646" fmla="*/ 1477894 h 2179871"/>
                <a:gd name="connsiteX12647" fmla="*/ 1777747 w 2663714"/>
                <a:gd name="connsiteY12647" fmla="*/ 1463129 h 2179871"/>
                <a:gd name="connsiteX12648" fmla="*/ 1776212 w 2663714"/>
                <a:gd name="connsiteY12648" fmla="*/ 1468335 h 2179871"/>
                <a:gd name="connsiteX12649" fmla="*/ 1776212 w 2663714"/>
                <a:gd name="connsiteY12649" fmla="*/ 1468335 h 2179871"/>
                <a:gd name="connsiteX12650" fmla="*/ 1776212 w 2663714"/>
                <a:gd name="connsiteY12650" fmla="*/ 1468676 h 2179871"/>
                <a:gd name="connsiteX12651" fmla="*/ 1776126 w 2663714"/>
                <a:gd name="connsiteY12651" fmla="*/ 1469018 h 2179871"/>
                <a:gd name="connsiteX12652" fmla="*/ 1776126 w 2663714"/>
                <a:gd name="connsiteY12652" fmla="*/ 1469018 h 2179871"/>
                <a:gd name="connsiteX12653" fmla="*/ 1775102 w 2663714"/>
                <a:gd name="connsiteY12653" fmla="*/ 1472773 h 2179871"/>
                <a:gd name="connsiteX12654" fmla="*/ 1765120 w 2663714"/>
                <a:gd name="connsiteY12654" fmla="*/ 1488392 h 2179871"/>
                <a:gd name="connsiteX12655" fmla="*/ 1778174 w 2663714"/>
                <a:gd name="connsiteY12655" fmla="*/ 1450326 h 2179871"/>
                <a:gd name="connsiteX12656" fmla="*/ 1778174 w 2663714"/>
                <a:gd name="connsiteY12656" fmla="*/ 1450326 h 2179871"/>
                <a:gd name="connsiteX12657" fmla="*/ 1778088 w 2663714"/>
                <a:gd name="connsiteY12657" fmla="*/ 1450497 h 2179871"/>
                <a:gd name="connsiteX12658" fmla="*/ 1777918 w 2663714"/>
                <a:gd name="connsiteY12658" fmla="*/ 1450668 h 2179871"/>
                <a:gd name="connsiteX12659" fmla="*/ 1777918 w 2663714"/>
                <a:gd name="connsiteY12659" fmla="*/ 1450668 h 2179871"/>
                <a:gd name="connsiteX12660" fmla="*/ 1776297 w 2663714"/>
                <a:gd name="connsiteY12660" fmla="*/ 1453228 h 2179871"/>
                <a:gd name="connsiteX12661" fmla="*/ 1783720 w 2663714"/>
                <a:gd name="connsiteY12661" fmla="*/ 1431635 h 2179871"/>
                <a:gd name="connsiteX12662" fmla="*/ 1790118 w 2663714"/>
                <a:gd name="connsiteY12662" fmla="*/ 1421820 h 2179871"/>
                <a:gd name="connsiteX12663" fmla="*/ 1783975 w 2663714"/>
                <a:gd name="connsiteY12663" fmla="*/ 1442218 h 2179871"/>
                <a:gd name="connsiteX12664" fmla="*/ 1778174 w 2663714"/>
                <a:gd name="connsiteY12664" fmla="*/ 1450326 h 2179871"/>
                <a:gd name="connsiteX12665" fmla="*/ 1798138 w 2663714"/>
                <a:gd name="connsiteY12665" fmla="*/ 1412346 h 2179871"/>
                <a:gd name="connsiteX12666" fmla="*/ 1803001 w 2663714"/>
                <a:gd name="connsiteY12666" fmla="*/ 1409188 h 2179871"/>
                <a:gd name="connsiteX12667" fmla="*/ 1812898 w 2663714"/>
                <a:gd name="connsiteY12667" fmla="*/ 1402702 h 2179871"/>
                <a:gd name="connsiteX12668" fmla="*/ 1794043 w 2663714"/>
                <a:gd name="connsiteY12668" fmla="*/ 1428306 h 2179871"/>
                <a:gd name="connsiteX12669" fmla="*/ 1798223 w 2663714"/>
                <a:gd name="connsiteY12669" fmla="*/ 1412432 h 2179871"/>
                <a:gd name="connsiteX12670" fmla="*/ 1768533 w 2663714"/>
                <a:gd name="connsiteY12670" fmla="*/ 1426855 h 2179871"/>
                <a:gd name="connsiteX12671" fmla="*/ 1769642 w 2663714"/>
                <a:gd name="connsiteY12671" fmla="*/ 1425746 h 2179871"/>
                <a:gd name="connsiteX12672" fmla="*/ 1786535 w 2663714"/>
                <a:gd name="connsiteY12672" fmla="*/ 1408932 h 2179871"/>
                <a:gd name="connsiteX12673" fmla="*/ 1782781 w 2663714"/>
                <a:gd name="connsiteY12673" fmla="*/ 1418662 h 2179871"/>
                <a:gd name="connsiteX12674" fmla="*/ 1768618 w 2663714"/>
                <a:gd name="connsiteY12674" fmla="*/ 1426941 h 2179871"/>
                <a:gd name="connsiteX12675" fmla="*/ 1768192 w 2663714"/>
                <a:gd name="connsiteY12675" fmla="*/ 1424295 h 2179871"/>
                <a:gd name="connsiteX12676" fmla="*/ 1763584 w 2663714"/>
                <a:gd name="connsiteY12676" fmla="*/ 1429757 h 2179871"/>
                <a:gd name="connsiteX12677" fmla="*/ 1761451 w 2663714"/>
                <a:gd name="connsiteY12677" fmla="*/ 1431037 h 2179871"/>
                <a:gd name="connsiteX12678" fmla="*/ 1770325 w 2663714"/>
                <a:gd name="connsiteY12678" fmla="*/ 1403982 h 2179871"/>
                <a:gd name="connsiteX12679" fmla="*/ 1771178 w 2663714"/>
                <a:gd name="connsiteY12679" fmla="*/ 1403470 h 2179871"/>
                <a:gd name="connsiteX12680" fmla="*/ 1771007 w 2663714"/>
                <a:gd name="connsiteY12680" fmla="*/ 1403214 h 2179871"/>
                <a:gd name="connsiteX12681" fmla="*/ 1770495 w 2663714"/>
                <a:gd name="connsiteY12681" fmla="*/ 1403470 h 2179871"/>
                <a:gd name="connsiteX12682" fmla="*/ 1775358 w 2663714"/>
                <a:gd name="connsiteY12682" fmla="*/ 1388619 h 2179871"/>
                <a:gd name="connsiteX12683" fmla="*/ 1786791 w 2663714"/>
                <a:gd name="connsiteY12683" fmla="*/ 1381706 h 2179871"/>
                <a:gd name="connsiteX12684" fmla="*/ 1786279 w 2663714"/>
                <a:gd name="connsiteY12684" fmla="*/ 1387595 h 2179871"/>
                <a:gd name="connsiteX12685" fmla="*/ 1786620 w 2663714"/>
                <a:gd name="connsiteY12685" fmla="*/ 1387595 h 2179871"/>
                <a:gd name="connsiteX12686" fmla="*/ 1787474 w 2663714"/>
                <a:gd name="connsiteY12686" fmla="*/ 1381280 h 2179871"/>
                <a:gd name="connsiteX12687" fmla="*/ 1789607 w 2663714"/>
                <a:gd name="connsiteY12687" fmla="*/ 1379999 h 2179871"/>
                <a:gd name="connsiteX12688" fmla="*/ 1800441 w 2663714"/>
                <a:gd name="connsiteY12688" fmla="*/ 1373513 h 2179871"/>
                <a:gd name="connsiteX12689" fmla="*/ 1791228 w 2663714"/>
                <a:gd name="connsiteY12689" fmla="*/ 1397069 h 2179871"/>
                <a:gd name="connsiteX12690" fmla="*/ 1768192 w 2663714"/>
                <a:gd name="connsiteY12690" fmla="*/ 1424380 h 2179871"/>
                <a:gd name="connsiteX12691" fmla="*/ 1815457 w 2663714"/>
                <a:gd name="connsiteY12691" fmla="*/ 1337752 h 2179871"/>
                <a:gd name="connsiteX12692" fmla="*/ 1817078 w 2663714"/>
                <a:gd name="connsiteY12692" fmla="*/ 1332887 h 2179871"/>
                <a:gd name="connsiteX12693" fmla="*/ 1815714 w 2663714"/>
                <a:gd name="connsiteY12693" fmla="*/ 1337496 h 2179871"/>
                <a:gd name="connsiteX12694" fmla="*/ 1815457 w 2663714"/>
                <a:gd name="connsiteY12694" fmla="*/ 1337752 h 2179871"/>
                <a:gd name="connsiteX12695" fmla="*/ 1793531 w 2663714"/>
                <a:gd name="connsiteY12695" fmla="*/ 1335191 h 2179871"/>
                <a:gd name="connsiteX12696" fmla="*/ 1793531 w 2663714"/>
                <a:gd name="connsiteY12696" fmla="*/ 1335106 h 2179871"/>
                <a:gd name="connsiteX12697" fmla="*/ 1793787 w 2663714"/>
                <a:gd name="connsiteY12697" fmla="*/ 1334935 h 2179871"/>
                <a:gd name="connsiteX12698" fmla="*/ 1793531 w 2663714"/>
                <a:gd name="connsiteY12698" fmla="*/ 1335191 h 2179871"/>
                <a:gd name="connsiteX12699" fmla="*/ 1790716 w 2663714"/>
                <a:gd name="connsiteY12699" fmla="*/ 1337922 h 2179871"/>
                <a:gd name="connsiteX12700" fmla="*/ 1776979 w 2663714"/>
                <a:gd name="connsiteY12700" fmla="*/ 1351066 h 2179871"/>
                <a:gd name="connsiteX12701" fmla="*/ 1779283 w 2663714"/>
                <a:gd name="connsiteY12701" fmla="*/ 1344750 h 2179871"/>
                <a:gd name="connsiteX12702" fmla="*/ 1790801 w 2663714"/>
                <a:gd name="connsiteY12702" fmla="*/ 1336984 h 2179871"/>
                <a:gd name="connsiteX12703" fmla="*/ 1790801 w 2663714"/>
                <a:gd name="connsiteY12703" fmla="*/ 1337922 h 2179871"/>
                <a:gd name="connsiteX12704" fmla="*/ 1780221 w 2663714"/>
                <a:gd name="connsiteY12704" fmla="*/ 1342275 h 2179871"/>
                <a:gd name="connsiteX12705" fmla="*/ 1784231 w 2663714"/>
                <a:gd name="connsiteY12705" fmla="*/ 1331095 h 2179871"/>
                <a:gd name="connsiteX12706" fmla="*/ 1783975 w 2663714"/>
                <a:gd name="connsiteY12706" fmla="*/ 1331009 h 2179871"/>
                <a:gd name="connsiteX12707" fmla="*/ 1778856 w 2663714"/>
                <a:gd name="connsiteY12707" fmla="*/ 1343043 h 2179871"/>
                <a:gd name="connsiteX12708" fmla="*/ 1772884 w 2663714"/>
                <a:gd name="connsiteY12708" fmla="*/ 1346628 h 2179871"/>
                <a:gd name="connsiteX12709" fmla="*/ 1771604 w 2663714"/>
                <a:gd name="connsiteY12709" fmla="*/ 1347396 h 2179871"/>
                <a:gd name="connsiteX12710" fmla="*/ 1773823 w 2663714"/>
                <a:gd name="connsiteY12710" fmla="*/ 1332375 h 2179871"/>
                <a:gd name="connsiteX12711" fmla="*/ 1792678 w 2663714"/>
                <a:gd name="connsiteY12711" fmla="*/ 1316073 h 2179871"/>
                <a:gd name="connsiteX12712" fmla="*/ 1790886 w 2663714"/>
                <a:gd name="connsiteY12712" fmla="*/ 1335960 h 2179871"/>
                <a:gd name="connsiteX12713" fmla="*/ 1780221 w 2663714"/>
                <a:gd name="connsiteY12713" fmla="*/ 1342275 h 2179871"/>
                <a:gd name="connsiteX12714" fmla="*/ 1774676 w 2663714"/>
                <a:gd name="connsiteY12714" fmla="*/ 1326656 h 2179871"/>
                <a:gd name="connsiteX12715" fmla="*/ 1777491 w 2663714"/>
                <a:gd name="connsiteY12715" fmla="*/ 1307538 h 2179871"/>
                <a:gd name="connsiteX12716" fmla="*/ 1795066 w 2663714"/>
                <a:gd name="connsiteY12716" fmla="*/ 1290895 h 2179871"/>
                <a:gd name="connsiteX12717" fmla="*/ 1793445 w 2663714"/>
                <a:gd name="connsiteY12717" fmla="*/ 1307965 h 2179871"/>
                <a:gd name="connsiteX12718" fmla="*/ 1774676 w 2663714"/>
                <a:gd name="connsiteY12718" fmla="*/ 1326656 h 2179871"/>
                <a:gd name="connsiteX12719" fmla="*/ 1804793 w 2663714"/>
                <a:gd name="connsiteY12719" fmla="*/ 1255220 h 2179871"/>
                <a:gd name="connsiteX12720" fmla="*/ 1806926 w 2663714"/>
                <a:gd name="connsiteY12720" fmla="*/ 1253939 h 2179871"/>
                <a:gd name="connsiteX12721" fmla="*/ 1802916 w 2663714"/>
                <a:gd name="connsiteY12721" fmla="*/ 1268534 h 2179871"/>
                <a:gd name="connsiteX12722" fmla="*/ 1804793 w 2663714"/>
                <a:gd name="connsiteY12722" fmla="*/ 1255220 h 2179871"/>
                <a:gd name="connsiteX12723" fmla="*/ 1804964 w 2663714"/>
                <a:gd name="connsiteY12723" fmla="*/ 1254281 h 2179871"/>
                <a:gd name="connsiteX12724" fmla="*/ 1805390 w 2663714"/>
                <a:gd name="connsiteY12724" fmla="*/ 1251123 h 2179871"/>
                <a:gd name="connsiteX12725" fmla="*/ 1808547 w 2663714"/>
                <a:gd name="connsiteY12725" fmla="*/ 1248307 h 2179871"/>
                <a:gd name="connsiteX12726" fmla="*/ 1807267 w 2663714"/>
                <a:gd name="connsiteY12726" fmla="*/ 1253086 h 2179871"/>
                <a:gd name="connsiteX12727" fmla="*/ 1804964 w 2663714"/>
                <a:gd name="connsiteY12727" fmla="*/ 1254281 h 2179871"/>
                <a:gd name="connsiteX12728" fmla="*/ 1810339 w 2663714"/>
                <a:gd name="connsiteY12728" fmla="*/ 1237382 h 2179871"/>
                <a:gd name="connsiteX12729" fmla="*/ 1810339 w 2663714"/>
                <a:gd name="connsiteY12729" fmla="*/ 1237382 h 2179871"/>
                <a:gd name="connsiteX12730" fmla="*/ 1810339 w 2663714"/>
                <a:gd name="connsiteY12730" fmla="*/ 1237382 h 2179871"/>
                <a:gd name="connsiteX12731" fmla="*/ 1810339 w 2663714"/>
                <a:gd name="connsiteY12731" fmla="*/ 1237382 h 2179871"/>
                <a:gd name="connsiteX12732" fmla="*/ 1810339 w 2663714"/>
                <a:gd name="connsiteY12732" fmla="*/ 1237382 h 2179871"/>
                <a:gd name="connsiteX12733" fmla="*/ 1807011 w 2663714"/>
                <a:gd name="connsiteY12733" fmla="*/ 1240625 h 2179871"/>
                <a:gd name="connsiteX12734" fmla="*/ 1808547 w 2663714"/>
                <a:gd name="connsiteY12734" fmla="*/ 1229956 h 2179871"/>
                <a:gd name="connsiteX12735" fmla="*/ 1808547 w 2663714"/>
                <a:gd name="connsiteY12735" fmla="*/ 1229956 h 2179871"/>
                <a:gd name="connsiteX12736" fmla="*/ 1808547 w 2663714"/>
                <a:gd name="connsiteY12736" fmla="*/ 1229786 h 2179871"/>
                <a:gd name="connsiteX12737" fmla="*/ 1808547 w 2663714"/>
                <a:gd name="connsiteY12737" fmla="*/ 1229786 h 2179871"/>
                <a:gd name="connsiteX12738" fmla="*/ 1809741 w 2663714"/>
                <a:gd name="connsiteY12738" fmla="*/ 1219288 h 2179871"/>
                <a:gd name="connsiteX12739" fmla="*/ 1819297 w 2663714"/>
                <a:gd name="connsiteY12739" fmla="*/ 1210326 h 2179871"/>
                <a:gd name="connsiteX12740" fmla="*/ 1812130 w 2663714"/>
                <a:gd name="connsiteY12740" fmla="*/ 1235846 h 2179871"/>
                <a:gd name="connsiteX12741" fmla="*/ 1810424 w 2663714"/>
                <a:gd name="connsiteY12741" fmla="*/ 1237297 h 2179871"/>
                <a:gd name="connsiteX12742" fmla="*/ 1825184 w 2663714"/>
                <a:gd name="connsiteY12742" fmla="*/ 1143413 h 2179871"/>
                <a:gd name="connsiteX12743" fmla="*/ 1822283 w 2663714"/>
                <a:gd name="connsiteY12743" fmla="*/ 1145974 h 2179871"/>
                <a:gd name="connsiteX12744" fmla="*/ 1829023 w 2663714"/>
                <a:gd name="connsiteY12744" fmla="*/ 1128136 h 2179871"/>
                <a:gd name="connsiteX12745" fmla="*/ 1829023 w 2663714"/>
                <a:gd name="connsiteY12745" fmla="*/ 1128136 h 2179871"/>
                <a:gd name="connsiteX12746" fmla="*/ 1829023 w 2663714"/>
                <a:gd name="connsiteY12746" fmla="*/ 1128136 h 2179871"/>
                <a:gd name="connsiteX12747" fmla="*/ 1829023 w 2663714"/>
                <a:gd name="connsiteY12747" fmla="*/ 1128136 h 2179871"/>
                <a:gd name="connsiteX12748" fmla="*/ 1829023 w 2663714"/>
                <a:gd name="connsiteY12748" fmla="*/ 1128136 h 2179871"/>
                <a:gd name="connsiteX12749" fmla="*/ 1834739 w 2663714"/>
                <a:gd name="connsiteY12749" fmla="*/ 1110810 h 2179871"/>
                <a:gd name="connsiteX12750" fmla="*/ 1839602 w 2663714"/>
                <a:gd name="connsiteY12750" fmla="*/ 1106458 h 2179871"/>
                <a:gd name="connsiteX12751" fmla="*/ 1825098 w 2663714"/>
                <a:gd name="connsiteY12751" fmla="*/ 1143584 h 2179871"/>
                <a:gd name="connsiteX12752" fmla="*/ 1839176 w 2663714"/>
                <a:gd name="connsiteY12752" fmla="*/ 1097411 h 2179871"/>
                <a:gd name="connsiteX12753" fmla="*/ 1840029 w 2663714"/>
                <a:gd name="connsiteY12753" fmla="*/ 1094850 h 2179871"/>
                <a:gd name="connsiteX12754" fmla="*/ 1843185 w 2663714"/>
                <a:gd name="connsiteY12754" fmla="*/ 1093826 h 2179871"/>
                <a:gd name="connsiteX12755" fmla="*/ 1839176 w 2663714"/>
                <a:gd name="connsiteY12755" fmla="*/ 1097411 h 2179871"/>
                <a:gd name="connsiteX12756" fmla="*/ 1829620 w 2663714"/>
                <a:gd name="connsiteY12756" fmla="*/ 1106628 h 2179871"/>
                <a:gd name="connsiteX12757" fmla="*/ 1821600 w 2663714"/>
                <a:gd name="connsiteY12757" fmla="*/ 1114565 h 2179871"/>
                <a:gd name="connsiteX12758" fmla="*/ 1821771 w 2663714"/>
                <a:gd name="connsiteY12758" fmla="*/ 1113456 h 2179871"/>
                <a:gd name="connsiteX12759" fmla="*/ 1822965 w 2663714"/>
                <a:gd name="connsiteY12759" fmla="*/ 1103812 h 2179871"/>
                <a:gd name="connsiteX12760" fmla="*/ 1824501 w 2663714"/>
                <a:gd name="connsiteY12760" fmla="*/ 1099971 h 2179871"/>
                <a:gd name="connsiteX12761" fmla="*/ 1833289 w 2663714"/>
                <a:gd name="connsiteY12761" fmla="*/ 1097069 h 2179871"/>
                <a:gd name="connsiteX12762" fmla="*/ 1829620 w 2663714"/>
                <a:gd name="connsiteY12762" fmla="*/ 1106628 h 2179871"/>
                <a:gd name="connsiteX12763" fmla="*/ 1826548 w 2663714"/>
                <a:gd name="connsiteY12763" fmla="*/ 1075903 h 2179871"/>
                <a:gd name="connsiteX12764" fmla="*/ 1826548 w 2663714"/>
                <a:gd name="connsiteY12764" fmla="*/ 1075903 h 2179871"/>
                <a:gd name="connsiteX12765" fmla="*/ 1826548 w 2663714"/>
                <a:gd name="connsiteY12765" fmla="*/ 1076073 h 2179871"/>
                <a:gd name="connsiteX12766" fmla="*/ 1826548 w 2663714"/>
                <a:gd name="connsiteY12766" fmla="*/ 1075903 h 2179871"/>
                <a:gd name="connsiteX12767" fmla="*/ 1815031 w 2663714"/>
                <a:gd name="connsiteY12767" fmla="*/ 1078463 h 2179871"/>
                <a:gd name="connsiteX12768" fmla="*/ 1815372 w 2663714"/>
                <a:gd name="connsiteY12768" fmla="*/ 1077610 h 2179871"/>
                <a:gd name="connsiteX12769" fmla="*/ 1815969 w 2663714"/>
                <a:gd name="connsiteY12769" fmla="*/ 1077439 h 2179871"/>
                <a:gd name="connsiteX12770" fmla="*/ 1815031 w 2663714"/>
                <a:gd name="connsiteY12770" fmla="*/ 1078463 h 2179871"/>
                <a:gd name="connsiteX12771" fmla="*/ 1830302 w 2663714"/>
                <a:gd name="connsiteY12771" fmla="*/ 1036642 h 2179871"/>
                <a:gd name="connsiteX12772" fmla="*/ 1836104 w 2663714"/>
                <a:gd name="connsiteY12772" fmla="*/ 1034594 h 2179871"/>
                <a:gd name="connsiteX12773" fmla="*/ 1828426 w 2663714"/>
                <a:gd name="connsiteY12773" fmla="*/ 1042105 h 2179871"/>
                <a:gd name="connsiteX12774" fmla="*/ 1830388 w 2663714"/>
                <a:gd name="connsiteY12774" fmla="*/ 1036642 h 2179871"/>
                <a:gd name="connsiteX12775" fmla="*/ 1822539 w 2663714"/>
                <a:gd name="connsiteY12775" fmla="*/ 1039373 h 2179871"/>
                <a:gd name="connsiteX12776" fmla="*/ 1823306 w 2663714"/>
                <a:gd name="connsiteY12776" fmla="*/ 1039117 h 2179871"/>
                <a:gd name="connsiteX12777" fmla="*/ 1817761 w 2663714"/>
                <a:gd name="connsiteY12777" fmla="*/ 1052944 h 2179871"/>
                <a:gd name="connsiteX12778" fmla="*/ 1798479 w 2663714"/>
                <a:gd name="connsiteY12778" fmla="*/ 1072574 h 2179871"/>
                <a:gd name="connsiteX12779" fmla="*/ 1810424 w 2663714"/>
                <a:gd name="connsiteY12779" fmla="*/ 1043641 h 2179871"/>
                <a:gd name="connsiteX12780" fmla="*/ 1822624 w 2663714"/>
                <a:gd name="connsiteY12780" fmla="*/ 1039373 h 2179871"/>
                <a:gd name="connsiteX12781" fmla="*/ 1796090 w 2663714"/>
                <a:gd name="connsiteY12781" fmla="*/ 1078207 h 2179871"/>
                <a:gd name="connsiteX12782" fmla="*/ 1812813 w 2663714"/>
                <a:gd name="connsiteY12782" fmla="*/ 1065319 h 2179871"/>
                <a:gd name="connsiteX12783" fmla="*/ 1808632 w 2663714"/>
                <a:gd name="connsiteY12783" fmla="*/ 1077354 h 2179871"/>
                <a:gd name="connsiteX12784" fmla="*/ 1795152 w 2663714"/>
                <a:gd name="connsiteY12784" fmla="*/ 1080512 h 2179871"/>
                <a:gd name="connsiteX12785" fmla="*/ 1796090 w 2663714"/>
                <a:gd name="connsiteY12785" fmla="*/ 1078207 h 2179871"/>
                <a:gd name="connsiteX12786" fmla="*/ 1807694 w 2663714"/>
                <a:gd name="connsiteY12786" fmla="*/ 1079914 h 2179871"/>
                <a:gd name="connsiteX12787" fmla="*/ 1804025 w 2663714"/>
                <a:gd name="connsiteY12787" fmla="*/ 1090497 h 2179871"/>
                <a:gd name="connsiteX12788" fmla="*/ 1787900 w 2663714"/>
                <a:gd name="connsiteY12788" fmla="*/ 1107908 h 2179871"/>
                <a:gd name="connsiteX12789" fmla="*/ 1783378 w 2663714"/>
                <a:gd name="connsiteY12789" fmla="*/ 1109103 h 2179871"/>
                <a:gd name="connsiteX12790" fmla="*/ 1793531 w 2663714"/>
                <a:gd name="connsiteY12790" fmla="*/ 1084352 h 2179871"/>
                <a:gd name="connsiteX12791" fmla="*/ 1807608 w 2663714"/>
                <a:gd name="connsiteY12791" fmla="*/ 1079999 h 2179871"/>
                <a:gd name="connsiteX12792" fmla="*/ 1781928 w 2663714"/>
                <a:gd name="connsiteY12792" fmla="*/ 1114053 h 2179871"/>
                <a:gd name="connsiteX12793" fmla="*/ 1780904 w 2663714"/>
                <a:gd name="connsiteY12793" fmla="*/ 1115163 h 2179871"/>
                <a:gd name="connsiteX12794" fmla="*/ 1781245 w 2663714"/>
                <a:gd name="connsiteY12794" fmla="*/ 1114309 h 2179871"/>
                <a:gd name="connsiteX12795" fmla="*/ 1781928 w 2663714"/>
                <a:gd name="connsiteY12795" fmla="*/ 1114053 h 2179871"/>
                <a:gd name="connsiteX12796" fmla="*/ 1782866 w 2663714"/>
                <a:gd name="connsiteY12796" fmla="*/ 1114907 h 2179871"/>
                <a:gd name="connsiteX12797" fmla="*/ 1780648 w 2663714"/>
                <a:gd name="connsiteY12797" fmla="*/ 1131294 h 2179871"/>
                <a:gd name="connsiteX12798" fmla="*/ 1773481 w 2663714"/>
                <a:gd name="connsiteY12798" fmla="*/ 1133513 h 2179871"/>
                <a:gd name="connsiteX12799" fmla="*/ 1779966 w 2663714"/>
                <a:gd name="connsiteY12799" fmla="*/ 1117382 h 2179871"/>
                <a:gd name="connsiteX12800" fmla="*/ 1782866 w 2663714"/>
                <a:gd name="connsiteY12800" fmla="*/ 1114907 h 2179871"/>
                <a:gd name="connsiteX12801" fmla="*/ 1765376 w 2663714"/>
                <a:gd name="connsiteY12801" fmla="*/ 1201023 h 2179871"/>
                <a:gd name="connsiteX12802" fmla="*/ 1761367 w 2663714"/>
                <a:gd name="connsiteY12802" fmla="*/ 1204779 h 2179871"/>
                <a:gd name="connsiteX12803" fmla="*/ 1761537 w 2663714"/>
                <a:gd name="connsiteY12803" fmla="*/ 1205035 h 2179871"/>
                <a:gd name="connsiteX12804" fmla="*/ 1766826 w 2663714"/>
                <a:gd name="connsiteY12804" fmla="*/ 1200853 h 2179871"/>
                <a:gd name="connsiteX12805" fmla="*/ 1771178 w 2663714"/>
                <a:gd name="connsiteY12805" fmla="*/ 1200170 h 2179871"/>
                <a:gd name="connsiteX12806" fmla="*/ 1769471 w 2663714"/>
                <a:gd name="connsiteY12806" fmla="*/ 1212716 h 2179871"/>
                <a:gd name="connsiteX12807" fmla="*/ 1756930 w 2663714"/>
                <a:gd name="connsiteY12807" fmla="*/ 1219630 h 2179871"/>
                <a:gd name="connsiteX12808" fmla="*/ 1758636 w 2663714"/>
                <a:gd name="connsiteY12808" fmla="*/ 1202133 h 2179871"/>
                <a:gd name="connsiteX12809" fmla="*/ 1765462 w 2663714"/>
                <a:gd name="connsiteY12809" fmla="*/ 1201023 h 2179871"/>
                <a:gd name="connsiteX12810" fmla="*/ 1751981 w 2663714"/>
                <a:gd name="connsiteY12810" fmla="*/ 1222446 h 2179871"/>
                <a:gd name="connsiteX12811" fmla="*/ 1732785 w 2663714"/>
                <a:gd name="connsiteY12811" fmla="*/ 1233285 h 2179871"/>
                <a:gd name="connsiteX12812" fmla="*/ 1725448 w 2663714"/>
                <a:gd name="connsiteY12812" fmla="*/ 1232432 h 2179871"/>
                <a:gd name="connsiteX12813" fmla="*/ 1728775 w 2663714"/>
                <a:gd name="connsiteY12813" fmla="*/ 1206827 h 2179871"/>
                <a:gd name="connsiteX12814" fmla="*/ 1755053 w 2663714"/>
                <a:gd name="connsiteY12814" fmla="*/ 1202645 h 2179871"/>
                <a:gd name="connsiteX12815" fmla="*/ 1751981 w 2663714"/>
                <a:gd name="connsiteY12815" fmla="*/ 1222361 h 2179871"/>
                <a:gd name="connsiteX12816" fmla="*/ 1728604 w 2663714"/>
                <a:gd name="connsiteY12816" fmla="*/ 1235590 h 2179871"/>
                <a:gd name="connsiteX12817" fmla="*/ 1724680 w 2663714"/>
                <a:gd name="connsiteY12817" fmla="*/ 1237809 h 2179871"/>
                <a:gd name="connsiteX12818" fmla="*/ 1725021 w 2663714"/>
                <a:gd name="connsiteY12818" fmla="*/ 1235419 h 2179871"/>
                <a:gd name="connsiteX12819" fmla="*/ 1728604 w 2663714"/>
                <a:gd name="connsiteY12819" fmla="*/ 1235590 h 2179871"/>
                <a:gd name="connsiteX12820" fmla="*/ 1734747 w 2663714"/>
                <a:gd name="connsiteY12820" fmla="*/ 1235931 h 2179871"/>
                <a:gd name="connsiteX12821" fmla="*/ 1740634 w 2663714"/>
                <a:gd name="connsiteY12821" fmla="*/ 1236187 h 2179871"/>
                <a:gd name="connsiteX12822" fmla="*/ 1749678 w 2663714"/>
                <a:gd name="connsiteY12822" fmla="*/ 1236699 h 2179871"/>
                <a:gd name="connsiteX12823" fmla="*/ 1748398 w 2663714"/>
                <a:gd name="connsiteY12823" fmla="*/ 1244892 h 2179871"/>
                <a:gd name="connsiteX12824" fmla="*/ 1741829 w 2663714"/>
                <a:gd name="connsiteY12824" fmla="*/ 1251294 h 2179871"/>
                <a:gd name="connsiteX12825" fmla="*/ 1741999 w 2663714"/>
                <a:gd name="connsiteY12825" fmla="*/ 1251550 h 2179871"/>
                <a:gd name="connsiteX12826" fmla="*/ 1748142 w 2663714"/>
                <a:gd name="connsiteY12826" fmla="*/ 1246258 h 2179871"/>
                <a:gd name="connsiteX12827" fmla="*/ 1745839 w 2663714"/>
                <a:gd name="connsiteY12827" fmla="*/ 1260426 h 2179871"/>
                <a:gd name="connsiteX12828" fmla="*/ 1730737 w 2663714"/>
                <a:gd name="connsiteY12828" fmla="*/ 1268961 h 2179871"/>
                <a:gd name="connsiteX12829" fmla="*/ 1720670 w 2663714"/>
                <a:gd name="connsiteY12829" fmla="*/ 1267510 h 2179871"/>
                <a:gd name="connsiteX12830" fmla="*/ 1723998 w 2663714"/>
                <a:gd name="connsiteY12830" fmla="*/ 1242759 h 2179871"/>
                <a:gd name="connsiteX12831" fmla="*/ 1734662 w 2663714"/>
                <a:gd name="connsiteY12831" fmla="*/ 1236016 h 2179871"/>
                <a:gd name="connsiteX12832" fmla="*/ 1714100 w 2663714"/>
                <a:gd name="connsiteY12832" fmla="*/ 1266486 h 2179871"/>
                <a:gd name="connsiteX12833" fmla="*/ 1706934 w 2663714"/>
                <a:gd name="connsiteY12833" fmla="*/ 1265462 h 2179871"/>
                <a:gd name="connsiteX12834" fmla="*/ 1708555 w 2663714"/>
                <a:gd name="connsiteY12834" fmla="*/ 1252659 h 2179871"/>
                <a:gd name="connsiteX12835" fmla="*/ 1717599 w 2663714"/>
                <a:gd name="connsiteY12835" fmla="*/ 1246941 h 2179871"/>
                <a:gd name="connsiteX12836" fmla="*/ 1714100 w 2663714"/>
                <a:gd name="connsiteY12836" fmla="*/ 1266571 h 2179871"/>
                <a:gd name="connsiteX12837" fmla="*/ 1711285 w 2663714"/>
                <a:gd name="connsiteY12837" fmla="*/ 1285604 h 2179871"/>
                <a:gd name="connsiteX12838" fmla="*/ 1708214 w 2663714"/>
                <a:gd name="connsiteY12838" fmla="*/ 1308477 h 2179871"/>
                <a:gd name="connsiteX12839" fmla="*/ 1698487 w 2663714"/>
                <a:gd name="connsiteY12839" fmla="*/ 1314281 h 2179871"/>
                <a:gd name="connsiteX12840" fmla="*/ 1702753 w 2663714"/>
                <a:gd name="connsiteY12840" fmla="*/ 1290981 h 2179871"/>
                <a:gd name="connsiteX12841" fmla="*/ 1711200 w 2663714"/>
                <a:gd name="connsiteY12841" fmla="*/ 1285604 h 2179871"/>
                <a:gd name="connsiteX12842" fmla="*/ 1692771 w 2663714"/>
                <a:gd name="connsiteY12842" fmla="*/ 1325120 h 2179871"/>
                <a:gd name="connsiteX12843" fmla="*/ 1690212 w 2663714"/>
                <a:gd name="connsiteY12843" fmla="*/ 1347738 h 2179871"/>
                <a:gd name="connsiteX12844" fmla="*/ 1689785 w 2663714"/>
                <a:gd name="connsiteY12844" fmla="*/ 1351066 h 2179871"/>
                <a:gd name="connsiteX12845" fmla="*/ 1680144 w 2663714"/>
                <a:gd name="connsiteY12845" fmla="*/ 1356870 h 2179871"/>
                <a:gd name="connsiteX12846" fmla="*/ 1683642 w 2663714"/>
                <a:gd name="connsiteY12846" fmla="*/ 1331180 h 2179871"/>
                <a:gd name="connsiteX12847" fmla="*/ 1692771 w 2663714"/>
                <a:gd name="connsiteY12847" fmla="*/ 1325120 h 2179871"/>
                <a:gd name="connsiteX12848" fmla="*/ 1688847 w 2663714"/>
                <a:gd name="connsiteY12848" fmla="*/ 1359345 h 2179871"/>
                <a:gd name="connsiteX12849" fmla="*/ 1688676 w 2663714"/>
                <a:gd name="connsiteY12849" fmla="*/ 1360881 h 2179871"/>
                <a:gd name="connsiteX12850" fmla="*/ 1677073 w 2663714"/>
                <a:gd name="connsiteY12850" fmla="*/ 1386229 h 2179871"/>
                <a:gd name="connsiteX12851" fmla="*/ 1678523 w 2663714"/>
                <a:gd name="connsiteY12851" fmla="*/ 1371293 h 2179871"/>
                <a:gd name="connsiteX12852" fmla="*/ 1679206 w 2663714"/>
                <a:gd name="connsiteY12852" fmla="*/ 1365661 h 2179871"/>
                <a:gd name="connsiteX12853" fmla="*/ 1688847 w 2663714"/>
                <a:gd name="connsiteY12853" fmla="*/ 1359430 h 2179871"/>
                <a:gd name="connsiteX12854" fmla="*/ 1694989 w 2663714"/>
                <a:gd name="connsiteY12854" fmla="*/ 1355333 h 2179871"/>
                <a:gd name="connsiteX12855" fmla="*/ 1702924 w 2663714"/>
                <a:gd name="connsiteY12855" fmla="*/ 1350213 h 2179871"/>
                <a:gd name="connsiteX12856" fmla="*/ 1700706 w 2663714"/>
                <a:gd name="connsiteY12856" fmla="*/ 1367880 h 2179871"/>
                <a:gd name="connsiteX12857" fmla="*/ 1700023 w 2663714"/>
                <a:gd name="connsiteY12857" fmla="*/ 1373171 h 2179871"/>
                <a:gd name="connsiteX12858" fmla="*/ 1690638 w 2663714"/>
                <a:gd name="connsiteY12858" fmla="*/ 1392033 h 2179871"/>
                <a:gd name="connsiteX12859" fmla="*/ 1678182 w 2663714"/>
                <a:gd name="connsiteY12859" fmla="*/ 1399117 h 2179871"/>
                <a:gd name="connsiteX12860" fmla="*/ 1694989 w 2663714"/>
                <a:gd name="connsiteY12860" fmla="*/ 1355333 h 2179871"/>
                <a:gd name="connsiteX12861" fmla="*/ 1677755 w 2663714"/>
                <a:gd name="connsiteY12861" fmla="*/ 1433427 h 2179871"/>
                <a:gd name="connsiteX12862" fmla="*/ 1677755 w 2663714"/>
                <a:gd name="connsiteY12862" fmla="*/ 1433427 h 2179871"/>
                <a:gd name="connsiteX12863" fmla="*/ 1677755 w 2663714"/>
                <a:gd name="connsiteY12863" fmla="*/ 1433342 h 2179871"/>
                <a:gd name="connsiteX12864" fmla="*/ 1677755 w 2663714"/>
                <a:gd name="connsiteY12864" fmla="*/ 1433342 h 2179871"/>
                <a:gd name="connsiteX12865" fmla="*/ 1678609 w 2663714"/>
                <a:gd name="connsiteY12865" fmla="*/ 1431379 h 2179871"/>
                <a:gd name="connsiteX12866" fmla="*/ 1698573 w 2663714"/>
                <a:gd name="connsiteY12866" fmla="*/ 1419686 h 2179871"/>
                <a:gd name="connsiteX12867" fmla="*/ 1694307 w 2663714"/>
                <a:gd name="connsiteY12867" fmla="*/ 1429160 h 2179871"/>
                <a:gd name="connsiteX12868" fmla="*/ 1673575 w 2663714"/>
                <a:gd name="connsiteY12868" fmla="*/ 1441536 h 2179871"/>
                <a:gd name="connsiteX12869" fmla="*/ 1677670 w 2663714"/>
                <a:gd name="connsiteY12869" fmla="*/ 1433427 h 2179871"/>
                <a:gd name="connsiteX12870" fmla="*/ 1677670 w 2663714"/>
                <a:gd name="connsiteY12870" fmla="*/ 1433427 h 2179871"/>
                <a:gd name="connsiteX12871" fmla="*/ 1689785 w 2663714"/>
                <a:gd name="connsiteY12871" fmla="*/ 1439316 h 2179871"/>
                <a:gd name="connsiteX12872" fmla="*/ 1684154 w 2663714"/>
                <a:gd name="connsiteY12872" fmla="*/ 1451777 h 2179871"/>
                <a:gd name="connsiteX12873" fmla="*/ 1667432 w 2663714"/>
                <a:gd name="connsiteY12873" fmla="*/ 1461337 h 2179871"/>
                <a:gd name="connsiteX12874" fmla="*/ 1667432 w 2663714"/>
                <a:gd name="connsiteY12874" fmla="*/ 1461337 h 2179871"/>
                <a:gd name="connsiteX12875" fmla="*/ 1667261 w 2663714"/>
                <a:gd name="connsiteY12875" fmla="*/ 1461421 h 2179871"/>
                <a:gd name="connsiteX12876" fmla="*/ 1667091 w 2663714"/>
                <a:gd name="connsiteY12876" fmla="*/ 1461507 h 2179871"/>
                <a:gd name="connsiteX12877" fmla="*/ 1667091 w 2663714"/>
                <a:gd name="connsiteY12877" fmla="*/ 1461507 h 2179871"/>
                <a:gd name="connsiteX12878" fmla="*/ 1661716 w 2663714"/>
                <a:gd name="connsiteY12878" fmla="*/ 1464921 h 2179871"/>
                <a:gd name="connsiteX12879" fmla="*/ 1669139 w 2663714"/>
                <a:gd name="connsiteY12879" fmla="*/ 1450497 h 2179871"/>
                <a:gd name="connsiteX12880" fmla="*/ 1689785 w 2663714"/>
                <a:gd name="connsiteY12880" fmla="*/ 1439316 h 2179871"/>
                <a:gd name="connsiteX12881" fmla="*/ 1670759 w 2663714"/>
                <a:gd name="connsiteY12881" fmla="*/ 1467481 h 2179871"/>
                <a:gd name="connsiteX12882" fmla="*/ 1670759 w 2663714"/>
                <a:gd name="connsiteY12882" fmla="*/ 1467481 h 2179871"/>
                <a:gd name="connsiteX12883" fmla="*/ 1670759 w 2663714"/>
                <a:gd name="connsiteY12883" fmla="*/ 1467481 h 2179871"/>
                <a:gd name="connsiteX12884" fmla="*/ 1670759 w 2663714"/>
                <a:gd name="connsiteY12884" fmla="*/ 1467481 h 2179871"/>
                <a:gd name="connsiteX12885" fmla="*/ 1670759 w 2663714"/>
                <a:gd name="connsiteY12885" fmla="*/ 1467481 h 2179871"/>
                <a:gd name="connsiteX12886" fmla="*/ 1679718 w 2663714"/>
                <a:gd name="connsiteY12886" fmla="*/ 1461849 h 2179871"/>
                <a:gd name="connsiteX12887" fmla="*/ 1670333 w 2663714"/>
                <a:gd name="connsiteY12887" fmla="*/ 1484636 h 2179871"/>
                <a:gd name="connsiteX12888" fmla="*/ 1642093 w 2663714"/>
                <a:gd name="connsiteY12888" fmla="*/ 1501877 h 2179871"/>
                <a:gd name="connsiteX12889" fmla="*/ 1655829 w 2663714"/>
                <a:gd name="connsiteY12889" fmla="*/ 1476016 h 2179871"/>
                <a:gd name="connsiteX12890" fmla="*/ 1670674 w 2663714"/>
                <a:gd name="connsiteY12890" fmla="*/ 1467567 h 2179871"/>
                <a:gd name="connsiteX12891" fmla="*/ 1638765 w 2663714"/>
                <a:gd name="connsiteY12891" fmla="*/ 1508278 h 2179871"/>
                <a:gd name="connsiteX12892" fmla="*/ 1660010 w 2663714"/>
                <a:gd name="connsiteY12892" fmla="*/ 1504267 h 2179871"/>
                <a:gd name="connsiteX12893" fmla="*/ 1660010 w 2663714"/>
                <a:gd name="connsiteY12893" fmla="*/ 1504011 h 2179871"/>
                <a:gd name="connsiteX12894" fmla="*/ 1641922 w 2663714"/>
                <a:gd name="connsiteY12894" fmla="*/ 1506400 h 2179871"/>
                <a:gd name="connsiteX12895" fmla="*/ 1667261 w 2663714"/>
                <a:gd name="connsiteY12895" fmla="*/ 1492574 h 2179871"/>
                <a:gd name="connsiteX12896" fmla="*/ 1662057 w 2663714"/>
                <a:gd name="connsiteY12896" fmla="*/ 1505205 h 2179871"/>
                <a:gd name="connsiteX12897" fmla="*/ 1628442 w 2663714"/>
                <a:gd name="connsiteY12897" fmla="*/ 1528164 h 2179871"/>
                <a:gd name="connsiteX12898" fmla="*/ 1628101 w 2663714"/>
                <a:gd name="connsiteY12898" fmla="*/ 1528164 h 2179871"/>
                <a:gd name="connsiteX12899" fmla="*/ 1637486 w 2663714"/>
                <a:gd name="connsiteY12899" fmla="*/ 1510753 h 2179871"/>
                <a:gd name="connsiteX12900" fmla="*/ 1638851 w 2663714"/>
                <a:gd name="connsiteY12900" fmla="*/ 1508278 h 2179871"/>
                <a:gd name="connsiteX12901" fmla="*/ 1658132 w 2663714"/>
                <a:gd name="connsiteY12901" fmla="*/ 1514508 h 2179871"/>
                <a:gd name="connsiteX12902" fmla="*/ 1653440 w 2663714"/>
                <a:gd name="connsiteY12902" fmla="*/ 1525775 h 2179871"/>
                <a:gd name="connsiteX12903" fmla="*/ 1636718 w 2663714"/>
                <a:gd name="connsiteY12903" fmla="*/ 1527311 h 2179871"/>
                <a:gd name="connsiteX12904" fmla="*/ 1658132 w 2663714"/>
                <a:gd name="connsiteY12904" fmla="*/ 1514508 h 2179871"/>
                <a:gd name="connsiteX12905" fmla="*/ 1665981 w 2663714"/>
                <a:gd name="connsiteY12905" fmla="*/ 1538235 h 2179871"/>
                <a:gd name="connsiteX12906" fmla="*/ 1665981 w 2663714"/>
                <a:gd name="connsiteY12906" fmla="*/ 1538235 h 2179871"/>
                <a:gd name="connsiteX12907" fmla="*/ 1665981 w 2663714"/>
                <a:gd name="connsiteY12907" fmla="*/ 1538235 h 2179871"/>
                <a:gd name="connsiteX12908" fmla="*/ 1665981 w 2663714"/>
                <a:gd name="connsiteY12908" fmla="*/ 1538235 h 2179871"/>
                <a:gd name="connsiteX12909" fmla="*/ 1665981 w 2663714"/>
                <a:gd name="connsiteY12909" fmla="*/ 1538235 h 2179871"/>
                <a:gd name="connsiteX12910" fmla="*/ 1679291 w 2663714"/>
                <a:gd name="connsiteY12910" fmla="*/ 1529359 h 2179871"/>
                <a:gd name="connsiteX12911" fmla="*/ 1674172 w 2663714"/>
                <a:gd name="connsiteY12911" fmla="*/ 1542588 h 2179871"/>
                <a:gd name="connsiteX12912" fmla="*/ 1646273 w 2663714"/>
                <a:gd name="connsiteY12912" fmla="*/ 1559572 h 2179871"/>
                <a:gd name="connsiteX12913" fmla="*/ 1640557 w 2663714"/>
                <a:gd name="connsiteY12913" fmla="*/ 1559572 h 2179871"/>
                <a:gd name="connsiteX12914" fmla="*/ 1644567 w 2663714"/>
                <a:gd name="connsiteY12914" fmla="*/ 1551464 h 2179871"/>
                <a:gd name="connsiteX12915" fmla="*/ 1665897 w 2663714"/>
                <a:gd name="connsiteY12915" fmla="*/ 1538406 h 2179871"/>
                <a:gd name="connsiteX12916" fmla="*/ 1639192 w 2663714"/>
                <a:gd name="connsiteY12916" fmla="*/ 1559572 h 2179871"/>
                <a:gd name="connsiteX12917" fmla="*/ 1636888 w 2663714"/>
                <a:gd name="connsiteY12917" fmla="*/ 1559572 h 2179871"/>
                <a:gd name="connsiteX12918" fmla="*/ 1631258 w 2663714"/>
                <a:gd name="connsiteY12918" fmla="*/ 1559572 h 2179871"/>
                <a:gd name="connsiteX12919" fmla="*/ 1642093 w 2663714"/>
                <a:gd name="connsiteY12919" fmla="*/ 1552915 h 2179871"/>
                <a:gd name="connsiteX12920" fmla="*/ 1639278 w 2663714"/>
                <a:gd name="connsiteY12920" fmla="*/ 1559487 h 2179871"/>
                <a:gd name="connsiteX12921" fmla="*/ 1636803 w 2663714"/>
                <a:gd name="connsiteY12921" fmla="*/ 1561621 h 2179871"/>
                <a:gd name="connsiteX12922" fmla="*/ 1638339 w 2663714"/>
                <a:gd name="connsiteY12922" fmla="*/ 1561621 h 2179871"/>
                <a:gd name="connsiteX12923" fmla="*/ 1636632 w 2663714"/>
                <a:gd name="connsiteY12923" fmla="*/ 1565547 h 2179871"/>
                <a:gd name="connsiteX12924" fmla="*/ 1629125 w 2663714"/>
                <a:gd name="connsiteY12924" fmla="*/ 1570241 h 2179871"/>
                <a:gd name="connsiteX12925" fmla="*/ 1612744 w 2663714"/>
                <a:gd name="connsiteY12925" fmla="*/ 1571009 h 2179871"/>
                <a:gd name="connsiteX12926" fmla="*/ 1626565 w 2663714"/>
                <a:gd name="connsiteY12926" fmla="*/ 1562474 h 2179871"/>
                <a:gd name="connsiteX12927" fmla="*/ 1636803 w 2663714"/>
                <a:gd name="connsiteY12927" fmla="*/ 1561621 h 2179871"/>
                <a:gd name="connsiteX12928" fmla="*/ 1569403 w 2663714"/>
                <a:gd name="connsiteY12928" fmla="*/ 1580227 h 2179871"/>
                <a:gd name="connsiteX12929" fmla="*/ 1594486 w 2663714"/>
                <a:gd name="connsiteY12929" fmla="*/ 1579032 h 2179871"/>
                <a:gd name="connsiteX12930" fmla="*/ 1584333 w 2663714"/>
                <a:gd name="connsiteY12930" fmla="*/ 1586201 h 2179871"/>
                <a:gd name="connsiteX12931" fmla="*/ 1575802 w 2663714"/>
                <a:gd name="connsiteY12931" fmla="*/ 1592261 h 2179871"/>
                <a:gd name="connsiteX12932" fmla="*/ 1559165 w 2663714"/>
                <a:gd name="connsiteY12932" fmla="*/ 1596955 h 2179871"/>
                <a:gd name="connsiteX12933" fmla="*/ 1553960 w 2663714"/>
                <a:gd name="connsiteY12933" fmla="*/ 1598406 h 2179871"/>
                <a:gd name="connsiteX12934" fmla="*/ 1538859 w 2663714"/>
                <a:gd name="connsiteY12934" fmla="*/ 1580909 h 2179871"/>
                <a:gd name="connsiteX12935" fmla="*/ 1569403 w 2663714"/>
                <a:gd name="connsiteY12935" fmla="*/ 1580312 h 2179871"/>
                <a:gd name="connsiteX12936" fmla="*/ 1559676 w 2663714"/>
                <a:gd name="connsiteY12936" fmla="*/ 1598833 h 2179871"/>
                <a:gd name="connsiteX12937" fmla="*/ 1568464 w 2663714"/>
                <a:gd name="connsiteY12937" fmla="*/ 1597297 h 2179871"/>
                <a:gd name="connsiteX12938" fmla="*/ 1564795 w 2663714"/>
                <a:gd name="connsiteY12938" fmla="*/ 1599942 h 2179871"/>
                <a:gd name="connsiteX12939" fmla="*/ 1564795 w 2663714"/>
                <a:gd name="connsiteY12939" fmla="*/ 1599942 h 2179871"/>
                <a:gd name="connsiteX12940" fmla="*/ 1564795 w 2663714"/>
                <a:gd name="connsiteY12940" fmla="*/ 1599942 h 2179871"/>
                <a:gd name="connsiteX12941" fmla="*/ 1564795 w 2663714"/>
                <a:gd name="connsiteY12941" fmla="*/ 1599942 h 2179871"/>
                <a:gd name="connsiteX12942" fmla="*/ 1565222 w 2663714"/>
                <a:gd name="connsiteY12942" fmla="*/ 1600625 h 2179871"/>
                <a:gd name="connsiteX12943" fmla="*/ 1565222 w 2663714"/>
                <a:gd name="connsiteY12943" fmla="*/ 1600625 h 2179871"/>
                <a:gd name="connsiteX12944" fmla="*/ 1565222 w 2663714"/>
                <a:gd name="connsiteY12944" fmla="*/ 1600625 h 2179871"/>
                <a:gd name="connsiteX12945" fmla="*/ 1571279 w 2663714"/>
                <a:gd name="connsiteY12945" fmla="*/ 1596869 h 2179871"/>
                <a:gd name="connsiteX12946" fmla="*/ 1593718 w 2663714"/>
                <a:gd name="connsiteY12946" fmla="*/ 1592773 h 2179871"/>
                <a:gd name="connsiteX12947" fmla="*/ 1566928 w 2663714"/>
                <a:gd name="connsiteY12947" fmla="*/ 1610013 h 2179871"/>
                <a:gd name="connsiteX12948" fmla="*/ 1567099 w 2663714"/>
                <a:gd name="connsiteY12948" fmla="*/ 1610269 h 2179871"/>
                <a:gd name="connsiteX12949" fmla="*/ 1598922 w 2663714"/>
                <a:gd name="connsiteY12949" fmla="*/ 1591834 h 2179871"/>
                <a:gd name="connsiteX12950" fmla="*/ 1614706 w 2663714"/>
                <a:gd name="connsiteY12950" fmla="*/ 1588762 h 2179871"/>
                <a:gd name="connsiteX12951" fmla="*/ 1614706 w 2663714"/>
                <a:gd name="connsiteY12951" fmla="*/ 1588762 h 2179871"/>
                <a:gd name="connsiteX12952" fmla="*/ 1614706 w 2663714"/>
                <a:gd name="connsiteY12952" fmla="*/ 1588762 h 2179871"/>
                <a:gd name="connsiteX12953" fmla="*/ 1614706 w 2663714"/>
                <a:gd name="connsiteY12953" fmla="*/ 1588762 h 2179871"/>
                <a:gd name="connsiteX12954" fmla="*/ 1614706 w 2663714"/>
                <a:gd name="connsiteY12954" fmla="*/ 1588762 h 2179871"/>
                <a:gd name="connsiteX12955" fmla="*/ 1637571 w 2663714"/>
                <a:gd name="connsiteY12955" fmla="*/ 1582616 h 2179871"/>
                <a:gd name="connsiteX12956" fmla="*/ 1593377 w 2663714"/>
                <a:gd name="connsiteY12956" fmla="*/ 1602503 h 2179871"/>
                <a:gd name="connsiteX12957" fmla="*/ 1568805 w 2663714"/>
                <a:gd name="connsiteY12957" fmla="*/ 1614110 h 2179871"/>
                <a:gd name="connsiteX12958" fmla="*/ 1568891 w 2663714"/>
                <a:gd name="connsiteY12958" fmla="*/ 1614366 h 2179871"/>
                <a:gd name="connsiteX12959" fmla="*/ 1594315 w 2663714"/>
                <a:gd name="connsiteY12959" fmla="*/ 1604295 h 2179871"/>
                <a:gd name="connsiteX12960" fmla="*/ 1625371 w 2663714"/>
                <a:gd name="connsiteY12960" fmla="*/ 1592773 h 2179871"/>
                <a:gd name="connsiteX12961" fmla="*/ 1612146 w 2663714"/>
                <a:gd name="connsiteY12961" fmla="*/ 1601308 h 2179871"/>
                <a:gd name="connsiteX12962" fmla="*/ 1589367 w 2663714"/>
                <a:gd name="connsiteY12962" fmla="*/ 1615902 h 2179871"/>
                <a:gd name="connsiteX12963" fmla="*/ 1589537 w 2663714"/>
                <a:gd name="connsiteY12963" fmla="*/ 1616158 h 2179871"/>
                <a:gd name="connsiteX12964" fmla="*/ 1613426 w 2663714"/>
                <a:gd name="connsiteY12964" fmla="*/ 1603015 h 2179871"/>
                <a:gd name="connsiteX12965" fmla="*/ 1644823 w 2663714"/>
                <a:gd name="connsiteY12965" fmla="*/ 1585774 h 2179871"/>
                <a:gd name="connsiteX12966" fmla="*/ 1659327 w 2663714"/>
                <a:gd name="connsiteY12966" fmla="*/ 1580653 h 2179871"/>
                <a:gd name="connsiteX12967" fmla="*/ 1659327 w 2663714"/>
                <a:gd name="connsiteY12967" fmla="*/ 1580653 h 2179871"/>
                <a:gd name="connsiteX12968" fmla="*/ 1659583 w 2663714"/>
                <a:gd name="connsiteY12968" fmla="*/ 1580909 h 2179871"/>
                <a:gd name="connsiteX12969" fmla="*/ 1659753 w 2663714"/>
                <a:gd name="connsiteY12969" fmla="*/ 1580568 h 2179871"/>
                <a:gd name="connsiteX12970" fmla="*/ 1666238 w 2663714"/>
                <a:gd name="connsiteY12970" fmla="*/ 1578263 h 2179871"/>
                <a:gd name="connsiteX12971" fmla="*/ 1666238 w 2663714"/>
                <a:gd name="connsiteY12971" fmla="*/ 1578263 h 2179871"/>
                <a:gd name="connsiteX12972" fmla="*/ 1666238 w 2663714"/>
                <a:gd name="connsiteY12972" fmla="*/ 1578263 h 2179871"/>
                <a:gd name="connsiteX12973" fmla="*/ 1666238 w 2663714"/>
                <a:gd name="connsiteY12973" fmla="*/ 1578263 h 2179871"/>
                <a:gd name="connsiteX12974" fmla="*/ 1666238 w 2663714"/>
                <a:gd name="connsiteY12974" fmla="*/ 1578263 h 2179871"/>
                <a:gd name="connsiteX12975" fmla="*/ 1711200 w 2663714"/>
                <a:gd name="connsiteY12975" fmla="*/ 1560511 h 2179871"/>
                <a:gd name="connsiteX12976" fmla="*/ 1710091 w 2663714"/>
                <a:gd name="connsiteY12976" fmla="*/ 1563755 h 2179871"/>
                <a:gd name="connsiteX12977" fmla="*/ 1709237 w 2663714"/>
                <a:gd name="connsiteY12977" fmla="*/ 1566230 h 2179871"/>
                <a:gd name="connsiteX12978" fmla="*/ 1671186 w 2663714"/>
                <a:gd name="connsiteY12978" fmla="*/ 1587140 h 2179871"/>
                <a:gd name="connsiteX12979" fmla="*/ 1670503 w 2663714"/>
                <a:gd name="connsiteY12979" fmla="*/ 1587310 h 2179871"/>
                <a:gd name="connsiteX12980" fmla="*/ 1670503 w 2663714"/>
                <a:gd name="connsiteY12980" fmla="*/ 1587310 h 2179871"/>
                <a:gd name="connsiteX12981" fmla="*/ 1670333 w 2663714"/>
                <a:gd name="connsiteY12981" fmla="*/ 1587310 h 2179871"/>
                <a:gd name="connsiteX12982" fmla="*/ 1670162 w 2663714"/>
                <a:gd name="connsiteY12982" fmla="*/ 1587310 h 2179871"/>
                <a:gd name="connsiteX12983" fmla="*/ 1670162 w 2663714"/>
                <a:gd name="connsiteY12983" fmla="*/ 1587310 h 2179871"/>
                <a:gd name="connsiteX12984" fmla="*/ 1629892 w 2663714"/>
                <a:gd name="connsiteY12984" fmla="*/ 1601734 h 2179871"/>
                <a:gd name="connsiteX12985" fmla="*/ 1591159 w 2663714"/>
                <a:gd name="connsiteY12985" fmla="*/ 1619658 h 2179871"/>
                <a:gd name="connsiteX12986" fmla="*/ 1577849 w 2663714"/>
                <a:gd name="connsiteY12986" fmla="*/ 1626827 h 2179871"/>
                <a:gd name="connsiteX12987" fmla="*/ 1570000 w 2663714"/>
                <a:gd name="connsiteY12987" fmla="*/ 1631521 h 2179871"/>
                <a:gd name="connsiteX12988" fmla="*/ 1554899 w 2663714"/>
                <a:gd name="connsiteY12988" fmla="*/ 1599857 h 2179871"/>
                <a:gd name="connsiteX12989" fmla="*/ 1559676 w 2663714"/>
                <a:gd name="connsiteY12989" fmla="*/ 1599003 h 2179871"/>
                <a:gd name="connsiteX12990" fmla="*/ 1578446 w 2663714"/>
                <a:gd name="connsiteY12990" fmla="*/ 1627766 h 2179871"/>
                <a:gd name="connsiteX12991" fmla="*/ 1592182 w 2663714"/>
                <a:gd name="connsiteY12991" fmla="*/ 1621365 h 2179871"/>
                <a:gd name="connsiteX12992" fmla="*/ 1631684 w 2663714"/>
                <a:gd name="connsiteY12992" fmla="*/ 1606087 h 2179871"/>
                <a:gd name="connsiteX12993" fmla="*/ 1645079 w 2663714"/>
                <a:gd name="connsiteY12993" fmla="*/ 1601820 h 2179871"/>
                <a:gd name="connsiteX12994" fmla="*/ 1575204 w 2663714"/>
                <a:gd name="connsiteY12994" fmla="*/ 1647225 h 2179871"/>
                <a:gd name="connsiteX12995" fmla="*/ 1573669 w 2663714"/>
                <a:gd name="connsiteY12995" fmla="*/ 1648249 h 2179871"/>
                <a:gd name="connsiteX12996" fmla="*/ 1570085 w 2663714"/>
                <a:gd name="connsiteY12996" fmla="*/ 1632033 h 2179871"/>
                <a:gd name="connsiteX12997" fmla="*/ 1578361 w 2663714"/>
                <a:gd name="connsiteY12997" fmla="*/ 1627766 h 2179871"/>
                <a:gd name="connsiteX12998" fmla="*/ 1576569 w 2663714"/>
                <a:gd name="connsiteY12998" fmla="*/ 1648847 h 2179871"/>
                <a:gd name="connsiteX12999" fmla="*/ 1650795 w 2663714"/>
                <a:gd name="connsiteY12999" fmla="*/ 1606429 h 2179871"/>
                <a:gd name="connsiteX13000" fmla="*/ 1650795 w 2663714"/>
                <a:gd name="connsiteY13000" fmla="*/ 1606429 h 2179871"/>
                <a:gd name="connsiteX13001" fmla="*/ 1650795 w 2663714"/>
                <a:gd name="connsiteY13001" fmla="*/ 1606429 h 2179871"/>
                <a:gd name="connsiteX13002" fmla="*/ 1650795 w 2663714"/>
                <a:gd name="connsiteY13002" fmla="*/ 1606429 h 2179871"/>
                <a:gd name="connsiteX13003" fmla="*/ 1650795 w 2663714"/>
                <a:gd name="connsiteY13003" fmla="*/ 1606429 h 2179871"/>
                <a:gd name="connsiteX13004" fmla="*/ 1669565 w 2663714"/>
                <a:gd name="connsiteY13004" fmla="*/ 1594565 h 2179871"/>
                <a:gd name="connsiteX13005" fmla="*/ 1672125 w 2663714"/>
                <a:gd name="connsiteY13005" fmla="*/ 1593797 h 2179871"/>
                <a:gd name="connsiteX13006" fmla="*/ 1672125 w 2663714"/>
                <a:gd name="connsiteY13006" fmla="*/ 1593797 h 2179871"/>
                <a:gd name="connsiteX13007" fmla="*/ 1672125 w 2663714"/>
                <a:gd name="connsiteY13007" fmla="*/ 1593797 h 2179871"/>
                <a:gd name="connsiteX13008" fmla="*/ 1672125 w 2663714"/>
                <a:gd name="connsiteY13008" fmla="*/ 1593797 h 2179871"/>
                <a:gd name="connsiteX13009" fmla="*/ 1672125 w 2663714"/>
                <a:gd name="connsiteY13009" fmla="*/ 1593797 h 2179871"/>
                <a:gd name="connsiteX13010" fmla="*/ 1702839 w 2663714"/>
                <a:gd name="connsiteY13010" fmla="*/ 1584750 h 2179871"/>
                <a:gd name="connsiteX13011" fmla="*/ 1701815 w 2663714"/>
                <a:gd name="connsiteY13011" fmla="*/ 1587822 h 2179871"/>
                <a:gd name="connsiteX13012" fmla="*/ 1701133 w 2663714"/>
                <a:gd name="connsiteY13012" fmla="*/ 1589103 h 2179871"/>
                <a:gd name="connsiteX13013" fmla="*/ 1696611 w 2663714"/>
                <a:gd name="connsiteY13013" fmla="*/ 1591578 h 2179871"/>
                <a:gd name="connsiteX13014" fmla="*/ 1696013 w 2663714"/>
                <a:gd name="connsiteY13014" fmla="*/ 1590810 h 2179871"/>
                <a:gd name="connsiteX13015" fmla="*/ 1695758 w 2663714"/>
                <a:gd name="connsiteY13015" fmla="*/ 1590895 h 2179871"/>
                <a:gd name="connsiteX13016" fmla="*/ 1696269 w 2663714"/>
                <a:gd name="connsiteY13016" fmla="*/ 1591663 h 2179871"/>
                <a:gd name="connsiteX13017" fmla="*/ 1678950 w 2663714"/>
                <a:gd name="connsiteY13017" fmla="*/ 1601137 h 2179871"/>
                <a:gd name="connsiteX13018" fmla="*/ 1678950 w 2663714"/>
                <a:gd name="connsiteY13018" fmla="*/ 1601137 h 2179871"/>
                <a:gd name="connsiteX13019" fmla="*/ 1678779 w 2663714"/>
                <a:gd name="connsiteY13019" fmla="*/ 1601222 h 2179871"/>
                <a:gd name="connsiteX13020" fmla="*/ 1678609 w 2663714"/>
                <a:gd name="connsiteY13020" fmla="*/ 1601308 h 2179871"/>
                <a:gd name="connsiteX13021" fmla="*/ 1678609 w 2663714"/>
                <a:gd name="connsiteY13021" fmla="*/ 1601308 h 2179871"/>
                <a:gd name="connsiteX13022" fmla="*/ 1613341 w 2663714"/>
                <a:gd name="connsiteY13022" fmla="*/ 1641763 h 2179871"/>
                <a:gd name="connsiteX13023" fmla="*/ 1605406 w 2663714"/>
                <a:gd name="connsiteY13023" fmla="*/ 1645262 h 2179871"/>
                <a:gd name="connsiteX13024" fmla="*/ 1593547 w 2663714"/>
                <a:gd name="connsiteY13024" fmla="*/ 1650639 h 2179871"/>
                <a:gd name="connsiteX13025" fmla="*/ 1593547 w 2663714"/>
                <a:gd name="connsiteY13025" fmla="*/ 1650639 h 2179871"/>
                <a:gd name="connsiteX13026" fmla="*/ 1593547 w 2663714"/>
                <a:gd name="connsiteY13026" fmla="*/ 1650639 h 2179871"/>
                <a:gd name="connsiteX13027" fmla="*/ 1593974 w 2663714"/>
                <a:gd name="connsiteY13027" fmla="*/ 1651749 h 2179871"/>
                <a:gd name="connsiteX13028" fmla="*/ 1593974 w 2663714"/>
                <a:gd name="connsiteY13028" fmla="*/ 1651749 h 2179871"/>
                <a:gd name="connsiteX13029" fmla="*/ 1593974 w 2663714"/>
                <a:gd name="connsiteY13029" fmla="*/ 1651749 h 2179871"/>
                <a:gd name="connsiteX13030" fmla="*/ 1602420 w 2663714"/>
                <a:gd name="connsiteY13030" fmla="*/ 1648676 h 2179871"/>
                <a:gd name="connsiteX13031" fmla="*/ 1587319 w 2663714"/>
                <a:gd name="connsiteY13031" fmla="*/ 1658065 h 2179871"/>
                <a:gd name="connsiteX13032" fmla="*/ 1587490 w 2663714"/>
                <a:gd name="connsiteY13032" fmla="*/ 1658320 h 2179871"/>
                <a:gd name="connsiteX13033" fmla="*/ 1611549 w 2663714"/>
                <a:gd name="connsiteY13033" fmla="*/ 1645433 h 2179871"/>
                <a:gd name="connsiteX13034" fmla="*/ 1656170 w 2663714"/>
                <a:gd name="connsiteY13034" fmla="*/ 1630155 h 2179871"/>
                <a:gd name="connsiteX13035" fmla="*/ 1609501 w 2663714"/>
                <a:gd name="connsiteY13035" fmla="*/ 1658320 h 2179871"/>
                <a:gd name="connsiteX13036" fmla="*/ 1588087 w 2663714"/>
                <a:gd name="connsiteY13036" fmla="*/ 1665404 h 2179871"/>
                <a:gd name="connsiteX13037" fmla="*/ 1588087 w 2663714"/>
                <a:gd name="connsiteY13037" fmla="*/ 1665661 h 2179871"/>
                <a:gd name="connsiteX13038" fmla="*/ 1604212 w 2663714"/>
                <a:gd name="connsiteY13038" fmla="*/ 1661478 h 2179871"/>
                <a:gd name="connsiteX13039" fmla="*/ 1585784 w 2663714"/>
                <a:gd name="connsiteY13039" fmla="*/ 1672915 h 2179871"/>
                <a:gd name="connsiteX13040" fmla="*/ 1573924 w 2663714"/>
                <a:gd name="connsiteY13040" fmla="*/ 1680340 h 2179871"/>
                <a:gd name="connsiteX13041" fmla="*/ 1573924 w 2663714"/>
                <a:gd name="connsiteY13041" fmla="*/ 1650383 h 2179871"/>
                <a:gd name="connsiteX13042" fmla="*/ 1576398 w 2663714"/>
                <a:gd name="connsiteY13042" fmla="*/ 1648932 h 2179871"/>
                <a:gd name="connsiteX13043" fmla="*/ 1587148 w 2663714"/>
                <a:gd name="connsiteY13043" fmla="*/ 1674537 h 2179871"/>
                <a:gd name="connsiteX13044" fmla="*/ 1617692 w 2663714"/>
                <a:gd name="connsiteY13044" fmla="*/ 1657979 h 2179871"/>
                <a:gd name="connsiteX13045" fmla="*/ 1655744 w 2663714"/>
                <a:gd name="connsiteY13045" fmla="*/ 1647823 h 2179871"/>
                <a:gd name="connsiteX13046" fmla="*/ 1618460 w 2663714"/>
                <a:gd name="connsiteY13046" fmla="*/ 1673598 h 2179871"/>
                <a:gd name="connsiteX13047" fmla="*/ 1611805 w 2663714"/>
                <a:gd name="connsiteY13047" fmla="*/ 1675902 h 2179871"/>
                <a:gd name="connsiteX13048" fmla="*/ 1603956 w 2663714"/>
                <a:gd name="connsiteY13048" fmla="*/ 1678548 h 2179871"/>
                <a:gd name="connsiteX13049" fmla="*/ 1606174 w 2663714"/>
                <a:gd name="connsiteY13049" fmla="*/ 1676329 h 2179871"/>
                <a:gd name="connsiteX13050" fmla="*/ 1606004 w 2663714"/>
                <a:gd name="connsiteY13050" fmla="*/ 1676073 h 2179871"/>
                <a:gd name="connsiteX13051" fmla="*/ 1602762 w 2663714"/>
                <a:gd name="connsiteY13051" fmla="*/ 1678975 h 2179871"/>
                <a:gd name="connsiteX13052" fmla="*/ 1588684 w 2663714"/>
                <a:gd name="connsiteY13052" fmla="*/ 1683839 h 2179871"/>
                <a:gd name="connsiteX13053" fmla="*/ 1588769 w 2663714"/>
                <a:gd name="connsiteY13053" fmla="*/ 1684096 h 2179871"/>
                <a:gd name="connsiteX13054" fmla="*/ 1600543 w 2663714"/>
                <a:gd name="connsiteY13054" fmla="*/ 1680938 h 2179871"/>
                <a:gd name="connsiteX13055" fmla="*/ 1586893 w 2663714"/>
                <a:gd name="connsiteY13055" fmla="*/ 1693143 h 2179871"/>
                <a:gd name="connsiteX13056" fmla="*/ 1580408 w 2663714"/>
                <a:gd name="connsiteY13056" fmla="*/ 1694935 h 2179871"/>
                <a:gd name="connsiteX13057" fmla="*/ 1570597 w 2663714"/>
                <a:gd name="connsiteY13057" fmla="*/ 1697581 h 2179871"/>
                <a:gd name="connsiteX13058" fmla="*/ 1571109 w 2663714"/>
                <a:gd name="connsiteY13058" fmla="*/ 1695788 h 2179871"/>
                <a:gd name="connsiteX13059" fmla="*/ 1571621 w 2663714"/>
                <a:gd name="connsiteY13059" fmla="*/ 1695447 h 2179871"/>
                <a:gd name="connsiteX13060" fmla="*/ 1571450 w 2663714"/>
                <a:gd name="connsiteY13060" fmla="*/ 1695191 h 2179871"/>
                <a:gd name="connsiteX13061" fmla="*/ 1571194 w 2663714"/>
                <a:gd name="connsiteY13061" fmla="*/ 1695362 h 2179871"/>
                <a:gd name="connsiteX13062" fmla="*/ 1573924 w 2663714"/>
                <a:gd name="connsiteY13062" fmla="*/ 1681877 h 2179871"/>
                <a:gd name="connsiteX13063" fmla="*/ 1587234 w 2663714"/>
                <a:gd name="connsiteY13063" fmla="*/ 1674451 h 2179871"/>
                <a:gd name="connsiteX13064" fmla="*/ 1444584 w 2663714"/>
                <a:gd name="connsiteY13064" fmla="*/ 1791123 h 2179871"/>
                <a:gd name="connsiteX13065" fmla="*/ 1454907 w 2663714"/>
                <a:gd name="connsiteY13065" fmla="*/ 1784380 h 2179871"/>
                <a:gd name="connsiteX13066" fmla="*/ 1482379 w 2663714"/>
                <a:gd name="connsiteY13066" fmla="*/ 1781649 h 2179871"/>
                <a:gd name="connsiteX13067" fmla="*/ 1467363 w 2663714"/>
                <a:gd name="connsiteY13067" fmla="*/ 1794195 h 2179871"/>
                <a:gd name="connsiteX13068" fmla="*/ 1443133 w 2663714"/>
                <a:gd name="connsiteY13068" fmla="*/ 1792062 h 2179871"/>
                <a:gd name="connsiteX13069" fmla="*/ 1444498 w 2663714"/>
                <a:gd name="connsiteY13069" fmla="*/ 1791123 h 2179871"/>
                <a:gd name="connsiteX13070" fmla="*/ 1464462 w 2663714"/>
                <a:gd name="connsiteY13070" fmla="*/ 1796585 h 2179871"/>
                <a:gd name="connsiteX13071" fmla="*/ 1456784 w 2663714"/>
                <a:gd name="connsiteY13071" fmla="*/ 1802901 h 2179871"/>
                <a:gd name="connsiteX13072" fmla="*/ 1452945 w 2663714"/>
                <a:gd name="connsiteY13072" fmla="*/ 1805888 h 2179871"/>
                <a:gd name="connsiteX13073" fmla="*/ 1423510 w 2663714"/>
                <a:gd name="connsiteY13073" fmla="*/ 1803669 h 2179871"/>
                <a:gd name="connsiteX13074" fmla="*/ 1429141 w 2663714"/>
                <a:gd name="connsiteY13074" fmla="*/ 1800682 h 2179871"/>
                <a:gd name="connsiteX13075" fmla="*/ 1437758 w 2663714"/>
                <a:gd name="connsiteY13075" fmla="*/ 1795475 h 2179871"/>
                <a:gd name="connsiteX13076" fmla="*/ 1464462 w 2663714"/>
                <a:gd name="connsiteY13076" fmla="*/ 1796500 h 2179871"/>
                <a:gd name="connsiteX13077" fmla="*/ 1489716 w 2663714"/>
                <a:gd name="connsiteY13077" fmla="*/ 1797353 h 2179871"/>
                <a:gd name="connsiteX13078" fmla="*/ 1511643 w 2663714"/>
                <a:gd name="connsiteY13078" fmla="*/ 1797951 h 2179871"/>
                <a:gd name="connsiteX13079" fmla="*/ 1498589 w 2663714"/>
                <a:gd name="connsiteY13079" fmla="*/ 1809644 h 2179871"/>
                <a:gd name="connsiteX13080" fmla="*/ 1474957 w 2663714"/>
                <a:gd name="connsiteY13080" fmla="*/ 1807680 h 2179871"/>
                <a:gd name="connsiteX13081" fmla="*/ 1489716 w 2663714"/>
                <a:gd name="connsiteY13081" fmla="*/ 1797353 h 2179871"/>
                <a:gd name="connsiteX13082" fmla="*/ 1555922 w 2663714"/>
                <a:gd name="connsiteY13082" fmla="*/ 1766201 h 2179871"/>
                <a:gd name="connsiteX13083" fmla="*/ 1555922 w 2663714"/>
                <a:gd name="connsiteY13083" fmla="*/ 1766201 h 2179871"/>
                <a:gd name="connsiteX13084" fmla="*/ 1555922 w 2663714"/>
                <a:gd name="connsiteY13084" fmla="*/ 1766201 h 2179871"/>
                <a:gd name="connsiteX13085" fmla="*/ 1555922 w 2663714"/>
                <a:gd name="connsiteY13085" fmla="*/ 1766201 h 2179871"/>
                <a:gd name="connsiteX13086" fmla="*/ 1555922 w 2663714"/>
                <a:gd name="connsiteY13086" fmla="*/ 1766201 h 2179871"/>
                <a:gd name="connsiteX13087" fmla="*/ 1566331 w 2663714"/>
                <a:gd name="connsiteY13087" fmla="*/ 1755959 h 2179871"/>
                <a:gd name="connsiteX13088" fmla="*/ 1573839 w 2663714"/>
                <a:gd name="connsiteY13088" fmla="*/ 1755106 h 2179871"/>
                <a:gd name="connsiteX13089" fmla="*/ 1568720 w 2663714"/>
                <a:gd name="connsiteY13089" fmla="*/ 1758947 h 2179871"/>
                <a:gd name="connsiteX13090" fmla="*/ 1568891 w 2663714"/>
                <a:gd name="connsiteY13090" fmla="*/ 1759202 h 2179871"/>
                <a:gd name="connsiteX13091" fmla="*/ 1575290 w 2663714"/>
                <a:gd name="connsiteY13091" fmla="*/ 1754935 h 2179871"/>
                <a:gd name="connsiteX13092" fmla="*/ 1578190 w 2663714"/>
                <a:gd name="connsiteY13092" fmla="*/ 1754594 h 2179871"/>
                <a:gd name="connsiteX13093" fmla="*/ 1580408 w 2663714"/>
                <a:gd name="connsiteY13093" fmla="*/ 1754337 h 2179871"/>
                <a:gd name="connsiteX13094" fmla="*/ 1562919 w 2663714"/>
                <a:gd name="connsiteY13094" fmla="*/ 1771322 h 2179871"/>
                <a:gd name="connsiteX13095" fmla="*/ 1562919 w 2663714"/>
                <a:gd name="connsiteY13095" fmla="*/ 1771322 h 2179871"/>
                <a:gd name="connsiteX13096" fmla="*/ 1562748 w 2663714"/>
                <a:gd name="connsiteY13096" fmla="*/ 1771493 h 2179871"/>
                <a:gd name="connsiteX13097" fmla="*/ 1562577 w 2663714"/>
                <a:gd name="connsiteY13097" fmla="*/ 1771663 h 2179871"/>
                <a:gd name="connsiteX13098" fmla="*/ 1562577 w 2663714"/>
                <a:gd name="connsiteY13098" fmla="*/ 1771663 h 2179871"/>
                <a:gd name="connsiteX13099" fmla="*/ 1523417 w 2663714"/>
                <a:gd name="connsiteY13099" fmla="*/ 1811777 h 2179871"/>
                <a:gd name="connsiteX13100" fmla="*/ 1512155 w 2663714"/>
                <a:gd name="connsiteY13100" fmla="*/ 1810923 h 2179871"/>
                <a:gd name="connsiteX13101" fmla="*/ 1503111 w 2663714"/>
                <a:gd name="connsiteY13101" fmla="*/ 1810156 h 2179871"/>
                <a:gd name="connsiteX13102" fmla="*/ 1555752 w 2663714"/>
                <a:gd name="connsiteY13102" fmla="*/ 1766372 h 2179871"/>
                <a:gd name="connsiteX13103" fmla="*/ 1511984 w 2663714"/>
                <a:gd name="connsiteY13103" fmla="*/ 1812716 h 2179871"/>
                <a:gd name="connsiteX13104" fmla="*/ 1522137 w 2663714"/>
                <a:gd name="connsiteY13104" fmla="*/ 1812972 h 2179871"/>
                <a:gd name="connsiteX13105" fmla="*/ 1518297 w 2663714"/>
                <a:gd name="connsiteY13105" fmla="*/ 1816727 h 2179871"/>
                <a:gd name="connsiteX13106" fmla="*/ 1496627 w 2663714"/>
                <a:gd name="connsiteY13106" fmla="*/ 1814935 h 2179871"/>
                <a:gd name="connsiteX13107" fmla="*/ 1499954 w 2663714"/>
                <a:gd name="connsiteY13107" fmla="*/ 1812374 h 2179871"/>
                <a:gd name="connsiteX13108" fmla="*/ 1511984 w 2663714"/>
                <a:gd name="connsiteY13108" fmla="*/ 1812631 h 2179871"/>
                <a:gd name="connsiteX13109" fmla="*/ 1501661 w 2663714"/>
                <a:gd name="connsiteY13109" fmla="*/ 1835333 h 2179871"/>
                <a:gd name="connsiteX13110" fmla="*/ 1538347 w 2663714"/>
                <a:gd name="connsiteY13110" fmla="*/ 1837125 h 2179871"/>
                <a:gd name="connsiteX13111" fmla="*/ 1533228 w 2663714"/>
                <a:gd name="connsiteY13111" fmla="*/ 1842161 h 2179871"/>
                <a:gd name="connsiteX13112" fmla="*/ 1497310 w 2663714"/>
                <a:gd name="connsiteY13112" fmla="*/ 1839003 h 2179871"/>
                <a:gd name="connsiteX13113" fmla="*/ 1501661 w 2663714"/>
                <a:gd name="connsiteY13113" fmla="*/ 1835333 h 2179871"/>
                <a:gd name="connsiteX13114" fmla="*/ 1540821 w 2663714"/>
                <a:gd name="connsiteY13114" fmla="*/ 1837467 h 2179871"/>
                <a:gd name="connsiteX13115" fmla="*/ 1540992 w 2663714"/>
                <a:gd name="connsiteY13115" fmla="*/ 1837296 h 2179871"/>
                <a:gd name="connsiteX13116" fmla="*/ 1553875 w 2663714"/>
                <a:gd name="connsiteY13116" fmla="*/ 1837894 h 2179871"/>
                <a:gd name="connsiteX13117" fmla="*/ 1550206 w 2663714"/>
                <a:gd name="connsiteY13117" fmla="*/ 1842076 h 2179871"/>
                <a:gd name="connsiteX13118" fmla="*/ 1550462 w 2663714"/>
                <a:gd name="connsiteY13118" fmla="*/ 1842246 h 2179871"/>
                <a:gd name="connsiteX13119" fmla="*/ 1554984 w 2663714"/>
                <a:gd name="connsiteY13119" fmla="*/ 1837894 h 2179871"/>
                <a:gd name="connsiteX13120" fmla="*/ 1590476 w 2663714"/>
                <a:gd name="connsiteY13120" fmla="*/ 1839515 h 2179871"/>
                <a:gd name="connsiteX13121" fmla="*/ 1593974 w 2663714"/>
                <a:gd name="connsiteY13121" fmla="*/ 1839686 h 2179871"/>
                <a:gd name="connsiteX13122" fmla="*/ 1587746 w 2663714"/>
                <a:gd name="connsiteY13122" fmla="*/ 1847282 h 2179871"/>
                <a:gd name="connsiteX13123" fmla="*/ 1535276 w 2663714"/>
                <a:gd name="connsiteY13123" fmla="*/ 1842332 h 2179871"/>
                <a:gd name="connsiteX13124" fmla="*/ 1540821 w 2663714"/>
                <a:gd name="connsiteY13124" fmla="*/ 1837382 h 2179871"/>
                <a:gd name="connsiteX13125" fmla="*/ 1706934 w 2663714"/>
                <a:gd name="connsiteY13125" fmla="*/ 1726685 h 2179871"/>
                <a:gd name="connsiteX13126" fmla="*/ 1703350 w 2663714"/>
                <a:gd name="connsiteY13126" fmla="*/ 1732574 h 2179871"/>
                <a:gd name="connsiteX13127" fmla="*/ 1675964 w 2663714"/>
                <a:gd name="connsiteY13127" fmla="*/ 1735731 h 2179871"/>
                <a:gd name="connsiteX13128" fmla="*/ 1676305 w 2663714"/>
                <a:gd name="connsiteY13128" fmla="*/ 1735219 h 2179871"/>
                <a:gd name="connsiteX13129" fmla="*/ 1690894 w 2663714"/>
                <a:gd name="connsiteY13129" fmla="*/ 1723356 h 2179871"/>
                <a:gd name="connsiteX13130" fmla="*/ 1724339 w 2663714"/>
                <a:gd name="connsiteY13130" fmla="*/ 1715589 h 2179871"/>
                <a:gd name="connsiteX13131" fmla="*/ 1719817 w 2663714"/>
                <a:gd name="connsiteY13131" fmla="*/ 1719430 h 2179871"/>
                <a:gd name="connsiteX13132" fmla="*/ 1704716 w 2663714"/>
                <a:gd name="connsiteY13132" fmla="*/ 1731720 h 2179871"/>
                <a:gd name="connsiteX13133" fmla="*/ 1707275 w 2663714"/>
                <a:gd name="connsiteY13133" fmla="*/ 1726941 h 2179871"/>
                <a:gd name="connsiteX13134" fmla="*/ 1707019 w 2663714"/>
                <a:gd name="connsiteY13134" fmla="*/ 1726770 h 2179871"/>
                <a:gd name="connsiteX13135" fmla="*/ 1712224 w 2663714"/>
                <a:gd name="connsiteY13135" fmla="*/ 1703555 h 2179871"/>
                <a:gd name="connsiteX13136" fmla="*/ 1709493 w 2663714"/>
                <a:gd name="connsiteY13136" fmla="*/ 1705518 h 2179871"/>
                <a:gd name="connsiteX13137" fmla="*/ 1707019 w 2663714"/>
                <a:gd name="connsiteY13137" fmla="*/ 1707225 h 2179871"/>
                <a:gd name="connsiteX13138" fmla="*/ 1703266 w 2663714"/>
                <a:gd name="connsiteY13138" fmla="*/ 1707822 h 2179871"/>
                <a:gd name="connsiteX13139" fmla="*/ 1696099 w 2663714"/>
                <a:gd name="connsiteY13139" fmla="*/ 1708762 h 2179871"/>
                <a:gd name="connsiteX13140" fmla="*/ 1713418 w 2663714"/>
                <a:gd name="connsiteY13140" fmla="*/ 1693314 h 2179871"/>
                <a:gd name="connsiteX13141" fmla="*/ 1720073 w 2663714"/>
                <a:gd name="connsiteY13141" fmla="*/ 1691521 h 2179871"/>
                <a:gd name="connsiteX13142" fmla="*/ 1712224 w 2663714"/>
                <a:gd name="connsiteY13142" fmla="*/ 1703640 h 2179871"/>
                <a:gd name="connsiteX13143" fmla="*/ 1752664 w 2663714"/>
                <a:gd name="connsiteY13143" fmla="*/ 1640909 h 2179871"/>
                <a:gd name="connsiteX13144" fmla="*/ 1734491 w 2663714"/>
                <a:gd name="connsiteY13144" fmla="*/ 1654395 h 2179871"/>
                <a:gd name="connsiteX13145" fmla="*/ 1732870 w 2663714"/>
                <a:gd name="connsiteY13145" fmla="*/ 1655589 h 2179871"/>
                <a:gd name="connsiteX13146" fmla="*/ 1746606 w 2663714"/>
                <a:gd name="connsiteY13146" fmla="*/ 1636898 h 2179871"/>
                <a:gd name="connsiteX13147" fmla="*/ 1757783 w 2663714"/>
                <a:gd name="connsiteY13147" fmla="*/ 1633058 h 2179871"/>
                <a:gd name="connsiteX13148" fmla="*/ 1752749 w 2663714"/>
                <a:gd name="connsiteY13148" fmla="*/ 1640909 h 2179871"/>
                <a:gd name="connsiteX13149" fmla="*/ 1748398 w 2663714"/>
                <a:gd name="connsiteY13149" fmla="*/ 1634508 h 2179871"/>
                <a:gd name="connsiteX13150" fmla="*/ 1750531 w 2663714"/>
                <a:gd name="connsiteY13150" fmla="*/ 1631606 h 2179871"/>
                <a:gd name="connsiteX13151" fmla="*/ 1758380 w 2663714"/>
                <a:gd name="connsiteY13151" fmla="*/ 1625717 h 2179871"/>
                <a:gd name="connsiteX13152" fmla="*/ 1758209 w 2663714"/>
                <a:gd name="connsiteY13152" fmla="*/ 1625461 h 2179871"/>
                <a:gd name="connsiteX13153" fmla="*/ 1751981 w 2663714"/>
                <a:gd name="connsiteY13153" fmla="*/ 1629558 h 2179871"/>
                <a:gd name="connsiteX13154" fmla="*/ 1768106 w 2663714"/>
                <a:gd name="connsiteY13154" fmla="*/ 1607453 h 2179871"/>
                <a:gd name="connsiteX13155" fmla="*/ 1776638 w 2663714"/>
                <a:gd name="connsiteY13155" fmla="*/ 1604039 h 2179871"/>
                <a:gd name="connsiteX13156" fmla="*/ 1758551 w 2663714"/>
                <a:gd name="connsiteY13156" fmla="*/ 1631777 h 2179871"/>
                <a:gd name="connsiteX13157" fmla="*/ 1748313 w 2663714"/>
                <a:gd name="connsiteY13157" fmla="*/ 1634508 h 2179871"/>
                <a:gd name="connsiteX13158" fmla="*/ 1778259 w 2663714"/>
                <a:gd name="connsiteY13158" fmla="*/ 1601649 h 2179871"/>
                <a:gd name="connsiteX13159" fmla="*/ 1777150 w 2663714"/>
                <a:gd name="connsiteY13159" fmla="*/ 1603356 h 2179871"/>
                <a:gd name="connsiteX13160" fmla="*/ 1769301 w 2663714"/>
                <a:gd name="connsiteY13160" fmla="*/ 1605917 h 2179871"/>
                <a:gd name="connsiteX13161" fmla="*/ 1781672 w 2663714"/>
                <a:gd name="connsiteY13161" fmla="*/ 1588762 h 2179871"/>
                <a:gd name="connsiteX13162" fmla="*/ 1778259 w 2663714"/>
                <a:gd name="connsiteY13162" fmla="*/ 1601564 h 2179871"/>
                <a:gd name="connsiteX13163" fmla="*/ 1760513 w 2663714"/>
                <a:gd name="connsiteY13163" fmla="*/ 1608818 h 2179871"/>
                <a:gd name="connsiteX13164" fmla="*/ 1754285 w 2663714"/>
                <a:gd name="connsiteY13164" fmla="*/ 1610867 h 2179871"/>
                <a:gd name="connsiteX13165" fmla="*/ 1750446 w 2663714"/>
                <a:gd name="connsiteY13165" fmla="*/ 1612062 h 2179871"/>
                <a:gd name="connsiteX13166" fmla="*/ 1764693 w 2663714"/>
                <a:gd name="connsiteY13166" fmla="*/ 1602588 h 2179871"/>
                <a:gd name="connsiteX13167" fmla="*/ 1760513 w 2663714"/>
                <a:gd name="connsiteY13167" fmla="*/ 1608818 h 2179871"/>
                <a:gd name="connsiteX13168" fmla="*/ 1739269 w 2663714"/>
                <a:gd name="connsiteY13168" fmla="*/ 1615561 h 2179871"/>
                <a:gd name="connsiteX13169" fmla="*/ 1744388 w 2663714"/>
                <a:gd name="connsiteY13169" fmla="*/ 1598576 h 2179871"/>
                <a:gd name="connsiteX13170" fmla="*/ 1753261 w 2663714"/>
                <a:gd name="connsiteY13170" fmla="*/ 1595675 h 2179871"/>
                <a:gd name="connsiteX13171" fmla="*/ 1740634 w 2663714"/>
                <a:gd name="connsiteY13171" fmla="*/ 1615134 h 2179871"/>
                <a:gd name="connsiteX13172" fmla="*/ 1739269 w 2663714"/>
                <a:gd name="connsiteY13172" fmla="*/ 1615561 h 2179871"/>
                <a:gd name="connsiteX13173" fmla="*/ 1749678 w 2663714"/>
                <a:gd name="connsiteY13173" fmla="*/ 1595248 h 2179871"/>
                <a:gd name="connsiteX13174" fmla="*/ 1755991 w 2663714"/>
                <a:gd name="connsiteY13174" fmla="*/ 1591407 h 2179871"/>
                <a:gd name="connsiteX13175" fmla="*/ 1754285 w 2663714"/>
                <a:gd name="connsiteY13175" fmla="*/ 1594053 h 2179871"/>
                <a:gd name="connsiteX13176" fmla="*/ 1749678 w 2663714"/>
                <a:gd name="connsiteY13176" fmla="*/ 1595248 h 2179871"/>
                <a:gd name="connsiteX13177" fmla="*/ 1745241 w 2663714"/>
                <a:gd name="connsiteY13177" fmla="*/ 1595589 h 2179871"/>
                <a:gd name="connsiteX13178" fmla="*/ 1745583 w 2663714"/>
                <a:gd name="connsiteY13178" fmla="*/ 1594480 h 2179871"/>
                <a:gd name="connsiteX13179" fmla="*/ 1747460 w 2663714"/>
                <a:gd name="connsiteY13179" fmla="*/ 1588420 h 2179871"/>
                <a:gd name="connsiteX13180" fmla="*/ 1751043 w 2663714"/>
                <a:gd name="connsiteY13180" fmla="*/ 1583299 h 2179871"/>
                <a:gd name="connsiteX13181" fmla="*/ 1757101 w 2663714"/>
                <a:gd name="connsiteY13181" fmla="*/ 1579800 h 2179871"/>
                <a:gd name="connsiteX13182" fmla="*/ 1766912 w 2663714"/>
                <a:gd name="connsiteY13182" fmla="*/ 1574252 h 2179871"/>
                <a:gd name="connsiteX13183" fmla="*/ 1757613 w 2663714"/>
                <a:gd name="connsiteY13183" fmla="*/ 1588762 h 2179871"/>
                <a:gd name="connsiteX13184" fmla="*/ 1745241 w 2663714"/>
                <a:gd name="connsiteY13184" fmla="*/ 1595504 h 2179871"/>
                <a:gd name="connsiteX13185" fmla="*/ 1756247 w 2663714"/>
                <a:gd name="connsiteY13185" fmla="*/ 1577922 h 2179871"/>
                <a:gd name="connsiteX13186" fmla="*/ 1753943 w 2663714"/>
                <a:gd name="connsiteY13186" fmla="*/ 1579117 h 2179871"/>
                <a:gd name="connsiteX13187" fmla="*/ 1760257 w 2663714"/>
                <a:gd name="connsiteY13187" fmla="*/ 1569814 h 2179871"/>
                <a:gd name="connsiteX13188" fmla="*/ 1771434 w 2663714"/>
                <a:gd name="connsiteY13188" fmla="*/ 1567083 h 2179871"/>
                <a:gd name="connsiteX13189" fmla="*/ 1768362 w 2663714"/>
                <a:gd name="connsiteY13189" fmla="*/ 1571862 h 2179871"/>
                <a:gd name="connsiteX13190" fmla="*/ 1756162 w 2663714"/>
                <a:gd name="connsiteY13190" fmla="*/ 1577922 h 2179871"/>
                <a:gd name="connsiteX13191" fmla="*/ 1755735 w 2663714"/>
                <a:gd name="connsiteY13191" fmla="*/ 1564010 h 2179871"/>
                <a:gd name="connsiteX13192" fmla="*/ 1755735 w 2663714"/>
                <a:gd name="connsiteY13192" fmla="*/ 1564010 h 2179871"/>
                <a:gd name="connsiteX13193" fmla="*/ 1755735 w 2663714"/>
                <a:gd name="connsiteY13193" fmla="*/ 1564181 h 2179871"/>
                <a:gd name="connsiteX13194" fmla="*/ 1755735 w 2663714"/>
                <a:gd name="connsiteY13194" fmla="*/ 1564267 h 2179871"/>
                <a:gd name="connsiteX13195" fmla="*/ 1755735 w 2663714"/>
                <a:gd name="connsiteY13195" fmla="*/ 1564267 h 2179871"/>
                <a:gd name="connsiteX13196" fmla="*/ 1754114 w 2663714"/>
                <a:gd name="connsiteY13196" fmla="*/ 1566997 h 2179871"/>
                <a:gd name="connsiteX13197" fmla="*/ 1755650 w 2663714"/>
                <a:gd name="connsiteY13197" fmla="*/ 1562048 h 2179871"/>
                <a:gd name="connsiteX13198" fmla="*/ 1758466 w 2663714"/>
                <a:gd name="connsiteY13198" fmla="*/ 1560341 h 2179871"/>
                <a:gd name="connsiteX13199" fmla="*/ 1755991 w 2663714"/>
                <a:gd name="connsiteY13199" fmla="*/ 1564010 h 2179871"/>
                <a:gd name="connsiteX13200" fmla="*/ 1774505 w 2663714"/>
                <a:gd name="connsiteY13200" fmla="*/ 1499060 h 2179871"/>
                <a:gd name="connsiteX13201" fmla="*/ 1776979 w 2663714"/>
                <a:gd name="connsiteY13201" fmla="*/ 1490611 h 2179871"/>
                <a:gd name="connsiteX13202" fmla="*/ 1781501 w 2663714"/>
                <a:gd name="connsiteY13202" fmla="*/ 1488050 h 2179871"/>
                <a:gd name="connsiteX13203" fmla="*/ 1774505 w 2663714"/>
                <a:gd name="connsiteY13203" fmla="*/ 1499060 h 2179871"/>
                <a:gd name="connsiteX13204" fmla="*/ 1765035 w 2663714"/>
                <a:gd name="connsiteY13204" fmla="*/ 1511094 h 2179871"/>
                <a:gd name="connsiteX13205" fmla="*/ 1755480 w 2663714"/>
                <a:gd name="connsiteY13205" fmla="*/ 1516386 h 2179871"/>
                <a:gd name="connsiteX13206" fmla="*/ 1769130 w 2663714"/>
                <a:gd name="connsiteY13206" fmla="*/ 1495134 h 2179871"/>
                <a:gd name="connsiteX13207" fmla="*/ 1769301 w 2663714"/>
                <a:gd name="connsiteY13207" fmla="*/ 1495134 h 2179871"/>
                <a:gd name="connsiteX13208" fmla="*/ 1765120 w 2663714"/>
                <a:gd name="connsiteY13208" fmla="*/ 1511180 h 2179871"/>
                <a:gd name="connsiteX13209" fmla="*/ 1787474 w 2663714"/>
                <a:gd name="connsiteY13209" fmla="*/ 1453570 h 2179871"/>
                <a:gd name="connsiteX13210" fmla="*/ 1789521 w 2663714"/>
                <a:gd name="connsiteY13210" fmla="*/ 1445888 h 2179871"/>
                <a:gd name="connsiteX13211" fmla="*/ 1821515 w 2663714"/>
                <a:gd name="connsiteY13211" fmla="*/ 1396983 h 2179871"/>
                <a:gd name="connsiteX13212" fmla="*/ 1826207 w 2663714"/>
                <a:gd name="connsiteY13212" fmla="*/ 1393911 h 2179871"/>
                <a:gd name="connsiteX13213" fmla="*/ 1817335 w 2663714"/>
                <a:gd name="connsiteY13213" fmla="*/ 1407652 h 2179871"/>
                <a:gd name="connsiteX13214" fmla="*/ 1787474 w 2663714"/>
                <a:gd name="connsiteY13214" fmla="*/ 1453570 h 2179871"/>
                <a:gd name="connsiteX13215" fmla="*/ 1827231 w 2663714"/>
                <a:gd name="connsiteY13215" fmla="*/ 1392289 h 2179871"/>
                <a:gd name="connsiteX13216" fmla="*/ 1822880 w 2663714"/>
                <a:gd name="connsiteY13216" fmla="*/ 1394850 h 2179871"/>
                <a:gd name="connsiteX13217" fmla="*/ 1828511 w 2663714"/>
                <a:gd name="connsiteY13217" fmla="*/ 1386486 h 2179871"/>
                <a:gd name="connsiteX13218" fmla="*/ 1827572 w 2663714"/>
                <a:gd name="connsiteY13218" fmla="*/ 1391777 h 2179871"/>
                <a:gd name="connsiteX13219" fmla="*/ 1827231 w 2663714"/>
                <a:gd name="connsiteY13219" fmla="*/ 1392289 h 2179871"/>
                <a:gd name="connsiteX13220" fmla="*/ 1815457 w 2663714"/>
                <a:gd name="connsiteY13220" fmla="*/ 1399288 h 2179871"/>
                <a:gd name="connsiteX13221" fmla="*/ 1802233 w 2663714"/>
                <a:gd name="connsiteY13221" fmla="*/ 1407140 h 2179871"/>
                <a:gd name="connsiteX13222" fmla="*/ 1799077 w 2663714"/>
                <a:gd name="connsiteY13222" fmla="*/ 1408932 h 2179871"/>
                <a:gd name="connsiteX13223" fmla="*/ 1799503 w 2663714"/>
                <a:gd name="connsiteY13223" fmla="*/ 1407311 h 2179871"/>
                <a:gd name="connsiteX13224" fmla="*/ 1824757 w 2663714"/>
                <a:gd name="connsiteY13224" fmla="*/ 1368392 h 2179871"/>
                <a:gd name="connsiteX13225" fmla="*/ 1833289 w 2663714"/>
                <a:gd name="connsiteY13225" fmla="*/ 1358321 h 2179871"/>
                <a:gd name="connsiteX13226" fmla="*/ 1829450 w 2663714"/>
                <a:gd name="connsiteY13226" fmla="*/ 1380511 h 2179871"/>
                <a:gd name="connsiteX13227" fmla="*/ 1815372 w 2663714"/>
                <a:gd name="connsiteY13227" fmla="*/ 1399117 h 2179871"/>
                <a:gd name="connsiteX13228" fmla="*/ 1803342 w 2663714"/>
                <a:gd name="connsiteY13228" fmla="*/ 1392801 h 2179871"/>
                <a:gd name="connsiteX13229" fmla="*/ 1803598 w 2663714"/>
                <a:gd name="connsiteY13229" fmla="*/ 1391777 h 2179871"/>
                <a:gd name="connsiteX13230" fmla="*/ 1805646 w 2663714"/>
                <a:gd name="connsiteY13230" fmla="*/ 1389644 h 2179871"/>
                <a:gd name="connsiteX13231" fmla="*/ 1803342 w 2663714"/>
                <a:gd name="connsiteY13231" fmla="*/ 1392801 h 2179871"/>
                <a:gd name="connsiteX13232" fmla="*/ 1795920 w 2663714"/>
                <a:gd name="connsiteY13232" fmla="*/ 1402958 h 2179871"/>
                <a:gd name="connsiteX13233" fmla="*/ 1791483 w 2663714"/>
                <a:gd name="connsiteY13233" fmla="*/ 1409018 h 2179871"/>
                <a:gd name="connsiteX13234" fmla="*/ 1794043 w 2663714"/>
                <a:gd name="connsiteY13234" fmla="*/ 1401422 h 2179871"/>
                <a:gd name="connsiteX13235" fmla="*/ 1797370 w 2663714"/>
                <a:gd name="connsiteY13235" fmla="*/ 1398008 h 2179871"/>
                <a:gd name="connsiteX13236" fmla="*/ 1795834 w 2663714"/>
                <a:gd name="connsiteY13236" fmla="*/ 1402958 h 2179871"/>
                <a:gd name="connsiteX13237" fmla="*/ 1798394 w 2663714"/>
                <a:gd name="connsiteY13237" fmla="*/ 1388449 h 2179871"/>
                <a:gd name="connsiteX13238" fmla="*/ 1804281 w 2663714"/>
                <a:gd name="connsiteY13238" fmla="*/ 1370952 h 2179871"/>
                <a:gd name="connsiteX13239" fmla="*/ 1805902 w 2663714"/>
                <a:gd name="connsiteY13239" fmla="*/ 1369928 h 2179871"/>
                <a:gd name="connsiteX13240" fmla="*/ 1801295 w 2663714"/>
                <a:gd name="connsiteY13240" fmla="*/ 1384950 h 2179871"/>
                <a:gd name="connsiteX13241" fmla="*/ 1798309 w 2663714"/>
                <a:gd name="connsiteY13241" fmla="*/ 1388363 h 2179871"/>
                <a:gd name="connsiteX13242" fmla="*/ 1804878 w 2663714"/>
                <a:gd name="connsiteY13242" fmla="*/ 1369245 h 2179871"/>
                <a:gd name="connsiteX13243" fmla="*/ 1808120 w 2663714"/>
                <a:gd name="connsiteY13243" fmla="*/ 1359686 h 2179871"/>
                <a:gd name="connsiteX13244" fmla="*/ 1810850 w 2663714"/>
                <a:gd name="connsiteY13244" fmla="*/ 1351578 h 2179871"/>
                <a:gd name="connsiteX13245" fmla="*/ 1811789 w 2663714"/>
                <a:gd name="connsiteY13245" fmla="*/ 1350639 h 2179871"/>
                <a:gd name="connsiteX13246" fmla="*/ 1806414 w 2663714"/>
                <a:gd name="connsiteY13246" fmla="*/ 1368392 h 2179871"/>
                <a:gd name="connsiteX13247" fmla="*/ 1804878 w 2663714"/>
                <a:gd name="connsiteY13247" fmla="*/ 1369245 h 2179871"/>
                <a:gd name="connsiteX13248" fmla="*/ 1818273 w 2663714"/>
                <a:gd name="connsiteY13248" fmla="*/ 1335020 h 2179871"/>
                <a:gd name="connsiteX13249" fmla="*/ 1823222 w 2663714"/>
                <a:gd name="connsiteY13249" fmla="*/ 1316073 h 2179871"/>
                <a:gd name="connsiteX13250" fmla="*/ 1823477 w 2663714"/>
                <a:gd name="connsiteY13250" fmla="*/ 1315817 h 2179871"/>
                <a:gd name="connsiteX13251" fmla="*/ 1823306 w 2663714"/>
                <a:gd name="connsiteY13251" fmla="*/ 1322901 h 2179871"/>
                <a:gd name="connsiteX13252" fmla="*/ 1823136 w 2663714"/>
                <a:gd name="connsiteY13252" fmla="*/ 1330497 h 2179871"/>
                <a:gd name="connsiteX13253" fmla="*/ 1818358 w 2663714"/>
                <a:gd name="connsiteY13253" fmla="*/ 1335020 h 2179871"/>
                <a:gd name="connsiteX13254" fmla="*/ 1814263 w 2663714"/>
                <a:gd name="connsiteY13254" fmla="*/ 1315135 h 2179871"/>
                <a:gd name="connsiteX13255" fmla="*/ 1814263 w 2663714"/>
                <a:gd name="connsiteY13255" fmla="*/ 1315135 h 2179871"/>
                <a:gd name="connsiteX13256" fmla="*/ 1814263 w 2663714"/>
                <a:gd name="connsiteY13256" fmla="*/ 1315135 h 2179871"/>
                <a:gd name="connsiteX13257" fmla="*/ 1814263 w 2663714"/>
                <a:gd name="connsiteY13257" fmla="*/ 1315135 h 2179871"/>
                <a:gd name="connsiteX13258" fmla="*/ 1814263 w 2663714"/>
                <a:gd name="connsiteY13258" fmla="*/ 1315135 h 2179871"/>
                <a:gd name="connsiteX13259" fmla="*/ 1796090 w 2663714"/>
                <a:gd name="connsiteY13259" fmla="*/ 1332631 h 2179871"/>
                <a:gd name="connsiteX13260" fmla="*/ 1793872 w 2663714"/>
                <a:gd name="connsiteY13260" fmla="*/ 1333996 h 2179871"/>
                <a:gd name="connsiteX13261" fmla="*/ 1796858 w 2663714"/>
                <a:gd name="connsiteY13261" fmla="*/ 1312318 h 2179871"/>
                <a:gd name="connsiteX13262" fmla="*/ 1816311 w 2663714"/>
                <a:gd name="connsiteY13262" fmla="*/ 1295163 h 2179871"/>
                <a:gd name="connsiteX13263" fmla="*/ 1816311 w 2663714"/>
                <a:gd name="connsiteY13263" fmla="*/ 1295163 h 2179871"/>
                <a:gd name="connsiteX13264" fmla="*/ 1816481 w 2663714"/>
                <a:gd name="connsiteY13264" fmla="*/ 1295077 h 2179871"/>
                <a:gd name="connsiteX13265" fmla="*/ 1816652 w 2663714"/>
                <a:gd name="connsiteY13265" fmla="*/ 1295077 h 2179871"/>
                <a:gd name="connsiteX13266" fmla="*/ 1816652 w 2663714"/>
                <a:gd name="connsiteY13266" fmla="*/ 1294907 h 2179871"/>
                <a:gd name="connsiteX13267" fmla="*/ 1824501 w 2663714"/>
                <a:gd name="connsiteY13267" fmla="*/ 1287225 h 2179871"/>
                <a:gd name="connsiteX13268" fmla="*/ 1823818 w 2663714"/>
                <a:gd name="connsiteY13268" fmla="*/ 1306770 h 2179871"/>
                <a:gd name="connsiteX13269" fmla="*/ 1814348 w 2663714"/>
                <a:gd name="connsiteY13269" fmla="*/ 1315135 h 2179871"/>
                <a:gd name="connsiteX13270" fmla="*/ 1811703 w 2663714"/>
                <a:gd name="connsiteY13270" fmla="*/ 1289957 h 2179871"/>
                <a:gd name="connsiteX13271" fmla="*/ 1811703 w 2663714"/>
                <a:gd name="connsiteY13271" fmla="*/ 1289957 h 2179871"/>
                <a:gd name="connsiteX13272" fmla="*/ 1811703 w 2663714"/>
                <a:gd name="connsiteY13272" fmla="*/ 1289957 h 2179871"/>
                <a:gd name="connsiteX13273" fmla="*/ 1811703 w 2663714"/>
                <a:gd name="connsiteY13273" fmla="*/ 1289957 h 2179871"/>
                <a:gd name="connsiteX13274" fmla="*/ 1811703 w 2663714"/>
                <a:gd name="connsiteY13274" fmla="*/ 1289957 h 2179871"/>
                <a:gd name="connsiteX13275" fmla="*/ 1798138 w 2663714"/>
                <a:gd name="connsiteY13275" fmla="*/ 1303186 h 2179871"/>
                <a:gd name="connsiteX13276" fmla="*/ 1800441 w 2663714"/>
                <a:gd name="connsiteY13276" fmla="*/ 1286969 h 2179871"/>
                <a:gd name="connsiteX13277" fmla="*/ 1820406 w 2663714"/>
                <a:gd name="connsiteY13277" fmla="*/ 1274252 h 2179871"/>
                <a:gd name="connsiteX13278" fmla="*/ 1820235 w 2663714"/>
                <a:gd name="connsiteY13278" fmla="*/ 1273997 h 2179871"/>
                <a:gd name="connsiteX13279" fmla="*/ 1800698 w 2663714"/>
                <a:gd name="connsiteY13279" fmla="*/ 1285433 h 2179871"/>
                <a:gd name="connsiteX13280" fmla="*/ 1808803 w 2663714"/>
                <a:gd name="connsiteY13280" fmla="*/ 1277666 h 2179871"/>
                <a:gd name="connsiteX13281" fmla="*/ 1808803 w 2663714"/>
                <a:gd name="connsiteY13281" fmla="*/ 1277666 h 2179871"/>
                <a:gd name="connsiteX13282" fmla="*/ 1808973 w 2663714"/>
                <a:gd name="connsiteY13282" fmla="*/ 1277496 h 2179871"/>
                <a:gd name="connsiteX13283" fmla="*/ 1809144 w 2663714"/>
                <a:gd name="connsiteY13283" fmla="*/ 1277325 h 2179871"/>
                <a:gd name="connsiteX13284" fmla="*/ 1809144 w 2663714"/>
                <a:gd name="connsiteY13284" fmla="*/ 1277325 h 2179871"/>
                <a:gd name="connsiteX13285" fmla="*/ 1825696 w 2663714"/>
                <a:gd name="connsiteY13285" fmla="*/ 1259914 h 2179871"/>
                <a:gd name="connsiteX13286" fmla="*/ 1824843 w 2663714"/>
                <a:gd name="connsiteY13286" fmla="*/ 1278349 h 2179871"/>
                <a:gd name="connsiteX13287" fmla="*/ 1811874 w 2663714"/>
                <a:gd name="connsiteY13287" fmla="*/ 1289786 h 2179871"/>
                <a:gd name="connsiteX13288" fmla="*/ 1818699 w 2663714"/>
                <a:gd name="connsiteY13288" fmla="*/ 1229871 h 2179871"/>
                <a:gd name="connsiteX13289" fmla="*/ 1828767 w 2663714"/>
                <a:gd name="connsiteY13289" fmla="*/ 1200597 h 2179871"/>
                <a:gd name="connsiteX13290" fmla="*/ 1830985 w 2663714"/>
                <a:gd name="connsiteY13290" fmla="*/ 1198292 h 2179871"/>
                <a:gd name="connsiteX13291" fmla="*/ 1828340 w 2663714"/>
                <a:gd name="connsiteY13291" fmla="*/ 1221422 h 2179871"/>
                <a:gd name="connsiteX13292" fmla="*/ 1818699 w 2663714"/>
                <a:gd name="connsiteY13292" fmla="*/ 1229956 h 2179871"/>
                <a:gd name="connsiteX13293" fmla="*/ 1839688 w 2663714"/>
                <a:gd name="connsiteY13293" fmla="*/ 1146827 h 2179871"/>
                <a:gd name="connsiteX13294" fmla="*/ 1840455 w 2663714"/>
                <a:gd name="connsiteY13294" fmla="*/ 1137268 h 2179871"/>
                <a:gd name="connsiteX13295" fmla="*/ 1844465 w 2663714"/>
                <a:gd name="connsiteY13295" fmla="*/ 1133172 h 2179871"/>
                <a:gd name="connsiteX13296" fmla="*/ 1839688 w 2663714"/>
                <a:gd name="connsiteY13296" fmla="*/ 1146827 h 2179871"/>
                <a:gd name="connsiteX13297" fmla="*/ 1844039 w 2663714"/>
                <a:gd name="connsiteY13297" fmla="*/ 1093058 h 2179871"/>
                <a:gd name="connsiteX13298" fmla="*/ 1840370 w 2663714"/>
                <a:gd name="connsiteY13298" fmla="*/ 1093996 h 2179871"/>
                <a:gd name="connsiteX13299" fmla="*/ 1844295 w 2663714"/>
                <a:gd name="connsiteY13299" fmla="*/ 1081963 h 2179871"/>
                <a:gd name="connsiteX13300" fmla="*/ 1852485 w 2663714"/>
                <a:gd name="connsiteY13300" fmla="*/ 1074196 h 2179871"/>
                <a:gd name="connsiteX13301" fmla="*/ 1845575 w 2663714"/>
                <a:gd name="connsiteY13301" fmla="*/ 1091692 h 2179871"/>
                <a:gd name="connsiteX13302" fmla="*/ 1844124 w 2663714"/>
                <a:gd name="connsiteY13302" fmla="*/ 1092972 h 2179871"/>
                <a:gd name="connsiteX13303" fmla="*/ 1841479 w 2663714"/>
                <a:gd name="connsiteY13303" fmla="*/ 1075988 h 2179871"/>
                <a:gd name="connsiteX13304" fmla="*/ 1833203 w 2663714"/>
                <a:gd name="connsiteY13304" fmla="*/ 1082901 h 2179871"/>
                <a:gd name="connsiteX13305" fmla="*/ 1833203 w 2663714"/>
                <a:gd name="connsiteY13305" fmla="*/ 1082901 h 2179871"/>
                <a:gd name="connsiteX13306" fmla="*/ 1833203 w 2663714"/>
                <a:gd name="connsiteY13306" fmla="*/ 1082901 h 2179871"/>
                <a:gd name="connsiteX13307" fmla="*/ 1833203 w 2663714"/>
                <a:gd name="connsiteY13307" fmla="*/ 1082901 h 2179871"/>
                <a:gd name="connsiteX13308" fmla="*/ 1833203 w 2663714"/>
                <a:gd name="connsiteY13308" fmla="*/ 1082901 h 2179871"/>
                <a:gd name="connsiteX13309" fmla="*/ 1829876 w 2663714"/>
                <a:gd name="connsiteY13309" fmla="*/ 1086059 h 2179871"/>
                <a:gd name="connsiteX13310" fmla="*/ 1835080 w 2663714"/>
                <a:gd name="connsiteY13310" fmla="*/ 1071635 h 2179871"/>
                <a:gd name="connsiteX13311" fmla="*/ 1838067 w 2663714"/>
                <a:gd name="connsiteY13311" fmla="*/ 1070696 h 2179871"/>
                <a:gd name="connsiteX13312" fmla="*/ 1838067 w 2663714"/>
                <a:gd name="connsiteY13312" fmla="*/ 1070440 h 2179871"/>
                <a:gd name="connsiteX13313" fmla="*/ 1835336 w 2663714"/>
                <a:gd name="connsiteY13313" fmla="*/ 1071123 h 2179871"/>
                <a:gd name="connsiteX13314" fmla="*/ 1837896 w 2663714"/>
                <a:gd name="connsiteY13314" fmla="*/ 1063954 h 2179871"/>
                <a:gd name="connsiteX13315" fmla="*/ 1853253 w 2663714"/>
                <a:gd name="connsiteY13315" fmla="*/ 1046116 h 2179871"/>
                <a:gd name="connsiteX13316" fmla="*/ 1841650 w 2663714"/>
                <a:gd name="connsiteY13316" fmla="*/ 1075988 h 2179871"/>
                <a:gd name="connsiteX13317" fmla="*/ 1824160 w 2663714"/>
                <a:gd name="connsiteY13317" fmla="*/ 1068648 h 2179871"/>
                <a:gd name="connsiteX13318" fmla="*/ 1824160 w 2663714"/>
                <a:gd name="connsiteY13318" fmla="*/ 1068648 h 2179871"/>
                <a:gd name="connsiteX13319" fmla="*/ 1824160 w 2663714"/>
                <a:gd name="connsiteY13319" fmla="*/ 1068648 h 2179871"/>
                <a:gd name="connsiteX13320" fmla="*/ 1824160 w 2663714"/>
                <a:gd name="connsiteY13320" fmla="*/ 1068648 h 2179871"/>
                <a:gd name="connsiteX13321" fmla="*/ 1824160 w 2663714"/>
                <a:gd name="connsiteY13321" fmla="*/ 1068648 h 2179871"/>
                <a:gd name="connsiteX13322" fmla="*/ 1818273 w 2663714"/>
                <a:gd name="connsiteY13322" fmla="*/ 1075135 h 2179871"/>
                <a:gd name="connsiteX13323" fmla="*/ 1816396 w 2663714"/>
                <a:gd name="connsiteY13323" fmla="*/ 1075561 h 2179871"/>
                <a:gd name="connsiteX13324" fmla="*/ 1819809 w 2663714"/>
                <a:gd name="connsiteY13324" fmla="*/ 1066941 h 2179871"/>
                <a:gd name="connsiteX13325" fmla="*/ 1819809 w 2663714"/>
                <a:gd name="connsiteY13325" fmla="*/ 1066941 h 2179871"/>
                <a:gd name="connsiteX13326" fmla="*/ 1819809 w 2663714"/>
                <a:gd name="connsiteY13326" fmla="*/ 1066941 h 2179871"/>
                <a:gd name="connsiteX13327" fmla="*/ 1819809 w 2663714"/>
                <a:gd name="connsiteY13327" fmla="*/ 1066941 h 2179871"/>
                <a:gd name="connsiteX13328" fmla="*/ 1819809 w 2663714"/>
                <a:gd name="connsiteY13328" fmla="*/ 1066941 h 2179871"/>
                <a:gd name="connsiteX13329" fmla="*/ 1823563 w 2663714"/>
                <a:gd name="connsiteY13329" fmla="*/ 1056358 h 2179871"/>
                <a:gd name="connsiteX13330" fmla="*/ 1828255 w 2663714"/>
                <a:gd name="connsiteY13330" fmla="*/ 1052091 h 2179871"/>
                <a:gd name="connsiteX13331" fmla="*/ 1828255 w 2663714"/>
                <a:gd name="connsiteY13331" fmla="*/ 1052091 h 2179871"/>
                <a:gd name="connsiteX13332" fmla="*/ 1828255 w 2663714"/>
                <a:gd name="connsiteY13332" fmla="*/ 1052091 h 2179871"/>
                <a:gd name="connsiteX13333" fmla="*/ 1828255 w 2663714"/>
                <a:gd name="connsiteY13333" fmla="*/ 1052091 h 2179871"/>
                <a:gd name="connsiteX13334" fmla="*/ 1828255 w 2663714"/>
                <a:gd name="connsiteY13334" fmla="*/ 1052091 h 2179871"/>
                <a:gd name="connsiteX13335" fmla="*/ 1844124 w 2663714"/>
                <a:gd name="connsiteY13335" fmla="*/ 1033228 h 2179871"/>
                <a:gd name="connsiteX13336" fmla="*/ 1832947 w 2663714"/>
                <a:gd name="connsiteY13336" fmla="*/ 1060284 h 2179871"/>
                <a:gd name="connsiteX13337" fmla="*/ 1823989 w 2663714"/>
                <a:gd name="connsiteY13337" fmla="*/ 1068904 h 2179871"/>
                <a:gd name="connsiteX13338" fmla="*/ 1853679 w 2663714"/>
                <a:gd name="connsiteY13338" fmla="*/ 1010611 h 2179871"/>
                <a:gd name="connsiteX13339" fmla="*/ 1851205 w 2663714"/>
                <a:gd name="connsiteY13339" fmla="*/ 1011294 h 2179871"/>
                <a:gd name="connsiteX13340" fmla="*/ 1854277 w 2663714"/>
                <a:gd name="connsiteY13340" fmla="*/ 1009331 h 2179871"/>
                <a:gd name="connsiteX13341" fmla="*/ 1853765 w 2663714"/>
                <a:gd name="connsiteY13341" fmla="*/ 1010611 h 2179871"/>
                <a:gd name="connsiteX13342" fmla="*/ 1825951 w 2663714"/>
                <a:gd name="connsiteY13342" fmla="*/ 1018036 h 2179871"/>
                <a:gd name="connsiteX13343" fmla="*/ 1819638 w 2663714"/>
                <a:gd name="connsiteY13343" fmla="*/ 1019658 h 2179871"/>
                <a:gd name="connsiteX13344" fmla="*/ 1832862 w 2663714"/>
                <a:gd name="connsiteY13344" fmla="*/ 984921 h 2179871"/>
                <a:gd name="connsiteX13345" fmla="*/ 1848390 w 2663714"/>
                <a:gd name="connsiteY13345" fmla="*/ 979544 h 2179871"/>
                <a:gd name="connsiteX13346" fmla="*/ 1832862 w 2663714"/>
                <a:gd name="connsiteY13346" fmla="*/ 1016159 h 2179871"/>
                <a:gd name="connsiteX13347" fmla="*/ 1825951 w 2663714"/>
                <a:gd name="connsiteY13347" fmla="*/ 1018036 h 2179871"/>
                <a:gd name="connsiteX13348" fmla="*/ 1828084 w 2663714"/>
                <a:gd name="connsiteY13348" fmla="*/ 984238 h 2179871"/>
                <a:gd name="connsiteX13349" fmla="*/ 1819041 w 2663714"/>
                <a:gd name="connsiteY13349" fmla="*/ 986714 h 2179871"/>
                <a:gd name="connsiteX13350" fmla="*/ 1826975 w 2663714"/>
                <a:gd name="connsiteY13350" fmla="*/ 965889 h 2179871"/>
                <a:gd name="connsiteX13351" fmla="*/ 1837896 w 2663714"/>
                <a:gd name="connsiteY13351" fmla="*/ 962048 h 2179871"/>
                <a:gd name="connsiteX13352" fmla="*/ 1828170 w 2663714"/>
                <a:gd name="connsiteY13352" fmla="*/ 984238 h 2179871"/>
                <a:gd name="connsiteX13353" fmla="*/ 1827828 w 2663714"/>
                <a:gd name="connsiteY13353" fmla="*/ 963584 h 2179871"/>
                <a:gd name="connsiteX13354" fmla="*/ 1836446 w 2663714"/>
                <a:gd name="connsiteY13354" fmla="*/ 940881 h 2179871"/>
                <a:gd name="connsiteX13355" fmla="*/ 1836701 w 2663714"/>
                <a:gd name="connsiteY13355" fmla="*/ 940796 h 2179871"/>
                <a:gd name="connsiteX13356" fmla="*/ 1849584 w 2663714"/>
                <a:gd name="connsiteY13356" fmla="*/ 935761 h 2179871"/>
                <a:gd name="connsiteX13357" fmla="*/ 1838493 w 2663714"/>
                <a:gd name="connsiteY13357" fmla="*/ 960682 h 2179871"/>
                <a:gd name="connsiteX13358" fmla="*/ 1827828 w 2663714"/>
                <a:gd name="connsiteY13358" fmla="*/ 963584 h 2179871"/>
                <a:gd name="connsiteX13359" fmla="*/ 1843100 w 2663714"/>
                <a:gd name="connsiteY13359" fmla="*/ 910668 h 2179871"/>
                <a:gd name="connsiteX13360" fmla="*/ 1843100 w 2663714"/>
                <a:gd name="connsiteY13360" fmla="*/ 911095 h 2179871"/>
                <a:gd name="connsiteX13361" fmla="*/ 1835422 w 2663714"/>
                <a:gd name="connsiteY13361" fmla="*/ 914850 h 2179871"/>
                <a:gd name="connsiteX13362" fmla="*/ 1835166 w 2663714"/>
                <a:gd name="connsiteY13362" fmla="*/ 904864 h 2179871"/>
                <a:gd name="connsiteX13363" fmla="*/ 1843100 w 2663714"/>
                <a:gd name="connsiteY13363" fmla="*/ 900512 h 2179871"/>
                <a:gd name="connsiteX13364" fmla="*/ 1843100 w 2663714"/>
                <a:gd name="connsiteY13364" fmla="*/ 910753 h 2179871"/>
                <a:gd name="connsiteX13365" fmla="*/ 1835080 w 2663714"/>
                <a:gd name="connsiteY13365" fmla="*/ 899317 h 2179871"/>
                <a:gd name="connsiteX13366" fmla="*/ 1834825 w 2663714"/>
                <a:gd name="connsiteY13366" fmla="*/ 891635 h 2179871"/>
                <a:gd name="connsiteX13367" fmla="*/ 1839688 w 2663714"/>
                <a:gd name="connsiteY13367" fmla="*/ 879601 h 2179871"/>
                <a:gd name="connsiteX13368" fmla="*/ 1842588 w 2663714"/>
                <a:gd name="connsiteY13368" fmla="*/ 877980 h 2179871"/>
                <a:gd name="connsiteX13369" fmla="*/ 1842759 w 2663714"/>
                <a:gd name="connsiteY13369" fmla="*/ 877980 h 2179871"/>
                <a:gd name="connsiteX13370" fmla="*/ 1843015 w 2663714"/>
                <a:gd name="connsiteY13370" fmla="*/ 895732 h 2179871"/>
                <a:gd name="connsiteX13371" fmla="*/ 1834995 w 2663714"/>
                <a:gd name="connsiteY13371" fmla="*/ 899317 h 2179871"/>
                <a:gd name="connsiteX13372" fmla="*/ 1841821 w 2663714"/>
                <a:gd name="connsiteY13372" fmla="*/ 876102 h 2179871"/>
                <a:gd name="connsiteX13373" fmla="*/ 1841053 w 2663714"/>
                <a:gd name="connsiteY13373" fmla="*/ 876443 h 2179871"/>
                <a:gd name="connsiteX13374" fmla="*/ 1842674 w 2663714"/>
                <a:gd name="connsiteY13374" fmla="*/ 872432 h 2179871"/>
                <a:gd name="connsiteX13375" fmla="*/ 1842674 w 2663714"/>
                <a:gd name="connsiteY13375" fmla="*/ 875675 h 2179871"/>
                <a:gd name="connsiteX13376" fmla="*/ 1841735 w 2663714"/>
                <a:gd name="connsiteY13376" fmla="*/ 876102 h 2179871"/>
                <a:gd name="connsiteX13377" fmla="*/ 1837043 w 2663714"/>
                <a:gd name="connsiteY13377" fmla="*/ 848108 h 2179871"/>
                <a:gd name="connsiteX13378" fmla="*/ 1833374 w 2663714"/>
                <a:gd name="connsiteY13378" fmla="*/ 855277 h 2179871"/>
                <a:gd name="connsiteX13379" fmla="*/ 1833033 w 2663714"/>
                <a:gd name="connsiteY13379" fmla="*/ 848022 h 2179871"/>
                <a:gd name="connsiteX13380" fmla="*/ 1841650 w 2663714"/>
                <a:gd name="connsiteY13380" fmla="*/ 835647 h 2179871"/>
                <a:gd name="connsiteX13381" fmla="*/ 1841394 w 2663714"/>
                <a:gd name="connsiteY13381" fmla="*/ 835476 h 2179871"/>
                <a:gd name="connsiteX13382" fmla="*/ 1832947 w 2663714"/>
                <a:gd name="connsiteY13382" fmla="*/ 846230 h 2179871"/>
                <a:gd name="connsiteX13383" fmla="*/ 1832777 w 2663714"/>
                <a:gd name="connsiteY13383" fmla="*/ 842816 h 2179871"/>
                <a:gd name="connsiteX13384" fmla="*/ 1843015 w 2663714"/>
                <a:gd name="connsiteY13384" fmla="*/ 827026 h 2179871"/>
                <a:gd name="connsiteX13385" fmla="*/ 1842844 w 2663714"/>
                <a:gd name="connsiteY13385" fmla="*/ 837268 h 2179871"/>
                <a:gd name="connsiteX13386" fmla="*/ 1837043 w 2663714"/>
                <a:gd name="connsiteY13386" fmla="*/ 848278 h 2179871"/>
                <a:gd name="connsiteX13387" fmla="*/ 1832606 w 2663714"/>
                <a:gd name="connsiteY13387" fmla="*/ 840085 h 2179871"/>
                <a:gd name="connsiteX13388" fmla="*/ 1832180 w 2663714"/>
                <a:gd name="connsiteY13388" fmla="*/ 832916 h 2179871"/>
                <a:gd name="connsiteX13389" fmla="*/ 1833289 w 2663714"/>
                <a:gd name="connsiteY13389" fmla="*/ 831635 h 2179871"/>
                <a:gd name="connsiteX13390" fmla="*/ 1843100 w 2663714"/>
                <a:gd name="connsiteY13390" fmla="*/ 820284 h 2179871"/>
                <a:gd name="connsiteX13391" fmla="*/ 1843100 w 2663714"/>
                <a:gd name="connsiteY13391" fmla="*/ 826088 h 2179871"/>
                <a:gd name="connsiteX13392" fmla="*/ 1832692 w 2663714"/>
                <a:gd name="connsiteY13392" fmla="*/ 840170 h 2179871"/>
                <a:gd name="connsiteX13393" fmla="*/ 1831156 w 2663714"/>
                <a:gd name="connsiteY13393" fmla="*/ 817980 h 2179871"/>
                <a:gd name="connsiteX13394" fmla="*/ 1830900 w 2663714"/>
                <a:gd name="connsiteY13394" fmla="*/ 814054 h 2179871"/>
                <a:gd name="connsiteX13395" fmla="*/ 1836616 w 2663714"/>
                <a:gd name="connsiteY13395" fmla="*/ 807396 h 2179871"/>
                <a:gd name="connsiteX13396" fmla="*/ 1838493 w 2663714"/>
                <a:gd name="connsiteY13396" fmla="*/ 805263 h 2179871"/>
                <a:gd name="connsiteX13397" fmla="*/ 1831156 w 2663714"/>
                <a:gd name="connsiteY13397" fmla="*/ 818065 h 2179871"/>
                <a:gd name="connsiteX13398" fmla="*/ 1826293 w 2663714"/>
                <a:gd name="connsiteY13398" fmla="*/ 826429 h 2179871"/>
                <a:gd name="connsiteX13399" fmla="*/ 1824416 w 2663714"/>
                <a:gd name="connsiteY13399" fmla="*/ 829672 h 2179871"/>
                <a:gd name="connsiteX13400" fmla="*/ 1820918 w 2663714"/>
                <a:gd name="connsiteY13400" fmla="*/ 835817 h 2179871"/>
                <a:gd name="connsiteX13401" fmla="*/ 1819468 w 2663714"/>
                <a:gd name="connsiteY13401" fmla="*/ 827283 h 2179871"/>
                <a:gd name="connsiteX13402" fmla="*/ 1825525 w 2663714"/>
                <a:gd name="connsiteY13402" fmla="*/ 820284 h 2179871"/>
                <a:gd name="connsiteX13403" fmla="*/ 1826293 w 2663714"/>
                <a:gd name="connsiteY13403" fmla="*/ 826514 h 2179871"/>
                <a:gd name="connsiteX13404" fmla="*/ 1818785 w 2663714"/>
                <a:gd name="connsiteY13404" fmla="*/ 823015 h 2179871"/>
                <a:gd name="connsiteX13405" fmla="*/ 1816481 w 2663714"/>
                <a:gd name="connsiteY13405" fmla="*/ 809104 h 2179871"/>
                <a:gd name="connsiteX13406" fmla="*/ 1815798 w 2663714"/>
                <a:gd name="connsiteY13406" fmla="*/ 804921 h 2179871"/>
                <a:gd name="connsiteX13407" fmla="*/ 1822710 w 2663714"/>
                <a:gd name="connsiteY13407" fmla="*/ 797411 h 2179871"/>
                <a:gd name="connsiteX13408" fmla="*/ 1825098 w 2663714"/>
                <a:gd name="connsiteY13408" fmla="*/ 816443 h 2179871"/>
                <a:gd name="connsiteX13409" fmla="*/ 1818785 w 2663714"/>
                <a:gd name="connsiteY13409" fmla="*/ 823015 h 2179871"/>
                <a:gd name="connsiteX13410" fmla="*/ 1813324 w 2663714"/>
                <a:gd name="connsiteY13410" fmla="*/ 789047 h 2179871"/>
                <a:gd name="connsiteX13411" fmla="*/ 1810936 w 2663714"/>
                <a:gd name="connsiteY13411" fmla="*/ 773342 h 2179871"/>
                <a:gd name="connsiteX13412" fmla="*/ 1819126 w 2663714"/>
                <a:gd name="connsiteY13412" fmla="*/ 764125 h 2179871"/>
                <a:gd name="connsiteX13413" fmla="*/ 1820918 w 2663714"/>
                <a:gd name="connsiteY13413" fmla="*/ 782048 h 2179871"/>
                <a:gd name="connsiteX13414" fmla="*/ 1813239 w 2663714"/>
                <a:gd name="connsiteY13414" fmla="*/ 789047 h 2179871"/>
                <a:gd name="connsiteX13415" fmla="*/ 1810339 w 2663714"/>
                <a:gd name="connsiteY13415" fmla="*/ 768990 h 2179871"/>
                <a:gd name="connsiteX13416" fmla="*/ 1808291 w 2663714"/>
                <a:gd name="connsiteY13416" fmla="*/ 755078 h 2179871"/>
                <a:gd name="connsiteX13417" fmla="*/ 1817164 w 2663714"/>
                <a:gd name="connsiteY13417" fmla="*/ 745007 h 2179871"/>
                <a:gd name="connsiteX13418" fmla="*/ 1818870 w 2663714"/>
                <a:gd name="connsiteY13418" fmla="*/ 760711 h 2179871"/>
                <a:gd name="connsiteX13419" fmla="*/ 1810424 w 2663714"/>
                <a:gd name="connsiteY13419" fmla="*/ 768990 h 2179871"/>
                <a:gd name="connsiteX13420" fmla="*/ 1804025 w 2663714"/>
                <a:gd name="connsiteY13420" fmla="*/ 727425 h 2179871"/>
                <a:gd name="connsiteX13421" fmla="*/ 1801295 w 2663714"/>
                <a:gd name="connsiteY13421" fmla="*/ 713001 h 2179871"/>
                <a:gd name="connsiteX13422" fmla="*/ 1811448 w 2663714"/>
                <a:gd name="connsiteY13422" fmla="*/ 700540 h 2179871"/>
                <a:gd name="connsiteX13423" fmla="*/ 1811618 w 2663714"/>
                <a:gd name="connsiteY13423" fmla="*/ 700284 h 2179871"/>
                <a:gd name="connsiteX13424" fmla="*/ 1813836 w 2663714"/>
                <a:gd name="connsiteY13424" fmla="*/ 717439 h 2179871"/>
                <a:gd name="connsiteX13425" fmla="*/ 1804025 w 2663714"/>
                <a:gd name="connsiteY13425" fmla="*/ 727425 h 2179871"/>
                <a:gd name="connsiteX13426" fmla="*/ 1809997 w 2663714"/>
                <a:gd name="connsiteY13426" fmla="*/ 699089 h 2179871"/>
                <a:gd name="connsiteX13427" fmla="*/ 1800441 w 2663714"/>
                <a:gd name="connsiteY13427" fmla="*/ 708563 h 2179871"/>
                <a:gd name="connsiteX13428" fmla="*/ 1798053 w 2663714"/>
                <a:gd name="connsiteY13428" fmla="*/ 695931 h 2179871"/>
                <a:gd name="connsiteX13429" fmla="*/ 1800868 w 2663714"/>
                <a:gd name="connsiteY13429" fmla="*/ 692688 h 2179871"/>
                <a:gd name="connsiteX13430" fmla="*/ 1808973 w 2663714"/>
                <a:gd name="connsiteY13430" fmla="*/ 683385 h 2179871"/>
                <a:gd name="connsiteX13431" fmla="*/ 1809400 w 2663714"/>
                <a:gd name="connsiteY13431" fmla="*/ 684409 h 2179871"/>
                <a:gd name="connsiteX13432" fmla="*/ 1811021 w 2663714"/>
                <a:gd name="connsiteY13432" fmla="*/ 695675 h 2179871"/>
                <a:gd name="connsiteX13433" fmla="*/ 1811277 w 2663714"/>
                <a:gd name="connsiteY13433" fmla="*/ 697724 h 2179871"/>
                <a:gd name="connsiteX13434" fmla="*/ 1809997 w 2663714"/>
                <a:gd name="connsiteY13434" fmla="*/ 699089 h 2179871"/>
                <a:gd name="connsiteX13435" fmla="*/ 1793104 w 2663714"/>
                <a:gd name="connsiteY13435" fmla="*/ 697041 h 2179871"/>
                <a:gd name="connsiteX13436" fmla="*/ 1786535 w 2663714"/>
                <a:gd name="connsiteY13436" fmla="*/ 703015 h 2179871"/>
                <a:gd name="connsiteX13437" fmla="*/ 1784146 w 2663714"/>
                <a:gd name="connsiteY13437" fmla="*/ 691579 h 2179871"/>
                <a:gd name="connsiteX13438" fmla="*/ 1791483 w 2663714"/>
                <a:gd name="connsiteY13438" fmla="*/ 683812 h 2179871"/>
                <a:gd name="connsiteX13439" fmla="*/ 1793019 w 2663714"/>
                <a:gd name="connsiteY13439" fmla="*/ 697041 h 2179871"/>
                <a:gd name="connsiteX13440" fmla="*/ 1782440 w 2663714"/>
                <a:gd name="connsiteY13440" fmla="*/ 684665 h 2179871"/>
                <a:gd name="connsiteX13441" fmla="*/ 1779283 w 2663714"/>
                <a:gd name="connsiteY13441" fmla="*/ 672290 h 2179871"/>
                <a:gd name="connsiteX13442" fmla="*/ 1789095 w 2663714"/>
                <a:gd name="connsiteY13442" fmla="*/ 662133 h 2179871"/>
                <a:gd name="connsiteX13443" fmla="*/ 1790801 w 2663714"/>
                <a:gd name="connsiteY13443" fmla="*/ 677411 h 2179871"/>
                <a:gd name="connsiteX13444" fmla="*/ 1782440 w 2663714"/>
                <a:gd name="connsiteY13444" fmla="*/ 684665 h 2179871"/>
                <a:gd name="connsiteX13445" fmla="*/ 1773055 w 2663714"/>
                <a:gd name="connsiteY13445" fmla="*/ 671266 h 2179871"/>
                <a:gd name="connsiteX13446" fmla="*/ 1763926 w 2663714"/>
                <a:gd name="connsiteY13446" fmla="*/ 678520 h 2179871"/>
                <a:gd name="connsiteX13447" fmla="*/ 1760940 w 2663714"/>
                <a:gd name="connsiteY13447" fmla="*/ 663670 h 2179871"/>
                <a:gd name="connsiteX13448" fmla="*/ 1770154 w 2663714"/>
                <a:gd name="connsiteY13448" fmla="*/ 655049 h 2179871"/>
                <a:gd name="connsiteX13449" fmla="*/ 1773140 w 2663714"/>
                <a:gd name="connsiteY13449" fmla="*/ 671266 h 2179871"/>
                <a:gd name="connsiteX13450" fmla="*/ 1759830 w 2663714"/>
                <a:gd name="connsiteY13450" fmla="*/ 658378 h 2179871"/>
                <a:gd name="connsiteX13451" fmla="*/ 1759063 w 2663714"/>
                <a:gd name="connsiteY13451" fmla="*/ 654537 h 2179871"/>
                <a:gd name="connsiteX13452" fmla="*/ 1759063 w 2663714"/>
                <a:gd name="connsiteY13452" fmla="*/ 654537 h 2179871"/>
                <a:gd name="connsiteX13453" fmla="*/ 1759063 w 2663714"/>
                <a:gd name="connsiteY13453" fmla="*/ 654537 h 2179871"/>
                <a:gd name="connsiteX13454" fmla="*/ 1759063 w 2663714"/>
                <a:gd name="connsiteY13454" fmla="*/ 654537 h 2179871"/>
                <a:gd name="connsiteX13455" fmla="*/ 1759063 w 2663714"/>
                <a:gd name="connsiteY13455" fmla="*/ 654537 h 2179871"/>
                <a:gd name="connsiteX13456" fmla="*/ 1757527 w 2663714"/>
                <a:gd name="connsiteY13456" fmla="*/ 648819 h 2179871"/>
                <a:gd name="connsiteX13457" fmla="*/ 1764267 w 2663714"/>
                <a:gd name="connsiteY13457" fmla="*/ 643527 h 2179871"/>
                <a:gd name="connsiteX13458" fmla="*/ 1767680 w 2663714"/>
                <a:gd name="connsiteY13458" fmla="*/ 640882 h 2179871"/>
                <a:gd name="connsiteX13459" fmla="*/ 1769471 w 2663714"/>
                <a:gd name="connsiteY13459" fmla="*/ 651465 h 2179871"/>
                <a:gd name="connsiteX13460" fmla="*/ 1759830 w 2663714"/>
                <a:gd name="connsiteY13460" fmla="*/ 658463 h 2179871"/>
                <a:gd name="connsiteX13461" fmla="*/ 1763158 w 2663714"/>
                <a:gd name="connsiteY13461" fmla="*/ 641735 h 2179871"/>
                <a:gd name="connsiteX13462" fmla="*/ 1756589 w 2663714"/>
                <a:gd name="connsiteY13462" fmla="*/ 645234 h 2179871"/>
                <a:gd name="connsiteX13463" fmla="*/ 1754541 w 2663714"/>
                <a:gd name="connsiteY13463" fmla="*/ 637638 h 2179871"/>
                <a:gd name="connsiteX13464" fmla="*/ 1766059 w 2663714"/>
                <a:gd name="connsiteY13464" fmla="*/ 630981 h 2179871"/>
                <a:gd name="connsiteX13465" fmla="*/ 1767424 w 2663714"/>
                <a:gd name="connsiteY13465" fmla="*/ 639431 h 2179871"/>
                <a:gd name="connsiteX13466" fmla="*/ 1763158 w 2663714"/>
                <a:gd name="connsiteY13466" fmla="*/ 641735 h 2179871"/>
                <a:gd name="connsiteX13467" fmla="*/ 1765547 w 2663714"/>
                <a:gd name="connsiteY13467" fmla="*/ 628933 h 2179871"/>
                <a:gd name="connsiteX13468" fmla="*/ 1753517 w 2663714"/>
                <a:gd name="connsiteY13468" fmla="*/ 633968 h 2179871"/>
                <a:gd name="connsiteX13469" fmla="*/ 1746436 w 2663714"/>
                <a:gd name="connsiteY13469" fmla="*/ 607425 h 2179871"/>
                <a:gd name="connsiteX13470" fmla="*/ 1747374 w 2663714"/>
                <a:gd name="connsiteY13470" fmla="*/ 606913 h 2179871"/>
                <a:gd name="connsiteX13471" fmla="*/ 1764523 w 2663714"/>
                <a:gd name="connsiteY13471" fmla="*/ 621849 h 2179871"/>
                <a:gd name="connsiteX13472" fmla="*/ 1765632 w 2663714"/>
                <a:gd name="connsiteY13472" fmla="*/ 628933 h 2179871"/>
                <a:gd name="connsiteX13473" fmla="*/ 1765547 w 2663714"/>
                <a:gd name="connsiteY13473" fmla="*/ 628933 h 2179871"/>
                <a:gd name="connsiteX13474" fmla="*/ 1725448 w 2663714"/>
                <a:gd name="connsiteY13474" fmla="*/ 612119 h 2179871"/>
                <a:gd name="connsiteX13475" fmla="*/ 1718793 w 2663714"/>
                <a:gd name="connsiteY13475" fmla="*/ 614680 h 2179871"/>
                <a:gd name="connsiteX13476" fmla="*/ 1717087 w 2663714"/>
                <a:gd name="connsiteY13476" fmla="*/ 608961 h 2179871"/>
                <a:gd name="connsiteX13477" fmla="*/ 1724680 w 2663714"/>
                <a:gd name="connsiteY13477" fmla="*/ 604950 h 2179871"/>
                <a:gd name="connsiteX13478" fmla="*/ 1725448 w 2663714"/>
                <a:gd name="connsiteY13478" fmla="*/ 612119 h 2179871"/>
                <a:gd name="connsiteX13479" fmla="*/ 1715721 w 2663714"/>
                <a:gd name="connsiteY13479" fmla="*/ 604267 h 2179871"/>
                <a:gd name="connsiteX13480" fmla="*/ 1713759 w 2663714"/>
                <a:gd name="connsiteY13480" fmla="*/ 597439 h 2179871"/>
                <a:gd name="connsiteX13481" fmla="*/ 1721011 w 2663714"/>
                <a:gd name="connsiteY13481" fmla="*/ 593769 h 2179871"/>
                <a:gd name="connsiteX13482" fmla="*/ 1723656 w 2663714"/>
                <a:gd name="connsiteY13482" fmla="*/ 592404 h 2179871"/>
                <a:gd name="connsiteX13483" fmla="*/ 1724424 w 2663714"/>
                <a:gd name="connsiteY13483" fmla="*/ 600939 h 2179871"/>
                <a:gd name="connsiteX13484" fmla="*/ 1715807 w 2663714"/>
                <a:gd name="connsiteY13484" fmla="*/ 604267 h 2179871"/>
                <a:gd name="connsiteX13485" fmla="*/ 1710432 w 2663714"/>
                <a:gd name="connsiteY13485" fmla="*/ 595647 h 2179871"/>
                <a:gd name="connsiteX13486" fmla="*/ 1703948 w 2663714"/>
                <a:gd name="connsiteY13486" fmla="*/ 598122 h 2179871"/>
                <a:gd name="connsiteX13487" fmla="*/ 1703436 w 2663714"/>
                <a:gd name="connsiteY13487" fmla="*/ 596415 h 2179871"/>
                <a:gd name="connsiteX13488" fmla="*/ 1710005 w 2663714"/>
                <a:gd name="connsiteY13488" fmla="*/ 593513 h 2179871"/>
                <a:gd name="connsiteX13489" fmla="*/ 1710346 w 2663714"/>
                <a:gd name="connsiteY13489" fmla="*/ 595647 h 2179871"/>
                <a:gd name="connsiteX13490" fmla="*/ 1698743 w 2663714"/>
                <a:gd name="connsiteY13490" fmla="*/ 600085 h 2179871"/>
                <a:gd name="connsiteX13491" fmla="*/ 1688932 w 2663714"/>
                <a:gd name="connsiteY13491" fmla="*/ 603670 h 2179871"/>
                <a:gd name="connsiteX13492" fmla="*/ 1688761 w 2663714"/>
                <a:gd name="connsiteY13492" fmla="*/ 602816 h 2179871"/>
                <a:gd name="connsiteX13493" fmla="*/ 1698487 w 2663714"/>
                <a:gd name="connsiteY13493" fmla="*/ 598549 h 2179871"/>
                <a:gd name="connsiteX13494" fmla="*/ 1698743 w 2663714"/>
                <a:gd name="connsiteY13494" fmla="*/ 600000 h 2179871"/>
                <a:gd name="connsiteX13495" fmla="*/ 1687993 w 2663714"/>
                <a:gd name="connsiteY13495" fmla="*/ 598634 h 2179871"/>
                <a:gd name="connsiteX13496" fmla="*/ 1687482 w 2663714"/>
                <a:gd name="connsiteY13496" fmla="*/ 595988 h 2179871"/>
                <a:gd name="connsiteX13497" fmla="*/ 1685434 w 2663714"/>
                <a:gd name="connsiteY13497" fmla="*/ 580455 h 2179871"/>
                <a:gd name="connsiteX13498" fmla="*/ 1694478 w 2663714"/>
                <a:gd name="connsiteY13498" fmla="*/ 575761 h 2179871"/>
                <a:gd name="connsiteX13499" fmla="*/ 1697890 w 2663714"/>
                <a:gd name="connsiteY13499" fmla="*/ 595305 h 2179871"/>
                <a:gd name="connsiteX13500" fmla="*/ 1687993 w 2663714"/>
                <a:gd name="connsiteY13500" fmla="*/ 598719 h 2179871"/>
                <a:gd name="connsiteX13501" fmla="*/ 1683301 w 2663714"/>
                <a:gd name="connsiteY13501" fmla="*/ 569103 h 2179871"/>
                <a:gd name="connsiteX13502" fmla="*/ 1683301 w 2663714"/>
                <a:gd name="connsiteY13502" fmla="*/ 569872 h 2179871"/>
                <a:gd name="connsiteX13503" fmla="*/ 1676049 w 2663714"/>
                <a:gd name="connsiteY13503" fmla="*/ 572603 h 2179871"/>
                <a:gd name="connsiteX13504" fmla="*/ 1676731 w 2663714"/>
                <a:gd name="connsiteY13504" fmla="*/ 570042 h 2179871"/>
                <a:gd name="connsiteX13505" fmla="*/ 1677500 w 2663714"/>
                <a:gd name="connsiteY13505" fmla="*/ 567311 h 2179871"/>
                <a:gd name="connsiteX13506" fmla="*/ 1678864 w 2663714"/>
                <a:gd name="connsiteY13506" fmla="*/ 567567 h 2179871"/>
                <a:gd name="connsiteX13507" fmla="*/ 1683386 w 2663714"/>
                <a:gd name="connsiteY13507" fmla="*/ 568506 h 2179871"/>
                <a:gd name="connsiteX13508" fmla="*/ 1683386 w 2663714"/>
                <a:gd name="connsiteY13508" fmla="*/ 569103 h 2179871"/>
                <a:gd name="connsiteX13509" fmla="*/ 1674769 w 2663714"/>
                <a:gd name="connsiteY13509" fmla="*/ 569274 h 2179871"/>
                <a:gd name="connsiteX13510" fmla="*/ 1674513 w 2663714"/>
                <a:gd name="connsiteY13510" fmla="*/ 569872 h 2179871"/>
                <a:gd name="connsiteX13511" fmla="*/ 1674343 w 2663714"/>
                <a:gd name="connsiteY13511" fmla="*/ 569872 h 2179871"/>
                <a:gd name="connsiteX13512" fmla="*/ 1674343 w 2663714"/>
                <a:gd name="connsiteY13512" fmla="*/ 570128 h 2179871"/>
                <a:gd name="connsiteX13513" fmla="*/ 1672636 w 2663714"/>
                <a:gd name="connsiteY13513" fmla="*/ 573883 h 2179871"/>
                <a:gd name="connsiteX13514" fmla="*/ 1667176 w 2663714"/>
                <a:gd name="connsiteY13514" fmla="*/ 576017 h 2179871"/>
                <a:gd name="connsiteX13515" fmla="*/ 1662825 w 2663714"/>
                <a:gd name="connsiteY13515" fmla="*/ 575334 h 2179871"/>
                <a:gd name="connsiteX13516" fmla="*/ 1657365 w 2663714"/>
                <a:gd name="connsiteY13516" fmla="*/ 574566 h 2179871"/>
                <a:gd name="connsiteX13517" fmla="*/ 1659498 w 2663714"/>
                <a:gd name="connsiteY13517" fmla="*/ 564239 h 2179871"/>
                <a:gd name="connsiteX13518" fmla="*/ 1667602 w 2663714"/>
                <a:gd name="connsiteY13518" fmla="*/ 565519 h 2179871"/>
                <a:gd name="connsiteX13519" fmla="*/ 1675622 w 2663714"/>
                <a:gd name="connsiteY13519" fmla="*/ 566970 h 2179871"/>
                <a:gd name="connsiteX13520" fmla="*/ 1674599 w 2663714"/>
                <a:gd name="connsiteY13520" fmla="*/ 569274 h 2179871"/>
                <a:gd name="connsiteX13521" fmla="*/ 1653866 w 2663714"/>
                <a:gd name="connsiteY13521" fmla="*/ 570811 h 2179871"/>
                <a:gd name="connsiteX13522" fmla="*/ 1647382 w 2663714"/>
                <a:gd name="connsiteY13522" fmla="*/ 573030 h 2179871"/>
                <a:gd name="connsiteX13523" fmla="*/ 1604980 w 2663714"/>
                <a:gd name="connsiteY13523" fmla="*/ 567567 h 2179871"/>
                <a:gd name="connsiteX13524" fmla="*/ 1616924 w 2663714"/>
                <a:gd name="connsiteY13524" fmla="*/ 561849 h 2179871"/>
                <a:gd name="connsiteX13525" fmla="*/ 1622043 w 2663714"/>
                <a:gd name="connsiteY13525" fmla="*/ 559459 h 2179871"/>
                <a:gd name="connsiteX13526" fmla="*/ 1636632 w 2663714"/>
                <a:gd name="connsiteY13526" fmla="*/ 561081 h 2179871"/>
                <a:gd name="connsiteX13527" fmla="*/ 1656853 w 2663714"/>
                <a:gd name="connsiteY13527" fmla="*/ 563897 h 2179871"/>
                <a:gd name="connsiteX13528" fmla="*/ 1653866 w 2663714"/>
                <a:gd name="connsiteY13528" fmla="*/ 570896 h 2179871"/>
                <a:gd name="connsiteX13529" fmla="*/ 1557373 w 2663714"/>
                <a:gd name="connsiteY13529" fmla="*/ 584125 h 2179871"/>
                <a:gd name="connsiteX13530" fmla="*/ 1539883 w 2663714"/>
                <a:gd name="connsiteY13530" fmla="*/ 591806 h 2179871"/>
                <a:gd name="connsiteX13531" fmla="*/ 1533910 w 2663714"/>
                <a:gd name="connsiteY13531" fmla="*/ 592148 h 2179871"/>
                <a:gd name="connsiteX13532" fmla="*/ 1533910 w 2663714"/>
                <a:gd name="connsiteY13532" fmla="*/ 592148 h 2179871"/>
                <a:gd name="connsiteX13533" fmla="*/ 1533740 w 2663714"/>
                <a:gd name="connsiteY13533" fmla="*/ 592148 h 2179871"/>
                <a:gd name="connsiteX13534" fmla="*/ 1533569 w 2663714"/>
                <a:gd name="connsiteY13534" fmla="*/ 592148 h 2179871"/>
                <a:gd name="connsiteX13535" fmla="*/ 1533569 w 2663714"/>
                <a:gd name="connsiteY13535" fmla="*/ 592148 h 2179871"/>
                <a:gd name="connsiteX13536" fmla="*/ 1487327 w 2663714"/>
                <a:gd name="connsiteY13536" fmla="*/ 598293 h 2179871"/>
                <a:gd name="connsiteX13537" fmla="*/ 1493641 w 2663714"/>
                <a:gd name="connsiteY13537" fmla="*/ 593001 h 2179871"/>
                <a:gd name="connsiteX13538" fmla="*/ 1504391 w 2663714"/>
                <a:gd name="connsiteY13538" fmla="*/ 584381 h 2179871"/>
                <a:gd name="connsiteX13539" fmla="*/ 1505756 w 2663714"/>
                <a:gd name="connsiteY13539" fmla="*/ 583869 h 2179871"/>
                <a:gd name="connsiteX13540" fmla="*/ 1557373 w 2663714"/>
                <a:gd name="connsiteY13540" fmla="*/ 584125 h 2179871"/>
                <a:gd name="connsiteX13541" fmla="*/ 1503282 w 2663714"/>
                <a:gd name="connsiteY13541" fmla="*/ 584722 h 2179871"/>
                <a:gd name="connsiteX13542" fmla="*/ 1492873 w 2663714"/>
                <a:gd name="connsiteY13542" fmla="*/ 592062 h 2179871"/>
                <a:gd name="connsiteX13543" fmla="*/ 1483744 w 2663714"/>
                <a:gd name="connsiteY13543" fmla="*/ 598890 h 2179871"/>
                <a:gd name="connsiteX13544" fmla="*/ 1467363 w 2663714"/>
                <a:gd name="connsiteY13544" fmla="*/ 601451 h 2179871"/>
                <a:gd name="connsiteX13545" fmla="*/ 1477516 w 2663714"/>
                <a:gd name="connsiteY13545" fmla="*/ 594111 h 2179871"/>
                <a:gd name="connsiteX13546" fmla="*/ 1503282 w 2663714"/>
                <a:gd name="connsiteY13546" fmla="*/ 584722 h 2179871"/>
                <a:gd name="connsiteX13547" fmla="*/ 1463865 w 2663714"/>
                <a:gd name="connsiteY13547" fmla="*/ 604096 h 2179871"/>
                <a:gd name="connsiteX13548" fmla="*/ 1478369 w 2663714"/>
                <a:gd name="connsiteY13548" fmla="*/ 602902 h 2179871"/>
                <a:gd name="connsiteX13549" fmla="*/ 1457893 w 2663714"/>
                <a:gd name="connsiteY13549" fmla="*/ 619374 h 2179871"/>
                <a:gd name="connsiteX13550" fmla="*/ 1453371 w 2663714"/>
                <a:gd name="connsiteY13550" fmla="*/ 620313 h 2179871"/>
                <a:gd name="connsiteX13551" fmla="*/ 1441939 w 2663714"/>
                <a:gd name="connsiteY13551" fmla="*/ 622702 h 2179871"/>
                <a:gd name="connsiteX13552" fmla="*/ 1456357 w 2663714"/>
                <a:gd name="connsiteY13552" fmla="*/ 610071 h 2179871"/>
                <a:gd name="connsiteX13553" fmla="*/ 1463950 w 2663714"/>
                <a:gd name="connsiteY13553" fmla="*/ 604096 h 2179871"/>
                <a:gd name="connsiteX13554" fmla="*/ 1431530 w 2663714"/>
                <a:gd name="connsiteY13554" fmla="*/ 632603 h 2179871"/>
                <a:gd name="connsiteX13555" fmla="*/ 1431530 w 2663714"/>
                <a:gd name="connsiteY13555" fmla="*/ 632603 h 2179871"/>
                <a:gd name="connsiteX13556" fmla="*/ 1431530 w 2663714"/>
                <a:gd name="connsiteY13556" fmla="*/ 632603 h 2179871"/>
                <a:gd name="connsiteX13557" fmla="*/ 1431530 w 2663714"/>
                <a:gd name="connsiteY13557" fmla="*/ 632603 h 2179871"/>
                <a:gd name="connsiteX13558" fmla="*/ 1431530 w 2663714"/>
                <a:gd name="connsiteY13558" fmla="*/ 632603 h 2179871"/>
                <a:gd name="connsiteX13559" fmla="*/ 1440403 w 2663714"/>
                <a:gd name="connsiteY13559" fmla="*/ 624153 h 2179871"/>
                <a:gd name="connsiteX13560" fmla="*/ 1453797 w 2663714"/>
                <a:gd name="connsiteY13560" fmla="*/ 622361 h 2179871"/>
                <a:gd name="connsiteX13561" fmla="*/ 1454480 w 2663714"/>
                <a:gd name="connsiteY13561" fmla="*/ 622361 h 2179871"/>
                <a:gd name="connsiteX13562" fmla="*/ 1451494 w 2663714"/>
                <a:gd name="connsiteY13562" fmla="*/ 624921 h 2179871"/>
                <a:gd name="connsiteX13563" fmla="*/ 1441597 w 2663714"/>
                <a:gd name="connsiteY13563" fmla="*/ 633883 h 2179871"/>
                <a:gd name="connsiteX13564" fmla="*/ 1428714 w 2663714"/>
                <a:gd name="connsiteY13564" fmla="*/ 636785 h 2179871"/>
                <a:gd name="connsiteX13565" fmla="*/ 1430421 w 2663714"/>
                <a:gd name="connsiteY13565" fmla="*/ 634054 h 2179871"/>
                <a:gd name="connsiteX13566" fmla="*/ 1430933 w 2663714"/>
                <a:gd name="connsiteY13566" fmla="*/ 633286 h 2179871"/>
                <a:gd name="connsiteX13567" fmla="*/ 1431359 w 2663714"/>
                <a:gd name="connsiteY13567" fmla="*/ 632859 h 2179871"/>
                <a:gd name="connsiteX13568" fmla="*/ 1436564 w 2663714"/>
                <a:gd name="connsiteY13568" fmla="*/ 638492 h 2179871"/>
                <a:gd name="connsiteX13569" fmla="*/ 1423852 w 2663714"/>
                <a:gd name="connsiteY13569" fmla="*/ 650953 h 2179871"/>
                <a:gd name="connsiteX13570" fmla="*/ 1421974 w 2663714"/>
                <a:gd name="connsiteY13570" fmla="*/ 651636 h 2179871"/>
                <a:gd name="connsiteX13571" fmla="*/ 1419500 w 2663714"/>
                <a:gd name="connsiteY13571" fmla="*/ 652574 h 2179871"/>
                <a:gd name="connsiteX13572" fmla="*/ 1426923 w 2663714"/>
                <a:gd name="connsiteY13572" fmla="*/ 639601 h 2179871"/>
                <a:gd name="connsiteX13573" fmla="*/ 1436478 w 2663714"/>
                <a:gd name="connsiteY13573" fmla="*/ 638492 h 2179871"/>
                <a:gd name="connsiteX13574" fmla="*/ 1428202 w 2663714"/>
                <a:gd name="connsiteY13574" fmla="*/ 656500 h 2179871"/>
                <a:gd name="connsiteX13575" fmla="*/ 1428202 w 2663714"/>
                <a:gd name="connsiteY13575" fmla="*/ 656500 h 2179871"/>
                <a:gd name="connsiteX13576" fmla="*/ 1428202 w 2663714"/>
                <a:gd name="connsiteY13576" fmla="*/ 656500 h 2179871"/>
                <a:gd name="connsiteX13577" fmla="*/ 1428202 w 2663714"/>
                <a:gd name="connsiteY13577" fmla="*/ 656500 h 2179871"/>
                <a:gd name="connsiteX13578" fmla="*/ 1428202 w 2663714"/>
                <a:gd name="connsiteY13578" fmla="*/ 656500 h 2179871"/>
                <a:gd name="connsiteX13579" fmla="*/ 1433151 w 2663714"/>
                <a:gd name="connsiteY13579" fmla="*/ 651038 h 2179871"/>
                <a:gd name="connsiteX13580" fmla="*/ 1434345 w 2663714"/>
                <a:gd name="connsiteY13580" fmla="*/ 650782 h 2179871"/>
                <a:gd name="connsiteX13581" fmla="*/ 1422401 w 2663714"/>
                <a:gd name="connsiteY13581" fmla="*/ 663328 h 2179871"/>
                <a:gd name="connsiteX13582" fmla="*/ 1422401 w 2663714"/>
                <a:gd name="connsiteY13582" fmla="*/ 663328 h 2179871"/>
                <a:gd name="connsiteX13583" fmla="*/ 1422401 w 2663714"/>
                <a:gd name="connsiteY13583" fmla="*/ 663328 h 2179871"/>
                <a:gd name="connsiteX13584" fmla="*/ 1407215 w 2663714"/>
                <a:gd name="connsiteY13584" fmla="*/ 680312 h 2179871"/>
                <a:gd name="connsiteX13585" fmla="*/ 1407215 w 2663714"/>
                <a:gd name="connsiteY13585" fmla="*/ 680312 h 2179871"/>
                <a:gd name="connsiteX13586" fmla="*/ 1407129 w 2663714"/>
                <a:gd name="connsiteY13586" fmla="*/ 680483 h 2179871"/>
                <a:gd name="connsiteX13587" fmla="*/ 1406958 w 2663714"/>
                <a:gd name="connsiteY13587" fmla="*/ 680654 h 2179871"/>
                <a:gd name="connsiteX13588" fmla="*/ 1406958 w 2663714"/>
                <a:gd name="connsiteY13588" fmla="*/ 680654 h 2179871"/>
                <a:gd name="connsiteX13589" fmla="*/ 1404484 w 2663714"/>
                <a:gd name="connsiteY13589" fmla="*/ 683812 h 2179871"/>
                <a:gd name="connsiteX13590" fmla="*/ 1405764 w 2663714"/>
                <a:gd name="connsiteY13590" fmla="*/ 680825 h 2179871"/>
                <a:gd name="connsiteX13591" fmla="*/ 1428117 w 2663714"/>
                <a:gd name="connsiteY13591" fmla="*/ 656671 h 2179871"/>
                <a:gd name="connsiteX13592" fmla="*/ 1417367 w 2663714"/>
                <a:gd name="connsiteY13592" fmla="*/ 678862 h 2179871"/>
                <a:gd name="connsiteX13593" fmla="*/ 1433663 w 2663714"/>
                <a:gd name="connsiteY13593" fmla="*/ 659146 h 2179871"/>
                <a:gd name="connsiteX13594" fmla="*/ 1438611 w 2663714"/>
                <a:gd name="connsiteY13594" fmla="*/ 657183 h 2179871"/>
                <a:gd name="connsiteX13595" fmla="*/ 1420098 w 2663714"/>
                <a:gd name="connsiteY13595" fmla="*/ 677496 h 2179871"/>
                <a:gd name="connsiteX13596" fmla="*/ 1417367 w 2663714"/>
                <a:gd name="connsiteY13596" fmla="*/ 678862 h 2179871"/>
                <a:gd name="connsiteX13597" fmla="*/ 1491252 w 2663714"/>
                <a:gd name="connsiteY13597" fmla="*/ 872944 h 2179871"/>
                <a:gd name="connsiteX13598" fmla="*/ 1491252 w 2663714"/>
                <a:gd name="connsiteY13598" fmla="*/ 872944 h 2179871"/>
                <a:gd name="connsiteX13599" fmla="*/ 1491252 w 2663714"/>
                <a:gd name="connsiteY13599" fmla="*/ 872944 h 2179871"/>
                <a:gd name="connsiteX13600" fmla="*/ 1491252 w 2663714"/>
                <a:gd name="connsiteY13600" fmla="*/ 872944 h 2179871"/>
                <a:gd name="connsiteX13601" fmla="*/ 1491252 w 2663714"/>
                <a:gd name="connsiteY13601" fmla="*/ 872944 h 2179871"/>
                <a:gd name="connsiteX13602" fmla="*/ 1495689 w 2663714"/>
                <a:gd name="connsiteY13602" fmla="*/ 870896 h 2179871"/>
                <a:gd name="connsiteX13603" fmla="*/ 1496030 w 2663714"/>
                <a:gd name="connsiteY13603" fmla="*/ 876699 h 2179871"/>
                <a:gd name="connsiteX13604" fmla="*/ 1496371 w 2663714"/>
                <a:gd name="connsiteY13604" fmla="*/ 876699 h 2179871"/>
                <a:gd name="connsiteX13605" fmla="*/ 1496371 w 2663714"/>
                <a:gd name="connsiteY13605" fmla="*/ 870554 h 2179871"/>
                <a:gd name="connsiteX13606" fmla="*/ 1502428 w 2663714"/>
                <a:gd name="connsiteY13606" fmla="*/ 867738 h 2179871"/>
                <a:gd name="connsiteX13607" fmla="*/ 1507462 w 2663714"/>
                <a:gd name="connsiteY13607" fmla="*/ 875846 h 2179871"/>
                <a:gd name="connsiteX13608" fmla="*/ 1490655 w 2663714"/>
                <a:gd name="connsiteY13608" fmla="*/ 881820 h 2179871"/>
                <a:gd name="connsiteX13609" fmla="*/ 1490655 w 2663714"/>
                <a:gd name="connsiteY13609" fmla="*/ 881820 h 2179871"/>
                <a:gd name="connsiteX13610" fmla="*/ 1490655 w 2663714"/>
                <a:gd name="connsiteY13610" fmla="*/ 881820 h 2179871"/>
                <a:gd name="connsiteX13611" fmla="*/ 1490655 w 2663714"/>
                <a:gd name="connsiteY13611" fmla="*/ 881820 h 2179871"/>
                <a:gd name="connsiteX13612" fmla="*/ 1490655 w 2663714"/>
                <a:gd name="connsiteY13612" fmla="*/ 881820 h 2179871"/>
                <a:gd name="connsiteX13613" fmla="*/ 1467875 w 2663714"/>
                <a:gd name="connsiteY13613" fmla="*/ 894879 h 2179871"/>
                <a:gd name="connsiteX13614" fmla="*/ 1460026 w 2663714"/>
                <a:gd name="connsiteY13614" fmla="*/ 882844 h 2179871"/>
                <a:gd name="connsiteX13615" fmla="*/ 1491337 w 2663714"/>
                <a:gd name="connsiteY13615" fmla="*/ 872859 h 2179871"/>
                <a:gd name="connsiteX13616" fmla="*/ 1493385 w 2663714"/>
                <a:gd name="connsiteY13616" fmla="*/ 888221 h 2179871"/>
                <a:gd name="connsiteX13617" fmla="*/ 1493385 w 2663714"/>
                <a:gd name="connsiteY13617" fmla="*/ 888221 h 2179871"/>
                <a:gd name="connsiteX13618" fmla="*/ 1493385 w 2663714"/>
                <a:gd name="connsiteY13618" fmla="*/ 888221 h 2179871"/>
                <a:gd name="connsiteX13619" fmla="*/ 1493385 w 2663714"/>
                <a:gd name="connsiteY13619" fmla="*/ 888221 h 2179871"/>
                <a:gd name="connsiteX13620" fmla="*/ 1493385 w 2663714"/>
                <a:gd name="connsiteY13620" fmla="*/ 888221 h 2179871"/>
                <a:gd name="connsiteX13621" fmla="*/ 1493470 w 2663714"/>
                <a:gd name="connsiteY13621" fmla="*/ 888221 h 2179871"/>
                <a:gd name="connsiteX13622" fmla="*/ 1488692 w 2663714"/>
                <a:gd name="connsiteY13622" fmla="*/ 891977 h 2179871"/>
                <a:gd name="connsiteX13623" fmla="*/ 1488692 w 2663714"/>
                <a:gd name="connsiteY13623" fmla="*/ 891977 h 2179871"/>
                <a:gd name="connsiteX13624" fmla="*/ 1488692 w 2663714"/>
                <a:gd name="connsiteY13624" fmla="*/ 891977 h 2179871"/>
                <a:gd name="connsiteX13625" fmla="*/ 1488692 w 2663714"/>
                <a:gd name="connsiteY13625" fmla="*/ 891977 h 2179871"/>
                <a:gd name="connsiteX13626" fmla="*/ 1488692 w 2663714"/>
                <a:gd name="connsiteY13626" fmla="*/ 891977 h 2179871"/>
                <a:gd name="connsiteX13627" fmla="*/ 1475383 w 2663714"/>
                <a:gd name="connsiteY13627" fmla="*/ 905206 h 2179871"/>
                <a:gd name="connsiteX13628" fmla="*/ 1469496 w 2663714"/>
                <a:gd name="connsiteY13628" fmla="*/ 897610 h 2179871"/>
                <a:gd name="connsiteX13629" fmla="*/ 1493214 w 2663714"/>
                <a:gd name="connsiteY13629" fmla="*/ 888221 h 2179871"/>
                <a:gd name="connsiteX13630" fmla="*/ 1488692 w 2663714"/>
                <a:gd name="connsiteY13630" fmla="*/ 901024 h 2179871"/>
                <a:gd name="connsiteX13631" fmla="*/ 1480416 w 2663714"/>
                <a:gd name="connsiteY13631" fmla="*/ 910924 h 2179871"/>
                <a:gd name="connsiteX13632" fmla="*/ 1478625 w 2663714"/>
                <a:gd name="connsiteY13632" fmla="*/ 908961 h 2179871"/>
                <a:gd name="connsiteX13633" fmla="*/ 1488692 w 2663714"/>
                <a:gd name="connsiteY13633" fmla="*/ 901024 h 2179871"/>
                <a:gd name="connsiteX13634" fmla="*/ 1517103 w 2663714"/>
                <a:gd name="connsiteY13634" fmla="*/ 896927 h 2179871"/>
                <a:gd name="connsiteX13635" fmla="*/ 1520260 w 2663714"/>
                <a:gd name="connsiteY13635" fmla="*/ 891891 h 2179871"/>
                <a:gd name="connsiteX13636" fmla="*/ 1522137 w 2663714"/>
                <a:gd name="connsiteY13636" fmla="*/ 893940 h 2179871"/>
                <a:gd name="connsiteX13637" fmla="*/ 1516847 w 2663714"/>
                <a:gd name="connsiteY13637" fmla="*/ 909473 h 2179871"/>
                <a:gd name="connsiteX13638" fmla="*/ 1517103 w 2663714"/>
                <a:gd name="connsiteY13638" fmla="*/ 909559 h 2179871"/>
                <a:gd name="connsiteX13639" fmla="*/ 1523246 w 2663714"/>
                <a:gd name="connsiteY13639" fmla="*/ 895049 h 2179871"/>
                <a:gd name="connsiteX13640" fmla="*/ 1531522 w 2663714"/>
                <a:gd name="connsiteY13640" fmla="*/ 902731 h 2179871"/>
                <a:gd name="connsiteX13641" fmla="*/ 1529645 w 2663714"/>
                <a:gd name="connsiteY13641" fmla="*/ 908620 h 2179871"/>
                <a:gd name="connsiteX13642" fmla="*/ 1513178 w 2663714"/>
                <a:gd name="connsiteY13642" fmla="*/ 929018 h 2179871"/>
                <a:gd name="connsiteX13643" fmla="*/ 1513178 w 2663714"/>
                <a:gd name="connsiteY13643" fmla="*/ 929018 h 2179871"/>
                <a:gd name="connsiteX13644" fmla="*/ 1513178 w 2663714"/>
                <a:gd name="connsiteY13644" fmla="*/ 929018 h 2179871"/>
                <a:gd name="connsiteX13645" fmla="*/ 1513178 w 2663714"/>
                <a:gd name="connsiteY13645" fmla="*/ 929018 h 2179871"/>
                <a:gd name="connsiteX13646" fmla="*/ 1513178 w 2663714"/>
                <a:gd name="connsiteY13646" fmla="*/ 929018 h 2179871"/>
                <a:gd name="connsiteX13647" fmla="*/ 1508401 w 2663714"/>
                <a:gd name="connsiteY13647" fmla="*/ 936187 h 2179871"/>
                <a:gd name="connsiteX13648" fmla="*/ 1497821 w 2663714"/>
                <a:gd name="connsiteY13648" fmla="*/ 927908 h 2179871"/>
                <a:gd name="connsiteX13649" fmla="*/ 1517018 w 2663714"/>
                <a:gd name="connsiteY13649" fmla="*/ 896842 h 2179871"/>
                <a:gd name="connsiteX13650" fmla="*/ 1518809 w 2663714"/>
                <a:gd name="connsiteY13650" fmla="*/ 933371 h 2179871"/>
                <a:gd name="connsiteX13651" fmla="*/ 1518809 w 2663714"/>
                <a:gd name="connsiteY13651" fmla="*/ 933371 h 2179871"/>
                <a:gd name="connsiteX13652" fmla="*/ 1518809 w 2663714"/>
                <a:gd name="connsiteY13652" fmla="*/ 933371 h 2179871"/>
                <a:gd name="connsiteX13653" fmla="*/ 1518809 w 2663714"/>
                <a:gd name="connsiteY13653" fmla="*/ 933371 h 2179871"/>
                <a:gd name="connsiteX13654" fmla="*/ 1518809 w 2663714"/>
                <a:gd name="connsiteY13654" fmla="*/ 933285 h 2179871"/>
                <a:gd name="connsiteX13655" fmla="*/ 1535873 w 2663714"/>
                <a:gd name="connsiteY13655" fmla="*/ 906486 h 2179871"/>
                <a:gd name="connsiteX13656" fmla="*/ 1543210 w 2663714"/>
                <a:gd name="connsiteY13656" fmla="*/ 911778 h 2179871"/>
                <a:gd name="connsiteX13657" fmla="*/ 1541589 w 2663714"/>
                <a:gd name="connsiteY13657" fmla="*/ 918435 h 2179871"/>
                <a:gd name="connsiteX13658" fmla="*/ 1530925 w 2663714"/>
                <a:gd name="connsiteY13658" fmla="*/ 933029 h 2179871"/>
                <a:gd name="connsiteX13659" fmla="*/ 1530925 w 2663714"/>
                <a:gd name="connsiteY13659" fmla="*/ 933029 h 2179871"/>
                <a:gd name="connsiteX13660" fmla="*/ 1530925 w 2663714"/>
                <a:gd name="connsiteY13660" fmla="*/ 933029 h 2179871"/>
                <a:gd name="connsiteX13661" fmla="*/ 1530925 w 2663714"/>
                <a:gd name="connsiteY13661" fmla="*/ 933029 h 2179871"/>
                <a:gd name="connsiteX13662" fmla="*/ 1530925 w 2663714"/>
                <a:gd name="connsiteY13662" fmla="*/ 933029 h 2179871"/>
                <a:gd name="connsiteX13663" fmla="*/ 1522734 w 2663714"/>
                <a:gd name="connsiteY13663" fmla="*/ 945917 h 2179871"/>
                <a:gd name="connsiteX13664" fmla="*/ 1513435 w 2663714"/>
                <a:gd name="connsiteY13664" fmla="*/ 940028 h 2179871"/>
                <a:gd name="connsiteX13665" fmla="*/ 1518724 w 2663714"/>
                <a:gd name="connsiteY13665" fmla="*/ 933456 h 2179871"/>
                <a:gd name="connsiteX13666" fmla="*/ 1536726 w 2663714"/>
                <a:gd name="connsiteY13666" fmla="*/ 936955 h 2179871"/>
                <a:gd name="connsiteX13667" fmla="*/ 1536726 w 2663714"/>
                <a:gd name="connsiteY13667" fmla="*/ 936955 h 2179871"/>
                <a:gd name="connsiteX13668" fmla="*/ 1536726 w 2663714"/>
                <a:gd name="connsiteY13668" fmla="*/ 936870 h 2179871"/>
                <a:gd name="connsiteX13669" fmla="*/ 1536726 w 2663714"/>
                <a:gd name="connsiteY13669" fmla="*/ 936785 h 2179871"/>
                <a:gd name="connsiteX13670" fmla="*/ 1536726 w 2663714"/>
                <a:gd name="connsiteY13670" fmla="*/ 936785 h 2179871"/>
                <a:gd name="connsiteX13671" fmla="*/ 1549865 w 2663714"/>
                <a:gd name="connsiteY13671" fmla="*/ 915874 h 2179871"/>
                <a:gd name="connsiteX13672" fmla="*/ 1567782 w 2663714"/>
                <a:gd name="connsiteY13672" fmla="*/ 924580 h 2179871"/>
                <a:gd name="connsiteX13673" fmla="*/ 1557373 w 2663714"/>
                <a:gd name="connsiteY13673" fmla="*/ 939345 h 2179871"/>
                <a:gd name="connsiteX13674" fmla="*/ 1557373 w 2663714"/>
                <a:gd name="connsiteY13674" fmla="*/ 939345 h 2179871"/>
                <a:gd name="connsiteX13675" fmla="*/ 1557373 w 2663714"/>
                <a:gd name="connsiteY13675" fmla="*/ 939345 h 2179871"/>
                <a:gd name="connsiteX13676" fmla="*/ 1557373 w 2663714"/>
                <a:gd name="connsiteY13676" fmla="*/ 939345 h 2179871"/>
                <a:gd name="connsiteX13677" fmla="*/ 1557373 w 2663714"/>
                <a:gd name="connsiteY13677" fmla="*/ 939345 h 2179871"/>
                <a:gd name="connsiteX13678" fmla="*/ 1546282 w 2663714"/>
                <a:gd name="connsiteY13678" fmla="*/ 958122 h 2179871"/>
                <a:gd name="connsiteX13679" fmla="*/ 1527768 w 2663714"/>
                <a:gd name="connsiteY13679" fmla="*/ 948989 h 2179871"/>
                <a:gd name="connsiteX13680" fmla="*/ 1536470 w 2663714"/>
                <a:gd name="connsiteY13680" fmla="*/ 937041 h 2179871"/>
                <a:gd name="connsiteX13681" fmla="*/ 1563345 w 2663714"/>
                <a:gd name="connsiteY13681" fmla="*/ 943186 h 2179871"/>
                <a:gd name="connsiteX13682" fmla="*/ 1563345 w 2663714"/>
                <a:gd name="connsiteY13682" fmla="*/ 943186 h 2179871"/>
                <a:gd name="connsiteX13683" fmla="*/ 1563345 w 2663714"/>
                <a:gd name="connsiteY13683" fmla="*/ 943100 h 2179871"/>
                <a:gd name="connsiteX13684" fmla="*/ 1563345 w 2663714"/>
                <a:gd name="connsiteY13684" fmla="*/ 943100 h 2179871"/>
                <a:gd name="connsiteX13685" fmla="*/ 1563345 w 2663714"/>
                <a:gd name="connsiteY13685" fmla="*/ 943015 h 2179871"/>
                <a:gd name="connsiteX13686" fmla="*/ 1573242 w 2663714"/>
                <a:gd name="connsiteY13686" fmla="*/ 926543 h 2179871"/>
                <a:gd name="connsiteX13687" fmla="*/ 1585272 w 2663714"/>
                <a:gd name="connsiteY13687" fmla="*/ 929957 h 2179871"/>
                <a:gd name="connsiteX13688" fmla="*/ 1587148 w 2663714"/>
                <a:gd name="connsiteY13688" fmla="*/ 930298 h 2179871"/>
                <a:gd name="connsiteX13689" fmla="*/ 1582968 w 2663714"/>
                <a:gd name="connsiteY13689" fmla="*/ 936614 h 2179871"/>
                <a:gd name="connsiteX13690" fmla="*/ 1582968 w 2663714"/>
                <a:gd name="connsiteY13690" fmla="*/ 936614 h 2179871"/>
                <a:gd name="connsiteX13691" fmla="*/ 1582968 w 2663714"/>
                <a:gd name="connsiteY13691" fmla="*/ 936614 h 2179871"/>
                <a:gd name="connsiteX13692" fmla="*/ 1582968 w 2663714"/>
                <a:gd name="connsiteY13692" fmla="*/ 936614 h 2179871"/>
                <a:gd name="connsiteX13693" fmla="*/ 1582968 w 2663714"/>
                <a:gd name="connsiteY13693" fmla="*/ 936614 h 2179871"/>
                <a:gd name="connsiteX13694" fmla="*/ 1566502 w 2663714"/>
                <a:gd name="connsiteY13694" fmla="*/ 965291 h 2179871"/>
                <a:gd name="connsiteX13695" fmla="*/ 1553960 w 2663714"/>
                <a:gd name="connsiteY13695" fmla="*/ 961280 h 2179871"/>
                <a:gd name="connsiteX13696" fmla="*/ 1551400 w 2663714"/>
                <a:gd name="connsiteY13696" fmla="*/ 960170 h 2179871"/>
                <a:gd name="connsiteX13697" fmla="*/ 1563260 w 2663714"/>
                <a:gd name="connsiteY13697" fmla="*/ 943186 h 2179871"/>
                <a:gd name="connsiteX13698" fmla="*/ 1588940 w 2663714"/>
                <a:gd name="connsiteY13698" fmla="*/ 940369 h 2179871"/>
                <a:gd name="connsiteX13699" fmla="*/ 1588940 w 2663714"/>
                <a:gd name="connsiteY13699" fmla="*/ 940369 h 2179871"/>
                <a:gd name="connsiteX13700" fmla="*/ 1588940 w 2663714"/>
                <a:gd name="connsiteY13700" fmla="*/ 940199 h 2179871"/>
                <a:gd name="connsiteX13701" fmla="*/ 1589026 w 2663714"/>
                <a:gd name="connsiteY13701" fmla="*/ 940028 h 2179871"/>
                <a:gd name="connsiteX13702" fmla="*/ 1589026 w 2663714"/>
                <a:gd name="connsiteY13702" fmla="*/ 940028 h 2179871"/>
                <a:gd name="connsiteX13703" fmla="*/ 1594059 w 2663714"/>
                <a:gd name="connsiteY13703" fmla="*/ 931322 h 2179871"/>
                <a:gd name="connsiteX13704" fmla="*/ 1594656 w 2663714"/>
                <a:gd name="connsiteY13704" fmla="*/ 931408 h 2179871"/>
                <a:gd name="connsiteX13705" fmla="*/ 1593974 w 2663714"/>
                <a:gd name="connsiteY13705" fmla="*/ 933115 h 2179871"/>
                <a:gd name="connsiteX13706" fmla="*/ 1594230 w 2663714"/>
                <a:gd name="connsiteY13706" fmla="*/ 933200 h 2179871"/>
                <a:gd name="connsiteX13707" fmla="*/ 1595083 w 2663714"/>
                <a:gd name="connsiteY13707" fmla="*/ 931408 h 2179871"/>
                <a:gd name="connsiteX13708" fmla="*/ 1604553 w 2663714"/>
                <a:gd name="connsiteY13708" fmla="*/ 932432 h 2179871"/>
                <a:gd name="connsiteX13709" fmla="*/ 1581518 w 2663714"/>
                <a:gd name="connsiteY13709" fmla="*/ 969046 h 2179871"/>
                <a:gd name="connsiteX13710" fmla="*/ 1571450 w 2663714"/>
                <a:gd name="connsiteY13710" fmla="*/ 966571 h 2179871"/>
                <a:gd name="connsiteX13711" fmla="*/ 1588855 w 2663714"/>
                <a:gd name="connsiteY13711" fmla="*/ 940284 h 2179871"/>
                <a:gd name="connsiteX13712" fmla="*/ 1636206 w 2663714"/>
                <a:gd name="connsiteY13712" fmla="*/ 930896 h 2179871"/>
                <a:gd name="connsiteX13713" fmla="*/ 1641752 w 2663714"/>
                <a:gd name="connsiteY13713" fmla="*/ 929786 h 2179871"/>
                <a:gd name="connsiteX13714" fmla="*/ 1640984 w 2663714"/>
                <a:gd name="connsiteY13714" fmla="*/ 932944 h 2179871"/>
                <a:gd name="connsiteX13715" fmla="*/ 1641240 w 2663714"/>
                <a:gd name="connsiteY13715" fmla="*/ 932944 h 2179871"/>
                <a:gd name="connsiteX13716" fmla="*/ 1642349 w 2663714"/>
                <a:gd name="connsiteY13716" fmla="*/ 929530 h 2179871"/>
                <a:gd name="connsiteX13717" fmla="*/ 1646529 w 2663714"/>
                <a:gd name="connsiteY13717" fmla="*/ 928506 h 2179871"/>
                <a:gd name="connsiteX13718" fmla="*/ 1646103 w 2663714"/>
                <a:gd name="connsiteY13718" fmla="*/ 929274 h 2179871"/>
                <a:gd name="connsiteX13719" fmla="*/ 1646103 w 2663714"/>
                <a:gd name="connsiteY13719" fmla="*/ 929274 h 2179871"/>
                <a:gd name="connsiteX13720" fmla="*/ 1646017 w 2663714"/>
                <a:gd name="connsiteY13720" fmla="*/ 929445 h 2179871"/>
                <a:gd name="connsiteX13721" fmla="*/ 1646017 w 2663714"/>
                <a:gd name="connsiteY13721" fmla="*/ 929615 h 2179871"/>
                <a:gd name="connsiteX13722" fmla="*/ 1645932 w 2663714"/>
                <a:gd name="connsiteY13722" fmla="*/ 929615 h 2179871"/>
                <a:gd name="connsiteX13723" fmla="*/ 1620678 w 2663714"/>
                <a:gd name="connsiteY13723" fmla="*/ 973826 h 2179871"/>
                <a:gd name="connsiteX13724" fmla="*/ 1608478 w 2663714"/>
                <a:gd name="connsiteY13724" fmla="*/ 973228 h 2179871"/>
                <a:gd name="connsiteX13725" fmla="*/ 1636206 w 2663714"/>
                <a:gd name="connsiteY13725" fmla="*/ 930810 h 2179871"/>
                <a:gd name="connsiteX13726" fmla="*/ 1651990 w 2663714"/>
                <a:gd name="connsiteY13726" fmla="*/ 933115 h 2179871"/>
                <a:gd name="connsiteX13727" fmla="*/ 1651990 w 2663714"/>
                <a:gd name="connsiteY13727" fmla="*/ 933115 h 2179871"/>
                <a:gd name="connsiteX13728" fmla="*/ 1651990 w 2663714"/>
                <a:gd name="connsiteY13728" fmla="*/ 933115 h 2179871"/>
                <a:gd name="connsiteX13729" fmla="*/ 1651990 w 2663714"/>
                <a:gd name="connsiteY13729" fmla="*/ 933115 h 2179871"/>
                <a:gd name="connsiteX13730" fmla="*/ 1651990 w 2663714"/>
                <a:gd name="connsiteY13730" fmla="*/ 933115 h 2179871"/>
                <a:gd name="connsiteX13731" fmla="*/ 1655999 w 2663714"/>
                <a:gd name="connsiteY13731" fmla="*/ 925860 h 2179871"/>
                <a:gd name="connsiteX13732" fmla="*/ 1668541 w 2663714"/>
                <a:gd name="connsiteY13732" fmla="*/ 920739 h 2179871"/>
                <a:gd name="connsiteX13733" fmla="*/ 1641069 w 2663714"/>
                <a:gd name="connsiteY13733" fmla="*/ 973143 h 2179871"/>
                <a:gd name="connsiteX13734" fmla="*/ 1625456 w 2663714"/>
                <a:gd name="connsiteY13734" fmla="*/ 973997 h 2179871"/>
                <a:gd name="connsiteX13735" fmla="*/ 1651904 w 2663714"/>
                <a:gd name="connsiteY13735" fmla="*/ 933200 h 2179871"/>
                <a:gd name="connsiteX13736" fmla="*/ 1666238 w 2663714"/>
                <a:gd name="connsiteY13736" fmla="*/ 967425 h 2179871"/>
                <a:gd name="connsiteX13737" fmla="*/ 1666408 w 2663714"/>
                <a:gd name="connsiteY13737" fmla="*/ 967083 h 2179871"/>
                <a:gd name="connsiteX13738" fmla="*/ 1689273 w 2663714"/>
                <a:gd name="connsiteY13738" fmla="*/ 942076 h 2179871"/>
                <a:gd name="connsiteX13739" fmla="*/ 1762646 w 2663714"/>
                <a:gd name="connsiteY13739" fmla="*/ 864153 h 2179871"/>
                <a:gd name="connsiteX13740" fmla="*/ 1762646 w 2663714"/>
                <a:gd name="connsiteY13740" fmla="*/ 864153 h 2179871"/>
                <a:gd name="connsiteX13741" fmla="*/ 1762646 w 2663714"/>
                <a:gd name="connsiteY13741" fmla="*/ 864153 h 2179871"/>
                <a:gd name="connsiteX13742" fmla="*/ 1762646 w 2663714"/>
                <a:gd name="connsiteY13742" fmla="*/ 864153 h 2179871"/>
                <a:gd name="connsiteX13743" fmla="*/ 1762646 w 2663714"/>
                <a:gd name="connsiteY13743" fmla="*/ 864153 h 2179871"/>
                <a:gd name="connsiteX13744" fmla="*/ 1793190 w 2663714"/>
                <a:gd name="connsiteY13744" fmla="*/ 830014 h 2179871"/>
                <a:gd name="connsiteX13745" fmla="*/ 1788327 w 2663714"/>
                <a:gd name="connsiteY13745" fmla="*/ 855106 h 2179871"/>
                <a:gd name="connsiteX13746" fmla="*/ 1762134 w 2663714"/>
                <a:gd name="connsiteY13746" fmla="*/ 882588 h 2179871"/>
                <a:gd name="connsiteX13747" fmla="*/ 1762134 w 2663714"/>
                <a:gd name="connsiteY13747" fmla="*/ 882588 h 2179871"/>
                <a:gd name="connsiteX13748" fmla="*/ 1761963 w 2663714"/>
                <a:gd name="connsiteY13748" fmla="*/ 882759 h 2179871"/>
                <a:gd name="connsiteX13749" fmla="*/ 1761793 w 2663714"/>
                <a:gd name="connsiteY13749" fmla="*/ 882930 h 2179871"/>
                <a:gd name="connsiteX13750" fmla="*/ 1761793 w 2663714"/>
                <a:gd name="connsiteY13750" fmla="*/ 882930 h 2179871"/>
                <a:gd name="connsiteX13751" fmla="*/ 1693966 w 2663714"/>
                <a:gd name="connsiteY13751" fmla="*/ 959402 h 2179871"/>
                <a:gd name="connsiteX13752" fmla="*/ 1665214 w 2663714"/>
                <a:gd name="connsiteY13752" fmla="*/ 969046 h 2179871"/>
                <a:gd name="connsiteX13753" fmla="*/ 1666067 w 2663714"/>
                <a:gd name="connsiteY13753" fmla="*/ 967595 h 2179871"/>
                <a:gd name="connsiteX13754" fmla="*/ 1767168 w 2663714"/>
                <a:gd name="connsiteY13754" fmla="*/ 887453 h 2179871"/>
                <a:gd name="connsiteX13755" fmla="*/ 1767168 w 2663714"/>
                <a:gd name="connsiteY13755" fmla="*/ 887453 h 2179871"/>
                <a:gd name="connsiteX13756" fmla="*/ 1767168 w 2663714"/>
                <a:gd name="connsiteY13756" fmla="*/ 887453 h 2179871"/>
                <a:gd name="connsiteX13757" fmla="*/ 1767168 w 2663714"/>
                <a:gd name="connsiteY13757" fmla="*/ 887453 h 2179871"/>
                <a:gd name="connsiteX13758" fmla="*/ 1767168 w 2663714"/>
                <a:gd name="connsiteY13758" fmla="*/ 887453 h 2179871"/>
                <a:gd name="connsiteX13759" fmla="*/ 1783804 w 2663714"/>
                <a:gd name="connsiteY13759" fmla="*/ 868591 h 2179871"/>
                <a:gd name="connsiteX13760" fmla="*/ 1769557 w 2663714"/>
                <a:gd name="connsiteY13760" fmla="*/ 896671 h 2179871"/>
                <a:gd name="connsiteX13761" fmla="*/ 1768192 w 2663714"/>
                <a:gd name="connsiteY13761" fmla="*/ 898122 h 2179871"/>
                <a:gd name="connsiteX13762" fmla="*/ 1768192 w 2663714"/>
                <a:gd name="connsiteY13762" fmla="*/ 898122 h 2179871"/>
                <a:gd name="connsiteX13763" fmla="*/ 1768021 w 2663714"/>
                <a:gd name="connsiteY13763" fmla="*/ 898292 h 2179871"/>
                <a:gd name="connsiteX13764" fmla="*/ 1767850 w 2663714"/>
                <a:gd name="connsiteY13764" fmla="*/ 898463 h 2179871"/>
                <a:gd name="connsiteX13765" fmla="*/ 1767850 w 2663714"/>
                <a:gd name="connsiteY13765" fmla="*/ 898463 h 2179871"/>
                <a:gd name="connsiteX13766" fmla="*/ 1765717 w 2663714"/>
                <a:gd name="connsiteY13766" fmla="*/ 901024 h 2179871"/>
                <a:gd name="connsiteX13767" fmla="*/ 1760342 w 2663714"/>
                <a:gd name="connsiteY13767" fmla="*/ 904523 h 2179871"/>
                <a:gd name="connsiteX13768" fmla="*/ 1744900 w 2663714"/>
                <a:gd name="connsiteY13768" fmla="*/ 914594 h 2179871"/>
                <a:gd name="connsiteX13769" fmla="*/ 1745071 w 2663714"/>
                <a:gd name="connsiteY13769" fmla="*/ 914850 h 2179871"/>
                <a:gd name="connsiteX13770" fmla="*/ 1761367 w 2663714"/>
                <a:gd name="connsiteY13770" fmla="*/ 906315 h 2179871"/>
                <a:gd name="connsiteX13771" fmla="*/ 1747630 w 2663714"/>
                <a:gd name="connsiteY13771" fmla="*/ 922958 h 2179871"/>
                <a:gd name="connsiteX13772" fmla="*/ 1736027 w 2663714"/>
                <a:gd name="connsiteY13772" fmla="*/ 929445 h 2179871"/>
                <a:gd name="connsiteX13773" fmla="*/ 1736198 w 2663714"/>
                <a:gd name="connsiteY13773" fmla="*/ 929701 h 2179871"/>
                <a:gd name="connsiteX13774" fmla="*/ 1745497 w 2663714"/>
                <a:gd name="connsiteY13774" fmla="*/ 925689 h 2179871"/>
                <a:gd name="connsiteX13775" fmla="*/ 1744559 w 2663714"/>
                <a:gd name="connsiteY13775" fmla="*/ 926884 h 2179871"/>
                <a:gd name="connsiteX13776" fmla="*/ 1701388 w 2663714"/>
                <a:gd name="connsiteY13776" fmla="*/ 956244 h 2179871"/>
                <a:gd name="connsiteX13777" fmla="*/ 1699596 w 2663714"/>
                <a:gd name="connsiteY13777" fmla="*/ 957012 h 2179871"/>
                <a:gd name="connsiteX13778" fmla="*/ 1767083 w 2663714"/>
                <a:gd name="connsiteY13778" fmla="*/ 887624 h 2179871"/>
                <a:gd name="connsiteX13779" fmla="*/ 1732956 w 2663714"/>
                <a:gd name="connsiteY13779" fmla="*/ 967766 h 2179871"/>
                <a:gd name="connsiteX13780" fmla="*/ 1738075 w 2663714"/>
                <a:gd name="connsiteY13780" fmla="*/ 965803 h 2179871"/>
                <a:gd name="connsiteX13781" fmla="*/ 1731590 w 2663714"/>
                <a:gd name="connsiteY13781" fmla="*/ 974423 h 2179871"/>
                <a:gd name="connsiteX13782" fmla="*/ 1722120 w 2663714"/>
                <a:gd name="connsiteY13782" fmla="*/ 978093 h 2179871"/>
                <a:gd name="connsiteX13783" fmla="*/ 1732956 w 2663714"/>
                <a:gd name="connsiteY13783" fmla="*/ 967681 h 2179871"/>
                <a:gd name="connsiteX13784" fmla="*/ 1743706 w 2663714"/>
                <a:gd name="connsiteY13784" fmla="*/ 963584 h 2179871"/>
                <a:gd name="connsiteX13785" fmla="*/ 1756589 w 2663714"/>
                <a:gd name="connsiteY13785" fmla="*/ 958463 h 2179871"/>
                <a:gd name="connsiteX13786" fmla="*/ 1753090 w 2663714"/>
                <a:gd name="connsiteY13786" fmla="*/ 966145 h 2179871"/>
                <a:gd name="connsiteX13787" fmla="*/ 1735771 w 2663714"/>
                <a:gd name="connsiteY13787" fmla="*/ 972802 h 2179871"/>
                <a:gd name="connsiteX13788" fmla="*/ 1743706 w 2663714"/>
                <a:gd name="connsiteY13788" fmla="*/ 963584 h 2179871"/>
                <a:gd name="connsiteX13789" fmla="*/ 1758636 w 2663714"/>
                <a:gd name="connsiteY13789" fmla="*/ 971522 h 2179871"/>
                <a:gd name="connsiteX13790" fmla="*/ 1758636 w 2663714"/>
                <a:gd name="connsiteY13790" fmla="*/ 971522 h 2179871"/>
                <a:gd name="connsiteX13791" fmla="*/ 1758636 w 2663714"/>
                <a:gd name="connsiteY13791" fmla="*/ 971522 h 2179871"/>
                <a:gd name="connsiteX13792" fmla="*/ 1758636 w 2663714"/>
                <a:gd name="connsiteY13792" fmla="*/ 971522 h 2179871"/>
                <a:gd name="connsiteX13793" fmla="*/ 1758636 w 2663714"/>
                <a:gd name="connsiteY13793" fmla="*/ 971522 h 2179871"/>
                <a:gd name="connsiteX13794" fmla="*/ 1781842 w 2663714"/>
                <a:gd name="connsiteY13794" fmla="*/ 962560 h 2179871"/>
                <a:gd name="connsiteX13795" fmla="*/ 1775614 w 2663714"/>
                <a:gd name="connsiteY13795" fmla="*/ 977837 h 2179871"/>
                <a:gd name="connsiteX13796" fmla="*/ 1758807 w 2663714"/>
                <a:gd name="connsiteY13796" fmla="*/ 982531 h 2179871"/>
                <a:gd name="connsiteX13797" fmla="*/ 1758807 w 2663714"/>
                <a:gd name="connsiteY13797" fmla="*/ 982531 h 2179871"/>
                <a:gd name="connsiteX13798" fmla="*/ 1758636 w 2663714"/>
                <a:gd name="connsiteY13798" fmla="*/ 982531 h 2179871"/>
                <a:gd name="connsiteX13799" fmla="*/ 1758466 w 2663714"/>
                <a:gd name="connsiteY13799" fmla="*/ 982531 h 2179871"/>
                <a:gd name="connsiteX13800" fmla="*/ 1758466 w 2663714"/>
                <a:gd name="connsiteY13800" fmla="*/ 982531 h 2179871"/>
                <a:gd name="connsiteX13801" fmla="*/ 1749593 w 2663714"/>
                <a:gd name="connsiteY13801" fmla="*/ 985604 h 2179871"/>
                <a:gd name="connsiteX13802" fmla="*/ 1756333 w 2663714"/>
                <a:gd name="connsiteY13802" fmla="*/ 972119 h 2179871"/>
                <a:gd name="connsiteX13803" fmla="*/ 1758551 w 2663714"/>
                <a:gd name="connsiteY13803" fmla="*/ 971351 h 2179871"/>
                <a:gd name="connsiteX13804" fmla="*/ 1760769 w 2663714"/>
                <a:gd name="connsiteY13804" fmla="*/ 989274 h 2179871"/>
                <a:gd name="connsiteX13805" fmla="*/ 1760769 w 2663714"/>
                <a:gd name="connsiteY13805" fmla="*/ 989274 h 2179871"/>
                <a:gd name="connsiteX13806" fmla="*/ 1760769 w 2663714"/>
                <a:gd name="connsiteY13806" fmla="*/ 989274 h 2179871"/>
                <a:gd name="connsiteX13807" fmla="*/ 1760769 w 2663714"/>
                <a:gd name="connsiteY13807" fmla="*/ 989274 h 2179871"/>
                <a:gd name="connsiteX13808" fmla="*/ 1760769 w 2663714"/>
                <a:gd name="connsiteY13808" fmla="*/ 989274 h 2179871"/>
                <a:gd name="connsiteX13809" fmla="*/ 1772628 w 2663714"/>
                <a:gd name="connsiteY13809" fmla="*/ 985177 h 2179871"/>
                <a:gd name="connsiteX13810" fmla="*/ 1766144 w 2663714"/>
                <a:gd name="connsiteY13810" fmla="*/ 1001479 h 2179871"/>
                <a:gd name="connsiteX13811" fmla="*/ 1753859 w 2663714"/>
                <a:gd name="connsiteY13811" fmla="*/ 1004978 h 2179871"/>
                <a:gd name="connsiteX13812" fmla="*/ 1753859 w 2663714"/>
                <a:gd name="connsiteY13812" fmla="*/ 1004978 h 2179871"/>
                <a:gd name="connsiteX13813" fmla="*/ 1753688 w 2663714"/>
                <a:gd name="connsiteY13813" fmla="*/ 1004978 h 2179871"/>
                <a:gd name="connsiteX13814" fmla="*/ 1753517 w 2663714"/>
                <a:gd name="connsiteY13814" fmla="*/ 1004978 h 2179871"/>
                <a:gd name="connsiteX13815" fmla="*/ 1753517 w 2663714"/>
                <a:gd name="connsiteY13815" fmla="*/ 1004978 h 2179871"/>
                <a:gd name="connsiteX13816" fmla="*/ 1737136 w 2663714"/>
                <a:gd name="connsiteY13816" fmla="*/ 1010526 h 2179871"/>
                <a:gd name="connsiteX13817" fmla="*/ 1745668 w 2663714"/>
                <a:gd name="connsiteY13817" fmla="*/ 993371 h 2179871"/>
                <a:gd name="connsiteX13818" fmla="*/ 1760598 w 2663714"/>
                <a:gd name="connsiteY13818" fmla="*/ 989189 h 2179871"/>
                <a:gd name="connsiteX13819" fmla="*/ 1750275 w 2663714"/>
                <a:gd name="connsiteY13819" fmla="*/ 1049530 h 2179871"/>
                <a:gd name="connsiteX13820" fmla="*/ 1752835 w 2663714"/>
                <a:gd name="connsiteY13820" fmla="*/ 1043556 h 2179871"/>
                <a:gd name="connsiteX13821" fmla="*/ 1771263 w 2663714"/>
                <a:gd name="connsiteY13821" fmla="*/ 1037923 h 2179871"/>
                <a:gd name="connsiteX13822" fmla="*/ 1766144 w 2663714"/>
                <a:gd name="connsiteY13822" fmla="*/ 1052688 h 2179871"/>
                <a:gd name="connsiteX13823" fmla="*/ 1746777 w 2663714"/>
                <a:gd name="connsiteY13823" fmla="*/ 1057979 h 2179871"/>
                <a:gd name="connsiteX13824" fmla="*/ 1750360 w 2663714"/>
                <a:gd name="connsiteY13824" fmla="*/ 1049530 h 2179871"/>
                <a:gd name="connsiteX13825" fmla="*/ 1775188 w 2663714"/>
                <a:gd name="connsiteY13825" fmla="*/ 1036728 h 2179871"/>
                <a:gd name="connsiteX13826" fmla="*/ 1795323 w 2663714"/>
                <a:gd name="connsiteY13826" fmla="*/ 1030327 h 2179871"/>
                <a:gd name="connsiteX13827" fmla="*/ 1789607 w 2663714"/>
                <a:gd name="connsiteY13827" fmla="*/ 1046372 h 2179871"/>
                <a:gd name="connsiteX13828" fmla="*/ 1769045 w 2663714"/>
                <a:gd name="connsiteY13828" fmla="*/ 1051920 h 2179871"/>
                <a:gd name="connsiteX13829" fmla="*/ 1775273 w 2663714"/>
                <a:gd name="connsiteY13829" fmla="*/ 1036728 h 2179871"/>
                <a:gd name="connsiteX13830" fmla="*/ 1793702 w 2663714"/>
                <a:gd name="connsiteY13830" fmla="*/ 1049615 h 2179871"/>
                <a:gd name="connsiteX13831" fmla="*/ 1801807 w 2663714"/>
                <a:gd name="connsiteY13831" fmla="*/ 1046799 h 2179871"/>
                <a:gd name="connsiteX13832" fmla="*/ 1789009 w 2663714"/>
                <a:gd name="connsiteY13832" fmla="*/ 1081450 h 2179871"/>
                <a:gd name="connsiteX13833" fmla="*/ 1787900 w 2663714"/>
                <a:gd name="connsiteY13833" fmla="*/ 1082475 h 2179871"/>
                <a:gd name="connsiteX13834" fmla="*/ 1779624 w 2663714"/>
                <a:gd name="connsiteY13834" fmla="*/ 1084437 h 2179871"/>
                <a:gd name="connsiteX13835" fmla="*/ 1793702 w 2663714"/>
                <a:gd name="connsiteY13835" fmla="*/ 1049701 h 2179871"/>
                <a:gd name="connsiteX13836" fmla="*/ 1776724 w 2663714"/>
                <a:gd name="connsiteY13836" fmla="*/ 1116017 h 2179871"/>
                <a:gd name="connsiteX13837" fmla="*/ 1774676 w 2663714"/>
                <a:gd name="connsiteY13837" fmla="*/ 1121735 h 2179871"/>
                <a:gd name="connsiteX13838" fmla="*/ 1774676 w 2663714"/>
                <a:gd name="connsiteY13838" fmla="*/ 1121735 h 2179871"/>
                <a:gd name="connsiteX13839" fmla="*/ 1774676 w 2663714"/>
                <a:gd name="connsiteY13839" fmla="*/ 1121906 h 2179871"/>
                <a:gd name="connsiteX13840" fmla="*/ 1770154 w 2663714"/>
                <a:gd name="connsiteY13840" fmla="*/ 1134793 h 2179871"/>
                <a:gd name="connsiteX13841" fmla="*/ 1759575 w 2663714"/>
                <a:gd name="connsiteY13841" fmla="*/ 1138122 h 2179871"/>
                <a:gd name="connsiteX13842" fmla="*/ 1758551 w 2663714"/>
                <a:gd name="connsiteY13842" fmla="*/ 1138463 h 2179871"/>
                <a:gd name="connsiteX13843" fmla="*/ 1765803 w 2663714"/>
                <a:gd name="connsiteY13843" fmla="*/ 1119601 h 2179871"/>
                <a:gd name="connsiteX13844" fmla="*/ 1776638 w 2663714"/>
                <a:gd name="connsiteY13844" fmla="*/ 1116017 h 2179871"/>
                <a:gd name="connsiteX13845" fmla="*/ 1724680 w 2663714"/>
                <a:gd name="connsiteY13845" fmla="*/ 1207766 h 2179871"/>
                <a:gd name="connsiteX13846" fmla="*/ 1720158 w 2663714"/>
                <a:gd name="connsiteY13846" fmla="*/ 1232176 h 2179871"/>
                <a:gd name="connsiteX13847" fmla="*/ 1710944 w 2663714"/>
                <a:gd name="connsiteY13847" fmla="*/ 1231151 h 2179871"/>
                <a:gd name="connsiteX13848" fmla="*/ 1713418 w 2663714"/>
                <a:gd name="connsiteY13848" fmla="*/ 1209388 h 2179871"/>
                <a:gd name="connsiteX13849" fmla="*/ 1724595 w 2663714"/>
                <a:gd name="connsiteY13849" fmla="*/ 1207766 h 2179871"/>
                <a:gd name="connsiteX13850" fmla="*/ 1719561 w 2663714"/>
                <a:gd name="connsiteY13850" fmla="*/ 1235504 h 2179871"/>
                <a:gd name="connsiteX13851" fmla="*/ 1718452 w 2663714"/>
                <a:gd name="connsiteY13851" fmla="*/ 1241735 h 2179871"/>
                <a:gd name="connsiteX13852" fmla="*/ 1709152 w 2663714"/>
                <a:gd name="connsiteY13852" fmla="*/ 1247112 h 2179871"/>
                <a:gd name="connsiteX13853" fmla="*/ 1710603 w 2663714"/>
                <a:gd name="connsiteY13853" fmla="*/ 1235078 h 2179871"/>
                <a:gd name="connsiteX13854" fmla="*/ 1719646 w 2663714"/>
                <a:gd name="connsiteY13854" fmla="*/ 1235504 h 2179871"/>
                <a:gd name="connsiteX13855" fmla="*/ 1702668 w 2663714"/>
                <a:gd name="connsiteY13855" fmla="*/ 1250867 h 2179871"/>
                <a:gd name="connsiteX13856" fmla="*/ 1692771 w 2663714"/>
                <a:gd name="connsiteY13856" fmla="*/ 1256671 h 2179871"/>
                <a:gd name="connsiteX13857" fmla="*/ 1694648 w 2663714"/>
                <a:gd name="connsiteY13857" fmla="*/ 1242673 h 2179871"/>
                <a:gd name="connsiteX13858" fmla="*/ 1695928 w 2663714"/>
                <a:gd name="connsiteY13858" fmla="*/ 1234395 h 2179871"/>
                <a:gd name="connsiteX13859" fmla="*/ 1705483 w 2663714"/>
                <a:gd name="connsiteY13859" fmla="*/ 1234907 h 2179871"/>
                <a:gd name="connsiteX13860" fmla="*/ 1702583 w 2663714"/>
                <a:gd name="connsiteY13860" fmla="*/ 1250952 h 2179871"/>
                <a:gd name="connsiteX13861" fmla="*/ 1701474 w 2663714"/>
                <a:gd name="connsiteY13861" fmla="*/ 1257439 h 2179871"/>
                <a:gd name="connsiteX13862" fmla="*/ 1700194 w 2663714"/>
                <a:gd name="connsiteY13862" fmla="*/ 1264864 h 2179871"/>
                <a:gd name="connsiteX13863" fmla="*/ 1691918 w 2663714"/>
                <a:gd name="connsiteY13863" fmla="*/ 1263755 h 2179871"/>
                <a:gd name="connsiteX13864" fmla="*/ 1691918 w 2663714"/>
                <a:gd name="connsiteY13864" fmla="*/ 1263669 h 2179871"/>
                <a:gd name="connsiteX13865" fmla="*/ 1701474 w 2663714"/>
                <a:gd name="connsiteY13865" fmla="*/ 1257439 h 2179871"/>
                <a:gd name="connsiteX13866" fmla="*/ 1686970 w 2663714"/>
                <a:gd name="connsiteY13866" fmla="*/ 1268449 h 2179871"/>
                <a:gd name="connsiteX13867" fmla="*/ 1686031 w 2663714"/>
                <a:gd name="connsiteY13867" fmla="*/ 1272887 h 2179871"/>
                <a:gd name="connsiteX13868" fmla="*/ 1685007 w 2663714"/>
                <a:gd name="connsiteY13868" fmla="*/ 1272887 h 2179871"/>
                <a:gd name="connsiteX13869" fmla="*/ 1678182 w 2663714"/>
                <a:gd name="connsiteY13869" fmla="*/ 1272460 h 2179871"/>
                <a:gd name="connsiteX13870" fmla="*/ 1684666 w 2663714"/>
                <a:gd name="connsiteY13870" fmla="*/ 1268278 h 2179871"/>
                <a:gd name="connsiteX13871" fmla="*/ 1686884 w 2663714"/>
                <a:gd name="connsiteY13871" fmla="*/ 1268449 h 2179871"/>
                <a:gd name="connsiteX13872" fmla="*/ 1696013 w 2663714"/>
                <a:gd name="connsiteY13872" fmla="*/ 1295504 h 2179871"/>
                <a:gd name="connsiteX13873" fmla="*/ 1695075 w 2663714"/>
                <a:gd name="connsiteY13873" fmla="*/ 1303356 h 2179871"/>
                <a:gd name="connsiteX13874" fmla="*/ 1687652 w 2663714"/>
                <a:gd name="connsiteY13874" fmla="*/ 1317439 h 2179871"/>
                <a:gd name="connsiteX13875" fmla="*/ 1684666 w 2663714"/>
                <a:gd name="connsiteY13875" fmla="*/ 1322901 h 2179871"/>
                <a:gd name="connsiteX13876" fmla="*/ 1686970 w 2663714"/>
                <a:gd name="connsiteY13876" fmla="*/ 1307197 h 2179871"/>
                <a:gd name="connsiteX13877" fmla="*/ 1686970 w 2663714"/>
                <a:gd name="connsiteY13877" fmla="*/ 1307197 h 2179871"/>
                <a:gd name="connsiteX13878" fmla="*/ 1686970 w 2663714"/>
                <a:gd name="connsiteY13878" fmla="*/ 1307112 h 2179871"/>
                <a:gd name="connsiteX13879" fmla="*/ 1686970 w 2663714"/>
                <a:gd name="connsiteY13879" fmla="*/ 1307112 h 2179871"/>
                <a:gd name="connsiteX13880" fmla="*/ 1687652 w 2663714"/>
                <a:gd name="connsiteY13880" fmla="*/ 1300711 h 2179871"/>
                <a:gd name="connsiteX13881" fmla="*/ 1696013 w 2663714"/>
                <a:gd name="connsiteY13881" fmla="*/ 1295419 h 2179871"/>
                <a:gd name="connsiteX13882" fmla="*/ 1677243 w 2663714"/>
                <a:gd name="connsiteY13882" fmla="*/ 1344665 h 2179871"/>
                <a:gd name="connsiteX13883" fmla="*/ 1676561 w 2663714"/>
                <a:gd name="connsiteY13883" fmla="*/ 1359260 h 2179871"/>
                <a:gd name="connsiteX13884" fmla="*/ 1672977 w 2663714"/>
                <a:gd name="connsiteY13884" fmla="*/ 1361393 h 2179871"/>
                <a:gd name="connsiteX13885" fmla="*/ 1672977 w 2663714"/>
                <a:gd name="connsiteY13885" fmla="*/ 1361393 h 2179871"/>
                <a:gd name="connsiteX13886" fmla="*/ 1672722 w 2663714"/>
                <a:gd name="connsiteY13886" fmla="*/ 1361564 h 2179871"/>
                <a:gd name="connsiteX13887" fmla="*/ 1672466 w 2663714"/>
                <a:gd name="connsiteY13887" fmla="*/ 1361735 h 2179871"/>
                <a:gd name="connsiteX13888" fmla="*/ 1672466 w 2663714"/>
                <a:gd name="connsiteY13888" fmla="*/ 1361735 h 2179871"/>
                <a:gd name="connsiteX13889" fmla="*/ 1667432 w 2663714"/>
                <a:gd name="connsiteY13889" fmla="*/ 1365063 h 2179871"/>
                <a:gd name="connsiteX13890" fmla="*/ 1677243 w 2663714"/>
                <a:gd name="connsiteY13890" fmla="*/ 1344665 h 2179871"/>
                <a:gd name="connsiteX13891" fmla="*/ 1665043 w 2663714"/>
                <a:gd name="connsiteY13891" fmla="*/ 1412432 h 2179871"/>
                <a:gd name="connsiteX13892" fmla="*/ 1653014 w 2663714"/>
                <a:gd name="connsiteY13892" fmla="*/ 1441194 h 2179871"/>
                <a:gd name="connsiteX13893" fmla="*/ 1614791 w 2663714"/>
                <a:gd name="connsiteY13893" fmla="*/ 1464921 h 2179871"/>
                <a:gd name="connsiteX13894" fmla="*/ 1607880 w 2663714"/>
                <a:gd name="connsiteY13894" fmla="*/ 1469018 h 2179871"/>
                <a:gd name="connsiteX13895" fmla="*/ 1609501 w 2663714"/>
                <a:gd name="connsiteY13895" fmla="*/ 1466372 h 2179871"/>
                <a:gd name="connsiteX13896" fmla="*/ 1633646 w 2663714"/>
                <a:gd name="connsiteY13896" fmla="*/ 1427112 h 2179871"/>
                <a:gd name="connsiteX13897" fmla="*/ 1665043 w 2663714"/>
                <a:gd name="connsiteY13897" fmla="*/ 1412432 h 2179871"/>
                <a:gd name="connsiteX13898" fmla="*/ 1657023 w 2663714"/>
                <a:gd name="connsiteY13898" fmla="*/ 1443925 h 2179871"/>
                <a:gd name="connsiteX13899" fmla="*/ 1668114 w 2663714"/>
                <a:gd name="connsiteY13899" fmla="*/ 1437609 h 2179871"/>
                <a:gd name="connsiteX13900" fmla="*/ 1663507 w 2663714"/>
                <a:gd name="connsiteY13900" fmla="*/ 1447851 h 2179871"/>
                <a:gd name="connsiteX13901" fmla="*/ 1651136 w 2663714"/>
                <a:gd name="connsiteY13901" fmla="*/ 1455362 h 2179871"/>
                <a:gd name="connsiteX13902" fmla="*/ 1657023 w 2663714"/>
                <a:gd name="connsiteY13902" fmla="*/ 1443925 h 2179871"/>
                <a:gd name="connsiteX13903" fmla="*/ 1635438 w 2663714"/>
                <a:gd name="connsiteY13903" fmla="*/ 1510070 h 2179871"/>
                <a:gd name="connsiteX13904" fmla="*/ 1635267 w 2663714"/>
                <a:gd name="connsiteY13904" fmla="*/ 1510326 h 2179871"/>
                <a:gd name="connsiteX13905" fmla="*/ 1626736 w 2663714"/>
                <a:gd name="connsiteY13905" fmla="*/ 1528591 h 2179871"/>
                <a:gd name="connsiteX13906" fmla="*/ 1594742 w 2663714"/>
                <a:gd name="connsiteY13906" fmla="*/ 1531664 h 2179871"/>
                <a:gd name="connsiteX13907" fmla="*/ 1612232 w 2663714"/>
                <a:gd name="connsiteY13907" fmla="*/ 1522360 h 2179871"/>
                <a:gd name="connsiteX13908" fmla="*/ 1635438 w 2663714"/>
                <a:gd name="connsiteY13908" fmla="*/ 1509985 h 2179871"/>
                <a:gd name="connsiteX13909" fmla="*/ 1478795 w 2663714"/>
                <a:gd name="connsiteY13909" fmla="*/ 1566144 h 2179871"/>
                <a:gd name="connsiteX13910" fmla="*/ 1455504 w 2663714"/>
                <a:gd name="connsiteY13910" fmla="*/ 1563925 h 2179871"/>
                <a:gd name="connsiteX13911" fmla="*/ 1455504 w 2663714"/>
                <a:gd name="connsiteY13911" fmla="*/ 1564181 h 2179871"/>
                <a:gd name="connsiteX13912" fmla="*/ 1482720 w 2663714"/>
                <a:gd name="connsiteY13912" fmla="*/ 1568192 h 2179871"/>
                <a:gd name="connsiteX13913" fmla="*/ 1486730 w 2663714"/>
                <a:gd name="connsiteY13913" fmla="*/ 1568363 h 2179871"/>
                <a:gd name="connsiteX13914" fmla="*/ 1492446 w 2663714"/>
                <a:gd name="connsiteY13914" fmla="*/ 1570412 h 2179871"/>
                <a:gd name="connsiteX13915" fmla="*/ 1552339 w 2663714"/>
                <a:gd name="connsiteY13915" fmla="*/ 1703043 h 2179871"/>
                <a:gd name="connsiteX13916" fmla="*/ 1548585 w 2663714"/>
                <a:gd name="connsiteY13916" fmla="*/ 1711834 h 2179871"/>
                <a:gd name="connsiteX13917" fmla="*/ 1545429 w 2663714"/>
                <a:gd name="connsiteY13917" fmla="*/ 1714139 h 2179871"/>
                <a:gd name="connsiteX13918" fmla="*/ 1485791 w 2663714"/>
                <a:gd name="connsiteY13918" fmla="*/ 1755362 h 2179871"/>
                <a:gd name="connsiteX13919" fmla="*/ 1485791 w 2663714"/>
                <a:gd name="connsiteY13919" fmla="*/ 1755362 h 2179871"/>
                <a:gd name="connsiteX13920" fmla="*/ 1485621 w 2663714"/>
                <a:gd name="connsiteY13920" fmla="*/ 1755447 h 2179871"/>
                <a:gd name="connsiteX13921" fmla="*/ 1485450 w 2663714"/>
                <a:gd name="connsiteY13921" fmla="*/ 1755447 h 2179871"/>
                <a:gd name="connsiteX13922" fmla="*/ 1485450 w 2663714"/>
                <a:gd name="connsiteY13922" fmla="*/ 1755532 h 2179871"/>
                <a:gd name="connsiteX13923" fmla="*/ 1469923 w 2663714"/>
                <a:gd name="connsiteY13923" fmla="*/ 1767481 h 2179871"/>
                <a:gd name="connsiteX13924" fmla="*/ 1445522 w 2663714"/>
                <a:gd name="connsiteY13924" fmla="*/ 1767652 h 2179871"/>
                <a:gd name="connsiteX13925" fmla="*/ 1476748 w 2663714"/>
                <a:gd name="connsiteY13925" fmla="*/ 1746656 h 2179871"/>
                <a:gd name="connsiteX13926" fmla="*/ 1476748 w 2663714"/>
                <a:gd name="connsiteY13926" fmla="*/ 1746656 h 2179871"/>
                <a:gd name="connsiteX13927" fmla="*/ 1476748 w 2663714"/>
                <a:gd name="connsiteY13927" fmla="*/ 1746656 h 2179871"/>
                <a:gd name="connsiteX13928" fmla="*/ 1476748 w 2663714"/>
                <a:gd name="connsiteY13928" fmla="*/ 1746656 h 2179871"/>
                <a:gd name="connsiteX13929" fmla="*/ 1476748 w 2663714"/>
                <a:gd name="connsiteY13929" fmla="*/ 1746656 h 2179871"/>
                <a:gd name="connsiteX13930" fmla="*/ 1506268 w 2663714"/>
                <a:gd name="connsiteY13930" fmla="*/ 1722246 h 2179871"/>
                <a:gd name="connsiteX13931" fmla="*/ 1508656 w 2663714"/>
                <a:gd name="connsiteY13931" fmla="*/ 1720113 h 2179871"/>
                <a:gd name="connsiteX13932" fmla="*/ 1532289 w 2663714"/>
                <a:gd name="connsiteY13932" fmla="*/ 1698775 h 2179871"/>
                <a:gd name="connsiteX13933" fmla="*/ 1551230 w 2663714"/>
                <a:gd name="connsiteY13933" fmla="*/ 1680767 h 2179871"/>
                <a:gd name="connsiteX13934" fmla="*/ 1551059 w 2663714"/>
                <a:gd name="connsiteY13934" fmla="*/ 1680511 h 2179871"/>
                <a:gd name="connsiteX13935" fmla="*/ 1531095 w 2663714"/>
                <a:gd name="connsiteY13935" fmla="*/ 1697069 h 2179871"/>
                <a:gd name="connsiteX13936" fmla="*/ 1521369 w 2663714"/>
                <a:gd name="connsiteY13936" fmla="*/ 1704750 h 2179871"/>
                <a:gd name="connsiteX13937" fmla="*/ 1528280 w 2663714"/>
                <a:gd name="connsiteY13937" fmla="*/ 1691009 h 2179871"/>
                <a:gd name="connsiteX13938" fmla="*/ 1531351 w 2663714"/>
                <a:gd name="connsiteY13938" fmla="*/ 1680682 h 2179871"/>
                <a:gd name="connsiteX13939" fmla="*/ 1531522 w 2663714"/>
                <a:gd name="connsiteY13939" fmla="*/ 1680511 h 2179871"/>
                <a:gd name="connsiteX13940" fmla="*/ 1531436 w 2663714"/>
                <a:gd name="connsiteY13940" fmla="*/ 1680340 h 2179871"/>
                <a:gd name="connsiteX13941" fmla="*/ 1532119 w 2663714"/>
                <a:gd name="connsiteY13941" fmla="*/ 1656784 h 2179871"/>
                <a:gd name="connsiteX13942" fmla="*/ 1533996 w 2663714"/>
                <a:gd name="connsiteY13942" fmla="*/ 1654907 h 2179871"/>
                <a:gd name="connsiteX13943" fmla="*/ 1532034 w 2663714"/>
                <a:gd name="connsiteY13943" fmla="*/ 1656187 h 2179871"/>
                <a:gd name="connsiteX13944" fmla="*/ 1520772 w 2663714"/>
                <a:gd name="connsiteY13944" fmla="*/ 1625291 h 2179871"/>
                <a:gd name="connsiteX13945" fmla="*/ 1523075 w 2663714"/>
                <a:gd name="connsiteY13945" fmla="*/ 1623669 h 2179871"/>
                <a:gd name="connsiteX13946" fmla="*/ 1522905 w 2663714"/>
                <a:gd name="connsiteY13946" fmla="*/ 1623413 h 2179871"/>
                <a:gd name="connsiteX13947" fmla="*/ 1520430 w 2663714"/>
                <a:gd name="connsiteY13947" fmla="*/ 1624778 h 2179871"/>
                <a:gd name="connsiteX13948" fmla="*/ 1514288 w 2663714"/>
                <a:gd name="connsiteY13948" fmla="*/ 1616329 h 2179871"/>
                <a:gd name="connsiteX13949" fmla="*/ 1517359 w 2663714"/>
                <a:gd name="connsiteY13949" fmla="*/ 1614195 h 2179871"/>
                <a:gd name="connsiteX13950" fmla="*/ 1517188 w 2663714"/>
                <a:gd name="connsiteY13950" fmla="*/ 1613939 h 2179871"/>
                <a:gd name="connsiteX13951" fmla="*/ 1513776 w 2663714"/>
                <a:gd name="connsiteY13951" fmla="*/ 1615817 h 2179871"/>
                <a:gd name="connsiteX13952" fmla="*/ 1509254 w 2663714"/>
                <a:gd name="connsiteY13952" fmla="*/ 1610867 h 2179871"/>
                <a:gd name="connsiteX13953" fmla="*/ 1515994 w 2663714"/>
                <a:gd name="connsiteY13953" fmla="*/ 1605746 h 2179871"/>
                <a:gd name="connsiteX13954" fmla="*/ 1515823 w 2663714"/>
                <a:gd name="connsiteY13954" fmla="*/ 1605490 h 2179871"/>
                <a:gd name="connsiteX13955" fmla="*/ 1508486 w 2663714"/>
                <a:gd name="connsiteY13955" fmla="*/ 1610099 h 2179871"/>
                <a:gd name="connsiteX13956" fmla="*/ 1502258 w 2663714"/>
                <a:gd name="connsiteY13956" fmla="*/ 1604807 h 2179871"/>
                <a:gd name="connsiteX13957" fmla="*/ 1505500 w 2663714"/>
                <a:gd name="connsiteY13957" fmla="*/ 1602332 h 2179871"/>
                <a:gd name="connsiteX13958" fmla="*/ 1505329 w 2663714"/>
                <a:gd name="connsiteY13958" fmla="*/ 1602076 h 2179871"/>
                <a:gd name="connsiteX13959" fmla="*/ 1501746 w 2663714"/>
                <a:gd name="connsiteY13959" fmla="*/ 1604380 h 2179871"/>
                <a:gd name="connsiteX13960" fmla="*/ 1487242 w 2663714"/>
                <a:gd name="connsiteY13960" fmla="*/ 1596272 h 2179871"/>
                <a:gd name="connsiteX13961" fmla="*/ 1498931 w 2663714"/>
                <a:gd name="connsiteY13961" fmla="*/ 1587396 h 2179871"/>
                <a:gd name="connsiteX13962" fmla="*/ 1498760 w 2663714"/>
                <a:gd name="connsiteY13962" fmla="*/ 1587140 h 2179871"/>
                <a:gd name="connsiteX13963" fmla="*/ 1489545 w 2663714"/>
                <a:gd name="connsiteY13963" fmla="*/ 1592944 h 2179871"/>
                <a:gd name="connsiteX13964" fmla="*/ 1495689 w 2663714"/>
                <a:gd name="connsiteY13964" fmla="*/ 1586116 h 2179871"/>
                <a:gd name="connsiteX13965" fmla="*/ 1495432 w 2663714"/>
                <a:gd name="connsiteY13965" fmla="*/ 1585945 h 2179871"/>
                <a:gd name="connsiteX13966" fmla="*/ 1485024 w 2663714"/>
                <a:gd name="connsiteY13966" fmla="*/ 1595504 h 2179871"/>
                <a:gd name="connsiteX13967" fmla="*/ 1476066 w 2663714"/>
                <a:gd name="connsiteY13967" fmla="*/ 1592944 h 2179871"/>
                <a:gd name="connsiteX13968" fmla="*/ 1478283 w 2663714"/>
                <a:gd name="connsiteY13968" fmla="*/ 1590639 h 2179871"/>
                <a:gd name="connsiteX13969" fmla="*/ 1478113 w 2663714"/>
                <a:gd name="connsiteY13969" fmla="*/ 1590383 h 2179871"/>
                <a:gd name="connsiteX13970" fmla="*/ 1475212 w 2663714"/>
                <a:gd name="connsiteY13970" fmla="*/ 1592687 h 2179871"/>
                <a:gd name="connsiteX13971" fmla="*/ 1461220 w 2663714"/>
                <a:gd name="connsiteY13971" fmla="*/ 1591151 h 2179871"/>
                <a:gd name="connsiteX13972" fmla="*/ 1469496 w 2663714"/>
                <a:gd name="connsiteY13972" fmla="*/ 1582019 h 2179871"/>
                <a:gd name="connsiteX13973" fmla="*/ 1469325 w 2663714"/>
                <a:gd name="connsiteY13973" fmla="*/ 1581848 h 2179871"/>
                <a:gd name="connsiteX13974" fmla="*/ 1459002 w 2663714"/>
                <a:gd name="connsiteY13974" fmla="*/ 1591237 h 2179871"/>
                <a:gd name="connsiteX13975" fmla="*/ 1439379 w 2663714"/>
                <a:gd name="connsiteY13975" fmla="*/ 1594139 h 2179871"/>
                <a:gd name="connsiteX13976" fmla="*/ 1443133 w 2663714"/>
                <a:gd name="connsiteY13976" fmla="*/ 1587822 h 2179871"/>
                <a:gd name="connsiteX13977" fmla="*/ 1442877 w 2663714"/>
                <a:gd name="connsiteY13977" fmla="*/ 1587652 h 2179871"/>
                <a:gd name="connsiteX13978" fmla="*/ 1437417 w 2663714"/>
                <a:gd name="connsiteY13978" fmla="*/ 1594736 h 2179871"/>
                <a:gd name="connsiteX13979" fmla="*/ 1389127 w 2663714"/>
                <a:gd name="connsiteY13979" fmla="*/ 1640227 h 2179871"/>
                <a:gd name="connsiteX13980" fmla="*/ 1385117 w 2663714"/>
                <a:gd name="connsiteY13980" fmla="*/ 1656784 h 2179871"/>
                <a:gd name="connsiteX13981" fmla="*/ 1382302 w 2663714"/>
                <a:gd name="connsiteY13981" fmla="*/ 1660027 h 2179871"/>
                <a:gd name="connsiteX13982" fmla="*/ 1379657 w 2663714"/>
                <a:gd name="connsiteY13982" fmla="*/ 1663014 h 2179871"/>
                <a:gd name="connsiteX13983" fmla="*/ 1380681 w 2663714"/>
                <a:gd name="connsiteY13983" fmla="*/ 1664124 h 2179871"/>
                <a:gd name="connsiteX13984" fmla="*/ 1380681 w 2663714"/>
                <a:gd name="connsiteY13984" fmla="*/ 1664124 h 2179871"/>
                <a:gd name="connsiteX13985" fmla="*/ 1380681 w 2663714"/>
                <a:gd name="connsiteY13985" fmla="*/ 1664124 h 2179871"/>
                <a:gd name="connsiteX13986" fmla="*/ 1383752 w 2663714"/>
                <a:gd name="connsiteY13986" fmla="*/ 1661393 h 2179871"/>
                <a:gd name="connsiteX13987" fmla="*/ 1384605 w 2663714"/>
                <a:gd name="connsiteY13987" fmla="*/ 1660625 h 2179871"/>
                <a:gd name="connsiteX13988" fmla="*/ 1384862 w 2663714"/>
                <a:gd name="connsiteY13988" fmla="*/ 1676500 h 2179871"/>
                <a:gd name="connsiteX13989" fmla="*/ 1361570 w 2663714"/>
                <a:gd name="connsiteY13989" fmla="*/ 1687851 h 2179871"/>
                <a:gd name="connsiteX13990" fmla="*/ 1356195 w 2663714"/>
                <a:gd name="connsiteY13990" fmla="*/ 1690326 h 2179871"/>
                <a:gd name="connsiteX13991" fmla="*/ 1353635 w 2663714"/>
                <a:gd name="connsiteY13991" fmla="*/ 1678036 h 2179871"/>
                <a:gd name="connsiteX13992" fmla="*/ 1369589 w 2663714"/>
                <a:gd name="connsiteY13992" fmla="*/ 1671806 h 2179871"/>
                <a:gd name="connsiteX13993" fmla="*/ 1369504 w 2663714"/>
                <a:gd name="connsiteY13993" fmla="*/ 1671549 h 2179871"/>
                <a:gd name="connsiteX13994" fmla="*/ 1353465 w 2663714"/>
                <a:gd name="connsiteY13994" fmla="*/ 1676841 h 2179871"/>
                <a:gd name="connsiteX13995" fmla="*/ 1359096 w 2663714"/>
                <a:gd name="connsiteY13995" fmla="*/ 1628278 h 2179871"/>
                <a:gd name="connsiteX13996" fmla="*/ 1478710 w 2663714"/>
                <a:gd name="connsiteY13996" fmla="*/ 1565888 h 2179871"/>
                <a:gd name="connsiteX13997" fmla="*/ 1228987 w 2663714"/>
                <a:gd name="connsiteY13997" fmla="*/ 1710469 h 2179871"/>
                <a:gd name="connsiteX13998" fmla="*/ 1228987 w 2663714"/>
                <a:gd name="connsiteY13998" fmla="*/ 1710469 h 2179871"/>
                <a:gd name="connsiteX13999" fmla="*/ 1228987 w 2663714"/>
                <a:gd name="connsiteY13999" fmla="*/ 1710469 h 2179871"/>
                <a:gd name="connsiteX14000" fmla="*/ 1228987 w 2663714"/>
                <a:gd name="connsiteY14000" fmla="*/ 1710469 h 2179871"/>
                <a:gd name="connsiteX14001" fmla="*/ 1243917 w 2663714"/>
                <a:gd name="connsiteY14001" fmla="*/ 1706628 h 2179871"/>
                <a:gd name="connsiteX14002" fmla="*/ 1248951 w 2663714"/>
                <a:gd name="connsiteY14002" fmla="*/ 1706713 h 2179871"/>
                <a:gd name="connsiteX14003" fmla="*/ 1180015 w 2663714"/>
                <a:gd name="connsiteY14003" fmla="*/ 1725575 h 2179871"/>
                <a:gd name="connsiteX14004" fmla="*/ 1143499 w 2663714"/>
                <a:gd name="connsiteY14004" fmla="*/ 1722844 h 2179871"/>
                <a:gd name="connsiteX14005" fmla="*/ 1147594 w 2663714"/>
                <a:gd name="connsiteY14005" fmla="*/ 1722417 h 2179871"/>
                <a:gd name="connsiteX14006" fmla="*/ 1188376 w 2663714"/>
                <a:gd name="connsiteY14006" fmla="*/ 1717467 h 2179871"/>
                <a:gd name="connsiteX14007" fmla="*/ 1228901 w 2663714"/>
                <a:gd name="connsiteY14007" fmla="*/ 1710469 h 2179871"/>
                <a:gd name="connsiteX14008" fmla="*/ 1228901 w 2663714"/>
                <a:gd name="connsiteY14008" fmla="*/ 1710469 h 2179871"/>
                <a:gd name="connsiteX14009" fmla="*/ 1232655 w 2663714"/>
                <a:gd name="connsiteY14009" fmla="*/ 1736414 h 2179871"/>
                <a:gd name="connsiteX14010" fmla="*/ 1248695 w 2663714"/>
                <a:gd name="connsiteY14010" fmla="*/ 1737524 h 2179871"/>
                <a:gd name="connsiteX14011" fmla="*/ 1232826 w 2663714"/>
                <a:gd name="connsiteY14011" fmla="*/ 1744266 h 2179871"/>
                <a:gd name="connsiteX14012" fmla="*/ 1205525 w 2663714"/>
                <a:gd name="connsiteY14012" fmla="*/ 1742816 h 2179871"/>
                <a:gd name="connsiteX14013" fmla="*/ 1232655 w 2663714"/>
                <a:gd name="connsiteY14013" fmla="*/ 1736414 h 2179871"/>
                <a:gd name="connsiteX14014" fmla="*/ 1308588 w 2663714"/>
                <a:gd name="connsiteY14014" fmla="*/ 1741023 h 2179871"/>
                <a:gd name="connsiteX14015" fmla="*/ 1325310 w 2663714"/>
                <a:gd name="connsiteY14015" fmla="*/ 1741877 h 2179871"/>
                <a:gd name="connsiteX14016" fmla="*/ 1335377 w 2663714"/>
                <a:gd name="connsiteY14016" fmla="*/ 1742389 h 2179871"/>
                <a:gd name="connsiteX14017" fmla="*/ 1323262 w 2663714"/>
                <a:gd name="connsiteY14017" fmla="*/ 1750326 h 2179871"/>
                <a:gd name="connsiteX14018" fmla="*/ 1321897 w 2663714"/>
                <a:gd name="connsiteY14018" fmla="*/ 1751180 h 2179871"/>
                <a:gd name="connsiteX14019" fmla="*/ 1292292 w 2663714"/>
                <a:gd name="connsiteY14019" fmla="*/ 1748619 h 2179871"/>
                <a:gd name="connsiteX14020" fmla="*/ 1308588 w 2663714"/>
                <a:gd name="connsiteY14020" fmla="*/ 1741108 h 2179871"/>
                <a:gd name="connsiteX14021" fmla="*/ 1316010 w 2663714"/>
                <a:gd name="connsiteY14021" fmla="*/ 1754849 h 2179871"/>
                <a:gd name="connsiteX14022" fmla="*/ 1289135 w 2663714"/>
                <a:gd name="connsiteY14022" fmla="*/ 1771407 h 2179871"/>
                <a:gd name="connsiteX14023" fmla="*/ 1286576 w 2663714"/>
                <a:gd name="connsiteY14023" fmla="*/ 1772943 h 2179871"/>
                <a:gd name="connsiteX14024" fmla="*/ 1247842 w 2663714"/>
                <a:gd name="connsiteY14024" fmla="*/ 1771066 h 2179871"/>
                <a:gd name="connsiteX14025" fmla="*/ 1243149 w 2663714"/>
                <a:gd name="connsiteY14025" fmla="*/ 1769359 h 2179871"/>
                <a:gd name="connsiteX14026" fmla="*/ 1257398 w 2663714"/>
                <a:gd name="connsiteY14026" fmla="*/ 1763555 h 2179871"/>
                <a:gd name="connsiteX14027" fmla="*/ 1280774 w 2663714"/>
                <a:gd name="connsiteY14027" fmla="*/ 1753655 h 2179871"/>
                <a:gd name="connsiteX14028" fmla="*/ 1316096 w 2663714"/>
                <a:gd name="connsiteY14028" fmla="*/ 1754849 h 2179871"/>
                <a:gd name="connsiteX14029" fmla="*/ 1362081 w 2663714"/>
                <a:gd name="connsiteY14029" fmla="*/ 1783356 h 2179871"/>
                <a:gd name="connsiteX14030" fmla="*/ 1360631 w 2663714"/>
                <a:gd name="connsiteY14030" fmla="*/ 1784380 h 2179871"/>
                <a:gd name="connsiteX14031" fmla="*/ 1360290 w 2663714"/>
                <a:gd name="connsiteY14031" fmla="*/ 1784551 h 2179871"/>
                <a:gd name="connsiteX14032" fmla="*/ 1319508 w 2663714"/>
                <a:gd name="connsiteY14032" fmla="*/ 1781564 h 2179871"/>
                <a:gd name="connsiteX14033" fmla="*/ 1362081 w 2663714"/>
                <a:gd name="connsiteY14033" fmla="*/ 1783356 h 2179871"/>
                <a:gd name="connsiteX14034" fmla="*/ 1378377 w 2663714"/>
                <a:gd name="connsiteY14034" fmla="*/ 1792744 h 2179871"/>
                <a:gd name="connsiteX14035" fmla="*/ 1365665 w 2663714"/>
                <a:gd name="connsiteY14035" fmla="*/ 1801450 h 2179871"/>
                <a:gd name="connsiteX14036" fmla="*/ 1367798 w 2663714"/>
                <a:gd name="connsiteY14036" fmla="*/ 1792062 h 2179871"/>
                <a:gd name="connsiteX14037" fmla="*/ 1378377 w 2663714"/>
                <a:gd name="connsiteY14037" fmla="*/ 1792744 h 2179871"/>
                <a:gd name="connsiteX14038" fmla="*/ 1380254 w 2663714"/>
                <a:gd name="connsiteY14038" fmla="*/ 1793939 h 2179871"/>
                <a:gd name="connsiteX14039" fmla="*/ 1381875 w 2663714"/>
                <a:gd name="connsiteY14039" fmla="*/ 1792915 h 2179871"/>
                <a:gd name="connsiteX14040" fmla="*/ 1399877 w 2663714"/>
                <a:gd name="connsiteY14040" fmla="*/ 1794025 h 2179871"/>
                <a:gd name="connsiteX14041" fmla="*/ 1392113 w 2663714"/>
                <a:gd name="connsiteY14041" fmla="*/ 1799145 h 2179871"/>
                <a:gd name="connsiteX14042" fmla="*/ 1392284 w 2663714"/>
                <a:gd name="connsiteY14042" fmla="*/ 1799402 h 2179871"/>
                <a:gd name="connsiteX14043" fmla="*/ 1401583 w 2663714"/>
                <a:gd name="connsiteY14043" fmla="*/ 1794110 h 2179871"/>
                <a:gd name="connsiteX14044" fmla="*/ 1433065 w 2663714"/>
                <a:gd name="connsiteY14044" fmla="*/ 1795646 h 2179871"/>
                <a:gd name="connsiteX14045" fmla="*/ 1427776 w 2663714"/>
                <a:gd name="connsiteY14045" fmla="*/ 1799402 h 2179871"/>
                <a:gd name="connsiteX14046" fmla="*/ 1420353 w 2663714"/>
                <a:gd name="connsiteY14046" fmla="*/ 1803839 h 2179871"/>
                <a:gd name="connsiteX14047" fmla="*/ 1420098 w 2663714"/>
                <a:gd name="connsiteY14047" fmla="*/ 1803839 h 2179871"/>
                <a:gd name="connsiteX14048" fmla="*/ 1420098 w 2663714"/>
                <a:gd name="connsiteY14048" fmla="*/ 1803839 h 2179871"/>
                <a:gd name="connsiteX14049" fmla="*/ 1419841 w 2663714"/>
                <a:gd name="connsiteY14049" fmla="*/ 1803839 h 2179871"/>
                <a:gd name="connsiteX14050" fmla="*/ 1419586 w 2663714"/>
                <a:gd name="connsiteY14050" fmla="*/ 1803839 h 2179871"/>
                <a:gd name="connsiteX14051" fmla="*/ 1419586 w 2663714"/>
                <a:gd name="connsiteY14051" fmla="*/ 1803839 h 2179871"/>
                <a:gd name="connsiteX14052" fmla="*/ 1366347 w 2663714"/>
                <a:gd name="connsiteY14052" fmla="*/ 1802389 h 2179871"/>
                <a:gd name="connsiteX14053" fmla="*/ 1380254 w 2663714"/>
                <a:gd name="connsiteY14053" fmla="*/ 1794110 h 2179871"/>
                <a:gd name="connsiteX14054" fmla="*/ 1418903 w 2663714"/>
                <a:gd name="connsiteY14054" fmla="*/ 1810668 h 2179871"/>
                <a:gd name="connsiteX14055" fmla="*/ 1348687 w 2663714"/>
                <a:gd name="connsiteY14055" fmla="*/ 1808704 h 2179871"/>
                <a:gd name="connsiteX14056" fmla="*/ 1340582 w 2663714"/>
                <a:gd name="connsiteY14056" fmla="*/ 1808449 h 2179871"/>
                <a:gd name="connsiteX14057" fmla="*/ 1329064 w 2663714"/>
                <a:gd name="connsiteY14057" fmla="*/ 1803498 h 2179871"/>
                <a:gd name="connsiteX14058" fmla="*/ 1418903 w 2663714"/>
                <a:gd name="connsiteY14058" fmla="*/ 1810582 h 2179871"/>
                <a:gd name="connsiteX14059" fmla="*/ 1446034 w 2663714"/>
                <a:gd name="connsiteY14059" fmla="*/ 1811521 h 2179871"/>
                <a:gd name="connsiteX14060" fmla="*/ 1446034 w 2663714"/>
                <a:gd name="connsiteY14060" fmla="*/ 1811521 h 2179871"/>
                <a:gd name="connsiteX14061" fmla="*/ 1431871 w 2663714"/>
                <a:gd name="connsiteY14061" fmla="*/ 1811009 h 2179871"/>
                <a:gd name="connsiteX14062" fmla="*/ 1446119 w 2663714"/>
                <a:gd name="connsiteY14062" fmla="*/ 1811436 h 2179871"/>
                <a:gd name="connsiteX14063" fmla="*/ 1448167 w 2663714"/>
                <a:gd name="connsiteY14063" fmla="*/ 1811521 h 2179871"/>
                <a:gd name="connsiteX14064" fmla="*/ 1465486 w 2663714"/>
                <a:gd name="connsiteY14064" fmla="*/ 1811948 h 2179871"/>
                <a:gd name="connsiteX14065" fmla="*/ 1464377 w 2663714"/>
                <a:gd name="connsiteY14065" fmla="*/ 1812801 h 2179871"/>
                <a:gd name="connsiteX14066" fmla="*/ 1448508 w 2663714"/>
                <a:gd name="connsiteY14066" fmla="*/ 1811606 h 2179871"/>
                <a:gd name="connsiteX14067" fmla="*/ 1448508 w 2663714"/>
                <a:gd name="connsiteY14067" fmla="*/ 1811606 h 2179871"/>
                <a:gd name="connsiteX14068" fmla="*/ 1448252 w 2663714"/>
                <a:gd name="connsiteY14068" fmla="*/ 1811606 h 2179871"/>
                <a:gd name="connsiteX14069" fmla="*/ 1447996 w 2663714"/>
                <a:gd name="connsiteY14069" fmla="*/ 1811606 h 2179871"/>
                <a:gd name="connsiteX14070" fmla="*/ 1448081 w 2663714"/>
                <a:gd name="connsiteY14070" fmla="*/ 1811606 h 2179871"/>
                <a:gd name="connsiteX14071" fmla="*/ 1468387 w 2663714"/>
                <a:gd name="connsiteY14071" fmla="*/ 1812374 h 2179871"/>
                <a:gd name="connsiteX14072" fmla="*/ 1468899 w 2663714"/>
                <a:gd name="connsiteY14072" fmla="*/ 1812033 h 2179871"/>
                <a:gd name="connsiteX14073" fmla="*/ 1495347 w 2663714"/>
                <a:gd name="connsiteY14073" fmla="*/ 1812631 h 2179871"/>
                <a:gd name="connsiteX14074" fmla="*/ 1492702 w 2663714"/>
                <a:gd name="connsiteY14074" fmla="*/ 1814935 h 2179871"/>
                <a:gd name="connsiteX14075" fmla="*/ 1467534 w 2663714"/>
                <a:gd name="connsiteY14075" fmla="*/ 1812972 h 2179871"/>
                <a:gd name="connsiteX14076" fmla="*/ 1468472 w 2663714"/>
                <a:gd name="connsiteY14076" fmla="*/ 1812289 h 2179871"/>
                <a:gd name="connsiteX14077" fmla="*/ 1486986 w 2663714"/>
                <a:gd name="connsiteY14077" fmla="*/ 1819885 h 2179871"/>
                <a:gd name="connsiteX14078" fmla="*/ 1485365 w 2663714"/>
                <a:gd name="connsiteY14078" fmla="*/ 1821336 h 2179871"/>
                <a:gd name="connsiteX14079" fmla="*/ 1477942 w 2663714"/>
                <a:gd name="connsiteY14079" fmla="*/ 1827567 h 2179871"/>
                <a:gd name="connsiteX14080" fmla="*/ 1472312 w 2663714"/>
                <a:gd name="connsiteY14080" fmla="*/ 1827054 h 2179871"/>
                <a:gd name="connsiteX14081" fmla="*/ 1472312 w 2663714"/>
                <a:gd name="connsiteY14081" fmla="*/ 1827054 h 2179871"/>
                <a:gd name="connsiteX14082" fmla="*/ 1472055 w 2663714"/>
                <a:gd name="connsiteY14082" fmla="*/ 1827054 h 2179871"/>
                <a:gd name="connsiteX14083" fmla="*/ 1471800 w 2663714"/>
                <a:gd name="connsiteY14083" fmla="*/ 1827054 h 2179871"/>
                <a:gd name="connsiteX14084" fmla="*/ 1471800 w 2663714"/>
                <a:gd name="connsiteY14084" fmla="*/ 1827054 h 2179871"/>
                <a:gd name="connsiteX14085" fmla="*/ 1448679 w 2663714"/>
                <a:gd name="connsiteY14085" fmla="*/ 1825859 h 2179871"/>
                <a:gd name="connsiteX14086" fmla="*/ 1458746 w 2663714"/>
                <a:gd name="connsiteY14086" fmla="*/ 1819032 h 2179871"/>
                <a:gd name="connsiteX14087" fmla="*/ 1487071 w 2663714"/>
                <a:gd name="connsiteY14087" fmla="*/ 1819970 h 2179871"/>
                <a:gd name="connsiteX14088" fmla="*/ 1488607 w 2663714"/>
                <a:gd name="connsiteY14088" fmla="*/ 1845575 h 2179871"/>
                <a:gd name="connsiteX14089" fmla="*/ 1484170 w 2663714"/>
                <a:gd name="connsiteY14089" fmla="*/ 1849757 h 2179871"/>
                <a:gd name="connsiteX14090" fmla="*/ 1484341 w 2663714"/>
                <a:gd name="connsiteY14090" fmla="*/ 1850013 h 2179871"/>
                <a:gd name="connsiteX14091" fmla="*/ 1489460 w 2663714"/>
                <a:gd name="connsiteY14091" fmla="*/ 1845660 h 2179871"/>
                <a:gd name="connsiteX14092" fmla="*/ 1494067 w 2663714"/>
                <a:gd name="connsiteY14092" fmla="*/ 1846087 h 2179871"/>
                <a:gd name="connsiteX14093" fmla="*/ 1494067 w 2663714"/>
                <a:gd name="connsiteY14093" fmla="*/ 1846087 h 2179871"/>
                <a:gd name="connsiteX14094" fmla="*/ 1494067 w 2663714"/>
                <a:gd name="connsiteY14094" fmla="*/ 1846087 h 2179871"/>
                <a:gd name="connsiteX14095" fmla="*/ 1494067 w 2663714"/>
                <a:gd name="connsiteY14095" fmla="*/ 1846087 h 2179871"/>
                <a:gd name="connsiteX14096" fmla="*/ 1494067 w 2663714"/>
                <a:gd name="connsiteY14096" fmla="*/ 1846087 h 2179871"/>
                <a:gd name="connsiteX14097" fmla="*/ 1525805 w 2663714"/>
                <a:gd name="connsiteY14097" fmla="*/ 1847709 h 2179871"/>
                <a:gd name="connsiteX14098" fmla="*/ 1518297 w 2663714"/>
                <a:gd name="connsiteY14098" fmla="*/ 1850952 h 2179871"/>
                <a:gd name="connsiteX14099" fmla="*/ 1518297 w 2663714"/>
                <a:gd name="connsiteY14099" fmla="*/ 1851208 h 2179871"/>
                <a:gd name="connsiteX14100" fmla="*/ 1527512 w 2663714"/>
                <a:gd name="connsiteY14100" fmla="*/ 1847794 h 2179871"/>
                <a:gd name="connsiteX14101" fmla="*/ 1585015 w 2663714"/>
                <a:gd name="connsiteY14101" fmla="*/ 1850354 h 2179871"/>
                <a:gd name="connsiteX14102" fmla="*/ 1575119 w 2663714"/>
                <a:gd name="connsiteY14102" fmla="*/ 1862218 h 2179871"/>
                <a:gd name="connsiteX14103" fmla="*/ 1554301 w 2663714"/>
                <a:gd name="connsiteY14103" fmla="*/ 1859487 h 2179871"/>
                <a:gd name="connsiteX14104" fmla="*/ 1556861 w 2663714"/>
                <a:gd name="connsiteY14104" fmla="*/ 1854366 h 2179871"/>
                <a:gd name="connsiteX14105" fmla="*/ 1556605 w 2663714"/>
                <a:gd name="connsiteY14105" fmla="*/ 1854195 h 2179871"/>
                <a:gd name="connsiteX14106" fmla="*/ 1553704 w 2663714"/>
                <a:gd name="connsiteY14106" fmla="*/ 1859401 h 2179871"/>
                <a:gd name="connsiteX14107" fmla="*/ 1509339 w 2663714"/>
                <a:gd name="connsiteY14107" fmla="*/ 1854707 h 2179871"/>
                <a:gd name="connsiteX14108" fmla="*/ 1509339 w 2663714"/>
                <a:gd name="connsiteY14108" fmla="*/ 1854707 h 2179871"/>
                <a:gd name="connsiteX14109" fmla="*/ 1509083 w 2663714"/>
                <a:gd name="connsiteY14109" fmla="*/ 1854707 h 2179871"/>
                <a:gd name="connsiteX14110" fmla="*/ 1508827 w 2663714"/>
                <a:gd name="connsiteY14110" fmla="*/ 1854707 h 2179871"/>
                <a:gd name="connsiteX14111" fmla="*/ 1508827 w 2663714"/>
                <a:gd name="connsiteY14111" fmla="*/ 1854707 h 2179871"/>
                <a:gd name="connsiteX14112" fmla="*/ 1459173 w 2663714"/>
                <a:gd name="connsiteY14112" fmla="*/ 1853086 h 2179871"/>
                <a:gd name="connsiteX14113" fmla="*/ 1443816 w 2663714"/>
                <a:gd name="connsiteY14113" fmla="*/ 1853000 h 2179871"/>
                <a:gd name="connsiteX14114" fmla="*/ 1442109 w 2663714"/>
                <a:gd name="connsiteY14114" fmla="*/ 1852318 h 2179871"/>
                <a:gd name="connsiteX14115" fmla="*/ 1409774 w 2663714"/>
                <a:gd name="connsiteY14115" fmla="*/ 1838576 h 2179871"/>
                <a:gd name="connsiteX14116" fmla="*/ 1488181 w 2663714"/>
                <a:gd name="connsiteY14116" fmla="*/ 1845746 h 2179871"/>
                <a:gd name="connsiteX14117" fmla="*/ 1552510 w 2663714"/>
                <a:gd name="connsiteY14117" fmla="*/ 1864352 h 2179871"/>
                <a:gd name="connsiteX14118" fmla="*/ 1572389 w 2663714"/>
                <a:gd name="connsiteY14118" fmla="*/ 1865888 h 2179871"/>
                <a:gd name="connsiteX14119" fmla="*/ 1567014 w 2663714"/>
                <a:gd name="connsiteY14119" fmla="*/ 1872289 h 2179871"/>
                <a:gd name="connsiteX14120" fmla="*/ 1550121 w 2663714"/>
                <a:gd name="connsiteY14120" fmla="*/ 1870582 h 2179871"/>
                <a:gd name="connsiteX14121" fmla="*/ 1552510 w 2663714"/>
                <a:gd name="connsiteY14121" fmla="*/ 1864352 h 2179871"/>
                <a:gd name="connsiteX14122" fmla="*/ 1564198 w 2663714"/>
                <a:gd name="connsiteY14122" fmla="*/ 1875447 h 2179871"/>
                <a:gd name="connsiteX14123" fmla="*/ 1556605 w 2663714"/>
                <a:gd name="connsiteY14123" fmla="*/ 1884153 h 2179871"/>
                <a:gd name="connsiteX14124" fmla="*/ 1553363 w 2663714"/>
                <a:gd name="connsiteY14124" fmla="*/ 1887908 h 2179871"/>
                <a:gd name="connsiteX14125" fmla="*/ 1549438 w 2663714"/>
                <a:gd name="connsiteY14125" fmla="*/ 1887140 h 2179871"/>
                <a:gd name="connsiteX14126" fmla="*/ 1549438 w 2663714"/>
                <a:gd name="connsiteY14126" fmla="*/ 1887140 h 2179871"/>
                <a:gd name="connsiteX14127" fmla="*/ 1549267 w 2663714"/>
                <a:gd name="connsiteY14127" fmla="*/ 1887140 h 2179871"/>
                <a:gd name="connsiteX14128" fmla="*/ 1549097 w 2663714"/>
                <a:gd name="connsiteY14128" fmla="*/ 1887140 h 2179871"/>
                <a:gd name="connsiteX14129" fmla="*/ 1549097 w 2663714"/>
                <a:gd name="connsiteY14129" fmla="*/ 1887140 h 2179871"/>
                <a:gd name="connsiteX14130" fmla="*/ 1545684 w 2663714"/>
                <a:gd name="connsiteY14130" fmla="*/ 1886627 h 2179871"/>
                <a:gd name="connsiteX14131" fmla="*/ 1548670 w 2663714"/>
                <a:gd name="connsiteY14131" fmla="*/ 1875020 h 2179871"/>
                <a:gd name="connsiteX14132" fmla="*/ 1564283 w 2663714"/>
                <a:gd name="connsiteY14132" fmla="*/ 1875532 h 2179871"/>
                <a:gd name="connsiteX14133" fmla="*/ 1613853 w 2663714"/>
                <a:gd name="connsiteY14133" fmla="*/ 1902844 h 2179871"/>
                <a:gd name="connsiteX14134" fmla="*/ 1623323 w 2663714"/>
                <a:gd name="connsiteY14134" fmla="*/ 1904039 h 2179871"/>
                <a:gd name="connsiteX14135" fmla="*/ 1624347 w 2663714"/>
                <a:gd name="connsiteY14135" fmla="*/ 1904209 h 2179871"/>
                <a:gd name="connsiteX14136" fmla="*/ 1613255 w 2663714"/>
                <a:gd name="connsiteY14136" fmla="*/ 1903527 h 2179871"/>
                <a:gd name="connsiteX14137" fmla="*/ 1613767 w 2663714"/>
                <a:gd name="connsiteY14137" fmla="*/ 1902929 h 2179871"/>
                <a:gd name="connsiteX14138" fmla="*/ 1715721 w 2663714"/>
                <a:gd name="connsiteY14138" fmla="*/ 1745461 h 2179871"/>
                <a:gd name="connsiteX14139" fmla="*/ 1708214 w 2663714"/>
                <a:gd name="connsiteY14139" fmla="*/ 1758349 h 2179871"/>
                <a:gd name="connsiteX14140" fmla="*/ 1666067 w 2663714"/>
                <a:gd name="connsiteY14140" fmla="*/ 1823555 h 2179871"/>
                <a:gd name="connsiteX14141" fmla="*/ 1666067 w 2663714"/>
                <a:gd name="connsiteY14141" fmla="*/ 1823555 h 2179871"/>
                <a:gd name="connsiteX14142" fmla="*/ 1665981 w 2663714"/>
                <a:gd name="connsiteY14142" fmla="*/ 1823726 h 2179871"/>
                <a:gd name="connsiteX14143" fmla="*/ 1665981 w 2663714"/>
                <a:gd name="connsiteY14143" fmla="*/ 1823897 h 2179871"/>
                <a:gd name="connsiteX14144" fmla="*/ 1665897 w 2663714"/>
                <a:gd name="connsiteY14144" fmla="*/ 1823897 h 2179871"/>
                <a:gd name="connsiteX14145" fmla="*/ 1635012 w 2663714"/>
                <a:gd name="connsiteY14145" fmla="*/ 1871436 h 2179871"/>
                <a:gd name="connsiteX14146" fmla="*/ 1611379 w 2663714"/>
                <a:gd name="connsiteY14146" fmla="*/ 1867510 h 2179871"/>
                <a:gd name="connsiteX14147" fmla="*/ 1625200 w 2663714"/>
                <a:gd name="connsiteY14147" fmla="*/ 1852061 h 2179871"/>
                <a:gd name="connsiteX14148" fmla="*/ 1641837 w 2663714"/>
                <a:gd name="connsiteY14148" fmla="*/ 1852830 h 2179871"/>
                <a:gd name="connsiteX14149" fmla="*/ 1641837 w 2663714"/>
                <a:gd name="connsiteY14149" fmla="*/ 1852488 h 2179871"/>
                <a:gd name="connsiteX14150" fmla="*/ 1626053 w 2663714"/>
                <a:gd name="connsiteY14150" fmla="*/ 1851037 h 2179871"/>
                <a:gd name="connsiteX14151" fmla="*/ 1651136 w 2663714"/>
                <a:gd name="connsiteY14151" fmla="*/ 1820397 h 2179871"/>
                <a:gd name="connsiteX14152" fmla="*/ 1651136 w 2663714"/>
                <a:gd name="connsiteY14152" fmla="*/ 1820397 h 2179871"/>
                <a:gd name="connsiteX14153" fmla="*/ 1651136 w 2663714"/>
                <a:gd name="connsiteY14153" fmla="*/ 1820397 h 2179871"/>
                <a:gd name="connsiteX14154" fmla="*/ 1651136 w 2663714"/>
                <a:gd name="connsiteY14154" fmla="*/ 1820397 h 2179871"/>
                <a:gd name="connsiteX14155" fmla="*/ 1651136 w 2663714"/>
                <a:gd name="connsiteY14155" fmla="*/ 1820397 h 2179871"/>
                <a:gd name="connsiteX14156" fmla="*/ 1693454 w 2663714"/>
                <a:gd name="connsiteY14156" fmla="*/ 1752289 h 2179871"/>
                <a:gd name="connsiteX14157" fmla="*/ 1699512 w 2663714"/>
                <a:gd name="connsiteY14157" fmla="*/ 1741194 h 2179871"/>
                <a:gd name="connsiteX14158" fmla="*/ 1705995 w 2663714"/>
                <a:gd name="connsiteY14158" fmla="*/ 1735219 h 2179871"/>
                <a:gd name="connsiteX14159" fmla="*/ 1714698 w 2663714"/>
                <a:gd name="connsiteY14159" fmla="*/ 1733512 h 2179871"/>
                <a:gd name="connsiteX14160" fmla="*/ 1721267 w 2663714"/>
                <a:gd name="connsiteY14160" fmla="*/ 1732232 h 2179871"/>
                <a:gd name="connsiteX14161" fmla="*/ 1715551 w 2663714"/>
                <a:gd name="connsiteY14161" fmla="*/ 1745461 h 2179871"/>
                <a:gd name="connsiteX14162" fmla="*/ 1735856 w 2663714"/>
                <a:gd name="connsiteY14162" fmla="*/ 1706713 h 2179871"/>
                <a:gd name="connsiteX14163" fmla="*/ 1739440 w 2663714"/>
                <a:gd name="connsiteY14163" fmla="*/ 1703214 h 2179871"/>
                <a:gd name="connsiteX14164" fmla="*/ 1739269 w 2663714"/>
                <a:gd name="connsiteY14164" fmla="*/ 1702958 h 2179871"/>
                <a:gd name="connsiteX14165" fmla="*/ 1737733 w 2663714"/>
                <a:gd name="connsiteY14165" fmla="*/ 1704238 h 2179871"/>
                <a:gd name="connsiteX14166" fmla="*/ 1747801 w 2663714"/>
                <a:gd name="connsiteY14166" fmla="*/ 1690838 h 2179871"/>
                <a:gd name="connsiteX14167" fmla="*/ 1754200 w 2663714"/>
                <a:gd name="connsiteY14167" fmla="*/ 1682389 h 2179871"/>
                <a:gd name="connsiteX14168" fmla="*/ 1748142 w 2663714"/>
                <a:gd name="connsiteY14168" fmla="*/ 1700824 h 2179871"/>
                <a:gd name="connsiteX14169" fmla="*/ 1745241 w 2663714"/>
                <a:gd name="connsiteY14169" fmla="*/ 1709786 h 2179871"/>
                <a:gd name="connsiteX14170" fmla="*/ 1731847 w 2663714"/>
                <a:gd name="connsiteY14170" fmla="*/ 1712005 h 2179871"/>
                <a:gd name="connsiteX14171" fmla="*/ 1735856 w 2663714"/>
                <a:gd name="connsiteY14171" fmla="*/ 1706628 h 2179871"/>
                <a:gd name="connsiteX14172" fmla="*/ 1751384 w 2663714"/>
                <a:gd name="connsiteY14172" fmla="*/ 1681621 h 2179871"/>
                <a:gd name="connsiteX14173" fmla="*/ 1735515 w 2663714"/>
                <a:gd name="connsiteY14173" fmla="*/ 1685120 h 2179871"/>
                <a:gd name="connsiteX14174" fmla="*/ 1725277 w 2663714"/>
                <a:gd name="connsiteY14174" fmla="*/ 1687083 h 2179871"/>
                <a:gd name="connsiteX14175" fmla="*/ 1726472 w 2663714"/>
                <a:gd name="connsiteY14175" fmla="*/ 1685376 h 2179871"/>
                <a:gd name="connsiteX14176" fmla="*/ 1735089 w 2663714"/>
                <a:gd name="connsiteY14176" fmla="*/ 1673513 h 2179871"/>
                <a:gd name="connsiteX14177" fmla="*/ 1740890 w 2663714"/>
                <a:gd name="connsiteY14177" fmla="*/ 1668136 h 2179871"/>
                <a:gd name="connsiteX14178" fmla="*/ 1764438 w 2663714"/>
                <a:gd name="connsiteY14178" fmla="*/ 1645860 h 2179871"/>
                <a:gd name="connsiteX14179" fmla="*/ 1764267 w 2663714"/>
                <a:gd name="connsiteY14179" fmla="*/ 1645604 h 2179871"/>
                <a:gd name="connsiteX14180" fmla="*/ 1741061 w 2663714"/>
                <a:gd name="connsiteY14180" fmla="*/ 1665319 h 2179871"/>
                <a:gd name="connsiteX14181" fmla="*/ 1766229 w 2663714"/>
                <a:gd name="connsiteY14181" fmla="*/ 1630412 h 2179871"/>
                <a:gd name="connsiteX14182" fmla="*/ 1767765 w 2663714"/>
                <a:gd name="connsiteY14182" fmla="*/ 1629900 h 2179871"/>
                <a:gd name="connsiteX14183" fmla="*/ 1767680 w 2663714"/>
                <a:gd name="connsiteY14183" fmla="*/ 1629643 h 2179871"/>
                <a:gd name="connsiteX14184" fmla="*/ 1766571 w 2663714"/>
                <a:gd name="connsiteY14184" fmla="*/ 1629900 h 2179871"/>
                <a:gd name="connsiteX14185" fmla="*/ 1773055 w 2663714"/>
                <a:gd name="connsiteY14185" fmla="*/ 1620853 h 2179871"/>
                <a:gd name="connsiteX14186" fmla="*/ 1768874 w 2663714"/>
                <a:gd name="connsiteY14186" fmla="*/ 1636045 h 2179871"/>
                <a:gd name="connsiteX14187" fmla="*/ 1757613 w 2663714"/>
                <a:gd name="connsiteY14187" fmla="*/ 1672232 h 2179871"/>
                <a:gd name="connsiteX14188" fmla="*/ 1751469 w 2663714"/>
                <a:gd name="connsiteY14188" fmla="*/ 1681621 h 2179871"/>
                <a:gd name="connsiteX14189" fmla="*/ 1782354 w 2663714"/>
                <a:gd name="connsiteY14189" fmla="*/ 1576045 h 2179871"/>
                <a:gd name="connsiteX14190" fmla="*/ 1782354 w 2663714"/>
                <a:gd name="connsiteY14190" fmla="*/ 1576045 h 2179871"/>
                <a:gd name="connsiteX14191" fmla="*/ 1782184 w 2663714"/>
                <a:gd name="connsiteY14191" fmla="*/ 1576215 h 2179871"/>
                <a:gd name="connsiteX14192" fmla="*/ 1782013 w 2663714"/>
                <a:gd name="connsiteY14192" fmla="*/ 1576386 h 2179871"/>
                <a:gd name="connsiteX14193" fmla="*/ 1782013 w 2663714"/>
                <a:gd name="connsiteY14193" fmla="*/ 1576386 h 2179871"/>
                <a:gd name="connsiteX14194" fmla="*/ 1764523 w 2663714"/>
                <a:gd name="connsiteY14194" fmla="*/ 1602588 h 2179871"/>
                <a:gd name="connsiteX14195" fmla="*/ 1764352 w 2663714"/>
                <a:gd name="connsiteY14195" fmla="*/ 1602417 h 2179871"/>
                <a:gd name="connsiteX14196" fmla="*/ 1745753 w 2663714"/>
                <a:gd name="connsiteY14196" fmla="*/ 1613257 h 2179871"/>
                <a:gd name="connsiteX14197" fmla="*/ 1760172 w 2663714"/>
                <a:gd name="connsiteY14197" fmla="*/ 1593456 h 2179871"/>
                <a:gd name="connsiteX14198" fmla="*/ 1767168 w 2663714"/>
                <a:gd name="connsiteY14198" fmla="*/ 1591151 h 2179871"/>
                <a:gd name="connsiteX14199" fmla="*/ 1767168 w 2663714"/>
                <a:gd name="connsiteY14199" fmla="*/ 1590895 h 2179871"/>
                <a:gd name="connsiteX14200" fmla="*/ 1760940 w 2663714"/>
                <a:gd name="connsiteY14200" fmla="*/ 1592517 h 2179871"/>
                <a:gd name="connsiteX14201" fmla="*/ 1765973 w 2663714"/>
                <a:gd name="connsiteY14201" fmla="*/ 1585348 h 2179871"/>
                <a:gd name="connsiteX14202" fmla="*/ 1776212 w 2663714"/>
                <a:gd name="connsiteY14202" fmla="*/ 1579117 h 2179871"/>
                <a:gd name="connsiteX14203" fmla="*/ 1776041 w 2663714"/>
                <a:gd name="connsiteY14203" fmla="*/ 1578861 h 2179871"/>
                <a:gd name="connsiteX14204" fmla="*/ 1767168 w 2663714"/>
                <a:gd name="connsiteY14204" fmla="*/ 1583726 h 2179871"/>
                <a:gd name="connsiteX14205" fmla="*/ 1778174 w 2663714"/>
                <a:gd name="connsiteY14205" fmla="*/ 1568022 h 2179871"/>
                <a:gd name="connsiteX14206" fmla="*/ 1787132 w 2663714"/>
                <a:gd name="connsiteY14206" fmla="*/ 1562986 h 2179871"/>
                <a:gd name="connsiteX14207" fmla="*/ 1786962 w 2663714"/>
                <a:gd name="connsiteY14207" fmla="*/ 1562730 h 2179871"/>
                <a:gd name="connsiteX14208" fmla="*/ 1779112 w 2663714"/>
                <a:gd name="connsiteY14208" fmla="*/ 1566656 h 2179871"/>
                <a:gd name="connsiteX14209" fmla="*/ 1780136 w 2663714"/>
                <a:gd name="connsiteY14209" fmla="*/ 1565120 h 2179871"/>
                <a:gd name="connsiteX14210" fmla="*/ 1783463 w 2663714"/>
                <a:gd name="connsiteY14210" fmla="*/ 1564352 h 2179871"/>
                <a:gd name="connsiteX14211" fmla="*/ 1783463 w 2663714"/>
                <a:gd name="connsiteY14211" fmla="*/ 1564096 h 2179871"/>
                <a:gd name="connsiteX14212" fmla="*/ 1780563 w 2663714"/>
                <a:gd name="connsiteY14212" fmla="*/ 1564608 h 2179871"/>
                <a:gd name="connsiteX14213" fmla="*/ 1788156 w 2663714"/>
                <a:gd name="connsiteY14213" fmla="*/ 1553513 h 2179871"/>
                <a:gd name="connsiteX14214" fmla="*/ 1788156 w 2663714"/>
                <a:gd name="connsiteY14214" fmla="*/ 1553513 h 2179871"/>
                <a:gd name="connsiteX14215" fmla="*/ 1788156 w 2663714"/>
                <a:gd name="connsiteY14215" fmla="*/ 1553513 h 2179871"/>
                <a:gd name="connsiteX14216" fmla="*/ 1788156 w 2663714"/>
                <a:gd name="connsiteY14216" fmla="*/ 1553513 h 2179871"/>
                <a:gd name="connsiteX14217" fmla="*/ 1788156 w 2663714"/>
                <a:gd name="connsiteY14217" fmla="*/ 1553513 h 2179871"/>
                <a:gd name="connsiteX14218" fmla="*/ 1792422 w 2663714"/>
                <a:gd name="connsiteY14218" fmla="*/ 1546685 h 2179871"/>
                <a:gd name="connsiteX14219" fmla="*/ 1786279 w 2663714"/>
                <a:gd name="connsiteY14219" fmla="*/ 1570497 h 2179871"/>
                <a:gd name="connsiteX14220" fmla="*/ 1782184 w 2663714"/>
                <a:gd name="connsiteY14220" fmla="*/ 1576130 h 2179871"/>
                <a:gd name="connsiteX14221" fmla="*/ 1782610 w 2663714"/>
                <a:gd name="connsiteY14221" fmla="*/ 1549416 h 2179871"/>
                <a:gd name="connsiteX14222" fmla="*/ 1782610 w 2663714"/>
                <a:gd name="connsiteY14222" fmla="*/ 1549416 h 2179871"/>
                <a:gd name="connsiteX14223" fmla="*/ 1782525 w 2663714"/>
                <a:gd name="connsiteY14223" fmla="*/ 1549587 h 2179871"/>
                <a:gd name="connsiteX14224" fmla="*/ 1782354 w 2663714"/>
                <a:gd name="connsiteY14224" fmla="*/ 1549757 h 2179871"/>
                <a:gd name="connsiteX14225" fmla="*/ 1782354 w 2663714"/>
                <a:gd name="connsiteY14225" fmla="*/ 1549757 h 2179871"/>
                <a:gd name="connsiteX14226" fmla="*/ 1772031 w 2663714"/>
                <a:gd name="connsiteY14226" fmla="*/ 1566059 h 2179871"/>
                <a:gd name="connsiteX14227" fmla="*/ 1761451 w 2663714"/>
                <a:gd name="connsiteY14227" fmla="*/ 1567937 h 2179871"/>
                <a:gd name="connsiteX14228" fmla="*/ 1770410 w 2663714"/>
                <a:gd name="connsiteY14228" fmla="*/ 1552830 h 2179871"/>
                <a:gd name="connsiteX14229" fmla="*/ 1773908 w 2663714"/>
                <a:gd name="connsiteY14229" fmla="*/ 1550696 h 2179871"/>
                <a:gd name="connsiteX14230" fmla="*/ 1773737 w 2663714"/>
                <a:gd name="connsiteY14230" fmla="*/ 1550440 h 2179871"/>
                <a:gd name="connsiteX14231" fmla="*/ 1770922 w 2663714"/>
                <a:gd name="connsiteY14231" fmla="*/ 1551977 h 2179871"/>
                <a:gd name="connsiteX14232" fmla="*/ 1791995 w 2663714"/>
                <a:gd name="connsiteY14232" fmla="*/ 1515447 h 2179871"/>
                <a:gd name="connsiteX14233" fmla="*/ 1802916 w 2663714"/>
                <a:gd name="connsiteY14233" fmla="*/ 1496670 h 2179871"/>
                <a:gd name="connsiteX14234" fmla="*/ 1802660 w 2663714"/>
                <a:gd name="connsiteY14234" fmla="*/ 1496500 h 2179871"/>
                <a:gd name="connsiteX14235" fmla="*/ 1790289 w 2663714"/>
                <a:gd name="connsiteY14235" fmla="*/ 1514252 h 2179871"/>
                <a:gd name="connsiteX14236" fmla="*/ 1759830 w 2663714"/>
                <a:gd name="connsiteY14236" fmla="*/ 1557951 h 2179871"/>
                <a:gd name="connsiteX14237" fmla="*/ 1756930 w 2663714"/>
                <a:gd name="connsiteY14237" fmla="*/ 1559487 h 2179871"/>
                <a:gd name="connsiteX14238" fmla="*/ 1804110 w 2663714"/>
                <a:gd name="connsiteY14238" fmla="*/ 1475590 h 2179871"/>
                <a:gd name="connsiteX14239" fmla="*/ 1811277 w 2663714"/>
                <a:gd name="connsiteY14239" fmla="*/ 1471578 h 2179871"/>
                <a:gd name="connsiteX14240" fmla="*/ 1797456 w 2663714"/>
                <a:gd name="connsiteY14240" fmla="*/ 1527311 h 2179871"/>
                <a:gd name="connsiteX14241" fmla="*/ 1782525 w 2663714"/>
                <a:gd name="connsiteY14241" fmla="*/ 1549416 h 2179871"/>
                <a:gd name="connsiteX14242" fmla="*/ 1804793 w 2663714"/>
                <a:gd name="connsiteY14242" fmla="*/ 1474309 h 2179871"/>
                <a:gd name="connsiteX14243" fmla="*/ 1808803 w 2663714"/>
                <a:gd name="connsiteY14243" fmla="*/ 1466372 h 2179871"/>
                <a:gd name="connsiteX14244" fmla="*/ 1815714 w 2663714"/>
                <a:gd name="connsiteY14244" fmla="*/ 1452204 h 2179871"/>
                <a:gd name="connsiteX14245" fmla="*/ 1813410 w 2663714"/>
                <a:gd name="connsiteY14245" fmla="*/ 1462958 h 2179871"/>
                <a:gd name="connsiteX14246" fmla="*/ 1811533 w 2663714"/>
                <a:gd name="connsiteY14246" fmla="*/ 1470980 h 2179871"/>
                <a:gd name="connsiteX14247" fmla="*/ 1804793 w 2663714"/>
                <a:gd name="connsiteY14247" fmla="*/ 1474309 h 2179871"/>
                <a:gd name="connsiteX14248" fmla="*/ 1819468 w 2663714"/>
                <a:gd name="connsiteY14248" fmla="*/ 1429331 h 2179871"/>
                <a:gd name="connsiteX14249" fmla="*/ 1783549 w 2663714"/>
                <a:gd name="connsiteY14249" fmla="*/ 1484807 h 2179871"/>
                <a:gd name="connsiteX14250" fmla="*/ 1780904 w 2663714"/>
                <a:gd name="connsiteY14250" fmla="*/ 1486087 h 2179871"/>
                <a:gd name="connsiteX14251" fmla="*/ 1777747 w 2663714"/>
                <a:gd name="connsiteY14251" fmla="*/ 1487709 h 2179871"/>
                <a:gd name="connsiteX14252" fmla="*/ 1782099 w 2663714"/>
                <a:gd name="connsiteY14252" fmla="*/ 1473029 h 2179871"/>
                <a:gd name="connsiteX14253" fmla="*/ 1790203 w 2663714"/>
                <a:gd name="connsiteY14253" fmla="*/ 1458947 h 2179871"/>
                <a:gd name="connsiteX14254" fmla="*/ 1815798 w 2663714"/>
                <a:gd name="connsiteY14254" fmla="*/ 1426002 h 2179871"/>
                <a:gd name="connsiteX14255" fmla="*/ 1815798 w 2663714"/>
                <a:gd name="connsiteY14255" fmla="*/ 1426002 h 2179871"/>
                <a:gd name="connsiteX14256" fmla="*/ 1815798 w 2663714"/>
                <a:gd name="connsiteY14256" fmla="*/ 1425831 h 2179871"/>
                <a:gd name="connsiteX14257" fmla="*/ 1815969 w 2663714"/>
                <a:gd name="connsiteY14257" fmla="*/ 1425660 h 2179871"/>
                <a:gd name="connsiteX14258" fmla="*/ 1815969 w 2663714"/>
                <a:gd name="connsiteY14258" fmla="*/ 1425660 h 2179871"/>
                <a:gd name="connsiteX14259" fmla="*/ 1822965 w 2663714"/>
                <a:gd name="connsiteY14259" fmla="*/ 1415419 h 2179871"/>
                <a:gd name="connsiteX14260" fmla="*/ 1820662 w 2663714"/>
                <a:gd name="connsiteY14260" fmla="*/ 1427197 h 2179871"/>
                <a:gd name="connsiteX14261" fmla="*/ 1819382 w 2663714"/>
                <a:gd name="connsiteY14261" fmla="*/ 1429245 h 2179871"/>
                <a:gd name="connsiteX14262" fmla="*/ 1815202 w 2663714"/>
                <a:gd name="connsiteY14262" fmla="*/ 1415419 h 2179871"/>
                <a:gd name="connsiteX14263" fmla="*/ 1818785 w 2663714"/>
                <a:gd name="connsiteY14263" fmla="*/ 1409103 h 2179871"/>
                <a:gd name="connsiteX14264" fmla="*/ 1826890 w 2663714"/>
                <a:gd name="connsiteY14264" fmla="*/ 1395106 h 2179871"/>
                <a:gd name="connsiteX14265" fmla="*/ 1825610 w 2663714"/>
                <a:gd name="connsiteY14265" fmla="*/ 1401934 h 2179871"/>
                <a:gd name="connsiteX14266" fmla="*/ 1815202 w 2663714"/>
                <a:gd name="connsiteY14266" fmla="*/ 1415419 h 2179871"/>
                <a:gd name="connsiteX14267" fmla="*/ 1830302 w 2663714"/>
                <a:gd name="connsiteY14267" fmla="*/ 1354736 h 2179871"/>
                <a:gd name="connsiteX14268" fmla="*/ 1808461 w 2663714"/>
                <a:gd name="connsiteY14268" fmla="*/ 1376841 h 2179871"/>
                <a:gd name="connsiteX14269" fmla="*/ 1808461 w 2663714"/>
                <a:gd name="connsiteY14269" fmla="*/ 1376841 h 2179871"/>
                <a:gd name="connsiteX14270" fmla="*/ 1808461 w 2663714"/>
                <a:gd name="connsiteY14270" fmla="*/ 1376841 h 2179871"/>
                <a:gd name="connsiteX14271" fmla="*/ 1808461 w 2663714"/>
                <a:gd name="connsiteY14271" fmla="*/ 1376841 h 2179871"/>
                <a:gd name="connsiteX14272" fmla="*/ 1808461 w 2663714"/>
                <a:gd name="connsiteY14272" fmla="*/ 1376841 h 2179871"/>
                <a:gd name="connsiteX14273" fmla="*/ 1806926 w 2663714"/>
                <a:gd name="connsiteY14273" fmla="*/ 1378634 h 2179871"/>
                <a:gd name="connsiteX14274" fmla="*/ 1809741 w 2663714"/>
                <a:gd name="connsiteY14274" fmla="*/ 1367794 h 2179871"/>
                <a:gd name="connsiteX14275" fmla="*/ 1820406 w 2663714"/>
                <a:gd name="connsiteY14275" fmla="*/ 1361393 h 2179871"/>
                <a:gd name="connsiteX14276" fmla="*/ 1820235 w 2663714"/>
                <a:gd name="connsiteY14276" fmla="*/ 1361137 h 2179871"/>
                <a:gd name="connsiteX14277" fmla="*/ 1810082 w 2663714"/>
                <a:gd name="connsiteY14277" fmla="*/ 1366599 h 2179871"/>
                <a:gd name="connsiteX14278" fmla="*/ 1814945 w 2663714"/>
                <a:gd name="connsiteY14278" fmla="*/ 1347823 h 2179871"/>
                <a:gd name="connsiteX14279" fmla="*/ 1817164 w 2663714"/>
                <a:gd name="connsiteY14279" fmla="*/ 1345689 h 2179871"/>
                <a:gd name="connsiteX14280" fmla="*/ 1817164 w 2663714"/>
                <a:gd name="connsiteY14280" fmla="*/ 1345689 h 2179871"/>
                <a:gd name="connsiteX14281" fmla="*/ 1817249 w 2663714"/>
                <a:gd name="connsiteY14281" fmla="*/ 1345604 h 2179871"/>
                <a:gd name="connsiteX14282" fmla="*/ 1817419 w 2663714"/>
                <a:gd name="connsiteY14282" fmla="*/ 1345604 h 2179871"/>
                <a:gd name="connsiteX14283" fmla="*/ 1817419 w 2663714"/>
                <a:gd name="connsiteY14283" fmla="*/ 1345433 h 2179871"/>
                <a:gd name="connsiteX14284" fmla="*/ 1822795 w 2663714"/>
                <a:gd name="connsiteY14284" fmla="*/ 1339800 h 2179871"/>
                <a:gd name="connsiteX14285" fmla="*/ 1822453 w 2663714"/>
                <a:gd name="connsiteY14285" fmla="*/ 1354139 h 2179871"/>
                <a:gd name="connsiteX14286" fmla="*/ 1822795 w 2663714"/>
                <a:gd name="connsiteY14286" fmla="*/ 1354139 h 2179871"/>
                <a:gd name="connsiteX14287" fmla="*/ 1824074 w 2663714"/>
                <a:gd name="connsiteY14287" fmla="*/ 1338520 h 2179871"/>
                <a:gd name="connsiteX14288" fmla="*/ 1839176 w 2663714"/>
                <a:gd name="connsiteY14288" fmla="*/ 1322645 h 2179871"/>
                <a:gd name="connsiteX14289" fmla="*/ 1834739 w 2663714"/>
                <a:gd name="connsiteY14289" fmla="*/ 1350213 h 2179871"/>
                <a:gd name="connsiteX14290" fmla="*/ 1830473 w 2663714"/>
                <a:gd name="connsiteY14290" fmla="*/ 1354480 h 2179871"/>
                <a:gd name="connsiteX14291" fmla="*/ 1826975 w 2663714"/>
                <a:gd name="connsiteY14291" fmla="*/ 1304124 h 2179871"/>
                <a:gd name="connsiteX14292" fmla="*/ 1829023 w 2663714"/>
                <a:gd name="connsiteY14292" fmla="*/ 1282958 h 2179871"/>
                <a:gd name="connsiteX14293" fmla="*/ 1848049 w 2663714"/>
                <a:gd name="connsiteY14293" fmla="*/ 1264096 h 2179871"/>
                <a:gd name="connsiteX14294" fmla="*/ 1844295 w 2663714"/>
                <a:gd name="connsiteY14294" fmla="*/ 1288933 h 2179871"/>
                <a:gd name="connsiteX14295" fmla="*/ 1826975 w 2663714"/>
                <a:gd name="connsiteY14295" fmla="*/ 1304210 h 2179871"/>
                <a:gd name="connsiteX14296" fmla="*/ 1829876 w 2663714"/>
                <a:gd name="connsiteY14296" fmla="*/ 1274082 h 2179871"/>
                <a:gd name="connsiteX14297" fmla="*/ 1831924 w 2663714"/>
                <a:gd name="connsiteY14297" fmla="*/ 1253257 h 2179871"/>
                <a:gd name="connsiteX14298" fmla="*/ 1852229 w 2663714"/>
                <a:gd name="connsiteY14298" fmla="*/ 1231493 h 2179871"/>
                <a:gd name="connsiteX14299" fmla="*/ 1848902 w 2663714"/>
                <a:gd name="connsiteY14299" fmla="*/ 1257439 h 2179871"/>
                <a:gd name="connsiteX14300" fmla="*/ 1829791 w 2663714"/>
                <a:gd name="connsiteY14300" fmla="*/ 1273997 h 2179871"/>
                <a:gd name="connsiteX14301" fmla="*/ 1834995 w 2663714"/>
                <a:gd name="connsiteY14301" fmla="*/ 1215618 h 2179871"/>
                <a:gd name="connsiteX14302" fmla="*/ 1836446 w 2663714"/>
                <a:gd name="connsiteY14302" fmla="*/ 1192659 h 2179871"/>
                <a:gd name="connsiteX14303" fmla="*/ 1857945 w 2663714"/>
                <a:gd name="connsiteY14303" fmla="*/ 1169871 h 2179871"/>
                <a:gd name="connsiteX14304" fmla="*/ 1855642 w 2663714"/>
                <a:gd name="connsiteY14304" fmla="*/ 1197610 h 2179871"/>
                <a:gd name="connsiteX14305" fmla="*/ 1834995 w 2663714"/>
                <a:gd name="connsiteY14305" fmla="*/ 1215618 h 2179871"/>
                <a:gd name="connsiteX14306" fmla="*/ 1836957 w 2663714"/>
                <a:gd name="connsiteY14306" fmla="*/ 1184295 h 2179871"/>
                <a:gd name="connsiteX14307" fmla="*/ 1837810 w 2663714"/>
                <a:gd name="connsiteY14307" fmla="*/ 1170639 h 2179871"/>
                <a:gd name="connsiteX14308" fmla="*/ 1839090 w 2663714"/>
                <a:gd name="connsiteY14308" fmla="*/ 1166031 h 2179871"/>
                <a:gd name="connsiteX14309" fmla="*/ 1859652 w 2663714"/>
                <a:gd name="connsiteY14309" fmla="*/ 1145803 h 2179871"/>
                <a:gd name="connsiteX14310" fmla="*/ 1858287 w 2663714"/>
                <a:gd name="connsiteY14310" fmla="*/ 1164580 h 2179871"/>
                <a:gd name="connsiteX14311" fmla="*/ 1836957 w 2663714"/>
                <a:gd name="connsiteY14311" fmla="*/ 1184210 h 2179871"/>
                <a:gd name="connsiteX14312" fmla="*/ 1842076 w 2663714"/>
                <a:gd name="connsiteY14312" fmla="*/ 1155789 h 2179871"/>
                <a:gd name="connsiteX14313" fmla="*/ 1850011 w 2663714"/>
                <a:gd name="connsiteY14313" fmla="*/ 1127539 h 2179871"/>
                <a:gd name="connsiteX14314" fmla="*/ 1862041 w 2663714"/>
                <a:gd name="connsiteY14314" fmla="*/ 1114821 h 2179871"/>
                <a:gd name="connsiteX14315" fmla="*/ 1860249 w 2663714"/>
                <a:gd name="connsiteY14315" fmla="*/ 1140255 h 2179871"/>
                <a:gd name="connsiteX14316" fmla="*/ 1842162 w 2663714"/>
                <a:gd name="connsiteY14316" fmla="*/ 1155789 h 2179871"/>
                <a:gd name="connsiteX14317" fmla="*/ 1851034 w 2663714"/>
                <a:gd name="connsiteY14317" fmla="*/ 1086913 h 2179871"/>
                <a:gd name="connsiteX14318" fmla="*/ 1856580 w 2663714"/>
                <a:gd name="connsiteY14318" fmla="*/ 1070355 h 2179871"/>
                <a:gd name="connsiteX14319" fmla="*/ 1866307 w 2663714"/>
                <a:gd name="connsiteY14319" fmla="*/ 1060967 h 2179871"/>
                <a:gd name="connsiteX14320" fmla="*/ 1865112 w 2663714"/>
                <a:gd name="connsiteY14320" fmla="*/ 1074622 h 2179871"/>
                <a:gd name="connsiteX14321" fmla="*/ 1850950 w 2663714"/>
                <a:gd name="connsiteY14321" fmla="*/ 1086913 h 2179871"/>
                <a:gd name="connsiteX14322" fmla="*/ 1859566 w 2663714"/>
                <a:gd name="connsiteY14322" fmla="*/ 1061308 h 2179871"/>
                <a:gd name="connsiteX14323" fmla="*/ 1867928 w 2663714"/>
                <a:gd name="connsiteY14323" fmla="*/ 1036472 h 2179871"/>
                <a:gd name="connsiteX14324" fmla="*/ 1866733 w 2663714"/>
                <a:gd name="connsiteY14324" fmla="*/ 1055504 h 2179871"/>
                <a:gd name="connsiteX14325" fmla="*/ 1859566 w 2663714"/>
                <a:gd name="connsiteY14325" fmla="*/ 1061308 h 2179871"/>
                <a:gd name="connsiteX14326" fmla="*/ 1862382 w 2663714"/>
                <a:gd name="connsiteY14326" fmla="*/ 1031778 h 2179871"/>
                <a:gd name="connsiteX14327" fmla="*/ 1859566 w 2663714"/>
                <a:gd name="connsiteY14327" fmla="*/ 1034509 h 2179871"/>
                <a:gd name="connsiteX14328" fmla="*/ 1868440 w 2663714"/>
                <a:gd name="connsiteY14328" fmla="*/ 1007197 h 2179871"/>
                <a:gd name="connsiteX14329" fmla="*/ 1868440 w 2663714"/>
                <a:gd name="connsiteY14329" fmla="*/ 1025632 h 2179871"/>
                <a:gd name="connsiteX14330" fmla="*/ 1862382 w 2663714"/>
                <a:gd name="connsiteY14330" fmla="*/ 1031692 h 2179871"/>
                <a:gd name="connsiteX14331" fmla="*/ 1856751 w 2663714"/>
                <a:gd name="connsiteY14331" fmla="*/ 1036472 h 2179871"/>
                <a:gd name="connsiteX14332" fmla="*/ 1856239 w 2663714"/>
                <a:gd name="connsiteY14332" fmla="*/ 1037752 h 2179871"/>
                <a:gd name="connsiteX14333" fmla="*/ 1842247 w 2663714"/>
                <a:gd name="connsiteY14333" fmla="*/ 1051322 h 2179871"/>
                <a:gd name="connsiteX14334" fmla="*/ 1853167 w 2663714"/>
                <a:gd name="connsiteY14334" fmla="*/ 1021024 h 2179871"/>
                <a:gd name="connsiteX14335" fmla="*/ 1856324 w 2663714"/>
                <a:gd name="connsiteY14335" fmla="*/ 1016671 h 2179871"/>
                <a:gd name="connsiteX14336" fmla="*/ 1865368 w 2663714"/>
                <a:gd name="connsiteY14336" fmla="*/ 1003527 h 2179871"/>
                <a:gd name="connsiteX14337" fmla="*/ 1865112 w 2663714"/>
                <a:gd name="connsiteY14337" fmla="*/ 1003356 h 2179871"/>
                <a:gd name="connsiteX14338" fmla="*/ 1855642 w 2663714"/>
                <a:gd name="connsiteY14338" fmla="*/ 1014452 h 2179871"/>
                <a:gd name="connsiteX14339" fmla="*/ 1859225 w 2663714"/>
                <a:gd name="connsiteY14339" fmla="*/ 1004637 h 2179871"/>
                <a:gd name="connsiteX14340" fmla="*/ 1867928 w 2663714"/>
                <a:gd name="connsiteY14340" fmla="*/ 992859 h 2179871"/>
                <a:gd name="connsiteX14341" fmla="*/ 1868269 w 2663714"/>
                <a:gd name="connsiteY14341" fmla="*/ 1000028 h 2179871"/>
                <a:gd name="connsiteX14342" fmla="*/ 1868525 w 2663714"/>
                <a:gd name="connsiteY14342" fmla="*/ 1006173 h 2179871"/>
                <a:gd name="connsiteX14343" fmla="*/ 1856837 w 2663714"/>
                <a:gd name="connsiteY14343" fmla="*/ 1036472 h 2179871"/>
                <a:gd name="connsiteX14344" fmla="*/ 1863320 w 2663714"/>
                <a:gd name="connsiteY14344" fmla="*/ 993456 h 2179871"/>
                <a:gd name="connsiteX14345" fmla="*/ 1864600 w 2663714"/>
                <a:gd name="connsiteY14345" fmla="*/ 989957 h 2179871"/>
                <a:gd name="connsiteX14346" fmla="*/ 1867416 w 2663714"/>
                <a:gd name="connsiteY14346" fmla="*/ 982531 h 2179871"/>
                <a:gd name="connsiteX14347" fmla="*/ 1867757 w 2663714"/>
                <a:gd name="connsiteY14347" fmla="*/ 989189 h 2179871"/>
                <a:gd name="connsiteX14348" fmla="*/ 1863320 w 2663714"/>
                <a:gd name="connsiteY14348" fmla="*/ 993456 h 2179871"/>
                <a:gd name="connsiteX14349" fmla="*/ 1862808 w 2663714"/>
                <a:gd name="connsiteY14349" fmla="*/ 988932 h 2179871"/>
                <a:gd name="connsiteX14350" fmla="*/ 1859481 w 2663714"/>
                <a:gd name="connsiteY14350" fmla="*/ 996785 h 2179871"/>
                <a:gd name="connsiteX14351" fmla="*/ 1850693 w 2663714"/>
                <a:gd name="connsiteY14351" fmla="*/ 1003442 h 2179871"/>
                <a:gd name="connsiteX14352" fmla="*/ 1850693 w 2663714"/>
                <a:gd name="connsiteY14352" fmla="*/ 1003442 h 2179871"/>
                <a:gd name="connsiteX14353" fmla="*/ 1850693 w 2663714"/>
                <a:gd name="connsiteY14353" fmla="*/ 1003442 h 2179871"/>
                <a:gd name="connsiteX14354" fmla="*/ 1850693 w 2663714"/>
                <a:gd name="connsiteY14354" fmla="*/ 1003442 h 2179871"/>
                <a:gd name="connsiteX14355" fmla="*/ 1850693 w 2663714"/>
                <a:gd name="connsiteY14355" fmla="*/ 1003442 h 2179871"/>
                <a:gd name="connsiteX14356" fmla="*/ 1838579 w 2663714"/>
                <a:gd name="connsiteY14356" fmla="*/ 1013598 h 2179871"/>
                <a:gd name="connsiteX14357" fmla="*/ 1851034 w 2663714"/>
                <a:gd name="connsiteY14357" fmla="*/ 978861 h 2179871"/>
                <a:gd name="connsiteX14358" fmla="*/ 1856921 w 2663714"/>
                <a:gd name="connsiteY14358" fmla="*/ 976813 h 2179871"/>
                <a:gd name="connsiteX14359" fmla="*/ 1856837 w 2663714"/>
                <a:gd name="connsiteY14359" fmla="*/ 976557 h 2179871"/>
                <a:gd name="connsiteX14360" fmla="*/ 1851291 w 2663714"/>
                <a:gd name="connsiteY14360" fmla="*/ 978093 h 2179871"/>
                <a:gd name="connsiteX14361" fmla="*/ 1862808 w 2663714"/>
                <a:gd name="connsiteY14361" fmla="*/ 946685 h 2179871"/>
                <a:gd name="connsiteX14362" fmla="*/ 1862553 w 2663714"/>
                <a:gd name="connsiteY14362" fmla="*/ 946600 h 2179871"/>
                <a:gd name="connsiteX14363" fmla="*/ 1849329 w 2663714"/>
                <a:gd name="connsiteY14363" fmla="*/ 977325 h 2179871"/>
                <a:gd name="connsiteX14364" fmla="*/ 1848731 w 2663714"/>
                <a:gd name="connsiteY14364" fmla="*/ 978776 h 2179871"/>
                <a:gd name="connsiteX14365" fmla="*/ 1833630 w 2663714"/>
                <a:gd name="connsiteY14365" fmla="*/ 982958 h 2179871"/>
                <a:gd name="connsiteX14366" fmla="*/ 1842162 w 2663714"/>
                <a:gd name="connsiteY14366" fmla="*/ 960768 h 2179871"/>
                <a:gd name="connsiteX14367" fmla="*/ 1849755 w 2663714"/>
                <a:gd name="connsiteY14367" fmla="*/ 958122 h 2179871"/>
                <a:gd name="connsiteX14368" fmla="*/ 1849670 w 2663714"/>
                <a:gd name="connsiteY14368" fmla="*/ 957866 h 2179871"/>
                <a:gd name="connsiteX14369" fmla="*/ 1842588 w 2663714"/>
                <a:gd name="connsiteY14369" fmla="*/ 959829 h 2179871"/>
                <a:gd name="connsiteX14370" fmla="*/ 1852058 w 2663714"/>
                <a:gd name="connsiteY14370" fmla="*/ 935590 h 2179871"/>
                <a:gd name="connsiteX14371" fmla="*/ 1852314 w 2663714"/>
                <a:gd name="connsiteY14371" fmla="*/ 934992 h 2179871"/>
                <a:gd name="connsiteX14372" fmla="*/ 1864515 w 2663714"/>
                <a:gd name="connsiteY14372" fmla="*/ 930213 h 2179871"/>
                <a:gd name="connsiteX14373" fmla="*/ 1864429 w 2663714"/>
                <a:gd name="connsiteY14373" fmla="*/ 929957 h 2179871"/>
                <a:gd name="connsiteX14374" fmla="*/ 1852826 w 2663714"/>
                <a:gd name="connsiteY14374" fmla="*/ 933712 h 2179871"/>
                <a:gd name="connsiteX14375" fmla="*/ 1863065 w 2663714"/>
                <a:gd name="connsiteY14375" fmla="*/ 908193 h 2179871"/>
                <a:gd name="connsiteX14376" fmla="*/ 1867416 w 2663714"/>
                <a:gd name="connsiteY14376" fmla="*/ 978691 h 2179871"/>
                <a:gd name="connsiteX14377" fmla="*/ 1862979 w 2663714"/>
                <a:gd name="connsiteY14377" fmla="*/ 989103 h 2179871"/>
                <a:gd name="connsiteX14378" fmla="*/ 1850779 w 2663714"/>
                <a:gd name="connsiteY14378" fmla="*/ 907339 h 2179871"/>
                <a:gd name="connsiteX14379" fmla="*/ 1849158 w 2663714"/>
                <a:gd name="connsiteY14379" fmla="*/ 908108 h 2179871"/>
                <a:gd name="connsiteX14380" fmla="*/ 1853338 w 2663714"/>
                <a:gd name="connsiteY14380" fmla="*/ 897354 h 2179871"/>
                <a:gd name="connsiteX14381" fmla="*/ 1854788 w 2663714"/>
                <a:gd name="connsiteY14381" fmla="*/ 893854 h 2179871"/>
                <a:gd name="connsiteX14382" fmla="*/ 1861102 w 2663714"/>
                <a:gd name="connsiteY14382" fmla="*/ 890099 h 2179871"/>
                <a:gd name="connsiteX14383" fmla="*/ 1862296 w 2663714"/>
                <a:gd name="connsiteY14383" fmla="*/ 901280 h 2179871"/>
                <a:gd name="connsiteX14384" fmla="*/ 1850779 w 2663714"/>
                <a:gd name="connsiteY14384" fmla="*/ 907339 h 2179871"/>
                <a:gd name="connsiteX14385" fmla="*/ 1854106 w 2663714"/>
                <a:gd name="connsiteY14385" fmla="*/ 890867 h 2179871"/>
                <a:gd name="connsiteX14386" fmla="*/ 1846854 w 2663714"/>
                <a:gd name="connsiteY14386" fmla="*/ 894281 h 2179871"/>
                <a:gd name="connsiteX14387" fmla="*/ 1848390 w 2663714"/>
                <a:gd name="connsiteY14387" fmla="*/ 874993 h 2179871"/>
                <a:gd name="connsiteX14388" fmla="*/ 1858201 w 2663714"/>
                <a:gd name="connsiteY14388" fmla="*/ 869530 h 2179871"/>
                <a:gd name="connsiteX14389" fmla="*/ 1858031 w 2663714"/>
                <a:gd name="connsiteY14389" fmla="*/ 869274 h 2179871"/>
                <a:gd name="connsiteX14390" fmla="*/ 1848475 w 2663714"/>
                <a:gd name="connsiteY14390" fmla="*/ 873456 h 2179871"/>
                <a:gd name="connsiteX14391" fmla="*/ 1849158 w 2663714"/>
                <a:gd name="connsiteY14391" fmla="*/ 859118 h 2179871"/>
                <a:gd name="connsiteX14392" fmla="*/ 1853083 w 2663714"/>
                <a:gd name="connsiteY14392" fmla="*/ 856898 h 2179871"/>
                <a:gd name="connsiteX14393" fmla="*/ 1856751 w 2663714"/>
                <a:gd name="connsiteY14393" fmla="*/ 854850 h 2179871"/>
                <a:gd name="connsiteX14394" fmla="*/ 1859822 w 2663714"/>
                <a:gd name="connsiteY14394" fmla="*/ 878492 h 2179871"/>
                <a:gd name="connsiteX14395" fmla="*/ 1854106 w 2663714"/>
                <a:gd name="connsiteY14395" fmla="*/ 891038 h 2179871"/>
                <a:gd name="connsiteX14396" fmla="*/ 1852229 w 2663714"/>
                <a:gd name="connsiteY14396" fmla="*/ 854850 h 2179871"/>
                <a:gd name="connsiteX14397" fmla="*/ 1849584 w 2663714"/>
                <a:gd name="connsiteY14397" fmla="*/ 856045 h 2179871"/>
                <a:gd name="connsiteX14398" fmla="*/ 1855130 w 2663714"/>
                <a:gd name="connsiteY14398" fmla="*/ 842987 h 2179871"/>
                <a:gd name="connsiteX14399" fmla="*/ 1856580 w 2663714"/>
                <a:gd name="connsiteY14399" fmla="*/ 852972 h 2179871"/>
                <a:gd name="connsiteX14400" fmla="*/ 1852314 w 2663714"/>
                <a:gd name="connsiteY14400" fmla="*/ 854850 h 2179871"/>
                <a:gd name="connsiteX14401" fmla="*/ 1848987 w 2663714"/>
                <a:gd name="connsiteY14401" fmla="*/ 852972 h 2179871"/>
                <a:gd name="connsiteX14402" fmla="*/ 1847622 w 2663714"/>
                <a:gd name="connsiteY14402" fmla="*/ 830270 h 2179871"/>
                <a:gd name="connsiteX14403" fmla="*/ 1851717 w 2663714"/>
                <a:gd name="connsiteY14403" fmla="*/ 821479 h 2179871"/>
                <a:gd name="connsiteX14404" fmla="*/ 1854788 w 2663714"/>
                <a:gd name="connsiteY14404" fmla="*/ 840938 h 2179871"/>
                <a:gd name="connsiteX14405" fmla="*/ 1848987 w 2663714"/>
                <a:gd name="connsiteY14405" fmla="*/ 852972 h 2179871"/>
                <a:gd name="connsiteX14406" fmla="*/ 1847366 w 2663714"/>
                <a:gd name="connsiteY14406" fmla="*/ 828307 h 2179871"/>
                <a:gd name="connsiteX14407" fmla="*/ 1846257 w 2663714"/>
                <a:gd name="connsiteY14407" fmla="*/ 816529 h 2179871"/>
                <a:gd name="connsiteX14408" fmla="*/ 1850011 w 2663714"/>
                <a:gd name="connsiteY14408" fmla="*/ 812176 h 2179871"/>
                <a:gd name="connsiteX14409" fmla="*/ 1851461 w 2663714"/>
                <a:gd name="connsiteY14409" fmla="*/ 820369 h 2179871"/>
                <a:gd name="connsiteX14410" fmla="*/ 1847366 w 2663714"/>
                <a:gd name="connsiteY14410" fmla="*/ 828307 h 2179871"/>
                <a:gd name="connsiteX14411" fmla="*/ 1846086 w 2663714"/>
                <a:gd name="connsiteY14411" fmla="*/ 815249 h 2179871"/>
                <a:gd name="connsiteX14412" fmla="*/ 1844892 w 2663714"/>
                <a:gd name="connsiteY14412" fmla="*/ 804580 h 2179871"/>
                <a:gd name="connsiteX14413" fmla="*/ 1844124 w 2663714"/>
                <a:gd name="connsiteY14413" fmla="*/ 798520 h 2179871"/>
                <a:gd name="connsiteX14414" fmla="*/ 1846684 w 2663714"/>
                <a:gd name="connsiteY14414" fmla="*/ 795533 h 2179871"/>
                <a:gd name="connsiteX14415" fmla="*/ 1849755 w 2663714"/>
                <a:gd name="connsiteY14415" fmla="*/ 811408 h 2179871"/>
                <a:gd name="connsiteX14416" fmla="*/ 1846001 w 2663714"/>
                <a:gd name="connsiteY14416" fmla="*/ 815334 h 2179871"/>
                <a:gd name="connsiteX14417" fmla="*/ 1843954 w 2663714"/>
                <a:gd name="connsiteY14417" fmla="*/ 796557 h 2179871"/>
                <a:gd name="connsiteX14418" fmla="*/ 1843954 w 2663714"/>
                <a:gd name="connsiteY14418" fmla="*/ 796301 h 2179871"/>
                <a:gd name="connsiteX14419" fmla="*/ 1845148 w 2663714"/>
                <a:gd name="connsiteY14419" fmla="*/ 793997 h 2179871"/>
                <a:gd name="connsiteX14420" fmla="*/ 1844892 w 2663714"/>
                <a:gd name="connsiteY14420" fmla="*/ 793826 h 2179871"/>
                <a:gd name="connsiteX14421" fmla="*/ 1843868 w 2663714"/>
                <a:gd name="connsiteY14421" fmla="*/ 795533 h 2179871"/>
                <a:gd name="connsiteX14422" fmla="*/ 1842674 w 2663714"/>
                <a:gd name="connsiteY14422" fmla="*/ 785633 h 2179871"/>
                <a:gd name="connsiteX14423" fmla="*/ 1842332 w 2663714"/>
                <a:gd name="connsiteY14423" fmla="*/ 785633 h 2179871"/>
                <a:gd name="connsiteX14424" fmla="*/ 1842674 w 2663714"/>
                <a:gd name="connsiteY14424" fmla="*/ 797581 h 2179871"/>
                <a:gd name="connsiteX14425" fmla="*/ 1842418 w 2663714"/>
                <a:gd name="connsiteY14425" fmla="*/ 798093 h 2179871"/>
                <a:gd name="connsiteX14426" fmla="*/ 1835080 w 2663714"/>
                <a:gd name="connsiteY14426" fmla="*/ 805860 h 2179871"/>
                <a:gd name="connsiteX14427" fmla="*/ 1830473 w 2663714"/>
                <a:gd name="connsiteY14427" fmla="*/ 810725 h 2179871"/>
                <a:gd name="connsiteX14428" fmla="*/ 1828767 w 2663714"/>
                <a:gd name="connsiteY14428" fmla="*/ 790668 h 2179871"/>
                <a:gd name="connsiteX14429" fmla="*/ 1834483 w 2663714"/>
                <a:gd name="connsiteY14429" fmla="*/ 784352 h 2179871"/>
                <a:gd name="connsiteX14430" fmla="*/ 1842332 w 2663714"/>
                <a:gd name="connsiteY14430" fmla="*/ 775903 h 2179871"/>
                <a:gd name="connsiteX14431" fmla="*/ 1846428 w 2663714"/>
                <a:gd name="connsiteY14431" fmla="*/ 793741 h 2179871"/>
                <a:gd name="connsiteX14432" fmla="*/ 1843954 w 2663714"/>
                <a:gd name="connsiteY14432" fmla="*/ 796386 h 2179871"/>
                <a:gd name="connsiteX14433" fmla="*/ 1833118 w 2663714"/>
                <a:gd name="connsiteY14433" fmla="*/ 782901 h 2179871"/>
                <a:gd name="connsiteX14434" fmla="*/ 1828255 w 2663714"/>
                <a:gd name="connsiteY14434" fmla="*/ 787681 h 2179871"/>
                <a:gd name="connsiteX14435" fmla="*/ 1826805 w 2663714"/>
                <a:gd name="connsiteY14435" fmla="*/ 777610 h 2179871"/>
                <a:gd name="connsiteX14436" fmla="*/ 1831497 w 2663714"/>
                <a:gd name="connsiteY14436" fmla="*/ 772830 h 2179871"/>
                <a:gd name="connsiteX14437" fmla="*/ 1831326 w 2663714"/>
                <a:gd name="connsiteY14437" fmla="*/ 772574 h 2179871"/>
                <a:gd name="connsiteX14438" fmla="*/ 1826805 w 2663714"/>
                <a:gd name="connsiteY14438" fmla="*/ 776756 h 2179871"/>
                <a:gd name="connsiteX14439" fmla="*/ 1824074 w 2663714"/>
                <a:gd name="connsiteY14439" fmla="*/ 758577 h 2179871"/>
                <a:gd name="connsiteX14440" fmla="*/ 1825354 w 2663714"/>
                <a:gd name="connsiteY14440" fmla="*/ 757126 h 2179871"/>
                <a:gd name="connsiteX14441" fmla="*/ 1834142 w 2663714"/>
                <a:gd name="connsiteY14441" fmla="*/ 747055 h 2179871"/>
                <a:gd name="connsiteX14442" fmla="*/ 1841821 w 2663714"/>
                <a:gd name="connsiteY14442" fmla="*/ 774367 h 2179871"/>
                <a:gd name="connsiteX14443" fmla="*/ 1833033 w 2663714"/>
                <a:gd name="connsiteY14443" fmla="*/ 782987 h 2179871"/>
                <a:gd name="connsiteX14444" fmla="*/ 1823989 w 2663714"/>
                <a:gd name="connsiteY14444" fmla="*/ 755590 h 2179871"/>
                <a:gd name="connsiteX14445" fmla="*/ 1823648 w 2663714"/>
                <a:gd name="connsiteY14445" fmla="*/ 755931 h 2179871"/>
                <a:gd name="connsiteX14446" fmla="*/ 1821173 w 2663714"/>
                <a:gd name="connsiteY14446" fmla="*/ 740398 h 2179871"/>
                <a:gd name="connsiteX14447" fmla="*/ 1828938 w 2663714"/>
                <a:gd name="connsiteY14447" fmla="*/ 731351 h 2179871"/>
                <a:gd name="connsiteX14448" fmla="*/ 1832094 w 2663714"/>
                <a:gd name="connsiteY14448" fmla="*/ 740483 h 2179871"/>
                <a:gd name="connsiteX14449" fmla="*/ 1833801 w 2663714"/>
                <a:gd name="connsiteY14449" fmla="*/ 745689 h 2179871"/>
                <a:gd name="connsiteX14450" fmla="*/ 1823989 w 2663714"/>
                <a:gd name="connsiteY14450" fmla="*/ 755590 h 2179871"/>
                <a:gd name="connsiteX14451" fmla="*/ 1820406 w 2663714"/>
                <a:gd name="connsiteY14451" fmla="*/ 736045 h 2179871"/>
                <a:gd name="connsiteX14452" fmla="*/ 1817078 w 2663714"/>
                <a:gd name="connsiteY14452" fmla="*/ 716927 h 2179871"/>
                <a:gd name="connsiteX14453" fmla="*/ 1821430 w 2663714"/>
                <a:gd name="connsiteY14453" fmla="*/ 711806 h 2179871"/>
                <a:gd name="connsiteX14454" fmla="*/ 1827914 w 2663714"/>
                <a:gd name="connsiteY14454" fmla="*/ 728449 h 2179871"/>
                <a:gd name="connsiteX14455" fmla="*/ 1820491 w 2663714"/>
                <a:gd name="connsiteY14455" fmla="*/ 736045 h 2179871"/>
                <a:gd name="connsiteX14456" fmla="*/ 1813069 w 2663714"/>
                <a:gd name="connsiteY14456" fmla="*/ 695931 h 2179871"/>
                <a:gd name="connsiteX14457" fmla="*/ 1813069 w 2663714"/>
                <a:gd name="connsiteY14457" fmla="*/ 695675 h 2179871"/>
                <a:gd name="connsiteX14458" fmla="*/ 1811960 w 2663714"/>
                <a:gd name="connsiteY14458" fmla="*/ 690128 h 2179871"/>
                <a:gd name="connsiteX14459" fmla="*/ 1814093 w 2663714"/>
                <a:gd name="connsiteY14459" fmla="*/ 694822 h 2179871"/>
                <a:gd name="connsiteX14460" fmla="*/ 1813069 w 2663714"/>
                <a:gd name="connsiteY14460" fmla="*/ 695846 h 2179871"/>
                <a:gd name="connsiteX14461" fmla="*/ 1793957 w 2663714"/>
                <a:gd name="connsiteY14461" fmla="*/ 674680 h 2179871"/>
                <a:gd name="connsiteX14462" fmla="*/ 1791312 w 2663714"/>
                <a:gd name="connsiteY14462" fmla="*/ 659914 h 2179871"/>
                <a:gd name="connsiteX14463" fmla="*/ 1793190 w 2663714"/>
                <a:gd name="connsiteY14463" fmla="*/ 657951 h 2179871"/>
                <a:gd name="connsiteX14464" fmla="*/ 1794811 w 2663714"/>
                <a:gd name="connsiteY14464" fmla="*/ 656244 h 2179871"/>
                <a:gd name="connsiteX14465" fmla="*/ 1801551 w 2663714"/>
                <a:gd name="connsiteY14465" fmla="*/ 668108 h 2179871"/>
                <a:gd name="connsiteX14466" fmla="*/ 1794043 w 2663714"/>
                <a:gd name="connsiteY14466" fmla="*/ 674680 h 2179871"/>
                <a:gd name="connsiteX14467" fmla="*/ 1791824 w 2663714"/>
                <a:gd name="connsiteY14467" fmla="*/ 656330 h 2179871"/>
                <a:gd name="connsiteX14468" fmla="*/ 1790801 w 2663714"/>
                <a:gd name="connsiteY14468" fmla="*/ 657183 h 2179871"/>
                <a:gd name="connsiteX14469" fmla="*/ 1790118 w 2663714"/>
                <a:gd name="connsiteY14469" fmla="*/ 653599 h 2179871"/>
                <a:gd name="connsiteX14470" fmla="*/ 1789179 w 2663714"/>
                <a:gd name="connsiteY14470" fmla="*/ 648222 h 2179871"/>
                <a:gd name="connsiteX14471" fmla="*/ 1793702 w 2663714"/>
                <a:gd name="connsiteY14471" fmla="*/ 654793 h 2179871"/>
                <a:gd name="connsiteX14472" fmla="*/ 1791739 w 2663714"/>
                <a:gd name="connsiteY14472" fmla="*/ 656415 h 2179871"/>
                <a:gd name="connsiteX14473" fmla="*/ 1776126 w 2663714"/>
                <a:gd name="connsiteY14473" fmla="*/ 646685 h 2179871"/>
                <a:gd name="connsiteX14474" fmla="*/ 1773311 w 2663714"/>
                <a:gd name="connsiteY14474" fmla="*/ 648734 h 2179871"/>
                <a:gd name="connsiteX14475" fmla="*/ 1770751 w 2663714"/>
                <a:gd name="connsiteY14475" fmla="*/ 638492 h 2179871"/>
                <a:gd name="connsiteX14476" fmla="*/ 1772713 w 2663714"/>
                <a:gd name="connsiteY14476" fmla="*/ 636956 h 2179871"/>
                <a:gd name="connsiteX14477" fmla="*/ 1772543 w 2663714"/>
                <a:gd name="connsiteY14477" fmla="*/ 636700 h 2179871"/>
                <a:gd name="connsiteX14478" fmla="*/ 1770580 w 2663714"/>
                <a:gd name="connsiteY14478" fmla="*/ 637724 h 2179871"/>
                <a:gd name="connsiteX14479" fmla="*/ 1768618 w 2663714"/>
                <a:gd name="connsiteY14479" fmla="*/ 629530 h 2179871"/>
                <a:gd name="connsiteX14480" fmla="*/ 1771348 w 2663714"/>
                <a:gd name="connsiteY14480" fmla="*/ 627994 h 2179871"/>
                <a:gd name="connsiteX14481" fmla="*/ 1783720 w 2663714"/>
                <a:gd name="connsiteY14481" fmla="*/ 641052 h 2179871"/>
                <a:gd name="connsiteX14482" fmla="*/ 1776041 w 2663714"/>
                <a:gd name="connsiteY14482" fmla="*/ 646685 h 2179871"/>
                <a:gd name="connsiteX14483" fmla="*/ 1768277 w 2663714"/>
                <a:gd name="connsiteY14483" fmla="*/ 627823 h 2179871"/>
                <a:gd name="connsiteX14484" fmla="*/ 1767424 w 2663714"/>
                <a:gd name="connsiteY14484" fmla="*/ 624409 h 2179871"/>
                <a:gd name="connsiteX14485" fmla="*/ 1767850 w 2663714"/>
                <a:gd name="connsiteY14485" fmla="*/ 624836 h 2179871"/>
                <a:gd name="connsiteX14486" fmla="*/ 1770239 w 2663714"/>
                <a:gd name="connsiteY14486" fmla="*/ 627055 h 2179871"/>
                <a:gd name="connsiteX14487" fmla="*/ 1768192 w 2663714"/>
                <a:gd name="connsiteY14487" fmla="*/ 627909 h 2179871"/>
                <a:gd name="connsiteX14488" fmla="*/ 1754626 w 2663714"/>
                <a:gd name="connsiteY14488" fmla="*/ 602902 h 2179871"/>
                <a:gd name="connsiteX14489" fmla="*/ 1761025 w 2663714"/>
                <a:gd name="connsiteY14489" fmla="*/ 599487 h 2179871"/>
                <a:gd name="connsiteX14490" fmla="*/ 1762646 w 2663714"/>
                <a:gd name="connsiteY14490" fmla="*/ 609815 h 2179871"/>
                <a:gd name="connsiteX14491" fmla="*/ 1754626 w 2663714"/>
                <a:gd name="connsiteY14491" fmla="*/ 602902 h 2179871"/>
                <a:gd name="connsiteX14492" fmla="*/ 1725362 w 2663714"/>
                <a:gd name="connsiteY14492" fmla="*/ 589672 h 2179871"/>
                <a:gd name="connsiteX14493" fmla="*/ 1725277 w 2663714"/>
                <a:gd name="connsiteY14493" fmla="*/ 589160 h 2179871"/>
                <a:gd name="connsiteX14494" fmla="*/ 1725789 w 2663714"/>
                <a:gd name="connsiteY14494" fmla="*/ 589502 h 2179871"/>
                <a:gd name="connsiteX14495" fmla="*/ 1725362 w 2663714"/>
                <a:gd name="connsiteY14495" fmla="*/ 589672 h 2179871"/>
                <a:gd name="connsiteX14496" fmla="*/ 1711968 w 2663714"/>
                <a:gd name="connsiteY14496" fmla="*/ 590270 h 2179871"/>
                <a:gd name="connsiteX14497" fmla="*/ 1711712 w 2663714"/>
                <a:gd name="connsiteY14497" fmla="*/ 590270 h 2179871"/>
                <a:gd name="connsiteX14498" fmla="*/ 1711541 w 2663714"/>
                <a:gd name="connsiteY14498" fmla="*/ 589758 h 2179871"/>
                <a:gd name="connsiteX14499" fmla="*/ 1708128 w 2663714"/>
                <a:gd name="connsiteY14499" fmla="*/ 577724 h 2179871"/>
                <a:gd name="connsiteX14500" fmla="*/ 1721865 w 2663714"/>
                <a:gd name="connsiteY14500" fmla="*/ 586600 h 2179871"/>
                <a:gd name="connsiteX14501" fmla="*/ 1711882 w 2663714"/>
                <a:gd name="connsiteY14501" fmla="*/ 590185 h 2179871"/>
                <a:gd name="connsiteX14502" fmla="*/ 1707361 w 2663714"/>
                <a:gd name="connsiteY14502" fmla="*/ 577297 h 2179871"/>
                <a:gd name="connsiteX14503" fmla="*/ 1709579 w 2663714"/>
                <a:gd name="connsiteY14503" fmla="*/ 590185 h 2179871"/>
                <a:gd name="connsiteX14504" fmla="*/ 1709749 w 2663714"/>
                <a:gd name="connsiteY14504" fmla="*/ 591038 h 2179871"/>
                <a:gd name="connsiteX14505" fmla="*/ 1702753 w 2663714"/>
                <a:gd name="connsiteY14505" fmla="*/ 593428 h 2179871"/>
                <a:gd name="connsiteX14506" fmla="*/ 1697208 w 2663714"/>
                <a:gd name="connsiteY14506" fmla="*/ 574139 h 2179871"/>
                <a:gd name="connsiteX14507" fmla="*/ 1699682 w 2663714"/>
                <a:gd name="connsiteY14507" fmla="*/ 572859 h 2179871"/>
                <a:gd name="connsiteX14508" fmla="*/ 1707446 w 2663714"/>
                <a:gd name="connsiteY14508" fmla="*/ 577297 h 2179871"/>
                <a:gd name="connsiteX14509" fmla="*/ 1696867 w 2663714"/>
                <a:gd name="connsiteY14509" fmla="*/ 573200 h 2179871"/>
                <a:gd name="connsiteX14510" fmla="*/ 1696269 w 2663714"/>
                <a:gd name="connsiteY14510" fmla="*/ 571067 h 2179871"/>
                <a:gd name="connsiteX14511" fmla="*/ 1698743 w 2663714"/>
                <a:gd name="connsiteY14511" fmla="*/ 572347 h 2179871"/>
                <a:gd name="connsiteX14512" fmla="*/ 1696952 w 2663714"/>
                <a:gd name="connsiteY14512" fmla="*/ 573200 h 2179871"/>
                <a:gd name="connsiteX14513" fmla="*/ 1693454 w 2663714"/>
                <a:gd name="connsiteY14513" fmla="*/ 569616 h 2179871"/>
                <a:gd name="connsiteX14514" fmla="*/ 1694307 w 2663714"/>
                <a:gd name="connsiteY14514" fmla="*/ 574310 h 2179871"/>
                <a:gd name="connsiteX14515" fmla="*/ 1685263 w 2663714"/>
                <a:gd name="connsiteY14515" fmla="*/ 578407 h 2179871"/>
                <a:gd name="connsiteX14516" fmla="*/ 1685007 w 2663714"/>
                <a:gd name="connsiteY14516" fmla="*/ 575931 h 2179871"/>
                <a:gd name="connsiteX14517" fmla="*/ 1685007 w 2663714"/>
                <a:gd name="connsiteY14517" fmla="*/ 574310 h 2179871"/>
                <a:gd name="connsiteX14518" fmla="*/ 1686372 w 2663714"/>
                <a:gd name="connsiteY14518" fmla="*/ 568762 h 2179871"/>
                <a:gd name="connsiteX14519" fmla="*/ 1689956 w 2663714"/>
                <a:gd name="connsiteY14519" fmla="*/ 569530 h 2179871"/>
                <a:gd name="connsiteX14520" fmla="*/ 1689956 w 2663714"/>
                <a:gd name="connsiteY14520" fmla="*/ 569274 h 2179871"/>
                <a:gd name="connsiteX14521" fmla="*/ 1686372 w 2663714"/>
                <a:gd name="connsiteY14521" fmla="*/ 568250 h 2179871"/>
                <a:gd name="connsiteX14522" fmla="*/ 1686458 w 2663714"/>
                <a:gd name="connsiteY14522" fmla="*/ 567909 h 2179871"/>
                <a:gd name="connsiteX14523" fmla="*/ 1686799 w 2663714"/>
                <a:gd name="connsiteY14523" fmla="*/ 566629 h 2179871"/>
                <a:gd name="connsiteX14524" fmla="*/ 1693283 w 2663714"/>
                <a:gd name="connsiteY14524" fmla="*/ 569701 h 2179871"/>
                <a:gd name="connsiteX14525" fmla="*/ 1684666 w 2663714"/>
                <a:gd name="connsiteY14525" fmla="*/ 567141 h 2179871"/>
                <a:gd name="connsiteX14526" fmla="*/ 1684496 w 2663714"/>
                <a:gd name="connsiteY14526" fmla="*/ 567482 h 2179871"/>
                <a:gd name="connsiteX14527" fmla="*/ 1684496 w 2663714"/>
                <a:gd name="connsiteY14527" fmla="*/ 565519 h 2179871"/>
                <a:gd name="connsiteX14528" fmla="*/ 1685263 w 2663714"/>
                <a:gd name="connsiteY14528" fmla="*/ 565860 h 2179871"/>
                <a:gd name="connsiteX14529" fmla="*/ 1684666 w 2663714"/>
                <a:gd name="connsiteY14529" fmla="*/ 567141 h 2179871"/>
                <a:gd name="connsiteX14530" fmla="*/ 1683728 w 2663714"/>
                <a:gd name="connsiteY14530" fmla="*/ 565177 h 2179871"/>
                <a:gd name="connsiteX14531" fmla="*/ 1683557 w 2663714"/>
                <a:gd name="connsiteY14531" fmla="*/ 567397 h 2179871"/>
                <a:gd name="connsiteX14532" fmla="*/ 1679291 w 2663714"/>
                <a:gd name="connsiteY14532" fmla="*/ 566202 h 2179871"/>
                <a:gd name="connsiteX14533" fmla="*/ 1677926 w 2663714"/>
                <a:gd name="connsiteY14533" fmla="*/ 565860 h 2179871"/>
                <a:gd name="connsiteX14534" fmla="*/ 1678694 w 2663714"/>
                <a:gd name="connsiteY14534" fmla="*/ 563129 h 2179871"/>
                <a:gd name="connsiteX14535" fmla="*/ 1683728 w 2663714"/>
                <a:gd name="connsiteY14535" fmla="*/ 565177 h 2179871"/>
                <a:gd name="connsiteX14536" fmla="*/ 1676561 w 2663714"/>
                <a:gd name="connsiteY14536" fmla="*/ 565434 h 2179871"/>
                <a:gd name="connsiteX14537" fmla="*/ 1668541 w 2663714"/>
                <a:gd name="connsiteY14537" fmla="*/ 563300 h 2179871"/>
                <a:gd name="connsiteX14538" fmla="*/ 1660351 w 2663714"/>
                <a:gd name="connsiteY14538" fmla="*/ 561252 h 2179871"/>
                <a:gd name="connsiteX14539" fmla="*/ 1660351 w 2663714"/>
                <a:gd name="connsiteY14539" fmla="*/ 561166 h 2179871"/>
                <a:gd name="connsiteX14540" fmla="*/ 1661204 w 2663714"/>
                <a:gd name="connsiteY14540" fmla="*/ 556984 h 2179871"/>
                <a:gd name="connsiteX14541" fmla="*/ 1677755 w 2663714"/>
                <a:gd name="connsiteY14541" fmla="*/ 562702 h 2179871"/>
                <a:gd name="connsiteX14542" fmla="*/ 1676561 w 2663714"/>
                <a:gd name="connsiteY14542" fmla="*/ 565434 h 2179871"/>
                <a:gd name="connsiteX14543" fmla="*/ 1658389 w 2663714"/>
                <a:gd name="connsiteY14543" fmla="*/ 560483 h 2179871"/>
                <a:gd name="connsiteX14544" fmla="*/ 1658303 w 2663714"/>
                <a:gd name="connsiteY14544" fmla="*/ 560739 h 2179871"/>
                <a:gd name="connsiteX14545" fmla="*/ 1637827 w 2663714"/>
                <a:gd name="connsiteY14545" fmla="*/ 556045 h 2179871"/>
                <a:gd name="connsiteX14546" fmla="*/ 1631684 w 2663714"/>
                <a:gd name="connsiteY14546" fmla="*/ 554850 h 2179871"/>
                <a:gd name="connsiteX14547" fmla="*/ 1638253 w 2663714"/>
                <a:gd name="connsiteY14547" fmla="*/ 551778 h 2179871"/>
                <a:gd name="connsiteX14548" fmla="*/ 1660010 w 2663714"/>
                <a:gd name="connsiteY14548" fmla="*/ 556643 h 2179871"/>
                <a:gd name="connsiteX14549" fmla="*/ 1658474 w 2663714"/>
                <a:gd name="connsiteY14549" fmla="*/ 560483 h 2179871"/>
                <a:gd name="connsiteX14550" fmla="*/ 1629466 w 2663714"/>
                <a:gd name="connsiteY14550" fmla="*/ 554424 h 2179871"/>
                <a:gd name="connsiteX14551" fmla="*/ 1606601 w 2663714"/>
                <a:gd name="connsiteY14551" fmla="*/ 550668 h 2179871"/>
                <a:gd name="connsiteX14552" fmla="*/ 1606601 w 2663714"/>
                <a:gd name="connsiteY14552" fmla="*/ 550668 h 2179871"/>
                <a:gd name="connsiteX14553" fmla="*/ 1606430 w 2663714"/>
                <a:gd name="connsiteY14553" fmla="*/ 550668 h 2179871"/>
                <a:gd name="connsiteX14554" fmla="*/ 1606259 w 2663714"/>
                <a:gd name="connsiteY14554" fmla="*/ 550668 h 2179871"/>
                <a:gd name="connsiteX14555" fmla="*/ 1606259 w 2663714"/>
                <a:gd name="connsiteY14555" fmla="*/ 550668 h 2179871"/>
                <a:gd name="connsiteX14556" fmla="*/ 1601226 w 2663714"/>
                <a:gd name="connsiteY14556" fmla="*/ 550327 h 2179871"/>
                <a:gd name="connsiteX14557" fmla="*/ 1605833 w 2663714"/>
                <a:gd name="connsiteY14557" fmla="*/ 548791 h 2179871"/>
                <a:gd name="connsiteX14558" fmla="*/ 1628954 w 2663714"/>
                <a:gd name="connsiteY14558" fmla="*/ 550498 h 2179871"/>
                <a:gd name="connsiteX14559" fmla="*/ 1636718 w 2663714"/>
                <a:gd name="connsiteY14559" fmla="*/ 551522 h 2179871"/>
                <a:gd name="connsiteX14560" fmla="*/ 1629466 w 2663714"/>
                <a:gd name="connsiteY14560" fmla="*/ 554424 h 2179871"/>
                <a:gd name="connsiteX14561" fmla="*/ 1592097 w 2663714"/>
                <a:gd name="connsiteY14561" fmla="*/ 549729 h 2179871"/>
                <a:gd name="connsiteX14562" fmla="*/ 1574777 w 2663714"/>
                <a:gd name="connsiteY14562" fmla="*/ 549132 h 2179871"/>
                <a:gd name="connsiteX14563" fmla="*/ 1596704 w 2663714"/>
                <a:gd name="connsiteY14563" fmla="*/ 548620 h 2179871"/>
                <a:gd name="connsiteX14564" fmla="*/ 1592182 w 2663714"/>
                <a:gd name="connsiteY14564" fmla="*/ 549729 h 2179871"/>
                <a:gd name="connsiteX14565" fmla="*/ 1547817 w 2663714"/>
                <a:gd name="connsiteY14565" fmla="*/ 551778 h 2179871"/>
                <a:gd name="connsiteX14566" fmla="*/ 1574522 w 2663714"/>
                <a:gd name="connsiteY14566" fmla="*/ 553826 h 2179871"/>
                <a:gd name="connsiteX14567" fmla="*/ 1575972 w 2663714"/>
                <a:gd name="connsiteY14567" fmla="*/ 553997 h 2179871"/>
                <a:gd name="connsiteX14568" fmla="*/ 1539883 w 2663714"/>
                <a:gd name="connsiteY14568" fmla="*/ 564751 h 2179871"/>
                <a:gd name="connsiteX14569" fmla="*/ 1529986 w 2663714"/>
                <a:gd name="connsiteY14569" fmla="*/ 564751 h 2179871"/>
                <a:gd name="connsiteX14570" fmla="*/ 1506353 w 2663714"/>
                <a:gd name="connsiteY14570" fmla="*/ 564751 h 2179871"/>
                <a:gd name="connsiteX14571" fmla="*/ 1506353 w 2663714"/>
                <a:gd name="connsiteY14571" fmla="*/ 565007 h 2179871"/>
                <a:gd name="connsiteX14572" fmla="*/ 1530071 w 2663714"/>
                <a:gd name="connsiteY14572" fmla="*/ 566799 h 2179871"/>
                <a:gd name="connsiteX14573" fmla="*/ 1533313 w 2663714"/>
                <a:gd name="connsiteY14573" fmla="*/ 567055 h 2179871"/>
                <a:gd name="connsiteX14574" fmla="*/ 1500466 w 2663714"/>
                <a:gd name="connsiteY14574" fmla="*/ 580370 h 2179871"/>
                <a:gd name="connsiteX14575" fmla="*/ 1498931 w 2663714"/>
                <a:gd name="connsiteY14575" fmla="*/ 580455 h 2179871"/>
                <a:gd name="connsiteX14576" fmla="*/ 1504049 w 2663714"/>
                <a:gd name="connsiteY14576" fmla="*/ 577553 h 2179871"/>
                <a:gd name="connsiteX14577" fmla="*/ 1503879 w 2663714"/>
                <a:gd name="connsiteY14577" fmla="*/ 577297 h 2179871"/>
                <a:gd name="connsiteX14578" fmla="*/ 1496798 w 2663714"/>
                <a:gd name="connsiteY14578" fmla="*/ 580626 h 2179871"/>
                <a:gd name="connsiteX14579" fmla="*/ 1481611 w 2663714"/>
                <a:gd name="connsiteY14579" fmla="*/ 581821 h 2179871"/>
                <a:gd name="connsiteX14580" fmla="*/ 1477089 w 2663714"/>
                <a:gd name="connsiteY14580" fmla="*/ 582247 h 2179871"/>
                <a:gd name="connsiteX14581" fmla="*/ 1547732 w 2663714"/>
                <a:gd name="connsiteY14581" fmla="*/ 551778 h 2179871"/>
                <a:gd name="connsiteX14582" fmla="*/ 1452688 w 2663714"/>
                <a:gd name="connsiteY14582" fmla="*/ 604864 h 2179871"/>
                <a:gd name="connsiteX14583" fmla="*/ 1455504 w 2663714"/>
                <a:gd name="connsiteY14583" fmla="*/ 604608 h 2179871"/>
                <a:gd name="connsiteX14584" fmla="*/ 1453627 w 2663714"/>
                <a:gd name="connsiteY14584" fmla="*/ 605889 h 2179871"/>
                <a:gd name="connsiteX14585" fmla="*/ 1448508 w 2663714"/>
                <a:gd name="connsiteY14585" fmla="*/ 609644 h 2179871"/>
                <a:gd name="connsiteX14586" fmla="*/ 1452688 w 2663714"/>
                <a:gd name="connsiteY14586" fmla="*/ 604950 h 2179871"/>
                <a:gd name="connsiteX14587" fmla="*/ 1421206 w 2663714"/>
                <a:gd name="connsiteY14587" fmla="*/ 653599 h 2179871"/>
                <a:gd name="connsiteX14588" fmla="*/ 1415149 w 2663714"/>
                <a:gd name="connsiteY14588" fmla="*/ 660597 h 2179871"/>
                <a:gd name="connsiteX14589" fmla="*/ 1418391 w 2663714"/>
                <a:gd name="connsiteY14589" fmla="*/ 654367 h 2179871"/>
                <a:gd name="connsiteX14590" fmla="*/ 1421206 w 2663714"/>
                <a:gd name="connsiteY14590" fmla="*/ 653599 h 2179871"/>
                <a:gd name="connsiteX14591" fmla="*/ 1394502 w 2663714"/>
                <a:gd name="connsiteY14591" fmla="*/ 709587 h 2179871"/>
                <a:gd name="connsiteX14592" fmla="*/ 1394502 w 2663714"/>
                <a:gd name="connsiteY14592" fmla="*/ 709587 h 2179871"/>
                <a:gd name="connsiteX14593" fmla="*/ 1394502 w 2663714"/>
                <a:gd name="connsiteY14593" fmla="*/ 709587 h 2179871"/>
                <a:gd name="connsiteX14594" fmla="*/ 1394502 w 2663714"/>
                <a:gd name="connsiteY14594" fmla="*/ 709587 h 2179871"/>
                <a:gd name="connsiteX14595" fmla="*/ 1402010 w 2663714"/>
                <a:gd name="connsiteY14595" fmla="*/ 1047994 h 2179871"/>
                <a:gd name="connsiteX14596" fmla="*/ 1408238 w 2663714"/>
                <a:gd name="connsiteY14596" fmla="*/ 1041337 h 2179871"/>
                <a:gd name="connsiteX14597" fmla="*/ 1401925 w 2663714"/>
                <a:gd name="connsiteY14597" fmla="*/ 1048847 h 2179871"/>
                <a:gd name="connsiteX14598" fmla="*/ 1401925 w 2663714"/>
                <a:gd name="connsiteY14598" fmla="*/ 1047994 h 2179871"/>
                <a:gd name="connsiteX14599" fmla="*/ 1386226 w 2663714"/>
                <a:gd name="connsiteY14599" fmla="*/ 1083925 h 2179871"/>
                <a:gd name="connsiteX14600" fmla="*/ 1386226 w 2663714"/>
                <a:gd name="connsiteY14600" fmla="*/ 1083925 h 2179871"/>
                <a:gd name="connsiteX14601" fmla="*/ 1386226 w 2663714"/>
                <a:gd name="connsiteY14601" fmla="*/ 1083925 h 2179871"/>
                <a:gd name="connsiteX14602" fmla="*/ 1387762 w 2663714"/>
                <a:gd name="connsiteY14602" fmla="*/ 1078548 h 2179871"/>
                <a:gd name="connsiteX14603" fmla="*/ 1384946 w 2663714"/>
                <a:gd name="connsiteY14603" fmla="*/ 1098349 h 2179871"/>
                <a:gd name="connsiteX14604" fmla="*/ 1371210 w 2663714"/>
                <a:gd name="connsiteY14604" fmla="*/ 1116358 h 2179871"/>
                <a:gd name="connsiteX14605" fmla="*/ 1372917 w 2663714"/>
                <a:gd name="connsiteY14605" fmla="*/ 1112859 h 2179871"/>
                <a:gd name="connsiteX14606" fmla="*/ 1386226 w 2663714"/>
                <a:gd name="connsiteY14606" fmla="*/ 1084011 h 2179871"/>
                <a:gd name="connsiteX14607" fmla="*/ 1386226 w 2663714"/>
                <a:gd name="connsiteY14607" fmla="*/ 1084011 h 2179871"/>
                <a:gd name="connsiteX14608" fmla="*/ 1386226 w 2663714"/>
                <a:gd name="connsiteY14608" fmla="*/ 1084011 h 2179871"/>
                <a:gd name="connsiteX14609" fmla="*/ 1182915 w 2663714"/>
                <a:gd name="connsiteY14609" fmla="*/ 1703128 h 2179871"/>
                <a:gd name="connsiteX14610" fmla="*/ 1215592 w 2663714"/>
                <a:gd name="connsiteY14610" fmla="*/ 1705262 h 2179871"/>
                <a:gd name="connsiteX14611" fmla="*/ 1215592 w 2663714"/>
                <a:gd name="connsiteY14611" fmla="*/ 1705262 h 2179871"/>
                <a:gd name="connsiteX14612" fmla="*/ 1215592 w 2663714"/>
                <a:gd name="connsiteY14612" fmla="*/ 1705262 h 2179871"/>
                <a:gd name="connsiteX14613" fmla="*/ 1215592 w 2663714"/>
                <a:gd name="connsiteY14613" fmla="*/ 1705262 h 2179871"/>
                <a:gd name="connsiteX14614" fmla="*/ 1215592 w 2663714"/>
                <a:gd name="connsiteY14614" fmla="*/ 1705262 h 2179871"/>
                <a:gd name="connsiteX14615" fmla="*/ 1217469 w 2663714"/>
                <a:gd name="connsiteY14615" fmla="*/ 1705262 h 2179871"/>
                <a:gd name="connsiteX14616" fmla="*/ 1187352 w 2663714"/>
                <a:gd name="connsiteY14616" fmla="*/ 1712005 h 2179871"/>
                <a:gd name="connsiteX14617" fmla="*/ 1147167 w 2663714"/>
                <a:gd name="connsiteY14617" fmla="*/ 1719686 h 2179871"/>
                <a:gd name="connsiteX14618" fmla="*/ 1135735 w 2663714"/>
                <a:gd name="connsiteY14618" fmla="*/ 1721478 h 2179871"/>
                <a:gd name="connsiteX14619" fmla="*/ 1107410 w 2663714"/>
                <a:gd name="connsiteY14619" fmla="*/ 1719088 h 2179871"/>
                <a:gd name="connsiteX14620" fmla="*/ 1103570 w 2663714"/>
                <a:gd name="connsiteY14620" fmla="*/ 1717723 h 2179871"/>
                <a:gd name="connsiteX14621" fmla="*/ 1182745 w 2663714"/>
                <a:gd name="connsiteY14621" fmla="*/ 1703043 h 2179871"/>
                <a:gd name="connsiteX14622" fmla="*/ 1129166 w 2663714"/>
                <a:gd name="connsiteY14622" fmla="*/ 1722588 h 2179871"/>
                <a:gd name="connsiteX14623" fmla="*/ 1120634 w 2663714"/>
                <a:gd name="connsiteY14623" fmla="*/ 1723783 h 2179871"/>
                <a:gd name="connsiteX14624" fmla="*/ 1117051 w 2663714"/>
                <a:gd name="connsiteY14624" fmla="*/ 1722503 h 2179871"/>
                <a:gd name="connsiteX14625" fmla="*/ 1109628 w 2663714"/>
                <a:gd name="connsiteY14625" fmla="*/ 1719942 h 2179871"/>
                <a:gd name="connsiteX14626" fmla="*/ 1129166 w 2663714"/>
                <a:gd name="connsiteY14626" fmla="*/ 1722673 h 2179871"/>
                <a:gd name="connsiteX14627" fmla="*/ 1133176 w 2663714"/>
                <a:gd name="connsiteY14627" fmla="*/ 1723186 h 2179871"/>
                <a:gd name="connsiteX14628" fmla="*/ 1133431 w 2663714"/>
                <a:gd name="connsiteY14628" fmla="*/ 1723186 h 2179871"/>
                <a:gd name="connsiteX14629" fmla="*/ 1138380 w 2663714"/>
                <a:gd name="connsiteY14629" fmla="*/ 1723868 h 2179871"/>
                <a:gd name="connsiteX14630" fmla="*/ 1168156 w 2663714"/>
                <a:gd name="connsiteY14630" fmla="*/ 1727880 h 2179871"/>
                <a:gd name="connsiteX14631" fmla="*/ 1162781 w 2663714"/>
                <a:gd name="connsiteY14631" fmla="*/ 1729245 h 2179871"/>
                <a:gd name="connsiteX14632" fmla="*/ 1145973 w 2663714"/>
                <a:gd name="connsiteY14632" fmla="*/ 1733086 h 2179871"/>
                <a:gd name="connsiteX14633" fmla="*/ 1121572 w 2663714"/>
                <a:gd name="connsiteY14633" fmla="*/ 1724210 h 2179871"/>
                <a:gd name="connsiteX14634" fmla="*/ 1133176 w 2663714"/>
                <a:gd name="connsiteY14634" fmla="*/ 1723271 h 2179871"/>
                <a:gd name="connsiteX14635" fmla="*/ 1163378 w 2663714"/>
                <a:gd name="connsiteY14635" fmla="*/ 1731123 h 2179871"/>
                <a:gd name="connsiteX14636" fmla="*/ 1175834 w 2663714"/>
                <a:gd name="connsiteY14636" fmla="*/ 1728818 h 2179871"/>
                <a:gd name="connsiteX14637" fmla="*/ 1220199 w 2663714"/>
                <a:gd name="connsiteY14637" fmla="*/ 1734281 h 2179871"/>
                <a:gd name="connsiteX14638" fmla="*/ 1196907 w 2663714"/>
                <a:gd name="connsiteY14638" fmla="*/ 1741535 h 2179871"/>
                <a:gd name="connsiteX14639" fmla="*/ 1170203 w 2663714"/>
                <a:gd name="connsiteY14639" fmla="*/ 1739913 h 2179871"/>
                <a:gd name="connsiteX14640" fmla="*/ 1164146 w 2663714"/>
                <a:gd name="connsiteY14640" fmla="*/ 1739487 h 2179871"/>
                <a:gd name="connsiteX14641" fmla="*/ 1148191 w 2663714"/>
                <a:gd name="connsiteY14641" fmla="*/ 1733683 h 2179871"/>
                <a:gd name="connsiteX14642" fmla="*/ 1163463 w 2663714"/>
                <a:gd name="connsiteY14642" fmla="*/ 1731037 h 2179871"/>
                <a:gd name="connsiteX14643" fmla="*/ 1188120 w 2663714"/>
                <a:gd name="connsiteY14643" fmla="*/ 1744266 h 2179871"/>
                <a:gd name="connsiteX14644" fmla="*/ 1181977 w 2663714"/>
                <a:gd name="connsiteY14644" fmla="*/ 1746059 h 2179871"/>
                <a:gd name="connsiteX14645" fmla="*/ 1171398 w 2663714"/>
                <a:gd name="connsiteY14645" fmla="*/ 1742218 h 2179871"/>
                <a:gd name="connsiteX14646" fmla="*/ 1188120 w 2663714"/>
                <a:gd name="connsiteY14646" fmla="*/ 1744266 h 2179871"/>
                <a:gd name="connsiteX14647" fmla="*/ 1193239 w 2663714"/>
                <a:gd name="connsiteY14647" fmla="*/ 1744864 h 2179871"/>
                <a:gd name="connsiteX14648" fmla="*/ 1221820 w 2663714"/>
                <a:gd name="connsiteY14648" fmla="*/ 1748107 h 2179871"/>
                <a:gd name="connsiteX14649" fmla="*/ 1209193 w 2663714"/>
                <a:gd name="connsiteY14649" fmla="*/ 1753228 h 2179871"/>
                <a:gd name="connsiteX14650" fmla="*/ 1205354 w 2663714"/>
                <a:gd name="connsiteY14650" fmla="*/ 1754679 h 2179871"/>
                <a:gd name="connsiteX14651" fmla="*/ 1184110 w 2663714"/>
                <a:gd name="connsiteY14651" fmla="*/ 1746827 h 2179871"/>
                <a:gd name="connsiteX14652" fmla="*/ 1193239 w 2663714"/>
                <a:gd name="connsiteY14652" fmla="*/ 1744864 h 2179871"/>
                <a:gd name="connsiteX14653" fmla="*/ 1210046 w 2663714"/>
                <a:gd name="connsiteY14653" fmla="*/ 1755106 h 2179871"/>
                <a:gd name="connsiteX14654" fmla="*/ 1228987 w 2663714"/>
                <a:gd name="connsiteY14654" fmla="*/ 1748875 h 2179871"/>
                <a:gd name="connsiteX14655" fmla="*/ 1260810 w 2663714"/>
                <a:gd name="connsiteY14655" fmla="*/ 1752033 h 2179871"/>
                <a:gd name="connsiteX14656" fmla="*/ 1260810 w 2663714"/>
                <a:gd name="connsiteY14656" fmla="*/ 1752033 h 2179871"/>
                <a:gd name="connsiteX14657" fmla="*/ 1260810 w 2663714"/>
                <a:gd name="connsiteY14657" fmla="*/ 1752033 h 2179871"/>
                <a:gd name="connsiteX14658" fmla="*/ 1260810 w 2663714"/>
                <a:gd name="connsiteY14658" fmla="*/ 1752033 h 2179871"/>
                <a:gd name="connsiteX14659" fmla="*/ 1260810 w 2663714"/>
                <a:gd name="connsiteY14659" fmla="*/ 1752033 h 2179871"/>
                <a:gd name="connsiteX14660" fmla="*/ 1273181 w 2663714"/>
                <a:gd name="connsiteY14660" fmla="*/ 1752630 h 2179871"/>
                <a:gd name="connsiteX14661" fmla="*/ 1256374 w 2663714"/>
                <a:gd name="connsiteY14661" fmla="*/ 1761080 h 2179871"/>
                <a:gd name="connsiteX14662" fmla="*/ 1241699 w 2663714"/>
                <a:gd name="connsiteY14662" fmla="*/ 1768079 h 2179871"/>
                <a:gd name="connsiteX14663" fmla="*/ 1208169 w 2663714"/>
                <a:gd name="connsiteY14663" fmla="*/ 1755703 h 2179871"/>
                <a:gd name="connsiteX14664" fmla="*/ 1210046 w 2663714"/>
                <a:gd name="connsiteY14664" fmla="*/ 1755106 h 2179871"/>
                <a:gd name="connsiteX14665" fmla="*/ 1273437 w 2663714"/>
                <a:gd name="connsiteY14665" fmla="*/ 1779856 h 2179871"/>
                <a:gd name="connsiteX14666" fmla="*/ 1273437 w 2663714"/>
                <a:gd name="connsiteY14666" fmla="*/ 1779856 h 2179871"/>
                <a:gd name="connsiteX14667" fmla="*/ 1273181 w 2663714"/>
                <a:gd name="connsiteY14667" fmla="*/ 1779856 h 2179871"/>
                <a:gd name="connsiteX14668" fmla="*/ 1273522 w 2663714"/>
                <a:gd name="connsiteY14668" fmla="*/ 1779856 h 2179871"/>
                <a:gd name="connsiteX14669" fmla="*/ 1275058 w 2663714"/>
                <a:gd name="connsiteY14669" fmla="*/ 1780113 h 2179871"/>
                <a:gd name="connsiteX14670" fmla="*/ 1307479 w 2663714"/>
                <a:gd name="connsiteY14670" fmla="*/ 1784466 h 2179871"/>
                <a:gd name="connsiteX14671" fmla="*/ 1302275 w 2663714"/>
                <a:gd name="connsiteY14671" fmla="*/ 1787794 h 2179871"/>
                <a:gd name="connsiteX14672" fmla="*/ 1302445 w 2663714"/>
                <a:gd name="connsiteY14672" fmla="*/ 1788050 h 2179871"/>
                <a:gd name="connsiteX14673" fmla="*/ 1308844 w 2663714"/>
                <a:gd name="connsiteY14673" fmla="*/ 1784636 h 2179871"/>
                <a:gd name="connsiteX14674" fmla="*/ 1351588 w 2663714"/>
                <a:gd name="connsiteY14674" fmla="*/ 1789672 h 2179871"/>
                <a:gd name="connsiteX14675" fmla="*/ 1339473 w 2663714"/>
                <a:gd name="connsiteY14675" fmla="*/ 1797438 h 2179871"/>
                <a:gd name="connsiteX14676" fmla="*/ 1339643 w 2663714"/>
                <a:gd name="connsiteY14676" fmla="*/ 1797695 h 2179871"/>
                <a:gd name="connsiteX14677" fmla="*/ 1353721 w 2663714"/>
                <a:gd name="connsiteY14677" fmla="*/ 1789928 h 2179871"/>
                <a:gd name="connsiteX14678" fmla="*/ 1367542 w 2663714"/>
                <a:gd name="connsiteY14678" fmla="*/ 1791464 h 2179871"/>
                <a:gd name="connsiteX14679" fmla="*/ 1364556 w 2663714"/>
                <a:gd name="connsiteY14679" fmla="*/ 1801706 h 2179871"/>
                <a:gd name="connsiteX14680" fmla="*/ 1327272 w 2663714"/>
                <a:gd name="connsiteY14680" fmla="*/ 1800852 h 2179871"/>
                <a:gd name="connsiteX14681" fmla="*/ 1323774 w 2663714"/>
                <a:gd name="connsiteY14681" fmla="*/ 1800852 h 2179871"/>
                <a:gd name="connsiteX14682" fmla="*/ 1316266 w 2663714"/>
                <a:gd name="connsiteY14682" fmla="*/ 1797524 h 2179871"/>
                <a:gd name="connsiteX14683" fmla="*/ 1274546 w 2663714"/>
                <a:gd name="connsiteY14683" fmla="*/ 1780369 h 2179871"/>
                <a:gd name="connsiteX14684" fmla="*/ 1275058 w 2663714"/>
                <a:gd name="connsiteY14684" fmla="*/ 1780113 h 2179871"/>
                <a:gd name="connsiteX14685" fmla="*/ 1348772 w 2663714"/>
                <a:gd name="connsiteY14685" fmla="*/ 1810241 h 2179871"/>
                <a:gd name="connsiteX14686" fmla="*/ 1438014 w 2663714"/>
                <a:gd name="connsiteY14686" fmla="*/ 1817325 h 2179871"/>
                <a:gd name="connsiteX14687" fmla="*/ 1433492 w 2663714"/>
                <a:gd name="connsiteY14687" fmla="*/ 1820909 h 2179871"/>
                <a:gd name="connsiteX14688" fmla="*/ 1433663 w 2663714"/>
                <a:gd name="connsiteY14688" fmla="*/ 1821165 h 2179871"/>
                <a:gd name="connsiteX14689" fmla="*/ 1439038 w 2663714"/>
                <a:gd name="connsiteY14689" fmla="*/ 1817410 h 2179871"/>
                <a:gd name="connsiteX14690" fmla="*/ 1447911 w 2663714"/>
                <a:gd name="connsiteY14690" fmla="*/ 1818093 h 2179871"/>
                <a:gd name="connsiteX14691" fmla="*/ 1447911 w 2663714"/>
                <a:gd name="connsiteY14691" fmla="*/ 1818093 h 2179871"/>
                <a:gd name="connsiteX14692" fmla="*/ 1447911 w 2663714"/>
                <a:gd name="connsiteY14692" fmla="*/ 1818093 h 2179871"/>
                <a:gd name="connsiteX14693" fmla="*/ 1447911 w 2663714"/>
                <a:gd name="connsiteY14693" fmla="*/ 1818093 h 2179871"/>
                <a:gd name="connsiteX14694" fmla="*/ 1447911 w 2663714"/>
                <a:gd name="connsiteY14694" fmla="*/ 1818093 h 2179871"/>
                <a:gd name="connsiteX14695" fmla="*/ 1456442 w 2663714"/>
                <a:gd name="connsiteY14695" fmla="*/ 1818349 h 2179871"/>
                <a:gd name="connsiteX14696" fmla="*/ 1447569 w 2663714"/>
                <a:gd name="connsiteY14696" fmla="*/ 1825176 h 2179871"/>
                <a:gd name="connsiteX14697" fmla="*/ 1372234 w 2663714"/>
                <a:gd name="connsiteY14697" fmla="*/ 1821507 h 2179871"/>
                <a:gd name="connsiteX14698" fmla="*/ 1345274 w 2663714"/>
                <a:gd name="connsiteY14698" fmla="*/ 1809899 h 2179871"/>
                <a:gd name="connsiteX14699" fmla="*/ 1348772 w 2663714"/>
                <a:gd name="connsiteY14699" fmla="*/ 1810156 h 2179871"/>
                <a:gd name="connsiteX14700" fmla="*/ 1505244 w 2663714"/>
                <a:gd name="connsiteY14700" fmla="*/ 1872289 h 2179871"/>
                <a:gd name="connsiteX14701" fmla="*/ 1505244 w 2663714"/>
                <a:gd name="connsiteY14701" fmla="*/ 1872289 h 2179871"/>
                <a:gd name="connsiteX14702" fmla="*/ 1505244 w 2663714"/>
                <a:gd name="connsiteY14702" fmla="*/ 1872289 h 2179871"/>
                <a:gd name="connsiteX14703" fmla="*/ 1505244 w 2663714"/>
                <a:gd name="connsiteY14703" fmla="*/ 1872289 h 2179871"/>
                <a:gd name="connsiteX14704" fmla="*/ 1505244 w 2663714"/>
                <a:gd name="connsiteY14704" fmla="*/ 1872289 h 2179871"/>
                <a:gd name="connsiteX14705" fmla="*/ 1547049 w 2663714"/>
                <a:gd name="connsiteY14705" fmla="*/ 1874337 h 2179871"/>
                <a:gd name="connsiteX14706" fmla="*/ 1543551 w 2663714"/>
                <a:gd name="connsiteY14706" fmla="*/ 1885689 h 2179871"/>
                <a:gd name="connsiteX14707" fmla="*/ 1513776 w 2663714"/>
                <a:gd name="connsiteY14707" fmla="*/ 1881250 h 2179871"/>
                <a:gd name="connsiteX14708" fmla="*/ 1487071 w 2663714"/>
                <a:gd name="connsiteY14708" fmla="*/ 1870241 h 2179871"/>
                <a:gd name="connsiteX14709" fmla="*/ 1505159 w 2663714"/>
                <a:gd name="connsiteY14709" fmla="*/ 1872289 h 2179871"/>
                <a:gd name="connsiteX14710" fmla="*/ 1542187 w 2663714"/>
                <a:gd name="connsiteY14710" fmla="*/ 1892261 h 2179871"/>
                <a:gd name="connsiteX14711" fmla="*/ 1542187 w 2663714"/>
                <a:gd name="connsiteY14711" fmla="*/ 1892431 h 2179871"/>
                <a:gd name="connsiteX14712" fmla="*/ 1542101 w 2663714"/>
                <a:gd name="connsiteY14712" fmla="*/ 1892858 h 2179871"/>
                <a:gd name="connsiteX14713" fmla="*/ 1539371 w 2663714"/>
                <a:gd name="connsiteY14713" fmla="*/ 1891749 h 2179871"/>
                <a:gd name="connsiteX14714" fmla="*/ 1542187 w 2663714"/>
                <a:gd name="connsiteY14714" fmla="*/ 1892346 h 2179871"/>
                <a:gd name="connsiteX14715" fmla="*/ 984468 w 2663714"/>
                <a:gd name="connsiteY14715" fmla="*/ 1672830 h 2179871"/>
                <a:gd name="connsiteX14716" fmla="*/ 1144267 w 2663714"/>
                <a:gd name="connsiteY14716" fmla="*/ 1511436 h 2179871"/>
                <a:gd name="connsiteX14717" fmla="*/ 1263369 w 2663714"/>
                <a:gd name="connsiteY14717" fmla="*/ 1342787 h 2179871"/>
                <a:gd name="connsiteX14718" fmla="*/ 1307991 w 2663714"/>
                <a:gd name="connsiteY14718" fmla="*/ 1239089 h 2179871"/>
                <a:gd name="connsiteX14719" fmla="*/ 1326163 w 2663714"/>
                <a:gd name="connsiteY14719" fmla="*/ 1174736 h 2179871"/>
                <a:gd name="connsiteX14720" fmla="*/ 1334012 w 2663714"/>
                <a:gd name="connsiteY14720" fmla="*/ 1120625 h 2179871"/>
                <a:gd name="connsiteX14721" fmla="*/ 1336316 w 2663714"/>
                <a:gd name="connsiteY14721" fmla="*/ 1071977 h 2179871"/>
                <a:gd name="connsiteX14722" fmla="*/ 1342544 w 2663714"/>
                <a:gd name="connsiteY14722" fmla="*/ 1065490 h 2179871"/>
                <a:gd name="connsiteX14723" fmla="*/ 1390066 w 2663714"/>
                <a:gd name="connsiteY14723" fmla="*/ 1012574 h 2179871"/>
                <a:gd name="connsiteX14724" fmla="*/ 1390066 w 2663714"/>
                <a:gd name="connsiteY14724" fmla="*/ 1012574 h 2179871"/>
                <a:gd name="connsiteX14725" fmla="*/ 1390066 w 2663714"/>
                <a:gd name="connsiteY14725" fmla="*/ 1012574 h 2179871"/>
                <a:gd name="connsiteX14726" fmla="*/ 1390066 w 2663714"/>
                <a:gd name="connsiteY14726" fmla="*/ 1012574 h 2179871"/>
                <a:gd name="connsiteX14727" fmla="*/ 1390066 w 2663714"/>
                <a:gd name="connsiteY14727" fmla="*/ 1012574 h 2179871"/>
                <a:gd name="connsiteX14728" fmla="*/ 1391090 w 2663714"/>
                <a:gd name="connsiteY14728" fmla="*/ 1011123 h 2179871"/>
                <a:gd name="connsiteX14729" fmla="*/ 1391345 w 2663714"/>
                <a:gd name="connsiteY14729" fmla="*/ 1024181 h 2179871"/>
                <a:gd name="connsiteX14730" fmla="*/ 1388018 w 2663714"/>
                <a:gd name="connsiteY14730" fmla="*/ 1027851 h 2179871"/>
                <a:gd name="connsiteX14731" fmla="*/ 1388018 w 2663714"/>
                <a:gd name="connsiteY14731" fmla="*/ 1027851 h 2179871"/>
                <a:gd name="connsiteX14732" fmla="*/ 1387933 w 2663714"/>
                <a:gd name="connsiteY14732" fmla="*/ 1027937 h 2179871"/>
                <a:gd name="connsiteX14733" fmla="*/ 1387847 w 2663714"/>
                <a:gd name="connsiteY14733" fmla="*/ 1027937 h 2179871"/>
                <a:gd name="connsiteX14734" fmla="*/ 1387847 w 2663714"/>
                <a:gd name="connsiteY14734" fmla="*/ 1028022 h 2179871"/>
                <a:gd name="connsiteX14735" fmla="*/ 1352270 w 2663714"/>
                <a:gd name="connsiteY14735" fmla="*/ 1073684 h 2179871"/>
                <a:gd name="connsiteX14736" fmla="*/ 1352099 w 2663714"/>
                <a:gd name="connsiteY14736" fmla="*/ 1073598 h 2179871"/>
                <a:gd name="connsiteX14737" fmla="*/ 1345530 w 2663714"/>
                <a:gd name="connsiteY14737" fmla="*/ 1082389 h 2179871"/>
                <a:gd name="connsiteX14738" fmla="*/ 1346469 w 2663714"/>
                <a:gd name="connsiteY14738" fmla="*/ 1083157 h 2179871"/>
                <a:gd name="connsiteX14739" fmla="*/ 1353294 w 2663714"/>
                <a:gd name="connsiteY14739" fmla="*/ 1075732 h 2179871"/>
                <a:gd name="connsiteX14740" fmla="*/ 1391260 w 2663714"/>
                <a:gd name="connsiteY14740" fmla="*/ 1034594 h 2179871"/>
                <a:gd name="connsiteX14741" fmla="*/ 1390492 w 2663714"/>
                <a:gd name="connsiteY14741" fmla="*/ 1051749 h 2179871"/>
                <a:gd name="connsiteX14742" fmla="*/ 1368566 w 2663714"/>
                <a:gd name="connsiteY14742" fmla="*/ 1077951 h 2179871"/>
                <a:gd name="connsiteX14743" fmla="*/ 1373173 w 2663714"/>
                <a:gd name="connsiteY14743" fmla="*/ 1070782 h 2179871"/>
                <a:gd name="connsiteX14744" fmla="*/ 1372917 w 2663714"/>
                <a:gd name="connsiteY14744" fmla="*/ 1070611 h 2179871"/>
                <a:gd name="connsiteX14745" fmla="*/ 1359010 w 2663714"/>
                <a:gd name="connsiteY14745" fmla="*/ 1089217 h 2179871"/>
                <a:gd name="connsiteX14746" fmla="*/ 1360546 w 2663714"/>
                <a:gd name="connsiteY14746" fmla="*/ 1090497 h 2179871"/>
                <a:gd name="connsiteX14747" fmla="*/ 1361399 w 2663714"/>
                <a:gd name="connsiteY14747" fmla="*/ 1089644 h 2179871"/>
                <a:gd name="connsiteX14748" fmla="*/ 1387677 w 2663714"/>
                <a:gd name="connsiteY14748" fmla="*/ 1063100 h 2179871"/>
                <a:gd name="connsiteX14749" fmla="*/ 1383070 w 2663714"/>
                <a:gd name="connsiteY14749" fmla="*/ 1073684 h 2179871"/>
                <a:gd name="connsiteX14750" fmla="*/ 1357560 w 2663714"/>
                <a:gd name="connsiteY14750" fmla="*/ 1109274 h 2179871"/>
                <a:gd name="connsiteX14751" fmla="*/ 1344080 w 2663714"/>
                <a:gd name="connsiteY14751" fmla="*/ 1127965 h 2179871"/>
                <a:gd name="connsiteX14752" fmla="*/ 1344336 w 2663714"/>
                <a:gd name="connsiteY14752" fmla="*/ 1128136 h 2179871"/>
                <a:gd name="connsiteX14753" fmla="*/ 1359266 w 2663714"/>
                <a:gd name="connsiteY14753" fmla="*/ 1110383 h 2179871"/>
                <a:gd name="connsiteX14754" fmla="*/ 1377695 w 2663714"/>
                <a:gd name="connsiteY14754" fmla="*/ 1088790 h 2179871"/>
                <a:gd name="connsiteX14755" fmla="*/ 1371125 w 2663714"/>
                <a:gd name="connsiteY14755" fmla="*/ 1111920 h 2179871"/>
                <a:gd name="connsiteX14756" fmla="*/ 1368822 w 2663714"/>
                <a:gd name="connsiteY14756" fmla="*/ 1119430 h 2179871"/>
                <a:gd name="connsiteX14757" fmla="*/ 1356195 w 2663714"/>
                <a:gd name="connsiteY14757" fmla="*/ 1135647 h 2179871"/>
                <a:gd name="connsiteX14758" fmla="*/ 1341435 w 2663714"/>
                <a:gd name="connsiteY14758" fmla="*/ 1154082 h 2179871"/>
                <a:gd name="connsiteX14759" fmla="*/ 1341691 w 2663714"/>
                <a:gd name="connsiteY14759" fmla="*/ 1154252 h 2179871"/>
                <a:gd name="connsiteX14760" fmla="*/ 1357901 w 2663714"/>
                <a:gd name="connsiteY14760" fmla="*/ 1136842 h 2179871"/>
                <a:gd name="connsiteX14761" fmla="*/ 1383240 w 2663714"/>
                <a:gd name="connsiteY14761" fmla="*/ 1109018 h 2179871"/>
                <a:gd name="connsiteX14762" fmla="*/ 1381108 w 2663714"/>
                <a:gd name="connsiteY14762" fmla="*/ 1120711 h 2179871"/>
                <a:gd name="connsiteX14763" fmla="*/ 1380169 w 2663714"/>
                <a:gd name="connsiteY14763" fmla="*/ 1121735 h 2179871"/>
                <a:gd name="connsiteX14764" fmla="*/ 1380169 w 2663714"/>
                <a:gd name="connsiteY14764" fmla="*/ 1121735 h 2179871"/>
                <a:gd name="connsiteX14765" fmla="*/ 1380084 w 2663714"/>
                <a:gd name="connsiteY14765" fmla="*/ 1121820 h 2179871"/>
                <a:gd name="connsiteX14766" fmla="*/ 1379998 w 2663714"/>
                <a:gd name="connsiteY14766" fmla="*/ 1121820 h 2179871"/>
                <a:gd name="connsiteX14767" fmla="*/ 1379998 w 2663714"/>
                <a:gd name="connsiteY14767" fmla="*/ 1121906 h 2179871"/>
                <a:gd name="connsiteX14768" fmla="*/ 1343653 w 2663714"/>
                <a:gd name="connsiteY14768" fmla="*/ 1166457 h 2179871"/>
                <a:gd name="connsiteX14769" fmla="*/ 1330599 w 2663714"/>
                <a:gd name="connsiteY14769" fmla="*/ 1182162 h 2179871"/>
                <a:gd name="connsiteX14770" fmla="*/ 1330856 w 2663714"/>
                <a:gd name="connsiteY14770" fmla="*/ 1182332 h 2179871"/>
                <a:gd name="connsiteX14771" fmla="*/ 1345274 w 2663714"/>
                <a:gd name="connsiteY14771" fmla="*/ 1167738 h 2179871"/>
                <a:gd name="connsiteX14772" fmla="*/ 1378804 w 2663714"/>
                <a:gd name="connsiteY14772" fmla="*/ 1133342 h 2179871"/>
                <a:gd name="connsiteX14773" fmla="*/ 1373429 w 2663714"/>
                <a:gd name="connsiteY14773" fmla="*/ 1160568 h 2179871"/>
                <a:gd name="connsiteX14774" fmla="*/ 1362338 w 2663714"/>
                <a:gd name="connsiteY14774" fmla="*/ 1171152 h 2179871"/>
                <a:gd name="connsiteX14775" fmla="*/ 1362338 w 2663714"/>
                <a:gd name="connsiteY14775" fmla="*/ 1171152 h 2179871"/>
                <a:gd name="connsiteX14776" fmla="*/ 1362252 w 2663714"/>
                <a:gd name="connsiteY14776" fmla="*/ 1171237 h 2179871"/>
                <a:gd name="connsiteX14777" fmla="*/ 1362167 w 2663714"/>
                <a:gd name="connsiteY14777" fmla="*/ 1171237 h 2179871"/>
                <a:gd name="connsiteX14778" fmla="*/ 1362167 w 2663714"/>
                <a:gd name="connsiteY14778" fmla="*/ 1171322 h 2179871"/>
                <a:gd name="connsiteX14779" fmla="*/ 1323007 w 2663714"/>
                <a:gd name="connsiteY14779" fmla="*/ 1213911 h 2179871"/>
                <a:gd name="connsiteX14780" fmla="*/ 1321129 w 2663714"/>
                <a:gd name="connsiteY14780" fmla="*/ 1215874 h 2179871"/>
                <a:gd name="connsiteX14781" fmla="*/ 1324712 w 2663714"/>
                <a:gd name="connsiteY14781" fmla="*/ 1209046 h 2179871"/>
                <a:gd name="connsiteX14782" fmla="*/ 1324457 w 2663714"/>
                <a:gd name="connsiteY14782" fmla="*/ 1208876 h 2179871"/>
                <a:gd name="connsiteX14783" fmla="*/ 1317546 w 2663714"/>
                <a:gd name="connsiteY14783" fmla="*/ 1219630 h 2179871"/>
                <a:gd name="connsiteX14784" fmla="*/ 1314816 w 2663714"/>
                <a:gd name="connsiteY14784" fmla="*/ 1223897 h 2179871"/>
                <a:gd name="connsiteX14785" fmla="*/ 1318655 w 2663714"/>
                <a:gd name="connsiteY14785" fmla="*/ 1220483 h 2179871"/>
                <a:gd name="connsiteX14786" fmla="*/ 1324542 w 2663714"/>
                <a:gd name="connsiteY14786" fmla="*/ 1215277 h 2179871"/>
                <a:gd name="connsiteX14787" fmla="*/ 1367286 w 2663714"/>
                <a:gd name="connsiteY14787" fmla="*/ 1176102 h 2179871"/>
                <a:gd name="connsiteX14788" fmla="*/ 1367286 w 2663714"/>
                <a:gd name="connsiteY14788" fmla="*/ 1176102 h 2179871"/>
                <a:gd name="connsiteX14789" fmla="*/ 1367286 w 2663714"/>
                <a:gd name="connsiteY14789" fmla="*/ 1176102 h 2179871"/>
                <a:gd name="connsiteX14790" fmla="*/ 1367286 w 2663714"/>
                <a:gd name="connsiteY14790" fmla="*/ 1176102 h 2179871"/>
                <a:gd name="connsiteX14791" fmla="*/ 1367286 w 2663714"/>
                <a:gd name="connsiteY14791" fmla="*/ 1176102 h 2179871"/>
                <a:gd name="connsiteX14792" fmla="*/ 1371125 w 2663714"/>
                <a:gd name="connsiteY14792" fmla="*/ 1171920 h 2179871"/>
                <a:gd name="connsiteX14793" fmla="*/ 1367798 w 2663714"/>
                <a:gd name="connsiteY14793" fmla="*/ 1187709 h 2179871"/>
                <a:gd name="connsiteX14794" fmla="*/ 1367542 w 2663714"/>
                <a:gd name="connsiteY14794" fmla="*/ 1188904 h 2179871"/>
                <a:gd name="connsiteX14795" fmla="*/ 1366518 w 2663714"/>
                <a:gd name="connsiteY14795" fmla="*/ 1189843 h 2179871"/>
                <a:gd name="connsiteX14796" fmla="*/ 1366518 w 2663714"/>
                <a:gd name="connsiteY14796" fmla="*/ 1189843 h 2179871"/>
                <a:gd name="connsiteX14797" fmla="*/ 1366433 w 2663714"/>
                <a:gd name="connsiteY14797" fmla="*/ 1189928 h 2179871"/>
                <a:gd name="connsiteX14798" fmla="*/ 1366347 w 2663714"/>
                <a:gd name="connsiteY14798" fmla="*/ 1190013 h 2179871"/>
                <a:gd name="connsiteX14799" fmla="*/ 1366347 w 2663714"/>
                <a:gd name="connsiteY14799" fmla="*/ 1190013 h 2179871"/>
                <a:gd name="connsiteX14800" fmla="*/ 1323007 w 2663714"/>
                <a:gd name="connsiteY14800" fmla="*/ 1236187 h 2179871"/>
                <a:gd name="connsiteX14801" fmla="*/ 1307649 w 2663714"/>
                <a:gd name="connsiteY14801" fmla="*/ 1252574 h 2179871"/>
                <a:gd name="connsiteX14802" fmla="*/ 1307820 w 2663714"/>
                <a:gd name="connsiteY14802" fmla="*/ 1252830 h 2179871"/>
                <a:gd name="connsiteX14803" fmla="*/ 1324542 w 2663714"/>
                <a:gd name="connsiteY14803" fmla="*/ 1237553 h 2179871"/>
                <a:gd name="connsiteX14804" fmla="*/ 1364812 w 2663714"/>
                <a:gd name="connsiteY14804" fmla="*/ 1200853 h 2179871"/>
                <a:gd name="connsiteX14805" fmla="*/ 1358072 w 2663714"/>
                <a:gd name="connsiteY14805" fmla="*/ 1227055 h 2179871"/>
                <a:gd name="connsiteX14806" fmla="*/ 1334439 w 2663714"/>
                <a:gd name="connsiteY14806" fmla="*/ 1247709 h 2179871"/>
                <a:gd name="connsiteX14807" fmla="*/ 1316437 w 2663714"/>
                <a:gd name="connsiteY14807" fmla="*/ 1262304 h 2179871"/>
                <a:gd name="connsiteX14808" fmla="*/ 1316608 w 2663714"/>
                <a:gd name="connsiteY14808" fmla="*/ 1262560 h 2179871"/>
                <a:gd name="connsiteX14809" fmla="*/ 1335804 w 2663714"/>
                <a:gd name="connsiteY14809" fmla="*/ 1249245 h 2179871"/>
                <a:gd name="connsiteX14810" fmla="*/ 1355939 w 2663714"/>
                <a:gd name="connsiteY14810" fmla="*/ 1234566 h 2179871"/>
                <a:gd name="connsiteX14811" fmla="*/ 1353379 w 2663714"/>
                <a:gd name="connsiteY14811" fmla="*/ 1243100 h 2179871"/>
                <a:gd name="connsiteX14812" fmla="*/ 1351588 w 2663714"/>
                <a:gd name="connsiteY14812" fmla="*/ 1244722 h 2179871"/>
                <a:gd name="connsiteX14813" fmla="*/ 1351588 w 2663714"/>
                <a:gd name="connsiteY14813" fmla="*/ 1244722 h 2179871"/>
                <a:gd name="connsiteX14814" fmla="*/ 1351502 w 2663714"/>
                <a:gd name="connsiteY14814" fmla="*/ 1244807 h 2179871"/>
                <a:gd name="connsiteX14815" fmla="*/ 1351332 w 2663714"/>
                <a:gd name="connsiteY14815" fmla="*/ 1244807 h 2179871"/>
                <a:gd name="connsiteX14816" fmla="*/ 1351332 w 2663714"/>
                <a:gd name="connsiteY14816" fmla="*/ 1244978 h 2179871"/>
                <a:gd name="connsiteX14817" fmla="*/ 1301421 w 2663714"/>
                <a:gd name="connsiteY14817" fmla="*/ 1298065 h 2179871"/>
                <a:gd name="connsiteX14818" fmla="*/ 1284272 w 2663714"/>
                <a:gd name="connsiteY14818" fmla="*/ 1317439 h 2179871"/>
                <a:gd name="connsiteX14819" fmla="*/ 1284528 w 2663714"/>
                <a:gd name="connsiteY14819" fmla="*/ 1317610 h 2179871"/>
                <a:gd name="connsiteX14820" fmla="*/ 1303042 w 2663714"/>
                <a:gd name="connsiteY14820" fmla="*/ 1299345 h 2179871"/>
                <a:gd name="connsiteX14821" fmla="*/ 1349028 w 2663714"/>
                <a:gd name="connsiteY14821" fmla="*/ 1256500 h 2179871"/>
                <a:gd name="connsiteX14822" fmla="*/ 1339302 w 2663714"/>
                <a:gd name="connsiteY14822" fmla="*/ 1282105 h 2179871"/>
                <a:gd name="connsiteX14823" fmla="*/ 1296472 w 2663714"/>
                <a:gd name="connsiteY14823" fmla="*/ 1328107 h 2179871"/>
                <a:gd name="connsiteX14824" fmla="*/ 1278812 w 2663714"/>
                <a:gd name="connsiteY14824" fmla="*/ 1347823 h 2179871"/>
                <a:gd name="connsiteX14825" fmla="*/ 1279068 w 2663714"/>
                <a:gd name="connsiteY14825" fmla="*/ 1347994 h 2179871"/>
                <a:gd name="connsiteX14826" fmla="*/ 1298094 w 2663714"/>
                <a:gd name="connsiteY14826" fmla="*/ 1329388 h 2179871"/>
                <a:gd name="connsiteX14827" fmla="*/ 1332903 w 2663714"/>
                <a:gd name="connsiteY14827" fmla="*/ 1296614 h 2179871"/>
                <a:gd name="connsiteX14828" fmla="*/ 1327272 w 2663714"/>
                <a:gd name="connsiteY14828" fmla="*/ 1308306 h 2179871"/>
                <a:gd name="connsiteX14829" fmla="*/ 1313621 w 2663714"/>
                <a:gd name="connsiteY14829" fmla="*/ 1335789 h 2179871"/>
                <a:gd name="connsiteX14830" fmla="*/ 1285552 w 2663714"/>
                <a:gd name="connsiteY14830" fmla="*/ 1363868 h 2179871"/>
                <a:gd name="connsiteX14831" fmla="*/ 1267038 w 2663714"/>
                <a:gd name="connsiteY14831" fmla="*/ 1382816 h 2179871"/>
                <a:gd name="connsiteX14832" fmla="*/ 1267209 w 2663714"/>
                <a:gd name="connsiteY14832" fmla="*/ 1383072 h 2179871"/>
                <a:gd name="connsiteX14833" fmla="*/ 1287088 w 2663714"/>
                <a:gd name="connsiteY14833" fmla="*/ 1365320 h 2179871"/>
                <a:gd name="connsiteX14834" fmla="*/ 1307991 w 2663714"/>
                <a:gd name="connsiteY14834" fmla="*/ 1347225 h 2179871"/>
                <a:gd name="connsiteX14835" fmla="*/ 1291183 w 2663714"/>
                <a:gd name="connsiteY14835" fmla="*/ 1380682 h 2179871"/>
                <a:gd name="connsiteX14836" fmla="*/ 1265332 w 2663714"/>
                <a:gd name="connsiteY14836" fmla="*/ 1407225 h 2179871"/>
                <a:gd name="connsiteX14837" fmla="*/ 1249036 w 2663714"/>
                <a:gd name="connsiteY14837" fmla="*/ 1424551 h 2179871"/>
                <a:gd name="connsiteX14838" fmla="*/ 1249207 w 2663714"/>
                <a:gd name="connsiteY14838" fmla="*/ 1424722 h 2179871"/>
                <a:gd name="connsiteX14839" fmla="*/ 1266782 w 2663714"/>
                <a:gd name="connsiteY14839" fmla="*/ 1408591 h 2179871"/>
                <a:gd name="connsiteX14840" fmla="*/ 1284955 w 2663714"/>
                <a:gd name="connsiteY14840" fmla="*/ 1392631 h 2179871"/>
                <a:gd name="connsiteX14841" fmla="*/ 1284699 w 2663714"/>
                <a:gd name="connsiteY14841" fmla="*/ 1393143 h 2179871"/>
                <a:gd name="connsiteX14842" fmla="*/ 1219431 w 2663714"/>
                <a:gd name="connsiteY14842" fmla="*/ 1489757 h 2179871"/>
                <a:gd name="connsiteX14843" fmla="*/ 1191874 w 2663714"/>
                <a:gd name="connsiteY14843" fmla="*/ 1522958 h 2179871"/>
                <a:gd name="connsiteX14844" fmla="*/ 1183769 w 2663714"/>
                <a:gd name="connsiteY14844" fmla="*/ 1526970 h 2179871"/>
                <a:gd name="connsiteX14845" fmla="*/ 1183769 w 2663714"/>
                <a:gd name="connsiteY14845" fmla="*/ 1526970 h 2179871"/>
                <a:gd name="connsiteX14846" fmla="*/ 1183769 w 2663714"/>
                <a:gd name="connsiteY14846" fmla="*/ 1526970 h 2179871"/>
                <a:gd name="connsiteX14847" fmla="*/ 1183769 w 2663714"/>
                <a:gd name="connsiteY14847" fmla="*/ 1526970 h 2179871"/>
                <a:gd name="connsiteX14848" fmla="*/ 1183769 w 2663714"/>
                <a:gd name="connsiteY14848" fmla="*/ 1526970 h 2179871"/>
                <a:gd name="connsiteX14849" fmla="*/ 1153054 w 2663714"/>
                <a:gd name="connsiteY14849" fmla="*/ 1546855 h 2179871"/>
                <a:gd name="connsiteX14850" fmla="*/ 1142134 w 2663714"/>
                <a:gd name="connsiteY14850" fmla="*/ 1553939 h 2179871"/>
                <a:gd name="connsiteX14851" fmla="*/ 1142305 w 2663714"/>
                <a:gd name="connsiteY14851" fmla="*/ 1554195 h 2179871"/>
                <a:gd name="connsiteX14852" fmla="*/ 1154078 w 2663714"/>
                <a:gd name="connsiteY14852" fmla="*/ 1548648 h 2179871"/>
                <a:gd name="connsiteX14853" fmla="*/ 1180527 w 2663714"/>
                <a:gd name="connsiteY14853" fmla="*/ 1536272 h 2179871"/>
                <a:gd name="connsiteX14854" fmla="*/ 1152116 w 2663714"/>
                <a:gd name="connsiteY14854" fmla="*/ 1568107 h 2179871"/>
                <a:gd name="connsiteX14855" fmla="*/ 1142048 w 2663714"/>
                <a:gd name="connsiteY14855" fmla="*/ 1573655 h 2179871"/>
                <a:gd name="connsiteX14856" fmla="*/ 1142219 w 2663714"/>
                <a:gd name="connsiteY14856" fmla="*/ 1573911 h 2179871"/>
                <a:gd name="connsiteX14857" fmla="*/ 1149727 w 2663714"/>
                <a:gd name="connsiteY14857" fmla="*/ 1570668 h 2179871"/>
                <a:gd name="connsiteX14858" fmla="*/ 1145632 w 2663714"/>
                <a:gd name="connsiteY14858" fmla="*/ 1575106 h 2179871"/>
                <a:gd name="connsiteX14859" fmla="*/ 1131213 w 2663714"/>
                <a:gd name="connsiteY14859" fmla="*/ 1591066 h 2179871"/>
                <a:gd name="connsiteX14860" fmla="*/ 1099219 w 2663714"/>
                <a:gd name="connsiteY14860" fmla="*/ 1605404 h 2179871"/>
                <a:gd name="connsiteX14861" fmla="*/ 1073795 w 2663714"/>
                <a:gd name="connsiteY14861" fmla="*/ 1616329 h 2179871"/>
                <a:gd name="connsiteX14862" fmla="*/ 1073880 w 2663714"/>
                <a:gd name="connsiteY14862" fmla="*/ 1616585 h 2179871"/>
                <a:gd name="connsiteX14863" fmla="*/ 1099816 w 2663714"/>
                <a:gd name="connsiteY14863" fmla="*/ 1607368 h 2179871"/>
                <a:gd name="connsiteX14864" fmla="*/ 1124985 w 2663714"/>
                <a:gd name="connsiteY14864" fmla="*/ 1598235 h 2179871"/>
                <a:gd name="connsiteX14865" fmla="*/ 1103656 w 2663714"/>
                <a:gd name="connsiteY14865" fmla="*/ 1622389 h 2179871"/>
                <a:gd name="connsiteX14866" fmla="*/ 1073112 w 2663714"/>
                <a:gd name="connsiteY14866" fmla="*/ 1655163 h 2179871"/>
                <a:gd name="connsiteX14867" fmla="*/ 1034805 w 2663714"/>
                <a:gd name="connsiteY14867" fmla="*/ 1670099 h 2179871"/>
                <a:gd name="connsiteX14868" fmla="*/ 1002043 w 2663714"/>
                <a:gd name="connsiteY14868" fmla="*/ 1682815 h 2179871"/>
                <a:gd name="connsiteX14869" fmla="*/ 1002128 w 2663714"/>
                <a:gd name="connsiteY14869" fmla="*/ 1683072 h 2179871"/>
                <a:gd name="connsiteX14870" fmla="*/ 1035317 w 2663714"/>
                <a:gd name="connsiteY14870" fmla="*/ 1672062 h 2179871"/>
                <a:gd name="connsiteX14871" fmla="*/ 1066884 w 2663714"/>
                <a:gd name="connsiteY14871" fmla="*/ 1661735 h 2179871"/>
                <a:gd name="connsiteX14872" fmla="*/ 1049821 w 2663714"/>
                <a:gd name="connsiteY14872" fmla="*/ 1679743 h 2179871"/>
                <a:gd name="connsiteX14873" fmla="*/ 1027126 w 2663714"/>
                <a:gd name="connsiteY14873" fmla="*/ 1687766 h 2179871"/>
                <a:gd name="connsiteX14874" fmla="*/ 1020130 w 2663714"/>
                <a:gd name="connsiteY14874" fmla="*/ 1690326 h 2179871"/>
                <a:gd name="connsiteX14875" fmla="*/ 980714 w 2663714"/>
                <a:gd name="connsiteY14875" fmla="*/ 1677866 h 2179871"/>
                <a:gd name="connsiteX14876" fmla="*/ 984894 w 2663714"/>
                <a:gd name="connsiteY14876" fmla="*/ 1672318 h 2179871"/>
                <a:gd name="connsiteX14877" fmla="*/ 1044531 w 2663714"/>
                <a:gd name="connsiteY14877" fmla="*/ 1685291 h 2179871"/>
                <a:gd name="connsiteX14878" fmla="*/ 1033440 w 2663714"/>
                <a:gd name="connsiteY14878" fmla="*/ 1695106 h 2179871"/>
                <a:gd name="connsiteX14879" fmla="*/ 1022519 w 2663714"/>
                <a:gd name="connsiteY14879" fmla="*/ 1691692 h 2179871"/>
                <a:gd name="connsiteX14880" fmla="*/ 1027126 w 2663714"/>
                <a:gd name="connsiteY14880" fmla="*/ 1690326 h 2179871"/>
                <a:gd name="connsiteX14881" fmla="*/ 1044531 w 2663714"/>
                <a:gd name="connsiteY14881" fmla="*/ 1685291 h 2179871"/>
                <a:gd name="connsiteX14882" fmla="*/ 655399 w 2663714"/>
                <a:gd name="connsiteY14882" fmla="*/ 1584153 h 2179871"/>
                <a:gd name="connsiteX14883" fmla="*/ 733635 w 2663714"/>
                <a:gd name="connsiteY14883" fmla="*/ 1611038 h 2179871"/>
                <a:gd name="connsiteX14884" fmla="*/ 817502 w 2663714"/>
                <a:gd name="connsiteY14884" fmla="*/ 1639971 h 2179871"/>
                <a:gd name="connsiteX14885" fmla="*/ 956227 w 2663714"/>
                <a:gd name="connsiteY14885" fmla="*/ 1689046 h 2179871"/>
                <a:gd name="connsiteX14886" fmla="*/ 1029686 w 2663714"/>
                <a:gd name="connsiteY14886" fmla="*/ 1713711 h 2179871"/>
                <a:gd name="connsiteX14887" fmla="*/ 1013475 w 2663714"/>
                <a:gd name="connsiteY14887" fmla="*/ 1719686 h 2179871"/>
                <a:gd name="connsiteX14888" fmla="*/ 1005285 w 2663714"/>
                <a:gd name="connsiteY14888" fmla="*/ 1722673 h 2179871"/>
                <a:gd name="connsiteX14889" fmla="*/ 980031 w 2663714"/>
                <a:gd name="connsiteY14889" fmla="*/ 1723015 h 2179871"/>
                <a:gd name="connsiteX14890" fmla="*/ 906146 w 2663714"/>
                <a:gd name="connsiteY14890" fmla="*/ 1725234 h 2179871"/>
                <a:gd name="connsiteX14891" fmla="*/ 906146 w 2663714"/>
                <a:gd name="connsiteY14891" fmla="*/ 1725234 h 2179871"/>
                <a:gd name="connsiteX14892" fmla="*/ 905976 w 2663714"/>
                <a:gd name="connsiteY14892" fmla="*/ 1725234 h 2179871"/>
                <a:gd name="connsiteX14893" fmla="*/ 905805 w 2663714"/>
                <a:gd name="connsiteY14893" fmla="*/ 1725234 h 2179871"/>
                <a:gd name="connsiteX14894" fmla="*/ 905805 w 2663714"/>
                <a:gd name="connsiteY14894" fmla="*/ 1725234 h 2179871"/>
                <a:gd name="connsiteX14895" fmla="*/ 853676 w 2663714"/>
                <a:gd name="connsiteY14895" fmla="*/ 1731208 h 2179871"/>
                <a:gd name="connsiteX14896" fmla="*/ 833712 w 2663714"/>
                <a:gd name="connsiteY14896" fmla="*/ 1722929 h 2179871"/>
                <a:gd name="connsiteX14897" fmla="*/ 856150 w 2663714"/>
                <a:gd name="connsiteY14897" fmla="*/ 1721308 h 2179871"/>
                <a:gd name="connsiteX14898" fmla="*/ 856150 w 2663714"/>
                <a:gd name="connsiteY14898" fmla="*/ 1721308 h 2179871"/>
                <a:gd name="connsiteX14899" fmla="*/ 856150 w 2663714"/>
                <a:gd name="connsiteY14899" fmla="*/ 1721308 h 2179871"/>
                <a:gd name="connsiteX14900" fmla="*/ 856150 w 2663714"/>
                <a:gd name="connsiteY14900" fmla="*/ 1721308 h 2179871"/>
                <a:gd name="connsiteX14901" fmla="*/ 946331 w 2663714"/>
                <a:gd name="connsiteY14901" fmla="*/ 1708591 h 2179871"/>
                <a:gd name="connsiteX14902" fmla="*/ 978410 w 2663714"/>
                <a:gd name="connsiteY14902" fmla="*/ 1703385 h 2179871"/>
                <a:gd name="connsiteX14903" fmla="*/ 978410 w 2663714"/>
                <a:gd name="connsiteY14903" fmla="*/ 1703128 h 2179871"/>
                <a:gd name="connsiteX14904" fmla="*/ 946331 w 2663714"/>
                <a:gd name="connsiteY14904" fmla="*/ 1706542 h 2179871"/>
                <a:gd name="connsiteX14905" fmla="*/ 855724 w 2663714"/>
                <a:gd name="connsiteY14905" fmla="*/ 1714309 h 2179871"/>
                <a:gd name="connsiteX14906" fmla="*/ 855724 w 2663714"/>
                <a:gd name="connsiteY14906" fmla="*/ 1714309 h 2179871"/>
                <a:gd name="connsiteX14907" fmla="*/ 855468 w 2663714"/>
                <a:gd name="connsiteY14907" fmla="*/ 1714309 h 2179871"/>
                <a:gd name="connsiteX14908" fmla="*/ 855212 w 2663714"/>
                <a:gd name="connsiteY14908" fmla="*/ 1714309 h 2179871"/>
                <a:gd name="connsiteX14909" fmla="*/ 855212 w 2663714"/>
                <a:gd name="connsiteY14909" fmla="*/ 1714309 h 2179871"/>
                <a:gd name="connsiteX14910" fmla="*/ 822109 w 2663714"/>
                <a:gd name="connsiteY14910" fmla="*/ 1718064 h 2179871"/>
                <a:gd name="connsiteX14911" fmla="*/ 809567 w 2663714"/>
                <a:gd name="connsiteY14911" fmla="*/ 1712858 h 2179871"/>
                <a:gd name="connsiteX14912" fmla="*/ 812724 w 2663714"/>
                <a:gd name="connsiteY14912" fmla="*/ 1712602 h 2179871"/>
                <a:gd name="connsiteX14913" fmla="*/ 812724 w 2663714"/>
                <a:gd name="connsiteY14913" fmla="*/ 1712602 h 2179871"/>
                <a:gd name="connsiteX14914" fmla="*/ 812724 w 2663714"/>
                <a:gd name="connsiteY14914" fmla="*/ 1712602 h 2179871"/>
                <a:gd name="connsiteX14915" fmla="*/ 812724 w 2663714"/>
                <a:gd name="connsiteY14915" fmla="*/ 1712602 h 2179871"/>
                <a:gd name="connsiteX14916" fmla="*/ 812724 w 2663714"/>
                <a:gd name="connsiteY14916" fmla="*/ 1712602 h 2179871"/>
                <a:gd name="connsiteX14917" fmla="*/ 893093 w 2663714"/>
                <a:gd name="connsiteY14917" fmla="*/ 1702531 h 2179871"/>
                <a:gd name="connsiteX14918" fmla="*/ 921759 w 2663714"/>
                <a:gd name="connsiteY14918" fmla="*/ 1698946 h 2179871"/>
                <a:gd name="connsiteX14919" fmla="*/ 921759 w 2663714"/>
                <a:gd name="connsiteY14919" fmla="*/ 1698605 h 2179871"/>
                <a:gd name="connsiteX14920" fmla="*/ 893093 w 2663714"/>
                <a:gd name="connsiteY14920" fmla="*/ 1700483 h 2179871"/>
                <a:gd name="connsiteX14921" fmla="*/ 812297 w 2663714"/>
                <a:gd name="connsiteY14921" fmla="*/ 1705689 h 2179871"/>
                <a:gd name="connsiteX14922" fmla="*/ 812297 w 2663714"/>
                <a:gd name="connsiteY14922" fmla="*/ 1705689 h 2179871"/>
                <a:gd name="connsiteX14923" fmla="*/ 812127 w 2663714"/>
                <a:gd name="connsiteY14923" fmla="*/ 1705689 h 2179871"/>
                <a:gd name="connsiteX14924" fmla="*/ 811956 w 2663714"/>
                <a:gd name="connsiteY14924" fmla="*/ 1705689 h 2179871"/>
                <a:gd name="connsiteX14925" fmla="*/ 811956 w 2663714"/>
                <a:gd name="connsiteY14925" fmla="*/ 1705689 h 2179871"/>
                <a:gd name="connsiteX14926" fmla="*/ 786702 w 2663714"/>
                <a:gd name="connsiteY14926" fmla="*/ 1708676 h 2179871"/>
                <a:gd name="connsiteX14927" fmla="*/ 760424 w 2663714"/>
                <a:gd name="connsiteY14927" fmla="*/ 1697922 h 2179871"/>
                <a:gd name="connsiteX14928" fmla="*/ 763155 w 2663714"/>
                <a:gd name="connsiteY14928" fmla="*/ 1697751 h 2179871"/>
                <a:gd name="connsiteX14929" fmla="*/ 763155 w 2663714"/>
                <a:gd name="connsiteY14929" fmla="*/ 1697751 h 2179871"/>
                <a:gd name="connsiteX14930" fmla="*/ 763155 w 2663714"/>
                <a:gd name="connsiteY14930" fmla="*/ 1697751 h 2179871"/>
                <a:gd name="connsiteX14931" fmla="*/ 763155 w 2663714"/>
                <a:gd name="connsiteY14931" fmla="*/ 1697751 h 2179871"/>
                <a:gd name="connsiteX14932" fmla="*/ 842585 w 2663714"/>
                <a:gd name="connsiteY14932" fmla="*/ 1687595 h 2179871"/>
                <a:gd name="connsiteX14933" fmla="*/ 870996 w 2663714"/>
                <a:gd name="connsiteY14933" fmla="*/ 1684010 h 2179871"/>
                <a:gd name="connsiteX14934" fmla="*/ 870996 w 2663714"/>
                <a:gd name="connsiteY14934" fmla="*/ 1683669 h 2179871"/>
                <a:gd name="connsiteX14935" fmla="*/ 842585 w 2663714"/>
                <a:gd name="connsiteY14935" fmla="*/ 1685547 h 2179871"/>
                <a:gd name="connsiteX14936" fmla="*/ 762643 w 2663714"/>
                <a:gd name="connsiteY14936" fmla="*/ 1690753 h 2179871"/>
                <a:gd name="connsiteX14937" fmla="*/ 762643 w 2663714"/>
                <a:gd name="connsiteY14937" fmla="*/ 1690753 h 2179871"/>
                <a:gd name="connsiteX14938" fmla="*/ 762472 w 2663714"/>
                <a:gd name="connsiteY14938" fmla="*/ 1690753 h 2179871"/>
                <a:gd name="connsiteX14939" fmla="*/ 762301 w 2663714"/>
                <a:gd name="connsiteY14939" fmla="*/ 1690753 h 2179871"/>
                <a:gd name="connsiteX14940" fmla="*/ 762301 w 2663714"/>
                <a:gd name="connsiteY14940" fmla="*/ 1690753 h 2179871"/>
                <a:gd name="connsiteX14941" fmla="*/ 747286 w 2663714"/>
                <a:gd name="connsiteY14941" fmla="*/ 1692545 h 2179871"/>
                <a:gd name="connsiteX14942" fmla="*/ 743958 w 2663714"/>
                <a:gd name="connsiteY14942" fmla="*/ 1691180 h 2179871"/>
                <a:gd name="connsiteX14943" fmla="*/ 710599 w 2663714"/>
                <a:gd name="connsiteY14943" fmla="*/ 1677438 h 2179871"/>
                <a:gd name="connsiteX14944" fmla="*/ 720667 w 2663714"/>
                <a:gd name="connsiteY14944" fmla="*/ 1676841 h 2179871"/>
                <a:gd name="connsiteX14945" fmla="*/ 720667 w 2663714"/>
                <a:gd name="connsiteY14945" fmla="*/ 1676841 h 2179871"/>
                <a:gd name="connsiteX14946" fmla="*/ 720667 w 2663714"/>
                <a:gd name="connsiteY14946" fmla="*/ 1676841 h 2179871"/>
                <a:gd name="connsiteX14947" fmla="*/ 720667 w 2663714"/>
                <a:gd name="connsiteY14947" fmla="*/ 1676841 h 2179871"/>
                <a:gd name="connsiteX14948" fmla="*/ 720667 w 2663714"/>
                <a:gd name="connsiteY14948" fmla="*/ 1676841 h 2179871"/>
                <a:gd name="connsiteX14949" fmla="*/ 797026 w 2663714"/>
                <a:gd name="connsiteY14949" fmla="*/ 1668221 h 2179871"/>
                <a:gd name="connsiteX14950" fmla="*/ 824327 w 2663714"/>
                <a:gd name="connsiteY14950" fmla="*/ 1665148 h 2179871"/>
                <a:gd name="connsiteX14951" fmla="*/ 824327 w 2663714"/>
                <a:gd name="connsiteY14951" fmla="*/ 1664807 h 2179871"/>
                <a:gd name="connsiteX14952" fmla="*/ 797111 w 2663714"/>
                <a:gd name="connsiteY14952" fmla="*/ 1666087 h 2179871"/>
                <a:gd name="connsiteX14953" fmla="*/ 720325 w 2663714"/>
                <a:gd name="connsiteY14953" fmla="*/ 1669843 h 2179871"/>
                <a:gd name="connsiteX14954" fmla="*/ 720325 w 2663714"/>
                <a:gd name="connsiteY14954" fmla="*/ 1669843 h 2179871"/>
                <a:gd name="connsiteX14955" fmla="*/ 720155 w 2663714"/>
                <a:gd name="connsiteY14955" fmla="*/ 1669843 h 2179871"/>
                <a:gd name="connsiteX14956" fmla="*/ 719984 w 2663714"/>
                <a:gd name="connsiteY14956" fmla="*/ 1669843 h 2179871"/>
                <a:gd name="connsiteX14957" fmla="*/ 719984 w 2663714"/>
                <a:gd name="connsiteY14957" fmla="*/ 1669843 h 2179871"/>
                <a:gd name="connsiteX14958" fmla="*/ 698058 w 2663714"/>
                <a:gd name="connsiteY14958" fmla="*/ 1672147 h 2179871"/>
                <a:gd name="connsiteX14959" fmla="*/ 692427 w 2663714"/>
                <a:gd name="connsiteY14959" fmla="*/ 1669843 h 2179871"/>
                <a:gd name="connsiteX14960" fmla="*/ 735000 w 2663714"/>
                <a:gd name="connsiteY14960" fmla="*/ 1663014 h 2179871"/>
                <a:gd name="connsiteX14961" fmla="*/ 757865 w 2663714"/>
                <a:gd name="connsiteY14961" fmla="*/ 1659430 h 2179871"/>
                <a:gd name="connsiteX14962" fmla="*/ 757865 w 2663714"/>
                <a:gd name="connsiteY14962" fmla="*/ 1659089 h 2179871"/>
                <a:gd name="connsiteX14963" fmla="*/ 734915 w 2663714"/>
                <a:gd name="connsiteY14963" fmla="*/ 1660966 h 2179871"/>
                <a:gd name="connsiteX14964" fmla="*/ 671439 w 2663714"/>
                <a:gd name="connsiteY14964" fmla="*/ 1666002 h 2179871"/>
                <a:gd name="connsiteX14965" fmla="*/ 656252 w 2663714"/>
                <a:gd name="connsiteY14965" fmla="*/ 1660284 h 2179871"/>
                <a:gd name="connsiteX14966" fmla="*/ 700361 w 2663714"/>
                <a:gd name="connsiteY14966" fmla="*/ 1656187 h 2179871"/>
                <a:gd name="connsiteX14967" fmla="*/ 725530 w 2663714"/>
                <a:gd name="connsiteY14967" fmla="*/ 1654138 h 2179871"/>
                <a:gd name="connsiteX14968" fmla="*/ 725530 w 2663714"/>
                <a:gd name="connsiteY14968" fmla="*/ 1653797 h 2179871"/>
                <a:gd name="connsiteX14969" fmla="*/ 700361 w 2663714"/>
                <a:gd name="connsiteY14969" fmla="*/ 1654053 h 2179871"/>
                <a:gd name="connsiteX14970" fmla="*/ 642857 w 2663714"/>
                <a:gd name="connsiteY14970" fmla="*/ 1655163 h 2179871"/>
                <a:gd name="connsiteX14971" fmla="*/ 634155 w 2663714"/>
                <a:gd name="connsiteY14971" fmla="*/ 1651919 h 2179871"/>
                <a:gd name="connsiteX14972" fmla="*/ 604635 w 2663714"/>
                <a:gd name="connsiteY14972" fmla="*/ 1640824 h 2179871"/>
                <a:gd name="connsiteX14973" fmla="*/ 664016 w 2663714"/>
                <a:gd name="connsiteY14973" fmla="*/ 1636471 h 2179871"/>
                <a:gd name="connsiteX14974" fmla="*/ 689441 w 2663714"/>
                <a:gd name="connsiteY14974" fmla="*/ 1634679 h 2179871"/>
                <a:gd name="connsiteX14975" fmla="*/ 689441 w 2663714"/>
                <a:gd name="connsiteY14975" fmla="*/ 1634337 h 2179871"/>
                <a:gd name="connsiteX14976" fmla="*/ 664101 w 2663714"/>
                <a:gd name="connsiteY14976" fmla="*/ 1634337 h 2179871"/>
                <a:gd name="connsiteX14977" fmla="*/ 592776 w 2663714"/>
                <a:gd name="connsiteY14977" fmla="*/ 1634594 h 2179871"/>
                <a:gd name="connsiteX14978" fmla="*/ 592776 w 2663714"/>
                <a:gd name="connsiteY14978" fmla="*/ 1634594 h 2179871"/>
                <a:gd name="connsiteX14979" fmla="*/ 592606 w 2663714"/>
                <a:gd name="connsiteY14979" fmla="*/ 1634594 h 2179871"/>
                <a:gd name="connsiteX14980" fmla="*/ 592435 w 2663714"/>
                <a:gd name="connsiteY14980" fmla="*/ 1634594 h 2179871"/>
                <a:gd name="connsiteX14981" fmla="*/ 592435 w 2663714"/>
                <a:gd name="connsiteY14981" fmla="*/ 1634594 h 2179871"/>
                <a:gd name="connsiteX14982" fmla="*/ 588766 w 2663714"/>
                <a:gd name="connsiteY14982" fmla="*/ 1634850 h 2179871"/>
                <a:gd name="connsiteX14983" fmla="*/ 579637 w 2663714"/>
                <a:gd name="connsiteY14983" fmla="*/ 1631436 h 2179871"/>
                <a:gd name="connsiteX14984" fmla="*/ 579552 w 2663714"/>
                <a:gd name="connsiteY14984" fmla="*/ 1631692 h 2179871"/>
                <a:gd name="connsiteX14985" fmla="*/ 587401 w 2663714"/>
                <a:gd name="connsiteY14985" fmla="*/ 1634935 h 2179871"/>
                <a:gd name="connsiteX14986" fmla="*/ 566754 w 2663714"/>
                <a:gd name="connsiteY14986" fmla="*/ 1636301 h 2179871"/>
                <a:gd name="connsiteX14987" fmla="*/ 528788 w 2663714"/>
                <a:gd name="connsiteY14987" fmla="*/ 1621621 h 2179871"/>
                <a:gd name="connsiteX14988" fmla="*/ 541330 w 2663714"/>
                <a:gd name="connsiteY14988" fmla="*/ 1621365 h 2179871"/>
                <a:gd name="connsiteX14989" fmla="*/ 541330 w 2663714"/>
                <a:gd name="connsiteY14989" fmla="*/ 1621365 h 2179871"/>
                <a:gd name="connsiteX14990" fmla="*/ 541330 w 2663714"/>
                <a:gd name="connsiteY14990" fmla="*/ 1621365 h 2179871"/>
                <a:gd name="connsiteX14991" fmla="*/ 541330 w 2663714"/>
                <a:gd name="connsiteY14991" fmla="*/ 1621365 h 2179871"/>
                <a:gd name="connsiteX14992" fmla="*/ 541330 w 2663714"/>
                <a:gd name="connsiteY14992" fmla="*/ 1621365 h 2179871"/>
                <a:gd name="connsiteX14993" fmla="*/ 595250 w 2663714"/>
                <a:gd name="connsiteY14993" fmla="*/ 1615988 h 2179871"/>
                <a:gd name="connsiteX14994" fmla="*/ 614532 w 2663714"/>
                <a:gd name="connsiteY14994" fmla="*/ 1614110 h 2179871"/>
                <a:gd name="connsiteX14995" fmla="*/ 614532 w 2663714"/>
                <a:gd name="connsiteY14995" fmla="*/ 1613769 h 2179871"/>
                <a:gd name="connsiteX14996" fmla="*/ 595336 w 2663714"/>
                <a:gd name="connsiteY14996" fmla="*/ 1613939 h 2179871"/>
                <a:gd name="connsiteX14997" fmla="*/ 541159 w 2663714"/>
                <a:gd name="connsiteY14997" fmla="*/ 1614366 h 2179871"/>
                <a:gd name="connsiteX14998" fmla="*/ 541159 w 2663714"/>
                <a:gd name="connsiteY14998" fmla="*/ 1614366 h 2179871"/>
                <a:gd name="connsiteX14999" fmla="*/ 540988 w 2663714"/>
                <a:gd name="connsiteY14999" fmla="*/ 1614366 h 2179871"/>
                <a:gd name="connsiteX15000" fmla="*/ 540818 w 2663714"/>
                <a:gd name="connsiteY15000" fmla="*/ 1614366 h 2179871"/>
                <a:gd name="connsiteX15001" fmla="*/ 540818 w 2663714"/>
                <a:gd name="connsiteY15001" fmla="*/ 1614366 h 2179871"/>
                <a:gd name="connsiteX15002" fmla="*/ 516076 w 2663714"/>
                <a:gd name="connsiteY15002" fmla="*/ 1616670 h 2179871"/>
                <a:gd name="connsiteX15003" fmla="*/ 502084 w 2663714"/>
                <a:gd name="connsiteY15003" fmla="*/ 1611293 h 2179871"/>
                <a:gd name="connsiteX15004" fmla="*/ 496368 w 2663714"/>
                <a:gd name="connsiteY15004" fmla="*/ 1609075 h 2179871"/>
                <a:gd name="connsiteX15005" fmla="*/ 514796 w 2663714"/>
                <a:gd name="connsiteY15005" fmla="*/ 1608051 h 2179871"/>
                <a:gd name="connsiteX15006" fmla="*/ 514796 w 2663714"/>
                <a:gd name="connsiteY15006" fmla="*/ 1608051 h 2179871"/>
                <a:gd name="connsiteX15007" fmla="*/ 514796 w 2663714"/>
                <a:gd name="connsiteY15007" fmla="*/ 1608051 h 2179871"/>
                <a:gd name="connsiteX15008" fmla="*/ 514796 w 2663714"/>
                <a:gd name="connsiteY15008" fmla="*/ 1608051 h 2179871"/>
                <a:gd name="connsiteX15009" fmla="*/ 536723 w 2663714"/>
                <a:gd name="connsiteY15009" fmla="*/ 1605490 h 2179871"/>
                <a:gd name="connsiteX15010" fmla="*/ 549691 w 2663714"/>
                <a:gd name="connsiteY15010" fmla="*/ 1607026 h 2179871"/>
                <a:gd name="connsiteX15011" fmla="*/ 574518 w 2663714"/>
                <a:gd name="connsiteY15011" fmla="*/ 1610184 h 2179871"/>
                <a:gd name="connsiteX15012" fmla="*/ 574518 w 2663714"/>
                <a:gd name="connsiteY15012" fmla="*/ 1609928 h 2179871"/>
                <a:gd name="connsiteX15013" fmla="*/ 549862 w 2663714"/>
                <a:gd name="connsiteY15013" fmla="*/ 1604978 h 2179871"/>
                <a:gd name="connsiteX15014" fmla="*/ 546363 w 2663714"/>
                <a:gd name="connsiteY15014" fmla="*/ 1604295 h 2179871"/>
                <a:gd name="connsiteX15015" fmla="*/ 579552 w 2663714"/>
                <a:gd name="connsiteY15015" fmla="*/ 1600028 h 2179871"/>
                <a:gd name="connsiteX15016" fmla="*/ 602673 w 2663714"/>
                <a:gd name="connsiteY15016" fmla="*/ 1597126 h 2179871"/>
                <a:gd name="connsiteX15017" fmla="*/ 602673 w 2663714"/>
                <a:gd name="connsiteY15017" fmla="*/ 1596784 h 2179871"/>
                <a:gd name="connsiteX15018" fmla="*/ 579552 w 2663714"/>
                <a:gd name="connsiteY15018" fmla="*/ 1597894 h 2179871"/>
                <a:gd name="connsiteX15019" fmla="*/ 526911 w 2663714"/>
                <a:gd name="connsiteY15019" fmla="*/ 1600284 h 2179871"/>
                <a:gd name="connsiteX15020" fmla="*/ 480754 w 2663714"/>
                <a:gd name="connsiteY15020" fmla="*/ 1591663 h 2179871"/>
                <a:gd name="connsiteX15021" fmla="*/ 480754 w 2663714"/>
                <a:gd name="connsiteY15021" fmla="*/ 1591663 h 2179871"/>
                <a:gd name="connsiteX15022" fmla="*/ 480754 w 2663714"/>
                <a:gd name="connsiteY15022" fmla="*/ 1591663 h 2179871"/>
                <a:gd name="connsiteX15023" fmla="*/ 480754 w 2663714"/>
                <a:gd name="connsiteY15023" fmla="*/ 1591663 h 2179871"/>
                <a:gd name="connsiteX15024" fmla="*/ 480754 w 2663714"/>
                <a:gd name="connsiteY15024" fmla="*/ 1591663 h 2179871"/>
                <a:gd name="connsiteX15025" fmla="*/ 466933 w 2663714"/>
                <a:gd name="connsiteY15025" fmla="*/ 1590042 h 2179871"/>
                <a:gd name="connsiteX15026" fmla="*/ 504217 w 2663714"/>
                <a:gd name="connsiteY15026" fmla="*/ 1583640 h 2179871"/>
                <a:gd name="connsiteX15027" fmla="*/ 524608 w 2663714"/>
                <a:gd name="connsiteY15027" fmla="*/ 1580227 h 2179871"/>
                <a:gd name="connsiteX15028" fmla="*/ 524608 w 2663714"/>
                <a:gd name="connsiteY15028" fmla="*/ 1579971 h 2179871"/>
                <a:gd name="connsiteX15029" fmla="*/ 504132 w 2663714"/>
                <a:gd name="connsiteY15029" fmla="*/ 1581678 h 2179871"/>
                <a:gd name="connsiteX15030" fmla="*/ 449614 w 2663714"/>
                <a:gd name="connsiteY15030" fmla="*/ 1586116 h 2179871"/>
                <a:gd name="connsiteX15031" fmla="*/ 450808 w 2663714"/>
                <a:gd name="connsiteY15031" fmla="*/ 1585262 h 2179871"/>
                <a:gd name="connsiteX15032" fmla="*/ 450808 w 2663714"/>
                <a:gd name="connsiteY15032" fmla="*/ 1585262 h 2179871"/>
                <a:gd name="connsiteX15033" fmla="*/ 450808 w 2663714"/>
                <a:gd name="connsiteY15033" fmla="*/ 1585262 h 2179871"/>
                <a:gd name="connsiteX15034" fmla="*/ 450808 w 2663714"/>
                <a:gd name="connsiteY15034" fmla="*/ 1585262 h 2179871"/>
                <a:gd name="connsiteX15035" fmla="*/ 450808 w 2663714"/>
                <a:gd name="connsiteY15035" fmla="*/ 1585262 h 2179871"/>
                <a:gd name="connsiteX15036" fmla="*/ 480840 w 2663714"/>
                <a:gd name="connsiteY15036" fmla="*/ 1559402 h 2179871"/>
                <a:gd name="connsiteX15037" fmla="*/ 491590 w 2663714"/>
                <a:gd name="connsiteY15037" fmla="*/ 1550184 h 2179871"/>
                <a:gd name="connsiteX15038" fmla="*/ 491419 w 2663714"/>
                <a:gd name="connsiteY15038" fmla="*/ 1549928 h 2179871"/>
                <a:gd name="connsiteX15039" fmla="*/ 479731 w 2663714"/>
                <a:gd name="connsiteY15039" fmla="*/ 1557695 h 2179871"/>
                <a:gd name="connsiteX15040" fmla="*/ 446713 w 2663714"/>
                <a:gd name="connsiteY15040" fmla="*/ 1579629 h 2179871"/>
                <a:gd name="connsiteX15041" fmla="*/ 446713 w 2663714"/>
                <a:gd name="connsiteY15041" fmla="*/ 1579629 h 2179871"/>
                <a:gd name="connsiteX15042" fmla="*/ 446713 w 2663714"/>
                <a:gd name="connsiteY15042" fmla="*/ 1579629 h 2179871"/>
                <a:gd name="connsiteX15043" fmla="*/ 446713 w 2663714"/>
                <a:gd name="connsiteY15043" fmla="*/ 1579629 h 2179871"/>
                <a:gd name="connsiteX15044" fmla="*/ 446713 w 2663714"/>
                <a:gd name="connsiteY15044" fmla="*/ 1579629 h 2179871"/>
                <a:gd name="connsiteX15045" fmla="*/ 438096 w 2663714"/>
                <a:gd name="connsiteY15045" fmla="*/ 1586884 h 2179871"/>
                <a:gd name="connsiteX15046" fmla="*/ 412160 w 2663714"/>
                <a:gd name="connsiteY15046" fmla="*/ 1584323 h 2179871"/>
                <a:gd name="connsiteX15047" fmla="*/ 417620 w 2663714"/>
                <a:gd name="connsiteY15047" fmla="*/ 1581678 h 2179871"/>
                <a:gd name="connsiteX15048" fmla="*/ 451747 w 2663714"/>
                <a:gd name="connsiteY15048" fmla="*/ 1565120 h 2179871"/>
                <a:gd name="connsiteX15049" fmla="*/ 451747 w 2663714"/>
                <a:gd name="connsiteY15049" fmla="*/ 1565120 h 2179871"/>
                <a:gd name="connsiteX15050" fmla="*/ 451747 w 2663714"/>
                <a:gd name="connsiteY15050" fmla="*/ 1565120 h 2179871"/>
                <a:gd name="connsiteX15051" fmla="*/ 451747 w 2663714"/>
                <a:gd name="connsiteY15051" fmla="*/ 1565120 h 2179871"/>
                <a:gd name="connsiteX15052" fmla="*/ 451747 w 2663714"/>
                <a:gd name="connsiteY15052" fmla="*/ 1565120 h 2179871"/>
                <a:gd name="connsiteX15053" fmla="*/ 483399 w 2663714"/>
                <a:gd name="connsiteY15053" fmla="*/ 1544295 h 2179871"/>
                <a:gd name="connsiteX15054" fmla="*/ 494747 w 2663714"/>
                <a:gd name="connsiteY15054" fmla="*/ 1536870 h 2179871"/>
                <a:gd name="connsiteX15055" fmla="*/ 494576 w 2663714"/>
                <a:gd name="connsiteY15055" fmla="*/ 1536613 h 2179871"/>
                <a:gd name="connsiteX15056" fmla="*/ 482461 w 2663714"/>
                <a:gd name="connsiteY15056" fmla="*/ 1542502 h 2179871"/>
                <a:gd name="connsiteX15057" fmla="*/ 448334 w 2663714"/>
                <a:gd name="connsiteY15057" fmla="*/ 1559060 h 2179871"/>
                <a:gd name="connsiteX15058" fmla="*/ 448334 w 2663714"/>
                <a:gd name="connsiteY15058" fmla="*/ 1559060 h 2179871"/>
                <a:gd name="connsiteX15059" fmla="*/ 448334 w 2663714"/>
                <a:gd name="connsiteY15059" fmla="*/ 1559060 h 2179871"/>
                <a:gd name="connsiteX15060" fmla="*/ 448334 w 2663714"/>
                <a:gd name="connsiteY15060" fmla="*/ 1559146 h 2179871"/>
                <a:gd name="connsiteX15061" fmla="*/ 448334 w 2663714"/>
                <a:gd name="connsiteY15061" fmla="*/ 1559146 h 2179871"/>
                <a:gd name="connsiteX15062" fmla="*/ 416681 w 2663714"/>
                <a:gd name="connsiteY15062" fmla="*/ 1580056 h 2179871"/>
                <a:gd name="connsiteX15063" fmla="*/ 410283 w 2663714"/>
                <a:gd name="connsiteY15063" fmla="*/ 1584238 h 2179871"/>
                <a:gd name="connsiteX15064" fmla="*/ 385967 w 2663714"/>
                <a:gd name="connsiteY15064" fmla="*/ 1581848 h 2179871"/>
                <a:gd name="connsiteX15065" fmla="*/ 385967 w 2663714"/>
                <a:gd name="connsiteY15065" fmla="*/ 1582104 h 2179871"/>
                <a:gd name="connsiteX15066" fmla="*/ 407894 w 2663714"/>
                <a:gd name="connsiteY15066" fmla="*/ 1585774 h 2179871"/>
                <a:gd name="connsiteX15067" fmla="*/ 405505 w 2663714"/>
                <a:gd name="connsiteY15067" fmla="*/ 1587396 h 2179871"/>
                <a:gd name="connsiteX15068" fmla="*/ 405675 w 2663714"/>
                <a:gd name="connsiteY15068" fmla="*/ 1587652 h 2179871"/>
                <a:gd name="connsiteX15069" fmla="*/ 409088 w 2663714"/>
                <a:gd name="connsiteY15069" fmla="*/ 1586030 h 2179871"/>
                <a:gd name="connsiteX15070" fmla="*/ 410709 w 2663714"/>
                <a:gd name="connsiteY15070" fmla="*/ 1586286 h 2179871"/>
                <a:gd name="connsiteX15071" fmla="*/ 428028 w 2663714"/>
                <a:gd name="connsiteY15071" fmla="*/ 1589359 h 2179871"/>
                <a:gd name="connsiteX15072" fmla="*/ 398850 w 2663714"/>
                <a:gd name="connsiteY15072" fmla="*/ 1594394 h 2179871"/>
                <a:gd name="connsiteX15073" fmla="*/ 371293 w 2663714"/>
                <a:gd name="connsiteY15073" fmla="*/ 1586116 h 2179871"/>
                <a:gd name="connsiteX15074" fmla="*/ 378886 w 2663714"/>
                <a:gd name="connsiteY15074" fmla="*/ 1582616 h 2179871"/>
                <a:gd name="connsiteX15075" fmla="*/ 409515 w 2663714"/>
                <a:gd name="connsiteY15075" fmla="*/ 1567168 h 2179871"/>
                <a:gd name="connsiteX15076" fmla="*/ 409515 w 2663714"/>
                <a:gd name="connsiteY15076" fmla="*/ 1567168 h 2179871"/>
                <a:gd name="connsiteX15077" fmla="*/ 409515 w 2663714"/>
                <a:gd name="connsiteY15077" fmla="*/ 1567168 h 2179871"/>
                <a:gd name="connsiteX15078" fmla="*/ 409515 w 2663714"/>
                <a:gd name="connsiteY15078" fmla="*/ 1567168 h 2179871"/>
                <a:gd name="connsiteX15079" fmla="*/ 409515 w 2663714"/>
                <a:gd name="connsiteY15079" fmla="*/ 1567168 h 2179871"/>
                <a:gd name="connsiteX15080" fmla="*/ 436475 w 2663714"/>
                <a:gd name="connsiteY15080" fmla="*/ 1545917 h 2179871"/>
                <a:gd name="connsiteX15081" fmla="*/ 439632 w 2663714"/>
                <a:gd name="connsiteY15081" fmla="*/ 1543185 h 2179871"/>
                <a:gd name="connsiteX15082" fmla="*/ 458999 w 2663714"/>
                <a:gd name="connsiteY15082" fmla="*/ 1541905 h 2179871"/>
                <a:gd name="connsiteX15083" fmla="*/ 483997 w 2663714"/>
                <a:gd name="connsiteY15083" fmla="*/ 1537808 h 2179871"/>
                <a:gd name="connsiteX15084" fmla="*/ 483997 w 2663714"/>
                <a:gd name="connsiteY15084" fmla="*/ 1537808 h 2179871"/>
                <a:gd name="connsiteX15085" fmla="*/ 483997 w 2663714"/>
                <a:gd name="connsiteY15085" fmla="*/ 1537808 h 2179871"/>
                <a:gd name="connsiteX15086" fmla="*/ 483997 w 2663714"/>
                <a:gd name="connsiteY15086" fmla="*/ 1537808 h 2179871"/>
                <a:gd name="connsiteX15087" fmla="*/ 483997 w 2663714"/>
                <a:gd name="connsiteY15087" fmla="*/ 1537808 h 2179871"/>
                <a:gd name="connsiteX15088" fmla="*/ 509165 w 2663714"/>
                <a:gd name="connsiteY15088" fmla="*/ 1530469 h 2179871"/>
                <a:gd name="connsiteX15089" fmla="*/ 523754 w 2663714"/>
                <a:gd name="connsiteY15089" fmla="*/ 1535760 h 2179871"/>
                <a:gd name="connsiteX15090" fmla="*/ 605147 w 2663714"/>
                <a:gd name="connsiteY15090" fmla="*/ 1564693 h 2179871"/>
                <a:gd name="connsiteX15091" fmla="*/ 655228 w 2663714"/>
                <a:gd name="connsiteY15091" fmla="*/ 1583470 h 2179871"/>
                <a:gd name="connsiteX15092" fmla="*/ 991463 w 2663714"/>
                <a:gd name="connsiteY15092" fmla="*/ 1772431 h 2179871"/>
                <a:gd name="connsiteX15093" fmla="*/ 972267 w 2663714"/>
                <a:gd name="connsiteY15093" fmla="*/ 1773626 h 2179871"/>
                <a:gd name="connsiteX15094" fmla="*/ 972267 w 2663714"/>
                <a:gd name="connsiteY15094" fmla="*/ 1773626 h 2179871"/>
                <a:gd name="connsiteX15095" fmla="*/ 972097 w 2663714"/>
                <a:gd name="connsiteY15095" fmla="*/ 1773626 h 2179871"/>
                <a:gd name="connsiteX15096" fmla="*/ 971926 w 2663714"/>
                <a:gd name="connsiteY15096" fmla="*/ 1773626 h 2179871"/>
                <a:gd name="connsiteX15097" fmla="*/ 971926 w 2663714"/>
                <a:gd name="connsiteY15097" fmla="*/ 1773626 h 2179871"/>
                <a:gd name="connsiteX15098" fmla="*/ 959981 w 2663714"/>
                <a:gd name="connsiteY15098" fmla="*/ 1775077 h 2179871"/>
                <a:gd name="connsiteX15099" fmla="*/ 933362 w 2663714"/>
                <a:gd name="connsiteY15099" fmla="*/ 1764067 h 2179871"/>
                <a:gd name="connsiteX15100" fmla="*/ 970305 w 2663714"/>
                <a:gd name="connsiteY15100" fmla="*/ 1763299 h 2179871"/>
                <a:gd name="connsiteX15101" fmla="*/ 991463 w 2663714"/>
                <a:gd name="connsiteY15101" fmla="*/ 1772346 h 2179871"/>
                <a:gd name="connsiteX15102" fmla="*/ 1038900 w 2663714"/>
                <a:gd name="connsiteY15102" fmla="*/ 1785575 h 2179871"/>
                <a:gd name="connsiteX15103" fmla="*/ 1054855 w 2663714"/>
                <a:gd name="connsiteY15103" fmla="*/ 1792574 h 2179871"/>
                <a:gd name="connsiteX15104" fmla="*/ 1048029 w 2663714"/>
                <a:gd name="connsiteY15104" fmla="*/ 1793000 h 2179871"/>
                <a:gd name="connsiteX15105" fmla="*/ 1029259 w 2663714"/>
                <a:gd name="connsiteY15105" fmla="*/ 1785404 h 2179871"/>
                <a:gd name="connsiteX15106" fmla="*/ 1038900 w 2663714"/>
                <a:gd name="connsiteY15106" fmla="*/ 1785575 h 2179871"/>
                <a:gd name="connsiteX15107" fmla="*/ 1163634 w 2663714"/>
                <a:gd name="connsiteY15107" fmla="*/ 1831493 h 2179871"/>
                <a:gd name="connsiteX15108" fmla="*/ 1195201 w 2663714"/>
                <a:gd name="connsiteY15108" fmla="*/ 1830810 h 2179871"/>
                <a:gd name="connsiteX15109" fmla="*/ 1211582 w 2663714"/>
                <a:gd name="connsiteY15109" fmla="*/ 1838747 h 2179871"/>
                <a:gd name="connsiteX15110" fmla="*/ 1205695 w 2663714"/>
                <a:gd name="connsiteY15110" fmla="*/ 1838491 h 2179871"/>
                <a:gd name="connsiteX15111" fmla="*/ 1205695 w 2663714"/>
                <a:gd name="connsiteY15111" fmla="*/ 1838491 h 2179871"/>
                <a:gd name="connsiteX15112" fmla="*/ 1205525 w 2663714"/>
                <a:gd name="connsiteY15112" fmla="*/ 1838491 h 2179871"/>
                <a:gd name="connsiteX15113" fmla="*/ 1205354 w 2663714"/>
                <a:gd name="connsiteY15113" fmla="*/ 1838491 h 2179871"/>
                <a:gd name="connsiteX15114" fmla="*/ 1205354 w 2663714"/>
                <a:gd name="connsiteY15114" fmla="*/ 1838491 h 2179871"/>
                <a:gd name="connsiteX15115" fmla="*/ 1170630 w 2663714"/>
                <a:gd name="connsiteY15115" fmla="*/ 1838747 h 2179871"/>
                <a:gd name="connsiteX15116" fmla="*/ 1152201 w 2663714"/>
                <a:gd name="connsiteY15116" fmla="*/ 1831236 h 2179871"/>
                <a:gd name="connsiteX15117" fmla="*/ 1163549 w 2663714"/>
                <a:gd name="connsiteY15117" fmla="*/ 1831493 h 2179871"/>
                <a:gd name="connsiteX15118" fmla="*/ 1163549 w 2663714"/>
                <a:gd name="connsiteY15118" fmla="*/ 1831493 h 2179871"/>
                <a:gd name="connsiteX15119" fmla="*/ 1163549 w 2663714"/>
                <a:gd name="connsiteY15119" fmla="*/ 1831493 h 2179871"/>
                <a:gd name="connsiteX15120" fmla="*/ 1163549 w 2663714"/>
                <a:gd name="connsiteY15120" fmla="*/ 1831493 h 2179871"/>
                <a:gd name="connsiteX15121" fmla="*/ 1163549 w 2663714"/>
                <a:gd name="connsiteY15121" fmla="*/ 1831493 h 2179871"/>
                <a:gd name="connsiteX15122" fmla="*/ 1636974 w 2663714"/>
                <a:gd name="connsiteY15122" fmla="*/ 2030440 h 2179871"/>
                <a:gd name="connsiteX15123" fmla="*/ 1638680 w 2663714"/>
                <a:gd name="connsiteY15123" fmla="*/ 2031122 h 2179871"/>
                <a:gd name="connsiteX15124" fmla="*/ 1661460 w 2663714"/>
                <a:gd name="connsiteY15124" fmla="*/ 2040084 h 2179871"/>
                <a:gd name="connsiteX15125" fmla="*/ 1661460 w 2663714"/>
                <a:gd name="connsiteY15125" fmla="*/ 2040084 h 2179871"/>
                <a:gd name="connsiteX15126" fmla="*/ 1648236 w 2663714"/>
                <a:gd name="connsiteY15126" fmla="*/ 2036927 h 2179871"/>
                <a:gd name="connsiteX15127" fmla="*/ 1628869 w 2663714"/>
                <a:gd name="connsiteY15127" fmla="*/ 2028733 h 2179871"/>
                <a:gd name="connsiteX15128" fmla="*/ 1637059 w 2663714"/>
                <a:gd name="connsiteY15128" fmla="*/ 2030355 h 2179871"/>
                <a:gd name="connsiteX15129" fmla="*/ 1598155 w 2663714"/>
                <a:gd name="connsiteY15129" fmla="*/ 2087708 h 2179871"/>
                <a:gd name="connsiteX15130" fmla="*/ 1579129 w 2663714"/>
                <a:gd name="connsiteY15130" fmla="*/ 2102986 h 2179871"/>
                <a:gd name="connsiteX15131" fmla="*/ 1572730 w 2663714"/>
                <a:gd name="connsiteY15131" fmla="*/ 2101450 h 2179871"/>
                <a:gd name="connsiteX15132" fmla="*/ 1563089 w 2663714"/>
                <a:gd name="connsiteY15132" fmla="*/ 2099231 h 2179871"/>
                <a:gd name="connsiteX15133" fmla="*/ 1582968 w 2663714"/>
                <a:gd name="connsiteY15133" fmla="*/ 2086002 h 2179871"/>
                <a:gd name="connsiteX15134" fmla="*/ 1592097 w 2663714"/>
                <a:gd name="connsiteY15134" fmla="*/ 2088136 h 2179871"/>
                <a:gd name="connsiteX15135" fmla="*/ 1592097 w 2663714"/>
                <a:gd name="connsiteY15135" fmla="*/ 2087879 h 2179871"/>
                <a:gd name="connsiteX15136" fmla="*/ 1583565 w 2663714"/>
                <a:gd name="connsiteY15136" fmla="*/ 2085575 h 2179871"/>
                <a:gd name="connsiteX15137" fmla="*/ 1586039 w 2663714"/>
                <a:gd name="connsiteY15137" fmla="*/ 2083953 h 2179871"/>
                <a:gd name="connsiteX15138" fmla="*/ 1602762 w 2663714"/>
                <a:gd name="connsiteY15138" fmla="*/ 2071663 h 2179871"/>
                <a:gd name="connsiteX15139" fmla="*/ 1605406 w 2663714"/>
                <a:gd name="connsiteY15139" fmla="*/ 2072260 h 2179871"/>
                <a:gd name="connsiteX15140" fmla="*/ 1615815 w 2663714"/>
                <a:gd name="connsiteY15140" fmla="*/ 2074821 h 2179871"/>
                <a:gd name="connsiteX15141" fmla="*/ 1598325 w 2663714"/>
                <a:gd name="connsiteY15141" fmla="*/ 2087538 h 2179871"/>
                <a:gd name="connsiteX15142" fmla="*/ 1598325 w 2663714"/>
                <a:gd name="connsiteY15142" fmla="*/ 2087538 h 2179871"/>
                <a:gd name="connsiteX15143" fmla="*/ 1598239 w 2663714"/>
                <a:gd name="connsiteY15143" fmla="*/ 2087623 h 2179871"/>
                <a:gd name="connsiteX15144" fmla="*/ 1598155 w 2663714"/>
                <a:gd name="connsiteY15144" fmla="*/ 2087623 h 2179871"/>
                <a:gd name="connsiteX15145" fmla="*/ 1598155 w 2663714"/>
                <a:gd name="connsiteY15145" fmla="*/ 2087708 h 2179871"/>
                <a:gd name="connsiteX15146" fmla="*/ 1451494 w 2663714"/>
                <a:gd name="connsiteY15146" fmla="*/ 2108534 h 2179871"/>
                <a:gd name="connsiteX15147" fmla="*/ 1457125 w 2663714"/>
                <a:gd name="connsiteY15147" fmla="*/ 2106571 h 2179871"/>
                <a:gd name="connsiteX15148" fmla="*/ 1458234 w 2663714"/>
                <a:gd name="connsiteY15148" fmla="*/ 2106144 h 2179871"/>
                <a:gd name="connsiteX15149" fmla="*/ 1485962 w 2663714"/>
                <a:gd name="connsiteY15149" fmla="*/ 2109729 h 2179871"/>
                <a:gd name="connsiteX15150" fmla="*/ 1488778 w 2663714"/>
                <a:gd name="connsiteY15150" fmla="*/ 2110155 h 2179871"/>
                <a:gd name="connsiteX15151" fmla="*/ 1477175 w 2663714"/>
                <a:gd name="connsiteY15151" fmla="*/ 2115788 h 2179871"/>
                <a:gd name="connsiteX15152" fmla="*/ 1451580 w 2663714"/>
                <a:gd name="connsiteY15152" fmla="*/ 2108534 h 2179871"/>
                <a:gd name="connsiteX15153" fmla="*/ 1431871 w 2663714"/>
                <a:gd name="connsiteY15153" fmla="*/ 2103157 h 2179871"/>
                <a:gd name="connsiteX15154" fmla="*/ 1429909 w 2663714"/>
                <a:gd name="connsiteY15154" fmla="*/ 2102644 h 2179871"/>
                <a:gd name="connsiteX15155" fmla="*/ 1454054 w 2663714"/>
                <a:gd name="connsiteY15155" fmla="*/ 2105547 h 2179871"/>
                <a:gd name="connsiteX15156" fmla="*/ 1448934 w 2663714"/>
                <a:gd name="connsiteY15156" fmla="*/ 2107766 h 2179871"/>
                <a:gd name="connsiteX15157" fmla="*/ 1431871 w 2663714"/>
                <a:gd name="connsiteY15157" fmla="*/ 2103157 h 2179871"/>
                <a:gd name="connsiteX15158" fmla="*/ 1276423 w 2663714"/>
                <a:gd name="connsiteY15158" fmla="*/ 2042474 h 2179871"/>
                <a:gd name="connsiteX15159" fmla="*/ 1288112 w 2663714"/>
                <a:gd name="connsiteY15159" fmla="*/ 2040084 h 2179871"/>
                <a:gd name="connsiteX15160" fmla="*/ 1296729 w 2663714"/>
                <a:gd name="connsiteY15160" fmla="*/ 2038206 h 2179871"/>
                <a:gd name="connsiteX15161" fmla="*/ 1325224 w 2663714"/>
                <a:gd name="connsiteY15161" fmla="*/ 2041706 h 2179871"/>
                <a:gd name="connsiteX15162" fmla="*/ 1332818 w 2663714"/>
                <a:gd name="connsiteY15162" fmla="*/ 2042730 h 2179871"/>
                <a:gd name="connsiteX15163" fmla="*/ 1305858 w 2663714"/>
                <a:gd name="connsiteY15163" fmla="*/ 2050070 h 2179871"/>
                <a:gd name="connsiteX15164" fmla="*/ 1276509 w 2663714"/>
                <a:gd name="connsiteY15164" fmla="*/ 2042474 h 2179871"/>
                <a:gd name="connsiteX15165" fmla="*/ 1294510 w 2663714"/>
                <a:gd name="connsiteY15165" fmla="*/ 2052887 h 2179871"/>
                <a:gd name="connsiteX15166" fmla="*/ 1291268 w 2663714"/>
                <a:gd name="connsiteY15166" fmla="*/ 2053654 h 2179871"/>
                <a:gd name="connsiteX15167" fmla="*/ 1284187 w 2663714"/>
                <a:gd name="connsiteY15167" fmla="*/ 2055191 h 2179871"/>
                <a:gd name="connsiteX15168" fmla="*/ 1282737 w 2663714"/>
                <a:gd name="connsiteY15168" fmla="*/ 2050326 h 2179871"/>
                <a:gd name="connsiteX15169" fmla="*/ 1294425 w 2663714"/>
                <a:gd name="connsiteY15169" fmla="*/ 2052887 h 2179871"/>
                <a:gd name="connsiteX15170" fmla="*/ 1252278 w 2663714"/>
                <a:gd name="connsiteY15170" fmla="*/ 2036499 h 2179871"/>
                <a:gd name="connsiteX15171" fmla="*/ 1243235 w 2663714"/>
                <a:gd name="connsiteY15171" fmla="*/ 2034622 h 2179871"/>
                <a:gd name="connsiteX15172" fmla="*/ 1247074 w 2663714"/>
                <a:gd name="connsiteY15172" fmla="*/ 2034024 h 2179871"/>
                <a:gd name="connsiteX15173" fmla="*/ 1250743 w 2663714"/>
                <a:gd name="connsiteY15173" fmla="*/ 2033427 h 2179871"/>
                <a:gd name="connsiteX15174" fmla="*/ 1252705 w 2663714"/>
                <a:gd name="connsiteY15174" fmla="*/ 2033598 h 2179871"/>
                <a:gd name="connsiteX15175" fmla="*/ 1289903 w 2663714"/>
                <a:gd name="connsiteY15175" fmla="*/ 2037439 h 2179871"/>
                <a:gd name="connsiteX15176" fmla="*/ 1287429 w 2663714"/>
                <a:gd name="connsiteY15176" fmla="*/ 2038206 h 2179871"/>
                <a:gd name="connsiteX15177" fmla="*/ 1273693 w 2663714"/>
                <a:gd name="connsiteY15177" fmla="*/ 2041876 h 2179871"/>
                <a:gd name="connsiteX15178" fmla="*/ 1252790 w 2663714"/>
                <a:gd name="connsiteY15178" fmla="*/ 2036670 h 2179871"/>
                <a:gd name="connsiteX15179" fmla="*/ 1252790 w 2663714"/>
                <a:gd name="connsiteY15179" fmla="*/ 2036670 h 2179871"/>
                <a:gd name="connsiteX15180" fmla="*/ 1252449 w 2663714"/>
                <a:gd name="connsiteY15180" fmla="*/ 2036670 h 2179871"/>
                <a:gd name="connsiteX15181" fmla="*/ 1252108 w 2663714"/>
                <a:gd name="connsiteY15181" fmla="*/ 2036670 h 2179871"/>
                <a:gd name="connsiteX15182" fmla="*/ 1252108 w 2663714"/>
                <a:gd name="connsiteY15182" fmla="*/ 2036670 h 2179871"/>
                <a:gd name="connsiteX15183" fmla="*/ 1061509 w 2663714"/>
                <a:gd name="connsiteY15183" fmla="*/ 1976158 h 2179871"/>
                <a:gd name="connsiteX15184" fmla="*/ 1036426 w 2663714"/>
                <a:gd name="connsiteY15184" fmla="*/ 1965917 h 2179871"/>
                <a:gd name="connsiteX15185" fmla="*/ 1078829 w 2663714"/>
                <a:gd name="connsiteY15185" fmla="*/ 1973854 h 2179871"/>
                <a:gd name="connsiteX15186" fmla="*/ 1061509 w 2663714"/>
                <a:gd name="connsiteY15186" fmla="*/ 1976243 h 2179871"/>
                <a:gd name="connsiteX15187" fmla="*/ 797879 w 2663714"/>
                <a:gd name="connsiteY15187" fmla="*/ 1884579 h 2179871"/>
                <a:gd name="connsiteX15188" fmla="*/ 809567 w 2663714"/>
                <a:gd name="connsiteY15188" fmla="*/ 1887652 h 2179871"/>
                <a:gd name="connsiteX15189" fmla="*/ 866218 w 2663714"/>
                <a:gd name="connsiteY15189" fmla="*/ 1903356 h 2179871"/>
                <a:gd name="connsiteX15190" fmla="*/ 854956 w 2663714"/>
                <a:gd name="connsiteY15190" fmla="*/ 1903100 h 2179871"/>
                <a:gd name="connsiteX15191" fmla="*/ 811188 w 2663714"/>
                <a:gd name="connsiteY15191" fmla="*/ 1890895 h 2179871"/>
                <a:gd name="connsiteX15192" fmla="*/ 773819 w 2663714"/>
                <a:gd name="connsiteY15192" fmla="*/ 1881080 h 2179871"/>
                <a:gd name="connsiteX15193" fmla="*/ 797793 w 2663714"/>
                <a:gd name="connsiteY15193" fmla="*/ 1884579 h 2179871"/>
                <a:gd name="connsiteX15194" fmla="*/ 888315 w 2663714"/>
                <a:gd name="connsiteY15194" fmla="*/ 1909586 h 2179871"/>
                <a:gd name="connsiteX15195" fmla="*/ 905379 w 2663714"/>
                <a:gd name="connsiteY15195" fmla="*/ 1914451 h 2179871"/>
                <a:gd name="connsiteX15196" fmla="*/ 905379 w 2663714"/>
                <a:gd name="connsiteY15196" fmla="*/ 1914451 h 2179871"/>
                <a:gd name="connsiteX15197" fmla="*/ 905379 w 2663714"/>
                <a:gd name="connsiteY15197" fmla="*/ 1914451 h 2179871"/>
                <a:gd name="connsiteX15198" fmla="*/ 905379 w 2663714"/>
                <a:gd name="connsiteY15198" fmla="*/ 1914451 h 2179871"/>
                <a:gd name="connsiteX15199" fmla="*/ 905379 w 2663714"/>
                <a:gd name="connsiteY15199" fmla="*/ 1914451 h 2179871"/>
                <a:gd name="connsiteX15200" fmla="*/ 951279 w 2663714"/>
                <a:gd name="connsiteY15200" fmla="*/ 1925974 h 2179871"/>
                <a:gd name="connsiteX15201" fmla="*/ 931486 w 2663714"/>
                <a:gd name="connsiteY15201" fmla="*/ 1926229 h 2179871"/>
                <a:gd name="connsiteX15202" fmla="*/ 874835 w 2663714"/>
                <a:gd name="connsiteY15202" fmla="*/ 1908733 h 2179871"/>
                <a:gd name="connsiteX15203" fmla="*/ 873299 w 2663714"/>
                <a:gd name="connsiteY15203" fmla="*/ 1908306 h 2179871"/>
                <a:gd name="connsiteX15204" fmla="*/ 888230 w 2663714"/>
                <a:gd name="connsiteY15204" fmla="*/ 1909586 h 2179871"/>
                <a:gd name="connsiteX15205" fmla="*/ 976789 w 2663714"/>
                <a:gd name="connsiteY15205" fmla="*/ 1932460 h 2179871"/>
                <a:gd name="connsiteX15206" fmla="*/ 1002043 w 2663714"/>
                <a:gd name="connsiteY15206" fmla="*/ 1939032 h 2179871"/>
                <a:gd name="connsiteX15207" fmla="*/ 1024311 w 2663714"/>
                <a:gd name="connsiteY15207" fmla="*/ 1945177 h 2179871"/>
                <a:gd name="connsiteX15208" fmla="*/ 987880 w 2663714"/>
                <a:gd name="connsiteY15208" fmla="*/ 1946798 h 2179871"/>
                <a:gd name="connsiteX15209" fmla="*/ 946843 w 2663714"/>
                <a:gd name="connsiteY15209" fmla="*/ 1931521 h 2179871"/>
                <a:gd name="connsiteX15210" fmla="*/ 976789 w 2663714"/>
                <a:gd name="connsiteY15210" fmla="*/ 1932460 h 2179871"/>
                <a:gd name="connsiteX15211" fmla="*/ 1083009 w 2663714"/>
                <a:gd name="connsiteY15211" fmla="*/ 1931180 h 2179871"/>
                <a:gd name="connsiteX15212" fmla="*/ 1090432 w 2663714"/>
                <a:gd name="connsiteY15212" fmla="*/ 1931180 h 2179871"/>
                <a:gd name="connsiteX15213" fmla="*/ 1090858 w 2663714"/>
                <a:gd name="connsiteY15213" fmla="*/ 1931180 h 2179871"/>
                <a:gd name="connsiteX15214" fmla="*/ 1112358 w 2663714"/>
                <a:gd name="connsiteY15214" fmla="*/ 1933740 h 2179871"/>
                <a:gd name="connsiteX15215" fmla="*/ 1172251 w 2663714"/>
                <a:gd name="connsiteY15215" fmla="*/ 1942531 h 2179871"/>
                <a:gd name="connsiteX15216" fmla="*/ 1181721 w 2663714"/>
                <a:gd name="connsiteY15216" fmla="*/ 1944152 h 2179871"/>
                <a:gd name="connsiteX15217" fmla="*/ 1154590 w 2663714"/>
                <a:gd name="connsiteY15217" fmla="*/ 1944152 h 2179871"/>
                <a:gd name="connsiteX15218" fmla="*/ 1048541 w 2663714"/>
                <a:gd name="connsiteY15218" fmla="*/ 1944409 h 2179871"/>
                <a:gd name="connsiteX15219" fmla="*/ 1054428 w 2663714"/>
                <a:gd name="connsiteY15219" fmla="*/ 1939544 h 2179871"/>
                <a:gd name="connsiteX15220" fmla="*/ 1054257 w 2663714"/>
                <a:gd name="connsiteY15220" fmla="*/ 1939288 h 2179871"/>
                <a:gd name="connsiteX15221" fmla="*/ 1047602 w 2663714"/>
                <a:gd name="connsiteY15221" fmla="*/ 1944323 h 2179871"/>
                <a:gd name="connsiteX15222" fmla="*/ 1041203 w 2663714"/>
                <a:gd name="connsiteY15222" fmla="*/ 1944323 h 2179871"/>
                <a:gd name="connsiteX15223" fmla="*/ 1041203 w 2663714"/>
                <a:gd name="connsiteY15223" fmla="*/ 1944323 h 2179871"/>
                <a:gd name="connsiteX15224" fmla="*/ 1040948 w 2663714"/>
                <a:gd name="connsiteY15224" fmla="*/ 1944323 h 2179871"/>
                <a:gd name="connsiteX15225" fmla="*/ 1040692 w 2663714"/>
                <a:gd name="connsiteY15225" fmla="*/ 1944323 h 2179871"/>
                <a:gd name="connsiteX15226" fmla="*/ 1040692 w 2663714"/>
                <a:gd name="connsiteY15226" fmla="*/ 1944323 h 2179871"/>
                <a:gd name="connsiteX15227" fmla="*/ 1027041 w 2663714"/>
                <a:gd name="connsiteY15227" fmla="*/ 1944921 h 2179871"/>
                <a:gd name="connsiteX15228" fmla="*/ 1002896 w 2663714"/>
                <a:gd name="connsiteY15228" fmla="*/ 1936983 h 2179871"/>
                <a:gd name="connsiteX15229" fmla="*/ 988819 w 2663714"/>
                <a:gd name="connsiteY15229" fmla="*/ 1932460 h 2179871"/>
                <a:gd name="connsiteX15230" fmla="*/ 1083095 w 2663714"/>
                <a:gd name="connsiteY15230" fmla="*/ 1931094 h 2179871"/>
                <a:gd name="connsiteX15231" fmla="*/ 1231717 w 2663714"/>
                <a:gd name="connsiteY15231" fmla="*/ 1953285 h 2179871"/>
                <a:gd name="connsiteX15232" fmla="*/ 1231717 w 2663714"/>
                <a:gd name="connsiteY15232" fmla="*/ 1953285 h 2179871"/>
                <a:gd name="connsiteX15233" fmla="*/ 1231802 w 2663714"/>
                <a:gd name="connsiteY15233" fmla="*/ 1953285 h 2179871"/>
                <a:gd name="connsiteX15234" fmla="*/ 1231888 w 2663714"/>
                <a:gd name="connsiteY15234" fmla="*/ 1953285 h 2179871"/>
                <a:gd name="connsiteX15235" fmla="*/ 1231888 w 2663714"/>
                <a:gd name="connsiteY15235" fmla="*/ 1953285 h 2179871"/>
                <a:gd name="connsiteX15236" fmla="*/ 1233082 w 2663714"/>
                <a:gd name="connsiteY15236" fmla="*/ 1953541 h 2179871"/>
                <a:gd name="connsiteX15237" fmla="*/ 1171653 w 2663714"/>
                <a:gd name="connsiteY15237" fmla="*/ 1960625 h 2179871"/>
                <a:gd name="connsiteX15238" fmla="*/ 1171653 w 2663714"/>
                <a:gd name="connsiteY15238" fmla="*/ 1960625 h 2179871"/>
                <a:gd name="connsiteX15239" fmla="*/ 1171312 w 2663714"/>
                <a:gd name="connsiteY15239" fmla="*/ 1960625 h 2179871"/>
                <a:gd name="connsiteX15240" fmla="*/ 1170971 w 2663714"/>
                <a:gd name="connsiteY15240" fmla="*/ 1960625 h 2179871"/>
                <a:gd name="connsiteX15241" fmla="*/ 1170971 w 2663714"/>
                <a:gd name="connsiteY15241" fmla="*/ 1960625 h 2179871"/>
                <a:gd name="connsiteX15242" fmla="*/ 1148447 w 2663714"/>
                <a:gd name="connsiteY15242" fmla="*/ 1963783 h 2179871"/>
                <a:gd name="connsiteX15243" fmla="*/ 1136162 w 2663714"/>
                <a:gd name="connsiteY15243" fmla="*/ 1961990 h 2179871"/>
                <a:gd name="connsiteX15244" fmla="*/ 1230949 w 2663714"/>
                <a:gd name="connsiteY15244" fmla="*/ 1953029 h 2179871"/>
                <a:gd name="connsiteX15245" fmla="*/ 1231632 w 2663714"/>
                <a:gd name="connsiteY15245" fmla="*/ 1953114 h 2179871"/>
                <a:gd name="connsiteX15246" fmla="*/ 1365750 w 2663714"/>
                <a:gd name="connsiteY15246" fmla="*/ 1945177 h 2179871"/>
                <a:gd name="connsiteX15247" fmla="*/ 1370955 w 2663714"/>
                <a:gd name="connsiteY15247" fmla="*/ 1947054 h 2179871"/>
                <a:gd name="connsiteX15248" fmla="*/ 1368054 w 2663714"/>
                <a:gd name="connsiteY15248" fmla="*/ 1947481 h 2179871"/>
                <a:gd name="connsiteX15249" fmla="*/ 1368054 w 2663714"/>
                <a:gd name="connsiteY15249" fmla="*/ 1947823 h 2179871"/>
                <a:gd name="connsiteX15250" fmla="*/ 1372405 w 2663714"/>
                <a:gd name="connsiteY15250" fmla="*/ 1947652 h 2179871"/>
                <a:gd name="connsiteX15251" fmla="*/ 1397574 w 2663714"/>
                <a:gd name="connsiteY15251" fmla="*/ 1956699 h 2179871"/>
                <a:gd name="connsiteX15252" fmla="*/ 1389468 w 2663714"/>
                <a:gd name="connsiteY15252" fmla="*/ 1956699 h 2179871"/>
                <a:gd name="connsiteX15253" fmla="*/ 1363020 w 2663714"/>
                <a:gd name="connsiteY15253" fmla="*/ 1956699 h 2179871"/>
                <a:gd name="connsiteX15254" fmla="*/ 1363020 w 2663714"/>
                <a:gd name="connsiteY15254" fmla="*/ 1957040 h 2179871"/>
                <a:gd name="connsiteX15255" fmla="*/ 1389298 w 2663714"/>
                <a:gd name="connsiteY15255" fmla="*/ 1958747 h 2179871"/>
                <a:gd name="connsiteX15256" fmla="*/ 1397915 w 2663714"/>
                <a:gd name="connsiteY15256" fmla="*/ 1959345 h 2179871"/>
                <a:gd name="connsiteX15257" fmla="*/ 1389383 w 2663714"/>
                <a:gd name="connsiteY15257" fmla="*/ 1962076 h 2179871"/>
                <a:gd name="connsiteX15258" fmla="*/ 1370357 w 2663714"/>
                <a:gd name="connsiteY15258" fmla="*/ 1967794 h 2179871"/>
                <a:gd name="connsiteX15259" fmla="*/ 1347407 w 2663714"/>
                <a:gd name="connsiteY15259" fmla="*/ 1974110 h 2179871"/>
                <a:gd name="connsiteX15260" fmla="*/ 1310124 w 2663714"/>
                <a:gd name="connsiteY15260" fmla="*/ 1964039 h 2179871"/>
                <a:gd name="connsiteX15261" fmla="*/ 1345103 w 2663714"/>
                <a:gd name="connsiteY15261" fmla="*/ 1952602 h 2179871"/>
                <a:gd name="connsiteX15262" fmla="*/ 1364214 w 2663714"/>
                <a:gd name="connsiteY15262" fmla="*/ 1945859 h 2179871"/>
                <a:gd name="connsiteX15263" fmla="*/ 1365750 w 2663714"/>
                <a:gd name="connsiteY15263" fmla="*/ 1945262 h 2179871"/>
                <a:gd name="connsiteX15264" fmla="*/ 480413 w 2663714"/>
                <a:gd name="connsiteY15264" fmla="*/ 1599345 h 2179871"/>
                <a:gd name="connsiteX15265" fmla="*/ 507630 w 2663714"/>
                <a:gd name="connsiteY15265" fmla="*/ 1602588 h 2179871"/>
                <a:gd name="connsiteX15266" fmla="*/ 485276 w 2663714"/>
                <a:gd name="connsiteY15266" fmla="*/ 1605234 h 2179871"/>
                <a:gd name="connsiteX15267" fmla="*/ 461217 w 2663714"/>
                <a:gd name="connsiteY15267" fmla="*/ 1595931 h 2179871"/>
                <a:gd name="connsiteX15268" fmla="*/ 479987 w 2663714"/>
                <a:gd name="connsiteY15268" fmla="*/ 1599259 h 2179871"/>
                <a:gd name="connsiteX15269" fmla="*/ 479987 w 2663714"/>
                <a:gd name="connsiteY15269" fmla="*/ 1599259 h 2179871"/>
                <a:gd name="connsiteX15270" fmla="*/ 480157 w 2663714"/>
                <a:gd name="connsiteY15270" fmla="*/ 1599259 h 2179871"/>
                <a:gd name="connsiteX15271" fmla="*/ 480328 w 2663714"/>
                <a:gd name="connsiteY15271" fmla="*/ 1599259 h 2179871"/>
                <a:gd name="connsiteX15272" fmla="*/ 480328 w 2663714"/>
                <a:gd name="connsiteY15272" fmla="*/ 1599259 h 2179871"/>
                <a:gd name="connsiteX15273" fmla="*/ 458828 w 2663714"/>
                <a:gd name="connsiteY15273" fmla="*/ 1595504 h 2179871"/>
                <a:gd name="connsiteX15274" fmla="*/ 482461 w 2663714"/>
                <a:gd name="connsiteY15274" fmla="*/ 1605661 h 2179871"/>
                <a:gd name="connsiteX15275" fmla="*/ 482120 w 2663714"/>
                <a:gd name="connsiteY15275" fmla="*/ 1605661 h 2179871"/>
                <a:gd name="connsiteX15276" fmla="*/ 465909 w 2663714"/>
                <a:gd name="connsiteY15276" fmla="*/ 1607709 h 2179871"/>
                <a:gd name="connsiteX15277" fmla="*/ 457463 w 2663714"/>
                <a:gd name="connsiteY15277" fmla="*/ 1608818 h 2179871"/>
                <a:gd name="connsiteX15278" fmla="*/ 426663 w 2663714"/>
                <a:gd name="connsiteY15278" fmla="*/ 1602417 h 2179871"/>
                <a:gd name="connsiteX15279" fmla="*/ 426578 w 2663714"/>
                <a:gd name="connsiteY15279" fmla="*/ 1602417 h 2179871"/>
                <a:gd name="connsiteX15280" fmla="*/ 438096 w 2663714"/>
                <a:gd name="connsiteY15280" fmla="*/ 1594821 h 2179871"/>
                <a:gd name="connsiteX15281" fmla="*/ 447481 w 2663714"/>
                <a:gd name="connsiteY15281" fmla="*/ 1593968 h 2179871"/>
                <a:gd name="connsiteX15282" fmla="*/ 447481 w 2663714"/>
                <a:gd name="connsiteY15282" fmla="*/ 1593968 h 2179871"/>
                <a:gd name="connsiteX15283" fmla="*/ 447481 w 2663714"/>
                <a:gd name="connsiteY15283" fmla="*/ 1593968 h 2179871"/>
                <a:gd name="connsiteX15284" fmla="*/ 447481 w 2663714"/>
                <a:gd name="connsiteY15284" fmla="*/ 1593968 h 2179871"/>
                <a:gd name="connsiteX15285" fmla="*/ 447481 w 2663714"/>
                <a:gd name="connsiteY15285" fmla="*/ 1593968 h 2179871"/>
                <a:gd name="connsiteX15286" fmla="*/ 448846 w 2663714"/>
                <a:gd name="connsiteY15286" fmla="*/ 1593712 h 2179871"/>
                <a:gd name="connsiteX15287" fmla="*/ 458743 w 2663714"/>
                <a:gd name="connsiteY15287" fmla="*/ 1595504 h 2179871"/>
                <a:gd name="connsiteX15288" fmla="*/ 593203 w 2663714"/>
                <a:gd name="connsiteY15288" fmla="*/ 1642190 h 2179871"/>
                <a:gd name="connsiteX15289" fmla="*/ 593203 w 2663714"/>
                <a:gd name="connsiteY15289" fmla="*/ 1642190 h 2179871"/>
                <a:gd name="connsiteX15290" fmla="*/ 593203 w 2663714"/>
                <a:gd name="connsiteY15290" fmla="*/ 1642190 h 2179871"/>
                <a:gd name="connsiteX15291" fmla="*/ 593203 w 2663714"/>
                <a:gd name="connsiteY15291" fmla="*/ 1642190 h 2179871"/>
                <a:gd name="connsiteX15292" fmla="*/ 602417 w 2663714"/>
                <a:gd name="connsiteY15292" fmla="*/ 1641592 h 2179871"/>
                <a:gd name="connsiteX15293" fmla="*/ 633387 w 2663714"/>
                <a:gd name="connsiteY15293" fmla="*/ 1654309 h 2179871"/>
                <a:gd name="connsiteX15294" fmla="*/ 637482 w 2663714"/>
                <a:gd name="connsiteY15294" fmla="*/ 1656016 h 2179871"/>
                <a:gd name="connsiteX15295" fmla="*/ 629804 w 2663714"/>
                <a:gd name="connsiteY15295" fmla="*/ 1656272 h 2179871"/>
                <a:gd name="connsiteX15296" fmla="*/ 629804 w 2663714"/>
                <a:gd name="connsiteY15296" fmla="*/ 1656272 h 2179871"/>
                <a:gd name="connsiteX15297" fmla="*/ 629633 w 2663714"/>
                <a:gd name="connsiteY15297" fmla="*/ 1656272 h 2179871"/>
                <a:gd name="connsiteX15298" fmla="*/ 629463 w 2663714"/>
                <a:gd name="connsiteY15298" fmla="*/ 1656272 h 2179871"/>
                <a:gd name="connsiteX15299" fmla="*/ 629463 w 2663714"/>
                <a:gd name="connsiteY15299" fmla="*/ 1656272 h 2179871"/>
                <a:gd name="connsiteX15300" fmla="*/ 619310 w 2663714"/>
                <a:gd name="connsiteY15300" fmla="*/ 1657296 h 2179871"/>
                <a:gd name="connsiteX15301" fmla="*/ 580917 w 2663714"/>
                <a:gd name="connsiteY15301" fmla="*/ 1642275 h 2179871"/>
                <a:gd name="connsiteX15302" fmla="*/ 593117 w 2663714"/>
                <a:gd name="connsiteY15302" fmla="*/ 1642104 h 2179871"/>
                <a:gd name="connsiteX15303" fmla="*/ 593117 w 2663714"/>
                <a:gd name="connsiteY15303" fmla="*/ 1642104 h 2179871"/>
                <a:gd name="connsiteX15304" fmla="*/ 691915 w 2663714"/>
                <a:gd name="connsiteY15304" fmla="*/ 1670440 h 2179871"/>
                <a:gd name="connsiteX15305" fmla="*/ 697119 w 2663714"/>
                <a:gd name="connsiteY15305" fmla="*/ 1672744 h 2179871"/>
                <a:gd name="connsiteX15306" fmla="*/ 690123 w 2663714"/>
                <a:gd name="connsiteY15306" fmla="*/ 1673513 h 2179871"/>
                <a:gd name="connsiteX15307" fmla="*/ 684833 w 2663714"/>
                <a:gd name="connsiteY15307" fmla="*/ 1671464 h 2179871"/>
                <a:gd name="connsiteX15308" fmla="*/ 691915 w 2663714"/>
                <a:gd name="connsiteY15308" fmla="*/ 1670355 h 2179871"/>
                <a:gd name="connsiteX15309" fmla="*/ 809055 w 2663714"/>
                <a:gd name="connsiteY15309" fmla="*/ 1713114 h 2179871"/>
                <a:gd name="connsiteX15310" fmla="*/ 820829 w 2663714"/>
                <a:gd name="connsiteY15310" fmla="*/ 1718406 h 2179871"/>
                <a:gd name="connsiteX15311" fmla="*/ 812297 w 2663714"/>
                <a:gd name="connsiteY15311" fmla="*/ 1719345 h 2179871"/>
                <a:gd name="connsiteX15312" fmla="*/ 798817 w 2663714"/>
                <a:gd name="connsiteY15312" fmla="*/ 1713797 h 2179871"/>
                <a:gd name="connsiteX15313" fmla="*/ 809055 w 2663714"/>
                <a:gd name="connsiteY15313" fmla="*/ 1713114 h 2179871"/>
                <a:gd name="connsiteX15314" fmla="*/ 1013561 w 2663714"/>
                <a:gd name="connsiteY15314" fmla="*/ 1804864 h 2179871"/>
                <a:gd name="connsiteX15315" fmla="*/ 1013561 w 2663714"/>
                <a:gd name="connsiteY15315" fmla="*/ 1804864 h 2179871"/>
                <a:gd name="connsiteX15316" fmla="*/ 1013902 w 2663714"/>
                <a:gd name="connsiteY15316" fmla="*/ 1805034 h 2179871"/>
                <a:gd name="connsiteX15317" fmla="*/ 1014243 w 2663714"/>
                <a:gd name="connsiteY15317" fmla="*/ 1805205 h 2179871"/>
                <a:gd name="connsiteX15318" fmla="*/ 1014243 w 2663714"/>
                <a:gd name="connsiteY15318" fmla="*/ 1805205 h 2179871"/>
                <a:gd name="connsiteX15319" fmla="*/ 1034975 w 2663714"/>
                <a:gd name="connsiteY15319" fmla="*/ 1813826 h 2179871"/>
                <a:gd name="connsiteX15320" fmla="*/ 1031392 w 2663714"/>
                <a:gd name="connsiteY15320" fmla="*/ 1814081 h 2179871"/>
                <a:gd name="connsiteX15321" fmla="*/ 1030880 w 2663714"/>
                <a:gd name="connsiteY15321" fmla="*/ 1813911 h 2179871"/>
                <a:gd name="connsiteX15322" fmla="*/ 958019 w 2663714"/>
                <a:gd name="connsiteY15322" fmla="*/ 1781308 h 2179871"/>
                <a:gd name="connsiteX15323" fmla="*/ 960408 w 2663714"/>
                <a:gd name="connsiteY15323" fmla="*/ 1781137 h 2179871"/>
                <a:gd name="connsiteX15324" fmla="*/ 1013390 w 2663714"/>
                <a:gd name="connsiteY15324" fmla="*/ 1804779 h 2179871"/>
                <a:gd name="connsiteX15325" fmla="*/ 1136844 w 2663714"/>
                <a:gd name="connsiteY15325" fmla="*/ 1837638 h 2179871"/>
                <a:gd name="connsiteX15326" fmla="*/ 1137185 w 2663714"/>
                <a:gd name="connsiteY15326" fmla="*/ 1837808 h 2179871"/>
                <a:gd name="connsiteX15327" fmla="*/ 1137185 w 2663714"/>
                <a:gd name="connsiteY15327" fmla="*/ 1837808 h 2179871"/>
                <a:gd name="connsiteX15328" fmla="*/ 1140854 w 2663714"/>
                <a:gd name="connsiteY15328" fmla="*/ 1839345 h 2179871"/>
                <a:gd name="connsiteX15329" fmla="*/ 1120122 w 2663714"/>
                <a:gd name="connsiteY15329" fmla="*/ 1840028 h 2179871"/>
                <a:gd name="connsiteX15330" fmla="*/ 1110225 w 2663714"/>
                <a:gd name="connsiteY15330" fmla="*/ 1840369 h 2179871"/>
                <a:gd name="connsiteX15331" fmla="*/ 1085057 w 2663714"/>
                <a:gd name="connsiteY15331" fmla="*/ 1829017 h 2179871"/>
                <a:gd name="connsiteX15332" fmla="*/ 1120805 w 2663714"/>
                <a:gd name="connsiteY15332" fmla="*/ 1830212 h 2179871"/>
                <a:gd name="connsiteX15333" fmla="*/ 1136503 w 2663714"/>
                <a:gd name="connsiteY15333" fmla="*/ 1837382 h 2179871"/>
                <a:gd name="connsiteX15334" fmla="*/ 1136503 w 2663714"/>
                <a:gd name="connsiteY15334" fmla="*/ 1837382 h 2179871"/>
                <a:gd name="connsiteX15335" fmla="*/ 1136844 w 2663714"/>
                <a:gd name="connsiteY15335" fmla="*/ 1837552 h 2179871"/>
                <a:gd name="connsiteX15336" fmla="*/ 1257312 w 2663714"/>
                <a:gd name="connsiteY15336" fmla="*/ 1881678 h 2179871"/>
                <a:gd name="connsiteX15337" fmla="*/ 1257312 w 2663714"/>
                <a:gd name="connsiteY15337" fmla="*/ 1881678 h 2179871"/>
                <a:gd name="connsiteX15338" fmla="*/ 1257739 w 2663714"/>
                <a:gd name="connsiteY15338" fmla="*/ 1881848 h 2179871"/>
                <a:gd name="connsiteX15339" fmla="*/ 1258165 w 2663714"/>
                <a:gd name="connsiteY15339" fmla="*/ 1882019 h 2179871"/>
                <a:gd name="connsiteX15340" fmla="*/ 1258165 w 2663714"/>
                <a:gd name="connsiteY15340" fmla="*/ 1882019 h 2179871"/>
                <a:gd name="connsiteX15341" fmla="*/ 1287770 w 2663714"/>
                <a:gd name="connsiteY15341" fmla="*/ 1894224 h 2179871"/>
                <a:gd name="connsiteX15342" fmla="*/ 1271816 w 2663714"/>
                <a:gd name="connsiteY15342" fmla="*/ 1894650 h 2179871"/>
                <a:gd name="connsiteX15343" fmla="*/ 1238628 w 2663714"/>
                <a:gd name="connsiteY15343" fmla="*/ 1878264 h 2179871"/>
                <a:gd name="connsiteX15344" fmla="*/ 1250060 w 2663714"/>
                <a:gd name="connsiteY15344" fmla="*/ 1878434 h 2179871"/>
                <a:gd name="connsiteX15345" fmla="*/ 1257398 w 2663714"/>
                <a:gd name="connsiteY15345" fmla="*/ 1881678 h 2179871"/>
                <a:gd name="connsiteX15346" fmla="*/ 1313963 w 2663714"/>
                <a:gd name="connsiteY15346" fmla="*/ 1904892 h 2179871"/>
                <a:gd name="connsiteX15347" fmla="*/ 1301080 w 2663714"/>
                <a:gd name="connsiteY15347" fmla="*/ 1905831 h 2179871"/>
                <a:gd name="connsiteX15348" fmla="*/ 1285552 w 2663714"/>
                <a:gd name="connsiteY15348" fmla="*/ 1900284 h 2179871"/>
                <a:gd name="connsiteX15349" fmla="*/ 1303554 w 2663714"/>
                <a:gd name="connsiteY15349" fmla="*/ 1900625 h 2179871"/>
                <a:gd name="connsiteX15350" fmla="*/ 1313963 w 2663714"/>
                <a:gd name="connsiteY15350" fmla="*/ 1904892 h 2179871"/>
                <a:gd name="connsiteX15351" fmla="*/ 1052806 w 2663714"/>
                <a:gd name="connsiteY15351" fmla="*/ 1821251 h 2179871"/>
                <a:gd name="connsiteX15352" fmla="*/ 1035658 w 2663714"/>
                <a:gd name="connsiteY15352" fmla="*/ 1815533 h 2179871"/>
                <a:gd name="connsiteX15353" fmla="*/ 1038985 w 2663714"/>
                <a:gd name="connsiteY15353" fmla="*/ 1815533 h 2179871"/>
                <a:gd name="connsiteX15354" fmla="*/ 1052892 w 2663714"/>
                <a:gd name="connsiteY15354" fmla="*/ 1821251 h 2179871"/>
                <a:gd name="connsiteX15355" fmla="*/ 1222247 w 2663714"/>
                <a:gd name="connsiteY15355" fmla="*/ 1877837 h 2179871"/>
                <a:gd name="connsiteX15356" fmla="*/ 1228901 w 2663714"/>
                <a:gd name="connsiteY15356" fmla="*/ 1878007 h 2179871"/>
                <a:gd name="connsiteX15357" fmla="*/ 1252278 w 2663714"/>
                <a:gd name="connsiteY15357" fmla="*/ 1888420 h 2179871"/>
                <a:gd name="connsiteX15358" fmla="*/ 1222247 w 2663714"/>
                <a:gd name="connsiteY15358" fmla="*/ 1877837 h 2179871"/>
                <a:gd name="connsiteX15359" fmla="*/ 1227537 w 2663714"/>
                <a:gd name="connsiteY15359" fmla="*/ 1872887 h 2179871"/>
                <a:gd name="connsiteX15360" fmla="*/ 1191532 w 2663714"/>
                <a:gd name="connsiteY15360" fmla="*/ 1855561 h 2179871"/>
                <a:gd name="connsiteX15361" fmla="*/ 1198785 w 2663714"/>
                <a:gd name="connsiteY15361" fmla="*/ 1855988 h 2179871"/>
                <a:gd name="connsiteX15362" fmla="*/ 1236409 w 2663714"/>
                <a:gd name="connsiteY15362" fmla="*/ 1872460 h 2179871"/>
                <a:gd name="connsiteX15363" fmla="*/ 1227537 w 2663714"/>
                <a:gd name="connsiteY15363" fmla="*/ 1872801 h 2179871"/>
                <a:gd name="connsiteX15364" fmla="*/ 1185048 w 2663714"/>
                <a:gd name="connsiteY15364" fmla="*/ 1852488 h 2179871"/>
                <a:gd name="connsiteX15365" fmla="*/ 1166620 w 2663714"/>
                <a:gd name="connsiteY15365" fmla="*/ 1843783 h 2179871"/>
                <a:gd name="connsiteX15366" fmla="*/ 1171398 w 2663714"/>
                <a:gd name="connsiteY15366" fmla="*/ 1843953 h 2179871"/>
                <a:gd name="connsiteX15367" fmla="*/ 1190509 w 2663714"/>
                <a:gd name="connsiteY15367" fmla="*/ 1852403 h 2179871"/>
                <a:gd name="connsiteX15368" fmla="*/ 1185048 w 2663714"/>
                <a:gd name="connsiteY15368" fmla="*/ 1852403 h 2179871"/>
                <a:gd name="connsiteX15369" fmla="*/ 1171312 w 2663714"/>
                <a:gd name="connsiteY15369" fmla="*/ 1852659 h 2179871"/>
                <a:gd name="connsiteX15370" fmla="*/ 1151689 w 2663714"/>
                <a:gd name="connsiteY15370" fmla="*/ 1852830 h 2179871"/>
                <a:gd name="connsiteX15371" fmla="*/ 1151689 w 2663714"/>
                <a:gd name="connsiteY15371" fmla="*/ 1853171 h 2179871"/>
                <a:gd name="connsiteX15372" fmla="*/ 1175749 w 2663714"/>
                <a:gd name="connsiteY15372" fmla="*/ 1854622 h 2179871"/>
                <a:gd name="connsiteX15373" fmla="*/ 1218322 w 2663714"/>
                <a:gd name="connsiteY15373" fmla="*/ 1873399 h 2179871"/>
                <a:gd name="connsiteX15374" fmla="*/ 1210388 w 2663714"/>
                <a:gd name="connsiteY15374" fmla="*/ 1873740 h 2179871"/>
                <a:gd name="connsiteX15375" fmla="*/ 1201344 w 2663714"/>
                <a:gd name="connsiteY15375" fmla="*/ 1870497 h 2179871"/>
                <a:gd name="connsiteX15376" fmla="*/ 1117051 w 2663714"/>
                <a:gd name="connsiteY15376" fmla="*/ 1842759 h 2179871"/>
                <a:gd name="connsiteX15377" fmla="*/ 1114747 w 2663714"/>
                <a:gd name="connsiteY15377" fmla="*/ 1841990 h 2179871"/>
                <a:gd name="connsiteX15378" fmla="*/ 1120293 w 2663714"/>
                <a:gd name="connsiteY15378" fmla="*/ 1841990 h 2179871"/>
                <a:gd name="connsiteX15379" fmla="*/ 1149386 w 2663714"/>
                <a:gd name="connsiteY15379" fmla="*/ 1843100 h 2179871"/>
                <a:gd name="connsiteX15380" fmla="*/ 1171312 w 2663714"/>
                <a:gd name="connsiteY15380" fmla="*/ 1852659 h 2179871"/>
                <a:gd name="connsiteX15381" fmla="*/ 1079767 w 2663714"/>
                <a:gd name="connsiteY15381" fmla="*/ 1826713 h 2179871"/>
                <a:gd name="connsiteX15382" fmla="*/ 1054428 w 2663714"/>
                <a:gd name="connsiteY15382" fmla="*/ 1815362 h 2179871"/>
                <a:gd name="connsiteX15383" fmla="*/ 1087872 w 2663714"/>
                <a:gd name="connsiteY15383" fmla="*/ 1815362 h 2179871"/>
                <a:gd name="connsiteX15384" fmla="*/ 1110907 w 2663714"/>
                <a:gd name="connsiteY15384" fmla="*/ 1825859 h 2179871"/>
                <a:gd name="connsiteX15385" fmla="*/ 1079767 w 2663714"/>
                <a:gd name="connsiteY15385" fmla="*/ 1826798 h 2179871"/>
                <a:gd name="connsiteX15386" fmla="*/ 1048626 w 2663714"/>
                <a:gd name="connsiteY15386" fmla="*/ 1812801 h 2179871"/>
                <a:gd name="connsiteX15387" fmla="*/ 1016888 w 2663714"/>
                <a:gd name="connsiteY15387" fmla="*/ 1798719 h 2179871"/>
                <a:gd name="connsiteX15388" fmla="*/ 1016888 w 2663714"/>
                <a:gd name="connsiteY15388" fmla="*/ 1798719 h 2179871"/>
                <a:gd name="connsiteX15389" fmla="*/ 1016803 w 2663714"/>
                <a:gd name="connsiteY15389" fmla="*/ 1798719 h 2179871"/>
                <a:gd name="connsiteX15390" fmla="*/ 1016717 w 2663714"/>
                <a:gd name="connsiteY15390" fmla="*/ 1798719 h 2179871"/>
                <a:gd name="connsiteX15391" fmla="*/ 1016717 w 2663714"/>
                <a:gd name="connsiteY15391" fmla="*/ 1798719 h 2179871"/>
                <a:gd name="connsiteX15392" fmla="*/ 1011257 w 2663714"/>
                <a:gd name="connsiteY15392" fmla="*/ 1796414 h 2179871"/>
                <a:gd name="connsiteX15393" fmla="*/ 1027126 w 2663714"/>
                <a:gd name="connsiteY15393" fmla="*/ 1796585 h 2179871"/>
                <a:gd name="connsiteX15394" fmla="*/ 1047176 w 2663714"/>
                <a:gd name="connsiteY15394" fmla="*/ 1797097 h 2179871"/>
                <a:gd name="connsiteX15395" fmla="*/ 1077549 w 2663714"/>
                <a:gd name="connsiteY15395" fmla="*/ 1810753 h 2179871"/>
                <a:gd name="connsiteX15396" fmla="*/ 1048626 w 2663714"/>
                <a:gd name="connsiteY15396" fmla="*/ 1812887 h 2179871"/>
                <a:gd name="connsiteX15397" fmla="*/ 686540 w 2663714"/>
                <a:gd name="connsiteY15397" fmla="*/ 1683413 h 2179871"/>
                <a:gd name="connsiteX15398" fmla="*/ 682786 w 2663714"/>
                <a:gd name="connsiteY15398" fmla="*/ 1681279 h 2179871"/>
                <a:gd name="connsiteX15399" fmla="*/ 679629 w 2663714"/>
                <a:gd name="connsiteY15399" fmla="*/ 1679402 h 2179871"/>
                <a:gd name="connsiteX15400" fmla="*/ 692171 w 2663714"/>
                <a:gd name="connsiteY15400" fmla="*/ 1678804 h 2179871"/>
                <a:gd name="connsiteX15401" fmla="*/ 730649 w 2663714"/>
                <a:gd name="connsiteY15401" fmla="*/ 1695020 h 2179871"/>
                <a:gd name="connsiteX15402" fmla="*/ 714353 w 2663714"/>
                <a:gd name="connsiteY15402" fmla="*/ 1697154 h 2179871"/>
                <a:gd name="connsiteX15403" fmla="*/ 681933 w 2663714"/>
                <a:gd name="connsiteY15403" fmla="*/ 1683242 h 2179871"/>
                <a:gd name="connsiteX15404" fmla="*/ 682189 w 2663714"/>
                <a:gd name="connsiteY15404" fmla="*/ 1683242 h 2179871"/>
                <a:gd name="connsiteX15405" fmla="*/ 686454 w 2663714"/>
                <a:gd name="connsiteY15405" fmla="*/ 1683669 h 2179871"/>
                <a:gd name="connsiteX15406" fmla="*/ 686540 w 2663714"/>
                <a:gd name="connsiteY15406" fmla="*/ 1683413 h 2179871"/>
                <a:gd name="connsiteX15407" fmla="*/ 741569 w 2663714"/>
                <a:gd name="connsiteY15407" fmla="*/ 1699629 h 2179871"/>
                <a:gd name="connsiteX15408" fmla="*/ 769127 w 2663714"/>
                <a:gd name="connsiteY15408" fmla="*/ 1711237 h 2179871"/>
                <a:gd name="connsiteX15409" fmla="*/ 752234 w 2663714"/>
                <a:gd name="connsiteY15409" fmla="*/ 1713456 h 2179871"/>
                <a:gd name="connsiteX15410" fmla="*/ 722970 w 2663714"/>
                <a:gd name="connsiteY15410" fmla="*/ 1700909 h 2179871"/>
                <a:gd name="connsiteX15411" fmla="*/ 741569 w 2663714"/>
                <a:gd name="connsiteY15411" fmla="*/ 1699715 h 2179871"/>
                <a:gd name="connsiteX15412" fmla="*/ 778597 w 2663714"/>
                <a:gd name="connsiteY15412" fmla="*/ 1715248 h 2179871"/>
                <a:gd name="connsiteX15413" fmla="*/ 783887 w 2663714"/>
                <a:gd name="connsiteY15413" fmla="*/ 1717467 h 2179871"/>
                <a:gd name="connsiteX15414" fmla="*/ 783887 w 2663714"/>
                <a:gd name="connsiteY15414" fmla="*/ 1717467 h 2179871"/>
                <a:gd name="connsiteX15415" fmla="*/ 784228 w 2663714"/>
                <a:gd name="connsiteY15415" fmla="*/ 1717638 h 2179871"/>
                <a:gd name="connsiteX15416" fmla="*/ 784569 w 2663714"/>
                <a:gd name="connsiteY15416" fmla="*/ 1717809 h 2179871"/>
                <a:gd name="connsiteX15417" fmla="*/ 784569 w 2663714"/>
                <a:gd name="connsiteY15417" fmla="*/ 1717809 h 2179871"/>
                <a:gd name="connsiteX15418" fmla="*/ 793783 w 2663714"/>
                <a:gd name="connsiteY15418" fmla="*/ 1721478 h 2179871"/>
                <a:gd name="connsiteX15419" fmla="*/ 775270 w 2663714"/>
                <a:gd name="connsiteY15419" fmla="*/ 1723441 h 2179871"/>
                <a:gd name="connsiteX15420" fmla="*/ 771260 w 2663714"/>
                <a:gd name="connsiteY15420" fmla="*/ 1721734 h 2179871"/>
                <a:gd name="connsiteX15421" fmla="*/ 759059 w 2663714"/>
                <a:gd name="connsiteY15421" fmla="*/ 1716528 h 2179871"/>
                <a:gd name="connsiteX15422" fmla="*/ 778426 w 2663714"/>
                <a:gd name="connsiteY15422" fmla="*/ 1715333 h 2179871"/>
                <a:gd name="connsiteX15423" fmla="*/ 802401 w 2663714"/>
                <a:gd name="connsiteY15423" fmla="*/ 1724892 h 2179871"/>
                <a:gd name="connsiteX15424" fmla="*/ 827398 w 2663714"/>
                <a:gd name="connsiteY15424" fmla="*/ 1734878 h 2179871"/>
                <a:gd name="connsiteX15425" fmla="*/ 808117 w 2663714"/>
                <a:gd name="connsiteY15425" fmla="*/ 1737524 h 2179871"/>
                <a:gd name="connsiteX15426" fmla="*/ 781071 w 2663714"/>
                <a:gd name="connsiteY15426" fmla="*/ 1725917 h 2179871"/>
                <a:gd name="connsiteX15427" fmla="*/ 802401 w 2663714"/>
                <a:gd name="connsiteY15427" fmla="*/ 1724892 h 2179871"/>
                <a:gd name="connsiteX15428" fmla="*/ 742167 w 2663714"/>
                <a:gd name="connsiteY15428" fmla="*/ 1693655 h 2179871"/>
                <a:gd name="connsiteX15429" fmla="*/ 702579 w 2663714"/>
                <a:gd name="connsiteY15429" fmla="*/ 1678378 h 2179871"/>
                <a:gd name="connsiteX15430" fmla="*/ 708722 w 2663714"/>
                <a:gd name="connsiteY15430" fmla="*/ 1678036 h 2179871"/>
                <a:gd name="connsiteX15431" fmla="*/ 743105 w 2663714"/>
                <a:gd name="connsiteY15431" fmla="*/ 1693399 h 2179871"/>
                <a:gd name="connsiteX15432" fmla="*/ 743361 w 2663714"/>
                <a:gd name="connsiteY15432" fmla="*/ 1693484 h 2179871"/>
                <a:gd name="connsiteX15433" fmla="*/ 742081 w 2663714"/>
                <a:gd name="connsiteY15433" fmla="*/ 1693655 h 2179871"/>
                <a:gd name="connsiteX15434" fmla="*/ 682018 w 2663714"/>
                <a:gd name="connsiteY15434" fmla="*/ 1674622 h 2179871"/>
                <a:gd name="connsiteX15435" fmla="*/ 672804 w 2663714"/>
                <a:gd name="connsiteY15435" fmla="*/ 1675732 h 2179871"/>
                <a:gd name="connsiteX15436" fmla="*/ 672292 w 2663714"/>
                <a:gd name="connsiteY15436" fmla="*/ 1675475 h 2179871"/>
                <a:gd name="connsiteX15437" fmla="*/ 672292 w 2663714"/>
                <a:gd name="connsiteY15437" fmla="*/ 1675475 h 2179871"/>
                <a:gd name="connsiteX15438" fmla="*/ 672292 w 2663714"/>
                <a:gd name="connsiteY15438" fmla="*/ 1675475 h 2179871"/>
                <a:gd name="connsiteX15439" fmla="*/ 672292 w 2663714"/>
                <a:gd name="connsiteY15439" fmla="*/ 1675475 h 2179871"/>
                <a:gd name="connsiteX15440" fmla="*/ 672292 w 2663714"/>
                <a:gd name="connsiteY15440" fmla="*/ 1675475 h 2179871"/>
                <a:gd name="connsiteX15441" fmla="*/ 663248 w 2663714"/>
                <a:gd name="connsiteY15441" fmla="*/ 1674451 h 2179871"/>
                <a:gd name="connsiteX15442" fmla="*/ 671183 w 2663714"/>
                <a:gd name="connsiteY15442" fmla="*/ 1673768 h 2179871"/>
                <a:gd name="connsiteX15443" fmla="*/ 671183 w 2663714"/>
                <a:gd name="connsiteY15443" fmla="*/ 1673768 h 2179871"/>
                <a:gd name="connsiteX15444" fmla="*/ 671183 w 2663714"/>
                <a:gd name="connsiteY15444" fmla="*/ 1673768 h 2179871"/>
                <a:gd name="connsiteX15445" fmla="*/ 671183 w 2663714"/>
                <a:gd name="connsiteY15445" fmla="*/ 1673768 h 2179871"/>
                <a:gd name="connsiteX15446" fmla="*/ 677496 w 2663714"/>
                <a:gd name="connsiteY15446" fmla="*/ 1672830 h 2179871"/>
                <a:gd name="connsiteX15447" fmla="*/ 681933 w 2663714"/>
                <a:gd name="connsiteY15447" fmla="*/ 1674708 h 2179871"/>
                <a:gd name="connsiteX15448" fmla="*/ 650109 w 2663714"/>
                <a:gd name="connsiteY15448" fmla="*/ 1669843 h 2179871"/>
                <a:gd name="connsiteX15449" fmla="*/ 638079 w 2663714"/>
                <a:gd name="connsiteY15449" fmla="*/ 1664722 h 2179871"/>
                <a:gd name="connsiteX15450" fmla="*/ 638079 w 2663714"/>
                <a:gd name="connsiteY15450" fmla="*/ 1664722 h 2179871"/>
                <a:gd name="connsiteX15451" fmla="*/ 637994 w 2663714"/>
                <a:gd name="connsiteY15451" fmla="*/ 1664722 h 2179871"/>
                <a:gd name="connsiteX15452" fmla="*/ 637909 w 2663714"/>
                <a:gd name="connsiteY15452" fmla="*/ 1664722 h 2179871"/>
                <a:gd name="connsiteX15453" fmla="*/ 637909 w 2663714"/>
                <a:gd name="connsiteY15453" fmla="*/ 1664722 h 2179871"/>
                <a:gd name="connsiteX15454" fmla="*/ 633899 w 2663714"/>
                <a:gd name="connsiteY15454" fmla="*/ 1663185 h 2179871"/>
                <a:gd name="connsiteX15455" fmla="*/ 650621 w 2663714"/>
                <a:gd name="connsiteY15455" fmla="*/ 1661649 h 2179871"/>
                <a:gd name="connsiteX15456" fmla="*/ 665210 w 2663714"/>
                <a:gd name="connsiteY15456" fmla="*/ 1667709 h 2179871"/>
                <a:gd name="connsiteX15457" fmla="*/ 650195 w 2663714"/>
                <a:gd name="connsiteY15457" fmla="*/ 1670013 h 2179871"/>
                <a:gd name="connsiteX15458" fmla="*/ 500804 w 2663714"/>
                <a:gd name="connsiteY15458" fmla="*/ 1619146 h 2179871"/>
                <a:gd name="connsiteX15459" fmla="*/ 480072 w 2663714"/>
                <a:gd name="connsiteY15459" fmla="*/ 1614025 h 2179871"/>
                <a:gd name="connsiteX15460" fmla="*/ 467872 w 2663714"/>
                <a:gd name="connsiteY15460" fmla="*/ 1611208 h 2179871"/>
                <a:gd name="connsiteX15461" fmla="*/ 482717 w 2663714"/>
                <a:gd name="connsiteY15461" fmla="*/ 1610525 h 2179871"/>
                <a:gd name="connsiteX15462" fmla="*/ 492614 w 2663714"/>
                <a:gd name="connsiteY15462" fmla="*/ 1610013 h 2179871"/>
                <a:gd name="connsiteX15463" fmla="*/ 501487 w 2663714"/>
                <a:gd name="connsiteY15463" fmla="*/ 1613769 h 2179871"/>
                <a:gd name="connsiteX15464" fmla="*/ 511213 w 2663714"/>
                <a:gd name="connsiteY15464" fmla="*/ 1617951 h 2179871"/>
                <a:gd name="connsiteX15465" fmla="*/ 500804 w 2663714"/>
                <a:gd name="connsiteY15465" fmla="*/ 1619060 h 2179871"/>
                <a:gd name="connsiteX15466" fmla="*/ 521451 w 2663714"/>
                <a:gd name="connsiteY15466" fmla="*/ 1622474 h 2179871"/>
                <a:gd name="connsiteX15467" fmla="*/ 537064 w 2663714"/>
                <a:gd name="connsiteY15467" fmla="*/ 1629217 h 2179871"/>
                <a:gd name="connsiteX15468" fmla="*/ 533054 w 2663714"/>
                <a:gd name="connsiteY15468" fmla="*/ 1627851 h 2179871"/>
                <a:gd name="connsiteX15469" fmla="*/ 533054 w 2663714"/>
                <a:gd name="connsiteY15469" fmla="*/ 1627851 h 2179871"/>
                <a:gd name="connsiteX15470" fmla="*/ 533054 w 2663714"/>
                <a:gd name="connsiteY15470" fmla="*/ 1627851 h 2179871"/>
                <a:gd name="connsiteX15471" fmla="*/ 533054 w 2663714"/>
                <a:gd name="connsiteY15471" fmla="*/ 1627851 h 2179871"/>
                <a:gd name="connsiteX15472" fmla="*/ 533054 w 2663714"/>
                <a:gd name="connsiteY15472" fmla="*/ 1627851 h 2179871"/>
                <a:gd name="connsiteX15473" fmla="*/ 513858 w 2663714"/>
                <a:gd name="connsiteY15473" fmla="*/ 1622559 h 2179871"/>
                <a:gd name="connsiteX15474" fmla="*/ 521622 w 2663714"/>
                <a:gd name="connsiteY15474" fmla="*/ 1622559 h 2179871"/>
                <a:gd name="connsiteX15475" fmla="*/ 422312 w 2663714"/>
                <a:gd name="connsiteY15475" fmla="*/ 1601734 h 2179871"/>
                <a:gd name="connsiteX15476" fmla="*/ 421203 w 2663714"/>
                <a:gd name="connsiteY15476" fmla="*/ 1601564 h 2179871"/>
                <a:gd name="connsiteX15477" fmla="*/ 407126 w 2663714"/>
                <a:gd name="connsiteY15477" fmla="*/ 1597552 h 2179871"/>
                <a:gd name="connsiteX15478" fmla="*/ 429223 w 2663714"/>
                <a:gd name="connsiteY15478" fmla="*/ 1595760 h 2179871"/>
                <a:gd name="connsiteX15479" fmla="*/ 422398 w 2663714"/>
                <a:gd name="connsiteY15479" fmla="*/ 1601734 h 2179871"/>
                <a:gd name="connsiteX15480" fmla="*/ 478622 w 2663714"/>
                <a:gd name="connsiteY15480" fmla="*/ 1618634 h 2179871"/>
                <a:gd name="connsiteX15481" fmla="*/ 485703 w 2663714"/>
                <a:gd name="connsiteY15481" fmla="*/ 1620767 h 2179871"/>
                <a:gd name="connsiteX15482" fmla="*/ 481010 w 2663714"/>
                <a:gd name="connsiteY15482" fmla="*/ 1621194 h 2179871"/>
                <a:gd name="connsiteX15483" fmla="*/ 475209 w 2663714"/>
                <a:gd name="connsiteY15483" fmla="*/ 1619060 h 2179871"/>
                <a:gd name="connsiteX15484" fmla="*/ 459169 w 2663714"/>
                <a:gd name="connsiteY15484" fmla="*/ 1613257 h 2179871"/>
                <a:gd name="connsiteX15485" fmla="*/ 478536 w 2663714"/>
                <a:gd name="connsiteY15485" fmla="*/ 1618634 h 2179871"/>
                <a:gd name="connsiteX15486" fmla="*/ 487580 w 2663714"/>
                <a:gd name="connsiteY15486" fmla="*/ 1622645 h 2179871"/>
                <a:gd name="connsiteX15487" fmla="*/ 492016 w 2663714"/>
                <a:gd name="connsiteY15487" fmla="*/ 1622645 h 2179871"/>
                <a:gd name="connsiteX15488" fmla="*/ 530665 w 2663714"/>
                <a:gd name="connsiteY15488" fmla="*/ 1634508 h 2179871"/>
                <a:gd name="connsiteX15489" fmla="*/ 530665 w 2663714"/>
                <a:gd name="connsiteY15489" fmla="*/ 1634508 h 2179871"/>
                <a:gd name="connsiteX15490" fmla="*/ 530921 w 2663714"/>
                <a:gd name="connsiteY15490" fmla="*/ 1634508 h 2179871"/>
                <a:gd name="connsiteX15491" fmla="*/ 531177 w 2663714"/>
                <a:gd name="connsiteY15491" fmla="*/ 1634508 h 2179871"/>
                <a:gd name="connsiteX15492" fmla="*/ 531177 w 2663714"/>
                <a:gd name="connsiteY15492" fmla="*/ 1634508 h 2179871"/>
                <a:gd name="connsiteX15493" fmla="*/ 544998 w 2663714"/>
                <a:gd name="connsiteY15493" fmla="*/ 1638605 h 2179871"/>
                <a:gd name="connsiteX15494" fmla="*/ 539538 w 2663714"/>
                <a:gd name="connsiteY15494" fmla="*/ 1639032 h 2179871"/>
                <a:gd name="connsiteX15495" fmla="*/ 533566 w 2663714"/>
                <a:gd name="connsiteY15495" fmla="*/ 1639459 h 2179871"/>
                <a:gd name="connsiteX15496" fmla="*/ 495941 w 2663714"/>
                <a:gd name="connsiteY15496" fmla="*/ 1626229 h 2179871"/>
                <a:gd name="connsiteX15497" fmla="*/ 485191 w 2663714"/>
                <a:gd name="connsiteY15497" fmla="*/ 1622474 h 2179871"/>
                <a:gd name="connsiteX15498" fmla="*/ 487665 w 2663714"/>
                <a:gd name="connsiteY15498" fmla="*/ 1622474 h 2179871"/>
                <a:gd name="connsiteX15499" fmla="*/ 557625 w 2663714"/>
                <a:gd name="connsiteY15499" fmla="*/ 1642531 h 2179871"/>
                <a:gd name="connsiteX15500" fmla="*/ 557967 w 2663714"/>
                <a:gd name="connsiteY15500" fmla="*/ 1642531 h 2179871"/>
                <a:gd name="connsiteX15501" fmla="*/ 583221 w 2663714"/>
                <a:gd name="connsiteY15501" fmla="*/ 1650383 h 2179871"/>
                <a:gd name="connsiteX15502" fmla="*/ 596786 w 2663714"/>
                <a:gd name="connsiteY15502" fmla="*/ 1654821 h 2179871"/>
                <a:gd name="connsiteX15503" fmla="*/ 606171 w 2663714"/>
                <a:gd name="connsiteY15503" fmla="*/ 1658832 h 2179871"/>
                <a:gd name="connsiteX15504" fmla="*/ 592350 w 2663714"/>
                <a:gd name="connsiteY15504" fmla="*/ 1660369 h 2179871"/>
                <a:gd name="connsiteX15505" fmla="*/ 542012 w 2663714"/>
                <a:gd name="connsiteY15505" fmla="*/ 1642531 h 2179871"/>
                <a:gd name="connsiteX15506" fmla="*/ 557625 w 2663714"/>
                <a:gd name="connsiteY15506" fmla="*/ 1642531 h 2179871"/>
                <a:gd name="connsiteX15507" fmla="*/ 618201 w 2663714"/>
                <a:gd name="connsiteY15507" fmla="*/ 1663868 h 2179871"/>
                <a:gd name="connsiteX15508" fmla="*/ 634923 w 2663714"/>
                <a:gd name="connsiteY15508" fmla="*/ 1670952 h 2179871"/>
                <a:gd name="connsiteX15509" fmla="*/ 634923 w 2663714"/>
                <a:gd name="connsiteY15509" fmla="*/ 1670952 h 2179871"/>
                <a:gd name="connsiteX15510" fmla="*/ 635264 w 2663714"/>
                <a:gd name="connsiteY15510" fmla="*/ 1671123 h 2179871"/>
                <a:gd name="connsiteX15511" fmla="*/ 635605 w 2663714"/>
                <a:gd name="connsiteY15511" fmla="*/ 1671294 h 2179871"/>
                <a:gd name="connsiteX15512" fmla="*/ 635605 w 2663714"/>
                <a:gd name="connsiteY15512" fmla="*/ 1671294 h 2179871"/>
                <a:gd name="connsiteX15513" fmla="*/ 637141 w 2663714"/>
                <a:gd name="connsiteY15513" fmla="*/ 1671891 h 2179871"/>
                <a:gd name="connsiteX15514" fmla="*/ 628098 w 2663714"/>
                <a:gd name="connsiteY15514" fmla="*/ 1673342 h 2179871"/>
                <a:gd name="connsiteX15515" fmla="*/ 617433 w 2663714"/>
                <a:gd name="connsiteY15515" fmla="*/ 1669416 h 2179871"/>
                <a:gd name="connsiteX15516" fmla="*/ 603953 w 2663714"/>
                <a:gd name="connsiteY15516" fmla="*/ 1664551 h 2179871"/>
                <a:gd name="connsiteX15517" fmla="*/ 618201 w 2663714"/>
                <a:gd name="connsiteY15517" fmla="*/ 1663954 h 2179871"/>
                <a:gd name="connsiteX15518" fmla="*/ 636885 w 2663714"/>
                <a:gd name="connsiteY15518" fmla="*/ 1676585 h 2179871"/>
                <a:gd name="connsiteX15519" fmla="*/ 638762 w 2663714"/>
                <a:gd name="connsiteY15519" fmla="*/ 1676414 h 2179871"/>
                <a:gd name="connsiteX15520" fmla="*/ 647038 w 2663714"/>
                <a:gd name="connsiteY15520" fmla="*/ 1675732 h 2179871"/>
                <a:gd name="connsiteX15521" fmla="*/ 652754 w 2663714"/>
                <a:gd name="connsiteY15521" fmla="*/ 1677950 h 2179871"/>
                <a:gd name="connsiteX15522" fmla="*/ 643881 w 2663714"/>
                <a:gd name="connsiteY15522" fmla="*/ 1678975 h 2179871"/>
                <a:gd name="connsiteX15523" fmla="*/ 643625 w 2663714"/>
                <a:gd name="connsiteY15523" fmla="*/ 1678975 h 2179871"/>
                <a:gd name="connsiteX15524" fmla="*/ 636885 w 2663714"/>
                <a:gd name="connsiteY15524" fmla="*/ 1676500 h 2179871"/>
                <a:gd name="connsiteX15525" fmla="*/ 658982 w 2663714"/>
                <a:gd name="connsiteY15525" fmla="*/ 1680426 h 2179871"/>
                <a:gd name="connsiteX15526" fmla="*/ 705224 w 2663714"/>
                <a:gd name="connsiteY15526" fmla="*/ 1698434 h 2179871"/>
                <a:gd name="connsiteX15527" fmla="*/ 697546 w 2663714"/>
                <a:gd name="connsiteY15527" fmla="*/ 1699458 h 2179871"/>
                <a:gd name="connsiteX15528" fmla="*/ 648574 w 2663714"/>
                <a:gd name="connsiteY15528" fmla="*/ 1680938 h 2179871"/>
                <a:gd name="connsiteX15529" fmla="*/ 658982 w 2663714"/>
                <a:gd name="connsiteY15529" fmla="*/ 1680511 h 2179871"/>
                <a:gd name="connsiteX15530" fmla="*/ 713159 w 2663714"/>
                <a:gd name="connsiteY15530" fmla="*/ 1701507 h 2179871"/>
                <a:gd name="connsiteX15531" fmla="*/ 746177 w 2663714"/>
                <a:gd name="connsiteY15531" fmla="*/ 1714224 h 2179871"/>
                <a:gd name="connsiteX15532" fmla="*/ 739095 w 2663714"/>
                <a:gd name="connsiteY15532" fmla="*/ 1715163 h 2179871"/>
                <a:gd name="connsiteX15533" fmla="*/ 738071 w 2663714"/>
                <a:gd name="connsiteY15533" fmla="*/ 1714736 h 2179871"/>
                <a:gd name="connsiteX15534" fmla="*/ 704456 w 2663714"/>
                <a:gd name="connsiteY15534" fmla="*/ 1702019 h 2179871"/>
                <a:gd name="connsiteX15535" fmla="*/ 713244 w 2663714"/>
                <a:gd name="connsiteY15535" fmla="*/ 1701507 h 2179871"/>
                <a:gd name="connsiteX15536" fmla="*/ 753002 w 2663714"/>
                <a:gd name="connsiteY15536" fmla="*/ 1716870 h 2179871"/>
                <a:gd name="connsiteX15537" fmla="*/ 770833 w 2663714"/>
                <a:gd name="connsiteY15537" fmla="*/ 1723783 h 2179871"/>
                <a:gd name="connsiteX15538" fmla="*/ 771089 w 2663714"/>
                <a:gd name="connsiteY15538" fmla="*/ 1723783 h 2179871"/>
                <a:gd name="connsiteX15539" fmla="*/ 764946 w 2663714"/>
                <a:gd name="connsiteY15539" fmla="*/ 1724551 h 2179871"/>
                <a:gd name="connsiteX15540" fmla="*/ 764520 w 2663714"/>
                <a:gd name="connsiteY15540" fmla="*/ 1724551 h 2179871"/>
                <a:gd name="connsiteX15541" fmla="*/ 744982 w 2663714"/>
                <a:gd name="connsiteY15541" fmla="*/ 1717382 h 2179871"/>
                <a:gd name="connsiteX15542" fmla="*/ 753002 w 2663714"/>
                <a:gd name="connsiteY15542" fmla="*/ 1716870 h 2179871"/>
                <a:gd name="connsiteX15543" fmla="*/ 776805 w 2663714"/>
                <a:gd name="connsiteY15543" fmla="*/ 1726087 h 2179871"/>
                <a:gd name="connsiteX15544" fmla="*/ 806666 w 2663714"/>
                <a:gd name="connsiteY15544" fmla="*/ 1737694 h 2179871"/>
                <a:gd name="connsiteX15545" fmla="*/ 806496 w 2663714"/>
                <a:gd name="connsiteY15545" fmla="*/ 1737694 h 2179871"/>
                <a:gd name="connsiteX15546" fmla="*/ 806496 w 2663714"/>
                <a:gd name="connsiteY15546" fmla="*/ 1738036 h 2179871"/>
                <a:gd name="connsiteX15547" fmla="*/ 807264 w 2663714"/>
                <a:gd name="connsiteY15547" fmla="*/ 1738036 h 2179871"/>
                <a:gd name="connsiteX15548" fmla="*/ 818781 w 2663714"/>
                <a:gd name="connsiteY15548" fmla="*/ 1742474 h 2179871"/>
                <a:gd name="connsiteX15549" fmla="*/ 818867 w 2663714"/>
                <a:gd name="connsiteY15549" fmla="*/ 1742218 h 2179871"/>
                <a:gd name="connsiteX15550" fmla="*/ 808799 w 2663714"/>
                <a:gd name="connsiteY15550" fmla="*/ 1737951 h 2179871"/>
                <a:gd name="connsiteX15551" fmla="*/ 830896 w 2663714"/>
                <a:gd name="connsiteY15551" fmla="*/ 1736414 h 2179871"/>
                <a:gd name="connsiteX15552" fmla="*/ 866559 w 2663714"/>
                <a:gd name="connsiteY15552" fmla="*/ 1750582 h 2179871"/>
                <a:gd name="connsiteX15553" fmla="*/ 864767 w 2663714"/>
                <a:gd name="connsiteY15553" fmla="*/ 1750753 h 2179871"/>
                <a:gd name="connsiteX15554" fmla="*/ 845656 w 2663714"/>
                <a:gd name="connsiteY15554" fmla="*/ 1752716 h 2179871"/>
                <a:gd name="connsiteX15555" fmla="*/ 769553 w 2663714"/>
                <a:gd name="connsiteY15555" fmla="*/ 1726429 h 2179871"/>
                <a:gd name="connsiteX15556" fmla="*/ 776720 w 2663714"/>
                <a:gd name="connsiteY15556" fmla="*/ 1726172 h 2179871"/>
                <a:gd name="connsiteX15557" fmla="*/ 865194 w 2663714"/>
                <a:gd name="connsiteY15557" fmla="*/ 1752716 h 2179871"/>
                <a:gd name="connsiteX15558" fmla="*/ 871764 w 2663714"/>
                <a:gd name="connsiteY15558" fmla="*/ 1752545 h 2179871"/>
                <a:gd name="connsiteX15559" fmla="*/ 899151 w 2663714"/>
                <a:gd name="connsiteY15559" fmla="*/ 1763470 h 2179871"/>
                <a:gd name="connsiteX15560" fmla="*/ 888059 w 2663714"/>
                <a:gd name="connsiteY15560" fmla="*/ 1764494 h 2179871"/>
                <a:gd name="connsiteX15561" fmla="*/ 888059 w 2663714"/>
                <a:gd name="connsiteY15561" fmla="*/ 1764836 h 2179871"/>
                <a:gd name="connsiteX15562" fmla="*/ 901966 w 2663714"/>
                <a:gd name="connsiteY15562" fmla="*/ 1764579 h 2179871"/>
                <a:gd name="connsiteX15563" fmla="*/ 935410 w 2663714"/>
                <a:gd name="connsiteY15563" fmla="*/ 1778065 h 2179871"/>
                <a:gd name="connsiteX15564" fmla="*/ 926025 w 2663714"/>
                <a:gd name="connsiteY15564" fmla="*/ 1779174 h 2179871"/>
                <a:gd name="connsiteX15565" fmla="*/ 847875 w 2663714"/>
                <a:gd name="connsiteY15565" fmla="*/ 1753399 h 2179871"/>
                <a:gd name="connsiteX15566" fmla="*/ 865194 w 2663714"/>
                <a:gd name="connsiteY15566" fmla="*/ 1752801 h 2179871"/>
                <a:gd name="connsiteX15567" fmla="*/ 944966 w 2663714"/>
                <a:gd name="connsiteY15567" fmla="*/ 1781990 h 2179871"/>
                <a:gd name="connsiteX15568" fmla="*/ 989672 w 2663714"/>
                <a:gd name="connsiteY15568" fmla="*/ 1800255 h 2179871"/>
                <a:gd name="connsiteX15569" fmla="*/ 989672 w 2663714"/>
                <a:gd name="connsiteY15569" fmla="*/ 1800255 h 2179871"/>
                <a:gd name="connsiteX15570" fmla="*/ 990184 w 2663714"/>
                <a:gd name="connsiteY15570" fmla="*/ 1800426 h 2179871"/>
                <a:gd name="connsiteX15571" fmla="*/ 988989 w 2663714"/>
                <a:gd name="connsiteY15571" fmla="*/ 1799999 h 2179871"/>
                <a:gd name="connsiteX15572" fmla="*/ 935410 w 2663714"/>
                <a:gd name="connsiteY15572" fmla="*/ 1782161 h 2179871"/>
                <a:gd name="connsiteX15573" fmla="*/ 944966 w 2663714"/>
                <a:gd name="connsiteY15573" fmla="*/ 1781905 h 2179871"/>
                <a:gd name="connsiteX15574" fmla="*/ 1228219 w 2663714"/>
                <a:gd name="connsiteY15574" fmla="*/ 1896186 h 2179871"/>
                <a:gd name="connsiteX15575" fmla="*/ 1219517 w 2663714"/>
                <a:gd name="connsiteY15575" fmla="*/ 1896443 h 2179871"/>
                <a:gd name="connsiteX15576" fmla="*/ 1206975 w 2663714"/>
                <a:gd name="connsiteY15576" fmla="*/ 1896784 h 2179871"/>
                <a:gd name="connsiteX15577" fmla="*/ 1216872 w 2663714"/>
                <a:gd name="connsiteY15577" fmla="*/ 1892175 h 2179871"/>
                <a:gd name="connsiteX15578" fmla="*/ 1228134 w 2663714"/>
                <a:gd name="connsiteY15578" fmla="*/ 1896102 h 2179871"/>
                <a:gd name="connsiteX15579" fmla="*/ 1307820 w 2663714"/>
                <a:gd name="connsiteY15579" fmla="*/ 1908306 h 2179871"/>
                <a:gd name="connsiteX15580" fmla="*/ 1322495 w 2663714"/>
                <a:gd name="connsiteY15580" fmla="*/ 1908477 h 2179871"/>
                <a:gd name="connsiteX15581" fmla="*/ 1378121 w 2663714"/>
                <a:gd name="connsiteY15581" fmla="*/ 1931094 h 2179871"/>
                <a:gd name="connsiteX15582" fmla="*/ 1371381 w 2663714"/>
                <a:gd name="connsiteY15582" fmla="*/ 1931094 h 2179871"/>
                <a:gd name="connsiteX15583" fmla="*/ 1307820 w 2663714"/>
                <a:gd name="connsiteY15583" fmla="*/ 1908306 h 2179871"/>
                <a:gd name="connsiteX15584" fmla="*/ 1381619 w 2663714"/>
                <a:gd name="connsiteY15584" fmla="*/ 1908733 h 2179871"/>
                <a:gd name="connsiteX15585" fmla="*/ 1408068 w 2663714"/>
                <a:gd name="connsiteY15585" fmla="*/ 1918719 h 2179871"/>
                <a:gd name="connsiteX15586" fmla="*/ 1428202 w 2663714"/>
                <a:gd name="connsiteY15586" fmla="*/ 1926486 h 2179871"/>
                <a:gd name="connsiteX15587" fmla="*/ 1426667 w 2663714"/>
                <a:gd name="connsiteY15587" fmla="*/ 1926058 h 2179871"/>
                <a:gd name="connsiteX15588" fmla="*/ 1426581 w 2663714"/>
                <a:gd name="connsiteY15588" fmla="*/ 1926315 h 2179871"/>
                <a:gd name="connsiteX15589" fmla="*/ 1438355 w 2663714"/>
                <a:gd name="connsiteY15589" fmla="*/ 1930411 h 2179871"/>
                <a:gd name="connsiteX15590" fmla="*/ 1448167 w 2663714"/>
                <a:gd name="connsiteY15590" fmla="*/ 1934167 h 2179871"/>
                <a:gd name="connsiteX15591" fmla="*/ 1422315 w 2663714"/>
                <a:gd name="connsiteY15591" fmla="*/ 1932630 h 2179871"/>
                <a:gd name="connsiteX15592" fmla="*/ 1388445 w 2663714"/>
                <a:gd name="connsiteY15592" fmla="*/ 1916414 h 2179871"/>
                <a:gd name="connsiteX15593" fmla="*/ 1388445 w 2663714"/>
                <a:gd name="connsiteY15593" fmla="*/ 1916414 h 2179871"/>
                <a:gd name="connsiteX15594" fmla="*/ 1388359 w 2663714"/>
                <a:gd name="connsiteY15594" fmla="*/ 1916414 h 2179871"/>
                <a:gd name="connsiteX15595" fmla="*/ 1388274 w 2663714"/>
                <a:gd name="connsiteY15595" fmla="*/ 1916414 h 2179871"/>
                <a:gd name="connsiteX15596" fmla="*/ 1388274 w 2663714"/>
                <a:gd name="connsiteY15596" fmla="*/ 1916414 h 2179871"/>
                <a:gd name="connsiteX15597" fmla="*/ 1372064 w 2663714"/>
                <a:gd name="connsiteY15597" fmla="*/ 1909074 h 2179871"/>
                <a:gd name="connsiteX15598" fmla="*/ 1381534 w 2663714"/>
                <a:gd name="connsiteY15598" fmla="*/ 1908733 h 2179871"/>
                <a:gd name="connsiteX15599" fmla="*/ 1602164 w 2663714"/>
                <a:gd name="connsiteY15599" fmla="*/ 1999800 h 2179871"/>
                <a:gd name="connsiteX15600" fmla="*/ 1597216 w 2663714"/>
                <a:gd name="connsiteY15600" fmla="*/ 1999032 h 2179871"/>
                <a:gd name="connsiteX15601" fmla="*/ 1598410 w 2663714"/>
                <a:gd name="connsiteY15601" fmla="*/ 1998093 h 2179871"/>
                <a:gd name="connsiteX15602" fmla="*/ 1602164 w 2663714"/>
                <a:gd name="connsiteY15602" fmla="*/ 1999714 h 2179871"/>
                <a:gd name="connsiteX15603" fmla="*/ 1596619 w 2663714"/>
                <a:gd name="connsiteY15603" fmla="*/ 1998946 h 2179871"/>
                <a:gd name="connsiteX15604" fmla="*/ 1583053 w 2663714"/>
                <a:gd name="connsiteY15604" fmla="*/ 1996813 h 2179871"/>
                <a:gd name="connsiteX15605" fmla="*/ 1583053 w 2663714"/>
                <a:gd name="connsiteY15605" fmla="*/ 1996813 h 2179871"/>
                <a:gd name="connsiteX15606" fmla="*/ 1583053 w 2663714"/>
                <a:gd name="connsiteY15606" fmla="*/ 1996813 h 2179871"/>
                <a:gd name="connsiteX15607" fmla="*/ 1583053 w 2663714"/>
                <a:gd name="connsiteY15607" fmla="*/ 1996813 h 2179871"/>
                <a:gd name="connsiteX15608" fmla="*/ 1583053 w 2663714"/>
                <a:gd name="connsiteY15608" fmla="*/ 1996813 h 2179871"/>
                <a:gd name="connsiteX15609" fmla="*/ 1578787 w 2663714"/>
                <a:gd name="connsiteY15609" fmla="*/ 1996301 h 2179871"/>
                <a:gd name="connsiteX15610" fmla="*/ 1579470 w 2663714"/>
                <a:gd name="connsiteY15610" fmla="*/ 1995788 h 2179871"/>
                <a:gd name="connsiteX15611" fmla="*/ 1579299 w 2663714"/>
                <a:gd name="connsiteY15611" fmla="*/ 1995532 h 2179871"/>
                <a:gd name="connsiteX15612" fmla="*/ 1578276 w 2663714"/>
                <a:gd name="connsiteY15612" fmla="*/ 1996215 h 2179871"/>
                <a:gd name="connsiteX15613" fmla="*/ 1546196 w 2663714"/>
                <a:gd name="connsiteY15613" fmla="*/ 1992203 h 2179871"/>
                <a:gd name="connsiteX15614" fmla="*/ 1540480 w 2663714"/>
                <a:gd name="connsiteY15614" fmla="*/ 1989558 h 2179871"/>
                <a:gd name="connsiteX15615" fmla="*/ 1527085 w 2663714"/>
                <a:gd name="connsiteY15615" fmla="*/ 1983071 h 2179871"/>
                <a:gd name="connsiteX15616" fmla="*/ 1567525 w 2663714"/>
                <a:gd name="connsiteY15616" fmla="*/ 1984522 h 2179871"/>
                <a:gd name="connsiteX15617" fmla="*/ 1598155 w 2663714"/>
                <a:gd name="connsiteY15617" fmla="*/ 1997922 h 2179871"/>
                <a:gd name="connsiteX15618" fmla="*/ 1596789 w 2663714"/>
                <a:gd name="connsiteY15618" fmla="*/ 1998861 h 2179871"/>
                <a:gd name="connsiteX15619" fmla="*/ 1576910 w 2663714"/>
                <a:gd name="connsiteY15619" fmla="*/ 2083783 h 2179871"/>
                <a:gd name="connsiteX15620" fmla="*/ 1567184 w 2663714"/>
                <a:gd name="connsiteY15620" fmla="*/ 2081222 h 2179871"/>
                <a:gd name="connsiteX15621" fmla="*/ 1559676 w 2663714"/>
                <a:gd name="connsiteY15621" fmla="*/ 2079344 h 2179871"/>
                <a:gd name="connsiteX15622" fmla="*/ 1581944 w 2663714"/>
                <a:gd name="connsiteY15622" fmla="*/ 2066883 h 2179871"/>
                <a:gd name="connsiteX15623" fmla="*/ 1592694 w 2663714"/>
                <a:gd name="connsiteY15623" fmla="*/ 2069273 h 2179871"/>
                <a:gd name="connsiteX15624" fmla="*/ 1598410 w 2663714"/>
                <a:gd name="connsiteY15624" fmla="*/ 2070639 h 2179871"/>
                <a:gd name="connsiteX15625" fmla="*/ 1583565 w 2663714"/>
                <a:gd name="connsiteY15625" fmla="*/ 2079857 h 2179871"/>
                <a:gd name="connsiteX15626" fmla="*/ 1576825 w 2663714"/>
                <a:gd name="connsiteY15626" fmla="*/ 2083783 h 2179871"/>
                <a:gd name="connsiteX15627" fmla="*/ 1428970 w 2663714"/>
                <a:gd name="connsiteY15627" fmla="*/ 2095561 h 2179871"/>
                <a:gd name="connsiteX15628" fmla="*/ 1428970 w 2663714"/>
                <a:gd name="connsiteY15628" fmla="*/ 2095561 h 2179871"/>
                <a:gd name="connsiteX15629" fmla="*/ 1428970 w 2663714"/>
                <a:gd name="connsiteY15629" fmla="*/ 2095561 h 2179871"/>
                <a:gd name="connsiteX15630" fmla="*/ 1448679 w 2663714"/>
                <a:gd name="connsiteY15630" fmla="*/ 2087965 h 2179871"/>
                <a:gd name="connsiteX15631" fmla="*/ 1457637 w 2663714"/>
                <a:gd name="connsiteY15631" fmla="*/ 2084295 h 2179871"/>
                <a:gd name="connsiteX15632" fmla="*/ 1489887 w 2663714"/>
                <a:gd name="connsiteY15632" fmla="*/ 2088818 h 2179871"/>
                <a:gd name="connsiteX15633" fmla="*/ 1464206 w 2663714"/>
                <a:gd name="connsiteY15633" fmla="*/ 2101108 h 2179871"/>
                <a:gd name="connsiteX15634" fmla="*/ 1428970 w 2663714"/>
                <a:gd name="connsiteY15634" fmla="*/ 2095561 h 2179871"/>
                <a:gd name="connsiteX15635" fmla="*/ 1398171 w 2663714"/>
                <a:gd name="connsiteY15635" fmla="*/ 2045290 h 2179871"/>
                <a:gd name="connsiteX15636" fmla="*/ 1384946 w 2663714"/>
                <a:gd name="connsiteY15636" fmla="*/ 2043583 h 2179871"/>
                <a:gd name="connsiteX15637" fmla="*/ 1407470 w 2663714"/>
                <a:gd name="connsiteY15637" fmla="*/ 2035475 h 2179871"/>
                <a:gd name="connsiteX15638" fmla="*/ 1407470 w 2663714"/>
                <a:gd name="connsiteY15638" fmla="*/ 2035475 h 2179871"/>
                <a:gd name="connsiteX15639" fmla="*/ 1407470 w 2663714"/>
                <a:gd name="connsiteY15639" fmla="*/ 2035475 h 2179871"/>
                <a:gd name="connsiteX15640" fmla="*/ 1407470 w 2663714"/>
                <a:gd name="connsiteY15640" fmla="*/ 2035475 h 2179871"/>
                <a:gd name="connsiteX15641" fmla="*/ 1407470 w 2663714"/>
                <a:gd name="connsiteY15641" fmla="*/ 2035475 h 2179871"/>
                <a:gd name="connsiteX15642" fmla="*/ 1410371 w 2663714"/>
                <a:gd name="connsiteY15642" fmla="*/ 2034195 h 2179871"/>
                <a:gd name="connsiteX15643" fmla="*/ 1441683 w 2663714"/>
                <a:gd name="connsiteY15643" fmla="*/ 2039913 h 2179871"/>
                <a:gd name="connsiteX15644" fmla="*/ 1427179 w 2663714"/>
                <a:gd name="connsiteY15644" fmla="*/ 2045205 h 2179871"/>
                <a:gd name="connsiteX15645" fmla="*/ 1427179 w 2663714"/>
                <a:gd name="connsiteY15645" fmla="*/ 2045205 h 2179871"/>
                <a:gd name="connsiteX15646" fmla="*/ 1427008 w 2663714"/>
                <a:gd name="connsiteY15646" fmla="*/ 2045205 h 2179871"/>
                <a:gd name="connsiteX15647" fmla="*/ 1426752 w 2663714"/>
                <a:gd name="connsiteY15647" fmla="*/ 2045205 h 2179871"/>
                <a:gd name="connsiteX15648" fmla="*/ 1426752 w 2663714"/>
                <a:gd name="connsiteY15648" fmla="*/ 2045205 h 2179871"/>
                <a:gd name="connsiteX15649" fmla="*/ 1417794 w 2663714"/>
                <a:gd name="connsiteY15649" fmla="*/ 2048534 h 2179871"/>
                <a:gd name="connsiteX15650" fmla="*/ 1398683 w 2663714"/>
                <a:gd name="connsiteY15650" fmla="*/ 2045290 h 2179871"/>
                <a:gd name="connsiteX15651" fmla="*/ 1398683 w 2663714"/>
                <a:gd name="connsiteY15651" fmla="*/ 2045290 h 2179871"/>
                <a:gd name="connsiteX15652" fmla="*/ 1398341 w 2663714"/>
                <a:gd name="connsiteY15652" fmla="*/ 2045290 h 2179871"/>
                <a:gd name="connsiteX15653" fmla="*/ 1398000 w 2663714"/>
                <a:gd name="connsiteY15653" fmla="*/ 2045290 h 2179871"/>
                <a:gd name="connsiteX15654" fmla="*/ 1398000 w 2663714"/>
                <a:gd name="connsiteY15654" fmla="*/ 2045290 h 2179871"/>
                <a:gd name="connsiteX15655" fmla="*/ 1360631 w 2663714"/>
                <a:gd name="connsiteY15655" fmla="*/ 2040596 h 2179871"/>
                <a:gd name="connsiteX15656" fmla="*/ 1373002 w 2663714"/>
                <a:gd name="connsiteY15656" fmla="*/ 2037011 h 2179871"/>
                <a:gd name="connsiteX15657" fmla="*/ 1373002 w 2663714"/>
                <a:gd name="connsiteY15657" fmla="*/ 2037011 h 2179871"/>
                <a:gd name="connsiteX15658" fmla="*/ 1373002 w 2663714"/>
                <a:gd name="connsiteY15658" fmla="*/ 2037011 h 2179871"/>
                <a:gd name="connsiteX15659" fmla="*/ 1373002 w 2663714"/>
                <a:gd name="connsiteY15659" fmla="*/ 2037011 h 2179871"/>
                <a:gd name="connsiteX15660" fmla="*/ 1373002 w 2663714"/>
                <a:gd name="connsiteY15660" fmla="*/ 2037011 h 2179871"/>
                <a:gd name="connsiteX15661" fmla="*/ 1389895 w 2663714"/>
                <a:gd name="connsiteY15661" fmla="*/ 2030696 h 2179871"/>
                <a:gd name="connsiteX15662" fmla="*/ 1397659 w 2663714"/>
                <a:gd name="connsiteY15662" fmla="*/ 2031976 h 2179871"/>
                <a:gd name="connsiteX15663" fmla="*/ 1373258 w 2663714"/>
                <a:gd name="connsiteY15663" fmla="*/ 2042133 h 2179871"/>
                <a:gd name="connsiteX15664" fmla="*/ 1360460 w 2663714"/>
                <a:gd name="connsiteY15664" fmla="*/ 2040596 h 2179871"/>
                <a:gd name="connsiteX15665" fmla="*/ 1247586 w 2663714"/>
                <a:gd name="connsiteY15665" fmla="*/ 1995106 h 2179871"/>
                <a:gd name="connsiteX15666" fmla="*/ 1215507 w 2663714"/>
                <a:gd name="connsiteY15666" fmla="*/ 1988021 h 2179871"/>
                <a:gd name="connsiteX15667" fmla="*/ 1230779 w 2663714"/>
                <a:gd name="connsiteY15667" fmla="*/ 1985205 h 2179871"/>
                <a:gd name="connsiteX15668" fmla="*/ 1267038 w 2663714"/>
                <a:gd name="connsiteY15668" fmla="*/ 1992460 h 2179871"/>
                <a:gd name="connsiteX15669" fmla="*/ 1261749 w 2663714"/>
                <a:gd name="connsiteY15669" fmla="*/ 1993569 h 2179871"/>
                <a:gd name="connsiteX15670" fmla="*/ 1261749 w 2663714"/>
                <a:gd name="connsiteY15670" fmla="*/ 1993569 h 2179871"/>
                <a:gd name="connsiteX15671" fmla="*/ 1261493 w 2663714"/>
                <a:gd name="connsiteY15671" fmla="*/ 1993569 h 2179871"/>
                <a:gd name="connsiteX15672" fmla="*/ 1261236 w 2663714"/>
                <a:gd name="connsiteY15672" fmla="*/ 1993569 h 2179871"/>
                <a:gd name="connsiteX15673" fmla="*/ 1261236 w 2663714"/>
                <a:gd name="connsiteY15673" fmla="*/ 1993569 h 2179871"/>
                <a:gd name="connsiteX15674" fmla="*/ 1250657 w 2663714"/>
                <a:gd name="connsiteY15674" fmla="*/ 1995788 h 2179871"/>
                <a:gd name="connsiteX15675" fmla="*/ 1247671 w 2663714"/>
                <a:gd name="connsiteY15675" fmla="*/ 1995020 h 2179871"/>
                <a:gd name="connsiteX15676" fmla="*/ 1013390 w 2663714"/>
                <a:gd name="connsiteY15676" fmla="*/ 1956613 h 2179871"/>
                <a:gd name="connsiteX15677" fmla="*/ 1000934 w 2663714"/>
                <a:gd name="connsiteY15677" fmla="*/ 1951663 h 2179871"/>
                <a:gd name="connsiteX15678" fmla="*/ 1038303 w 2663714"/>
                <a:gd name="connsiteY15678" fmla="*/ 1951493 h 2179871"/>
                <a:gd name="connsiteX15679" fmla="*/ 1037961 w 2663714"/>
                <a:gd name="connsiteY15679" fmla="*/ 1951748 h 2179871"/>
                <a:gd name="connsiteX15680" fmla="*/ 1053575 w 2663714"/>
                <a:gd name="connsiteY15680" fmla="*/ 1953882 h 2179871"/>
                <a:gd name="connsiteX15681" fmla="*/ 1067993 w 2663714"/>
                <a:gd name="connsiteY15681" fmla="*/ 1955930 h 2179871"/>
                <a:gd name="connsiteX15682" fmla="*/ 1086848 w 2663714"/>
                <a:gd name="connsiteY15682" fmla="*/ 1958832 h 2179871"/>
                <a:gd name="connsiteX15683" fmla="*/ 1044190 w 2663714"/>
                <a:gd name="connsiteY15683" fmla="*/ 1961478 h 2179871"/>
                <a:gd name="connsiteX15684" fmla="*/ 1019789 w 2663714"/>
                <a:gd name="connsiteY15684" fmla="*/ 1957979 h 2179871"/>
                <a:gd name="connsiteX15685" fmla="*/ 1013390 w 2663714"/>
                <a:gd name="connsiteY15685" fmla="*/ 1956784 h 2179871"/>
                <a:gd name="connsiteX15686" fmla="*/ 1082326 w 2663714"/>
                <a:gd name="connsiteY15686" fmla="*/ 1967282 h 2179871"/>
                <a:gd name="connsiteX15687" fmla="*/ 1082326 w 2663714"/>
                <a:gd name="connsiteY15687" fmla="*/ 1967282 h 2179871"/>
                <a:gd name="connsiteX15688" fmla="*/ 1081985 w 2663714"/>
                <a:gd name="connsiteY15688" fmla="*/ 1967282 h 2179871"/>
                <a:gd name="connsiteX15689" fmla="*/ 1081644 w 2663714"/>
                <a:gd name="connsiteY15689" fmla="*/ 1967282 h 2179871"/>
                <a:gd name="connsiteX15690" fmla="*/ 1081644 w 2663714"/>
                <a:gd name="connsiteY15690" fmla="*/ 1967282 h 2179871"/>
                <a:gd name="connsiteX15691" fmla="*/ 1068420 w 2663714"/>
                <a:gd name="connsiteY15691" fmla="*/ 1965234 h 2179871"/>
                <a:gd name="connsiteX15692" fmla="*/ 1115515 w 2663714"/>
                <a:gd name="connsiteY15692" fmla="*/ 1963527 h 2179871"/>
                <a:gd name="connsiteX15693" fmla="*/ 1131810 w 2663714"/>
                <a:gd name="connsiteY15693" fmla="*/ 1966429 h 2179871"/>
                <a:gd name="connsiteX15694" fmla="*/ 1102120 w 2663714"/>
                <a:gd name="connsiteY15694" fmla="*/ 1970611 h 2179871"/>
                <a:gd name="connsiteX15695" fmla="*/ 1090687 w 2663714"/>
                <a:gd name="connsiteY15695" fmla="*/ 1969074 h 2179871"/>
                <a:gd name="connsiteX15696" fmla="*/ 1082326 w 2663714"/>
                <a:gd name="connsiteY15696" fmla="*/ 1967453 h 2179871"/>
                <a:gd name="connsiteX15697" fmla="*/ 1176005 w 2663714"/>
                <a:gd name="connsiteY15697" fmla="*/ 1980511 h 2179871"/>
                <a:gd name="connsiteX15698" fmla="*/ 1176005 w 2663714"/>
                <a:gd name="connsiteY15698" fmla="*/ 1980511 h 2179871"/>
                <a:gd name="connsiteX15699" fmla="*/ 1175664 w 2663714"/>
                <a:gd name="connsiteY15699" fmla="*/ 1980511 h 2179871"/>
                <a:gd name="connsiteX15700" fmla="*/ 1175322 w 2663714"/>
                <a:gd name="connsiteY15700" fmla="*/ 1980511 h 2179871"/>
                <a:gd name="connsiteX15701" fmla="*/ 1175322 w 2663714"/>
                <a:gd name="connsiteY15701" fmla="*/ 1980511 h 2179871"/>
                <a:gd name="connsiteX15702" fmla="*/ 1121828 w 2663714"/>
                <a:gd name="connsiteY15702" fmla="*/ 1973171 h 2179871"/>
                <a:gd name="connsiteX15703" fmla="*/ 1151519 w 2663714"/>
                <a:gd name="connsiteY15703" fmla="*/ 1970013 h 2179871"/>
                <a:gd name="connsiteX15704" fmla="*/ 1201002 w 2663714"/>
                <a:gd name="connsiteY15704" fmla="*/ 1979743 h 2179871"/>
                <a:gd name="connsiteX15705" fmla="*/ 1201002 w 2663714"/>
                <a:gd name="connsiteY15705" fmla="*/ 1979743 h 2179871"/>
                <a:gd name="connsiteX15706" fmla="*/ 1201088 w 2663714"/>
                <a:gd name="connsiteY15706" fmla="*/ 1979743 h 2179871"/>
                <a:gd name="connsiteX15707" fmla="*/ 1201173 w 2663714"/>
                <a:gd name="connsiteY15707" fmla="*/ 1979743 h 2179871"/>
                <a:gd name="connsiteX15708" fmla="*/ 1201173 w 2663714"/>
                <a:gd name="connsiteY15708" fmla="*/ 1979743 h 2179871"/>
                <a:gd name="connsiteX15709" fmla="*/ 1213459 w 2663714"/>
                <a:gd name="connsiteY15709" fmla="*/ 1981962 h 2179871"/>
                <a:gd name="connsiteX15710" fmla="*/ 1199467 w 2663714"/>
                <a:gd name="connsiteY15710" fmla="*/ 1984864 h 2179871"/>
                <a:gd name="connsiteX15711" fmla="*/ 1176005 w 2663714"/>
                <a:gd name="connsiteY15711" fmla="*/ 1980596 h 2179871"/>
                <a:gd name="connsiteX15712" fmla="*/ 1418306 w 2663714"/>
                <a:gd name="connsiteY15712" fmla="*/ 1947311 h 2179871"/>
                <a:gd name="connsiteX15713" fmla="*/ 1422486 w 2663714"/>
                <a:gd name="connsiteY15713" fmla="*/ 1949017 h 2179871"/>
                <a:gd name="connsiteX15714" fmla="*/ 1431274 w 2663714"/>
                <a:gd name="connsiteY15714" fmla="*/ 1952602 h 2179871"/>
                <a:gd name="connsiteX15715" fmla="*/ 1431018 w 2663714"/>
                <a:gd name="connsiteY15715" fmla="*/ 1952602 h 2179871"/>
                <a:gd name="connsiteX15716" fmla="*/ 1416258 w 2663714"/>
                <a:gd name="connsiteY15716" fmla="*/ 1947311 h 2179871"/>
                <a:gd name="connsiteX15717" fmla="*/ 1418306 w 2663714"/>
                <a:gd name="connsiteY15717" fmla="*/ 1947311 h 2179871"/>
                <a:gd name="connsiteX15718" fmla="*/ 1504476 w 2663714"/>
                <a:gd name="connsiteY15718" fmla="*/ 1957382 h 2179871"/>
                <a:gd name="connsiteX15719" fmla="*/ 1504476 w 2663714"/>
                <a:gd name="connsiteY15719" fmla="*/ 1957382 h 2179871"/>
                <a:gd name="connsiteX15720" fmla="*/ 1504732 w 2663714"/>
                <a:gd name="connsiteY15720" fmla="*/ 1957552 h 2179871"/>
                <a:gd name="connsiteX15721" fmla="*/ 1504988 w 2663714"/>
                <a:gd name="connsiteY15721" fmla="*/ 1957723 h 2179871"/>
                <a:gd name="connsiteX15722" fmla="*/ 1504988 w 2663714"/>
                <a:gd name="connsiteY15722" fmla="*/ 1957723 h 2179871"/>
                <a:gd name="connsiteX15723" fmla="*/ 1515652 w 2663714"/>
                <a:gd name="connsiteY15723" fmla="*/ 1962332 h 2179871"/>
                <a:gd name="connsiteX15724" fmla="*/ 1475809 w 2663714"/>
                <a:gd name="connsiteY15724" fmla="*/ 1958491 h 2179871"/>
                <a:gd name="connsiteX15725" fmla="*/ 1452518 w 2663714"/>
                <a:gd name="connsiteY15725" fmla="*/ 1947225 h 2179871"/>
                <a:gd name="connsiteX15726" fmla="*/ 1480843 w 2663714"/>
                <a:gd name="connsiteY15726" fmla="*/ 1946798 h 2179871"/>
                <a:gd name="connsiteX15727" fmla="*/ 1483403 w 2663714"/>
                <a:gd name="connsiteY15727" fmla="*/ 1947823 h 2179871"/>
                <a:gd name="connsiteX15728" fmla="*/ 1504391 w 2663714"/>
                <a:gd name="connsiteY15728" fmla="*/ 1957552 h 2179871"/>
                <a:gd name="connsiteX15729" fmla="*/ 1539115 w 2663714"/>
                <a:gd name="connsiteY15729" fmla="*/ 1991265 h 2179871"/>
                <a:gd name="connsiteX15730" fmla="*/ 1532034 w 2663714"/>
                <a:gd name="connsiteY15730" fmla="*/ 1990326 h 2179871"/>
                <a:gd name="connsiteX15731" fmla="*/ 1508827 w 2663714"/>
                <a:gd name="connsiteY15731" fmla="*/ 1981620 h 2179871"/>
                <a:gd name="connsiteX15732" fmla="*/ 1519321 w 2663714"/>
                <a:gd name="connsiteY15732" fmla="*/ 1982559 h 2179871"/>
                <a:gd name="connsiteX15733" fmla="*/ 1539115 w 2663714"/>
                <a:gd name="connsiteY15733" fmla="*/ 1991350 h 2179871"/>
                <a:gd name="connsiteX15734" fmla="*/ 1581773 w 2663714"/>
                <a:gd name="connsiteY15734" fmla="*/ 2064238 h 2179871"/>
                <a:gd name="connsiteX15735" fmla="*/ 1558482 w 2663714"/>
                <a:gd name="connsiteY15735" fmla="*/ 2058264 h 2179871"/>
                <a:gd name="connsiteX15736" fmla="*/ 1562833 w 2663714"/>
                <a:gd name="connsiteY15736" fmla="*/ 2055617 h 2179871"/>
                <a:gd name="connsiteX15737" fmla="*/ 1575886 w 2663714"/>
                <a:gd name="connsiteY15737" fmla="*/ 2046912 h 2179871"/>
                <a:gd name="connsiteX15738" fmla="*/ 1594315 w 2663714"/>
                <a:gd name="connsiteY15738" fmla="*/ 2051862 h 2179871"/>
                <a:gd name="connsiteX15739" fmla="*/ 1603530 w 2663714"/>
                <a:gd name="connsiteY15739" fmla="*/ 2054508 h 2179871"/>
                <a:gd name="connsiteX15740" fmla="*/ 1585357 w 2663714"/>
                <a:gd name="connsiteY15740" fmla="*/ 2062701 h 2179871"/>
                <a:gd name="connsiteX15741" fmla="*/ 1581773 w 2663714"/>
                <a:gd name="connsiteY15741" fmla="*/ 2064323 h 2179871"/>
                <a:gd name="connsiteX15742" fmla="*/ 1552339 w 2663714"/>
                <a:gd name="connsiteY15742" fmla="*/ 2077467 h 2179871"/>
                <a:gd name="connsiteX15743" fmla="*/ 1542101 w 2663714"/>
                <a:gd name="connsiteY15743" fmla="*/ 2074906 h 2179871"/>
                <a:gd name="connsiteX15744" fmla="*/ 1534167 w 2663714"/>
                <a:gd name="connsiteY15744" fmla="*/ 2072943 h 2179871"/>
                <a:gd name="connsiteX15745" fmla="*/ 1554387 w 2663714"/>
                <a:gd name="connsiteY15745" fmla="*/ 2060909 h 2179871"/>
                <a:gd name="connsiteX15746" fmla="*/ 1578019 w 2663714"/>
                <a:gd name="connsiteY15746" fmla="*/ 2066030 h 2179871"/>
                <a:gd name="connsiteX15747" fmla="*/ 1552424 w 2663714"/>
                <a:gd name="connsiteY15747" fmla="*/ 2077552 h 2179871"/>
                <a:gd name="connsiteX15748" fmla="*/ 1529133 w 2663714"/>
                <a:gd name="connsiteY15748" fmla="*/ 2088136 h 2179871"/>
                <a:gd name="connsiteX15749" fmla="*/ 1528962 w 2663714"/>
                <a:gd name="connsiteY15749" fmla="*/ 2088136 h 2179871"/>
                <a:gd name="connsiteX15750" fmla="*/ 1528792 w 2663714"/>
                <a:gd name="connsiteY15750" fmla="*/ 2088306 h 2179871"/>
                <a:gd name="connsiteX15751" fmla="*/ 1528792 w 2663714"/>
                <a:gd name="connsiteY15751" fmla="*/ 2088306 h 2179871"/>
                <a:gd name="connsiteX15752" fmla="*/ 1524440 w 2663714"/>
                <a:gd name="connsiteY15752" fmla="*/ 2090696 h 2179871"/>
                <a:gd name="connsiteX15753" fmla="*/ 1505927 w 2663714"/>
                <a:gd name="connsiteY15753" fmla="*/ 2086855 h 2179871"/>
                <a:gd name="connsiteX15754" fmla="*/ 1529047 w 2663714"/>
                <a:gd name="connsiteY15754" fmla="*/ 2075930 h 2179871"/>
                <a:gd name="connsiteX15755" fmla="*/ 1529047 w 2663714"/>
                <a:gd name="connsiteY15755" fmla="*/ 2075930 h 2179871"/>
                <a:gd name="connsiteX15756" fmla="*/ 1529047 w 2663714"/>
                <a:gd name="connsiteY15756" fmla="*/ 2075930 h 2179871"/>
                <a:gd name="connsiteX15757" fmla="*/ 1529047 w 2663714"/>
                <a:gd name="connsiteY15757" fmla="*/ 2075930 h 2179871"/>
                <a:gd name="connsiteX15758" fmla="*/ 1529047 w 2663714"/>
                <a:gd name="connsiteY15758" fmla="*/ 2075930 h 2179871"/>
                <a:gd name="connsiteX15759" fmla="*/ 1530839 w 2663714"/>
                <a:gd name="connsiteY15759" fmla="*/ 2074906 h 2179871"/>
                <a:gd name="connsiteX15760" fmla="*/ 1541163 w 2663714"/>
                <a:gd name="connsiteY15760" fmla="*/ 2076954 h 2179871"/>
                <a:gd name="connsiteX15761" fmla="*/ 1549524 w 2663714"/>
                <a:gd name="connsiteY15761" fmla="*/ 2078747 h 2179871"/>
                <a:gd name="connsiteX15762" fmla="*/ 1528962 w 2663714"/>
                <a:gd name="connsiteY15762" fmla="*/ 2088220 h 2179871"/>
                <a:gd name="connsiteX15763" fmla="*/ 1528962 w 2663714"/>
                <a:gd name="connsiteY15763" fmla="*/ 2088220 h 2179871"/>
                <a:gd name="connsiteX15764" fmla="*/ 1452774 w 2663714"/>
                <a:gd name="connsiteY15764" fmla="*/ 2063128 h 2179871"/>
                <a:gd name="connsiteX15765" fmla="*/ 1452774 w 2663714"/>
                <a:gd name="connsiteY15765" fmla="*/ 2063128 h 2179871"/>
                <a:gd name="connsiteX15766" fmla="*/ 1452774 w 2663714"/>
                <a:gd name="connsiteY15766" fmla="*/ 2063128 h 2179871"/>
                <a:gd name="connsiteX15767" fmla="*/ 1452774 w 2663714"/>
                <a:gd name="connsiteY15767" fmla="*/ 2063128 h 2179871"/>
                <a:gd name="connsiteX15768" fmla="*/ 1456784 w 2663714"/>
                <a:gd name="connsiteY15768" fmla="*/ 2061336 h 2179871"/>
                <a:gd name="connsiteX15769" fmla="*/ 1460367 w 2663714"/>
                <a:gd name="connsiteY15769" fmla="*/ 2061934 h 2179871"/>
                <a:gd name="connsiteX15770" fmla="*/ 1434345 w 2663714"/>
                <a:gd name="connsiteY15770" fmla="*/ 2074224 h 2179871"/>
                <a:gd name="connsiteX15771" fmla="*/ 1424448 w 2663714"/>
                <a:gd name="connsiteY15771" fmla="*/ 2073029 h 2179871"/>
                <a:gd name="connsiteX15772" fmla="*/ 1452688 w 2663714"/>
                <a:gd name="connsiteY15772" fmla="*/ 2063128 h 2179871"/>
                <a:gd name="connsiteX15773" fmla="*/ 1452688 w 2663714"/>
                <a:gd name="connsiteY15773" fmla="*/ 2063128 h 2179871"/>
                <a:gd name="connsiteX15774" fmla="*/ 1449788 w 2663714"/>
                <a:gd name="connsiteY15774" fmla="*/ 2034366 h 2179871"/>
                <a:gd name="connsiteX15775" fmla="*/ 1449788 w 2663714"/>
                <a:gd name="connsiteY15775" fmla="*/ 2034366 h 2179871"/>
                <a:gd name="connsiteX15776" fmla="*/ 1449447 w 2663714"/>
                <a:gd name="connsiteY15776" fmla="*/ 2034366 h 2179871"/>
                <a:gd name="connsiteX15777" fmla="*/ 1449105 w 2663714"/>
                <a:gd name="connsiteY15777" fmla="*/ 2034366 h 2179871"/>
                <a:gd name="connsiteX15778" fmla="*/ 1449105 w 2663714"/>
                <a:gd name="connsiteY15778" fmla="*/ 2034366 h 2179871"/>
                <a:gd name="connsiteX15779" fmla="*/ 1421036 w 2663714"/>
                <a:gd name="connsiteY15779" fmla="*/ 2029928 h 2179871"/>
                <a:gd name="connsiteX15780" fmla="*/ 1447058 w 2663714"/>
                <a:gd name="connsiteY15780" fmla="*/ 2018150 h 2179871"/>
                <a:gd name="connsiteX15781" fmla="*/ 1463268 w 2663714"/>
                <a:gd name="connsiteY15781" fmla="*/ 2021563 h 2179871"/>
                <a:gd name="connsiteX15782" fmla="*/ 1463268 w 2663714"/>
                <a:gd name="connsiteY15782" fmla="*/ 2021563 h 2179871"/>
                <a:gd name="connsiteX15783" fmla="*/ 1463353 w 2663714"/>
                <a:gd name="connsiteY15783" fmla="*/ 2021563 h 2179871"/>
                <a:gd name="connsiteX15784" fmla="*/ 1463438 w 2663714"/>
                <a:gd name="connsiteY15784" fmla="*/ 2021563 h 2179871"/>
                <a:gd name="connsiteX15785" fmla="*/ 1463438 w 2663714"/>
                <a:gd name="connsiteY15785" fmla="*/ 2021563 h 2179871"/>
                <a:gd name="connsiteX15786" fmla="*/ 1480673 w 2663714"/>
                <a:gd name="connsiteY15786" fmla="*/ 2025063 h 2179871"/>
                <a:gd name="connsiteX15787" fmla="*/ 1470264 w 2663714"/>
                <a:gd name="connsiteY15787" fmla="*/ 2029330 h 2179871"/>
                <a:gd name="connsiteX15788" fmla="*/ 1454566 w 2663714"/>
                <a:gd name="connsiteY15788" fmla="*/ 2035390 h 2179871"/>
                <a:gd name="connsiteX15789" fmla="*/ 1449873 w 2663714"/>
                <a:gd name="connsiteY15789" fmla="*/ 2034451 h 2179871"/>
                <a:gd name="connsiteX15790" fmla="*/ 1399877 w 2663714"/>
                <a:gd name="connsiteY15790" fmla="*/ 2026770 h 2179871"/>
                <a:gd name="connsiteX15791" fmla="*/ 1427861 w 2663714"/>
                <a:gd name="connsiteY15791" fmla="*/ 2014138 h 2179871"/>
                <a:gd name="connsiteX15792" fmla="*/ 1438782 w 2663714"/>
                <a:gd name="connsiteY15792" fmla="*/ 2016357 h 2179871"/>
                <a:gd name="connsiteX15793" fmla="*/ 1408153 w 2663714"/>
                <a:gd name="connsiteY15793" fmla="*/ 2027879 h 2179871"/>
                <a:gd name="connsiteX15794" fmla="*/ 1399877 w 2663714"/>
                <a:gd name="connsiteY15794" fmla="*/ 2026685 h 2179871"/>
                <a:gd name="connsiteX15795" fmla="*/ 1370699 w 2663714"/>
                <a:gd name="connsiteY15795" fmla="*/ 2030525 h 2179871"/>
                <a:gd name="connsiteX15796" fmla="*/ 1359778 w 2663714"/>
                <a:gd name="connsiteY15796" fmla="*/ 2034280 h 2179871"/>
                <a:gd name="connsiteX15797" fmla="*/ 1343568 w 2663714"/>
                <a:gd name="connsiteY15797" fmla="*/ 2026770 h 2179871"/>
                <a:gd name="connsiteX15798" fmla="*/ 1351161 w 2663714"/>
                <a:gd name="connsiteY15798" fmla="*/ 2024636 h 2179871"/>
                <a:gd name="connsiteX15799" fmla="*/ 1376756 w 2663714"/>
                <a:gd name="connsiteY15799" fmla="*/ 2028647 h 2179871"/>
                <a:gd name="connsiteX15800" fmla="*/ 1370955 w 2663714"/>
                <a:gd name="connsiteY15800" fmla="*/ 2030440 h 2179871"/>
                <a:gd name="connsiteX15801" fmla="*/ 1370955 w 2663714"/>
                <a:gd name="connsiteY15801" fmla="*/ 2030440 h 2179871"/>
                <a:gd name="connsiteX15802" fmla="*/ 1370784 w 2663714"/>
                <a:gd name="connsiteY15802" fmla="*/ 2030440 h 2179871"/>
                <a:gd name="connsiteX15803" fmla="*/ 1370613 w 2663714"/>
                <a:gd name="connsiteY15803" fmla="*/ 2030440 h 2179871"/>
                <a:gd name="connsiteX15804" fmla="*/ 1370613 w 2663714"/>
                <a:gd name="connsiteY15804" fmla="*/ 2030440 h 2179871"/>
                <a:gd name="connsiteX15805" fmla="*/ 1334951 w 2663714"/>
                <a:gd name="connsiteY15805" fmla="*/ 2016357 h 2179871"/>
                <a:gd name="connsiteX15806" fmla="*/ 1334951 w 2663714"/>
                <a:gd name="connsiteY15806" fmla="*/ 2016357 h 2179871"/>
                <a:gd name="connsiteX15807" fmla="*/ 1334951 w 2663714"/>
                <a:gd name="connsiteY15807" fmla="*/ 2016357 h 2179871"/>
                <a:gd name="connsiteX15808" fmla="*/ 1334951 w 2663714"/>
                <a:gd name="connsiteY15808" fmla="*/ 2016357 h 2179871"/>
                <a:gd name="connsiteX15809" fmla="*/ 1349967 w 2663714"/>
                <a:gd name="connsiteY15809" fmla="*/ 2011578 h 2179871"/>
                <a:gd name="connsiteX15810" fmla="*/ 1361228 w 2663714"/>
                <a:gd name="connsiteY15810" fmla="*/ 2014480 h 2179871"/>
                <a:gd name="connsiteX15811" fmla="*/ 1345445 w 2663714"/>
                <a:gd name="connsiteY15811" fmla="*/ 2020027 h 2179871"/>
                <a:gd name="connsiteX15812" fmla="*/ 1327528 w 2663714"/>
                <a:gd name="connsiteY15812" fmla="*/ 2018150 h 2179871"/>
                <a:gd name="connsiteX15813" fmla="*/ 1334695 w 2663714"/>
                <a:gd name="connsiteY15813" fmla="*/ 2016357 h 2179871"/>
                <a:gd name="connsiteX15814" fmla="*/ 1334695 w 2663714"/>
                <a:gd name="connsiteY15814" fmla="*/ 2016357 h 2179871"/>
                <a:gd name="connsiteX15815" fmla="*/ 1520772 w 2663714"/>
                <a:gd name="connsiteY15815" fmla="*/ 2054167 h 2179871"/>
                <a:gd name="connsiteX15816" fmla="*/ 1546111 w 2663714"/>
                <a:gd name="connsiteY15816" fmla="*/ 2059288 h 2179871"/>
                <a:gd name="connsiteX15817" fmla="*/ 1526147 w 2663714"/>
                <a:gd name="connsiteY15817" fmla="*/ 2069700 h 2179871"/>
                <a:gd name="connsiteX15818" fmla="*/ 1526147 w 2663714"/>
                <a:gd name="connsiteY15818" fmla="*/ 2069700 h 2179871"/>
                <a:gd name="connsiteX15819" fmla="*/ 1525976 w 2663714"/>
                <a:gd name="connsiteY15819" fmla="*/ 2069785 h 2179871"/>
                <a:gd name="connsiteX15820" fmla="*/ 1525805 w 2663714"/>
                <a:gd name="connsiteY15820" fmla="*/ 2069785 h 2179871"/>
                <a:gd name="connsiteX15821" fmla="*/ 1525805 w 2663714"/>
                <a:gd name="connsiteY15821" fmla="*/ 2069871 h 2179871"/>
                <a:gd name="connsiteX15822" fmla="*/ 1524270 w 2663714"/>
                <a:gd name="connsiteY15822" fmla="*/ 2070724 h 2179871"/>
                <a:gd name="connsiteX15823" fmla="*/ 1498931 w 2663714"/>
                <a:gd name="connsiteY15823" fmla="*/ 2064921 h 2179871"/>
                <a:gd name="connsiteX15824" fmla="*/ 1518297 w 2663714"/>
                <a:gd name="connsiteY15824" fmla="*/ 2053740 h 2179871"/>
                <a:gd name="connsiteX15825" fmla="*/ 1520772 w 2663714"/>
                <a:gd name="connsiteY15825" fmla="*/ 2054167 h 2179871"/>
                <a:gd name="connsiteX15826" fmla="*/ 1488692 w 2663714"/>
                <a:gd name="connsiteY15826" fmla="*/ 2062446 h 2179871"/>
                <a:gd name="connsiteX15827" fmla="*/ 1488522 w 2663714"/>
                <a:gd name="connsiteY15827" fmla="*/ 2062531 h 2179871"/>
                <a:gd name="connsiteX15828" fmla="*/ 1478881 w 2663714"/>
                <a:gd name="connsiteY15828" fmla="*/ 2060482 h 2179871"/>
                <a:gd name="connsiteX15829" fmla="*/ 1498163 w 2663714"/>
                <a:gd name="connsiteY15829" fmla="*/ 2049899 h 2179871"/>
                <a:gd name="connsiteX15830" fmla="*/ 1509339 w 2663714"/>
                <a:gd name="connsiteY15830" fmla="*/ 2051947 h 2179871"/>
                <a:gd name="connsiteX15831" fmla="*/ 1489119 w 2663714"/>
                <a:gd name="connsiteY15831" fmla="*/ 2062189 h 2179871"/>
                <a:gd name="connsiteX15832" fmla="*/ 1489119 w 2663714"/>
                <a:gd name="connsiteY15832" fmla="*/ 2062189 h 2179871"/>
                <a:gd name="connsiteX15833" fmla="*/ 1488948 w 2663714"/>
                <a:gd name="connsiteY15833" fmla="*/ 2062275 h 2179871"/>
                <a:gd name="connsiteX15834" fmla="*/ 1488778 w 2663714"/>
                <a:gd name="connsiteY15834" fmla="*/ 2062275 h 2179871"/>
                <a:gd name="connsiteX15835" fmla="*/ 1488778 w 2663714"/>
                <a:gd name="connsiteY15835" fmla="*/ 2062360 h 2179871"/>
                <a:gd name="connsiteX15836" fmla="*/ 1516335 w 2663714"/>
                <a:gd name="connsiteY15836" fmla="*/ 2048277 h 2179871"/>
                <a:gd name="connsiteX15837" fmla="*/ 1505244 w 2663714"/>
                <a:gd name="connsiteY15837" fmla="*/ 2045803 h 2179871"/>
                <a:gd name="connsiteX15838" fmla="*/ 1511046 w 2663714"/>
                <a:gd name="connsiteY15838" fmla="*/ 2042388 h 2179871"/>
                <a:gd name="connsiteX15839" fmla="*/ 1524014 w 2663714"/>
                <a:gd name="connsiteY15839" fmla="*/ 2034366 h 2179871"/>
                <a:gd name="connsiteX15840" fmla="*/ 1529047 w 2663714"/>
                <a:gd name="connsiteY15840" fmla="*/ 2035475 h 2179871"/>
                <a:gd name="connsiteX15841" fmla="*/ 1536384 w 2663714"/>
                <a:gd name="connsiteY15841" fmla="*/ 2037182 h 2179871"/>
                <a:gd name="connsiteX15842" fmla="*/ 1516250 w 2663714"/>
                <a:gd name="connsiteY15842" fmla="*/ 2048277 h 2179871"/>
                <a:gd name="connsiteX15843" fmla="*/ 1530498 w 2663714"/>
                <a:gd name="connsiteY15843" fmla="*/ 2030867 h 2179871"/>
                <a:gd name="connsiteX15844" fmla="*/ 1529730 w 2663714"/>
                <a:gd name="connsiteY15844" fmla="*/ 2030696 h 2179871"/>
                <a:gd name="connsiteX15845" fmla="*/ 1546879 w 2663714"/>
                <a:gd name="connsiteY15845" fmla="*/ 2019259 h 2179871"/>
                <a:gd name="connsiteX15846" fmla="*/ 1561980 w 2663714"/>
                <a:gd name="connsiteY15846" fmla="*/ 2021991 h 2179871"/>
                <a:gd name="connsiteX15847" fmla="*/ 1541760 w 2663714"/>
                <a:gd name="connsiteY15847" fmla="*/ 2034110 h 2179871"/>
                <a:gd name="connsiteX15848" fmla="*/ 1530327 w 2663714"/>
                <a:gd name="connsiteY15848" fmla="*/ 2030952 h 2179871"/>
                <a:gd name="connsiteX15849" fmla="*/ 1495944 w 2663714"/>
                <a:gd name="connsiteY15849" fmla="*/ 2021991 h 2179871"/>
                <a:gd name="connsiteX15850" fmla="*/ 1512667 w 2663714"/>
                <a:gd name="connsiteY15850" fmla="*/ 2013370 h 2179871"/>
                <a:gd name="connsiteX15851" fmla="*/ 1540309 w 2663714"/>
                <a:gd name="connsiteY15851" fmla="*/ 2018150 h 2179871"/>
                <a:gd name="connsiteX15852" fmla="*/ 1533399 w 2663714"/>
                <a:gd name="connsiteY15852" fmla="*/ 2021563 h 2179871"/>
                <a:gd name="connsiteX15853" fmla="*/ 1519492 w 2663714"/>
                <a:gd name="connsiteY15853" fmla="*/ 2027964 h 2179871"/>
                <a:gd name="connsiteX15854" fmla="*/ 1496030 w 2663714"/>
                <a:gd name="connsiteY15854" fmla="*/ 2021991 h 2179871"/>
                <a:gd name="connsiteX15855" fmla="*/ 1464377 w 2663714"/>
                <a:gd name="connsiteY15855" fmla="*/ 2014650 h 2179871"/>
                <a:gd name="connsiteX15856" fmla="*/ 1457125 w 2663714"/>
                <a:gd name="connsiteY15856" fmla="*/ 2013285 h 2179871"/>
                <a:gd name="connsiteX15857" fmla="*/ 1471629 w 2663714"/>
                <a:gd name="connsiteY15857" fmla="*/ 2006286 h 2179871"/>
                <a:gd name="connsiteX15858" fmla="*/ 1478966 w 2663714"/>
                <a:gd name="connsiteY15858" fmla="*/ 2007652 h 2179871"/>
                <a:gd name="connsiteX15859" fmla="*/ 1478966 w 2663714"/>
                <a:gd name="connsiteY15859" fmla="*/ 2007652 h 2179871"/>
                <a:gd name="connsiteX15860" fmla="*/ 1479052 w 2663714"/>
                <a:gd name="connsiteY15860" fmla="*/ 2007652 h 2179871"/>
                <a:gd name="connsiteX15861" fmla="*/ 1479137 w 2663714"/>
                <a:gd name="connsiteY15861" fmla="*/ 2007652 h 2179871"/>
                <a:gd name="connsiteX15862" fmla="*/ 1479137 w 2663714"/>
                <a:gd name="connsiteY15862" fmla="*/ 2007652 h 2179871"/>
                <a:gd name="connsiteX15863" fmla="*/ 1508913 w 2663714"/>
                <a:gd name="connsiteY15863" fmla="*/ 2012687 h 2179871"/>
                <a:gd name="connsiteX15864" fmla="*/ 1490740 w 2663714"/>
                <a:gd name="connsiteY15864" fmla="*/ 2020710 h 2179871"/>
                <a:gd name="connsiteX15865" fmla="*/ 1464974 w 2663714"/>
                <a:gd name="connsiteY15865" fmla="*/ 2014736 h 2179871"/>
                <a:gd name="connsiteX15866" fmla="*/ 1464974 w 2663714"/>
                <a:gd name="connsiteY15866" fmla="*/ 2014736 h 2179871"/>
                <a:gd name="connsiteX15867" fmla="*/ 1464633 w 2663714"/>
                <a:gd name="connsiteY15867" fmla="*/ 2014736 h 2179871"/>
                <a:gd name="connsiteX15868" fmla="*/ 1464292 w 2663714"/>
                <a:gd name="connsiteY15868" fmla="*/ 2014736 h 2179871"/>
                <a:gd name="connsiteX15869" fmla="*/ 1464292 w 2663714"/>
                <a:gd name="connsiteY15869" fmla="*/ 2014736 h 2179871"/>
                <a:gd name="connsiteX15870" fmla="*/ 1448167 w 2663714"/>
                <a:gd name="connsiteY15870" fmla="*/ 1974963 h 2179871"/>
                <a:gd name="connsiteX15871" fmla="*/ 1444925 w 2663714"/>
                <a:gd name="connsiteY15871" fmla="*/ 1974963 h 2179871"/>
                <a:gd name="connsiteX15872" fmla="*/ 1446375 w 2663714"/>
                <a:gd name="connsiteY15872" fmla="*/ 1974281 h 2179871"/>
                <a:gd name="connsiteX15873" fmla="*/ 1448252 w 2663714"/>
                <a:gd name="connsiteY15873" fmla="*/ 1974963 h 2179871"/>
                <a:gd name="connsiteX15874" fmla="*/ 1453713 w 2663714"/>
                <a:gd name="connsiteY15874" fmla="*/ 1976926 h 2179871"/>
                <a:gd name="connsiteX15875" fmla="*/ 1458405 w 2663714"/>
                <a:gd name="connsiteY15875" fmla="*/ 1978633 h 2179871"/>
                <a:gd name="connsiteX15876" fmla="*/ 1456357 w 2663714"/>
                <a:gd name="connsiteY15876" fmla="*/ 1979487 h 2179871"/>
                <a:gd name="connsiteX15877" fmla="*/ 1442963 w 2663714"/>
                <a:gd name="connsiteY15877" fmla="*/ 1985120 h 2179871"/>
                <a:gd name="connsiteX15878" fmla="*/ 1424960 w 2663714"/>
                <a:gd name="connsiteY15878" fmla="*/ 1992203 h 2179871"/>
                <a:gd name="connsiteX15879" fmla="*/ 1409348 w 2663714"/>
                <a:gd name="connsiteY15879" fmla="*/ 1989899 h 2179871"/>
                <a:gd name="connsiteX15880" fmla="*/ 1419244 w 2663714"/>
                <a:gd name="connsiteY15880" fmla="*/ 1985888 h 2179871"/>
                <a:gd name="connsiteX15881" fmla="*/ 1433919 w 2663714"/>
                <a:gd name="connsiteY15881" fmla="*/ 1979658 h 2179871"/>
                <a:gd name="connsiteX15882" fmla="*/ 1442280 w 2663714"/>
                <a:gd name="connsiteY15882" fmla="*/ 1975988 h 2179871"/>
                <a:gd name="connsiteX15883" fmla="*/ 1453627 w 2663714"/>
                <a:gd name="connsiteY15883" fmla="*/ 1976841 h 2179871"/>
                <a:gd name="connsiteX15884" fmla="*/ 1497480 w 2663714"/>
                <a:gd name="connsiteY15884" fmla="*/ 1992801 h 2179871"/>
                <a:gd name="connsiteX15885" fmla="*/ 1478881 w 2663714"/>
                <a:gd name="connsiteY15885" fmla="*/ 2000568 h 2179871"/>
                <a:gd name="connsiteX15886" fmla="*/ 1460111 w 2663714"/>
                <a:gd name="connsiteY15886" fmla="*/ 1997580 h 2179871"/>
                <a:gd name="connsiteX15887" fmla="*/ 1465998 w 2663714"/>
                <a:gd name="connsiteY15887" fmla="*/ 1994337 h 2179871"/>
                <a:gd name="connsiteX15888" fmla="*/ 1465827 w 2663714"/>
                <a:gd name="connsiteY15888" fmla="*/ 1994081 h 2179871"/>
                <a:gd name="connsiteX15889" fmla="*/ 1458746 w 2663714"/>
                <a:gd name="connsiteY15889" fmla="*/ 1997410 h 2179871"/>
                <a:gd name="connsiteX15890" fmla="*/ 1430847 w 2663714"/>
                <a:gd name="connsiteY15890" fmla="*/ 1993143 h 2179871"/>
                <a:gd name="connsiteX15891" fmla="*/ 1443560 w 2663714"/>
                <a:gd name="connsiteY15891" fmla="*/ 1987083 h 2179871"/>
                <a:gd name="connsiteX15892" fmla="*/ 1456698 w 2663714"/>
                <a:gd name="connsiteY15892" fmla="*/ 1980596 h 2179871"/>
                <a:gd name="connsiteX15893" fmla="*/ 1459684 w 2663714"/>
                <a:gd name="connsiteY15893" fmla="*/ 1979060 h 2179871"/>
                <a:gd name="connsiteX15894" fmla="*/ 1497395 w 2663714"/>
                <a:gd name="connsiteY15894" fmla="*/ 1992801 h 2179871"/>
                <a:gd name="connsiteX15895" fmla="*/ 1521027 w 2663714"/>
                <a:gd name="connsiteY15895" fmla="*/ 2008847 h 2179871"/>
                <a:gd name="connsiteX15896" fmla="*/ 1527512 w 2663714"/>
                <a:gd name="connsiteY15896" fmla="*/ 2005347 h 2179871"/>
                <a:gd name="connsiteX15897" fmla="*/ 1527853 w 2663714"/>
                <a:gd name="connsiteY15897" fmla="*/ 2005177 h 2179871"/>
                <a:gd name="connsiteX15898" fmla="*/ 1532204 w 2663714"/>
                <a:gd name="connsiteY15898" fmla="*/ 2005689 h 2179871"/>
                <a:gd name="connsiteX15899" fmla="*/ 1551059 w 2663714"/>
                <a:gd name="connsiteY15899" fmla="*/ 2012858 h 2179871"/>
                <a:gd name="connsiteX15900" fmla="*/ 1547817 w 2663714"/>
                <a:gd name="connsiteY15900" fmla="*/ 2014480 h 2179871"/>
                <a:gd name="connsiteX15901" fmla="*/ 1520942 w 2663714"/>
                <a:gd name="connsiteY15901" fmla="*/ 2008847 h 2179871"/>
                <a:gd name="connsiteX15902" fmla="*/ 1527085 w 2663714"/>
                <a:gd name="connsiteY15902" fmla="*/ 2004238 h 2179871"/>
                <a:gd name="connsiteX15903" fmla="*/ 1527000 w 2663714"/>
                <a:gd name="connsiteY15903" fmla="*/ 2004238 h 2179871"/>
                <a:gd name="connsiteX15904" fmla="*/ 1521710 w 2663714"/>
                <a:gd name="connsiteY15904" fmla="*/ 2004067 h 2179871"/>
                <a:gd name="connsiteX15905" fmla="*/ 1521710 w 2663714"/>
                <a:gd name="connsiteY15905" fmla="*/ 2004408 h 2179871"/>
                <a:gd name="connsiteX15906" fmla="*/ 1525891 w 2663714"/>
                <a:gd name="connsiteY15906" fmla="*/ 2004921 h 2179871"/>
                <a:gd name="connsiteX15907" fmla="*/ 1518639 w 2663714"/>
                <a:gd name="connsiteY15907" fmla="*/ 2008420 h 2179871"/>
                <a:gd name="connsiteX15908" fmla="*/ 1482379 w 2663714"/>
                <a:gd name="connsiteY15908" fmla="*/ 2001250 h 2179871"/>
                <a:gd name="connsiteX15909" fmla="*/ 1498589 w 2663714"/>
                <a:gd name="connsiteY15909" fmla="*/ 1993228 h 2179871"/>
                <a:gd name="connsiteX15910" fmla="*/ 1519236 w 2663714"/>
                <a:gd name="connsiteY15910" fmla="*/ 2000738 h 2179871"/>
                <a:gd name="connsiteX15911" fmla="*/ 1527853 w 2663714"/>
                <a:gd name="connsiteY15911" fmla="*/ 2003982 h 2179871"/>
                <a:gd name="connsiteX15912" fmla="*/ 1527256 w 2663714"/>
                <a:gd name="connsiteY15912" fmla="*/ 2004323 h 2179871"/>
                <a:gd name="connsiteX15913" fmla="*/ 1415234 w 2663714"/>
                <a:gd name="connsiteY15913" fmla="*/ 1995873 h 2179871"/>
                <a:gd name="connsiteX15914" fmla="*/ 1404740 w 2663714"/>
                <a:gd name="connsiteY15914" fmla="*/ 1999800 h 2179871"/>
                <a:gd name="connsiteX15915" fmla="*/ 1395099 w 2663714"/>
                <a:gd name="connsiteY15915" fmla="*/ 2003128 h 2179871"/>
                <a:gd name="connsiteX15916" fmla="*/ 1380510 w 2663714"/>
                <a:gd name="connsiteY15916" fmla="*/ 2001165 h 2179871"/>
                <a:gd name="connsiteX15917" fmla="*/ 1400986 w 2663714"/>
                <a:gd name="connsiteY15917" fmla="*/ 1993313 h 2179871"/>
                <a:gd name="connsiteX15918" fmla="*/ 1415234 w 2663714"/>
                <a:gd name="connsiteY15918" fmla="*/ 1995873 h 2179871"/>
                <a:gd name="connsiteX15919" fmla="*/ 1406361 w 2663714"/>
                <a:gd name="connsiteY15919" fmla="*/ 2004323 h 2179871"/>
                <a:gd name="connsiteX15920" fmla="*/ 1422315 w 2663714"/>
                <a:gd name="connsiteY15920" fmla="*/ 1997154 h 2179871"/>
                <a:gd name="connsiteX15921" fmla="*/ 1448764 w 2663714"/>
                <a:gd name="connsiteY15921" fmla="*/ 2002019 h 2179871"/>
                <a:gd name="connsiteX15922" fmla="*/ 1441768 w 2663714"/>
                <a:gd name="connsiteY15922" fmla="*/ 2005091 h 2179871"/>
                <a:gd name="connsiteX15923" fmla="*/ 1432468 w 2663714"/>
                <a:gd name="connsiteY15923" fmla="*/ 2008847 h 2179871"/>
                <a:gd name="connsiteX15924" fmla="*/ 1405594 w 2663714"/>
                <a:gd name="connsiteY15924" fmla="*/ 2004579 h 2179871"/>
                <a:gd name="connsiteX15925" fmla="*/ 1406447 w 2663714"/>
                <a:gd name="connsiteY15925" fmla="*/ 2004238 h 2179871"/>
                <a:gd name="connsiteX15926" fmla="*/ 1442451 w 2663714"/>
                <a:gd name="connsiteY15926" fmla="*/ 2007055 h 2179871"/>
                <a:gd name="connsiteX15927" fmla="*/ 1451238 w 2663714"/>
                <a:gd name="connsiteY15927" fmla="*/ 2002445 h 2179871"/>
                <a:gd name="connsiteX15928" fmla="*/ 1467022 w 2663714"/>
                <a:gd name="connsiteY15928" fmla="*/ 2005433 h 2179871"/>
                <a:gd name="connsiteX15929" fmla="*/ 1450300 w 2663714"/>
                <a:gd name="connsiteY15929" fmla="*/ 2012004 h 2179871"/>
                <a:gd name="connsiteX15930" fmla="*/ 1437161 w 2663714"/>
                <a:gd name="connsiteY15930" fmla="*/ 2009700 h 2179871"/>
                <a:gd name="connsiteX15931" fmla="*/ 1442451 w 2663714"/>
                <a:gd name="connsiteY15931" fmla="*/ 2007055 h 2179871"/>
                <a:gd name="connsiteX15932" fmla="*/ 1534337 w 2663714"/>
                <a:gd name="connsiteY15932" fmla="*/ 2023441 h 2179871"/>
                <a:gd name="connsiteX15933" fmla="*/ 1543039 w 2663714"/>
                <a:gd name="connsiteY15933" fmla="*/ 2018576 h 2179871"/>
                <a:gd name="connsiteX15934" fmla="*/ 1543551 w 2663714"/>
                <a:gd name="connsiteY15934" fmla="*/ 2018662 h 2179871"/>
                <a:gd name="connsiteX15935" fmla="*/ 1525038 w 2663714"/>
                <a:gd name="connsiteY15935" fmla="*/ 2029416 h 2179871"/>
                <a:gd name="connsiteX15936" fmla="*/ 1523929 w 2663714"/>
                <a:gd name="connsiteY15936" fmla="*/ 2029074 h 2179871"/>
                <a:gd name="connsiteX15937" fmla="*/ 1534422 w 2663714"/>
                <a:gd name="connsiteY15937" fmla="*/ 2023441 h 2179871"/>
                <a:gd name="connsiteX15938" fmla="*/ 1564795 w 2663714"/>
                <a:gd name="connsiteY15938" fmla="*/ 2018064 h 2179871"/>
                <a:gd name="connsiteX15939" fmla="*/ 1552680 w 2663714"/>
                <a:gd name="connsiteY15939" fmla="*/ 2015419 h 2179871"/>
                <a:gd name="connsiteX15940" fmla="*/ 1554557 w 2663714"/>
                <a:gd name="connsiteY15940" fmla="*/ 2014053 h 2179871"/>
                <a:gd name="connsiteX15941" fmla="*/ 1564795 w 2663714"/>
                <a:gd name="connsiteY15941" fmla="*/ 2018064 h 2179871"/>
                <a:gd name="connsiteX15942" fmla="*/ 1550718 w 2663714"/>
                <a:gd name="connsiteY15942" fmla="*/ 2014309 h 2179871"/>
                <a:gd name="connsiteX15943" fmla="*/ 1549865 w 2663714"/>
                <a:gd name="connsiteY15943" fmla="*/ 2014821 h 2179871"/>
                <a:gd name="connsiteX15944" fmla="*/ 1549694 w 2663714"/>
                <a:gd name="connsiteY15944" fmla="*/ 2014821 h 2179871"/>
                <a:gd name="connsiteX15945" fmla="*/ 1552339 w 2663714"/>
                <a:gd name="connsiteY15945" fmla="*/ 2013199 h 2179871"/>
                <a:gd name="connsiteX15946" fmla="*/ 1552339 w 2663714"/>
                <a:gd name="connsiteY15946" fmla="*/ 2013199 h 2179871"/>
                <a:gd name="connsiteX15947" fmla="*/ 1550633 w 2663714"/>
                <a:gd name="connsiteY15947" fmla="*/ 2014309 h 2179871"/>
                <a:gd name="connsiteX15948" fmla="*/ 1431871 w 2663714"/>
                <a:gd name="connsiteY15948" fmla="*/ 1953029 h 2179871"/>
                <a:gd name="connsiteX15949" fmla="*/ 1432127 w 2663714"/>
                <a:gd name="connsiteY15949" fmla="*/ 1953029 h 2179871"/>
                <a:gd name="connsiteX15950" fmla="*/ 1436393 w 2663714"/>
                <a:gd name="connsiteY15950" fmla="*/ 1954650 h 2179871"/>
                <a:gd name="connsiteX15951" fmla="*/ 1431956 w 2663714"/>
                <a:gd name="connsiteY15951" fmla="*/ 1953029 h 2179871"/>
                <a:gd name="connsiteX15952" fmla="*/ 1445863 w 2663714"/>
                <a:gd name="connsiteY15952" fmla="*/ 1973939 h 2179871"/>
                <a:gd name="connsiteX15953" fmla="*/ 1443645 w 2663714"/>
                <a:gd name="connsiteY15953" fmla="*/ 1974793 h 2179871"/>
                <a:gd name="connsiteX15954" fmla="*/ 1430165 w 2663714"/>
                <a:gd name="connsiteY15954" fmla="*/ 1974793 h 2179871"/>
                <a:gd name="connsiteX15955" fmla="*/ 1430165 w 2663714"/>
                <a:gd name="connsiteY15955" fmla="*/ 1974963 h 2179871"/>
                <a:gd name="connsiteX15956" fmla="*/ 1440915 w 2663714"/>
                <a:gd name="connsiteY15956" fmla="*/ 1975817 h 2179871"/>
                <a:gd name="connsiteX15957" fmla="*/ 1433834 w 2663714"/>
                <a:gd name="connsiteY15957" fmla="*/ 1978463 h 2179871"/>
                <a:gd name="connsiteX15958" fmla="*/ 1418903 w 2663714"/>
                <a:gd name="connsiteY15958" fmla="*/ 1983839 h 2179871"/>
                <a:gd name="connsiteX15959" fmla="*/ 1403461 w 2663714"/>
                <a:gd name="connsiteY15959" fmla="*/ 1988960 h 2179871"/>
                <a:gd name="connsiteX15960" fmla="*/ 1392625 w 2663714"/>
                <a:gd name="connsiteY15960" fmla="*/ 1987509 h 2179871"/>
                <a:gd name="connsiteX15961" fmla="*/ 1372149 w 2663714"/>
                <a:gd name="connsiteY15961" fmla="*/ 1981279 h 2179871"/>
                <a:gd name="connsiteX15962" fmla="*/ 1363788 w 2663714"/>
                <a:gd name="connsiteY15962" fmla="*/ 1978889 h 2179871"/>
                <a:gd name="connsiteX15963" fmla="*/ 1364385 w 2663714"/>
                <a:gd name="connsiteY15963" fmla="*/ 1978719 h 2179871"/>
                <a:gd name="connsiteX15964" fmla="*/ 1405935 w 2663714"/>
                <a:gd name="connsiteY15964" fmla="*/ 1963527 h 2179871"/>
                <a:gd name="connsiteX15965" fmla="*/ 1411054 w 2663714"/>
                <a:gd name="connsiteY15965" fmla="*/ 1961478 h 2179871"/>
                <a:gd name="connsiteX15966" fmla="*/ 1445863 w 2663714"/>
                <a:gd name="connsiteY15966" fmla="*/ 1973939 h 2179871"/>
                <a:gd name="connsiteX15967" fmla="*/ 1371722 w 2663714"/>
                <a:gd name="connsiteY15967" fmla="*/ 1982389 h 2179871"/>
                <a:gd name="connsiteX15968" fmla="*/ 1390151 w 2663714"/>
                <a:gd name="connsiteY15968" fmla="*/ 1987168 h 2179871"/>
                <a:gd name="connsiteX15969" fmla="*/ 1353209 w 2663714"/>
                <a:gd name="connsiteY15969" fmla="*/ 1982303 h 2179871"/>
                <a:gd name="connsiteX15970" fmla="*/ 1361143 w 2663714"/>
                <a:gd name="connsiteY15970" fmla="*/ 1979743 h 2179871"/>
                <a:gd name="connsiteX15971" fmla="*/ 1371808 w 2663714"/>
                <a:gd name="connsiteY15971" fmla="*/ 1982389 h 2179871"/>
                <a:gd name="connsiteX15972" fmla="*/ 1394161 w 2663714"/>
                <a:gd name="connsiteY15972" fmla="*/ 1992033 h 2179871"/>
                <a:gd name="connsiteX15973" fmla="*/ 1376415 w 2663714"/>
                <a:gd name="connsiteY15973" fmla="*/ 1997580 h 2179871"/>
                <a:gd name="connsiteX15974" fmla="*/ 1369078 w 2663714"/>
                <a:gd name="connsiteY15974" fmla="*/ 1999714 h 2179871"/>
                <a:gd name="connsiteX15975" fmla="*/ 1331111 w 2663714"/>
                <a:gd name="connsiteY15975" fmla="*/ 1995532 h 2179871"/>
                <a:gd name="connsiteX15976" fmla="*/ 1313621 w 2663714"/>
                <a:gd name="connsiteY15976" fmla="*/ 1993911 h 2179871"/>
                <a:gd name="connsiteX15977" fmla="*/ 1321983 w 2663714"/>
                <a:gd name="connsiteY15977" fmla="*/ 1992033 h 2179871"/>
                <a:gd name="connsiteX15978" fmla="*/ 1321983 w 2663714"/>
                <a:gd name="connsiteY15978" fmla="*/ 1992033 h 2179871"/>
                <a:gd name="connsiteX15979" fmla="*/ 1321983 w 2663714"/>
                <a:gd name="connsiteY15979" fmla="*/ 1992033 h 2179871"/>
                <a:gd name="connsiteX15980" fmla="*/ 1321983 w 2663714"/>
                <a:gd name="connsiteY15980" fmla="*/ 1992033 h 2179871"/>
                <a:gd name="connsiteX15981" fmla="*/ 1321983 w 2663714"/>
                <a:gd name="connsiteY15981" fmla="*/ 1992033 h 2179871"/>
                <a:gd name="connsiteX15982" fmla="*/ 1347493 w 2663714"/>
                <a:gd name="connsiteY15982" fmla="*/ 1984266 h 2179871"/>
                <a:gd name="connsiteX15983" fmla="*/ 1393991 w 2663714"/>
                <a:gd name="connsiteY15983" fmla="*/ 1992203 h 2179871"/>
                <a:gd name="connsiteX15984" fmla="*/ 1309697 w 2663714"/>
                <a:gd name="connsiteY15984" fmla="*/ 1994764 h 2179871"/>
                <a:gd name="connsiteX15985" fmla="*/ 1331197 w 2663714"/>
                <a:gd name="connsiteY15985" fmla="*/ 1997580 h 2179871"/>
                <a:gd name="connsiteX15986" fmla="*/ 1360972 w 2663714"/>
                <a:gd name="connsiteY15986" fmla="*/ 2002019 h 2179871"/>
                <a:gd name="connsiteX15987" fmla="*/ 1341264 w 2663714"/>
                <a:gd name="connsiteY15987" fmla="*/ 2007481 h 2179871"/>
                <a:gd name="connsiteX15988" fmla="*/ 1334524 w 2663714"/>
                <a:gd name="connsiteY15988" fmla="*/ 2005518 h 2179871"/>
                <a:gd name="connsiteX15989" fmla="*/ 1302104 w 2663714"/>
                <a:gd name="connsiteY15989" fmla="*/ 1996556 h 2179871"/>
                <a:gd name="connsiteX15990" fmla="*/ 1309782 w 2663714"/>
                <a:gd name="connsiteY15990" fmla="*/ 1994764 h 2179871"/>
                <a:gd name="connsiteX15991" fmla="*/ 1372661 w 2663714"/>
                <a:gd name="connsiteY15991" fmla="*/ 2003896 h 2179871"/>
                <a:gd name="connsiteX15992" fmla="*/ 1385971 w 2663714"/>
                <a:gd name="connsiteY15992" fmla="*/ 2006201 h 2179871"/>
                <a:gd name="connsiteX15993" fmla="*/ 1365921 w 2663714"/>
                <a:gd name="connsiteY15993" fmla="*/ 2012858 h 2179871"/>
                <a:gd name="connsiteX15994" fmla="*/ 1365921 w 2663714"/>
                <a:gd name="connsiteY15994" fmla="*/ 2012858 h 2179871"/>
                <a:gd name="connsiteX15995" fmla="*/ 1365750 w 2663714"/>
                <a:gd name="connsiteY15995" fmla="*/ 2012858 h 2179871"/>
                <a:gd name="connsiteX15996" fmla="*/ 1365580 w 2663714"/>
                <a:gd name="connsiteY15996" fmla="*/ 2012858 h 2179871"/>
                <a:gd name="connsiteX15997" fmla="*/ 1365580 w 2663714"/>
                <a:gd name="connsiteY15997" fmla="*/ 2012858 h 2179871"/>
                <a:gd name="connsiteX15998" fmla="*/ 1363020 w 2663714"/>
                <a:gd name="connsiteY15998" fmla="*/ 2013711 h 2179871"/>
                <a:gd name="connsiteX15999" fmla="*/ 1352611 w 2663714"/>
                <a:gd name="connsiteY15999" fmla="*/ 2010639 h 2179871"/>
                <a:gd name="connsiteX16000" fmla="*/ 1372661 w 2663714"/>
                <a:gd name="connsiteY16000" fmla="*/ 2003811 h 2179871"/>
                <a:gd name="connsiteX16001" fmla="*/ 1338107 w 2663714"/>
                <a:gd name="connsiteY16001" fmla="*/ 2022503 h 2179871"/>
                <a:gd name="connsiteX16002" fmla="*/ 1335719 w 2663714"/>
                <a:gd name="connsiteY16002" fmla="*/ 2023270 h 2179871"/>
                <a:gd name="connsiteX16003" fmla="*/ 1331453 w 2663714"/>
                <a:gd name="connsiteY16003" fmla="*/ 2021563 h 2179871"/>
                <a:gd name="connsiteX16004" fmla="*/ 1338107 w 2663714"/>
                <a:gd name="connsiteY16004" fmla="*/ 2022503 h 2179871"/>
                <a:gd name="connsiteX16005" fmla="*/ 1360802 w 2663714"/>
                <a:gd name="connsiteY16005" fmla="*/ 2021649 h 2179871"/>
                <a:gd name="connsiteX16006" fmla="*/ 1367968 w 2663714"/>
                <a:gd name="connsiteY16006" fmla="*/ 2019430 h 2179871"/>
                <a:gd name="connsiteX16007" fmla="*/ 1367968 w 2663714"/>
                <a:gd name="connsiteY16007" fmla="*/ 2019430 h 2179871"/>
                <a:gd name="connsiteX16008" fmla="*/ 1367968 w 2663714"/>
                <a:gd name="connsiteY16008" fmla="*/ 2019430 h 2179871"/>
                <a:gd name="connsiteX16009" fmla="*/ 1367968 w 2663714"/>
                <a:gd name="connsiteY16009" fmla="*/ 2019430 h 2179871"/>
                <a:gd name="connsiteX16010" fmla="*/ 1367968 w 2663714"/>
                <a:gd name="connsiteY16010" fmla="*/ 2019430 h 2179871"/>
                <a:gd name="connsiteX16011" fmla="*/ 1373088 w 2663714"/>
                <a:gd name="connsiteY16011" fmla="*/ 2017467 h 2179871"/>
                <a:gd name="connsiteX16012" fmla="*/ 1380254 w 2663714"/>
                <a:gd name="connsiteY16012" fmla="*/ 2019344 h 2179871"/>
                <a:gd name="connsiteX16013" fmla="*/ 1380254 w 2663714"/>
                <a:gd name="connsiteY16013" fmla="*/ 2019088 h 2179871"/>
                <a:gd name="connsiteX16014" fmla="*/ 1373855 w 2663714"/>
                <a:gd name="connsiteY16014" fmla="*/ 2017211 h 2179871"/>
                <a:gd name="connsiteX16015" fmla="*/ 1396720 w 2663714"/>
                <a:gd name="connsiteY16015" fmla="*/ 2008164 h 2179871"/>
                <a:gd name="connsiteX16016" fmla="*/ 1397232 w 2663714"/>
                <a:gd name="connsiteY16016" fmla="*/ 2008249 h 2179871"/>
                <a:gd name="connsiteX16017" fmla="*/ 1421804 w 2663714"/>
                <a:gd name="connsiteY16017" fmla="*/ 2012943 h 2179871"/>
                <a:gd name="connsiteX16018" fmla="*/ 1387592 w 2663714"/>
                <a:gd name="connsiteY16018" fmla="*/ 2025063 h 2179871"/>
                <a:gd name="connsiteX16019" fmla="*/ 1360546 w 2663714"/>
                <a:gd name="connsiteY16019" fmla="*/ 2021649 h 2179871"/>
                <a:gd name="connsiteX16020" fmla="*/ 1472141 w 2663714"/>
                <a:gd name="connsiteY16020" fmla="*/ 2033598 h 2179871"/>
                <a:gd name="connsiteX16021" fmla="*/ 1487327 w 2663714"/>
                <a:gd name="connsiteY16021" fmla="*/ 2026173 h 2179871"/>
                <a:gd name="connsiteX16022" fmla="*/ 1511728 w 2663714"/>
                <a:gd name="connsiteY16022" fmla="*/ 2031379 h 2179871"/>
                <a:gd name="connsiteX16023" fmla="*/ 1492446 w 2663714"/>
                <a:gd name="connsiteY16023" fmla="*/ 2039743 h 2179871"/>
                <a:gd name="connsiteX16024" fmla="*/ 1487583 w 2663714"/>
                <a:gd name="connsiteY16024" fmla="*/ 2041706 h 2179871"/>
                <a:gd name="connsiteX16025" fmla="*/ 1464377 w 2663714"/>
                <a:gd name="connsiteY16025" fmla="*/ 2036927 h 2179871"/>
                <a:gd name="connsiteX16026" fmla="*/ 1472141 w 2663714"/>
                <a:gd name="connsiteY16026" fmla="*/ 2033512 h 2179871"/>
                <a:gd name="connsiteX16027" fmla="*/ 1517103 w 2663714"/>
                <a:gd name="connsiteY16027" fmla="*/ 2032574 h 2179871"/>
                <a:gd name="connsiteX16028" fmla="*/ 1518468 w 2663714"/>
                <a:gd name="connsiteY16028" fmla="*/ 2032915 h 2179871"/>
                <a:gd name="connsiteX16029" fmla="*/ 1509083 w 2663714"/>
                <a:gd name="connsiteY16029" fmla="*/ 2038036 h 2179871"/>
                <a:gd name="connsiteX16030" fmla="*/ 1497395 w 2663714"/>
                <a:gd name="connsiteY16030" fmla="*/ 2044010 h 2179871"/>
                <a:gd name="connsiteX16031" fmla="*/ 1495689 w 2663714"/>
                <a:gd name="connsiteY16031" fmla="*/ 2043669 h 2179871"/>
                <a:gd name="connsiteX16032" fmla="*/ 1517103 w 2663714"/>
                <a:gd name="connsiteY16032" fmla="*/ 2032744 h 2179871"/>
                <a:gd name="connsiteX16033" fmla="*/ 1489119 w 2663714"/>
                <a:gd name="connsiteY16033" fmla="*/ 2048107 h 2179871"/>
                <a:gd name="connsiteX16034" fmla="*/ 1468387 w 2663714"/>
                <a:gd name="connsiteY16034" fmla="*/ 2058093 h 2179871"/>
                <a:gd name="connsiteX16035" fmla="*/ 1465486 w 2663714"/>
                <a:gd name="connsiteY16035" fmla="*/ 2057495 h 2179871"/>
                <a:gd name="connsiteX16036" fmla="*/ 1486901 w 2663714"/>
                <a:gd name="connsiteY16036" fmla="*/ 2047680 h 2179871"/>
                <a:gd name="connsiteX16037" fmla="*/ 1489119 w 2663714"/>
                <a:gd name="connsiteY16037" fmla="*/ 2048107 h 2179871"/>
                <a:gd name="connsiteX16038" fmla="*/ 1468899 w 2663714"/>
                <a:gd name="connsiteY16038" fmla="*/ 2065603 h 2179871"/>
                <a:gd name="connsiteX16039" fmla="*/ 1468899 w 2663714"/>
                <a:gd name="connsiteY16039" fmla="*/ 2065603 h 2179871"/>
                <a:gd name="connsiteX16040" fmla="*/ 1468899 w 2663714"/>
                <a:gd name="connsiteY16040" fmla="*/ 2065603 h 2179871"/>
                <a:gd name="connsiteX16041" fmla="*/ 1468899 w 2663714"/>
                <a:gd name="connsiteY16041" fmla="*/ 2065603 h 2179871"/>
                <a:gd name="connsiteX16042" fmla="*/ 1468899 w 2663714"/>
                <a:gd name="connsiteY16042" fmla="*/ 2065603 h 2179871"/>
                <a:gd name="connsiteX16043" fmla="*/ 1472312 w 2663714"/>
                <a:gd name="connsiteY16043" fmla="*/ 2063811 h 2179871"/>
                <a:gd name="connsiteX16044" fmla="*/ 1482635 w 2663714"/>
                <a:gd name="connsiteY16044" fmla="*/ 2065603 h 2179871"/>
                <a:gd name="connsiteX16045" fmla="*/ 1458575 w 2663714"/>
                <a:gd name="connsiteY16045" fmla="*/ 2077894 h 2179871"/>
                <a:gd name="connsiteX16046" fmla="*/ 1445693 w 2663714"/>
                <a:gd name="connsiteY16046" fmla="*/ 2075675 h 2179871"/>
                <a:gd name="connsiteX16047" fmla="*/ 1468813 w 2663714"/>
                <a:gd name="connsiteY16047" fmla="*/ 2065689 h 2179871"/>
                <a:gd name="connsiteX16048" fmla="*/ 1492190 w 2663714"/>
                <a:gd name="connsiteY16048" fmla="*/ 2068505 h 2179871"/>
                <a:gd name="connsiteX16049" fmla="*/ 1492190 w 2663714"/>
                <a:gd name="connsiteY16049" fmla="*/ 2068505 h 2179871"/>
                <a:gd name="connsiteX16050" fmla="*/ 1492190 w 2663714"/>
                <a:gd name="connsiteY16050" fmla="*/ 2068505 h 2179871"/>
                <a:gd name="connsiteX16051" fmla="*/ 1492190 w 2663714"/>
                <a:gd name="connsiteY16051" fmla="*/ 2068505 h 2179871"/>
                <a:gd name="connsiteX16052" fmla="*/ 1492190 w 2663714"/>
                <a:gd name="connsiteY16052" fmla="*/ 2068505 h 2179871"/>
                <a:gd name="connsiteX16053" fmla="*/ 1493726 w 2663714"/>
                <a:gd name="connsiteY16053" fmla="*/ 2067652 h 2179871"/>
                <a:gd name="connsiteX16054" fmla="*/ 1520516 w 2663714"/>
                <a:gd name="connsiteY16054" fmla="*/ 2072687 h 2179871"/>
                <a:gd name="connsiteX16055" fmla="*/ 1497310 w 2663714"/>
                <a:gd name="connsiteY16055" fmla="*/ 2085063 h 2179871"/>
                <a:gd name="connsiteX16056" fmla="*/ 1468472 w 2663714"/>
                <a:gd name="connsiteY16056" fmla="*/ 2079686 h 2179871"/>
                <a:gd name="connsiteX16057" fmla="*/ 1492105 w 2663714"/>
                <a:gd name="connsiteY16057" fmla="*/ 2068676 h 2179871"/>
                <a:gd name="connsiteX16058" fmla="*/ 1560615 w 2663714"/>
                <a:gd name="connsiteY16058" fmla="*/ 2051435 h 2179871"/>
                <a:gd name="connsiteX16059" fmla="*/ 1551230 w 2663714"/>
                <a:gd name="connsiteY16059" fmla="*/ 2056471 h 2179871"/>
                <a:gd name="connsiteX16060" fmla="*/ 1524440 w 2663714"/>
                <a:gd name="connsiteY16060" fmla="*/ 2049985 h 2179871"/>
                <a:gd name="connsiteX16061" fmla="*/ 1542528 w 2663714"/>
                <a:gd name="connsiteY16061" fmla="*/ 2038463 h 2179871"/>
                <a:gd name="connsiteX16062" fmla="*/ 1570853 w 2663714"/>
                <a:gd name="connsiteY16062" fmla="*/ 2045546 h 2179871"/>
                <a:gd name="connsiteX16063" fmla="*/ 1560615 w 2663714"/>
                <a:gd name="connsiteY16063" fmla="*/ 2051435 h 2179871"/>
                <a:gd name="connsiteX16064" fmla="*/ 1547220 w 2663714"/>
                <a:gd name="connsiteY16064" fmla="*/ 2035475 h 2179871"/>
                <a:gd name="connsiteX16065" fmla="*/ 1565904 w 2663714"/>
                <a:gd name="connsiteY16065" fmla="*/ 2022588 h 2179871"/>
                <a:gd name="connsiteX16066" fmla="*/ 1585357 w 2663714"/>
                <a:gd name="connsiteY16066" fmla="*/ 2026087 h 2179871"/>
                <a:gd name="connsiteX16067" fmla="*/ 1596277 w 2663714"/>
                <a:gd name="connsiteY16067" fmla="*/ 2030355 h 2179871"/>
                <a:gd name="connsiteX16068" fmla="*/ 1594144 w 2663714"/>
                <a:gd name="connsiteY16068" fmla="*/ 2031720 h 2179871"/>
                <a:gd name="connsiteX16069" fmla="*/ 1574522 w 2663714"/>
                <a:gd name="connsiteY16069" fmla="*/ 2043498 h 2179871"/>
                <a:gd name="connsiteX16070" fmla="*/ 1547220 w 2663714"/>
                <a:gd name="connsiteY16070" fmla="*/ 2035475 h 2179871"/>
                <a:gd name="connsiteX16071" fmla="*/ 1555240 w 2663714"/>
                <a:gd name="connsiteY16071" fmla="*/ 1999117 h 2179871"/>
                <a:gd name="connsiteX16072" fmla="*/ 1562577 w 2663714"/>
                <a:gd name="connsiteY16072" fmla="*/ 2000483 h 2179871"/>
                <a:gd name="connsiteX16073" fmla="*/ 1569061 w 2663714"/>
                <a:gd name="connsiteY16073" fmla="*/ 2002531 h 2179871"/>
                <a:gd name="connsiteX16074" fmla="*/ 1567355 w 2663714"/>
                <a:gd name="connsiteY16074" fmla="*/ 2003640 h 2179871"/>
                <a:gd name="connsiteX16075" fmla="*/ 1555240 w 2663714"/>
                <a:gd name="connsiteY16075" fmla="*/ 1999117 h 2179871"/>
                <a:gd name="connsiteX16076" fmla="*/ 1492020 w 2663714"/>
                <a:gd name="connsiteY16076" fmla="*/ 1975305 h 2179871"/>
                <a:gd name="connsiteX16077" fmla="*/ 1462841 w 2663714"/>
                <a:gd name="connsiteY16077" fmla="*/ 1964465 h 2179871"/>
                <a:gd name="connsiteX16078" fmla="*/ 1463268 w 2663714"/>
                <a:gd name="connsiteY16078" fmla="*/ 1964465 h 2179871"/>
                <a:gd name="connsiteX16079" fmla="*/ 1463268 w 2663714"/>
                <a:gd name="connsiteY16079" fmla="*/ 1964465 h 2179871"/>
                <a:gd name="connsiteX16080" fmla="*/ 1463438 w 2663714"/>
                <a:gd name="connsiteY16080" fmla="*/ 1964465 h 2179871"/>
                <a:gd name="connsiteX16081" fmla="*/ 1463609 w 2663714"/>
                <a:gd name="connsiteY16081" fmla="*/ 1964465 h 2179871"/>
                <a:gd name="connsiteX16082" fmla="*/ 1463609 w 2663714"/>
                <a:gd name="connsiteY16082" fmla="*/ 1964465 h 2179871"/>
                <a:gd name="connsiteX16083" fmla="*/ 1479734 w 2663714"/>
                <a:gd name="connsiteY16083" fmla="*/ 1964977 h 2179871"/>
                <a:gd name="connsiteX16084" fmla="*/ 1503538 w 2663714"/>
                <a:gd name="connsiteY16084" fmla="*/ 1975561 h 2179871"/>
                <a:gd name="connsiteX16085" fmla="*/ 1491935 w 2663714"/>
                <a:gd name="connsiteY16085" fmla="*/ 1975305 h 2179871"/>
                <a:gd name="connsiteX16086" fmla="*/ 1471714 w 2663714"/>
                <a:gd name="connsiteY16086" fmla="*/ 1943214 h 2179871"/>
                <a:gd name="connsiteX16087" fmla="*/ 1439720 w 2663714"/>
                <a:gd name="connsiteY16087" fmla="*/ 1940994 h 2179871"/>
                <a:gd name="connsiteX16088" fmla="*/ 1432639 w 2663714"/>
                <a:gd name="connsiteY16088" fmla="*/ 1937581 h 2179871"/>
                <a:gd name="connsiteX16089" fmla="*/ 1456016 w 2663714"/>
                <a:gd name="connsiteY16089" fmla="*/ 1937154 h 2179871"/>
                <a:gd name="connsiteX16090" fmla="*/ 1471714 w 2663714"/>
                <a:gd name="connsiteY16090" fmla="*/ 1943214 h 2179871"/>
                <a:gd name="connsiteX16091" fmla="*/ 1426837 w 2663714"/>
                <a:gd name="connsiteY16091" fmla="*/ 1941251 h 2179871"/>
                <a:gd name="connsiteX16092" fmla="*/ 1412419 w 2663714"/>
                <a:gd name="connsiteY16092" fmla="*/ 1942275 h 2179871"/>
                <a:gd name="connsiteX16093" fmla="*/ 1402522 w 2663714"/>
                <a:gd name="connsiteY16093" fmla="*/ 1937922 h 2179871"/>
                <a:gd name="connsiteX16094" fmla="*/ 1419073 w 2663714"/>
                <a:gd name="connsiteY16094" fmla="*/ 1937751 h 2179871"/>
                <a:gd name="connsiteX16095" fmla="*/ 1426923 w 2663714"/>
                <a:gd name="connsiteY16095" fmla="*/ 1941251 h 2179871"/>
                <a:gd name="connsiteX16096" fmla="*/ 1435796 w 2663714"/>
                <a:gd name="connsiteY16096" fmla="*/ 1947737 h 2179871"/>
                <a:gd name="connsiteX16097" fmla="*/ 1435796 w 2663714"/>
                <a:gd name="connsiteY16097" fmla="*/ 1947737 h 2179871"/>
                <a:gd name="connsiteX16098" fmla="*/ 1435881 w 2663714"/>
                <a:gd name="connsiteY16098" fmla="*/ 1947737 h 2179871"/>
                <a:gd name="connsiteX16099" fmla="*/ 1435966 w 2663714"/>
                <a:gd name="connsiteY16099" fmla="*/ 1947737 h 2179871"/>
                <a:gd name="connsiteX16100" fmla="*/ 1435966 w 2663714"/>
                <a:gd name="connsiteY16100" fmla="*/ 1947737 h 2179871"/>
                <a:gd name="connsiteX16101" fmla="*/ 1440915 w 2663714"/>
                <a:gd name="connsiteY16101" fmla="*/ 1947566 h 2179871"/>
                <a:gd name="connsiteX16102" fmla="*/ 1462926 w 2663714"/>
                <a:gd name="connsiteY16102" fmla="*/ 1957467 h 2179871"/>
                <a:gd name="connsiteX16103" fmla="*/ 1445863 w 2663714"/>
                <a:gd name="connsiteY16103" fmla="*/ 1957040 h 2179871"/>
                <a:gd name="connsiteX16104" fmla="*/ 1434345 w 2663714"/>
                <a:gd name="connsiteY16104" fmla="*/ 1952005 h 2179871"/>
                <a:gd name="connsiteX16105" fmla="*/ 1435113 w 2663714"/>
                <a:gd name="connsiteY16105" fmla="*/ 1951663 h 2179871"/>
                <a:gd name="connsiteX16106" fmla="*/ 1435028 w 2663714"/>
                <a:gd name="connsiteY16106" fmla="*/ 1951407 h 2179871"/>
                <a:gd name="connsiteX16107" fmla="*/ 1433919 w 2663714"/>
                <a:gd name="connsiteY16107" fmla="*/ 1951834 h 2179871"/>
                <a:gd name="connsiteX16108" fmla="*/ 1424193 w 2663714"/>
                <a:gd name="connsiteY16108" fmla="*/ 1947566 h 2179871"/>
                <a:gd name="connsiteX16109" fmla="*/ 1435796 w 2663714"/>
                <a:gd name="connsiteY16109" fmla="*/ 1947823 h 2179871"/>
                <a:gd name="connsiteX16110" fmla="*/ 1407215 w 2663714"/>
                <a:gd name="connsiteY16110" fmla="*/ 1960027 h 2179871"/>
                <a:gd name="connsiteX16111" fmla="*/ 1408324 w 2663714"/>
                <a:gd name="connsiteY16111" fmla="*/ 1960454 h 2179871"/>
                <a:gd name="connsiteX16112" fmla="*/ 1405423 w 2663714"/>
                <a:gd name="connsiteY16112" fmla="*/ 1961393 h 2179871"/>
                <a:gd name="connsiteX16113" fmla="*/ 1363191 w 2663714"/>
                <a:gd name="connsiteY16113" fmla="*/ 1973939 h 2179871"/>
                <a:gd name="connsiteX16114" fmla="*/ 1354915 w 2663714"/>
                <a:gd name="connsiteY16114" fmla="*/ 1976158 h 2179871"/>
                <a:gd name="connsiteX16115" fmla="*/ 1353209 w 2663714"/>
                <a:gd name="connsiteY16115" fmla="*/ 1975646 h 2179871"/>
                <a:gd name="connsiteX16116" fmla="*/ 1370955 w 2663714"/>
                <a:gd name="connsiteY16116" fmla="*/ 1969757 h 2179871"/>
                <a:gd name="connsiteX16117" fmla="*/ 1389810 w 2663714"/>
                <a:gd name="connsiteY16117" fmla="*/ 1963185 h 2179871"/>
                <a:gd name="connsiteX16118" fmla="*/ 1399962 w 2663714"/>
                <a:gd name="connsiteY16118" fmla="*/ 1959430 h 2179871"/>
                <a:gd name="connsiteX16119" fmla="*/ 1407215 w 2663714"/>
                <a:gd name="connsiteY16119" fmla="*/ 1959942 h 2179871"/>
                <a:gd name="connsiteX16120" fmla="*/ 1350735 w 2663714"/>
                <a:gd name="connsiteY16120" fmla="*/ 1977097 h 2179871"/>
                <a:gd name="connsiteX16121" fmla="*/ 1350990 w 2663714"/>
                <a:gd name="connsiteY16121" fmla="*/ 1977097 h 2179871"/>
                <a:gd name="connsiteX16122" fmla="*/ 1338705 w 2663714"/>
                <a:gd name="connsiteY16122" fmla="*/ 1980425 h 2179871"/>
                <a:gd name="connsiteX16123" fmla="*/ 1338193 w 2663714"/>
                <a:gd name="connsiteY16123" fmla="*/ 1980425 h 2179871"/>
                <a:gd name="connsiteX16124" fmla="*/ 1349455 w 2663714"/>
                <a:gd name="connsiteY16124" fmla="*/ 1976926 h 2179871"/>
                <a:gd name="connsiteX16125" fmla="*/ 1350649 w 2663714"/>
                <a:gd name="connsiteY16125" fmla="*/ 1977183 h 2179871"/>
                <a:gd name="connsiteX16126" fmla="*/ 1278812 w 2663714"/>
                <a:gd name="connsiteY16126" fmla="*/ 2001165 h 2179871"/>
                <a:gd name="connsiteX16127" fmla="*/ 1293913 w 2663714"/>
                <a:gd name="connsiteY16127" fmla="*/ 1998093 h 2179871"/>
                <a:gd name="connsiteX16128" fmla="*/ 1333671 w 2663714"/>
                <a:gd name="connsiteY16128" fmla="*/ 2007225 h 2179871"/>
                <a:gd name="connsiteX16129" fmla="*/ 1337681 w 2663714"/>
                <a:gd name="connsiteY16129" fmla="*/ 2008249 h 2179871"/>
                <a:gd name="connsiteX16130" fmla="*/ 1333500 w 2663714"/>
                <a:gd name="connsiteY16130" fmla="*/ 2009359 h 2179871"/>
                <a:gd name="connsiteX16131" fmla="*/ 1333500 w 2663714"/>
                <a:gd name="connsiteY16131" fmla="*/ 2009359 h 2179871"/>
                <a:gd name="connsiteX16132" fmla="*/ 1333330 w 2663714"/>
                <a:gd name="connsiteY16132" fmla="*/ 2009359 h 2179871"/>
                <a:gd name="connsiteX16133" fmla="*/ 1333074 w 2663714"/>
                <a:gd name="connsiteY16133" fmla="*/ 2009359 h 2179871"/>
                <a:gd name="connsiteX16134" fmla="*/ 1333074 w 2663714"/>
                <a:gd name="connsiteY16134" fmla="*/ 2009359 h 2179871"/>
                <a:gd name="connsiteX16135" fmla="*/ 1314475 w 2663714"/>
                <a:gd name="connsiteY16135" fmla="*/ 2014736 h 2179871"/>
                <a:gd name="connsiteX16136" fmla="*/ 1274119 w 2663714"/>
                <a:gd name="connsiteY16136" fmla="*/ 2001848 h 2179871"/>
                <a:gd name="connsiteX16137" fmla="*/ 1278812 w 2663714"/>
                <a:gd name="connsiteY16137" fmla="*/ 2000995 h 2179871"/>
                <a:gd name="connsiteX16138" fmla="*/ 1324116 w 2663714"/>
                <a:gd name="connsiteY16138" fmla="*/ 2020454 h 2179871"/>
                <a:gd name="connsiteX16139" fmla="*/ 1328978 w 2663714"/>
                <a:gd name="connsiteY16139" fmla="*/ 2022246 h 2179871"/>
                <a:gd name="connsiteX16140" fmla="*/ 1333756 w 2663714"/>
                <a:gd name="connsiteY16140" fmla="*/ 2023953 h 2179871"/>
                <a:gd name="connsiteX16141" fmla="*/ 1327016 w 2663714"/>
                <a:gd name="connsiteY16141" fmla="*/ 2026258 h 2179871"/>
                <a:gd name="connsiteX16142" fmla="*/ 1299715 w 2663714"/>
                <a:gd name="connsiteY16142" fmla="*/ 2034622 h 2179871"/>
                <a:gd name="connsiteX16143" fmla="*/ 1260042 w 2663714"/>
                <a:gd name="connsiteY16143" fmla="*/ 2031891 h 2179871"/>
                <a:gd name="connsiteX16144" fmla="*/ 1291439 w 2663714"/>
                <a:gd name="connsiteY16144" fmla="*/ 2026258 h 2179871"/>
                <a:gd name="connsiteX16145" fmla="*/ 1320106 w 2663714"/>
                <a:gd name="connsiteY16145" fmla="*/ 2019942 h 2179871"/>
                <a:gd name="connsiteX16146" fmla="*/ 1324116 w 2663714"/>
                <a:gd name="connsiteY16146" fmla="*/ 2020539 h 2179871"/>
                <a:gd name="connsiteX16147" fmla="*/ 1328466 w 2663714"/>
                <a:gd name="connsiteY16147" fmla="*/ 2030781 h 2179871"/>
                <a:gd name="connsiteX16148" fmla="*/ 1342118 w 2663714"/>
                <a:gd name="connsiteY16148" fmla="*/ 2027026 h 2179871"/>
                <a:gd name="connsiteX16149" fmla="*/ 1359351 w 2663714"/>
                <a:gd name="connsiteY16149" fmla="*/ 2034280 h 2179871"/>
                <a:gd name="connsiteX16150" fmla="*/ 1345530 w 2663714"/>
                <a:gd name="connsiteY16150" fmla="*/ 2038804 h 2179871"/>
                <a:gd name="connsiteX16151" fmla="*/ 1325822 w 2663714"/>
                <a:gd name="connsiteY16151" fmla="*/ 2036841 h 2179871"/>
                <a:gd name="connsiteX16152" fmla="*/ 1309526 w 2663714"/>
                <a:gd name="connsiteY16152" fmla="*/ 2035390 h 2179871"/>
                <a:gd name="connsiteX16153" fmla="*/ 1328552 w 2663714"/>
                <a:gd name="connsiteY16153" fmla="*/ 2030781 h 2179871"/>
                <a:gd name="connsiteX16154" fmla="*/ 1453542 w 2663714"/>
                <a:gd name="connsiteY16154" fmla="*/ 2041876 h 2179871"/>
                <a:gd name="connsiteX16155" fmla="*/ 1477260 w 2663714"/>
                <a:gd name="connsiteY16155" fmla="*/ 2045973 h 2179871"/>
                <a:gd name="connsiteX16156" fmla="*/ 1453883 w 2663714"/>
                <a:gd name="connsiteY16156" fmla="*/ 2055191 h 2179871"/>
                <a:gd name="connsiteX16157" fmla="*/ 1431615 w 2663714"/>
                <a:gd name="connsiteY16157" fmla="*/ 2051009 h 2179871"/>
                <a:gd name="connsiteX16158" fmla="*/ 1453627 w 2663714"/>
                <a:gd name="connsiteY16158" fmla="*/ 2041876 h 2179871"/>
                <a:gd name="connsiteX16159" fmla="*/ 1444072 w 2663714"/>
                <a:gd name="connsiteY16159" fmla="*/ 2059117 h 2179871"/>
                <a:gd name="connsiteX16160" fmla="*/ 1412931 w 2663714"/>
                <a:gd name="connsiteY16160" fmla="*/ 2071493 h 2179871"/>
                <a:gd name="connsiteX16161" fmla="*/ 1385800 w 2663714"/>
                <a:gd name="connsiteY16161" fmla="*/ 2068676 h 2179871"/>
                <a:gd name="connsiteX16162" fmla="*/ 1376585 w 2663714"/>
                <a:gd name="connsiteY16162" fmla="*/ 2067908 h 2179871"/>
                <a:gd name="connsiteX16163" fmla="*/ 1385800 w 2663714"/>
                <a:gd name="connsiteY16163" fmla="*/ 2065433 h 2179871"/>
                <a:gd name="connsiteX16164" fmla="*/ 1419159 w 2663714"/>
                <a:gd name="connsiteY16164" fmla="*/ 2055276 h 2179871"/>
                <a:gd name="connsiteX16165" fmla="*/ 1444072 w 2663714"/>
                <a:gd name="connsiteY16165" fmla="*/ 2059117 h 2179871"/>
                <a:gd name="connsiteX16166" fmla="*/ 1401242 w 2663714"/>
                <a:gd name="connsiteY16166" fmla="*/ 2075845 h 2179871"/>
                <a:gd name="connsiteX16167" fmla="*/ 1400219 w 2663714"/>
                <a:gd name="connsiteY16167" fmla="*/ 2076187 h 2179871"/>
                <a:gd name="connsiteX16168" fmla="*/ 1396465 w 2663714"/>
                <a:gd name="connsiteY16168" fmla="*/ 2075077 h 2179871"/>
                <a:gd name="connsiteX16169" fmla="*/ 1401242 w 2663714"/>
                <a:gd name="connsiteY16169" fmla="*/ 2075760 h 2179871"/>
                <a:gd name="connsiteX16170" fmla="*/ 1410200 w 2663714"/>
                <a:gd name="connsiteY16170" fmla="*/ 2077723 h 2179871"/>
                <a:gd name="connsiteX16171" fmla="*/ 1411395 w 2663714"/>
                <a:gd name="connsiteY16171" fmla="*/ 2077296 h 2179871"/>
                <a:gd name="connsiteX16172" fmla="*/ 1423595 w 2663714"/>
                <a:gd name="connsiteY16172" fmla="*/ 2079174 h 2179871"/>
                <a:gd name="connsiteX16173" fmla="*/ 1422486 w 2663714"/>
                <a:gd name="connsiteY16173" fmla="*/ 2079686 h 2179871"/>
                <a:gd name="connsiteX16174" fmla="*/ 1418477 w 2663714"/>
                <a:gd name="connsiteY16174" fmla="*/ 2081393 h 2179871"/>
                <a:gd name="connsiteX16175" fmla="*/ 1407982 w 2663714"/>
                <a:gd name="connsiteY16175" fmla="*/ 2078406 h 2179871"/>
                <a:gd name="connsiteX16176" fmla="*/ 1410286 w 2663714"/>
                <a:gd name="connsiteY16176" fmla="*/ 2077723 h 2179871"/>
                <a:gd name="connsiteX16177" fmla="*/ 1424363 w 2663714"/>
                <a:gd name="connsiteY16177" fmla="*/ 2084124 h 2179871"/>
                <a:gd name="connsiteX16178" fmla="*/ 1433236 w 2663714"/>
                <a:gd name="connsiteY16178" fmla="*/ 2080710 h 2179871"/>
                <a:gd name="connsiteX16179" fmla="*/ 1441171 w 2663714"/>
                <a:gd name="connsiteY16179" fmla="*/ 2081905 h 2179871"/>
                <a:gd name="connsiteX16180" fmla="*/ 1441171 w 2663714"/>
                <a:gd name="connsiteY16180" fmla="*/ 2081905 h 2179871"/>
                <a:gd name="connsiteX16181" fmla="*/ 1441256 w 2663714"/>
                <a:gd name="connsiteY16181" fmla="*/ 2081905 h 2179871"/>
                <a:gd name="connsiteX16182" fmla="*/ 1441256 w 2663714"/>
                <a:gd name="connsiteY16182" fmla="*/ 2081905 h 2179871"/>
                <a:gd name="connsiteX16183" fmla="*/ 1441256 w 2663714"/>
                <a:gd name="connsiteY16183" fmla="*/ 2081905 h 2179871"/>
                <a:gd name="connsiteX16184" fmla="*/ 1448081 w 2663714"/>
                <a:gd name="connsiteY16184" fmla="*/ 2082843 h 2179871"/>
                <a:gd name="connsiteX16185" fmla="*/ 1446631 w 2663714"/>
                <a:gd name="connsiteY16185" fmla="*/ 2083526 h 2179871"/>
                <a:gd name="connsiteX16186" fmla="*/ 1421804 w 2663714"/>
                <a:gd name="connsiteY16186" fmla="*/ 2094707 h 2179871"/>
                <a:gd name="connsiteX16187" fmla="*/ 1400048 w 2663714"/>
                <a:gd name="connsiteY16187" fmla="*/ 2092488 h 2179871"/>
                <a:gd name="connsiteX16188" fmla="*/ 1424193 w 2663714"/>
                <a:gd name="connsiteY16188" fmla="*/ 2084038 h 2179871"/>
                <a:gd name="connsiteX16189" fmla="*/ 1493811 w 2663714"/>
                <a:gd name="connsiteY16189" fmla="*/ 2092318 h 2179871"/>
                <a:gd name="connsiteX16190" fmla="*/ 1498760 w 2663714"/>
                <a:gd name="connsiteY16190" fmla="*/ 2090098 h 2179871"/>
                <a:gd name="connsiteX16191" fmla="*/ 1519577 w 2663714"/>
                <a:gd name="connsiteY16191" fmla="*/ 2093342 h 2179871"/>
                <a:gd name="connsiteX16192" fmla="*/ 1501917 w 2663714"/>
                <a:gd name="connsiteY16192" fmla="*/ 2103072 h 2179871"/>
                <a:gd name="connsiteX16193" fmla="*/ 1495432 w 2663714"/>
                <a:gd name="connsiteY16193" fmla="*/ 2106656 h 2179871"/>
                <a:gd name="connsiteX16194" fmla="*/ 1487157 w 2663714"/>
                <a:gd name="connsiteY16194" fmla="*/ 2105034 h 2179871"/>
                <a:gd name="connsiteX16195" fmla="*/ 1469496 w 2663714"/>
                <a:gd name="connsiteY16195" fmla="*/ 2101962 h 2179871"/>
                <a:gd name="connsiteX16196" fmla="*/ 1493726 w 2663714"/>
                <a:gd name="connsiteY16196" fmla="*/ 2092318 h 2179871"/>
                <a:gd name="connsiteX16197" fmla="*/ 1504220 w 2663714"/>
                <a:gd name="connsiteY16197" fmla="*/ 2107339 h 2179871"/>
                <a:gd name="connsiteX16198" fmla="*/ 1530668 w 2663714"/>
                <a:gd name="connsiteY16198" fmla="*/ 2095219 h 2179871"/>
                <a:gd name="connsiteX16199" fmla="*/ 1551230 w 2663714"/>
                <a:gd name="connsiteY16199" fmla="*/ 2098719 h 2179871"/>
                <a:gd name="connsiteX16200" fmla="*/ 1527085 w 2663714"/>
                <a:gd name="connsiteY16200" fmla="*/ 2112886 h 2179871"/>
                <a:gd name="connsiteX16201" fmla="*/ 1502599 w 2663714"/>
                <a:gd name="connsiteY16201" fmla="*/ 2108021 h 2179871"/>
                <a:gd name="connsiteX16202" fmla="*/ 1504220 w 2663714"/>
                <a:gd name="connsiteY16202" fmla="*/ 2107339 h 2179871"/>
                <a:gd name="connsiteX16203" fmla="*/ 1553533 w 2663714"/>
                <a:gd name="connsiteY16203" fmla="*/ 2097012 h 2179871"/>
                <a:gd name="connsiteX16204" fmla="*/ 1535105 w 2663714"/>
                <a:gd name="connsiteY16204" fmla="*/ 2092915 h 2179871"/>
                <a:gd name="connsiteX16205" fmla="*/ 1557970 w 2663714"/>
                <a:gd name="connsiteY16205" fmla="*/ 2080369 h 2179871"/>
                <a:gd name="connsiteX16206" fmla="*/ 1566928 w 2663714"/>
                <a:gd name="connsiteY16206" fmla="*/ 2082331 h 2179871"/>
                <a:gd name="connsiteX16207" fmla="*/ 1576057 w 2663714"/>
                <a:gd name="connsiteY16207" fmla="*/ 2084465 h 2179871"/>
                <a:gd name="connsiteX16208" fmla="*/ 1553960 w 2663714"/>
                <a:gd name="connsiteY16208" fmla="*/ 2097097 h 2179871"/>
                <a:gd name="connsiteX16209" fmla="*/ 1553448 w 2663714"/>
                <a:gd name="connsiteY16209" fmla="*/ 2097097 h 2179871"/>
                <a:gd name="connsiteX16210" fmla="*/ 1593718 w 2663714"/>
                <a:gd name="connsiteY16210" fmla="*/ 2067311 h 2179871"/>
                <a:gd name="connsiteX16211" fmla="*/ 1585272 w 2663714"/>
                <a:gd name="connsiteY16211" fmla="*/ 2065091 h 2179871"/>
                <a:gd name="connsiteX16212" fmla="*/ 1586295 w 2663714"/>
                <a:gd name="connsiteY16212" fmla="*/ 2064494 h 2179871"/>
                <a:gd name="connsiteX16213" fmla="*/ 1604297 w 2663714"/>
                <a:gd name="connsiteY16213" fmla="*/ 2054593 h 2179871"/>
                <a:gd name="connsiteX16214" fmla="*/ 1617266 w 2663714"/>
                <a:gd name="connsiteY16214" fmla="*/ 2058264 h 2179871"/>
                <a:gd name="connsiteX16215" fmla="*/ 1614535 w 2663714"/>
                <a:gd name="connsiteY16215" fmla="*/ 2060141 h 2179871"/>
                <a:gd name="connsiteX16216" fmla="*/ 1600799 w 2663714"/>
                <a:gd name="connsiteY16216" fmla="*/ 2069188 h 2179871"/>
                <a:gd name="connsiteX16217" fmla="*/ 1593718 w 2663714"/>
                <a:gd name="connsiteY16217" fmla="*/ 2067311 h 2179871"/>
                <a:gd name="connsiteX16218" fmla="*/ 1618033 w 2663714"/>
                <a:gd name="connsiteY16218" fmla="*/ 2057324 h 2179871"/>
                <a:gd name="connsiteX16219" fmla="*/ 1595339 w 2663714"/>
                <a:gd name="connsiteY16219" fmla="*/ 2049899 h 2179871"/>
                <a:gd name="connsiteX16220" fmla="*/ 1579129 w 2663714"/>
                <a:gd name="connsiteY16220" fmla="*/ 2044778 h 2179871"/>
                <a:gd name="connsiteX16221" fmla="*/ 1595254 w 2663714"/>
                <a:gd name="connsiteY16221" fmla="*/ 2033427 h 2179871"/>
                <a:gd name="connsiteX16222" fmla="*/ 1598496 w 2663714"/>
                <a:gd name="connsiteY16222" fmla="*/ 2031122 h 2179871"/>
                <a:gd name="connsiteX16223" fmla="*/ 1635097 w 2663714"/>
                <a:gd name="connsiteY16223" fmla="*/ 2045632 h 2179871"/>
                <a:gd name="connsiteX16224" fmla="*/ 1625200 w 2663714"/>
                <a:gd name="connsiteY16224" fmla="*/ 2052801 h 2179871"/>
                <a:gd name="connsiteX16225" fmla="*/ 1618545 w 2663714"/>
                <a:gd name="connsiteY16225" fmla="*/ 2057495 h 2179871"/>
                <a:gd name="connsiteX16226" fmla="*/ 1618119 w 2663714"/>
                <a:gd name="connsiteY16226" fmla="*/ 2057324 h 2179871"/>
                <a:gd name="connsiteX16227" fmla="*/ 1584930 w 2663714"/>
                <a:gd name="connsiteY16227" fmla="*/ 2007139 h 2179871"/>
                <a:gd name="connsiteX16228" fmla="*/ 1575119 w 2663714"/>
                <a:gd name="connsiteY16228" fmla="*/ 2006457 h 2179871"/>
                <a:gd name="connsiteX16229" fmla="*/ 1574095 w 2663714"/>
                <a:gd name="connsiteY16229" fmla="*/ 2006030 h 2179871"/>
                <a:gd name="connsiteX16230" fmla="*/ 1568464 w 2663714"/>
                <a:gd name="connsiteY16230" fmla="*/ 2003896 h 2179871"/>
                <a:gd name="connsiteX16231" fmla="*/ 1570085 w 2663714"/>
                <a:gd name="connsiteY16231" fmla="*/ 2002702 h 2179871"/>
                <a:gd name="connsiteX16232" fmla="*/ 1586039 w 2663714"/>
                <a:gd name="connsiteY16232" fmla="*/ 2006286 h 2179871"/>
                <a:gd name="connsiteX16233" fmla="*/ 1585527 w 2663714"/>
                <a:gd name="connsiteY16233" fmla="*/ 2006627 h 2179871"/>
                <a:gd name="connsiteX16234" fmla="*/ 1584930 w 2663714"/>
                <a:gd name="connsiteY16234" fmla="*/ 2007055 h 2179871"/>
                <a:gd name="connsiteX16235" fmla="*/ 1571279 w 2663714"/>
                <a:gd name="connsiteY16235" fmla="*/ 2001933 h 2179871"/>
                <a:gd name="connsiteX16236" fmla="*/ 1571279 w 2663714"/>
                <a:gd name="connsiteY16236" fmla="*/ 2001933 h 2179871"/>
                <a:gd name="connsiteX16237" fmla="*/ 1581944 w 2663714"/>
                <a:gd name="connsiteY16237" fmla="*/ 2003726 h 2179871"/>
                <a:gd name="connsiteX16238" fmla="*/ 1581944 w 2663714"/>
                <a:gd name="connsiteY16238" fmla="*/ 2003726 h 2179871"/>
                <a:gd name="connsiteX16239" fmla="*/ 1582115 w 2663714"/>
                <a:gd name="connsiteY16239" fmla="*/ 2003726 h 2179871"/>
                <a:gd name="connsiteX16240" fmla="*/ 1582285 w 2663714"/>
                <a:gd name="connsiteY16240" fmla="*/ 2003726 h 2179871"/>
                <a:gd name="connsiteX16241" fmla="*/ 1582285 w 2663714"/>
                <a:gd name="connsiteY16241" fmla="*/ 2003726 h 2179871"/>
                <a:gd name="connsiteX16242" fmla="*/ 1588684 w 2663714"/>
                <a:gd name="connsiteY16242" fmla="*/ 2004408 h 2179871"/>
                <a:gd name="connsiteX16243" fmla="*/ 1586636 w 2663714"/>
                <a:gd name="connsiteY16243" fmla="*/ 2005774 h 2179871"/>
                <a:gd name="connsiteX16244" fmla="*/ 1571109 w 2663714"/>
                <a:gd name="connsiteY16244" fmla="*/ 2001848 h 2179871"/>
                <a:gd name="connsiteX16245" fmla="*/ 1527171 w 2663714"/>
                <a:gd name="connsiteY16245" fmla="*/ 1976158 h 2179871"/>
                <a:gd name="connsiteX16246" fmla="*/ 1527171 w 2663714"/>
                <a:gd name="connsiteY16246" fmla="*/ 1976158 h 2179871"/>
                <a:gd name="connsiteX16247" fmla="*/ 1527171 w 2663714"/>
                <a:gd name="connsiteY16247" fmla="*/ 1976158 h 2179871"/>
                <a:gd name="connsiteX16248" fmla="*/ 1527171 w 2663714"/>
                <a:gd name="connsiteY16248" fmla="*/ 1976158 h 2179871"/>
                <a:gd name="connsiteX16249" fmla="*/ 1527171 w 2663714"/>
                <a:gd name="connsiteY16249" fmla="*/ 1976158 h 2179871"/>
                <a:gd name="connsiteX16250" fmla="*/ 1511728 w 2663714"/>
                <a:gd name="connsiteY16250" fmla="*/ 1975646 h 2179871"/>
                <a:gd name="connsiteX16251" fmla="*/ 1490143 w 2663714"/>
                <a:gd name="connsiteY16251" fmla="*/ 1965148 h 2179871"/>
                <a:gd name="connsiteX16252" fmla="*/ 1525293 w 2663714"/>
                <a:gd name="connsiteY16252" fmla="*/ 1966172 h 2179871"/>
                <a:gd name="connsiteX16253" fmla="*/ 1554131 w 2663714"/>
                <a:gd name="connsiteY16253" fmla="*/ 1978633 h 2179871"/>
                <a:gd name="connsiteX16254" fmla="*/ 1527256 w 2663714"/>
                <a:gd name="connsiteY16254" fmla="*/ 1976073 h 2179871"/>
                <a:gd name="connsiteX16255" fmla="*/ 1563430 w 2663714"/>
                <a:gd name="connsiteY16255" fmla="*/ 1977438 h 2179871"/>
                <a:gd name="connsiteX16256" fmla="*/ 1572474 w 2663714"/>
                <a:gd name="connsiteY16256" fmla="*/ 1980682 h 2179871"/>
                <a:gd name="connsiteX16257" fmla="*/ 1569403 w 2663714"/>
                <a:gd name="connsiteY16257" fmla="*/ 1980340 h 2179871"/>
                <a:gd name="connsiteX16258" fmla="*/ 1563430 w 2663714"/>
                <a:gd name="connsiteY16258" fmla="*/ 1977438 h 2179871"/>
                <a:gd name="connsiteX16259" fmla="*/ 1385288 w 2663714"/>
                <a:gd name="connsiteY16259" fmla="*/ 1922474 h 2179871"/>
                <a:gd name="connsiteX16260" fmla="*/ 1385288 w 2663714"/>
                <a:gd name="connsiteY16260" fmla="*/ 1922474 h 2179871"/>
                <a:gd name="connsiteX16261" fmla="*/ 1385629 w 2663714"/>
                <a:gd name="connsiteY16261" fmla="*/ 1922645 h 2179871"/>
                <a:gd name="connsiteX16262" fmla="*/ 1385971 w 2663714"/>
                <a:gd name="connsiteY16262" fmla="*/ 1922815 h 2179871"/>
                <a:gd name="connsiteX16263" fmla="*/ 1385971 w 2663714"/>
                <a:gd name="connsiteY16263" fmla="*/ 1922815 h 2179871"/>
                <a:gd name="connsiteX16264" fmla="*/ 1405679 w 2663714"/>
                <a:gd name="connsiteY16264" fmla="*/ 1931692 h 2179871"/>
                <a:gd name="connsiteX16265" fmla="*/ 1389383 w 2663714"/>
                <a:gd name="connsiteY16265" fmla="*/ 1930923 h 2179871"/>
                <a:gd name="connsiteX16266" fmla="*/ 1389383 w 2663714"/>
                <a:gd name="connsiteY16266" fmla="*/ 1930923 h 2179871"/>
                <a:gd name="connsiteX16267" fmla="*/ 1389212 w 2663714"/>
                <a:gd name="connsiteY16267" fmla="*/ 1930923 h 2179871"/>
                <a:gd name="connsiteX16268" fmla="*/ 1389042 w 2663714"/>
                <a:gd name="connsiteY16268" fmla="*/ 1930923 h 2179871"/>
                <a:gd name="connsiteX16269" fmla="*/ 1389042 w 2663714"/>
                <a:gd name="connsiteY16269" fmla="*/ 1930923 h 2179871"/>
                <a:gd name="connsiteX16270" fmla="*/ 1386824 w 2663714"/>
                <a:gd name="connsiteY16270" fmla="*/ 1930923 h 2179871"/>
                <a:gd name="connsiteX16271" fmla="*/ 1336231 w 2663714"/>
                <a:gd name="connsiteY16271" fmla="*/ 1908562 h 2179871"/>
                <a:gd name="connsiteX16272" fmla="*/ 1356877 w 2663714"/>
                <a:gd name="connsiteY16272" fmla="*/ 1908904 h 2179871"/>
                <a:gd name="connsiteX16273" fmla="*/ 1385288 w 2663714"/>
                <a:gd name="connsiteY16273" fmla="*/ 1922474 h 2179871"/>
                <a:gd name="connsiteX16274" fmla="*/ 1395185 w 2663714"/>
                <a:gd name="connsiteY16274" fmla="*/ 1937837 h 2179871"/>
                <a:gd name="connsiteX16275" fmla="*/ 1407129 w 2663714"/>
                <a:gd name="connsiteY16275" fmla="*/ 1942701 h 2179871"/>
                <a:gd name="connsiteX16276" fmla="*/ 1404570 w 2663714"/>
                <a:gd name="connsiteY16276" fmla="*/ 1942958 h 2179871"/>
                <a:gd name="connsiteX16277" fmla="*/ 1390578 w 2663714"/>
                <a:gd name="connsiteY16277" fmla="*/ 1937922 h 2179871"/>
                <a:gd name="connsiteX16278" fmla="*/ 1395270 w 2663714"/>
                <a:gd name="connsiteY16278" fmla="*/ 1937922 h 2179871"/>
                <a:gd name="connsiteX16279" fmla="*/ 1342800 w 2663714"/>
                <a:gd name="connsiteY16279" fmla="*/ 1975219 h 2179871"/>
                <a:gd name="connsiteX16280" fmla="*/ 1327784 w 2663714"/>
                <a:gd name="connsiteY16280" fmla="*/ 1978975 h 2179871"/>
                <a:gd name="connsiteX16281" fmla="*/ 1285808 w 2663714"/>
                <a:gd name="connsiteY16281" fmla="*/ 1974024 h 2179871"/>
                <a:gd name="connsiteX16282" fmla="*/ 1285808 w 2663714"/>
                <a:gd name="connsiteY16282" fmla="*/ 1974366 h 2179871"/>
                <a:gd name="connsiteX16283" fmla="*/ 1323433 w 2663714"/>
                <a:gd name="connsiteY16283" fmla="*/ 1980084 h 2179871"/>
                <a:gd name="connsiteX16284" fmla="*/ 1316352 w 2663714"/>
                <a:gd name="connsiteY16284" fmla="*/ 1981791 h 2179871"/>
                <a:gd name="connsiteX16285" fmla="*/ 1277959 w 2663714"/>
                <a:gd name="connsiteY16285" fmla="*/ 1990070 h 2179871"/>
                <a:gd name="connsiteX16286" fmla="*/ 1244685 w 2663714"/>
                <a:gd name="connsiteY16286" fmla="*/ 1981962 h 2179871"/>
                <a:gd name="connsiteX16287" fmla="*/ 1290927 w 2663714"/>
                <a:gd name="connsiteY16287" fmla="*/ 1969757 h 2179871"/>
                <a:gd name="connsiteX16288" fmla="*/ 1302275 w 2663714"/>
                <a:gd name="connsiteY16288" fmla="*/ 1966343 h 2179871"/>
                <a:gd name="connsiteX16289" fmla="*/ 1342885 w 2663714"/>
                <a:gd name="connsiteY16289" fmla="*/ 1975219 h 2179871"/>
                <a:gd name="connsiteX16290" fmla="*/ 1289903 w 2663714"/>
                <a:gd name="connsiteY16290" fmla="*/ 1965063 h 2179871"/>
                <a:gd name="connsiteX16291" fmla="*/ 1234533 w 2663714"/>
                <a:gd name="connsiteY16291" fmla="*/ 1977267 h 2179871"/>
                <a:gd name="connsiteX16292" fmla="*/ 1234533 w 2663714"/>
                <a:gd name="connsiteY16292" fmla="*/ 1977267 h 2179871"/>
                <a:gd name="connsiteX16293" fmla="*/ 1234276 w 2663714"/>
                <a:gd name="connsiteY16293" fmla="*/ 1977267 h 2179871"/>
                <a:gd name="connsiteX16294" fmla="*/ 1234021 w 2663714"/>
                <a:gd name="connsiteY16294" fmla="*/ 1977267 h 2179871"/>
                <a:gd name="connsiteX16295" fmla="*/ 1234021 w 2663714"/>
                <a:gd name="connsiteY16295" fmla="*/ 1977267 h 2179871"/>
                <a:gd name="connsiteX16296" fmla="*/ 1229158 w 2663714"/>
                <a:gd name="connsiteY16296" fmla="*/ 1978292 h 2179871"/>
                <a:gd name="connsiteX16297" fmla="*/ 1202880 w 2663714"/>
                <a:gd name="connsiteY16297" fmla="*/ 1972659 h 2179871"/>
                <a:gd name="connsiteX16298" fmla="*/ 1202880 w 2663714"/>
                <a:gd name="connsiteY16298" fmla="*/ 1972659 h 2179871"/>
                <a:gd name="connsiteX16299" fmla="*/ 1202539 w 2663714"/>
                <a:gd name="connsiteY16299" fmla="*/ 1972659 h 2179871"/>
                <a:gd name="connsiteX16300" fmla="*/ 1202197 w 2663714"/>
                <a:gd name="connsiteY16300" fmla="*/ 1972659 h 2179871"/>
                <a:gd name="connsiteX16301" fmla="*/ 1202197 w 2663714"/>
                <a:gd name="connsiteY16301" fmla="*/ 1972659 h 2179871"/>
                <a:gd name="connsiteX16302" fmla="*/ 1172421 w 2663714"/>
                <a:gd name="connsiteY16302" fmla="*/ 1967538 h 2179871"/>
                <a:gd name="connsiteX16303" fmla="*/ 1172421 w 2663714"/>
                <a:gd name="connsiteY16303" fmla="*/ 1967538 h 2179871"/>
                <a:gd name="connsiteX16304" fmla="*/ 1172421 w 2663714"/>
                <a:gd name="connsiteY16304" fmla="*/ 1967538 h 2179871"/>
                <a:gd name="connsiteX16305" fmla="*/ 1247927 w 2663714"/>
                <a:gd name="connsiteY16305" fmla="*/ 1956101 h 2179871"/>
                <a:gd name="connsiteX16306" fmla="*/ 1291524 w 2663714"/>
                <a:gd name="connsiteY16306" fmla="*/ 1964209 h 2179871"/>
                <a:gd name="connsiteX16307" fmla="*/ 1292718 w 2663714"/>
                <a:gd name="connsiteY16307" fmla="*/ 1964465 h 2179871"/>
                <a:gd name="connsiteX16308" fmla="*/ 1289989 w 2663714"/>
                <a:gd name="connsiteY16308" fmla="*/ 1965148 h 2179871"/>
                <a:gd name="connsiteX16309" fmla="*/ 1125753 w 2663714"/>
                <a:gd name="connsiteY16309" fmla="*/ 1955930 h 2179871"/>
                <a:gd name="connsiteX16310" fmla="*/ 1125753 w 2663714"/>
                <a:gd name="connsiteY16310" fmla="*/ 1955930 h 2179871"/>
                <a:gd name="connsiteX16311" fmla="*/ 1125412 w 2663714"/>
                <a:gd name="connsiteY16311" fmla="*/ 1955930 h 2179871"/>
                <a:gd name="connsiteX16312" fmla="*/ 1125070 w 2663714"/>
                <a:gd name="connsiteY16312" fmla="*/ 1955930 h 2179871"/>
                <a:gd name="connsiteX16313" fmla="*/ 1125070 w 2663714"/>
                <a:gd name="connsiteY16313" fmla="*/ 1955930 h 2179871"/>
                <a:gd name="connsiteX16314" fmla="*/ 1102205 w 2663714"/>
                <a:gd name="connsiteY16314" fmla="*/ 1957552 h 2179871"/>
                <a:gd name="connsiteX16315" fmla="*/ 1068079 w 2663714"/>
                <a:gd name="connsiteY16315" fmla="*/ 1953626 h 2179871"/>
                <a:gd name="connsiteX16316" fmla="*/ 1053745 w 2663714"/>
                <a:gd name="connsiteY16316" fmla="*/ 1952090 h 2179871"/>
                <a:gd name="connsiteX16317" fmla="*/ 1044019 w 2663714"/>
                <a:gd name="connsiteY16317" fmla="*/ 1951151 h 2179871"/>
                <a:gd name="connsiteX16318" fmla="*/ 1154505 w 2663714"/>
                <a:gd name="connsiteY16318" fmla="*/ 1946116 h 2179871"/>
                <a:gd name="connsiteX16319" fmla="*/ 1185816 w 2663714"/>
                <a:gd name="connsiteY16319" fmla="*/ 1944664 h 2179871"/>
                <a:gd name="connsiteX16320" fmla="*/ 1218237 w 2663714"/>
                <a:gd name="connsiteY16320" fmla="*/ 1950553 h 2179871"/>
                <a:gd name="connsiteX16321" fmla="*/ 1125753 w 2663714"/>
                <a:gd name="connsiteY16321" fmla="*/ 1955845 h 2179871"/>
                <a:gd name="connsiteX16322" fmla="*/ 986174 w 2663714"/>
                <a:gd name="connsiteY16322" fmla="*/ 1951578 h 2179871"/>
                <a:gd name="connsiteX16323" fmla="*/ 993938 w 2663714"/>
                <a:gd name="connsiteY16323" fmla="*/ 1954224 h 2179871"/>
                <a:gd name="connsiteX16324" fmla="*/ 973376 w 2663714"/>
                <a:gd name="connsiteY16324" fmla="*/ 1951578 h 2179871"/>
                <a:gd name="connsiteX16325" fmla="*/ 986088 w 2663714"/>
                <a:gd name="connsiteY16325" fmla="*/ 1951578 h 2179871"/>
                <a:gd name="connsiteX16326" fmla="*/ 1197675 w 2663714"/>
                <a:gd name="connsiteY16326" fmla="*/ 1990924 h 2179871"/>
                <a:gd name="connsiteX16327" fmla="*/ 1238969 w 2663714"/>
                <a:gd name="connsiteY16327" fmla="*/ 1998178 h 2179871"/>
                <a:gd name="connsiteX16328" fmla="*/ 1231802 w 2663714"/>
                <a:gd name="connsiteY16328" fmla="*/ 1999629 h 2179871"/>
                <a:gd name="connsiteX16329" fmla="*/ 1208426 w 2663714"/>
                <a:gd name="connsiteY16329" fmla="*/ 1994167 h 2179871"/>
                <a:gd name="connsiteX16330" fmla="*/ 1195713 w 2663714"/>
                <a:gd name="connsiteY16330" fmla="*/ 1991265 h 2179871"/>
                <a:gd name="connsiteX16331" fmla="*/ 1197761 w 2663714"/>
                <a:gd name="connsiteY16331" fmla="*/ 1990924 h 2179871"/>
                <a:gd name="connsiteX16332" fmla="*/ 1255606 w 2663714"/>
                <a:gd name="connsiteY16332" fmla="*/ 2001678 h 2179871"/>
                <a:gd name="connsiteX16333" fmla="*/ 1255947 w 2663714"/>
                <a:gd name="connsiteY16333" fmla="*/ 2001678 h 2179871"/>
                <a:gd name="connsiteX16334" fmla="*/ 1247842 w 2663714"/>
                <a:gd name="connsiteY16334" fmla="*/ 2003555 h 2179871"/>
                <a:gd name="connsiteX16335" fmla="*/ 1246648 w 2663714"/>
                <a:gd name="connsiteY16335" fmla="*/ 2003299 h 2179871"/>
                <a:gd name="connsiteX16336" fmla="*/ 1255606 w 2663714"/>
                <a:gd name="connsiteY16336" fmla="*/ 2001678 h 2179871"/>
                <a:gd name="connsiteX16337" fmla="*/ 1246648 w 2663714"/>
                <a:gd name="connsiteY16337" fmla="*/ 2003811 h 2179871"/>
                <a:gd name="connsiteX16338" fmla="*/ 1234533 w 2663714"/>
                <a:gd name="connsiteY16338" fmla="*/ 2006542 h 2179871"/>
                <a:gd name="connsiteX16339" fmla="*/ 1219175 w 2663714"/>
                <a:gd name="connsiteY16339" fmla="*/ 2009615 h 2179871"/>
                <a:gd name="connsiteX16340" fmla="*/ 1203733 w 2663714"/>
                <a:gd name="connsiteY16340" fmla="*/ 2012431 h 2179871"/>
                <a:gd name="connsiteX16341" fmla="*/ 1203733 w 2663714"/>
                <a:gd name="connsiteY16341" fmla="*/ 2012687 h 2179871"/>
                <a:gd name="connsiteX16342" fmla="*/ 1219346 w 2663714"/>
                <a:gd name="connsiteY16342" fmla="*/ 2010724 h 2179871"/>
                <a:gd name="connsiteX16343" fmla="*/ 1234959 w 2663714"/>
                <a:gd name="connsiteY16343" fmla="*/ 2008505 h 2179871"/>
                <a:gd name="connsiteX16344" fmla="*/ 1264564 w 2663714"/>
                <a:gd name="connsiteY16344" fmla="*/ 2003726 h 2179871"/>
                <a:gd name="connsiteX16345" fmla="*/ 1272840 w 2663714"/>
                <a:gd name="connsiteY16345" fmla="*/ 2005603 h 2179871"/>
                <a:gd name="connsiteX16346" fmla="*/ 1281627 w 2663714"/>
                <a:gd name="connsiteY16346" fmla="*/ 2007908 h 2179871"/>
                <a:gd name="connsiteX16347" fmla="*/ 1290415 w 2663714"/>
                <a:gd name="connsiteY16347" fmla="*/ 2010212 h 2179871"/>
                <a:gd name="connsiteX16348" fmla="*/ 1299117 w 2663714"/>
                <a:gd name="connsiteY16348" fmla="*/ 2012687 h 2179871"/>
                <a:gd name="connsiteX16349" fmla="*/ 1310379 w 2663714"/>
                <a:gd name="connsiteY16349" fmla="*/ 2016101 h 2179871"/>
                <a:gd name="connsiteX16350" fmla="*/ 1309697 w 2663714"/>
                <a:gd name="connsiteY16350" fmla="*/ 2016272 h 2179871"/>
                <a:gd name="connsiteX16351" fmla="*/ 1302701 w 2663714"/>
                <a:gd name="connsiteY16351" fmla="*/ 2015589 h 2179871"/>
                <a:gd name="connsiteX16352" fmla="*/ 1250572 w 2663714"/>
                <a:gd name="connsiteY16352" fmla="*/ 2011322 h 2179871"/>
                <a:gd name="connsiteX16353" fmla="*/ 1250572 w 2663714"/>
                <a:gd name="connsiteY16353" fmla="*/ 2011663 h 2179871"/>
                <a:gd name="connsiteX16354" fmla="*/ 1302786 w 2663714"/>
                <a:gd name="connsiteY16354" fmla="*/ 2017638 h 2179871"/>
                <a:gd name="connsiteX16355" fmla="*/ 1303895 w 2663714"/>
                <a:gd name="connsiteY16355" fmla="*/ 2017808 h 2179871"/>
                <a:gd name="connsiteX16356" fmla="*/ 1289903 w 2663714"/>
                <a:gd name="connsiteY16356" fmla="*/ 2021649 h 2179871"/>
                <a:gd name="connsiteX16357" fmla="*/ 1249463 w 2663714"/>
                <a:gd name="connsiteY16357" fmla="*/ 2031293 h 2179871"/>
                <a:gd name="connsiteX16358" fmla="*/ 1226683 w 2663714"/>
                <a:gd name="connsiteY16358" fmla="*/ 2030098 h 2179871"/>
                <a:gd name="connsiteX16359" fmla="*/ 1221393 w 2663714"/>
                <a:gd name="connsiteY16359" fmla="*/ 2029928 h 2179871"/>
                <a:gd name="connsiteX16360" fmla="*/ 1145291 w 2663714"/>
                <a:gd name="connsiteY16360" fmla="*/ 2015333 h 2179871"/>
                <a:gd name="connsiteX16361" fmla="*/ 1151604 w 2663714"/>
                <a:gd name="connsiteY16361" fmla="*/ 2014906 h 2179871"/>
                <a:gd name="connsiteX16362" fmla="*/ 1207316 w 2663714"/>
                <a:gd name="connsiteY16362" fmla="*/ 2009188 h 2179871"/>
                <a:gd name="connsiteX16363" fmla="*/ 1245026 w 2663714"/>
                <a:gd name="connsiteY16363" fmla="*/ 2003470 h 2179871"/>
                <a:gd name="connsiteX16364" fmla="*/ 1246562 w 2663714"/>
                <a:gd name="connsiteY16364" fmla="*/ 2003811 h 2179871"/>
                <a:gd name="connsiteX16365" fmla="*/ 1243064 w 2663714"/>
                <a:gd name="connsiteY16365" fmla="*/ 2032659 h 2179871"/>
                <a:gd name="connsiteX16366" fmla="*/ 1238798 w 2663714"/>
                <a:gd name="connsiteY16366" fmla="*/ 2033512 h 2179871"/>
                <a:gd name="connsiteX16367" fmla="*/ 1228987 w 2663714"/>
                <a:gd name="connsiteY16367" fmla="*/ 2031464 h 2179871"/>
                <a:gd name="connsiteX16368" fmla="*/ 1243064 w 2663714"/>
                <a:gd name="connsiteY16368" fmla="*/ 2032659 h 2179871"/>
                <a:gd name="connsiteX16369" fmla="*/ 1336486 w 2663714"/>
                <a:gd name="connsiteY16369" fmla="*/ 2046570 h 2179871"/>
                <a:gd name="connsiteX16370" fmla="*/ 1345786 w 2663714"/>
                <a:gd name="connsiteY16370" fmla="*/ 2044352 h 2179871"/>
                <a:gd name="connsiteX16371" fmla="*/ 1361911 w 2663714"/>
                <a:gd name="connsiteY16371" fmla="*/ 2046656 h 2179871"/>
                <a:gd name="connsiteX16372" fmla="*/ 1350820 w 2663714"/>
                <a:gd name="connsiteY16372" fmla="*/ 2051094 h 2179871"/>
                <a:gd name="connsiteX16373" fmla="*/ 1333756 w 2663714"/>
                <a:gd name="connsiteY16373" fmla="*/ 2057410 h 2179871"/>
                <a:gd name="connsiteX16374" fmla="*/ 1312000 w 2663714"/>
                <a:gd name="connsiteY16374" fmla="*/ 2051521 h 2179871"/>
                <a:gd name="connsiteX16375" fmla="*/ 1336486 w 2663714"/>
                <a:gd name="connsiteY16375" fmla="*/ 2046485 h 2179871"/>
                <a:gd name="connsiteX16376" fmla="*/ 1352185 w 2663714"/>
                <a:gd name="connsiteY16376" fmla="*/ 2054337 h 2179871"/>
                <a:gd name="connsiteX16377" fmla="*/ 1370784 w 2663714"/>
                <a:gd name="connsiteY16377" fmla="*/ 2048277 h 2179871"/>
                <a:gd name="connsiteX16378" fmla="*/ 1371467 w 2663714"/>
                <a:gd name="connsiteY16378" fmla="*/ 2048022 h 2179871"/>
                <a:gd name="connsiteX16379" fmla="*/ 1397488 w 2663714"/>
                <a:gd name="connsiteY16379" fmla="*/ 2052033 h 2179871"/>
                <a:gd name="connsiteX16380" fmla="*/ 1397488 w 2663714"/>
                <a:gd name="connsiteY16380" fmla="*/ 2052033 h 2179871"/>
                <a:gd name="connsiteX16381" fmla="*/ 1397574 w 2663714"/>
                <a:gd name="connsiteY16381" fmla="*/ 2052033 h 2179871"/>
                <a:gd name="connsiteX16382" fmla="*/ 1397659 w 2663714"/>
                <a:gd name="connsiteY16382" fmla="*/ 2052033 h 2179871"/>
                <a:gd name="connsiteX16383" fmla="*/ 1397659 w 2663714"/>
                <a:gd name="connsiteY16383" fmla="*/ 2052033 h 2179871"/>
                <a:gd name="connsiteX16384" fmla="*/ 1405423 w 2663714"/>
                <a:gd name="connsiteY16384" fmla="*/ 2053142 h 2179871"/>
                <a:gd name="connsiteX16385" fmla="*/ 1384008 w 2663714"/>
                <a:gd name="connsiteY16385" fmla="*/ 2060739 h 2179871"/>
                <a:gd name="connsiteX16386" fmla="*/ 1366518 w 2663714"/>
                <a:gd name="connsiteY16386" fmla="*/ 2066457 h 2179871"/>
                <a:gd name="connsiteX16387" fmla="*/ 1338022 w 2663714"/>
                <a:gd name="connsiteY16387" fmla="*/ 2058519 h 2179871"/>
                <a:gd name="connsiteX16388" fmla="*/ 1352185 w 2663714"/>
                <a:gd name="connsiteY16388" fmla="*/ 2054252 h 2179871"/>
                <a:gd name="connsiteX16389" fmla="*/ 1383582 w 2663714"/>
                <a:gd name="connsiteY16389" fmla="*/ 2073200 h 2179871"/>
                <a:gd name="connsiteX16390" fmla="*/ 1398256 w 2663714"/>
                <a:gd name="connsiteY16390" fmla="*/ 2076784 h 2179871"/>
                <a:gd name="connsiteX16391" fmla="*/ 1367968 w 2663714"/>
                <a:gd name="connsiteY16391" fmla="*/ 2087282 h 2179871"/>
                <a:gd name="connsiteX16392" fmla="*/ 1363191 w 2663714"/>
                <a:gd name="connsiteY16392" fmla="*/ 2086172 h 2179871"/>
                <a:gd name="connsiteX16393" fmla="*/ 1363191 w 2663714"/>
                <a:gd name="connsiteY16393" fmla="*/ 2086172 h 2179871"/>
                <a:gd name="connsiteX16394" fmla="*/ 1362850 w 2663714"/>
                <a:gd name="connsiteY16394" fmla="*/ 2086172 h 2179871"/>
                <a:gd name="connsiteX16395" fmla="*/ 1362508 w 2663714"/>
                <a:gd name="connsiteY16395" fmla="*/ 2086172 h 2179871"/>
                <a:gd name="connsiteX16396" fmla="*/ 1362508 w 2663714"/>
                <a:gd name="connsiteY16396" fmla="*/ 2086172 h 2179871"/>
                <a:gd name="connsiteX16397" fmla="*/ 1327357 w 2663714"/>
                <a:gd name="connsiteY16397" fmla="*/ 2079430 h 2179871"/>
                <a:gd name="connsiteX16398" fmla="*/ 1341094 w 2663714"/>
                <a:gd name="connsiteY16398" fmla="*/ 2076528 h 2179871"/>
                <a:gd name="connsiteX16399" fmla="*/ 1365238 w 2663714"/>
                <a:gd name="connsiteY16399" fmla="*/ 2070895 h 2179871"/>
                <a:gd name="connsiteX16400" fmla="*/ 1383667 w 2663714"/>
                <a:gd name="connsiteY16400" fmla="*/ 2073370 h 2179871"/>
                <a:gd name="connsiteX16401" fmla="*/ 1372490 w 2663714"/>
                <a:gd name="connsiteY16401" fmla="*/ 2088306 h 2179871"/>
                <a:gd name="connsiteX16402" fmla="*/ 1406191 w 2663714"/>
                <a:gd name="connsiteY16402" fmla="*/ 2078747 h 2179871"/>
                <a:gd name="connsiteX16403" fmla="*/ 1417623 w 2663714"/>
                <a:gd name="connsiteY16403" fmla="*/ 2081564 h 2179871"/>
                <a:gd name="connsiteX16404" fmla="*/ 1392540 w 2663714"/>
                <a:gd name="connsiteY16404" fmla="*/ 2091720 h 2179871"/>
                <a:gd name="connsiteX16405" fmla="*/ 1383582 w 2663714"/>
                <a:gd name="connsiteY16405" fmla="*/ 2090952 h 2179871"/>
                <a:gd name="connsiteX16406" fmla="*/ 1372405 w 2663714"/>
                <a:gd name="connsiteY16406" fmla="*/ 2088306 h 2179871"/>
                <a:gd name="connsiteX16407" fmla="*/ 1383923 w 2663714"/>
                <a:gd name="connsiteY16407" fmla="*/ 2097609 h 2179871"/>
                <a:gd name="connsiteX16408" fmla="*/ 1404314 w 2663714"/>
                <a:gd name="connsiteY16408" fmla="*/ 2101962 h 2179871"/>
                <a:gd name="connsiteX16409" fmla="*/ 1403375 w 2663714"/>
                <a:gd name="connsiteY16409" fmla="*/ 2102389 h 2179871"/>
                <a:gd name="connsiteX16410" fmla="*/ 1393820 w 2663714"/>
                <a:gd name="connsiteY16410" fmla="*/ 2106059 h 2179871"/>
                <a:gd name="connsiteX16411" fmla="*/ 1384776 w 2663714"/>
                <a:gd name="connsiteY16411" fmla="*/ 2109473 h 2179871"/>
                <a:gd name="connsiteX16412" fmla="*/ 1382472 w 2663714"/>
                <a:gd name="connsiteY16412" fmla="*/ 2098121 h 2179871"/>
                <a:gd name="connsiteX16413" fmla="*/ 1384008 w 2663714"/>
                <a:gd name="connsiteY16413" fmla="*/ 2097695 h 2179871"/>
                <a:gd name="connsiteX16414" fmla="*/ 1495603 w 2663714"/>
                <a:gd name="connsiteY16414" fmla="*/ 2111009 h 2179871"/>
                <a:gd name="connsiteX16415" fmla="*/ 1523075 w 2663714"/>
                <a:gd name="connsiteY16415" fmla="*/ 2115106 h 2179871"/>
                <a:gd name="connsiteX16416" fmla="*/ 1520601 w 2663714"/>
                <a:gd name="connsiteY16416" fmla="*/ 2116556 h 2179871"/>
                <a:gd name="connsiteX16417" fmla="*/ 1506268 w 2663714"/>
                <a:gd name="connsiteY16417" fmla="*/ 2124323 h 2179871"/>
                <a:gd name="connsiteX16418" fmla="*/ 1500295 w 2663714"/>
                <a:gd name="connsiteY16418" fmla="*/ 2122531 h 2179871"/>
                <a:gd name="connsiteX16419" fmla="*/ 1481184 w 2663714"/>
                <a:gd name="connsiteY16419" fmla="*/ 2116898 h 2179871"/>
                <a:gd name="connsiteX16420" fmla="*/ 1495603 w 2663714"/>
                <a:gd name="connsiteY16420" fmla="*/ 2111094 h 2179871"/>
                <a:gd name="connsiteX16421" fmla="*/ 1522905 w 2663714"/>
                <a:gd name="connsiteY16421" fmla="*/ 2120653 h 2179871"/>
                <a:gd name="connsiteX16422" fmla="*/ 1531692 w 2663714"/>
                <a:gd name="connsiteY16422" fmla="*/ 2116386 h 2179871"/>
                <a:gd name="connsiteX16423" fmla="*/ 1544149 w 2663714"/>
                <a:gd name="connsiteY16423" fmla="*/ 2118434 h 2179871"/>
                <a:gd name="connsiteX16424" fmla="*/ 1556946 w 2663714"/>
                <a:gd name="connsiteY16424" fmla="*/ 2120653 h 2179871"/>
                <a:gd name="connsiteX16425" fmla="*/ 1551059 w 2663714"/>
                <a:gd name="connsiteY16425" fmla="*/ 2125177 h 2179871"/>
                <a:gd name="connsiteX16426" fmla="*/ 1538859 w 2663714"/>
                <a:gd name="connsiteY16426" fmla="*/ 2134223 h 2179871"/>
                <a:gd name="connsiteX16427" fmla="*/ 1524440 w 2663714"/>
                <a:gd name="connsiteY16427" fmla="*/ 2129700 h 2179871"/>
                <a:gd name="connsiteX16428" fmla="*/ 1511557 w 2663714"/>
                <a:gd name="connsiteY16428" fmla="*/ 2125774 h 2179871"/>
                <a:gd name="connsiteX16429" fmla="*/ 1522990 w 2663714"/>
                <a:gd name="connsiteY16429" fmla="*/ 2120653 h 2179871"/>
                <a:gd name="connsiteX16430" fmla="*/ 1544746 w 2663714"/>
                <a:gd name="connsiteY16430" fmla="*/ 2116386 h 2179871"/>
                <a:gd name="connsiteX16431" fmla="*/ 1535446 w 2663714"/>
                <a:gd name="connsiteY16431" fmla="*/ 2114508 h 2179871"/>
                <a:gd name="connsiteX16432" fmla="*/ 1555496 w 2663714"/>
                <a:gd name="connsiteY16432" fmla="*/ 2104096 h 2179871"/>
                <a:gd name="connsiteX16433" fmla="*/ 1555496 w 2663714"/>
                <a:gd name="connsiteY16433" fmla="*/ 2104096 h 2179871"/>
                <a:gd name="connsiteX16434" fmla="*/ 1555496 w 2663714"/>
                <a:gd name="connsiteY16434" fmla="*/ 2104096 h 2179871"/>
                <a:gd name="connsiteX16435" fmla="*/ 1555496 w 2663714"/>
                <a:gd name="connsiteY16435" fmla="*/ 2104096 h 2179871"/>
                <a:gd name="connsiteX16436" fmla="*/ 1555496 w 2663714"/>
                <a:gd name="connsiteY16436" fmla="*/ 2104096 h 2179871"/>
                <a:gd name="connsiteX16437" fmla="*/ 1561127 w 2663714"/>
                <a:gd name="connsiteY16437" fmla="*/ 2100511 h 2179871"/>
                <a:gd name="connsiteX16438" fmla="*/ 1578276 w 2663714"/>
                <a:gd name="connsiteY16438" fmla="*/ 2103754 h 2179871"/>
                <a:gd name="connsiteX16439" fmla="*/ 1558311 w 2663714"/>
                <a:gd name="connsiteY16439" fmla="*/ 2119458 h 2179871"/>
                <a:gd name="connsiteX16440" fmla="*/ 1544575 w 2663714"/>
                <a:gd name="connsiteY16440" fmla="*/ 2116471 h 2179871"/>
                <a:gd name="connsiteX16441" fmla="*/ 1617351 w 2663714"/>
                <a:gd name="connsiteY16441" fmla="*/ 2073797 h 2179871"/>
                <a:gd name="connsiteX16442" fmla="*/ 1606259 w 2663714"/>
                <a:gd name="connsiteY16442" fmla="*/ 2070639 h 2179871"/>
                <a:gd name="connsiteX16443" fmla="*/ 1604638 w 2663714"/>
                <a:gd name="connsiteY16443" fmla="*/ 2070212 h 2179871"/>
                <a:gd name="connsiteX16444" fmla="*/ 1615474 w 2663714"/>
                <a:gd name="connsiteY16444" fmla="*/ 2061848 h 2179871"/>
                <a:gd name="connsiteX16445" fmla="*/ 1619228 w 2663714"/>
                <a:gd name="connsiteY16445" fmla="*/ 2058861 h 2179871"/>
                <a:gd name="connsiteX16446" fmla="*/ 1632196 w 2663714"/>
                <a:gd name="connsiteY16446" fmla="*/ 2062787 h 2179871"/>
                <a:gd name="connsiteX16447" fmla="*/ 1617266 w 2663714"/>
                <a:gd name="connsiteY16447" fmla="*/ 2073797 h 2179871"/>
                <a:gd name="connsiteX16448" fmla="*/ 1620337 w 2663714"/>
                <a:gd name="connsiteY16448" fmla="*/ 2058007 h 2179871"/>
                <a:gd name="connsiteX16449" fmla="*/ 1625712 w 2663714"/>
                <a:gd name="connsiteY16449" fmla="*/ 2053654 h 2179871"/>
                <a:gd name="connsiteX16450" fmla="*/ 1635353 w 2663714"/>
                <a:gd name="connsiteY16450" fmla="*/ 2045632 h 2179871"/>
                <a:gd name="connsiteX16451" fmla="*/ 1642690 w 2663714"/>
                <a:gd name="connsiteY16451" fmla="*/ 2048534 h 2179871"/>
                <a:gd name="connsiteX16452" fmla="*/ 1647809 w 2663714"/>
                <a:gd name="connsiteY16452" fmla="*/ 2050923 h 2179871"/>
                <a:gd name="connsiteX16453" fmla="*/ 1647212 w 2663714"/>
                <a:gd name="connsiteY16453" fmla="*/ 2051435 h 2179871"/>
                <a:gd name="connsiteX16454" fmla="*/ 1632879 w 2663714"/>
                <a:gd name="connsiteY16454" fmla="*/ 2062275 h 2179871"/>
                <a:gd name="connsiteX16455" fmla="*/ 1620337 w 2663714"/>
                <a:gd name="connsiteY16455" fmla="*/ 2057922 h 2179871"/>
                <a:gd name="connsiteX16456" fmla="*/ 1653696 w 2663714"/>
                <a:gd name="connsiteY16456" fmla="*/ 2039145 h 2179871"/>
                <a:gd name="connsiteX16457" fmla="*/ 1660948 w 2663714"/>
                <a:gd name="connsiteY16457" fmla="*/ 2040596 h 2179871"/>
                <a:gd name="connsiteX16458" fmla="*/ 1659668 w 2663714"/>
                <a:gd name="connsiteY16458" fmla="*/ 2041621 h 2179871"/>
                <a:gd name="connsiteX16459" fmla="*/ 1653696 w 2663714"/>
                <a:gd name="connsiteY16459" fmla="*/ 2039145 h 2179871"/>
                <a:gd name="connsiteX16460" fmla="*/ 1607539 w 2663714"/>
                <a:gd name="connsiteY16460" fmla="*/ 2019601 h 2179871"/>
                <a:gd name="connsiteX16461" fmla="*/ 1593633 w 2663714"/>
                <a:gd name="connsiteY16461" fmla="*/ 2013797 h 2179871"/>
                <a:gd name="connsiteX16462" fmla="*/ 1607539 w 2663714"/>
                <a:gd name="connsiteY16462" fmla="*/ 2015760 h 2179871"/>
                <a:gd name="connsiteX16463" fmla="*/ 1607539 w 2663714"/>
                <a:gd name="connsiteY16463" fmla="*/ 2015760 h 2179871"/>
                <a:gd name="connsiteX16464" fmla="*/ 1607710 w 2663714"/>
                <a:gd name="connsiteY16464" fmla="*/ 2015760 h 2179871"/>
                <a:gd name="connsiteX16465" fmla="*/ 1607880 w 2663714"/>
                <a:gd name="connsiteY16465" fmla="*/ 2015760 h 2179871"/>
                <a:gd name="connsiteX16466" fmla="*/ 1607880 w 2663714"/>
                <a:gd name="connsiteY16466" fmla="*/ 2015760 h 2179871"/>
                <a:gd name="connsiteX16467" fmla="*/ 1617095 w 2663714"/>
                <a:gd name="connsiteY16467" fmla="*/ 2016614 h 2179871"/>
                <a:gd name="connsiteX16468" fmla="*/ 1611805 w 2663714"/>
                <a:gd name="connsiteY16468" fmla="*/ 2020113 h 2179871"/>
                <a:gd name="connsiteX16469" fmla="*/ 1607539 w 2663714"/>
                <a:gd name="connsiteY16469" fmla="*/ 2019601 h 2179871"/>
                <a:gd name="connsiteX16470" fmla="*/ 1608563 w 2663714"/>
                <a:gd name="connsiteY16470" fmla="*/ 2008847 h 2179871"/>
                <a:gd name="connsiteX16471" fmla="*/ 1608563 w 2663714"/>
                <a:gd name="connsiteY16471" fmla="*/ 2008847 h 2179871"/>
                <a:gd name="connsiteX16472" fmla="*/ 1608563 w 2663714"/>
                <a:gd name="connsiteY16472" fmla="*/ 2008847 h 2179871"/>
                <a:gd name="connsiteX16473" fmla="*/ 1608563 w 2663714"/>
                <a:gd name="connsiteY16473" fmla="*/ 2008847 h 2179871"/>
                <a:gd name="connsiteX16474" fmla="*/ 1608563 w 2663714"/>
                <a:gd name="connsiteY16474" fmla="*/ 2008847 h 2179871"/>
                <a:gd name="connsiteX16475" fmla="*/ 1586893 w 2663714"/>
                <a:gd name="connsiteY16475" fmla="*/ 2007139 h 2179871"/>
                <a:gd name="connsiteX16476" fmla="*/ 1587746 w 2663714"/>
                <a:gd name="connsiteY16476" fmla="*/ 2006457 h 2179871"/>
                <a:gd name="connsiteX16477" fmla="*/ 1597643 w 2663714"/>
                <a:gd name="connsiteY16477" fmla="*/ 2007481 h 2179871"/>
                <a:gd name="connsiteX16478" fmla="*/ 1597643 w 2663714"/>
                <a:gd name="connsiteY16478" fmla="*/ 2007139 h 2179871"/>
                <a:gd name="connsiteX16479" fmla="*/ 1588428 w 2663714"/>
                <a:gd name="connsiteY16479" fmla="*/ 2005945 h 2179871"/>
                <a:gd name="connsiteX16480" fmla="*/ 1590390 w 2663714"/>
                <a:gd name="connsiteY16480" fmla="*/ 2004408 h 2179871"/>
                <a:gd name="connsiteX16481" fmla="*/ 1619569 w 2663714"/>
                <a:gd name="connsiteY16481" fmla="*/ 2007139 h 2179871"/>
                <a:gd name="connsiteX16482" fmla="*/ 1622641 w 2663714"/>
                <a:gd name="connsiteY16482" fmla="*/ 2008505 h 2179871"/>
                <a:gd name="connsiteX16483" fmla="*/ 1630916 w 2663714"/>
                <a:gd name="connsiteY16483" fmla="*/ 2012261 h 2179871"/>
                <a:gd name="connsiteX16484" fmla="*/ 1608648 w 2663714"/>
                <a:gd name="connsiteY16484" fmla="*/ 2008847 h 2179871"/>
                <a:gd name="connsiteX16485" fmla="*/ 1625285 w 2663714"/>
                <a:gd name="connsiteY16485" fmla="*/ 2007652 h 2179871"/>
                <a:gd name="connsiteX16486" fmla="*/ 1653184 w 2663714"/>
                <a:gd name="connsiteY16486" fmla="*/ 2009359 h 2179871"/>
                <a:gd name="connsiteX16487" fmla="*/ 1690638 w 2663714"/>
                <a:gd name="connsiteY16487" fmla="*/ 2023100 h 2179871"/>
                <a:gd name="connsiteX16488" fmla="*/ 1671613 w 2663714"/>
                <a:gd name="connsiteY16488" fmla="*/ 2019515 h 2179871"/>
                <a:gd name="connsiteX16489" fmla="*/ 1636462 w 2663714"/>
                <a:gd name="connsiteY16489" fmla="*/ 2013199 h 2179871"/>
                <a:gd name="connsiteX16490" fmla="*/ 1625285 w 2663714"/>
                <a:gd name="connsiteY16490" fmla="*/ 2007652 h 2179871"/>
                <a:gd name="connsiteX16491" fmla="*/ 1612061 w 2663714"/>
                <a:gd name="connsiteY16491" fmla="*/ 2001080 h 2179871"/>
                <a:gd name="connsiteX16492" fmla="*/ 1578958 w 2663714"/>
                <a:gd name="connsiteY16492" fmla="*/ 1984864 h 2179871"/>
                <a:gd name="connsiteX16493" fmla="*/ 1585186 w 2663714"/>
                <a:gd name="connsiteY16493" fmla="*/ 1985120 h 2179871"/>
                <a:gd name="connsiteX16494" fmla="*/ 1641837 w 2663714"/>
                <a:gd name="connsiteY16494" fmla="*/ 2005347 h 2179871"/>
                <a:gd name="connsiteX16495" fmla="*/ 1612061 w 2663714"/>
                <a:gd name="connsiteY16495" fmla="*/ 2001165 h 2179871"/>
                <a:gd name="connsiteX16496" fmla="*/ 1593206 w 2663714"/>
                <a:gd name="connsiteY16496" fmla="*/ 1982901 h 2179871"/>
                <a:gd name="connsiteX16497" fmla="*/ 1582797 w 2663714"/>
                <a:gd name="connsiteY16497" fmla="*/ 1978719 h 2179871"/>
                <a:gd name="connsiteX16498" fmla="*/ 1599519 w 2663714"/>
                <a:gd name="connsiteY16498" fmla="*/ 1983584 h 2179871"/>
                <a:gd name="connsiteX16499" fmla="*/ 1598155 w 2663714"/>
                <a:gd name="connsiteY16499" fmla="*/ 1983413 h 2179871"/>
                <a:gd name="connsiteX16500" fmla="*/ 1593121 w 2663714"/>
                <a:gd name="connsiteY16500" fmla="*/ 1982815 h 2179871"/>
                <a:gd name="connsiteX16501" fmla="*/ 1409262 w 2663714"/>
                <a:gd name="connsiteY16501" fmla="*/ 1916670 h 2179871"/>
                <a:gd name="connsiteX16502" fmla="*/ 1384605 w 2663714"/>
                <a:gd name="connsiteY16502" fmla="*/ 1908477 h 2179871"/>
                <a:gd name="connsiteX16503" fmla="*/ 1397232 w 2663714"/>
                <a:gd name="connsiteY16503" fmla="*/ 1908050 h 2179871"/>
                <a:gd name="connsiteX16504" fmla="*/ 1435625 w 2663714"/>
                <a:gd name="connsiteY16504" fmla="*/ 1925461 h 2179871"/>
                <a:gd name="connsiteX16505" fmla="*/ 1409262 w 2663714"/>
                <a:gd name="connsiteY16505" fmla="*/ 1916670 h 2179871"/>
                <a:gd name="connsiteX16506" fmla="*/ 1368822 w 2663714"/>
                <a:gd name="connsiteY16506" fmla="*/ 1901990 h 2179871"/>
                <a:gd name="connsiteX16507" fmla="*/ 1368822 w 2663714"/>
                <a:gd name="connsiteY16507" fmla="*/ 1901990 h 2179871"/>
                <a:gd name="connsiteX16508" fmla="*/ 1368651 w 2663714"/>
                <a:gd name="connsiteY16508" fmla="*/ 1901990 h 2179871"/>
                <a:gd name="connsiteX16509" fmla="*/ 1368480 w 2663714"/>
                <a:gd name="connsiteY16509" fmla="*/ 1901990 h 2179871"/>
                <a:gd name="connsiteX16510" fmla="*/ 1368480 w 2663714"/>
                <a:gd name="connsiteY16510" fmla="*/ 1901990 h 2179871"/>
                <a:gd name="connsiteX16511" fmla="*/ 1358072 w 2663714"/>
                <a:gd name="connsiteY16511" fmla="*/ 1902417 h 2179871"/>
                <a:gd name="connsiteX16512" fmla="*/ 1351332 w 2663714"/>
                <a:gd name="connsiteY16512" fmla="*/ 1899430 h 2179871"/>
                <a:gd name="connsiteX16513" fmla="*/ 1375903 w 2663714"/>
                <a:gd name="connsiteY16513" fmla="*/ 1898576 h 2179871"/>
                <a:gd name="connsiteX16514" fmla="*/ 1384520 w 2663714"/>
                <a:gd name="connsiteY16514" fmla="*/ 1902332 h 2179871"/>
                <a:gd name="connsiteX16515" fmla="*/ 1368822 w 2663714"/>
                <a:gd name="connsiteY16515" fmla="*/ 1901990 h 2179871"/>
                <a:gd name="connsiteX16516" fmla="*/ 1344933 w 2663714"/>
                <a:gd name="connsiteY16516" fmla="*/ 1903015 h 2179871"/>
                <a:gd name="connsiteX16517" fmla="*/ 1326334 w 2663714"/>
                <a:gd name="connsiteY16517" fmla="*/ 1904039 h 2179871"/>
                <a:gd name="connsiteX16518" fmla="*/ 1317887 w 2663714"/>
                <a:gd name="connsiteY16518" fmla="*/ 1900369 h 2179871"/>
                <a:gd name="connsiteX16519" fmla="*/ 1338278 w 2663714"/>
                <a:gd name="connsiteY16519" fmla="*/ 1899856 h 2179871"/>
                <a:gd name="connsiteX16520" fmla="*/ 1344933 w 2663714"/>
                <a:gd name="connsiteY16520" fmla="*/ 1903100 h 2179871"/>
                <a:gd name="connsiteX16521" fmla="*/ 1306540 w 2663714"/>
                <a:gd name="connsiteY16521" fmla="*/ 1893626 h 2179871"/>
                <a:gd name="connsiteX16522" fmla="*/ 1306540 w 2663714"/>
                <a:gd name="connsiteY16522" fmla="*/ 1893626 h 2179871"/>
                <a:gd name="connsiteX16523" fmla="*/ 1306370 w 2663714"/>
                <a:gd name="connsiteY16523" fmla="*/ 1893626 h 2179871"/>
                <a:gd name="connsiteX16524" fmla="*/ 1306113 w 2663714"/>
                <a:gd name="connsiteY16524" fmla="*/ 1893626 h 2179871"/>
                <a:gd name="connsiteX16525" fmla="*/ 1306113 w 2663714"/>
                <a:gd name="connsiteY16525" fmla="*/ 1893626 h 2179871"/>
                <a:gd name="connsiteX16526" fmla="*/ 1302871 w 2663714"/>
                <a:gd name="connsiteY16526" fmla="*/ 1893626 h 2179871"/>
                <a:gd name="connsiteX16527" fmla="*/ 1267635 w 2663714"/>
                <a:gd name="connsiteY16527" fmla="*/ 1878264 h 2179871"/>
                <a:gd name="connsiteX16528" fmla="*/ 1292036 w 2663714"/>
                <a:gd name="connsiteY16528" fmla="*/ 1877325 h 2179871"/>
                <a:gd name="connsiteX16529" fmla="*/ 1326419 w 2663714"/>
                <a:gd name="connsiteY16529" fmla="*/ 1893968 h 2179871"/>
                <a:gd name="connsiteX16530" fmla="*/ 1306540 w 2663714"/>
                <a:gd name="connsiteY16530" fmla="*/ 1893541 h 2179871"/>
                <a:gd name="connsiteX16531" fmla="*/ 1261749 w 2663714"/>
                <a:gd name="connsiteY16531" fmla="*/ 1871521 h 2179871"/>
                <a:gd name="connsiteX16532" fmla="*/ 1261749 w 2663714"/>
                <a:gd name="connsiteY16532" fmla="*/ 1871521 h 2179871"/>
                <a:gd name="connsiteX16533" fmla="*/ 1261578 w 2663714"/>
                <a:gd name="connsiteY16533" fmla="*/ 1871521 h 2179871"/>
                <a:gd name="connsiteX16534" fmla="*/ 1261407 w 2663714"/>
                <a:gd name="connsiteY16534" fmla="*/ 1871521 h 2179871"/>
                <a:gd name="connsiteX16535" fmla="*/ 1261407 w 2663714"/>
                <a:gd name="connsiteY16535" fmla="*/ 1871521 h 2179871"/>
                <a:gd name="connsiteX16536" fmla="*/ 1252364 w 2663714"/>
                <a:gd name="connsiteY16536" fmla="*/ 1871862 h 2179871"/>
                <a:gd name="connsiteX16537" fmla="*/ 1216275 w 2663714"/>
                <a:gd name="connsiteY16537" fmla="*/ 1857012 h 2179871"/>
                <a:gd name="connsiteX16538" fmla="*/ 1248183 w 2663714"/>
                <a:gd name="connsiteY16538" fmla="*/ 1858804 h 2179871"/>
                <a:gd name="connsiteX16539" fmla="*/ 1248183 w 2663714"/>
                <a:gd name="connsiteY16539" fmla="*/ 1858804 h 2179871"/>
                <a:gd name="connsiteX16540" fmla="*/ 1248183 w 2663714"/>
                <a:gd name="connsiteY16540" fmla="*/ 1858804 h 2179871"/>
                <a:gd name="connsiteX16541" fmla="*/ 1248183 w 2663714"/>
                <a:gd name="connsiteY16541" fmla="*/ 1858804 h 2179871"/>
                <a:gd name="connsiteX16542" fmla="*/ 1248183 w 2663714"/>
                <a:gd name="connsiteY16542" fmla="*/ 1858804 h 2179871"/>
                <a:gd name="connsiteX16543" fmla="*/ 1253644 w 2663714"/>
                <a:gd name="connsiteY16543" fmla="*/ 1858804 h 2179871"/>
                <a:gd name="connsiteX16544" fmla="*/ 1280518 w 2663714"/>
                <a:gd name="connsiteY16544" fmla="*/ 1871862 h 2179871"/>
                <a:gd name="connsiteX16545" fmla="*/ 1261749 w 2663714"/>
                <a:gd name="connsiteY16545" fmla="*/ 1871606 h 2179871"/>
                <a:gd name="connsiteX16546" fmla="*/ 1204160 w 2663714"/>
                <a:gd name="connsiteY16546" fmla="*/ 1852147 h 2179871"/>
                <a:gd name="connsiteX16547" fmla="*/ 1185304 w 2663714"/>
                <a:gd name="connsiteY16547" fmla="*/ 1844465 h 2179871"/>
                <a:gd name="connsiteX16548" fmla="*/ 1205610 w 2663714"/>
                <a:gd name="connsiteY16548" fmla="*/ 1845319 h 2179871"/>
                <a:gd name="connsiteX16549" fmla="*/ 1205610 w 2663714"/>
                <a:gd name="connsiteY16549" fmla="*/ 1845319 h 2179871"/>
                <a:gd name="connsiteX16550" fmla="*/ 1205610 w 2663714"/>
                <a:gd name="connsiteY16550" fmla="*/ 1845319 h 2179871"/>
                <a:gd name="connsiteX16551" fmla="*/ 1205610 w 2663714"/>
                <a:gd name="connsiteY16551" fmla="*/ 1845319 h 2179871"/>
                <a:gd name="connsiteX16552" fmla="*/ 1205610 w 2663714"/>
                <a:gd name="connsiteY16552" fmla="*/ 1845319 h 2179871"/>
                <a:gd name="connsiteX16553" fmla="*/ 1225745 w 2663714"/>
                <a:gd name="connsiteY16553" fmla="*/ 1845319 h 2179871"/>
                <a:gd name="connsiteX16554" fmla="*/ 1233423 w 2663714"/>
                <a:gd name="connsiteY16554" fmla="*/ 1848989 h 2179871"/>
                <a:gd name="connsiteX16555" fmla="*/ 1239054 w 2663714"/>
                <a:gd name="connsiteY16555" fmla="*/ 1851720 h 2179871"/>
                <a:gd name="connsiteX16556" fmla="*/ 1203989 w 2663714"/>
                <a:gd name="connsiteY16556" fmla="*/ 1851976 h 2179871"/>
                <a:gd name="connsiteX16557" fmla="*/ 1160136 w 2663714"/>
                <a:gd name="connsiteY16557" fmla="*/ 1838833 h 2179871"/>
                <a:gd name="connsiteX16558" fmla="*/ 1156553 w 2663714"/>
                <a:gd name="connsiteY16558" fmla="*/ 1838918 h 2179871"/>
                <a:gd name="connsiteX16559" fmla="*/ 1140001 w 2663714"/>
                <a:gd name="connsiteY16559" fmla="*/ 1831236 h 2179871"/>
                <a:gd name="connsiteX16560" fmla="*/ 1140001 w 2663714"/>
                <a:gd name="connsiteY16560" fmla="*/ 1831236 h 2179871"/>
                <a:gd name="connsiteX16561" fmla="*/ 1139916 w 2663714"/>
                <a:gd name="connsiteY16561" fmla="*/ 1831236 h 2179871"/>
                <a:gd name="connsiteX16562" fmla="*/ 1139830 w 2663714"/>
                <a:gd name="connsiteY16562" fmla="*/ 1831236 h 2179871"/>
                <a:gd name="connsiteX16563" fmla="*/ 1139830 w 2663714"/>
                <a:gd name="connsiteY16563" fmla="*/ 1831236 h 2179871"/>
                <a:gd name="connsiteX16564" fmla="*/ 1138977 w 2663714"/>
                <a:gd name="connsiteY16564" fmla="*/ 1830895 h 2179871"/>
                <a:gd name="connsiteX16565" fmla="*/ 1142219 w 2663714"/>
                <a:gd name="connsiteY16565" fmla="*/ 1830981 h 2179871"/>
                <a:gd name="connsiteX16566" fmla="*/ 1160221 w 2663714"/>
                <a:gd name="connsiteY16566" fmla="*/ 1838918 h 2179871"/>
                <a:gd name="connsiteX16567" fmla="*/ 1126094 w 2663714"/>
                <a:gd name="connsiteY16567" fmla="*/ 1825347 h 2179871"/>
                <a:gd name="connsiteX16568" fmla="*/ 1102547 w 2663714"/>
                <a:gd name="connsiteY16568" fmla="*/ 1815362 h 2179871"/>
                <a:gd name="connsiteX16569" fmla="*/ 1106812 w 2663714"/>
                <a:gd name="connsiteY16569" fmla="*/ 1815362 h 2179871"/>
                <a:gd name="connsiteX16570" fmla="*/ 1129251 w 2663714"/>
                <a:gd name="connsiteY16570" fmla="*/ 1825262 h 2179871"/>
                <a:gd name="connsiteX16571" fmla="*/ 1126009 w 2663714"/>
                <a:gd name="connsiteY16571" fmla="*/ 1825262 h 2179871"/>
                <a:gd name="connsiteX16572" fmla="*/ 1089493 w 2663714"/>
                <a:gd name="connsiteY16572" fmla="*/ 1809899 h 2179871"/>
                <a:gd name="connsiteX16573" fmla="*/ 1059035 w 2663714"/>
                <a:gd name="connsiteY16573" fmla="*/ 1797353 h 2179871"/>
                <a:gd name="connsiteX16574" fmla="*/ 1066543 w 2663714"/>
                <a:gd name="connsiteY16574" fmla="*/ 1797609 h 2179871"/>
                <a:gd name="connsiteX16575" fmla="*/ 1093929 w 2663714"/>
                <a:gd name="connsiteY16575" fmla="*/ 1809644 h 2179871"/>
                <a:gd name="connsiteX16576" fmla="*/ 1089493 w 2663714"/>
                <a:gd name="connsiteY16576" fmla="*/ 1809899 h 2179871"/>
                <a:gd name="connsiteX16577" fmla="*/ 1039668 w 2663714"/>
                <a:gd name="connsiteY16577" fmla="*/ 1793513 h 2179871"/>
                <a:gd name="connsiteX16578" fmla="*/ 1027041 w 2663714"/>
                <a:gd name="connsiteY16578" fmla="*/ 1794366 h 2179871"/>
                <a:gd name="connsiteX16579" fmla="*/ 1011683 w 2663714"/>
                <a:gd name="connsiteY16579" fmla="*/ 1795475 h 2179871"/>
                <a:gd name="connsiteX16580" fmla="*/ 1014499 w 2663714"/>
                <a:gd name="connsiteY16580" fmla="*/ 1792830 h 2179871"/>
                <a:gd name="connsiteX16581" fmla="*/ 1014329 w 2663714"/>
                <a:gd name="connsiteY16581" fmla="*/ 1792574 h 2179871"/>
                <a:gd name="connsiteX16582" fmla="*/ 1010575 w 2663714"/>
                <a:gd name="connsiteY16582" fmla="*/ 1795646 h 2179871"/>
                <a:gd name="connsiteX16583" fmla="*/ 1010319 w 2663714"/>
                <a:gd name="connsiteY16583" fmla="*/ 1795817 h 2179871"/>
                <a:gd name="connsiteX16584" fmla="*/ 982761 w 2663714"/>
                <a:gd name="connsiteY16584" fmla="*/ 1784295 h 2179871"/>
                <a:gd name="connsiteX16585" fmla="*/ 992743 w 2663714"/>
                <a:gd name="connsiteY16585" fmla="*/ 1784466 h 2179871"/>
                <a:gd name="connsiteX16586" fmla="*/ 1020898 w 2663714"/>
                <a:gd name="connsiteY16586" fmla="*/ 1785149 h 2179871"/>
                <a:gd name="connsiteX16587" fmla="*/ 1039668 w 2663714"/>
                <a:gd name="connsiteY16587" fmla="*/ 1793513 h 2179871"/>
                <a:gd name="connsiteX16588" fmla="*/ 992572 w 2663714"/>
                <a:gd name="connsiteY16588" fmla="*/ 1782502 h 2179871"/>
                <a:gd name="connsiteX16589" fmla="*/ 980202 w 2663714"/>
                <a:gd name="connsiteY16589" fmla="*/ 1783271 h 2179871"/>
                <a:gd name="connsiteX16590" fmla="*/ 973547 w 2663714"/>
                <a:gd name="connsiteY16590" fmla="*/ 1780539 h 2179871"/>
                <a:gd name="connsiteX16591" fmla="*/ 1001702 w 2663714"/>
                <a:gd name="connsiteY16591" fmla="*/ 1776784 h 2179871"/>
                <a:gd name="connsiteX16592" fmla="*/ 1011854 w 2663714"/>
                <a:gd name="connsiteY16592" fmla="*/ 1781222 h 2179871"/>
                <a:gd name="connsiteX16593" fmla="*/ 992658 w 2663714"/>
                <a:gd name="connsiteY16593" fmla="*/ 1782502 h 2179871"/>
                <a:gd name="connsiteX16594" fmla="*/ 949828 w 2663714"/>
                <a:gd name="connsiteY16594" fmla="*/ 1776272 h 2179871"/>
                <a:gd name="connsiteX16595" fmla="*/ 947611 w 2663714"/>
                <a:gd name="connsiteY16595" fmla="*/ 1776528 h 2179871"/>
                <a:gd name="connsiteX16596" fmla="*/ 919797 w 2663714"/>
                <a:gd name="connsiteY16596" fmla="*/ 1764238 h 2179871"/>
                <a:gd name="connsiteX16597" fmla="*/ 922868 w 2663714"/>
                <a:gd name="connsiteY16597" fmla="*/ 1764238 h 2179871"/>
                <a:gd name="connsiteX16598" fmla="*/ 949828 w 2663714"/>
                <a:gd name="connsiteY16598" fmla="*/ 1776357 h 2179871"/>
                <a:gd name="connsiteX16599" fmla="*/ 914593 w 2663714"/>
                <a:gd name="connsiteY16599" fmla="*/ 1761848 h 2179871"/>
                <a:gd name="connsiteX16600" fmla="*/ 900174 w 2663714"/>
                <a:gd name="connsiteY16600" fmla="*/ 1755447 h 2179871"/>
                <a:gd name="connsiteX16601" fmla="*/ 900174 w 2663714"/>
                <a:gd name="connsiteY16601" fmla="*/ 1755447 h 2179871"/>
                <a:gd name="connsiteX16602" fmla="*/ 900089 w 2663714"/>
                <a:gd name="connsiteY16602" fmla="*/ 1755447 h 2179871"/>
                <a:gd name="connsiteX16603" fmla="*/ 900004 w 2663714"/>
                <a:gd name="connsiteY16603" fmla="*/ 1755447 h 2179871"/>
                <a:gd name="connsiteX16604" fmla="*/ 900004 w 2663714"/>
                <a:gd name="connsiteY16604" fmla="*/ 1755447 h 2179871"/>
                <a:gd name="connsiteX16605" fmla="*/ 891386 w 2663714"/>
                <a:gd name="connsiteY16605" fmla="*/ 1751862 h 2179871"/>
                <a:gd name="connsiteX16606" fmla="*/ 895311 w 2663714"/>
                <a:gd name="connsiteY16606" fmla="*/ 1751777 h 2179871"/>
                <a:gd name="connsiteX16607" fmla="*/ 917323 w 2663714"/>
                <a:gd name="connsiteY16607" fmla="*/ 1761678 h 2179871"/>
                <a:gd name="connsiteX16608" fmla="*/ 914678 w 2663714"/>
                <a:gd name="connsiteY16608" fmla="*/ 1761934 h 2179871"/>
                <a:gd name="connsiteX16609" fmla="*/ 883622 w 2663714"/>
                <a:gd name="connsiteY16609" fmla="*/ 1748619 h 2179871"/>
                <a:gd name="connsiteX16610" fmla="*/ 850775 w 2663714"/>
                <a:gd name="connsiteY16610" fmla="*/ 1735049 h 2179871"/>
                <a:gd name="connsiteX16611" fmla="*/ 857430 w 2663714"/>
                <a:gd name="connsiteY16611" fmla="*/ 1734707 h 2179871"/>
                <a:gd name="connsiteX16612" fmla="*/ 862635 w 2663714"/>
                <a:gd name="connsiteY16612" fmla="*/ 1737012 h 2179871"/>
                <a:gd name="connsiteX16613" fmla="*/ 887547 w 2663714"/>
                <a:gd name="connsiteY16613" fmla="*/ 1748193 h 2179871"/>
                <a:gd name="connsiteX16614" fmla="*/ 883622 w 2663714"/>
                <a:gd name="connsiteY16614" fmla="*/ 1748619 h 2179871"/>
                <a:gd name="connsiteX16615" fmla="*/ 844547 w 2663714"/>
                <a:gd name="connsiteY16615" fmla="*/ 1732488 h 2179871"/>
                <a:gd name="connsiteX16616" fmla="*/ 823133 w 2663714"/>
                <a:gd name="connsiteY16616" fmla="*/ 1723698 h 2179871"/>
                <a:gd name="connsiteX16617" fmla="*/ 831750 w 2663714"/>
                <a:gd name="connsiteY16617" fmla="*/ 1723186 h 2179871"/>
                <a:gd name="connsiteX16618" fmla="*/ 850775 w 2663714"/>
                <a:gd name="connsiteY16618" fmla="*/ 1731720 h 2179871"/>
                <a:gd name="connsiteX16619" fmla="*/ 844633 w 2663714"/>
                <a:gd name="connsiteY16619" fmla="*/ 1732574 h 2179871"/>
                <a:gd name="connsiteX16620" fmla="*/ 411221 w 2663714"/>
                <a:gd name="connsiteY16620" fmla="*/ 1463897 h 2179871"/>
                <a:gd name="connsiteX16621" fmla="*/ 416767 w 2663714"/>
                <a:gd name="connsiteY16621" fmla="*/ 1458605 h 2179871"/>
                <a:gd name="connsiteX16622" fmla="*/ 432892 w 2663714"/>
                <a:gd name="connsiteY16622" fmla="*/ 1459032 h 2179871"/>
                <a:gd name="connsiteX16623" fmla="*/ 433404 w 2663714"/>
                <a:gd name="connsiteY16623" fmla="*/ 1461166 h 2179871"/>
                <a:gd name="connsiteX16624" fmla="*/ 433659 w 2663714"/>
                <a:gd name="connsiteY16624" fmla="*/ 1461166 h 2179871"/>
                <a:gd name="connsiteX16625" fmla="*/ 433233 w 2663714"/>
                <a:gd name="connsiteY16625" fmla="*/ 1459117 h 2179871"/>
                <a:gd name="connsiteX16626" fmla="*/ 445433 w 2663714"/>
                <a:gd name="connsiteY16626" fmla="*/ 1459544 h 2179871"/>
                <a:gd name="connsiteX16627" fmla="*/ 444751 w 2663714"/>
                <a:gd name="connsiteY16627" fmla="*/ 1460312 h 2179871"/>
                <a:gd name="connsiteX16628" fmla="*/ 445007 w 2663714"/>
                <a:gd name="connsiteY16628" fmla="*/ 1460483 h 2179871"/>
                <a:gd name="connsiteX16629" fmla="*/ 446116 w 2663714"/>
                <a:gd name="connsiteY16629" fmla="*/ 1459459 h 2179871"/>
                <a:gd name="connsiteX16630" fmla="*/ 455757 w 2663714"/>
                <a:gd name="connsiteY16630" fmla="*/ 1459800 h 2179871"/>
                <a:gd name="connsiteX16631" fmla="*/ 459255 w 2663714"/>
                <a:gd name="connsiteY16631" fmla="*/ 1474139 h 2179871"/>
                <a:gd name="connsiteX16632" fmla="*/ 414804 w 2663714"/>
                <a:gd name="connsiteY16632" fmla="*/ 1478321 h 2179871"/>
                <a:gd name="connsiteX16633" fmla="*/ 368050 w 2663714"/>
                <a:gd name="connsiteY16633" fmla="*/ 1462787 h 2179871"/>
                <a:gd name="connsiteX16634" fmla="*/ 367027 w 2663714"/>
                <a:gd name="connsiteY16634" fmla="*/ 1458178 h 2179871"/>
                <a:gd name="connsiteX16635" fmla="*/ 371037 w 2663714"/>
                <a:gd name="connsiteY16635" fmla="*/ 1458178 h 2179871"/>
                <a:gd name="connsiteX16636" fmla="*/ 415572 w 2663714"/>
                <a:gd name="connsiteY16636" fmla="*/ 1458434 h 2179871"/>
                <a:gd name="connsiteX16637" fmla="*/ 411050 w 2663714"/>
                <a:gd name="connsiteY16637" fmla="*/ 1463555 h 2179871"/>
                <a:gd name="connsiteX16638" fmla="*/ 411306 w 2663714"/>
                <a:gd name="connsiteY16638" fmla="*/ 1463726 h 2179871"/>
                <a:gd name="connsiteX16639" fmla="*/ 410112 w 2663714"/>
                <a:gd name="connsiteY16639" fmla="*/ 1440767 h 2179871"/>
                <a:gd name="connsiteX16640" fmla="*/ 411136 w 2663714"/>
                <a:gd name="connsiteY16640" fmla="*/ 1437439 h 2179871"/>
                <a:gd name="connsiteX16641" fmla="*/ 425896 w 2663714"/>
                <a:gd name="connsiteY16641" fmla="*/ 1440170 h 2179871"/>
                <a:gd name="connsiteX16642" fmla="*/ 410197 w 2663714"/>
                <a:gd name="connsiteY16642" fmla="*/ 1440682 h 2179871"/>
                <a:gd name="connsiteX16643" fmla="*/ 417108 w 2663714"/>
                <a:gd name="connsiteY16643" fmla="*/ 1419259 h 2179871"/>
                <a:gd name="connsiteX16644" fmla="*/ 406273 w 2663714"/>
                <a:gd name="connsiteY16644" fmla="*/ 1422588 h 2179871"/>
                <a:gd name="connsiteX16645" fmla="*/ 402689 w 2663714"/>
                <a:gd name="connsiteY16645" fmla="*/ 1423698 h 2179871"/>
                <a:gd name="connsiteX16646" fmla="*/ 404908 w 2663714"/>
                <a:gd name="connsiteY16646" fmla="*/ 1423954 h 2179871"/>
                <a:gd name="connsiteX16647" fmla="*/ 400300 w 2663714"/>
                <a:gd name="connsiteY16647" fmla="*/ 1424978 h 2179871"/>
                <a:gd name="connsiteX16648" fmla="*/ 411562 w 2663714"/>
                <a:gd name="connsiteY16648" fmla="*/ 1412773 h 2179871"/>
                <a:gd name="connsiteX16649" fmla="*/ 420094 w 2663714"/>
                <a:gd name="connsiteY16649" fmla="*/ 1403982 h 2179871"/>
                <a:gd name="connsiteX16650" fmla="*/ 423677 w 2663714"/>
                <a:gd name="connsiteY16650" fmla="*/ 1420540 h 2179871"/>
                <a:gd name="connsiteX16651" fmla="*/ 423507 w 2663714"/>
                <a:gd name="connsiteY16651" fmla="*/ 1420711 h 2179871"/>
                <a:gd name="connsiteX16652" fmla="*/ 422056 w 2663714"/>
                <a:gd name="connsiteY16652" fmla="*/ 1422332 h 2179871"/>
                <a:gd name="connsiteX16653" fmla="*/ 410624 w 2663714"/>
                <a:gd name="connsiteY16653" fmla="*/ 1422418 h 2179871"/>
                <a:gd name="connsiteX16654" fmla="*/ 410368 w 2663714"/>
                <a:gd name="connsiteY16654" fmla="*/ 1422418 h 2179871"/>
                <a:gd name="connsiteX16655" fmla="*/ 417193 w 2663714"/>
                <a:gd name="connsiteY16655" fmla="*/ 1419430 h 2179871"/>
                <a:gd name="connsiteX16656" fmla="*/ 417108 w 2663714"/>
                <a:gd name="connsiteY16656" fmla="*/ 1419174 h 2179871"/>
                <a:gd name="connsiteX16657" fmla="*/ 414890 w 2663714"/>
                <a:gd name="connsiteY16657" fmla="*/ 1330753 h 2179871"/>
                <a:gd name="connsiteX16658" fmla="*/ 414890 w 2663714"/>
                <a:gd name="connsiteY16658" fmla="*/ 1330753 h 2179871"/>
                <a:gd name="connsiteX16659" fmla="*/ 414890 w 2663714"/>
                <a:gd name="connsiteY16659" fmla="*/ 1330583 h 2179871"/>
                <a:gd name="connsiteX16660" fmla="*/ 414890 w 2663714"/>
                <a:gd name="connsiteY16660" fmla="*/ 1330583 h 2179871"/>
                <a:gd name="connsiteX16661" fmla="*/ 413439 w 2663714"/>
                <a:gd name="connsiteY16661" fmla="*/ 1318292 h 2179871"/>
                <a:gd name="connsiteX16662" fmla="*/ 419070 w 2663714"/>
                <a:gd name="connsiteY16662" fmla="*/ 1314452 h 2179871"/>
                <a:gd name="connsiteX16663" fmla="*/ 427858 w 2663714"/>
                <a:gd name="connsiteY16663" fmla="*/ 1308818 h 2179871"/>
                <a:gd name="connsiteX16664" fmla="*/ 429735 w 2663714"/>
                <a:gd name="connsiteY16664" fmla="*/ 1325632 h 2179871"/>
                <a:gd name="connsiteX16665" fmla="*/ 415828 w 2663714"/>
                <a:gd name="connsiteY16665" fmla="*/ 1339800 h 2179871"/>
                <a:gd name="connsiteX16666" fmla="*/ 414890 w 2663714"/>
                <a:gd name="connsiteY16666" fmla="*/ 1330668 h 2179871"/>
                <a:gd name="connsiteX16667" fmla="*/ 412330 w 2663714"/>
                <a:gd name="connsiteY16667" fmla="*/ 1298492 h 2179871"/>
                <a:gd name="connsiteX16668" fmla="*/ 411306 w 2663714"/>
                <a:gd name="connsiteY16668" fmla="*/ 1298321 h 2179871"/>
                <a:gd name="connsiteX16669" fmla="*/ 410624 w 2663714"/>
                <a:gd name="connsiteY16669" fmla="*/ 1291407 h 2179871"/>
                <a:gd name="connsiteX16670" fmla="*/ 411562 w 2663714"/>
                <a:gd name="connsiteY16670" fmla="*/ 1290725 h 2179871"/>
                <a:gd name="connsiteX16671" fmla="*/ 416340 w 2663714"/>
                <a:gd name="connsiteY16671" fmla="*/ 1287311 h 2179871"/>
                <a:gd name="connsiteX16672" fmla="*/ 425298 w 2663714"/>
                <a:gd name="connsiteY16672" fmla="*/ 1281336 h 2179871"/>
                <a:gd name="connsiteX16673" fmla="*/ 427602 w 2663714"/>
                <a:gd name="connsiteY16673" fmla="*/ 1305405 h 2179871"/>
                <a:gd name="connsiteX16674" fmla="*/ 417876 w 2663714"/>
                <a:gd name="connsiteY16674" fmla="*/ 1312915 h 2179871"/>
                <a:gd name="connsiteX16675" fmla="*/ 413354 w 2663714"/>
                <a:gd name="connsiteY16675" fmla="*/ 1316500 h 2179871"/>
                <a:gd name="connsiteX16676" fmla="*/ 411392 w 2663714"/>
                <a:gd name="connsiteY16676" fmla="*/ 1298662 h 2179871"/>
                <a:gd name="connsiteX16677" fmla="*/ 412330 w 2663714"/>
                <a:gd name="connsiteY16677" fmla="*/ 1298662 h 2179871"/>
                <a:gd name="connsiteX16678" fmla="*/ 412330 w 2663714"/>
                <a:gd name="connsiteY16678" fmla="*/ 1298406 h 2179871"/>
                <a:gd name="connsiteX16679" fmla="*/ 405419 w 2663714"/>
                <a:gd name="connsiteY16679" fmla="*/ 1295163 h 2179871"/>
                <a:gd name="connsiteX16680" fmla="*/ 405505 w 2663714"/>
                <a:gd name="connsiteY16680" fmla="*/ 1297211 h 2179871"/>
                <a:gd name="connsiteX16681" fmla="*/ 404908 w 2663714"/>
                <a:gd name="connsiteY16681" fmla="*/ 1297211 h 2179871"/>
                <a:gd name="connsiteX16682" fmla="*/ 403457 w 2663714"/>
                <a:gd name="connsiteY16682" fmla="*/ 1296784 h 2179871"/>
                <a:gd name="connsiteX16683" fmla="*/ 403287 w 2663714"/>
                <a:gd name="connsiteY16683" fmla="*/ 1296784 h 2179871"/>
                <a:gd name="connsiteX16684" fmla="*/ 403372 w 2663714"/>
                <a:gd name="connsiteY16684" fmla="*/ 1296614 h 2179871"/>
                <a:gd name="connsiteX16685" fmla="*/ 403713 w 2663714"/>
                <a:gd name="connsiteY16685" fmla="*/ 1296358 h 2179871"/>
                <a:gd name="connsiteX16686" fmla="*/ 404481 w 2663714"/>
                <a:gd name="connsiteY16686" fmla="*/ 1295760 h 2179871"/>
                <a:gd name="connsiteX16687" fmla="*/ 405334 w 2663714"/>
                <a:gd name="connsiteY16687" fmla="*/ 1295077 h 2179871"/>
                <a:gd name="connsiteX16688" fmla="*/ 435110 w 2663714"/>
                <a:gd name="connsiteY16688" fmla="*/ 1189160 h 2179871"/>
                <a:gd name="connsiteX16689" fmla="*/ 435110 w 2663714"/>
                <a:gd name="connsiteY16689" fmla="*/ 1189160 h 2179871"/>
                <a:gd name="connsiteX16690" fmla="*/ 435110 w 2663714"/>
                <a:gd name="connsiteY16690" fmla="*/ 1189160 h 2179871"/>
                <a:gd name="connsiteX16691" fmla="*/ 412586 w 2663714"/>
                <a:gd name="connsiteY16691" fmla="*/ 1160227 h 2179871"/>
                <a:gd name="connsiteX16692" fmla="*/ 425469 w 2663714"/>
                <a:gd name="connsiteY16692" fmla="*/ 1169871 h 2179871"/>
                <a:gd name="connsiteX16693" fmla="*/ 434683 w 2663714"/>
                <a:gd name="connsiteY16693" fmla="*/ 1181479 h 2179871"/>
                <a:gd name="connsiteX16694" fmla="*/ 470261 w 2663714"/>
                <a:gd name="connsiteY16694" fmla="*/ 1228847 h 2179871"/>
                <a:gd name="connsiteX16695" fmla="*/ 470261 w 2663714"/>
                <a:gd name="connsiteY16695" fmla="*/ 1228847 h 2179871"/>
                <a:gd name="connsiteX16696" fmla="*/ 470346 w 2663714"/>
                <a:gd name="connsiteY16696" fmla="*/ 1228932 h 2179871"/>
                <a:gd name="connsiteX16697" fmla="*/ 470431 w 2663714"/>
                <a:gd name="connsiteY16697" fmla="*/ 1228932 h 2179871"/>
                <a:gd name="connsiteX16698" fmla="*/ 470431 w 2663714"/>
                <a:gd name="connsiteY16698" fmla="*/ 1229018 h 2179871"/>
                <a:gd name="connsiteX16699" fmla="*/ 483058 w 2663714"/>
                <a:gd name="connsiteY16699" fmla="*/ 1244210 h 2179871"/>
                <a:gd name="connsiteX16700" fmla="*/ 482973 w 2663714"/>
                <a:gd name="connsiteY16700" fmla="*/ 1244551 h 2179871"/>
                <a:gd name="connsiteX16701" fmla="*/ 472052 w 2663714"/>
                <a:gd name="connsiteY16701" fmla="*/ 1248733 h 2179871"/>
                <a:gd name="connsiteX16702" fmla="*/ 465995 w 2663714"/>
                <a:gd name="connsiteY16702" fmla="*/ 1238662 h 2179871"/>
                <a:gd name="connsiteX16703" fmla="*/ 435110 w 2663714"/>
                <a:gd name="connsiteY16703" fmla="*/ 1189245 h 2179871"/>
                <a:gd name="connsiteX16704" fmla="*/ 435110 w 2663714"/>
                <a:gd name="connsiteY16704" fmla="*/ 1189245 h 2179871"/>
                <a:gd name="connsiteX16705" fmla="*/ 435110 w 2663714"/>
                <a:gd name="connsiteY16705" fmla="*/ 1189245 h 2179871"/>
                <a:gd name="connsiteX16706" fmla="*/ 235553 w 2663714"/>
                <a:gd name="connsiteY16706" fmla="*/ 1033058 h 2179871"/>
                <a:gd name="connsiteX16707" fmla="*/ 233249 w 2663714"/>
                <a:gd name="connsiteY16707" fmla="*/ 1042275 h 2179871"/>
                <a:gd name="connsiteX16708" fmla="*/ 216868 w 2663714"/>
                <a:gd name="connsiteY16708" fmla="*/ 1021450 h 2179871"/>
                <a:gd name="connsiteX16709" fmla="*/ 221049 w 2663714"/>
                <a:gd name="connsiteY16709" fmla="*/ 1014879 h 2179871"/>
                <a:gd name="connsiteX16710" fmla="*/ 236918 w 2663714"/>
                <a:gd name="connsiteY16710" fmla="*/ 1027083 h 2179871"/>
                <a:gd name="connsiteX16711" fmla="*/ 235467 w 2663714"/>
                <a:gd name="connsiteY16711" fmla="*/ 1033058 h 2179871"/>
                <a:gd name="connsiteX16712" fmla="*/ 216954 w 2663714"/>
                <a:gd name="connsiteY16712" fmla="*/ 985177 h 2179871"/>
                <a:gd name="connsiteX16713" fmla="*/ 225827 w 2663714"/>
                <a:gd name="connsiteY16713" fmla="*/ 993712 h 2179871"/>
                <a:gd name="connsiteX16714" fmla="*/ 224120 w 2663714"/>
                <a:gd name="connsiteY16714" fmla="*/ 996529 h 2179871"/>
                <a:gd name="connsiteX16715" fmla="*/ 224120 w 2663714"/>
                <a:gd name="connsiteY16715" fmla="*/ 996529 h 2179871"/>
                <a:gd name="connsiteX16716" fmla="*/ 224120 w 2663714"/>
                <a:gd name="connsiteY16716" fmla="*/ 996614 h 2179871"/>
                <a:gd name="connsiteX16717" fmla="*/ 224120 w 2663714"/>
                <a:gd name="connsiteY16717" fmla="*/ 996614 h 2179871"/>
                <a:gd name="connsiteX16718" fmla="*/ 224120 w 2663714"/>
                <a:gd name="connsiteY16718" fmla="*/ 996699 h 2179871"/>
                <a:gd name="connsiteX16719" fmla="*/ 223523 w 2663714"/>
                <a:gd name="connsiteY16719" fmla="*/ 997979 h 2179871"/>
                <a:gd name="connsiteX16720" fmla="*/ 213541 w 2663714"/>
                <a:gd name="connsiteY16720" fmla="*/ 990384 h 2179871"/>
                <a:gd name="connsiteX16721" fmla="*/ 215589 w 2663714"/>
                <a:gd name="connsiteY16721" fmla="*/ 987311 h 2179871"/>
                <a:gd name="connsiteX16722" fmla="*/ 217039 w 2663714"/>
                <a:gd name="connsiteY16722" fmla="*/ 985177 h 2179871"/>
                <a:gd name="connsiteX16723" fmla="*/ 230519 w 2663714"/>
                <a:gd name="connsiteY16723" fmla="*/ 964864 h 2179871"/>
                <a:gd name="connsiteX16724" fmla="*/ 230519 w 2663714"/>
                <a:gd name="connsiteY16724" fmla="*/ 964864 h 2179871"/>
                <a:gd name="connsiteX16725" fmla="*/ 230519 w 2663714"/>
                <a:gd name="connsiteY16725" fmla="*/ 964864 h 2179871"/>
                <a:gd name="connsiteX16726" fmla="*/ 230519 w 2663714"/>
                <a:gd name="connsiteY16726" fmla="*/ 964864 h 2179871"/>
                <a:gd name="connsiteX16727" fmla="*/ 231884 w 2663714"/>
                <a:gd name="connsiteY16727" fmla="*/ 961962 h 2179871"/>
                <a:gd name="connsiteX16728" fmla="*/ 236662 w 2663714"/>
                <a:gd name="connsiteY16728" fmla="*/ 967169 h 2179871"/>
                <a:gd name="connsiteX16729" fmla="*/ 239733 w 2663714"/>
                <a:gd name="connsiteY16729" fmla="*/ 970412 h 2179871"/>
                <a:gd name="connsiteX16730" fmla="*/ 237344 w 2663714"/>
                <a:gd name="connsiteY16730" fmla="*/ 974423 h 2179871"/>
                <a:gd name="connsiteX16731" fmla="*/ 229325 w 2663714"/>
                <a:gd name="connsiteY16731" fmla="*/ 966827 h 2179871"/>
                <a:gd name="connsiteX16732" fmla="*/ 230605 w 2663714"/>
                <a:gd name="connsiteY16732" fmla="*/ 964864 h 2179871"/>
                <a:gd name="connsiteX16733" fmla="*/ 230605 w 2663714"/>
                <a:gd name="connsiteY16733" fmla="*/ 964864 h 2179871"/>
                <a:gd name="connsiteX16734" fmla="*/ 285975 w 2663714"/>
                <a:gd name="connsiteY16734" fmla="*/ 1020597 h 2179871"/>
                <a:gd name="connsiteX16735" fmla="*/ 285975 w 2663714"/>
                <a:gd name="connsiteY16735" fmla="*/ 1020597 h 2179871"/>
                <a:gd name="connsiteX16736" fmla="*/ 285975 w 2663714"/>
                <a:gd name="connsiteY16736" fmla="*/ 1020597 h 2179871"/>
                <a:gd name="connsiteX16737" fmla="*/ 253555 w 2663714"/>
                <a:gd name="connsiteY16737" fmla="*/ 989701 h 2179871"/>
                <a:gd name="connsiteX16738" fmla="*/ 254408 w 2663714"/>
                <a:gd name="connsiteY16738" fmla="*/ 986202 h 2179871"/>
                <a:gd name="connsiteX16739" fmla="*/ 295445 w 2663714"/>
                <a:gd name="connsiteY16739" fmla="*/ 1030327 h 2179871"/>
                <a:gd name="connsiteX16740" fmla="*/ 286061 w 2663714"/>
                <a:gd name="connsiteY16740" fmla="*/ 1020682 h 2179871"/>
                <a:gd name="connsiteX16741" fmla="*/ 286061 w 2663714"/>
                <a:gd name="connsiteY16741" fmla="*/ 1020682 h 2179871"/>
                <a:gd name="connsiteX16742" fmla="*/ 286061 w 2663714"/>
                <a:gd name="connsiteY16742" fmla="*/ 1020682 h 2179871"/>
                <a:gd name="connsiteX16743" fmla="*/ 249971 w 2663714"/>
                <a:gd name="connsiteY16743" fmla="*/ 986287 h 2179871"/>
                <a:gd name="connsiteX16744" fmla="*/ 240501 w 2663714"/>
                <a:gd name="connsiteY16744" fmla="*/ 977325 h 2179871"/>
                <a:gd name="connsiteX16745" fmla="*/ 242293 w 2663714"/>
                <a:gd name="connsiteY16745" fmla="*/ 973143 h 2179871"/>
                <a:gd name="connsiteX16746" fmla="*/ 251337 w 2663714"/>
                <a:gd name="connsiteY16746" fmla="*/ 982958 h 2179871"/>
                <a:gd name="connsiteX16747" fmla="*/ 249886 w 2663714"/>
                <a:gd name="connsiteY16747" fmla="*/ 986202 h 2179871"/>
                <a:gd name="connsiteX16748" fmla="*/ 228898 w 2663714"/>
                <a:gd name="connsiteY16748" fmla="*/ 1001991 h 2179871"/>
                <a:gd name="connsiteX16749" fmla="*/ 230178 w 2663714"/>
                <a:gd name="connsiteY16749" fmla="*/ 999772 h 2179871"/>
                <a:gd name="connsiteX16750" fmla="*/ 230178 w 2663714"/>
                <a:gd name="connsiteY16750" fmla="*/ 999772 h 2179871"/>
                <a:gd name="connsiteX16751" fmla="*/ 230178 w 2663714"/>
                <a:gd name="connsiteY16751" fmla="*/ 999772 h 2179871"/>
                <a:gd name="connsiteX16752" fmla="*/ 230178 w 2663714"/>
                <a:gd name="connsiteY16752" fmla="*/ 999772 h 2179871"/>
                <a:gd name="connsiteX16753" fmla="*/ 230178 w 2663714"/>
                <a:gd name="connsiteY16753" fmla="*/ 999772 h 2179871"/>
                <a:gd name="connsiteX16754" fmla="*/ 230775 w 2663714"/>
                <a:gd name="connsiteY16754" fmla="*/ 998406 h 2179871"/>
                <a:gd name="connsiteX16755" fmla="*/ 241354 w 2663714"/>
                <a:gd name="connsiteY16755" fmla="*/ 1008563 h 2179871"/>
                <a:gd name="connsiteX16756" fmla="*/ 240757 w 2663714"/>
                <a:gd name="connsiteY16756" fmla="*/ 1010953 h 2179871"/>
                <a:gd name="connsiteX16757" fmla="*/ 228813 w 2663714"/>
                <a:gd name="connsiteY16757" fmla="*/ 1002076 h 2179871"/>
                <a:gd name="connsiteX16758" fmla="*/ 269168 w 2663714"/>
                <a:gd name="connsiteY16758" fmla="*/ 1032375 h 2179871"/>
                <a:gd name="connsiteX16759" fmla="*/ 266779 w 2663714"/>
                <a:gd name="connsiteY16759" fmla="*/ 1029729 h 2179871"/>
                <a:gd name="connsiteX16760" fmla="*/ 271983 w 2663714"/>
                <a:gd name="connsiteY16760" fmla="*/ 1034850 h 2179871"/>
                <a:gd name="connsiteX16761" fmla="*/ 269850 w 2663714"/>
                <a:gd name="connsiteY16761" fmla="*/ 1033143 h 2179871"/>
                <a:gd name="connsiteX16762" fmla="*/ 269082 w 2663714"/>
                <a:gd name="connsiteY16762" fmla="*/ 1032290 h 2179871"/>
                <a:gd name="connsiteX16763" fmla="*/ 283501 w 2663714"/>
                <a:gd name="connsiteY16763" fmla="*/ 1044068 h 2179871"/>
                <a:gd name="connsiteX16764" fmla="*/ 277273 w 2663714"/>
                <a:gd name="connsiteY16764" fmla="*/ 1037069 h 2179871"/>
                <a:gd name="connsiteX16765" fmla="*/ 263025 w 2663714"/>
                <a:gd name="connsiteY16765" fmla="*/ 1021194 h 2179871"/>
                <a:gd name="connsiteX16766" fmla="*/ 304916 w 2663714"/>
                <a:gd name="connsiteY16766" fmla="*/ 1061650 h 2179871"/>
                <a:gd name="connsiteX16767" fmla="*/ 283416 w 2663714"/>
                <a:gd name="connsiteY16767" fmla="*/ 1044068 h 2179871"/>
                <a:gd name="connsiteX16768" fmla="*/ 236833 w 2663714"/>
                <a:gd name="connsiteY16768" fmla="*/ 985775 h 2179871"/>
                <a:gd name="connsiteX16769" fmla="*/ 238710 w 2663714"/>
                <a:gd name="connsiteY16769" fmla="*/ 981593 h 2179871"/>
                <a:gd name="connsiteX16770" fmla="*/ 247924 w 2663714"/>
                <a:gd name="connsiteY16770" fmla="*/ 991237 h 2179871"/>
                <a:gd name="connsiteX16771" fmla="*/ 246303 w 2663714"/>
                <a:gd name="connsiteY16771" fmla="*/ 995078 h 2179871"/>
                <a:gd name="connsiteX16772" fmla="*/ 236833 w 2663714"/>
                <a:gd name="connsiteY16772" fmla="*/ 985775 h 2179871"/>
                <a:gd name="connsiteX16773" fmla="*/ 235211 w 2663714"/>
                <a:gd name="connsiteY16773" fmla="*/ 977923 h 2179871"/>
                <a:gd name="connsiteX16774" fmla="*/ 232823 w 2663714"/>
                <a:gd name="connsiteY16774" fmla="*/ 981849 h 2179871"/>
                <a:gd name="connsiteX16775" fmla="*/ 224632 w 2663714"/>
                <a:gd name="connsiteY16775" fmla="*/ 973826 h 2179871"/>
                <a:gd name="connsiteX16776" fmla="*/ 227362 w 2663714"/>
                <a:gd name="connsiteY16776" fmla="*/ 969729 h 2179871"/>
                <a:gd name="connsiteX16777" fmla="*/ 235211 w 2663714"/>
                <a:gd name="connsiteY16777" fmla="*/ 977923 h 2179871"/>
                <a:gd name="connsiteX16778" fmla="*/ 216954 w 2663714"/>
                <a:gd name="connsiteY16778" fmla="*/ 1011550 h 2179871"/>
                <a:gd name="connsiteX16779" fmla="*/ 214138 w 2663714"/>
                <a:gd name="connsiteY16779" fmla="*/ 1017524 h 2179871"/>
                <a:gd name="connsiteX16780" fmla="*/ 210555 w 2663714"/>
                <a:gd name="connsiteY16780" fmla="*/ 1012659 h 2179871"/>
                <a:gd name="connsiteX16781" fmla="*/ 201341 w 2663714"/>
                <a:gd name="connsiteY16781" fmla="*/ 999516 h 2179871"/>
                <a:gd name="connsiteX16782" fmla="*/ 204327 w 2663714"/>
                <a:gd name="connsiteY16782" fmla="*/ 1001820 h 2179871"/>
                <a:gd name="connsiteX16783" fmla="*/ 216954 w 2663714"/>
                <a:gd name="connsiteY16783" fmla="*/ 1011550 h 2179871"/>
                <a:gd name="connsiteX16784" fmla="*/ 245876 w 2663714"/>
                <a:gd name="connsiteY16784" fmla="*/ 1014622 h 2179871"/>
                <a:gd name="connsiteX16785" fmla="*/ 246473 w 2663714"/>
                <a:gd name="connsiteY16785" fmla="*/ 1013257 h 2179871"/>
                <a:gd name="connsiteX16786" fmla="*/ 255517 w 2663714"/>
                <a:gd name="connsiteY16786" fmla="*/ 1021962 h 2179871"/>
                <a:gd name="connsiteX16787" fmla="*/ 245876 w 2663714"/>
                <a:gd name="connsiteY16787" fmla="*/ 1014708 h 2179871"/>
                <a:gd name="connsiteX16788" fmla="*/ 345015 w 2663714"/>
                <a:gd name="connsiteY16788" fmla="*/ 1093570 h 2179871"/>
                <a:gd name="connsiteX16789" fmla="*/ 327354 w 2663714"/>
                <a:gd name="connsiteY16789" fmla="*/ 1079743 h 2179871"/>
                <a:gd name="connsiteX16790" fmla="*/ 261404 w 2663714"/>
                <a:gd name="connsiteY16790" fmla="*/ 1009758 h 2179871"/>
                <a:gd name="connsiteX16791" fmla="*/ 261404 w 2663714"/>
                <a:gd name="connsiteY16791" fmla="*/ 1009758 h 2179871"/>
                <a:gd name="connsiteX16792" fmla="*/ 261404 w 2663714"/>
                <a:gd name="connsiteY16792" fmla="*/ 1009758 h 2179871"/>
                <a:gd name="connsiteX16793" fmla="*/ 261404 w 2663714"/>
                <a:gd name="connsiteY16793" fmla="*/ 1009758 h 2179871"/>
                <a:gd name="connsiteX16794" fmla="*/ 261404 w 2663714"/>
                <a:gd name="connsiteY16794" fmla="*/ 1009758 h 2179871"/>
                <a:gd name="connsiteX16795" fmla="*/ 251251 w 2663714"/>
                <a:gd name="connsiteY16795" fmla="*/ 999857 h 2179871"/>
                <a:gd name="connsiteX16796" fmla="*/ 252275 w 2663714"/>
                <a:gd name="connsiteY16796" fmla="*/ 995675 h 2179871"/>
                <a:gd name="connsiteX16797" fmla="*/ 281112 w 2663714"/>
                <a:gd name="connsiteY16797" fmla="*/ 1025462 h 2179871"/>
                <a:gd name="connsiteX16798" fmla="*/ 281112 w 2663714"/>
                <a:gd name="connsiteY16798" fmla="*/ 1025462 h 2179871"/>
                <a:gd name="connsiteX16799" fmla="*/ 281283 w 2663714"/>
                <a:gd name="connsiteY16799" fmla="*/ 1025632 h 2179871"/>
                <a:gd name="connsiteX16800" fmla="*/ 281454 w 2663714"/>
                <a:gd name="connsiteY16800" fmla="*/ 1025803 h 2179871"/>
                <a:gd name="connsiteX16801" fmla="*/ 281454 w 2663714"/>
                <a:gd name="connsiteY16801" fmla="*/ 1025803 h 2179871"/>
                <a:gd name="connsiteX16802" fmla="*/ 357812 w 2663714"/>
                <a:gd name="connsiteY16802" fmla="*/ 1098179 h 2179871"/>
                <a:gd name="connsiteX16803" fmla="*/ 384432 w 2663714"/>
                <a:gd name="connsiteY16803" fmla="*/ 1123356 h 2179871"/>
                <a:gd name="connsiteX16804" fmla="*/ 345100 w 2663714"/>
                <a:gd name="connsiteY16804" fmla="*/ 1093655 h 2179871"/>
                <a:gd name="connsiteX16805" fmla="*/ 499354 w 2663714"/>
                <a:gd name="connsiteY16805" fmla="*/ 1179942 h 2179871"/>
                <a:gd name="connsiteX16806" fmla="*/ 499354 w 2663714"/>
                <a:gd name="connsiteY16806" fmla="*/ 1179942 h 2179871"/>
                <a:gd name="connsiteX16807" fmla="*/ 499354 w 2663714"/>
                <a:gd name="connsiteY16807" fmla="*/ 1179942 h 2179871"/>
                <a:gd name="connsiteX16808" fmla="*/ 499354 w 2663714"/>
                <a:gd name="connsiteY16808" fmla="*/ 1179942 h 2179871"/>
                <a:gd name="connsiteX16809" fmla="*/ 504132 w 2663714"/>
                <a:gd name="connsiteY16809" fmla="*/ 1171322 h 2179871"/>
                <a:gd name="connsiteX16810" fmla="*/ 510530 w 2663714"/>
                <a:gd name="connsiteY16810" fmla="*/ 1178577 h 2179871"/>
                <a:gd name="connsiteX16811" fmla="*/ 503620 w 2663714"/>
                <a:gd name="connsiteY16811" fmla="*/ 1189160 h 2179871"/>
                <a:gd name="connsiteX16812" fmla="*/ 497647 w 2663714"/>
                <a:gd name="connsiteY16812" fmla="*/ 1182418 h 2179871"/>
                <a:gd name="connsiteX16813" fmla="*/ 499354 w 2663714"/>
                <a:gd name="connsiteY16813" fmla="*/ 1180028 h 2179871"/>
                <a:gd name="connsiteX16814" fmla="*/ 499354 w 2663714"/>
                <a:gd name="connsiteY16814" fmla="*/ 1180028 h 2179871"/>
                <a:gd name="connsiteX16815" fmla="*/ 542012 w 2663714"/>
                <a:gd name="connsiteY16815" fmla="*/ 1144864 h 2179871"/>
                <a:gd name="connsiteX16816" fmla="*/ 548240 w 2663714"/>
                <a:gd name="connsiteY16816" fmla="*/ 1127197 h 2179871"/>
                <a:gd name="connsiteX16817" fmla="*/ 586889 w 2663714"/>
                <a:gd name="connsiteY16817" fmla="*/ 1154167 h 2179871"/>
                <a:gd name="connsiteX16818" fmla="*/ 579637 w 2663714"/>
                <a:gd name="connsiteY16818" fmla="*/ 1169530 h 2179871"/>
                <a:gd name="connsiteX16819" fmla="*/ 566584 w 2663714"/>
                <a:gd name="connsiteY16819" fmla="*/ 1196756 h 2179871"/>
                <a:gd name="connsiteX16820" fmla="*/ 571105 w 2663714"/>
                <a:gd name="connsiteY16820" fmla="*/ 1180881 h 2179871"/>
                <a:gd name="connsiteX16821" fmla="*/ 575713 w 2663714"/>
                <a:gd name="connsiteY16821" fmla="*/ 1163982 h 2179871"/>
                <a:gd name="connsiteX16822" fmla="*/ 575457 w 2663714"/>
                <a:gd name="connsiteY16822" fmla="*/ 1163897 h 2179871"/>
                <a:gd name="connsiteX16823" fmla="*/ 569228 w 2663714"/>
                <a:gd name="connsiteY16823" fmla="*/ 1180198 h 2179871"/>
                <a:gd name="connsiteX16824" fmla="*/ 561891 w 2663714"/>
                <a:gd name="connsiteY16824" fmla="*/ 1197951 h 2179871"/>
                <a:gd name="connsiteX16825" fmla="*/ 550800 w 2663714"/>
                <a:gd name="connsiteY16825" fmla="*/ 1187368 h 2179871"/>
                <a:gd name="connsiteX16826" fmla="*/ 554298 w 2663714"/>
                <a:gd name="connsiteY16826" fmla="*/ 1177297 h 2179871"/>
                <a:gd name="connsiteX16827" fmla="*/ 559844 w 2663714"/>
                <a:gd name="connsiteY16827" fmla="*/ 1161678 h 2179871"/>
                <a:gd name="connsiteX16828" fmla="*/ 559588 w 2663714"/>
                <a:gd name="connsiteY16828" fmla="*/ 1161593 h 2179871"/>
                <a:gd name="connsiteX16829" fmla="*/ 552506 w 2663714"/>
                <a:gd name="connsiteY16829" fmla="*/ 1176529 h 2179871"/>
                <a:gd name="connsiteX16830" fmla="*/ 548411 w 2663714"/>
                <a:gd name="connsiteY16830" fmla="*/ 1185063 h 2179871"/>
                <a:gd name="connsiteX16831" fmla="*/ 546790 w 2663714"/>
                <a:gd name="connsiteY16831" fmla="*/ 1183442 h 2179871"/>
                <a:gd name="connsiteX16832" fmla="*/ 540306 w 2663714"/>
                <a:gd name="connsiteY16832" fmla="*/ 1177211 h 2179871"/>
                <a:gd name="connsiteX16833" fmla="*/ 542183 w 2663714"/>
                <a:gd name="connsiteY16833" fmla="*/ 1172859 h 2179871"/>
                <a:gd name="connsiteX16834" fmla="*/ 549776 w 2663714"/>
                <a:gd name="connsiteY16834" fmla="*/ 1156130 h 2179871"/>
                <a:gd name="connsiteX16835" fmla="*/ 549520 w 2663714"/>
                <a:gd name="connsiteY16835" fmla="*/ 1155960 h 2179871"/>
                <a:gd name="connsiteX16836" fmla="*/ 540391 w 2663714"/>
                <a:gd name="connsiteY16836" fmla="*/ 1171834 h 2179871"/>
                <a:gd name="connsiteX16837" fmla="*/ 538429 w 2663714"/>
                <a:gd name="connsiteY16837" fmla="*/ 1175334 h 2179871"/>
                <a:gd name="connsiteX16838" fmla="*/ 533310 w 2663714"/>
                <a:gd name="connsiteY16838" fmla="*/ 1170383 h 2179871"/>
                <a:gd name="connsiteX16839" fmla="*/ 542183 w 2663714"/>
                <a:gd name="connsiteY16839" fmla="*/ 1144949 h 2179871"/>
                <a:gd name="connsiteX16840" fmla="*/ 638847 w 2663714"/>
                <a:gd name="connsiteY16840" fmla="*/ 1240284 h 2179871"/>
                <a:gd name="connsiteX16841" fmla="*/ 635605 w 2663714"/>
                <a:gd name="connsiteY16841" fmla="*/ 1251891 h 2179871"/>
                <a:gd name="connsiteX16842" fmla="*/ 629377 w 2663714"/>
                <a:gd name="connsiteY16842" fmla="*/ 1244978 h 2179871"/>
                <a:gd name="connsiteX16843" fmla="*/ 630060 w 2663714"/>
                <a:gd name="connsiteY16843" fmla="*/ 1241649 h 2179871"/>
                <a:gd name="connsiteX16844" fmla="*/ 638847 w 2663714"/>
                <a:gd name="connsiteY16844" fmla="*/ 1240284 h 2179871"/>
                <a:gd name="connsiteX16845" fmla="*/ 658129 w 2663714"/>
                <a:gd name="connsiteY16845" fmla="*/ 1255732 h 2179871"/>
                <a:gd name="connsiteX16846" fmla="*/ 654716 w 2663714"/>
                <a:gd name="connsiteY16846" fmla="*/ 1275192 h 2179871"/>
                <a:gd name="connsiteX16847" fmla="*/ 645161 w 2663714"/>
                <a:gd name="connsiteY16847" fmla="*/ 1263157 h 2179871"/>
                <a:gd name="connsiteX16848" fmla="*/ 645929 w 2663714"/>
                <a:gd name="connsiteY16848" fmla="*/ 1256671 h 2179871"/>
                <a:gd name="connsiteX16849" fmla="*/ 658214 w 2663714"/>
                <a:gd name="connsiteY16849" fmla="*/ 1255391 h 2179871"/>
                <a:gd name="connsiteX16850" fmla="*/ 658214 w 2663714"/>
                <a:gd name="connsiteY16850" fmla="*/ 1255732 h 2179871"/>
                <a:gd name="connsiteX16851" fmla="*/ 560526 w 2663714"/>
                <a:gd name="connsiteY16851" fmla="*/ 1317439 h 2179871"/>
                <a:gd name="connsiteX16852" fmla="*/ 562062 w 2663714"/>
                <a:gd name="connsiteY16852" fmla="*/ 1312830 h 2179871"/>
                <a:gd name="connsiteX16853" fmla="*/ 564536 w 2663714"/>
                <a:gd name="connsiteY16853" fmla="*/ 1305661 h 2179871"/>
                <a:gd name="connsiteX16854" fmla="*/ 574859 w 2663714"/>
                <a:gd name="connsiteY16854" fmla="*/ 1303869 h 2179871"/>
                <a:gd name="connsiteX16855" fmla="*/ 574518 w 2663714"/>
                <a:gd name="connsiteY16855" fmla="*/ 1305576 h 2179871"/>
                <a:gd name="connsiteX16856" fmla="*/ 571361 w 2663714"/>
                <a:gd name="connsiteY16856" fmla="*/ 1306173 h 2179871"/>
                <a:gd name="connsiteX16857" fmla="*/ 571361 w 2663714"/>
                <a:gd name="connsiteY16857" fmla="*/ 1306514 h 2179871"/>
                <a:gd name="connsiteX16858" fmla="*/ 574262 w 2663714"/>
                <a:gd name="connsiteY16858" fmla="*/ 1306514 h 2179871"/>
                <a:gd name="connsiteX16859" fmla="*/ 573409 w 2663714"/>
                <a:gd name="connsiteY16859" fmla="*/ 1311123 h 2179871"/>
                <a:gd name="connsiteX16860" fmla="*/ 574774 w 2663714"/>
                <a:gd name="connsiteY16860" fmla="*/ 1311465 h 2179871"/>
                <a:gd name="connsiteX16861" fmla="*/ 576480 w 2663714"/>
                <a:gd name="connsiteY16861" fmla="*/ 1306685 h 2179871"/>
                <a:gd name="connsiteX16862" fmla="*/ 580234 w 2663714"/>
                <a:gd name="connsiteY16862" fmla="*/ 1306685 h 2179871"/>
                <a:gd name="connsiteX16863" fmla="*/ 588766 w 2663714"/>
                <a:gd name="connsiteY16863" fmla="*/ 1307026 h 2179871"/>
                <a:gd name="connsiteX16864" fmla="*/ 586377 w 2663714"/>
                <a:gd name="connsiteY16864" fmla="*/ 1322304 h 2179871"/>
                <a:gd name="connsiteX16865" fmla="*/ 584842 w 2663714"/>
                <a:gd name="connsiteY16865" fmla="*/ 1335106 h 2179871"/>
                <a:gd name="connsiteX16866" fmla="*/ 562233 w 2663714"/>
                <a:gd name="connsiteY16866" fmla="*/ 1320000 h 2179871"/>
                <a:gd name="connsiteX16867" fmla="*/ 560441 w 2663714"/>
                <a:gd name="connsiteY16867" fmla="*/ 1317695 h 2179871"/>
                <a:gd name="connsiteX16868" fmla="*/ 553360 w 2663714"/>
                <a:gd name="connsiteY16868" fmla="*/ 1307965 h 2179871"/>
                <a:gd name="connsiteX16869" fmla="*/ 553274 w 2663714"/>
                <a:gd name="connsiteY16869" fmla="*/ 1307965 h 2179871"/>
                <a:gd name="connsiteX16870" fmla="*/ 552933 w 2663714"/>
                <a:gd name="connsiteY16870" fmla="*/ 1307538 h 2179871"/>
                <a:gd name="connsiteX16871" fmla="*/ 561550 w 2663714"/>
                <a:gd name="connsiteY16871" fmla="*/ 1306088 h 2179871"/>
                <a:gd name="connsiteX16872" fmla="*/ 560100 w 2663714"/>
                <a:gd name="connsiteY16872" fmla="*/ 1312318 h 2179871"/>
                <a:gd name="connsiteX16873" fmla="*/ 559246 w 2663714"/>
                <a:gd name="connsiteY16873" fmla="*/ 1315732 h 2179871"/>
                <a:gd name="connsiteX16874" fmla="*/ 554298 w 2663714"/>
                <a:gd name="connsiteY16874" fmla="*/ 1309160 h 2179871"/>
                <a:gd name="connsiteX16875" fmla="*/ 553530 w 2663714"/>
                <a:gd name="connsiteY16875" fmla="*/ 1308136 h 2179871"/>
                <a:gd name="connsiteX16876" fmla="*/ 553530 w 2663714"/>
                <a:gd name="connsiteY16876" fmla="*/ 1308136 h 2179871"/>
                <a:gd name="connsiteX16877" fmla="*/ 553360 w 2663714"/>
                <a:gd name="connsiteY16877" fmla="*/ 1307880 h 2179871"/>
                <a:gd name="connsiteX16878" fmla="*/ 541842 w 2663714"/>
                <a:gd name="connsiteY16878" fmla="*/ 1425576 h 2179871"/>
                <a:gd name="connsiteX16879" fmla="*/ 541842 w 2663714"/>
                <a:gd name="connsiteY16879" fmla="*/ 1425746 h 2179871"/>
                <a:gd name="connsiteX16880" fmla="*/ 541842 w 2663714"/>
                <a:gd name="connsiteY16880" fmla="*/ 1425746 h 2179871"/>
                <a:gd name="connsiteX16881" fmla="*/ 548411 w 2663714"/>
                <a:gd name="connsiteY16881" fmla="*/ 1448449 h 2179871"/>
                <a:gd name="connsiteX16882" fmla="*/ 541415 w 2663714"/>
                <a:gd name="connsiteY16882" fmla="*/ 1447510 h 2179871"/>
                <a:gd name="connsiteX16883" fmla="*/ 537491 w 2663714"/>
                <a:gd name="connsiteY16883" fmla="*/ 1431208 h 2179871"/>
                <a:gd name="connsiteX16884" fmla="*/ 537491 w 2663714"/>
                <a:gd name="connsiteY16884" fmla="*/ 1431208 h 2179871"/>
                <a:gd name="connsiteX16885" fmla="*/ 537491 w 2663714"/>
                <a:gd name="connsiteY16885" fmla="*/ 1431208 h 2179871"/>
                <a:gd name="connsiteX16886" fmla="*/ 537491 w 2663714"/>
                <a:gd name="connsiteY16886" fmla="*/ 1431208 h 2179871"/>
                <a:gd name="connsiteX16887" fmla="*/ 537491 w 2663714"/>
                <a:gd name="connsiteY16887" fmla="*/ 1431208 h 2179871"/>
                <a:gd name="connsiteX16888" fmla="*/ 525120 w 2663714"/>
                <a:gd name="connsiteY16888" fmla="*/ 1386742 h 2179871"/>
                <a:gd name="connsiteX16889" fmla="*/ 531860 w 2663714"/>
                <a:gd name="connsiteY16889" fmla="*/ 1380426 h 2179871"/>
                <a:gd name="connsiteX16890" fmla="*/ 541842 w 2663714"/>
                <a:gd name="connsiteY16890" fmla="*/ 1425490 h 2179871"/>
                <a:gd name="connsiteX16891" fmla="*/ 541842 w 2663714"/>
                <a:gd name="connsiteY16891" fmla="*/ 1425490 h 2179871"/>
                <a:gd name="connsiteX16892" fmla="*/ 541842 w 2663714"/>
                <a:gd name="connsiteY16892" fmla="*/ 1425660 h 2179871"/>
                <a:gd name="connsiteX16893" fmla="*/ 545340 w 2663714"/>
                <a:gd name="connsiteY16893" fmla="*/ 1525177 h 2179871"/>
                <a:gd name="connsiteX16894" fmla="*/ 544486 w 2663714"/>
                <a:gd name="connsiteY16894" fmla="*/ 1521934 h 2179871"/>
                <a:gd name="connsiteX16895" fmla="*/ 550288 w 2663714"/>
                <a:gd name="connsiteY16895" fmla="*/ 1520910 h 2179871"/>
                <a:gd name="connsiteX16896" fmla="*/ 550288 w 2663714"/>
                <a:gd name="connsiteY16896" fmla="*/ 1520568 h 2179871"/>
                <a:gd name="connsiteX16897" fmla="*/ 544316 w 2663714"/>
                <a:gd name="connsiteY16897" fmla="*/ 1521080 h 2179871"/>
                <a:gd name="connsiteX16898" fmla="*/ 541757 w 2663714"/>
                <a:gd name="connsiteY16898" fmla="*/ 1511094 h 2179871"/>
                <a:gd name="connsiteX16899" fmla="*/ 554127 w 2663714"/>
                <a:gd name="connsiteY16899" fmla="*/ 1509900 h 2179871"/>
                <a:gd name="connsiteX16900" fmla="*/ 556431 w 2663714"/>
                <a:gd name="connsiteY16900" fmla="*/ 1517154 h 2179871"/>
                <a:gd name="connsiteX16901" fmla="*/ 560782 w 2663714"/>
                <a:gd name="connsiteY16901" fmla="*/ 1530469 h 2179871"/>
                <a:gd name="connsiteX16902" fmla="*/ 545340 w 2663714"/>
                <a:gd name="connsiteY16902" fmla="*/ 1525177 h 2179871"/>
                <a:gd name="connsiteX16903" fmla="*/ 544401 w 2663714"/>
                <a:gd name="connsiteY16903" fmla="*/ 1524836 h 2179871"/>
                <a:gd name="connsiteX16904" fmla="*/ 539197 w 2663714"/>
                <a:gd name="connsiteY16904" fmla="*/ 1522958 h 2179871"/>
                <a:gd name="connsiteX16905" fmla="*/ 541500 w 2663714"/>
                <a:gd name="connsiteY16905" fmla="*/ 1522446 h 2179871"/>
                <a:gd name="connsiteX16906" fmla="*/ 543548 w 2663714"/>
                <a:gd name="connsiteY16906" fmla="*/ 1522105 h 2179871"/>
                <a:gd name="connsiteX16907" fmla="*/ 544401 w 2663714"/>
                <a:gd name="connsiteY16907" fmla="*/ 1524836 h 2179871"/>
                <a:gd name="connsiteX16908" fmla="*/ 540733 w 2663714"/>
                <a:gd name="connsiteY16908" fmla="*/ 1506827 h 2179871"/>
                <a:gd name="connsiteX16909" fmla="*/ 538770 w 2663714"/>
                <a:gd name="connsiteY16909" fmla="*/ 1498975 h 2179871"/>
                <a:gd name="connsiteX16910" fmla="*/ 538429 w 2663714"/>
                <a:gd name="connsiteY16910" fmla="*/ 1497524 h 2179871"/>
                <a:gd name="connsiteX16911" fmla="*/ 544231 w 2663714"/>
                <a:gd name="connsiteY16911" fmla="*/ 1497098 h 2179871"/>
                <a:gd name="connsiteX16912" fmla="*/ 550032 w 2663714"/>
                <a:gd name="connsiteY16912" fmla="*/ 1496756 h 2179871"/>
                <a:gd name="connsiteX16913" fmla="*/ 553104 w 2663714"/>
                <a:gd name="connsiteY16913" fmla="*/ 1506486 h 2179871"/>
                <a:gd name="connsiteX16914" fmla="*/ 540733 w 2663714"/>
                <a:gd name="connsiteY16914" fmla="*/ 1506741 h 2179871"/>
                <a:gd name="connsiteX16915" fmla="*/ 478622 w 2663714"/>
                <a:gd name="connsiteY16915" fmla="*/ 1480796 h 2179871"/>
                <a:gd name="connsiteX16916" fmla="*/ 478451 w 2663714"/>
                <a:gd name="connsiteY16916" fmla="*/ 1480796 h 2179871"/>
                <a:gd name="connsiteX16917" fmla="*/ 478280 w 2663714"/>
                <a:gd name="connsiteY16917" fmla="*/ 1480796 h 2179871"/>
                <a:gd name="connsiteX16918" fmla="*/ 478280 w 2663714"/>
                <a:gd name="connsiteY16918" fmla="*/ 1480796 h 2179871"/>
                <a:gd name="connsiteX16919" fmla="*/ 478025 w 2663714"/>
                <a:gd name="connsiteY16919" fmla="*/ 1480796 h 2179871"/>
                <a:gd name="connsiteX16920" fmla="*/ 477683 w 2663714"/>
                <a:gd name="connsiteY16920" fmla="*/ 1479430 h 2179871"/>
                <a:gd name="connsiteX16921" fmla="*/ 484679 w 2663714"/>
                <a:gd name="connsiteY16921" fmla="*/ 1479345 h 2179871"/>
                <a:gd name="connsiteX16922" fmla="*/ 484679 w 2663714"/>
                <a:gd name="connsiteY16922" fmla="*/ 1479345 h 2179871"/>
                <a:gd name="connsiteX16923" fmla="*/ 484679 w 2663714"/>
                <a:gd name="connsiteY16923" fmla="*/ 1479345 h 2179871"/>
                <a:gd name="connsiteX16924" fmla="*/ 484679 w 2663714"/>
                <a:gd name="connsiteY16924" fmla="*/ 1479345 h 2179871"/>
                <a:gd name="connsiteX16925" fmla="*/ 490651 w 2663714"/>
                <a:gd name="connsiteY16925" fmla="*/ 1479003 h 2179871"/>
                <a:gd name="connsiteX16926" fmla="*/ 491078 w 2663714"/>
                <a:gd name="connsiteY16926" fmla="*/ 1480625 h 2179871"/>
                <a:gd name="connsiteX16927" fmla="*/ 478451 w 2663714"/>
                <a:gd name="connsiteY16927" fmla="*/ 1480796 h 2179871"/>
                <a:gd name="connsiteX16928" fmla="*/ 478451 w 2663714"/>
                <a:gd name="connsiteY16928" fmla="*/ 1480796 h 2179871"/>
                <a:gd name="connsiteX16929" fmla="*/ 426237 w 2663714"/>
                <a:gd name="connsiteY16929" fmla="*/ 1420966 h 2179871"/>
                <a:gd name="connsiteX16930" fmla="*/ 443300 w 2663714"/>
                <a:gd name="connsiteY16930" fmla="*/ 1405263 h 2179871"/>
                <a:gd name="connsiteX16931" fmla="*/ 446969 w 2663714"/>
                <a:gd name="connsiteY16931" fmla="*/ 1422247 h 2179871"/>
                <a:gd name="connsiteX16932" fmla="*/ 426407 w 2663714"/>
                <a:gd name="connsiteY16932" fmla="*/ 1422247 h 2179871"/>
                <a:gd name="connsiteX16933" fmla="*/ 426152 w 2663714"/>
                <a:gd name="connsiteY16933" fmla="*/ 1420881 h 2179871"/>
                <a:gd name="connsiteX16934" fmla="*/ 439717 w 2663714"/>
                <a:gd name="connsiteY16934" fmla="*/ 1349274 h 2179871"/>
                <a:gd name="connsiteX16935" fmla="*/ 439717 w 2663714"/>
                <a:gd name="connsiteY16935" fmla="*/ 1349274 h 2179871"/>
                <a:gd name="connsiteX16936" fmla="*/ 439717 w 2663714"/>
                <a:gd name="connsiteY16936" fmla="*/ 1349103 h 2179871"/>
                <a:gd name="connsiteX16937" fmla="*/ 439717 w 2663714"/>
                <a:gd name="connsiteY16937" fmla="*/ 1349103 h 2179871"/>
                <a:gd name="connsiteX16938" fmla="*/ 438608 w 2663714"/>
                <a:gd name="connsiteY16938" fmla="*/ 1342531 h 2179871"/>
                <a:gd name="connsiteX16939" fmla="*/ 443898 w 2663714"/>
                <a:gd name="connsiteY16939" fmla="*/ 1338264 h 2179871"/>
                <a:gd name="connsiteX16940" fmla="*/ 445262 w 2663714"/>
                <a:gd name="connsiteY16940" fmla="*/ 1347311 h 2179871"/>
                <a:gd name="connsiteX16941" fmla="*/ 440229 w 2663714"/>
                <a:gd name="connsiteY16941" fmla="*/ 1352688 h 2179871"/>
                <a:gd name="connsiteX16942" fmla="*/ 439717 w 2663714"/>
                <a:gd name="connsiteY16942" fmla="*/ 1349274 h 2179871"/>
                <a:gd name="connsiteX16943" fmla="*/ 445860 w 2663714"/>
                <a:gd name="connsiteY16943" fmla="*/ 1268875 h 2179871"/>
                <a:gd name="connsiteX16944" fmla="*/ 445860 w 2663714"/>
                <a:gd name="connsiteY16944" fmla="*/ 1268875 h 2179871"/>
                <a:gd name="connsiteX16945" fmla="*/ 445860 w 2663714"/>
                <a:gd name="connsiteY16945" fmla="*/ 1268875 h 2179871"/>
                <a:gd name="connsiteX16946" fmla="*/ 445860 w 2663714"/>
                <a:gd name="connsiteY16946" fmla="*/ 1268875 h 2179871"/>
                <a:gd name="connsiteX16947" fmla="*/ 447225 w 2663714"/>
                <a:gd name="connsiteY16947" fmla="*/ 1268022 h 2179871"/>
                <a:gd name="connsiteX16948" fmla="*/ 449443 w 2663714"/>
                <a:gd name="connsiteY16948" fmla="*/ 1283385 h 2179871"/>
                <a:gd name="connsiteX16949" fmla="*/ 450296 w 2663714"/>
                <a:gd name="connsiteY16949" fmla="*/ 1288762 h 2179871"/>
                <a:gd name="connsiteX16950" fmla="*/ 442021 w 2663714"/>
                <a:gd name="connsiteY16950" fmla="*/ 1294565 h 2179871"/>
                <a:gd name="connsiteX16951" fmla="*/ 438608 w 2663714"/>
                <a:gd name="connsiteY16951" fmla="*/ 1273143 h 2179871"/>
                <a:gd name="connsiteX16952" fmla="*/ 445775 w 2663714"/>
                <a:gd name="connsiteY16952" fmla="*/ 1268961 h 2179871"/>
                <a:gd name="connsiteX16953" fmla="*/ 445775 w 2663714"/>
                <a:gd name="connsiteY16953" fmla="*/ 1268961 h 2179871"/>
                <a:gd name="connsiteX16954" fmla="*/ 460022 w 2663714"/>
                <a:gd name="connsiteY16954" fmla="*/ 1262304 h 2179871"/>
                <a:gd name="connsiteX16955" fmla="*/ 461899 w 2663714"/>
                <a:gd name="connsiteY16955" fmla="*/ 1277240 h 2179871"/>
                <a:gd name="connsiteX16956" fmla="*/ 461644 w 2663714"/>
                <a:gd name="connsiteY16956" fmla="*/ 1277325 h 2179871"/>
                <a:gd name="connsiteX16957" fmla="*/ 461729 w 2663714"/>
                <a:gd name="connsiteY16957" fmla="*/ 1277581 h 2179871"/>
                <a:gd name="connsiteX16958" fmla="*/ 461899 w 2663714"/>
                <a:gd name="connsiteY16958" fmla="*/ 1277581 h 2179871"/>
                <a:gd name="connsiteX16959" fmla="*/ 462326 w 2663714"/>
                <a:gd name="connsiteY16959" fmla="*/ 1280568 h 2179871"/>
                <a:gd name="connsiteX16960" fmla="*/ 452429 w 2663714"/>
                <a:gd name="connsiteY16960" fmla="*/ 1287225 h 2179871"/>
                <a:gd name="connsiteX16961" fmla="*/ 451576 w 2663714"/>
                <a:gd name="connsiteY16961" fmla="*/ 1283129 h 2179871"/>
                <a:gd name="connsiteX16962" fmla="*/ 448419 w 2663714"/>
                <a:gd name="connsiteY16962" fmla="*/ 1267169 h 2179871"/>
                <a:gd name="connsiteX16963" fmla="*/ 458231 w 2663714"/>
                <a:gd name="connsiteY16963" fmla="*/ 1260938 h 2179871"/>
                <a:gd name="connsiteX16964" fmla="*/ 459937 w 2663714"/>
                <a:gd name="connsiteY16964" fmla="*/ 1262218 h 2179871"/>
                <a:gd name="connsiteX16965" fmla="*/ 482802 w 2663714"/>
                <a:gd name="connsiteY16965" fmla="*/ 1234138 h 2179871"/>
                <a:gd name="connsiteX16966" fmla="*/ 485703 w 2663714"/>
                <a:gd name="connsiteY16966" fmla="*/ 1237467 h 2179871"/>
                <a:gd name="connsiteX16967" fmla="*/ 485532 w 2663714"/>
                <a:gd name="connsiteY16967" fmla="*/ 1237894 h 2179871"/>
                <a:gd name="connsiteX16968" fmla="*/ 482802 w 2663714"/>
                <a:gd name="connsiteY16968" fmla="*/ 1234138 h 2179871"/>
                <a:gd name="connsiteX16969" fmla="*/ 492102 w 2663714"/>
                <a:gd name="connsiteY16969" fmla="*/ 1219885 h 2179871"/>
                <a:gd name="connsiteX16970" fmla="*/ 492528 w 2663714"/>
                <a:gd name="connsiteY16970" fmla="*/ 1220227 h 2179871"/>
                <a:gd name="connsiteX16971" fmla="*/ 487239 w 2663714"/>
                <a:gd name="connsiteY16971" fmla="*/ 1233371 h 2179871"/>
                <a:gd name="connsiteX16972" fmla="*/ 485020 w 2663714"/>
                <a:gd name="connsiteY16972" fmla="*/ 1231237 h 2179871"/>
                <a:gd name="connsiteX16973" fmla="*/ 490737 w 2663714"/>
                <a:gd name="connsiteY16973" fmla="*/ 1222019 h 2179871"/>
                <a:gd name="connsiteX16974" fmla="*/ 492102 w 2663714"/>
                <a:gd name="connsiteY16974" fmla="*/ 1219885 h 2179871"/>
                <a:gd name="connsiteX16975" fmla="*/ 587145 w 2663714"/>
                <a:gd name="connsiteY16975" fmla="*/ 1232090 h 2179871"/>
                <a:gd name="connsiteX16976" fmla="*/ 592776 w 2663714"/>
                <a:gd name="connsiteY16976" fmla="*/ 1237638 h 2179871"/>
                <a:gd name="connsiteX16977" fmla="*/ 591667 w 2663714"/>
                <a:gd name="connsiteY16977" fmla="*/ 1241052 h 2179871"/>
                <a:gd name="connsiteX16978" fmla="*/ 590046 w 2663714"/>
                <a:gd name="connsiteY16978" fmla="*/ 1241308 h 2179871"/>
                <a:gd name="connsiteX16979" fmla="*/ 587486 w 2663714"/>
                <a:gd name="connsiteY16979" fmla="*/ 1241735 h 2179871"/>
                <a:gd name="connsiteX16980" fmla="*/ 584756 w 2663714"/>
                <a:gd name="connsiteY16980" fmla="*/ 1241991 h 2179871"/>
                <a:gd name="connsiteX16981" fmla="*/ 587145 w 2663714"/>
                <a:gd name="connsiteY16981" fmla="*/ 1232090 h 2179871"/>
                <a:gd name="connsiteX16982" fmla="*/ 651645 w 2663714"/>
                <a:gd name="connsiteY16982" fmla="*/ 1292346 h 2179871"/>
                <a:gd name="connsiteX16983" fmla="*/ 651645 w 2663714"/>
                <a:gd name="connsiteY16983" fmla="*/ 1292346 h 2179871"/>
                <a:gd name="connsiteX16984" fmla="*/ 651645 w 2663714"/>
                <a:gd name="connsiteY16984" fmla="*/ 1292432 h 2179871"/>
                <a:gd name="connsiteX16985" fmla="*/ 651645 w 2663714"/>
                <a:gd name="connsiteY16985" fmla="*/ 1292432 h 2179871"/>
                <a:gd name="connsiteX16986" fmla="*/ 651645 w 2663714"/>
                <a:gd name="connsiteY16986" fmla="*/ 1292517 h 2179871"/>
                <a:gd name="connsiteX16987" fmla="*/ 651389 w 2663714"/>
                <a:gd name="connsiteY16987" fmla="*/ 1295419 h 2179871"/>
                <a:gd name="connsiteX16988" fmla="*/ 639615 w 2663714"/>
                <a:gd name="connsiteY16988" fmla="*/ 1295846 h 2179871"/>
                <a:gd name="connsiteX16989" fmla="*/ 641322 w 2663714"/>
                <a:gd name="connsiteY16989" fmla="*/ 1289700 h 2179871"/>
                <a:gd name="connsiteX16990" fmla="*/ 641322 w 2663714"/>
                <a:gd name="connsiteY16990" fmla="*/ 1289700 h 2179871"/>
                <a:gd name="connsiteX16991" fmla="*/ 641322 w 2663714"/>
                <a:gd name="connsiteY16991" fmla="*/ 1289700 h 2179871"/>
                <a:gd name="connsiteX16992" fmla="*/ 641322 w 2663714"/>
                <a:gd name="connsiteY16992" fmla="*/ 1289700 h 2179871"/>
                <a:gd name="connsiteX16993" fmla="*/ 641322 w 2663714"/>
                <a:gd name="connsiteY16993" fmla="*/ 1289700 h 2179871"/>
                <a:gd name="connsiteX16994" fmla="*/ 642601 w 2663714"/>
                <a:gd name="connsiteY16994" fmla="*/ 1281934 h 2179871"/>
                <a:gd name="connsiteX16995" fmla="*/ 653693 w 2663714"/>
                <a:gd name="connsiteY16995" fmla="*/ 1281422 h 2179871"/>
                <a:gd name="connsiteX16996" fmla="*/ 651730 w 2663714"/>
                <a:gd name="connsiteY16996" fmla="*/ 1292346 h 2179871"/>
                <a:gd name="connsiteX16997" fmla="*/ 620163 w 2663714"/>
                <a:gd name="connsiteY16997" fmla="*/ 1300369 h 2179871"/>
                <a:gd name="connsiteX16998" fmla="*/ 617433 w 2663714"/>
                <a:gd name="connsiteY16998" fmla="*/ 1298321 h 2179871"/>
                <a:gd name="connsiteX16999" fmla="*/ 621699 w 2663714"/>
                <a:gd name="connsiteY16999" fmla="*/ 1298577 h 2179871"/>
                <a:gd name="connsiteX17000" fmla="*/ 622808 w 2663714"/>
                <a:gd name="connsiteY17000" fmla="*/ 1298577 h 2179871"/>
                <a:gd name="connsiteX17001" fmla="*/ 622381 w 2663714"/>
                <a:gd name="connsiteY17001" fmla="*/ 1300369 h 2179871"/>
                <a:gd name="connsiteX17002" fmla="*/ 620248 w 2663714"/>
                <a:gd name="connsiteY17002" fmla="*/ 1300369 h 2179871"/>
                <a:gd name="connsiteX17003" fmla="*/ 543633 w 2663714"/>
                <a:gd name="connsiteY17003" fmla="*/ 1307538 h 2179871"/>
                <a:gd name="connsiteX17004" fmla="*/ 532883 w 2663714"/>
                <a:gd name="connsiteY17004" fmla="*/ 1300113 h 2179871"/>
                <a:gd name="connsiteX17005" fmla="*/ 541757 w 2663714"/>
                <a:gd name="connsiteY17005" fmla="*/ 1298747 h 2179871"/>
                <a:gd name="connsiteX17006" fmla="*/ 543121 w 2663714"/>
                <a:gd name="connsiteY17006" fmla="*/ 1300199 h 2179871"/>
                <a:gd name="connsiteX17007" fmla="*/ 542865 w 2663714"/>
                <a:gd name="connsiteY17007" fmla="*/ 1300966 h 2179871"/>
                <a:gd name="connsiteX17008" fmla="*/ 543121 w 2663714"/>
                <a:gd name="connsiteY17008" fmla="*/ 1301052 h 2179871"/>
                <a:gd name="connsiteX17009" fmla="*/ 543377 w 2663714"/>
                <a:gd name="connsiteY17009" fmla="*/ 1300454 h 2179871"/>
                <a:gd name="connsiteX17010" fmla="*/ 548411 w 2663714"/>
                <a:gd name="connsiteY17010" fmla="*/ 1305917 h 2179871"/>
                <a:gd name="connsiteX17011" fmla="*/ 545510 w 2663714"/>
                <a:gd name="connsiteY17011" fmla="*/ 1306856 h 2179871"/>
                <a:gd name="connsiteX17012" fmla="*/ 543633 w 2663714"/>
                <a:gd name="connsiteY17012" fmla="*/ 1307453 h 2179871"/>
                <a:gd name="connsiteX17013" fmla="*/ 506606 w 2663714"/>
                <a:gd name="connsiteY17013" fmla="*/ 1317353 h 2179871"/>
                <a:gd name="connsiteX17014" fmla="*/ 494747 w 2663714"/>
                <a:gd name="connsiteY17014" fmla="*/ 1326571 h 2179871"/>
                <a:gd name="connsiteX17015" fmla="*/ 491078 w 2663714"/>
                <a:gd name="connsiteY17015" fmla="*/ 1313342 h 2179871"/>
                <a:gd name="connsiteX17016" fmla="*/ 500975 w 2663714"/>
                <a:gd name="connsiteY17016" fmla="*/ 1304722 h 2179871"/>
                <a:gd name="connsiteX17017" fmla="*/ 509677 w 2663714"/>
                <a:gd name="connsiteY17017" fmla="*/ 1303356 h 2179871"/>
                <a:gd name="connsiteX17018" fmla="*/ 513346 w 2663714"/>
                <a:gd name="connsiteY17018" fmla="*/ 1302844 h 2179871"/>
                <a:gd name="connsiteX17019" fmla="*/ 519489 w 2663714"/>
                <a:gd name="connsiteY17019" fmla="*/ 1307538 h 2179871"/>
                <a:gd name="connsiteX17020" fmla="*/ 506862 w 2663714"/>
                <a:gd name="connsiteY17020" fmla="*/ 1317012 h 2179871"/>
                <a:gd name="connsiteX17021" fmla="*/ 506691 w 2663714"/>
                <a:gd name="connsiteY17021" fmla="*/ 1316244 h 2179871"/>
                <a:gd name="connsiteX17022" fmla="*/ 506435 w 2663714"/>
                <a:gd name="connsiteY17022" fmla="*/ 1316244 h 2179871"/>
                <a:gd name="connsiteX17023" fmla="*/ 506606 w 2663714"/>
                <a:gd name="connsiteY17023" fmla="*/ 1317183 h 2179871"/>
                <a:gd name="connsiteX17024" fmla="*/ 530921 w 2663714"/>
                <a:gd name="connsiteY17024" fmla="*/ 1432830 h 2179871"/>
                <a:gd name="connsiteX17025" fmla="*/ 530921 w 2663714"/>
                <a:gd name="connsiteY17025" fmla="*/ 1432830 h 2179871"/>
                <a:gd name="connsiteX17026" fmla="*/ 530921 w 2663714"/>
                <a:gd name="connsiteY17026" fmla="*/ 1433001 h 2179871"/>
                <a:gd name="connsiteX17027" fmla="*/ 530921 w 2663714"/>
                <a:gd name="connsiteY17027" fmla="*/ 1433171 h 2179871"/>
                <a:gd name="connsiteX17028" fmla="*/ 530921 w 2663714"/>
                <a:gd name="connsiteY17028" fmla="*/ 1433171 h 2179871"/>
                <a:gd name="connsiteX17029" fmla="*/ 534846 w 2663714"/>
                <a:gd name="connsiteY17029" fmla="*/ 1446656 h 2179871"/>
                <a:gd name="connsiteX17030" fmla="*/ 525887 w 2663714"/>
                <a:gd name="connsiteY17030" fmla="*/ 1445547 h 2179871"/>
                <a:gd name="connsiteX17031" fmla="*/ 514199 w 2663714"/>
                <a:gd name="connsiteY17031" fmla="*/ 1397410 h 2179871"/>
                <a:gd name="connsiteX17032" fmla="*/ 521366 w 2663714"/>
                <a:gd name="connsiteY17032" fmla="*/ 1390497 h 2179871"/>
                <a:gd name="connsiteX17033" fmla="*/ 530921 w 2663714"/>
                <a:gd name="connsiteY17033" fmla="*/ 1432744 h 2179871"/>
                <a:gd name="connsiteX17034" fmla="*/ 510530 w 2663714"/>
                <a:gd name="connsiteY17034" fmla="*/ 1485746 h 2179871"/>
                <a:gd name="connsiteX17035" fmla="*/ 518550 w 2663714"/>
                <a:gd name="connsiteY17035" fmla="*/ 1485319 h 2179871"/>
                <a:gd name="connsiteX17036" fmla="*/ 521451 w 2663714"/>
                <a:gd name="connsiteY17036" fmla="*/ 1494708 h 2179871"/>
                <a:gd name="connsiteX17037" fmla="*/ 521622 w 2663714"/>
                <a:gd name="connsiteY17037" fmla="*/ 1495134 h 2179871"/>
                <a:gd name="connsiteX17038" fmla="*/ 513090 w 2663714"/>
                <a:gd name="connsiteY17038" fmla="*/ 1495220 h 2179871"/>
                <a:gd name="connsiteX17039" fmla="*/ 510530 w 2663714"/>
                <a:gd name="connsiteY17039" fmla="*/ 1485746 h 2179871"/>
                <a:gd name="connsiteX17040" fmla="*/ 484423 w 2663714"/>
                <a:gd name="connsiteY17040" fmla="*/ 1472517 h 2179871"/>
                <a:gd name="connsiteX17041" fmla="*/ 476233 w 2663714"/>
                <a:gd name="connsiteY17041" fmla="*/ 1473029 h 2179871"/>
                <a:gd name="connsiteX17042" fmla="*/ 473332 w 2663714"/>
                <a:gd name="connsiteY17042" fmla="*/ 1460142 h 2179871"/>
                <a:gd name="connsiteX17043" fmla="*/ 485874 w 2663714"/>
                <a:gd name="connsiteY17043" fmla="*/ 1460397 h 2179871"/>
                <a:gd name="connsiteX17044" fmla="*/ 489201 w 2663714"/>
                <a:gd name="connsiteY17044" fmla="*/ 1472517 h 2179871"/>
                <a:gd name="connsiteX17045" fmla="*/ 484850 w 2663714"/>
                <a:gd name="connsiteY17045" fmla="*/ 1472517 h 2179871"/>
                <a:gd name="connsiteX17046" fmla="*/ 484850 w 2663714"/>
                <a:gd name="connsiteY17046" fmla="*/ 1472517 h 2179871"/>
                <a:gd name="connsiteX17047" fmla="*/ 484679 w 2663714"/>
                <a:gd name="connsiteY17047" fmla="*/ 1472517 h 2179871"/>
                <a:gd name="connsiteX17048" fmla="*/ 484508 w 2663714"/>
                <a:gd name="connsiteY17048" fmla="*/ 1472517 h 2179871"/>
                <a:gd name="connsiteX17049" fmla="*/ 484508 w 2663714"/>
                <a:gd name="connsiteY17049" fmla="*/ 1472517 h 2179871"/>
                <a:gd name="connsiteX17050" fmla="*/ 457378 w 2663714"/>
                <a:gd name="connsiteY17050" fmla="*/ 1452972 h 2179871"/>
                <a:gd name="connsiteX17051" fmla="*/ 456354 w 2663714"/>
                <a:gd name="connsiteY17051" fmla="*/ 1452972 h 2179871"/>
                <a:gd name="connsiteX17052" fmla="*/ 455927 w 2663714"/>
                <a:gd name="connsiteY17052" fmla="*/ 1450668 h 2179871"/>
                <a:gd name="connsiteX17053" fmla="*/ 457207 w 2663714"/>
                <a:gd name="connsiteY17053" fmla="*/ 1449473 h 2179871"/>
                <a:gd name="connsiteX17054" fmla="*/ 460364 w 2663714"/>
                <a:gd name="connsiteY17054" fmla="*/ 1446742 h 2179871"/>
                <a:gd name="connsiteX17055" fmla="*/ 464118 w 2663714"/>
                <a:gd name="connsiteY17055" fmla="*/ 1446998 h 2179871"/>
                <a:gd name="connsiteX17056" fmla="*/ 464118 w 2663714"/>
                <a:gd name="connsiteY17056" fmla="*/ 1446998 h 2179871"/>
                <a:gd name="connsiteX17057" fmla="*/ 464118 w 2663714"/>
                <a:gd name="connsiteY17057" fmla="*/ 1446998 h 2179871"/>
                <a:gd name="connsiteX17058" fmla="*/ 464118 w 2663714"/>
                <a:gd name="connsiteY17058" fmla="*/ 1446998 h 2179871"/>
                <a:gd name="connsiteX17059" fmla="*/ 464118 w 2663714"/>
                <a:gd name="connsiteY17059" fmla="*/ 1446998 h 2179871"/>
                <a:gd name="connsiteX17060" fmla="*/ 467616 w 2663714"/>
                <a:gd name="connsiteY17060" fmla="*/ 1446998 h 2179871"/>
                <a:gd name="connsiteX17061" fmla="*/ 469407 w 2663714"/>
                <a:gd name="connsiteY17061" fmla="*/ 1453570 h 2179871"/>
                <a:gd name="connsiteX17062" fmla="*/ 457634 w 2663714"/>
                <a:gd name="connsiteY17062" fmla="*/ 1452972 h 2179871"/>
                <a:gd name="connsiteX17063" fmla="*/ 457634 w 2663714"/>
                <a:gd name="connsiteY17063" fmla="*/ 1452972 h 2179871"/>
                <a:gd name="connsiteX17064" fmla="*/ 457378 w 2663714"/>
                <a:gd name="connsiteY17064" fmla="*/ 1452972 h 2179871"/>
                <a:gd name="connsiteX17065" fmla="*/ 457122 w 2663714"/>
                <a:gd name="connsiteY17065" fmla="*/ 1452972 h 2179871"/>
                <a:gd name="connsiteX17066" fmla="*/ 457122 w 2663714"/>
                <a:gd name="connsiteY17066" fmla="*/ 1452972 h 2179871"/>
                <a:gd name="connsiteX17067" fmla="*/ 515137 w 2663714"/>
                <a:gd name="connsiteY17067" fmla="*/ 1221166 h 2179871"/>
                <a:gd name="connsiteX17068" fmla="*/ 515137 w 2663714"/>
                <a:gd name="connsiteY17068" fmla="*/ 1221166 h 2179871"/>
                <a:gd name="connsiteX17069" fmla="*/ 515137 w 2663714"/>
                <a:gd name="connsiteY17069" fmla="*/ 1221166 h 2179871"/>
                <a:gd name="connsiteX17070" fmla="*/ 515137 w 2663714"/>
                <a:gd name="connsiteY17070" fmla="*/ 1221166 h 2179871"/>
                <a:gd name="connsiteX17071" fmla="*/ 509165 w 2663714"/>
                <a:gd name="connsiteY17071" fmla="*/ 1216728 h 2179871"/>
                <a:gd name="connsiteX17072" fmla="*/ 503534 w 2663714"/>
                <a:gd name="connsiteY17072" fmla="*/ 1212460 h 2179871"/>
                <a:gd name="connsiteX17073" fmla="*/ 504388 w 2663714"/>
                <a:gd name="connsiteY17073" fmla="*/ 1210412 h 2179871"/>
                <a:gd name="connsiteX17074" fmla="*/ 509592 w 2663714"/>
                <a:gd name="connsiteY17074" fmla="*/ 1215618 h 2179871"/>
                <a:gd name="connsiteX17075" fmla="*/ 509250 w 2663714"/>
                <a:gd name="connsiteY17075" fmla="*/ 1216642 h 2179871"/>
                <a:gd name="connsiteX17076" fmla="*/ 513346 w 2663714"/>
                <a:gd name="connsiteY17076" fmla="*/ 1219544 h 2179871"/>
                <a:gd name="connsiteX17077" fmla="*/ 514625 w 2663714"/>
                <a:gd name="connsiteY17077" fmla="*/ 1220824 h 2179871"/>
                <a:gd name="connsiteX17078" fmla="*/ 514284 w 2663714"/>
                <a:gd name="connsiteY17078" fmla="*/ 1220568 h 2179871"/>
                <a:gd name="connsiteX17079" fmla="*/ 513175 w 2663714"/>
                <a:gd name="connsiteY17079" fmla="*/ 1219800 h 2179871"/>
                <a:gd name="connsiteX17080" fmla="*/ 513260 w 2663714"/>
                <a:gd name="connsiteY17080" fmla="*/ 1219544 h 2179871"/>
                <a:gd name="connsiteX17081" fmla="*/ 488689 w 2663714"/>
                <a:gd name="connsiteY17081" fmla="*/ 1242503 h 2179871"/>
                <a:gd name="connsiteX17082" fmla="*/ 489201 w 2663714"/>
                <a:gd name="connsiteY17082" fmla="*/ 1241479 h 2179871"/>
                <a:gd name="connsiteX17083" fmla="*/ 489883 w 2663714"/>
                <a:gd name="connsiteY17083" fmla="*/ 1242247 h 2179871"/>
                <a:gd name="connsiteX17084" fmla="*/ 488774 w 2663714"/>
                <a:gd name="connsiteY17084" fmla="*/ 1242588 h 2179871"/>
                <a:gd name="connsiteX17085" fmla="*/ 488689 w 2663714"/>
                <a:gd name="connsiteY17085" fmla="*/ 1242418 h 2179871"/>
                <a:gd name="connsiteX17086" fmla="*/ 491334 w 2663714"/>
                <a:gd name="connsiteY17086" fmla="*/ 1237297 h 2179871"/>
                <a:gd name="connsiteX17087" fmla="*/ 497903 w 2663714"/>
                <a:gd name="connsiteY17087" fmla="*/ 1224324 h 2179871"/>
                <a:gd name="connsiteX17088" fmla="*/ 504729 w 2663714"/>
                <a:gd name="connsiteY17088" fmla="*/ 1229444 h 2179871"/>
                <a:gd name="connsiteX17089" fmla="*/ 501572 w 2663714"/>
                <a:gd name="connsiteY17089" fmla="*/ 1238491 h 2179871"/>
                <a:gd name="connsiteX17090" fmla="*/ 494832 w 2663714"/>
                <a:gd name="connsiteY17090" fmla="*/ 1240625 h 2179871"/>
                <a:gd name="connsiteX17091" fmla="*/ 491334 w 2663714"/>
                <a:gd name="connsiteY17091" fmla="*/ 1237297 h 2179871"/>
                <a:gd name="connsiteX17092" fmla="*/ 501401 w 2663714"/>
                <a:gd name="connsiteY17092" fmla="*/ 1238918 h 2179871"/>
                <a:gd name="connsiteX17093" fmla="*/ 499524 w 2663714"/>
                <a:gd name="connsiteY17093" fmla="*/ 1244380 h 2179871"/>
                <a:gd name="connsiteX17094" fmla="*/ 499268 w 2663714"/>
                <a:gd name="connsiteY17094" fmla="*/ 1245063 h 2179871"/>
                <a:gd name="connsiteX17095" fmla="*/ 495600 w 2663714"/>
                <a:gd name="connsiteY17095" fmla="*/ 1241479 h 2179871"/>
                <a:gd name="connsiteX17096" fmla="*/ 501401 w 2663714"/>
                <a:gd name="connsiteY17096" fmla="*/ 1239003 h 2179871"/>
                <a:gd name="connsiteX17097" fmla="*/ 501401 w 2663714"/>
                <a:gd name="connsiteY17097" fmla="*/ 1245063 h 2179871"/>
                <a:gd name="connsiteX17098" fmla="*/ 507630 w 2663714"/>
                <a:gd name="connsiteY17098" fmla="*/ 1231749 h 2179871"/>
                <a:gd name="connsiteX17099" fmla="*/ 510445 w 2663714"/>
                <a:gd name="connsiteY17099" fmla="*/ 1233883 h 2179871"/>
                <a:gd name="connsiteX17100" fmla="*/ 504899 w 2663714"/>
                <a:gd name="connsiteY17100" fmla="*/ 1250611 h 2179871"/>
                <a:gd name="connsiteX17101" fmla="*/ 500719 w 2663714"/>
                <a:gd name="connsiteY17101" fmla="*/ 1246514 h 2179871"/>
                <a:gd name="connsiteX17102" fmla="*/ 501401 w 2663714"/>
                <a:gd name="connsiteY17102" fmla="*/ 1245063 h 2179871"/>
                <a:gd name="connsiteX17103" fmla="*/ 538941 w 2663714"/>
                <a:gd name="connsiteY17103" fmla="*/ 1221336 h 2179871"/>
                <a:gd name="connsiteX17104" fmla="*/ 538941 w 2663714"/>
                <a:gd name="connsiteY17104" fmla="*/ 1221336 h 2179871"/>
                <a:gd name="connsiteX17105" fmla="*/ 538941 w 2663714"/>
                <a:gd name="connsiteY17105" fmla="*/ 1221336 h 2179871"/>
                <a:gd name="connsiteX17106" fmla="*/ 542268 w 2663714"/>
                <a:gd name="connsiteY17106" fmla="*/ 1212119 h 2179871"/>
                <a:gd name="connsiteX17107" fmla="*/ 551824 w 2663714"/>
                <a:gd name="connsiteY17107" fmla="*/ 1222190 h 2179871"/>
                <a:gd name="connsiteX17108" fmla="*/ 550373 w 2663714"/>
                <a:gd name="connsiteY17108" fmla="*/ 1225689 h 2179871"/>
                <a:gd name="connsiteX17109" fmla="*/ 550373 w 2663714"/>
                <a:gd name="connsiteY17109" fmla="*/ 1225689 h 2179871"/>
                <a:gd name="connsiteX17110" fmla="*/ 550373 w 2663714"/>
                <a:gd name="connsiteY17110" fmla="*/ 1225774 h 2179871"/>
                <a:gd name="connsiteX17111" fmla="*/ 550373 w 2663714"/>
                <a:gd name="connsiteY17111" fmla="*/ 1225774 h 2179871"/>
                <a:gd name="connsiteX17112" fmla="*/ 550373 w 2663714"/>
                <a:gd name="connsiteY17112" fmla="*/ 1225860 h 2179871"/>
                <a:gd name="connsiteX17113" fmla="*/ 545596 w 2663714"/>
                <a:gd name="connsiteY17113" fmla="*/ 1239686 h 2179871"/>
                <a:gd name="connsiteX17114" fmla="*/ 541757 w 2663714"/>
                <a:gd name="connsiteY17114" fmla="*/ 1241308 h 2179871"/>
                <a:gd name="connsiteX17115" fmla="*/ 532883 w 2663714"/>
                <a:gd name="connsiteY17115" fmla="*/ 1234566 h 2179871"/>
                <a:gd name="connsiteX17116" fmla="*/ 539026 w 2663714"/>
                <a:gd name="connsiteY17116" fmla="*/ 1221336 h 2179871"/>
                <a:gd name="connsiteX17117" fmla="*/ 539026 w 2663714"/>
                <a:gd name="connsiteY17117" fmla="*/ 1221336 h 2179871"/>
                <a:gd name="connsiteX17118" fmla="*/ 539026 w 2663714"/>
                <a:gd name="connsiteY17118" fmla="*/ 1221336 h 2179871"/>
                <a:gd name="connsiteX17119" fmla="*/ 588510 w 2663714"/>
                <a:gd name="connsiteY17119" fmla="*/ 1251123 h 2179871"/>
                <a:gd name="connsiteX17120" fmla="*/ 588510 w 2663714"/>
                <a:gd name="connsiteY17120" fmla="*/ 1251123 h 2179871"/>
                <a:gd name="connsiteX17121" fmla="*/ 588510 w 2663714"/>
                <a:gd name="connsiteY17121" fmla="*/ 1251294 h 2179871"/>
                <a:gd name="connsiteX17122" fmla="*/ 588510 w 2663714"/>
                <a:gd name="connsiteY17122" fmla="*/ 1251294 h 2179871"/>
                <a:gd name="connsiteX17123" fmla="*/ 588510 w 2663714"/>
                <a:gd name="connsiteY17123" fmla="*/ 1251464 h 2179871"/>
                <a:gd name="connsiteX17124" fmla="*/ 587401 w 2663714"/>
                <a:gd name="connsiteY17124" fmla="*/ 1256073 h 2179871"/>
                <a:gd name="connsiteX17125" fmla="*/ 584671 w 2663714"/>
                <a:gd name="connsiteY17125" fmla="*/ 1256415 h 2179871"/>
                <a:gd name="connsiteX17126" fmla="*/ 582111 w 2663714"/>
                <a:gd name="connsiteY17126" fmla="*/ 1253257 h 2179871"/>
                <a:gd name="connsiteX17127" fmla="*/ 583221 w 2663714"/>
                <a:gd name="connsiteY17127" fmla="*/ 1248904 h 2179871"/>
                <a:gd name="connsiteX17128" fmla="*/ 589705 w 2663714"/>
                <a:gd name="connsiteY17128" fmla="*/ 1247965 h 2179871"/>
                <a:gd name="connsiteX17129" fmla="*/ 588681 w 2663714"/>
                <a:gd name="connsiteY17129" fmla="*/ 1251208 h 2179871"/>
                <a:gd name="connsiteX17130" fmla="*/ 602929 w 2663714"/>
                <a:gd name="connsiteY17130" fmla="*/ 1267083 h 2179871"/>
                <a:gd name="connsiteX17131" fmla="*/ 592435 w 2663714"/>
                <a:gd name="connsiteY17131" fmla="*/ 1268449 h 2179871"/>
                <a:gd name="connsiteX17132" fmla="*/ 590131 w 2663714"/>
                <a:gd name="connsiteY17132" fmla="*/ 1268790 h 2179871"/>
                <a:gd name="connsiteX17133" fmla="*/ 592691 w 2663714"/>
                <a:gd name="connsiteY17133" fmla="*/ 1261109 h 2179871"/>
                <a:gd name="connsiteX17134" fmla="*/ 605147 w 2663714"/>
                <a:gd name="connsiteY17134" fmla="*/ 1260768 h 2179871"/>
                <a:gd name="connsiteX17135" fmla="*/ 603014 w 2663714"/>
                <a:gd name="connsiteY17135" fmla="*/ 1267169 h 2179871"/>
                <a:gd name="connsiteX17136" fmla="*/ 599687 w 2663714"/>
                <a:gd name="connsiteY17136" fmla="*/ 1276642 h 2179871"/>
                <a:gd name="connsiteX17137" fmla="*/ 599687 w 2663714"/>
                <a:gd name="connsiteY17137" fmla="*/ 1276642 h 2179871"/>
                <a:gd name="connsiteX17138" fmla="*/ 599687 w 2663714"/>
                <a:gd name="connsiteY17138" fmla="*/ 1276813 h 2179871"/>
                <a:gd name="connsiteX17139" fmla="*/ 599687 w 2663714"/>
                <a:gd name="connsiteY17139" fmla="*/ 1276984 h 2179871"/>
                <a:gd name="connsiteX17140" fmla="*/ 599687 w 2663714"/>
                <a:gd name="connsiteY17140" fmla="*/ 1276984 h 2179871"/>
                <a:gd name="connsiteX17141" fmla="*/ 599687 w 2663714"/>
                <a:gd name="connsiteY17141" fmla="*/ 1276984 h 2179871"/>
                <a:gd name="connsiteX17142" fmla="*/ 589534 w 2663714"/>
                <a:gd name="connsiteY17142" fmla="*/ 1277496 h 2179871"/>
                <a:gd name="connsiteX17143" fmla="*/ 587742 w 2663714"/>
                <a:gd name="connsiteY17143" fmla="*/ 1276130 h 2179871"/>
                <a:gd name="connsiteX17144" fmla="*/ 589363 w 2663714"/>
                <a:gd name="connsiteY17144" fmla="*/ 1271265 h 2179871"/>
                <a:gd name="connsiteX17145" fmla="*/ 592776 w 2663714"/>
                <a:gd name="connsiteY17145" fmla="*/ 1270497 h 2179871"/>
                <a:gd name="connsiteX17146" fmla="*/ 602587 w 2663714"/>
                <a:gd name="connsiteY17146" fmla="*/ 1268278 h 2179871"/>
                <a:gd name="connsiteX17147" fmla="*/ 599772 w 2663714"/>
                <a:gd name="connsiteY17147" fmla="*/ 1276557 h 2179871"/>
                <a:gd name="connsiteX17148" fmla="*/ 583135 w 2663714"/>
                <a:gd name="connsiteY17148" fmla="*/ 1288847 h 2179871"/>
                <a:gd name="connsiteX17149" fmla="*/ 583477 w 2663714"/>
                <a:gd name="connsiteY17149" fmla="*/ 1288762 h 2179871"/>
                <a:gd name="connsiteX17150" fmla="*/ 590643 w 2663714"/>
                <a:gd name="connsiteY17150" fmla="*/ 1294139 h 2179871"/>
                <a:gd name="connsiteX17151" fmla="*/ 580576 w 2663714"/>
                <a:gd name="connsiteY17151" fmla="*/ 1295931 h 2179871"/>
                <a:gd name="connsiteX17152" fmla="*/ 583135 w 2663714"/>
                <a:gd name="connsiteY17152" fmla="*/ 1288847 h 2179871"/>
                <a:gd name="connsiteX17153" fmla="*/ 551227 w 2663714"/>
                <a:gd name="connsiteY17153" fmla="*/ 1290212 h 2179871"/>
                <a:gd name="connsiteX17154" fmla="*/ 547643 w 2663714"/>
                <a:gd name="connsiteY17154" fmla="*/ 1291152 h 2179871"/>
                <a:gd name="connsiteX17155" fmla="*/ 550032 w 2663714"/>
                <a:gd name="connsiteY17155" fmla="*/ 1285860 h 2179871"/>
                <a:gd name="connsiteX17156" fmla="*/ 552677 w 2663714"/>
                <a:gd name="connsiteY17156" fmla="*/ 1279886 h 2179871"/>
                <a:gd name="connsiteX17157" fmla="*/ 556687 w 2663714"/>
                <a:gd name="connsiteY17157" fmla="*/ 1278946 h 2179871"/>
                <a:gd name="connsiteX17158" fmla="*/ 568120 w 2663714"/>
                <a:gd name="connsiteY17158" fmla="*/ 1279971 h 2179871"/>
                <a:gd name="connsiteX17159" fmla="*/ 566243 w 2663714"/>
                <a:gd name="connsiteY17159" fmla="*/ 1287908 h 2179871"/>
                <a:gd name="connsiteX17160" fmla="*/ 551483 w 2663714"/>
                <a:gd name="connsiteY17160" fmla="*/ 1290298 h 2179871"/>
                <a:gd name="connsiteX17161" fmla="*/ 551483 w 2663714"/>
                <a:gd name="connsiteY17161" fmla="*/ 1290298 h 2179871"/>
                <a:gd name="connsiteX17162" fmla="*/ 551397 w 2663714"/>
                <a:gd name="connsiteY17162" fmla="*/ 1290298 h 2179871"/>
                <a:gd name="connsiteX17163" fmla="*/ 551312 w 2663714"/>
                <a:gd name="connsiteY17163" fmla="*/ 1290298 h 2179871"/>
                <a:gd name="connsiteX17164" fmla="*/ 551312 w 2663714"/>
                <a:gd name="connsiteY17164" fmla="*/ 1290298 h 2179871"/>
                <a:gd name="connsiteX17165" fmla="*/ 506776 w 2663714"/>
                <a:gd name="connsiteY17165" fmla="*/ 1396386 h 2179871"/>
                <a:gd name="connsiteX17166" fmla="*/ 506776 w 2663714"/>
                <a:gd name="connsiteY17166" fmla="*/ 1396642 h 2179871"/>
                <a:gd name="connsiteX17167" fmla="*/ 506776 w 2663714"/>
                <a:gd name="connsiteY17167" fmla="*/ 1396642 h 2179871"/>
                <a:gd name="connsiteX17168" fmla="*/ 507203 w 2663714"/>
                <a:gd name="connsiteY17168" fmla="*/ 1398264 h 2179871"/>
                <a:gd name="connsiteX17169" fmla="*/ 501572 w 2663714"/>
                <a:gd name="connsiteY17169" fmla="*/ 1402702 h 2179871"/>
                <a:gd name="connsiteX17170" fmla="*/ 496794 w 2663714"/>
                <a:gd name="connsiteY17170" fmla="*/ 1384950 h 2179871"/>
                <a:gd name="connsiteX17171" fmla="*/ 502681 w 2663714"/>
                <a:gd name="connsiteY17171" fmla="*/ 1379487 h 2179871"/>
                <a:gd name="connsiteX17172" fmla="*/ 506691 w 2663714"/>
                <a:gd name="connsiteY17172" fmla="*/ 1396130 h 2179871"/>
                <a:gd name="connsiteX17173" fmla="*/ 506691 w 2663714"/>
                <a:gd name="connsiteY17173" fmla="*/ 1396130 h 2179871"/>
                <a:gd name="connsiteX17174" fmla="*/ 506691 w 2663714"/>
                <a:gd name="connsiteY17174" fmla="*/ 1396386 h 2179871"/>
                <a:gd name="connsiteX17175" fmla="*/ 518209 w 2663714"/>
                <a:gd name="connsiteY17175" fmla="*/ 1472687 h 2179871"/>
                <a:gd name="connsiteX17176" fmla="*/ 515479 w 2663714"/>
                <a:gd name="connsiteY17176" fmla="*/ 1461337 h 2179871"/>
                <a:gd name="connsiteX17177" fmla="*/ 525631 w 2663714"/>
                <a:gd name="connsiteY17177" fmla="*/ 1461763 h 2179871"/>
                <a:gd name="connsiteX17178" fmla="*/ 528959 w 2663714"/>
                <a:gd name="connsiteY17178" fmla="*/ 1472944 h 2179871"/>
                <a:gd name="connsiteX17179" fmla="*/ 518209 w 2663714"/>
                <a:gd name="connsiteY17179" fmla="*/ 1472773 h 2179871"/>
                <a:gd name="connsiteX17180" fmla="*/ 530239 w 2663714"/>
                <a:gd name="connsiteY17180" fmla="*/ 1477211 h 2179871"/>
                <a:gd name="connsiteX17181" fmla="*/ 531518 w 2663714"/>
                <a:gd name="connsiteY17181" fmla="*/ 1481308 h 2179871"/>
                <a:gd name="connsiteX17182" fmla="*/ 520256 w 2663714"/>
                <a:gd name="connsiteY17182" fmla="*/ 1481052 h 2179871"/>
                <a:gd name="connsiteX17183" fmla="*/ 519403 w 2663714"/>
                <a:gd name="connsiteY17183" fmla="*/ 1477723 h 2179871"/>
                <a:gd name="connsiteX17184" fmla="*/ 530239 w 2663714"/>
                <a:gd name="connsiteY17184" fmla="*/ 1477211 h 2179871"/>
                <a:gd name="connsiteX17185" fmla="*/ 453794 w 2663714"/>
                <a:gd name="connsiteY17185" fmla="*/ 1429416 h 2179871"/>
                <a:gd name="connsiteX17186" fmla="*/ 453794 w 2663714"/>
                <a:gd name="connsiteY17186" fmla="*/ 1429416 h 2179871"/>
                <a:gd name="connsiteX17187" fmla="*/ 453794 w 2663714"/>
                <a:gd name="connsiteY17187" fmla="*/ 1429416 h 2179871"/>
                <a:gd name="connsiteX17188" fmla="*/ 453794 w 2663714"/>
                <a:gd name="connsiteY17188" fmla="*/ 1429416 h 2179871"/>
                <a:gd name="connsiteX17189" fmla="*/ 453794 w 2663714"/>
                <a:gd name="connsiteY17189" fmla="*/ 1429416 h 2179871"/>
                <a:gd name="connsiteX17190" fmla="*/ 463265 w 2663714"/>
                <a:gd name="connsiteY17190" fmla="*/ 1429416 h 2179871"/>
                <a:gd name="connsiteX17191" fmla="*/ 465397 w 2663714"/>
                <a:gd name="connsiteY17191" fmla="*/ 1437439 h 2179871"/>
                <a:gd name="connsiteX17192" fmla="*/ 463947 w 2663714"/>
                <a:gd name="connsiteY17192" fmla="*/ 1439060 h 2179871"/>
                <a:gd name="connsiteX17193" fmla="*/ 455927 w 2663714"/>
                <a:gd name="connsiteY17193" fmla="*/ 1437951 h 2179871"/>
                <a:gd name="connsiteX17194" fmla="*/ 455927 w 2663714"/>
                <a:gd name="connsiteY17194" fmla="*/ 1437951 h 2179871"/>
                <a:gd name="connsiteX17195" fmla="*/ 455842 w 2663714"/>
                <a:gd name="connsiteY17195" fmla="*/ 1437951 h 2179871"/>
                <a:gd name="connsiteX17196" fmla="*/ 455757 w 2663714"/>
                <a:gd name="connsiteY17196" fmla="*/ 1437951 h 2179871"/>
                <a:gd name="connsiteX17197" fmla="*/ 455757 w 2663714"/>
                <a:gd name="connsiteY17197" fmla="*/ 1437951 h 2179871"/>
                <a:gd name="connsiteX17198" fmla="*/ 453880 w 2663714"/>
                <a:gd name="connsiteY17198" fmla="*/ 1437866 h 2179871"/>
                <a:gd name="connsiteX17199" fmla="*/ 452344 w 2663714"/>
                <a:gd name="connsiteY17199" fmla="*/ 1429245 h 2179871"/>
                <a:gd name="connsiteX17200" fmla="*/ 453880 w 2663714"/>
                <a:gd name="connsiteY17200" fmla="*/ 1429416 h 2179871"/>
                <a:gd name="connsiteX17201" fmla="*/ 473588 w 2663714"/>
                <a:gd name="connsiteY17201" fmla="*/ 1382304 h 2179871"/>
                <a:gd name="connsiteX17202" fmla="*/ 473588 w 2663714"/>
                <a:gd name="connsiteY17202" fmla="*/ 1382304 h 2179871"/>
                <a:gd name="connsiteX17203" fmla="*/ 473588 w 2663714"/>
                <a:gd name="connsiteY17203" fmla="*/ 1382304 h 2179871"/>
                <a:gd name="connsiteX17204" fmla="*/ 472991 w 2663714"/>
                <a:gd name="connsiteY17204" fmla="*/ 1379573 h 2179871"/>
                <a:gd name="connsiteX17205" fmla="*/ 477854 w 2663714"/>
                <a:gd name="connsiteY17205" fmla="*/ 1375391 h 2179871"/>
                <a:gd name="connsiteX17206" fmla="*/ 481352 w 2663714"/>
                <a:gd name="connsiteY17206" fmla="*/ 1392289 h 2179871"/>
                <a:gd name="connsiteX17207" fmla="*/ 476403 w 2663714"/>
                <a:gd name="connsiteY17207" fmla="*/ 1396301 h 2179871"/>
                <a:gd name="connsiteX17208" fmla="*/ 473673 w 2663714"/>
                <a:gd name="connsiteY17208" fmla="*/ 1382474 h 2179871"/>
                <a:gd name="connsiteX17209" fmla="*/ 473673 w 2663714"/>
                <a:gd name="connsiteY17209" fmla="*/ 1382474 h 2179871"/>
                <a:gd name="connsiteX17210" fmla="*/ 463520 w 2663714"/>
                <a:gd name="connsiteY17210" fmla="*/ 1337410 h 2179871"/>
                <a:gd name="connsiteX17211" fmla="*/ 470175 w 2663714"/>
                <a:gd name="connsiteY17211" fmla="*/ 1331863 h 2179871"/>
                <a:gd name="connsiteX17212" fmla="*/ 472394 w 2663714"/>
                <a:gd name="connsiteY17212" fmla="*/ 1345348 h 2179871"/>
                <a:gd name="connsiteX17213" fmla="*/ 466507 w 2663714"/>
                <a:gd name="connsiteY17213" fmla="*/ 1350554 h 2179871"/>
                <a:gd name="connsiteX17214" fmla="*/ 463606 w 2663714"/>
                <a:gd name="connsiteY17214" fmla="*/ 1337410 h 2179871"/>
                <a:gd name="connsiteX17215" fmla="*/ 458487 w 2663714"/>
                <a:gd name="connsiteY17215" fmla="*/ 1309075 h 2179871"/>
                <a:gd name="connsiteX17216" fmla="*/ 465739 w 2663714"/>
                <a:gd name="connsiteY17216" fmla="*/ 1303015 h 2179871"/>
                <a:gd name="connsiteX17217" fmla="*/ 467104 w 2663714"/>
                <a:gd name="connsiteY17217" fmla="*/ 1312233 h 2179871"/>
                <a:gd name="connsiteX17218" fmla="*/ 459425 w 2663714"/>
                <a:gd name="connsiteY17218" fmla="*/ 1318805 h 2179871"/>
                <a:gd name="connsiteX17219" fmla="*/ 457463 w 2663714"/>
                <a:gd name="connsiteY17219" fmla="*/ 1309843 h 2179871"/>
                <a:gd name="connsiteX17220" fmla="*/ 458401 w 2663714"/>
                <a:gd name="connsiteY17220" fmla="*/ 1309160 h 2179871"/>
                <a:gd name="connsiteX17221" fmla="*/ 458401 w 2663714"/>
                <a:gd name="connsiteY17221" fmla="*/ 1309160 h 2179871"/>
                <a:gd name="connsiteX17222" fmla="*/ 458401 w 2663714"/>
                <a:gd name="connsiteY17222" fmla="*/ 1309160 h 2179871"/>
                <a:gd name="connsiteX17223" fmla="*/ 458401 w 2663714"/>
                <a:gd name="connsiteY17223" fmla="*/ 1309160 h 2179871"/>
                <a:gd name="connsiteX17224" fmla="*/ 458401 w 2663714"/>
                <a:gd name="connsiteY17224" fmla="*/ 1309160 h 2179871"/>
                <a:gd name="connsiteX17225" fmla="*/ 544401 w 2663714"/>
                <a:gd name="connsiteY17225" fmla="*/ 1243186 h 2179871"/>
                <a:gd name="connsiteX17226" fmla="*/ 542439 w 2663714"/>
                <a:gd name="connsiteY17226" fmla="*/ 1241649 h 2179871"/>
                <a:gd name="connsiteX17227" fmla="*/ 545510 w 2663714"/>
                <a:gd name="connsiteY17227" fmla="*/ 1240028 h 2179871"/>
                <a:gd name="connsiteX17228" fmla="*/ 544401 w 2663714"/>
                <a:gd name="connsiteY17228" fmla="*/ 1243186 h 2179871"/>
                <a:gd name="connsiteX17229" fmla="*/ 573153 w 2663714"/>
                <a:gd name="connsiteY17229" fmla="*/ 1250099 h 2179871"/>
                <a:gd name="connsiteX17230" fmla="*/ 576310 w 2663714"/>
                <a:gd name="connsiteY17230" fmla="*/ 1249672 h 2179871"/>
                <a:gd name="connsiteX17231" fmla="*/ 574006 w 2663714"/>
                <a:gd name="connsiteY17231" fmla="*/ 1256756 h 2179871"/>
                <a:gd name="connsiteX17232" fmla="*/ 574006 w 2663714"/>
                <a:gd name="connsiteY17232" fmla="*/ 1256756 h 2179871"/>
                <a:gd name="connsiteX17233" fmla="*/ 574006 w 2663714"/>
                <a:gd name="connsiteY17233" fmla="*/ 1256927 h 2179871"/>
                <a:gd name="connsiteX17234" fmla="*/ 574006 w 2663714"/>
                <a:gd name="connsiteY17234" fmla="*/ 1257097 h 2179871"/>
                <a:gd name="connsiteX17235" fmla="*/ 574006 w 2663714"/>
                <a:gd name="connsiteY17235" fmla="*/ 1257097 h 2179871"/>
                <a:gd name="connsiteX17236" fmla="*/ 573921 w 2663714"/>
                <a:gd name="connsiteY17236" fmla="*/ 1257609 h 2179871"/>
                <a:gd name="connsiteX17237" fmla="*/ 564963 w 2663714"/>
                <a:gd name="connsiteY17237" fmla="*/ 1258719 h 2179871"/>
                <a:gd name="connsiteX17238" fmla="*/ 562744 w 2663714"/>
                <a:gd name="connsiteY17238" fmla="*/ 1257097 h 2179871"/>
                <a:gd name="connsiteX17239" fmla="*/ 565304 w 2663714"/>
                <a:gd name="connsiteY17239" fmla="*/ 1250867 h 2179871"/>
                <a:gd name="connsiteX17240" fmla="*/ 573153 w 2663714"/>
                <a:gd name="connsiteY17240" fmla="*/ 1250184 h 2179871"/>
                <a:gd name="connsiteX17241" fmla="*/ 573153 w 2663714"/>
                <a:gd name="connsiteY17241" fmla="*/ 1250184 h 2179871"/>
                <a:gd name="connsiteX17242" fmla="*/ 573153 w 2663714"/>
                <a:gd name="connsiteY17242" fmla="*/ 1250184 h 2179871"/>
                <a:gd name="connsiteX17243" fmla="*/ 573153 w 2663714"/>
                <a:gd name="connsiteY17243" fmla="*/ 1250184 h 2179871"/>
                <a:gd name="connsiteX17244" fmla="*/ 573153 w 2663714"/>
                <a:gd name="connsiteY17244" fmla="*/ 1250184 h 2179871"/>
                <a:gd name="connsiteX17245" fmla="*/ 548155 w 2663714"/>
                <a:gd name="connsiteY17245" fmla="*/ 1285092 h 2179871"/>
                <a:gd name="connsiteX17246" fmla="*/ 546022 w 2663714"/>
                <a:gd name="connsiteY17246" fmla="*/ 1291493 h 2179871"/>
                <a:gd name="connsiteX17247" fmla="*/ 541927 w 2663714"/>
                <a:gd name="connsiteY17247" fmla="*/ 1292517 h 2179871"/>
                <a:gd name="connsiteX17248" fmla="*/ 546705 w 2663714"/>
                <a:gd name="connsiteY17248" fmla="*/ 1288676 h 2179871"/>
                <a:gd name="connsiteX17249" fmla="*/ 546534 w 2663714"/>
                <a:gd name="connsiteY17249" fmla="*/ 1288420 h 2179871"/>
                <a:gd name="connsiteX17250" fmla="*/ 541159 w 2663714"/>
                <a:gd name="connsiteY17250" fmla="*/ 1292176 h 2179871"/>
                <a:gd name="connsiteX17251" fmla="*/ 534334 w 2663714"/>
                <a:gd name="connsiteY17251" fmla="*/ 1283556 h 2179871"/>
                <a:gd name="connsiteX17252" fmla="*/ 538685 w 2663714"/>
                <a:gd name="connsiteY17252" fmla="*/ 1282873 h 2179871"/>
                <a:gd name="connsiteX17253" fmla="*/ 538685 w 2663714"/>
                <a:gd name="connsiteY17253" fmla="*/ 1282873 h 2179871"/>
                <a:gd name="connsiteX17254" fmla="*/ 538685 w 2663714"/>
                <a:gd name="connsiteY17254" fmla="*/ 1282873 h 2179871"/>
                <a:gd name="connsiteX17255" fmla="*/ 538685 w 2663714"/>
                <a:gd name="connsiteY17255" fmla="*/ 1282873 h 2179871"/>
                <a:gd name="connsiteX17256" fmla="*/ 538685 w 2663714"/>
                <a:gd name="connsiteY17256" fmla="*/ 1282873 h 2179871"/>
                <a:gd name="connsiteX17257" fmla="*/ 549520 w 2663714"/>
                <a:gd name="connsiteY17257" fmla="*/ 1280398 h 2179871"/>
                <a:gd name="connsiteX17258" fmla="*/ 548070 w 2663714"/>
                <a:gd name="connsiteY17258" fmla="*/ 1285006 h 2179871"/>
                <a:gd name="connsiteX17259" fmla="*/ 488945 w 2663714"/>
                <a:gd name="connsiteY17259" fmla="*/ 1284323 h 2179871"/>
                <a:gd name="connsiteX17260" fmla="*/ 492614 w 2663714"/>
                <a:gd name="connsiteY17260" fmla="*/ 1287140 h 2179871"/>
                <a:gd name="connsiteX17261" fmla="*/ 484423 w 2663714"/>
                <a:gd name="connsiteY17261" fmla="*/ 1289274 h 2179871"/>
                <a:gd name="connsiteX17262" fmla="*/ 484082 w 2663714"/>
                <a:gd name="connsiteY17262" fmla="*/ 1288079 h 2179871"/>
                <a:gd name="connsiteX17263" fmla="*/ 488860 w 2663714"/>
                <a:gd name="connsiteY17263" fmla="*/ 1284323 h 2179871"/>
                <a:gd name="connsiteX17264" fmla="*/ 482973 w 2663714"/>
                <a:gd name="connsiteY17264" fmla="*/ 1283556 h 2179871"/>
                <a:gd name="connsiteX17265" fmla="*/ 481693 w 2663714"/>
                <a:gd name="connsiteY17265" fmla="*/ 1278776 h 2179871"/>
                <a:gd name="connsiteX17266" fmla="*/ 485703 w 2663714"/>
                <a:gd name="connsiteY17266" fmla="*/ 1281848 h 2179871"/>
                <a:gd name="connsiteX17267" fmla="*/ 482973 w 2663714"/>
                <a:gd name="connsiteY17267" fmla="*/ 1283556 h 2179871"/>
                <a:gd name="connsiteX17268" fmla="*/ 502084 w 2663714"/>
                <a:gd name="connsiteY17268" fmla="*/ 1267595 h 2179871"/>
                <a:gd name="connsiteX17269" fmla="*/ 502169 w 2663714"/>
                <a:gd name="connsiteY17269" fmla="*/ 1267339 h 2179871"/>
                <a:gd name="connsiteX17270" fmla="*/ 504558 w 2663714"/>
                <a:gd name="connsiteY17270" fmla="*/ 1270241 h 2179871"/>
                <a:gd name="connsiteX17271" fmla="*/ 503620 w 2663714"/>
                <a:gd name="connsiteY17271" fmla="*/ 1270753 h 2179871"/>
                <a:gd name="connsiteX17272" fmla="*/ 500036 w 2663714"/>
                <a:gd name="connsiteY17272" fmla="*/ 1272887 h 2179871"/>
                <a:gd name="connsiteX17273" fmla="*/ 501999 w 2663714"/>
                <a:gd name="connsiteY17273" fmla="*/ 1267510 h 2179871"/>
                <a:gd name="connsiteX17274" fmla="*/ 530580 w 2663714"/>
                <a:gd name="connsiteY17274" fmla="*/ 1253684 h 2179871"/>
                <a:gd name="connsiteX17275" fmla="*/ 522560 w 2663714"/>
                <a:gd name="connsiteY17275" fmla="*/ 1256159 h 2179871"/>
                <a:gd name="connsiteX17276" fmla="*/ 523498 w 2663714"/>
                <a:gd name="connsiteY17276" fmla="*/ 1254196 h 2179871"/>
                <a:gd name="connsiteX17277" fmla="*/ 530580 w 2663714"/>
                <a:gd name="connsiteY17277" fmla="*/ 1253684 h 2179871"/>
                <a:gd name="connsiteX17278" fmla="*/ 538514 w 2663714"/>
                <a:gd name="connsiteY17278" fmla="*/ 1268790 h 2179871"/>
                <a:gd name="connsiteX17279" fmla="*/ 535784 w 2663714"/>
                <a:gd name="connsiteY17279" fmla="*/ 1276216 h 2179871"/>
                <a:gd name="connsiteX17280" fmla="*/ 534931 w 2663714"/>
                <a:gd name="connsiteY17280" fmla="*/ 1276728 h 2179871"/>
                <a:gd name="connsiteX17281" fmla="*/ 533993 w 2663714"/>
                <a:gd name="connsiteY17281" fmla="*/ 1276984 h 2179871"/>
                <a:gd name="connsiteX17282" fmla="*/ 536126 w 2663714"/>
                <a:gd name="connsiteY17282" fmla="*/ 1272802 h 2179871"/>
                <a:gd name="connsiteX17283" fmla="*/ 539624 w 2663714"/>
                <a:gd name="connsiteY17283" fmla="*/ 1265632 h 2179871"/>
                <a:gd name="connsiteX17284" fmla="*/ 538514 w 2663714"/>
                <a:gd name="connsiteY17284" fmla="*/ 1268705 h 2179871"/>
                <a:gd name="connsiteX17285" fmla="*/ 499951 w 2663714"/>
                <a:gd name="connsiteY17285" fmla="*/ 1276045 h 2179871"/>
                <a:gd name="connsiteX17286" fmla="*/ 504558 w 2663714"/>
                <a:gd name="connsiteY17286" fmla="*/ 1272631 h 2179871"/>
                <a:gd name="connsiteX17287" fmla="*/ 505667 w 2663714"/>
                <a:gd name="connsiteY17287" fmla="*/ 1271863 h 2179871"/>
                <a:gd name="connsiteX17288" fmla="*/ 508227 w 2663714"/>
                <a:gd name="connsiteY17288" fmla="*/ 1275021 h 2179871"/>
                <a:gd name="connsiteX17289" fmla="*/ 513602 w 2663714"/>
                <a:gd name="connsiteY17289" fmla="*/ 1281934 h 2179871"/>
                <a:gd name="connsiteX17290" fmla="*/ 509080 w 2663714"/>
                <a:gd name="connsiteY17290" fmla="*/ 1283043 h 2179871"/>
                <a:gd name="connsiteX17291" fmla="*/ 499866 w 2663714"/>
                <a:gd name="connsiteY17291" fmla="*/ 1276130 h 2179871"/>
                <a:gd name="connsiteX17292" fmla="*/ 511810 w 2663714"/>
                <a:gd name="connsiteY17292" fmla="*/ 1267510 h 2179871"/>
                <a:gd name="connsiteX17293" fmla="*/ 514455 w 2663714"/>
                <a:gd name="connsiteY17293" fmla="*/ 1270241 h 2179871"/>
                <a:gd name="connsiteX17294" fmla="*/ 513260 w 2663714"/>
                <a:gd name="connsiteY17294" fmla="*/ 1273570 h 2179871"/>
                <a:gd name="connsiteX17295" fmla="*/ 513260 w 2663714"/>
                <a:gd name="connsiteY17295" fmla="*/ 1273570 h 2179871"/>
                <a:gd name="connsiteX17296" fmla="*/ 513260 w 2663714"/>
                <a:gd name="connsiteY17296" fmla="*/ 1273570 h 2179871"/>
                <a:gd name="connsiteX17297" fmla="*/ 513260 w 2663714"/>
                <a:gd name="connsiteY17297" fmla="*/ 1273570 h 2179871"/>
                <a:gd name="connsiteX17298" fmla="*/ 514028 w 2663714"/>
                <a:gd name="connsiteY17298" fmla="*/ 1273911 h 2179871"/>
                <a:gd name="connsiteX17299" fmla="*/ 514028 w 2663714"/>
                <a:gd name="connsiteY17299" fmla="*/ 1273911 h 2179871"/>
                <a:gd name="connsiteX17300" fmla="*/ 514028 w 2663714"/>
                <a:gd name="connsiteY17300" fmla="*/ 1273911 h 2179871"/>
                <a:gd name="connsiteX17301" fmla="*/ 515308 w 2663714"/>
                <a:gd name="connsiteY17301" fmla="*/ 1271180 h 2179871"/>
                <a:gd name="connsiteX17302" fmla="*/ 521536 w 2663714"/>
                <a:gd name="connsiteY17302" fmla="*/ 1277666 h 2179871"/>
                <a:gd name="connsiteX17303" fmla="*/ 514881 w 2663714"/>
                <a:gd name="connsiteY17303" fmla="*/ 1281336 h 2179871"/>
                <a:gd name="connsiteX17304" fmla="*/ 509848 w 2663714"/>
                <a:gd name="connsiteY17304" fmla="*/ 1273570 h 2179871"/>
                <a:gd name="connsiteX17305" fmla="*/ 507715 w 2663714"/>
                <a:gd name="connsiteY17305" fmla="*/ 1270327 h 2179871"/>
                <a:gd name="connsiteX17306" fmla="*/ 511810 w 2663714"/>
                <a:gd name="connsiteY17306" fmla="*/ 1267425 h 2179871"/>
                <a:gd name="connsiteX17307" fmla="*/ 522389 w 2663714"/>
                <a:gd name="connsiteY17307" fmla="*/ 1278520 h 2179871"/>
                <a:gd name="connsiteX17308" fmla="*/ 523328 w 2663714"/>
                <a:gd name="connsiteY17308" fmla="*/ 1279459 h 2179871"/>
                <a:gd name="connsiteX17309" fmla="*/ 519745 w 2663714"/>
                <a:gd name="connsiteY17309" fmla="*/ 1280312 h 2179871"/>
                <a:gd name="connsiteX17310" fmla="*/ 522389 w 2663714"/>
                <a:gd name="connsiteY17310" fmla="*/ 1278434 h 2179871"/>
                <a:gd name="connsiteX17311" fmla="*/ 527338 w 2663714"/>
                <a:gd name="connsiteY17311" fmla="*/ 1275192 h 2179871"/>
                <a:gd name="connsiteX17312" fmla="*/ 530324 w 2663714"/>
                <a:gd name="connsiteY17312" fmla="*/ 1273143 h 2179871"/>
                <a:gd name="connsiteX17313" fmla="*/ 530153 w 2663714"/>
                <a:gd name="connsiteY17313" fmla="*/ 1272887 h 2179871"/>
                <a:gd name="connsiteX17314" fmla="*/ 526911 w 2663714"/>
                <a:gd name="connsiteY17314" fmla="*/ 1274679 h 2179871"/>
                <a:gd name="connsiteX17315" fmla="*/ 518379 w 2663714"/>
                <a:gd name="connsiteY17315" fmla="*/ 1264608 h 2179871"/>
                <a:gd name="connsiteX17316" fmla="*/ 518977 w 2663714"/>
                <a:gd name="connsiteY17316" fmla="*/ 1263328 h 2179871"/>
                <a:gd name="connsiteX17317" fmla="*/ 518977 w 2663714"/>
                <a:gd name="connsiteY17317" fmla="*/ 1263328 h 2179871"/>
                <a:gd name="connsiteX17318" fmla="*/ 536126 w 2663714"/>
                <a:gd name="connsiteY17318" fmla="*/ 1259231 h 2179871"/>
                <a:gd name="connsiteX17319" fmla="*/ 536126 w 2663714"/>
                <a:gd name="connsiteY17319" fmla="*/ 1259231 h 2179871"/>
                <a:gd name="connsiteX17320" fmla="*/ 536126 w 2663714"/>
                <a:gd name="connsiteY17320" fmla="*/ 1259231 h 2179871"/>
                <a:gd name="connsiteX17321" fmla="*/ 536126 w 2663714"/>
                <a:gd name="connsiteY17321" fmla="*/ 1259231 h 2179871"/>
                <a:gd name="connsiteX17322" fmla="*/ 536126 w 2663714"/>
                <a:gd name="connsiteY17322" fmla="*/ 1259231 h 2179871"/>
                <a:gd name="connsiteX17323" fmla="*/ 538941 w 2663714"/>
                <a:gd name="connsiteY17323" fmla="*/ 1258378 h 2179871"/>
                <a:gd name="connsiteX17324" fmla="*/ 537576 w 2663714"/>
                <a:gd name="connsiteY17324" fmla="*/ 1262304 h 2179871"/>
                <a:gd name="connsiteX17325" fmla="*/ 535955 w 2663714"/>
                <a:gd name="connsiteY17325" fmla="*/ 1262474 h 2179871"/>
                <a:gd name="connsiteX17326" fmla="*/ 535955 w 2663714"/>
                <a:gd name="connsiteY17326" fmla="*/ 1262816 h 2179871"/>
                <a:gd name="connsiteX17327" fmla="*/ 537405 w 2663714"/>
                <a:gd name="connsiteY17327" fmla="*/ 1262816 h 2179871"/>
                <a:gd name="connsiteX17328" fmla="*/ 533993 w 2663714"/>
                <a:gd name="connsiteY17328" fmla="*/ 1272119 h 2179871"/>
                <a:gd name="connsiteX17329" fmla="*/ 531945 w 2663714"/>
                <a:gd name="connsiteY17329" fmla="*/ 1277496 h 2179871"/>
                <a:gd name="connsiteX17330" fmla="*/ 529471 w 2663714"/>
                <a:gd name="connsiteY17330" fmla="*/ 1278093 h 2179871"/>
                <a:gd name="connsiteX17331" fmla="*/ 527167 w 2663714"/>
                <a:gd name="connsiteY17331" fmla="*/ 1275276 h 2179871"/>
                <a:gd name="connsiteX17332" fmla="*/ 537234 w 2663714"/>
                <a:gd name="connsiteY17332" fmla="*/ 1276301 h 2179871"/>
                <a:gd name="connsiteX17333" fmla="*/ 537234 w 2663714"/>
                <a:gd name="connsiteY17333" fmla="*/ 1276301 h 2179871"/>
                <a:gd name="connsiteX17334" fmla="*/ 537234 w 2663714"/>
                <a:gd name="connsiteY17334" fmla="*/ 1276301 h 2179871"/>
                <a:gd name="connsiteX17335" fmla="*/ 537234 w 2663714"/>
                <a:gd name="connsiteY17335" fmla="*/ 1276301 h 2179871"/>
                <a:gd name="connsiteX17336" fmla="*/ 545084 w 2663714"/>
                <a:gd name="connsiteY17336" fmla="*/ 1259914 h 2179871"/>
                <a:gd name="connsiteX17337" fmla="*/ 546790 w 2663714"/>
                <a:gd name="connsiteY17337" fmla="*/ 1261194 h 2179871"/>
                <a:gd name="connsiteX17338" fmla="*/ 544316 w 2663714"/>
                <a:gd name="connsiteY17338" fmla="*/ 1261536 h 2179871"/>
                <a:gd name="connsiteX17339" fmla="*/ 545084 w 2663714"/>
                <a:gd name="connsiteY17339" fmla="*/ 1259914 h 2179871"/>
                <a:gd name="connsiteX17340" fmla="*/ 557199 w 2663714"/>
                <a:gd name="connsiteY17340" fmla="*/ 1253086 h 2179871"/>
                <a:gd name="connsiteX17341" fmla="*/ 558052 w 2663714"/>
                <a:gd name="connsiteY17341" fmla="*/ 1252830 h 2179871"/>
                <a:gd name="connsiteX17342" fmla="*/ 557796 w 2663714"/>
                <a:gd name="connsiteY17342" fmla="*/ 1253598 h 2179871"/>
                <a:gd name="connsiteX17343" fmla="*/ 557199 w 2663714"/>
                <a:gd name="connsiteY17343" fmla="*/ 1253086 h 2179871"/>
                <a:gd name="connsiteX17344" fmla="*/ 510957 w 2663714"/>
                <a:gd name="connsiteY17344" fmla="*/ 1266571 h 2179871"/>
                <a:gd name="connsiteX17345" fmla="*/ 506776 w 2663714"/>
                <a:gd name="connsiteY17345" fmla="*/ 1268961 h 2179871"/>
                <a:gd name="connsiteX17346" fmla="*/ 505240 w 2663714"/>
                <a:gd name="connsiteY17346" fmla="*/ 1266571 h 2179871"/>
                <a:gd name="connsiteX17347" fmla="*/ 510018 w 2663714"/>
                <a:gd name="connsiteY17347" fmla="*/ 1265376 h 2179871"/>
                <a:gd name="connsiteX17348" fmla="*/ 510957 w 2663714"/>
                <a:gd name="connsiteY17348" fmla="*/ 1266486 h 2179871"/>
                <a:gd name="connsiteX17349" fmla="*/ 482546 w 2663714"/>
                <a:gd name="connsiteY17349" fmla="*/ 1289871 h 2179871"/>
                <a:gd name="connsiteX17350" fmla="*/ 481693 w 2663714"/>
                <a:gd name="connsiteY17350" fmla="*/ 1290042 h 2179871"/>
                <a:gd name="connsiteX17351" fmla="*/ 482461 w 2663714"/>
                <a:gd name="connsiteY17351" fmla="*/ 1289445 h 2179871"/>
                <a:gd name="connsiteX17352" fmla="*/ 482461 w 2663714"/>
                <a:gd name="connsiteY17352" fmla="*/ 1289786 h 2179871"/>
                <a:gd name="connsiteX17353" fmla="*/ 492870 w 2663714"/>
                <a:gd name="connsiteY17353" fmla="*/ 1291152 h 2179871"/>
                <a:gd name="connsiteX17354" fmla="*/ 487580 w 2663714"/>
                <a:gd name="connsiteY17354" fmla="*/ 1291152 h 2179871"/>
                <a:gd name="connsiteX17355" fmla="*/ 496026 w 2663714"/>
                <a:gd name="connsiteY17355" fmla="*/ 1289786 h 2179871"/>
                <a:gd name="connsiteX17356" fmla="*/ 498159 w 2663714"/>
                <a:gd name="connsiteY17356" fmla="*/ 1291407 h 2179871"/>
                <a:gd name="connsiteX17357" fmla="*/ 487068 w 2663714"/>
                <a:gd name="connsiteY17357" fmla="*/ 1298406 h 2179871"/>
                <a:gd name="connsiteX17358" fmla="*/ 485276 w 2663714"/>
                <a:gd name="connsiteY17358" fmla="*/ 1292005 h 2179871"/>
                <a:gd name="connsiteX17359" fmla="*/ 492870 w 2663714"/>
                <a:gd name="connsiteY17359" fmla="*/ 1291493 h 2179871"/>
                <a:gd name="connsiteX17360" fmla="*/ 492870 w 2663714"/>
                <a:gd name="connsiteY17360" fmla="*/ 1291152 h 2179871"/>
                <a:gd name="connsiteX17361" fmla="*/ 517356 w 2663714"/>
                <a:gd name="connsiteY17361" fmla="*/ 1286457 h 2179871"/>
                <a:gd name="connsiteX17362" fmla="*/ 518294 w 2663714"/>
                <a:gd name="connsiteY17362" fmla="*/ 1287652 h 2179871"/>
                <a:gd name="connsiteX17363" fmla="*/ 516844 w 2663714"/>
                <a:gd name="connsiteY17363" fmla="*/ 1288591 h 2179871"/>
                <a:gd name="connsiteX17364" fmla="*/ 514540 w 2663714"/>
                <a:gd name="connsiteY17364" fmla="*/ 1286884 h 2179871"/>
                <a:gd name="connsiteX17365" fmla="*/ 517356 w 2663714"/>
                <a:gd name="connsiteY17365" fmla="*/ 1286457 h 2179871"/>
                <a:gd name="connsiteX17366" fmla="*/ 518294 w 2663714"/>
                <a:gd name="connsiteY17366" fmla="*/ 1286287 h 2179871"/>
                <a:gd name="connsiteX17367" fmla="*/ 520854 w 2663714"/>
                <a:gd name="connsiteY17367" fmla="*/ 1285860 h 2179871"/>
                <a:gd name="connsiteX17368" fmla="*/ 518891 w 2663714"/>
                <a:gd name="connsiteY17368" fmla="*/ 1287140 h 2179871"/>
                <a:gd name="connsiteX17369" fmla="*/ 518294 w 2663714"/>
                <a:gd name="connsiteY17369" fmla="*/ 1286201 h 2179871"/>
                <a:gd name="connsiteX17370" fmla="*/ 537661 w 2663714"/>
                <a:gd name="connsiteY17370" fmla="*/ 1276216 h 2179871"/>
                <a:gd name="connsiteX17371" fmla="*/ 537661 w 2663714"/>
                <a:gd name="connsiteY17371" fmla="*/ 1276216 h 2179871"/>
                <a:gd name="connsiteX17372" fmla="*/ 537491 w 2663714"/>
                <a:gd name="connsiteY17372" fmla="*/ 1276216 h 2179871"/>
                <a:gd name="connsiteX17373" fmla="*/ 537320 w 2663714"/>
                <a:gd name="connsiteY17373" fmla="*/ 1276216 h 2179871"/>
                <a:gd name="connsiteX17374" fmla="*/ 537405 w 2663714"/>
                <a:gd name="connsiteY17374" fmla="*/ 1276045 h 2179871"/>
                <a:gd name="connsiteX17375" fmla="*/ 540988 w 2663714"/>
                <a:gd name="connsiteY17375" fmla="*/ 1273399 h 2179871"/>
                <a:gd name="connsiteX17376" fmla="*/ 540818 w 2663714"/>
                <a:gd name="connsiteY17376" fmla="*/ 1273143 h 2179871"/>
                <a:gd name="connsiteX17377" fmla="*/ 537917 w 2663714"/>
                <a:gd name="connsiteY17377" fmla="*/ 1274935 h 2179871"/>
                <a:gd name="connsiteX17378" fmla="*/ 540477 w 2663714"/>
                <a:gd name="connsiteY17378" fmla="*/ 1269473 h 2179871"/>
                <a:gd name="connsiteX17379" fmla="*/ 543804 w 2663714"/>
                <a:gd name="connsiteY17379" fmla="*/ 1262474 h 2179871"/>
                <a:gd name="connsiteX17380" fmla="*/ 548411 w 2663714"/>
                <a:gd name="connsiteY17380" fmla="*/ 1262304 h 2179871"/>
                <a:gd name="connsiteX17381" fmla="*/ 553957 w 2663714"/>
                <a:gd name="connsiteY17381" fmla="*/ 1266486 h 2179871"/>
                <a:gd name="connsiteX17382" fmla="*/ 551653 w 2663714"/>
                <a:gd name="connsiteY17382" fmla="*/ 1273997 h 2179871"/>
                <a:gd name="connsiteX17383" fmla="*/ 537576 w 2663714"/>
                <a:gd name="connsiteY17383" fmla="*/ 1276216 h 2179871"/>
                <a:gd name="connsiteX17384" fmla="*/ 557625 w 2663714"/>
                <a:gd name="connsiteY17384" fmla="*/ 1269132 h 2179871"/>
                <a:gd name="connsiteX17385" fmla="*/ 562147 w 2663714"/>
                <a:gd name="connsiteY17385" fmla="*/ 1272545 h 2179871"/>
                <a:gd name="connsiteX17386" fmla="*/ 555834 w 2663714"/>
                <a:gd name="connsiteY17386" fmla="*/ 1273484 h 2179871"/>
                <a:gd name="connsiteX17387" fmla="*/ 557711 w 2663714"/>
                <a:gd name="connsiteY17387" fmla="*/ 1269217 h 2179871"/>
                <a:gd name="connsiteX17388" fmla="*/ 568802 w 2663714"/>
                <a:gd name="connsiteY17388" fmla="*/ 1261706 h 2179871"/>
                <a:gd name="connsiteX17389" fmla="*/ 572897 w 2663714"/>
                <a:gd name="connsiteY17389" fmla="*/ 1261621 h 2179871"/>
                <a:gd name="connsiteX17390" fmla="*/ 572215 w 2663714"/>
                <a:gd name="connsiteY17390" fmla="*/ 1264352 h 2179871"/>
                <a:gd name="connsiteX17391" fmla="*/ 568802 w 2663714"/>
                <a:gd name="connsiteY17391" fmla="*/ 1261706 h 2179871"/>
                <a:gd name="connsiteX17392" fmla="*/ 567352 w 2663714"/>
                <a:gd name="connsiteY17392" fmla="*/ 1276471 h 2179871"/>
                <a:gd name="connsiteX17393" fmla="*/ 568887 w 2663714"/>
                <a:gd name="connsiteY17393" fmla="*/ 1277666 h 2179871"/>
                <a:gd name="connsiteX17394" fmla="*/ 568717 w 2663714"/>
                <a:gd name="connsiteY17394" fmla="*/ 1278520 h 2179871"/>
                <a:gd name="connsiteX17395" fmla="*/ 558649 w 2663714"/>
                <a:gd name="connsiteY17395" fmla="*/ 1278520 h 2179871"/>
                <a:gd name="connsiteX17396" fmla="*/ 567352 w 2663714"/>
                <a:gd name="connsiteY17396" fmla="*/ 1276471 h 2179871"/>
                <a:gd name="connsiteX17397" fmla="*/ 583306 w 2663714"/>
                <a:gd name="connsiteY17397" fmla="*/ 1272716 h 2179871"/>
                <a:gd name="connsiteX17398" fmla="*/ 583391 w 2663714"/>
                <a:gd name="connsiteY17398" fmla="*/ 1272716 h 2179871"/>
                <a:gd name="connsiteX17399" fmla="*/ 583391 w 2663714"/>
                <a:gd name="connsiteY17399" fmla="*/ 1272802 h 2179871"/>
                <a:gd name="connsiteX17400" fmla="*/ 583306 w 2663714"/>
                <a:gd name="connsiteY17400" fmla="*/ 1272802 h 2179871"/>
                <a:gd name="connsiteX17401" fmla="*/ 579808 w 2663714"/>
                <a:gd name="connsiteY17401" fmla="*/ 1270070 h 2179871"/>
                <a:gd name="connsiteX17402" fmla="*/ 577590 w 2663714"/>
                <a:gd name="connsiteY17402" fmla="*/ 1268363 h 2179871"/>
                <a:gd name="connsiteX17403" fmla="*/ 579893 w 2663714"/>
                <a:gd name="connsiteY17403" fmla="*/ 1261280 h 2179871"/>
                <a:gd name="connsiteX17404" fmla="*/ 586207 w 2663714"/>
                <a:gd name="connsiteY17404" fmla="*/ 1261109 h 2179871"/>
                <a:gd name="connsiteX17405" fmla="*/ 584159 w 2663714"/>
                <a:gd name="connsiteY17405" fmla="*/ 1269387 h 2179871"/>
                <a:gd name="connsiteX17406" fmla="*/ 579808 w 2663714"/>
                <a:gd name="connsiteY17406" fmla="*/ 1269985 h 2179871"/>
                <a:gd name="connsiteX17407" fmla="*/ 581258 w 2663714"/>
                <a:gd name="connsiteY17407" fmla="*/ 1256671 h 2179871"/>
                <a:gd name="connsiteX17408" fmla="*/ 581855 w 2663714"/>
                <a:gd name="connsiteY17408" fmla="*/ 1254196 h 2179871"/>
                <a:gd name="connsiteX17409" fmla="*/ 583818 w 2663714"/>
                <a:gd name="connsiteY17409" fmla="*/ 1256329 h 2179871"/>
                <a:gd name="connsiteX17410" fmla="*/ 581258 w 2663714"/>
                <a:gd name="connsiteY17410" fmla="*/ 1256671 h 2179871"/>
                <a:gd name="connsiteX17411" fmla="*/ 531092 w 2663714"/>
                <a:gd name="connsiteY17411" fmla="*/ 1249245 h 2179871"/>
                <a:gd name="connsiteX17412" fmla="*/ 527252 w 2663714"/>
                <a:gd name="connsiteY17412" fmla="*/ 1249843 h 2179871"/>
                <a:gd name="connsiteX17413" fmla="*/ 529983 w 2663714"/>
                <a:gd name="connsiteY17413" fmla="*/ 1248392 h 2179871"/>
                <a:gd name="connsiteX17414" fmla="*/ 531177 w 2663714"/>
                <a:gd name="connsiteY17414" fmla="*/ 1249245 h 2179871"/>
                <a:gd name="connsiteX17415" fmla="*/ 520000 w 2663714"/>
                <a:gd name="connsiteY17415" fmla="*/ 1254451 h 2179871"/>
                <a:gd name="connsiteX17416" fmla="*/ 519062 w 2663714"/>
                <a:gd name="connsiteY17416" fmla="*/ 1257268 h 2179871"/>
                <a:gd name="connsiteX17417" fmla="*/ 513516 w 2663714"/>
                <a:gd name="connsiteY17417" fmla="*/ 1259146 h 2179871"/>
                <a:gd name="connsiteX17418" fmla="*/ 512578 w 2663714"/>
                <a:gd name="connsiteY17418" fmla="*/ 1258122 h 2179871"/>
                <a:gd name="connsiteX17419" fmla="*/ 518891 w 2663714"/>
                <a:gd name="connsiteY17419" fmla="*/ 1254537 h 2179871"/>
                <a:gd name="connsiteX17420" fmla="*/ 520086 w 2663714"/>
                <a:gd name="connsiteY17420" fmla="*/ 1254537 h 2179871"/>
                <a:gd name="connsiteX17421" fmla="*/ 509933 w 2663714"/>
                <a:gd name="connsiteY17421" fmla="*/ 1255391 h 2179871"/>
                <a:gd name="connsiteX17422" fmla="*/ 509677 w 2663714"/>
                <a:gd name="connsiteY17422" fmla="*/ 1255134 h 2179871"/>
                <a:gd name="connsiteX17423" fmla="*/ 510616 w 2663714"/>
                <a:gd name="connsiteY17423" fmla="*/ 1255134 h 2179871"/>
                <a:gd name="connsiteX17424" fmla="*/ 509933 w 2663714"/>
                <a:gd name="connsiteY17424" fmla="*/ 1255476 h 2179871"/>
                <a:gd name="connsiteX17425" fmla="*/ 499866 w 2663714"/>
                <a:gd name="connsiteY17425" fmla="*/ 1267766 h 2179871"/>
                <a:gd name="connsiteX17426" fmla="*/ 498330 w 2663714"/>
                <a:gd name="connsiteY17426" fmla="*/ 1273911 h 2179871"/>
                <a:gd name="connsiteX17427" fmla="*/ 497818 w 2663714"/>
                <a:gd name="connsiteY17427" fmla="*/ 1274252 h 2179871"/>
                <a:gd name="connsiteX17428" fmla="*/ 492358 w 2663714"/>
                <a:gd name="connsiteY17428" fmla="*/ 1270156 h 2179871"/>
                <a:gd name="connsiteX17429" fmla="*/ 493723 w 2663714"/>
                <a:gd name="connsiteY17429" fmla="*/ 1269303 h 2179871"/>
                <a:gd name="connsiteX17430" fmla="*/ 499866 w 2663714"/>
                <a:gd name="connsiteY17430" fmla="*/ 1267766 h 2179871"/>
                <a:gd name="connsiteX17431" fmla="*/ 472991 w 2663714"/>
                <a:gd name="connsiteY17431" fmla="*/ 1282190 h 2179871"/>
                <a:gd name="connsiteX17432" fmla="*/ 472991 w 2663714"/>
                <a:gd name="connsiteY17432" fmla="*/ 1282190 h 2179871"/>
                <a:gd name="connsiteX17433" fmla="*/ 472991 w 2663714"/>
                <a:gd name="connsiteY17433" fmla="*/ 1282190 h 2179871"/>
                <a:gd name="connsiteX17434" fmla="*/ 472991 w 2663714"/>
                <a:gd name="connsiteY17434" fmla="*/ 1282190 h 2179871"/>
                <a:gd name="connsiteX17435" fmla="*/ 472991 w 2663714"/>
                <a:gd name="connsiteY17435" fmla="*/ 1282190 h 2179871"/>
                <a:gd name="connsiteX17436" fmla="*/ 479902 w 2663714"/>
                <a:gd name="connsiteY17436" fmla="*/ 1277837 h 2179871"/>
                <a:gd name="connsiteX17437" fmla="*/ 481352 w 2663714"/>
                <a:gd name="connsiteY17437" fmla="*/ 1284494 h 2179871"/>
                <a:gd name="connsiteX17438" fmla="*/ 472223 w 2663714"/>
                <a:gd name="connsiteY17438" fmla="*/ 1290554 h 2179871"/>
                <a:gd name="connsiteX17439" fmla="*/ 470517 w 2663714"/>
                <a:gd name="connsiteY17439" fmla="*/ 1283556 h 2179871"/>
                <a:gd name="connsiteX17440" fmla="*/ 472905 w 2663714"/>
                <a:gd name="connsiteY17440" fmla="*/ 1282190 h 2179871"/>
                <a:gd name="connsiteX17441" fmla="*/ 478792 w 2663714"/>
                <a:gd name="connsiteY17441" fmla="*/ 1292261 h 2179871"/>
                <a:gd name="connsiteX17442" fmla="*/ 483143 w 2663714"/>
                <a:gd name="connsiteY17442" fmla="*/ 1291920 h 2179871"/>
                <a:gd name="connsiteX17443" fmla="*/ 484850 w 2663714"/>
                <a:gd name="connsiteY17443" fmla="*/ 1299601 h 2179871"/>
                <a:gd name="connsiteX17444" fmla="*/ 476148 w 2663714"/>
                <a:gd name="connsiteY17444" fmla="*/ 1305490 h 2179871"/>
                <a:gd name="connsiteX17445" fmla="*/ 473844 w 2663714"/>
                <a:gd name="connsiteY17445" fmla="*/ 1296187 h 2179871"/>
                <a:gd name="connsiteX17446" fmla="*/ 478792 w 2663714"/>
                <a:gd name="connsiteY17446" fmla="*/ 1292176 h 2179871"/>
                <a:gd name="connsiteX17447" fmla="*/ 495259 w 2663714"/>
                <a:gd name="connsiteY17447" fmla="*/ 1404835 h 2179871"/>
                <a:gd name="connsiteX17448" fmla="*/ 495259 w 2663714"/>
                <a:gd name="connsiteY17448" fmla="*/ 1405092 h 2179871"/>
                <a:gd name="connsiteX17449" fmla="*/ 495259 w 2663714"/>
                <a:gd name="connsiteY17449" fmla="*/ 1405092 h 2179871"/>
                <a:gd name="connsiteX17450" fmla="*/ 495856 w 2663714"/>
                <a:gd name="connsiteY17450" fmla="*/ 1407311 h 2179871"/>
                <a:gd name="connsiteX17451" fmla="*/ 492443 w 2663714"/>
                <a:gd name="connsiteY17451" fmla="*/ 1410212 h 2179871"/>
                <a:gd name="connsiteX17452" fmla="*/ 489883 w 2663714"/>
                <a:gd name="connsiteY17452" fmla="*/ 1398861 h 2179871"/>
                <a:gd name="connsiteX17453" fmla="*/ 489883 w 2663714"/>
                <a:gd name="connsiteY17453" fmla="*/ 1398861 h 2179871"/>
                <a:gd name="connsiteX17454" fmla="*/ 489883 w 2663714"/>
                <a:gd name="connsiteY17454" fmla="*/ 1398691 h 2179871"/>
                <a:gd name="connsiteX17455" fmla="*/ 489883 w 2663714"/>
                <a:gd name="connsiteY17455" fmla="*/ 1398691 h 2179871"/>
                <a:gd name="connsiteX17456" fmla="*/ 488518 w 2663714"/>
                <a:gd name="connsiteY17456" fmla="*/ 1392887 h 2179871"/>
                <a:gd name="connsiteX17457" fmla="*/ 491846 w 2663714"/>
                <a:gd name="connsiteY17457" fmla="*/ 1389729 h 2179871"/>
                <a:gd name="connsiteX17458" fmla="*/ 495259 w 2663714"/>
                <a:gd name="connsiteY17458" fmla="*/ 1404665 h 2179871"/>
                <a:gd name="connsiteX17459" fmla="*/ 495259 w 2663714"/>
                <a:gd name="connsiteY17459" fmla="*/ 1404665 h 2179871"/>
                <a:gd name="connsiteX17460" fmla="*/ 495259 w 2663714"/>
                <a:gd name="connsiteY17460" fmla="*/ 1404921 h 2179871"/>
                <a:gd name="connsiteX17461" fmla="*/ 469237 w 2663714"/>
                <a:gd name="connsiteY17461" fmla="*/ 1439743 h 2179871"/>
                <a:gd name="connsiteX17462" fmla="*/ 469151 w 2663714"/>
                <a:gd name="connsiteY17462" fmla="*/ 1439231 h 2179871"/>
                <a:gd name="connsiteX17463" fmla="*/ 478451 w 2663714"/>
                <a:gd name="connsiteY17463" fmla="*/ 1431208 h 2179871"/>
                <a:gd name="connsiteX17464" fmla="*/ 481010 w 2663714"/>
                <a:gd name="connsiteY17464" fmla="*/ 1440938 h 2179871"/>
                <a:gd name="connsiteX17465" fmla="*/ 475465 w 2663714"/>
                <a:gd name="connsiteY17465" fmla="*/ 1440511 h 2179871"/>
                <a:gd name="connsiteX17466" fmla="*/ 469237 w 2663714"/>
                <a:gd name="connsiteY17466" fmla="*/ 1439658 h 2179871"/>
                <a:gd name="connsiteX17467" fmla="*/ 489883 w 2663714"/>
                <a:gd name="connsiteY17467" fmla="*/ 1426172 h 2179871"/>
                <a:gd name="connsiteX17468" fmla="*/ 485106 w 2663714"/>
                <a:gd name="connsiteY17468" fmla="*/ 1425576 h 2179871"/>
                <a:gd name="connsiteX17469" fmla="*/ 488945 w 2663714"/>
                <a:gd name="connsiteY17469" fmla="*/ 1422332 h 2179871"/>
                <a:gd name="connsiteX17470" fmla="*/ 489969 w 2663714"/>
                <a:gd name="connsiteY17470" fmla="*/ 1426172 h 2179871"/>
                <a:gd name="connsiteX17471" fmla="*/ 485532 w 2663714"/>
                <a:gd name="connsiteY17471" fmla="*/ 1441365 h 2179871"/>
                <a:gd name="connsiteX17472" fmla="*/ 483058 w 2663714"/>
                <a:gd name="connsiteY17472" fmla="*/ 1429245 h 2179871"/>
                <a:gd name="connsiteX17473" fmla="*/ 490737 w 2663714"/>
                <a:gd name="connsiteY17473" fmla="*/ 1429245 h 2179871"/>
                <a:gd name="connsiteX17474" fmla="*/ 494405 w 2663714"/>
                <a:gd name="connsiteY17474" fmla="*/ 1442218 h 2179871"/>
                <a:gd name="connsiteX17475" fmla="*/ 485532 w 2663714"/>
                <a:gd name="connsiteY17475" fmla="*/ 1441450 h 2179871"/>
                <a:gd name="connsiteX17476" fmla="*/ 499951 w 2663714"/>
                <a:gd name="connsiteY17476" fmla="*/ 1442645 h 2179871"/>
                <a:gd name="connsiteX17477" fmla="*/ 496794 w 2663714"/>
                <a:gd name="connsiteY17477" fmla="*/ 1429075 h 2179871"/>
                <a:gd name="connsiteX17478" fmla="*/ 497221 w 2663714"/>
                <a:gd name="connsiteY17478" fmla="*/ 1429075 h 2179871"/>
                <a:gd name="connsiteX17479" fmla="*/ 502084 w 2663714"/>
                <a:gd name="connsiteY17479" fmla="*/ 1429075 h 2179871"/>
                <a:gd name="connsiteX17480" fmla="*/ 506179 w 2663714"/>
                <a:gd name="connsiteY17480" fmla="*/ 1443328 h 2179871"/>
                <a:gd name="connsiteX17481" fmla="*/ 500036 w 2663714"/>
                <a:gd name="connsiteY17481" fmla="*/ 1442645 h 2179871"/>
                <a:gd name="connsiteX17482" fmla="*/ 497306 w 2663714"/>
                <a:gd name="connsiteY17482" fmla="*/ 1427026 h 2179871"/>
                <a:gd name="connsiteX17483" fmla="*/ 496197 w 2663714"/>
                <a:gd name="connsiteY17483" fmla="*/ 1426855 h 2179871"/>
                <a:gd name="connsiteX17484" fmla="*/ 494064 w 2663714"/>
                <a:gd name="connsiteY17484" fmla="*/ 1417553 h 2179871"/>
                <a:gd name="connsiteX17485" fmla="*/ 497733 w 2663714"/>
                <a:gd name="connsiteY17485" fmla="*/ 1413968 h 2179871"/>
                <a:gd name="connsiteX17486" fmla="*/ 501487 w 2663714"/>
                <a:gd name="connsiteY17486" fmla="*/ 1427538 h 2179871"/>
                <a:gd name="connsiteX17487" fmla="*/ 497306 w 2663714"/>
                <a:gd name="connsiteY17487" fmla="*/ 1427112 h 2179871"/>
                <a:gd name="connsiteX17488" fmla="*/ 487153 w 2663714"/>
                <a:gd name="connsiteY17488" fmla="*/ 1387339 h 2179871"/>
                <a:gd name="connsiteX17489" fmla="*/ 483058 w 2663714"/>
                <a:gd name="connsiteY17489" fmla="*/ 1370440 h 2179871"/>
                <a:gd name="connsiteX17490" fmla="*/ 486812 w 2663714"/>
                <a:gd name="connsiteY17490" fmla="*/ 1366941 h 2179871"/>
                <a:gd name="connsiteX17491" fmla="*/ 490651 w 2663714"/>
                <a:gd name="connsiteY17491" fmla="*/ 1384608 h 2179871"/>
                <a:gd name="connsiteX17492" fmla="*/ 487153 w 2663714"/>
                <a:gd name="connsiteY17492" fmla="*/ 1387339 h 2179871"/>
                <a:gd name="connsiteX17493" fmla="*/ 481352 w 2663714"/>
                <a:gd name="connsiteY17493" fmla="*/ 1363015 h 2179871"/>
                <a:gd name="connsiteX17494" fmla="*/ 478025 w 2663714"/>
                <a:gd name="connsiteY17494" fmla="*/ 1348591 h 2179871"/>
                <a:gd name="connsiteX17495" fmla="*/ 482205 w 2663714"/>
                <a:gd name="connsiteY17495" fmla="*/ 1344579 h 2179871"/>
                <a:gd name="connsiteX17496" fmla="*/ 485276 w 2663714"/>
                <a:gd name="connsiteY17496" fmla="*/ 1359686 h 2179871"/>
                <a:gd name="connsiteX17497" fmla="*/ 481352 w 2663714"/>
                <a:gd name="connsiteY17497" fmla="*/ 1363015 h 2179871"/>
                <a:gd name="connsiteX17498" fmla="*/ 476489 w 2663714"/>
                <a:gd name="connsiteY17498" fmla="*/ 1341592 h 2179871"/>
                <a:gd name="connsiteX17499" fmla="*/ 473673 w 2663714"/>
                <a:gd name="connsiteY17499" fmla="*/ 1328705 h 2179871"/>
                <a:gd name="connsiteX17500" fmla="*/ 476745 w 2663714"/>
                <a:gd name="connsiteY17500" fmla="*/ 1326144 h 2179871"/>
                <a:gd name="connsiteX17501" fmla="*/ 476745 w 2663714"/>
                <a:gd name="connsiteY17501" fmla="*/ 1326144 h 2179871"/>
                <a:gd name="connsiteX17502" fmla="*/ 476745 w 2663714"/>
                <a:gd name="connsiteY17502" fmla="*/ 1326144 h 2179871"/>
                <a:gd name="connsiteX17503" fmla="*/ 476745 w 2663714"/>
                <a:gd name="connsiteY17503" fmla="*/ 1326144 h 2179871"/>
                <a:gd name="connsiteX17504" fmla="*/ 476745 w 2663714"/>
                <a:gd name="connsiteY17504" fmla="*/ 1326144 h 2179871"/>
                <a:gd name="connsiteX17505" fmla="*/ 478195 w 2663714"/>
                <a:gd name="connsiteY17505" fmla="*/ 1324864 h 2179871"/>
                <a:gd name="connsiteX17506" fmla="*/ 480754 w 2663714"/>
                <a:gd name="connsiteY17506" fmla="*/ 1337922 h 2179871"/>
                <a:gd name="connsiteX17507" fmla="*/ 476403 w 2663714"/>
                <a:gd name="connsiteY17507" fmla="*/ 1341592 h 2179871"/>
                <a:gd name="connsiteX17508" fmla="*/ 472394 w 2663714"/>
                <a:gd name="connsiteY17508" fmla="*/ 1320767 h 2179871"/>
                <a:gd name="connsiteX17509" fmla="*/ 472394 w 2663714"/>
                <a:gd name="connsiteY17509" fmla="*/ 1320767 h 2179871"/>
                <a:gd name="connsiteX17510" fmla="*/ 472308 w 2663714"/>
                <a:gd name="connsiteY17510" fmla="*/ 1320853 h 2179871"/>
                <a:gd name="connsiteX17511" fmla="*/ 472223 w 2663714"/>
                <a:gd name="connsiteY17511" fmla="*/ 1320853 h 2179871"/>
                <a:gd name="connsiteX17512" fmla="*/ 472223 w 2663714"/>
                <a:gd name="connsiteY17512" fmla="*/ 1320938 h 2179871"/>
                <a:gd name="connsiteX17513" fmla="*/ 472223 w 2663714"/>
                <a:gd name="connsiteY17513" fmla="*/ 1320938 h 2179871"/>
                <a:gd name="connsiteX17514" fmla="*/ 471455 w 2663714"/>
                <a:gd name="connsiteY17514" fmla="*/ 1317353 h 2179871"/>
                <a:gd name="connsiteX17515" fmla="*/ 473247 w 2663714"/>
                <a:gd name="connsiteY17515" fmla="*/ 1315988 h 2179871"/>
                <a:gd name="connsiteX17516" fmla="*/ 473247 w 2663714"/>
                <a:gd name="connsiteY17516" fmla="*/ 1315988 h 2179871"/>
                <a:gd name="connsiteX17517" fmla="*/ 473247 w 2663714"/>
                <a:gd name="connsiteY17517" fmla="*/ 1315988 h 2179871"/>
                <a:gd name="connsiteX17518" fmla="*/ 473247 w 2663714"/>
                <a:gd name="connsiteY17518" fmla="*/ 1315988 h 2179871"/>
                <a:gd name="connsiteX17519" fmla="*/ 473247 w 2663714"/>
                <a:gd name="connsiteY17519" fmla="*/ 1315988 h 2179871"/>
                <a:gd name="connsiteX17520" fmla="*/ 476148 w 2663714"/>
                <a:gd name="connsiteY17520" fmla="*/ 1313598 h 2179871"/>
                <a:gd name="connsiteX17521" fmla="*/ 476830 w 2663714"/>
                <a:gd name="connsiteY17521" fmla="*/ 1317183 h 2179871"/>
                <a:gd name="connsiteX17522" fmla="*/ 472394 w 2663714"/>
                <a:gd name="connsiteY17522" fmla="*/ 1320682 h 2179871"/>
                <a:gd name="connsiteX17523" fmla="*/ 474697 w 2663714"/>
                <a:gd name="connsiteY17523" fmla="*/ 1306429 h 2179871"/>
                <a:gd name="connsiteX17524" fmla="*/ 469834 w 2663714"/>
                <a:gd name="connsiteY17524" fmla="*/ 1309843 h 2179871"/>
                <a:gd name="connsiteX17525" fmla="*/ 468042 w 2663714"/>
                <a:gd name="connsiteY17525" fmla="*/ 1300881 h 2179871"/>
                <a:gd name="connsiteX17526" fmla="*/ 472820 w 2663714"/>
                <a:gd name="connsiteY17526" fmla="*/ 1296955 h 2179871"/>
                <a:gd name="connsiteX17527" fmla="*/ 474612 w 2663714"/>
                <a:gd name="connsiteY17527" fmla="*/ 1306429 h 2179871"/>
                <a:gd name="connsiteX17528" fmla="*/ 468298 w 2663714"/>
                <a:gd name="connsiteY17528" fmla="*/ 1319658 h 2179871"/>
                <a:gd name="connsiteX17529" fmla="*/ 468981 w 2663714"/>
                <a:gd name="connsiteY17529" fmla="*/ 1323925 h 2179871"/>
                <a:gd name="connsiteX17530" fmla="*/ 462070 w 2663714"/>
                <a:gd name="connsiteY17530" fmla="*/ 1330412 h 2179871"/>
                <a:gd name="connsiteX17531" fmla="*/ 460961 w 2663714"/>
                <a:gd name="connsiteY17531" fmla="*/ 1325120 h 2179871"/>
                <a:gd name="connsiteX17532" fmla="*/ 468298 w 2663714"/>
                <a:gd name="connsiteY17532" fmla="*/ 1319658 h 2179871"/>
                <a:gd name="connsiteX17533" fmla="*/ 473844 w 2663714"/>
                <a:gd name="connsiteY17533" fmla="*/ 1352688 h 2179871"/>
                <a:gd name="connsiteX17534" fmla="*/ 476489 w 2663714"/>
                <a:gd name="connsiteY17534" fmla="*/ 1367111 h 2179871"/>
                <a:gd name="connsiteX17535" fmla="*/ 475294 w 2663714"/>
                <a:gd name="connsiteY17535" fmla="*/ 1368136 h 2179871"/>
                <a:gd name="connsiteX17536" fmla="*/ 475294 w 2663714"/>
                <a:gd name="connsiteY17536" fmla="*/ 1368136 h 2179871"/>
                <a:gd name="connsiteX17537" fmla="*/ 475124 w 2663714"/>
                <a:gd name="connsiteY17537" fmla="*/ 1368221 h 2179871"/>
                <a:gd name="connsiteX17538" fmla="*/ 474953 w 2663714"/>
                <a:gd name="connsiteY17538" fmla="*/ 1368221 h 2179871"/>
                <a:gd name="connsiteX17539" fmla="*/ 474953 w 2663714"/>
                <a:gd name="connsiteY17539" fmla="*/ 1368307 h 2179871"/>
                <a:gd name="connsiteX17540" fmla="*/ 471370 w 2663714"/>
                <a:gd name="connsiteY17540" fmla="*/ 1371806 h 2179871"/>
                <a:gd name="connsiteX17541" fmla="*/ 468213 w 2663714"/>
                <a:gd name="connsiteY17541" fmla="*/ 1358065 h 2179871"/>
                <a:gd name="connsiteX17542" fmla="*/ 473759 w 2663714"/>
                <a:gd name="connsiteY17542" fmla="*/ 1352688 h 2179871"/>
                <a:gd name="connsiteX17543" fmla="*/ 482717 w 2663714"/>
                <a:gd name="connsiteY17543" fmla="*/ 1398264 h 2179871"/>
                <a:gd name="connsiteX17544" fmla="*/ 483058 w 2663714"/>
                <a:gd name="connsiteY17544" fmla="*/ 1399886 h 2179871"/>
                <a:gd name="connsiteX17545" fmla="*/ 483058 w 2663714"/>
                <a:gd name="connsiteY17545" fmla="*/ 1399886 h 2179871"/>
                <a:gd name="connsiteX17546" fmla="*/ 483058 w 2663714"/>
                <a:gd name="connsiteY17546" fmla="*/ 1400141 h 2179871"/>
                <a:gd name="connsiteX17547" fmla="*/ 483058 w 2663714"/>
                <a:gd name="connsiteY17547" fmla="*/ 1400398 h 2179871"/>
                <a:gd name="connsiteX17548" fmla="*/ 483058 w 2663714"/>
                <a:gd name="connsiteY17548" fmla="*/ 1400398 h 2179871"/>
                <a:gd name="connsiteX17549" fmla="*/ 486812 w 2663714"/>
                <a:gd name="connsiteY17549" fmla="*/ 1414736 h 2179871"/>
                <a:gd name="connsiteX17550" fmla="*/ 481181 w 2663714"/>
                <a:gd name="connsiteY17550" fmla="*/ 1420454 h 2179871"/>
                <a:gd name="connsiteX17551" fmla="*/ 477683 w 2663714"/>
                <a:gd name="connsiteY17551" fmla="*/ 1402958 h 2179871"/>
                <a:gd name="connsiteX17552" fmla="*/ 482546 w 2663714"/>
                <a:gd name="connsiteY17552" fmla="*/ 1398264 h 2179871"/>
                <a:gd name="connsiteX17553" fmla="*/ 468128 w 2663714"/>
                <a:gd name="connsiteY17553" fmla="*/ 1434452 h 2179871"/>
                <a:gd name="connsiteX17554" fmla="*/ 467104 w 2663714"/>
                <a:gd name="connsiteY17554" fmla="*/ 1429245 h 2179871"/>
                <a:gd name="connsiteX17555" fmla="*/ 472905 w 2663714"/>
                <a:gd name="connsiteY17555" fmla="*/ 1429245 h 2179871"/>
                <a:gd name="connsiteX17556" fmla="*/ 468128 w 2663714"/>
                <a:gd name="connsiteY17556" fmla="*/ 1434452 h 2179871"/>
                <a:gd name="connsiteX17557" fmla="*/ 482546 w 2663714"/>
                <a:gd name="connsiteY17557" fmla="*/ 1447083 h 2179871"/>
                <a:gd name="connsiteX17558" fmla="*/ 484423 w 2663714"/>
                <a:gd name="connsiteY17558" fmla="*/ 1454338 h 2179871"/>
                <a:gd name="connsiteX17559" fmla="*/ 472052 w 2663714"/>
                <a:gd name="connsiteY17559" fmla="*/ 1453484 h 2179871"/>
                <a:gd name="connsiteX17560" fmla="*/ 470687 w 2663714"/>
                <a:gd name="connsiteY17560" fmla="*/ 1446827 h 2179871"/>
                <a:gd name="connsiteX17561" fmla="*/ 482546 w 2663714"/>
                <a:gd name="connsiteY17561" fmla="*/ 1446998 h 2179871"/>
                <a:gd name="connsiteX17562" fmla="*/ 486641 w 2663714"/>
                <a:gd name="connsiteY17562" fmla="*/ 1447168 h 2179871"/>
                <a:gd name="connsiteX17563" fmla="*/ 495856 w 2663714"/>
                <a:gd name="connsiteY17563" fmla="*/ 1447339 h 2179871"/>
                <a:gd name="connsiteX17564" fmla="*/ 498159 w 2663714"/>
                <a:gd name="connsiteY17564" fmla="*/ 1455447 h 2179871"/>
                <a:gd name="connsiteX17565" fmla="*/ 488177 w 2663714"/>
                <a:gd name="connsiteY17565" fmla="*/ 1454594 h 2179871"/>
                <a:gd name="connsiteX17566" fmla="*/ 486641 w 2663714"/>
                <a:gd name="connsiteY17566" fmla="*/ 1447168 h 2179871"/>
                <a:gd name="connsiteX17567" fmla="*/ 501060 w 2663714"/>
                <a:gd name="connsiteY17567" fmla="*/ 1447510 h 2179871"/>
                <a:gd name="connsiteX17568" fmla="*/ 507373 w 2663714"/>
                <a:gd name="connsiteY17568" fmla="*/ 1447680 h 2179871"/>
                <a:gd name="connsiteX17569" fmla="*/ 510018 w 2663714"/>
                <a:gd name="connsiteY17569" fmla="*/ 1456557 h 2179871"/>
                <a:gd name="connsiteX17570" fmla="*/ 503108 w 2663714"/>
                <a:gd name="connsiteY17570" fmla="*/ 1455874 h 2179871"/>
                <a:gd name="connsiteX17571" fmla="*/ 501060 w 2663714"/>
                <a:gd name="connsiteY17571" fmla="*/ 1447510 h 2179871"/>
                <a:gd name="connsiteX17572" fmla="*/ 511298 w 2663714"/>
                <a:gd name="connsiteY17572" fmla="*/ 1460909 h 2179871"/>
                <a:gd name="connsiteX17573" fmla="*/ 514796 w 2663714"/>
                <a:gd name="connsiteY17573" fmla="*/ 1472432 h 2179871"/>
                <a:gd name="connsiteX17574" fmla="*/ 507203 w 2663714"/>
                <a:gd name="connsiteY17574" fmla="*/ 1472346 h 2179871"/>
                <a:gd name="connsiteX17575" fmla="*/ 504302 w 2663714"/>
                <a:gd name="connsiteY17575" fmla="*/ 1460654 h 2179871"/>
                <a:gd name="connsiteX17576" fmla="*/ 511298 w 2663714"/>
                <a:gd name="connsiteY17576" fmla="*/ 1460909 h 2179871"/>
                <a:gd name="connsiteX17577" fmla="*/ 514625 w 2663714"/>
                <a:gd name="connsiteY17577" fmla="*/ 1457069 h 2179871"/>
                <a:gd name="connsiteX17578" fmla="*/ 512493 w 2663714"/>
                <a:gd name="connsiteY17578" fmla="*/ 1447937 h 2179871"/>
                <a:gd name="connsiteX17579" fmla="*/ 521792 w 2663714"/>
                <a:gd name="connsiteY17579" fmla="*/ 1448278 h 2179871"/>
                <a:gd name="connsiteX17580" fmla="*/ 524693 w 2663714"/>
                <a:gd name="connsiteY17580" fmla="*/ 1458178 h 2179871"/>
                <a:gd name="connsiteX17581" fmla="*/ 514625 w 2663714"/>
                <a:gd name="connsiteY17581" fmla="*/ 1457069 h 2179871"/>
                <a:gd name="connsiteX17582" fmla="*/ 511469 w 2663714"/>
                <a:gd name="connsiteY17582" fmla="*/ 1443925 h 2179871"/>
                <a:gd name="connsiteX17583" fmla="*/ 507971 w 2663714"/>
                <a:gd name="connsiteY17583" fmla="*/ 1429075 h 2179871"/>
                <a:gd name="connsiteX17584" fmla="*/ 512493 w 2663714"/>
                <a:gd name="connsiteY17584" fmla="*/ 1429075 h 2179871"/>
                <a:gd name="connsiteX17585" fmla="*/ 512493 w 2663714"/>
                <a:gd name="connsiteY17585" fmla="*/ 1428733 h 2179871"/>
                <a:gd name="connsiteX17586" fmla="*/ 507800 w 2663714"/>
                <a:gd name="connsiteY17586" fmla="*/ 1428221 h 2179871"/>
                <a:gd name="connsiteX17587" fmla="*/ 503193 w 2663714"/>
                <a:gd name="connsiteY17587" fmla="*/ 1408506 h 2179871"/>
                <a:gd name="connsiteX17588" fmla="*/ 508739 w 2663714"/>
                <a:gd name="connsiteY17588" fmla="*/ 1402958 h 2179871"/>
                <a:gd name="connsiteX17589" fmla="*/ 520768 w 2663714"/>
                <a:gd name="connsiteY17589" fmla="*/ 1444949 h 2179871"/>
                <a:gd name="connsiteX17590" fmla="*/ 511469 w 2663714"/>
                <a:gd name="connsiteY17590" fmla="*/ 1443925 h 2179871"/>
                <a:gd name="connsiteX17591" fmla="*/ 495856 w 2663714"/>
                <a:gd name="connsiteY17591" fmla="*/ 1380511 h 2179871"/>
                <a:gd name="connsiteX17592" fmla="*/ 491078 w 2663714"/>
                <a:gd name="connsiteY17592" fmla="*/ 1362930 h 2179871"/>
                <a:gd name="connsiteX17593" fmla="*/ 497647 w 2663714"/>
                <a:gd name="connsiteY17593" fmla="*/ 1356955 h 2179871"/>
                <a:gd name="connsiteX17594" fmla="*/ 501999 w 2663714"/>
                <a:gd name="connsiteY17594" fmla="*/ 1375817 h 2179871"/>
                <a:gd name="connsiteX17595" fmla="*/ 495856 w 2663714"/>
                <a:gd name="connsiteY17595" fmla="*/ 1380597 h 2179871"/>
                <a:gd name="connsiteX17596" fmla="*/ 489372 w 2663714"/>
                <a:gd name="connsiteY17596" fmla="*/ 1356358 h 2179871"/>
                <a:gd name="connsiteX17597" fmla="*/ 485447 w 2663714"/>
                <a:gd name="connsiteY17597" fmla="*/ 1341592 h 2179871"/>
                <a:gd name="connsiteX17598" fmla="*/ 492614 w 2663714"/>
                <a:gd name="connsiteY17598" fmla="*/ 1334850 h 2179871"/>
                <a:gd name="connsiteX17599" fmla="*/ 496197 w 2663714"/>
                <a:gd name="connsiteY17599" fmla="*/ 1350810 h 2179871"/>
                <a:gd name="connsiteX17600" fmla="*/ 489286 w 2663714"/>
                <a:gd name="connsiteY17600" fmla="*/ 1356273 h 2179871"/>
                <a:gd name="connsiteX17601" fmla="*/ 483826 w 2663714"/>
                <a:gd name="connsiteY17601" fmla="*/ 1335532 h 2179871"/>
                <a:gd name="connsiteX17602" fmla="*/ 480584 w 2663714"/>
                <a:gd name="connsiteY17602" fmla="*/ 1322901 h 2179871"/>
                <a:gd name="connsiteX17603" fmla="*/ 488433 w 2663714"/>
                <a:gd name="connsiteY17603" fmla="*/ 1315817 h 2179871"/>
                <a:gd name="connsiteX17604" fmla="*/ 491419 w 2663714"/>
                <a:gd name="connsiteY17604" fmla="*/ 1329302 h 2179871"/>
                <a:gd name="connsiteX17605" fmla="*/ 483826 w 2663714"/>
                <a:gd name="connsiteY17605" fmla="*/ 1335532 h 2179871"/>
                <a:gd name="connsiteX17606" fmla="*/ 478707 w 2663714"/>
                <a:gd name="connsiteY17606" fmla="*/ 1315817 h 2179871"/>
                <a:gd name="connsiteX17607" fmla="*/ 477939 w 2663714"/>
                <a:gd name="connsiteY17607" fmla="*/ 1313001 h 2179871"/>
                <a:gd name="connsiteX17608" fmla="*/ 477769 w 2663714"/>
                <a:gd name="connsiteY17608" fmla="*/ 1312318 h 2179871"/>
                <a:gd name="connsiteX17609" fmla="*/ 486044 w 2663714"/>
                <a:gd name="connsiteY17609" fmla="*/ 1305576 h 2179871"/>
                <a:gd name="connsiteX17610" fmla="*/ 486897 w 2663714"/>
                <a:gd name="connsiteY17610" fmla="*/ 1309416 h 2179871"/>
                <a:gd name="connsiteX17611" fmla="*/ 478622 w 2663714"/>
                <a:gd name="connsiteY17611" fmla="*/ 1315817 h 2179871"/>
                <a:gd name="connsiteX17612" fmla="*/ 488518 w 2663714"/>
                <a:gd name="connsiteY17612" fmla="*/ 1303612 h 2179871"/>
                <a:gd name="connsiteX17613" fmla="*/ 501316 w 2663714"/>
                <a:gd name="connsiteY17613" fmla="*/ 1293627 h 2179871"/>
                <a:gd name="connsiteX17614" fmla="*/ 504985 w 2663714"/>
                <a:gd name="connsiteY17614" fmla="*/ 1296358 h 2179871"/>
                <a:gd name="connsiteX17615" fmla="*/ 489628 w 2663714"/>
                <a:gd name="connsiteY17615" fmla="*/ 1307453 h 2179871"/>
                <a:gd name="connsiteX17616" fmla="*/ 488604 w 2663714"/>
                <a:gd name="connsiteY17616" fmla="*/ 1303612 h 2179871"/>
                <a:gd name="connsiteX17617" fmla="*/ 508141 w 2663714"/>
                <a:gd name="connsiteY17617" fmla="*/ 1298833 h 2179871"/>
                <a:gd name="connsiteX17618" fmla="*/ 510957 w 2663714"/>
                <a:gd name="connsiteY17618" fmla="*/ 1300966 h 2179871"/>
                <a:gd name="connsiteX17619" fmla="*/ 509250 w 2663714"/>
                <a:gd name="connsiteY17619" fmla="*/ 1301393 h 2179871"/>
                <a:gd name="connsiteX17620" fmla="*/ 502937 w 2663714"/>
                <a:gd name="connsiteY17620" fmla="*/ 1303100 h 2179871"/>
                <a:gd name="connsiteX17621" fmla="*/ 508056 w 2663714"/>
                <a:gd name="connsiteY17621" fmla="*/ 1298747 h 2179871"/>
                <a:gd name="connsiteX17622" fmla="*/ 518977 w 2663714"/>
                <a:gd name="connsiteY17622" fmla="*/ 1289957 h 2179871"/>
                <a:gd name="connsiteX17623" fmla="*/ 519745 w 2663714"/>
                <a:gd name="connsiteY17623" fmla="*/ 1289359 h 2179871"/>
                <a:gd name="connsiteX17624" fmla="*/ 521280 w 2663714"/>
                <a:gd name="connsiteY17624" fmla="*/ 1291322 h 2179871"/>
                <a:gd name="connsiteX17625" fmla="*/ 521536 w 2663714"/>
                <a:gd name="connsiteY17625" fmla="*/ 1291152 h 2179871"/>
                <a:gd name="connsiteX17626" fmla="*/ 520171 w 2663714"/>
                <a:gd name="connsiteY17626" fmla="*/ 1289018 h 2179871"/>
                <a:gd name="connsiteX17627" fmla="*/ 523413 w 2663714"/>
                <a:gd name="connsiteY17627" fmla="*/ 1286372 h 2179871"/>
                <a:gd name="connsiteX17628" fmla="*/ 525290 w 2663714"/>
                <a:gd name="connsiteY17628" fmla="*/ 1284921 h 2179871"/>
                <a:gd name="connsiteX17629" fmla="*/ 528447 w 2663714"/>
                <a:gd name="connsiteY17629" fmla="*/ 1284409 h 2179871"/>
                <a:gd name="connsiteX17630" fmla="*/ 529129 w 2663714"/>
                <a:gd name="connsiteY17630" fmla="*/ 1285092 h 2179871"/>
                <a:gd name="connsiteX17631" fmla="*/ 528020 w 2663714"/>
                <a:gd name="connsiteY17631" fmla="*/ 1287994 h 2179871"/>
                <a:gd name="connsiteX17632" fmla="*/ 528276 w 2663714"/>
                <a:gd name="connsiteY17632" fmla="*/ 1288079 h 2179871"/>
                <a:gd name="connsiteX17633" fmla="*/ 529556 w 2663714"/>
                <a:gd name="connsiteY17633" fmla="*/ 1285518 h 2179871"/>
                <a:gd name="connsiteX17634" fmla="*/ 537234 w 2663714"/>
                <a:gd name="connsiteY17634" fmla="*/ 1293541 h 2179871"/>
                <a:gd name="connsiteX17635" fmla="*/ 527764 w 2663714"/>
                <a:gd name="connsiteY17635" fmla="*/ 1296102 h 2179871"/>
                <a:gd name="connsiteX17636" fmla="*/ 518977 w 2663714"/>
                <a:gd name="connsiteY17636" fmla="*/ 1289786 h 2179871"/>
                <a:gd name="connsiteX17637" fmla="*/ 573324 w 2663714"/>
                <a:gd name="connsiteY17637" fmla="*/ 1280824 h 2179871"/>
                <a:gd name="connsiteX17638" fmla="*/ 579552 w 2663714"/>
                <a:gd name="connsiteY17638" fmla="*/ 1285518 h 2179871"/>
                <a:gd name="connsiteX17639" fmla="*/ 571276 w 2663714"/>
                <a:gd name="connsiteY17639" fmla="*/ 1286713 h 2179871"/>
                <a:gd name="connsiteX17640" fmla="*/ 573324 w 2663714"/>
                <a:gd name="connsiteY17640" fmla="*/ 1280739 h 2179871"/>
                <a:gd name="connsiteX17641" fmla="*/ 611802 w 2663714"/>
                <a:gd name="connsiteY17641" fmla="*/ 1293968 h 2179871"/>
                <a:gd name="connsiteX17642" fmla="*/ 611375 w 2663714"/>
                <a:gd name="connsiteY17642" fmla="*/ 1293712 h 2179871"/>
                <a:gd name="connsiteX17643" fmla="*/ 611887 w 2663714"/>
                <a:gd name="connsiteY17643" fmla="*/ 1293541 h 2179871"/>
                <a:gd name="connsiteX17644" fmla="*/ 611802 w 2663714"/>
                <a:gd name="connsiteY17644" fmla="*/ 1293968 h 2179871"/>
                <a:gd name="connsiteX17645" fmla="*/ 617006 w 2663714"/>
                <a:gd name="connsiteY17645" fmla="*/ 1292005 h 2179871"/>
                <a:gd name="connsiteX17646" fmla="*/ 624855 w 2663714"/>
                <a:gd name="connsiteY17646" fmla="*/ 1289700 h 2179871"/>
                <a:gd name="connsiteX17647" fmla="*/ 623320 w 2663714"/>
                <a:gd name="connsiteY17647" fmla="*/ 1296358 h 2179871"/>
                <a:gd name="connsiteX17648" fmla="*/ 621613 w 2663714"/>
                <a:gd name="connsiteY17648" fmla="*/ 1296358 h 2179871"/>
                <a:gd name="connsiteX17649" fmla="*/ 615470 w 2663714"/>
                <a:gd name="connsiteY17649" fmla="*/ 1296529 h 2179871"/>
                <a:gd name="connsiteX17650" fmla="*/ 617006 w 2663714"/>
                <a:gd name="connsiteY17650" fmla="*/ 1291920 h 2179871"/>
                <a:gd name="connsiteX17651" fmla="*/ 628780 w 2663714"/>
                <a:gd name="connsiteY17651" fmla="*/ 1275362 h 2179871"/>
                <a:gd name="connsiteX17652" fmla="*/ 622125 w 2663714"/>
                <a:gd name="connsiteY17652" fmla="*/ 1275618 h 2179871"/>
                <a:gd name="connsiteX17653" fmla="*/ 624429 w 2663714"/>
                <a:gd name="connsiteY17653" fmla="*/ 1267851 h 2179871"/>
                <a:gd name="connsiteX17654" fmla="*/ 626050 w 2663714"/>
                <a:gd name="connsiteY17654" fmla="*/ 1269387 h 2179871"/>
                <a:gd name="connsiteX17655" fmla="*/ 629548 w 2663714"/>
                <a:gd name="connsiteY17655" fmla="*/ 1272716 h 2179871"/>
                <a:gd name="connsiteX17656" fmla="*/ 628780 w 2663714"/>
                <a:gd name="connsiteY17656" fmla="*/ 1275362 h 2179871"/>
                <a:gd name="connsiteX17657" fmla="*/ 626818 w 2663714"/>
                <a:gd name="connsiteY17657" fmla="*/ 1281934 h 2179871"/>
                <a:gd name="connsiteX17658" fmla="*/ 626562 w 2663714"/>
                <a:gd name="connsiteY17658" fmla="*/ 1282873 h 2179871"/>
                <a:gd name="connsiteX17659" fmla="*/ 626562 w 2663714"/>
                <a:gd name="connsiteY17659" fmla="*/ 1282873 h 2179871"/>
                <a:gd name="connsiteX17660" fmla="*/ 626562 w 2663714"/>
                <a:gd name="connsiteY17660" fmla="*/ 1282958 h 2179871"/>
                <a:gd name="connsiteX17661" fmla="*/ 626562 w 2663714"/>
                <a:gd name="connsiteY17661" fmla="*/ 1282958 h 2179871"/>
                <a:gd name="connsiteX17662" fmla="*/ 626562 w 2663714"/>
                <a:gd name="connsiteY17662" fmla="*/ 1283043 h 2179871"/>
                <a:gd name="connsiteX17663" fmla="*/ 625197 w 2663714"/>
                <a:gd name="connsiteY17663" fmla="*/ 1288762 h 2179871"/>
                <a:gd name="connsiteX17664" fmla="*/ 617774 w 2663714"/>
                <a:gd name="connsiteY17664" fmla="*/ 1289871 h 2179871"/>
                <a:gd name="connsiteX17665" fmla="*/ 620334 w 2663714"/>
                <a:gd name="connsiteY17665" fmla="*/ 1281763 h 2179871"/>
                <a:gd name="connsiteX17666" fmla="*/ 626818 w 2663714"/>
                <a:gd name="connsiteY17666" fmla="*/ 1281934 h 2179871"/>
                <a:gd name="connsiteX17667" fmla="*/ 612570 w 2663714"/>
                <a:gd name="connsiteY17667" fmla="*/ 1290640 h 2179871"/>
                <a:gd name="connsiteX17668" fmla="*/ 608218 w 2663714"/>
                <a:gd name="connsiteY17668" fmla="*/ 1291237 h 2179871"/>
                <a:gd name="connsiteX17669" fmla="*/ 603355 w 2663714"/>
                <a:gd name="connsiteY17669" fmla="*/ 1287567 h 2179871"/>
                <a:gd name="connsiteX17670" fmla="*/ 605062 w 2663714"/>
                <a:gd name="connsiteY17670" fmla="*/ 1282531 h 2179871"/>
                <a:gd name="connsiteX17671" fmla="*/ 609584 w 2663714"/>
                <a:gd name="connsiteY17671" fmla="*/ 1281336 h 2179871"/>
                <a:gd name="connsiteX17672" fmla="*/ 614532 w 2663714"/>
                <a:gd name="connsiteY17672" fmla="*/ 1281507 h 2179871"/>
                <a:gd name="connsiteX17673" fmla="*/ 612570 w 2663714"/>
                <a:gd name="connsiteY17673" fmla="*/ 1290554 h 2179871"/>
                <a:gd name="connsiteX17674" fmla="*/ 605403 w 2663714"/>
                <a:gd name="connsiteY17674" fmla="*/ 1281678 h 2179871"/>
                <a:gd name="connsiteX17675" fmla="*/ 605574 w 2663714"/>
                <a:gd name="connsiteY17675" fmla="*/ 1281251 h 2179871"/>
                <a:gd name="connsiteX17676" fmla="*/ 607707 w 2663714"/>
                <a:gd name="connsiteY17676" fmla="*/ 1281251 h 2179871"/>
                <a:gd name="connsiteX17677" fmla="*/ 605403 w 2663714"/>
                <a:gd name="connsiteY17677" fmla="*/ 1281593 h 2179871"/>
                <a:gd name="connsiteX17678" fmla="*/ 597981 w 2663714"/>
                <a:gd name="connsiteY17678" fmla="*/ 1282787 h 2179871"/>
                <a:gd name="connsiteX17679" fmla="*/ 597042 w 2663714"/>
                <a:gd name="connsiteY17679" fmla="*/ 1282958 h 2179871"/>
                <a:gd name="connsiteX17680" fmla="*/ 595592 w 2663714"/>
                <a:gd name="connsiteY17680" fmla="*/ 1281848 h 2179871"/>
                <a:gd name="connsiteX17681" fmla="*/ 595677 w 2663714"/>
                <a:gd name="connsiteY17681" fmla="*/ 1281251 h 2179871"/>
                <a:gd name="connsiteX17682" fmla="*/ 595421 w 2663714"/>
                <a:gd name="connsiteY17682" fmla="*/ 1281251 h 2179871"/>
                <a:gd name="connsiteX17683" fmla="*/ 595336 w 2663714"/>
                <a:gd name="connsiteY17683" fmla="*/ 1281678 h 2179871"/>
                <a:gd name="connsiteX17684" fmla="*/ 594227 w 2663714"/>
                <a:gd name="connsiteY17684" fmla="*/ 1280824 h 2179871"/>
                <a:gd name="connsiteX17685" fmla="*/ 598492 w 2663714"/>
                <a:gd name="connsiteY17685" fmla="*/ 1280995 h 2179871"/>
                <a:gd name="connsiteX17686" fmla="*/ 597981 w 2663714"/>
                <a:gd name="connsiteY17686" fmla="*/ 1282873 h 2179871"/>
                <a:gd name="connsiteX17687" fmla="*/ 528276 w 2663714"/>
                <a:gd name="connsiteY17687" fmla="*/ 1246856 h 2179871"/>
                <a:gd name="connsiteX17688" fmla="*/ 526570 w 2663714"/>
                <a:gd name="connsiteY17688" fmla="*/ 1247624 h 2179871"/>
                <a:gd name="connsiteX17689" fmla="*/ 527252 w 2663714"/>
                <a:gd name="connsiteY17689" fmla="*/ 1246173 h 2179871"/>
                <a:gd name="connsiteX17690" fmla="*/ 528191 w 2663714"/>
                <a:gd name="connsiteY17690" fmla="*/ 1246941 h 2179871"/>
                <a:gd name="connsiteX17691" fmla="*/ 521451 w 2663714"/>
                <a:gd name="connsiteY17691" fmla="*/ 1249928 h 2179871"/>
                <a:gd name="connsiteX17692" fmla="*/ 519830 w 2663714"/>
                <a:gd name="connsiteY17692" fmla="*/ 1250696 h 2179871"/>
                <a:gd name="connsiteX17693" fmla="*/ 508397 w 2663714"/>
                <a:gd name="connsiteY17693" fmla="*/ 1252403 h 2179871"/>
                <a:gd name="connsiteX17694" fmla="*/ 515223 w 2663714"/>
                <a:gd name="connsiteY17694" fmla="*/ 1237126 h 2179871"/>
                <a:gd name="connsiteX17695" fmla="*/ 523669 w 2663714"/>
                <a:gd name="connsiteY17695" fmla="*/ 1243442 h 2179871"/>
                <a:gd name="connsiteX17696" fmla="*/ 521451 w 2663714"/>
                <a:gd name="connsiteY17696" fmla="*/ 1249928 h 2179871"/>
                <a:gd name="connsiteX17697" fmla="*/ 500036 w 2663714"/>
                <a:gd name="connsiteY17697" fmla="*/ 1253684 h 2179871"/>
                <a:gd name="connsiteX17698" fmla="*/ 497306 w 2663714"/>
                <a:gd name="connsiteY17698" fmla="*/ 1254110 h 2179871"/>
                <a:gd name="connsiteX17699" fmla="*/ 498330 w 2663714"/>
                <a:gd name="connsiteY17699" fmla="*/ 1251806 h 2179871"/>
                <a:gd name="connsiteX17700" fmla="*/ 499951 w 2663714"/>
                <a:gd name="connsiteY17700" fmla="*/ 1253684 h 2179871"/>
                <a:gd name="connsiteX17701" fmla="*/ 500804 w 2663714"/>
                <a:gd name="connsiteY17701" fmla="*/ 1255646 h 2179871"/>
                <a:gd name="connsiteX17702" fmla="*/ 501657 w 2663714"/>
                <a:gd name="connsiteY17702" fmla="*/ 1255646 h 2179871"/>
                <a:gd name="connsiteX17703" fmla="*/ 502937 w 2663714"/>
                <a:gd name="connsiteY17703" fmla="*/ 1257183 h 2179871"/>
                <a:gd name="connsiteX17704" fmla="*/ 502425 w 2663714"/>
                <a:gd name="connsiteY17704" fmla="*/ 1258890 h 2179871"/>
                <a:gd name="connsiteX17705" fmla="*/ 500719 w 2663714"/>
                <a:gd name="connsiteY17705" fmla="*/ 1259743 h 2179871"/>
                <a:gd name="connsiteX17706" fmla="*/ 498159 w 2663714"/>
                <a:gd name="connsiteY17706" fmla="*/ 1255988 h 2179871"/>
                <a:gd name="connsiteX17707" fmla="*/ 500804 w 2663714"/>
                <a:gd name="connsiteY17707" fmla="*/ 1255817 h 2179871"/>
                <a:gd name="connsiteX17708" fmla="*/ 469151 w 2663714"/>
                <a:gd name="connsiteY17708" fmla="*/ 1276130 h 2179871"/>
                <a:gd name="connsiteX17709" fmla="*/ 463862 w 2663714"/>
                <a:gd name="connsiteY17709" fmla="*/ 1279629 h 2179871"/>
                <a:gd name="connsiteX17710" fmla="*/ 463435 w 2663714"/>
                <a:gd name="connsiteY17710" fmla="*/ 1277154 h 2179871"/>
                <a:gd name="connsiteX17711" fmla="*/ 471199 w 2663714"/>
                <a:gd name="connsiteY17711" fmla="*/ 1275021 h 2179871"/>
                <a:gd name="connsiteX17712" fmla="*/ 469493 w 2663714"/>
                <a:gd name="connsiteY17712" fmla="*/ 1275959 h 2179871"/>
                <a:gd name="connsiteX17713" fmla="*/ 469493 w 2663714"/>
                <a:gd name="connsiteY17713" fmla="*/ 1275959 h 2179871"/>
                <a:gd name="connsiteX17714" fmla="*/ 469322 w 2663714"/>
                <a:gd name="connsiteY17714" fmla="*/ 1275959 h 2179871"/>
                <a:gd name="connsiteX17715" fmla="*/ 469151 w 2663714"/>
                <a:gd name="connsiteY17715" fmla="*/ 1275959 h 2179871"/>
                <a:gd name="connsiteX17716" fmla="*/ 469151 w 2663714"/>
                <a:gd name="connsiteY17716" fmla="*/ 1276045 h 2179871"/>
                <a:gd name="connsiteX17717" fmla="*/ 470090 w 2663714"/>
                <a:gd name="connsiteY17717" fmla="*/ 1283641 h 2179871"/>
                <a:gd name="connsiteX17718" fmla="*/ 471455 w 2663714"/>
                <a:gd name="connsiteY17718" fmla="*/ 1290895 h 2179871"/>
                <a:gd name="connsiteX17719" fmla="*/ 466507 w 2663714"/>
                <a:gd name="connsiteY17719" fmla="*/ 1294310 h 2179871"/>
                <a:gd name="connsiteX17720" fmla="*/ 466251 w 2663714"/>
                <a:gd name="connsiteY17720" fmla="*/ 1293200 h 2179871"/>
                <a:gd name="connsiteX17721" fmla="*/ 465056 w 2663714"/>
                <a:gd name="connsiteY17721" fmla="*/ 1286543 h 2179871"/>
                <a:gd name="connsiteX17722" fmla="*/ 470090 w 2663714"/>
                <a:gd name="connsiteY17722" fmla="*/ 1283641 h 2179871"/>
                <a:gd name="connsiteX17723" fmla="*/ 464203 w 2663714"/>
                <a:gd name="connsiteY17723" fmla="*/ 1293285 h 2179871"/>
                <a:gd name="connsiteX17724" fmla="*/ 464544 w 2663714"/>
                <a:gd name="connsiteY17724" fmla="*/ 1295675 h 2179871"/>
                <a:gd name="connsiteX17725" fmla="*/ 455757 w 2663714"/>
                <a:gd name="connsiteY17725" fmla="*/ 1302161 h 2179871"/>
                <a:gd name="connsiteX17726" fmla="*/ 453880 w 2663714"/>
                <a:gd name="connsiteY17726" fmla="*/ 1293029 h 2179871"/>
                <a:gd name="connsiteX17727" fmla="*/ 463435 w 2663714"/>
                <a:gd name="connsiteY17727" fmla="*/ 1287481 h 2179871"/>
                <a:gd name="connsiteX17728" fmla="*/ 464203 w 2663714"/>
                <a:gd name="connsiteY17728" fmla="*/ 1293285 h 2179871"/>
                <a:gd name="connsiteX17729" fmla="*/ 452941 w 2663714"/>
                <a:gd name="connsiteY17729" fmla="*/ 1304381 h 2179871"/>
                <a:gd name="connsiteX17730" fmla="*/ 445177 w 2663714"/>
                <a:gd name="connsiteY17730" fmla="*/ 1311208 h 2179871"/>
                <a:gd name="connsiteX17731" fmla="*/ 443130 w 2663714"/>
                <a:gd name="connsiteY17731" fmla="*/ 1299430 h 2179871"/>
                <a:gd name="connsiteX17732" fmla="*/ 451405 w 2663714"/>
                <a:gd name="connsiteY17732" fmla="*/ 1294480 h 2179871"/>
                <a:gd name="connsiteX17733" fmla="*/ 452941 w 2663714"/>
                <a:gd name="connsiteY17733" fmla="*/ 1304381 h 2179871"/>
                <a:gd name="connsiteX17734" fmla="*/ 454136 w 2663714"/>
                <a:gd name="connsiteY17734" fmla="*/ 1312147 h 2179871"/>
                <a:gd name="connsiteX17735" fmla="*/ 455757 w 2663714"/>
                <a:gd name="connsiteY17735" fmla="*/ 1321877 h 2179871"/>
                <a:gd name="connsiteX17736" fmla="*/ 448334 w 2663714"/>
                <a:gd name="connsiteY17736" fmla="*/ 1328705 h 2179871"/>
                <a:gd name="connsiteX17737" fmla="*/ 446372 w 2663714"/>
                <a:gd name="connsiteY17737" fmla="*/ 1318122 h 2179871"/>
                <a:gd name="connsiteX17738" fmla="*/ 454136 w 2663714"/>
                <a:gd name="connsiteY17738" fmla="*/ 1312147 h 2179871"/>
                <a:gd name="connsiteX17739" fmla="*/ 456780 w 2663714"/>
                <a:gd name="connsiteY17739" fmla="*/ 1328278 h 2179871"/>
                <a:gd name="connsiteX17740" fmla="*/ 457804 w 2663714"/>
                <a:gd name="connsiteY17740" fmla="*/ 1334508 h 2179871"/>
                <a:gd name="connsiteX17741" fmla="*/ 450723 w 2663714"/>
                <a:gd name="connsiteY17741" fmla="*/ 1341592 h 2179871"/>
                <a:gd name="connsiteX17742" fmla="*/ 449272 w 2663714"/>
                <a:gd name="connsiteY17742" fmla="*/ 1333996 h 2179871"/>
                <a:gd name="connsiteX17743" fmla="*/ 456695 w 2663714"/>
                <a:gd name="connsiteY17743" fmla="*/ 1328278 h 2179871"/>
                <a:gd name="connsiteX17744" fmla="*/ 458913 w 2663714"/>
                <a:gd name="connsiteY17744" fmla="*/ 1341080 h 2179871"/>
                <a:gd name="connsiteX17745" fmla="*/ 461302 w 2663714"/>
                <a:gd name="connsiteY17745" fmla="*/ 1354992 h 2179871"/>
                <a:gd name="connsiteX17746" fmla="*/ 454647 w 2663714"/>
                <a:gd name="connsiteY17746" fmla="*/ 1361649 h 2179871"/>
                <a:gd name="connsiteX17747" fmla="*/ 451832 w 2663714"/>
                <a:gd name="connsiteY17747" fmla="*/ 1347225 h 2179871"/>
                <a:gd name="connsiteX17748" fmla="*/ 458913 w 2663714"/>
                <a:gd name="connsiteY17748" fmla="*/ 1341080 h 2179871"/>
                <a:gd name="connsiteX17749" fmla="*/ 462753 w 2663714"/>
                <a:gd name="connsiteY17749" fmla="*/ 1363015 h 2179871"/>
                <a:gd name="connsiteX17750" fmla="*/ 465483 w 2663714"/>
                <a:gd name="connsiteY17750" fmla="*/ 1377353 h 2179871"/>
                <a:gd name="connsiteX17751" fmla="*/ 458487 w 2663714"/>
                <a:gd name="connsiteY17751" fmla="*/ 1384181 h 2179871"/>
                <a:gd name="connsiteX17752" fmla="*/ 455927 w 2663714"/>
                <a:gd name="connsiteY17752" fmla="*/ 1369245 h 2179871"/>
                <a:gd name="connsiteX17753" fmla="*/ 462753 w 2663714"/>
                <a:gd name="connsiteY17753" fmla="*/ 1363015 h 2179871"/>
                <a:gd name="connsiteX17754" fmla="*/ 466848 w 2663714"/>
                <a:gd name="connsiteY17754" fmla="*/ 1384523 h 2179871"/>
                <a:gd name="connsiteX17755" fmla="*/ 470687 w 2663714"/>
                <a:gd name="connsiteY17755" fmla="*/ 1400739 h 2179871"/>
                <a:gd name="connsiteX17756" fmla="*/ 465227 w 2663714"/>
                <a:gd name="connsiteY17756" fmla="*/ 1405348 h 2179871"/>
                <a:gd name="connsiteX17757" fmla="*/ 465227 w 2663714"/>
                <a:gd name="connsiteY17757" fmla="*/ 1405348 h 2179871"/>
                <a:gd name="connsiteX17758" fmla="*/ 465142 w 2663714"/>
                <a:gd name="connsiteY17758" fmla="*/ 1405433 h 2179871"/>
                <a:gd name="connsiteX17759" fmla="*/ 465056 w 2663714"/>
                <a:gd name="connsiteY17759" fmla="*/ 1405433 h 2179871"/>
                <a:gd name="connsiteX17760" fmla="*/ 465056 w 2663714"/>
                <a:gd name="connsiteY17760" fmla="*/ 1405518 h 2179871"/>
                <a:gd name="connsiteX17761" fmla="*/ 462838 w 2663714"/>
                <a:gd name="connsiteY17761" fmla="*/ 1407737 h 2179871"/>
                <a:gd name="connsiteX17762" fmla="*/ 459767 w 2663714"/>
                <a:gd name="connsiteY17762" fmla="*/ 1390753 h 2179871"/>
                <a:gd name="connsiteX17763" fmla="*/ 466933 w 2663714"/>
                <a:gd name="connsiteY17763" fmla="*/ 1384437 h 2179871"/>
                <a:gd name="connsiteX17764" fmla="*/ 469749 w 2663714"/>
                <a:gd name="connsiteY17764" fmla="*/ 1410640 h 2179871"/>
                <a:gd name="connsiteX17765" fmla="*/ 469749 w 2663714"/>
                <a:gd name="connsiteY17765" fmla="*/ 1410640 h 2179871"/>
                <a:gd name="connsiteX17766" fmla="*/ 469749 w 2663714"/>
                <a:gd name="connsiteY17766" fmla="*/ 1410640 h 2179871"/>
                <a:gd name="connsiteX17767" fmla="*/ 469749 w 2663714"/>
                <a:gd name="connsiteY17767" fmla="*/ 1410640 h 2179871"/>
                <a:gd name="connsiteX17768" fmla="*/ 469749 w 2663714"/>
                <a:gd name="connsiteY17768" fmla="*/ 1410640 h 2179871"/>
                <a:gd name="connsiteX17769" fmla="*/ 472308 w 2663714"/>
                <a:gd name="connsiteY17769" fmla="*/ 1408164 h 2179871"/>
                <a:gd name="connsiteX17770" fmla="*/ 476403 w 2663714"/>
                <a:gd name="connsiteY17770" fmla="*/ 1424722 h 2179871"/>
                <a:gd name="connsiteX17771" fmla="*/ 465568 w 2663714"/>
                <a:gd name="connsiteY17771" fmla="*/ 1423527 h 2179871"/>
                <a:gd name="connsiteX17772" fmla="*/ 464032 w 2663714"/>
                <a:gd name="connsiteY17772" fmla="*/ 1415589 h 2179871"/>
                <a:gd name="connsiteX17773" fmla="*/ 469578 w 2663714"/>
                <a:gd name="connsiteY17773" fmla="*/ 1410724 h 2179871"/>
                <a:gd name="connsiteX17774" fmla="*/ 461558 w 2663714"/>
                <a:gd name="connsiteY17774" fmla="*/ 1423015 h 2179871"/>
                <a:gd name="connsiteX17775" fmla="*/ 456183 w 2663714"/>
                <a:gd name="connsiteY17775" fmla="*/ 1422503 h 2179871"/>
                <a:gd name="connsiteX17776" fmla="*/ 460449 w 2663714"/>
                <a:gd name="connsiteY17776" fmla="*/ 1418747 h 2179871"/>
                <a:gd name="connsiteX17777" fmla="*/ 461558 w 2663714"/>
                <a:gd name="connsiteY17777" fmla="*/ 1423015 h 2179871"/>
                <a:gd name="connsiteX17778" fmla="*/ 450638 w 2663714"/>
                <a:gd name="connsiteY17778" fmla="*/ 1437609 h 2179871"/>
                <a:gd name="connsiteX17779" fmla="*/ 439888 w 2663714"/>
                <a:gd name="connsiteY17779" fmla="*/ 1436926 h 2179871"/>
                <a:gd name="connsiteX17780" fmla="*/ 448590 w 2663714"/>
                <a:gd name="connsiteY17780" fmla="*/ 1429160 h 2179871"/>
                <a:gd name="connsiteX17781" fmla="*/ 450552 w 2663714"/>
                <a:gd name="connsiteY17781" fmla="*/ 1437609 h 2179871"/>
                <a:gd name="connsiteX17782" fmla="*/ 457122 w 2663714"/>
                <a:gd name="connsiteY17782" fmla="*/ 1446485 h 2179871"/>
                <a:gd name="connsiteX17783" fmla="*/ 455757 w 2663714"/>
                <a:gd name="connsiteY17783" fmla="*/ 1448022 h 2179871"/>
                <a:gd name="connsiteX17784" fmla="*/ 455586 w 2663714"/>
                <a:gd name="connsiteY17784" fmla="*/ 1448278 h 2179871"/>
                <a:gd name="connsiteX17785" fmla="*/ 455245 w 2663714"/>
                <a:gd name="connsiteY17785" fmla="*/ 1446401 h 2179871"/>
                <a:gd name="connsiteX17786" fmla="*/ 457207 w 2663714"/>
                <a:gd name="connsiteY17786" fmla="*/ 1446485 h 2179871"/>
                <a:gd name="connsiteX17787" fmla="*/ 489201 w 2663714"/>
                <a:gd name="connsiteY17787" fmla="*/ 1460312 h 2179871"/>
                <a:gd name="connsiteX17788" fmla="*/ 499524 w 2663714"/>
                <a:gd name="connsiteY17788" fmla="*/ 1460568 h 2179871"/>
                <a:gd name="connsiteX17789" fmla="*/ 503108 w 2663714"/>
                <a:gd name="connsiteY17789" fmla="*/ 1472346 h 2179871"/>
                <a:gd name="connsiteX17790" fmla="*/ 491760 w 2663714"/>
                <a:gd name="connsiteY17790" fmla="*/ 1472346 h 2179871"/>
                <a:gd name="connsiteX17791" fmla="*/ 489201 w 2663714"/>
                <a:gd name="connsiteY17791" fmla="*/ 1460312 h 2179871"/>
                <a:gd name="connsiteX17792" fmla="*/ 504985 w 2663714"/>
                <a:gd name="connsiteY17792" fmla="*/ 1478321 h 2179871"/>
                <a:gd name="connsiteX17793" fmla="*/ 505753 w 2663714"/>
                <a:gd name="connsiteY17793" fmla="*/ 1480710 h 2179871"/>
                <a:gd name="connsiteX17794" fmla="*/ 493552 w 2663714"/>
                <a:gd name="connsiteY17794" fmla="*/ 1480710 h 2179871"/>
                <a:gd name="connsiteX17795" fmla="*/ 493211 w 2663714"/>
                <a:gd name="connsiteY17795" fmla="*/ 1479003 h 2179871"/>
                <a:gd name="connsiteX17796" fmla="*/ 504985 w 2663714"/>
                <a:gd name="connsiteY17796" fmla="*/ 1478406 h 2179871"/>
                <a:gd name="connsiteX17797" fmla="*/ 508483 w 2663714"/>
                <a:gd name="connsiteY17797" fmla="*/ 1478150 h 2179871"/>
                <a:gd name="connsiteX17798" fmla="*/ 516246 w 2663714"/>
                <a:gd name="connsiteY17798" fmla="*/ 1477723 h 2179871"/>
                <a:gd name="connsiteX17799" fmla="*/ 517185 w 2663714"/>
                <a:gd name="connsiteY17799" fmla="*/ 1480796 h 2179871"/>
                <a:gd name="connsiteX17800" fmla="*/ 509165 w 2663714"/>
                <a:gd name="connsiteY17800" fmla="*/ 1480625 h 2179871"/>
                <a:gd name="connsiteX17801" fmla="*/ 508483 w 2663714"/>
                <a:gd name="connsiteY17801" fmla="*/ 1478064 h 2179871"/>
                <a:gd name="connsiteX17802" fmla="*/ 523328 w 2663714"/>
                <a:gd name="connsiteY17802" fmla="*/ 1493939 h 2179871"/>
                <a:gd name="connsiteX17803" fmla="*/ 521195 w 2663714"/>
                <a:gd name="connsiteY17803" fmla="*/ 1485149 h 2179871"/>
                <a:gd name="connsiteX17804" fmla="*/ 532372 w 2663714"/>
                <a:gd name="connsiteY17804" fmla="*/ 1484551 h 2179871"/>
                <a:gd name="connsiteX17805" fmla="*/ 535528 w 2663714"/>
                <a:gd name="connsiteY17805" fmla="*/ 1495134 h 2179871"/>
                <a:gd name="connsiteX17806" fmla="*/ 523584 w 2663714"/>
                <a:gd name="connsiteY17806" fmla="*/ 1495134 h 2179871"/>
                <a:gd name="connsiteX17807" fmla="*/ 523328 w 2663714"/>
                <a:gd name="connsiteY17807" fmla="*/ 1493939 h 2179871"/>
                <a:gd name="connsiteX17808" fmla="*/ 535358 w 2663714"/>
                <a:gd name="connsiteY17808" fmla="*/ 1484380 h 2179871"/>
                <a:gd name="connsiteX17809" fmla="*/ 546108 w 2663714"/>
                <a:gd name="connsiteY17809" fmla="*/ 1483954 h 2179871"/>
                <a:gd name="connsiteX17810" fmla="*/ 549606 w 2663714"/>
                <a:gd name="connsiteY17810" fmla="*/ 1495305 h 2179871"/>
                <a:gd name="connsiteX17811" fmla="*/ 544486 w 2663714"/>
                <a:gd name="connsiteY17811" fmla="*/ 1495305 h 2179871"/>
                <a:gd name="connsiteX17812" fmla="*/ 538003 w 2663714"/>
                <a:gd name="connsiteY17812" fmla="*/ 1495305 h 2179871"/>
                <a:gd name="connsiteX17813" fmla="*/ 535358 w 2663714"/>
                <a:gd name="connsiteY17813" fmla="*/ 1484551 h 2179871"/>
                <a:gd name="connsiteX17814" fmla="*/ 534590 w 2663714"/>
                <a:gd name="connsiteY17814" fmla="*/ 1481308 h 2179871"/>
                <a:gd name="connsiteX17815" fmla="*/ 533481 w 2663714"/>
                <a:gd name="connsiteY17815" fmla="*/ 1476869 h 2179871"/>
                <a:gd name="connsiteX17816" fmla="*/ 543719 w 2663714"/>
                <a:gd name="connsiteY17816" fmla="*/ 1476443 h 2179871"/>
                <a:gd name="connsiteX17817" fmla="*/ 545340 w 2663714"/>
                <a:gd name="connsiteY17817" fmla="*/ 1481734 h 2179871"/>
                <a:gd name="connsiteX17818" fmla="*/ 534505 w 2663714"/>
                <a:gd name="connsiteY17818" fmla="*/ 1481308 h 2179871"/>
                <a:gd name="connsiteX17819" fmla="*/ 532542 w 2663714"/>
                <a:gd name="connsiteY17819" fmla="*/ 1472858 h 2179871"/>
                <a:gd name="connsiteX17820" fmla="*/ 529897 w 2663714"/>
                <a:gd name="connsiteY17820" fmla="*/ 1461849 h 2179871"/>
                <a:gd name="connsiteX17821" fmla="*/ 539538 w 2663714"/>
                <a:gd name="connsiteY17821" fmla="*/ 1462361 h 2179871"/>
                <a:gd name="connsiteX17822" fmla="*/ 542780 w 2663714"/>
                <a:gd name="connsiteY17822" fmla="*/ 1473114 h 2179871"/>
                <a:gd name="connsiteX17823" fmla="*/ 532542 w 2663714"/>
                <a:gd name="connsiteY17823" fmla="*/ 1472858 h 2179871"/>
                <a:gd name="connsiteX17824" fmla="*/ 529129 w 2663714"/>
                <a:gd name="connsiteY17824" fmla="*/ 1458776 h 2179871"/>
                <a:gd name="connsiteX17825" fmla="*/ 526655 w 2663714"/>
                <a:gd name="connsiteY17825" fmla="*/ 1448619 h 2179871"/>
                <a:gd name="connsiteX17826" fmla="*/ 535528 w 2663714"/>
                <a:gd name="connsiteY17826" fmla="*/ 1449046 h 2179871"/>
                <a:gd name="connsiteX17827" fmla="*/ 538770 w 2663714"/>
                <a:gd name="connsiteY17827" fmla="*/ 1459971 h 2179871"/>
                <a:gd name="connsiteX17828" fmla="*/ 529129 w 2663714"/>
                <a:gd name="connsiteY17828" fmla="*/ 1458861 h 2179871"/>
                <a:gd name="connsiteX17829" fmla="*/ 513260 w 2663714"/>
                <a:gd name="connsiteY17829" fmla="*/ 1393570 h 2179871"/>
                <a:gd name="connsiteX17830" fmla="*/ 507971 w 2663714"/>
                <a:gd name="connsiteY17830" fmla="*/ 1374537 h 2179871"/>
                <a:gd name="connsiteX17831" fmla="*/ 512151 w 2663714"/>
                <a:gd name="connsiteY17831" fmla="*/ 1370696 h 2179871"/>
                <a:gd name="connsiteX17832" fmla="*/ 516417 w 2663714"/>
                <a:gd name="connsiteY17832" fmla="*/ 1366941 h 2179871"/>
                <a:gd name="connsiteX17833" fmla="*/ 520768 w 2663714"/>
                <a:gd name="connsiteY17833" fmla="*/ 1387766 h 2179871"/>
                <a:gd name="connsiteX17834" fmla="*/ 513260 w 2663714"/>
                <a:gd name="connsiteY17834" fmla="*/ 1393484 h 2179871"/>
                <a:gd name="connsiteX17835" fmla="*/ 510957 w 2663714"/>
                <a:gd name="connsiteY17835" fmla="*/ 1369075 h 2179871"/>
                <a:gd name="connsiteX17836" fmla="*/ 507288 w 2663714"/>
                <a:gd name="connsiteY17836" fmla="*/ 1371891 h 2179871"/>
                <a:gd name="connsiteX17837" fmla="*/ 502084 w 2663714"/>
                <a:gd name="connsiteY17837" fmla="*/ 1352944 h 2179871"/>
                <a:gd name="connsiteX17838" fmla="*/ 511895 w 2663714"/>
                <a:gd name="connsiteY17838" fmla="*/ 1344067 h 2179871"/>
                <a:gd name="connsiteX17839" fmla="*/ 512493 w 2663714"/>
                <a:gd name="connsiteY17839" fmla="*/ 1347055 h 2179871"/>
                <a:gd name="connsiteX17840" fmla="*/ 516161 w 2663714"/>
                <a:gd name="connsiteY17840" fmla="*/ 1365320 h 2179871"/>
                <a:gd name="connsiteX17841" fmla="*/ 511042 w 2663714"/>
                <a:gd name="connsiteY17841" fmla="*/ 1369160 h 2179871"/>
                <a:gd name="connsiteX17842" fmla="*/ 500548 w 2663714"/>
                <a:gd name="connsiteY17842" fmla="*/ 1347481 h 2179871"/>
                <a:gd name="connsiteX17843" fmla="*/ 496197 w 2663714"/>
                <a:gd name="connsiteY17843" fmla="*/ 1331607 h 2179871"/>
                <a:gd name="connsiteX17844" fmla="*/ 507459 w 2663714"/>
                <a:gd name="connsiteY17844" fmla="*/ 1321450 h 2179871"/>
                <a:gd name="connsiteX17845" fmla="*/ 510957 w 2663714"/>
                <a:gd name="connsiteY17845" fmla="*/ 1339373 h 2179871"/>
                <a:gd name="connsiteX17846" fmla="*/ 500548 w 2663714"/>
                <a:gd name="connsiteY17846" fmla="*/ 1347481 h 2179871"/>
                <a:gd name="connsiteX17847" fmla="*/ 545766 w 2663714"/>
                <a:gd name="connsiteY17847" fmla="*/ 1298150 h 2179871"/>
                <a:gd name="connsiteX17848" fmla="*/ 552762 w 2663714"/>
                <a:gd name="connsiteY17848" fmla="*/ 1296955 h 2179871"/>
                <a:gd name="connsiteX17849" fmla="*/ 552762 w 2663714"/>
                <a:gd name="connsiteY17849" fmla="*/ 1296955 h 2179871"/>
                <a:gd name="connsiteX17850" fmla="*/ 552762 w 2663714"/>
                <a:gd name="connsiteY17850" fmla="*/ 1296955 h 2179871"/>
                <a:gd name="connsiteX17851" fmla="*/ 552762 w 2663714"/>
                <a:gd name="connsiteY17851" fmla="*/ 1296955 h 2179871"/>
                <a:gd name="connsiteX17852" fmla="*/ 552762 w 2663714"/>
                <a:gd name="connsiteY17852" fmla="*/ 1296955 h 2179871"/>
                <a:gd name="connsiteX17853" fmla="*/ 564707 w 2663714"/>
                <a:gd name="connsiteY17853" fmla="*/ 1293882 h 2179871"/>
                <a:gd name="connsiteX17854" fmla="*/ 562915 w 2663714"/>
                <a:gd name="connsiteY17854" fmla="*/ 1301223 h 2179871"/>
                <a:gd name="connsiteX17855" fmla="*/ 551056 w 2663714"/>
                <a:gd name="connsiteY17855" fmla="*/ 1305148 h 2179871"/>
                <a:gd name="connsiteX17856" fmla="*/ 545681 w 2663714"/>
                <a:gd name="connsiteY17856" fmla="*/ 1298150 h 2179871"/>
                <a:gd name="connsiteX17857" fmla="*/ 569314 w 2663714"/>
                <a:gd name="connsiteY17857" fmla="*/ 1292602 h 2179871"/>
                <a:gd name="connsiteX17858" fmla="*/ 579040 w 2663714"/>
                <a:gd name="connsiteY17858" fmla="*/ 1289957 h 2179871"/>
                <a:gd name="connsiteX17859" fmla="*/ 577334 w 2663714"/>
                <a:gd name="connsiteY17859" fmla="*/ 1296784 h 2179871"/>
                <a:gd name="connsiteX17860" fmla="*/ 566754 w 2663714"/>
                <a:gd name="connsiteY17860" fmla="*/ 1300028 h 2179871"/>
                <a:gd name="connsiteX17861" fmla="*/ 569314 w 2663714"/>
                <a:gd name="connsiteY17861" fmla="*/ 1292602 h 2179871"/>
                <a:gd name="connsiteX17862" fmla="*/ 577504 w 2663714"/>
                <a:gd name="connsiteY17862" fmla="*/ 1304551 h 2179871"/>
                <a:gd name="connsiteX17863" fmla="*/ 577931 w 2663714"/>
                <a:gd name="connsiteY17863" fmla="*/ 1303442 h 2179871"/>
                <a:gd name="connsiteX17864" fmla="*/ 581770 w 2663714"/>
                <a:gd name="connsiteY17864" fmla="*/ 1302759 h 2179871"/>
                <a:gd name="connsiteX17865" fmla="*/ 581770 w 2663714"/>
                <a:gd name="connsiteY17865" fmla="*/ 1302759 h 2179871"/>
                <a:gd name="connsiteX17866" fmla="*/ 581770 w 2663714"/>
                <a:gd name="connsiteY17866" fmla="*/ 1302759 h 2179871"/>
                <a:gd name="connsiteX17867" fmla="*/ 581770 w 2663714"/>
                <a:gd name="connsiteY17867" fmla="*/ 1302759 h 2179871"/>
                <a:gd name="connsiteX17868" fmla="*/ 581770 w 2663714"/>
                <a:gd name="connsiteY17868" fmla="*/ 1302759 h 2179871"/>
                <a:gd name="connsiteX17869" fmla="*/ 590387 w 2663714"/>
                <a:gd name="connsiteY17869" fmla="*/ 1300284 h 2179871"/>
                <a:gd name="connsiteX17870" fmla="*/ 589875 w 2663714"/>
                <a:gd name="connsiteY17870" fmla="*/ 1302844 h 2179871"/>
                <a:gd name="connsiteX17871" fmla="*/ 580320 w 2663714"/>
                <a:gd name="connsiteY17871" fmla="*/ 1304722 h 2179871"/>
                <a:gd name="connsiteX17872" fmla="*/ 577334 w 2663714"/>
                <a:gd name="connsiteY17872" fmla="*/ 1305234 h 2179871"/>
                <a:gd name="connsiteX17873" fmla="*/ 577590 w 2663714"/>
                <a:gd name="connsiteY17873" fmla="*/ 1304551 h 2179871"/>
                <a:gd name="connsiteX17874" fmla="*/ 628524 w 2663714"/>
                <a:gd name="connsiteY17874" fmla="*/ 1299004 h 2179871"/>
                <a:gd name="connsiteX17875" fmla="*/ 632534 w 2663714"/>
                <a:gd name="connsiteY17875" fmla="*/ 1299259 h 2179871"/>
                <a:gd name="connsiteX17876" fmla="*/ 632278 w 2663714"/>
                <a:gd name="connsiteY17876" fmla="*/ 1300796 h 2179871"/>
                <a:gd name="connsiteX17877" fmla="*/ 629548 w 2663714"/>
                <a:gd name="connsiteY17877" fmla="*/ 1300796 h 2179871"/>
                <a:gd name="connsiteX17878" fmla="*/ 627927 w 2663714"/>
                <a:gd name="connsiteY17878" fmla="*/ 1300711 h 2179871"/>
                <a:gd name="connsiteX17879" fmla="*/ 628524 w 2663714"/>
                <a:gd name="connsiteY17879" fmla="*/ 1299004 h 2179871"/>
                <a:gd name="connsiteX17880" fmla="*/ 629463 w 2663714"/>
                <a:gd name="connsiteY17880" fmla="*/ 1296272 h 2179871"/>
                <a:gd name="connsiteX17881" fmla="*/ 633131 w 2663714"/>
                <a:gd name="connsiteY17881" fmla="*/ 1285006 h 2179871"/>
                <a:gd name="connsiteX17882" fmla="*/ 633131 w 2663714"/>
                <a:gd name="connsiteY17882" fmla="*/ 1285006 h 2179871"/>
                <a:gd name="connsiteX17883" fmla="*/ 633131 w 2663714"/>
                <a:gd name="connsiteY17883" fmla="*/ 1285006 h 2179871"/>
                <a:gd name="connsiteX17884" fmla="*/ 633131 w 2663714"/>
                <a:gd name="connsiteY17884" fmla="*/ 1285006 h 2179871"/>
                <a:gd name="connsiteX17885" fmla="*/ 633131 w 2663714"/>
                <a:gd name="connsiteY17885" fmla="*/ 1285006 h 2179871"/>
                <a:gd name="connsiteX17886" fmla="*/ 633728 w 2663714"/>
                <a:gd name="connsiteY17886" fmla="*/ 1282361 h 2179871"/>
                <a:gd name="connsiteX17887" fmla="*/ 634326 w 2663714"/>
                <a:gd name="connsiteY17887" fmla="*/ 1282361 h 2179871"/>
                <a:gd name="connsiteX17888" fmla="*/ 634326 w 2663714"/>
                <a:gd name="connsiteY17888" fmla="*/ 1282361 h 2179871"/>
                <a:gd name="connsiteX17889" fmla="*/ 634326 w 2663714"/>
                <a:gd name="connsiteY17889" fmla="*/ 1282361 h 2179871"/>
                <a:gd name="connsiteX17890" fmla="*/ 634326 w 2663714"/>
                <a:gd name="connsiteY17890" fmla="*/ 1282361 h 2179871"/>
                <a:gd name="connsiteX17891" fmla="*/ 634326 w 2663714"/>
                <a:gd name="connsiteY17891" fmla="*/ 1282361 h 2179871"/>
                <a:gd name="connsiteX17892" fmla="*/ 636117 w 2663714"/>
                <a:gd name="connsiteY17892" fmla="*/ 1282361 h 2179871"/>
                <a:gd name="connsiteX17893" fmla="*/ 634496 w 2663714"/>
                <a:gd name="connsiteY17893" fmla="*/ 1288250 h 2179871"/>
                <a:gd name="connsiteX17894" fmla="*/ 634496 w 2663714"/>
                <a:gd name="connsiteY17894" fmla="*/ 1288250 h 2179871"/>
                <a:gd name="connsiteX17895" fmla="*/ 634496 w 2663714"/>
                <a:gd name="connsiteY17895" fmla="*/ 1288335 h 2179871"/>
                <a:gd name="connsiteX17896" fmla="*/ 634496 w 2663714"/>
                <a:gd name="connsiteY17896" fmla="*/ 1288335 h 2179871"/>
                <a:gd name="connsiteX17897" fmla="*/ 634496 w 2663714"/>
                <a:gd name="connsiteY17897" fmla="*/ 1288420 h 2179871"/>
                <a:gd name="connsiteX17898" fmla="*/ 633131 w 2663714"/>
                <a:gd name="connsiteY17898" fmla="*/ 1296272 h 2179871"/>
                <a:gd name="connsiteX17899" fmla="*/ 629463 w 2663714"/>
                <a:gd name="connsiteY17899" fmla="*/ 1296358 h 2179871"/>
                <a:gd name="connsiteX17900" fmla="*/ 643625 w 2663714"/>
                <a:gd name="connsiteY17900" fmla="*/ 1275533 h 2179871"/>
                <a:gd name="connsiteX17901" fmla="*/ 644478 w 2663714"/>
                <a:gd name="connsiteY17901" fmla="*/ 1269387 h 2179871"/>
                <a:gd name="connsiteX17902" fmla="*/ 650792 w 2663714"/>
                <a:gd name="connsiteY17902" fmla="*/ 1275789 h 2179871"/>
                <a:gd name="connsiteX17903" fmla="*/ 643625 w 2663714"/>
                <a:gd name="connsiteY17903" fmla="*/ 1275618 h 2179871"/>
                <a:gd name="connsiteX17904" fmla="*/ 637994 w 2663714"/>
                <a:gd name="connsiteY17904" fmla="*/ 1275362 h 2179871"/>
                <a:gd name="connsiteX17905" fmla="*/ 635264 w 2663714"/>
                <a:gd name="connsiteY17905" fmla="*/ 1275362 h 2179871"/>
                <a:gd name="connsiteX17906" fmla="*/ 637738 w 2663714"/>
                <a:gd name="connsiteY17906" fmla="*/ 1262731 h 2179871"/>
                <a:gd name="connsiteX17907" fmla="*/ 640724 w 2663714"/>
                <a:gd name="connsiteY17907" fmla="*/ 1265632 h 2179871"/>
                <a:gd name="connsiteX17908" fmla="*/ 638079 w 2663714"/>
                <a:gd name="connsiteY17908" fmla="*/ 1275447 h 2179871"/>
                <a:gd name="connsiteX17909" fmla="*/ 633131 w 2663714"/>
                <a:gd name="connsiteY17909" fmla="*/ 1258122 h 2179871"/>
                <a:gd name="connsiteX17910" fmla="*/ 633814 w 2663714"/>
                <a:gd name="connsiteY17910" fmla="*/ 1258804 h 2179871"/>
                <a:gd name="connsiteX17911" fmla="*/ 630145 w 2663714"/>
                <a:gd name="connsiteY17911" fmla="*/ 1271009 h 2179871"/>
                <a:gd name="connsiteX17912" fmla="*/ 627500 w 2663714"/>
                <a:gd name="connsiteY17912" fmla="*/ 1268022 h 2179871"/>
                <a:gd name="connsiteX17913" fmla="*/ 625197 w 2663714"/>
                <a:gd name="connsiteY17913" fmla="*/ 1265376 h 2179871"/>
                <a:gd name="connsiteX17914" fmla="*/ 626647 w 2663714"/>
                <a:gd name="connsiteY17914" fmla="*/ 1258804 h 2179871"/>
                <a:gd name="connsiteX17915" fmla="*/ 633131 w 2663714"/>
                <a:gd name="connsiteY17915" fmla="*/ 1258122 h 2179871"/>
                <a:gd name="connsiteX17916" fmla="*/ 618798 w 2663714"/>
                <a:gd name="connsiteY17916" fmla="*/ 1262560 h 2179871"/>
                <a:gd name="connsiteX17917" fmla="*/ 618371 w 2663714"/>
                <a:gd name="connsiteY17917" fmla="*/ 1263926 h 2179871"/>
                <a:gd name="connsiteX17918" fmla="*/ 618371 w 2663714"/>
                <a:gd name="connsiteY17918" fmla="*/ 1263926 h 2179871"/>
                <a:gd name="connsiteX17919" fmla="*/ 618371 w 2663714"/>
                <a:gd name="connsiteY17919" fmla="*/ 1264010 h 2179871"/>
                <a:gd name="connsiteX17920" fmla="*/ 618371 w 2663714"/>
                <a:gd name="connsiteY17920" fmla="*/ 1264010 h 2179871"/>
                <a:gd name="connsiteX17921" fmla="*/ 618371 w 2663714"/>
                <a:gd name="connsiteY17921" fmla="*/ 1264096 h 2179871"/>
                <a:gd name="connsiteX17922" fmla="*/ 615726 w 2663714"/>
                <a:gd name="connsiteY17922" fmla="*/ 1275959 h 2179871"/>
                <a:gd name="connsiteX17923" fmla="*/ 607024 w 2663714"/>
                <a:gd name="connsiteY17923" fmla="*/ 1276386 h 2179871"/>
                <a:gd name="connsiteX17924" fmla="*/ 609754 w 2663714"/>
                <a:gd name="connsiteY17924" fmla="*/ 1266486 h 2179871"/>
                <a:gd name="connsiteX17925" fmla="*/ 612143 w 2663714"/>
                <a:gd name="connsiteY17925" fmla="*/ 1265974 h 2179871"/>
                <a:gd name="connsiteX17926" fmla="*/ 612143 w 2663714"/>
                <a:gd name="connsiteY17926" fmla="*/ 1265717 h 2179871"/>
                <a:gd name="connsiteX17927" fmla="*/ 609925 w 2663714"/>
                <a:gd name="connsiteY17927" fmla="*/ 1265974 h 2179871"/>
                <a:gd name="connsiteX17928" fmla="*/ 611461 w 2663714"/>
                <a:gd name="connsiteY17928" fmla="*/ 1260170 h 2179871"/>
                <a:gd name="connsiteX17929" fmla="*/ 616068 w 2663714"/>
                <a:gd name="connsiteY17929" fmla="*/ 1259743 h 2179871"/>
                <a:gd name="connsiteX17930" fmla="*/ 618883 w 2663714"/>
                <a:gd name="connsiteY17930" fmla="*/ 1262474 h 2179871"/>
                <a:gd name="connsiteX17931" fmla="*/ 607963 w 2663714"/>
                <a:gd name="connsiteY17931" fmla="*/ 1252233 h 2179871"/>
                <a:gd name="connsiteX17932" fmla="*/ 607451 w 2663714"/>
                <a:gd name="connsiteY17932" fmla="*/ 1253684 h 2179871"/>
                <a:gd name="connsiteX17933" fmla="*/ 594568 w 2663714"/>
                <a:gd name="connsiteY17933" fmla="*/ 1255049 h 2179871"/>
                <a:gd name="connsiteX17934" fmla="*/ 595165 w 2663714"/>
                <a:gd name="connsiteY17934" fmla="*/ 1253086 h 2179871"/>
                <a:gd name="connsiteX17935" fmla="*/ 595165 w 2663714"/>
                <a:gd name="connsiteY17935" fmla="*/ 1253086 h 2179871"/>
                <a:gd name="connsiteX17936" fmla="*/ 595165 w 2663714"/>
                <a:gd name="connsiteY17936" fmla="*/ 1253086 h 2179871"/>
                <a:gd name="connsiteX17937" fmla="*/ 595165 w 2663714"/>
                <a:gd name="connsiteY17937" fmla="*/ 1253086 h 2179871"/>
                <a:gd name="connsiteX17938" fmla="*/ 595165 w 2663714"/>
                <a:gd name="connsiteY17938" fmla="*/ 1253086 h 2179871"/>
                <a:gd name="connsiteX17939" fmla="*/ 596701 w 2663714"/>
                <a:gd name="connsiteY17939" fmla="*/ 1246770 h 2179871"/>
                <a:gd name="connsiteX17940" fmla="*/ 601393 w 2663714"/>
                <a:gd name="connsiteY17940" fmla="*/ 1246087 h 2179871"/>
                <a:gd name="connsiteX17941" fmla="*/ 607877 w 2663714"/>
                <a:gd name="connsiteY17941" fmla="*/ 1252318 h 2179871"/>
                <a:gd name="connsiteX17942" fmla="*/ 607621 w 2663714"/>
                <a:gd name="connsiteY17942" fmla="*/ 1245149 h 2179871"/>
                <a:gd name="connsiteX17943" fmla="*/ 610522 w 2663714"/>
                <a:gd name="connsiteY17943" fmla="*/ 1244722 h 2179871"/>
                <a:gd name="connsiteX17944" fmla="*/ 609584 w 2663714"/>
                <a:gd name="connsiteY17944" fmla="*/ 1247453 h 2179871"/>
                <a:gd name="connsiteX17945" fmla="*/ 607621 w 2663714"/>
                <a:gd name="connsiteY17945" fmla="*/ 1245149 h 2179871"/>
                <a:gd name="connsiteX17946" fmla="*/ 567949 w 2663714"/>
                <a:gd name="connsiteY17946" fmla="*/ 1243783 h 2179871"/>
                <a:gd name="connsiteX17947" fmla="*/ 568546 w 2663714"/>
                <a:gd name="connsiteY17947" fmla="*/ 1242247 h 2179871"/>
                <a:gd name="connsiteX17948" fmla="*/ 568546 w 2663714"/>
                <a:gd name="connsiteY17948" fmla="*/ 1242247 h 2179871"/>
                <a:gd name="connsiteX17949" fmla="*/ 568546 w 2663714"/>
                <a:gd name="connsiteY17949" fmla="*/ 1242247 h 2179871"/>
                <a:gd name="connsiteX17950" fmla="*/ 568546 w 2663714"/>
                <a:gd name="connsiteY17950" fmla="*/ 1242247 h 2179871"/>
                <a:gd name="connsiteX17951" fmla="*/ 568546 w 2663714"/>
                <a:gd name="connsiteY17951" fmla="*/ 1242247 h 2179871"/>
                <a:gd name="connsiteX17952" fmla="*/ 569143 w 2663714"/>
                <a:gd name="connsiteY17952" fmla="*/ 1240369 h 2179871"/>
                <a:gd name="connsiteX17953" fmla="*/ 571788 w 2663714"/>
                <a:gd name="connsiteY17953" fmla="*/ 1243271 h 2179871"/>
                <a:gd name="connsiteX17954" fmla="*/ 567864 w 2663714"/>
                <a:gd name="connsiteY17954" fmla="*/ 1243783 h 2179871"/>
                <a:gd name="connsiteX17955" fmla="*/ 561977 w 2663714"/>
                <a:gd name="connsiteY17955" fmla="*/ 1239857 h 2179871"/>
                <a:gd name="connsiteX17956" fmla="*/ 561977 w 2663714"/>
                <a:gd name="connsiteY17956" fmla="*/ 1239857 h 2179871"/>
                <a:gd name="connsiteX17957" fmla="*/ 561977 w 2663714"/>
                <a:gd name="connsiteY17957" fmla="*/ 1239943 h 2179871"/>
                <a:gd name="connsiteX17958" fmla="*/ 560526 w 2663714"/>
                <a:gd name="connsiteY17958" fmla="*/ 1244807 h 2179871"/>
                <a:gd name="connsiteX17959" fmla="*/ 551653 w 2663714"/>
                <a:gd name="connsiteY17959" fmla="*/ 1246087 h 2179871"/>
                <a:gd name="connsiteX17960" fmla="*/ 559332 w 2663714"/>
                <a:gd name="connsiteY17960" fmla="*/ 1229786 h 2179871"/>
                <a:gd name="connsiteX17961" fmla="*/ 564024 w 2663714"/>
                <a:gd name="connsiteY17961" fmla="*/ 1234821 h 2179871"/>
                <a:gd name="connsiteX17962" fmla="*/ 562062 w 2663714"/>
                <a:gd name="connsiteY17962" fmla="*/ 1239772 h 2179871"/>
                <a:gd name="connsiteX17963" fmla="*/ 562062 w 2663714"/>
                <a:gd name="connsiteY17963" fmla="*/ 1239772 h 2179871"/>
                <a:gd name="connsiteX17964" fmla="*/ 562062 w 2663714"/>
                <a:gd name="connsiteY17964" fmla="*/ 1239857 h 2179871"/>
                <a:gd name="connsiteX17965" fmla="*/ 553615 w 2663714"/>
                <a:gd name="connsiteY17965" fmla="*/ 1218093 h 2179871"/>
                <a:gd name="connsiteX17966" fmla="*/ 544231 w 2663714"/>
                <a:gd name="connsiteY17966" fmla="*/ 1206827 h 2179871"/>
                <a:gd name="connsiteX17967" fmla="*/ 550032 w 2663714"/>
                <a:gd name="connsiteY17967" fmla="*/ 1190184 h 2179871"/>
                <a:gd name="connsiteX17968" fmla="*/ 560356 w 2663714"/>
                <a:gd name="connsiteY17968" fmla="*/ 1202048 h 2179871"/>
                <a:gd name="connsiteX17969" fmla="*/ 553615 w 2663714"/>
                <a:gd name="connsiteY17969" fmla="*/ 1218008 h 2179871"/>
                <a:gd name="connsiteX17970" fmla="*/ 540221 w 2663714"/>
                <a:gd name="connsiteY17970" fmla="*/ 1202133 h 2179871"/>
                <a:gd name="connsiteX17971" fmla="*/ 533310 w 2663714"/>
                <a:gd name="connsiteY17971" fmla="*/ 1194025 h 2179871"/>
                <a:gd name="connsiteX17972" fmla="*/ 539794 w 2663714"/>
                <a:gd name="connsiteY17972" fmla="*/ 1178492 h 2179871"/>
                <a:gd name="connsiteX17973" fmla="*/ 545254 w 2663714"/>
                <a:gd name="connsiteY17973" fmla="*/ 1184722 h 2179871"/>
                <a:gd name="connsiteX17974" fmla="*/ 547387 w 2663714"/>
                <a:gd name="connsiteY17974" fmla="*/ 1187197 h 2179871"/>
                <a:gd name="connsiteX17975" fmla="*/ 540221 w 2663714"/>
                <a:gd name="connsiteY17975" fmla="*/ 1202133 h 2179871"/>
                <a:gd name="connsiteX17976" fmla="*/ 537832 w 2663714"/>
                <a:gd name="connsiteY17976" fmla="*/ 1207169 h 2179871"/>
                <a:gd name="connsiteX17977" fmla="*/ 532628 w 2663714"/>
                <a:gd name="connsiteY17977" fmla="*/ 1218435 h 2179871"/>
                <a:gd name="connsiteX17978" fmla="*/ 532628 w 2663714"/>
                <a:gd name="connsiteY17978" fmla="*/ 1218435 h 2179871"/>
                <a:gd name="connsiteX17979" fmla="*/ 532628 w 2663714"/>
                <a:gd name="connsiteY17979" fmla="*/ 1218520 h 2179871"/>
                <a:gd name="connsiteX17980" fmla="*/ 532628 w 2663714"/>
                <a:gd name="connsiteY17980" fmla="*/ 1218520 h 2179871"/>
                <a:gd name="connsiteX17981" fmla="*/ 532628 w 2663714"/>
                <a:gd name="connsiteY17981" fmla="*/ 1218606 h 2179871"/>
                <a:gd name="connsiteX17982" fmla="*/ 531860 w 2663714"/>
                <a:gd name="connsiteY17982" fmla="*/ 1220739 h 2179871"/>
                <a:gd name="connsiteX17983" fmla="*/ 525631 w 2663714"/>
                <a:gd name="connsiteY17983" fmla="*/ 1213655 h 2179871"/>
                <a:gd name="connsiteX17984" fmla="*/ 531092 w 2663714"/>
                <a:gd name="connsiteY17984" fmla="*/ 1199829 h 2179871"/>
                <a:gd name="connsiteX17985" fmla="*/ 538003 w 2663714"/>
                <a:gd name="connsiteY17985" fmla="*/ 1207083 h 2179871"/>
                <a:gd name="connsiteX17986" fmla="*/ 531518 w 2663714"/>
                <a:gd name="connsiteY17986" fmla="*/ 1221336 h 2179871"/>
                <a:gd name="connsiteX17987" fmla="*/ 528106 w 2663714"/>
                <a:gd name="connsiteY17987" fmla="*/ 1230810 h 2179871"/>
                <a:gd name="connsiteX17988" fmla="*/ 520683 w 2663714"/>
                <a:gd name="connsiteY17988" fmla="*/ 1225177 h 2179871"/>
                <a:gd name="connsiteX17989" fmla="*/ 522816 w 2663714"/>
                <a:gd name="connsiteY17989" fmla="*/ 1220483 h 2179871"/>
                <a:gd name="connsiteX17990" fmla="*/ 522816 w 2663714"/>
                <a:gd name="connsiteY17990" fmla="*/ 1220483 h 2179871"/>
                <a:gd name="connsiteX17991" fmla="*/ 522816 w 2663714"/>
                <a:gd name="connsiteY17991" fmla="*/ 1220483 h 2179871"/>
                <a:gd name="connsiteX17992" fmla="*/ 522816 w 2663714"/>
                <a:gd name="connsiteY17992" fmla="*/ 1220483 h 2179871"/>
                <a:gd name="connsiteX17993" fmla="*/ 522816 w 2663714"/>
                <a:gd name="connsiteY17993" fmla="*/ 1220483 h 2179871"/>
                <a:gd name="connsiteX17994" fmla="*/ 525034 w 2663714"/>
                <a:gd name="connsiteY17994" fmla="*/ 1214850 h 2179871"/>
                <a:gd name="connsiteX17995" fmla="*/ 531518 w 2663714"/>
                <a:gd name="connsiteY17995" fmla="*/ 1221422 h 2179871"/>
                <a:gd name="connsiteX17996" fmla="*/ 516417 w 2663714"/>
                <a:gd name="connsiteY17996" fmla="*/ 1217581 h 2179871"/>
                <a:gd name="connsiteX17997" fmla="*/ 516417 w 2663714"/>
                <a:gd name="connsiteY17997" fmla="*/ 1217581 h 2179871"/>
                <a:gd name="connsiteX17998" fmla="*/ 516417 w 2663714"/>
                <a:gd name="connsiteY17998" fmla="*/ 1217666 h 2179871"/>
                <a:gd name="connsiteX17999" fmla="*/ 516417 w 2663714"/>
                <a:gd name="connsiteY17999" fmla="*/ 1217666 h 2179871"/>
                <a:gd name="connsiteX18000" fmla="*/ 516417 w 2663714"/>
                <a:gd name="connsiteY18000" fmla="*/ 1217752 h 2179871"/>
                <a:gd name="connsiteX18001" fmla="*/ 515308 w 2663714"/>
                <a:gd name="connsiteY18001" fmla="*/ 1220739 h 2179871"/>
                <a:gd name="connsiteX18002" fmla="*/ 513602 w 2663714"/>
                <a:gd name="connsiteY18002" fmla="*/ 1218947 h 2179871"/>
                <a:gd name="connsiteX18003" fmla="*/ 518550 w 2663714"/>
                <a:gd name="connsiteY18003" fmla="*/ 1208108 h 2179871"/>
                <a:gd name="connsiteX18004" fmla="*/ 520171 w 2663714"/>
                <a:gd name="connsiteY18004" fmla="*/ 1209729 h 2179871"/>
                <a:gd name="connsiteX18005" fmla="*/ 516417 w 2663714"/>
                <a:gd name="connsiteY18005" fmla="*/ 1217496 h 2179871"/>
                <a:gd name="connsiteX18006" fmla="*/ 509763 w 2663714"/>
                <a:gd name="connsiteY18006" fmla="*/ 1214850 h 2179871"/>
                <a:gd name="connsiteX18007" fmla="*/ 504729 w 2663714"/>
                <a:gd name="connsiteY18007" fmla="*/ 1209302 h 2179871"/>
                <a:gd name="connsiteX18008" fmla="*/ 509165 w 2663714"/>
                <a:gd name="connsiteY18008" fmla="*/ 1198804 h 2179871"/>
                <a:gd name="connsiteX18009" fmla="*/ 512066 w 2663714"/>
                <a:gd name="connsiteY18009" fmla="*/ 1201706 h 2179871"/>
                <a:gd name="connsiteX18010" fmla="*/ 513858 w 2663714"/>
                <a:gd name="connsiteY18010" fmla="*/ 1203499 h 2179871"/>
                <a:gd name="connsiteX18011" fmla="*/ 509763 w 2663714"/>
                <a:gd name="connsiteY18011" fmla="*/ 1214935 h 2179871"/>
                <a:gd name="connsiteX18012" fmla="*/ 490993 w 2663714"/>
                <a:gd name="connsiteY18012" fmla="*/ 1243442 h 2179871"/>
                <a:gd name="connsiteX18013" fmla="*/ 497221 w 2663714"/>
                <a:gd name="connsiteY18013" fmla="*/ 1250696 h 2179871"/>
                <a:gd name="connsiteX18014" fmla="*/ 496282 w 2663714"/>
                <a:gd name="connsiteY18014" fmla="*/ 1253427 h 2179871"/>
                <a:gd name="connsiteX18015" fmla="*/ 489798 w 2663714"/>
                <a:gd name="connsiteY18015" fmla="*/ 1244039 h 2179871"/>
                <a:gd name="connsiteX18016" fmla="*/ 490993 w 2663714"/>
                <a:gd name="connsiteY18016" fmla="*/ 1243527 h 2179871"/>
                <a:gd name="connsiteX18017" fmla="*/ 494661 w 2663714"/>
                <a:gd name="connsiteY18017" fmla="*/ 1258122 h 2179871"/>
                <a:gd name="connsiteX18018" fmla="*/ 493126 w 2663714"/>
                <a:gd name="connsiteY18018" fmla="*/ 1262389 h 2179871"/>
                <a:gd name="connsiteX18019" fmla="*/ 493382 w 2663714"/>
                <a:gd name="connsiteY18019" fmla="*/ 1262474 h 2179871"/>
                <a:gd name="connsiteX18020" fmla="*/ 495088 w 2663714"/>
                <a:gd name="connsiteY18020" fmla="*/ 1258719 h 2179871"/>
                <a:gd name="connsiteX18021" fmla="*/ 497221 w 2663714"/>
                <a:gd name="connsiteY18021" fmla="*/ 1261365 h 2179871"/>
                <a:gd name="connsiteX18022" fmla="*/ 487324 w 2663714"/>
                <a:gd name="connsiteY18022" fmla="*/ 1266400 h 2179871"/>
                <a:gd name="connsiteX18023" fmla="*/ 475892 w 2663714"/>
                <a:gd name="connsiteY18023" fmla="*/ 1257695 h 2179871"/>
                <a:gd name="connsiteX18024" fmla="*/ 493126 w 2663714"/>
                <a:gd name="connsiteY18024" fmla="*/ 1256329 h 2179871"/>
                <a:gd name="connsiteX18025" fmla="*/ 494576 w 2663714"/>
                <a:gd name="connsiteY18025" fmla="*/ 1258122 h 2179871"/>
                <a:gd name="connsiteX18026" fmla="*/ 474015 w 2663714"/>
                <a:gd name="connsiteY18026" fmla="*/ 1272887 h 2179871"/>
                <a:gd name="connsiteX18027" fmla="*/ 463350 w 2663714"/>
                <a:gd name="connsiteY18027" fmla="*/ 1276813 h 2179871"/>
                <a:gd name="connsiteX18028" fmla="*/ 460961 w 2663714"/>
                <a:gd name="connsiteY18028" fmla="*/ 1262901 h 2179871"/>
                <a:gd name="connsiteX18029" fmla="*/ 474015 w 2663714"/>
                <a:gd name="connsiteY18029" fmla="*/ 1272887 h 2179871"/>
                <a:gd name="connsiteX18030" fmla="*/ 436731 w 2663714"/>
                <a:gd name="connsiteY18030" fmla="*/ 1274423 h 2179871"/>
                <a:gd name="connsiteX18031" fmla="*/ 439034 w 2663714"/>
                <a:gd name="connsiteY18031" fmla="*/ 1297041 h 2179871"/>
                <a:gd name="connsiteX18032" fmla="*/ 432380 w 2663714"/>
                <a:gd name="connsiteY18032" fmla="*/ 1301905 h 2179871"/>
                <a:gd name="connsiteX18033" fmla="*/ 429138 w 2663714"/>
                <a:gd name="connsiteY18033" fmla="*/ 1279117 h 2179871"/>
                <a:gd name="connsiteX18034" fmla="*/ 436731 w 2663714"/>
                <a:gd name="connsiteY18034" fmla="*/ 1274423 h 2179871"/>
                <a:gd name="connsiteX18035" fmla="*/ 439546 w 2663714"/>
                <a:gd name="connsiteY18035" fmla="*/ 1301820 h 2179871"/>
                <a:gd name="connsiteX18036" fmla="*/ 441082 w 2663714"/>
                <a:gd name="connsiteY18036" fmla="*/ 1315135 h 2179871"/>
                <a:gd name="connsiteX18037" fmla="*/ 435281 w 2663714"/>
                <a:gd name="connsiteY18037" fmla="*/ 1320596 h 2179871"/>
                <a:gd name="connsiteX18038" fmla="*/ 432977 w 2663714"/>
                <a:gd name="connsiteY18038" fmla="*/ 1305831 h 2179871"/>
                <a:gd name="connsiteX18039" fmla="*/ 439546 w 2663714"/>
                <a:gd name="connsiteY18039" fmla="*/ 1301820 h 2179871"/>
                <a:gd name="connsiteX18040" fmla="*/ 441935 w 2663714"/>
                <a:gd name="connsiteY18040" fmla="*/ 1321877 h 2179871"/>
                <a:gd name="connsiteX18041" fmla="*/ 443471 w 2663714"/>
                <a:gd name="connsiteY18041" fmla="*/ 1333655 h 2179871"/>
                <a:gd name="connsiteX18042" fmla="*/ 438181 w 2663714"/>
                <a:gd name="connsiteY18042" fmla="*/ 1338861 h 2179871"/>
                <a:gd name="connsiteX18043" fmla="*/ 436134 w 2663714"/>
                <a:gd name="connsiteY18043" fmla="*/ 1326401 h 2179871"/>
                <a:gd name="connsiteX18044" fmla="*/ 441850 w 2663714"/>
                <a:gd name="connsiteY18044" fmla="*/ 1321791 h 2179871"/>
                <a:gd name="connsiteX18045" fmla="*/ 446201 w 2663714"/>
                <a:gd name="connsiteY18045" fmla="*/ 1352346 h 2179871"/>
                <a:gd name="connsiteX18046" fmla="*/ 447822 w 2663714"/>
                <a:gd name="connsiteY18046" fmla="*/ 1363015 h 2179871"/>
                <a:gd name="connsiteX18047" fmla="*/ 447822 w 2663714"/>
                <a:gd name="connsiteY18047" fmla="*/ 1363015 h 2179871"/>
                <a:gd name="connsiteX18048" fmla="*/ 447822 w 2663714"/>
                <a:gd name="connsiteY18048" fmla="*/ 1363271 h 2179871"/>
                <a:gd name="connsiteX18049" fmla="*/ 447822 w 2663714"/>
                <a:gd name="connsiteY18049" fmla="*/ 1363527 h 2179871"/>
                <a:gd name="connsiteX18050" fmla="*/ 447822 w 2663714"/>
                <a:gd name="connsiteY18050" fmla="*/ 1363527 h 2179871"/>
                <a:gd name="connsiteX18051" fmla="*/ 448761 w 2663714"/>
                <a:gd name="connsiteY18051" fmla="*/ 1367794 h 2179871"/>
                <a:gd name="connsiteX18052" fmla="*/ 443300 w 2663714"/>
                <a:gd name="connsiteY18052" fmla="*/ 1373598 h 2179871"/>
                <a:gd name="connsiteX18053" fmla="*/ 440911 w 2663714"/>
                <a:gd name="connsiteY18053" fmla="*/ 1356955 h 2179871"/>
                <a:gd name="connsiteX18054" fmla="*/ 446116 w 2663714"/>
                <a:gd name="connsiteY18054" fmla="*/ 1352346 h 2179871"/>
                <a:gd name="connsiteX18055" fmla="*/ 450296 w 2663714"/>
                <a:gd name="connsiteY18055" fmla="*/ 1374708 h 2179871"/>
                <a:gd name="connsiteX18056" fmla="*/ 453453 w 2663714"/>
                <a:gd name="connsiteY18056" fmla="*/ 1389473 h 2179871"/>
                <a:gd name="connsiteX18057" fmla="*/ 446713 w 2663714"/>
                <a:gd name="connsiteY18057" fmla="*/ 1396301 h 2179871"/>
                <a:gd name="connsiteX18058" fmla="*/ 444324 w 2663714"/>
                <a:gd name="connsiteY18058" fmla="*/ 1380340 h 2179871"/>
                <a:gd name="connsiteX18059" fmla="*/ 450296 w 2663714"/>
                <a:gd name="connsiteY18059" fmla="*/ 1374708 h 2179871"/>
                <a:gd name="connsiteX18060" fmla="*/ 454818 w 2663714"/>
                <a:gd name="connsiteY18060" fmla="*/ 1395191 h 2179871"/>
                <a:gd name="connsiteX18061" fmla="*/ 458743 w 2663714"/>
                <a:gd name="connsiteY18061" fmla="*/ 1411919 h 2179871"/>
                <a:gd name="connsiteX18062" fmla="*/ 450638 w 2663714"/>
                <a:gd name="connsiteY18062" fmla="*/ 1420199 h 2179871"/>
                <a:gd name="connsiteX18063" fmla="*/ 447566 w 2663714"/>
                <a:gd name="connsiteY18063" fmla="*/ 1401678 h 2179871"/>
                <a:gd name="connsiteX18064" fmla="*/ 454818 w 2663714"/>
                <a:gd name="connsiteY18064" fmla="*/ 1395191 h 2179871"/>
                <a:gd name="connsiteX18065" fmla="*/ 442874 w 2663714"/>
                <a:gd name="connsiteY18065" fmla="*/ 1428306 h 2179871"/>
                <a:gd name="connsiteX18066" fmla="*/ 435025 w 2663714"/>
                <a:gd name="connsiteY18066" fmla="*/ 1436756 h 2179871"/>
                <a:gd name="connsiteX18067" fmla="*/ 429052 w 2663714"/>
                <a:gd name="connsiteY18067" fmla="*/ 1436414 h 2179871"/>
                <a:gd name="connsiteX18068" fmla="*/ 427346 w 2663714"/>
                <a:gd name="connsiteY18068" fmla="*/ 1426941 h 2179871"/>
                <a:gd name="connsiteX18069" fmla="*/ 427346 w 2663714"/>
                <a:gd name="connsiteY18069" fmla="*/ 1426514 h 2179871"/>
                <a:gd name="connsiteX18070" fmla="*/ 442874 w 2663714"/>
                <a:gd name="connsiteY18070" fmla="*/ 1428221 h 2179871"/>
                <a:gd name="connsiteX18071" fmla="*/ 431100 w 2663714"/>
                <a:gd name="connsiteY18071" fmla="*/ 1445120 h 2179871"/>
                <a:gd name="connsiteX18072" fmla="*/ 452685 w 2663714"/>
                <a:gd name="connsiteY18072" fmla="*/ 1446230 h 2179871"/>
                <a:gd name="connsiteX18073" fmla="*/ 453624 w 2663714"/>
                <a:gd name="connsiteY18073" fmla="*/ 1450412 h 2179871"/>
                <a:gd name="connsiteX18074" fmla="*/ 451405 w 2663714"/>
                <a:gd name="connsiteY18074" fmla="*/ 1452887 h 2179871"/>
                <a:gd name="connsiteX18075" fmla="*/ 432294 w 2663714"/>
                <a:gd name="connsiteY18075" fmla="*/ 1453057 h 2179871"/>
                <a:gd name="connsiteX18076" fmla="*/ 430759 w 2663714"/>
                <a:gd name="connsiteY18076" fmla="*/ 1445291 h 2179871"/>
                <a:gd name="connsiteX18077" fmla="*/ 431100 w 2663714"/>
                <a:gd name="connsiteY18077" fmla="*/ 1445035 h 2179871"/>
                <a:gd name="connsiteX18078" fmla="*/ 454136 w 2663714"/>
                <a:gd name="connsiteY18078" fmla="*/ 1452375 h 2179871"/>
                <a:gd name="connsiteX18079" fmla="*/ 454306 w 2663714"/>
                <a:gd name="connsiteY18079" fmla="*/ 1452972 h 2179871"/>
                <a:gd name="connsiteX18080" fmla="*/ 453538 w 2663714"/>
                <a:gd name="connsiteY18080" fmla="*/ 1452972 h 2179871"/>
                <a:gd name="connsiteX18081" fmla="*/ 454136 w 2663714"/>
                <a:gd name="connsiteY18081" fmla="*/ 1452375 h 2179871"/>
                <a:gd name="connsiteX18082" fmla="*/ 471455 w 2663714"/>
                <a:gd name="connsiteY18082" fmla="*/ 1460056 h 2179871"/>
                <a:gd name="connsiteX18083" fmla="*/ 475124 w 2663714"/>
                <a:gd name="connsiteY18083" fmla="*/ 1473114 h 2179871"/>
                <a:gd name="connsiteX18084" fmla="*/ 461046 w 2663714"/>
                <a:gd name="connsiteY18084" fmla="*/ 1474139 h 2179871"/>
                <a:gd name="connsiteX18085" fmla="*/ 463350 w 2663714"/>
                <a:gd name="connsiteY18085" fmla="*/ 1460312 h 2179871"/>
                <a:gd name="connsiteX18086" fmla="*/ 463094 w 2663714"/>
                <a:gd name="connsiteY18086" fmla="*/ 1460312 h 2179871"/>
                <a:gd name="connsiteX18087" fmla="*/ 460364 w 2663714"/>
                <a:gd name="connsiteY18087" fmla="*/ 1473114 h 2179871"/>
                <a:gd name="connsiteX18088" fmla="*/ 457804 w 2663714"/>
                <a:gd name="connsiteY18088" fmla="*/ 1459971 h 2179871"/>
                <a:gd name="connsiteX18089" fmla="*/ 471540 w 2663714"/>
                <a:gd name="connsiteY18089" fmla="*/ 1460142 h 2179871"/>
                <a:gd name="connsiteX18090" fmla="*/ 477001 w 2663714"/>
                <a:gd name="connsiteY18090" fmla="*/ 1479515 h 2179871"/>
                <a:gd name="connsiteX18091" fmla="*/ 477427 w 2663714"/>
                <a:gd name="connsiteY18091" fmla="*/ 1480881 h 2179871"/>
                <a:gd name="connsiteX18092" fmla="*/ 434513 w 2663714"/>
                <a:gd name="connsiteY18092" fmla="*/ 1485149 h 2179871"/>
                <a:gd name="connsiteX18093" fmla="*/ 421715 w 2663714"/>
                <a:gd name="connsiteY18093" fmla="*/ 1480625 h 2179871"/>
                <a:gd name="connsiteX18094" fmla="*/ 477086 w 2663714"/>
                <a:gd name="connsiteY18094" fmla="*/ 1479430 h 2179871"/>
                <a:gd name="connsiteX18095" fmla="*/ 507373 w 2663714"/>
                <a:gd name="connsiteY18095" fmla="*/ 1485916 h 2179871"/>
                <a:gd name="connsiteX18096" fmla="*/ 510360 w 2663714"/>
                <a:gd name="connsiteY18096" fmla="*/ 1495220 h 2179871"/>
                <a:gd name="connsiteX18097" fmla="*/ 496880 w 2663714"/>
                <a:gd name="connsiteY18097" fmla="*/ 1495561 h 2179871"/>
                <a:gd name="connsiteX18098" fmla="*/ 494832 w 2663714"/>
                <a:gd name="connsiteY18098" fmla="*/ 1486685 h 2179871"/>
                <a:gd name="connsiteX18099" fmla="*/ 507373 w 2663714"/>
                <a:gd name="connsiteY18099" fmla="*/ 1485916 h 2179871"/>
                <a:gd name="connsiteX18100" fmla="*/ 511810 w 2663714"/>
                <a:gd name="connsiteY18100" fmla="*/ 1499743 h 2179871"/>
                <a:gd name="connsiteX18101" fmla="*/ 513346 w 2663714"/>
                <a:gd name="connsiteY18101" fmla="*/ 1504608 h 2179871"/>
                <a:gd name="connsiteX18102" fmla="*/ 514455 w 2663714"/>
                <a:gd name="connsiteY18102" fmla="*/ 1507851 h 2179871"/>
                <a:gd name="connsiteX18103" fmla="*/ 499780 w 2663714"/>
                <a:gd name="connsiteY18103" fmla="*/ 1508619 h 2179871"/>
                <a:gd name="connsiteX18104" fmla="*/ 498074 w 2663714"/>
                <a:gd name="connsiteY18104" fmla="*/ 1501109 h 2179871"/>
                <a:gd name="connsiteX18105" fmla="*/ 511810 w 2663714"/>
                <a:gd name="connsiteY18105" fmla="*/ 1499828 h 2179871"/>
                <a:gd name="connsiteX18106" fmla="*/ 515308 w 2663714"/>
                <a:gd name="connsiteY18106" fmla="*/ 1503754 h 2179871"/>
                <a:gd name="connsiteX18107" fmla="*/ 514199 w 2663714"/>
                <a:gd name="connsiteY18107" fmla="*/ 1499572 h 2179871"/>
                <a:gd name="connsiteX18108" fmla="*/ 522731 w 2663714"/>
                <a:gd name="connsiteY18108" fmla="*/ 1498804 h 2179871"/>
                <a:gd name="connsiteX18109" fmla="*/ 525376 w 2663714"/>
                <a:gd name="connsiteY18109" fmla="*/ 1507424 h 2179871"/>
                <a:gd name="connsiteX18110" fmla="*/ 516417 w 2663714"/>
                <a:gd name="connsiteY18110" fmla="*/ 1507766 h 2179871"/>
                <a:gd name="connsiteX18111" fmla="*/ 515308 w 2663714"/>
                <a:gd name="connsiteY18111" fmla="*/ 1503840 h 2179871"/>
                <a:gd name="connsiteX18112" fmla="*/ 524522 w 2663714"/>
                <a:gd name="connsiteY18112" fmla="*/ 1498634 h 2179871"/>
                <a:gd name="connsiteX18113" fmla="*/ 536381 w 2663714"/>
                <a:gd name="connsiteY18113" fmla="*/ 1497780 h 2179871"/>
                <a:gd name="connsiteX18114" fmla="*/ 536979 w 2663714"/>
                <a:gd name="connsiteY18114" fmla="*/ 1499828 h 2179871"/>
                <a:gd name="connsiteX18115" fmla="*/ 539111 w 2663714"/>
                <a:gd name="connsiteY18115" fmla="*/ 1506998 h 2179871"/>
                <a:gd name="connsiteX18116" fmla="*/ 526741 w 2663714"/>
                <a:gd name="connsiteY18116" fmla="*/ 1507339 h 2179871"/>
                <a:gd name="connsiteX18117" fmla="*/ 524522 w 2663714"/>
                <a:gd name="connsiteY18117" fmla="*/ 1498634 h 2179871"/>
                <a:gd name="connsiteX18118" fmla="*/ 553615 w 2663714"/>
                <a:gd name="connsiteY18118" fmla="*/ 1496756 h 2179871"/>
                <a:gd name="connsiteX18119" fmla="*/ 562830 w 2663714"/>
                <a:gd name="connsiteY18119" fmla="*/ 1496329 h 2179871"/>
                <a:gd name="connsiteX18120" fmla="*/ 565816 w 2663714"/>
                <a:gd name="connsiteY18120" fmla="*/ 1506486 h 2179871"/>
                <a:gd name="connsiteX18121" fmla="*/ 556090 w 2663714"/>
                <a:gd name="connsiteY18121" fmla="*/ 1506571 h 2179871"/>
                <a:gd name="connsiteX18122" fmla="*/ 553615 w 2663714"/>
                <a:gd name="connsiteY18122" fmla="*/ 1496670 h 2179871"/>
                <a:gd name="connsiteX18123" fmla="*/ 553274 w 2663714"/>
                <a:gd name="connsiteY18123" fmla="*/ 1495305 h 2179871"/>
                <a:gd name="connsiteX18124" fmla="*/ 550459 w 2663714"/>
                <a:gd name="connsiteY18124" fmla="*/ 1483783 h 2179871"/>
                <a:gd name="connsiteX18125" fmla="*/ 559076 w 2663714"/>
                <a:gd name="connsiteY18125" fmla="*/ 1483612 h 2179871"/>
                <a:gd name="connsiteX18126" fmla="*/ 561806 w 2663714"/>
                <a:gd name="connsiteY18126" fmla="*/ 1492830 h 2179871"/>
                <a:gd name="connsiteX18127" fmla="*/ 562574 w 2663714"/>
                <a:gd name="connsiteY18127" fmla="*/ 1495476 h 2179871"/>
                <a:gd name="connsiteX18128" fmla="*/ 553189 w 2663714"/>
                <a:gd name="connsiteY18128" fmla="*/ 1495305 h 2179871"/>
                <a:gd name="connsiteX18129" fmla="*/ 550032 w 2663714"/>
                <a:gd name="connsiteY18129" fmla="*/ 1481991 h 2179871"/>
                <a:gd name="connsiteX18130" fmla="*/ 548667 w 2663714"/>
                <a:gd name="connsiteY18130" fmla="*/ 1476357 h 2179871"/>
                <a:gd name="connsiteX18131" fmla="*/ 556858 w 2663714"/>
                <a:gd name="connsiteY18131" fmla="*/ 1476102 h 2179871"/>
                <a:gd name="connsiteX18132" fmla="*/ 558735 w 2663714"/>
                <a:gd name="connsiteY18132" fmla="*/ 1482417 h 2179871"/>
                <a:gd name="connsiteX18133" fmla="*/ 550032 w 2663714"/>
                <a:gd name="connsiteY18133" fmla="*/ 1481991 h 2179871"/>
                <a:gd name="connsiteX18134" fmla="*/ 547899 w 2663714"/>
                <a:gd name="connsiteY18134" fmla="*/ 1473370 h 2179871"/>
                <a:gd name="connsiteX18135" fmla="*/ 545340 w 2663714"/>
                <a:gd name="connsiteY18135" fmla="*/ 1462702 h 2179871"/>
                <a:gd name="connsiteX18136" fmla="*/ 553018 w 2663714"/>
                <a:gd name="connsiteY18136" fmla="*/ 1463214 h 2179871"/>
                <a:gd name="connsiteX18137" fmla="*/ 556090 w 2663714"/>
                <a:gd name="connsiteY18137" fmla="*/ 1473627 h 2179871"/>
                <a:gd name="connsiteX18138" fmla="*/ 547814 w 2663714"/>
                <a:gd name="connsiteY18138" fmla="*/ 1473285 h 2179871"/>
                <a:gd name="connsiteX18139" fmla="*/ 544828 w 2663714"/>
                <a:gd name="connsiteY18139" fmla="*/ 1460654 h 2179871"/>
                <a:gd name="connsiteX18140" fmla="*/ 542098 w 2663714"/>
                <a:gd name="connsiteY18140" fmla="*/ 1449388 h 2179871"/>
                <a:gd name="connsiteX18141" fmla="*/ 549008 w 2663714"/>
                <a:gd name="connsiteY18141" fmla="*/ 1449814 h 2179871"/>
                <a:gd name="connsiteX18142" fmla="*/ 552506 w 2663714"/>
                <a:gd name="connsiteY18142" fmla="*/ 1461678 h 2179871"/>
                <a:gd name="connsiteX18143" fmla="*/ 544742 w 2663714"/>
                <a:gd name="connsiteY18143" fmla="*/ 1460654 h 2179871"/>
                <a:gd name="connsiteX18144" fmla="*/ 524778 w 2663714"/>
                <a:gd name="connsiteY18144" fmla="*/ 1384779 h 2179871"/>
                <a:gd name="connsiteX18145" fmla="*/ 519233 w 2663714"/>
                <a:gd name="connsiteY18145" fmla="*/ 1364466 h 2179871"/>
                <a:gd name="connsiteX18146" fmla="*/ 527167 w 2663714"/>
                <a:gd name="connsiteY18146" fmla="*/ 1357467 h 2179871"/>
                <a:gd name="connsiteX18147" fmla="*/ 531860 w 2663714"/>
                <a:gd name="connsiteY18147" fmla="*/ 1379402 h 2179871"/>
                <a:gd name="connsiteX18148" fmla="*/ 524778 w 2663714"/>
                <a:gd name="connsiteY18148" fmla="*/ 1384779 h 2179871"/>
                <a:gd name="connsiteX18149" fmla="*/ 518891 w 2663714"/>
                <a:gd name="connsiteY18149" fmla="*/ 1363186 h 2179871"/>
                <a:gd name="connsiteX18150" fmla="*/ 514455 w 2663714"/>
                <a:gd name="connsiteY18150" fmla="*/ 1346713 h 2179871"/>
                <a:gd name="connsiteX18151" fmla="*/ 513431 w 2663714"/>
                <a:gd name="connsiteY18151" fmla="*/ 1342617 h 2179871"/>
                <a:gd name="connsiteX18152" fmla="*/ 522219 w 2663714"/>
                <a:gd name="connsiteY18152" fmla="*/ 1334850 h 2179871"/>
                <a:gd name="connsiteX18153" fmla="*/ 527082 w 2663714"/>
                <a:gd name="connsiteY18153" fmla="*/ 1357126 h 2179871"/>
                <a:gd name="connsiteX18154" fmla="*/ 518891 w 2663714"/>
                <a:gd name="connsiteY18154" fmla="*/ 1363186 h 2179871"/>
                <a:gd name="connsiteX18155" fmla="*/ 512322 w 2663714"/>
                <a:gd name="connsiteY18155" fmla="*/ 1338349 h 2179871"/>
                <a:gd name="connsiteX18156" fmla="*/ 507886 w 2663714"/>
                <a:gd name="connsiteY18156" fmla="*/ 1321024 h 2179871"/>
                <a:gd name="connsiteX18157" fmla="*/ 521536 w 2663714"/>
                <a:gd name="connsiteY18157" fmla="*/ 1309246 h 2179871"/>
                <a:gd name="connsiteX18158" fmla="*/ 534760 w 2663714"/>
                <a:gd name="connsiteY18158" fmla="*/ 1319402 h 2179871"/>
                <a:gd name="connsiteX18159" fmla="*/ 534846 w 2663714"/>
                <a:gd name="connsiteY18159" fmla="*/ 1321536 h 2179871"/>
                <a:gd name="connsiteX18160" fmla="*/ 532542 w 2663714"/>
                <a:gd name="connsiteY18160" fmla="*/ 1323242 h 2179871"/>
                <a:gd name="connsiteX18161" fmla="*/ 512322 w 2663714"/>
                <a:gd name="connsiteY18161" fmla="*/ 1338349 h 2179871"/>
                <a:gd name="connsiteX18162" fmla="*/ 545766 w 2663714"/>
                <a:gd name="connsiteY18162" fmla="*/ 1308989 h 2179871"/>
                <a:gd name="connsiteX18163" fmla="*/ 546108 w 2663714"/>
                <a:gd name="connsiteY18163" fmla="*/ 1308989 h 2179871"/>
                <a:gd name="connsiteX18164" fmla="*/ 550544 w 2663714"/>
                <a:gd name="connsiteY18164" fmla="*/ 1308136 h 2179871"/>
                <a:gd name="connsiteX18165" fmla="*/ 551738 w 2663714"/>
                <a:gd name="connsiteY18165" fmla="*/ 1309416 h 2179871"/>
                <a:gd name="connsiteX18166" fmla="*/ 549179 w 2663714"/>
                <a:gd name="connsiteY18166" fmla="*/ 1311208 h 2179871"/>
                <a:gd name="connsiteX18167" fmla="*/ 545766 w 2663714"/>
                <a:gd name="connsiteY18167" fmla="*/ 1308904 h 2179871"/>
                <a:gd name="connsiteX18168" fmla="*/ 591923 w 2663714"/>
                <a:gd name="connsiteY18168" fmla="*/ 1302503 h 2179871"/>
                <a:gd name="connsiteX18169" fmla="*/ 592264 w 2663714"/>
                <a:gd name="connsiteY18169" fmla="*/ 1299771 h 2179871"/>
                <a:gd name="connsiteX18170" fmla="*/ 593203 w 2663714"/>
                <a:gd name="connsiteY18170" fmla="*/ 1299516 h 2179871"/>
                <a:gd name="connsiteX18171" fmla="*/ 592350 w 2663714"/>
                <a:gd name="connsiteY18171" fmla="*/ 1302503 h 2179871"/>
                <a:gd name="connsiteX18172" fmla="*/ 591923 w 2663714"/>
                <a:gd name="connsiteY18172" fmla="*/ 1302588 h 2179871"/>
                <a:gd name="connsiteX18173" fmla="*/ 598834 w 2663714"/>
                <a:gd name="connsiteY18173" fmla="*/ 1300199 h 2179871"/>
                <a:gd name="connsiteX18174" fmla="*/ 600028 w 2663714"/>
                <a:gd name="connsiteY18174" fmla="*/ 1301052 h 2179871"/>
                <a:gd name="connsiteX18175" fmla="*/ 598492 w 2663714"/>
                <a:gd name="connsiteY18175" fmla="*/ 1301308 h 2179871"/>
                <a:gd name="connsiteX18176" fmla="*/ 598919 w 2663714"/>
                <a:gd name="connsiteY18176" fmla="*/ 1300199 h 2179871"/>
                <a:gd name="connsiteX18177" fmla="*/ 627074 w 2663714"/>
                <a:gd name="connsiteY18177" fmla="*/ 1303356 h 2179871"/>
                <a:gd name="connsiteX18178" fmla="*/ 629719 w 2663714"/>
                <a:gd name="connsiteY18178" fmla="*/ 1302844 h 2179871"/>
                <a:gd name="connsiteX18179" fmla="*/ 632022 w 2663714"/>
                <a:gd name="connsiteY18179" fmla="*/ 1302417 h 2179871"/>
                <a:gd name="connsiteX18180" fmla="*/ 630998 w 2663714"/>
                <a:gd name="connsiteY18180" fmla="*/ 1308477 h 2179871"/>
                <a:gd name="connsiteX18181" fmla="*/ 626476 w 2663714"/>
                <a:gd name="connsiteY18181" fmla="*/ 1305148 h 2179871"/>
                <a:gd name="connsiteX18182" fmla="*/ 627074 w 2663714"/>
                <a:gd name="connsiteY18182" fmla="*/ 1303356 h 2179871"/>
                <a:gd name="connsiteX18183" fmla="*/ 638079 w 2663714"/>
                <a:gd name="connsiteY18183" fmla="*/ 1301308 h 2179871"/>
                <a:gd name="connsiteX18184" fmla="*/ 638421 w 2663714"/>
                <a:gd name="connsiteY18184" fmla="*/ 1301308 h 2179871"/>
                <a:gd name="connsiteX18185" fmla="*/ 638421 w 2663714"/>
                <a:gd name="connsiteY18185" fmla="*/ 1300966 h 2179871"/>
                <a:gd name="connsiteX18186" fmla="*/ 638250 w 2663714"/>
                <a:gd name="connsiteY18186" fmla="*/ 1300966 h 2179871"/>
                <a:gd name="connsiteX18187" fmla="*/ 638677 w 2663714"/>
                <a:gd name="connsiteY18187" fmla="*/ 1299687 h 2179871"/>
                <a:gd name="connsiteX18188" fmla="*/ 651133 w 2663714"/>
                <a:gd name="connsiteY18188" fmla="*/ 1300369 h 2179871"/>
                <a:gd name="connsiteX18189" fmla="*/ 650024 w 2663714"/>
                <a:gd name="connsiteY18189" fmla="*/ 1313769 h 2179871"/>
                <a:gd name="connsiteX18190" fmla="*/ 648318 w 2663714"/>
                <a:gd name="connsiteY18190" fmla="*/ 1316585 h 2179871"/>
                <a:gd name="connsiteX18191" fmla="*/ 646355 w 2663714"/>
                <a:gd name="connsiteY18191" fmla="*/ 1319231 h 2179871"/>
                <a:gd name="connsiteX18192" fmla="*/ 646185 w 2663714"/>
                <a:gd name="connsiteY18192" fmla="*/ 1319402 h 2179871"/>
                <a:gd name="connsiteX18193" fmla="*/ 643881 w 2663714"/>
                <a:gd name="connsiteY18193" fmla="*/ 1317695 h 2179871"/>
                <a:gd name="connsiteX18194" fmla="*/ 635179 w 2663714"/>
                <a:gd name="connsiteY18194" fmla="*/ 1311379 h 2179871"/>
                <a:gd name="connsiteX18195" fmla="*/ 638250 w 2663714"/>
                <a:gd name="connsiteY18195" fmla="*/ 1301393 h 2179871"/>
                <a:gd name="connsiteX18196" fmla="*/ 647038 w 2663714"/>
                <a:gd name="connsiteY18196" fmla="*/ 1320000 h 2179871"/>
                <a:gd name="connsiteX18197" fmla="*/ 649512 w 2663714"/>
                <a:gd name="connsiteY18197" fmla="*/ 1318036 h 2179871"/>
                <a:gd name="connsiteX18198" fmla="*/ 649171 w 2663714"/>
                <a:gd name="connsiteY18198" fmla="*/ 1321621 h 2179871"/>
                <a:gd name="connsiteX18199" fmla="*/ 646953 w 2663714"/>
                <a:gd name="connsiteY18199" fmla="*/ 1320084 h 2179871"/>
                <a:gd name="connsiteX18200" fmla="*/ 646953 w 2663714"/>
                <a:gd name="connsiteY18200" fmla="*/ 1320084 h 2179871"/>
                <a:gd name="connsiteX18201" fmla="*/ 663675 w 2663714"/>
                <a:gd name="connsiteY18201" fmla="*/ 1292602 h 2179871"/>
                <a:gd name="connsiteX18202" fmla="*/ 663675 w 2663714"/>
                <a:gd name="connsiteY18202" fmla="*/ 1289530 h 2179871"/>
                <a:gd name="connsiteX18203" fmla="*/ 668623 w 2663714"/>
                <a:gd name="connsiteY18203" fmla="*/ 1295077 h 2179871"/>
                <a:gd name="connsiteX18204" fmla="*/ 663419 w 2663714"/>
                <a:gd name="connsiteY18204" fmla="*/ 1295248 h 2179871"/>
                <a:gd name="connsiteX18205" fmla="*/ 663675 w 2663714"/>
                <a:gd name="connsiteY18205" fmla="*/ 1292602 h 2179871"/>
                <a:gd name="connsiteX18206" fmla="*/ 658982 w 2663714"/>
                <a:gd name="connsiteY18206" fmla="*/ 1291664 h 2179871"/>
                <a:gd name="connsiteX18207" fmla="*/ 658812 w 2663714"/>
                <a:gd name="connsiteY18207" fmla="*/ 1292176 h 2179871"/>
                <a:gd name="connsiteX18208" fmla="*/ 659409 w 2663714"/>
                <a:gd name="connsiteY18208" fmla="*/ 1284665 h 2179871"/>
                <a:gd name="connsiteX18209" fmla="*/ 660091 w 2663714"/>
                <a:gd name="connsiteY18209" fmla="*/ 1285348 h 2179871"/>
                <a:gd name="connsiteX18210" fmla="*/ 660603 w 2663714"/>
                <a:gd name="connsiteY18210" fmla="*/ 1285945 h 2179871"/>
                <a:gd name="connsiteX18211" fmla="*/ 659068 w 2663714"/>
                <a:gd name="connsiteY18211" fmla="*/ 1291664 h 2179871"/>
                <a:gd name="connsiteX18212" fmla="*/ 661286 w 2663714"/>
                <a:gd name="connsiteY18212" fmla="*/ 1281166 h 2179871"/>
                <a:gd name="connsiteX18213" fmla="*/ 661115 w 2663714"/>
                <a:gd name="connsiteY18213" fmla="*/ 1282787 h 2179871"/>
                <a:gd name="connsiteX18214" fmla="*/ 661030 w 2663714"/>
                <a:gd name="connsiteY18214" fmla="*/ 1283385 h 2179871"/>
                <a:gd name="connsiteX18215" fmla="*/ 659580 w 2663714"/>
                <a:gd name="connsiteY18215" fmla="*/ 1281422 h 2179871"/>
                <a:gd name="connsiteX18216" fmla="*/ 659580 w 2663714"/>
                <a:gd name="connsiteY18216" fmla="*/ 1281251 h 2179871"/>
                <a:gd name="connsiteX18217" fmla="*/ 661286 w 2663714"/>
                <a:gd name="connsiteY18217" fmla="*/ 1281251 h 2179871"/>
                <a:gd name="connsiteX18218" fmla="*/ 642345 w 2663714"/>
                <a:gd name="connsiteY18218" fmla="*/ 1259743 h 2179871"/>
                <a:gd name="connsiteX18219" fmla="*/ 640383 w 2663714"/>
                <a:gd name="connsiteY18219" fmla="*/ 1257439 h 2179871"/>
                <a:gd name="connsiteX18220" fmla="*/ 642943 w 2663714"/>
                <a:gd name="connsiteY18220" fmla="*/ 1257183 h 2179871"/>
                <a:gd name="connsiteX18221" fmla="*/ 642260 w 2663714"/>
                <a:gd name="connsiteY18221" fmla="*/ 1259743 h 2179871"/>
                <a:gd name="connsiteX18222" fmla="*/ 639445 w 2663714"/>
                <a:gd name="connsiteY18222" fmla="*/ 1253001 h 2179871"/>
                <a:gd name="connsiteX18223" fmla="*/ 641492 w 2663714"/>
                <a:gd name="connsiteY18223" fmla="*/ 1240113 h 2179871"/>
                <a:gd name="connsiteX18224" fmla="*/ 644820 w 2663714"/>
                <a:gd name="connsiteY18224" fmla="*/ 1239601 h 2179871"/>
                <a:gd name="connsiteX18225" fmla="*/ 647464 w 2663714"/>
                <a:gd name="connsiteY18225" fmla="*/ 1239174 h 2179871"/>
                <a:gd name="connsiteX18226" fmla="*/ 644905 w 2663714"/>
                <a:gd name="connsiteY18226" fmla="*/ 1250099 h 2179871"/>
                <a:gd name="connsiteX18227" fmla="*/ 644137 w 2663714"/>
                <a:gd name="connsiteY18227" fmla="*/ 1252915 h 2179871"/>
                <a:gd name="connsiteX18228" fmla="*/ 639530 w 2663714"/>
                <a:gd name="connsiteY18228" fmla="*/ 1252915 h 2179871"/>
                <a:gd name="connsiteX18229" fmla="*/ 623064 w 2663714"/>
                <a:gd name="connsiteY18229" fmla="*/ 1248392 h 2179871"/>
                <a:gd name="connsiteX18230" fmla="*/ 621613 w 2663714"/>
                <a:gd name="connsiteY18230" fmla="*/ 1253257 h 2179871"/>
                <a:gd name="connsiteX18231" fmla="*/ 614788 w 2663714"/>
                <a:gd name="connsiteY18231" fmla="*/ 1253427 h 2179871"/>
                <a:gd name="connsiteX18232" fmla="*/ 613593 w 2663714"/>
                <a:gd name="connsiteY18232" fmla="*/ 1252062 h 2179871"/>
                <a:gd name="connsiteX18233" fmla="*/ 615641 w 2663714"/>
                <a:gd name="connsiteY18233" fmla="*/ 1244039 h 2179871"/>
                <a:gd name="connsiteX18234" fmla="*/ 618627 w 2663714"/>
                <a:gd name="connsiteY18234" fmla="*/ 1243613 h 2179871"/>
                <a:gd name="connsiteX18235" fmla="*/ 623149 w 2663714"/>
                <a:gd name="connsiteY18235" fmla="*/ 1248392 h 2179871"/>
                <a:gd name="connsiteX18236" fmla="*/ 612143 w 2663714"/>
                <a:gd name="connsiteY18236" fmla="*/ 1239943 h 2179871"/>
                <a:gd name="connsiteX18237" fmla="*/ 603612 w 2663714"/>
                <a:gd name="connsiteY18237" fmla="*/ 1240625 h 2179871"/>
                <a:gd name="connsiteX18238" fmla="*/ 603270 w 2663714"/>
                <a:gd name="connsiteY18238" fmla="*/ 1240198 h 2179871"/>
                <a:gd name="connsiteX18239" fmla="*/ 610010 w 2663714"/>
                <a:gd name="connsiteY18239" fmla="*/ 1238491 h 2179871"/>
                <a:gd name="connsiteX18240" fmla="*/ 610010 w 2663714"/>
                <a:gd name="connsiteY18240" fmla="*/ 1238236 h 2179871"/>
                <a:gd name="connsiteX18241" fmla="*/ 602587 w 2663714"/>
                <a:gd name="connsiteY18241" fmla="*/ 1239431 h 2179871"/>
                <a:gd name="connsiteX18242" fmla="*/ 599431 w 2663714"/>
                <a:gd name="connsiteY18242" fmla="*/ 1235846 h 2179871"/>
                <a:gd name="connsiteX18243" fmla="*/ 601649 w 2663714"/>
                <a:gd name="connsiteY18243" fmla="*/ 1225945 h 2179871"/>
                <a:gd name="connsiteX18244" fmla="*/ 612911 w 2663714"/>
                <a:gd name="connsiteY18244" fmla="*/ 1237638 h 2179871"/>
                <a:gd name="connsiteX18245" fmla="*/ 612143 w 2663714"/>
                <a:gd name="connsiteY18245" fmla="*/ 1240028 h 2179871"/>
                <a:gd name="connsiteX18246" fmla="*/ 595080 w 2663714"/>
                <a:gd name="connsiteY18246" fmla="*/ 1230896 h 2179871"/>
                <a:gd name="connsiteX18247" fmla="*/ 589193 w 2663714"/>
                <a:gd name="connsiteY18247" fmla="*/ 1224238 h 2179871"/>
                <a:gd name="connsiteX18248" fmla="*/ 591326 w 2663714"/>
                <a:gd name="connsiteY18248" fmla="*/ 1215448 h 2179871"/>
                <a:gd name="connsiteX18249" fmla="*/ 597981 w 2663714"/>
                <a:gd name="connsiteY18249" fmla="*/ 1222019 h 2179871"/>
                <a:gd name="connsiteX18250" fmla="*/ 595165 w 2663714"/>
                <a:gd name="connsiteY18250" fmla="*/ 1230896 h 2179871"/>
                <a:gd name="connsiteX18251" fmla="*/ 585951 w 2663714"/>
                <a:gd name="connsiteY18251" fmla="*/ 1221080 h 2179871"/>
                <a:gd name="connsiteX18252" fmla="*/ 577078 w 2663714"/>
                <a:gd name="connsiteY18252" fmla="*/ 1212460 h 2179871"/>
                <a:gd name="connsiteX18253" fmla="*/ 579211 w 2663714"/>
                <a:gd name="connsiteY18253" fmla="*/ 1204267 h 2179871"/>
                <a:gd name="connsiteX18254" fmla="*/ 588596 w 2663714"/>
                <a:gd name="connsiteY18254" fmla="*/ 1212972 h 2179871"/>
                <a:gd name="connsiteX18255" fmla="*/ 588596 w 2663714"/>
                <a:gd name="connsiteY18255" fmla="*/ 1212972 h 2179871"/>
                <a:gd name="connsiteX18256" fmla="*/ 585780 w 2663714"/>
                <a:gd name="connsiteY18256" fmla="*/ 1221080 h 2179871"/>
                <a:gd name="connsiteX18257" fmla="*/ 583477 w 2663714"/>
                <a:gd name="connsiteY18257" fmla="*/ 1228335 h 2179871"/>
                <a:gd name="connsiteX18258" fmla="*/ 578613 w 2663714"/>
                <a:gd name="connsiteY18258" fmla="*/ 1242673 h 2179871"/>
                <a:gd name="connsiteX18259" fmla="*/ 574006 w 2663714"/>
                <a:gd name="connsiteY18259" fmla="*/ 1243100 h 2179871"/>
                <a:gd name="connsiteX18260" fmla="*/ 570594 w 2663714"/>
                <a:gd name="connsiteY18260" fmla="*/ 1238918 h 2179871"/>
                <a:gd name="connsiteX18261" fmla="*/ 569911 w 2663714"/>
                <a:gd name="connsiteY18261" fmla="*/ 1238065 h 2179871"/>
                <a:gd name="connsiteX18262" fmla="*/ 575286 w 2663714"/>
                <a:gd name="connsiteY18262" fmla="*/ 1219288 h 2179871"/>
                <a:gd name="connsiteX18263" fmla="*/ 583477 w 2663714"/>
                <a:gd name="connsiteY18263" fmla="*/ 1228420 h 2179871"/>
                <a:gd name="connsiteX18264" fmla="*/ 565133 w 2663714"/>
                <a:gd name="connsiteY18264" fmla="*/ 1232090 h 2179871"/>
                <a:gd name="connsiteX18265" fmla="*/ 560782 w 2663714"/>
                <a:gd name="connsiteY18265" fmla="*/ 1226713 h 2179871"/>
                <a:gd name="connsiteX18266" fmla="*/ 563427 w 2663714"/>
                <a:gd name="connsiteY18266" fmla="*/ 1220910 h 2179871"/>
                <a:gd name="connsiteX18267" fmla="*/ 563427 w 2663714"/>
                <a:gd name="connsiteY18267" fmla="*/ 1220910 h 2179871"/>
                <a:gd name="connsiteX18268" fmla="*/ 563427 w 2663714"/>
                <a:gd name="connsiteY18268" fmla="*/ 1220910 h 2179871"/>
                <a:gd name="connsiteX18269" fmla="*/ 563427 w 2663714"/>
                <a:gd name="connsiteY18269" fmla="*/ 1220910 h 2179871"/>
                <a:gd name="connsiteX18270" fmla="*/ 563427 w 2663714"/>
                <a:gd name="connsiteY18270" fmla="*/ 1220910 h 2179871"/>
                <a:gd name="connsiteX18271" fmla="*/ 567437 w 2663714"/>
                <a:gd name="connsiteY18271" fmla="*/ 1210241 h 2179871"/>
                <a:gd name="connsiteX18272" fmla="*/ 571788 w 2663714"/>
                <a:gd name="connsiteY18272" fmla="*/ 1215191 h 2179871"/>
                <a:gd name="connsiteX18273" fmla="*/ 565133 w 2663714"/>
                <a:gd name="connsiteY18273" fmla="*/ 1232090 h 2179871"/>
                <a:gd name="connsiteX18274" fmla="*/ 533225 w 2663714"/>
                <a:gd name="connsiteY18274" fmla="*/ 1170895 h 2179871"/>
                <a:gd name="connsiteX18275" fmla="*/ 538003 w 2663714"/>
                <a:gd name="connsiteY18275" fmla="*/ 1176358 h 2179871"/>
                <a:gd name="connsiteX18276" fmla="*/ 530324 w 2663714"/>
                <a:gd name="connsiteY18276" fmla="*/ 1190355 h 2179871"/>
                <a:gd name="connsiteX18277" fmla="*/ 527508 w 2663714"/>
                <a:gd name="connsiteY18277" fmla="*/ 1187112 h 2179871"/>
                <a:gd name="connsiteX18278" fmla="*/ 533310 w 2663714"/>
                <a:gd name="connsiteY18278" fmla="*/ 1170895 h 2179871"/>
                <a:gd name="connsiteX18279" fmla="*/ 527338 w 2663714"/>
                <a:gd name="connsiteY18279" fmla="*/ 1195988 h 2179871"/>
                <a:gd name="connsiteX18280" fmla="*/ 521024 w 2663714"/>
                <a:gd name="connsiteY18280" fmla="*/ 1208449 h 2179871"/>
                <a:gd name="connsiteX18281" fmla="*/ 519403 w 2663714"/>
                <a:gd name="connsiteY18281" fmla="*/ 1206657 h 2179871"/>
                <a:gd name="connsiteX18282" fmla="*/ 524181 w 2663714"/>
                <a:gd name="connsiteY18282" fmla="*/ 1195903 h 2179871"/>
                <a:gd name="connsiteX18283" fmla="*/ 524181 w 2663714"/>
                <a:gd name="connsiteY18283" fmla="*/ 1195903 h 2179871"/>
                <a:gd name="connsiteX18284" fmla="*/ 524181 w 2663714"/>
                <a:gd name="connsiteY18284" fmla="*/ 1195903 h 2179871"/>
                <a:gd name="connsiteX18285" fmla="*/ 524181 w 2663714"/>
                <a:gd name="connsiteY18285" fmla="*/ 1195903 h 2179871"/>
                <a:gd name="connsiteX18286" fmla="*/ 524181 w 2663714"/>
                <a:gd name="connsiteY18286" fmla="*/ 1195903 h 2179871"/>
                <a:gd name="connsiteX18287" fmla="*/ 524949 w 2663714"/>
                <a:gd name="connsiteY18287" fmla="*/ 1193684 h 2179871"/>
                <a:gd name="connsiteX18288" fmla="*/ 527167 w 2663714"/>
                <a:gd name="connsiteY18288" fmla="*/ 1196073 h 2179871"/>
                <a:gd name="connsiteX18289" fmla="*/ 517782 w 2663714"/>
                <a:gd name="connsiteY18289" fmla="*/ 1193257 h 2179871"/>
                <a:gd name="connsiteX18290" fmla="*/ 517782 w 2663714"/>
                <a:gd name="connsiteY18290" fmla="*/ 1193342 h 2179871"/>
                <a:gd name="connsiteX18291" fmla="*/ 517782 w 2663714"/>
                <a:gd name="connsiteY18291" fmla="*/ 1193342 h 2179871"/>
                <a:gd name="connsiteX18292" fmla="*/ 514881 w 2663714"/>
                <a:gd name="connsiteY18292" fmla="*/ 1201365 h 2179871"/>
                <a:gd name="connsiteX18293" fmla="*/ 513772 w 2663714"/>
                <a:gd name="connsiteY18293" fmla="*/ 1200085 h 2179871"/>
                <a:gd name="connsiteX18294" fmla="*/ 510530 w 2663714"/>
                <a:gd name="connsiteY18294" fmla="*/ 1196415 h 2179871"/>
                <a:gd name="connsiteX18295" fmla="*/ 515905 w 2663714"/>
                <a:gd name="connsiteY18295" fmla="*/ 1183868 h 2179871"/>
                <a:gd name="connsiteX18296" fmla="*/ 520171 w 2663714"/>
                <a:gd name="connsiteY18296" fmla="*/ 1188307 h 2179871"/>
                <a:gd name="connsiteX18297" fmla="*/ 518038 w 2663714"/>
                <a:gd name="connsiteY18297" fmla="*/ 1193086 h 2179871"/>
                <a:gd name="connsiteX18298" fmla="*/ 518038 w 2663714"/>
                <a:gd name="connsiteY18298" fmla="*/ 1193086 h 2179871"/>
                <a:gd name="connsiteX18299" fmla="*/ 518038 w 2663714"/>
                <a:gd name="connsiteY18299" fmla="*/ 1193172 h 2179871"/>
                <a:gd name="connsiteX18300" fmla="*/ 502340 w 2663714"/>
                <a:gd name="connsiteY18300" fmla="*/ 1191806 h 2179871"/>
                <a:gd name="connsiteX18301" fmla="*/ 497733 w 2663714"/>
                <a:gd name="connsiteY18301" fmla="*/ 1201450 h 2179871"/>
                <a:gd name="connsiteX18302" fmla="*/ 490225 w 2663714"/>
                <a:gd name="connsiteY18302" fmla="*/ 1193257 h 2179871"/>
                <a:gd name="connsiteX18303" fmla="*/ 495770 w 2663714"/>
                <a:gd name="connsiteY18303" fmla="*/ 1185405 h 2179871"/>
                <a:gd name="connsiteX18304" fmla="*/ 502255 w 2663714"/>
                <a:gd name="connsiteY18304" fmla="*/ 1191891 h 2179871"/>
                <a:gd name="connsiteX18305" fmla="*/ 489116 w 2663714"/>
                <a:gd name="connsiteY18305" fmla="*/ 1194793 h 2179871"/>
                <a:gd name="connsiteX18306" fmla="*/ 497050 w 2663714"/>
                <a:gd name="connsiteY18306" fmla="*/ 1202816 h 2179871"/>
                <a:gd name="connsiteX18307" fmla="*/ 495514 w 2663714"/>
                <a:gd name="connsiteY18307" fmla="*/ 1206230 h 2179871"/>
                <a:gd name="connsiteX18308" fmla="*/ 485959 w 2663714"/>
                <a:gd name="connsiteY18308" fmla="*/ 1199060 h 2179871"/>
                <a:gd name="connsiteX18309" fmla="*/ 489116 w 2663714"/>
                <a:gd name="connsiteY18309" fmla="*/ 1194708 h 2179871"/>
                <a:gd name="connsiteX18310" fmla="*/ 490310 w 2663714"/>
                <a:gd name="connsiteY18310" fmla="*/ 1218349 h 2179871"/>
                <a:gd name="connsiteX18311" fmla="*/ 489116 w 2663714"/>
                <a:gd name="connsiteY18311" fmla="*/ 1221166 h 2179871"/>
                <a:gd name="connsiteX18312" fmla="*/ 484935 w 2663714"/>
                <a:gd name="connsiteY18312" fmla="*/ 1230896 h 2179871"/>
                <a:gd name="connsiteX18313" fmla="*/ 473076 w 2663714"/>
                <a:gd name="connsiteY18313" fmla="*/ 1219800 h 2179871"/>
                <a:gd name="connsiteX18314" fmla="*/ 471882 w 2663714"/>
                <a:gd name="connsiteY18314" fmla="*/ 1218690 h 2179871"/>
                <a:gd name="connsiteX18315" fmla="*/ 476318 w 2663714"/>
                <a:gd name="connsiteY18315" fmla="*/ 1212460 h 2179871"/>
                <a:gd name="connsiteX18316" fmla="*/ 478451 w 2663714"/>
                <a:gd name="connsiteY18316" fmla="*/ 1209473 h 2179871"/>
                <a:gd name="connsiteX18317" fmla="*/ 490225 w 2663714"/>
                <a:gd name="connsiteY18317" fmla="*/ 1218349 h 2179871"/>
                <a:gd name="connsiteX18318" fmla="*/ 474526 w 2663714"/>
                <a:gd name="connsiteY18318" fmla="*/ 1211436 h 2179871"/>
                <a:gd name="connsiteX18319" fmla="*/ 471028 w 2663714"/>
                <a:gd name="connsiteY18319" fmla="*/ 1217923 h 2179871"/>
                <a:gd name="connsiteX18320" fmla="*/ 468298 w 2663714"/>
                <a:gd name="connsiteY18320" fmla="*/ 1215362 h 2179871"/>
                <a:gd name="connsiteX18321" fmla="*/ 436560 w 2663714"/>
                <a:gd name="connsiteY18321" fmla="*/ 1180198 h 2179871"/>
                <a:gd name="connsiteX18322" fmla="*/ 429479 w 2663714"/>
                <a:gd name="connsiteY18322" fmla="*/ 1172688 h 2179871"/>
                <a:gd name="connsiteX18323" fmla="*/ 476403 w 2663714"/>
                <a:gd name="connsiteY18323" fmla="*/ 1207937 h 2179871"/>
                <a:gd name="connsiteX18324" fmla="*/ 474526 w 2663714"/>
                <a:gd name="connsiteY18324" fmla="*/ 1211436 h 2179871"/>
                <a:gd name="connsiteX18325" fmla="*/ 482034 w 2663714"/>
                <a:gd name="connsiteY18325" fmla="*/ 1247795 h 2179871"/>
                <a:gd name="connsiteX18326" fmla="*/ 480413 w 2663714"/>
                <a:gd name="connsiteY18326" fmla="*/ 1252233 h 2179871"/>
                <a:gd name="connsiteX18327" fmla="*/ 480413 w 2663714"/>
                <a:gd name="connsiteY18327" fmla="*/ 1252233 h 2179871"/>
                <a:gd name="connsiteX18328" fmla="*/ 483229 w 2663714"/>
                <a:gd name="connsiteY18328" fmla="*/ 1253427 h 2179871"/>
                <a:gd name="connsiteX18329" fmla="*/ 486215 w 2663714"/>
                <a:gd name="connsiteY18329" fmla="*/ 1247538 h 2179871"/>
                <a:gd name="connsiteX18330" fmla="*/ 492272 w 2663714"/>
                <a:gd name="connsiteY18330" fmla="*/ 1254793 h 2179871"/>
                <a:gd name="connsiteX18331" fmla="*/ 476062 w 2663714"/>
                <a:gd name="connsiteY18331" fmla="*/ 1257183 h 2179871"/>
                <a:gd name="connsiteX18332" fmla="*/ 475294 w 2663714"/>
                <a:gd name="connsiteY18332" fmla="*/ 1254451 h 2179871"/>
                <a:gd name="connsiteX18333" fmla="*/ 476745 w 2663714"/>
                <a:gd name="connsiteY18333" fmla="*/ 1256415 h 2179871"/>
                <a:gd name="connsiteX18334" fmla="*/ 477001 w 2663714"/>
                <a:gd name="connsiteY18334" fmla="*/ 1256244 h 2179871"/>
                <a:gd name="connsiteX18335" fmla="*/ 474271 w 2663714"/>
                <a:gd name="connsiteY18335" fmla="*/ 1251721 h 2179871"/>
                <a:gd name="connsiteX18336" fmla="*/ 482034 w 2663714"/>
                <a:gd name="connsiteY18336" fmla="*/ 1247709 h 2179871"/>
                <a:gd name="connsiteX18337" fmla="*/ 474782 w 2663714"/>
                <a:gd name="connsiteY18337" fmla="*/ 1253854 h 2179871"/>
                <a:gd name="connsiteX18338" fmla="*/ 475465 w 2663714"/>
                <a:gd name="connsiteY18338" fmla="*/ 1257183 h 2179871"/>
                <a:gd name="connsiteX18339" fmla="*/ 470943 w 2663714"/>
                <a:gd name="connsiteY18339" fmla="*/ 1253769 h 2179871"/>
                <a:gd name="connsiteX18340" fmla="*/ 473588 w 2663714"/>
                <a:gd name="connsiteY18340" fmla="*/ 1252318 h 2179871"/>
                <a:gd name="connsiteX18341" fmla="*/ 474782 w 2663714"/>
                <a:gd name="connsiteY18341" fmla="*/ 1253939 h 2179871"/>
                <a:gd name="connsiteX18342" fmla="*/ 447395 w 2663714"/>
                <a:gd name="connsiteY18342" fmla="*/ 1260341 h 2179871"/>
                <a:gd name="connsiteX18343" fmla="*/ 445604 w 2663714"/>
                <a:gd name="connsiteY18343" fmla="*/ 1251038 h 2179871"/>
                <a:gd name="connsiteX18344" fmla="*/ 453538 w 2663714"/>
                <a:gd name="connsiteY18344" fmla="*/ 1257097 h 2179871"/>
                <a:gd name="connsiteX18345" fmla="*/ 447481 w 2663714"/>
                <a:gd name="connsiteY18345" fmla="*/ 1260341 h 2179871"/>
                <a:gd name="connsiteX18346" fmla="*/ 445007 w 2663714"/>
                <a:gd name="connsiteY18346" fmla="*/ 1250696 h 2179871"/>
                <a:gd name="connsiteX18347" fmla="*/ 446457 w 2663714"/>
                <a:gd name="connsiteY18347" fmla="*/ 1260853 h 2179871"/>
                <a:gd name="connsiteX18348" fmla="*/ 442533 w 2663714"/>
                <a:gd name="connsiteY18348" fmla="*/ 1262901 h 2179871"/>
                <a:gd name="connsiteX18349" fmla="*/ 442533 w 2663714"/>
                <a:gd name="connsiteY18349" fmla="*/ 1262901 h 2179871"/>
                <a:gd name="connsiteX18350" fmla="*/ 442447 w 2663714"/>
                <a:gd name="connsiteY18350" fmla="*/ 1262901 h 2179871"/>
                <a:gd name="connsiteX18351" fmla="*/ 442362 w 2663714"/>
                <a:gd name="connsiteY18351" fmla="*/ 1262901 h 2179871"/>
                <a:gd name="connsiteX18352" fmla="*/ 442362 w 2663714"/>
                <a:gd name="connsiteY18352" fmla="*/ 1262901 h 2179871"/>
                <a:gd name="connsiteX18353" fmla="*/ 437925 w 2663714"/>
                <a:gd name="connsiteY18353" fmla="*/ 1266059 h 2179871"/>
                <a:gd name="connsiteX18354" fmla="*/ 434769 w 2663714"/>
                <a:gd name="connsiteY18354" fmla="*/ 1242759 h 2179871"/>
                <a:gd name="connsiteX18355" fmla="*/ 445007 w 2663714"/>
                <a:gd name="connsiteY18355" fmla="*/ 1250611 h 2179871"/>
                <a:gd name="connsiteX18356" fmla="*/ 434001 w 2663714"/>
                <a:gd name="connsiteY18356" fmla="*/ 1242247 h 2179871"/>
                <a:gd name="connsiteX18357" fmla="*/ 436134 w 2663714"/>
                <a:gd name="connsiteY18357" fmla="*/ 1267425 h 2179871"/>
                <a:gd name="connsiteX18358" fmla="*/ 428370 w 2663714"/>
                <a:gd name="connsiteY18358" fmla="*/ 1273143 h 2179871"/>
                <a:gd name="connsiteX18359" fmla="*/ 424701 w 2663714"/>
                <a:gd name="connsiteY18359" fmla="*/ 1244551 h 2179871"/>
                <a:gd name="connsiteX18360" fmla="*/ 423592 w 2663714"/>
                <a:gd name="connsiteY18360" fmla="*/ 1234309 h 2179871"/>
                <a:gd name="connsiteX18361" fmla="*/ 434086 w 2663714"/>
                <a:gd name="connsiteY18361" fmla="*/ 1242332 h 2179871"/>
                <a:gd name="connsiteX18362" fmla="*/ 422568 w 2663714"/>
                <a:gd name="connsiteY18362" fmla="*/ 1244466 h 2179871"/>
                <a:gd name="connsiteX18363" fmla="*/ 424957 w 2663714"/>
                <a:gd name="connsiteY18363" fmla="*/ 1275704 h 2179871"/>
                <a:gd name="connsiteX18364" fmla="*/ 423336 w 2663714"/>
                <a:gd name="connsiteY18364" fmla="*/ 1276984 h 2179871"/>
                <a:gd name="connsiteX18365" fmla="*/ 414293 w 2663714"/>
                <a:gd name="connsiteY18365" fmla="*/ 1284665 h 2179871"/>
                <a:gd name="connsiteX18366" fmla="*/ 410453 w 2663714"/>
                <a:gd name="connsiteY18366" fmla="*/ 1288079 h 2179871"/>
                <a:gd name="connsiteX18367" fmla="*/ 409856 w 2663714"/>
                <a:gd name="connsiteY18367" fmla="*/ 1282275 h 2179871"/>
                <a:gd name="connsiteX18368" fmla="*/ 406529 w 2663714"/>
                <a:gd name="connsiteY18368" fmla="*/ 1233883 h 2179871"/>
                <a:gd name="connsiteX18369" fmla="*/ 406102 w 2663714"/>
                <a:gd name="connsiteY18369" fmla="*/ 1220910 h 2179871"/>
                <a:gd name="connsiteX18370" fmla="*/ 421800 w 2663714"/>
                <a:gd name="connsiteY18370" fmla="*/ 1232944 h 2179871"/>
                <a:gd name="connsiteX18371" fmla="*/ 422568 w 2663714"/>
                <a:gd name="connsiteY18371" fmla="*/ 1244466 h 2179871"/>
                <a:gd name="connsiteX18372" fmla="*/ 430588 w 2663714"/>
                <a:gd name="connsiteY18372" fmla="*/ 1331009 h 2179871"/>
                <a:gd name="connsiteX18373" fmla="*/ 432380 w 2663714"/>
                <a:gd name="connsiteY18373" fmla="*/ 1344836 h 2179871"/>
                <a:gd name="connsiteX18374" fmla="*/ 429905 w 2663714"/>
                <a:gd name="connsiteY18374" fmla="*/ 1347311 h 2179871"/>
                <a:gd name="connsiteX18375" fmla="*/ 418132 w 2663714"/>
                <a:gd name="connsiteY18375" fmla="*/ 1359943 h 2179871"/>
                <a:gd name="connsiteX18376" fmla="*/ 416340 w 2663714"/>
                <a:gd name="connsiteY18376" fmla="*/ 1343129 h 2179871"/>
                <a:gd name="connsiteX18377" fmla="*/ 430588 w 2663714"/>
                <a:gd name="connsiteY18377" fmla="*/ 1331009 h 2179871"/>
                <a:gd name="connsiteX18378" fmla="*/ 431441 w 2663714"/>
                <a:gd name="connsiteY18378" fmla="*/ 1348762 h 2179871"/>
                <a:gd name="connsiteX18379" fmla="*/ 432806 w 2663714"/>
                <a:gd name="connsiteY18379" fmla="*/ 1347652 h 2179871"/>
                <a:gd name="connsiteX18380" fmla="*/ 433148 w 2663714"/>
                <a:gd name="connsiteY18380" fmla="*/ 1349956 h 2179871"/>
                <a:gd name="connsiteX18381" fmla="*/ 433148 w 2663714"/>
                <a:gd name="connsiteY18381" fmla="*/ 1349956 h 2179871"/>
                <a:gd name="connsiteX18382" fmla="*/ 433148 w 2663714"/>
                <a:gd name="connsiteY18382" fmla="*/ 1350213 h 2179871"/>
                <a:gd name="connsiteX18383" fmla="*/ 433148 w 2663714"/>
                <a:gd name="connsiteY18383" fmla="*/ 1350468 h 2179871"/>
                <a:gd name="connsiteX18384" fmla="*/ 433148 w 2663714"/>
                <a:gd name="connsiteY18384" fmla="*/ 1350468 h 2179871"/>
                <a:gd name="connsiteX18385" fmla="*/ 434683 w 2663714"/>
                <a:gd name="connsiteY18385" fmla="*/ 1359003 h 2179871"/>
                <a:gd name="connsiteX18386" fmla="*/ 429052 w 2663714"/>
                <a:gd name="connsiteY18386" fmla="*/ 1365320 h 2179871"/>
                <a:gd name="connsiteX18387" fmla="*/ 420094 w 2663714"/>
                <a:gd name="connsiteY18387" fmla="*/ 1375732 h 2179871"/>
                <a:gd name="connsiteX18388" fmla="*/ 418302 w 2663714"/>
                <a:gd name="connsiteY18388" fmla="*/ 1360455 h 2179871"/>
                <a:gd name="connsiteX18389" fmla="*/ 431527 w 2663714"/>
                <a:gd name="connsiteY18389" fmla="*/ 1348676 h 2179871"/>
                <a:gd name="connsiteX18390" fmla="*/ 430588 w 2663714"/>
                <a:gd name="connsiteY18390" fmla="*/ 1366685 h 2179871"/>
                <a:gd name="connsiteX18391" fmla="*/ 435281 w 2663714"/>
                <a:gd name="connsiteY18391" fmla="*/ 1362332 h 2179871"/>
                <a:gd name="connsiteX18392" fmla="*/ 438352 w 2663714"/>
                <a:gd name="connsiteY18392" fmla="*/ 1379060 h 2179871"/>
                <a:gd name="connsiteX18393" fmla="*/ 435792 w 2663714"/>
                <a:gd name="connsiteY18393" fmla="*/ 1381877 h 2179871"/>
                <a:gd name="connsiteX18394" fmla="*/ 422824 w 2663714"/>
                <a:gd name="connsiteY18394" fmla="*/ 1396557 h 2179871"/>
                <a:gd name="connsiteX18395" fmla="*/ 420435 w 2663714"/>
                <a:gd name="connsiteY18395" fmla="*/ 1378890 h 2179871"/>
                <a:gd name="connsiteX18396" fmla="*/ 420179 w 2663714"/>
                <a:gd name="connsiteY18396" fmla="*/ 1376927 h 2179871"/>
                <a:gd name="connsiteX18397" fmla="*/ 430588 w 2663714"/>
                <a:gd name="connsiteY18397" fmla="*/ 1366685 h 2179871"/>
                <a:gd name="connsiteX18398" fmla="*/ 439290 w 2663714"/>
                <a:gd name="connsiteY18398" fmla="*/ 1385120 h 2179871"/>
                <a:gd name="connsiteX18399" fmla="*/ 439461 w 2663714"/>
                <a:gd name="connsiteY18399" fmla="*/ 1384950 h 2179871"/>
                <a:gd name="connsiteX18400" fmla="*/ 442618 w 2663714"/>
                <a:gd name="connsiteY18400" fmla="*/ 1400653 h 2179871"/>
                <a:gd name="connsiteX18401" fmla="*/ 426066 w 2663714"/>
                <a:gd name="connsiteY18401" fmla="*/ 1418321 h 2179871"/>
                <a:gd name="connsiteX18402" fmla="*/ 423421 w 2663714"/>
                <a:gd name="connsiteY18402" fmla="*/ 1400910 h 2179871"/>
                <a:gd name="connsiteX18403" fmla="*/ 439290 w 2663714"/>
                <a:gd name="connsiteY18403" fmla="*/ 1385205 h 2179871"/>
                <a:gd name="connsiteX18404" fmla="*/ 425298 w 2663714"/>
                <a:gd name="connsiteY18404" fmla="*/ 1426172 h 2179871"/>
                <a:gd name="connsiteX18405" fmla="*/ 425554 w 2663714"/>
                <a:gd name="connsiteY18405" fmla="*/ 1427453 h 2179871"/>
                <a:gd name="connsiteX18406" fmla="*/ 427602 w 2663714"/>
                <a:gd name="connsiteY18406" fmla="*/ 1436244 h 2179871"/>
                <a:gd name="connsiteX18407" fmla="*/ 412586 w 2663714"/>
                <a:gd name="connsiteY18407" fmla="*/ 1435305 h 2179871"/>
                <a:gd name="connsiteX18408" fmla="*/ 416084 w 2663714"/>
                <a:gd name="connsiteY18408" fmla="*/ 1431123 h 2179871"/>
                <a:gd name="connsiteX18409" fmla="*/ 421544 w 2663714"/>
                <a:gd name="connsiteY18409" fmla="*/ 1425831 h 2179871"/>
                <a:gd name="connsiteX18410" fmla="*/ 425298 w 2663714"/>
                <a:gd name="connsiteY18410" fmla="*/ 1426258 h 2179871"/>
                <a:gd name="connsiteX18411" fmla="*/ 429991 w 2663714"/>
                <a:gd name="connsiteY18411" fmla="*/ 1446144 h 2179871"/>
                <a:gd name="connsiteX18412" fmla="*/ 431697 w 2663714"/>
                <a:gd name="connsiteY18412" fmla="*/ 1453057 h 2179871"/>
                <a:gd name="connsiteX18413" fmla="*/ 422398 w 2663714"/>
                <a:gd name="connsiteY18413" fmla="*/ 1453314 h 2179871"/>
                <a:gd name="connsiteX18414" fmla="*/ 426493 w 2663714"/>
                <a:gd name="connsiteY18414" fmla="*/ 1449388 h 2179871"/>
                <a:gd name="connsiteX18415" fmla="*/ 429991 w 2663714"/>
                <a:gd name="connsiteY18415" fmla="*/ 1446230 h 2179871"/>
                <a:gd name="connsiteX18416" fmla="*/ 479048 w 2663714"/>
                <a:gd name="connsiteY18416" fmla="*/ 1487709 h 2179871"/>
                <a:gd name="connsiteX18417" fmla="*/ 479048 w 2663714"/>
                <a:gd name="connsiteY18417" fmla="*/ 1487709 h 2179871"/>
                <a:gd name="connsiteX18418" fmla="*/ 479048 w 2663714"/>
                <a:gd name="connsiteY18418" fmla="*/ 1487709 h 2179871"/>
                <a:gd name="connsiteX18419" fmla="*/ 479048 w 2663714"/>
                <a:gd name="connsiteY18419" fmla="*/ 1487709 h 2179871"/>
                <a:gd name="connsiteX18420" fmla="*/ 479475 w 2663714"/>
                <a:gd name="connsiteY18420" fmla="*/ 1487709 h 2179871"/>
                <a:gd name="connsiteX18421" fmla="*/ 479816 w 2663714"/>
                <a:gd name="connsiteY18421" fmla="*/ 1488733 h 2179871"/>
                <a:gd name="connsiteX18422" fmla="*/ 480072 w 2663714"/>
                <a:gd name="connsiteY18422" fmla="*/ 1488733 h 2179871"/>
                <a:gd name="connsiteX18423" fmla="*/ 479816 w 2663714"/>
                <a:gd name="connsiteY18423" fmla="*/ 1487709 h 2179871"/>
                <a:gd name="connsiteX18424" fmla="*/ 493126 w 2663714"/>
                <a:gd name="connsiteY18424" fmla="*/ 1486770 h 2179871"/>
                <a:gd name="connsiteX18425" fmla="*/ 495600 w 2663714"/>
                <a:gd name="connsiteY18425" fmla="*/ 1495561 h 2179871"/>
                <a:gd name="connsiteX18426" fmla="*/ 471114 w 2663714"/>
                <a:gd name="connsiteY18426" fmla="*/ 1496756 h 2179871"/>
                <a:gd name="connsiteX18427" fmla="*/ 471114 w 2663714"/>
                <a:gd name="connsiteY18427" fmla="*/ 1496756 h 2179871"/>
                <a:gd name="connsiteX18428" fmla="*/ 470943 w 2663714"/>
                <a:gd name="connsiteY18428" fmla="*/ 1496756 h 2179871"/>
                <a:gd name="connsiteX18429" fmla="*/ 470773 w 2663714"/>
                <a:gd name="connsiteY18429" fmla="*/ 1496756 h 2179871"/>
                <a:gd name="connsiteX18430" fmla="*/ 470773 w 2663714"/>
                <a:gd name="connsiteY18430" fmla="*/ 1496756 h 2179871"/>
                <a:gd name="connsiteX18431" fmla="*/ 467786 w 2663714"/>
                <a:gd name="connsiteY18431" fmla="*/ 1497098 h 2179871"/>
                <a:gd name="connsiteX18432" fmla="*/ 444665 w 2663714"/>
                <a:gd name="connsiteY18432" fmla="*/ 1488733 h 2179871"/>
                <a:gd name="connsiteX18433" fmla="*/ 479048 w 2663714"/>
                <a:gd name="connsiteY18433" fmla="*/ 1487709 h 2179871"/>
                <a:gd name="connsiteX18434" fmla="*/ 497221 w 2663714"/>
                <a:gd name="connsiteY18434" fmla="*/ 1501023 h 2179871"/>
                <a:gd name="connsiteX18435" fmla="*/ 499268 w 2663714"/>
                <a:gd name="connsiteY18435" fmla="*/ 1508534 h 2179871"/>
                <a:gd name="connsiteX18436" fmla="*/ 499098 w 2663714"/>
                <a:gd name="connsiteY18436" fmla="*/ 1508534 h 2179871"/>
                <a:gd name="connsiteX18437" fmla="*/ 482631 w 2663714"/>
                <a:gd name="connsiteY18437" fmla="*/ 1502559 h 2179871"/>
                <a:gd name="connsiteX18438" fmla="*/ 497221 w 2663714"/>
                <a:gd name="connsiteY18438" fmla="*/ 1501109 h 2179871"/>
                <a:gd name="connsiteX18439" fmla="*/ 516673 w 2663714"/>
                <a:gd name="connsiteY18439" fmla="*/ 1513655 h 2179871"/>
                <a:gd name="connsiteX18440" fmla="*/ 516929 w 2663714"/>
                <a:gd name="connsiteY18440" fmla="*/ 1514338 h 2179871"/>
                <a:gd name="connsiteX18441" fmla="*/ 516929 w 2663714"/>
                <a:gd name="connsiteY18441" fmla="*/ 1514508 h 2179871"/>
                <a:gd name="connsiteX18442" fmla="*/ 518465 w 2663714"/>
                <a:gd name="connsiteY18442" fmla="*/ 1513996 h 2179871"/>
                <a:gd name="connsiteX18443" fmla="*/ 518294 w 2663714"/>
                <a:gd name="connsiteY18443" fmla="*/ 1513399 h 2179871"/>
                <a:gd name="connsiteX18444" fmla="*/ 527082 w 2663714"/>
                <a:gd name="connsiteY18444" fmla="*/ 1512460 h 2179871"/>
                <a:gd name="connsiteX18445" fmla="*/ 528788 w 2663714"/>
                <a:gd name="connsiteY18445" fmla="*/ 1517410 h 2179871"/>
                <a:gd name="connsiteX18446" fmla="*/ 529556 w 2663714"/>
                <a:gd name="connsiteY18446" fmla="*/ 1517154 h 2179871"/>
                <a:gd name="connsiteX18447" fmla="*/ 528276 w 2663714"/>
                <a:gd name="connsiteY18447" fmla="*/ 1512289 h 2179871"/>
                <a:gd name="connsiteX18448" fmla="*/ 540647 w 2663714"/>
                <a:gd name="connsiteY18448" fmla="*/ 1511009 h 2179871"/>
                <a:gd name="connsiteX18449" fmla="*/ 543633 w 2663714"/>
                <a:gd name="connsiteY18449" fmla="*/ 1520910 h 2179871"/>
                <a:gd name="connsiteX18450" fmla="*/ 541757 w 2663714"/>
                <a:gd name="connsiteY18450" fmla="*/ 1521080 h 2179871"/>
                <a:gd name="connsiteX18451" fmla="*/ 536552 w 2663714"/>
                <a:gd name="connsiteY18451" fmla="*/ 1521677 h 2179871"/>
                <a:gd name="connsiteX18452" fmla="*/ 514114 w 2663714"/>
                <a:gd name="connsiteY18452" fmla="*/ 1513655 h 2179871"/>
                <a:gd name="connsiteX18453" fmla="*/ 516673 w 2663714"/>
                <a:gd name="connsiteY18453" fmla="*/ 1513399 h 2179871"/>
                <a:gd name="connsiteX18454" fmla="*/ 602843 w 2663714"/>
                <a:gd name="connsiteY18454" fmla="*/ 1514338 h 2179871"/>
                <a:gd name="connsiteX18455" fmla="*/ 619822 w 2663714"/>
                <a:gd name="connsiteY18455" fmla="*/ 1542418 h 2179871"/>
                <a:gd name="connsiteX18456" fmla="*/ 624173 w 2663714"/>
                <a:gd name="connsiteY18456" fmla="*/ 1550355 h 2179871"/>
                <a:gd name="connsiteX18457" fmla="*/ 562574 w 2663714"/>
                <a:gd name="connsiteY18457" fmla="*/ 1530895 h 2179871"/>
                <a:gd name="connsiteX18458" fmla="*/ 558735 w 2663714"/>
                <a:gd name="connsiteY18458" fmla="*/ 1516386 h 2179871"/>
                <a:gd name="connsiteX18459" fmla="*/ 557028 w 2663714"/>
                <a:gd name="connsiteY18459" fmla="*/ 1509644 h 2179871"/>
                <a:gd name="connsiteX18460" fmla="*/ 566669 w 2663714"/>
                <a:gd name="connsiteY18460" fmla="*/ 1508790 h 2179871"/>
                <a:gd name="connsiteX18461" fmla="*/ 568972 w 2663714"/>
                <a:gd name="connsiteY18461" fmla="*/ 1516557 h 2179871"/>
                <a:gd name="connsiteX18462" fmla="*/ 569228 w 2663714"/>
                <a:gd name="connsiteY18462" fmla="*/ 1516557 h 2179871"/>
                <a:gd name="connsiteX18463" fmla="*/ 567522 w 2663714"/>
                <a:gd name="connsiteY18463" fmla="*/ 1508790 h 2179871"/>
                <a:gd name="connsiteX18464" fmla="*/ 571105 w 2663714"/>
                <a:gd name="connsiteY18464" fmla="*/ 1508449 h 2179871"/>
                <a:gd name="connsiteX18465" fmla="*/ 596786 w 2663714"/>
                <a:gd name="connsiteY18465" fmla="*/ 1506571 h 2179871"/>
                <a:gd name="connsiteX18466" fmla="*/ 596786 w 2663714"/>
                <a:gd name="connsiteY18466" fmla="*/ 1506229 h 2179871"/>
                <a:gd name="connsiteX18467" fmla="*/ 571191 w 2663714"/>
                <a:gd name="connsiteY18467" fmla="*/ 1506315 h 2179871"/>
                <a:gd name="connsiteX18468" fmla="*/ 567010 w 2663714"/>
                <a:gd name="connsiteY18468" fmla="*/ 1506315 h 2179871"/>
                <a:gd name="connsiteX18469" fmla="*/ 564792 w 2663714"/>
                <a:gd name="connsiteY18469" fmla="*/ 1496073 h 2179871"/>
                <a:gd name="connsiteX18470" fmla="*/ 570594 w 2663714"/>
                <a:gd name="connsiteY18470" fmla="*/ 1495817 h 2179871"/>
                <a:gd name="connsiteX18471" fmla="*/ 570594 w 2663714"/>
                <a:gd name="connsiteY18471" fmla="*/ 1495476 h 2179871"/>
                <a:gd name="connsiteX18472" fmla="*/ 564621 w 2663714"/>
                <a:gd name="connsiteY18472" fmla="*/ 1495305 h 2179871"/>
                <a:gd name="connsiteX18473" fmla="*/ 563854 w 2663714"/>
                <a:gd name="connsiteY18473" fmla="*/ 1491976 h 2179871"/>
                <a:gd name="connsiteX18474" fmla="*/ 561977 w 2663714"/>
                <a:gd name="connsiteY18474" fmla="*/ 1483356 h 2179871"/>
                <a:gd name="connsiteX18475" fmla="*/ 571532 w 2663714"/>
                <a:gd name="connsiteY18475" fmla="*/ 1483100 h 2179871"/>
                <a:gd name="connsiteX18476" fmla="*/ 571532 w 2663714"/>
                <a:gd name="connsiteY18476" fmla="*/ 1482759 h 2179871"/>
                <a:gd name="connsiteX18477" fmla="*/ 561721 w 2663714"/>
                <a:gd name="connsiteY18477" fmla="*/ 1482246 h 2179871"/>
                <a:gd name="connsiteX18478" fmla="*/ 560270 w 2663714"/>
                <a:gd name="connsiteY18478" fmla="*/ 1475590 h 2179871"/>
                <a:gd name="connsiteX18479" fmla="*/ 561465 w 2663714"/>
                <a:gd name="connsiteY18479" fmla="*/ 1475590 h 2179871"/>
                <a:gd name="connsiteX18480" fmla="*/ 582623 w 2663714"/>
                <a:gd name="connsiteY18480" fmla="*/ 1475163 h 2179871"/>
                <a:gd name="connsiteX18481" fmla="*/ 602673 w 2663714"/>
                <a:gd name="connsiteY18481" fmla="*/ 1514167 h 2179871"/>
                <a:gd name="connsiteX18482" fmla="*/ 540306 w 2663714"/>
                <a:gd name="connsiteY18482" fmla="*/ 1357809 h 2179871"/>
                <a:gd name="connsiteX18483" fmla="*/ 582538 w 2663714"/>
                <a:gd name="connsiteY18483" fmla="*/ 1474651 h 2179871"/>
                <a:gd name="connsiteX18484" fmla="*/ 561891 w 2663714"/>
                <a:gd name="connsiteY18484" fmla="*/ 1473712 h 2179871"/>
                <a:gd name="connsiteX18485" fmla="*/ 560100 w 2663714"/>
                <a:gd name="connsiteY18485" fmla="*/ 1473712 h 2179871"/>
                <a:gd name="connsiteX18486" fmla="*/ 557881 w 2663714"/>
                <a:gd name="connsiteY18486" fmla="*/ 1463470 h 2179871"/>
                <a:gd name="connsiteX18487" fmla="*/ 574689 w 2663714"/>
                <a:gd name="connsiteY18487" fmla="*/ 1464836 h 2179871"/>
                <a:gd name="connsiteX18488" fmla="*/ 574689 w 2663714"/>
                <a:gd name="connsiteY18488" fmla="*/ 1464494 h 2179871"/>
                <a:gd name="connsiteX18489" fmla="*/ 557625 w 2663714"/>
                <a:gd name="connsiteY18489" fmla="*/ 1462104 h 2179871"/>
                <a:gd name="connsiteX18490" fmla="*/ 554981 w 2663714"/>
                <a:gd name="connsiteY18490" fmla="*/ 1449985 h 2179871"/>
                <a:gd name="connsiteX18491" fmla="*/ 562403 w 2663714"/>
                <a:gd name="connsiteY18491" fmla="*/ 1450497 h 2179871"/>
                <a:gd name="connsiteX18492" fmla="*/ 562403 w 2663714"/>
                <a:gd name="connsiteY18492" fmla="*/ 1450156 h 2179871"/>
                <a:gd name="connsiteX18493" fmla="*/ 554810 w 2663714"/>
                <a:gd name="connsiteY18493" fmla="*/ 1449131 h 2179871"/>
                <a:gd name="connsiteX18494" fmla="*/ 549094 w 2663714"/>
                <a:gd name="connsiteY18494" fmla="*/ 1423783 h 2179871"/>
                <a:gd name="connsiteX18495" fmla="*/ 549094 w 2663714"/>
                <a:gd name="connsiteY18495" fmla="*/ 1423783 h 2179871"/>
                <a:gd name="connsiteX18496" fmla="*/ 549094 w 2663714"/>
                <a:gd name="connsiteY18496" fmla="*/ 1423783 h 2179871"/>
                <a:gd name="connsiteX18497" fmla="*/ 549094 w 2663714"/>
                <a:gd name="connsiteY18497" fmla="*/ 1423783 h 2179871"/>
                <a:gd name="connsiteX18498" fmla="*/ 549094 w 2663714"/>
                <a:gd name="connsiteY18498" fmla="*/ 1423783 h 2179871"/>
                <a:gd name="connsiteX18499" fmla="*/ 535528 w 2663714"/>
                <a:gd name="connsiteY18499" fmla="*/ 1377353 h 2179871"/>
                <a:gd name="connsiteX18500" fmla="*/ 536723 w 2663714"/>
                <a:gd name="connsiteY18500" fmla="*/ 1376244 h 2179871"/>
                <a:gd name="connsiteX18501" fmla="*/ 536552 w 2663714"/>
                <a:gd name="connsiteY18501" fmla="*/ 1375988 h 2179871"/>
                <a:gd name="connsiteX18502" fmla="*/ 535358 w 2663714"/>
                <a:gd name="connsiteY18502" fmla="*/ 1376841 h 2179871"/>
                <a:gd name="connsiteX18503" fmla="*/ 529385 w 2663714"/>
                <a:gd name="connsiteY18503" fmla="*/ 1356699 h 2179871"/>
                <a:gd name="connsiteX18504" fmla="*/ 522816 w 2663714"/>
                <a:gd name="connsiteY18504" fmla="*/ 1334338 h 2179871"/>
                <a:gd name="connsiteX18505" fmla="*/ 533907 w 2663714"/>
                <a:gd name="connsiteY18505" fmla="*/ 1324694 h 2179871"/>
                <a:gd name="connsiteX18506" fmla="*/ 535187 w 2663714"/>
                <a:gd name="connsiteY18506" fmla="*/ 1323584 h 2179871"/>
                <a:gd name="connsiteX18507" fmla="*/ 535528 w 2663714"/>
                <a:gd name="connsiteY18507" fmla="*/ 1326656 h 2179871"/>
                <a:gd name="connsiteX18508" fmla="*/ 540306 w 2663714"/>
                <a:gd name="connsiteY18508" fmla="*/ 1357809 h 2179871"/>
                <a:gd name="connsiteX18509" fmla="*/ 549862 w 2663714"/>
                <a:gd name="connsiteY18509" fmla="*/ 1311465 h 2179871"/>
                <a:gd name="connsiteX18510" fmla="*/ 552165 w 2663714"/>
                <a:gd name="connsiteY18510" fmla="*/ 1309587 h 2179871"/>
                <a:gd name="connsiteX18511" fmla="*/ 553104 w 2663714"/>
                <a:gd name="connsiteY18511" fmla="*/ 1310611 h 2179871"/>
                <a:gd name="connsiteX18512" fmla="*/ 559161 w 2663714"/>
                <a:gd name="connsiteY18512" fmla="*/ 1317353 h 2179871"/>
                <a:gd name="connsiteX18513" fmla="*/ 559161 w 2663714"/>
                <a:gd name="connsiteY18513" fmla="*/ 1317353 h 2179871"/>
                <a:gd name="connsiteX18514" fmla="*/ 558308 w 2663714"/>
                <a:gd name="connsiteY18514" fmla="*/ 1316927 h 2179871"/>
                <a:gd name="connsiteX18515" fmla="*/ 549862 w 2663714"/>
                <a:gd name="connsiteY18515" fmla="*/ 1311465 h 2179871"/>
                <a:gd name="connsiteX18516" fmla="*/ 681591 w 2663714"/>
                <a:gd name="connsiteY18516" fmla="*/ 1371464 h 2179871"/>
                <a:gd name="connsiteX18517" fmla="*/ 658300 w 2663714"/>
                <a:gd name="connsiteY18517" fmla="*/ 1378292 h 2179871"/>
                <a:gd name="connsiteX18518" fmla="*/ 625538 w 2663714"/>
                <a:gd name="connsiteY18518" fmla="*/ 1362759 h 2179871"/>
                <a:gd name="connsiteX18519" fmla="*/ 585609 w 2663714"/>
                <a:gd name="connsiteY18519" fmla="*/ 1335106 h 2179871"/>
                <a:gd name="connsiteX18520" fmla="*/ 590387 w 2663714"/>
                <a:gd name="connsiteY18520" fmla="*/ 1322816 h 2179871"/>
                <a:gd name="connsiteX18521" fmla="*/ 596360 w 2663714"/>
                <a:gd name="connsiteY18521" fmla="*/ 1307026 h 2179871"/>
                <a:gd name="connsiteX18522" fmla="*/ 605488 w 2663714"/>
                <a:gd name="connsiteY18522" fmla="*/ 1307026 h 2179871"/>
                <a:gd name="connsiteX18523" fmla="*/ 605488 w 2663714"/>
                <a:gd name="connsiteY18523" fmla="*/ 1307026 h 2179871"/>
                <a:gd name="connsiteX18524" fmla="*/ 605488 w 2663714"/>
                <a:gd name="connsiteY18524" fmla="*/ 1307026 h 2179871"/>
                <a:gd name="connsiteX18525" fmla="*/ 605488 w 2663714"/>
                <a:gd name="connsiteY18525" fmla="*/ 1307026 h 2179871"/>
                <a:gd name="connsiteX18526" fmla="*/ 607877 w 2663714"/>
                <a:gd name="connsiteY18526" fmla="*/ 1306600 h 2179871"/>
                <a:gd name="connsiteX18527" fmla="*/ 608986 w 2663714"/>
                <a:gd name="connsiteY18527" fmla="*/ 1307368 h 2179871"/>
                <a:gd name="connsiteX18528" fmla="*/ 607109 w 2663714"/>
                <a:gd name="connsiteY18528" fmla="*/ 1315732 h 2179871"/>
                <a:gd name="connsiteX18529" fmla="*/ 606768 w 2663714"/>
                <a:gd name="connsiteY18529" fmla="*/ 1317183 h 2179871"/>
                <a:gd name="connsiteX18530" fmla="*/ 605403 w 2663714"/>
                <a:gd name="connsiteY18530" fmla="*/ 1308136 h 2179871"/>
                <a:gd name="connsiteX18531" fmla="*/ 605062 w 2663714"/>
                <a:gd name="connsiteY18531" fmla="*/ 1308136 h 2179871"/>
                <a:gd name="connsiteX18532" fmla="*/ 605744 w 2663714"/>
                <a:gd name="connsiteY18532" fmla="*/ 1321365 h 2179871"/>
                <a:gd name="connsiteX18533" fmla="*/ 606000 w 2663714"/>
                <a:gd name="connsiteY18533" fmla="*/ 1325461 h 2179871"/>
                <a:gd name="connsiteX18534" fmla="*/ 607280 w 2663714"/>
                <a:gd name="connsiteY18534" fmla="*/ 1321536 h 2179871"/>
                <a:gd name="connsiteX18535" fmla="*/ 609072 w 2663714"/>
                <a:gd name="connsiteY18535" fmla="*/ 1316159 h 2179871"/>
                <a:gd name="connsiteX18536" fmla="*/ 611375 w 2663714"/>
                <a:gd name="connsiteY18536" fmla="*/ 1309160 h 2179871"/>
                <a:gd name="connsiteX18537" fmla="*/ 618883 w 2663714"/>
                <a:gd name="connsiteY18537" fmla="*/ 1314793 h 2179871"/>
                <a:gd name="connsiteX18538" fmla="*/ 615385 w 2663714"/>
                <a:gd name="connsiteY18538" fmla="*/ 1328363 h 2179871"/>
                <a:gd name="connsiteX18539" fmla="*/ 610778 w 2663714"/>
                <a:gd name="connsiteY18539" fmla="*/ 1344324 h 2179871"/>
                <a:gd name="connsiteX18540" fmla="*/ 611034 w 2663714"/>
                <a:gd name="connsiteY18540" fmla="*/ 1344409 h 2179871"/>
                <a:gd name="connsiteX18541" fmla="*/ 617347 w 2663714"/>
                <a:gd name="connsiteY18541" fmla="*/ 1328876 h 2179871"/>
                <a:gd name="connsiteX18542" fmla="*/ 621955 w 2663714"/>
                <a:gd name="connsiteY18542" fmla="*/ 1317097 h 2179871"/>
                <a:gd name="connsiteX18543" fmla="*/ 622296 w 2663714"/>
                <a:gd name="connsiteY18543" fmla="*/ 1317353 h 2179871"/>
                <a:gd name="connsiteX18544" fmla="*/ 628524 w 2663714"/>
                <a:gd name="connsiteY18544" fmla="*/ 1321962 h 2179871"/>
                <a:gd name="connsiteX18545" fmla="*/ 627586 w 2663714"/>
                <a:gd name="connsiteY18545" fmla="*/ 1326827 h 2179871"/>
                <a:gd name="connsiteX18546" fmla="*/ 624685 w 2663714"/>
                <a:gd name="connsiteY18546" fmla="*/ 1340568 h 2179871"/>
                <a:gd name="connsiteX18547" fmla="*/ 624941 w 2663714"/>
                <a:gd name="connsiteY18547" fmla="*/ 1340568 h 2179871"/>
                <a:gd name="connsiteX18548" fmla="*/ 629548 w 2663714"/>
                <a:gd name="connsiteY18548" fmla="*/ 1327254 h 2179871"/>
                <a:gd name="connsiteX18549" fmla="*/ 630742 w 2663714"/>
                <a:gd name="connsiteY18549" fmla="*/ 1323669 h 2179871"/>
                <a:gd name="connsiteX18550" fmla="*/ 647379 w 2663714"/>
                <a:gd name="connsiteY18550" fmla="*/ 1335703 h 2179871"/>
                <a:gd name="connsiteX18551" fmla="*/ 647550 w 2663714"/>
                <a:gd name="connsiteY18551" fmla="*/ 1336813 h 2179871"/>
                <a:gd name="connsiteX18552" fmla="*/ 647891 w 2663714"/>
                <a:gd name="connsiteY18552" fmla="*/ 1339459 h 2179871"/>
                <a:gd name="connsiteX18553" fmla="*/ 648574 w 2663714"/>
                <a:gd name="connsiteY18553" fmla="*/ 1336813 h 2179871"/>
                <a:gd name="connsiteX18554" fmla="*/ 648574 w 2663714"/>
                <a:gd name="connsiteY18554" fmla="*/ 1336642 h 2179871"/>
                <a:gd name="connsiteX18555" fmla="*/ 679373 w 2663714"/>
                <a:gd name="connsiteY18555" fmla="*/ 1358662 h 2179871"/>
                <a:gd name="connsiteX18556" fmla="*/ 686796 w 2663714"/>
                <a:gd name="connsiteY18556" fmla="*/ 1364551 h 2179871"/>
                <a:gd name="connsiteX18557" fmla="*/ 681506 w 2663714"/>
                <a:gd name="connsiteY18557" fmla="*/ 1371464 h 2179871"/>
                <a:gd name="connsiteX18558" fmla="*/ 711964 w 2663714"/>
                <a:gd name="connsiteY18558" fmla="*/ 1241223 h 2179871"/>
                <a:gd name="connsiteX18559" fmla="*/ 817758 w 2663714"/>
                <a:gd name="connsiteY18559" fmla="*/ 1320938 h 2179871"/>
                <a:gd name="connsiteX18560" fmla="*/ 826545 w 2663714"/>
                <a:gd name="connsiteY18560" fmla="*/ 1328790 h 2179871"/>
                <a:gd name="connsiteX18561" fmla="*/ 818440 w 2663714"/>
                <a:gd name="connsiteY18561" fmla="*/ 1352261 h 2179871"/>
                <a:gd name="connsiteX18562" fmla="*/ 778341 w 2663714"/>
                <a:gd name="connsiteY18562" fmla="*/ 1408591 h 2179871"/>
                <a:gd name="connsiteX18563" fmla="*/ 771942 w 2663714"/>
                <a:gd name="connsiteY18563" fmla="*/ 1405689 h 2179871"/>
                <a:gd name="connsiteX18564" fmla="*/ 652072 w 2663714"/>
                <a:gd name="connsiteY18564" fmla="*/ 1323499 h 2179871"/>
                <a:gd name="connsiteX18565" fmla="*/ 654546 w 2663714"/>
                <a:gd name="connsiteY18565" fmla="*/ 1313086 h 2179871"/>
                <a:gd name="connsiteX18566" fmla="*/ 656679 w 2663714"/>
                <a:gd name="connsiteY18566" fmla="*/ 1310782 h 2179871"/>
                <a:gd name="connsiteX18567" fmla="*/ 662054 w 2663714"/>
                <a:gd name="connsiteY18567" fmla="*/ 1302332 h 2179871"/>
                <a:gd name="connsiteX18568" fmla="*/ 662054 w 2663714"/>
                <a:gd name="connsiteY18568" fmla="*/ 1302332 h 2179871"/>
                <a:gd name="connsiteX18569" fmla="*/ 662054 w 2663714"/>
                <a:gd name="connsiteY18569" fmla="*/ 1302332 h 2179871"/>
                <a:gd name="connsiteX18570" fmla="*/ 662054 w 2663714"/>
                <a:gd name="connsiteY18570" fmla="*/ 1302332 h 2179871"/>
                <a:gd name="connsiteX18571" fmla="*/ 662054 w 2663714"/>
                <a:gd name="connsiteY18571" fmla="*/ 1302332 h 2179871"/>
                <a:gd name="connsiteX18572" fmla="*/ 662480 w 2663714"/>
                <a:gd name="connsiteY18572" fmla="*/ 1300796 h 2179871"/>
                <a:gd name="connsiteX18573" fmla="*/ 681762 w 2663714"/>
                <a:gd name="connsiteY18573" fmla="*/ 1301649 h 2179871"/>
                <a:gd name="connsiteX18574" fmla="*/ 681762 w 2663714"/>
                <a:gd name="connsiteY18574" fmla="*/ 1301649 h 2179871"/>
                <a:gd name="connsiteX18575" fmla="*/ 681762 w 2663714"/>
                <a:gd name="connsiteY18575" fmla="*/ 1301649 h 2179871"/>
                <a:gd name="connsiteX18576" fmla="*/ 681762 w 2663714"/>
                <a:gd name="connsiteY18576" fmla="*/ 1301649 h 2179871"/>
                <a:gd name="connsiteX18577" fmla="*/ 681762 w 2663714"/>
                <a:gd name="connsiteY18577" fmla="*/ 1301649 h 2179871"/>
                <a:gd name="connsiteX18578" fmla="*/ 741740 w 2663714"/>
                <a:gd name="connsiteY18578" fmla="*/ 1299857 h 2179871"/>
                <a:gd name="connsiteX18579" fmla="*/ 763155 w 2663714"/>
                <a:gd name="connsiteY18579" fmla="*/ 1299259 h 2179871"/>
                <a:gd name="connsiteX18580" fmla="*/ 763155 w 2663714"/>
                <a:gd name="connsiteY18580" fmla="*/ 1298918 h 2179871"/>
                <a:gd name="connsiteX18581" fmla="*/ 741911 w 2663714"/>
                <a:gd name="connsiteY18581" fmla="*/ 1297809 h 2179871"/>
                <a:gd name="connsiteX18582" fmla="*/ 681933 w 2663714"/>
                <a:gd name="connsiteY18582" fmla="*/ 1294651 h 2179871"/>
                <a:gd name="connsiteX18583" fmla="*/ 681933 w 2663714"/>
                <a:gd name="connsiteY18583" fmla="*/ 1294651 h 2179871"/>
                <a:gd name="connsiteX18584" fmla="*/ 681762 w 2663714"/>
                <a:gd name="connsiteY18584" fmla="*/ 1294651 h 2179871"/>
                <a:gd name="connsiteX18585" fmla="*/ 681591 w 2663714"/>
                <a:gd name="connsiteY18585" fmla="*/ 1294651 h 2179871"/>
                <a:gd name="connsiteX18586" fmla="*/ 681591 w 2663714"/>
                <a:gd name="connsiteY18586" fmla="*/ 1294651 h 2179871"/>
                <a:gd name="connsiteX18587" fmla="*/ 669476 w 2663714"/>
                <a:gd name="connsiteY18587" fmla="*/ 1294907 h 2179871"/>
                <a:gd name="connsiteX18588" fmla="*/ 663419 w 2663714"/>
                <a:gd name="connsiteY18588" fmla="*/ 1286713 h 2179871"/>
                <a:gd name="connsiteX18589" fmla="*/ 662992 w 2663714"/>
                <a:gd name="connsiteY18589" fmla="*/ 1282702 h 2179871"/>
                <a:gd name="connsiteX18590" fmla="*/ 662736 w 2663714"/>
                <a:gd name="connsiteY18590" fmla="*/ 1280995 h 2179871"/>
                <a:gd name="connsiteX18591" fmla="*/ 692512 w 2663714"/>
                <a:gd name="connsiteY18591" fmla="*/ 1279374 h 2179871"/>
                <a:gd name="connsiteX18592" fmla="*/ 713329 w 2663714"/>
                <a:gd name="connsiteY18592" fmla="*/ 1278349 h 2179871"/>
                <a:gd name="connsiteX18593" fmla="*/ 713329 w 2663714"/>
                <a:gd name="connsiteY18593" fmla="*/ 1278008 h 2179871"/>
                <a:gd name="connsiteX18594" fmla="*/ 692682 w 2663714"/>
                <a:gd name="connsiteY18594" fmla="*/ 1277240 h 2179871"/>
                <a:gd name="connsiteX18595" fmla="*/ 661713 w 2663714"/>
                <a:gd name="connsiteY18595" fmla="*/ 1275959 h 2179871"/>
                <a:gd name="connsiteX18596" fmla="*/ 661713 w 2663714"/>
                <a:gd name="connsiteY18596" fmla="*/ 1275959 h 2179871"/>
                <a:gd name="connsiteX18597" fmla="*/ 661457 w 2663714"/>
                <a:gd name="connsiteY18597" fmla="*/ 1275959 h 2179871"/>
                <a:gd name="connsiteX18598" fmla="*/ 661457 w 2663714"/>
                <a:gd name="connsiteY18598" fmla="*/ 1275959 h 2179871"/>
                <a:gd name="connsiteX18599" fmla="*/ 659750 w 2663714"/>
                <a:gd name="connsiteY18599" fmla="*/ 1275959 h 2179871"/>
                <a:gd name="connsiteX18600" fmla="*/ 660347 w 2663714"/>
                <a:gd name="connsiteY18600" fmla="*/ 1256073 h 2179871"/>
                <a:gd name="connsiteX18601" fmla="*/ 660347 w 2663714"/>
                <a:gd name="connsiteY18601" fmla="*/ 1255220 h 2179871"/>
                <a:gd name="connsiteX18602" fmla="*/ 664101 w 2663714"/>
                <a:gd name="connsiteY18602" fmla="*/ 1254879 h 2179871"/>
                <a:gd name="connsiteX18603" fmla="*/ 683468 w 2663714"/>
                <a:gd name="connsiteY18603" fmla="*/ 1253086 h 2179871"/>
                <a:gd name="connsiteX18604" fmla="*/ 683468 w 2663714"/>
                <a:gd name="connsiteY18604" fmla="*/ 1252745 h 2179871"/>
                <a:gd name="connsiteX18605" fmla="*/ 664101 w 2663714"/>
                <a:gd name="connsiteY18605" fmla="*/ 1252745 h 2179871"/>
                <a:gd name="connsiteX18606" fmla="*/ 660347 w 2663714"/>
                <a:gd name="connsiteY18606" fmla="*/ 1252745 h 2179871"/>
                <a:gd name="connsiteX18607" fmla="*/ 660518 w 2663714"/>
                <a:gd name="connsiteY18607" fmla="*/ 1242673 h 2179871"/>
                <a:gd name="connsiteX18608" fmla="*/ 660177 w 2663714"/>
                <a:gd name="connsiteY18608" fmla="*/ 1242673 h 2179871"/>
                <a:gd name="connsiteX18609" fmla="*/ 658641 w 2663714"/>
                <a:gd name="connsiteY18609" fmla="*/ 1252745 h 2179871"/>
                <a:gd name="connsiteX18610" fmla="*/ 646355 w 2663714"/>
                <a:gd name="connsiteY18610" fmla="*/ 1252745 h 2179871"/>
                <a:gd name="connsiteX18611" fmla="*/ 646611 w 2663714"/>
                <a:gd name="connsiteY18611" fmla="*/ 1250355 h 2179871"/>
                <a:gd name="connsiteX18612" fmla="*/ 647891 w 2663714"/>
                <a:gd name="connsiteY18612" fmla="*/ 1238918 h 2179871"/>
                <a:gd name="connsiteX18613" fmla="*/ 670159 w 2663714"/>
                <a:gd name="connsiteY18613" fmla="*/ 1235675 h 2179871"/>
                <a:gd name="connsiteX18614" fmla="*/ 670159 w 2663714"/>
                <a:gd name="connsiteY18614" fmla="*/ 1235333 h 2179871"/>
                <a:gd name="connsiteX18615" fmla="*/ 648147 w 2663714"/>
                <a:gd name="connsiteY18615" fmla="*/ 1237041 h 2179871"/>
                <a:gd name="connsiteX18616" fmla="*/ 648147 w 2663714"/>
                <a:gd name="connsiteY18616" fmla="*/ 1236272 h 2179871"/>
                <a:gd name="connsiteX18617" fmla="*/ 647891 w 2663714"/>
                <a:gd name="connsiteY18617" fmla="*/ 1236272 h 2179871"/>
                <a:gd name="connsiteX18618" fmla="*/ 647720 w 2663714"/>
                <a:gd name="connsiteY18618" fmla="*/ 1237126 h 2179871"/>
                <a:gd name="connsiteX18619" fmla="*/ 644564 w 2663714"/>
                <a:gd name="connsiteY18619" fmla="*/ 1237382 h 2179871"/>
                <a:gd name="connsiteX18620" fmla="*/ 641663 w 2663714"/>
                <a:gd name="connsiteY18620" fmla="*/ 1237553 h 2179871"/>
                <a:gd name="connsiteX18621" fmla="*/ 643881 w 2663714"/>
                <a:gd name="connsiteY18621" fmla="*/ 1221934 h 2179871"/>
                <a:gd name="connsiteX18622" fmla="*/ 643625 w 2663714"/>
                <a:gd name="connsiteY18622" fmla="*/ 1221934 h 2179871"/>
                <a:gd name="connsiteX18623" fmla="*/ 639701 w 2663714"/>
                <a:gd name="connsiteY18623" fmla="*/ 1237809 h 2179871"/>
                <a:gd name="connsiteX18624" fmla="*/ 630913 w 2663714"/>
                <a:gd name="connsiteY18624" fmla="*/ 1238491 h 2179871"/>
                <a:gd name="connsiteX18625" fmla="*/ 635691 w 2663714"/>
                <a:gd name="connsiteY18625" fmla="*/ 1213741 h 2179871"/>
                <a:gd name="connsiteX18626" fmla="*/ 639274 w 2663714"/>
                <a:gd name="connsiteY18626" fmla="*/ 1195134 h 2179871"/>
                <a:gd name="connsiteX18627" fmla="*/ 639018 w 2663714"/>
                <a:gd name="connsiteY18627" fmla="*/ 1195134 h 2179871"/>
                <a:gd name="connsiteX18628" fmla="*/ 633814 w 2663714"/>
                <a:gd name="connsiteY18628" fmla="*/ 1213229 h 2179871"/>
                <a:gd name="connsiteX18629" fmla="*/ 626050 w 2663714"/>
                <a:gd name="connsiteY18629" fmla="*/ 1238918 h 2179871"/>
                <a:gd name="connsiteX18630" fmla="*/ 623320 w 2663714"/>
                <a:gd name="connsiteY18630" fmla="*/ 1239089 h 2179871"/>
                <a:gd name="connsiteX18631" fmla="*/ 618115 w 2663714"/>
                <a:gd name="connsiteY18631" fmla="*/ 1234309 h 2179871"/>
                <a:gd name="connsiteX18632" fmla="*/ 622637 w 2663714"/>
                <a:gd name="connsiteY18632" fmla="*/ 1215277 h 2179871"/>
                <a:gd name="connsiteX18633" fmla="*/ 627842 w 2663714"/>
                <a:gd name="connsiteY18633" fmla="*/ 1192574 h 2179871"/>
                <a:gd name="connsiteX18634" fmla="*/ 627586 w 2663714"/>
                <a:gd name="connsiteY18634" fmla="*/ 1192574 h 2179871"/>
                <a:gd name="connsiteX18635" fmla="*/ 620760 w 2663714"/>
                <a:gd name="connsiteY18635" fmla="*/ 1214679 h 2179871"/>
                <a:gd name="connsiteX18636" fmla="*/ 615215 w 2663714"/>
                <a:gd name="connsiteY18636" fmla="*/ 1231749 h 2179871"/>
                <a:gd name="connsiteX18637" fmla="*/ 602929 w 2663714"/>
                <a:gd name="connsiteY18637" fmla="*/ 1221422 h 2179871"/>
                <a:gd name="connsiteX18638" fmla="*/ 607451 w 2663714"/>
                <a:gd name="connsiteY18638" fmla="*/ 1199914 h 2179871"/>
                <a:gd name="connsiteX18639" fmla="*/ 611375 w 2663714"/>
                <a:gd name="connsiteY18639" fmla="*/ 1180881 h 2179871"/>
                <a:gd name="connsiteX18640" fmla="*/ 611119 w 2663714"/>
                <a:gd name="connsiteY18640" fmla="*/ 1180881 h 2179871"/>
                <a:gd name="connsiteX18641" fmla="*/ 605488 w 2663714"/>
                <a:gd name="connsiteY18641" fmla="*/ 1199317 h 2179871"/>
                <a:gd name="connsiteX18642" fmla="*/ 599346 w 2663714"/>
                <a:gd name="connsiteY18642" fmla="*/ 1218520 h 2179871"/>
                <a:gd name="connsiteX18643" fmla="*/ 592179 w 2663714"/>
                <a:gd name="connsiteY18643" fmla="*/ 1212887 h 2179871"/>
                <a:gd name="connsiteX18644" fmla="*/ 594483 w 2663714"/>
                <a:gd name="connsiteY18644" fmla="*/ 1203413 h 2179871"/>
                <a:gd name="connsiteX18645" fmla="*/ 599346 w 2663714"/>
                <a:gd name="connsiteY18645" fmla="*/ 1183612 h 2179871"/>
                <a:gd name="connsiteX18646" fmla="*/ 599089 w 2663714"/>
                <a:gd name="connsiteY18646" fmla="*/ 1183612 h 2179871"/>
                <a:gd name="connsiteX18647" fmla="*/ 592606 w 2663714"/>
                <a:gd name="connsiteY18647" fmla="*/ 1202816 h 2179871"/>
                <a:gd name="connsiteX18648" fmla="*/ 589790 w 2663714"/>
                <a:gd name="connsiteY18648" fmla="*/ 1211009 h 2179871"/>
                <a:gd name="connsiteX18649" fmla="*/ 579808 w 2663714"/>
                <a:gd name="connsiteY18649" fmla="*/ 1203413 h 2179871"/>
                <a:gd name="connsiteX18650" fmla="*/ 581514 w 2663714"/>
                <a:gd name="connsiteY18650" fmla="*/ 1196671 h 2179871"/>
                <a:gd name="connsiteX18651" fmla="*/ 585695 w 2663714"/>
                <a:gd name="connsiteY18651" fmla="*/ 1180369 h 2179871"/>
                <a:gd name="connsiteX18652" fmla="*/ 585439 w 2663714"/>
                <a:gd name="connsiteY18652" fmla="*/ 1180284 h 2179871"/>
                <a:gd name="connsiteX18653" fmla="*/ 579637 w 2663714"/>
                <a:gd name="connsiteY18653" fmla="*/ 1195988 h 2179871"/>
                <a:gd name="connsiteX18654" fmla="*/ 577419 w 2663714"/>
                <a:gd name="connsiteY18654" fmla="*/ 1201621 h 2179871"/>
                <a:gd name="connsiteX18655" fmla="*/ 575883 w 2663714"/>
                <a:gd name="connsiteY18655" fmla="*/ 1200511 h 2179871"/>
                <a:gd name="connsiteX18656" fmla="*/ 575713 w 2663714"/>
                <a:gd name="connsiteY18656" fmla="*/ 1200767 h 2179871"/>
                <a:gd name="connsiteX18657" fmla="*/ 577248 w 2663714"/>
                <a:gd name="connsiteY18657" fmla="*/ 1202133 h 2179871"/>
                <a:gd name="connsiteX18658" fmla="*/ 574348 w 2663714"/>
                <a:gd name="connsiteY18658" fmla="*/ 1209473 h 2179871"/>
                <a:gd name="connsiteX18659" fmla="*/ 569655 w 2663714"/>
                <a:gd name="connsiteY18659" fmla="*/ 1204949 h 2179871"/>
                <a:gd name="connsiteX18660" fmla="*/ 582026 w 2663714"/>
                <a:gd name="connsiteY18660" fmla="*/ 1170554 h 2179871"/>
                <a:gd name="connsiteX18661" fmla="*/ 587828 w 2663714"/>
                <a:gd name="connsiteY18661" fmla="*/ 1154594 h 2179871"/>
                <a:gd name="connsiteX18662" fmla="*/ 589534 w 2663714"/>
                <a:gd name="connsiteY18662" fmla="*/ 1155789 h 2179871"/>
                <a:gd name="connsiteX18663" fmla="*/ 712135 w 2663714"/>
                <a:gd name="connsiteY18663" fmla="*/ 1241308 h 2179871"/>
                <a:gd name="connsiteX18664" fmla="*/ 334691 w 2663714"/>
                <a:gd name="connsiteY18664" fmla="*/ 912716 h 2179871"/>
                <a:gd name="connsiteX18665" fmla="*/ 350390 w 2663714"/>
                <a:gd name="connsiteY18665" fmla="*/ 920654 h 2179871"/>
                <a:gd name="connsiteX18666" fmla="*/ 505070 w 2663714"/>
                <a:gd name="connsiteY18666" fmla="*/ 1038435 h 2179871"/>
                <a:gd name="connsiteX18667" fmla="*/ 597213 w 2663714"/>
                <a:gd name="connsiteY18667" fmla="*/ 1108847 h 2179871"/>
                <a:gd name="connsiteX18668" fmla="*/ 573068 w 2663714"/>
                <a:gd name="connsiteY18668" fmla="*/ 1104068 h 2179871"/>
                <a:gd name="connsiteX18669" fmla="*/ 573068 w 2663714"/>
                <a:gd name="connsiteY18669" fmla="*/ 1104068 h 2179871"/>
                <a:gd name="connsiteX18670" fmla="*/ 573068 w 2663714"/>
                <a:gd name="connsiteY18670" fmla="*/ 1104068 h 2179871"/>
                <a:gd name="connsiteX18671" fmla="*/ 573068 w 2663714"/>
                <a:gd name="connsiteY18671" fmla="*/ 1104068 h 2179871"/>
                <a:gd name="connsiteX18672" fmla="*/ 573068 w 2663714"/>
                <a:gd name="connsiteY18672" fmla="*/ 1104068 h 2179871"/>
                <a:gd name="connsiteX18673" fmla="*/ 548496 w 2663714"/>
                <a:gd name="connsiteY18673" fmla="*/ 1102019 h 2179871"/>
                <a:gd name="connsiteX18674" fmla="*/ 539794 w 2663714"/>
                <a:gd name="connsiteY18674" fmla="*/ 1100739 h 2179871"/>
                <a:gd name="connsiteX18675" fmla="*/ 539794 w 2663714"/>
                <a:gd name="connsiteY18675" fmla="*/ 1100995 h 2179871"/>
                <a:gd name="connsiteX18676" fmla="*/ 548155 w 2663714"/>
                <a:gd name="connsiteY18676" fmla="*/ 1103982 h 2179871"/>
                <a:gd name="connsiteX18677" fmla="*/ 572215 w 2663714"/>
                <a:gd name="connsiteY18677" fmla="*/ 1110896 h 2179871"/>
                <a:gd name="connsiteX18678" fmla="*/ 572215 w 2663714"/>
                <a:gd name="connsiteY18678" fmla="*/ 1110896 h 2179871"/>
                <a:gd name="connsiteX18679" fmla="*/ 572215 w 2663714"/>
                <a:gd name="connsiteY18679" fmla="*/ 1110896 h 2179871"/>
                <a:gd name="connsiteX18680" fmla="*/ 572215 w 2663714"/>
                <a:gd name="connsiteY18680" fmla="*/ 1110896 h 2179871"/>
                <a:gd name="connsiteX18681" fmla="*/ 572215 w 2663714"/>
                <a:gd name="connsiteY18681" fmla="*/ 1110896 h 2179871"/>
                <a:gd name="connsiteX18682" fmla="*/ 597298 w 2663714"/>
                <a:gd name="connsiteY18682" fmla="*/ 1110810 h 2179871"/>
                <a:gd name="connsiteX18683" fmla="*/ 599772 w 2663714"/>
                <a:gd name="connsiteY18683" fmla="*/ 1110640 h 2179871"/>
                <a:gd name="connsiteX18684" fmla="*/ 634070 w 2663714"/>
                <a:gd name="connsiteY18684" fmla="*/ 1139743 h 2179871"/>
                <a:gd name="connsiteX18685" fmla="*/ 642943 w 2663714"/>
                <a:gd name="connsiteY18685" fmla="*/ 1149388 h 2179871"/>
                <a:gd name="connsiteX18686" fmla="*/ 631681 w 2663714"/>
                <a:gd name="connsiteY18686" fmla="*/ 1165433 h 2179871"/>
                <a:gd name="connsiteX18687" fmla="*/ 626306 w 2663714"/>
                <a:gd name="connsiteY18687" fmla="*/ 1162617 h 2179871"/>
                <a:gd name="connsiteX18688" fmla="*/ 562744 w 2663714"/>
                <a:gd name="connsiteY18688" fmla="*/ 1117894 h 2179871"/>
                <a:gd name="connsiteX18689" fmla="*/ 569228 w 2663714"/>
                <a:gd name="connsiteY18689" fmla="*/ 1119857 h 2179871"/>
                <a:gd name="connsiteX18690" fmla="*/ 593544 w 2663714"/>
                <a:gd name="connsiteY18690" fmla="*/ 1127368 h 2179871"/>
                <a:gd name="connsiteX18691" fmla="*/ 593544 w 2663714"/>
                <a:gd name="connsiteY18691" fmla="*/ 1127368 h 2179871"/>
                <a:gd name="connsiteX18692" fmla="*/ 593544 w 2663714"/>
                <a:gd name="connsiteY18692" fmla="*/ 1127368 h 2179871"/>
                <a:gd name="connsiteX18693" fmla="*/ 593544 w 2663714"/>
                <a:gd name="connsiteY18693" fmla="*/ 1127368 h 2179871"/>
                <a:gd name="connsiteX18694" fmla="*/ 593544 w 2663714"/>
                <a:gd name="connsiteY18694" fmla="*/ 1127368 h 2179871"/>
                <a:gd name="connsiteX18695" fmla="*/ 606171 w 2663714"/>
                <a:gd name="connsiteY18695" fmla="*/ 1128819 h 2179871"/>
                <a:gd name="connsiteX18696" fmla="*/ 618457 w 2663714"/>
                <a:gd name="connsiteY18696" fmla="*/ 1130696 h 2179871"/>
                <a:gd name="connsiteX18697" fmla="*/ 625538 w 2663714"/>
                <a:gd name="connsiteY18697" fmla="*/ 1135561 h 2179871"/>
                <a:gd name="connsiteX18698" fmla="*/ 625794 w 2663714"/>
                <a:gd name="connsiteY18698" fmla="*/ 1135391 h 2179871"/>
                <a:gd name="connsiteX18699" fmla="*/ 619310 w 2663714"/>
                <a:gd name="connsiteY18699" fmla="*/ 1128819 h 2179871"/>
                <a:gd name="connsiteX18700" fmla="*/ 607195 w 2663714"/>
                <a:gd name="connsiteY18700" fmla="*/ 1124124 h 2179871"/>
                <a:gd name="connsiteX18701" fmla="*/ 594994 w 2663714"/>
                <a:gd name="connsiteY18701" fmla="*/ 1120540 h 2179871"/>
                <a:gd name="connsiteX18702" fmla="*/ 594994 w 2663714"/>
                <a:gd name="connsiteY18702" fmla="*/ 1120540 h 2179871"/>
                <a:gd name="connsiteX18703" fmla="*/ 594994 w 2663714"/>
                <a:gd name="connsiteY18703" fmla="*/ 1120540 h 2179871"/>
                <a:gd name="connsiteX18704" fmla="*/ 594994 w 2663714"/>
                <a:gd name="connsiteY18704" fmla="*/ 1120540 h 2179871"/>
                <a:gd name="connsiteX18705" fmla="*/ 594994 w 2663714"/>
                <a:gd name="connsiteY18705" fmla="*/ 1120540 h 2179871"/>
                <a:gd name="connsiteX18706" fmla="*/ 569655 w 2663714"/>
                <a:gd name="connsiteY18706" fmla="*/ 1117894 h 2179871"/>
                <a:gd name="connsiteX18707" fmla="*/ 561550 w 2663714"/>
                <a:gd name="connsiteY18707" fmla="*/ 1117041 h 2179871"/>
                <a:gd name="connsiteX18708" fmla="*/ 534760 w 2663714"/>
                <a:gd name="connsiteY18708" fmla="*/ 1098093 h 2179871"/>
                <a:gd name="connsiteX18709" fmla="*/ 535784 w 2663714"/>
                <a:gd name="connsiteY18709" fmla="*/ 1098520 h 2179871"/>
                <a:gd name="connsiteX18710" fmla="*/ 535784 w 2663714"/>
                <a:gd name="connsiteY18710" fmla="*/ 1098520 h 2179871"/>
                <a:gd name="connsiteX18711" fmla="*/ 535784 w 2663714"/>
                <a:gd name="connsiteY18711" fmla="*/ 1098520 h 2179871"/>
                <a:gd name="connsiteX18712" fmla="*/ 535784 w 2663714"/>
                <a:gd name="connsiteY18712" fmla="*/ 1098520 h 2179871"/>
                <a:gd name="connsiteX18713" fmla="*/ 535784 w 2663714"/>
                <a:gd name="connsiteY18713" fmla="*/ 1098520 h 2179871"/>
                <a:gd name="connsiteX18714" fmla="*/ 551653 w 2663714"/>
                <a:gd name="connsiteY18714" fmla="*/ 1097923 h 2179871"/>
                <a:gd name="connsiteX18715" fmla="*/ 557114 w 2663714"/>
                <a:gd name="connsiteY18715" fmla="*/ 1096813 h 2179871"/>
                <a:gd name="connsiteX18716" fmla="*/ 557114 w 2663714"/>
                <a:gd name="connsiteY18716" fmla="*/ 1096472 h 2179871"/>
                <a:gd name="connsiteX18717" fmla="*/ 551738 w 2663714"/>
                <a:gd name="connsiteY18717" fmla="*/ 1095789 h 2179871"/>
                <a:gd name="connsiteX18718" fmla="*/ 537405 w 2663714"/>
                <a:gd name="connsiteY18718" fmla="*/ 1091692 h 2179871"/>
                <a:gd name="connsiteX18719" fmla="*/ 537405 w 2663714"/>
                <a:gd name="connsiteY18719" fmla="*/ 1091692 h 2179871"/>
                <a:gd name="connsiteX18720" fmla="*/ 537405 w 2663714"/>
                <a:gd name="connsiteY18720" fmla="*/ 1091692 h 2179871"/>
                <a:gd name="connsiteX18721" fmla="*/ 537405 w 2663714"/>
                <a:gd name="connsiteY18721" fmla="*/ 1091692 h 2179871"/>
                <a:gd name="connsiteX18722" fmla="*/ 537405 w 2663714"/>
                <a:gd name="connsiteY18722" fmla="*/ 1091692 h 2179871"/>
                <a:gd name="connsiteX18723" fmla="*/ 522731 w 2663714"/>
                <a:gd name="connsiteY18723" fmla="*/ 1089132 h 2179871"/>
                <a:gd name="connsiteX18724" fmla="*/ 521622 w 2663714"/>
                <a:gd name="connsiteY18724" fmla="*/ 1088790 h 2179871"/>
                <a:gd name="connsiteX18725" fmla="*/ 511213 w 2663714"/>
                <a:gd name="connsiteY18725" fmla="*/ 1081450 h 2179871"/>
                <a:gd name="connsiteX18726" fmla="*/ 507459 w 2663714"/>
                <a:gd name="connsiteY18726" fmla="*/ 1078719 h 2179871"/>
                <a:gd name="connsiteX18727" fmla="*/ 525120 w 2663714"/>
                <a:gd name="connsiteY18727" fmla="*/ 1083584 h 2179871"/>
                <a:gd name="connsiteX18728" fmla="*/ 531433 w 2663714"/>
                <a:gd name="connsiteY18728" fmla="*/ 1088449 h 2179871"/>
                <a:gd name="connsiteX18729" fmla="*/ 531689 w 2663714"/>
                <a:gd name="connsiteY18729" fmla="*/ 1088278 h 2179871"/>
                <a:gd name="connsiteX18730" fmla="*/ 526399 w 2663714"/>
                <a:gd name="connsiteY18730" fmla="*/ 1081963 h 2179871"/>
                <a:gd name="connsiteX18731" fmla="*/ 505240 w 2663714"/>
                <a:gd name="connsiteY18731" fmla="*/ 1071465 h 2179871"/>
                <a:gd name="connsiteX18732" fmla="*/ 505240 w 2663714"/>
                <a:gd name="connsiteY18732" fmla="*/ 1071465 h 2179871"/>
                <a:gd name="connsiteX18733" fmla="*/ 505240 w 2663714"/>
                <a:gd name="connsiteY18733" fmla="*/ 1071465 h 2179871"/>
                <a:gd name="connsiteX18734" fmla="*/ 505240 w 2663714"/>
                <a:gd name="connsiteY18734" fmla="*/ 1071465 h 2179871"/>
                <a:gd name="connsiteX18735" fmla="*/ 505240 w 2663714"/>
                <a:gd name="connsiteY18735" fmla="*/ 1071465 h 2179871"/>
                <a:gd name="connsiteX18736" fmla="*/ 496880 w 2663714"/>
                <a:gd name="connsiteY18736" fmla="*/ 1070782 h 2179871"/>
                <a:gd name="connsiteX18737" fmla="*/ 476659 w 2663714"/>
                <a:gd name="connsiteY18737" fmla="*/ 1054822 h 2179871"/>
                <a:gd name="connsiteX18738" fmla="*/ 404225 w 2663714"/>
                <a:gd name="connsiteY18738" fmla="*/ 1001650 h 2179871"/>
                <a:gd name="connsiteX18739" fmla="*/ 364894 w 2663714"/>
                <a:gd name="connsiteY18739" fmla="*/ 973143 h 2179871"/>
                <a:gd name="connsiteX18740" fmla="*/ 320785 w 2663714"/>
                <a:gd name="connsiteY18740" fmla="*/ 938833 h 2179871"/>
                <a:gd name="connsiteX18741" fmla="*/ 313277 w 2663714"/>
                <a:gd name="connsiteY18741" fmla="*/ 932346 h 2179871"/>
                <a:gd name="connsiteX18742" fmla="*/ 335118 w 2663714"/>
                <a:gd name="connsiteY18742" fmla="*/ 912716 h 2179871"/>
                <a:gd name="connsiteX18743" fmla="*/ 151771 w 2663714"/>
                <a:gd name="connsiteY18743" fmla="*/ 877638 h 2179871"/>
                <a:gd name="connsiteX18744" fmla="*/ 162180 w 2663714"/>
                <a:gd name="connsiteY18744" fmla="*/ 864239 h 2179871"/>
                <a:gd name="connsiteX18745" fmla="*/ 168835 w 2663714"/>
                <a:gd name="connsiteY18745" fmla="*/ 853570 h 2179871"/>
                <a:gd name="connsiteX18746" fmla="*/ 173271 w 2663714"/>
                <a:gd name="connsiteY18746" fmla="*/ 855618 h 2179871"/>
                <a:gd name="connsiteX18747" fmla="*/ 197416 w 2663714"/>
                <a:gd name="connsiteY18747" fmla="*/ 874054 h 2179871"/>
                <a:gd name="connsiteX18748" fmla="*/ 349366 w 2663714"/>
                <a:gd name="connsiteY18748" fmla="*/ 983385 h 2179871"/>
                <a:gd name="connsiteX18749" fmla="*/ 454221 w 2663714"/>
                <a:gd name="connsiteY18749" fmla="*/ 1058235 h 2179871"/>
                <a:gd name="connsiteX18750" fmla="*/ 548240 w 2663714"/>
                <a:gd name="connsiteY18750" fmla="*/ 1126856 h 2179871"/>
                <a:gd name="connsiteX18751" fmla="*/ 540391 w 2663714"/>
                <a:gd name="connsiteY18751" fmla="*/ 1143840 h 2179871"/>
                <a:gd name="connsiteX18752" fmla="*/ 522901 w 2663714"/>
                <a:gd name="connsiteY18752" fmla="*/ 1181564 h 2179871"/>
                <a:gd name="connsiteX18753" fmla="*/ 518721 w 2663714"/>
                <a:gd name="connsiteY18753" fmla="*/ 1176785 h 2179871"/>
                <a:gd name="connsiteX18754" fmla="*/ 521110 w 2663714"/>
                <a:gd name="connsiteY18754" fmla="*/ 1171237 h 2179871"/>
                <a:gd name="connsiteX18755" fmla="*/ 528447 w 2663714"/>
                <a:gd name="connsiteY18755" fmla="*/ 1155021 h 2179871"/>
                <a:gd name="connsiteX18756" fmla="*/ 528191 w 2663714"/>
                <a:gd name="connsiteY18756" fmla="*/ 1154850 h 2179871"/>
                <a:gd name="connsiteX18757" fmla="*/ 526229 w 2663714"/>
                <a:gd name="connsiteY18757" fmla="*/ 1158179 h 2179871"/>
                <a:gd name="connsiteX18758" fmla="*/ 528703 w 2663714"/>
                <a:gd name="connsiteY18758" fmla="*/ 1153228 h 2179871"/>
                <a:gd name="connsiteX18759" fmla="*/ 528447 w 2663714"/>
                <a:gd name="connsiteY18759" fmla="*/ 1153058 h 2179871"/>
                <a:gd name="connsiteX18760" fmla="*/ 521622 w 2663714"/>
                <a:gd name="connsiteY18760" fmla="*/ 1162702 h 2179871"/>
                <a:gd name="connsiteX18761" fmla="*/ 514711 w 2663714"/>
                <a:gd name="connsiteY18761" fmla="*/ 1172603 h 2179871"/>
                <a:gd name="connsiteX18762" fmla="*/ 507544 w 2663714"/>
                <a:gd name="connsiteY18762" fmla="*/ 1165262 h 2179871"/>
                <a:gd name="connsiteX18763" fmla="*/ 518550 w 2663714"/>
                <a:gd name="connsiteY18763" fmla="*/ 1144608 h 2179871"/>
                <a:gd name="connsiteX18764" fmla="*/ 525376 w 2663714"/>
                <a:gd name="connsiteY18764" fmla="*/ 1132062 h 2179871"/>
                <a:gd name="connsiteX18765" fmla="*/ 525120 w 2663714"/>
                <a:gd name="connsiteY18765" fmla="*/ 1131891 h 2179871"/>
                <a:gd name="connsiteX18766" fmla="*/ 516844 w 2663714"/>
                <a:gd name="connsiteY18766" fmla="*/ 1143413 h 2179871"/>
                <a:gd name="connsiteX18767" fmla="*/ 503790 w 2663714"/>
                <a:gd name="connsiteY18767" fmla="*/ 1161422 h 2179871"/>
                <a:gd name="connsiteX18768" fmla="*/ 459255 w 2663714"/>
                <a:gd name="connsiteY18768" fmla="*/ 1117553 h 2179871"/>
                <a:gd name="connsiteX18769" fmla="*/ 438096 w 2663714"/>
                <a:gd name="connsiteY18769" fmla="*/ 1097240 h 2179871"/>
                <a:gd name="connsiteX18770" fmla="*/ 437840 w 2663714"/>
                <a:gd name="connsiteY18770" fmla="*/ 1097411 h 2179871"/>
                <a:gd name="connsiteX18771" fmla="*/ 457634 w 2663714"/>
                <a:gd name="connsiteY18771" fmla="*/ 1118833 h 2179871"/>
                <a:gd name="connsiteX18772" fmla="*/ 500122 w 2663714"/>
                <a:gd name="connsiteY18772" fmla="*/ 1166457 h 2179871"/>
                <a:gd name="connsiteX18773" fmla="*/ 493552 w 2663714"/>
                <a:gd name="connsiteY18773" fmla="*/ 1175931 h 2179871"/>
                <a:gd name="connsiteX18774" fmla="*/ 493552 w 2663714"/>
                <a:gd name="connsiteY18774" fmla="*/ 1175931 h 2179871"/>
                <a:gd name="connsiteX18775" fmla="*/ 493552 w 2663714"/>
                <a:gd name="connsiteY18775" fmla="*/ 1176016 h 2179871"/>
                <a:gd name="connsiteX18776" fmla="*/ 493552 w 2663714"/>
                <a:gd name="connsiteY18776" fmla="*/ 1176016 h 2179871"/>
                <a:gd name="connsiteX18777" fmla="*/ 493552 w 2663714"/>
                <a:gd name="connsiteY18777" fmla="*/ 1176016 h 2179871"/>
                <a:gd name="connsiteX18778" fmla="*/ 493126 w 2663714"/>
                <a:gd name="connsiteY18778" fmla="*/ 1176785 h 2179871"/>
                <a:gd name="connsiteX18779" fmla="*/ 454306 w 2663714"/>
                <a:gd name="connsiteY18779" fmla="*/ 1134366 h 2179871"/>
                <a:gd name="connsiteX18780" fmla="*/ 454306 w 2663714"/>
                <a:gd name="connsiteY18780" fmla="*/ 1134366 h 2179871"/>
                <a:gd name="connsiteX18781" fmla="*/ 454306 w 2663714"/>
                <a:gd name="connsiteY18781" fmla="*/ 1134366 h 2179871"/>
                <a:gd name="connsiteX18782" fmla="*/ 454306 w 2663714"/>
                <a:gd name="connsiteY18782" fmla="*/ 1134366 h 2179871"/>
                <a:gd name="connsiteX18783" fmla="*/ 454306 w 2663714"/>
                <a:gd name="connsiteY18783" fmla="*/ 1134366 h 2179871"/>
                <a:gd name="connsiteX18784" fmla="*/ 390318 w 2663714"/>
                <a:gd name="connsiteY18784" fmla="*/ 1073598 h 2179871"/>
                <a:gd name="connsiteX18785" fmla="*/ 367197 w 2663714"/>
                <a:gd name="connsiteY18785" fmla="*/ 1052176 h 2179871"/>
                <a:gd name="connsiteX18786" fmla="*/ 367027 w 2663714"/>
                <a:gd name="connsiteY18786" fmla="*/ 1052432 h 2179871"/>
                <a:gd name="connsiteX18787" fmla="*/ 388783 w 2663714"/>
                <a:gd name="connsiteY18787" fmla="*/ 1074964 h 2179871"/>
                <a:gd name="connsiteX18788" fmla="*/ 449272 w 2663714"/>
                <a:gd name="connsiteY18788" fmla="*/ 1139146 h 2179871"/>
                <a:gd name="connsiteX18789" fmla="*/ 449272 w 2663714"/>
                <a:gd name="connsiteY18789" fmla="*/ 1139146 h 2179871"/>
                <a:gd name="connsiteX18790" fmla="*/ 449443 w 2663714"/>
                <a:gd name="connsiteY18790" fmla="*/ 1139316 h 2179871"/>
                <a:gd name="connsiteX18791" fmla="*/ 449614 w 2663714"/>
                <a:gd name="connsiteY18791" fmla="*/ 1139487 h 2179871"/>
                <a:gd name="connsiteX18792" fmla="*/ 449614 w 2663714"/>
                <a:gd name="connsiteY18792" fmla="*/ 1139487 h 2179871"/>
                <a:gd name="connsiteX18793" fmla="*/ 491334 w 2663714"/>
                <a:gd name="connsiteY18793" fmla="*/ 1180540 h 2179871"/>
                <a:gd name="connsiteX18794" fmla="*/ 486727 w 2663714"/>
                <a:gd name="connsiteY18794" fmla="*/ 1188904 h 2179871"/>
                <a:gd name="connsiteX18795" fmla="*/ 412586 w 2663714"/>
                <a:gd name="connsiteY18795" fmla="*/ 1107311 h 2179871"/>
                <a:gd name="connsiteX18796" fmla="*/ 412586 w 2663714"/>
                <a:gd name="connsiteY18796" fmla="*/ 1107311 h 2179871"/>
                <a:gd name="connsiteX18797" fmla="*/ 412586 w 2663714"/>
                <a:gd name="connsiteY18797" fmla="*/ 1107311 h 2179871"/>
                <a:gd name="connsiteX18798" fmla="*/ 412586 w 2663714"/>
                <a:gd name="connsiteY18798" fmla="*/ 1107311 h 2179871"/>
                <a:gd name="connsiteX18799" fmla="*/ 412586 w 2663714"/>
                <a:gd name="connsiteY18799" fmla="*/ 1107311 h 2179871"/>
                <a:gd name="connsiteX18800" fmla="*/ 333070 w 2663714"/>
                <a:gd name="connsiteY18800" fmla="*/ 1027169 h 2179871"/>
                <a:gd name="connsiteX18801" fmla="*/ 304660 w 2663714"/>
                <a:gd name="connsiteY18801" fmla="*/ 998577 h 2179871"/>
                <a:gd name="connsiteX18802" fmla="*/ 304404 w 2663714"/>
                <a:gd name="connsiteY18802" fmla="*/ 998748 h 2179871"/>
                <a:gd name="connsiteX18803" fmla="*/ 331364 w 2663714"/>
                <a:gd name="connsiteY18803" fmla="*/ 1028363 h 2179871"/>
                <a:gd name="connsiteX18804" fmla="*/ 407296 w 2663714"/>
                <a:gd name="connsiteY18804" fmla="*/ 1111920 h 2179871"/>
                <a:gd name="connsiteX18805" fmla="*/ 407296 w 2663714"/>
                <a:gd name="connsiteY18805" fmla="*/ 1111920 h 2179871"/>
                <a:gd name="connsiteX18806" fmla="*/ 407467 w 2663714"/>
                <a:gd name="connsiteY18806" fmla="*/ 1112091 h 2179871"/>
                <a:gd name="connsiteX18807" fmla="*/ 407638 w 2663714"/>
                <a:gd name="connsiteY18807" fmla="*/ 1112261 h 2179871"/>
                <a:gd name="connsiteX18808" fmla="*/ 407638 w 2663714"/>
                <a:gd name="connsiteY18808" fmla="*/ 1112261 h 2179871"/>
                <a:gd name="connsiteX18809" fmla="*/ 485618 w 2663714"/>
                <a:gd name="connsiteY18809" fmla="*/ 1190867 h 2179871"/>
                <a:gd name="connsiteX18810" fmla="*/ 482717 w 2663714"/>
                <a:gd name="connsiteY18810" fmla="*/ 1196329 h 2179871"/>
                <a:gd name="connsiteX18811" fmla="*/ 385370 w 2663714"/>
                <a:gd name="connsiteY18811" fmla="*/ 1123612 h 2179871"/>
                <a:gd name="connsiteX18812" fmla="*/ 385455 w 2663714"/>
                <a:gd name="connsiteY18812" fmla="*/ 1123442 h 2179871"/>
                <a:gd name="connsiteX18813" fmla="*/ 359433 w 2663714"/>
                <a:gd name="connsiteY18813" fmla="*/ 1096386 h 2179871"/>
                <a:gd name="connsiteX18814" fmla="*/ 311741 w 2663714"/>
                <a:gd name="connsiteY18814" fmla="*/ 1046628 h 2179871"/>
                <a:gd name="connsiteX18815" fmla="*/ 378203 w 2663714"/>
                <a:gd name="connsiteY18815" fmla="*/ 1111322 h 2179871"/>
                <a:gd name="connsiteX18816" fmla="*/ 403798 w 2663714"/>
                <a:gd name="connsiteY18816" fmla="*/ 1136244 h 2179871"/>
                <a:gd name="connsiteX18817" fmla="*/ 404054 w 2663714"/>
                <a:gd name="connsiteY18817" fmla="*/ 1136073 h 2179871"/>
                <a:gd name="connsiteX18818" fmla="*/ 379568 w 2663714"/>
                <a:gd name="connsiteY18818" fmla="*/ 1109786 h 2179871"/>
                <a:gd name="connsiteX18819" fmla="*/ 310973 w 2663714"/>
                <a:gd name="connsiteY18819" fmla="*/ 1036130 h 2179871"/>
                <a:gd name="connsiteX18820" fmla="*/ 310973 w 2663714"/>
                <a:gd name="connsiteY18820" fmla="*/ 1036130 h 2179871"/>
                <a:gd name="connsiteX18821" fmla="*/ 310973 w 2663714"/>
                <a:gd name="connsiteY18821" fmla="*/ 1036130 h 2179871"/>
                <a:gd name="connsiteX18822" fmla="*/ 310973 w 2663714"/>
                <a:gd name="connsiteY18822" fmla="*/ 1036130 h 2179871"/>
                <a:gd name="connsiteX18823" fmla="*/ 310973 w 2663714"/>
                <a:gd name="connsiteY18823" fmla="*/ 1036130 h 2179871"/>
                <a:gd name="connsiteX18824" fmla="*/ 255944 w 2663714"/>
                <a:gd name="connsiteY18824" fmla="*/ 982361 h 2179871"/>
                <a:gd name="connsiteX18825" fmla="*/ 257479 w 2663714"/>
                <a:gd name="connsiteY18825" fmla="*/ 975960 h 2179871"/>
                <a:gd name="connsiteX18826" fmla="*/ 260124 w 2663714"/>
                <a:gd name="connsiteY18826" fmla="*/ 965377 h 2179871"/>
                <a:gd name="connsiteX18827" fmla="*/ 259868 w 2663714"/>
                <a:gd name="connsiteY18827" fmla="*/ 965291 h 2179871"/>
                <a:gd name="connsiteX18828" fmla="*/ 255602 w 2663714"/>
                <a:gd name="connsiteY18828" fmla="*/ 975277 h 2179871"/>
                <a:gd name="connsiteX18829" fmla="*/ 253555 w 2663714"/>
                <a:gd name="connsiteY18829" fmla="*/ 979971 h 2179871"/>
                <a:gd name="connsiteX18830" fmla="*/ 244170 w 2663714"/>
                <a:gd name="connsiteY18830" fmla="*/ 970839 h 2179871"/>
                <a:gd name="connsiteX18831" fmla="*/ 248350 w 2663714"/>
                <a:gd name="connsiteY18831" fmla="*/ 961024 h 2179871"/>
                <a:gd name="connsiteX18832" fmla="*/ 254323 w 2663714"/>
                <a:gd name="connsiteY18832" fmla="*/ 947112 h 2179871"/>
                <a:gd name="connsiteX18833" fmla="*/ 254067 w 2663714"/>
                <a:gd name="connsiteY18833" fmla="*/ 946941 h 2179871"/>
                <a:gd name="connsiteX18834" fmla="*/ 246559 w 2663714"/>
                <a:gd name="connsiteY18834" fmla="*/ 960000 h 2179871"/>
                <a:gd name="connsiteX18835" fmla="*/ 241610 w 2663714"/>
                <a:gd name="connsiteY18835" fmla="*/ 968363 h 2179871"/>
                <a:gd name="connsiteX18836" fmla="*/ 238965 w 2663714"/>
                <a:gd name="connsiteY18836" fmla="*/ 965803 h 2179871"/>
                <a:gd name="connsiteX18837" fmla="*/ 233249 w 2663714"/>
                <a:gd name="connsiteY18837" fmla="*/ 960256 h 2179871"/>
                <a:gd name="connsiteX18838" fmla="*/ 241866 w 2663714"/>
                <a:gd name="connsiteY18838" fmla="*/ 940028 h 2179871"/>
                <a:gd name="connsiteX18839" fmla="*/ 245706 w 2663714"/>
                <a:gd name="connsiteY18839" fmla="*/ 931152 h 2179871"/>
                <a:gd name="connsiteX18840" fmla="*/ 245450 w 2663714"/>
                <a:gd name="connsiteY18840" fmla="*/ 930981 h 2179871"/>
                <a:gd name="connsiteX18841" fmla="*/ 240075 w 2663714"/>
                <a:gd name="connsiteY18841" fmla="*/ 938918 h 2179871"/>
                <a:gd name="connsiteX18842" fmla="*/ 228642 w 2663714"/>
                <a:gd name="connsiteY18842" fmla="*/ 955732 h 2179871"/>
                <a:gd name="connsiteX18843" fmla="*/ 213114 w 2663714"/>
                <a:gd name="connsiteY18843" fmla="*/ 940625 h 2179871"/>
                <a:gd name="connsiteX18844" fmla="*/ 212858 w 2663714"/>
                <a:gd name="connsiteY18844" fmla="*/ 940796 h 2179871"/>
                <a:gd name="connsiteX18845" fmla="*/ 227789 w 2663714"/>
                <a:gd name="connsiteY18845" fmla="*/ 956842 h 2179871"/>
                <a:gd name="connsiteX18846" fmla="*/ 224974 w 2663714"/>
                <a:gd name="connsiteY18846" fmla="*/ 961280 h 2179871"/>
                <a:gd name="connsiteX18847" fmla="*/ 224974 w 2663714"/>
                <a:gd name="connsiteY18847" fmla="*/ 961280 h 2179871"/>
                <a:gd name="connsiteX18848" fmla="*/ 224974 w 2663714"/>
                <a:gd name="connsiteY18848" fmla="*/ 961280 h 2179871"/>
                <a:gd name="connsiteX18849" fmla="*/ 224974 w 2663714"/>
                <a:gd name="connsiteY18849" fmla="*/ 961280 h 2179871"/>
                <a:gd name="connsiteX18850" fmla="*/ 224974 w 2663714"/>
                <a:gd name="connsiteY18850" fmla="*/ 961280 h 2179871"/>
                <a:gd name="connsiteX18851" fmla="*/ 224803 w 2663714"/>
                <a:gd name="connsiteY18851" fmla="*/ 961706 h 2179871"/>
                <a:gd name="connsiteX18852" fmla="*/ 210214 w 2663714"/>
                <a:gd name="connsiteY18852" fmla="*/ 947965 h 2179871"/>
                <a:gd name="connsiteX18853" fmla="*/ 182912 w 2663714"/>
                <a:gd name="connsiteY18853" fmla="*/ 922105 h 2179871"/>
                <a:gd name="connsiteX18854" fmla="*/ 182741 w 2663714"/>
                <a:gd name="connsiteY18854" fmla="*/ 922361 h 2179871"/>
                <a:gd name="connsiteX18855" fmla="*/ 208593 w 2663714"/>
                <a:gd name="connsiteY18855" fmla="*/ 949246 h 2179871"/>
                <a:gd name="connsiteX18856" fmla="*/ 223353 w 2663714"/>
                <a:gd name="connsiteY18856" fmla="*/ 964694 h 2179871"/>
                <a:gd name="connsiteX18857" fmla="*/ 221134 w 2663714"/>
                <a:gd name="connsiteY18857" fmla="*/ 969644 h 2179871"/>
                <a:gd name="connsiteX18858" fmla="*/ 191017 w 2663714"/>
                <a:gd name="connsiteY18858" fmla="*/ 940199 h 2179871"/>
                <a:gd name="connsiteX18859" fmla="*/ 165934 w 2663714"/>
                <a:gd name="connsiteY18859" fmla="*/ 915277 h 2179871"/>
                <a:gd name="connsiteX18860" fmla="*/ 165678 w 2663714"/>
                <a:gd name="connsiteY18860" fmla="*/ 915448 h 2179871"/>
                <a:gd name="connsiteX18861" fmla="*/ 189396 w 2663714"/>
                <a:gd name="connsiteY18861" fmla="*/ 941394 h 2179871"/>
                <a:gd name="connsiteX18862" fmla="*/ 208934 w 2663714"/>
                <a:gd name="connsiteY18862" fmla="*/ 962816 h 2179871"/>
                <a:gd name="connsiteX18863" fmla="*/ 152113 w 2663714"/>
                <a:gd name="connsiteY18863" fmla="*/ 909729 h 2179871"/>
                <a:gd name="connsiteX18864" fmla="*/ 136158 w 2663714"/>
                <a:gd name="connsiteY18864" fmla="*/ 895135 h 2179871"/>
                <a:gd name="connsiteX18865" fmla="*/ 152027 w 2663714"/>
                <a:gd name="connsiteY18865" fmla="*/ 877382 h 2179871"/>
                <a:gd name="connsiteX18866" fmla="*/ 154843 w 2663714"/>
                <a:gd name="connsiteY18866" fmla="*/ 944295 h 2179871"/>
                <a:gd name="connsiteX18867" fmla="*/ 125750 w 2663714"/>
                <a:gd name="connsiteY18867" fmla="*/ 922275 h 2179871"/>
                <a:gd name="connsiteX18868" fmla="*/ 120886 w 2663714"/>
                <a:gd name="connsiteY18868" fmla="*/ 917667 h 2179871"/>
                <a:gd name="connsiteX18869" fmla="*/ 124726 w 2663714"/>
                <a:gd name="connsiteY18869" fmla="*/ 910327 h 2179871"/>
                <a:gd name="connsiteX18870" fmla="*/ 135305 w 2663714"/>
                <a:gd name="connsiteY18870" fmla="*/ 895988 h 2179871"/>
                <a:gd name="connsiteX18871" fmla="*/ 150236 w 2663714"/>
                <a:gd name="connsiteY18871" fmla="*/ 911180 h 2179871"/>
                <a:gd name="connsiteX18872" fmla="*/ 168835 w 2663714"/>
                <a:gd name="connsiteY18872" fmla="*/ 930554 h 2179871"/>
                <a:gd name="connsiteX18873" fmla="*/ 154928 w 2663714"/>
                <a:gd name="connsiteY18873" fmla="*/ 918093 h 2179871"/>
                <a:gd name="connsiteX18874" fmla="*/ 133343 w 2663714"/>
                <a:gd name="connsiteY18874" fmla="*/ 898890 h 2179871"/>
                <a:gd name="connsiteX18875" fmla="*/ 133172 w 2663714"/>
                <a:gd name="connsiteY18875" fmla="*/ 899146 h 2179871"/>
                <a:gd name="connsiteX18876" fmla="*/ 153392 w 2663714"/>
                <a:gd name="connsiteY18876" fmla="*/ 919459 h 2179871"/>
                <a:gd name="connsiteX18877" fmla="*/ 209446 w 2663714"/>
                <a:gd name="connsiteY18877" fmla="*/ 977581 h 2179871"/>
                <a:gd name="connsiteX18878" fmla="*/ 209446 w 2663714"/>
                <a:gd name="connsiteY18878" fmla="*/ 977581 h 2179871"/>
                <a:gd name="connsiteX18879" fmla="*/ 209616 w 2663714"/>
                <a:gd name="connsiteY18879" fmla="*/ 977752 h 2179871"/>
                <a:gd name="connsiteX18880" fmla="*/ 209787 w 2663714"/>
                <a:gd name="connsiteY18880" fmla="*/ 977923 h 2179871"/>
                <a:gd name="connsiteX18881" fmla="*/ 209787 w 2663714"/>
                <a:gd name="connsiteY18881" fmla="*/ 977923 h 2179871"/>
                <a:gd name="connsiteX18882" fmla="*/ 215162 w 2663714"/>
                <a:gd name="connsiteY18882" fmla="*/ 983129 h 2179871"/>
                <a:gd name="connsiteX18883" fmla="*/ 213882 w 2663714"/>
                <a:gd name="connsiteY18883" fmla="*/ 986287 h 2179871"/>
                <a:gd name="connsiteX18884" fmla="*/ 212517 w 2663714"/>
                <a:gd name="connsiteY18884" fmla="*/ 989445 h 2179871"/>
                <a:gd name="connsiteX18885" fmla="*/ 212261 w 2663714"/>
                <a:gd name="connsiteY18885" fmla="*/ 989274 h 2179871"/>
                <a:gd name="connsiteX18886" fmla="*/ 154843 w 2663714"/>
                <a:gd name="connsiteY18886" fmla="*/ 944381 h 2179871"/>
                <a:gd name="connsiteX18887" fmla="*/ 306622 w 2663714"/>
                <a:gd name="connsiteY18887" fmla="*/ 1134196 h 2179871"/>
                <a:gd name="connsiteX18888" fmla="*/ 204924 w 2663714"/>
                <a:gd name="connsiteY18888" fmla="*/ 1055163 h 2179871"/>
                <a:gd name="connsiteX18889" fmla="*/ 182485 w 2663714"/>
                <a:gd name="connsiteY18889" fmla="*/ 1029729 h 2179871"/>
                <a:gd name="connsiteX18890" fmla="*/ 192724 w 2663714"/>
                <a:gd name="connsiteY18890" fmla="*/ 995078 h 2179871"/>
                <a:gd name="connsiteX18891" fmla="*/ 200061 w 2663714"/>
                <a:gd name="connsiteY18891" fmla="*/ 998321 h 2179871"/>
                <a:gd name="connsiteX18892" fmla="*/ 208848 w 2663714"/>
                <a:gd name="connsiteY18892" fmla="*/ 1013513 h 2179871"/>
                <a:gd name="connsiteX18893" fmla="*/ 212858 w 2663714"/>
                <a:gd name="connsiteY18893" fmla="*/ 1020170 h 2179871"/>
                <a:gd name="connsiteX18894" fmla="*/ 205948 w 2663714"/>
                <a:gd name="connsiteY18894" fmla="*/ 1034765 h 2179871"/>
                <a:gd name="connsiteX18895" fmla="*/ 205265 w 2663714"/>
                <a:gd name="connsiteY18895" fmla="*/ 1036130 h 2179871"/>
                <a:gd name="connsiteX18896" fmla="*/ 205265 w 2663714"/>
                <a:gd name="connsiteY18896" fmla="*/ 1036130 h 2179871"/>
                <a:gd name="connsiteX18897" fmla="*/ 206886 w 2663714"/>
                <a:gd name="connsiteY18897" fmla="*/ 1037155 h 2179871"/>
                <a:gd name="connsiteX18898" fmla="*/ 206886 w 2663714"/>
                <a:gd name="connsiteY18898" fmla="*/ 1037155 h 2179871"/>
                <a:gd name="connsiteX18899" fmla="*/ 206886 w 2663714"/>
                <a:gd name="connsiteY18899" fmla="*/ 1037155 h 2179871"/>
                <a:gd name="connsiteX18900" fmla="*/ 207739 w 2663714"/>
                <a:gd name="connsiteY18900" fmla="*/ 1035789 h 2179871"/>
                <a:gd name="connsiteX18901" fmla="*/ 215247 w 2663714"/>
                <a:gd name="connsiteY18901" fmla="*/ 1024181 h 2179871"/>
                <a:gd name="connsiteX18902" fmla="*/ 241525 w 2663714"/>
                <a:gd name="connsiteY18902" fmla="*/ 1062844 h 2179871"/>
                <a:gd name="connsiteX18903" fmla="*/ 241525 w 2663714"/>
                <a:gd name="connsiteY18903" fmla="*/ 1062844 h 2179871"/>
                <a:gd name="connsiteX18904" fmla="*/ 241610 w 2663714"/>
                <a:gd name="connsiteY18904" fmla="*/ 1062930 h 2179871"/>
                <a:gd name="connsiteX18905" fmla="*/ 241696 w 2663714"/>
                <a:gd name="connsiteY18905" fmla="*/ 1062930 h 2179871"/>
                <a:gd name="connsiteX18906" fmla="*/ 241696 w 2663714"/>
                <a:gd name="connsiteY18906" fmla="*/ 1063015 h 2179871"/>
                <a:gd name="connsiteX18907" fmla="*/ 282563 w 2663714"/>
                <a:gd name="connsiteY18907" fmla="*/ 1105775 h 2179871"/>
                <a:gd name="connsiteX18908" fmla="*/ 297920 w 2663714"/>
                <a:gd name="connsiteY18908" fmla="*/ 1119942 h 2179871"/>
                <a:gd name="connsiteX18909" fmla="*/ 298090 w 2663714"/>
                <a:gd name="connsiteY18909" fmla="*/ 1119686 h 2179871"/>
                <a:gd name="connsiteX18910" fmla="*/ 283928 w 2663714"/>
                <a:gd name="connsiteY18910" fmla="*/ 1104153 h 2179871"/>
                <a:gd name="connsiteX18911" fmla="*/ 247071 w 2663714"/>
                <a:gd name="connsiteY18911" fmla="*/ 1058492 h 2179871"/>
                <a:gd name="connsiteX18912" fmla="*/ 247071 w 2663714"/>
                <a:gd name="connsiteY18912" fmla="*/ 1058492 h 2179871"/>
                <a:gd name="connsiteX18913" fmla="*/ 247071 w 2663714"/>
                <a:gd name="connsiteY18913" fmla="*/ 1058492 h 2179871"/>
                <a:gd name="connsiteX18914" fmla="*/ 247071 w 2663714"/>
                <a:gd name="connsiteY18914" fmla="*/ 1058492 h 2179871"/>
                <a:gd name="connsiteX18915" fmla="*/ 247071 w 2663714"/>
                <a:gd name="connsiteY18915" fmla="*/ 1058492 h 2179871"/>
                <a:gd name="connsiteX18916" fmla="*/ 233846 w 2663714"/>
                <a:gd name="connsiteY18916" fmla="*/ 1042446 h 2179871"/>
                <a:gd name="connsiteX18917" fmla="*/ 237686 w 2663714"/>
                <a:gd name="connsiteY18917" fmla="*/ 1033399 h 2179871"/>
                <a:gd name="connsiteX18918" fmla="*/ 239733 w 2663714"/>
                <a:gd name="connsiteY18918" fmla="*/ 1028790 h 2179871"/>
                <a:gd name="connsiteX18919" fmla="*/ 248606 w 2663714"/>
                <a:gd name="connsiteY18919" fmla="*/ 1035618 h 2179871"/>
                <a:gd name="connsiteX18920" fmla="*/ 251337 w 2663714"/>
                <a:gd name="connsiteY18920" fmla="*/ 1039288 h 2179871"/>
                <a:gd name="connsiteX18921" fmla="*/ 292545 w 2663714"/>
                <a:gd name="connsiteY18921" fmla="*/ 1094252 h 2179871"/>
                <a:gd name="connsiteX18922" fmla="*/ 292545 w 2663714"/>
                <a:gd name="connsiteY18922" fmla="*/ 1094252 h 2179871"/>
                <a:gd name="connsiteX18923" fmla="*/ 292630 w 2663714"/>
                <a:gd name="connsiteY18923" fmla="*/ 1094423 h 2179871"/>
                <a:gd name="connsiteX18924" fmla="*/ 292630 w 2663714"/>
                <a:gd name="connsiteY18924" fmla="*/ 1094594 h 2179871"/>
                <a:gd name="connsiteX18925" fmla="*/ 292715 w 2663714"/>
                <a:gd name="connsiteY18925" fmla="*/ 1094594 h 2179871"/>
                <a:gd name="connsiteX18926" fmla="*/ 338531 w 2663714"/>
                <a:gd name="connsiteY18926" fmla="*/ 1145718 h 2179871"/>
                <a:gd name="connsiteX18927" fmla="*/ 354997 w 2663714"/>
                <a:gd name="connsiteY18927" fmla="*/ 1163726 h 2179871"/>
                <a:gd name="connsiteX18928" fmla="*/ 355253 w 2663714"/>
                <a:gd name="connsiteY18928" fmla="*/ 1163556 h 2179871"/>
                <a:gd name="connsiteX18929" fmla="*/ 340066 w 2663714"/>
                <a:gd name="connsiteY18929" fmla="*/ 1144352 h 2179871"/>
                <a:gd name="connsiteX18930" fmla="*/ 298090 w 2663714"/>
                <a:gd name="connsiteY18930" fmla="*/ 1090156 h 2179871"/>
                <a:gd name="connsiteX18931" fmla="*/ 298090 w 2663714"/>
                <a:gd name="connsiteY18931" fmla="*/ 1090156 h 2179871"/>
                <a:gd name="connsiteX18932" fmla="*/ 298090 w 2663714"/>
                <a:gd name="connsiteY18932" fmla="*/ 1090156 h 2179871"/>
                <a:gd name="connsiteX18933" fmla="*/ 298090 w 2663714"/>
                <a:gd name="connsiteY18933" fmla="*/ 1090156 h 2179871"/>
                <a:gd name="connsiteX18934" fmla="*/ 298090 w 2663714"/>
                <a:gd name="connsiteY18934" fmla="*/ 1090156 h 2179871"/>
                <a:gd name="connsiteX18935" fmla="*/ 255432 w 2663714"/>
                <a:gd name="connsiteY18935" fmla="*/ 1041081 h 2179871"/>
                <a:gd name="connsiteX18936" fmla="*/ 305513 w 2663714"/>
                <a:gd name="connsiteY18936" fmla="*/ 1079317 h 2179871"/>
                <a:gd name="connsiteX18937" fmla="*/ 323600 w 2663714"/>
                <a:gd name="connsiteY18937" fmla="*/ 1101763 h 2179871"/>
                <a:gd name="connsiteX18938" fmla="*/ 323600 w 2663714"/>
                <a:gd name="connsiteY18938" fmla="*/ 1101763 h 2179871"/>
                <a:gd name="connsiteX18939" fmla="*/ 323771 w 2663714"/>
                <a:gd name="connsiteY18939" fmla="*/ 1101934 h 2179871"/>
                <a:gd name="connsiteX18940" fmla="*/ 323771 w 2663714"/>
                <a:gd name="connsiteY18940" fmla="*/ 1102105 h 2179871"/>
                <a:gd name="connsiteX18941" fmla="*/ 323941 w 2663714"/>
                <a:gd name="connsiteY18941" fmla="*/ 1102105 h 2179871"/>
                <a:gd name="connsiteX18942" fmla="*/ 374705 w 2663714"/>
                <a:gd name="connsiteY18942" fmla="*/ 1162446 h 2179871"/>
                <a:gd name="connsiteX18943" fmla="*/ 381957 w 2663714"/>
                <a:gd name="connsiteY18943" fmla="*/ 1171578 h 2179871"/>
                <a:gd name="connsiteX18944" fmla="*/ 372828 w 2663714"/>
                <a:gd name="connsiteY18944" fmla="*/ 1166372 h 2179871"/>
                <a:gd name="connsiteX18945" fmla="*/ 372658 w 2663714"/>
                <a:gd name="connsiteY18945" fmla="*/ 1166628 h 2179871"/>
                <a:gd name="connsiteX18946" fmla="*/ 383920 w 2663714"/>
                <a:gd name="connsiteY18946" fmla="*/ 1173968 h 2179871"/>
                <a:gd name="connsiteX18947" fmla="*/ 386394 w 2663714"/>
                <a:gd name="connsiteY18947" fmla="*/ 1175590 h 2179871"/>
                <a:gd name="connsiteX18948" fmla="*/ 384687 w 2663714"/>
                <a:gd name="connsiteY18948" fmla="*/ 1173200 h 2179871"/>
                <a:gd name="connsiteX18949" fmla="*/ 376241 w 2663714"/>
                <a:gd name="connsiteY18949" fmla="*/ 1161080 h 2179871"/>
                <a:gd name="connsiteX18950" fmla="*/ 329231 w 2663714"/>
                <a:gd name="connsiteY18950" fmla="*/ 1097496 h 2179871"/>
                <a:gd name="connsiteX18951" fmla="*/ 329231 w 2663714"/>
                <a:gd name="connsiteY18951" fmla="*/ 1097496 h 2179871"/>
                <a:gd name="connsiteX18952" fmla="*/ 329231 w 2663714"/>
                <a:gd name="connsiteY18952" fmla="*/ 1097496 h 2179871"/>
                <a:gd name="connsiteX18953" fmla="*/ 329231 w 2663714"/>
                <a:gd name="connsiteY18953" fmla="*/ 1097496 h 2179871"/>
                <a:gd name="connsiteX18954" fmla="*/ 329231 w 2663714"/>
                <a:gd name="connsiteY18954" fmla="*/ 1097496 h 2179871"/>
                <a:gd name="connsiteX18955" fmla="*/ 328378 w 2663714"/>
                <a:gd name="connsiteY18955" fmla="*/ 1096472 h 2179871"/>
                <a:gd name="connsiteX18956" fmla="*/ 332388 w 2663714"/>
                <a:gd name="connsiteY18956" fmla="*/ 1099544 h 2179871"/>
                <a:gd name="connsiteX18957" fmla="*/ 365747 w 2663714"/>
                <a:gd name="connsiteY18957" fmla="*/ 1139743 h 2179871"/>
                <a:gd name="connsiteX18958" fmla="*/ 365747 w 2663714"/>
                <a:gd name="connsiteY18958" fmla="*/ 1139743 h 2179871"/>
                <a:gd name="connsiteX18959" fmla="*/ 365832 w 2663714"/>
                <a:gd name="connsiteY18959" fmla="*/ 1139914 h 2179871"/>
                <a:gd name="connsiteX18960" fmla="*/ 365832 w 2663714"/>
                <a:gd name="connsiteY18960" fmla="*/ 1140085 h 2179871"/>
                <a:gd name="connsiteX18961" fmla="*/ 365918 w 2663714"/>
                <a:gd name="connsiteY18961" fmla="*/ 1140085 h 2179871"/>
                <a:gd name="connsiteX18962" fmla="*/ 410112 w 2663714"/>
                <a:gd name="connsiteY18962" fmla="*/ 1192659 h 2179871"/>
                <a:gd name="connsiteX18963" fmla="*/ 424872 w 2663714"/>
                <a:gd name="connsiteY18963" fmla="*/ 1212119 h 2179871"/>
                <a:gd name="connsiteX18964" fmla="*/ 425128 w 2663714"/>
                <a:gd name="connsiteY18964" fmla="*/ 1211948 h 2179871"/>
                <a:gd name="connsiteX18965" fmla="*/ 411648 w 2663714"/>
                <a:gd name="connsiteY18965" fmla="*/ 1191379 h 2179871"/>
                <a:gd name="connsiteX18966" fmla="*/ 371207 w 2663714"/>
                <a:gd name="connsiteY18966" fmla="*/ 1135561 h 2179871"/>
                <a:gd name="connsiteX18967" fmla="*/ 371207 w 2663714"/>
                <a:gd name="connsiteY18967" fmla="*/ 1135561 h 2179871"/>
                <a:gd name="connsiteX18968" fmla="*/ 371207 w 2663714"/>
                <a:gd name="connsiteY18968" fmla="*/ 1135561 h 2179871"/>
                <a:gd name="connsiteX18969" fmla="*/ 371207 w 2663714"/>
                <a:gd name="connsiteY18969" fmla="*/ 1135561 h 2179871"/>
                <a:gd name="connsiteX18970" fmla="*/ 371207 w 2663714"/>
                <a:gd name="connsiteY18970" fmla="*/ 1135561 h 2179871"/>
                <a:gd name="connsiteX18971" fmla="*/ 350987 w 2663714"/>
                <a:gd name="connsiteY18971" fmla="*/ 1113797 h 2179871"/>
                <a:gd name="connsiteX18972" fmla="*/ 382128 w 2663714"/>
                <a:gd name="connsiteY18972" fmla="*/ 1137268 h 2179871"/>
                <a:gd name="connsiteX18973" fmla="*/ 403798 w 2663714"/>
                <a:gd name="connsiteY18973" fmla="*/ 1167396 h 2179871"/>
                <a:gd name="connsiteX18974" fmla="*/ 403798 w 2663714"/>
                <a:gd name="connsiteY18974" fmla="*/ 1167396 h 2179871"/>
                <a:gd name="connsiteX18975" fmla="*/ 403798 w 2663714"/>
                <a:gd name="connsiteY18975" fmla="*/ 1167482 h 2179871"/>
                <a:gd name="connsiteX18976" fmla="*/ 403798 w 2663714"/>
                <a:gd name="connsiteY18976" fmla="*/ 1167482 h 2179871"/>
                <a:gd name="connsiteX18977" fmla="*/ 403798 w 2663714"/>
                <a:gd name="connsiteY18977" fmla="*/ 1167567 h 2179871"/>
                <a:gd name="connsiteX18978" fmla="*/ 436134 w 2663714"/>
                <a:gd name="connsiteY18978" fmla="*/ 1211265 h 2179871"/>
                <a:gd name="connsiteX18979" fmla="*/ 446713 w 2663714"/>
                <a:gd name="connsiteY18979" fmla="*/ 1227482 h 2179871"/>
                <a:gd name="connsiteX18980" fmla="*/ 446969 w 2663714"/>
                <a:gd name="connsiteY18980" fmla="*/ 1227311 h 2179871"/>
                <a:gd name="connsiteX18981" fmla="*/ 437755 w 2663714"/>
                <a:gd name="connsiteY18981" fmla="*/ 1210070 h 2179871"/>
                <a:gd name="connsiteX18982" fmla="*/ 409259 w 2663714"/>
                <a:gd name="connsiteY18982" fmla="*/ 1163385 h 2179871"/>
                <a:gd name="connsiteX18983" fmla="*/ 409259 w 2663714"/>
                <a:gd name="connsiteY18983" fmla="*/ 1163385 h 2179871"/>
                <a:gd name="connsiteX18984" fmla="*/ 409259 w 2663714"/>
                <a:gd name="connsiteY18984" fmla="*/ 1163385 h 2179871"/>
                <a:gd name="connsiteX18985" fmla="*/ 409259 w 2663714"/>
                <a:gd name="connsiteY18985" fmla="*/ 1163385 h 2179871"/>
                <a:gd name="connsiteX18986" fmla="*/ 409259 w 2663714"/>
                <a:gd name="connsiteY18986" fmla="*/ 1163385 h 2179871"/>
                <a:gd name="connsiteX18987" fmla="*/ 397314 w 2663714"/>
                <a:gd name="connsiteY18987" fmla="*/ 1148961 h 2179871"/>
                <a:gd name="connsiteX18988" fmla="*/ 403201 w 2663714"/>
                <a:gd name="connsiteY18988" fmla="*/ 1153399 h 2179871"/>
                <a:gd name="connsiteX18989" fmla="*/ 429735 w 2663714"/>
                <a:gd name="connsiteY18989" fmla="*/ 1193598 h 2179871"/>
                <a:gd name="connsiteX18990" fmla="*/ 429735 w 2663714"/>
                <a:gd name="connsiteY18990" fmla="*/ 1193598 h 2179871"/>
                <a:gd name="connsiteX18991" fmla="*/ 429820 w 2663714"/>
                <a:gd name="connsiteY18991" fmla="*/ 1193684 h 2179871"/>
                <a:gd name="connsiteX18992" fmla="*/ 429820 w 2663714"/>
                <a:gd name="connsiteY18992" fmla="*/ 1193684 h 2179871"/>
                <a:gd name="connsiteX18993" fmla="*/ 429820 w 2663714"/>
                <a:gd name="connsiteY18993" fmla="*/ 1193769 h 2179871"/>
                <a:gd name="connsiteX18994" fmla="*/ 464715 w 2663714"/>
                <a:gd name="connsiteY18994" fmla="*/ 1240284 h 2179871"/>
                <a:gd name="connsiteX18995" fmla="*/ 471455 w 2663714"/>
                <a:gd name="connsiteY18995" fmla="*/ 1249587 h 2179871"/>
                <a:gd name="connsiteX18996" fmla="*/ 467360 w 2663714"/>
                <a:gd name="connsiteY18996" fmla="*/ 1251294 h 2179871"/>
                <a:gd name="connsiteX18997" fmla="*/ 442703 w 2663714"/>
                <a:gd name="connsiteY18997" fmla="*/ 1232859 h 2179871"/>
                <a:gd name="connsiteX18998" fmla="*/ 421971 w 2663714"/>
                <a:gd name="connsiteY18998" fmla="*/ 1217837 h 2179871"/>
                <a:gd name="connsiteX18999" fmla="*/ 420947 w 2663714"/>
                <a:gd name="connsiteY18999" fmla="*/ 1207339 h 2179871"/>
                <a:gd name="connsiteX19000" fmla="*/ 420606 w 2663714"/>
                <a:gd name="connsiteY19000" fmla="*/ 1207339 h 2179871"/>
                <a:gd name="connsiteX19001" fmla="*/ 421118 w 2663714"/>
                <a:gd name="connsiteY19001" fmla="*/ 1217240 h 2179871"/>
                <a:gd name="connsiteX19002" fmla="*/ 406017 w 2663714"/>
                <a:gd name="connsiteY19002" fmla="*/ 1206400 h 2179871"/>
                <a:gd name="connsiteX19003" fmla="*/ 406017 w 2663714"/>
                <a:gd name="connsiteY19003" fmla="*/ 1199743 h 2179871"/>
                <a:gd name="connsiteX19004" fmla="*/ 405590 w 2663714"/>
                <a:gd name="connsiteY19004" fmla="*/ 1199743 h 2179871"/>
                <a:gd name="connsiteX19005" fmla="*/ 405419 w 2663714"/>
                <a:gd name="connsiteY19005" fmla="*/ 1205974 h 2179871"/>
                <a:gd name="connsiteX19006" fmla="*/ 306793 w 2663714"/>
                <a:gd name="connsiteY19006" fmla="*/ 1134793 h 2179871"/>
                <a:gd name="connsiteX19007" fmla="*/ 365662 w 2663714"/>
                <a:gd name="connsiteY19007" fmla="*/ 1189928 h 2179871"/>
                <a:gd name="connsiteX19008" fmla="*/ 404737 w 2663714"/>
                <a:gd name="connsiteY19008" fmla="*/ 1219800 h 2179871"/>
                <a:gd name="connsiteX19009" fmla="*/ 404481 w 2663714"/>
                <a:gd name="connsiteY19009" fmla="*/ 1233712 h 2179871"/>
                <a:gd name="connsiteX19010" fmla="*/ 405078 w 2663714"/>
                <a:gd name="connsiteY19010" fmla="*/ 1282361 h 2179871"/>
                <a:gd name="connsiteX19011" fmla="*/ 405505 w 2663714"/>
                <a:gd name="connsiteY19011" fmla="*/ 1292602 h 2179871"/>
                <a:gd name="connsiteX19012" fmla="*/ 405078 w 2663714"/>
                <a:gd name="connsiteY19012" fmla="*/ 1292944 h 2179871"/>
                <a:gd name="connsiteX19013" fmla="*/ 401410 w 2663714"/>
                <a:gd name="connsiteY19013" fmla="*/ 1296358 h 2179871"/>
                <a:gd name="connsiteX19014" fmla="*/ 400556 w 2663714"/>
                <a:gd name="connsiteY19014" fmla="*/ 1297126 h 2179871"/>
                <a:gd name="connsiteX19015" fmla="*/ 400130 w 2663714"/>
                <a:gd name="connsiteY19015" fmla="*/ 1297553 h 2179871"/>
                <a:gd name="connsiteX19016" fmla="*/ 400044 w 2663714"/>
                <a:gd name="connsiteY19016" fmla="*/ 1297553 h 2179871"/>
                <a:gd name="connsiteX19017" fmla="*/ 400215 w 2663714"/>
                <a:gd name="connsiteY19017" fmla="*/ 1297638 h 2179871"/>
                <a:gd name="connsiteX19018" fmla="*/ 400556 w 2663714"/>
                <a:gd name="connsiteY19018" fmla="*/ 1297638 h 2179871"/>
                <a:gd name="connsiteX19019" fmla="*/ 403201 w 2663714"/>
                <a:gd name="connsiteY19019" fmla="*/ 1297894 h 2179871"/>
                <a:gd name="connsiteX19020" fmla="*/ 405761 w 2663714"/>
                <a:gd name="connsiteY19020" fmla="*/ 1298065 h 2179871"/>
                <a:gd name="connsiteX19021" fmla="*/ 407296 w 2663714"/>
                <a:gd name="connsiteY19021" fmla="*/ 1321877 h 2179871"/>
                <a:gd name="connsiteX19022" fmla="*/ 402177 w 2663714"/>
                <a:gd name="connsiteY19022" fmla="*/ 1328619 h 2179871"/>
                <a:gd name="connsiteX19023" fmla="*/ 402433 w 2663714"/>
                <a:gd name="connsiteY19023" fmla="*/ 1328790 h 2179871"/>
                <a:gd name="connsiteX19024" fmla="*/ 407467 w 2663714"/>
                <a:gd name="connsiteY19024" fmla="*/ 1323157 h 2179871"/>
                <a:gd name="connsiteX19025" fmla="*/ 408150 w 2663714"/>
                <a:gd name="connsiteY19025" fmla="*/ 1331095 h 2179871"/>
                <a:gd name="connsiteX19026" fmla="*/ 408150 w 2663714"/>
                <a:gd name="connsiteY19026" fmla="*/ 1331095 h 2179871"/>
                <a:gd name="connsiteX19027" fmla="*/ 408150 w 2663714"/>
                <a:gd name="connsiteY19027" fmla="*/ 1331350 h 2179871"/>
                <a:gd name="connsiteX19028" fmla="*/ 408150 w 2663714"/>
                <a:gd name="connsiteY19028" fmla="*/ 1331607 h 2179871"/>
                <a:gd name="connsiteX19029" fmla="*/ 408150 w 2663714"/>
                <a:gd name="connsiteY19029" fmla="*/ 1331607 h 2179871"/>
                <a:gd name="connsiteX19030" fmla="*/ 410112 w 2663714"/>
                <a:gd name="connsiteY19030" fmla="*/ 1346031 h 2179871"/>
                <a:gd name="connsiteX19031" fmla="*/ 402092 w 2663714"/>
                <a:gd name="connsiteY19031" fmla="*/ 1354821 h 2179871"/>
                <a:gd name="connsiteX19032" fmla="*/ 400983 w 2663714"/>
                <a:gd name="connsiteY19032" fmla="*/ 1356016 h 2179871"/>
                <a:gd name="connsiteX19033" fmla="*/ 402519 w 2663714"/>
                <a:gd name="connsiteY19033" fmla="*/ 1355590 h 2179871"/>
                <a:gd name="connsiteX19034" fmla="*/ 409856 w 2663714"/>
                <a:gd name="connsiteY19034" fmla="*/ 1353626 h 2179871"/>
                <a:gd name="connsiteX19035" fmla="*/ 409856 w 2663714"/>
                <a:gd name="connsiteY19035" fmla="*/ 1353371 h 2179871"/>
                <a:gd name="connsiteX19036" fmla="*/ 403969 w 2663714"/>
                <a:gd name="connsiteY19036" fmla="*/ 1354395 h 2179871"/>
                <a:gd name="connsiteX19037" fmla="*/ 410539 w 2663714"/>
                <a:gd name="connsiteY19037" fmla="*/ 1348335 h 2179871"/>
                <a:gd name="connsiteX19038" fmla="*/ 415657 w 2663714"/>
                <a:gd name="connsiteY19038" fmla="*/ 1379828 h 2179871"/>
                <a:gd name="connsiteX19039" fmla="*/ 415828 w 2663714"/>
                <a:gd name="connsiteY19039" fmla="*/ 1380682 h 2179871"/>
                <a:gd name="connsiteX19040" fmla="*/ 414719 w 2663714"/>
                <a:gd name="connsiteY19040" fmla="*/ 1381962 h 2179871"/>
                <a:gd name="connsiteX19041" fmla="*/ 414975 w 2663714"/>
                <a:gd name="connsiteY19041" fmla="*/ 1382133 h 2179871"/>
                <a:gd name="connsiteX19042" fmla="*/ 415914 w 2663714"/>
                <a:gd name="connsiteY19042" fmla="*/ 1381194 h 2179871"/>
                <a:gd name="connsiteX19043" fmla="*/ 419667 w 2663714"/>
                <a:gd name="connsiteY19043" fmla="*/ 1400227 h 2179871"/>
                <a:gd name="connsiteX19044" fmla="*/ 410197 w 2663714"/>
                <a:gd name="connsiteY19044" fmla="*/ 1411493 h 2179871"/>
                <a:gd name="connsiteX19045" fmla="*/ 398850 w 2663714"/>
                <a:gd name="connsiteY19045" fmla="*/ 1425405 h 2179871"/>
                <a:gd name="connsiteX19046" fmla="*/ 397912 w 2663714"/>
                <a:gd name="connsiteY19046" fmla="*/ 1426600 h 2179871"/>
                <a:gd name="connsiteX19047" fmla="*/ 399277 w 2663714"/>
                <a:gd name="connsiteY19047" fmla="*/ 1426172 h 2179871"/>
                <a:gd name="connsiteX19048" fmla="*/ 406443 w 2663714"/>
                <a:gd name="connsiteY19048" fmla="*/ 1424039 h 2179871"/>
                <a:gd name="connsiteX19049" fmla="*/ 406699 w 2663714"/>
                <a:gd name="connsiteY19049" fmla="*/ 1424039 h 2179871"/>
                <a:gd name="connsiteX19050" fmla="*/ 410795 w 2663714"/>
                <a:gd name="connsiteY19050" fmla="*/ 1424551 h 2179871"/>
                <a:gd name="connsiteX19051" fmla="*/ 419326 w 2663714"/>
                <a:gd name="connsiteY19051" fmla="*/ 1425576 h 2179871"/>
                <a:gd name="connsiteX19052" fmla="*/ 415060 w 2663714"/>
                <a:gd name="connsiteY19052" fmla="*/ 1430355 h 2179871"/>
                <a:gd name="connsiteX19053" fmla="*/ 411648 w 2663714"/>
                <a:gd name="connsiteY19053" fmla="*/ 1435220 h 2179871"/>
                <a:gd name="connsiteX19054" fmla="*/ 410112 w 2663714"/>
                <a:gd name="connsiteY19054" fmla="*/ 1435134 h 2179871"/>
                <a:gd name="connsiteX19055" fmla="*/ 393987 w 2663714"/>
                <a:gd name="connsiteY19055" fmla="*/ 1433769 h 2179871"/>
                <a:gd name="connsiteX19056" fmla="*/ 393987 w 2663714"/>
                <a:gd name="connsiteY19056" fmla="*/ 1434025 h 2179871"/>
                <a:gd name="connsiteX19057" fmla="*/ 410027 w 2663714"/>
                <a:gd name="connsiteY19057" fmla="*/ 1437183 h 2179871"/>
                <a:gd name="connsiteX19058" fmla="*/ 410709 w 2663714"/>
                <a:gd name="connsiteY19058" fmla="*/ 1437354 h 2179871"/>
                <a:gd name="connsiteX19059" fmla="*/ 409941 w 2663714"/>
                <a:gd name="connsiteY19059" fmla="*/ 1440767 h 2179871"/>
                <a:gd name="connsiteX19060" fmla="*/ 392110 w 2663714"/>
                <a:gd name="connsiteY19060" fmla="*/ 1441621 h 2179871"/>
                <a:gd name="connsiteX19061" fmla="*/ 375473 w 2663714"/>
                <a:gd name="connsiteY19061" fmla="*/ 1442560 h 2179871"/>
                <a:gd name="connsiteX19062" fmla="*/ 373170 w 2663714"/>
                <a:gd name="connsiteY19062" fmla="*/ 1442560 h 2179871"/>
                <a:gd name="connsiteX19063" fmla="*/ 375303 w 2663714"/>
                <a:gd name="connsiteY19063" fmla="*/ 1443413 h 2179871"/>
                <a:gd name="connsiteX19064" fmla="*/ 383749 w 2663714"/>
                <a:gd name="connsiteY19064" fmla="*/ 1446401 h 2179871"/>
                <a:gd name="connsiteX19065" fmla="*/ 383834 w 2663714"/>
                <a:gd name="connsiteY19065" fmla="*/ 1446144 h 2179871"/>
                <a:gd name="connsiteX19066" fmla="*/ 377691 w 2663714"/>
                <a:gd name="connsiteY19066" fmla="*/ 1443498 h 2179871"/>
                <a:gd name="connsiteX19067" fmla="*/ 392281 w 2663714"/>
                <a:gd name="connsiteY19067" fmla="*/ 1443669 h 2179871"/>
                <a:gd name="connsiteX19068" fmla="*/ 427773 w 2663714"/>
                <a:gd name="connsiteY19068" fmla="*/ 1444949 h 2179871"/>
                <a:gd name="connsiteX19069" fmla="*/ 424957 w 2663714"/>
                <a:gd name="connsiteY19069" fmla="*/ 1448107 h 2179871"/>
                <a:gd name="connsiteX19070" fmla="*/ 420265 w 2663714"/>
                <a:gd name="connsiteY19070" fmla="*/ 1453484 h 2179871"/>
                <a:gd name="connsiteX19071" fmla="*/ 371037 w 2663714"/>
                <a:gd name="connsiteY19071" fmla="*/ 1456215 h 2179871"/>
                <a:gd name="connsiteX19072" fmla="*/ 366856 w 2663714"/>
                <a:gd name="connsiteY19072" fmla="*/ 1456557 h 2179871"/>
                <a:gd name="connsiteX19073" fmla="*/ 365662 w 2663714"/>
                <a:gd name="connsiteY19073" fmla="*/ 1190184 h 2179871"/>
                <a:gd name="connsiteX19074" fmla="*/ 83176 w 2663714"/>
                <a:gd name="connsiteY19074" fmla="*/ 1472346 h 2179871"/>
                <a:gd name="connsiteX19075" fmla="*/ 46148 w 2663714"/>
                <a:gd name="connsiteY19075" fmla="*/ 1451521 h 2179871"/>
                <a:gd name="connsiteX19076" fmla="*/ 32327 w 2663714"/>
                <a:gd name="connsiteY19076" fmla="*/ 1439743 h 2179871"/>
                <a:gd name="connsiteX19077" fmla="*/ 26611 w 2663714"/>
                <a:gd name="connsiteY19077" fmla="*/ 1421820 h 2179871"/>
                <a:gd name="connsiteX19078" fmla="*/ 45040 w 2663714"/>
                <a:gd name="connsiteY19078" fmla="*/ 1384693 h 2179871"/>
                <a:gd name="connsiteX19079" fmla="*/ 66454 w 2663714"/>
                <a:gd name="connsiteY19079" fmla="*/ 1388107 h 2179871"/>
                <a:gd name="connsiteX19080" fmla="*/ 134452 w 2663714"/>
                <a:gd name="connsiteY19080" fmla="*/ 1406799 h 2179871"/>
                <a:gd name="connsiteX19081" fmla="*/ 196051 w 2663714"/>
                <a:gd name="connsiteY19081" fmla="*/ 1425576 h 2179871"/>
                <a:gd name="connsiteX19082" fmla="*/ 279662 w 2663714"/>
                <a:gd name="connsiteY19082" fmla="*/ 1451350 h 2179871"/>
                <a:gd name="connsiteX19083" fmla="*/ 287852 w 2663714"/>
                <a:gd name="connsiteY19083" fmla="*/ 1453570 h 2179871"/>
                <a:gd name="connsiteX19084" fmla="*/ 397144 w 2663714"/>
                <a:gd name="connsiteY19084" fmla="*/ 1490099 h 2179871"/>
                <a:gd name="connsiteX19085" fmla="*/ 386394 w 2663714"/>
                <a:gd name="connsiteY19085" fmla="*/ 1491635 h 2179871"/>
                <a:gd name="connsiteX19086" fmla="*/ 386394 w 2663714"/>
                <a:gd name="connsiteY19086" fmla="*/ 1491891 h 2179871"/>
                <a:gd name="connsiteX19087" fmla="*/ 399789 w 2663714"/>
                <a:gd name="connsiteY19087" fmla="*/ 1490952 h 2179871"/>
                <a:gd name="connsiteX19088" fmla="*/ 411306 w 2663714"/>
                <a:gd name="connsiteY19088" fmla="*/ 1494878 h 2179871"/>
                <a:gd name="connsiteX19089" fmla="*/ 431271 w 2663714"/>
                <a:gd name="connsiteY19089" fmla="*/ 1501962 h 2179871"/>
                <a:gd name="connsiteX19090" fmla="*/ 398167 w 2663714"/>
                <a:gd name="connsiteY19090" fmla="*/ 1507766 h 2179871"/>
                <a:gd name="connsiteX19091" fmla="*/ 372658 w 2663714"/>
                <a:gd name="connsiteY19091" fmla="*/ 1512801 h 2179871"/>
                <a:gd name="connsiteX19092" fmla="*/ 372658 w 2663714"/>
                <a:gd name="connsiteY19092" fmla="*/ 1513058 h 2179871"/>
                <a:gd name="connsiteX19093" fmla="*/ 398594 w 2663714"/>
                <a:gd name="connsiteY19093" fmla="*/ 1509729 h 2179871"/>
                <a:gd name="connsiteX19094" fmla="*/ 441594 w 2663714"/>
                <a:gd name="connsiteY19094" fmla="*/ 1505632 h 2179871"/>
                <a:gd name="connsiteX19095" fmla="*/ 461644 w 2663714"/>
                <a:gd name="connsiteY19095" fmla="*/ 1512887 h 2179871"/>
                <a:gd name="connsiteX19096" fmla="*/ 426919 w 2663714"/>
                <a:gd name="connsiteY19096" fmla="*/ 1518178 h 2179871"/>
                <a:gd name="connsiteX19097" fmla="*/ 401665 w 2663714"/>
                <a:gd name="connsiteY19097" fmla="*/ 1522360 h 2179871"/>
                <a:gd name="connsiteX19098" fmla="*/ 401665 w 2663714"/>
                <a:gd name="connsiteY19098" fmla="*/ 1522617 h 2179871"/>
                <a:gd name="connsiteX19099" fmla="*/ 427346 w 2663714"/>
                <a:gd name="connsiteY19099" fmla="*/ 1520141 h 2179871"/>
                <a:gd name="connsiteX19100" fmla="*/ 472564 w 2663714"/>
                <a:gd name="connsiteY19100" fmla="*/ 1516898 h 2179871"/>
                <a:gd name="connsiteX19101" fmla="*/ 501316 w 2663714"/>
                <a:gd name="connsiteY19101" fmla="*/ 1527482 h 2179871"/>
                <a:gd name="connsiteX19102" fmla="*/ 483143 w 2663714"/>
                <a:gd name="connsiteY19102" fmla="*/ 1531151 h 2179871"/>
                <a:gd name="connsiteX19103" fmla="*/ 483143 w 2663714"/>
                <a:gd name="connsiteY19103" fmla="*/ 1531151 h 2179871"/>
                <a:gd name="connsiteX19104" fmla="*/ 483058 w 2663714"/>
                <a:gd name="connsiteY19104" fmla="*/ 1531151 h 2179871"/>
                <a:gd name="connsiteX19105" fmla="*/ 482973 w 2663714"/>
                <a:gd name="connsiteY19105" fmla="*/ 1531151 h 2179871"/>
                <a:gd name="connsiteX19106" fmla="*/ 482973 w 2663714"/>
                <a:gd name="connsiteY19106" fmla="*/ 1531151 h 2179871"/>
                <a:gd name="connsiteX19107" fmla="*/ 458743 w 2663714"/>
                <a:gd name="connsiteY19107" fmla="*/ 1537296 h 2179871"/>
                <a:gd name="connsiteX19108" fmla="*/ 444154 w 2663714"/>
                <a:gd name="connsiteY19108" fmla="*/ 1540028 h 2179871"/>
                <a:gd name="connsiteX19109" fmla="*/ 446457 w 2663714"/>
                <a:gd name="connsiteY19109" fmla="*/ 1538065 h 2179871"/>
                <a:gd name="connsiteX19110" fmla="*/ 446287 w 2663714"/>
                <a:gd name="connsiteY19110" fmla="*/ 1537808 h 2179871"/>
                <a:gd name="connsiteX19111" fmla="*/ 442362 w 2663714"/>
                <a:gd name="connsiteY19111" fmla="*/ 1540284 h 2179871"/>
                <a:gd name="connsiteX19112" fmla="*/ 434086 w 2663714"/>
                <a:gd name="connsiteY19112" fmla="*/ 1541223 h 2179871"/>
                <a:gd name="connsiteX19113" fmla="*/ 425213 w 2663714"/>
                <a:gd name="connsiteY19113" fmla="*/ 1541649 h 2179871"/>
                <a:gd name="connsiteX19114" fmla="*/ 416340 w 2663714"/>
                <a:gd name="connsiteY19114" fmla="*/ 1541564 h 2179871"/>
                <a:gd name="connsiteX19115" fmla="*/ 416340 w 2663714"/>
                <a:gd name="connsiteY19115" fmla="*/ 1541905 h 2179871"/>
                <a:gd name="connsiteX19116" fmla="*/ 425298 w 2663714"/>
                <a:gd name="connsiteY19116" fmla="*/ 1542930 h 2179871"/>
                <a:gd name="connsiteX19117" fmla="*/ 434342 w 2663714"/>
                <a:gd name="connsiteY19117" fmla="*/ 1543356 h 2179871"/>
                <a:gd name="connsiteX19118" fmla="*/ 437584 w 2663714"/>
                <a:gd name="connsiteY19118" fmla="*/ 1543356 h 2179871"/>
                <a:gd name="connsiteX19119" fmla="*/ 436048 w 2663714"/>
                <a:gd name="connsiteY19119" fmla="*/ 1544380 h 2179871"/>
                <a:gd name="connsiteX19120" fmla="*/ 406529 w 2663714"/>
                <a:gd name="connsiteY19120" fmla="*/ 1561450 h 2179871"/>
                <a:gd name="connsiteX19121" fmla="*/ 406529 w 2663714"/>
                <a:gd name="connsiteY19121" fmla="*/ 1561450 h 2179871"/>
                <a:gd name="connsiteX19122" fmla="*/ 406529 w 2663714"/>
                <a:gd name="connsiteY19122" fmla="*/ 1561450 h 2179871"/>
                <a:gd name="connsiteX19123" fmla="*/ 406529 w 2663714"/>
                <a:gd name="connsiteY19123" fmla="*/ 1561450 h 2179871"/>
                <a:gd name="connsiteX19124" fmla="*/ 406529 w 2663714"/>
                <a:gd name="connsiteY19124" fmla="*/ 1561450 h 2179871"/>
                <a:gd name="connsiteX19125" fmla="*/ 378630 w 2663714"/>
                <a:gd name="connsiteY19125" fmla="*/ 1580995 h 2179871"/>
                <a:gd name="connsiteX19126" fmla="*/ 371037 w 2663714"/>
                <a:gd name="connsiteY19126" fmla="*/ 1585860 h 2179871"/>
                <a:gd name="connsiteX19127" fmla="*/ 347148 w 2663714"/>
                <a:gd name="connsiteY19127" fmla="*/ 1578008 h 2179871"/>
                <a:gd name="connsiteX19128" fmla="*/ 344674 w 2663714"/>
                <a:gd name="connsiteY19128" fmla="*/ 1577154 h 2179871"/>
                <a:gd name="connsiteX19129" fmla="*/ 356874 w 2663714"/>
                <a:gd name="connsiteY19129" fmla="*/ 1570924 h 2179871"/>
                <a:gd name="connsiteX19130" fmla="*/ 379142 w 2663714"/>
                <a:gd name="connsiteY19130" fmla="*/ 1559828 h 2179871"/>
                <a:gd name="connsiteX19131" fmla="*/ 379142 w 2663714"/>
                <a:gd name="connsiteY19131" fmla="*/ 1559828 h 2179871"/>
                <a:gd name="connsiteX19132" fmla="*/ 379142 w 2663714"/>
                <a:gd name="connsiteY19132" fmla="*/ 1559828 h 2179871"/>
                <a:gd name="connsiteX19133" fmla="*/ 379142 w 2663714"/>
                <a:gd name="connsiteY19133" fmla="*/ 1559828 h 2179871"/>
                <a:gd name="connsiteX19134" fmla="*/ 379142 w 2663714"/>
                <a:gd name="connsiteY19134" fmla="*/ 1559828 h 2179871"/>
                <a:gd name="connsiteX19135" fmla="*/ 414207 w 2663714"/>
                <a:gd name="connsiteY19135" fmla="*/ 1537041 h 2179871"/>
                <a:gd name="connsiteX19136" fmla="*/ 426749 w 2663714"/>
                <a:gd name="connsiteY19136" fmla="*/ 1528932 h 2179871"/>
                <a:gd name="connsiteX19137" fmla="*/ 426749 w 2663714"/>
                <a:gd name="connsiteY19137" fmla="*/ 1528847 h 2179871"/>
                <a:gd name="connsiteX19138" fmla="*/ 438949 w 2663714"/>
                <a:gd name="connsiteY19138" fmla="*/ 1521080 h 2179871"/>
                <a:gd name="connsiteX19139" fmla="*/ 438779 w 2663714"/>
                <a:gd name="connsiteY19139" fmla="*/ 1520824 h 2179871"/>
                <a:gd name="connsiteX19140" fmla="*/ 421800 w 2663714"/>
                <a:gd name="connsiteY19140" fmla="*/ 1529615 h 2179871"/>
                <a:gd name="connsiteX19141" fmla="*/ 374023 w 2663714"/>
                <a:gd name="connsiteY19141" fmla="*/ 1554281 h 2179871"/>
                <a:gd name="connsiteX19142" fmla="*/ 374023 w 2663714"/>
                <a:gd name="connsiteY19142" fmla="*/ 1554281 h 2179871"/>
                <a:gd name="connsiteX19143" fmla="*/ 373937 w 2663714"/>
                <a:gd name="connsiteY19143" fmla="*/ 1554281 h 2179871"/>
                <a:gd name="connsiteX19144" fmla="*/ 373852 w 2663714"/>
                <a:gd name="connsiteY19144" fmla="*/ 1554281 h 2179871"/>
                <a:gd name="connsiteX19145" fmla="*/ 373852 w 2663714"/>
                <a:gd name="connsiteY19145" fmla="*/ 1554281 h 2179871"/>
                <a:gd name="connsiteX19146" fmla="*/ 340322 w 2663714"/>
                <a:gd name="connsiteY19146" fmla="*/ 1575618 h 2179871"/>
                <a:gd name="connsiteX19147" fmla="*/ 339213 w 2663714"/>
                <a:gd name="connsiteY19147" fmla="*/ 1575191 h 2179871"/>
                <a:gd name="connsiteX19148" fmla="*/ 339384 w 2663714"/>
                <a:gd name="connsiteY19148" fmla="*/ 1574935 h 2179871"/>
                <a:gd name="connsiteX19149" fmla="*/ 339128 w 2663714"/>
                <a:gd name="connsiteY19149" fmla="*/ 1574764 h 2179871"/>
                <a:gd name="connsiteX19150" fmla="*/ 338872 w 2663714"/>
                <a:gd name="connsiteY19150" fmla="*/ 1575020 h 2179871"/>
                <a:gd name="connsiteX19151" fmla="*/ 324795 w 2663714"/>
                <a:gd name="connsiteY19151" fmla="*/ 1570070 h 2179871"/>
                <a:gd name="connsiteX19152" fmla="*/ 345612 w 2663714"/>
                <a:gd name="connsiteY19152" fmla="*/ 1554025 h 2179871"/>
                <a:gd name="connsiteX19153" fmla="*/ 345612 w 2663714"/>
                <a:gd name="connsiteY19153" fmla="*/ 1554025 h 2179871"/>
                <a:gd name="connsiteX19154" fmla="*/ 345612 w 2663714"/>
                <a:gd name="connsiteY19154" fmla="*/ 1554025 h 2179871"/>
                <a:gd name="connsiteX19155" fmla="*/ 345612 w 2663714"/>
                <a:gd name="connsiteY19155" fmla="*/ 1554025 h 2179871"/>
                <a:gd name="connsiteX19156" fmla="*/ 345612 w 2663714"/>
                <a:gd name="connsiteY19156" fmla="*/ 1554025 h 2179871"/>
                <a:gd name="connsiteX19157" fmla="*/ 370695 w 2663714"/>
                <a:gd name="connsiteY19157" fmla="*/ 1527908 h 2179871"/>
                <a:gd name="connsiteX19158" fmla="*/ 379483 w 2663714"/>
                <a:gd name="connsiteY19158" fmla="*/ 1518520 h 2179871"/>
                <a:gd name="connsiteX19159" fmla="*/ 379312 w 2663714"/>
                <a:gd name="connsiteY19159" fmla="*/ 1518264 h 2179871"/>
                <a:gd name="connsiteX19160" fmla="*/ 369330 w 2663714"/>
                <a:gd name="connsiteY19160" fmla="*/ 1526372 h 2179871"/>
                <a:gd name="connsiteX19161" fmla="*/ 341005 w 2663714"/>
                <a:gd name="connsiteY19161" fmla="*/ 1548733 h 2179871"/>
                <a:gd name="connsiteX19162" fmla="*/ 341005 w 2663714"/>
                <a:gd name="connsiteY19162" fmla="*/ 1548733 h 2179871"/>
                <a:gd name="connsiteX19163" fmla="*/ 341005 w 2663714"/>
                <a:gd name="connsiteY19163" fmla="*/ 1548733 h 2179871"/>
                <a:gd name="connsiteX19164" fmla="*/ 341005 w 2663714"/>
                <a:gd name="connsiteY19164" fmla="*/ 1548733 h 2179871"/>
                <a:gd name="connsiteX19165" fmla="*/ 341005 w 2663714"/>
                <a:gd name="connsiteY19165" fmla="*/ 1548733 h 2179871"/>
                <a:gd name="connsiteX19166" fmla="*/ 321126 w 2663714"/>
                <a:gd name="connsiteY19166" fmla="*/ 1568705 h 2179871"/>
                <a:gd name="connsiteX19167" fmla="*/ 312338 w 2663714"/>
                <a:gd name="connsiteY19167" fmla="*/ 1565547 h 2179871"/>
                <a:gd name="connsiteX19168" fmla="*/ 318225 w 2663714"/>
                <a:gd name="connsiteY19168" fmla="*/ 1559999 h 2179871"/>
                <a:gd name="connsiteX19169" fmla="*/ 318225 w 2663714"/>
                <a:gd name="connsiteY19169" fmla="*/ 1559999 h 2179871"/>
                <a:gd name="connsiteX19170" fmla="*/ 318225 w 2663714"/>
                <a:gd name="connsiteY19170" fmla="*/ 1559999 h 2179871"/>
                <a:gd name="connsiteX19171" fmla="*/ 318225 w 2663714"/>
                <a:gd name="connsiteY19171" fmla="*/ 1559999 h 2179871"/>
                <a:gd name="connsiteX19172" fmla="*/ 318225 w 2663714"/>
                <a:gd name="connsiteY19172" fmla="*/ 1559999 h 2179871"/>
                <a:gd name="connsiteX19173" fmla="*/ 345953 w 2663714"/>
                <a:gd name="connsiteY19173" fmla="*/ 1527652 h 2179871"/>
                <a:gd name="connsiteX19174" fmla="*/ 355765 w 2663714"/>
                <a:gd name="connsiteY19174" fmla="*/ 1516216 h 2179871"/>
                <a:gd name="connsiteX19175" fmla="*/ 355509 w 2663714"/>
                <a:gd name="connsiteY19175" fmla="*/ 1516045 h 2179871"/>
                <a:gd name="connsiteX19176" fmla="*/ 344332 w 2663714"/>
                <a:gd name="connsiteY19176" fmla="*/ 1526372 h 2179871"/>
                <a:gd name="connsiteX19177" fmla="*/ 313106 w 2663714"/>
                <a:gd name="connsiteY19177" fmla="*/ 1555220 h 2179871"/>
                <a:gd name="connsiteX19178" fmla="*/ 313106 w 2663714"/>
                <a:gd name="connsiteY19178" fmla="*/ 1555220 h 2179871"/>
                <a:gd name="connsiteX19179" fmla="*/ 313106 w 2663714"/>
                <a:gd name="connsiteY19179" fmla="*/ 1555220 h 2179871"/>
                <a:gd name="connsiteX19180" fmla="*/ 313106 w 2663714"/>
                <a:gd name="connsiteY19180" fmla="*/ 1555220 h 2179871"/>
                <a:gd name="connsiteX19181" fmla="*/ 313106 w 2663714"/>
                <a:gd name="connsiteY19181" fmla="*/ 1555220 h 2179871"/>
                <a:gd name="connsiteX19182" fmla="*/ 305940 w 2663714"/>
                <a:gd name="connsiteY19182" fmla="*/ 1563413 h 2179871"/>
                <a:gd name="connsiteX19183" fmla="*/ 290497 w 2663714"/>
                <a:gd name="connsiteY19183" fmla="*/ 1557866 h 2179871"/>
                <a:gd name="connsiteX19184" fmla="*/ 302527 w 2663714"/>
                <a:gd name="connsiteY19184" fmla="*/ 1544210 h 2179871"/>
                <a:gd name="connsiteX19185" fmla="*/ 311741 w 2663714"/>
                <a:gd name="connsiteY19185" fmla="*/ 1533883 h 2179871"/>
                <a:gd name="connsiteX19186" fmla="*/ 311571 w 2663714"/>
                <a:gd name="connsiteY19186" fmla="*/ 1533626 h 2179871"/>
                <a:gd name="connsiteX19187" fmla="*/ 301076 w 2663714"/>
                <a:gd name="connsiteY19187" fmla="*/ 1542759 h 2179871"/>
                <a:gd name="connsiteX19188" fmla="*/ 285549 w 2663714"/>
                <a:gd name="connsiteY19188" fmla="*/ 1556073 h 2179871"/>
                <a:gd name="connsiteX19189" fmla="*/ 264476 w 2663714"/>
                <a:gd name="connsiteY19189" fmla="*/ 1548477 h 2179871"/>
                <a:gd name="connsiteX19190" fmla="*/ 274713 w 2663714"/>
                <a:gd name="connsiteY19190" fmla="*/ 1540710 h 2179871"/>
                <a:gd name="connsiteX19191" fmla="*/ 274713 w 2663714"/>
                <a:gd name="connsiteY19191" fmla="*/ 1540710 h 2179871"/>
                <a:gd name="connsiteX19192" fmla="*/ 274713 w 2663714"/>
                <a:gd name="connsiteY19192" fmla="*/ 1540710 h 2179871"/>
                <a:gd name="connsiteX19193" fmla="*/ 274799 w 2663714"/>
                <a:gd name="connsiteY19193" fmla="*/ 1540710 h 2179871"/>
                <a:gd name="connsiteX19194" fmla="*/ 274799 w 2663714"/>
                <a:gd name="connsiteY19194" fmla="*/ 1540710 h 2179871"/>
                <a:gd name="connsiteX19195" fmla="*/ 308755 w 2663714"/>
                <a:gd name="connsiteY19195" fmla="*/ 1509387 h 2179871"/>
                <a:gd name="connsiteX19196" fmla="*/ 316860 w 2663714"/>
                <a:gd name="connsiteY19196" fmla="*/ 1501962 h 2179871"/>
                <a:gd name="connsiteX19197" fmla="*/ 317713 w 2663714"/>
                <a:gd name="connsiteY19197" fmla="*/ 1501194 h 2179871"/>
                <a:gd name="connsiteX19198" fmla="*/ 316690 w 2663714"/>
                <a:gd name="connsiteY19198" fmla="*/ 1501194 h 2179871"/>
                <a:gd name="connsiteX19199" fmla="*/ 311315 w 2663714"/>
                <a:gd name="connsiteY19199" fmla="*/ 1501023 h 2179871"/>
                <a:gd name="connsiteX19200" fmla="*/ 311315 w 2663714"/>
                <a:gd name="connsiteY19200" fmla="*/ 1501365 h 2179871"/>
                <a:gd name="connsiteX19201" fmla="*/ 315580 w 2663714"/>
                <a:gd name="connsiteY19201" fmla="*/ 1501877 h 2179871"/>
                <a:gd name="connsiteX19202" fmla="*/ 307561 w 2663714"/>
                <a:gd name="connsiteY19202" fmla="*/ 1507851 h 2179871"/>
                <a:gd name="connsiteX19203" fmla="*/ 270448 w 2663714"/>
                <a:gd name="connsiteY19203" fmla="*/ 1535333 h 2179871"/>
                <a:gd name="connsiteX19204" fmla="*/ 270448 w 2663714"/>
                <a:gd name="connsiteY19204" fmla="*/ 1535333 h 2179871"/>
                <a:gd name="connsiteX19205" fmla="*/ 270448 w 2663714"/>
                <a:gd name="connsiteY19205" fmla="*/ 1535333 h 2179871"/>
                <a:gd name="connsiteX19206" fmla="*/ 270448 w 2663714"/>
                <a:gd name="connsiteY19206" fmla="*/ 1535333 h 2179871"/>
                <a:gd name="connsiteX19207" fmla="*/ 270448 w 2663714"/>
                <a:gd name="connsiteY19207" fmla="*/ 1535333 h 2179871"/>
                <a:gd name="connsiteX19208" fmla="*/ 258418 w 2663714"/>
                <a:gd name="connsiteY19208" fmla="*/ 1546258 h 2179871"/>
                <a:gd name="connsiteX19209" fmla="*/ 246303 w 2663714"/>
                <a:gd name="connsiteY19209" fmla="*/ 1541905 h 2179871"/>
                <a:gd name="connsiteX19210" fmla="*/ 272751 w 2663714"/>
                <a:gd name="connsiteY19210" fmla="*/ 1518264 h 2179871"/>
                <a:gd name="connsiteX19211" fmla="*/ 285549 w 2663714"/>
                <a:gd name="connsiteY19211" fmla="*/ 1507681 h 2179871"/>
                <a:gd name="connsiteX19212" fmla="*/ 285378 w 2663714"/>
                <a:gd name="connsiteY19212" fmla="*/ 1507424 h 2179871"/>
                <a:gd name="connsiteX19213" fmla="*/ 271471 w 2663714"/>
                <a:gd name="connsiteY19213" fmla="*/ 1516642 h 2179871"/>
                <a:gd name="connsiteX19214" fmla="*/ 239648 w 2663714"/>
                <a:gd name="connsiteY19214" fmla="*/ 1539430 h 2179871"/>
                <a:gd name="connsiteX19215" fmla="*/ 227533 w 2663714"/>
                <a:gd name="connsiteY19215" fmla="*/ 1534821 h 2179871"/>
                <a:gd name="connsiteX19216" fmla="*/ 267632 w 2663714"/>
                <a:gd name="connsiteY19216" fmla="*/ 1503669 h 2179871"/>
                <a:gd name="connsiteX19217" fmla="*/ 276079 w 2663714"/>
                <a:gd name="connsiteY19217" fmla="*/ 1496756 h 2179871"/>
                <a:gd name="connsiteX19218" fmla="*/ 284354 w 2663714"/>
                <a:gd name="connsiteY19218" fmla="*/ 1489672 h 2179871"/>
                <a:gd name="connsiteX19219" fmla="*/ 284184 w 2663714"/>
                <a:gd name="connsiteY19219" fmla="*/ 1489416 h 2179871"/>
                <a:gd name="connsiteX19220" fmla="*/ 275311 w 2663714"/>
                <a:gd name="connsiteY19220" fmla="*/ 1495903 h 2179871"/>
                <a:gd name="connsiteX19221" fmla="*/ 266352 w 2663714"/>
                <a:gd name="connsiteY19221" fmla="*/ 1502133 h 2179871"/>
                <a:gd name="connsiteX19222" fmla="*/ 220452 w 2663714"/>
                <a:gd name="connsiteY19222" fmla="*/ 1532005 h 2179871"/>
                <a:gd name="connsiteX19223" fmla="*/ 205692 w 2663714"/>
                <a:gd name="connsiteY19223" fmla="*/ 1526030 h 2179871"/>
                <a:gd name="connsiteX19224" fmla="*/ 228898 w 2663714"/>
                <a:gd name="connsiteY19224" fmla="*/ 1504011 h 2179871"/>
                <a:gd name="connsiteX19225" fmla="*/ 240331 w 2663714"/>
                <a:gd name="connsiteY19225" fmla="*/ 1493086 h 2179871"/>
                <a:gd name="connsiteX19226" fmla="*/ 240160 w 2663714"/>
                <a:gd name="connsiteY19226" fmla="*/ 1492830 h 2179871"/>
                <a:gd name="connsiteX19227" fmla="*/ 227533 w 2663714"/>
                <a:gd name="connsiteY19227" fmla="*/ 1502474 h 2179871"/>
                <a:gd name="connsiteX19228" fmla="*/ 199464 w 2663714"/>
                <a:gd name="connsiteY19228" fmla="*/ 1523384 h 2179871"/>
                <a:gd name="connsiteX19229" fmla="*/ 197075 w 2663714"/>
                <a:gd name="connsiteY19229" fmla="*/ 1522446 h 2179871"/>
                <a:gd name="connsiteX19230" fmla="*/ 181035 w 2663714"/>
                <a:gd name="connsiteY19230" fmla="*/ 1515703 h 2179871"/>
                <a:gd name="connsiteX19231" fmla="*/ 195539 w 2663714"/>
                <a:gd name="connsiteY19231" fmla="*/ 1501535 h 2179871"/>
                <a:gd name="connsiteX19232" fmla="*/ 205436 w 2663714"/>
                <a:gd name="connsiteY19232" fmla="*/ 1491976 h 2179871"/>
                <a:gd name="connsiteX19233" fmla="*/ 205265 w 2663714"/>
                <a:gd name="connsiteY19233" fmla="*/ 1491721 h 2179871"/>
                <a:gd name="connsiteX19234" fmla="*/ 194174 w 2663714"/>
                <a:gd name="connsiteY19234" fmla="*/ 1499999 h 2179871"/>
                <a:gd name="connsiteX19235" fmla="*/ 175916 w 2663714"/>
                <a:gd name="connsiteY19235" fmla="*/ 1513484 h 2179871"/>
                <a:gd name="connsiteX19236" fmla="*/ 162351 w 2663714"/>
                <a:gd name="connsiteY19236" fmla="*/ 1508022 h 2179871"/>
                <a:gd name="connsiteX19237" fmla="*/ 194345 w 2663714"/>
                <a:gd name="connsiteY19237" fmla="*/ 1482759 h 2179871"/>
                <a:gd name="connsiteX19238" fmla="*/ 198184 w 2663714"/>
                <a:gd name="connsiteY19238" fmla="*/ 1479942 h 2179871"/>
                <a:gd name="connsiteX19239" fmla="*/ 202364 w 2663714"/>
                <a:gd name="connsiteY19239" fmla="*/ 1476955 h 2179871"/>
                <a:gd name="connsiteX19240" fmla="*/ 200402 w 2663714"/>
                <a:gd name="connsiteY19240" fmla="*/ 1471663 h 2179871"/>
                <a:gd name="connsiteX19241" fmla="*/ 200146 w 2663714"/>
                <a:gd name="connsiteY19241" fmla="*/ 1471749 h 2179871"/>
                <a:gd name="connsiteX19242" fmla="*/ 201341 w 2663714"/>
                <a:gd name="connsiteY19242" fmla="*/ 1476528 h 2179871"/>
                <a:gd name="connsiteX19243" fmla="*/ 197416 w 2663714"/>
                <a:gd name="connsiteY19243" fmla="*/ 1478662 h 2179871"/>
                <a:gd name="connsiteX19244" fmla="*/ 193150 w 2663714"/>
                <a:gd name="connsiteY19244" fmla="*/ 1481052 h 2179871"/>
                <a:gd name="connsiteX19245" fmla="*/ 157317 w 2663714"/>
                <a:gd name="connsiteY19245" fmla="*/ 1503072 h 2179871"/>
                <a:gd name="connsiteX19246" fmla="*/ 157317 w 2663714"/>
                <a:gd name="connsiteY19246" fmla="*/ 1503072 h 2179871"/>
                <a:gd name="connsiteX19247" fmla="*/ 157317 w 2663714"/>
                <a:gd name="connsiteY19247" fmla="*/ 1503072 h 2179871"/>
                <a:gd name="connsiteX19248" fmla="*/ 157317 w 2663714"/>
                <a:gd name="connsiteY19248" fmla="*/ 1503072 h 2179871"/>
                <a:gd name="connsiteX19249" fmla="*/ 157317 w 2663714"/>
                <a:gd name="connsiteY19249" fmla="*/ 1503072 h 2179871"/>
                <a:gd name="connsiteX19250" fmla="*/ 154843 w 2663714"/>
                <a:gd name="connsiteY19250" fmla="*/ 1505120 h 2179871"/>
                <a:gd name="connsiteX19251" fmla="*/ 145458 w 2663714"/>
                <a:gd name="connsiteY19251" fmla="*/ 1501450 h 2179871"/>
                <a:gd name="connsiteX19252" fmla="*/ 164910 w 2663714"/>
                <a:gd name="connsiteY19252" fmla="*/ 1490269 h 2179871"/>
                <a:gd name="connsiteX19253" fmla="*/ 164910 w 2663714"/>
                <a:gd name="connsiteY19253" fmla="*/ 1490269 h 2179871"/>
                <a:gd name="connsiteX19254" fmla="*/ 164910 w 2663714"/>
                <a:gd name="connsiteY19254" fmla="*/ 1490269 h 2179871"/>
                <a:gd name="connsiteX19255" fmla="*/ 164910 w 2663714"/>
                <a:gd name="connsiteY19255" fmla="*/ 1490269 h 2179871"/>
                <a:gd name="connsiteX19256" fmla="*/ 164910 w 2663714"/>
                <a:gd name="connsiteY19256" fmla="*/ 1490269 h 2179871"/>
                <a:gd name="connsiteX19257" fmla="*/ 190164 w 2663714"/>
                <a:gd name="connsiteY19257" fmla="*/ 1470213 h 2179871"/>
                <a:gd name="connsiteX19258" fmla="*/ 199122 w 2663714"/>
                <a:gd name="connsiteY19258" fmla="*/ 1463129 h 2179871"/>
                <a:gd name="connsiteX19259" fmla="*/ 198952 w 2663714"/>
                <a:gd name="connsiteY19259" fmla="*/ 1462873 h 2179871"/>
                <a:gd name="connsiteX19260" fmla="*/ 188970 w 2663714"/>
                <a:gd name="connsiteY19260" fmla="*/ 1468591 h 2179871"/>
                <a:gd name="connsiteX19261" fmla="*/ 160986 w 2663714"/>
                <a:gd name="connsiteY19261" fmla="*/ 1484551 h 2179871"/>
                <a:gd name="connsiteX19262" fmla="*/ 160986 w 2663714"/>
                <a:gd name="connsiteY19262" fmla="*/ 1484551 h 2179871"/>
                <a:gd name="connsiteX19263" fmla="*/ 160986 w 2663714"/>
                <a:gd name="connsiteY19263" fmla="*/ 1484551 h 2179871"/>
                <a:gd name="connsiteX19264" fmla="*/ 160986 w 2663714"/>
                <a:gd name="connsiteY19264" fmla="*/ 1484551 h 2179871"/>
                <a:gd name="connsiteX19265" fmla="*/ 160986 w 2663714"/>
                <a:gd name="connsiteY19265" fmla="*/ 1484551 h 2179871"/>
                <a:gd name="connsiteX19266" fmla="*/ 141533 w 2663714"/>
                <a:gd name="connsiteY19266" fmla="*/ 1499999 h 2179871"/>
                <a:gd name="connsiteX19267" fmla="*/ 126603 w 2663714"/>
                <a:gd name="connsiteY19267" fmla="*/ 1493427 h 2179871"/>
                <a:gd name="connsiteX19268" fmla="*/ 149894 w 2663714"/>
                <a:gd name="connsiteY19268" fmla="*/ 1484892 h 2179871"/>
                <a:gd name="connsiteX19269" fmla="*/ 149894 w 2663714"/>
                <a:gd name="connsiteY19269" fmla="*/ 1484892 h 2179871"/>
                <a:gd name="connsiteX19270" fmla="*/ 149894 w 2663714"/>
                <a:gd name="connsiteY19270" fmla="*/ 1484892 h 2179871"/>
                <a:gd name="connsiteX19271" fmla="*/ 149894 w 2663714"/>
                <a:gd name="connsiteY19271" fmla="*/ 1484892 h 2179871"/>
                <a:gd name="connsiteX19272" fmla="*/ 149894 w 2663714"/>
                <a:gd name="connsiteY19272" fmla="*/ 1484892 h 2179871"/>
                <a:gd name="connsiteX19273" fmla="*/ 181803 w 2663714"/>
                <a:gd name="connsiteY19273" fmla="*/ 1468079 h 2179871"/>
                <a:gd name="connsiteX19274" fmla="*/ 193150 w 2663714"/>
                <a:gd name="connsiteY19274" fmla="*/ 1462104 h 2179871"/>
                <a:gd name="connsiteX19275" fmla="*/ 193065 w 2663714"/>
                <a:gd name="connsiteY19275" fmla="*/ 1461849 h 2179871"/>
                <a:gd name="connsiteX19276" fmla="*/ 180950 w 2663714"/>
                <a:gd name="connsiteY19276" fmla="*/ 1466201 h 2179871"/>
                <a:gd name="connsiteX19277" fmla="*/ 147079 w 2663714"/>
                <a:gd name="connsiteY19277" fmla="*/ 1478491 h 2179871"/>
                <a:gd name="connsiteX19278" fmla="*/ 147079 w 2663714"/>
                <a:gd name="connsiteY19278" fmla="*/ 1478491 h 2179871"/>
                <a:gd name="connsiteX19279" fmla="*/ 147079 w 2663714"/>
                <a:gd name="connsiteY19279" fmla="*/ 1478491 h 2179871"/>
                <a:gd name="connsiteX19280" fmla="*/ 147079 w 2663714"/>
                <a:gd name="connsiteY19280" fmla="*/ 1478491 h 2179871"/>
                <a:gd name="connsiteX19281" fmla="*/ 147079 w 2663714"/>
                <a:gd name="connsiteY19281" fmla="*/ 1478491 h 2179871"/>
                <a:gd name="connsiteX19282" fmla="*/ 122252 w 2663714"/>
                <a:gd name="connsiteY19282" fmla="*/ 1491464 h 2179871"/>
                <a:gd name="connsiteX19283" fmla="*/ 83859 w 2663714"/>
                <a:gd name="connsiteY19283" fmla="*/ 1472090 h 2179871"/>
                <a:gd name="connsiteX19284" fmla="*/ 1599519 w 2663714"/>
                <a:gd name="connsiteY19284" fmla="*/ 2121421 h 2179871"/>
                <a:gd name="connsiteX19285" fmla="*/ 1576910 w 2663714"/>
                <a:gd name="connsiteY19285" fmla="*/ 2143441 h 2179871"/>
                <a:gd name="connsiteX19286" fmla="*/ 1528877 w 2663714"/>
                <a:gd name="connsiteY19286" fmla="*/ 2160426 h 2179871"/>
                <a:gd name="connsiteX19287" fmla="*/ 1507121 w 2663714"/>
                <a:gd name="connsiteY19287" fmla="*/ 2158292 h 2179871"/>
                <a:gd name="connsiteX19288" fmla="*/ 1460111 w 2663714"/>
                <a:gd name="connsiteY19288" fmla="*/ 2152062 h 2179871"/>
                <a:gd name="connsiteX19289" fmla="*/ 1400730 w 2663714"/>
                <a:gd name="connsiteY19289" fmla="*/ 2139515 h 2179871"/>
                <a:gd name="connsiteX19290" fmla="*/ 1271986 w 2663714"/>
                <a:gd name="connsiteY19290" fmla="*/ 2095134 h 2179871"/>
                <a:gd name="connsiteX19291" fmla="*/ 1152542 w 2663714"/>
                <a:gd name="connsiteY19291" fmla="*/ 2049814 h 2179871"/>
                <a:gd name="connsiteX19292" fmla="*/ 1112444 w 2663714"/>
                <a:gd name="connsiteY19292" fmla="*/ 2035561 h 2179871"/>
                <a:gd name="connsiteX19293" fmla="*/ 1062533 w 2663714"/>
                <a:gd name="connsiteY19293" fmla="*/ 2016186 h 2179871"/>
                <a:gd name="connsiteX19294" fmla="*/ 870313 w 2663714"/>
                <a:gd name="connsiteY19294" fmla="*/ 1946883 h 2179871"/>
                <a:gd name="connsiteX19295" fmla="*/ 793528 w 2663714"/>
                <a:gd name="connsiteY19295" fmla="*/ 1919487 h 2179871"/>
                <a:gd name="connsiteX19296" fmla="*/ 686881 w 2663714"/>
                <a:gd name="connsiteY19296" fmla="*/ 1881763 h 2179871"/>
                <a:gd name="connsiteX19297" fmla="*/ 415146 w 2663714"/>
                <a:gd name="connsiteY19297" fmla="*/ 1781820 h 2179871"/>
                <a:gd name="connsiteX19298" fmla="*/ 265328 w 2663714"/>
                <a:gd name="connsiteY19298" fmla="*/ 1720796 h 2179871"/>
                <a:gd name="connsiteX19299" fmla="*/ 212005 w 2663714"/>
                <a:gd name="connsiteY19299" fmla="*/ 1700141 h 2179871"/>
                <a:gd name="connsiteX19300" fmla="*/ 143922 w 2663714"/>
                <a:gd name="connsiteY19300" fmla="*/ 1668136 h 2179871"/>
                <a:gd name="connsiteX19301" fmla="*/ 122166 w 2663714"/>
                <a:gd name="connsiteY19301" fmla="*/ 1650725 h 2179871"/>
                <a:gd name="connsiteX19302" fmla="*/ 102970 w 2663714"/>
                <a:gd name="connsiteY19302" fmla="*/ 1611038 h 2179871"/>
                <a:gd name="connsiteX19303" fmla="*/ 100240 w 2663714"/>
                <a:gd name="connsiteY19303" fmla="*/ 1555305 h 2179871"/>
                <a:gd name="connsiteX19304" fmla="*/ 99131 w 2663714"/>
                <a:gd name="connsiteY19304" fmla="*/ 1507936 h 2179871"/>
                <a:gd name="connsiteX19305" fmla="*/ 98533 w 2663714"/>
                <a:gd name="connsiteY19305" fmla="*/ 1499487 h 2179871"/>
                <a:gd name="connsiteX19306" fmla="*/ 104164 w 2663714"/>
                <a:gd name="connsiteY19306" fmla="*/ 1500938 h 2179871"/>
                <a:gd name="connsiteX19307" fmla="*/ 103055 w 2663714"/>
                <a:gd name="connsiteY19307" fmla="*/ 1501535 h 2179871"/>
                <a:gd name="connsiteX19308" fmla="*/ 103141 w 2663714"/>
                <a:gd name="connsiteY19308" fmla="*/ 1501792 h 2179871"/>
                <a:gd name="connsiteX19309" fmla="*/ 104932 w 2663714"/>
                <a:gd name="connsiteY19309" fmla="*/ 1501194 h 2179871"/>
                <a:gd name="connsiteX19310" fmla="*/ 106724 w 2663714"/>
                <a:gd name="connsiteY19310" fmla="*/ 1501792 h 2179871"/>
                <a:gd name="connsiteX19311" fmla="*/ 127797 w 2663714"/>
                <a:gd name="connsiteY19311" fmla="*/ 1510582 h 2179871"/>
                <a:gd name="connsiteX19312" fmla="*/ 125920 w 2663714"/>
                <a:gd name="connsiteY19312" fmla="*/ 1512118 h 2179871"/>
                <a:gd name="connsiteX19313" fmla="*/ 126091 w 2663714"/>
                <a:gd name="connsiteY19313" fmla="*/ 1512375 h 2179871"/>
                <a:gd name="connsiteX19314" fmla="*/ 128565 w 2663714"/>
                <a:gd name="connsiteY19314" fmla="*/ 1510924 h 2179871"/>
                <a:gd name="connsiteX19315" fmla="*/ 141618 w 2663714"/>
                <a:gd name="connsiteY19315" fmla="*/ 1516301 h 2179871"/>
                <a:gd name="connsiteX19316" fmla="*/ 125408 w 2663714"/>
                <a:gd name="connsiteY19316" fmla="*/ 1531834 h 2179871"/>
                <a:gd name="connsiteX19317" fmla="*/ 114914 w 2663714"/>
                <a:gd name="connsiteY19317" fmla="*/ 1542502 h 2179871"/>
                <a:gd name="connsiteX19318" fmla="*/ 115085 w 2663714"/>
                <a:gd name="connsiteY19318" fmla="*/ 1542759 h 2179871"/>
                <a:gd name="connsiteX19319" fmla="*/ 126688 w 2663714"/>
                <a:gd name="connsiteY19319" fmla="*/ 1533456 h 2179871"/>
                <a:gd name="connsiteX19320" fmla="*/ 146993 w 2663714"/>
                <a:gd name="connsiteY19320" fmla="*/ 1518520 h 2179871"/>
                <a:gd name="connsiteX19321" fmla="*/ 161156 w 2663714"/>
                <a:gd name="connsiteY19321" fmla="*/ 1524409 h 2179871"/>
                <a:gd name="connsiteX19322" fmla="*/ 134111 w 2663714"/>
                <a:gd name="connsiteY19322" fmla="*/ 1550611 h 2179871"/>
                <a:gd name="connsiteX19323" fmla="*/ 124129 w 2663714"/>
                <a:gd name="connsiteY19323" fmla="*/ 1560255 h 2179871"/>
                <a:gd name="connsiteX19324" fmla="*/ 124299 w 2663714"/>
                <a:gd name="connsiteY19324" fmla="*/ 1560511 h 2179871"/>
                <a:gd name="connsiteX19325" fmla="*/ 135390 w 2663714"/>
                <a:gd name="connsiteY19325" fmla="*/ 1552232 h 2179871"/>
                <a:gd name="connsiteX19326" fmla="*/ 166531 w 2663714"/>
                <a:gd name="connsiteY19326" fmla="*/ 1528932 h 2179871"/>
                <a:gd name="connsiteX19327" fmla="*/ 166531 w 2663714"/>
                <a:gd name="connsiteY19327" fmla="*/ 1528932 h 2179871"/>
                <a:gd name="connsiteX19328" fmla="*/ 166531 w 2663714"/>
                <a:gd name="connsiteY19328" fmla="*/ 1528932 h 2179871"/>
                <a:gd name="connsiteX19329" fmla="*/ 166531 w 2663714"/>
                <a:gd name="connsiteY19329" fmla="*/ 1528932 h 2179871"/>
                <a:gd name="connsiteX19330" fmla="*/ 166531 w 2663714"/>
                <a:gd name="connsiteY19330" fmla="*/ 1528932 h 2179871"/>
                <a:gd name="connsiteX19331" fmla="*/ 168067 w 2663714"/>
                <a:gd name="connsiteY19331" fmla="*/ 1527482 h 2179871"/>
                <a:gd name="connsiteX19332" fmla="*/ 185216 w 2663714"/>
                <a:gd name="connsiteY19332" fmla="*/ 1534565 h 2179871"/>
                <a:gd name="connsiteX19333" fmla="*/ 158085 w 2663714"/>
                <a:gd name="connsiteY19333" fmla="*/ 1559316 h 2179871"/>
                <a:gd name="connsiteX19334" fmla="*/ 146226 w 2663714"/>
                <a:gd name="connsiteY19334" fmla="*/ 1569900 h 2179871"/>
                <a:gd name="connsiteX19335" fmla="*/ 146396 w 2663714"/>
                <a:gd name="connsiteY19335" fmla="*/ 1570156 h 2179871"/>
                <a:gd name="connsiteX19336" fmla="*/ 159279 w 2663714"/>
                <a:gd name="connsiteY19336" fmla="*/ 1561023 h 2179871"/>
                <a:gd name="connsiteX19337" fmla="*/ 191956 w 2663714"/>
                <a:gd name="connsiteY19337" fmla="*/ 1537382 h 2179871"/>
                <a:gd name="connsiteX19338" fmla="*/ 205265 w 2663714"/>
                <a:gd name="connsiteY19338" fmla="*/ 1542844 h 2179871"/>
                <a:gd name="connsiteX19339" fmla="*/ 190079 w 2663714"/>
                <a:gd name="connsiteY19339" fmla="*/ 1555561 h 2179871"/>
                <a:gd name="connsiteX19340" fmla="*/ 168067 w 2663714"/>
                <a:gd name="connsiteY19340" fmla="*/ 1577069 h 2179871"/>
                <a:gd name="connsiteX19341" fmla="*/ 160815 w 2663714"/>
                <a:gd name="connsiteY19341" fmla="*/ 1585262 h 2179871"/>
                <a:gd name="connsiteX19342" fmla="*/ 153990 w 2663714"/>
                <a:gd name="connsiteY19342" fmla="*/ 1593797 h 2179871"/>
                <a:gd name="connsiteX19343" fmla="*/ 154246 w 2663714"/>
                <a:gd name="connsiteY19343" fmla="*/ 1593968 h 2179871"/>
                <a:gd name="connsiteX19344" fmla="*/ 161668 w 2663714"/>
                <a:gd name="connsiteY19344" fmla="*/ 1586030 h 2179871"/>
                <a:gd name="connsiteX19345" fmla="*/ 169517 w 2663714"/>
                <a:gd name="connsiteY19345" fmla="*/ 1578520 h 2179871"/>
                <a:gd name="connsiteX19346" fmla="*/ 193150 w 2663714"/>
                <a:gd name="connsiteY19346" fmla="*/ 1559231 h 2179871"/>
                <a:gd name="connsiteX19347" fmla="*/ 212347 w 2663714"/>
                <a:gd name="connsiteY19347" fmla="*/ 1545575 h 2179871"/>
                <a:gd name="connsiteX19348" fmla="*/ 226083 w 2663714"/>
                <a:gd name="connsiteY19348" fmla="*/ 1550696 h 2179871"/>
                <a:gd name="connsiteX19349" fmla="*/ 199890 w 2663714"/>
                <a:gd name="connsiteY19349" fmla="*/ 1577837 h 2179871"/>
                <a:gd name="connsiteX19350" fmla="*/ 188714 w 2663714"/>
                <a:gd name="connsiteY19350" fmla="*/ 1590212 h 2179871"/>
                <a:gd name="connsiteX19351" fmla="*/ 188970 w 2663714"/>
                <a:gd name="connsiteY19351" fmla="*/ 1590383 h 2179871"/>
                <a:gd name="connsiteX19352" fmla="*/ 201255 w 2663714"/>
                <a:gd name="connsiteY19352" fmla="*/ 1579288 h 2179871"/>
                <a:gd name="connsiteX19353" fmla="*/ 232993 w 2663714"/>
                <a:gd name="connsiteY19353" fmla="*/ 1553001 h 2179871"/>
                <a:gd name="connsiteX19354" fmla="*/ 240672 w 2663714"/>
                <a:gd name="connsiteY19354" fmla="*/ 1555732 h 2179871"/>
                <a:gd name="connsiteX19355" fmla="*/ 245535 w 2663714"/>
                <a:gd name="connsiteY19355" fmla="*/ 1557524 h 2179871"/>
                <a:gd name="connsiteX19356" fmla="*/ 235638 w 2663714"/>
                <a:gd name="connsiteY19356" fmla="*/ 1566742 h 2179871"/>
                <a:gd name="connsiteX19357" fmla="*/ 223523 w 2663714"/>
                <a:gd name="connsiteY19357" fmla="*/ 1577922 h 2179871"/>
                <a:gd name="connsiteX19358" fmla="*/ 223694 w 2663714"/>
                <a:gd name="connsiteY19358" fmla="*/ 1578179 h 2179871"/>
                <a:gd name="connsiteX19359" fmla="*/ 236833 w 2663714"/>
                <a:gd name="connsiteY19359" fmla="*/ 1568449 h 2179871"/>
                <a:gd name="connsiteX19360" fmla="*/ 249630 w 2663714"/>
                <a:gd name="connsiteY19360" fmla="*/ 1559060 h 2179871"/>
                <a:gd name="connsiteX19361" fmla="*/ 272410 w 2663714"/>
                <a:gd name="connsiteY19361" fmla="*/ 1567168 h 2179871"/>
                <a:gd name="connsiteX19362" fmla="*/ 270959 w 2663714"/>
                <a:gd name="connsiteY19362" fmla="*/ 1568449 h 2179871"/>
                <a:gd name="connsiteX19363" fmla="*/ 270959 w 2663714"/>
                <a:gd name="connsiteY19363" fmla="*/ 1568449 h 2179871"/>
                <a:gd name="connsiteX19364" fmla="*/ 270959 w 2663714"/>
                <a:gd name="connsiteY19364" fmla="*/ 1568449 h 2179871"/>
                <a:gd name="connsiteX19365" fmla="*/ 270959 w 2663714"/>
                <a:gd name="connsiteY19365" fmla="*/ 1568449 h 2179871"/>
                <a:gd name="connsiteX19366" fmla="*/ 270959 w 2663714"/>
                <a:gd name="connsiteY19366" fmla="*/ 1568449 h 2179871"/>
                <a:gd name="connsiteX19367" fmla="*/ 245108 w 2663714"/>
                <a:gd name="connsiteY19367" fmla="*/ 1597467 h 2179871"/>
                <a:gd name="connsiteX19368" fmla="*/ 235894 w 2663714"/>
                <a:gd name="connsiteY19368" fmla="*/ 1607880 h 2179871"/>
                <a:gd name="connsiteX19369" fmla="*/ 236065 w 2663714"/>
                <a:gd name="connsiteY19369" fmla="*/ 1608135 h 2179871"/>
                <a:gd name="connsiteX19370" fmla="*/ 246473 w 2663714"/>
                <a:gd name="connsiteY19370" fmla="*/ 1599089 h 2179871"/>
                <a:gd name="connsiteX19371" fmla="*/ 275823 w 2663714"/>
                <a:gd name="connsiteY19371" fmla="*/ 1573569 h 2179871"/>
                <a:gd name="connsiteX19372" fmla="*/ 275823 w 2663714"/>
                <a:gd name="connsiteY19372" fmla="*/ 1573569 h 2179871"/>
                <a:gd name="connsiteX19373" fmla="*/ 275823 w 2663714"/>
                <a:gd name="connsiteY19373" fmla="*/ 1573569 h 2179871"/>
                <a:gd name="connsiteX19374" fmla="*/ 275823 w 2663714"/>
                <a:gd name="connsiteY19374" fmla="*/ 1573569 h 2179871"/>
                <a:gd name="connsiteX19375" fmla="*/ 275823 w 2663714"/>
                <a:gd name="connsiteY19375" fmla="*/ 1573569 h 2179871"/>
                <a:gd name="connsiteX19376" fmla="*/ 279235 w 2663714"/>
                <a:gd name="connsiteY19376" fmla="*/ 1569814 h 2179871"/>
                <a:gd name="connsiteX19377" fmla="*/ 295019 w 2663714"/>
                <a:gd name="connsiteY19377" fmla="*/ 1575532 h 2179871"/>
                <a:gd name="connsiteX19378" fmla="*/ 284696 w 2663714"/>
                <a:gd name="connsiteY19378" fmla="*/ 1587738 h 2179871"/>
                <a:gd name="connsiteX19379" fmla="*/ 274799 w 2663714"/>
                <a:gd name="connsiteY19379" fmla="*/ 1599259 h 2179871"/>
                <a:gd name="connsiteX19380" fmla="*/ 275055 w 2663714"/>
                <a:gd name="connsiteY19380" fmla="*/ 1599430 h 2179871"/>
                <a:gd name="connsiteX19381" fmla="*/ 286146 w 2663714"/>
                <a:gd name="connsiteY19381" fmla="*/ 1589188 h 2179871"/>
                <a:gd name="connsiteX19382" fmla="*/ 299455 w 2663714"/>
                <a:gd name="connsiteY19382" fmla="*/ 1577069 h 2179871"/>
                <a:gd name="connsiteX19383" fmla="*/ 304745 w 2663714"/>
                <a:gd name="connsiteY19383" fmla="*/ 1579032 h 2179871"/>
                <a:gd name="connsiteX19384" fmla="*/ 308840 w 2663714"/>
                <a:gd name="connsiteY19384" fmla="*/ 1580568 h 2179871"/>
                <a:gd name="connsiteX19385" fmla="*/ 305684 w 2663714"/>
                <a:gd name="connsiteY19385" fmla="*/ 1583640 h 2179871"/>
                <a:gd name="connsiteX19386" fmla="*/ 305854 w 2663714"/>
                <a:gd name="connsiteY19386" fmla="*/ 1583897 h 2179871"/>
                <a:gd name="connsiteX19387" fmla="*/ 309779 w 2663714"/>
                <a:gd name="connsiteY19387" fmla="*/ 1580995 h 2179871"/>
                <a:gd name="connsiteX19388" fmla="*/ 323685 w 2663714"/>
                <a:gd name="connsiteY19388" fmla="*/ 1586030 h 2179871"/>
                <a:gd name="connsiteX19389" fmla="*/ 311826 w 2663714"/>
                <a:gd name="connsiteY19389" fmla="*/ 1593627 h 2179871"/>
                <a:gd name="connsiteX19390" fmla="*/ 311997 w 2663714"/>
                <a:gd name="connsiteY19390" fmla="*/ 1593882 h 2179871"/>
                <a:gd name="connsiteX19391" fmla="*/ 325818 w 2663714"/>
                <a:gd name="connsiteY19391" fmla="*/ 1586713 h 2179871"/>
                <a:gd name="connsiteX19392" fmla="*/ 408662 w 2663714"/>
                <a:gd name="connsiteY19392" fmla="*/ 1613257 h 2179871"/>
                <a:gd name="connsiteX19393" fmla="*/ 406614 w 2663714"/>
                <a:gd name="connsiteY19393" fmla="*/ 1615049 h 2179871"/>
                <a:gd name="connsiteX19394" fmla="*/ 406785 w 2663714"/>
                <a:gd name="connsiteY19394" fmla="*/ 1615305 h 2179871"/>
                <a:gd name="connsiteX19395" fmla="*/ 409515 w 2663714"/>
                <a:gd name="connsiteY19395" fmla="*/ 1613512 h 2179871"/>
                <a:gd name="connsiteX19396" fmla="*/ 429820 w 2663714"/>
                <a:gd name="connsiteY19396" fmla="*/ 1619231 h 2179871"/>
                <a:gd name="connsiteX19397" fmla="*/ 506179 w 2663714"/>
                <a:gd name="connsiteY19397" fmla="*/ 1643982 h 2179871"/>
                <a:gd name="connsiteX19398" fmla="*/ 564963 w 2663714"/>
                <a:gd name="connsiteY19398" fmla="*/ 1663100 h 2179871"/>
                <a:gd name="connsiteX19399" fmla="*/ 559502 w 2663714"/>
                <a:gd name="connsiteY19399" fmla="*/ 1663783 h 2179871"/>
                <a:gd name="connsiteX19400" fmla="*/ 534590 w 2663714"/>
                <a:gd name="connsiteY19400" fmla="*/ 1666941 h 2179871"/>
                <a:gd name="connsiteX19401" fmla="*/ 534590 w 2663714"/>
                <a:gd name="connsiteY19401" fmla="*/ 1667282 h 2179871"/>
                <a:gd name="connsiteX19402" fmla="*/ 559844 w 2663714"/>
                <a:gd name="connsiteY19402" fmla="*/ 1665917 h 2179871"/>
                <a:gd name="connsiteX19403" fmla="*/ 571447 w 2663714"/>
                <a:gd name="connsiteY19403" fmla="*/ 1665404 h 2179871"/>
                <a:gd name="connsiteX19404" fmla="*/ 602758 w 2663714"/>
                <a:gd name="connsiteY19404" fmla="*/ 1676500 h 2179871"/>
                <a:gd name="connsiteX19405" fmla="*/ 583903 w 2663714"/>
                <a:gd name="connsiteY19405" fmla="*/ 1674622 h 2179871"/>
                <a:gd name="connsiteX19406" fmla="*/ 583818 w 2663714"/>
                <a:gd name="connsiteY19406" fmla="*/ 1674878 h 2179871"/>
                <a:gd name="connsiteX19407" fmla="*/ 606768 w 2663714"/>
                <a:gd name="connsiteY19407" fmla="*/ 1678207 h 2179871"/>
                <a:gd name="connsiteX19408" fmla="*/ 607451 w 2663714"/>
                <a:gd name="connsiteY19408" fmla="*/ 1678207 h 2179871"/>
                <a:gd name="connsiteX19409" fmla="*/ 617177 w 2663714"/>
                <a:gd name="connsiteY19409" fmla="*/ 1681791 h 2179871"/>
                <a:gd name="connsiteX19410" fmla="*/ 617177 w 2663714"/>
                <a:gd name="connsiteY19410" fmla="*/ 1681962 h 2179871"/>
                <a:gd name="connsiteX19411" fmla="*/ 617603 w 2663714"/>
                <a:gd name="connsiteY19411" fmla="*/ 1681962 h 2179871"/>
                <a:gd name="connsiteX19412" fmla="*/ 671012 w 2663714"/>
                <a:gd name="connsiteY19412" fmla="*/ 1701678 h 2179871"/>
                <a:gd name="connsiteX19413" fmla="*/ 669391 w 2663714"/>
                <a:gd name="connsiteY19413" fmla="*/ 1701678 h 2179871"/>
                <a:gd name="connsiteX19414" fmla="*/ 655740 w 2663714"/>
                <a:gd name="connsiteY19414" fmla="*/ 1698605 h 2179871"/>
                <a:gd name="connsiteX19415" fmla="*/ 655570 w 2663714"/>
                <a:gd name="connsiteY19415" fmla="*/ 1698861 h 2179871"/>
                <a:gd name="connsiteX19416" fmla="*/ 669306 w 2663714"/>
                <a:gd name="connsiteY19416" fmla="*/ 1702873 h 2179871"/>
                <a:gd name="connsiteX19417" fmla="*/ 674766 w 2663714"/>
                <a:gd name="connsiteY19417" fmla="*/ 1703128 h 2179871"/>
                <a:gd name="connsiteX19418" fmla="*/ 714694 w 2663714"/>
                <a:gd name="connsiteY19418" fmla="*/ 1717809 h 2179871"/>
                <a:gd name="connsiteX19419" fmla="*/ 703433 w 2663714"/>
                <a:gd name="connsiteY19419" fmla="*/ 1719259 h 2179871"/>
                <a:gd name="connsiteX19420" fmla="*/ 703433 w 2663714"/>
                <a:gd name="connsiteY19420" fmla="*/ 1719601 h 2179871"/>
                <a:gd name="connsiteX19421" fmla="*/ 716998 w 2663714"/>
                <a:gd name="connsiteY19421" fmla="*/ 1718747 h 2179871"/>
                <a:gd name="connsiteX19422" fmla="*/ 738498 w 2663714"/>
                <a:gd name="connsiteY19422" fmla="*/ 1726514 h 2179871"/>
                <a:gd name="connsiteX19423" fmla="*/ 733038 w 2663714"/>
                <a:gd name="connsiteY19423" fmla="*/ 1727026 h 2179871"/>
                <a:gd name="connsiteX19424" fmla="*/ 733038 w 2663714"/>
                <a:gd name="connsiteY19424" fmla="*/ 1727368 h 2179871"/>
                <a:gd name="connsiteX19425" fmla="*/ 739948 w 2663714"/>
                <a:gd name="connsiteY19425" fmla="*/ 1727111 h 2179871"/>
                <a:gd name="connsiteX19426" fmla="*/ 882940 w 2663714"/>
                <a:gd name="connsiteY19426" fmla="*/ 1778406 h 2179871"/>
                <a:gd name="connsiteX19427" fmla="*/ 971329 w 2663714"/>
                <a:gd name="connsiteY19427" fmla="*/ 1809387 h 2179871"/>
                <a:gd name="connsiteX19428" fmla="*/ 1102717 w 2663714"/>
                <a:gd name="connsiteY19428" fmla="*/ 1853512 h 2179871"/>
                <a:gd name="connsiteX19429" fmla="*/ 1168497 w 2663714"/>
                <a:gd name="connsiteY19429" fmla="*/ 1875277 h 2179871"/>
                <a:gd name="connsiteX19430" fmla="*/ 1157832 w 2663714"/>
                <a:gd name="connsiteY19430" fmla="*/ 1875703 h 2179871"/>
                <a:gd name="connsiteX19431" fmla="*/ 1157832 w 2663714"/>
                <a:gd name="connsiteY19431" fmla="*/ 1876044 h 2179871"/>
                <a:gd name="connsiteX19432" fmla="*/ 1171653 w 2663714"/>
                <a:gd name="connsiteY19432" fmla="*/ 1876386 h 2179871"/>
                <a:gd name="connsiteX19433" fmla="*/ 1216445 w 2663714"/>
                <a:gd name="connsiteY19433" fmla="*/ 1891749 h 2179871"/>
                <a:gd name="connsiteX19434" fmla="*/ 1204074 w 2663714"/>
                <a:gd name="connsiteY19434" fmla="*/ 1896699 h 2179871"/>
                <a:gd name="connsiteX19435" fmla="*/ 1201429 w 2663714"/>
                <a:gd name="connsiteY19435" fmla="*/ 1897723 h 2179871"/>
                <a:gd name="connsiteX19436" fmla="*/ 1204330 w 2663714"/>
                <a:gd name="connsiteY19436" fmla="*/ 1897723 h 2179871"/>
                <a:gd name="connsiteX19437" fmla="*/ 1219858 w 2663714"/>
                <a:gd name="connsiteY19437" fmla="*/ 1898235 h 2179871"/>
                <a:gd name="connsiteX19438" fmla="*/ 1236495 w 2663714"/>
                <a:gd name="connsiteY19438" fmla="*/ 1898747 h 2179871"/>
                <a:gd name="connsiteX19439" fmla="*/ 1328466 w 2663714"/>
                <a:gd name="connsiteY19439" fmla="*/ 1931521 h 2179871"/>
                <a:gd name="connsiteX19440" fmla="*/ 1316778 w 2663714"/>
                <a:gd name="connsiteY19440" fmla="*/ 1931692 h 2179871"/>
                <a:gd name="connsiteX19441" fmla="*/ 1291097 w 2663714"/>
                <a:gd name="connsiteY19441" fmla="*/ 1932033 h 2179871"/>
                <a:gd name="connsiteX19442" fmla="*/ 1291097 w 2663714"/>
                <a:gd name="connsiteY19442" fmla="*/ 1932375 h 2179871"/>
                <a:gd name="connsiteX19443" fmla="*/ 1316863 w 2663714"/>
                <a:gd name="connsiteY19443" fmla="*/ 1933825 h 2179871"/>
                <a:gd name="connsiteX19444" fmla="*/ 1338193 w 2663714"/>
                <a:gd name="connsiteY19444" fmla="*/ 1935105 h 2179871"/>
                <a:gd name="connsiteX19445" fmla="*/ 1338364 w 2663714"/>
                <a:gd name="connsiteY19445" fmla="*/ 1935105 h 2179871"/>
                <a:gd name="connsiteX19446" fmla="*/ 1364129 w 2663714"/>
                <a:gd name="connsiteY19446" fmla="*/ 1944409 h 2179871"/>
                <a:gd name="connsiteX19447" fmla="*/ 1364044 w 2663714"/>
                <a:gd name="connsiteY19447" fmla="*/ 1944409 h 2179871"/>
                <a:gd name="connsiteX19448" fmla="*/ 1344762 w 2663714"/>
                <a:gd name="connsiteY19448" fmla="*/ 1950298 h 2179871"/>
                <a:gd name="connsiteX19449" fmla="*/ 1302445 w 2663714"/>
                <a:gd name="connsiteY19449" fmla="*/ 1961819 h 2179871"/>
                <a:gd name="connsiteX19450" fmla="*/ 1292804 w 2663714"/>
                <a:gd name="connsiteY19450" fmla="*/ 1959345 h 2179871"/>
                <a:gd name="connsiteX19451" fmla="*/ 1265673 w 2663714"/>
                <a:gd name="connsiteY19451" fmla="*/ 1953029 h 2179871"/>
                <a:gd name="connsiteX19452" fmla="*/ 1299971 w 2663714"/>
                <a:gd name="connsiteY19452" fmla="*/ 1947396 h 2179871"/>
                <a:gd name="connsiteX19453" fmla="*/ 1345360 w 2663714"/>
                <a:gd name="connsiteY19453" fmla="*/ 1939714 h 2179871"/>
                <a:gd name="connsiteX19454" fmla="*/ 1345360 w 2663714"/>
                <a:gd name="connsiteY19454" fmla="*/ 1939458 h 2179871"/>
                <a:gd name="connsiteX19455" fmla="*/ 1299971 w 2663714"/>
                <a:gd name="connsiteY19455" fmla="*/ 1945347 h 2179871"/>
                <a:gd name="connsiteX19456" fmla="*/ 1255094 w 2663714"/>
                <a:gd name="connsiteY19456" fmla="*/ 1950810 h 2179871"/>
                <a:gd name="connsiteX19457" fmla="*/ 1253473 w 2663714"/>
                <a:gd name="connsiteY19457" fmla="*/ 1950468 h 2179871"/>
                <a:gd name="connsiteX19458" fmla="*/ 1261749 w 2663714"/>
                <a:gd name="connsiteY19458" fmla="*/ 1949529 h 2179871"/>
                <a:gd name="connsiteX19459" fmla="*/ 1310038 w 2663714"/>
                <a:gd name="connsiteY19459" fmla="*/ 1943555 h 2179871"/>
                <a:gd name="connsiteX19460" fmla="*/ 1310038 w 2663714"/>
                <a:gd name="connsiteY19460" fmla="*/ 1943214 h 2179871"/>
                <a:gd name="connsiteX19461" fmla="*/ 1261834 w 2663714"/>
                <a:gd name="connsiteY19461" fmla="*/ 1947396 h 2179871"/>
                <a:gd name="connsiteX19462" fmla="*/ 1245026 w 2663714"/>
                <a:gd name="connsiteY19462" fmla="*/ 1948676 h 2179871"/>
                <a:gd name="connsiteX19463" fmla="*/ 1233594 w 2663714"/>
                <a:gd name="connsiteY19463" fmla="*/ 1946371 h 2179871"/>
                <a:gd name="connsiteX19464" fmla="*/ 1233594 w 2663714"/>
                <a:gd name="connsiteY19464" fmla="*/ 1946371 h 2179871"/>
                <a:gd name="connsiteX19465" fmla="*/ 1233338 w 2663714"/>
                <a:gd name="connsiteY19465" fmla="*/ 1946371 h 2179871"/>
                <a:gd name="connsiteX19466" fmla="*/ 1233082 w 2663714"/>
                <a:gd name="connsiteY19466" fmla="*/ 1946371 h 2179871"/>
                <a:gd name="connsiteX19467" fmla="*/ 1233082 w 2663714"/>
                <a:gd name="connsiteY19467" fmla="*/ 1946371 h 2179871"/>
                <a:gd name="connsiteX19468" fmla="*/ 1172933 w 2663714"/>
                <a:gd name="connsiteY19468" fmla="*/ 1937666 h 2179871"/>
                <a:gd name="connsiteX19469" fmla="*/ 1112614 w 2663714"/>
                <a:gd name="connsiteY19469" fmla="*/ 1931521 h 2179871"/>
                <a:gd name="connsiteX19470" fmla="*/ 1103400 w 2663714"/>
                <a:gd name="connsiteY19470" fmla="*/ 1930838 h 2179871"/>
                <a:gd name="connsiteX19471" fmla="*/ 1118927 w 2663714"/>
                <a:gd name="connsiteY19471" fmla="*/ 1930582 h 2179871"/>
                <a:gd name="connsiteX19472" fmla="*/ 1118927 w 2663714"/>
                <a:gd name="connsiteY19472" fmla="*/ 1930241 h 2179871"/>
                <a:gd name="connsiteX19473" fmla="*/ 1083606 w 2663714"/>
                <a:gd name="connsiteY19473" fmla="*/ 1929046 h 2179871"/>
                <a:gd name="connsiteX19474" fmla="*/ 1072003 w 2663714"/>
                <a:gd name="connsiteY19474" fmla="*/ 1928619 h 2179871"/>
                <a:gd name="connsiteX19475" fmla="*/ 1069785 w 2663714"/>
                <a:gd name="connsiteY19475" fmla="*/ 1928448 h 2179871"/>
                <a:gd name="connsiteX19476" fmla="*/ 1069785 w 2663714"/>
                <a:gd name="connsiteY19476" fmla="*/ 1928448 h 2179871"/>
                <a:gd name="connsiteX19477" fmla="*/ 984126 w 2663714"/>
                <a:gd name="connsiteY19477" fmla="*/ 1925461 h 2179871"/>
                <a:gd name="connsiteX19478" fmla="*/ 984126 w 2663714"/>
                <a:gd name="connsiteY19478" fmla="*/ 1925461 h 2179871"/>
                <a:gd name="connsiteX19479" fmla="*/ 983870 w 2663714"/>
                <a:gd name="connsiteY19479" fmla="*/ 1925461 h 2179871"/>
                <a:gd name="connsiteX19480" fmla="*/ 983614 w 2663714"/>
                <a:gd name="connsiteY19480" fmla="*/ 1925461 h 2179871"/>
                <a:gd name="connsiteX19481" fmla="*/ 983614 w 2663714"/>
                <a:gd name="connsiteY19481" fmla="*/ 1925461 h 2179871"/>
                <a:gd name="connsiteX19482" fmla="*/ 967831 w 2663714"/>
                <a:gd name="connsiteY19482" fmla="*/ 1925632 h 2179871"/>
                <a:gd name="connsiteX19483" fmla="*/ 924490 w 2663714"/>
                <a:gd name="connsiteY19483" fmla="*/ 1912403 h 2179871"/>
                <a:gd name="connsiteX19484" fmla="*/ 1020471 w 2663714"/>
                <a:gd name="connsiteY19484" fmla="*/ 1918889 h 2179871"/>
                <a:gd name="connsiteX19485" fmla="*/ 1055537 w 2663714"/>
                <a:gd name="connsiteY19485" fmla="*/ 1922133 h 2179871"/>
                <a:gd name="connsiteX19486" fmla="*/ 1055537 w 2663714"/>
                <a:gd name="connsiteY19486" fmla="*/ 1921876 h 2179871"/>
                <a:gd name="connsiteX19487" fmla="*/ 1020812 w 2663714"/>
                <a:gd name="connsiteY19487" fmla="*/ 1916926 h 2179871"/>
                <a:gd name="connsiteX19488" fmla="*/ 922613 w 2663714"/>
                <a:gd name="connsiteY19488" fmla="*/ 1905404 h 2179871"/>
                <a:gd name="connsiteX19489" fmla="*/ 922613 w 2663714"/>
                <a:gd name="connsiteY19489" fmla="*/ 1905404 h 2179871"/>
                <a:gd name="connsiteX19490" fmla="*/ 922357 w 2663714"/>
                <a:gd name="connsiteY19490" fmla="*/ 1905404 h 2179871"/>
                <a:gd name="connsiteX19491" fmla="*/ 922100 w 2663714"/>
                <a:gd name="connsiteY19491" fmla="*/ 1905404 h 2179871"/>
                <a:gd name="connsiteX19492" fmla="*/ 922100 w 2663714"/>
                <a:gd name="connsiteY19492" fmla="*/ 1905404 h 2179871"/>
                <a:gd name="connsiteX19493" fmla="*/ 892922 w 2663714"/>
                <a:gd name="connsiteY19493" fmla="*/ 1904039 h 2179871"/>
                <a:gd name="connsiteX19494" fmla="*/ 819720 w 2663714"/>
                <a:gd name="connsiteY19494" fmla="*/ 1887481 h 2179871"/>
                <a:gd name="connsiteX19495" fmla="*/ 834906 w 2663714"/>
                <a:gd name="connsiteY19495" fmla="*/ 1889615 h 2179871"/>
                <a:gd name="connsiteX19496" fmla="*/ 834906 w 2663714"/>
                <a:gd name="connsiteY19496" fmla="*/ 1889615 h 2179871"/>
                <a:gd name="connsiteX19497" fmla="*/ 834992 w 2663714"/>
                <a:gd name="connsiteY19497" fmla="*/ 1889615 h 2179871"/>
                <a:gd name="connsiteX19498" fmla="*/ 835077 w 2663714"/>
                <a:gd name="connsiteY19498" fmla="*/ 1889615 h 2179871"/>
                <a:gd name="connsiteX19499" fmla="*/ 835077 w 2663714"/>
                <a:gd name="connsiteY19499" fmla="*/ 1889615 h 2179871"/>
                <a:gd name="connsiteX19500" fmla="*/ 953071 w 2663714"/>
                <a:gd name="connsiteY19500" fmla="*/ 1901734 h 2179871"/>
                <a:gd name="connsiteX19501" fmla="*/ 973973 w 2663714"/>
                <a:gd name="connsiteY19501" fmla="*/ 1903868 h 2179871"/>
                <a:gd name="connsiteX19502" fmla="*/ 981908 w 2663714"/>
                <a:gd name="connsiteY19502" fmla="*/ 1905916 h 2179871"/>
                <a:gd name="connsiteX19503" fmla="*/ 1013561 w 2663714"/>
                <a:gd name="connsiteY19503" fmla="*/ 1914537 h 2179871"/>
                <a:gd name="connsiteX19504" fmla="*/ 1013646 w 2663714"/>
                <a:gd name="connsiteY19504" fmla="*/ 1914280 h 2179871"/>
                <a:gd name="connsiteX19505" fmla="*/ 986174 w 2663714"/>
                <a:gd name="connsiteY19505" fmla="*/ 1905148 h 2179871"/>
                <a:gd name="connsiteX19506" fmla="*/ 995217 w 2663714"/>
                <a:gd name="connsiteY19506" fmla="*/ 1906087 h 2179871"/>
                <a:gd name="connsiteX19507" fmla="*/ 995217 w 2663714"/>
                <a:gd name="connsiteY19507" fmla="*/ 1905745 h 2179871"/>
                <a:gd name="connsiteX19508" fmla="*/ 982420 w 2663714"/>
                <a:gd name="connsiteY19508" fmla="*/ 1903868 h 2179871"/>
                <a:gd name="connsiteX19509" fmla="*/ 894458 w 2663714"/>
                <a:gd name="connsiteY19509" fmla="*/ 1877837 h 2179871"/>
                <a:gd name="connsiteX19510" fmla="*/ 894458 w 2663714"/>
                <a:gd name="connsiteY19510" fmla="*/ 1877837 h 2179871"/>
                <a:gd name="connsiteX19511" fmla="*/ 894202 w 2663714"/>
                <a:gd name="connsiteY19511" fmla="*/ 1877837 h 2179871"/>
                <a:gd name="connsiteX19512" fmla="*/ 893946 w 2663714"/>
                <a:gd name="connsiteY19512" fmla="*/ 1877837 h 2179871"/>
                <a:gd name="connsiteX19513" fmla="*/ 893946 w 2663714"/>
                <a:gd name="connsiteY19513" fmla="*/ 1877837 h 2179871"/>
                <a:gd name="connsiteX19514" fmla="*/ 803510 w 2663714"/>
                <a:gd name="connsiteY19514" fmla="*/ 1860853 h 2179871"/>
                <a:gd name="connsiteX19515" fmla="*/ 771260 w 2663714"/>
                <a:gd name="connsiteY19515" fmla="*/ 1855902 h 2179871"/>
                <a:gd name="connsiteX19516" fmla="*/ 771260 w 2663714"/>
                <a:gd name="connsiteY19516" fmla="*/ 1856158 h 2179871"/>
                <a:gd name="connsiteX19517" fmla="*/ 803339 w 2663714"/>
                <a:gd name="connsiteY19517" fmla="*/ 1862901 h 2179871"/>
                <a:gd name="connsiteX19518" fmla="*/ 892410 w 2663714"/>
                <a:gd name="connsiteY19518" fmla="*/ 1884665 h 2179871"/>
                <a:gd name="connsiteX19519" fmla="*/ 892410 w 2663714"/>
                <a:gd name="connsiteY19519" fmla="*/ 1884665 h 2179871"/>
                <a:gd name="connsiteX19520" fmla="*/ 892410 w 2663714"/>
                <a:gd name="connsiteY19520" fmla="*/ 1884665 h 2179871"/>
                <a:gd name="connsiteX19521" fmla="*/ 892410 w 2663714"/>
                <a:gd name="connsiteY19521" fmla="*/ 1884665 h 2179871"/>
                <a:gd name="connsiteX19522" fmla="*/ 892410 w 2663714"/>
                <a:gd name="connsiteY19522" fmla="*/ 1884665 h 2179871"/>
                <a:gd name="connsiteX19523" fmla="*/ 962797 w 2663714"/>
                <a:gd name="connsiteY19523" fmla="*/ 1901137 h 2179871"/>
                <a:gd name="connsiteX19524" fmla="*/ 953327 w 2663714"/>
                <a:gd name="connsiteY19524" fmla="*/ 1899771 h 2179871"/>
                <a:gd name="connsiteX19525" fmla="*/ 835930 w 2663714"/>
                <a:gd name="connsiteY19525" fmla="*/ 1882787 h 2179871"/>
                <a:gd name="connsiteX19526" fmla="*/ 835930 w 2663714"/>
                <a:gd name="connsiteY19526" fmla="*/ 1882787 h 2179871"/>
                <a:gd name="connsiteX19527" fmla="*/ 835674 w 2663714"/>
                <a:gd name="connsiteY19527" fmla="*/ 1882787 h 2179871"/>
                <a:gd name="connsiteX19528" fmla="*/ 835418 w 2663714"/>
                <a:gd name="connsiteY19528" fmla="*/ 1882787 h 2179871"/>
                <a:gd name="connsiteX19529" fmla="*/ 835418 w 2663714"/>
                <a:gd name="connsiteY19529" fmla="*/ 1882787 h 2179871"/>
                <a:gd name="connsiteX19530" fmla="*/ 717339 w 2663714"/>
                <a:gd name="connsiteY19530" fmla="*/ 1870667 h 2179871"/>
                <a:gd name="connsiteX19531" fmla="*/ 675448 w 2663714"/>
                <a:gd name="connsiteY19531" fmla="*/ 1866400 h 2179871"/>
                <a:gd name="connsiteX19532" fmla="*/ 675448 w 2663714"/>
                <a:gd name="connsiteY19532" fmla="*/ 1866656 h 2179871"/>
                <a:gd name="connsiteX19533" fmla="*/ 717339 w 2663714"/>
                <a:gd name="connsiteY19533" fmla="*/ 1872716 h 2179871"/>
                <a:gd name="connsiteX19534" fmla="*/ 769980 w 2663714"/>
                <a:gd name="connsiteY19534" fmla="*/ 1880483 h 2179871"/>
                <a:gd name="connsiteX19535" fmla="*/ 811188 w 2663714"/>
                <a:gd name="connsiteY19535" fmla="*/ 1893029 h 2179871"/>
                <a:gd name="connsiteX19536" fmla="*/ 842073 w 2663714"/>
                <a:gd name="connsiteY19536" fmla="*/ 1902929 h 2179871"/>
                <a:gd name="connsiteX19537" fmla="*/ 823133 w 2663714"/>
                <a:gd name="connsiteY19537" fmla="*/ 1902673 h 2179871"/>
                <a:gd name="connsiteX19538" fmla="*/ 788067 w 2663714"/>
                <a:gd name="connsiteY19538" fmla="*/ 1902588 h 2179871"/>
                <a:gd name="connsiteX19539" fmla="*/ 788067 w 2663714"/>
                <a:gd name="connsiteY19539" fmla="*/ 1902929 h 2179871"/>
                <a:gd name="connsiteX19540" fmla="*/ 823303 w 2663714"/>
                <a:gd name="connsiteY19540" fmla="*/ 1904807 h 2179871"/>
                <a:gd name="connsiteX19541" fmla="*/ 854103 w 2663714"/>
                <a:gd name="connsiteY19541" fmla="*/ 1906940 h 2179871"/>
                <a:gd name="connsiteX19542" fmla="*/ 912375 w 2663714"/>
                <a:gd name="connsiteY19542" fmla="*/ 1926741 h 2179871"/>
                <a:gd name="connsiteX19543" fmla="*/ 883793 w 2663714"/>
                <a:gd name="connsiteY19543" fmla="*/ 1927253 h 2179871"/>
                <a:gd name="connsiteX19544" fmla="*/ 848386 w 2663714"/>
                <a:gd name="connsiteY19544" fmla="*/ 1927765 h 2179871"/>
                <a:gd name="connsiteX19545" fmla="*/ 848386 w 2663714"/>
                <a:gd name="connsiteY19545" fmla="*/ 1928107 h 2179871"/>
                <a:gd name="connsiteX19546" fmla="*/ 883964 w 2663714"/>
                <a:gd name="connsiteY19546" fmla="*/ 1929387 h 2179871"/>
                <a:gd name="connsiteX19547" fmla="*/ 923978 w 2663714"/>
                <a:gd name="connsiteY19547" fmla="*/ 1930923 h 2179871"/>
                <a:gd name="connsiteX19548" fmla="*/ 936434 w 2663714"/>
                <a:gd name="connsiteY19548" fmla="*/ 1935276 h 2179871"/>
                <a:gd name="connsiteX19549" fmla="*/ 936434 w 2663714"/>
                <a:gd name="connsiteY19549" fmla="*/ 1935276 h 2179871"/>
                <a:gd name="connsiteX19550" fmla="*/ 936519 w 2663714"/>
                <a:gd name="connsiteY19550" fmla="*/ 1935276 h 2179871"/>
                <a:gd name="connsiteX19551" fmla="*/ 936604 w 2663714"/>
                <a:gd name="connsiteY19551" fmla="*/ 1935276 h 2179871"/>
                <a:gd name="connsiteX19552" fmla="*/ 936604 w 2663714"/>
                <a:gd name="connsiteY19552" fmla="*/ 1935276 h 2179871"/>
                <a:gd name="connsiteX19553" fmla="*/ 973718 w 2663714"/>
                <a:gd name="connsiteY19553" fmla="*/ 1947652 h 2179871"/>
                <a:gd name="connsiteX19554" fmla="*/ 948805 w 2663714"/>
                <a:gd name="connsiteY19554" fmla="*/ 1948847 h 2179871"/>
                <a:gd name="connsiteX19555" fmla="*/ 909133 w 2663714"/>
                <a:gd name="connsiteY19555" fmla="*/ 1944152 h 2179871"/>
                <a:gd name="connsiteX19556" fmla="*/ 909133 w 2663714"/>
                <a:gd name="connsiteY19556" fmla="*/ 1944409 h 2179871"/>
                <a:gd name="connsiteX19557" fmla="*/ 939932 w 2663714"/>
                <a:gd name="connsiteY19557" fmla="*/ 1949188 h 2179871"/>
                <a:gd name="connsiteX19558" fmla="*/ 927646 w 2663714"/>
                <a:gd name="connsiteY19558" fmla="*/ 1949786 h 2179871"/>
                <a:gd name="connsiteX19559" fmla="*/ 907597 w 2663714"/>
                <a:gd name="connsiteY19559" fmla="*/ 1950298 h 2179871"/>
                <a:gd name="connsiteX19560" fmla="*/ 889083 w 2663714"/>
                <a:gd name="connsiteY19560" fmla="*/ 1944067 h 2179871"/>
                <a:gd name="connsiteX19561" fmla="*/ 888912 w 2663714"/>
                <a:gd name="connsiteY19561" fmla="*/ 1944323 h 2179871"/>
                <a:gd name="connsiteX19562" fmla="*/ 907682 w 2663714"/>
                <a:gd name="connsiteY19562" fmla="*/ 1951493 h 2179871"/>
                <a:gd name="connsiteX19563" fmla="*/ 927987 w 2663714"/>
                <a:gd name="connsiteY19563" fmla="*/ 1951834 h 2179871"/>
                <a:gd name="connsiteX19564" fmla="*/ 956569 w 2663714"/>
                <a:gd name="connsiteY19564" fmla="*/ 1951834 h 2179871"/>
                <a:gd name="connsiteX19565" fmla="*/ 1016888 w 2663714"/>
                <a:gd name="connsiteY19565" fmla="*/ 1962332 h 2179871"/>
                <a:gd name="connsiteX19566" fmla="*/ 1018765 w 2663714"/>
                <a:gd name="connsiteY19566" fmla="*/ 1963014 h 2179871"/>
                <a:gd name="connsiteX19567" fmla="*/ 989416 w 2663714"/>
                <a:gd name="connsiteY19567" fmla="*/ 1964465 h 2179871"/>
                <a:gd name="connsiteX19568" fmla="*/ 941041 w 2663714"/>
                <a:gd name="connsiteY19568" fmla="*/ 1966172 h 2179871"/>
                <a:gd name="connsiteX19569" fmla="*/ 941041 w 2663714"/>
                <a:gd name="connsiteY19569" fmla="*/ 1966514 h 2179871"/>
                <a:gd name="connsiteX19570" fmla="*/ 989757 w 2663714"/>
                <a:gd name="connsiteY19570" fmla="*/ 1966514 h 2179871"/>
                <a:gd name="connsiteX19571" fmla="*/ 1027723 w 2663714"/>
                <a:gd name="connsiteY19571" fmla="*/ 1966172 h 2179871"/>
                <a:gd name="connsiteX19572" fmla="*/ 1057584 w 2663714"/>
                <a:gd name="connsiteY19572" fmla="*/ 1976926 h 2179871"/>
                <a:gd name="connsiteX19573" fmla="*/ 1043763 w 2663714"/>
                <a:gd name="connsiteY19573" fmla="*/ 1978804 h 2179871"/>
                <a:gd name="connsiteX19574" fmla="*/ 1009124 w 2663714"/>
                <a:gd name="connsiteY19574" fmla="*/ 1983242 h 2179871"/>
                <a:gd name="connsiteX19575" fmla="*/ 1013049 w 2663714"/>
                <a:gd name="connsiteY19575" fmla="*/ 1974366 h 2179871"/>
                <a:gd name="connsiteX19576" fmla="*/ 1012793 w 2663714"/>
                <a:gd name="connsiteY19576" fmla="*/ 1974281 h 2179871"/>
                <a:gd name="connsiteX19577" fmla="*/ 1008015 w 2663714"/>
                <a:gd name="connsiteY19577" fmla="*/ 1984096 h 2179871"/>
                <a:gd name="connsiteX19578" fmla="*/ 1044275 w 2663714"/>
                <a:gd name="connsiteY19578" fmla="*/ 1980853 h 2179871"/>
                <a:gd name="connsiteX19579" fmla="*/ 1063386 w 2663714"/>
                <a:gd name="connsiteY19579" fmla="*/ 1979060 h 2179871"/>
                <a:gd name="connsiteX19580" fmla="*/ 1105789 w 2663714"/>
                <a:gd name="connsiteY19580" fmla="*/ 1995191 h 2179871"/>
                <a:gd name="connsiteX19581" fmla="*/ 1105874 w 2663714"/>
                <a:gd name="connsiteY19581" fmla="*/ 1994935 h 2179871"/>
                <a:gd name="connsiteX19582" fmla="*/ 1067567 w 2663714"/>
                <a:gd name="connsiteY19582" fmla="*/ 1978719 h 2179871"/>
                <a:gd name="connsiteX19583" fmla="*/ 1092820 w 2663714"/>
                <a:gd name="connsiteY19583" fmla="*/ 1976329 h 2179871"/>
                <a:gd name="connsiteX19584" fmla="*/ 1173957 w 2663714"/>
                <a:gd name="connsiteY19584" fmla="*/ 1990241 h 2179871"/>
                <a:gd name="connsiteX19585" fmla="*/ 1122767 w 2663714"/>
                <a:gd name="connsiteY19585" fmla="*/ 1998520 h 2179871"/>
                <a:gd name="connsiteX19586" fmla="*/ 1102803 w 2663714"/>
                <a:gd name="connsiteY19586" fmla="*/ 2001080 h 2179871"/>
                <a:gd name="connsiteX19587" fmla="*/ 1082753 w 2663714"/>
                <a:gd name="connsiteY19587" fmla="*/ 2003214 h 2179871"/>
                <a:gd name="connsiteX19588" fmla="*/ 1082753 w 2663714"/>
                <a:gd name="connsiteY19588" fmla="*/ 2003555 h 2179871"/>
                <a:gd name="connsiteX19589" fmla="*/ 1102973 w 2663714"/>
                <a:gd name="connsiteY19589" fmla="*/ 2002275 h 2179871"/>
                <a:gd name="connsiteX19590" fmla="*/ 1123193 w 2663714"/>
                <a:gd name="connsiteY19590" fmla="*/ 2000568 h 2179871"/>
                <a:gd name="connsiteX19591" fmla="*/ 1179759 w 2663714"/>
                <a:gd name="connsiteY19591" fmla="*/ 1994167 h 2179871"/>
                <a:gd name="connsiteX19592" fmla="*/ 1188120 w 2663714"/>
                <a:gd name="connsiteY19592" fmla="*/ 1992972 h 2179871"/>
                <a:gd name="connsiteX19593" fmla="*/ 1207999 w 2663714"/>
                <a:gd name="connsiteY19593" fmla="*/ 1996642 h 2179871"/>
                <a:gd name="connsiteX19594" fmla="*/ 1229158 w 2663714"/>
                <a:gd name="connsiteY19594" fmla="*/ 2000738 h 2179871"/>
                <a:gd name="connsiteX19595" fmla="*/ 1206889 w 2663714"/>
                <a:gd name="connsiteY19595" fmla="*/ 2005006 h 2179871"/>
                <a:gd name="connsiteX19596" fmla="*/ 1151689 w 2663714"/>
                <a:gd name="connsiteY19596" fmla="*/ 2013370 h 2179871"/>
                <a:gd name="connsiteX19597" fmla="*/ 1139745 w 2663714"/>
                <a:gd name="connsiteY19597" fmla="*/ 2014736 h 2179871"/>
                <a:gd name="connsiteX19598" fmla="*/ 1127459 w 2663714"/>
                <a:gd name="connsiteY19598" fmla="*/ 2012516 h 2179871"/>
                <a:gd name="connsiteX19599" fmla="*/ 1082838 w 2663714"/>
                <a:gd name="connsiteY19599" fmla="*/ 2004750 h 2179871"/>
                <a:gd name="connsiteX19600" fmla="*/ 1082838 w 2663714"/>
                <a:gd name="connsiteY19600" fmla="*/ 2005006 h 2179871"/>
                <a:gd name="connsiteX19601" fmla="*/ 1127374 w 2663714"/>
                <a:gd name="connsiteY19601" fmla="*/ 2014565 h 2179871"/>
                <a:gd name="connsiteX19602" fmla="*/ 1132067 w 2663714"/>
                <a:gd name="connsiteY19602" fmla="*/ 2015589 h 2179871"/>
                <a:gd name="connsiteX19603" fmla="*/ 1112358 w 2663714"/>
                <a:gd name="connsiteY19603" fmla="*/ 2017467 h 2179871"/>
                <a:gd name="connsiteX19604" fmla="*/ 1112358 w 2663714"/>
                <a:gd name="connsiteY19604" fmla="*/ 2017808 h 2179871"/>
                <a:gd name="connsiteX19605" fmla="*/ 1132322 w 2663714"/>
                <a:gd name="connsiteY19605" fmla="*/ 2016784 h 2179871"/>
                <a:gd name="connsiteX19606" fmla="*/ 1136076 w 2663714"/>
                <a:gd name="connsiteY19606" fmla="*/ 2016528 h 2179871"/>
                <a:gd name="connsiteX19607" fmla="*/ 1223868 w 2663714"/>
                <a:gd name="connsiteY19607" fmla="*/ 2037011 h 2179871"/>
                <a:gd name="connsiteX19608" fmla="*/ 1216018 w 2663714"/>
                <a:gd name="connsiteY19608" fmla="*/ 2038463 h 2179871"/>
                <a:gd name="connsiteX19609" fmla="*/ 1216018 w 2663714"/>
                <a:gd name="connsiteY19609" fmla="*/ 2038718 h 2179871"/>
                <a:gd name="connsiteX19610" fmla="*/ 1225830 w 2663714"/>
                <a:gd name="connsiteY19610" fmla="*/ 2037439 h 2179871"/>
                <a:gd name="connsiteX19611" fmla="*/ 1251511 w 2663714"/>
                <a:gd name="connsiteY19611" fmla="*/ 2043669 h 2179871"/>
                <a:gd name="connsiteX19612" fmla="*/ 1251511 w 2663714"/>
                <a:gd name="connsiteY19612" fmla="*/ 2043669 h 2179871"/>
                <a:gd name="connsiteX19613" fmla="*/ 1251596 w 2663714"/>
                <a:gd name="connsiteY19613" fmla="*/ 2043669 h 2179871"/>
                <a:gd name="connsiteX19614" fmla="*/ 1251681 w 2663714"/>
                <a:gd name="connsiteY19614" fmla="*/ 2043669 h 2179871"/>
                <a:gd name="connsiteX19615" fmla="*/ 1251681 w 2663714"/>
                <a:gd name="connsiteY19615" fmla="*/ 2043669 h 2179871"/>
                <a:gd name="connsiteX19616" fmla="*/ 1260469 w 2663714"/>
                <a:gd name="connsiteY19616" fmla="*/ 2045546 h 2179871"/>
                <a:gd name="connsiteX19617" fmla="*/ 1259872 w 2663714"/>
                <a:gd name="connsiteY19617" fmla="*/ 2045717 h 2179871"/>
                <a:gd name="connsiteX19618" fmla="*/ 1259872 w 2663714"/>
                <a:gd name="connsiteY19618" fmla="*/ 2045973 h 2179871"/>
                <a:gd name="connsiteX19619" fmla="*/ 1261322 w 2663714"/>
                <a:gd name="connsiteY19619" fmla="*/ 2045717 h 2179871"/>
                <a:gd name="connsiteX19620" fmla="*/ 1282651 w 2663714"/>
                <a:gd name="connsiteY19620" fmla="*/ 2050411 h 2179871"/>
                <a:gd name="connsiteX19621" fmla="*/ 1284016 w 2663714"/>
                <a:gd name="connsiteY19621" fmla="*/ 2056642 h 2179871"/>
                <a:gd name="connsiteX19622" fmla="*/ 1292207 w 2663714"/>
                <a:gd name="connsiteY19622" fmla="*/ 2055362 h 2179871"/>
                <a:gd name="connsiteX19623" fmla="*/ 1299715 w 2663714"/>
                <a:gd name="connsiteY19623" fmla="*/ 2054167 h 2179871"/>
                <a:gd name="connsiteX19624" fmla="*/ 1326163 w 2663714"/>
                <a:gd name="connsiteY19624" fmla="*/ 2060056 h 2179871"/>
                <a:gd name="connsiteX19625" fmla="*/ 1306028 w 2663714"/>
                <a:gd name="connsiteY19625" fmla="*/ 2061592 h 2179871"/>
                <a:gd name="connsiteX19626" fmla="*/ 1306028 w 2663714"/>
                <a:gd name="connsiteY19626" fmla="*/ 2061848 h 2179871"/>
                <a:gd name="connsiteX19627" fmla="*/ 1330173 w 2663714"/>
                <a:gd name="connsiteY19627" fmla="*/ 2060994 h 2179871"/>
                <a:gd name="connsiteX19628" fmla="*/ 1353294 w 2663714"/>
                <a:gd name="connsiteY19628" fmla="*/ 2066286 h 2179871"/>
                <a:gd name="connsiteX19629" fmla="*/ 1329661 w 2663714"/>
                <a:gd name="connsiteY19629" fmla="*/ 2064579 h 2179871"/>
                <a:gd name="connsiteX19630" fmla="*/ 1309612 w 2663714"/>
                <a:gd name="connsiteY19630" fmla="*/ 2063299 h 2179871"/>
                <a:gd name="connsiteX19631" fmla="*/ 1289562 w 2663714"/>
                <a:gd name="connsiteY19631" fmla="*/ 2062275 h 2179871"/>
                <a:gd name="connsiteX19632" fmla="*/ 1289562 w 2663714"/>
                <a:gd name="connsiteY19632" fmla="*/ 2062616 h 2179871"/>
                <a:gd name="connsiteX19633" fmla="*/ 1329661 w 2663714"/>
                <a:gd name="connsiteY19633" fmla="*/ 2066713 h 2179871"/>
                <a:gd name="connsiteX19634" fmla="*/ 1357133 w 2663714"/>
                <a:gd name="connsiteY19634" fmla="*/ 2070041 h 2179871"/>
                <a:gd name="connsiteX19635" fmla="*/ 1340667 w 2663714"/>
                <a:gd name="connsiteY19635" fmla="*/ 2074906 h 2179871"/>
                <a:gd name="connsiteX19636" fmla="*/ 1324969 w 2663714"/>
                <a:gd name="connsiteY19636" fmla="*/ 2079088 h 2179871"/>
                <a:gd name="connsiteX19637" fmla="*/ 1324628 w 2663714"/>
                <a:gd name="connsiteY19637" fmla="*/ 2079088 h 2179871"/>
                <a:gd name="connsiteX19638" fmla="*/ 1293060 w 2663714"/>
                <a:gd name="connsiteY19638" fmla="*/ 2073712 h 2179871"/>
                <a:gd name="connsiteX19639" fmla="*/ 1222929 w 2663714"/>
                <a:gd name="connsiteY19639" fmla="*/ 2063384 h 2179871"/>
                <a:gd name="connsiteX19640" fmla="*/ 1198017 w 2663714"/>
                <a:gd name="connsiteY19640" fmla="*/ 2060226 h 2179871"/>
                <a:gd name="connsiteX19641" fmla="*/ 1173019 w 2663714"/>
                <a:gd name="connsiteY19641" fmla="*/ 2057324 h 2179871"/>
                <a:gd name="connsiteX19642" fmla="*/ 1173019 w 2663714"/>
                <a:gd name="connsiteY19642" fmla="*/ 2057581 h 2179871"/>
                <a:gd name="connsiteX19643" fmla="*/ 1198017 w 2663714"/>
                <a:gd name="connsiteY19643" fmla="*/ 2061421 h 2179871"/>
                <a:gd name="connsiteX19644" fmla="*/ 1223014 w 2663714"/>
                <a:gd name="connsiteY19644" fmla="*/ 2065518 h 2179871"/>
                <a:gd name="connsiteX19645" fmla="*/ 1292548 w 2663714"/>
                <a:gd name="connsiteY19645" fmla="*/ 2078491 h 2179871"/>
                <a:gd name="connsiteX19646" fmla="*/ 1311488 w 2663714"/>
                <a:gd name="connsiteY19646" fmla="*/ 2082417 h 2179871"/>
                <a:gd name="connsiteX19647" fmla="*/ 1309270 w 2663714"/>
                <a:gd name="connsiteY19647" fmla="*/ 2082929 h 2179871"/>
                <a:gd name="connsiteX19648" fmla="*/ 1309270 w 2663714"/>
                <a:gd name="connsiteY19648" fmla="*/ 2083185 h 2179871"/>
                <a:gd name="connsiteX19649" fmla="*/ 1312512 w 2663714"/>
                <a:gd name="connsiteY19649" fmla="*/ 2082588 h 2179871"/>
                <a:gd name="connsiteX19650" fmla="*/ 1338107 w 2663714"/>
                <a:gd name="connsiteY19650" fmla="*/ 2088050 h 2179871"/>
                <a:gd name="connsiteX19651" fmla="*/ 1311745 w 2663714"/>
                <a:gd name="connsiteY19651" fmla="*/ 2086684 h 2179871"/>
                <a:gd name="connsiteX19652" fmla="*/ 1290927 w 2663714"/>
                <a:gd name="connsiteY19652" fmla="*/ 2085831 h 2179871"/>
                <a:gd name="connsiteX19653" fmla="*/ 1270110 w 2663714"/>
                <a:gd name="connsiteY19653" fmla="*/ 2085148 h 2179871"/>
                <a:gd name="connsiteX19654" fmla="*/ 1270110 w 2663714"/>
                <a:gd name="connsiteY19654" fmla="*/ 2085489 h 2179871"/>
                <a:gd name="connsiteX19655" fmla="*/ 1291013 w 2663714"/>
                <a:gd name="connsiteY19655" fmla="*/ 2087026 h 2179871"/>
                <a:gd name="connsiteX19656" fmla="*/ 1311915 w 2663714"/>
                <a:gd name="connsiteY19656" fmla="*/ 2088818 h 2179871"/>
                <a:gd name="connsiteX19657" fmla="*/ 1351758 w 2663714"/>
                <a:gd name="connsiteY19657" fmla="*/ 2092915 h 2179871"/>
                <a:gd name="connsiteX19658" fmla="*/ 1350990 w 2663714"/>
                <a:gd name="connsiteY19658" fmla="*/ 2093171 h 2179871"/>
                <a:gd name="connsiteX19659" fmla="*/ 1335633 w 2663714"/>
                <a:gd name="connsiteY19659" fmla="*/ 2097609 h 2179871"/>
                <a:gd name="connsiteX19660" fmla="*/ 1335633 w 2663714"/>
                <a:gd name="connsiteY19660" fmla="*/ 2097865 h 2179871"/>
                <a:gd name="connsiteX19661" fmla="*/ 1351332 w 2663714"/>
                <a:gd name="connsiteY19661" fmla="*/ 2094195 h 2179871"/>
                <a:gd name="connsiteX19662" fmla="*/ 1355171 w 2663714"/>
                <a:gd name="connsiteY19662" fmla="*/ 2093256 h 2179871"/>
                <a:gd name="connsiteX19663" fmla="*/ 1369931 w 2663714"/>
                <a:gd name="connsiteY19663" fmla="*/ 2094963 h 2179871"/>
                <a:gd name="connsiteX19664" fmla="*/ 1379913 w 2663714"/>
                <a:gd name="connsiteY19664" fmla="*/ 2097012 h 2179871"/>
                <a:gd name="connsiteX19665" fmla="*/ 1378121 w 2663714"/>
                <a:gd name="connsiteY19665" fmla="*/ 2097695 h 2179871"/>
                <a:gd name="connsiteX19666" fmla="*/ 1361997 w 2663714"/>
                <a:gd name="connsiteY19666" fmla="*/ 2103242 h 2179871"/>
                <a:gd name="connsiteX19667" fmla="*/ 1345701 w 2663714"/>
                <a:gd name="connsiteY19667" fmla="*/ 2108448 h 2179871"/>
                <a:gd name="connsiteX19668" fmla="*/ 1345701 w 2663714"/>
                <a:gd name="connsiteY19668" fmla="*/ 2108704 h 2179871"/>
                <a:gd name="connsiteX19669" fmla="*/ 1362338 w 2663714"/>
                <a:gd name="connsiteY19669" fmla="*/ 2104352 h 2179871"/>
                <a:gd name="connsiteX19670" fmla="*/ 1378889 w 2663714"/>
                <a:gd name="connsiteY19670" fmla="*/ 2099572 h 2179871"/>
                <a:gd name="connsiteX19671" fmla="*/ 1382387 w 2663714"/>
                <a:gd name="connsiteY19671" fmla="*/ 2098462 h 2179871"/>
                <a:gd name="connsiteX19672" fmla="*/ 1384179 w 2663714"/>
                <a:gd name="connsiteY19672" fmla="*/ 2111009 h 2179871"/>
                <a:gd name="connsiteX19673" fmla="*/ 1394587 w 2663714"/>
                <a:gd name="connsiteY19673" fmla="*/ 2107680 h 2179871"/>
                <a:gd name="connsiteX19674" fmla="*/ 1404484 w 2663714"/>
                <a:gd name="connsiteY19674" fmla="*/ 2104437 h 2179871"/>
                <a:gd name="connsiteX19675" fmla="*/ 1408579 w 2663714"/>
                <a:gd name="connsiteY19675" fmla="*/ 2103072 h 2179871"/>
                <a:gd name="connsiteX19676" fmla="*/ 1431018 w 2663714"/>
                <a:gd name="connsiteY19676" fmla="*/ 2107936 h 2179871"/>
                <a:gd name="connsiteX19677" fmla="*/ 1443048 w 2663714"/>
                <a:gd name="connsiteY19677" fmla="*/ 2110667 h 2179871"/>
                <a:gd name="connsiteX19678" fmla="*/ 1431274 w 2663714"/>
                <a:gd name="connsiteY19678" fmla="*/ 2115447 h 2179871"/>
                <a:gd name="connsiteX19679" fmla="*/ 1431359 w 2663714"/>
                <a:gd name="connsiteY19679" fmla="*/ 2115703 h 2179871"/>
                <a:gd name="connsiteX19680" fmla="*/ 1444584 w 2663714"/>
                <a:gd name="connsiteY19680" fmla="*/ 2111265 h 2179871"/>
                <a:gd name="connsiteX19681" fmla="*/ 1445095 w 2663714"/>
                <a:gd name="connsiteY19681" fmla="*/ 2111094 h 2179871"/>
                <a:gd name="connsiteX19682" fmla="*/ 1473079 w 2663714"/>
                <a:gd name="connsiteY19682" fmla="*/ 2117751 h 2179871"/>
                <a:gd name="connsiteX19683" fmla="*/ 1453968 w 2663714"/>
                <a:gd name="connsiteY19683" fmla="*/ 2122275 h 2179871"/>
                <a:gd name="connsiteX19684" fmla="*/ 1453968 w 2663714"/>
                <a:gd name="connsiteY19684" fmla="*/ 2122616 h 2179871"/>
                <a:gd name="connsiteX19685" fmla="*/ 1475724 w 2663714"/>
                <a:gd name="connsiteY19685" fmla="*/ 2118946 h 2179871"/>
                <a:gd name="connsiteX19686" fmla="*/ 1476578 w 2663714"/>
                <a:gd name="connsiteY19686" fmla="*/ 2118605 h 2179871"/>
                <a:gd name="connsiteX19687" fmla="*/ 1499784 w 2663714"/>
                <a:gd name="connsiteY19687" fmla="*/ 2124409 h 2179871"/>
                <a:gd name="connsiteX19688" fmla="*/ 1504220 w 2663714"/>
                <a:gd name="connsiteY19688" fmla="*/ 2125603 h 2179871"/>
                <a:gd name="connsiteX19689" fmla="*/ 1488692 w 2663714"/>
                <a:gd name="connsiteY19689" fmla="*/ 2133541 h 2179871"/>
                <a:gd name="connsiteX19690" fmla="*/ 1477004 w 2663714"/>
                <a:gd name="connsiteY19690" fmla="*/ 2139088 h 2179871"/>
                <a:gd name="connsiteX19691" fmla="*/ 1465230 w 2663714"/>
                <a:gd name="connsiteY19691" fmla="*/ 2144465 h 2179871"/>
                <a:gd name="connsiteX19692" fmla="*/ 1465316 w 2663714"/>
                <a:gd name="connsiteY19692" fmla="*/ 2144721 h 2179871"/>
                <a:gd name="connsiteX19693" fmla="*/ 1477516 w 2663714"/>
                <a:gd name="connsiteY19693" fmla="*/ 2140198 h 2179871"/>
                <a:gd name="connsiteX19694" fmla="*/ 1489631 w 2663714"/>
                <a:gd name="connsiteY19694" fmla="*/ 2135418 h 2179871"/>
                <a:gd name="connsiteX19695" fmla="*/ 1509339 w 2663714"/>
                <a:gd name="connsiteY19695" fmla="*/ 2127055 h 2179871"/>
                <a:gd name="connsiteX19696" fmla="*/ 1524184 w 2663714"/>
                <a:gd name="connsiteY19696" fmla="*/ 2130980 h 2179871"/>
                <a:gd name="connsiteX19697" fmla="*/ 1538433 w 2663714"/>
                <a:gd name="connsiteY19697" fmla="*/ 2134906 h 2179871"/>
                <a:gd name="connsiteX19698" fmla="*/ 1534081 w 2663714"/>
                <a:gd name="connsiteY19698" fmla="*/ 2138150 h 2179871"/>
                <a:gd name="connsiteX19699" fmla="*/ 1534252 w 2663714"/>
                <a:gd name="connsiteY19699" fmla="*/ 2138405 h 2179871"/>
                <a:gd name="connsiteX19700" fmla="*/ 1539371 w 2663714"/>
                <a:gd name="connsiteY19700" fmla="*/ 2135162 h 2179871"/>
                <a:gd name="connsiteX19701" fmla="*/ 1548500 w 2663714"/>
                <a:gd name="connsiteY19701" fmla="*/ 2137723 h 2179871"/>
                <a:gd name="connsiteX19702" fmla="*/ 1548585 w 2663714"/>
                <a:gd name="connsiteY19702" fmla="*/ 2137467 h 2179871"/>
                <a:gd name="connsiteX19703" fmla="*/ 1540054 w 2663714"/>
                <a:gd name="connsiteY19703" fmla="*/ 2134821 h 2179871"/>
                <a:gd name="connsiteX19704" fmla="*/ 1552510 w 2663714"/>
                <a:gd name="connsiteY19704" fmla="*/ 2127055 h 2179871"/>
                <a:gd name="connsiteX19705" fmla="*/ 1561127 w 2663714"/>
                <a:gd name="connsiteY19705" fmla="*/ 2121592 h 2179871"/>
                <a:gd name="connsiteX19706" fmla="*/ 1565051 w 2663714"/>
                <a:gd name="connsiteY19706" fmla="*/ 2122275 h 2179871"/>
                <a:gd name="connsiteX19707" fmla="*/ 1585698 w 2663714"/>
                <a:gd name="connsiteY19707" fmla="*/ 2126115 h 2179871"/>
                <a:gd name="connsiteX19708" fmla="*/ 1585698 w 2663714"/>
                <a:gd name="connsiteY19708" fmla="*/ 2125860 h 2179871"/>
                <a:gd name="connsiteX19709" fmla="*/ 1565393 w 2663714"/>
                <a:gd name="connsiteY19709" fmla="*/ 2121250 h 2179871"/>
                <a:gd name="connsiteX19710" fmla="*/ 1562748 w 2663714"/>
                <a:gd name="connsiteY19710" fmla="*/ 2120653 h 2179871"/>
                <a:gd name="connsiteX19711" fmla="*/ 1585784 w 2663714"/>
                <a:gd name="connsiteY19711" fmla="*/ 2105461 h 2179871"/>
                <a:gd name="connsiteX19712" fmla="*/ 1592609 w 2663714"/>
                <a:gd name="connsiteY19712" fmla="*/ 2106826 h 2179871"/>
                <a:gd name="connsiteX19713" fmla="*/ 1592609 w 2663714"/>
                <a:gd name="connsiteY19713" fmla="*/ 2106571 h 2179871"/>
                <a:gd name="connsiteX19714" fmla="*/ 1586381 w 2663714"/>
                <a:gd name="connsiteY19714" fmla="*/ 2105034 h 2179871"/>
                <a:gd name="connsiteX19715" fmla="*/ 1602847 w 2663714"/>
                <a:gd name="connsiteY19715" fmla="*/ 2093512 h 2179871"/>
                <a:gd name="connsiteX19716" fmla="*/ 1602847 w 2663714"/>
                <a:gd name="connsiteY19716" fmla="*/ 2093512 h 2179871"/>
                <a:gd name="connsiteX19717" fmla="*/ 1602847 w 2663714"/>
                <a:gd name="connsiteY19717" fmla="*/ 2093512 h 2179871"/>
                <a:gd name="connsiteX19718" fmla="*/ 1602847 w 2663714"/>
                <a:gd name="connsiteY19718" fmla="*/ 2093512 h 2179871"/>
                <a:gd name="connsiteX19719" fmla="*/ 1602847 w 2663714"/>
                <a:gd name="connsiteY19719" fmla="*/ 2093512 h 2179871"/>
                <a:gd name="connsiteX19720" fmla="*/ 1622299 w 2663714"/>
                <a:gd name="connsiteY19720" fmla="*/ 2077125 h 2179871"/>
                <a:gd name="connsiteX19721" fmla="*/ 1630319 w 2663714"/>
                <a:gd name="connsiteY19721" fmla="*/ 2081052 h 2179871"/>
                <a:gd name="connsiteX19722" fmla="*/ 1632623 w 2663714"/>
                <a:gd name="connsiteY19722" fmla="*/ 2082759 h 2179871"/>
                <a:gd name="connsiteX19723" fmla="*/ 1599178 w 2663714"/>
                <a:gd name="connsiteY19723" fmla="*/ 2122104 h 2179871"/>
                <a:gd name="connsiteX19724" fmla="*/ 1642775 w 2663714"/>
                <a:gd name="connsiteY19724" fmla="*/ 2070468 h 2179871"/>
                <a:gd name="connsiteX19725" fmla="*/ 1633391 w 2663714"/>
                <a:gd name="connsiteY19725" fmla="*/ 2081564 h 2179871"/>
                <a:gd name="connsiteX19726" fmla="*/ 1631087 w 2663714"/>
                <a:gd name="connsiteY19726" fmla="*/ 2079771 h 2179871"/>
                <a:gd name="connsiteX19727" fmla="*/ 1623408 w 2663714"/>
                <a:gd name="connsiteY19727" fmla="*/ 2075675 h 2179871"/>
                <a:gd name="connsiteX19728" fmla="*/ 1636803 w 2663714"/>
                <a:gd name="connsiteY19728" fmla="*/ 2063811 h 2179871"/>
                <a:gd name="connsiteX19729" fmla="*/ 1640813 w 2663714"/>
                <a:gd name="connsiteY19729" fmla="*/ 2065006 h 2179871"/>
                <a:gd name="connsiteX19730" fmla="*/ 1640898 w 2663714"/>
                <a:gd name="connsiteY19730" fmla="*/ 2064750 h 2179871"/>
                <a:gd name="connsiteX19731" fmla="*/ 1637145 w 2663714"/>
                <a:gd name="connsiteY19731" fmla="*/ 2063470 h 2179871"/>
                <a:gd name="connsiteX19732" fmla="*/ 1648662 w 2663714"/>
                <a:gd name="connsiteY19732" fmla="*/ 2052887 h 2179871"/>
                <a:gd name="connsiteX19733" fmla="*/ 1649942 w 2663714"/>
                <a:gd name="connsiteY19733" fmla="*/ 2051692 h 2179871"/>
                <a:gd name="connsiteX19734" fmla="*/ 1656085 w 2663714"/>
                <a:gd name="connsiteY19734" fmla="*/ 2055020 h 2179871"/>
                <a:gd name="connsiteX19735" fmla="*/ 1642690 w 2663714"/>
                <a:gd name="connsiteY19735" fmla="*/ 2070468 h 2179871"/>
                <a:gd name="connsiteX19736" fmla="*/ 1773908 w 2663714"/>
                <a:gd name="connsiteY19736" fmla="*/ 2085746 h 2179871"/>
                <a:gd name="connsiteX19737" fmla="*/ 1763072 w 2663714"/>
                <a:gd name="connsiteY19737" fmla="*/ 2084124 h 2179871"/>
                <a:gd name="connsiteX19738" fmla="*/ 1746009 w 2663714"/>
                <a:gd name="connsiteY19738" fmla="*/ 2077637 h 2179871"/>
                <a:gd name="connsiteX19739" fmla="*/ 1699000 w 2663714"/>
                <a:gd name="connsiteY19739" fmla="*/ 2057836 h 2179871"/>
                <a:gd name="connsiteX19740" fmla="*/ 1660863 w 2663714"/>
                <a:gd name="connsiteY19740" fmla="*/ 2041706 h 2179871"/>
                <a:gd name="connsiteX19741" fmla="*/ 1662143 w 2663714"/>
                <a:gd name="connsiteY19741" fmla="*/ 2040511 h 2179871"/>
                <a:gd name="connsiteX19742" fmla="*/ 1666323 w 2663714"/>
                <a:gd name="connsiteY19742" fmla="*/ 2041364 h 2179871"/>
                <a:gd name="connsiteX19743" fmla="*/ 1682875 w 2663714"/>
                <a:gd name="connsiteY19743" fmla="*/ 2047595 h 2179871"/>
                <a:gd name="connsiteX19744" fmla="*/ 1682875 w 2663714"/>
                <a:gd name="connsiteY19744" fmla="*/ 2047595 h 2179871"/>
                <a:gd name="connsiteX19745" fmla="*/ 1682960 w 2663714"/>
                <a:gd name="connsiteY19745" fmla="*/ 2047595 h 2179871"/>
                <a:gd name="connsiteX19746" fmla="*/ 1683045 w 2663714"/>
                <a:gd name="connsiteY19746" fmla="*/ 2047595 h 2179871"/>
                <a:gd name="connsiteX19747" fmla="*/ 1683045 w 2663714"/>
                <a:gd name="connsiteY19747" fmla="*/ 2047595 h 2179871"/>
                <a:gd name="connsiteX19748" fmla="*/ 1728093 w 2663714"/>
                <a:gd name="connsiteY19748" fmla="*/ 2059800 h 2179871"/>
                <a:gd name="connsiteX19749" fmla="*/ 1744047 w 2663714"/>
                <a:gd name="connsiteY19749" fmla="*/ 2064152 h 2179871"/>
                <a:gd name="connsiteX19750" fmla="*/ 1744132 w 2663714"/>
                <a:gd name="connsiteY19750" fmla="*/ 2063896 h 2179871"/>
                <a:gd name="connsiteX19751" fmla="*/ 1728604 w 2663714"/>
                <a:gd name="connsiteY19751" fmla="*/ 2057922 h 2179871"/>
                <a:gd name="connsiteX19752" fmla="*/ 1685178 w 2663714"/>
                <a:gd name="connsiteY19752" fmla="*/ 2041108 h 2179871"/>
                <a:gd name="connsiteX19753" fmla="*/ 1685178 w 2663714"/>
                <a:gd name="connsiteY19753" fmla="*/ 2041108 h 2179871"/>
                <a:gd name="connsiteX19754" fmla="*/ 1685178 w 2663714"/>
                <a:gd name="connsiteY19754" fmla="*/ 2041108 h 2179871"/>
                <a:gd name="connsiteX19755" fmla="*/ 1685178 w 2663714"/>
                <a:gd name="connsiteY19755" fmla="*/ 2041108 h 2179871"/>
                <a:gd name="connsiteX19756" fmla="*/ 1685178 w 2663714"/>
                <a:gd name="connsiteY19756" fmla="*/ 2041108 h 2179871"/>
                <a:gd name="connsiteX19757" fmla="*/ 1655914 w 2663714"/>
                <a:gd name="connsiteY19757" fmla="*/ 2033086 h 2179871"/>
                <a:gd name="connsiteX19758" fmla="*/ 1707616 w 2663714"/>
                <a:gd name="connsiteY19758" fmla="*/ 2039828 h 2179871"/>
                <a:gd name="connsiteX19759" fmla="*/ 1730481 w 2663714"/>
                <a:gd name="connsiteY19759" fmla="*/ 2042900 h 2179871"/>
                <a:gd name="connsiteX19760" fmla="*/ 1730481 w 2663714"/>
                <a:gd name="connsiteY19760" fmla="*/ 2042645 h 2179871"/>
                <a:gd name="connsiteX19761" fmla="*/ 1707787 w 2663714"/>
                <a:gd name="connsiteY19761" fmla="*/ 2037865 h 2179871"/>
                <a:gd name="connsiteX19762" fmla="*/ 1644226 w 2663714"/>
                <a:gd name="connsiteY19762" fmla="*/ 2024465 h 2179871"/>
                <a:gd name="connsiteX19763" fmla="*/ 1644226 w 2663714"/>
                <a:gd name="connsiteY19763" fmla="*/ 2024465 h 2179871"/>
                <a:gd name="connsiteX19764" fmla="*/ 1644226 w 2663714"/>
                <a:gd name="connsiteY19764" fmla="*/ 2024465 h 2179871"/>
                <a:gd name="connsiteX19765" fmla="*/ 1644226 w 2663714"/>
                <a:gd name="connsiteY19765" fmla="*/ 2024465 h 2179871"/>
                <a:gd name="connsiteX19766" fmla="*/ 1644226 w 2663714"/>
                <a:gd name="connsiteY19766" fmla="*/ 2024465 h 2179871"/>
                <a:gd name="connsiteX19767" fmla="*/ 1613341 w 2663714"/>
                <a:gd name="connsiteY19767" fmla="*/ 2020198 h 2179871"/>
                <a:gd name="connsiteX19768" fmla="*/ 1618119 w 2663714"/>
                <a:gd name="connsiteY19768" fmla="*/ 2016614 h 2179871"/>
                <a:gd name="connsiteX19769" fmla="*/ 1618119 w 2663714"/>
                <a:gd name="connsiteY19769" fmla="*/ 2016614 h 2179871"/>
                <a:gd name="connsiteX19770" fmla="*/ 1646700 w 2663714"/>
                <a:gd name="connsiteY19770" fmla="*/ 2019174 h 2179871"/>
                <a:gd name="connsiteX19771" fmla="*/ 1664531 w 2663714"/>
                <a:gd name="connsiteY19771" fmla="*/ 2027197 h 2179871"/>
                <a:gd name="connsiteX19772" fmla="*/ 1664702 w 2663714"/>
                <a:gd name="connsiteY19772" fmla="*/ 2026940 h 2179871"/>
                <a:gd name="connsiteX19773" fmla="*/ 1649601 w 2663714"/>
                <a:gd name="connsiteY19773" fmla="*/ 2019430 h 2179871"/>
                <a:gd name="connsiteX19774" fmla="*/ 1672125 w 2663714"/>
                <a:gd name="connsiteY19774" fmla="*/ 2021563 h 2179871"/>
                <a:gd name="connsiteX19775" fmla="*/ 1694648 w 2663714"/>
                <a:gd name="connsiteY19775" fmla="*/ 2024039 h 2179871"/>
                <a:gd name="connsiteX19776" fmla="*/ 1694648 w 2663714"/>
                <a:gd name="connsiteY19776" fmla="*/ 2023783 h 2179871"/>
                <a:gd name="connsiteX19777" fmla="*/ 1692942 w 2663714"/>
                <a:gd name="connsiteY19777" fmla="*/ 2023441 h 2179871"/>
                <a:gd name="connsiteX19778" fmla="*/ 1692942 w 2663714"/>
                <a:gd name="connsiteY19778" fmla="*/ 2023441 h 2179871"/>
                <a:gd name="connsiteX19779" fmla="*/ 1659498 w 2663714"/>
                <a:gd name="connsiteY19779" fmla="*/ 2009700 h 2179871"/>
                <a:gd name="connsiteX19780" fmla="*/ 1662569 w 2663714"/>
                <a:gd name="connsiteY19780" fmla="*/ 2009871 h 2179871"/>
                <a:gd name="connsiteX19781" fmla="*/ 1690809 w 2663714"/>
                <a:gd name="connsiteY19781" fmla="*/ 2010980 h 2179871"/>
                <a:gd name="connsiteX19782" fmla="*/ 1690809 w 2663714"/>
                <a:gd name="connsiteY19782" fmla="*/ 2010639 h 2179871"/>
                <a:gd name="connsiteX19783" fmla="*/ 1662484 w 2663714"/>
                <a:gd name="connsiteY19783" fmla="*/ 2007737 h 2179871"/>
                <a:gd name="connsiteX19784" fmla="*/ 1651478 w 2663714"/>
                <a:gd name="connsiteY19784" fmla="*/ 2006372 h 2179871"/>
                <a:gd name="connsiteX19785" fmla="*/ 1650454 w 2663714"/>
                <a:gd name="connsiteY19785" fmla="*/ 2005945 h 2179871"/>
                <a:gd name="connsiteX19786" fmla="*/ 1600372 w 2663714"/>
                <a:gd name="connsiteY19786" fmla="*/ 1985547 h 2179871"/>
                <a:gd name="connsiteX19787" fmla="*/ 1608051 w 2663714"/>
                <a:gd name="connsiteY19787" fmla="*/ 1985888 h 2179871"/>
                <a:gd name="connsiteX19788" fmla="*/ 1650027 w 2663714"/>
                <a:gd name="connsiteY19788" fmla="*/ 1998007 h 2179871"/>
                <a:gd name="connsiteX19789" fmla="*/ 1676049 w 2663714"/>
                <a:gd name="connsiteY19789" fmla="*/ 2005603 h 2179871"/>
                <a:gd name="connsiteX19790" fmla="*/ 1676305 w 2663714"/>
                <a:gd name="connsiteY19790" fmla="*/ 2004921 h 2179871"/>
                <a:gd name="connsiteX19791" fmla="*/ 1668968 w 2663714"/>
                <a:gd name="connsiteY19791" fmla="*/ 2001421 h 2179871"/>
                <a:gd name="connsiteX19792" fmla="*/ 1668797 w 2663714"/>
                <a:gd name="connsiteY19792" fmla="*/ 2001678 h 2179871"/>
                <a:gd name="connsiteX19793" fmla="*/ 1672210 w 2663714"/>
                <a:gd name="connsiteY19793" fmla="*/ 2003555 h 2179871"/>
                <a:gd name="connsiteX19794" fmla="*/ 1650454 w 2663714"/>
                <a:gd name="connsiteY19794" fmla="*/ 1996044 h 2179871"/>
                <a:gd name="connsiteX19795" fmla="*/ 1623664 w 2663714"/>
                <a:gd name="connsiteY19795" fmla="*/ 1986656 h 2179871"/>
                <a:gd name="connsiteX19796" fmla="*/ 1623920 w 2663714"/>
                <a:gd name="connsiteY19796" fmla="*/ 1986656 h 2179871"/>
                <a:gd name="connsiteX19797" fmla="*/ 1623920 w 2663714"/>
                <a:gd name="connsiteY19797" fmla="*/ 1986400 h 2179871"/>
                <a:gd name="connsiteX19798" fmla="*/ 1622214 w 2663714"/>
                <a:gd name="connsiteY19798" fmla="*/ 1986230 h 2179871"/>
                <a:gd name="connsiteX19799" fmla="*/ 1556690 w 2663714"/>
                <a:gd name="connsiteY19799" fmla="*/ 1963612 h 2179871"/>
                <a:gd name="connsiteX19800" fmla="*/ 1556690 w 2663714"/>
                <a:gd name="connsiteY19800" fmla="*/ 1963612 h 2179871"/>
                <a:gd name="connsiteX19801" fmla="*/ 1556690 w 2663714"/>
                <a:gd name="connsiteY19801" fmla="*/ 1963612 h 2179871"/>
                <a:gd name="connsiteX19802" fmla="*/ 1556690 w 2663714"/>
                <a:gd name="connsiteY19802" fmla="*/ 1963612 h 2179871"/>
                <a:gd name="connsiteX19803" fmla="*/ 1556690 w 2663714"/>
                <a:gd name="connsiteY19803" fmla="*/ 1963612 h 2179871"/>
                <a:gd name="connsiteX19804" fmla="*/ 1500040 w 2663714"/>
                <a:gd name="connsiteY19804" fmla="*/ 1946969 h 2179871"/>
                <a:gd name="connsiteX19805" fmla="*/ 1504135 w 2663714"/>
                <a:gd name="connsiteY19805" fmla="*/ 1947054 h 2179871"/>
                <a:gd name="connsiteX19806" fmla="*/ 1504135 w 2663714"/>
                <a:gd name="connsiteY19806" fmla="*/ 1946713 h 2179871"/>
                <a:gd name="connsiteX19807" fmla="*/ 1495774 w 2663714"/>
                <a:gd name="connsiteY19807" fmla="*/ 1945689 h 2179871"/>
                <a:gd name="connsiteX19808" fmla="*/ 1495774 w 2663714"/>
                <a:gd name="connsiteY19808" fmla="*/ 1945689 h 2179871"/>
                <a:gd name="connsiteX19809" fmla="*/ 1474615 w 2663714"/>
                <a:gd name="connsiteY19809" fmla="*/ 1936727 h 2179871"/>
                <a:gd name="connsiteX19810" fmla="*/ 1488095 w 2663714"/>
                <a:gd name="connsiteY19810" fmla="*/ 1936557 h 2179871"/>
                <a:gd name="connsiteX19811" fmla="*/ 1488095 w 2663714"/>
                <a:gd name="connsiteY19811" fmla="*/ 1936215 h 2179871"/>
                <a:gd name="connsiteX19812" fmla="*/ 1471203 w 2663714"/>
                <a:gd name="connsiteY19812" fmla="*/ 1935276 h 2179871"/>
                <a:gd name="connsiteX19813" fmla="*/ 1403973 w 2663714"/>
                <a:gd name="connsiteY19813" fmla="*/ 1907879 h 2179871"/>
                <a:gd name="connsiteX19814" fmla="*/ 1440062 w 2663714"/>
                <a:gd name="connsiteY19814" fmla="*/ 1906855 h 2179871"/>
                <a:gd name="connsiteX19815" fmla="*/ 1465316 w 2663714"/>
                <a:gd name="connsiteY19815" fmla="*/ 1906514 h 2179871"/>
                <a:gd name="connsiteX19816" fmla="*/ 1465316 w 2663714"/>
                <a:gd name="connsiteY19816" fmla="*/ 1906173 h 2179871"/>
                <a:gd name="connsiteX19817" fmla="*/ 1440232 w 2663714"/>
                <a:gd name="connsiteY19817" fmla="*/ 1904721 h 2179871"/>
                <a:gd name="connsiteX19818" fmla="*/ 1390663 w 2663714"/>
                <a:gd name="connsiteY19818" fmla="*/ 1902417 h 2179871"/>
                <a:gd name="connsiteX19819" fmla="*/ 1389980 w 2663714"/>
                <a:gd name="connsiteY19819" fmla="*/ 1902161 h 2179871"/>
                <a:gd name="connsiteX19820" fmla="*/ 1380339 w 2663714"/>
                <a:gd name="connsiteY19820" fmla="*/ 1898320 h 2179871"/>
                <a:gd name="connsiteX19821" fmla="*/ 1393222 w 2663714"/>
                <a:gd name="connsiteY19821" fmla="*/ 1897894 h 2179871"/>
                <a:gd name="connsiteX19822" fmla="*/ 1424022 w 2663714"/>
                <a:gd name="connsiteY19822" fmla="*/ 1896955 h 2179871"/>
                <a:gd name="connsiteX19823" fmla="*/ 1424022 w 2663714"/>
                <a:gd name="connsiteY19823" fmla="*/ 1896614 h 2179871"/>
                <a:gd name="connsiteX19824" fmla="*/ 1393393 w 2663714"/>
                <a:gd name="connsiteY19824" fmla="*/ 1895760 h 2179871"/>
                <a:gd name="connsiteX19825" fmla="*/ 1372405 w 2663714"/>
                <a:gd name="connsiteY19825" fmla="*/ 1895162 h 2179871"/>
                <a:gd name="connsiteX19826" fmla="*/ 1347407 w 2663714"/>
                <a:gd name="connsiteY19826" fmla="*/ 1885262 h 2179871"/>
                <a:gd name="connsiteX19827" fmla="*/ 1347322 w 2663714"/>
                <a:gd name="connsiteY19827" fmla="*/ 1885518 h 2179871"/>
                <a:gd name="connsiteX19828" fmla="*/ 1368822 w 2663714"/>
                <a:gd name="connsiteY19828" fmla="*/ 1894992 h 2179871"/>
                <a:gd name="connsiteX19829" fmla="*/ 1340667 w 2663714"/>
                <a:gd name="connsiteY19829" fmla="*/ 1894224 h 2179871"/>
                <a:gd name="connsiteX19830" fmla="*/ 1301762 w 2663714"/>
                <a:gd name="connsiteY19830" fmla="*/ 1876813 h 2179871"/>
                <a:gd name="connsiteX19831" fmla="*/ 1338364 w 2663714"/>
                <a:gd name="connsiteY19831" fmla="*/ 1875106 h 2179871"/>
                <a:gd name="connsiteX19832" fmla="*/ 1365580 w 2663714"/>
                <a:gd name="connsiteY19832" fmla="*/ 1873996 h 2179871"/>
                <a:gd name="connsiteX19833" fmla="*/ 1365580 w 2663714"/>
                <a:gd name="connsiteY19833" fmla="*/ 1873655 h 2179871"/>
                <a:gd name="connsiteX19834" fmla="*/ 1338449 w 2663714"/>
                <a:gd name="connsiteY19834" fmla="*/ 1873057 h 2179871"/>
                <a:gd name="connsiteX19835" fmla="*/ 1290586 w 2663714"/>
                <a:gd name="connsiteY19835" fmla="*/ 1871862 h 2179871"/>
                <a:gd name="connsiteX19836" fmla="*/ 1260810 w 2663714"/>
                <a:gd name="connsiteY19836" fmla="*/ 1858633 h 2179871"/>
                <a:gd name="connsiteX19837" fmla="*/ 1319594 w 2663714"/>
                <a:gd name="connsiteY19837" fmla="*/ 1857951 h 2179871"/>
                <a:gd name="connsiteX19838" fmla="*/ 1344933 w 2663714"/>
                <a:gd name="connsiteY19838" fmla="*/ 1857695 h 2179871"/>
                <a:gd name="connsiteX19839" fmla="*/ 1344933 w 2663714"/>
                <a:gd name="connsiteY19839" fmla="*/ 1857353 h 2179871"/>
                <a:gd name="connsiteX19840" fmla="*/ 1319764 w 2663714"/>
                <a:gd name="connsiteY19840" fmla="*/ 1855817 h 2179871"/>
                <a:gd name="connsiteX19841" fmla="*/ 1248866 w 2663714"/>
                <a:gd name="connsiteY19841" fmla="*/ 1851549 h 2179871"/>
                <a:gd name="connsiteX19842" fmla="*/ 1248866 w 2663714"/>
                <a:gd name="connsiteY19842" fmla="*/ 1851549 h 2179871"/>
                <a:gd name="connsiteX19843" fmla="*/ 1248695 w 2663714"/>
                <a:gd name="connsiteY19843" fmla="*/ 1851549 h 2179871"/>
                <a:gd name="connsiteX19844" fmla="*/ 1248524 w 2663714"/>
                <a:gd name="connsiteY19844" fmla="*/ 1851549 h 2179871"/>
                <a:gd name="connsiteX19845" fmla="*/ 1248524 w 2663714"/>
                <a:gd name="connsiteY19845" fmla="*/ 1851549 h 2179871"/>
                <a:gd name="connsiteX19846" fmla="*/ 1245197 w 2663714"/>
                <a:gd name="connsiteY19846" fmla="*/ 1851549 h 2179871"/>
                <a:gd name="connsiteX19847" fmla="*/ 1235215 w 2663714"/>
                <a:gd name="connsiteY19847" fmla="*/ 1847111 h 2179871"/>
                <a:gd name="connsiteX19848" fmla="*/ 1230864 w 2663714"/>
                <a:gd name="connsiteY19848" fmla="*/ 1845148 h 2179871"/>
                <a:gd name="connsiteX19849" fmla="*/ 1291524 w 2663714"/>
                <a:gd name="connsiteY19849" fmla="*/ 1845660 h 2179871"/>
                <a:gd name="connsiteX19850" fmla="*/ 1321983 w 2663714"/>
                <a:gd name="connsiteY19850" fmla="*/ 1846429 h 2179871"/>
                <a:gd name="connsiteX19851" fmla="*/ 1321983 w 2663714"/>
                <a:gd name="connsiteY19851" fmla="*/ 1846087 h 2179871"/>
                <a:gd name="connsiteX19852" fmla="*/ 1291780 w 2663714"/>
                <a:gd name="connsiteY19852" fmla="*/ 1843612 h 2179871"/>
                <a:gd name="connsiteX19853" fmla="*/ 1216104 w 2663714"/>
                <a:gd name="connsiteY19853" fmla="*/ 1838576 h 2179871"/>
                <a:gd name="connsiteX19854" fmla="*/ 1197846 w 2663714"/>
                <a:gd name="connsiteY19854" fmla="*/ 1830383 h 2179871"/>
                <a:gd name="connsiteX19855" fmla="*/ 1249975 w 2663714"/>
                <a:gd name="connsiteY19855" fmla="*/ 1828847 h 2179871"/>
                <a:gd name="connsiteX19856" fmla="*/ 1280518 w 2663714"/>
                <a:gd name="connsiteY19856" fmla="*/ 1828079 h 2179871"/>
                <a:gd name="connsiteX19857" fmla="*/ 1280518 w 2663714"/>
                <a:gd name="connsiteY19857" fmla="*/ 1827737 h 2179871"/>
                <a:gd name="connsiteX19858" fmla="*/ 1250145 w 2663714"/>
                <a:gd name="connsiteY19858" fmla="*/ 1826798 h 2179871"/>
                <a:gd name="connsiteX19859" fmla="*/ 1185048 w 2663714"/>
                <a:gd name="connsiteY19859" fmla="*/ 1824664 h 2179871"/>
                <a:gd name="connsiteX19860" fmla="*/ 1180270 w 2663714"/>
                <a:gd name="connsiteY19860" fmla="*/ 1822531 h 2179871"/>
                <a:gd name="connsiteX19861" fmla="*/ 1180185 w 2663714"/>
                <a:gd name="connsiteY19861" fmla="*/ 1822787 h 2179871"/>
                <a:gd name="connsiteX19862" fmla="*/ 1183939 w 2663714"/>
                <a:gd name="connsiteY19862" fmla="*/ 1824580 h 2179871"/>
                <a:gd name="connsiteX19863" fmla="*/ 1164572 w 2663714"/>
                <a:gd name="connsiteY19863" fmla="*/ 1824067 h 2179871"/>
                <a:gd name="connsiteX19864" fmla="*/ 1164572 w 2663714"/>
                <a:gd name="connsiteY19864" fmla="*/ 1824067 h 2179871"/>
                <a:gd name="connsiteX19865" fmla="*/ 1164402 w 2663714"/>
                <a:gd name="connsiteY19865" fmla="*/ 1824067 h 2179871"/>
                <a:gd name="connsiteX19866" fmla="*/ 1164231 w 2663714"/>
                <a:gd name="connsiteY19866" fmla="*/ 1824067 h 2179871"/>
                <a:gd name="connsiteX19867" fmla="*/ 1164231 w 2663714"/>
                <a:gd name="connsiteY19867" fmla="*/ 1824067 h 2179871"/>
                <a:gd name="connsiteX19868" fmla="*/ 1137868 w 2663714"/>
                <a:gd name="connsiteY19868" fmla="*/ 1824664 h 2179871"/>
                <a:gd name="connsiteX19869" fmla="*/ 1113894 w 2663714"/>
                <a:gd name="connsiteY19869" fmla="*/ 1814935 h 2179871"/>
                <a:gd name="connsiteX19870" fmla="*/ 1118672 w 2663714"/>
                <a:gd name="connsiteY19870" fmla="*/ 1814935 h 2179871"/>
                <a:gd name="connsiteX19871" fmla="*/ 1118672 w 2663714"/>
                <a:gd name="connsiteY19871" fmla="*/ 1814935 h 2179871"/>
                <a:gd name="connsiteX19872" fmla="*/ 1118672 w 2663714"/>
                <a:gd name="connsiteY19872" fmla="*/ 1814935 h 2179871"/>
                <a:gd name="connsiteX19873" fmla="*/ 1118672 w 2663714"/>
                <a:gd name="connsiteY19873" fmla="*/ 1814935 h 2179871"/>
                <a:gd name="connsiteX19874" fmla="*/ 1195969 w 2663714"/>
                <a:gd name="connsiteY19874" fmla="*/ 1811777 h 2179871"/>
                <a:gd name="connsiteX19875" fmla="*/ 1223612 w 2663714"/>
                <a:gd name="connsiteY19875" fmla="*/ 1811094 h 2179871"/>
                <a:gd name="connsiteX19876" fmla="*/ 1223612 w 2663714"/>
                <a:gd name="connsiteY19876" fmla="*/ 1810753 h 2179871"/>
                <a:gd name="connsiteX19877" fmla="*/ 1196140 w 2663714"/>
                <a:gd name="connsiteY19877" fmla="*/ 1809644 h 2179871"/>
                <a:gd name="connsiteX19878" fmla="*/ 1118672 w 2663714"/>
                <a:gd name="connsiteY19878" fmla="*/ 1807851 h 2179871"/>
                <a:gd name="connsiteX19879" fmla="*/ 1118672 w 2663714"/>
                <a:gd name="connsiteY19879" fmla="*/ 1807851 h 2179871"/>
                <a:gd name="connsiteX19880" fmla="*/ 1118501 w 2663714"/>
                <a:gd name="connsiteY19880" fmla="*/ 1807851 h 2179871"/>
                <a:gd name="connsiteX19881" fmla="*/ 1118330 w 2663714"/>
                <a:gd name="connsiteY19881" fmla="*/ 1807851 h 2179871"/>
                <a:gd name="connsiteX19882" fmla="*/ 1098963 w 2663714"/>
                <a:gd name="connsiteY19882" fmla="*/ 1808790 h 2179871"/>
                <a:gd name="connsiteX19883" fmla="*/ 1096745 w 2663714"/>
                <a:gd name="connsiteY19883" fmla="*/ 1807851 h 2179871"/>
                <a:gd name="connsiteX19884" fmla="*/ 1070382 w 2663714"/>
                <a:gd name="connsiteY19884" fmla="*/ 1797097 h 2179871"/>
                <a:gd name="connsiteX19885" fmla="*/ 1087275 w 2663714"/>
                <a:gd name="connsiteY19885" fmla="*/ 1797609 h 2179871"/>
                <a:gd name="connsiteX19886" fmla="*/ 1087275 w 2663714"/>
                <a:gd name="connsiteY19886" fmla="*/ 1797609 h 2179871"/>
                <a:gd name="connsiteX19887" fmla="*/ 1087275 w 2663714"/>
                <a:gd name="connsiteY19887" fmla="*/ 1797609 h 2179871"/>
                <a:gd name="connsiteX19888" fmla="*/ 1087275 w 2663714"/>
                <a:gd name="connsiteY19888" fmla="*/ 1797609 h 2179871"/>
                <a:gd name="connsiteX19889" fmla="*/ 1087275 w 2663714"/>
                <a:gd name="connsiteY19889" fmla="*/ 1797609 h 2179871"/>
                <a:gd name="connsiteX19890" fmla="*/ 1146826 w 2663714"/>
                <a:gd name="connsiteY19890" fmla="*/ 1796158 h 2179871"/>
                <a:gd name="connsiteX19891" fmla="*/ 1168156 w 2663714"/>
                <a:gd name="connsiteY19891" fmla="*/ 1796158 h 2179871"/>
                <a:gd name="connsiteX19892" fmla="*/ 1168156 w 2663714"/>
                <a:gd name="connsiteY19892" fmla="*/ 1795732 h 2179871"/>
                <a:gd name="connsiteX19893" fmla="*/ 1146997 w 2663714"/>
                <a:gd name="connsiteY19893" fmla="*/ 1794110 h 2179871"/>
                <a:gd name="connsiteX19894" fmla="*/ 1087360 w 2663714"/>
                <a:gd name="connsiteY19894" fmla="*/ 1790610 h 2179871"/>
                <a:gd name="connsiteX19895" fmla="*/ 1087360 w 2663714"/>
                <a:gd name="connsiteY19895" fmla="*/ 1790610 h 2179871"/>
                <a:gd name="connsiteX19896" fmla="*/ 1087190 w 2663714"/>
                <a:gd name="connsiteY19896" fmla="*/ 1790610 h 2179871"/>
                <a:gd name="connsiteX19897" fmla="*/ 1087019 w 2663714"/>
                <a:gd name="connsiteY19897" fmla="*/ 1790610 h 2179871"/>
                <a:gd name="connsiteX19898" fmla="*/ 1087019 w 2663714"/>
                <a:gd name="connsiteY19898" fmla="*/ 1790610 h 2179871"/>
                <a:gd name="connsiteX19899" fmla="*/ 1057329 w 2663714"/>
                <a:gd name="connsiteY19899" fmla="*/ 1791805 h 2179871"/>
                <a:gd name="connsiteX19900" fmla="*/ 1040436 w 2663714"/>
                <a:gd name="connsiteY19900" fmla="*/ 1784892 h 2179871"/>
                <a:gd name="connsiteX19901" fmla="*/ 1053063 w 2663714"/>
                <a:gd name="connsiteY19901" fmla="*/ 1784978 h 2179871"/>
                <a:gd name="connsiteX19902" fmla="*/ 1053063 w 2663714"/>
                <a:gd name="connsiteY19902" fmla="*/ 1784978 h 2179871"/>
                <a:gd name="connsiteX19903" fmla="*/ 1053063 w 2663714"/>
                <a:gd name="connsiteY19903" fmla="*/ 1784978 h 2179871"/>
                <a:gd name="connsiteX19904" fmla="*/ 1053063 w 2663714"/>
                <a:gd name="connsiteY19904" fmla="*/ 1784978 h 2179871"/>
                <a:gd name="connsiteX19905" fmla="*/ 1053063 w 2663714"/>
                <a:gd name="connsiteY19905" fmla="*/ 1784978 h 2179871"/>
                <a:gd name="connsiteX19906" fmla="*/ 1113040 w 2663714"/>
                <a:gd name="connsiteY19906" fmla="*/ 1781222 h 2179871"/>
                <a:gd name="connsiteX19907" fmla="*/ 1134455 w 2663714"/>
                <a:gd name="connsiteY19907" fmla="*/ 1779856 h 2179871"/>
                <a:gd name="connsiteX19908" fmla="*/ 1134455 w 2663714"/>
                <a:gd name="connsiteY19908" fmla="*/ 1779515 h 2179871"/>
                <a:gd name="connsiteX19909" fmla="*/ 1113126 w 2663714"/>
                <a:gd name="connsiteY19909" fmla="*/ 1779089 h 2179871"/>
                <a:gd name="connsiteX19910" fmla="*/ 1052977 w 2663714"/>
                <a:gd name="connsiteY19910" fmla="*/ 1777979 h 2179871"/>
                <a:gd name="connsiteX19911" fmla="*/ 1052977 w 2663714"/>
                <a:gd name="connsiteY19911" fmla="*/ 1777979 h 2179871"/>
                <a:gd name="connsiteX19912" fmla="*/ 1052806 w 2663714"/>
                <a:gd name="connsiteY19912" fmla="*/ 1777979 h 2179871"/>
                <a:gd name="connsiteX19913" fmla="*/ 1052636 w 2663714"/>
                <a:gd name="connsiteY19913" fmla="*/ 1777979 h 2179871"/>
                <a:gd name="connsiteX19914" fmla="*/ 1052636 w 2663714"/>
                <a:gd name="connsiteY19914" fmla="*/ 1777979 h 2179871"/>
                <a:gd name="connsiteX19915" fmla="*/ 1018082 w 2663714"/>
                <a:gd name="connsiteY19915" fmla="*/ 1780027 h 2179871"/>
                <a:gd name="connsiteX19916" fmla="*/ 1006224 w 2663714"/>
                <a:gd name="connsiteY19916" fmla="*/ 1775248 h 2179871"/>
                <a:gd name="connsiteX19917" fmla="*/ 1033098 w 2663714"/>
                <a:gd name="connsiteY19917" fmla="*/ 1770895 h 2179871"/>
                <a:gd name="connsiteX19918" fmla="*/ 1054428 w 2663714"/>
                <a:gd name="connsiteY19918" fmla="*/ 1767311 h 2179871"/>
                <a:gd name="connsiteX19919" fmla="*/ 1054428 w 2663714"/>
                <a:gd name="connsiteY19919" fmla="*/ 1767054 h 2179871"/>
                <a:gd name="connsiteX19920" fmla="*/ 1033013 w 2663714"/>
                <a:gd name="connsiteY19920" fmla="*/ 1768932 h 2179871"/>
                <a:gd name="connsiteX19921" fmla="*/ 996497 w 2663714"/>
                <a:gd name="connsiteY19921" fmla="*/ 1771407 h 2179871"/>
                <a:gd name="connsiteX19922" fmla="*/ 995815 w 2663714"/>
                <a:gd name="connsiteY19922" fmla="*/ 1771151 h 2179871"/>
                <a:gd name="connsiteX19923" fmla="*/ 973973 w 2663714"/>
                <a:gd name="connsiteY19923" fmla="*/ 1762531 h 2179871"/>
                <a:gd name="connsiteX19924" fmla="*/ 973973 w 2663714"/>
                <a:gd name="connsiteY19924" fmla="*/ 1762531 h 2179871"/>
                <a:gd name="connsiteX19925" fmla="*/ 973973 w 2663714"/>
                <a:gd name="connsiteY19925" fmla="*/ 1762531 h 2179871"/>
                <a:gd name="connsiteX19926" fmla="*/ 973973 w 2663714"/>
                <a:gd name="connsiteY19926" fmla="*/ 1762531 h 2179871"/>
                <a:gd name="connsiteX19927" fmla="*/ 1036682 w 2663714"/>
                <a:gd name="connsiteY19927" fmla="*/ 1756471 h 2179871"/>
                <a:gd name="connsiteX19928" fmla="*/ 1059120 w 2663714"/>
                <a:gd name="connsiteY19928" fmla="*/ 1754337 h 2179871"/>
                <a:gd name="connsiteX19929" fmla="*/ 1059120 w 2663714"/>
                <a:gd name="connsiteY19929" fmla="*/ 1753996 h 2179871"/>
                <a:gd name="connsiteX19930" fmla="*/ 1036767 w 2663714"/>
                <a:gd name="connsiteY19930" fmla="*/ 1754423 h 2179871"/>
                <a:gd name="connsiteX19931" fmla="*/ 973718 w 2663714"/>
                <a:gd name="connsiteY19931" fmla="*/ 1755532 h 2179871"/>
                <a:gd name="connsiteX19932" fmla="*/ 973718 w 2663714"/>
                <a:gd name="connsiteY19932" fmla="*/ 1755532 h 2179871"/>
                <a:gd name="connsiteX19933" fmla="*/ 973547 w 2663714"/>
                <a:gd name="connsiteY19933" fmla="*/ 1755532 h 2179871"/>
                <a:gd name="connsiteX19934" fmla="*/ 973376 w 2663714"/>
                <a:gd name="connsiteY19934" fmla="*/ 1755532 h 2179871"/>
                <a:gd name="connsiteX19935" fmla="*/ 973376 w 2663714"/>
                <a:gd name="connsiteY19935" fmla="*/ 1755532 h 2179871"/>
                <a:gd name="connsiteX19936" fmla="*/ 959214 w 2663714"/>
                <a:gd name="connsiteY19936" fmla="*/ 1756813 h 2179871"/>
                <a:gd name="connsiteX19937" fmla="*/ 943857 w 2663714"/>
                <a:gd name="connsiteY19937" fmla="*/ 1750838 h 2179871"/>
                <a:gd name="connsiteX19938" fmla="*/ 943771 w 2663714"/>
                <a:gd name="connsiteY19938" fmla="*/ 1751094 h 2179871"/>
                <a:gd name="connsiteX19939" fmla="*/ 957422 w 2663714"/>
                <a:gd name="connsiteY19939" fmla="*/ 1756898 h 2179871"/>
                <a:gd name="connsiteX19940" fmla="*/ 925769 w 2663714"/>
                <a:gd name="connsiteY19940" fmla="*/ 1759971 h 2179871"/>
                <a:gd name="connsiteX19941" fmla="*/ 903160 w 2663714"/>
                <a:gd name="connsiteY19941" fmla="*/ 1750667 h 2179871"/>
                <a:gd name="connsiteX19942" fmla="*/ 940358 w 2663714"/>
                <a:gd name="connsiteY19942" fmla="*/ 1749217 h 2179871"/>
                <a:gd name="connsiteX19943" fmla="*/ 940358 w 2663714"/>
                <a:gd name="connsiteY19943" fmla="*/ 1749217 h 2179871"/>
                <a:gd name="connsiteX19944" fmla="*/ 940358 w 2663714"/>
                <a:gd name="connsiteY19944" fmla="*/ 1749217 h 2179871"/>
                <a:gd name="connsiteX19945" fmla="*/ 940358 w 2663714"/>
                <a:gd name="connsiteY19945" fmla="*/ 1749217 h 2179871"/>
                <a:gd name="connsiteX19946" fmla="*/ 940358 w 2663714"/>
                <a:gd name="connsiteY19946" fmla="*/ 1749217 h 2179871"/>
                <a:gd name="connsiteX19947" fmla="*/ 1014926 w 2663714"/>
                <a:gd name="connsiteY19947" fmla="*/ 1741706 h 2179871"/>
                <a:gd name="connsiteX19948" fmla="*/ 1041545 w 2663714"/>
                <a:gd name="connsiteY19948" fmla="*/ 1739060 h 2179871"/>
                <a:gd name="connsiteX19949" fmla="*/ 1041545 w 2663714"/>
                <a:gd name="connsiteY19949" fmla="*/ 1738719 h 2179871"/>
                <a:gd name="connsiteX19950" fmla="*/ 1014926 w 2663714"/>
                <a:gd name="connsiteY19950" fmla="*/ 1739658 h 2179871"/>
                <a:gd name="connsiteX19951" fmla="*/ 940017 w 2663714"/>
                <a:gd name="connsiteY19951" fmla="*/ 1742218 h 2179871"/>
                <a:gd name="connsiteX19952" fmla="*/ 940017 w 2663714"/>
                <a:gd name="connsiteY19952" fmla="*/ 1742218 h 2179871"/>
                <a:gd name="connsiteX19953" fmla="*/ 939847 w 2663714"/>
                <a:gd name="connsiteY19953" fmla="*/ 1742218 h 2179871"/>
                <a:gd name="connsiteX19954" fmla="*/ 939676 w 2663714"/>
                <a:gd name="connsiteY19954" fmla="*/ 1742218 h 2179871"/>
                <a:gd name="connsiteX19955" fmla="*/ 939676 w 2663714"/>
                <a:gd name="connsiteY19955" fmla="*/ 1742218 h 2179871"/>
                <a:gd name="connsiteX19956" fmla="*/ 893690 w 2663714"/>
                <a:gd name="connsiteY19956" fmla="*/ 1746742 h 2179871"/>
                <a:gd name="connsiteX19957" fmla="*/ 863744 w 2663714"/>
                <a:gd name="connsiteY19957" fmla="*/ 1734452 h 2179871"/>
                <a:gd name="connsiteX19958" fmla="*/ 861781 w 2663714"/>
                <a:gd name="connsiteY19958" fmla="*/ 1733683 h 2179871"/>
                <a:gd name="connsiteX19959" fmla="*/ 906658 w 2663714"/>
                <a:gd name="connsiteY19959" fmla="*/ 1731379 h 2179871"/>
                <a:gd name="connsiteX19960" fmla="*/ 906658 w 2663714"/>
                <a:gd name="connsiteY19960" fmla="*/ 1731379 h 2179871"/>
                <a:gd name="connsiteX19961" fmla="*/ 906658 w 2663714"/>
                <a:gd name="connsiteY19961" fmla="*/ 1731379 h 2179871"/>
                <a:gd name="connsiteX19962" fmla="*/ 906658 w 2663714"/>
                <a:gd name="connsiteY19962" fmla="*/ 1731379 h 2179871"/>
                <a:gd name="connsiteX19963" fmla="*/ 980031 w 2663714"/>
                <a:gd name="connsiteY19963" fmla="*/ 1724295 h 2179871"/>
                <a:gd name="connsiteX19964" fmla="*/ 1004005 w 2663714"/>
                <a:gd name="connsiteY19964" fmla="*/ 1722332 h 2179871"/>
                <a:gd name="connsiteX19965" fmla="*/ 988221 w 2663714"/>
                <a:gd name="connsiteY19965" fmla="*/ 1728135 h 2179871"/>
                <a:gd name="connsiteX19966" fmla="*/ 988307 w 2663714"/>
                <a:gd name="connsiteY19966" fmla="*/ 1728392 h 2179871"/>
                <a:gd name="connsiteX19967" fmla="*/ 1013987 w 2663714"/>
                <a:gd name="connsiteY19967" fmla="*/ 1720881 h 2179871"/>
                <a:gd name="connsiteX19968" fmla="*/ 1035231 w 2663714"/>
                <a:gd name="connsiteY19968" fmla="*/ 1714736 h 2179871"/>
                <a:gd name="connsiteX19969" fmla="*/ 1063471 w 2663714"/>
                <a:gd name="connsiteY19969" fmla="*/ 1724210 h 2179871"/>
                <a:gd name="connsiteX19970" fmla="*/ 1063471 w 2663714"/>
                <a:gd name="connsiteY19970" fmla="*/ 1724465 h 2179871"/>
                <a:gd name="connsiteX19971" fmla="*/ 1063983 w 2663714"/>
                <a:gd name="connsiteY19971" fmla="*/ 1724465 h 2179871"/>
                <a:gd name="connsiteX19972" fmla="*/ 1081815 w 2663714"/>
                <a:gd name="connsiteY19972" fmla="*/ 1730354 h 2179871"/>
                <a:gd name="connsiteX19973" fmla="*/ 1152713 w 2663714"/>
                <a:gd name="connsiteY19973" fmla="*/ 1755959 h 2179871"/>
                <a:gd name="connsiteX19974" fmla="*/ 1181380 w 2663714"/>
                <a:gd name="connsiteY19974" fmla="*/ 1766628 h 2179871"/>
                <a:gd name="connsiteX19975" fmla="*/ 1175237 w 2663714"/>
                <a:gd name="connsiteY19975" fmla="*/ 1766372 h 2179871"/>
                <a:gd name="connsiteX19976" fmla="*/ 1175237 w 2663714"/>
                <a:gd name="connsiteY19976" fmla="*/ 1766713 h 2179871"/>
                <a:gd name="connsiteX19977" fmla="*/ 1183939 w 2663714"/>
                <a:gd name="connsiteY19977" fmla="*/ 1767652 h 2179871"/>
                <a:gd name="connsiteX19978" fmla="*/ 1238030 w 2663714"/>
                <a:gd name="connsiteY19978" fmla="*/ 1788477 h 2179871"/>
                <a:gd name="connsiteX19979" fmla="*/ 1325395 w 2663714"/>
                <a:gd name="connsiteY19979" fmla="*/ 1825347 h 2179871"/>
                <a:gd name="connsiteX19980" fmla="*/ 1373343 w 2663714"/>
                <a:gd name="connsiteY19980" fmla="*/ 1846087 h 2179871"/>
                <a:gd name="connsiteX19981" fmla="*/ 1398768 w 2663714"/>
                <a:gd name="connsiteY19981" fmla="*/ 1856756 h 2179871"/>
                <a:gd name="connsiteX19982" fmla="*/ 1398768 w 2663714"/>
                <a:gd name="connsiteY19982" fmla="*/ 1856756 h 2179871"/>
                <a:gd name="connsiteX19983" fmla="*/ 1398768 w 2663714"/>
                <a:gd name="connsiteY19983" fmla="*/ 1857012 h 2179871"/>
                <a:gd name="connsiteX19984" fmla="*/ 1399962 w 2663714"/>
                <a:gd name="connsiteY19984" fmla="*/ 1857182 h 2179871"/>
                <a:gd name="connsiteX19985" fmla="*/ 1461988 w 2663714"/>
                <a:gd name="connsiteY19985" fmla="*/ 1883214 h 2179871"/>
                <a:gd name="connsiteX19986" fmla="*/ 1535702 w 2663714"/>
                <a:gd name="connsiteY19986" fmla="*/ 1914878 h 2179871"/>
                <a:gd name="connsiteX19987" fmla="*/ 1554728 w 2663714"/>
                <a:gd name="connsiteY19987" fmla="*/ 1922901 h 2179871"/>
                <a:gd name="connsiteX19988" fmla="*/ 1679888 w 2663714"/>
                <a:gd name="connsiteY19988" fmla="*/ 1973512 h 2179871"/>
                <a:gd name="connsiteX19989" fmla="*/ 1753347 w 2663714"/>
                <a:gd name="connsiteY19989" fmla="*/ 2005774 h 2179871"/>
                <a:gd name="connsiteX19990" fmla="*/ 1777235 w 2663714"/>
                <a:gd name="connsiteY19990" fmla="*/ 2022332 h 2179871"/>
                <a:gd name="connsiteX19991" fmla="*/ 1786705 w 2663714"/>
                <a:gd name="connsiteY19991" fmla="*/ 2044864 h 2179871"/>
                <a:gd name="connsiteX19992" fmla="*/ 1782525 w 2663714"/>
                <a:gd name="connsiteY19992" fmla="*/ 2071236 h 2179871"/>
                <a:gd name="connsiteX19993" fmla="*/ 1773311 w 2663714"/>
                <a:gd name="connsiteY19993" fmla="*/ 2085148 h 217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Lst>
              <a:rect l="l" t="t" r="r" b="b"/>
              <a:pathLst>
                <a:path w="2663714" h="2179871">
                  <a:moveTo>
                    <a:pt x="1805475" y="2042303"/>
                  </a:moveTo>
                  <a:cubicBezTo>
                    <a:pt x="1807352" y="2029501"/>
                    <a:pt x="1803342" y="2018235"/>
                    <a:pt x="1795066" y="2008420"/>
                  </a:cubicBezTo>
                  <a:cubicBezTo>
                    <a:pt x="1787217" y="1999032"/>
                    <a:pt x="1778600" y="1990411"/>
                    <a:pt x="1767765" y="1984522"/>
                  </a:cubicBezTo>
                  <a:cubicBezTo>
                    <a:pt x="1758551" y="1979572"/>
                    <a:pt x="1748825" y="1975390"/>
                    <a:pt x="1739355" y="1970781"/>
                  </a:cubicBezTo>
                  <a:cubicBezTo>
                    <a:pt x="1733638" y="1968050"/>
                    <a:pt x="1727154" y="1966514"/>
                    <a:pt x="1722376" y="1961307"/>
                  </a:cubicBezTo>
                  <a:cubicBezTo>
                    <a:pt x="1726130" y="1952858"/>
                    <a:pt x="1729884" y="1944835"/>
                    <a:pt x="1733211" y="1936642"/>
                  </a:cubicBezTo>
                  <a:cubicBezTo>
                    <a:pt x="1745071" y="1907709"/>
                    <a:pt x="1757186" y="1878946"/>
                    <a:pt x="1768362" y="1849842"/>
                  </a:cubicBezTo>
                  <a:cubicBezTo>
                    <a:pt x="1786023" y="1803669"/>
                    <a:pt x="1803342" y="1757239"/>
                    <a:pt x="1820320" y="1710810"/>
                  </a:cubicBezTo>
                  <a:cubicBezTo>
                    <a:pt x="1831326" y="1680682"/>
                    <a:pt x="1842332" y="1650554"/>
                    <a:pt x="1851632" y="1619914"/>
                  </a:cubicBezTo>
                  <a:cubicBezTo>
                    <a:pt x="1863917" y="1579629"/>
                    <a:pt x="1874924" y="1538918"/>
                    <a:pt x="1885759" y="1498122"/>
                  </a:cubicBezTo>
                  <a:cubicBezTo>
                    <a:pt x="1897362" y="1454252"/>
                    <a:pt x="1908368" y="1410212"/>
                    <a:pt x="1917923" y="1365746"/>
                  </a:cubicBezTo>
                  <a:cubicBezTo>
                    <a:pt x="1931830" y="1301393"/>
                    <a:pt x="1940447" y="1236272"/>
                    <a:pt x="1945822" y="1170810"/>
                  </a:cubicBezTo>
                  <a:cubicBezTo>
                    <a:pt x="1953586" y="1075561"/>
                    <a:pt x="1951965" y="980398"/>
                    <a:pt x="1939424" y="885576"/>
                  </a:cubicBezTo>
                  <a:cubicBezTo>
                    <a:pt x="1936352" y="862275"/>
                    <a:pt x="1931916" y="839146"/>
                    <a:pt x="1928076" y="816017"/>
                  </a:cubicBezTo>
                  <a:cubicBezTo>
                    <a:pt x="1927820" y="814480"/>
                    <a:pt x="1927905" y="812859"/>
                    <a:pt x="1927735" y="810896"/>
                  </a:cubicBezTo>
                  <a:cubicBezTo>
                    <a:pt x="1929783" y="810128"/>
                    <a:pt x="1931659" y="809360"/>
                    <a:pt x="1933537" y="808847"/>
                  </a:cubicBezTo>
                  <a:cubicBezTo>
                    <a:pt x="1966981" y="799118"/>
                    <a:pt x="2000510" y="789473"/>
                    <a:pt x="2033955" y="779658"/>
                  </a:cubicBezTo>
                  <a:cubicBezTo>
                    <a:pt x="2039415" y="778037"/>
                    <a:pt x="2044790" y="776329"/>
                    <a:pt x="2050080" y="774111"/>
                  </a:cubicBezTo>
                  <a:cubicBezTo>
                    <a:pt x="2061256" y="769502"/>
                    <a:pt x="2064328" y="763698"/>
                    <a:pt x="2061768" y="752176"/>
                  </a:cubicBezTo>
                  <a:cubicBezTo>
                    <a:pt x="2060830" y="747823"/>
                    <a:pt x="2059294" y="743641"/>
                    <a:pt x="2057844" y="739374"/>
                  </a:cubicBezTo>
                  <a:cubicBezTo>
                    <a:pt x="2050251" y="716671"/>
                    <a:pt x="2042657" y="693968"/>
                    <a:pt x="2034978" y="671351"/>
                  </a:cubicBezTo>
                  <a:cubicBezTo>
                    <a:pt x="2030798" y="659061"/>
                    <a:pt x="2026532" y="646856"/>
                    <a:pt x="2022181" y="634651"/>
                  </a:cubicBezTo>
                  <a:cubicBezTo>
                    <a:pt x="2019110" y="625946"/>
                    <a:pt x="2015867" y="617326"/>
                    <a:pt x="2012455" y="608108"/>
                  </a:cubicBezTo>
                  <a:cubicBezTo>
                    <a:pt x="2031822" y="597098"/>
                    <a:pt x="2048288" y="584210"/>
                    <a:pt x="2061171" y="567141"/>
                  </a:cubicBezTo>
                  <a:cubicBezTo>
                    <a:pt x="2074310" y="549729"/>
                    <a:pt x="2083354" y="530611"/>
                    <a:pt x="2087363" y="509274"/>
                  </a:cubicBezTo>
                  <a:cubicBezTo>
                    <a:pt x="2248101" y="456700"/>
                    <a:pt x="2410204" y="412574"/>
                    <a:pt x="2574440" y="377240"/>
                  </a:cubicBezTo>
                  <a:cubicBezTo>
                    <a:pt x="2576658" y="379374"/>
                    <a:pt x="2578279" y="380654"/>
                    <a:pt x="2579559" y="382105"/>
                  </a:cubicBezTo>
                  <a:cubicBezTo>
                    <a:pt x="2587919" y="391408"/>
                    <a:pt x="2598499" y="395334"/>
                    <a:pt x="2610870" y="395761"/>
                  </a:cubicBezTo>
                  <a:cubicBezTo>
                    <a:pt x="2623924" y="396273"/>
                    <a:pt x="2636807" y="395078"/>
                    <a:pt x="2649519" y="392347"/>
                  </a:cubicBezTo>
                  <a:cubicBezTo>
                    <a:pt x="2661975" y="389616"/>
                    <a:pt x="2665729" y="383556"/>
                    <a:pt x="2662743" y="371180"/>
                  </a:cubicBezTo>
                  <a:cubicBezTo>
                    <a:pt x="2657880" y="351038"/>
                    <a:pt x="2653273" y="330896"/>
                    <a:pt x="2647471" y="311095"/>
                  </a:cubicBezTo>
                  <a:cubicBezTo>
                    <a:pt x="2636807" y="274481"/>
                    <a:pt x="2625971" y="237952"/>
                    <a:pt x="2614112" y="201678"/>
                  </a:cubicBezTo>
                  <a:cubicBezTo>
                    <a:pt x="2596964" y="149274"/>
                    <a:pt x="2580668" y="96529"/>
                    <a:pt x="2565652" y="43442"/>
                  </a:cubicBezTo>
                  <a:cubicBezTo>
                    <a:pt x="2562324" y="31750"/>
                    <a:pt x="2557803" y="20398"/>
                    <a:pt x="2553451" y="9047"/>
                  </a:cubicBezTo>
                  <a:cubicBezTo>
                    <a:pt x="2552257" y="5804"/>
                    <a:pt x="2549868" y="2987"/>
                    <a:pt x="2548076" y="0"/>
                  </a:cubicBezTo>
                  <a:cubicBezTo>
                    <a:pt x="2529392" y="0"/>
                    <a:pt x="2513864" y="6060"/>
                    <a:pt x="2499531" y="15960"/>
                  </a:cubicBezTo>
                  <a:cubicBezTo>
                    <a:pt x="2491170" y="21764"/>
                    <a:pt x="2485539" y="29360"/>
                    <a:pt x="2483406" y="39431"/>
                  </a:cubicBezTo>
                  <a:cubicBezTo>
                    <a:pt x="2482553" y="43357"/>
                    <a:pt x="2481615" y="47369"/>
                    <a:pt x="2480932" y="51295"/>
                  </a:cubicBezTo>
                  <a:cubicBezTo>
                    <a:pt x="2478970" y="63585"/>
                    <a:pt x="2477178" y="75960"/>
                    <a:pt x="2475301" y="88677"/>
                  </a:cubicBezTo>
                  <a:cubicBezTo>
                    <a:pt x="2473168" y="89360"/>
                    <a:pt x="2470864" y="90043"/>
                    <a:pt x="2468561" y="90725"/>
                  </a:cubicBezTo>
                  <a:cubicBezTo>
                    <a:pt x="2447488" y="96529"/>
                    <a:pt x="2426244" y="101992"/>
                    <a:pt x="2405255" y="108137"/>
                  </a:cubicBezTo>
                  <a:cubicBezTo>
                    <a:pt x="2321986" y="132546"/>
                    <a:pt x="2239313" y="158834"/>
                    <a:pt x="2156726" y="185633"/>
                  </a:cubicBezTo>
                  <a:cubicBezTo>
                    <a:pt x="2078064" y="211152"/>
                    <a:pt x="1999487" y="236927"/>
                    <a:pt x="1922530" y="267397"/>
                  </a:cubicBezTo>
                  <a:cubicBezTo>
                    <a:pt x="1917667" y="269360"/>
                    <a:pt x="1912634" y="271067"/>
                    <a:pt x="1907600" y="272688"/>
                  </a:cubicBezTo>
                  <a:cubicBezTo>
                    <a:pt x="1905040" y="273542"/>
                    <a:pt x="1902310" y="273713"/>
                    <a:pt x="1898983" y="274395"/>
                  </a:cubicBezTo>
                  <a:cubicBezTo>
                    <a:pt x="1897447" y="269957"/>
                    <a:pt x="1895826" y="266287"/>
                    <a:pt x="1894888" y="262447"/>
                  </a:cubicBezTo>
                  <a:cubicBezTo>
                    <a:pt x="1889172" y="240085"/>
                    <a:pt x="1883967" y="217553"/>
                    <a:pt x="1877824" y="195277"/>
                  </a:cubicBezTo>
                  <a:cubicBezTo>
                    <a:pt x="1873388" y="179317"/>
                    <a:pt x="1868440" y="163357"/>
                    <a:pt x="1862723" y="147824"/>
                  </a:cubicBezTo>
                  <a:cubicBezTo>
                    <a:pt x="1857860" y="134851"/>
                    <a:pt x="1848817" y="129900"/>
                    <a:pt x="1834995" y="130924"/>
                  </a:cubicBezTo>
                  <a:cubicBezTo>
                    <a:pt x="1830132" y="131266"/>
                    <a:pt x="1825269" y="132120"/>
                    <a:pt x="1820662" y="133485"/>
                  </a:cubicBezTo>
                  <a:cubicBezTo>
                    <a:pt x="1799247" y="139630"/>
                    <a:pt x="1777833" y="145775"/>
                    <a:pt x="1756503" y="152347"/>
                  </a:cubicBezTo>
                  <a:cubicBezTo>
                    <a:pt x="1732102" y="159772"/>
                    <a:pt x="1707958" y="168307"/>
                    <a:pt x="1683386" y="175135"/>
                  </a:cubicBezTo>
                  <a:cubicBezTo>
                    <a:pt x="1602505" y="197582"/>
                    <a:pt x="1521454" y="219346"/>
                    <a:pt x="1440573" y="241621"/>
                  </a:cubicBezTo>
                  <a:cubicBezTo>
                    <a:pt x="1398341" y="253229"/>
                    <a:pt x="1356110" y="264836"/>
                    <a:pt x="1314219" y="277468"/>
                  </a:cubicBezTo>
                  <a:cubicBezTo>
                    <a:pt x="1207060" y="309730"/>
                    <a:pt x="1100840" y="345064"/>
                    <a:pt x="993596" y="376984"/>
                  </a:cubicBezTo>
                  <a:cubicBezTo>
                    <a:pt x="923721" y="397809"/>
                    <a:pt x="854785" y="422048"/>
                    <a:pt x="785508" y="444922"/>
                  </a:cubicBezTo>
                  <a:cubicBezTo>
                    <a:pt x="781413" y="446287"/>
                    <a:pt x="777573" y="448591"/>
                    <a:pt x="772966" y="450811"/>
                  </a:cubicBezTo>
                  <a:cubicBezTo>
                    <a:pt x="773563" y="455419"/>
                    <a:pt x="773478" y="459431"/>
                    <a:pt x="774587" y="463186"/>
                  </a:cubicBezTo>
                  <a:cubicBezTo>
                    <a:pt x="788920" y="510128"/>
                    <a:pt x="803510" y="556984"/>
                    <a:pt x="817928" y="603840"/>
                  </a:cubicBezTo>
                  <a:cubicBezTo>
                    <a:pt x="818696" y="606401"/>
                    <a:pt x="819038" y="609047"/>
                    <a:pt x="819635" y="611607"/>
                  </a:cubicBezTo>
                  <a:cubicBezTo>
                    <a:pt x="806837" y="613143"/>
                    <a:pt x="794722" y="613911"/>
                    <a:pt x="782778" y="616131"/>
                  </a:cubicBezTo>
                  <a:cubicBezTo>
                    <a:pt x="723738" y="626970"/>
                    <a:pt x="664784" y="638065"/>
                    <a:pt x="605830" y="649246"/>
                  </a:cubicBezTo>
                  <a:cubicBezTo>
                    <a:pt x="589875" y="652233"/>
                    <a:pt x="574006" y="655732"/>
                    <a:pt x="558308" y="659573"/>
                  </a:cubicBezTo>
                  <a:cubicBezTo>
                    <a:pt x="546875" y="662390"/>
                    <a:pt x="535699" y="666059"/>
                    <a:pt x="524522" y="669644"/>
                  </a:cubicBezTo>
                  <a:cubicBezTo>
                    <a:pt x="519147" y="671436"/>
                    <a:pt x="513858" y="673741"/>
                    <a:pt x="511127" y="680056"/>
                  </a:cubicBezTo>
                  <a:cubicBezTo>
                    <a:pt x="511127" y="681166"/>
                    <a:pt x="510701" y="682873"/>
                    <a:pt x="510957" y="684409"/>
                  </a:cubicBezTo>
                  <a:cubicBezTo>
                    <a:pt x="514369" y="704381"/>
                    <a:pt x="516673" y="724608"/>
                    <a:pt x="521622" y="744239"/>
                  </a:cubicBezTo>
                  <a:cubicBezTo>
                    <a:pt x="528532" y="771721"/>
                    <a:pt x="537405" y="798776"/>
                    <a:pt x="545681" y="825917"/>
                  </a:cubicBezTo>
                  <a:cubicBezTo>
                    <a:pt x="548155" y="834025"/>
                    <a:pt x="551312" y="842048"/>
                    <a:pt x="554725" y="849815"/>
                  </a:cubicBezTo>
                  <a:cubicBezTo>
                    <a:pt x="559929" y="861422"/>
                    <a:pt x="566669" y="864665"/>
                    <a:pt x="579125" y="861849"/>
                  </a:cubicBezTo>
                  <a:cubicBezTo>
                    <a:pt x="586633" y="860227"/>
                    <a:pt x="594056" y="858008"/>
                    <a:pt x="601564" y="856216"/>
                  </a:cubicBezTo>
                  <a:cubicBezTo>
                    <a:pt x="647635" y="844779"/>
                    <a:pt x="693621" y="833342"/>
                    <a:pt x="739692" y="821991"/>
                  </a:cubicBezTo>
                  <a:cubicBezTo>
                    <a:pt x="771601" y="814139"/>
                    <a:pt x="803424" y="806287"/>
                    <a:pt x="835333" y="798520"/>
                  </a:cubicBezTo>
                  <a:cubicBezTo>
                    <a:pt x="839087" y="797581"/>
                    <a:pt x="842926" y="797155"/>
                    <a:pt x="846680" y="796557"/>
                  </a:cubicBezTo>
                  <a:cubicBezTo>
                    <a:pt x="843182" y="801166"/>
                    <a:pt x="839002" y="804239"/>
                    <a:pt x="834650" y="806884"/>
                  </a:cubicBezTo>
                  <a:cubicBezTo>
                    <a:pt x="777232" y="841962"/>
                    <a:pt x="719728" y="876955"/>
                    <a:pt x="662310" y="912034"/>
                  </a:cubicBezTo>
                  <a:cubicBezTo>
                    <a:pt x="650195" y="919459"/>
                    <a:pt x="638079" y="926884"/>
                    <a:pt x="626050" y="934395"/>
                  </a:cubicBezTo>
                  <a:cubicBezTo>
                    <a:pt x="623320" y="936102"/>
                    <a:pt x="620590" y="937894"/>
                    <a:pt x="618201" y="940113"/>
                  </a:cubicBezTo>
                  <a:cubicBezTo>
                    <a:pt x="612314" y="945405"/>
                    <a:pt x="611375" y="950355"/>
                    <a:pt x="614873" y="957524"/>
                  </a:cubicBezTo>
                  <a:cubicBezTo>
                    <a:pt x="616153" y="960085"/>
                    <a:pt x="617689" y="962475"/>
                    <a:pt x="619310" y="964779"/>
                  </a:cubicBezTo>
                  <a:cubicBezTo>
                    <a:pt x="629633" y="978861"/>
                    <a:pt x="639701" y="993115"/>
                    <a:pt x="650536" y="1006770"/>
                  </a:cubicBezTo>
                  <a:cubicBezTo>
                    <a:pt x="665381" y="1025462"/>
                    <a:pt x="681079" y="1043556"/>
                    <a:pt x="696095" y="1062162"/>
                  </a:cubicBezTo>
                  <a:cubicBezTo>
                    <a:pt x="703944" y="1071977"/>
                    <a:pt x="711111" y="1082304"/>
                    <a:pt x="718704" y="1092375"/>
                  </a:cubicBezTo>
                  <a:cubicBezTo>
                    <a:pt x="722117" y="1096899"/>
                    <a:pt x="725103" y="1101934"/>
                    <a:pt x="731502" y="1102873"/>
                  </a:cubicBezTo>
                  <a:cubicBezTo>
                    <a:pt x="737218" y="1102958"/>
                    <a:pt x="741143" y="1099288"/>
                    <a:pt x="745409" y="1096216"/>
                  </a:cubicBezTo>
                  <a:cubicBezTo>
                    <a:pt x="761278" y="1085035"/>
                    <a:pt x="777317" y="1073854"/>
                    <a:pt x="793101" y="1062588"/>
                  </a:cubicBezTo>
                  <a:cubicBezTo>
                    <a:pt x="820829" y="1042873"/>
                    <a:pt x="848642" y="1023157"/>
                    <a:pt x="876200" y="1003100"/>
                  </a:cubicBezTo>
                  <a:cubicBezTo>
                    <a:pt x="898468" y="986884"/>
                    <a:pt x="920480" y="970241"/>
                    <a:pt x="942662" y="953854"/>
                  </a:cubicBezTo>
                  <a:cubicBezTo>
                    <a:pt x="944795" y="952318"/>
                    <a:pt x="947269" y="951209"/>
                    <a:pt x="951706" y="948733"/>
                  </a:cubicBezTo>
                  <a:cubicBezTo>
                    <a:pt x="953156" y="953684"/>
                    <a:pt x="954180" y="957610"/>
                    <a:pt x="955545" y="961365"/>
                  </a:cubicBezTo>
                  <a:cubicBezTo>
                    <a:pt x="967404" y="993712"/>
                    <a:pt x="979348" y="1026059"/>
                    <a:pt x="991293" y="1058406"/>
                  </a:cubicBezTo>
                  <a:cubicBezTo>
                    <a:pt x="994962" y="1068307"/>
                    <a:pt x="998545" y="1078207"/>
                    <a:pt x="1002896" y="1087766"/>
                  </a:cubicBezTo>
                  <a:cubicBezTo>
                    <a:pt x="1011342" y="1106287"/>
                    <a:pt x="1017570" y="1109701"/>
                    <a:pt x="1037194" y="1106287"/>
                  </a:cubicBezTo>
                  <a:cubicBezTo>
                    <a:pt x="1045555" y="1104836"/>
                    <a:pt x="1054001" y="1102873"/>
                    <a:pt x="1061680" y="1099459"/>
                  </a:cubicBezTo>
                  <a:cubicBezTo>
                    <a:pt x="1079511" y="1091607"/>
                    <a:pt x="1097940" y="1085376"/>
                    <a:pt x="1116368" y="1079146"/>
                  </a:cubicBezTo>
                  <a:cubicBezTo>
                    <a:pt x="1177882" y="1058492"/>
                    <a:pt x="1239140" y="1037411"/>
                    <a:pt x="1300568" y="1016500"/>
                  </a:cubicBezTo>
                  <a:cubicBezTo>
                    <a:pt x="1303469" y="1015476"/>
                    <a:pt x="1306540" y="1015049"/>
                    <a:pt x="1310379" y="1014110"/>
                  </a:cubicBezTo>
                  <a:cubicBezTo>
                    <a:pt x="1310891" y="1017695"/>
                    <a:pt x="1311488" y="1020426"/>
                    <a:pt x="1311574" y="1023157"/>
                  </a:cubicBezTo>
                  <a:cubicBezTo>
                    <a:pt x="1312512" y="1058406"/>
                    <a:pt x="1312256" y="1093740"/>
                    <a:pt x="1309697" y="1128904"/>
                  </a:cubicBezTo>
                  <a:cubicBezTo>
                    <a:pt x="1308076" y="1151265"/>
                    <a:pt x="1304237" y="1173200"/>
                    <a:pt x="1297496" y="1194537"/>
                  </a:cubicBezTo>
                  <a:cubicBezTo>
                    <a:pt x="1290671" y="1216215"/>
                    <a:pt x="1283505" y="1237723"/>
                    <a:pt x="1276679" y="1259402"/>
                  </a:cubicBezTo>
                  <a:cubicBezTo>
                    <a:pt x="1269854" y="1281166"/>
                    <a:pt x="1260554" y="1301905"/>
                    <a:pt x="1250145" y="1322048"/>
                  </a:cubicBezTo>
                  <a:cubicBezTo>
                    <a:pt x="1229072" y="1362844"/>
                    <a:pt x="1204245" y="1401251"/>
                    <a:pt x="1177711" y="1438719"/>
                  </a:cubicBezTo>
                  <a:cubicBezTo>
                    <a:pt x="1118842" y="1521848"/>
                    <a:pt x="1049223" y="1595248"/>
                    <a:pt x="974912" y="1664551"/>
                  </a:cubicBezTo>
                  <a:cubicBezTo>
                    <a:pt x="972011" y="1667282"/>
                    <a:pt x="968769" y="1669586"/>
                    <a:pt x="965954" y="1671806"/>
                  </a:cubicBezTo>
                  <a:cubicBezTo>
                    <a:pt x="860331" y="1634594"/>
                    <a:pt x="755647" y="1597638"/>
                    <a:pt x="651986" y="1561109"/>
                  </a:cubicBezTo>
                  <a:cubicBezTo>
                    <a:pt x="646014" y="1552659"/>
                    <a:pt x="640468" y="1545660"/>
                    <a:pt x="635861" y="1537979"/>
                  </a:cubicBezTo>
                  <a:cubicBezTo>
                    <a:pt x="631083" y="1530042"/>
                    <a:pt x="627244" y="1521422"/>
                    <a:pt x="622978" y="1513143"/>
                  </a:cubicBezTo>
                  <a:cubicBezTo>
                    <a:pt x="618371" y="1504096"/>
                    <a:pt x="613508" y="1495220"/>
                    <a:pt x="609242" y="1486002"/>
                  </a:cubicBezTo>
                  <a:cubicBezTo>
                    <a:pt x="595592" y="1456984"/>
                    <a:pt x="581770" y="1428136"/>
                    <a:pt x="568887" y="1398776"/>
                  </a:cubicBezTo>
                  <a:cubicBezTo>
                    <a:pt x="562062" y="1383242"/>
                    <a:pt x="556943" y="1366856"/>
                    <a:pt x="551312" y="1350810"/>
                  </a:cubicBezTo>
                  <a:cubicBezTo>
                    <a:pt x="548838" y="1343641"/>
                    <a:pt x="546790" y="1336301"/>
                    <a:pt x="546363" y="1327681"/>
                  </a:cubicBezTo>
                  <a:cubicBezTo>
                    <a:pt x="553104" y="1329302"/>
                    <a:pt x="557199" y="1333399"/>
                    <a:pt x="561465" y="1336813"/>
                  </a:cubicBezTo>
                  <a:cubicBezTo>
                    <a:pt x="583135" y="1353968"/>
                    <a:pt x="606427" y="1368733"/>
                    <a:pt x="629889" y="1383157"/>
                  </a:cubicBezTo>
                  <a:cubicBezTo>
                    <a:pt x="638079" y="1388193"/>
                    <a:pt x="647209" y="1392033"/>
                    <a:pt x="656167" y="1395704"/>
                  </a:cubicBezTo>
                  <a:cubicBezTo>
                    <a:pt x="672121" y="1402275"/>
                    <a:pt x="685431" y="1397581"/>
                    <a:pt x="696607" y="1385120"/>
                  </a:cubicBezTo>
                  <a:cubicBezTo>
                    <a:pt x="699252" y="1382218"/>
                    <a:pt x="701982" y="1379402"/>
                    <a:pt x="704798" y="1376415"/>
                  </a:cubicBezTo>
                  <a:cubicBezTo>
                    <a:pt x="707784" y="1378207"/>
                    <a:pt x="709917" y="1379316"/>
                    <a:pt x="711879" y="1380682"/>
                  </a:cubicBezTo>
                  <a:cubicBezTo>
                    <a:pt x="729881" y="1393143"/>
                    <a:pt x="747712" y="1405775"/>
                    <a:pt x="765799" y="1418150"/>
                  </a:cubicBezTo>
                  <a:cubicBezTo>
                    <a:pt x="769724" y="1420881"/>
                    <a:pt x="773990" y="1423015"/>
                    <a:pt x="777232" y="1424893"/>
                  </a:cubicBezTo>
                  <a:cubicBezTo>
                    <a:pt x="786105" y="1423442"/>
                    <a:pt x="789774" y="1419004"/>
                    <a:pt x="793101" y="1414480"/>
                  </a:cubicBezTo>
                  <a:cubicBezTo>
                    <a:pt x="805643" y="1397581"/>
                    <a:pt x="818269" y="1380682"/>
                    <a:pt x="830214" y="1363356"/>
                  </a:cubicBezTo>
                  <a:cubicBezTo>
                    <a:pt x="834309" y="1357467"/>
                    <a:pt x="837210" y="1350554"/>
                    <a:pt x="839770" y="1343726"/>
                  </a:cubicBezTo>
                  <a:cubicBezTo>
                    <a:pt x="847107" y="1324352"/>
                    <a:pt x="845912" y="1320255"/>
                    <a:pt x="829190" y="1307794"/>
                  </a:cubicBezTo>
                  <a:cubicBezTo>
                    <a:pt x="795660" y="1282873"/>
                    <a:pt x="762301" y="1257866"/>
                    <a:pt x="728430" y="1233456"/>
                  </a:cubicBezTo>
                  <a:cubicBezTo>
                    <a:pt x="704115" y="1215960"/>
                    <a:pt x="679032" y="1199402"/>
                    <a:pt x="654290" y="1182418"/>
                  </a:cubicBezTo>
                  <a:cubicBezTo>
                    <a:pt x="651048" y="1180198"/>
                    <a:pt x="647123" y="1178577"/>
                    <a:pt x="645758" y="1173371"/>
                  </a:cubicBezTo>
                  <a:cubicBezTo>
                    <a:pt x="648574" y="1169018"/>
                    <a:pt x="651816" y="1164409"/>
                    <a:pt x="654716" y="1159544"/>
                  </a:cubicBezTo>
                  <a:cubicBezTo>
                    <a:pt x="660433" y="1150070"/>
                    <a:pt x="659494" y="1141792"/>
                    <a:pt x="651389" y="1134452"/>
                  </a:cubicBezTo>
                  <a:cubicBezTo>
                    <a:pt x="641492" y="1125490"/>
                    <a:pt x="631681" y="1116358"/>
                    <a:pt x="621016" y="1108250"/>
                  </a:cubicBezTo>
                  <a:cubicBezTo>
                    <a:pt x="593971" y="1087595"/>
                    <a:pt x="566669" y="1067283"/>
                    <a:pt x="539111" y="1047226"/>
                  </a:cubicBezTo>
                  <a:cubicBezTo>
                    <a:pt x="497221" y="1016671"/>
                    <a:pt x="455074" y="986372"/>
                    <a:pt x="413013" y="956074"/>
                  </a:cubicBezTo>
                  <a:cubicBezTo>
                    <a:pt x="390660" y="939943"/>
                    <a:pt x="368136" y="924153"/>
                    <a:pt x="345783" y="908022"/>
                  </a:cubicBezTo>
                  <a:cubicBezTo>
                    <a:pt x="338445" y="902731"/>
                    <a:pt x="330937" y="901536"/>
                    <a:pt x="323088" y="905974"/>
                  </a:cubicBezTo>
                  <a:cubicBezTo>
                    <a:pt x="316690" y="909473"/>
                    <a:pt x="310632" y="913399"/>
                    <a:pt x="304489" y="917325"/>
                  </a:cubicBezTo>
                  <a:cubicBezTo>
                    <a:pt x="302186" y="918776"/>
                    <a:pt x="300138" y="920654"/>
                    <a:pt x="297749" y="922446"/>
                  </a:cubicBezTo>
                  <a:cubicBezTo>
                    <a:pt x="295616" y="921166"/>
                    <a:pt x="293910" y="920142"/>
                    <a:pt x="292204" y="919032"/>
                  </a:cubicBezTo>
                  <a:cubicBezTo>
                    <a:pt x="277017" y="908961"/>
                    <a:pt x="262086" y="898378"/>
                    <a:pt x="246473" y="888990"/>
                  </a:cubicBezTo>
                  <a:cubicBezTo>
                    <a:pt x="223779" y="875249"/>
                    <a:pt x="202876" y="859459"/>
                    <a:pt x="184192" y="840682"/>
                  </a:cubicBezTo>
                  <a:cubicBezTo>
                    <a:pt x="180779" y="837268"/>
                    <a:pt x="176684" y="834623"/>
                    <a:pt x="173954" y="832574"/>
                  </a:cubicBezTo>
                  <a:cubicBezTo>
                    <a:pt x="166104" y="830611"/>
                    <a:pt x="161156" y="833172"/>
                    <a:pt x="157317" y="837780"/>
                  </a:cubicBezTo>
                  <a:cubicBezTo>
                    <a:pt x="153478" y="842475"/>
                    <a:pt x="150406" y="847766"/>
                    <a:pt x="146908" y="852631"/>
                  </a:cubicBezTo>
                  <a:cubicBezTo>
                    <a:pt x="143837" y="856898"/>
                    <a:pt x="140851" y="861166"/>
                    <a:pt x="137353" y="865092"/>
                  </a:cubicBezTo>
                  <a:cubicBezTo>
                    <a:pt x="127883" y="875675"/>
                    <a:pt x="117986" y="885832"/>
                    <a:pt x="108686" y="896500"/>
                  </a:cubicBezTo>
                  <a:cubicBezTo>
                    <a:pt x="105529" y="900085"/>
                    <a:pt x="103226" y="904523"/>
                    <a:pt x="101349" y="908961"/>
                  </a:cubicBezTo>
                  <a:cubicBezTo>
                    <a:pt x="98704" y="915192"/>
                    <a:pt x="100154" y="920910"/>
                    <a:pt x="105103" y="925604"/>
                  </a:cubicBezTo>
                  <a:cubicBezTo>
                    <a:pt x="106895" y="927226"/>
                    <a:pt x="108772" y="928762"/>
                    <a:pt x="110734" y="930298"/>
                  </a:cubicBezTo>
                  <a:cubicBezTo>
                    <a:pt x="131551" y="946429"/>
                    <a:pt x="152454" y="962475"/>
                    <a:pt x="173186" y="978605"/>
                  </a:cubicBezTo>
                  <a:cubicBezTo>
                    <a:pt x="176343" y="980995"/>
                    <a:pt x="179243" y="983726"/>
                    <a:pt x="182485" y="986458"/>
                  </a:cubicBezTo>
                  <a:cubicBezTo>
                    <a:pt x="181206" y="989957"/>
                    <a:pt x="180097" y="992517"/>
                    <a:pt x="179243" y="995163"/>
                  </a:cubicBezTo>
                  <a:cubicBezTo>
                    <a:pt x="176599" y="1003271"/>
                    <a:pt x="174210" y="1011379"/>
                    <a:pt x="171565" y="1019487"/>
                  </a:cubicBezTo>
                  <a:cubicBezTo>
                    <a:pt x="168237" y="1029388"/>
                    <a:pt x="170882" y="1038008"/>
                    <a:pt x="177793" y="1045263"/>
                  </a:cubicBezTo>
                  <a:cubicBezTo>
                    <a:pt x="183083" y="1050810"/>
                    <a:pt x="188543" y="1056443"/>
                    <a:pt x="194601" y="1061052"/>
                  </a:cubicBezTo>
                  <a:cubicBezTo>
                    <a:pt x="243487" y="1097837"/>
                    <a:pt x="290412" y="1137183"/>
                    <a:pt x="340920" y="1171920"/>
                  </a:cubicBezTo>
                  <a:cubicBezTo>
                    <a:pt x="346551" y="1175760"/>
                    <a:pt x="351840" y="1180113"/>
                    <a:pt x="356703" y="1183783"/>
                  </a:cubicBezTo>
                  <a:cubicBezTo>
                    <a:pt x="352693" y="1202816"/>
                    <a:pt x="348257" y="1220568"/>
                    <a:pt x="345441" y="1238491"/>
                  </a:cubicBezTo>
                  <a:cubicBezTo>
                    <a:pt x="342541" y="1256500"/>
                    <a:pt x="340749" y="1274679"/>
                    <a:pt x="339384" y="1292858"/>
                  </a:cubicBezTo>
                  <a:cubicBezTo>
                    <a:pt x="338019" y="1310611"/>
                    <a:pt x="337166" y="1328534"/>
                    <a:pt x="337336" y="1346286"/>
                  </a:cubicBezTo>
                  <a:cubicBezTo>
                    <a:pt x="337507" y="1364466"/>
                    <a:pt x="338531" y="1382730"/>
                    <a:pt x="340408" y="1400910"/>
                  </a:cubicBezTo>
                  <a:cubicBezTo>
                    <a:pt x="342285" y="1418833"/>
                    <a:pt x="345783" y="1436585"/>
                    <a:pt x="348598" y="1455106"/>
                  </a:cubicBezTo>
                  <a:cubicBezTo>
                    <a:pt x="342797" y="1455106"/>
                    <a:pt x="338787" y="1452972"/>
                    <a:pt x="334691" y="1451521"/>
                  </a:cubicBezTo>
                  <a:cubicBezTo>
                    <a:pt x="320102" y="1446571"/>
                    <a:pt x="305684" y="1441194"/>
                    <a:pt x="291009" y="1436585"/>
                  </a:cubicBezTo>
                  <a:cubicBezTo>
                    <a:pt x="260039" y="1426855"/>
                    <a:pt x="228983" y="1417553"/>
                    <a:pt x="198013" y="1408164"/>
                  </a:cubicBezTo>
                  <a:cubicBezTo>
                    <a:pt x="191017" y="1406030"/>
                    <a:pt x="184107" y="1403811"/>
                    <a:pt x="177110" y="1401763"/>
                  </a:cubicBezTo>
                  <a:cubicBezTo>
                    <a:pt x="140168" y="1391009"/>
                    <a:pt x="102287" y="1383584"/>
                    <a:pt x="66283" y="1369502"/>
                  </a:cubicBezTo>
                  <a:cubicBezTo>
                    <a:pt x="60652" y="1367282"/>
                    <a:pt x="54595" y="1366344"/>
                    <a:pt x="48623" y="1364892"/>
                  </a:cubicBezTo>
                  <a:cubicBezTo>
                    <a:pt x="38811" y="1362503"/>
                    <a:pt x="30109" y="1364722"/>
                    <a:pt x="22857" y="1371806"/>
                  </a:cubicBezTo>
                  <a:cubicBezTo>
                    <a:pt x="20809" y="1373769"/>
                    <a:pt x="18591" y="1375561"/>
                    <a:pt x="16799" y="1377695"/>
                  </a:cubicBezTo>
                  <a:cubicBezTo>
                    <a:pt x="8097" y="1387766"/>
                    <a:pt x="2296" y="1399203"/>
                    <a:pt x="504" y="1412432"/>
                  </a:cubicBezTo>
                  <a:cubicBezTo>
                    <a:pt x="-1629" y="1428477"/>
                    <a:pt x="2893" y="1442133"/>
                    <a:pt x="16287" y="1452119"/>
                  </a:cubicBezTo>
                  <a:cubicBezTo>
                    <a:pt x="31986" y="1463726"/>
                    <a:pt x="49135" y="1472944"/>
                    <a:pt x="66539" y="1481649"/>
                  </a:cubicBezTo>
                  <a:cubicBezTo>
                    <a:pt x="71914" y="1484295"/>
                    <a:pt x="77204" y="1487197"/>
                    <a:pt x="82750" y="1490184"/>
                  </a:cubicBezTo>
                  <a:cubicBezTo>
                    <a:pt x="84029" y="1513143"/>
                    <a:pt x="84541" y="1535504"/>
                    <a:pt x="82494" y="1557609"/>
                  </a:cubicBezTo>
                  <a:cubicBezTo>
                    <a:pt x="80446" y="1579203"/>
                    <a:pt x="81896" y="1600540"/>
                    <a:pt x="84541" y="1621877"/>
                  </a:cubicBezTo>
                  <a:cubicBezTo>
                    <a:pt x="86162" y="1635106"/>
                    <a:pt x="91367" y="1646713"/>
                    <a:pt x="98960" y="1657553"/>
                  </a:cubicBezTo>
                  <a:cubicBezTo>
                    <a:pt x="112781" y="1677183"/>
                    <a:pt x="131892" y="1689899"/>
                    <a:pt x="153563" y="1698775"/>
                  </a:cubicBezTo>
                  <a:cubicBezTo>
                    <a:pt x="173015" y="1706798"/>
                    <a:pt x="193065" y="1713370"/>
                    <a:pt x="212944" y="1720540"/>
                  </a:cubicBezTo>
                  <a:cubicBezTo>
                    <a:pt x="240757" y="1730525"/>
                    <a:pt x="268827" y="1739999"/>
                    <a:pt x="296555" y="1750412"/>
                  </a:cubicBezTo>
                  <a:cubicBezTo>
                    <a:pt x="321211" y="1759629"/>
                    <a:pt x="345441" y="1770042"/>
                    <a:pt x="370098" y="1779344"/>
                  </a:cubicBezTo>
                  <a:cubicBezTo>
                    <a:pt x="398167" y="1789928"/>
                    <a:pt x="426578" y="1799657"/>
                    <a:pt x="454733" y="1809985"/>
                  </a:cubicBezTo>
                  <a:cubicBezTo>
                    <a:pt x="520171" y="1834053"/>
                    <a:pt x="585609" y="1858207"/>
                    <a:pt x="651048" y="1882360"/>
                  </a:cubicBezTo>
                  <a:cubicBezTo>
                    <a:pt x="695157" y="1898662"/>
                    <a:pt x="739180" y="1915220"/>
                    <a:pt x="783460" y="1931094"/>
                  </a:cubicBezTo>
                  <a:cubicBezTo>
                    <a:pt x="844121" y="1952858"/>
                    <a:pt x="905293" y="1973256"/>
                    <a:pt x="965698" y="1995788"/>
                  </a:cubicBezTo>
                  <a:cubicBezTo>
                    <a:pt x="1047005" y="2026173"/>
                    <a:pt x="1127801" y="2057751"/>
                    <a:pt x="1208681" y="2089245"/>
                  </a:cubicBezTo>
                  <a:cubicBezTo>
                    <a:pt x="1269171" y="2112801"/>
                    <a:pt x="1329576" y="2136357"/>
                    <a:pt x="1391687" y="2155475"/>
                  </a:cubicBezTo>
                  <a:cubicBezTo>
                    <a:pt x="1409091" y="2160852"/>
                    <a:pt x="1426837" y="2165205"/>
                    <a:pt x="1444754" y="2168534"/>
                  </a:cubicBezTo>
                  <a:cubicBezTo>
                    <a:pt x="1468216" y="2172887"/>
                    <a:pt x="1492020" y="2175788"/>
                    <a:pt x="1515738" y="2179031"/>
                  </a:cubicBezTo>
                  <a:cubicBezTo>
                    <a:pt x="1522137" y="2179885"/>
                    <a:pt x="1528706" y="2179970"/>
                    <a:pt x="1535190" y="2179800"/>
                  </a:cubicBezTo>
                  <a:cubicBezTo>
                    <a:pt x="1556520" y="2179373"/>
                    <a:pt x="1575972" y="2173057"/>
                    <a:pt x="1593035" y="2160340"/>
                  </a:cubicBezTo>
                  <a:cubicBezTo>
                    <a:pt x="1615900" y="2143185"/>
                    <a:pt x="1635524" y="2122787"/>
                    <a:pt x="1651478" y="2098975"/>
                  </a:cubicBezTo>
                  <a:cubicBezTo>
                    <a:pt x="1659327" y="2087282"/>
                    <a:pt x="1667091" y="2075418"/>
                    <a:pt x="1674940" y="2063640"/>
                  </a:cubicBezTo>
                  <a:cubicBezTo>
                    <a:pt x="1676390" y="2063811"/>
                    <a:pt x="1677670" y="2063640"/>
                    <a:pt x="1678694" y="2064067"/>
                  </a:cubicBezTo>
                  <a:cubicBezTo>
                    <a:pt x="1696781" y="2071236"/>
                    <a:pt x="1714783" y="2078576"/>
                    <a:pt x="1732956" y="2085489"/>
                  </a:cubicBezTo>
                  <a:cubicBezTo>
                    <a:pt x="1745071" y="2090098"/>
                    <a:pt x="1757356" y="2094195"/>
                    <a:pt x="1769642" y="2098377"/>
                  </a:cubicBezTo>
                  <a:cubicBezTo>
                    <a:pt x="1773993" y="2099913"/>
                    <a:pt x="1778600" y="2099828"/>
                    <a:pt x="1782525" y="2097183"/>
                  </a:cubicBezTo>
                  <a:cubicBezTo>
                    <a:pt x="1790459" y="2091890"/>
                    <a:pt x="1797456" y="2085489"/>
                    <a:pt x="1799674" y="2075930"/>
                  </a:cubicBezTo>
                  <a:cubicBezTo>
                    <a:pt x="1802319" y="2064921"/>
                    <a:pt x="1804195" y="2053740"/>
                    <a:pt x="1805902" y="2042474"/>
                  </a:cubicBezTo>
                  <a:close/>
                  <a:moveTo>
                    <a:pt x="1982935" y="774111"/>
                  </a:moveTo>
                  <a:cubicBezTo>
                    <a:pt x="1963653" y="781536"/>
                    <a:pt x="1944030" y="788108"/>
                    <a:pt x="1924322" y="792631"/>
                  </a:cubicBezTo>
                  <a:cubicBezTo>
                    <a:pt x="1919800" y="789729"/>
                    <a:pt x="1919971" y="785291"/>
                    <a:pt x="1918947" y="781536"/>
                  </a:cubicBezTo>
                  <a:cubicBezTo>
                    <a:pt x="1915279" y="768222"/>
                    <a:pt x="1911098" y="755163"/>
                    <a:pt x="1906491" y="742276"/>
                  </a:cubicBezTo>
                  <a:lnTo>
                    <a:pt x="1920227" y="737581"/>
                  </a:lnTo>
                  <a:cubicBezTo>
                    <a:pt x="1935243" y="732546"/>
                    <a:pt x="1950429" y="727852"/>
                    <a:pt x="1965445" y="723072"/>
                  </a:cubicBezTo>
                  <a:lnTo>
                    <a:pt x="1965445" y="723072"/>
                  </a:lnTo>
                  <a:cubicBezTo>
                    <a:pt x="1965445" y="723072"/>
                    <a:pt x="1965445" y="723072"/>
                    <a:pt x="1965445" y="723072"/>
                  </a:cubicBezTo>
                  <a:lnTo>
                    <a:pt x="1965445" y="723072"/>
                  </a:lnTo>
                  <a:cubicBezTo>
                    <a:pt x="1980290" y="717610"/>
                    <a:pt x="1995135" y="711977"/>
                    <a:pt x="2010066" y="706600"/>
                  </a:cubicBezTo>
                  <a:lnTo>
                    <a:pt x="2026106" y="701052"/>
                  </a:lnTo>
                  <a:cubicBezTo>
                    <a:pt x="2033870" y="726998"/>
                    <a:pt x="2040353" y="749701"/>
                    <a:pt x="2041036" y="754054"/>
                  </a:cubicBezTo>
                  <a:cubicBezTo>
                    <a:pt x="2022266" y="761906"/>
                    <a:pt x="2002217" y="766770"/>
                    <a:pt x="1983021" y="774111"/>
                  </a:cubicBezTo>
                  <a:close/>
                  <a:moveTo>
                    <a:pt x="2026020" y="700881"/>
                  </a:moveTo>
                  <a:lnTo>
                    <a:pt x="2009725" y="705320"/>
                  </a:lnTo>
                  <a:cubicBezTo>
                    <a:pt x="1994453" y="709502"/>
                    <a:pt x="1979096" y="713855"/>
                    <a:pt x="1963995" y="718634"/>
                  </a:cubicBezTo>
                  <a:lnTo>
                    <a:pt x="1963995" y="718634"/>
                  </a:lnTo>
                  <a:cubicBezTo>
                    <a:pt x="1963995" y="718634"/>
                    <a:pt x="1963910" y="718634"/>
                    <a:pt x="1963910" y="718634"/>
                  </a:cubicBezTo>
                  <a:lnTo>
                    <a:pt x="1963824" y="718634"/>
                  </a:lnTo>
                  <a:cubicBezTo>
                    <a:pt x="1963824" y="718634"/>
                    <a:pt x="1963824" y="718634"/>
                    <a:pt x="1963824" y="718634"/>
                  </a:cubicBezTo>
                  <a:cubicBezTo>
                    <a:pt x="1948894" y="724182"/>
                    <a:pt x="1934219" y="730156"/>
                    <a:pt x="1919630" y="736301"/>
                  </a:cubicBezTo>
                  <a:lnTo>
                    <a:pt x="1906320" y="741849"/>
                  </a:lnTo>
                  <a:cubicBezTo>
                    <a:pt x="1901372" y="728022"/>
                    <a:pt x="1895826" y="714452"/>
                    <a:pt x="1889769" y="701138"/>
                  </a:cubicBezTo>
                  <a:cubicBezTo>
                    <a:pt x="1893864" y="698577"/>
                    <a:pt x="1897959" y="696102"/>
                    <a:pt x="1902140" y="693627"/>
                  </a:cubicBezTo>
                  <a:cubicBezTo>
                    <a:pt x="1904102" y="692517"/>
                    <a:pt x="1906064" y="691493"/>
                    <a:pt x="1907941" y="690384"/>
                  </a:cubicBezTo>
                  <a:lnTo>
                    <a:pt x="1903078" y="708563"/>
                  </a:lnTo>
                  <a:lnTo>
                    <a:pt x="1896253" y="711294"/>
                  </a:lnTo>
                  <a:cubicBezTo>
                    <a:pt x="1896253" y="711294"/>
                    <a:pt x="1896253" y="711465"/>
                    <a:pt x="1896253" y="711465"/>
                  </a:cubicBezTo>
                  <a:lnTo>
                    <a:pt x="1902822" y="709331"/>
                  </a:lnTo>
                  <a:lnTo>
                    <a:pt x="1902225" y="711550"/>
                  </a:lnTo>
                  <a:cubicBezTo>
                    <a:pt x="1902225" y="711550"/>
                    <a:pt x="1902481" y="711721"/>
                    <a:pt x="1902481" y="711635"/>
                  </a:cubicBezTo>
                  <a:lnTo>
                    <a:pt x="1903334" y="709160"/>
                  </a:lnTo>
                  <a:lnTo>
                    <a:pt x="1911951" y="706429"/>
                  </a:lnTo>
                  <a:cubicBezTo>
                    <a:pt x="1913913" y="705832"/>
                    <a:pt x="1915876" y="705234"/>
                    <a:pt x="1917753" y="704637"/>
                  </a:cubicBezTo>
                  <a:cubicBezTo>
                    <a:pt x="1917070" y="706600"/>
                    <a:pt x="1916302" y="708648"/>
                    <a:pt x="1915620" y="710611"/>
                  </a:cubicBezTo>
                  <a:lnTo>
                    <a:pt x="1909647" y="726998"/>
                  </a:lnTo>
                  <a:cubicBezTo>
                    <a:pt x="1909647" y="726998"/>
                    <a:pt x="1909904" y="727169"/>
                    <a:pt x="1909904" y="727084"/>
                  </a:cubicBezTo>
                  <a:lnTo>
                    <a:pt x="1917497" y="711294"/>
                  </a:lnTo>
                  <a:cubicBezTo>
                    <a:pt x="1918776" y="708648"/>
                    <a:pt x="1920056" y="706088"/>
                    <a:pt x="1921336" y="703442"/>
                  </a:cubicBezTo>
                  <a:cubicBezTo>
                    <a:pt x="1932854" y="699857"/>
                    <a:pt x="1944457" y="696187"/>
                    <a:pt x="1955890" y="692347"/>
                  </a:cubicBezTo>
                  <a:cubicBezTo>
                    <a:pt x="1955890" y="692347"/>
                    <a:pt x="1955890" y="692347"/>
                    <a:pt x="1955890" y="692347"/>
                  </a:cubicBezTo>
                  <a:cubicBezTo>
                    <a:pt x="1955890" y="692347"/>
                    <a:pt x="1955890" y="692347"/>
                    <a:pt x="1955890" y="692347"/>
                  </a:cubicBezTo>
                  <a:cubicBezTo>
                    <a:pt x="1955890" y="692347"/>
                    <a:pt x="1955890" y="692347"/>
                    <a:pt x="1955890" y="692347"/>
                  </a:cubicBezTo>
                  <a:cubicBezTo>
                    <a:pt x="1955890" y="692347"/>
                    <a:pt x="1955890" y="692347"/>
                    <a:pt x="1955890" y="692347"/>
                  </a:cubicBezTo>
                  <a:cubicBezTo>
                    <a:pt x="1970223" y="686799"/>
                    <a:pt x="1984556" y="680995"/>
                    <a:pt x="1998804" y="675192"/>
                  </a:cubicBezTo>
                  <a:lnTo>
                    <a:pt x="2014161" y="669047"/>
                  </a:lnTo>
                  <a:cubicBezTo>
                    <a:pt x="2014161" y="669047"/>
                    <a:pt x="2014161" y="668876"/>
                    <a:pt x="2014161" y="668876"/>
                  </a:cubicBezTo>
                  <a:lnTo>
                    <a:pt x="1998548" y="673826"/>
                  </a:lnTo>
                  <a:cubicBezTo>
                    <a:pt x="1983873" y="678435"/>
                    <a:pt x="1969114" y="683044"/>
                    <a:pt x="1954524" y="687909"/>
                  </a:cubicBezTo>
                  <a:cubicBezTo>
                    <a:pt x="1954524" y="687909"/>
                    <a:pt x="1954524" y="687909"/>
                    <a:pt x="1954524" y="687909"/>
                  </a:cubicBezTo>
                  <a:cubicBezTo>
                    <a:pt x="1954524" y="687909"/>
                    <a:pt x="1954524" y="687909"/>
                    <a:pt x="1954439" y="687909"/>
                  </a:cubicBezTo>
                  <a:cubicBezTo>
                    <a:pt x="1954439" y="687909"/>
                    <a:pt x="1954439" y="687909"/>
                    <a:pt x="1954354" y="687909"/>
                  </a:cubicBezTo>
                  <a:cubicBezTo>
                    <a:pt x="1954354" y="687909"/>
                    <a:pt x="1954354" y="687909"/>
                    <a:pt x="1954354" y="687909"/>
                  </a:cubicBezTo>
                  <a:cubicBezTo>
                    <a:pt x="1943774" y="691920"/>
                    <a:pt x="1933366" y="696187"/>
                    <a:pt x="1922872" y="700455"/>
                  </a:cubicBezTo>
                  <a:cubicBezTo>
                    <a:pt x="1925858" y="694395"/>
                    <a:pt x="1928844" y="688250"/>
                    <a:pt x="1931745" y="682190"/>
                  </a:cubicBezTo>
                  <a:cubicBezTo>
                    <a:pt x="1935158" y="681081"/>
                    <a:pt x="1938655" y="680056"/>
                    <a:pt x="1942068" y="678947"/>
                  </a:cubicBezTo>
                  <a:cubicBezTo>
                    <a:pt x="1942068" y="678947"/>
                    <a:pt x="1942068" y="678947"/>
                    <a:pt x="1942068" y="678947"/>
                  </a:cubicBezTo>
                  <a:cubicBezTo>
                    <a:pt x="1942068" y="678947"/>
                    <a:pt x="1942068" y="678947"/>
                    <a:pt x="1942068" y="678947"/>
                  </a:cubicBezTo>
                  <a:cubicBezTo>
                    <a:pt x="1942068" y="678947"/>
                    <a:pt x="1942068" y="678947"/>
                    <a:pt x="1942068" y="678947"/>
                  </a:cubicBezTo>
                  <a:lnTo>
                    <a:pt x="1942068" y="678947"/>
                  </a:lnTo>
                  <a:cubicBezTo>
                    <a:pt x="1954269" y="674253"/>
                    <a:pt x="1966298" y="669132"/>
                    <a:pt x="1978328" y="664182"/>
                  </a:cubicBezTo>
                  <a:lnTo>
                    <a:pt x="1991296" y="658890"/>
                  </a:lnTo>
                  <a:cubicBezTo>
                    <a:pt x="1991296" y="658890"/>
                    <a:pt x="1991296" y="658719"/>
                    <a:pt x="1991296" y="658719"/>
                  </a:cubicBezTo>
                  <a:lnTo>
                    <a:pt x="1977987" y="662816"/>
                  </a:lnTo>
                  <a:cubicBezTo>
                    <a:pt x="1965531" y="666657"/>
                    <a:pt x="1952989" y="670412"/>
                    <a:pt x="1940618" y="674509"/>
                  </a:cubicBezTo>
                  <a:cubicBezTo>
                    <a:pt x="1940618" y="674509"/>
                    <a:pt x="1940618" y="674509"/>
                    <a:pt x="1940618" y="674509"/>
                  </a:cubicBezTo>
                  <a:cubicBezTo>
                    <a:pt x="1940618" y="674509"/>
                    <a:pt x="1940618" y="674509"/>
                    <a:pt x="1940533" y="674509"/>
                  </a:cubicBezTo>
                  <a:cubicBezTo>
                    <a:pt x="1940533" y="674509"/>
                    <a:pt x="1940533" y="674509"/>
                    <a:pt x="1940447" y="674509"/>
                  </a:cubicBezTo>
                  <a:cubicBezTo>
                    <a:pt x="1940447" y="674509"/>
                    <a:pt x="1940447" y="674509"/>
                    <a:pt x="1940447" y="674509"/>
                  </a:cubicBezTo>
                  <a:cubicBezTo>
                    <a:pt x="1938400" y="675362"/>
                    <a:pt x="1936267" y="676216"/>
                    <a:pt x="1934219" y="676984"/>
                  </a:cubicBezTo>
                  <a:cubicBezTo>
                    <a:pt x="1934219" y="676984"/>
                    <a:pt x="1934219" y="676984"/>
                    <a:pt x="1934219" y="676899"/>
                  </a:cubicBezTo>
                  <a:cubicBezTo>
                    <a:pt x="1936011" y="676045"/>
                    <a:pt x="1937802" y="675192"/>
                    <a:pt x="1939594" y="674424"/>
                  </a:cubicBezTo>
                  <a:lnTo>
                    <a:pt x="1939594" y="674424"/>
                  </a:lnTo>
                  <a:cubicBezTo>
                    <a:pt x="1939594" y="674424"/>
                    <a:pt x="1939594" y="674424"/>
                    <a:pt x="1939594" y="674424"/>
                  </a:cubicBezTo>
                  <a:lnTo>
                    <a:pt x="1939594" y="674424"/>
                  </a:lnTo>
                  <a:cubicBezTo>
                    <a:pt x="1939594" y="674424"/>
                    <a:pt x="1939594" y="674424"/>
                    <a:pt x="1939594" y="674424"/>
                  </a:cubicBezTo>
                  <a:cubicBezTo>
                    <a:pt x="1952050" y="668023"/>
                    <a:pt x="1964763" y="661963"/>
                    <a:pt x="1977816" y="656671"/>
                  </a:cubicBezTo>
                  <a:cubicBezTo>
                    <a:pt x="1982509" y="654793"/>
                    <a:pt x="1987201" y="653087"/>
                    <a:pt x="1991979" y="651379"/>
                  </a:cubicBezTo>
                  <a:cubicBezTo>
                    <a:pt x="1991979" y="651379"/>
                    <a:pt x="1991979" y="651209"/>
                    <a:pt x="1991979" y="651209"/>
                  </a:cubicBezTo>
                  <a:cubicBezTo>
                    <a:pt x="1987116" y="652489"/>
                    <a:pt x="1982338" y="653940"/>
                    <a:pt x="1977560" y="655391"/>
                  </a:cubicBezTo>
                  <a:cubicBezTo>
                    <a:pt x="1964080" y="659573"/>
                    <a:pt x="1950685" y="664352"/>
                    <a:pt x="1937802" y="670241"/>
                  </a:cubicBezTo>
                  <a:lnTo>
                    <a:pt x="1937802" y="670241"/>
                  </a:lnTo>
                  <a:cubicBezTo>
                    <a:pt x="1937802" y="670241"/>
                    <a:pt x="1937717" y="670241"/>
                    <a:pt x="1937717" y="670241"/>
                  </a:cubicBezTo>
                  <a:lnTo>
                    <a:pt x="1937632" y="670241"/>
                  </a:lnTo>
                  <a:cubicBezTo>
                    <a:pt x="1937632" y="670241"/>
                    <a:pt x="1937632" y="670241"/>
                    <a:pt x="1937632" y="670241"/>
                  </a:cubicBezTo>
                  <a:cubicBezTo>
                    <a:pt x="1937632" y="670241"/>
                    <a:pt x="1937546" y="670241"/>
                    <a:pt x="1937461" y="670327"/>
                  </a:cubicBezTo>
                  <a:cubicBezTo>
                    <a:pt x="1937973" y="669217"/>
                    <a:pt x="1938485" y="668108"/>
                    <a:pt x="1938997" y="666998"/>
                  </a:cubicBezTo>
                  <a:cubicBezTo>
                    <a:pt x="1938997" y="666998"/>
                    <a:pt x="1938997" y="666998"/>
                    <a:pt x="1938997" y="666998"/>
                  </a:cubicBezTo>
                  <a:lnTo>
                    <a:pt x="1938997" y="666998"/>
                  </a:lnTo>
                  <a:cubicBezTo>
                    <a:pt x="1938997" y="666998"/>
                    <a:pt x="1938997" y="666998"/>
                    <a:pt x="1938997" y="666998"/>
                  </a:cubicBezTo>
                  <a:cubicBezTo>
                    <a:pt x="1938997" y="666998"/>
                    <a:pt x="1938997" y="666998"/>
                    <a:pt x="1938997" y="666998"/>
                  </a:cubicBezTo>
                  <a:cubicBezTo>
                    <a:pt x="1939935" y="664608"/>
                    <a:pt x="1940788" y="662304"/>
                    <a:pt x="1941641" y="659914"/>
                  </a:cubicBezTo>
                  <a:cubicBezTo>
                    <a:pt x="1948467" y="656500"/>
                    <a:pt x="1955292" y="653172"/>
                    <a:pt x="1962118" y="649843"/>
                  </a:cubicBezTo>
                  <a:lnTo>
                    <a:pt x="1973209" y="644722"/>
                  </a:lnTo>
                  <a:cubicBezTo>
                    <a:pt x="1973209" y="644722"/>
                    <a:pt x="1973209" y="644552"/>
                    <a:pt x="1973209" y="644552"/>
                  </a:cubicBezTo>
                  <a:lnTo>
                    <a:pt x="1961777" y="648563"/>
                  </a:lnTo>
                  <a:cubicBezTo>
                    <a:pt x="1955634" y="650697"/>
                    <a:pt x="1949576" y="652916"/>
                    <a:pt x="1943519" y="655220"/>
                  </a:cubicBezTo>
                  <a:cubicBezTo>
                    <a:pt x="1945993" y="648648"/>
                    <a:pt x="1948382" y="641991"/>
                    <a:pt x="1950685" y="635334"/>
                  </a:cubicBezTo>
                  <a:cubicBezTo>
                    <a:pt x="1962032" y="629530"/>
                    <a:pt x="1973380" y="623641"/>
                    <a:pt x="1984727" y="617923"/>
                  </a:cubicBezTo>
                  <a:cubicBezTo>
                    <a:pt x="1986689" y="617411"/>
                    <a:pt x="1988737" y="616899"/>
                    <a:pt x="1990699" y="616301"/>
                  </a:cubicBezTo>
                  <a:cubicBezTo>
                    <a:pt x="1993344" y="615533"/>
                    <a:pt x="1996074" y="614850"/>
                    <a:pt x="1998634" y="614167"/>
                  </a:cubicBezTo>
                  <a:cubicBezTo>
                    <a:pt x="2001108" y="619374"/>
                    <a:pt x="2014758" y="663243"/>
                    <a:pt x="2025935" y="700540"/>
                  </a:cubicBezTo>
                  <a:close/>
                  <a:moveTo>
                    <a:pt x="1706337" y="505604"/>
                  </a:moveTo>
                  <a:cubicBezTo>
                    <a:pt x="1697549" y="501337"/>
                    <a:pt x="1688676" y="497326"/>
                    <a:pt x="1679718" y="493485"/>
                  </a:cubicBezTo>
                  <a:lnTo>
                    <a:pt x="1687652" y="492290"/>
                  </a:lnTo>
                  <a:cubicBezTo>
                    <a:pt x="1707361" y="489388"/>
                    <a:pt x="1727069" y="486486"/>
                    <a:pt x="1746692" y="483328"/>
                  </a:cubicBezTo>
                  <a:cubicBezTo>
                    <a:pt x="1746692" y="483328"/>
                    <a:pt x="1746692" y="483328"/>
                    <a:pt x="1746692" y="483328"/>
                  </a:cubicBezTo>
                  <a:cubicBezTo>
                    <a:pt x="1746692" y="483328"/>
                    <a:pt x="1746692" y="483328"/>
                    <a:pt x="1746692" y="483328"/>
                  </a:cubicBezTo>
                  <a:cubicBezTo>
                    <a:pt x="1746692" y="483328"/>
                    <a:pt x="1746692" y="483328"/>
                    <a:pt x="1746692" y="483328"/>
                  </a:cubicBezTo>
                  <a:cubicBezTo>
                    <a:pt x="1746692" y="483328"/>
                    <a:pt x="1746692" y="483328"/>
                    <a:pt x="1746692" y="483328"/>
                  </a:cubicBezTo>
                  <a:cubicBezTo>
                    <a:pt x="1766229" y="479488"/>
                    <a:pt x="1785682" y="475220"/>
                    <a:pt x="1805219" y="471124"/>
                  </a:cubicBezTo>
                  <a:lnTo>
                    <a:pt x="1810339" y="470099"/>
                  </a:lnTo>
                  <a:cubicBezTo>
                    <a:pt x="1806840" y="477951"/>
                    <a:pt x="1803428" y="485889"/>
                    <a:pt x="1800186" y="493826"/>
                  </a:cubicBezTo>
                  <a:cubicBezTo>
                    <a:pt x="1788156" y="495875"/>
                    <a:pt x="1776212" y="497923"/>
                    <a:pt x="1764182" y="499971"/>
                  </a:cubicBezTo>
                  <a:lnTo>
                    <a:pt x="1764182" y="499971"/>
                  </a:lnTo>
                  <a:cubicBezTo>
                    <a:pt x="1764182" y="499971"/>
                    <a:pt x="1764011" y="499971"/>
                    <a:pt x="1764011" y="499971"/>
                  </a:cubicBezTo>
                  <a:lnTo>
                    <a:pt x="1763841" y="499971"/>
                  </a:lnTo>
                  <a:cubicBezTo>
                    <a:pt x="1763841" y="499971"/>
                    <a:pt x="1763841" y="499971"/>
                    <a:pt x="1763841" y="499971"/>
                  </a:cubicBezTo>
                  <a:cubicBezTo>
                    <a:pt x="1747374" y="503214"/>
                    <a:pt x="1730994" y="506458"/>
                    <a:pt x="1714527" y="509701"/>
                  </a:cubicBezTo>
                  <a:cubicBezTo>
                    <a:pt x="1711712" y="508335"/>
                    <a:pt x="1708982" y="507055"/>
                    <a:pt x="1706166" y="505690"/>
                  </a:cubicBezTo>
                  <a:close/>
                  <a:moveTo>
                    <a:pt x="1757697" y="467880"/>
                  </a:moveTo>
                  <a:cubicBezTo>
                    <a:pt x="1778003" y="463186"/>
                    <a:pt x="1798223" y="458065"/>
                    <a:pt x="1818358" y="452774"/>
                  </a:cubicBezTo>
                  <a:cubicBezTo>
                    <a:pt x="1815798" y="458065"/>
                    <a:pt x="1813324" y="463442"/>
                    <a:pt x="1810850" y="468819"/>
                  </a:cubicBezTo>
                  <a:lnTo>
                    <a:pt x="1805134" y="469673"/>
                  </a:lnTo>
                  <a:cubicBezTo>
                    <a:pt x="1785426" y="472574"/>
                    <a:pt x="1765717" y="475476"/>
                    <a:pt x="1746009" y="478634"/>
                  </a:cubicBezTo>
                  <a:cubicBezTo>
                    <a:pt x="1746009" y="478634"/>
                    <a:pt x="1746009" y="478634"/>
                    <a:pt x="1746009" y="478634"/>
                  </a:cubicBezTo>
                  <a:cubicBezTo>
                    <a:pt x="1746009" y="478634"/>
                    <a:pt x="1745924" y="478634"/>
                    <a:pt x="1745839" y="478634"/>
                  </a:cubicBezTo>
                  <a:cubicBezTo>
                    <a:pt x="1745839" y="478634"/>
                    <a:pt x="1745753" y="478634"/>
                    <a:pt x="1745668" y="478634"/>
                  </a:cubicBezTo>
                  <a:cubicBezTo>
                    <a:pt x="1745668" y="478634"/>
                    <a:pt x="1745668" y="478634"/>
                    <a:pt x="1745668" y="478634"/>
                  </a:cubicBezTo>
                  <a:cubicBezTo>
                    <a:pt x="1726130" y="482475"/>
                    <a:pt x="1706678" y="486742"/>
                    <a:pt x="1687140" y="490839"/>
                  </a:cubicBezTo>
                  <a:lnTo>
                    <a:pt x="1678097" y="492717"/>
                  </a:lnTo>
                  <a:cubicBezTo>
                    <a:pt x="1674513" y="491181"/>
                    <a:pt x="1670930" y="489644"/>
                    <a:pt x="1667347" y="488193"/>
                  </a:cubicBezTo>
                  <a:cubicBezTo>
                    <a:pt x="1665043" y="487254"/>
                    <a:pt x="1662740" y="486316"/>
                    <a:pt x="1660351" y="485462"/>
                  </a:cubicBezTo>
                  <a:lnTo>
                    <a:pt x="1671015" y="483755"/>
                  </a:lnTo>
                  <a:cubicBezTo>
                    <a:pt x="1699938" y="478890"/>
                    <a:pt x="1728775" y="473769"/>
                    <a:pt x="1757442" y="467880"/>
                  </a:cubicBezTo>
                  <a:lnTo>
                    <a:pt x="1757442" y="467880"/>
                  </a:lnTo>
                  <a:cubicBezTo>
                    <a:pt x="1757442" y="467880"/>
                    <a:pt x="1757442" y="467880"/>
                    <a:pt x="1757442" y="467880"/>
                  </a:cubicBezTo>
                  <a:lnTo>
                    <a:pt x="1757442" y="467880"/>
                  </a:lnTo>
                  <a:cubicBezTo>
                    <a:pt x="1757442" y="467880"/>
                    <a:pt x="1757442" y="467880"/>
                    <a:pt x="1757442" y="467880"/>
                  </a:cubicBezTo>
                  <a:close/>
                  <a:moveTo>
                    <a:pt x="1910586" y="689103"/>
                  </a:moveTo>
                  <a:cubicBezTo>
                    <a:pt x="1915449" y="687653"/>
                    <a:pt x="1920312" y="686116"/>
                    <a:pt x="1925261" y="684580"/>
                  </a:cubicBezTo>
                  <a:cubicBezTo>
                    <a:pt x="1923128" y="690554"/>
                    <a:pt x="1920995" y="696529"/>
                    <a:pt x="1918862" y="702418"/>
                  </a:cubicBezTo>
                  <a:cubicBezTo>
                    <a:pt x="1916473" y="703357"/>
                    <a:pt x="1914084" y="704381"/>
                    <a:pt x="1911610" y="705320"/>
                  </a:cubicBezTo>
                  <a:lnTo>
                    <a:pt x="1903846" y="708392"/>
                  </a:lnTo>
                  <a:lnTo>
                    <a:pt x="1910501" y="689103"/>
                  </a:lnTo>
                  <a:cubicBezTo>
                    <a:pt x="1910501" y="689103"/>
                    <a:pt x="1910501" y="689103"/>
                    <a:pt x="1910586" y="689103"/>
                  </a:cubicBezTo>
                  <a:close/>
                  <a:moveTo>
                    <a:pt x="1911695" y="685775"/>
                  </a:moveTo>
                  <a:cubicBezTo>
                    <a:pt x="1913401" y="680995"/>
                    <a:pt x="1915022" y="676216"/>
                    <a:pt x="1916729" y="671436"/>
                  </a:cubicBezTo>
                  <a:cubicBezTo>
                    <a:pt x="1921677" y="669388"/>
                    <a:pt x="1926711" y="667340"/>
                    <a:pt x="1931659" y="665291"/>
                  </a:cubicBezTo>
                  <a:lnTo>
                    <a:pt x="1931659" y="665291"/>
                  </a:lnTo>
                  <a:cubicBezTo>
                    <a:pt x="1931659" y="665291"/>
                    <a:pt x="1931659" y="665291"/>
                    <a:pt x="1931659" y="665291"/>
                  </a:cubicBezTo>
                  <a:lnTo>
                    <a:pt x="1931659" y="665291"/>
                  </a:lnTo>
                  <a:cubicBezTo>
                    <a:pt x="1931659" y="665291"/>
                    <a:pt x="1931659" y="665291"/>
                    <a:pt x="1931659" y="665291"/>
                  </a:cubicBezTo>
                  <a:cubicBezTo>
                    <a:pt x="1932001" y="665120"/>
                    <a:pt x="1932342" y="664950"/>
                    <a:pt x="1932683" y="664779"/>
                  </a:cubicBezTo>
                  <a:cubicBezTo>
                    <a:pt x="1931318" y="668364"/>
                    <a:pt x="1929953" y="672034"/>
                    <a:pt x="1928588" y="675618"/>
                  </a:cubicBezTo>
                  <a:cubicBezTo>
                    <a:pt x="1922872" y="678862"/>
                    <a:pt x="1917241" y="682276"/>
                    <a:pt x="1911695" y="685860"/>
                  </a:cubicBezTo>
                  <a:close/>
                  <a:moveTo>
                    <a:pt x="1929783" y="660938"/>
                  </a:moveTo>
                  <a:lnTo>
                    <a:pt x="1929783" y="660938"/>
                  </a:lnTo>
                  <a:cubicBezTo>
                    <a:pt x="1929783" y="660938"/>
                    <a:pt x="1929783" y="660938"/>
                    <a:pt x="1929783" y="660938"/>
                  </a:cubicBezTo>
                  <a:lnTo>
                    <a:pt x="1929783" y="660938"/>
                  </a:lnTo>
                  <a:cubicBezTo>
                    <a:pt x="1929783" y="660938"/>
                    <a:pt x="1929783" y="660938"/>
                    <a:pt x="1929783" y="660938"/>
                  </a:cubicBezTo>
                  <a:cubicBezTo>
                    <a:pt x="1925943" y="662816"/>
                    <a:pt x="1922189" y="664779"/>
                    <a:pt x="1918435" y="666742"/>
                  </a:cubicBezTo>
                  <a:cubicBezTo>
                    <a:pt x="1920739" y="660170"/>
                    <a:pt x="1922957" y="653684"/>
                    <a:pt x="1925261" y="647112"/>
                  </a:cubicBezTo>
                  <a:cubicBezTo>
                    <a:pt x="1932001" y="644125"/>
                    <a:pt x="1938741" y="641052"/>
                    <a:pt x="1945566" y="638065"/>
                  </a:cubicBezTo>
                  <a:cubicBezTo>
                    <a:pt x="1942239" y="644893"/>
                    <a:pt x="1938912" y="651721"/>
                    <a:pt x="1935755" y="658549"/>
                  </a:cubicBezTo>
                  <a:cubicBezTo>
                    <a:pt x="1933878" y="659317"/>
                    <a:pt x="1931916" y="660085"/>
                    <a:pt x="1930038" y="660853"/>
                  </a:cubicBezTo>
                  <a:close/>
                  <a:moveTo>
                    <a:pt x="1844380" y="567738"/>
                  </a:moveTo>
                  <a:cubicBezTo>
                    <a:pt x="1847537" y="571920"/>
                    <a:pt x="1850950" y="576017"/>
                    <a:pt x="1854618" y="579772"/>
                  </a:cubicBezTo>
                  <a:cubicBezTo>
                    <a:pt x="1848305" y="582418"/>
                    <a:pt x="1841991" y="585064"/>
                    <a:pt x="1835592" y="587624"/>
                  </a:cubicBezTo>
                  <a:lnTo>
                    <a:pt x="1843868" y="568677"/>
                  </a:lnTo>
                  <a:cubicBezTo>
                    <a:pt x="1843868" y="568677"/>
                    <a:pt x="1844124" y="567994"/>
                    <a:pt x="1844295" y="567653"/>
                  </a:cubicBezTo>
                  <a:close/>
                  <a:moveTo>
                    <a:pt x="1822283" y="568165"/>
                  </a:moveTo>
                  <a:lnTo>
                    <a:pt x="1820918" y="569616"/>
                  </a:lnTo>
                  <a:cubicBezTo>
                    <a:pt x="1820064" y="569957"/>
                    <a:pt x="1819211" y="570298"/>
                    <a:pt x="1818358" y="570640"/>
                  </a:cubicBezTo>
                  <a:lnTo>
                    <a:pt x="1815798" y="571579"/>
                  </a:lnTo>
                  <a:lnTo>
                    <a:pt x="1818017" y="566202"/>
                  </a:lnTo>
                  <a:cubicBezTo>
                    <a:pt x="1819638" y="562276"/>
                    <a:pt x="1821344" y="558350"/>
                    <a:pt x="1823051" y="554424"/>
                  </a:cubicBezTo>
                  <a:cubicBezTo>
                    <a:pt x="1826378" y="552973"/>
                    <a:pt x="1829705" y="551522"/>
                    <a:pt x="1832947" y="550071"/>
                  </a:cubicBezTo>
                  <a:cubicBezTo>
                    <a:pt x="1835166" y="554167"/>
                    <a:pt x="1837640" y="558179"/>
                    <a:pt x="1840285" y="562105"/>
                  </a:cubicBezTo>
                  <a:cubicBezTo>
                    <a:pt x="1834056" y="564495"/>
                    <a:pt x="1827914" y="566885"/>
                    <a:pt x="1821685" y="569359"/>
                  </a:cubicBezTo>
                  <a:lnTo>
                    <a:pt x="1822453" y="568506"/>
                  </a:lnTo>
                  <a:cubicBezTo>
                    <a:pt x="1822453" y="568506"/>
                    <a:pt x="1822283" y="568250"/>
                    <a:pt x="1822197" y="568335"/>
                  </a:cubicBezTo>
                  <a:close/>
                  <a:moveTo>
                    <a:pt x="1815287" y="572859"/>
                  </a:moveTo>
                  <a:lnTo>
                    <a:pt x="1818614" y="571920"/>
                  </a:lnTo>
                  <a:lnTo>
                    <a:pt x="1813410" y="577297"/>
                  </a:lnTo>
                  <a:lnTo>
                    <a:pt x="1815202" y="572859"/>
                  </a:lnTo>
                  <a:close/>
                  <a:moveTo>
                    <a:pt x="1815884" y="521821"/>
                  </a:moveTo>
                  <a:cubicBezTo>
                    <a:pt x="1817676" y="521565"/>
                    <a:pt x="1819552" y="521309"/>
                    <a:pt x="1821344" y="520967"/>
                  </a:cubicBezTo>
                  <a:cubicBezTo>
                    <a:pt x="1822539" y="525491"/>
                    <a:pt x="1824074" y="529929"/>
                    <a:pt x="1825696" y="534281"/>
                  </a:cubicBezTo>
                  <a:cubicBezTo>
                    <a:pt x="1820747" y="536415"/>
                    <a:pt x="1815884" y="538549"/>
                    <a:pt x="1811021" y="540597"/>
                  </a:cubicBezTo>
                  <a:lnTo>
                    <a:pt x="1806073" y="542731"/>
                  </a:lnTo>
                  <a:cubicBezTo>
                    <a:pt x="1808206" y="538037"/>
                    <a:pt x="1810339" y="533428"/>
                    <a:pt x="1812557" y="528734"/>
                  </a:cubicBezTo>
                  <a:cubicBezTo>
                    <a:pt x="1813666" y="526429"/>
                    <a:pt x="1814775" y="524039"/>
                    <a:pt x="1815884" y="521735"/>
                  </a:cubicBezTo>
                  <a:close/>
                  <a:moveTo>
                    <a:pt x="1801295" y="519345"/>
                  </a:moveTo>
                  <a:cubicBezTo>
                    <a:pt x="1797967" y="519857"/>
                    <a:pt x="1794640" y="520455"/>
                    <a:pt x="1791312" y="521138"/>
                  </a:cubicBezTo>
                  <a:cubicBezTo>
                    <a:pt x="1792251" y="519089"/>
                    <a:pt x="1793190" y="517041"/>
                    <a:pt x="1794128" y="514993"/>
                  </a:cubicBezTo>
                  <a:cubicBezTo>
                    <a:pt x="1794384" y="514480"/>
                    <a:pt x="1794640" y="513968"/>
                    <a:pt x="1794896" y="513456"/>
                  </a:cubicBezTo>
                  <a:cubicBezTo>
                    <a:pt x="1795408" y="513456"/>
                    <a:pt x="1795920" y="513371"/>
                    <a:pt x="1796346" y="513286"/>
                  </a:cubicBezTo>
                  <a:lnTo>
                    <a:pt x="1796346" y="513286"/>
                  </a:lnTo>
                  <a:cubicBezTo>
                    <a:pt x="1796346" y="513286"/>
                    <a:pt x="1796346" y="513286"/>
                    <a:pt x="1796346" y="513286"/>
                  </a:cubicBezTo>
                  <a:lnTo>
                    <a:pt x="1796346" y="513286"/>
                  </a:lnTo>
                  <a:cubicBezTo>
                    <a:pt x="1803428" y="512262"/>
                    <a:pt x="1810424" y="511152"/>
                    <a:pt x="1817419" y="510042"/>
                  </a:cubicBezTo>
                  <a:cubicBezTo>
                    <a:pt x="1816311" y="512774"/>
                    <a:pt x="1815287" y="515505"/>
                    <a:pt x="1814178" y="518321"/>
                  </a:cubicBezTo>
                  <a:cubicBezTo>
                    <a:pt x="1809912" y="518577"/>
                    <a:pt x="1805561" y="518919"/>
                    <a:pt x="1801295" y="519345"/>
                  </a:cubicBezTo>
                  <a:lnTo>
                    <a:pt x="1801295" y="519345"/>
                  </a:lnTo>
                  <a:cubicBezTo>
                    <a:pt x="1801295" y="519345"/>
                    <a:pt x="1801210" y="519345"/>
                    <a:pt x="1801210" y="519345"/>
                  </a:cubicBezTo>
                  <a:lnTo>
                    <a:pt x="1801124" y="519345"/>
                  </a:lnTo>
                  <a:cubicBezTo>
                    <a:pt x="1801124" y="519345"/>
                    <a:pt x="1801124" y="519345"/>
                    <a:pt x="1801124" y="519345"/>
                  </a:cubicBezTo>
                  <a:close/>
                  <a:moveTo>
                    <a:pt x="1863406" y="482304"/>
                  </a:moveTo>
                  <a:lnTo>
                    <a:pt x="1854277" y="484011"/>
                  </a:lnTo>
                  <a:cubicBezTo>
                    <a:pt x="1858031" y="474793"/>
                    <a:pt x="1861870" y="465661"/>
                    <a:pt x="1865709" y="456444"/>
                  </a:cubicBezTo>
                  <a:cubicBezTo>
                    <a:pt x="1867245" y="455334"/>
                    <a:pt x="1868781" y="454139"/>
                    <a:pt x="1870402" y="453030"/>
                  </a:cubicBezTo>
                  <a:cubicBezTo>
                    <a:pt x="1869122" y="457041"/>
                    <a:pt x="1868013" y="461223"/>
                    <a:pt x="1867330" y="465661"/>
                  </a:cubicBezTo>
                  <a:lnTo>
                    <a:pt x="1863576" y="468051"/>
                  </a:lnTo>
                  <a:lnTo>
                    <a:pt x="1864259" y="469417"/>
                  </a:lnTo>
                  <a:lnTo>
                    <a:pt x="1866904" y="468307"/>
                  </a:lnTo>
                  <a:cubicBezTo>
                    <a:pt x="1865539" y="478122"/>
                    <a:pt x="1865709" y="488705"/>
                    <a:pt x="1867757" y="499203"/>
                  </a:cubicBezTo>
                  <a:cubicBezTo>
                    <a:pt x="1864515" y="507397"/>
                    <a:pt x="1861358" y="515590"/>
                    <a:pt x="1858287" y="523783"/>
                  </a:cubicBezTo>
                  <a:cubicBezTo>
                    <a:pt x="1852058" y="525491"/>
                    <a:pt x="1845830" y="527283"/>
                    <a:pt x="1839602" y="529075"/>
                  </a:cubicBezTo>
                  <a:cubicBezTo>
                    <a:pt x="1838664" y="526941"/>
                    <a:pt x="1837810" y="524722"/>
                    <a:pt x="1837043" y="522503"/>
                  </a:cubicBezTo>
                  <a:cubicBezTo>
                    <a:pt x="1837555" y="521309"/>
                    <a:pt x="1838152" y="520028"/>
                    <a:pt x="1838664" y="518833"/>
                  </a:cubicBezTo>
                  <a:cubicBezTo>
                    <a:pt x="1838664" y="518833"/>
                    <a:pt x="1838749" y="518833"/>
                    <a:pt x="1838834" y="518833"/>
                  </a:cubicBezTo>
                  <a:cubicBezTo>
                    <a:pt x="1843271" y="518406"/>
                    <a:pt x="1847622" y="517980"/>
                    <a:pt x="1852058" y="517553"/>
                  </a:cubicBezTo>
                  <a:cubicBezTo>
                    <a:pt x="1852058" y="517553"/>
                    <a:pt x="1852058" y="517382"/>
                    <a:pt x="1852058" y="517382"/>
                  </a:cubicBezTo>
                  <a:cubicBezTo>
                    <a:pt x="1847792" y="517382"/>
                    <a:pt x="1843527" y="517382"/>
                    <a:pt x="1839346" y="517382"/>
                  </a:cubicBezTo>
                  <a:cubicBezTo>
                    <a:pt x="1841138" y="513371"/>
                    <a:pt x="1842930" y="509360"/>
                    <a:pt x="1844721" y="505434"/>
                  </a:cubicBezTo>
                  <a:cubicBezTo>
                    <a:pt x="1845659" y="505263"/>
                    <a:pt x="1846513" y="505092"/>
                    <a:pt x="1847451" y="504921"/>
                  </a:cubicBezTo>
                  <a:lnTo>
                    <a:pt x="1865539" y="501678"/>
                  </a:lnTo>
                  <a:cubicBezTo>
                    <a:pt x="1865539" y="501678"/>
                    <a:pt x="1865539" y="501508"/>
                    <a:pt x="1865539" y="501508"/>
                  </a:cubicBezTo>
                  <a:lnTo>
                    <a:pt x="1847366" y="503556"/>
                  </a:lnTo>
                  <a:cubicBezTo>
                    <a:pt x="1846769" y="503556"/>
                    <a:pt x="1846086" y="503641"/>
                    <a:pt x="1845489" y="503727"/>
                  </a:cubicBezTo>
                  <a:cubicBezTo>
                    <a:pt x="1847963" y="498179"/>
                    <a:pt x="1850523" y="492631"/>
                    <a:pt x="1853083" y="487084"/>
                  </a:cubicBezTo>
                  <a:lnTo>
                    <a:pt x="1853083" y="487084"/>
                  </a:lnTo>
                  <a:cubicBezTo>
                    <a:pt x="1853083" y="487084"/>
                    <a:pt x="1853083" y="487084"/>
                    <a:pt x="1853083" y="487084"/>
                  </a:cubicBezTo>
                  <a:lnTo>
                    <a:pt x="1853083" y="487084"/>
                  </a:lnTo>
                  <a:cubicBezTo>
                    <a:pt x="1853083" y="487084"/>
                    <a:pt x="1853083" y="487084"/>
                    <a:pt x="1853083" y="487084"/>
                  </a:cubicBezTo>
                  <a:cubicBezTo>
                    <a:pt x="1853424" y="486316"/>
                    <a:pt x="1853679" y="485547"/>
                    <a:pt x="1854021" y="484865"/>
                  </a:cubicBezTo>
                  <a:lnTo>
                    <a:pt x="1863491" y="482646"/>
                  </a:lnTo>
                  <a:cubicBezTo>
                    <a:pt x="1863491" y="482646"/>
                    <a:pt x="1863491" y="482390"/>
                    <a:pt x="1863491" y="482475"/>
                  </a:cubicBezTo>
                  <a:close/>
                  <a:moveTo>
                    <a:pt x="1903931" y="421451"/>
                  </a:moveTo>
                  <a:lnTo>
                    <a:pt x="1901543" y="426401"/>
                  </a:lnTo>
                  <a:cubicBezTo>
                    <a:pt x="1898727" y="428364"/>
                    <a:pt x="1895911" y="430412"/>
                    <a:pt x="1893181" y="432546"/>
                  </a:cubicBezTo>
                  <a:cubicBezTo>
                    <a:pt x="1896338" y="428620"/>
                    <a:pt x="1899922" y="424865"/>
                    <a:pt x="1903846" y="421451"/>
                  </a:cubicBezTo>
                  <a:close/>
                  <a:moveTo>
                    <a:pt x="1930380" y="425121"/>
                  </a:moveTo>
                  <a:cubicBezTo>
                    <a:pt x="1932769" y="423755"/>
                    <a:pt x="1935243" y="422304"/>
                    <a:pt x="1937632" y="420853"/>
                  </a:cubicBezTo>
                  <a:lnTo>
                    <a:pt x="1935328" y="425804"/>
                  </a:lnTo>
                  <a:cubicBezTo>
                    <a:pt x="1930295" y="428193"/>
                    <a:pt x="1925261" y="430668"/>
                    <a:pt x="1920312" y="433229"/>
                  </a:cubicBezTo>
                  <a:lnTo>
                    <a:pt x="1920312" y="433229"/>
                  </a:lnTo>
                  <a:cubicBezTo>
                    <a:pt x="1920312" y="433229"/>
                    <a:pt x="1920142" y="433229"/>
                    <a:pt x="1920142" y="433229"/>
                  </a:cubicBezTo>
                  <a:lnTo>
                    <a:pt x="1919971" y="433229"/>
                  </a:lnTo>
                  <a:cubicBezTo>
                    <a:pt x="1919971" y="433229"/>
                    <a:pt x="1919971" y="433229"/>
                    <a:pt x="1919971" y="433229"/>
                  </a:cubicBezTo>
                  <a:cubicBezTo>
                    <a:pt x="1911610" y="438008"/>
                    <a:pt x="1903334" y="442958"/>
                    <a:pt x="1895144" y="447994"/>
                  </a:cubicBezTo>
                  <a:cubicBezTo>
                    <a:pt x="1896082" y="445604"/>
                    <a:pt x="1897021" y="443300"/>
                    <a:pt x="1897874" y="440910"/>
                  </a:cubicBezTo>
                  <a:cubicBezTo>
                    <a:pt x="1908624" y="435533"/>
                    <a:pt x="1919459" y="430242"/>
                    <a:pt x="1930209" y="424950"/>
                  </a:cubicBezTo>
                  <a:lnTo>
                    <a:pt x="1930209" y="424950"/>
                  </a:lnTo>
                  <a:cubicBezTo>
                    <a:pt x="1930209" y="424950"/>
                    <a:pt x="1930209" y="424950"/>
                    <a:pt x="1930209" y="424950"/>
                  </a:cubicBezTo>
                  <a:lnTo>
                    <a:pt x="1930209" y="424950"/>
                  </a:lnTo>
                  <a:cubicBezTo>
                    <a:pt x="1930209" y="424950"/>
                    <a:pt x="1930209" y="424950"/>
                    <a:pt x="1930209" y="424950"/>
                  </a:cubicBezTo>
                  <a:close/>
                  <a:moveTo>
                    <a:pt x="1834483" y="514822"/>
                  </a:moveTo>
                  <a:cubicBezTo>
                    <a:pt x="1833801" y="512432"/>
                    <a:pt x="1833118" y="509957"/>
                    <a:pt x="1832606" y="507482"/>
                  </a:cubicBezTo>
                  <a:cubicBezTo>
                    <a:pt x="1834313" y="507226"/>
                    <a:pt x="1835934" y="506885"/>
                    <a:pt x="1837640" y="506629"/>
                  </a:cubicBezTo>
                  <a:cubicBezTo>
                    <a:pt x="1836616" y="509360"/>
                    <a:pt x="1835592" y="512091"/>
                    <a:pt x="1834483" y="514822"/>
                  </a:cubicBezTo>
                  <a:close/>
                  <a:moveTo>
                    <a:pt x="1841309" y="532830"/>
                  </a:moveTo>
                  <a:cubicBezTo>
                    <a:pt x="1846769" y="530611"/>
                    <a:pt x="1852144" y="528222"/>
                    <a:pt x="1857519" y="525917"/>
                  </a:cubicBezTo>
                  <a:cubicBezTo>
                    <a:pt x="1855727" y="530782"/>
                    <a:pt x="1853936" y="535562"/>
                    <a:pt x="1852144" y="540426"/>
                  </a:cubicBezTo>
                  <a:lnTo>
                    <a:pt x="1850352" y="540939"/>
                  </a:lnTo>
                  <a:cubicBezTo>
                    <a:pt x="1848987" y="541365"/>
                    <a:pt x="1847622" y="541792"/>
                    <a:pt x="1846257" y="542134"/>
                  </a:cubicBezTo>
                  <a:cubicBezTo>
                    <a:pt x="1844465" y="539146"/>
                    <a:pt x="1842844" y="535988"/>
                    <a:pt x="1841309" y="532830"/>
                  </a:cubicBezTo>
                  <a:close/>
                  <a:moveTo>
                    <a:pt x="1878080" y="463101"/>
                  </a:moveTo>
                  <a:lnTo>
                    <a:pt x="1878080" y="463101"/>
                  </a:lnTo>
                  <a:cubicBezTo>
                    <a:pt x="1878080" y="463101"/>
                    <a:pt x="1878251" y="462589"/>
                    <a:pt x="1878336" y="462247"/>
                  </a:cubicBezTo>
                  <a:cubicBezTo>
                    <a:pt x="1881066" y="460882"/>
                    <a:pt x="1883797" y="459431"/>
                    <a:pt x="1886612" y="458065"/>
                  </a:cubicBezTo>
                  <a:cubicBezTo>
                    <a:pt x="1883028" y="465661"/>
                    <a:pt x="1879445" y="473342"/>
                    <a:pt x="1875948" y="481024"/>
                  </a:cubicBezTo>
                  <a:cubicBezTo>
                    <a:pt x="1875948" y="475220"/>
                    <a:pt x="1876630" y="469417"/>
                    <a:pt x="1878080" y="463527"/>
                  </a:cubicBezTo>
                  <a:lnTo>
                    <a:pt x="1878336" y="463527"/>
                  </a:lnTo>
                  <a:cubicBezTo>
                    <a:pt x="1878336" y="463527"/>
                    <a:pt x="1878336" y="463101"/>
                    <a:pt x="1878251" y="463101"/>
                  </a:cubicBezTo>
                  <a:close/>
                  <a:moveTo>
                    <a:pt x="1850693" y="542219"/>
                  </a:moveTo>
                  <a:lnTo>
                    <a:pt x="1851546" y="541877"/>
                  </a:lnTo>
                  <a:cubicBezTo>
                    <a:pt x="1850864" y="543755"/>
                    <a:pt x="1850182" y="545633"/>
                    <a:pt x="1849499" y="547425"/>
                  </a:cubicBezTo>
                  <a:cubicBezTo>
                    <a:pt x="1848731" y="546230"/>
                    <a:pt x="1847963" y="544950"/>
                    <a:pt x="1847196" y="543755"/>
                  </a:cubicBezTo>
                  <a:cubicBezTo>
                    <a:pt x="1848390" y="543243"/>
                    <a:pt x="1849499" y="542731"/>
                    <a:pt x="1850693" y="542219"/>
                  </a:cubicBezTo>
                  <a:close/>
                  <a:moveTo>
                    <a:pt x="1857092" y="539573"/>
                  </a:moveTo>
                  <a:lnTo>
                    <a:pt x="1861017" y="537951"/>
                  </a:lnTo>
                  <a:cubicBezTo>
                    <a:pt x="1861017" y="537951"/>
                    <a:pt x="1861017" y="537781"/>
                    <a:pt x="1861017" y="537781"/>
                  </a:cubicBezTo>
                  <a:lnTo>
                    <a:pt x="1857519" y="538805"/>
                  </a:lnTo>
                  <a:cubicBezTo>
                    <a:pt x="1859908" y="533513"/>
                    <a:pt x="1862296" y="528136"/>
                    <a:pt x="1864686" y="522845"/>
                  </a:cubicBezTo>
                  <a:lnTo>
                    <a:pt x="1869122" y="520967"/>
                  </a:lnTo>
                  <a:cubicBezTo>
                    <a:pt x="1869122" y="520967"/>
                    <a:pt x="1869122" y="520796"/>
                    <a:pt x="1869122" y="520796"/>
                  </a:cubicBezTo>
                  <a:lnTo>
                    <a:pt x="1865197" y="521906"/>
                  </a:lnTo>
                  <a:cubicBezTo>
                    <a:pt x="1866989" y="517894"/>
                    <a:pt x="1868781" y="513883"/>
                    <a:pt x="1870658" y="509872"/>
                  </a:cubicBezTo>
                  <a:cubicBezTo>
                    <a:pt x="1873644" y="519260"/>
                    <a:pt x="1878166" y="528478"/>
                    <a:pt x="1884565" y="536757"/>
                  </a:cubicBezTo>
                  <a:cubicBezTo>
                    <a:pt x="1882773" y="541280"/>
                    <a:pt x="1880896" y="545803"/>
                    <a:pt x="1879104" y="550327"/>
                  </a:cubicBezTo>
                  <a:cubicBezTo>
                    <a:pt x="1871511" y="552375"/>
                    <a:pt x="1863917" y="554509"/>
                    <a:pt x="1856324" y="556643"/>
                  </a:cubicBezTo>
                  <a:cubicBezTo>
                    <a:pt x="1854874" y="554765"/>
                    <a:pt x="1853424" y="552887"/>
                    <a:pt x="1852058" y="551010"/>
                  </a:cubicBezTo>
                  <a:cubicBezTo>
                    <a:pt x="1853765" y="547169"/>
                    <a:pt x="1855471" y="543414"/>
                    <a:pt x="1857178" y="539573"/>
                  </a:cubicBezTo>
                  <a:close/>
                  <a:moveTo>
                    <a:pt x="1887721" y="504495"/>
                  </a:moveTo>
                  <a:lnTo>
                    <a:pt x="1887294" y="504665"/>
                  </a:lnTo>
                  <a:cubicBezTo>
                    <a:pt x="1889172" y="503556"/>
                    <a:pt x="1891048" y="502446"/>
                    <a:pt x="1892926" y="501337"/>
                  </a:cubicBezTo>
                  <a:cubicBezTo>
                    <a:pt x="1893779" y="500825"/>
                    <a:pt x="1894547" y="500398"/>
                    <a:pt x="1895400" y="499971"/>
                  </a:cubicBezTo>
                  <a:lnTo>
                    <a:pt x="1899922" y="500313"/>
                  </a:lnTo>
                  <a:cubicBezTo>
                    <a:pt x="1898898" y="502446"/>
                    <a:pt x="1897874" y="504580"/>
                    <a:pt x="1896935" y="506799"/>
                  </a:cubicBezTo>
                  <a:cubicBezTo>
                    <a:pt x="1895229" y="506799"/>
                    <a:pt x="1893437" y="506885"/>
                    <a:pt x="1891731" y="506970"/>
                  </a:cubicBezTo>
                  <a:lnTo>
                    <a:pt x="1885332" y="507141"/>
                  </a:lnTo>
                  <a:lnTo>
                    <a:pt x="1887294" y="506458"/>
                  </a:lnTo>
                  <a:cubicBezTo>
                    <a:pt x="1887294" y="506458"/>
                    <a:pt x="1887294" y="506116"/>
                    <a:pt x="1887209" y="506202"/>
                  </a:cubicBezTo>
                  <a:lnTo>
                    <a:pt x="1883370" y="507226"/>
                  </a:lnTo>
                  <a:lnTo>
                    <a:pt x="1883114" y="507226"/>
                  </a:lnTo>
                  <a:cubicBezTo>
                    <a:pt x="1883797" y="506799"/>
                    <a:pt x="1884479" y="506458"/>
                    <a:pt x="1885077" y="506031"/>
                  </a:cubicBezTo>
                  <a:lnTo>
                    <a:pt x="1887806" y="504836"/>
                  </a:lnTo>
                  <a:cubicBezTo>
                    <a:pt x="1887806" y="504836"/>
                    <a:pt x="1887806" y="504495"/>
                    <a:pt x="1887721" y="504580"/>
                  </a:cubicBezTo>
                  <a:close/>
                  <a:moveTo>
                    <a:pt x="1920824" y="486060"/>
                  </a:moveTo>
                  <a:cubicBezTo>
                    <a:pt x="1919715" y="488791"/>
                    <a:pt x="1918692" y="491522"/>
                    <a:pt x="1917582" y="494253"/>
                  </a:cubicBezTo>
                  <a:cubicBezTo>
                    <a:pt x="1915279" y="495704"/>
                    <a:pt x="1912975" y="497155"/>
                    <a:pt x="1910672" y="498691"/>
                  </a:cubicBezTo>
                  <a:cubicBezTo>
                    <a:pt x="1909733" y="498691"/>
                    <a:pt x="1908709" y="498776"/>
                    <a:pt x="1907771" y="498776"/>
                  </a:cubicBezTo>
                  <a:lnTo>
                    <a:pt x="1907430" y="498776"/>
                  </a:lnTo>
                  <a:cubicBezTo>
                    <a:pt x="1908368" y="496387"/>
                    <a:pt x="1909392" y="493997"/>
                    <a:pt x="1910330" y="491607"/>
                  </a:cubicBezTo>
                  <a:cubicBezTo>
                    <a:pt x="1913828" y="489729"/>
                    <a:pt x="1917326" y="487852"/>
                    <a:pt x="1920824" y="485974"/>
                  </a:cubicBezTo>
                  <a:close/>
                  <a:moveTo>
                    <a:pt x="1912805" y="485547"/>
                  </a:moveTo>
                  <a:cubicBezTo>
                    <a:pt x="1912805" y="485547"/>
                    <a:pt x="1913060" y="485035"/>
                    <a:pt x="1913146" y="484694"/>
                  </a:cubicBezTo>
                  <a:lnTo>
                    <a:pt x="1914084" y="484694"/>
                  </a:lnTo>
                  <a:cubicBezTo>
                    <a:pt x="1914084" y="484694"/>
                    <a:pt x="1913231" y="485206"/>
                    <a:pt x="1912805" y="485547"/>
                  </a:cubicBezTo>
                  <a:close/>
                  <a:moveTo>
                    <a:pt x="1962630" y="484779"/>
                  </a:moveTo>
                  <a:cubicBezTo>
                    <a:pt x="1958535" y="487254"/>
                    <a:pt x="1954524" y="489815"/>
                    <a:pt x="1950600" y="492461"/>
                  </a:cubicBezTo>
                  <a:cubicBezTo>
                    <a:pt x="1950770" y="491863"/>
                    <a:pt x="1950856" y="491266"/>
                    <a:pt x="1951027" y="490583"/>
                  </a:cubicBezTo>
                  <a:cubicBezTo>
                    <a:pt x="1951027" y="490498"/>
                    <a:pt x="1950770" y="490412"/>
                    <a:pt x="1950770" y="490583"/>
                  </a:cubicBezTo>
                  <a:cubicBezTo>
                    <a:pt x="1950515" y="491351"/>
                    <a:pt x="1950344" y="492119"/>
                    <a:pt x="1950088" y="492887"/>
                  </a:cubicBezTo>
                  <a:cubicBezTo>
                    <a:pt x="1948040" y="494253"/>
                    <a:pt x="1945907" y="495619"/>
                    <a:pt x="1943860" y="496984"/>
                  </a:cubicBezTo>
                  <a:cubicBezTo>
                    <a:pt x="1941556" y="497155"/>
                    <a:pt x="1939253" y="497240"/>
                    <a:pt x="1937034" y="497411"/>
                  </a:cubicBezTo>
                  <a:cubicBezTo>
                    <a:pt x="1944372" y="493143"/>
                    <a:pt x="1951709" y="488961"/>
                    <a:pt x="1959132" y="484865"/>
                  </a:cubicBezTo>
                  <a:cubicBezTo>
                    <a:pt x="1960326" y="484865"/>
                    <a:pt x="1961520" y="484865"/>
                    <a:pt x="1962715" y="484865"/>
                  </a:cubicBezTo>
                  <a:close/>
                  <a:moveTo>
                    <a:pt x="1955207" y="540170"/>
                  </a:moveTo>
                  <a:lnTo>
                    <a:pt x="1956060" y="536842"/>
                  </a:lnTo>
                  <a:cubicBezTo>
                    <a:pt x="1960070" y="534793"/>
                    <a:pt x="1964165" y="532830"/>
                    <a:pt x="1968175" y="530782"/>
                  </a:cubicBezTo>
                  <a:cubicBezTo>
                    <a:pt x="1968261" y="530782"/>
                    <a:pt x="1968431" y="530782"/>
                    <a:pt x="1968516" y="530782"/>
                  </a:cubicBezTo>
                  <a:cubicBezTo>
                    <a:pt x="1964251" y="533855"/>
                    <a:pt x="1960070" y="537013"/>
                    <a:pt x="1955975" y="540256"/>
                  </a:cubicBezTo>
                  <a:cubicBezTo>
                    <a:pt x="1955719" y="540256"/>
                    <a:pt x="1955463" y="540170"/>
                    <a:pt x="1955122" y="540085"/>
                  </a:cubicBezTo>
                  <a:close/>
                  <a:moveTo>
                    <a:pt x="1969285" y="524637"/>
                  </a:moveTo>
                  <a:cubicBezTo>
                    <a:pt x="1966640" y="524296"/>
                    <a:pt x="1963995" y="524039"/>
                    <a:pt x="1961435" y="523783"/>
                  </a:cubicBezTo>
                  <a:cubicBezTo>
                    <a:pt x="1967493" y="519601"/>
                    <a:pt x="1973550" y="515590"/>
                    <a:pt x="1979693" y="511664"/>
                  </a:cubicBezTo>
                  <a:cubicBezTo>
                    <a:pt x="1983532" y="511579"/>
                    <a:pt x="1987457" y="511408"/>
                    <a:pt x="1991296" y="511323"/>
                  </a:cubicBezTo>
                  <a:cubicBezTo>
                    <a:pt x="1983959" y="515675"/>
                    <a:pt x="1976622" y="520199"/>
                    <a:pt x="1969285" y="524722"/>
                  </a:cubicBezTo>
                  <a:close/>
                  <a:moveTo>
                    <a:pt x="1889513" y="585661"/>
                  </a:moveTo>
                  <a:cubicBezTo>
                    <a:pt x="1890451" y="583271"/>
                    <a:pt x="1891390" y="580882"/>
                    <a:pt x="1892328" y="578492"/>
                  </a:cubicBezTo>
                  <a:cubicBezTo>
                    <a:pt x="1897703" y="576785"/>
                    <a:pt x="1903078" y="575078"/>
                    <a:pt x="1908453" y="573456"/>
                  </a:cubicBezTo>
                  <a:lnTo>
                    <a:pt x="1915022" y="571579"/>
                  </a:lnTo>
                  <a:cubicBezTo>
                    <a:pt x="1913658" y="574993"/>
                    <a:pt x="1912207" y="578407"/>
                    <a:pt x="1910842" y="581735"/>
                  </a:cubicBezTo>
                  <a:lnTo>
                    <a:pt x="1910842" y="581735"/>
                  </a:lnTo>
                  <a:cubicBezTo>
                    <a:pt x="1910842" y="581735"/>
                    <a:pt x="1910842" y="581906"/>
                    <a:pt x="1910842" y="581906"/>
                  </a:cubicBezTo>
                  <a:lnTo>
                    <a:pt x="1910842" y="582077"/>
                  </a:lnTo>
                  <a:cubicBezTo>
                    <a:pt x="1910842" y="582077"/>
                    <a:pt x="1910842" y="582077"/>
                    <a:pt x="1910842" y="582077"/>
                  </a:cubicBezTo>
                  <a:cubicBezTo>
                    <a:pt x="1910245" y="583698"/>
                    <a:pt x="1909733" y="585320"/>
                    <a:pt x="1909136" y="586942"/>
                  </a:cubicBezTo>
                  <a:cubicBezTo>
                    <a:pt x="1905552" y="588051"/>
                    <a:pt x="1901969" y="589160"/>
                    <a:pt x="1898386" y="590355"/>
                  </a:cubicBezTo>
                  <a:cubicBezTo>
                    <a:pt x="1895400" y="588904"/>
                    <a:pt x="1892414" y="587368"/>
                    <a:pt x="1889513" y="585661"/>
                  </a:cubicBezTo>
                  <a:close/>
                  <a:moveTo>
                    <a:pt x="1915364" y="570896"/>
                  </a:moveTo>
                  <a:lnTo>
                    <a:pt x="1908197" y="572091"/>
                  </a:lnTo>
                  <a:cubicBezTo>
                    <a:pt x="1903419" y="572944"/>
                    <a:pt x="1898556" y="573798"/>
                    <a:pt x="1893779" y="574736"/>
                  </a:cubicBezTo>
                  <a:cubicBezTo>
                    <a:pt x="1895058" y="571408"/>
                    <a:pt x="1896338" y="568165"/>
                    <a:pt x="1897618" y="564836"/>
                  </a:cubicBezTo>
                  <a:cubicBezTo>
                    <a:pt x="1900519" y="563385"/>
                    <a:pt x="1903505" y="561849"/>
                    <a:pt x="1906406" y="560313"/>
                  </a:cubicBezTo>
                  <a:cubicBezTo>
                    <a:pt x="1906406" y="560313"/>
                    <a:pt x="1906406" y="560142"/>
                    <a:pt x="1906406" y="560142"/>
                  </a:cubicBezTo>
                  <a:lnTo>
                    <a:pt x="1898215" y="563385"/>
                  </a:lnTo>
                  <a:cubicBezTo>
                    <a:pt x="1899495" y="560142"/>
                    <a:pt x="1900689" y="556899"/>
                    <a:pt x="1901884" y="553741"/>
                  </a:cubicBezTo>
                  <a:cubicBezTo>
                    <a:pt x="1906832" y="557326"/>
                    <a:pt x="1912293" y="560654"/>
                    <a:pt x="1918350" y="563471"/>
                  </a:cubicBezTo>
                  <a:cubicBezTo>
                    <a:pt x="1917326" y="565946"/>
                    <a:pt x="1916302" y="568421"/>
                    <a:pt x="1915279" y="570896"/>
                  </a:cubicBezTo>
                  <a:close/>
                  <a:moveTo>
                    <a:pt x="1878592" y="577980"/>
                  </a:moveTo>
                  <a:lnTo>
                    <a:pt x="1878592" y="577980"/>
                  </a:lnTo>
                  <a:cubicBezTo>
                    <a:pt x="1878592" y="577980"/>
                    <a:pt x="1878592" y="577980"/>
                    <a:pt x="1878592" y="577980"/>
                  </a:cubicBezTo>
                  <a:lnTo>
                    <a:pt x="1878592" y="577980"/>
                  </a:lnTo>
                  <a:cubicBezTo>
                    <a:pt x="1878592" y="577980"/>
                    <a:pt x="1878422" y="577980"/>
                    <a:pt x="1878336" y="578065"/>
                  </a:cubicBezTo>
                  <a:cubicBezTo>
                    <a:pt x="1877312" y="577297"/>
                    <a:pt x="1876374" y="576529"/>
                    <a:pt x="1875436" y="575761"/>
                  </a:cubicBezTo>
                  <a:cubicBezTo>
                    <a:pt x="1880469" y="573456"/>
                    <a:pt x="1885503" y="570981"/>
                    <a:pt x="1890451" y="568506"/>
                  </a:cubicBezTo>
                  <a:cubicBezTo>
                    <a:pt x="1889683" y="570981"/>
                    <a:pt x="1888830" y="573371"/>
                    <a:pt x="1888062" y="575846"/>
                  </a:cubicBezTo>
                  <a:cubicBezTo>
                    <a:pt x="1884991" y="576529"/>
                    <a:pt x="1881834" y="577126"/>
                    <a:pt x="1878763" y="577894"/>
                  </a:cubicBezTo>
                  <a:lnTo>
                    <a:pt x="1878763" y="577894"/>
                  </a:lnTo>
                  <a:close/>
                  <a:moveTo>
                    <a:pt x="1881664" y="508335"/>
                  </a:moveTo>
                  <a:lnTo>
                    <a:pt x="1891816" y="508933"/>
                  </a:lnTo>
                  <a:cubicBezTo>
                    <a:pt x="1892755" y="508933"/>
                    <a:pt x="1893608" y="509018"/>
                    <a:pt x="1894547" y="509103"/>
                  </a:cubicBezTo>
                  <a:cubicBezTo>
                    <a:pt x="1893949" y="509530"/>
                    <a:pt x="1893352" y="509872"/>
                    <a:pt x="1892669" y="510298"/>
                  </a:cubicBezTo>
                  <a:lnTo>
                    <a:pt x="1893693" y="512091"/>
                  </a:lnTo>
                  <a:lnTo>
                    <a:pt x="1893693" y="512091"/>
                  </a:lnTo>
                  <a:cubicBezTo>
                    <a:pt x="1893693" y="512091"/>
                    <a:pt x="1893693" y="512091"/>
                    <a:pt x="1893693" y="512091"/>
                  </a:cubicBezTo>
                  <a:cubicBezTo>
                    <a:pt x="1894035" y="511920"/>
                    <a:pt x="1894290" y="511749"/>
                    <a:pt x="1894632" y="511579"/>
                  </a:cubicBezTo>
                  <a:cubicBezTo>
                    <a:pt x="1894632" y="511579"/>
                    <a:pt x="1894632" y="511579"/>
                    <a:pt x="1894632" y="511579"/>
                  </a:cubicBezTo>
                  <a:cubicBezTo>
                    <a:pt x="1894632" y="511579"/>
                    <a:pt x="1894632" y="511579"/>
                    <a:pt x="1894632" y="511579"/>
                  </a:cubicBezTo>
                  <a:cubicBezTo>
                    <a:pt x="1892755" y="516017"/>
                    <a:pt x="1890963" y="520540"/>
                    <a:pt x="1889172" y="524978"/>
                  </a:cubicBezTo>
                  <a:cubicBezTo>
                    <a:pt x="1885759" y="519857"/>
                    <a:pt x="1882944" y="514395"/>
                    <a:pt x="1880811" y="508591"/>
                  </a:cubicBezTo>
                  <a:lnTo>
                    <a:pt x="1881664" y="508250"/>
                  </a:lnTo>
                  <a:close/>
                  <a:moveTo>
                    <a:pt x="1951112" y="512262"/>
                  </a:moveTo>
                  <a:cubicBezTo>
                    <a:pt x="1954439" y="512262"/>
                    <a:pt x="1957766" y="512176"/>
                    <a:pt x="1961094" y="512091"/>
                  </a:cubicBezTo>
                  <a:cubicBezTo>
                    <a:pt x="1955207" y="515761"/>
                    <a:pt x="1949406" y="519431"/>
                    <a:pt x="1943519" y="523186"/>
                  </a:cubicBezTo>
                  <a:cubicBezTo>
                    <a:pt x="1943689" y="522247"/>
                    <a:pt x="1943945" y="521394"/>
                    <a:pt x="1944201" y="520455"/>
                  </a:cubicBezTo>
                  <a:cubicBezTo>
                    <a:pt x="1944883" y="517638"/>
                    <a:pt x="1945481" y="514822"/>
                    <a:pt x="1946078" y="512091"/>
                  </a:cubicBezTo>
                  <a:cubicBezTo>
                    <a:pt x="1947699" y="512091"/>
                    <a:pt x="1949406" y="512262"/>
                    <a:pt x="1951027" y="512347"/>
                  </a:cubicBezTo>
                  <a:lnTo>
                    <a:pt x="1951027" y="512347"/>
                  </a:lnTo>
                  <a:cubicBezTo>
                    <a:pt x="1951027" y="512347"/>
                    <a:pt x="1951027" y="512347"/>
                    <a:pt x="1951027" y="512347"/>
                  </a:cubicBezTo>
                  <a:lnTo>
                    <a:pt x="1951027" y="512347"/>
                  </a:lnTo>
                  <a:cubicBezTo>
                    <a:pt x="1951027" y="512347"/>
                    <a:pt x="1951027" y="512347"/>
                    <a:pt x="1951027" y="512347"/>
                  </a:cubicBezTo>
                  <a:close/>
                  <a:moveTo>
                    <a:pt x="1899580" y="537610"/>
                  </a:moveTo>
                  <a:lnTo>
                    <a:pt x="1900604" y="537781"/>
                  </a:lnTo>
                  <a:cubicBezTo>
                    <a:pt x="1900604" y="537781"/>
                    <a:pt x="1900434" y="538207"/>
                    <a:pt x="1900348" y="538378"/>
                  </a:cubicBezTo>
                  <a:cubicBezTo>
                    <a:pt x="1900092" y="538122"/>
                    <a:pt x="1899751" y="537866"/>
                    <a:pt x="1899495" y="537610"/>
                  </a:cubicBezTo>
                  <a:close/>
                  <a:moveTo>
                    <a:pt x="1896338" y="534196"/>
                  </a:moveTo>
                  <a:lnTo>
                    <a:pt x="1902652" y="532574"/>
                  </a:lnTo>
                  <a:cubicBezTo>
                    <a:pt x="1902055" y="534111"/>
                    <a:pt x="1901457" y="535732"/>
                    <a:pt x="1900860" y="537269"/>
                  </a:cubicBezTo>
                  <a:lnTo>
                    <a:pt x="1899239" y="537269"/>
                  </a:lnTo>
                  <a:cubicBezTo>
                    <a:pt x="1898301" y="536244"/>
                    <a:pt x="1897362" y="535220"/>
                    <a:pt x="1896423" y="534196"/>
                  </a:cubicBezTo>
                  <a:close/>
                  <a:moveTo>
                    <a:pt x="1942239" y="519687"/>
                  </a:moveTo>
                  <a:cubicBezTo>
                    <a:pt x="1941898" y="520796"/>
                    <a:pt x="1941556" y="521991"/>
                    <a:pt x="1941215" y="523101"/>
                  </a:cubicBezTo>
                  <a:cubicBezTo>
                    <a:pt x="1940021" y="523101"/>
                    <a:pt x="1938826" y="523101"/>
                    <a:pt x="1937632" y="523101"/>
                  </a:cubicBezTo>
                  <a:cubicBezTo>
                    <a:pt x="1938058" y="521821"/>
                    <a:pt x="1938400" y="520626"/>
                    <a:pt x="1938826" y="519345"/>
                  </a:cubicBezTo>
                  <a:lnTo>
                    <a:pt x="1941129" y="511835"/>
                  </a:lnTo>
                  <a:cubicBezTo>
                    <a:pt x="1942239" y="511835"/>
                    <a:pt x="1943348" y="511920"/>
                    <a:pt x="1944457" y="512005"/>
                  </a:cubicBezTo>
                  <a:cubicBezTo>
                    <a:pt x="1943689" y="514566"/>
                    <a:pt x="1943007" y="517212"/>
                    <a:pt x="1942239" y="519772"/>
                  </a:cubicBezTo>
                  <a:close/>
                  <a:moveTo>
                    <a:pt x="1943945" y="502788"/>
                  </a:moveTo>
                  <a:cubicBezTo>
                    <a:pt x="1943945" y="502788"/>
                    <a:pt x="1943945" y="502788"/>
                    <a:pt x="1943945" y="502788"/>
                  </a:cubicBezTo>
                  <a:lnTo>
                    <a:pt x="1943945" y="502788"/>
                  </a:lnTo>
                  <a:cubicBezTo>
                    <a:pt x="1943945" y="502788"/>
                    <a:pt x="1943945" y="502788"/>
                    <a:pt x="1943945" y="502788"/>
                  </a:cubicBezTo>
                  <a:close/>
                  <a:moveTo>
                    <a:pt x="1939594" y="511664"/>
                  </a:moveTo>
                  <a:lnTo>
                    <a:pt x="1936949" y="518406"/>
                  </a:lnTo>
                  <a:cubicBezTo>
                    <a:pt x="1936352" y="519943"/>
                    <a:pt x="1935755" y="521479"/>
                    <a:pt x="1935072" y="522930"/>
                  </a:cubicBezTo>
                  <a:cubicBezTo>
                    <a:pt x="1929271" y="522930"/>
                    <a:pt x="1923384" y="522759"/>
                    <a:pt x="1917582" y="522759"/>
                  </a:cubicBezTo>
                  <a:cubicBezTo>
                    <a:pt x="1924920" y="519004"/>
                    <a:pt x="1932171" y="515334"/>
                    <a:pt x="1939508" y="511664"/>
                  </a:cubicBezTo>
                  <a:cubicBezTo>
                    <a:pt x="1939508" y="511664"/>
                    <a:pt x="1939508" y="511664"/>
                    <a:pt x="1939594" y="511664"/>
                  </a:cubicBezTo>
                  <a:close/>
                  <a:moveTo>
                    <a:pt x="1902908" y="531892"/>
                  </a:moveTo>
                  <a:lnTo>
                    <a:pt x="1898130" y="532745"/>
                  </a:lnTo>
                  <a:lnTo>
                    <a:pt x="1903676" y="529843"/>
                  </a:lnTo>
                  <a:cubicBezTo>
                    <a:pt x="1903419" y="530526"/>
                    <a:pt x="1903164" y="531209"/>
                    <a:pt x="1902908" y="531892"/>
                  </a:cubicBezTo>
                  <a:close/>
                  <a:moveTo>
                    <a:pt x="1908794" y="545377"/>
                  </a:moveTo>
                  <a:cubicBezTo>
                    <a:pt x="1907856" y="544694"/>
                    <a:pt x="1906832" y="544011"/>
                    <a:pt x="1905894" y="543243"/>
                  </a:cubicBezTo>
                  <a:cubicBezTo>
                    <a:pt x="1906406" y="541792"/>
                    <a:pt x="1906832" y="540426"/>
                    <a:pt x="1907259" y="538975"/>
                  </a:cubicBezTo>
                  <a:lnTo>
                    <a:pt x="1913231" y="540000"/>
                  </a:lnTo>
                  <a:cubicBezTo>
                    <a:pt x="1914255" y="540170"/>
                    <a:pt x="1915193" y="540341"/>
                    <a:pt x="1916217" y="540512"/>
                  </a:cubicBezTo>
                  <a:cubicBezTo>
                    <a:pt x="1913743" y="542134"/>
                    <a:pt x="1911184" y="543755"/>
                    <a:pt x="1908709" y="545377"/>
                  </a:cubicBezTo>
                  <a:close/>
                  <a:moveTo>
                    <a:pt x="1913401" y="537951"/>
                  </a:moveTo>
                  <a:lnTo>
                    <a:pt x="1907685" y="537695"/>
                  </a:lnTo>
                  <a:cubicBezTo>
                    <a:pt x="1908965" y="533769"/>
                    <a:pt x="1910330" y="529758"/>
                    <a:pt x="1911610" y="525832"/>
                  </a:cubicBezTo>
                  <a:cubicBezTo>
                    <a:pt x="1912207" y="525491"/>
                    <a:pt x="1912889" y="525149"/>
                    <a:pt x="1913487" y="524893"/>
                  </a:cubicBezTo>
                  <a:lnTo>
                    <a:pt x="1913487" y="524893"/>
                  </a:lnTo>
                  <a:cubicBezTo>
                    <a:pt x="1920056" y="525747"/>
                    <a:pt x="1926541" y="526600"/>
                    <a:pt x="1933110" y="527454"/>
                  </a:cubicBezTo>
                  <a:cubicBezTo>
                    <a:pt x="1932683" y="528478"/>
                    <a:pt x="1932257" y="529502"/>
                    <a:pt x="1931916" y="530526"/>
                  </a:cubicBezTo>
                  <a:cubicBezTo>
                    <a:pt x="1927905" y="533086"/>
                    <a:pt x="1923810" y="535732"/>
                    <a:pt x="1919800" y="538293"/>
                  </a:cubicBezTo>
                  <a:cubicBezTo>
                    <a:pt x="1917667" y="538207"/>
                    <a:pt x="1915534" y="538122"/>
                    <a:pt x="1913316" y="538037"/>
                  </a:cubicBezTo>
                  <a:close/>
                  <a:moveTo>
                    <a:pt x="1936096" y="527795"/>
                  </a:moveTo>
                  <a:cubicBezTo>
                    <a:pt x="1936096" y="527795"/>
                    <a:pt x="1936096" y="527795"/>
                    <a:pt x="1936096" y="527795"/>
                  </a:cubicBezTo>
                  <a:cubicBezTo>
                    <a:pt x="1936096" y="527795"/>
                    <a:pt x="1936096" y="527795"/>
                    <a:pt x="1936011" y="527795"/>
                  </a:cubicBezTo>
                  <a:cubicBezTo>
                    <a:pt x="1936011" y="527795"/>
                    <a:pt x="1936011" y="527795"/>
                    <a:pt x="1936011" y="527795"/>
                  </a:cubicBezTo>
                  <a:close/>
                  <a:moveTo>
                    <a:pt x="1942751" y="503556"/>
                  </a:moveTo>
                  <a:cubicBezTo>
                    <a:pt x="1941641" y="504153"/>
                    <a:pt x="1940618" y="504836"/>
                    <a:pt x="1939508" y="505519"/>
                  </a:cubicBezTo>
                  <a:cubicBezTo>
                    <a:pt x="1939082" y="505519"/>
                    <a:pt x="1938655" y="505519"/>
                    <a:pt x="1938314" y="505519"/>
                  </a:cubicBezTo>
                  <a:cubicBezTo>
                    <a:pt x="1939850" y="504665"/>
                    <a:pt x="1941386" y="503812"/>
                    <a:pt x="1943007" y="502958"/>
                  </a:cubicBezTo>
                  <a:lnTo>
                    <a:pt x="1942751" y="503556"/>
                  </a:lnTo>
                  <a:close/>
                  <a:moveTo>
                    <a:pt x="1930038" y="511237"/>
                  </a:moveTo>
                  <a:cubicBezTo>
                    <a:pt x="1924322" y="514737"/>
                    <a:pt x="1918692" y="518236"/>
                    <a:pt x="1913060" y="521735"/>
                  </a:cubicBezTo>
                  <a:cubicBezTo>
                    <a:pt x="1913316" y="520967"/>
                    <a:pt x="1913572" y="520114"/>
                    <a:pt x="1913828" y="519345"/>
                  </a:cubicBezTo>
                  <a:cubicBezTo>
                    <a:pt x="1916559" y="517724"/>
                    <a:pt x="1919288" y="516102"/>
                    <a:pt x="1922018" y="514566"/>
                  </a:cubicBezTo>
                  <a:cubicBezTo>
                    <a:pt x="1924066" y="513456"/>
                    <a:pt x="1926029" y="512347"/>
                    <a:pt x="1928076" y="511152"/>
                  </a:cubicBezTo>
                  <a:cubicBezTo>
                    <a:pt x="1928673" y="511152"/>
                    <a:pt x="1929356" y="511152"/>
                    <a:pt x="1929953" y="511237"/>
                  </a:cubicBezTo>
                  <a:close/>
                  <a:moveTo>
                    <a:pt x="1920824" y="512859"/>
                  </a:moveTo>
                  <a:cubicBezTo>
                    <a:pt x="1918692" y="514395"/>
                    <a:pt x="1916559" y="515932"/>
                    <a:pt x="1914426" y="517468"/>
                  </a:cubicBezTo>
                  <a:cubicBezTo>
                    <a:pt x="1915193" y="515163"/>
                    <a:pt x="1915961" y="512774"/>
                    <a:pt x="1916643" y="510469"/>
                  </a:cubicBezTo>
                  <a:cubicBezTo>
                    <a:pt x="1918947" y="510640"/>
                    <a:pt x="1921251" y="510725"/>
                    <a:pt x="1923640" y="510896"/>
                  </a:cubicBezTo>
                  <a:cubicBezTo>
                    <a:pt x="1922701" y="511579"/>
                    <a:pt x="1921763" y="512176"/>
                    <a:pt x="1920824" y="512859"/>
                  </a:cubicBezTo>
                  <a:close/>
                  <a:moveTo>
                    <a:pt x="1911184" y="510640"/>
                  </a:moveTo>
                  <a:cubicBezTo>
                    <a:pt x="1906747" y="514054"/>
                    <a:pt x="1902310" y="517553"/>
                    <a:pt x="1897959" y="521052"/>
                  </a:cubicBezTo>
                  <a:cubicBezTo>
                    <a:pt x="1898983" y="518833"/>
                    <a:pt x="1900092" y="516529"/>
                    <a:pt x="1901116" y="514310"/>
                  </a:cubicBezTo>
                  <a:cubicBezTo>
                    <a:pt x="1901116" y="514310"/>
                    <a:pt x="1901116" y="514310"/>
                    <a:pt x="1901116" y="514310"/>
                  </a:cubicBezTo>
                  <a:cubicBezTo>
                    <a:pt x="1901116" y="514310"/>
                    <a:pt x="1901116" y="514310"/>
                    <a:pt x="1901116" y="514310"/>
                  </a:cubicBezTo>
                  <a:cubicBezTo>
                    <a:pt x="1901116" y="514310"/>
                    <a:pt x="1901116" y="514310"/>
                    <a:pt x="1901116" y="514310"/>
                  </a:cubicBezTo>
                  <a:cubicBezTo>
                    <a:pt x="1901116" y="514310"/>
                    <a:pt x="1901116" y="514310"/>
                    <a:pt x="1901116" y="514310"/>
                  </a:cubicBezTo>
                  <a:cubicBezTo>
                    <a:pt x="1901713" y="512774"/>
                    <a:pt x="1902396" y="511237"/>
                    <a:pt x="1902993" y="509701"/>
                  </a:cubicBezTo>
                  <a:cubicBezTo>
                    <a:pt x="1905723" y="509872"/>
                    <a:pt x="1908539" y="510042"/>
                    <a:pt x="1911268" y="510213"/>
                  </a:cubicBezTo>
                  <a:cubicBezTo>
                    <a:pt x="1911268" y="510384"/>
                    <a:pt x="1911098" y="510555"/>
                    <a:pt x="1911098" y="510725"/>
                  </a:cubicBezTo>
                  <a:close/>
                  <a:moveTo>
                    <a:pt x="1906406" y="501422"/>
                  </a:moveTo>
                  <a:cubicBezTo>
                    <a:pt x="1906406" y="501422"/>
                    <a:pt x="1906576" y="500996"/>
                    <a:pt x="1906661" y="500825"/>
                  </a:cubicBezTo>
                  <a:lnTo>
                    <a:pt x="1907344" y="500825"/>
                  </a:lnTo>
                  <a:cubicBezTo>
                    <a:pt x="1907344" y="500825"/>
                    <a:pt x="1906747" y="501252"/>
                    <a:pt x="1906406" y="501422"/>
                  </a:cubicBezTo>
                  <a:close/>
                  <a:moveTo>
                    <a:pt x="1897447" y="522162"/>
                  </a:moveTo>
                  <a:cubicBezTo>
                    <a:pt x="1901543" y="519345"/>
                    <a:pt x="1905723" y="516614"/>
                    <a:pt x="1909904" y="513883"/>
                  </a:cubicBezTo>
                  <a:cubicBezTo>
                    <a:pt x="1908794" y="516785"/>
                    <a:pt x="1907600" y="519772"/>
                    <a:pt x="1906491" y="522674"/>
                  </a:cubicBezTo>
                  <a:lnTo>
                    <a:pt x="1897447" y="522503"/>
                  </a:lnTo>
                  <a:cubicBezTo>
                    <a:pt x="1897447" y="522503"/>
                    <a:pt x="1897362" y="522759"/>
                    <a:pt x="1897447" y="522845"/>
                  </a:cubicBezTo>
                  <a:lnTo>
                    <a:pt x="1905894" y="523869"/>
                  </a:lnTo>
                  <a:cubicBezTo>
                    <a:pt x="1905894" y="523869"/>
                    <a:pt x="1905894" y="523869"/>
                    <a:pt x="1905894" y="523869"/>
                  </a:cubicBezTo>
                  <a:cubicBezTo>
                    <a:pt x="1905894" y="523869"/>
                    <a:pt x="1905894" y="523869"/>
                    <a:pt x="1905894" y="523869"/>
                  </a:cubicBezTo>
                  <a:lnTo>
                    <a:pt x="1905894" y="523869"/>
                  </a:lnTo>
                  <a:cubicBezTo>
                    <a:pt x="1905552" y="524808"/>
                    <a:pt x="1905126" y="525832"/>
                    <a:pt x="1904785" y="526771"/>
                  </a:cubicBezTo>
                  <a:cubicBezTo>
                    <a:pt x="1904187" y="527198"/>
                    <a:pt x="1903590" y="527539"/>
                    <a:pt x="1902908" y="527880"/>
                  </a:cubicBezTo>
                  <a:lnTo>
                    <a:pt x="1894973" y="532830"/>
                  </a:lnTo>
                  <a:cubicBezTo>
                    <a:pt x="1894376" y="532148"/>
                    <a:pt x="1893864" y="531465"/>
                    <a:pt x="1893267" y="530782"/>
                  </a:cubicBezTo>
                  <a:cubicBezTo>
                    <a:pt x="1894632" y="527880"/>
                    <a:pt x="1895997" y="524978"/>
                    <a:pt x="1897277" y="522077"/>
                  </a:cubicBezTo>
                  <a:close/>
                  <a:moveTo>
                    <a:pt x="1893181" y="546401"/>
                  </a:moveTo>
                  <a:lnTo>
                    <a:pt x="1884991" y="548705"/>
                  </a:lnTo>
                  <a:cubicBezTo>
                    <a:pt x="1886100" y="546316"/>
                    <a:pt x="1887294" y="543840"/>
                    <a:pt x="1888403" y="541451"/>
                  </a:cubicBezTo>
                  <a:cubicBezTo>
                    <a:pt x="1889939" y="543158"/>
                    <a:pt x="1891475" y="544779"/>
                    <a:pt x="1893181" y="546401"/>
                  </a:cubicBezTo>
                  <a:close/>
                  <a:moveTo>
                    <a:pt x="1884308" y="550071"/>
                  </a:moveTo>
                  <a:lnTo>
                    <a:pt x="1893352" y="546572"/>
                  </a:lnTo>
                  <a:cubicBezTo>
                    <a:pt x="1894376" y="547510"/>
                    <a:pt x="1895485" y="548535"/>
                    <a:pt x="1896509" y="549473"/>
                  </a:cubicBezTo>
                  <a:cubicBezTo>
                    <a:pt x="1894632" y="555106"/>
                    <a:pt x="1892840" y="560654"/>
                    <a:pt x="1891048" y="566287"/>
                  </a:cubicBezTo>
                  <a:cubicBezTo>
                    <a:pt x="1885247" y="568506"/>
                    <a:pt x="1879360" y="570640"/>
                    <a:pt x="1873473" y="572688"/>
                  </a:cubicBezTo>
                  <a:cubicBezTo>
                    <a:pt x="1877057" y="565177"/>
                    <a:pt x="1880725" y="557582"/>
                    <a:pt x="1884308" y="550071"/>
                  </a:cubicBezTo>
                  <a:close/>
                  <a:moveTo>
                    <a:pt x="1922701" y="553229"/>
                  </a:moveTo>
                  <a:cubicBezTo>
                    <a:pt x="1918606" y="551522"/>
                    <a:pt x="1914596" y="549388"/>
                    <a:pt x="1910927" y="546913"/>
                  </a:cubicBezTo>
                  <a:cubicBezTo>
                    <a:pt x="1914340" y="545121"/>
                    <a:pt x="1917753" y="543328"/>
                    <a:pt x="1921080" y="541451"/>
                  </a:cubicBezTo>
                  <a:cubicBezTo>
                    <a:pt x="1923128" y="541792"/>
                    <a:pt x="1925090" y="542134"/>
                    <a:pt x="1927138" y="542560"/>
                  </a:cubicBezTo>
                  <a:cubicBezTo>
                    <a:pt x="1925687" y="546145"/>
                    <a:pt x="1924237" y="549644"/>
                    <a:pt x="1922787" y="553229"/>
                  </a:cubicBezTo>
                  <a:close/>
                  <a:moveTo>
                    <a:pt x="1926455" y="538634"/>
                  </a:moveTo>
                  <a:cubicBezTo>
                    <a:pt x="1927394" y="538122"/>
                    <a:pt x="1928417" y="537610"/>
                    <a:pt x="1929356" y="537098"/>
                  </a:cubicBezTo>
                  <a:cubicBezTo>
                    <a:pt x="1929100" y="537610"/>
                    <a:pt x="1928929" y="538207"/>
                    <a:pt x="1928673" y="538719"/>
                  </a:cubicBezTo>
                  <a:cubicBezTo>
                    <a:pt x="1927905" y="538719"/>
                    <a:pt x="1927223" y="538719"/>
                    <a:pt x="1926455" y="538634"/>
                  </a:cubicBezTo>
                  <a:close/>
                  <a:moveTo>
                    <a:pt x="1933963" y="534623"/>
                  </a:moveTo>
                  <a:cubicBezTo>
                    <a:pt x="1935413" y="533855"/>
                    <a:pt x="1936949" y="533086"/>
                    <a:pt x="1938400" y="532233"/>
                  </a:cubicBezTo>
                  <a:cubicBezTo>
                    <a:pt x="1937717" y="534537"/>
                    <a:pt x="1937034" y="536757"/>
                    <a:pt x="1936352" y="539061"/>
                  </a:cubicBezTo>
                  <a:cubicBezTo>
                    <a:pt x="1935158" y="539061"/>
                    <a:pt x="1933878" y="538975"/>
                    <a:pt x="1932683" y="538890"/>
                  </a:cubicBezTo>
                  <a:cubicBezTo>
                    <a:pt x="1933110" y="537439"/>
                    <a:pt x="1933622" y="535988"/>
                    <a:pt x="1934049" y="534623"/>
                  </a:cubicBezTo>
                  <a:close/>
                  <a:moveTo>
                    <a:pt x="1941812" y="530441"/>
                  </a:moveTo>
                  <a:cubicBezTo>
                    <a:pt x="1942751" y="529929"/>
                    <a:pt x="1943604" y="529416"/>
                    <a:pt x="1944542" y="528990"/>
                  </a:cubicBezTo>
                  <a:cubicBezTo>
                    <a:pt x="1946249" y="529160"/>
                    <a:pt x="1947955" y="529416"/>
                    <a:pt x="1949747" y="529587"/>
                  </a:cubicBezTo>
                  <a:cubicBezTo>
                    <a:pt x="1949576" y="529673"/>
                    <a:pt x="1949491" y="529843"/>
                    <a:pt x="1949320" y="529929"/>
                  </a:cubicBezTo>
                  <a:cubicBezTo>
                    <a:pt x="1946163" y="532745"/>
                    <a:pt x="1943007" y="535562"/>
                    <a:pt x="1939935" y="538378"/>
                  </a:cubicBezTo>
                  <a:cubicBezTo>
                    <a:pt x="1940533" y="535732"/>
                    <a:pt x="1941215" y="533086"/>
                    <a:pt x="1941812" y="530355"/>
                  </a:cubicBezTo>
                  <a:close/>
                  <a:moveTo>
                    <a:pt x="1954524" y="523527"/>
                  </a:moveTo>
                  <a:cubicBezTo>
                    <a:pt x="1956487" y="522418"/>
                    <a:pt x="1958449" y="521394"/>
                    <a:pt x="1960411" y="520284"/>
                  </a:cubicBezTo>
                  <a:cubicBezTo>
                    <a:pt x="1959132" y="521394"/>
                    <a:pt x="1957852" y="522503"/>
                    <a:pt x="1956572" y="523613"/>
                  </a:cubicBezTo>
                  <a:cubicBezTo>
                    <a:pt x="1955890" y="523613"/>
                    <a:pt x="1955207" y="523613"/>
                    <a:pt x="1954524" y="523613"/>
                  </a:cubicBezTo>
                  <a:close/>
                  <a:moveTo>
                    <a:pt x="1971247" y="506373"/>
                  </a:moveTo>
                  <a:cubicBezTo>
                    <a:pt x="1964848" y="506031"/>
                    <a:pt x="1958449" y="505690"/>
                    <a:pt x="1952050" y="505434"/>
                  </a:cubicBezTo>
                  <a:cubicBezTo>
                    <a:pt x="1953501" y="504665"/>
                    <a:pt x="1954951" y="503983"/>
                    <a:pt x="1956402" y="503214"/>
                  </a:cubicBezTo>
                  <a:cubicBezTo>
                    <a:pt x="1956657" y="503214"/>
                    <a:pt x="1956913" y="503214"/>
                    <a:pt x="1957169" y="503214"/>
                  </a:cubicBezTo>
                  <a:lnTo>
                    <a:pt x="1957169" y="503214"/>
                  </a:lnTo>
                  <a:cubicBezTo>
                    <a:pt x="1957169" y="503214"/>
                    <a:pt x="1957169" y="503214"/>
                    <a:pt x="1957169" y="503214"/>
                  </a:cubicBezTo>
                  <a:lnTo>
                    <a:pt x="1957169" y="503214"/>
                  </a:lnTo>
                  <a:cubicBezTo>
                    <a:pt x="1964848" y="502788"/>
                    <a:pt x="1972441" y="502190"/>
                    <a:pt x="1980120" y="501422"/>
                  </a:cubicBezTo>
                  <a:cubicBezTo>
                    <a:pt x="1977134" y="503044"/>
                    <a:pt x="1974148" y="504665"/>
                    <a:pt x="1971161" y="506373"/>
                  </a:cubicBezTo>
                  <a:close/>
                  <a:moveTo>
                    <a:pt x="1935584" y="502617"/>
                  </a:moveTo>
                  <a:cubicBezTo>
                    <a:pt x="1934049" y="503641"/>
                    <a:pt x="1932513" y="504751"/>
                    <a:pt x="1930977" y="505775"/>
                  </a:cubicBezTo>
                  <a:cubicBezTo>
                    <a:pt x="1928162" y="505775"/>
                    <a:pt x="1925431" y="505946"/>
                    <a:pt x="1922616" y="506031"/>
                  </a:cubicBezTo>
                  <a:cubicBezTo>
                    <a:pt x="1924663" y="504751"/>
                    <a:pt x="1926711" y="503556"/>
                    <a:pt x="1928844" y="502276"/>
                  </a:cubicBezTo>
                  <a:cubicBezTo>
                    <a:pt x="1931148" y="502361"/>
                    <a:pt x="1933366" y="502532"/>
                    <a:pt x="1935670" y="502617"/>
                  </a:cubicBezTo>
                  <a:close/>
                  <a:moveTo>
                    <a:pt x="1918350" y="505263"/>
                  </a:moveTo>
                  <a:cubicBezTo>
                    <a:pt x="1918692" y="504068"/>
                    <a:pt x="1919118" y="502873"/>
                    <a:pt x="1919459" y="501764"/>
                  </a:cubicBezTo>
                  <a:cubicBezTo>
                    <a:pt x="1920568" y="501764"/>
                    <a:pt x="1921592" y="501849"/>
                    <a:pt x="1922701" y="501934"/>
                  </a:cubicBezTo>
                  <a:cubicBezTo>
                    <a:pt x="1921251" y="503044"/>
                    <a:pt x="1919800" y="504153"/>
                    <a:pt x="1918350" y="505263"/>
                  </a:cubicBezTo>
                  <a:close/>
                  <a:moveTo>
                    <a:pt x="1912889" y="506287"/>
                  </a:moveTo>
                  <a:cubicBezTo>
                    <a:pt x="1910074" y="506373"/>
                    <a:pt x="1907259" y="506458"/>
                    <a:pt x="1904443" y="506543"/>
                  </a:cubicBezTo>
                  <a:cubicBezTo>
                    <a:pt x="1907771" y="504836"/>
                    <a:pt x="1911098" y="503044"/>
                    <a:pt x="1914426" y="501337"/>
                  </a:cubicBezTo>
                  <a:cubicBezTo>
                    <a:pt x="1914596" y="501337"/>
                    <a:pt x="1914681" y="501337"/>
                    <a:pt x="1914852" y="501337"/>
                  </a:cubicBezTo>
                  <a:cubicBezTo>
                    <a:pt x="1914169" y="502958"/>
                    <a:pt x="1913572" y="504580"/>
                    <a:pt x="1912889" y="506202"/>
                  </a:cubicBezTo>
                  <a:close/>
                  <a:moveTo>
                    <a:pt x="1900604" y="499032"/>
                  </a:moveTo>
                  <a:lnTo>
                    <a:pt x="1897021" y="499032"/>
                  </a:lnTo>
                  <a:cubicBezTo>
                    <a:pt x="1898642" y="498179"/>
                    <a:pt x="1900263" y="497326"/>
                    <a:pt x="1901798" y="496387"/>
                  </a:cubicBezTo>
                  <a:cubicBezTo>
                    <a:pt x="1901372" y="497240"/>
                    <a:pt x="1901031" y="498094"/>
                    <a:pt x="1900604" y="499032"/>
                  </a:cubicBezTo>
                  <a:close/>
                  <a:moveTo>
                    <a:pt x="1878166" y="552546"/>
                  </a:moveTo>
                  <a:cubicBezTo>
                    <a:pt x="1875606" y="558947"/>
                    <a:pt x="1873046" y="565434"/>
                    <a:pt x="1870487" y="571835"/>
                  </a:cubicBezTo>
                  <a:cubicBezTo>
                    <a:pt x="1866392" y="568165"/>
                    <a:pt x="1862553" y="564239"/>
                    <a:pt x="1858969" y="559971"/>
                  </a:cubicBezTo>
                  <a:cubicBezTo>
                    <a:pt x="1865368" y="557496"/>
                    <a:pt x="1871767" y="555021"/>
                    <a:pt x="1878166" y="552546"/>
                  </a:cubicBezTo>
                  <a:close/>
                  <a:moveTo>
                    <a:pt x="1886527" y="580455"/>
                  </a:moveTo>
                  <a:cubicBezTo>
                    <a:pt x="1886185" y="581394"/>
                    <a:pt x="1885929" y="582333"/>
                    <a:pt x="1885588" y="583357"/>
                  </a:cubicBezTo>
                  <a:cubicBezTo>
                    <a:pt x="1884735" y="582759"/>
                    <a:pt x="1883797" y="582247"/>
                    <a:pt x="1882944" y="581650"/>
                  </a:cubicBezTo>
                  <a:cubicBezTo>
                    <a:pt x="1884138" y="581308"/>
                    <a:pt x="1885332" y="580882"/>
                    <a:pt x="1886527" y="580540"/>
                  </a:cubicBezTo>
                  <a:close/>
                  <a:moveTo>
                    <a:pt x="1908197" y="589587"/>
                  </a:moveTo>
                  <a:cubicBezTo>
                    <a:pt x="1907685" y="591038"/>
                    <a:pt x="1907173" y="592489"/>
                    <a:pt x="1906661" y="593940"/>
                  </a:cubicBezTo>
                  <a:cubicBezTo>
                    <a:pt x="1905211" y="593428"/>
                    <a:pt x="1903761" y="592830"/>
                    <a:pt x="1902396" y="592233"/>
                  </a:cubicBezTo>
                  <a:cubicBezTo>
                    <a:pt x="1904358" y="591380"/>
                    <a:pt x="1906235" y="590526"/>
                    <a:pt x="1908197" y="589672"/>
                  </a:cubicBezTo>
                  <a:close/>
                  <a:moveTo>
                    <a:pt x="1912634" y="595988"/>
                  </a:moveTo>
                  <a:cubicBezTo>
                    <a:pt x="1914084" y="592574"/>
                    <a:pt x="1915534" y="589160"/>
                    <a:pt x="1916900" y="585746"/>
                  </a:cubicBezTo>
                  <a:lnTo>
                    <a:pt x="1922360" y="583357"/>
                  </a:lnTo>
                  <a:cubicBezTo>
                    <a:pt x="1920824" y="588051"/>
                    <a:pt x="1919288" y="592830"/>
                    <a:pt x="1917838" y="597525"/>
                  </a:cubicBezTo>
                  <a:cubicBezTo>
                    <a:pt x="1916132" y="597013"/>
                    <a:pt x="1914426" y="596500"/>
                    <a:pt x="1912634" y="595903"/>
                  </a:cubicBezTo>
                  <a:close/>
                  <a:moveTo>
                    <a:pt x="1922530" y="582759"/>
                  </a:moveTo>
                  <a:lnTo>
                    <a:pt x="1917412" y="584381"/>
                  </a:lnTo>
                  <a:cubicBezTo>
                    <a:pt x="1919630" y="578236"/>
                    <a:pt x="1921677" y="572091"/>
                    <a:pt x="1923810" y="565860"/>
                  </a:cubicBezTo>
                  <a:cubicBezTo>
                    <a:pt x="1924322" y="566031"/>
                    <a:pt x="1924834" y="566287"/>
                    <a:pt x="1925346" y="566458"/>
                  </a:cubicBezTo>
                  <a:cubicBezTo>
                    <a:pt x="1926029" y="566714"/>
                    <a:pt x="1926796" y="566970"/>
                    <a:pt x="1927479" y="567226"/>
                  </a:cubicBezTo>
                  <a:cubicBezTo>
                    <a:pt x="1925858" y="572432"/>
                    <a:pt x="1924151" y="577553"/>
                    <a:pt x="1922530" y="582759"/>
                  </a:cubicBezTo>
                  <a:close/>
                  <a:moveTo>
                    <a:pt x="1929271" y="555704"/>
                  </a:moveTo>
                  <a:cubicBezTo>
                    <a:pt x="1930124" y="554680"/>
                    <a:pt x="1931062" y="553741"/>
                    <a:pt x="1932001" y="552887"/>
                  </a:cubicBezTo>
                  <a:cubicBezTo>
                    <a:pt x="1931659" y="553997"/>
                    <a:pt x="1931318" y="555192"/>
                    <a:pt x="1930892" y="556387"/>
                  </a:cubicBezTo>
                  <a:cubicBezTo>
                    <a:pt x="1930380" y="556216"/>
                    <a:pt x="1929783" y="555960"/>
                    <a:pt x="1929271" y="555789"/>
                  </a:cubicBezTo>
                  <a:close/>
                  <a:moveTo>
                    <a:pt x="1928759" y="555533"/>
                  </a:moveTo>
                  <a:cubicBezTo>
                    <a:pt x="1928332" y="555362"/>
                    <a:pt x="1927820" y="555192"/>
                    <a:pt x="1927394" y="555021"/>
                  </a:cubicBezTo>
                  <a:cubicBezTo>
                    <a:pt x="1928673" y="551095"/>
                    <a:pt x="1929953" y="547254"/>
                    <a:pt x="1931148" y="543328"/>
                  </a:cubicBezTo>
                  <a:cubicBezTo>
                    <a:pt x="1932342" y="543584"/>
                    <a:pt x="1933537" y="543755"/>
                    <a:pt x="1934731" y="543926"/>
                  </a:cubicBezTo>
                  <a:cubicBezTo>
                    <a:pt x="1934049" y="546230"/>
                    <a:pt x="1933280" y="548620"/>
                    <a:pt x="1932513" y="550924"/>
                  </a:cubicBezTo>
                  <a:cubicBezTo>
                    <a:pt x="1931148" y="552375"/>
                    <a:pt x="1929868" y="553911"/>
                    <a:pt x="1928673" y="555533"/>
                  </a:cubicBezTo>
                  <a:close/>
                  <a:moveTo>
                    <a:pt x="1938400" y="544608"/>
                  </a:moveTo>
                  <a:cubicBezTo>
                    <a:pt x="1938400" y="544608"/>
                    <a:pt x="1938997" y="544694"/>
                    <a:pt x="1939253" y="544779"/>
                  </a:cubicBezTo>
                  <a:cubicBezTo>
                    <a:pt x="1938912" y="545121"/>
                    <a:pt x="1938485" y="545377"/>
                    <a:pt x="1938144" y="545718"/>
                  </a:cubicBezTo>
                  <a:cubicBezTo>
                    <a:pt x="1938144" y="545377"/>
                    <a:pt x="1938314" y="545035"/>
                    <a:pt x="1938400" y="544694"/>
                  </a:cubicBezTo>
                  <a:close/>
                  <a:moveTo>
                    <a:pt x="1940277" y="539317"/>
                  </a:moveTo>
                  <a:cubicBezTo>
                    <a:pt x="1943689" y="536671"/>
                    <a:pt x="1947187" y="534025"/>
                    <a:pt x="1950685" y="531465"/>
                  </a:cubicBezTo>
                  <a:cubicBezTo>
                    <a:pt x="1951368" y="530953"/>
                    <a:pt x="1952136" y="530441"/>
                    <a:pt x="1952903" y="529929"/>
                  </a:cubicBezTo>
                  <a:cubicBezTo>
                    <a:pt x="1955036" y="530185"/>
                    <a:pt x="1957169" y="530441"/>
                    <a:pt x="1959217" y="530611"/>
                  </a:cubicBezTo>
                  <a:cubicBezTo>
                    <a:pt x="1959217" y="530611"/>
                    <a:pt x="1959217" y="530611"/>
                    <a:pt x="1959217" y="530611"/>
                  </a:cubicBezTo>
                  <a:cubicBezTo>
                    <a:pt x="1959217" y="530611"/>
                    <a:pt x="1959217" y="530611"/>
                    <a:pt x="1959217" y="530611"/>
                  </a:cubicBezTo>
                  <a:cubicBezTo>
                    <a:pt x="1959217" y="530611"/>
                    <a:pt x="1959217" y="530611"/>
                    <a:pt x="1959217" y="530611"/>
                  </a:cubicBezTo>
                  <a:lnTo>
                    <a:pt x="1959217" y="530611"/>
                  </a:lnTo>
                  <a:cubicBezTo>
                    <a:pt x="1959217" y="530611"/>
                    <a:pt x="1959558" y="530611"/>
                    <a:pt x="1959729" y="530611"/>
                  </a:cubicBezTo>
                  <a:cubicBezTo>
                    <a:pt x="1955122" y="533513"/>
                    <a:pt x="1950515" y="536415"/>
                    <a:pt x="1945993" y="539573"/>
                  </a:cubicBezTo>
                  <a:cubicBezTo>
                    <a:pt x="1944030" y="539488"/>
                    <a:pt x="1942154" y="539317"/>
                    <a:pt x="1940191" y="539231"/>
                  </a:cubicBezTo>
                  <a:close/>
                  <a:moveTo>
                    <a:pt x="1955463" y="537354"/>
                  </a:moveTo>
                  <a:lnTo>
                    <a:pt x="1954524" y="540170"/>
                  </a:lnTo>
                  <a:cubicBezTo>
                    <a:pt x="1954524" y="540170"/>
                    <a:pt x="1954524" y="540170"/>
                    <a:pt x="1954439" y="540170"/>
                  </a:cubicBezTo>
                  <a:cubicBezTo>
                    <a:pt x="1954439" y="540170"/>
                    <a:pt x="1954439" y="540170"/>
                    <a:pt x="1954439" y="540170"/>
                  </a:cubicBezTo>
                  <a:cubicBezTo>
                    <a:pt x="1953159" y="540085"/>
                    <a:pt x="1951880" y="540000"/>
                    <a:pt x="1950600" y="539914"/>
                  </a:cubicBezTo>
                  <a:cubicBezTo>
                    <a:pt x="1952221" y="539061"/>
                    <a:pt x="1953842" y="538207"/>
                    <a:pt x="1955463" y="537354"/>
                  </a:cubicBezTo>
                  <a:close/>
                  <a:moveTo>
                    <a:pt x="1978243" y="531124"/>
                  </a:moveTo>
                  <a:cubicBezTo>
                    <a:pt x="1980802" y="531124"/>
                    <a:pt x="1983276" y="531124"/>
                    <a:pt x="1985836" y="531209"/>
                  </a:cubicBezTo>
                  <a:cubicBezTo>
                    <a:pt x="1981655" y="534367"/>
                    <a:pt x="1977560" y="537439"/>
                    <a:pt x="1973380" y="540597"/>
                  </a:cubicBezTo>
                  <a:lnTo>
                    <a:pt x="1970394" y="542816"/>
                  </a:lnTo>
                  <a:cubicBezTo>
                    <a:pt x="1967066" y="542219"/>
                    <a:pt x="1963739" y="541707"/>
                    <a:pt x="1960497" y="541195"/>
                  </a:cubicBezTo>
                  <a:cubicBezTo>
                    <a:pt x="1966298" y="537695"/>
                    <a:pt x="1972185" y="534367"/>
                    <a:pt x="1978157" y="531209"/>
                  </a:cubicBezTo>
                  <a:close/>
                  <a:moveTo>
                    <a:pt x="1974660" y="542304"/>
                  </a:moveTo>
                  <a:cubicBezTo>
                    <a:pt x="1980973" y="538634"/>
                    <a:pt x="1987372" y="535049"/>
                    <a:pt x="1993685" y="531380"/>
                  </a:cubicBezTo>
                  <a:cubicBezTo>
                    <a:pt x="1995904" y="531380"/>
                    <a:pt x="1998122" y="531380"/>
                    <a:pt x="2000425" y="531380"/>
                  </a:cubicBezTo>
                  <a:cubicBezTo>
                    <a:pt x="1995306" y="535988"/>
                    <a:pt x="1990272" y="540683"/>
                    <a:pt x="1985239" y="545377"/>
                  </a:cubicBezTo>
                  <a:cubicBezTo>
                    <a:pt x="1981229" y="544608"/>
                    <a:pt x="1977134" y="543926"/>
                    <a:pt x="1973123" y="543243"/>
                  </a:cubicBezTo>
                  <a:lnTo>
                    <a:pt x="1974744" y="542304"/>
                  </a:lnTo>
                  <a:close/>
                  <a:moveTo>
                    <a:pt x="2003667" y="528478"/>
                  </a:moveTo>
                  <a:cubicBezTo>
                    <a:pt x="2003667" y="528478"/>
                    <a:pt x="2003667" y="528478"/>
                    <a:pt x="2003667" y="528478"/>
                  </a:cubicBezTo>
                  <a:cubicBezTo>
                    <a:pt x="2003667" y="528478"/>
                    <a:pt x="2003667" y="528478"/>
                    <a:pt x="2003667" y="528478"/>
                  </a:cubicBezTo>
                  <a:cubicBezTo>
                    <a:pt x="2003667" y="528478"/>
                    <a:pt x="2003667" y="528478"/>
                    <a:pt x="2003667" y="528478"/>
                  </a:cubicBezTo>
                  <a:cubicBezTo>
                    <a:pt x="2003667" y="528478"/>
                    <a:pt x="2003667" y="528478"/>
                    <a:pt x="2003667" y="528478"/>
                  </a:cubicBezTo>
                  <a:cubicBezTo>
                    <a:pt x="2003496" y="528648"/>
                    <a:pt x="2003241" y="528819"/>
                    <a:pt x="2003070" y="528990"/>
                  </a:cubicBezTo>
                  <a:cubicBezTo>
                    <a:pt x="2001620" y="528819"/>
                    <a:pt x="2000084" y="528563"/>
                    <a:pt x="1998634" y="528392"/>
                  </a:cubicBezTo>
                  <a:cubicBezTo>
                    <a:pt x="2003496" y="525576"/>
                    <a:pt x="2008359" y="522674"/>
                    <a:pt x="2013137" y="519772"/>
                  </a:cubicBezTo>
                  <a:cubicBezTo>
                    <a:pt x="2013137" y="519772"/>
                    <a:pt x="2013137" y="519772"/>
                    <a:pt x="2013137" y="519772"/>
                  </a:cubicBezTo>
                  <a:cubicBezTo>
                    <a:pt x="2013137" y="519772"/>
                    <a:pt x="2013137" y="519772"/>
                    <a:pt x="2013137" y="519772"/>
                  </a:cubicBezTo>
                  <a:cubicBezTo>
                    <a:pt x="2013137" y="519772"/>
                    <a:pt x="2013137" y="519772"/>
                    <a:pt x="2013137" y="519772"/>
                  </a:cubicBezTo>
                  <a:cubicBezTo>
                    <a:pt x="2013137" y="519772"/>
                    <a:pt x="2013137" y="519772"/>
                    <a:pt x="2013137" y="519772"/>
                  </a:cubicBezTo>
                  <a:cubicBezTo>
                    <a:pt x="2017489" y="516700"/>
                    <a:pt x="2021754" y="513542"/>
                    <a:pt x="2026020" y="510384"/>
                  </a:cubicBezTo>
                  <a:lnTo>
                    <a:pt x="2028750" y="510384"/>
                  </a:lnTo>
                  <a:cubicBezTo>
                    <a:pt x="2020304" y="516273"/>
                    <a:pt x="2011943" y="522247"/>
                    <a:pt x="2003753" y="528392"/>
                  </a:cubicBezTo>
                  <a:close/>
                  <a:moveTo>
                    <a:pt x="2009298" y="513968"/>
                  </a:moveTo>
                  <a:cubicBezTo>
                    <a:pt x="2009298" y="513968"/>
                    <a:pt x="2009298" y="513968"/>
                    <a:pt x="2009298" y="513968"/>
                  </a:cubicBezTo>
                  <a:cubicBezTo>
                    <a:pt x="2009298" y="513968"/>
                    <a:pt x="2009298" y="513968"/>
                    <a:pt x="2009213" y="513968"/>
                  </a:cubicBezTo>
                  <a:lnTo>
                    <a:pt x="2009128" y="513968"/>
                  </a:lnTo>
                  <a:cubicBezTo>
                    <a:pt x="2009128" y="513968"/>
                    <a:pt x="2009128" y="513968"/>
                    <a:pt x="2009128" y="513968"/>
                  </a:cubicBezTo>
                  <a:cubicBezTo>
                    <a:pt x="2002984" y="518321"/>
                    <a:pt x="1996927" y="522845"/>
                    <a:pt x="1990870" y="527368"/>
                  </a:cubicBezTo>
                  <a:cubicBezTo>
                    <a:pt x="1989334" y="527198"/>
                    <a:pt x="1987713" y="526941"/>
                    <a:pt x="1986177" y="526771"/>
                  </a:cubicBezTo>
                  <a:cubicBezTo>
                    <a:pt x="1988225" y="525661"/>
                    <a:pt x="1990272" y="524552"/>
                    <a:pt x="1992320" y="523527"/>
                  </a:cubicBezTo>
                  <a:lnTo>
                    <a:pt x="1992320" y="523527"/>
                  </a:lnTo>
                  <a:cubicBezTo>
                    <a:pt x="1992320" y="523527"/>
                    <a:pt x="1992320" y="523527"/>
                    <a:pt x="1992320" y="523527"/>
                  </a:cubicBezTo>
                  <a:lnTo>
                    <a:pt x="1992320" y="523527"/>
                  </a:lnTo>
                  <a:cubicBezTo>
                    <a:pt x="1992320" y="523527"/>
                    <a:pt x="1992320" y="523527"/>
                    <a:pt x="1992320" y="523527"/>
                  </a:cubicBezTo>
                  <a:cubicBezTo>
                    <a:pt x="1999060" y="519345"/>
                    <a:pt x="2005800" y="515078"/>
                    <a:pt x="2012455" y="510725"/>
                  </a:cubicBezTo>
                  <a:lnTo>
                    <a:pt x="2014673" y="510725"/>
                  </a:lnTo>
                  <a:cubicBezTo>
                    <a:pt x="2012882" y="511749"/>
                    <a:pt x="2011090" y="512859"/>
                    <a:pt x="2009213" y="513968"/>
                  </a:cubicBezTo>
                  <a:close/>
                  <a:moveTo>
                    <a:pt x="1997780" y="507994"/>
                  </a:moveTo>
                  <a:cubicBezTo>
                    <a:pt x="1994112" y="507738"/>
                    <a:pt x="1990443" y="507567"/>
                    <a:pt x="1986775" y="507311"/>
                  </a:cubicBezTo>
                  <a:cubicBezTo>
                    <a:pt x="1989931" y="505263"/>
                    <a:pt x="1993173" y="503300"/>
                    <a:pt x="1996330" y="501337"/>
                  </a:cubicBezTo>
                  <a:lnTo>
                    <a:pt x="1996330" y="501337"/>
                  </a:lnTo>
                  <a:cubicBezTo>
                    <a:pt x="1996330" y="501337"/>
                    <a:pt x="1996330" y="501337"/>
                    <a:pt x="1996330" y="501337"/>
                  </a:cubicBezTo>
                  <a:lnTo>
                    <a:pt x="1996330" y="501337"/>
                  </a:lnTo>
                  <a:cubicBezTo>
                    <a:pt x="1996330" y="501337"/>
                    <a:pt x="1996330" y="501337"/>
                    <a:pt x="1996330" y="501337"/>
                  </a:cubicBezTo>
                  <a:cubicBezTo>
                    <a:pt x="1997183" y="500739"/>
                    <a:pt x="1997951" y="500227"/>
                    <a:pt x="1998804" y="499630"/>
                  </a:cubicBezTo>
                  <a:cubicBezTo>
                    <a:pt x="2001363" y="499374"/>
                    <a:pt x="2003923" y="499032"/>
                    <a:pt x="2006483" y="498776"/>
                  </a:cubicBezTo>
                  <a:lnTo>
                    <a:pt x="2018939" y="497240"/>
                  </a:lnTo>
                  <a:cubicBezTo>
                    <a:pt x="2011858" y="500825"/>
                    <a:pt x="2004776" y="504409"/>
                    <a:pt x="1997695" y="508079"/>
                  </a:cubicBezTo>
                  <a:close/>
                  <a:moveTo>
                    <a:pt x="2002132" y="489729"/>
                  </a:moveTo>
                  <a:cubicBezTo>
                    <a:pt x="1997866" y="492034"/>
                    <a:pt x="1993600" y="494253"/>
                    <a:pt x="1989334" y="496557"/>
                  </a:cubicBezTo>
                  <a:cubicBezTo>
                    <a:pt x="1982594" y="496557"/>
                    <a:pt x="1975854" y="496472"/>
                    <a:pt x="1969114" y="496387"/>
                  </a:cubicBezTo>
                  <a:cubicBezTo>
                    <a:pt x="1976707" y="492034"/>
                    <a:pt x="1984215" y="487681"/>
                    <a:pt x="1991808" y="483328"/>
                  </a:cubicBezTo>
                  <a:cubicBezTo>
                    <a:pt x="1999999" y="482731"/>
                    <a:pt x="2008275" y="482133"/>
                    <a:pt x="2016550" y="481707"/>
                  </a:cubicBezTo>
                  <a:lnTo>
                    <a:pt x="2016721" y="481707"/>
                  </a:lnTo>
                  <a:cubicBezTo>
                    <a:pt x="2011772" y="484267"/>
                    <a:pt x="2006995" y="486998"/>
                    <a:pt x="2002132" y="489815"/>
                  </a:cubicBezTo>
                  <a:close/>
                  <a:moveTo>
                    <a:pt x="1969285" y="489047"/>
                  </a:moveTo>
                  <a:cubicBezTo>
                    <a:pt x="1971844" y="487510"/>
                    <a:pt x="1974403" y="485889"/>
                    <a:pt x="1976963" y="484352"/>
                  </a:cubicBezTo>
                  <a:cubicBezTo>
                    <a:pt x="1977731" y="484352"/>
                    <a:pt x="1978414" y="484267"/>
                    <a:pt x="1979181" y="484182"/>
                  </a:cubicBezTo>
                  <a:cubicBezTo>
                    <a:pt x="1975854" y="485804"/>
                    <a:pt x="1972612" y="487425"/>
                    <a:pt x="1969285" y="489047"/>
                  </a:cubicBezTo>
                  <a:close/>
                  <a:moveTo>
                    <a:pt x="1946932" y="484865"/>
                  </a:moveTo>
                  <a:cubicBezTo>
                    <a:pt x="1940618" y="489047"/>
                    <a:pt x="1934475" y="493485"/>
                    <a:pt x="1928332" y="497923"/>
                  </a:cubicBezTo>
                  <a:cubicBezTo>
                    <a:pt x="1925772" y="498094"/>
                    <a:pt x="1923213" y="498179"/>
                    <a:pt x="1920654" y="498350"/>
                  </a:cubicBezTo>
                  <a:cubicBezTo>
                    <a:pt x="1920654" y="498350"/>
                    <a:pt x="1920654" y="498264"/>
                    <a:pt x="1920654" y="498179"/>
                  </a:cubicBezTo>
                  <a:cubicBezTo>
                    <a:pt x="1929356" y="493741"/>
                    <a:pt x="1937973" y="489303"/>
                    <a:pt x="1946675" y="484865"/>
                  </a:cubicBezTo>
                  <a:cubicBezTo>
                    <a:pt x="1946675" y="484865"/>
                    <a:pt x="1946846" y="484865"/>
                    <a:pt x="1946932" y="484865"/>
                  </a:cubicBezTo>
                  <a:close/>
                  <a:moveTo>
                    <a:pt x="1922957" y="491095"/>
                  </a:moveTo>
                  <a:cubicBezTo>
                    <a:pt x="1923640" y="488961"/>
                    <a:pt x="1924322" y="486913"/>
                    <a:pt x="1925005" y="484779"/>
                  </a:cubicBezTo>
                  <a:cubicBezTo>
                    <a:pt x="1927735" y="484779"/>
                    <a:pt x="1930550" y="484779"/>
                    <a:pt x="1933280" y="484779"/>
                  </a:cubicBezTo>
                  <a:cubicBezTo>
                    <a:pt x="1929868" y="486828"/>
                    <a:pt x="1926370" y="488961"/>
                    <a:pt x="1922957" y="491095"/>
                  </a:cubicBezTo>
                  <a:close/>
                  <a:moveTo>
                    <a:pt x="1923896" y="478719"/>
                  </a:moveTo>
                  <a:cubicBezTo>
                    <a:pt x="1921592" y="480170"/>
                    <a:pt x="1919288" y="481536"/>
                    <a:pt x="1916985" y="482987"/>
                  </a:cubicBezTo>
                  <a:lnTo>
                    <a:pt x="1913828" y="483328"/>
                  </a:lnTo>
                  <a:cubicBezTo>
                    <a:pt x="1914084" y="482731"/>
                    <a:pt x="1914340" y="482048"/>
                    <a:pt x="1914596" y="481451"/>
                  </a:cubicBezTo>
                  <a:cubicBezTo>
                    <a:pt x="1917838" y="480170"/>
                    <a:pt x="1921166" y="478805"/>
                    <a:pt x="1924408" y="477439"/>
                  </a:cubicBezTo>
                  <a:cubicBezTo>
                    <a:pt x="1924237" y="477866"/>
                    <a:pt x="1924066" y="478207"/>
                    <a:pt x="1923896" y="478634"/>
                  </a:cubicBezTo>
                  <a:close/>
                  <a:moveTo>
                    <a:pt x="1927735" y="476074"/>
                  </a:moveTo>
                  <a:cubicBezTo>
                    <a:pt x="1927735" y="476074"/>
                    <a:pt x="1928588" y="475732"/>
                    <a:pt x="1928929" y="475562"/>
                  </a:cubicBezTo>
                  <a:cubicBezTo>
                    <a:pt x="1928503" y="475818"/>
                    <a:pt x="1928076" y="476074"/>
                    <a:pt x="1927564" y="476415"/>
                  </a:cubicBezTo>
                  <a:cubicBezTo>
                    <a:pt x="1927564" y="476330"/>
                    <a:pt x="1927564" y="476245"/>
                    <a:pt x="1927650" y="476074"/>
                  </a:cubicBezTo>
                  <a:close/>
                  <a:moveTo>
                    <a:pt x="1916217" y="477269"/>
                  </a:moveTo>
                  <a:cubicBezTo>
                    <a:pt x="1916729" y="475903"/>
                    <a:pt x="1917241" y="474623"/>
                    <a:pt x="1917838" y="473257"/>
                  </a:cubicBezTo>
                  <a:cubicBezTo>
                    <a:pt x="1921166" y="471721"/>
                    <a:pt x="1924493" y="470185"/>
                    <a:pt x="1927820" y="468563"/>
                  </a:cubicBezTo>
                  <a:cubicBezTo>
                    <a:pt x="1927394" y="469673"/>
                    <a:pt x="1926967" y="470782"/>
                    <a:pt x="1926541" y="471806"/>
                  </a:cubicBezTo>
                  <a:cubicBezTo>
                    <a:pt x="1923128" y="473598"/>
                    <a:pt x="1919630" y="475391"/>
                    <a:pt x="1916217" y="477183"/>
                  </a:cubicBezTo>
                  <a:close/>
                  <a:moveTo>
                    <a:pt x="1920056" y="467710"/>
                  </a:moveTo>
                  <a:cubicBezTo>
                    <a:pt x="1921080" y="465149"/>
                    <a:pt x="1922104" y="462674"/>
                    <a:pt x="1923042" y="460114"/>
                  </a:cubicBezTo>
                  <a:cubicBezTo>
                    <a:pt x="1924493" y="459345"/>
                    <a:pt x="1926029" y="458663"/>
                    <a:pt x="1927479" y="457894"/>
                  </a:cubicBezTo>
                  <a:lnTo>
                    <a:pt x="1933110" y="455078"/>
                  </a:lnTo>
                  <a:lnTo>
                    <a:pt x="1930550" y="461565"/>
                  </a:lnTo>
                  <a:cubicBezTo>
                    <a:pt x="1927052" y="463613"/>
                    <a:pt x="1923469" y="465661"/>
                    <a:pt x="1919971" y="467710"/>
                  </a:cubicBezTo>
                  <a:close/>
                  <a:moveTo>
                    <a:pt x="1925772" y="453371"/>
                  </a:moveTo>
                  <a:cubicBezTo>
                    <a:pt x="1926626" y="451152"/>
                    <a:pt x="1927564" y="448933"/>
                    <a:pt x="1928417" y="446714"/>
                  </a:cubicBezTo>
                  <a:cubicBezTo>
                    <a:pt x="1931745" y="445092"/>
                    <a:pt x="1935072" y="443556"/>
                    <a:pt x="1938314" y="441934"/>
                  </a:cubicBezTo>
                  <a:lnTo>
                    <a:pt x="1936352" y="447055"/>
                  </a:lnTo>
                  <a:cubicBezTo>
                    <a:pt x="1932769" y="449189"/>
                    <a:pt x="1929271" y="451323"/>
                    <a:pt x="1925772" y="453456"/>
                  </a:cubicBezTo>
                  <a:close/>
                  <a:moveTo>
                    <a:pt x="1928503" y="440569"/>
                  </a:moveTo>
                  <a:cubicBezTo>
                    <a:pt x="1920056" y="445775"/>
                    <a:pt x="1911780" y="451067"/>
                    <a:pt x="1903419" y="456358"/>
                  </a:cubicBezTo>
                  <a:lnTo>
                    <a:pt x="1889683" y="465064"/>
                  </a:lnTo>
                  <a:cubicBezTo>
                    <a:pt x="1889683" y="465064"/>
                    <a:pt x="1889769" y="465320"/>
                    <a:pt x="1889854" y="465320"/>
                  </a:cubicBezTo>
                  <a:lnTo>
                    <a:pt x="1904529" y="458065"/>
                  </a:lnTo>
                  <a:cubicBezTo>
                    <a:pt x="1911268" y="454822"/>
                    <a:pt x="1918009" y="451664"/>
                    <a:pt x="1924749" y="448421"/>
                  </a:cubicBezTo>
                  <a:cubicBezTo>
                    <a:pt x="1923469" y="451067"/>
                    <a:pt x="1922275" y="453712"/>
                    <a:pt x="1920995" y="456273"/>
                  </a:cubicBezTo>
                  <a:cubicBezTo>
                    <a:pt x="1913828" y="460711"/>
                    <a:pt x="1906661" y="465235"/>
                    <a:pt x="1899836" y="470270"/>
                  </a:cubicBezTo>
                  <a:cubicBezTo>
                    <a:pt x="1894035" y="474537"/>
                    <a:pt x="1888574" y="479146"/>
                    <a:pt x="1883711" y="484438"/>
                  </a:cubicBezTo>
                  <a:cubicBezTo>
                    <a:pt x="1883711" y="484438"/>
                    <a:pt x="1883882" y="484694"/>
                    <a:pt x="1883967" y="484609"/>
                  </a:cubicBezTo>
                  <a:cubicBezTo>
                    <a:pt x="1889172" y="479744"/>
                    <a:pt x="1895058" y="475562"/>
                    <a:pt x="1901116" y="471892"/>
                  </a:cubicBezTo>
                  <a:cubicBezTo>
                    <a:pt x="1906576" y="468563"/>
                    <a:pt x="1912207" y="465661"/>
                    <a:pt x="1917923" y="462759"/>
                  </a:cubicBezTo>
                  <a:cubicBezTo>
                    <a:pt x="1916559" y="465661"/>
                    <a:pt x="1915193" y="468563"/>
                    <a:pt x="1913828" y="471380"/>
                  </a:cubicBezTo>
                  <a:cubicBezTo>
                    <a:pt x="1909904" y="473684"/>
                    <a:pt x="1905979" y="476074"/>
                    <a:pt x="1901969" y="478378"/>
                  </a:cubicBezTo>
                  <a:lnTo>
                    <a:pt x="1884820" y="488620"/>
                  </a:lnTo>
                  <a:cubicBezTo>
                    <a:pt x="1884820" y="488620"/>
                    <a:pt x="1884820" y="488961"/>
                    <a:pt x="1884991" y="488876"/>
                  </a:cubicBezTo>
                  <a:lnTo>
                    <a:pt x="1903078" y="480170"/>
                  </a:lnTo>
                  <a:cubicBezTo>
                    <a:pt x="1905894" y="478890"/>
                    <a:pt x="1908709" y="477525"/>
                    <a:pt x="1911525" y="476245"/>
                  </a:cubicBezTo>
                  <a:cubicBezTo>
                    <a:pt x="1910757" y="477781"/>
                    <a:pt x="1910074" y="479317"/>
                    <a:pt x="1909306" y="480853"/>
                  </a:cubicBezTo>
                  <a:cubicBezTo>
                    <a:pt x="1907771" y="481621"/>
                    <a:pt x="1906320" y="482390"/>
                    <a:pt x="1904785" y="483158"/>
                  </a:cubicBezTo>
                  <a:lnTo>
                    <a:pt x="1890025" y="490498"/>
                  </a:lnTo>
                  <a:lnTo>
                    <a:pt x="1888660" y="491181"/>
                  </a:lnTo>
                  <a:lnTo>
                    <a:pt x="1890110" y="491181"/>
                  </a:lnTo>
                  <a:cubicBezTo>
                    <a:pt x="1890110" y="491181"/>
                    <a:pt x="1894888" y="491181"/>
                    <a:pt x="1894888" y="491181"/>
                  </a:cubicBezTo>
                  <a:cubicBezTo>
                    <a:pt x="1894973" y="491181"/>
                    <a:pt x="1894973" y="490924"/>
                    <a:pt x="1894888" y="490839"/>
                  </a:cubicBezTo>
                  <a:lnTo>
                    <a:pt x="1891646" y="490583"/>
                  </a:lnTo>
                  <a:lnTo>
                    <a:pt x="1905723" y="485035"/>
                  </a:lnTo>
                  <a:cubicBezTo>
                    <a:pt x="1905723" y="485035"/>
                    <a:pt x="1905894" y="485035"/>
                    <a:pt x="1906064" y="484950"/>
                  </a:cubicBezTo>
                  <a:lnTo>
                    <a:pt x="1907430" y="484950"/>
                  </a:lnTo>
                  <a:cubicBezTo>
                    <a:pt x="1906406" y="486998"/>
                    <a:pt x="1905467" y="489132"/>
                    <a:pt x="1904443" y="491266"/>
                  </a:cubicBezTo>
                  <a:cubicBezTo>
                    <a:pt x="1900519" y="493911"/>
                    <a:pt x="1896594" y="496557"/>
                    <a:pt x="1892669" y="499288"/>
                  </a:cubicBezTo>
                  <a:lnTo>
                    <a:pt x="1890536" y="499288"/>
                  </a:lnTo>
                  <a:cubicBezTo>
                    <a:pt x="1890536" y="499288"/>
                    <a:pt x="1890536" y="499630"/>
                    <a:pt x="1890536" y="499630"/>
                  </a:cubicBezTo>
                  <a:lnTo>
                    <a:pt x="1891987" y="499630"/>
                  </a:lnTo>
                  <a:cubicBezTo>
                    <a:pt x="1888830" y="501934"/>
                    <a:pt x="1885673" y="504153"/>
                    <a:pt x="1882517" y="506373"/>
                  </a:cubicBezTo>
                  <a:lnTo>
                    <a:pt x="1880469" y="507055"/>
                  </a:lnTo>
                  <a:cubicBezTo>
                    <a:pt x="1879104" y="503129"/>
                    <a:pt x="1877995" y="499032"/>
                    <a:pt x="1877312" y="494850"/>
                  </a:cubicBezTo>
                  <a:cubicBezTo>
                    <a:pt x="1882517" y="481536"/>
                    <a:pt x="1887721" y="468307"/>
                    <a:pt x="1892926" y="454993"/>
                  </a:cubicBezTo>
                  <a:cubicBezTo>
                    <a:pt x="1903249" y="449786"/>
                    <a:pt x="1913572" y="444666"/>
                    <a:pt x="1923810" y="439459"/>
                  </a:cubicBezTo>
                  <a:lnTo>
                    <a:pt x="1923810" y="439459"/>
                  </a:lnTo>
                  <a:cubicBezTo>
                    <a:pt x="1923810" y="439459"/>
                    <a:pt x="1923810" y="439459"/>
                    <a:pt x="1923810" y="439459"/>
                  </a:cubicBezTo>
                  <a:lnTo>
                    <a:pt x="1923810" y="439459"/>
                  </a:lnTo>
                  <a:cubicBezTo>
                    <a:pt x="1923810" y="439459"/>
                    <a:pt x="1923810" y="439459"/>
                    <a:pt x="1923810" y="439459"/>
                  </a:cubicBezTo>
                  <a:cubicBezTo>
                    <a:pt x="1926284" y="438008"/>
                    <a:pt x="1928759" y="436643"/>
                    <a:pt x="1931148" y="435192"/>
                  </a:cubicBezTo>
                  <a:lnTo>
                    <a:pt x="1929356" y="438947"/>
                  </a:lnTo>
                  <a:cubicBezTo>
                    <a:pt x="1929100" y="439459"/>
                    <a:pt x="1928844" y="440057"/>
                    <a:pt x="1928588" y="440569"/>
                  </a:cubicBezTo>
                  <a:close/>
                  <a:moveTo>
                    <a:pt x="1889683" y="451664"/>
                  </a:moveTo>
                  <a:cubicBezTo>
                    <a:pt x="1886356" y="453712"/>
                    <a:pt x="1883028" y="455846"/>
                    <a:pt x="1879701" y="457894"/>
                  </a:cubicBezTo>
                  <a:cubicBezTo>
                    <a:pt x="1880043" y="456870"/>
                    <a:pt x="1880384" y="455846"/>
                    <a:pt x="1880725" y="454907"/>
                  </a:cubicBezTo>
                  <a:cubicBezTo>
                    <a:pt x="1881493" y="452859"/>
                    <a:pt x="1882346" y="450725"/>
                    <a:pt x="1883285" y="448762"/>
                  </a:cubicBezTo>
                  <a:cubicBezTo>
                    <a:pt x="1885673" y="447482"/>
                    <a:pt x="1887977" y="446287"/>
                    <a:pt x="1890366" y="445007"/>
                  </a:cubicBezTo>
                  <a:cubicBezTo>
                    <a:pt x="1891475" y="444409"/>
                    <a:pt x="1892584" y="443897"/>
                    <a:pt x="1893693" y="443300"/>
                  </a:cubicBezTo>
                  <a:cubicBezTo>
                    <a:pt x="1892328" y="446117"/>
                    <a:pt x="1891048" y="448847"/>
                    <a:pt x="1889769" y="451664"/>
                  </a:cubicBezTo>
                  <a:close/>
                  <a:moveTo>
                    <a:pt x="1889172" y="443300"/>
                  </a:moveTo>
                  <a:cubicBezTo>
                    <a:pt x="1887551" y="444409"/>
                    <a:pt x="1885929" y="445519"/>
                    <a:pt x="1884308" y="446629"/>
                  </a:cubicBezTo>
                  <a:cubicBezTo>
                    <a:pt x="1885077" y="445178"/>
                    <a:pt x="1885759" y="443727"/>
                    <a:pt x="1886612" y="442361"/>
                  </a:cubicBezTo>
                  <a:cubicBezTo>
                    <a:pt x="1890110" y="440142"/>
                    <a:pt x="1893608" y="438094"/>
                    <a:pt x="1897191" y="436045"/>
                  </a:cubicBezTo>
                  <a:cubicBezTo>
                    <a:pt x="1896765" y="436984"/>
                    <a:pt x="1896253" y="437923"/>
                    <a:pt x="1895826" y="438947"/>
                  </a:cubicBezTo>
                  <a:cubicBezTo>
                    <a:pt x="1893608" y="440398"/>
                    <a:pt x="1891390" y="441934"/>
                    <a:pt x="1889172" y="443385"/>
                  </a:cubicBezTo>
                  <a:close/>
                  <a:moveTo>
                    <a:pt x="1871340" y="450896"/>
                  </a:moveTo>
                  <a:cubicBezTo>
                    <a:pt x="1869634" y="452432"/>
                    <a:pt x="1868013" y="453968"/>
                    <a:pt x="1866307" y="455505"/>
                  </a:cubicBezTo>
                  <a:cubicBezTo>
                    <a:pt x="1868098" y="451152"/>
                    <a:pt x="1869975" y="446799"/>
                    <a:pt x="1871852" y="442532"/>
                  </a:cubicBezTo>
                  <a:cubicBezTo>
                    <a:pt x="1872876" y="442276"/>
                    <a:pt x="1873900" y="442105"/>
                    <a:pt x="1874838" y="441764"/>
                  </a:cubicBezTo>
                  <a:cubicBezTo>
                    <a:pt x="1874838" y="441764"/>
                    <a:pt x="1875009" y="441764"/>
                    <a:pt x="1875094" y="441764"/>
                  </a:cubicBezTo>
                  <a:cubicBezTo>
                    <a:pt x="1873985" y="444153"/>
                    <a:pt x="1872961" y="446543"/>
                    <a:pt x="1872108" y="449018"/>
                  </a:cubicBezTo>
                  <a:cubicBezTo>
                    <a:pt x="1871852" y="449701"/>
                    <a:pt x="1871596" y="450384"/>
                    <a:pt x="1871340" y="450981"/>
                  </a:cubicBezTo>
                  <a:close/>
                  <a:moveTo>
                    <a:pt x="1838664" y="504409"/>
                  </a:moveTo>
                  <a:cubicBezTo>
                    <a:pt x="1836531" y="504665"/>
                    <a:pt x="1834483" y="504836"/>
                    <a:pt x="1832350" y="505092"/>
                  </a:cubicBezTo>
                  <a:cubicBezTo>
                    <a:pt x="1831497" y="500910"/>
                    <a:pt x="1830900" y="496728"/>
                    <a:pt x="1830559" y="492375"/>
                  </a:cubicBezTo>
                  <a:cubicBezTo>
                    <a:pt x="1830985" y="491607"/>
                    <a:pt x="1831412" y="490754"/>
                    <a:pt x="1831753" y="489986"/>
                  </a:cubicBezTo>
                  <a:cubicBezTo>
                    <a:pt x="1833801" y="489559"/>
                    <a:pt x="1835763" y="489047"/>
                    <a:pt x="1837810" y="488620"/>
                  </a:cubicBezTo>
                  <a:lnTo>
                    <a:pt x="1845830" y="486742"/>
                  </a:lnTo>
                  <a:cubicBezTo>
                    <a:pt x="1843442" y="492631"/>
                    <a:pt x="1841053" y="498520"/>
                    <a:pt x="1838664" y="504495"/>
                  </a:cubicBezTo>
                  <a:close/>
                  <a:moveTo>
                    <a:pt x="1816908" y="490839"/>
                  </a:moveTo>
                  <a:cubicBezTo>
                    <a:pt x="1812983" y="491522"/>
                    <a:pt x="1809144" y="492205"/>
                    <a:pt x="1805219" y="492887"/>
                  </a:cubicBezTo>
                  <a:cubicBezTo>
                    <a:pt x="1809315" y="484779"/>
                    <a:pt x="1813495" y="476757"/>
                    <a:pt x="1817761" y="468734"/>
                  </a:cubicBezTo>
                  <a:cubicBezTo>
                    <a:pt x="1816823" y="476245"/>
                    <a:pt x="1816567" y="483584"/>
                    <a:pt x="1816823" y="490839"/>
                  </a:cubicBezTo>
                  <a:close/>
                  <a:moveTo>
                    <a:pt x="1817078" y="493314"/>
                  </a:moveTo>
                  <a:cubicBezTo>
                    <a:pt x="1817335" y="497752"/>
                    <a:pt x="1817846" y="502105"/>
                    <a:pt x="1818529" y="506458"/>
                  </a:cubicBezTo>
                  <a:cubicBezTo>
                    <a:pt x="1811533" y="507141"/>
                    <a:pt x="1804537" y="507823"/>
                    <a:pt x="1797541" y="508506"/>
                  </a:cubicBezTo>
                  <a:cubicBezTo>
                    <a:pt x="1799503" y="504409"/>
                    <a:pt x="1801465" y="500398"/>
                    <a:pt x="1803513" y="496387"/>
                  </a:cubicBezTo>
                  <a:cubicBezTo>
                    <a:pt x="1808035" y="495363"/>
                    <a:pt x="1812557" y="494338"/>
                    <a:pt x="1817078" y="493314"/>
                  </a:cubicBezTo>
                  <a:close/>
                  <a:moveTo>
                    <a:pt x="1819894" y="513883"/>
                  </a:moveTo>
                  <a:cubicBezTo>
                    <a:pt x="1820150" y="515249"/>
                    <a:pt x="1820491" y="516529"/>
                    <a:pt x="1820832" y="517809"/>
                  </a:cubicBezTo>
                  <a:cubicBezTo>
                    <a:pt x="1819894" y="517809"/>
                    <a:pt x="1818870" y="517894"/>
                    <a:pt x="1817931" y="517980"/>
                  </a:cubicBezTo>
                  <a:cubicBezTo>
                    <a:pt x="1818614" y="516614"/>
                    <a:pt x="1819297" y="515249"/>
                    <a:pt x="1819894" y="513883"/>
                  </a:cubicBezTo>
                  <a:close/>
                  <a:moveTo>
                    <a:pt x="1828938" y="541280"/>
                  </a:moveTo>
                  <a:cubicBezTo>
                    <a:pt x="1829791" y="543158"/>
                    <a:pt x="1830644" y="544950"/>
                    <a:pt x="1831582" y="546742"/>
                  </a:cubicBezTo>
                  <a:cubicBezTo>
                    <a:pt x="1829620" y="547340"/>
                    <a:pt x="1827658" y="548022"/>
                    <a:pt x="1825781" y="548705"/>
                  </a:cubicBezTo>
                  <a:cubicBezTo>
                    <a:pt x="1826890" y="546230"/>
                    <a:pt x="1827914" y="543755"/>
                    <a:pt x="1829023" y="541280"/>
                  </a:cubicBezTo>
                  <a:close/>
                  <a:moveTo>
                    <a:pt x="1877057" y="598549"/>
                  </a:moveTo>
                  <a:cubicBezTo>
                    <a:pt x="1870231" y="601707"/>
                    <a:pt x="1863491" y="604950"/>
                    <a:pt x="1856751" y="608193"/>
                  </a:cubicBezTo>
                  <a:lnTo>
                    <a:pt x="1865539" y="589758"/>
                  </a:lnTo>
                  <a:cubicBezTo>
                    <a:pt x="1869207" y="592916"/>
                    <a:pt x="1873046" y="595818"/>
                    <a:pt x="1877057" y="598549"/>
                  </a:cubicBezTo>
                  <a:close/>
                  <a:moveTo>
                    <a:pt x="1891987" y="607340"/>
                  </a:moveTo>
                  <a:cubicBezTo>
                    <a:pt x="1892414" y="607596"/>
                    <a:pt x="1892926" y="607766"/>
                    <a:pt x="1893352" y="608022"/>
                  </a:cubicBezTo>
                  <a:cubicBezTo>
                    <a:pt x="1888233" y="610241"/>
                    <a:pt x="1883114" y="612631"/>
                    <a:pt x="1878080" y="615106"/>
                  </a:cubicBezTo>
                  <a:cubicBezTo>
                    <a:pt x="1879701" y="610924"/>
                    <a:pt x="1881407" y="606657"/>
                    <a:pt x="1883114" y="602475"/>
                  </a:cubicBezTo>
                  <a:cubicBezTo>
                    <a:pt x="1886015" y="604182"/>
                    <a:pt x="1889001" y="605889"/>
                    <a:pt x="1891987" y="607425"/>
                  </a:cubicBezTo>
                  <a:close/>
                  <a:moveTo>
                    <a:pt x="1905297" y="613229"/>
                  </a:moveTo>
                  <a:cubicBezTo>
                    <a:pt x="1907771" y="614167"/>
                    <a:pt x="1910160" y="615021"/>
                    <a:pt x="1912634" y="615874"/>
                  </a:cubicBezTo>
                  <a:cubicBezTo>
                    <a:pt x="1912378" y="616728"/>
                    <a:pt x="1912122" y="617582"/>
                    <a:pt x="1911866" y="618520"/>
                  </a:cubicBezTo>
                  <a:cubicBezTo>
                    <a:pt x="1910501" y="619032"/>
                    <a:pt x="1909051" y="619459"/>
                    <a:pt x="1907685" y="619971"/>
                  </a:cubicBezTo>
                  <a:cubicBezTo>
                    <a:pt x="1907685" y="619971"/>
                    <a:pt x="1907685" y="619971"/>
                    <a:pt x="1907685" y="619971"/>
                  </a:cubicBezTo>
                  <a:cubicBezTo>
                    <a:pt x="1907685" y="619971"/>
                    <a:pt x="1907685" y="619971"/>
                    <a:pt x="1907685" y="619971"/>
                  </a:cubicBezTo>
                  <a:cubicBezTo>
                    <a:pt x="1907685" y="619971"/>
                    <a:pt x="1907685" y="619971"/>
                    <a:pt x="1907685" y="619971"/>
                  </a:cubicBezTo>
                  <a:cubicBezTo>
                    <a:pt x="1907685" y="619971"/>
                    <a:pt x="1907685" y="619971"/>
                    <a:pt x="1907685" y="619971"/>
                  </a:cubicBezTo>
                  <a:cubicBezTo>
                    <a:pt x="1905552" y="620910"/>
                    <a:pt x="1903419" y="621849"/>
                    <a:pt x="1901201" y="622788"/>
                  </a:cubicBezTo>
                  <a:cubicBezTo>
                    <a:pt x="1902566" y="619630"/>
                    <a:pt x="1904017" y="616472"/>
                    <a:pt x="1905382" y="613314"/>
                  </a:cubicBezTo>
                  <a:close/>
                  <a:moveTo>
                    <a:pt x="1909306" y="624239"/>
                  </a:moveTo>
                  <a:cubicBezTo>
                    <a:pt x="1909306" y="624239"/>
                    <a:pt x="1909306" y="624239"/>
                    <a:pt x="1909306" y="624239"/>
                  </a:cubicBezTo>
                  <a:cubicBezTo>
                    <a:pt x="1909306" y="624239"/>
                    <a:pt x="1909306" y="624239"/>
                    <a:pt x="1909306" y="624239"/>
                  </a:cubicBezTo>
                  <a:cubicBezTo>
                    <a:pt x="1909306" y="624239"/>
                    <a:pt x="1909306" y="624239"/>
                    <a:pt x="1909306" y="624239"/>
                  </a:cubicBezTo>
                  <a:cubicBezTo>
                    <a:pt x="1909306" y="624239"/>
                    <a:pt x="1909306" y="624239"/>
                    <a:pt x="1909306" y="624239"/>
                  </a:cubicBezTo>
                  <a:cubicBezTo>
                    <a:pt x="1909647" y="624068"/>
                    <a:pt x="1909989" y="623897"/>
                    <a:pt x="1910330" y="623812"/>
                  </a:cubicBezTo>
                  <a:cubicBezTo>
                    <a:pt x="1909392" y="626970"/>
                    <a:pt x="1908539" y="630213"/>
                    <a:pt x="1907600" y="633371"/>
                  </a:cubicBezTo>
                  <a:cubicBezTo>
                    <a:pt x="1902908" y="635419"/>
                    <a:pt x="1898130" y="637553"/>
                    <a:pt x="1893437" y="639601"/>
                  </a:cubicBezTo>
                  <a:cubicBezTo>
                    <a:pt x="1895229" y="635675"/>
                    <a:pt x="1897021" y="631749"/>
                    <a:pt x="1898727" y="627823"/>
                  </a:cubicBezTo>
                  <a:cubicBezTo>
                    <a:pt x="1902225" y="626628"/>
                    <a:pt x="1905723" y="625519"/>
                    <a:pt x="1909136" y="624239"/>
                  </a:cubicBezTo>
                  <a:close/>
                  <a:moveTo>
                    <a:pt x="1917753" y="620569"/>
                  </a:moveTo>
                  <a:cubicBezTo>
                    <a:pt x="1919288" y="619886"/>
                    <a:pt x="1920739" y="619288"/>
                    <a:pt x="1922275" y="618606"/>
                  </a:cubicBezTo>
                  <a:cubicBezTo>
                    <a:pt x="1923896" y="619032"/>
                    <a:pt x="1925602" y="619374"/>
                    <a:pt x="1927223" y="619715"/>
                  </a:cubicBezTo>
                  <a:cubicBezTo>
                    <a:pt x="1926967" y="620398"/>
                    <a:pt x="1926796" y="621081"/>
                    <a:pt x="1926541" y="621764"/>
                  </a:cubicBezTo>
                  <a:cubicBezTo>
                    <a:pt x="1926541" y="621764"/>
                    <a:pt x="1926541" y="621764"/>
                    <a:pt x="1926541" y="621764"/>
                  </a:cubicBezTo>
                  <a:cubicBezTo>
                    <a:pt x="1926541" y="621764"/>
                    <a:pt x="1926541" y="621849"/>
                    <a:pt x="1926541" y="621934"/>
                  </a:cubicBezTo>
                  <a:cubicBezTo>
                    <a:pt x="1926541" y="621934"/>
                    <a:pt x="1926541" y="622020"/>
                    <a:pt x="1926541" y="622105"/>
                  </a:cubicBezTo>
                  <a:cubicBezTo>
                    <a:pt x="1926541" y="622105"/>
                    <a:pt x="1926541" y="622105"/>
                    <a:pt x="1926541" y="622105"/>
                  </a:cubicBezTo>
                  <a:cubicBezTo>
                    <a:pt x="1926199" y="623300"/>
                    <a:pt x="1925858" y="624495"/>
                    <a:pt x="1925517" y="625690"/>
                  </a:cubicBezTo>
                  <a:cubicBezTo>
                    <a:pt x="1921848" y="627226"/>
                    <a:pt x="1918094" y="628847"/>
                    <a:pt x="1914426" y="630469"/>
                  </a:cubicBezTo>
                  <a:cubicBezTo>
                    <a:pt x="1915534" y="627141"/>
                    <a:pt x="1916729" y="623897"/>
                    <a:pt x="1917838" y="620569"/>
                  </a:cubicBezTo>
                  <a:close/>
                  <a:moveTo>
                    <a:pt x="1923981" y="631067"/>
                  </a:moveTo>
                  <a:cubicBezTo>
                    <a:pt x="1922530" y="636358"/>
                    <a:pt x="1921080" y="641735"/>
                    <a:pt x="1919715" y="647027"/>
                  </a:cubicBezTo>
                  <a:cubicBezTo>
                    <a:pt x="1916217" y="648990"/>
                    <a:pt x="1912719" y="650953"/>
                    <a:pt x="1909221" y="652916"/>
                  </a:cubicBezTo>
                  <a:lnTo>
                    <a:pt x="1905894" y="654793"/>
                  </a:lnTo>
                  <a:cubicBezTo>
                    <a:pt x="1908283" y="648222"/>
                    <a:pt x="1910586" y="641564"/>
                    <a:pt x="1912889" y="634907"/>
                  </a:cubicBezTo>
                  <a:cubicBezTo>
                    <a:pt x="1916643" y="633627"/>
                    <a:pt x="1920312" y="632262"/>
                    <a:pt x="1924066" y="630981"/>
                  </a:cubicBezTo>
                  <a:close/>
                  <a:moveTo>
                    <a:pt x="1909818" y="654111"/>
                  </a:moveTo>
                  <a:cubicBezTo>
                    <a:pt x="1912805" y="652745"/>
                    <a:pt x="1915791" y="651379"/>
                    <a:pt x="1918862" y="650014"/>
                  </a:cubicBezTo>
                  <a:cubicBezTo>
                    <a:pt x="1917155" y="656415"/>
                    <a:pt x="1915534" y="662816"/>
                    <a:pt x="1913828" y="669217"/>
                  </a:cubicBezTo>
                  <a:cubicBezTo>
                    <a:pt x="1909051" y="671778"/>
                    <a:pt x="1904358" y="674424"/>
                    <a:pt x="1899665" y="677069"/>
                  </a:cubicBezTo>
                  <a:lnTo>
                    <a:pt x="1897191" y="678435"/>
                  </a:lnTo>
                  <a:cubicBezTo>
                    <a:pt x="1899922" y="671010"/>
                    <a:pt x="1902652" y="663584"/>
                    <a:pt x="1905297" y="656159"/>
                  </a:cubicBezTo>
                  <a:lnTo>
                    <a:pt x="1909818" y="654025"/>
                  </a:lnTo>
                  <a:close/>
                  <a:moveTo>
                    <a:pt x="1947102" y="632262"/>
                  </a:moveTo>
                  <a:lnTo>
                    <a:pt x="1947102" y="632262"/>
                  </a:lnTo>
                  <a:cubicBezTo>
                    <a:pt x="1947102" y="632262"/>
                    <a:pt x="1947016" y="632262"/>
                    <a:pt x="1947016" y="632262"/>
                  </a:cubicBezTo>
                  <a:lnTo>
                    <a:pt x="1946932" y="632262"/>
                  </a:lnTo>
                  <a:cubicBezTo>
                    <a:pt x="1946932" y="632262"/>
                    <a:pt x="1946932" y="632262"/>
                    <a:pt x="1946932" y="632262"/>
                  </a:cubicBezTo>
                  <a:cubicBezTo>
                    <a:pt x="1940106" y="635761"/>
                    <a:pt x="1933366" y="639345"/>
                    <a:pt x="1926711" y="643015"/>
                  </a:cubicBezTo>
                  <a:cubicBezTo>
                    <a:pt x="1928417" y="637980"/>
                    <a:pt x="1930124" y="632944"/>
                    <a:pt x="1931830" y="627909"/>
                  </a:cubicBezTo>
                  <a:cubicBezTo>
                    <a:pt x="1936437" y="625946"/>
                    <a:pt x="1941045" y="623983"/>
                    <a:pt x="1945652" y="621934"/>
                  </a:cubicBezTo>
                  <a:cubicBezTo>
                    <a:pt x="1948211" y="622105"/>
                    <a:pt x="1950770" y="622190"/>
                    <a:pt x="1953415" y="622105"/>
                  </a:cubicBezTo>
                  <a:cubicBezTo>
                    <a:pt x="1951880" y="625177"/>
                    <a:pt x="1950344" y="628335"/>
                    <a:pt x="1948894" y="631408"/>
                  </a:cubicBezTo>
                  <a:cubicBezTo>
                    <a:pt x="1948382" y="631664"/>
                    <a:pt x="1947784" y="631920"/>
                    <a:pt x="1947273" y="632091"/>
                  </a:cubicBezTo>
                  <a:close/>
                  <a:moveTo>
                    <a:pt x="1955804" y="622190"/>
                  </a:moveTo>
                  <a:cubicBezTo>
                    <a:pt x="1962459" y="622020"/>
                    <a:pt x="1969199" y="621337"/>
                    <a:pt x="1975939" y="620056"/>
                  </a:cubicBezTo>
                  <a:cubicBezTo>
                    <a:pt x="1968261" y="623129"/>
                    <a:pt x="1960667" y="626287"/>
                    <a:pt x="1953159" y="629616"/>
                  </a:cubicBezTo>
                  <a:cubicBezTo>
                    <a:pt x="1954012" y="627141"/>
                    <a:pt x="1954951" y="624665"/>
                    <a:pt x="1955804" y="622190"/>
                  </a:cubicBezTo>
                  <a:close/>
                  <a:moveTo>
                    <a:pt x="1933451" y="622788"/>
                  </a:moveTo>
                  <a:cubicBezTo>
                    <a:pt x="1933622" y="622190"/>
                    <a:pt x="1933792" y="621508"/>
                    <a:pt x="1933963" y="620910"/>
                  </a:cubicBezTo>
                  <a:cubicBezTo>
                    <a:pt x="1935158" y="621081"/>
                    <a:pt x="1936352" y="621251"/>
                    <a:pt x="1937546" y="621337"/>
                  </a:cubicBezTo>
                  <a:cubicBezTo>
                    <a:pt x="1936181" y="621849"/>
                    <a:pt x="1934816" y="622276"/>
                    <a:pt x="1933451" y="622788"/>
                  </a:cubicBezTo>
                  <a:close/>
                  <a:moveTo>
                    <a:pt x="1925431" y="599402"/>
                  </a:moveTo>
                  <a:cubicBezTo>
                    <a:pt x="1925431" y="599402"/>
                    <a:pt x="1925943" y="599146"/>
                    <a:pt x="1926199" y="599061"/>
                  </a:cubicBezTo>
                  <a:lnTo>
                    <a:pt x="1935413" y="595476"/>
                  </a:lnTo>
                  <a:cubicBezTo>
                    <a:pt x="1934816" y="597354"/>
                    <a:pt x="1934134" y="599146"/>
                    <a:pt x="1933537" y="601024"/>
                  </a:cubicBezTo>
                  <a:cubicBezTo>
                    <a:pt x="1930892" y="600512"/>
                    <a:pt x="1928162" y="600000"/>
                    <a:pt x="1925517" y="599402"/>
                  </a:cubicBezTo>
                  <a:close/>
                  <a:moveTo>
                    <a:pt x="1935499" y="595135"/>
                  </a:moveTo>
                  <a:lnTo>
                    <a:pt x="1925772" y="597781"/>
                  </a:lnTo>
                  <a:cubicBezTo>
                    <a:pt x="1925772" y="597781"/>
                    <a:pt x="1925090" y="597951"/>
                    <a:pt x="1924749" y="598037"/>
                  </a:cubicBezTo>
                  <a:cubicBezTo>
                    <a:pt x="1927479" y="588307"/>
                    <a:pt x="1930038" y="578492"/>
                    <a:pt x="1932513" y="568677"/>
                  </a:cubicBezTo>
                  <a:cubicBezTo>
                    <a:pt x="1936267" y="569786"/>
                    <a:pt x="1939935" y="570640"/>
                    <a:pt x="1943689" y="571237"/>
                  </a:cubicBezTo>
                  <a:cubicBezTo>
                    <a:pt x="1940874" y="579175"/>
                    <a:pt x="1938144" y="587112"/>
                    <a:pt x="1935413" y="595049"/>
                  </a:cubicBezTo>
                  <a:close/>
                  <a:moveTo>
                    <a:pt x="1935413" y="557496"/>
                  </a:moveTo>
                  <a:cubicBezTo>
                    <a:pt x="1936181" y="554338"/>
                    <a:pt x="1936949" y="551095"/>
                    <a:pt x="1937717" y="547937"/>
                  </a:cubicBezTo>
                  <a:cubicBezTo>
                    <a:pt x="1939082" y="546913"/>
                    <a:pt x="1940447" y="545889"/>
                    <a:pt x="1941812" y="544950"/>
                  </a:cubicBezTo>
                  <a:cubicBezTo>
                    <a:pt x="1944201" y="545377"/>
                    <a:pt x="1946504" y="545718"/>
                    <a:pt x="1948894" y="546145"/>
                  </a:cubicBezTo>
                  <a:cubicBezTo>
                    <a:pt x="1947016" y="547766"/>
                    <a:pt x="1945225" y="549388"/>
                    <a:pt x="1943433" y="550924"/>
                  </a:cubicBezTo>
                  <a:lnTo>
                    <a:pt x="1937291" y="556813"/>
                  </a:lnTo>
                  <a:cubicBezTo>
                    <a:pt x="1937291" y="556813"/>
                    <a:pt x="1937461" y="557070"/>
                    <a:pt x="1937461" y="557070"/>
                  </a:cubicBezTo>
                  <a:lnTo>
                    <a:pt x="1944201" y="551863"/>
                  </a:lnTo>
                  <a:cubicBezTo>
                    <a:pt x="1946504" y="550242"/>
                    <a:pt x="1948808" y="548535"/>
                    <a:pt x="1951112" y="546998"/>
                  </a:cubicBezTo>
                  <a:cubicBezTo>
                    <a:pt x="1951282" y="546913"/>
                    <a:pt x="1951453" y="546742"/>
                    <a:pt x="1951624" y="546657"/>
                  </a:cubicBezTo>
                  <a:cubicBezTo>
                    <a:pt x="1951794" y="546657"/>
                    <a:pt x="1952050" y="546657"/>
                    <a:pt x="1952221" y="546742"/>
                  </a:cubicBezTo>
                  <a:lnTo>
                    <a:pt x="1948637" y="557070"/>
                  </a:lnTo>
                  <a:cubicBezTo>
                    <a:pt x="1948296" y="558008"/>
                    <a:pt x="1947955" y="558947"/>
                    <a:pt x="1947614" y="559886"/>
                  </a:cubicBezTo>
                  <a:cubicBezTo>
                    <a:pt x="1943519" y="559459"/>
                    <a:pt x="1939338" y="558691"/>
                    <a:pt x="1935243" y="557582"/>
                  </a:cubicBezTo>
                  <a:close/>
                  <a:moveTo>
                    <a:pt x="1950685" y="557752"/>
                  </a:moveTo>
                  <a:lnTo>
                    <a:pt x="1953586" y="546913"/>
                  </a:lnTo>
                  <a:cubicBezTo>
                    <a:pt x="1953586" y="546913"/>
                    <a:pt x="1953757" y="546913"/>
                    <a:pt x="1953842" y="546913"/>
                  </a:cubicBezTo>
                  <a:lnTo>
                    <a:pt x="1953842" y="546913"/>
                  </a:lnTo>
                  <a:cubicBezTo>
                    <a:pt x="1953842" y="546913"/>
                    <a:pt x="1953842" y="546913"/>
                    <a:pt x="1953842" y="546913"/>
                  </a:cubicBezTo>
                  <a:cubicBezTo>
                    <a:pt x="1953842" y="546913"/>
                    <a:pt x="1953842" y="546913"/>
                    <a:pt x="1953842" y="546913"/>
                  </a:cubicBezTo>
                  <a:lnTo>
                    <a:pt x="1953842" y="546913"/>
                  </a:lnTo>
                  <a:cubicBezTo>
                    <a:pt x="1957169" y="547169"/>
                    <a:pt x="1960497" y="547340"/>
                    <a:pt x="1963824" y="547596"/>
                  </a:cubicBezTo>
                  <a:lnTo>
                    <a:pt x="1960753" y="549900"/>
                  </a:lnTo>
                  <a:cubicBezTo>
                    <a:pt x="1960753" y="549900"/>
                    <a:pt x="1960838" y="550156"/>
                    <a:pt x="1960923" y="550156"/>
                  </a:cubicBezTo>
                  <a:lnTo>
                    <a:pt x="1965104" y="547681"/>
                  </a:lnTo>
                  <a:cubicBezTo>
                    <a:pt x="1970649" y="548022"/>
                    <a:pt x="1976195" y="548278"/>
                    <a:pt x="1981655" y="548449"/>
                  </a:cubicBezTo>
                  <a:cubicBezTo>
                    <a:pt x="1979096" y="550839"/>
                    <a:pt x="1976622" y="553229"/>
                    <a:pt x="1974062" y="555533"/>
                  </a:cubicBezTo>
                  <a:lnTo>
                    <a:pt x="1970479" y="558862"/>
                  </a:lnTo>
                  <a:cubicBezTo>
                    <a:pt x="1963739" y="560142"/>
                    <a:pt x="1956913" y="560569"/>
                    <a:pt x="1949917" y="560057"/>
                  </a:cubicBezTo>
                  <a:cubicBezTo>
                    <a:pt x="1950088" y="559288"/>
                    <a:pt x="1950344" y="558520"/>
                    <a:pt x="1950515" y="557752"/>
                  </a:cubicBezTo>
                  <a:close/>
                  <a:moveTo>
                    <a:pt x="1975598" y="557155"/>
                  </a:moveTo>
                  <a:cubicBezTo>
                    <a:pt x="1979522" y="554338"/>
                    <a:pt x="1983532" y="551522"/>
                    <a:pt x="1987457" y="548791"/>
                  </a:cubicBezTo>
                  <a:cubicBezTo>
                    <a:pt x="1989931" y="548876"/>
                    <a:pt x="1992405" y="548961"/>
                    <a:pt x="1994794" y="549132"/>
                  </a:cubicBezTo>
                  <a:lnTo>
                    <a:pt x="1996756" y="549132"/>
                  </a:lnTo>
                  <a:cubicBezTo>
                    <a:pt x="1989760" y="553314"/>
                    <a:pt x="1982167" y="556301"/>
                    <a:pt x="1974148" y="558179"/>
                  </a:cubicBezTo>
                  <a:lnTo>
                    <a:pt x="1975513" y="557155"/>
                  </a:lnTo>
                  <a:close/>
                  <a:moveTo>
                    <a:pt x="1999146" y="547766"/>
                  </a:moveTo>
                  <a:lnTo>
                    <a:pt x="1995135" y="547084"/>
                  </a:lnTo>
                  <a:cubicBezTo>
                    <a:pt x="1993771" y="546828"/>
                    <a:pt x="1992320" y="546572"/>
                    <a:pt x="1990955" y="546316"/>
                  </a:cubicBezTo>
                  <a:cubicBezTo>
                    <a:pt x="1996756" y="542219"/>
                    <a:pt x="2002473" y="538037"/>
                    <a:pt x="2008104" y="533769"/>
                  </a:cubicBezTo>
                  <a:cubicBezTo>
                    <a:pt x="2008104" y="533769"/>
                    <a:pt x="2008104" y="533769"/>
                    <a:pt x="2008104" y="533769"/>
                  </a:cubicBezTo>
                  <a:cubicBezTo>
                    <a:pt x="2008104" y="533769"/>
                    <a:pt x="2008104" y="533769"/>
                    <a:pt x="2008104" y="533769"/>
                  </a:cubicBezTo>
                  <a:cubicBezTo>
                    <a:pt x="2008104" y="533769"/>
                    <a:pt x="2008104" y="533769"/>
                    <a:pt x="2008104" y="533769"/>
                  </a:cubicBezTo>
                  <a:cubicBezTo>
                    <a:pt x="2008104" y="533769"/>
                    <a:pt x="2008104" y="533769"/>
                    <a:pt x="2008104" y="533769"/>
                  </a:cubicBezTo>
                  <a:cubicBezTo>
                    <a:pt x="2008957" y="533001"/>
                    <a:pt x="2009810" y="532233"/>
                    <a:pt x="2010663" y="531465"/>
                  </a:cubicBezTo>
                  <a:lnTo>
                    <a:pt x="2018171" y="531465"/>
                  </a:lnTo>
                  <a:cubicBezTo>
                    <a:pt x="2012711" y="537866"/>
                    <a:pt x="2006227" y="543414"/>
                    <a:pt x="1999146" y="547852"/>
                  </a:cubicBezTo>
                  <a:close/>
                  <a:moveTo>
                    <a:pt x="2018683" y="530953"/>
                  </a:moveTo>
                  <a:lnTo>
                    <a:pt x="2012113" y="530099"/>
                  </a:lnTo>
                  <a:cubicBezTo>
                    <a:pt x="2018000" y="524808"/>
                    <a:pt x="2023802" y="519345"/>
                    <a:pt x="2029604" y="513883"/>
                  </a:cubicBezTo>
                  <a:cubicBezTo>
                    <a:pt x="2026703" y="520028"/>
                    <a:pt x="2023034" y="525747"/>
                    <a:pt x="2018598" y="530868"/>
                  </a:cubicBezTo>
                  <a:close/>
                  <a:moveTo>
                    <a:pt x="2032249" y="507738"/>
                  </a:moveTo>
                  <a:cubicBezTo>
                    <a:pt x="2031310" y="508421"/>
                    <a:pt x="2030371" y="509018"/>
                    <a:pt x="2029519" y="509701"/>
                  </a:cubicBezTo>
                  <a:lnTo>
                    <a:pt x="2027044" y="509530"/>
                  </a:lnTo>
                  <a:cubicBezTo>
                    <a:pt x="2029092" y="507994"/>
                    <a:pt x="2031224" y="506458"/>
                    <a:pt x="2033273" y="504836"/>
                  </a:cubicBezTo>
                  <a:cubicBezTo>
                    <a:pt x="2032931" y="505775"/>
                    <a:pt x="2032675" y="506714"/>
                    <a:pt x="2032334" y="507653"/>
                  </a:cubicBezTo>
                  <a:close/>
                  <a:moveTo>
                    <a:pt x="2017403" y="509018"/>
                  </a:moveTo>
                  <a:lnTo>
                    <a:pt x="2015270" y="509018"/>
                  </a:lnTo>
                  <a:cubicBezTo>
                    <a:pt x="2021072" y="505092"/>
                    <a:pt x="2026788" y="501166"/>
                    <a:pt x="2032419" y="497155"/>
                  </a:cubicBezTo>
                  <a:lnTo>
                    <a:pt x="2035747" y="494680"/>
                  </a:lnTo>
                  <a:cubicBezTo>
                    <a:pt x="2035490" y="496045"/>
                    <a:pt x="2035235" y="497411"/>
                    <a:pt x="2034894" y="498776"/>
                  </a:cubicBezTo>
                  <a:cubicBezTo>
                    <a:pt x="2029007" y="502190"/>
                    <a:pt x="2023205" y="505519"/>
                    <a:pt x="2017403" y="509018"/>
                  </a:cubicBezTo>
                  <a:close/>
                  <a:moveTo>
                    <a:pt x="2036088" y="492546"/>
                  </a:moveTo>
                  <a:lnTo>
                    <a:pt x="2031395" y="495277"/>
                  </a:lnTo>
                  <a:cubicBezTo>
                    <a:pt x="2030457" y="495789"/>
                    <a:pt x="2029433" y="496301"/>
                    <a:pt x="2028495" y="496899"/>
                  </a:cubicBezTo>
                  <a:cubicBezTo>
                    <a:pt x="2031054" y="495277"/>
                    <a:pt x="2033614" y="493741"/>
                    <a:pt x="2036173" y="492119"/>
                  </a:cubicBezTo>
                  <a:cubicBezTo>
                    <a:pt x="2036173" y="492290"/>
                    <a:pt x="2036173" y="492461"/>
                    <a:pt x="2036173" y="492546"/>
                  </a:cubicBezTo>
                  <a:close/>
                  <a:moveTo>
                    <a:pt x="2020816" y="496131"/>
                  </a:moveTo>
                  <a:lnTo>
                    <a:pt x="2006654" y="496472"/>
                  </a:lnTo>
                  <a:cubicBezTo>
                    <a:pt x="2005544" y="496472"/>
                    <a:pt x="2004350" y="496472"/>
                    <a:pt x="2003241" y="496472"/>
                  </a:cubicBezTo>
                  <a:cubicBezTo>
                    <a:pt x="2010834" y="491181"/>
                    <a:pt x="2018512" y="486060"/>
                    <a:pt x="2026362" y="481024"/>
                  </a:cubicBezTo>
                  <a:lnTo>
                    <a:pt x="2033955" y="480683"/>
                  </a:lnTo>
                  <a:cubicBezTo>
                    <a:pt x="2033955" y="480683"/>
                    <a:pt x="2033955" y="480427"/>
                    <a:pt x="2033955" y="480341"/>
                  </a:cubicBezTo>
                  <a:lnTo>
                    <a:pt x="2027897" y="480000"/>
                  </a:lnTo>
                  <a:cubicBezTo>
                    <a:pt x="2030713" y="478207"/>
                    <a:pt x="2033614" y="476415"/>
                    <a:pt x="2036515" y="474623"/>
                  </a:cubicBezTo>
                  <a:cubicBezTo>
                    <a:pt x="2036941" y="479146"/>
                    <a:pt x="2036941" y="483670"/>
                    <a:pt x="2036515" y="488193"/>
                  </a:cubicBezTo>
                  <a:cubicBezTo>
                    <a:pt x="2031310" y="490839"/>
                    <a:pt x="2026020" y="493399"/>
                    <a:pt x="2020816" y="496045"/>
                  </a:cubicBezTo>
                  <a:close/>
                  <a:moveTo>
                    <a:pt x="2029348" y="475050"/>
                  </a:moveTo>
                  <a:cubicBezTo>
                    <a:pt x="2026362" y="476501"/>
                    <a:pt x="2023375" y="478122"/>
                    <a:pt x="2020390" y="479658"/>
                  </a:cubicBezTo>
                  <a:lnTo>
                    <a:pt x="2016721" y="479488"/>
                  </a:lnTo>
                  <a:cubicBezTo>
                    <a:pt x="2011090" y="479232"/>
                    <a:pt x="2005459" y="478890"/>
                    <a:pt x="1999828" y="478634"/>
                  </a:cubicBezTo>
                  <a:cubicBezTo>
                    <a:pt x="2006397" y="474879"/>
                    <a:pt x="2012882" y="471124"/>
                    <a:pt x="2019451" y="467368"/>
                  </a:cubicBezTo>
                  <a:lnTo>
                    <a:pt x="2033443" y="459601"/>
                  </a:lnTo>
                  <a:cubicBezTo>
                    <a:pt x="2034637" y="463442"/>
                    <a:pt x="2035490" y="467454"/>
                    <a:pt x="2036088" y="471465"/>
                  </a:cubicBezTo>
                  <a:lnTo>
                    <a:pt x="2029348" y="475050"/>
                  </a:lnTo>
                  <a:close/>
                  <a:moveTo>
                    <a:pt x="2018598" y="465491"/>
                  </a:moveTo>
                  <a:cubicBezTo>
                    <a:pt x="2009469" y="469673"/>
                    <a:pt x="2000255" y="473940"/>
                    <a:pt x="1991211" y="478293"/>
                  </a:cubicBezTo>
                  <a:cubicBezTo>
                    <a:pt x="1989760" y="478293"/>
                    <a:pt x="1988396" y="478293"/>
                    <a:pt x="1986945" y="478207"/>
                  </a:cubicBezTo>
                  <a:cubicBezTo>
                    <a:pt x="1995647" y="472916"/>
                    <a:pt x="2004350" y="467710"/>
                    <a:pt x="2013223" y="462589"/>
                  </a:cubicBezTo>
                  <a:cubicBezTo>
                    <a:pt x="2018683" y="459516"/>
                    <a:pt x="2024143" y="456444"/>
                    <a:pt x="2029604" y="453456"/>
                  </a:cubicBezTo>
                  <a:cubicBezTo>
                    <a:pt x="2029604" y="453456"/>
                    <a:pt x="2029604" y="453115"/>
                    <a:pt x="2029433" y="453200"/>
                  </a:cubicBezTo>
                  <a:cubicBezTo>
                    <a:pt x="2023717" y="455676"/>
                    <a:pt x="2018000" y="458150"/>
                    <a:pt x="2012370" y="460711"/>
                  </a:cubicBezTo>
                  <a:cubicBezTo>
                    <a:pt x="1999999" y="466173"/>
                    <a:pt x="1987713" y="471892"/>
                    <a:pt x="1975683" y="477951"/>
                  </a:cubicBezTo>
                  <a:cubicBezTo>
                    <a:pt x="1974062" y="477951"/>
                    <a:pt x="1972441" y="477951"/>
                    <a:pt x="1970820" y="477951"/>
                  </a:cubicBezTo>
                  <a:cubicBezTo>
                    <a:pt x="1984727" y="469417"/>
                    <a:pt x="1998804" y="461053"/>
                    <a:pt x="2013223" y="453371"/>
                  </a:cubicBezTo>
                  <a:cubicBezTo>
                    <a:pt x="2018000" y="450811"/>
                    <a:pt x="2022864" y="448335"/>
                    <a:pt x="2027812" y="445946"/>
                  </a:cubicBezTo>
                  <a:cubicBezTo>
                    <a:pt x="2030030" y="450128"/>
                    <a:pt x="2031822" y="454481"/>
                    <a:pt x="2033273" y="458919"/>
                  </a:cubicBezTo>
                  <a:lnTo>
                    <a:pt x="2018683" y="465661"/>
                  </a:lnTo>
                  <a:close/>
                  <a:moveTo>
                    <a:pt x="2012370" y="451323"/>
                  </a:moveTo>
                  <a:cubicBezTo>
                    <a:pt x="1998634" y="457126"/>
                    <a:pt x="1984983" y="463357"/>
                    <a:pt x="1971673" y="470099"/>
                  </a:cubicBezTo>
                  <a:lnTo>
                    <a:pt x="1973039" y="469331"/>
                  </a:lnTo>
                  <a:cubicBezTo>
                    <a:pt x="1981741" y="464381"/>
                    <a:pt x="1990272" y="459175"/>
                    <a:pt x="1999146" y="454566"/>
                  </a:cubicBezTo>
                  <a:cubicBezTo>
                    <a:pt x="2005459" y="451408"/>
                    <a:pt x="2012113" y="448677"/>
                    <a:pt x="2019110" y="447141"/>
                  </a:cubicBezTo>
                  <a:cubicBezTo>
                    <a:pt x="2019195" y="447141"/>
                    <a:pt x="2019110" y="446799"/>
                    <a:pt x="2019110" y="446885"/>
                  </a:cubicBezTo>
                  <a:cubicBezTo>
                    <a:pt x="2012028" y="447738"/>
                    <a:pt x="2005117" y="449957"/>
                    <a:pt x="1998463" y="452688"/>
                  </a:cubicBezTo>
                  <a:cubicBezTo>
                    <a:pt x="1989078" y="456529"/>
                    <a:pt x="1980120" y="460882"/>
                    <a:pt x="1970991" y="465064"/>
                  </a:cubicBezTo>
                  <a:cubicBezTo>
                    <a:pt x="1961947" y="469331"/>
                    <a:pt x="1952903" y="473684"/>
                    <a:pt x="1943945" y="478293"/>
                  </a:cubicBezTo>
                  <a:lnTo>
                    <a:pt x="1943945" y="478293"/>
                  </a:lnTo>
                  <a:cubicBezTo>
                    <a:pt x="1943945" y="478293"/>
                    <a:pt x="1943774" y="478293"/>
                    <a:pt x="1943774" y="478293"/>
                  </a:cubicBezTo>
                  <a:lnTo>
                    <a:pt x="1943604" y="478293"/>
                  </a:lnTo>
                  <a:cubicBezTo>
                    <a:pt x="1943604" y="478293"/>
                    <a:pt x="1943604" y="478293"/>
                    <a:pt x="1943604" y="478293"/>
                  </a:cubicBezTo>
                  <a:cubicBezTo>
                    <a:pt x="1942580" y="478890"/>
                    <a:pt x="1941641" y="479488"/>
                    <a:pt x="1940618" y="480085"/>
                  </a:cubicBezTo>
                  <a:cubicBezTo>
                    <a:pt x="1937034" y="480427"/>
                    <a:pt x="1933537" y="480853"/>
                    <a:pt x="1929953" y="481280"/>
                  </a:cubicBezTo>
                  <a:cubicBezTo>
                    <a:pt x="1936437" y="477951"/>
                    <a:pt x="1942921" y="474708"/>
                    <a:pt x="1949406" y="471550"/>
                  </a:cubicBezTo>
                  <a:lnTo>
                    <a:pt x="1949406" y="471550"/>
                  </a:lnTo>
                  <a:cubicBezTo>
                    <a:pt x="1949406" y="471550"/>
                    <a:pt x="1949406" y="471550"/>
                    <a:pt x="1949406" y="471550"/>
                  </a:cubicBezTo>
                  <a:lnTo>
                    <a:pt x="1949406" y="471550"/>
                  </a:lnTo>
                  <a:cubicBezTo>
                    <a:pt x="1949406" y="471550"/>
                    <a:pt x="1949406" y="471550"/>
                    <a:pt x="1949406" y="471550"/>
                  </a:cubicBezTo>
                  <a:cubicBezTo>
                    <a:pt x="1967919" y="461223"/>
                    <a:pt x="1986689" y="451237"/>
                    <a:pt x="2005885" y="442105"/>
                  </a:cubicBezTo>
                  <a:cubicBezTo>
                    <a:pt x="2010919" y="439715"/>
                    <a:pt x="2015867" y="437496"/>
                    <a:pt x="2020987" y="435192"/>
                  </a:cubicBezTo>
                  <a:cubicBezTo>
                    <a:pt x="2023375" y="438350"/>
                    <a:pt x="2025508" y="441678"/>
                    <a:pt x="2027386" y="445092"/>
                  </a:cubicBezTo>
                  <a:cubicBezTo>
                    <a:pt x="2022352" y="447141"/>
                    <a:pt x="2017318" y="449104"/>
                    <a:pt x="2012370" y="451237"/>
                  </a:cubicBezTo>
                  <a:close/>
                  <a:moveTo>
                    <a:pt x="2005288" y="440227"/>
                  </a:moveTo>
                  <a:cubicBezTo>
                    <a:pt x="1998378" y="442788"/>
                    <a:pt x="1991467" y="445519"/>
                    <a:pt x="1984642" y="448335"/>
                  </a:cubicBezTo>
                  <a:cubicBezTo>
                    <a:pt x="1994282" y="442788"/>
                    <a:pt x="2003753" y="437155"/>
                    <a:pt x="2013223" y="431437"/>
                  </a:cubicBezTo>
                  <a:cubicBezTo>
                    <a:pt x="2014246" y="430839"/>
                    <a:pt x="2015270" y="430156"/>
                    <a:pt x="2016294" y="429559"/>
                  </a:cubicBezTo>
                  <a:cubicBezTo>
                    <a:pt x="2017830" y="431181"/>
                    <a:pt x="2019195" y="432887"/>
                    <a:pt x="2020560" y="434680"/>
                  </a:cubicBezTo>
                  <a:cubicBezTo>
                    <a:pt x="2015441" y="436472"/>
                    <a:pt x="2010408" y="438350"/>
                    <a:pt x="2005288" y="440227"/>
                  </a:cubicBezTo>
                  <a:close/>
                  <a:moveTo>
                    <a:pt x="2012370" y="429559"/>
                  </a:moveTo>
                  <a:cubicBezTo>
                    <a:pt x="1994368" y="438350"/>
                    <a:pt x="1976195" y="446714"/>
                    <a:pt x="1958108" y="455163"/>
                  </a:cubicBezTo>
                  <a:lnTo>
                    <a:pt x="1958108" y="455163"/>
                  </a:lnTo>
                  <a:cubicBezTo>
                    <a:pt x="1958108" y="455163"/>
                    <a:pt x="1957937" y="455163"/>
                    <a:pt x="1957937" y="455163"/>
                  </a:cubicBezTo>
                  <a:lnTo>
                    <a:pt x="1957766" y="455163"/>
                  </a:lnTo>
                  <a:cubicBezTo>
                    <a:pt x="1957766" y="455163"/>
                    <a:pt x="1957766" y="455163"/>
                    <a:pt x="1957766" y="455163"/>
                  </a:cubicBezTo>
                  <a:cubicBezTo>
                    <a:pt x="1948382" y="460199"/>
                    <a:pt x="1938912" y="465235"/>
                    <a:pt x="1929526" y="470185"/>
                  </a:cubicBezTo>
                  <a:cubicBezTo>
                    <a:pt x="1929697" y="469502"/>
                    <a:pt x="1929953" y="468819"/>
                    <a:pt x="1930124" y="468222"/>
                  </a:cubicBezTo>
                  <a:lnTo>
                    <a:pt x="1930465" y="467283"/>
                  </a:lnTo>
                  <a:cubicBezTo>
                    <a:pt x="1938229" y="463613"/>
                    <a:pt x="1946078" y="460028"/>
                    <a:pt x="1953842" y="456358"/>
                  </a:cubicBezTo>
                  <a:lnTo>
                    <a:pt x="1953842" y="456358"/>
                  </a:lnTo>
                  <a:cubicBezTo>
                    <a:pt x="1953842" y="456358"/>
                    <a:pt x="1953842" y="456358"/>
                    <a:pt x="1953842" y="456358"/>
                  </a:cubicBezTo>
                  <a:lnTo>
                    <a:pt x="1953842" y="456358"/>
                  </a:lnTo>
                  <a:cubicBezTo>
                    <a:pt x="1953842" y="456358"/>
                    <a:pt x="1953842" y="456358"/>
                    <a:pt x="1953842" y="456358"/>
                  </a:cubicBezTo>
                  <a:cubicBezTo>
                    <a:pt x="1970223" y="447311"/>
                    <a:pt x="1986689" y="438350"/>
                    <a:pt x="2003070" y="429303"/>
                  </a:cubicBezTo>
                  <a:lnTo>
                    <a:pt x="2011516" y="424779"/>
                  </a:lnTo>
                  <a:cubicBezTo>
                    <a:pt x="2012711" y="425889"/>
                    <a:pt x="2013820" y="426998"/>
                    <a:pt x="2014844" y="428108"/>
                  </a:cubicBezTo>
                  <a:cubicBezTo>
                    <a:pt x="2013991" y="428535"/>
                    <a:pt x="2013052" y="429047"/>
                    <a:pt x="2012199" y="429473"/>
                  </a:cubicBezTo>
                  <a:close/>
                  <a:moveTo>
                    <a:pt x="2002473" y="427425"/>
                  </a:moveTo>
                  <a:cubicBezTo>
                    <a:pt x="1985239" y="434765"/>
                    <a:pt x="1967919" y="442105"/>
                    <a:pt x="1950941" y="450128"/>
                  </a:cubicBezTo>
                  <a:lnTo>
                    <a:pt x="1950941" y="450128"/>
                  </a:lnTo>
                  <a:cubicBezTo>
                    <a:pt x="1950941" y="450128"/>
                    <a:pt x="1950856" y="450128"/>
                    <a:pt x="1950856" y="450128"/>
                  </a:cubicBezTo>
                  <a:lnTo>
                    <a:pt x="1950770" y="450128"/>
                  </a:lnTo>
                  <a:cubicBezTo>
                    <a:pt x="1950770" y="450128"/>
                    <a:pt x="1950770" y="450128"/>
                    <a:pt x="1950770" y="450128"/>
                  </a:cubicBezTo>
                  <a:cubicBezTo>
                    <a:pt x="1944799" y="453371"/>
                    <a:pt x="1938826" y="456785"/>
                    <a:pt x="1932854" y="460114"/>
                  </a:cubicBezTo>
                  <a:lnTo>
                    <a:pt x="1934816" y="454054"/>
                  </a:lnTo>
                  <a:lnTo>
                    <a:pt x="1954524" y="444239"/>
                  </a:lnTo>
                  <a:lnTo>
                    <a:pt x="1954524" y="444239"/>
                  </a:lnTo>
                  <a:cubicBezTo>
                    <a:pt x="1954524" y="444239"/>
                    <a:pt x="1954524" y="444239"/>
                    <a:pt x="1954524" y="444239"/>
                  </a:cubicBezTo>
                  <a:lnTo>
                    <a:pt x="1954524" y="444239"/>
                  </a:lnTo>
                  <a:cubicBezTo>
                    <a:pt x="1954524" y="444239"/>
                    <a:pt x="1954524" y="444239"/>
                    <a:pt x="1954524" y="444239"/>
                  </a:cubicBezTo>
                  <a:cubicBezTo>
                    <a:pt x="1970564" y="435192"/>
                    <a:pt x="1986518" y="426145"/>
                    <a:pt x="2002729" y="417439"/>
                  </a:cubicBezTo>
                  <a:cubicBezTo>
                    <a:pt x="2005544" y="419402"/>
                    <a:pt x="2008189" y="421536"/>
                    <a:pt x="2010663" y="423755"/>
                  </a:cubicBezTo>
                  <a:lnTo>
                    <a:pt x="2002473" y="427254"/>
                  </a:lnTo>
                  <a:close/>
                  <a:moveTo>
                    <a:pt x="1951368" y="438179"/>
                  </a:moveTo>
                  <a:lnTo>
                    <a:pt x="1951368" y="438179"/>
                  </a:lnTo>
                  <a:cubicBezTo>
                    <a:pt x="1951368" y="438179"/>
                    <a:pt x="1951197" y="438179"/>
                    <a:pt x="1951197" y="438179"/>
                  </a:cubicBezTo>
                  <a:lnTo>
                    <a:pt x="1951027" y="438179"/>
                  </a:lnTo>
                  <a:cubicBezTo>
                    <a:pt x="1951027" y="438179"/>
                    <a:pt x="1951027" y="438179"/>
                    <a:pt x="1951027" y="438179"/>
                  </a:cubicBezTo>
                  <a:cubicBezTo>
                    <a:pt x="1946420" y="440825"/>
                    <a:pt x="1941812" y="443470"/>
                    <a:pt x="1937205" y="446202"/>
                  </a:cubicBezTo>
                  <a:lnTo>
                    <a:pt x="1938741" y="441422"/>
                  </a:lnTo>
                  <a:cubicBezTo>
                    <a:pt x="1941045" y="440313"/>
                    <a:pt x="1943433" y="439203"/>
                    <a:pt x="1945737" y="438008"/>
                  </a:cubicBezTo>
                  <a:lnTo>
                    <a:pt x="1945737" y="438008"/>
                  </a:lnTo>
                  <a:cubicBezTo>
                    <a:pt x="1945737" y="438008"/>
                    <a:pt x="1945737" y="438008"/>
                    <a:pt x="1945737" y="438008"/>
                  </a:cubicBezTo>
                  <a:lnTo>
                    <a:pt x="1945737" y="438008"/>
                  </a:lnTo>
                  <a:cubicBezTo>
                    <a:pt x="1945737" y="438008"/>
                    <a:pt x="1945737" y="438008"/>
                    <a:pt x="1945737" y="438008"/>
                  </a:cubicBezTo>
                  <a:cubicBezTo>
                    <a:pt x="1958876" y="430327"/>
                    <a:pt x="1971844" y="422304"/>
                    <a:pt x="1984983" y="414452"/>
                  </a:cubicBezTo>
                  <a:lnTo>
                    <a:pt x="1991211" y="410782"/>
                  </a:lnTo>
                  <a:cubicBezTo>
                    <a:pt x="1994282" y="412318"/>
                    <a:pt x="1997268" y="413940"/>
                    <a:pt x="2000084" y="415818"/>
                  </a:cubicBezTo>
                  <a:cubicBezTo>
                    <a:pt x="1983618" y="422816"/>
                    <a:pt x="1967237" y="430071"/>
                    <a:pt x="1951197" y="438094"/>
                  </a:cubicBezTo>
                  <a:close/>
                  <a:moveTo>
                    <a:pt x="1984215" y="412745"/>
                  </a:moveTo>
                  <a:cubicBezTo>
                    <a:pt x="1970308" y="418976"/>
                    <a:pt x="1956316" y="425206"/>
                    <a:pt x="1942580" y="432034"/>
                  </a:cubicBezTo>
                  <a:lnTo>
                    <a:pt x="1942580" y="432034"/>
                  </a:lnTo>
                  <a:cubicBezTo>
                    <a:pt x="1942580" y="432034"/>
                    <a:pt x="1942495" y="432034"/>
                    <a:pt x="1942495" y="432034"/>
                  </a:cubicBezTo>
                  <a:lnTo>
                    <a:pt x="1942409" y="432034"/>
                  </a:lnTo>
                  <a:cubicBezTo>
                    <a:pt x="1942409" y="432034"/>
                    <a:pt x="1942409" y="432034"/>
                    <a:pt x="1942409" y="432034"/>
                  </a:cubicBezTo>
                  <a:cubicBezTo>
                    <a:pt x="1938826" y="434168"/>
                    <a:pt x="1935243" y="436301"/>
                    <a:pt x="1931659" y="438520"/>
                  </a:cubicBezTo>
                  <a:lnTo>
                    <a:pt x="1933622" y="433570"/>
                  </a:lnTo>
                  <a:cubicBezTo>
                    <a:pt x="1947614" y="425462"/>
                    <a:pt x="1961606" y="417354"/>
                    <a:pt x="1975768" y="409417"/>
                  </a:cubicBezTo>
                  <a:lnTo>
                    <a:pt x="1980717" y="406685"/>
                  </a:lnTo>
                  <a:cubicBezTo>
                    <a:pt x="1981741" y="407027"/>
                    <a:pt x="1982764" y="407368"/>
                    <a:pt x="1983703" y="407710"/>
                  </a:cubicBezTo>
                  <a:cubicBezTo>
                    <a:pt x="1985751" y="408478"/>
                    <a:pt x="1987798" y="409331"/>
                    <a:pt x="1989760" y="410270"/>
                  </a:cubicBezTo>
                  <a:lnTo>
                    <a:pt x="1984215" y="412745"/>
                  </a:lnTo>
                  <a:close/>
                  <a:moveTo>
                    <a:pt x="1975001" y="407539"/>
                  </a:moveTo>
                  <a:cubicBezTo>
                    <a:pt x="1962289" y="413257"/>
                    <a:pt x="1949661" y="418976"/>
                    <a:pt x="1937120" y="425035"/>
                  </a:cubicBezTo>
                  <a:lnTo>
                    <a:pt x="1939082" y="420171"/>
                  </a:lnTo>
                  <a:cubicBezTo>
                    <a:pt x="1948637" y="414538"/>
                    <a:pt x="1958278" y="408990"/>
                    <a:pt x="1967919" y="403527"/>
                  </a:cubicBezTo>
                  <a:cubicBezTo>
                    <a:pt x="1971418" y="404125"/>
                    <a:pt x="1974915" y="404893"/>
                    <a:pt x="1978498" y="406003"/>
                  </a:cubicBezTo>
                  <a:lnTo>
                    <a:pt x="1975001" y="407539"/>
                  </a:lnTo>
                  <a:close/>
                  <a:moveTo>
                    <a:pt x="1927394" y="418890"/>
                  </a:moveTo>
                  <a:lnTo>
                    <a:pt x="1927394" y="418890"/>
                  </a:lnTo>
                  <a:cubicBezTo>
                    <a:pt x="1927394" y="418890"/>
                    <a:pt x="1927308" y="418890"/>
                    <a:pt x="1927308" y="418890"/>
                  </a:cubicBezTo>
                  <a:lnTo>
                    <a:pt x="1927223" y="418890"/>
                  </a:lnTo>
                  <a:cubicBezTo>
                    <a:pt x="1927223" y="418890"/>
                    <a:pt x="1927223" y="418890"/>
                    <a:pt x="1927223" y="418890"/>
                  </a:cubicBezTo>
                  <a:cubicBezTo>
                    <a:pt x="1918094" y="424182"/>
                    <a:pt x="1909136" y="429900"/>
                    <a:pt x="1900263" y="435789"/>
                  </a:cubicBezTo>
                  <a:cubicBezTo>
                    <a:pt x="1900519" y="435107"/>
                    <a:pt x="1900860" y="434338"/>
                    <a:pt x="1901116" y="433655"/>
                  </a:cubicBezTo>
                  <a:cubicBezTo>
                    <a:pt x="1905467" y="431181"/>
                    <a:pt x="1909904" y="428705"/>
                    <a:pt x="1914340" y="426316"/>
                  </a:cubicBezTo>
                  <a:lnTo>
                    <a:pt x="1914340" y="426316"/>
                  </a:lnTo>
                  <a:cubicBezTo>
                    <a:pt x="1914340" y="426316"/>
                    <a:pt x="1914340" y="426316"/>
                    <a:pt x="1914340" y="426316"/>
                  </a:cubicBezTo>
                  <a:lnTo>
                    <a:pt x="1914340" y="426316"/>
                  </a:lnTo>
                  <a:cubicBezTo>
                    <a:pt x="1914340" y="426316"/>
                    <a:pt x="1914340" y="426316"/>
                    <a:pt x="1914340" y="426316"/>
                  </a:cubicBezTo>
                  <a:cubicBezTo>
                    <a:pt x="1926370" y="418634"/>
                    <a:pt x="1938570" y="411209"/>
                    <a:pt x="1951368" y="404637"/>
                  </a:cubicBezTo>
                  <a:cubicBezTo>
                    <a:pt x="1952903" y="403869"/>
                    <a:pt x="1954439" y="403101"/>
                    <a:pt x="1955890" y="402418"/>
                  </a:cubicBezTo>
                  <a:cubicBezTo>
                    <a:pt x="1958364" y="402418"/>
                    <a:pt x="1960923" y="402674"/>
                    <a:pt x="1963483" y="402930"/>
                  </a:cubicBezTo>
                  <a:cubicBezTo>
                    <a:pt x="1951368" y="407966"/>
                    <a:pt x="1939253" y="413172"/>
                    <a:pt x="1927394" y="418890"/>
                  </a:cubicBezTo>
                  <a:close/>
                  <a:moveTo>
                    <a:pt x="1950600" y="402674"/>
                  </a:moveTo>
                  <a:cubicBezTo>
                    <a:pt x="1937034" y="407624"/>
                    <a:pt x="1923640" y="413257"/>
                    <a:pt x="1910842" y="420171"/>
                  </a:cubicBezTo>
                  <a:lnTo>
                    <a:pt x="1910842" y="420171"/>
                  </a:lnTo>
                  <a:cubicBezTo>
                    <a:pt x="1910842" y="420171"/>
                    <a:pt x="1910757" y="420171"/>
                    <a:pt x="1910757" y="420171"/>
                  </a:cubicBezTo>
                  <a:lnTo>
                    <a:pt x="1910672" y="420171"/>
                  </a:lnTo>
                  <a:cubicBezTo>
                    <a:pt x="1910672" y="420171"/>
                    <a:pt x="1910672" y="420171"/>
                    <a:pt x="1910672" y="420171"/>
                  </a:cubicBezTo>
                  <a:cubicBezTo>
                    <a:pt x="1908709" y="421451"/>
                    <a:pt x="1906747" y="422816"/>
                    <a:pt x="1904785" y="424182"/>
                  </a:cubicBezTo>
                  <a:lnTo>
                    <a:pt x="1906832" y="419061"/>
                  </a:lnTo>
                  <a:cubicBezTo>
                    <a:pt x="1918947" y="409502"/>
                    <a:pt x="1934134" y="403015"/>
                    <a:pt x="1951282" y="402333"/>
                  </a:cubicBezTo>
                  <a:cubicBezTo>
                    <a:pt x="1951027" y="402418"/>
                    <a:pt x="1950770" y="402503"/>
                    <a:pt x="1950600" y="402589"/>
                  </a:cubicBezTo>
                  <a:close/>
                  <a:moveTo>
                    <a:pt x="1876203" y="439289"/>
                  </a:moveTo>
                  <a:cubicBezTo>
                    <a:pt x="1875606" y="439459"/>
                    <a:pt x="1875009" y="439630"/>
                    <a:pt x="1874326" y="439715"/>
                  </a:cubicBezTo>
                  <a:cubicBezTo>
                    <a:pt x="1873900" y="439715"/>
                    <a:pt x="1873388" y="439801"/>
                    <a:pt x="1872961" y="439886"/>
                  </a:cubicBezTo>
                  <a:cubicBezTo>
                    <a:pt x="1873132" y="439545"/>
                    <a:pt x="1873217" y="439203"/>
                    <a:pt x="1873388" y="438862"/>
                  </a:cubicBezTo>
                  <a:cubicBezTo>
                    <a:pt x="1874924" y="437838"/>
                    <a:pt x="1876459" y="436813"/>
                    <a:pt x="1877995" y="435875"/>
                  </a:cubicBezTo>
                  <a:cubicBezTo>
                    <a:pt x="1877398" y="436984"/>
                    <a:pt x="1876715" y="438179"/>
                    <a:pt x="1876118" y="439374"/>
                  </a:cubicBezTo>
                  <a:close/>
                  <a:moveTo>
                    <a:pt x="1866307" y="443385"/>
                  </a:moveTo>
                  <a:cubicBezTo>
                    <a:pt x="1866307" y="443385"/>
                    <a:pt x="1866307" y="443385"/>
                    <a:pt x="1866307" y="443385"/>
                  </a:cubicBezTo>
                  <a:cubicBezTo>
                    <a:pt x="1859566" y="456785"/>
                    <a:pt x="1853083" y="470355"/>
                    <a:pt x="1846854" y="484011"/>
                  </a:cubicBezTo>
                  <a:lnTo>
                    <a:pt x="1846854" y="484011"/>
                  </a:lnTo>
                  <a:cubicBezTo>
                    <a:pt x="1846854" y="484011"/>
                    <a:pt x="1846854" y="484182"/>
                    <a:pt x="1846854" y="484182"/>
                  </a:cubicBezTo>
                  <a:lnTo>
                    <a:pt x="1846854" y="484352"/>
                  </a:lnTo>
                  <a:cubicBezTo>
                    <a:pt x="1846854" y="484352"/>
                    <a:pt x="1846854" y="484352"/>
                    <a:pt x="1846854" y="484352"/>
                  </a:cubicBezTo>
                  <a:cubicBezTo>
                    <a:pt x="1846684" y="484694"/>
                    <a:pt x="1846598" y="485121"/>
                    <a:pt x="1846428" y="485462"/>
                  </a:cubicBezTo>
                  <a:lnTo>
                    <a:pt x="1837896" y="487084"/>
                  </a:lnTo>
                  <a:cubicBezTo>
                    <a:pt x="1836275" y="487425"/>
                    <a:pt x="1834568" y="487681"/>
                    <a:pt x="1832947" y="487937"/>
                  </a:cubicBezTo>
                  <a:cubicBezTo>
                    <a:pt x="1836616" y="480683"/>
                    <a:pt x="1840285" y="473428"/>
                    <a:pt x="1843868" y="466259"/>
                  </a:cubicBezTo>
                  <a:lnTo>
                    <a:pt x="1843868" y="466259"/>
                  </a:lnTo>
                  <a:cubicBezTo>
                    <a:pt x="1843868" y="466259"/>
                    <a:pt x="1843868" y="466259"/>
                    <a:pt x="1843868" y="466259"/>
                  </a:cubicBezTo>
                  <a:lnTo>
                    <a:pt x="1843868" y="466259"/>
                  </a:lnTo>
                  <a:cubicBezTo>
                    <a:pt x="1843868" y="466259"/>
                    <a:pt x="1843868" y="466259"/>
                    <a:pt x="1843868" y="466259"/>
                  </a:cubicBezTo>
                  <a:cubicBezTo>
                    <a:pt x="1847281" y="458577"/>
                    <a:pt x="1850779" y="450981"/>
                    <a:pt x="1854277" y="443300"/>
                  </a:cubicBezTo>
                  <a:lnTo>
                    <a:pt x="1866136" y="440057"/>
                  </a:lnTo>
                  <a:cubicBezTo>
                    <a:pt x="1866136" y="440057"/>
                    <a:pt x="1865624" y="440484"/>
                    <a:pt x="1865368" y="440740"/>
                  </a:cubicBezTo>
                  <a:lnTo>
                    <a:pt x="1861785" y="443983"/>
                  </a:lnTo>
                  <a:lnTo>
                    <a:pt x="1866392" y="443556"/>
                  </a:lnTo>
                  <a:close/>
                  <a:moveTo>
                    <a:pt x="1837469" y="463101"/>
                  </a:moveTo>
                  <a:lnTo>
                    <a:pt x="1837469" y="463101"/>
                  </a:lnTo>
                  <a:cubicBezTo>
                    <a:pt x="1837469" y="463101"/>
                    <a:pt x="1837469" y="463271"/>
                    <a:pt x="1837469" y="463271"/>
                  </a:cubicBezTo>
                  <a:lnTo>
                    <a:pt x="1837469" y="463442"/>
                  </a:lnTo>
                  <a:cubicBezTo>
                    <a:pt x="1837469" y="463442"/>
                    <a:pt x="1837469" y="463442"/>
                    <a:pt x="1837469" y="463442"/>
                  </a:cubicBezTo>
                  <a:cubicBezTo>
                    <a:pt x="1834995" y="468904"/>
                    <a:pt x="1832606" y="474367"/>
                    <a:pt x="1830302" y="479914"/>
                  </a:cubicBezTo>
                  <a:cubicBezTo>
                    <a:pt x="1830473" y="471721"/>
                    <a:pt x="1831412" y="463442"/>
                    <a:pt x="1833374" y="454907"/>
                  </a:cubicBezTo>
                  <a:cubicBezTo>
                    <a:pt x="1833886" y="452774"/>
                    <a:pt x="1834398" y="450640"/>
                    <a:pt x="1834995" y="448506"/>
                  </a:cubicBezTo>
                  <a:cubicBezTo>
                    <a:pt x="1837810" y="447738"/>
                    <a:pt x="1840541" y="447055"/>
                    <a:pt x="1843356" y="446287"/>
                  </a:cubicBezTo>
                  <a:lnTo>
                    <a:pt x="1846939" y="445263"/>
                  </a:lnTo>
                  <a:cubicBezTo>
                    <a:pt x="1843783" y="451152"/>
                    <a:pt x="1840626" y="457126"/>
                    <a:pt x="1837640" y="463101"/>
                  </a:cubicBezTo>
                  <a:close/>
                  <a:moveTo>
                    <a:pt x="1765205" y="504409"/>
                  </a:moveTo>
                  <a:lnTo>
                    <a:pt x="1765205" y="504409"/>
                  </a:lnTo>
                  <a:cubicBezTo>
                    <a:pt x="1765205" y="504409"/>
                    <a:pt x="1765205" y="504409"/>
                    <a:pt x="1765205" y="504409"/>
                  </a:cubicBezTo>
                  <a:lnTo>
                    <a:pt x="1765205" y="504409"/>
                  </a:lnTo>
                  <a:cubicBezTo>
                    <a:pt x="1765205" y="504409"/>
                    <a:pt x="1765205" y="504409"/>
                    <a:pt x="1765205" y="504409"/>
                  </a:cubicBezTo>
                  <a:cubicBezTo>
                    <a:pt x="1776467" y="502190"/>
                    <a:pt x="1787729" y="499801"/>
                    <a:pt x="1798991" y="497326"/>
                  </a:cubicBezTo>
                  <a:cubicBezTo>
                    <a:pt x="1797456" y="501166"/>
                    <a:pt x="1795920" y="505007"/>
                    <a:pt x="1794469" y="508847"/>
                  </a:cubicBezTo>
                  <a:cubicBezTo>
                    <a:pt x="1777918" y="511237"/>
                    <a:pt x="1761451" y="513712"/>
                    <a:pt x="1744900" y="515932"/>
                  </a:cubicBezTo>
                  <a:lnTo>
                    <a:pt x="1735856" y="517126"/>
                  </a:lnTo>
                  <a:cubicBezTo>
                    <a:pt x="1734406" y="517297"/>
                    <a:pt x="1732870" y="517297"/>
                    <a:pt x="1731420" y="516956"/>
                  </a:cubicBezTo>
                  <a:cubicBezTo>
                    <a:pt x="1729969" y="516614"/>
                    <a:pt x="1728604" y="515846"/>
                    <a:pt x="1728178" y="514310"/>
                  </a:cubicBezTo>
                  <a:cubicBezTo>
                    <a:pt x="1728178" y="514310"/>
                    <a:pt x="1727922" y="514310"/>
                    <a:pt x="1728007" y="514310"/>
                  </a:cubicBezTo>
                  <a:cubicBezTo>
                    <a:pt x="1728348" y="515932"/>
                    <a:pt x="1729884" y="516956"/>
                    <a:pt x="1731335" y="517382"/>
                  </a:cubicBezTo>
                  <a:cubicBezTo>
                    <a:pt x="1732870" y="517809"/>
                    <a:pt x="1734406" y="517894"/>
                    <a:pt x="1736027" y="517809"/>
                  </a:cubicBezTo>
                  <a:lnTo>
                    <a:pt x="1745241" y="517212"/>
                  </a:lnTo>
                  <a:cubicBezTo>
                    <a:pt x="1761025" y="516188"/>
                    <a:pt x="1776894" y="515078"/>
                    <a:pt x="1792678" y="513542"/>
                  </a:cubicBezTo>
                  <a:cubicBezTo>
                    <a:pt x="1792678" y="513798"/>
                    <a:pt x="1792507" y="513968"/>
                    <a:pt x="1792422" y="514224"/>
                  </a:cubicBezTo>
                  <a:cubicBezTo>
                    <a:pt x="1791483" y="516614"/>
                    <a:pt x="1790630" y="519004"/>
                    <a:pt x="1789691" y="521394"/>
                  </a:cubicBezTo>
                  <a:cubicBezTo>
                    <a:pt x="1781330" y="523015"/>
                    <a:pt x="1773140" y="524978"/>
                    <a:pt x="1764950" y="527027"/>
                  </a:cubicBezTo>
                  <a:cubicBezTo>
                    <a:pt x="1760940" y="528051"/>
                    <a:pt x="1757015" y="529075"/>
                    <a:pt x="1753090" y="530185"/>
                  </a:cubicBezTo>
                  <a:cubicBezTo>
                    <a:pt x="1742255" y="523101"/>
                    <a:pt x="1730737" y="517212"/>
                    <a:pt x="1719049" y="511493"/>
                  </a:cubicBezTo>
                  <a:cubicBezTo>
                    <a:pt x="1734491" y="509274"/>
                    <a:pt x="1749848" y="506970"/>
                    <a:pt x="1765205" y="504324"/>
                  </a:cubicBezTo>
                  <a:close/>
                  <a:moveTo>
                    <a:pt x="1765291" y="528478"/>
                  </a:moveTo>
                  <a:cubicBezTo>
                    <a:pt x="1772884" y="527283"/>
                    <a:pt x="1780563" y="526344"/>
                    <a:pt x="1788241" y="525491"/>
                  </a:cubicBezTo>
                  <a:cubicBezTo>
                    <a:pt x="1786791" y="529416"/>
                    <a:pt x="1785341" y="533342"/>
                    <a:pt x="1783975" y="537269"/>
                  </a:cubicBezTo>
                  <a:cubicBezTo>
                    <a:pt x="1783975" y="537354"/>
                    <a:pt x="1784231" y="537439"/>
                    <a:pt x="1784231" y="537354"/>
                  </a:cubicBezTo>
                  <a:cubicBezTo>
                    <a:pt x="1786023" y="533342"/>
                    <a:pt x="1787815" y="529331"/>
                    <a:pt x="1789607" y="525320"/>
                  </a:cubicBezTo>
                  <a:cubicBezTo>
                    <a:pt x="1793787" y="524808"/>
                    <a:pt x="1797967" y="524381"/>
                    <a:pt x="1802148" y="523954"/>
                  </a:cubicBezTo>
                  <a:lnTo>
                    <a:pt x="1802148" y="523954"/>
                  </a:lnTo>
                  <a:cubicBezTo>
                    <a:pt x="1802148" y="523954"/>
                    <a:pt x="1802148" y="523954"/>
                    <a:pt x="1802148" y="523954"/>
                  </a:cubicBezTo>
                  <a:lnTo>
                    <a:pt x="1802148" y="523954"/>
                  </a:lnTo>
                  <a:cubicBezTo>
                    <a:pt x="1802148" y="523954"/>
                    <a:pt x="1802148" y="523954"/>
                    <a:pt x="1802148" y="523954"/>
                  </a:cubicBezTo>
                  <a:cubicBezTo>
                    <a:pt x="1805731" y="523357"/>
                    <a:pt x="1809315" y="522845"/>
                    <a:pt x="1812983" y="522247"/>
                  </a:cubicBezTo>
                  <a:cubicBezTo>
                    <a:pt x="1812215" y="524210"/>
                    <a:pt x="1811448" y="526173"/>
                    <a:pt x="1810680" y="528051"/>
                  </a:cubicBezTo>
                  <a:cubicBezTo>
                    <a:pt x="1808717" y="533086"/>
                    <a:pt x="1806840" y="538122"/>
                    <a:pt x="1804964" y="543243"/>
                  </a:cubicBezTo>
                  <a:lnTo>
                    <a:pt x="1802660" y="544182"/>
                  </a:lnTo>
                  <a:cubicBezTo>
                    <a:pt x="1802660" y="544182"/>
                    <a:pt x="1802660" y="544352"/>
                    <a:pt x="1802660" y="544352"/>
                  </a:cubicBezTo>
                  <a:lnTo>
                    <a:pt x="1804622" y="543755"/>
                  </a:lnTo>
                  <a:cubicBezTo>
                    <a:pt x="1803684" y="546230"/>
                    <a:pt x="1802745" y="548705"/>
                    <a:pt x="1801807" y="551180"/>
                  </a:cubicBezTo>
                  <a:cubicBezTo>
                    <a:pt x="1801807" y="551266"/>
                    <a:pt x="1802062" y="551351"/>
                    <a:pt x="1802062" y="551266"/>
                  </a:cubicBezTo>
                  <a:cubicBezTo>
                    <a:pt x="1803257" y="548620"/>
                    <a:pt x="1804452" y="546060"/>
                    <a:pt x="1805646" y="543414"/>
                  </a:cubicBezTo>
                  <a:lnTo>
                    <a:pt x="1811533" y="541707"/>
                  </a:lnTo>
                  <a:cubicBezTo>
                    <a:pt x="1816311" y="540341"/>
                    <a:pt x="1821173" y="539061"/>
                    <a:pt x="1825951" y="537695"/>
                  </a:cubicBezTo>
                  <a:cubicBezTo>
                    <a:pt x="1824501" y="541792"/>
                    <a:pt x="1822965" y="545803"/>
                    <a:pt x="1821515" y="549900"/>
                  </a:cubicBezTo>
                  <a:cubicBezTo>
                    <a:pt x="1821173" y="549985"/>
                    <a:pt x="1820832" y="550156"/>
                    <a:pt x="1820577" y="550242"/>
                  </a:cubicBezTo>
                  <a:lnTo>
                    <a:pt x="1820577" y="550242"/>
                  </a:lnTo>
                  <a:cubicBezTo>
                    <a:pt x="1820577" y="550242"/>
                    <a:pt x="1820577" y="550242"/>
                    <a:pt x="1820577" y="550242"/>
                  </a:cubicBezTo>
                  <a:lnTo>
                    <a:pt x="1820577" y="550242"/>
                  </a:lnTo>
                  <a:cubicBezTo>
                    <a:pt x="1820577" y="550242"/>
                    <a:pt x="1820577" y="550242"/>
                    <a:pt x="1820577" y="550242"/>
                  </a:cubicBezTo>
                  <a:cubicBezTo>
                    <a:pt x="1811448" y="554167"/>
                    <a:pt x="1802574" y="558606"/>
                    <a:pt x="1793702" y="562958"/>
                  </a:cubicBezTo>
                  <a:cubicBezTo>
                    <a:pt x="1784402" y="554338"/>
                    <a:pt x="1774676" y="546145"/>
                    <a:pt x="1764608" y="538293"/>
                  </a:cubicBezTo>
                  <a:cubicBezTo>
                    <a:pt x="1760940" y="535476"/>
                    <a:pt x="1757186" y="532830"/>
                    <a:pt x="1753347" y="530355"/>
                  </a:cubicBezTo>
                  <a:cubicBezTo>
                    <a:pt x="1757271" y="529673"/>
                    <a:pt x="1761281" y="528990"/>
                    <a:pt x="1765205" y="528307"/>
                  </a:cubicBezTo>
                  <a:close/>
                  <a:moveTo>
                    <a:pt x="1819723" y="555704"/>
                  </a:moveTo>
                  <a:cubicBezTo>
                    <a:pt x="1818529" y="559032"/>
                    <a:pt x="1817335" y="562276"/>
                    <a:pt x="1816225" y="565604"/>
                  </a:cubicBezTo>
                  <a:lnTo>
                    <a:pt x="1813922" y="572347"/>
                  </a:lnTo>
                  <a:lnTo>
                    <a:pt x="1807438" y="574822"/>
                  </a:lnTo>
                  <a:cubicBezTo>
                    <a:pt x="1807438" y="574822"/>
                    <a:pt x="1807438" y="574993"/>
                    <a:pt x="1807438" y="574993"/>
                  </a:cubicBezTo>
                  <a:lnTo>
                    <a:pt x="1813495" y="573286"/>
                  </a:lnTo>
                  <a:lnTo>
                    <a:pt x="1811277" y="579601"/>
                  </a:lnTo>
                  <a:lnTo>
                    <a:pt x="1811021" y="580199"/>
                  </a:lnTo>
                  <a:cubicBezTo>
                    <a:pt x="1805816" y="574736"/>
                    <a:pt x="1800441" y="569445"/>
                    <a:pt x="1794896" y="564239"/>
                  </a:cubicBezTo>
                  <a:cubicBezTo>
                    <a:pt x="1803172" y="561337"/>
                    <a:pt x="1811362" y="558435"/>
                    <a:pt x="1819638" y="555533"/>
                  </a:cubicBezTo>
                  <a:close/>
                  <a:moveTo>
                    <a:pt x="1812301" y="580370"/>
                  </a:moveTo>
                  <a:lnTo>
                    <a:pt x="1819809" y="571664"/>
                  </a:lnTo>
                  <a:cubicBezTo>
                    <a:pt x="1827487" y="569616"/>
                    <a:pt x="1835080" y="567482"/>
                    <a:pt x="1842674" y="565348"/>
                  </a:cubicBezTo>
                  <a:cubicBezTo>
                    <a:pt x="1842759" y="565434"/>
                    <a:pt x="1842844" y="565604"/>
                    <a:pt x="1842930" y="565690"/>
                  </a:cubicBezTo>
                  <a:cubicBezTo>
                    <a:pt x="1842674" y="566458"/>
                    <a:pt x="1842332" y="567311"/>
                    <a:pt x="1842076" y="568079"/>
                  </a:cubicBezTo>
                  <a:lnTo>
                    <a:pt x="1834825" y="587966"/>
                  </a:lnTo>
                  <a:cubicBezTo>
                    <a:pt x="1832521" y="588904"/>
                    <a:pt x="1830217" y="589843"/>
                    <a:pt x="1827914" y="590782"/>
                  </a:cubicBezTo>
                  <a:lnTo>
                    <a:pt x="1822453" y="592830"/>
                  </a:lnTo>
                  <a:cubicBezTo>
                    <a:pt x="1818956" y="588819"/>
                    <a:pt x="1815372" y="584808"/>
                    <a:pt x="1811703" y="580967"/>
                  </a:cubicBezTo>
                  <a:lnTo>
                    <a:pt x="1812301" y="580284"/>
                  </a:lnTo>
                  <a:close/>
                  <a:moveTo>
                    <a:pt x="1828426" y="592148"/>
                  </a:moveTo>
                  <a:cubicBezTo>
                    <a:pt x="1830302" y="591636"/>
                    <a:pt x="1832094" y="591123"/>
                    <a:pt x="1833971" y="590611"/>
                  </a:cubicBezTo>
                  <a:lnTo>
                    <a:pt x="1832862" y="593684"/>
                  </a:lnTo>
                  <a:cubicBezTo>
                    <a:pt x="1832862" y="593684"/>
                    <a:pt x="1833118" y="593940"/>
                    <a:pt x="1833118" y="593769"/>
                  </a:cubicBezTo>
                  <a:lnTo>
                    <a:pt x="1834568" y="590441"/>
                  </a:lnTo>
                  <a:cubicBezTo>
                    <a:pt x="1842418" y="588222"/>
                    <a:pt x="1850267" y="585832"/>
                    <a:pt x="1858031" y="583186"/>
                  </a:cubicBezTo>
                  <a:cubicBezTo>
                    <a:pt x="1858542" y="583698"/>
                    <a:pt x="1859140" y="584210"/>
                    <a:pt x="1859652" y="584722"/>
                  </a:cubicBezTo>
                  <a:cubicBezTo>
                    <a:pt x="1856495" y="585917"/>
                    <a:pt x="1853253" y="587112"/>
                    <a:pt x="1850096" y="588307"/>
                  </a:cubicBezTo>
                  <a:lnTo>
                    <a:pt x="1840114" y="592148"/>
                  </a:lnTo>
                  <a:cubicBezTo>
                    <a:pt x="1840114" y="592148"/>
                    <a:pt x="1840114" y="592318"/>
                    <a:pt x="1840114" y="592318"/>
                  </a:cubicBezTo>
                  <a:lnTo>
                    <a:pt x="1850523" y="589587"/>
                  </a:lnTo>
                  <a:cubicBezTo>
                    <a:pt x="1854277" y="588648"/>
                    <a:pt x="1858116" y="587710"/>
                    <a:pt x="1861870" y="586856"/>
                  </a:cubicBezTo>
                  <a:cubicBezTo>
                    <a:pt x="1862553" y="587454"/>
                    <a:pt x="1863235" y="588051"/>
                    <a:pt x="1863917" y="588648"/>
                  </a:cubicBezTo>
                  <a:lnTo>
                    <a:pt x="1855812" y="608791"/>
                  </a:lnTo>
                  <a:cubicBezTo>
                    <a:pt x="1855812" y="608791"/>
                    <a:pt x="1855215" y="609047"/>
                    <a:pt x="1854874" y="609217"/>
                  </a:cubicBezTo>
                  <a:lnTo>
                    <a:pt x="1844636" y="614253"/>
                  </a:lnTo>
                  <a:cubicBezTo>
                    <a:pt x="1844636" y="614253"/>
                    <a:pt x="1844636" y="614423"/>
                    <a:pt x="1844636" y="614423"/>
                  </a:cubicBezTo>
                  <a:lnTo>
                    <a:pt x="1854959" y="610583"/>
                  </a:lnTo>
                  <a:lnTo>
                    <a:pt x="1854191" y="612546"/>
                  </a:lnTo>
                  <a:cubicBezTo>
                    <a:pt x="1854191" y="612546"/>
                    <a:pt x="1854447" y="612802"/>
                    <a:pt x="1854447" y="612631"/>
                  </a:cubicBezTo>
                  <a:lnTo>
                    <a:pt x="1855557" y="610327"/>
                  </a:lnTo>
                  <a:cubicBezTo>
                    <a:pt x="1863576" y="607510"/>
                    <a:pt x="1871596" y="604694"/>
                    <a:pt x="1879616" y="601792"/>
                  </a:cubicBezTo>
                  <a:cubicBezTo>
                    <a:pt x="1878080" y="606742"/>
                    <a:pt x="1876459" y="611607"/>
                    <a:pt x="1874924" y="616557"/>
                  </a:cubicBezTo>
                  <a:cubicBezTo>
                    <a:pt x="1874924" y="616557"/>
                    <a:pt x="1874838" y="616557"/>
                    <a:pt x="1874753" y="616557"/>
                  </a:cubicBezTo>
                  <a:lnTo>
                    <a:pt x="1875094" y="615106"/>
                  </a:lnTo>
                  <a:cubicBezTo>
                    <a:pt x="1875094" y="615106"/>
                    <a:pt x="1874838" y="614936"/>
                    <a:pt x="1874838" y="615106"/>
                  </a:cubicBezTo>
                  <a:lnTo>
                    <a:pt x="1874326" y="616899"/>
                  </a:lnTo>
                  <a:cubicBezTo>
                    <a:pt x="1871682" y="618179"/>
                    <a:pt x="1869037" y="619544"/>
                    <a:pt x="1866477" y="620825"/>
                  </a:cubicBezTo>
                  <a:lnTo>
                    <a:pt x="1856495" y="625946"/>
                  </a:lnTo>
                  <a:cubicBezTo>
                    <a:pt x="1856495" y="625946"/>
                    <a:pt x="1856495" y="626116"/>
                    <a:pt x="1856495" y="626116"/>
                  </a:cubicBezTo>
                  <a:lnTo>
                    <a:pt x="1867074" y="622020"/>
                  </a:lnTo>
                  <a:cubicBezTo>
                    <a:pt x="1869207" y="621251"/>
                    <a:pt x="1871340" y="620483"/>
                    <a:pt x="1873558" y="619715"/>
                  </a:cubicBezTo>
                  <a:lnTo>
                    <a:pt x="1870487" y="630640"/>
                  </a:lnTo>
                  <a:lnTo>
                    <a:pt x="1871682" y="630981"/>
                  </a:lnTo>
                  <a:lnTo>
                    <a:pt x="1876203" y="619374"/>
                  </a:lnTo>
                  <a:cubicBezTo>
                    <a:pt x="1876203" y="619374"/>
                    <a:pt x="1876374" y="618862"/>
                    <a:pt x="1876545" y="618606"/>
                  </a:cubicBezTo>
                  <a:cubicBezTo>
                    <a:pt x="1883285" y="616216"/>
                    <a:pt x="1890110" y="613826"/>
                    <a:pt x="1896850" y="611522"/>
                  </a:cubicBezTo>
                  <a:lnTo>
                    <a:pt x="1896850" y="611522"/>
                  </a:lnTo>
                  <a:cubicBezTo>
                    <a:pt x="1896850" y="611522"/>
                    <a:pt x="1896850" y="611522"/>
                    <a:pt x="1896850" y="611522"/>
                  </a:cubicBezTo>
                  <a:lnTo>
                    <a:pt x="1896850" y="611522"/>
                  </a:lnTo>
                  <a:cubicBezTo>
                    <a:pt x="1897447" y="611266"/>
                    <a:pt x="1898130" y="611010"/>
                    <a:pt x="1898727" y="610668"/>
                  </a:cubicBezTo>
                  <a:cubicBezTo>
                    <a:pt x="1899324" y="610924"/>
                    <a:pt x="1899836" y="611180"/>
                    <a:pt x="1900434" y="611436"/>
                  </a:cubicBezTo>
                  <a:cubicBezTo>
                    <a:pt x="1898812" y="616045"/>
                    <a:pt x="1897191" y="620569"/>
                    <a:pt x="1895570" y="625177"/>
                  </a:cubicBezTo>
                  <a:cubicBezTo>
                    <a:pt x="1888745" y="628165"/>
                    <a:pt x="1881919" y="631237"/>
                    <a:pt x="1875179" y="634310"/>
                  </a:cubicBezTo>
                  <a:lnTo>
                    <a:pt x="1863747" y="639345"/>
                  </a:lnTo>
                  <a:cubicBezTo>
                    <a:pt x="1863747" y="639345"/>
                    <a:pt x="1863747" y="639516"/>
                    <a:pt x="1863747" y="639516"/>
                  </a:cubicBezTo>
                  <a:lnTo>
                    <a:pt x="1875606" y="635505"/>
                  </a:lnTo>
                  <a:cubicBezTo>
                    <a:pt x="1881749" y="633456"/>
                    <a:pt x="1887806" y="631493"/>
                    <a:pt x="1893949" y="629445"/>
                  </a:cubicBezTo>
                  <a:cubicBezTo>
                    <a:pt x="1892584" y="633371"/>
                    <a:pt x="1891134" y="637297"/>
                    <a:pt x="1889769" y="641223"/>
                  </a:cubicBezTo>
                  <a:cubicBezTo>
                    <a:pt x="1888830" y="641650"/>
                    <a:pt x="1887892" y="642077"/>
                    <a:pt x="1886868" y="642503"/>
                  </a:cubicBezTo>
                  <a:lnTo>
                    <a:pt x="1873046" y="648563"/>
                  </a:lnTo>
                  <a:cubicBezTo>
                    <a:pt x="1873046" y="648563"/>
                    <a:pt x="1873046" y="648734"/>
                    <a:pt x="1873046" y="648734"/>
                  </a:cubicBezTo>
                  <a:lnTo>
                    <a:pt x="1887380" y="643698"/>
                  </a:lnTo>
                  <a:cubicBezTo>
                    <a:pt x="1887892" y="643527"/>
                    <a:pt x="1888403" y="643357"/>
                    <a:pt x="1889001" y="643186"/>
                  </a:cubicBezTo>
                  <a:cubicBezTo>
                    <a:pt x="1888574" y="644295"/>
                    <a:pt x="1888148" y="645490"/>
                    <a:pt x="1887806" y="646600"/>
                  </a:cubicBezTo>
                  <a:lnTo>
                    <a:pt x="1881578" y="663328"/>
                  </a:lnTo>
                  <a:lnTo>
                    <a:pt x="1881407" y="663670"/>
                  </a:lnTo>
                  <a:lnTo>
                    <a:pt x="1882090" y="663926"/>
                  </a:lnTo>
                  <a:lnTo>
                    <a:pt x="1889683" y="647197"/>
                  </a:lnTo>
                  <a:cubicBezTo>
                    <a:pt x="1890451" y="645490"/>
                    <a:pt x="1891219" y="643783"/>
                    <a:pt x="1891987" y="642077"/>
                  </a:cubicBezTo>
                  <a:cubicBezTo>
                    <a:pt x="1896680" y="640455"/>
                    <a:pt x="1901457" y="638833"/>
                    <a:pt x="1906150" y="637212"/>
                  </a:cubicBezTo>
                  <a:cubicBezTo>
                    <a:pt x="1904187" y="644039"/>
                    <a:pt x="1902225" y="650953"/>
                    <a:pt x="1900263" y="657781"/>
                  </a:cubicBezTo>
                  <a:lnTo>
                    <a:pt x="1895400" y="660512"/>
                  </a:lnTo>
                  <a:cubicBezTo>
                    <a:pt x="1895400" y="660512"/>
                    <a:pt x="1895400" y="660682"/>
                    <a:pt x="1895485" y="660682"/>
                  </a:cubicBezTo>
                  <a:lnTo>
                    <a:pt x="1900007" y="658549"/>
                  </a:lnTo>
                  <a:cubicBezTo>
                    <a:pt x="1897874" y="665803"/>
                    <a:pt x="1895741" y="673058"/>
                    <a:pt x="1893608" y="680312"/>
                  </a:cubicBezTo>
                  <a:lnTo>
                    <a:pt x="1888574" y="683129"/>
                  </a:lnTo>
                  <a:cubicBezTo>
                    <a:pt x="1888574" y="683129"/>
                    <a:pt x="1888574" y="683300"/>
                    <a:pt x="1888660" y="683300"/>
                  </a:cubicBezTo>
                  <a:lnTo>
                    <a:pt x="1893352" y="681251"/>
                  </a:lnTo>
                  <a:cubicBezTo>
                    <a:pt x="1893096" y="682105"/>
                    <a:pt x="1892840" y="682959"/>
                    <a:pt x="1892584" y="683812"/>
                  </a:cubicBezTo>
                  <a:lnTo>
                    <a:pt x="1888148" y="698151"/>
                  </a:lnTo>
                  <a:cubicBezTo>
                    <a:pt x="1877312" y="674680"/>
                    <a:pt x="1864771" y="652062"/>
                    <a:pt x="1850438" y="630213"/>
                  </a:cubicBezTo>
                  <a:cubicBezTo>
                    <a:pt x="1841906" y="617240"/>
                    <a:pt x="1832606" y="605121"/>
                    <a:pt x="1822624" y="593513"/>
                  </a:cubicBezTo>
                  <a:lnTo>
                    <a:pt x="1827999" y="592062"/>
                  </a:lnTo>
                  <a:close/>
                  <a:moveTo>
                    <a:pt x="1889257" y="699772"/>
                  </a:moveTo>
                  <a:lnTo>
                    <a:pt x="1894973" y="684409"/>
                  </a:lnTo>
                  <a:cubicBezTo>
                    <a:pt x="1895485" y="682959"/>
                    <a:pt x="1895997" y="681593"/>
                    <a:pt x="1896509" y="680142"/>
                  </a:cubicBezTo>
                  <a:lnTo>
                    <a:pt x="1900177" y="678520"/>
                  </a:lnTo>
                  <a:cubicBezTo>
                    <a:pt x="1904358" y="676728"/>
                    <a:pt x="1908539" y="675021"/>
                    <a:pt x="1912719" y="673229"/>
                  </a:cubicBezTo>
                  <a:cubicBezTo>
                    <a:pt x="1911439" y="678094"/>
                    <a:pt x="1910245" y="682873"/>
                    <a:pt x="1908965" y="687738"/>
                  </a:cubicBezTo>
                  <a:cubicBezTo>
                    <a:pt x="1908794" y="687823"/>
                    <a:pt x="1908709" y="687909"/>
                    <a:pt x="1908539" y="687994"/>
                  </a:cubicBezTo>
                  <a:cubicBezTo>
                    <a:pt x="1907173" y="688506"/>
                    <a:pt x="1905809" y="689103"/>
                    <a:pt x="1904529" y="689616"/>
                  </a:cubicBezTo>
                  <a:lnTo>
                    <a:pt x="1891646" y="694822"/>
                  </a:lnTo>
                  <a:cubicBezTo>
                    <a:pt x="1891646" y="694822"/>
                    <a:pt x="1891646" y="694992"/>
                    <a:pt x="1891646" y="694992"/>
                  </a:cubicBezTo>
                  <a:lnTo>
                    <a:pt x="1903419" y="691322"/>
                  </a:lnTo>
                  <a:cubicBezTo>
                    <a:pt x="1902822" y="691749"/>
                    <a:pt x="1902140" y="692176"/>
                    <a:pt x="1901543" y="692603"/>
                  </a:cubicBezTo>
                  <a:cubicBezTo>
                    <a:pt x="1897618" y="695334"/>
                    <a:pt x="1893693" y="698151"/>
                    <a:pt x="1889854" y="700967"/>
                  </a:cubicBezTo>
                  <a:cubicBezTo>
                    <a:pt x="1889683" y="700540"/>
                    <a:pt x="1889427" y="700113"/>
                    <a:pt x="1889257" y="699687"/>
                  </a:cubicBezTo>
                  <a:close/>
                  <a:moveTo>
                    <a:pt x="2016209" y="587198"/>
                  </a:moveTo>
                  <a:cubicBezTo>
                    <a:pt x="1991296" y="601024"/>
                    <a:pt x="1965445" y="605718"/>
                    <a:pt x="1938997" y="602219"/>
                  </a:cubicBezTo>
                  <a:cubicBezTo>
                    <a:pt x="1941641" y="592148"/>
                    <a:pt x="1944287" y="582077"/>
                    <a:pt x="1946932" y="572006"/>
                  </a:cubicBezTo>
                  <a:cubicBezTo>
                    <a:pt x="1985665" y="576870"/>
                    <a:pt x="2024229" y="555789"/>
                    <a:pt x="2040012" y="513371"/>
                  </a:cubicBezTo>
                  <a:cubicBezTo>
                    <a:pt x="2041548" y="509189"/>
                    <a:pt x="2042743" y="505007"/>
                    <a:pt x="2043681" y="500825"/>
                  </a:cubicBezTo>
                  <a:lnTo>
                    <a:pt x="2047861" y="496984"/>
                  </a:lnTo>
                  <a:cubicBezTo>
                    <a:pt x="2047861" y="496984"/>
                    <a:pt x="2047691" y="496728"/>
                    <a:pt x="2047691" y="496728"/>
                  </a:cubicBezTo>
                  <a:lnTo>
                    <a:pt x="2044022" y="499374"/>
                  </a:lnTo>
                  <a:cubicBezTo>
                    <a:pt x="2044193" y="498350"/>
                    <a:pt x="2044364" y="497411"/>
                    <a:pt x="2044619" y="496387"/>
                  </a:cubicBezTo>
                  <a:cubicBezTo>
                    <a:pt x="2045985" y="495363"/>
                    <a:pt x="2047350" y="494338"/>
                    <a:pt x="2048715" y="493314"/>
                  </a:cubicBezTo>
                  <a:lnTo>
                    <a:pt x="2061427" y="483840"/>
                  </a:lnTo>
                  <a:cubicBezTo>
                    <a:pt x="2061427" y="483840"/>
                    <a:pt x="2061342" y="483584"/>
                    <a:pt x="2061256" y="483584"/>
                  </a:cubicBezTo>
                  <a:lnTo>
                    <a:pt x="2047606" y="491522"/>
                  </a:lnTo>
                  <a:cubicBezTo>
                    <a:pt x="2046752" y="492034"/>
                    <a:pt x="2045985" y="492461"/>
                    <a:pt x="2045131" y="492973"/>
                  </a:cubicBezTo>
                  <a:cubicBezTo>
                    <a:pt x="2045387" y="491010"/>
                    <a:pt x="2045643" y="489047"/>
                    <a:pt x="2045728" y="487084"/>
                  </a:cubicBezTo>
                  <a:lnTo>
                    <a:pt x="2045814" y="487084"/>
                  </a:lnTo>
                  <a:cubicBezTo>
                    <a:pt x="2045814" y="487084"/>
                    <a:pt x="2045814" y="486828"/>
                    <a:pt x="2045728" y="486828"/>
                  </a:cubicBezTo>
                  <a:cubicBezTo>
                    <a:pt x="2045728" y="486657"/>
                    <a:pt x="2045728" y="486401"/>
                    <a:pt x="2045728" y="486230"/>
                  </a:cubicBezTo>
                  <a:cubicBezTo>
                    <a:pt x="2046070" y="485974"/>
                    <a:pt x="2046411" y="485804"/>
                    <a:pt x="2046752" y="485547"/>
                  </a:cubicBezTo>
                  <a:lnTo>
                    <a:pt x="2064839" y="474452"/>
                  </a:lnTo>
                  <a:cubicBezTo>
                    <a:pt x="2064839" y="474452"/>
                    <a:pt x="2064839" y="474111"/>
                    <a:pt x="2064669" y="474196"/>
                  </a:cubicBezTo>
                  <a:lnTo>
                    <a:pt x="2045814" y="483755"/>
                  </a:lnTo>
                  <a:cubicBezTo>
                    <a:pt x="2045814" y="483755"/>
                    <a:pt x="2045814" y="483755"/>
                    <a:pt x="2045814" y="483755"/>
                  </a:cubicBezTo>
                  <a:cubicBezTo>
                    <a:pt x="2045985" y="478975"/>
                    <a:pt x="2045814" y="474196"/>
                    <a:pt x="2045217" y="469587"/>
                  </a:cubicBezTo>
                  <a:cubicBezTo>
                    <a:pt x="2049824" y="466941"/>
                    <a:pt x="2054431" y="464296"/>
                    <a:pt x="2059038" y="461821"/>
                  </a:cubicBezTo>
                  <a:cubicBezTo>
                    <a:pt x="2059038" y="461821"/>
                    <a:pt x="2059038" y="461479"/>
                    <a:pt x="2058868" y="461565"/>
                  </a:cubicBezTo>
                  <a:cubicBezTo>
                    <a:pt x="2054175" y="463613"/>
                    <a:pt x="2049568" y="465747"/>
                    <a:pt x="2044876" y="467880"/>
                  </a:cubicBezTo>
                  <a:cubicBezTo>
                    <a:pt x="2042572" y="451323"/>
                    <a:pt x="2035747" y="436216"/>
                    <a:pt x="2026020" y="423755"/>
                  </a:cubicBezTo>
                  <a:cubicBezTo>
                    <a:pt x="2027727" y="422731"/>
                    <a:pt x="2029433" y="421621"/>
                    <a:pt x="2031224" y="420597"/>
                  </a:cubicBezTo>
                  <a:cubicBezTo>
                    <a:pt x="2031224" y="420597"/>
                    <a:pt x="2031224" y="420256"/>
                    <a:pt x="2031054" y="420341"/>
                  </a:cubicBezTo>
                  <a:cubicBezTo>
                    <a:pt x="2029262" y="421280"/>
                    <a:pt x="2027386" y="422219"/>
                    <a:pt x="2025508" y="423072"/>
                  </a:cubicBezTo>
                  <a:cubicBezTo>
                    <a:pt x="2022181" y="418890"/>
                    <a:pt x="2018512" y="415050"/>
                    <a:pt x="2014588" y="411550"/>
                  </a:cubicBezTo>
                  <a:cubicBezTo>
                    <a:pt x="2018342" y="409587"/>
                    <a:pt x="2022011" y="407710"/>
                    <a:pt x="2025765" y="405747"/>
                  </a:cubicBezTo>
                  <a:cubicBezTo>
                    <a:pt x="2025765" y="405747"/>
                    <a:pt x="2025765" y="405405"/>
                    <a:pt x="2025679" y="405491"/>
                  </a:cubicBezTo>
                  <a:cubicBezTo>
                    <a:pt x="2021584" y="407112"/>
                    <a:pt x="2017574" y="408819"/>
                    <a:pt x="2013564" y="410526"/>
                  </a:cubicBezTo>
                  <a:cubicBezTo>
                    <a:pt x="2005885" y="403869"/>
                    <a:pt x="1997183" y="398577"/>
                    <a:pt x="1987884" y="395078"/>
                  </a:cubicBezTo>
                  <a:cubicBezTo>
                    <a:pt x="1956145" y="383129"/>
                    <a:pt x="1911951" y="391920"/>
                    <a:pt x="1886356" y="423243"/>
                  </a:cubicBezTo>
                  <a:cubicBezTo>
                    <a:pt x="1883028" y="425718"/>
                    <a:pt x="1879872" y="428193"/>
                    <a:pt x="1876630" y="430839"/>
                  </a:cubicBezTo>
                  <a:cubicBezTo>
                    <a:pt x="1879957" y="423072"/>
                    <a:pt x="1883370" y="415306"/>
                    <a:pt x="1886868" y="407624"/>
                  </a:cubicBezTo>
                  <a:cubicBezTo>
                    <a:pt x="1891134" y="398236"/>
                    <a:pt x="1895485" y="388848"/>
                    <a:pt x="1899836" y="379545"/>
                  </a:cubicBezTo>
                  <a:cubicBezTo>
                    <a:pt x="1899836" y="379459"/>
                    <a:pt x="1899665" y="379289"/>
                    <a:pt x="1899580" y="379374"/>
                  </a:cubicBezTo>
                  <a:cubicBezTo>
                    <a:pt x="1894717" y="388421"/>
                    <a:pt x="1889854" y="397468"/>
                    <a:pt x="1885077" y="406515"/>
                  </a:cubicBezTo>
                  <a:cubicBezTo>
                    <a:pt x="1879786" y="416586"/>
                    <a:pt x="1874582" y="426742"/>
                    <a:pt x="1869463" y="436899"/>
                  </a:cubicBezTo>
                  <a:cubicBezTo>
                    <a:pt x="1868440" y="437752"/>
                    <a:pt x="1867501" y="438606"/>
                    <a:pt x="1866477" y="439545"/>
                  </a:cubicBezTo>
                  <a:lnTo>
                    <a:pt x="1854277" y="442361"/>
                  </a:lnTo>
                  <a:cubicBezTo>
                    <a:pt x="1860249" y="429217"/>
                    <a:pt x="1866221" y="416074"/>
                    <a:pt x="1872535" y="403101"/>
                  </a:cubicBezTo>
                  <a:cubicBezTo>
                    <a:pt x="1876118" y="395590"/>
                    <a:pt x="1879872" y="388165"/>
                    <a:pt x="1883540" y="380740"/>
                  </a:cubicBezTo>
                  <a:cubicBezTo>
                    <a:pt x="1883540" y="380654"/>
                    <a:pt x="1883370" y="380484"/>
                    <a:pt x="1883285" y="380569"/>
                  </a:cubicBezTo>
                  <a:cubicBezTo>
                    <a:pt x="1879104" y="387653"/>
                    <a:pt x="1874924" y="394822"/>
                    <a:pt x="1870743" y="401991"/>
                  </a:cubicBezTo>
                  <a:cubicBezTo>
                    <a:pt x="1862723" y="415903"/>
                    <a:pt x="1854874" y="429815"/>
                    <a:pt x="1847281" y="443983"/>
                  </a:cubicBezTo>
                  <a:lnTo>
                    <a:pt x="1842759" y="445007"/>
                  </a:lnTo>
                  <a:cubicBezTo>
                    <a:pt x="1840200" y="445604"/>
                    <a:pt x="1837640" y="446117"/>
                    <a:pt x="1835080" y="446714"/>
                  </a:cubicBezTo>
                  <a:cubicBezTo>
                    <a:pt x="1846769" y="406088"/>
                    <a:pt x="1873644" y="378008"/>
                    <a:pt x="1916473" y="365462"/>
                  </a:cubicBezTo>
                  <a:cubicBezTo>
                    <a:pt x="1943689" y="357439"/>
                    <a:pt x="1969882" y="358378"/>
                    <a:pt x="1995306" y="366998"/>
                  </a:cubicBezTo>
                  <a:cubicBezTo>
                    <a:pt x="1993002" y="370839"/>
                    <a:pt x="1990870" y="374851"/>
                    <a:pt x="1988481" y="378776"/>
                  </a:cubicBezTo>
                  <a:lnTo>
                    <a:pt x="1985751" y="383129"/>
                  </a:lnTo>
                  <a:cubicBezTo>
                    <a:pt x="1985751" y="383129"/>
                    <a:pt x="1985921" y="383385"/>
                    <a:pt x="1986006" y="383300"/>
                  </a:cubicBezTo>
                  <a:lnTo>
                    <a:pt x="1990102" y="380057"/>
                  </a:lnTo>
                  <a:cubicBezTo>
                    <a:pt x="1993941" y="377069"/>
                    <a:pt x="1997866" y="373997"/>
                    <a:pt x="2001279" y="370583"/>
                  </a:cubicBezTo>
                  <a:lnTo>
                    <a:pt x="2001279" y="370583"/>
                  </a:lnTo>
                  <a:cubicBezTo>
                    <a:pt x="2001279" y="370583"/>
                    <a:pt x="2001279" y="370583"/>
                    <a:pt x="2001279" y="370583"/>
                  </a:cubicBezTo>
                  <a:lnTo>
                    <a:pt x="2001279" y="370583"/>
                  </a:lnTo>
                  <a:cubicBezTo>
                    <a:pt x="2001279" y="370583"/>
                    <a:pt x="2001279" y="370583"/>
                    <a:pt x="2001279" y="370583"/>
                  </a:cubicBezTo>
                  <a:cubicBezTo>
                    <a:pt x="2001534" y="370156"/>
                    <a:pt x="2001790" y="369815"/>
                    <a:pt x="2001961" y="369388"/>
                  </a:cubicBezTo>
                  <a:cubicBezTo>
                    <a:pt x="2006142" y="371010"/>
                    <a:pt x="2010322" y="372887"/>
                    <a:pt x="2014417" y="374936"/>
                  </a:cubicBezTo>
                  <a:cubicBezTo>
                    <a:pt x="2017830" y="376643"/>
                    <a:pt x="2021157" y="378606"/>
                    <a:pt x="2024399" y="380740"/>
                  </a:cubicBezTo>
                  <a:cubicBezTo>
                    <a:pt x="2022352" y="383641"/>
                    <a:pt x="2020390" y="386543"/>
                    <a:pt x="2018342" y="389360"/>
                  </a:cubicBezTo>
                  <a:cubicBezTo>
                    <a:pt x="2017318" y="390725"/>
                    <a:pt x="2016294" y="392005"/>
                    <a:pt x="2015014" y="392944"/>
                  </a:cubicBezTo>
                  <a:cubicBezTo>
                    <a:pt x="2013735" y="393968"/>
                    <a:pt x="2012199" y="394651"/>
                    <a:pt x="2010492" y="394310"/>
                  </a:cubicBezTo>
                  <a:cubicBezTo>
                    <a:pt x="2010492" y="394310"/>
                    <a:pt x="2010408" y="394566"/>
                    <a:pt x="2010492" y="394566"/>
                  </a:cubicBezTo>
                  <a:cubicBezTo>
                    <a:pt x="2012199" y="395164"/>
                    <a:pt x="2014161" y="394737"/>
                    <a:pt x="2015782" y="393798"/>
                  </a:cubicBezTo>
                  <a:cubicBezTo>
                    <a:pt x="2017403" y="392944"/>
                    <a:pt x="2018768" y="391749"/>
                    <a:pt x="2020048" y="390555"/>
                  </a:cubicBezTo>
                  <a:cubicBezTo>
                    <a:pt x="2022693" y="388079"/>
                    <a:pt x="2025338" y="385519"/>
                    <a:pt x="2027983" y="382958"/>
                  </a:cubicBezTo>
                  <a:cubicBezTo>
                    <a:pt x="2029860" y="384324"/>
                    <a:pt x="2031737" y="385775"/>
                    <a:pt x="2033614" y="387311"/>
                  </a:cubicBezTo>
                  <a:cubicBezTo>
                    <a:pt x="2032590" y="388506"/>
                    <a:pt x="2031566" y="389701"/>
                    <a:pt x="2030457" y="390896"/>
                  </a:cubicBezTo>
                  <a:cubicBezTo>
                    <a:pt x="2028324" y="393200"/>
                    <a:pt x="2026191" y="395420"/>
                    <a:pt x="2023973" y="397638"/>
                  </a:cubicBezTo>
                  <a:cubicBezTo>
                    <a:pt x="2023973" y="397638"/>
                    <a:pt x="2024143" y="397894"/>
                    <a:pt x="2024143" y="397894"/>
                  </a:cubicBezTo>
                  <a:cubicBezTo>
                    <a:pt x="2026703" y="396102"/>
                    <a:pt x="2029262" y="394310"/>
                    <a:pt x="2031822" y="392432"/>
                  </a:cubicBezTo>
                  <a:cubicBezTo>
                    <a:pt x="2033187" y="391408"/>
                    <a:pt x="2034552" y="390384"/>
                    <a:pt x="2035917" y="389360"/>
                  </a:cubicBezTo>
                  <a:cubicBezTo>
                    <a:pt x="2039244" y="392261"/>
                    <a:pt x="2042402" y="395420"/>
                    <a:pt x="2045387" y="398663"/>
                  </a:cubicBezTo>
                  <a:cubicBezTo>
                    <a:pt x="2043510" y="401138"/>
                    <a:pt x="2041548" y="403613"/>
                    <a:pt x="2039586" y="406003"/>
                  </a:cubicBezTo>
                  <a:cubicBezTo>
                    <a:pt x="2036770" y="409502"/>
                    <a:pt x="2033870" y="412916"/>
                    <a:pt x="2030969" y="416330"/>
                  </a:cubicBezTo>
                  <a:cubicBezTo>
                    <a:pt x="2030969" y="416330"/>
                    <a:pt x="2031140" y="416586"/>
                    <a:pt x="2031224" y="416501"/>
                  </a:cubicBezTo>
                  <a:cubicBezTo>
                    <a:pt x="2034552" y="413428"/>
                    <a:pt x="2037879" y="410441"/>
                    <a:pt x="2041207" y="407283"/>
                  </a:cubicBezTo>
                  <a:cubicBezTo>
                    <a:pt x="2043340" y="405235"/>
                    <a:pt x="2045558" y="403186"/>
                    <a:pt x="2047691" y="401138"/>
                  </a:cubicBezTo>
                  <a:cubicBezTo>
                    <a:pt x="2048885" y="402589"/>
                    <a:pt x="2050080" y="404040"/>
                    <a:pt x="2051189" y="405491"/>
                  </a:cubicBezTo>
                  <a:cubicBezTo>
                    <a:pt x="2050251" y="408136"/>
                    <a:pt x="2049312" y="410953"/>
                    <a:pt x="2048203" y="414794"/>
                  </a:cubicBezTo>
                  <a:cubicBezTo>
                    <a:pt x="2047606" y="416842"/>
                    <a:pt x="2047008" y="419061"/>
                    <a:pt x="2046411" y="421365"/>
                  </a:cubicBezTo>
                  <a:lnTo>
                    <a:pt x="2045473" y="424950"/>
                  </a:lnTo>
                  <a:lnTo>
                    <a:pt x="2045046" y="426828"/>
                  </a:lnTo>
                  <a:cubicBezTo>
                    <a:pt x="2044876" y="427425"/>
                    <a:pt x="2044619" y="428278"/>
                    <a:pt x="2044705" y="428364"/>
                  </a:cubicBezTo>
                  <a:lnTo>
                    <a:pt x="2052042" y="420853"/>
                  </a:lnTo>
                  <a:lnTo>
                    <a:pt x="2057844" y="414708"/>
                  </a:lnTo>
                  <a:cubicBezTo>
                    <a:pt x="2059806" y="417695"/>
                    <a:pt x="2061598" y="420853"/>
                    <a:pt x="2063304" y="424011"/>
                  </a:cubicBezTo>
                  <a:cubicBezTo>
                    <a:pt x="2061939" y="425633"/>
                    <a:pt x="2060574" y="427340"/>
                    <a:pt x="2059209" y="428961"/>
                  </a:cubicBezTo>
                  <a:cubicBezTo>
                    <a:pt x="2059209" y="428961"/>
                    <a:pt x="2059380" y="429217"/>
                    <a:pt x="2059465" y="429132"/>
                  </a:cubicBezTo>
                  <a:cubicBezTo>
                    <a:pt x="2060915" y="427766"/>
                    <a:pt x="2062365" y="426316"/>
                    <a:pt x="2063816" y="424865"/>
                  </a:cubicBezTo>
                  <a:cubicBezTo>
                    <a:pt x="2070641" y="437923"/>
                    <a:pt x="2075248" y="452091"/>
                    <a:pt x="2076955" y="466344"/>
                  </a:cubicBezTo>
                  <a:lnTo>
                    <a:pt x="2075078" y="467112"/>
                  </a:lnTo>
                  <a:cubicBezTo>
                    <a:pt x="2075078" y="467112"/>
                    <a:pt x="2075078" y="467454"/>
                    <a:pt x="2075163" y="467368"/>
                  </a:cubicBezTo>
                  <a:lnTo>
                    <a:pt x="2076955" y="466685"/>
                  </a:lnTo>
                  <a:cubicBezTo>
                    <a:pt x="2077808" y="474111"/>
                    <a:pt x="2077893" y="481536"/>
                    <a:pt x="2077125" y="488791"/>
                  </a:cubicBezTo>
                  <a:cubicBezTo>
                    <a:pt x="2072433" y="530953"/>
                    <a:pt x="2054431" y="565775"/>
                    <a:pt x="2016209" y="587027"/>
                  </a:cubicBezTo>
                  <a:close/>
                  <a:moveTo>
                    <a:pt x="2052127" y="406685"/>
                  </a:moveTo>
                  <a:cubicBezTo>
                    <a:pt x="2053066" y="407880"/>
                    <a:pt x="2054005" y="409161"/>
                    <a:pt x="2054943" y="410441"/>
                  </a:cubicBezTo>
                  <a:lnTo>
                    <a:pt x="2054687" y="410953"/>
                  </a:lnTo>
                  <a:cubicBezTo>
                    <a:pt x="2054687" y="410953"/>
                    <a:pt x="2054175" y="411806"/>
                    <a:pt x="2053834" y="412318"/>
                  </a:cubicBezTo>
                  <a:cubicBezTo>
                    <a:pt x="2053151" y="413343"/>
                    <a:pt x="2052213" y="414708"/>
                    <a:pt x="2051018" y="416415"/>
                  </a:cubicBezTo>
                  <a:cubicBezTo>
                    <a:pt x="2050762" y="416842"/>
                    <a:pt x="2050848" y="416415"/>
                    <a:pt x="2050848" y="416415"/>
                  </a:cubicBezTo>
                  <a:lnTo>
                    <a:pt x="2050848" y="416074"/>
                  </a:lnTo>
                  <a:cubicBezTo>
                    <a:pt x="2050848" y="416074"/>
                    <a:pt x="2050848" y="415476"/>
                    <a:pt x="2050848" y="415135"/>
                  </a:cubicBezTo>
                  <a:cubicBezTo>
                    <a:pt x="2050848" y="414452"/>
                    <a:pt x="2050933" y="413599"/>
                    <a:pt x="2051104" y="412574"/>
                  </a:cubicBezTo>
                  <a:cubicBezTo>
                    <a:pt x="2051274" y="411209"/>
                    <a:pt x="2051701" y="409075"/>
                    <a:pt x="2052213" y="406685"/>
                  </a:cubicBezTo>
                  <a:close/>
                  <a:moveTo>
                    <a:pt x="2163466" y="352318"/>
                  </a:moveTo>
                  <a:cubicBezTo>
                    <a:pt x="2171401" y="348734"/>
                    <a:pt x="2179336" y="345235"/>
                    <a:pt x="2187270" y="341650"/>
                  </a:cubicBezTo>
                  <a:cubicBezTo>
                    <a:pt x="2181724" y="349929"/>
                    <a:pt x="2176008" y="358122"/>
                    <a:pt x="2170207" y="366145"/>
                  </a:cubicBezTo>
                  <a:cubicBezTo>
                    <a:pt x="2169865" y="366657"/>
                    <a:pt x="2169439" y="367169"/>
                    <a:pt x="2169097" y="367681"/>
                  </a:cubicBezTo>
                  <a:cubicBezTo>
                    <a:pt x="2157238" y="372205"/>
                    <a:pt x="2145294" y="376813"/>
                    <a:pt x="2133435" y="381422"/>
                  </a:cubicBezTo>
                  <a:cubicBezTo>
                    <a:pt x="2138127" y="373826"/>
                    <a:pt x="2142649" y="366060"/>
                    <a:pt x="2147085" y="358293"/>
                  </a:cubicBezTo>
                  <a:cubicBezTo>
                    <a:pt x="2152546" y="356330"/>
                    <a:pt x="2157921" y="354367"/>
                    <a:pt x="2163381" y="352404"/>
                  </a:cubicBezTo>
                  <a:lnTo>
                    <a:pt x="2163381" y="352404"/>
                  </a:lnTo>
                  <a:cubicBezTo>
                    <a:pt x="2163381" y="352404"/>
                    <a:pt x="2163381" y="352404"/>
                    <a:pt x="2163381" y="352404"/>
                  </a:cubicBezTo>
                  <a:lnTo>
                    <a:pt x="2163381" y="352404"/>
                  </a:lnTo>
                  <a:cubicBezTo>
                    <a:pt x="2163381" y="352404"/>
                    <a:pt x="2163381" y="352404"/>
                    <a:pt x="2163381" y="352404"/>
                  </a:cubicBezTo>
                  <a:close/>
                  <a:moveTo>
                    <a:pt x="2202542" y="334822"/>
                  </a:moveTo>
                  <a:cubicBezTo>
                    <a:pt x="2195887" y="344125"/>
                    <a:pt x="2189147" y="353428"/>
                    <a:pt x="2182407" y="362646"/>
                  </a:cubicBezTo>
                  <a:cubicBezTo>
                    <a:pt x="2180445" y="363414"/>
                    <a:pt x="2178568" y="364097"/>
                    <a:pt x="2176605" y="364865"/>
                  </a:cubicBezTo>
                  <a:cubicBezTo>
                    <a:pt x="2181554" y="356671"/>
                    <a:pt x="2186417" y="348392"/>
                    <a:pt x="2191109" y="340028"/>
                  </a:cubicBezTo>
                  <a:lnTo>
                    <a:pt x="2202627" y="334907"/>
                  </a:lnTo>
                  <a:close/>
                  <a:moveTo>
                    <a:pt x="2298097" y="325946"/>
                  </a:moveTo>
                  <a:lnTo>
                    <a:pt x="2324204" y="315960"/>
                  </a:lnTo>
                  <a:cubicBezTo>
                    <a:pt x="2321730" y="318691"/>
                    <a:pt x="2319256" y="321422"/>
                    <a:pt x="2316782" y="324154"/>
                  </a:cubicBezTo>
                  <a:lnTo>
                    <a:pt x="2316782" y="324154"/>
                  </a:lnTo>
                  <a:cubicBezTo>
                    <a:pt x="2316782" y="324154"/>
                    <a:pt x="2316696" y="324239"/>
                    <a:pt x="2316696" y="324239"/>
                  </a:cubicBezTo>
                  <a:lnTo>
                    <a:pt x="2316611" y="324239"/>
                  </a:lnTo>
                  <a:cubicBezTo>
                    <a:pt x="2316611" y="324239"/>
                    <a:pt x="2316611" y="324410"/>
                    <a:pt x="2316611" y="324410"/>
                  </a:cubicBezTo>
                  <a:cubicBezTo>
                    <a:pt x="2314734" y="326714"/>
                    <a:pt x="2312771" y="328933"/>
                    <a:pt x="2310895" y="331237"/>
                  </a:cubicBezTo>
                  <a:lnTo>
                    <a:pt x="2285043" y="338663"/>
                  </a:lnTo>
                  <a:cubicBezTo>
                    <a:pt x="2284361" y="338833"/>
                    <a:pt x="2283678" y="339090"/>
                    <a:pt x="2282996" y="339260"/>
                  </a:cubicBezTo>
                  <a:cubicBezTo>
                    <a:pt x="2286238" y="335505"/>
                    <a:pt x="2289480" y="331835"/>
                    <a:pt x="2292722" y="328079"/>
                  </a:cubicBezTo>
                  <a:cubicBezTo>
                    <a:pt x="2294514" y="327397"/>
                    <a:pt x="2296391" y="326714"/>
                    <a:pt x="2298182" y="325946"/>
                  </a:cubicBezTo>
                  <a:close/>
                  <a:moveTo>
                    <a:pt x="2355601" y="334225"/>
                  </a:moveTo>
                  <a:lnTo>
                    <a:pt x="2343571" y="338407"/>
                  </a:lnTo>
                  <a:cubicBezTo>
                    <a:pt x="2343571" y="338407"/>
                    <a:pt x="2343571" y="338748"/>
                    <a:pt x="2343657" y="338663"/>
                  </a:cubicBezTo>
                  <a:lnTo>
                    <a:pt x="2354236" y="335676"/>
                  </a:lnTo>
                  <a:cubicBezTo>
                    <a:pt x="2345790" y="344979"/>
                    <a:pt x="2337258" y="354111"/>
                    <a:pt x="2328470" y="363072"/>
                  </a:cubicBezTo>
                  <a:lnTo>
                    <a:pt x="2327787" y="363755"/>
                  </a:lnTo>
                  <a:lnTo>
                    <a:pt x="2326508" y="364182"/>
                  </a:lnTo>
                  <a:cubicBezTo>
                    <a:pt x="2326508" y="364182"/>
                    <a:pt x="2326508" y="364523"/>
                    <a:pt x="2326508" y="364438"/>
                  </a:cubicBezTo>
                  <a:lnTo>
                    <a:pt x="2327190" y="364267"/>
                  </a:lnTo>
                  <a:lnTo>
                    <a:pt x="2322924" y="368535"/>
                  </a:lnTo>
                  <a:lnTo>
                    <a:pt x="2321986" y="368791"/>
                  </a:lnTo>
                  <a:cubicBezTo>
                    <a:pt x="2313796" y="370839"/>
                    <a:pt x="2305605" y="372887"/>
                    <a:pt x="2297414" y="375021"/>
                  </a:cubicBezTo>
                  <a:cubicBezTo>
                    <a:pt x="2302192" y="369474"/>
                    <a:pt x="2307055" y="363841"/>
                    <a:pt x="2311833" y="358293"/>
                  </a:cubicBezTo>
                  <a:lnTo>
                    <a:pt x="2335466" y="350014"/>
                  </a:lnTo>
                  <a:cubicBezTo>
                    <a:pt x="2335466" y="350014"/>
                    <a:pt x="2335466" y="349673"/>
                    <a:pt x="2335381" y="349758"/>
                  </a:cubicBezTo>
                  <a:lnTo>
                    <a:pt x="2313796" y="355988"/>
                  </a:lnTo>
                  <a:cubicBezTo>
                    <a:pt x="2317805" y="351294"/>
                    <a:pt x="2321816" y="346600"/>
                    <a:pt x="2325825" y="341906"/>
                  </a:cubicBezTo>
                  <a:cubicBezTo>
                    <a:pt x="2328214" y="341138"/>
                    <a:pt x="2330518" y="340370"/>
                    <a:pt x="2332907" y="339602"/>
                  </a:cubicBezTo>
                  <a:lnTo>
                    <a:pt x="2357563" y="331835"/>
                  </a:lnTo>
                  <a:cubicBezTo>
                    <a:pt x="2356881" y="332603"/>
                    <a:pt x="2356198" y="333371"/>
                    <a:pt x="2355515" y="334139"/>
                  </a:cubicBezTo>
                  <a:close/>
                  <a:moveTo>
                    <a:pt x="2436311" y="293940"/>
                  </a:moveTo>
                  <a:cubicBezTo>
                    <a:pt x="2444757" y="283186"/>
                    <a:pt x="2452863" y="272262"/>
                    <a:pt x="2460712" y="261081"/>
                  </a:cubicBezTo>
                  <a:cubicBezTo>
                    <a:pt x="2468475" y="249900"/>
                    <a:pt x="2476069" y="238549"/>
                    <a:pt x="2483406" y="227112"/>
                  </a:cubicBezTo>
                  <a:lnTo>
                    <a:pt x="2491170" y="214822"/>
                  </a:lnTo>
                  <a:lnTo>
                    <a:pt x="2496374" y="206373"/>
                  </a:lnTo>
                  <a:lnTo>
                    <a:pt x="2500896" y="207141"/>
                  </a:lnTo>
                  <a:cubicBezTo>
                    <a:pt x="2507210" y="208250"/>
                    <a:pt x="2513523" y="209360"/>
                    <a:pt x="2519836" y="210384"/>
                  </a:cubicBezTo>
                  <a:cubicBezTo>
                    <a:pt x="2520605" y="212688"/>
                    <a:pt x="2521372" y="214993"/>
                    <a:pt x="2522140" y="217297"/>
                  </a:cubicBezTo>
                  <a:cubicBezTo>
                    <a:pt x="2521287" y="218492"/>
                    <a:pt x="2520434" y="219602"/>
                    <a:pt x="2519581" y="220796"/>
                  </a:cubicBezTo>
                  <a:cubicBezTo>
                    <a:pt x="2516594" y="220711"/>
                    <a:pt x="2513608" y="220540"/>
                    <a:pt x="2510622" y="220455"/>
                  </a:cubicBezTo>
                  <a:lnTo>
                    <a:pt x="2504223" y="220114"/>
                  </a:lnTo>
                  <a:lnTo>
                    <a:pt x="2506527" y="216273"/>
                  </a:lnTo>
                  <a:cubicBezTo>
                    <a:pt x="2506527" y="216273"/>
                    <a:pt x="2506271" y="216017"/>
                    <a:pt x="2506271" y="216102"/>
                  </a:cubicBezTo>
                  <a:lnTo>
                    <a:pt x="2502858" y="220284"/>
                  </a:lnTo>
                  <a:lnTo>
                    <a:pt x="2502347" y="220967"/>
                  </a:lnTo>
                  <a:lnTo>
                    <a:pt x="2503200" y="221138"/>
                  </a:lnTo>
                  <a:lnTo>
                    <a:pt x="2510366" y="222589"/>
                  </a:lnTo>
                  <a:cubicBezTo>
                    <a:pt x="2512670" y="223016"/>
                    <a:pt x="2514973" y="223528"/>
                    <a:pt x="2517277" y="223954"/>
                  </a:cubicBezTo>
                  <a:cubicBezTo>
                    <a:pt x="2515571" y="226259"/>
                    <a:pt x="2513864" y="228563"/>
                    <a:pt x="2512158" y="230868"/>
                  </a:cubicBezTo>
                  <a:cubicBezTo>
                    <a:pt x="2510878" y="232575"/>
                    <a:pt x="2509598" y="234196"/>
                    <a:pt x="2508319" y="235903"/>
                  </a:cubicBezTo>
                  <a:cubicBezTo>
                    <a:pt x="2506356" y="235903"/>
                    <a:pt x="2504394" y="235903"/>
                    <a:pt x="2502432" y="235476"/>
                  </a:cubicBezTo>
                  <a:cubicBezTo>
                    <a:pt x="2500214" y="235050"/>
                    <a:pt x="2498081" y="234111"/>
                    <a:pt x="2496545" y="232404"/>
                  </a:cubicBezTo>
                  <a:cubicBezTo>
                    <a:pt x="2496545" y="232404"/>
                    <a:pt x="2496289" y="232575"/>
                    <a:pt x="2496289" y="232575"/>
                  </a:cubicBezTo>
                  <a:cubicBezTo>
                    <a:pt x="2497654" y="234538"/>
                    <a:pt x="2499873" y="235818"/>
                    <a:pt x="2502090" y="236586"/>
                  </a:cubicBezTo>
                  <a:cubicBezTo>
                    <a:pt x="2503627" y="237098"/>
                    <a:pt x="2505248" y="237439"/>
                    <a:pt x="2506868" y="237695"/>
                  </a:cubicBezTo>
                  <a:cubicBezTo>
                    <a:pt x="2505077" y="240085"/>
                    <a:pt x="2503200" y="242475"/>
                    <a:pt x="2501408" y="244779"/>
                  </a:cubicBezTo>
                  <a:cubicBezTo>
                    <a:pt x="2499616" y="244609"/>
                    <a:pt x="2497824" y="244438"/>
                    <a:pt x="2496119" y="244267"/>
                  </a:cubicBezTo>
                  <a:cubicBezTo>
                    <a:pt x="2496119" y="244267"/>
                    <a:pt x="2496033" y="244523"/>
                    <a:pt x="2496119" y="244523"/>
                  </a:cubicBezTo>
                  <a:cubicBezTo>
                    <a:pt x="2497740" y="244865"/>
                    <a:pt x="2499275" y="245206"/>
                    <a:pt x="2500896" y="245548"/>
                  </a:cubicBezTo>
                  <a:cubicBezTo>
                    <a:pt x="2496545" y="251180"/>
                    <a:pt x="2492108" y="256728"/>
                    <a:pt x="2487587" y="262276"/>
                  </a:cubicBezTo>
                  <a:cubicBezTo>
                    <a:pt x="2484174" y="261593"/>
                    <a:pt x="2480846" y="260654"/>
                    <a:pt x="2477604" y="259289"/>
                  </a:cubicBezTo>
                  <a:cubicBezTo>
                    <a:pt x="2477604" y="259289"/>
                    <a:pt x="2477434" y="259545"/>
                    <a:pt x="2477434" y="259545"/>
                  </a:cubicBezTo>
                  <a:cubicBezTo>
                    <a:pt x="2480335" y="261166"/>
                    <a:pt x="2483406" y="262361"/>
                    <a:pt x="2486563" y="263385"/>
                  </a:cubicBezTo>
                  <a:cubicBezTo>
                    <a:pt x="2481700" y="269360"/>
                    <a:pt x="2476837" y="275334"/>
                    <a:pt x="2471888" y="281223"/>
                  </a:cubicBezTo>
                  <a:cubicBezTo>
                    <a:pt x="2471206" y="281479"/>
                    <a:pt x="2470523" y="281650"/>
                    <a:pt x="2469841" y="281906"/>
                  </a:cubicBezTo>
                  <a:lnTo>
                    <a:pt x="2469841" y="281906"/>
                  </a:lnTo>
                  <a:cubicBezTo>
                    <a:pt x="2469841" y="281906"/>
                    <a:pt x="2469755" y="281906"/>
                    <a:pt x="2469755" y="281906"/>
                  </a:cubicBezTo>
                  <a:lnTo>
                    <a:pt x="2469670" y="281906"/>
                  </a:lnTo>
                  <a:cubicBezTo>
                    <a:pt x="2469670" y="281906"/>
                    <a:pt x="2469670" y="281906"/>
                    <a:pt x="2469670" y="281906"/>
                  </a:cubicBezTo>
                  <a:cubicBezTo>
                    <a:pt x="2465404" y="283698"/>
                    <a:pt x="2461224" y="285576"/>
                    <a:pt x="2457043" y="287539"/>
                  </a:cubicBezTo>
                  <a:cubicBezTo>
                    <a:pt x="2468475" y="270896"/>
                    <a:pt x="2478970" y="253656"/>
                    <a:pt x="2488866" y="236074"/>
                  </a:cubicBezTo>
                  <a:cubicBezTo>
                    <a:pt x="2493218" y="228393"/>
                    <a:pt x="2497398" y="220540"/>
                    <a:pt x="2501578" y="212688"/>
                  </a:cubicBezTo>
                  <a:cubicBezTo>
                    <a:pt x="2501578" y="212603"/>
                    <a:pt x="2501408" y="212432"/>
                    <a:pt x="2501323" y="212518"/>
                  </a:cubicBezTo>
                  <a:cubicBezTo>
                    <a:pt x="2496716" y="220028"/>
                    <a:pt x="2492023" y="227454"/>
                    <a:pt x="2487245" y="234879"/>
                  </a:cubicBezTo>
                  <a:cubicBezTo>
                    <a:pt x="2473850" y="255107"/>
                    <a:pt x="2459432" y="274651"/>
                    <a:pt x="2444416" y="293599"/>
                  </a:cubicBezTo>
                  <a:cubicBezTo>
                    <a:pt x="2440065" y="295732"/>
                    <a:pt x="2435799" y="297866"/>
                    <a:pt x="2431448" y="300085"/>
                  </a:cubicBezTo>
                  <a:lnTo>
                    <a:pt x="2430510" y="300597"/>
                  </a:lnTo>
                  <a:cubicBezTo>
                    <a:pt x="2432386" y="298464"/>
                    <a:pt x="2434264" y="296330"/>
                    <a:pt x="2436140" y="294196"/>
                  </a:cubicBezTo>
                  <a:lnTo>
                    <a:pt x="2436140" y="294196"/>
                  </a:lnTo>
                  <a:cubicBezTo>
                    <a:pt x="2436140" y="294196"/>
                    <a:pt x="2436140" y="294196"/>
                    <a:pt x="2436140" y="294196"/>
                  </a:cubicBezTo>
                  <a:lnTo>
                    <a:pt x="2436140" y="294196"/>
                  </a:lnTo>
                  <a:cubicBezTo>
                    <a:pt x="2436140" y="294196"/>
                    <a:pt x="2436140" y="294196"/>
                    <a:pt x="2436140" y="294196"/>
                  </a:cubicBezTo>
                  <a:close/>
                  <a:moveTo>
                    <a:pt x="2547479" y="290441"/>
                  </a:moveTo>
                  <a:cubicBezTo>
                    <a:pt x="2548418" y="293257"/>
                    <a:pt x="2549356" y="296074"/>
                    <a:pt x="2550295" y="298890"/>
                  </a:cubicBezTo>
                  <a:cubicBezTo>
                    <a:pt x="2545944" y="298549"/>
                    <a:pt x="2541592" y="298122"/>
                    <a:pt x="2537242" y="297610"/>
                  </a:cubicBezTo>
                  <a:cubicBezTo>
                    <a:pt x="2532549" y="297013"/>
                    <a:pt x="2527856" y="296415"/>
                    <a:pt x="2523164" y="295732"/>
                  </a:cubicBezTo>
                  <a:cubicBezTo>
                    <a:pt x="2523164" y="295732"/>
                    <a:pt x="2523079" y="295988"/>
                    <a:pt x="2523164" y="295988"/>
                  </a:cubicBezTo>
                  <a:cubicBezTo>
                    <a:pt x="2527771" y="297269"/>
                    <a:pt x="2532378" y="298464"/>
                    <a:pt x="2536985" y="299573"/>
                  </a:cubicBezTo>
                  <a:cubicBezTo>
                    <a:pt x="2538692" y="300000"/>
                    <a:pt x="2540398" y="300427"/>
                    <a:pt x="2542104" y="300768"/>
                  </a:cubicBezTo>
                  <a:lnTo>
                    <a:pt x="2517789" y="307084"/>
                  </a:lnTo>
                  <a:cubicBezTo>
                    <a:pt x="2509769" y="309132"/>
                    <a:pt x="2501664" y="311266"/>
                    <a:pt x="2493644" y="313314"/>
                  </a:cubicBezTo>
                  <a:cubicBezTo>
                    <a:pt x="2498251" y="308876"/>
                    <a:pt x="2502773" y="304438"/>
                    <a:pt x="2507295" y="299915"/>
                  </a:cubicBezTo>
                  <a:cubicBezTo>
                    <a:pt x="2509940" y="298976"/>
                    <a:pt x="2512499" y="298122"/>
                    <a:pt x="2515144" y="297183"/>
                  </a:cubicBezTo>
                  <a:lnTo>
                    <a:pt x="2540569" y="288478"/>
                  </a:lnTo>
                  <a:cubicBezTo>
                    <a:pt x="2540569" y="288478"/>
                    <a:pt x="2540569" y="288136"/>
                    <a:pt x="2540483" y="288222"/>
                  </a:cubicBezTo>
                  <a:lnTo>
                    <a:pt x="2514718" y="295220"/>
                  </a:lnTo>
                  <a:cubicBezTo>
                    <a:pt x="2513523" y="295562"/>
                    <a:pt x="2512329" y="295903"/>
                    <a:pt x="2511049" y="296159"/>
                  </a:cubicBezTo>
                  <a:cubicBezTo>
                    <a:pt x="2515315" y="291892"/>
                    <a:pt x="2519581" y="287539"/>
                    <a:pt x="2523847" y="283101"/>
                  </a:cubicBezTo>
                  <a:cubicBezTo>
                    <a:pt x="2531355" y="284637"/>
                    <a:pt x="2538947" y="286173"/>
                    <a:pt x="2546541" y="287454"/>
                  </a:cubicBezTo>
                  <a:cubicBezTo>
                    <a:pt x="2546882" y="288393"/>
                    <a:pt x="2547223" y="289331"/>
                    <a:pt x="2547479" y="290270"/>
                  </a:cubicBezTo>
                  <a:close/>
                  <a:moveTo>
                    <a:pt x="2548162" y="313912"/>
                  </a:moveTo>
                  <a:cubicBezTo>
                    <a:pt x="2544408" y="313400"/>
                    <a:pt x="2540569" y="312802"/>
                    <a:pt x="2536815" y="312205"/>
                  </a:cubicBezTo>
                  <a:cubicBezTo>
                    <a:pt x="2536815" y="312205"/>
                    <a:pt x="2536729" y="312461"/>
                    <a:pt x="2536815" y="312461"/>
                  </a:cubicBezTo>
                  <a:cubicBezTo>
                    <a:pt x="2540313" y="313570"/>
                    <a:pt x="2543725" y="314680"/>
                    <a:pt x="2547223" y="315704"/>
                  </a:cubicBezTo>
                  <a:lnTo>
                    <a:pt x="2516168" y="322702"/>
                  </a:lnTo>
                  <a:cubicBezTo>
                    <a:pt x="2492194" y="328079"/>
                    <a:pt x="2468134" y="333371"/>
                    <a:pt x="2444160" y="338833"/>
                  </a:cubicBezTo>
                  <a:lnTo>
                    <a:pt x="2453033" y="330469"/>
                  </a:lnTo>
                  <a:cubicBezTo>
                    <a:pt x="2463357" y="327141"/>
                    <a:pt x="2473595" y="323812"/>
                    <a:pt x="2483833" y="320484"/>
                  </a:cubicBezTo>
                  <a:lnTo>
                    <a:pt x="2474107" y="331749"/>
                  </a:lnTo>
                  <a:cubicBezTo>
                    <a:pt x="2474107" y="331749"/>
                    <a:pt x="2474277" y="332005"/>
                    <a:pt x="2474362" y="331920"/>
                  </a:cubicBezTo>
                  <a:lnTo>
                    <a:pt x="2487501" y="319203"/>
                  </a:lnTo>
                  <a:cubicBezTo>
                    <a:pt x="2497740" y="315875"/>
                    <a:pt x="2507892" y="312461"/>
                    <a:pt x="2518130" y="309132"/>
                  </a:cubicBezTo>
                  <a:lnTo>
                    <a:pt x="2543128" y="301024"/>
                  </a:lnTo>
                  <a:cubicBezTo>
                    <a:pt x="2545944" y="301707"/>
                    <a:pt x="2548845" y="302390"/>
                    <a:pt x="2551660" y="302987"/>
                  </a:cubicBezTo>
                  <a:cubicBezTo>
                    <a:pt x="2552940" y="306828"/>
                    <a:pt x="2554134" y="310754"/>
                    <a:pt x="2555329" y="314680"/>
                  </a:cubicBezTo>
                  <a:cubicBezTo>
                    <a:pt x="2552940" y="314424"/>
                    <a:pt x="2550551" y="314082"/>
                    <a:pt x="2548162" y="313826"/>
                  </a:cubicBezTo>
                  <a:close/>
                  <a:moveTo>
                    <a:pt x="2427097" y="342845"/>
                  </a:moveTo>
                  <a:cubicBezTo>
                    <a:pt x="2426670" y="342930"/>
                    <a:pt x="2426244" y="343101"/>
                    <a:pt x="2425817" y="343186"/>
                  </a:cubicBezTo>
                  <a:lnTo>
                    <a:pt x="2428718" y="340199"/>
                  </a:lnTo>
                  <a:cubicBezTo>
                    <a:pt x="2429741" y="339090"/>
                    <a:pt x="2430765" y="338065"/>
                    <a:pt x="2431789" y="336956"/>
                  </a:cubicBezTo>
                  <a:cubicBezTo>
                    <a:pt x="2433752" y="336444"/>
                    <a:pt x="2435714" y="335932"/>
                    <a:pt x="2437676" y="335420"/>
                  </a:cubicBezTo>
                  <a:cubicBezTo>
                    <a:pt x="2437676" y="335420"/>
                    <a:pt x="2437676" y="335420"/>
                    <a:pt x="2437676" y="335420"/>
                  </a:cubicBezTo>
                  <a:cubicBezTo>
                    <a:pt x="2437676" y="335420"/>
                    <a:pt x="2437676" y="335420"/>
                    <a:pt x="2437676" y="335420"/>
                  </a:cubicBezTo>
                  <a:cubicBezTo>
                    <a:pt x="2437676" y="335420"/>
                    <a:pt x="2437676" y="335420"/>
                    <a:pt x="2437676" y="335420"/>
                  </a:cubicBezTo>
                  <a:cubicBezTo>
                    <a:pt x="2437676" y="335420"/>
                    <a:pt x="2437676" y="335420"/>
                    <a:pt x="2437676" y="335420"/>
                  </a:cubicBezTo>
                  <a:cubicBezTo>
                    <a:pt x="2441601" y="334225"/>
                    <a:pt x="2445440" y="332944"/>
                    <a:pt x="2449364" y="331664"/>
                  </a:cubicBezTo>
                  <a:lnTo>
                    <a:pt x="2442368" y="339260"/>
                  </a:lnTo>
                  <a:cubicBezTo>
                    <a:pt x="2441686" y="339431"/>
                    <a:pt x="2441003" y="339602"/>
                    <a:pt x="2440321" y="339772"/>
                  </a:cubicBezTo>
                  <a:lnTo>
                    <a:pt x="2439468" y="336529"/>
                  </a:lnTo>
                  <a:cubicBezTo>
                    <a:pt x="2439468" y="336529"/>
                    <a:pt x="2439127" y="336529"/>
                    <a:pt x="2439212" y="336529"/>
                  </a:cubicBezTo>
                  <a:lnTo>
                    <a:pt x="2439809" y="339772"/>
                  </a:lnTo>
                  <a:cubicBezTo>
                    <a:pt x="2435714" y="340711"/>
                    <a:pt x="2431619" y="341650"/>
                    <a:pt x="2427523" y="342674"/>
                  </a:cubicBezTo>
                  <a:cubicBezTo>
                    <a:pt x="2427523" y="342674"/>
                    <a:pt x="2427523" y="342674"/>
                    <a:pt x="2427523" y="342674"/>
                  </a:cubicBezTo>
                  <a:cubicBezTo>
                    <a:pt x="2427523" y="342674"/>
                    <a:pt x="2427353" y="342674"/>
                    <a:pt x="2427267" y="342674"/>
                  </a:cubicBezTo>
                  <a:cubicBezTo>
                    <a:pt x="2427267" y="342674"/>
                    <a:pt x="2427097" y="342674"/>
                    <a:pt x="2427011" y="342674"/>
                  </a:cubicBezTo>
                  <a:cubicBezTo>
                    <a:pt x="2427011" y="342674"/>
                    <a:pt x="2427011" y="342674"/>
                    <a:pt x="2427011" y="342674"/>
                  </a:cubicBezTo>
                  <a:close/>
                  <a:moveTo>
                    <a:pt x="2163125" y="431522"/>
                  </a:moveTo>
                  <a:cubicBezTo>
                    <a:pt x="2161931" y="431949"/>
                    <a:pt x="2160651" y="432461"/>
                    <a:pt x="2159457" y="432973"/>
                  </a:cubicBezTo>
                  <a:cubicBezTo>
                    <a:pt x="2160651" y="431778"/>
                    <a:pt x="2161675" y="430498"/>
                    <a:pt x="2162699" y="429217"/>
                  </a:cubicBezTo>
                  <a:lnTo>
                    <a:pt x="2167306" y="422987"/>
                  </a:lnTo>
                  <a:cubicBezTo>
                    <a:pt x="2175667" y="420427"/>
                    <a:pt x="2184028" y="417866"/>
                    <a:pt x="2192389" y="415306"/>
                  </a:cubicBezTo>
                  <a:lnTo>
                    <a:pt x="2192389" y="415306"/>
                  </a:lnTo>
                  <a:cubicBezTo>
                    <a:pt x="2192389" y="415306"/>
                    <a:pt x="2192389" y="415306"/>
                    <a:pt x="2192389" y="415306"/>
                  </a:cubicBezTo>
                  <a:lnTo>
                    <a:pt x="2192389" y="415306"/>
                  </a:lnTo>
                  <a:cubicBezTo>
                    <a:pt x="2192389" y="415306"/>
                    <a:pt x="2192389" y="415306"/>
                    <a:pt x="2192389" y="415306"/>
                  </a:cubicBezTo>
                  <a:cubicBezTo>
                    <a:pt x="2193754" y="414879"/>
                    <a:pt x="2195034" y="414367"/>
                    <a:pt x="2196399" y="413940"/>
                  </a:cubicBezTo>
                  <a:cubicBezTo>
                    <a:pt x="2194266" y="416501"/>
                    <a:pt x="2192133" y="419146"/>
                    <a:pt x="2190000" y="421792"/>
                  </a:cubicBezTo>
                  <a:cubicBezTo>
                    <a:pt x="2180957" y="425035"/>
                    <a:pt x="2171913" y="428278"/>
                    <a:pt x="2162954" y="431693"/>
                  </a:cubicBezTo>
                  <a:close/>
                  <a:moveTo>
                    <a:pt x="2196484" y="373314"/>
                  </a:moveTo>
                  <a:cubicBezTo>
                    <a:pt x="2195460" y="374851"/>
                    <a:pt x="2194436" y="376472"/>
                    <a:pt x="2193413" y="378008"/>
                  </a:cubicBezTo>
                  <a:cubicBezTo>
                    <a:pt x="2187185" y="380142"/>
                    <a:pt x="2181042" y="382276"/>
                    <a:pt x="2174814" y="384410"/>
                  </a:cubicBezTo>
                  <a:cubicBezTo>
                    <a:pt x="2176179" y="382617"/>
                    <a:pt x="2177458" y="380825"/>
                    <a:pt x="2178824" y="379118"/>
                  </a:cubicBezTo>
                  <a:cubicBezTo>
                    <a:pt x="2184711" y="377155"/>
                    <a:pt x="2190598" y="375192"/>
                    <a:pt x="2196484" y="373314"/>
                  </a:cubicBezTo>
                  <a:close/>
                  <a:moveTo>
                    <a:pt x="2331456" y="363243"/>
                  </a:moveTo>
                  <a:lnTo>
                    <a:pt x="2355857" y="356842"/>
                  </a:lnTo>
                  <a:cubicBezTo>
                    <a:pt x="2356539" y="356671"/>
                    <a:pt x="2357222" y="356501"/>
                    <a:pt x="2357990" y="356330"/>
                  </a:cubicBezTo>
                  <a:cubicBezTo>
                    <a:pt x="2356710" y="357781"/>
                    <a:pt x="2355430" y="359232"/>
                    <a:pt x="2354151" y="360597"/>
                  </a:cubicBezTo>
                  <a:lnTo>
                    <a:pt x="2326422" y="367681"/>
                  </a:lnTo>
                  <a:lnTo>
                    <a:pt x="2330176" y="364438"/>
                  </a:lnTo>
                  <a:cubicBezTo>
                    <a:pt x="2330603" y="364011"/>
                    <a:pt x="2331115" y="363584"/>
                    <a:pt x="2331541" y="363243"/>
                  </a:cubicBezTo>
                  <a:close/>
                  <a:moveTo>
                    <a:pt x="2348434" y="347795"/>
                  </a:moveTo>
                  <a:lnTo>
                    <a:pt x="2370361" y="341821"/>
                  </a:lnTo>
                  <a:cubicBezTo>
                    <a:pt x="2367204" y="345576"/>
                    <a:pt x="2364047" y="349331"/>
                    <a:pt x="2360805" y="353087"/>
                  </a:cubicBezTo>
                  <a:cubicBezTo>
                    <a:pt x="2358928" y="353684"/>
                    <a:pt x="2356966" y="354367"/>
                    <a:pt x="2355089" y="354964"/>
                  </a:cubicBezTo>
                  <a:lnTo>
                    <a:pt x="2332480" y="362304"/>
                  </a:lnTo>
                  <a:cubicBezTo>
                    <a:pt x="2337855" y="357525"/>
                    <a:pt x="2343145" y="352660"/>
                    <a:pt x="2348349" y="347795"/>
                  </a:cubicBezTo>
                  <a:close/>
                  <a:moveTo>
                    <a:pt x="2449023" y="299061"/>
                  </a:moveTo>
                  <a:lnTo>
                    <a:pt x="2449023" y="299061"/>
                  </a:lnTo>
                  <a:cubicBezTo>
                    <a:pt x="2449023" y="299061"/>
                    <a:pt x="2449023" y="298976"/>
                    <a:pt x="2449023" y="298976"/>
                  </a:cubicBezTo>
                  <a:lnTo>
                    <a:pt x="2449023" y="298976"/>
                  </a:lnTo>
                  <a:cubicBezTo>
                    <a:pt x="2449962" y="297695"/>
                    <a:pt x="2450815" y="296415"/>
                    <a:pt x="2451753" y="295135"/>
                  </a:cubicBezTo>
                  <a:cubicBezTo>
                    <a:pt x="2455678" y="293855"/>
                    <a:pt x="2459603" y="292489"/>
                    <a:pt x="2463527" y="291209"/>
                  </a:cubicBezTo>
                  <a:cubicBezTo>
                    <a:pt x="2463357" y="291380"/>
                    <a:pt x="2463186" y="291636"/>
                    <a:pt x="2463015" y="291806"/>
                  </a:cubicBezTo>
                  <a:lnTo>
                    <a:pt x="2463015" y="291806"/>
                  </a:lnTo>
                  <a:cubicBezTo>
                    <a:pt x="2463015" y="291806"/>
                    <a:pt x="2462930" y="291977"/>
                    <a:pt x="2462930" y="291977"/>
                  </a:cubicBezTo>
                  <a:lnTo>
                    <a:pt x="2462930" y="292148"/>
                  </a:lnTo>
                  <a:cubicBezTo>
                    <a:pt x="2462930" y="292148"/>
                    <a:pt x="2462845" y="292148"/>
                    <a:pt x="2462845" y="292148"/>
                  </a:cubicBezTo>
                  <a:cubicBezTo>
                    <a:pt x="2460968" y="294538"/>
                    <a:pt x="2459091" y="296927"/>
                    <a:pt x="2457214" y="299317"/>
                  </a:cubicBezTo>
                  <a:cubicBezTo>
                    <a:pt x="2455081" y="299915"/>
                    <a:pt x="2452948" y="300512"/>
                    <a:pt x="2450815" y="301195"/>
                  </a:cubicBezTo>
                  <a:cubicBezTo>
                    <a:pt x="2450815" y="301195"/>
                    <a:pt x="2450815" y="301195"/>
                    <a:pt x="2450815" y="301195"/>
                  </a:cubicBezTo>
                  <a:cubicBezTo>
                    <a:pt x="2450815" y="301195"/>
                    <a:pt x="2450644" y="301195"/>
                    <a:pt x="2450644" y="301195"/>
                  </a:cubicBezTo>
                  <a:cubicBezTo>
                    <a:pt x="2450644" y="301195"/>
                    <a:pt x="2450474" y="301195"/>
                    <a:pt x="2450474" y="301195"/>
                  </a:cubicBezTo>
                  <a:cubicBezTo>
                    <a:pt x="2450474" y="301195"/>
                    <a:pt x="2450474" y="301195"/>
                    <a:pt x="2450474" y="301195"/>
                  </a:cubicBezTo>
                  <a:cubicBezTo>
                    <a:pt x="2449023" y="301707"/>
                    <a:pt x="2447488" y="302219"/>
                    <a:pt x="2446037" y="302731"/>
                  </a:cubicBezTo>
                  <a:cubicBezTo>
                    <a:pt x="2447061" y="301536"/>
                    <a:pt x="2448000" y="300256"/>
                    <a:pt x="2449023" y="299061"/>
                  </a:cubicBezTo>
                  <a:lnTo>
                    <a:pt x="2449023" y="299061"/>
                  </a:lnTo>
                  <a:close/>
                  <a:moveTo>
                    <a:pt x="2524870" y="225149"/>
                  </a:moveTo>
                  <a:cubicBezTo>
                    <a:pt x="2525980" y="228478"/>
                    <a:pt x="2527174" y="231806"/>
                    <a:pt x="2528283" y="235135"/>
                  </a:cubicBezTo>
                  <a:cubicBezTo>
                    <a:pt x="2522652" y="235306"/>
                    <a:pt x="2517021" y="235476"/>
                    <a:pt x="2511390" y="235647"/>
                  </a:cubicBezTo>
                  <a:cubicBezTo>
                    <a:pt x="2512158" y="234452"/>
                    <a:pt x="2513011" y="233172"/>
                    <a:pt x="2513864" y="231977"/>
                  </a:cubicBezTo>
                  <a:cubicBezTo>
                    <a:pt x="2515571" y="229331"/>
                    <a:pt x="2517277" y="226685"/>
                    <a:pt x="2518984" y="224125"/>
                  </a:cubicBezTo>
                  <a:cubicBezTo>
                    <a:pt x="2520946" y="224467"/>
                    <a:pt x="2522908" y="224893"/>
                    <a:pt x="2524870" y="225235"/>
                  </a:cubicBezTo>
                  <a:close/>
                  <a:moveTo>
                    <a:pt x="2521116" y="220711"/>
                  </a:moveTo>
                  <a:cubicBezTo>
                    <a:pt x="2521628" y="219943"/>
                    <a:pt x="2522140" y="219175"/>
                    <a:pt x="2522567" y="218407"/>
                  </a:cubicBezTo>
                  <a:cubicBezTo>
                    <a:pt x="2522823" y="219175"/>
                    <a:pt x="2523079" y="220028"/>
                    <a:pt x="2523420" y="220796"/>
                  </a:cubicBezTo>
                  <a:cubicBezTo>
                    <a:pt x="2522652" y="220796"/>
                    <a:pt x="2521884" y="220796"/>
                    <a:pt x="2521116" y="220796"/>
                  </a:cubicBezTo>
                  <a:close/>
                  <a:moveTo>
                    <a:pt x="2542275" y="275249"/>
                  </a:moveTo>
                  <a:lnTo>
                    <a:pt x="2531269" y="278407"/>
                  </a:lnTo>
                  <a:cubicBezTo>
                    <a:pt x="2529904" y="278748"/>
                    <a:pt x="2528539" y="279175"/>
                    <a:pt x="2527174" y="279516"/>
                  </a:cubicBezTo>
                  <a:cubicBezTo>
                    <a:pt x="2529734" y="276444"/>
                    <a:pt x="2532208" y="273371"/>
                    <a:pt x="2534767" y="270299"/>
                  </a:cubicBezTo>
                  <a:cubicBezTo>
                    <a:pt x="2536729" y="270469"/>
                    <a:pt x="2538777" y="270725"/>
                    <a:pt x="2540739" y="270896"/>
                  </a:cubicBezTo>
                  <a:cubicBezTo>
                    <a:pt x="2541251" y="272347"/>
                    <a:pt x="2541763" y="273798"/>
                    <a:pt x="2542275" y="275249"/>
                  </a:cubicBezTo>
                  <a:close/>
                  <a:moveTo>
                    <a:pt x="2462589" y="321593"/>
                  </a:moveTo>
                  <a:cubicBezTo>
                    <a:pt x="2465831" y="318520"/>
                    <a:pt x="2469073" y="315363"/>
                    <a:pt x="2472315" y="312290"/>
                  </a:cubicBezTo>
                  <a:cubicBezTo>
                    <a:pt x="2481017" y="309303"/>
                    <a:pt x="2489720" y="306316"/>
                    <a:pt x="2498422" y="303243"/>
                  </a:cubicBezTo>
                  <a:cubicBezTo>
                    <a:pt x="2495265" y="307084"/>
                    <a:pt x="2492023" y="310924"/>
                    <a:pt x="2488866" y="314765"/>
                  </a:cubicBezTo>
                  <a:cubicBezTo>
                    <a:pt x="2480079" y="316984"/>
                    <a:pt x="2471376" y="319289"/>
                    <a:pt x="2462589" y="321593"/>
                  </a:cubicBezTo>
                  <a:close/>
                  <a:moveTo>
                    <a:pt x="2440918" y="327397"/>
                  </a:moveTo>
                  <a:cubicBezTo>
                    <a:pt x="2441345" y="326885"/>
                    <a:pt x="2441772" y="326458"/>
                    <a:pt x="2442283" y="325946"/>
                  </a:cubicBezTo>
                  <a:cubicBezTo>
                    <a:pt x="2443819" y="324239"/>
                    <a:pt x="2445355" y="322617"/>
                    <a:pt x="2446890" y="320910"/>
                  </a:cubicBezTo>
                  <a:cubicBezTo>
                    <a:pt x="2452863" y="318947"/>
                    <a:pt x="2458835" y="316899"/>
                    <a:pt x="2464807" y="314851"/>
                  </a:cubicBezTo>
                  <a:cubicBezTo>
                    <a:pt x="2462418" y="317582"/>
                    <a:pt x="2459944" y="320228"/>
                    <a:pt x="2457555" y="322873"/>
                  </a:cubicBezTo>
                  <a:cubicBezTo>
                    <a:pt x="2452009" y="324324"/>
                    <a:pt x="2446464" y="325860"/>
                    <a:pt x="2441003" y="327311"/>
                  </a:cubicBezTo>
                  <a:close/>
                  <a:moveTo>
                    <a:pt x="2460882" y="305121"/>
                  </a:moveTo>
                  <a:cubicBezTo>
                    <a:pt x="2466855" y="303072"/>
                    <a:pt x="2472827" y="301024"/>
                    <a:pt x="2478799" y="298976"/>
                  </a:cubicBezTo>
                  <a:cubicBezTo>
                    <a:pt x="2476495" y="301621"/>
                    <a:pt x="2474107" y="304267"/>
                    <a:pt x="2471803" y="306913"/>
                  </a:cubicBezTo>
                  <a:cubicBezTo>
                    <a:pt x="2466342" y="308364"/>
                    <a:pt x="2460882" y="309900"/>
                    <a:pt x="2455422" y="311351"/>
                  </a:cubicBezTo>
                  <a:cubicBezTo>
                    <a:pt x="2457299" y="309303"/>
                    <a:pt x="2459005" y="307169"/>
                    <a:pt x="2460882" y="305035"/>
                  </a:cubicBezTo>
                  <a:close/>
                  <a:moveTo>
                    <a:pt x="2475557" y="287027"/>
                  </a:moveTo>
                  <a:cubicBezTo>
                    <a:pt x="2482809" y="283954"/>
                    <a:pt x="2490146" y="280796"/>
                    <a:pt x="2497398" y="277724"/>
                  </a:cubicBezTo>
                  <a:cubicBezTo>
                    <a:pt x="2493474" y="282247"/>
                    <a:pt x="2489549" y="286685"/>
                    <a:pt x="2485624" y="291209"/>
                  </a:cubicBezTo>
                  <a:cubicBezTo>
                    <a:pt x="2479993" y="292831"/>
                    <a:pt x="2474362" y="294367"/>
                    <a:pt x="2468732" y="295988"/>
                  </a:cubicBezTo>
                  <a:cubicBezTo>
                    <a:pt x="2471035" y="293001"/>
                    <a:pt x="2473254" y="290014"/>
                    <a:pt x="2475471" y="287027"/>
                  </a:cubicBezTo>
                  <a:close/>
                  <a:moveTo>
                    <a:pt x="2504479" y="280199"/>
                  </a:moveTo>
                  <a:lnTo>
                    <a:pt x="2504479" y="280199"/>
                  </a:lnTo>
                  <a:cubicBezTo>
                    <a:pt x="2504479" y="280199"/>
                    <a:pt x="2504479" y="280199"/>
                    <a:pt x="2504479" y="280199"/>
                  </a:cubicBezTo>
                  <a:lnTo>
                    <a:pt x="2504479" y="280199"/>
                  </a:lnTo>
                  <a:cubicBezTo>
                    <a:pt x="2504479" y="280199"/>
                    <a:pt x="2504479" y="280199"/>
                    <a:pt x="2504479" y="280199"/>
                  </a:cubicBezTo>
                  <a:cubicBezTo>
                    <a:pt x="2504735" y="279943"/>
                    <a:pt x="2504906" y="279687"/>
                    <a:pt x="2505162" y="279431"/>
                  </a:cubicBezTo>
                  <a:cubicBezTo>
                    <a:pt x="2508660" y="280199"/>
                    <a:pt x="2512243" y="281052"/>
                    <a:pt x="2515741" y="281735"/>
                  </a:cubicBezTo>
                  <a:cubicBezTo>
                    <a:pt x="2515912" y="281735"/>
                    <a:pt x="2516082" y="281735"/>
                    <a:pt x="2516253" y="281821"/>
                  </a:cubicBezTo>
                  <a:cubicBezTo>
                    <a:pt x="2515912" y="282162"/>
                    <a:pt x="2515656" y="282589"/>
                    <a:pt x="2515315" y="282930"/>
                  </a:cubicBezTo>
                  <a:cubicBezTo>
                    <a:pt x="2509086" y="284637"/>
                    <a:pt x="2502944" y="286429"/>
                    <a:pt x="2496716" y="288136"/>
                  </a:cubicBezTo>
                  <a:cubicBezTo>
                    <a:pt x="2499275" y="285491"/>
                    <a:pt x="2501835" y="282930"/>
                    <a:pt x="2504394" y="280284"/>
                  </a:cubicBezTo>
                  <a:close/>
                  <a:moveTo>
                    <a:pt x="2520263" y="277041"/>
                  </a:moveTo>
                  <a:lnTo>
                    <a:pt x="2520263" y="277041"/>
                  </a:lnTo>
                  <a:cubicBezTo>
                    <a:pt x="2520263" y="277041"/>
                    <a:pt x="2520178" y="277212"/>
                    <a:pt x="2520178" y="277212"/>
                  </a:cubicBezTo>
                  <a:lnTo>
                    <a:pt x="2520178" y="277212"/>
                  </a:lnTo>
                  <a:cubicBezTo>
                    <a:pt x="2519495" y="278065"/>
                    <a:pt x="2518727" y="278919"/>
                    <a:pt x="2518045" y="279772"/>
                  </a:cubicBezTo>
                  <a:cubicBezTo>
                    <a:pt x="2517362" y="279772"/>
                    <a:pt x="2516765" y="279687"/>
                    <a:pt x="2516082" y="279602"/>
                  </a:cubicBezTo>
                  <a:cubicBezTo>
                    <a:pt x="2512755" y="279260"/>
                    <a:pt x="2509343" y="278834"/>
                    <a:pt x="2506015" y="278492"/>
                  </a:cubicBezTo>
                  <a:cubicBezTo>
                    <a:pt x="2507977" y="276273"/>
                    <a:pt x="2509855" y="273969"/>
                    <a:pt x="2511817" y="271749"/>
                  </a:cubicBezTo>
                  <a:lnTo>
                    <a:pt x="2519581" y="268677"/>
                  </a:lnTo>
                  <a:cubicBezTo>
                    <a:pt x="2522226" y="269019"/>
                    <a:pt x="2524870" y="269275"/>
                    <a:pt x="2527430" y="269531"/>
                  </a:cubicBezTo>
                  <a:cubicBezTo>
                    <a:pt x="2525041" y="272005"/>
                    <a:pt x="2522652" y="274481"/>
                    <a:pt x="2520348" y="276956"/>
                  </a:cubicBezTo>
                  <a:lnTo>
                    <a:pt x="2520348" y="276956"/>
                  </a:lnTo>
                  <a:close/>
                  <a:moveTo>
                    <a:pt x="2513950" y="269104"/>
                  </a:moveTo>
                  <a:cubicBezTo>
                    <a:pt x="2513950" y="269104"/>
                    <a:pt x="2514461" y="268506"/>
                    <a:pt x="2514718" y="268165"/>
                  </a:cubicBezTo>
                  <a:cubicBezTo>
                    <a:pt x="2515315" y="268165"/>
                    <a:pt x="2515997" y="268336"/>
                    <a:pt x="2516594" y="268421"/>
                  </a:cubicBezTo>
                  <a:lnTo>
                    <a:pt x="2513864" y="269104"/>
                  </a:lnTo>
                  <a:close/>
                  <a:moveTo>
                    <a:pt x="2480164" y="304694"/>
                  </a:moveTo>
                  <a:cubicBezTo>
                    <a:pt x="2483406" y="301536"/>
                    <a:pt x="2486563" y="298378"/>
                    <a:pt x="2489720" y="295220"/>
                  </a:cubicBezTo>
                  <a:cubicBezTo>
                    <a:pt x="2496972" y="292660"/>
                    <a:pt x="2504223" y="290185"/>
                    <a:pt x="2511476" y="287624"/>
                  </a:cubicBezTo>
                  <a:cubicBezTo>
                    <a:pt x="2508319" y="291380"/>
                    <a:pt x="2505248" y="295135"/>
                    <a:pt x="2502090" y="298890"/>
                  </a:cubicBezTo>
                  <a:cubicBezTo>
                    <a:pt x="2494753" y="300853"/>
                    <a:pt x="2487501" y="302816"/>
                    <a:pt x="2480164" y="304779"/>
                  </a:cubicBezTo>
                  <a:close/>
                  <a:moveTo>
                    <a:pt x="2532634" y="263983"/>
                  </a:moveTo>
                  <a:cubicBezTo>
                    <a:pt x="2528027" y="263983"/>
                    <a:pt x="2523420" y="263812"/>
                    <a:pt x="2518727" y="263812"/>
                  </a:cubicBezTo>
                  <a:cubicBezTo>
                    <a:pt x="2518557" y="263812"/>
                    <a:pt x="2518386" y="263812"/>
                    <a:pt x="2518301" y="263812"/>
                  </a:cubicBezTo>
                  <a:cubicBezTo>
                    <a:pt x="2521714" y="259715"/>
                    <a:pt x="2525126" y="255533"/>
                    <a:pt x="2528539" y="251351"/>
                  </a:cubicBezTo>
                  <a:cubicBezTo>
                    <a:pt x="2530416" y="251693"/>
                    <a:pt x="2532378" y="252119"/>
                    <a:pt x="2534255" y="252461"/>
                  </a:cubicBezTo>
                  <a:cubicBezTo>
                    <a:pt x="2535109" y="254851"/>
                    <a:pt x="2535962" y="257240"/>
                    <a:pt x="2536729" y="259630"/>
                  </a:cubicBezTo>
                  <a:cubicBezTo>
                    <a:pt x="2535364" y="261081"/>
                    <a:pt x="2533999" y="262532"/>
                    <a:pt x="2532634" y="263898"/>
                  </a:cubicBezTo>
                  <a:close/>
                  <a:moveTo>
                    <a:pt x="2531866" y="247254"/>
                  </a:moveTo>
                  <a:cubicBezTo>
                    <a:pt x="2531866" y="247254"/>
                    <a:pt x="2532122" y="246913"/>
                    <a:pt x="2532208" y="246828"/>
                  </a:cubicBezTo>
                  <a:cubicBezTo>
                    <a:pt x="2532208" y="246998"/>
                    <a:pt x="2532293" y="247169"/>
                    <a:pt x="2532378" y="247340"/>
                  </a:cubicBezTo>
                  <a:cubicBezTo>
                    <a:pt x="2532208" y="247340"/>
                    <a:pt x="2532037" y="247340"/>
                    <a:pt x="2531866" y="247340"/>
                  </a:cubicBezTo>
                  <a:close/>
                  <a:moveTo>
                    <a:pt x="2542104" y="228051"/>
                  </a:moveTo>
                  <a:cubicBezTo>
                    <a:pt x="2542701" y="228051"/>
                    <a:pt x="2543299" y="228222"/>
                    <a:pt x="2543896" y="228307"/>
                  </a:cubicBezTo>
                  <a:cubicBezTo>
                    <a:pt x="2543470" y="228734"/>
                    <a:pt x="2543043" y="229161"/>
                    <a:pt x="2542616" y="229673"/>
                  </a:cubicBezTo>
                  <a:cubicBezTo>
                    <a:pt x="2542446" y="229161"/>
                    <a:pt x="2542275" y="228649"/>
                    <a:pt x="2542019" y="228051"/>
                  </a:cubicBezTo>
                  <a:close/>
                  <a:moveTo>
                    <a:pt x="2509940" y="237952"/>
                  </a:moveTo>
                  <a:cubicBezTo>
                    <a:pt x="2516594" y="238720"/>
                    <a:pt x="2523335" y="239488"/>
                    <a:pt x="2529989" y="240171"/>
                  </a:cubicBezTo>
                  <a:cubicBezTo>
                    <a:pt x="2530245" y="240939"/>
                    <a:pt x="2530501" y="241707"/>
                    <a:pt x="2530757" y="242475"/>
                  </a:cubicBezTo>
                  <a:cubicBezTo>
                    <a:pt x="2529392" y="243926"/>
                    <a:pt x="2527942" y="245462"/>
                    <a:pt x="2526577" y="246913"/>
                  </a:cubicBezTo>
                  <a:cubicBezTo>
                    <a:pt x="2521458" y="246572"/>
                    <a:pt x="2516253" y="246145"/>
                    <a:pt x="2511134" y="245718"/>
                  </a:cubicBezTo>
                  <a:cubicBezTo>
                    <a:pt x="2509172" y="245548"/>
                    <a:pt x="2507210" y="245291"/>
                    <a:pt x="2505248" y="245121"/>
                  </a:cubicBezTo>
                  <a:cubicBezTo>
                    <a:pt x="2506868" y="242731"/>
                    <a:pt x="2508404" y="240341"/>
                    <a:pt x="2509940" y="237952"/>
                  </a:cubicBezTo>
                  <a:close/>
                  <a:moveTo>
                    <a:pt x="2510878" y="247767"/>
                  </a:moveTo>
                  <a:cubicBezTo>
                    <a:pt x="2514973" y="248706"/>
                    <a:pt x="2519154" y="249559"/>
                    <a:pt x="2523249" y="250412"/>
                  </a:cubicBezTo>
                  <a:cubicBezTo>
                    <a:pt x="2518984" y="254936"/>
                    <a:pt x="2514718" y="259374"/>
                    <a:pt x="2510452" y="263898"/>
                  </a:cubicBezTo>
                  <a:cubicBezTo>
                    <a:pt x="2505077" y="263898"/>
                    <a:pt x="2499702" y="263898"/>
                    <a:pt x="2494412" y="263300"/>
                  </a:cubicBezTo>
                  <a:cubicBezTo>
                    <a:pt x="2493900" y="263300"/>
                    <a:pt x="2493474" y="263129"/>
                    <a:pt x="2492962" y="263129"/>
                  </a:cubicBezTo>
                  <a:cubicBezTo>
                    <a:pt x="2496886" y="257582"/>
                    <a:pt x="2500640" y="251949"/>
                    <a:pt x="2504479" y="246401"/>
                  </a:cubicBezTo>
                  <a:cubicBezTo>
                    <a:pt x="2506612" y="246913"/>
                    <a:pt x="2508745" y="247340"/>
                    <a:pt x="2510964" y="247852"/>
                  </a:cubicBezTo>
                  <a:close/>
                  <a:moveTo>
                    <a:pt x="2494156" y="265348"/>
                  </a:moveTo>
                  <a:cubicBezTo>
                    <a:pt x="2498422" y="266202"/>
                    <a:pt x="2502773" y="266885"/>
                    <a:pt x="2507124" y="267397"/>
                  </a:cubicBezTo>
                  <a:cubicBezTo>
                    <a:pt x="2505589" y="269019"/>
                    <a:pt x="2504053" y="270640"/>
                    <a:pt x="2502517" y="272262"/>
                  </a:cubicBezTo>
                  <a:cubicBezTo>
                    <a:pt x="2495777" y="274054"/>
                    <a:pt x="2489037" y="276017"/>
                    <a:pt x="2482297" y="278065"/>
                  </a:cubicBezTo>
                  <a:cubicBezTo>
                    <a:pt x="2485539" y="273713"/>
                    <a:pt x="2488696" y="269275"/>
                    <a:pt x="2491767" y="264836"/>
                  </a:cubicBezTo>
                  <a:cubicBezTo>
                    <a:pt x="2492535" y="265007"/>
                    <a:pt x="2493388" y="265263"/>
                    <a:pt x="2494156" y="265434"/>
                  </a:cubicBezTo>
                  <a:close/>
                  <a:moveTo>
                    <a:pt x="2449791" y="308876"/>
                  </a:moveTo>
                  <a:cubicBezTo>
                    <a:pt x="2448341" y="310668"/>
                    <a:pt x="2446890" y="312546"/>
                    <a:pt x="2445440" y="314339"/>
                  </a:cubicBezTo>
                  <a:cubicBezTo>
                    <a:pt x="2444331" y="314680"/>
                    <a:pt x="2443222" y="314936"/>
                    <a:pt x="2442113" y="315277"/>
                  </a:cubicBezTo>
                  <a:cubicBezTo>
                    <a:pt x="2442113" y="315277"/>
                    <a:pt x="2442113" y="315277"/>
                    <a:pt x="2442113" y="315277"/>
                  </a:cubicBezTo>
                  <a:cubicBezTo>
                    <a:pt x="2442113" y="315277"/>
                    <a:pt x="2442027" y="315277"/>
                    <a:pt x="2441942" y="315277"/>
                  </a:cubicBezTo>
                  <a:cubicBezTo>
                    <a:pt x="2441942" y="315277"/>
                    <a:pt x="2441856" y="315277"/>
                    <a:pt x="2441772" y="315277"/>
                  </a:cubicBezTo>
                  <a:cubicBezTo>
                    <a:pt x="2441772" y="315277"/>
                    <a:pt x="2441772" y="315277"/>
                    <a:pt x="2441772" y="315277"/>
                  </a:cubicBezTo>
                  <a:cubicBezTo>
                    <a:pt x="2438956" y="316216"/>
                    <a:pt x="2436140" y="317155"/>
                    <a:pt x="2433240" y="318094"/>
                  </a:cubicBezTo>
                  <a:cubicBezTo>
                    <a:pt x="2434946" y="316045"/>
                    <a:pt x="2436738" y="314082"/>
                    <a:pt x="2438444" y="312034"/>
                  </a:cubicBezTo>
                  <a:cubicBezTo>
                    <a:pt x="2442283" y="310924"/>
                    <a:pt x="2446037" y="309815"/>
                    <a:pt x="2449876" y="308705"/>
                  </a:cubicBezTo>
                  <a:close/>
                  <a:moveTo>
                    <a:pt x="2437932" y="323641"/>
                  </a:moveTo>
                  <a:cubicBezTo>
                    <a:pt x="2436311" y="325690"/>
                    <a:pt x="2434605" y="327738"/>
                    <a:pt x="2432898" y="329787"/>
                  </a:cubicBezTo>
                  <a:cubicBezTo>
                    <a:pt x="2428206" y="331237"/>
                    <a:pt x="2423599" y="332774"/>
                    <a:pt x="2418906" y="334225"/>
                  </a:cubicBezTo>
                  <a:cubicBezTo>
                    <a:pt x="2418906" y="334054"/>
                    <a:pt x="2419077" y="333969"/>
                    <a:pt x="2419162" y="333798"/>
                  </a:cubicBezTo>
                  <a:cubicBezTo>
                    <a:pt x="2421210" y="331579"/>
                    <a:pt x="2423172" y="329360"/>
                    <a:pt x="2425220" y="327141"/>
                  </a:cubicBezTo>
                  <a:cubicBezTo>
                    <a:pt x="2429486" y="325946"/>
                    <a:pt x="2433666" y="324751"/>
                    <a:pt x="2437932" y="323641"/>
                  </a:cubicBezTo>
                  <a:close/>
                  <a:moveTo>
                    <a:pt x="2412849" y="345661"/>
                  </a:moveTo>
                  <a:cubicBezTo>
                    <a:pt x="2412678" y="346088"/>
                    <a:pt x="2412593" y="346600"/>
                    <a:pt x="2412507" y="347027"/>
                  </a:cubicBezTo>
                  <a:cubicBezTo>
                    <a:pt x="2409778" y="347795"/>
                    <a:pt x="2407047" y="348563"/>
                    <a:pt x="2404403" y="349246"/>
                  </a:cubicBezTo>
                  <a:cubicBezTo>
                    <a:pt x="2406535" y="347112"/>
                    <a:pt x="2408668" y="344893"/>
                    <a:pt x="2410716" y="342674"/>
                  </a:cubicBezTo>
                  <a:cubicBezTo>
                    <a:pt x="2411910" y="342333"/>
                    <a:pt x="2413105" y="342077"/>
                    <a:pt x="2414214" y="341735"/>
                  </a:cubicBezTo>
                  <a:cubicBezTo>
                    <a:pt x="2414214" y="341821"/>
                    <a:pt x="2414214" y="341906"/>
                    <a:pt x="2414128" y="341991"/>
                  </a:cubicBezTo>
                  <a:lnTo>
                    <a:pt x="2413446" y="343613"/>
                  </a:lnTo>
                  <a:lnTo>
                    <a:pt x="2412849" y="345491"/>
                  </a:lnTo>
                  <a:close/>
                  <a:moveTo>
                    <a:pt x="2375480" y="357525"/>
                  </a:moveTo>
                  <a:lnTo>
                    <a:pt x="2379746" y="353428"/>
                  </a:lnTo>
                  <a:cubicBezTo>
                    <a:pt x="2380940" y="352233"/>
                    <a:pt x="2382220" y="351038"/>
                    <a:pt x="2383414" y="349843"/>
                  </a:cubicBezTo>
                  <a:cubicBezTo>
                    <a:pt x="2390666" y="347966"/>
                    <a:pt x="2397918" y="346088"/>
                    <a:pt x="2405170" y="344210"/>
                  </a:cubicBezTo>
                  <a:cubicBezTo>
                    <a:pt x="2403379" y="346344"/>
                    <a:pt x="2401587" y="348478"/>
                    <a:pt x="2399795" y="350612"/>
                  </a:cubicBezTo>
                  <a:cubicBezTo>
                    <a:pt x="2391690" y="352916"/>
                    <a:pt x="2383585" y="355220"/>
                    <a:pt x="2375480" y="357525"/>
                  </a:cubicBezTo>
                  <a:close/>
                  <a:moveTo>
                    <a:pt x="2352615" y="364097"/>
                  </a:moveTo>
                  <a:cubicBezTo>
                    <a:pt x="2355515" y="361280"/>
                    <a:pt x="2358416" y="358464"/>
                    <a:pt x="2361232" y="355562"/>
                  </a:cubicBezTo>
                  <a:cubicBezTo>
                    <a:pt x="2367204" y="354025"/>
                    <a:pt x="2373262" y="352489"/>
                    <a:pt x="2379234" y="350953"/>
                  </a:cubicBezTo>
                  <a:cubicBezTo>
                    <a:pt x="2378892" y="351380"/>
                    <a:pt x="2378551" y="351721"/>
                    <a:pt x="2378125" y="352148"/>
                  </a:cubicBezTo>
                  <a:lnTo>
                    <a:pt x="2372238" y="358464"/>
                  </a:lnTo>
                  <a:cubicBezTo>
                    <a:pt x="2365668" y="360341"/>
                    <a:pt x="2359099" y="362219"/>
                    <a:pt x="2352530" y="364097"/>
                  </a:cubicBezTo>
                  <a:close/>
                  <a:moveTo>
                    <a:pt x="2411483" y="336614"/>
                  </a:moveTo>
                  <a:cubicBezTo>
                    <a:pt x="2404232" y="338919"/>
                    <a:pt x="2396980" y="341308"/>
                    <a:pt x="2389813" y="343698"/>
                  </a:cubicBezTo>
                  <a:cubicBezTo>
                    <a:pt x="2392970" y="340540"/>
                    <a:pt x="2396126" y="337382"/>
                    <a:pt x="2399283" y="334225"/>
                  </a:cubicBezTo>
                  <a:cubicBezTo>
                    <a:pt x="2405341" y="332603"/>
                    <a:pt x="2411313" y="330981"/>
                    <a:pt x="2417370" y="329360"/>
                  </a:cubicBezTo>
                  <a:cubicBezTo>
                    <a:pt x="2415408" y="331749"/>
                    <a:pt x="2413532" y="334225"/>
                    <a:pt x="2411569" y="336614"/>
                  </a:cubicBezTo>
                  <a:close/>
                  <a:moveTo>
                    <a:pt x="2384097" y="345576"/>
                  </a:moveTo>
                  <a:cubicBezTo>
                    <a:pt x="2377784" y="347624"/>
                    <a:pt x="2371385" y="349758"/>
                    <a:pt x="2365071" y="351806"/>
                  </a:cubicBezTo>
                  <a:cubicBezTo>
                    <a:pt x="2368825" y="348051"/>
                    <a:pt x="2372579" y="344210"/>
                    <a:pt x="2376333" y="340370"/>
                  </a:cubicBezTo>
                  <a:cubicBezTo>
                    <a:pt x="2381708" y="338919"/>
                    <a:pt x="2387168" y="337468"/>
                    <a:pt x="2392629" y="336017"/>
                  </a:cubicBezTo>
                  <a:cubicBezTo>
                    <a:pt x="2389813" y="339260"/>
                    <a:pt x="2386997" y="342418"/>
                    <a:pt x="2384182" y="345576"/>
                  </a:cubicBezTo>
                  <a:close/>
                  <a:moveTo>
                    <a:pt x="2141967" y="425633"/>
                  </a:moveTo>
                  <a:cubicBezTo>
                    <a:pt x="2143076" y="424267"/>
                    <a:pt x="2144270" y="422902"/>
                    <a:pt x="2145379" y="421536"/>
                  </a:cubicBezTo>
                  <a:lnTo>
                    <a:pt x="2146232" y="421109"/>
                  </a:lnTo>
                  <a:cubicBezTo>
                    <a:pt x="2154252" y="419061"/>
                    <a:pt x="2162187" y="417098"/>
                    <a:pt x="2170207" y="415050"/>
                  </a:cubicBezTo>
                  <a:cubicBezTo>
                    <a:pt x="2170036" y="415306"/>
                    <a:pt x="2169865" y="415562"/>
                    <a:pt x="2169695" y="415818"/>
                  </a:cubicBezTo>
                  <a:cubicBezTo>
                    <a:pt x="2160480" y="419061"/>
                    <a:pt x="2151181" y="422304"/>
                    <a:pt x="2141967" y="425633"/>
                  </a:cubicBezTo>
                  <a:close/>
                  <a:moveTo>
                    <a:pt x="2127719" y="440996"/>
                  </a:moveTo>
                  <a:lnTo>
                    <a:pt x="2127974" y="435192"/>
                  </a:lnTo>
                  <a:cubicBezTo>
                    <a:pt x="2129681" y="434680"/>
                    <a:pt x="2131387" y="434168"/>
                    <a:pt x="2133093" y="433655"/>
                  </a:cubicBezTo>
                  <a:lnTo>
                    <a:pt x="2127719" y="441081"/>
                  </a:lnTo>
                  <a:close/>
                  <a:moveTo>
                    <a:pt x="2127206" y="431010"/>
                  </a:moveTo>
                  <a:cubicBezTo>
                    <a:pt x="2127206" y="431010"/>
                    <a:pt x="2127719" y="430498"/>
                    <a:pt x="2127889" y="430242"/>
                  </a:cubicBezTo>
                  <a:lnTo>
                    <a:pt x="2139834" y="424353"/>
                  </a:lnTo>
                  <a:cubicBezTo>
                    <a:pt x="2139151" y="425291"/>
                    <a:pt x="2138468" y="426230"/>
                    <a:pt x="2137786" y="427254"/>
                  </a:cubicBezTo>
                  <a:cubicBezTo>
                    <a:pt x="2134202" y="428535"/>
                    <a:pt x="2130705" y="429815"/>
                    <a:pt x="2127122" y="431095"/>
                  </a:cubicBezTo>
                  <a:close/>
                  <a:moveTo>
                    <a:pt x="2133093" y="424523"/>
                  </a:moveTo>
                  <a:lnTo>
                    <a:pt x="2139748" y="422816"/>
                  </a:lnTo>
                  <a:cubicBezTo>
                    <a:pt x="2140260" y="422731"/>
                    <a:pt x="2140687" y="422560"/>
                    <a:pt x="2141199" y="422475"/>
                  </a:cubicBezTo>
                  <a:cubicBezTo>
                    <a:pt x="2141028" y="422731"/>
                    <a:pt x="2140857" y="422902"/>
                    <a:pt x="2140687" y="423158"/>
                  </a:cubicBezTo>
                  <a:lnTo>
                    <a:pt x="2130107" y="427766"/>
                  </a:lnTo>
                  <a:cubicBezTo>
                    <a:pt x="2130619" y="427254"/>
                    <a:pt x="2131131" y="426657"/>
                    <a:pt x="2131558" y="426145"/>
                  </a:cubicBezTo>
                  <a:cubicBezTo>
                    <a:pt x="2132070" y="425633"/>
                    <a:pt x="2132497" y="425035"/>
                    <a:pt x="2132923" y="424523"/>
                  </a:cubicBezTo>
                  <a:close/>
                  <a:moveTo>
                    <a:pt x="2116371" y="405917"/>
                  </a:moveTo>
                  <a:lnTo>
                    <a:pt x="2144441" y="397553"/>
                  </a:lnTo>
                  <a:cubicBezTo>
                    <a:pt x="2145464" y="397297"/>
                    <a:pt x="2146403" y="396956"/>
                    <a:pt x="2147427" y="396700"/>
                  </a:cubicBezTo>
                  <a:cubicBezTo>
                    <a:pt x="2143588" y="401991"/>
                    <a:pt x="2139748" y="407283"/>
                    <a:pt x="2135909" y="412574"/>
                  </a:cubicBezTo>
                  <a:cubicBezTo>
                    <a:pt x="2134202" y="413172"/>
                    <a:pt x="2132497" y="413769"/>
                    <a:pt x="2130790" y="414367"/>
                  </a:cubicBezTo>
                  <a:lnTo>
                    <a:pt x="2101611" y="424523"/>
                  </a:lnTo>
                  <a:cubicBezTo>
                    <a:pt x="2106645" y="418378"/>
                    <a:pt x="2111594" y="412148"/>
                    <a:pt x="2116457" y="405917"/>
                  </a:cubicBezTo>
                  <a:close/>
                  <a:moveTo>
                    <a:pt x="2154423" y="398919"/>
                  </a:moveTo>
                  <a:lnTo>
                    <a:pt x="2154423" y="398919"/>
                  </a:lnTo>
                  <a:cubicBezTo>
                    <a:pt x="2154423" y="398919"/>
                    <a:pt x="2154423" y="398919"/>
                    <a:pt x="2154423" y="398919"/>
                  </a:cubicBezTo>
                  <a:lnTo>
                    <a:pt x="2154423" y="398919"/>
                  </a:lnTo>
                  <a:cubicBezTo>
                    <a:pt x="2154423" y="398919"/>
                    <a:pt x="2154423" y="398919"/>
                    <a:pt x="2154423" y="398919"/>
                  </a:cubicBezTo>
                  <a:cubicBezTo>
                    <a:pt x="2155617" y="397212"/>
                    <a:pt x="2156812" y="395505"/>
                    <a:pt x="2158006" y="393712"/>
                  </a:cubicBezTo>
                  <a:cubicBezTo>
                    <a:pt x="2159371" y="393286"/>
                    <a:pt x="2160651" y="392944"/>
                    <a:pt x="2162016" y="392603"/>
                  </a:cubicBezTo>
                  <a:cubicBezTo>
                    <a:pt x="2158774" y="397382"/>
                    <a:pt x="2155532" y="402162"/>
                    <a:pt x="2152205" y="406856"/>
                  </a:cubicBezTo>
                  <a:cubicBezTo>
                    <a:pt x="2150242" y="407539"/>
                    <a:pt x="2148280" y="408222"/>
                    <a:pt x="2146318" y="408904"/>
                  </a:cubicBezTo>
                  <a:cubicBezTo>
                    <a:pt x="2149048" y="405576"/>
                    <a:pt x="2151693" y="402333"/>
                    <a:pt x="2154338" y="399004"/>
                  </a:cubicBezTo>
                  <a:close/>
                  <a:moveTo>
                    <a:pt x="2178226" y="408563"/>
                  </a:moveTo>
                  <a:cubicBezTo>
                    <a:pt x="2180018" y="406173"/>
                    <a:pt x="2181810" y="403698"/>
                    <a:pt x="2183687" y="401309"/>
                  </a:cubicBezTo>
                  <a:cubicBezTo>
                    <a:pt x="2193754" y="398407"/>
                    <a:pt x="2203822" y="395420"/>
                    <a:pt x="2213889" y="392432"/>
                  </a:cubicBezTo>
                  <a:cubicBezTo>
                    <a:pt x="2212183" y="394651"/>
                    <a:pt x="2210476" y="396870"/>
                    <a:pt x="2208685" y="399004"/>
                  </a:cubicBezTo>
                  <a:cubicBezTo>
                    <a:pt x="2198532" y="402162"/>
                    <a:pt x="2188379" y="405320"/>
                    <a:pt x="2178226" y="408478"/>
                  </a:cubicBezTo>
                  <a:close/>
                  <a:moveTo>
                    <a:pt x="2148451" y="417951"/>
                  </a:moveTo>
                  <a:cubicBezTo>
                    <a:pt x="2150754" y="415135"/>
                    <a:pt x="2153058" y="412318"/>
                    <a:pt x="2155276" y="409502"/>
                  </a:cubicBezTo>
                  <a:cubicBezTo>
                    <a:pt x="2162784" y="407368"/>
                    <a:pt x="2170292" y="405235"/>
                    <a:pt x="2177715" y="403101"/>
                  </a:cubicBezTo>
                  <a:cubicBezTo>
                    <a:pt x="2176264" y="405491"/>
                    <a:pt x="2174728" y="407795"/>
                    <a:pt x="2173278" y="410185"/>
                  </a:cubicBezTo>
                  <a:cubicBezTo>
                    <a:pt x="2165002" y="412830"/>
                    <a:pt x="2156641" y="415391"/>
                    <a:pt x="2148365" y="418037"/>
                  </a:cubicBezTo>
                  <a:close/>
                  <a:moveTo>
                    <a:pt x="2216960" y="384324"/>
                  </a:moveTo>
                  <a:cubicBezTo>
                    <a:pt x="2216960" y="384324"/>
                    <a:pt x="2216960" y="384324"/>
                    <a:pt x="2216960" y="384324"/>
                  </a:cubicBezTo>
                  <a:cubicBezTo>
                    <a:pt x="2216960" y="384324"/>
                    <a:pt x="2216789" y="384324"/>
                    <a:pt x="2216789" y="384324"/>
                  </a:cubicBezTo>
                  <a:cubicBezTo>
                    <a:pt x="2216789" y="384324"/>
                    <a:pt x="2216619" y="384324"/>
                    <a:pt x="2216534" y="384324"/>
                  </a:cubicBezTo>
                  <a:cubicBezTo>
                    <a:pt x="2216534" y="384324"/>
                    <a:pt x="2216534" y="384324"/>
                    <a:pt x="2216534" y="384324"/>
                  </a:cubicBezTo>
                  <a:cubicBezTo>
                    <a:pt x="2207405" y="387397"/>
                    <a:pt x="2198361" y="390555"/>
                    <a:pt x="2189318" y="393712"/>
                  </a:cubicBezTo>
                  <a:cubicBezTo>
                    <a:pt x="2192219" y="389872"/>
                    <a:pt x="2195034" y="386031"/>
                    <a:pt x="2197935" y="382190"/>
                  </a:cubicBezTo>
                  <a:cubicBezTo>
                    <a:pt x="2208173" y="379289"/>
                    <a:pt x="2218326" y="376301"/>
                    <a:pt x="2228563" y="373399"/>
                  </a:cubicBezTo>
                  <a:cubicBezTo>
                    <a:pt x="2226175" y="376643"/>
                    <a:pt x="2223701" y="379801"/>
                    <a:pt x="2221226" y="382958"/>
                  </a:cubicBezTo>
                  <a:cubicBezTo>
                    <a:pt x="2219861" y="383385"/>
                    <a:pt x="2218411" y="383812"/>
                    <a:pt x="2217046" y="384239"/>
                  </a:cubicBezTo>
                  <a:close/>
                  <a:moveTo>
                    <a:pt x="2181980" y="396358"/>
                  </a:moveTo>
                  <a:cubicBezTo>
                    <a:pt x="2174472" y="399004"/>
                    <a:pt x="2167050" y="401565"/>
                    <a:pt x="2159542" y="404210"/>
                  </a:cubicBezTo>
                  <a:cubicBezTo>
                    <a:pt x="2163296" y="399516"/>
                    <a:pt x="2166965" y="394822"/>
                    <a:pt x="2170633" y="390043"/>
                  </a:cubicBezTo>
                  <a:cubicBezTo>
                    <a:pt x="2176861" y="388250"/>
                    <a:pt x="2183090" y="386458"/>
                    <a:pt x="2189232" y="384666"/>
                  </a:cubicBezTo>
                  <a:cubicBezTo>
                    <a:pt x="2186758" y="388506"/>
                    <a:pt x="2184369" y="392432"/>
                    <a:pt x="2181895" y="396273"/>
                  </a:cubicBezTo>
                  <a:close/>
                  <a:moveTo>
                    <a:pt x="2149133" y="411294"/>
                  </a:moveTo>
                  <a:cubicBezTo>
                    <a:pt x="2147171" y="414111"/>
                    <a:pt x="2145209" y="416842"/>
                    <a:pt x="2143246" y="419658"/>
                  </a:cubicBezTo>
                  <a:cubicBezTo>
                    <a:pt x="2141796" y="420085"/>
                    <a:pt x="2140431" y="420597"/>
                    <a:pt x="2138980" y="421024"/>
                  </a:cubicBezTo>
                  <a:lnTo>
                    <a:pt x="2135141" y="422219"/>
                  </a:lnTo>
                  <a:cubicBezTo>
                    <a:pt x="2137786" y="419232"/>
                    <a:pt x="2140431" y="416159"/>
                    <a:pt x="2142990" y="413086"/>
                  </a:cubicBezTo>
                  <a:cubicBezTo>
                    <a:pt x="2145038" y="412489"/>
                    <a:pt x="2147085" y="411892"/>
                    <a:pt x="2149133" y="411294"/>
                  </a:cubicBezTo>
                  <a:close/>
                  <a:moveTo>
                    <a:pt x="2173961" y="414281"/>
                  </a:moveTo>
                  <a:cubicBezTo>
                    <a:pt x="2174899" y="414025"/>
                    <a:pt x="2175752" y="413855"/>
                    <a:pt x="2176691" y="413599"/>
                  </a:cubicBezTo>
                  <a:cubicBezTo>
                    <a:pt x="2175667" y="413940"/>
                    <a:pt x="2174728" y="414281"/>
                    <a:pt x="2173704" y="414623"/>
                  </a:cubicBezTo>
                  <a:cubicBezTo>
                    <a:pt x="2173704" y="414538"/>
                    <a:pt x="2173875" y="414367"/>
                    <a:pt x="2173961" y="414281"/>
                  </a:cubicBezTo>
                  <a:close/>
                  <a:moveTo>
                    <a:pt x="2300486" y="362646"/>
                  </a:moveTo>
                  <a:cubicBezTo>
                    <a:pt x="2301936" y="362133"/>
                    <a:pt x="2303387" y="361621"/>
                    <a:pt x="2304837" y="361109"/>
                  </a:cubicBezTo>
                  <a:lnTo>
                    <a:pt x="2305520" y="360853"/>
                  </a:lnTo>
                  <a:cubicBezTo>
                    <a:pt x="2302192" y="365292"/>
                    <a:pt x="2298950" y="369644"/>
                    <a:pt x="2295623" y="374082"/>
                  </a:cubicBezTo>
                  <a:cubicBezTo>
                    <a:pt x="2296988" y="370156"/>
                    <a:pt x="2298609" y="366316"/>
                    <a:pt x="2300571" y="362646"/>
                  </a:cubicBezTo>
                  <a:close/>
                  <a:moveTo>
                    <a:pt x="2292893" y="376557"/>
                  </a:moveTo>
                  <a:cubicBezTo>
                    <a:pt x="2284958" y="378606"/>
                    <a:pt x="2276939" y="380569"/>
                    <a:pt x="2269004" y="382617"/>
                  </a:cubicBezTo>
                  <a:cubicBezTo>
                    <a:pt x="2270454" y="381252"/>
                    <a:pt x="2271905" y="379886"/>
                    <a:pt x="2273355" y="378435"/>
                  </a:cubicBezTo>
                  <a:cubicBezTo>
                    <a:pt x="2276768" y="375192"/>
                    <a:pt x="2280095" y="371949"/>
                    <a:pt x="2283423" y="368620"/>
                  </a:cubicBezTo>
                  <a:cubicBezTo>
                    <a:pt x="2288712" y="366742"/>
                    <a:pt x="2293917" y="364950"/>
                    <a:pt x="2299206" y="363072"/>
                  </a:cubicBezTo>
                  <a:cubicBezTo>
                    <a:pt x="2296732" y="367340"/>
                    <a:pt x="2294599" y="371863"/>
                    <a:pt x="2292893" y="376557"/>
                  </a:cubicBezTo>
                  <a:close/>
                  <a:moveTo>
                    <a:pt x="2271819" y="377155"/>
                  </a:moveTo>
                  <a:cubicBezTo>
                    <a:pt x="2269942" y="379203"/>
                    <a:pt x="2268065" y="381252"/>
                    <a:pt x="2266189" y="383385"/>
                  </a:cubicBezTo>
                  <a:cubicBezTo>
                    <a:pt x="2256718" y="385775"/>
                    <a:pt x="2247248" y="388250"/>
                    <a:pt x="2237863" y="390725"/>
                  </a:cubicBezTo>
                  <a:lnTo>
                    <a:pt x="2243153" y="384751"/>
                  </a:lnTo>
                  <a:cubicBezTo>
                    <a:pt x="2243921" y="383812"/>
                    <a:pt x="2244774" y="382958"/>
                    <a:pt x="2245542" y="382020"/>
                  </a:cubicBezTo>
                  <a:cubicBezTo>
                    <a:pt x="2256207" y="378350"/>
                    <a:pt x="2266786" y="374594"/>
                    <a:pt x="2277450" y="370839"/>
                  </a:cubicBezTo>
                  <a:cubicBezTo>
                    <a:pt x="2275573" y="372973"/>
                    <a:pt x="2273782" y="375021"/>
                    <a:pt x="2271905" y="377155"/>
                  </a:cubicBezTo>
                  <a:close/>
                  <a:moveTo>
                    <a:pt x="2241361" y="383556"/>
                  </a:moveTo>
                  <a:lnTo>
                    <a:pt x="2235304" y="391323"/>
                  </a:lnTo>
                  <a:cubicBezTo>
                    <a:pt x="2233512" y="391749"/>
                    <a:pt x="2231805" y="392261"/>
                    <a:pt x="2230014" y="392688"/>
                  </a:cubicBezTo>
                  <a:cubicBezTo>
                    <a:pt x="2230014" y="392688"/>
                    <a:pt x="2230014" y="392688"/>
                    <a:pt x="2230014" y="392688"/>
                  </a:cubicBezTo>
                  <a:cubicBezTo>
                    <a:pt x="2230014" y="392688"/>
                    <a:pt x="2229843" y="392688"/>
                    <a:pt x="2229758" y="392688"/>
                  </a:cubicBezTo>
                  <a:lnTo>
                    <a:pt x="2229502" y="392688"/>
                  </a:lnTo>
                  <a:cubicBezTo>
                    <a:pt x="2229502" y="392688"/>
                    <a:pt x="2229502" y="392688"/>
                    <a:pt x="2229502" y="392688"/>
                  </a:cubicBezTo>
                  <a:cubicBezTo>
                    <a:pt x="2223871" y="394395"/>
                    <a:pt x="2218326" y="396102"/>
                    <a:pt x="2212694" y="397809"/>
                  </a:cubicBezTo>
                  <a:cubicBezTo>
                    <a:pt x="2214742" y="395505"/>
                    <a:pt x="2216875" y="393200"/>
                    <a:pt x="2218922" y="390896"/>
                  </a:cubicBezTo>
                  <a:cubicBezTo>
                    <a:pt x="2226430" y="388335"/>
                    <a:pt x="2233853" y="385775"/>
                    <a:pt x="2241361" y="383215"/>
                  </a:cubicBezTo>
                  <a:cubicBezTo>
                    <a:pt x="2241361" y="383215"/>
                    <a:pt x="2241361" y="383300"/>
                    <a:pt x="2241276" y="383385"/>
                  </a:cubicBezTo>
                  <a:close/>
                  <a:moveTo>
                    <a:pt x="2227796" y="381252"/>
                  </a:moveTo>
                  <a:cubicBezTo>
                    <a:pt x="2230696" y="377923"/>
                    <a:pt x="2233597" y="374680"/>
                    <a:pt x="2236498" y="371351"/>
                  </a:cubicBezTo>
                  <a:lnTo>
                    <a:pt x="2239143" y="370583"/>
                  </a:lnTo>
                  <a:lnTo>
                    <a:pt x="2239143" y="370583"/>
                  </a:lnTo>
                  <a:cubicBezTo>
                    <a:pt x="2239143" y="370583"/>
                    <a:pt x="2239143" y="370583"/>
                    <a:pt x="2239143" y="370583"/>
                  </a:cubicBezTo>
                  <a:lnTo>
                    <a:pt x="2239143" y="370583"/>
                  </a:lnTo>
                  <a:cubicBezTo>
                    <a:pt x="2239143" y="370583"/>
                    <a:pt x="2239143" y="370583"/>
                    <a:pt x="2239143" y="370583"/>
                  </a:cubicBezTo>
                  <a:cubicBezTo>
                    <a:pt x="2244518" y="368876"/>
                    <a:pt x="2249893" y="367084"/>
                    <a:pt x="2255268" y="365377"/>
                  </a:cubicBezTo>
                  <a:cubicBezTo>
                    <a:pt x="2252708" y="368791"/>
                    <a:pt x="2250063" y="372119"/>
                    <a:pt x="2247504" y="375533"/>
                  </a:cubicBezTo>
                  <a:cubicBezTo>
                    <a:pt x="2240934" y="377411"/>
                    <a:pt x="2234280" y="379374"/>
                    <a:pt x="2227710" y="381337"/>
                  </a:cubicBezTo>
                  <a:close/>
                  <a:moveTo>
                    <a:pt x="2244603" y="361792"/>
                  </a:moveTo>
                  <a:cubicBezTo>
                    <a:pt x="2246907" y="359061"/>
                    <a:pt x="2249125" y="356415"/>
                    <a:pt x="2251343" y="353684"/>
                  </a:cubicBezTo>
                  <a:cubicBezTo>
                    <a:pt x="2257401" y="351465"/>
                    <a:pt x="2263458" y="349161"/>
                    <a:pt x="2269516" y="346941"/>
                  </a:cubicBezTo>
                  <a:cubicBezTo>
                    <a:pt x="2266956" y="350270"/>
                    <a:pt x="2264397" y="353599"/>
                    <a:pt x="2261837" y="356927"/>
                  </a:cubicBezTo>
                  <a:cubicBezTo>
                    <a:pt x="2256121" y="358549"/>
                    <a:pt x="2250405" y="360171"/>
                    <a:pt x="2244603" y="361792"/>
                  </a:cubicBezTo>
                  <a:close/>
                  <a:moveTo>
                    <a:pt x="2235474" y="364438"/>
                  </a:moveTo>
                  <a:cubicBezTo>
                    <a:pt x="2224724" y="367937"/>
                    <a:pt x="2213974" y="371522"/>
                    <a:pt x="2203224" y="375192"/>
                  </a:cubicBezTo>
                  <a:cubicBezTo>
                    <a:pt x="2204419" y="373570"/>
                    <a:pt x="2205528" y="372034"/>
                    <a:pt x="2206722" y="370412"/>
                  </a:cubicBezTo>
                  <a:cubicBezTo>
                    <a:pt x="2217984" y="366230"/>
                    <a:pt x="2229246" y="361963"/>
                    <a:pt x="2240508" y="357781"/>
                  </a:cubicBezTo>
                  <a:cubicBezTo>
                    <a:pt x="2238801" y="360000"/>
                    <a:pt x="2237180" y="362219"/>
                    <a:pt x="2235474" y="364523"/>
                  </a:cubicBezTo>
                  <a:close/>
                  <a:moveTo>
                    <a:pt x="2165002" y="388335"/>
                  </a:moveTo>
                  <a:cubicBezTo>
                    <a:pt x="2163552" y="388848"/>
                    <a:pt x="2162187" y="389360"/>
                    <a:pt x="2160737" y="389787"/>
                  </a:cubicBezTo>
                  <a:cubicBezTo>
                    <a:pt x="2161931" y="387994"/>
                    <a:pt x="2163211" y="386116"/>
                    <a:pt x="2164405" y="384324"/>
                  </a:cubicBezTo>
                  <a:cubicBezTo>
                    <a:pt x="2165770" y="383897"/>
                    <a:pt x="2167220" y="383385"/>
                    <a:pt x="2168586" y="382958"/>
                  </a:cubicBezTo>
                  <a:cubicBezTo>
                    <a:pt x="2167391" y="384751"/>
                    <a:pt x="2166112" y="386543"/>
                    <a:pt x="2164917" y="388335"/>
                  </a:cubicBezTo>
                  <a:close/>
                  <a:moveTo>
                    <a:pt x="2149730" y="393712"/>
                  </a:moveTo>
                  <a:cubicBezTo>
                    <a:pt x="2147683" y="394481"/>
                    <a:pt x="2145635" y="395164"/>
                    <a:pt x="2143588" y="395846"/>
                  </a:cubicBezTo>
                  <a:lnTo>
                    <a:pt x="2117054" y="405235"/>
                  </a:lnTo>
                  <a:cubicBezTo>
                    <a:pt x="2118760" y="403101"/>
                    <a:pt x="2120381" y="400882"/>
                    <a:pt x="2122002" y="398663"/>
                  </a:cubicBezTo>
                  <a:lnTo>
                    <a:pt x="2126865" y="396956"/>
                  </a:lnTo>
                  <a:cubicBezTo>
                    <a:pt x="2135994" y="393798"/>
                    <a:pt x="2145209" y="390725"/>
                    <a:pt x="2154338" y="387653"/>
                  </a:cubicBezTo>
                  <a:cubicBezTo>
                    <a:pt x="2152802" y="389616"/>
                    <a:pt x="2151266" y="391664"/>
                    <a:pt x="2149730" y="393627"/>
                  </a:cubicBezTo>
                  <a:close/>
                  <a:moveTo>
                    <a:pt x="2125927" y="395164"/>
                  </a:moveTo>
                  <a:lnTo>
                    <a:pt x="2124050" y="395932"/>
                  </a:lnTo>
                  <a:cubicBezTo>
                    <a:pt x="2125159" y="394481"/>
                    <a:pt x="2126268" y="392944"/>
                    <a:pt x="2127377" y="391493"/>
                  </a:cubicBezTo>
                  <a:lnTo>
                    <a:pt x="2127377" y="391493"/>
                  </a:lnTo>
                  <a:cubicBezTo>
                    <a:pt x="2127377" y="391493"/>
                    <a:pt x="2127377" y="391493"/>
                    <a:pt x="2127377" y="391493"/>
                  </a:cubicBezTo>
                  <a:lnTo>
                    <a:pt x="2127377" y="391493"/>
                  </a:lnTo>
                  <a:cubicBezTo>
                    <a:pt x="2127377" y="391493"/>
                    <a:pt x="2127377" y="391493"/>
                    <a:pt x="2127377" y="391493"/>
                  </a:cubicBezTo>
                  <a:cubicBezTo>
                    <a:pt x="2128486" y="389787"/>
                    <a:pt x="2129510" y="388079"/>
                    <a:pt x="2130619" y="386287"/>
                  </a:cubicBezTo>
                  <a:cubicBezTo>
                    <a:pt x="2141540" y="382788"/>
                    <a:pt x="2152460" y="379203"/>
                    <a:pt x="2163466" y="375704"/>
                  </a:cubicBezTo>
                  <a:cubicBezTo>
                    <a:pt x="2162016" y="377667"/>
                    <a:pt x="2160566" y="379630"/>
                    <a:pt x="2159030" y="381593"/>
                  </a:cubicBezTo>
                  <a:cubicBezTo>
                    <a:pt x="2147939" y="386116"/>
                    <a:pt x="2136933" y="390640"/>
                    <a:pt x="2125927" y="395249"/>
                  </a:cubicBezTo>
                  <a:close/>
                  <a:moveTo>
                    <a:pt x="2113385" y="400455"/>
                  </a:moveTo>
                  <a:lnTo>
                    <a:pt x="2098455" y="406771"/>
                  </a:lnTo>
                  <a:cubicBezTo>
                    <a:pt x="2098455" y="406771"/>
                    <a:pt x="2098455" y="407112"/>
                    <a:pt x="2098540" y="407027"/>
                  </a:cubicBezTo>
                  <a:lnTo>
                    <a:pt x="2112276" y="402162"/>
                  </a:lnTo>
                  <a:cubicBezTo>
                    <a:pt x="2105792" y="412318"/>
                    <a:pt x="2099308" y="422475"/>
                    <a:pt x="2092568" y="432461"/>
                  </a:cubicBezTo>
                  <a:lnTo>
                    <a:pt x="2087193" y="440313"/>
                  </a:lnTo>
                  <a:lnTo>
                    <a:pt x="2084463" y="444239"/>
                  </a:lnTo>
                  <a:cubicBezTo>
                    <a:pt x="2084121" y="444751"/>
                    <a:pt x="2083780" y="445263"/>
                    <a:pt x="2083268" y="445519"/>
                  </a:cubicBezTo>
                  <a:cubicBezTo>
                    <a:pt x="2081391" y="438947"/>
                    <a:pt x="2079088" y="432717"/>
                    <a:pt x="2076272" y="426657"/>
                  </a:cubicBezTo>
                  <a:lnTo>
                    <a:pt x="2087022" y="413684"/>
                  </a:lnTo>
                  <a:cubicBezTo>
                    <a:pt x="2091971" y="407710"/>
                    <a:pt x="2096833" y="401735"/>
                    <a:pt x="2101697" y="395761"/>
                  </a:cubicBezTo>
                  <a:lnTo>
                    <a:pt x="2112959" y="392091"/>
                  </a:lnTo>
                  <a:cubicBezTo>
                    <a:pt x="2115433" y="391323"/>
                    <a:pt x="2117822" y="390555"/>
                    <a:pt x="2120296" y="389701"/>
                  </a:cubicBezTo>
                  <a:cubicBezTo>
                    <a:pt x="2117993" y="393286"/>
                    <a:pt x="2115689" y="396956"/>
                    <a:pt x="2113385" y="400540"/>
                  </a:cubicBezTo>
                  <a:close/>
                  <a:moveTo>
                    <a:pt x="2085060" y="444580"/>
                  </a:moveTo>
                  <a:lnTo>
                    <a:pt x="2088131" y="440910"/>
                  </a:lnTo>
                  <a:lnTo>
                    <a:pt x="2094189" y="433570"/>
                  </a:lnTo>
                  <a:cubicBezTo>
                    <a:pt x="2096492" y="430839"/>
                    <a:pt x="2098711" y="428022"/>
                    <a:pt x="2101014" y="425291"/>
                  </a:cubicBezTo>
                  <a:lnTo>
                    <a:pt x="2131472" y="416501"/>
                  </a:lnTo>
                  <a:cubicBezTo>
                    <a:pt x="2132155" y="416330"/>
                    <a:pt x="2132838" y="416159"/>
                    <a:pt x="2133435" y="415903"/>
                  </a:cubicBezTo>
                  <a:cubicBezTo>
                    <a:pt x="2131558" y="418378"/>
                    <a:pt x="2129681" y="420939"/>
                    <a:pt x="2127804" y="423414"/>
                  </a:cubicBezTo>
                  <a:cubicBezTo>
                    <a:pt x="2127377" y="423926"/>
                    <a:pt x="2127036" y="424438"/>
                    <a:pt x="2126610" y="424950"/>
                  </a:cubicBezTo>
                  <a:lnTo>
                    <a:pt x="2106731" y="431095"/>
                  </a:lnTo>
                  <a:cubicBezTo>
                    <a:pt x="2106731" y="431095"/>
                    <a:pt x="2106731" y="431437"/>
                    <a:pt x="2106731" y="431351"/>
                  </a:cubicBezTo>
                  <a:lnTo>
                    <a:pt x="2125073" y="426657"/>
                  </a:lnTo>
                  <a:cubicBezTo>
                    <a:pt x="2123709" y="428364"/>
                    <a:pt x="2122344" y="430156"/>
                    <a:pt x="2120978" y="431863"/>
                  </a:cubicBezTo>
                  <a:lnTo>
                    <a:pt x="2112873" y="435448"/>
                  </a:lnTo>
                  <a:lnTo>
                    <a:pt x="2100417" y="440910"/>
                  </a:lnTo>
                  <a:lnTo>
                    <a:pt x="2101441" y="443470"/>
                  </a:lnTo>
                  <a:cubicBezTo>
                    <a:pt x="2106048" y="442105"/>
                    <a:pt x="2110570" y="440654"/>
                    <a:pt x="2115177" y="439289"/>
                  </a:cubicBezTo>
                  <a:cubicBezTo>
                    <a:pt x="2112020" y="443214"/>
                    <a:pt x="2108864" y="447141"/>
                    <a:pt x="2105621" y="450981"/>
                  </a:cubicBezTo>
                  <a:lnTo>
                    <a:pt x="2100673" y="456785"/>
                  </a:lnTo>
                  <a:lnTo>
                    <a:pt x="2092995" y="460028"/>
                  </a:lnTo>
                  <a:lnTo>
                    <a:pt x="2087022" y="462589"/>
                  </a:lnTo>
                  <a:cubicBezTo>
                    <a:pt x="2086084" y="456870"/>
                    <a:pt x="2084804" y="451408"/>
                    <a:pt x="2083268" y="446031"/>
                  </a:cubicBezTo>
                  <a:cubicBezTo>
                    <a:pt x="2083951" y="445775"/>
                    <a:pt x="2084463" y="445178"/>
                    <a:pt x="2084889" y="444666"/>
                  </a:cubicBezTo>
                  <a:close/>
                  <a:moveTo>
                    <a:pt x="2107498" y="452261"/>
                  </a:moveTo>
                  <a:cubicBezTo>
                    <a:pt x="2112276" y="447397"/>
                    <a:pt x="2116969" y="442446"/>
                    <a:pt x="2121576" y="437411"/>
                  </a:cubicBezTo>
                  <a:cubicBezTo>
                    <a:pt x="2123538" y="436813"/>
                    <a:pt x="2125500" y="436216"/>
                    <a:pt x="2127463" y="435619"/>
                  </a:cubicBezTo>
                  <a:lnTo>
                    <a:pt x="2126610" y="442873"/>
                  </a:lnTo>
                  <a:lnTo>
                    <a:pt x="2126439" y="444495"/>
                  </a:lnTo>
                  <a:lnTo>
                    <a:pt x="2127548" y="443214"/>
                  </a:lnTo>
                  <a:lnTo>
                    <a:pt x="2136165" y="432973"/>
                  </a:lnTo>
                  <a:cubicBezTo>
                    <a:pt x="2145635" y="430071"/>
                    <a:pt x="2155105" y="427169"/>
                    <a:pt x="2164661" y="424267"/>
                  </a:cubicBezTo>
                  <a:lnTo>
                    <a:pt x="2161589" y="429132"/>
                  </a:lnTo>
                  <a:cubicBezTo>
                    <a:pt x="2160566" y="430754"/>
                    <a:pt x="2159542" y="432290"/>
                    <a:pt x="2158262" y="433655"/>
                  </a:cubicBezTo>
                  <a:cubicBezTo>
                    <a:pt x="2158092" y="433826"/>
                    <a:pt x="2157921" y="433997"/>
                    <a:pt x="2157665" y="434168"/>
                  </a:cubicBezTo>
                  <a:cubicBezTo>
                    <a:pt x="2142137" y="440057"/>
                    <a:pt x="2126695" y="446202"/>
                    <a:pt x="2111338" y="452518"/>
                  </a:cubicBezTo>
                  <a:lnTo>
                    <a:pt x="2104427" y="455419"/>
                  </a:lnTo>
                  <a:lnTo>
                    <a:pt x="2107413" y="452432"/>
                  </a:lnTo>
                  <a:close/>
                  <a:moveTo>
                    <a:pt x="2331968" y="368705"/>
                  </a:moveTo>
                  <a:lnTo>
                    <a:pt x="2322839" y="371266"/>
                  </a:lnTo>
                  <a:lnTo>
                    <a:pt x="2322924" y="371266"/>
                  </a:lnTo>
                  <a:cubicBezTo>
                    <a:pt x="2322924" y="371266"/>
                    <a:pt x="2353639" y="361621"/>
                    <a:pt x="2353639" y="361621"/>
                  </a:cubicBezTo>
                  <a:cubicBezTo>
                    <a:pt x="2352615" y="362731"/>
                    <a:pt x="2351591" y="363926"/>
                    <a:pt x="2350567" y="365036"/>
                  </a:cubicBezTo>
                  <a:cubicBezTo>
                    <a:pt x="2346984" y="366060"/>
                    <a:pt x="2343315" y="367084"/>
                    <a:pt x="2339732" y="368193"/>
                  </a:cubicBezTo>
                  <a:lnTo>
                    <a:pt x="2320024" y="373826"/>
                  </a:lnTo>
                  <a:lnTo>
                    <a:pt x="2321474" y="372546"/>
                  </a:lnTo>
                  <a:lnTo>
                    <a:pt x="2332139" y="369132"/>
                  </a:lnTo>
                  <a:cubicBezTo>
                    <a:pt x="2332139" y="369132"/>
                    <a:pt x="2332139" y="368791"/>
                    <a:pt x="2332139" y="368876"/>
                  </a:cubicBezTo>
                  <a:close/>
                  <a:moveTo>
                    <a:pt x="2340329" y="370071"/>
                  </a:moveTo>
                  <a:cubicBezTo>
                    <a:pt x="2342632" y="369559"/>
                    <a:pt x="2345022" y="369047"/>
                    <a:pt x="2347325" y="368535"/>
                  </a:cubicBezTo>
                  <a:cubicBezTo>
                    <a:pt x="2346045" y="369986"/>
                    <a:pt x="2344680" y="371437"/>
                    <a:pt x="2343401" y="372887"/>
                  </a:cubicBezTo>
                  <a:cubicBezTo>
                    <a:pt x="2343401" y="372887"/>
                    <a:pt x="2343571" y="373143"/>
                    <a:pt x="2343657" y="373058"/>
                  </a:cubicBezTo>
                  <a:cubicBezTo>
                    <a:pt x="2345363" y="371437"/>
                    <a:pt x="2347069" y="369815"/>
                    <a:pt x="2348690" y="368193"/>
                  </a:cubicBezTo>
                  <a:cubicBezTo>
                    <a:pt x="2354918" y="366828"/>
                    <a:pt x="2361147" y="365377"/>
                    <a:pt x="2367375" y="364011"/>
                  </a:cubicBezTo>
                  <a:lnTo>
                    <a:pt x="2361659" y="369900"/>
                  </a:lnTo>
                  <a:cubicBezTo>
                    <a:pt x="2352785" y="372119"/>
                    <a:pt x="2343912" y="374338"/>
                    <a:pt x="2335040" y="376387"/>
                  </a:cubicBezTo>
                  <a:cubicBezTo>
                    <a:pt x="2326678" y="378350"/>
                    <a:pt x="2318317" y="380228"/>
                    <a:pt x="2309871" y="382020"/>
                  </a:cubicBezTo>
                  <a:lnTo>
                    <a:pt x="2318232" y="374936"/>
                  </a:lnTo>
                  <a:lnTo>
                    <a:pt x="2340244" y="369986"/>
                  </a:lnTo>
                  <a:close/>
                  <a:moveTo>
                    <a:pt x="2369252" y="363841"/>
                  </a:moveTo>
                  <a:lnTo>
                    <a:pt x="2369508" y="363584"/>
                  </a:lnTo>
                  <a:cubicBezTo>
                    <a:pt x="2377527" y="361792"/>
                    <a:pt x="2385547" y="360000"/>
                    <a:pt x="2393482" y="358207"/>
                  </a:cubicBezTo>
                  <a:lnTo>
                    <a:pt x="2389301" y="362902"/>
                  </a:lnTo>
                  <a:cubicBezTo>
                    <a:pt x="2380513" y="365206"/>
                    <a:pt x="2371726" y="367425"/>
                    <a:pt x="2362853" y="369644"/>
                  </a:cubicBezTo>
                  <a:lnTo>
                    <a:pt x="2369166" y="363755"/>
                  </a:lnTo>
                  <a:close/>
                  <a:moveTo>
                    <a:pt x="2396553" y="357525"/>
                  </a:moveTo>
                  <a:cubicBezTo>
                    <a:pt x="2401502" y="356415"/>
                    <a:pt x="2406365" y="355306"/>
                    <a:pt x="2411228" y="354196"/>
                  </a:cubicBezTo>
                  <a:cubicBezTo>
                    <a:pt x="2411142" y="355135"/>
                    <a:pt x="2411057" y="356244"/>
                    <a:pt x="2410972" y="357269"/>
                  </a:cubicBezTo>
                  <a:cubicBezTo>
                    <a:pt x="2404573" y="358976"/>
                    <a:pt x="2398174" y="360683"/>
                    <a:pt x="2391690" y="362304"/>
                  </a:cubicBezTo>
                  <a:lnTo>
                    <a:pt x="2396468" y="357525"/>
                  </a:lnTo>
                  <a:close/>
                  <a:moveTo>
                    <a:pt x="2413958" y="347027"/>
                  </a:moveTo>
                  <a:cubicBezTo>
                    <a:pt x="2413958" y="347027"/>
                    <a:pt x="2414128" y="346259"/>
                    <a:pt x="2414214" y="345832"/>
                  </a:cubicBezTo>
                  <a:lnTo>
                    <a:pt x="2414640" y="344381"/>
                  </a:lnTo>
                  <a:cubicBezTo>
                    <a:pt x="2414811" y="343869"/>
                    <a:pt x="2414982" y="343271"/>
                    <a:pt x="2415152" y="342759"/>
                  </a:cubicBezTo>
                  <a:cubicBezTo>
                    <a:pt x="2415237" y="342503"/>
                    <a:pt x="2415408" y="342247"/>
                    <a:pt x="2415494" y="341906"/>
                  </a:cubicBezTo>
                  <a:cubicBezTo>
                    <a:pt x="2418821" y="341052"/>
                    <a:pt x="2422234" y="340114"/>
                    <a:pt x="2425561" y="339260"/>
                  </a:cubicBezTo>
                  <a:lnTo>
                    <a:pt x="2420527" y="345235"/>
                  </a:lnTo>
                  <a:cubicBezTo>
                    <a:pt x="2418394" y="345832"/>
                    <a:pt x="2416176" y="346429"/>
                    <a:pt x="2414043" y="347027"/>
                  </a:cubicBezTo>
                  <a:close/>
                  <a:moveTo>
                    <a:pt x="2530416" y="281308"/>
                  </a:moveTo>
                  <a:cubicBezTo>
                    <a:pt x="2530416" y="281308"/>
                    <a:pt x="2531184" y="281052"/>
                    <a:pt x="2531610" y="280882"/>
                  </a:cubicBezTo>
                  <a:lnTo>
                    <a:pt x="2542616" y="277041"/>
                  </a:lnTo>
                  <a:cubicBezTo>
                    <a:pt x="2543213" y="278834"/>
                    <a:pt x="2543811" y="280540"/>
                    <a:pt x="2544493" y="282333"/>
                  </a:cubicBezTo>
                  <a:cubicBezTo>
                    <a:pt x="2539801" y="281991"/>
                    <a:pt x="2535109" y="281650"/>
                    <a:pt x="2530416" y="281308"/>
                  </a:cubicBezTo>
                  <a:close/>
                  <a:moveTo>
                    <a:pt x="2547650" y="243670"/>
                  </a:moveTo>
                  <a:cubicBezTo>
                    <a:pt x="2547479" y="243158"/>
                    <a:pt x="2547309" y="242731"/>
                    <a:pt x="2547138" y="242219"/>
                  </a:cubicBezTo>
                  <a:cubicBezTo>
                    <a:pt x="2547479" y="242219"/>
                    <a:pt x="2547821" y="242219"/>
                    <a:pt x="2548162" y="242304"/>
                  </a:cubicBezTo>
                  <a:lnTo>
                    <a:pt x="2548162" y="242304"/>
                  </a:lnTo>
                  <a:cubicBezTo>
                    <a:pt x="2548162" y="242304"/>
                    <a:pt x="2548162" y="242304"/>
                    <a:pt x="2548162" y="242304"/>
                  </a:cubicBezTo>
                  <a:lnTo>
                    <a:pt x="2548162" y="242304"/>
                  </a:lnTo>
                  <a:cubicBezTo>
                    <a:pt x="2548162" y="242304"/>
                    <a:pt x="2548162" y="242304"/>
                    <a:pt x="2548162" y="242304"/>
                  </a:cubicBezTo>
                  <a:cubicBezTo>
                    <a:pt x="2550039" y="242304"/>
                    <a:pt x="2551830" y="242304"/>
                    <a:pt x="2553708" y="242304"/>
                  </a:cubicBezTo>
                  <a:cubicBezTo>
                    <a:pt x="2552087" y="244011"/>
                    <a:pt x="2550551" y="245633"/>
                    <a:pt x="2548930" y="247340"/>
                  </a:cubicBezTo>
                  <a:cubicBezTo>
                    <a:pt x="2548503" y="246145"/>
                    <a:pt x="2548076" y="244950"/>
                    <a:pt x="2547565" y="243755"/>
                  </a:cubicBezTo>
                  <a:close/>
                  <a:moveTo>
                    <a:pt x="2548588" y="235306"/>
                  </a:moveTo>
                  <a:lnTo>
                    <a:pt x="2548588" y="235306"/>
                  </a:lnTo>
                  <a:cubicBezTo>
                    <a:pt x="2548588" y="235306"/>
                    <a:pt x="2548503" y="235306"/>
                    <a:pt x="2548503" y="235306"/>
                  </a:cubicBezTo>
                  <a:lnTo>
                    <a:pt x="2548418" y="235306"/>
                  </a:lnTo>
                  <a:cubicBezTo>
                    <a:pt x="2548418" y="235306"/>
                    <a:pt x="2548418" y="235306"/>
                    <a:pt x="2548418" y="235306"/>
                  </a:cubicBezTo>
                  <a:cubicBezTo>
                    <a:pt x="2547138" y="235306"/>
                    <a:pt x="2545944" y="235306"/>
                    <a:pt x="2544664" y="235306"/>
                  </a:cubicBezTo>
                  <a:cubicBezTo>
                    <a:pt x="2544322" y="234452"/>
                    <a:pt x="2544067" y="233599"/>
                    <a:pt x="2543725" y="232745"/>
                  </a:cubicBezTo>
                  <a:cubicBezTo>
                    <a:pt x="2544749" y="231465"/>
                    <a:pt x="2545773" y="230185"/>
                    <a:pt x="2546797" y="228819"/>
                  </a:cubicBezTo>
                  <a:cubicBezTo>
                    <a:pt x="2553281" y="228990"/>
                    <a:pt x="2559765" y="228990"/>
                    <a:pt x="2566249" y="228819"/>
                  </a:cubicBezTo>
                  <a:lnTo>
                    <a:pt x="2559424" y="236244"/>
                  </a:lnTo>
                  <a:cubicBezTo>
                    <a:pt x="2555841" y="235903"/>
                    <a:pt x="2552257" y="235562"/>
                    <a:pt x="2548674" y="235220"/>
                  </a:cubicBezTo>
                  <a:close/>
                  <a:moveTo>
                    <a:pt x="2546200" y="221906"/>
                  </a:moveTo>
                  <a:lnTo>
                    <a:pt x="2546200" y="221906"/>
                  </a:lnTo>
                  <a:cubicBezTo>
                    <a:pt x="2546200" y="221906"/>
                    <a:pt x="2546114" y="221906"/>
                    <a:pt x="2546114" y="221906"/>
                  </a:cubicBezTo>
                  <a:lnTo>
                    <a:pt x="2546029" y="221906"/>
                  </a:lnTo>
                  <a:cubicBezTo>
                    <a:pt x="2546029" y="221906"/>
                    <a:pt x="2546029" y="221906"/>
                    <a:pt x="2546029" y="221906"/>
                  </a:cubicBezTo>
                  <a:cubicBezTo>
                    <a:pt x="2543896" y="221906"/>
                    <a:pt x="2541763" y="221821"/>
                    <a:pt x="2539716" y="221735"/>
                  </a:cubicBezTo>
                  <a:cubicBezTo>
                    <a:pt x="2538606" y="218663"/>
                    <a:pt x="2537497" y="215590"/>
                    <a:pt x="2536388" y="212518"/>
                  </a:cubicBezTo>
                  <a:cubicBezTo>
                    <a:pt x="2543896" y="212518"/>
                    <a:pt x="2551404" y="212347"/>
                    <a:pt x="2558912" y="212091"/>
                  </a:cubicBezTo>
                  <a:cubicBezTo>
                    <a:pt x="2555841" y="215505"/>
                    <a:pt x="2552769" y="218919"/>
                    <a:pt x="2549698" y="222333"/>
                  </a:cubicBezTo>
                  <a:cubicBezTo>
                    <a:pt x="2548503" y="222162"/>
                    <a:pt x="2547394" y="222077"/>
                    <a:pt x="2546200" y="221906"/>
                  </a:cubicBezTo>
                  <a:close/>
                  <a:moveTo>
                    <a:pt x="2427865" y="303926"/>
                  </a:moveTo>
                  <a:lnTo>
                    <a:pt x="2432386" y="302219"/>
                  </a:lnTo>
                  <a:cubicBezTo>
                    <a:pt x="2435031" y="301280"/>
                    <a:pt x="2437591" y="300427"/>
                    <a:pt x="2440235" y="299488"/>
                  </a:cubicBezTo>
                  <a:cubicBezTo>
                    <a:pt x="2438444" y="301963"/>
                    <a:pt x="2436567" y="304523"/>
                    <a:pt x="2434690" y="306998"/>
                  </a:cubicBezTo>
                  <a:cubicBezTo>
                    <a:pt x="2429998" y="308620"/>
                    <a:pt x="2425390" y="310242"/>
                    <a:pt x="2420783" y="311778"/>
                  </a:cubicBezTo>
                  <a:cubicBezTo>
                    <a:pt x="2423172" y="309132"/>
                    <a:pt x="2425476" y="306486"/>
                    <a:pt x="2427865" y="303841"/>
                  </a:cubicBezTo>
                  <a:close/>
                  <a:moveTo>
                    <a:pt x="2428462" y="315277"/>
                  </a:moveTo>
                  <a:cubicBezTo>
                    <a:pt x="2426841" y="317411"/>
                    <a:pt x="2425220" y="319545"/>
                    <a:pt x="2423514" y="321764"/>
                  </a:cubicBezTo>
                  <a:cubicBezTo>
                    <a:pt x="2417627" y="323812"/>
                    <a:pt x="2411654" y="325775"/>
                    <a:pt x="2405767" y="327823"/>
                  </a:cubicBezTo>
                  <a:cubicBezTo>
                    <a:pt x="2406706" y="326799"/>
                    <a:pt x="2407730" y="325860"/>
                    <a:pt x="2408668" y="324836"/>
                  </a:cubicBezTo>
                  <a:cubicBezTo>
                    <a:pt x="2410374" y="323044"/>
                    <a:pt x="2411995" y="321252"/>
                    <a:pt x="2413616" y="319459"/>
                  </a:cubicBezTo>
                  <a:cubicBezTo>
                    <a:pt x="2418565" y="318094"/>
                    <a:pt x="2423514" y="316643"/>
                    <a:pt x="2428377" y="315277"/>
                  </a:cubicBezTo>
                  <a:close/>
                  <a:moveTo>
                    <a:pt x="2397321" y="330725"/>
                  </a:moveTo>
                  <a:cubicBezTo>
                    <a:pt x="2391520" y="332688"/>
                    <a:pt x="2385803" y="334737"/>
                    <a:pt x="2380001" y="336700"/>
                  </a:cubicBezTo>
                  <a:cubicBezTo>
                    <a:pt x="2383329" y="333200"/>
                    <a:pt x="2386742" y="329616"/>
                    <a:pt x="2389984" y="326031"/>
                  </a:cubicBezTo>
                  <a:cubicBezTo>
                    <a:pt x="2394932" y="324666"/>
                    <a:pt x="2399880" y="323300"/>
                    <a:pt x="2404829" y="321849"/>
                  </a:cubicBezTo>
                  <a:cubicBezTo>
                    <a:pt x="2402354" y="324836"/>
                    <a:pt x="2399795" y="327738"/>
                    <a:pt x="2397321" y="330640"/>
                  </a:cubicBezTo>
                  <a:close/>
                  <a:moveTo>
                    <a:pt x="2372664" y="339260"/>
                  </a:moveTo>
                  <a:cubicBezTo>
                    <a:pt x="2371982" y="339516"/>
                    <a:pt x="2371214" y="339772"/>
                    <a:pt x="2370531" y="340028"/>
                  </a:cubicBezTo>
                  <a:lnTo>
                    <a:pt x="2349117" y="347368"/>
                  </a:lnTo>
                  <a:cubicBezTo>
                    <a:pt x="2352359" y="344381"/>
                    <a:pt x="2355601" y="341308"/>
                    <a:pt x="2358757" y="338236"/>
                  </a:cubicBezTo>
                  <a:cubicBezTo>
                    <a:pt x="2360379" y="336700"/>
                    <a:pt x="2362000" y="335078"/>
                    <a:pt x="2363535" y="333456"/>
                  </a:cubicBezTo>
                  <a:lnTo>
                    <a:pt x="2372238" y="330981"/>
                  </a:lnTo>
                  <a:cubicBezTo>
                    <a:pt x="2375309" y="330128"/>
                    <a:pt x="2378466" y="329274"/>
                    <a:pt x="2381538" y="328421"/>
                  </a:cubicBezTo>
                  <a:cubicBezTo>
                    <a:pt x="2378637" y="332091"/>
                    <a:pt x="2375651" y="335676"/>
                    <a:pt x="2372664" y="339260"/>
                  </a:cubicBezTo>
                  <a:close/>
                  <a:moveTo>
                    <a:pt x="2307482" y="358207"/>
                  </a:moveTo>
                  <a:lnTo>
                    <a:pt x="2304325" y="359146"/>
                  </a:lnTo>
                  <a:cubicBezTo>
                    <a:pt x="2303557" y="359402"/>
                    <a:pt x="2302789" y="359573"/>
                    <a:pt x="2302022" y="359829"/>
                  </a:cubicBezTo>
                  <a:cubicBezTo>
                    <a:pt x="2302960" y="358122"/>
                    <a:pt x="2303984" y="356501"/>
                    <a:pt x="2305008" y="354879"/>
                  </a:cubicBezTo>
                  <a:cubicBezTo>
                    <a:pt x="2305008" y="354794"/>
                    <a:pt x="2304837" y="354623"/>
                    <a:pt x="2304752" y="354708"/>
                  </a:cubicBezTo>
                  <a:cubicBezTo>
                    <a:pt x="2303472" y="356415"/>
                    <a:pt x="2302192" y="358207"/>
                    <a:pt x="2300998" y="360085"/>
                  </a:cubicBezTo>
                  <a:cubicBezTo>
                    <a:pt x="2296817" y="361280"/>
                    <a:pt x="2292637" y="362475"/>
                    <a:pt x="2288456" y="363670"/>
                  </a:cubicBezTo>
                  <a:cubicBezTo>
                    <a:pt x="2292978" y="359232"/>
                    <a:pt x="2297500" y="354708"/>
                    <a:pt x="2301936" y="350100"/>
                  </a:cubicBezTo>
                  <a:cubicBezTo>
                    <a:pt x="2307055" y="348478"/>
                    <a:pt x="2312089" y="346771"/>
                    <a:pt x="2317208" y="345149"/>
                  </a:cubicBezTo>
                  <a:cubicBezTo>
                    <a:pt x="2313881" y="349502"/>
                    <a:pt x="2310638" y="353855"/>
                    <a:pt x="2307397" y="358293"/>
                  </a:cubicBezTo>
                  <a:close/>
                  <a:moveTo>
                    <a:pt x="2281972" y="365548"/>
                  </a:moveTo>
                  <a:cubicBezTo>
                    <a:pt x="2272161" y="368364"/>
                    <a:pt x="2262349" y="371180"/>
                    <a:pt x="2252537" y="373997"/>
                  </a:cubicBezTo>
                  <a:cubicBezTo>
                    <a:pt x="2255780" y="370327"/>
                    <a:pt x="2259022" y="366657"/>
                    <a:pt x="2262264" y="363072"/>
                  </a:cubicBezTo>
                  <a:cubicBezTo>
                    <a:pt x="2272416" y="359744"/>
                    <a:pt x="2282484" y="356501"/>
                    <a:pt x="2292637" y="353257"/>
                  </a:cubicBezTo>
                  <a:cubicBezTo>
                    <a:pt x="2289139" y="357439"/>
                    <a:pt x="2285556" y="361536"/>
                    <a:pt x="2281972" y="365633"/>
                  </a:cubicBezTo>
                  <a:close/>
                  <a:moveTo>
                    <a:pt x="2269601" y="354794"/>
                  </a:moveTo>
                  <a:cubicBezTo>
                    <a:pt x="2273014" y="350953"/>
                    <a:pt x="2276427" y="347027"/>
                    <a:pt x="2279839" y="343186"/>
                  </a:cubicBezTo>
                  <a:cubicBezTo>
                    <a:pt x="2281716" y="342503"/>
                    <a:pt x="2283508" y="341821"/>
                    <a:pt x="2285385" y="341138"/>
                  </a:cubicBezTo>
                  <a:lnTo>
                    <a:pt x="2310127" y="332432"/>
                  </a:lnTo>
                  <a:cubicBezTo>
                    <a:pt x="2305946" y="337382"/>
                    <a:pt x="2301851" y="342333"/>
                    <a:pt x="2297671" y="347283"/>
                  </a:cubicBezTo>
                  <a:cubicBezTo>
                    <a:pt x="2288285" y="349758"/>
                    <a:pt x="2278901" y="352318"/>
                    <a:pt x="2269601" y="354879"/>
                  </a:cubicBezTo>
                  <a:close/>
                  <a:moveTo>
                    <a:pt x="2272758" y="342674"/>
                  </a:moveTo>
                  <a:cubicBezTo>
                    <a:pt x="2267298" y="344296"/>
                    <a:pt x="2261837" y="345917"/>
                    <a:pt x="2256291" y="347539"/>
                  </a:cubicBezTo>
                  <a:cubicBezTo>
                    <a:pt x="2257571" y="346003"/>
                    <a:pt x="2258851" y="344467"/>
                    <a:pt x="2260131" y="342845"/>
                  </a:cubicBezTo>
                  <a:lnTo>
                    <a:pt x="2260131" y="342845"/>
                  </a:lnTo>
                  <a:cubicBezTo>
                    <a:pt x="2260131" y="342845"/>
                    <a:pt x="2260131" y="342845"/>
                    <a:pt x="2260131" y="342845"/>
                  </a:cubicBezTo>
                  <a:lnTo>
                    <a:pt x="2260131" y="342845"/>
                  </a:lnTo>
                  <a:cubicBezTo>
                    <a:pt x="2260131" y="342845"/>
                    <a:pt x="2260131" y="342845"/>
                    <a:pt x="2260131" y="342845"/>
                  </a:cubicBezTo>
                  <a:cubicBezTo>
                    <a:pt x="2260728" y="341991"/>
                    <a:pt x="2261325" y="341223"/>
                    <a:pt x="2261923" y="340370"/>
                  </a:cubicBezTo>
                  <a:cubicBezTo>
                    <a:pt x="2267895" y="338065"/>
                    <a:pt x="2273952" y="335761"/>
                    <a:pt x="2279924" y="333456"/>
                  </a:cubicBezTo>
                  <a:cubicBezTo>
                    <a:pt x="2277536" y="336529"/>
                    <a:pt x="2275061" y="339687"/>
                    <a:pt x="2272673" y="342759"/>
                  </a:cubicBezTo>
                  <a:close/>
                  <a:moveTo>
                    <a:pt x="2245627" y="350697"/>
                  </a:moveTo>
                  <a:cubicBezTo>
                    <a:pt x="2234621" y="354025"/>
                    <a:pt x="2223701" y="357439"/>
                    <a:pt x="2212780" y="361024"/>
                  </a:cubicBezTo>
                  <a:cubicBezTo>
                    <a:pt x="2213377" y="360171"/>
                    <a:pt x="2213889" y="359232"/>
                    <a:pt x="2214486" y="358378"/>
                  </a:cubicBezTo>
                  <a:cubicBezTo>
                    <a:pt x="2226260" y="353940"/>
                    <a:pt x="2238119" y="349502"/>
                    <a:pt x="2249893" y="344979"/>
                  </a:cubicBezTo>
                  <a:cubicBezTo>
                    <a:pt x="2248442" y="346941"/>
                    <a:pt x="2247078" y="348819"/>
                    <a:pt x="2245627" y="350782"/>
                  </a:cubicBezTo>
                  <a:close/>
                  <a:moveTo>
                    <a:pt x="2202371" y="364353"/>
                  </a:moveTo>
                  <a:lnTo>
                    <a:pt x="2202371" y="364353"/>
                  </a:lnTo>
                  <a:cubicBezTo>
                    <a:pt x="2202371" y="364353"/>
                    <a:pt x="2202286" y="364523"/>
                    <a:pt x="2202286" y="364523"/>
                  </a:cubicBezTo>
                  <a:lnTo>
                    <a:pt x="2202286" y="364523"/>
                  </a:lnTo>
                  <a:cubicBezTo>
                    <a:pt x="2196484" y="366742"/>
                    <a:pt x="2190768" y="368961"/>
                    <a:pt x="2184966" y="371180"/>
                  </a:cubicBezTo>
                  <a:cubicBezTo>
                    <a:pt x="2185734" y="370071"/>
                    <a:pt x="2186417" y="368961"/>
                    <a:pt x="2187185" y="367852"/>
                  </a:cubicBezTo>
                  <a:cubicBezTo>
                    <a:pt x="2192815" y="365974"/>
                    <a:pt x="2198361" y="364182"/>
                    <a:pt x="2203992" y="362304"/>
                  </a:cubicBezTo>
                  <a:cubicBezTo>
                    <a:pt x="2203480" y="362987"/>
                    <a:pt x="2202968" y="363755"/>
                    <a:pt x="2202456" y="364438"/>
                  </a:cubicBezTo>
                  <a:close/>
                  <a:moveTo>
                    <a:pt x="2173449" y="375704"/>
                  </a:moveTo>
                  <a:cubicBezTo>
                    <a:pt x="2171913" y="376301"/>
                    <a:pt x="2170377" y="376899"/>
                    <a:pt x="2168756" y="377581"/>
                  </a:cubicBezTo>
                  <a:cubicBezTo>
                    <a:pt x="2169780" y="376045"/>
                    <a:pt x="2170719" y="374424"/>
                    <a:pt x="2171742" y="372887"/>
                  </a:cubicBezTo>
                  <a:cubicBezTo>
                    <a:pt x="2173278" y="372375"/>
                    <a:pt x="2174814" y="371863"/>
                    <a:pt x="2176349" y="371351"/>
                  </a:cubicBezTo>
                  <a:cubicBezTo>
                    <a:pt x="2175411" y="372802"/>
                    <a:pt x="2174387" y="374253"/>
                    <a:pt x="2173449" y="375704"/>
                  </a:cubicBezTo>
                  <a:close/>
                  <a:moveTo>
                    <a:pt x="2122685" y="385946"/>
                  </a:moveTo>
                  <a:cubicBezTo>
                    <a:pt x="2119102" y="387311"/>
                    <a:pt x="2115603" y="388677"/>
                    <a:pt x="2112020" y="390043"/>
                  </a:cubicBezTo>
                  <a:lnTo>
                    <a:pt x="2103488" y="393286"/>
                  </a:lnTo>
                  <a:cubicBezTo>
                    <a:pt x="2108095" y="387567"/>
                    <a:pt x="2112617" y="381764"/>
                    <a:pt x="2116969" y="375875"/>
                  </a:cubicBezTo>
                  <a:lnTo>
                    <a:pt x="2116969" y="375875"/>
                  </a:lnTo>
                  <a:cubicBezTo>
                    <a:pt x="2116969" y="375875"/>
                    <a:pt x="2116969" y="375875"/>
                    <a:pt x="2116969" y="375875"/>
                  </a:cubicBezTo>
                  <a:lnTo>
                    <a:pt x="2116969" y="375875"/>
                  </a:lnTo>
                  <a:cubicBezTo>
                    <a:pt x="2116969" y="375875"/>
                    <a:pt x="2116969" y="375875"/>
                    <a:pt x="2116969" y="375875"/>
                  </a:cubicBezTo>
                  <a:cubicBezTo>
                    <a:pt x="2118760" y="373143"/>
                    <a:pt x="2120467" y="370412"/>
                    <a:pt x="2122173" y="367681"/>
                  </a:cubicBezTo>
                  <a:cubicBezTo>
                    <a:pt x="2128401" y="365462"/>
                    <a:pt x="2134629" y="363158"/>
                    <a:pt x="2140772" y="360939"/>
                  </a:cubicBezTo>
                  <a:cubicBezTo>
                    <a:pt x="2134714" y="369303"/>
                    <a:pt x="2128657" y="377667"/>
                    <a:pt x="2122599" y="386031"/>
                  </a:cubicBezTo>
                  <a:close/>
                  <a:moveTo>
                    <a:pt x="2103488" y="383471"/>
                  </a:moveTo>
                  <a:lnTo>
                    <a:pt x="2103488" y="383471"/>
                  </a:lnTo>
                  <a:cubicBezTo>
                    <a:pt x="2103488" y="383471"/>
                    <a:pt x="2103488" y="383471"/>
                    <a:pt x="2103488" y="383471"/>
                  </a:cubicBezTo>
                  <a:lnTo>
                    <a:pt x="2103488" y="383471"/>
                  </a:lnTo>
                  <a:cubicBezTo>
                    <a:pt x="2104683" y="381849"/>
                    <a:pt x="2105792" y="380142"/>
                    <a:pt x="2106986" y="378435"/>
                  </a:cubicBezTo>
                  <a:cubicBezTo>
                    <a:pt x="2103147" y="384410"/>
                    <a:pt x="2099308" y="390384"/>
                    <a:pt x="2095469" y="396358"/>
                  </a:cubicBezTo>
                  <a:lnTo>
                    <a:pt x="2090264" y="398321"/>
                  </a:lnTo>
                  <a:cubicBezTo>
                    <a:pt x="2094700" y="393456"/>
                    <a:pt x="2099137" y="388592"/>
                    <a:pt x="2103403" y="383471"/>
                  </a:cubicBezTo>
                  <a:lnTo>
                    <a:pt x="2103403" y="383471"/>
                  </a:lnTo>
                  <a:close/>
                  <a:moveTo>
                    <a:pt x="2094530" y="397894"/>
                  </a:moveTo>
                  <a:cubicBezTo>
                    <a:pt x="2091459" y="402759"/>
                    <a:pt x="2088302" y="407539"/>
                    <a:pt x="2085230" y="412404"/>
                  </a:cubicBezTo>
                  <a:lnTo>
                    <a:pt x="2076016" y="426145"/>
                  </a:lnTo>
                  <a:cubicBezTo>
                    <a:pt x="2074651" y="423243"/>
                    <a:pt x="2073201" y="420427"/>
                    <a:pt x="2071665" y="417610"/>
                  </a:cubicBezTo>
                  <a:cubicBezTo>
                    <a:pt x="2077552" y="411721"/>
                    <a:pt x="2083439" y="405747"/>
                    <a:pt x="2089155" y="399602"/>
                  </a:cubicBezTo>
                  <a:lnTo>
                    <a:pt x="2094616" y="397809"/>
                  </a:lnTo>
                  <a:close/>
                  <a:moveTo>
                    <a:pt x="2554475" y="359573"/>
                  </a:moveTo>
                  <a:cubicBezTo>
                    <a:pt x="2499104" y="373656"/>
                    <a:pt x="2443393" y="386885"/>
                    <a:pt x="2388363" y="402077"/>
                  </a:cubicBezTo>
                  <a:cubicBezTo>
                    <a:pt x="2305520" y="424950"/>
                    <a:pt x="2222080" y="445775"/>
                    <a:pt x="2140687" y="473769"/>
                  </a:cubicBezTo>
                  <a:cubicBezTo>
                    <a:pt x="2127633" y="478293"/>
                    <a:pt x="2114324" y="481877"/>
                    <a:pt x="2101099" y="485718"/>
                  </a:cubicBezTo>
                  <a:cubicBezTo>
                    <a:pt x="2097687" y="486742"/>
                    <a:pt x="2094104" y="487254"/>
                    <a:pt x="2089326" y="488278"/>
                  </a:cubicBezTo>
                  <a:cubicBezTo>
                    <a:pt x="2089155" y="479658"/>
                    <a:pt x="2088473" y="471380"/>
                    <a:pt x="2087193" y="463442"/>
                  </a:cubicBezTo>
                  <a:lnTo>
                    <a:pt x="2093592" y="461053"/>
                  </a:lnTo>
                  <a:lnTo>
                    <a:pt x="2098711" y="459175"/>
                  </a:lnTo>
                  <a:lnTo>
                    <a:pt x="2097602" y="460455"/>
                  </a:lnTo>
                  <a:lnTo>
                    <a:pt x="2089241" y="469843"/>
                  </a:lnTo>
                  <a:cubicBezTo>
                    <a:pt x="2089241" y="469843"/>
                    <a:pt x="2089411" y="470099"/>
                    <a:pt x="2089496" y="470014"/>
                  </a:cubicBezTo>
                  <a:lnTo>
                    <a:pt x="2098540" y="461223"/>
                  </a:lnTo>
                  <a:lnTo>
                    <a:pt x="2101611" y="458150"/>
                  </a:lnTo>
                  <a:lnTo>
                    <a:pt x="2112276" y="454224"/>
                  </a:lnTo>
                  <a:cubicBezTo>
                    <a:pt x="2129681" y="447994"/>
                    <a:pt x="2147171" y="442105"/>
                    <a:pt x="2164746" y="436387"/>
                  </a:cubicBezTo>
                  <a:cubicBezTo>
                    <a:pt x="2182322" y="430754"/>
                    <a:pt x="2199982" y="425291"/>
                    <a:pt x="2217643" y="419915"/>
                  </a:cubicBezTo>
                  <a:lnTo>
                    <a:pt x="2217643" y="419915"/>
                  </a:lnTo>
                  <a:cubicBezTo>
                    <a:pt x="2217643" y="419915"/>
                    <a:pt x="2217643" y="419915"/>
                    <a:pt x="2217643" y="419915"/>
                  </a:cubicBezTo>
                  <a:lnTo>
                    <a:pt x="2217643" y="419915"/>
                  </a:lnTo>
                  <a:cubicBezTo>
                    <a:pt x="2235218" y="414111"/>
                    <a:pt x="2252794" y="408392"/>
                    <a:pt x="2270369" y="402930"/>
                  </a:cubicBezTo>
                  <a:cubicBezTo>
                    <a:pt x="2288030" y="397553"/>
                    <a:pt x="2305776" y="392261"/>
                    <a:pt x="2323607" y="387311"/>
                  </a:cubicBezTo>
                  <a:lnTo>
                    <a:pt x="2342718" y="382190"/>
                  </a:lnTo>
                  <a:lnTo>
                    <a:pt x="2361914" y="377240"/>
                  </a:lnTo>
                  <a:cubicBezTo>
                    <a:pt x="2361914" y="377240"/>
                    <a:pt x="2362000" y="376899"/>
                    <a:pt x="2361914" y="376984"/>
                  </a:cubicBezTo>
                  <a:lnTo>
                    <a:pt x="2342632" y="380996"/>
                  </a:lnTo>
                  <a:lnTo>
                    <a:pt x="2323351" y="385263"/>
                  </a:lnTo>
                  <a:cubicBezTo>
                    <a:pt x="2305264" y="389360"/>
                    <a:pt x="2287262" y="393627"/>
                    <a:pt x="2269345" y="398236"/>
                  </a:cubicBezTo>
                  <a:cubicBezTo>
                    <a:pt x="2251429" y="402845"/>
                    <a:pt x="2233512" y="407795"/>
                    <a:pt x="2215766" y="413086"/>
                  </a:cubicBezTo>
                  <a:lnTo>
                    <a:pt x="2215766" y="413086"/>
                  </a:lnTo>
                  <a:cubicBezTo>
                    <a:pt x="2215766" y="413086"/>
                    <a:pt x="2215510" y="413086"/>
                    <a:pt x="2215510" y="413086"/>
                  </a:cubicBezTo>
                  <a:lnTo>
                    <a:pt x="2215254" y="413086"/>
                  </a:lnTo>
                  <a:cubicBezTo>
                    <a:pt x="2215254" y="413086"/>
                    <a:pt x="2215254" y="413172"/>
                    <a:pt x="2215254" y="413172"/>
                  </a:cubicBezTo>
                  <a:cubicBezTo>
                    <a:pt x="2206978" y="415903"/>
                    <a:pt x="2198788" y="418805"/>
                    <a:pt x="2190598" y="421707"/>
                  </a:cubicBezTo>
                  <a:cubicBezTo>
                    <a:pt x="2193157" y="418976"/>
                    <a:pt x="2195716" y="416245"/>
                    <a:pt x="2198190" y="413428"/>
                  </a:cubicBezTo>
                  <a:cubicBezTo>
                    <a:pt x="2207064" y="410441"/>
                    <a:pt x="2215937" y="407368"/>
                    <a:pt x="2224895" y="404381"/>
                  </a:cubicBezTo>
                  <a:lnTo>
                    <a:pt x="2224297" y="405064"/>
                  </a:lnTo>
                  <a:cubicBezTo>
                    <a:pt x="2224297" y="405064"/>
                    <a:pt x="2224468" y="405320"/>
                    <a:pt x="2224554" y="405235"/>
                  </a:cubicBezTo>
                  <a:lnTo>
                    <a:pt x="2225577" y="404125"/>
                  </a:lnTo>
                  <a:cubicBezTo>
                    <a:pt x="2235816" y="400626"/>
                    <a:pt x="2246054" y="397126"/>
                    <a:pt x="2256291" y="393712"/>
                  </a:cubicBezTo>
                  <a:cubicBezTo>
                    <a:pt x="2255865" y="394139"/>
                    <a:pt x="2255438" y="394651"/>
                    <a:pt x="2255012" y="395078"/>
                  </a:cubicBezTo>
                  <a:cubicBezTo>
                    <a:pt x="2255012" y="395078"/>
                    <a:pt x="2255182" y="395334"/>
                    <a:pt x="2255182" y="395249"/>
                  </a:cubicBezTo>
                  <a:cubicBezTo>
                    <a:pt x="2255865" y="394651"/>
                    <a:pt x="2256548" y="393968"/>
                    <a:pt x="2257145" y="393371"/>
                  </a:cubicBezTo>
                  <a:cubicBezTo>
                    <a:pt x="2268236" y="389616"/>
                    <a:pt x="2279413" y="385860"/>
                    <a:pt x="2290504" y="382190"/>
                  </a:cubicBezTo>
                  <a:lnTo>
                    <a:pt x="2290077" y="383385"/>
                  </a:lnTo>
                  <a:lnTo>
                    <a:pt x="2291272" y="381934"/>
                  </a:lnTo>
                  <a:cubicBezTo>
                    <a:pt x="2292381" y="381593"/>
                    <a:pt x="2293575" y="381166"/>
                    <a:pt x="2294684" y="380825"/>
                  </a:cubicBezTo>
                  <a:lnTo>
                    <a:pt x="2318062" y="373229"/>
                  </a:lnTo>
                  <a:lnTo>
                    <a:pt x="2316952" y="374338"/>
                  </a:lnTo>
                  <a:lnTo>
                    <a:pt x="2308164" y="376813"/>
                  </a:lnTo>
                  <a:cubicBezTo>
                    <a:pt x="2308164" y="376813"/>
                    <a:pt x="2308164" y="377155"/>
                    <a:pt x="2308164" y="377069"/>
                  </a:cubicBezTo>
                  <a:lnTo>
                    <a:pt x="2315758" y="375363"/>
                  </a:lnTo>
                  <a:lnTo>
                    <a:pt x="2308676" y="382105"/>
                  </a:lnTo>
                  <a:cubicBezTo>
                    <a:pt x="2307226" y="382446"/>
                    <a:pt x="2305776" y="382788"/>
                    <a:pt x="2304325" y="383129"/>
                  </a:cubicBezTo>
                  <a:cubicBezTo>
                    <a:pt x="2304240" y="383129"/>
                    <a:pt x="2304325" y="383471"/>
                    <a:pt x="2304325" y="383385"/>
                  </a:cubicBezTo>
                  <a:cubicBezTo>
                    <a:pt x="2305520" y="383215"/>
                    <a:pt x="2306800" y="382958"/>
                    <a:pt x="2307994" y="382788"/>
                  </a:cubicBezTo>
                  <a:cubicBezTo>
                    <a:pt x="2307994" y="382873"/>
                    <a:pt x="2308079" y="383044"/>
                    <a:pt x="2308164" y="382958"/>
                  </a:cubicBezTo>
                  <a:lnTo>
                    <a:pt x="2308506" y="382702"/>
                  </a:lnTo>
                  <a:cubicBezTo>
                    <a:pt x="2317379" y="381252"/>
                    <a:pt x="2326252" y="379801"/>
                    <a:pt x="2335125" y="378264"/>
                  </a:cubicBezTo>
                  <a:cubicBezTo>
                    <a:pt x="2350226" y="375704"/>
                    <a:pt x="2365242" y="372973"/>
                    <a:pt x="2380258" y="369986"/>
                  </a:cubicBezTo>
                  <a:cubicBezTo>
                    <a:pt x="2379490" y="370327"/>
                    <a:pt x="2378637" y="370668"/>
                    <a:pt x="2377698" y="370839"/>
                  </a:cubicBezTo>
                  <a:cubicBezTo>
                    <a:pt x="2377613" y="370839"/>
                    <a:pt x="2377698" y="371180"/>
                    <a:pt x="2377698" y="371095"/>
                  </a:cubicBezTo>
                  <a:cubicBezTo>
                    <a:pt x="2379319" y="370839"/>
                    <a:pt x="2380855" y="370327"/>
                    <a:pt x="2382220" y="369559"/>
                  </a:cubicBezTo>
                  <a:cubicBezTo>
                    <a:pt x="2395188" y="366998"/>
                    <a:pt x="2408071" y="364353"/>
                    <a:pt x="2420869" y="361451"/>
                  </a:cubicBezTo>
                  <a:lnTo>
                    <a:pt x="2420869" y="361451"/>
                  </a:lnTo>
                  <a:cubicBezTo>
                    <a:pt x="2420869" y="361451"/>
                    <a:pt x="2420869" y="361451"/>
                    <a:pt x="2420869" y="361451"/>
                  </a:cubicBezTo>
                  <a:lnTo>
                    <a:pt x="2420869" y="361451"/>
                  </a:lnTo>
                  <a:cubicBezTo>
                    <a:pt x="2449109" y="353940"/>
                    <a:pt x="2477007" y="345320"/>
                    <a:pt x="2504650" y="336273"/>
                  </a:cubicBezTo>
                  <a:cubicBezTo>
                    <a:pt x="2514547" y="333030"/>
                    <a:pt x="2524444" y="329787"/>
                    <a:pt x="2534255" y="326458"/>
                  </a:cubicBezTo>
                  <a:cubicBezTo>
                    <a:pt x="2534341" y="326458"/>
                    <a:pt x="2534255" y="326116"/>
                    <a:pt x="2534170" y="326202"/>
                  </a:cubicBezTo>
                  <a:cubicBezTo>
                    <a:pt x="2524188" y="328933"/>
                    <a:pt x="2514206" y="331664"/>
                    <a:pt x="2504223" y="334310"/>
                  </a:cubicBezTo>
                  <a:cubicBezTo>
                    <a:pt x="2476069" y="341650"/>
                    <a:pt x="2447658" y="348136"/>
                    <a:pt x="2419248" y="354623"/>
                  </a:cubicBezTo>
                  <a:lnTo>
                    <a:pt x="2419248" y="354623"/>
                  </a:lnTo>
                  <a:cubicBezTo>
                    <a:pt x="2419248" y="354623"/>
                    <a:pt x="2419077" y="354623"/>
                    <a:pt x="2419077" y="354623"/>
                  </a:cubicBezTo>
                  <a:lnTo>
                    <a:pt x="2418906" y="354623"/>
                  </a:lnTo>
                  <a:cubicBezTo>
                    <a:pt x="2418906" y="354623"/>
                    <a:pt x="2418906" y="354623"/>
                    <a:pt x="2418906" y="354623"/>
                  </a:cubicBezTo>
                  <a:cubicBezTo>
                    <a:pt x="2416603" y="355220"/>
                    <a:pt x="2414214" y="355903"/>
                    <a:pt x="2411910" y="356501"/>
                  </a:cubicBezTo>
                  <a:lnTo>
                    <a:pt x="2412763" y="355732"/>
                  </a:lnTo>
                  <a:lnTo>
                    <a:pt x="2415835" y="352745"/>
                  </a:lnTo>
                  <a:cubicBezTo>
                    <a:pt x="2419930" y="351806"/>
                    <a:pt x="2424025" y="350868"/>
                    <a:pt x="2428206" y="349843"/>
                  </a:cubicBezTo>
                  <a:lnTo>
                    <a:pt x="2428206" y="349843"/>
                  </a:lnTo>
                  <a:cubicBezTo>
                    <a:pt x="2428206" y="349843"/>
                    <a:pt x="2428206" y="349843"/>
                    <a:pt x="2428206" y="349843"/>
                  </a:cubicBezTo>
                  <a:cubicBezTo>
                    <a:pt x="2428206" y="349843"/>
                    <a:pt x="2428206" y="349843"/>
                    <a:pt x="2428206" y="349843"/>
                  </a:cubicBezTo>
                  <a:cubicBezTo>
                    <a:pt x="2428206" y="349843"/>
                    <a:pt x="2428206" y="349843"/>
                    <a:pt x="2428206" y="349843"/>
                  </a:cubicBezTo>
                  <a:cubicBezTo>
                    <a:pt x="2457384" y="341906"/>
                    <a:pt x="2486478" y="333371"/>
                    <a:pt x="2515571" y="325092"/>
                  </a:cubicBezTo>
                  <a:lnTo>
                    <a:pt x="2546797" y="316216"/>
                  </a:lnTo>
                  <a:cubicBezTo>
                    <a:pt x="2546797" y="316216"/>
                    <a:pt x="2546797" y="316216"/>
                    <a:pt x="2546797" y="316216"/>
                  </a:cubicBezTo>
                  <a:cubicBezTo>
                    <a:pt x="2546797" y="316216"/>
                    <a:pt x="2546797" y="316216"/>
                    <a:pt x="2546882" y="316216"/>
                  </a:cubicBezTo>
                  <a:cubicBezTo>
                    <a:pt x="2549783" y="317069"/>
                    <a:pt x="2552684" y="318008"/>
                    <a:pt x="2555584" y="318862"/>
                  </a:cubicBezTo>
                  <a:cubicBezTo>
                    <a:pt x="2556353" y="321252"/>
                    <a:pt x="2557035" y="323641"/>
                    <a:pt x="2557803" y="326031"/>
                  </a:cubicBezTo>
                  <a:cubicBezTo>
                    <a:pt x="2556779" y="325946"/>
                    <a:pt x="2555670" y="325860"/>
                    <a:pt x="2554646" y="325775"/>
                  </a:cubicBezTo>
                  <a:lnTo>
                    <a:pt x="2550380" y="325348"/>
                  </a:lnTo>
                  <a:lnTo>
                    <a:pt x="2550721" y="322873"/>
                  </a:lnTo>
                  <a:lnTo>
                    <a:pt x="2551233" y="319886"/>
                  </a:lnTo>
                  <a:cubicBezTo>
                    <a:pt x="2551233" y="319886"/>
                    <a:pt x="2550977" y="319801"/>
                    <a:pt x="2550977" y="319886"/>
                  </a:cubicBezTo>
                  <a:lnTo>
                    <a:pt x="2548845" y="326372"/>
                  </a:lnTo>
                  <a:lnTo>
                    <a:pt x="2554390" y="327823"/>
                  </a:lnTo>
                  <a:cubicBezTo>
                    <a:pt x="2555841" y="328250"/>
                    <a:pt x="2557291" y="328592"/>
                    <a:pt x="2558741" y="329018"/>
                  </a:cubicBezTo>
                  <a:cubicBezTo>
                    <a:pt x="2560021" y="333286"/>
                    <a:pt x="2561301" y="337553"/>
                    <a:pt x="2562666" y="341906"/>
                  </a:cubicBezTo>
                  <a:cubicBezTo>
                    <a:pt x="2562837" y="342503"/>
                    <a:pt x="2563007" y="343101"/>
                    <a:pt x="2563178" y="343698"/>
                  </a:cubicBezTo>
                  <a:cubicBezTo>
                    <a:pt x="2560533" y="343869"/>
                    <a:pt x="2557803" y="343954"/>
                    <a:pt x="2555158" y="344125"/>
                  </a:cubicBezTo>
                  <a:cubicBezTo>
                    <a:pt x="2555158" y="344125"/>
                    <a:pt x="2555158" y="344381"/>
                    <a:pt x="2555158" y="344467"/>
                  </a:cubicBezTo>
                  <a:cubicBezTo>
                    <a:pt x="2557974" y="344723"/>
                    <a:pt x="2560789" y="344979"/>
                    <a:pt x="2563604" y="345235"/>
                  </a:cubicBezTo>
                  <a:cubicBezTo>
                    <a:pt x="2564372" y="348478"/>
                    <a:pt x="2565055" y="351892"/>
                    <a:pt x="2565908" y="355903"/>
                  </a:cubicBezTo>
                  <a:cubicBezTo>
                    <a:pt x="2561471" y="357183"/>
                    <a:pt x="2557803" y="358464"/>
                    <a:pt x="2553963" y="359488"/>
                  </a:cubicBezTo>
                  <a:close/>
                  <a:moveTo>
                    <a:pt x="2512329" y="22447"/>
                  </a:moveTo>
                  <a:cubicBezTo>
                    <a:pt x="2521714" y="16472"/>
                    <a:pt x="2531696" y="12546"/>
                    <a:pt x="2543896" y="11095"/>
                  </a:cubicBezTo>
                  <a:cubicBezTo>
                    <a:pt x="2549015" y="22276"/>
                    <a:pt x="2552001" y="33201"/>
                    <a:pt x="2554220" y="44296"/>
                  </a:cubicBezTo>
                  <a:cubicBezTo>
                    <a:pt x="2563433" y="90555"/>
                    <a:pt x="2577085" y="135533"/>
                    <a:pt x="2591844" y="180171"/>
                  </a:cubicBezTo>
                  <a:cubicBezTo>
                    <a:pt x="2594489" y="188279"/>
                    <a:pt x="2597134" y="196387"/>
                    <a:pt x="2599693" y="204495"/>
                  </a:cubicBezTo>
                  <a:cubicBezTo>
                    <a:pt x="2610102" y="237781"/>
                    <a:pt x="2620852" y="270896"/>
                    <a:pt x="2630834" y="304353"/>
                  </a:cubicBezTo>
                  <a:cubicBezTo>
                    <a:pt x="2637233" y="325690"/>
                    <a:pt x="2642608" y="347368"/>
                    <a:pt x="2648410" y="368876"/>
                  </a:cubicBezTo>
                  <a:cubicBezTo>
                    <a:pt x="2649007" y="371180"/>
                    <a:pt x="2649092" y="373570"/>
                    <a:pt x="2649519" y="376984"/>
                  </a:cubicBezTo>
                  <a:cubicBezTo>
                    <a:pt x="2634332" y="379971"/>
                    <a:pt x="2619743" y="382276"/>
                    <a:pt x="2604813" y="379289"/>
                  </a:cubicBezTo>
                  <a:cubicBezTo>
                    <a:pt x="2597731" y="377838"/>
                    <a:pt x="2592698" y="372973"/>
                    <a:pt x="2588517" y="366657"/>
                  </a:cubicBezTo>
                  <a:cubicBezTo>
                    <a:pt x="2587066" y="360427"/>
                    <a:pt x="2585531" y="354282"/>
                    <a:pt x="2583824" y="348136"/>
                  </a:cubicBezTo>
                  <a:cubicBezTo>
                    <a:pt x="2588944" y="348990"/>
                    <a:pt x="2594063" y="349843"/>
                    <a:pt x="2599181" y="350697"/>
                  </a:cubicBezTo>
                  <a:lnTo>
                    <a:pt x="2599181" y="350697"/>
                  </a:lnTo>
                  <a:cubicBezTo>
                    <a:pt x="2599181" y="350697"/>
                    <a:pt x="2599181" y="350697"/>
                    <a:pt x="2599181" y="350697"/>
                  </a:cubicBezTo>
                  <a:lnTo>
                    <a:pt x="2599181" y="350697"/>
                  </a:lnTo>
                  <a:cubicBezTo>
                    <a:pt x="2599181" y="350697"/>
                    <a:pt x="2599181" y="350697"/>
                    <a:pt x="2599181" y="350697"/>
                  </a:cubicBezTo>
                  <a:cubicBezTo>
                    <a:pt x="2609846" y="351465"/>
                    <a:pt x="2620596" y="352148"/>
                    <a:pt x="2631346" y="353428"/>
                  </a:cubicBezTo>
                  <a:cubicBezTo>
                    <a:pt x="2635186" y="353940"/>
                    <a:pt x="2639025" y="354452"/>
                    <a:pt x="2642779" y="355050"/>
                  </a:cubicBezTo>
                  <a:cubicBezTo>
                    <a:pt x="2642779" y="355050"/>
                    <a:pt x="2642864" y="354794"/>
                    <a:pt x="2642779" y="354794"/>
                  </a:cubicBezTo>
                  <a:cubicBezTo>
                    <a:pt x="2639110" y="353599"/>
                    <a:pt x="2635441" y="352489"/>
                    <a:pt x="2631687" y="351465"/>
                  </a:cubicBezTo>
                  <a:cubicBezTo>
                    <a:pt x="2621279" y="348392"/>
                    <a:pt x="2610700" y="345576"/>
                    <a:pt x="2599949" y="343784"/>
                  </a:cubicBezTo>
                  <a:lnTo>
                    <a:pt x="2599949" y="343784"/>
                  </a:lnTo>
                  <a:cubicBezTo>
                    <a:pt x="2599949" y="343784"/>
                    <a:pt x="2599949" y="343784"/>
                    <a:pt x="2599949" y="343784"/>
                  </a:cubicBezTo>
                  <a:lnTo>
                    <a:pt x="2599949" y="343784"/>
                  </a:lnTo>
                  <a:cubicBezTo>
                    <a:pt x="2599949" y="343784"/>
                    <a:pt x="2599949" y="343784"/>
                    <a:pt x="2599949" y="343784"/>
                  </a:cubicBezTo>
                  <a:cubicBezTo>
                    <a:pt x="2594148" y="343357"/>
                    <a:pt x="2588261" y="343271"/>
                    <a:pt x="2582460" y="343271"/>
                  </a:cubicBezTo>
                  <a:cubicBezTo>
                    <a:pt x="2581606" y="340284"/>
                    <a:pt x="2580668" y="337297"/>
                    <a:pt x="2579815" y="334310"/>
                  </a:cubicBezTo>
                  <a:cubicBezTo>
                    <a:pt x="2581777" y="334737"/>
                    <a:pt x="2583739" y="335164"/>
                    <a:pt x="2585702" y="335505"/>
                  </a:cubicBezTo>
                  <a:lnTo>
                    <a:pt x="2585702" y="335505"/>
                  </a:lnTo>
                  <a:cubicBezTo>
                    <a:pt x="2585702" y="335505"/>
                    <a:pt x="2585702" y="335505"/>
                    <a:pt x="2585702" y="335505"/>
                  </a:cubicBezTo>
                  <a:lnTo>
                    <a:pt x="2585702" y="335505"/>
                  </a:lnTo>
                  <a:cubicBezTo>
                    <a:pt x="2585702" y="335505"/>
                    <a:pt x="2585702" y="335505"/>
                    <a:pt x="2585702" y="335505"/>
                  </a:cubicBezTo>
                  <a:cubicBezTo>
                    <a:pt x="2596196" y="336358"/>
                    <a:pt x="2606689" y="336529"/>
                    <a:pt x="2617184" y="336614"/>
                  </a:cubicBezTo>
                  <a:lnTo>
                    <a:pt x="2628445" y="336614"/>
                  </a:lnTo>
                  <a:cubicBezTo>
                    <a:pt x="2628445" y="336614"/>
                    <a:pt x="2628445" y="336358"/>
                    <a:pt x="2628445" y="336358"/>
                  </a:cubicBezTo>
                  <a:lnTo>
                    <a:pt x="2617439" y="334566"/>
                  </a:lnTo>
                  <a:cubicBezTo>
                    <a:pt x="2607116" y="332774"/>
                    <a:pt x="2596878" y="330555"/>
                    <a:pt x="2586725" y="328592"/>
                  </a:cubicBezTo>
                  <a:lnTo>
                    <a:pt x="2586725" y="328592"/>
                  </a:lnTo>
                  <a:cubicBezTo>
                    <a:pt x="2586725" y="328592"/>
                    <a:pt x="2586725" y="328592"/>
                    <a:pt x="2586725" y="328592"/>
                  </a:cubicBezTo>
                  <a:lnTo>
                    <a:pt x="2586725" y="328592"/>
                  </a:lnTo>
                  <a:cubicBezTo>
                    <a:pt x="2586725" y="328592"/>
                    <a:pt x="2586725" y="328592"/>
                    <a:pt x="2586725" y="328592"/>
                  </a:cubicBezTo>
                  <a:cubicBezTo>
                    <a:pt x="2583824" y="328336"/>
                    <a:pt x="2580924" y="328165"/>
                    <a:pt x="2577937" y="327909"/>
                  </a:cubicBezTo>
                  <a:cubicBezTo>
                    <a:pt x="2577596" y="326799"/>
                    <a:pt x="2577170" y="325604"/>
                    <a:pt x="2576828" y="324495"/>
                  </a:cubicBezTo>
                  <a:cubicBezTo>
                    <a:pt x="2577596" y="324666"/>
                    <a:pt x="2578364" y="324836"/>
                    <a:pt x="2579047" y="325007"/>
                  </a:cubicBezTo>
                  <a:lnTo>
                    <a:pt x="2579047" y="325007"/>
                  </a:lnTo>
                  <a:cubicBezTo>
                    <a:pt x="2579047" y="325007"/>
                    <a:pt x="2579047" y="325007"/>
                    <a:pt x="2579047" y="325007"/>
                  </a:cubicBezTo>
                  <a:lnTo>
                    <a:pt x="2579047" y="325007"/>
                  </a:lnTo>
                  <a:cubicBezTo>
                    <a:pt x="2579047" y="325007"/>
                    <a:pt x="2579047" y="325007"/>
                    <a:pt x="2579047" y="325007"/>
                  </a:cubicBezTo>
                  <a:cubicBezTo>
                    <a:pt x="2589797" y="326202"/>
                    <a:pt x="2600632" y="326543"/>
                    <a:pt x="2611467" y="326714"/>
                  </a:cubicBezTo>
                  <a:cubicBezTo>
                    <a:pt x="2615306" y="326799"/>
                    <a:pt x="2619146" y="326885"/>
                    <a:pt x="2622985" y="326885"/>
                  </a:cubicBezTo>
                  <a:cubicBezTo>
                    <a:pt x="2622985" y="326885"/>
                    <a:pt x="2622985" y="326629"/>
                    <a:pt x="2622985" y="326543"/>
                  </a:cubicBezTo>
                  <a:cubicBezTo>
                    <a:pt x="2619231" y="325946"/>
                    <a:pt x="2615477" y="325348"/>
                    <a:pt x="2611638" y="324666"/>
                  </a:cubicBezTo>
                  <a:cubicBezTo>
                    <a:pt x="2601059" y="322702"/>
                    <a:pt x="2590565" y="320313"/>
                    <a:pt x="2580156" y="318094"/>
                  </a:cubicBezTo>
                  <a:lnTo>
                    <a:pt x="2580156" y="318094"/>
                  </a:lnTo>
                  <a:cubicBezTo>
                    <a:pt x="2580156" y="318094"/>
                    <a:pt x="2580156" y="318094"/>
                    <a:pt x="2580156" y="318094"/>
                  </a:cubicBezTo>
                  <a:lnTo>
                    <a:pt x="2580156" y="318094"/>
                  </a:lnTo>
                  <a:cubicBezTo>
                    <a:pt x="2580156" y="318094"/>
                    <a:pt x="2580156" y="318094"/>
                    <a:pt x="2580156" y="318094"/>
                  </a:cubicBezTo>
                  <a:cubicBezTo>
                    <a:pt x="2578279" y="317923"/>
                    <a:pt x="2576402" y="317667"/>
                    <a:pt x="2574525" y="317496"/>
                  </a:cubicBezTo>
                  <a:cubicBezTo>
                    <a:pt x="2573416" y="314168"/>
                    <a:pt x="2572221" y="310839"/>
                    <a:pt x="2571112" y="307510"/>
                  </a:cubicBezTo>
                  <a:cubicBezTo>
                    <a:pt x="2572819" y="307767"/>
                    <a:pt x="2574525" y="308108"/>
                    <a:pt x="2576316" y="308364"/>
                  </a:cubicBezTo>
                  <a:lnTo>
                    <a:pt x="2576316" y="308364"/>
                  </a:lnTo>
                  <a:cubicBezTo>
                    <a:pt x="2576316" y="308364"/>
                    <a:pt x="2576316" y="308364"/>
                    <a:pt x="2576316" y="308364"/>
                  </a:cubicBezTo>
                  <a:lnTo>
                    <a:pt x="2576316" y="308364"/>
                  </a:lnTo>
                  <a:cubicBezTo>
                    <a:pt x="2576316" y="308364"/>
                    <a:pt x="2576316" y="308364"/>
                    <a:pt x="2576316" y="308364"/>
                  </a:cubicBezTo>
                  <a:cubicBezTo>
                    <a:pt x="2589711" y="309132"/>
                    <a:pt x="2603192" y="308876"/>
                    <a:pt x="2616501" y="308279"/>
                  </a:cubicBezTo>
                  <a:cubicBezTo>
                    <a:pt x="2621279" y="308108"/>
                    <a:pt x="2626057" y="307767"/>
                    <a:pt x="2630749" y="307425"/>
                  </a:cubicBezTo>
                  <a:cubicBezTo>
                    <a:pt x="2630749" y="307425"/>
                    <a:pt x="2630749" y="307169"/>
                    <a:pt x="2630749" y="307084"/>
                  </a:cubicBezTo>
                  <a:cubicBezTo>
                    <a:pt x="2626057" y="306828"/>
                    <a:pt x="2621279" y="306486"/>
                    <a:pt x="2616586" y="306145"/>
                  </a:cubicBezTo>
                  <a:cubicBezTo>
                    <a:pt x="2603362" y="305035"/>
                    <a:pt x="2590138" y="303158"/>
                    <a:pt x="2577085" y="301365"/>
                  </a:cubicBezTo>
                  <a:lnTo>
                    <a:pt x="2577085" y="301365"/>
                  </a:lnTo>
                  <a:cubicBezTo>
                    <a:pt x="2577085" y="301365"/>
                    <a:pt x="2576999" y="301365"/>
                    <a:pt x="2576999" y="301365"/>
                  </a:cubicBezTo>
                  <a:lnTo>
                    <a:pt x="2576914" y="301365"/>
                  </a:lnTo>
                  <a:cubicBezTo>
                    <a:pt x="2576914" y="301365"/>
                    <a:pt x="2576914" y="301365"/>
                    <a:pt x="2576914" y="301365"/>
                  </a:cubicBezTo>
                  <a:cubicBezTo>
                    <a:pt x="2574184" y="301195"/>
                    <a:pt x="2571453" y="301024"/>
                    <a:pt x="2568808" y="300853"/>
                  </a:cubicBezTo>
                  <a:cubicBezTo>
                    <a:pt x="2567614" y="297525"/>
                    <a:pt x="2566420" y="294196"/>
                    <a:pt x="2565225" y="290868"/>
                  </a:cubicBezTo>
                  <a:cubicBezTo>
                    <a:pt x="2579303" y="291721"/>
                    <a:pt x="2593465" y="291806"/>
                    <a:pt x="2607543" y="291721"/>
                  </a:cubicBezTo>
                  <a:cubicBezTo>
                    <a:pt x="2613003" y="291721"/>
                    <a:pt x="2618549" y="291636"/>
                    <a:pt x="2624009" y="291550"/>
                  </a:cubicBezTo>
                  <a:cubicBezTo>
                    <a:pt x="2624009" y="291550"/>
                    <a:pt x="2624009" y="291294"/>
                    <a:pt x="2624009" y="291209"/>
                  </a:cubicBezTo>
                  <a:cubicBezTo>
                    <a:pt x="2618549" y="290697"/>
                    <a:pt x="2613174" y="290185"/>
                    <a:pt x="2607713" y="289673"/>
                  </a:cubicBezTo>
                  <a:cubicBezTo>
                    <a:pt x="2592612" y="288051"/>
                    <a:pt x="2577596" y="285832"/>
                    <a:pt x="2562666" y="283784"/>
                  </a:cubicBezTo>
                  <a:cubicBezTo>
                    <a:pt x="2561216" y="279858"/>
                    <a:pt x="2559765" y="275932"/>
                    <a:pt x="2558315" y="272091"/>
                  </a:cubicBezTo>
                  <a:cubicBezTo>
                    <a:pt x="2569577" y="272262"/>
                    <a:pt x="2580924" y="272262"/>
                    <a:pt x="2592185" y="272347"/>
                  </a:cubicBezTo>
                  <a:lnTo>
                    <a:pt x="2597134" y="272347"/>
                  </a:lnTo>
                  <a:cubicBezTo>
                    <a:pt x="2597134" y="272347"/>
                    <a:pt x="2597134" y="272603"/>
                    <a:pt x="2597134" y="272603"/>
                  </a:cubicBezTo>
                  <a:lnTo>
                    <a:pt x="2603277" y="272603"/>
                  </a:lnTo>
                  <a:cubicBezTo>
                    <a:pt x="2603277" y="272603"/>
                    <a:pt x="2603277" y="272518"/>
                    <a:pt x="2603277" y="272518"/>
                  </a:cubicBezTo>
                  <a:lnTo>
                    <a:pt x="2603277" y="272518"/>
                  </a:lnTo>
                  <a:cubicBezTo>
                    <a:pt x="2603277" y="272518"/>
                    <a:pt x="2603277" y="272518"/>
                    <a:pt x="2603277" y="272518"/>
                  </a:cubicBezTo>
                  <a:lnTo>
                    <a:pt x="2603277" y="271579"/>
                  </a:lnTo>
                  <a:cubicBezTo>
                    <a:pt x="2603277" y="271579"/>
                    <a:pt x="2592185" y="270384"/>
                    <a:pt x="2592185" y="270384"/>
                  </a:cubicBezTo>
                  <a:cubicBezTo>
                    <a:pt x="2580070" y="268933"/>
                    <a:pt x="2567956" y="267482"/>
                    <a:pt x="2555841" y="266202"/>
                  </a:cubicBezTo>
                  <a:cubicBezTo>
                    <a:pt x="2554561" y="262873"/>
                    <a:pt x="2553366" y="259630"/>
                    <a:pt x="2552172" y="256301"/>
                  </a:cubicBezTo>
                  <a:cubicBezTo>
                    <a:pt x="2552172" y="256301"/>
                    <a:pt x="2552257" y="256301"/>
                    <a:pt x="2552342" y="256301"/>
                  </a:cubicBezTo>
                  <a:lnTo>
                    <a:pt x="2552342" y="256301"/>
                  </a:lnTo>
                  <a:cubicBezTo>
                    <a:pt x="2552342" y="256301"/>
                    <a:pt x="2552342" y="256301"/>
                    <a:pt x="2552342" y="256301"/>
                  </a:cubicBezTo>
                  <a:lnTo>
                    <a:pt x="2552342" y="256301"/>
                  </a:lnTo>
                  <a:cubicBezTo>
                    <a:pt x="2552342" y="256301"/>
                    <a:pt x="2552342" y="256301"/>
                    <a:pt x="2552342" y="256301"/>
                  </a:cubicBezTo>
                  <a:cubicBezTo>
                    <a:pt x="2566420" y="257240"/>
                    <a:pt x="2580582" y="257411"/>
                    <a:pt x="2594660" y="257326"/>
                  </a:cubicBezTo>
                  <a:cubicBezTo>
                    <a:pt x="2599693" y="257326"/>
                    <a:pt x="2604727" y="257326"/>
                    <a:pt x="2609761" y="257240"/>
                  </a:cubicBezTo>
                  <a:cubicBezTo>
                    <a:pt x="2609761" y="257240"/>
                    <a:pt x="2609761" y="256984"/>
                    <a:pt x="2609761" y="256899"/>
                  </a:cubicBezTo>
                  <a:cubicBezTo>
                    <a:pt x="2604813" y="256387"/>
                    <a:pt x="2599864" y="255875"/>
                    <a:pt x="2594916" y="255277"/>
                  </a:cubicBezTo>
                  <a:cubicBezTo>
                    <a:pt x="2581009" y="253570"/>
                    <a:pt x="2567103" y="251351"/>
                    <a:pt x="2553196" y="249303"/>
                  </a:cubicBezTo>
                  <a:lnTo>
                    <a:pt x="2553196" y="249303"/>
                  </a:lnTo>
                  <a:cubicBezTo>
                    <a:pt x="2553196" y="249303"/>
                    <a:pt x="2553110" y="249303"/>
                    <a:pt x="2553110" y="249303"/>
                  </a:cubicBezTo>
                  <a:lnTo>
                    <a:pt x="2553025" y="249303"/>
                  </a:lnTo>
                  <a:cubicBezTo>
                    <a:pt x="2553025" y="249303"/>
                    <a:pt x="2553025" y="249303"/>
                    <a:pt x="2553025" y="249303"/>
                  </a:cubicBezTo>
                  <a:cubicBezTo>
                    <a:pt x="2552599" y="249303"/>
                    <a:pt x="2552172" y="249303"/>
                    <a:pt x="2551660" y="249218"/>
                  </a:cubicBezTo>
                  <a:cubicBezTo>
                    <a:pt x="2553366" y="246998"/>
                    <a:pt x="2555073" y="244694"/>
                    <a:pt x="2556779" y="242475"/>
                  </a:cubicBezTo>
                  <a:cubicBezTo>
                    <a:pt x="2566932" y="242304"/>
                    <a:pt x="2577085" y="241963"/>
                    <a:pt x="2587237" y="241707"/>
                  </a:cubicBezTo>
                  <a:lnTo>
                    <a:pt x="2601229" y="241451"/>
                  </a:lnTo>
                  <a:cubicBezTo>
                    <a:pt x="2601229" y="241451"/>
                    <a:pt x="2601229" y="241195"/>
                    <a:pt x="2601229" y="241109"/>
                  </a:cubicBezTo>
                  <a:lnTo>
                    <a:pt x="2587408" y="239659"/>
                  </a:lnTo>
                  <a:cubicBezTo>
                    <a:pt x="2578620" y="238720"/>
                    <a:pt x="2569918" y="237695"/>
                    <a:pt x="2561130" y="236757"/>
                  </a:cubicBezTo>
                  <a:lnTo>
                    <a:pt x="2567017" y="229075"/>
                  </a:lnTo>
                  <a:cubicBezTo>
                    <a:pt x="2571710" y="228990"/>
                    <a:pt x="2576402" y="228819"/>
                    <a:pt x="2581094" y="228563"/>
                  </a:cubicBezTo>
                  <a:lnTo>
                    <a:pt x="2593806" y="227966"/>
                  </a:lnTo>
                  <a:cubicBezTo>
                    <a:pt x="2593806" y="227966"/>
                    <a:pt x="2593806" y="227710"/>
                    <a:pt x="2593806" y="227624"/>
                  </a:cubicBezTo>
                  <a:lnTo>
                    <a:pt x="2581265" y="226429"/>
                  </a:lnTo>
                  <a:cubicBezTo>
                    <a:pt x="2571368" y="225320"/>
                    <a:pt x="2561471" y="224040"/>
                    <a:pt x="2551575" y="222760"/>
                  </a:cubicBezTo>
                  <a:cubicBezTo>
                    <a:pt x="2554305" y="219260"/>
                    <a:pt x="2557035" y="215761"/>
                    <a:pt x="2559765" y="212176"/>
                  </a:cubicBezTo>
                  <a:cubicBezTo>
                    <a:pt x="2560959" y="212176"/>
                    <a:pt x="2562239" y="212176"/>
                    <a:pt x="2563433" y="212091"/>
                  </a:cubicBezTo>
                  <a:lnTo>
                    <a:pt x="2574695" y="211749"/>
                  </a:lnTo>
                  <a:cubicBezTo>
                    <a:pt x="2574695" y="211749"/>
                    <a:pt x="2574695" y="211493"/>
                    <a:pt x="2574695" y="211408"/>
                  </a:cubicBezTo>
                  <a:lnTo>
                    <a:pt x="2563604" y="210043"/>
                  </a:lnTo>
                  <a:cubicBezTo>
                    <a:pt x="2562922" y="209957"/>
                    <a:pt x="2562324" y="209872"/>
                    <a:pt x="2561642" y="209787"/>
                  </a:cubicBezTo>
                  <a:cubicBezTo>
                    <a:pt x="2562239" y="209018"/>
                    <a:pt x="2562837" y="208250"/>
                    <a:pt x="2563433" y="207568"/>
                  </a:cubicBezTo>
                  <a:cubicBezTo>
                    <a:pt x="2563433" y="207568"/>
                    <a:pt x="2563263" y="207311"/>
                    <a:pt x="2563178" y="207397"/>
                  </a:cubicBezTo>
                  <a:cubicBezTo>
                    <a:pt x="2562495" y="208165"/>
                    <a:pt x="2561728" y="208933"/>
                    <a:pt x="2561045" y="209787"/>
                  </a:cubicBezTo>
                  <a:cubicBezTo>
                    <a:pt x="2551916" y="208506"/>
                    <a:pt x="2542872" y="207055"/>
                    <a:pt x="2533829" y="205946"/>
                  </a:cubicBezTo>
                  <a:cubicBezTo>
                    <a:pt x="2532634" y="202447"/>
                    <a:pt x="2531355" y="198947"/>
                    <a:pt x="2530160" y="195448"/>
                  </a:cubicBezTo>
                  <a:cubicBezTo>
                    <a:pt x="2534255" y="196387"/>
                    <a:pt x="2538350" y="197240"/>
                    <a:pt x="2542446" y="197838"/>
                  </a:cubicBezTo>
                  <a:cubicBezTo>
                    <a:pt x="2542446" y="197838"/>
                    <a:pt x="2542446" y="197838"/>
                    <a:pt x="2542446" y="197838"/>
                  </a:cubicBezTo>
                  <a:cubicBezTo>
                    <a:pt x="2542446" y="197838"/>
                    <a:pt x="2542446" y="197838"/>
                    <a:pt x="2542446" y="197838"/>
                  </a:cubicBezTo>
                  <a:lnTo>
                    <a:pt x="2542446" y="197838"/>
                  </a:lnTo>
                  <a:cubicBezTo>
                    <a:pt x="2542446" y="197838"/>
                    <a:pt x="2542446" y="197838"/>
                    <a:pt x="2542446" y="197838"/>
                  </a:cubicBezTo>
                  <a:cubicBezTo>
                    <a:pt x="2547906" y="197582"/>
                    <a:pt x="2553366" y="196814"/>
                    <a:pt x="2558827" y="196216"/>
                  </a:cubicBezTo>
                  <a:lnTo>
                    <a:pt x="2564713" y="195619"/>
                  </a:lnTo>
                  <a:cubicBezTo>
                    <a:pt x="2564713" y="195619"/>
                    <a:pt x="2564713" y="195363"/>
                    <a:pt x="2564713" y="195277"/>
                  </a:cubicBezTo>
                  <a:lnTo>
                    <a:pt x="2558997" y="194082"/>
                  </a:lnTo>
                  <a:cubicBezTo>
                    <a:pt x="2553622" y="192888"/>
                    <a:pt x="2548247" y="191607"/>
                    <a:pt x="2542872" y="190754"/>
                  </a:cubicBezTo>
                  <a:lnTo>
                    <a:pt x="2542872" y="190754"/>
                  </a:lnTo>
                  <a:cubicBezTo>
                    <a:pt x="2542872" y="190754"/>
                    <a:pt x="2542872" y="190754"/>
                    <a:pt x="2542872" y="190754"/>
                  </a:cubicBezTo>
                  <a:cubicBezTo>
                    <a:pt x="2542872" y="190754"/>
                    <a:pt x="2542872" y="190754"/>
                    <a:pt x="2542872" y="190754"/>
                  </a:cubicBezTo>
                  <a:cubicBezTo>
                    <a:pt x="2542872" y="190754"/>
                    <a:pt x="2542872" y="190754"/>
                    <a:pt x="2542872" y="190754"/>
                  </a:cubicBezTo>
                  <a:cubicBezTo>
                    <a:pt x="2538350" y="190924"/>
                    <a:pt x="2533743" y="191522"/>
                    <a:pt x="2529136" y="192034"/>
                  </a:cubicBezTo>
                  <a:cubicBezTo>
                    <a:pt x="2523164" y="174452"/>
                    <a:pt x="2517533" y="156700"/>
                    <a:pt x="2512670" y="138777"/>
                  </a:cubicBezTo>
                  <a:cubicBezTo>
                    <a:pt x="2509769" y="127937"/>
                    <a:pt x="2507124" y="117013"/>
                    <a:pt x="2503029" y="106600"/>
                  </a:cubicBezTo>
                  <a:lnTo>
                    <a:pt x="2509086" y="104210"/>
                  </a:lnTo>
                  <a:cubicBezTo>
                    <a:pt x="2509086" y="104210"/>
                    <a:pt x="2509086" y="103869"/>
                    <a:pt x="2509001" y="103954"/>
                  </a:cubicBezTo>
                  <a:lnTo>
                    <a:pt x="2502773" y="105832"/>
                  </a:lnTo>
                  <a:cubicBezTo>
                    <a:pt x="2501237" y="101821"/>
                    <a:pt x="2499446" y="97980"/>
                    <a:pt x="2497313" y="94225"/>
                  </a:cubicBezTo>
                  <a:cubicBezTo>
                    <a:pt x="2497824" y="78179"/>
                    <a:pt x="2498507" y="62390"/>
                    <a:pt x="2498763" y="46600"/>
                  </a:cubicBezTo>
                  <a:cubicBezTo>
                    <a:pt x="2498934" y="35846"/>
                    <a:pt x="2503456" y="28165"/>
                    <a:pt x="2512414" y="22447"/>
                  </a:cubicBezTo>
                  <a:close/>
                  <a:moveTo>
                    <a:pt x="2100417" y="220455"/>
                  </a:moveTo>
                  <a:lnTo>
                    <a:pt x="2094871" y="222674"/>
                  </a:lnTo>
                  <a:cubicBezTo>
                    <a:pt x="2081562" y="228051"/>
                    <a:pt x="2068167" y="233343"/>
                    <a:pt x="2055114" y="239232"/>
                  </a:cubicBezTo>
                  <a:lnTo>
                    <a:pt x="2055114" y="239232"/>
                  </a:lnTo>
                  <a:cubicBezTo>
                    <a:pt x="2055114" y="239232"/>
                    <a:pt x="2055028" y="239232"/>
                    <a:pt x="2055028" y="239232"/>
                  </a:cubicBezTo>
                  <a:lnTo>
                    <a:pt x="2054943" y="239232"/>
                  </a:lnTo>
                  <a:cubicBezTo>
                    <a:pt x="2054943" y="239232"/>
                    <a:pt x="2054943" y="239232"/>
                    <a:pt x="2054943" y="239232"/>
                  </a:cubicBezTo>
                  <a:cubicBezTo>
                    <a:pt x="2042316" y="246060"/>
                    <a:pt x="2030030" y="253485"/>
                    <a:pt x="2017659" y="260825"/>
                  </a:cubicBezTo>
                  <a:lnTo>
                    <a:pt x="2004521" y="268592"/>
                  </a:lnTo>
                  <a:cubicBezTo>
                    <a:pt x="2004521" y="268592"/>
                    <a:pt x="2004521" y="268848"/>
                    <a:pt x="2004691" y="268848"/>
                  </a:cubicBezTo>
                  <a:lnTo>
                    <a:pt x="2018683" y="262532"/>
                  </a:lnTo>
                  <a:cubicBezTo>
                    <a:pt x="2031822" y="256813"/>
                    <a:pt x="2045046" y="251266"/>
                    <a:pt x="2058100" y="245377"/>
                  </a:cubicBezTo>
                  <a:lnTo>
                    <a:pt x="2058100" y="245377"/>
                  </a:lnTo>
                  <a:cubicBezTo>
                    <a:pt x="2058100" y="245377"/>
                    <a:pt x="2058100" y="245377"/>
                    <a:pt x="2058100" y="245377"/>
                  </a:cubicBezTo>
                  <a:lnTo>
                    <a:pt x="2058100" y="245377"/>
                  </a:lnTo>
                  <a:cubicBezTo>
                    <a:pt x="2058100" y="245377"/>
                    <a:pt x="2058100" y="245377"/>
                    <a:pt x="2058100" y="245377"/>
                  </a:cubicBezTo>
                  <a:cubicBezTo>
                    <a:pt x="2070641" y="238549"/>
                    <a:pt x="2083097" y="231380"/>
                    <a:pt x="2095639" y="224381"/>
                  </a:cubicBezTo>
                  <a:lnTo>
                    <a:pt x="2107498" y="217895"/>
                  </a:lnTo>
                  <a:cubicBezTo>
                    <a:pt x="2135824" y="208592"/>
                    <a:pt x="2164149" y="199459"/>
                    <a:pt x="2192474" y="190498"/>
                  </a:cubicBezTo>
                  <a:cubicBezTo>
                    <a:pt x="2259875" y="169161"/>
                    <a:pt x="2319597" y="150725"/>
                    <a:pt x="2367716" y="136643"/>
                  </a:cubicBezTo>
                  <a:lnTo>
                    <a:pt x="2368057" y="136643"/>
                  </a:lnTo>
                  <a:cubicBezTo>
                    <a:pt x="2385462" y="132376"/>
                    <a:pt x="2403037" y="128535"/>
                    <a:pt x="2420527" y="124438"/>
                  </a:cubicBezTo>
                  <a:lnTo>
                    <a:pt x="2420527" y="124438"/>
                  </a:lnTo>
                  <a:cubicBezTo>
                    <a:pt x="2420527" y="124438"/>
                    <a:pt x="2420527" y="124438"/>
                    <a:pt x="2420527" y="124438"/>
                  </a:cubicBezTo>
                  <a:lnTo>
                    <a:pt x="2420527" y="124438"/>
                  </a:lnTo>
                  <a:cubicBezTo>
                    <a:pt x="2420527" y="124438"/>
                    <a:pt x="2420527" y="124438"/>
                    <a:pt x="2420527" y="124438"/>
                  </a:cubicBezTo>
                  <a:cubicBezTo>
                    <a:pt x="2437676" y="119317"/>
                    <a:pt x="2454825" y="114026"/>
                    <a:pt x="2472059" y="108990"/>
                  </a:cubicBezTo>
                  <a:lnTo>
                    <a:pt x="2473765" y="108478"/>
                  </a:lnTo>
                  <a:cubicBezTo>
                    <a:pt x="2478970" y="107454"/>
                    <a:pt x="2483236" y="106856"/>
                    <a:pt x="2486221" y="106600"/>
                  </a:cubicBezTo>
                  <a:cubicBezTo>
                    <a:pt x="2486819" y="107710"/>
                    <a:pt x="2487501" y="108819"/>
                    <a:pt x="2488184" y="110014"/>
                  </a:cubicBezTo>
                  <a:lnTo>
                    <a:pt x="2485966" y="110697"/>
                  </a:lnTo>
                  <a:cubicBezTo>
                    <a:pt x="2464551" y="117098"/>
                    <a:pt x="2443051" y="123329"/>
                    <a:pt x="2421722" y="129815"/>
                  </a:cubicBezTo>
                  <a:lnTo>
                    <a:pt x="2421722" y="129815"/>
                  </a:lnTo>
                  <a:cubicBezTo>
                    <a:pt x="2421722" y="129815"/>
                    <a:pt x="2421551" y="129815"/>
                    <a:pt x="2421551" y="129815"/>
                  </a:cubicBezTo>
                  <a:lnTo>
                    <a:pt x="2421381" y="129815"/>
                  </a:lnTo>
                  <a:cubicBezTo>
                    <a:pt x="2421381" y="129815"/>
                    <a:pt x="2421381" y="129815"/>
                    <a:pt x="2421381" y="129815"/>
                  </a:cubicBezTo>
                  <a:cubicBezTo>
                    <a:pt x="2400392" y="137326"/>
                    <a:pt x="2379405" y="145178"/>
                    <a:pt x="2358416" y="152774"/>
                  </a:cubicBezTo>
                  <a:lnTo>
                    <a:pt x="2356283" y="153542"/>
                  </a:lnTo>
                  <a:cubicBezTo>
                    <a:pt x="2356283" y="153542"/>
                    <a:pt x="2356283" y="153371"/>
                    <a:pt x="2356198" y="153457"/>
                  </a:cubicBezTo>
                  <a:lnTo>
                    <a:pt x="2331712" y="158407"/>
                  </a:lnTo>
                  <a:cubicBezTo>
                    <a:pt x="2308762" y="163101"/>
                    <a:pt x="2285811" y="167966"/>
                    <a:pt x="2263032" y="173599"/>
                  </a:cubicBezTo>
                  <a:lnTo>
                    <a:pt x="2263032" y="173599"/>
                  </a:lnTo>
                  <a:cubicBezTo>
                    <a:pt x="2263032" y="173599"/>
                    <a:pt x="2262861" y="173599"/>
                    <a:pt x="2262861" y="173599"/>
                  </a:cubicBezTo>
                  <a:lnTo>
                    <a:pt x="2262690" y="173599"/>
                  </a:lnTo>
                  <a:cubicBezTo>
                    <a:pt x="2262690" y="173599"/>
                    <a:pt x="2262690" y="173599"/>
                    <a:pt x="2262690" y="173599"/>
                  </a:cubicBezTo>
                  <a:cubicBezTo>
                    <a:pt x="2240252" y="180256"/>
                    <a:pt x="2217984" y="187767"/>
                    <a:pt x="2195802" y="195448"/>
                  </a:cubicBezTo>
                  <a:lnTo>
                    <a:pt x="2172254" y="203642"/>
                  </a:lnTo>
                  <a:cubicBezTo>
                    <a:pt x="2172254" y="203642"/>
                    <a:pt x="2172254" y="203983"/>
                    <a:pt x="2172340" y="203898"/>
                  </a:cubicBezTo>
                  <a:lnTo>
                    <a:pt x="2196569" y="197326"/>
                  </a:lnTo>
                  <a:cubicBezTo>
                    <a:pt x="2219179" y="191437"/>
                    <a:pt x="2241958" y="185974"/>
                    <a:pt x="2264653" y="180256"/>
                  </a:cubicBezTo>
                  <a:lnTo>
                    <a:pt x="2264653" y="180256"/>
                  </a:lnTo>
                  <a:cubicBezTo>
                    <a:pt x="2264653" y="180256"/>
                    <a:pt x="2264653" y="180256"/>
                    <a:pt x="2264653" y="180256"/>
                  </a:cubicBezTo>
                  <a:lnTo>
                    <a:pt x="2264653" y="180256"/>
                  </a:lnTo>
                  <a:cubicBezTo>
                    <a:pt x="2264653" y="180256"/>
                    <a:pt x="2264653" y="180256"/>
                    <a:pt x="2264653" y="180256"/>
                  </a:cubicBezTo>
                  <a:cubicBezTo>
                    <a:pt x="2287091" y="173599"/>
                    <a:pt x="2309444" y="166771"/>
                    <a:pt x="2331968" y="160284"/>
                  </a:cubicBezTo>
                  <a:lnTo>
                    <a:pt x="2354236" y="154139"/>
                  </a:lnTo>
                  <a:lnTo>
                    <a:pt x="2335893" y="160626"/>
                  </a:lnTo>
                  <a:cubicBezTo>
                    <a:pt x="2335893" y="160626"/>
                    <a:pt x="2335893" y="160967"/>
                    <a:pt x="2335978" y="160882"/>
                  </a:cubicBezTo>
                  <a:lnTo>
                    <a:pt x="2359099" y="154566"/>
                  </a:lnTo>
                  <a:cubicBezTo>
                    <a:pt x="2380684" y="148677"/>
                    <a:pt x="2402184" y="142788"/>
                    <a:pt x="2423599" y="136216"/>
                  </a:cubicBezTo>
                  <a:lnTo>
                    <a:pt x="2423599" y="136216"/>
                  </a:lnTo>
                  <a:cubicBezTo>
                    <a:pt x="2423599" y="136216"/>
                    <a:pt x="2423599" y="136216"/>
                    <a:pt x="2423599" y="136216"/>
                  </a:cubicBezTo>
                  <a:lnTo>
                    <a:pt x="2423599" y="136216"/>
                  </a:lnTo>
                  <a:cubicBezTo>
                    <a:pt x="2423599" y="136216"/>
                    <a:pt x="2423599" y="136216"/>
                    <a:pt x="2423599" y="136216"/>
                  </a:cubicBezTo>
                  <a:cubicBezTo>
                    <a:pt x="2444672" y="128706"/>
                    <a:pt x="2465489" y="120512"/>
                    <a:pt x="2486307" y="112404"/>
                  </a:cubicBezTo>
                  <a:lnTo>
                    <a:pt x="2488866" y="111380"/>
                  </a:lnTo>
                  <a:cubicBezTo>
                    <a:pt x="2489208" y="112063"/>
                    <a:pt x="2489549" y="112745"/>
                    <a:pt x="2489805" y="113428"/>
                  </a:cubicBezTo>
                  <a:cubicBezTo>
                    <a:pt x="2491511" y="117952"/>
                    <a:pt x="2492962" y="122646"/>
                    <a:pt x="2494156" y="127340"/>
                  </a:cubicBezTo>
                  <a:cubicBezTo>
                    <a:pt x="2500982" y="153542"/>
                    <a:pt x="2508916" y="179317"/>
                    <a:pt x="2517448" y="205007"/>
                  </a:cubicBezTo>
                  <a:cubicBezTo>
                    <a:pt x="2511731" y="205007"/>
                    <a:pt x="2506101" y="205007"/>
                    <a:pt x="2500384" y="205007"/>
                  </a:cubicBezTo>
                  <a:lnTo>
                    <a:pt x="2497228" y="205007"/>
                  </a:lnTo>
                  <a:cubicBezTo>
                    <a:pt x="2497228" y="205007"/>
                    <a:pt x="2500640" y="201508"/>
                    <a:pt x="2500640" y="201508"/>
                  </a:cubicBezTo>
                  <a:cubicBezTo>
                    <a:pt x="2500640" y="201508"/>
                    <a:pt x="2500469" y="201252"/>
                    <a:pt x="2500469" y="201252"/>
                  </a:cubicBezTo>
                  <a:lnTo>
                    <a:pt x="2497569" y="203386"/>
                  </a:lnTo>
                  <a:lnTo>
                    <a:pt x="2498251" y="202276"/>
                  </a:lnTo>
                  <a:cubicBezTo>
                    <a:pt x="2498251" y="202276"/>
                    <a:pt x="2498081" y="202020"/>
                    <a:pt x="2497995" y="202105"/>
                  </a:cubicBezTo>
                  <a:lnTo>
                    <a:pt x="2496630" y="204068"/>
                  </a:lnTo>
                  <a:lnTo>
                    <a:pt x="2495265" y="205092"/>
                  </a:lnTo>
                  <a:lnTo>
                    <a:pt x="2494071" y="205946"/>
                  </a:lnTo>
                  <a:lnTo>
                    <a:pt x="2495180" y="206116"/>
                  </a:lnTo>
                  <a:lnTo>
                    <a:pt x="2489720" y="213969"/>
                  </a:lnTo>
                  <a:lnTo>
                    <a:pt x="2481273" y="225747"/>
                  </a:lnTo>
                  <a:cubicBezTo>
                    <a:pt x="2473254" y="236671"/>
                    <a:pt x="2464892" y="247425"/>
                    <a:pt x="2456446" y="258008"/>
                  </a:cubicBezTo>
                  <a:cubicBezTo>
                    <a:pt x="2447914" y="268592"/>
                    <a:pt x="2439212" y="279004"/>
                    <a:pt x="2430510" y="289331"/>
                  </a:cubicBezTo>
                  <a:lnTo>
                    <a:pt x="2430510" y="289331"/>
                  </a:lnTo>
                  <a:cubicBezTo>
                    <a:pt x="2430510" y="289331"/>
                    <a:pt x="2430424" y="289502"/>
                    <a:pt x="2430424" y="289502"/>
                  </a:cubicBezTo>
                  <a:lnTo>
                    <a:pt x="2430253" y="289673"/>
                  </a:lnTo>
                  <a:lnTo>
                    <a:pt x="2430253" y="289673"/>
                  </a:lnTo>
                  <a:cubicBezTo>
                    <a:pt x="2423514" y="298208"/>
                    <a:pt x="2416603" y="306657"/>
                    <a:pt x="2409692" y="315107"/>
                  </a:cubicBezTo>
                  <a:cubicBezTo>
                    <a:pt x="2404573" y="316899"/>
                    <a:pt x="2399369" y="318691"/>
                    <a:pt x="2394250" y="320569"/>
                  </a:cubicBezTo>
                  <a:cubicBezTo>
                    <a:pt x="2399625" y="314595"/>
                    <a:pt x="2404914" y="308620"/>
                    <a:pt x="2410033" y="302475"/>
                  </a:cubicBezTo>
                  <a:lnTo>
                    <a:pt x="2410033" y="302475"/>
                  </a:lnTo>
                  <a:cubicBezTo>
                    <a:pt x="2410033" y="302475"/>
                    <a:pt x="2410033" y="302475"/>
                    <a:pt x="2410033" y="302475"/>
                  </a:cubicBezTo>
                  <a:lnTo>
                    <a:pt x="2410033" y="302475"/>
                  </a:lnTo>
                  <a:cubicBezTo>
                    <a:pt x="2410033" y="302475"/>
                    <a:pt x="2410033" y="302475"/>
                    <a:pt x="2410033" y="302475"/>
                  </a:cubicBezTo>
                  <a:cubicBezTo>
                    <a:pt x="2424537" y="283528"/>
                    <a:pt x="2437932" y="263727"/>
                    <a:pt x="2450559" y="243585"/>
                  </a:cubicBezTo>
                  <a:cubicBezTo>
                    <a:pt x="2455081" y="236415"/>
                    <a:pt x="2459517" y="229161"/>
                    <a:pt x="2463954" y="221906"/>
                  </a:cubicBezTo>
                  <a:cubicBezTo>
                    <a:pt x="2463954" y="221821"/>
                    <a:pt x="2463783" y="221650"/>
                    <a:pt x="2463698" y="221735"/>
                  </a:cubicBezTo>
                  <a:cubicBezTo>
                    <a:pt x="2458835" y="228649"/>
                    <a:pt x="2453972" y="235562"/>
                    <a:pt x="2448938" y="242304"/>
                  </a:cubicBezTo>
                  <a:cubicBezTo>
                    <a:pt x="2434775" y="261422"/>
                    <a:pt x="2419845" y="279858"/>
                    <a:pt x="2404658" y="298037"/>
                  </a:cubicBezTo>
                  <a:lnTo>
                    <a:pt x="2404658" y="298037"/>
                  </a:lnTo>
                  <a:cubicBezTo>
                    <a:pt x="2404658" y="298037"/>
                    <a:pt x="2404573" y="298208"/>
                    <a:pt x="2404573" y="298208"/>
                  </a:cubicBezTo>
                  <a:lnTo>
                    <a:pt x="2404573" y="298378"/>
                  </a:lnTo>
                  <a:cubicBezTo>
                    <a:pt x="2404573" y="298378"/>
                    <a:pt x="2404487" y="298378"/>
                    <a:pt x="2404487" y="298378"/>
                  </a:cubicBezTo>
                  <a:cubicBezTo>
                    <a:pt x="2397833" y="307084"/>
                    <a:pt x="2391093" y="315619"/>
                    <a:pt x="2384267" y="324239"/>
                  </a:cubicBezTo>
                  <a:cubicBezTo>
                    <a:pt x="2379831" y="325775"/>
                    <a:pt x="2375394" y="327397"/>
                    <a:pt x="2370958" y="328933"/>
                  </a:cubicBezTo>
                  <a:lnTo>
                    <a:pt x="2365583" y="330811"/>
                  </a:lnTo>
                  <a:cubicBezTo>
                    <a:pt x="2372409" y="323983"/>
                    <a:pt x="2379063" y="316984"/>
                    <a:pt x="2385633" y="309815"/>
                  </a:cubicBezTo>
                  <a:lnTo>
                    <a:pt x="2385633" y="309815"/>
                  </a:lnTo>
                  <a:cubicBezTo>
                    <a:pt x="2385633" y="309815"/>
                    <a:pt x="2385633" y="309815"/>
                    <a:pt x="2385633" y="309815"/>
                  </a:cubicBezTo>
                  <a:lnTo>
                    <a:pt x="2385633" y="309815"/>
                  </a:lnTo>
                  <a:cubicBezTo>
                    <a:pt x="2385633" y="309815"/>
                    <a:pt x="2385633" y="309815"/>
                    <a:pt x="2385633" y="309815"/>
                  </a:cubicBezTo>
                  <a:cubicBezTo>
                    <a:pt x="2393994" y="299744"/>
                    <a:pt x="2402099" y="289417"/>
                    <a:pt x="2409862" y="278919"/>
                  </a:cubicBezTo>
                  <a:cubicBezTo>
                    <a:pt x="2417627" y="268336"/>
                    <a:pt x="2425135" y="257667"/>
                    <a:pt x="2432301" y="246742"/>
                  </a:cubicBezTo>
                  <a:lnTo>
                    <a:pt x="2439980" y="235050"/>
                  </a:lnTo>
                  <a:lnTo>
                    <a:pt x="2447488" y="223186"/>
                  </a:lnTo>
                  <a:cubicBezTo>
                    <a:pt x="2447488" y="223186"/>
                    <a:pt x="2447317" y="222930"/>
                    <a:pt x="2447231" y="223016"/>
                  </a:cubicBezTo>
                  <a:lnTo>
                    <a:pt x="2439041" y="234282"/>
                  </a:lnTo>
                  <a:lnTo>
                    <a:pt x="2430680" y="245377"/>
                  </a:lnTo>
                  <a:cubicBezTo>
                    <a:pt x="2422745" y="255704"/>
                    <a:pt x="2414470" y="265775"/>
                    <a:pt x="2406108" y="275761"/>
                  </a:cubicBezTo>
                  <a:cubicBezTo>
                    <a:pt x="2397662" y="285661"/>
                    <a:pt x="2389045" y="295476"/>
                    <a:pt x="2380343" y="305121"/>
                  </a:cubicBezTo>
                  <a:lnTo>
                    <a:pt x="2380343" y="305121"/>
                  </a:lnTo>
                  <a:cubicBezTo>
                    <a:pt x="2380343" y="305121"/>
                    <a:pt x="2380258" y="305292"/>
                    <a:pt x="2380258" y="305292"/>
                  </a:cubicBezTo>
                  <a:lnTo>
                    <a:pt x="2380087" y="305462"/>
                  </a:lnTo>
                  <a:lnTo>
                    <a:pt x="2380087" y="305462"/>
                  </a:lnTo>
                  <a:cubicBezTo>
                    <a:pt x="2372750" y="314168"/>
                    <a:pt x="2365327" y="322702"/>
                    <a:pt x="2357819" y="331237"/>
                  </a:cubicBezTo>
                  <a:lnTo>
                    <a:pt x="2331883" y="337980"/>
                  </a:lnTo>
                  <a:cubicBezTo>
                    <a:pt x="2330603" y="338321"/>
                    <a:pt x="2329323" y="338663"/>
                    <a:pt x="2328044" y="339004"/>
                  </a:cubicBezTo>
                  <a:cubicBezTo>
                    <a:pt x="2334783" y="331067"/>
                    <a:pt x="2341524" y="323215"/>
                    <a:pt x="2348178" y="315192"/>
                  </a:cubicBezTo>
                  <a:lnTo>
                    <a:pt x="2348178" y="315192"/>
                  </a:lnTo>
                  <a:cubicBezTo>
                    <a:pt x="2348178" y="315192"/>
                    <a:pt x="2348178" y="315192"/>
                    <a:pt x="2348178" y="315192"/>
                  </a:cubicBezTo>
                  <a:lnTo>
                    <a:pt x="2348178" y="315192"/>
                  </a:lnTo>
                  <a:cubicBezTo>
                    <a:pt x="2348178" y="315192"/>
                    <a:pt x="2348178" y="315192"/>
                    <a:pt x="2348178" y="315192"/>
                  </a:cubicBezTo>
                  <a:cubicBezTo>
                    <a:pt x="2364986" y="293428"/>
                    <a:pt x="2381452" y="271323"/>
                    <a:pt x="2398004" y="249388"/>
                  </a:cubicBezTo>
                  <a:lnTo>
                    <a:pt x="2415749" y="225917"/>
                  </a:lnTo>
                  <a:cubicBezTo>
                    <a:pt x="2415749" y="225917"/>
                    <a:pt x="2415579" y="225661"/>
                    <a:pt x="2415494" y="225747"/>
                  </a:cubicBezTo>
                  <a:lnTo>
                    <a:pt x="2396468" y="248023"/>
                  </a:lnTo>
                  <a:cubicBezTo>
                    <a:pt x="2378551" y="268848"/>
                    <a:pt x="2360464" y="289673"/>
                    <a:pt x="2342803" y="310754"/>
                  </a:cubicBezTo>
                  <a:lnTo>
                    <a:pt x="2342803" y="310754"/>
                  </a:lnTo>
                  <a:cubicBezTo>
                    <a:pt x="2342803" y="310754"/>
                    <a:pt x="2342718" y="310924"/>
                    <a:pt x="2342718" y="310924"/>
                  </a:cubicBezTo>
                  <a:lnTo>
                    <a:pt x="2342548" y="311095"/>
                  </a:lnTo>
                  <a:lnTo>
                    <a:pt x="2342548" y="311095"/>
                  </a:lnTo>
                  <a:cubicBezTo>
                    <a:pt x="2334783" y="321166"/>
                    <a:pt x="2327105" y="331237"/>
                    <a:pt x="2319512" y="341394"/>
                  </a:cubicBezTo>
                  <a:cubicBezTo>
                    <a:pt x="2315246" y="342503"/>
                    <a:pt x="2310895" y="343613"/>
                    <a:pt x="2306629" y="344723"/>
                  </a:cubicBezTo>
                  <a:cubicBezTo>
                    <a:pt x="2311492" y="339687"/>
                    <a:pt x="2316355" y="334566"/>
                    <a:pt x="2321047" y="329445"/>
                  </a:cubicBezTo>
                  <a:lnTo>
                    <a:pt x="2321047" y="329445"/>
                  </a:lnTo>
                  <a:cubicBezTo>
                    <a:pt x="2321047" y="329445"/>
                    <a:pt x="2321047" y="329445"/>
                    <a:pt x="2321047" y="329445"/>
                  </a:cubicBezTo>
                  <a:lnTo>
                    <a:pt x="2321047" y="329445"/>
                  </a:lnTo>
                  <a:cubicBezTo>
                    <a:pt x="2321047" y="329445"/>
                    <a:pt x="2321047" y="329445"/>
                    <a:pt x="2321047" y="329445"/>
                  </a:cubicBezTo>
                  <a:cubicBezTo>
                    <a:pt x="2335807" y="311778"/>
                    <a:pt x="2349714" y="293428"/>
                    <a:pt x="2363280" y="274822"/>
                  </a:cubicBezTo>
                  <a:cubicBezTo>
                    <a:pt x="2368143" y="268165"/>
                    <a:pt x="2372920" y="261508"/>
                    <a:pt x="2377698" y="254851"/>
                  </a:cubicBezTo>
                  <a:cubicBezTo>
                    <a:pt x="2377698" y="254851"/>
                    <a:pt x="2377527" y="254595"/>
                    <a:pt x="2377442" y="254680"/>
                  </a:cubicBezTo>
                  <a:cubicBezTo>
                    <a:pt x="2372238" y="260996"/>
                    <a:pt x="2367034" y="267226"/>
                    <a:pt x="2361744" y="273457"/>
                  </a:cubicBezTo>
                  <a:cubicBezTo>
                    <a:pt x="2349458" y="287795"/>
                    <a:pt x="2336831" y="301707"/>
                    <a:pt x="2324204" y="315619"/>
                  </a:cubicBezTo>
                  <a:lnTo>
                    <a:pt x="2296732" y="324580"/>
                  </a:lnTo>
                  <a:cubicBezTo>
                    <a:pt x="2296050" y="324836"/>
                    <a:pt x="2295281" y="325007"/>
                    <a:pt x="2294599" y="325263"/>
                  </a:cubicBezTo>
                  <a:cubicBezTo>
                    <a:pt x="2310127" y="305548"/>
                    <a:pt x="2325313" y="285576"/>
                    <a:pt x="2340670" y="265690"/>
                  </a:cubicBezTo>
                  <a:lnTo>
                    <a:pt x="2357563" y="243841"/>
                  </a:lnTo>
                  <a:cubicBezTo>
                    <a:pt x="2357563" y="243841"/>
                    <a:pt x="2357393" y="243585"/>
                    <a:pt x="2357307" y="243670"/>
                  </a:cubicBezTo>
                  <a:lnTo>
                    <a:pt x="2339135" y="264239"/>
                  </a:lnTo>
                  <a:cubicBezTo>
                    <a:pt x="2322071" y="283528"/>
                    <a:pt x="2304837" y="302731"/>
                    <a:pt x="2288030" y="322276"/>
                  </a:cubicBezTo>
                  <a:cubicBezTo>
                    <a:pt x="2288030" y="322276"/>
                    <a:pt x="2288030" y="322276"/>
                    <a:pt x="2288030" y="322276"/>
                  </a:cubicBezTo>
                  <a:cubicBezTo>
                    <a:pt x="2288030" y="322276"/>
                    <a:pt x="2288030" y="322361"/>
                    <a:pt x="2287944" y="322446"/>
                  </a:cubicBezTo>
                  <a:cubicBezTo>
                    <a:pt x="2287944" y="322446"/>
                    <a:pt x="2287944" y="322532"/>
                    <a:pt x="2287859" y="322617"/>
                  </a:cubicBezTo>
                  <a:cubicBezTo>
                    <a:pt x="2287859" y="322617"/>
                    <a:pt x="2287859" y="322617"/>
                    <a:pt x="2287859" y="322617"/>
                  </a:cubicBezTo>
                  <a:cubicBezTo>
                    <a:pt x="2286152" y="324751"/>
                    <a:pt x="2284447" y="326970"/>
                    <a:pt x="2282740" y="329104"/>
                  </a:cubicBezTo>
                  <a:cubicBezTo>
                    <a:pt x="2276939" y="330981"/>
                    <a:pt x="2271222" y="332859"/>
                    <a:pt x="2265420" y="334737"/>
                  </a:cubicBezTo>
                  <a:cubicBezTo>
                    <a:pt x="2278730" y="316216"/>
                    <a:pt x="2291442" y="297183"/>
                    <a:pt x="2303728" y="277980"/>
                  </a:cubicBezTo>
                  <a:cubicBezTo>
                    <a:pt x="2308762" y="270128"/>
                    <a:pt x="2313796" y="262190"/>
                    <a:pt x="2318744" y="254253"/>
                  </a:cubicBezTo>
                  <a:cubicBezTo>
                    <a:pt x="2318744" y="254168"/>
                    <a:pt x="2318573" y="253997"/>
                    <a:pt x="2318488" y="254083"/>
                  </a:cubicBezTo>
                  <a:cubicBezTo>
                    <a:pt x="2313113" y="261678"/>
                    <a:pt x="2307653" y="269189"/>
                    <a:pt x="2302192" y="276700"/>
                  </a:cubicBezTo>
                  <a:cubicBezTo>
                    <a:pt x="2286664" y="297610"/>
                    <a:pt x="2270540" y="318094"/>
                    <a:pt x="2254329" y="338407"/>
                  </a:cubicBezTo>
                  <a:cubicBezTo>
                    <a:pt x="2242726" y="342162"/>
                    <a:pt x="2231123" y="346003"/>
                    <a:pt x="2219520" y="349758"/>
                  </a:cubicBezTo>
                  <a:cubicBezTo>
                    <a:pt x="2227028" y="337895"/>
                    <a:pt x="2234450" y="325946"/>
                    <a:pt x="2241958" y="314082"/>
                  </a:cubicBezTo>
                  <a:lnTo>
                    <a:pt x="2254244" y="294538"/>
                  </a:lnTo>
                  <a:cubicBezTo>
                    <a:pt x="2254244" y="294538"/>
                    <a:pt x="2254074" y="294282"/>
                    <a:pt x="2253988" y="294367"/>
                  </a:cubicBezTo>
                  <a:lnTo>
                    <a:pt x="2240252" y="312802"/>
                  </a:lnTo>
                  <a:cubicBezTo>
                    <a:pt x="2230270" y="326116"/>
                    <a:pt x="2220202" y="339431"/>
                    <a:pt x="2210306" y="352830"/>
                  </a:cubicBezTo>
                  <a:cubicBezTo>
                    <a:pt x="2208002" y="353599"/>
                    <a:pt x="2205698" y="354367"/>
                    <a:pt x="2203480" y="355135"/>
                  </a:cubicBezTo>
                  <a:cubicBezTo>
                    <a:pt x="2203480" y="355135"/>
                    <a:pt x="2203480" y="355135"/>
                    <a:pt x="2203480" y="355135"/>
                  </a:cubicBezTo>
                  <a:cubicBezTo>
                    <a:pt x="2203480" y="355135"/>
                    <a:pt x="2203310" y="355135"/>
                    <a:pt x="2203224" y="355220"/>
                  </a:cubicBezTo>
                  <a:cubicBezTo>
                    <a:pt x="2203224" y="355220"/>
                    <a:pt x="2203054" y="355220"/>
                    <a:pt x="2202968" y="355220"/>
                  </a:cubicBezTo>
                  <a:cubicBezTo>
                    <a:pt x="2202968" y="355220"/>
                    <a:pt x="2202968" y="355220"/>
                    <a:pt x="2202968" y="355220"/>
                  </a:cubicBezTo>
                  <a:cubicBezTo>
                    <a:pt x="2199385" y="356586"/>
                    <a:pt x="2195716" y="357951"/>
                    <a:pt x="2192133" y="359317"/>
                  </a:cubicBezTo>
                  <a:cubicBezTo>
                    <a:pt x="2197935" y="350356"/>
                    <a:pt x="2203565" y="341308"/>
                    <a:pt x="2209111" y="332176"/>
                  </a:cubicBezTo>
                  <a:cubicBezTo>
                    <a:pt x="2210050" y="331749"/>
                    <a:pt x="2210988" y="331323"/>
                    <a:pt x="2211927" y="330896"/>
                  </a:cubicBezTo>
                  <a:lnTo>
                    <a:pt x="2229587" y="323215"/>
                  </a:lnTo>
                  <a:cubicBezTo>
                    <a:pt x="2229587" y="323215"/>
                    <a:pt x="2229587" y="322873"/>
                    <a:pt x="2229502" y="322959"/>
                  </a:cubicBezTo>
                  <a:lnTo>
                    <a:pt x="2211244" y="328933"/>
                  </a:lnTo>
                  <a:cubicBezTo>
                    <a:pt x="2211244" y="328933"/>
                    <a:pt x="2211073" y="328933"/>
                    <a:pt x="2210988" y="329018"/>
                  </a:cubicBezTo>
                  <a:cubicBezTo>
                    <a:pt x="2215254" y="322020"/>
                    <a:pt x="2219435" y="314936"/>
                    <a:pt x="2223530" y="307852"/>
                  </a:cubicBezTo>
                  <a:cubicBezTo>
                    <a:pt x="2228051" y="300085"/>
                    <a:pt x="2232488" y="292318"/>
                    <a:pt x="2236925" y="284552"/>
                  </a:cubicBezTo>
                  <a:cubicBezTo>
                    <a:pt x="2236925" y="284467"/>
                    <a:pt x="2236754" y="284296"/>
                    <a:pt x="2236669" y="284381"/>
                  </a:cubicBezTo>
                  <a:cubicBezTo>
                    <a:pt x="2231805" y="291806"/>
                    <a:pt x="2226857" y="299232"/>
                    <a:pt x="2221909" y="306657"/>
                  </a:cubicBezTo>
                  <a:cubicBezTo>
                    <a:pt x="2216278" y="314851"/>
                    <a:pt x="2210562" y="322959"/>
                    <a:pt x="2204845" y="331067"/>
                  </a:cubicBezTo>
                  <a:cubicBezTo>
                    <a:pt x="2201006" y="332347"/>
                    <a:pt x="2197252" y="333542"/>
                    <a:pt x="2193413" y="334822"/>
                  </a:cubicBezTo>
                  <a:lnTo>
                    <a:pt x="2197167" y="327909"/>
                  </a:lnTo>
                  <a:lnTo>
                    <a:pt x="2203054" y="316728"/>
                  </a:lnTo>
                  <a:cubicBezTo>
                    <a:pt x="2203054" y="316728"/>
                    <a:pt x="2202883" y="316472"/>
                    <a:pt x="2202798" y="316557"/>
                  </a:cubicBezTo>
                  <a:lnTo>
                    <a:pt x="2196228" y="327226"/>
                  </a:lnTo>
                  <a:lnTo>
                    <a:pt x="2190853" y="335676"/>
                  </a:lnTo>
                  <a:cubicBezTo>
                    <a:pt x="2180615" y="339090"/>
                    <a:pt x="2170292" y="342674"/>
                    <a:pt x="2160139" y="346429"/>
                  </a:cubicBezTo>
                  <a:lnTo>
                    <a:pt x="2160139" y="346429"/>
                  </a:lnTo>
                  <a:cubicBezTo>
                    <a:pt x="2160139" y="346429"/>
                    <a:pt x="2160054" y="346429"/>
                    <a:pt x="2160054" y="346429"/>
                  </a:cubicBezTo>
                  <a:lnTo>
                    <a:pt x="2159968" y="346429"/>
                  </a:lnTo>
                  <a:cubicBezTo>
                    <a:pt x="2159968" y="346429"/>
                    <a:pt x="2159968" y="346429"/>
                    <a:pt x="2159968" y="346429"/>
                  </a:cubicBezTo>
                  <a:cubicBezTo>
                    <a:pt x="2156983" y="347710"/>
                    <a:pt x="2153996" y="349075"/>
                    <a:pt x="2151010" y="350441"/>
                  </a:cubicBezTo>
                  <a:cubicBezTo>
                    <a:pt x="2151949" y="348734"/>
                    <a:pt x="2152887" y="347027"/>
                    <a:pt x="2153826" y="345320"/>
                  </a:cubicBezTo>
                  <a:cubicBezTo>
                    <a:pt x="2156897" y="339772"/>
                    <a:pt x="2159968" y="334139"/>
                    <a:pt x="2163040" y="328592"/>
                  </a:cubicBezTo>
                  <a:cubicBezTo>
                    <a:pt x="2163040" y="328592"/>
                    <a:pt x="2162784" y="328336"/>
                    <a:pt x="2162784" y="328421"/>
                  </a:cubicBezTo>
                  <a:cubicBezTo>
                    <a:pt x="2159286" y="333713"/>
                    <a:pt x="2155703" y="338919"/>
                    <a:pt x="2152119" y="344125"/>
                  </a:cubicBezTo>
                  <a:cubicBezTo>
                    <a:pt x="2150157" y="346941"/>
                    <a:pt x="2148195" y="349758"/>
                    <a:pt x="2146147" y="352574"/>
                  </a:cubicBezTo>
                  <a:cubicBezTo>
                    <a:pt x="2138895" y="355903"/>
                    <a:pt x="2131728" y="359317"/>
                    <a:pt x="2124647" y="362731"/>
                  </a:cubicBezTo>
                  <a:cubicBezTo>
                    <a:pt x="2130364" y="353513"/>
                    <a:pt x="2135824" y="344125"/>
                    <a:pt x="2141284" y="334737"/>
                  </a:cubicBezTo>
                  <a:lnTo>
                    <a:pt x="2149901" y="319886"/>
                  </a:lnTo>
                  <a:cubicBezTo>
                    <a:pt x="2149901" y="319886"/>
                    <a:pt x="2149730" y="319630"/>
                    <a:pt x="2149645" y="319715"/>
                  </a:cubicBezTo>
                  <a:lnTo>
                    <a:pt x="2139578" y="333456"/>
                  </a:lnTo>
                  <a:cubicBezTo>
                    <a:pt x="2130876" y="344979"/>
                    <a:pt x="2122173" y="356501"/>
                    <a:pt x="2113470" y="368022"/>
                  </a:cubicBezTo>
                  <a:cubicBezTo>
                    <a:pt x="2113470" y="368022"/>
                    <a:pt x="2113470" y="368022"/>
                    <a:pt x="2113470" y="368022"/>
                  </a:cubicBezTo>
                  <a:cubicBezTo>
                    <a:pt x="2118675" y="360085"/>
                    <a:pt x="2123709" y="351977"/>
                    <a:pt x="2128572" y="343869"/>
                  </a:cubicBezTo>
                  <a:cubicBezTo>
                    <a:pt x="2131472" y="339090"/>
                    <a:pt x="2134288" y="334225"/>
                    <a:pt x="2137103" y="329360"/>
                  </a:cubicBezTo>
                  <a:cubicBezTo>
                    <a:pt x="2137103" y="329360"/>
                    <a:pt x="2136933" y="329104"/>
                    <a:pt x="2136847" y="329189"/>
                  </a:cubicBezTo>
                  <a:cubicBezTo>
                    <a:pt x="2133605" y="333713"/>
                    <a:pt x="2130278" y="338151"/>
                    <a:pt x="2126951" y="342589"/>
                  </a:cubicBezTo>
                  <a:cubicBezTo>
                    <a:pt x="2118845" y="353172"/>
                    <a:pt x="2110399" y="363414"/>
                    <a:pt x="2101953" y="373570"/>
                  </a:cubicBezTo>
                  <a:lnTo>
                    <a:pt x="2093677" y="377581"/>
                  </a:lnTo>
                  <a:cubicBezTo>
                    <a:pt x="2093677" y="377581"/>
                    <a:pt x="2093677" y="377923"/>
                    <a:pt x="2093762" y="377838"/>
                  </a:cubicBezTo>
                  <a:lnTo>
                    <a:pt x="2100417" y="375363"/>
                  </a:lnTo>
                  <a:cubicBezTo>
                    <a:pt x="2099393" y="376557"/>
                    <a:pt x="2098370" y="377752"/>
                    <a:pt x="2097431" y="378947"/>
                  </a:cubicBezTo>
                  <a:lnTo>
                    <a:pt x="2097431" y="378947"/>
                  </a:lnTo>
                  <a:cubicBezTo>
                    <a:pt x="2097431" y="378947"/>
                    <a:pt x="2097431" y="379033"/>
                    <a:pt x="2097431" y="379033"/>
                  </a:cubicBezTo>
                  <a:lnTo>
                    <a:pt x="2097431" y="379033"/>
                  </a:lnTo>
                  <a:cubicBezTo>
                    <a:pt x="2097431" y="379033"/>
                    <a:pt x="2097431" y="379118"/>
                    <a:pt x="2097431" y="379118"/>
                  </a:cubicBezTo>
                  <a:cubicBezTo>
                    <a:pt x="2091971" y="386629"/>
                    <a:pt x="2086425" y="394225"/>
                    <a:pt x="2080794" y="401650"/>
                  </a:cubicBezTo>
                  <a:lnTo>
                    <a:pt x="2079002" y="402333"/>
                  </a:lnTo>
                  <a:cubicBezTo>
                    <a:pt x="2079002" y="402333"/>
                    <a:pt x="2079002" y="402674"/>
                    <a:pt x="2079088" y="402589"/>
                  </a:cubicBezTo>
                  <a:lnTo>
                    <a:pt x="2080367" y="402162"/>
                  </a:lnTo>
                  <a:cubicBezTo>
                    <a:pt x="2076955" y="406600"/>
                    <a:pt x="2073542" y="411038"/>
                    <a:pt x="2070130" y="415476"/>
                  </a:cubicBezTo>
                  <a:cubicBezTo>
                    <a:pt x="2068509" y="412660"/>
                    <a:pt x="2066717" y="409843"/>
                    <a:pt x="2064839" y="407112"/>
                  </a:cubicBezTo>
                  <a:cubicBezTo>
                    <a:pt x="2066631" y="405235"/>
                    <a:pt x="2068338" y="403271"/>
                    <a:pt x="2070044" y="401394"/>
                  </a:cubicBezTo>
                  <a:lnTo>
                    <a:pt x="2070044" y="401394"/>
                  </a:lnTo>
                  <a:cubicBezTo>
                    <a:pt x="2070044" y="401394"/>
                    <a:pt x="2070044" y="401394"/>
                    <a:pt x="2070044" y="401394"/>
                  </a:cubicBezTo>
                  <a:lnTo>
                    <a:pt x="2070044" y="401394"/>
                  </a:lnTo>
                  <a:cubicBezTo>
                    <a:pt x="2070044" y="401394"/>
                    <a:pt x="2070044" y="401394"/>
                    <a:pt x="2070044" y="401394"/>
                  </a:cubicBezTo>
                  <a:cubicBezTo>
                    <a:pt x="2078234" y="390555"/>
                    <a:pt x="2085742" y="379118"/>
                    <a:pt x="2093079" y="367681"/>
                  </a:cubicBezTo>
                  <a:cubicBezTo>
                    <a:pt x="2095725" y="363584"/>
                    <a:pt x="2098284" y="359488"/>
                    <a:pt x="2100844" y="355391"/>
                  </a:cubicBezTo>
                  <a:cubicBezTo>
                    <a:pt x="2100844" y="355391"/>
                    <a:pt x="2100673" y="355135"/>
                    <a:pt x="2100587" y="355220"/>
                  </a:cubicBezTo>
                  <a:cubicBezTo>
                    <a:pt x="2097602" y="358976"/>
                    <a:pt x="2094530" y="362731"/>
                    <a:pt x="2091459" y="366401"/>
                  </a:cubicBezTo>
                  <a:cubicBezTo>
                    <a:pt x="2082756" y="376813"/>
                    <a:pt x="2073627" y="386799"/>
                    <a:pt x="2064669" y="396956"/>
                  </a:cubicBezTo>
                  <a:lnTo>
                    <a:pt x="2064669" y="396956"/>
                  </a:lnTo>
                  <a:cubicBezTo>
                    <a:pt x="2064669" y="396956"/>
                    <a:pt x="2064669" y="396956"/>
                    <a:pt x="2064669" y="396956"/>
                  </a:cubicBezTo>
                  <a:lnTo>
                    <a:pt x="2064669" y="396956"/>
                  </a:lnTo>
                  <a:cubicBezTo>
                    <a:pt x="2064669" y="396956"/>
                    <a:pt x="2064669" y="396956"/>
                    <a:pt x="2064669" y="396956"/>
                  </a:cubicBezTo>
                  <a:lnTo>
                    <a:pt x="2061001" y="401821"/>
                  </a:lnTo>
                  <a:cubicBezTo>
                    <a:pt x="2059038" y="399175"/>
                    <a:pt x="2056905" y="396700"/>
                    <a:pt x="2054687" y="394225"/>
                  </a:cubicBezTo>
                  <a:cubicBezTo>
                    <a:pt x="2059038" y="389787"/>
                    <a:pt x="2063304" y="385263"/>
                    <a:pt x="2067399" y="380569"/>
                  </a:cubicBezTo>
                  <a:lnTo>
                    <a:pt x="2067399" y="380569"/>
                  </a:lnTo>
                  <a:cubicBezTo>
                    <a:pt x="2067399" y="380569"/>
                    <a:pt x="2067399" y="380569"/>
                    <a:pt x="2067399" y="380569"/>
                  </a:cubicBezTo>
                  <a:lnTo>
                    <a:pt x="2067399" y="380569"/>
                  </a:lnTo>
                  <a:cubicBezTo>
                    <a:pt x="2067399" y="380569"/>
                    <a:pt x="2067399" y="380569"/>
                    <a:pt x="2067399" y="380569"/>
                  </a:cubicBezTo>
                  <a:cubicBezTo>
                    <a:pt x="2074907" y="370327"/>
                    <a:pt x="2081733" y="359488"/>
                    <a:pt x="2088131" y="348563"/>
                  </a:cubicBezTo>
                  <a:cubicBezTo>
                    <a:pt x="2090435" y="344637"/>
                    <a:pt x="2092738" y="340796"/>
                    <a:pt x="2094957" y="336870"/>
                  </a:cubicBezTo>
                  <a:cubicBezTo>
                    <a:pt x="2094957" y="336870"/>
                    <a:pt x="2094700" y="336700"/>
                    <a:pt x="2094700" y="336700"/>
                  </a:cubicBezTo>
                  <a:cubicBezTo>
                    <a:pt x="2091971" y="340284"/>
                    <a:pt x="2089241" y="343869"/>
                    <a:pt x="2086510" y="347368"/>
                  </a:cubicBezTo>
                  <a:cubicBezTo>
                    <a:pt x="2078576" y="357269"/>
                    <a:pt x="2070214" y="366657"/>
                    <a:pt x="2062024" y="376131"/>
                  </a:cubicBezTo>
                  <a:lnTo>
                    <a:pt x="2062024" y="376131"/>
                  </a:lnTo>
                  <a:cubicBezTo>
                    <a:pt x="2062024" y="376131"/>
                    <a:pt x="2062024" y="376131"/>
                    <a:pt x="2062024" y="376131"/>
                  </a:cubicBezTo>
                  <a:lnTo>
                    <a:pt x="2062024" y="376131"/>
                  </a:lnTo>
                  <a:cubicBezTo>
                    <a:pt x="2062024" y="376131"/>
                    <a:pt x="2062024" y="376131"/>
                    <a:pt x="2062024" y="376131"/>
                  </a:cubicBezTo>
                  <a:cubicBezTo>
                    <a:pt x="2058526" y="380910"/>
                    <a:pt x="2054943" y="385690"/>
                    <a:pt x="2051445" y="390469"/>
                  </a:cubicBezTo>
                  <a:cubicBezTo>
                    <a:pt x="2049056" y="387909"/>
                    <a:pt x="2046497" y="385519"/>
                    <a:pt x="2043852" y="383044"/>
                  </a:cubicBezTo>
                  <a:cubicBezTo>
                    <a:pt x="2046667" y="380740"/>
                    <a:pt x="2049397" y="378350"/>
                    <a:pt x="2051957" y="375789"/>
                  </a:cubicBezTo>
                  <a:lnTo>
                    <a:pt x="2051957" y="375789"/>
                  </a:lnTo>
                  <a:cubicBezTo>
                    <a:pt x="2051957" y="375789"/>
                    <a:pt x="2051957" y="375789"/>
                    <a:pt x="2051957" y="375789"/>
                  </a:cubicBezTo>
                  <a:lnTo>
                    <a:pt x="2051957" y="375789"/>
                  </a:lnTo>
                  <a:cubicBezTo>
                    <a:pt x="2051957" y="375789"/>
                    <a:pt x="2051957" y="375789"/>
                    <a:pt x="2051957" y="375789"/>
                  </a:cubicBezTo>
                  <a:cubicBezTo>
                    <a:pt x="2057588" y="368876"/>
                    <a:pt x="2062451" y="361451"/>
                    <a:pt x="2066972" y="353855"/>
                  </a:cubicBezTo>
                  <a:cubicBezTo>
                    <a:pt x="2068593" y="351209"/>
                    <a:pt x="2070214" y="348478"/>
                    <a:pt x="2071750" y="345747"/>
                  </a:cubicBezTo>
                  <a:cubicBezTo>
                    <a:pt x="2071750" y="345747"/>
                    <a:pt x="2071494" y="345576"/>
                    <a:pt x="2071494" y="345576"/>
                  </a:cubicBezTo>
                  <a:cubicBezTo>
                    <a:pt x="2069447" y="347966"/>
                    <a:pt x="2067399" y="350270"/>
                    <a:pt x="2065351" y="352574"/>
                  </a:cubicBezTo>
                  <a:cubicBezTo>
                    <a:pt x="2059380" y="358976"/>
                    <a:pt x="2053066" y="365036"/>
                    <a:pt x="2046838" y="371010"/>
                  </a:cubicBezTo>
                  <a:lnTo>
                    <a:pt x="2046838" y="371010"/>
                  </a:lnTo>
                  <a:cubicBezTo>
                    <a:pt x="2046838" y="371010"/>
                    <a:pt x="2046838" y="371010"/>
                    <a:pt x="2046838" y="371010"/>
                  </a:cubicBezTo>
                  <a:lnTo>
                    <a:pt x="2046838" y="371010"/>
                  </a:lnTo>
                  <a:cubicBezTo>
                    <a:pt x="2046838" y="371010"/>
                    <a:pt x="2046838" y="371010"/>
                    <a:pt x="2046838" y="371010"/>
                  </a:cubicBezTo>
                  <a:cubicBezTo>
                    <a:pt x="2044534" y="373826"/>
                    <a:pt x="2042231" y="376643"/>
                    <a:pt x="2039927" y="379459"/>
                  </a:cubicBezTo>
                  <a:cubicBezTo>
                    <a:pt x="2039500" y="379118"/>
                    <a:pt x="2039159" y="378776"/>
                    <a:pt x="2038732" y="378435"/>
                  </a:cubicBezTo>
                  <a:cubicBezTo>
                    <a:pt x="2037538" y="377411"/>
                    <a:pt x="2036258" y="376472"/>
                    <a:pt x="2035064" y="375533"/>
                  </a:cubicBezTo>
                  <a:cubicBezTo>
                    <a:pt x="2036856" y="373741"/>
                    <a:pt x="2038562" y="371863"/>
                    <a:pt x="2040269" y="369986"/>
                  </a:cubicBezTo>
                  <a:lnTo>
                    <a:pt x="2040269" y="369986"/>
                  </a:lnTo>
                  <a:cubicBezTo>
                    <a:pt x="2040269" y="369986"/>
                    <a:pt x="2040269" y="369986"/>
                    <a:pt x="2040269" y="369986"/>
                  </a:cubicBezTo>
                  <a:lnTo>
                    <a:pt x="2040269" y="369986"/>
                  </a:lnTo>
                  <a:cubicBezTo>
                    <a:pt x="2040269" y="369986"/>
                    <a:pt x="2040269" y="369986"/>
                    <a:pt x="2040269" y="369986"/>
                  </a:cubicBezTo>
                  <a:cubicBezTo>
                    <a:pt x="2045899" y="362048"/>
                    <a:pt x="2051018" y="353684"/>
                    <a:pt x="2055967" y="345320"/>
                  </a:cubicBezTo>
                  <a:lnTo>
                    <a:pt x="2061256" y="336358"/>
                  </a:lnTo>
                  <a:cubicBezTo>
                    <a:pt x="2061256" y="336358"/>
                    <a:pt x="2061001" y="336188"/>
                    <a:pt x="2061001" y="336188"/>
                  </a:cubicBezTo>
                  <a:lnTo>
                    <a:pt x="2054346" y="344040"/>
                  </a:lnTo>
                  <a:cubicBezTo>
                    <a:pt x="2047947" y="351294"/>
                    <a:pt x="2041292" y="358378"/>
                    <a:pt x="2034894" y="365548"/>
                  </a:cubicBezTo>
                  <a:lnTo>
                    <a:pt x="2034894" y="365548"/>
                  </a:lnTo>
                  <a:cubicBezTo>
                    <a:pt x="2034894" y="365548"/>
                    <a:pt x="2034894" y="365548"/>
                    <a:pt x="2034894" y="365548"/>
                  </a:cubicBezTo>
                  <a:lnTo>
                    <a:pt x="2034894" y="365548"/>
                  </a:lnTo>
                  <a:cubicBezTo>
                    <a:pt x="2034894" y="365548"/>
                    <a:pt x="2034894" y="365548"/>
                    <a:pt x="2034894" y="365548"/>
                  </a:cubicBezTo>
                  <a:cubicBezTo>
                    <a:pt x="2033443" y="367681"/>
                    <a:pt x="2031907" y="369730"/>
                    <a:pt x="2030457" y="371863"/>
                  </a:cubicBezTo>
                  <a:cubicBezTo>
                    <a:pt x="2027897" y="369986"/>
                    <a:pt x="2025338" y="368279"/>
                    <a:pt x="2022778" y="366657"/>
                  </a:cubicBezTo>
                  <a:cubicBezTo>
                    <a:pt x="2025253" y="364779"/>
                    <a:pt x="2027727" y="362816"/>
                    <a:pt x="2030030" y="360768"/>
                  </a:cubicBezTo>
                  <a:cubicBezTo>
                    <a:pt x="2030030" y="360768"/>
                    <a:pt x="2030030" y="360768"/>
                    <a:pt x="2030030" y="360768"/>
                  </a:cubicBezTo>
                  <a:cubicBezTo>
                    <a:pt x="2030030" y="360768"/>
                    <a:pt x="2030030" y="360768"/>
                    <a:pt x="2030030" y="360768"/>
                  </a:cubicBezTo>
                  <a:cubicBezTo>
                    <a:pt x="2030030" y="360768"/>
                    <a:pt x="2030030" y="360768"/>
                    <a:pt x="2030030" y="360768"/>
                  </a:cubicBezTo>
                  <a:cubicBezTo>
                    <a:pt x="2030030" y="360768"/>
                    <a:pt x="2030030" y="360768"/>
                    <a:pt x="2030030" y="360768"/>
                  </a:cubicBezTo>
                  <a:cubicBezTo>
                    <a:pt x="2032675" y="356927"/>
                    <a:pt x="2034978" y="352745"/>
                    <a:pt x="2037453" y="348734"/>
                  </a:cubicBezTo>
                  <a:lnTo>
                    <a:pt x="2040098" y="344467"/>
                  </a:lnTo>
                  <a:cubicBezTo>
                    <a:pt x="2040098" y="344467"/>
                    <a:pt x="2039927" y="344296"/>
                    <a:pt x="2039842" y="344296"/>
                  </a:cubicBezTo>
                  <a:lnTo>
                    <a:pt x="2035917" y="347453"/>
                  </a:lnTo>
                  <a:cubicBezTo>
                    <a:pt x="2032163" y="350356"/>
                    <a:pt x="2028324" y="353087"/>
                    <a:pt x="2024826" y="356244"/>
                  </a:cubicBezTo>
                  <a:cubicBezTo>
                    <a:pt x="2024826" y="356244"/>
                    <a:pt x="2024826" y="356244"/>
                    <a:pt x="2024826" y="356244"/>
                  </a:cubicBezTo>
                  <a:cubicBezTo>
                    <a:pt x="2024826" y="356244"/>
                    <a:pt x="2024826" y="356244"/>
                    <a:pt x="2024826" y="356244"/>
                  </a:cubicBezTo>
                  <a:cubicBezTo>
                    <a:pt x="2024826" y="356244"/>
                    <a:pt x="2024826" y="356244"/>
                    <a:pt x="2024826" y="356244"/>
                  </a:cubicBezTo>
                  <a:cubicBezTo>
                    <a:pt x="2024826" y="356244"/>
                    <a:pt x="2024826" y="356244"/>
                    <a:pt x="2024826" y="356244"/>
                  </a:cubicBezTo>
                  <a:cubicBezTo>
                    <a:pt x="2022949" y="358976"/>
                    <a:pt x="2021242" y="361792"/>
                    <a:pt x="2019536" y="364694"/>
                  </a:cubicBezTo>
                  <a:cubicBezTo>
                    <a:pt x="2015612" y="362304"/>
                    <a:pt x="2011516" y="360171"/>
                    <a:pt x="2007507" y="358207"/>
                  </a:cubicBezTo>
                  <a:cubicBezTo>
                    <a:pt x="2007507" y="358037"/>
                    <a:pt x="2007677" y="357866"/>
                    <a:pt x="2007762" y="357610"/>
                  </a:cubicBezTo>
                  <a:lnTo>
                    <a:pt x="2009981" y="352916"/>
                  </a:lnTo>
                  <a:cubicBezTo>
                    <a:pt x="2009981" y="352916"/>
                    <a:pt x="2009725" y="352745"/>
                    <a:pt x="2009725" y="352745"/>
                  </a:cubicBezTo>
                  <a:lnTo>
                    <a:pt x="2006142" y="356415"/>
                  </a:lnTo>
                  <a:cubicBezTo>
                    <a:pt x="2006142" y="356415"/>
                    <a:pt x="2005629" y="356927"/>
                    <a:pt x="2005374" y="357183"/>
                  </a:cubicBezTo>
                  <a:cubicBezTo>
                    <a:pt x="1980631" y="345832"/>
                    <a:pt x="1953842" y="342589"/>
                    <a:pt x="1924834" y="349246"/>
                  </a:cubicBezTo>
                  <a:cubicBezTo>
                    <a:pt x="1918606" y="340114"/>
                    <a:pt x="1905297" y="300853"/>
                    <a:pt x="1903334" y="286600"/>
                  </a:cubicBezTo>
                  <a:cubicBezTo>
                    <a:pt x="1968858" y="263983"/>
                    <a:pt x="2034467" y="241707"/>
                    <a:pt x="2100417" y="220028"/>
                  </a:cubicBezTo>
                  <a:close/>
                  <a:moveTo>
                    <a:pt x="1221393" y="321508"/>
                  </a:moveTo>
                  <a:cubicBezTo>
                    <a:pt x="1263114" y="308962"/>
                    <a:pt x="1304834" y="296671"/>
                    <a:pt x="1346724" y="284808"/>
                  </a:cubicBezTo>
                  <a:cubicBezTo>
                    <a:pt x="1321300" y="294879"/>
                    <a:pt x="1296131" y="305548"/>
                    <a:pt x="1271134" y="316557"/>
                  </a:cubicBezTo>
                  <a:cubicBezTo>
                    <a:pt x="1261152" y="320910"/>
                    <a:pt x="1251169" y="325348"/>
                    <a:pt x="1241272" y="329872"/>
                  </a:cubicBezTo>
                  <a:cubicBezTo>
                    <a:pt x="1241187" y="329872"/>
                    <a:pt x="1241272" y="330213"/>
                    <a:pt x="1241358" y="330128"/>
                  </a:cubicBezTo>
                  <a:cubicBezTo>
                    <a:pt x="1251425" y="326202"/>
                    <a:pt x="1261578" y="322361"/>
                    <a:pt x="1271645" y="318520"/>
                  </a:cubicBezTo>
                  <a:cubicBezTo>
                    <a:pt x="1300226" y="307852"/>
                    <a:pt x="1328978" y="297866"/>
                    <a:pt x="1357816" y="287880"/>
                  </a:cubicBezTo>
                  <a:lnTo>
                    <a:pt x="1357816" y="287880"/>
                  </a:lnTo>
                  <a:cubicBezTo>
                    <a:pt x="1357816" y="287880"/>
                    <a:pt x="1357986" y="287880"/>
                    <a:pt x="1357986" y="287880"/>
                  </a:cubicBezTo>
                  <a:lnTo>
                    <a:pt x="1358243" y="287880"/>
                  </a:lnTo>
                  <a:cubicBezTo>
                    <a:pt x="1358243" y="287880"/>
                    <a:pt x="1358243" y="287880"/>
                    <a:pt x="1358243" y="287880"/>
                  </a:cubicBezTo>
                  <a:cubicBezTo>
                    <a:pt x="1377609" y="280370"/>
                    <a:pt x="1396976" y="272944"/>
                    <a:pt x="1416514" y="265690"/>
                  </a:cubicBezTo>
                  <a:cubicBezTo>
                    <a:pt x="1428288" y="262532"/>
                    <a:pt x="1439976" y="259374"/>
                    <a:pt x="1451835" y="256301"/>
                  </a:cubicBezTo>
                  <a:cubicBezTo>
                    <a:pt x="1497992" y="244267"/>
                    <a:pt x="1544234" y="232233"/>
                    <a:pt x="1590305" y="219943"/>
                  </a:cubicBezTo>
                  <a:cubicBezTo>
                    <a:pt x="1578446" y="224296"/>
                    <a:pt x="1566587" y="228819"/>
                    <a:pt x="1554813" y="233343"/>
                  </a:cubicBezTo>
                  <a:cubicBezTo>
                    <a:pt x="1533058" y="241792"/>
                    <a:pt x="1511472" y="250498"/>
                    <a:pt x="1489972" y="259374"/>
                  </a:cubicBezTo>
                  <a:lnTo>
                    <a:pt x="1467107" y="268933"/>
                  </a:lnTo>
                  <a:lnTo>
                    <a:pt x="1444327" y="278663"/>
                  </a:lnTo>
                  <a:cubicBezTo>
                    <a:pt x="1444327" y="278663"/>
                    <a:pt x="1444327" y="279004"/>
                    <a:pt x="1444413" y="278919"/>
                  </a:cubicBezTo>
                  <a:cubicBezTo>
                    <a:pt x="1459941" y="272944"/>
                    <a:pt x="1475468" y="266970"/>
                    <a:pt x="1490996" y="261166"/>
                  </a:cubicBezTo>
                  <a:cubicBezTo>
                    <a:pt x="1512837" y="253144"/>
                    <a:pt x="1534764" y="245377"/>
                    <a:pt x="1556690" y="237695"/>
                  </a:cubicBezTo>
                  <a:cubicBezTo>
                    <a:pt x="1578702" y="230099"/>
                    <a:pt x="1600714" y="222760"/>
                    <a:pt x="1622811" y="215505"/>
                  </a:cubicBezTo>
                  <a:lnTo>
                    <a:pt x="1622811" y="215505"/>
                  </a:lnTo>
                  <a:cubicBezTo>
                    <a:pt x="1622811" y="215505"/>
                    <a:pt x="1622896" y="215505"/>
                    <a:pt x="1622896" y="215505"/>
                  </a:cubicBezTo>
                  <a:lnTo>
                    <a:pt x="1622982" y="215505"/>
                  </a:lnTo>
                  <a:cubicBezTo>
                    <a:pt x="1622982" y="215505"/>
                    <a:pt x="1622982" y="215505"/>
                    <a:pt x="1622982" y="215505"/>
                  </a:cubicBezTo>
                  <a:cubicBezTo>
                    <a:pt x="1642605" y="208592"/>
                    <a:pt x="1662227" y="201764"/>
                    <a:pt x="1681936" y="195107"/>
                  </a:cubicBezTo>
                  <a:cubicBezTo>
                    <a:pt x="1709323" y="187511"/>
                    <a:pt x="1736710" y="179744"/>
                    <a:pt x="1764011" y="171806"/>
                  </a:cubicBezTo>
                  <a:cubicBezTo>
                    <a:pt x="1786962" y="165064"/>
                    <a:pt x="1810339" y="159943"/>
                    <a:pt x="1833545" y="154310"/>
                  </a:cubicBezTo>
                  <a:cubicBezTo>
                    <a:pt x="1837810" y="153286"/>
                    <a:pt x="1842247" y="153030"/>
                    <a:pt x="1848305" y="152176"/>
                  </a:cubicBezTo>
                  <a:cubicBezTo>
                    <a:pt x="1854704" y="166259"/>
                    <a:pt x="1859822" y="179317"/>
                    <a:pt x="1862979" y="193144"/>
                  </a:cubicBezTo>
                  <a:cubicBezTo>
                    <a:pt x="1865283" y="203386"/>
                    <a:pt x="1867501" y="213713"/>
                    <a:pt x="1869719" y="224040"/>
                  </a:cubicBezTo>
                  <a:cubicBezTo>
                    <a:pt x="1877995" y="262959"/>
                    <a:pt x="1889939" y="300853"/>
                    <a:pt x="1900945" y="339090"/>
                  </a:cubicBezTo>
                  <a:cubicBezTo>
                    <a:pt x="1902396" y="344125"/>
                    <a:pt x="1903761" y="349161"/>
                    <a:pt x="1905382" y="354964"/>
                  </a:cubicBezTo>
                  <a:cubicBezTo>
                    <a:pt x="1901543" y="357013"/>
                    <a:pt x="1898130" y="358890"/>
                    <a:pt x="1894632" y="360683"/>
                  </a:cubicBezTo>
                  <a:cubicBezTo>
                    <a:pt x="1883711" y="366401"/>
                    <a:pt x="1873729" y="372973"/>
                    <a:pt x="1864856" y="380484"/>
                  </a:cubicBezTo>
                  <a:cubicBezTo>
                    <a:pt x="1866392" y="377838"/>
                    <a:pt x="1867928" y="375192"/>
                    <a:pt x="1869549" y="372546"/>
                  </a:cubicBezTo>
                  <a:cubicBezTo>
                    <a:pt x="1869549" y="372461"/>
                    <a:pt x="1869378" y="372290"/>
                    <a:pt x="1869293" y="372375"/>
                  </a:cubicBezTo>
                  <a:cubicBezTo>
                    <a:pt x="1866818" y="375875"/>
                    <a:pt x="1864429" y="379374"/>
                    <a:pt x="1862041" y="382958"/>
                  </a:cubicBezTo>
                  <a:cubicBezTo>
                    <a:pt x="1847622" y="395761"/>
                    <a:pt x="1836189" y="411294"/>
                    <a:pt x="1828340" y="429730"/>
                  </a:cubicBezTo>
                  <a:lnTo>
                    <a:pt x="1817846" y="431607"/>
                  </a:lnTo>
                  <a:cubicBezTo>
                    <a:pt x="1806414" y="433570"/>
                    <a:pt x="1794982" y="435619"/>
                    <a:pt x="1783634" y="438094"/>
                  </a:cubicBezTo>
                  <a:lnTo>
                    <a:pt x="1783634" y="438094"/>
                  </a:lnTo>
                  <a:cubicBezTo>
                    <a:pt x="1783634" y="438094"/>
                    <a:pt x="1783634" y="438094"/>
                    <a:pt x="1783634" y="438094"/>
                  </a:cubicBezTo>
                  <a:lnTo>
                    <a:pt x="1783634" y="438094"/>
                  </a:lnTo>
                  <a:cubicBezTo>
                    <a:pt x="1783634" y="438094"/>
                    <a:pt x="1783634" y="438094"/>
                    <a:pt x="1783634" y="438094"/>
                  </a:cubicBezTo>
                  <a:cubicBezTo>
                    <a:pt x="1772458" y="441252"/>
                    <a:pt x="1761451" y="444922"/>
                    <a:pt x="1750446" y="448591"/>
                  </a:cubicBezTo>
                  <a:lnTo>
                    <a:pt x="1738757" y="452518"/>
                  </a:lnTo>
                  <a:cubicBezTo>
                    <a:pt x="1738757" y="452518"/>
                    <a:pt x="1738757" y="452688"/>
                    <a:pt x="1738757" y="452688"/>
                  </a:cubicBezTo>
                  <a:lnTo>
                    <a:pt x="1750872" y="449872"/>
                  </a:lnTo>
                  <a:cubicBezTo>
                    <a:pt x="1762219" y="447482"/>
                    <a:pt x="1773481" y="445007"/>
                    <a:pt x="1784829" y="442617"/>
                  </a:cubicBezTo>
                  <a:lnTo>
                    <a:pt x="1784829" y="442617"/>
                  </a:lnTo>
                  <a:cubicBezTo>
                    <a:pt x="1784829" y="442617"/>
                    <a:pt x="1784829" y="442617"/>
                    <a:pt x="1784829" y="442617"/>
                  </a:cubicBezTo>
                  <a:lnTo>
                    <a:pt x="1784829" y="442617"/>
                  </a:lnTo>
                  <a:cubicBezTo>
                    <a:pt x="1784829" y="442617"/>
                    <a:pt x="1784829" y="442617"/>
                    <a:pt x="1784829" y="442617"/>
                  </a:cubicBezTo>
                  <a:cubicBezTo>
                    <a:pt x="1795920" y="439374"/>
                    <a:pt x="1807096" y="436131"/>
                    <a:pt x="1818188" y="432887"/>
                  </a:cubicBezTo>
                  <a:lnTo>
                    <a:pt x="1828255" y="430156"/>
                  </a:lnTo>
                  <a:cubicBezTo>
                    <a:pt x="1827146" y="432802"/>
                    <a:pt x="1826037" y="435533"/>
                    <a:pt x="1825013" y="438350"/>
                  </a:cubicBezTo>
                  <a:cubicBezTo>
                    <a:pt x="1824074" y="440996"/>
                    <a:pt x="1823306" y="443641"/>
                    <a:pt x="1822539" y="446287"/>
                  </a:cubicBezTo>
                  <a:cubicBezTo>
                    <a:pt x="1821685" y="447823"/>
                    <a:pt x="1820832" y="449274"/>
                    <a:pt x="1819979" y="450811"/>
                  </a:cubicBezTo>
                  <a:cubicBezTo>
                    <a:pt x="1799077" y="455419"/>
                    <a:pt x="1778088" y="459772"/>
                    <a:pt x="1757101" y="464125"/>
                  </a:cubicBezTo>
                  <a:lnTo>
                    <a:pt x="1757101" y="464125"/>
                  </a:lnTo>
                  <a:cubicBezTo>
                    <a:pt x="1757101" y="464125"/>
                    <a:pt x="1756930" y="464125"/>
                    <a:pt x="1756930" y="464125"/>
                  </a:cubicBezTo>
                  <a:lnTo>
                    <a:pt x="1756759" y="464125"/>
                  </a:lnTo>
                  <a:cubicBezTo>
                    <a:pt x="1756759" y="464125"/>
                    <a:pt x="1756759" y="464125"/>
                    <a:pt x="1756759" y="464125"/>
                  </a:cubicBezTo>
                  <a:cubicBezTo>
                    <a:pt x="1728263" y="470697"/>
                    <a:pt x="1699682" y="477269"/>
                    <a:pt x="1671015" y="483243"/>
                  </a:cubicBezTo>
                  <a:lnTo>
                    <a:pt x="1659071" y="485633"/>
                  </a:lnTo>
                  <a:cubicBezTo>
                    <a:pt x="1621446" y="471806"/>
                    <a:pt x="1582541" y="468478"/>
                    <a:pt x="1542528" y="473769"/>
                  </a:cubicBezTo>
                  <a:cubicBezTo>
                    <a:pt x="1527512" y="475818"/>
                    <a:pt x="1513264" y="480085"/>
                    <a:pt x="1499443" y="486145"/>
                  </a:cubicBezTo>
                  <a:cubicBezTo>
                    <a:pt x="1455163" y="505860"/>
                    <a:pt x="1418477" y="534452"/>
                    <a:pt x="1388359" y="570298"/>
                  </a:cubicBezTo>
                  <a:lnTo>
                    <a:pt x="1383155" y="573542"/>
                  </a:lnTo>
                  <a:cubicBezTo>
                    <a:pt x="1367201" y="583613"/>
                    <a:pt x="1351247" y="593684"/>
                    <a:pt x="1335463" y="604182"/>
                  </a:cubicBezTo>
                  <a:lnTo>
                    <a:pt x="1313195" y="609388"/>
                  </a:lnTo>
                  <a:cubicBezTo>
                    <a:pt x="1303127" y="611692"/>
                    <a:pt x="1292975" y="613826"/>
                    <a:pt x="1282822" y="616045"/>
                  </a:cubicBezTo>
                  <a:cubicBezTo>
                    <a:pt x="1299629" y="603414"/>
                    <a:pt x="1316608" y="591038"/>
                    <a:pt x="1333586" y="578663"/>
                  </a:cubicBezTo>
                  <a:lnTo>
                    <a:pt x="1333586" y="578663"/>
                  </a:lnTo>
                  <a:cubicBezTo>
                    <a:pt x="1333586" y="578663"/>
                    <a:pt x="1333586" y="578663"/>
                    <a:pt x="1333586" y="578663"/>
                  </a:cubicBezTo>
                  <a:lnTo>
                    <a:pt x="1333586" y="578663"/>
                  </a:lnTo>
                  <a:cubicBezTo>
                    <a:pt x="1333586" y="578663"/>
                    <a:pt x="1333586" y="578663"/>
                    <a:pt x="1333586" y="578663"/>
                  </a:cubicBezTo>
                  <a:cubicBezTo>
                    <a:pt x="1352697" y="563983"/>
                    <a:pt x="1371808" y="549388"/>
                    <a:pt x="1391260" y="535220"/>
                  </a:cubicBezTo>
                  <a:cubicBezTo>
                    <a:pt x="1398256" y="530185"/>
                    <a:pt x="1405252" y="525149"/>
                    <a:pt x="1412248" y="520199"/>
                  </a:cubicBezTo>
                  <a:cubicBezTo>
                    <a:pt x="1412333" y="520199"/>
                    <a:pt x="1412248" y="519943"/>
                    <a:pt x="1412163" y="520028"/>
                  </a:cubicBezTo>
                  <a:cubicBezTo>
                    <a:pt x="1404996" y="524637"/>
                    <a:pt x="1397829" y="529331"/>
                    <a:pt x="1390663" y="534025"/>
                  </a:cubicBezTo>
                  <a:cubicBezTo>
                    <a:pt x="1370528" y="547254"/>
                    <a:pt x="1350478" y="560739"/>
                    <a:pt x="1330941" y="574822"/>
                  </a:cubicBezTo>
                  <a:lnTo>
                    <a:pt x="1330941" y="574822"/>
                  </a:lnTo>
                  <a:cubicBezTo>
                    <a:pt x="1330941" y="574822"/>
                    <a:pt x="1330770" y="574907"/>
                    <a:pt x="1330770" y="574907"/>
                  </a:cubicBezTo>
                  <a:lnTo>
                    <a:pt x="1330599" y="574907"/>
                  </a:lnTo>
                  <a:cubicBezTo>
                    <a:pt x="1330599" y="574907"/>
                    <a:pt x="1330599" y="574993"/>
                    <a:pt x="1330599" y="574993"/>
                  </a:cubicBezTo>
                  <a:cubicBezTo>
                    <a:pt x="1313024" y="588563"/>
                    <a:pt x="1295790" y="602560"/>
                    <a:pt x="1278812" y="616813"/>
                  </a:cubicBezTo>
                  <a:cubicBezTo>
                    <a:pt x="1263711" y="620056"/>
                    <a:pt x="1248610" y="623300"/>
                    <a:pt x="1233594" y="626628"/>
                  </a:cubicBezTo>
                  <a:lnTo>
                    <a:pt x="1233594" y="626628"/>
                  </a:lnTo>
                  <a:cubicBezTo>
                    <a:pt x="1233594" y="626628"/>
                    <a:pt x="1233423" y="626628"/>
                    <a:pt x="1233423" y="626628"/>
                  </a:cubicBezTo>
                  <a:lnTo>
                    <a:pt x="1233253" y="626628"/>
                  </a:lnTo>
                  <a:cubicBezTo>
                    <a:pt x="1233253" y="626628"/>
                    <a:pt x="1233253" y="626628"/>
                    <a:pt x="1233253" y="626628"/>
                  </a:cubicBezTo>
                  <a:cubicBezTo>
                    <a:pt x="1207060" y="633456"/>
                    <a:pt x="1180868" y="640455"/>
                    <a:pt x="1154505" y="647112"/>
                  </a:cubicBezTo>
                  <a:lnTo>
                    <a:pt x="1126435" y="654025"/>
                  </a:lnTo>
                  <a:cubicBezTo>
                    <a:pt x="1126435" y="654025"/>
                    <a:pt x="1126435" y="654367"/>
                    <a:pt x="1126435" y="654281"/>
                  </a:cubicBezTo>
                  <a:lnTo>
                    <a:pt x="1155017" y="649075"/>
                  </a:lnTo>
                  <a:cubicBezTo>
                    <a:pt x="1181721" y="644210"/>
                    <a:pt x="1208340" y="639175"/>
                    <a:pt x="1234874" y="633371"/>
                  </a:cubicBezTo>
                  <a:lnTo>
                    <a:pt x="1234874" y="633371"/>
                  </a:lnTo>
                  <a:cubicBezTo>
                    <a:pt x="1234874" y="633371"/>
                    <a:pt x="1234874" y="633371"/>
                    <a:pt x="1234874" y="633371"/>
                  </a:cubicBezTo>
                  <a:lnTo>
                    <a:pt x="1234874" y="633371"/>
                  </a:lnTo>
                  <a:cubicBezTo>
                    <a:pt x="1246733" y="630298"/>
                    <a:pt x="1258592" y="626970"/>
                    <a:pt x="1270451" y="623641"/>
                  </a:cubicBezTo>
                  <a:cubicBezTo>
                    <a:pt x="1265502" y="627823"/>
                    <a:pt x="1260469" y="632091"/>
                    <a:pt x="1255520" y="636358"/>
                  </a:cubicBezTo>
                  <a:lnTo>
                    <a:pt x="1252193" y="636956"/>
                  </a:lnTo>
                  <a:cubicBezTo>
                    <a:pt x="1235386" y="639772"/>
                    <a:pt x="1218578" y="642503"/>
                    <a:pt x="1201856" y="645661"/>
                  </a:cubicBezTo>
                  <a:cubicBezTo>
                    <a:pt x="1201856" y="645661"/>
                    <a:pt x="1201856" y="645661"/>
                    <a:pt x="1201856" y="645661"/>
                  </a:cubicBezTo>
                  <a:cubicBezTo>
                    <a:pt x="1201856" y="645661"/>
                    <a:pt x="1201856" y="645661"/>
                    <a:pt x="1201771" y="645661"/>
                  </a:cubicBezTo>
                  <a:cubicBezTo>
                    <a:pt x="1201771" y="645661"/>
                    <a:pt x="1201771" y="645661"/>
                    <a:pt x="1201685" y="645661"/>
                  </a:cubicBezTo>
                  <a:cubicBezTo>
                    <a:pt x="1201685" y="645661"/>
                    <a:pt x="1201685" y="645661"/>
                    <a:pt x="1201685" y="645661"/>
                  </a:cubicBezTo>
                  <a:cubicBezTo>
                    <a:pt x="1185219" y="649928"/>
                    <a:pt x="1168753" y="654623"/>
                    <a:pt x="1152372" y="659231"/>
                  </a:cubicBezTo>
                  <a:lnTo>
                    <a:pt x="1134882" y="664011"/>
                  </a:lnTo>
                  <a:cubicBezTo>
                    <a:pt x="1134882" y="664011"/>
                    <a:pt x="1134882" y="664352"/>
                    <a:pt x="1134882" y="664267"/>
                  </a:cubicBezTo>
                  <a:lnTo>
                    <a:pt x="1152884" y="661109"/>
                  </a:lnTo>
                  <a:cubicBezTo>
                    <a:pt x="1169691" y="658293"/>
                    <a:pt x="1186499" y="655561"/>
                    <a:pt x="1203221" y="652404"/>
                  </a:cubicBezTo>
                  <a:cubicBezTo>
                    <a:pt x="1203221" y="652404"/>
                    <a:pt x="1203221" y="652404"/>
                    <a:pt x="1203221" y="652404"/>
                  </a:cubicBezTo>
                  <a:lnTo>
                    <a:pt x="1203221" y="652404"/>
                  </a:lnTo>
                  <a:cubicBezTo>
                    <a:pt x="1203221" y="652404"/>
                    <a:pt x="1203221" y="652404"/>
                    <a:pt x="1203221" y="652404"/>
                  </a:cubicBezTo>
                  <a:cubicBezTo>
                    <a:pt x="1203221" y="652404"/>
                    <a:pt x="1203221" y="652404"/>
                    <a:pt x="1203221" y="652404"/>
                  </a:cubicBezTo>
                  <a:cubicBezTo>
                    <a:pt x="1219687" y="648222"/>
                    <a:pt x="1236068" y="643442"/>
                    <a:pt x="1252534" y="638833"/>
                  </a:cubicBezTo>
                  <a:lnTo>
                    <a:pt x="1270110" y="633968"/>
                  </a:lnTo>
                  <a:cubicBezTo>
                    <a:pt x="1270110" y="633968"/>
                    <a:pt x="1270110" y="633627"/>
                    <a:pt x="1270110" y="633712"/>
                  </a:cubicBezTo>
                  <a:lnTo>
                    <a:pt x="1256032" y="636187"/>
                  </a:lnTo>
                  <a:cubicBezTo>
                    <a:pt x="1261749" y="631664"/>
                    <a:pt x="1267550" y="627226"/>
                    <a:pt x="1273352" y="622788"/>
                  </a:cubicBezTo>
                  <a:cubicBezTo>
                    <a:pt x="1286661" y="619032"/>
                    <a:pt x="1299971" y="615106"/>
                    <a:pt x="1313280" y="611180"/>
                  </a:cubicBezTo>
                  <a:lnTo>
                    <a:pt x="1333330" y="605206"/>
                  </a:lnTo>
                  <a:cubicBezTo>
                    <a:pt x="1331965" y="606145"/>
                    <a:pt x="1330599" y="606998"/>
                    <a:pt x="1329235" y="607937"/>
                  </a:cubicBezTo>
                  <a:lnTo>
                    <a:pt x="1329235" y="607937"/>
                  </a:lnTo>
                  <a:cubicBezTo>
                    <a:pt x="1329235" y="607937"/>
                    <a:pt x="1329149" y="608022"/>
                    <a:pt x="1329149" y="608022"/>
                  </a:cubicBezTo>
                  <a:lnTo>
                    <a:pt x="1328978" y="608022"/>
                  </a:lnTo>
                  <a:cubicBezTo>
                    <a:pt x="1328978" y="608022"/>
                    <a:pt x="1328978" y="608108"/>
                    <a:pt x="1328978" y="608108"/>
                  </a:cubicBezTo>
                  <a:cubicBezTo>
                    <a:pt x="1311745" y="620569"/>
                    <a:pt x="1294767" y="633456"/>
                    <a:pt x="1277959" y="646515"/>
                  </a:cubicBezTo>
                  <a:lnTo>
                    <a:pt x="1260042" y="660341"/>
                  </a:lnTo>
                  <a:cubicBezTo>
                    <a:pt x="1260042" y="660341"/>
                    <a:pt x="1260042" y="660597"/>
                    <a:pt x="1260128" y="660512"/>
                  </a:cubicBezTo>
                  <a:lnTo>
                    <a:pt x="1278812" y="647539"/>
                  </a:lnTo>
                  <a:cubicBezTo>
                    <a:pt x="1296388" y="635505"/>
                    <a:pt x="1314048" y="623727"/>
                    <a:pt x="1331709" y="611863"/>
                  </a:cubicBezTo>
                  <a:lnTo>
                    <a:pt x="1331709" y="611863"/>
                  </a:lnTo>
                  <a:cubicBezTo>
                    <a:pt x="1331709" y="611863"/>
                    <a:pt x="1331709" y="611863"/>
                    <a:pt x="1331709" y="611863"/>
                  </a:cubicBezTo>
                  <a:lnTo>
                    <a:pt x="1331709" y="611863"/>
                  </a:lnTo>
                  <a:cubicBezTo>
                    <a:pt x="1331709" y="611863"/>
                    <a:pt x="1331709" y="611863"/>
                    <a:pt x="1331709" y="611863"/>
                  </a:cubicBezTo>
                  <a:cubicBezTo>
                    <a:pt x="1348943" y="599402"/>
                    <a:pt x="1366092" y="586856"/>
                    <a:pt x="1383411" y="574566"/>
                  </a:cubicBezTo>
                  <a:lnTo>
                    <a:pt x="1385544" y="573030"/>
                  </a:lnTo>
                  <a:cubicBezTo>
                    <a:pt x="1378292" y="581906"/>
                    <a:pt x="1371381" y="591209"/>
                    <a:pt x="1364812" y="600939"/>
                  </a:cubicBezTo>
                  <a:cubicBezTo>
                    <a:pt x="1351758" y="609985"/>
                    <a:pt x="1338790" y="619203"/>
                    <a:pt x="1325907" y="628591"/>
                  </a:cubicBezTo>
                  <a:lnTo>
                    <a:pt x="1325907" y="628591"/>
                  </a:lnTo>
                  <a:cubicBezTo>
                    <a:pt x="1325907" y="628591"/>
                    <a:pt x="1325737" y="628677"/>
                    <a:pt x="1325737" y="628677"/>
                  </a:cubicBezTo>
                  <a:lnTo>
                    <a:pt x="1325566" y="628677"/>
                  </a:lnTo>
                  <a:cubicBezTo>
                    <a:pt x="1325566" y="628677"/>
                    <a:pt x="1325566" y="628762"/>
                    <a:pt x="1325566" y="628762"/>
                  </a:cubicBezTo>
                  <a:cubicBezTo>
                    <a:pt x="1308161" y="642333"/>
                    <a:pt x="1291097" y="656244"/>
                    <a:pt x="1274034" y="670241"/>
                  </a:cubicBezTo>
                  <a:lnTo>
                    <a:pt x="1271731" y="670668"/>
                  </a:lnTo>
                  <a:cubicBezTo>
                    <a:pt x="1256544" y="673229"/>
                    <a:pt x="1241358" y="675533"/>
                    <a:pt x="1226257" y="678435"/>
                  </a:cubicBezTo>
                  <a:cubicBezTo>
                    <a:pt x="1226257" y="678435"/>
                    <a:pt x="1226257" y="678435"/>
                    <a:pt x="1226257" y="678435"/>
                  </a:cubicBezTo>
                  <a:cubicBezTo>
                    <a:pt x="1226257" y="678435"/>
                    <a:pt x="1226257" y="678435"/>
                    <a:pt x="1226171" y="678435"/>
                  </a:cubicBezTo>
                  <a:cubicBezTo>
                    <a:pt x="1226171" y="678435"/>
                    <a:pt x="1226171" y="678435"/>
                    <a:pt x="1226086" y="678435"/>
                  </a:cubicBezTo>
                  <a:cubicBezTo>
                    <a:pt x="1226086" y="678435"/>
                    <a:pt x="1226086" y="678435"/>
                    <a:pt x="1226086" y="678435"/>
                  </a:cubicBezTo>
                  <a:cubicBezTo>
                    <a:pt x="1211241" y="682361"/>
                    <a:pt x="1196481" y="686799"/>
                    <a:pt x="1181721" y="691066"/>
                  </a:cubicBezTo>
                  <a:lnTo>
                    <a:pt x="1165937" y="695504"/>
                  </a:lnTo>
                  <a:cubicBezTo>
                    <a:pt x="1165937" y="695504"/>
                    <a:pt x="1165937" y="695846"/>
                    <a:pt x="1165937" y="695761"/>
                  </a:cubicBezTo>
                  <a:lnTo>
                    <a:pt x="1182148" y="692944"/>
                  </a:lnTo>
                  <a:cubicBezTo>
                    <a:pt x="1197334" y="690384"/>
                    <a:pt x="1212521" y="688079"/>
                    <a:pt x="1227622" y="685177"/>
                  </a:cubicBezTo>
                  <a:cubicBezTo>
                    <a:pt x="1227622" y="685177"/>
                    <a:pt x="1227622" y="685177"/>
                    <a:pt x="1227622" y="685177"/>
                  </a:cubicBezTo>
                  <a:cubicBezTo>
                    <a:pt x="1227622" y="685177"/>
                    <a:pt x="1227622" y="685177"/>
                    <a:pt x="1227622" y="685177"/>
                  </a:cubicBezTo>
                  <a:cubicBezTo>
                    <a:pt x="1227622" y="685177"/>
                    <a:pt x="1227622" y="685177"/>
                    <a:pt x="1227622" y="685177"/>
                  </a:cubicBezTo>
                  <a:cubicBezTo>
                    <a:pt x="1227622" y="685177"/>
                    <a:pt x="1227622" y="685177"/>
                    <a:pt x="1227622" y="685177"/>
                  </a:cubicBezTo>
                  <a:cubicBezTo>
                    <a:pt x="1241955" y="681422"/>
                    <a:pt x="1256203" y="677155"/>
                    <a:pt x="1270451" y="673058"/>
                  </a:cubicBezTo>
                  <a:lnTo>
                    <a:pt x="1253558" y="686970"/>
                  </a:lnTo>
                  <a:cubicBezTo>
                    <a:pt x="1253558" y="686970"/>
                    <a:pt x="1253558" y="687226"/>
                    <a:pt x="1253644" y="687140"/>
                  </a:cubicBezTo>
                  <a:lnTo>
                    <a:pt x="1273181" y="672546"/>
                  </a:lnTo>
                  <a:cubicBezTo>
                    <a:pt x="1273181" y="672546"/>
                    <a:pt x="1273608" y="672205"/>
                    <a:pt x="1273864" y="672034"/>
                  </a:cubicBezTo>
                  <a:lnTo>
                    <a:pt x="1287856" y="668108"/>
                  </a:lnTo>
                  <a:cubicBezTo>
                    <a:pt x="1287856" y="668108"/>
                    <a:pt x="1287856" y="667766"/>
                    <a:pt x="1287856" y="667852"/>
                  </a:cubicBezTo>
                  <a:lnTo>
                    <a:pt x="1277276" y="669644"/>
                  </a:lnTo>
                  <a:cubicBezTo>
                    <a:pt x="1294340" y="657269"/>
                    <a:pt x="1311318" y="644808"/>
                    <a:pt x="1328382" y="632432"/>
                  </a:cubicBezTo>
                  <a:lnTo>
                    <a:pt x="1328382" y="632432"/>
                  </a:lnTo>
                  <a:cubicBezTo>
                    <a:pt x="1328382" y="632432"/>
                    <a:pt x="1328382" y="632432"/>
                    <a:pt x="1328382" y="632432"/>
                  </a:cubicBezTo>
                  <a:lnTo>
                    <a:pt x="1328382" y="632432"/>
                  </a:lnTo>
                  <a:cubicBezTo>
                    <a:pt x="1328382" y="632432"/>
                    <a:pt x="1328382" y="632432"/>
                    <a:pt x="1328382" y="632432"/>
                  </a:cubicBezTo>
                  <a:cubicBezTo>
                    <a:pt x="1338961" y="624153"/>
                    <a:pt x="1349625" y="615874"/>
                    <a:pt x="1360205" y="607681"/>
                  </a:cubicBezTo>
                  <a:cubicBezTo>
                    <a:pt x="1360205" y="607681"/>
                    <a:pt x="1360205" y="607766"/>
                    <a:pt x="1360119" y="607852"/>
                  </a:cubicBezTo>
                  <a:cubicBezTo>
                    <a:pt x="1350990" y="622105"/>
                    <a:pt x="1342800" y="636870"/>
                    <a:pt x="1335719" y="652062"/>
                  </a:cubicBezTo>
                  <a:lnTo>
                    <a:pt x="1324712" y="657269"/>
                  </a:lnTo>
                  <a:cubicBezTo>
                    <a:pt x="1301421" y="668279"/>
                    <a:pt x="1278215" y="679374"/>
                    <a:pt x="1255179" y="690896"/>
                  </a:cubicBezTo>
                  <a:lnTo>
                    <a:pt x="1255179" y="690896"/>
                  </a:lnTo>
                  <a:cubicBezTo>
                    <a:pt x="1255179" y="690896"/>
                    <a:pt x="1255008" y="690896"/>
                    <a:pt x="1255008" y="690896"/>
                  </a:cubicBezTo>
                  <a:lnTo>
                    <a:pt x="1254838" y="690896"/>
                  </a:lnTo>
                  <a:cubicBezTo>
                    <a:pt x="1254838" y="690896"/>
                    <a:pt x="1254838" y="690981"/>
                    <a:pt x="1254838" y="690981"/>
                  </a:cubicBezTo>
                  <a:cubicBezTo>
                    <a:pt x="1232143" y="703101"/>
                    <a:pt x="1209620" y="715647"/>
                    <a:pt x="1187096" y="728193"/>
                  </a:cubicBezTo>
                  <a:lnTo>
                    <a:pt x="1163122" y="741593"/>
                  </a:lnTo>
                  <a:cubicBezTo>
                    <a:pt x="1163122" y="741593"/>
                    <a:pt x="1163122" y="741849"/>
                    <a:pt x="1163207" y="741763"/>
                  </a:cubicBezTo>
                  <a:lnTo>
                    <a:pt x="1187864" y="729303"/>
                  </a:lnTo>
                  <a:cubicBezTo>
                    <a:pt x="1210900" y="717866"/>
                    <a:pt x="1233935" y="706429"/>
                    <a:pt x="1257056" y="694992"/>
                  </a:cubicBezTo>
                  <a:lnTo>
                    <a:pt x="1257056" y="694992"/>
                  </a:lnTo>
                  <a:cubicBezTo>
                    <a:pt x="1257056" y="694992"/>
                    <a:pt x="1257056" y="694992"/>
                    <a:pt x="1257056" y="694992"/>
                  </a:cubicBezTo>
                  <a:lnTo>
                    <a:pt x="1257056" y="694992"/>
                  </a:lnTo>
                  <a:cubicBezTo>
                    <a:pt x="1257056" y="694992"/>
                    <a:pt x="1257056" y="694992"/>
                    <a:pt x="1257056" y="694992"/>
                  </a:cubicBezTo>
                  <a:cubicBezTo>
                    <a:pt x="1279751" y="682788"/>
                    <a:pt x="1302445" y="670668"/>
                    <a:pt x="1325054" y="658463"/>
                  </a:cubicBezTo>
                  <a:lnTo>
                    <a:pt x="1335036" y="653172"/>
                  </a:lnTo>
                  <a:cubicBezTo>
                    <a:pt x="1331111" y="661536"/>
                    <a:pt x="1327613" y="670071"/>
                    <a:pt x="1324371" y="678776"/>
                  </a:cubicBezTo>
                  <a:lnTo>
                    <a:pt x="1312512" y="684153"/>
                  </a:lnTo>
                  <a:cubicBezTo>
                    <a:pt x="1309612" y="685433"/>
                    <a:pt x="1306625" y="686714"/>
                    <a:pt x="1303725" y="688079"/>
                  </a:cubicBezTo>
                  <a:cubicBezTo>
                    <a:pt x="1303725" y="688079"/>
                    <a:pt x="1303554" y="688079"/>
                    <a:pt x="1303469" y="688079"/>
                  </a:cubicBezTo>
                  <a:cubicBezTo>
                    <a:pt x="1303469" y="688079"/>
                    <a:pt x="1303469" y="688079"/>
                    <a:pt x="1303469" y="688079"/>
                  </a:cubicBezTo>
                  <a:cubicBezTo>
                    <a:pt x="1303127" y="688250"/>
                    <a:pt x="1302871" y="688335"/>
                    <a:pt x="1302530" y="688506"/>
                  </a:cubicBezTo>
                  <a:cubicBezTo>
                    <a:pt x="1303725" y="685092"/>
                    <a:pt x="1304834" y="681593"/>
                    <a:pt x="1306028" y="678179"/>
                  </a:cubicBezTo>
                  <a:cubicBezTo>
                    <a:pt x="1306028" y="678008"/>
                    <a:pt x="1305772" y="677923"/>
                    <a:pt x="1305772" y="678094"/>
                  </a:cubicBezTo>
                  <a:cubicBezTo>
                    <a:pt x="1304322" y="681678"/>
                    <a:pt x="1302957" y="685348"/>
                    <a:pt x="1301506" y="689018"/>
                  </a:cubicBezTo>
                  <a:cubicBezTo>
                    <a:pt x="1281030" y="698151"/>
                    <a:pt x="1260469" y="707112"/>
                    <a:pt x="1239993" y="716159"/>
                  </a:cubicBezTo>
                  <a:lnTo>
                    <a:pt x="1239993" y="716159"/>
                  </a:lnTo>
                  <a:cubicBezTo>
                    <a:pt x="1239993" y="716159"/>
                    <a:pt x="1239822" y="716159"/>
                    <a:pt x="1239822" y="716159"/>
                  </a:cubicBezTo>
                  <a:lnTo>
                    <a:pt x="1239651" y="716159"/>
                  </a:lnTo>
                  <a:cubicBezTo>
                    <a:pt x="1239651" y="716159"/>
                    <a:pt x="1239651" y="716159"/>
                    <a:pt x="1239651" y="716159"/>
                  </a:cubicBezTo>
                  <a:cubicBezTo>
                    <a:pt x="1215763" y="727425"/>
                    <a:pt x="1191874" y="738862"/>
                    <a:pt x="1167900" y="750042"/>
                  </a:cubicBezTo>
                  <a:lnTo>
                    <a:pt x="1142305" y="761820"/>
                  </a:lnTo>
                  <a:cubicBezTo>
                    <a:pt x="1142305" y="761820"/>
                    <a:pt x="1142305" y="762076"/>
                    <a:pt x="1142305" y="761991"/>
                  </a:cubicBezTo>
                  <a:lnTo>
                    <a:pt x="1168497" y="751237"/>
                  </a:lnTo>
                  <a:cubicBezTo>
                    <a:pt x="1192983" y="741166"/>
                    <a:pt x="1217384" y="731009"/>
                    <a:pt x="1241614" y="720341"/>
                  </a:cubicBezTo>
                  <a:lnTo>
                    <a:pt x="1241614" y="720341"/>
                  </a:lnTo>
                  <a:cubicBezTo>
                    <a:pt x="1241614" y="720341"/>
                    <a:pt x="1241614" y="720341"/>
                    <a:pt x="1241614" y="720341"/>
                  </a:cubicBezTo>
                  <a:lnTo>
                    <a:pt x="1241614" y="720341"/>
                  </a:lnTo>
                  <a:cubicBezTo>
                    <a:pt x="1241614" y="720341"/>
                    <a:pt x="1241614" y="720341"/>
                    <a:pt x="1241614" y="720341"/>
                  </a:cubicBezTo>
                  <a:cubicBezTo>
                    <a:pt x="1261322" y="711038"/>
                    <a:pt x="1280860" y="701394"/>
                    <a:pt x="1300312" y="691579"/>
                  </a:cubicBezTo>
                  <a:cubicBezTo>
                    <a:pt x="1297667" y="698321"/>
                    <a:pt x="1295022" y="705149"/>
                    <a:pt x="1292463" y="711891"/>
                  </a:cubicBezTo>
                  <a:cubicBezTo>
                    <a:pt x="1291866" y="713343"/>
                    <a:pt x="1291354" y="714879"/>
                    <a:pt x="1290756" y="716330"/>
                  </a:cubicBezTo>
                  <a:lnTo>
                    <a:pt x="1282310" y="719232"/>
                  </a:lnTo>
                  <a:cubicBezTo>
                    <a:pt x="1256971" y="728022"/>
                    <a:pt x="1231632" y="736642"/>
                    <a:pt x="1206293" y="745604"/>
                  </a:cubicBezTo>
                  <a:cubicBezTo>
                    <a:pt x="1206293" y="745604"/>
                    <a:pt x="1206293" y="745604"/>
                    <a:pt x="1206293" y="745604"/>
                  </a:cubicBezTo>
                  <a:cubicBezTo>
                    <a:pt x="1206293" y="745604"/>
                    <a:pt x="1206207" y="745604"/>
                    <a:pt x="1206122" y="745604"/>
                  </a:cubicBezTo>
                  <a:cubicBezTo>
                    <a:pt x="1206122" y="745604"/>
                    <a:pt x="1206036" y="745604"/>
                    <a:pt x="1205951" y="745604"/>
                  </a:cubicBezTo>
                  <a:cubicBezTo>
                    <a:pt x="1205951" y="745604"/>
                    <a:pt x="1205951" y="745604"/>
                    <a:pt x="1205951" y="745604"/>
                  </a:cubicBezTo>
                  <a:cubicBezTo>
                    <a:pt x="1180953" y="755248"/>
                    <a:pt x="1156041" y="765234"/>
                    <a:pt x="1131128" y="775135"/>
                  </a:cubicBezTo>
                  <a:lnTo>
                    <a:pt x="1128483" y="776159"/>
                  </a:lnTo>
                  <a:cubicBezTo>
                    <a:pt x="1112699" y="734168"/>
                    <a:pt x="1099049" y="691493"/>
                    <a:pt x="1085739" y="648734"/>
                  </a:cubicBezTo>
                  <a:cubicBezTo>
                    <a:pt x="1084033" y="643357"/>
                    <a:pt x="1082241" y="637894"/>
                    <a:pt x="1080364" y="632603"/>
                  </a:cubicBezTo>
                  <a:cubicBezTo>
                    <a:pt x="1064580" y="587027"/>
                    <a:pt x="1048711" y="541451"/>
                    <a:pt x="1032843" y="495875"/>
                  </a:cubicBezTo>
                  <a:cubicBezTo>
                    <a:pt x="1029344" y="485889"/>
                    <a:pt x="1025505" y="476074"/>
                    <a:pt x="1021751" y="466259"/>
                  </a:cubicBezTo>
                  <a:cubicBezTo>
                    <a:pt x="1021581" y="465832"/>
                    <a:pt x="1021410" y="465405"/>
                    <a:pt x="1021239" y="464978"/>
                  </a:cubicBezTo>
                  <a:cubicBezTo>
                    <a:pt x="1048114" y="455761"/>
                    <a:pt x="1074989" y="446458"/>
                    <a:pt x="1101864" y="437240"/>
                  </a:cubicBezTo>
                  <a:lnTo>
                    <a:pt x="1152116" y="420000"/>
                  </a:lnTo>
                  <a:cubicBezTo>
                    <a:pt x="1152116" y="420000"/>
                    <a:pt x="1152201" y="419658"/>
                    <a:pt x="1152030" y="419744"/>
                  </a:cubicBezTo>
                  <a:lnTo>
                    <a:pt x="1101523" y="435192"/>
                  </a:lnTo>
                  <a:cubicBezTo>
                    <a:pt x="1074136" y="443556"/>
                    <a:pt x="1046749" y="451835"/>
                    <a:pt x="1019362" y="460199"/>
                  </a:cubicBezTo>
                  <a:cubicBezTo>
                    <a:pt x="1014414" y="447397"/>
                    <a:pt x="1009466" y="434680"/>
                    <a:pt x="1004432" y="421877"/>
                  </a:cubicBezTo>
                  <a:cubicBezTo>
                    <a:pt x="1017486" y="415818"/>
                    <a:pt x="1030453" y="409587"/>
                    <a:pt x="1043336" y="403442"/>
                  </a:cubicBezTo>
                  <a:lnTo>
                    <a:pt x="1071833" y="389787"/>
                  </a:lnTo>
                  <a:cubicBezTo>
                    <a:pt x="1071833" y="389787"/>
                    <a:pt x="1071833" y="389445"/>
                    <a:pt x="1071747" y="389530"/>
                  </a:cubicBezTo>
                  <a:lnTo>
                    <a:pt x="1042313" y="401650"/>
                  </a:lnTo>
                  <a:cubicBezTo>
                    <a:pt x="1029089" y="406941"/>
                    <a:pt x="1015864" y="412233"/>
                    <a:pt x="1002640" y="417439"/>
                  </a:cubicBezTo>
                  <a:cubicBezTo>
                    <a:pt x="1002043" y="415988"/>
                    <a:pt x="1001531" y="414538"/>
                    <a:pt x="1000934" y="413086"/>
                  </a:cubicBezTo>
                  <a:cubicBezTo>
                    <a:pt x="1013646" y="407710"/>
                    <a:pt x="1026273" y="402247"/>
                    <a:pt x="1038900" y="396785"/>
                  </a:cubicBezTo>
                  <a:lnTo>
                    <a:pt x="1065860" y="385348"/>
                  </a:lnTo>
                  <a:cubicBezTo>
                    <a:pt x="1065860" y="385348"/>
                    <a:pt x="1065860" y="385007"/>
                    <a:pt x="1065775" y="385092"/>
                  </a:cubicBezTo>
                  <a:lnTo>
                    <a:pt x="1037961" y="394993"/>
                  </a:lnTo>
                  <a:cubicBezTo>
                    <a:pt x="1024993" y="399516"/>
                    <a:pt x="1012110" y="404040"/>
                    <a:pt x="999142" y="408648"/>
                  </a:cubicBezTo>
                  <a:cubicBezTo>
                    <a:pt x="998801" y="407795"/>
                    <a:pt x="998459" y="406941"/>
                    <a:pt x="998204" y="406088"/>
                  </a:cubicBezTo>
                  <a:lnTo>
                    <a:pt x="1016888" y="400199"/>
                  </a:lnTo>
                  <a:cubicBezTo>
                    <a:pt x="1037620" y="393798"/>
                    <a:pt x="1058438" y="387482"/>
                    <a:pt x="1079084" y="380740"/>
                  </a:cubicBezTo>
                  <a:cubicBezTo>
                    <a:pt x="1079084" y="380740"/>
                    <a:pt x="1079084" y="380740"/>
                    <a:pt x="1079084" y="380740"/>
                  </a:cubicBezTo>
                  <a:cubicBezTo>
                    <a:pt x="1079084" y="380740"/>
                    <a:pt x="1079170" y="380740"/>
                    <a:pt x="1079255" y="380740"/>
                  </a:cubicBezTo>
                  <a:cubicBezTo>
                    <a:pt x="1079255" y="380740"/>
                    <a:pt x="1079341" y="380740"/>
                    <a:pt x="1079425" y="380740"/>
                  </a:cubicBezTo>
                  <a:cubicBezTo>
                    <a:pt x="1079425" y="380740"/>
                    <a:pt x="1079425" y="380740"/>
                    <a:pt x="1079425" y="380740"/>
                  </a:cubicBezTo>
                  <a:cubicBezTo>
                    <a:pt x="1099731" y="372973"/>
                    <a:pt x="1119781" y="364694"/>
                    <a:pt x="1139916" y="356586"/>
                  </a:cubicBezTo>
                  <a:lnTo>
                    <a:pt x="1161416" y="348051"/>
                  </a:lnTo>
                  <a:cubicBezTo>
                    <a:pt x="1161416" y="348051"/>
                    <a:pt x="1161416" y="347966"/>
                    <a:pt x="1161416" y="347880"/>
                  </a:cubicBezTo>
                  <a:cubicBezTo>
                    <a:pt x="1188290" y="338236"/>
                    <a:pt x="1215080" y="328336"/>
                    <a:pt x="1241784" y="318520"/>
                  </a:cubicBezTo>
                  <a:lnTo>
                    <a:pt x="1273522" y="306913"/>
                  </a:lnTo>
                  <a:cubicBezTo>
                    <a:pt x="1273522" y="306913"/>
                    <a:pt x="1273522" y="306572"/>
                    <a:pt x="1273437" y="306657"/>
                  </a:cubicBezTo>
                  <a:lnTo>
                    <a:pt x="1240931" y="316643"/>
                  </a:lnTo>
                  <a:cubicBezTo>
                    <a:pt x="1210558" y="325860"/>
                    <a:pt x="1180185" y="334993"/>
                    <a:pt x="1149983" y="344552"/>
                  </a:cubicBezTo>
                  <a:cubicBezTo>
                    <a:pt x="1149983" y="344552"/>
                    <a:pt x="1149983" y="344552"/>
                    <a:pt x="1149983" y="344552"/>
                  </a:cubicBezTo>
                  <a:cubicBezTo>
                    <a:pt x="1149983" y="344552"/>
                    <a:pt x="1149983" y="344552"/>
                    <a:pt x="1149983" y="344552"/>
                  </a:cubicBezTo>
                  <a:cubicBezTo>
                    <a:pt x="1149983" y="344552"/>
                    <a:pt x="1149983" y="344552"/>
                    <a:pt x="1149983" y="344552"/>
                  </a:cubicBezTo>
                  <a:cubicBezTo>
                    <a:pt x="1149983" y="344552"/>
                    <a:pt x="1149983" y="344552"/>
                    <a:pt x="1149983" y="344552"/>
                  </a:cubicBezTo>
                  <a:cubicBezTo>
                    <a:pt x="1120036" y="355135"/>
                    <a:pt x="1090346" y="366230"/>
                    <a:pt x="1060571" y="377155"/>
                  </a:cubicBezTo>
                  <a:lnTo>
                    <a:pt x="1028662" y="388762"/>
                  </a:lnTo>
                  <a:cubicBezTo>
                    <a:pt x="1028662" y="388762"/>
                    <a:pt x="1028662" y="389104"/>
                    <a:pt x="1028747" y="389018"/>
                  </a:cubicBezTo>
                  <a:lnTo>
                    <a:pt x="1061083" y="379118"/>
                  </a:lnTo>
                  <a:cubicBezTo>
                    <a:pt x="1065860" y="377667"/>
                    <a:pt x="1070638" y="376216"/>
                    <a:pt x="1075416" y="374765"/>
                  </a:cubicBezTo>
                  <a:cubicBezTo>
                    <a:pt x="1055707" y="382361"/>
                    <a:pt x="1036170" y="390299"/>
                    <a:pt x="1016632" y="398236"/>
                  </a:cubicBezTo>
                  <a:lnTo>
                    <a:pt x="998289" y="405491"/>
                  </a:lnTo>
                  <a:cubicBezTo>
                    <a:pt x="996753" y="401309"/>
                    <a:pt x="995217" y="397041"/>
                    <a:pt x="993511" y="392603"/>
                  </a:cubicBezTo>
                  <a:lnTo>
                    <a:pt x="1012366" y="385092"/>
                  </a:lnTo>
                  <a:cubicBezTo>
                    <a:pt x="1012366" y="385092"/>
                    <a:pt x="1012366" y="384751"/>
                    <a:pt x="1012281" y="384836"/>
                  </a:cubicBezTo>
                  <a:lnTo>
                    <a:pt x="993084" y="391323"/>
                  </a:lnTo>
                  <a:cubicBezTo>
                    <a:pt x="992829" y="390725"/>
                    <a:pt x="992658" y="390128"/>
                    <a:pt x="992402" y="389530"/>
                  </a:cubicBezTo>
                  <a:cubicBezTo>
                    <a:pt x="993426" y="389104"/>
                    <a:pt x="995815" y="387823"/>
                    <a:pt x="998374" y="387055"/>
                  </a:cubicBezTo>
                  <a:cubicBezTo>
                    <a:pt x="1013134" y="382702"/>
                    <a:pt x="1028065" y="378691"/>
                    <a:pt x="1042824" y="374338"/>
                  </a:cubicBezTo>
                  <a:cubicBezTo>
                    <a:pt x="1102291" y="356586"/>
                    <a:pt x="1161671" y="338748"/>
                    <a:pt x="1221052" y="320910"/>
                  </a:cubicBezTo>
                  <a:close/>
                  <a:moveTo>
                    <a:pt x="1303127" y="784011"/>
                  </a:moveTo>
                  <a:cubicBezTo>
                    <a:pt x="1302445" y="797923"/>
                    <a:pt x="1302189" y="811834"/>
                    <a:pt x="1302104" y="825746"/>
                  </a:cubicBezTo>
                  <a:cubicBezTo>
                    <a:pt x="1295961" y="827283"/>
                    <a:pt x="1289818" y="828904"/>
                    <a:pt x="1283675" y="830526"/>
                  </a:cubicBezTo>
                  <a:cubicBezTo>
                    <a:pt x="1284187" y="828221"/>
                    <a:pt x="1284699" y="825832"/>
                    <a:pt x="1285211" y="823527"/>
                  </a:cubicBezTo>
                  <a:lnTo>
                    <a:pt x="1285211" y="823527"/>
                  </a:lnTo>
                  <a:cubicBezTo>
                    <a:pt x="1285211" y="823527"/>
                    <a:pt x="1285211" y="823527"/>
                    <a:pt x="1285211" y="823527"/>
                  </a:cubicBezTo>
                  <a:lnTo>
                    <a:pt x="1285211" y="823527"/>
                  </a:lnTo>
                  <a:cubicBezTo>
                    <a:pt x="1285211" y="823527"/>
                    <a:pt x="1285211" y="823527"/>
                    <a:pt x="1285211" y="823527"/>
                  </a:cubicBezTo>
                  <a:cubicBezTo>
                    <a:pt x="1285808" y="819857"/>
                    <a:pt x="1286405" y="816187"/>
                    <a:pt x="1287002" y="812603"/>
                  </a:cubicBezTo>
                  <a:lnTo>
                    <a:pt x="1300312" y="808165"/>
                  </a:lnTo>
                  <a:cubicBezTo>
                    <a:pt x="1300312" y="808165"/>
                    <a:pt x="1300397" y="807909"/>
                    <a:pt x="1300312" y="807994"/>
                  </a:cubicBezTo>
                  <a:lnTo>
                    <a:pt x="1287173" y="811920"/>
                  </a:lnTo>
                  <a:cubicBezTo>
                    <a:pt x="1290244" y="793399"/>
                    <a:pt x="1293060" y="774879"/>
                    <a:pt x="1295620" y="756358"/>
                  </a:cubicBezTo>
                  <a:cubicBezTo>
                    <a:pt x="1298605" y="755163"/>
                    <a:pt x="1301592" y="753883"/>
                    <a:pt x="1304578" y="752688"/>
                  </a:cubicBezTo>
                  <a:lnTo>
                    <a:pt x="1306113" y="752005"/>
                  </a:lnTo>
                  <a:cubicBezTo>
                    <a:pt x="1304578" y="762674"/>
                    <a:pt x="1303725" y="773428"/>
                    <a:pt x="1303213" y="784182"/>
                  </a:cubicBezTo>
                  <a:close/>
                  <a:moveTo>
                    <a:pt x="1305175" y="909985"/>
                  </a:moveTo>
                  <a:lnTo>
                    <a:pt x="1304322" y="910583"/>
                  </a:lnTo>
                  <a:cubicBezTo>
                    <a:pt x="1293998" y="913399"/>
                    <a:pt x="1283760" y="916216"/>
                    <a:pt x="1273522" y="919288"/>
                  </a:cubicBezTo>
                  <a:cubicBezTo>
                    <a:pt x="1269683" y="920398"/>
                    <a:pt x="1265844" y="921593"/>
                    <a:pt x="1262004" y="922787"/>
                  </a:cubicBezTo>
                  <a:lnTo>
                    <a:pt x="1262346" y="921507"/>
                  </a:lnTo>
                  <a:cubicBezTo>
                    <a:pt x="1262431" y="920995"/>
                    <a:pt x="1262602" y="920569"/>
                    <a:pt x="1262687" y="920056"/>
                  </a:cubicBezTo>
                  <a:cubicBezTo>
                    <a:pt x="1267209" y="916301"/>
                    <a:pt x="1271731" y="912631"/>
                    <a:pt x="1276252" y="908876"/>
                  </a:cubicBezTo>
                  <a:cubicBezTo>
                    <a:pt x="1283248" y="906401"/>
                    <a:pt x="1290244" y="903926"/>
                    <a:pt x="1297326" y="901536"/>
                  </a:cubicBezTo>
                  <a:cubicBezTo>
                    <a:pt x="1299715" y="900768"/>
                    <a:pt x="1302018" y="900000"/>
                    <a:pt x="1304407" y="899146"/>
                  </a:cubicBezTo>
                  <a:cubicBezTo>
                    <a:pt x="1304663" y="902731"/>
                    <a:pt x="1304919" y="906401"/>
                    <a:pt x="1305175" y="909985"/>
                  </a:cubicBezTo>
                  <a:close/>
                  <a:moveTo>
                    <a:pt x="1144523" y="1009160"/>
                  </a:moveTo>
                  <a:lnTo>
                    <a:pt x="1150580" y="1004807"/>
                  </a:lnTo>
                  <a:cubicBezTo>
                    <a:pt x="1155870" y="1001052"/>
                    <a:pt x="1161159" y="997211"/>
                    <a:pt x="1166364" y="993456"/>
                  </a:cubicBezTo>
                  <a:cubicBezTo>
                    <a:pt x="1173701" y="990554"/>
                    <a:pt x="1181039" y="987652"/>
                    <a:pt x="1188461" y="984836"/>
                  </a:cubicBezTo>
                  <a:cubicBezTo>
                    <a:pt x="1189656" y="988762"/>
                    <a:pt x="1190935" y="992603"/>
                    <a:pt x="1192130" y="996529"/>
                  </a:cubicBezTo>
                  <a:cubicBezTo>
                    <a:pt x="1180356" y="1001735"/>
                    <a:pt x="1168582" y="1007112"/>
                    <a:pt x="1156979" y="1012659"/>
                  </a:cubicBezTo>
                  <a:lnTo>
                    <a:pt x="1147424" y="1017183"/>
                  </a:lnTo>
                  <a:cubicBezTo>
                    <a:pt x="1146485" y="1014537"/>
                    <a:pt x="1145546" y="1011891"/>
                    <a:pt x="1144608" y="1009245"/>
                  </a:cubicBezTo>
                  <a:close/>
                  <a:moveTo>
                    <a:pt x="1092650" y="985348"/>
                  </a:moveTo>
                  <a:cubicBezTo>
                    <a:pt x="1092820" y="984324"/>
                    <a:pt x="1093076" y="983214"/>
                    <a:pt x="1093247" y="982190"/>
                  </a:cubicBezTo>
                  <a:cubicBezTo>
                    <a:pt x="1094100" y="981849"/>
                    <a:pt x="1094953" y="981422"/>
                    <a:pt x="1095721" y="981081"/>
                  </a:cubicBezTo>
                  <a:cubicBezTo>
                    <a:pt x="1095550" y="982105"/>
                    <a:pt x="1095380" y="983129"/>
                    <a:pt x="1095209" y="984153"/>
                  </a:cubicBezTo>
                  <a:cubicBezTo>
                    <a:pt x="1095209" y="984153"/>
                    <a:pt x="1095209" y="984238"/>
                    <a:pt x="1095209" y="984324"/>
                  </a:cubicBezTo>
                  <a:cubicBezTo>
                    <a:pt x="1094186" y="985433"/>
                    <a:pt x="1093247" y="986543"/>
                    <a:pt x="1092223" y="987652"/>
                  </a:cubicBezTo>
                  <a:lnTo>
                    <a:pt x="1092650" y="985348"/>
                  </a:lnTo>
                  <a:close/>
                  <a:moveTo>
                    <a:pt x="1049394" y="1003356"/>
                  </a:moveTo>
                  <a:cubicBezTo>
                    <a:pt x="1051101" y="990213"/>
                    <a:pt x="1052977" y="977069"/>
                    <a:pt x="1054855" y="964011"/>
                  </a:cubicBezTo>
                  <a:cubicBezTo>
                    <a:pt x="1057840" y="960853"/>
                    <a:pt x="1060912" y="957695"/>
                    <a:pt x="1063898" y="954623"/>
                  </a:cubicBezTo>
                  <a:lnTo>
                    <a:pt x="1066287" y="953684"/>
                  </a:lnTo>
                  <a:cubicBezTo>
                    <a:pt x="1065434" y="965974"/>
                    <a:pt x="1064751" y="978179"/>
                    <a:pt x="1064239" y="990469"/>
                  </a:cubicBezTo>
                  <a:lnTo>
                    <a:pt x="1048797" y="1008989"/>
                  </a:lnTo>
                  <a:lnTo>
                    <a:pt x="1049479" y="1003356"/>
                  </a:lnTo>
                  <a:close/>
                  <a:moveTo>
                    <a:pt x="1010575" y="943100"/>
                  </a:moveTo>
                  <a:cubicBezTo>
                    <a:pt x="1010660" y="941820"/>
                    <a:pt x="1010831" y="940540"/>
                    <a:pt x="1010831" y="939260"/>
                  </a:cubicBezTo>
                  <a:lnTo>
                    <a:pt x="1010831" y="939260"/>
                  </a:lnTo>
                  <a:cubicBezTo>
                    <a:pt x="1010831" y="939260"/>
                    <a:pt x="1010831" y="939089"/>
                    <a:pt x="1010831" y="939089"/>
                  </a:cubicBezTo>
                  <a:lnTo>
                    <a:pt x="1010831" y="938918"/>
                  </a:lnTo>
                  <a:cubicBezTo>
                    <a:pt x="1010831" y="938918"/>
                    <a:pt x="1010831" y="938918"/>
                    <a:pt x="1010831" y="938918"/>
                  </a:cubicBezTo>
                  <a:cubicBezTo>
                    <a:pt x="1011001" y="926628"/>
                    <a:pt x="1010831" y="914253"/>
                    <a:pt x="1010575" y="901962"/>
                  </a:cubicBezTo>
                  <a:cubicBezTo>
                    <a:pt x="1017229" y="894623"/>
                    <a:pt x="1024055" y="887368"/>
                    <a:pt x="1030965" y="880284"/>
                  </a:cubicBezTo>
                  <a:lnTo>
                    <a:pt x="1030965" y="881479"/>
                  </a:lnTo>
                  <a:cubicBezTo>
                    <a:pt x="1030283" y="887624"/>
                    <a:pt x="1029686" y="893769"/>
                    <a:pt x="1029089" y="900000"/>
                  </a:cubicBezTo>
                  <a:lnTo>
                    <a:pt x="1011854" y="906657"/>
                  </a:lnTo>
                  <a:cubicBezTo>
                    <a:pt x="1011854" y="906657"/>
                    <a:pt x="1011769" y="906913"/>
                    <a:pt x="1011854" y="906827"/>
                  </a:cubicBezTo>
                  <a:lnTo>
                    <a:pt x="1028918" y="900768"/>
                  </a:lnTo>
                  <a:cubicBezTo>
                    <a:pt x="1028320" y="907425"/>
                    <a:pt x="1027638" y="914167"/>
                    <a:pt x="1027041" y="920825"/>
                  </a:cubicBezTo>
                  <a:cubicBezTo>
                    <a:pt x="1021836" y="927652"/>
                    <a:pt x="1016717" y="934480"/>
                    <a:pt x="1011683" y="941394"/>
                  </a:cubicBezTo>
                  <a:cubicBezTo>
                    <a:pt x="1011257" y="941991"/>
                    <a:pt x="1010831" y="942588"/>
                    <a:pt x="1010404" y="943186"/>
                  </a:cubicBezTo>
                  <a:close/>
                  <a:moveTo>
                    <a:pt x="1009466" y="872005"/>
                  </a:moveTo>
                  <a:cubicBezTo>
                    <a:pt x="1009295" y="869189"/>
                    <a:pt x="1009124" y="866372"/>
                    <a:pt x="1009039" y="863641"/>
                  </a:cubicBezTo>
                  <a:cubicBezTo>
                    <a:pt x="1014841" y="857581"/>
                    <a:pt x="1020642" y="851436"/>
                    <a:pt x="1026444" y="845377"/>
                  </a:cubicBezTo>
                  <a:lnTo>
                    <a:pt x="1026444" y="845377"/>
                  </a:lnTo>
                  <a:cubicBezTo>
                    <a:pt x="1026444" y="845377"/>
                    <a:pt x="1026529" y="845206"/>
                    <a:pt x="1026529" y="845206"/>
                  </a:cubicBezTo>
                  <a:lnTo>
                    <a:pt x="1026529" y="845035"/>
                  </a:lnTo>
                  <a:cubicBezTo>
                    <a:pt x="1026529" y="845035"/>
                    <a:pt x="1026614" y="845035"/>
                    <a:pt x="1026614" y="845035"/>
                  </a:cubicBezTo>
                  <a:cubicBezTo>
                    <a:pt x="1037449" y="832574"/>
                    <a:pt x="1048285" y="820028"/>
                    <a:pt x="1059120" y="807567"/>
                  </a:cubicBezTo>
                  <a:cubicBezTo>
                    <a:pt x="1062277" y="816187"/>
                    <a:pt x="1065348" y="824722"/>
                    <a:pt x="1068420" y="833342"/>
                  </a:cubicBezTo>
                  <a:cubicBezTo>
                    <a:pt x="1062192" y="839232"/>
                    <a:pt x="1055963" y="845206"/>
                    <a:pt x="1049906" y="851265"/>
                  </a:cubicBezTo>
                  <a:lnTo>
                    <a:pt x="1049906" y="851265"/>
                  </a:lnTo>
                  <a:cubicBezTo>
                    <a:pt x="1049906" y="851265"/>
                    <a:pt x="1049906" y="851265"/>
                    <a:pt x="1049906" y="851265"/>
                  </a:cubicBezTo>
                  <a:lnTo>
                    <a:pt x="1049906" y="851265"/>
                  </a:lnTo>
                  <a:cubicBezTo>
                    <a:pt x="1049906" y="851265"/>
                    <a:pt x="1049906" y="851265"/>
                    <a:pt x="1049906" y="851265"/>
                  </a:cubicBezTo>
                  <a:cubicBezTo>
                    <a:pt x="1044190" y="857496"/>
                    <a:pt x="1038644" y="863812"/>
                    <a:pt x="1033184" y="870213"/>
                  </a:cubicBezTo>
                  <a:lnTo>
                    <a:pt x="1033184" y="867311"/>
                  </a:lnTo>
                  <a:cubicBezTo>
                    <a:pt x="1033184" y="867311"/>
                    <a:pt x="1031989" y="870298"/>
                    <a:pt x="1031989" y="870298"/>
                  </a:cubicBezTo>
                  <a:lnTo>
                    <a:pt x="1030965" y="872773"/>
                  </a:lnTo>
                  <a:cubicBezTo>
                    <a:pt x="1029600" y="874395"/>
                    <a:pt x="1028235" y="875931"/>
                    <a:pt x="1026870" y="877553"/>
                  </a:cubicBezTo>
                  <a:cubicBezTo>
                    <a:pt x="1026699" y="877553"/>
                    <a:pt x="1026529" y="877723"/>
                    <a:pt x="1026444" y="877723"/>
                  </a:cubicBezTo>
                  <a:cubicBezTo>
                    <a:pt x="1026273" y="877723"/>
                    <a:pt x="1026444" y="877980"/>
                    <a:pt x="1026444" y="877894"/>
                  </a:cubicBezTo>
                  <a:cubicBezTo>
                    <a:pt x="1026444" y="877894"/>
                    <a:pt x="1026444" y="877894"/>
                    <a:pt x="1026444" y="877894"/>
                  </a:cubicBezTo>
                  <a:cubicBezTo>
                    <a:pt x="1020983" y="884466"/>
                    <a:pt x="1015608" y="891209"/>
                    <a:pt x="1010404" y="897951"/>
                  </a:cubicBezTo>
                  <a:cubicBezTo>
                    <a:pt x="1010148" y="889246"/>
                    <a:pt x="1009807" y="880455"/>
                    <a:pt x="1009380" y="871749"/>
                  </a:cubicBezTo>
                  <a:close/>
                  <a:moveTo>
                    <a:pt x="1007674" y="856557"/>
                  </a:moveTo>
                  <a:cubicBezTo>
                    <a:pt x="1002640" y="862531"/>
                    <a:pt x="997692" y="868591"/>
                    <a:pt x="992743" y="874651"/>
                  </a:cubicBezTo>
                  <a:cubicBezTo>
                    <a:pt x="992829" y="871152"/>
                    <a:pt x="992914" y="867652"/>
                    <a:pt x="993084" y="864239"/>
                  </a:cubicBezTo>
                  <a:lnTo>
                    <a:pt x="993682" y="851009"/>
                  </a:lnTo>
                  <a:cubicBezTo>
                    <a:pt x="999569" y="845974"/>
                    <a:pt x="1005370" y="840853"/>
                    <a:pt x="1011172" y="835732"/>
                  </a:cubicBezTo>
                  <a:lnTo>
                    <a:pt x="1011172" y="835732"/>
                  </a:lnTo>
                  <a:cubicBezTo>
                    <a:pt x="1011172" y="835732"/>
                    <a:pt x="1011257" y="835647"/>
                    <a:pt x="1011257" y="835647"/>
                  </a:cubicBezTo>
                  <a:lnTo>
                    <a:pt x="1011342" y="835647"/>
                  </a:lnTo>
                  <a:cubicBezTo>
                    <a:pt x="1011342" y="835647"/>
                    <a:pt x="1011342" y="835561"/>
                    <a:pt x="1011342" y="835561"/>
                  </a:cubicBezTo>
                  <a:cubicBezTo>
                    <a:pt x="1024225" y="822844"/>
                    <a:pt x="1036852" y="809786"/>
                    <a:pt x="1049650" y="796984"/>
                  </a:cubicBezTo>
                  <a:lnTo>
                    <a:pt x="1053745" y="792973"/>
                  </a:lnTo>
                  <a:cubicBezTo>
                    <a:pt x="1055025" y="796557"/>
                    <a:pt x="1056390" y="800227"/>
                    <a:pt x="1057670" y="803812"/>
                  </a:cubicBezTo>
                  <a:cubicBezTo>
                    <a:pt x="1045384" y="815846"/>
                    <a:pt x="1033184" y="828051"/>
                    <a:pt x="1021324" y="840597"/>
                  </a:cubicBezTo>
                  <a:lnTo>
                    <a:pt x="1021324" y="840597"/>
                  </a:lnTo>
                  <a:cubicBezTo>
                    <a:pt x="1021324" y="840597"/>
                    <a:pt x="1021324" y="840597"/>
                    <a:pt x="1021324" y="840597"/>
                  </a:cubicBezTo>
                  <a:lnTo>
                    <a:pt x="1021324" y="840597"/>
                  </a:lnTo>
                  <a:cubicBezTo>
                    <a:pt x="1021324" y="840597"/>
                    <a:pt x="1021324" y="840597"/>
                    <a:pt x="1021324" y="840597"/>
                  </a:cubicBezTo>
                  <a:cubicBezTo>
                    <a:pt x="1017059" y="845547"/>
                    <a:pt x="1012793" y="850583"/>
                    <a:pt x="1008612" y="855533"/>
                  </a:cubicBezTo>
                  <a:cubicBezTo>
                    <a:pt x="1008442" y="853143"/>
                    <a:pt x="1008356" y="850753"/>
                    <a:pt x="1008186" y="848364"/>
                  </a:cubicBezTo>
                  <a:cubicBezTo>
                    <a:pt x="1008186" y="848278"/>
                    <a:pt x="1007845" y="848278"/>
                    <a:pt x="1007845" y="848364"/>
                  </a:cubicBezTo>
                  <a:cubicBezTo>
                    <a:pt x="1007845" y="851095"/>
                    <a:pt x="1007759" y="853826"/>
                    <a:pt x="1007674" y="856557"/>
                  </a:cubicBezTo>
                  <a:close/>
                  <a:moveTo>
                    <a:pt x="912118" y="911607"/>
                  </a:moveTo>
                  <a:cubicBezTo>
                    <a:pt x="912630" y="909559"/>
                    <a:pt x="913142" y="907425"/>
                    <a:pt x="913654" y="905377"/>
                  </a:cubicBezTo>
                  <a:cubicBezTo>
                    <a:pt x="918005" y="900341"/>
                    <a:pt x="922442" y="895305"/>
                    <a:pt x="926366" y="889929"/>
                  </a:cubicBezTo>
                  <a:cubicBezTo>
                    <a:pt x="927475" y="892830"/>
                    <a:pt x="928585" y="895732"/>
                    <a:pt x="929608" y="898634"/>
                  </a:cubicBezTo>
                  <a:lnTo>
                    <a:pt x="919029" y="906401"/>
                  </a:lnTo>
                  <a:cubicBezTo>
                    <a:pt x="916640" y="908108"/>
                    <a:pt x="914337" y="909900"/>
                    <a:pt x="912033" y="911607"/>
                  </a:cubicBezTo>
                  <a:close/>
                  <a:moveTo>
                    <a:pt x="846424" y="961792"/>
                  </a:moveTo>
                  <a:cubicBezTo>
                    <a:pt x="834053" y="972460"/>
                    <a:pt x="821767" y="983299"/>
                    <a:pt x="809738" y="994309"/>
                  </a:cubicBezTo>
                  <a:cubicBezTo>
                    <a:pt x="808629" y="992517"/>
                    <a:pt x="807434" y="990725"/>
                    <a:pt x="806325" y="988932"/>
                  </a:cubicBezTo>
                  <a:cubicBezTo>
                    <a:pt x="816648" y="980825"/>
                    <a:pt x="827057" y="972716"/>
                    <a:pt x="837381" y="964694"/>
                  </a:cubicBezTo>
                  <a:lnTo>
                    <a:pt x="837381" y="964694"/>
                  </a:lnTo>
                  <a:cubicBezTo>
                    <a:pt x="837381" y="964694"/>
                    <a:pt x="837381" y="964694"/>
                    <a:pt x="837381" y="964694"/>
                  </a:cubicBezTo>
                  <a:lnTo>
                    <a:pt x="837381" y="964694"/>
                  </a:lnTo>
                  <a:cubicBezTo>
                    <a:pt x="837381" y="964694"/>
                    <a:pt x="837381" y="964694"/>
                    <a:pt x="837381" y="964694"/>
                  </a:cubicBezTo>
                  <a:cubicBezTo>
                    <a:pt x="855638" y="948819"/>
                    <a:pt x="873811" y="932944"/>
                    <a:pt x="892069" y="917069"/>
                  </a:cubicBezTo>
                  <a:lnTo>
                    <a:pt x="898894" y="911266"/>
                  </a:lnTo>
                  <a:cubicBezTo>
                    <a:pt x="898894" y="912034"/>
                    <a:pt x="898894" y="912802"/>
                    <a:pt x="898894" y="913484"/>
                  </a:cubicBezTo>
                  <a:lnTo>
                    <a:pt x="898894" y="916557"/>
                  </a:lnTo>
                  <a:cubicBezTo>
                    <a:pt x="898894" y="916557"/>
                    <a:pt x="898553" y="916898"/>
                    <a:pt x="898468" y="917154"/>
                  </a:cubicBezTo>
                  <a:cubicBezTo>
                    <a:pt x="898468" y="917154"/>
                    <a:pt x="898468" y="917154"/>
                    <a:pt x="898468" y="917154"/>
                  </a:cubicBezTo>
                  <a:cubicBezTo>
                    <a:pt x="898468" y="917154"/>
                    <a:pt x="898468" y="917154"/>
                    <a:pt x="898468" y="917154"/>
                  </a:cubicBezTo>
                  <a:lnTo>
                    <a:pt x="898468" y="917154"/>
                  </a:lnTo>
                  <a:cubicBezTo>
                    <a:pt x="898468" y="917154"/>
                    <a:pt x="898468" y="917154"/>
                    <a:pt x="898468" y="917154"/>
                  </a:cubicBezTo>
                  <a:cubicBezTo>
                    <a:pt x="897273" y="919459"/>
                    <a:pt x="896164" y="921849"/>
                    <a:pt x="895140" y="924238"/>
                  </a:cubicBezTo>
                  <a:cubicBezTo>
                    <a:pt x="878845" y="936443"/>
                    <a:pt x="862720" y="948819"/>
                    <a:pt x="846851" y="961536"/>
                  </a:cubicBezTo>
                  <a:lnTo>
                    <a:pt x="846851" y="961536"/>
                  </a:lnTo>
                  <a:cubicBezTo>
                    <a:pt x="846851" y="961536"/>
                    <a:pt x="846680" y="961706"/>
                    <a:pt x="846680" y="961706"/>
                  </a:cubicBezTo>
                  <a:lnTo>
                    <a:pt x="846509" y="961877"/>
                  </a:lnTo>
                  <a:lnTo>
                    <a:pt x="846509" y="961877"/>
                  </a:lnTo>
                  <a:close/>
                  <a:moveTo>
                    <a:pt x="774075" y="993285"/>
                  </a:moveTo>
                  <a:cubicBezTo>
                    <a:pt x="777232" y="990725"/>
                    <a:pt x="780389" y="988164"/>
                    <a:pt x="783631" y="985689"/>
                  </a:cubicBezTo>
                  <a:cubicBezTo>
                    <a:pt x="785081" y="984580"/>
                    <a:pt x="786531" y="983470"/>
                    <a:pt x="787982" y="982275"/>
                  </a:cubicBezTo>
                  <a:cubicBezTo>
                    <a:pt x="788920" y="983641"/>
                    <a:pt x="789774" y="985092"/>
                    <a:pt x="790712" y="986458"/>
                  </a:cubicBezTo>
                  <a:cubicBezTo>
                    <a:pt x="785423" y="989103"/>
                    <a:pt x="780047" y="991664"/>
                    <a:pt x="774758" y="994224"/>
                  </a:cubicBezTo>
                  <a:cubicBezTo>
                    <a:pt x="774502" y="993883"/>
                    <a:pt x="774331" y="993541"/>
                    <a:pt x="774075" y="993200"/>
                  </a:cubicBezTo>
                  <a:close/>
                  <a:moveTo>
                    <a:pt x="757865" y="969473"/>
                  </a:moveTo>
                  <a:cubicBezTo>
                    <a:pt x="757183" y="968449"/>
                    <a:pt x="756414" y="967510"/>
                    <a:pt x="755647" y="966486"/>
                  </a:cubicBezTo>
                  <a:lnTo>
                    <a:pt x="769468" y="957012"/>
                  </a:lnTo>
                  <a:cubicBezTo>
                    <a:pt x="769980" y="956671"/>
                    <a:pt x="770407" y="956330"/>
                    <a:pt x="770918" y="956074"/>
                  </a:cubicBezTo>
                  <a:cubicBezTo>
                    <a:pt x="771260" y="956586"/>
                    <a:pt x="771601" y="957098"/>
                    <a:pt x="771942" y="957610"/>
                  </a:cubicBezTo>
                  <a:cubicBezTo>
                    <a:pt x="773393" y="959914"/>
                    <a:pt x="774928" y="962133"/>
                    <a:pt x="776379" y="964438"/>
                  </a:cubicBezTo>
                  <a:cubicBezTo>
                    <a:pt x="774246" y="966401"/>
                    <a:pt x="772113" y="968278"/>
                    <a:pt x="769895" y="970241"/>
                  </a:cubicBezTo>
                  <a:cubicBezTo>
                    <a:pt x="769895" y="970241"/>
                    <a:pt x="769895" y="970241"/>
                    <a:pt x="769895" y="970241"/>
                  </a:cubicBezTo>
                  <a:lnTo>
                    <a:pt x="769895" y="970241"/>
                  </a:lnTo>
                  <a:cubicBezTo>
                    <a:pt x="769895" y="970241"/>
                    <a:pt x="769895" y="970241"/>
                    <a:pt x="769895" y="970241"/>
                  </a:cubicBezTo>
                  <a:lnTo>
                    <a:pt x="769809" y="970241"/>
                  </a:lnTo>
                  <a:cubicBezTo>
                    <a:pt x="769809" y="970241"/>
                    <a:pt x="769809" y="970241"/>
                    <a:pt x="769809" y="970241"/>
                  </a:cubicBezTo>
                  <a:cubicBezTo>
                    <a:pt x="767079" y="971692"/>
                    <a:pt x="764349" y="973143"/>
                    <a:pt x="761704" y="974679"/>
                  </a:cubicBezTo>
                  <a:cubicBezTo>
                    <a:pt x="760510" y="972887"/>
                    <a:pt x="759230" y="971180"/>
                    <a:pt x="757950" y="969388"/>
                  </a:cubicBezTo>
                  <a:close/>
                  <a:moveTo>
                    <a:pt x="833627" y="911607"/>
                  </a:moveTo>
                  <a:lnTo>
                    <a:pt x="833627" y="911607"/>
                  </a:lnTo>
                  <a:cubicBezTo>
                    <a:pt x="833627" y="911607"/>
                    <a:pt x="833627" y="911607"/>
                    <a:pt x="833627" y="911607"/>
                  </a:cubicBezTo>
                  <a:lnTo>
                    <a:pt x="833627" y="911607"/>
                  </a:lnTo>
                  <a:cubicBezTo>
                    <a:pt x="833627" y="911607"/>
                    <a:pt x="833627" y="911607"/>
                    <a:pt x="833627" y="911607"/>
                  </a:cubicBezTo>
                  <a:cubicBezTo>
                    <a:pt x="846595" y="901109"/>
                    <a:pt x="859307" y="890355"/>
                    <a:pt x="872019" y="879516"/>
                  </a:cubicBezTo>
                  <a:lnTo>
                    <a:pt x="872019" y="881906"/>
                  </a:lnTo>
                  <a:cubicBezTo>
                    <a:pt x="872019" y="881906"/>
                    <a:pt x="872361" y="881906"/>
                    <a:pt x="872361" y="881906"/>
                  </a:cubicBezTo>
                  <a:lnTo>
                    <a:pt x="872617" y="879004"/>
                  </a:lnTo>
                  <a:cubicBezTo>
                    <a:pt x="877139" y="875163"/>
                    <a:pt x="881660" y="871237"/>
                    <a:pt x="886182" y="867311"/>
                  </a:cubicBezTo>
                  <a:cubicBezTo>
                    <a:pt x="886182" y="868847"/>
                    <a:pt x="886182" y="870384"/>
                    <a:pt x="886097" y="871834"/>
                  </a:cubicBezTo>
                  <a:cubicBezTo>
                    <a:pt x="867156" y="886770"/>
                    <a:pt x="848216" y="901792"/>
                    <a:pt x="829531" y="916984"/>
                  </a:cubicBezTo>
                  <a:cubicBezTo>
                    <a:pt x="829531" y="916984"/>
                    <a:pt x="829531" y="916984"/>
                    <a:pt x="829531" y="916984"/>
                  </a:cubicBezTo>
                  <a:cubicBezTo>
                    <a:pt x="829531" y="916984"/>
                    <a:pt x="829446" y="917069"/>
                    <a:pt x="829361" y="917154"/>
                  </a:cubicBezTo>
                  <a:cubicBezTo>
                    <a:pt x="829361" y="917154"/>
                    <a:pt x="829275" y="917240"/>
                    <a:pt x="829190" y="917325"/>
                  </a:cubicBezTo>
                  <a:cubicBezTo>
                    <a:pt x="829190" y="917325"/>
                    <a:pt x="829190" y="917325"/>
                    <a:pt x="829190" y="917325"/>
                  </a:cubicBezTo>
                  <a:cubicBezTo>
                    <a:pt x="814430" y="930213"/>
                    <a:pt x="799841" y="943356"/>
                    <a:pt x="785252" y="956415"/>
                  </a:cubicBezTo>
                  <a:cubicBezTo>
                    <a:pt x="783716" y="954110"/>
                    <a:pt x="782095" y="951721"/>
                    <a:pt x="780559" y="949416"/>
                  </a:cubicBezTo>
                  <a:cubicBezTo>
                    <a:pt x="798391" y="937041"/>
                    <a:pt x="816137" y="924580"/>
                    <a:pt x="833627" y="911607"/>
                  </a:cubicBezTo>
                  <a:close/>
                  <a:moveTo>
                    <a:pt x="778938" y="946941"/>
                  </a:moveTo>
                  <a:cubicBezTo>
                    <a:pt x="778938" y="946941"/>
                    <a:pt x="778426" y="946173"/>
                    <a:pt x="778171" y="945746"/>
                  </a:cubicBezTo>
                  <a:cubicBezTo>
                    <a:pt x="782436" y="942930"/>
                    <a:pt x="786702" y="940113"/>
                    <a:pt x="790883" y="937297"/>
                  </a:cubicBezTo>
                  <a:cubicBezTo>
                    <a:pt x="786873" y="940540"/>
                    <a:pt x="782948" y="943698"/>
                    <a:pt x="778938" y="946941"/>
                  </a:cubicBezTo>
                  <a:close/>
                  <a:moveTo>
                    <a:pt x="878418" y="816273"/>
                  </a:moveTo>
                  <a:cubicBezTo>
                    <a:pt x="878418" y="816273"/>
                    <a:pt x="878418" y="816273"/>
                    <a:pt x="878418" y="816273"/>
                  </a:cubicBezTo>
                  <a:lnTo>
                    <a:pt x="878418" y="816273"/>
                  </a:lnTo>
                  <a:cubicBezTo>
                    <a:pt x="878418" y="807482"/>
                    <a:pt x="878418" y="798606"/>
                    <a:pt x="878247" y="789815"/>
                  </a:cubicBezTo>
                  <a:cubicBezTo>
                    <a:pt x="880039" y="788705"/>
                    <a:pt x="881831" y="787510"/>
                    <a:pt x="883622" y="786315"/>
                  </a:cubicBezTo>
                  <a:cubicBezTo>
                    <a:pt x="886182" y="787681"/>
                    <a:pt x="887632" y="789473"/>
                    <a:pt x="888571" y="791436"/>
                  </a:cubicBezTo>
                  <a:cubicBezTo>
                    <a:pt x="888059" y="800398"/>
                    <a:pt x="887462" y="809360"/>
                    <a:pt x="886865" y="818321"/>
                  </a:cubicBezTo>
                  <a:lnTo>
                    <a:pt x="886865" y="818321"/>
                  </a:lnTo>
                  <a:cubicBezTo>
                    <a:pt x="886865" y="818321"/>
                    <a:pt x="886865" y="818492"/>
                    <a:pt x="886865" y="818492"/>
                  </a:cubicBezTo>
                  <a:lnTo>
                    <a:pt x="886865" y="818662"/>
                  </a:lnTo>
                  <a:cubicBezTo>
                    <a:pt x="886865" y="818662"/>
                    <a:pt x="886865" y="818662"/>
                    <a:pt x="886865" y="818662"/>
                  </a:cubicBezTo>
                  <a:cubicBezTo>
                    <a:pt x="886694" y="833684"/>
                    <a:pt x="886609" y="848790"/>
                    <a:pt x="886267" y="863812"/>
                  </a:cubicBezTo>
                  <a:cubicBezTo>
                    <a:pt x="881916" y="867140"/>
                    <a:pt x="877480" y="870384"/>
                    <a:pt x="873129" y="873627"/>
                  </a:cubicBezTo>
                  <a:lnTo>
                    <a:pt x="873982" y="864580"/>
                  </a:lnTo>
                  <a:cubicBezTo>
                    <a:pt x="875518" y="848534"/>
                    <a:pt x="877224" y="832403"/>
                    <a:pt x="878418" y="816273"/>
                  </a:cubicBezTo>
                  <a:lnTo>
                    <a:pt x="878418" y="816273"/>
                  </a:lnTo>
                  <a:close/>
                  <a:moveTo>
                    <a:pt x="654972" y="763527"/>
                  </a:moveTo>
                  <a:cubicBezTo>
                    <a:pt x="648062" y="765832"/>
                    <a:pt x="641236" y="768222"/>
                    <a:pt x="634326" y="770526"/>
                  </a:cubicBezTo>
                  <a:cubicBezTo>
                    <a:pt x="634326" y="770355"/>
                    <a:pt x="634240" y="770184"/>
                    <a:pt x="634155" y="770014"/>
                  </a:cubicBezTo>
                  <a:cubicBezTo>
                    <a:pt x="639871" y="762503"/>
                    <a:pt x="645587" y="754907"/>
                    <a:pt x="651218" y="747311"/>
                  </a:cubicBezTo>
                  <a:cubicBezTo>
                    <a:pt x="652413" y="752688"/>
                    <a:pt x="653693" y="758065"/>
                    <a:pt x="654887" y="763442"/>
                  </a:cubicBezTo>
                  <a:close/>
                  <a:moveTo>
                    <a:pt x="707869" y="753542"/>
                  </a:moveTo>
                  <a:cubicBezTo>
                    <a:pt x="737048" y="744495"/>
                    <a:pt x="766141" y="735192"/>
                    <a:pt x="795319" y="726315"/>
                  </a:cubicBezTo>
                  <a:lnTo>
                    <a:pt x="807776" y="722645"/>
                  </a:lnTo>
                  <a:lnTo>
                    <a:pt x="807093" y="729815"/>
                  </a:lnTo>
                  <a:cubicBezTo>
                    <a:pt x="783204" y="735618"/>
                    <a:pt x="759401" y="741422"/>
                    <a:pt x="735597" y="747567"/>
                  </a:cubicBezTo>
                  <a:lnTo>
                    <a:pt x="735597" y="747567"/>
                  </a:lnTo>
                  <a:cubicBezTo>
                    <a:pt x="735597" y="747567"/>
                    <a:pt x="735341" y="747567"/>
                    <a:pt x="735341" y="747567"/>
                  </a:cubicBezTo>
                  <a:lnTo>
                    <a:pt x="735085" y="747567"/>
                  </a:lnTo>
                  <a:cubicBezTo>
                    <a:pt x="735085" y="747567"/>
                    <a:pt x="735085" y="747567"/>
                    <a:pt x="735085" y="747567"/>
                  </a:cubicBezTo>
                  <a:cubicBezTo>
                    <a:pt x="711538" y="754480"/>
                    <a:pt x="687990" y="761650"/>
                    <a:pt x="664528" y="768904"/>
                  </a:cubicBezTo>
                  <a:cubicBezTo>
                    <a:pt x="664272" y="767795"/>
                    <a:pt x="664016" y="766600"/>
                    <a:pt x="663760" y="765490"/>
                  </a:cubicBezTo>
                  <a:cubicBezTo>
                    <a:pt x="678435" y="761479"/>
                    <a:pt x="693024" y="757553"/>
                    <a:pt x="707698" y="753542"/>
                  </a:cubicBezTo>
                  <a:lnTo>
                    <a:pt x="707698" y="753542"/>
                  </a:lnTo>
                  <a:cubicBezTo>
                    <a:pt x="707698" y="753542"/>
                    <a:pt x="707698" y="753542"/>
                    <a:pt x="707698" y="753542"/>
                  </a:cubicBezTo>
                  <a:lnTo>
                    <a:pt x="707698" y="753542"/>
                  </a:lnTo>
                  <a:cubicBezTo>
                    <a:pt x="707698" y="753542"/>
                    <a:pt x="707698" y="753542"/>
                    <a:pt x="707698" y="753542"/>
                  </a:cubicBezTo>
                  <a:close/>
                  <a:moveTo>
                    <a:pt x="810079" y="720512"/>
                  </a:moveTo>
                  <a:cubicBezTo>
                    <a:pt x="813236" y="705832"/>
                    <a:pt x="816563" y="691152"/>
                    <a:pt x="819379" y="676387"/>
                  </a:cubicBezTo>
                  <a:cubicBezTo>
                    <a:pt x="819379" y="676387"/>
                    <a:pt x="819379" y="676387"/>
                    <a:pt x="819379" y="676387"/>
                  </a:cubicBezTo>
                  <a:cubicBezTo>
                    <a:pt x="819379" y="676387"/>
                    <a:pt x="819379" y="676387"/>
                    <a:pt x="819379" y="676387"/>
                  </a:cubicBezTo>
                  <a:cubicBezTo>
                    <a:pt x="819379" y="676387"/>
                    <a:pt x="819379" y="676387"/>
                    <a:pt x="819379" y="676387"/>
                  </a:cubicBezTo>
                  <a:lnTo>
                    <a:pt x="819379" y="676387"/>
                  </a:lnTo>
                  <a:cubicBezTo>
                    <a:pt x="821170" y="661451"/>
                    <a:pt x="822365" y="646515"/>
                    <a:pt x="823815" y="631579"/>
                  </a:cubicBezTo>
                  <a:lnTo>
                    <a:pt x="824583" y="624068"/>
                  </a:lnTo>
                  <a:cubicBezTo>
                    <a:pt x="826716" y="629957"/>
                    <a:pt x="828934" y="635931"/>
                    <a:pt x="831152" y="641820"/>
                  </a:cubicBezTo>
                  <a:cubicBezTo>
                    <a:pt x="829958" y="648478"/>
                    <a:pt x="828849" y="655135"/>
                    <a:pt x="827654" y="661792"/>
                  </a:cubicBezTo>
                  <a:lnTo>
                    <a:pt x="827654" y="661792"/>
                  </a:lnTo>
                  <a:cubicBezTo>
                    <a:pt x="827654" y="661792"/>
                    <a:pt x="827654" y="661877"/>
                    <a:pt x="827654" y="661877"/>
                  </a:cubicBezTo>
                  <a:lnTo>
                    <a:pt x="827654" y="661877"/>
                  </a:lnTo>
                  <a:cubicBezTo>
                    <a:pt x="827654" y="661877"/>
                    <a:pt x="827654" y="661963"/>
                    <a:pt x="827654" y="661963"/>
                  </a:cubicBezTo>
                  <a:cubicBezTo>
                    <a:pt x="826204" y="676728"/>
                    <a:pt x="825010" y="691493"/>
                    <a:pt x="823389" y="706258"/>
                  </a:cubicBezTo>
                  <a:lnTo>
                    <a:pt x="821938" y="717951"/>
                  </a:lnTo>
                  <a:lnTo>
                    <a:pt x="810079" y="720768"/>
                  </a:lnTo>
                  <a:lnTo>
                    <a:pt x="810079" y="720597"/>
                  </a:lnTo>
                  <a:close/>
                  <a:moveTo>
                    <a:pt x="821853" y="718463"/>
                  </a:moveTo>
                  <a:lnTo>
                    <a:pt x="821426" y="721877"/>
                  </a:lnTo>
                  <a:cubicBezTo>
                    <a:pt x="821426" y="721877"/>
                    <a:pt x="821682" y="721963"/>
                    <a:pt x="821682" y="721877"/>
                  </a:cubicBezTo>
                  <a:lnTo>
                    <a:pt x="822535" y="718207"/>
                  </a:lnTo>
                  <a:lnTo>
                    <a:pt x="826716" y="717012"/>
                  </a:lnTo>
                  <a:cubicBezTo>
                    <a:pt x="826716" y="717012"/>
                    <a:pt x="826716" y="716671"/>
                    <a:pt x="826716" y="716756"/>
                  </a:cubicBezTo>
                  <a:lnTo>
                    <a:pt x="822791" y="717695"/>
                  </a:lnTo>
                  <a:lnTo>
                    <a:pt x="825436" y="706429"/>
                  </a:lnTo>
                  <a:cubicBezTo>
                    <a:pt x="828849" y="691920"/>
                    <a:pt x="832176" y="677411"/>
                    <a:pt x="834650" y="662731"/>
                  </a:cubicBezTo>
                  <a:lnTo>
                    <a:pt x="834650" y="662731"/>
                  </a:lnTo>
                  <a:cubicBezTo>
                    <a:pt x="834650" y="662731"/>
                    <a:pt x="834650" y="662731"/>
                    <a:pt x="834650" y="662731"/>
                  </a:cubicBezTo>
                  <a:lnTo>
                    <a:pt x="834650" y="662731"/>
                  </a:lnTo>
                  <a:cubicBezTo>
                    <a:pt x="834650" y="662731"/>
                    <a:pt x="834650" y="662731"/>
                    <a:pt x="834650" y="662731"/>
                  </a:cubicBezTo>
                  <a:cubicBezTo>
                    <a:pt x="834992" y="659488"/>
                    <a:pt x="835248" y="656244"/>
                    <a:pt x="835504" y="652916"/>
                  </a:cubicBezTo>
                  <a:cubicBezTo>
                    <a:pt x="837637" y="658378"/>
                    <a:pt x="839770" y="663926"/>
                    <a:pt x="841902" y="669388"/>
                  </a:cubicBezTo>
                  <a:cubicBezTo>
                    <a:pt x="840452" y="676301"/>
                    <a:pt x="839172" y="683215"/>
                    <a:pt x="837893" y="690213"/>
                  </a:cubicBezTo>
                  <a:cubicBezTo>
                    <a:pt x="837893" y="690213"/>
                    <a:pt x="837893" y="690213"/>
                    <a:pt x="837893" y="690213"/>
                  </a:cubicBezTo>
                  <a:cubicBezTo>
                    <a:pt x="837893" y="690213"/>
                    <a:pt x="837893" y="690213"/>
                    <a:pt x="837893" y="690298"/>
                  </a:cubicBezTo>
                  <a:cubicBezTo>
                    <a:pt x="837893" y="690298"/>
                    <a:pt x="837893" y="690298"/>
                    <a:pt x="837893" y="690384"/>
                  </a:cubicBezTo>
                  <a:cubicBezTo>
                    <a:pt x="837893" y="690384"/>
                    <a:pt x="837893" y="690384"/>
                    <a:pt x="837893" y="690384"/>
                  </a:cubicBezTo>
                  <a:cubicBezTo>
                    <a:pt x="836783" y="701223"/>
                    <a:pt x="836016" y="712062"/>
                    <a:pt x="835333" y="722987"/>
                  </a:cubicBezTo>
                  <a:lnTo>
                    <a:pt x="828081" y="724779"/>
                  </a:lnTo>
                  <a:cubicBezTo>
                    <a:pt x="821512" y="726401"/>
                    <a:pt x="814942" y="728022"/>
                    <a:pt x="808373" y="729559"/>
                  </a:cubicBezTo>
                  <a:lnTo>
                    <a:pt x="809909" y="722048"/>
                  </a:lnTo>
                  <a:lnTo>
                    <a:pt x="821938" y="718463"/>
                  </a:lnTo>
                  <a:close/>
                  <a:moveTo>
                    <a:pt x="746859" y="763271"/>
                  </a:moveTo>
                  <a:cubicBezTo>
                    <a:pt x="720581" y="770099"/>
                    <a:pt x="694474" y="777610"/>
                    <a:pt x="668452" y="785377"/>
                  </a:cubicBezTo>
                  <a:cubicBezTo>
                    <a:pt x="668026" y="783414"/>
                    <a:pt x="667599" y="781536"/>
                    <a:pt x="667087" y="779573"/>
                  </a:cubicBezTo>
                  <a:cubicBezTo>
                    <a:pt x="669903" y="778805"/>
                    <a:pt x="672804" y="777951"/>
                    <a:pt x="675619" y="777183"/>
                  </a:cubicBezTo>
                  <a:cubicBezTo>
                    <a:pt x="703177" y="769672"/>
                    <a:pt x="730905" y="762759"/>
                    <a:pt x="758547" y="755761"/>
                  </a:cubicBezTo>
                  <a:lnTo>
                    <a:pt x="758547" y="755761"/>
                  </a:lnTo>
                  <a:cubicBezTo>
                    <a:pt x="758547" y="755761"/>
                    <a:pt x="758547" y="755761"/>
                    <a:pt x="758547" y="755761"/>
                  </a:cubicBezTo>
                  <a:lnTo>
                    <a:pt x="758547" y="755761"/>
                  </a:lnTo>
                  <a:cubicBezTo>
                    <a:pt x="758547" y="755761"/>
                    <a:pt x="758547" y="755761"/>
                    <a:pt x="758547" y="755761"/>
                  </a:cubicBezTo>
                  <a:cubicBezTo>
                    <a:pt x="783716" y="748421"/>
                    <a:pt x="808885" y="741081"/>
                    <a:pt x="834224" y="734168"/>
                  </a:cubicBezTo>
                  <a:lnTo>
                    <a:pt x="833285" y="746116"/>
                  </a:lnTo>
                  <a:cubicBezTo>
                    <a:pt x="804534" y="751322"/>
                    <a:pt x="775696" y="756870"/>
                    <a:pt x="747115" y="763186"/>
                  </a:cubicBezTo>
                  <a:lnTo>
                    <a:pt x="747115" y="763186"/>
                  </a:lnTo>
                  <a:cubicBezTo>
                    <a:pt x="747115" y="763186"/>
                    <a:pt x="746859" y="763186"/>
                    <a:pt x="746859" y="763186"/>
                  </a:cubicBezTo>
                  <a:lnTo>
                    <a:pt x="746603" y="763186"/>
                  </a:lnTo>
                  <a:cubicBezTo>
                    <a:pt x="746603" y="763186"/>
                    <a:pt x="746603" y="763186"/>
                    <a:pt x="746603" y="763186"/>
                  </a:cubicBezTo>
                  <a:close/>
                  <a:moveTo>
                    <a:pt x="637738" y="782304"/>
                  </a:moveTo>
                  <a:cubicBezTo>
                    <a:pt x="637482" y="781280"/>
                    <a:pt x="637141" y="780256"/>
                    <a:pt x="636885" y="779146"/>
                  </a:cubicBezTo>
                  <a:lnTo>
                    <a:pt x="645076" y="777098"/>
                  </a:lnTo>
                  <a:cubicBezTo>
                    <a:pt x="645076" y="777098"/>
                    <a:pt x="645332" y="777098"/>
                    <a:pt x="645502" y="777012"/>
                  </a:cubicBezTo>
                  <a:cubicBezTo>
                    <a:pt x="644308" y="778293"/>
                    <a:pt x="643113" y="779573"/>
                    <a:pt x="641919" y="780853"/>
                  </a:cubicBezTo>
                  <a:cubicBezTo>
                    <a:pt x="640554" y="781365"/>
                    <a:pt x="639103" y="781792"/>
                    <a:pt x="637738" y="782304"/>
                  </a:cubicBezTo>
                  <a:close/>
                  <a:moveTo>
                    <a:pt x="626391" y="780170"/>
                  </a:moveTo>
                  <a:cubicBezTo>
                    <a:pt x="626391" y="780170"/>
                    <a:pt x="626391" y="780170"/>
                    <a:pt x="626391" y="780170"/>
                  </a:cubicBezTo>
                  <a:cubicBezTo>
                    <a:pt x="626391" y="780170"/>
                    <a:pt x="626391" y="780170"/>
                    <a:pt x="626391" y="780170"/>
                  </a:cubicBezTo>
                  <a:lnTo>
                    <a:pt x="626391" y="780170"/>
                  </a:lnTo>
                  <a:cubicBezTo>
                    <a:pt x="626988" y="779402"/>
                    <a:pt x="627500" y="778719"/>
                    <a:pt x="628098" y="777951"/>
                  </a:cubicBezTo>
                  <a:cubicBezTo>
                    <a:pt x="628268" y="778634"/>
                    <a:pt x="628439" y="779317"/>
                    <a:pt x="628609" y="780000"/>
                  </a:cubicBezTo>
                  <a:lnTo>
                    <a:pt x="628098" y="780170"/>
                  </a:lnTo>
                  <a:lnTo>
                    <a:pt x="625709" y="780853"/>
                  </a:lnTo>
                  <a:cubicBezTo>
                    <a:pt x="625709" y="780853"/>
                    <a:pt x="626135" y="780426"/>
                    <a:pt x="626306" y="780170"/>
                  </a:cubicBezTo>
                  <a:cubicBezTo>
                    <a:pt x="626306" y="780170"/>
                    <a:pt x="626306" y="780170"/>
                    <a:pt x="626306" y="780170"/>
                  </a:cubicBezTo>
                  <a:close/>
                  <a:moveTo>
                    <a:pt x="635435" y="774025"/>
                  </a:moveTo>
                  <a:cubicBezTo>
                    <a:pt x="635435" y="774025"/>
                    <a:pt x="635349" y="773599"/>
                    <a:pt x="635264" y="773428"/>
                  </a:cubicBezTo>
                  <a:cubicBezTo>
                    <a:pt x="641407" y="771721"/>
                    <a:pt x="647550" y="770014"/>
                    <a:pt x="653607" y="768392"/>
                  </a:cubicBezTo>
                  <a:cubicBezTo>
                    <a:pt x="651816" y="770270"/>
                    <a:pt x="650109" y="772147"/>
                    <a:pt x="648318" y="774025"/>
                  </a:cubicBezTo>
                  <a:cubicBezTo>
                    <a:pt x="646953" y="774452"/>
                    <a:pt x="645587" y="774879"/>
                    <a:pt x="644308" y="775305"/>
                  </a:cubicBezTo>
                  <a:lnTo>
                    <a:pt x="636458" y="777695"/>
                  </a:lnTo>
                  <a:cubicBezTo>
                    <a:pt x="636117" y="776500"/>
                    <a:pt x="635776" y="775305"/>
                    <a:pt x="635435" y="774111"/>
                  </a:cubicBezTo>
                  <a:close/>
                  <a:moveTo>
                    <a:pt x="656679" y="770697"/>
                  </a:moveTo>
                  <a:cubicBezTo>
                    <a:pt x="656679" y="770697"/>
                    <a:pt x="656764" y="771123"/>
                    <a:pt x="656849" y="771379"/>
                  </a:cubicBezTo>
                  <a:cubicBezTo>
                    <a:pt x="656593" y="771379"/>
                    <a:pt x="656338" y="771550"/>
                    <a:pt x="656082" y="771635"/>
                  </a:cubicBezTo>
                  <a:cubicBezTo>
                    <a:pt x="656252" y="771379"/>
                    <a:pt x="656508" y="771038"/>
                    <a:pt x="656679" y="770782"/>
                  </a:cubicBezTo>
                  <a:close/>
                  <a:moveTo>
                    <a:pt x="653863" y="774964"/>
                  </a:moveTo>
                  <a:cubicBezTo>
                    <a:pt x="655058" y="774708"/>
                    <a:pt x="656252" y="774367"/>
                    <a:pt x="657532" y="774111"/>
                  </a:cubicBezTo>
                  <a:cubicBezTo>
                    <a:pt x="657617" y="774623"/>
                    <a:pt x="657788" y="775135"/>
                    <a:pt x="657873" y="775647"/>
                  </a:cubicBezTo>
                  <a:cubicBezTo>
                    <a:pt x="655996" y="776244"/>
                    <a:pt x="654034" y="776842"/>
                    <a:pt x="652157" y="777439"/>
                  </a:cubicBezTo>
                  <a:cubicBezTo>
                    <a:pt x="652754" y="776586"/>
                    <a:pt x="653266" y="775817"/>
                    <a:pt x="653863" y="774964"/>
                  </a:cubicBezTo>
                  <a:close/>
                  <a:moveTo>
                    <a:pt x="658726" y="779573"/>
                  </a:moveTo>
                  <a:cubicBezTo>
                    <a:pt x="658726" y="779573"/>
                    <a:pt x="658897" y="780341"/>
                    <a:pt x="658982" y="780682"/>
                  </a:cubicBezTo>
                  <a:cubicBezTo>
                    <a:pt x="656423" y="781536"/>
                    <a:pt x="653778" y="782475"/>
                    <a:pt x="651218" y="783328"/>
                  </a:cubicBezTo>
                  <a:cubicBezTo>
                    <a:pt x="653693" y="782048"/>
                    <a:pt x="656252" y="780768"/>
                    <a:pt x="658726" y="779488"/>
                  </a:cubicBezTo>
                  <a:close/>
                  <a:moveTo>
                    <a:pt x="666234" y="775647"/>
                  </a:moveTo>
                  <a:cubicBezTo>
                    <a:pt x="667173" y="775135"/>
                    <a:pt x="668026" y="774708"/>
                    <a:pt x="668964" y="774196"/>
                  </a:cubicBezTo>
                  <a:lnTo>
                    <a:pt x="679202" y="768990"/>
                  </a:lnTo>
                  <a:cubicBezTo>
                    <a:pt x="679202" y="768990"/>
                    <a:pt x="679202" y="768734"/>
                    <a:pt x="679117" y="768734"/>
                  </a:cubicBezTo>
                  <a:lnTo>
                    <a:pt x="668282" y="772233"/>
                  </a:lnTo>
                  <a:cubicBezTo>
                    <a:pt x="667429" y="772489"/>
                    <a:pt x="666575" y="772745"/>
                    <a:pt x="665722" y="773086"/>
                  </a:cubicBezTo>
                  <a:cubicBezTo>
                    <a:pt x="665722" y="772745"/>
                    <a:pt x="665552" y="772404"/>
                    <a:pt x="665467" y="772062"/>
                  </a:cubicBezTo>
                  <a:cubicBezTo>
                    <a:pt x="689441" y="766258"/>
                    <a:pt x="713415" y="760369"/>
                    <a:pt x="737303" y="754224"/>
                  </a:cubicBezTo>
                  <a:lnTo>
                    <a:pt x="737303" y="754224"/>
                  </a:lnTo>
                  <a:cubicBezTo>
                    <a:pt x="737303" y="754224"/>
                    <a:pt x="737303" y="754224"/>
                    <a:pt x="737303" y="754224"/>
                  </a:cubicBezTo>
                  <a:lnTo>
                    <a:pt x="737303" y="754224"/>
                  </a:lnTo>
                  <a:cubicBezTo>
                    <a:pt x="760510" y="747396"/>
                    <a:pt x="783631" y="740312"/>
                    <a:pt x="806752" y="733229"/>
                  </a:cubicBezTo>
                  <a:lnTo>
                    <a:pt x="806496" y="736045"/>
                  </a:lnTo>
                  <a:cubicBezTo>
                    <a:pt x="806496" y="736045"/>
                    <a:pt x="806752" y="736130"/>
                    <a:pt x="806752" y="736045"/>
                  </a:cubicBezTo>
                  <a:lnTo>
                    <a:pt x="807434" y="732973"/>
                  </a:lnTo>
                  <a:cubicBezTo>
                    <a:pt x="814345" y="730839"/>
                    <a:pt x="821341" y="728705"/>
                    <a:pt x="828252" y="726571"/>
                  </a:cubicBezTo>
                  <a:lnTo>
                    <a:pt x="835077" y="724523"/>
                  </a:lnTo>
                  <a:cubicBezTo>
                    <a:pt x="834906" y="726827"/>
                    <a:pt x="834736" y="729132"/>
                    <a:pt x="834565" y="731436"/>
                  </a:cubicBezTo>
                  <a:cubicBezTo>
                    <a:pt x="808629" y="736728"/>
                    <a:pt x="782692" y="742361"/>
                    <a:pt x="757012" y="748847"/>
                  </a:cubicBezTo>
                  <a:lnTo>
                    <a:pt x="757012" y="748847"/>
                  </a:lnTo>
                  <a:cubicBezTo>
                    <a:pt x="757012" y="748847"/>
                    <a:pt x="756841" y="748847"/>
                    <a:pt x="756841" y="748847"/>
                  </a:cubicBezTo>
                  <a:lnTo>
                    <a:pt x="756670" y="748847"/>
                  </a:lnTo>
                  <a:cubicBezTo>
                    <a:pt x="756670" y="748847"/>
                    <a:pt x="756670" y="748847"/>
                    <a:pt x="756670" y="748847"/>
                  </a:cubicBezTo>
                  <a:cubicBezTo>
                    <a:pt x="729198" y="756870"/>
                    <a:pt x="701982" y="765832"/>
                    <a:pt x="674937" y="775049"/>
                  </a:cubicBezTo>
                  <a:cubicBezTo>
                    <a:pt x="672206" y="775988"/>
                    <a:pt x="669562" y="776927"/>
                    <a:pt x="666831" y="777866"/>
                  </a:cubicBezTo>
                  <a:cubicBezTo>
                    <a:pt x="666661" y="777098"/>
                    <a:pt x="666490" y="776329"/>
                    <a:pt x="666319" y="775561"/>
                  </a:cubicBezTo>
                  <a:close/>
                  <a:moveTo>
                    <a:pt x="836783" y="731009"/>
                  </a:moveTo>
                  <a:cubicBezTo>
                    <a:pt x="837295" y="728535"/>
                    <a:pt x="837807" y="726059"/>
                    <a:pt x="838319" y="723584"/>
                  </a:cubicBezTo>
                  <a:lnTo>
                    <a:pt x="850263" y="720000"/>
                  </a:lnTo>
                  <a:cubicBezTo>
                    <a:pt x="850093" y="722731"/>
                    <a:pt x="850093" y="725547"/>
                    <a:pt x="850093" y="728364"/>
                  </a:cubicBezTo>
                  <a:cubicBezTo>
                    <a:pt x="847022" y="728961"/>
                    <a:pt x="843865" y="729559"/>
                    <a:pt x="840793" y="730241"/>
                  </a:cubicBezTo>
                  <a:cubicBezTo>
                    <a:pt x="839428" y="730497"/>
                    <a:pt x="838149" y="730839"/>
                    <a:pt x="836783" y="731095"/>
                  </a:cubicBezTo>
                  <a:close/>
                  <a:moveTo>
                    <a:pt x="833797" y="745945"/>
                  </a:moveTo>
                  <a:lnTo>
                    <a:pt x="836272" y="733570"/>
                  </a:lnTo>
                  <a:cubicBezTo>
                    <a:pt x="837893" y="733143"/>
                    <a:pt x="839514" y="732717"/>
                    <a:pt x="841135" y="732204"/>
                  </a:cubicBezTo>
                  <a:cubicBezTo>
                    <a:pt x="844121" y="731436"/>
                    <a:pt x="847192" y="730668"/>
                    <a:pt x="850178" y="729815"/>
                  </a:cubicBezTo>
                  <a:cubicBezTo>
                    <a:pt x="850178" y="731095"/>
                    <a:pt x="850178" y="732375"/>
                    <a:pt x="850178" y="733570"/>
                  </a:cubicBezTo>
                  <a:lnTo>
                    <a:pt x="850178" y="739886"/>
                  </a:lnTo>
                  <a:cubicBezTo>
                    <a:pt x="850178" y="739886"/>
                    <a:pt x="850519" y="739886"/>
                    <a:pt x="850605" y="739886"/>
                  </a:cubicBezTo>
                  <a:lnTo>
                    <a:pt x="852226" y="733741"/>
                  </a:lnTo>
                  <a:cubicBezTo>
                    <a:pt x="852738" y="732119"/>
                    <a:pt x="853250" y="730412"/>
                    <a:pt x="853761" y="728791"/>
                  </a:cubicBezTo>
                  <a:cubicBezTo>
                    <a:pt x="857174" y="727852"/>
                    <a:pt x="860672" y="726998"/>
                    <a:pt x="864085" y="726059"/>
                  </a:cubicBezTo>
                  <a:cubicBezTo>
                    <a:pt x="865791" y="730497"/>
                    <a:pt x="867498" y="735021"/>
                    <a:pt x="869204" y="739459"/>
                  </a:cubicBezTo>
                  <a:lnTo>
                    <a:pt x="839343" y="744751"/>
                  </a:lnTo>
                  <a:cubicBezTo>
                    <a:pt x="837466" y="745092"/>
                    <a:pt x="835589" y="745433"/>
                    <a:pt x="833797" y="745775"/>
                  </a:cubicBezTo>
                  <a:close/>
                  <a:moveTo>
                    <a:pt x="854188" y="727510"/>
                  </a:moveTo>
                  <a:cubicBezTo>
                    <a:pt x="855212" y="724267"/>
                    <a:pt x="856236" y="721109"/>
                    <a:pt x="857174" y="717866"/>
                  </a:cubicBezTo>
                  <a:lnTo>
                    <a:pt x="860502" y="716842"/>
                  </a:lnTo>
                  <a:cubicBezTo>
                    <a:pt x="861611" y="719744"/>
                    <a:pt x="862720" y="722645"/>
                    <a:pt x="863829" y="725547"/>
                  </a:cubicBezTo>
                  <a:cubicBezTo>
                    <a:pt x="860587" y="726145"/>
                    <a:pt x="857430" y="726827"/>
                    <a:pt x="854188" y="727510"/>
                  </a:cubicBezTo>
                  <a:close/>
                  <a:moveTo>
                    <a:pt x="857345" y="717354"/>
                  </a:moveTo>
                  <a:cubicBezTo>
                    <a:pt x="857345" y="717354"/>
                    <a:pt x="857345" y="717098"/>
                    <a:pt x="857430" y="717012"/>
                  </a:cubicBezTo>
                  <a:lnTo>
                    <a:pt x="857430" y="717012"/>
                  </a:lnTo>
                  <a:cubicBezTo>
                    <a:pt x="857430" y="717012"/>
                    <a:pt x="857430" y="717012"/>
                    <a:pt x="857430" y="717012"/>
                  </a:cubicBezTo>
                  <a:lnTo>
                    <a:pt x="857430" y="717012"/>
                  </a:lnTo>
                  <a:cubicBezTo>
                    <a:pt x="857430" y="717012"/>
                    <a:pt x="857430" y="717012"/>
                    <a:pt x="857430" y="717012"/>
                  </a:cubicBezTo>
                  <a:cubicBezTo>
                    <a:pt x="857601" y="714793"/>
                    <a:pt x="857771" y="712660"/>
                    <a:pt x="857942" y="710440"/>
                  </a:cubicBezTo>
                  <a:cubicBezTo>
                    <a:pt x="858795" y="712489"/>
                    <a:pt x="859563" y="714623"/>
                    <a:pt x="860416" y="716671"/>
                  </a:cubicBezTo>
                  <a:lnTo>
                    <a:pt x="857345" y="717439"/>
                  </a:lnTo>
                  <a:close/>
                  <a:moveTo>
                    <a:pt x="850605" y="715647"/>
                  </a:moveTo>
                  <a:lnTo>
                    <a:pt x="850605" y="715647"/>
                  </a:lnTo>
                  <a:cubicBezTo>
                    <a:pt x="850605" y="715647"/>
                    <a:pt x="850605" y="715647"/>
                    <a:pt x="850605" y="715647"/>
                  </a:cubicBezTo>
                  <a:lnTo>
                    <a:pt x="850605" y="715647"/>
                  </a:lnTo>
                  <a:cubicBezTo>
                    <a:pt x="850605" y="715647"/>
                    <a:pt x="850605" y="715647"/>
                    <a:pt x="850605" y="715647"/>
                  </a:cubicBezTo>
                  <a:cubicBezTo>
                    <a:pt x="850519" y="716756"/>
                    <a:pt x="850434" y="717866"/>
                    <a:pt x="850349" y="718975"/>
                  </a:cubicBezTo>
                  <a:lnTo>
                    <a:pt x="838660" y="721877"/>
                  </a:lnTo>
                  <a:cubicBezTo>
                    <a:pt x="840793" y="711635"/>
                    <a:pt x="842926" y="701308"/>
                    <a:pt x="844718" y="691066"/>
                  </a:cubicBezTo>
                  <a:lnTo>
                    <a:pt x="844718" y="691066"/>
                  </a:lnTo>
                  <a:cubicBezTo>
                    <a:pt x="844718" y="691066"/>
                    <a:pt x="844718" y="691066"/>
                    <a:pt x="844718" y="691066"/>
                  </a:cubicBezTo>
                  <a:cubicBezTo>
                    <a:pt x="844718" y="691066"/>
                    <a:pt x="844718" y="691066"/>
                    <a:pt x="844718" y="691066"/>
                  </a:cubicBezTo>
                  <a:cubicBezTo>
                    <a:pt x="844718" y="691066"/>
                    <a:pt x="844718" y="691066"/>
                    <a:pt x="844718" y="691066"/>
                  </a:cubicBezTo>
                  <a:cubicBezTo>
                    <a:pt x="845145" y="687140"/>
                    <a:pt x="845486" y="683300"/>
                    <a:pt x="845742" y="679374"/>
                  </a:cubicBezTo>
                  <a:cubicBezTo>
                    <a:pt x="848813" y="687226"/>
                    <a:pt x="851884" y="695078"/>
                    <a:pt x="854956" y="702930"/>
                  </a:cubicBezTo>
                  <a:cubicBezTo>
                    <a:pt x="853335" y="707112"/>
                    <a:pt x="851714" y="711379"/>
                    <a:pt x="850519" y="715647"/>
                  </a:cubicBezTo>
                  <a:close/>
                  <a:moveTo>
                    <a:pt x="624514" y="782219"/>
                  </a:moveTo>
                  <a:lnTo>
                    <a:pt x="628609" y="781194"/>
                  </a:lnTo>
                  <a:lnTo>
                    <a:pt x="629036" y="781194"/>
                  </a:lnTo>
                  <a:cubicBezTo>
                    <a:pt x="629463" y="782731"/>
                    <a:pt x="629889" y="784267"/>
                    <a:pt x="630316" y="785889"/>
                  </a:cubicBezTo>
                  <a:cubicBezTo>
                    <a:pt x="624429" y="788791"/>
                    <a:pt x="618627" y="791863"/>
                    <a:pt x="612826" y="794850"/>
                  </a:cubicBezTo>
                  <a:cubicBezTo>
                    <a:pt x="616750" y="790668"/>
                    <a:pt x="620760" y="786486"/>
                    <a:pt x="624599" y="782219"/>
                  </a:cubicBezTo>
                  <a:close/>
                  <a:moveTo>
                    <a:pt x="643796" y="789047"/>
                  </a:moveTo>
                  <a:lnTo>
                    <a:pt x="643796" y="789047"/>
                  </a:lnTo>
                  <a:cubicBezTo>
                    <a:pt x="643796" y="789047"/>
                    <a:pt x="643796" y="789047"/>
                    <a:pt x="643796" y="789047"/>
                  </a:cubicBezTo>
                  <a:lnTo>
                    <a:pt x="643796" y="789047"/>
                  </a:lnTo>
                  <a:cubicBezTo>
                    <a:pt x="643796" y="789047"/>
                    <a:pt x="643796" y="789047"/>
                    <a:pt x="643796" y="789047"/>
                  </a:cubicBezTo>
                  <a:cubicBezTo>
                    <a:pt x="644564" y="788022"/>
                    <a:pt x="645246" y="786998"/>
                    <a:pt x="646014" y="785974"/>
                  </a:cubicBezTo>
                  <a:cubicBezTo>
                    <a:pt x="646782" y="785633"/>
                    <a:pt x="647550" y="785206"/>
                    <a:pt x="648318" y="784864"/>
                  </a:cubicBezTo>
                  <a:cubicBezTo>
                    <a:pt x="651901" y="783840"/>
                    <a:pt x="655570" y="782816"/>
                    <a:pt x="659153" y="781792"/>
                  </a:cubicBezTo>
                  <a:cubicBezTo>
                    <a:pt x="659324" y="782560"/>
                    <a:pt x="659494" y="783414"/>
                    <a:pt x="659665" y="784182"/>
                  </a:cubicBezTo>
                  <a:cubicBezTo>
                    <a:pt x="659921" y="785377"/>
                    <a:pt x="660262" y="786571"/>
                    <a:pt x="660518" y="787766"/>
                  </a:cubicBezTo>
                  <a:cubicBezTo>
                    <a:pt x="659153" y="788193"/>
                    <a:pt x="657873" y="788535"/>
                    <a:pt x="656508" y="788961"/>
                  </a:cubicBezTo>
                  <a:lnTo>
                    <a:pt x="640554" y="793826"/>
                  </a:lnTo>
                  <a:cubicBezTo>
                    <a:pt x="640554" y="793826"/>
                    <a:pt x="640383" y="793058"/>
                    <a:pt x="640298" y="792631"/>
                  </a:cubicBezTo>
                  <a:cubicBezTo>
                    <a:pt x="641407" y="791436"/>
                    <a:pt x="642601" y="790241"/>
                    <a:pt x="643710" y="789047"/>
                  </a:cubicBezTo>
                  <a:close/>
                  <a:moveTo>
                    <a:pt x="657361" y="790839"/>
                  </a:moveTo>
                  <a:cubicBezTo>
                    <a:pt x="658641" y="790497"/>
                    <a:pt x="659921" y="790241"/>
                    <a:pt x="661115" y="789985"/>
                  </a:cubicBezTo>
                  <a:cubicBezTo>
                    <a:pt x="661627" y="792119"/>
                    <a:pt x="662139" y="794338"/>
                    <a:pt x="662651" y="796472"/>
                  </a:cubicBezTo>
                  <a:lnTo>
                    <a:pt x="642857" y="802873"/>
                  </a:lnTo>
                  <a:cubicBezTo>
                    <a:pt x="642175" y="800227"/>
                    <a:pt x="641492" y="797667"/>
                    <a:pt x="640895" y="795021"/>
                  </a:cubicBezTo>
                  <a:cubicBezTo>
                    <a:pt x="646355" y="793655"/>
                    <a:pt x="651816" y="792290"/>
                    <a:pt x="657361" y="790924"/>
                  </a:cubicBezTo>
                  <a:close/>
                  <a:moveTo>
                    <a:pt x="671012" y="796216"/>
                  </a:moveTo>
                  <a:cubicBezTo>
                    <a:pt x="685943" y="792460"/>
                    <a:pt x="700873" y="788791"/>
                    <a:pt x="715889" y="785206"/>
                  </a:cubicBezTo>
                  <a:cubicBezTo>
                    <a:pt x="701129" y="789729"/>
                    <a:pt x="686369" y="794338"/>
                    <a:pt x="671695" y="798947"/>
                  </a:cubicBezTo>
                  <a:cubicBezTo>
                    <a:pt x="671524" y="798008"/>
                    <a:pt x="671268" y="797155"/>
                    <a:pt x="671097" y="796216"/>
                  </a:cubicBezTo>
                  <a:close/>
                  <a:moveTo>
                    <a:pt x="663163" y="798264"/>
                  </a:moveTo>
                  <a:cubicBezTo>
                    <a:pt x="663419" y="799288"/>
                    <a:pt x="663675" y="800313"/>
                    <a:pt x="663931" y="801337"/>
                  </a:cubicBezTo>
                  <a:cubicBezTo>
                    <a:pt x="660433" y="802446"/>
                    <a:pt x="656935" y="803556"/>
                    <a:pt x="653437" y="804580"/>
                  </a:cubicBezTo>
                  <a:lnTo>
                    <a:pt x="644222" y="807396"/>
                  </a:lnTo>
                  <a:cubicBezTo>
                    <a:pt x="643881" y="806031"/>
                    <a:pt x="643455" y="804751"/>
                    <a:pt x="643113" y="803385"/>
                  </a:cubicBezTo>
                  <a:lnTo>
                    <a:pt x="663163" y="798179"/>
                  </a:lnTo>
                  <a:close/>
                  <a:moveTo>
                    <a:pt x="654205" y="806543"/>
                  </a:moveTo>
                  <a:cubicBezTo>
                    <a:pt x="657617" y="805689"/>
                    <a:pt x="661115" y="804836"/>
                    <a:pt x="664613" y="803983"/>
                  </a:cubicBezTo>
                  <a:cubicBezTo>
                    <a:pt x="664613" y="804068"/>
                    <a:pt x="664613" y="804153"/>
                    <a:pt x="664613" y="804239"/>
                  </a:cubicBezTo>
                  <a:cubicBezTo>
                    <a:pt x="664954" y="805604"/>
                    <a:pt x="665296" y="806970"/>
                    <a:pt x="665552" y="808421"/>
                  </a:cubicBezTo>
                  <a:cubicBezTo>
                    <a:pt x="664016" y="808933"/>
                    <a:pt x="662395" y="809445"/>
                    <a:pt x="660859" y="809957"/>
                  </a:cubicBezTo>
                  <a:cubicBezTo>
                    <a:pt x="656252" y="811066"/>
                    <a:pt x="651560" y="812261"/>
                    <a:pt x="646953" y="813371"/>
                  </a:cubicBezTo>
                  <a:cubicBezTo>
                    <a:pt x="646867" y="813371"/>
                    <a:pt x="646953" y="813712"/>
                    <a:pt x="646953" y="813627"/>
                  </a:cubicBezTo>
                  <a:cubicBezTo>
                    <a:pt x="648830" y="813286"/>
                    <a:pt x="650707" y="812944"/>
                    <a:pt x="652584" y="812603"/>
                  </a:cubicBezTo>
                  <a:cubicBezTo>
                    <a:pt x="650536" y="813286"/>
                    <a:pt x="648488" y="813968"/>
                    <a:pt x="646355" y="814651"/>
                  </a:cubicBezTo>
                  <a:cubicBezTo>
                    <a:pt x="645758" y="812773"/>
                    <a:pt x="645161" y="810896"/>
                    <a:pt x="644649" y="808933"/>
                  </a:cubicBezTo>
                  <a:lnTo>
                    <a:pt x="654205" y="806543"/>
                  </a:lnTo>
                  <a:close/>
                  <a:moveTo>
                    <a:pt x="842329" y="762759"/>
                  </a:moveTo>
                  <a:cubicBezTo>
                    <a:pt x="806325" y="770184"/>
                    <a:pt x="770407" y="778122"/>
                    <a:pt x="734744" y="787254"/>
                  </a:cubicBezTo>
                  <a:lnTo>
                    <a:pt x="734744" y="787254"/>
                  </a:lnTo>
                  <a:cubicBezTo>
                    <a:pt x="734744" y="787254"/>
                    <a:pt x="734488" y="787254"/>
                    <a:pt x="734488" y="787254"/>
                  </a:cubicBezTo>
                  <a:lnTo>
                    <a:pt x="734232" y="787254"/>
                  </a:lnTo>
                  <a:cubicBezTo>
                    <a:pt x="734232" y="787254"/>
                    <a:pt x="734232" y="787254"/>
                    <a:pt x="734232" y="787254"/>
                  </a:cubicBezTo>
                  <a:cubicBezTo>
                    <a:pt x="713841" y="793058"/>
                    <a:pt x="693621" y="799288"/>
                    <a:pt x="673401" y="805775"/>
                  </a:cubicBezTo>
                  <a:cubicBezTo>
                    <a:pt x="673060" y="804495"/>
                    <a:pt x="672718" y="803214"/>
                    <a:pt x="672377" y="801934"/>
                  </a:cubicBezTo>
                  <a:cubicBezTo>
                    <a:pt x="696863" y="795874"/>
                    <a:pt x="721349" y="789729"/>
                    <a:pt x="745750" y="783328"/>
                  </a:cubicBezTo>
                  <a:cubicBezTo>
                    <a:pt x="745750" y="783328"/>
                    <a:pt x="745750" y="783328"/>
                    <a:pt x="745750" y="783328"/>
                  </a:cubicBezTo>
                  <a:cubicBezTo>
                    <a:pt x="745750" y="783328"/>
                    <a:pt x="745750" y="783328"/>
                    <a:pt x="745750" y="783328"/>
                  </a:cubicBezTo>
                  <a:cubicBezTo>
                    <a:pt x="745750" y="783328"/>
                    <a:pt x="745750" y="783328"/>
                    <a:pt x="745750" y="783328"/>
                  </a:cubicBezTo>
                  <a:cubicBezTo>
                    <a:pt x="745750" y="783328"/>
                    <a:pt x="745750" y="783328"/>
                    <a:pt x="745750" y="783328"/>
                  </a:cubicBezTo>
                  <a:cubicBezTo>
                    <a:pt x="775952" y="774281"/>
                    <a:pt x="805984" y="764808"/>
                    <a:pt x="836016" y="755419"/>
                  </a:cubicBezTo>
                  <a:lnTo>
                    <a:pt x="868265" y="745433"/>
                  </a:lnTo>
                  <a:cubicBezTo>
                    <a:pt x="868265" y="745433"/>
                    <a:pt x="868265" y="745092"/>
                    <a:pt x="868265" y="745177"/>
                  </a:cubicBezTo>
                  <a:lnTo>
                    <a:pt x="835760" y="753371"/>
                  </a:lnTo>
                  <a:cubicBezTo>
                    <a:pt x="830214" y="754736"/>
                    <a:pt x="824668" y="756102"/>
                    <a:pt x="819123" y="757468"/>
                  </a:cubicBezTo>
                  <a:cubicBezTo>
                    <a:pt x="824924" y="755846"/>
                    <a:pt x="830726" y="754310"/>
                    <a:pt x="836442" y="752688"/>
                  </a:cubicBezTo>
                  <a:lnTo>
                    <a:pt x="866730" y="744751"/>
                  </a:lnTo>
                  <a:cubicBezTo>
                    <a:pt x="866730" y="744751"/>
                    <a:pt x="866730" y="744409"/>
                    <a:pt x="866730" y="744495"/>
                  </a:cubicBezTo>
                  <a:lnTo>
                    <a:pt x="836272" y="750725"/>
                  </a:lnTo>
                  <a:cubicBezTo>
                    <a:pt x="807690" y="756614"/>
                    <a:pt x="779024" y="762674"/>
                    <a:pt x="750613" y="769502"/>
                  </a:cubicBezTo>
                  <a:lnTo>
                    <a:pt x="750613" y="769502"/>
                  </a:lnTo>
                  <a:cubicBezTo>
                    <a:pt x="750613" y="769502"/>
                    <a:pt x="750442" y="769502"/>
                    <a:pt x="750442" y="769502"/>
                  </a:cubicBezTo>
                  <a:lnTo>
                    <a:pt x="750272" y="769502"/>
                  </a:lnTo>
                  <a:cubicBezTo>
                    <a:pt x="750272" y="769502"/>
                    <a:pt x="750272" y="769502"/>
                    <a:pt x="750272" y="769502"/>
                  </a:cubicBezTo>
                  <a:cubicBezTo>
                    <a:pt x="723482" y="777012"/>
                    <a:pt x="696948" y="785291"/>
                    <a:pt x="670500" y="793741"/>
                  </a:cubicBezTo>
                  <a:cubicBezTo>
                    <a:pt x="670159" y="792204"/>
                    <a:pt x="669818" y="790753"/>
                    <a:pt x="669476" y="789217"/>
                  </a:cubicBezTo>
                  <a:cubicBezTo>
                    <a:pt x="669391" y="788791"/>
                    <a:pt x="669306" y="788278"/>
                    <a:pt x="669135" y="787852"/>
                  </a:cubicBezTo>
                  <a:cubicBezTo>
                    <a:pt x="695583" y="781621"/>
                    <a:pt x="722202" y="775647"/>
                    <a:pt x="748651" y="769758"/>
                  </a:cubicBezTo>
                  <a:lnTo>
                    <a:pt x="748651" y="769758"/>
                  </a:lnTo>
                  <a:cubicBezTo>
                    <a:pt x="748651" y="769758"/>
                    <a:pt x="748651" y="769758"/>
                    <a:pt x="748651" y="769758"/>
                  </a:cubicBezTo>
                  <a:lnTo>
                    <a:pt x="748651" y="769758"/>
                  </a:lnTo>
                  <a:cubicBezTo>
                    <a:pt x="748651" y="769758"/>
                    <a:pt x="748651" y="769758"/>
                    <a:pt x="748651" y="769758"/>
                  </a:cubicBezTo>
                  <a:cubicBezTo>
                    <a:pt x="778853" y="761991"/>
                    <a:pt x="809141" y="754054"/>
                    <a:pt x="839428" y="746799"/>
                  </a:cubicBezTo>
                  <a:cubicBezTo>
                    <a:pt x="849325" y="744495"/>
                    <a:pt x="859222" y="742190"/>
                    <a:pt x="869204" y="739886"/>
                  </a:cubicBezTo>
                  <a:cubicBezTo>
                    <a:pt x="870142" y="742276"/>
                    <a:pt x="870996" y="744665"/>
                    <a:pt x="871934" y="747055"/>
                  </a:cubicBezTo>
                  <a:cubicBezTo>
                    <a:pt x="871508" y="749616"/>
                    <a:pt x="870996" y="752261"/>
                    <a:pt x="870569" y="754907"/>
                  </a:cubicBezTo>
                  <a:cubicBezTo>
                    <a:pt x="862123" y="757297"/>
                    <a:pt x="853591" y="759601"/>
                    <a:pt x="845059" y="761906"/>
                  </a:cubicBezTo>
                  <a:cubicBezTo>
                    <a:pt x="844718" y="761906"/>
                    <a:pt x="844462" y="762076"/>
                    <a:pt x="844121" y="762162"/>
                  </a:cubicBezTo>
                  <a:cubicBezTo>
                    <a:pt x="843438" y="762332"/>
                    <a:pt x="842756" y="762418"/>
                    <a:pt x="842073" y="762588"/>
                  </a:cubicBezTo>
                  <a:close/>
                  <a:moveTo>
                    <a:pt x="874238" y="752688"/>
                  </a:moveTo>
                  <a:cubicBezTo>
                    <a:pt x="874408" y="753115"/>
                    <a:pt x="874579" y="753627"/>
                    <a:pt x="874750" y="754054"/>
                  </a:cubicBezTo>
                  <a:cubicBezTo>
                    <a:pt x="874579" y="754054"/>
                    <a:pt x="874323" y="754139"/>
                    <a:pt x="874152" y="754224"/>
                  </a:cubicBezTo>
                  <a:cubicBezTo>
                    <a:pt x="874152" y="753712"/>
                    <a:pt x="874152" y="753200"/>
                    <a:pt x="874238" y="752688"/>
                  </a:cubicBezTo>
                  <a:close/>
                  <a:moveTo>
                    <a:pt x="870740" y="755761"/>
                  </a:moveTo>
                  <a:cubicBezTo>
                    <a:pt x="870740" y="756187"/>
                    <a:pt x="870569" y="756614"/>
                    <a:pt x="870484" y="757041"/>
                  </a:cubicBezTo>
                  <a:cubicBezTo>
                    <a:pt x="867498" y="757638"/>
                    <a:pt x="864512" y="758236"/>
                    <a:pt x="861525" y="758833"/>
                  </a:cubicBezTo>
                  <a:cubicBezTo>
                    <a:pt x="864597" y="757809"/>
                    <a:pt x="867668" y="756785"/>
                    <a:pt x="870654" y="755761"/>
                  </a:cubicBezTo>
                  <a:close/>
                  <a:moveTo>
                    <a:pt x="874067" y="754651"/>
                  </a:moveTo>
                  <a:cubicBezTo>
                    <a:pt x="874067" y="754651"/>
                    <a:pt x="874579" y="754480"/>
                    <a:pt x="874835" y="754395"/>
                  </a:cubicBezTo>
                  <a:cubicBezTo>
                    <a:pt x="875006" y="754992"/>
                    <a:pt x="875262" y="755505"/>
                    <a:pt x="875432" y="756102"/>
                  </a:cubicBezTo>
                  <a:cubicBezTo>
                    <a:pt x="874920" y="756187"/>
                    <a:pt x="874494" y="756273"/>
                    <a:pt x="873982" y="756358"/>
                  </a:cubicBezTo>
                  <a:cubicBezTo>
                    <a:pt x="873982" y="755761"/>
                    <a:pt x="873982" y="755248"/>
                    <a:pt x="874067" y="754651"/>
                  </a:cubicBezTo>
                  <a:close/>
                  <a:moveTo>
                    <a:pt x="875603" y="756614"/>
                  </a:moveTo>
                  <a:cubicBezTo>
                    <a:pt x="875944" y="757638"/>
                    <a:pt x="876370" y="758577"/>
                    <a:pt x="876712" y="759601"/>
                  </a:cubicBezTo>
                  <a:lnTo>
                    <a:pt x="876029" y="767453"/>
                  </a:lnTo>
                  <a:cubicBezTo>
                    <a:pt x="875944" y="768734"/>
                    <a:pt x="875773" y="770014"/>
                    <a:pt x="875688" y="771294"/>
                  </a:cubicBezTo>
                  <a:cubicBezTo>
                    <a:pt x="874920" y="771465"/>
                    <a:pt x="874067" y="771721"/>
                    <a:pt x="873299" y="771891"/>
                  </a:cubicBezTo>
                  <a:cubicBezTo>
                    <a:pt x="873470" y="766941"/>
                    <a:pt x="873726" y="761991"/>
                    <a:pt x="873982" y="757041"/>
                  </a:cubicBezTo>
                  <a:cubicBezTo>
                    <a:pt x="874579" y="756870"/>
                    <a:pt x="875091" y="756785"/>
                    <a:pt x="875688" y="756614"/>
                  </a:cubicBezTo>
                  <a:close/>
                  <a:moveTo>
                    <a:pt x="878077" y="767624"/>
                  </a:moveTo>
                  <a:lnTo>
                    <a:pt x="878077" y="763101"/>
                  </a:lnTo>
                  <a:cubicBezTo>
                    <a:pt x="878845" y="765405"/>
                    <a:pt x="879698" y="767709"/>
                    <a:pt x="880551" y="770014"/>
                  </a:cubicBezTo>
                  <a:cubicBezTo>
                    <a:pt x="879698" y="770184"/>
                    <a:pt x="878930" y="770441"/>
                    <a:pt x="878162" y="770611"/>
                  </a:cubicBezTo>
                  <a:cubicBezTo>
                    <a:pt x="878162" y="769587"/>
                    <a:pt x="878162" y="768563"/>
                    <a:pt x="878162" y="767624"/>
                  </a:cubicBezTo>
                  <a:close/>
                  <a:moveTo>
                    <a:pt x="909815" y="845803"/>
                  </a:moveTo>
                  <a:lnTo>
                    <a:pt x="905549" y="849047"/>
                  </a:lnTo>
                  <a:cubicBezTo>
                    <a:pt x="905549" y="844096"/>
                    <a:pt x="905464" y="839146"/>
                    <a:pt x="905293" y="834111"/>
                  </a:cubicBezTo>
                  <a:cubicBezTo>
                    <a:pt x="906829" y="837951"/>
                    <a:pt x="908279" y="841877"/>
                    <a:pt x="909815" y="845718"/>
                  </a:cubicBezTo>
                  <a:close/>
                  <a:moveTo>
                    <a:pt x="901283" y="913143"/>
                  </a:moveTo>
                  <a:cubicBezTo>
                    <a:pt x="901368" y="911692"/>
                    <a:pt x="901539" y="910241"/>
                    <a:pt x="901625" y="908876"/>
                  </a:cubicBezTo>
                  <a:lnTo>
                    <a:pt x="910497" y="901280"/>
                  </a:lnTo>
                  <a:cubicBezTo>
                    <a:pt x="910497" y="901706"/>
                    <a:pt x="910497" y="902218"/>
                    <a:pt x="910412" y="902645"/>
                  </a:cubicBezTo>
                  <a:cubicBezTo>
                    <a:pt x="907341" y="906315"/>
                    <a:pt x="904184" y="909900"/>
                    <a:pt x="901198" y="913655"/>
                  </a:cubicBezTo>
                  <a:lnTo>
                    <a:pt x="901198" y="913143"/>
                  </a:lnTo>
                  <a:close/>
                  <a:moveTo>
                    <a:pt x="916384" y="894452"/>
                  </a:moveTo>
                  <a:cubicBezTo>
                    <a:pt x="916384" y="894452"/>
                    <a:pt x="916896" y="894025"/>
                    <a:pt x="917152" y="893854"/>
                  </a:cubicBezTo>
                  <a:lnTo>
                    <a:pt x="917323" y="893854"/>
                  </a:lnTo>
                  <a:cubicBezTo>
                    <a:pt x="916896" y="894623"/>
                    <a:pt x="916470" y="895476"/>
                    <a:pt x="916043" y="896330"/>
                  </a:cubicBezTo>
                  <a:cubicBezTo>
                    <a:pt x="916214" y="895732"/>
                    <a:pt x="916299" y="895049"/>
                    <a:pt x="916470" y="894452"/>
                  </a:cubicBezTo>
                  <a:close/>
                  <a:moveTo>
                    <a:pt x="910583" y="900682"/>
                  </a:moveTo>
                  <a:lnTo>
                    <a:pt x="901795" y="907169"/>
                  </a:lnTo>
                  <a:lnTo>
                    <a:pt x="901795" y="906145"/>
                  </a:lnTo>
                  <a:cubicBezTo>
                    <a:pt x="904781" y="903755"/>
                    <a:pt x="907767" y="901365"/>
                    <a:pt x="910668" y="898975"/>
                  </a:cubicBezTo>
                  <a:cubicBezTo>
                    <a:pt x="910668" y="899487"/>
                    <a:pt x="910668" y="900085"/>
                    <a:pt x="910583" y="900597"/>
                  </a:cubicBezTo>
                  <a:close/>
                  <a:moveTo>
                    <a:pt x="787641" y="959487"/>
                  </a:moveTo>
                  <a:cubicBezTo>
                    <a:pt x="803168" y="947197"/>
                    <a:pt x="818696" y="934907"/>
                    <a:pt x="834053" y="922361"/>
                  </a:cubicBezTo>
                  <a:cubicBezTo>
                    <a:pt x="834053" y="922361"/>
                    <a:pt x="834053" y="922361"/>
                    <a:pt x="834053" y="922361"/>
                  </a:cubicBezTo>
                  <a:cubicBezTo>
                    <a:pt x="834053" y="922361"/>
                    <a:pt x="834053" y="922361"/>
                    <a:pt x="834053" y="922361"/>
                  </a:cubicBezTo>
                  <a:cubicBezTo>
                    <a:pt x="834053" y="922361"/>
                    <a:pt x="834053" y="922361"/>
                    <a:pt x="834053" y="922361"/>
                  </a:cubicBezTo>
                  <a:cubicBezTo>
                    <a:pt x="834053" y="922361"/>
                    <a:pt x="834053" y="922361"/>
                    <a:pt x="834053" y="922361"/>
                  </a:cubicBezTo>
                  <a:cubicBezTo>
                    <a:pt x="851543" y="907083"/>
                    <a:pt x="868863" y="891550"/>
                    <a:pt x="886097" y="876017"/>
                  </a:cubicBezTo>
                  <a:cubicBezTo>
                    <a:pt x="886097" y="877126"/>
                    <a:pt x="886097" y="878236"/>
                    <a:pt x="886011" y="879345"/>
                  </a:cubicBezTo>
                  <a:cubicBezTo>
                    <a:pt x="886011" y="881223"/>
                    <a:pt x="885841" y="883100"/>
                    <a:pt x="885755" y="884978"/>
                  </a:cubicBezTo>
                  <a:cubicBezTo>
                    <a:pt x="868863" y="898549"/>
                    <a:pt x="851884" y="911948"/>
                    <a:pt x="834992" y="925604"/>
                  </a:cubicBezTo>
                  <a:lnTo>
                    <a:pt x="834992" y="925604"/>
                  </a:lnTo>
                  <a:cubicBezTo>
                    <a:pt x="834992" y="925604"/>
                    <a:pt x="834821" y="925689"/>
                    <a:pt x="834821" y="925689"/>
                  </a:cubicBezTo>
                  <a:lnTo>
                    <a:pt x="834650" y="925689"/>
                  </a:lnTo>
                  <a:cubicBezTo>
                    <a:pt x="834650" y="925689"/>
                    <a:pt x="834650" y="925860"/>
                    <a:pt x="834650" y="925860"/>
                  </a:cubicBezTo>
                  <a:cubicBezTo>
                    <a:pt x="821597" y="937297"/>
                    <a:pt x="808629" y="948904"/>
                    <a:pt x="795660" y="960512"/>
                  </a:cubicBezTo>
                  <a:cubicBezTo>
                    <a:pt x="793613" y="961194"/>
                    <a:pt x="791565" y="961877"/>
                    <a:pt x="789432" y="962645"/>
                  </a:cubicBezTo>
                  <a:cubicBezTo>
                    <a:pt x="788750" y="961621"/>
                    <a:pt x="788067" y="960597"/>
                    <a:pt x="787385" y="959573"/>
                  </a:cubicBezTo>
                  <a:close/>
                  <a:moveTo>
                    <a:pt x="915190" y="859715"/>
                  </a:moveTo>
                  <a:cubicBezTo>
                    <a:pt x="915190" y="860313"/>
                    <a:pt x="915019" y="860825"/>
                    <a:pt x="914934" y="861422"/>
                  </a:cubicBezTo>
                  <a:lnTo>
                    <a:pt x="904610" y="869786"/>
                  </a:lnTo>
                  <a:cubicBezTo>
                    <a:pt x="904867" y="866116"/>
                    <a:pt x="905037" y="862446"/>
                    <a:pt x="905208" y="858776"/>
                  </a:cubicBezTo>
                  <a:lnTo>
                    <a:pt x="912375" y="852375"/>
                  </a:lnTo>
                  <a:cubicBezTo>
                    <a:pt x="913313" y="854765"/>
                    <a:pt x="914251" y="857240"/>
                    <a:pt x="915190" y="859630"/>
                  </a:cubicBezTo>
                  <a:close/>
                  <a:moveTo>
                    <a:pt x="898724" y="861849"/>
                  </a:moveTo>
                  <a:cubicBezTo>
                    <a:pt x="895567" y="864324"/>
                    <a:pt x="892496" y="866799"/>
                    <a:pt x="889339" y="869274"/>
                  </a:cubicBezTo>
                  <a:cubicBezTo>
                    <a:pt x="889510" y="867567"/>
                    <a:pt x="889765" y="865775"/>
                    <a:pt x="889936" y="864068"/>
                  </a:cubicBezTo>
                  <a:cubicBezTo>
                    <a:pt x="891216" y="862958"/>
                    <a:pt x="892581" y="861763"/>
                    <a:pt x="893860" y="860654"/>
                  </a:cubicBezTo>
                  <a:lnTo>
                    <a:pt x="898638" y="856472"/>
                  </a:lnTo>
                  <a:cubicBezTo>
                    <a:pt x="898638" y="858264"/>
                    <a:pt x="898638" y="860057"/>
                    <a:pt x="898638" y="861849"/>
                  </a:cubicBezTo>
                  <a:close/>
                  <a:moveTo>
                    <a:pt x="898724" y="864665"/>
                  </a:moveTo>
                  <a:cubicBezTo>
                    <a:pt x="898724" y="867908"/>
                    <a:pt x="898724" y="871237"/>
                    <a:pt x="898809" y="874480"/>
                  </a:cubicBezTo>
                  <a:lnTo>
                    <a:pt x="897273" y="875675"/>
                  </a:lnTo>
                  <a:cubicBezTo>
                    <a:pt x="894031" y="878236"/>
                    <a:pt x="890789" y="880796"/>
                    <a:pt x="887547" y="883442"/>
                  </a:cubicBezTo>
                  <a:cubicBezTo>
                    <a:pt x="887718" y="882076"/>
                    <a:pt x="887888" y="880625"/>
                    <a:pt x="888059" y="879260"/>
                  </a:cubicBezTo>
                  <a:cubicBezTo>
                    <a:pt x="888315" y="877382"/>
                    <a:pt x="888486" y="875419"/>
                    <a:pt x="888742" y="873541"/>
                  </a:cubicBezTo>
                  <a:cubicBezTo>
                    <a:pt x="892069" y="870554"/>
                    <a:pt x="895311" y="867567"/>
                    <a:pt x="898638" y="864665"/>
                  </a:cubicBezTo>
                  <a:close/>
                  <a:moveTo>
                    <a:pt x="839770" y="934480"/>
                  </a:moveTo>
                  <a:cubicBezTo>
                    <a:pt x="831920" y="940881"/>
                    <a:pt x="824156" y="947453"/>
                    <a:pt x="816392" y="954025"/>
                  </a:cubicBezTo>
                  <a:cubicBezTo>
                    <a:pt x="813151" y="954964"/>
                    <a:pt x="809994" y="955988"/>
                    <a:pt x="806752" y="956927"/>
                  </a:cubicBezTo>
                  <a:cubicBezTo>
                    <a:pt x="817672" y="948392"/>
                    <a:pt x="828593" y="939772"/>
                    <a:pt x="839343" y="931066"/>
                  </a:cubicBezTo>
                  <a:lnTo>
                    <a:pt x="839343" y="931066"/>
                  </a:lnTo>
                  <a:cubicBezTo>
                    <a:pt x="839343" y="931066"/>
                    <a:pt x="839343" y="931066"/>
                    <a:pt x="839343" y="931066"/>
                  </a:cubicBezTo>
                  <a:lnTo>
                    <a:pt x="839343" y="931066"/>
                  </a:lnTo>
                  <a:cubicBezTo>
                    <a:pt x="839343" y="931066"/>
                    <a:pt x="839343" y="931066"/>
                    <a:pt x="839343" y="931066"/>
                  </a:cubicBezTo>
                  <a:cubicBezTo>
                    <a:pt x="854956" y="917410"/>
                    <a:pt x="870228" y="903413"/>
                    <a:pt x="885499" y="889331"/>
                  </a:cubicBezTo>
                  <a:cubicBezTo>
                    <a:pt x="885329" y="893172"/>
                    <a:pt x="885158" y="897012"/>
                    <a:pt x="884988" y="900938"/>
                  </a:cubicBezTo>
                  <a:cubicBezTo>
                    <a:pt x="884988" y="901024"/>
                    <a:pt x="885244" y="901024"/>
                    <a:pt x="885329" y="900938"/>
                  </a:cubicBezTo>
                  <a:cubicBezTo>
                    <a:pt x="885926" y="896671"/>
                    <a:pt x="886438" y="892318"/>
                    <a:pt x="886950" y="888051"/>
                  </a:cubicBezTo>
                  <a:cubicBezTo>
                    <a:pt x="890789" y="884552"/>
                    <a:pt x="894628" y="881052"/>
                    <a:pt x="898382" y="877467"/>
                  </a:cubicBezTo>
                  <a:lnTo>
                    <a:pt x="898724" y="877126"/>
                  </a:lnTo>
                  <a:cubicBezTo>
                    <a:pt x="898724" y="882503"/>
                    <a:pt x="898809" y="887795"/>
                    <a:pt x="898894" y="893172"/>
                  </a:cubicBezTo>
                  <a:cubicBezTo>
                    <a:pt x="879016" y="906401"/>
                    <a:pt x="859222" y="919971"/>
                    <a:pt x="840026" y="934310"/>
                  </a:cubicBezTo>
                  <a:lnTo>
                    <a:pt x="840026" y="934310"/>
                  </a:lnTo>
                  <a:cubicBezTo>
                    <a:pt x="840026" y="934310"/>
                    <a:pt x="839855" y="934395"/>
                    <a:pt x="839855" y="934395"/>
                  </a:cubicBezTo>
                  <a:lnTo>
                    <a:pt x="839684" y="934395"/>
                  </a:lnTo>
                  <a:cubicBezTo>
                    <a:pt x="839684" y="934395"/>
                    <a:pt x="839684" y="934480"/>
                    <a:pt x="839684" y="934480"/>
                  </a:cubicBezTo>
                  <a:close/>
                  <a:moveTo>
                    <a:pt x="799500" y="962645"/>
                  </a:moveTo>
                  <a:cubicBezTo>
                    <a:pt x="801803" y="961450"/>
                    <a:pt x="804107" y="960341"/>
                    <a:pt x="806496" y="959231"/>
                  </a:cubicBezTo>
                  <a:cubicBezTo>
                    <a:pt x="809226" y="957951"/>
                    <a:pt x="812041" y="956671"/>
                    <a:pt x="814772" y="955476"/>
                  </a:cubicBezTo>
                  <a:cubicBezTo>
                    <a:pt x="808373" y="960938"/>
                    <a:pt x="802059" y="966486"/>
                    <a:pt x="795831" y="972034"/>
                  </a:cubicBezTo>
                  <a:cubicBezTo>
                    <a:pt x="794893" y="970583"/>
                    <a:pt x="793954" y="969132"/>
                    <a:pt x="793016" y="967681"/>
                  </a:cubicBezTo>
                  <a:cubicBezTo>
                    <a:pt x="795234" y="965974"/>
                    <a:pt x="797367" y="964267"/>
                    <a:pt x="799585" y="962560"/>
                  </a:cubicBezTo>
                  <a:close/>
                  <a:moveTo>
                    <a:pt x="844121" y="939943"/>
                  </a:moveTo>
                  <a:lnTo>
                    <a:pt x="844121" y="939943"/>
                  </a:lnTo>
                  <a:cubicBezTo>
                    <a:pt x="844121" y="939943"/>
                    <a:pt x="844121" y="939943"/>
                    <a:pt x="844121" y="939943"/>
                  </a:cubicBezTo>
                  <a:lnTo>
                    <a:pt x="844121" y="939943"/>
                  </a:lnTo>
                  <a:cubicBezTo>
                    <a:pt x="844121" y="939943"/>
                    <a:pt x="844121" y="939943"/>
                    <a:pt x="844121" y="939943"/>
                  </a:cubicBezTo>
                  <a:cubicBezTo>
                    <a:pt x="862293" y="925263"/>
                    <a:pt x="880380" y="910497"/>
                    <a:pt x="898894" y="896159"/>
                  </a:cubicBezTo>
                  <a:cubicBezTo>
                    <a:pt x="898894" y="898805"/>
                    <a:pt x="898894" y="901536"/>
                    <a:pt x="898894" y="904182"/>
                  </a:cubicBezTo>
                  <a:cubicBezTo>
                    <a:pt x="881831" y="916301"/>
                    <a:pt x="864767" y="928506"/>
                    <a:pt x="847960" y="940967"/>
                  </a:cubicBezTo>
                  <a:lnTo>
                    <a:pt x="847960" y="940967"/>
                  </a:lnTo>
                  <a:cubicBezTo>
                    <a:pt x="847960" y="940967"/>
                    <a:pt x="847789" y="941052"/>
                    <a:pt x="847789" y="941052"/>
                  </a:cubicBezTo>
                  <a:lnTo>
                    <a:pt x="847619" y="941052"/>
                  </a:lnTo>
                  <a:cubicBezTo>
                    <a:pt x="847619" y="941052"/>
                    <a:pt x="847619" y="941223"/>
                    <a:pt x="847619" y="941223"/>
                  </a:cubicBezTo>
                  <a:cubicBezTo>
                    <a:pt x="831835" y="953940"/>
                    <a:pt x="816222" y="966913"/>
                    <a:pt x="800694" y="979971"/>
                  </a:cubicBezTo>
                  <a:cubicBezTo>
                    <a:pt x="799585" y="978264"/>
                    <a:pt x="798561" y="976557"/>
                    <a:pt x="797452" y="974935"/>
                  </a:cubicBezTo>
                  <a:cubicBezTo>
                    <a:pt x="812895" y="963157"/>
                    <a:pt x="828422" y="951550"/>
                    <a:pt x="843950" y="939943"/>
                  </a:cubicBezTo>
                  <a:close/>
                  <a:moveTo>
                    <a:pt x="822365" y="968534"/>
                  </a:moveTo>
                  <a:cubicBezTo>
                    <a:pt x="816222" y="973997"/>
                    <a:pt x="810079" y="979459"/>
                    <a:pt x="803936" y="984921"/>
                  </a:cubicBezTo>
                  <a:cubicBezTo>
                    <a:pt x="803510" y="984238"/>
                    <a:pt x="803083" y="983641"/>
                    <a:pt x="802657" y="982958"/>
                  </a:cubicBezTo>
                  <a:cubicBezTo>
                    <a:pt x="809226" y="978179"/>
                    <a:pt x="815710" y="973314"/>
                    <a:pt x="822279" y="968534"/>
                  </a:cubicBezTo>
                  <a:close/>
                  <a:moveTo>
                    <a:pt x="899065" y="908534"/>
                  </a:moveTo>
                  <a:cubicBezTo>
                    <a:pt x="899065" y="908534"/>
                    <a:pt x="899065" y="909046"/>
                    <a:pt x="899065" y="909303"/>
                  </a:cubicBezTo>
                  <a:lnTo>
                    <a:pt x="891131" y="915192"/>
                  </a:lnTo>
                  <a:cubicBezTo>
                    <a:pt x="890192" y="915874"/>
                    <a:pt x="889339" y="916557"/>
                    <a:pt x="888400" y="917240"/>
                  </a:cubicBezTo>
                  <a:cubicBezTo>
                    <a:pt x="891984" y="914338"/>
                    <a:pt x="895567" y="911436"/>
                    <a:pt x="899065" y="908534"/>
                  </a:cubicBezTo>
                  <a:close/>
                  <a:moveTo>
                    <a:pt x="902136" y="901962"/>
                  </a:moveTo>
                  <a:cubicBezTo>
                    <a:pt x="902392" y="898975"/>
                    <a:pt x="902648" y="896073"/>
                    <a:pt x="902819" y="893086"/>
                  </a:cubicBezTo>
                  <a:cubicBezTo>
                    <a:pt x="902989" y="892915"/>
                    <a:pt x="903160" y="892830"/>
                    <a:pt x="903331" y="892659"/>
                  </a:cubicBezTo>
                  <a:cubicBezTo>
                    <a:pt x="905976" y="890611"/>
                    <a:pt x="908621" y="888648"/>
                    <a:pt x="911265" y="886685"/>
                  </a:cubicBezTo>
                  <a:cubicBezTo>
                    <a:pt x="911095" y="889758"/>
                    <a:pt x="910924" y="892830"/>
                    <a:pt x="910754" y="895817"/>
                  </a:cubicBezTo>
                  <a:cubicBezTo>
                    <a:pt x="907853" y="897866"/>
                    <a:pt x="904952" y="899914"/>
                    <a:pt x="902136" y="901962"/>
                  </a:cubicBezTo>
                  <a:close/>
                  <a:moveTo>
                    <a:pt x="903075" y="890441"/>
                  </a:moveTo>
                  <a:cubicBezTo>
                    <a:pt x="903587" y="884295"/>
                    <a:pt x="904013" y="878150"/>
                    <a:pt x="904440" y="872005"/>
                  </a:cubicBezTo>
                  <a:lnTo>
                    <a:pt x="914763" y="862531"/>
                  </a:lnTo>
                  <a:cubicBezTo>
                    <a:pt x="913739" y="868933"/>
                    <a:pt x="912716" y="875249"/>
                    <a:pt x="911692" y="881564"/>
                  </a:cubicBezTo>
                  <a:lnTo>
                    <a:pt x="911692" y="881564"/>
                  </a:lnTo>
                  <a:cubicBezTo>
                    <a:pt x="911692" y="881564"/>
                    <a:pt x="911692" y="881564"/>
                    <a:pt x="911692" y="881564"/>
                  </a:cubicBezTo>
                  <a:lnTo>
                    <a:pt x="911692" y="881564"/>
                  </a:lnTo>
                  <a:cubicBezTo>
                    <a:pt x="911692" y="881564"/>
                    <a:pt x="911692" y="881564"/>
                    <a:pt x="911692" y="881564"/>
                  </a:cubicBezTo>
                  <a:cubicBezTo>
                    <a:pt x="911692" y="882588"/>
                    <a:pt x="911607" y="883698"/>
                    <a:pt x="911521" y="884722"/>
                  </a:cubicBezTo>
                  <a:cubicBezTo>
                    <a:pt x="908706" y="886600"/>
                    <a:pt x="905890" y="888392"/>
                    <a:pt x="903160" y="890270"/>
                  </a:cubicBezTo>
                  <a:close/>
                  <a:moveTo>
                    <a:pt x="919029" y="869872"/>
                  </a:moveTo>
                  <a:cubicBezTo>
                    <a:pt x="920053" y="872517"/>
                    <a:pt x="921077" y="875249"/>
                    <a:pt x="922100" y="877894"/>
                  </a:cubicBezTo>
                  <a:cubicBezTo>
                    <a:pt x="920992" y="878662"/>
                    <a:pt x="919883" y="879345"/>
                    <a:pt x="918688" y="880113"/>
                  </a:cubicBezTo>
                  <a:cubicBezTo>
                    <a:pt x="918859" y="876699"/>
                    <a:pt x="918944" y="873285"/>
                    <a:pt x="919029" y="869872"/>
                  </a:cubicBezTo>
                  <a:close/>
                  <a:moveTo>
                    <a:pt x="905379" y="856642"/>
                  </a:moveTo>
                  <a:cubicBezTo>
                    <a:pt x="905379" y="855106"/>
                    <a:pt x="905549" y="853655"/>
                    <a:pt x="905634" y="852119"/>
                  </a:cubicBezTo>
                  <a:lnTo>
                    <a:pt x="905634" y="852119"/>
                  </a:lnTo>
                  <a:cubicBezTo>
                    <a:pt x="905634" y="852119"/>
                    <a:pt x="905634" y="852034"/>
                    <a:pt x="905634" y="852034"/>
                  </a:cubicBezTo>
                  <a:lnTo>
                    <a:pt x="905634" y="852034"/>
                  </a:lnTo>
                  <a:cubicBezTo>
                    <a:pt x="905634" y="851522"/>
                    <a:pt x="905634" y="851009"/>
                    <a:pt x="905634" y="850497"/>
                  </a:cubicBezTo>
                  <a:lnTo>
                    <a:pt x="910156" y="846571"/>
                  </a:lnTo>
                  <a:cubicBezTo>
                    <a:pt x="910754" y="848193"/>
                    <a:pt x="911351" y="849729"/>
                    <a:pt x="912033" y="851351"/>
                  </a:cubicBezTo>
                  <a:lnTo>
                    <a:pt x="905464" y="856557"/>
                  </a:lnTo>
                  <a:close/>
                  <a:moveTo>
                    <a:pt x="900259" y="821052"/>
                  </a:moveTo>
                  <a:cubicBezTo>
                    <a:pt x="899747" y="831294"/>
                    <a:pt x="899235" y="841536"/>
                    <a:pt x="898724" y="851778"/>
                  </a:cubicBezTo>
                  <a:lnTo>
                    <a:pt x="898724" y="851778"/>
                  </a:lnTo>
                  <a:lnTo>
                    <a:pt x="898724" y="851948"/>
                  </a:lnTo>
                  <a:cubicBezTo>
                    <a:pt x="898724" y="851948"/>
                    <a:pt x="898724" y="852119"/>
                    <a:pt x="898724" y="852119"/>
                  </a:cubicBezTo>
                  <a:lnTo>
                    <a:pt x="898724" y="852119"/>
                  </a:lnTo>
                  <a:cubicBezTo>
                    <a:pt x="898724" y="852887"/>
                    <a:pt x="898724" y="853741"/>
                    <a:pt x="898724" y="854509"/>
                  </a:cubicBezTo>
                  <a:lnTo>
                    <a:pt x="892837" y="859032"/>
                  </a:lnTo>
                  <a:cubicBezTo>
                    <a:pt x="892069" y="859630"/>
                    <a:pt x="891216" y="860227"/>
                    <a:pt x="890363" y="860825"/>
                  </a:cubicBezTo>
                  <a:cubicBezTo>
                    <a:pt x="891898" y="846827"/>
                    <a:pt x="893264" y="832745"/>
                    <a:pt x="894117" y="818662"/>
                  </a:cubicBezTo>
                  <a:lnTo>
                    <a:pt x="894117" y="818662"/>
                  </a:lnTo>
                  <a:cubicBezTo>
                    <a:pt x="894117" y="818662"/>
                    <a:pt x="894117" y="818577"/>
                    <a:pt x="894117" y="818577"/>
                  </a:cubicBezTo>
                  <a:lnTo>
                    <a:pt x="894117" y="818577"/>
                  </a:lnTo>
                  <a:cubicBezTo>
                    <a:pt x="894117" y="814139"/>
                    <a:pt x="894117" y="809616"/>
                    <a:pt x="894117" y="805177"/>
                  </a:cubicBezTo>
                  <a:cubicBezTo>
                    <a:pt x="896164" y="810469"/>
                    <a:pt x="898212" y="815761"/>
                    <a:pt x="900259" y="821052"/>
                  </a:cubicBezTo>
                  <a:close/>
                  <a:moveTo>
                    <a:pt x="773051" y="976472"/>
                  </a:moveTo>
                  <a:lnTo>
                    <a:pt x="773051" y="976472"/>
                  </a:lnTo>
                  <a:cubicBezTo>
                    <a:pt x="773051" y="976472"/>
                    <a:pt x="773051" y="976472"/>
                    <a:pt x="773051" y="976472"/>
                  </a:cubicBezTo>
                  <a:lnTo>
                    <a:pt x="773051" y="976472"/>
                  </a:lnTo>
                  <a:cubicBezTo>
                    <a:pt x="773051" y="976472"/>
                    <a:pt x="773051" y="976472"/>
                    <a:pt x="773051" y="976472"/>
                  </a:cubicBezTo>
                  <a:cubicBezTo>
                    <a:pt x="775867" y="974935"/>
                    <a:pt x="778768" y="973484"/>
                    <a:pt x="781583" y="971948"/>
                  </a:cubicBezTo>
                  <a:cubicBezTo>
                    <a:pt x="781754" y="972204"/>
                    <a:pt x="781924" y="972546"/>
                    <a:pt x="782180" y="972802"/>
                  </a:cubicBezTo>
                  <a:cubicBezTo>
                    <a:pt x="779877" y="974850"/>
                    <a:pt x="777659" y="976898"/>
                    <a:pt x="775355" y="978861"/>
                  </a:cubicBezTo>
                  <a:lnTo>
                    <a:pt x="768786" y="984665"/>
                  </a:lnTo>
                  <a:cubicBezTo>
                    <a:pt x="767676" y="983043"/>
                    <a:pt x="766567" y="981337"/>
                    <a:pt x="765458" y="979715"/>
                  </a:cubicBezTo>
                  <a:cubicBezTo>
                    <a:pt x="768018" y="978605"/>
                    <a:pt x="770577" y="977581"/>
                    <a:pt x="773137" y="976472"/>
                  </a:cubicBezTo>
                  <a:close/>
                  <a:moveTo>
                    <a:pt x="776805" y="980398"/>
                  </a:moveTo>
                  <a:cubicBezTo>
                    <a:pt x="779109" y="978605"/>
                    <a:pt x="781327" y="976898"/>
                    <a:pt x="783631" y="975106"/>
                  </a:cubicBezTo>
                  <a:cubicBezTo>
                    <a:pt x="784740" y="976813"/>
                    <a:pt x="785849" y="978435"/>
                    <a:pt x="786958" y="980142"/>
                  </a:cubicBezTo>
                  <a:cubicBezTo>
                    <a:pt x="785508" y="981507"/>
                    <a:pt x="783972" y="982787"/>
                    <a:pt x="782522" y="984153"/>
                  </a:cubicBezTo>
                  <a:cubicBezTo>
                    <a:pt x="779536" y="986799"/>
                    <a:pt x="776635" y="989445"/>
                    <a:pt x="773734" y="992176"/>
                  </a:cubicBezTo>
                  <a:cubicBezTo>
                    <a:pt x="772369" y="990128"/>
                    <a:pt x="771004" y="988079"/>
                    <a:pt x="769639" y="986031"/>
                  </a:cubicBezTo>
                  <a:lnTo>
                    <a:pt x="776805" y="980483"/>
                  </a:lnTo>
                  <a:close/>
                  <a:moveTo>
                    <a:pt x="785081" y="996102"/>
                  </a:moveTo>
                  <a:cubicBezTo>
                    <a:pt x="787811" y="994053"/>
                    <a:pt x="790627" y="992005"/>
                    <a:pt x="793357" y="990042"/>
                  </a:cubicBezTo>
                  <a:cubicBezTo>
                    <a:pt x="793954" y="991066"/>
                    <a:pt x="794637" y="992005"/>
                    <a:pt x="795234" y="993029"/>
                  </a:cubicBezTo>
                  <a:cubicBezTo>
                    <a:pt x="790883" y="997041"/>
                    <a:pt x="786446" y="1001052"/>
                    <a:pt x="782095" y="1005063"/>
                  </a:cubicBezTo>
                  <a:cubicBezTo>
                    <a:pt x="781157" y="1003527"/>
                    <a:pt x="780133" y="1002076"/>
                    <a:pt x="779194" y="1000540"/>
                  </a:cubicBezTo>
                  <a:lnTo>
                    <a:pt x="785081" y="996187"/>
                  </a:lnTo>
                  <a:close/>
                  <a:moveTo>
                    <a:pt x="797281" y="996102"/>
                  </a:moveTo>
                  <a:cubicBezTo>
                    <a:pt x="798561" y="998150"/>
                    <a:pt x="799926" y="1000199"/>
                    <a:pt x="801206" y="1002247"/>
                  </a:cubicBezTo>
                  <a:cubicBezTo>
                    <a:pt x="796855" y="1006258"/>
                    <a:pt x="792504" y="1010184"/>
                    <a:pt x="788152" y="1014196"/>
                  </a:cubicBezTo>
                  <a:cubicBezTo>
                    <a:pt x="786531" y="1011806"/>
                    <a:pt x="784996" y="1009331"/>
                    <a:pt x="783375" y="1006941"/>
                  </a:cubicBezTo>
                  <a:cubicBezTo>
                    <a:pt x="787982" y="1003356"/>
                    <a:pt x="792589" y="999686"/>
                    <a:pt x="797281" y="996102"/>
                  </a:cubicBezTo>
                  <a:close/>
                  <a:moveTo>
                    <a:pt x="909388" y="910583"/>
                  </a:moveTo>
                  <a:lnTo>
                    <a:pt x="909985" y="909900"/>
                  </a:lnTo>
                  <a:cubicBezTo>
                    <a:pt x="909900" y="911095"/>
                    <a:pt x="909815" y="912290"/>
                    <a:pt x="909730" y="913570"/>
                  </a:cubicBezTo>
                  <a:cubicBezTo>
                    <a:pt x="908962" y="914167"/>
                    <a:pt x="908109" y="914765"/>
                    <a:pt x="907341" y="915362"/>
                  </a:cubicBezTo>
                  <a:cubicBezTo>
                    <a:pt x="908023" y="913826"/>
                    <a:pt x="908791" y="912204"/>
                    <a:pt x="909474" y="910583"/>
                  </a:cubicBezTo>
                  <a:close/>
                  <a:moveTo>
                    <a:pt x="922100" y="884552"/>
                  </a:moveTo>
                  <a:lnTo>
                    <a:pt x="922100" y="884552"/>
                  </a:lnTo>
                  <a:cubicBezTo>
                    <a:pt x="922100" y="884552"/>
                    <a:pt x="922100" y="884552"/>
                    <a:pt x="922100" y="884552"/>
                  </a:cubicBezTo>
                  <a:lnTo>
                    <a:pt x="922100" y="884552"/>
                  </a:lnTo>
                  <a:cubicBezTo>
                    <a:pt x="922100" y="884552"/>
                    <a:pt x="922100" y="884552"/>
                    <a:pt x="922100" y="884552"/>
                  </a:cubicBezTo>
                  <a:cubicBezTo>
                    <a:pt x="921162" y="886344"/>
                    <a:pt x="920224" y="888136"/>
                    <a:pt x="919371" y="889929"/>
                  </a:cubicBezTo>
                  <a:lnTo>
                    <a:pt x="917152" y="891465"/>
                  </a:lnTo>
                  <a:cubicBezTo>
                    <a:pt x="917750" y="888477"/>
                    <a:pt x="918347" y="885405"/>
                    <a:pt x="918773" y="882418"/>
                  </a:cubicBezTo>
                  <a:lnTo>
                    <a:pt x="918773" y="882418"/>
                  </a:lnTo>
                  <a:cubicBezTo>
                    <a:pt x="918773" y="882418"/>
                    <a:pt x="918773" y="882418"/>
                    <a:pt x="918773" y="882418"/>
                  </a:cubicBezTo>
                  <a:lnTo>
                    <a:pt x="918773" y="882418"/>
                  </a:lnTo>
                  <a:cubicBezTo>
                    <a:pt x="918773" y="882418"/>
                    <a:pt x="918773" y="881564"/>
                    <a:pt x="918773" y="881223"/>
                  </a:cubicBezTo>
                  <a:cubicBezTo>
                    <a:pt x="919967" y="880284"/>
                    <a:pt x="921162" y="879431"/>
                    <a:pt x="922357" y="878492"/>
                  </a:cubicBezTo>
                  <a:cubicBezTo>
                    <a:pt x="922868" y="879772"/>
                    <a:pt x="923295" y="880967"/>
                    <a:pt x="923807" y="882247"/>
                  </a:cubicBezTo>
                  <a:cubicBezTo>
                    <a:pt x="923210" y="883015"/>
                    <a:pt x="922613" y="883783"/>
                    <a:pt x="922015" y="884637"/>
                  </a:cubicBezTo>
                  <a:close/>
                  <a:moveTo>
                    <a:pt x="929865" y="850924"/>
                  </a:moveTo>
                  <a:cubicBezTo>
                    <a:pt x="925428" y="839488"/>
                    <a:pt x="920992" y="828051"/>
                    <a:pt x="916555" y="816614"/>
                  </a:cubicBezTo>
                  <a:cubicBezTo>
                    <a:pt x="916982" y="810384"/>
                    <a:pt x="917493" y="804239"/>
                    <a:pt x="918091" y="798008"/>
                  </a:cubicBezTo>
                  <a:cubicBezTo>
                    <a:pt x="918176" y="796898"/>
                    <a:pt x="918347" y="795789"/>
                    <a:pt x="918432" y="794680"/>
                  </a:cubicBezTo>
                  <a:cubicBezTo>
                    <a:pt x="918432" y="794680"/>
                    <a:pt x="918517" y="794765"/>
                    <a:pt x="918603" y="794765"/>
                  </a:cubicBezTo>
                  <a:lnTo>
                    <a:pt x="929096" y="787681"/>
                  </a:lnTo>
                  <a:cubicBezTo>
                    <a:pt x="931059" y="786401"/>
                    <a:pt x="932936" y="785120"/>
                    <a:pt x="934898" y="783840"/>
                  </a:cubicBezTo>
                  <a:cubicBezTo>
                    <a:pt x="934728" y="793655"/>
                    <a:pt x="934642" y="803470"/>
                    <a:pt x="934728" y="813200"/>
                  </a:cubicBezTo>
                  <a:cubicBezTo>
                    <a:pt x="934728" y="820540"/>
                    <a:pt x="934813" y="827795"/>
                    <a:pt x="934898" y="835135"/>
                  </a:cubicBezTo>
                  <a:cubicBezTo>
                    <a:pt x="934898" y="835220"/>
                    <a:pt x="935154" y="835220"/>
                    <a:pt x="935240" y="835135"/>
                  </a:cubicBezTo>
                  <a:cubicBezTo>
                    <a:pt x="935666" y="827880"/>
                    <a:pt x="936178" y="820625"/>
                    <a:pt x="936775" y="813456"/>
                  </a:cubicBezTo>
                  <a:cubicBezTo>
                    <a:pt x="937714" y="802446"/>
                    <a:pt x="938823" y="791521"/>
                    <a:pt x="940017" y="780512"/>
                  </a:cubicBezTo>
                  <a:cubicBezTo>
                    <a:pt x="944027" y="777866"/>
                    <a:pt x="947952" y="775220"/>
                    <a:pt x="951961" y="772489"/>
                  </a:cubicBezTo>
                  <a:cubicBezTo>
                    <a:pt x="951194" y="782645"/>
                    <a:pt x="950597" y="792887"/>
                    <a:pt x="950170" y="803044"/>
                  </a:cubicBezTo>
                  <a:lnTo>
                    <a:pt x="942748" y="810725"/>
                  </a:lnTo>
                  <a:cubicBezTo>
                    <a:pt x="942748" y="810725"/>
                    <a:pt x="942918" y="810981"/>
                    <a:pt x="942918" y="810981"/>
                  </a:cubicBezTo>
                  <a:lnTo>
                    <a:pt x="949999" y="805092"/>
                  </a:lnTo>
                  <a:cubicBezTo>
                    <a:pt x="949999" y="805604"/>
                    <a:pt x="949999" y="806031"/>
                    <a:pt x="949999" y="806543"/>
                  </a:cubicBezTo>
                  <a:lnTo>
                    <a:pt x="949999" y="806543"/>
                  </a:lnTo>
                  <a:cubicBezTo>
                    <a:pt x="949999" y="806543"/>
                    <a:pt x="949999" y="806628"/>
                    <a:pt x="949999" y="806628"/>
                  </a:cubicBezTo>
                  <a:lnTo>
                    <a:pt x="949999" y="806628"/>
                  </a:lnTo>
                  <a:cubicBezTo>
                    <a:pt x="950170" y="819345"/>
                    <a:pt x="950682" y="831977"/>
                    <a:pt x="951365" y="844608"/>
                  </a:cubicBezTo>
                  <a:cubicBezTo>
                    <a:pt x="950597" y="845291"/>
                    <a:pt x="949914" y="846059"/>
                    <a:pt x="949146" y="846742"/>
                  </a:cubicBezTo>
                  <a:lnTo>
                    <a:pt x="934216" y="861422"/>
                  </a:lnTo>
                  <a:cubicBezTo>
                    <a:pt x="934216" y="861422"/>
                    <a:pt x="934216" y="861422"/>
                    <a:pt x="934216" y="861507"/>
                  </a:cubicBezTo>
                  <a:cubicBezTo>
                    <a:pt x="932765" y="857923"/>
                    <a:pt x="931400" y="854424"/>
                    <a:pt x="929950" y="850839"/>
                  </a:cubicBezTo>
                  <a:close/>
                  <a:moveTo>
                    <a:pt x="951023" y="741678"/>
                  </a:moveTo>
                  <a:cubicBezTo>
                    <a:pt x="952218" y="740910"/>
                    <a:pt x="953412" y="740142"/>
                    <a:pt x="954607" y="739288"/>
                  </a:cubicBezTo>
                  <a:lnTo>
                    <a:pt x="954094" y="744665"/>
                  </a:lnTo>
                  <a:cubicBezTo>
                    <a:pt x="953498" y="751066"/>
                    <a:pt x="952986" y="757553"/>
                    <a:pt x="952474" y="764040"/>
                  </a:cubicBezTo>
                  <a:cubicBezTo>
                    <a:pt x="948464" y="767453"/>
                    <a:pt x="944539" y="771038"/>
                    <a:pt x="940529" y="774537"/>
                  </a:cubicBezTo>
                  <a:cubicBezTo>
                    <a:pt x="941297" y="767197"/>
                    <a:pt x="942150" y="759943"/>
                    <a:pt x="943003" y="752603"/>
                  </a:cubicBezTo>
                  <a:lnTo>
                    <a:pt x="943003" y="752603"/>
                  </a:lnTo>
                  <a:cubicBezTo>
                    <a:pt x="943003" y="752603"/>
                    <a:pt x="943003" y="752432"/>
                    <a:pt x="943003" y="752432"/>
                  </a:cubicBezTo>
                  <a:lnTo>
                    <a:pt x="943003" y="752261"/>
                  </a:lnTo>
                  <a:cubicBezTo>
                    <a:pt x="943003" y="752261"/>
                    <a:pt x="943003" y="752261"/>
                    <a:pt x="943003" y="752261"/>
                  </a:cubicBezTo>
                  <a:cubicBezTo>
                    <a:pt x="943174" y="749872"/>
                    <a:pt x="943259" y="747567"/>
                    <a:pt x="943430" y="745177"/>
                  </a:cubicBezTo>
                  <a:cubicBezTo>
                    <a:pt x="945904" y="743983"/>
                    <a:pt x="948378" y="742873"/>
                    <a:pt x="950767" y="741593"/>
                  </a:cubicBezTo>
                  <a:cubicBezTo>
                    <a:pt x="950767" y="741593"/>
                    <a:pt x="950767" y="741593"/>
                    <a:pt x="950767" y="741593"/>
                  </a:cubicBezTo>
                  <a:cubicBezTo>
                    <a:pt x="950767" y="741593"/>
                    <a:pt x="950767" y="741593"/>
                    <a:pt x="950767" y="741593"/>
                  </a:cubicBezTo>
                  <a:cubicBezTo>
                    <a:pt x="950767" y="741593"/>
                    <a:pt x="950767" y="741593"/>
                    <a:pt x="950767" y="741593"/>
                  </a:cubicBezTo>
                  <a:cubicBezTo>
                    <a:pt x="950767" y="741593"/>
                    <a:pt x="950767" y="741593"/>
                    <a:pt x="950767" y="741593"/>
                  </a:cubicBezTo>
                  <a:close/>
                  <a:moveTo>
                    <a:pt x="936093" y="751835"/>
                  </a:moveTo>
                  <a:lnTo>
                    <a:pt x="936093" y="751835"/>
                  </a:lnTo>
                  <a:cubicBezTo>
                    <a:pt x="936093" y="751835"/>
                    <a:pt x="936093" y="751920"/>
                    <a:pt x="936093" y="751920"/>
                  </a:cubicBezTo>
                  <a:lnTo>
                    <a:pt x="936093" y="751920"/>
                  </a:lnTo>
                  <a:cubicBezTo>
                    <a:pt x="935495" y="761137"/>
                    <a:pt x="935154" y="770355"/>
                    <a:pt x="934983" y="779658"/>
                  </a:cubicBezTo>
                  <a:cubicBezTo>
                    <a:pt x="932595" y="781792"/>
                    <a:pt x="930206" y="784011"/>
                    <a:pt x="927902" y="786145"/>
                  </a:cubicBezTo>
                  <a:lnTo>
                    <a:pt x="918432" y="794594"/>
                  </a:lnTo>
                  <a:cubicBezTo>
                    <a:pt x="919712" y="781280"/>
                    <a:pt x="921162" y="768051"/>
                    <a:pt x="922698" y="754822"/>
                  </a:cubicBezTo>
                  <a:lnTo>
                    <a:pt x="925258" y="753627"/>
                  </a:lnTo>
                  <a:cubicBezTo>
                    <a:pt x="929012" y="751920"/>
                    <a:pt x="932850" y="750213"/>
                    <a:pt x="936604" y="748506"/>
                  </a:cubicBezTo>
                  <a:cubicBezTo>
                    <a:pt x="936434" y="749616"/>
                    <a:pt x="936349" y="750725"/>
                    <a:pt x="936178" y="751835"/>
                  </a:cubicBezTo>
                  <a:close/>
                  <a:moveTo>
                    <a:pt x="958787" y="767795"/>
                  </a:moveTo>
                  <a:cubicBezTo>
                    <a:pt x="962882" y="764296"/>
                    <a:pt x="966977" y="760711"/>
                    <a:pt x="970988" y="757041"/>
                  </a:cubicBezTo>
                  <a:lnTo>
                    <a:pt x="969622" y="769331"/>
                  </a:lnTo>
                  <a:cubicBezTo>
                    <a:pt x="969025" y="774537"/>
                    <a:pt x="968428" y="779658"/>
                    <a:pt x="967831" y="784864"/>
                  </a:cubicBezTo>
                  <a:cubicBezTo>
                    <a:pt x="964077" y="788620"/>
                    <a:pt x="960323" y="792460"/>
                    <a:pt x="956569" y="796301"/>
                  </a:cubicBezTo>
                  <a:cubicBezTo>
                    <a:pt x="956398" y="787425"/>
                    <a:pt x="956313" y="778463"/>
                    <a:pt x="956142" y="769502"/>
                  </a:cubicBezTo>
                  <a:cubicBezTo>
                    <a:pt x="956910" y="768990"/>
                    <a:pt x="957763" y="768392"/>
                    <a:pt x="958531" y="767880"/>
                  </a:cubicBezTo>
                  <a:cubicBezTo>
                    <a:pt x="958531" y="767880"/>
                    <a:pt x="958531" y="767880"/>
                    <a:pt x="958531" y="767880"/>
                  </a:cubicBezTo>
                  <a:cubicBezTo>
                    <a:pt x="958531" y="767880"/>
                    <a:pt x="958531" y="767880"/>
                    <a:pt x="958531" y="767880"/>
                  </a:cubicBezTo>
                  <a:cubicBezTo>
                    <a:pt x="958531" y="767880"/>
                    <a:pt x="958531" y="767880"/>
                    <a:pt x="958531" y="767880"/>
                  </a:cubicBezTo>
                  <a:cubicBezTo>
                    <a:pt x="958531" y="767880"/>
                    <a:pt x="958531" y="767880"/>
                    <a:pt x="958531" y="767880"/>
                  </a:cubicBezTo>
                  <a:close/>
                  <a:moveTo>
                    <a:pt x="956825" y="806970"/>
                  </a:moveTo>
                  <a:lnTo>
                    <a:pt x="956825" y="806970"/>
                  </a:lnTo>
                  <a:cubicBezTo>
                    <a:pt x="956825" y="806970"/>
                    <a:pt x="956825" y="806799"/>
                    <a:pt x="956825" y="806799"/>
                  </a:cubicBezTo>
                  <a:lnTo>
                    <a:pt x="956825" y="806628"/>
                  </a:lnTo>
                  <a:cubicBezTo>
                    <a:pt x="956825" y="806628"/>
                    <a:pt x="956825" y="806628"/>
                    <a:pt x="956825" y="806628"/>
                  </a:cubicBezTo>
                  <a:cubicBezTo>
                    <a:pt x="956825" y="804324"/>
                    <a:pt x="956825" y="801934"/>
                    <a:pt x="956740" y="799630"/>
                  </a:cubicBezTo>
                  <a:cubicBezTo>
                    <a:pt x="960237" y="796813"/>
                    <a:pt x="963650" y="794082"/>
                    <a:pt x="967148" y="791265"/>
                  </a:cubicBezTo>
                  <a:cubicBezTo>
                    <a:pt x="966124" y="800056"/>
                    <a:pt x="965186" y="808847"/>
                    <a:pt x="964418" y="817724"/>
                  </a:cubicBezTo>
                  <a:cubicBezTo>
                    <a:pt x="964418" y="817724"/>
                    <a:pt x="964418" y="817724"/>
                    <a:pt x="964418" y="817724"/>
                  </a:cubicBezTo>
                  <a:lnTo>
                    <a:pt x="964418" y="817724"/>
                  </a:lnTo>
                  <a:cubicBezTo>
                    <a:pt x="964418" y="817724"/>
                    <a:pt x="964418" y="817724"/>
                    <a:pt x="964418" y="817724"/>
                  </a:cubicBezTo>
                  <a:cubicBezTo>
                    <a:pt x="964418" y="817724"/>
                    <a:pt x="964418" y="817724"/>
                    <a:pt x="964418" y="817724"/>
                  </a:cubicBezTo>
                  <a:cubicBezTo>
                    <a:pt x="964333" y="822503"/>
                    <a:pt x="964247" y="827197"/>
                    <a:pt x="964162" y="831977"/>
                  </a:cubicBezTo>
                  <a:cubicBezTo>
                    <a:pt x="961261" y="834793"/>
                    <a:pt x="958360" y="837610"/>
                    <a:pt x="955460" y="840426"/>
                  </a:cubicBezTo>
                  <a:cubicBezTo>
                    <a:pt x="955886" y="829246"/>
                    <a:pt x="956313" y="818065"/>
                    <a:pt x="956740" y="806884"/>
                  </a:cubicBezTo>
                  <a:close/>
                  <a:moveTo>
                    <a:pt x="971414" y="818321"/>
                  </a:moveTo>
                  <a:cubicBezTo>
                    <a:pt x="971414" y="818321"/>
                    <a:pt x="971414" y="818321"/>
                    <a:pt x="971414" y="818321"/>
                  </a:cubicBezTo>
                  <a:cubicBezTo>
                    <a:pt x="971414" y="818321"/>
                    <a:pt x="971414" y="818321"/>
                    <a:pt x="971414" y="818236"/>
                  </a:cubicBezTo>
                  <a:cubicBezTo>
                    <a:pt x="971414" y="818236"/>
                    <a:pt x="971414" y="818236"/>
                    <a:pt x="971414" y="818150"/>
                  </a:cubicBezTo>
                  <a:cubicBezTo>
                    <a:pt x="971414" y="818150"/>
                    <a:pt x="971414" y="818150"/>
                    <a:pt x="971414" y="818150"/>
                  </a:cubicBezTo>
                  <a:cubicBezTo>
                    <a:pt x="971670" y="808079"/>
                    <a:pt x="971670" y="797923"/>
                    <a:pt x="971755" y="787852"/>
                  </a:cubicBezTo>
                  <a:cubicBezTo>
                    <a:pt x="977557" y="783243"/>
                    <a:pt x="983443" y="778719"/>
                    <a:pt x="989160" y="774111"/>
                  </a:cubicBezTo>
                  <a:lnTo>
                    <a:pt x="989160" y="774111"/>
                  </a:lnTo>
                  <a:cubicBezTo>
                    <a:pt x="989160" y="774111"/>
                    <a:pt x="989160" y="774111"/>
                    <a:pt x="989160" y="774111"/>
                  </a:cubicBezTo>
                  <a:lnTo>
                    <a:pt x="989160" y="774111"/>
                  </a:lnTo>
                  <a:cubicBezTo>
                    <a:pt x="989160" y="774111"/>
                    <a:pt x="989160" y="774111"/>
                    <a:pt x="989160" y="774111"/>
                  </a:cubicBezTo>
                  <a:cubicBezTo>
                    <a:pt x="999910" y="764210"/>
                    <a:pt x="1010489" y="754139"/>
                    <a:pt x="1021410" y="744324"/>
                  </a:cubicBezTo>
                  <a:lnTo>
                    <a:pt x="1032586" y="734509"/>
                  </a:lnTo>
                  <a:cubicBezTo>
                    <a:pt x="1032586" y="734509"/>
                    <a:pt x="1032843" y="735192"/>
                    <a:pt x="1033013" y="735533"/>
                  </a:cubicBezTo>
                  <a:cubicBezTo>
                    <a:pt x="1036682" y="745689"/>
                    <a:pt x="1040350" y="755761"/>
                    <a:pt x="1044019" y="765832"/>
                  </a:cubicBezTo>
                  <a:lnTo>
                    <a:pt x="1037620" y="770611"/>
                  </a:lnTo>
                  <a:cubicBezTo>
                    <a:pt x="1022007" y="782389"/>
                    <a:pt x="1006394" y="794168"/>
                    <a:pt x="991293" y="806543"/>
                  </a:cubicBezTo>
                  <a:lnTo>
                    <a:pt x="991293" y="806543"/>
                  </a:lnTo>
                  <a:cubicBezTo>
                    <a:pt x="991293" y="806543"/>
                    <a:pt x="991293" y="806543"/>
                    <a:pt x="991293" y="806543"/>
                  </a:cubicBezTo>
                  <a:lnTo>
                    <a:pt x="991293" y="806543"/>
                  </a:lnTo>
                  <a:cubicBezTo>
                    <a:pt x="991293" y="806543"/>
                    <a:pt x="991293" y="806543"/>
                    <a:pt x="991293" y="806543"/>
                  </a:cubicBezTo>
                  <a:cubicBezTo>
                    <a:pt x="984297" y="812944"/>
                    <a:pt x="977386" y="819431"/>
                    <a:pt x="970561" y="825917"/>
                  </a:cubicBezTo>
                  <a:cubicBezTo>
                    <a:pt x="970817" y="823442"/>
                    <a:pt x="971073" y="820881"/>
                    <a:pt x="971329" y="818406"/>
                  </a:cubicBezTo>
                  <a:close/>
                  <a:moveTo>
                    <a:pt x="933021" y="418890"/>
                  </a:moveTo>
                  <a:cubicBezTo>
                    <a:pt x="949402" y="411892"/>
                    <a:pt x="965698" y="404979"/>
                    <a:pt x="982164" y="398236"/>
                  </a:cubicBezTo>
                  <a:cubicBezTo>
                    <a:pt x="984638" y="403357"/>
                    <a:pt x="987027" y="408307"/>
                    <a:pt x="989075" y="413343"/>
                  </a:cubicBezTo>
                  <a:cubicBezTo>
                    <a:pt x="979775" y="416671"/>
                    <a:pt x="970476" y="420000"/>
                    <a:pt x="961176" y="423414"/>
                  </a:cubicBezTo>
                  <a:cubicBezTo>
                    <a:pt x="961176" y="423414"/>
                    <a:pt x="961176" y="423414"/>
                    <a:pt x="961176" y="423414"/>
                  </a:cubicBezTo>
                  <a:cubicBezTo>
                    <a:pt x="961176" y="423414"/>
                    <a:pt x="961176" y="423414"/>
                    <a:pt x="961176" y="423414"/>
                  </a:cubicBezTo>
                  <a:cubicBezTo>
                    <a:pt x="961176" y="423414"/>
                    <a:pt x="961176" y="423414"/>
                    <a:pt x="961176" y="423414"/>
                  </a:cubicBezTo>
                  <a:cubicBezTo>
                    <a:pt x="961176" y="423414"/>
                    <a:pt x="961176" y="423414"/>
                    <a:pt x="961176" y="423414"/>
                  </a:cubicBezTo>
                  <a:cubicBezTo>
                    <a:pt x="954009" y="426401"/>
                    <a:pt x="946843" y="429388"/>
                    <a:pt x="939676" y="432375"/>
                  </a:cubicBezTo>
                  <a:cubicBezTo>
                    <a:pt x="937543" y="427852"/>
                    <a:pt x="935325" y="423414"/>
                    <a:pt x="933107" y="418890"/>
                  </a:cubicBezTo>
                  <a:close/>
                  <a:moveTo>
                    <a:pt x="929694" y="410526"/>
                  </a:moveTo>
                  <a:cubicBezTo>
                    <a:pt x="934301" y="408734"/>
                    <a:pt x="938908" y="406941"/>
                    <a:pt x="943515" y="405149"/>
                  </a:cubicBezTo>
                  <a:cubicBezTo>
                    <a:pt x="955545" y="401309"/>
                    <a:pt x="967489" y="397468"/>
                    <a:pt x="979946" y="393456"/>
                  </a:cubicBezTo>
                  <a:cubicBezTo>
                    <a:pt x="980372" y="394395"/>
                    <a:pt x="980799" y="395334"/>
                    <a:pt x="981226" y="396188"/>
                  </a:cubicBezTo>
                  <a:cubicBezTo>
                    <a:pt x="964333" y="401906"/>
                    <a:pt x="947440" y="407795"/>
                    <a:pt x="930632" y="413940"/>
                  </a:cubicBezTo>
                  <a:cubicBezTo>
                    <a:pt x="930376" y="413172"/>
                    <a:pt x="930120" y="412148"/>
                    <a:pt x="929694" y="410526"/>
                  </a:cubicBezTo>
                  <a:close/>
                  <a:moveTo>
                    <a:pt x="963480" y="429900"/>
                  </a:moveTo>
                  <a:cubicBezTo>
                    <a:pt x="963480" y="429900"/>
                    <a:pt x="963480" y="429900"/>
                    <a:pt x="963480" y="429900"/>
                  </a:cubicBezTo>
                  <a:cubicBezTo>
                    <a:pt x="963480" y="429900"/>
                    <a:pt x="963565" y="429900"/>
                    <a:pt x="963650" y="429900"/>
                  </a:cubicBezTo>
                  <a:cubicBezTo>
                    <a:pt x="963650" y="429900"/>
                    <a:pt x="963821" y="429900"/>
                    <a:pt x="963821" y="429900"/>
                  </a:cubicBezTo>
                  <a:cubicBezTo>
                    <a:pt x="963821" y="429900"/>
                    <a:pt x="963821" y="429900"/>
                    <a:pt x="963821" y="429900"/>
                  </a:cubicBezTo>
                  <a:cubicBezTo>
                    <a:pt x="972950" y="426145"/>
                    <a:pt x="981993" y="422304"/>
                    <a:pt x="991122" y="418463"/>
                  </a:cubicBezTo>
                  <a:cubicBezTo>
                    <a:pt x="991634" y="419829"/>
                    <a:pt x="992146" y="421195"/>
                    <a:pt x="992743" y="422560"/>
                  </a:cubicBezTo>
                  <a:cubicBezTo>
                    <a:pt x="981993" y="426828"/>
                    <a:pt x="971329" y="431095"/>
                    <a:pt x="960579" y="435363"/>
                  </a:cubicBezTo>
                  <a:lnTo>
                    <a:pt x="960579" y="435363"/>
                  </a:lnTo>
                  <a:cubicBezTo>
                    <a:pt x="960579" y="435363"/>
                    <a:pt x="960579" y="435363"/>
                    <a:pt x="960579" y="435363"/>
                  </a:cubicBezTo>
                  <a:lnTo>
                    <a:pt x="960579" y="435363"/>
                  </a:lnTo>
                  <a:cubicBezTo>
                    <a:pt x="960579" y="435363"/>
                    <a:pt x="960579" y="435363"/>
                    <a:pt x="960579" y="435363"/>
                  </a:cubicBezTo>
                  <a:cubicBezTo>
                    <a:pt x="955204" y="437752"/>
                    <a:pt x="949744" y="440142"/>
                    <a:pt x="944369" y="442617"/>
                  </a:cubicBezTo>
                  <a:cubicBezTo>
                    <a:pt x="943686" y="440996"/>
                    <a:pt x="942918" y="439374"/>
                    <a:pt x="942150" y="437752"/>
                  </a:cubicBezTo>
                  <a:cubicBezTo>
                    <a:pt x="949317" y="435192"/>
                    <a:pt x="956483" y="432631"/>
                    <a:pt x="963565" y="429986"/>
                  </a:cubicBezTo>
                  <a:close/>
                  <a:moveTo>
                    <a:pt x="962968" y="441764"/>
                  </a:moveTo>
                  <a:lnTo>
                    <a:pt x="962968" y="441764"/>
                  </a:lnTo>
                  <a:cubicBezTo>
                    <a:pt x="962968" y="441764"/>
                    <a:pt x="963138" y="441764"/>
                    <a:pt x="963138" y="441764"/>
                  </a:cubicBezTo>
                  <a:lnTo>
                    <a:pt x="963309" y="441764"/>
                  </a:lnTo>
                  <a:cubicBezTo>
                    <a:pt x="963309" y="441764"/>
                    <a:pt x="963309" y="441678"/>
                    <a:pt x="963309" y="441678"/>
                  </a:cubicBezTo>
                  <a:cubicBezTo>
                    <a:pt x="973803" y="437069"/>
                    <a:pt x="984212" y="432290"/>
                    <a:pt x="994620" y="427510"/>
                  </a:cubicBezTo>
                  <a:cubicBezTo>
                    <a:pt x="999398" y="439801"/>
                    <a:pt x="1004176" y="452091"/>
                    <a:pt x="1008954" y="464381"/>
                  </a:cubicBezTo>
                  <a:cubicBezTo>
                    <a:pt x="992572" y="469417"/>
                    <a:pt x="976192" y="474452"/>
                    <a:pt x="959896" y="479573"/>
                  </a:cubicBezTo>
                  <a:lnTo>
                    <a:pt x="959896" y="479573"/>
                  </a:lnTo>
                  <a:cubicBezTo>
                    <a:pt x="959896" y="479573"/>
                    <a:pt x="959555" y="479658"/>
                    <a:pt x="959555" y="479658"/>
                  </a:cubicBezTo>
                  <a:lnTo>
                    <a:pt x="959384" y="479658"/>
                  </a:lnTo>
                  <a:cubicBezTo>
                    <a:pt x="955374" y="469160"/>
                    <a:pt x="951279" y="458663"/>
                    <a:pt x="946757" y="448335"/>
                  </a:cubicBezTo>
                  <a:cubicBezTo>
                    <a:pt x="952132" y="446202"/>
                    <a:pt x="957593" y="444068"/>
                    <a:pt x="962968" y="441934"/>
                  </a:cubicBezTo>
                  <a:close/>
                  <a:moveTo>
                    <a:pt x="966722" y="538463"/>
                  </a:moveTo>
                  <a:cubicBezTo>
                    <a:pt x="955801" y="540170"/>
                    <a:pt x="944624" y="540256"/>
                    <a:pt x="933874" y="538378"/>
                  </a:cubicBezTo>
                  <a:cubicBezTo>
                    <a:pt x="927902" y="537354"/>
                    <a:pt x="922015" y="535732"/>
                    <a:pt x="916470" y="533342"/>
                  </a:cubicBezTo>
                  <a:cubicBezTo>
                    <a:pt x="913654" y="532148"/>
                    <a:pt x="911009" y="530868"/>
                    <a:pt x="908364" y="529331"/>
                  </a:cubicBezTo>
                  <a:cubicBezTo>
                    <a:pt x="907682" y="528990"/>
                    <a:pt x="907085" y="528563"/>
                    <a:pt x="906402" y="528136"/>
                  </a:cubicBezTo>
                  <a:lnTo>
                    <a:pt x="905805" y="527795"/>
                  </a:lnTo>
                  <a:lnTo>
                    <a:pt x="905464" y="527539"/>
                  </a:lnTo>
                  <a:cubicBezTo>
                    <a:pt x="905464" y="527539"/>
                    <a:pt x="905464" y="527027"/>
                    <a:pt x="905464" y="526771"/>
                  </a:cubicBezTo>
                  <a:lnTo>
                    <a:pt x="905805" y="524808"/>
                  </a:lnTo>
                  <a:cubicBezTo>
                    <a:pt x="906914" y="519175"/>
                    <a:pt x="909815" y="513968"/>
                    <a:pt x="913654" y="509616"/>
                  </a:cubicBezTo>
                  <a:cubicBezTo>
                    <a:pt x="917493" y="505178"/>
                    <a:pt x="922186" y="501593"/>
                    <a:pt x="927391" y="498776"/>
                  </a:cubicBezTo>
                  <a:cubicBezTo>
                    <a:pt x="934386" y="494936"/>
                    <a:pt x="941979" y="492290"/>
                    <a:pt x="949828" y="489815"/>
                  </a:cubicBezTo>
                  <a:cubicBezTo>
                    <a:pt x="955886" y="505860"/>
                    <a:pt x="961432" y="522077"/>
                    <a:pt x="966722" y="538378"/>
                  </a:cubicBezTo>
                  <a:close/>
                  <a:moveTo>
                    <a:pt x="1019874" y="519601"/>
                  </a:moveTo>
                  <a:cubicBezTo>
                    <a:pt x="1006735" y="526429"/>
                    <a:pt x="992914" y="532318"/>
                    <a:pt x="978666" y="535988"/>
                  </a:cubicBezTo>
                  <a:cubicBezTo>
                    <a:pt x="973462" y="519260"/>
                    <a:pt x="967916" y="502617"/>
                    <a:pt x="961859" y="486145"/>
                  </a:cubicBezTo>
                  <a:lnTo>
                    <a:pt x="961859" y="486145"/>
                  </a:lnTo>
                  <a:cubicBezTo>
                    <a:pt x="961859" y="486145"/>
                    <a:pt x="961859" y="486145"/>
                    <a:pt x="961859" y="486145"/>
                  </a:cubicBezTo>
                  <a:cubicBezTo>
                    <a:pt x="978239" y="480597"/>
                    <a:pt x="994620" y="475050"/>
                    <a:pt x="1011001" y="469417"/>
                  </a:cubicBezTo>
                  <a:cubicBezTo>
                    <a:pt x="1023543" y="501764"/>
                    <a:pt x="1035743" y="534111"/>
                    <a:pt x="1047261" y="566799"/>
                  </a:cubicBezTo>
                  <a:cubicBezTo>
                    <a:pt x="1066031" y="619971"/>
                    <a:pt x="1083777" y="673399"/>
                    <a:pt x="1101437" y="726913"/>
                  </a:cubicBezTo>
                  <a:cubicBezTo>
                    <a:pt x="1107324" y="744836"/>
                    <a:pt x="1113467" y="762674"/>
                    <a:pt x="1119781" y="780426"/>
                  </a:cubicBezTo>
                  <a:lnTo>
                    <a:pt x="1105277" y="786145"/>
                  </a:lnTo>
                  <a:cubicBezTo>
                    <a:pt x="1105277" y="786145"/>
                    <a:pt x="1105277" y="786401"/>
                    <a:pt x="1105277" y="786315"/>
                  </a:cubicBezTo>
                  <a:lnTo>
                    <a:pt x="1119951" y="781194"/>
                  </a:lnTo>
                  <a:cubicBezTo>
                    <a:pt x="1122255" y="787596"/>
                    <a:pt x="1124473" y="793997"/>
                    <a:pt x="1126862" y="800313"/>
                  </a:cubicBezTo>
                  <a:lnTo>
                    <a:pt x="1118415" y="803812"/>
                  </a:lnTo>
                  <a:cubicBezTo>
                    <a:pt x="1118415" y="803812"/>
                    <a:pt x="1118415" y="804068"/>
                    <a:pt x="1118415" y="803983"/>
                  </a:cubicBezTo>
                  <a:lnTo>
                    <a:pt x="1127033" y="800825"/>
                  </a:lnTo>
                  <a:cubicBezTo>
                    <a:pt x="1128568" y="805092"/>
                    <a:pt x="1130275" y="809274"/>
                    <a:pt x="1131896" y="813542"/>
                  </a:cubicBezTo>
                  <a:cubicBezTo>
                    <a:pt x="1128398" y="814822"/>
                    <a:pt x="1124900" y="816102"/>
                    <a:pt x="1121316" y="817297"/>
                  </a:cubicBezTo>
                  <a:cubicBezTo>
                    <a:pt x="1123193" y="815163"/>
                    <a:pt x="1125070" y="812944"/>
                    <a:pt x="1127033" y="810810"/>
                  </a:cubicBezTo>
                  <a:cubicBezTo>
                    <a:pt x="1127033" y="810810"/>
                    <a:pt x="1126862" y="810554"/>
                    <a:pt x="1126777" y="810640"/>
                  </a:cubicBezTo>
                  <a:cubicBezTo>
                    <a:pt x="1124302" y="813115"/>
                    <a:pt x="1121828" y="815590"/>
                    <a:pt x="1119354" y="817980"/>
                  </a:cubicBezTo>
                  <a:cubicBezTo>
                    <a:pt x="1118842" y="818150"/>
                    <a:pt x="1118245" y="818406"/>
                    <a:pt x="1117733" y="818577"/>
                  </a:cubicBezTo>
                  <a:lnTo>
                    <a:pt x="1084545" y="830014"/>
                  </a:lnTo>
                  <a:cubicBezTo>
                    <a:pt x="1084545" y="830014"/>
                    <a:pt x="1084545" y="830270"/>
                    <a:pt x="1084545" y="830185"/>
                  </a:cubicBezTo>
                  <a:lnTo>
                    <a:pt x="1117136" y="820113"/>
                  </a:lnTo>
                  <a:cubicBezTo>
                    <a:pt x="1114150" y="823101"/>
                    <a:pt x="1111078" y="826088"/>
                    <a:pt x="1108092" y="829160"/>
                  </a:cubicBezTo>
                  <a:cubicBezTo>
                    <a:pt x="1101182" y="836073"/>
                    <a:pt x="1094356" y="843072"/>
                    <a:pt x="1087531" y="850071"/>
                  </a:cubicBezTo>
                  <a:cubicBezTo>
                    <a:pt x="1084971" y="842987"/>
                    <a:pt x="1082412" y="835903"/>
                    <a:pt x="1079852" y="828734"/>
                  </a:cubicBezTo>
                  <a:cubicBezTo>
                    <a:pt x="1086848" y="821052"/>
                    <a:pt x="1093929" y="813371"/>
                    <a:pt x="1100926" y="805775"/>
                  </a:cubicBezTo>
                  <a:lnTo>
                    <a:pt x="1117392" y="788108"/>
                  </a:lnTo>
                  <a:cubicBezTo>
                    <a:pt x="1117392" y="788108"/>
                    <a:pt x="1117221" y="787852"/>
                    <a:pt x="1117221" y="787937"/>
                  </a:cubicBezTo>
                  <a:lnTo>
                    <a:pt x="1099390" y="804495"/>
                  </a:lnTo>
                  <a:cubicBezTo>
                    <a:pt x="1092308" y="810981"/>
                    <a:pt x="1085227" y="817553"/>
                    <a:pt x="1078146" y="824125"/>
                  </a:cubicBezTo>
                  <a:cubicBezTo>
                    <a:pt x="1074904" y="815078"/>
                    <a:pt x="1071662" y="805945"/>
                    <a:pt x="1068334" y="796898"/>
                  </a:cubicBezTo>
                  <a:cubicBezTo>
                    <a:pt x="1070126" y="794850"/>
                    <a:pt x="1071918" y="792802"/>
                    <a:pt x="1073709" y="790839"/>
                  </a:cubicBezTo>
                  <a:lnTo>
                    <a:pt x="1090858" y="771891"/>
                  </a:lnTo>
                  <a:cubicBezTo>
                    <a:pt x="1090858" y="771891"/>
                    <a:pt x="1090687" y="771635"/>
                    <a:pt x="1090602" y="771721"/>
                  </a:cubicBezTo>
                  <a:lnTo>
                    <a:pt x="1072088" y="789559"/>
                  </a:lnTo>
                  <a:cubicBezTo>
                    <a:pt x="1070467" y="791095"/>
                    <a:pt x="1068846" y="792631"/>
                    <a:pt x="1067311" y="794253"/>
                  </a:cubicBezTo>
                  <a:cubicBezTo>
                    <a:pt x="1062959" y="782219"/>
                    <a:pt x="1058608" y="770184"/>
                    <a:pt x="1054172" y="758150"/>
                  </a:cubicBezTo>
                  <a:lnTo>
                    <a:pt x="1054257" y="758150"/>
                  </a:lnTo>
                  <a:cubicBezTo>
                    <a:pt x="1054257" y="758150"/>
                    <a:pt x="1054172" y="757724"/>
                    <a:pt x="1054086" y="757809"/>
                  </a:cubicBezTo>
                  <a:lnTo>
                    <a:pt x="1054086" y="757809"/>
                  </a:lnTo>
                  <a:cubicBezTo>
                    <a:pt x="1049821" y="746372"/>
                    <a:pt x="1045555" y="734850"/>
                    <a:pt x="1041203" y="723414"/>
                  </a:cubicBezTo>
                  <a:cubicBezTo>
                    <a:pt x="1019789" y="667254"/>
                    <a:pt x="1000849" y="610412"/>
                    <a:pt x="983529" y="552887"/>
                  </a:cubicBezTo>
                  <a:cubicBezTo>
                    <a:pt x="981993" y="547766"/>
                    <a:pt x="980372" y="542646"/>
                    <a:pt x="978837" y="537525"/>
                  </a:cubicBezTo>
                  <a:cubicBezTo>
                    <a:pt x="993170" y="533342"/>
                    <a:pt x="1006735" y="526941"/>
                    <a:pt x="1019703" y="519687"/>
                  </a:cubicBezTo>
                  <a:cubicBezTo>
                    <a:pt x="1019874" y="519601"/>
                    <a:pt x="1019703" y="519345"/>
                    <a:pt x="1019533" y="519431"/>
                  </a:cubicBezTo>
                  <a:close/>
                  <a:moveTo>
                    <a:pt x="1208681" y="750640"/>
                  </a:moveTo>
                  <a:cubicBezTo>
                    <a:pt x="1233679" y="740995"/>
                    <a:pt x="1258592" y="731009"/>
                    <a:pt x="1283505" y="721194"/>
                  </a:cubicBezTo>
                  <a:lnTo>
                    <a:pt x="1291097" y="718207"/>
                  </a:lnTo>
                  <a:cubicBezTo>
                    <a:pt x="1288368" y="725376"/>
                    <a:pt x="1285723" y="732461"/>
                    <a:pt x="1283078" y="739630"/>
                  </a:cubicBezTo>
                  <a:lnTo>
                    <a:pt x="1275826" y="742276"/>
                  </a:lnTo>
                  <a:cubicBezTo>
                    <a:pt x="1267635" y="745263"/>
                    <a:pt x="1259445" y="748165"/>
                    <a:pt x="1251254" y="751152"/>
                  </a:cubicBezTo>
                  <a:lnTo>
                    <a:pt x="1257824" y="732204"/>
                  </a:lnTo>
                  <a:cubicBezTo>
                    <a:pt x="1257824" y="732204"/>
                    <a:pt x="1257568" y="731948"/>
                    <a:pt x="1257568" y="732119"/>
                  </a:cubicBezTo>
                  <a:lnTo>
                    <a:pt x="1249548" y="751749"/>
                  </a:lnTo>
                  <a:cubicBezTo>
                    <a:pt x="1242382" y="754310"/>
                    <a:pt x="1235300" y="756955"/>
                    <a:pt x="1228219" y="759516"/>
                  </a:cubicBezTo>
                  <a:lnTo>
                    <a:pt x="1232912" y="744409"/>
                  </a:lnTo>
                  <a:cubicBezTo>
                    <a:pt x="1232912" y="744409"/>
                    <a:pt x="1232655" y="744239"/>
                    <a:pt x="1232655" y="744324"/>
                  </a:cubicBezTo>
                  <a:lnTo>
                    <a:pt x="1226598" y="760199"/>
                  </a:lnTo>
                  <a:cubicBezTo>
                    <a:pt x="1220540" y="762418"/>
                    <a:pt x="1214568" y="764552"/>
                    <a:pt x="1208510" y="766770"/>
                  </a:cubicBezTo>
                  <a:cubicBezTo>
                    <a:pt x="1208510" y="766770"/>
                    <a:pt x="1208510" y="766770"/>
                    <a:pt x="1208510" y="766770"/>
                  </a:cubicBezTo>
                  <a:cubicBezTo>
                    <a:pt x="1208510" y="766770"/>
                    <a:pt x="1208426" y="766770"/>
                    <a:pt x="1208340" y="766770"/>
                  </a:cubicBezTo>
                  <a:cubicBezTo>
                    <a:pt x="1208340" y="766770"/>
                    <a:pt x="1208255" y="766770"/>
                    <a:pt x="1208169" y="766770"/>
                  </a:cubicBezTo>
                  <a:cubicBezTo>
                    <a:pt x="1208169" y="766770"/>
                    <a:pt x="1208169" y="766770"/>
                    <a:pt x="1208169" y="766770"/>
                  </a:cubicBezTo>
                  <a:cubicBezTo>
                    <a:pt x="1186072" y="775732"/>
                    <a:pt x="1164060" y="785035"/>
                    <a:pt x="1142048" y="794253"/>
                  </a:cubicBezTo>
                  <a:lnTo>
                    <a:pt x="1136844" y="796472"/>
                  </a:lnTo>
                  <a:cubicBezTo>
                    <a:pt x="1134455" y="790327"/>
                    <a:pt x="1132067" y="784182"/>
                    <a:pt x="1129763" y="778037"/>
                  </a:cubicBezTo>
                  <a:lnTo>
                    <a:pt x="1132578" y="777012"/>
                  </a:lnTo>
                  <a:cubicBezTo>
                    <a:pt x="1157917" y="768222"/>
                    <a:pt x="1183257" y="759601"/>
                    <a:pt x="1208510" y="750640"/>
                  </a:cubicBezTo>
                  <a:cubicBezTo>
                    <a:pt x="1208510" y="750640"/>
                    <a:pt x="1208510" y="750640"/>
                    <a:pt x="1208510" y="750640"/>
                  </a:cubicBezTo>
                  <a:cubicBezTo>
                    <a:pt x="1208510" y="750640"/>
                    <a:pt x="1208510" y="750640"/>
                    <a:pt x="1208510" y="750640"/>
                  </a:cubicBezTo>
                  <a:cubicBezTo>
                    <a:pt x="1208510" y="750640"/>
                    <a:pt x="1208510" y="750640"/>
                    <a:pt x="1208510" y="750640"/>
                  </a:cubicBezTo>
                  <a:cubicBezTo>
                    <a:pt x="1208510" y="750640"/>
                    <a:pt x="1208510" y="750640"/>
                    <a:pt x="1208510" y="750640"/>
                  </a:cubicBezTo>
                  <a:close/>
                  <a:moveTo>
                    <a:pt x="1295108" y="713257"/>
                  </a:moveTo>
                  <a:cubicBezTo>
                    <a:pt x="1297496" y="705917"/>
                    <a:pt x="1299885" y="698663"/>
                    <a:pt x="1302359" y="691408"/>
                  </a:cubicBezTo>
                  <a:cubicBezTo>
                    <a:pt x="1302871" y="691152"/>
                    <a:pt x="1303298" y="690896"/>
                    <a:pt x="1303810" y="690725"/>
                  </a:cubicBezTo>
                  <a:cubicBezTo>
                    <a:pt x="1302530" y="698492"/>
                    <a:pt x="1301165" y="706258"/>
                    <a:pt x="1299715" y="714025"/>
                  </a:cubicBezTo>
                  <a:lnTo>
                    <a:pt x="1294255" y="715903"/>
                  </a:lnTo>
                  <a:cubicBezTo>
                    <a:pt x="1294510" y="715049"/>
                    <a:pt x="1294767" y="714111"/>
                    <a:pt x="1295108" y="713257"/>
                  </a:cubicBezTo>
                  <a:close/>
                  <a:moveTo>
                    <a:pt x="1299629" y="714793"/>
                  </a:moveTo>
                  <a:cubicBezTo>
                    <a:pt x="1299117" y="717695"/>
                    <a:pt x="1298605" y="720597"/>
                    <a:pt x="1298094" y="723499"/>
                  </a:cubicBezTo>
                  <a:cubicBezTo>
                    <a:pt x="1297411" y="727254"/>
                    <a:pt x="1296643" y="731095"/>
                    <a:pt x="1295961" y="734850"/>
                  </a:cubicBezTo>
                  <a:lnTo>
                    <a:pt x="1287259" y="738008"/>
                  </a:lnTo>
                  <a:cubicBezTo>
                    <a:pt x="1289477" y="731009"/>
                    <a:pt x="1291695" y="724011"/>
                    <a:pt x="1293913" y="717012"/>
                  </a:cubicBezTo>
                  <a:lnTo>
                    <a:pt x="1299544" y="714793"/>
                  </a:lnTo>
                  <a:close/>
                  <a:moveTo>
                    <a:pt x="1278641" y="821991"/>
                  </a:moveTo>
                  <a:lnTo>
                    <a:pt x="1278641" y="821991"/>
                  </a:lnTo>
                  <a:cubicBezTo>
                    <a:pt x="1278641" y="821991"/>
                    <a:pt x="1278641" y="822247"/>
                    <a:pt x="1278641" y="822247"/>
                  </a:cubicBezTo>
                  <a:lnTo>
                    <a:pt x="1278641" y="822503"/>
                  </a:lnTo>
                  <a:cubicBezTo>
                    <a:pt x="1278641" y="822503"/>
                    <a:pt x="1278641" y="822503"/>
                    <a:pt x="1278641" y="822503"/>
                  </a:cubicBezTo>
                  <a:cubicBezTo>
                    <a:pt x="1278044" y="825832"/>
                    <a:pt x="1277447" y="829160"/>
                    <a:pt x="1276850" y="832574"/>
                  </a:cubicBezTo>
                  <a:cubicBezTo>
                    <a:pt x="1273352" y="833513"/>
                    <a:pt x="1269854" y="834452"/>
                    <a:pt x="1266356" y="835391"/>
                  </a:cubicBezTo>
                  <a:cubicBezTo>
                    <a:pt x="1263284" y="836244"/>
                    <a:pt x="1260128" y="837098"/>
                    <a:pt x="1257056" y="837951"/>
                  </a:cubicBezTo>
                  <a:cubicBezTo>
                    <a:pt x="1258848" y="832233"/>
                    <a:pt x="1260725" y="826514"/>
                    <a:pt x="1262516" y="820796"/>
                  </a:cubicBezTo>
                  <a:cubicBezTo>
                    <a:pt x="1262516" y="820796"/>
                    <a:pt x="1262516" y="820796"/>
                    <a:pt x="1262516" y="820796"/>
                  </a:cubicBezTo>
                  <a:lnTo>
                    <a:pt x="1280092" y="814992"/>
                  </a:lnTo>
                  <a:cubicBezTo>
                    <a:pt x="1279580" y="817382"/>
                    <a:pt x="1279153" y="819772"/>
                    <a:pt x="1278641" y="822076"/>
                  </a:cubicBezTo>
                  <a:close/>
                  <a:moveTo>
                    <a:pt x="1254667" y="947112"/>
                  </a:moveTo>
                  <a:lnTo>
                    <a:pt x="1252023" y="942503"/>
                  </a:lnTo>
                  <a:cubicBezTo>
                    <a:pt x="1253558" y="941906"/>
                    <a:pt x="1255094" y="941223"/>
                    <a:pt x="1256629" y="940625"/>
                  </a:cubicBezTo>
                  <a:lnTo>
                    <a:pt x="1255435" y="946514"/>
                  </a:lnTo>
                  <a:cubicBezTo>
                    <a:pt x="1255435" y="946514"/>
                    <a:pt x="1254923" y="946856"/>
                    <a:pt x="1254667" y="947112"/>
                  </a:cubicBezTo>
                  <a:close/>
                  <a:moveTo>
                    <a:pt x="1227451" y="948904"/>
                  </a:moveTo>
                  <a:cubicBezTo>
                    <a:pt x="1236154" y="941906"/>
                    <a:pt x="1244856" y="934822"/>
                    <a:pt x="1253558" y="927738"/>
                  </a:cubicBezTo>
                  <a:cubicBezTo>
                    <a:pt x="1255606" y="927055"/>
                    <a:pt x="1257653" y="926372"/>
                    <a:pt x="1259701" y="925604"/>
                  </a:cubicBezTo>
                  <a:lnTo>
                    <a:pt x="1257141" y="938065"/>
                  </a:lnTo>
                  <a:cubicBezTo>
                    <a:pt x="1247245" y="941650"/>
                    <a:pt x="1237348" y="945234"/>
                    <a:pt x="1227451" y="948819"/>
                  </a:cubicBezTo>
                  <a:close/>
                  <a:moveTo>
                    <a:pt x="1135991" y="984921"/>
                  </a:moveTo>
                  <a:cubicBezTo>
                    <a:pt x="1134711" y="981422"/>
                    <a:pt x="1133517" y="978008"/>
                    <a:pt x="1132237" y="974509"/>
                  </a:cubicBezTo>
                  <a:cubicBezTo>
                    <a:pt x="1142560" y="970241"/>
                    <a:pt x="1152969" y="966059"/>
                    <a:pt x="1163378" y="961962"/>
                  </a:cubicBezTo>
                  <a:cubicBezTo>
                    <a:pt x="1154334" y="969558"/>
                    <a:pt x="1145291" y="977154"/>
                    <a:pt x="1136247" y="984751"/>
                  </a:cubicBezTo>
                  <a:cubicBezTo>
                    <a:pt x="1136247" y="984751"/>
                    <a:pt x="1136076" y="984751"/>
                    <a:pt x="1135991" y="984836"/>
                  </a:cubicBezTo>
                  <a:close/>
                  <a:moveTo>
                    <a:pt x="1098366" y="981081"/>
                  </a:moveTo>
                  <a:cubicBezTo>
                    <a:pt x="1098366" y="981081"/>
                    <a:pt x="1098537" y="980312"/>
                    <a:pt x="1098622" y="979971"/>
                  </a:cubicBezTo>
                  <a:cubicBezTo>
                    <a:pt x="1099049" y="979800"/>
                    <a:pt x="1099390" y="979630"/>
                    <a:pt x="1099816" y="979459"/>
                  </a:cubicBezTo>
                  <a:cubicBezTo>
                    <a:pt x="1099304" y="980056"/>
                    <a:pt x="1098793" y="980569"/>
                    <a:pt x="1098281" y="981166"/>
                  </a:cubicBezTo>
                  <a:close/>
                  <a:moveTo>
                    <a:pt x="1098366" y="957524"/>
                  </a:moveTo>
                  <a:cubicBezTo>
                    <a:pt x="1099219" y="956671"/>
                    <a:pt x="1100073" y="955732"/>
                    <a:pt x="1100840" y="954879"/>
                  </a:cubicBezTo>
                  <a:cubicBezTo>
                    <a:pt x="1100670" y="955732"/>
                    <a:pt x="1100499" y="956586"/>
                    <a:pt x="1100328" y="957439"/>
                  </a:cubicBezTo>
                  <a:lnTo>
                    <a:pt x="1098195" y="958292"/>
                  </a:lnTo>
                  <a:cubicBezTo>
                    <a:pt x="1098195" y="958292"/>
                    <a:pt x="1098281" y="957780"/>
                    <a:pt x="1098366" y="957439"/>
                  </a:cubicBezTo>
                  <a:close/>
                  <a:moveTo>
                    <a:pt x="1046749" y="933371"/>
                  </a:moveTo>
                  <a:cubicBezTo>
                    <a:pt x="1046237" y="933627"/>
                    <a:pt x="1045725" y="933797"/>
                    <a:pt x="1045214" y="934054"/>
                  </a:cubicBezTo>
                  <a:lnTo>
                    <a:pt x="1047005" y="933115"/>
                  </a:lnTo>
                  <a:cubicBezTo>
                    <a:pt x="1047005" y="933115"/>
                    <a:pt x="1046835" y="933285"/>
                    <a:pt x="1046835" y="933371"/>
                  </a:cubicBezTo>
                  <a:close/>
                  <a:moveTo>
                    <a:pt x="1049394" y="892318"/>
                  </a:moveTo>
                  <a:lnTo>
                    <a:pt x="1033098" y="898634"/>
                  </a:lnTo>
                  <a:cubicBezTo>
                    <a:pt x="1033098" y="892915"/>
                    <a:pt x="1033184" y="887197"/>
                    <a:pt x="1033269" y="881479"/>
                  </a:cubicBezTo>
                  <a:lnTo>
                    <a:pt x="1033269" y="878321"/>
                  </a:lnTo>
                  <a:cubicBezTo>
                    <a:pt x="1034890" y="876699"/>
                    <a:pt x="1036426" y="875163"/>
                    <a:pt x="1038047" y="873541"/>
                  </a:cubicBezTo>
                  <a:cubicBezTo>
                    <a:pt x="1045640" y="870384"/>
                    <a:pt x="1053318" y="867226"/>
                    <a:pt x="1060912" y="864153"/>
                  </a:cubicBezTo>
                  <a:cubicBezTo>
                    <a:pt x="1062192" y="863641"/>
                    <a:pt x="1063471" y="863129"/>
                    <a:pt x="1064751" y="862617"/>
                  </a:cubicBezTo>
                  <a:lnTo>
                    <a:pt x="1063130" y="870896"/>
                  </a:lnTo>
                  <a:cubicBezTo>
                    <a:pt x="1062704" y="873285"/>
                    <a:pt x="1062277" y="875590"/>
                    <a:pt x="1061850" y="877980"/>
                  </a:cubicBezTo>
                  <a:cubicBezTo>
                    <a:pt x="1060400" y="879601"/>
                    <a:pt x="1058864" y="881223"/>
                    <a:pt x="1057329" y="882844"/>
                  </a:cubicBezTo>
                  <a:lnTo>
                    <a:pt x="1057329" y="882844"/>
                  </a:lnTo>
                  <a:cubicBezTo>
                    <a:pt x="1057329" y="882844"/>
                    <a:pt x="1057329" y="882844"/>
                    <a:pt x="1057329" y="882844"/>
                  </a:cubicBezTo>
                  <a:lnTo>
                    <a:pt x="1057329" y="882844"/>
                  </a:lnTo>
                  <a:cubicBezTo>
                    <a:pt x="1057329" y="882844"/>
                    <a:pt x="1057329" y="882844"/>
                    <a:pt x="1057329" y="882844"/>
                  </a:cubicBezTo>
                  <a:cubicBezTo>
                    <a:pt x="1054855" y="885832"/>
                    <a:pt x="1052465" y="888904"/>
                    <a:pt x="1049991" y="891891"/>
                  </a:cubicBezTo>
                  <a:cubicBezTo>
                    <a:pt x="1049821" y="891891"/>
                    <a:pt x="1049564" y="892062"/>
                    <a:pt x="1049394" y="892147"/>
                  </a:cubicBezTo>
                  <a:close/>
                  <a:moveTo>
                    <a:pt x="1055366" y="856216"/>
                  </a:moveTo>
                  <a:cubicBezTo>
                    <a:pt x="1060571" y="850583"/>
                    <a:pt x="1065689" y="844950"/>
                    <a:pt x="1070894" y="839317"/>
                  </a:cubicBezTo>
                  <a:cubicBezTo>
                    <a:pt x="1072856" y="844779"/>
                    <a:pt x="1074818" y="850327"/>
                    <a:pt x="1076781" y="855874"/>
                  </a:cubicBezTo>
                  <a:cubicBezTo>
                    <a:pt x="1073368" y="857325"/>
                    <a:pt x="1069955" y="858862"/>
                    <a:pt x="1066543" y="860313"/>
                  </a:cubicBezTo>
                  <a:lnTo>
                    <a:pt x="1067993" y="847766"/>
                  </a:lnTo>
                  <a:cubicBezTo>
                    <a:pt x="1067993" y="847766"/>
                    <a:pt x="1067737" y="847595"/>
                    <a:pt x="1067737" y="847766"/>
                  </a:cubicBezTo>
                  <a:lnTo>
                    <a:pt x="1065263" y="860995"/>
                  </a:lnTo>
                  <a:cubicBezTo>
                    <a:pt x="1063642" y="861678"/>
                    <a:pt x="1061935" y="862446"/>
                    <a:pt x="1060314" y="863129"/>
                  </a:cubicBezTo>
                  <a:cubicBezTo>
                    <a:pt x="1053318" y="866201"/>
                    <a:pt x="1046323" y="869359"/>
                    <a:pt x="1039327" y="872517"/>
                  </a:cubicBezTo>
                  <a:cubicBezTo>
                    <a:pt x="1044616" y="867140"/>
                    <a:pt x="1049906" y="861849"/>
                    <a:pt x="1055281" y="856557"/>
                  </a:cubicBezTo>
                  <a:lnTo>
                    <a:pt x="1055281" y="856557"/>
                  </a:lnTo>
                  <a:cubicBezTo>
                    <a:pt x="1055281" y="856557"/>
                    <a:pt x="1055366" y="856472"/>
                    <a:pt x="1055366" y="856472"/>
                  </a:cubicBezTo>
                  <a:lnTo>
                    <a:pt x="1055451" y="856472"/>
                  </a:lnTo>
                  <a:cubicBezTo>
                    <a:pt x="1055451" y="856472"/>
                    <a:pt x="1055451" y="856386"/>
                    <a:pt x="1055451" y="856386"/>
                  </a:cubicBezTo>
                  <a:close/>
                  <a:moveTo>
                    <a:pt x="1119695" y="819857"/>
                  </a:moveTo>
                  <a:cubicBezTo>
                    <a:pt x="1124047" y="818492"/>
                    <a:pt x="1128483" y="817126"/>
                    <a:pt x="1132834" y="815675"/>
                  </a:cubicBezTo>
                  <a:cubicBezTo>
                    <a:pt x="1133943" y="818662"/>
                    <a:pt x="1135052" y="821564"/>
                    <a:pt x="1136162" y="824552"/>
                  </a:cubicBezTo>
                  <a:cubicBezTo>
                    <a:pt x="1136673" y="825917"/>
                    <a:pt x="1137185" y="827368"/>
                    <a:pt x="1137783" y="828819"/>
                  </a:cubicBezTo>
                  <a:cubicBezTo>
                    <a:pt x="1137442" y="829758"/>
                    <a:pt x="1137100" y="830611"/>
                    <a:pt x="1136759" y="831550"/>
                  </a:cubicBezTo>
                  <a:cubicBezTo>
                    <a:pt x="1127033" y="835220"/>
                    <a:pt x="1117392" y="838975"/>
                    <a:pt x="1107751" y="842901"/>
                  </a:cubicBezTo>
                  <a:cubicBezTo>
                    <a:pt x="1103656" y="844608"/>
                    <a:pt x="1099475" y="846315"/>
                    <a:pt x="1095380" y="848022"/>
                  </a:cubicBezTo>
                  <a:cubicBezTo>
                    <a:pt x="1100158" y="842304"/>
                    <a:pt x="1105021" y="836586"/>
                    <a:pt x="1109969" y="830867"/>
                  </a:cubicBezTo>
                  <a:cubicBezTo>
                    <a:pt x="1113211" y="827197"/>
                    <a:pt x="1116453" y="823527"/>
                    <a:pt x="1119610" y="819857"/>
                  </a:cubicBezTo>
                  <a:close/>
                  <a:moveTo>
                    <a:pt x="1138721" y="801337"/>
                  </a:moveTo>
                  <a:cubicBezTo>
                    <a:pt x="1138209" y="800056"/>
                    <a:pt x="1137783" y="798776"/>
                    <a:pt x="1137271" y="797581"/>
                  </a:cubicBezTo>
                  <a:lnTo>
                    <a:pt x="1142731" y="795618"/>
                  </a:lnTo>
                  <a:cubicBezTo>
                    <a:pt x="1153054" y="791863"/>
                    <a:pt x="1163378" y="788193"/>
                    <a:pt x="1173616" y="784523"/>
                  </a:cubicBezTo>
                  <a:lnTo>
                    <a:pt x="1168924" y="800569"/>
                  </a:lnTo>
                  <a:cubicBezTo>
                    <a:pt x="1160050" y="803812"/>
                    <a:pt x="1151092" y="807140"/>
                    <a:pt x="1142219" y="810298"/>
                  </a:cubicBezTo>
                  <a:cubicBezTo>
                    <a:pt x="1141025" y="807311"/>
                    <a:pt x="1139830" y="804324"/>
                    <a:pt x="1138636" y="801337"/>
                  </a:cubicBezTo>
                  <a:close/>
                  <a:moveTo>
                    <a:pt x="1210131" y="771123"/>
                  </a:moveTo>
                  <a:cubicBezTo>
                    <a:pt x="1214995" y="769160"/>
                    <a:pt x="1219858" y="767112"/>
                    <a:pt x="1224721" y="765064"/>
                  </a:cubicBezTo>
                  <a:lnTo>
                    <a:pt x="1222844" y="769928"/>
                  </a:lnTo>
                  <a:cubicBezTo>
                    <a:pt x="1221223" y="774111"/>
                    <a:pt x="1219602" y="778207"/>
                    <a:pt x="1217981" y="782389"/>
                  </a:cubicBezTo>
                  <a:cubicBezTo>
                    <a:pt x="1215763" y="783158"/>
                    <a:pt x="1213630" y="783926"/>
                    <a:pt x="1211411" y="784694"/>
                  </a:cubicBezTo>
                  <a:lnTo>
                    <a:pt x="1211411" y="784694"/>
                  </a:lnTo>
                  <a:cubicBezTo>
                    <a:pt x="1211411" y="784694"/>
                    <a:pt x="1211155" y="784694"/>
                    <a:pt x="1211155" y="784694"/>
                  </a:cubicBezTo>
                  <a:lnTo>
                    <a:pt x="1210900" y="784694"/>
                  </a:lnTo>
                  <a:cubicBezTo>
                    <a:pt x="1210900" y="784694"/>
                    <a:pt x="1210900" y="784694"/>
                    <a:pt x="1210900" y="784694"/>
                  </a:cubicBezTo>
                  <a:cubicBezTo>
                    <a:pt x="1208596" y="785547"/>
                    <a:pt x="1206293" y="786401"/>
                    <a:pt x="1203989" y="787254"/>
                  </a:cubicBezTo>
                  <a:lnTo>
                    <a:pt x="1209193" y="771209"/>
                  </a:lnTo>
                  <a:cubicBezTo>
                    <a:pt x="1209193" y="771209"/>
                    <a:pt x="1209705" y="771038"/>
                    <a:pt x="1209961" y="770953"/>
                  </a:cubicBezTo>
                  <a:cubicBezTo>
                    <a:pt x="1209961" y="770953"/>
                    <a:pt x="1209961" y="770953"/>
                    <a:pt x="1209961" y="770953"/>
                  </a:cubicBezTo>
                  <a:lnTo>
                    <a:pt x="1209961" y="770953"/>
                  </a:lnTo>
                  <a:cubicBezTo>
                    <a:pt x="1209961" y="770953"/>
                    <a:pt x="1209961" y="770953"/>
                    <a:pt x="1209961" y="770953"/>
                  </a:cubicBezTo>
                  <a:cubicBezTo>
                    <a:pt x="1209961" y="770953"/>
                    <a:pt x="1209961" y="770953"/>
                    <a:pt x="1209961" y="770953"/>
                  </a:cubicBezTo>
                  <a:close/>
                  <a:moveTo>
                    <a:pt x="1258933" y="809189"/>
                  </a:moveTo>
                  <a:lnTo>
                    <a:pt x="1258933" y="809189"/>
                  </a:lnTo>
                  <a:cubicBezTo>
                    <a:pt x="1258933" y="809189"/>
                    <a:pt x="1258933" y="809445"/>
                    <a:pt x="1258933" y="809445"/>
                  </a:cubicBezTo>
                  <a:lnTo>
                    <a:pt x="1258933" y="809701"/>
                  </a:lnTo>
                  <a:cubicBezTo>
                    <a:pt x="1258933" y="809701"/>
                    <a:pt x="1258933" y="809701"/>
                    <a:pt x="1258933" y="809701"/>
                  </a:cubicBezTo>
                  <a:cubicBezTo>
                    <a:pt x="1257824" y="813627"/>
                    <a:pt x="1256715" y="817553"/>
                    <a:pt x="1255606" y="821564"/>
                  </a:cubicBezTo>
                  <a:cubicBezTo>
                    <a:pt x="1252620" y="822418"/>
                    <a:pt x="1249719" y="823357"/>
                    <a:pt x="1246818" y="824210"/>
                  </a:cubicBezTo>
                  <a:cubicBezTo>
                    <a:pt x="1248866" y="816870"/>
                    <a:pt x="1250828" y="809530"/>
                    <a:pt x="1252875" y="802190"/>
                  </a:cubicBezTo>
                  <a:lnTo>
                    <a:pt x="1254582" y="796045"/>
                  </a:lnTo>
                  <a:cubicBezTo>
                    <a:pt x="1255094" y="795874"/>
                    <a:pt x="1255606" y="795704"/>
                    <a:pt x="1256203" y="795533"/>
                  </a:cubicBezTo>
                  <a:cubicBezTo>
                    <a:pt x="1258933" y="794680"/>
                    <a:pt x="1261749" y="793911"/>
                    <a:pt x="1264479" y="793058"/>
                  </a:cubicBezTo>
                  <a:cubicBezTo>
                    <a:pt x="1262687" y="798435"/>
                    <a:pt x="1260895" y="803812"/>
                    <a:pt x="1259103" y="809189"/>
                  </a:cubicBezTo>
                  <a:close/>
                  <a:moveTo>
                    <a:pt x="1202965" y="954708"/>
                  </a:moveTo>
                  <a:lnTo>
                    <a:pt x="1201941" y="958378"/>
                  </a:lnTo>
                  <a:cubicBezTo>
                    <a:pt x="1199381" y="959317"/>
                    <a:pt x="1196737" y="960256"/>
                    <a:pt x="1194177" y="961280"/>
                  </a:cubicBezTo>
                  <a:cubicBezTo>
                    <a:pt x="1193068" y="958036"/>
                    <a:pt x="1192044" y="954793"/>
                    <a:pt x="1190935" y="951550"/>
                  </a:cubicBezTo>
                  <a:cubicBezTo>
                    <a:pt x="1195713" y="949672"/>
                    <a:pt x="1200576" y="947709"/>
                    <a:pt x="1205439" y="945832"/>
                  </a:cubicBezTo>
                  <a:cubicBezTo>
                    <a:pt x="1204586" y="948819"/>
                    <a:pt x="1203818" y="951806"/>
                    <a:pt x="1202965" y="954708"/>
                  </a:cubicBezTo>
                  <a:close/>
                  <a:moveTo>
                    <a:pt x="1118586" y="936358"/>
                  </a:moveTo>
                  <a:cubicBezTo>
                    <a:pt x="1119525" y="935334"/>
                    <a:pt x="1120463" y="934395"/>
                    <a:pt x="1121402" y="933371"/>
                  </a:cubicBezTo>
                  <a:cubicBezTo>
                    <a:pt x="1125668" y="931834"/>
                    <a:pt x="1129848" y="930298"/>
                    <a:pt x="1134114" y="928847"/>
                  </a:cubicBezTo>
                  <a:cubicBezTo>
                    <a:pt x="1132919" y="934395"/>
                    <a:pt x="1131640" y="939943"/>
                    <a:pt x="1130445" y="945490"/>
                  </a:cubicBezTo>
                  <a:cubicBezTo>
                    <a:pt x="1127971" y="946514"/>
                    <a:pt x="1125412" y="947453"/>
                    <a:pt x="1122938" y="948477"/>
                  </a:cubicBezTo>
                  <a:cubicBezTo>
                    <a:pt x="1121487" y="944466"/>
                    <a:pt x="1120036" y="940369"/>
                    <a:pt x="1118586" y="936358"/>
                  </a:cubicBezTo>
                  <a:close/>
                  <a:moveTo>
                    <a:pt x="1079255" y="929018"/>
                  </a:moveTo>
                  <a:lnTo>
                    <a:pt x="1079255" y="929018"/>
                  </a:lnTo>
                  <a:cubicBezTo>
                    <a:pt x="1079255" y="929018"/>
                    <a:pt x="1079255" y="929018"/>
                    <a:pt x="1079255" y="929018"/>
                  </a:cubicBezTo>
                  <a:lnTo>
                    <a:pt x="1079255" y="929018"/>
                  </a:lnTo>
                  <a:cubicBezTo>
                    <a:pt x="1077890" y="930640"/>
                    <a:pt x="1076525" y="932176"/>
                    <a:pt x="1075075" y="933797"/>
                  </a:cubicBezTo>
                  <a:cubicBezTo>
                    <a:pt x="1075330" y="930213"/>
                    <a:pt x="1075671" y="926543"/>
                    <a:pt x="1075928" y="922958"/>
                  </a:cubicBezTo>
                  <a:cubicBezTo>
                    <a:pt x="1080791" y="921081"/>
                    <a:pt x="1085739" y="919203"/>
                    <a:pt x="1090602" y="917410"/>
                  </a:cubicBezTo>
                  <a:cubicBezTo>
                    <a:pt x="1086848" y="921251"/>
                    <a:pt x="1083009" y="925092"/>
                    <a:pt x="1079341" y="929018"/>
                  </a:cubicBezTo>
                  <a:lnTo>
                    <a:pt x="1079341" y="929018"/>
                  </a:lnTo>
                  <a:close/>
                  <a:moveTo>
                    <a:pt x="1065263" y="871152"/>
                  </a:moveTo>
                  <a:lnTo>
                    <a:pt x="1066287" y="862105"/>
                  </a:lnTo>
                  <a:cubicBezTo>
                    <a:pt x="1069955" y="860654"/>
                    <a:pt x="1073709" y="859203"/>
                    <a:pt x="1077463" y="857752"/>
                  </a:cubicBezTo>
                  <a:cubicBezTo>
                    <a:pt x="1077719" y="858520"/>
                    <a:pt x="1078061" y="859288"/>
                    <a:pt x="1078317" y="860057"/>
                  </a:cubicBezTo>
                  <a:cubicBezTo>
                    <a:pt x="1078317" y="860142"/>
                    <a:pt x="1078317" y="860227"/>
                    <a:pt x="1078402" y="860313"/>
                  </a:cubicBezTo>
                  <a:cubicBezTo>
                    <a:pt x="1074477" y="864409"/>
                    <a:pt x="1070638" y="868506"/>
                    <a:pt x="1066799" y="872688"/>
                  </a:cubicBezTo>
                  <a:lnTo>
                    <a:pt x="1067652" y="867396"/>
                  </a:lnTo>
                  <a:cubicBezTo>
                    <a:pt x="1067652" y="867396"/>
                    <a:pt x="1067396" y="867226"/>
                    <a:pt x="1067396" y="867396"/>
                  </a:cubicBezTo>
                  <a:lnTo>
                    <a:pt x="1065689" y="873968"/>
                  </a:lnTo>
                  <a:cubicBezTo>
                    <a:pt x="1065689" y="873968"/>
                    <a:pt x="1065178" y="874566"/>
                    <a:pt x="1064922" y="874822"/>
                  </a:cubicBezTo>
                  <a:cubicBezTo>
                    <a:pt x="1065007" y="873627"/>
                    <a:pt x="1065178" y="872432"/>
                    <a:pt x="1065263" y="871237"/>
                  </a:cubicBezTo>
                  <a:close/>
                  <a:moveTo>
                    <a:pt x="1212862" y="789132"/>
                  </a:moveTo>
                  <a:cubicBezTo>
                    <a:pt x="1213885" y="788791"/>
                    <a:pt x="1214824" y="788364"/>
                    <a:pt x="1215848" y="788022"/>
                  </a:cubicBezTo>
                  <a:cubicBezTo>
                    <a:pt x="1213288" y="794509"/>
                    <a:pt x="1210814" y="801081"/>
                    <a:pt x="1208255" y="807567"/>
                  </a:cubicBezTo>
                  <a:cubicBezTo>
                    <a:pt x="1207487" y="807823"/>
                    <a:pt x="1206804" y="807994"/>
                    <a:pt x="1206036" y="808250"/>
                  </a:cubicBezTo>
                  <a:cubicBezTo>
                    <a:pt x="1202794" y="809189"/>
                    <a:pt x="1199638" y="810213"/>
                    <a:pt x="1196396" y="811237"/>
                  </a:cubicBezTo>
                  <a:cubicBezTo>
                    <a:pt x="1198102" y="805775"/>
                    <a:pt x="1199894" y="800313"/>
                    <a:pt x="1201685" y="794850"/>
                  </a:cubicBezTo>
                  <a:lnTo>
                    <a:pt x="1202368" y="792887"/>
                  </a:lnTo>
                  <a:cubicBezTo>
                    <a:pt x="1205866" y="791692"/>
                    <a:pt x="1209279" y="790497"/>
                    <a:pt x="1212776" y="789303"/>
                  </a:cubicBezTo>
                  <a:lnTo>
                    <a:pt x="1212776" y="789303"/>
                  </a:lnTo>
                  <a:cubicBezTo>
                    <a:pt x="1212776" y="789303"/>
                    <a:pt x="1212776" y="789303"/>
                    <a:pt x="1212776" y="789303"/>
                  </a:cubicBezTo>
                  <a:lnTo>
                    <a:pt x="1212776" y="789303"/>
                  </a:lnTo>
                  <a:cubicBezTo>
                    <a:pt x="1212776" y="789303"/>
                    <a:pt x="1212776" y="789303"/>
                    <a:pt x="1212776" y="789303"/>
                  </a:cubicBezTo>
                  <a:close/>
                  <a:moveTo>
                    <a:pt x="1250828" y="801337"/>
                  </a:moveTo>
                  <a:cubicBezTo>
                    <a:pt x="1248012" y="809360"/>
                    <a:pt x="1245197" y="817382"/>
                    <a:pt x="1242382" y="825405"/>
                  </a:cubicBezTo>
                  <a:cubicBezTo>
                    <a:pt x="1236324" y="827283"/>
                    <a:pt x="1230181" y="829160"/>
                    <a:pt x="1224124" y="831038"/>
                  </a:cubicBezTo>
                  <a:cubicBezTo>
                    <a:pt x="1227366" y="821479"/>
                    <a:pt x="1230608" y="812005"/>
                    <a:pt x="1233765" y="802446"/>
                  </a:cubicBezTo>
                  <a:cubicBezTo>
                    <a:pt x="1239993" y="800483"/>
                    <a:pt x="1246221" y="798520"/>
                    <a:pt x="1252364" y="796557"/>
                  </a:cubicBezTo>
                  <a:lnTo>
                    <a:pt x="1250743" y="801337"/>
                  </a:lnTo>
                  <a:close/>
                  <a:moveTo>
                    <a:pt x="1224636" y="877041"/>
                  </a:moveTo>
                  <a:lnTo>
                    <a:pt x="1224636" y="877041"/>
                  </a:lnTo>
                  <a:cubicBezTo>
                    <a:pt x="1224636" y="877041"/>
                    <a:pt x="1224636" y="877211"/>
                    <a:pt x="1224636" y="877211"/>
                  </a:cubicBezTo>
                  <a:lnTo>
                    <a:pt x="1224636" y="877382"/>
                  </a:lnTo>
                  <a:cubicBezTo>
                    <a:pt x="1224636" y="877382"/>
                    <a:pt x="1224636" y="877382"/>
                    <a:pt x="1224636" y="877382"/>
                  </a:cubicBezTo>
                  <a:cubicBezTo>
                    <a:pt x="1223014" y="883100"/>
                    <a:pt x="1221308" y="888819"/>
                    <a:pt x="1219687" y="894623"/>
                  </a:cubicBezTo>
                  <a:cubicBezTo>
                    <a:pt x="1212521" y="896927"/>
                    <a:pt x="1205354" y="899231"/>
                    <a:pt x="1198187" y="901621"/>
                  </a:cubicBezTo>
                  <a:cubicBezTo>
                    <a:pt x="1199211" y="898975"/>
                    <a:pt x="1200235" y="896330"/>
                    <a:pt x="1201259" y="893684"/>
                  </a:cubicBezTo>
                  <a:cubicBezTo>
                    <a:pt x="1202539" y="892318"/>
                    <a:pt x="1203818" y="890953"/>
                    <a:pt x="1205183" y="889587"/>
                  </a:cubicBezTo>
                  <a:cubicBezTo>
                    <a:pt x="1210558" y="884039"/>
                    <a:pt x="1216018" y="878492"/>
                    <a:pt x="1221564" y="873029"/>
                  </a:cubicBezTo>
                  <a:cubicBezTo>
                    <a:pt x="1221564" y="873029"/>
                    <a:pt x="1221393" y="872773"/>
                    <a:pt x="1221393" y="872773"/>
                  </a:cubicBezTo>
                  <a:cubicBezTo>
                    <a:pt x="1215421" y="877894"/>
                    <a:pt x="1209534" y="883015"/>
                    <a:pt x="1203647" y="888221"/>
                  </a:cubicBezTo>
                  <a:cubicBezTo>
                    <a:pt x="1203477" y="888307"/>
                    <a:pt x="1203392" y="888477"/>
                    <a:pt x="1203221" y="888563"/>
                  </a:cubicBezTo>
                  <a:cubicBezTo>
                    <a:pt x="1204842" y="884381"/>
                    <a:pt x="1206377" y="880284"/>
                    <a:pt x="1207999" y="876102"/>
                  </a:cubicBezTo>
                  <a:cubicBezTo>
                    <a:pt x="1214397" y="873968"/>
                    <a:pt x="1220796" y="871920"/>
                    <a:pt x="1227195" y="869786"/>
                  </a:cubicBezTo>
                  <a:cubicBezTo>
                    <a:pt x="1226342" y="872176"/>
                    <a:pt x="1225574" y="874651"/>
                    <a:pt x="1224721" y="877041"/>
                  </a:cubicBezTo>
                  <a:close/>
                  <a:moveTo>
                    <a:pt x="1128995" y="925433"/>
                  </a:moveTo>
                  <a:cubicBezTo>
                    <a:pt x="1131640" y="922361"/>
                    <a:pt x="1134370" y="919288"/>
                    <a:pt x="1137015" y="916216"/>
                  </a:cubicBezTo>
                  <a:cubicBezTo>
                    <a:pt x="1136418" y="919032"/>
                    <a:pt x="1135735" y="921763"/>
                    <a:pt x="1135138" y="924580"/>
                  </a:cubicBezTo>
                  <a:cubicBezTo>
                    <a:pt x="1132322" y="925689"/>
                    <a:pt x="1129507" y="926799"/>
                    <a:pt x="1126691" y="927908"/>
                  </a:cubicBezTo>
                  <a:cubicBezTo>
                    <a:pt x="1127374" y="927226"/>
                    <a:pt x="1128056" y="926543"/>
                    <a:pt x="1128654" y="925775"/>
                  </a:cubicBezTo>
                  <a:lnTo>
                    <a:pt x="1128654" y="925775"/>
                  </a:lnTo>
                  <a:cubicBezTo>
                    <a:pt x="1128654" y="925775"/>
                    <a:pt x="1128824" y="925604"/>
                    <a:pt x="1128824" y="925604"/>
                  </a:cubicBezTo>
                  <a:lnTo>
                    <a:pt x="1128995" y="925433"/>
                  </a:lnTo>
                  <a:lnTo>
                    <a:pt x="1128995" y="925433"/>
                  </a:lnTo>
                  <a:close/>
                  <a:moveTo>
                    <a:pt x="1145802" y="906230"/>
                  </a:moveTo>
                  <a:cubicBezTo>
                    <a:pt x="1149386" y="902133"/>
                    <a:pt x="1152969" y="897951"/>
                    <a:pt x="1156638" y="893854"/>
                  </a:cubicBezTo>
                  <a:cubicBezTo>
                    <a:pt x="1157832" y="893428"/>
                    <a:pt x="1158941" y="893086"/>
                    <a:pt x="1160136" y="892659"/>
                  </a:cubicBezTo>
                  <a:cubicBezTo>
                    <a:pt x="1160562" y="893940"/>
                    <a:pt x="1160904" y="895220"/>
                    <a:pt x="1161330" y="896500"/>
                  </a:cubicBezTo>
                  <a:cubicBezTo>
                    <a:pt x="1159112" y="903328"/>
                    <a:pt x="1156894" y="910241"/>
                    <a:pt x="1154675" y="917069"/>
                  </a:cubicBezTo>
                  <a:cubicBezTo>
                    <a:pt x="1150154" y="918776"/>
                    <a:pt x="1145717" y="920483"/>
                    <a:pt x="1141196" y="922190"/>
                  </a:cubicBezTo>
                  <a:cubicBezTo>
                    <a:pt x="1142731" y="916898"/>
                    <a:pt x="1144267" y="911522"/>
                    <a:pt x="1145802" y="906230"/>
                  </a:cubicBezTo>
                  <a:close/>
                  <a:moveTo>
                    <a:pt x="1060059" y="926628"/>
                  </a:moveTo>
                  <a:cubicBezTo>
                    <a:pt x="1063813" y="922958"/>
                    <a:pt x="1067567" y="919288"/>
                    <a:pt x="1071321" y="915704"/>
                  </a:cubicBezTo>
                  <a:cubicBezTo>
                    <a:pt x="1070979" y="918264"/>
                    <a:pt x="1070553" y="920739"/>
                    <a:pt x="1070212" y="923300"/>
                  </a:cubicBezTo>
                  <a:cubicBezTo>
                    <a:pt x="1066799" y="924751"/>
                    <a:pt x="1063386" y="926202"/>
                    <a:pt x="1059973" y="927652"/>
                  </a:cubicBezTo>
                  <a:cubicBezTo>
                    <a:pt x="1059973" y="927311"/>
                    <a:pt x="1059973" y="926970"/>
                    <a:pt x="1060059" y="926628"/>
                  </a:cubicBezTo>
                  <a:close/>
                  <a:moveTo>
                    <a:pt x="1064580" y="886514"/>
                  </a:moveTo>
                  <a:lnTo>
                    <a:pt x="1064836" y="884978"/>
                  </a:lnTo>
                  <a:cubicBezTo>
                    <a:pt x="1069529" y="879260"/>
                    <a:pt x="1074307" y="873541"/>
                    <a:pt x="1078999" y="867738"/>
                  </a:cubicBezTo>
                  <a:lnTo>
                    <a:pt x="1078231" y="872090"/>
                  </a:lnTo>
                  <a:cubicBezTo>
                    <a:pt x="1077634" y="875334"/>
                    <a:pt x="1077122" y="878662"/>
                    <a:pt x="1076610" y="881906"/>
                  </a:cubicBezTo>
                  <a:cubicBezTo>
                    <a:pt x="1072600" y="883442"/>
                    <a:pt x="1068590" y="884978"/>
                    <a:pt x="1064580" y="886514"/>
                  </a:cubicBezTo>
                  <a:close/>
                  <a:moveTo>
                    <a:pt x="1080364" y="872261"/>
                  </a:moveTo>
                  <a:lnTo>
                    <a:pt x="1080876" y="867226"/>
                  </a:lnTo>
                  <a:cubicBezTo>
                    <a:pt x="1082241" y="871066"/>
                    <a:pt x="1083606" y="874993"/>
                    <a:pt x="1084971" y="878833"/>
                  </a:cubicBezTo>
                  <a:cubicBezTo>
                    <a:pt x="1083179" y="879516"/>
                    <a:pt x="1081388" y="880199"/>
                    <a:pt x="1079596" y="880881"/>
                  </a:cubicBezTo>
                  <a:cubicBezTo>
                    <a:pt x="1079852" y="877980"/>
                    <a:pt x="1080108" y="875163"/>
                    <a:pt x="1080364" y="872261"/>
                  </a:cubicBezTo>
                  <a:close/>
                  <a:moveTo>
                    <a:pt x="1085824" y="881308"/>
                  </a:moveTo>
                  <a:cubicBezTo>
                    <a:pt x="1086763" y="883954"/>
                    <a:pt x="1087701" y="886600"/>
                    <a:pt x="1088640" y="889246"/>
                  </a:cubicBezTo>
                  <a:cubicBezTo>
                    <a:pt x="1085739" y="892062"/>
                    <a:pt x="1082753" y="894879"/>
                    <a:pt x="1079852" y="897695"/>
                  </a:cubicBezTo>
                  <a:cubicBezTo>
                    <a:pt x="1079255" y="897951"/>
                    <a:pt x="1078658" y="898207"/>
                    <a:pt x="1077975" y="898463"/>
                  </a:cubicBezTo>
                  <a:cubicBezTo>
                    <a:pt x="1078402" y="893513"/>
                    <a:pt x="1078829" y="888563"/>
                    <a:pt x="1079255" y="883527"/>
                  </a:cubicBezTo>
                  <a:cubicBezTo>
                    <a:pt x="1081388" y="882759"/>
                    <a:pt x="1083606" y="882076"/>
                    <a:pt x="1085739" y="881308"/>
                  </a:cubicBezTo>
                  <a:close/>
                  <a:moveTo>
                    <a:pt x="1138465" y="844779"/>
                  </a:moveTo>
                  <a:lnTo>
                    <a:pt x="1140257" y="842901"/>
                  </a:lnTo>
                  <a:lnTo>
                    <a:pt x="1137953" y="844096"/>
                  </a:lnTo>
                  <a:lnTo>
                    <a:pt x="1134711" y="845803"/>
                  </a:lnTo>
                  <a:cubicBezTo>
                    <a:pt x="1135564" y="842731"/>
                    <a:pt x="1136418" y="839658"/>
                    <a:pt x="1137271" y="836586"/>
                  </a:cubicBezTo>
                  <a:cubicBezTo>
                    <a:pt x="1137271" y="836329"/>
                    <a:pt x="1137442" y="835988"/>
                    <a:pt x="1137526" y="835732"/>
                  </a:cubicBezTo>
                  <a:cubicBezTo>
                    <a:pt x="1138380" y="835391"/>
                    <a:pt x="1139318" y="835135"/>
                    <a:pt x="1140172" y="834793"/>
                  </a:cubicBezTo>
                  <a:cubicBezTo>
                    <a:pt x="1142817" y="841792"/>
                    <a:pt x="1145376" y="848790"/>
                    <a:pt x="1147850" y="855789"/>
                  </a:cubicBezTo>
                  <a:cubicBezTo>
                    <a:pt x="1141963" y="857923"/>
                    <a:pt x="1136076" y="859971"/>
                    <a:pt x="1130189" y="862105"/>
                  </a:cubicBezTo>
                  <a:cubicBezTo>
                    <a:pt x="1131298" y="858008"/>
                    <a:pt x="1132408" y="853997"/>
                    <a:pt x="1133517" y="849900"/>
                  </a:cubicBezTo>
                  <a:lnTo>
                    <a:pt x="1138465" y="844779"/>
                  </a:lnTo>
                  <a:close/>
                  <a:moveTo>
                    <a:pt x="1134199" y="847425"/>
                  </a:moveTo>
                  <a:cubicBezTo>
                    <a:pt x="1134199" y="847425"/>
                    <a:pt x="1134370" y="846827"/>
                    <a:pt x="1134455" y="846486"/>
                  </a:cubicBezTo>
                  <a:lnTo>
                    <a:pt x="1135906" y="845889"/>
                  </a:lnTo>
                  <a:lnTo>
                    <a:pt x="1134199" y="847425"/>
                  </a:lnTo>
                  <a:close/>
                  <a:moveTo>
                    <a:pt x="1158174" y="828478"/>
                  </a:moveTo>
                  <a:cubicBezTo>
                    <a:pt x="1159197" y="828136"/>
                    <a:pt x="1160221" y="827709"/>
                    <a:pt x="1161245" y="827368"/>
                  </a:cubicBezTo>
                  <a:cubicBezTo>
                    <a:pt x="1159453" y="833342"/>
                    <a:pt x="1157747" y="839317"/>
                    <a:pt x="1155955" y="845291"/>
                  </a:cubicBezTo>
                  <a:cubicBezTo>
                    <a:pt x="1154163" y="840512"/>
                    <a:pt x="1152372" y="835817"/>
                    <a:pt x="1150495" y="831123"/>
                  </a:cubicBezTo>
                  <a:cubicBezTo>
                    <a:pt x="1152969" y="830270"/>
                    <a:pt x="1155443" y="829416"/>
                    <a:pt x="1157917" y="828563"/>
                  </a:cubicBezTo>
                  <a:lnTo>
                    <a:pt x="1157917" y="828563"/>
                  </a:lnTo>
                  <a:cubicBezTo>
                    <a:pt x="1157917" y="828563"/>
                    <a:pt x="1157917" y="828563"/>
                    <a:pt x="1157917" y="828563"/>
                  </a:cubicBezTo>
                  <a:lnTo>
                    <a:pt x="1157917" y="828563"/>
                  </a:lnTo>
                  <a:close/>
                  <a:moveTo>
                    <a:pt x="1182489" y="925348"/>
                  </a:moveTo>
                  <a:cubicBezTo>
                    <a:pt x="1181636" y="922531"/>
                    <a:pt x="1180697" y="919715"/>
                    <a:pt x="1179844" y="916898"/>
                  </a:cubicBezTo>
                  <a:cubicBezTo>
                    <a:pt x="1181721" y="914765"/>
                    <a:pt x="1183683" y="912631"/>
                    <a:pt x="1185560" y="910583"/>
                  </a:cubicBezTo>
                  <a:cubicBezTo>
                    <a:pt x="1187437" y="909900"/>
                    <a:pt x="1189229" y="909217"/>
                    <a:pt x="1191106" y="908534"/>
                  </a:cubicBezTo>
                  <a:cubicBezTo>
                    <a:pt x="1189485" y="913655"/>
                    <a:pt x="1187864" y="918776"/>
                    <a:pt x="1186157" y="923897"/>
                  </a:cubicBezTo>
                  <a:cubicBezTo>
                    <a:pt x="1184878" y="924324"/>
                    <a:pt x="1183683" y="924836"/>
                    <a:pt x="1182403" y="925263"/>
                  </a:cubicBezTo>
                  <a:close/>
                  <a:moveTo>
                    <a:pt x="1184536" y="929189"/>
                  </a:moveTo>
                  <a:cubicBezTo>
                    <a:pt x="1184366" y="929615"/>
                    <a:pt x="1184281" y="930042"/>
                    <a:pt x="1184110" y="930469"/>
                  </a:cubicBezTo>
                  <a:cubicBezTo>
                    <a:pt x="1184024" y="930128"/>
                    <a:pt x="1183854" y="929786"/>
                    <a:pt x="1183769" y="929445"/>
                  </a:cubicBezTo>
                  <a:cubicBezTo>
                    <a:pt x="1184024" y="929359"/>
                    <a:pt x="1184281" y="929274"/>
                    <a:pt x="1184536" y="929189"/>
                  </a:cubicBezTo>
                  <a:close/>
                  <a:moveTo>
                    <a:pt x="1150666" y="937467"/>
                  </a:moveTo>
                  <a:cubicBezTo>
                    <a:pt x="1151519" y="935249"/>
                    <a:pt x="1152457" y="933029"/>
                    <a:pt x="1153310" y="930810"/>
                  </a:cubicBezTo>
                  <a:cubicBezTo>
                    <a:pt x="1157150" y="926543"/>
                    <a:pt x="1160989" y="922275"/>
                    <a:pt x="1164743" y="918008"/>
                  </a:cubicBezTo>
                  <a:cubicBezTo>
                    <a:pt x="1165682" y="917667"/>
                    <a:pt x="1166620" y="917325"/>
                    <a:pt x="1167644" y="916984"/>
                  </a:cubicBezTo>
                  <a:cubicBezTo>
                    <a:pt x="1167985" y="918179"/>
                    <a:pt x="1168326" y="919288"/>
                    <a:pt x="1168667" y="920483"/>
                  </a:cubicBezTo>
                  <a:cubicBezTo>
                    <a:pt x="1164316" y="924751"/>
                    <a:pt x="1159965" y="929103"/>
                    <a:pt x="1155699" y="933541"/>
                  </a:cubicBezTo>
                  <a:lnTo>
                    <a:pt x="1155699" y="933541"/>
                  </a:lnTo>
                  <a:cubicBezTo>
                    <a:pt x="1155699" y="933541"/>
                    <a:pt x="1155699" y="933541"/>
                    <a:pt x="1155699" y="933541"/>
                  </a:cubicBezTo>
                  <a:lnTo>
                    <a:pt x="1155699" y="933541"/>
                  </a:lnTo>
                  <a:cubicBezTo>
                    <a:pt x="1155699" y="933541"/>
                    <a:pt x="1155699" y="933541"/>
                    <a:pt x="1155699" y="933541"/>
                  </a:cubicBezTo>
                  <a:cubicBezTo>
                    <a:pt x="1154846" y="934480"/>
                    <a:pt x="1153993" y="935505"/>
                    <a:pt x="1153225" y="936443"/>
                  </a:cubicBezTo>
                  <a:lnTo>
                    <a:pt x="1150751" y="937382"/>
                  </a:lnTo>
                  <a:close/>
                  <a:moveTo>
                    <a:pt x="1147765" y="938577"/>
                  </a:moveTo>
                  <a:cubicBezTo>
                    <a:pt x="1146997" y="938918"/>
                    <a:pt x="1146229" y="939174"/>
                    <a:pt x="1145376" y="939516"/>
                  </a:cubicBezTo>
                  <a:cubicBezTo>
                    <a:pt x="1146400" y="938321"/>
                    <a:pt x="1147509" y="937211"/>
                    <a:pt x="1148533" y="936017"/>
                  </a:cubicBezTo>
                  <a:cubicBezTo>
                    <a:pt x="1148276" y="936870"/>
                    <a:pt x="1148021" y="937723"/>
                    <a:pt x="1147679" y="938577"/>
                  </a:cubicBezTo>
                  <a:close/>
                  <a:moveTo>
                    <a:pt x="1100328" y="885064"/>
                  </a:moveTo>
                  <a:cubicBezTo>
                    <a:pt x="1102291" y="882930"/>
                    <a:pt x="1104253" y="880881"/>
                    <a:pt x="1106130" y="878748"/>
                  </a:cubicBezTo>
                  <a:cubicBezTo>
                    <a:pt x="1105532" y="881735"/>
                    <a:pt x="1104936" y="884722"/>
                    <a:pt x="1104338" y="887709"/>
                  </a:cubicBezTo>
                  <a:cubicBezTo>
                    <a:pt x="1103400" y="888051"/>
                    <a:pt x="1102461" y="888392"/>
                    <a:pt x="1101608" y="888734"/>
                  </a:cubicBezTo>
                  <a:cubicBezTo>
                    <a:pt x="1101182" y="887453"/>
                    <a:pt x="1100755" y="886258"/>
                    <a:pt x="1100243" y="884978"/>
                  </a:cubicBezTo>
                  <a:close/>
                  <a:moveTo>
                    <a:pt x="1112187" y="872261"/>
                  </a:moveTo>
                  <a:cubicBezTo>
                    <a:pt x="1116027" y="870981"/>
                    <a:pt x="1119866" y="869701"/>
                    <a:pt x="1123705" y="868421"/>
                  </a:cubicBezTo>
                  <a:cubicBezTo>
                    <a:pt x="1122169" y="872944"/>
                    <a:pt x="1120719" y="877553"/>
                    <a:pt x="1119184" y="882076"/>
                  </a:cubicBezTo>
                  <a:cubicBezTo>
                    <a:pt x="1115685" y="883442"/>
                    <a:pt x="1112273" y="884722"/>
                    <a:pt x="1108775" y="886088"/>
                  </a:cubicBezTo>
                  <a:cubicBezTo>
                    <a:pt x="1109202" y="882247"/>
                    <a:pt x="1109543" y="878492"/>
                    <a:pt x="1109969" y="874651"/>
                  </a:cubicBezTo>
                  <a:cubicBezTo>
                    <a:pt x="1110737" y="873883"/>
                    <a:pt x="1111419" y="873029"/>
                    <a:pt x="1112187" y="872261"/>
                  </a:cubicBezTo>
                  <a:close/>
                  <a:moveTo>
                    <a:pt x="1103656" y="891635"/>
                  </a:moveTo>
                  <a:cubicBezTo>
                    <a:pt x="1103570" y="892233"/>
                    <a:pt x="1103400" y="892830"/>
                    <a:pt x="1103315" y="893513"/>
                  </a:cubicBezTo>
                  <a:cubicBezTo>
                    <a:pt x="1103144" y="893001"/>
                    <a:pt x="1102973" y="892489"/>
                    <a:pt x="1102803" y="891977"/>
                  </a:cubicBezTo>
                  <a:cubicBezTo>
                    <a:pt x="1103058" y="891891"/>
                    <a:pt x="1103400" y="891806"/>
                    <a:pt x="1103741" y="891635"/>
                  </a:cubicBezTo>
                  <a:close/>
                  <a:moveTo>
                    <a:pt x="1108433" y="889929"/>
                  </a:moveTo>
                  <a:cubicBezTo>
                    <a:pt x="1111505" y="888819"/>
                    <a:pt x="1114661" y="887709"/>
                    <a:pt x="1117733" y="886600"/>
                  </a:cubicBezTo>
                  <a:cubicBezTo>
                    <a:pt x="1117136" y="888477"/>
                    <a:pt x="1116539" y="890355"/>
                    <a:pt x="1115941" y="892233"/>
                  </a:cubicBezTo>
                  <a:cubicBezTo>
                    <a:pt x="1113040" y="895049"/>
                    <a:pt x="1110140" y="897866"/>
                    <a:pt x="1107239" y="900682"/>
                  </a:cubicBezTo>
                  <a:cubicBezTo>
                    <a:pt x="1107665" y="897098"/>
                    <a:pt x="1108007" y="893513"/>
                    <a:pt x="1108433" y="889843"/>
                  </a:cubicBezTo>
                  <a:close/>
                  <a:moveTo>
                    <a:pt x="1125497" y="879601"/>
                  </a:moveTo>
                  <a:cubicBezTo>
                    <a:pt x="1126606" y="875249"/>
                    <a:pt x="1127715" y="870981"/>
                    <a:pt x="1128910" y="866628"/>
                  </a:cubicBezTo>
                  <a:cubicBezTo>
                    <a:pt x="1135735" y="864324"/>
                    <a:pt x="1142475" y="862105"/>
                    <a:pt x="1149300" y="859800"/>
                  </a:cubicBezTo>
                  <a:cubicBezTo>
                    <a:pt x="1149300" y="859886"/>
                    <a:pt x="1149386" y="860057"/>
                    <a:pt x="1149471" y="860142"/>
                  </a:cubicBezTo>
                  <a:lnTo>
                    <a:pt x="1132664" y="876102"/>
                  </a:lnTo>
                  <a:cubicBezTo>
                    <a:pt x="1132237" y="876529"/>
                    <a:pt x="1131810" y="876955"/>
                    <a:pt x="1131384" y="877382"/>
                  </a:cubicBezTo>
                  <a:cubicBezTo>
                    <a:pt x="1129422" y="878065"/>
                    <a:pt x="1127544" y="878833"/>
                    <a:pt x="1125582" y="879516"/>
                  </a:cubicBezTo>
                  <a:close/>
                  <a:moveTo>
                    <a:pt x="1149556" y="860825"/>
                  </a:moveTo>
                  <a:cubicBezTo>
                    <a:pt x="1149898" y="861763"/>
                    <a:pt x="1150239" y="862702"/>
                    <a:pt x="1150495" y="863641"/>
                  </a:cubicBezTo>
                  <a:cubicBezTo>
                    <a:pt x="1149727" y="866201"/>
                    <a:pt x="1149045" y="868677"/>
                    <a:pt x="1148276" y="871237"/>
                  </a:cubicBezTo>
                  <a:cubicBezTo>
                    <a:pt x="1144096" y="872773"/>
                    <a:pt x="1139830" y="874310"/>
                    <a:pt x="1135650" y="875846"/>
                  </a:cubicBezTo>
                  <a:lnTo>
                    <a:pt x="1149471" y="860825"/>
                  </a:lnTo>
                  <a:close/>
                  <a:moveTo>
                    <a:pt x="1159965" y="856216"/>
                  </a:moveTo>
                  <a:cubicBezTo>
                    <a:pt x="1165767" y="854167"/>
                    <a:pt x="1171653" y="852119"/>
                    <a:pt x="1177455" y="850071"/>
                  </a:cubicBezTo>
                  <a:cubicBezTo>
                    <a:pt x="1175749" y="854424"/>
                    <a:pt x="1174042" y="858776"/>
                    <a:pt x="1172421" y="863129"/>
                  </a:cubicBezTo>
                  <a:cubicBezTo>
                    <a:pt x="1169436" y="864068"/>
                    <a:pt x="1166449" y="865092"/>
                    <a:pt x="1163549" y="866031"/>
                  </a:cubicBezTo>
                  <a:cubicBezTo>
                    <a:pt x="1162354" y="862787"/>
                    <a:pt x="1161245" y="859459"/>
                    <a:pt x="1160050" y="856216"/>
                  </a:cubicBezTo>
                  <a:close/>
                  <a:moveTo>
                    <a:pt x="1190168" y="857496"/>
                  </a:moveTo>
                  <a:cubicBezTo>
                    <a:pt x="1189314" y="857752"/>
                    <a:pt x="1188376" y="858008"/>
                    <a:pt x="1187523" y="858349"/>
                  </a:cubicBezTo>
                  <a:lnTo>
                    <a:pt x="1189229" y="856472"/>
                  </a:lnTo>
                  <a:lnTo>
                    <a:pt x="1191277" y="854167"/>
                  </a:lnTo>
                  <a:cubicBezTo>
                    <a:pt x="1190935" y="855277"/>
                    <a:pt x="1190509" y="856472"/>
                    <a:pt x="1190168" y="857581"/>
                  </a:cubicBezTo>
                  <a:close/>
                  <a:moveTo>
                    <a:pt x="1187011" y="883100"/>
                  </a:moveTo>
                  <a:cubicBezTo>
                    <a:pt x="1191106" y="881735"/>
                    <a:pt x="1195116" y="880369"/>
                    <a:pt x="1199211" y="878918"/>
                  </a:cubicBezTo>
                  <a:lnTo>
                    <a:pt x="1182318" y="895220"/>
                  </a:lnTo>
                  <a:cubicBezTo>
                    <a:pt x="1183854" y="891123"/>
                    <a:pt x="1185475" y="887112"/>
                    <a:pt x="1187011" y="883015"/>
                  </a:cubicBezTo>
                  <a:close/>
                  <a:moveTo>
                    <a:pt x="1176773" y="900597"/>
                  </a:moveTo>
                  <a:cubicBezTo>
                    <a:pt x="1176261" y="901109"/>
                    <a:pt x="1175749" y="901536"/>
                    <a:pt x="1175237" y="902048"/>
                  </a:cubicBezTo>
                  <a:cubicBezTo>
                    <a:pt x="1174895" y="900768"/>
                    <a:pt x="1174469" y="899573"/>
                    <a:pt x="1174128" y="898292"/>
                  </a:cubicBezTo>
                  <a:cubicBezTo>
                    <a:pt x="1173189" y="895049"/>
                    <a:pt x="1172166" y="891891"/>
                    <a:pt x="1171141" y="888648"/>
                  </a:cubicBezTo>
                  <a:cubicBezTo>
                    <a:pt x="1174640" y="887453"/>
                    <a:pt x="1178138" y="886173"/>
                    <a:pt x="1181636" y="884978"/>
                  </a:cubicBezTo>
                  <a:cubicBezTo>
                    <a:pt x="1180015" y="890185"/>
                    <a:pt x="1178394" y="895391"/>
                    <a:pt x="1176858" y="900512"/>
                  </a:cubicBezTo>
                  <a:close/>
                  <a:moveTo>
                    <a:pt x="1171910" y="883783"/>
                  </a:moveTo>
                  <a:cubicBezTo>
                    <a:pt x="1173701" y="879260"/>
                    <a:pt x="1175407" y="874736"/>
                    <a:pt x="1177199" y="870128"/>
                  </a:cubicBezTo>
                  <a:cubicBezTo>
                    <a:pt x="1178991" y="868079"/>
                    <a:pt x="1180697" y="866116"/>
                    <a:pt x="1182489" y="864068"/>
                  </a:cubicBezTo>
                  <a:cubicBezTo>
                    <a:pt x="1184622" y="863385"/>
                    <a:pt x="1186669" y="862617"/>
                    <a:pt x="1188802" y="861934"/>
                  </a:cubicBezTo>
                  <a:cubicBezTo>
                    <a:pt x="1186925" y="867994"/>
                    <a:pt x="1184963" y="874054"/>
                    <a:pt x="1183086" y="880113"/>
                  </a:cubicBezTo>
                  <a:cubicBezTo>
                    <a:pt x="1179332" y="881308"/>
                    <a:pt x="1175664" y="882503"/>
                    <a:pt x="1171910" y="883783"/>
                  </a:cubicBezTo>
                  <a:close/>
                  <a:moveTo>
                    <a:pt x="1169350" y="868677"/>
                  </a:moveTo>
                  <a:lnTo>
                    <a:pt x="1167046" y="870384"/>
                  </a:lnTo>
                  <a:cubicBezTo>
                    <a:pt x="1167046" y="870384"/>
                    <a:pt x="1167046" y="870725"/>
                    <a:pt x="1167217" y="870640"/>
                  </a:cubicBezTo>
                  <a:lnTo>
                    <a:pt x="1170459" y="868591"/>
                  </a:lnTo>
                  <a:cubicBezTo>
                    <a:pt x="1169777" y="870725"/>
                    <a:pt x="1169009" y="872859"/>
                    <a:pt x="1168326" y="874993"/>
                  </a:cubicBezTo>
                  <a:cubicBezTo>
                    <a:pt x="1167900" y="875419"/>
                    <a:pt x="1167473" y="875846"/>
                    <a:pt x="1167046" y="876273"/>
                  </a:cubicBezTo>
                  <a:cubicBezTo>
                    <a:pt x="1166364" y="874224"/>
                    <a:pt x="1165682" y="872261"/>
                    <a:pt x="1164999" y="870298"/>
                  </a:cubicBezTo>
                  <a:cubicBezTo>
                    <a:pt x="1166449" y="869786"/>
                    <a:pt x="1167900" y="869274"/>
                    <a:pt x="1169350" y="868762"/>
                  </a:cubicBezTo>
                  <a:close/>
                  <a:moveTo>
                    <a:pt x="1165340" y="909559"/>
                  </a:moveTo>
                  <a:cubicBezTo>
                    <a:pt x="1165511" y="910071"/>
                    <a:pt x="1165682" y="910583"/>
                    <a:pt x="1165767" y="911095"/>
                  </a:cubicBezTo>
                  <a:cubicBezTo>
                    <a:pt x="1164743" y="912034"/>
                    <a:pt x="1163719" y="913058"/>
                    <a:pt x="1162781" y="913997"/>
                  </a:cubicBezTo>
                  <a:cubicBezTo>
                    <a:pt x="1161671" y="914423"/>
                    <a:pt x="1160562" y="914850"/>
                    <a:pt x="1159453" y="915277"/>
                  </a:cubicBezTo>
                  <a:cubicBezTo>
                    <a:pt x="1160904" y="911692"/>
                    <a:pt x="1162269" y="908108"/>
                    <a:pt x="1163719" y="904523"/>
                  </a:cubicBezTo>
                  <a:cubicBezTo>
                    <a:pt x="1164231" y="906230"/>
                    <a:pt x="1164828" y="907937"/>
                    <a:pt x="1165340" y="909644"/>
                  </a:cubicBezTo>
                  <a:close/>
                  <a:moveTo>
                    <a:pt x="1167387" y="930725"/>
                  </a:moveTo>
                  <a:lnTo>
                    <a:pt x="1167387" y="930981"/>
                  </a:lnTo>
                  <a:cubicBezTo>
                    <a:pt x="1167387" y="930981"/>
                    <a:pt x="1167132" y="930981"/>
                    <a:pt x="1167046" y="931066"/>
                  </a:cubicBezTo>
                  <a:cubicBezTo>
                    <a:pt x="1167132" y="930981"/>
                    <a:pt x="1167217" y="930810"/>
                    <a:pt x="1167387" y="930725"/>
                  </a:cubicBezTo>
                  <a:close/>
                  <a:moveTo>
                    <a:pt x="1169520" y="928335"/>
                  </a:moveTo>
                  <a:cubicBezTo>
                    <a:pt x="1169947" y="927908"/>
                    <a:pt x="1170288" y="927396"/>
                    <a:pt x="1170715" y="926970"/>
                  </a:cubicBezTo>
                  <a:cubicBezTo>
                    <a:pt x="1170971" y="927738"/>
                    <a:pt x="1171227" y="928591"/>
                    <a:pt x="1171483" y="929359"/>
                  </a:cubicBezTo>
                  <a:cubicBezTo>
                    <a:pt x="1170545" y="929701"/>
                    <a:pt x="1169691" y="930042"/>
                    <a:pt x="1168753" y="930384"/>
                  </a:cubicBezTo>
                  <a:lnTo>
                    <a:pt x="1169606" y="928250"/>
                  </a:lnTo>
                  <a:close/>
                  <a:moveTo>
                    <a:pt x="1191618" y="903840"/>
                  </a:moveTo>
                  <a:cubicBezTo>
                    <a:pt x="1192130" y="903328"/>
                    <a:pt x="1192556" y="902816"/>
                    <a:pt x="1193068" y="902304"/>
                  </a:cubicBezTo>
                  <a:cubicBezTo>
                    <a:pt x="1192983" y="902731"/>
                    <a:pt x="1192812" y="903072"/>
                    <a:pt x="1192727" y="903499"/>
                  </a:cubicBezTo>
                  <a:cubicBezTo>
                    <a:pt x="1192386" y="903584"/>
                    <a:pt x="1192044" y="903755"/>
                    <a:pt x="1191703" y="903840"/>
                  </a:cubicBezTo>
                  <a:close/>
                  <a:moveTo>
                    <a:pt x="1183086" y="906742"/>
                  </a:moveTo>
                  <a:cubicBezTo>
                    <a:pt x="1181124" y="907425"/>
                    <a:pt x="1179161" y="908022"/>
                    <a:pt x="1177285" y="908705"/>
                  </a:cubicBezTo>
                  <a:cubicBezTo>
                    <a:pt x="1177285" y="908705"/>
                    <a:pt x="1177285" y="908534"/>
                    <a:pt x="1177285" y="908449"/>
                  </a:cubicBezTo>
                  <a:cubicBezTo>
                    <a:pt x="1178308" y="905803"/>
                    <a:pt x="1179332" y="903157"/>
                    <a:pt x="1180356" y="900512"/>
                  </a:cubicBezTo>
                  <a:cubicBezTo>
                    <a:pt x="1181294" y="899402"/>
                    <a:pt x="1182233" y="898378"/>
                    <a:pt x="1183171" y="897268"/>
                  </a:cubicBezTo>
                  <a:lnTo>
                    <a:pt x="1199552" y="879089"/>
                  </a:lnTo>
                  <a:cubicBezTo>
                    <a:pt x="1199552" y="879089"/>
                    <a:pt x="1199467" y="878833"/>
                    <a:pt x="1199381" y="878918"/>
                  </a:cubicBezTo>
                  <a:cubicBezTo>
                    <a:pt x="1199894" y="878748"/>
                    <a:pt x="1200406" y="878577"/>
                    <a:pt x="1200918" y="878406"/>
                  </a:cubicBezTo>
                  <a:cubicBezTo>
                    <a:pt x="1199040" y="884125"/>
                    <a:pt x="1197164" y="889843"/>
                    <a:pt x="1195286" y="895561"/>
                  </a:cubicBezTo>
                  <a:cubicBezTo>
                    <a:pt x="1191191" y="899231"/>
                    <a:pt x="1187181" y="902901"/>
                    <a:pt x="1183171" y="906657"/>
                  </a:cubicBezTo>
                  <a:close/>
                  <a:moveTo>
                    <a:pt x="1188888" y="878321"/>
                  </a:moveTo>
                  <a:cubicBezTo>
                    <a:pt x="1191277" y="872090"/>
                    <a:pt x="1193665" y="865775"/>
                    <a:pt x="1196054" y="859459"/>
                  </a:cubicBezTo>
                  <a:cubicBezTo>
                    <a:pt x="1200235" y="858008"/>
                    <a:pt x="1204415" y="856642"/>
                    <a:pt x="1208596" y="855192"/>
                  </a:cubicBezTo>
                  <a:cubicBezTo>
                    <a:pt x="1206463" y="861507"/>
                    <a:pt x="1204330" y="867823"/>
                    <a:pt x="1202197" y="874224"/>
                  </a:cubicBezTo>
                  <a:cubicBezTo>
                    <a:pt x="1197761" y="875590"/>
                    <a:pt x="1193324" y="876870"/>
                    <a:pt x="1188888" y="878321"/>
                  </a:cubicBezTo>
                  <a:close/>
                  <a:moveTo>
                    <a:pt x="1209876" y="851436"/>
                  </a:moveTo>
                  <a:cubicBezTo>
                    <a:pt x="1205780" y="852631"/>
                    <a:pt x="1201771" y="853911"/>
                    <a:pt x="1197675" y="855192"/>
                  </a:cubicBezTo>
                  <a:cubicBezTo>
                    <a:pt x="1198955" y="851778"/>
                    <a:pt x="1200235" y="848278"/>
                    <a:pt x="1201514" y="844864"/>
                  </a:cubicBezTo>
                  <a:cubicBezTo>
                    <a:pt x="1201514" y="844864"/>
                    <a:pt x="1201514" y="844864"/>
                    <a:pt x="1201514" y="844864"/>
                  </a:cubicBezTo>
                  <a:cubicBezTo>
                    <a:pt x="1201514" y="844864"/>
                    <a:pt x="1201514" y="844864"/>
                    <a:pt x="1201514" y="844864"/>
                  </a:cubicBezTo>
                  <a:cubicBezTo>
                    <a:pt x="1201514" y="844864"/>
                    <a:pt x="1201514" y="844864"/>
                    <a:pt x="1201514" y="844864"/>
                  </a:cubicBezTo>
                  <a:cubicBezTo>
                    <a:pt x="1201514" y="844864"/>
                    <a:pt x="1201514" y="844864"/>
                    <a:pt x="1201514" y="844864"/>
                  </a:cubicBezTo>
                  <a:cubicBezTo>
                    <a:pt x="1201856" y="843670"/>
                    <a:pt x="1202282" y="842560"/>
                    <a:pt x="1202624" y="841365"/>
                  </a:cubicBezTo>
                  <a:cubicBezTo>
                    <a:pt x="1206889" y="839914"/>
                    <a:pt x="1211155" y="838378"/>
                    <a:pt x="1215421" y="836927"/>
                  </a:cubicBezTo>
                  <a:cubicBezTo>
                    <a:pt x="1213544" y="841706"/>
                    <a:pt x="1211667" y="846571"/>
                    <a:pt x="1209876" y="851351"/>
                  </a:cubicBezTo>
                  <a:lnTo>
                    <a:pt x="1209876" y="851351"/>
                  </a:lnTo>
                  <a:cubicBezTo>
                    <a:pt x="1209876" y="851351"/>
                    <a:pt x="1209876" y="851522"/>
                    <a:pt x="1209876" y="851522"/>
                  </a:cubicBezTo>
                  <a:close/>
                  <a:moveTo>
                    <a:pt x="1191874" y="852375"/>
                  </a:moveTo>
                  <a:lnTo>
                    <a:pt x="1188120" y="855106"/>
                  </a:lnTo>
                  <a:lnTo>
                    <a:pt x="1180782" y="860483"/>
                  </a:lnTo>
                  <a:cubicBezTo>
                    <a:pt x="1180782" y="860483"/>
                    <a:pt x="1180612" y="860483"/>
                    <a:pt x="1180527" y="860483"/>
                  </a:cubicBezTo>
                  <a:cubicBezTo>
                    <a:pt x="1181977" y="856130"/>
                    <a:pt x="1183427" y="851863"/>
                    <a:pt x="1184793" y="847510"/>
                  </a:cubicBezTo>
                  <a:cubicBezTo>
                    <a:pt x="1188035" y="846401"/>
                    <a:pt x="1191277" y="845206"/>
                    <a:pt x="1194519" y="844096"/>
                  </a:cubicBezTo>
                  <a:cubicBezTo>
                    <a:pt x="1193665" y="846827"/>
                    <a:pt x="1192727" y="849559"/>
                    <a:pt x="1191874" y="852290"/>
                  </a:cubicBezTo>
                  <a:close/>
                  <a:moveTo>
                    <a:pt x="1186243" y="842901"/>
                  </a:moveTo>
                  <a:cubicBezTo>
                    <a:pt x="1189229" y="833684"/>
                    <a:pt x="1192215" y="824552"/>
                    <a:pt x="1195116" y="815334"/>
                  </a:cubicBezTo>
                  <a:cubicBezTo>
                    <a:pt x="1199040" y="813968"/>
                    <a:pt x="1202880" y="812603"/>
                    <a:pt x="1206804" y="811322"/>
                  </a:cubicBezTo>
                  <a:cubicBezTo>
                    <a:pt x="1203135" y="820796"/>
                    <a:pt x="1199552" y="830355"/>
                    <a:pt x="1195969" y="839829"/>
                  </a:cubicBezTo>
                  <a:cubicBezTo>
                    <a:pt x="1192727" y="840853"/>
                    <a:pt x="1189485" y="841877"/>
                    <a:pt x="1186157" y="842901"/>
                  </a:cubicBezTo>
                  <a:close/>
                  <a:moveTo>
                    <a:pt x="1179417" y="845121"/>
                  </a:moveTo>
                  <a:cubicBezTo>
                    <a:pt x="1172592" y="847339"/>
                    <a:pt x="1165767" y="849559"/>
                    <a:pt x="1159027" y="851778"/>
                  </a:cubicBezTo>
                  <a:cubicBezTo>
                    <a:pt x="1160904" y="843157"/>
                    <a:pt x="1162866" y="834623"/>
                    <a:pt x="1164743" y="826002"/>
                  </a:cubicBezTo>
                  <a:cubicBezTo>
                    <a:pt x="1173360" y="822930"/>
                    <a:pt x="1181977" y="819857"/>
                    <a:pt x="1190679" y="816870"/>
                  </a:cubicBezTo>
                  <a:cubicBezTo>
                    <a:pt x="1186925" y="826258"/>
                    <a:pt x="1183171" y="835647"/>
                    <a:pt x="1179503" y="845121"/>
                  </a:cubicBezTo>
                  <a:close/>
                  <a:moveTo>
                    <a:pt x="1125326" y="863726"/>
                  </a:moveTo>
                  <a:cubicBezTo>
                    <a:pt x="1122681" y="864665"/>
                    <a:pt x="1120122" y="865689"/>
                    <a:pt x="1117477" y="866628"/>
                  </a:cubicBezTo>
                  <a:cubicBezTo>
                    <a:pt x="1120548" y="863300"/>
                    <a:pt x="1123705" y="860057"/>
                    <a:pt x="1126777" y="856728"/>
                  </a:cubicBezTo>
                  <a:lnTo>
                    <a:pt x="1128227" y="855192"/>
                  </a:lnTo>
                  <a:cubicBezTo>
                    <a:pt x="1127203" y="858008"/>
                    <a:pt x="1126265" y="860910"/>
                    <a:pt x="1125326" y="863726"/>
                  </a:cubicBezTo>
                  <a:close/>
                  <a:moveTo>
                    <a:pt x="1098452" y="879857"/>
                  </a:moveTo>
                  <a:cubicBezTo>
                    <a:pt x="1098110" y="879004"/>
                    <a:pt x="1097854" y="878065"/>
                    <a:pt x="1097513" y="877211"/>
                  </a:cubicBezTo>
                  <a:cubicBezTo>
                    <a:pt x="1099561" y="876529"/>
                    <a:pt x="1101523" y="875846"/>
                    <a:pt x="1103570" y="875163"/>
                  </a:cubicBezTo>
                  <a:cubicBezTo>
                    <a:pt x="1101864" y="876699"/>
                    <a:pt x="1100158" y="878321"/>
                    <a:pt x="1098452" y="879857"/>
                  </a:cubicBezTo>
                  <a:close/>
                  <a:moveTo>
                    <a:pt x="1072942" y="904267"/>
                  </a:moveTo>
                  <a:cubicBezTo>
                    <a:pt x="1072515" y="904694"/>
                    <a:pt x="1072088" y="905206"/>
                    <a:pt x="1071747" y="905633"/>
                  </a:cubicBezTo>
                  <a:lnTo>
                    <a:pt x="1061680" y="908364"/>
                  </a:lnTo>
                  <a:cubicBezTo>
                    <a:pt x="1061680" y="908364"/>
                    <a:pt x="1061680" y="907510"/>
                    <a:pt x="1061765" y="907083"/>
                  </a:cubicBezTo>
                  <a:cubicBezTo>
                    <a:pt x="1065604" y="905633"/>
                    <a:pt x="1069358" y="904182"/>
                    <a:pt x="1073197" y="902731"/>
                  </a:cubicBezTo>
                  <a:cubicBezTo>
                    <a:pt x="1073197" y="903243"/>
                    <a:pt x="1073027" y="903755"/>
                    <a:pt x="1072942" y="904267"/>
                  </a:cubicBezTo>
                  <a:close/>
                  <a:moveTo>
                    <a:pt x="1071321" y="906059"/>
                  </a:moveTo>
                  <a:cubicBezTo>
                    <a:pt x="1067822" y="909900"/>
                    <a:pt x="1064325" y="913655"/>
                    <a:pt x="1060826" y="917496"/>
                  </a:cubicBezTo>
                  <a:cubicBezTo>
                    <a:pt x="1061083" y="914680"/>
                    <a:pt x="1061338" y="911778"/>
                    <a:pt x="1061594" y="908961"/>
                  </a:cubicBezTo>
                  <a:lnTo>
                    <a:pt x="1071321" y="906059"/>
                  </a:lnTo>
                  <a:close/>
                  <a:moveTo>
                    <a:pt x="1076951" y="909985"/>
                  </a:moveTo>
                  <a:cubicBezTo>
                    <a:pt x="1077549" y="909388"/>
                    <a:pt x="1078146" y="908790"/>
                    <a:pt x="1078743" y="908278"/>
                  </a:cubicBezTo>
                  <a:lnTo>
                    <a:pt x="1078743" y="908278"/>
                  </a:lnTo>
                  <a:cubicBezTo>
                    <a:pt x="1078743" y="908278"/>
                    <a:pt x="1078829" y="908193"/>
                    <a:pt x="1078829" y="908193"/>
                  </a:cubicBezTo>
                  <a:lnTo>
                    <a:pt x="1078914" y="908193"/>
                  </a:lnTo>
                  <a:cubicBezTo>
                    <a:pt x="1078914" y="908193"/>
                    <a:pt x="1078914" y="908022"/>
                    <a:pt x="1078914" y="908022"/>
                  </a:cubicBezTo>
                  <a:cubicBezTo>
                    <a:pt x="1082412" y="904267"/>
                    <a:pt x="1085910" y="900512"/>
                    <a:pt x="1089408" y="896756"/>
                  </a:cubicBezTo>
                  <a:cubicBezTo>
                    <a:pt x="1089920" y="896586"/>
                    <a:pt x="1090517" y="896330"/>
                    <a:pt x="1091029" y="896159"/>
                  </a:cubicBezTo>
                  <a:cubicBezTo>
                    <a:pt x="1092820" y="901280"/>
                    <a:pt x="1094612" y="906315"/>
                    <a:pt x="1096404" y="911436"/>
                  </a:cubicBezTo>
                  <a:cubicBezTo>
                    <a:pt x="1095977" y="911863"/>
                    <a:pt x="1095636" y="912204"/>
                    <a:pt x="1095209" y="912631"/>
                  </a:cubicBezTo>
                  <a:cubicBezTo>
                    <a:pt x="1088811" y="915277"/>
                    <a:pt x="1082412" y="917923"/>
                    <a:pt x="1076098" y="920569"/>
                  </a:cubicBezTo>
                  <a:cubicBezTo>
                    <a:pt x="1076354" y="917069"/>
                    <a:pt x="1076696" y="913484"/>
                    <a:pt x="1076951" y="909985"/>
                  </a:cubicBezTo>
                  <a:close/>
                  <a:moveTo>
                    <a:pt x="1108092" y="906827"/>
                  </a:moveTo>
                  <a:cubicBezTo>
                    <a:pt x="1109884" y="904864"/>
                    <a:pt x="1111590" y="902901"/>
                    <a:pt x="1113382" y="900853"/>
                  </a:cubicBezTo>
                  <a:cubicBezTo>
                    <a:pt x="1112870" y="902560"/>
                    <a:pt x="1112358" y="904267"/>
                    <a:pt x="1111846" y="905889"/>
                  </a:cubicBezTo>
                  <a:cubicBezTo>
                    <a:pt x="1110652" y="906315"/>
                    <a:pt x="1109457" y="906827"/>
                    <a:pt x="1108263" y="907254"/>
                  </a:cubicBezTo>
                  <a:cubicBezTo>
                    <a:pt x="1108263" y="907083"/>
                    <a:pt x="1108178" y="906913"/>
                    <a:pt x="1108092" y="906742"/>
                  </a:cubicBezTo>
                  <a:close/>
                  <a:moveTo>
                    <a:pt x="1122767" y="890270"/>
                  </a:moveTo>
                  <a:cubicBezTo>
                    <a:pt x="1125156" y="887624"/>
                    <a:pt x="1127459" y="884978"/>
                    <a:pt x="1129848" y="882332"/>
                  </a:cubicBezTo>
                  <a:cubicBezTo>
                    <a:pt x="1135479" y="880369"/>
                    <a:pt x="1141196" y="878406"/>
                    <a:pt x="1146826" y="876529"/>
                  </a:cubicBezTo>
                  <a:cubicBezTo>
                    <a:pt x="1145546" y="880881"/>
                    <a:pt x="1144352" y="885320"/>
                    <a:pt x="1143072" y="889672"/>
                  </a:cubicBezTo>
                  <a:cubicBezTo>
                    <a:pt x="1143072" y="889672"/>
                    <a:pt x="1143072" y="889672"/>
                    <a:pt x="1143072" y="889672"/>
                  </a:cubicBezTo>
                  <a:cubicBezTo>
                    <a:pt x="1143072" y="889672"/>
                    <a:pt x="1143072" y="889843"/>
                    <a:pt x="1143072" y="889843"/>
                  </a:cubicBezTo>
                  <a:cubicBezTo>
                    <a:pt x="1143072" y="889843"/>
                    <a:pt x="1143072" y="890014"/>
                    <a:pt x="1143072" y="890014"/>
                  </a:cubicBezTo>
                  <a:lnTo>
                    <a:pt x="1143072" y="890014"/>
                  </a:lnTo>
                  <a:cubicBezTo>
                    <a:pt x="1142731" y="891379"/>
                    <a:pt x="1142390" y="892830"/>
                    <a:pt x="1142134" y="894196"/>
                  </a:cubicBezTo>
                  <a:cubicBezTo>
                    <a:pt x="1134626" y="897012"/>
                    <a:pt x="1127118" y="899829"/>
                    <a:pt x="1119695" y="902816"/>
                  </a:cubicBezTo>
                  <a:cubicBezTo>
                    <a:pt x="1120719" y="898634"/>
                    <a:pt x="1121743" y="894367"/>
                    <a:pt x="1122852" y="890185"/>
                  </a:cubicBezTo>
                  <a:close/>
                  <a:moveTo>
                    <a:pt x="1153908" y="874139"/>
                  </a:moveTo>
                  <a:cubicBezTo>
                    <a:pt x="1153908" y="874139"/>
                    <a:pt x="1153908" y="874139"/>
                    <a:pt x="1153993" y="874139"/>
                  </a:cubicBezTo>
                  <a:cubicBezTo>
                    <a:pt x="1155273" y="877980"/>
                    <a:pt x="1156553" y="881820"/>
                    <a:pt x="1157747" y="885661"/>
                  </a:cubicBezTo>
                  <a:cubicBezTo>
                    <a:pt x="1156211" y="887197"/>
                    <a:pt x="1154761" y="888734"/>
                    <a:pt x="1153225" y="890270"/>
                  </a:cubicBezTo>
                  <a:cubicBezTo>
                    <a:pt x="1152116" y="890697"/>
                    <a:pt x="1151007" y="891123"/>
                    <a:pt x="1149812" y="891550"/>
                  </a:cubicBezTo>
                  <a:cubicBezTo>
                    <a:pt x="1151177" y="885746"/>
                    <a:pt x="1152542" y="880028"/>
                    <a:pt x="1153822" y="874224"/>
                  </a:cubicBezTo>
                  <a:close/>
                  <a:moveTo>
                    <a:pt x="1152969" y="922105"/>
                  </a:moveTo>
                  <a:cubicBezTo>
                    <a:pt x="1152799" y="922702"/>
                    <a:pt x="1152542" y="923300"/>
                    <a:pt x="1152372" y="923982"/>
                  </a:cubicBezTo>
                  <a:cubicBezTo>
                    <a:pt x="1146826" y="929274"/>
                    <a:pt x="1141366" y="934651"/>
                    <a:pt x="1135906" y="939943"/>
                  </a:cubicBezTo>
                  <a:cubicBezTo>
                    <a:pt x="1137185" y="935590"/>
                    <a:pt x="1138465" y="931152"/>
                    <a:pt x="1139745" y="926799"/>
                  </a:cubicBezTo>
                  <a:cubicBezTo>
                    <a:pt x="1144181" y="925263"/>
                    <a:pt x="1148533" y="923641"/>
                    <a:pt x="1152969" y="922105"/>
                  </a:cubicBezTo>
                  <a:close/>
                  <a:moveTo>
                    <a:pt x="1136759" y="948904"/>
                  </a:moveTo>
                  <a:cubicBezTo>
                    <a:pt x="1136759" y="948904"/>
                    <a:pt x="1136759" y="948904"/>
                    <a:pt x="1136759" y="948904"/>
                  </a:cubicBezTo>
                  <a:cubicBezTo>
                    <a:pt x="1136759" y="948904"/>
                    <a:pt x="1136759" y="948904"/>
                    <a:pt x="1136844" y="948819"/>
                  </a:cubicBezTo>
                  <a:cubicBezTo>
                    <a:pt x="1136844" y="948819"/>
                    <a:pt x="1136844" y="948819"/>
                    <a:pt x="1136930" y="948733"/>
                  </a:cubicBezTo>
                  <a:cubicBezTo>
                    <a:pt x="1136930" y="948733"/>
                    <a:pt x="1136930" y="948733"/>
                    <a:pt x="1136930" y="948733"/>
                  </a:cubicBezTo>
                  <a:cubicBezTo>
                    <a:pt x="1138380" y="947197"/>
                    <a:pt x="1139745" y="945661"/>
                    <a:pt x="1141110" y="944125"/>
                  </a:cubicBezTo>
                  <a:cubicBezTo>
                    <a:pt x="1142901" y="943527"/>
                    <a:pt x="1144693" y="942844"/>
                    <a:pt x="1146485" y="942247"/>
                  </a:cubicBezTo>
                  <a:lnTo>
                    <a:pt x="1145461" y="945405"/>
                  </a:lnTo>
                  <a:cubicBezTo>
                    <a:pt x="1140513" y="951294"/>
                    <a:pt x="1135735" y="957268"/>
                    <a:pt x="1131043" y="963243"/>
                  </a:cubicBezTo>
                  <a:cubicBezTo>
                    <a:pt x="1130275" y="963584"/>
                    <a:pt x="1129507" y="963925"/>
                    <a:pt x="1128739" y="964267"/>
                  </a:cubicBezTo>
                  <a:cubicBezTo>
                    <a:pt x="1129763" y="960768"/>
                    <a:pt x="1130787" y="957268"/>
                    <a:pt x="1131810" y="953769"/>
                  </a:cubicBezTo>
                  <a:cubicBezTo>
                    <a:pt x="1133431" y="952147"/>
                    <a:pt x="1135052" y="950611"/>
                    <a:pt x="1136673" y="948989"/>
                  </a:cubicBezTo>
                  <a:close/>
                  <a:moveTo>
                    <a:pt x="1142817" y="957012"/>
                  </a:moveTo>
                  <a:cubicBezTo>
                    <a:pt x="1148703" y="950782"/>
                    <a:pt x="1154675" y="944551"/>
                    <a:pt x="1160562" y="938406"/>
                  </a:cubicBezTo>
                  <a:lnTo>
                    <a:pt x="1160562" y="938406"/>
                  </a:lnTo>
                  <a:cubicBezTo>
                    <a:pt x="1160562" y="938406"/>
                    <a:pt x="1160648" y="938321"/>
                    <a:pt x="1160648" y="938321"/>
                  </a:cubicBezTo>
                  <a:lnTo>
                    <a:pt x="1160733" y="938321"/>
                  </a:lnTo>
                  <a:cubicBezTo>
                    <a:pt x="1160733" y="938321"/>
                    <a:pt x="1160733" y="938235"/>
                    <a:pt x="1160733" y="938235"/>
                  </a:cubicBezTo>
                  <a:cubicBezTo>
                    <a:pt x="1161074" y="937809"/>
                    <a:pt x="1161501" y="937382"/>
                    <a:pt x="1161842" y="936955"/>
                  </a:cubicBezTo>
                  <a:cubicBezTo>
                    <a:pt x="1163122" y="936529"/>
                    <a:pt x="1164402" y="936102"/>
                    <a:pt x="1165767" y="935590"/>
                  </a:cubicBezTo>
                  <a:lnTo>
                    <a:pt x="1163378" y="943100"/>
                  </a:lnTo>
                  <a:cubicBezTo>
                    <a:pt x="1163378" y="943100"/>
                    <a:pt x="1163634" y="943271"/>
                    <a:pt x="1163634" y="943186"/>
                  </a:cubicBezTo>
                  <a:lnTo>
                    <a:pt x="1166705" y="935249"/>
                  </a:lnTo>
                  <a:cubicBezTo>
                    <a:pt x="1168582" y="934566"/>
                    <a:pt x="1170545" y="933968"/>
                    <a:pt x="1172421" y="933285"/>
                  </a:cubicBezTo>
                  <a:cubicBezTo>
                    <a:pt x="1173445" y="936614"/>
                    <a:pt x="1174469" y="939943"/>
                    <a:pt x="1175493" y="943271"/>
                  </a:cubicBezTo>
                  <a:cubicBezTo>
                    <a:pt x="1164316" y="948051"/>
                    <a:pt x="1153310" y="953001"/>
                    <a:pt x="1142305" y="958036"/>
                  </a:cubicBezTo>
                  <a:lnTo>
                    <a:pt x="1142646" y="957098"/>
                  </a:lnTo>
                  <a:close/>
                  <a:moveTo>
                    <a:pt x="1176858" y="947026"/>
                  </a:moveTo>
                  <a:cubicBezTo>
                    <a:pt x="1177199" y="947965"/>
                    <a:pt x="1177455" y="948989"/>
                    <a:pt x="1177796" y="950014"/>
                  </a:cubicBezTo>
                  <a:cubicBezTo>
                    <a:pt x="1177199" y="950441"/>
                    <a:pt x="1176687" y="950953"/>
                    <a:pt x="1176090" y="951379"/>
                  </a:cubicBezTo>
                  <a:lnTo>
                    <a:pt x="1176346" y="947282"/>
                  </a:lnTo>
                  <a:cubicBezTo>
                    <a:pt x="1176346" y="947282"/>
                    <a:pt x="1176687" y="947112"/>
                    <a:pt x="1176858" y="947112"/>
                  </a:cubicBezTo>
                  <a:close/>
                  <a:moveTo>
                    <a:pt x="1211497" y="923300"/>
                  </a:moveTo>
                  <a:cubicBezTo>
                    <a:pt x="1206634" y="926970"/>
                    <a:pt x="1201856" y="930640"/>
                    <a:pt x="1197078" y="934310"/>
                  </a:cubicBezTo>
                  <a:cubicBezTo>
                    <a:pt x="1193580" y="935761"/>
                    <a:pt x="1190168" y="937211"/>
                    <a:pt x="1186669" y="938662"/>
                  </a:cubicBezTo>
                  <a:cubicBezTo>
                    <a:pt x="1186243" y="937297"/>
                    <a:pt x="1185816" y="936017"/>
                    <a:pt x="1185390" y="934651"/>
                  </a:cubicBezTo>
                  <a:cubicBezTo>
                    <a:pt x="1186243" y="932432"/>
                    <a:pt x="1187096" y="930213"/>
                    <a:pt x="1187949" y="927994"/>
                  </a:cubicBezTo>
                  <a:cubicBezTo>
                    <a:pt x="1190082" y="927226"/>
                    <a:pt x="1192215" y="926543"/>
                    <a:pt x="1194348" y="925775"/>
                  </a:cubicBezTo>
                  <a:lnTo>
                    <a:pt x="1194348" y="925775"/>
                  </a:lnTo>
                  <a:cubicBezTo>
                    <a:pt x="1194348" y="925775"/>
                    <a:pt x="1194348" y="925775"/>
                    <a:pt x="1194348" y="925775"/>
                  </a:cubicBezTo>
                  <a:lnTo>
                    <a:pt x="1194348" y="925775"/>
                  </a:lnTo>
                  <a:cubicBezTo>
                    <a:pt x="1194348" y="925775"/>
                    <a:pt x="1194348" y="925775"/>
                    <a:pt x="1194348" y="925775"/>
                  </a:cubicBezTo>
                  <a:cubicBezTo>
                    <a:pt x="1200406" y="923556"/>
                    <a:pt x="1206548" y="921251"/>
                    <a:pt x="1212606" y="919032"/>
                  </a:cubicBezTo>
                  <a:cubicBezTo>
                    <a:pt x="1212179" y="920483"/>
                    <a:pt x="1211838" y="921934"/>
                    <a:pt x="1211411" y="923385"/>
                  </a:cubicBezTo>
                  <a:close/>
                  <a:moveTo>
                    <a:pt x="1218237" y="916898"/>
                  </a:moveTo>
                  <a:cubicBezTo>
                    <a:pt x="1219431" y="916472"/>
                    <a:pt x="1220540" y="916045"/>
                    <a:pt x="1221735" y="915618"/>
                  </a:cubicBezTo>
                  <a:cubicBezTo>
                    <a:pt x="1220370" y="916642"/>
                    <a:pt x="1219005" y="917667"/>
                    <a:pt x="1217639" y="918691"/>
                  </a:cubicBezTo>
                  <a:cubicBezTo>
                    <a:pt x="1217810" y="918093"/>
                    <a:pt x="1218066" y="917496"/>
                    <a:pt x="1218237" y="916898"/>
                  </a:cubicBezTo>
                  <a:close/>
                  <a:moveTo>
                    <a:pt x="1192983" y="921251"/>
                  </a:moveTo>
                  <a:lnTo>
                    <a:pt x="1192983" y="921251"/>
                  </a:lnTo>
                  <a:cubicBezTo>
                    <a:pt x="1192983" y="921251"/>
                    <a:pt x="1192812" y="921251"/>
                    <a:pt x="1192812" y="921251"/>
                  </a:cubicBezTo>
                  <a:lnTo>
                    <a:pt x="1192642" y="921251"/>
                  </a:lnTo>
                  <a:cubicBezTo>
                    <a:pt x="1192642" y="921251"/>
                    <a:pt x="1192642" y="921251"/>
                    <a:pt x="1192642" y="921251"/>
                  </a:cubicBezTo>
                  <a:cubicBezTo>
                    <a:pt x="1191789" y="921593"/>
                    <a:pt x="1190935" y="921934"/>
                    <a:pt x="1190082" y="922190"/>
                  </a:cubicBezTo>
                  <a:cubicBezTo>
                    <a:pt x="1192130" y="916898"/>
                    <a:pt x="1194092" y="911692"/>
                    <a:pt x="1196140" y="906401"/>
                  </a:cubicBezTo>
                  <a:cubicBezTo>
                    <a:pt x="1203562" y="903669"/>
                    <a:pt x="1210985" y="901024"/>
                    <a:pt x="1218408" y="898378"/>
                  </a:cubicBezTo>
                  <a:cubicBezTo>
                    <a:pt x="1216957" y="903584"/>
                    <a:pt x="1215507" y="908790"/>
                    <a:pt x="1214056" y="913997"/>
                  </a:cubicBezTo>
                  <a:cubicBezTo>
                    <a:pt x="1207060" y="916301"/>
                    <a:pt x="1200064" y="918691"/>
                    <a:pt x="1193068" y="921081"/>
                  </a:cubicBezTo>
                  <a:close/>
                  <a:moveTo>
                    <a:pt x="1209279" y="872005"/>
                  </a:moveTo>
                  <a:cubicBezTo>
                    <a:pt x="1211582" y="865945"/>
                    <a:pt x="1213885" y="859886"/>
                    <a:pt x="1216189" y="853911"/>
                  </a:cubicBezTo>
                  <a:lnTo>
                    <a:pt x="1216189" y="853911"/>
                  </a:lnTo>
                  <a:cubicBezTo>
                    <a:pt x="1216189" y="853911"/>
                    <a:pt x="1216189" y="853911"/>
                    <a:pt x="1216189" y="853911"/>
                  </a:cubicBezTo>
                  <a:lnTo>
                    <a:pt x="1216189" y="853911"/>
                  </a:lnTo>
                  <a:cubicBezTo>
                    <a:pt x="1216189" y="853911"/>
                    <a:pt x="1216189" y="853911"/>
                    <a:pt x="1216189" y="853911"/>
                  </a:cubicBezTo>
                  <a:cubicBezTo>
                    <a:pt x="1216360" y="853485"/>
                    <a:pt x="1216445" y="853058"/>
                    <a:pt x="1216616" y="852631"/>
                  </a:cubicBezTo>
                  <a:cubicBezTo>
                    <a:pt x="1222673" y="850668"/>
                    <a:pt x="1228731" y="848620"/>
                    <a:pt x="1234788" y="846742"/>
                  </a:cubicBezTo>
                  <a:cubicBezTo>
                    <a:pt x="1232485" y="853399"/>
                    <a:pt x="1230181" y="860057"/>
                    <a:pt x="1227963" y="866799"/>
                  </a:cubicBezTo>
                  <a:cubicBezTo>
                    <a:pt x="1221735" y="868591"/>
                    <a:pt x="1215507" y="870384"/>
                    <a:pt x="1209279" y="872261"/>
                  </a:cubicBezTo>
                  <a:close/>
                  <a:moveTo>
                    <a:pt x="1217896" y="849047"/>
                  </a:moveTo>
                  <a:cubicBezTo>
                    <a:pt x="1219602" y="844096"/>
                    <a:pt x="1221223" y="839146"/>
                    <a:pt x="1222929" y="834196"/>
                  </a:cubicBezTo>
                  <a:cubicBezTo>
                    <a:pt x="1229072" y="832062"/>
                    <a:pt x="1235215" y="829928"/>
                    <a:pt x="1241358" y="827880"/>
                  </a:cubicBezTo>
                  <a:cubicBezTo>
                    <a:pt x="1239481" y="833172"/>
                    <a:pt x="1237689" y="838463"/>
                    <a:pt x="1235812" y="843840"/>
                  </a:cubicBezTo>
                  <a:cubicBezTo>
                    <a:pt x="1229840" y="845547"/>
                    <a:pt x="1223868" y="847339"/>
                    <a:pt x="1217896" y="849132"/>
                  </a:cubicBezTo>
                  <a:close/>
                  <a:moveTo>
                    <a:pt x="1216701" y="833257"/>
                  </a:moveTo>
                  <a:cubicBezTo>
                    <a:pt x="1212435" y="834623"/>
                    <a:pt x="1208084" y="835903"/>
                    <a:pt x="1203818" y="837268"/>
                  </a:cubicBezTo>
                  <a:cubicBezTo>
                    <a:pt x="1206804" y="827965"/>
                    <a:pt x="1209790" y="818662"/>
                    <a:pt x="1212691" y="809274"/>
                  </a:cubicBezTo>
                  <a:cubicBezTo>
                    <a:pt x="1217896" y="807567"/>
                    <a:pt x="1223014" y="805860"/>
                    <a:pt x="1228219" y="804153"/>
                  </a:cubicBezTo>
                  <a:cubicBezTo>
                    <a:pt x="1224380" y="813798"/>
                    <a:pt x="1220540" y="823527"/>
                    <a:pt x="1216701" y="833257"/>
                  </a:cubicBezTo>
                  <a:close/>
                  <a:moveTo>
                    <a:pt x="1213715" y="805860"/>
                  </a:moveTo>
                  <a:cubicBezTo>
                    <a:pt x="1215763" y="799374"/>
                    <a:pt x="1217725" y="792887"/>
                    <a:pt x="1219687" y="786401"/>
                  </a:cubicBezTo>
                  <a:cubicBezTo>
                    <a:pt x="1225830" y="784096"/>
                    <a:pt x="1231973" y="781706"/>
                    <a:pt x="1238116" y="779317"/>
                  </a:cubicBezTo>
                  <a:cubicBezTo>
                    <a:pt x="1235129" y="786657"/>
                    <a:pt x="1232229" y="793997"/>
                    <a:pt x="1229242" y="801337"/>
                  </a:cubicBezTo>
                  <a:cubicBezTo>
                    <a:pt x="1224038" y="802788"/>
                    <a:pt x="1218834" y="804324"/>
                    <a:pt x="1213630" y="805860"/>
                  </a:cubicBezTo>
                  <a:close/>
                  <a:moveTo>
                    <a:pt x="1199638" y="793826"/>
                  </a:moveTo>
                  <a:cubicBezTo>
                    <a:pt x="1197164" y="799971"/>
                    <a:pt x="1194689" y="806201"/>
                    <a:pt x="1192215" y="812347"/>
                  </a:cubicBezTo>
                  <a:cubicBezTo>
                    <a:pt x="1183342" y="815078"/>
                    <a:pt x="1174469" y="817980"/>
                    <a:pt x="1165682" y="820881"/>
                  </a:cubicBezTo>
                  <a:cubicBezTo>
                    <a:pt x="1166364" y="817894"/>
                    <a:pt x="1167046" y="814822"/>
                    <a:pt x="1167644" y="811834"/>
                  </a:cubicBezTo>
                  <a:lnTo>
                    <a:pt x="1169520" y="803641"/>
                  </a:lnTo>
                  <a:cubicBezTo>
                    <a:pt x="1179588" y="800313"/>
                    <a:pt x="1189741" y="796898"/>
                    <a:pt x="1199723" y="793485"/>
                  </a:cubicBezTo>
                  <a:lnTo>
                    <a:pt x="1199723" y="793826"/>
                  </a:lnTo>
                  <a:close/>
                  <a:moveTo>
                    <a:pt x="1165596" y="811152"/>
                  </a:moveTo>
                  <a:cubicBezTo>
                    <a:pt x="1164572" y="814736"/>
                    <a:pt x="1163463" y="818321"/>
                    <a:pt x="1162439" y="821906"/>
                  </a:cubicBezTo>
                  <a:cubicBezTo>
                    <a:pt x="1160392" y="822588"/>
                    <a:pt x="1158429" y="823186"/>
                    <a:pt x="1156382" y="823869"/>
                  </a:cubicBezTo>
                  <a:lnTo>
                    <a:pt x="1156382" y="823869"/>
                  </a:lnTo>
                  <a:cubicBezTo>
                    <a:pt x="1156382" y="823869"/>
                    <a:pt x="1156126" y="823869"/>
                    <a:pt x="1156126" y="823869"/>
                  </a:cubicBezTo>
                  <a:lnTo>
                    <a:pt x="1155870" y="823869"/>
                  </a:lnTo>
                  <a:cubicBezTo>
                    <a:pt x="1155870" y="823869"/>
                    <a:pt x="1155870" y="823954"/>
                    <a:pt x="1155870" y="823954"/>
                  </a:cubicBezTo>
                  <a:cubicBezTo>
                    <a:pt x="1153396" y="824893"/>
                    <a:pt x="1151007" y="825832"/>
                    <a:pt x="1148533" y="826685"/>
                  </a:cubicBezTo>
                  <a:cubicBezTo>
                    <a:pt x="1146912" y="822418"/>
                    <a:pt x="1145205" y="818236"/>
                    <a:pt x="1143584" y="813968"/>
                  </a:cubicBezTo>
                  <a:cubicBezTo>
                    <a:pt x="1143840" y="813200"/>
                    <a:pt x="1144096" y="812432"/>
                    <a:pt x="1144267" y="811664"/>
                  </a:cubicBezTo>
                  <a:cubicBezTo>
                    <a:pt x="1152030" y="809189"/>
                    <a:pt x="1159795" y="806628"/>
                    <a:pt x="1167558" y="804153"/>
                  </a:cubicBezTo>
                  <a:lnTo>
                    <a:pt x="1165596" y="811066"/>
                  </a:lnTo>
                  <a:close/>
                  <a:moveTo>
                    <a:pt x="1134711" y="836329"/>
                  </a:moveTo>
                  <a:cubicBezTo>
                    <a:pt x="1133346" y="840000"/>
                    <a:pt x="1132067" y="843670"/>
                    <a:pt x="1130701" y="847339"/>
                  </a:cubicBezTo>
                  <a:lnTo>
                    <a:pt x="1130275" y="847595"/>
                  </a:lnTo>
                  <a:cubicBezTo>
                    <a:pt x="1130275" y="847595"/>
                    <a:pt x="1130275" y="847937"/>
                    <a:pt x="1130360" y="847852"/>
                  </a:cubicBezTo>
                  <a:lnTo>
                    <a:pt x="1130531" y="847852"/>
                  </a:lnTo>
                  <a:cubicBezTo>
                    <a:pt x="1130104" y="848961"/>
                    <a:pt x="1129677" y="850156"/>
                    <a:pt x="1129251" y="851351"/>
                  </a:cubicBezTo>
                  <a:lnTo>
                    <a:pt x="1124900" y="855277"/>
                  </a:lnTo>
                  <a:cubicBezTo>
                    <a:pt x="1120036" y="859715"/>
                    <a:pt x="1115088" y="864153"/>
                    <a:pt x="1110225" y="868591"/>
                  </a:cubicBezTo>
                  <a:cubicBezTo>
                    <a:pt x="1110396" y="867226"/>
                    <a:pt x="1110481" y="865860"/>
                    <a:pt x="1110652" y="864495"/>
                  </a:cubicBezTo>
                  <a:lnTo>
                    <a:pt x="1112870" y="844096"/>
                  </a:lnTo>
                  <a:cubicBezTo>
                    <a:pt x="1120122" y="841450"/>
                    <a:pt x="1127374" y="838890"/>
                    <a:pt x="1134626" y="836329"/>
                  </a:cubicBezTo>
                  <a:close/>
                  <a:moveTo>
                    <a:pt x="1112529" y="844267"/>
                  </a:moveTo>
                  <a:lnTo>
                    <a:pt x="1108690" y="864324"/>
                  </a:lnTo>
                  <a:cubicBezTo>
                    <a:pt x="1108348" y="866287"/>
                    <a:pt x="1107922" y="868164"/>
                    <a:pt x="1107581" y="870128"/>
                  </a:cubicBezTo>
                  <a:cubicBezTo>
                    <a:pt x="1103827" y="871493"/>
                    <a:pt x="1100073" y="872944"/>
                    <a:pt x="1096233" y="874310"/>
                  </a:cubicBezTo>
                  <a:cubicBezTo>
                    <a:pt x="1093929" y="867823"/>
                    <a:pt x="1091541" y="861422"/>
                    <a:pt x="1089237" y="854936"/>
                  </a:cubicBezTo>
                  <a:cubicBezTo>
                    <a:pt x="1090005" y="853997"/>
                    <a:pt x="1090858" y="853058"/>
                    <a:pt x="1091626" y="852034"/>
                  </a:cubicBezTo>
                  <a:cubicBezTo>
                    <a:pt x="1098537" y="849388"/>
                    <a:pt x="1105532" y="846827"/>
                    <a:pt x="1112444" y="844267"/>
                  </a:cubicBezTo>
                  <a:close/>
                  <a:moveTo>
                    <a:pt x="1063898" y="888477"/>
                  </a:moveTo>
                  <a:cubicBezTo>
                    <a:pt x="1067908" y="887112"/>
                    <a:pt x="1071833" y="885746"/>
                    <a:pt x="1075842" y="884381"/>
                  </a:cubicBezTo>
                  <a:cubicBezTo>
                    <a:pt x="1074989" y="889587"/>
                    <a:pt x="1074136" y="894793"/>
                    <a:pt x="1073283" y="900000"/>
                  </a:cubicBezTo>
                  <a:cubicBezTo>
                    <a:pt x="1069358" y="901621"/>
                    <a:pt x="1065519" y="903243"/>
                    <a:pt x="1061680" y="904864"/>
                  </a:cubicBezTo>
                  <a:cubicBezTo>
                    <a:pt x="1061850" y="902987"/>
                    <a:pt x="1062021" y="901194"/>
                    <a:pt x="1062192" y="899317"/>
                  </a:cubicBezTo>
                  <a:cubicBezTo>
                    <a:pt x="1062789" y="895732"/>
                    <a:pt x="1063301" y="892147"/>
                    <a:pt x="1063898" y="888477"/>
                  </a:cubicBezTo>
                  <a:close/>
                  <a:moveTo>
                    <a:pt x="1058693" y="937297"/>
                  </a:moveTo>
                  <a:lnTo>
                    <a:pt x="1058693" y="937126"/>
                  </a:lnTo>
                  <a:cubicBezTo>
                    <a:pt x="1058693" y="937126"/>
                    <a:pt x="1058693" y="937126"/>
                    <a:pt x="1058693" y="937126"/>
                  </a:cubicBezTo>
                  <a:cubicBezTo>
                    <a:pt x="1058950" y="934480"/>
                    <a:pt x="1059205" y="931749"/>
                    <a:pt x="1059461" y="929103"/>
                  </a:cubicBezTo>
                  <a:cubicBezTo>
                    <a:pt x="1062789" y="927738"/>
                    <a:pt x="1066201" y="926458"/>
                    <a:pt x="1069529" y="925177"/>
                  </a:cubicBezTo>
                  <a:cubicBezTo>
                    <a:pt x="1068761" y="930896"/>
                    <a:pt x="1067993" y="936614"/>
                    <a:pt x="1067225" y="942332"/>
                  </a:cubicBezTo>
                  <a:cubicBezTo>
                    <a:pt x="1063471" y="946685"/>
                    <a:pt x="1059717" y="951123"/>
                    <a:pt x="1056049" y="955561"/>
                  </a:cubicBezTo>
                  <a:cubicBezTo>
                    <a:pt x="1056902" y="949502"/>
                    <a:pt x="1057755" y="943527"/>
                    <a:pt x="1058608" y="937467"/>
                  </a:cubicBezTo>
                  <a:lnTo>
                    <a:pt x="1058608" y="937467"/>
                  </a:lnTo>
                  <a:cubicBezTo>
                    <a:pt x="1058608" y="937467"/>
                    <a:pt x="1058608" y="937297"/>
                    <a:pt x="1058608" y="937297"/>
                  </a:cubicBezTo>
                  <a:close/>
                  <a:moveTo>
                    <a:pt x="1109031" y="910241"/>
                  </a:moveTo>
                  <a:cubicBezTo>
                    <a:pt x="1109457" y="910071"/>
                    <a:pt x="1109969" y="909900"/>
                    <a:pt x="1110396" y="909729"/>
                  </a:cubicBezTo>
                  <a:cubicBezTo>
                    <a:pt x="1110225" y="910583"/>
                    <a:pt x="1109969" y="911436"/>
                    <a:pt x="1109798" y="912290"/>
                  </a:cubicBezTo>
                  <a:cubicBezTo>
                    <a:pt x="1109543" y="911607"/>
                    <a:pt x="1109286" y="910924"/>
                    <a:pt x="1109031" y="910156"/>
                  </a:cubicBezTo>
                  <a:close/>
                  <a:moveTo>
                    <a:pt x="1117392" y="910497"/>
                  </a:moveTo>
                  <a:lnTo>
                    <a:pt x="1117392" y="910497"/>
                  </a:lnTo>
                  <a:cubicBezTo>
                    <a:pt x="1117392" y="910497"/>
                    <a:pt x="1117392" y="910497"/>
                    <a:pt x="1117392" y="910497"/>
                  </a:cubicBezTo>
                  <a:lnTo>
                    <a:pt x="1117392" y="910497"/>
                  </a:lnTo>
                  <a:cubicBezTo>
                    <a:pt x="1117392" y="910497"/>
                    <a:pt x="1117392" y="910497"/>
                    <a:pt x="1117392" y="910497"/>
                  </a:cubicBezTo>
                  <a:cubicBezTo>
                    <a:pt x="1117648" y="909388"/>
                    <a:pt x="1117989" y="908193"/>
                    <a:pt x="1118245" y="907083"/>
                  </a:cubicBezTo>
                  <a:cubicBezTo>
                    <a:pt x="1125668" y="904438"/>
                    <a:pt x="1133176" y="901792"/>
                    <a:pt x="1140598" y="899146"/>
                  </a:cubicBezTo>
                  <a:cubicBezTo>
                    <a:pt x="1140257" y="900768"/>
                    <a:pt x="1139830" y="902389"/>
                    <a:pt x="1139489" y="904011"/>
                  </a:cubicBezTo>
                  <a:cubicBezTo>
                    <a:pt x="1134114" y="909559"/>
                    <a:pt x="1128739" y="915192"/>
                    <a:pt x="1123364" y="920825"/>
                  </a:cubicBezTo>
                  <a:lnTo>
                    <a:pt x="1123364" y="920825"/>
                  </a:lnTo>
                  <a:cubicBezTo>
                    <a:pt x="1123364" y="920825"/>
                    <a:pt x="1123364" y="920825"/>
                    <a:pt x="1123364" y="920825"/>
                  </a:cubicBezTo>
                  <a:lnTo>
                    <a:pt x="1123364" y="920825"/>
                  </a:lnTo>
                  <a:cubicBezTo>
                    <a:pt x="1123364" y="920825"/>
                    <a:pt x="1123364" y="920825"/>
                    <a:pt x="1123364" y="920825"/>
                  </a:cubicBezTo>
                  <a:cubicBezTo>
                    <a:pt x="1120890" y="923641"/>
                    <a:pt x="1118415" y="926543"/>
                    <a:pt x="1115941" y="929359"/>
                  </a:cubicBezTo>
                  <a:cubicBezTo>
                    <a:pt x="1115259" y="927311"/>
                    <a:pt x="1114491" y="925348"/>
                    <a:pt x="1113723" y="923300"/>
                  </a:cubicBezTo>
                  <a:cubicBezTo>
                    <a:pt x="1114918" y="919032"/>
                    <a:pt x="1116197" y="914765"/>
                    <a:pt x="1117392" y="910497"/>
                  </a:cubicBezTo>
                  <a:close/>
                  <a:moveTo>
                    <a:pt x="1127118" y="948819"/>
                  </a:moveTo>
                  <a:cubicBezTo>
                    <a:pt x="1126094" y="949928"/>
                    <a:pt x="1125070" y="951038"/>
                    <a:pt x="1124047" y="952147"/>
                  </a:cubicBezTo>
                  <a:cubicBezTo>
                    <a:pt x="1123790" y="951465"/>
                    <a:pt x="1123535" y="950782"/>
                    <a:pt x="1123364" y="950099"/>
                  </a:cubicBezTo>
                  <a:cubicBezTo>
                    <a:pt x="1124644" y="949672"/>
                    <a:pt x="1125838" y="949246"/>
                    <a:pt x="1127118" y="948819"/>
                  </a:cubicBezTo>
                  <a:close/>
                  <a:moveTo>
                    <a:pt x="1127459" y="957695"/>
                  </a:moveTo>
                  <a:cubicBezTo>
                    <a:pt x="1127289" y="958463"/>
                    <a:pt x="1127118" y="959317"/>
                    <a:pt x="1126947" y="960085"/>
                  </a:cubicBezTo>
                  <a:cubicBezTo>
                    <a:pt x="1126777" y="959658"/>
                    <a:pt x="1126606" y="959146"/>
                    <a:pt x="1126435" y="958719"/>
                  </a:cubicBezTo>
                  <a:cubicBezTo>
                    <a:pt x="1126777" y="958378"/>
                    <a:pt x="1127118" y="958036"/>
                    <a:pt x="1127459" y="957695"/>
                  </a:cubicBezTo>
                  <a:close/>
                  <a:moveTo>
                    <a:pt x="1130445" y="969900"/>
                  </a:moveTo>
                  <a:cubicBezTo>
                    <a:pt x="1132493" y="967681"/>
                    <a:pt x="1134541" y="965462"/>
                    <a:pt x="1136673" y="963243"/>
                  </a:cubicBezTo>
                  <a:cubicBezTo>
                    <a:pt x="1137783" y="962816"/>
                    <a:pt x="1138892" y="962304"/>
                    <a:pt x="1139916" y="961877"/>
                  </a:cubicBezTo>
                  <a:lnTo>
                    <a:pt x="1138039" y="967681"/>
                  </a:lnTo>
                  <a:cubicBezTo>
                    <a:pt x="1138039" y="967681"/>
                    <a:pt x="1138295" y="967851"/>
                    <a:pt x="1138295" y="967766"/>
                  </a:cubicBezTo>
                  <a:lnTo>
                    <a:pt x="1140769" y="961536"/>
                  </a:lnTo>
                  <a:cubicBezTo>
                    <a:pt x="1152372" y="956671"/>
                    <a:pt x="1164060" y="951977"/>
                    <a:pt x="1175749" y="947368"/>
                  </a:cubicBezTo>
                  <a:lnTo>
                    <a:pt x="1175237" y="951891"/>
                  </a:lnTo>
                  <a:cubicBezTo>
                    <a:pt x="1174554" y="952403"/>
                    <a:pt x="1173957" y="953001"/>
                    <a:pt x="1173274" y="953513"/>
                  </a:cubicBezTo>
                  <a:cubicBezTo>
                    <a:pt x="1163463" y="957610"/>
                    <a:pt x="1153737" y="961706"/>
                    <a:pt x="1144096" y="966059"/>
                  </a:cubicBezTo>
                  <a:cubicBezTo>
                    <a:pt x="1139745" y="968022"/>
                    <a:pt x="1135479" y="969985"/>
                    <a:pt x="1131213" y="972034"/>
                  </a:cubicBezTo>
                  <a:cubicBezTo>
                    <a:pt x="1130957" y="971351"/>
                    <a:pt x="1130701" y="970668"/>
                    <a:pt x="1130445" y="969985"/>
                  </a:cubicBezTo>
                  <a:close/>
                  <a:moveTo>
                    <a:pt x="1193665" y="945405"/>
                  </a:moveTo>
                  <a:cubicBezTo>
                    <a:pt x="1194689" y="944637"/>
                    <a:pt x="1195798" y="943783"/>
                    <a:pt x="1196822" y="943015"/>
                  </a:cubicBezTo>
                  <a:cubicBezTo>
                    <a:pt x="1196822" y="943015"/>
                    <a:pt x="1196822" y="943015"/>
                    <a:pt x="1196822" y="943015"/>
                  </a:cubicBezTo>
                  <a:cubicBezTo>
                    <a:pt x="1196822" y="943015"/>
                    <a:pt x="1196822" y="943015"/>
                    <a:pt x="1196822" y="943015"/>
                  </a:cubicBezTo>
                  <a:cubicBezTo>
                    <a:pt x="1196822" y="943015"/>
                    <a:pt x="1196822" y="943015"/>
                    <a:pt x="1196822" y="943015"/>
                  </a:cubicBezTo>
                  <a:cubicBezTo>
                    <a:pt x="1196822" y="943015"/>
                    <a:pt x="1196822" y="943015"/>
                    <a:pt x="1196822" y="943015"/>
                  </a:cubicBezTo>
                  <a:cubicBezTo>
                    <a:pt x="1199723" y="940625"/>
                    <a:pt x="1202624" y="938235"/>
                    <a:pt x="1205525" y="935761"/>
                  </a:cubicBezTo>
                  <a:cubicBezTo>
                    <a:pt x="1206377" y="935419"/>
                    <a:pt x="1207146" y="935078"/>
                    <a:pt x="1207999" y="934822"/>
                  </a:cubicBezTo>
                  <a:cubicBezTo>
                    <a:pt x="1207487" y="936870"/>
                    <a:pt x="1206889" y="938833"/>
                    <a:pt x="1206293" y="940881"/>
                  </a:cubicBezTo>
                  <a:cubicBezTo>
                    <a:pt x="1202027" y="942418"/>
                    <a:pt x="1197761" y="943954"/>
                    <a:pt x="1193495" y="945490"/>
                  </a:cubicBezTo>
                  <a:close/>
                  <a:moveTo>
                    <a:pt x="1212350" y="933029"/>
                  </a:moveTo>
                  <a:cubicBezTo>
                    <a:pt x="1217896" y="930810"/>
                    <a:pt x="1223441" y="928591"/>
                    <a:pt x="1228987" y="926458"/>
                  </a:cubicBezTo>
                  <a:cubicBezTo>
                    <a:pt x="1228475" y="928847"/>
                    <a:pt x="1227963" y="931237"/>
                    <a:pt x="1227366" y="933627"/>
                  </a:cubicBezTo>
                  <a:cubicBezTo>
                    <a:pt x="1221564" y="935590"/>
                    <a:pt x="1215763" y="937467"/>
                    <a:pt x="1210046" y="939516"/>
                  </a:cubicBezTo>
                  <a:cubicBezTo>
                    <a:pt x="1210814" y="937382"/>
                    <a:pt x="1211582" y="935163"/>
                    <a:pt x="1212350" y="933029"/>
                  </a:cubicBezTo>
                  <a:close/>
                  <a:moveTo>
                    <a:pt x="1216189" y="926970"/>
                  </a:moveTo>
                  <a:cubicBezTo>
                    <a:pt x="1221479" y="922617"/>
                    <a:pt x="1226683" y="918179"/>
                    <a:pt x="1231888" y="913826"/>
                  </a:cubicBezTo>
                  <a:cubicBezTo>
                    <a:pt x="1231291" y="916557"/>
                    <a:pt x="1230608" y="919288"/>
                    <a:pt x="1230011" y="922019"/>
                  </a:cubicBezTo>
                  <a:cubicBezTo>
                    <a:pt x="1225404" y="923641"/>
                    <a:pt x="1220796" y="925348"/>
                    <a:pt x="1216104" y="926970"/>
                  </a:cubicBezTo>
                  <a:close/>
                  <a:moveTo>
                    <a:pt x="1234362" y="911692"/>
                  </a:moveTo>
                  <a:cubicBezTo>
                    <a:pt x="1235044" y="911180"/>
                    <a:pt x="1235641" y="910583"/>
                    <a:pt x="1236324" y="910071"/>
                  </a:cubicBezTo>
                  <a:cubicBezTo>
                    <a:pt x="1245624" y="906657"/>
                    <a:pt x="1255008" y="903243"/>
                    <a:pt x="1264394" y="899829"/>
                  </a:cubicBezTo>
                  <a:cubicBezTo>
                    <a:pt x="1263711" y="903584"/>
                    <a:pt x="1262943" y="907339"/>
                    <a:pt x="1262261" y="911095"/>
                  </a:cubicBezTo>
                  <a:cubicBezTo>
                    <a:pt x="1252023" y="914423"/>
                    <a:pt x="1241870" y="917837"/>
                    <a:pt x="1231717" y="921422"/>
                  </a:cubicBezTo>
                  <a:cubicBezTo>
                    <a:pt x="1232655" y="918179"/>
                    <a:pt x="1233508" y="914936"/>
                    <a:pt x="1234447" y="911692"/>
                  </a:cubicBezTo>
                  <a:close/>
                  <a:moveTo>
                    <a:pt x="1242637" y="904694"/>
                  </a:moveTo>
                  <a:cubicBezTo>
                    <a:pt x="1250828" y="897780"/>
                    <a:pt x="1259103" y="890782"/>
                    <a:pt x="1267294" y="883869"/>
                  </a:cubicBezTo>
                  <a:cubicBezTo>
                    <a:pt x="1266441" y="888477"/>
                    <a:pt x="1265588" y="893086"/>
                    <a:pt x="1264735" y="897610"/>
                  </a:cubicBezTo>
                  <a:cubicBezTo>
                    <a:pt x="1257312" y="899914"/>
                    <a:pt x="1249975" y="902304"/>
                    <a:pt x="1242552" y="904608"/>
                  </a:cubicBezTo>
                  <a:close/>
                  <a:moveTo>
                    <a:pt x="1266782" y="881650"/>
                  </a:moveTo>
                  <a:cubicBezTo>
                    <a:pt x="1256715" y="889160"/>
                    <a:pt x="1246562" y="896756"/>
                    <a:pt x="1236495" y="904267"/>
                  </a:cubicBezTo>
                  <a:cubicBezTo>
                    <a:pt x="1237860" y="899658"/>
                    <a:pt x="1239140" y="895135"/>
                    <a:pt x="1240504" y="890526"/>
                  </a:cubicBezTo>
                  <a:cubicBezTo>
                    <a:pt x="1249378" y="887453"/>
                    <a:pt x="1258251" y="884381"/>
                    <a:pt x="1267209" y="881308"/>
                  </a:cubicBezTo>
                  <a:lnTo>
                    <a:pt x="1266868" y="881564"/>
                  </a:lnTo>
                  <a:close/>
                  <a:moveTo>
                    <a:pt x="1233594" y="906401"/>
                  </a:moveTo>
                  <a:cubicBezTo>
                    <a:pt x="1232655" y="907083"/>
                    <a:pt x="1231717" y="907766"/>
                    <a:pt x="1230864" y="908449"/>
                  </a:cubicBezTo>
                  <a:cubicBezTo>
                    <a:pt x="1227110" y="909644"/>
                    <a:pt x="1223356" y="910924"/>
                    <a:pt x="1219687" y="912119"/>
                  </a:cubicBezTo>
                  <a:cubicBezTo>
                    <a:pt x="1221564" y="906742"/>
                    <a:pt x="1223441" y="901280"/>
                    <a:pt x="1225318" y="895903"/>
                  </a:cubicBezTo>
                  <a:cubicBezTo>
                    <a:pt x="1229242" y="894537"/>
                    <a:pt x="1233253" y="893172"/>
                    <a:pt x="1237177" y="891721"/>
                  </a:cubicBezTo>
                  <a:cubicBezTo>
                    <a:pt x="1235983" y="896586"/>
                    <a:pt x="1234874" y="901450"/>
                    <a:pt x="1233679" y="906401"/>
                  </a:cubicBezTo>
                  <a:close/>
                  <a:moveTo>
                    <a:pt x="1226513" y="892147"/>
                  </a:moveTo>
                  <a:cubicBezTo>
                    <a:pt x="1227963" y="887880"/>
                    <a:pt x="1229413" y="883527"/>
                    <a:pt x="1230864" y="879260"/>
                  </a:cubicBezTo>
                  <a:lnTo>
                    <a:pt x="1230864" y="879260"/>
                  </a:lnTo>
                  <a:cubicBezTo>
                    <a:pt x="1230864" y="879260"/>
                    <a:pt x="1230864" y="879260"/>
                    <a:pt x="1230864" y="879260"/>
                  </a:cubicBezTo>
                  <a:lnTo>
                    <a:pt x="1230864" y="879260"/>
                  </a:lnTo>
                  <a:cubicBezTo>
                    <a:pt x="1230864" y="879260"/>
                    <a:pt x="1230864" y="879260"/>
                    <a:pt x="1230864" y="879260"/>
                  </a:cubicBezTo>
                  <a:cubicBezTo>
                    <a:pt x="1231973" y="875334"/>
                    <a:pt x="1233167" y="871322"/>
                    <a:pt x="1234276" y="867396"/>
                  </a:cubicBezTo>
                  <a:cubicBezTo>
                    <a:pt x="1237433" y="866372"/>
                    <a:pt x="1240590" y="865348"/>
                    <a:pt x="1243746" y="864409"/>
                  </a:cubicBezTo>
                  <a:cubicBezTo>
                    <a:pt x="1241699" y="872517"/>
                    <a:pt x="1239737" y="880625"/>
                    <a:pt x="1237774" y="888819"/>
                  </a:cubicBezTo>
                  <a:cubicBezTo>
                    <a:pt x="1234021" y="890014"/>
                    <a:pt x="1230267" y="891209"/>
                    <a:pt x="1226427" y="892403"/>
                  </a:cubicBezTo>
                  <a:close/>
                  <a:moveTo>
                    <a:pt x="1235129" y="864409"/>
                  </a:moveTo>
                  <a:cubicBezTo>
                    <a:pt x="1237007" y="857837"/>
                    <a:pt x="1238883" y="851180"/>
                    <a:pt x="1240675" y="844523"/>
                  </a:cubicBezTo>
                  <a:cubicBezTo>
                    <a:pt x="1243661" y="843584"/>
                    <a:pt x="1246648" y="842645"/>
                    <a:pt x="1249633" y="841706"/>
                  </a:cubicBezTo>
                  <a:cubicBezTo>
                    <a:pt x="1247842" y="848364"/>
                    <a:pt x="1246136" y="855021"/>
                    <a:pt x="1244429" y="861763"/>
                  </a:cubicBezTo>
                  <a:cubicBezTo>
                    <a:pt x="1241358" y="862617"/>
                    <a:pt x="1238201" y="863470"/>
                    <a:pt x="1235129" y="864324"/>
                  </a:cubicBezTo>
                  <a:close/>
                  <a:moveTo>
                    <a:pt x="1241358" y="842048"/>
                  </a:moveTo>
                  <a:cubicBezTo>
                    <a:pt x="1242808" y="836756"/>
                    <a:pt x="1244258" y="831465"/>
                    <a:pt x="1245709" y="826173"/>
                  </a:cubicBezTo>
                  <a:cubicBezTo>
                    <a:pt x="1248695" y="825149"/>
                    <a:pt x="1251681" y="824125"/>
                    <a:pt x="1254667" y="823101"/>
                  </a:cubicBezTo>
                  <a:cubicBezTo>
                    <a:pt x="1253132" y="828563"/>
                    <a:pt x="1251681" y="834025"/>
                    <a:pt x="1250145" y="839573"/>
                  </a:cubicBezTo>
                  <a:cubicBezTo>
                    <a:pt x="1247245" y="840426"/>
                    <a:pt x="1244258" y="841194"/>
                    <a:pt x="1241358" y="842048"/>
                  </a:cubicBezTo>
                  <a:close/>
                  <a:moveTo>
                    <a:pt x="1255520" y="793911"/>
                  </a:moveTo>
                  <a:cubicBezTo>
                    <a:pt x="1255520" y="793911"/>
                    <a:pt x="1254838" y="794082"/>
                    <a:pt x="1254582" y="794168"/>
                  </a:cubicBezTo>
                  <a:lnTo>
                    <a:pt x="1260128" y="774367"/>
                  </a:lnTo>
                  <a:cubicBezTo>
                    <a:pt x="1260128" y="774367"/>
                    <a:pt x="1259872" y="774196"/>
                    <a:pt x="1259872" y="774281"/>
                  </a:cubicBezTo>
                  <a:lnTo>
                    <a:pt x="1252790" y="794680"/>
                  </a:lnTo>
                  <a:cubicBezTo>
                    <a:pt x="1246648" y="796301"/>
                    <a:pt x="1240504" y="798008"/>
                    <a:pt x="1234362" y="799800"/>
                  </a:cubicBezTo>
                  <a:cubicBezTo>
                    <a:pt x="1236836" y="792460"/>
                    <a:pt x="1239310" y="785120"/>
                    <a:pt x="1241784" y="777781"/>
                  </a:cubicBezTo>
                  <a:cubicBezTo>
                    <a:pt x="1252364" y="773599"/>
                    <a:pt x="1262943" y="769416"/>
                    <a:pt x="1273522" y="765149"/>
                  </a:cubicBezTo>
                  <a:cubicBezTo>
                    <a:pt x="1270365" y="773940"/>
                    <a:pt x="1267380" y="782731"/>
                    <a:pt x="1264394" y="791607"/>
                  </a:cubicBezTo>
                  <a:cubicBezTo>
                    <a:pt x="1261407" y="792375"/>
                    <a:pt x="1258507" y="793143"/>
                    <a:pt x="1255520" y="793911"/>
                  </a:cubicBezTo>
                  <a:close/>
                  <a:moveTo>
                    <a:pt x="1243320" y="773172"/>
                  </a:moveTo>
                  <a:cubicBezTo>
                    <a:pt x="1244344" y="770099"/>
                    <a:pt x="1245368" y="767027"/>
                    <a:pt x="1246477" y="763954"/>
                  </a:cubicBezTo>
                  <a:lnTo>
                    <a:pt x="1249804" y="754395"/>
                  </a:lnTo>
                  <a:cubicBezTo>
                    <a:pt x="1258507" y="750725"/>
                    <a:pt x="1267209" y="747140"/>
                    <a:pt x="1275911" y="743471"/>
                  </a:cubicBezTo>
                  <a:lnTo>
                    <a:pt x="1282310" y="740825"/>
                  </a:lnTo>
                  <a:cubicBezTo>
                    <a:pt x="1279751" y="747909"/>
                    <a:pt x="1277106" y="754907"/>
                    <a:pt x="1274631" y="761991"/>
                  </a:cubicBezTo>
                  <a:cubicBezTo>
                    <a:pt x="1264223" y="765746"/>
                    <a:pt x="1253814" y="769502"/>
                    <a:pt x="1243320" y="773172"/>
                  </a:cubicBezTo>
                  <a:close/>
                  <a:moveTo>
                    <a:pt x="1244600" y="763015"/>
                  </a:moveTo>
                  <a:cubicBezTo>
                    <a:pt x="1243064" y="766770"/>
                    <a:pt x="1241528" y="770526"/>
                    <a:pt x="1239993" y="774281"/>
                  </a:cubicBezTo>
                  <a:cubicBezTo>
                    <a:pt x="1233765" y="776500"/>
                    <a:pt x="1227451" y="778719"/>
                    <a:pt x="1221223" y="780938"/>
                  </a:cubicBezTo>
                  <a:cubicBezTo>
                    <a:pt x="1222247" y="777439"/>
                    <a:pt x="1223356" y="774025"/>
                    <a:pt x="1224380" y="770526"/>
                  </a:cubicBezTo>
                  <a:lnTo>
                    <a:pt x="1226427" y="763954"/>
                  </a:lnTo>
                  <a:cubicBezTo>
                    <a:pt x="1233508" y="761052"/>
                    <a:pt x="1240675" y="758065"/>
                    <a:pt x="1247757" y="755078"/>
                  </a:cubicBezTo>
                  <a:lnTo>
                    <a:pt x="1244600" y="762930"/>
                  </a:lnTo>
                  <a:close/>
                  <a:moveTo>
                    <a:pt x="1201771" y="788022"/>
                  </a:moveTo>
                  <a:cubicBezTo>
                    <a:pt x="1191277" y="791948"/>
                    <a:pt x="1180782" y="795874"/>
                    <a:pt x="1170288" y="799715"/>
                  </a:cubicBezTo>
                  <a:lnTo>
                    <a:pt x="1173786" y="784096"/>
                  </a:lnTo>
                  <a:cubicBezTo>
                    <a:pt x="1185304" y="779914"/>
                    <a:pt x="1196822" y="775732"/>
                    <a:pt x="1208255" y="771465"/>
                  </a:cubicBezTo>
                  <a:lnTo>
                    <a:pt x="1201685" y="788022"/>
                  </a:lnTo>
                  <a:close/>
                  <a:moveTo>
                    <a:pt x="1143840" y="811920"/>
                  </a:moveTo>
                  <a:cubicBezTo>
                    <a:pt x="1143670" y="812347"/>
                    <a:pt x="1143499" y="812859"/>
                    <a:pt x="1143328" y="813286"/>
                  </a:cubicBezTo>
                  <a:cubicBezTo>
                    <a:pt x="1143158" y="812944"/>
                    <a:pt x="1143072" y="812603"/>
                    <a:pt x="1142901" y="812176"/>
                  </a:cubicBezTo>
                  <a:cubicBezTo>
                    <a:pt x="1143243" y="812090"/>
                    <a:pt x="1143499" y="812005"/>
                    <a:pt x="1143840" y="811834"/>
                  </a:cubicBezTo>
                  <a:close/>
                  <a:moveTo>
                    <a:pt x="1055963" y="909729"/>
                  </a:moveTo>
                  <a:lnTo>
                    <a:pt x="1050503" y="911266"/>
                  </a:lnTo>
                  <a:cubicBezTo>
                    <a:pt x="1052380" y="910583"/>
                    <a:pt x="1054257" y="909815"/>
                    <a:pt x="1056134" y="909132"/>
                  </a:cubicBezTo>
                  <a:cubicBezTo>
                    <a:pt x="1056134" y="909388"/>
                    <a:pt x="1056134" y="909559"/>
                    <a:pt x="1056049" y="909815"/>
                  </a:cubicBezTo>
                  <a:close/>
                  <a:moveTo>
                    <a:pt x="1066372" y="951977"/>
                  </a:moveTo>
                  <a:cubicBezTo>
                    <a:pt x="1066372" y="951977"/>
                    <a:pt x="1066372" y="952147"/>
                    <a:pt x="1066372" y="952233"/>
                  </a:cubicBezTo>
                  <a:lnTo>
                    <a:pt x="1066031" y="952403"/>
                  </a:lnTo>
                  <a:cubicBezTo>
                    <a:pt x="1066031" y="952403"/>
                    <a:pt x="1066287" y="952147"/>
                    <a:pt x="1066372" y="952062"/>
                  </a:cubicBezTo>
                  <a:close/>
                  <a:moveTo>
                    <a:pt x="1073795" y="946088"/>
                  </a:moveTo>
                  <a:lnTo>
                    <a:pt x="1073795" y="946088"/>
                  </a:lnTo>
                  <a:cubicBezTo>
                    <a:pt x="1073795" y="946088"/>
                    <a:pt x="1073795" y="945917"/>
                    <a:pt x="1073795" y="945917"/>
                  </a:cubicBezTo>
                  <a:lnTo>
                    <a:pt x="1073795" y="945746"/>
                  </a:lnTo>
                  <a:cubicBezTo>
                    <a:pt x="1073795" y="945746"/>
                    <a:pt x="1073795" y="945746"/>
                    <a:pt x="1073795" y="945746"/>
                  </a:cubicBezTo>
                  <a:cubicBezTo>
                    <a:pt x="1073795" y="945234"/>
                    <a:pt x="1073795" y="944722"/>
                    <a:pt x="1073880" y="944210"/>
                  </a:cubicBezTo>
                  <a:cubicBezTo>
                    <a:pt x="1077208" y="940711"/>
                    <a:pt x="1080535" y="937297"/>
                    <a:pt x="1083862" y="933797"/>
                  </a:cubicBezTo>
                  <a:lnTo>
                    <a:pt x="1083862" y="933797"/>
                  </a:lnTo>
                  <a:cubicBezTo>
                    <a:pt x="1083862" y="933797"/>
                    <a:pt x="1083947" y="933627"/>
                    <a:pt x="1083947" y="933627"/>
                  </a:cubicBezTo>
                  <a:lnTo>
                    <a:pt x="1084118" y="933456"/>
                  </a:lnTo>
                  <a:lnTo>
                    <a:pt x="1084118" y="933456"/>
                  </a:lnTo>
                  <a:cubicBezTo>
                    <a:pt x="1088811" y="928164"/>
                    <a:pt x="1093503" y="922787"/>
                    <a:pt x="1098195" y="917496"/>
                  </a:cubicBezTo>
                  <a:cubicBezTo>
                    <a:pt x="1098195" y="917581"/>
                    <a:pt x="1098195" y="917667"/>
                    <a:pt x="1098281" y="917837"/>
                  </a:cubicBezTo>
                  <a:cubicBezTo>
                    <a:pt x="1097854" y="919971"/>
                    <a:pt x="1097513" y="922105"/>
                    <a:pt x="1097086" y="924238"/>
                  </a:cubicBezTo>
                  <a:lnTo>
                    <a:pt x="1097086" y="924238"/>
                  </a:lnTo>
                  <a:cubicBezTo>
                    <a:pt x="1097086" y="924238"/>
                    <a:pt x="1097086" y="924238"/>
                    <a:pt x="1097086" y="924238"/>
                  </a:cubicBezTo>
                  <a:cubicBezTo>
                    <a:pt x="1097086" y="924238"/>
                    <a:pt x="1097086" y="924238"/>
                    <a:pt x="1097086" y="924238"/>
                  </a:cubicBezTo>
                  <a:lnTo>
                    <a:pt x="1097086" y="924238"/>
                  </a:lnTo>
                  <a:cubicBezTo>
                    <a:pt x="1096404" y="929530"/>
                    <a:pt x="1095807" y="934822"/>
                    <a:pt x="1095209" y="940113"/>
                  </a:cubicBezTo>
                  <a:cubicBezTo>
                    <a:pt x="1087872" y="943100"/>
                    <a:pt x="1080535" y="946173"/>
                    <a:pt x="1073283" y="949160"/>
                  </a:cubicBezTo>
                  <a:cubicBezTo>
                    <a:pt x="1073454" y="948051"/>
                    <a:pt x="1073539" y="947026"/>
                    <a:pt x="1073709" y="945917"/>
                  </a:cubicBezTo>
                  <a:close/>
                  <a:moveTo>
                    <a:pt x="1103058" y="931152"/>
                  </a:moveTo>
                  <a:cubicBezTo>
                    <a:pt x="1103570" y="932603"/>
                    <a:pt x="1104082" y="934054"/>
                    <a:pt x="1104594" y="935505"/>
                  </a:cubicBezTo>
                  <a:cubicBezTo>
                    <a:pt x="1104594" y="935846"/>
                    <a:pt x="1104424" y="936273"/>
                    <a:pt x="1104338" y="936614"/>
                  </a:cubicBezTo>
                  <a:cubicBezTo>
                    <a:pt x="1103485" y="936955"/>
                    <a:pt x="1102717" y="937297"/>
                    <a:pt x="1101864" y="937638"/>
                  </a:cubicBezTo>
                  <a:cubicBezTo>
                    <a:pt x="1102291" y="935505"/>
                    <a:pt x="1102632" y="933371"/>
                    <a:pt x="1103058" y="931152"/>
                  </a:cubicBezTo>
                  <a:close/>
                  <a:moveTo>
                    <a:pt x="1103656" y="939687"/>
                  </a:moveTo>
                  <a:cubicBezTo>
                    <a:pt x="1103315" y="941394"/>
                    <a:pt x="1102888" y="943186"/>
                    <a:pt x="1102547" y="944893"/>
                  </a:cubicBezTo>
                  <a:cubicBezTo>
                    <a:pt x="1101694" y="945917"/>
                    <a:pt x="1100755" y="946941"/>
                    <a:pt x="1099902" y="947965"/>
                  </a:cubicBezTo>
                  <a:cubicBezTo>
                    <a:pt x="1100414" y="945490"/>
                    <a:pt x="1100840" y="943015"/>
                    <a:pt x="1101352" y="940540"/>
                  </a:cubicBezTo>
                  <a:cubicBezTo>
                    <a:pt x="1102120" y="940284"/>
                    <a:pt x="1102888" y="939943"/>
                    <a:pt x="1103656" y="939687"/>
                  </a:cubicBezTo>
                  <a:close/>
                  <a:moveTo>
                    <a:pt x="1106642" y="948477"/>
                  </a:moveTo>
                  <a:cubicBezTo>
                    <a:pt x="1107239" y="947880"/>
                    <a:pt x="1107836" y="947197"/>
                    <a:pt x="1108433" y="946600"/>
                  </a:cubicBezTo>
                  <a:cubicBezTo>
                    <a:pt x="1109202" y="948733"/>
                    <a:pt x="1109969" y="950953"/>
                    <a:pt x="1110737" y="953086"/>
                  </a:cubicBezTo>
                  <a:lnTo>
                    <a:pt x="1104765" y="955476"/>
                  </a:lnTo>
                  <a:cubicBezTo>
                    <a:pt x="1105362" y="953171"/>
                    <a:pt x="1106045" y="950782"/>
                    <a:pt x="1106642" y="948477"/>
                  </a:cubicBezTo>
                  <a:close/>
                  <a:moveTo>
                    <a:pt x="1111164" y="954366"/>
                  </a:moveTo>
                  <a:cubicBezTo>
                    <a:pt x="1112187" y="957268"/>
                    <a:pt x="1113211" y="960170"/>
                    <a:pt x="1114150" y="963072"/>
                  </a:cubicBezTo>
                  <a:cubicBezTo>
                    <a:pt x="1109969" y="967766"/>
                    <a:pt x="1105789" y="972375"/>
                    <a:pt x="1101608" y="977069"/>
                  </a:cubicBezTo>
                  <a:cubicBezTo>
                    <a:pt x="1100670" y="977496"/>
                    <a:pt x="1099731" y="978008"/>
                    <a:pt x="1098707" y="978520"/>
                  </a:cubicBezTo>
                  <a:cubicBezTo>
                    <a:pt x="1100499" y="971266"/>
                    <a:pt x="1102376" y="964096"/>
                    <a:pt x="1104338" y="956842"/>
                  </a:cubicBezTo>
                  <a:lnTo>
                    <a:pt x="1111078" y="954452"/>
                  </a:lnTo>
                  <a:close/>
                  <a:moveTo>
                    <a:pt x="1116112" y="968620"/>
                  </a:moveTo>
                  <a:cubicBezTo>
                    <a:pt x="1116112" y="968620"/>
                    <a:pt x="1116368" y="969388"/>
                    <a:pt x="1116539" y="969815"/>
                  </a:cubicBezTo>
                  <a:cubicBezTo>
                    <a:pt x="1115430" y="970327"/>
                    <a:pt x="1114320" y="970839"/>
                    <a:pt x="1113211" y="971351"/>
                  </a:cubicBezTo>
                  <a:cubicBezTo>
                    <a:pt x="1114150" y="970412"/>
                    <a:pt x="1115088" y="969473"/>
                    <a:pt x="1116112" y="968534"/>
                  </a:cubicBezTo>
                  <a:close/>
                  <a:moveTo>
                    <a:pt x="1174299" y="960000"/>
                  </a:moveTo>
                  <a:lnTo>
                    <a:pt x="1174299" y="960341"/>
                  </a:lnTo>
                  <a:cubicBezTo>
                    <a:pt x="1174299" y="960341"/>
                    <a:pt x="1173786" y="964438"/>
                    <a:pt x="1173786" y="964438"/>
                  </a:cubicBezTo>
                  <a:lnTo>
                    <a:pt x="1175237" y="960512"/>
                  </a:lnTo>
                  <a:lnTo>
                    <a:pt x="1175919" y="958719"/>
                  </a:lnTo>
                  <a:cubicBezTo>
                    <a:pt x="1177114" y="957866"/>
                    <a:pt x="1178223" y="956927"/>
                    <a:pt x="1179417" y="956074"/>
                  </a:cubicBezTo>
                  <a:cubicBezTo>
                    <a:pt x="1180441" y="959231"/>
                    <a:pt x="1181380" y="962389"/>
                    <a:pt x="1182403" y="965547"/>
                  </a:cubicBezTo>
                  <a:lnTo>
                    <a:pt x="1150495" y="978520"/>
                  </a:lnTo>
                  <a:cubicBezTo>
                    <a:pt x="1149727" y="978861"/>
                    <a:pt x="1149045" y="979117"/>
                    <a:pt x="1148276" y="979459"/>
                  </a:cubicBezTo>
                  <a:cubicBezTo>
                    <a:pt x="1156979" y="972972"/>
                    <a:pt x="1165596" y="966486"/>
                    <a:pt x="1174213" y="960000"/>
                  </a:cubicBezTo>
                  <a:close/>
                  <a:moveTo>
                    <a:pt x="1195286" y="965377"/>
                  </a:moveTo>
                  <a:cubicBezTo>
                    <a:pt x="1195286" y="965377"/>
                    <a:pt x="1195457" y="965377"/>
                    <a:pt x="1195543" y="965291"/>
                  </a:cubicBezTo>
                  <a:cubicBezTo>
                    <a:pt x="1195543" y="965291"/>
                    <a:pt x="1195372" y="965377"/>
                    <a:pt x="1195372" y="965462"/>
                  </a:cubicBezTo>
                  <a:lnTo>
                    <a:pt x="1195372" y="965462"/>
                  </a:lnTo>
                  <a:close/>
                  <a:moveTo>
                    <a:pt x="1197334" y="971010"/>
                  </a:moveTo>
                  <a:lnTo>
                    <a:pt x="1197334" y="971436"/>
                  </a:lnTo>
                  <a:cubicBezTo>
                    <a:pt x="1197334" y="971436"/>
                    <a:pt x="1197248" y="971180"/>
                    <a:pt x="1197164" y="971095"/>
                  </a:cubicBezTo>
                  <a:cubicBezTo>
                    <a:pt x="1197164" y="971095"/>
                    <a:pt x="1197164" y="971095"/>
                    <a:pt x="1197334" y="971010"/>
                  </a:cubicBezTo>
                  <a:close/>
                  <a:moveTo>
                    <a:pt x="1187181" y="980825"/>
                  </a:moveTo>
                  <a:cubicBezTo>
                    <a:pt x="1184195" y="982105"/>
                    <a:pt x="1181294" y="983385"/>
                    <a:pt x="1178394" y="984665"/>
                  </a:cubicBezTo>
                  <a:cubicBezTo>
                    <a:pt x="1181124" y="982702"/>
                    <a:pt x="1183854" y="980739"/>
                    <a:pt x="1186584" y="978776"/>
                  </a:cubicBezTo>
                  <a:cubicBezTo>
                    <a:pt x="1186755" y="979459"/>
                    <a:pt x="1187011" y="980142"/>
                    <a:pt x="1187181" y="980825"/>
                  </a:cubicBezTo>
                  <a:close/>
                  <a:moveTo>
                    <a:pt x="1197931" y="970583"/>
                  </a:moveTo>
                  <a:cubicBezTo>
                    <a:pt x="1197931" y="970583"/>
                    <a:pt x="1198102" y="970497"/>
                    <a:pt x="1198102" y="970412"/>
                  </a:cubicBezTo>
                  <a:lnTo>
                    <a:pt x="1197931" y="971010"/>
                  </a:lnTo>
                  <a:lnTo>
                    <a:pt x="1197931" y="970497"/>
                  </a:lnTo>
                  <a:close/>
                  <a:moveTo>
                    <a:pt x="1203733" y="957354"/>
                  </a:moveTo>
                  <a:lnTo>
                    <a:pt x="1204586" y="954964"/>
                  </a:lnTo>
                  <a:cubicBezTo>
                    <a:pt x="1205866" y="951379"/>
                    <a:pt x="1207060" y="947880"/>
                    <a:pt x="1208340" y="944295"/>
                  </a:cubicBezTo>
                  <a:cubicBezTo>
                    <a:pt x="1214397" y="941991"/>
                    <a:pt x="1220455" y="939687"/>
                    <a:pt x="1226513" y="937382"/>
                  </a:cubicBezTo>
                  <a:cubicBezTo>
                    <a:pt x="1226171" y="938833"/>
                    <a:pt x="1225830" y="940369"/>
                    <a:pt x="1225574" y="941820"/>
                  </a:cubicBezTo>
                  <a:cubicBezTo>
                    <a:pt x="1222332" y="944210"/>
                    <a:pt x="1219090" y="946600"/>
                    <a:pt x="1215848" y="948989"/>
                  </a:cubicBezTo>
                  <a:cubicBezTo>
                    <a:pt x="1215848" y="948989"/>
                    <a:pt x="1215848" y="948989"/>
                    <a:pt x="1215848" y="948989"/>
                  </a:cubicBezTo>
                  <a:cubicBezTo>
                    <a:pt x="1215848" y="948989"/>
                    <a:pt x="1215763" y="949075"/>
                    <a:pt x="1215677" y="949160"/>
                  </a:cubicBezTo>
                  <a:cubicBezTo>
                    <a:pt x="1215677" y="949160"/>
                    <a:pt x="1215592" y="949160"/>
                    <a:pt x="1215507" y="949246"/>
                  </a:cubicBezTo>
                  <a:cubicBezTo>
                    <a:pt x="1215507" y="949246"/>
                    <a:pt x="1215507" y="949246"/>
                    <a:pt x="1215507" y="949246"/>
                  </a:cubicBezTo>
                  <a:cubicBezTo>
                    <a:pt x="1212521" y="951635"/>
                    <a:pt x="1209620" y="954025"/>
                    <a:pt x="1206634" y="956330"/>
                  </a:cubicBezTo>
                  <a:cubicBezTo>
                    <a:pt x="1205695" y="956671"/>
                    <a:pt x="1204756" y="957012"/>
                    <a:pt x="1203818" y="957354"/>
                  </a:cubicBezTo>
                  <a:close/>
                  <a:moveTo>
                    <a:pt x="1226086" y="941394"/>
                  </a:moveTo>
                  <a:cubicBezTo>
                    <a:pt x="1226513" y="939943"/>
                    <a:pt x="1226854" y="938492"/>
                    <a:pt x="1227280" y="937126"/>
                  </a:cubicBezTo>
                  <a:cubicBezTo>
                    <a:pt x="1230437" y="935931"/>
                    <a:pt x="1233679" y="934736"/>
                    <a:pt x="1236836" y="933627"/>
                  </a:cubicBezTo>
                  <a:cubicBezTo>
                    <a:pt x="1233253" y="936187"/>
                    <a:pt x="1229669" y="938833"/>
                    <a:pt x="1226086" y="941479"/>
                  </a:cubicBezTo>
                  <a:close/>
                  <a:moveTo>
                    <a:pt x="1257739" y="923897"/>
                  </a:moveTo>
                  <a:cubicBezTo>
                    <a:pt x="1258507" y="923300"/>
                    <a:pt x="1259274" y="922617"/>
                    <a:pt x="1260042" y="922019"/>
                  </a:cubicBezTo>
                  <a:lnTo>
                    <a:pt x="1259786" y="923300"/>
                  </a:lnTo>
                  <a:cubicBezTo>
                    <a:pt x="1259103" y="923470"/>
                    <a:pt x="1258421" y="923726"/>
                    <a:pt x="1257739" y="923897"/>
                  </a:cubicBezTo>
                  <a:close/>
                  <a:moveTo>
                    <a:pt x="1244429" y="927994"/>
                  </a:moveTo>
                  <a:cubicBezTo>
                    <a:pt x="1239566" y="929530"/>
                    <a:pt x="1234617" y="931066"/>
                    <a:pt x="1229755" y="932688"/>
                  </a:cubicBezTo>
                  <a:cubicBezTo>
                    <a:pt x="1229242" y="932859"/>
                    <a:pt x="1228816" y="933029"/>
                    <a:pt x="1228304" y="933200"/>
                  </a:cubicBezTo>
                  <a:cubicBezTo>
                    <a:pt x="1228987" y="930725"/>
                    <a:pt x="1229669" y="928335"/>
                    <a:pt x="1230352" y="925860"/>
                  </a:cubicBezTo>
                  <a:cubicBezTo>
                    <a:pt x="1240761" y="921849"/>
                    <a:pt x="1251169" y="917923"/>
                    <a:pt x="1261578" y="914082"/>
                  </a:cubicBezTo>
                  <a:cubicBezTo>
                    <a:pt x="1261493" y="914680"/>
                    <a:pt x="1261322" y="915362"/>
                    <a:pt x="1261236" y="915960"/>
                  </a:cubicBezTo>
                  <a:cubicBezTo>
                    <a:pt x="1255606" y="919971"/>
                    <a:pt x="1250060" y="923982"/>
                    <a:pt x="1244515" y="927994"/>
                  </a:cubicBezTo>
                  <a:close/>
                  <a:moveTo>
                    <a:pt x="1264308" y="913058"/>
                  </a:moveTo>
                  <a:cubicBezTo>
                    <a:pt x="1264906" y="912802"/>
                    <a:pt x="1265588" y="912631"/>
                    <a:pt x="1266185" y="912375"/>
                  </a:cubicBezTo>
                  <a:cubicBezTo>
                    <a:pt x="1265502" y="912887"/>
                    <a:pt x="1264820" y="913399"/>
                    <a:pt x="1264052" y="913911"/>
                  </a:cubicBezTo>
                  <a:cubicBezTo>
                    <a:pt x="1264052" y="913655"/>
                    <a:pt x="1264223" y="913399"/>
                    <a:pt x="1264223" y="913143"/>
                  </a:cubicBezTo>
                  <a:close/>
                  <a:moveTo>
                    <a:pt x="1265076" y="910071"/>
                  </a:moveTo>
                  <a:cubicBezTo>
                    <a:pt x="1266015" y="906230"/>
                    <a:pt x="1267038" y="902304"/>
                    <a:pt x="1267977" y="898463"/>
                  </a:cubicBezTo>
                  <a:cubicBezTo>
                    <a:pt x="1270622" y="897524"/>
                    <a:pt x="1273181" y="896586"/>
                    <a:pt x="1275826" y="895647"/>
                  </a:cubicBezTo>
                  <a:lnTo>
                    <a:pt x="1302701" y="886173"/>
                  </a:lnTo>
                  <a:lnTo>
                    <a:pt x="1285126" y="898890"/>
                  </a:lnTo>
                  <a:cubicBezTo>
                    <a:pt x="1281115" y="901792"/>
                    <a:pt x="1277106" y="904608"/>
                    <a:pt x="1273096" y="907510"/>
                  </a:cubicBezTo>
                  <a:cubicBezTo>
                    <a:pt x="1270451" y="908364"/>
                    <a:pt x="1267806" y="909217"/>
                    <a:pt x="1265076" y="910156"/>
                  </a:cubicBezTo>
                  <a:close/>
                  <a:moveTo>
                    <a:pt x="1303554" y="885490"/>
                  </a:moveTo>
                  <a:lnTo>
                    <a:pt x="1303469" y="885490"/>
                  </a:lnTo>
                  <a:cubicBezTo>
                    <a:pt x="1303469" y="885490"/>
                    <a:pt x="1275570" y="894281"/>
                    <a:pt x="1275570" y="894281"/>
                  </a:cubicBezTo>
                  <a:cubicBezTo>
                    <a:pt x="1273181" y="895049"/>
                    <a:pt x="1270877" y="895732"/>
                    <a:pt x="1268489" y="896500"/>
                  </a:cubicBezTo>
                  <a:cubicBezTo>
                    <a:pt x="1269854" y="890867"/>
                    <a:pt x="1271219" y="885234"/>
                    <a:pt x="1272584" y="879516"/>
                  </a:cubicBezTo>
                  <a:cubicBezTo>
                    <a:pt x="1274461" y="878918"/>
                    <a:pt x="1276252" y="878236"/>
                    <a:pt x="1278130" y="877638"/>
                  </a:cubicBezTo>
                  <a:cubicBezTo>
                    <a:pt x="1286320" y="874907"/>
                    <a:pt x="1294596" y="872261"/>
                    <a:pt x="1302871" y="869530"/>
                  </a:cubicBezTo>
                  <a:cubicBezTo>
                    <a:pt x="1303042" y="874822"/>
                    <a:pt x="1303298" y="880199"/>
                    <a:pt x="1303554" y="885490"/>
                  </a:cubicBezTo>
                  <a:close/>
                  <a:moveTo>
                    <a:pt x="1241358" y="887453"/>
                  </a:moveTo>
                  <a:cubicBezTo>
                    <a:pt x="1243832" y="879175"/>
                    <a:pt x="1246306" y="870896"/>
                    <a:pt x="1248866" y="862617"/>
                  </a:cubicBezTo>
                  <a:cubicBezTo>
                    <a:pt x="1255008" y="860739"/>
                    <a:pt x="1261152" y="858776"/>
                    <a:pt x="1267294" y="856984"/>
                  </a:cubicBezTo>
                  <a:cubicBezTo>
                    <a:pt x="1269001" y="856472"/>
                    <a:pt x="1270707" y="856045"/>
                    <a:pt x="1272328" y="855533"/>
                  </a:cubicBezTo>
                  <a:cubicBezTo>
                    <a:pt x="1270963" y="863470"/>
                    <a:pt x="1269512" y="871322"/>
                    <a:pt x="1268062" y="879260"/>
                  </a:cubicBezTo>
                  <a:cubicBezTo>
                    <a:pt x="1259103" y="881991"/>
                    <a:pt x="1250231" y="884722"/>
                    <a:pt x="1241272" y="887453"/>
                  </a:cubicBezTo>
                  <a:close/>
                  <a:moveTo>
                    <a:pt x="1267123" y="855618"/>
                  </a:moveTo>
                  <a:cubicBezTo>
                    <a:pt x="1261236" y="857154"/>
                    <a:pt x="1255435" y="858776"/>
                    <a:pt x="1249548" y="860398"/>
                  </a:cubicBezTo>
                  <a:cubicBezTo>
                    <a:pt x="1251681" y="853485"/>
                    <a:pt x="1253814" y="846657"/>
                    <a:pt x="1256032" y="839744"/>
                  </a:cubicBezTo>
                  <a:cubicBezTo>
                    <a:pt x="1259360" y="838719"/>
                    <a:pt x="1262687" y="837610"/>
                    <a:pt x="1266100" y="836586"/>
                  </a:cubicBezTo>
                  <a:cubicBezTo>
                    <a:pt x="1269427" y="835561"/>
                    <a:pt x="1272840" y="834537"/>
                    <a:pt x="1276252" y="833598"/>
                  </a:cubicBezTo>
                  <a:cubicBezTo>
                    <a:pt x="1275058" y="840512"/>
                    <a:pt x="1273864" y="847339"/>
                    <a:pt x="1272669" y="854253"/>
                  </a:cubicBezTo>
                  <a:cubicBezTo>
                    <a:pt x="1270877" y="854765"/>
                    <a:pt x="1269001" y="855192"/>
                    <a:pt x="1267209" y="855618"/>
                  </a:cubicBezTo>
                  <a:close/>
                  <a:moveTo>
                    <a:pt x="1262602" y="819004"/>
                  </a:moveTo>
                  <a:cubicBezTo>
                    <a:pt x="1263455" y="816443"/>
                    <a:pt x="1264223" y="813883"/>
                    <a:pt x="1265076" y="811322"/>
                  </a:cubicBezTo>
                  <a:lnTo>
                    <a:pt x="1265076" y="811322"/>
                  </a:lnTo>
                  <a:cubicBezTo>
                    <a:pt x="1265076" y="811322"/>
                    <a:pt x="1265076" y="811322"/>
                    <a:pt x="1265076" y="811322"/>
                  </a:cubicBezTo>
                  <a:lnTo>
                    <a:pt x="1265076" y="811322"/>
                  </a:lnTo>
                  <a:cubicBezTo>
                    <a:pt x="1265076" y="811322"/>
                    <a:pt x="1265076" y="811322"/>
                    <a:pt x="1265076" y="811322"/>
                  </a:cubicBezTo>
                  <a:cubicBezTo>
                    <a:pt x="1267038" y="804495"/>
                    <a:pt x="1269001" y="797667"/>
                    <a:pt x="1271048" y="790839"/>
                  </a:cubicBezTo>
                  <a:cubicBezTo>
                    <a:pt x="1275826" y="789473"/>
                    <a:pt x="1280604" y="788022"/>
                    <a:pt x="1285467" y="786657"/>
                  </a:cubicBezTo>
                  <a:cubicBezTo>
                    <a:pt x="1283590" y="795789"/>
                    <a:pt x="1281798" y="804921"/>
                    <a:pt x="1279921" y="813968"/>
                  </a:cubicBezTo>
                  <a:lnTo>
                    <a:pt x="1262602" y="819089"/>
                  </a:lnTo>
                  <a:close/>
                  <a:moveTo>
                    <a:pt x="1271304" y="789729"/>
                  </a:moveTo>
                  <a:cubicBezTo>
                    <a:pt x="1273949" y="780768"/>
                    <a:pt x="1276594" y="771721"/>
                    <a:pt x="1279324" y="762759"/>
                  </a:cubicBezTo>
                  <a:cubicBezTo>
                    <a:pt x="1283248" y="761137"/>
                    <a:pt x="1287173" y="759516"/>
                    <a:pt x="1291097" y="757894"/>
                  </a:cubicBezTo>
                  <a:cubicBezTo>
                    <a:pt x="1289221" y="767283"/>
                    <a:pt x="1287429" y="776671"/>
                    <a:pt x="1285467" y="786059"/>
                  </a:cubicBezTo>
                  <a:cubicBezTo>
                    <a:pt x="1280689" y="787254"/>
                    <a:pt x="1275997" y="788449"/>
                    <a:pt x="1271304" y="789644"/>
                  </a:cubicBezTo>
                  <a:close/>
                  <a:moveTo>
                    <a:pt x="1280177" y="759943"/>
                  </a:moveTo>
                  <a:cubicBezTo>
                    <a:pt x="1282310" y="752944"/>
                    <a:pt x="1284443" y="745945"/>
                    <a:pt x="1286576" y="738947"/>
                  </a:cubicBezTo>
                  <a:lnTo>
                    <a:pt x="1295449" y="735277"/>
                  </a:lnTo>
                  <a:cubicBezTo>
                    <a:pt x="1294169" y="742105"/>
                    <a:pt x="1292889" y="748933"/>
                    <a:pt x="1291524" y="755761"/>
                  </a:cubicBezTo>
                  <a:cubicBezTo>
                    <a:pt x="1287770" y="757126"/>
                    <a:pt x="1283931" y="758577"/>
                    <a:pt x="1280177" y="759943"/>
                  </a:cubicBezTo>
                  <a:close/>
                  <a:moveTo>
                    <a:pt x="995474" y="811749"/>
                  </a:moveTo>
                  <a:lnTo>
                    <a:pt x="995474" y="811749"/>
                  </a:lnTo>
                  <a:cubicBezTo>
                    <a:pt x="995474" y="811749"/>
                    <a:pt x="995559" y="811664"/>
                    <a:pt x="995559" y="811664"/>
                  </a:cubicBezTo>
                  <a:lnTo>
                    <a:pt x="995644" y="811664"/>
                  </a:lnTo>
                  <a:cubicBezTo>
                    <a:pt x="995644" y="811664"/>
                    <a:pt x="995644" y="811578"/>
                    <a:pt x="995644" y="811578"/>
                  </a:cubicBezTo>
                  <a:cubicBezTo>
                    <a:pt x="1009978" y="798350"/>
                    <a:pt x="1024396" y="785120"/>
                    <a:pt x="1038729" y="771977"/>
                  </a:cubicBezTo>
                  <a:lnTo>
                    <a:pt x="1044190" y="767112"/>
                  </a:lnTo>
                  <a:cubicBezTo>
                    <a:pt x="1047176" y="775220"/>
                    <a:pt x="1050076" y="783328"/>
                    <a:pt x="1053063" y="791436"/>
                  </a:cubicBezTo>
                  <a:lnTo>
                    <a:pt x="1048029" y="795533"/>
                  </a:lnTo>
                  <a:cubicBezTo>
                    <a:pt x="1034037" y="807055"/>
                    <a:pt x="1019960" y="818577"/>
                    <a:pt x="1006394" y="830526"/>
                  </a:cubicBezTo>
                  <a:lnTo>
                    <a:pt x="1006394" y="830526"/>
                  </a:lnTo>
                  <a:cubicBezTo>
                    <a:pt x="1006394" y="830526"/>
                    <a:pt x="1006394" y="830526"/>
                    <a:pt x="1006394" y="830526"/>
                  </a:cubicBezTo>
                  <a:lnTo>
                    <a:pt x="1006394" y="830526"/>
                  </a:lnTo>
                  <a:cubicBezTo>
                    <a:pt x="1006394" y="830526"/>
                    <a:pt x="1006394" y="830526"/>
                    <a:pt x="1006394" y="830526"/>
                  </a:cubicBezTo>
                  <a:cubicBezTo>
                    <a:pt x="993511" y="843328"/>
                    <a:pt x="981140" y="856557"/>
                    <a:pt x="968684" y="869786"/>
                  </a:cubicBezTo>
                  <a:lnTo>
                    <a:pt x="965015" y="873712"/>
                  </a:lnTo>
                  <a:lnTo>
                    <a:pt x="965783" y="866628"/>
                  </a:lnTo>
                  <a:cubicBezTo>
                    <a:pt x="967063" y="855277"/>
                    <a:pt x="968428" y="843926"/>
                    <a:pt x="969622" y="832574"/>
                  </a:cubicBezTo>
                  <a:cubicBezTo>
                    <a:pt x="978239" y="825661"/>
                    <a:pt x="986856" y="818662"/>
                    <a:pt x="995474" y="811749"/>
                  </a:cubicBezTo>
                  <a:close/>
                  <a:moveTo>
                    <a:pt x="1032672" y="899402"/>
                  </a:moveTo>
                  <a:lnTo>
                    <a:pt x="1047943" y="894025"/>
                  </a:lnTo>
                  <a:cubicBezTo>
                    <a:pt x="1042739" y="900512"/>
                    <a:pt x="1037535" y="907169"/>
                    <a:pt x="1032501" y="913741"/>
                  </a:cubicBezTo>
                  <a:cubicBezTo>
                    <a:pt x="1032501" y="908961"/>
                    <a:pt x="1032586" y="904182"/>
                    <a:pt x="1032672" y="899402"/>
                  </a:cubicBezTo>
                  <a:close/>
                  <a:moveTo>
                    <a:pt x="1059120" y="890867"/>
                  </a:moveTo>
                  <a:cubicBezTo>
                    <a:pt x="1058182" y="896244"/>
                    <a:pt x="1057243" y="901621"/>
                    <a:pt x="1056305" y="906998"/>
                  </a:cubicBezTo>
                  <a:cubicBezTo>
                    <a:pt x="1051868" y="908876"/>
                    <a:pt x="1047431" y="910668"/>
                    <a:pt x="1042995" y="912631"/>
                  </a:cubicBezTo>
                  <a:lnTo>
                    <a:pt x="1038729" y="914423"/>
                  </a:lnTo>
                  <a:lnTo>
                    <a:pt x="1039156" y="915618"/>
                  </a:lnTo>
                  <a:lnTo>
                    <a:pt x="1055793" y="910583"/>
                  </a:lnTo>
                  <a:cubicBezTo>
                    <a:pt x="1054342" y="916216"/>
                    <a:pt x="1052892" y="921934"/>
                    <a:pt x="1051442" y="927567"/>
                  </a:cubicBezTo>
                  <a:cubicBezTo>
                    <a:pt x="1050076" y="929189"/>
                    <a:pt x="1048626" y="930725"/>
                    <a:pt x="1047261" y="932346"/>
                  </a:cubicBezTo>
                  <a:lnTo>
                    <a:pt x="1034975" y="938321"/>
                  </a:lnTo>
                  <a:lnTo>
                    <a:pt x="1035231" y="938918"/>
                  </a:lnTo>
                  <a:cubicBezTo>
                    <a:pt x="1038473" y="937638"/>
                    <a:pt x="1041715" y="936273"/>
                    <a:pt x="1044872" y="934992"/>
                  </a:cubicBezTo>
                  <a:cubicBezTo>
                    <a:pt x="1040436" y="940028"/>
                    <a:pt x="1036085" y="945064"/>
                    <a:pt x="1031733" y="950099"/>
                  </a:cubicBezTo>
                  <a:cubicBezTo>
                    <a:pt x="1031733" y="949502"/>
                    <a:pt x="1031819" y="948904"/>
                    <a:pt x="1031904" y="948307"/>
                  </a:cubicBezTo>
                  <a:lnTo>
                    <a:pt x="1031904" y="948307"/>
                  </a:lnTo>
                  <a:cubicBezTo>
                    <a:pt x="1031904" y="948307"/>
                    <a:pt x="1031904" y="948136"/>
                    <a:pt x="1031904" y="948136"/>
                  </a:cubicBezTo>
                  <a:lnTo>
                    <a:pt x="1031904" y="947965"/>
                  </a:lnTo>
                  <a:cubicBezTo>
                    <a:pt x="1031904" y="947965"/>
                    <a:pt x="1031904" y="947965"/>
                    <a:pt x="1031904" y="947965"/>
                  </a:cubicBezTo>
                  <a:cubicBezTo>
                    <a:pt x="1032160" y="938918"/>
                    <a:pt x="1032331" y="929872"/>
                    <a:pt x="1032501" y="920825"/>
                  </a:cubicBezTo>
                  <a:cubicBezTo>
                    <a:pt x="1041374" y="910839"/>
                    <a:pt x="1050247" y="900853"/>
                    <a:pt x="1059205" y="890953"/>
                  </a:cubicBezTo>
                  <a:close/>
                  <a:moveTo>
                    <a:pt x="1049138" y="936699"/>
                  </a:moveTo>
                  <a:cubicBezTo>
                    <a:pt x="1048882" y="937723"/>
                    <a:pt x="1048626" y="938833"/>
                    <a:pt x="1048370" y="939857"/>
                  </a:cubicBezTo>
                  <a:cubicBezTo>
                    <a:pt x="1048370" y="939857"/>
                    <a:pt x="1048370" y="939857"/>
                    <a:pt x="1048370" y="939857"/>
                  </a:cubicBezTo>
                  <a:cubicBezTo>
                    <a:pt x="1048370" y="939857"/>
                    <a:pt x="1048370" y="939857"/>
                    <a:pt x="1048370" y="939857"/>
                  </a:cubicBezTo>
                  <a:cubicBezTo>
                    <a:pt x="1048370" y="939857"/>
                    <a:pt x="1048370" y="939857"/>
                    <a:pt x="1048370" y="939857"/>
                  </a:cubicBezTo>
                  <a:cubicBezTo>
                    <a:pt x="1048370" y="939857"/>
                    <a:pt x="1048370" y="939857"/>
                    <a:pt x="1048370" y="939857"/>
                  </a:cubicBezTo>
                  <a:cubicBezTo>
                    <a:pt x="1047090" y="946941"/>
                    <a:pt x="1045896" y="954110"/>
                    <a:pt x="1044702" y="961280"/>
                  </a:cubicBezTo>
                  <a:lnTo>
                    <a:pt x="1038729" y="963840"/>
                  </a:lnTo>
                  <a:lnTo>
                    <a:pt x="1038729" y="963840"/>
                  </a:lnTo>
                  <a:cubicBezTo>
                    <a:pt x="1038729" y="963840"/>
                    <a:pt x="1038729" y="963840"/>
                    <a:pt x="1038729" y="963840"/>
                  </a:cubicBezTo>
                  <a:lnTo>
                    <a:pt x="1038900" y="964267"/>
                  </a:lnTo>
                  <a:lnTo>
                    <a:pt x="1038900" y="964267"/>
                  </a:lnTo>
                  <a:cubicBezTo>
                    <a:pt x="1038900" y="964267"/>
                    <a:pt x="1038900" y="964267"/>
                    <a:pt x="1038900" y="964267"/>
                  </a:cubicBezTo>
                  <a:lnTo>
                    <a:pt x="1038900" y="964267"/>
                  </a:lnTo>
                  <a:cubicBezTo>
                    <a:pt x="1038900" y="964267"/>
                    <a:pt x="1044531" y="962304"/>
                    <a:pt x="1044531" y="962304"/>
                  </a:cubicBezTo>
                  <a:cubicBezTo>
                    <a:pt x="1044019" y="965206"/>
                    <a:pt x="1043593" y="968193"/>
                    <a:pt x="1043081" y="971095"/>
                  </a:cubicBezTo>
                  <a:cubicBezTo>
                    <a:pt x="1038900" y="976130"/>
                    <a:pt x="1034805" y="981251"/>
                    <a:pt x="1030624" y="986372"/>
                  </a:cubicBezTo>
                  <a:lnTo>
                    <a:pt x="1028150" y="989359"/>
                  </a:lnTo>
                  <a:cubicBezTo>
                    <a:pt x="1029259" y="977667"/>
                    <a:pt x="1030283" y="965889"/>
                    <a:pt x="1031221" y="954110"/>
                  </a:cubicBezTo>
                  <a:cubicBezTo>
                    <a:pt x="1037108" y="948307"/>
                    <a:pt x="1042995" y="942503"/>
                    <a:pt x="1048968" y="936699"/>
                  </a:cubicBezTo>
                  <a:close/>
                  <a:moveTo>
                    <a:pt x="1073112" y="951038"/>
                  </a:moveTo>
                  <a:cubicBezTo>
                    <a:pt x="1080364" y="948307"/>
                    <a:pt x="1087701" y="945490"/>
                    <a:pt x="1095039" y="942844"/>
                  </a:cubicBezTo>
                  <a:cubicBezTo>
                    <a:pt x="1094612" y="947026"/>
                    <a:pt x="1094100" y="951123"/>
                    <a:pt x="1093674" y="955305"/>
                  </a:cubicBezTo>
                  <a:cubicBezTo>
                    <a:pt x="1091711" y="957695"/>
                    <a:pt x="1089664" y="960000"/>
                    <a:pt x="1087701" y="962389"/>
                  </a:cubicBezTo>
                  <a:lnTo>
                    <a:pt x="1082412" y="964523"/>
                  </a:lnTo>
                  <a:cubicBezTo>
                    <a:pt x="1082412" y="964523"/>
                    <a:pt x="1082412" y="964779"/>
                    <a:pt x="1082412" y="964694"/>
                  </a:cubicBezTo>
                  <a:lnTo>
                    <a:pt x="1087104" y="962987"/>
                  </a:lnTo>
                  <a:cubicBezTo>
                    <a:pt x="1081046" y="970156"/>
                    <a:pt x="1074989" y="977411"/>
                    <a:pt x="1069017" y="984580"/>
                  </a:cubicBezTo>
                  <a:cubicBezTo>
                    <a:pt x="1070382" y="973399"/>
                    <a:pt x="1071747" y="962218"/>
                    <a:pt x="1073112" y="951038"/>
                  </a:cubicBezTo>
                  <a:close/>
                  <a:moveTo>
                    <a:pt x="1099816" y="958378"/>
                  </a:moveTo>
                  <a:cubicBezTo>
                    <a:pt x="1098452" y="965547"/>
                    <a:pt x="1097172" y="972631"/>
                    <a:pt x="1095892" y="979800"/>
                  </a:cubicBezTo>
                  <a:cubicBezTo>
                    <a:pt x="1095039" y="980227"/>
                    <a:pt x="1094186" y="980654"/>
                    <a:pt x="1093418" y="980995"/>
                  </a:cubicBezTo>
                  <a:cubicBezTo>
                    <a:pt x="1094868" y="973740"/>
                    <a:pt x="1096319" y="966401"/>
                    <a:pt x="1097683" y="959146"/>
                  </a:cubicBezTo>
                  <a:lnTo>
                    <a:pt x="1099816" y="958378"/>
                  </a:lnTo>
                  <a:close/>
                  <a:moveTo>
                    <a:pt x="1096404" y="987396"/>
                  </a:moveTo>
                  <a:cubicBezTo>
                    <a:pt x="1100840" y="983129"/>
                    <a:pt x="1105277" y="978947"/>
                    <a:pt x="1109628" y="974679"/>
                  </a:cubicBezTo>
                  <a:cubicBezTo>
                    <a:pt x="1112102" y="973570"/>
                    <a:pt x="1114577" y="972546"/>
                    <a:pt x="1116965" y="971436"/>
                  </a:cubicBezTo>
                  <a:cubicBezTo>
                    <a:pt x="1117648" y="973399"/>
                    <a:pt x="1118330" y="975362"/>
                    <a:pt x="1119013" y="977411"/>
                  </a:cubicBezTo>
                  <a:cubicBezTo>
                    <a:pt x="1113467" y="980056"/>
                    <a:pt x="1107922" y="982617"/>
                    <a:pt x="1102461" y="985348"/>
                  </a:cubicBezTo>
                  <a:cubicBezTo>
                    <a:pt x="1100328" y="986372"/>
                    <a:pt x="1098195" y="987482"/>
                    <a:pt x="1096062" y="988506"/>
                  </a:cubicBezTo>
                  <a:cubicBezTo>
                    <a:pt x="1096148" y="988164"/>
                    <a:pt x="1096233" y="987738"/>
                    <a:pt x="1096319" y="987396"/>
                  </a:cubicBezTo>
                  <a:close/>
                  <a:moveTo>
                    <a:pt x="1103229" y="986543"/>
                  </a:moveTo>
                  <a:cubicBezTo>
                    <a:pt x="1107836" y="984494"/>
                    <a:pt x="1112529" y="982531"/>
                    <a:pt x="1117136" y="980569"/>
                  </a:cubicBezTo>
                  <a:cubicBezTo>
                    <a:pt x="1116027" y="982019"/>
                    <a:pt x="1115003" y="983385"/>
                    <a:pt x="1113894" y="984836"/>
                  </a:cubicBezTo>
                  <a:cubicBezTo>
                    <a:pt x="1109798" y="990213"/>
                    <a:pt x="1105789" y="995675"/>
                    <a:pt x="1101864" y="1001138"/>
                  </a:cubicBezTo>
                  <a:cubicBezTo>
                    <a:pt x="1100755" y="1001735"/>
                    <a:pt x="1099646" y="1002418"/>
                    <a:pt x="1098537" y="1003015"/>
                  </a:cubicBezTo>
                  <a:cubicBezTo>
                    <a:pt x="1096660" y="1004125"/>
                    <a:pt x="1094783" y="1005234"/>
                    <a:pt x="1092906" y="1006429"/>
                  </a:cubicBezTo>
                  <a:cubicBezTo>
                    <a:pt x="1092565" y="1006685"/>
                    <a:pt x="1092223" y="1006856"/>
                    <a:pt x="1091797" y="1007112"/>
                  </a:cubicBezTo>
                  <a:cubicBezTo>
                    <a:pt x="1093076" y="1001394"/>
                    <a:pt x="1094441" y="995675"/>
                    <a:pt x="1095807" y="989957"/>
                  </a:cubicBezTo>
                  <a:cubicBezTo>
                    <a:pt x="1098281" y="988847"/>
                    <a:pt x="1100755" y="987738"/>
                    <a:pt x="1103229" y="986628"/>
                  </a:cubicBezTo>
                  <a:close/>
                  <a:moveTo>
                    <a:pt x="1115430" y="986202"/>
                  </a:moveTo>
                  <a:cubicBezTo>
                    <a:pt x="1117051" y="984409"/>
                    <a:pt x="1118672" y="982617"/>
                    <a:pt x="1120293" y="980825"/>
                  </a:cubicBezTo>
                  <a:cubicBezTo>
                    <a:pt x="1120634" y="981849"/>
                    <a:pt x="1121060" y="982958"/>
                    <a:pt x="1121402" y="983982"/>
                  </a:cubicBezTo>
                  <a:lnTo>
                    <a:pt x="1119610" y="992005"/>
                  </a:lnTo>
                  <a:cubicBezTo>
                    <a:pt x="1116453" y="993541"/>
                    <a:pt x="1113297" y="995078"/>
                    <a:pt x="1110140" y="996699"/>
                  </a:cubicBezTo>
                  <a:cubicBezTo>
                    <a:pt x="1107836" y="997894"/>
                    <a:pt x="1105618" y="999089"/>
                    <a:pt x="1103315" y="1000284"/>
                  </a:cubicBezTo>
                  <a:cubicBezTo>
                    <a:pt x="1107324" y="995590"/>
                    <a:pt x="1111334" y="990810"/>
                    <a:pt x="1115430" y="986116"/>
                  </a:cubicBezTo>
                  <a:close/>
                  <a:moveTo>
                    <a:pt x="1121999" y="985860"/>
                  </a:moveTo>
                  <a:cubicBezTo>
                    <a:pt x="1122511" y="987311"/>
                    <a:pt x="1123023" y="988676"/>
                    <a:pt x="1123449" y="990128"/>
                  </a:cubicBezTo>
                  <a:cubicBezTo>
                    <a:pt x="1122426" y="990640"/>
                    <a:pt x="1121316" y="991066"/>
                    <a:pt x="1120293" y="991578"/>
                  </a:cubicBezTo>
                  <a:lnTo>
                    <a:pt x="1121914" y="985860"/>
                  </a:lnTo>
                  <a:close/>
                  <a:moveTo>
                    <a:pt x="1139318" y="986031"/>
                  </a:moveTo>
                  <a:cubicBezTo>
                    <a:pt x="1143413" y="984494"/>
                    <a:pt x="1147594" y="982958"/>
                    <a:pt x="1151689" y="981422"/>
                  </a:cubicBezTo>
                  <a:lnTo>
                    <a:pt x="1183598" y="969729"/>
                  </a:lnTo>
                  <a:lnTo>
                    <a:pt x="1184878" y="973826"/>
                  </a:lnTo>
                  <a:cubicBezTo>
                    <a:pt x="1177796" y="979630"/>
                    <a:pt x="1170630" y="985433"/>
                    <a:pt x="1163549" y="991237"/>
                  </a:cubicBezTo>
                  <a:cubicBezTo>
                    <a:pt x="1156211" y="994566"/>
                    <a:pt x="1148874" y="997894"/>
                    <a:pt x="1141537" y="1001308"/>
                  </a:cubicBezTo>
                  <a:cubicBezTo>
                    <a:pt x="1139916" y="996870"/>
                    <a:pt x="1138380" y="992432"/>
                    <a:pt x="1136759" y="987908"/>
                  </a:cubicBezTo>
                  <a:cubicBezTo>
                    <a:pt x="1137612" y="987311"/>
                    <a:pt x="1138465" y="986628"/>
                    <a:pt x="1139318" y="986031"/>
                  </a:cubicBezTo>
                  <a:close/>
                  <a:moveTo>
                    <a:pt x="1156041" y="997382"/>
                  </a:moveTo>
                  <a:cubicBezTo>
                    <a:pt x="1153652" y="999345"/>
                    <a:pt x="1151348" y="1001223"/>
                    <a:pt x="1148959" y="1003186"/>
                  </a:cubicBezTo>
                  <a:lnTo>
                    <a:pt x="1143670" y="1007453"/>
                  </a:lnTo>
                  <a:cubicBezTo>
                    <a:pt x="1143158" y="1006002"/>
                    <a:pt x="1142646" y="1004466"/>
                    <a:pt x="1142048" y="1003015"/>
                  </a:cubicBezTo>
                  <a:cubicBezTo>
                    <a:pt x="1146655" y="1001138"/>
                    <a:pt x="1151348" y="999260"/>
                    <a:pt x="1155955" y="997382"/>
                  </a:cubicBezTo>
                  <a:close/>
                  <a:moveTo>
                    <a:pt x="1200064" y="980142"/>
                  </a:moveTo>
                  <a:cubicBezTo>
                    <a:pt x="1201941" y="979374"/>
                    <a:pt x="1203903" y="978691"/>
                    <a:pt x="1205780" y="977923"/>
                  </a:cubicBezTo>
                  <a:lnTo>
                    <a:pt x="1205780" y="977923"/>
                  </a:lnTo>
                  <a:cubicBezTo>
                    <a:pt x="1205780" y="977923"/>
                    <a:pt x="1205780" y="977923"/>
                    <a:pt x="1205780" y="977923"/>
                  </a:cubicBezTo>
                  <a:lnTo>
                    <a:pt x="1205780" y="977923"/>
                  </a:lnTo>
                  <a:cubicBezTo>
                    <a:pt x="1205780" y="977923"/>
                    <a:pt x="1205780" y="977923"/>
                    <a:pt x="1205780" y="977923"/>
                  </a:cubicBezTo>
                  <a:cubicBezTo>
                    <a:pt x="1212521" y="975106"/>
                    <a:pt x="1219175" y="972375"/>
                    <a:pt x="1225915" y="969558"/>
                  </a:cubicBezTo>
                  <a:cubicBezTo>
                    <a:pt x="1218237" y="976045"/>
                    <a:pt x="1210558" y="982531"/>
                    <a:pt x="1202880" y="989018"/>
                  </a:cubicBezTo>
                  <a:cubicBezTo>
                    <a:pt x="1201856" y="986116"/>
                    <a:pt x="1200918" y="983129"/>
                    <a:pt x="1199894" y="980227"/>
                  </a:cubicBezTo>
                  <a:close/>
                  <a:moveTo>
                    <a:pt x="1204330" y="973484"/>
                  </a:moveTo>
                  <a:lnTo>
                    <a:pt x="1204330" y="973484"/>
                  </a:lnTo>
                  <a:cubicBezTo>
                    <a:pt x="1204330" y="973484"/>
                    <a:pt x="1204160" y="973484"/>
                    <a:pt x="1204160" y="973484"/>
                  </a:cubicBezTo>
                  <a:lnTo>
                    <a:pt x="1203989" y="973484"/>
                  </a:lnTo>
                  <a:cubicBezTo>
                    <a:pt x="1203989" y="973484"/>
                    <a:pt x="1203989" y="973484"/>
                    <a:pt x="1203989" y="973484"/>
                  </a:cubicBezTo>
                  <a:cubicBezTo>
                    <a:pt x="1202197" y="974253"/>
                    <a:pt x="1200491" y="975021"/>
                    <a:pt x="1198699" y="975789"/>
                  </a:cubicBezTo>
                  <a:cubicBezTo>
                    <a:pt x="1198443" y="975106"/>
                    <a:pt x="1198273" y="974423"/>
                    <a:pt x="1198017" y="973740"/>
                  </a:cubicBezTo>
                  <a:lnTo>
                    <a:pt x="1198017" y="973740"/>
                  </a:lnTo>
                  <a:cubicBezTo>
                    <a:pt x="1198017" y="973740"/>
                    <a:pt x="1199552" y="969302"/>
                    <a:pt x="1199552" y="969302"/>
                  </a:cubicBezTo>
                  <a:cubicBezTo>
                    <a:pt x="1205525" y="964950"/>
                    <a:pt x="1211497" y="960597"/>
                    <a:pt x="1217384" y="956244"/>
                  </a:cubicBezTo>
                  <a:cubicBezTo>
                    <a:pt x="1228646" y="951635"/>
                    <a:pt x="1239993" y="947026"/>
                    <a:pt x="1251254" y="942418"/>
                  </a:cubicBezTo>
                  <a:lnTo>
                    <a:pt x="1253729" y="947197"/>
                  </a:lnTo>
                  <a:cubicBezTo>
                    <a:pt x="1250572" y="949587"/>
                    <a:pt x="1247415" y="951891"/>
                    <a:pt x="1244258" y="954281"/>
                  </a:cubicBezTo>
                  <a:cubicBezTo>
                    <a:pt x="1244258" y="954281"/>
                    <a:pt x="1244258" y="954281"/>
                    <a:pt x="1244258" y="954281"/>
                  </a:cubicBezTo>
                  <a:cubicBezTo>
                    <a:pt x="1244258" y="954281"/>
                    <a:pt x="1244173" y="954281"/>
                    <a:pt x="1244088" y="954366"/>
                  </a:cubicBezTo>
                  <a:cubicBezTo>
                    <a:pt x="1244088" y="954366"/>
                    <a:pt x="1244003" y="954366"/>
                    <a:pt x="1243917" y="954452"/>
                  </a:cubicBezTo>
                  <a:cubicBezTo>
                    <a:pt x="1243917" y="954452"/>
                    <a:pt x="1243917" y="954452"/>
                    <a:pt x="1243917" y="954452"/>
                  </a:cubicBezTo>
                  <a:cubicBezTo>
                    <a:pt x="1240931" y="956927"/>
                    <a:pt x="1237860" y="959487"/>
                    <a:pt x="1234874" y="961962"/>
                  </a:cubicBezTo>
                  <a:cubicBezTo>
                    <a:pt x="1224636" y="965633"/>
                    <a:pt x="1214483" y="969473"/>
                    <a:pt x="1204330" y="973314"/>
                  </a:cubicBezTo>
                  <a:close/>
                  <a:moveTo>
                    <a:pt x="1255947" y="945661"/>
                  </a:moveTo>
                  <a:lnTo>
                    <a:pt x="1257398" y="939943"/>
                  </a:lnTo>
                  <a:cubicBezTo>
                    <a:pt x="1262175" y="937979"/>
                    <a:pt x="1266868" y="936017"/>
                    <a:pt x="1271645" y="934054"/>
                  </a:cubicBezTo>
                  <a:cubicBezTo>
                    <a:pt x="1266356" y="937894"/>
                    <a:pt x="1261152" y="941735"/>
                    <a:pt x="1255947" y="945576"/>
                  </a:cubicBezTo>
                  <a:close/>
                  <a:moveTo>
                    <a:pt x="1274717" y="931408"/>
                  </a:moveTo>
                  <a:cubicBezTo>
                    <a:pt x="1269171" y="933456"/>
                    <a:pt x="1263626" y="935419"/>
                    <a:pt x="1258080" y="937467"/>
                  </a:cubicBezTo>
                  <a:lnTo>
                    <a:pt x="1261322" y="924751"/>
                  </a:lnTo>
                  <a:cubicBezTo>
                    <a:pt x="1265417" y="923300"/>
                    <a:pt x="1269512" y="921849"/>
                    <a:pt x="1273608" y="920483"/>
                  </a:cubicBezTo>
                  <a:cubicBezTo>
                    <a:pt x="1283590" y="917154"/>
                    <a:pt x="1293572" y="913997"/>
                    <a:pt x="1303639" y="910839"/>
                  </a:cubicBezTo>
                  <a:lnTo>
                    <a:pt x="1303298" y="911095"/>
                  </a:lnTo>
                  <a:cubicBezTo>
                    <a:pt x="1294255" y="917667"/>
                    <a:pt x="1285126" y="924238"/>
                    <a:pt x="1276082" y="930896"/>
                  </a:cubicBezTo>
                  <a:lnTo>
                    <a:pt x="1274717" y="931408"/>
                  </a:lnTo>
                  <a:close/>
                  <a:moveTo>
                    <a:pt x="1296984" y="900000"/>
                  </a:moveTo>
                  <a:cubicBezTo>
                    <a:pt x="1291524" y="901621"/>
                    <a:pt x="1286064" y="903413"/>
                    <a:pt x="1280604" y="905121"/>
                  </a:cubicBezTo>
                  <a:cubicBezTo>
                    <a:pt x="1282481" y="903584"/>
                    <a:pt x="1284272" y="902133"/>
                    <a:pt x="1286149" y="900597"/>
                  </a:cubicBezTo>
                  <a:lnTo>
                    <a:pt x="1303554" y="886429"/>
                  </a:lnTo>
                  <a:cubicBezTo>
                    <a:pt x="1303725" y="890270"/>
                    <a:pt x="1303980" y="894110"/>
                    <a:pt x="1304151" y="897951"/>
                  </a:cubicBezTo>
                  <a:cubicBezTo>
                    <a:pt x="1301762" y="898634"/>
                    <a:pt x="1299373" y="899402"/>
                    <a:pt x="1296984" y="900085"/>
                  </a:cubicBezTo>
                  <a:close/>
                  <a:moveTo>
                    <a:pt x="1277873" y="876187"/>
                  </a:moveTo>
                  <a:cubicBezTo>
                    <a:pt x="1277106" y="876443"/>
                    <a:pt x="1276252" y="876699"/>
                    <a:pt x="1275485" y="876955"/>
                  </a:cubicBezTo>
                  <a:lnTo>
                    <a:pt x="1293230" y="862105"/>
                  </a:lnTo>
                  <a:cubicBezTo>
                    <a:pt x="1293230" y="862105"/>
                    <a:pt x="1293230" y="861763"/>
                    <a:pt x="1293060" y="861849"/>
                  </a:cubicBezTo>
                  <a:lnTo>
                    <a:pt x="1273266" y="876699"/>
                  </a:lnTo>
                  <a:cubicBezTo>
                    <a:pt x="1275058" y="869018"/>
                    <a:pt x="1276850" y="861337"/>
                    <a:pt x="1278556" y="853655"/>
                  </a:cubicBezTo>
                  <a:cubicBezTo>
                    <a:pt x="1286405" y="851351"/>
                    <a:pt x="1294340" y="849132"/>
                    <a:pt x="1302275" y="846998"/>
                  </a:cubicBezTo>
                  <a:cubicBezTo>
                    <a:pt x="1302445" y="854338"/>
                    <a:pt x="1302616" y="861593"/>
                    <a:pt x="1302871" y="868847"/>
                  </a:cubicBezTo>
                  <a:cubicBezTo>
                    <a:pt x="1294596" y="871237"/>
                    <a:pt x="1286235" y="873712"/>
                    <a:pt x="1277959" y="876187"/>
                  </a:cubicBezTo>
                  <a:close/>
                  <a:moveTo>
                    <a:pt x="1278727" y="852546"/>
                  </a:moveTo>
                  <a:cubicBezTo>
                    <a:pt x="1280348" y="845462"/>
                    <a:pt x="1281798" y="838463"/>
                    <a:pt x="1283334" y="831379"/>
                  </a:cubicBezTo>
                  <a:cubicBezTo>
                    <a:pt x="1289562" y="829587"/>
                    <a:pt x="1295790" y="827795"/>
                    <a:pt x="1302018" y="826002"/>
                  </a:cubicBezTo>
                  <a:cubicBezTo>
                    <a:pt x="1302018" y="832916"/>
                    <a:pt x="1302018" y="839829"/>
                    <a:pt x="1302189" y="846657"/>
                  </a:cubicBezTo>
                  <a:cubicBezTo>
                    <a:pt x="1294340" y="848534"/>
                    <a:pt x="1286576" y="850497"/>
                    <a:pt x="1278727" y="852546"/>
                  </a:cubicBezTo>
                  <a:close/>
                  <a:moveTo>
                    <a:pt x="1304066" y="751066"/>
                  </a:moveTo>
                  <a:cubicBezTo>
                    <a:pt x="1301250" y="752091"/>
                    <a:pt x="1298435" y="753115"/>
                    <a:pt x="1295705" y="754139"/>
                  </a:cubicBezTo>
                  <a:cubicBezTo>
                    <a:pt x="1296643" y="747396"/>
                    <a:pt x="1297496" y="740654"/>
                    <a:pt x="1298435" y="733997"/>
                  </a:cubicBezTo>
                  <a:lnTo>
                    <a:pt x="1299373" y="733570"/>
                  </a:lnTo>
                  <a:cubicBezTo>
                    <a:pt x="1299373" y="733570"/>
                    <a:pt x="1299373" y="733314"/>
                    <a:pt x="1299373" y="733399"/>
                  </a:cubicBezTo>
                  <a:lnTo>
                    <a:pt x="1298521" y="733741"/>
                  </a:lnTo>
                  <a:cubicBezTo>
                    <a:pt x="1298947" y="730497"/>
                    <a:pt x="1299373" y="727169"/>
                    <a:pt x="1299800" y="723926"/>
                  </a:cubicBezTo>
                  <a:cubicBezTo>
                    <a:pt x="1300226" y="720597"/>
                    <a:pt x="1300568" y="717354"/>
                    <a:pt x="1300995" y="714025"/>
                  </a:cubicBezTo>
                  <a:lnTo>
                    <a:pt x="1309867" y="710526"/>
                  </a:lnTo>
                  <a:cubicBezTo>
                    <a:pt x="1309867" y="710526"/>
                    <a:pt x="1309867" y="710270"/>
                    <a:pt x="1309867" y="710355"/>
                  </a:cubicBezTo>
                  <a:lnTo>
                    <a:pt x="1301165" y="713428"/>
                  </a:lnTo>
                  <a:cubicBezTo>
                    <a:pt x="1302104" y="705746"/>
                    <a:pt x="1303127" y="698151"/>
                    <a:pt x="1303980" y="690469"/>
                  </a:cubicBezTo>
                  <a:cubicBezTo>
                    <a:pt x="1307137" y="688847"/>
                    <a:pt x="1310294" y="687311"/>
                    <a:pt x="1313366" y="685689"/>
                  </a:cubicBezTo>
                  <a:lnTo>
                    <a:pt x="1324371" y="680142"/>
                  </a:lnTo>
                  <a:cubicBezTo>
                    <a:pt x="1316096" y="702589"/>
                    <a:pt x="1309953" y="725974"/>
                    <a:pt x="1306284" y="750128"/>
                  </a:cubicBezTo>
                  <a:cubicBezTo>
                    <a:pt x="1306284" y="750213"/>
                    <a:pt x="1306284" y="750298"/>
                    <a:pt x="1306284" y="750384"/>
                  </a:cubicBezTo>
                  <a:lnTo>
                    <a:pt x="1304237" y="751152"/>
                  </a:lnTo>
                  <a:close/>
                  <a:moveTo>
                    <a:pt x="803766" y="511067"/>
                  </a:moveTo>
                  <a:cubicBezTo>
                    <a:pt x="799244" y="497582"/>
                    <a:pt x="794551" y="484267"/>
                    <a:pt x="789688" y="470868"/>
                  </a:cubicBezTo>
                  <a:cubicBezTo>
                    <a:pt x="787726" y="465576"/>
                    <a:pt x="785337" y="460455"/>
                    <a:pt x="782692" y="454139"/>
                  </a:cubicBezTo>
                  <a:cubicBezTo>
                    <a:pt x="805984" y="447141"/>
                    <a:pt x="829190" y="440142"/>
                    <a:pt x="852482" y="433143"/>
                  </a:cubicBezTo>
                  <a:cubicBezTo>
                    <a:pt x="848130" y="434936"/>
                    <a:pt x="843694" y="436643"/>
                    <a:pt x="839343" y="438350"/>
                  </a:cubicBezTo>
                  <a:lnTo>
                    <a:pt x="810591" y="449701"/>
                  </a:lnTo>
                  <a:cubicBezTo>
                    <a:pt x="810591" y="449701"/>
                    <a:pt x="810591" y="450042"/>
                    <a:pt x="810676" y="449957"/>
                  </a:cubicBezTo>
                  <a:lnTo>
                    <a:pt x="839855" y="440313"/>
                  </a:lnTo>
                  <a:cubicBezTo>
                    <a:pt x="865194" y="432034"/>
                    <a:pt x="890533" y="423755"/>
                    <a:pt x="915787" y="415220"/>
                  </a:cubicBezTo>
                  <a:cubicBezTo>
                    <a:pt x="916299" y="416330"/>
                    <a:pt x="916811" y="417354"/>
                    <a:pt x="917323" y="418463"/>
                  </a:cubicBezTo>
                  <a:cubicBezTo>
                    <a:pt x="911607" y="420597"/>
                    <a:pt x="905890" y="422731"/>
                    <a:pt x="900259" y="424950"/>
                  </a:cubicBezTo>
                  <a:lnTo>
                    <a:pt x="900259" y="424950"/>
                  </a:lnTo>
                  <a:cubicBezTo>
                    <a:pt x="900259" y="424950"/>
                    <a:pt x="900259" y="424950"/>
                    <a:pt x="900259" y="424950"/>
                  </a:cubicBezTo>
                  <a:lnTo>
                    <a:pt x="900259" y="424950"/>
                  </a:lnTo>
                  <a:cubicBezTo>
                    <a:pt x="900259" y="424950"/>
                    <a:pt x="900259" y="424950"/>
                    <a:pt x="900259" y="424950"/>
                  </a:cubicBezTo>
                  <a:cubicBezTo>
                    <a:pt x="873299" y="436472"/>
                    <a:pt x="846766" y="448847"/>
                    <a:pt x="820317" y="461394"/>
                  </a:cubicBezTo>
                  <a:lnTo>
                    <a:pt x="792077" y="474964"/>
                  </a:lnTo>
                  <a:cubicBezTo>
                    <a:pt x="792077" y="474964"/>
                    <a:pt x="792077" y="475306"/>
                    <a:pt x="792162" y="475220"/>
                  </a:cubicBezTo>
                  <a:lnTo>
                    <a:pt x="821000" y="463357"/>
                  </a:lnTo>
                  <a:cubicBezTo>
                    <a:pt x="848130" y="452432"/>
                    <a:pt x="875432" y="442020"/>
                    <a:pt x="902734" y="431437"/>
                  </a:cubicBezTo>
                  <a:lnTo>
                    <a:pt x="902734" y="431437"/>
                  </a:lnTo>
                  <a:cubicBezTo>
                    <a:pt x="902734" y="431437"/>
                    <a:pt x="902904" y="431437"/>
                    <a:pt x="902904" y="431437"/>
                  </a:cubicBezTo>
                  <a:lnTo>
                    <a:pt x="903075" y="431437"/>
                  </a:lnTo>
                  <a:cubicBezTo>
                    <a:pt x="903075" y="431437"/>
                    <a:pt x="903075" y="431351"/>
                    <a:pt x="903075" y="431351"/>
                  </a:cubicBezTo>
                  <a:cubicBezTo>
                    <a:pt x="908791" y="428961"/>
                    <a:pt x="914422" y="426486"/>
                    <a:pt x="920138" y="424096"/>
                  </a:cubicBezTo>
                  <a:cubicBezTo>
                    <a:pt x="922357" y="428620"/>
                    <a:pt x="924490" y="433058"/>
                    <a:pt x="926708" y="437582"/>
                  </a:cubicBezTo>
                  <a:cubicBezTo>
                    <a:pt x="912716" y="443556"/>
                    <a:pt x="898809" y="449530"/>
                    <a:pt x="884817" y="455505"/>
                  </a:cubicBezTo>
                  <a:lnTo>
                    <a:pt x="857686" y="467027"/>
                  </a:lnTo>
                  <a:cubicBezTo>
                    <a:pt x="857686" y="467027"/>
                    <a:pt x="857686" y="467368"/>
                    <a:pt x="857771" y="467283"/>
                  </a:cubicBezTo>
                  <a:lnTo>
                    <a:pt x="885414" y="457468"/>
                  </a:lnTo>
                  <a:cubicBezTo>
                    <a:pt x="899918" y="452347"/>
                    <a:pt x="914422" y="447311"/>
                    <a:pt x="928926" y="442190"/>
                  </a:cubicBezTo>
                  <a:cubicBezTo>
                    <a:pt x="929865" y="444068"/>
                    <a:pt x="930803" y="446031"/>
                    <a:pt x="931656" y="447909"/>
                  </a:cubicBezTo>
                  <a:cubicBezTo>
                    <a:pt x="914081" y="455761"/>
                    <a:pt x="896420" y="463613"/>
                    <a:pt x="878845" y="471380"/>
                  </a:cubicBezTo>
                  <a:lnTo>
                    <a:pt x="849666" y="484011"/>
                  </a:lnTo>
                  <a:cubicBezTo>
                    <a:pt x="849666" y="484011"/>
                    <a:pt x="849666" y="484352"/>
                    <a:pt x="849752" y="484267"/>
                  </a:cubicBezTo>
                  <a:lnTo>
                    <a:pt x="879442" y="473342"/>
                  </a:lnTo>
                  <a:cubicBezTo>
                    <a:pt x="897700" y="466600"/>
                    <a:pt x="915872" y="459858"/>
                    <a:pt x="934045" y="452859"/>
                  </a:cubicBezTo>
                  <a:cubicBezTo>
                    <a:pt x="937372" y="459858"/>
                    <a:pt x="940529" y="466941"/>
                    <a:pt x="943430" y="474025"/>
                  </a:cubicBezTo>
                  <a:cubicBezTo>
                    <a:pt x="944710" y="477183"/>
                    <a:pt x="945904" y="480341"/>
                    <a:pt x="947099" y="483499"/>
                  </a:cubicBezTo>
                  <a:cubicBezTo>
                    <a:pt x="939249" y="486230"/>
                    <a:pt x="931315" y="489132"/>
                    <a:pt x="923807" y="493570"/>
                  </a:cubicBezTo>
                  <a:cubicBezTo>
                    <a:pt x="918262" y="496899"/>
                    <a:pt x="913057" y="501081"/>
                    <a:pt x="908962" y="506202"/>
                  </a:cubicBezTo>
                  <a:cubicBezTo>
                    <a:pt x="904867" y="511323"/>
                    <a:pt x="901710" y="517468"/>
                    <a:pt x="900771" y="524125"/>
                  </a:cubicBezTo>
                  <a:lnTo>
                    <a:pt x="900601" y="525405"/>
                  </a:lnTo>
                  <a:lnTo>
                    <a:pt x="900601" y="526003"/>
                  </a:lnTo>
                  <a:cubicBezTo>
                    <a:pt x="900601" y="526003"/>
                    <a:pt x="900515" y="526600"/>
                    <a:pt x="900430" y="526941"/>
                  </a:cubicBezTo>
                  <a:lnTo>
                    <a:pt x="900430" y="528904"/>
                  </a:lnTo>
                  <a:cubicBezTo>
                    <a:pt x="900430" y="528904"/>
                    <a:pt x="900259" y="529843"/>
                    <a:pt x="900259" y="529843"/>
                  </a:cubicBezTo>
                  <a:cubicBezTo>
                    <a:pt x="900515" y="530014"/>
                    <a:pt x="900771" y="530185"/>
                    <a:pt x="901113" y="530355"/>
                  </a:cubicBezTo>
                  <a:cubicBezTo>
                    <a:pt x="903757" y="531892"/>
                    <a:pt x="904610" y="532489"/>
                    <a:pt x="906146" y="533257"/>
                  </a:cubicBezTo>
                  <a:cubicBezTo>
                    <a:pt x="908962" y="534793"/>
                    <a:pt x="911948" y="535988"/>
                    <a:pt x="914849" y="537183"/>
                  </a:cubicBezTo>
                  <a:cubicBezTo>
                    <a:pt x="920821" y="539402"/>
                    <a:pt x="927049" y="540853"/>
                    <a:pt x="933277" y="541707"/>
                  </a:cubicBezTo>
                  <a:cubicBezTo>
                    <a:pt x="944539" y="543243"/>
                    <a:pt x="955972" y="542646"/>
                    <a:pt x="967063" y="540426"/>
                  </a:cubicBezTo>
                  <a:cubicBezTo>
                    <a:pt x="967234" y="540853"/>
                    <a:pt x="967319" y="541195"/>
                    <a:pt x="967489" y="541621"/>
                  </a:cubicBezTo>
                  <a:cubicBezTo>
                    <a:pt x="978069" y="573968"/>
                    <a:pt x="987197" y="606828"/>
                    <a:pt x="998033" y="639089"/>
                  </a:cubicBezTo>
                  <a:cubicBezTo>
                    <a:pt x="1008698" y="670839"/>
                    <a:pt x="1020728" y="702247"/>
                    <a:pt x="1032245" y="733741"/>
                  </a:cubicBezTo>
                  <a:lnTo>
                    <a:pt x="1019874" y="742361"/>
                  </a:lnTo>
                  <a:cubicBezTo>
                    <a:pt x="1007845" y="750725"/>
                    <a:pt x="995900" y="759260"/>
                    <a:pt x="984382" y="768392"/>
                  </a:cubicBezTo>
                  <a:lnTo>
                    <a:pt x="984382" y="768392"/>
                  </a:lnTo>
                  <a:cubicBezTo>
                    <a:pt x="984382" y="768392"/>
                    <a:pt x="984382" y="768392"/>
                    <a:pt x="984382" y="768392"/>
                  </a:cubicBezTo>
                  <a:lnTo>
                    <a:pt x="984382" y="768392"/>
                  </a:lnTo>
                  <a:cubicBezTo>
                    <a:pt x="984382" y="768392"/>
                    <a:pt x="984382" y="768392"/>
                    <a:pt x="984382" y="768392"/>
                  </a:cubicBezTo>
                  <a:cubicBezTo>
                    <a:pt x="979946" y="772489"/>
                    <a:pt x="975680" y="776586"/>
                    <a:pt x="971414" y="780853"/>
                  </a:cubicBezTo>
                  <a:cubicBezTo>
                    <a:pt x="971414" y="776927"/>
                    <a:pt x="971414" y="773086"/>
                    <a:pt x="971414" y="769160"/>
                  </a:cubicBezTo>
                  <a:lnTo>
                    <a:pt x="971414" y="756187"/>
                  </a:lnTo>
                  <a:cubicBezTo>
                    <a:pt x="976021" y="752091"/>
                    <a:pt x="980543" y="747909"/>
                    <a:pt x="985065" y="743812"/>
                  </a:cubicBezTo>
                  <a:lnTo>
                    <a:pt x="994535" y="735362"/>
                  </a:lnTo>
                  <a:cubicBezTo>
                    <a:pt x="994535" y="735362"/>
                    <a:pt x="994364" y="735106"/>
                    <a:pt x="994364" y="735106"/>
                  </a:cubicBezTo>
                  <a:lnTo>
                    <a:pt x="983785" y="742190"/>
                  </a:lnTo>
                  <a:cubicBezTo>
                    <a:pt x="974485" y="748335"/>
                    <a:pt x="965015" y="754480"/>
                    <a:pt x="955886" y="760881"/>
                  </a:cubicBezTo>
                  <a:cubicBezTo>
                    <a:pt x="955886" y="755419"/>
                    <a:pt x="955886" y="749957"/>
                    <a:pt x="955886" y="744409"/>
                  </a:cubicBezTo>
                  <a:lnTo>
                    <a:pt x="955886" y="738008"/>
                  </a:lnTo>
                  <a:cubicBezTo>
                    <a:pt x="962029" y="733911"/>
                    <a:pt x="968001" y="729559"/>
                    <a:pt x="974059" y="725376"/>
                  </a:cubicBezTo>
                  <a:lnTo>
                    <a:pt x="982335" y="719658"/>
                  </a:lnTo>
                  <a:cubicBezTo>
                    <a:pt x="982335" y="719658"/>
                    <a:pt x="982249" y="719402"/>
                    <a:pt x="982164" y="719402"/>
                  </a:cubicBezTo>
                  <a:lnTo>
                    <a:pt x="972950" y="723584"/>
                  </a:lnTo>
                  <a:cubicBezTo>
                    <a:pt x="967319" y="726145"/>
                    <a:pt x="961602" y="728620"/>
                    <a:pt x="956057" y="731180"/>
                  </a:cubicBezTo>
                  <a:lnTo>
                    <a:pt x="956057" y="722304"/>
                  </a:lnTo>
                  <a:cubicBezTo>
                    <a:pt x="956057" y="722304"/>
                    <a:pt x="955886" y="722219"/>
                    <a:pt x="955886" y="722304"/>
                  </a:cubicBezTo>
                  <a:lnTo>
                    <a:pt x="955033" y="731607"/>
                  </a:lnTo>
                  <a:cubicBezTo>
                    <a:pt x="952474" y="732802"/>
                    <a:pt x="949914" y="733997"/>
                    <a:pt x="947354" y="735277"/>
                  </a:cubicBezTo>
                  <a:cubicBezTo>
                    <a:pt x="947354" y="735277"/>
                    <a:pt x="947354" y="735277"/>
                    <a:pt x="947354" y="735277"/>
                  </a:cubicBezTo>
                  <a:cubicBezTo>
                    <a:pt x="947354" y="735277"/>
                    <a:pt x="947354" y="735277"/>
                    <a:pt x="947354" y="735277"/>
                  </a:cubicBezTo>
                  <a:cubicBezTo>
                    <a:pt x="947354" y="735277"/>
                    <a:pt x="947354" y="735277"/>
                    <a:pt x="947354" y="735277"/>
                  </a:cubicBezTo>
                  <a:cubicBezTo>
                    <a:pt x="947354" y="735277"/>
                    <a:pt x="947354" y="735277"/>
                    <a:pt x="947354" y="735277"/>
                  </a:cubicBezTo>
                  <a:cubicBezTo>
                    <a:pt x="946160" y="736045"/>
                    <a:pt x="945051" y="736813"/>
                    <a:pt x="943857" y="737581"/>
                  </a:cubicBezTo>
                  <a:cubicBezTo>
                    <a:pt x="944880" y="722048"/>
                    <a:pt x="945904" y="706429"/>
                    <a:pt x="947354" y="690896"/>
                  </a:cubicBezTo>
                  <a:cubicBezTo>
                    <a:pt x="948037" y="683641"/>
                    <a:pt x="948805" y="676472"/>
                    <a:pt x="949658" y="669217"/>
                  </a:cubicBezTo>
                  <a:cubicBezTo>
                    <a:pt x="949658" y="669132"/>
                    <a:pt x="949402" y="669047"/>
                    <a:pt x="949402" y="669217"/>
                  </a:cubicBezTo>
                  <a:cubicBezTo>
                    <a:pt x="948037" y="676387"/>
                    <a:pt x="946672" y="683556"/>
                    <a:pt x="945392" y="690725"/>
                  </a:cubicBezTo>
                  <a:cubicBezTo>
                    <a:pt x="942236" y="707795"/>
                    <a:pt x="939420" y="724950"/>
                    <a:pt x="937202" y="742190"/>
                  </a:cubicBezTo>
                  <a:cubicBezTo>
                    <a:pt x="932850" y="745263"/>
                    <a:pt x="928499" y="748335"/>
                    <a:pt x="924148" y="751408"/>
                  </a:cubicBezTo>
                  <a:lnTo>
                    <a:pt x="922783" y="752347"/>
                  </a:lnTo>
                  <a:cubicBezTo>
                    <a:pt x="923295" y="747823"/>
                    <a:pt x="923807" y="743300"/>
                    <a:pt x="924319" y="738776"/>
                  </a:cubicBezTo>
                  <a:lnTo>
                    <a:pt x="924319" y="738776"/>
                  </a:lnTo>
                  <a:cubicBezTo>
                    <a:pt x="924319" y="738776"/>
                    <a:pt x="924319" y="738606"/>
                    <a:pt x="924319" y="738606"/>
                  </a:cubicBezTo>
                  <a:lnTo>
                    <a:pt x="924319" y="738435"/>
                  </a:lnTo>
                  <a:cubicBezTo>
                    <a:pt x="924319" y="738435"/>
                    <a:pt x="924319" y="738435"/>
                    <a:pt x="924319" y="738435"/>
                  </a:cubicBezTo>
                  <a:cubicBezTo>
                    <a:pt x="925513" y="718719"/>
                    <a:pt x="926537" y="699004"/>
                    <a:pt x="928158" y="679288"/>
                  </a:cubicBezTo>
                  <a:cubicBezTo>
                    <a:pt x="928755" y="672290"/>
                    <a:pt x="929438" y="665291"/>
                    <a:pt x="930120" y="658293"/>
                  </a:cubicBezTo>
                  <a:cubicBezTo>
                    <a:pt x="930120" y="658207"/>
                    <a:pt x="929865" y="658122"/>
                    <a:pt x="929865" y="658293"/>
                  </a:cubicBezTo>
                  <a:cubicBezTo>
                    <a:pt x="928585" y="665206"/>
                    <a:pt x="927391" y="672205"/>
                    <a:pt x="926196" y="679203"/>
                  </a:cubicBezTo>
                  <a:cubicBezTo>
                    <a:pt x="922868" y="698663"/>
                    <a:pt x="919712" y="718293"/>
                    <a:pt x="917493" y="738008"/>
                  </a:cubicBezTo>
                  <a:lnTo>
                    <a:pt x="917493" y="738008"/>
                  </a:lnTo>
                  <a:cubicBezTo>
                    <a:pt x="917493" y="738008"/>
                    <a:pt x="917493" y="738008"/>
                    <a:pt x="917493" y="738008"/>
                  </a:cubicBezTo>
                  <a:lnTo>
                    <a:pt x="917493" y="738008"/>
                  </a:lnTo>
                  <a:cubicBezTo>
                    <a:pt x="917493" y="738008"/>
                    <a:pt x="917493" y="738008"/>
                    <a:pt x="917493" y="738008"/>
                  </a:cubicBezTo>
                  <a:cubicBezTo>
                    <a:pt x="917152" y="744239"/>
                    <a:pt x="916896" y="750384"/>
                    <a:pt x="916640" y="756614"/>
                  </a:cubicBezTo>
                  <a:lnTo>
                    <a:pt x="915872" y="757126"/>
                  </a:lnTo>
                  <a:cubicBezTo>
                    <a:pt x="915872" y="757126"/>
                    <a:pt x="915958" y="757382"/>
                    <a:pt x="916043" y="757382"/>
                  </a:cubicBezTo>
                  <a:lnTo>
                    <a:pt x="916640" y="757126"/>
                  </a:lnTo>
                  <a:cubicBezTo>
                    <a:pt x="916214" y="770611"/>
                    <a:pt x="916043" y="784011"/>
                    <a:pt x="916043" y="797411"/>
                  </a:cubicBezTo>
                  <a:cubicBezTo>
                    <a:pt x="916043" y="803214"/>
                    <a:pt x="916043" y="809104"/>
                    <a:pt x="916043" y="814907"/>
                  </a:cubicBezTo>
                  <a:cubicBezTo>
                    <a:pt x="911863" y="804153"/>
                    <a:pt x="907682" y="793399"/>
                    <a:pt x="903501" y="782645"/>
                  </a:cubicBezTo>
                  <a:lnTo>
                    <a:pt x="902904" y="768648"/>
                  </a:lnTo>
                  <a:cubicBezTo>
                    <a:pt x="902904" y="768648"/>
                    <a:pt x="902648" y="768563"/>
                    <a:pt x="902563" y="768648"/>
                  </a:cubicBezTo>
                  <a:lnTo>
                    <a:pt x="902136" y="779317"/>
                  </a:lnTo>
                  <a:cubicBezTo>
                    <a:pt x="898894" y="770867"/>
                    <a:pt x="895652" y="762503"/>
                    <a:pt x="892410" y="754054"/>
                  </a:cubicBezTo>
                  <a:cubicBezTo>
                    <a:pt x="892154" y="747909"/>
                    <a:pt x="891813" y="741849"/>
                    <a:pt x="891472" y="735704"/>
                  </a:cubicBezTo>
                  <a:cubicBezTo>
                    <a:pt x="891472" y="735618"/>
                    <a:pt x="891131" y="735618"/>
                    <a:pt x="891131" y="735704"/>
                  </a:cubicBezTo>
                  <a:cubicBezTo>
                    <a:pt x="891045" y="740398"/>
                    <a:pt x="890875" y="745092"/>
                    <a:pt x="890704" y="749701"/>
                  </a:cubicBezTo>
                  <a:cubicBezTo>
                    <a:pt x="882257" y="727681"/>
                    <a:pt x="873811" y="705746"/>
                    <a:pt x="865365" y="683727"/>
                  </a:cubicBezTo>
                  <a:cubicBezTo>
                    <a:pt x="859819" y="669388"/>
                    <a:pt x="854188" y="655049"/>
                    <a:pt x="848728" y="640625"/>
                  </a:cubicBezTo>
                  <a:lnTo>
                    <a:pt x="849155" y="634822"/>
                  </a:lnTo>
                  <a:cubicBezTo>
                    <a:pt x="849155" y="634822"/>
                    <a:pt x="848899" y="634736"/>
                    <a:pt x="848899" y="634822"/>
                  </a:cubicBezTo>
                  <a:lnTo>
                    <a:pt x="848045" y="638919"/>
                  </a:lnTo>
                  <a:cubicBezTo>
                    <a:pt x="844462" y="629530"/>
                    <a:pt x="840964" y="620142"/>
                    <a:pt x="837551" y="610668"/>
                  </a:cubicBezTo>
                  <a:lnTo>
                    <a:pt x="837807" y="601877"/>
                  </a:lnTo>
                  <a:cubicBezTo>
                    <a:pt x="837807" y="601877"/>
                    <a:pt x="837551" y="601792"/>
                    <a:pt x="837466" y="601877"/>
                  </a:cubicBezTo>
                  <a:lnTo>
                    <a:pt x="836527" y="608193"/>
                  </a:lnTo>
                  <a:cubicBezTo>
                    <a:pt x="835674" y="605718"/>
                    <a:pt x="834736" y="603243"/>
                    <a:pt x="833797" y="600768"/>
                  </a:cubicBezTo>
                  <a:cubicBezTo>
                    <a:pt x="823303" y="570981"/>
                    <a:pt x="813918" y="540768"/>
                    <a:pt x="803936" y="510725"/>
                  </a:cubicBezTo>
                  <a:close/>
                  <a:moveTo>
                    <a:pt x="646185" y="656074"/>
                  </a:moveTo>
                  <a:cubicBezTo>
                    <a:pt x="704286" y="644978"/>
                    <a:pt x="762472" y="633968"/>
                    <a:pt x="820573" y="622958"/>
                  </a:cubicBezTo>
                  <a:cubicBezTo>
                    <a:pt x="821170" y="622873"/>
                    <a:pt x="821938" y="622958"/>
                    <a:pt x="823303" y="623215"/>
                  </a:cubicBezTo>
                  <a:lnTo>
                    <a:pt x="821597" y="631152"/>
                  </a:lnTo>
                  <a:cubicBezTo>
                    <a:pt x="818440" y="645832"/>
                    <a:pt x="815113" y="660512"/>
                    <a:pt x="812297" y="675277"/>
                  </a:cubicBezTo>
                  <a:cubicBezTo>
                    <a:pt x="812297" y="675277"/>
                    <a:pt x="812297" y="675277"/>
                    <a:pt x="812297" y="675277"/>
                  </a:cubicBezTo>
                  <a:cubicBezTo>
                    <a:pt x="812297" y="675277"/>
                    <a:pt x="812297" y="675277"/>
                    <a:pt x="812297" y="675362"/>
                  </a:cubicBezTo>
                  <a:cubicBezTo>
                    <a:pt x="812297" y="675362"/>
                    <a:pt x="812297" y="675362"/>
                    <a:pt x="812297" y="675448"/>
                  </a:cubicBezTo>
                  <a:cubicBezTo>
                    <a:pt x="812297" y="675448"/>
                    <a:pt x="812297" y="675448"/>
                    <a:pt x="812297" y="675448"/>
                  </a:cubicBezTo>
                  <a:cubicBezTo>
                    <a:pt x="810506" y="690384"/>
                    <a:pt x="809311" y="705320"/>
                    <a:pt x="807861" y="720341"/>
                  </a:cubicBezTo>
                  <a:lnTo>
                    <a:pt x="807861" y="721280"/>
                  </a:lnTo>
                  <a:cubicBezTo>
                    <a:pt x="807861" y="721280"/>
                    <a:pt x="794807" y="724352"/>
                    <a:pt x="794807" y="724352"/>
                  </a:cubicBezTo>
                  <a:cubicBezTo>
                    <a:pt x="765117" y="731436"/>
                    <a:pt x="735426" y="738776"/>
                    <a:pt x="705907" y="746884"/>
                  </a:cubicBezTo>
                  <a:lnTo>
                    <a:pt x="705907" y="746884"/>
                  </a:lnTo>
                  <a:cubicBezTo>
                    <a:pt x="705907" y="746884"/>
                    <a:pt x="705651" y="746884"/>
                    <a:pt x="705651" y="746884"/>
                  </a:cubicBezTo>
                  <a:lnTo>
                    <a:pt x="705395" y="746884"/>
                  </a:lnTo>
                  <a:cubicBezTo>
                    <a:pt x="705395" y="746884"/>
                    <a:pt x="705395" y="746884"/>
                    <a:pt x="705395" y="746884"/>
                  </a:cubicBezTo>
                  <a:cubicBezTo>
                    <a:pt x="691232" y="751322"/>
                    <a:pt x="677070" y="755931"/>
                    <a:pt x="662907" y="760625"/>
                  </a:cubicBezTo>
                  <a:lnTo>
                    <a:pt x="668879" y="751322"/>
                  </a:lnTo>
                  <a:cubicBezTo>
                    <a:pt x="668879" y="751322"/>
                    <a:pt x="668708" y="751066"/>
                    <a:pt x="668623" y="751152"/>
                  </a:cubicBezTo>
                  <a:lnTo>
                    <a:pt x="661968" y="758748"/>
                  </a:lnTo>
                  <a:cubicBezTo>
                    <a:pt x="660433" y="752091"/>
                    <a:pt x="658897" y="745433"/>
                    <a:pt x="657361" y="738691"/>
                  </a:cubicBezTo>
                  <a:lnTo>
                    <a:pt x="663163" y="731009"/>
                  </a:lnTo>
                  <a:cubicBezTo>
                    <a:pt x="663163" y="731009"/>
                    <a:pt x="662992" y="730753"/>
                    <a:pt x="662907" y="730839"/>
                  </a:cubicBezTo>
                  <a:lnTo>
                    <a:pt x="656935" y="737155"/>
                  </a:lnTo>
                  <a:cubicBezTo>
                    <a:pt x="654802" y="727937"/>
                    <a:pt x="652754" y="718805"/>
                    <a:pt x="650707" y="709587"/>
                  </a:cubicBezTo>
                  <a:cubicBezTo>
                    <a:pt x="650962" y="709587"/>
                    <a:pt x="651218" y="709672"/>
                    <a:pt x="651474" y="709758"/>
                  </a:cubicBezTo>
                  <a:cubicBezTo>
                    <a:pt x="656849" y="710440"/>
                    <a:pt x="661542" y="709758"/>
                    <a:pt x="666319" y="709587"/>
                  </a:cubicBezTo>
                  <a:cubicBezTo>
                    <a:pt x="675875" y="708904"/>
                    <a:pt x="685345" y="707795"/>
                    <a:pt x="694815" y="706344"/>
                  </a:cubicBezTo>
                  <a:cubicBezTo>
                    <a:pt x="713671" y="703357"/>
                    <a:pt x="732270" y="698833"/>
                    <a:pt x="750357" y="692859"/>
                  </a:cubicBezTo>
                  <a:cubicBezTo>
                    <a:pt x="755306" y="691237"/>
                    <a:pt x="760254" y="689445"/>
                    <a:pt x="765117" y="687653"/>
                  </a:cubicBezTo>
                  <a:lnTo>
                    <a:pt x="772369" y="684836"/>
                  </a:lnTo>
                  <a:lnTo>
                    <a:pt x="779962" y="681678"/>
                  </a:lnTo>
                  <a:lnTo>
                    <a:pt x="774417" y="673741"/>
                  </a:lnTo>
                  <a:cubicBezTo>
                    <a:pt x="774417" y="673741"/>
                    <a:pt x="774075" y="673741"/>
                    <a:pt x="774161" y="673911"/>
                  </a:cubicBezTo>
                  <a:lnTo>
                    <a:pt x="778938" y="681337"/>
                  </a:lnTo>
                  <a:lnTo>
                    <a:pt x="771942" y="683897"/>
                  </a:lnTo>
                  <a:lnTo>
                    <a:pt x="764520" y="686458"/>
                  </a:lnTo>
                  <a:cubicBezTo>
                    <a:pt x="759571" y="688079"/>
                    <a:pt x="754537" y="689616"/>
                    <a:pt x="749504" y="691066"/>
                  </a:cubicBezTo>
                  <a:cubicBezTo>
                    <a:pt x="731331" y="696102"/>
                    <a:pt x="712647" y="699687"/>
                    <a:pt x="693962" y="701735"/>
                  </a:cubicBezTo>
                  <a:cubicBezTo>
                    <a:pt x="684577" y="702759"/>
                    <a:pt x="675193" y="703442"/>
                    <a:pt x="665808" y="703698"/>
                  </a:cubicBezTo>
                  <a:cubicBezTo>
                    <a:pt x="661115" y="703698"/>
                    <a:pt x="656252" y="704125"/>
                    <a:pt x="652242" y="703442"/>
                  </a:cubicBezTo>
                  <a:cubicBezTo>
                    <a:pt x="651730" y="703357"/>
                    <a:pt x="651218" y="703271"/>
                    <a:pt x="650792" y="703101"/>
                  </a:cubicBezTo>
                  <a:cubicBezTo>
                    <a:pt x="650536" y="703101"/>
                    <a:pt x="650280" y="702930"/>
                    <a:pt x="650109" y="702930"/>
                  </a:cubicBezTo>
                  <a:cubicBezTo>
                    <a:pt x="650109" y="702930"/>
                    <a:pt x="650109" y="702930"/>
                    <a:pt x="650109" y="702930"/>
                  </a:cubicBezTo>
                  <a:cubicBezTo>
                    <a:pt x="650109" y="702930"/>
                    <a:pt x="650109" y="702930"/>
                    <a:pt x="650109" y="702845"/>
                  </a:cubicBezTo>
                  <a:cubicBezTo>
                    <a:pt x="650109" y="702845"/>
                    <a:pt x="650109" y="702845"/>
                    <a:pt x="650109" y="702845"/>
                  </a:cubicBezTo>
                  <a:lnTo>
                    <a:pt x="650280" y="702674"/>
                  </a:lnTo>
                  <a:lnTo>
                    <a:pt x="650621" y="702418"/>
                  </a:lnTo>
                  <a:lnTo>
                    <a:pt x="651389" y="701735"/>
                  </a:lnTo>
                  <a:lnTo>
                    <a:pt x="651389" y="701735"/>
                  </a:lnTo>
                  <a:cubicBezTo>
                    <a:pt x="651389" y="701735"/>
                    <a:pt x="651389" y="701735"/>
                    <a:pt x="651389" y="701735"/>
                  </a:cubicBezTo>
                  <a:lnTo>
                    <a:pt x="651389" y="701735"/>
                  </a:lnTo>
                  <a:cubicBezTo>
                    <a:pt x="651389" y="701735"/>
                    <a:pt x="651389" y="701735"/>
                    <a:pt x="651389" y="701735"/>
                  </a:cubicBezTo>
                  <a:cubicBezTo>
                    <a:pt x="657959" y="695334"/>
                    <a:pt x="665381" y="689786"/>
                    <a:pt x="673316" y="684921"/>
                  </a:cubicBezTo>
                  <a:cubicBezTo>
                    <a:pt x="681250" y="680142"/>
                    <a:pt x="689782" y="676130"/>
                    <a:pt x="698399" y="672461"/>
                  </a:cubicBezTo>
                  <a:cubicBezTo>
                    <a:pt x="707101" y="668791"/>
                    <a:pt x="715974" y="665633"/>
                    <a:pt x="724932" y="662475"/>
                  </a:cubicBezTo>
                  <a:cubicBezTo>
                    <a:pt x="733891" y="659402"/>
                    <a:pt x="742849" y="656330"/>
                    <a:pt x="751893" y="653684"/>
                  </a:cubicBezTo>
                  <a:cubicBezTo>
                    <a:pt x="764861" y="649928"/>
                    <a:pt x="778085" y="647027"/>
                    <a:pt x="791651" y="646173"/>
                  </a:cubicBezTo>
                  <a:cubicBezTo>
                    <a:pt x="791821" y="646173"/>
                    <a:pt x="791821" y="645832"/>
                    <a:pt x="791651" y="645832"/>
                  </a:cubicBezTo>
                  <a:cubicBezTo>
                    <a:pt x="778171" y="646088"/>
                    <a:pt x="764776" y="648392"/>
                    <a:pt x="751637" y="651550"/>
                  </a:cubicBezTo>
                  <a:cubicBezTo>
                    <a:pt x="742423" y="653769"/>
                    <a:pt x="733208" y="656415"/>
                    <a:pt x="724079" y="659061"/>
                  </a:cubicBezTo>
                  <a:cubicBezTo>
                    <a:pt x="714950" y="661707"/>
                    <a:pt x="705821" y="664523"/>
                    <a:pt x="696863" y="667766"/>
                  </a:cubicBezTo>
                  <a:cubicBezTo>
                    <a:pt x="687905" y="671095"/>
                    <a:pt x="679032" y="674850"/>
                    <a:pt x="670500" y="679459"/>
                  </a:cubicBezTo>
                  <a:cubicBezTo>
                    <a:pt x="662310" y="683983"/>
                    <a:pt x="654461" y="689360"/>
                    <a:pt x="647464" y="695761"/>
                  </a:cubicBezTo>
                  <a:cubicBezTo>
                    <a:pt x="644990" y="684751"/>
                    <a:pt x="642516" y="673826"/>
                    <a:pt x="640042" y="662816"/>
                  </a:cubicBezTo>
                  <a:cubicBezTo>
                    <a:pt x="639786" y="661621"/>
                    <a:pt x="639701" y="660426"/>
                    <a:pt x="639530" y="658549"/>
                  </a:cubicBezTo>
                  <a:cubicBezTo>
                    <a:pt x="641663" y="657781"/>
                    <a:pt x="643710" y="656586"/>
                    <a:pt x="645929" y="656159"/>
                  </a:cubicBezTo>
                  <a:close/>
                  <a:moveTo>
                    <a:pt x="629548" y="658719"/>
                  </a:moveTo>
                  <a:cubicBezTo>
                    <a:pt x="630827" y="661963"/>
                    <a:pt x="632107" y="664438"/>
                    <a:pt x="632704" y="667084"/>
                  </a:cubicBezTo>
                  <a:cubicBezTo>
                    <a:pt x="635435" y="679118"/>
                    <a:pt x="638250" y="691152"/>
                    <a:pt x="640980" y="703186"/>
                  </a:cubicBezTo>
                  <a:lnTo>
                    <a:pt x="640980" y="703357"/>
                  </a:lnTo>
                  <a:cubicBezTo>
                    <a:pt x="640980" y="703357"/>
                    <a:pt x="640383" y="703954"/>
                    <a:pt x="640383" y="703954"/>
                  </a:cubicBezTo>
                  <a:lnTo>
                    <a:pt x="640127" y="704210"/>
                  </a:lnTo>
                  <a:cubicBezTo>
                    <a:pt x="640127" y="704210"/>
                    <a:pt x="640298" y="704381"/>
                    <a:pt x="640298" y="704466"/>
                  </a:cubicBezTo>
                  <a:lnTo>
                    <a:pt x="641407" y="705320"/>
                  </a:lnTo>
                  <a:cubicBezTo>
                    <a:pt x="644393" y="718378"/>
                    <a:pt x="647379" y="731351"/>
                    <a:pt x="650365" y="744409"/>
                  </a:cubicBezTo>
                  <a:cubicBezTo>
                    <a:pt x="644308" y="750810"/>
                    <a:pt x="638165" y="757126"/>
                    <a:pt x="632107" y="763527"/>
                  </a:cubicBezTo>
                  <a:cubicBezTo>
                    <a:pt x="628183" y="749104"/>
                    <a:pt x="625026" y="734509"/>
                    <a:pt x="621443" y="720000"/>
                  </a:cubicBezTo>
                  <a:cubicBezTo>
                    <a:pt x="620504" y="716244"/>
                    <a:pt x="619566" y="712404"/>
                    <a:pt x="618713" y="708648"/>
                  </a:cubicBezTo>
                  <a:cubicBezTo>
                    <a:pt x="622808" y="706600"/>
                    <a:pt x="626732" y="704210"/>
                    <a:pt x="630316" y="701479"/>
                  </a:cubicBezTo>
                  <a:cubicBezTo>
                    <a:pt x="632278" y="700028"/>
                    <a:pt x="634070" y="698577"/>
                    <a:pt x="635861" y="696956"/>
                  </a:cubicBezTo>
                  <a:cubicBezTo>
                    <a:pt x="635861" y="696956"/>
                    <a:pt x="635691" y="696699"/>
                    <a:pt x="635691" y="696699"/>
                  </a:cubicBezTo>
                  <a:cubicBezTo>
                    <a:pt x="633558" y="697809"/>
                    <a:pt x="631425" y="698748"/>
                    <a:pt x="629292" y="699687"/>
                  </a:cubicBezTo>
                  <a:cubicBezTo>
                    <a:pt x="625367" y="701223"/>
                    <a:pt x="621357" y="702333"/>
                    <a:pt x="617433" y="703186"/>
                  </a:cubicBezTo>
                  <a:cubicBezTo>
                    <a:pt x="614276" y="690298"/>
                    <a:pt x="611119" y="677411"/>
                    <a:pt x="607963" y="664267"/>
                  </a:cubicBezTo>
                  <a:cubicBezTo>
                    <a:pt x="614788" y="659829"/>
                    <a:pt x="622296" y="660938"/>
                    <a:pt x="629548" y="658634"/>
                  </a:cubicBezTo>
                  <a:close/>
                  <a:moveTo>
                    <a:pt x="572129" y="845889"/>
                  </a:moveTo>
                  <a:cubicBezTo>
                    <a:pt x="571105" y="843243"/>
                    <a:pt x="569826" y="840341"/>
                    <a:pt x="568717" y="837354"/>
                  </a:cubicBezTo>
                  <a:cubicBezTo>
                    <a:pt x="565645" y="828990"/>
                    <a:pt x="562403" y="820711"/>
                    <a:pt x="559588" y="812261"/>
                  </a:cubicBezTo>
                  <a:cubicBezTo>
                    <a:pt x="557199" y="805348"/>
                    <a:pt x="554725" y="798435"/>
                    <a:pt x="553189" y="791351"/>
                  </a:cubicBezTo>
                  <a:cubicBezTo>
                    <a:pt x="546363" y="758748"/>
                    <a:pt x="537149" y="726913"/>
                    <a:pt x="526399" y="695419"/>
                  </a:cubicBezTo>
                  <a:cubicBezTo>
                    <a:pt x="525205" y="692005"/>
                    <a:pt x="524522" y="688506"/>
                    <a:pt x="523328" y="684153"/>
                  </a:cubicBezTo>
                  <a:cubicBezTo>
                    <a:pt x="547558" y="673314"/>
                    <a:pt x="572982" y="669217"/>
                    <a:pt x="598834" y="664352"/>
                  </a:cubicBezTo>
                  <a:cubicBezTo>
                    <a:pt x="600113" y="667169"/>
                    <a:pt x="601564" y="669132"/>
                    <a:pt x="602076" y="671351"/>
                  </a:cubicBezTo>
                  <a:cubicBezTo>
                    <a:pt x="604806" y="682532"/>
                    <a:pt x="607451" y="693627"/>
                    <a:pt x="610095" y="704808"/>
                  </a:cubicBezTo>
                  <a:cubicBezTo>
                    <a:pt x="604294" y="706771"/>
                    <a:pt x="598236" y="708648"/>
                    <a:pt x="591838" y="709502"/>
                  </a:cubicBezTo>
                  <a:cubicBezTo>
                    <a:pt x="589534" y="709758"/>
                    <a:pt x="587145" y="709928"/>
                    <a:pt x="584756" y="710014"/>
                  </a:cubicBezTo>
                  <a:cubicBezTo>
                    <a:pt x="584756" y="710014"/>
                    <a:pt x="584756" y="710270"/>
                    <a:pt x="584756" y="710355"/>
                  </a:cubicBezTo>
                  <a:cubicBezTo>
                    <a:pt x="587060" y="710867"/>
                    <a:pt x="589449" y="711294"/>
                    <a:pt x="591752" y="711550"/>
                  </a:cubicBezTo>
                  <a:cubicBezTo>
                    <a:pt x="598236" y="712489"/>
                    <a:pt x="604976" y="712574"/>
                    <a:pt x="611631" y="711550"/>
                  </a:cubicBezTo>
                  <a:cubicBezTo>
                    <a:pt x="615812" y="728876"/>
                    <a:pt x="619907" y="746287"/>
                    <a:pt x="624173" y="763527"/>
                  </a:cubicBezTo>
                  <a:cubicBezTo>
                    <a:pt x="624685" y="765746"/>
                    <a:pt x="625282" y="768051"/>
                    <a:pt x="625879" y="770270"/>
                  </a:cubicBezTo>
                  <a:cubicBezTo>
                    <a:pt x="624429" y="771806"/>
                    <a:pt x="622978" y="773428"/>
                    <a:pt x="621528" y="774964"/>
                  </a:cubicBezTo>
                  <a:cubicBezTo>
                    <a:pt x="620504" y="775305"/>
                    <a:pt x="619480" y="775647"/>
                    <a:pt x="618371" y="776073"/>
                  </a:cubicBezTo>
                  <a:lnTo>
                    <a:pt x="587657" y="786827"/>
                  </a:lnTo>
                  <a:cubicBezTo>
                    <a:pt x="587657" y="786827"/>
                    <a:pt x="587657" y="787169"/>
                    <a:pt x="587742" y="787083"/>
                  </a:cubicBezTo>
                  <a:lnTo>
                    <a:pt x="619054" y="778037"/>
                  </a:lnTo>
                  <a:cubicBezTo>
                    <a:pt x="617859" y="779573"/>
                    <a:pt x="616665" y="781109"/>
                    <a:pt x="615470" y="782645"/>
                  </a:cubicBezTo>
                  <a:cubicBezTo>
                    <a:pt x="615215" y="782304"/>
                    <a:pt x="615129" y="781877"/>
                    <a:pt x="615129" y="781450"/>
                  </a:cubicBezTo>
                  <a:cubicBezTo>
                    <a:pt x="615129" y="780853"/>
                    <a:pt x="615641" y="780170"/>
                    <a:pt x="616238" y="780341"/>
                  </a:cubicBezTo>
                  <a:cubicBezTo>
                    <a:pt x="616324" y="780341"/>
                    <a:pt x="616494" y="780085"/>
                    <a:pt x="616238" y="780085"/>
                  </a:cubicBezTo>
                  <a:cubicBezTo>
                    <a:pt x="615812" y="780000"/>
                    <a:pt x="615385" y="780085"/>
                    <a:pt x="615129" y="780426"/>
                  </a:cubicBezTo>
                  <a:cubicBezTo>
                    <a:pt x="614873" y="780682"/>
                    <a:pt x="614703" y="781109"/>
                    <a:pt x="614617" y="781450"/>
                  </a:cubicBezTo>
                  <a:cubicBezTo>
                    <a:pt x="614532" y="781963"/>
                    <a:pt x="614617" y="782645"/>
                    <a:pt x="615044" y="783072"/>
                  </a:cubicBezTo>
                  <a:cubicBezTo>
                    <a:pt x="610693" y="788791"/>
                    <a:pt x="606341" y="794509"/>
                    <a:pt x="601990" y="800313"/>
                  </a:cubicBezTo>
                  <a:lnTo>
                    <a:pt x="598236" y="802190"/>
                  </a:lnTo>
                  <a:cubicBezTo>
                    <a:pt x="598236" y="802190"/>
                    <a:pt x="598236" y="802446"/>
                    <a:pt x="598322" y="802446"/>
                  </a:cubicBezTo>
                  <a:lnTo>
                    <a:pt x="600966" y="801593"/>
                  </a:lnTo>
                  <a:cubicBezTo>
                    <a:pt x="598322" y="805092"/>
                    <a:pt x="595762" y="808591"/>
                    <a:pt x="593117" y="812090"/>
                  </a:cubicBezTo>
                  <a:lnTo>
                    <a:pt x="583391" y="824893"/>
                  </a:lnTo>
                  <a:cubicBezTo>
                    <a:pt x="583391" y="824893"/>
                    <a:pt x="583562" y="825149"/>
                    <a:pt x="583647" y="825064"/>
                  </a:cubicBezTo>
                  <a:lnTo>
                    <a:pt x="594738" y="813286"/>
                  </a:lnTo>
                  <a:cubicBezTo>
                    <a:pt x="599260" y="808591"/>
                    <a:pt x="603697" y="803897"/>
                    <a:pt x="608218" y="799203"/>
                  </a:cubicBezTo>
                  <a:lnTo>
                    <a:pt x="609242" y="798862"/>
                  </a:lnTo>
                  <a:cubicBezTo>
                    <a:pt x="616580" y="796557"/>
                    <a:pt x="623917" y="794253"/>
                    <a:pt x="631254" y="791863"/>
                  </a:cubicBezTo>
                  <a:cubicBezTo>
                    <a:pt x="631340" y="792290"/>
                    <a:pt x="631510" y="792716"/>
                    <a:pt x="631596" y="793229"/>
                  </a:cubicBezTo>
                  <a:cubicBezTo>
                    <a:pt x="630486" y="794680"/>
                    <a:pt x="629377" y="796216"/>
                    <a:pt x="628268" y="797667"/>
                  </a:cubicBezTo>
                  <a:lnTo>
                    <a:pt x="624344" y="798862"/>
                  </a:lnTo>
                  <a:cubicBezTo>
                    <a:pt x="624344" y="798862"/>
                    <a:pt x="624344" y="799203"/>
                    <a:pt x="624344" y="799118"/>
                  </a:cubicBezTo>
                  <a:cubicBezTo>
                    <a:pt x="625453" y="798862"/>
                    <a:pt x="626562" y="798520"/>
                    <a:pt x="627756" y="798264"/>
                  </a:cubicBezTo>
                  <a:cubicBezTo>
                    <a:pt x="624429" y="802702"/>
                    <a:pt x="621187" y="807055"/>
                    <a:pt x="617774" y="811408"/>
                  </a:cubicBezTo>
                  <a:lnTo>
                    <a:pt x="610351" y="820625"/>
                  </a:lnTo>
                  <a:cubicBezTo>
                    <a:pt x="610351" y="820625"/>
                    <a:pt x="610522" y="820881"/>
                    <a:pt x="610607" y="820796"/>
                  </a:cubicBezTo>
                  <a:lnTo>
                    <a:pt x="619395" y="812688"/>
                  </a:lnTo>
                  <a:cubicBezTo>
                    <a:pt x="624088" y="808335"/>
                    <a:pt x="628695" y="803983"/>
                    <a:pt x="633302" y="799459"/>
                  </a:cubicBezTo>
                  <a:cubicBezTo>
                    <a:pt x="634240" y="802958"/>
                    <a:pt x="635179" y="806457"/>
                    <a:pt x="636032" y="809957"/>
                  </a:cubicBezTo>
                  <a:lnTo>
                    <a:pt x="620846" y="814651"/>
                  </a:lnTo>
                  <a:cubicBezTo>
                    <a:pt x="620846" y="814651"/>
                    <a:pt x="620846" y="814992"/>
                    <a:pt x="620846" y="814907"/>
                  </a:cubicBezTo>
                  <a:lnTo>
                    <a:pt x="636203" y="810981"/>
                  </a:lnTo>
                  <a:cubicBezTo>
                    <a:pt x="636800" y="813115"/>
                    <a:pt x="637312" y="815249"/>
                    <a:pt x="637909" y="817297"/>
                  </a:cubicBezTo>
                  <a:cubicBezTo>
                    <a:pt x="634752" y="818321"/>
                    <a:pt x="631510" y="819431"/>
                    <a:pt x="628353" y="820455"/>
                  </a:cubicBezTo>
                  <a:lnTo>
                    <a:pt x="608816" y="827026"/>
                  </a:lnTo>
                  <a:lnTo>
                    <a:pt x="617433" y="821735"/>
                  </a:lnTo>
                  <a:cubicBezTo>
                    <a:pt x="617433" y="821735"/>
                    <a:pt x="617433" y="821393"/>
                    <a:pt x="617262" y="821479"/>
                  </a:cubicBezTo>
                  <a:lnTo>
                    <a:pt x="604720" y="828392"/>
                  </a:lnTo>
                  <a:lnTo>
                    <a:pt x="601052" y="830441"/>
                  </a:lnTo>
                  <a:lnTo>
                    <a:pt x="605147" y="829246"/>
                  </a:lnTo>
                  <a:lnTo>
                    <a:pt x="629207" y="822247"/>
                  </a:lnTo>
                  <a:cubicBezTo>
                    <a:pt x="632363" y="821393"/>
                    <a:pt x="635435" y="820540"/>
                    <a:pt x="638591" y="819601"/>
                  </a:cubicBezTo>
                  <a:cubicBezTo>
                    <a:pt x="639530" y="823101"/>
                    <a:pt x="640383" y="826600"/>
                    <a:pt x="641236" y="829928"/>
                  </a:cubicBezTo>
                  <a:cubicBezTo>
                    <a:pt x="628780" y="836159"/>
                    <a:pt x="587060" y="845633"/>
                    <a:pt x="571788" y="845633"/>
                  </a:cubicBezTo>
                  <a:close/>
                  <a:moveTo>
                    <a:pt x="651645" y="829075"/>
                  </a:moveTo>
                  <a:cubicBezTo>
                    <a:pt x="649853" y="825320"/>
                    <a:pt x="648403" y="821479"/>
                    <a:pt x="647123" y="817638"/>
                  </a:cubicBezTo>
                  <a:cubicBezTo>
                    <a:pt x="653522" y="815846"/>
                    <a:pt x="659836" y="814139"/>
                    <a:pt x="666234" y="812432"/>
                  </a:cubicBezTo>
                  <a:cubicBezTo>
                    <a:pt x="667087" y="816187"/>
                    <a:pt x="668026" y="820199"/>
                    <a:pt x="669050" y="824722"/>
                  </a:cubicBezTo>
                  <a:cubicBezTo>
                    <a:pt x="662395" y="826344"/>
                    <a:pt x="657361" y="827624"/>
                    <a:pt x="651645" y="829075"/>
                  </a:cubicBezTo>
                  <a:close/>
                  <a:moveTo>
                    <a:pt x="678861" y="822076"/>
                  </a:moveTo>
                  <a:cubicBezTo>
                    <a:pt x="677070" y="818236"/>
                    <a:pt x="675619" y="814310"/>
                    <a:pt x="674339" y="810298"/>
                  </a:cubicBezTo>
                  <a:cubicBezTo>
                    <a:pt x="682189" y="808165"/>
                    <a:pt x="690038" y="806116"/>
                    <a:pt x="697887" y="804068"/>
                  </a:cubicBezTo>
                  <a:cubicBezTo>
                    <a:pt x="719387" y="799800"/>
                    <a:pt x="740887" y="795192"/>
                    <a:pt x="762301" y="790071"/>
                  </a:cubicBezTo>
                  <a:lnTo>
                    <a:pt x="762301" y="790071"/>
                  </a:lnTo>
                  <a:cubicBezTo>
                    <a:pt x="762301" y="790071"/>
                    <a:pt x="762301" y="790071"/>
                    <a:pt x="762301" y="790071"/>
                  </a:cubicBezTo>
                  <a:lnTo>
                    <a:pt x="762301" y="790071"/>
                  </a:lnTo>
                  <a:cubicBezTo>
                    <a:pt x="762301" y="790071"/>
                    <a:pt x="762301" y="790071"/>
                    <a:pt x="762301" y="790071"/>
                  </a:cubicBezTo>
                  <a:cubicBezTo>
                    <a:pt x="790200" y="782219"/>
                    <a:pt x="817843" y="773428"/>
                    <a:pt x="845401" y="764381"/>
                  </a:cubicBezTo>
                  <a:cubicBezTo>
                    <a:pt x="845742" y="764296"/>
                    <a:pt x="846083" y="764125"/>
                    <a:pt x="846509" y="764040"/>
                  </a:cubicBezTo>
                  <a:cubicBezTo>
                    <a:pt x="854359" y="762076"/>
                    <a:pt x="862208" y="760113"/>
                    <a:pt x="870057" y="758150"/>
                  </a:cubicBezTo>
                  <a:cubicBezTo>
                    <a:pt x="869204" y="763271"/>
                    <a:pt x="868436" y="768307"/>
                    <a:pt x="867754" y="773428"/>
                  </a:cubicBezTo>
                  <a:cubicBezTo>
                    <a:pt x="804278" y="789815"/>
                    <a:pt x="741825" y="805860"/>
                    <a:pt x="678776" y="822162"/>
                  </a:cubicBezTo>
                  <a:close/>
                  <a:moveTo>
                    <a:pt x="748480" y="874907"/>
                  </a:moveTo>
                  <a:cubicBezTo>
                    <a:pt x="774246" y="858776"/>
                    <a:pt x="800268" y="843072"/>
                    <a:pt x="825777" y="826514"/>
                  </a:cubicBezTo>
                  <a:cubicBezTo>
                    <a:pt x="839172" y="817809"/>
                    <a:pt x="852055" y="808250"/>
                    <a:pt x="865023" y="798862"/>
                  </a:cubicBezTo>
                  <a:cubicBezTo>
                    <a:pt x="864597" y="814907"/>
                    <a:pt x="865023" y="830953"/>
                    <a:pt x="865706" y="846913"/>
                  </a:cubicBezTo>
                  <a:cubicBezTo>
                    <a:pt x="865962" y="852972"/>
                    <a:pt x="866303" y="859032"/>
                    <a:pt x="866644" y="865092"/>
                  </a:cubicBezTo>
                  <a:cubicBezTo>
                    <a:pt x="866644" y="865092"/>
                    <a:pt x="866986" y="865092"/>
                    <a:pt x="866986" y="865092"/>
                  </a:cubicBezTo>
                  <a:cubicBezTo>
                    <a:pt x="867242" y="859032"/>
                    <a:pt x="867498" y="852972"/>
                    <a:pt x="867839" y="846827"/>
                  </a:cubicBezTo>
                  <a:cubicBezTo>
                    <a:pt x="868863" y="829843"/>
                    <a:pt x="870484" y="812944"/>
                    <a:pt x="872105" y="796045"/>
                  </a:cubicBezTo>
                  <a:lnTo>
                    <a:pt x="872105" y="796045"/>
                  </a:lnTo>
                  <a:cubicBezTo>
                    <a:pt x="872105" y="796045"/>
                    <a:pt x="872105" y="796045"/>
                    <a:pt x="872105" y="796045"/>
                  </a:cubicBezTo>
                  <a:lnTo>
                    <a:pt x="872105" y="796045"/>
                  </a:lnTo>
                  <a:cubicBezTo>
                    <a:pt x="872105" y="796045"/>
                    <a:pt x="872105" y="796045"/>
                    <a:pt x="872105" y="796045"/>
                  </a:cubicBezTo>
                  <a:cubicBezTo>
                    <a:pt x="872105" y="795362"/>
                    <a:pt x="872105" y="794594"/>
                    <a:pt x="872105" y="793911"/>
                  </a:cubicBezTo>
                  <a:cubicBezTo>
                    <a:pt x="872190" y="793911"/>
                    <a:pt x="872275" y="793741"/>
                    <a:pt x="872446" y="793655"/>
                  </a:cubicBezTo>
                  <a:cubicBezTo>
                    <a:pt x="872702" y="793485"/>
                    <a:pt x="872958" y="793314"/>
                    <a:pt x="873299" y="793143"/>
                  </a:cubicBezTo>
                  <a:cubicBezTo>
                    <a:pt x="872617" y="800739"/>
                    <a:pt x="871934" y="808335"/>
                    <a:pt x="871337" y="816017"/>
                  </a:cubicBezTo>
                  <a:cubicBezTo>
                    <a:pt x="871337" y="816017"/>
                    <a:pt x="871337" y="816017"/>
                    <a:pt x="871337" y="816017"/>
                  </a:cubicBezTo>
                  <a:cubicBezTo>
                    <a:pt x="871337" y="816017"/>
                    <a:pt x="871337" y="816017"/>
                    <a:pt x="871337" y="816102"/>
                  </a:cubicBezTo>
                  <a:cubicBezTo>
                    <a:pt x="871337" y="816102"/>
                    <a:pt x="871337" y="816102"/>
                    <a:pt x="871337" y="816187"/>
                  </a:cubicBezTo>
                  <a:cubicBezTo>
                    <a:pt x="871337" y="816187"/>
                    <a:pt x="871337" y="816187"/>
                    <a:pt x="871337" y="816187"/>
                  </a:cubicBezTo>
                  <a:cubicBezTo>
                    <a:pt x="871252" y="832318"/>
                    <a:pt x="871593" y="848534"/>
                    <a:pt x="871849" y="864665"/>
                  </a:cubicBezTo>
                  <a:lnTo>
                    <a:pt x="871849" y="874480"/>
                  </a:lnTo>
                  <a:cubicBezTo>
                    <a:pt x="868948" y="876699"/>
                    <a:pt x="865962" y="878918"/>
                    <a:pt x="862976" y="881137"/>
                  </a:cubicBezTo>
                  <a:lnTo>
                    <a:pt x="866730" y="878065"/>
                  </a:lnTo>
                  <a:cubicBezTo>
                    <a:pt x="866730" y="878065"/>
                    <a:pt x="866644" y="877809"/>
                    <a:pt x="866559" y="877809"/>
                  </a:cubicBezTo>
                  <a:lnTo>
                    <a:pt x="851373" y="888051"/>
                  </a:lnTo>
                  <a:cubicBezTo>
                    <a:pt x="837039" y="897610"/>
                    <a:pt x="822621" y="906998"/>
                    <a:pt x="808458" y="916898"/>
                  </a:cubicBezTo>
                  <a:cubicBezTo>
                    <a:pt x="808458" y="916898"/>
                    <a:pt x="808458" y="916898"/>
                    <a:pt x="808458" y="916898"/>
                  </a:cubicBezTo>
                  <a:cubicBezTo>
                    <a:pt x="808458" y="916898"/>
                    <a:pt x="808458" y="916898"/>
                    <a:pt x="808373" y="916898"/>
                  </a:cubicBezTo>
                  <a:cubicBezTo>
                    <a:pt x="808373" y="916898"/>
                    <a:pt x="808373" y="916898"/>
                    <a:pt x="808287" y="916898"/>
                  </a:cubicBezTo>
                  <a:cubicBezTo>
                    <a:pt x="808287" y="916898"/>
                    <a:pt x="808287" y="916898"/>
                    <a:pt x="808287" y="916898"/>
                  </a:cubicBezTo>
                  <a:cubicBezTo>
                    <a:pt x="797537" y="925433"/>
                    <a:pt x="786873" y="934224"/>
                    <a:pt x="776294" y="943015"/>
                  </a:cubicBezTo>
                  <a:cubicBezTo>
                    <a:pt x="765629" y="927311"/>
                    <a:pt x="754879" y="911607"/>
                    <a:pt x="744214" y="895903"/>
                  </a:cubicBezTo>
                  <a:cubicBezTo>
                    <a:pt x="741569" y="891977"/>
                    <a:pt x="738925" y="887965"/>
                    <a:pt x="735682" y="883100"/>
                  </a:cubicBezTo>
                  <a:cubicBezTo>
                    <a:pt x="740546" y="879943"/>
                    <a:pt x="744555" y="877382"/>
                    <a:pt x="748651" y="874822"/>
                  </a:cubicBezTo>
                  <a:close/>
                  <a:moveTo>
                    <a:pt x="727065" y="889246"/>
                  </a:moveTo>
                  <a:cubicBezTo>
                    <a:pt x="730137" y="894110"/>
                    <a:pt x="732867" y="898463"/>
                    <a:pt x="735768" y="902816"/>
                  </a:cubicBezTo>
                  <a:cubicBezTo>
                    <a:pt x="746262" y="918776"/>
                    <a:pt x="756756" y="934651"/>
                    <a:pt x="767250" y="950611"/>
                  </a:cubicBezTo>
                  <a:lnTo>
                    <a:pt x="754111" y="961365"/>
                  </a:lnTo>
                  <a:cubicBezTo>
                    <a:pt x="754111" y="961365"/>
                    <a:pt x="754196" y="961621"/>
                    <a:pt x="754282" y="961621"/>
                  </a:cubicBezTo>
                  <a:lnTo>
                    <a:pt x="768274" y="952233"/>
                  </a:lnTo>
                  <a:cubicBezTo>
                    <a:pt x="768700" y="952915"/>
                    <a:pt x="769127" y="953598"/>
                    <a:pt x="769639" y="954281"/>
                  </a:cubicBezTo>
                  <a:cubicBezTo>
                    <a:pt x="769127" y="954708"/>
                    <a:pt x="768615" y="955135"/>
                    <a:pt x="768103" y="955561"/>
                  </a:cubicBezTo>
                  <a:lnTo>
                    <a:pt x="755050" y="965803"/>
                  </a:lnTo>
                  <a:cubicBezTo>
                    <a:pt x="749163" y="957695"/>
                    <a:pt x="743105" y="949672"/>
                    <a:pt x="736962" y="941650"/>
                  </a:cubicBezTo>
                  <a:cubicBezTo>
                    <a:pt x="739180" y="940284"/>
                    <a:pt x="741484" y="938833"/>
                    <a:pt x="743702" y="937382"/>
                  </a:cubicBezTo>
                  <a:lnTo>
                    <a:pt x="748480" y="934480"/>
                  </a:lnTo>
                  <a:cubicBezTo>
                    <a:pt x="748480" y="934480"/>
                    <a:pt x="748395" y="934224"/>
                    <a:pt x="748395" y="934224"/>
                  </a:cubicBezTo>
                  <a:lnTo>
                    <a:pt x="742934" y="935505"/>
                  </a:lnTo>
                  <a:cubicBezTo>
                    <a:pt x="739948" y="936187"/>
                    <a:pt x="736877" y="936785"/>
                    <a:pt x="733891" y="937467"/>
                  </a:cubicBezTo>
                  <a:cubicBezTo>
                    <a:pt x="724932" y="925775"/>
                    <a:pt x="715804" y="913997"/>
                    <a:pt x="706589" y="901792"/>
                  </a:cubicBezTo>
                  <a:cubicBezTo>
                    <a:pt x="713415" y="896842"/>
                    <a:pt x="719643" y="892659"/>
                    <a:pt x="727236" y="889331"/>
                  </a:cubicBezTo>
                  <a:close/>
                  <a:moveTo>
                    <a:pt x="733976" y="1089558"/>
                  </a:moveTo>
                  <a:cubicBezTo>
                    <a:pt x="731417" y="1086571"/>
                    <a:pt x="729369" y="1084181"/>
                    <a:pt x="727407" y="1081792"/>
                  </a:cubicBezTo>
                  <a:cubicBezTo>
                    <a:pt x="712050" y="1062418"/>
                    <a:pt x="696607" y="1043129"/>
                    <a:pt x="681335" y="1023755"/>
                  </a:cubicBezTo>
                  <a:cubicBezTo>
                    <a:pt x="666575" y="1004978"/>
                    <a:pt x="651816" y="986116"/>
                    <a:pt x="637226" y="967169"/>
                  </a:cubicBezTo>
                  <a:cubicBezTo>
                    <a:pt x="634070" y="963072"/>
                    <a:pt x="631766" y="958378"/>
                    <a:pt x="628695" y="953428"/>
                  </a:cubicBezTo>
                  <a:cubicBezTo>
                    <a:pt x="651048" y="934992"/>
                    <a:pt x="674851" y="920654"/>
                    <a:pt x="698655" y="906571"/>
                  </a:cubicBezTo>
                  <a:cubicBezTo>
                    <a:pt x="703347" y="910839"/>
                    <a:pt x="713415" y="923726"/>
                    <a:pt x="725274" y="940199"/>
                  </a:cubicBezTo>
                  <a:cubicBezTo>
                    <a:pt x="723653" y="941052"/>
                    <a:pt x="722117" y="941991"/>
                    <a:pt x="720581" y="943015"/>
                  </a:cubicBezTo>
                  <a:lnTo>
                    <a:pt x="717254" y="945149"/>
                  </a:lnTo>
                  <a:lnTo>
                    <a:pt x="715548" y="946173"/>
                  </a:lnTo>
                  <a:cubicBezTo>
                    <a:pt x="714950" y="946600"/>
                    <a:pt x="714694" y="946770"/>
                    <a:pt x="714097" y="946941"/>
                  </a:cubicBezTo>
                  <a:cubicBezTo>
                    <a:pt x="713329" y="947197"/>
                    <a:pt x="712476" y="947282"/>
                    <a:pt x="711708" y="947112"/>
                  </a:cubicBezTo>
                  <a:cubicBezTo>
                    <a:pt x="711367" y="947112"/>
                    <a:pt x="710940" y="946941"/>
                    <a:pt x="710685" y="946600"/>
                  </a:cubicBezTo>
                  <a:cubicBezTo>
                    <a:pt x="710429" y="946258"/>
                    <a:pt x="710429" y="945832"/>
                    <a:pt x="710685" y="945490"/>
                  </a:cubicBezTo>
                  <a:cubicBezTo>
                    <a:pt x="710685" y="945490"/>
                    <a:pt x="710429" y="945490"/>
                    <a:pt x="710429" y="945576"/>
                  </a:cubicBezTo>
                  <a:cubicBezTo>
                    <a:pt x="710087" y="946002"/>
                    <a:pt x="710002" y="946600"/>
                    <a:pt x="710258" y="947026"/>
                  </a:cubicBezTo>
                  <a:cubicBezTo>
                    <a:pt x="710514" y="947539"/>
                    <a:pt x="710940" y="947880"/>
                    <a:pt x="711367" y="948136"/>
                  </a:cubicBezTo>
                  <a:cubicBezTo>
                    <a:pt x="712306" y="948648"/>
                    <a:pt x="713329" y="948904"/>
                    <a:pt x="714439" y="948904"/>
                  </a:cubicBezTo>
                  <a:cubicBezTo>
                    <a:pt x="715121" y="948904"/>
                    <a:pt x="716145" y="948733"/>
                    <a:pt x="716742" y="948648"/>
                  </a:cubicBezTo>
                  <a:lnTo>
                    <a:pt x="718704" y="948221"/>
                  </a:lnTo>
                  <a:lnTo>
                    <a:pt x="722544" y="947368"/>
                  </a:lnTo>
                  <a:cubicBezTo>
                    <a:pt x="724847" y="946856"/>
                    <a:pt x="727151" y="946258"/>
                    <a:pt x="729454" y="945661"/>
                  </a:cubicBezTo>
                  <a:cubicBezTo>
                    <a:pt x="735256" y="953769"/>
                    <a:pt x="741484" y="962560"/>
                    <a:pt x="747627" y="971522"/>
                  </a:cubicBezTo>
                  <a:lnTo>
                    <a:pt x="746262" y="972546"/>
                  </a:lnTo>
                  <a:cubicBezTo>
                    <a:pt x="746262" y="972546"/>
                    <a:pt x="746262" y="972887"/>
                    <a:pt x="746432" y="972802"/>
                  </a:cubicBezTo>
                  <a:lnTo>
                    <a:pt x="747798" y="971863"/>
                  </a:lnTo>
                  <a:cubicBezTo>
                    <a:pt x="749589" y="974509"/>
                    <a:pt x="751381" y="977069"/>
                    <a:pt x="753173" y="979715"/>
                  </a:cubicBezTo>
                  <a:cubicBezTo>
                    <a:pt x="747798" y="983043"/>
                    <a:pt x="742508" y="986458"/>
                    <a:pt x="737218" y="989957"/>
                  </a:cubicBezTo>
                  <a:cubicBezTo>
                    <a:pt x="733464" y="992432"/>
                    <a:pt x="729710" y="994907"/>
                    <a:pt x="726042" y="997467"/>
                  </a:cubicBezTo>
                  <a:cubicBezTo>
                    <a:pt x="726042" y="997467"/>
                    <a:pt x="726127" y="997723"/>
                    <a:pt x="726212" y="997723"/>
                  </a:cubicBezTo>
                  <a:cubicBezTo>
                    <a:pt x="730222" y="995675"/>
                    <a:pt x="734232" y="993627"/>
                    <a:pt x="738327" y="991749"/>
                  </a:cubicBezTo>
                  <a:cubicBezTo>
                    <a:pt x="743446" y="989359"/>
                    <a:pt x="748565" y="987055"/>
                    <a:pt x="753685" y="984836"/>
                  </a:cubicBezTo>
                  <a:lnTo>
                    <a:pt x="739436" y="997553"/>
                  </a:lnTo>
                  <a:cubicBezTo>
                    <a:pt x="739436" y="997553"/>
                    <a:pt x="739522" y="997894"/>
                    <a:pt x="739607" y="997809"/>
                  </a:cubicBezTo>
                  <a:lnTo>
                    <a:pt x="756329" y="984494"/>
                  </a:lnTo>
                  <a:cubicBezTo>
                    <a:pt x="757865" y="986799"/>
                    <a:pt x="759486" y="989189"/>
                    <a:pt x="761022" y="991493"/>
                  </a:cubicBezTo>
                  <a:lnTo>
                    <a:pt x="753940" y="997723"/>
                  </a:lnTo>
                  <a:cubicBezTo>
                    <a:pt x="753940" y="997723"/>
                    <a:pt x="754026" y="998065"/>
                    <a:pt x="754111" y="997979"/>
                  </a:cubicBezTo>
                  <a:lnTo>
                    <a:pt x="761534" y="992261"/>
                  </a:lnTo>
                  <a:cubicBezTo>
                    <a:pt x="763069" y="994566"/>
                    <a:pt x="764605" y="996870"/>
                    <a:pt x="766055" y="999089"/>
                  </a:cubicBezTo>
                  <a:cubicBezTo>
                    <a:pt x="765458" y="999601"/>
                    <a:pt x="764861" y="1000199"/>
                    <a:pt x="764264" y="1000711"/>
                  </a:cubicBezTo>
                  <a:cubicBezTo>
                    <a:pt x="758036" y="1004637"/>
                    <a:pt x="751722" y="1008648"/>
                    <a:pt x="745323" y="1012403"/>
                  </a:cubicBezTo>
                  <a:cubicBezTo>
                    <a:pt x="741996" y="1014281"/>
                    <a:pt x="738754" y="1016244"/>
                    <a:pt x="735426" y="1018036"/>
                  </a:cubicBezTo>
                  <a:cubicBezTo>
                    <a:pt x="735426" y="1018036"/>
                    <a:pt x="735426" y="1018292"/>
                    <a:pt x="735512" y="1018292"/>
                  </a:cubicBezTo>
                  <a:cubicBezTo>
                    <a:pt x="739095" y="1016927"/>
                    <a:pt x="742679" y="1015561"/>
                    <a:pt x="746262" y="1014196"/>
                  </a:cubicBezTo>
                  <a:cubicBezTo>
                    <a:pt x="754111" y="1011209"/>
                    <a:pt x="761960" y="1008051"/>
                    <a:pt x="769639" y="1004551"/>
                  </a:cubicBezTo>
                  <a:cubicBezTo>
                    <a:pt x="769895" y="1004978"/>
                    <a:pt x="770151" y="1005320"/>
                    <a:pt x="770407" y="1005746"/>
                  </a:cubicBezTo>
                  <a:lnTo>
                    <a:pt x="760766" y="1013854"/>
                  </a:lnTo>
                  <a:cubicBezTo>
                    <a:pt x="760766" y="1013854"/>
                    <a:pt x="760851" y="1014196"/>
                    <a:pt x="760936" y="1014110"/>
                  </a:cubicBezTo>
                  <a:lnTo>
                    <a:pt x="770918" y="1006600"/>
                  </a:lnTo>
                  <a:cubicBezTo>
                    <a:pt x="772113" y="1008392"/>
                    <a:pt x="773222" y="1010184"/>
                    <a:pt x="774331" y="1011977"/>
                  </a:cubicBezTo>
                  <a:lnTo>
                    <a:pt x="759827" y="1025291"/>
                  </a:lnTo>
                  <a:cubicBezTo>
                    <a:pt x="759827" y="1025291"/>
                    <a:pt x="759912" y="1025547"/>
                    <a:pt x="759998" y="1025547"/>
                  </a:cubicBezTo>
                  <a:lnTo>
                    <a:pt x="775270" y="1013427"/>
                  </a:lnTo>
                  <a:cubicBezTo>
                    <a:pt x="777061" y="1016244"/>
                    <a:pt x="778682" y="1018890"/>
                    <a:pt x="780303" y="1021450"/>
                  </a:cubicBezTo>
                  <a:cubicBezTo>
                    <a:pt x="779792" y="1021877"/>
                    <a:pt x="779365" y="1022304"/>
                    <a:pt x="778853" y="1022816"/>
                  </a:cubicBezTo>
                  <a:lnTo>
                    <a:pt x="755306" y="1044836"/>
                  </a:lnTo>
                  <a:cubicBezTo>
                    <a:pt x="755306" y="1044836"/>
                    <a:pt x="755391" y="1045177"/>
                    <a:pt x="755476" y="1045092"/>
                  </a:cubicBezTo>
                  <a:lnTo>
                    <a:pt x="780303" y="1024267"/>
                  </a:lnTo>
                  <a:cubicBezTo>
                    <a:pt x="780303" y="1024267"/>
                    <a:pt x="781071" y="1023669"/>
                    <a:pt x="781413" y="1023328"/>
                  </a:cubicBezTo>
                  <a:cubicBezTo>
                    <a:pt x="788238" y="1034423"/>
                    <a:pt x="793357" y="1043299"/>
                    <a:pt x="795234" y="1047994"/>
                  </a:cubicBezTo>
                  <a:cubicBezTo>
                    <a:pt x="775184" y="1061735"/>
                    <a:pt x="754879" y="1075561"/>
                    <a:pt x="734061" y="1089814"/>
                  </a:cubicBezTo>
                  <a:close/>
                  <a:moveTo>
                    <a:pt x="805899" y="1039971"/>
                  </a:moveTo>
                  <a:cubicBezTo>
                    <a:pt x="800012" y="1032290"/>
                    <a:pt x="794551" y="1024437"/>
                    <a:pt x="789262" y="1016586"/>
                  </a:cubicBezTo>
                  <a:cubicBezTo>
                    <a:pt x="793783" y="1012915"/>
                    <a:pt x="798305" y="1009245"/>
                    <a:pt x="802827" y="1005576"/>
                  </a:cubicBezTo>
                  <a:cubicBezTo>
                    <a:pt x="805216" y="1009245"/>
                    <a:pt x="807605" y="1012915"/>
                    <a:pt x="809994" y="1016671"/>
                  </a:cubicBezTo>
                  <a:cubicBezTo>
                    <a:pt x="812724" y="1021024"/>
                    <a:pt x="814772" y="1025803"/>
                    <a:pt x="817502" y="1031180"/>
                  </a:cubicBezTo>
                  <a:cubicBezTo>
                    <a:pt x="813407" y="1034338"/>
                    <a:pt x="809994" y="1036898"/>
                    <a:pt x="805899" y="1040056"/>
                  </a:cubicBezTo>
                  <a:close/>
                  <a:moveTo>
                    <a:pt x="830043" y="1021877"/>
                  </a:moveTo>
                  <a:cubicBezTo>
                    <a:pt x="825692" y="1020938"/>
                    <a:pt x="823986" y="1016842"/>
                    <a:pt x="821938" y="1013598"/>
                  </a:cubicBezTo>
                  <a:cubicBezTo>
                    <a:pt x="818611" y="1008477"/>
                    <a:pt x="815369" y="1003271"/>
                    <a:pt x="812041" y="998150"/>
                  </a:cubicBezTo>
                  <a:cubicBezTo>
                    <a:pt x="824924" y="987738"/>
                    <a:pt x="837893" y="977411"/>
                    <a:pt x="850861" y="967083"/>
                  </a:cubicBezTo>
                  <a:lnTo>
                    <a:pt x="850861" y="967083"/>
                  </a:lnTo>
                  <a:cubicBezTo>
                    <a:pt x="850861" y="967083"/>
                    <a:pt x="850861" y="967083"/>
                    <a:pt x="850861" y="967083"/>
                  </a:cubicBezTo>
                  <a:lnTo>
                    <a:pt x="850861" y="967083"/>
                  </a:lnTo>
                  <a:cubicBezTo>
                    <a:pt x="850861" y="967083"/>
                    <a:pt x="850861" y="967083"/>
                    <a:pt x="850861" y="967083"/>
                  </a:cubicBezTo>
                  <a:cubicBezTo>
                    <a:pt x="864341" y="955476"/>
                    <a:pt x="877821" y="943954"/>
                    <a:pt x="891386" y="932346"/>
                  </a:cubicBezTo>
                  <a:cubicBezTo>
                    <a:pt x="891131" y="932944"/>
                    <a:pt x="890875" y="933541"/>
                    <a:pt x="890619" y="934054"/>
                  </a:cubicBezTo>
                  <a:lnTo>
                    <a:pt x="887888" y="940028"/>
                  </a:lnTo>
                  <a:cubicBezTo>
                    <a:pt x="887888" y="940028"/>
                    <a:pt x="888144" y="940199"/>
                    <a:pt x="888144" y="940199"/>
                  </a:cubicBezTo>
                  <a:lnTo>
                    <a:pt x="892325" y="935078"/>
                  </a:lnTo>
                  <a:cubicBezTo>
                    <a:pt x="894372" y="932603"/>
                    <a:pt x="896505" y="930128"/>
                    <a:pt x="898553" y="927652"/>
                  </a:cubicBezTo>
                  <a:lnTo>
                    <a:pt x="898553" y="935078"/>
                  </a:lnTo>
                  <a:cubicBezTo>
                    <a:pt x="898553" y="935078"/>
                    <a:pt x="898809" y="935163"/>
                    <a:pt x="898809" y="935078"/>
                  </a:cubicBezTo>
                  <a:lnTo>
                    <a:pt x="899577" y="926372"/>
                  </a:lnTo>
                  <a:cubicBezTo>
                    <a:pt x="900601" y="925092"/>
                    <a:pt x="901625" y="923812"/>
                    <a:pt x="902648" y="922531"/>
                  </a:cubicBezTo>
                  <a:cubicBezTo>
                    <a:pt x="904610" y="920825"/>
                    <a:pt x="906658" y="919203"/>
                    <a:pt x="908621" y="917581"/>
                  </a:cubicBezTo>
                  <a:cubicBezTo>
                    <a:pt x="908364" y="920313"/>
                    <a:pt x="908023" y="923129"/>
                    <a:pt x="907682" y="925860"/>
                  </a:cubicBezTo>
                  <a:cubicBezTo>
                    <a:pt x="907682" y="925860"/>
                    <a:pt x="907938" y="925945"/>
                    <a:pt x="907938" y="925860"/>
                  </a:cubicBezTo>
                  <a:cubicBezTo>
                    <a:pt x="908876" y="922531"/>
                    <a:pt x="909730" y="919118"/>
                    <a:pt x="910668" y="915789"/>
                  </a:cubicBezTo>
                  <a:cubicBezTo>
                    <a:pt x="913739" y="913228"/>
                    <a:pt x="916811" y="910583"/>
                    <a:pt x="919967" y="908022"/>
                  </a:cubicBezTo>
                  <a:lnTo>
                    <a:pt x="929950" y="899829"/>
                  </a:lnTo>
                  <a:cubicBezTo>
                    <a:pt x="934471" y="911948"/>
                    <a:pt x="938994" y="923982"/>
                    <a:pt x="943430" y="935931"/>
                  </a:cubicBezTo>
                  <a:cubicBezTo>
                    <a:pt x="936861" y="943869"/>
                    <a:pt x="848386" y="1010697"/>
                    <a:pt x="829873" y="1021706"/>
                  </a:cubicBezTo>
                  <a:close/>
                  <a:moveTo>
                    <a:pt x="1137612" y="1053371"/>
                  </a:moveTo>
                  <a:cubicBezTo>
                    <a:pt x="1120207" y="1060113"/>
                    <a:pt x="1102803" y="1066600"/>
                    <a:pt x="1085398" y="1073428"/>
                  </a:cubicBezTo>
                  <a:cubicBezTo>
                    <a:pt x="1075928" y="1077098"/>
                    <a:pt x="1066713" y="1081280"/>
                    <a:pt x="1057329" y="1085035"/>
                  </a:cubicBezTo>
                  <a:cubicBezTo>
                    <a:pt x="1047176" y="1089132"/>
                    <a:pt x="1036767" y="1092460"/>
                    <a:pt x="1024908" y="1091009"/>
                  </a:cubicBezTo>
                  <a:cubicBezTo>
                    <a:pt x="1023287" y="1088534"/>
                    <a:pt x="1021324" y="1085974"/>
                    <a:pt x="1019960" y="1083157"/>
                  </a:cubicBezTo>
                  <a:cubicBezTo>
                    <a:pt x="1017315" y="1077695"/>
                    <a:pt x="1014755" y="1072147"/>
                    <a:pt x="1012708" y="1066429"/>
                  </a:cubicBezTo>
                  <a:cubicBezTo>
                    <a:pt x="1000934" y="1034509"/>
                    <a:pt x="989246" y="1002503"/>
                    <a:pt x="977472" y="970583"/>
                  </a:cubicBezTo>
                  <a:cubicBezTo>
                    <a:pt x="975253" y="964523"/>
                    <a:pt x="972950" y="958463"/>
                    <a:pt x="970476" y="952403"/>
                  </a:cubicBezTo>
                  <a:cubicBezTo>
                    <a:pt x="961859" y="930981"/>
                    <a:pt x="953071" y="909644"/>
                    <a:pt x="944454" y="888221"/>
                  </a:cubicBezTo>
                  <a:lnTo>
                    <a:pt x="945307" y="887453"/>
                  </a:lnTo>
                  <a:cubicBezTo>
                    <a:pt x="945307" y="887453"/>
                    <a:pt x="945307" y="887112"/>
                    <a:pt x="945136" y="887197"/>
                  </a:cubicBezTo>
                  <a:lnTo>
                    <a:pt x="944283" y="887795"/>
                  </a:lnTo>
                  <a:cubicBezTo>
                    <a:pt x="942662" y="883783"/>
                    <a:pt x="941041" y="879857"/>
                    <a:pt x="939420" y="875846"/>
                  </a:cubicBezTo>
                  <a:lnTo>
                    <a:pt x="940103" y="875334"/>
                  </a:lnTo>
                  <a:cubicBezTo>
                    <a:pt x="940103" y="875334"/>
                    <a:pt x="940103" y="874993"/>
                    <a:pt x="939932" y="875078"/>
                  </a:cubicBezTo>
                  <a:lnTo>
                    <a:pt x="939335" y="875505"/>
                  </a:lnTo>
                  <a:cubicBezTo>
                    <a:pt x="938396" y="873200"/>
                    <a:pt x="937543" y="870896"/>
                    <a:pt x="936604" y="868591"/>
                  </a:cubicBezTo>
                  <a:cubicBezTo>
                    <a:pt x="936690" y="868335"/>
                    <a:pt x="936861" y="868079"/>
                    <a:pt x="936946" y="867823"/>
                  </a:cubicBezTo>
                  <a:lnTo>
                    <a:pt x="940103" y="860483"/>
                  </a:lnTo>
                  <a:cubicBezTo>
                    <a:pt x="940103" y="860483"/>
                    <a:pt x="939847" y="860313"/>
                    <a:pt x="939847" y="860313"/>
                  </a:cubicBezTo>
                  <a:lnTo>
                    <a:pt x="935666" y="866116"/>
                  </a:lnTo>
                  <a:cubicBezTo>
                    <a:pt x="935069" y="864580"/>
                    <a:pt x="934471" y="863044"/>
                    <a:pt x="933874" y="861507"/>
                  </a:cubicBezTo>
                  <a:cubicBezTo>
                    <a:pt x="933874" y="861507"/>
                    <a:pt x="933960" y="861593"/>
                    <a:pt x="934045" y="861507"/>
                  </a:cubicBezTo>
                  <a:lnTo>
                    <a:pt x="950085" y="848278"/>
                  </a:lnTo>
                  <a:cubicBezTo>
                    <a:pt x="950085" y="848278"/>
                    <a:pt x="950767" y="847681"/>
                    <a:pt x="951108" y="847425"/>
                  </a:cubicBezTo>
                  <a:cubicBezTo>
                    <a:pt x="951450" y="854509"/>
                    <a:pt x="951877" y="861507"/>
                    <a:pt x="952303" y="868591"/>
                  </a:cubicBezTo>
                  <a:lnTo>
                    <a:pt x="953753" y="890697"/>
                  </a:lnTo>
                  <a:cubicBezTo>
                    <a:pt x="953753" y="890697"/>
                    <a:pt x="954094" y="890697"/>
                    <a:pt x="954094" y="890697"/>
                  </a:cubicBezTo>
                  <a:lnTo>
                    <a:pt x="954436" y="868677"/>
                  </a:lnTo>
                  <a:cubicBezTo>
                    <a:pt x="954607" y="860483"/>
                    <a:pt x="954862" y="852375"/>
                    <a:pt x="955204" y="844182"/>
                  </a:cubicBezTo>
                  <a:cubicBezTo>
                    <a:pt x="958105" y="841792"/>
                    <a:pt x="961090" y="839488"/>
                    <a:pt x="963991" y="837098"/>
                  </a:cubicBezTo>
                  <a:cubicBezTo>
                    <a:pt x="963991" y="846827"/>
                    <a:pt x="963991" y="856557"/>
                    <a:pt x="963991" y="866287"/>
                  </a:cubicBezTo>
                  <a:lnTo>
                    <a:pt x="963991" y="875078"/>
                  </a:lnTo>
                  <a:cubicBezTo>
                    <a:pt x="963991" y="875078"/>
                    <a:pt x="955631" y="883869"/>
                    <a:pt x="955631" y="883869"/>
                  </a:cubicBezTo>
                  <a:cubicBezTo>
                    <a:pt x="955631" y="883869"/>
                    <a:pt x="955801" y="884125"/>
                    <a:pt x="955801" y="884125"/>
                  </a:cubicBezTo>
                  <a:lnTo>
                    <a:pt x="963821" y="876955"/>
                  </a:lnTo>
                  <a:lnTo>
                    <a:pt x="963821" y="883698"/>
                  </a:lnTo>
                  <a:cubicBezTo>
                    <a:pt x="963821" y="883698"/>
                    <a:pt x="964077" y="883783"/>
                    <a:pt x="964077" y="883698"/>
                  </a:cubicBezTo>
                  <a:lnTo>
                    <a:pt x="964930" y="875931"/>
                  </a:lnTo>
                  <a:lnTo>
                    <a:pt x="970219" y="871237"/>
                  </a:lnTo>
                  <a:cubicBezTo>
                    <a:pt x="977727" y="864665"/>
                    <a:pt x="985321" y="858093"/>
                    <a:pt x="992914" y="851522"/>
                  </a:cubicBezTo>
                  <a:lnTo>
                    <a:pt x="991037" y="863983"/>
                  </a:lnTo>
                  <a:cubicBezTo>
                    <a:pt x="990269" y="869103"/>
                    <a:pt x="989501" y="874224"/>
                    <a:pt x="988819" y="879431"/>
                  </a:cubicBezTo>
                  <a:cubicBezTo>
                    <a:pt x="984382" y="884978"/>
                    <a:pt x="979946" y="890441"/>
                    <a:pt x="975594" y="895988"/>
                  </a:cubicBezTo>
                  <a:lnTo>
                    <a:pt x="959640" y="916130"/>
                  </a:lnTo>
                  <a:cubicBezTo>
                    <a:pt x="959640" y="916130"/>
                    <a:pt x="959811" y="916386"/>
                    <a:pt x="959896" y="916301"/>
                  </a:cubicBezTo>
                  <a:lnTo>
                    <a:pt x="977045" y="897439"/>
                  </a:lnTo>
                  <a:cubicBezTo>
                    <a:pt x="980628" y="893513"/>
                    <a:pt x="984297" y="889587"/>
                    <a:pt x="987966" y="885746"/>
                  </a:cubicBezTo>
                  <a:cubicBezTo>
                    <a:pt x="986771" y="894793"/>
                    <a:pt x="985576" y="903840"/>
                    <a:pt x="984723" y="912972"/>
                  </a:cubicBezTo>
                  <a:lnTo>
                    <a:pt x="984723" y="912972"/>
                  </a:lnTo>
                  <a:cubicBezTo>
                    <a:pt x="984723" y="912972"/>
                    <a:pt x="984723" y="912972"/>
                    <a:pt x="984723" y="912972"/>
                  </a:cubicBezTo>
                  <a:lnTo>
                    <a:pt x="984723" y="912972"/>
                  </a:lnTo>
                  <a:cubicBezTo>
                    <a:pt x="984723" y="912972"/>
                    <a:pt x="984723" y="912972"/>
                    <a:pt x="984723" y="912972"/>
                  </a:cubicBezTo>
                  <a:cubicBezTo>
                    <a:pt x="984126" y="929445"/>
                    <a:pt x="984297" y="945917"/>
                    <a:pt x="984553" y="962304"/>
                  </a:cubicBezTo>
                  <a:lnTo>
                    <a:pt x="984809" y="979886"/>
                  </a:lnTo>
                  <a:cubicBezTo>
                    <a:pt x="984809" y="979886"/>
                    <a:pt x="985065" y="979886"/>
                    <a:pt x="985150" y="979886"/>
                  </a:cubicBezTo>
                  <a:lnTo>
                    <a:pt x="986686" y="962475"/>
                  </a:lnTo>
                  <a:cubicBezTo>
                    <a:pt x="988392" y="946173"/>
                    <a:pt x="990098" y="929786"/>
                    <a:pt x="991720" y="913484"/>
                  </a:cubicBezTo>
                  <a:lnTo>
                    <a:pt x="991720" y="913484"/>
                  </a:lnTo>
                  <a:cubicBezTo>
                    <a:pt x="991720" y="913484"/>
                    <a:pt x="991720" y="913399"/>
                    <a:pt x="991720" y="913399"/>
                  </a:cubicBezTo>
                  <a:lnTo>
                    <a:pt x="991720" y="913399"/>
                  </a:lnTo>
                  <a:cubicBezTo>
                    <a:pt x="991720" y="913399"/>
                    <a:pt x="991720" y="913314"/>
                    <a:pt x="991720" y="913314"/>
                  </a:cubicBezTo>
                  <a:cubicBezTo>
                    <a:pt x="992061" y="902474"/>
                    <a:pt x="992317" y="891635"/>
                    <a:pt x="992658" y="880796"/>
                  </a:cubicBezTo>
                  <a:cubicBezTo>
                    <a:pt x="997606" y="875505"/>
                    <a:pt x="1002555" y="870298"/>
                    <a:pt x="1007588" y="865092"/>
                  </a:cubicBezTo>
                  <a:cubicBezTo>
                    <a:pt x="1007588" y="867396"/>
                    <a:pt x="1007588" y="869786"/>
                    <a:pt x="1007503" y="872090"/>
                  </a:cubicBezTo>
                  <a:cubicBezTo>
                    <a:pt x="1007162" y="882674"/>
                    <a:pt x="1006650" y="893257"/>
                    <a:pt x="1006138" y="903840"/>
                  </a:cubicBezTo>
                  <a:cubicBezTo>
                    <a:pt x="1001275" y="910156"/>
                    <a:pt x="996583" y="916557"/>
                    <a:pt x="991890" y="923043"/>
                  </a:cubicBezTo>
                  <a:cubicBezTo>
                    <a:pt x="991890" y="923043"/>
                    <a:pt x="992061" y="923300"/>
                    <a:pt x="992146" y="923214"/>
                  </a:cubicBezTo>
                  <a:cubicBezTo>
                    <a:pt x="996668" y="917752"/>
                    <a:pt x="1001275" y="912375"/>
                    <a:pt x="1005967" y="907083"/>
                  </a:cubicBezTo>
                  <a:cubicBezTo>
                    <a:pt x="1005370" y="917581"/>
                    <a:pt x="1004688" y="928079"/>
                    <a:pt x="1004005" y="938577"/>
                  </a:cubicBezTo>
                  <a:lnTo>
                    <a:pt x="1004005" y="938577"/>
                  </a:lnTo>
                  <a:cubicBezTo>
                    <a:pt x="1004005" y="938577"/>
                    <a:pt x="1004005" y="938662"/>
                    <a:pt x="1004005" y="938662"/>
                  </a:cubicBezTo>
                  <a:lnTo>
                    <a:pt x="1004005" y="938662"/>
                  </a:lnTo>
                  <a:cubicBezTo>
                    <a:pt x="1004005" y="943271"/>
                    <a:pt x="1003834" y="947795"/>
                    <a:pt x="1003749" y="952403"/>
                  </a:cubicBezTo>
                  <a:cubicBezTo>
                    <a:pt x="1001275" y="955732"/>
                    <a:pt x="998801" y="959061"/>
                    <a:pt x="996412" y="962389"/>
                  </a:cubicBezTo>
                  <a:cubicBezTo>
                    <a:pt x="996412" y="962475"/>
                    <a:pt x="996583" y="962645"/>
                    <a:pt x="996668" y="962560"/>
                  </a:cubicBezTo>
                  <a:cubicBezTo>
                    <a:pt x="998971" y="959743"/>
                    <a:pt x="1001360" y="956927"/>
                    <a:pt x="1003749" y="954110"/>
                  </a:cubicBezTo>
                  <a:cubicBezTo>
                    <a:pt x="1003408" y="971095"/>
                    <a:pt x="1002896" y="988164"/>
                    <a:pt x="1002043" y="1005149"/>
                  </a:cubicBezTo>
                  <a:cubicBezTo>
                    <a:pt x="1001616" y="1013086"/>
                    <a:pt x="1001104" y="1021024"/>
                    <a:pt x="1000507" y="1028961"/>
                  </a:cubicBezTo>
                  <a:cubicBezTo>
                    <a:pt x="1000507" y="1029046"/>
                    <a:pt x="1000763" y="1029132"/>
                    <a:pt x="1000849" y="1028961"/>
                  </a:cubicBezTo>
                  <a:cubicBezTo>
                    <a:pt x="1001958" y="1021109"/>
                    <a:pt x="1003067" y="1013342"/>
                    <a:pt x="1004091" y="1005490"/>
                  </a:cubicBezTo>
                  <a:cubicBezTo>
                    <a:pt x="1006735" y="985775"/>
                    <a:pt x="1008954" y="965974"/>
                    <a:pt x="1010489" y="946088"/>
                  </a:cubicBezTo>
                  <a:cubicBezTo>
                    <a:pt x="1011513" y="944893"/>
                    <a:pt x="1012537" y="943612"/>
                    <a:pt x="1013561" y="942418"/>
                  </a:cubicBezTo>
                  <a:cubicBezTo>
                    <a:pt x="1017912" y="937297"/>
                    <a:pt x="1022348" y="932176"/>
                    <a:pt x="1026870" y="927140"/>
                  </a:cubicBezTo>
                  <a:cubicBezTo>
                    <a:pt x="1026273" y="933883"/>
                    <a:pt x="1025676" y="940625"/>
                    <a:pt x="1025164" y="947368"/>
                  </a:cubicBezTo>
                  <a:lnTo>
                    <a:pt x="1025164" y="947368"/>
                  </a:lnTo>
                  <a:cubicBezTo>
                    <a:pt x="1025164" y="947368"/>
                    <a:pt x="1025164" y="947453"/>
                    <a:pt x="1025164" y="947453"/>
                  </a:cubicBezTo>
                  <a:lnTo>
                    <a:pt x="1025164" y="947453"/>
                  </a:lnTo>
                  <a:cubicBezTo>
                    <a:pt x="1025078" y="950953"/>
                    <a:pt x="1024993" y="954452"/>
                    <a:pt x="1024908" y="957951"/>
                  </a:cubicBezTo>
                  <a:lnTo>
                    <a:pt x="1010745" y="974423"/>
                  </a:lnTo>
                  <a:cubicBezTo>
                    <a:pt x="1010745" y="974423"/>
                    <a:pt x="1010916" y="974679"/>
                    <a:pt x="1011001" y="974594"/>
                  </a:cubicBezTo>
                  <a:lnTo>
                    <a:pt x="1024908" y="960597"/>
                  </a:lnTo>
                  <a:cubicBezTo>
                    <a:pt x="1024652" y="971778"/>
                    <a:pt x="1024481" y="983043"/>
                    <a:pt x="1024396" y="994224"/>
                  </a:cubicBezTo>
                  <a:lnTo>
                    <a:pt x="1014243" y="1006856"/>
                  </a:lnTo>
                  <a:cubicBezTo>
                    <a:pt x="1014243" y="1006856"/>
                    <a:pt x="1014414" y="1007112"/>
                    <a:pt x="1014499" y="1007026"/>
                  </a:cubicBezTo>
                  <a:lnTo>
                    <a:pt x="1024396" y="996273"/>
                  </a:lnTo>
                  <a:cubicBezTo>
                    <a:pt x="1024396" y="1002162"/>
                    <a:pt x="1024225" y="1008136"/>
                    <a:pt x="1024225" y="1014025"/>
                  </a:cubicBezTo>
                  <a:lnTo>
                    <a:pt x="1023884" y="1037752"/>
                  </a:lnTo>
                  <a:cubicBezTo>
                    <a:pt x="1023884" y="1037752"/>
                    <a:pt x="1024140" y="1037837"/>
                    <a:pt x="1024225" y="1037752"/>
                  </a:cubicBezTo>
                  <a:lnTo>
                    <a:pt x="1026358" y="1014196"/>
                  </a:lnTo>
                  <a:cubicBezTo>
                    <a:pt x="1027041" y="1006770"/>
                    <a:pt x="1027723" y="999345"/>
                    <a:pt x="1028491" y="991920"/>
                  </a:cubicBezTo>
                  <a:lnTo>
                    <a:pt x="1032672" y="987396"/>
                  </a:lnTo>
                  <a:cubicBezTo>
                    <a:pt x="1035999" y="983812"/>
                    <a:pt x="1039327" y="980312"/>
                    <a:pt x="1042654" y="976813"/>
                  </a:cubicBezTo>
                  <a:cubicBezTo>
                    <a:pt x="1041715" y="982617"/>
                    <a:pt x="1040862" y="988335"/>
                    <a:pt x="1039924" y="994139"/>
                  </a:cubicBezTo>
                  <a:lnTo>
                    <a:pt x="1036767" y="1013598"/>
                  </a:lnTo>
                  <a:cubicBezTo>
                    <a:pt x="1036767" y="1013598"/>
                    <a:pt x="1037023" y="1013769"/>
                    <a:pt x="1037023" y="1013598"/>
                  </a:cubicBezTo>
                  <a:lnTo>
                    <a:pt x="1041886" y="994566"/>
                  </a:lnTo>
                  <a:cubicBezTo>
                    <a:pt x="1043934" y="986714"/>
                    <a:pt x="1045981" y="978861"/>
                    <a:pt x="1048029" y="971010"/>
                  </a:cubicBezTo>
                  <a:cubicBezTo>
                    <a:pt x="1048541" y="970497"/>
                    <a:pt x="1049052" y="969985"/>
                    <a:pt x="1049564" y="969388"/>
                  </a:cubicBezTo>
                  <a:cubicBezTo>
                    <a:pt x="1048882" y="980398"/>
                    <a:pt x="1048285" y="991493"/>
                    <a:pt x="1047773" y="1002503"/>
                  </a:cubicBezTo>
                  <a:lnTo>
                    <a:pt x="1046664" y="1026230"/>
                  </a:lnTo>
                  <a:cubicBezTo>
                    <a:pt x="1046664" y="1026230"/>
                    <a:pt x="1046920" y="1026315"/>
                    <a:pt x="1047005" y="1026230"/>
                  </a:cubicBezTo>
                  <a:lnTo>
                    <a:pt x="1049052" y="1009160"/>
                  </a:lnTo>
                  <a:lnTo>
                    <a:pt x="1064495" y="992688"/>
                  </a:lnTo>
                  <a:cubicBezTo>
                    <a:pt x="1064154" y="1001308"/>
                    <a:pt x="1063813" y="1009928"/>
                    <a:pt x="1063557" y="1018634"/>
                  </a:cubicBezTo>
                  <a:lnTo>
                    <a:pt x="1062789" y="1045006"/>
                  </a:lnTo>
                  <a:cubicBezTo>
                    <a:pt x="1062789" y="1045006"/>
                    <a:pt x="1063045" y="1045092"/>
                    <a:pt x="1063130" y="1045006"/>
                  </a:cubicBezTo>
                  <a:lnTo>
                    <a:pt x="1065604" y="1018890"/>
                  </a:lnTo>
                  <a:cubicBezTo>
                    <a:pt x="1066713" y="1008477"/>
                    <a:pt x="1067908" y="998150"/>
                    <a:pt x="1069102" y="987823"/>
                  </a:cubicBezTo>
                  <a:cubicBezTo>
                    <a:pt x="1077208" y="979374"/>
                    <a:pt x="1085312" y="970839"/>
                    <a:pt x="1093332" y="962389"/>
                  </a:cubicBezTo>
                  <a:cubicBezTo>
                    <a:pt x="1092650" y="968876"/>
                    <a:pt x="1091967" y="975362"/>
                    <a:pt x="1091285" y="981849"/>
                  </a:cubicBezTo>
                  <a:cubicBezTo>
                    <a:pt x="1090687" y="982190"/>
                    <a:pt x="1090090" y="982446"/>
                    <a:pt x="1089493" y="982702"/>
                  </a:cubicBezTo>
                  <a:lnTo>
                    <a:pt x="1085398" y="984751"/>
                  </a:lnTo>
                  <a:cubicBezTo>
                    <a:pt x="1084118" y="985433"/>
                    <a:pt x="1082583" y="985946"/>
                    <a:pt x="1081473" y="987140"/>
                  </a:cubicBezTo>
                  <a:cubicBezTo>
                    <a:pt x="1080364" y="988250"/>
                    <a:pt x="1079425" y="989530"/>
                    <a:pt x="1078914" y="990981"/>
                  </a:cubicBezTo>
                  <a:cubicBezTo>
                    <a:pt x="1078658" y="991749"/>
                    <a:pt x="1078487" y="992517"/>
                    <a:pt x="1078743" y="993285"/>
                  </a:cubicBezTo>
                  <a:cubicBezTo>
                    <a:pt x="1078914" y="994139"/>
                    <a:pt x="1079852" y="994566"/>
                    <a:pt x="1080620" y="994566"/>
                  </a:cubicBezTo>
                  <a:cubicBezTo>
                    <a:pt x="1080791" y="994566"/>
                    <a:pt x="1080791" y="994395"/>
                    <a:pt x="1080620" y="994395"/>
                  </a:cubicBezTo>
                  <a:cubicBezTo>
                    <a:pt x="1079852" y="994395"/>
                    <a:pt x="1079170" y="993968"/>
                    <a:pt x="1078999" y="993200"/>
                  </a:cubicBezTo>
                  <a:cubicBezTo>
                    <a:pt x="1078829" y="992517"/>
                    <a:pt x="1078999" y="991749"/>
                    <a:pt x="1079255" y="991066"/>
                  </a:cubicBezTo>
                  <a:cubicBezTo>
                    <a:pt x="1079767" y="989701"/>
                    <a:pt x="1080705" y="988420"/>
                    <a:pt x="1081815" y="987482"/>
                  </a:cubicBezTo>
                  <a:cubicBezTo>
                    <a:pt x="1082924" y="986458"/>
                    <a:pt x="1084374" y="986031"/>
                    <a:pt x="1085739" y="985348"/>
                  </a:cubicBezTo>
                  <a:lnTo>
                    <a:pt x="1089920" y="983470"/>
                  </a:lnTo>
                  <a:cubicBezTo>
                    <a:pt x="1089920" y="983470"/>
                    <a:pt x="1090773" y="983129"/>
                    <a:pt x="1091199" y="982873"/>
                  </a:cubicBezTo>
                  <a:cubicBezTo>
                    <a:pt x="1091199" y="983385"/>
                    <a:pt x="1091114" y="983982"/>
                    <a:pt x="1091029" y="984494"/>
                  </a:cubicBezTo>
                  <a:lnTo>
                    <a:pt x="1090517" y="989615"/>
                  </a:lnTo>
                  <a:cubicBezTo>
                    <a:pt x="1089664" y="990554"/>
                    <a:pt x="1088811" y="991578"/>
                    <a:pt x="1087872" y="992517"/>
                  </a:cubicBezTo>
                  <a:cubicBezTo>
                    <a:pt x="1083265" y="994822"/>
                    <a:pt x="1078658" y="997211"/>
                    <a:pt x="1074051" y="999516"/>
                  </a:cubicBezTo>
                  <a:cubicBezTo>
                    <a:pt x="1073966" y="999516"/>
                    <a:pt x="1074051" y="999772"/>
                    <a:pt x="1074136" y="999686"/>
                  </a:cubicBezTo>
                  <a:cubicBezTo>
                    <a:pt x="1078317" y="997723"/>
                    <a:pt x="1082497" y="995846"/>
                    <a:pt x="1086678" y="993883"/>
                  </a:cubicBezTo>
                  <a:cubicBezTo>
                    <a:pt x="1086421" y="994139"/>
                    <a:pt x="1086166" y="994395"/>
                    <a:pt x="1085995" y="994651"/>
                  </a:cubicBezTo>
                  <a:lnTo>
                    <a:pt x="1069529" y="1012915"/>
                  </a:lnTo>
                  <a:cubicBezTo>
                    <a:pt x="1069529" y="1012915"/>
                    <a:pt x="1069700" y="1013171"/>
                    <a:pt x="1069785" y="1013086"/>
                  </a:cubicBezTo>
                  <a:lnTo>
                    <a:pt x="1087360" y="996102"/>
                  </a:lnTo>
                  <a:cubicBezTo>
                    <a:pt x="1088299" y="995248"/>
                    <a:pt x="1089237" y="994309"/>
                    <a:pt x="1090175" y="993456"/>
                  </a:cubicBezTo>
                  <a:lnTo>
                    <a:pt x="1088811" y="1006002"/>
                  </a:lnTo>
                  <a:cubicBezTo>
                    <a:pt x="1088811" y="1006002"/>
                    <a:pt x="1089066" y="1006173"/>
                    <a:pt x="1089066" y="1006002"/>
                  </a:cubicBezTo>
                  <a:lnTo>
                    <a:pt x="1091797" y="991834"/>
                  </a:lnTo>
                  <a:cubicBezTo>
                    <a:pt x="1091797" y="991834"/>
                    <a:pt x="1092308" y="991322"/>
                    <a:pt x="1092650" y="991066"/>
                  </a:cubicBezTo>
                  <a:cubicBezTo>
                    <a:pt x="1093332" y="990810"/>
                    <a:pt x="1093929" y="990469"/>
                    <a:pt x="1094612" y="990213"/>
                  </a:cubicBezTo>
                  <a:cubicBezTo>
                    <a:pt x="1093674" y="995761"/>
                    <a:pt x="1092735" y="1001394"/>
                    <a:pt x="1091882" y="1007026"/>
                  </a:cubicBezTo>
                  <a:cubicBezTo>
                    <a:pt x="1091541" y="1007283"/>
                    <a:pt x="1091199" y="1007539"/>
                    <a:pt x="1090858" y="1007795"/>
                  </a:cubicBezTo>
                  <a:cubicBezTo>
                    <a:pt x="1090005" y="1008477"/>
                    <a:pt x="1089237" y="1009416"/>
                    <a:pt x="1089066" y="1010611"/>
                  </a:cubicBezTo>
                  <a:cubicBezTo>
                    <a:pt x="1088896" y="1011550"/>
                    <a:pt x="1089493" y="1012403"/>
                    <a:pt x="1090175" y="1012915"/>
                  </a:cubicBezTo>
                  <a:cubicBezTo>
                    <a:pt x="1090858" y="1013427"/>
                    <a:pt x="1091967" y="1013684"/>
                    <a:pt x="1092650" y="1012915"/>
                  </a:cubicBezTo>
                  <a:cubicBezTo>
                    <a:pt x="1092735" y="1012830"/>
                    <a:pt x="1092650" y="1012659"/>
                    <a:pt x="1092479" y="1012745"/>
                  </a:cubicBezTo>
                  <a:cubicBezTo>
                    <a:pt x="1091967" y="1013342"/>
                    <a:pt x="1090944" y="1013171"/>
                    <a:pt x="1090346" y="1012659"/>
                  </a:cubicBezTo>
                  <a:cubicBezTo>
                    <a:pt x="1089749" y="1012147"/>
                    <a:pt x="1089323" y="1011379"/>
                    <a:pt x="1089408" y="1010611"/>
                  </a:cubicBezTo>
                  <a:cubicBezTo>
                    <a:pt x="1089578" y="1009587"/>
                    <a:pt x="1090346" y="1008733"/>
                    <a:pt x="1091199" y="1008136"/>
                  </a:cubicBezTo>
                  <a:cubicBezTo>
                    <a:pt x="1091370" y="1007965"/>
                    <a:pt x="1091626" y="1007880"/>
                    <a:pt x="1091797" y="1007709"/>
                  </a:cubicBezTo>
                  <a:cubicBezTo>
                    <a:pt x="1091626" y="1008563"/>
                    <a:pt x="1091541" y="1009502"/>
                    <a:pt x="1091370" y="1010355"/>
                  </a:cubicBezTo>
                  <a:cubicBezTo>
                    <a:pt x="1091370" y="1010440"/>
                    <a:pt x="1091626" y="1010526"/>
                    <a:pt x="1091626" y="1010355"/>
                  </a:cubicBezTo>
                  <a:cubicBezTo>
                    <a:pt x="1091882" y="1009331"/>
                    <a:pt x="1092138" y="1008307"/>
                    <a:pt x="1092308" y="1007283"/>
                  </a:cubicBezTo>
                  <a:cubicBezTo>
                    <a:pt x="1092820" y="1006941"/>
                    <a:pt x="1093418" y="1006685"/>
                    <a:pt x="1093929" y="1006344"/>
                  </a:cubicBezTo>
                  <a:cubicBezTo>
                    <a:pt x="1095807" y="1005234"/>
                    <a:pt x="1097769" y="1004210"/>
                    <a:pt x="1099731" y="1003186"/>
                  </a:cubicBezTo>
                  <a:cubicBezTo>
                    <a:pt x="1100243" y="1002930"/>
                    <a:pt x="1100755" y="1002674"/>
                    <a:pt x="1101267" y="1002418"/>
                  </a:cubicBezTo>
                  <a:cubicBezTo>
                    <a:pt x="1101096" y="1002674"/>
                    <a:pt x="1100926" y="1002930"/>
                    <a:pt x="1100670" y="1003186"/>
                  </a:cubicBezTo>
                  <a:cubicBezTo>
                    <a:pt x="1100670" y="1003186"/>
                    <a:pt x="1100840" y="1003442"/>
                    <a:pt x="1100926" y="1003356"/>
                  </a:cubicBezTo>
                  <a:cubicBezTo>
                    <a:pt x="1101352" y="1002844"/>
                    <a:pt x="1101694" y="1002418"/>
                    <a:pt x="1102120" y="1001991"/>
                  </a:cubicBezTo>
                  <a:cubicBezTo>
                    <a:pt x="1105191" y="1000369"/>
                    <a:pt x="1108348" y="998833"/>
                    <a:pt x="1111505" y="997382"/>
                  </a:cubicBezTo>
                  <a:cubicBezTo>
                    <a:pt x="1114235" y="996102"/>
                    <a:pt x="1116965" y="994907"/>
                    <a:pt x="1119695" y="993712"/>
                  </a:cubicBezTo>
                  <a:lnTo>
                    <a:pt x="1118842" y="997553"/>
                  </a:lnTo>
                  <a:cubicBezTo>
                    <a:pt x="1118842" y="997553"/>
                    <a:pt x="1119098" y="997723"/>
                    <a:pt x="1119098" y="997553"/>
                  </a:cubicBezTo>
                  <a:lnTo>
                    <a:pt x="1120293" y="993371"/>
                  </a:lnTo>
                  <a:cubicBezTo>
                    <a:pt x="1121743" y="992773"/>
                    <a:pt x="1123279" y="992090"/>
                    <a:pt x="1124729" y="991493"/>
                  </a:cubicBezTo>
                  <a:cubicBezTo>
                    <a:pt x="1124985" y="992090"/>
                    <a:pt x="1125156" y="992773"/>
                    <a:pt x="1125412" y="993371"/>
                  </a:cubicBezTo>
                  <a:cubicBezTo>
                    <a:pt x="1124217" y="994395"/>
                    <a:pt x="1123023" y="995419"/>
                    <a:pt x="1121743" y="996443"/>
                  </a:cubicBezTo>
                  <a:lnTo>
                    <a:pt x="1096489" y="1017524"/>
                  </a:lnTo>
                  <a:cubicBezTo>
                    <a:pt x="1096489" y="1017524"/>
                    <a:pt x="1096489" y="1017866"/>
                    <a:pt x="1096660" y="1017780"/>
                  </a:cubicBezTo>
                  <a:lnTo>
                    <a:pt x="1123108" y="997894"/>
                  </a:lnTo>
                  <a:cubicBezTo>
                    <a:pt x="1124132" y="997126"/>
                    <a:pt x="1125156" y="996358"/>
                    <a:pt x="1126094" y="995675"/>
                  </a:cubicBezTo>
                  <a:cubicBezTo>
                    <a:pt x="1126350" y="996529"/>
                    <a:pt x="1126691" y="997297"/>
                    <a:pt x="1126947" y="998150"/>
                  </a:cubicBezTo>
                  <a:cubicBezTo>
                    <a:pt x="1127886" y="1000881"/>
                    <a:pt x="1128824" y="1003698"/>
                    <a:pt x="1129763" y="1006429"/>
                  </a:cubicBezTo>
                  <a:lnTo>
                    <a:pt x="1109031" y="1016244"/>
                  </a:lnTo>
                  <a:cubicBezTo>
                    <a:pt x="1109031" y="1016244"/>
                    <a:pt x="1109031" y="1016500"/>
                    <a:pt x="1109031" y="1016415"/>
                  </a:cubicBezTo>
                  <a:lnTo>
                    <a:pt x="1130104" y="1007539"/>
                  </a:lnTo>
                  <a:cubicBezTo>
                    <a:pt x="1131043" y="1010355"/>
                    <a:pt x="1131981" y="1013171"/>
                    <a:pt x="1133005" y="1015988"/>
                  </a:cubicBezTo>
                  <a:lnTo>
                    <a:pt x="1125923" y="1021792"/>
                  </a:lnTo>
                  <a:cubicBezTo>
                    <a:pt x="1125923" y="1021792"/>
                    <a:pt x="1125923" y="1022133"/>
                    <a:pt x="1126094" y="1022048"/>
                  </a:cubicBezTo>
                  <a:lnTo>
                    <a:pt x="1133346" y="1016842"/>
                  </a:lnTo>
                  <a:cubicBezTo>
                    <a:pt x="1136930" y="1027510"/>
                    <a:pt x="1140513" y="1038349"/>
                    <a:pt x="1144267" y="1049359"/>
                  </a:cubicBezTo>
                  <a:cubicBezTo>
                    <a:pt x="1142134" y="1050554"/>
                    <a:pt x="1140257" y="1052005"/>
                    <a:pt x="1138039" y="1052859"/>
                  </a:cubicBezTo>
                  <a:close/>
                  <a:moveTo>
                    <a:pt x="1157917" y="1045006"/>
                  </a:moveTo>
                  <a:cubicBezTo>
                    <a:pt x="1155870" y="1039971"/>
                    <a:pt x="1153908" y="1035618"/>
                    <a:pt x="1152287" y="1031095"/>
                  </a:cubicBezTo>
                  <a:cubicBezTo>
                    <a:pt x="1150666" y="1026657"/>
                    <a:pt x="1149130" y="1022219"/>
                    <a:pt x="1147509" y="1017780"/>
                  </a:cubicBezTo>
                  <a:lnTo>
                    <a:pt x="1157491" y="1013684"/>
                  </a:lnTo>
                  <a:cubicBezTo>
                    <a:pt x="1167644" y="1009587"/>
                    <a:pt x="1177882" y="1005576"/>
                    <a:pt x="1188120" y="1001650"/>
                  </a:cubicBezTo>
                  <a:cubicBezTo>
                    <a:pt x="1188120" y="1001650"/>
                    <a:pt x="1188035" y="1001650"/>
                    <a:pt x="1187949" y="1001735"/>
                  </a:cubicBezTo>
                  <a:lnTo>
                    <a:pt x="1168070" y="1018463"/>
                  </a:lnTo>
                  <a:cubicBezTo>
                    <a:pt x="1168070" y="1018463"/>
                    <a:pt x="1168156" y="1018804"/>
                    <a:pt x="1168241" y="1018719"/>
                  </a:cubicBezTo>
                  <a:lnTo>
                    <a:pt x="1189314" y="1003271"/>
                  </a:lnTo>
                  <a:cubicBezTo>
                    <a:pt x="1190594" y="1002332"/>
                    <a:pt x="1191874" y="1001394"/>
                    <a:pt x="1193153" y="1000455"/>
                  </a:cubicBezTo>
                  <a:cubicBezTo>
                    <a:pt x="1194348" y="1004210"/>
                    <a:pt x="1195457" y="1007880"/>
                    <a:pt x="1196652" y="1011635"/>
                  </a:cubicBezTo>
                  <a:cubicBezTo>
                    <a:pt x="1198443" y="1017354"/>
                    <a:pt x="1199894" y="1023157"/>
                    <a:pt x="1201856" y="1030071"/>
                  </a:cubicBezTo>
                  <a:cubicBezTo>
                    <a:pt x="1186840" y="1035191"/>
                    <a:pt x="1172848" y="1039971"/>
                    <a:pt x="1157917" y="1045006"/>
                  </a:cubicBezTo>
                  <a:close/>
                  <a:moveTo>
                    <a:pt x="1213885" y="1024523"/>
                  </a:moveTo>
                  <a:cubicBezTo>
                    <a:pt x="1213374" y="1021962"/>
                    <a:pt x="1213203" y="1019573"/>
                    <a:pt x="1212435" y="1017268"/>
                  </a:cubicBezTo>
                  <a:cubicBezTo>
                    <a:pt x="1210046" y="1009843"/>
                    <a:pt x="1207572" y="1002418"/>
                    <a:pt x="1205098" y="995078"/>
                  </a:cubicBezTo>
                  <a:cubicBezTo>
                    <a:pt x="1209364" y="993456"/>
                    <a:pt x="1213630" y="991834"/>
                    <a:pt x="1217896" y="990128"/>
                  </a:cubicBezTo>
                  <a:lnTo>
                    <a:pt x="1217896" y="990128"/>
                  </a:lnTo>
                  <a:cubicBezTo>
                    <a:pt x="1217896" y="990128"/>
                    <a:pt x="1217896" y="990128"/>
                    <a:pt x="1217896" y="990128"/>
                  </a:cubicBezTo>
                  <a:lnTo>
                    <a:pt x="1217896" y="990128"/>
                  </a:lnTo>
                  <a:cubicBezTo>
                    <a:pt x="1217896" y="990128"/>
                    <a:pt x="1217896" y="990128"/>
                    <a:pt x="1217896" y="990128"/>
                  </a:cubicBezTo>
                  <a:cubicBezTo>
                    <a:pt x="1237860" y="981763"/>
                    <a:pt x="1257824" y="973399"/>
                    <a:pt x="1277873" y="965377"/>
                  </a:cubicBezTo>
                  <a:lnTo>
                    <a:pt x="1299459" y="956927"/>
                  </a:lnTo>
                  <a:cubicBezTo>
                    <a:pt x="1299459" y="956927"/>
                    <a:pt x="1299459" y="956671"/>
                    <a:pt x="1299459" y="956756"/>
                  </a:cubicBezTo>
                  <a:lnTo>
                    <a:pt x="1277532" y="964011"/>
                  </a:lnTo>
                  <a:cubicBezTo>
                    <a:pt x="1256971" y="970924"/>
                    <a:pt x="1236495" y="978008"/>
                    <a:pt x="1216275" y="985689"/>
                  </a:cubicBezTo>
                  <a:lnTo>
                    <a:pt x="1216275" y="985689"/>
                  </a:lnTo>
                  <a:cubicBezTo>
                    <a:pt x="1216275" y="985689"/>
                    <a:pt x="1216104" y="985689"/>
                    <a:pt x="1216104" y="985689"/>
                  </a:cubicBezTo>
                  <a:lnTo>
                    <a:pt x="1215933" y="985689"/>
                  </a:lnTo>
                  <a:cubicBezTo>
                    <a:pt x="1215933" y="985689"/>
                    <a:pt x="1215933" y="985689"/>
                    <a:pt x="1215933" y="985689"/>
                  </a:cubicBezTo>
                  <a:cubicBezTo>
                    <a:pt x="1213630" y="986628"/>
                    <a:pt x="1211241" y="987652"/>
                    <a:pt x="1208937" y="988676"/>
                  </a:cubicBezTo>
                  <a:cubicBezTo>
                    <a:pt x="1221735" y="979374"/>
                    <a:pt x="1234617" y="969985"/>
                    <a:pt x="1247245" y="960512"/>
                  </a:cubicBezTo>
                  <a:cubicBezTo>
                    <a:pt x="1257227" y="956415"/>
                    <a:pt x="1267209" y="952403"/>
                    <a:pt x="1277191" y="948477"/>
                  </a:cubicBezTo>
                  <a:lnTo>
                    <a:pt x="1302957" y="938577"/>
                  </a:lnTo>
                  <a:cubicBezTo>
                    <a:pt x="1302957" y="938577"/>
                    <a:pt x="1302957" y="938321"/>
                    <a:pt x="1302957" y="938406"/>
                  </a:cubicBezTo>
                  <a:lnTo>
                    <a:pt x="1276935" y="947112"/>
                  </a:lnTo>
                  <a:cubicBezTo>
                    <a:pt x="1269256" y="949758"/>
                    <a:pt x="1261578" y="952403"/>
                    <a:pt x="1253985" y="955049"/>
                  </a:cubicBezTo>
                  <a:cubicBezTo>
                    <a:pt x="1264820" y="946088"/>
                    <a:pt x="1275655" y="936955"/>
                    <a:pt x="1286405" y="927823"/>
                  </a:cubicBezTo>
                  <a:lnTo>
                    <a:pt x="1304151" y="920569"/>
                  </a:lnTo>
                  <a:cubicBezTo>
                    <a:pt x="1304151" y="920569"/>
                    <a:pt x="1304151" y="920313"/>
                    <a:pt x="1304151" y="920398"/>
                  </a:cubicBezTo>
                  <a:lnTo>
                    <a:pt x="1288538" y="926116"/>
                  </a:lnTo>
                  <a:cubicBezTo>
                    <a:pt x="1293828" y="921593"/>
                    <a:pt x="1299203" y="917069"/>
                    <a:pt x="1304492" y="912546"/>
                  </a:cubicBezTo>
                  <a:lnTo>
                    <a:pt x="1305260" y="911948"/>
                  </a:lnTo>
                  <a:cubicBezTo>
                    <a:pt x="1305858" y="919800"/>
                    <a:pt x="1306455" y="927652"/>
                    <a:pt x="1307137" y="935505"/>
                  </a:cubicBezTo>
                  <a:cubicBezTo>
                    <a:pt x="1308417" y="949672"/>
                    <a:pt x="1309355" y="963755"/>
                    <a:pt x="1310379" y="977923"/>
                  </a:cubicBezTo>
                  <a:cubicBezTo>
                    <a:pt x="1310721" y="982361"/>
                    <a:pt x="1310550" y="986799"/>
                    <a:pt x="1310635" y="991920"/>
                  </a:cubicBezTo>
                  <a:cubicBezTo>
                    <a:pt x="1279239" y="1003442"/>
                    <a:pt x="1248269" y="1015135"/>
                    <a:pt x="1214056" y="1024267"/>
                  </a:cubicBezTo>
                  <a:close/>
                  <a:moveTo>
                    <a:pt x="1333586" y="949416"/>
                  </a:moveTo>
                  <a:cubicBezTo>
                    <a:pt x="1332220" y="929872"/>
                    <a:pt x="1330514" y="910412"/>
                    <a:pt x="1328978" y="890867"/>
                  </a:cubicBezTo>
                  <a:cubicBezTo>
                    <a:pt x="1330003" y="890526"/>
                    <a:pt x="1331026" y="890185"/>
                    <a:pt x="1332050" y="889929"/>
                  </a:cubicBezTo>
                  <a:cubicBezTo>
                    <a:pt x="1332220" y="889929"/>
                    <a:pt x="1332136" y="889672"/>
                    <a:pt x="1332050" y="889758"/>
                  </a:cubicBezTo>
                  <a:cubicBezTo>
                    <a:pt x="1331026" y="890014"/>
                    <a:pt x="1330087" y="890355"/>
                    <a:pt x="1329064" y="890611"/>
                  </a:cubicBezTo>
                  <a:cubicBezTo>
                    <a:pt x="1327102" y="865348"/>
                    <a:pt x="1325481" y="840085"/>
                    <a:pt x="1325566" y="814736"/>
                  </a:cubicBezTo>
                  <a:cubicBezTo>
                    <a:pt x="1325737" y="790241"/>
                    <a:pt x="1326504" y="765832"/>
                    <a:pt x="1330087" y="741678"/>
                  </a:cubicBezTo>
                  <a:lnTo>
                    <a:pt x="1336913" y="738776"/>
                  </a:lnTo>
                  <a:cubicBezTo>
                    <a:pt x="1336913" y="738776"/>
                    <a:pt x="1336913" y="738520"/>
                    <a:pt x="1336913" y="738606"/>
                  </a:cubicBezTo>
                  <a:lnTo>
                    <a:pt x="1330173" y="741166"/>
                  </a:lnTo>
                  <a:cubicBezTo>
                    <a:pt x="1330856" y="736642"/>
                    <a:pt x="1331623" y="732119"/>
                    <a:pt x="1332562" y="727596"/>
                  </a:cubicBezTo>
                  <a:cubicBezTo>
                    <a:pt x="1348260" y="650184"/>
                    <a:pt x="1384946" y="584978"/>
                    <a:pt x="1445863" y="534196"/>
                  </a:cubicBezTo>
                  <a:cubicBezTo>
                    <a:pt x="1457296" y="524637"/>
                    <a:pt x="1470093" y="516529"/>
                    <a:pt x="1482806" y="508677"/>
                  </a:cubicBezTo>
                  <a:cubicBezTo>
                    <a:pt x="1526317" y="481707"/>
                    <a:pt x="1573498" y="478549"/>
                    <a:pt x="1622470" y="487766"/>
                  </a:cubicBezTo>
                  <a:cubicBezTo>
                    <a:pt x="1642946" y="491607"/>
                    <a:pt x="1662057" y="499374"/>
                    <a:pt x="1680656" y="508677"/>
                  </a:cubicBezTo>
                  <a:cubicBezTo>
                    <a:pt x="1684496" y="510640"/>
                    <a:pt x="1688420" y="512518"/>
                    <a:pt x="1692259" y="514395"/>
                  </a:cubicBezTo>
                  <a:cubicBezTo>
                    <a:pt x="1691833" y="514395"/>
                    <a:pt x="1691406" y="514566"/>
                    <a:pt x="1690980" y="514651"/>
                  </a:cubicBezTo>
                  <a:lnTo>
                    <a:pt x="1665043" y="519260"/>
                  </a:lnTo>
                  <a:cubicBezTo>
                    <a:pt x="1665043" y="519260"/>
                    <a:pt x="1665043" y="519431"/>
                    <a:pt x="1665043" y="519431"/>
                  </a:cubicBezTo>
                  <a:lnTo>
                    <a:pt x="1691321" y="515932"/>
                  </a:lnTo>
                  <a:cubicBezTo>
                    <a:pt x="1692345" y="515761"/>
                    <a:pt x="1693454" y="515675"/>
                    <a:pt x="1694478" y="515505"/>
                  </a:cubicBezTo>
                  <a:cubicBezTo>
                    <a:pt x="1707275" y="521821"/>
                    <a:pt x="1720073" y="528136"/>
                    <a:pt x="1732785" y="534537"/>
                  </a:cubicBezTo>
                  <a:cubicBezTo>
                    <a:pt x="1745839" y="541109"/>
                    <a:pt x="1757613" y="549815"/>
                    <a:pt x="1768789" y="559288"/>
                  </a:cubicBezTo>
                  <a:cubicBezTo>
                    <a:pt x="1824927" y="606828"/>
                    <a:pt x="1863747" y="666145"/>
                    <a:pt x="1888915" y="735021"/>
                  </a:cubicBezTo>
                  <a:cubicBezTo>
                    <a:pt x="1909477" y="791095"/>
                    <a:pt x="1920568" y="848961"/>
                    <a:pt x="1924749" y="908364"/>
                  </a:cubicBezTo>
                  <a:cubicBezTo>
                    <a:pt x="1925602" y="920483"/>
                    <a:pt x="1926370" y="932688"/>
                    <a:pt x="1927820" y="944722"/>
                  </a:cubicBezTo>
                  <a:cubicBezTo>
                    <a:pt x="1933792" y="993627"/>
                    <a:pt x="1933280" y="1042617"/>
                    <a:pt x="1932598" y="1091692"/>
                  </a:cubicBezTo>
                  <a:cubicBezTo>
                    <a:pt x="1931659" y="1157496"/>
                    <a:pt x="1925431" y="1222873"/>
                    <a:pt x="1915364" y="1287823"/>
                  </a:cubicBezTo>
                  <a:cubicBezTo>
                    <a:pt x="1909477" y="1325803"/>
                    <a:pt x="1901286" y="1363527"/>
                    <a:pt x="1892414" y="1400995"/>
                  </a:cubicBezTo>
                  <a:cubicBezTo>
                    <a:pt x="1880896" y="1449473"/>
                    <a:pt x="1868183" y="1497780"/>
                    <a:pt x="1855215" y="1545831"/>
                  </a:cubicBezTo>
                  <a:cubicBezTo>
                    <a:pt x="1847366" y="1574764"/>
                    <a:pt x="1838493" y="1603441"/>
                    <a:pt x="1829023" y="1631948"/>
                  </a:cubicBezTo>
                  <a:cubicBezTo>
                    <a:pt x="1816396" y="1670099"/>
                    <a:pt x="1803342" y="1708079"/>
                    <a:pt x="1789607" y="1745717"/>
                  </a:cubicBezTo>
                  <a:cubicBezTo>
                    <a:pt x="1774164" y="1787965"/>
                    <a:pt x="1758466" y="1830212"/>
                    <a:pt x="1739610" y="1871094"/>
                  </a:cubicBezTo>
                  <a:cubicBezTo>
                    <a:pt x="1731249" y="1889103"/>
                    <a:pt x="1723912" y="1907623"/>
                    <a:pt x="1715892" y="1925803"/>
                  </a:cubicBezTo>
                  <a:cubicBezTo>
                    <a:pt x="1712479" y="1933569"/>
                    <a:pt x="1708470" y="1941080"/>
                    <a:pt x="1704630" y="1948676"/>
                  </a:cubicBezTo>
                  <a:cubicBezTo>
                    <a:pt x="1703777" y="1950383"/>
                    <a:pt x="1702497" y="1951919"/>
                    <a:pt x="1701133" y="1953968"/>
                  </a:cubicBezTo>
                  <a:cubicBezTo>
                    <a:pt x="1689103" y="1951748"/>
                    <a:pt x="1678950" y="1946116"/>
                    <a:pt x="1668797" y="1942531"/>
                  </a:cubicBezTo>
                  <a:cubicBezTo>
                    <a:pt x="1666493" y="1937324"/>
                    <a:pt x="1669139" y="1934252"/>
                    <a:pt x="1670674" y="1931180"/>
                  </a:cubicBezTo>
                  <a:cubicBezTo>
                    <a:pt x="1677158" y="1917609"/>
                    <a:pt x="1684239" y="1904380"/>
                    <a:pt x="1690297" y="1890725"/>
                  </a:cubicBezTo>
                  <a:cubicBezTo>
                    <a:pt x="1710944" y="1844380"/>
                    <a:pt x="1729969" y="1797353"/>
                    <a:pt x="1746265" y="1749388"/>
                  </a:cubicBezTo>
                  <a:cubicBezTo>
                    <a:pt x="1757271" y="1717040"/>
                    <a:pt x="1767680" y="1684352"/>
                    <a:pt x="1777747" y="1651663"/>
                  </a:cubicBezTo>
                  <a:cubicBezTo>
                    <a:pt x="1784317" y="1642958"/>
                    <a:pt x="1790801" y="1634252"/>
                    <a:pt x="1797285" y="1625461"/>
                  </a:cubicBezTo>
                  <a:cubicBezTo>
                    <a:pt x="1797285" y="1625461"/>
                    <a:pt x="1797285" y="1625461"/>
                    <a:pt x="1797285" y="1625461"/>
                  </a:cubicBezTo>
                  <a:cubicBezTo>
                    <a:pt x="1797285" y="1625461"/>
                    <a:pt x="1797285" y="1625461"/>
                    <a:pt x="1797285" y="1625461"/>
                  </a:cubicBezTo>
                  <a:cubicBezTo>
                    <a:pt x="1797285" y="1625461"/>
                    <a:pt x="1797285" y="1625461"/>
                    <a:pt x="1797285" y="1625461"/>
                  </a:cubicBezTo>
                  <a:cubicBezTo>
                    <a:pt x="1797285" y="1625461"/>
                    <a:pt x="1797285" y="1625461"/>
                    <a:pt x="1797285" y="1625461"/>
                  </a:cubicBezTo>
                  <a:cubicBezTo>
                    <a:pt x="1812471" y="1603015"/>
                    <a:pt x="1827317" y="1580227"/>
                    <a:pt x="1842162" y="1557609"/>
                  </a:cubicBezTo>
                  <a:lnTo>
                    <a:pt x="1858201" y="1533371"/>
                  </a:lnTo>
                  <a:cubicBezTo>
                    <a:pt x="1858201" y="1533371"/>
                    <a:pt x="1858031" y="1533114"/>
                    <a:pt x="1857945" y="1533200"/>
                  </a:cubicBezTo>
                  <a:lnTo>
                    <a:pt x="1840541" y="1556244"/>
                  </a:lnTo>
                  <a:cubicBezTo>
                    <a:pt x="1824160" y="1577837"/>
                    <a:pt x="1807694" y="1599430"/>
                    <a:pt x="1791569" y="1621279"/>
                  </a:cubicBezTo>
                  <a:cubicBezTo>
                    <a:pt x="1791569" y="1621279"/>
                    <a:pt x="1791569" y="1621279"/>
                    <a:pt x="1791569" y="1621279"/>
                  </a:cubicBezTo>
                  <a:cubicBezTo>
                    <a:pt x="1791569" y="1621279"/>
                    <a:pt x="1791569" y="1621365"/>
                    <a:pt x="1791483" y="1621450"/>
                  </a:cubicBezTo>
                  <a:lnTo>
                    <a:pt x="1791483" y="1621621"/>
                  </a:lnTo>
                  <a:cubicBezTo>
                    <a:pt x="1791483" y="1621621"/>
                    <a:pt x="1791398" y="1621621"/>
                    <a:pt x="1791398" y="1621621"/>
                  </a:cubicBezTo>
                  <a:cubicBezTo>
                    <a:pt x="1788583" y="1625803"/>
                    <a:pt x="1785767" y="1629985"/>
                    <a:pt x="1783037" y="1634167"/>
                  </a:cubicBezTo>
                  <a:cubicBezTo>
                    <a:pt x="1784999" y="1627766"/>
                    <a:pt x="1786962" y="1621365"/>
                    <a:pt x="1788838" y="1614964"/>
                  </a:cubicBezTo>
                  <a:cubicBezTo>
                    <a:pt x="1791569" y="1605831"/>
                    <a:pt x="1794043" y="1596614"/>
                    <a:pt x="1796346" y="1587310"/>
                  </a:cubicBezTo>
                  <a:cubicBezTo>
                    <a:pt x="1812215" y="1563072"/>
                    <a:pt x="1827828" y="1538662"/>
                    <a:pt x="1843527" y="1514338"/>
                  </a:cubicBezTo>
                  <a:lnTo>
                    <a:pt x="1863576" y="1483356"/>
                  </a:lnTo>
                  <a:cubicBezTo>
                    <a:pt x="1863576" y="1483356"/>
                    <a:pt x="1863406" y="1483100"/>
                    <a:pt x="1863320" y="1483186"/>
                  </a:cubicBezTo>
                  <a:lnTo>
                    <a:pt x="1841906" y="1512972"/>
                  </a:lnTo>
                  <a:cubicBezTo>
                    <a:pt x="1827999" y="1532176"/>
                    <a:pt x="1814093" y="1551464"/>
                    <a:pt x="1800271" y="1570753"/>
                  </a:cubicBezTo>
                  <a:cubicBezTo>
                    <a:pt x="1801295" y="1566315"/>
                    <a:pt x="1802319" y="1561877"/>
                    <a:pt x="1803342" y="1557438"/>
                  </a:cubicBezTo>
                  <a:cubicBezTo>
                    <a:pt x="1817761" y="1535760"/>
                    <a:pt x="1832009" y="1513911"/>
                    <a:pt x="1846257" y="1492147"/>
                  </a:cubicBezTo>
                  <a:lnTo>
                    <a:pt x="1866904" y="1460824"/>
                  </a:lnTo>
                  <a:cubicBezTo>
                    <a:pt x="1866904" y="1460824"/>
                    <a:pt x="1866733" y="1460483"/>
                    <a:pt x="1866648" y="1460654"/>
                  </a:cubicBezTo>
                  <a:lnTo>
                    <a:pt x="1844636" y="1490781"/>
                  </a:lnTo>
                  <a:cubicBezTo>
                    <a:pt x="1832009" y="1508022"/>
                    <a:pt x="1819297" y="1525262"/>
                    <a:pt x="1806755" y="1542502"/>
                  </a:cubicBezTo>
                  <a:cubicBezTo>
                    <a:pt x="1806755" y="1542247"/>
                    <a:pt x="1806840" y="1541990"/>
                    <a:pt x="1806926" y="1541735"/>
                  </a:cubicBezTo>
                  <a:cubicBezTo>
                    <a:pt x="1809315" y="1531664"/>
                    <a:pt x="1811703" y="1521593"/>
                    <a:pt x="1814093" y="1511521"/>
                  </a:cubicBezTo>
                  <a:cubicBezTo>
                    <a:pt x="1822197" y="1497780"/>
                    <a:pt x="1830217" y="1483954"/>
                    <a:pt x="1838152" y="1470127"/>
                  </a:cubicBezTo>
                  <a:cubicBezTo>
                    <a:pt x="1843868" y="1460142"/>
                    <a:pt x="1849499" y="1450156"/>
                    <a:pt x="1855045" y="1440170"/>
                  </a:cubicBezTo>
                  <a:cubicBezTo>
                    <a:pt x="1855045" y="1440084"/>
                    <a:pt x="1854874" y="1439914"/>
                    <a:pt x="1854788" y="1439999"/>
                  </a:cubicBezTo>
                  <a:cubicBezTo>
                    <a:pt x="1848731" y="1449643"/>
                    <a:pt x="1842588" y="1459288"/>
                    <a:pt x="1836446" y="1468847"/>
                  </a:cubicBezTo>
                  <a:cubicBezTo>
                    <a:pt x="1830132" y="1478662"/>
                    <a:pt x="1823648" y="1488392"/>
                    <a:pt x="1817164" y="1498207"/>
                  </a:cubicBezTo>
                  <a:cubicBezTo>
                    <a:pt x="1820320" y="1484636"/>
                    <a:pt x="1823306" y="1471151"/>
                    <a:pt x="1826037" y="1457496"/>
                  </a:cubicBezTo>
                  <a:cubicBezTo>
                    <a:pt x="1829535" y="1439999"/>
                    <a:pt x="1832862" y="1422418"/>
                    <a:pt x="1836019" y="1404835"/>
                  </a:cubicBezTo>
                  <a:lnTo>
                    <a:pt x="1837981" y="1401422"/>
                  </a:lnTo>
                  <a:cubicBezTo>
                    <a:pt x="1837981" y="1401422"/>
                    <a:pt x="1837810" y="1401165"/>
                    <a:pt x="1837725" y="1401251"/>
                  </a:cubicBezTo>
                  <a:lnTo>
                    <a:pt x="1836275" y="1403555"/>
                  </a:lnTo>
                  <a:cubicBezTo>
                    <a:pt x="1836872" y="1400227"/>
                    <a:pt x="1837469" y="1396983"/>
                    <a:pt x="1838067" y="1393655"/>
                  </a:cubicBezTo>
                  <a:cubicBezTo>
                    <a:pt x="1843954" y="1384864"/>
                    <a:pt x="1849755" y="1376073"/>
                    <a:pt x="1855642" y="1367368"/>
                  </a:cubicBezTo>
                  <a:lnTo>
                    <a:pt x="1869549" y="1346799"/>
                  </a:lnTo>
                  <a:cubicBezTo>
                    <a:pt x="1869549" y="1346799"/>
                    <a:pt x="1869378" y="1346543"/>
                    <a:pt x="1869293" y="1346628"/>
                  </a:cubicBezTo>
                  <a:lnTo>
                    <a:pt x="1853936" y="1366344"/>
                  </a:lnTo>
                  <a:cubicBezTo>
                    <a:pt x="1849243" y="1372318"/>
                    <a:pt x="1844465" y="1378292"/>
                    <a:pt x="1839773" y="1384267"/>
                  </a:cubicBezTo>
                  <a:cubicBezTo>
                    <a:pt x="1840882" y="1378036"/>
                    <a:pt x="1841991" y="1371806"/>
                    <a:pt x="1843100" y="1365575"/>
                  </a:cubicBezTo>
                  <a:lnTo>
                    <a:pt x="1852912" y="1351237"/>
                  </a:lnTo>
                  <a:cubicBezTo>
                    <a:pt x="1852912" y="1351237"/>
                    <a:pt x="1852741" y="1350981"/>
                    <a:pt x="1852656" y="1351066"/>
                  </a:cubicBezTo>
                  <a:lnTo>
                    <a:pt x="1843527" y="1362930"/>
                  </a:lnTo>
                  <a:cubicBezTo>
                    <a:pt x="1844380" y="1357809"/>
                    <a:pt x="1845318" y="1352688"/>
                    <a:pt x="1846172" y="1347567"/>
                  </a:cubicBezTo>
                  <a:cubicBezTo>
                    <a:pt x="1846428" y="1345860"/>
                    <a:pt x="1846769" y="1344238"/>
                    <a:pt x="1847025" y="1342531"/>
                  </a:cubicBezTo>
                  <a:cubicBezTo>
                    <a:pt x="1849499" y="1339544"/>
                    <a:pt x="1851888" y="1336557"/>
                    <a:pt x="1854191" y="1333484"/>
                  </a:cubicBezTo>
                  <a:cubicBezTo>
                    <a:pt x="1858628" y="1327595"/>
                    <a:pt x="1862808" y="1321365"/>
                    <a:pt x="1865880" y="1314707"/>
                  </a:cubicBezTo>
                  <a:cubicBezTo>
                    <a:pt x="1865880" y="1314707"/>
                    <a:pt x="1865624" y="1314452"/>
                    <a:pt x="1865624" y="1314537"/>
                  </a:cubicBezTo>
                  <a:cubicBezTo>
                    <a:pt x="1861955" y="1320938"/>
                    <a:pt x="1857433" y="1326742"/>
                    <a:pt x="1852485" y="1332289"/>
                  </a:cubicBezTo>
                  <a:cubicBezTo>
                    <a:pt x="1850950" y="1333911"/>
                    <a:pt x="1849413" y="1335532"/>
                    <a:pt x="1847878" y="1337154"/>
                  </a:cubicBezTo>
                  <a:cubicBezTo>
                    <a:pt x="1849499" y="1327595"/>
                    <a:pt x="1851120" y="1318036"/>
                    <a:pt x="1852741" y="1308392"/>
                  </a:cubicBezTo>
                  <a:lnTo>
                    <a:pt x="1855642" y="1305234"/>
                  </a:lnTo>
                  <a:lnTo>
                    <a:pt x="1861870" y="1298577"/>
                  </a:lnTo>
                  <a:lnTo>
                    <a:pt x="1865027" y="1295163"/>
                  </a:lnTo>
                  <a:lnTo>
                    <a:pt x="1866562" y="1293370"/>
                  </a:lnTo>
                  <a:lnTo>
                    <a:pt x="1867330" y="1292432"/>
                  </a:lnTo>
                  <a:lnTo>
                    <a:pt x="1868183" y="1291237"/>
                  </a:lnTo>
                  <a:cubicBezTo>
                    <a:pt x="1869804" y="1289018"/>
                    <a:pt x="1870828" y="1286799"/>
                    <a:pt x="1871425" y="1284665"/>
                  </a:cubicBezTo>
                  <a:cubicBezTo>
                    <a:pt x="1871596" y="1284153"/>
                    <a:pt x="1871682" y="1283556"/>
                    <a:pt x="1871767" y="1283043"/>
                  </a:cubicBezTo>
                  <a:cubicBezTo>
                    <a:pt x="1871767" y="1282787"/>
                    <a:pt x="1871852" y="1282446"/>
                    <a:pt x="1871937" y="1282190"/>
                  </a:cubicBezTo>
                  <a:lnTo>
                    <a:pt x="1871937" y="1281763"/>
                  </a:lnTo>
                  <a:cubicBezTo>
                    <a:pt x="1871937" y="1281763"/>
                    <a:pt x="1872108" y="1281336"/>
                    <a:pt x="1871937" y="1281507"/>
                  </a:cubicBezTo>
                  <a:lnTo>
                    <a:pt x="1868695" y="1282873"/>
                  </a:lnTo>
                  <a:lnTo>
                    <a:pt x="1867074" y="1283556"/>
                  </a:lnTo>
                  <a:lnTo>
                    <a:pt x="1865368" y="1284409"/>
                  </a:lnTo>
                  <a:lnTo>
                    <a:pt x="1862041" y="1286030"/>
                  </a:lnTo>
                  <a:lnTo>
                    <a:pt x="1856239" y="1288933"/>
                  </a:lnTo>
                  <a:cubicBezTo>
                    <a:pt x="1856239" y="1288933"/>
                    <a:pt x="1856239" y="1289274"/>
                    <a:pt x="1856324" y="1289188"/>
                  </a:cubicBezTo>
                  <a:lnTo>
                    <a:pt x="1867330" y="1284494"/>
                  </a:lnTo>
                  <a:lnTo>
                    <a:pt x="1869549" y="1283556"/>
                  </a:lnTo>
                  <a:cubicBezTo>
                    <a:pt x="1869378" y="1284409"/>
                    <a:pt x="1869037" y="1285348"/>
                    <a:pt x="1868695" y="1286201"/>
                  </a:cubicBezTo>
                  <a:cubicBezTo>
                    <a:pt x="1867928" y="1287823"/>
                    <a:pt x="1866989" y="1289274"/>
                    <a:pt x="1865965" y="1290383"/>
                  </a:cubicBezTo>
                  <a:lnTo>
                    <a:pt x="1865368" y="1290981"/>
                  </a:lnTo>
                  <a:lnTo>
                    <a:pt x="1864600" y="1291834"/>
                  </a:lnTo>
                  <a:cubicBezTo>
                    <a:pt x="1864088" y="1292346"/>
                    <a:pt x="1863576" y="1292858"/>
                    <a:pt x="1862979" y="1293456"/>
                  </a:cubicBezTo>
                  <a:lnTo>
                    <a:pt x="1859652" y="1296529"/>
                  </a:lnTo>
                  <a:lnTo>
                    <a:pt x="1853509" y="1302161"/>
                  </a:lnTo>
                  <a:cubicBezTo>
                    <a:pt x="1854618" y="1295504"/>
                    <a:pt x="1855642" y="1288933"/>
                    <a:pt x="1856666" y="1282275"/>
                  </a:cubicBezTo>
                  <a:cubicBezTo>
                    <a:pt x="1861273" y="1277581"/>
                    <a:pt x="1865795" y="1272802"/>
                    <a:pt x="1870316" y="1268108"/>
                  </a:cubicBezTo>
                  <a:lnTo>
                    <a:pt x="1888148" y="1249416"/>
                  </a:lnTo>
                  <a:cubicBezTo>
                    <a:pt x="1888148" y="1249416"/>
                    <a:pt x="1887977" y="1249160"/>
                    <a:pt x="1887977" y="1249160"/>
                  </a:cubicBezTo>
                  <a:lnTo>
                    <a:pt x="1868866" y="1266657"/>
                  </a:lnTo>
                  <a:cubicBezTo>
                    <a:pt x="1865112" y="1269985"/>
                    <a:pt x="1861358" y="1273399"/>
                    <a:pt x="1857604" y="1276728"/>
                  </a:cubicBezTo>
                  <a:cubicBezTo>
                    <a:pt x="1858969" y="1267937"/>
                    <a:pt x="1860249" y="1259146"/>
                    <a:pt x="1861358" y="1250355"/>
                  </a:cubicBezTo>
                  <a:cubicBezTo>
                    <a:pt x="1864259" y="1247453"/>
                    <a:pt x="1867074" y="1244637"/>
                    <a:pt x="1869975" y="1241735"/>
                  </a:cubicBezTo>
                  <a:cubicBezTo>
                    <a:pt x="1876289" y="1235504"/>
                    <a:pt x="1882602" y="1229189"/>
                    <a:pt x="1888318" y="1222361"/>
                  </a:cubicBezTo>
                  <a:cubicBezTo>
                    <a:pt x="1888318" y="1222275"/>
                    <a:pt x="1888148" y="1222105"/>
                    <a:pt x="1888062" y="1222190"/>
                  </a:cubicBezTo>
                  <a:cubicBezTo>
                    <a:pt x="1881834" y="1228591"/>
                    <a:pt x="1875179" y="1234480"/>
                    <a:pt x="1868440" y="1240284"/>
                  </a:cubicBezTo>
                  <a:cubicBezTo>
                    <a:pt x="1866307" y="1242161"/>
                    <a:pt x="1864088" y="1244039"/>
                    <a:pt x="1861955" y="1245917"/>
                  </a:cubicBezTo>
                  <a:cubicBezTo>
                    <a:pt x="1863150" y="1236443"/>
                    <a:pt x="1864259" y="1226884"/>
                    <a:pt x="1865197" y="1217411"/>
                  </a:cubicBezTo>
                  <a:cubicBezTo>
                    <a:pt x="1865624" y="1216984"/>
                    <a:pt x="1865965" y="1216557"/>
                    <a:pt x="1866392" y="1216130"/>
                  </a:cubicBezTo>
                  <a:lnTo>
                    <a:pt x="1886698" y="1194537"/>
                  </a:lnTo>
                  <a:cubicBezTo>
                    <a:pt x="1886698" y="1194537"/>
                    <a:pt x="1886612" y="1194196"/>
                    <a:pt x="1886527" y="1194366"/>
                  </a:cubicBezTo>
                  <a:lnTo>
                    <a:pt x="1865539" y="1214253"/>
                  </a:lnTo>
                  <a:cubicBezTo>
                    <a:pt x="1866307" y="1206315"/>
                    <a:pt x="1866989" y="1198463"/>
                    <a:pt x="1867671" y="1190526"/>
                  </a:cubicBezTo>
                  <a:cubicBezTo>
                    <a:pt x="1870487" y="1187709"/>
                    <a:pt x="1873303" y="1184978"/>
                    <a:pt x="1876118" y="1182162"/>
                  </a:cubicBezTo>
                  <a:lnTo>
                    <a:pt x="1897618" y="1160995"/>
                  </a:lnTo>
                  <a:cubicBezTo>
                    <a:pt x="1897618" y="1160995"/>
                    <a:pt x="1897532" y="1160654"/>
                    <a:pt x="1897447" y="1160739"/>
                  </a:cubicBezTo>
                  <a:lnTo>
                    <a:pt x="1874582" y="1180796"/>
                  </a:lnTo>
                  <a:cubicBezTo>
                    <a:pt x="1872364" y="1182674"/>
                    <a:pt x="1870231" y="1184637"/>
                    <a:pt x="1868013" y="1186514"/>
                  </a:cubicBezTo>
                  <a:cubicBezTo>
                    <a:pt x="1868610" y="1179089"/>
                    <a:pt x="1869207" y="1171578"/>
                    <a:pt x="1869890" y="1164153"/>
                  </a:cubicBezTo>
                  <a:cubicBezTo>
                    <a:pt x="1870061" y="1161507"/>
                    <a:pt x="1870316" y="1158947"/>
                    <a:pt x="1870487" y="1156301"/>
                  </a:cubicBezTo>
                  <a:cubicBezTo>
                    <a:pt x="1871084" y="1155618"/>
                    <a:pt x="1871682" y="1155021"/>
                    <a:pt x="1872279" y="1154338"/>
                  </a:cubicBezTo>
                  <a:lnTo>
                    <a:pt x="1890366" y="1135220"/>
                  </a:lnTo>
                  <a:cubicBezTo>
                    <a:pt x="1890366" y="1135220"/>
                    <a:pt x="1890195" y="1134964"/>
                    <a:pt x="1890195" y="1135049"/>
                  </a:cubicBezTo>
                  <a:lnTo>
                    <a:pt x="1870743" y="1152972"/>
                  </a:lnTo>
                  <a:cubicBezTo>
                    <a:pt x="1870743" y="1152972"/>
                    <a:pt x="1870743" y="1152972"/>
                    <a:pt x="1870743" y="1152972"/>
                  </a:cubicBezTo>
                  <a:cubicBezTo>
                    <a:pt x="1871255" y="1146401"/>
                    <a:pt x="1871767" y="1139829"/>
                    <a:pt x="1872279" y="1133172"/>
                  </a:cubicBezTo>
                  <a:cubicBezTo>
                    <a:pt x="1874838" y="1130611"/>
                    <a:pt x="1877483" y="1128051"/>
                    <a:pt x="1880043" y="1125490"/>
                  </a:cubicBezTo>
                  <a:lnTo>
                    <a:pt x="1900092" y="1105860"/>
                  </a:lnTo>
                  <a:cubicBezTo>
                    <a:pt x="1900092" y="1105860"/>
                    <a:pt x="1900007" y="1105519"/>
                    <a:pt x="1899922" y="1105604"/>
                  </a:cubicBezTo>
                  <a:lnTo>
                    <a:pt x="1878592" y="1124039"/>
                  </a:lnTo>
                  <a:cubicBezTo>
                    <a:pt x="1876630" y="1125746"/>
                    <a:pt x="1874582" y="1127453"/>
                    <a:pt x="1872620" y="1129160"/>
                  </a:cubicBezTo>
                  <a:cubicBezTo>
                    <a:pt x="1873303" y="1119686"/>
                    <a:pt x="1874070" y="1110213"/>
                    <a:pt x="1874668" y="1100739"/>
                  </a:cubicBezTo>
                  <a:lnTo>
                    <a:pt x="1882517" y="1092204"/>
                  </a:lnTo>
                  <a:cubicBezTo>
                    <a:pt x="1882517" y="1092204"/>
                    <a:pt x="1882346" y="1091948"/>
                    <a:pt x="1882346" y="1092034"/>
                  </a:cubicBezTo>
                  <a:lnTo>
                    <a:pt x="1874838" y="1098947"/>
                  </a:lnTo>
                  <a:cubicBezTo>
                    <a:pt x="1875520" y="1089217"/>
                    <a:pt x="1876203" y="1079487"/>
                    <a:pt x="1876886" y="1069758"/>
                  </a:cubicBezTo>
                  <a:cubicBezTo>
                    <a:pt x="1884650" y="1062162"/>
                    <a:pt x="1892414" y="1054566"/>
                    <a:pt x="1900263" y="1047055"/>
                  </a:cubicBezTo>
                  <a:lnTo>
                    <a:pt x="1921080" y="1027339"/>
                  </a:lnTo>
                  <a:cubicBezTo>
                    <a:pt x="1921080" y="1027339"/>
                    <a:pt x="1920995" y="1026998"/>
                    <a:pt x="1920909" y="1027083"/>
                  </a:cubicBezTo>
                  <a:lnTo>
                    <a:pt x="1898812" y="1045604"/>
                  </a:lnTo>
                  <a:cubicBezTo>
                    <a:pt x="1891646" y="1051578"/>
                    <a:pt x="1884479" y="1057638"/>
                    <a:pt x="1877398" y="1063698"/>
                  </a:cubicBezTo>
                  <a:cubicBezTo>
                    <a:pt x="1877739" y="1058748"/>
                    <a:pt x="1878080" y="1053797"/>
                    <a:pt x="1878422" y="1048847"/>
                  </a:cubicBezTo>
                  <a:cubicBezTo>
                    <a:pt x="1879360" y="1047908"/>
                    <a:pt x="1880384" y="1046970"/>
                    <a:pt x="1881323" y="1046031"/>
                  </a:cubicBezTo>
                  <a:lnTo>
                    <a:pt x="1885161" y="1042361"/>
                  </a:lnTo>
                  <a:cubicBezTo>
                    <a:pt x="1886441" y="1041166"/>
                    <a:pt x="1887721" y="1039800"/>
                    <a:pt x="1888830" y="1038349"/>
                  </a:cubicBezTo>
                  <a:cubicBezTo>
                    <a:pt x="1889854" y="1036898"/>
                    <a:pt x="1890793" y="1035277"/>
                    <a:pt x="1891219" y="1033399"/>
                  </a:cubicBezTo>
                  <a:cubicBezTo>
                    <a:pt x="1891731" y="1031607"/>
                    <a:pt x="1891219" y="1029473"/>
                    <a:pt x="1889854" y="1028278"/>
                  </a:cubicBezTo>
                  <a:cubicBezTo>
                    <a:pt x="1889854" y="1028278"/>
                    <a:pt x="1889598" y="1028449"/>
                    <a:pt x="1889683" y="1028449"/>
                  </a:cubicBezTo>
                  <a:cubicBezTo>
                    <a:pt x="1890878" y="1029729"/>
                    <a:pt x="1891134" y="1031607"/>
                    <a:pt x="1890536" y="1033228"/>
                  </a:cubicBezTo>
                  <a:cubicBezTo>
                    <a:pt x="1890025" y="1034850"/>
                    <a:pt x="1889001" y="1036301"/>
                    <a:pt x="1887977" y="1037667"/>
                  </a:cubicBezTo>
                  <a:cubicBezTo>
                    <a:pt x="1886868" y="1039032"/>
                    <a:pt x="1885588" y="1040056"/>
                    <a:pt x="1884138" y="1041251"/>
                  </a:cubicBezTo>
                  <a:lnTo>
                    <a:pt x="1879957" y="1044580"/>
                  </a:lnTo>
                  <a:cubicBezTo>
                    <a:pt x="1879957" y="1044580"/>
                    <a:pt x="1879104" y="1045263"/>
                    <a:pt x="1878763" y="1045604"/>
                  </a:cubicBezTo>
                  <a:cubicBezTo>
                    <a:pt x="1878763" y="1045433"/>
                    <a:pt x="1878763" y="1045263"/>
                    <a:pt x="1878763" y="1045092"/>
                  </a:cubicBezTo>
                  <a:cubicBezTo>
                    <a:pt x="1879274" y="1037837"/>
                    <a:pt x="1879531" y="1030497"/>
                    <a:pt x="1879360" y="1023243"/>
                  </a:cubicBezTo>
                  <a:cubicBezTo>
                    <a:pt x="1878763" y="1001223"/>
                    <a:pt x="1878251" y="979203"/>
                    <a:pt x="1877142" y="957183"/>
                  </a:cubicBezTo>
                  <a:lnTo>
                    <a:pt x="1879104" y="951891"/>
                  </a:lnTo>
                  <a:cubicBezTo>
                    <a:pt x="1879104" y="951891"/>
                    <a:pt x="1878848" y="951635"/>
                    <a:pt x="1878848" y="951806"/>
                  </a:cubicBezTo>
                  <a:lnTo>
                    <a:pt x="1877057" y="955988"/>
                  </a:lnTo>
                  <a:cubicBezTo>
                    <a:pt x="1875948" y="933456"/>
                    <a:pt x="1874326" y="911009"/>
                    <a:pt x="1871511" y="888563"/>
                  </a:cubicBezTo>
                  <a:cubicBezTo>
                    <a:pt x="1871340" y="886941"/>
                    <a:pt x="1871084" y="885320"/>
                    <a:pt x="1870914" y="883698"/>
                  </a:cubicBezTo>
                  <a:cubicBezTo>
                    <a:pt x="1874241" y="881650"/>
                    <a:pt x="1877569" y="879516"/>
                    <a:pt x="1880811" y="877467"/>
                  </a:cubicBezTo>
                  <a:cubicBezTo>
                    <a:pt x="1880811" y="877467"/>
                    <a:pt x="1880811" y="877126"/>
                    <a:pt x="1880640" y="877211"/>
                  </a:cubicBezTo>
                  <a:cubicBezTo>
                    <a:pt x="1877312" y="878918"/>
                    <a:pt x="1874070" y="880711"/>
                    <a:pt x="1870743" y="882332"/>
                  </a:cubicBezTo>
                  <a:cubicBezTo>
                    <a:pt x="1869890" y="875334"/>
                    <a:pt x="1868951" y="868421"/>
                    <a:pt x="1868013" y="861422"/>
                  </a:cubicBezTo>
                  <a:lnTo>
                    <a:pt x="1868695" y="859800"/>
                  </a:lnTo>
                  <a:cubicBezTo>
                    <a:pt x="1868695" y="859800"/>
                    <a:pt x="1868525" y="859544"/>
                    <a:pt x="1868440" y="859715"/>
                  </a:cubicBezTo>
                  <a:lnTo>
                    <a:pt x="1867928" y="860739"/>
                  </a:lnTo>
                  <a:cubicBezTo>
                    <a:pt x="1867416" y="856813"/>
                    <a:pt x="1866904" y="852887"/>
                    <a:pt x="1866392" y="848961"/>
                  </a:cubicBezTo>
                  <a:lnTo>
                    <a:pt x="1869634" y="847169"/>
                  </a:lnTo>
                  <a:cubicBezTo>
                    <a:pt x="1869634" y="847169"/>
                    <a:pt x="1869634" y="846827"/>
                    <a:pt x="1869463" y="846913"/>
                  </a:cubicBezTo>
                  <a:lnTo>
                    <a:pt x="1866307" y="848278"/>
                  </a:lnTo>
                  <a:cubicBezTo>
                    <a:pt x="1865283" y="840853"/>
                    <a:pt x="1864344" y="833342"/>
                    <a:pt x="1863320" y="825917"/>
                  </a:cubicBezTo>
                  <a:cubicBezTo>
                    <a:pt x="1861529" y="812090"/>
                    <a:pt x="1858884" y="798435"/>
                    <a:pt x="1855727" y="784950"/>
                  </a:cubicBezTo>
                  <a:lnTo>
                    <a:pt x="1861358" y="778378"/>
                  </a:lnTo>
                  <a:cubicBezTo>
                    <a:pt x="1861358" y="778378"/>
                    <a:pt x="1861273" y="778037"/>
                    <a:pt x="1861102" y="778207"/>
                  </a:cubicBezTo>
                  <a:lnTo>
                    <a:pt x="1855471" y="784182"/>
                  </a:lnTo>
                  <a:cubicBezTo>
                    <a:pt x="1854106" y="778293"/>
                    <a:pt x="1852571" y="772489"/>
                    <a:pt x="1850950" y="766685"/>
                  </a:cubicBezTo>
                  <a:lnTo>
                    <a:pt x="1860932" y="756017"/>
                  </a:lnTo>
                  <a:cubicBezTo>
                    <a:pt x="1860932" y="756017"/>
                    <a:pt x="1860846" y="755675"/>
                    <a:pt x="1860675" y="755846"/>
                  </a:cubicBezTo>
                  <a:lnTo>
                    <a:pt x="1850608" y="765661"/>
                  </a:lnTo>
                  <a:cubicBezTo>
                    <a:pt x="1847963" y="756443"/>
                    <a:pt x="1845063" y="747226"/>
                    <a:pt x="1841906" y="738179"/>
                  </a:cubicBezTo>
                  <a:cubicBezTo>
                    <a:pt x="1842674" y="737325"/>
                    <a:pt x="1843442" y="736472"/>
                    <a:pt x="1844124" y="735618"/>
                  </a:cubicBezTo>
                  <a:cubicBezTo>
                    <a:pt x="1844124" y="735533"/>
                    <a:pt x="1843954" y="735362"/>
                    <a:pt x="1843868" y="735448"/>
                  </a:cubicBezTo>
                  <a:cubicBezTo>
                    <a:pt x="1843100" y="736216"/>
                    <a:pt x="1842418" y="736899"/>
                    <a:pt x="1841650" y="737667"/>
                  </a:cubicBezTo>
                  <a:cubicBezTo>
                    <a:pt x="1840967" y="735704"/>
                    <a:pt x="1840285" y="733741"/>
                    <a:pt x="1839602" y="731778"/>
                  </a:cubicBezTo>
                  <a:cubicBezTo>
                    <a:pt x="1838493" y="728705"/>
                    <a:pt x="1837384" y="725718"/>
                    <a:pt x="1836275" y="722731"/>
                  </a:cubicBezTo>
                  <a:cubicBezTo>
                    <a:pt x="1836701" y="722304"/>
                    <a:pt x="1837043" y="721792"/>
                    <a:pt x="1837469" y="721365"/>
                  </a:cubicBezTo>
                  <a:cubicBezTo>
                    <a:pt x="1844295" y="713428"/>
                    <a:pt x="1851120" y="705405"/>
                    <a:pt x="1857860" y="697382"/>
                  </a:cubicBezTo>
                  <a:cubicBezTo>
                    <a:pt x="1857860" y="697297"/>
                    <a:pt x="1857689" y="697126"/>
                    <a:pt x="1857604" y="697212"/>
                  </a:cubicBezTo>
                  <a:cubicBezTo>
                    <a:pt x="1850438" y="704808"/>
                    <a:pt x="1843271" y="712318"/>
                    <a:pt x="1836019" y="719829"/>
                  </a:cubicBezTo>
                  <a:cubicBezTo>
                    <a:pt x="1835848" y="720085"/>
                    <a:pt x="1835592" y="720256"/>
                    <a:pt x="1835422" y="720512"/>
                  </a:cubicBezTo>
                  <a:cubicBezTo>
                    <a:pt x="1833203" y="714623"/>
                    <a:pt x="1830985" y="708819"/>
                    <a:pt x="1828596" y="703015"/>
                  </a:cubicBezTo>
                  <a:lnTo>
                    <a:pt x="1832350" y="698577"/>
                  </a:lnTo>
                  <a:cubicBezTo>
                    <a:pt x="1832350" y="698577"/>
                    <a:pt x="1832180" y="698321"/>
                    <a:pt x="1832094" y="698407"/>
                  </a:cubicBezTo>
                  <a:lnTo>
                    <a:pt x="1828340" y="702333"/>
                  </a:lnTo>
                  <a:cubicBezTo>
                    <a:pt x="1826293" y="697297"/>
                    <a:pt x="1824074" y="692347"/>
                    <a:pt x="1821771" y="687482"/>
                  </a:cubicBezTo>
                  <a:cubicBezTo>
                    <a:pt x="1822112" y="687055"/>
                    <a:pt x="1822539" y="686543"/>
                    <a:pt x="1822880" y="686116"/>
                  </a:cubicBezTo>
                  <a:cubicBezTo>
                    <a:pt x="1822880" y="686116"/>
                    <a:pt x="1822710" y="685860"/>
                    <a:pt x="1822624" y="685945"/>
                  </a:cubicBezTo>
                  <a:cubicBezTo>
                    <a:pt x="1822283" y="686287"/>
                    <a:pt x="1821942" y="686714"/>
                    <a:pt x="1821515" y="687055"/>
                  </a:cubicBezTo>
                  <a:cubicBezTo>
                    <a:pt x="1817846" y="679203"/>
                    <a:pt x="1813836" y="671522"/>
                    <a:pt x="1809485" y="664011"/>
                  </a:cubicBezTo>
                  <a:cubicBezTo>
                    <a:pt x="1809997" y="663499"/>
                    <a:pt x="1810424" y="662902"/>
                    <a:pt x="1810936" y="662390"/>
                  </a:cubicBezTo>
                  <a:lnTo>
                    <a:pt x="1822027" y="649843"/>
                  </a:lnTo>
                  <a:cubicBezTo>
                    <a:pt x="1822027" y="649843"/>
                    <a:pt x="1821856" y="649587"/>
                    <a:pt x="1821771" y="649672"/>
                  </a:cubicBezTo>
                  <a:lnTo>
                    <a:pt x="1809485" y="660938"/>
                  </a:lnTo>
                  <a:cubicBezTo>
                    <a:pt x="1809485" y="660938"/>
                    <a:pt x="1808632" y="661707"/>
                    <a:pt x="1808206" y="662048"/>
                  </a:cubicBezTo>
                  <a:cubicBezTo>
                    <a:pt x="1805816" y="657951"/>
                    <a:pt x="1803257" y="654025"/>
                    <a:pt x="1800527" y="650014"/>
                  </a:cubicBezTo>
                  <a:lnTo>
                    <a:pt x="1803684" y="646685"/>
                  </a:lnTo>
                  <a:cubicBezTo>
                    <a:pt x="1803684" y="646685"/>
                    <a:pt x="1803513" y="646429"/>
                    <a:pt x="1803513" y="646429"/>
                  </a:cubicBezTo>
                  <a:lnTo>
                    <a:pt x="1800100" y="649246"/>
                  </a:lnTo>
                  <a:cubicBezTo>
                    <a:pt x="1798650" y="647112"/>
                    <a:pt x="1797114" y="644893"/>
                    <a:pt x="1795493" y="642845"/>
                  </a:cubicBezTo>
                  <a:cubicBezTo>
                    <a:pt x="1792849" y="639260"/>
                    <a:pt x="1790289" y="635505"/>
                    <a:pt x="1787132" y="632432"/>
                  </a:cubicBezTo>
                  <a:cubicBezTo>
                    <a:pt x="1786962" y="632262"/>
                    <a:pt x="1786876" y="632176"/>
                    <a:pt x="1786705" y="632005"/>
                  </a:cubicBezTo>
                  <a:lnTo>
                    <a:pt x="1785596" y="625433"/>
                  </a:lnTo>
                  <a:cubicBezTo>
                    <a:pt x="1785596" y="625433"/>
                    <a:pt x="1785255" y="625433"/>
                    <a:pt x="1785341" y="625433"/>
                  </a:cubicBezTo>
                  <a:lnTo>
                    <a:pt x="1785937" y="631152"/>
                  </a:lnTo>
                  <a:cubicBezTo>
                    <a:pt x="1783463" y="628677"/>
                    <a:pt x="1780904" y="626287"/>
                    <a:pt x="1778430" y="623812"/>
                  </a:cubicBezTo>
                  <a:lnTo>
                    <a:pt x="1779795" y="623044"/>
                  </a:lnTo>
                  <a:cubicBezTo>
                    <a:pt x="1779795" y="623044"/>
                    <a:pt x="1779795" y="622788"/>
                    <a:pt x="1779624" y="622788"/>
                  </a:cubicBezTo>
                  <a:lnTo>
                    <a:pt x="1778003" y="623471"/>
                  </a:lnTo>
                  <a:cubicBezTo>
                    <a:pt x="1773567" y="619288"/>
                    <a:pt x="1769130" y="615106"/>
                    <a:pt x="1764608" y="611095"/>
                  </a:cubicBezTo>
                  <a:lnTo>
                    <a:pt x="1761878" y="598805"/>
                  </a:lnTo>
                  <a:lnTo>
                    <a:pt x="1762219" y="598634"/>
                  </a:lnTo>
                  <a:cubicBezTo>
                    <a:pt x="1762219" y="598634"/>
                    <a:pt x="1762219" y="598378"/>
                    <a:pt x="1762134" y="598378"/>
                  </a:cubicBezTo>
                  <a:lnTo>
                    <a:pt x="1761793" y="598378"/>
                  </a:lnTo>
                  <a:cubicBezTo>
                    <a:pt x="1761793" y="598378"/>
                    <a:pt x="1760428" y="592489"/>
                    <a:pt x="1760428" y="592489"/>
                  </a:cubicBezTo>
                  <a:cubicBezTo>
                    <a:pt x="1760428" y="592404"/>
                    <a:pt x="1760087" y="592489"/>
                    <a:pt x="1760172" y="592489"/>
                  </a:cubicBezTo>
                  <a:lnTo>
                    <a:pt x="1761110" y="598719"/>
                  </a:lnTo>
                  <a:lnTo>
                    <a:pt x="1753517" y="601536"/>
                  </a:lnTo>
                  <a:cubicBezTo>
                    <a:pt x="1750446" y="598975"/>
                    <a:pt x="1747374" y="596500"/>
                    <a:pt x="1744218" y="594111"/>
                  </a:cubicBezTo>
                  <a:lnTo>
                    <a:pt x="1750787" y="590526"/>
                  </a:lnTo>
                  <a:cubicBezTo>
                    <a:pt x="1750787" y="590526"/>
                    <a:pt x="1750787" y="590270"/>
                    <a:pt x="1750616" y="590270"/>
                  </a:cubicBezTo>
                  <a:lnTo>
                    <a:pt x="1743109" y="593343"/>
                  </a:lnTo>
                  <a:cubicBezTo>
                    <a:pt x="1743109" y="593343"/>
                    <a:pt x="1743023" y="593257"/>
                    <a:pt x="1742938" y="593172"/>
                  </a:cubicBezTo>
                  <a:lnTo>
                    <a:pt x="1739269" y="578663"/>
                  </a:lnTo>
                  <a:cubicBezTo>
                    <a:pt x="1739269" y="578663"/>
                    <a:pt x="1738928" y="578663"/>
                    <a:pt x="1739013" y="578663"/>
                  </a:cubicBezTo>
                  <a:lnTo>
                    <a:pt x="1741146" y="591721"/>
                  </a:lnTo>
                  <a:cubicBezTo>
                    <a:pt x="1738843" y="590014"/>
                    <a:pt x="1736539" y="588307"/>
                    <a:pt x="1734235" y="586685"/>
                  </a:cubicBezTo>
                  <a:cubicBezTo>
                    <a:pt x="1735771" y="585917"/>
                    <a:pt x="1737307" y="585149"/>
                    <a:pt x="1738757" y="584295"/>
                  </a:cubicBezTo>
                  <a:cubicBezTo>
                    <a:pt x="1738757" y="584295"/>
                    <a:pt x="1738757" y="583954"/>
                    <a:pt x="1738586" y="584039"/>
                  </a:cubicBezTo>
                  <a:cubicBezTo>
                    <a:pt x="1736880" y="584722"/>
                    <a:pt x="1735174" y="585405"/>
                    <a:pt x="1733468" y="586173"/>
                  </a:cubicBezTo>
                  <a:cubicBezTo>
                    <a:pt x="1732444" y="585490"/>
                    <a:pt x="1731505" y="584808"/>
                    <a:pt x="1730481" y="584125"/>
                  </a:cubicBezTo>
                  <a:lnTo>
                    <a:pt x="1733979" y="582589"/>
                  </a:lnTo>
                  <a:cubicBezTo>
                    <a:pt x="1733979" y="582589"/>
                    <a:pt x="1733979" y="582247"/>
                    <a:pt x="1733894" y="582333"/>
                  </a:cubicBezTo>
                  <a:lnTo>
                    <a:pt x="1729884" y="583783"/>
                  </a:lnTo>
                  <a:cubicBezTo>
                    <a:pt x="1727836" y="582418"/>
                    <a:pt x="1725789" y="581052"/>
                    <a:pt x="1723741" y="579687"/>
                  </a:cubicBezTo>
                  <a:cubicBezTo>
                    <a:pt x="1723400" y="577894"/>
                    <a:pt x="1723059" y="576188"/>
                    <a:pt x="1722803" y="574395"/>
                  </a:cubicBezTo>
                  <a:cubicBezTo>
                    <a:pt x="1722803" y="574395"/>
                    <a:pt x="1722462" y="574395"/>
                    <a:pt x="1722462" y="574395"/>
                  </a:cubicBezTo>
                  <a:cubicBezTo>
                    <a:pt x="1722547" y="575931"/>
                    <a:pt x="1722718" y="577468"/>
                    <a:pt x="1722803" y="579004"/>
                  </a:cubicBezTo>
                  <a:cubicBezTo>
                    <a:pt x="1717428" y="575590"/>
                    <a:pt x="1711968" y="572347"/>
                    <a:pt x="1706422" y="569274"/>
                  </a:cubicBezTo>
                  <a:cubicBezTo>
                    <a:pt x="1707275" y="568847"/>
                    <a:pt x="1708214" y="568335"/>
                    <a:pt x="1709067" y="567909"/>
                  </a:cubicBezTo>
                  <a:cubicBezTo>
                    <a:pt x="1709152" y="567909"/>
                    <a:pt x="1709067" y="567567"/>
                    <a:pt x="1708896" y="567653"/>
                  </a:cubicBezTo>
                  <a:cubicBezTo>
                    <a:pt x="1707872" y="568079"/>
                    <a:pt x="1706849" y="568591"/>
                    <a:pt x="1705825" y="569018"/>
                  </a:cubicBezTo>
                  <a:cubicBezTo>
                    <a:pt x="1701986" y="566970"/>
                    <a:pt x="1698061" y="565007"/>
                    <a:pt x="1694051" y="563129"/>
                  </a:cubicBezTo>
                  <a:lnTo>
                    <a:pt x="1690212" y="549729"/>
                  </a:lnTo>
                  <a:cubicBezTo>
                    <a:pt x="1690212" y="549729"/>
                    <a:pt x="1689871" y="549729"/>
                    <a:pt x="1689956" y="549729"/>
                  </a:cubicBezTo>
                  <a:lnTo>
                    <a:pt x="1692259" y="562190"/>
                  </a:lnTo>
                  <a:cubicBezTo>
                    <a:pt x="1691065" y="561678"/>
                    <a:pt x="1689956" y="561081"/>
                    <a:pt x="1688761" y="560569"/>
                  </a:cubicBezTo>
                  <a:cubicBezTo>
                    <a:pt x="1689103" y="559203"/>
                    <a:pt x="1689529" y="557923"/>
                    <a:pt x="1689871" y="556557"/>
                  </a:cubicBezTo>
                  <a:cubicBezTo>
                    <a:pt x="1689871" y="556557"/>
                    <a:pt x="1689614" y="556387"/>
                    <a:pt x="1689614" y="556472"/>
                  </a:cubicBezTo>
                  <a:cubicBezTo>
                    <a:pt x="1689017" y="557667"/>
                    <a:pt x="1688505" y="558947"/>
                    <a:pt x="1687908" y="560227"/>
                  </a:cubicBezTo>
                  <a:cubicBezTo>
                    <a:pt x="1682618" y="557923"/>
                    <a:pt x="1677243" y="555789"/>
                    <a:pt x="1671698" y="553911"/>
                  </a:cubicBezTo>
                  <a:cubicBezTo>
                    <a:pt x="1655829" y="548449"/>
                    <a:pt x="1639789" y="545121"/>
                    <a:pt x="1623579" y="543243"/>
                  </a:cubicBezTo>
                  <a:cubicBezTo>
                    <a:pt x="1628101" y="541877"/>
                    <a:pt x="1632623" y="540512"/>
                    <a:pt x="1637230" y="539231"/>
                  </a:cubicBezTo>
                  <a:cubicBezTo>
                    <a:pt x="1637315" y="539231"/>
                    <a:pt x="1637230" y="538890"/>
                    <a:pt x="1637230" y="538975"/>
                  </a:cubicBezTo>
                  <a:cubicBezTo>
                    <a:pt x="1631513" y="540256"/>
                    <a:pt x="1625883" y="541536"/>
                    <a:pt x="1620166" y="542902"/>
                  </a:cubicBezTo>
                  <a:cubicBezTo>
                    <a:pt x="1610013" y="541792"/>
                    <a:pt x="1599776" y="541195"/>
                    <a:pt x="1589452" y="540939"/>
                  </a:cubicBezTo>
                  <a:cubicBezTo>
                    <a:pt x="1577337" y="540597"/>
                    <a:pt x="1565051" y="540939"/>
                    <a:pt x="1553021" y="542219"/>
                  </a:cubicBezTo>
                  <a:cubicBezTo>
                    <a:pt x="1517785" y="545803"/>
                    <a:pt x="1486303" y="558264"/>
                    <a:pt x="1459855" y="582503"/>
                  </a:cubicBezTo>
                  <a:cubicBezTo>
                    <a:pt x="1459258" y="583015"/>
                    <a:pt x="1458746" y="583527"/>
                    <a:pt x="1458149" y="584125"/>
                  </a:cubicBezTo>
                  <a:cubicBezTo>
                    <a:pt x="1456101" y="584295"/>
                    <a:pt x="1454054" y="584466"/>
                    <a:pt x="1452006" y="584722"/>
                  </a:cubicBezTo>
                  <a:cubicBezTo>
                    <a:pt x="1451921" y="584722"/>
                    <a:pt x="1451921" y="585064"/>
                    <a:pt x="1452006" y="585064"/>
                  </a:cubicBezTo>
                  <a:cubicBezTo>
                    <a:pt x="1453797" y="585064"/>
                    <a:pt x="1455589" y="584893"/>
                    <a:pt x="1457381" y="584893"/>
                  </a:cubicBezTo>
                  <a:cubicBezTo>
                    <a:pt x="1440062" y="601195"/>
                    <a:pt x="1425728" y="619630"/>
                    <a:pt x="1413869" y="639857"/>
                  </a:cubicBezTo>
                  <a:lnTo>
                    <a:pt x="1405423" y="641735"/>
                  </a:lnTo>
                  <a:cubicBezTo>
                    <a:pt x="1405423" y="641735"/>
                    <a:pt x="1405423" y="642077"/>
                    <a:pt x="1405423" y="641991"/>
                  </a:cubicBezTo>
                  <a:lnTo>
                    <a:pt x="1413102" y="641052"/>
                  </a:lnTo>
                  <a:cubicBezTo>
                    <a:pt x="1412248" y="642503"/>
                    <a:pt x="1411480" y="643954"/>
                    <a:pt x="1410627" y="645405"/>
                  </a:cubicBezTo>
                  <a:cubicBezTo>
                    <a:pt x="1408494" y="647880"/>
                    <a:pt x="1406447" y="650441"/>
                    <a:pt x="1404484" y="653001"/>
                  </a:cubicBezTo>
                  <a:cubicBezTo>
                    <a:pt x="1397574" y="662048"/>
                    <a:pt x="1391175" y="671351"/>
                    <a:pt x="1385288" y="680995"/>
                  </a:cubicBezTo>
                  <a:cubicBezTo>
                    <a:pt x="1383240" y="684409"/>
                    <a:pt x="1381193" y="687909"/>
                    <a:pt x="1379230" y="691322"/>
                  </a:cubicBezTo>
                  <a:lnTo>
                    <a:pt x="1373600" y="701906"/>
                  </a:lnTo>
                  <a:cubicBezTo>
                    <a:pt x="1373600" y="701906"/>
                    <a:pt x="1373770" y="702162"/>
                    <a:pt x="1373855" y="702076"/>
                  </a:cubicBezTo>
                  <a:lnTo>
                    <a:pt x="1380254" y="691920"/>
                  </a:lnTo>
                  <a:cubicBezTo>
                    <a:pt x="1382558" y="688591"/>
                    <a:pt x="1384776" y="685263"/>
                    <a:pt x="1387079" y="682020"/>
                  </a:cubicBezTo>
                  <a:cubicBezTo>
                    <a:pt x="1391516" y="675874"/>
                    <a:pt x="1396294" y="669900"/>
                    <a:pt x="1401242" y="664182"/>
                  </a:cubicBezTo>
                  <a:cubicBezTo>
                    <a:pt x="1400901" y="664864"/>
                    <a:pt x="1400560" y="665547"/>
                    <a:pt x="1400304" y="666315"/>
                  </a:cubicBezTo>
                  <a:cubicBezTo>
                    <a:pt x="1396294" y="675192"/>
                    <a:pt x="1392711" y="684409"/>
                    <a:pt x="1389298" y="693627"/>
                  </a:cubicBezTo>
                  <a:lnTo>
                    <a:pt x="1383240" y="696785"/>
                  </a:lnTo>
                  <a:cubicBezTo>
                    <a:pt x="1383240" y="696785"/>
                    <a:pt x="1383240" y="697041"/>
                    <a:pt x="1383326" y="697041"/>
                  </a:cubicBezTo>
                  <a:lnTo>
                    <a:pt x="1388786" y="695078"/>
                  </a:lnTo>
                  <a:cubicBezTo>
                    <a:pt x="1388616" y="695590"/>
                    <a:pt x="1388445" y="696102"/>
                    <a:pt x="1388189" y="696614"/>
                  </a:cubicBezTo>
                  <a:cubicBezTo>
                    <a:pt x="1384179" y="702333"/>
                    <a:pt x="1380339" y="708051"/>
                    <a:pt x="1376500" y="713855"/>
                  </a:cubicBezTo>
                  <a:lnTo>
                    <a:pt x="1369078" y="725462"/>
                  </a:lnTo>
                  <a:lnTo>
                    <a:pt x="1361997" y="737240"/>
                  </a:lnTo>
                  <a:cubicBezTo>
                    <a:pt x="1361997" y="737240"/>
                    <a:pt x="1362167" y="737496"/>
                    <a:pt x="1362252" y="737411"/>
                  </a:cubicBezTo>
                  <a:lnTo>
                    <a:pt x="1370101" y="726059"/>
                  </a:lnTo>
                  <a:cubicBezTo>
                    <a:pt x="1372832" y="722304"/>
                    <a:pt x="1375476" y="718549"/>
                    <a:pt x="1378207" y="714879"/>
                  </a:cubicBezTo>
                  <a:cubicBezTo>
                    <a:pt x="1380169" y="712233"/>
                    <a:pt x="1382217" y="709672"/>
                    <a:pt x="1384179" y="707027"/>
                  </a:cubicBezTo>
                  <a:cubicBezTo>
                    <a:pt x="1383496" y="708990"/>
                    <a:pt x="1382729" y="710867"/>
                    <a:pt x="1382046" y="712830"/>
                  </a:cubicBezTo>
                  <a:cubicBezTo>
                    <a:pt x="1381534" y="714281"/>
                    <a:pt x="1381022" y="715732"/>
                    <a:pt x="1380510" y="717183"/>
                  </a:cubicBezTo>
                  <a:cubicBezTo>
                    <a:pt x="1373770" y="727169"/>
                    <a:pt x="1367201" y="737325"/>
                    <a:pt x="1360972" y="747653"/>
                  </a:cubicBezTo>
                  <a:lnTo>
                    <a:pt x="1353550" y="760113"/>
                  </a:lnTo>
                  <a:lnTo>
                    <a:pt x="1346383" y="772660"/>
                  </a:lnTo>
                  <a:cubicBezTo>
                    <a:pt x="1346383" y="772660"/>
                    <a:pt x="1346554" y="772916"/>
                    <a:pt x="1346639" y="772830"/>
                  </a:cubicBezTo>
                  <a:lnTo>
                    <a:pt x="1354659" y="760625"/>
                  </a:lnTo>
                  <a:lnTo>
                    <a:pt x="1362850" y="748591"/>
                  </a:lnTo>
                  <a:cubicBezTo>
                    <a:pt x="1367542" y="741849"/>
                    <a:pt x="1372405" y="735277"/>
                    <a:pt x="1377354" y="728791"/>
                  </a:cubicBezTo>
                  <a:cubicBezTo>
                    <a:pt x="1376159" y="733911"/>
                    <a:pt x="1375391" y="739118"/>
                    <a:pt x="1374964" y="744324"/>
                  </a:cubicBezTo>
                  <a:cubicBezTo>
                    <a:pt x="1370101" y="753712"/>
                    <a:pt x="1365494" y="763271"/>
                    <a:pt x="1361143" y="772916"/>
                  </a:cubicBezTo>
                  <a:lnTo>
                    <a:pt x="1356110" y="784523"/>
                  </a:lnTo>
                  <a:lnTo>
                    <a:pt x="1351332" y="796301"/>
                  </a:lnTo>
                  <a:cubicBezTo>
                    <a:pt x="1351332" y="796301"/>
                    <a:pt x="1351588" y="796557"/>
                    <a:pt x="1351588" y="796386"/>
                  </a:cubicBezTo>
                  <a:lnTo>
                    <a:pt x="1357133" y="784950"/>
                  </a:lnTo>
                  <a:cubicBezTo>
                    <a:pt x="1359096" y="781194"/>
                    <a:pt x="1360972" y="777439"/>
                    <a:pt x="1363020" y="773684"/>
                  </a:cubicBezTo>
                  <a:cubicBezTo>
                    <a:pt x="1366689" y="766941"/>
                    <a:pt x="1370528" y="760284"/>
                    <a:pt x="1374453" y="753712"/>
                  </a:cubicBezTo>
                  <a:cubicBezTo>
                    <a:pt x="1374453" y="755505"/>
                    <a:pt x="1374453" y="757382"/>
                    <a:pt x="1374453" y="759260"/>
                  </a:cubicBezTo>
                  <a:cubicBezTo>
                    <a:pt x="1374709" y="766941"/>
                    <a:pt x="1374964" y="774708"/>
                    <a:pt x="1375306" y="782389"/>
                  </a:cubicBezTo>
                  <a:cubicBezTo>
                    <a:pt x="1374367" y="784438"/>
                    <a:pt x="1373429" y="786486"/>
                    <a:pt x="1372576" y="788535"/>
                  </a:cubicBezTo>
                  <a:cubicBezTo>
                    <a:pt x="1370101" y="794082"/>
                    <a:pt x="1367713" y="799544"/>
                    <a:pt x="1365324" y="805092"/>
                  </a:cubicBezTo>
                  <a:cubicBezTo>
                    <a:pt x="1365324" y="805092"/>
                    <a:pt x="1365580" y="805263"/>
                    <a:pt x="1365580" y="805263"/>
                  </a:cubicBezTo>
                  <a:cubicBezTo>
                    <a:pt x="1368480" y="799971"/>
                    <a:pt x="1371467" y="794680"/>
                    <a:pt x="1374453" y="789388"/>
                  </a:cubicBezTo>
                  <a:cubicBezTo>
                    <a:pt x="1374794" y="788791"/>
                    <a:pt x="1375135" y="788193"/>
                    <a:pt x="1375562" y="787510"/>
                  </a:cubicBezTo>
                  <a:cubicBezTo>
                    <a:pt x="1375733" y="791948"/>
                    <a:pt x="1375903" y="796301"/>
                    <a:pt x="1376074" y="800739"/>
                  </a:cubicBezTo>
                  <a:cubicBezTo>
                    <a:pt x="1372320" y="809872"/>
                    <a:pt x="1368736" y="819004"/>
                    <a:pt x="1365494" y="828307"/>
                  </a:cubicBezTo>
                  <a:lnTo>
                    <a:pt x="1361911" y="838890"/>
                  </a:lnTo>
                  <a:lnTo>
                    <a:pt x="1358669" y="849559"/>
                  </a:lnTo>
                  <a:cubicBezTo>
                    <a:pt x="1358669" y="849559"/>
                    <a:pt x="1358925" y="849729"/>
                    <a:pt x="1358925" y="849644"/>
                  </a:cubicBezTo>
                  <a:lnTo>
                    <a:pt x="1363020" y="839232"/>
                  </a:lnTo>
                  <a:cubicBezTo>
                    <a:pt x="1364471" y="835817"/>
                    <a:pt x="1365921" y="832403"/>
                    <a:pt x="1367456" y="828990"/>
                  </a:cubicBezTo>
                  <a:cubicBezTo>
                    <a:pt x="1370272" y="822674"/>
                    <a:pt x="1373343" y="816358"/>
                    <a:pt x="1376500" y="810213"/>
                  </a:cubicBezTo>
                  <a:cubicBezTo>
                    <a:pt x="1376842" y="817638"/>
                    <a:pt x="1377097" y="825064"/>
                    <a:pt x="1377439" y="832489"/>
                  </a:cubicBezTo>
                  <a:cubicBezTo>
                    <a:pt x="1373258" y="845206"/>
                    <a:pt x="1369419" y="858008"/>
                    <a:pt x="1366006" y="870896"/>
                  </a:cubicBezTo>
                  <a:cubicBezTo>
                    <a:pt x="1364214" y="877297"/>
                    <a:pt x="1362593" y="883698"/>
                    <a:pt x="1360972" y="890099"/>
                  </a:cubicBezTo>
                  <a:cubicBezTo>
                    <a:pt x="1360972" y="890099"/>
                    <a:pt x="1361228" y="890270"/>
                    <a:pt x="1361228" y="890185"/>
                  </a:cubicBezTo>
                  <a:cubicBezTo>
                    <a:pt x="1363447" y="883869"/>
                    <a:pt x="1365665" y="877638"/>
                    <a:pt x="1367968" y="871408"/>
                  </a:cubicBezTo>
                  <a:cubicBezTo>
                    <a:pt x="1371210" y="862787"/>
                    <a:pt x="1374623" y="854338"/>
                    <a:pt x="1378121" y="845889"/>
                  </a:cubicBezTo>
                  <a:cubicBezTo>
                    <a:pt x="1378292" y="849132"/>
                    <a:pt x="1378463" y="852375"/>
                    <a:pt x="1378633" y="855618"/>
                  </a:cubicBezTo>
                  <a:cubicBezTo>
                    <a:pt x="1373088" y="871408"/>
                    <a:pt x="1367883" y="887368"/>
                    <a:pt x="1362850" y="903328"/>
                  </a:cubicBezTo>
                  <a:lnTo>
                    <a:pt x="1356706" y="922617"/>
                  </a:lnTo>
                  <a:cubicBezTo>
                    <a:pt x="1356706" y="922617"/>
                    <a:pt x="1356963" y="922787"/>
                    <a:pt x="1356963" y="922702"/>
                  </a:cubicBezTo>
                  <a:lnTo>
                    <a:pt x="1364812" y="903840"/>
                  </a:lnTo>
                  <a:cubicBezTo>
                    <a:pt x="1369760" y="892403"/>
                    <a:pt x="1374709" y="880967"/>
                    <a:pt x="1379657" y="869616"/>
                  </a:cubicBezTo>
                  <a:cubicBezTo>
                    <a:pt x="1379998" y="873627"/>
                    <a:pt x="1380339" y="877638"/>
                    <a:pt x="1380766" y="881650"/>
                  </a:cubicBezTo>
                  <a:cubicBezTo>
                    <a:pt x="1379998" y="883613"/>
                    <a:pt x="1379145" y="885576"/>
                    <a:pt x="1378377" y="887538"/>
                  </a:cubicBezTo>
                  <a:cubicBezTo>
                    <a:pt x="1378377" y="887538"/>
                    <a:pt x="1378377" y="887538"/>
                    <a:pt x="1378377" y="887538"/>
                  </a:cubicBezTo>
                  <a:cubicBezTo>
                    <a:pt x="1378377" y="887538"/>
                    <a:pt x="1378377" y="887538"/>
                    <a:pt x="1378377" y="887624"/>
                  </a:cubicBezTo>
                  <a:cubicBezTo>
                    <a:pt x="1378377" y="887624"/>
                    <a:pt x="1378377" y="887624"/>
                    <a:pt x="1378377" y="887709"/>
                  </a:cubicBezTo>
                  <a:cubicBezTo>
                    <a:pt x="1378377" y="887709"/>
                    <a:pt x="1378377" y="887709"/>
                    <a:pt x="1378377" y="887709"/>
                  </a:cubicBezTo>
                  <a:cubicBezTo>
                    <a:pt x="1373770" y="901877"/>
                    <a:pt x="1369760" y="916216"/>
                    <a:pt x="1365494" y="930554"/>
                  </a:cubicBezTo>
                  <a:lnTo>
                    <a:pt x="1360887" y="945746"/>
                  </a:lnTo>
                  <a:cubicBezTo>
                    <a:pt x="1360887" y="945746"/>
                    <a:pt x="1361143" y="945917"/>
                    <a:pt x="1361143" y="945832"/>
                  </a:cubicBezTo>
                  <a:lnTo>
                    <a:pt x="1367371" y="931152"/>
                  </a:lnTo>
                  <a:cubicBezTo>
                    <a:pt x="1372320" y="919544"/>
                    <a:pt x="1377439" y="908022"/>
                    <a:pt x="1382217" y="896415"/>
                  </a:cubicBezTo>
                  <a:cubicBezTo>
                    <a:pt x="1382217" y="897183"/>
                    <a:pt x="1382387" y="897951"/>
                    <a:pt x="1382472" y="898805"/>
                  </a:cubicBezTo>
                  <a:cubicBezTo>
                    <a:pt x="1378889" y="906486"/>
                    <a:pt x="1375306" y="914253"/>
                    <a:pt x="1371979" y="922019"/>
                  </a:cubicBezTo>
                  <a:cubicBezTo>
                    <a:pt x="1371979" y="922019"/>
                    <a:pt x="1371979" y="922019"/>
                    <a:pt x="1371979" y="922019"/>
                  </a:cubicBezTo>
                  <a:cubicBezTo>
                    <a:pt x="1371979" y="922019"/>
                    <a:pt x="1371979" y="922019"/>
                    <a:pt x="1371979" y="922105"/>
                  </a:cubicBezTo>
                  <a:cubicBezTo>
                    <a:pt x="1371979" y="922105"/>
                    <a:pt x="1371979" y="922105"/>
                    <a:pt x="1371979" y="922105"/>
                  </a:cubicBezTo>
                  <a:cubicBezTo>
                    <a:pt x="1371979" y="922105"/>
                    <a:pt x="1371979" y="922105"/>
                    <a:pt x="1371979" y="922105"/>
                  </a:cubicBezTo>
                  <a:cubicBezTo>
                    <a:pt x="1368139" y="933712"/>
                    <a:pt x="1364812" y="945490"/>
                    <a:pt x="1361399" y="957183"/>
                  </a:cubicBezTo>
                  <a:lnTo>
                    <a:pt x="1357645" y="969644"/>
                  </a:lnTo>
                  <a:cubicBezTo>
                    <a:pt x="1357645" y="969644"/>
                    <a:pt x="1357901" y="969815"/>
                    <a:pt x="1357901" y="969729"/>
                  </a:cubicBezTo>
                  <a:lnTo>
                    <a:pt x="1363361" y="957780"/>
                  </a:lnTo>
                  <a:cubicBezTo>
                    <a:pt x="1368480" y="946685"/>
                    <a:pt x="1373770" y="935675"/>
                    <a:pt x="1378548" y="924409"/>
                  </a:cubicBezTo>
                  <a:cubicBezTo>
                    <a:pt x="1378548" y="924409"/>
                    <a:pt x="1378548" y="924409"/>
                    <a:pt x="1378548" y="924409"/>
                  </a:cubicBezTo>
                  <a:cubicBezTo>
                    <a:pt x="1378548" y="924409"/>
                    <a:pt x="1378548" y="924409"/>
                    <a:pt x="1378548" y="924409"/>
                  </a:cubicBezTo>
                  <a:cubicBezTo>
                    <a:pt x="1378548" y="924409"/>
                    <a:pt x="1378548" y="924409"/>
                    <a:pt x="1378548" y="924409"/>
                  </a:cubicBezTo>
                  <a:cubicBezTo>
                    <a:pt x="1378548" y="924409"/>
                    <a:pt x="1378548" y="924409"/>
                    <a:pt x="1378548" y="924409"/>
                  </a:cubicBezTo>
                  <a:cubicBezTo>
                    <a:pt x="1380254" y="919118"/>
                    <a:pt x="1381875" y="913826"/>
                    <a:pt x="1383496" y="908449"/>
                  </a:cubicBezTo>
                  <a:cubicBezTo>
                    <a:pt x="1383667" y="910412"/>
                    <a:pt x="1383923" y="912460"/>
                    <a:pt x="1384093" y="914423"/>
                  </a:cubicBezTo>
                  <a:cubicBezTo>
                    <a:pt x="1384520" y="919288"/>
                    <a:pt x="1385032" y="924068"/>
                    <a:pt x="1385459" y="928933"/>
                  </a:cubicBezTo>
                  <a:cubicBezTo>
                    <a:pt x="1381449" y="938150"/>
                    <a:pt x="1377439" y="947453"/>
                    <a:pt x="1373770" y="956756"/>
                  </a:cubicBezTo>
                  <a:cubicBezTo>
                    <a:pt x="1373770" y="956756"/>
                    <a:pt x="1373770" y="956756"/>
                    <a:pt x="1373770" y="956756"/>
                  </a:cubicBezTo>
                  <a:cubicBezTo>
                    <a:pt x="1373770" y="956756"/>
                    <a:pt x="1373770" y="956756"/>
                    <a:pt x="1373770" y="956842"/>
                  </a:cubicBezTo>
                  <a:cubicBezTo>
                    <a:pt x="1373770" y="956842"/>
                    <a:pt x="1373770" y="956842"/>
                    <a:pt x="1373770" y="956927"/>
                  </a:cubicBezTo>
                  <a:cubicBezTo>
                    <a:pt x="1373770" y="956927"/>
                    <a:pt x="1373770" y="956927"/>
                    <a:pt x="1373770" y="956927"/>
                  </a:cubicBezTo>
                  <a:cubicBezTo>
                    <a:pt x="1371552" y="964096"/>
                    <a:pt x="1369504" y="971351"/>
                    <a:pt x="1367542" y="978691"/>
                  </a:cubicBezTo>
                  <a:lnTo>
                    <a:pt x="1366859" y="979800"/>
                  </a:lnTo>
                  <a:cubicBezTo>
                    <a:pt x="1366859" y="979800"/>
                    <a:pt x="1367030" y="980056"/>
                    <a:pt x="1367115" y="979971"/>
                  </a:cubicBezTo>
                  <a:lnTo>
                    <a:pt x="1367286" y="979800"/>
                  </a:lnTo>
                  <a:cubicBezTo>
                    <a:pt x="1365921" y="984751"/>
                    <a:pt x="1364556" y="989701"/>
                    <a:pt x="1363191" y="994651"/>
                  </a:cubicBezTo>
                  <a:lnTo>
                    <a:pt x="1361911" y="999345"/>
                  </a:lnTo>
                  <a:lnTo>
                    <a:pt x="1357475" y="1004978"/>
                  </a:lnTo>
                  <a:cubicBezTo>
                    <a:pt x="1357475" y="1004978"/>
                    <a:pt x="1357645" y="1005234"/>
                    <a:pt x="1357731" y="1005149"/>
                  </a:cubicBezTo>
                  <a:lnTo>
                    <a:pt x="1361314" y="1001479"/>
                  </a:lnTo>
                  <a:lnTo>
                    <a:pt x="1359522" y="1007965"/>
                  </a:lnTo>
                  <a:cubicBezTo>
                    <a:pt x="1359522" y="1007965"/>
                    <a:pt x="1359778" y="1008136"/>
                    <a:pt x="1359778" y="1008051"/>
                  </a:cubicBezTo>
                  <a:lnTo>
                    <a:pt x="1363532" y="999174"/>
                  </a:lnTo>
                  <a:lnTo>
                    <a:pt x="1369078" y="993541"/>
                  </a:lnTo>
                  <a:cubicBezTo>
                    <a:pt x="1375733" y="986799"/>
                    <a:pt x="1382472" y="980227"/>
                    <a:pt x="1389127" y="973570"/>
                  </a:cubicBezTo>
                  <a:cubicBezTo>
                    <a:pt x="1389383" y="977496"/>
                    <a:pt x="1389725" y="981507"/>
                    <a:pt x="1389980" y="985433"/>
                  </a:cubicBezTo>
                  <a:cubicBezTo>
                    <a:pt x="1385032" y="992261"/>
                    <a:pt x="1380169" y="999089"/>
                    <a:pt x="1375306" y="1005832"/>
                  </a:cubicBezTo>
                  <a:lnTo>
                    <a:pt x="1363788" y="1021706"/>
                  </a:lnTo>
                  <a:cubicBezTo>
                    <a:pt x="1363788" y="1021706"/>
                    <a:pt x="1363959" y="1021962"/>
                    <a:pt x="1364044" y="1021877"/>
                  </a:cubicBezTo>
                  <a:lnTo>
                    <a:pt x="1377012" y="1007026"/>
                  </a:lnTo>
                  <a:cubicBezTo>
                    <a:pt x="1381534" y="1001906"/>
                    <a:pt x="1386056" y="996870"/>
                    <a:pt x="1390492" y="991749"/>
                  </a:cubicBezTo>
                  <a:cubicBezTo>
                    <a:pt x="1390578" y="993029"/>
                    <a:pt x="1390663" y="994309"/>
                    <a:pt x="1390748" y="995590"/>
                  </a:cubicBezTo>
                  <a:cubicBezTo>
                    <a:pt x="1390919" y="997382"/>
                    <a:pt x="1391004" y="999260"/>
                    <a:pt x="1391175" y="1001052"/>
                  </a:cubicBezTo>
                  <a:cubicBezTo>
                    <a:pt x="1389212" y="1003442"/>
                    <a:pt x="1387250" y="1005917"/>
                    <a:pt x="1385288" y="1008307"/>
                  </a:cubicBezTo>
                  <a:lnTo>
                    <a:pt x="1385288" y="1008307"/>
                  </a:lnTo>
                  <a:cubicBezTo>
                    <a:pt x="1385288" y="1008307"/>
                    <a:pt x="1385203" y="1008477"/>
                    <a:pt x="1385203" y="1008477"/>
                  </a:cubicBezTo>
                  <a:lnTo>
                    <a:pt x="1385203" y="1008648"/>
                  </a:lnTo>
                  <a:cubicBezTo>
                    <a:pt x="1385203" y="1008648"/>
                    <a:pt x="1385117" y="1008648"/>
                    <a:pt x="1385117" y="1008648"/>
                  </a:cubicBezTo>
                  <a:cubicBezTo>
                    <a:pt x="1370955" y="1027510"/>
                    <a:pt x="1356622" y="1046287"/>
                    <a:pt x="1341606" y="1064551"/>
                  </a:cubicBezTo>
                  <a:cubicBezTo>
                    <a:pt x="1340070" y="1066344"/>
                    <a:pt x="1338534" y="1068221"/>
                    <a:pt x="1336998" y="1070014"/>
                  </a:cubicBezTo>
                  <a:cubicBezTo>
                    <a:pt x="1337852" y="1029814"/>
                    <a:pt x="1336657" y="989701"/>
                    <a:pt x="1333841" y="949587"/>
                  </a:cubicBezTo>
                  <a:close/>
                  <a:moveTo>
                    <a:pt x="1735344" y="1741023"/>
                  </a:moveTo>
                  <a:cubicBezTo>
                    <a:pt x="1730311" y="1754679"/>
                    <a:pt x="1724509" y="1768079"/>
                    <a:pt x="1719049" y="1781649"/>
                  </a:cubicBezTo>
                  <a:cubicBezTo>
                    <a:pt x="1715892" y="1789501"/>
                    <a:pt x="1712650" y="1797438"/>
                    <a:pt x="1709408" y="1805291"/>
                  </a:cubicBezTo>
                  <a:cubicBezTo>
                    <a:pt x="1698317" y="1832261"/>
                    <a:pt x="1687482" y="1859401"/>
                    <a:pt x="1676134" y="1886286"/>
                  </a:cubicBezTo>
                  <a:cubicBezTo>
                    <a:pt x="1670930" y="1898576"/>
                    <a:pt x="1664873" y="1910525"/>
                    <a:pt x="1659071" y="1922559"/>
                  </a:cubicBezTo>
                  <a:cubicBezTo>
                    <a:pt x="1657109" y="1926570"/>
                    <a:pt x="1654635" y="1930241"/>
                    <a:pt x="1651819" y="1935191"/>
                  </a:cubicBezTo>
                  <a:cubicBezTo>
                    <a:pt x="1647297" y="1933740"/>
                    <a:pt x="1643799" y="1932887"/>
                    <a:pt x="1640472" y="1931606"/>
                  </a:cubicBezTo>
                  <a:cubicBezTo>
                    <a:pt x="1619313" y="1923327"/>
                    <a:pt x="1598069" y="1915134"/>
                    <a:pt x="1576910" y="1906770"/>
                  </a:cubicBezTo>
                  <a:cubicBezTo>
                    <a:pt x="1578873" y="1907026"/>
                    <a:pt x="1580835" y="1907282"/>
                    <a:pt x="1582797" y="1907453"/>
                  </a:cubicBezTo>
                  <a:lnTo>
                    <a:pt x="1582797" y="1907453"/>
                  </a:lnTo>
                  <a:cubicBezTo>
                    <a:pt x="1582797" y="1907453"/>
                    <a:pt x="1582797" y="1907453"/>
                    <a:pt x="1582797" y="1907453"/>
                  </a:cubicBezTo>
                  <a:lnTo>
                    <a:pt x="1582797" y="1907453"/>
                  </a:lnTo>
                  <a:cubicBezTo>
                    <a:pt x="1582797" y="1907453"/>
                    <a:pt x="1582797" y="1907453"/>
                    <a:pt x="1582797" y="1907453"/>
                  </a:cubicBezTo>
                  <a:cubicBezTo>
                    <a:pt x="1591585" y="1907879"/>
                    <a:pt x="1600458" y="1907965"/>
                    <a:pt x="1609246" y="1907794"/>
                  </a:cubicBezTo>
                  <a:cubicBezTo>
                    <a:pt x="1608563" y="1908733"/>
                    <a:pt x="1607880" y="1909672"/>
                    <a:pt x="1607198" y="1910610"/>
                  </a:cubicBezTo>
                  <a:cubicBezTo>
                    <a:pt x="1607198" y="1910696"/>
                    <a:pt x="1607368" y="1910867"/>
                    <a:pt x="1607454" y="1910781"/>
                  </a:cubicBezTo>
                  <a:cubicBezTo>
                    <a:pt x="1608307" y="1909757"/>
                    <a:pt x="1609160" y="1908818"/>
                    <a:pt x="1610013" y="1907794"/>
                  </a:cubicBezTo>
                  <a:cubicBezTo>
                    <a:pt x="1619654" y="1907623"/>
                    <a:pt x="1629210" y="1907111"/>
                    <a:pt x="1638765" y="1906428"/>
                  </a:cubicBezTo>
                  <a:cubicBezTo>
                    <a:pt x="1640131" y="1906343"/>
                    <a:pt x="1641581" y="1906173"/>
                    <a:pt x="1642946" y="1906087"/>
                  </a:cubicBezTo>
                  <a:lnTo>
                    <a:pt x="1643970" y="1906087"/>
                  </a:lnTo>
                  <a:cubicBezTo>
                    <a:pt x="1643970" y="1906087"/>
                    <a:pt x="1641069" y="1912317"/>
                    <a:pt x="1641069" y="1912317"/>
                  </a:cubicBezTo>
                  <a:lnTo>
                    <a:pt x="1637400" y="1919914"/>
                  </a:lnTo>
                  <a:cubicBezTo>
                    <a:pt x="1636718" y="1921109"/>
                    <a:pt x="1636291" y="1922559"/>
                    <a:pt x="1635267" y="1923327"/>
                  </a:cubicBezTo>
                  <a:cubicBezTo>
                    <a:pt x="1634841" y="1923669"/>
                    <a:pt x="1633987" y="1923840"/>
                    <a:pt x="1633817" y="1923327"/>
                  </a:cubicBezTo>
                  <a:cubicBezTo>
                    <a:pt x="1633561" y="1922901"/>
                    <a:pt x="1633817" y="1921791"/>
                    <a:pt x="1634329" y="1922133"/>
                  </a:cubicBezTo>
                  <a:cubicBezTo>
                    <a:pt x="1634414" y="1922133"/>
                    <a:pt x="1634670" y="1921962"/>
                    <a:pt x="1634499" y="1921876"/>
                  </a:cubicBezTo>
                  <a:cubicBezTo>
                    <a:pt x="1634329" y="1921706"/>
                    <a:pt x="1633987" y="1921706"/>
                    <a:pt x="1633817" y="1921876"/>
                  </a:cubicBezTo>
                  <a:cubicBezTo>
                    <a:pt x="1633646" y="1922047"/>
                    <a:pt x="1633476" y="1922218"/>
                    <a:pt x="1633476" y="1922389"/>
                  </a:cubicBezTo>
                  <a:cubicBezTo>
                    <a:pt x="1633305" y="1922730"/>
                    <a:pt x="1633305" y="1923157"/>
                    <a:pt x="1633476" y="1923584"/>
                  </a:cubicBezTo>
                  <a:cubicBezTo>
                    <a:pt x="1633561" y="1924010"/>
                    <a:pt x="1634158" y="1924266"/>
                    <a:pt x="1634499" y="1924266"/>
                  </a:cubicBezTo>
                  <a:cubicBezTo>
                    <a:pt x="1634926" y="1924266"/>
                    <a:pt x="1635353" y="1924096"/>
                    <a:pt x="1635608" y="1923925"/>
                  </a:cubicBezTo>
                  <a:cubicBezTo>
                    <a:pt x="1636888" y="1922986"/>
                    <a:pt x="1637315" y="1921535"/>
                    <a:pt x="1638083" y="1920340"/>
                  </a:cubicBezTo>
                  <a:lnTo>
                    <a:pt x="1642178" y="1912915"/>
                  </a:lnTo>
                  <a:lnTo>
                    <a:pt x="1645676" y="1906514"/>
                  </a:lnTo>
                  <a:lnTo>
                    <a:pt x="1650881" y="1907197"/>
                  </a:lnTo>
                  <a:cubicBezTo>
                    <a:pt x="1650881" y="1907197"/>
                    <a:pt x="1651051" y="1906940"/>
                    <a:pt x="1650881" y="1906940"/>
                  </a:cubicBezTo>
                  <a:lnTo>
                    <a:pt x="1646017" y="1906002"/>
                  </a:lnTo>
                  <a:cubicBezTo>
                    <a:pt x="1650198" y="1905661"/>
                    <a:pt x="1654378" y="1905233"/>
                    <a:pt x="1658644" y="1904807"/>
                  </a:cubicBezTo>
                  <a:cubicBezTo>
                    <a:pt x="1658644" y="1904807"/>
                    <a:pt x="1658644" y="1904466"/>
                    <a:pt x="1658644" y="1904466"/>
                  </a:cubicBezTo>
                  <a:cubicBezTo>
                    <a:pt x="1654635" y="1904466"/>
                    <a:pt x="1650710" y="1904466"/>
                    <a:pt x="1646700" y="1904466"/>
                  </a:cubicBezTo>
                  <a:lnTo>
                    <a:pt x="1650283" y="1897894"/>
                  </a:lnTo>
                  <a:cubicBezTo>
                    <a:pt x="1665299" y="1869984"/>
                    <a:pt x="1679888" y="1841734"/>
                    <a:pt x="1693283" y="1812887"/>
                  </a:cubicBezTo>
                  <a:lnTo>
                    <a:pt x="1693283" y="1812887"/>
                  </a:lnTo>
                  <a:cubicBezTo>
                    <a:pt x="1693283" y="1812887"/>
                    <a:pt x="1693283" y="1812887"/>
                    <a:pt x="1693283" y="1812887"/>
                  </a:cubicBezTo>
                  <a:lnTo>
                    <a:pt x="1693283" y="1812887"/>
                  </a:lnTo>
                  <a:cubicBezTo>
                    <a:pt x="1693283" y="1812887"/>
                    <a:pt x="1693283" y="1812887"/>
                    <a:pt x="1693283" y="1812887"/>
                  </a:cubicBezTo>
                  <a:cubicBezTo>
                    <a:pt x="1704716" y="1786087"/>
                    <a:pt x="1715124" y="1758947"/>
                    <a:pt x="1725021" y="1731635"/>
                  </a:cubicBezTo>
                  <a:lnTo>
                    <a:pt x="1739696" y="1728818"/>
                  </a:lnTo>
                  <a:cubicBezTo>
                    <a:pt x="1739696" y="1728818"/>
                    <a:pt x="1739696" y="1728477"/>
                    <a:pt x="1739696" y="1728563"/>
                  </a:cubicBezTo>
                  <a:lnTo>
                    <a:pt x="1725619" y="1730269"/>
                  </a:lnTo>
                  <a:cubicBezTo>
                    <a:pt x="1726386" y="1728221"/>
                    <a:pt x="1727154" y="1726172"/>
                    <a:pt x="1727836" y="1724124"/>
                  </a:cubicBezTo>
                  <a:cubicBezTo>
                    <a:pt x="1729031" y="1720796"/>
                    <a:pt x="1730226" y="1717467"/>
                    <a:pt x="1731335" y="1714224"/>
                  </a:cubicBezTo>
                  <a:lnTo>
                    <a:pt x="1745583" y="1710895"/>
                  </a:lnTo>
                  <a:cubicBezTo>
                    <a:pt x="1742340" y="1721137"/>
                    <a:pt x="1739184" y="1731293"/>
                    <a:pt x="1735515" y="1741365"/>
                  </a:cubicBezTo>
                  <a:close/>
                  <a:moveTo>
                    <a:pt x="1068676" y="1706116"/>
                  </a:moveTo>
                  <a:cubicBezTo>
                    <a:pt x="1074733" y="1704323"/>
                    <a:pt x="1080791" y="1702531"/>
                    <a:pt x="1086848" y="1700653"/>
                  </a:cubicBezTo>
                  <a:cubicBezTo>
                    <a:pt x="1086848" y="1700653"/>
                    <a:pt x="1086848" y="1700653"/>
                    <a:pt x="1086848" y="1700653"/>
                  </a:cubicBezTo>
                  <a:cubicBezTo>
                    <a:pt x="1086848" y="1700653"/>
                    <a:pt x="1086933" y="1700653"/>
                    <a:pt x="1087019" y="1700653"/>
                  </a:cubicBezTo>
                  <a:cubicBezTo>
                    <a:pt x="1087019" y="1700653"/>
                    <a:pt x="1087104" y="1700653"/>
                    <a:pt x="1087190" y="1700653"/>
                  </a:cubicBezTo>
                  <a:cubicBezTo>
                    <a:pt x="1087190" y="1700653"/>
                    <a:pt x="1087190" y="1700653"/>
                    <a:pt x="1087190" y="1700653"/>
                  </a:cubicBezTo>
                  <a:cubicBezTo>
                    <a:pt x="1090517" y="1699458"/>
                    <a:pt x="1093759" y="1698263"/>
                    <a:pt x="1097086" y="1697154"/>
                  </a:cubicBezTo>
                  <a:lnTo>
                    <a:pt x="1122426" y="1698946"/>
                  </a:lnTo>
                  <a:cubicBezTo>
                    <a:pt x="1135906" y="1699970"/>
                    <a:pt x="1149386" y="1700909"/>
                    <a:pt x="1162866" y="1701934"/>
                  </a:cubicBezTo>
                  <a:cubicBezTo>
                    <a:pt x="1142219" y="1706798"/>
                    <a:pt x="1121658" y="1711749"/>
                    <a:pt x="1101011" y="1716614"/>
                  </a:cubicBezTo>
                  <a:lnTo>
                    <a:pt x="1100328" y="1716784"/>
                  </a:lnTo>
                  <a:cubicBezTo>
                    <a:pt x="1089834" y="1713199"/>
                    <a:pt x="1079255" y="1709786"/>
                    <a:pt x="1068676" y="1706286"/>
                  </a:cubicBezTo>
                  <a:close/>
                  <a:moveTo>
                    <a:pt x="1056390" y="1702019"/>
                  </a:moveTo>
                  <a:cubicBezTo>
                    <a:pt x="1053916" y="1701165"/>
                    <a:pt x="1051527" y="1699885"/>
                    <a:pt x="1048029" y="1698434"/>
                  </a:cubicBezTo>
                  <a:cubicBezTo>
                    <a:pt x="1051442" y="1695191"/>
                    <a:pt x="1054086" y="1692801"/>
                    <a:pt x="1056560" y="1690241"/>
                  </a:cubicBezTo>
                  <a:cubicBezTo>
                    <a:pt x="1060314" y="1686400"/>
                    <a:pt x="1064154" y="1682645"/>
                    <a:pt x="1067993" y="1678890"/>
                  </a:cubicBezTo>
                  <a:cubicBezTo>
                    <a:pt x="1084118" y="1674451"/>
                    <a:pt x="1100158" y="1670013"/>
                    <a:pt x="1116283" y="1665661"/>
                  </a:cubicBezTo>
                  <a:lnTo>
                    <a:pt x="1116283" y="1665661"/>
                  </a:lnTo>
                  <a:cubicBezTo>
                    <a:pt x="1116283" y="1665661"/>
                    <a:pt x="1116539" y="1665661"/>
                    <a:pt x="1116539" y="1665661"/>
                  </a:cubicBezTo>
                  <a:lnTo>
                    <a:pt x="1116794" y="1665661"/>
                  </a:lnTo>
                  <a:cubicBezTo>
                    <a:pt x="1116794" y="1665661"/>
                    <a:pt x="1116794" y="1665661"/>
                    <a:pt x="1116794" y="1665661"/>
                  </a:cubicBezTo>
                  <a:cubicBezTo>
                    <a:pt x="1128568" y="1661990"/>
                    <a:pt x="1140342" y="1658406"/>
                    <a:pt x="1152116" y="1654736"/>
                  </a:cubicBezTo>
                  <a:cubicBezTo>
                    <a:pt x="1152116" y="1654736"/>
                    <a:pt x="1152287" y="1654736"/>
                    <a:pt x="1152372" y="1654736"/>
                  </a:cubicBezTo>
                  <a:cubicBezTo>
                    <a:pt x="1152969" y="1654736"/>
                    <a:pt x="1153481" y="1654736"/>
                    <a:pt x="1154078" y="1654736"/>
                  </a:cubicBezTo>
                  <a:lnTo>
                    <a:pt x="1150666" y="1656699"/>
                  </a:lnTo>
                  <a:cubicBezTo>
                    <a:pt x="1150666" y="1656699"/>
                    <a:pt x="1150751" y="1656955"/>
                    <a:pt x="1150751" y="1656955"/>
                  </a:cubicBezTo>
                  <a:lnTo>
                    <a:pt x="1157662" y="1654907"/>
                  </a:lnTo>
                  <a:cubicBezTo>
                    <a:pt x="1166705" y="1655248"/>
                    <a:pt x="1175664" y="1654992"/>
                    <a:pt x="1184622" y="1654907"/>
                  </a:cubicBezTo>
                  <a:cubicBezTo>
                    <a:pt x="1195372" y="1654736"/>
                    <a:pt x="1206122" y="1654395"/>
                    <a:pt x="1216786" y="1653883"/>
                  </a:cubicBezTo>
                  <a:lnTo>
                    <a:pt x="1216786" y="1653883"/>
                  </a:lnTo>
                  <a:cubicBezTo>
                    <a:pt x="1216786" y="1653883"/>
                    <a:pt x="1216786" y="1653883"/>
                    <a:pt x="1216786" y="1653883"/>
                  </a:cubicBezTo>
                  <a:lnTo>
                    <a:pt x="1216786" y="1653883"/>
                  </a:lnTo>
                  <a:cubicBezTo>
                    <a:pt x="1216786" y="1653883"/>
                    <a:pt x="1216786" y="1653883"/>
                    <a:pt x="1216786" y="1653883"/>
                  </a:cubicBezTo>
                  <a:cubicBezTo>
                    <a:pt x="1238201" y="1651834"/>
                    <a:pt x="1259445" y="1648932"/>
                    <a:pt x="1280689" y="1645945"/>
                  </a:cubicBezTo>
                  <a:lnTo>
                    <a:pt x="1303469" y="1642702"/>
                  </a:lnTo>
                  <a:cubicBezTo>
                    <a:pt x="1303469" y="1642702"/>
                    <a:pt x="1303469" y="1642360"/>
                    <a:pt x="1303469" y="1642360"/>
                  </a:cubicBezTo>
                  <a:lnTo>
                    <a:pt x="1280689" y="1643811"/>
                  </a:lnTo>
                  <a:cubicBezTo>
                    <a:pt x="1259274" y="1645006"/>
                    <a:pt x="1237860" y="1645774"/>
                    <a:pt x="1216445" y="1646799"/>
                  </a:cubicBezTo>
                  <a:lnTo>
                    <a:pt x="1216445" y="1646799"/>
                  </a:lnTo>
                  <a:cubicBezTo>
                    <a:pt x="1216445" y="1646799"/>
                    <a:pt x="1216275" y="1646799"/>
                    <a:pt x="1216275" y="1646799"/>
                  </a:cubicBezTo>
                  <a:lnTo>
                    <a:pt x="1216104" y="1646799"/>
                  </a:lnTo>
                  <a:cubicBezTo>
                    <a:pt x="1216104" y="1646799"/>
                    <a:pt x="1216104" y="1646799"/>
                    <a:pt x="1216104" y="1646799"/>
                  </a:cubicBezTo>
                  <a:lnTo>
                    <a:pt x="1184110" y="1650042"/>
                  </a:lnTo>
                  <a:cubicBezTo>
                    <a:pt x="1179076" y="1650554"/>
                    <a:pt x="1174128" y="1651066"/>
                    <a:pt x="1169179" y="1651493"/>
                  </a:cubicBezTo>
                  <a:cubicBezTo>
                    <a:pt x="1172421" y="1650554"/>
                    <a:pt x="1175578" y="1649530"/>
                    <a:pt x="1178820" y="1648506"/>
                  </a:cubicBezTo>
                  <a:cubicBezTo>
                    <a:pt x="1178820" y="1648506"/>
                    <a:pt x="1178820" y="1648506"/>
                    <a:pt x="1178820" y="1648506"/>
                  </a:cubicBezTo>
                  <a:cubicBezTo>
                    <a:pt x="1178820" y="1648506"/>
                    <a:pt x="1178820" y="1648506"/>
                    <a:pt x="1178820" y="1648506"/>
                  </a:cubicBezTo>
                  <a:cubicBezTo>
                    <a:pt x="1178820" y="1648506"/>
                    <a:pt x="1178820" y="1648506"/>
                    <a:pt x="1178820" y="1648506"/>
                  </a:cubicBezTo>
                  <a:cubicBezTo>
                    <a:pt x="1178820" y="1648506"/>
                    <a:pt x="1178820" y="1648506"/>
                    <a:pt x="1178820" y="1648506"/>
                  </a:cubicBezTo>
                  <a:cubicBezTo>
                    <a:pt x="1181550" y="1647140"/>
                    <a:pt x="1184195" y="1645604"/>
                    <a:pt x="1186840" y="1644067"/>
                  </a:cubicBezTo>
                  <a:cubicBezTo>
                    <a:pt x="1192812" y="1642275"/>
                    <a:pt x="1198785" y="1640483"/>
                    <a:pt x="1204842" y="1638776"/>
                  </a:cubicBezTo>
                  <a:cubicBezTo>
                    <a:pt x="1215336" y="1635789"/>
                    <a:pt x="1225830" y="1632801"/>
                    <a:pt x="1236324" y="1629900"/>
                  </a:cubicBezTo>
                  <a:cubicBezTo>
                    <a:pt x="1236495" y="1629900"/>
                    <a:pt x="1236324" y="1629558"/>
                    <a:pt x="1236324" y="1629643"/>
                  </a:cubicBezTo>
                  <a:cubicBezTo>
                    <a:pt x="1225574" y="1631948"/>
                    <a:pt x="1214909" y="1634337"/>
                    <a:pt x="1204245" y="1636813"/>
                  </a:cubicBezTo>
                  <a:cubicBezTo>
                    <a:pt x="1201514" y="1637410"/>
                    <a:pt x="1198870" y="1638093"/>
                    <a:pt x="1196140" y="1638690"/>
                  </a:cubicBezTo>
                  <a:cubicBezTo>
                    <a:pt x="1196652" y="1638349"/>
                    <a:pt x="1197164" y="1638093"/>
                    <a:pt x="1197675" y="1637752"/>
                  </a:cubicBezTo>
                  <a:lnTo>
                    <a:pt x="1204415" y="1633911"/>
                  </a:lnTo>
                  <a:cubicBezTo>
                    <a:pt x="1204415" y="1633911"/>
                    <a:pt x="1204330" y="1633655"/>
                    <a:pt x="1204330" y="1633655"/>
                  </a:cubicBezTo>
                  <a:lnTo>
                    <a:pt x="1196993" y="1635874"/>
                  </a:lnTo>
                  <a:cubicBezTo>
                    <a:pt x="1190082" y="1637837"/>
                    <a:pt x="1183086" y="1639714"/>
                    <a:pt x="1176261" y="1642019"/>
                  </a:cubicBezTo>
                  <a:cubicBezTo>
                    <a:pt x="1176261" y="1642019"/>
                    <a:pt x="1176261" y="1642019"/>
                    <a:pt x="1176261" y="1642019"/>
                  </a:cubicBezTo>
                  <a:cubicBezTo>
                    <a:pt x="1176261" y="1642019"/>
                    <a:pt x="1176261" y="1642019"/>
                    <a:pt x="1176261" y="1642019"/>
                  </a:cubicBezTo>
                  <a:cubicBezTo>
                    <a:pt x="1176261" y="1642019"/>
                    <a:pt x="1176261" y="1642019"/>
                    <a:pt x="1176261" y="1642019"/>
                  </a:cubicBezTo>
                  <a:cubicBezTo>
                    <a:pt x="1176261" y="1642019"/>
                    <a:pt x="1176261" y="1642019"/>
                    <a:pt x="1176261" y="1642019"/>
                  </a:cubicBezTo>
                  <a:cubicBezTo>
                    <a:pt x="1174895" y="1642702"/>
                    <a:pt x="1173445" y="1643470"/>
                    <a:pt x="1172080" y="1644238"/>
                  </a:cubicBezTo>
                  <a:cubicBezTo>
                    <a:pt x="1161501" y="1646799"/>
                    <a:pt x="1150836" y="1649359"/>
                    <a:pt x="1140257" y="1652090"/>
                  </a:cubicBezTo>
                  <a:cubicBezTo>
                    <a:pt x="1136759" y="1651834"/>
                    <a:pt x="1133261" y="1651322"/>
                    <a:pt x="1129763" y="1650639"/>
                  </a:cubicBezTo>
                  <a:cubicBezTo>
                    <a:pt x="1129677" y="1650639"/>
                    <a:pt x="1129592" y="1650895"/>
                    <a:pt x="1129763" y="1650895"/>
                  </a:cubicBezTo>
                  <a:cubicBezTo>
                    <a:pt x="1132408" y="1651663"/>
                    <a:pt x="1135052" y="1652176"/>
                    <a:pt x="1137697" y="1652688"/>
                  </a:cubicBezTo>
                  <a:cubicBezTo>
                    <a:pt x="1130104" y="1654650"/>
                    <a:pt x="1122511" y="1656613"/>
                    <a:pt x="1114918" y="1658662"/>
                  </a:cubicBezTo>
                  <a:lnTo>
                    <a:pt x="1114918" y="1658662"/>
                  </a:lnTo>
                  <a:cubicBezTo>
                    <a:pt x="1114918" y="1658662"/>
                    <a:pt x="1114918" y="1658662"/>
                    <a:pt x="1114918" y="1658662"/>
                  </a:cubicBezTo>
                  <a:lnTo>
                    <a:pt x="1114918" y="1658662"/>
                  </a:lnTo>
                  <a:cubicBezTo>
                    <a:pt x="1114918" y="1658662"/>
                    <a:pt x="1114918" y="1658662"/>
                    <a:pt x="1114918" y="1658662"/>
                  </a:cubicBezTo>
                  <a:cubicBezTo>
                    <a:pt x="1101864" y="1662759"/>
                    <a:pt x="1088811" y="1666941"/>
                    <a:pt x="1075842" y="1671379"/>
                  </a:cubicBezTo>
                  <a:cubicBezTo>
                    <a:pt x="1081644" y="1665575"/>
                    <a:pt x="1087445" y="1659772"/>
                    <a:pt x="1092991" y="1653712"/>
                  </a:cubicBezTo>
                  <a:cubicBezTo>
                    <a:pt x="1105106" y="1649700"/>
                    <a:pt x="1117221" y="1645689"/>
                    <a:pt x="1129336" y="1641507"/>
                  </a:cubicBezTo>
                  <a:cubicBezTo>
                    <a:pt x="1129336" y="1641507"/>
                    <a:pt x="1129336" y="1641507"/>
                    <a:pt x="1129336" y="1641507"/>
                  </a:cubicBezTo>
                  <a:cubicBezTo>
                    <a:pt x="1129336" y="1641507"/>
                    <a:pt x="1129507" y="1641507"/>
                    <a:pt x="1129592" y="1641422"/>
                  </a:cubicBezTo>
                  <a:cubicBezTo>
                    <a:pt x="1129592" y="1641422"/>
                    <a:pt x="1129763" y="1641422"/>
                    <a:pt x="1129848" y="1641422"/>
                  </a:cubicBezTo>
                  <a:cubicBezTo>
                    <a:pt x="1129848" y="1641422"/>
                    <a:pt x="1129848" y="1641422"/>
                    <a:pt x="1129848" y="1641422"/>
                  </a:cubicBezTo>
                  <a:cubicBezTo>
                    <a:pt x="1160562" y="1629814"/>
                    <a:pt x="1191106" y="1617780"/>
                    <a:pt x="1221735" y="1605831"/>
                  </a:cubicBezTo>
                  <a:lnTo>
                    <a:pt x="1254326" y="1593199"/>
                  </a:lnTo>
                  <a:cubicBezTo>
                    <a:pt x="1254326" y="1593199"/>
                    <a:pt x="1254326" y="1592858"/>
                    <a:pt x="1254241" y="1592944"/>
                  </a:cubicBezTo>
                  <a:lnTo>
                    <a:pt x="1220882" y="1604039"/>
                  </a:lnTo>
                  <a:cubicBezTo>
                    <a:pt x="1189741" y="1614281"/>
                    <a:pt x="1158429" y="1624437"/>
                    <a:pt x="1127374" y="1635020"/>
                  </a:cubicBezTo>
                  <a:cubicBezTo>
                    <a:pt x="1127374" y="1635020"/>
                    <a:pt x="1127374" y="1635020"/>
                    <a:pt x="1127374" y="1635020"/>
                  </a:cubicBezTo>
                  <a:cubicBezTo>
                    <a:pt x="1127374" y="1635020"/>
                    <a:pt x="1127374" y="1635020"/>
                    <a:pt x="1127374" y="1635020"/>
                  </a:cubicBezTo>
                  <a:cubicBezTo>
                    <a:pt x="1127374" y="1635020"/>
                    <a:pt x="1127374" y="1635020"/>
                    <a:pt x="1127374" y="1635020"/>
                  </a:cubicBezTo>
                  <a:cubicBezTo>
                    <a:pt x="1127374" y="1635020"/>
                    <a:pt x="1127374" y="1635020"/>
                    <a:pt x="1127374" y="1635020"/>
                  </a:cubicBezTo>
                  <a:cubicBezTo>
                    <a:pt x="1118501" y="1638349"/>
                    <a:pt x="1109713" y="1641763"/>
                    <a:pt x="1100926" y="1645177"/>
                  </a:cubicBezTo>
                  <a:cubicBezTo>
                    <a:pt x="1107581" y="1637410"/>
                    <a:pt x="1114320" y="1629729"/>
                    <a:pt x="1120975" y="1621962"/>
                  </a:cubicBezTo>
                  <a:cubicBezTo>
                    <a:pt x="1121487" y="1621792"/>
                    <a:pt x="1121914" y="1621706"/>
                    <a:pt x="1122426" y="1621621"/>
                  </a:cubicBezTo>
                  <a:cubicBezTo>
                    <a:pt x="1136588" y="1617780"/>
                    <a:pt x="1150751" y="1613512"/>
                    <a:pt x="1164487" y="1608306"/>
                  </a:cubicBezTo>
                  <a:lnTo>
                    <a:pt x="1164487" y="1608306"/>
                  </a:lnTo>
                  <a:cubicBezTo>
                    <a:pt x="1164487" y="1608306"/>
                    <a:pt x="1164572" y="1608306"/>
                    <a:pt x="1164572" y="1608306"/>
                  </a:cubicBezTo>
                  <a:lnTo>
                    <a:pt x="1164658" y="1608306"/>
                  </a:lnTo>
                  <a:cubicBezTo>
                    <a:pt x="1164658" y="1608306"/>
                    <a:pt x="1164658" y="1608306"/>
                    <a:pt x="1164658" y="1608306"/>
                  </a:cubicBezTo>
                  <a:cubicBezTo>
                    <a:pt x="1178052" y="1602076"/>
                    <a:pt x="1190935" y="1594992"/>
                    <a:pt x="1203562" y="1587481"/>
                  </a:cubicBezTo>
                  <a:cubicBezTo>
                    <a:pt x="1208084" y="1584835"/>
                    <a:pt x="1212521" y="1582190"/>
                    <a:pt x="1216957" y="1579458"/>
                  </a:cubicBezTo>
                  <a:cubicBezTo>
                    <a:pt x="1216957" y="1579458"/>
                    <a:pt x="1216957" y="1579203"/>
                    <a:pt x="1216786" y="1579203"/>
                  </a:cubicBezTo>
                  <a:cubicBezTo>
                    <a:pt x="1212009" y="1581421"/>
                    <a:pt x="1207316" y="1583640"/>
                    <a:pt x="1202539" y="1585689"/>
                  </a:cubicBezTo>
                  <a:cubicBezTo>
                    <a:pt x="1189144" y="1591493"/>
                    <a:pt x="1175407" y="1596699"/>
                    <a:pt x="1161842" y="1601905"/>
                  </a:cubicBezTo>
                  <a:lnTo>
                    <a:pt x="1161842" y="1601905"/>
                  </a:lnTo>
                  <a:cubicBezTo>
                    <a:pt x="1161842" y="1601905"/>
                    <a:pt x="1161842" y="1601905"/>
                    <a:pt x="1161842" y="1601905"/>
                  </a:cubicBezTo>
                  <a:lnTo>
                    <a:pt x="1161842" y="1601905"/>
                  </a:lnTo>
                  <a:cubicBezTo>
                    <a:pt x="1161842" y="1601905"/>
                    <a:pt x="1161842" y="1601905"/>
                    <a:pt x="1161842" y="1601905"/>
                  </a:cubicBezTo>
                  <a:cubicBezTo>
                    <a:pt x="1149215" y="1607709"/>
                    <a:pt x="1136503" y="1613598"/>
                    <a:pt x="1123620" y="1618889"/>
                  </a:cubicBezTo>
                  <a:cubicBezTo>
                    <a:pt x="1131725" y="1609416"/>
                    <a:pt x="1139830" y="1599942"/>
                    <a:pt x="1147935" y="1590383"/>
                  </a:cubicBezTo>
                  <a:cubicBezTo>
                    <a:pt x="1156382" y="1587140"/>
                    <a:pt x="1164743" y="1583897"/>
                    <a:pt x="1173104" y="1580483"/>
                  </a:cubicBezTo>
                  <a:lnTo>
                    <a:pt x="1173104" y="1580483"/>
                  </a:lnTo>
                  <a:cubicBezTo>
                    <a:pt x="1173104" y="1580483"/>
                    <a:pt x="1173274" y="1580483"/>
                    <a:pt x="1173274" y="1580483"/>
                  </a:cubicBezTo>
                  <a:lnTo>
                    <a:pt x="1173445" y="1580483"/>
                  </a:lnTo>
                  <a:cubicBezTo>
                    <a:pt x="1173445" y="1580483"/>
                    <a:pt x="1173445" y="1580483"/>
                    <a:pt x="1173445" y="1580483"/>
                  </a:cubicBezTo>
                  <a:cubicBezTo>
                    <a:pt x="1196993" y="1569814"/>
                    <a:pt x="1220114" y="1558292"/>
                    <a:pt x="1243149" y="1546600"/>
                  </a:cubicBezTo>
                  <a:lnTo>
                    <a:pt x="1253729" y="1541223"/>
                  </a:lnTo>
                  <a:lnTo>
                    <a:pt x="1256971" y="1539601"/>
                  </a:lnTo>
                  <a:lnTo>
                    <a:pt x="1253387" y="1540028"/>
                  </a:lnTo>
                  <a:lnTo>
                    <a:pt x="1237860" y="1541820"/>
                  </a:lnTo>
                  <a:cubicBezTo>
                    <a:pt x="1237860" y="1541820"/>
                    <a:pt x="1237774" y="1542161"/>
                    <a:pt x="1237860" y="1542161"/>
                  </a:cubicBezTo>
                  <a:lnTo>
                    <a:pt x="1249804" y="1541564"/>
                  </a:lnTo>
                  <a:lnTo>
                    <a:pt x="1242040" y="1544892"/>
                  </a:lnTo>
                  <a:cubicBezTo>
                    <a:pt x="1218237" y="1554964"/>
                    <a:pt x="1194348" y="1564523"/>
                    <a:pt x="1170459" y="1574252"/>
                  </a:cubicBezTo>
                  <a:lnTo>
                    <a:pt x="1170459" y="1574252"/>
                  </a:lnTo>
                  <a:cubicBezTo>
                    <a:pt x="1170459" y="1574252"/>
                    <a:pt x="1170459" y="1574252"/>
                    <a:pt x="1170459" y="1574252"/>
                  </a:cubicBezTo>
                  <a:lnTo>
                    <a:pt x="1170459" y="1574252"/>
                  </a:lnTo>
                  <a:cubicBezTo>
                    <a:pt x="1170459" y="1574252"/>
                    <a:pt x="1170459" y="1574252"/>
                    <a:pt x="1170459" y="1574252"/>
                  </a:cubicBezTo>
                  <a:cubicBezTo>
                    <a:pt x="1165767" y="1576386"/>
                    <a:pt x="1160989" y="1578520"/>
                    <a:pt x="1156296" y="1580739"/>
                  </a:cubicBezTo>
                  <a:cubicBezTo>
                    <a:pt x="1161501" y="1574594"/>
                    <a:pt x="1166791" y="1568363"/>
                    <a:pt x="1171995" y="1562218"/>
                  </a:cubicBezTo>
                  <a:cubicBezTo>
                    <a:pt x="1182574" y="1557609"/>
                    <a:pt x="1193068" y="1552915"/>
                    <a:pt x="1203392" y="1547879"/>
                  </a:cubicBezTo>
                  <a:lnTo>
                    <a:pt x="1203392" y="1547879"/>
                  </a:lnTo>
                  <a:cubicBezTo>
                    <a:pt x="1203392" y="1547879"/>
                    <a:pt x="1203477" y="1547879"/>
                    <a:pt x="1203477" y="1547879"/>
                  </a:cubicBezTo>
                  <a:lnTo>
                    <a:pt x="1203562" y="1547879"/>
                  </a:lnTo>
                  <a:cubicBezTo>
                    <a:pt x="1203562" y="1547879"/>
                    <a:pt x="1203562" y="1547879"/>
                    <a:pt x="1203562" y="1547879"/>
                  </a:cubicBezTo>
                  <a:cubicBezTo>
                    <a:pt x="1217725" y="1539772"/>
                    <a:pt x="1231461" y="1531066"/>
                    <a:pt x="1245197" y="1522275"/>
                  </a:cubicBezTo>
                  <a:lnTo>
                    <a:pt x="1259786" y="1512887"/>
                  </a:lnTo>
                  <a:cubicBezTo>
                    <a:pt x="1259786" y="1512887"/>
                    <a:pt x="1259701" y="1512631"/>
                    <a:pt x="1259616" y="1512631"/>
                  </a:cubicBezTo>
                  <a:lnTo>
                    <a:pt x="1244088" y="1520483"/>
                  </a:lnTo>
                  <a:cubicBezTo>
                    <a:pt x="1229499" y="1527737"/>
                    <a:pt x="1214824" y="1534565"/>
                    <a:pt x="1200235" y="1541735"/>
                  </a:cubicBezTo>
                  <a:lnTo>
                    <a:pt x="1200235" y="1541735"/>
                  </a:lnTo>
                  <a:cubicBezTo>
                    <a:pt x="1200235" y="1541735"/>
                    <a:pt x="1200235" y="1541735"/>
                    <a:pt x="1200235" y="1541735"/>
                  </a:cubicBezTo>
                  <a:lnTo>
                    <a:pt x="1200235" y="1541735"/>
                  </a:lnTo>
                  <a:cubicBezTo>
                    <a:pt x="1200235" y="1541735"/>
                    <a:pt x="1200235" y="1541735"/>
                    <a:pt x="1200235" y="1541735"/>
                  </a:cubicBezTo>
                  <a:cubicBezTo>
                    <a:pt x="1193153" y="1545746"/>
                    <a:pt x="1186072" y="1549928"/>
                    <a:pt x="1178991" y="1554025"/>
                  </a:cubicBezTo>
                  <a:cubicBezTo>
                    <a:pt x="1185902" y="1545831"/>
                    <a:pt x="1192812" y="1537638"/>
                    <a:pt x="1199723" y="1529444"/>
                  </a:cubicBezTo>
                  <a:cubicBezTo>
                    <a:pt x="1201514" y="1527311"/>
                    <a:pt x="1203306" y="1525092"/>
                    <a:pt x="1205183" y="1522958"/>
                  </a:cubicBezTo>
                  <a:cubicBezTo>
                    <a:pt x="1209705" y="1519971"/>
                    <a:pt x="1214312" y="1516898"/>
                    <a:pt x="1218834" y="1513911"/>
                  </a:cubicBezTo>
                  <a:lnTo>
                    <a:pt x="1224465" y="1510241"/>
                  </a:lnTo>
                  <a:cubicBezTo>
                    <a:pt x="1226598" y="1509131"/>
                    <a:pt x="1228731" y="1508022"/>
                    <a:pt x="1230864" y="1506827"/>
                  </a:cubicBezTo>
                  <a:cubicBezTo>
                    <a:pt x="1230864" y="1506827"/>
                    <a:pt x="1230864" y="1506827"/>
                    <a:pt x="1230864" y="1506827"/>
                  </a:cubicBezTo>
                  <a:cubicBezTo>
                    <a:pt x="1230864" y="1506827"/>
                    <a:pt x="1230864" y="1506827"/>
                    <a:pt x="1230864" y="1506827"/>
                  </a:cubicBezTo>
                  <a:cubicBezTo>
                    <a:pt x="1230864" y="1506827"/>
                    <a:pt x="1230864" y="1506827"/>
                    <a:pt x="1230864" y="1506827"/>
                  </a:cubicBezTo>
                  <a:cubicBezTo>
                    <a:pt x="1230864" y="1506827"/>
                    <a:pt x="1230864" y="1506827"/>
                    <a:pt x="1230864" y="1506827"/>
                  </a:cubicBezTo>
                  <a:cubicBezTo>
                    <a:pt x="1239737" y="1500767"/>
                    <a:pt x="1248439" y="1494281"/>
                    <a:pt x="1257141" y="1487965"/>
                  </a:cubicBezTo>
                  <a:lnTo>
                    <a:pt x="1266441" y="1481222"/>
                  </a:lnTo>
                  <a:cubicBezTo>
                    <a:pt x="1266441" y="1481222"/>
                    <a:pt x="1266356" y="1480967"/>
                    <a:pt x="1266270" y="1480967"/>
                  </a:cubicBezTo>
                  <a:lnTo>
                    <a:pt x="1255947" y="1486173"/>
                  </a:lnTo>
                  <a:cubicBezTo>
                    <a:pt x="1246306" y="1491038"/>
                    <a:pt x="1236580" y="1495732"/>
                    <a:pt x="1227110" y="1500852"/>
                  </a:cubicBezTo>
                  <a:cubicBezTo>
                    <a:pt x="1227110" y="1500852"/>
                    <a:pt x="1227110" y="1500852"/>
                    <a:pt x="1227110" y="1500852"/>
                  </a:cubicBezTo>
                  <a:cubicBezTo>
                    <a:pt x="1227110" y="1500852"/>
                    <a:pt x="1227110" y="1500852"/>
                    <a:pt x="1227110" y="1500852"/>
                  </a:cubicBezTo>
                  <a:cubicBezTo>
                    <a:pt x="1227110" y="1500852"/>
                    <a:pt x="1227110" y="1500852"/>
                    <a:pt x="1227110" y="1500852"/>
                  </a:cubicBezTo>
                  <a:cubicBezTo>
                    <a:pt x="1227110" y="1500852"/>
                    <a:pt x="1227110" y="1500852"/>
                    <a:pt x="1227110" y="1500852"/>
                  </a:cubicBezTo>
                  <a:cubicBezTo>
                    <a:pt x="1223868" y="1503072"/>
                    <a:pt x="1220711" y="1505291"/>
                    <a:pt x="1217469" y="1507595"/>
                  </a:cubicBezTo>
                  <a:cubicBezTo>
                    <a:pt x="1230522" y="1491379"/>
                    <a:pt x="1243064" y="1474821"/>
                    <a:pt x="1255008" y="1457752"/>
                  </a:cubicBezTo>
                  <a:cubicBezTo>
                    <a:pt x="1271816" y="1441365"/>
                    <a:pt x="1288623" y="1425063"/>
                    <a:pt x="1305090" y="1408420"/>
                  </a:cubicBezTo>
                  <a:lnTo>
                    <a:pt x="1305090" y="1408420"/>
                  </a:lnTo>
                  <a:cubicBezTo>
                    <a:pt x="1305090" y="1408420"/>
                    <a:pt x="1305090" y="1408420"/>
                    <a:pt x="1305090" y="1408420"/>
                  </a:cubicBezTo>
                  <a:lnTo>
                    <a:pt x="1305090" y="1408420"/>
                  </a:lnTo>
                  <a:cubicBezTo>
                    <a:pt x="1305090" y="1408420"/>
                    <a:pt x="1305090" y="1408420"/>
                    <a:pt x="1305090" y="1408420"/>
                  </a:cubicBezTo>
                  <a:cubicBezTo>
                    <a:pt x="1323262" y="1388619"/>
                    <a:pt x="1341094" y="1368562"/>
                    <a:pt x="1359010" y="1348506"/>
                  </a:cubicBezTo>
                  <a:lnTo>
                    <a:pt x="1378292" y="1327083"/>
                  </a:lnTo>
                  <a:cubicBezTo>
                    <a:pt x="1378292" y="1327083"/>
                    <a:pt x="1378121" y="1326827"/>
                    <a:pt x="1378036" y="1326913"/>
                  </a:cubicBezTo>
                  <a:lnTo>
                    <a:pt x="1357645" y="1346969"/>
                  </a:lnTo>
                  <a:cubicBezTo>
                    <a:pt x="1338449" y="1365746"/>
                    <a:pt x="1319082" y="1384437"/>
                    <a:pt x="1300142" y="1403470"/>
                  </a:cubicBezTo>
                  <a:lnTo>
                    <a:pt x="1300142" y="1403470"/>
                  </a:lnTo>
                  <a:cubicBezTo>
                    <a:pt x="1300142" y="1403470"/>
                    <a:pt x="1299971" y="1403641"/>
                    <a:pt x="1299971" y="1403641"/>
                  </a:cubicBezTo>
                  <a:lnTo>
                    <a:pt x="1299800" y="1403811"/>
                  </a:lnTo>
                  <a:lnTo>
                    <a:pt x="1299800" y="1403811"/>
                  </a:lnTo>
                  <a:cubicBezTo>
                    <a:pt x="1288709" y="1415846"/>
                    <a:pt x="1277788" y="1428050"/>
                    <a:pt x="1266868" y="1440255"/>
                  </a:cubicBezTo>
                  <a:cubicBezTo>
                    <a:pt x="1276082" y="1426429"/>
                    <a:pt x="1284784" y="1412346"/>
                    <a:pt x="1293060" y="1397837"/>
                  </a:cubicBezTo>
                  <a:cubicBezTo>
                    <a:pt x="1296899" y="1391009"/>
                    <a:pt x="1300653" y="1384181"/>
                    <a:pt x="1304322" y="1377268"/>
                  </a:cubicBezTo>
                  <a:cubicBezTo>
                    <a:pt x="1308844" y="1373427"/>
                    <a:pt x="1313366" y="1369587"/>
                    <a:pt x="1317887" y="1365661"/>
                  </a:cubicBezTo>
                  <a:lnTo>
                    <a:pt x="1317887" y="1365661"/>
                  </a:lnTo>
                  <a:cubicBezTo>
                    <a:pt x="1317887" y="1365661"/>
                    <a:pt x="1317887" y="1365661"/>
                    <a:pt x="1317887" y="1365661"/>
                  </a:cubicBezTo>
                  <a:lnTo>
                    <a:pt x="1317887" y="1365661"/>
                  </a:lnTo>
                  <a:cubicBezTo>
                    <a:pt x="1317887" y="1365661"/>
                    <a:pt x="1317887" y="1365661"/>
                    <a:pt x="1317887" y="1365661"/>
                  </a:cubicBezTo>
                  <a:cubicBezTo>
                    <a:pt x="1334183" y="1350468"/>
                    <a:pt x="1350393" y="1335191"/>
                    <a:pt x="1367030" y="1320426"/>
                  </a:cubicBezTo>
                  <a:cubicBezTo>
                    <a:pt x="1373002" y="1315135"/>
                    <a:pt x="1379060" y="1309928"/>
                    <a:pt x="1385032" y="1304722"/>
                  </a:cubicBezTo>
                  <a:cubicBezTo>
                    <a:pt x="1385032" y="1304722"/>
                    <a:pt x="1384946" y="1304466"/>
                    <a:pt x="1384862" y="1304466"/>
                  </a:cubicBezTo>
                  <a:cubicBezTo>
                    <a:pt x="1378463" y="1309160"/>
                    <a:pt x="1372149" y="1313940"/>
                    <a:pt x="1365835" y="1318719"/>
                  </a:cubicBezTo>
                  <a:cubicBezTo>
                    <a:pt x="1348004" y="1332119"/>
                    <a:pt x="1330344" y="1345860"/>
                    <a:pt x="1313280" y="1360369"/>
                  </a:cubicBezTo>
                  <a:lnTo>
                    <a:pt x="1313280" y="1360369"/>
                  </a:lnTo>
                  <a:cubicBezTo>
                    <a:pt x="1313280" y="1360369"/>
                    <a:pt x="1313195" y="1360455"/>
                    <a:pt x="1313195" y="1360455"/>
                  </a:cubicBezTo>
                  <a:lnTo>
                    <a:pt x="1313109" y="1360455"/>
                  </a:lnTo>
                  <a:cubicBezTo>
                    <a:pt x="1313109" y="1360455"/>
                    <a:pt x="1313109" y="1360540"/>
                    <a:pt x="1313109" y="1360540"/>
                  </a:cubicBezTo>
                  <a:cubicBezTo>
                    <a:pt x="1313109" y="1360540"/>
                    <a:pt x="1312939" y="1360710"/>
                    <a:pt x="1312854" y="1360796"/>
                  </a:cubicBezTo>
                  <a:cubicBezTo>
                    <a:pt x="1316863" y="1353114"/>
                    <a:pt x="1320788" y="1345348"/>
                    <a:pt x="1324712" y="1337666"/>
                  </a:cubicBezTo>
                  <a:cubicBezTo>
                    <a:pt x="1325737" y="1335618"/>
                    <a:pt x="1326761" y="1333570"/>
                    <a:pt x="1327784" y="1331521"/>
                  </a:cubicBezTo>
                  <a:cubicBezTo>
                    <a:pt x="1333244" y="1326913"/>
                    <a:pt x="1338705" y="1322218"/>
                    <a:pt x="1344165" y="1317610"/>
                  </a:cubicBezTo>
                  <a:lnTo>
                    <a:pt x="1344165" y="1317610"/>
                  </a:lnTo>
                  <a:cubicBezTo>
                    <a:pt x="1344165" y="1317610"/>
                    <a:pt x="1344165" y="1317610"/>
                    <a:pt x="1344165" y="1317610"/>
                  </a:cubicBezTo>
                  <a:lnTo>
                    <a:pt x="1344165" y="1317610"/>
                  </a:lnTo>
                  <a:cubicBezTo>
                    <a:pt x="1344165" y="1317610"/>
                    <a:pt x="1344165" y="1317610"/>
                    <a:pt x="1344165" y="1317610"/>
                  </a:cubicBezTo>
                  <a:cubicBezTo>
                    <a:pt x="1362338" y="1300711"/>
                    <a:pt x="1380510" y="1283641"/>
                    <a:pt x="1398939" y="1266998"/>
                  </a:cubicBezTo>
                  <a:lnTo>
                    <a:pt x="1418818" y="1249331"/>
                  </a:lnTo>
                  <a:cubicBezTo>
                    <a:pt x="1418818" y="1249331"/>
                    <a:pt x="1418732" y="1248990"/>
                    <a:pt x="1418647" y="1249074"/>
                  </a:cubicBezTo>
                  <a:lnTo>
                    <a:pt x="1397744" y="1265291"/>
                  </a:lnTo>
                  <a:cubicBezTo>
                    <a:pt x="1378121" y="1280568"/>
                    <a:pt x="1358584" y="1296102"/>
                    <a:pt x="1339643" y="1312318"/>
                  </a:cubicBezTo>
                  <a:lnTo>
                    <a:pt x="1339643" y="1312318"/>
                  </a:lnTo>
                  <a:cubicBezTo>
                    <a:pt x="1339643" y="1312318"/>
                    <a:pt x="1339473" y="1312403"/>
                    <a:pt x="1339473" y="1312403"/>
                  </a:cubicBezTo>
                  <a:lnTo>
                    <a:pt x="1339302" y="1312403"/>
                  </a:lnTo>
                  <a:cubicBezTo>
                    <a:pt x="1339302" y="1312403"/>
                    <a:pt x="1339302" y="1312489"/>
                    <a:pt x="1339302" y="1312489"/>
                  </a:cubicBezTo>
                  <a:cubicBezTo>
                    <a:pt x="1337681" y="1313940"/>
                    <a:pt x="1336145" y="1315476"/>
                    <a:pt x="1334610" y="1316927"/>
                  </a:cubicBezTo>
                  <a:cubicBezTo>
                    <a:pt x="1336657" y="1312489"/>
                    <a:pt x="1338790" y="1308051"/>
                    <a:pt x="1340923" y="1303698"/>
                  </a:cubicBezTo>
                  <a:cubicBezTo>
                    <a:pt x="1344677" y="1296272"/>
                    <a:pt x="1347919" y="1288762"/>
                    <a:pt x="1350990" y="1281166"/>
                  </a:cubicBezTo>
                  <a:cubicBezTo>
                    <a:pt x="1351673" y="1280568"/>
                    <a:pt x="1352270" y="1279971"/>
                    <a:pt x="1352952" y="1279374"/>
                  </a:cubicBezTo>
                  <a:lnTo>
                    <a:pt x="1352952" y="1279374"/>
                  </a:lnTo>
                  <a:cubicBezTo>
                    <a:pt x="1352952" y="1279374"/>
                    <a:pt x="1352952" y="1279374"/>
                    <a:pt x="1352952" y="1279374"/>
                  </a:cubicBezTo>
                  <a:lnTo>
                    <a:pt x="1352952" y="1279374"/>
                  </a:lnTo>
                  <a:cubicBezTo>
                    <a:pt x="1352952" y="1279374"/>
                    <a:pt x="1352952" y="1279374"/>
                    <a:pt x="1352952" y="1279374"/>
                  </a:cubicBezTo>
                  <a:cubicBezTo>
                    <a:pt x="1370443" y="1261706"/>
                    <a:pt x="1387933" y="1244039"/>
                    <a:pt x="1405764" y="1226713"/>
                  </a:cubicBezTo>
                  <a:cubicBezTo>
                    <a:pt x="1412163" y="1220568"/>
                    <a:pt x="1418561" y="1214423"/>
                    <a:pt x="1425046" y="1208278"/>
                  </a:cubicBezTo>
                  <a:cubicBezTo>
                    <a:pt x="1425046" y="1208278"/>
                    <a:pt x="1424960" y="1208022"/>
                    <a:pt x="1424875" y="1208022"/>
                  </a:cubicBezTo>
                  <a:lnTo>
                    <a:pt x="1404570" y="1225007"/>
                  </a:lnTo>
                  <a:cubicBezTo>
                    <a:pt x="1388274" y="1238662"/>
                    <a:pt x="1372149" y="1252574"/>
                    <a:pt x="1356280" y="1266913"/>
                  </a:cubicBezTo>
                  <a:cubicBezTo>
                    <a:pt x="1358925" y="1259231"/>
                    <a:pt x="1361399" y="1251550"/>
                    <a:pt x="1363702" y="1243783"/>
                  </a:cubicBezTo>
                  <a:cubicBezTo>
                    <a:pt x="1378548" y="1229018"/>
                    <a:pt x="1393478" y="1214338"/>
                    <a:pt x="1408750" y="1200085"/>
                  </a:cubicBezTo>
                  <a:cubicBezTo>
                    <a:pt x="1415064" y="1194196"/>
                    <a:pt x="1421462" y="1188392"/>
                    <a:pt x="1427861" y="1182588"/>
                  </a:cubicBezTo>
                  <a:cubicBezTo>
                    <a:pt x="1427861" y="1182588"/>
                    <a:pt x="1427776" y="1182332"/>
                    <a:pt x="1427690" y="1182332"/>
                  </a:cubicBezTo>
                  <a:cubicBezTo>
                    <a:pt x="1420951" y="1187624"/>
                    <a:pt x="1414211" y="1193001"/>
                    <a:pt x="1407470" y="1198463"/>
                  </a:cubicBezTo>
                  <a:cubicBezTo>
                    <a:pt x="1393820" y="1209473"/>
                    <a:pt x="1380254" y="1220739"/>
                    <a:pt x="1366945" y="1232261"/>
                  </a:cubicBezTo>
                  <a:cubicBezTo>
                    <a:pt x="1367542" y="1230127"/>
                    <a:pt x="1368139" y="1228079"/>
                    <a:pt x="1368651" y="1225945"/>
                  </a:cubicBezTo>
                  <a:cubicBezTo>
                    <a:pt x="1375221" y="1220824"/>
                    <a:pt x="1381705" y="1215533"/>
                    <a:pt x="1388018" y="1210156"/>
                  </a:cubicBezTo>
                  <a:lnTo>
                    <a:pt x="1388018" y="1210156"/>
                  </a:lnTo>
                  <a:cubicBezTo>
                    <a:pt x="1388018" y="1210156"/>
                    <a:pt x="1388018" y="1210156"/>
                    <a:pt x="1388018" y="1210156"/>
                  </a:cubicBezTo>
                  <a:lnTo>
                    <a:pt x="1388018" y="1210156"/>
                  </a:lnTo>
                  <a:cubicBezTo>
                    <a:pt x="1388018" y="1210156"/>
                    <a:pt x="1388018" y="1210156"/>
                    <a:pt x="1388018" y="1210156"/>
                  </a:cubicBezTo>
                  <a:cubicBezTo>
                    <a:pt x="1403887" y="1195134"/>
                    <a:pt x="1418903" y="1179174"/>
                    <a:pt x="1433236" y="1162787"/>
                  </a:cubicBezTo>
                  <a:cubicBezTo>
                    <a:pt x="1438355" y="1156984"/>
                    <a:pt x="1443474" y="1151009"/>
                    <a:pt x="1448508" y="1145120"/>
                  </a:cubicBezTo>
                  <a:cubicBezTo>
                    <a:pt x="1448508" y="1145120"/>
                    <a:pt x="1448338" y="1144864"/>
                    <a:pt x="1448252" y="1144949"/>
                  </a:cubicBezTo>
                  <a:cubicBezTo>
                    <a:pt x="1442877" y="1150497"/>
                    <a:pt x="1437331" y="1155960"/>
                    <a:pt x="1431871" y="1161337"/>
                  </a:cubicBezTo>
                  <a:cubicBezTo>
                    <a:pt x="1416173" y="1176443"/>
                    <a:pt x="1399877" y="1190867"/>
                    <a:pt x="1383411" y="1204949"/>
                  </a:cubicBezTo>
                  <a:lnTo>
                    <a:pt x="1383411" y="1204949"/>
                  </a:lnTo>
                  <a:cubicBezTo>
                    <a:pt x="1383411" y="1204949"/>
                    <a:pt x="1383326" y="1205035"/>
                    <a:pt x="1383326" y="1205035"/>
                  </a:cubicBezTo>
                  <a:lnTo>
                    <a:pt x="1383240" y="1205035"/>
                  </a:lnTo>
                  <a:cubicBezTo>
                    <a:pt x="1383240" y="1205035"/>
                    <a:pt x="1383240" y="1205120"/>
                    <a:pt x="1383240" y="1205120"/>
                  </a:cubicBezTo>
                  <a:cubicBezTo>
                    <a:pt x="1379230" y="1208876"/>
                    <a:pt x="1375306" y="1212631"/>
                    <a:pt x="1371296" y="1216301"/>
                  </a:cubicBezTo>
                  <a:cubicBezTo>
                    <a:pt x="1373770" y="1207169"/>
                    <a:pt x="1376074" y="1197951"/>
                    <a:pt x="1378377" y="1188819"/>
                  </a:cubicBezTo>
                  <a:cubicBezTo>
                    <a:pt x="1390663" y="1175846"/>
                    <a:pt x="1402863" y="1162702"/>
                    <a:pt x="1414978" y="1149644"/>
                  </a:cubicBezTo>
                  <a:lnTo>
                    <a:pt x="1430421" y="1133172"/>
                  </a:lnTo>
                  <a:cubicBezTo>
                    <a:pt x="1430421" y="1133172"/>
                    <a:pt x="1430250" y="1132915"/>
                    <a:pt x="1430250" y="1132915"/>
                  </a:cubicBezTo>
                  <a:lnTo>
                    <a:pt x="1413613" y="1148108"/>
                  </a:lnTo>
                  <a:cubicBezTo>
                    <a:pt x="1402778" y="1157923"/>
                    <a:pt x="1391858" y="1167738"/>
                    <a:pt x="1381022" y="1177638"/>
                  </a:cubicBezTo>
                  <a:cubicBezTo>
                    <a:pt x="1382643" y="1170725"/>
                    <a:pt x="1384179" y="1163812"/>
                    <a:pt x="1385714" y="1156898"/>
                  </a:cubicBezTo>
                  <a:cubicBezTo>
                    <a:pt x="1392540" y="1149132"/>
                    <a:pt x="1399195" y="1141365"/>
                    <a:pt x="1405935" y="1133513"/>
                  </a:cubicBezTo>
                  <a:lnTo>
                    <a:pt x="1419415" y="1117809"/>
                  </a:lnTo>
                  <a:cubicBezTo>
                    <a:pt x="1419415" y="1117809"/>
                    <a:pt x="1419244" y="1117553"/>
                    <a:pt x="1419159" y="1117638"/>
                  </a:cubicBezTo>
                  <a:lnTo>
                    <a:pt x="1404484" y="1132062"/>
                  </a:lnTo>
                  <a:cubicBezTo>
                    <a:pt x="1398853" y="1137439"/>
                    <a:pt x="1393222" y="1142816"/>
                    <a:pt x="1387592" y="1148278"/>
                  </a:cubicBezTo>
                  <a:cubicBezTo>
                    <a:pt x="1388786" y="1142645"/>
                    <a:pt x="1389980" y="1136927"/>
                    <a:pt x="1391090" y="1131209"/>
                  </a:cubicBezTo>
                  <a:cubicBezTo>
                    <a:pt x="1391601" y="1130355"/>
                    <a:pt x="1392113" y="1129416"/>
                    <a:pt x="1392625" y="1128563"/>
                  </a:cubicBezTo>
                  <a:cubicBezTo>
                    <a:pt x="1392625" y="1128563"/>
                    <a:pt x="1392625" y="1128563"/>
                    <a:pt x="1392625" y="1128563"/>
                  </a:cubicBezTo>
                  <a:cubicBezTo>
                    <a:pt x="1392625" y="1128563"/>
                    <a:pt x="1392625" y="1128563"/>
                    <a:pt x="1392625" y="1128563"/>
                  </a:cubicBezTo>
                  <a:cubicBezTo>
                    <a:pt x="1392625" y="1128563"/>
                    <a:pt x="1392625" y="1128563"/>
                    <a:pt x="1392625" y="1128563"/>
                  </a:cubicBezTo>
                  <a:cubicBezTo>
                    <a:pt x="1392625" y="1128563"/>
                    <a:pt x="1392625" y="1128563"/>
                    <a:pt x="1392625" y="1128563"/>
                  </a:cubicBezTo>
                  <a:cubicBezTo>
                    <a:pt x="1394843" y="1122844"/>
                    <a:pt x="1396806" y="1116955"/>
                    <a:pt x="1398853" y="1111066"/>
                  </a:cubicBezTo>
                  <a:cubicBezTo>
                    <a:pt x="1406447" y="1101507"/>
                    <a:pt x="1413954" y="1091778"/>
                    <a:pt x="1421462" y="1082133"/>
                  </a:cubicBezTo>
                  <a:lnTo>
                    <a:pt x="1434089" y="1065917"/>
                  </a:lnTo>
                  <a:cubicBezTo>
                    <a:pt x="1434089" y="1065917"/>
                    <a:pt x="1433919" y="1065661"/>
                    <a:pt x="1433834" y="1065746"/>
                  </a:cubicBezTo>
                  <a:lnTo>
                    <a:pt x="1420012" y="1080768"/>
                  </a:lnTo>
                  <a:cubicBezTo>
                    <a:pt x="1414466" y="1086742"/>
                    <a:pt x="1408836" y="1092631"/>
                    <a:pt x="1403204" y="1098605"/>
                  </a:cubicBezTo>
                  <a:lnTo>
                    <a:pt x="1403631" y="1097411"/>
                  </a:lnTo>
                  <a:cubicBezTo>
                    <a:pt x="1403631" y="1097411"/>
                    <a:pt x="1403375" y="1097240"/>
                    <a:pt x="1403375" y="1097325"/>
                  </a:cubicBezTo>
                  <a:lnTo>
                    <a:pt x="1401413" y="1100568"/>
                  </a:lnTo>
                  <a:cubicBezTo>
                    <a:pt x="1399536" y="1102531"/>
                    <a:pt x="1397744" y="1104409"/>
                    <a:pt x="1395953" y="1106372"/>
                  </a:cubicBezTo>
                  <a:cubicBezTo>
                    <a:pt x="1396720" y="1102105"/>
                    <a:pt x="1397403" y="1097837"/>
                    <a:pt x="1398086" y="1093655"/>
                  </a:cubicBezTo>
                  <a:cubicBezTo>
                    <a:pt x="1399621" y="1091863"/>
                    <a:pt x="1401242" y="1089985"/>
                    <a:pt x="1402778" y="1088193"/>
                  </a:cubicBezTo>
                  <a:lnTo>
                    <a:pt x="1402778" y="1088193"/>
                  </a:lnTo>
                  <a:cubicBezTo>
                    <a:pt x="1402778" y="1088193"/>
                    <a:pt x="1402778" y="1088193"/>
                    <a:pt x="1402778" y="1088193"/>
                  </a:cubicBezTo>
                  <a:lnTo>
                    <a:pt x="1402778" y="1088193"/>
                  </a:lnTo>
                  <a:cubicBezTo>
                    <a:pt x="1402778" y="1088193"/>
                    <a:pt x="1402778" y="1088193"/>
                    <a:pt x="1402778" y="1088193"/>
                  </a:cubicBezTo>
                  <a:cubicBezTo>
                    <a:pt x="1416258" y="1070526"/>
                    <a:pt x="1429141" y="1052432"/>
                    <a:pt x="1441768" y="1034167"/>
                  </a:cubicBezTo>
                  <a:lnTo>
                    <a:pt x="1455248" y="1014622"/>
                  </a:lnTo>
                  <a:cubicBezTo>
                    <a:pt x="1455248" y="1014622"/>
                    <a:pt x="1455077" y="1014366"/>
                    <a:pt x="1454992" y="1014452"/>
                  </a:cubicBezTo>
                  <a:lnTo>
                    <a:pt x="1440147" y="1032802"/>
                  </a:lnTo>
                  <a:cubicBezTo>
                    <a:pt x="1426837" y="1049018"/>
                    <a:pt x="1413272" y="1064893"/>
                    <a:pt x="1399707" y="1080853"/>
                  </a:cubicBezTo>
                  <a:cubicBezTo>
                    <a:pt x="1400474" y="1074452"/>
                    <a:pt x="1401157" y="1067965"/>
                    <a:pt x="1401669" y="1061564"/>
                  </a:cubicBezTo>
                  <a:cubicBezTo>
                    <a:pt x="1414552" y="1044238"/>
                    <a:pt x="1427008" y="1026657"/>
                    <a:pt x="1439550" y="1009075"/>
                  </a:cubicBezTo>
                  <a:lnTo>
                    <a:pt x="1453115" y="990298"/>
                  </a:lnTo>
                  <a:cubicBezTo>
                    <a:pt x="1453115" y="990298"/>
                    <a:pt x="1452945" y="990042"/>
                    <a:pt x="1452859" y="990128"/>
                  </a:cubicBezTo>
                  <a:lnTo>
                    <a:pt x="1438014" y="1007709"/>
                  </a:lnTo>
                  <a:cubicBezTo>
                    <a:pt x="1429141" y="1018122"/>
                    <a:pt x="1420268" y="1028449"/>
                    <a:pt x="1411480" y="1038947"/>
                  </a:cubicBezTo>
                  <a:cubicBezTo>
                    <a:pt x="1425387" y="1022219"/>
                    <a:pt x="1438697" y="1005063"/>
                    <a:pt x="1451835" y="987823"/>
                  </a:cubicBezTo>
                  <a:lnTo>
                    <a:pt x="1459087" y="978264"/>
                  </a:lnTo>
                  <a:lnTo>
                    <a:pt x="1452945" y="988079"/>
                  </a:lnTo>
                  <a:cubicBezTo>
                    <a:pt x="1452945" y="988079"/>
                    <a:pt x="1453115" y="988335"/>
                    <a:pt x="1453200" y="988250"/>
                  </a:cubicBezTo>
                  <a:lnTo>
                    <a:pt x="1463524" y="975021"/>
                  </a:lnTo>
                  <a:cubicBezTo>
                    <a:pt x="1472824" y="963243"/>
                    <a:pt x="1482208" y="951465"/>
                    <a:pt x="1491252" y="939431"/>
                  </a:cubicBezTo>
                  <a:cubicBezTo>
                    <a:pt x="1494665" y="942332"/>
                    <a:pt x="1498248" y="945064"/>
                    <a:pt x="1501917" y="947795"/>
                  </a:cubicBezTo>
                  <a:cubicBezTo>
                    <a:pt x="1498163" y="953513"/>
                    <a:pt x="1494494" y="959231"/>
                    <a:pt x="1490740" y="964950"/>
                  </a:cubicBezTo>
                  <a:lnTo>
                    <a:pt x="1482294" y="977496"/>
                  </a:lnTo>
                  <a:cubicBezTo>
                    <a:pt x="1482294" y="977496"/>
                    <a:pt x="1482464" y="977752"/>
                    <a:pt x="1482549" y="977667"/>
                  </a:cubicBezTo>
                  <a:lnTo>
                    <a:pt x="1492361" y="966230"/>
                  </a:lnTo>
                  <a:cubicBezTo>
                    <a:pt x="1496883" y="961024"/>
                    <a:pt x="1501405" y="955732"/>
                    <a:pt x="1505841" y="950441"/>
                  </a:cubicBezTo>
                  <a:cubicBezTo>
                    <a:pt x="1509339" y="952830"/>
                    <a:pt x="1512922" y="955220"/>
                    <a:pt x="1516591" y="957439"/>
                  </a:cubicBezTo>
                  <a:cubicBezTo>
                    <a:pt x="1511387" y="965803"/>
                    <a:pt x="1506268" y="974253"/>
                    <a:pt x="1501064" y="982702"/>
                  </a:cubicBezTo>
                  <a:lnTo>
                    <a:pt x="1490143" y="1000284"/>
                  </a:lnTo>
                  <a:cubicBezTo>
                    <a:pt x="1490143" y="1000284"/>
                    <a:pt x="1490314" y="1000540"/>
                    <a:pt x="1490399" y="1000455"/>
                  </a:cubicBezTo>
                  <a:lnTo>
                    <a:pt x="1502685" y="983897"/>
                  </a:lnTo>
                  <a:cubicBezTo>
                    <a:pt x="1508742" y="975874"/>
                    <a:pt x="1514714" y="967937"/>
                    <a:pt x="1520772" y="959914"/>
                  </a:cubicBezTo>
                  <a:cubicBezTo>
                    <a:pt x="1527085" y="963584"/>
                    <a:pt x="1533655" y="966913"/>
                    <a:pt x="1540480" y="970071"/>
                  </a:cubicBezTo>
                  <a:cubicBezTo>
                    <a:pt x="1536982" y="976301"/>
                    <a:pt x="1533484" y="982446"/>
                    <a:pt x="1529986" y="988676"/>
                  </a:cubicBezTo>
                  <a:lnTo>
                    <a:pt x="1520089" y="1006258"/>
                  </a:lnTo>
                  <a:cubicBezTo>
                    <a:pt x="1520089" y="1006258"/>
                    <a:pt x="1520260" y="1006514"/>
                    <a:pt x="1520345" y="1006429"/>
                  </a:cubicBezTo>
                  <a:lnTo>
                    <a:pt x="1531607" y="989871"/>
                  </a:lnTo>
                  <a:cubicBezTo>
                    <a:pt x="1535788" y="983897"/>
                    <a:pt x="1539968" y="977837"/>
                    <a:pt x="1544234" y="971863"/>
                  </a:cubicBezTo>
                  <a:cubicBezTo>
                    <a:pt x="1547391" y="973228"/>
                    <a:pt x="1550633" y="974594"/>
                    <a:pt x="1553875" y="975874"/>
                  </a:cubicBezTo>
                  <a:cubicBezTo>
                    <a:pt x="1556008" y="976642"/>
                    <a:pt x="1558141" y="977325"/>
                    <a:pt x="1560274" y="978093"/>
                  </a:cubicBezTo>
                  <a:cubicBezTo>
                    <a:pt x="1556775" y="984409"/>
                    <a:pt x="1553192" y="990725"/>
                    <a:pt x="1549694" y="996955"/>
                  </a:cubicBezTo>
                  <a:lnTo>
                    <a:pt x="1537579" y="1018378"/>
                  </a:lnTo>
                  <a:cubicBezTo>
                    <a:pt x="1537579" y="1018378"/>
                    <a:pt x="1537750" y="1018634"/>
                    <a:pt x="1537835" y="1018548"/>
                  </a:cubicBezTo>
                  <a:lnTo>
                    <a:pt x="1551400" y="998235"/>
                  </a:lnTo>
                  <a:cubicBezTo>
                    <a:pt x="1555666" y="991920"/>
                    <a:pt x="1559847" y="985604"/>
                    <a:pt x="1564113" y="979374"/>
                  </a:cubicBezTo>
                  <a:cubicBezTo>
                    <a:pt x="1567525" y="980398"/>
                    <a:pt x="1570938" y="981337"/>
                    <a:pt x="1574351" y="982275"/>
                  </a:cubicBezTo>
                  <a:lnTo>
                    <a:pt x="1567014" y="993627"/>
                  </a:lnTo>
                  <a:cubicBezTo>
                    <a:pt x="1567014" y="993627"/>
                    <a:pt x="1567184" y="993883"/>
                    <a:pt x="1567270" y="993797"/>
                  </a:cubicBezTo>
                  <a:lnTo>
                    <a:pt x="1575716" y="982617"/>
                  </a:lnTo>
                  <a:cubicBezTo>
                    <a:pt x="1583139" y="984494"/>
                    <a:pt x="1590647" y="985946"/>
                    <a:pt x="1598069" y="986970"/>
                  </a:cubicBezTo>
                  <a:cubicBezTo>
                    <a:pt x="1593889" y="993797"/>
                    <a:pt x="1589367" y="1000540"/>
                    <a:pt x="1582797" y="1005320"/>
                  </a:cubicBezTo>
                  <a:cubicBezTo>
                    <a:pt x="1582712" y="1005320"/>
                    <a:pt x="1582797" y="1005661"/>
                    <a:pt x="1582968" y="1005576"/>
                  </a:cubicBezTo>
                  <a:cubicBezTo>
                    <a:pt x="1590135" y="1001052"/>
                    <a:pt x="1595339" y="994139"/>
                    <a:pt x="1600117" y="987226"/>
                  </a:cubicBezTo>
                  <a:cubicBezTo>
                    <a:pt x="1604468" y="987738"/>
                    <a:pt x="1608734" y="988164"/>
                    <a:pt x="1613085" y="988420"/>
                  </a:cubicBezTo>
                  <a:cubicBezTo>
                    <a:pt x="1611037" y="991920"/>
                    <a:pt x="1608904" y="995419"/>
                    <a:pt x="1606857" y="998833"/>
                  </a:cubicBezTo>
                  <a:cubicBezTo>
                    <a:pt x="1601993" y="1006856"/>
                    <a:pt x="1596960" y="1014793"/>
                    <a:pt x="1592011" y="1022731"/>
                  </a:cubicBezTo>
                  <a:cubicBezTo>
                    <a:pt x="1592011" y="1022816"/>
                    <a:pt x="1592182" y="1022987"/>
                    <a:pt x="1592268" y="1022901"/>
                  </a:cubicBezTo>
                  <a:cubicBezTo>
                    <a:pt x="1597813" y="1015220"/>
                    <a:pt x="1603273" y="1007539"/>
                    <a:pt x="1608734" y="999772"/>
                  </a:cubicBezTo>
                  <a:cubicBezTo>
                    <a:pt x="1611379" y="996017"/>
                    <a:pt x="1613938" y="992261"/>
                    <a:pt x="1616583" y="988506"/>
                  </a:cubicBezTo>
                  <a:cubicBezTo>
                    <a:pt x="1622214" y="988762"/>
                    <a:pt x="1627845" y="988676"/>
                    <a:pt x="1633476" y="988506"/>
                  </a:cubicBezTo>
                  <a:cubicBezTo>
                    <a:pt x="1632879" y="989615"/>
                    <a:pt x="1632196" y="990640"/>
                    <a:pt x="1631599" y="991749"/>
                  </a:cubicBezTo>
                  <a:cubicBezTo>
                    <a:pt x="1630319" y="993883"/>
                    <a:pt x="1629125" y="996187"/>
                    <a:pt x="1627674" y="998235"/>
                  </a:cubicBezTo>
                  <a:cubicBezTo>
                    <a:pt x="1626224" y="1000199"/>
                    <a:pt x="1624262" y="1002076"/>
                    <a:pt x="1621702" y="1001991"/>
                  </a:cubicBezTo>
                  <a:cubicBezTo>
                    <a:pt x="1621617" y="1001991"/>
                    <a:pt x="1621531" y="1002247"/>
                    <a:pt x="1621702" y="1002332"/>
                  </a:cubicBezTo>
                  <a:cubicBezTo>
                    <a:pt x="1624432" y="1002588"/>
                    <a:pt x="1626736" y="1000625"/>
                    <a:pt x="1628357" y="998662"/>
                  </a:cubicBezTo>
                  <a:cubicBezTo>
                    <a:pt x="1629978" y="996614"/>
                    <a:pt x="1631258" y="994395"/>
                    <a:pt x="1632708" y="992347"/>
                  </a:cubicBezTo>
                  <a:cubicBezTo>
                    <a:pt x="1633561" y="991066"/>
                    <a:pt x="1634414" y="989786"/>
                    <a:pt x="1635267" y="988420"/>
                  </a:cubicBezTo>
                  <a:cubicBezTo>
                    <a:pt x="1641922" y="987994"/>
                    <a:pt x="1648662" y="987311"/>
                    <a:pt x="1655317" y="986202"/>
                  </a:cubicBezTo>
                  <a:lnTo>
                    <a:pt x="1650027" y="996187"/>
                  </a:lnTo>
                  <a:cubicBezTo>
                    <a:pt x="1650027" y="996187"/>
                    <a:pt x="1650198" y="996443"/>
                    <a:pt x="1650283" y="996358"/>
                  </a:cubicBezTo>
                  <a:lnTo>
                    <a:pt x="1656511" y="986031"/>
                  </a:lnTo>
                  <a:cubicBezTo>
                    <a:pt x="1662825" y="984921"/>
                    <a:pt x="1669053" y="983470"/>
                    <a:pt x="1675367" y="981763"/>
                  </a:cubicBezTo>
                  <a:lnTo>
                    <a:pt x="1667773" y="990213"/>
                  </a:lnTo>
                  <a:cubicBezTo>
                    <a:pt x="1667773" y="990213"/>
                    <a:pt x="1667859" y="990554"/>
                    <a:pt x="1668029" y="990384"/>
                  </a:cubicBezTo>
                  <a:lnTo>
                    <a:pt x="1676988" y="981251"/>
                  </a:lnTo>
                  <a:cubicBezTo>
                    <a:pt x="1688335" y="977923"/>
                    <a:pt x="1699596" y="973570"/>
                    <a:pt x="1710773" y="967937"/>
                  </a:cubicBezTo>
                  <a:cubicBezTo>
                    <a:pt x="1712053" y="967339"/>
                    <a:pt x="1713247" y="966657"/>
                    <a:pt x="1714527" y="966059"/>
                  </a:cubicBezTo>
                  <a:cubicBezTo>
                    <a:pt x="1713247" y="967681"/>
                    <a:pt x="1711968" y="969302"/>
                    <a:pt x="1710603" y="970924"/>
                  </a:cubicBezTo>
                  <a:lnTo>
                    <a:pt x="1696099" y="989274"/>
                  </a:lnTo>
                  <a:cubicBezTo>
                    <a:pt x="1690468" y="991493"/>
                    <a:pt x="1684837" y="993712"/>
                    <a:pt x="1679206" y="995931"/>
                  </a:cubicBezTo>
                  <a:lnTo>
                    <a:pt x="1675708" y="997297"/>
                  </a:lnTo>
                  <a:lnTo>
                    <a:pt x="1685093" y="991408"/>
                  </a:lnTo>
                  <a:cubicBezTo>
                    <a:pt x="1685093" y="991408"/>
                    <a:pt x="1685093" y="991066"/>
                    <a:pt x="1684922" y="991152"/>
                  </a:cubicBezTo>
                  <a:lnTo>
                    <a:pt x="1668712" y="1000028"/>
                  </a:lnTo>
                  <a:lnTo>
                    <a:pt x="1669309" y="1001308"/>
                  </a:lnTo>
                  <a:lnTo>
                    <a:pt x="1680059" y="997809"/>
                  </a:lnTo>
                  <a:cubicBezTo>
                    <a:pt x="1684239" y="996443"/>
                    <a:pt x="1688335" y="995163"/>
                    <a:pt x="1692515" y="993797"/>
                  </a:cubicBezTo>
                  <a:lnTo>
                    <a:pt x="1690212" y="996699"/>
                  </a:lnTo>
                  <a:cubicBezTo>
                    <a:pt x="1690212" y="996699"/>
                    <a:pt x="1690383" y="996955"/>
                    <a:pt x="1690468" y="996870"/>
                  </a:cubicBezTo>
                  <a:lnTo>
                    <a:pt x="1693454" y="993456"/>
                  </a:lnTo>
                  <a:cubicBezTo>
                    <a:pt x="1699512" y="991493"/>
                    <a:pt x="1705569" y="989615"/>
                    <a:pt x="1711541" y="987652"/>
                  </a:cubicBezTo>
                  <a:cubicBezTo>
                    <a:pt x="1707958" y="991493"/>
                    <a:pt x="1704289" y="995248"/>
                    <a:pt x="1700620" y="999089"/>
                  </a:cubicBezTo>
                  <a:cubicBezTo>
                    <a:pt x="1700620" y="999174"/>
                    <a:pt x="1700706" y="999345"/>
                    <a:pt x="1700791" y="999345"/>
                  </a:cubicBezTo>
                  <a:cubicBezTo>
                    <a:pt x="1705313" y="995163"/>
                    <a:pt x="1709835" y="990981"/>
                    <a:pt x="1714271" y="986799"/>
                  </a:cubicBezTo>
                  <a:cubicBezTo>
                    <a:pt x="1718281" y="985519"/>
                    <a:pt x="1722206" y="984238"/>
                    <a:pt x="1726215" y="982958"/>
                  </a:cubicBezTo>
                  <a:cubicBezTo>
                    <a:pt x="1722206" y="988164"/>
                    <a:pt x="1718281" y="993371"/>
                    <a:pt x="1714271" y="998491"/>
                  </a:cubicBezTo>
                  <a:cubicBezTo>
                    <a:pt x="1714271" y="998577"/>
                    <a:pt x="1714442" y="998748"/>
                    <a:pt x="1714527" y="998662"/>
                  </a:cubicBezTo>
                  <a:cubicBezTo>
                    <a:pt x="1719390" y="993115"/>
                    <a:pt x="1724253" y="987567"/>
                    <a:pt x="1729031" y="982019"/>
                  </a:cubicBezTo>
                  <a:cubicBezTo>
                    <a:pt x="1736027" y="979715"/>
                    <a:pt x="1743109" y="977411"/>
                    <a:pt x="1750105" y="975106"/>
                  </a:cubicBezTo>
                  <a:cubicBezTo>
                    <a:pt x="1748142" y="979544"/>
                    <a:pt x="1746094" y="983982"/>
                    <a:pt x="1744132" y="988335"/>
                  </a:cubicBezTo>
                  <a:cubicBezTo>
                    <a:pt x="1727325" y="994139"/>
                    <a:pt x="1710603" y="1000199"/>
                    <a:pt x="1693880" y="1006088"/>
                  </a:cubicBezTo>
                  <a:lnTo>
                    <a:pt x="1670674" y="1014281"/>
                  </a:lnTo>
                  <a:cubicBezTo>
                    <a:pt x="1670674" y="1014281"/>
                    <a:pt x="1670674" y="1014622"/>
                    <a:pt x="1670759" y="1014537"/>
                  </a:cubicBezTo>
                  <a:lnTo>
                    <a:pt x="1694648" y="1008051"/>
                  </a:lnTo>
                  <a:cubicBezTo>
                    <a:pt x="1710091" y="1003868"/>
                    <a:pt x="1725533" y="999772"/>
                    <a:pt x="1740976" y="995504"/>
                  </a:cubicBezTo>
                  <a:cubicBezTo>
                    <a:pt x="1738416" y="1001223"/>
                    <a:pt x="1735942" y="1006941"/>
                    <a:pt x="1733468" y="1012659"/>
                  </a:cubicBezTo>
                  <a:cubicBezTo>
                    <a:pt x="1715636" y="1018804"/>
                    <a:pt x="1697890" y="1025035"/>
                    <a:pt x="1680144" y="1031266"/>
                  </a:cubicBezTo>
                  <a:lnTo>
                    <a:pt x="1653781" y="1040398"/>
                  </a:lnTo>
                  <a:cubicBezTo>
                    <a:pt x="1653781" y="1040398"/>
                    <a:pt x="1653781" y="1040739"/>
                    <a:pt x="1653866" y="1040654"/>
                  </a:cubicBezTo>
                  <a:lnTo>
                    <a:pt x="1680912" y="1033143"/>
                  </a:lnTo>
                  <a:cubicBezTo>
                    <a:pt x="1697463" y="1028620"/>
                    <a:pt x="1714015" y="1024096"/>
                    <a:pt x="1730567" y="1019487"/>
                  </a:cubicBezTo>
                  <a:cubicBezTo>
                    <a:pt x="1727666" y="1026315"/>
                    <a:pt x="1724680" y="1033058"/>
                    <a:pt x="1721865" y="1039886"/>
                  </a:cubicBezTo>
                  <a:cubicBezTo>
                    <a:pt x="1720841" y="1042275"/>
                    <a:pt x="1719902" y="1044665"/>
                    <a:pt x="1718878" y="1046970"/>
                  </a:cubicBezTo>
                  <a:cubicBezTo>
                    <a:pt x="1699938" y="1052603"/>
                    <a:pt x="1680997" y="1058235"/>
                    <a:pt x="1661972" y="1063698"/>
                  </a:cubicBezTo>
                  <a:lnTo>
                    <a:pt x="1632879" y="1071891"/>
                  </a:lnTo>
                  <a:cubicBezTo>
                    <a:pt x="1632879" y="1071891"/>
                    <a:pt x="1632879" y="1072233"/>
                    <a:pt x="1632879" y="1072147"/>
                  </a:cubicBezTo>
                  <a:lnTo>
                    <a:pt x="1662569" y="1065661"/>
                  </a:lnTo>
                  <a:cubicBezTo>
                    <a:pt x="1680400" y="1061735"/>
                    <a:pt x="1698232" y="1057723"/>
                    <a:pt x="1716063" y="1053541"/>
                  </a:cubicBezTo>
                  <a:cubicBezTo>
                    <a:pt x="1713674" y="1059174"/>
                    <a:pt x="1711285" y="1064807"/>
                    <a:pt x="1708982" y="1070526"/>
                  </a:cubicBezTo>
                  <a:cubicBezTo>
                    <a:pt x="1695587" y="1074793"/>
                    <a:pt x="1682192" y="1079060"/>
                    <a:pt x="1668882" y="1083328"/>
                  </a:cubicBezTo>
                  <a:lnTo>
                    <a:pt x="1641666" y="1091607"/>
                  </a:lnTo>
                  <a:cubicBezTo>
                    <a:pt x="1641666" y="1091607"/>
                    <a:pt x="1641666" y="1091948"/>
                    <a:pt x="1641666" y="1091863"/>
                  </a:cubicBezTo>
                  <a:lnTo>
                    <a:pt x="1669480" y="1085206"/>
                  </a:lnTo>
                  <a:cubicBezTo>
                    <a:pt x="1681851" y="1082219"/>
                    <a:pt x="1694136" y="1079231"/>
                    <a:pt x="1706507" y="1076159"/>
                  </a:cubicBezTo>
                  <a:cubicBezTo>
                    <a:pt x="1706251" y="1076756"/>
                    <a:pt x="1705995" y="1077439"/>
                    <a:pt x="1705740" y="1078036"/>
                  </a:cubicBezTo>
                  <a:cubicBezTo>
                    <a:pt x="1705740" y="1078207"/>
                    <a:pt x="1705910" y="1078292"/>
                    <a:pt x="1705995" y="1078122"/>
                  </a:cubicBezTo>
                  <a:cubicBezTo>
                    <a:pt x="1706337" y="1077439"/>
                    <a:pt x="1706678" y="1076671"/>
                    <a:pt x="1707019" y="1075988"/>
                  </a:cubicBezTo>
                  <a:cubicBezTo>
                    <a:pt x="1718878" y="1073001"/>
                    <a:pt x="1730737" y="1069928"/>
                    <a:pt x="1742597" y="1066770"/>
                  </a:cubicBezTo>
                  <a:cubicBezTo>
                    <a:pt x="1740293" y="1073086"/>
                    <a:pt x="1737989" y="1079402"/>
                    <a:pt x="1735686" y="1085718"/>
                  </a:cubicBezTo>
                  <a:cubicBezTo>
                    <a:pt x="1735686" y="1085889"/>
                    <a:pt x="1735942" y="1085974"/>
                    <a:pt x="1735942" y="1085803"/>
                  </a:cubicBezTo>
                  <a:cubicBezTo>
                    <a:pt x="1738586" y="1079317"/>
                    <a:pt x="1741317" y="1072830"/>
                    <a:pt x="1743961" y="1066344"/>
                  </a:cubicBezTo>
                  <a:cubicBezTo>
                    <a:pt x="1744985" y="1066088"/>
                    <a:pt x="1746094" y="1065832"/>
                    <a:pt x="1747118" y="1065490"/>
                  </a:cubicBezTo>
                  <a:lnTo>
                    <a:pt x="1747118" y="1065490"/>
                  </a:lnTo>
                  <a:cubicBezTo>
                    <a:pt x="1747118" y="1065490"/>
                    <a:pt x="1747118" y="1065490"/>
                    <a:pt x="1747118" y="1065490"/>
                  </a:cubicBezTo>
                  <a:lnTo>
                    <a:pt x="1747118" y="1065490"/>
                  </a:lnTo>
                  <a:cubicBezTo>
                    <a:pt x="1747118" y="1065490"/>
                    <a:pt x="1747118" y="1065490"/>
                    <a:pt x="1747118" y="1065490"/>
                  </a:cubicBezTo>
                  <a:cubicBezTo>
                    <a:pt x="1752835" y="1063698"/>
                    <a:pt x="1758551" y="1061820"/>
                    <a:pt x="1764182" y="1059943"/>
                  </a:cubicBezTo>
                  <a:cubicBezTo>
                    <a:pt x="1760598" y="1070270"/>
                    <a:pt x="1757101" y="1080512"/>
                    <a:pt x="1753602" y="1090839"/>
                  </a:cubicBezTo>
                  <a:cubicBezTo>
                    <a:pt x="1746948" y="1092460"/>
                    <a:pt x="1740207" y="1094082"/>
                    <a:pt x="1733553" y="1095704"/>
                  </a:cubicBezTo>
                  <a:lnTo>
                    <a:pt x="1733553" y="1095704"/>
                  </a:lnTo>
                  <a:cubicBezTo>
                    <a:pt x="1733553" y="1095704"/>
                    <a:pt x="1733382" y="1095704"/>
                    <a:pt x="1733382" y="1095704"/>
                  </a:cubicBezTo>
                  <a:lnTo>
                    <a:pt x="1733211" y="1095704"/>
                  </a:lnTo>
                  <a:cubicBezTo>
                    <a:pt x="1733211" y="1095704"/>
                    <a:pt x="1733211" y="1095704"/>
                    <a:pt x="1733211" y="1095704"/>
                  </a:cubicBezTo>
                  <a:cubicBezTo>
                    <a:pt x="1707787" y="1103129"/>
                    <a:pt x="1682533" y="1110981"/>
                    <a:pt x="1657194" y="1118748"/>
                  </a:cubicBezTo>
                  <a:lnTo>
                    <a:pt x="1643714" y="1122844"/>
                  </a:lnTo>
                  <a:lnTo>
                    <a:pt x="1636974" y="1124893"/>
                  </a:lnTo>
                  <a:cubicBezTo>
                    <a:pt x="1635950" y="1125149"/>
                    <a:pt x="1634756" y="1125063"/>
                    <a:pt x="1633646" y="1124807"/>
                  </a:cubicBezTo>
                  <a:cubicBezTo>
                    <a:pt x="1633134" y="1124637"/>
                    <a:pt x="1632623" y="1124380"/>
                    <a:pt x="1632196" y="1124039"/>
                  </a:cubicBezTo>
                  <a:cubicBezTo>
                    <a:pt x="1631854" y="1123698"/>
                    <a:pt x="1631770" y="1123100"/>
                    <a:pt x="1632111" y="1122588"/>
                  </a:cubicBezTo>
                  <a:cubicBezTo>
                    <a:pt x="1632111" y="1122503"/>
                    <a:pt x="1631940" y="1122332"/>
                    <a:pt x="1631854" y="1122418"/>
                  </a:cubicBezTo>
                  <a:cubicBezTo>
                    <a:pt x="1631513" y="1122930"/>
                    <a:pt x="1631513" y="1123783"/>
                    <a:pt x="1631854" y="1124295"/>
                  </a:cubicBezTo>
                  <a:cubicBezTo>
                    <a:pt x="1632282" y="1124807"/>
                    <a:pt x="1632879" y="1125063"/>
                    <a:pt x="1633391" y="1125319"/>
                  </a:cubicBezTo>
                  <a:cubicBezTo>
                    <a:pt x="1634585" y="1125746"/>
                    <a:pt x="1635779" y="1125917"/>
                    <a:pt x="1637059" y="1125661"/>
                  </a:cubicBezTo>
                  <a:lnTo>
                    <a:pt x="1643970" y="1124039"/>
                  </a:lnTo>
                  <a:lnTo>
                    <a:pt x="1657791" y="1120796"/>
                  </a:lnTo>
                  <a:cubicBezTo>
                    <a:pt x="1683557" y="1114736"/>
                    <a:pt x="1709408" y="1108847"/>
                    <a:pt x="1735089" y="1102446"/>
                  </a:cubicBezTo>
                  <a:lnTo>
                    <a:pt x="1735089" y="1102446"/>
                  </a:lnTo>
                  <a:cubicBezTo>
                    <a:pt x="1735089" y="1102446"/>
                    <a:pt x="1735089" y="1102446"/>
                    <a:pt x="1735089" y="1102446"/>
                  </a:cubicBezTo>
                  <a:lnTo>
                    <a:pt x="1735089" y="1102446"/>
                  </a:lnTo>
                  <a:cubicBezTo>
                    <a:pt x="1735089" y="1102446"/>
                    <a:pt x="1735089" y="1102446"/>
                    <a:pt x="1735089" y="1102446"/>
                  </a:cubicBezTo>
                  <a:cubicBezTo>
                    <a:pt x="1748313" y="1098605"/>
                    <a:pt x="1761451" y="1094594"/>
                    <a:pt x="1774591" y="1090583"/>
                  </a:cubicBezTo>
                  <a:cubicBezTo>
                    <a:pt x="1772970" y="1095362"/>
                    <a:pt x="1771348" y="1100142"/>
                    <a:pt x="1769727" y="1104921"/>
                  </a:cubicBezTo>
                  <a:lnTo>
                    <a:pt x="1766656" y="1113968"/>
                  </a:lnTo>
                  <a:cubicBezTo>
                    <a:pt x="1756247" y="1116699"/>
                    <a:pt x="1745839" y="1119516"/>
                    <a:pt x="1735515" y="1122418"/>
                  </a:cubicBezTo>
                  <a:cubicBezTo>
                    <a:pt x="1735515" y="1122418"/>
                    <a:pt x="1735515" y="1122418"/>
                    <a:pt x="1735515" y="1122418"/>
                  </a:cubicBezTo>
                  <a:cubicBezTo>
                    <a:pt x="1735515" y="1122418"/>
                    <a:pt x="1735344" y="1122418"/>
                    <a:pt x="1735344" y="1122418"/>
                  </a:cubicBezTo>
                  <a:cubicBezTo>
                    <a:pt x="1735344" y="1122418"/>
                    <a:pt x="1735174" y="1122418"/>
                    <a:pt x="1735174" y="1122418"/>
                  </a:cubicBezTo>
                  <a:cubicBezTo>
                    <a:pt x="1735174" y="1122418"/>
                    <a:pt x="1735174" y="1122418"/>
                    <a:pt x="1735174" y="1122418"/>
                  </a:cubicBezTo>
                  <a:cubicBezTo>
                    <a:pt x="1708470" y="1130867"/>
                    <a:pt x="1681851" y="1139914"/>
                    <a:pt x="1655317" y="1148705"/>
                  </a:cubicBezTo>
                  <a:lnTo>
                    <a:pt x="1626992" y="1158008"/>
                  </a:lnTo>
                  <a:cubicBezTo>
                    <a:pt x="1626992" y="1158008"/>
                    <a:pt x="1626992" y="1158349"/>
                    <a:pt x="1627077" y="1158264"/>
                  </a:cubicBezTo>
                  <a:lnTo>
                    <a:pt x="1656085" y="1150583"/>
                  </a:lnTo>
                  <a:cubicBezTo>
                    <a:pt x="1683216" y="1143499"/>
                    <a:pt x="1710346" y="1136500"/>
                    <a:pt x="1737307" y="1128989"/>
                  </a:cubicBezTo>
                  <a:lnTo>
                    <a:pt x="1737307" y="1128989"/>
                  </a:lnTo>
                  <a:cubicBezTo>
                    <a:pt x="1737307" y="1128989"/>
                    <a:pt x="1737307" y="1128989"/>
                    <a:pt x="1737307" y="1128989"/>
                  </a:cubicBezTo>
                  <a:cubicBezTo>
                    <a:pt x="1737307" y="1128989"/>
                    <a:pt x="1737307" y="1128989"/>
                    <a:pt x="1737307" y="1128989"/>
                  </a:cubicBezTo>
                  <a:cubicBezTo>
                    <a:pt x="1737307" y="1128989"/>
                    <a:pt x="1737307" y="1128989"/>
                    <a:pt x="1737307" y="1128989"/>
                  </a:cubicBezTo>
                  <a:cubicBezTo>
                    <a:pt x="1746351" y="1126088"/>
                    <a:pt x="1755480" y="1123186"/>
                    <a:pt x="1764523" y="1120198"/>
                  </a:cubicBezTo>
                  <a:lnTo>
                    <a:pt x="1758295" y="1138719"/>
                  </a:lnTo>
                  <a:cubicBezTo>
                    <a:pt x="1751128" y="1140938"/>
                    <a:pt x="1744047" y="1143157"/>
                    <a:pt x="1736880" y="1145376"/>
                  </a:cubicBezTo>
                  <a:lnTo>
                    <a:pt x="1737051" y="1144352"/>
                  </a:lnTo>
                  <a:cubicBezTo>
                    <a:pt x="1737051" y="1144352"/>
                    <a:pt x="1736795" y="1144181"/>
                    <a:pt x="1736795" y="1144352"/>
                  </a:cubicBezTo>
                  <a:lnTo>
                    <a:pt x="1736624" y="1145547"/>
                  </a:lnTo>
                  <a:cubicBezTo>
                    <a:pt x="1722718" y="1149900"/>
                    <a:pt x="1708725" y="1154252"/>
                    <a:pt x="1694904" y="1158776"/>
                  </a:cubicBezTo>
                  <a:cubicBezTo>
                    <a:pt x="1694904" y="1158776"/>
                    <a:pt x="1694904" y="1158776"/>
                    <a:pt x="1694904" y="1158776"/>
                  </a:cubicBezTo>
                  <a:cubicBezTo>
                    <a:pt x="1694904" y="1158776"/>
                    <a:pt x="1694819" y="1158776"/>
                    <a:pt x="1694734" y="1158776"/>
                  </a:cubicBezTo>
                  <a:cubicBezTo>
                    <a:pt x="1694734" y="1158776"/>
                    <a:pt x="1694648" y="1158776"/>
                    <a:pt x="1694563" y="1158776"/>
                  </a:cubicBezTo>
                  <a:cubicBezTo>
                    <a:pt x="1694563" y="1158776"/>
                    <a:pt x="1694563" y="1158776"/>
                    <a:pt x="1694563" y="1158776"/>
                  </a:cubicBezTo>
                  <a:cubicBezTo>
                    <a:pt x="1673319" y="1166884"/>
                    <a:pt x="1652245" y="1175419"/>
                    <a:pt x="1631087" y="1183868"/>
                  </a:cubicBezTo>
                  <a:lnTo>
                    <a:pt x="1608563" y="1192745"/>
                  </a:lnTo>
                  <a:cubicBezTo>
                    <a:pt x="1608563" y="1192745"/>
                    <a:pt x="1608563" y="1193086"/>
                    <a:pt x="1608648" y="1193001"/>
                  </a:cubicBezTo>
                  <a:lnTo>
                    <a:pt x="1631854" y="1185661"/>
                  </a:lnTo>
                  <a:cubicBezTo>
                    <a:pt x="1653525" y="1178918"/>
                    <a:pt x="1675367" y="1172261"/>
                    <a:pt x="1696952" y="1165177"/>
                  </a:cubicBezTo>
                  <a:cubicBezTo>
                    <a:pt x="1696952" y="1165177"/>
                    <a:pt x="1696952" y="1165177"/>
                    <a:pt x="1696952" y="1165177"/>
                  </a:cubicBezTo>
                  <a:cubicBezTo>
                    <a:pt x="1696952" y="1165177"/>
                    <a:pt x="1696952" y="1165177"/>
                    <a:pt x="1696952" y="1165177"/>
                  </a:cubicBezTo>
                  <a:cubicBezTo>
                    <a:pt x="1696952" y="1165177"/>
                    <a:pt x="1696952" y="1165177"/>
                    <a:pt x="1696952" y="1165177"/>
                  </a:cubicBezTo>
                  <a:cubicBezTo>
                    <a:pt x="1696952" y="1165177"/>
                    <a:pt x="1696952" y="1165177"/>
                    <a:pt x="1696952" y="1165177"/>
                  </a:cubicBezTo>
                  <a:cubicBezTo>
                    <a:pt x="1709920" y="1160227"/>
                    <a:pt x="1722803" y="1155106"/>
                    <a:pt x="1735601" y="1149985"/>
                  </a:cubicBezTo>
                  <a:lnTo>
                    <a:pt x="1730481" y="1177723"/>
                  </a:lnTo>
                  <a:cubicBezTo>
                    <a:pt x="1730226" y="1178918"/>
                    <a:pt x="1730055" y="1180113"/>
                    <a:pt x="1729799" y="1181393"/>
                  </a:cubicBezTo>
                  <a:cubicBezTo>
                    <a:pt x="1726301" y="1182588"/>
                    <a:pt x="1722803" y="1183783"/>
                    <a:pt x="1719305" y="1185063"/>
                  </a:cubicBezTo>
                  <a:cubicBezTo>
                    <a:pt x="1719305" y="1185063"/>
                    <a:pt x="1719305" y="1185063"/>
                    <a:pt x="1719305" y="1185063"/>
                  </a:cubicBezTo>
                  <a:cubicBezTo>
                    <a:pt x="1719305" y="1185063"/>
                    <a:pt x="1719305" y="1185063"/>
                    <a:pt x="1719305" y="1185063"/>
                  </a:cubicBezTo>
                  <a:cubicBezTo>
                    <a:pt x="1719305" y="1185063"/>
                    <a:pt x="1719305" y="1185063"/>
                    <a:pt x="1719305" y="1185063"/>
                  </a:cubicBezTo>
                  <a:cubicBezTo>
                    <a:pt x="1719305" y="1185063"/>
                    <a:pt x="1719305" y="1185063"/>
                    <a:pt x="1719305" y="1185063"/>
                  </a:cubicBezTo>
                  <a:cubicBezTo>
                    <a:pt x="1718366" y="1185575"/>
                    <a:pt x="1717343" y="1186088"/>
                    <a:pt x="1716404" y="1186514"/>
                  </a:cubicBezTo>
                  <a:lnTo>
                    <a:pt x="1718623" y="1167567"/>
                  </a:lnTo>
                  <a:cubicBezTo>
                    <a:pt x="1718623" y="1167567"/>
                    <a:pt x="1718366" y="1167396"/>
                    <a:pt x="1718366" y="1167567"/>
                  </a:cubicBezTo>
                  <a:lnTo>
                    <a:pt x="1714698" y="1187453"/>
                  </a:lnTo>
                  <a:cubicBezTo>
                    <a:pt x="1707787" y="1191038"/>
                    <a:pt x="1700962" y="1194878"/>
                    <a:pt x="1694136" y="1198719"/>
                  </a:cubicBezTo>
                  <a:lnTo>
                    <a:pt x="1685178" y="1203584"/>
                  </a:lnTo>
                  <a:cubicBezTo>
                    <a:pt x="1685178" y="1203584"/>
                    <a:pt x="1685178" y="1203840"/>
                    <a:pt x="1685263" y="1203840"/>
                  </a:cubicBezTo>
                  <a:lnTo>
                    <a:pt x="1694989" y="1200597"/>
                  </a:lnTo>
                  <a:cubicBezTo>
                    <a:pt x="1701133" y="1198634"/>
                    <a:pt x="1707275" y="1196671"/>
                    <a:pt x="1713418" y="1194537"/>
                  </a:cubicBezTo>
                  <a:lnTo>
                    <a:pt x="1713418" y="1194537"/>
                  </a:lnTo>
                  <a:cubicBezTo>
                    <a:pt x="1712906" y="1197354"/>
                    <a:pt x="1712394" y="1200085"/>
                    <a:pt x="1711882" y="1202901"/>
                  </a:cubicBezTo>
                  <a:cubicBezTo>
                    <a:pt x="1710603" y="1202987"/>
                    <a:pt x="1709323" y="1203072"/>
                    <a:pt x="1708043" y="1203243"/>
                  </a:cubicBezTo>
                  <a:cubicBezTo>
                    <a:pt x="1708043" y="1203243"/>
                    <a:pt x="1708043" y="1203243"/>
                    <a:pt x="1708043" y="1203243"/>
                  </a:cubicBezTo>
                  <a:cubicBezTo>
                    <a:pt x="1708043" y="1203243"/>
                    <a:pt x="1707958" y="1203243"/>
                    <a:pt x="1707872" y="1203243"/>
                  </a:cubicBezTo>
                  <a:cubicBezTo>
                    <a:pt x="1707872" y="1203243"/>
                    <a:pt x="1707787" y="1203243"/>
                    <a:pt x="1707702" y="1203243"/>
                  </a:cubicBezTo>
                  <a:cubicBezTo>
                    <a:pt x="1707702" y="1203243"/>
                    <a:pt x="1707702" y="1203243"/>
                    <a:pt x="1707702" y="1203243"/>
                  </a:cubicBezTo>
                  <a:cubicBezTo>
                    <a:pt x="1688676" y="1205888"/>
                    <a:pt x="1669650" y="1209046"/>
                    <a:pt x="1650624" y="1212119"/>
                  </a:cubicBezTo>
                  <a:lnTo>
                    <a:pt x="1630404" y="1215277"/>
                  </a:lnTo>
                  <a:cubicBezTo>
                    <a:pt x="1630404" y="1215277"/>
                    <a:pt x="1630404" y="1215618"/>
                    <a:pt x="1630404" y="1215618"/>
                  </a:cubicBezTo>
                  <a:lnTo>
                    <a:pt x="1650966" y="1214167"/>
                  </a:lnTo>
                  <a:cubicBezTo>
                    <a:pt x="1670162" y="1212887"/>
                    <a:pt x="1689359" y="1211863"/>
                    <a:pt x="1708555" y="1210241"/>
                  </a:cubicBezTo>
                  <a:cubicBezTo>
                    <a:pt x="1708555" y="1210241"/>
                    <a:pt x="1708555" y="1210241"/>
                    <a:pt x="1708555" y="1210241"/>
                  </a:cubicBezTo>
                  <a:cubicBezTo>
                    <a:pt x="1708555" y="1210241"/>
                    <a:pt x="1708555" y="1210241"/>
                    <a:pt x="1708555" y="1210241"/>
                  </a:cubicBezTo>
                  <a:cubicBezTo>
                    <a:pt x="1708555" y="1210241"/>
                    <a:pt x="1708555" y="1210241"/>
                    <a:pt x="1708555" y="1210241"/>
                  </a:cubicBezTo>
                  <a:cubicBezTo>
                    <a:pt x="1708555" y="1210241"/>
                    <a:pt x="1708555" y="1210241"/>
                    <a:pt x="1708555" y="1210241"/>
                  </a:cubicBezTo>
                  <a:cubicBezTo>
                    <a:pt x="1709152" y="1210156"/>
                    <a:pt x="1709835" y="1210070"/>
                    <a:pt x="1710432" y="1209985"/>
                  </a:cubicBezTo>
                  <a:cubicBezTo>
                    <a:pt x="1709152" y="1216898"/>
                    <a:pt x="1707872" y="1223812"/>
                    <a:pt x="1706592" y="1230725"/>
                  </a:cubicBezTo>
                  <a:cubicBezTo>
                    <a:pt x="1703350" y="1230384"/>
                    <a:pt x="1700194" y="1230042"/>
                    <a:pt x="1696952" y="1229615"/>
                  </a:cubicBezTo>
                  <a:cubicBezTo>
                    <a:pt x="1697463" y="1226287"/>
                    <a:pt x="1697975" y="1222958"/>
                    <a:pt x="1698487" y="1219715"/>
                  </a:cubicBezTo>
                  <a:cubicBezTo>
                    <a:pt x="1698487" y="1219630"/>
                    <a:pt x="1698232" y="1219544"/>
                    <a:pt x="1698232" y="1219715"/>
                  </a:cubicBezTo>
                  <a:cubicBezTo>
                    <a:pt x="1697463" y="1222958"/>
                    <a:pt x="1696696" y="1226287"/>
                    <a:pt x="1695928" y="1229615"/>
                  </a:cubicBezTo>
                  <a:cubicBezTo>
                    <a:pt x="1681254" y="1227994"/>
                    <a:pt x="1666579" y="1226457"/>
                    <a:pt x="1651904" y="1225007"/>
                  </a:cubicBezTo>
                  <a:cubicBezTo>
                    <a:pt x="1651904" y="1225007"/>
                    <a:pt x="1651904" y="1225007"/>
                    <a:pt x="1651904" y="1225007"/>
                  </a:cubicBezTo>
                  <a:cubicBezTo>
                    <a:pt x="1651904" y="1225007"/>
                    <a:pt x="1651734" y="1225007"/>
                    <a:pt x="1651648" y="1225007"/>
                  </a:cubicBezTo>
                  <a:cubicBezTo>
                    <a:pt x="1651648" y="1225007"/>
                    <a:pt x="1651478" y="1225007"/>
                    <a:pt x="1651392" y="1225007"/>
                  </a:cubicBezTo>
                  <a:cubicBezTo>
                    <a:pt x="1651392" y="1225007"/>
                    <a:pt x="1651392" y="1225007"/>
                    <a:pt x="1651392" y="1225007"/>
                  </a:cubicBezTo>
                  <a:cubicBezTo>
                    <a:pt x="1621531" y="1223129"/>
                    <a:pt x="1591670" y="1221763"/>
                    <a:pt x="1561809" y="1220227"/>
                  </a:cubicBezTo>
                  <a:lnTo>
                    <a:pt x="1529986" y="1218520"/>
                  </a:lnTo>
                  <a:cubicBezTo>
                    <a:pt x="1529986" y="1218520"/>
                    <a:pt x="1529815" y="1218776"/>
                    <a:pt x="1529986" y="1218861"/>
                  </a:cubicBezTo>
                  <a:lnTo>
                    <a:pt x="1561809" y="1222361"/>
                  </a:lnTo>
                  <a:cubicBezTo>
                    <a:pt x="1591500" y="1225689"/>
                    <a:pt x="1621190" y="1229103"/>
                    <a:pt x="1650966" y="1232090"/>
                  </a:cubicBezTo>
                  <a:lnTo>
                    <a:pt x="1650966" y="1232090"/>
                  </a:lnTo>
                  <a:cubicBezTo>
                    <a:pt x="1650966" y="1232090"/>
                    <a:pt x="1650966" y="1232090"/>
                    <a:pt x="1650966" y="1232090"/>
                  </a:cubicBezTo>
                  <a:cubicBezTo>
                    <a:pt x="1650966" y="1232090"/>
                    <a:pt x="1650966" y="1232090"/>
                    <a:pt x="1650966" y="1232090"/>
                  </a:cubicBezTo>
                  <a:lnTo>
                    <a:pt x="1650966" y="1232090"/>
                  </a:lnTo>
                  <a:cubicBezTo>
                    <a:pt x="1665470" y="1233029"/>
                    <a:pt x="1680059" y="1233797"/>
                    <a:pt x="1694563" y="1234566"/>
                  </a:cubicBezTo>
                  <a:cubicBezTo>
                    <a:pt x="1693966" y="1237211"/>
                    <a:pt x="1693283" y="1239772"/>
                    <a:pt x="1692686" y="1242418"/>
                  </a:cubicBezTo>
                  <a:cubicBezTo>
                    <a:pt x="1691406" y="1247965"/>
                    <a:pt x="1690126" y="1253598"/>
                    <a:pt x="1688932" y="1259231"/>
                  </a:cubicBezTo>
                  <a:cubicBezTo>
                    <a:pt x="1686884" y="1260426"/>
                    <a:pt x="1684922" y="1261621"/>
                    <a:pt x="1682875" y="1262816"/>
                  </a:cubicBezTo>
                  <a:cubicBezTo>
                    <a:pt x="1670162" y="1261109"/>
                    <a:pt x="1657535" y="1259487"/>
                    <a:pt x="1644823" y="1258036"/>
                  </a:cubicBezTo>
                  <a:lnTo>
                    <a:pt x="1644823" y="1258036"/>
                  </a:lnTo>
                  <a:cubicBezTo>
                    <a:pt x="1644823" y="1258036"/>
                    <a:pt x="1644567" y="1258036"/>
                    <a:pt x="1644567" y="1258036"/>
                  </a:cubicBezTo>
                  <a:lnTo>
                    <a:pt x="1644311" y="1258036"/>
                  </a:lnTo>
                  <a:cubicBezTo>
                    <a:pt x="1644311" y="1258036"/>
                    <a:pt x="1644311" y="1258036"/>
                    <a:pt x="1644311" y="1258036"/>
                  </a:cubicBezTo>
                  <a:cubicBezTo>
                    <a:pt x="1606771" y="1254793"/>
                    <a:pt x="1569061" y="1252745"/>
                    <a:pt x="1531436" y="1251208"/>
                  </a:cubicBezTo>
                  <a:cubicBezTo>
                    <a:pt x="1518042" y="1250611"/>
                    <a:pt x="1504732" y="1250184"/>
                    <a:pt x="1491337" y="1249757"/>
                  </a:cubicBezTo>
                  <a:cubicBezTo>
                    <a:pt x="1491166" y="1249757"/>
                    <a:pt x="1491166" y="1250014"/>
                    <a:pt x="1491337" y="1250099"/>
                  </a:cubicBezTo>
                  <a:cubicBezTo>
                    <a:pt x="1504732" y="1251123"/>
                    <a:pt x="1518127" y="1252147"/>
                    <a:pt x="1531522" y="1253342"/>
                  </a:cubicBezTo>
                  <a:cubicBezTo>
                    <a:pt x="1568976" y="1256671"/>
                    <a:pt x="1606430" y="1260853"/>
                    <a:pt x="1643799" y="1265035"/>
                  </a:cubicBezTo>
                  <a:lnTo>
                    <a:pt x="1643799" y="1265035"/>
                  </a:lnTo>
                  <a:cubicBezTo>
                    <a:pt x="1643799" y="1265035"/>
                    <a:pt x="1643799" y="1265035"/>
                    <a:pt x="1643799" y="1265035"/>
                  </a:cubicBezTo>
                  <a:lnTo>
                    <a:pt x="1643885" y="1265035"/>
                  </a:lnTo>
                  <a:cubicBezTo>
                    <a:pt x="1643885" y="1265035"/>
                    <a:pt x="1643885" y="1265035"/>
                    <a:pt x="1643885" y="1265035"/>
                  </a:cubicBezTo>
                  <a:cubicBezTo>
                    <a:pt x="1654208" y="1265888"/>
                    <a:pt x="1664446" y="1266827"/>
                    <a:pt x="1674769" y="1267766"/>
                  </a:cubicBezTo>
                  <a:cubicBezTo>
                    <a:pt x="1672295" y="1269303"/>
                    <a:pt x="1669821" y="1270753"/>
                    <a:pt x="1667347" y="1272289"/>
                  </a:cubicBezTo>
                  <a:cubicBezTo>
                    <a:pt x="1660948" y="1271948"/>
                    <a:pt x="1654635" y="1271692"/>
                    <a:pt x="1648236" y="1271521"/>
                  </a:cubicBezTo>
                  <a:lnTo>
                    <a:pt x="1648236" y="1271521"/>
                  </a:lnTo>
                  <a:cubicBezTo>
                    <a:pt x="1648236" y="1271521"/>
                    <a:pt x="1648236" y="1271521"/>
                    <a:pt x="1648150" y="1271521"/>
                  </a:cubicBezTo>
                  <a:cubicBezTo>
                    <a:pt x="1648150" y="1271521"/>
                    <a:pt x="1648150" y="1271521"/>
                    <a:pt x="1648065" y="1271521"/>
                  </a:cubicBezTo>
                  <a:lnTo>
                    <a:pt x="1648065" y="1271521"/>
                  </a:lnTo>
                  <a:cubicBezTo>
                    <a:pt x="1635865" y="1272289"/>
                    <a:pt x="1623579" y="1273570"/>
                    <a:pt x="1611379" y="1274679"/>
                  </a:cubicBezTo>
                  <a:lnTo>
                    <a:pt x="1598325" y="1275789"/>
                  </a:lnTo>
                  <a:cubicBezTo>
                    <a:pt x="1598325" y="1275789"/>
                    <a:pt x="1598325" y="1276130"/>
                    <a:pt x="1598325" y="1276130"/>
                  </a:cubicBezTo>
                  <a:lnTo>
                    <a:pt x="1611464" y="1276728"/>
                  </a:lnTo>
                  <a:cubicBezTo>
                    <a:pt x="1623750" y="1277410"/>
                    <a:pt x="1635950" y="1278179"/>
                    <a:pt x="1648236" y="1278434"/>
                  </a:cubicBezTo>
                  <a:lnTo>
                    <a:pt x="1648236" y="1278434"/>
                  </a:lnTo>
                  <a:cubicBezTo>
                    <a:pt x="1648236" y="1278434"/>
                    <a:pt x="1648236" y="1278434"/>
                    <a:pt x="1648236" y="1278434"/>
                  </a:cubicBezTo>
                  <a:cubicBezTo>
                    <a:pt x="1648236" y="1278434"/>
                    <a:pt x="1648236" y="1278434"/>
                    <a:pt x="1648236" y="1278434"/>
                  </a:cubicBezTo>
                  <a:lnTo>
                    <a:pt x="1648236" y="1278434"/>
                  </a:lnTo>
                  <a:cubicBezTo>
                    <a:pt x="1651563" y="1278264"/>
                    <a:pt x="1654890" y="1278008"/>
                    <a:pt x="1658218" y="1277666"/>
                  </a:cubicBezTo>
                  <a:cubicBezTo>
                    <a:pt x="1656597" y="1278691"/>
                    <a:pt x="1654890" y="1279715"/>
                    <a:pt x="1653269" y="1280653"/>
                  </a:cubicBezTo>
                  <a:lnTo>
                    <a:pt x="1653269" y="1280653"/>
                  </a:lnTo>
                  <a:cubicBezTo>
                    <a:pt x="1653269" y="1280653"/>
                    <a:pt x="1653014" y="1280824"/>
                    <a:pt x="1653014" y="1280824"/>
                  </a:cubicBezTo>
                  <a:lnTo>
                    <a:pt x="1652757" y="1280995"/>
                  </a:lnTo>
                  <a:lnTo>
                    <a:pt x="1652757" y="1280995"/>
                  </a:lnTo>
                  <a:cubicBezTo>
                    <a:pt x="1619399" y="1302930"/>
                    <a:pt x="1586636" y="1325803"/>
                    <a:pt x="1554301" y="1349018"/>
                  </a:cubicBezTo>
                  <a:cubicBezTo>
                    <a:pt x="1542783" y="1357297"/>
                    <a:pt x="1531351" y="1365575"/>
                    <a:pt x="1519918" y="1373939"/>
                  </a:cubicBezTo>
                  <a:cubicBezTo>
                    <a:pt x="1519748" y="1374025"/>
                    <a:pt x="1519918" y="1374281"/>
                    <a:pt x="1520089" y="1374196"/>
                  </a:cubicBezTo>
                  <a:cubicBezTo>
                    <a:pt x="1531863" y="1366258"/>
                    <a:pt x="1543722" y="1358321"/>
                    <a:pt x="1555666" y="1350554"/>
                  </a:cubicBezTo>
                  <a:cubicBezTo>
                    <a:pt x="1589026" y="1328790"/>
                    <a:pt x="1622811" y="1307709"/>
                    <a:pt x="1656682" y="1286713"/>
                  </a:cubicBezTo>
                  <a:lnTo>
                    <a:pt x="1656682" y="1286713"/>
                  </a:lnTo>
                  <a:cubicBezTo>
                    <a:pt x="1656682" y="1286713"/>
                    <a:pt x="1656682" y="1286713"/>
                    <a:pt x="1656682" y="1286713"/>
                  </a:cubicBezTo>
                  <a:lnTo>
                    <a:pt x="1656682" y="1286713"/>
                  </a:lnTo>
                  <a:cubicBezTo>
                    <a:pt x="1656682" y="1286713"/>
                    <a:pt x="1656682" y="1286713"/>
                    <a:pt x="1656682" y="1286713"/>
                  </a:cubicBezTo>
                  <a:cubicBezTo>
                    <a:pt x="1661972" y="1283299"/>
                    <a:pt x="1667261" y="1279800"/>
                    <a:pt x="1672466" y="1276386"/>
                  </a:cubicBezTo>
                  <a:cubicBezTo>
                    <a:pt x="1676561" y="1275959"/>
                    <a:pt x="1680656" y="1275618"/>
                    <a:pt x="1684751" y="1275192"/>
                  </a:cubicBezTo>
                  <a:lnTo>
                    <a:pt x="1685434" y="1275192"/>
                  </a:lnTo>
                  <a:cubicBezTo>
                    <a:pt x="1683984" y="1282617"/>
                    <a:pt x="1682618" y="1290128"/>
                    <a:pt x="1681339" y="1297723"/>
                  </a:cubicBezTo>
                  <a:cubicBezTo>
                    <a:pt x="1678352" y="1299516"/>
                    <a:pt x="1675281" y="1301308"/>
                    <a:pt x="1672295" y="1303015"/>
                  </a:cubicBezTo>
                  <a:lnTo>
                    <a:pt x="1679462" y="1288506"/>
                  </a:lnTo>
                  <a:cubicBezTo>
                    <a:pt x="1679462" y="1288506"/>
                    <a:pt x="1679206" y="1288250"/>
                    <a:pt x="1679206" y="1288335"/>
                  </a:cubicBezTo>
                  <a:lnTo>
                    <a:pt x="1669650" y="1304466"/>
                  </a:lnTo>
                  <a:cubicBezTo>
                    <a:pt x="1666493" y="1306343"/>
                    <a:pt x="1663337" y="1308136"/>
                    <a:pt x="1660265" y="1310013"/>
                  </a:cubicBezTo>
                  <a:lnTo>
                    <a:pt x="1660265" y="1310013"/>
                  </a:lnTo>
                  <a:cubicBezTo>
                    <a:pt x="1660265" y="1310013"/>
                    <a:pt x="1660010" y="1310184"/>
                    <a:pt x="1660010" y="1310184"/>
                  </a:cubicBezTo>
                  <a:lnTo>
                    <a:pt x="1659753" y="1310355"/>
                  </a:lnTo>
                  <a:lnTo>
                    <a:pt x="1659753" y="1310355"/>
                  </a:lnTo>
                  <a:cubicBezTo>
                    <a:pt x="1649771" y="1316671"/>
                    <a:pt x="1639789" y="1323072"/>
                    <a:pt x="1629892" y="1329558"/>
                  </a:cubicBezTo>
                  <a:cubicBezTo>
                    <a:pt x="1630319" y="1328790"/>
                    <a:pt x="1630831" y="1327937"/>
                    <a:pt x="1631258" y="1327168"/>
                  </a:cubicBezTo>
                  <a:lnTo>
                    <a:pt x="1640557" y="1311720"/>
                  </a:lnTo>
                  <a:cubicBezTo>
                    <a:pt x="1640557" y="1311720"/>
                    <a:pt x="1640386" y="1311465"/>
                    <a:pt x="1640301" y="1311550"/>
                  </a:cubicBezTo>
                  <a:lnTo>
                    <a:pt x="1629637" y="1325973"/>
                  </a:lnTo>
                  <a:cubicBezTo>
                    <a:pt x="1627845" y="1328363"/>
                    <a:pt x="1626138" y="1330753"/>
                    <a:pt x="1624347" y="1333228"/>
                  </a:cubicBezTo>
                  <a:cubicBezTo>
                    <a:pt x="1604553" y="1346116"/>
                    <a:pt x="1584760" y="1359260"/>
                    <a:pt x="1565137" y="1372403"/>
                  </a:cubicBezTo>
                  <a:lnTo>
                    <a:pt x="1531778" y="1394764"/>
                  </a:lnTo>
                  <a:cubicBezTo>
                    <a:pt x="1531778" y="1394764"/>
                    <a:pt x="1531778" y="1395106"/>
                    <a:pt x="1531948" y="1395021"/>
                  </a:cubicBezTo>
                  <a:lnTo>
                    <a:pt x="1566502" y="1374025"/>
                  </a:lnTo>
                  <a:cubicBezTo>
                    <a:pt x="1583139" y="1364039"/>
                    <a:pt x="1599776" y="1354139"/>
                    <a:pt x="1616498" y="1344238"/>
                  </a:cubicBezTo>
                  <a:cubicBezTo>
                    <a:pt x="1611037" y="1351920"/>
                    <a:pt x="1605663" y="1359601"/>
                    <a:pt x="1600543" y="1367453"/>
                  </a:cubicBezTo>
                  <a:lnTo>
                    <a:pt x="1600543" y="1367453"/>
                  </a:lnTo>
                  <a:cubicBezTo>
                    <a:pt x="1600543" y="1367453"/>
                    <a:pt x="1600543" y="1367538"/>
                    <a:pt x="1600543" y="1367538"/>
                  </a:cubicBezTo>
                  <a:lnTo>
                    <a:pt x="1600543" y="1367538"/>
                  </a:lnTo>
                  <a:cubicBezTo>
                    <a:pt x="1600543" y="1367538"/>
                    <a:pt x="1600543" y="1367624"/>
                    <a:pt x="1600543" y="1367624"/>
                  </a:cubicBezTo>
                  <a:cubicBezTo>
                    <a:pt x="1596192" y="1375305"/>
                    <a:pt x="1592011" y="1383157"/>
                    <a:pt x="1588002" y="1391009"/>
                  </a:cubicBezTo>
                  <a:cubicBezTo>
                    <a:pt x="1580494" y="1396642"/>
                    <a:pt x="1573071" y="1402360"/>
                    <a:pt x="1565734" y="1408079"/>
                  </a:cubicBezTo>
                  <a:lnTo>
                    <a:pt x="1548244" y="1421735"/>
                  </a:lnTo>
                  <a:lnTo>
                    <a:pt x="1530839" y="1435561"/>
                  </a:lnTo>
                  <a:cubicBezTo>
                    <a:pt x="1530839" y="1435561"/>
                    <a:pt x="1530839" y="1435902"/>
                    <a:pt x="1531010" y="1435817"/>
                  </a:cubicBezTo>
                  <a:lnTo>
                    <a:pt x="1549012" y="1422588"/>
                  </a:lnTo>
                  <a:lnTo>
                    <a:pt x="1567184" y="1409530"/>
                  </a:lnTo>
                  <a:cubicBezTo>
                    <a:pt x="1573071" y="1405348"/>
                    <a:pt x="1578958" y="1401251"/>
                    <a:pt x="1584930" y="1397154"/>
                  </a:cubicBezTo>
                  <a:cubicBezTo>
                    <a:pt x="1582371" y="1402275"/>
                    <a:pt x="1579811" y="1407396"/>
                    <a:pt x="1577252" y="1412517"/>
                  </a:cubicBezTo>
                  <a:lnTo>
                    <a:pt x="1569403" y="1428648"/>
                  </a:lnTo>
                  <a:cubicBezTo>
                    <a:pt x="1569403" y="1428648"/>
                    <a:pt x="1569658" y="1428819"/>
                    <a:pt x="1569658" y="1428819"/>
                  </a:cubicBezTo>
                  <a:lnTo>
                    <a:pt x="1579129" y="1413456"/>
                  </a:lnTo>
                  <a:cubicBezTo>
                    <a:pt x="1583821" y="1406030"/>
                    <a:pt x="1588599" y="1398605"/>
                    <a:pt x="1593462" y="1391265"/>
                  </a:cubicBezTo>
                  <a:cubicBezTo>
                    <a:pt x="1601909" y="1385547"/>
                    <a:pt x="1610270" y="1379828"/>
                    <a:pt x="1618801" y="1374110"/>
                  </a:cubicBezTo>
                  <a:cubicBezTo>
                    <a:pt x="1624262" y="1370526"/>
                    <a:pt x="1629722" y="1366941"/>
                    <a:pt x="1635182" y="1363356"/>
                  </a:cubicBezTo>
                  <a:cubicBezTo>
                    <a:pt x="1634244" y="1364892"/>
                    <a:pt x="1633391" y="1366514"/>
                    <a:pt x="1632452" y="1368050"/>
                  </a:cubicBezTo>
                  <a:cubicBezTo>
                    <a:pt x="1632452" y="1368050"/>
                    <a:pt x="1632452" y="1368050"/>
                    <a:pt x="1632452" y="1368050"/>
                  </a:cubicBezTo>
                  <a:lnTo>
                    <a:pt x="1632452" y="1368221"/>
                  </a:lnTo>
                  <a:cubicBezTo>
                    <a:pt x="1632452" y="1368221"/>
                    <a:pt x="1632282" y="1368307"/>
                    <a:pt x="1632282" y="1368392"/>
                  </a:cubicBezTo>
                  <a:cubicBezTo>
                    <a:pt x="1632282" y="1368392"/>
                    <a:pt x="1632282" y="1368392"/>
                    <a:pt x="1632282" y="1368392"/>
                  </a:cubicBezTo>
                  <a:cubicBezTo>
                    <a:pt x="1627162" y="1378463"/>
                    <a:pt x="1622043" y="1388534"/>
                    <a:pt x="1617095" y="1398691"/>
                  </a:cubicBezTo>
                  <a:cubicBezTo>
                    <a:pt x="1602505" y="1408420"/>
                    <a:pt x="1588002" y="1418235"/>
                    <a:pt x="1573412" y="1428050"/>
                  </a:cubicBezTo>
                  <a:lnTo>
                    <a:pt x="1575972" y="1426088"/>
                  </a:lnTo>
                  <a:cubicBezTo>
                    <a:pt x="1575972" y="1426088"/>
                    <a:pt x="1575972" y="1425746"/>
                    <a:pt x="1575802" y="1425831"/>
                  </a:cubicBezTo>
                  <a:lnTo>
                    <a:pt x="1553363" y="1441621"/>
                  </a:lnTo>
                  <a:lnTo>
                    <a:pt x="1554131" y="1442730"/>
                  </a:lnTo>
                  <a:lnTo>
                    <a:pt x="1569061" y="1433513"/>
                  </a:lnTo>
                  <a:cubicBezTo>
                    <a:pt x="1583736" y="1424551"/>
                    <a:pt x="1598496" y="1415504"/>
                    <a:pt x="1613255" y="1406542"/>
                  </a:cubicBezTo>
                  <a:cubicBezTo>
                    <a:pt x="1609501" y="1414224"/>
                    <a:pt x="1605747" y="1421905"/>
                    <a:pt x="1601909" y="1429501"/>
                  </a:cubicBezTo>
                  <a:lnTo>
                    <a:pt x="1591159" y="1451180"/>
                  </a:lnTo>
                  <a:cubicBezTo>
                    <a:pt x="1591159" y="1451180"/>
                    <a:pt x="1591329" y="1451436"/>
                    <a:pt x="1591414" y="1451350"/>
                  </a:cubicBezTo>
                  <a:lnTo>
                    <a:pt x="1603785" y="1430355"/>
                  </a:lnTo>
                  <a:cubicBezTo>
                    <a:pt x="1609417" y="1420881"/>
                    <a:pt x="1615133" y="1411407"/>
                    <a:pt x="1620763" y="1401934"/>
                  </a:cubicBezTo>
                  <a:cubicBezTo>
                    <a:pt x="1631002" y="1395704"/>
                    <a:pt x="1641154" y="1389473"/>
                    <a:pt x="1651392" y="1383242"/>
                  </a:cubicBezTo>
                  <a:cubicBezTo>
                    <a:pt x="1649942" y="1385888"/>
                    <a:pt x="1648406" y="1388534"/>
                    <a:pt x="1646956" y="1391094"/>
                  </a:cubicBezTo>
                  <a:lnTo>
                    <a:pt x="1646956" y="1391094"/>
                  </a:lnTo>
                  <a:cubicBezTo>
                    <a:pt x="1646956" y="1391094"/>
                    <a:pt x="1646870" y="1391265"/>
                    <a:pt x="1646870" y="1391265"/>
                  </a:cubicBezTo>
                  <a:lnTo>
                    <a:pt x="1646870" y="1391436"/>
                  </a:lnTo>
                  <a:cubicBezTo>
                    <a:pt x="1646870" y="1391436"/>
                    <a:pt x="1646785" y="1391436"/>
                    <a:pt x="1646785" y="1391436"/>
                  </a:cubicBezTo>
                  <a:cubicBezTo>
                    <a:pt x="1640557" y="1403385"/>
                    <a:pt x="1634414" y="1415419"/>
                    <a:pt x="1628186" y="1427367"/>
                  </a:cubicBezTo>
                  <a:cubicBezTo>
                    <a:pt x="1626821" y="1428136"/>
                    <a:pt x="1625456" y="1428904"/>
                    <a:pt x="1624005" y="1429587"/>
                  </a:cubicBezTo>
                  <a:cubicBezTo>
                    <a:pt x="1615133" y="1434281"/>
                    <a:pt x="1606174" y="1438804"/>
                    <a:pt x="1597131" y="1443328"/>
                  </a:cubicBezTo>
                  <a:cubicBezTo>
                    <a:pt x="1597045" y="1443328"/>
                    <a:pt x="1597131" y="1443669"/>
                    <a:pt x="1597216" y="1443584"/>
                  </a:cubicBezTo>
                  <a:cubicBezTo>
                    <a:pt x="1606516" y="1439572"/>
                    <a:pt x="1615730" y="1435476"/>
                    <a:pt x="1624944" y="1431294"/>
                  </a:cubicBezTo>
                  <a:cubicBezTo>
                    <a:pt x="1625371" y="1431123"/>
                    <a:pt x="1625797" y="1430867"/>
                    <a:pt x="1626224" y="1430696"/>
                  </a:cubicBezTo>
                  <a:cubicBezTo>
                    <a:pt x="1620081" y="1442389"/>
                    <a:pt x="1613938" y="1454082"/>
                    <a:pt x="1607625" y="1465689"/>
                  </a:cubicBezTo>
                  <a:cubicBezTo>
                    <a:pt x="1606601" y="1467481"/>
                    <a:pt x="1605663" y="1469274"/>
                    <a:pt x="1604638" y="1471066"/>
                  </a:cubicBezTo>
                  <a:cubicBezTo>
                    <a:pt x="1599946" y="1473882"/>
                    <a:pt x="1595254" y="1476699"/>
                    <a:pt x="1590561" y="1479515"/>
                  </a:cubicBezTo>
                  <a:cubicBezTo>
                    <a:pt x="1572474" y="1482759"/>
                    <a:pt x="1554387" y="1485746"/>
                    <a:pt x="1536300" y="1488818"/>
                  </a:cubicBezTo>
                  <a:lnTo>
                    <a:pt x="1536300" y="1488818"/>
                  </a:lnTo>
                  <a:cubicBezTo>
                    <a:pt x="1536300" y="1488818"/>
                    <a:pt x="1536129" y="1488818"/>
                    <a:pt x="1536129" y="1488818"/>
                  </a:cubicBezTo>
                  <a:lnTo>
                    <a:pt x="1535958" y="1488818"/>
                  </a:lnTo>
                  <a:cubicBezTo>
                    <a:pt x="1535958" y="1488818"/>
                    <a:pt x="1535958" y="1488818"/>
                    <a:pt x="1535958" y="1488818"/>
                  </a:cubicBezTo>
                  <a:cubicBezTo>
                    <a:pt x="1514373" y="1493513"/>
                    <a:pt x="1492873" y="1498292"/>
                    <a:pt x="1471203" y="1502559"/>
                  </a:cubicBezTo>
                  <a:cubicBezTo>
                    <a:pt x="1463524" y="1504011"/>
                    <a:pt x="1455760" y="1505462"/>
                    <a:pt x="1448081" y="1506912"/>
                  </a:cubicBezTo>
                  <a:cubicBezTo>
                    <a:pt x="1447996" y="1506912"/>
                    <a:pt x="1448081" y="1507254"/>
                    <a:pt x="1448081" y="1507169"/>
                  </a:cubicBezTo>
                  <a:cubicBezTo>
                    <a:pt x="1455930" y="1506315"/>
                    <a:pt x="1463780" y="1505462"/>
                    <a:pt x="1471629" y="1504523"/>
                  </a:cubicBezTo>
                  <a:cubicBezTo>
                    <a:pt x="1493556" y="1502047"/>
                    <a:pt x="1515568" y="1499231"/>
                    <a:pt x="1537409" y="1495561"/>
                  </a:cubicBezTo>
                  <a:lnTo>
                    <a:pt x="1537409" y="1495561"/>
                  </a:lnTo>
                  <a:cubicBezTo>
                    <a:pt x="1537409" y="1495561"/>
                    <a:pt x="1537409" y="1495561"/>
                    <a:pt x="1537409" y="1495561"/>
                  </a:cubicBezTo>
                  <a:lnTo>
                    <a:pt x="1537409" y="1495561"/>
                  </a:lnTo>
                  <a:cubicBezTo>
                    <a:pt x="1537409" y="1495561"/>
                    <a:pt x="1537409" y="1495561"/>
                    <a:pt x="1537409" y="1495561"/>
                  </a:cubicBezTo>
                  <a:cubicBezTo>
                    <a:pt x="1558311" y="1491038"/>
                    <a:pt x="1578958" y="1485575"/>
                    <a:pt x="1599519" y="1479942"/>
                  </a:cubicBezTo>
                  <a:cubicBezTo>
                    <a:pt x="1597728" y="1483271"/>
                    <a:pt x="1595851" y="1486599"/>
                    <a:pt x="1594059" y="1489843"/>
                  </a:cubicBezTo>
                  <a:lnTo>
                    <a:pt x="1583139" y="1496415"/>
                  </a:lnTo>
                  <a:cubicBezTo>
                    <a:pt x="1583139" y="1496415"/>
                    <a:pt x="1583139" y="1496756"/>
                    <a:pt x="1583309" y="1496670"/>
                  </a:cubicBezTo>
                  <a:lnTo>
                    <a:pt x="1593291" y="1491293"/>
                  </a:lnTo>
                  <a:cubicBezTo>
                    <a:pt x="1593291" y="1491293"/>
                    <a:pt x="1593291" y="1491464"/>
                    <a:pt x="1593206" y="1491464"/>
                  </a:cubicBezTo>
                  <a:cubicBezTo>
                    <a:pt x="1593206" y="1491550"/>
                    <a:pt x="1593377" y="1491721"/>
                    <a:pt x="1593462" y="1491635"/>
                  </a:cubicBezTo>
                  <a:cubicBezTo>
                    <a:pt x="1593633" y="1491379"/>
                    <a:pt x="1593718" y="1491208"/>
                    <a:pt x="1593889" y="1490952"/>
                  </a:cubicBezTo>
                  <a:lnTo>
                    <a:pt x="1614962" y="1479601"/>
                  </a:lnTo>
                  <a:cubicBezTo>
                    <a:pt x="1624262" y="1474651"/>
                    <a:pt x="1633476" y="1469701"/>
                    <a:pt x="1642775" y="1464750"/>
                  </a:cubicBezTo>
                  <a:cubicBezTo>
                    <a:pt x="1640984" y="1468847"/>
                    <a:pt x="1639192" y="1473029"/>
                    <a:pt x="1637315" y="1477126"/>
                  </a:cubicBezTo>
                  <a:cubicBezTo>
                    <a:pt x="1636632" y="1478747"/>
                    <a:pt x="1635865" y="1480284"/>
                    <a:pt x="1635097" y="1481905"/>
                  </a:cubicBezTo>
                  <a:cubicBezTo>
                    <a:pt x="1620934" y="1490952"/>
                    <a:pt x="1606857" y="1500085"/>
                    <a:pt x="1592694" y="1509131"/>
                  </a:cubicBezTo>
                  <a:lnTo>
                    <a:pt x="1584930" y="1514082"/>
                  </a:lnTo>
                  <a:cubicBezTo>
                    <a:pt x="1569744" y="1516130"/>
                    <a:pt x="1554643" y="1518178"/>
                    <a:pt x="1539456" y="1520312"/>
                  </a:cubicBezTo>
                  <a:lnTo>
                    <a:pt x="1539456" y="1520312"/>
                  </a:lnTo>
                  <a:cubicBezTo>
                    <a:pt x="1539456" y="1520312"/>
                    <a:pt x="1539200" y="1520312"/>
                    <a:pt x="1539200" y="1520312"/>
                  </a:cubicBezTo>
                  <a:lnTo>
                    <a:pt x="1538944" y="1520312"/>
                  </a:lnTo>
                  <a:cubicBezTo>
                    <a:pt x="1538944" y="1520312"/>
                    <a:pt x="1538944" y="1520312"/>
                    <a:pt x="1538944" y="1520312"/>
                  </a:cubicBezTo>
                  <a:cubicBezTo>
                    <a:pt x="1509595" y="1525604"/>
                    <a:pt x="1480332" y="1531407"/>
                    <a:pt x="1451067" y="1537125"/>
                  </a:cubicBezTo>
                  <a:lnTo>
                    <a:pt x="1435455" y="1540113"/>
                  </a:lnTo>
                  <a:cubicBezTo>
                    <a:pt x="1432895" y="1540540"/>
                    <a:pt x="1430165" y="1541223"/>
                    <a:pt x="1427690" y="1541478"/>
                  </a:cubicBezTo>
                  <a:cubicBezTo>
                    <a:pt x="1426411" y="1541478"/>
                    <a:pt x="1425131" y="1541223"/>
                    <a:pt x="1424022" y="1540625"/>
                  </a:cubicBezTo>
                  <a:cubicBezTo>
                    <a:pt x="1423510" y="1540369"/>
                    <a:pt x="1422913" y="1539942"/>
                    <a:pt x="1422657" y="1539430"/>
                  </a:cubicBezTo>
                  <a:cubicBezTo>
                    <a:pt x="1422315" y="1538918"/>
                    <a:pt x="1422401" y="1538235"/>
                    <a:pt x="1422827" y="1537808"/>
                  </a:cubicBezTo>
                  <a:cubicBezTo>
                    <a:pt x="1422827" y="1537723"/>
                    <a:pt x="1422657" y="1537467"/>
                    <a:pt x="1422572" y="1537638"/>
                  </a:cubicBezTo>
                  <a:cubicBezTo>
                    <a:pt x="1422060" y="1538150"/>
                    <a:pt x="1421889" y="1539003"/>
                    <a:pt x="1422315" y="1539686"/>
                  </a:cubicBezTo>
                  <a:cubicBezTo>
                    <a:pt x="1422657" y="1540369"/>
                    <a:pt x="1423254" y="1540796"/>
                    <a:pt x="1423852" y="1541137"/>
                  </a:cubicBezTo>
                  <a:cubicBezTo>
                    <a:pt x="1425046" y="1541820"/>
                    <a:pt x="1426411" y="1542161"/>
                    <a:pt x="1427776" y="1542247"/>
                  </a:cubicBezTo>
                  <a:cubicBezTo>
                    <a:pt x="1430591" y="1542076"/>
                    <a:pt x="1433065" y="1541564"/>
                    <a:pt x="1435796" y="1541308"/>
                  </a:cubicBezTo>
                  <a:lnTo>
                    <a:pt x="1451665" y="1539174"/>
                  </a:lnTo>
                  <a:cubicBezTo>
                    <a:pt x="1481184" y="1535248"/>
                    <a:pt x="1510789" y="1531493"/>
                    <a:pt x="1540309" y="1527225"/>
                  </a:cubicBezTo>
                  <a:lnTo>
                    <a:pt x="1540309" y="1527225"/>
                  </a:lnTo>
                  <a:cubicBezTo>
                    <a:pt x="1540309" y="1527225"/>
                    <a:pt x="1540309" y="1527225"/>
                    <a:pt x="1540309" y="1527225"/>
                  </a:cubicBezTo>
                  <a:lnTo>
                    <a:pt x="1540309" y="1527225"/>
                  </a:lnTo>
                  <a:cubicBezTo>
                    <a:pt x="1540309" y="1527225"/>
                    <a:pt x="1540309" y="1527225"/>
                    <a:pt x="1540309" y="1527225"/>
                  </a:cubicBezTo>
                  <a:cubicBezTo>
                    <a:pt x="1551571" y="1525177"/>
                    <a:pt x="1562833" y="1523043"/>
                    <a:pt x="1574010" y="1520910"/>
                  </a:cubicBezTo>
                  <a:lnTo>
                    <a:pt x="1566246" y="1525860"/>
                  </a:lnTo>
                  <a:cubicBezTo>
                    <a:pt x="1566246" y="1525860"/>
                    <a:pt x="1566246" y="1526201"/>
                    <a:pt x="1566416" y="1526116"/>
                  </a:cubicBezTo>
                  <a:lnTo>
                    <a:pt x="1576569" y="1520398"/>
                  </a:lnTo>
                  <a:cubicBezTo>
                    <a:pt x="1593633" y="1517154"/>
                    <a:pt x="1610696" y="1513826"/>
                    <a:pt x="1627674" y="1510497"/>
                  </a:cubicBezTo>
                  <a:cubicBezTo>
                    <a:pt x="1622043" y="1513911"/>
                    <a:pt x="1616412" y="1517325"/>
                    <a:pt x="1610781" y="1520653"/>
                  </a:cubicBezTo>
                  <a:lnTo>
                    <a:pt x="1591670" y="1531919"/>
                  </a:lnTo>
                  <a:cubicBezTo>
                    <a:pt x="1576313" y="1533456"/>
                    <a:pt x="1560956" y="1535163"/>
                    <a:pt x="1545599" y="1537125"/>
                  </a:cubicBezTo>
                  <a:lnTo>
                    <a:pt x="1545599" y="1537125"/>
                  </a:lnTo>
                  <a:cubicBezTo>
                    <a:pt x="1545599" y="1537125"/>
                    <a:pt x="1545343" y="1537125"/>
                    <a:pt x="1545343" y="1537125"/>
                  </a:cubicBezTo>
                  <a:lnTo>
                    <a:pt x="1545087" y="1537125"/>
                  </a:lnTo>
                  <a:cubicBezTo>
                    <a:pt x="1545087" y="1537125"/>
                    <a:pt x="1545087" y="1537125"/>
                    <a:pt x="1545087" y="1537125"/>
                  </a:cubicBezTo>
                  <a:cubicBezTo>
                    <a:pt x="1521539" y="1540966"/>
                    <a:pt x="1498077" y="1545319"/>
                    <a:pt x="1474615" y="1549843"/>
                  </a:cubicBezTo>
                  <a:cubicBezTo>
                    <a:pt x="1428288" y="1543015"/>
                    <a:pt x="1371296" y="1565035"/>
                    <a:pt x="1347834" y="1625888"/>
                  </a:cubicBezTo>
                  <a:cubicBezTo>
                    <a:pt x="1342629" y="1639373"/>
                    <a:pt x="1339985" y="1653200"/>
                    <a:pt x="1339728" y="1666941"/>
                  </a:cubicBezTo>
                  <a:lnTo>
                    <a:pt x="1310550" y="1672403"/>
                  </a:lnTo>
                  <a:cubicBezTo>
                    <a:pt x="1300483" y="1674280"/>
                    <a:pt x="1290415" y="1676158"/>
                    <a:pt x="1280348" y="1677950"/>
                  </a:cubicBezTo>
                  <a:lnTo>
                    <a:pt x="1273522" y="1677950"/>
                  </a:lnTo>
                  <a:cubicBezTo>
                    <a:pt x="1252023" y="1678121"/>
                    <a:pt x="1230608" y="1677695"/>
                    <a:pt x="1209193" y="1677438"/>
                  </a:cubicBezTo>
                  <a:lnTo>
                    <a:pt x="1209193" y="1677438"/>
                  </a:lnTo>
                  <a:cubicBezTo>
                    <a:pt x="1209193" y="1677438"/>
                    <a:pt x="1209022" y="1677438"/>
                    <a:pt x="1209022" y="1677438"/>
                  </a:cubicBezTo>
                  <a:lnTo>
                    <a:pt x="1208852" y="1677438"/>
                  </a:lnTo>
                  <a:cubicBezTo>
                    <a:pt x="1208852" y="1677438"/>
                    <a:pt x="1208852" y="1677438"/>
                    <a:pt x="1208852" y="1677438"/>
                  </a:cubicBezTo>
                  <a:cubicBezTo>
                    <a:pt x="1187437" y="1678207"/>
                    <a:pt x="1166023" y="1679231"/>
                    <a:pt x="1144523" y="1679743"/>
                  </a:cubicBezTo>
                  <a:lnTo>
                    <a:pt x="1144267" y="1679743"/>
                  </a:lnTo>
                  <a:cubicBezTo>
                    <a:pt x="1148533" y="1678207"/>
                    <a:pt x="1152799" y="1676585"/>
                    <a:pt x="1157064" y="1675049"/>
                  </a:cubicBezTo>
                  <a:lnTo>
                    <a:pt x="1175237" y="1668391"/>
                  </a:lnTo>
                  <a:cubicBezTo>
                    <a:pt x="1187437" y="1668391"/>
                    <a:pt x="1199638" y="1668391"/>
                    <a:pt x="1211753" y="1668391"/>
                  </a:cubicBezTo>
                  <a:cubicBezTo>
                    <a:pt x="1211753" y="1668391"/>
                    <a:pt x="1211753" y="1668391"/>
                    <a:pt x="1211753" y="1668391"/>
                  </a:cubicBezTo>
                  <a:cubicBezTo>
                    <a:pt x="1211753" y="1668391"/>
                    <a:pt x="1211753" y="1668391"/>
                    <a:pt x="1211753" y="1668391"/>
                  </a:cubicBezTo>
                  <a:lnTo>
                    <a:pt x="1211753" y="1668391"/>
                  </a:lnTo>
                  <a:cubicBezTo>
                    <a:pt x="1236750" y="1667112"/>
                    <a:pt x="1261749" y="1665319"/>
                    <a:pt x="1286661" y="1663697"/>
                  </a:cubicBezTo>
                  <a:lnTo>
                    <a:pt x="1313451" y="1661990"/>
                  </a:lnTo>
                  <a:cubicBezTo>
                    <a:pt x="1313451" y="1661990"/>
                    <a:pt x="1313536" y="1661649"/>
                    <a:pt x="1313451" y="1661649"/>
                  </a:cubicBezTo>
                  <a:lnTo>
                    <a:pt x="1286832" y="1661649"/>
                  </a:lnTo>
                  <a:cubicBezTo>
                    <a:pt x="1261834" y="1661393"/>
                    <a:pt x="1236750" y="1661137"/>
                    <a:pt x="1211753" y="1661393"/>
                  </a:cubicBezTo>
                  <a:cubicBezTo>
                    <a:pt x="1211753" y="1661393"/>
                    <a:pt x="1211753" y="1661393"/>
                    <a:pt x="1211753" y="1661393"/>
                  </a:cubicBezTo>
                  <a:cubicBezTo>
                    <a:pt x="1211753" y="1661393"/>
                    <a:pt x="1211667" y="1661393"/>
                    <a:pt x="1211582" y="1661393"/>
                  </a:cubicBezTo>
                  <a:cubicBezTo>
                    <a:pt x="1211582" y="1661393"/>
                    <a:pt x="1211497" y="1661393"/>
                    <a:pt x="1211411" y="1661393"/>
                  </a:cubicBezTo>
                  <a:lnTo>
                    <a:pt x="1211411" y="1661393"/>
                  </a:lnTo>
                  <a:cubicBezTo>
                    <a:pt x="1186414" y="1662673"/>
                    <a:pt x="1161416" y="1664466"/>
                    <a:pt x="1136418" y="1666087"/>
                  </a:cubicBezTo>
                  <a:lnTo>
                    <a:pt x="1109798" y="1667794"/>
                  </a:lnTo>
                  <a:cubicBezTo>
                    <a:pt x="1109798" y="1667794"/>
                    <a:pt x="1109713" y="1668136"/>
                    <a:pt x="1109798" y="1668136"/>
                  </a:cubicBezTo>
                  <a:lnTo>
                    <a:pt x="1136588" y="1668136"/>
                  </a:lnTo>
                  <a:cubicBezTo>
                    <a:pt x="1148533" y="1668307"/>
                    <a:pt x="1160477" y="1668391"/>
                    <a:pt x="1172336" y="1668477"/>
                  </a:cubicBezTo>
                  <a:lnTo>
                    <a:pt x="1156126" y="1673256"/>
                  </a:lnTo>
                  <a:cubicBezTo>
                    <a:pt x="1148276" y="1675561"/>
                    <a:pt x="1140427" y="1677780"/>
                    <a:pt x="1132578" y="1680084"/>
                  </a:cubicBezTo>
                  <a:lnTo>
                    <a:pt x="1121487" y="1680255"/>
                  </a:lnTo>
                  <a:cubicBezTo>
                    <a:pt x="1121487" y="1680255"/>
                    <a:pt x="1121402" y="1680511"/>
                    <a:pt x="1121487" y="1680597"/>
                  </a:cubicBezTo>
                  <a:lnTo>
                    <a:pt x="1129251" y="1681109"/>
                  </a:lnTo>
                  <a:cubicBezTo>
                    <a:pt x="1114064" y="1685547"/>
                    <a:pt x="1098793" y="1689985"/>
                    <a:pt x="1083691" y="1694593"/>
                  </a:cubicBezTo>
                  <a:lnTo>
                    <a:pt x="1083691" y="1694593"/>
                  </a:lnTo>
                  <a:cubicBezTo>
                    <a:pt x="1083691" y="1694593"/>
                    <a:pt x="1083691" y="1694593"/>
                    <a:pt x="1083691" y="1694593"/>
                  </a:cubicBezTo>
                  <a:cubicBezTo>
                    <a:pt x="1083691" y="1694593"/>
                    <a:pt x="1083691" y="1694593"/>
                    <a:pt x="1083691" y="1694593"/>
                  </a:cubicBezTo>
                  <a:cubicBezTo>
                    <a:pt x="1083691" y="1694593"/>
                    <a:pt x="1083691" y="1694593"/>
                    <a:pt x="1083691" y="1694593"/>
                  </a:cubicBezTo>
                  <a:cubicBezTo>
                    <a:pt x="1075245" y="1697581"/>
                    <a:pt x="1066799" y="1700653"/>
                    <a:pt x="1058438" y="1703726"/>
                  </a:cubicBezTo>
                  <a:cubicBezTo>
                    <a:pt x="1057414" y="1703385"/>
                    <a:pt x="1056390" y="1703043"/>
                    <a:pt x="1055281" y="1702702"/>
                  </a:cubicBezTo>
                  <a:close/>
                  <a:moveTo>
                    <a:pt x="1442536" y="969302"/>
                  </a:moveTo>
                  <a:lnTo>
                    <a:pt x="1428373" y="984665"/>
                  </a:lnTo>
                  <a:cubicBezTo>
                    <a:pt x="1419927" y="993712"/>
                    <a:pt x="1411395" y="1002844"/>
                    <a:pt x="1403034" y="1011977"/>
                  </a:cubicBezTo>
                  <a:cubicBezTo>
                    <a:pt x="1402863" y="1006770"/>
                    <a:pt x="1402607" y="1001564"/>
                    <a:pt x="1402266" y="996358"/>
                  </a:cubicBezTo>
                  <a:cubicBezTo>
                    <a:pt x="1412078" y="982446"/>
                    <a:pt x="1421462" y="968278"/>
                    <a:pt x="1430506" y="953940"/>
                  </a:cubicBezTo>
                  <a:cubicBezTo>
                    <a:pt x="1435028" y="946770"/>
                    <a:pt x="1439464" y="939601"/>
                    <a:pt x="1443901" y="932432"/>
                  </a:cubicBezTo>
                  <a:cubicBezTo>
                    <a:pt x="1443901" y="932346"/>
                    <a:pt x="1443730" y="932176"/>
                    <a:pt x="1443645" y="932261"/>
                  </a:cubicBezTo>
                  <a:cubicBezTo>
                    <a:pt x="1438782" y="939089"/>
                    <a:pt x="1433919" y="945917"/>
                    <a:pt x="1428885" y="952659"/>
                  </a:cubicBezTo>
                  <a:cubicBezTo>
                    <a:pt x="1420012" y="964608"/>
                    <a:pt x="1410883" y="976216"/>
                    <a:pt x="1401583" y="987823"/>
                  </a:cubicBezTo>
                  <a:cubicBezTo>
                    <a:pt x="1401328" y="985092"/>
                    <a:pt x="1401071" y="982361"/>
                    <a:pt x="1400816" y="979630"/>
                  </a:cubicBezTo>
                  <a:cubicBezTo>
                    <a:pt x="1404911" y="974935"/>
                    <a:pt x="1409006" y="970241"/>
                    <a:pt x="1413016" y="965462"/>
                  </a:cubicBezTo>
                  <a:cubicBezTo>
                    <a:pt x="1413016" y="965462"/>
                    <a:pt x="1413016" y="965462"/>
                    <a:pt x="1413016" y="965462"/>
                  </a:cubicBezTo>
                  <a:cubicBezTo>
                    <a:pt x="1413016" y="965462"/>
                    <a:pt x="1413016" y="965462"/>
                    <a:pt x="1413016" y="965462"/>
                  </a:cubicBezTo>
                  <a:cubicBezTo>
                    <a:pt x="1413016" y="965462"/>
                    <a:pt x="1413016" y="965462"/>
                    <a:pt x="1413016" y="965462"/>
                  </a:cubicBezTo>
                  <a:cubicBezTo>
                    <a:pt x="1413016" y="965462"/>
                    <a:pt x="1413016" y="965462"/>
                    <a:pt x="1413016" y="965462"/>
                  </a:cubicBezTo>
                  <a:cubicBezTo>
                    <a:pt x="1424022" y="950782"/>
                    <a:pt x="1434686" y="935761"/>
                    <a:pt x="1445437" y="920825"/>
                  </a:cubicBezTo>
                  <a:lnTo>
                    <a:pt x="1457040" y="904864"/>
                  </a:lnTo>
                  <a:cubicBezTo>
                    <a:pt x="1457040" y="904864"/>
                    <a:pt x="1456869" y="904608"/>
                    <a:pt x="1456784" y="904694"/>
                  </a:cubicBezTo>
                  <a:lnTo>
                    <a:pt x="1443901" y="919459"/>
                  </a:lnTo>
                  <a:cubicBezTo>
                    <a:pt x="1431786" y="933285"/>
                    <a:pt x="1419500" y="946941"/>
                    <a:pt x="1407641" y="961024"/>
                  </a:cubicBezTo>
                  <a:cubicBezTo>
                    <a:pt x="1407641" y="961024"/>
                    <a:pt x="1407641" y="961024"/>
                    <a:pt x="1407641" y="961024"/>
                  </a:cubicBezTo>
                  <a:cubicBezTo>
                    <a:pt x="1407641" y="961024"/>
                    <a:pt x="1407641" y="961024"/>
                    <a:pt x="1407641" y="961109"/>
                  </a:cubicBezTo>
                  <a:cubicBezTo>
                    <a:pt x="1407641" y="961109"/>
                    <a:pt x="1407641" y="961109"/>
                    <a:pt x="1407556" y="961194"/>
                  </a:cubicBezTo>
                  <a:cubicBezTo>
                    <a:pt x="1407556" y="961194"/>
                    <a:pt x="1407556" y="961194"/>
                    <a:pt x="1407556" y="961194"/>
                  </a:cubicBezTo>
                  <a:cubicBezTo>
                    <a:pt x="1405082" y="964523"/>
                    <a:pt x="1402607" y="967851"/>
                    <a:pt x="1400133" y="971180"/>
                  </a:cubicBezTo>
                  <a:cubicBezTo>
                    <a:pt x="1399877" y="968449"/>
                    <a:pt x="1399621" y="965718"/>
                    <a:pt x="1399365" y="962987"/>
                  </a:cubicBezTo>
                  <a:cubicBezTo>
                    <a:pt x="1399792" y="962475"/>
                    <a:pt x="1400304" y="962048"/>
                    <a:pt x="1400730" y="961536"/>
                  </a:cubicBezTo>
                  <a:lnTo>
                    <a:pt x="1400730" y="961536"/>
                  </a:lnTo>
                  <a:cubicBezTo>
                    <a:pt x="1400730" y="961536"/>
                    <a:pt x="1400730" y="961536"/>
                    <a:pt x="1400730" y="961536"/>
                  </a:cubicBezTo>
                  <a:lnTo>
                    <a:pt x="1400730" y="961536"/>
                  </a:lnTo>
                  <a:cubicBezTo>
                    <a:pt x="1400730" y="961536"/>
                    <a:pt x="1400730" y="961536"/>
                    <a:pt x="1400730" y="961536"/>
                  </a:cubicBezTo>
                  <a:cubicBezTo>
                    <a:pt x="1410457" y="950099"/>
                    <a:pt x="1419927" y="938321"/>
                    <a:pt x="1429568" y="926799"/>
                  </a:cubicBezTo>
                  <a:lnTo>
                    <a:pt x="1439976" y="914509"/>
                  </a:lnTo>
                  <a:cubicBezTo>
                    <a:pt x="1439976" y="914509"/>
                    <a:pt x="1439806" y="914253"/>
                    <a:pt x="1439720" y="914338"/>
                  </a:cubicBezTo>
                  <a:lnTo>
                    <a:pt x="1428032" y="925348"/>
                  </a:lnTo>
                  <a:cubicBezTo>
                    <a:pt x="1418050" y="934736"/>
                    <a:pt x="1408068" y="944210"/>
                    <a:pt x="1398341" y="953940"/>
                  </a:cubicBezTo>
                  <a:cubicBezTo>
                    <a:pt x="1398000" y="950014"/>
                    <a:pt x="1397659" y="946002"/>
                    <a:pt x="1397318" y="942076"/>
                  </a:cubicBezTo>
                  <a:cubicBezTo>
                    <a:pt x="1399280" y="939601"/>
                    <a:pt x="1401242" y="937126"/>
                    <a:pt x="1403119" y="934651"/>
                  </a:cubicBezTo>
                  <a:lnTo>
                    <a:pt x="1403119" y="934651"/>
                  </a:lnTo>
                  <a:cubicBezTo>
                    <a:pt x="1403119" y="934651"/>
                    <a:pt x="1403119" y="934651"/>
                    <a:pt x="1403119" y="934651"/>
                  </a:cubicBezTo>
                  <a:lnTo>
                    <a:pt x="1403119" y="934651"/>
                  </a:lnTo>
                  <a:cubicBezTo>
                    <a:pt x="1403119" y="934651"/>
                    <a:pt x="1403119" y="934651"/>
                    <a:pt x="1403119" y="934651"/>
                  </a:cubicBezTo>
                  <a:cubicBezTo>
                    <a:pt x="1410969" y="922702"/>
                    <a:pt x="1418391" y="910497"/>
                    <a:pt x="1425899" y="898463"/>
                  </a:cubicBezTo>
                  <a:lnTo>
                    <a:pt x="1434004" y="885576"/>
                  </a:lnTo>
                  <a:cubicBezTo>
                    <a:pt x="1434004" y="885576"/>
                    <a:pt x="1433834" y="885320"/>
                    <a:pt x="1433748" y="885405"/>
                  </a:cubicBezTo>
                  <a:lnTo>
                    <a:pt x="1424278" y="897268"/>
                  </a:lnTo>
                  <a:cubicBezTo>
                    <a:pt x="1415320" y="908364"/>
                    <a:pt x="1406191" y="919374"/>
                    <a:pt x="1397488" y="930640"/>
                  </a:cubicBezTo>
                  <a:lnTo>
                    <a:pt x="1397488" y="930640"/>
                  </a:lnTo>
                  <a:cubicBezTo>
                    <a:pt x="1397488" y="930640"/>
                    <a:pt x="1397488" y="930640"/>
                    <a:pt x="1397488" y="930640"/>
                  </a:cubicBezTo>
                  <a:lnTo>
                    <a:pt x="1397488" y="930640"/>
                  </a:lnTo>
                  <a:cubicBezTo>
                    <a:pt x="1397488" y="930640"/>
                    <a:pt x="1397488" y="930725"/>
                    <a:pt x="1397488" y="930725"/>
                  </a:cubicBezTo>
                  <a:cubicBezTo>
                    <a:pt x="1397147" y="931237"/>
                    <a:pt x="1396806" y="931749"/>
                    <a:pt x="1396550" y="932261"/>
                  </a:cubicBezTo>
                  <a:cubicBezTo>
                    <a:pt x="1395867" y="924495"/>
                    <a:pt x="1395099" y="916813"/>
                    <a:pt x="1394332" y="909046"/>
                  </a:cubicBezTo>
                  <a:lnTo>
                    <a:pt x="1394587" y="908022"/>
                  </a:lnTo>
                  <a:cubicBezTo>
                    <a:pt x="1394587" y="908022"/>
                    <a:pt x="1394332" y="907851"/>
                    <a:pt x="1394332" y="907937"/>
                  </a:cubicBezTo>
                  <a:lnTo>
                    <a:pt x="1394332" y="908193"/>
                  </a:lnTo>
                  <a:cubicBezTo>
                    <a:pt x="1393564" y="901024"/>
                    <a:pt x="1392881" y="893854"/>
                    <a:pt x="1392199" y="886685"/>
                  </a:cubicBezTo>
                  <a:cubicBezTo>
                    <a:pt x="1392028" y="884637"/>
                    <a:pt x="1391858" y="882588"/>
                    <a:pt x="1391687" y="880540"/>
                  </a:cubicBezTo>
                  <a:lnTo>
                    <a:pt x="1392796" y="876785"/>
                  </a:lnTo>
                  <a:cubicBezTo>
                    <a:pt x="1392796" y="876785"/>
                    <a:pt x="1392540" y="876614"/>
                    <a:pt x="1392540" y="876699"/>
                  </a:cubicBezTo>
                  <a:lnTo>
                    <a:pt x="1391516" y="878918"/>
                  </a:lnTo>
                  <a:cubicBezTo>
                    <a:pt x="1391260" y="876102"/>
                    <a:pt x="1391004" y="873285"/>
                    <a:pt x="1390833" y="870384"/>
                  </a:cubicBezTo>
                  <a:cubicBezTo>
                    <a:pt x="1393137" y="862617"/>
                    <a:pt x="1395441" y="854850"/>
                    <a:pt x="1397744" y="846998"/>
                  </a:cubicBezTo>
                  <a:lnTo>
                    <a:pt x="1402351" y="831721"/>
                  </a:lnTo>
                  <a:cubicBezTo>
                    <a:pt x="1402351" y="831721"/>
                    <a:pt x="1402095" y="831550"/>
                    <a:pt x="1402095" y="831635"/>
                  </a:cubicBezTo>
                  <a:lnTo>
                    <a:pt x="1395867" y="846230"/>
                  </a:lnTo>
                  <a:cubicBezTo>
                    <a:pt x="1393991" y="850668"/>
                    <a:pt x="1392028" y="855106"/>
                    <a:pt x="1390151" y="859544"/>
                  </a:cubicBezTo>
                  <a:cubicBezTo>
                    <a:pt x="1389895" y="855192"/>
                    <a:pt x="1389554" y="850839"/>
                    <a:pt x="1389298" y="846401"/>
                  </a:cubicBezTo>
                  <a:cubicBezTo>
                    <a:pt x="1395099" y="830099"/>
                    <a:pt x="1400986" y="813883"/>
                    <a:pt x="1406788" y="797581"/>
                  </a:cubicBezTo>
                  <a:lnTo>
                    <a:pt x="1413954" y="778463"/>
                  </a:lnTo>
                  <a:cubicBezTo>
                    <a:pt x="1413954" y="778463"/>
                    <a:pt x="1413699" y="778293"/>
                    <a:pt x="1413699" y="778378"/>
                  </a:cubicBezTo>
                  <a:lnTo>
                    <a:pt x="1404996" y="796642"/>
                  </a:lnTo>
                  <a:cubicBezTo>
                    <a:pt x="1399450" y="808335"/>
                    <a:pt x="1393905" y="820028"/>
                    <a:pt x="1388530" y="831806"/>
                  </a:cubicBezTo>
                  <a:cubicBezTo>
                    <a:pt x="1388359" y="828734"/>
                    <a:pt x="1388274" y="825576"/>
                    <a:pt x="1388104" y="822503"/>
                  </a:cubicBezTo>
                  <a:cubicBezTo>
                    <a:pt x="1388530" y="821564"/>
                    <a:pt x="1388957" y="820625"/>
                    <a:pt x="1389298" y="819687"/>
                  </a:cubicBezTo>
                  <a:lnTo>
                    <a:pt x="1389298" y="819687"/>
                  </a:lnTo>
                  <a:cubicBezTo>
                    <a:pt x="1389298" y="819687"/>
                    <a:pt x="1389298" y="819687"/>
                    <a:pt x="1389298" y="819687"/>
                  </a:cubicBezTo>
                  <a:lnTo>
                    <a:pt x="1389298" y="819687"/>
                  </a:lnTo>
                  <a:cubicBezTo>
                    <a:pt x="1389298" y="819687"/>
                    <a:pt x="1389298" y="819687"/>
                    <a:pt x="1389298" y="819687"/>
                  </a:cubicBezTo>
                  <a:cubicBezTo>
                    <a:pt x="1395782" y="802275"/>
                    <a:pt x="1402351" y="784864"/>
                    <a:pt x="1409689" y="767795"/>
                  </a:cubicBezTo>
                  <a:cubicBezTo>
                    <a:pt x="1412333" y="761650"/>
                    <a:pt x="1415064" y="755590"/>
                    <a:pt x="1417879" y="749616"/>
                  </a:cubicBezTo>
                  <a:cubicBezTo>
                    <a:pt x="1417879" y="749616"/>
                    <a:pt x="1417623" y="749445"/>
                    <a:pt x="1417623" y="749445"/>
                  </a:cubicBezTo>
                  <a:cubicBezTo>
                    <a:pt x="1414296" y="755163"/>
                    <a:pt x="1411054" y="760967"/>
                    <a:pt x="1407897" y="766770"/>
                  </a:cubicBezTo>
                  <a:cubicBezTo>
                    <a:pt x="1400645" y="780000"/>
                    <a:pt x="1393734" y="793399"/>
                    <a:pt x="1387336" y="807140"/>
                  </a:cubicBezTo>
                  <a:cubicBezTo>
                    <a:pt x="1387079" y="801763"/>
                    <a:pt x="1386909" y="796301"/>
                    <a:pt x="1386653" y="790924"/>
                  </a:cubicBezTo>
                  <a:cubicBezTo>
                    <a:pt x="1389810" y="785120"/>
                    <a:pt x="1393052" y="779402"/>
                    <a:pt x="1396294" y="773684"/>
                  </a:cubicBezTo>
                  <a:lnTo>
                    <a:pt x="1396294" y="773684"/>
                  </a:lnTo>
                  <a:cubicBezTo>
                    <a:pt x="1396294" y="773684"/>
                    <a:pt x="1396294" y="773684"/>
                    <a:pt x="1396294" y="773684"/>
                  </a:cubicBezTo>
                  <a:lnTo>
                    <a:pt x="1396294" y="773684"/>
                  </a:lnTo>
                  <a:cubicBezTo>
                    <a:pt x="1396294" y="773684"/>
                    <a:pt x="1396294" y="773684"/>
                    <a:pt x="1396294" y="773684"/>
                  </a:cubicBezTo>
                  <a:cubicBezTo>
                    <a:pt x="1405679" y="755163"/>
                    <a:pt x="1415405" y="736642"/>
                    <a:pt x="1425387" y="718293"/>
                  </a:cubicBezTo>
                  <a:lnTo>
                    <a:pt x="1436308" y="698748"/>
                  </a:lnTo>
                  <a:cubicBezTo>
                    <a:pt x="1436308" y="698748"/>
                    <a:pt x="1436137" y="698492"/>
                    <a:pt x="1436052" y="698577"/>
                  </a:cubicBezTo>
                  <a:lnTo>
                    <a:pt x="1423766" y="717098"/>
                  </a:lnTo>
                  <a:cubicBezTo>
                    <a:pt x="1412163" y="734509"/>
                    <a:pt x="1400645" y="752005"/>
                    <a:pt x="1390237" y="770270"/>
                  </a:cubicBezTo>
                  <a:lnTo>
                    <a:pt x="1390237" y="770270"/>
                  </a:lnTo>
                  <a:cubicBezTo>
                    <a:pt x="1390237" y="770270"/>
                    <a:pt x="1390237" y="770441"/>
                    <a:pt x="1390237" y="770441"/>
                  </a:cubicBezTo>
                  <a:lnTo>
                    <a:pt x="1390237" y="770611"/>
                  </a:lnTo>
                  <a:cubicBezTo>
                    <a:pt x="1390237" y="770611"/>
                    <a:pt x="1390237" y="770611"/>
                    <a:pt x="1390237" y="770611"/>
                  </a:cubicBezTo>
                  <a:cubicBezTo>
                    <a:pt x="1388871" y="773342"/>
                    <a:pt x="1387592" y="776073"/>
                    <a:pt x="1386312" y="778805"/>
                  </a:cubicBezTo>
                  <a:cubicBezTo>
                    <a:pt x="1386226" y="776415"/>
                    <a:pt x="1386141" y="774025"/>
                    <a:pt x="1385971" y="771721"/>
                  </a:cubicBezTo>
                  <a:cubicBezTo>
                    <a:pt x="1385971" y="771379"/>
                    <a:pt x="1385971" y="771038"/>
                    <a:pt x="1385971" y="770697"/>
                  </a:cubicBezTo>
                  <a:cubicBezTo>
                    <a:pt x="1390919" y="762503"/>
                    <a:pt x="1396038" y="754310"/>
                    <a:pt x="1401071" y="746116"/>
                  </a:cubicBezTo>
                  <a:lnTo>
                    <a:pt x="1401071" y="746116"/>
                  </a:lnTo>
                  <a:cubicBezTo>
                    <a:pt x="1401071" y="746116"/>
                    <a:pt x="1401071" y="746116"/>
                    <a:pt x="1401071" y="746116"/>
                  </a:cubicBezTo>
                  <a:lnTo>
                    <a:pt x="1401071" y="746116"/>
                  </a:lnTo>
                  <a:cubicBezTo>
                    <a:pt x="1401071" y="746116"/>
                    <a:pt x="1401071" y="746116"/>
                    <a:pt x="1401071" y="746116"/>
                  </a:cubicBezTo>
                  <a:cubicBezTo>
                    <a:pt x="1409006" y="731180"/>
                    <a:pt x="1416940" y="716159"/>
                    <a:pt x="1425302" y="701394"/>
                  </a:cubicBezTo>
                  <a:cubicBezTo>
                    <a:pt x="1428288" y="696102"/>
                    <a:pt x="1431359" y="690896"/>
                    <a:pt x="1434516" y="685689"/>
                  </a:cubicBezTo>
                  <a:cubicBezTo>
                    <a:pt x="1434516" y="685689"/>
                    <a:pt x="1434345" y="685433"/>
                    <a:pt x="1434260" y="685519"/>
                  </a:cubicBezTo>
                  <a:cubicBezTo>
                    <a:pt x="1430677" y="690384"/>
                    <a:pt x="1427179" y="695248"/>
                    <a:pt x="1423595" y="700199"/>
                  </a:cubicBezTo>
                  <a:cubicBezTo>
                    <a:pt x="1413699" y="714025"/>
                    <a:pt x="1403973" y="728022"/>
                    <a:pt x="1395014" y="742532"/>
                  </a:cubicBezTo>
                  <a:lnTo>
                    <a:pt x="1395014" y="742532"/>
                  </a:lnTo>
                  <a:cubicBezTo>
                    <a:pt x="1395014" y="742532"/>
                    <a:pt x="1395014" y="742617"/>
                    <a:pt x="1395014" y="742617"/>
                  </a:cubicBezTo>
                  <a:lnTo>
                    <a:pt x="1395014" y="742617"/>
                  </a:lnTo>
                  <a:cubicBezTo>
                    <a:pt x="1395014" y="742617"/>
                    <a:pt x="1395014" y="742702"/>
                    <a:pt x="1395014" y="742702"/>
                  </a:cubicBezTo>
                  <a:cubicBezTo>
                    <a:pt x="1391858" y="748591"/>
                    <a:pt x="1388871" y="754566"/>
                    <a:pt x="1385971" y="760540"/>
                  </a:cubicBezTo>
                  <a:cubicBezTo>
                    <a:pt x="1386226" y="750384"/>
                    <a:pt x="1387506" y="740398"/>
                    <a:pt x="1389554" y="730583"/>
                  </a:cubicBezTo>
                  <a:cubicBezTo>
                    <a:pt x="1393308" y="724950"/>
                    <a:pt x="1397147" y="719402"/>
                    <a:pt x="1400986" y="713855"/>
                  </a:cubicBezTo>
                  <a:lnTo>
                    <a:pt x="1400986" y="713855"/>
                  </a:lnTo>
                  <a:cubicBezTo>
                    <a:pt x="1400986" y="713855"/>
                    <a:pt x="1400986" y="713855"/>
                    <a:pt x="1400986" y="713855"/>
                  </a:cubicBezTo>
                  <a:lnTo>
                    <a:pt x="1400986" y="713855"/>
                  </a:lnTo>
                  <a:cubicBezTo>
                    <a:pt x="1400986" y="713855"/>
                    <a:pt x="1400986" y="713855"/>
                    <a:pt x="1400986" y="713855"/>
                  </a:cubicBezTo>
                  <a:cubicBezTo>
                    <a:pt x="1407385" y="703954"/>
                    <a:pt x="1414040" y="694224"/>
                    <a:pt x="1420951" y="684580"/>
                  </a:cubicBezTo>
                  <a:cubicBezTo>
                    <a:pt x="1421206" y="684153"/>
                    <a:pt x="1421548" y="683812"/>
                    <a:pt x="1421804" y="683385"/>
                  </a:cubicBezTo>
                  <a:cubicBezTo>
                    <a:pt x="1425643" y="681934"/>
                    <a:pt x="1429482" y="680569"/>
                    <a:pt x="1433322" y="679032"/>
                  </a:cubicBezTo>
                  <a:cubicBezTo>
                    <a:pt x="1433322" y="679032"/>
                    <a:pt x="1433322" y="679032"/>
                    <a:pt x="1433322" y="679032"/>
                  </a:cubicBezTo>
                  <a:cubicBezTo>
                    <a:pt x="1433322" y="679032"/>
                    <a:pt x="1433322" y="679032"/>
                    <a:pt x="1433322" y="679032"/>
                  </a:cubicBezTo>
                  <a:cubicBezTo>
                    <a:pt x="1433322" y="679032"/>
                    <a:pt x="1433322" y="679032"/>
                    <a:pt x="1433322" y="679032"/>
                  </a:cubicBezTo>
                  <a:cubicBezTo>
                    <a:pt x="1433322" y="679032"/>
                    <a:pt x="1433322" y="679032"/>
                    <a:pt x="1433322" y="679032"/>
                  </a:cubicBezTo>
                  <a:cubicBezTo>
                    <a:pt x="1445010" y="673314"/>
                    <a:pt x="1456528" y="667169"/>
                    <a:pt x="1468046" y="661109"/>
                  </a:cubicBezTo>
                  <a:lnTo>
                    <a:pt x="1470861" y="659658"/>
                  </a:lnTo>
                  <a:lnTo>
                    <a:pt x="1478113" y="656842"/>
                  </a:lnTo>
                  <a:cubicBezTo>
                    <a:pt x="1489972" y="652318"/>
                    <a:pt x="1501831" y="647795"/>
                    <a:pt x="1513776" y="643186"/>
                  </a:cubicBezTo>
                  <a:cubicBezTo>
                    <a:pt x="1513776" y="643186"/>
                    <a:pt x="1513776" y="643186"/>
                    <a:pt x="1513776" y="643186"/>
                  </a:cubicBezTo>
                  <a:cubicBezTo>
                    <a:pt x="1500807" y="650867"/>
                    <a:pt x="1488948" y="659573"/>
                    <a:pt x="1478454" y="669303"/>
                  </a:cubicBezTo>
                  <a:lnTo>
                    <a:pt x="1477175" y="670241"/>
                  </a:lnTo>
                  <a:lnTo>
                    <a:pt x="1475212" y="671692"/>
                  </a:lnTo>
                  <a:lnTo>
                    <a:pt x="1476492" y="671180"/>
                  </a:lnTo>
                  <a:cubicBezTo>
                    <a:pt x="1456016" y="690810"/>
                    <a:pt x="1440744" y="714623"/>
                    <a:pt x="1431786" y="743300"/>
                  </a:cubicBezTo>
                  <a:cubicBezTo>
                    <a:pt x="1417538" y="789388"/>
                    <a:pt x="1421548" y="834793"/>
                    <a:pt x="1443133" y="877980"/>
                  </a:cubicBezTo>
                  <a:cubicBezTo>
                    <a:pt x="1444327" y="880455"/>
                    <a:pt x="1445693" y="882844"/>
                    <a:pt x="1446972" y="885234"/>
                  </a:cubicBezTo>
                  <a:lnTo>
                    <a:pt x="1443474" y="886685"/>
                  </a:lnTo>
                  <a:lnTo>
                    <a:pt x="1444925" y="882247"/>
                  </a:lnTo>
                  <a:cubicBezTo>
                    <a:pt x="1444925" y="882247"/>
                    <a:pt x="1444668" y="882076"/>
                    <a:pt x="1444668" y="882162"/>
                  </a:cubicBezTo>
                  <a:lnTo>
                    <a:pt x="1442280" y="887368"/>
                  </a:lnTo>
                  <a:lnTo>
                    <a:pt x="1441853" y="888307"/>
                  </a:lnTo>
                  <a:lnTo>
                    <a:pt x="1442877" y="888051"/>
                  </a:lnTo>
                  <a:lnTo>
                    <a:pt x="1447740" y="886685"/>
                  </a:lnTo>
                  <a:cubicBezTo>
                    <a:pt x="1450726" y="891977"/>
                    <a:pt x="1453883" y="897098"/>
                    <a:pt x="1457296" y="901962"/>
                  </a:cubicBezTo>
                  <a:cubicBezTo>
                    <a:pt x="1455675" y="902987"/>
                    <a:pt x="1454139" y="904011"/>
                    <a:pt x="1452518" y="905035"/>
                  </a:cubicBezTo>
                  <a:cubicBezTo>
                    <a:pt x="1452518" y="905035"/>
                    <a:pt x="1452603" y="905291"/>
                    <a:pt x="1452688" y="905291"/>
                  </a:cubicBezTo>
                  <a:cubicBezTo>
                    <a:pt x="1454480" y="904523"/>
                    <a:pt x="1456187" y="903755"/>
                    <a:pt x="1457978" y="902987"/>
                  </a:cubicBezTo>
                  <a:cubicBezTo>
                    <a:pt x="1460794" y="907083"/>
                    <a:pt x="1463780" y="910924"/>
                    <a:pt x="1466937" y="914680"/>
                  </a:cubicBezTo>
                  <a:cubicBezTo>
                    <a:pt x="1465230" y="916472"/>
                    <a:pt x="1463524" y="918179"/>
                    <a:pt x="1461817" y="919971"/>
                  </a:cubicBezTo>
                  <a:lnTo>
                    <a:pt x="1452006" y="929872"/>
                  </a:lnTo>
                  <a:cubicBezTo>
                    <a:pt x="1452006" y="929872"/>
                    <a:pt x="1452176" y="930128"/>
                    <a:pt x="1452176" y="930128"/>
                  </a:cubicBezTo>
                  <a:lnTo>
                    <a:pt x="1463097" y="921593"/>
                  </a:lnTo>
                  <a:cubicBezTo>
                    <a:pt x="1465059" y="920142"/>
                    <a:pt x="1466937" y="918605"/>
                    <a:pt x="1468899" y="917154"/>
                  </a:cubicBezTo>
                  <a:cubicBezTo>
                    <a:pt x="1470179" y="918605"/>
                    <a:pt x="1471458" y="920056"/>
                    <a:pt x="1472738" y="921422"/>
                  </a:cubicBezTo>
                  <a:cubicBezTo>
                    <a:pt x="1472055" y="922361"/>
                    <a:pt x="1471288" y="923214"/>
                    <a:pt x="1470605" y="924153"/>
                  </a:cubicBezTo>
                  <a:lnTo>
                    <a:pt x="1470605" y="924153"/>
                  </a:lnTo>
                  <a:cubicBezTo>
                    <a:pt x="1470605" y="924153"/>
                    <a:pt x="1470605" y="924153"/>
                    <a:pt x="1470605" y="924153"/>
                  </a:cubicBezTo>
                  <a:lnTo>
                    <a:pt x="1470605" y="924153"/>
                  </a:lnTo>
                  <a:cubicBezTo>
                    <a:pt x="1470605" y="924153"/>
                    <a:pt x="1470605" y="924153"/>
                    <a:pt x="1470605" y="924153"/>
                  </a:cubicBezTo>
                  <a:cubicBezTo>
                    <a:pt x="1463780" y="934736"/>
                    <a:pt x="1457466" y="945746"/>
                    <a:pt x="1451238" y="956671"/>
                  </a:cubicBezTo>
                  <a:lnTo>
                    <a:pt x="1444498" y="968363"/>
                  </a:lnTo>
                  <a:cubicBezTo>
                    <a:pt x="1444498" y="968363"/>
                    <a:pt x="1444754" y="968534"/>
                    <a:pt x="1444754" y="968534"/>
                  </a:cubicBezTo>
                  <a:lnTo>
                    <a:pt x="1452945" y="957866"/>
                  </a:lnTo>
                  <a:cubicBezTo>
                    <a:pt x="1460708" y="947965"/>
                    <a:pt x="1468728" y="938150"/>
                    <a:pt x="1476321" y="928250"/>
                  </a:cubicBezTo>
                  <a:lnTo>
                    <a:pt x="1476321" y="928250"/>
                  </a:lnTo>
                  <a:cubicBezTo>
                    <a:pt x="1476321" y="928250"/>
                    <a:pt x="1476321" y="928250"/>
                    <a:pt x="1476321" y="928250"/>
                  </a:cubicBezTo>
                  <a:lnTo>
                    <a:pt x="1476321" y="928250"/>
                  </a:lnTo>
                  <a:cubicBezTo>
                    <a:pt x="1476321" y="928250"/>
                    <a:pt x="1476321" y="928250"/>
                    <a:pt x="1476321" y="928250"/>
                  </a:cubicBezTo>
                  <a:cubicBezTo>
                    <a:pt x="1476662" y="927652"/>
                    <a:pt x="1477089" y="927055"/>
                    <a:pt x="1477431" y="926458"/>
                  </a:cubicBezTo>
                  <a:cubicBezTo>
                    <a:pt x="1480246" y="929274"/>
                    <a:pt x="1483061" y="932090"/>
                    <a:pt x="1486048" y="934736"/>
                  </a:cubicBezTo>
                  <a:cubicBezTo>
                    <a:pt x="1478113" y="947026"/>
                    <a:pt x="1470520" y="959487"/>
                    <a:pt x="1462926" y="971863"/>
                  </a:cubicBezTo>
                  <a:lnTo>
                    <a:pt x="1450385" y="986116"/>
                  </a:lnTo>
                  <a:cubicBezTo>
                    <a:pt x="1435198" y="1003100"/>
                    <a:pt x="1419671" y="1019743"/>
                    <a:pt x="1404228" y="1036557"/>
                  </a:cubicBezTo>
                  <a:lnTo>
                    <a:pt x="1404228" y="1036557"/>
                  </a:lnTo>
                  <a:cubicBezTo>
                    <a:pt x="1404228" y="1036557"/>
                    <a:pt x="1404143" y="1036642"/>
                    <a:pt x="1404143" y="1036642"/>
                  </a:cubicBezTo>
                  <a:lnTo>
                    <a:pt x="1404058" y="1036642"/>
                  </a:lnTo>
                  <a:cubicBezTo>
                    <a:pt x="1404058" y="1036642"/>
                    <a:pt x="1404058" y="1036813"/>
                    <a:pt x="1404058" y="1036813"/>
                  </a:cubicBezTo>
                  <a:cubicBezTo>
                    <a:pt x="1403716" y="1037240"/>
                    <a:pt x="1403375" y="1037667"/>
                    <a:pt x="1403034" y="1038008"/>
                  </a:cubicBezTo>
                  <a:cubicBezTo>
                    <a:pt x="1403204" y="1032375"/>
                    <a:pt x="1403290" y="1026742"/>
                    <a:pt x="1403204" y="1021109"/>
                  </a:cubicBezTo>
                  <a:cubicBezTo>
                    <a:pt x="1412163" y="1009672"/>
                    <a:pt x="1421036" y="998150"/>
                    <a:pt x="1429909" y="986628"/>
                  </a:cubicBezTo>
                  <a:lnTo>
                    <a:pt x="1442877" y="969985"/>
                  </a:lnTo>
                  <a:cubicBezTo>
                    <a:pt x="1442877" y="969985"/>
                    <a:pt x="1442706" y="969729"/>
                    <a:pt x="1442621" y="969815"/>
                  </a:cubicBezTo>
                  <a:close/>
                  <a:moveTo>
                    <a:pt x="1380937" y="957012"/>
                  </a:moveTo>
                  <a:cubicBezTo>
                    <a:pt x="1382813" y="950782"/>
                    <a:pt x="1384605" y="944551"/>
                    <a:pt x="1386312" y="938235"/>
                  </a:cubicBezTo>
                  <a:cubicBezTo>
                    <a:pt x="1386567" y="940711"/>
                    <a:pt x="1386824" y="943271"/>
                    <a:pt x="1386994" y="945746"/>
                  </a:cubicBezTo>
                  <a:cubicBezTo>
                    <a:pt x="1386994" y="946173"/>
                    <a:pt x="1386994" y="946600"/>
                    <a:pt x="1387079" y="947026"/>
                  </a:cubicBezTo>
                  <a:cubicBezTo>
                    <a:pt x="1385032" y="950355"/>
                    <a:pt x="1382984" y="953598"/>
                    <a:pt x="1380937" y="956927"/>
                  </a:cubicBezTo>
                  <a:close/>
                  <a:moveTo>
                    <a:pt x="1376842" y="967681"/>
                  </a:moveTo>
                  <a:cubicBezTo>
                    <a:pt x="1380425" y="963243"/>
                    <a:pt x="1384008" y="958890"/>
                    <a:pt x="1387592" y="954452"/>
                  </a:cubicBezTo>
                  <a:cubicBezTo>
                    <a:pt x="1387847" y="958207"/>
                    <a:pt x="1388104" y="961877"/>
                    <a:pt x="1388359" y="965633"/>
                  </a:cubicBezTo>
                  <a:cubicBezTo>
                    <a:pt x="1381193" y="974423"/>
                    <a:pt x="1374197" y="983385"/>
                    <a:pt x="1367286" y="992261"/>
                  </a:cubicBezTo>
                  <a:lnTo>
                    <a:pt x="1365153" y="994992"/>
                  </a:lnTo>
                  <a:cubicBezTo>
                    <a:pt x="1369078" y="985860"/>
                    <a:pt x="1373088" y="976813"/>
                    <a:pt x="1376842" y="967681"/>
                  </a:cubicBezTo>
                  <a:close/>
                  <a:moveTo>
                    <a:pt x="1475298" y="584125"/>
                  </a:moveTo>
                  <a:cubicBezTo>
                    <a:pt x="1477687" y="584125"/>
                    <a:pt x="1480075" y="583954"/>
                    <a:pt x="1482464" y="583954"/>
                  </a:cubicBezTo>
                  <a:cubicBezTo>
                    <a:pt x="1485280" y="583954"/>
                    <a:pt x="1488095" y="583954"/>
                    <a:pt x="1490996" y="583869"/>
                  </a:cubicBezTo>
                  <a:cubicBezTo>
                    <a:pt x="1488266" y="585234"/>
                    <a:pt x="1485621" y="586685"/>
                    <a:pt x="1482891" y="588136"/>
                  </a:cubicBezTo>
                  <a:cubicBezTo>
                    <a:pt x="1481953" y="588648"/>
                    <a:pt x="1480928" y="589246"/>
                    <a:pt x="1479990" y="589758"/>
                  </a:cubicBezTo>
                  <a:cubicBezTo>
                    <a:pt x="1475298" y="591892"/>
                    <a:pt x="1470520" y="594025"/>
                    <a:pt x="1465913" y="596244"/>
                  </a:cubicBezTo>
                  <a:cubicBezTo>
                    <a:pt x="1463097" y="597525"/>
                    <a:pt x="1460367" y="598890"/>
                    <a:pt x="1457551" y="600256"/>
                  </a:cubicBezTo>
                  <a:cubicBezTo>
                    <a:pt x="1462926" y="594793"/>
                    <a:pt x="1468558" y="589587"/>
                    <a:pt x="1474529" y="584722"/>
                  </a:cubicBezTo>
                  <a:cubicBezTo>
                    <a:pt x="1474786" y="584551"/>
                    <a:pt x="1475042" y="584381"/>
                    <a:pt x="1475212" y="584125"/>
                  </a:cubicBezTo>
                  <a:close/>
                  <a:moveTo>
                    <a:pt x="1728348" y="590953"/>
                  </a:moveTo>
                  <a:cubicBezTo>
                    <a:pt x="1730823" y="592745"/>
                    <a:pt x="1733211" y="594708"/>
                    <a:pt x="1735601" y="596586"/>
                  </a:cubicBezTo>
                  <a:cubicBezTo>
                    <a:pt x="1733041" y="597610"/>
                    <a:pt x="1730481" y="598549"/>
                    <a:pt x="1727922" y="599573"/>
                  </a:cubicBezTo>
                  <a:cubicBezTo>
                    <a:pt x="1727325" y="596757"/>
                    <a:pt x="1726728" y="593940"/>
                    <a:pt x="1726130" y="591209"/>
                  </a:cubicBezTo>
                  <a:cubicBezTo>
                    <a:pt x="1726642" y="590953"/>
                    <a:pt x="1727069" y="590697"/>
                    <a:pt x="1727581" y="590441"/>
                  </a:cubicBezTo>
                  <a:cubicBezTo>
                    <a:pt x="1727836" y="590611"/>
                    <a:pt x="1728093" y="590782"/>
                    <a:pt x="1728348" y="591038"/>
                  </a:cubicBezTo>
                  <a:close/>
                  <a:moveTo>
                    <a:pt x="1821173" y="710099"/>
                  </a:moveTo>
                  <a:lnTo>
                    <a:pt x="1817078" y="714367"/>
                  </a:lnTo>
                  <a:cubicBezTo>
                    <a:pt x="1816055" y="708819"/>
                    <a:pt x="1815031" y="703271"/>
                    <a:pt x="1813922" y="697724"/>
                  </a:cubicBezTo>
                  <a:cubicBezTo>
                    <a:pt x="1814348" y="697212"/>
                    <a:pt x="1814775" y="696614"/>
                    <a:pt x="1815202" y="696102"/>
                  </a:cubicBezTo>
                  <a:cubicBezTo>
                    <a:pt x="1817249" y="700711"/>
                    <a:pt x="1819211" y="705405"/>
                    <a:pt x="1821173" y="710014"/>
                  </a:cubicBezTo>
                  <a:close/>
                  <a:moveTo>
                    <a:pt x="1860505" y="880796"/>
                  </a:moveTo>
                  <a:cubicBezTo>
                    <a:pt x="1860761" y="883015"/>
                    <a:pt x="1861017" y="885234"/>
                    <a:pt x="1861273" y="887368"/>
                  </a:cubicBezTo>
                  <a:cubicBezTo>
                    <a:pt x="1859822" y="888051"/>
                    <a:pt x="1858287" y="888734"/>
                    <a:pt x="1856837" y="889416"/>
                  </a:cubicBezTo>
                  <a:lnTo>
                    <a:pt x="1860505" y="880369"/>
                  </a:lnTo>
                  <a:cubicBezTo>
                    <a:pt x="1860505" y="880369"/>
                    <a:pt x="1860505" y="880625"/>
                    <a:pt x="1860505" y="880711"/>
                  </a:cubicBezTo>
                  <a:close/>
                  <a:moveTo>
                    <a:pt x="1862894" y="1106458"/>
                  </a:moveTo>
                  <a:cubicBezTo>
                    <a:pt x="1862808" y="1107823"/>
                    <a:pt x="1862723" y="1109188"/>
                    <a:pt x="1862638" y="1110469"/>
                  </a:cubicBezTo>
                  <a:cubicBezTo>
                    <a:pt x="1859225" y="1113456"/>
                    <a:pt x="1855898" y="1116529"/>
                    <a:pt x="1852485" y="1119516"/>
                  </a:cubicBezTo>
                  <a:cubicBezTo>
                    <a:pt x="1853594" y="1115419"/>
                    <a:pt x="1854704" y="1111408"/>
                    <a:pt x="1855898" y="1107311"/>
                  </a:cubicBezTo>
                  <a:lnTo>
                    <a:pt x="1862296" y="1084437"/>
                  </a:lnTo>
                  <a:cubicBezTo>
                    <a:pt x="1863150" y="1083584"/>
                    <a:pt x="1864003" y="1082731"/>
                    <a:pt x="1864941" y="1081877"/>
                  </a:cubicBezTo>
                  <a:cubicBezTo>
                    <a:pt x="1864259" y="1090070"/>
                    <a:pt x="1863491" y="1098179"/>
                    <a:pt x="1862979" y="1106372"/>
                  </a:cubicBezTo>
                  <a:close/>
                  <a:moveTo>
                    <a:pt x="1854021" y="1219202"/>
                  </a:moveTo>
                  <a:cubicBezTo>
                    <a:pt x="1853765" y="1221507"/>
                    <a:pt x="1853509" y="1223812"/>
                    <a:pt x="1853253" y="1226116"/>
                  </a:cubicBezTo>
                  <a:cubicBezTo>
                    <a:pt x="1846513" y="1232432"/>
                    <a:pt x="1839858" y="1238748"/>
                    <a:pt x="1833118" y="1244978"/>
                  </a:cubicBezTo>
                  <a:cubicBezTo>
                    <a:pt x="1833459" y="1241820"/>
                    <a:pt x="1833715" y="1238662"/>
                    <a:pt x="1834056" y="1235504"/>
                  </a:cubicBezTo>
                  <a:lnTo>
                    <a:pt x="1834056" y="1235504"/>
                  </a:lnTo>
                  <a:cubicBezTo>
                    <a:pt x="1834056" y="1235504"/>
                    <a:pt x="1834056" y="1235333"/>
                    <a:pt x="1834056" y="1235333"/>
                  </a:cubicBezTo>
                  <a:lnTo>
                    <a:pt x="1834056" y="1235333"/>
                  </a:lnTo>
                  <a:cubicBezTo>
                    <a:pt x="1834313" y="1231322"/>
                    <a:pt x="1834568" y="1227225"/>
                    <a:pt x="1834825" y="1223214"/>
                  </a:cubicBezTo>
                  <a:cubicBezTo>
                    <a:pt x="1841735" y="1216472"/>
                    <a:pt x="1848560" y="1209644"/>
                    <a:pt x="1855471" y="1202901"/>
                  </a:cubicBezTo>
                  <a:cubicBezTo>
                    <a:pt x="1854959" y="1208278"/>
                    <a:pt x="1854533" y="1213741"/>
                    <a:pt x="1854021" y="1219118"/>
                  </a:cubicBezTo>
                  <a:close/>
                  <a:moveTo>
                    <a:pt x="1843527" y="1296272"/>
                  </a:moveTo>
                  <a:cubicBezTo>
                    <a:pt x="1842588" y="1302332"/>
                    <a:pt x="1841650" y="1308306"/>
                    <a:pt x="1840711" y="1314366"/>
                  </a:cubicBezTo>
                  <a:lnTo>
                    <a:pt x="1839602" y="1315390"/>
                  </a:lnTo>
                  <a:cubicBezTo>
                    <a:pt x="1834739" y="1319829"/>
                    <a:pt x="1829961" y="1324352"/>
                    <a:pt x="1825098" y="1328790"/>
                  </a:cubicBezTo>
                  <a:lnTo>
                    <a:pt x="1825610" y="1322816"/>
                  </a:lnTo>
                  <a:cubicBezTo>
                    <a:pt x="1825866" y="1319572"/>
                    <a:pt x="1826207" y="1316329"/>
                    <a:pt x="1826463" y="1313086"/>
                  </a:cubicBezTo>
                  <a:cubicBezTo>
                    <a:pt x="1832180" y="1307453"/>
                    <a:pt x="1837896" y="1301820"/>
                    <a:pt x="1843527" y="1296102"/>
                  </a:cubicBezTo>
                  <a:cubicBezTo>
                    <a:pt x="1843527" y="1296102"/>
                    <a:pt x="1843527" y="1296102"/>
                    <a:pt x="1843527" y="1296187"/>
                  </a:cubicBezTo>
                  <a:close/>
                  <a:moveTo>
                    <a:pt x="1722547" y="1730269"/>
                  </a:moveTo>
                  <a:lnTo>
                    <a:pt x="1715039" y="1731123"/>
                  </a:lnTo>
                  <a:cubicBezTo>
                    <a:pt x="1713333" y="1731293"/>
                    <a:pt x="1711626" y="1731549"/>
                    <a:pt x="1709835" y="1731720"/>
                  </a:cubicBezTo>
                  <a:cubicBezTo>
                    <a:pt x="1713674" y="1728135"/>
                    <a:pt x="1717513" y="1724551"/>
                    <a:pt x="1721267" y="1720881"/>
                  </a:cubicBezTo>
                  <a:cubicBezTo>
                    <a:pt x="1723400" y="1718833"/>
                    <a:pt x="1725533" y="1716784"/>
                    <a:pt x="1727666" y="1714651"/>
                  </a:cubicBezTo>
                  <a:cubicBezTo>
                    <a:pt x="1728093" y="1714565"/>
                    <a:pt x="1728604" y="1714480"/>
                    <a:pt x="1729031" y="1714309"/>
                  </a:cubicBezTo>
                  <a:lnTo>
                    <a:pt x="1729202" y="1714309"/>
                  </a:lnTo>
                  <a:cubicBezTo>
                    <a:pt x="1728007" y="1717126"/>
                    <a:pt x="1726813" y="1720028"/>
                    <a:pt x="1725619" y="1722844"/>
                  </a:cubicBezTo>
                  <a:cubicBezTo>
                    <a:pt x="1724595" y="1725319"/>
                    <a:pt x="1723486" y="1727794"/>
                    <a:pt x="1722462" y="1730184"/>
                  </a:cubicBezTo>
                  <a:close/>
                  <a:moveTo>
                    <a:pt x="1686629" y="1810070"/>
                  </a:moveTo>
                  <a:cubicBezTo>
                    <a:pt x="1674172" y="1839174"/>
                    <a:pt x="1661545" y="1868278"/>
                    <a:pt x="1648150" y="1897040"/>
                  </a:cubicBezTo>
                  <a:lnTo>
                    <a:pt x="1644652" y="1904380"/>
                  </a:lnTo>
                  <a:cubicBezTo>
                    <a:pt x="1642690" y="1904380"/>
                    <a:pt x="1640642" y="1904380"/>
                    <a:pt x="1638680" y="1904380"/>
                  </a:cubicBezTo>
                  <a:cubicBezTo>
                    <a:pt x="1638424" y="1904380"/>
                    <a:pt x="1638253" y="1904380"/>
                    <a:pt x="1637998" y="1904380"/>
                  </a:cubicBezTo>
                  <a:lnTo>
                    <a:pt x="1624262" y="1901734"/>
                  </a:lnTo>
                  <a:cubicBezTo>
                    <a:pt x="1621617" y="1901222"/>
                    <a:pt x="1618972" y="1900710"/>
                    <a:pt x="1616327" y="1900113"/>
                  </a:cubicBezTo>
                  <a:cubicBezTo>
                    <a:pt x="1619313" y="1896614"/>
                    <a:pt x="1622214" y="1893029"/>
                    <a:pt x="1625115" y="1889444"/>
                  </a:cubicBezTo>
                  <a:cubicBezTo>
                    <a:pt x="1629807" y="1883726"/>
                    <a:pt x="1634414" y="1878007"/>
                    <a:pt x="1638936" y="1872204"/>
                  </a:cubicBezTo>
                  <a:cubicBezTo>
                    <a:pt x="1640301" y="1872374"/>
                    <a:pt x="1641752" y="1872545"/>
                    <a:pt x="1643116" y="1872716"/>
                  </a:cubicBezTo>
                  <a:cubicBezTo>
                    <a:pt x="1643287" y="1872716"/>
                    <a:pt x="1643287" y="1872460"/>
                    <a:pt x="1643116" y="1872460"/>
                  </a:cubicBezTo>
                  <a:cubicBezTo>
                    <a:pt x="1641837" y="1872204"/>
                    <a:pt x="1640557" y="1872033"/>
                    <a:pt x="1639192" y="1871777"/>
                  </a:cubicBezTo>
                  <a:cubicBezTo>
                    <a:pt x="1650624" y="1857268"/>
                    <a:pt x="1661631" y="1842502"/>
                    <a:pt x="1672039" y="1827310"/>
                  </a:cubicBezTo>
                  <a:lnTo>
                    <a:pt x="1672039" y="1827310"/>
                  </a:lnTo>
                  <a:cubicBezTo>
                    <a:pt x="1672039" y="1827310"/>
                    <a:pt x="1672039" y="1827310"/>
                    <a:pt x="1672039" y="1827310"/>
                  </a:cubicBezTo>
                  <a:lnTo>
                    <a:pt x="1672039" y="1827310"/>
                  </a:lnTo>
                  <a:cubicBezTo>
                    <a:pt x="1672039" y="1827310"/>
                    <a:pt x="1672039" y="1827310"/>
                    <a:pt x="1672039" y="1827310"/>
                  </a:cubicBezTo>
                  <a:cubicBezTo>
                    <a:pt x="1684581" y="1807254"/>
                    <a:pt x="1696013" y="1786685"/>
                    <a:pt x="1706849" y="1765689"/>
                  </a:cubicBezTo>
                  <a:cubicBezTo>
                    <a:pt x="1700194" y="1780454"/>
                    <a:pt x="1693454" y="1795134"/>
                    <a:pt x="1686629" y="1809728"/>
                  </a:cubicBezTo>
                  <a:lnTo>
                    <a:pt x="1686629" y="1809728"/>
                  </a:lnTo>
                  <a:cubicBezTo>
                    <a:pt x="1686629" y="1809728"/>
                    <a:pt x="1686543" y="1809899"/>
                    <a:pt x="1686543" y="1809899"/>
                  </a:cubicBezTo>
                  <a:lnTo>
                    <a:pt x="1686543" y="1810070"/>
                  </a:lnTo>
                  <a:cubicBezTo>
                    <a:pt x="1686543" y="1810070"/>
                    <a:pt x="1686458" y="1810070"/>
                    <a:pt x="1686458" y="1810070"/>
                  </a:cubicBezTo>
                  <a:close/>
                  <a:moveTo>
                    <a:pt x="1582968" y="1900454"/>
                  </a:moveTo>
                  <a:cubicBezTo>
                    <a:pt x="1574265" y="1900027"/>
                    <a:pt x="1565563" y="1899515"/>
                    <a:pt x="1556775" y="1898747"/>
                  </a:cubicBezTo>
                  <a:cubicBezTo>
                    <a:pt x="1554643" y="1897894"/>
                    <a:pt x="1552510" y="1897040"/>
                    <a:pt x="1550462" y="1896186"/>
                  </a:cubicBezTo>
                  <a:lnTo>
                    <a:pt x="1552510" y="1894224"/>
                  </a:lnTo>
                  <a:cubicBezTo>
                    <a:pt x="1572644" y="1897296"/>
                    <a:pt x="1592865" y="1899856"/>
                    <a:pt x="1613085" y="1902417"/>
                  </a:cubicBezTo>
                  <a:cubicBezTo>
                    <a:pt x="1612914" y="1902673"/>
                    <a:pt x="1612744" y="1902844"/>
                    <a:pt x="1612573" y="1903100"/>
                  </a:cubicBezTo>
                  <a:cubicBezTo>
                    <a:pt x="1602762" y="1902417"/>
                    <a:pt x="1592950" y="1901563"/>
                    <a:pt x="1583224" y="1900539"/>
                  </a:cubicBezTo>
                  <a:lnTo>
                    <a:pt x="1583224" y="1900539"/>
                  </a:lnTo>
                  <a:cubicBezTo>
                    <a:pt x="1583224" y="1900539"/>
                    <a:pt x="1583053" y="1900539"/>
                    <a:pt x="1583053" y="1900539"/>
                  </a:cubicBezTo>
                  <a:lnTo>
                    <a:pt x="1582882" y="1900539"/>
                  </a:lnTo>
                  <a:cubicBezTo>
                    <a:pt x="1582882" y="1900539"/>
                    <a:pt x="1582882" y="1900539"/>
                    <a:pt x="1582882" y="1900539"/>
                  </a:cubicBezTo>
                  <a:close/>
                  <a:moveTo>
                    <a:pt x="1544831" y="1893114"/>
                  </a:moveTo>
                  <a:lnTo>
                    <a:pt x="1544831" y="1892858"/>
                  </a:lnTo>
                  <a:cubicBezTo>
                    <a:pt x="1546025" y="1893114"/>
                    <a:pt x="1547220" y="1893370"/>
                    <a:pt x="1548329" y="1893541"/>
                  </a:cubicBezTo>
                  <a:lnTo>
                    <a:pt x="1548329" y="1893541"/>
                  </a:lnTo>
                  <a:cubicBezTo>
                    <a:pt x="1548329" y="1893541"/>
                    <a:pt x="1548329" y="1893541"/>
                    <a:pt x="1548329" y="1893541"/>
                  </a:cubicBezTo>
                  <a:lnTo>
                    <a:pt x="1547220" y="1894821"/>
                  </a:lnTo>
                  <a:cubicBezTo>
                    <a:pt x="1546367" y="1894480"/>
                    <a:pt x="1545599" y="1894138"/>
                    <a:pt x="1544746" y="1893797"/>
                  </a:cubicBezTo>
                  <a:cubicBezTo>
                    <a:pt x="1544746" y="1893541"/>
                    <a:pt x="1544746" y="1893370"/>
                    <a:pt x="1544746" y="1893114"/>
                  </a:cubicBezTo>
                  <a:close/>
                  <a:moveTo>
                    <a:pt x="1506439" y="1865461"/>
                  </a:moveTo>
                  <a:lnTo>
                    <a:pt x="1506439" y="1865461"/>
                  </a:lnTo>
                  <a:cubicBezTo>
                    <a:pt x="1506439" y="1865461"/>
                    <a:pt x="1506268" y="1865461"/>
                    <a:pt x="1506268" y="1865461"/>
                  </a:cubicBezTo>
                  <a:lnTo>
                    <a:pt x="1506097" y="1865461"/>
                  </a:lnTo>
                  <a:cubicBezTo>
                    <a:pt x="1506097" y="1865461"/>
                    <a:pt x="1506097" y="1865461"/>
                    <a:pt x="1506097" y="1865461"/>
                  </a:cubicBezTo>
                  <a:cubicBezTo>
                    <a:pt x="1494067" y="1864693"/>
                    <a:pt x="1482123" y="1863925"/>
                    <a:pt x="1470093" y="1863157"/>
                  </a:cubicBezTo>
                  <a:cubicBezTo>
                    <a:pt x="1465316" y="1861194"/>
                    <a:pt x="1460623" y="1859146"/>
                    <a:pt x="1455846" y="1857182"/>
                  </a:cubicBezTo>
                  <a:cubicBezTo>
                    <a:pt x="1457210" y="1857268"/>
                    <a:pt x="1458661" y="1857353"/>
                    <a:pt x="1460026" y="1857438"/>
                  </a:cubicBezTo>
                  <a:cubicBezTo>
                    <a:pt x="1476492" y="1858548"/>
                    <a:pt x="1492873" y="1859828"/>
                    <a:pt x="1509339" y="1861279"/>
                  </a:cubicBezTo>
                  <a:lnTo>
                    <a:pt x="1509339" y="1861279"/>
                  </a:lnTo>
                  <a:cubicBezTo>
                    <a:pt x="1509339" y="1861279"/>
                    <a:pt x="1509339" y="1861279"/>
                    <a:pt x="1509339" y="1861279"/>
                  </a:cubicBezTo>
                  <a:lnTo>
                    <a:pt x="1509339" y="1861279"/>
                  </a:lnTo>
                  <a:cubicBezTo>
                    <a:pt x="1509339" y="1861279"/>
                    <a:pt x="1509339" y="1861279"/>
                    <a:pt x="1509339" y="1861279"/>
                  </a:cubicBezTo>
                  <a:cubicBezTo>
                    <a:pt x="1523502" y="1862047"/>
                    <a:pt x="1537750" y="1862901"/>
                    <a:pt x="1551912" y="1863925"/>
                  </a:cubicBezTo>
                  <a:cubicBezTo>
                    <a:pt x="1550974" y="1865973"/>
                    <a:pt x="1550036" y="1868022"/>
                    <a:pt x="1549182" y="1870070"/>
                  </a:cubicBezTo>
                  <a:cubicBezTo>
                    <a:pt x="1534934" y="1868619"/>
                    <a:pt x="1520686" y="1867083"/>
                    <a:pt x="1506353" y="1865547"/>
                  </a:cubicBezTo>
                  <a:close/>
                  <a:moveTo>
                    <a:pt x="1381363" y="1825433"/>
                  </a:moveTo>
                  <a:cubicBezTo>
                    <a:pt x="1411139" y="1828249"/>
                    <a:pt x="1440915" y="1830981"/>
                    <a:pt x="1470691" y="1833456"/>
                  </a:cubicBezTo>
                  <a:cubicBezTo>
                    <a:pt x="1469155" y="1834736"/>
                    <a:pt x="1467704" y="1835930"/>
                    <a:pt x="1466169" y="1837125"/>
                  </a:cubicBezTo>
                  <a:cubicBezTo>
                    <a:pt x="1444754" y="1836101"/>
                    <a:pt x="1423339" y="1835163"/>
                    <a:pt x="1401925" y="1834224"/>
                  </a:cubicBezTo>
                  <a:cubicBezTo>
                    <a:pt x="1395099" y="1831236"/>
                    <a:pt x="1388189" y="1828335"/>
                    <a:pt x="1381363" y="1825347"/>
                  </a:cubicBezTo>
                  <a:close/>
                  <a:moveTo>
                    <a:pt x="1448422" y="1811180"/>
                  </a:moveTo>
                  <a:lnTo>
                    <a:pt x="1448422" y="1811180"/>
                  </a:lnTo>
                  <a:cubicBezTo>
                    <a:pt x="1448422" y="1811180"/>
                    <a:pt x="1448422" y="1811180"/>
                    <a:pt x="1448422" y="1811180"/>
                  </a:cubicBezTo>
                  <a:lnTo>
                    <a:pt x="1448422" y="1811180"/>
                  </a:lnTo>
                  <a:close/>
                  <a:moveTo>
                    <a:pt x="1368395" y="1784551"/>
                  </a:moveTo>
                  <a:cubicBezTo>
                    <a:pt x="1367030" y="1784466"/>
                    <a:pt x="1365750" y="1784380"/>
                    <a:pt x="1364385" y="1784295"/>
                  </a:cubicBezTo>
                  <a:cubicBezTo>
                    <a:pt x="1365153" y="1783868"/>
                    <a:pt x="1365921" y="1783441"/>
                    <a:pt x="1366604" y="1783015"/>
                  </a:cubicBezTo>
                  <a:cubicBezTo>
                    <a:pt x="1368225" y="1783015"/>
                    <a:pt x="1369931" y="1783185"/>
                    <a:pt x="1371552" y="1783185"/>
                  </a:cubicBezTo>
                  <a:lnTo>
                    <a:pt x="1390407" y="1784039"/>
                  </a:lnTo>
                  <a:cubicBezTo>
                    <a:pt x="1389298" y="1784807"/>
                    <a:pt x="1388104" y="1785661"/>
                    <a:pt x="1386994" y="1786428"/>
                  </a:cubicBezTo>
                  <a:cubicBezTo>
                    <a:pt x="1380937" y="1785831"/>
                    <a:pt x="1374879" y="1785233"/>
                    <a:pt x="1368822" y="1784636"/>
                  </a:cubicBezTo>
                  <a:lnTo>
                    <a:pt x="1368822" y="1784636"/>
                  </a:lnTo>
                  <a:cubicBezTo>
                    <a:pt x="1368822" y="1784636"/>
                    <a:pt x="1368566" y="1784636"/>
                    <a:pt x="1368566" y="1784636"/>
                  </a:cubicBezTo>
                  <a:lnTo>
                    <a:pt x="1368310" y="1784636"/>
                  </a:lnTo>
                  <a:cubicBezTo>
                    <a:pt x="1368310" y="1784636"/>
                    <a:pt x="1368310" y="1784636"/>
                    <a:pt x="1368310" y="1784636"/>
                  </a:cubicBezTo>
                  <a:close/>
                  <a:moveTo>
                    <a:pt x="1261493" y="1745120"/>
                  </a:moveTo>
                  <a:cubicBezTo>
                    <a:pt x="1255435" y="1744778"/>
                    <a:pt x="1249292" y="1744437"/>
                    <a:pt x="1243235" y="1744181"/>
                  </a:cubicBezTo>
                  <a:cubicBezTo>
                    <a:pt x="1249207" y="1742047"/>
                    <a:pt x="1255179" y="1739913"/>
                    <a:pt x="1261066" y="1737694"/>
                  </a:cubicBezTo>
                  <a:cubicBezTo>
                    <a:pt x="1273352" y="1738463"/>
                    <a:pt x="1285723" y="1739146"/>
                    <a:pt x="1298009" y="1739828"/>
                  </a:cubicBezTo>
                  <a:cubicBezTo>
                    <a:pt x="1293401" y="1742303"/>
                    <a:pt x="1288794" y="1744693"/>
                    <a:pt x="1284187" y="1747168"/>
                  </a:cubicBezTo>
                  <a:cubicBezTo>
                    <a:pt x="1276764" y="1746485"/>
                    <a:pt x="1269342" y="1745803"/>
                    <a:pt x="1261834" y="1745205"/>
                  </a:cubicBezTo>
                  <a:lnTo>
                    <a:pt x="1261834" y="1745205"/>
                  </a:lnTo>
                  <a:cubicBezTo>
                    <a:pt x="1261834" y="1745205"/>
                    <a:pt x="1261578" y="1745205"/>
                    <a:pt x="1261578" y="1745205"/>
                  </a:cubicBezTo>
                  <a:lnTo>
                    <a:pt x="1261322" y="1745205"/>
                  </a:lnTo>
                  <a:cubicBezTo>
                    <a:pt x="1261322" y="1745205"/>
                    <a:pt x="1261322" y="1745205"/>
                    <a:pt x="1261322" y="1745205"/>
                  </a:cubicBezTo>
                  <a:close/>
                  <a:moveTo>
                    <a:pt x="1232826" y="1728818"/>
                  </a:moveTo>
                  <a:lnTo>
                    <a:pt x="1232826" y="1728818"/>
                  </a:lnTo>
                  <a:cubicBezTo>
                    <a:pt x="1232826" y="1728818"/>
                    <a:pt x="1232570" y="1728818"/>
                    <a:pt x="1232570" y="1728818"/>
                  </a:cubicBezTo>
                  <a:lnTo>
                    <a:pt x="1232314" y="1728818"/>
                  </a:lnTo>
                  <a:cubicBezTo>
                    <a:pt x="1232314" y="1728818"/>
                    <a:pt x="1232314" y="1728818"/>
                    <a:pt x="1232314" y="1728818"/>
                  </a:cubicBezTo>
                  <a:cubicBezTo>
                    <a:pt x="1219090" y="1727794"/>
                    <a:pt x="1205780" y="1726855"/>
                    <a:pt x="1192556" y="1725831"/>
                  </a:cubicBezTo>
                  <a:cubicBezTo>
                    <a:pt x="1212776" y="1721820"/>
                    <a:pt x="1232996" y="1717467"/>
                    <a:pt x="1253046" y="1712346"/>
                  </a:cubicBezTo>
                  <a:lnTo>
                    <a:pt x="1253046" y="1712346"/>
                  </a:lnTo>
                  <a:cubicBezTo>
                    <a:pt x="1253046" y="1712346"/>
                    <a:pt x="1253046" y="1712346"/>
                    <a:pt x="1253046" y="1712346"/>
                  </a:cubicBezTo>
                  <a:lnTo>
                    <a:pt x="1253046" y="1712346"/>
                  </a:lnTo>
                  <a:cubicBezTo>
                    <a:pt x="1253046" y="1712346"/>
                    <a:pt x="1253046" y="1712346"/>
                    <a:pt x="1253046" y="1712346"/>
                  </a:cubicBezTo>
                  <a:cubicBezTo>
                    <a:pt x="1259445" y="1710469"/>
                    <a:pt x="1265844" y="1708505"/>
                    <a:pt x="1272157" y="1706542"/>
                  </a:cubicBezTo>
                  <a:cubicBezTo>
                    <a:pt x="1284699" y="1706713"/>
                    <a:pt x="1297326" y="1706884"/>
                    <a:pt x="1309867" y="1707140"/>
                  </a:cubicBezTo>
                  <a:lnTo>
                    <a:pt x="1312256" y="1707140"/>
                  </a:lnTo>
                  <a:cubicBezTo>
                    <a:pt x="1295022" y="1712090"/>
                    <a:pt x="1277703" y="1716870"/>
                    <a:pt x="1260469" y="1721564"/>
                  </a:cubicBezTo>
                  <a:lnTo>
                    <a:pt x="1260469" y="1721564"/>
                  </a:lnTo>
                  <a:cubicBezTo>
                    <a:pt x="1260469" y="1721564"/>
                    <a:pt x="1260298" y="1721564"/>
                    <a:pt x="1260298" y="1721564"/>
                  </a:cubicBezTo>
                  <a:lnTo>
                    <a:pt x="1260128" y="1721564"/>
                  </a:lnTo>
                  <a:cubicBezTo>
                    <a:pt x="1260128" y="1721564"/>
                    <a:pt x="1260128" y="1721564"/>
                    <a:pt x="1260128" y="1721564"/>
                  </a:cubicBezTo>
                  <a:cubicBezTo>
                    <a:pt x="1252278" y="1724124"/>
                    <a:pt x="1244429" y="1726685"/>
                    <a:pt x="1236666" y="1729159"/>
                  </a:cubicBezTo>
                  <a:cubicBezTo>
                    <a:pt x="1235386" y="1728989"/>
                    <a:pt x="1234106" y="1728904"/>
                    <a:pt x="1232741" y="1728733"/>
                  </a:cubicBezTo>
                  <a:close/>
                  <a:moveTo>
                    <a:pt x="1216104" y="1698349"/>
                  </a:moveTo>
                  <a:cubicBezTo>
                    <a:pt x="1213630" y="1698349"/>
                    <a:pt x="1211241" y="1698263"/>
                    <a:pt x="1208767" y="1698178"/>
                  </a:cubicBezTo>
                  <a:cubicBezTo>
                    <a:pt x="1237860" y="1691606"/>
                    <a:pt x="1266868" y="1684608"/>
                    <a:pt x="1295876" y="1677695"/>
                  </a:cubicBezTo>
                  <a:lnTo>
                    <a:pt x="1297241" y="1677695"/>
                  </a:lnTo>
                  <a:cubicBezTo>
                    <a:pt x="1297241" y="1677695"/>
                    <a:pt x="1297241" y="1677438"/>
                    <a:pt x="1297241" y="1677353"/>
                  </a:cubicBezTo>
                  <a:cubicBezTo>
                    <a:pt x="1302018" y="1676244"/>
                    <a:pt x="1306796" y="1675049"/>
                    <a:pt x="1311574" y="1673939"/>
                  </a:cubicBezTo>
                  <a:lnTo>
                    <a:pt x="1340496" y="1667112"/>
                  </a:lnTo>
                  <a:cubicBezTo>
                    <a:pt x="1340496" y="1671635"/>
                    <a:pt x="1340667" y="1676073"/>
                    <a:pt x="1341094" y="1680511"/>
                  </a:cubicBezTo>
                  <a:cubicBezTo>
                    <a:pt x="1340411" y="1680682"/>
                    <a:pt x="1339814" y="1680938"/>
                    <a:pt x="1339131" y="1681109"/>
                  </a:cubicBezTo>
                  <a:cubicBezTo>
                    <a:pt x="1314901" y="1688619"/>
                    <a:pt x="1290501" y="1695276"/>
                    <a:pt x="1266015" y="1701678"/>
                  </a:cubicBezTo>
                  <a:cubicBezTo>
                    <a:pt x="1264308" y="1701592"/>
                    <a:pt x="1262687" y="1701421"/>
                    <a:pt x="1260981" y="1701336"/>
                  </a:cubicBezTo>
                  <a:cubicBezTo>
                    <a:pt x="1263711" y="1700568"/>
                    <a:pt x="1266441" y="1699800"/>
                    <a:pt x="1269086" y="1699032"/>
                  </a:cubicBezTo>
                  <a:cubicBezTo>
                    <a:pt x="1282225" y="1695020"/>
                    <a:pt x="1295193" y="1690838"/>
                    <a:pt x="1308076" y="1686315"/>
                  </a:cubicBezTo>
                  <a:lnTo>
                    <a:pt x="1321897" y="1681450"/>
                  </a:lnTo>
                  <a:lnTo>
                    <a:pt x="1335633" y="1676329"/>
                  </a:lnTo>
                  <a:cubicBezTo>
                    <a:pt x="1335633" y="1676329"/>
                    <a:pt x="1335633" y="1675988"/>
                    <a:pt x="1335548" y="1676073"/>
                  </a:cubicBezTo>
                  <a:lnTo>
                    <a:pt x="1321641" y="1680340"/>
                  </a:lnTo>
                  <a:lnTo>
                    <a:pt x="1307649" y="1684352"/>
                  </a:lnTo>
                  <a:cubicBezTo>
                    <a:pt x="1294510" y="1688022"/>
                    <a:pt x="1281286" y="1691265"/>
                    <a:pt x="1267977" y="1694423"/>
                  </a:cubicBezTo>
                  <a:cubicBezTo>
                    <a:pt x="1259360" y="1696386"/>
                    <a:pt x="1250743" y="1698263"/>
                    <a:pt x="1242211" y="1700056"/>
                  </a:cubicBezTo>
                  <a:cubicBezTo>
                    <a:pt x="1233679" y="1699458"/>
                    <a:pt x="1225062" y="1698861"/>
                    <a:pt x="1216530" y="1698349"/>
                  </a:cubicBezTo>
                  <a:cubicBezTo>
                    <a:pt x="1216530" y="1698349"/>
                    <a:pt x="1216530" y="1698349"/>
                    <a:pt x="1216530" y="1698349"/>
                  </a:cubicBezTo>
                  <a:cubicBezTo>
                    <a:pt x="1216530" y="1698349"/>
                    <a:pt x="1216360" y="1698349"/>
                    <a:pt x="1216275" y="1698349"/>
                  </a:cubicBezTo>
                  <a:cubicBezTo>
                    <a:pt x="1216275" y="1698349"/>
                    <a:pt x="1216104" y="1698349"/>
                    <a:pt x="1216018" y="1698349"/>
                  </a:cubicBezTo>
                  <a:lnTo>
                    <a:pt x="1216018" y="1698349"/>
                  </a:lnTo>
                  <a:close/>
                  <a:moveTo>
                    <a:pt x="1209961" y="1683925"/>
                  </a:moveTo>
                  <a:cubicBezTo>
                    <a:pt x="1228560" y="1683242"/>
                    <a:pt x="1247245" y="1681877"/>
                    <a:pt x="1265758" y="1680340"/>
                  </a:cubicBezTo>
                  <a:cubicBezTo>
                    <a:pt x="1245794" y="1684010"/>
                    <a:pt x="1225830" y="1687766"/>
                    <a:pt x="1205866" y="1691692"/>
                  </a:cubicBezTo>
                  <a:cubicBezTo>
                    <a:pt x="1205866" y="1691692"/>
                    <a:pt x="1205866" y="1691692"/>
                    <a:pt x="1205866" y="1691692"/>
                  </a:cubicBezTo>
                  <a:cubicBezTo>
                    <a:pt x="1205780" y="1691692"/>
                    <a:pt x="1205695" y="1691692"/>
                    <a:pt x="1205610" y="1691692"/>
                  </a:cubicBezTo>
                  <a:cubicBezTo>
                    <a:pt x="1205525" y="1691692"/>
                    <a:pt x="1205439" y="1691692"/>
                    <a:pt x="1205354" y="1691692"/>
                  </a:cubicBezTo>
                  <a:cubicBezTo>
                    <a:pt x="1205354" y="1691692"/>
                    <a:pt x="1205354" y="1691692"/>
                    <a:pt x="1205354" y="1691692"/>
                  </a:cubicBezTo>
                  <a:cubicBezTo>
                    <a:pt x="1196993" y="1693569"/>
                    <a:pt x="1188632" y="1695533"/>
                    <a:pt x="1180270" y="1697496"/>
                  </a:cubicBezTo>
                  <a:cubicBezTo>
                    <a:pt x="1160904" y="1697154"/>
                    <a:pt x="1141537" y="1696898"/>
                    <a:pt x="1122169" y="1696557"/>
                  </a:cubicBezTo>
                  <a:lnTo>
                    <a:pt x="1098878" y="1696130"/>
                  </a:lnTo>
                  <a:cubicBezTo>
                    <a:pt x="1112785" y="1691180"/>
                    <a:pt x="1126606" y="1686059"/>
                    <a:pt x="1140427" y="1680938"/>
                  </a:cubicBezTo>
                  <a:lnTo>
                    <a:pt x="1145461" y="1681279"/>
                  </a:lnTo>
                  <a:cubicBezTo>
                    <a:pt x="1166876" y="1682560"/>
                    <a:pt x="1188376" y="1683669"/>
                    <a:pt x="1209876" y="1683925"/>
                  </a:cubicBezTo>
                  <a:lnTo>
                    <a:pt x="1209876" y="1683925"/>
                  </a:lnTo>
                  <a:cubicBezTo>
                    <a:pt x="1209876" y="1683925"/>
                    <a:pt x="1209876" y="1683925"/>
                    <a:pt x="1209876" y="1683925"/>
                  </a:cubicBezTo>
                  <a:lnTo>
                    <a:pt x="1209876" y="1683925"/>
                  </a:lnTo>
                  <a:cubicBezTo>
                    <a:pt x="1209876" y="1683925"/>
                    <a:pt x="1209876" y="1683925"/>
                    <a:pt x="1209876" y="1683925"/>
                  </a:cubicBezTo>
                  <a:close/>
                  <a:moveTo>
                    <a:pt x="1547135" y="1543527"/>
                  </a:moveTo>
                  <a:cubicBezTo>
                    <a:pt x="1558567" y="1541649"/>
                    <a:pt x="1569915" y="1539772"/>
                    <a:pt x="1581347" y="1537894"/>
                  </a:cubicBezTo>
                  <a:lnTo>
                    <a:pt x="1577593" y="1540113"/>
                  </a:lnTo>
                  <a:cubicBezTo>
                    <a:pt x="1577593" y="1540113"/>
                    <a:pt x="1577593" y="1540454"/>
                    <a:pt x="1577764" y="1540369"/>
                  </a:cubicBezTo>
                  <a:lnTo>
                    <a:pt x="1582882" y="1537638"/>
                  </a:lnTo>
                  <a:cubicBezTo>
                    <a:pt x="1596619" y="1535333"/>
                    <a:pt x="1610355" y="1533114"/>
                    <a:pt x="1624176" y="1530981"/>
                  </a:cubicBezTo>
                  <a:cubicBezTo>
                    <a:pt x="1618972" y="1534565"/>
                    <a:pt x="1613853" y="1538065"/>
                    <a:pt x="1608648" y="1541649"/>
                  </a:cubicBezTo>
                  <a:lnTo>
                    <a:pt x="1583480" y="1558804"/>
                  </a:lnTo>
                  <a:cubicBezTo>
                    <a:pt x="1583480" y="1558804"/>
                    <a:pt x="1583480" y="1559146"/>
                    <a:pt x="1583651" y="1559060"/>
                  </a:cubicBezTo>
                  <a:lnTo>
                    <a:pt x="1609928" y="1543271"/>
                  </a:lnTo>
                  <a:cubicBezTo>
                    <a:pt x="1614621" y="1540454"/>
                    <a:pt x="1619313" y="1537638"/>
                    <a:pt x="1624005" y="1534821"/>
                  </a:cubicBezTo>
                  <a:lnTo>
                    <a:pt x="1622641" y="1537723"/>
                  </a:lnTo>
                  <a:cubicBezTo>
                    <a:pt x="1622641" y="1537723"/>
                    <a:pt x="1622811" y="1537979"/>
                    <a:pt x="1622896" y="1537894"/>
                  </a:cubicBezTo>
                  <a:lnTo>
                    <a:pt x="1624774" y="1534395"/>
                  </a:lnTo>
                  <a:cubicBezTo>
                    <a:pt x="1627418" y="1532773"/>
                    <a:pt x="1630063" y="1531237"/>
                    <a:pt x="1632708" y="1529615"/>
                  </a:cubicBezTo>
                  <a:cubicBezTo>
                    <a:pt x="1632964" y="1529615"/>
                    <a:pt x="1633305" y="1529530"/>
                    <a:pt x="1633561" y="1529444"/>
                  </a:cubicBezTo>
                  <a:lnTo>
                    <a:pt x="1653184" y="1526542"/>
                  </a:lnTo>
                  <a:cubicBezTo>
                    <a:pt x="1650881" y="1532005"/>
                    <a:pt x="1648662" y="1537467"/>
                    <a:pt x="1646359" y="1542930"/>
                  </a:cubicBezTo>
                  <a:cubicBezTo>
                    <a:pt x="1638253" y="1548392"/>
                    <a:pt x="1630233" y="1553939"/>
                    <a:pt x="1622129" y="1559487"/>
                  </a:cubicBezTo>
                  <a:cubicBezTo>
                    <a:pt x="1601397" y="1559658"/>
                    <a:pt x="1580664" y="1559828"/>
                    <a:pt x="1559932" y="1560341"/>
                  </a:cubicBezTo>
                  <a:lnTo>
                    <a:pt x="1559932" y="1560341"/>
                  </a:lnTo>
                  <a:cubicBezTo>
                    <a:pt x="1559932" y="1560341"/>
                    <a:pt x="1559762" y="1560341"/>
                    <a:pt x="1559762" y="1560341"/>
                  </a:cubicBezTo>
                  <a:lnTo>
                    <a:pt x="1559591" y="1560341"/>
                  </a:lnTo>
                  <a:cubicBezTo>
                    <a:pt x="1559591" y="1560341"/>
                    <a:pt x="1559591" y="1560341"/>
                    <a:pt x="1559591" y="1560341"/>
                  </a:cubicBezTo>
                  <a:cubicBezTo>
                    <a:pt x="1546793" y="1561194"/>
                    <a:pt x="1533996" y="1562133"/>
                    <a:pt x="1521198" y="1563157"/>
                  </a:cubicBezTo>
                  <a:cubicBezTo>
                    <a:pt x="1519406" y="1563328"/>
                    <a:pt x="1517701" y="1563413"/>
                    <a:pt x="1515909" y="1563584"/>
                  </a:cubicBezTo>
                  <a:cubicBezTo>
                    <a:pt x="1510704" y="1560682"/>
                    <a:pt x="1505244" y="1558121"/>
                    <a:pt x="1499528" y="1555988"/>
                  </a:cubicBezTo>
                  <a:cubicBezTo>
                    <a:pt x="1494920" y="1554025"/>
                    <a:pt x="1489972" y="1552489"/>
                    <a:pt x="1484938" y="1551208"/>
                  </a:cubicBezTo>
                  <a:cubicBezTo>
                    <a:pt x="1505585" y="1548648"/>
                    <a:pt x="1526317" y="1546173"/>
                    <a:pt x="1546964" y="1543527"/>
                  </a:cubicBezTo>
                  <a:lnTo>
                    <a:pt x="1546964" y="1543527"/>
                  </a:lnTo>
                  <a:cubicBezTo>
                    <a:pt x="1546964" y="1543527"/>
                    <a:pt x="1546964" y="1543527"/>
                    <a:pt x="1546964" y="1543527"/>
                  </a:cubicBezTo>
                  <a:lnTo>
                    <a:pt x="1546964" y="1543527"/>
                  </a:lnTo>
                  <a:cubicBezTo>
                    <a:pt x="1546964" y="1543527"/>
                    <a:pt x="1546964" y="1543527"/>
                    <a:pt x="1546964" y="1543527"/>
                  </a:cubicBezTo>
                  <a:close/>
                  <a:moveTo>
                    <a:pt x="1626650" y="1501621"/>
                  </a:moveTo>
                  <a:cubicBezTo>
                    <a:pt x="1629039" y="1497182"/>
                    <a:pt x="1631428" y="1492745"/>
                    <a:pt x="1633817" y="1488306"/>
                  </a:cubicBezTo>
                  <a:cubicBezTo>
                    <a:pt x="1639021" y="1485404"/>
                    <a:pt x="1644226" y="1482417"/>
                    <a:pt x="1649430" y="1479515"/>
                  </a:cubicBezTo>
                  <a:cubicBezTo>
                    <a:pt x="1645761" y="1487709"/>
                    <a:pt x="1642007" y="1495903"/>
                    <a:pt x="1638253" y="1504096"/>
                  </a:cubicBezTo>
                  <a:cubicBezTo>
                    <a:pt x="1636462" y="1505205"/>
                    <a:pt x="1634585" y="1506315"/>
                    <a:pt x="1632793" y="1507424"/>
                  </a:cubicBezTo>
                  <a:lnTo>
                    <a:pt x="1628613" y="1508022"/>
                  </a:lnTo>
                  <a:cubicBezTo>
                    <a:pt x="1615559" y="1509729"/>
                    <a:pt x="1602505" y="1511436"/>
                    <a:pt x="1589452" y="1513143"/>
                  </a:cubicBezTo>
                  <a:lnTo>
                    <a:pt x="1594401" y="1510412"/>
                  </a:lnTo>
                  <a:cubicBezTo>
                    <a:pt x="1606942" y="1503413"/>
                    <a:pt x="1619399" y="1496500"/>
                    <a:pt x="1631940" y="1489501"/>
                  </a:cubicBezTo>
                  <a:cubicBezTo>
                    <a:pt x="1630063" y="1493513"/>
                    <a:pt x="1628271" y="1497610"/>
                    <a:pt x="1626395" y="1501706"/>
                  </a:cubicBezTo>
                  <a:cubicBezTo>
                    <a:pt x="1626395" y="1501792"/>
                    <a:pt x="1626650" y="1501962"/>
                    <a:pt x="1626650" y="1501877"/>
                  </a:cubicBezTo>
                  <a:close/>
                  <a:moveTo>
                    <a:pt x="1647980" y="1461678"/>
                  </a:moveTo>
                  <a:cubicBezTo>
                    <a:pt x="1652160" y="1459459"/>
                    <a:pt x="1656341" y="1457239"/>
                    <a:pt x="1660521" y="1455020"/>
                  </a:cubicBezTo>
                  <a:cubicBezTo>
                    <a:pt x="1658303" y="1459971"/>
                    <a:pt x="1656085" y="1464836"/>
                    <a:pt x="1653866" y="1469786"/>
                  </a:cubicBezTo>
                  <a:cubicBezTo>
                    <a:pt x="1648748" y="1473029"/>
                    <a:pt x="1643628" y="1476273"/>
                    <a:pt x="1638595" y="1479515"/>
                  </a:cubicBezTo>
                  <a:cubicBezTo>
                    <a:pt x="1638936" y="1478833"/>
                    <a:pt x="1639362" y="1478064"/>
                    <a:pt x="1639704" y="1477382"/>
                  </a:cubicBezTo>
                  <a:cubicBezTo>
                    <a:pt x="1642434" y="1472175"/>
                    <a:pt x="1645249" y="1466969"/>
                    <a:pt x="1647980" y="1461763"/>
                  </a:cubicBezTo>
                  <a:close/>
                  <a:moveTo>
                    <a:pt x="1601567" y="1476699"/>
                  </a:moveTo>
                  <a:cubicBezTo>
                    <a:pt x="1598837" y="1477211"/>
                    <a:pt x="1596107" y="1477723"/>
                    <a:pt x="1593377" y="1478235"/>
                  </a:cubicBezTo>
                  <a:cubicBezTo>
                    <a:pt x="1596875" y="1476357"/>
                    <a:pt x="1600372" y="1474480"/>
                    <a:pt x="1603785" y="1472602"/>
                  </a:cubicBezTo>
                  <a:cubicBezTo>
                    <a:pt x="1603018" y="1473968"/>
                    <a:pt x="1602250" y="1475333"/>
                    <a:pt x="1601482" y="1476699"/>
                  </a:cubicBezTo>
                  <a:close/>
                  <a:moveTo>
                    <a:pt x="1602335" y="1478662"/>
                  </a:moveTo>
                  <a:cubicBezTo>
                    <a:pt x="1608392" y="1477040"/>
                    <a:pt x="1614365" y="1475333"/>
                    <a:pt x="1620337" y="1473627"/>
                  </a:cubicBezTo>
                  <a:cubicBezTo>
                    <a:pt x="1618289" y="1474907"/>
                    <a:pt x="1616242" y="1476102"/>
                    <a:pt x="1614194" y="1477382"/>
                  </a:cubicBezTo>
                  <a:lnTo>
                    <a:pt x="1595424" y="1488733"/>
                  </a:lnTo>
                  <a:cubicBezTo>
                    <a:pt x="1597557" y="1485490"/>
                    <a:pt x="1599605" y="1482162"/>
                    <a:pt x="1601652" y="1478833"/>
                  </a:cubicBezTo>
                  <a:cubicBezTo>
                    <a:pt x="1601909" y="1478833"/>
                    <a:pt x="1602079" y="1478747"/>
                    <a:pt x="1602335" y="1478662"/>
                  </a:cubicBezTo>
                  <a:close/>
                  <a:moveTo>
                    <a:pt x="1622043" y="1472602"/>
                  </a:moveTo>
                  <a:cubicBezTo>
                    <a:pt x="1615730" y="1473882"/>
                    <a:pt x="1609501" y="1475163"/>
                    <a:pt x="1603188" y="1476357"/>
                  </a:cubicBezTo>
                  <a:cubicBezTo>
                    <a:pt x="1604297" y="1474651"/>
                    <a:pt x="1605406" y="1472858"/>
                    <a:pt x="1606516" y="1471151"/>
                  </a:cubicBezTo>
                  <a:cubicBezTo>
                    <a:pt x="1609843" y="1469359"/>
                    <a:pt x="1613170" y="1467652"/>
                    <a:pt x="1616412" y="1465860"/>
                  </a:cubicBezTo>
                  <a:cubicBezTo>
                    <a:pt x="1627845" y="1459715"/>
                    <a:pt x="1639192" y="1453399"/>
                    <a:pt x="1650624" y="1447083"/>
                  </a:cubicBezTo>
                  <a:cubicBezTo>
                    <a:pt x="1649003" y="1450753"/>
                    <a:pt x="1647468" y="1454508"/>
                    <a:pt x="1645847" y="1458178"/>
                  </a:cubicBezTo>
                  <a:cubicBezTo>
                    <a:pt x="1637912" y="1462958"/>
                    <a:pt x="1629978" y="1467823"/>
                    <a:pt x="1622043" y="1472602"/>
                  </a:cubicBezTo>
                  <a:close/>
                  <a:moveTo>
                    <a:pt x="1653269" y="1393655"/>
                  </a:moveTo>
                  <a:lnTo>
                    <a:pt x="1653269" y="1393655"/>
                  </a:lnTo>
                  <a:cubicBezTo>
                    <a:pt x="1653269" y="1393655"/>
                    <a:pt x="1653269" y="1393570"/>
                    <a:pt x="1653269" y="1393570"/>
                  </a:cubicBezTo>
                  <a:lnTo>
                    <a:pt x="1653269" y="1393570"/>
                  </a:lnTo>
                  <a:cubicBezTo>
                    <a:pt x="1656341" y="1387681"/>
                    <a:pt x="1659327" y="1381706"/>
                    <a:pt x="1662313" y="1375732"/>
                  </a:cubicBezTo>
                  <a:cubicBezTo>
                    <a:pt x="1667091" y="1372830"/>
                    <a:pt x="1671868" y="1369843"/>
                    <a:pt x="1676731" y="1366941"/>
                  </a:cubicBezTo>
                  <a:cubicBezTo>
                    <a:pt x="1676731" y="1368307"/>
                    <a:pt x="1676646" y="1369587"/>
                    <a:pt x="1676561" y="1370952"/>
                  </a:cubicBezTo>
                  <a:cubicBezTo>
                    <a:pt x="1676390" y="1376670"/>
                    <a:pt x="1676305" y="1382304"/>
                    <a:pt x="1676220" y="1388022"/>
                  </a:cubicBezTo>
                  <a:cubicBezTo>
                    <a:pt x="1673660" y="1393484"/>
                    <a:pt x="1671186" y="1398947"/>
                    <a:pt x="1668626" y="1404323"/>
                  </a:cubicBezTo>
                  <a:cubicBezTo>
                    <a:pt x="1658047" y="1410298"/>
                    <a:pt x="1647468" y="1416187"/>
                    <a:pt x="1636803" y="1421905"/>
                  </a:cubicBezTo>
                  <a:cubicBezTo>
                    <a:pt x="1642349" y="1412517"/>
                    <a:pt x="1647894" y="1403129"/>
                    <a:pt x="1653269" y="1393655"/>
                  </a:cubicBezTo>
                  <a:lnTo>
                    <a:pt x="1653269" y="1393655"/>
                  </a:lnTo>
                  <a:close/>
                  <a:moveTo>
                    <a:pt x="1638851" y="1370611"/>
                  </a:moveTo>
                  <a:cubicBezTo>
                    <a:pt x="1638851" y="1370611"/>
                    <a:pt x="1638851" y="1370611"/>
                    <a:pt x="1638851" y="1370611"/>
                  </a:cubicBezTo>
                  <a:cubicBezTo>
                    <a:pt x="1638851" y="1370611"/>
                    <a:pt x="1638851" y="1370611"/>
                    <a:pt x="1638851" y="1370611"/>
                  </a:cubicBezTo>
                  <a:cubicBezTo>
                    <a:pt x="1638851" y="1370611"/>
                    <a:pt x="1638851" y="1370611"/>
                    <a:pt x="1638851" y="1370611"/>
                  </a:cubicBezTo>
                  <a:cubicBezTo>
                    <a:pt x="1641495" y="1365490"/>
                    <a:pt x="1644140" y="1360284"/>
                    <a:pt x="1646700" y="1355163"/>
                  </a:cubicBezTo>
                  <a:cubicBezTo>
                    <a:pt x="1654976" y="1349786"/>
                    <a:pt x="1663252" y="1344494"/>
                    <a:pt x="1671527" y="1339117"/>
                  </a:cubicBezTo>
                  <a:lnTo>
                    <a:pt x="1671527" y="1339117"/>
                  </a:lnTo>
                  <a:cubicBezTo>
                    <a:pt x="1671527" y="1339117"/>
                    <a:pt x="1671527" y="1339117"/>
                    <a:pt x="1671527" y="1339117"/>
                  </a:cubicBezTo>
                  <a:lnTo>
                    <a:pt x="1671527" y="1339117"/>
                  </a:lnTo>
                  <a:cubicBezTo>
                    <a:pt x="1671527" y="1339117"/>
                    <a:pt x="1671527" y="1339117"/>
                    <a:pt x="1671527" y="1339117"/>
                  </a:cubicBezTo>
                  <a:cubicBezTo>
                    <a:pt x="1673660" y="1337666"/>
                    <a:pt x="1675878" y="1336215"/>
                    <a:pt x="1678011" y="1334850"/>
                  </a:cubicBezTo>
                  <a:cubicBezTo>
                    <a:pt x="1678011" y="1334935"/>
                    <a:pt x="1678011" y="1335020"/>
                    <a:pt x="1678011" y="1335191"/>
                  </a:cubicBezTo>
                  <a:cubicBezTo>
                    <a:pt x="1671442" y="1347140"/>
                    <a:pt x="1664702" y="1359089"/>
                    <a:pt x="1658047" y="1370952"/>
                  </a:cubicBezTo>
                  <a:cubicBezTo>
                    <a:pt x="1647468" y="1377865"/>
                    <a:pt x="1636974" y="1384779"/>
                    <a:pt x="1626480" y="1391777"/>
                  </a:cubicBezTo>
                  <a:cubicBezTo>
                    <a:pt x="1630575" y="1384779"/>
                    <a:pt x="1634670" y="1377865"/>
                    <a:pt x="1638680" y="1370867"/>
                  </a:cubicBezTo>
                  <a:cubicBezTo>
                    <a:pt x="1638680" y="1370867"/>
                    <a:pt x="1638680" y="1370867"/>
                    <a:pt x="1638680" y="1370867"/>
                  </a:cubicBezTo>
                  <a:close/>
                  <a:moveTo>
                    <a:pt x="1607027" y="1370184"/>
                  </a:moveTo>
                  <a:lnTo>
                    <a:pt x="1607027" y="1370184"/>
                  </a:lnTo>
                  <a:cubicBezTo>
                    <a:pt x="1607027" y="1370184"/>
                    <a:pt x="1607027" y="1370184"/>
                    <a:pt x="1607027" y="1370184"/>
                  </a:cubicBezTo>
                  <a:lnTo>
                    <a:pt x="1607027" y="1370184"/>
                  </a:lnTo>
                  <a:cubicBezTo>
                    <a:pt x="1613000" y="1359686"/>
                    <a:pt x="1618801" y="1349189"/>
                    <a:pt x="1624774" y="1338690"/>
                  </a:cubicBezTo>
                  <a:cubicBezTo>
                    <a:pt x="1637486" y="1331180"/>
                    <a:pt x="1650198" y="1323669"/>
                    <a:pt x="1662910" y="1316073"/>
                  </a:cubicBezTo>
                  <a:cubicBezTo>
                    <a:pt x="1655999" y="1327595"/>
                    <a:pt x="1649089" y="1339117"/>
                    <a:pt x="1642349" y="1350725"/>
                  </a:cubicBezTo>
                  <a:cubicBezTo>
                    <a:pt x="1633561" y="1356870"/>
                    <a:pt x="1624859" y="1363100"/>
                    <a:pt x="1616242" y="1369416"/>
                  </a:cubicBezTo>
                  <a:cubicBezTo>
                    <a:pt x="1610611" y="1373513"/>
                    <a:pt x="1604980" y="1377780"/>
                    <a:pt x="1599434" y="1381962"/>
                  </a:cubicBezTo>
                  <a:cubicBezTo>
                    <a:pt x="1601993" y="1378036"/>
                    <a:pt x="1604553" y="1374196"/>
                    <a:pt x="1607113" y="1370269"/>
                  </a:cubicBezTo>
                  <a:lnTo>
                    <a:pt x="1607113" y="1370269"/>
                  </a:lnTo>
                  <a:close/>
                  <a:moveTo>
                    <a:pt x="1667347" y="1313257"/>
                  </a:moveTo>
                  <a:cubicBezTo>
                    <a:pt x="1671783" y="1310440"/>
                    <a:pt x="1676220" y="1307624"/>
                    <a:pt x="1680656" y="1304807"/>
                  </a:cubicBezTo>
                  <a:cubicBezTo>
                    <a:pt x="1680656" y="1304978"/>
                    <a:pt x="1680656" y="1305234"/>
                    <a:pt x="1680571" y="1305405"/>
                  </a:cubicBezTo>
                  <a:lnTo>
                    <a:pt x="1680571" y="1305405"/>
                  </a:lnTo>
                  <a:cubicBezTo>
                    <a:pt x="1680571" y="1305405"/>
                    <a:pt x="1680571" y="1305576"/>
                    <a:pt x="1680571" y="1305576"/>
                  </a:cubicBezTo>
                  <a:lnTo>
                    <a:pt x="1680571" y="1305746"/>
                  </a:lnTo>
                  <a:cubicBezTo>
                    <a:pt x="1680571" y="1305746"/>
                    <a:pt x="1680571" y="1305746"/>
                    <a:pt x="1680571" y="1305746"/>
                  </a:cubicBezTo>
                  <a:cubicBezTo>
                    <a:pt x="1679888" y="1312574"/>
                    <a:pt x="1679291" y="1319402"/>
                    <a:pt x="1678864" y="1326230"/>
                  </a:cubicBezTo>
                  <a:cubicBezTo>
                    <a:pt x="1675281" y="1328449"/>
                    <a:pt x="1671698" y="1330583"/>
                    <a:pt x="1668200" y="1332887"/>
                  </a:cubicBezTo>
                  <a:lnTo>
                    <a:pt x="1668200" y="1332887"/>
                  </a:lnTo>
                  <a:cubicBezTo>
                    <a:pt x="1668200" y="1332887"/>
                    <a:pt x="1667944" y="1333058"/>
                    <a:pt x="1667944" y="1333058"/>
                  </a:cubicBezTo>
                  <a:lnTo>
                    <a:pt x="1667688" y="1333228"/>
                  </a:lnTo>
                  <a:lnTo>
                    <a:pt x="1667688" y="1333228"/>
                  </a:lnTo>
                  <a:cubicBezTo>
                    <a:pt x="1662569" y="1336727"/>
                    <a:pt x="1657535" y="1340227"/>
                    <a:pt x="1652416" y="1343726"/>
                  </a:cubicBezTo>
                  <a:cubicBezTo>
                    <a:pt x="1657450" y="1333570"/>
                    <a:pt x="1662484" y="1323328"/>
                    <a:pt x="1667432" y="1313171"/>
                  </a:cubicBezTo>
                  <a:close/>
                  <a:moveTo>
                    <a:pt x="1698487" y="1272802"/>
                  </a:moveTo>
                  <a:lnTo>
                    <a:pt x="1691150" y="1272460"/>
                  </a:lnTo>
                  <a:cubicBezTo>
                    <a:pt x="1691321" y="1271009"/>
                    <a:pt x="1691492" y="1269644"/>
                    <a:pt x="1691662" y="1268193"/>
                  </a:cubicBezTo>
                  <a:cubicBezTo>
                    <a:pt x="1694307" y="1268449"/>
                    <a:pt x="1697037" y="1268705"/>
                    <a:pt x="1699682" y="1268961"/>
                  </a:cubicBezTo>
                  <a:cubicBezTo>
                    <a:pt x="1699682" y="1269387"/>
                    <a:pt x="1699512" y="1269815"/>
                    <a:pt x="1699426" y="1270241"/>
                  </a:cubicBezTo>
                  <a:cubicBezTo>
                    <a:pt x="1699426" y="1270241"/>
                    <a:pt x="1699426" y="1270241"/>
                    <a:pt x="1699426" y="1270241"/>
                  </a:cubicBezTo>
                  <a:cubicBezTo>
                    <a:pt x="1699426" y="1270241"/>
                    <a:pt x="1699426" y="1270327"/>
                    <a:pt x="1699426" y="1270412"/>
                  </a:cubicBezTo>
                  <a:cubicBezTo>
                    <a:pt x="1699426" y="1270412"/>
                    <a:pt x="1699426" y="1270497"/>
                    <a:pt x="1699426" y="1270582"/>
                  </a:cubicBezTo>
                  <a:cubicBezTo>
                    <a:pt x="1699426" y="1270582"/>
                    <a:pt x="1699426" y="1270582"/>
                    <a:pt x="1699426" y="1270582"/>
                  </a:cubicBezTo>
                  <a:cubicBezTo>
                    <a:pt x="1698658" y="1276386"/>
                    <a:pt x="1697975" y="1282105"/>
                    <a:pt x="1697293" y="1287908"/>
                  </a:cubicBezTo>
                  <a:cubicBezTo>
                    <a:pt x="1694478" y="1289530"/>
                    <a:pt x="1691662" y="1291152"/>
                    <a:pt x="1688932" y="1292773"/>
                  </a:cubicBezTo>
                  <a:cubicBezTo>
                    <a:pt x="1689614" y="1286457"/>
                    <a:pt x="1690297" y="1280141"/>
                    <a:pt x="1691065" y="1273826"/>
                  </a:cubicBezTo>
                  <a:lnTo>
                    <a:pt x="1698573" y="1273143"/>
                  </a:lnTo>
                  <a:cubicBezTo>
                    <a:pt x="1698573" y="1273143"/>
                    <a:pt x="1698573" y="1272802"/>
                    <a:pt x="1698573" y="1272802"/>
                  </a:cubicBezTo>
                  <a:close/>
                  <a:moveTo>
                    <a:pt x="1715466" y="1194537"/>
                  </a:moveTo>
                  <a:lnTo>
                    <a:pt x="1715636" y="1193257"/>
                  </a:lnTo>
                  <a:cubicBezTo>
                    <a:pt x="1717854" y="1192489"/>
                    <a:pt x="1719987" y="1191721"/>
                    <a:pt x="1722206" y="1190952"/>
                  </a:cubicBezTo>
                  <a:cubicBezTo>
                    <a:pt x="1722206" y="1190952"/>
                    <a:pt x="1722206" y="1190952"/>
                    <a:pt x="1722206" y="1190952"/>
                  </a:cubicBezTo>
                  <a:cubicBezTo>
                    <a:pt x="1722206" y="1190952"/>
                    <a:pt x="1722206" y="1190952"/>
                    <a:pt x="1722206" y="1190952"/>
                  </a:cubicBezTo>
                  <a:cubicBezTo>
                    <a:pt x="1722206" y="1190952"/>
                    <a:pt x="1722206" y="1190952"/>
                    <a:pt x="1722206" y="1190952"/>
                  </a:cubicBezTo>
                  <a:cubicBezTo>
                    <a:pt x="1722206" y="1190952"/>
                    <a:pt x="1722206" y="1190952"/>
                    <a:pt x="1722206" y="1190952"/>
                  </a:cubicBezTo>
                  <a:cubicBezTo>
                    <a:pt x="1724339" y="1189843"/>
                    <a:pt x="1726557" y="1188733"/>
                    <a:pt x="1728690" y="1187624"/>
                  </a:cubicBezTo>
                  <a:cubicBezTo>
                    <a:pt x="1727836" y="1192147"/>
                    <a:pt x="1726983" y="1196756"/>
                    <a:pt x="1726130" y="1201280"/>
                  </a:cubicBezTo>
                  <a:cubicBezTo>
                    <a:pt x="1722291" y="1201536"/>
                    <a:pt x="1718452" y="1201877"/>
                    <a:pt x="1714612" y="1202133"/>
                  </a:cubicBezTo>
                  <a:cubicBezTo>
                    <a:pt x="1714869" y="1199573"/>
                    <a:pt x="1715210" y="1197098"/>
                    <a:pt x="1715466" y="1194537"/>
                  </a:cubicBezTo>
                  <a:close/>
                  <a:moveTo>
                    <a:pt x="1756247" y="1172176"/>
                  </a:moveTo>
                  <a:lnTo>
                    <a:pt x="1746606" y="1175419"/>
                  </a:lnTo>
                  <a:cubicBezTo>
                    <a:pt x="1741829" y="1176955"/>
                    <a:pt x="1737051" y="1178492"/>
                    <a:pt x="1732358" y="1180028"/>
                  </a:cubicBezTo>
                  <a:cubicBezTo>
                    <a:pt x="1732444" y="1179260"/>
                    <a:pt x="1732529" y="1178492"/>
                    <a:pt x="1732614" y="1177723"/>
                  </a:cubicBezTo>
                  <a:lnTo>
                    <a:pt x="1736368" y="1149217"/>
                  </a:lnTo>
                  <a:cubicBezTo>
                    <a:pt x="1743364" y="1146401"/>
                    <a:pt x="1750446" y="1143584"/>
                    <a:pt x="1757442" y="1140767"/>
                  </a:cubicBezTo>
                  <a:lnTo>
                    <a:pt x="1757101" y="1141706"/>
                  </a:lnTo>
                  <a:cubicBezTo>
                    <a:pt x="1757101" y="1141706"/>
                    <a:pt x="1757356" y="1141963"/>
                    <a:pt x="1757356" y="1141792"/>
                  </a:cubicBezTo>
                  <a:lnTo>
                    <a:pt x="1757868" y="1140511"/>
                  </a:lnTo>
                  <a:cubicBezTo>
                    <a:pt x="1758722" y="1140170"/>
                    <a:pt x="1759575" y="1139829"/>
                    <a:pt x="1760428" y="1139487"/>
                  </a:cubicBezTo>
                  <a:lnTo>
                    <a:pt x="1769898" y="1135732"/>
                  </a:lnTo>
                  <a:cubicBezTo>
                    <a:pt x="1768789" y="1138975"/>
                    <a:pt x="1767680" y="1142219"/>
                    <a:pt x="1766485" y="1145462"/>
                  </a:cubicBezTo>
                  <a:lnTo>
                    <a:pt x="1762561" y="1156898"/>
                  </a:lnTo>
                  <a:cubicBezTo>
                    <a:pt x="1762902" y="1152802"/>
                    <a:pt x="1763243" y="1148790"/>
                    <a:pt x="1763584" y="1144693"/>
                  </a:cubicBezTo>
                  <a:cubicBezTo>
                    <a:pt x="1763584" y="1144523"/>
                    <a:pt x="1763329" y="1144523"/>
                    <a:pt x="1763243" y="1144693"/>
                  </a:cubicBezTo>
                  <a:lnTo>
                    <a:pt x="1760940" y="1161507"/>
                  </a:lnTo>
                  <a:lnTo>
                    <a:pt x="1753347" y="1183612"/>
                  </a:lnTo>
                  <a:cubicBezTo>
                    <a:pt x="1753347" y="1183612"/>
                    <a:pt x="1753602" y="1183868"/>
                    <a:pt x="1753602" y="1183698"/>
                  </a:cubicBezTo>
                  <a:lnTo>
                    <a:pt x="1760172" y="1166970"/>
                  </a:lnTo>
                  <a:lnTo>
                    <a:pt x="1758722" y="1177723"/>
                  </a:lnTo>
                  <a:cubicBezTo>
                    <a:pt x="1757697" y="1184893"/>
                    <a:pt x="1756589" y="1192062"/>
                    <a:pt x="1755564" y="1199231"/>
                  </a:cubicBezTo>
                  <a:cubicBezTo>
                    <a:pt x="1746862" y="1199743"/>
                    <a:pt x="1738160" y="1200341"/>
                    <a:pt x="1729543" y="1200938"/>
                  </a:cubicBezTo>
                  <a:cubicBezTo>
                    <a:pt x="1730140" y="1195903"/>
                    <a:pt x="1730823" y="1190952"/>
                    <a:pt x="1731420" y="1185917"/>
                  </a:cubicBezTo>
                  <a:cubicBezTo>
                    <a:pt x="1736710" y="1183100"/>
                    <a:pt x="1741999" y="1180113"/>
                    <a:pt x="1747204" y="1177211"/>
                  </a:cubicBezTo>
                  <a:lnTo>
                    <a:pt x="1756162" y="1172347"/>
                  </a:lnTo>
                  <a:cubicBezTo>
                    <a:pt x="1756162" y="1172347"/>
                    <a:pt x="1756162" y="1172090"/>
                    <a:pt x="1756076" y="1172090"/>
                  </a:cubicBezTo>
                  <a:close/>
                  <a:moveTo>
                    <a:pt x="1778003" y="1088790"/>
                  </a:moveTo>
                  <a:cubicBezTo>
                    <a:pt x="1779198" y="1088449"/>
                    <a:pt x="1780307" y="1088107"/>
                    <a:pt x="1781501" y="1087681"/>
                  </a:cubicBezTo>
                  <a:cubicBezTo>
                    <a:pt x="1780989" y="1088107"/>
                    <a:pt x="1780563" y="1088534"/>
                    <a:pt x="1780051" y="1088961"/>
                  </a:cubicBezTo>
                  <a:cubicBezTo>
                    <a:pt x="1780051" y="1088961"/>
                    <a:pt x="1780136" y="1089217"/>
                    <a:pt x="1780221" y="1089217"/>
                  </a:cubicBezTo>
                  <a:cubicBezTo>
                    <a:pt x="1781160" y="1088620"/>
                    <a:pt x="1782099" y="1087937"/>
                    <a:pt x="1783037" y="1087254"/>
                  </a:cubicBezTo>
                  <a:cubicBezTo>
                    <a:pt x="1784573" y="1086827"/>
                    <a:pt x="1786023" y="1086315"/>
                    <a:pt x="1787558" y="1085889"/>
                  </a:cubicBezTo>
                  <a:cubicBezTo>
                    <a:pt x="1784658" y="1093911"/>
                    <a:pt x="1781842" y="1101934"/>
                    <a:pt x="1778942" y="1109957"/>
                  </a:cubicBezTo>
                  <a:cubicBezTo>
                    <a:pt x="1775444" y="1110896"/>
                    <a:pt x="1772031" y="1111749"/>
                    <a:pt x="1768533" y="1112688"/>
                  </a:cubicBezTo>
                  <a:lnTo>
                    <a:pt x="1771604" y="1104665"/>
                  </a:lnTo>
                  <a:cubicBezTo>
                    <a:pt x="1773652" y="1099373"/>
                    <a:pt x="1775785" y="1094082"/>
                    <a:pt x="1777918" y="1088790"/>
                  </a:cubicBezTo>
                  <a:close/>
                  <a:moveTo>
                    <a:pt x="1766485" y="1058321"/>
                  </a:moveTo>
                  <a:cubicBezTo>
                    <a:pt x="1773652" y="1055931"/>
                    <a:pt x="1780819" y="1053541"/>
                    <a:pt x="1787985" y="1051066"/>
                  </a:cubicBezTo>
                  <a:cubicBezTo>
                    <a:pt x="1784061" y="1062247"/>
                    <a:pt x="1780136" y="1073428"/>
                    <a:pt x="1776297" y="1084608"/>
                  </a:cubicBezTo>
                  <a:cubicBezTo>
                    <a:pt x="1768874" y="1086315"/>
                    <a:pt x="1761367" y="1088107"/>
                    <a:pt x="1753943" y="1089900"/>
                  </a:cubicBezTo>
                  <a:cubicBezTo>
                    <a:pt x="1757954" y="1079658"/>
                    <a:pt x="1761963" y="1069416"/>
                    <a:pt x="1766059" y="1059174"/>
                  </a:cubicBezTo>
                  <a:cubicBezTo>
                    <a:pt x="1766144" y="1058918"/>
                    <a:pt x="1766315" y="1058577"/>
                    <a:pt x="1766400" y="1058321"/>
                  </a:cubicBezTo>
                  <a:close/>
                  <a:moveTo>
                    <a:pt x="1744644" y="1058065"/>
                  </a:moveTo>
                  <a:cubicBezTo>
                    <a:pt x="1732870" y="1061820"/>
                    <a:pt x="1721011" y="1065576"/>
                    <a:pt x="1709237" y="1069331"/>
                  </a:cubicBezTo>
                  <a:cubicBezTo>
                    <a:pt x="1711882" y="1063612"/>
                    <a:pt x="1714527" y="1057894"/>
                    <a:pt x="1717257" y="1052261"/>
                  </a:cubicBezTo>
                  <a:cubicBezTo>
                    <a:pt x="1726557" y="1050042"/>
                    <a:pt x="1735856" y="1047823"/>
                    <a:pt x="1745071" y="1045433"/>
                  </a:cubicBezTo>
                  <a:lnTo>
                    <a:pt x="1745071" y="1045433"/>
                  </a:lnTo>
                  <a:cubicBezTo>
                    <a:pt x="1745071" y="1045433"/>
                    <a:pt x="1745071" y="1045433"/>
                    <a:pt x="1745071" y="1045433"/>
                  </a:cubicBezTo>
                  <a:lnTo>
                    <a:pt x="1745071" y="1045433"/>
                  </a:lnTo>
                  <a:cubicBezTo>
                    <a:pt x="1745071" y="1045433"/>
                    <a:pt x="1745071" y="1045433"/>
                    <a:pt x="1745071" y="1045433"/>
                  </a:cubicBezTo>
                  <a:cubicBezTo>
                    <a:pt x="1746777" y="1044921"/>
                    <a:pt x="1748398" y="1044409"/>
                    <a:pt x="1750105" y="1043897"/>
                  </a:cubicBezTo>
                  <a:cubicBezTo>
                    <a:pt x="1749507" y="1045433"/>
                    <a:pt x="1748995" y="1046884"/>
                    <a:pt x="1748398" y="1048420"/>
                  </a:cubicBezTo>
                  <a:cubicBezTo>
                    <a:pt x="1747204" y="1051578"/>
                    <a:pt x="1746094" y="1054736"/>
                    <a:pt x="1744900" y="1057894"/>
                  </a:cubicBezTo>
                  <a:cubicBezTo>
                    <a:pt x="1744900" y="1057894"/>
                    <a:pt x="1744900" y="1057894"/>
                    <a:pt x="1744900" y="1057894"/>
                  </a:cubicBezTo>
                  <a:lnTo>
                    <a:pt x="1744900" y="1057894"/>
                  </a:lnTo>
                  <a:cubicBezTo>
                    <a:pt x="1744900" y="1057894"/>
                    <a:pt x="1744730" y="1057894"/>
                    <a:pt x="1744730" y="1057894"/>
                  </a:cubicBezTo>
                  <a:lnTo>
                    <a:pt x="1744559" y="1057894"/>
                  </a:lnTo>
                  <a:cubicBezTo>
                    <a:pt x="1744559" y="1057894"/>
                    <a:pt x="1744559" y="1057894"/>
                    <a:pt x="1744559" y="1057894"/>
                  </a:cubicBezTo>
                  <a:close/>
                  <a:moveTo>
                    <a:pt x="1733979" y="1017439"/>
                  </a:moveTo>
                  <a:cubicBezTo>
                    <a:pt x="1741402" y="1015391"/>
                    <a:pt x="1748739" y="1013257"/>
                    <a:pt x="1756162" y="1011123"/>
                  </a:cubicBezTo>
                  <a:cubicBezTo>
                    <a:pt x="1756162" y="1011123"/>
                    <a:pt x="1756162" y="1011123"/>
                    <a:pt x="1756162" y="1011123"/>
                  </a:cubicBezTo>
                  <a:cubicBezTo>
                    <a:pt x="1756162" y="1011123"/>
                    <a:pt x="1756162" y="1011123"/>
                    <a:pt x="1756162" y="1011123"/>
                  </a:cubicBezTo>
                  <a:cubicBezTo>
                    <a:pt x="1756162" y="1011123"/>
                    <a:pt x="1756162" y="1011123"/>
                    <a:pt x="1756162" y="1011123"/>
                  </a:cubicBezTo>
                  <a:cubicBezTo>
                    <a:pt x="1756162" y="1011123"/>
                    <a:pt x="1756162" y="1011123"/>
                    <a:pt x="1756162" y="1011123"/>
                  </a:cubicBezTo>
                  <a:cubicBezTo>
                    <a:pt x="1758636" y="1010270"/>
                    <a:pt x="1761025" y="1009502"/>
                    <a:pt x="1763499" y="1008648"/>
                  </a:cubicBezTo>
                  <a:cubicBezTo>
                    <a:pt x="1759916" y="1017780"/>
                    <a:pt x="1756503" y="1026998"/>
                    <a:pt x="1753005" y="1036216"/>
                  </a:cubicBezTo>
                  <a:cubicBezTo>
                    <a:pt x="1749763" y="1037069"/>
                    <a:pt x="1746606" y="1037837"/>
                    <a:pt x="1743364" y="1038605"/>
                  </a:cubicBezTo>
                  <a:lnTo>
                    <a:pt x="1743364" y="1038605"/>
                  </a:lnTo>
                  <a:cubicBezTo>
                    <a:pt x="1743364" y="1038605"/>
                    <a:pt x="1743194" y="1038605"/>
                    <a:pt x="1743194" y="1038605"/>
                  </a:cubicBezTo>
                  <a:lnTo>
                    <a:pt x="1743023" y="1038605"/>
                  </a:lnTo>
                  <a:cubicBezTo>
                    <a:pt x="1743023" y="1038605"/>
                    <a:pt x="1743023" y="1038605"/>
                    <a:pt x="1743023" y="1038605"/>
                  </a:cubicBezTo>
                  <a:cubicBezTo>
                    <a:pt x="1735515" y="1040825"/>
                    <a:pt x="1727922" y="1043043"/>
                    <a:pt x="1720414" y="1045348"/>
                  </a:cubicBezTo>
                  <a:cubicBezTo>
                    <a:pt x="1721353" y="1043385"/>
                    <a:pt x="1722206" y="1041422"/>
                    <a:pt x="1723144" y="1039544"/>
                  </a:cubicBezTo>
                  <a:cubicBezTo>
                    <a:pt x="1726728" y="1032119"/>
                    <a:pt x="1730311" y="1024779"/>
                    <a:pt x="1733894" y="1017354"/>
                  </a:cubicBezTo>
                  <a:close/>
                  <a:moveTo>
                    <a:pt x="1720244" y="961450"/>
                  </a:moveTo>
                  <a:cubicBezTo>
                    <a:pt x="1733723" y="953769"/>
                    <a:pt x="1745839" y="944893"/>
                    <a:pt x="1756418" y="934736"/>
                  </a:cubicBezTo>
                  <a:cubicBezTo>
                    <a:pt x="1756759" y="934651"/>
                    <a:pt x="1757101" y="934566"/>
                    <a:pt x="1757442" y="934480"/>
                  </a:cubicBezTo>
                  <a:cubicBezTo>
                    <a:pt x="1747886" y="945746"/>
                    <a:pt x="1738245" y="956842"/>
                    <a:pt x="1728348" y="967851"/>
                  </a:cubicBezTo>
                  <a:cubicBezTo>
                    <a:pt x="1725021" y="969388"/>
                    <a:pt x="1721779" y="971010"/>
                    <a:pt x="1718452" y="972546"/>
                  </a:cubicBezTo>
                  <a:cubicBezTo>
                    <a:pt x="1718452" y="972546"/>
                    <a:pt x="1718452" y="972887"/>
                    <a:pt x="1718537" y="972802"/>
                  </a:cubicBezTo>
                  <a:cubicBezTo>
                    <a:pt x="1721267" y="971778"/>
                    <a:pt x="1723912" y="970753"/>
                    <a:pt x="1726642" y="969729"/>
                  </a:cubicBezTo>
                  <a:cubicBezTo>
                    <a:pt x="1724253" y="972375"/>
                    <a:pt x="1721949" y="974935"/>
                    <a:pt x="1719561" y="977581"/>
                  </a:cubicBezTo>
                  <a:cubicBezTo>
                    <a:pt x="1718964" y="978179"/>
                    <a:pt x="1718366" y="978861"/>
                    <a:pt x="1717769" y="979459"/>
                  </a:cubicBezTo>
                  <a:cubicBezTo>
                    <a:pt x="1710944" y="982190"/>
                    <a:pt x="1704033" y="984836"/>
                    <a:pt x="1697208" y="987567"/>
                  </a:cubicBezTo>
                  <a:lnTo>
                    <a:pt x="1711712" y="971010"/>
                  </a:lnTo>
                  <a:cubicBezTo>
                    <a:pt x="1714527" y="967851"/>
                    <a:pt x="1717428" y="964694"/>
                    <a:pt x="1720244" y="961450"/>
                  </a:cubicBezTo>
                  <a:close/>
                  <a:moveTo>
                    <a:pt x="1644567" y="972119"/>
                  </a:moveTo>
                  <a:cubicBezTo>
                    <a:pt x="1656511" y="953513"/>
                    <a:pt x="1667944" y="934480"/>
                    <a:pt x="1678609" y="915021"/>
                  </a:cubicBezTo>
                  <a:cubicBezTo>
                    <a:pt x="1683728" y="912119"/>
                    <a:pt x="1688591" y="908876"/>
                    <a:pt x="1693283" y="905291"/>
                  </a:cubicBezTo>
                  <a:cubicBezTo>
                    <a:pt x="1691833" y="908534"/>
                    <a:pt x="1690383" y="911692"/>
                    <a:pt x="1688932" y="914850"/>
                  </a:cubicBezTo>
                  <a:cubicBezTo>
                    <a:pt x="1686287" y="917837"/>
                    <a:pt x="1683642" y="920825"/>
                    <a:pt x="1681083" y="923812"/>
                  </a:cubicBezTo>
                  <a:lnTo>
                    <a:pt x="1660010" y="948051"/>
                  </a:lnTo>
                  <a:cubicBezTo>
                    <a:pt x="1660010" y="948051"/>
                    <a:pt x="1660180" y="948392"/>
                    <a:pt x="1660265" y="948221"/>
                  </a:cubicBezTo>
                  <a:lnTo>
                    <a:pt x="1682789" y="925007"/>
                  </a:lnTo>
                  <a:cubicBezTo>
                    <a:pt x="1683813" y="923982"/>
                    <a:pt x="1684751" y="922958"/>
                    <a:pt x="1685775" y="922019"/>
                  </a:cubicBezTo>
                  <a:cubicBezTo>
                    <a:pt x="1685434" y="922873"/>
                    <a:pt x="1685007" y="923726"/>
                    <a:pt x="1684666" y="924495"/>
                  </a:cubicBezTo>
                  <a:cubicBezTo>
                    <a:pt x="1678182" y="938406"/>
                    <a:pt x="1671613" y="952233"/>
                    <a:pt x="1664702" y="965974"/>
                  </a:cubicBezTo>
                  <a:lnTo>
                    <a:pt x="1663252" y="968790"/>
                  </a:lnTo>
                  <a:cubicBezTo>
                    <a:pt x="1657023" y="970241"/>
                    <a:pt x="1650881" y="971266"/>
                    <a:pt x="1644652" y="972034"/>
                  </a:cubicBezTo>
                  <a:close/>
                  <a:moveTo>
                    <a:pt x="1584674" y="969217"/>
                  </a:moveTo>
                  <a:cubicBezTo>
                    <a:pt x="1593974" y="957012"/>
                    <a:pt x="1603188" y="944722"/>
                    <a:pt x="1612146" y="932346"/>
                  </a:cubicBezTo>
                  <a:cubicBezTo>
                    <a:pt x="1617692" y="932346"/>
                    <a:pt x="1623238" y="932090"/>
                    <a:pt x="1628698" y="931493"/>
                  </a:cubicBezTo>
                  <a:cubicBezTo>
                    <a:pt x="1621020" y="945149"/>
                    <a:pt x="1613341" y="958805"/>
                    <a:pt x="1605492" y="972460"/>
                  </a:cubicBezTo>
                  <a:cubicBezTo>
                    <a:pt x="1598581" y="971778"/>
                    <a:pt x="1591585" y="970753"/>
                    <a:pt x="1584589" y="969302"/>
                  </a:cubicBezTo>
                  <a:close/>
                  <a:moveTo>
                    <a:pt x="1484341" y="914338"/>
                  </a:moveTo>
                  <a:cubicBezTo>
                    <a:pt x="1488266" y="908022"/>
                    <a:pt x="1492105" y="901706"/>
                    <a:pt x="1496030" y="895391"/>
                  </a:cubicBezTo>
                  <a:lnTo>
                    <a:pt x="1497651" y="892915"/>
                  </a:lnTo>
                  <a:cubicBezTo>
                    <a:pt x="1502087" y="888563"/>
                    <a:pt x="1506439" y="884125"/>
                    <a:pt x="1510789" y="879687"/>
                  </a:cubicBezTo>
                  <a:cubicBezTo>
                    <a:pt x="1513520" y="883442"/>
                    <a:pt x="1516421" y="886941"/>
                    <a:pt x="1519492" y="890355"/>
                  </a:cubicBezTo>
                  <a:lnTo>
                    <a:pt x="1515652" y="895305"/>
                  </a:lnTo>
                  <a:cubicBezTo>
                    <a:pt x="1508315" y="904694"/>
                    <a:pt x="1500893" y="913997"/>
                    <a:pt x="1493641" y="923470"/>
                  </a:cubicBezTo>
                  <a:cubicBezTo>
                    <a:pt x="1490399" y="920569"/>
                    <a:pt x="1487327" y="917496"/>
                    <a:pt x="1484341" y="914338"/>
                  </a:cubicBezTo>
                  <a:close/>
                  <a:moveTo>
                    <a:pt x="1467022" y="857667"/>
                  </a:moveTo>
                  <a:cubicBezTo>
                    <a:pt x="1472567" y="854765"/>
                    <a:pt x="1477942" y="851351"/>
                    <a:pt x="1483403" y="848022"/>
                  </a:cubicBezTo>
                  <a:lnTo>
                    <a:pt x="1489290" y="844608"/>
                  </a:lnTo>
                  <a:cubicBezTo>
                    <a:pt x="1489290" y="844608"/>
                    <a:pt x="1489204" y="844352"/>
                    <a:pt x="1489204" y="844352"/>
                  </a:cubicBezTo>
                  <a:lnTo>
                    <a:pt x="1482720" y="846145"/>
                  </a:lnTo>
                  <a:cubicBezTo>
                    <a:pt x="1476578" y="847766"/>
                    <a:pt x="1470434" y="849303"/>
                    <a:pt x="1464377" y="851265"/>
                  </a:cubicBezTo>
                  <a:cubicBezTo>
                    <a:pt x="1464377" y="851265"/>
                    <a:pt x="1464377" y="851265"/>
                    <a:pt x="1464377" y="851265"/>
                  </a:cubicBezTo>
                  <a:cubicBezTo>
                    <a:pt x="1464377" y="851265"/>
                    <a:pt x="1464377" y="851265"/>
                    <a:pt x="1464377" y="851265"/>
                  </a:cubicBezTo>
                  <a:cubicBezTo>
                    <a:pt x="1464377" y="851265"/>
                    <a:pt x="1464377" y="851265"/>
                    <a:pt x="1464377" y="851265"/>
                  </a:cubicBezTo>
                  <a:cubicBezTo>
                    <a:pt x="1464377" y="851265"/>
                    <a:pt x="1464377" y="851265"/>
                    <a:pt x="1464377" y="851265"/>
                  </a:cubicBezTo>
                  <a:cubicBezTo>
                    <a:pt x="1459173" y="853997"/>
                    <a:pt x="1454224" y="857154"/>
                    <a:pt x="1449191" y="860142"/>
                  </a:cubicBezTo>
                  <a:cubicBezTo>
                    <a:pt x="1448508" y="858606"/>
                    <a:pt x="1447826" y="857154"/>
                    <a:pt x="1447228" y="855533"/>
                  </a:cubicBezTo>
                  <a:cubicBezTo>
                    <a:pt x="1414723" y="775049"/>
                    <a:pt x="1452859" y="684324"/>
                    <a:pt x="1531436" y="650184"/>
                  </a:cubicBezTo>
                  <a:cubicBezTo>
                    <a:pt x="1536470" y="648307"/>
                    <a:pt x="1541504" y="646344"/>
                    <a:pt x="1546537" y="644381"/>
                  </a:cubicBezTo>
                  <a:cubicBezTo>
                    <a:pt x="1561724" y="639260"/>
                    <a:pt x="1577081" y="635846"/>
                    <a:pt x="1592694" y="634395"/>
                  </a:cubicBezTo>
                  <a:cubicBezTo>
                    <a:pt x="1591926" y="634736"/>
                    <a:pt x="1591073" y="635078"/>
                    <a:pt x="1590305" y="635334"/>
                  </a:cubicBezTo>
                  <a:lnTo>
                    <a:pt x="1568805" y="643698"/>
                  </a:lnTo>
                  <a:cubicBezTo>
                    <a:pt x="1568805" y="643698"/>
                    <a:pt x="1568805" y="644039"/>
                    <a:pt x="1568891" y="643954"/>
                  </a:cubicBezTo>
                  <a:lnTo>
                    <a:pt x="1591159" y="637212"/>
                  </a:lnTo>
                  <a:cubicBezTo>
                    <a:pt x="1594998" y="636017"/>
                    <a:pt x="1598922" y="634822"/>
                    <a:pt x="1602762" y="633712"/>
                  </a:cubicBezTo>
                  <a:cubicBezTo>
                    <a:pt x="1604980" y="633712"/>
                    <a:pt x="1607113" y="633627"/>
                    <a:pt x="1609331" y="633627"/>
                  </a:cubicBezTo>
                  <a:lnTo>
                    <a:pt x="1605406" y="636870"/>
                  </a:lnTo>
                  <a:lnTo>
                    <a:pt x="1603785" y="638236"/>
                  </a:lnTo>
                  <a:lnTo>
                    <a:pt x="1605918" y="637638"/>
                  </a:lnTo>
                  <a:lnTo>
                    <a:pt x="1618375" y="634054"/>
                  </a:lnTo>
                  <a:cubicBezTo>
                    <a:pt x="1618375" y="634054"/>
                    <a:pt x="1618716" y="633968"/>
                    <a:pt x="1618887" y="633883"/>
                  </a:cubicBezTo>
                  <a:cubicBezTo>
                    <a:pt x="1626565" y="634310"/>
                    <a:pt x="1634158" y="635248"/>
                    <a:pt x="1641922" y="636785"/>
                  </a:cubicBezTo>
                  <a:cubicBezTo>
                    <a:pt x="1645079" y="637382"/>
                    <a:pt x="1648150" y="638151"/>
                    <a:pt x="1651222" y="638833"/>
                  </a:cubicBezTo>
                  <a:lnTo>
                    <a:pt x="1650369" y="641991"/>
                  </a:lnTo>
                  <a:cubicBezTo>
                    <a:pt x="1650369" y="641991"/>
                    <a:pt x="1650624" y="642162"/>
                    <a:pt x="1650624" y="642077"/>
                  </a:cubicBezTo>
                  <a:lnTo>
                    <a:pt x="1651990" y="639004"/>
                  </a:lnTo>
                  <a:cubicBezTo>
                    <a:pt x="1669223" y="643186"/>
                    <a:pt x="1685178" y="648990"/>
                    <a:pt x="1699682" y="656500"/>
                  </a:cubicBezTo>
                  <a:lnTo>
                    <a:pt x="1701559" y="660426"/>
                  </a:lnTo>
                  <a:cubicBezTo>
                    <a:pt x="1697805" y="662731"/>
                    <a:pt x="1694051" y="665120"/>
                    <a:pt x="1690297" y="667425"/>
                  </a:cubicBezTo>
                  <a:lnTo>
                    <a:pt x="1677414" y="675448"/>
                  </a:lnTo>
                  <a:cubicBezTo>
                    <a:pt x="1677414" y="675448"/>
                    <a:pt x="1677500" y="675704"/>
                    <a:pt x="1677585" y="675704"/>
                  </a:cubicBezTo>
                  <a:lnTo>
                    <a:pt x="1691321" y="669217"/>
                  </a:lnTo>
                  <a:cubicBezTo>
                    <a:pt x="1695331" y="667425"/>
                    <a:pt x="1699255" y="665633"/>
                    <a:pt x="1703266" y="663840"/>
                  </a:cubicBezTo>
                  <a:lnTo>
                    <a:pt x="1704971" y="667169"/>
                  </a:lnTo>
                  <a:cubicBezTo>
                    <a:pt x="1704971" y="667169"/>
                    <a:pt x="1705228" y="667169"/>
                    <a:pt x="1705228" y="667084"/>
                  </a:cubicBezTo>
                  <a:lnTo>
                    <a:pt x="1703948" y="663584"/>
                  </a:lnTo>
                  <a:cubicBezTo>
                    <a:pt x="1705483" y="662902"/>
                    <a:pt x="1707019" y="662219"/>
                    <a:pt x="1708640" y="661451"/>
                  </a:cubicBezTo>
                  <a:cubicBezTo>
                    <a:pt x="1711456" y="663158"/>
                    <a:pt x="1714271" y="664864"/>
                    <a:pt x="1717001" y="666742"/>
                  </a:cubicBezTo>
                  <a:lnTo>
                    <a:pt x="1718025" y="670497"/>
                  </a:lnTo>
                  <a:cubicBezTo>
                    <a:pt x="1716404" y="671778"/>
                    <a:pt x="1714783" y="673058"/>
                    <a:pt x="1713162" y="674338"/>
                  </a:cubicBezTo>
                  <a:lnTo>
                    <a:pt x="1704716" y="680910"/>
                  </a:lnTo>
                  <a:cubicBezTo>
                    <a:pt x="1704716" y="680910"/>
                    <a:pt x="1704801" y="681166"/>
                    <a:pt x="1704886" y="681166"/>
                  </a:cubicBezTo>
                  <a:lnTo>
                    <a:pt x="1714357" y="676045"/>
                  </a:lnTo>
                  <a:cubicBezTo>
                    <a:pt x="1715892" y="675277"/>
                    <a:pt x="1717428" y="674424"/>
                    <a:pt x="1718878" y="673655"/>
                  </a:cubicBezTo>
                  <a:lnTo>
                    <a:pt x="1721267" y="681934"/>
                  </a:lnTo>
                  <a:cubicBezTo>
                    <a:pt x="1721267" y="681934"/>
                    <a:pt x="1721608" y="681934"/>
                    <a:pt x="1721523" y="681934"/>
                  </a:cubicBezTo>
                  <a:lnTo>
                    <a:pt x="1719902" y="673143"/>
                  </a:lnTo>
                  <a:cubicBezTo>
                    <a:pt x="1721011" y="672546"/>
                    <a:pt x="1722206" y="671948"/>
                    <a:pt x="1723315" y="671351"/>
                  </a:cubicBezTo>
                  <a:cubicBezTo>
                    <a:pt x="1725960" y="673314"/>
                    <a:pt x="1728604" y="675362"/>
                    <a:pt x="1731078" y="677496"/>
                  </a:cubicBezTo>
                  <a:cubicBezTo>
                    <a:pt x="1731420" y="678606"/>
                    <a:pt x="1731761" y="679630"/>
                    <a:pt x="1732102" y="680739"/>
                  </a:cubicBezTo>
                  <a:cubicBezTo>
                    <a:pt x="1724424" y="687823"/>
                    <a:pt x="1716745" y="694992"/>
                    <a:pt x="1709152" y="702162"/>
                  </a:cubicBezTo>
                  <a:lnTo>
                    <a:pt x="1704545" y="706429"/>
                  </a:lnTo>
                  <a:cubicBezTo>
                    <a:pt x="1703607" y="705490"/>
                    <a:pt x="1702583" y="704637"/>
                    <a:pt x="1701644" y="703783"/>
                  </a:cubicBezTo>
                  <a:lnTo>
                    <a:pt x="1703777" y="702845"/>
                  </a:lnTo>
                  <a:cubicBezTo>
                    <a:pt x="1703777" y="702845"/>
                    <a:pt x="1703777" y="702503"/>
                    <a:pt x="1703692" y="702589"/>
                  </a:cubicBezTo>
                  <a:lnTo>
                    <a:pt x="1701217" y="703442"/>
                  </a:lnTo>
                  <a:cubicBezTo>
                    <a:pt x="1676049" y="681507"/>
                    <a:pt x="1642349" y="670412"/>
                    <a:pt x="1607027" y="673826"/>
                  </a:cubicBezTo>
                  <a:cubicBezTo>
                    <a:pt x="1541248" y="680227"/>
                    <a:pt x="1496798" y="723926"/>
                    <a:pt x="1487924" y="786059"/>
                  </a:cubicBezTo>
                  <a:cubicBezTo>
                    <a:pt x="1484427" y="810469"/>
                    <a:pt x="1487924" y="833342"/>
                    <a:pt x="1496371" y="853485"/>
                  </a:cubicBezTo>
                  <a:cubicBezTo>
                    <a:pt x="1496200" y="856813"/>
                    <a:pt x="1496200" y="860227"/>
                    <a:pt x="1496200" y="863556"/>
                  </a:cubicBezTo>
                  <a:cubicBezTo>
                    <a:pt x="1493982" y="864324"/>
                    <a:pt x="1491678" y="865177"/>
                    <a:pt x="1489460" y="865945"/>
                  </a:cubicBezTo>
                  <a:lnTo>
                    <a:pt x="1489460" y="865945"/>
                  </a:lnTo>
                  <a:cubicBezTo>
                    <a:pt x="1489460" y="865945"/>
                    <a:pt x="1489375" y="865945"/>
                    <a:pt x="1489375" y="865945"/>
                  </a:cubicBezTo>
                  <a:lnTo>
                    <a:pt x="1489290" y="865945"/>
                  </a:lnTo>
                  <a:cubicBezTo>
                    <a:pt x="1489290" y="865945"/>
                    <a:pt x="1489290" y="865945"/>
                    <a:pt x="1489290" y="865945"/>
                  </a:cubicBezTo>
                  <a:cubicBezTo>
                    <a:pt x="1479222" y="870469"/>
                    <a:pt x="1469155" y="875078"/>
                    <a:pt x="1459002" y="879516"/>
                  </a:cubicBezTo>
                  <a:cubicBezTo>
                    <a:pt x="1455930" y="874054"/>
                    <a:pt x="1453030" y="868335"/>
                    <a:pt x="1450385" y="862446"/>
                  </a:cubicBezTo>
                  <a:cubicBezTo>
                    <a:pt x="1456101" y="860910"/>
                    <a:pt x="1461817" y="859544"/>
                    <a:pt x="1467363" y="857667"/>
                  </a:cubicBezTo>
                  <a:cubicBezTo>
                    <a:pt x="1467363" y="857667"/>
                    <a:pt x="1467363" y="857667"/>
                    <a:pt x="1467363" y="857667"/>
                  </a:cubicBezTo>
                  <a:cubicBezTo>
                    <a:pt x="1467363" y="857667"/>
                    <a:pt x="1467363" y="857667"/>
                    <a:pt x="1467363" y="857667"/>
                  </a:cubicBezTo>
                  <a:cubicBezTo>
                    <a:pt x="1467363" y="857667"/>
                    <a:pt x="1467363" y="857667"/>
                    <a:pt x="1467363" y="857667"/>
                  </a:cubicBezTo>
                  <a:cubicBezTo>
                    <a:pt x="1467363" y="857667"/>
                    <a:pt x="1467363" y="857667"/>
                    <a:pt x="1467363" y="857667"/>
                  </a:cubicBezTo>
                  <a:close/>
                  <a:moveTo>
                    <a:pt x="1476919" y="654367"/>
                  </a:moveTo>
                  <a:lnTo>
                    <a:pt x="1470008" y="657439"/>
                  </a:lnTo>
                  <a:lnTo>
                    <a:pt x="1467022" y="658549"/>
                  </a:lnTo>
                  <a:cubicBezTo>
                    <a:pt x="1454736" y="662902"/>
                    <a:pt x="1442451" y="667169"/>
                    <a:pt x="1430335" y="671948"/>
                  </a:cubicBezTo>
                  <a:cubicBezTo>
                    <a:pt x="1430335" y="671948"/>
                    <a:pt x="1430335" y="671948"/>
                    <a:pt x="1430335" y="671948"/>
                  </a:cubicBezTo>
                  <a:cubicBezTo>
                    <a:pt x="1430335" y="671948"/>
                    <a:pt x="1430335" y="671948"/>
                    <a:pt x="1430250" y="671948"/>
                  </a:cubicBezTo>
                  <a:cubicBezTo>
                    <a:pt x="1430250" y="671948"/>
                    <a:pt x="1430250" y="671948"/>
                    <a:pt x="1430165" y="671948"/>
                  </a:cubicBezTo>
                  <a:cubicBezTo>
                    <a:pt x="1430165" y="671948"/>
                    <a:pt x="1430165" y="671948"/>
                    <a:pt x="1430165" y="671948"/>
                  </a:cubicBezTo>
                  <a:cubicBezTo>
                    <a:pt x="1429823" y="672119"/>
                    <a:pt x="1429568" y="672290"/>
                    <a:pt x="1429226" y="672375"/>
                  </a:cubicBezTo>
                  <a:cubicBezTo>
                    <a:pt x="1433492" y="666742"/>
                    <a:pt x="1437929" y="661194"/>
                    <a:pt x="1442451" y="655818"/>
                  </a:cubicBezTo>
                  <a:cubicBezTo>
                    <a:pt x="1442706" y="655476"/>
                    <a:pt x="1443048" y="655135"/>
                    <a:pt x="1443304" y="654793"/>
                  </a:cubicBezTo>
                  <a:lnTo>
                    <a:pt x="1453797" y="650611"/>
                  </a:lnTo>
                  <a:cubicBezTo>
                    <a:pt x="1468984" y="644722"/>
                    <a:pt x="1484256" y="638919"/>
                    <a:pt x="1499528" y="633115"/>
                  </a:cubicBezTo>
                  <a:cubicBezTo>
                    <a:pt x="1507803" y="630640"/>
                    <a:pt x="1516079" y="628250"/>
                    <a:pt x="1524355" y="625946"/>
                  </a:cubicBezTo>
                  <a:cubicBezTo>
                    <a:pt x="1530413" y="624324"/>
                    <a:pt x="1536470" y="622788"/>
                    <a:pt x="1542528" y="621166"/>
                  </a:cubicBezTo>
                  <a:cubicBezTo>
                    <a:pt x="1542528" y="621166"/>
                    <a:pt x="1542528" y="620825"/>
                    <a:pt x="1542528" y="620910"/>
                  </a:cubicBezTo>
                  <a:cubicBezTo>
                    <a:pt x="1536384" y="621849"/>
                    <a:pt x="1530242" y="622873"/>
                    <a:pt x="1524099" y="623897"/>
                  </a:cubicBezTo>
                  <a:cubicBezTo>
                    <a:pt x="1523929" y="623897"/>
                    <a:pt x="1523758" y="623897"/>
                    <a:pt x="1523587" y="623897"/>
                  </a:cubicBezTo>
                  <a:cubicBezTo>
                    <a:pt x="1527341" y="622532"/>
                    <a:pt x="1531095" y="621081"/>
                    <a:pt x="1534764" y="619630"/>
                  </a:cubicBezTo>
                  <a:lnTo>
                    <a:pt x="1539968" y="618435"/>
                  </a:lnTo>
                  <a:cubicBezTo>
                    <a:pt x="1539968" y="618435"/>
                    <a:pt x="1539968" y="618094"/>
                    <a:pt x="1539968" y="618179"/>
                  </a:cubicBezTo>
                  <a:lnTo>
                    <a:pt x="1538006" y="618435"/>
                  </a:lnTo>
                  <a:cubicBezTo>
                    <a:pt x="1538944" y="618094"/>
                    <a:pt x="1539797" y="617752"/>
                    <a:pt x="1540736" y="617411"/>
                  </a:cubicBezTo>
                  <a:lnTo>
                    <a:pt x="1540736" y="617411"/>
                  </a:lnTo>
                  <a:cubicBezTo>
                    <a:pt x="1540736" y="617411"/>
                    <a:pt x="1540736" y="617411"/>
                    <a:pt x="1540736" y="617411"/>
                  </a:cubicBezTo>
                  <a:lnTo>
                    <a:pt x="1540736" y="617411"/>
                  </a:lnTo>
                  <a:cubicBezTo>
                    <a:pt x="1540736" y="617411"/>
                    <a:pt x="1540736" y="617411"/>
                    <a:pt x="1540736" y="617411"/>
                  </a:cubicBezTo>
                  <a:cubicBezTo>
                    <a:pt x="1548670" y="614082"/>
                    <a:pt x="1556605" y="610754"/>
                    <a:pt x="1564625" y="607425"/>
                  </a:cubicBezTo>
                  <a:cubicBezTo>
                    <a:pt x="1569573" y="606657"/>
                    <a:pt x="1574522" y="605974"/>
                    <a:pt x="1579470" y="605291"/>
                  </a:cubicBezTo>
                  <a:lnTo>
                    <a:pt x="1594144" y="603414"/>
                  </a:lnTo>
                  <a:cubicBezTo>
                    <a:pt x="1583992" y="607340"/>
                    <a:pt x="1573924" y="611266"/>
                    <a:pt x="1563772" y="615277"/>
                  </a:cubicBezTo>
                  <a:cubicBezTo>
                    <a:pt x="1563772" y="615277"/>
                    <a:pt x="1563772" y="615277"/>
                    <a:pt x="1563772" y="615277"/>
                  </a:cubicBezTo>
                  <a:cubicBezTo>
                    <a:pt x="1563772" y="615277"/>
                    <a:pt x="1563601" y="615277"/>
                    <a:pt x="1563516" y="615362"/>
                  </a:cubicBezTo>
                  <a:cubicBezTo>
                    <a:pt x="1563516" y="615362"/>
                    <a:pt x="1563345" y="615362"/>
                    <a:pt x="1563260" y="615448"/>
                  </a:cubicBezTo>
                  <a:cubicBezTo>
                    <a:pt x="1563260" y="615448"/>
                    <a:pt x="1563260" y="615448"/>
                    <a:pt x="1563260" y="615448"/>
                  </a:cubicBezTo>
                  <a:cubicBezTo>
                    <a:pt x="1534337" y="628079"/>
                    <a:pt x="1505500" y="641138"/>
                    <a:pt x="1476748" y="654111"/>
                  </a:cubicBezTo>
                  <a:close/>
                  <a:moveTo>
                    <a:pt x="1394929" y="709160"/>
                  </a:moveTo>
                  <a:lnTo>
                    <a:pt x="1394929" y="709331"/>
                  </a:lnTo>
                  <a:cubicBezTo>
                    <a:pt x="1394929" y="709331"/>
                    <a:pt x="1394758" y="709416"/>
                    <a:pt x="1394758" y="709416"/>
                  </a:cubicBezTo>
                  <a:cubicBezTo>
                    <a:pt x="1395441" y="707453"/>
                    <a:pt x="1396123" y="705490"/>
                    <a:pt x="1396806" y="703442"/>
                  </a:cubicBezTo>
                  <a:cubicBezTo>
                    <a:pt x="1401413" y="697724"/>
                    <a:pt x="1406105" y="692091"/>
                    <a:pt x="1410883" y="686543"/>
                  </a:cubicBezTo>
                  <a:cubicBezTo>
                    <a:pt x="1411480" y="686287"/>
                    <a:pt x="1412163" y="686116"/>
                    <a:pt x="1412760" y="685860"/>
                  </a:cubicBezTo>
                  <a:cubicBezTo>
                    <a:pt x="1406617" y="693456"/>
                    <a:pt x="1400645" y="701138"/>
                    <a:pt x="1394929" y="709075"/>
                  </a:cubicBezTo>
                  <a:lnTo>
                    <a:pt x="1394929" y="709075"/>
                  </a:lnTo>
                  <a:close/>
                  <a:moveTo>
                    <a:pt x="1454821" y="602560"/>
                  </a:moveTo>
                  <a:cubicBezTo>
                    <a:pt x="1457978" y="601280"/>
                    <a:pt x="1461135" y="600000"/>
                    <a:pt x="1464206" y="598719"/>
                  </a:cubicBezTo>
                  <a:cubicBezTo>
                    <a:pt x="1462329" y="599914"/>
                    <a:pt x="1460452" y="601109"/>
                    <a:pt x="1458575" y="602390"/>
                  </a:cubicBezTo>
                  <a:cubicBezTo>
                    <a:pt x="1457125" y="602646"/>
                    <a:pt x="1455675" y="602902"/>
                    <a:pt x="1454224" y="603158"/>
                  </a:cubicBezTo>
                  <a:cubicBezTo>
                    <a:pt x="1454395" y="602987"/>
                    <a:pt x="1454566" y="602731"/>
                    <a:pt x="1454736" y="602560"/>
                  </a:cubicBezTo>
                  <a:close/>
                  <a:moveTo>
                    <a:pt x="1538688" y="572347"/>
                  </a:moveTo>
                  <a:lnTo>
                    <a:pt x="1538688" y="572347"/>
                  </a:lnTo>
                  <a:cubicBezTo>
                    <a:pt x="1538688" y="572347"/>
                    <a:pt x="1538688" y="572347"/>
                    <a:pt x="1538688" y="572347"/>
                  </a:cubicBezTo>
                  <a:lnTo>
                    <a:pt x="1538688" y="572347"/>
                  </a:lnTo>
                  <a:cubicBezTo>
                    <a:pt x="1542271" y="570981"/>
                    <a:pt x="1545770" y="569701"/>
                    <a:pt x="1549353" y="568421"/>
                  </a:cubicBezTo>
                  <a:cubicBezTo>
                    <a:pt x="1561383" y="569616"/>
                    <a:pt x="1573412" y="570811"/>
                    <a:pt x="1585357" y="572091"/>
                  </a:cubicBezTo>
                  <a:cubicBezTo>
                    <a:pt x="1581347" y="573712"/>
                    <a:pt x="1577337" y="575419"/>
                    <a:pt x="1573327" y="577126"/>
                  </a:cubicBezTo>
                  <a:cubicBezTo>
                    <a:pt x="1571279" y="577126"/>
                    <a:pt x="1569317" y="576956"/>
                    <a:pt x="1567270" y="576956"/>
                  </a:cubicBezTo>
                  <a:lnTo>
                    <a:pt x="1567270" y="576956"/>
                  </a:lnTo>
                  <a:cubicBezTo>
                    <a:pt x="1567270" y="576956"/>
                    <a:pt x="1567099" y="576956"/>
                    <a:pt x="1567099" y="576956"/>
                  </a:cubicBezTo>
                  <a:lnTo>
                    <a:pt x="1566928" y="576956"/>
                  </a:lnTo>
                  <a:cubicBezTo>
                    <a:pt x="1566928" y="576956"/>
                    <a:pt x="1566928" y="576956"/>
                    <a:pt x="1566928" y="576956"/>
                  </a:cubicBezTo>
                  <a:cubicBezTo>
                    <a:pt x="1550889" y="577297"/>
                    <a:pt x="1534934" y="578065"/>
                    <a:pt x="1518895" y="579089"/>
                  </a:cubicBezTo>
                  <a:cubicBezTo>
                    <a:pt x="1525464" y="576870"/>
                    <a:pt x="1532034" y="574651"/>
                    <a:pt x="1538603" y="572518"/>
                  </a:cubicBezTo>
                  <a:lnTo>
                    <a:pt x="1538603" y="572518"/>
                  </a:lnTo>
                  <a:close/>
                  <a:moveTo>
                    <a:pt x="1605833" y="557411"/>
                  </a:moveTo>
                  <a:cubicBezTo>
                    <a:pt x="1610099" y="557752"/>
                    <a:pt x="1614365" y="558179"/>
                    <a:pt x="1618545" y="558606"/>
                  </a:cubicBezTo>
                  <a:lnTo>
                    <a:pt x="1616498" y="559374"/>
                  </a:lnTo>
                  <a:cubicBezTo>
                    <a:pt x="1610696" y="561678"/>
                    <a:pt x="1604894" y="564068"/>
                    <a:pt x="1599093" y="566372"/>
                  </a:cubicBezTo>
                  <a:cubicBezTo>
                    <a:pt x="1598410" y="566372"/>
                    <a:pt x="1597728" y="566202"/>
                    <a:pt x="1597045" y="566116"/>
                  </a:cubicBezTo>
                  <a:lnTo>
                    <a:pt x="1597045" y="566116"/>
                  </a:lnTo>
                  <a:cubicBezTo>
                    <a:pt x="1597045" y="566116"/>
                    <a:pt x="1596875" y="566116"/>
                    <a:pt x="1596875" y="566116"/>
                  </a:cubicBezTo>
                  <a:lnTo>
                    <a:pt x="1596704" y="566116"/>
                  </a:lnTo>
                  <a:cubicBezTo>
                    <a:pt x="1596704" y="566116"/>
                    <a:pt x="1596704" y="566116"/>
                    <a:pt x="1596704" y="566116"/>
                  </a:cubicBezTo>
                  <a:cubicBezTo>
                    <a:pt x="1584077" y="565434"/>
                    <a:pt x="1571536" y="565092"/>
                    <a:pt x="1558908" y="564836"/>
                  </a:cubicBezTo>
                  <a:cubicBezTo>
                    <a:pt x="1568123" y="561508"/>
                    <a:pt x="1577337" y="558179"/>
                    <a:pt x="1586636" y="555021"/>
                  </a:cubicBezTo>
                  <a:cubicBezTo>
                    <a:pt x="1592950" y="555789"/>
                    <a:pt x="1599349" y="556557"/>
                    <a:pt x="1605663" y="557411"/>
                  </a:cubicBezTo>
                  <a:lnTo>
                    <a:pt x="1605663" y="557411"/>
                  </a:lnTo>
                  <a:cubicBezTo>
                    <a:pt x="1605663" y="557411"/>
                    <a:pt x="1605663" y="557411"/>
                    <a:pt x="1605663" y="557411"/>
                  </a:cubicBezTo>
                  <a:lnTo>
                    <a:pt x="1605663" y="557411"/>
                  </a:lnTo>
                  <a:cubicBezTo>
                    <a:pt x="1605663" y="557411"/>
                    <a:pt x="1605663" y="557411"/>
                    <a:pt x="1605663" y="557411"/>
                  </a:cubicBezTo>
                  <a:close/>
                  <a:moveTo>
                    <a:pt x="1723400" y="587368"/>
                  </a:moveTo>
                  <a:cubicBezTo>
                    <a:pt x="1723400" y="588307"/>
                    <a:pt x="1723486" y="589246"/>
                    <a:pt x="1723571" y="590099"/>
                  </a:cubicBezTo>
                  <a:cubicBezTo>
                    <a:pt x="1722462" y="590526"/>
                    <a:pt x="1721438" y="590953"/>
                    <a:pt x="1720329" y="591380"/>
                  </a:cubicBezTo>
                  <a:cubicBezTo>
                    <a:pt x="1717940" y="592318"/>
                    <a:pt x="1715466" y="593257"/>
                    <a:pt x="1713077" y="594196"/>
                  </a:cubicBezTo>
                  <a:cubicBezTo>
                    <a:pt x="1712906" y="593428"/>
                    <a:pt x="1712650" y="592745"/>
                    <a:pt x="1712394" y="591977"/>
                  </a:cubicBezTo>
                  <a:cubicBezTo>
                    <a:pt x="1712479" y="591977"/>
                    <a:pt x="1712565" y="591892"/>
                    <a:pt x="1712650" y="591892"/>
                  </a:cubicBezTo>
                  <a:lnTo>
                    <a:pt x="1723144" y="587198"/>
                  </a:lnTo>
                  <a:cubicBezTo>
                    <a:pt x="1723144" y="587198"/>
                    <a:pt x="1723229" y="587198"/>
                    <a:pt x="1723315" y="587283"/>
                  </a:cubicBezTo>
                  <a:close/>
                  <a:moveTo>
                    <a:pt x="1742852" y="602560"/>
                  </a:moveTo>
                  <a:cubicBezTo>
                    <a:pt x="1743023" y="603414"/>
                    <a:pt x="1743109" y="604352"/>
                    <a:pt x="1743279" y="605206"/>
                  </a:cubicBezTo>
                  <a:cubicBezTo>
                    <a:pt x="1738843" y="606828"/>
                    <a:pt x="1734406" y="608449"/>
                    <a:pt x="1729969" y="610071"/>
                  </a:cubicBezTo>
                  <a:cubicBezTo>
                    <a:pt x="1729373" y="607596"/>
                    <a:pt x="1728861" y="605206"/>
                    <a:pt x="1728348" y="602731"/>
                  </a:cubicBezTo>
                  <a:cubicBezTo>
                    <a:pt x="1731335" y="601109"/>
                    <a:pt x="1734235" y="599487"/>
                    <a:pt x="1737222" y="597866"/>
                  </a:cubicBezTo>
                  <a:cubicBezTo>
                    <a:pt x="1739098" y="599402"/>
                    <a:pt x="1741061" y="600939"/>
                    <a:pt x="1742938" y="602560"/>
                  </a:cubicBezTo>
                  <a:close/>
                  <a:moveTo>
                    <a:pt x="1787388" y="645064"/>
                  </a:moveTo>
                  <a:lnTo>
                    <a:pt x="1788241" y="653343"/>
                  </a:lnTo>
                  <a:cubicBezTo>
                    <a:pt x="1788412" y="655049"/>
                    <a:pt x="1788583" y="656756"/>
                    <a:pt x="1788838" y="658549"/>
                  </a:cubicBezTo>
                  <a:cubicBezTo>
                    <a:pt x="1785255" y="661451"/>
                    <a:pt x="1781757" y="664267"/>
                    <a:pt x="1778174" y="667084"/>
                  </a:cubicBezTo>
                  <a:cubicBezTo>
                    <a:pt x="1776809" y="661792"/>
                    <a:pt x="1775529" y="656500"/>
                    <a:pt x="1774164" y="651123"/>
                  </a:cubicBezTo>
                  <a:cubicBezTo>
                    <a:pt x="1775273" y="650099"/>
                    <a:pt x="1776382" y="649075"/>
                    <a:pt x="1777491" y="647966"/>
                  </a:cubicBezTo>
                  <a:lnTo>
                    <a:pt x="1784487" y="641479"/>
                  </a:lnTo>
                  <a:cubicBezTo>
                    <a:pt x="1785426" y="642674"/>
                    <a:pt x="1786450" y="643869"/>
                    <a:pt x="1787303" y="645064"/>
                  </a:cubicBezTo>
                  <a:close/>
                  <a:moveTo>
                    <a:pt x="1803257" y="670839"/>
                  </a:moveTo>
                  <a:cubicBezTo>
                    <a:pt x="1805134" y="674680"/>
                    <a:pt x="1806926" y="678520"/>
                    <a:pt x="1808717" y="682361"/>
                  </a:cubicBezTo>
                  <a:lnTo>
                    <a:pt x="1799588" y="690981"/>
                  </a:lnTo>
                  <a:cubicBezTo>
                    <a:pt x="1798906" y="691579"/>
                    <a:pt x="1798223" y="692176"/>
                    <a:pt x="1797626" y="692774"/>
                  </a:cubicBezTo>
                  <a:cubicBezTo>
                    <a:pt x="1796773" y="688421"/>
                    <a:pt x="1796005" y="684068"/>
                    <a:pt x="1795237" y="679800"/>
                  </a:cubicBezTo>
                  <a:cubicBezTo>
                    <a:pt x="1797967" y="676813"/>
                    <a:pt x="1800612" y="673911"/>
                    <a:pt x="1803342" y="670924"/>
                  </a:cubicBezTo>
                  <a:close/>
                  <a:moveTo>
                    <a:pt x="1816652" y="739630"/>
                  </a:moveTo>
                  <a:cubicBezTo>
                    <a:pt x="1813581" y="742702"/>
                    <a:pt x="1810594" y="745775"/>
                    <a:pt x="1807523" y="748847"/>
                  </a:cubicBezTo>
                  <a:cubicBezTo>
                    <a:pt x="1806670" y="742958"/>
                    <a:pt x="1805816" y="737069"/>
                    <a:pt x="1804878" y="731095"/>
                  </a:cubicBezTo>
                  <a:cubicBezTo>
                    <a:pt x="1808035" y="727340"/>
                    <a:pt x="1811191" y="723670"/>
                    <a:pt x="1814348" y="719914"/>
                  </a:cubicBezTo>
                  <a:cubicBezTo>
                    <a:pt x="1815116" y="726486"/>
                    <a:pt x="1815884" y="733058"/>
                    <a:pt x="1816652" y="739544"/>
                  </a:cubicBezTo>
                  <a:close/>
                  <a:moveTo>
                    <a:pt x="1821942" y="790156"/>
                  </a:moveTo>
                  <a:lnTo>
                    <a:pt x="1821942" y="790156"/>
                  </a:lnTo>
                  <a:cubicBezTo>
                    <a:pt x="1821942" y="790156"/>
                    <a:pt x="1821942" y="790412"/>
                    <a:pt x="1821942" y="790412"/>
                  </a:cubicBezTo>
                  <a:lnTo>
                    <a:pt x="1821942" y="790668"/>
                  </a:lnTo>
                  <a:cubicBezTo>
                    <a:pt x="1821942" y="790668"/>
                    <a:pt x="1821942" y="790668"/>
                    <a:pt x="1821942" y="790668"/>
                  </a:cubicBezTo>
                  <a:cubicBezTo>
                    <a:pt x="1822027" y="791607"/>
                    <a:pt x="1822197" y="792460"/>
                    <a:pt x="1822283" y="793399"/>
                  </a:cubicBezTo>
                  <a:cubicBezTo>
                    <a:pt x="1819894" y="795704"/>
                    <a:pt x="1817590" y="798093"/>
                    <a:pt x="1815202" y="800398"/>
                  </a:cubicBezTo>
                  <a:cubicBezTo>
                    <a:pt x="1814690" y="797240"/>
                    <a:pt x="1814178" y="793997"/>
                    <a:pt x="1813666" y="790839"/>
                  </a:cubicBezTo>
                  <a:lnTo>
                    <a:pt x="1821173" y="783243"/>
                  </a:lnTo>
                  <a:cubicBezTo>
                    <a:pt x="1821430" y="785547"/>
                    <a:pt x="1821685" y="787937"/>
                    <a:pt x="1821856" y="790241"/>
                  </a:cubicBezTo>
                  <a:close/>
                  <a:moveTo>
                    <a:pt x="1843015" y="799715"/>
                  </a:moveTo>
                  <a:cubicBezTo>
                    <a:pt x="1843015" y="801166"/>
                    <a:pt x="1843100" y="802702"/>
                    <a:pt x="1843185" y="804153"/>
                  </a:cubicBezTo>
                  <a:cubicBezTo>
                    <a:pt x="1843185" y="808847"/>
                    <a:pt x="1843185" y="813456"/>
                    <a:pt x="1843185" y="818150"/>
                  </a:cubicBezTo>
                  <a:lnTo>
                    <a:pt x="1832094" y="829758"/>
                  </a:lnTo>
                  <a:cubicBezTo>
                    <a:pt x="1831924" y="826685"/>
                    <a:pt x="1831668" y="823613"/>
                    <a:pt x="1831497" y="820540"/>
                  </a:cubicBezTo>
                  <a:cubicBezTo>
                    <a:pt x="1834654" y="814395"/>
                    <a:pt x="1837810" y="808335"/>
                    <a:pt x="1840967" y="802190"/>
                  </a:cubicBezTo>
                  <a:lnTo>
                    <a:pt x="1843100" y="799715"/>
                  </a:lnTo>
                  <a:close/>
                  <a:moveTo>
                    <a:pt x="1842418" y="857240"/>
                  </a:moveTo>
                  <a:lnTo>
                    <a:pt x="1842418" y="857411"/>
                  </a:lnTo>
                  <a:cubicBezTo>
                    <a:pt x="1842418" y="857411"/>
                    <a:pt x="1842418" y="857411"/>
                    <a:pt x="1842418" y="857411"/>
                  </a:cubicBezTo>
                  <a:cubicBezTo>
                    <a:pt x="1842418" y="857837"/>
                    <a:pt x="1842418" y="858349"/>
                    <a:pt x="1842418" y="858776"/>
                  </a:cubicBezTo>
                  <a:cubicBezTo>
                    <a:pt x="1839517" y="860057"/>
                    <a:pt x="1836701" y="861337"/>
                    <a:pt x="1833886" y="862617"/>
                  </a:cubicBezTo>
                  <a:cubicBezTo>
                    <a:pt x="1833886" y="861849"/>
                    <a:pt x="1833886" y="861081"/>
                    <a:pt x="1833801" y="860313"/>
                  </a:cubicBezTo>
                  <a:cubicBezTo>
                    <a:pt x="1835507" y="856557"/>
                    <a:pt x="1837213" y="852716"/>
                    <a:pt x="1838920" y="848961"/>
                  </a:cubicBezTo>
                  <a:cubicBezTo>
                    <a:pt x="1840200" y="846145"/>
                    <a:pt x="1841564" y="843328"/>
                    <a:pt x="1842844" y="840426"/>
                  </a:cubicBezTo>
                  <a:cubicBezTo>
                    <a:pt x="1842674" y="845974"/>
                    <a:pt x="1842588" y="851522"/>
                    <a:pt x="1842418" y="857069"/>
                  </a:cubicBezTo>
                  <a:lnTo>
                    <a:pt x="1842418" y="857069"/>
                  </a:lnTo>
                  <a:lnTo>
                    <a:pt x="1842418" y="857240"/>
                  </a:lnTo>
                  <a:close/>
                  <a:moveTo>
                    <a:pt x="1845659" y="909473"/>
                  </a:moveTo>
                  <a:cubicBezTo>
                    <a:pt x="1845659" y="909473"/>
                    <a:pt x="1845489" y="909559"/>
                    <a:pt x="1845318" y="909644"/>
                  </a:cubicBezTo>
                  <a:cubicBezTo>
                    <a:pt x="1845745" y="905889"/>
                    <a:pt x="1846172" y="902048"/>
                    <a:pt x="1846513" y="898207"/>
                  </a:cubicBezTo>
                  <a:cubicBezTo>
                    <a:pt x="1848390" y="897183"/>
                    <a:pt x="1850267" y="896073"/>
                    <a:pt x="1852144" y="895049"/>
                  </a:cubicBezTo>
                  <a:lnTo>
                    <a:pt x="1851803" y="895903"/>
                  </a:lnTo>
                  <a:cubicBezTo>
                    <a:pt x="1849755" y="900426"/>
                    <a:pt x="1847708" y="904950"/>
                    <a:pt x="1845659" y="909559"/>
                  </a:cubicBezTo>
                  <a:close/>
                  <a:moveTo>
                    <a:pt x="1862979" y="905974"/>
                  </a:moveTo>
                  <a:lnTo>
                    <a:pt x="1850352" y="933883"/>
                  </a:lnTo>
                  <a:lnTo>
                    <a:pt x="1837555" y="938065"/>
                  </a:lnTo>
                  <a:cubicBezTo>
                    <a:pt x="1839346" y="933541"/>
                    <a:pt x="1841053" y="928933"/>
                    <a:pt x="1842844" y="924409"/>
                  </a:cubicBezTo>
                  <a:cubicBezTo>
                    <a:pt x="1842844" y="926031"/>
                    <a:pt x="1842844" y="927652"/>
                    <a:pt x="1842674" y="929189"/>
                  </a:cubicBezTo>
                  <a:cubicBezTo>
                    <a:pt x="1842674" y="929189"/>
                    <a:pt x="1842930" y="929274"/>
                    <a:pt x="1843015" y="929189"/>
                  </a:cubicBezTo>
                  <a:cubicBezTo>
                    <a:pt x="1843356" y="926628"/>
                    <a:pt x="1843612" y="924068"/>
                    <a:pt x="1843954" y="921593"/>
                  </a:cubicBezTo>
                  <a:cubicBezTo>
                    <a:pt x="1845318" y="918093"/>
                    <a:pt x="1846684" y="914594"/>
                    <a:pt x="1848049" y="911095"/>
                  </a:cubicBezTo>
                  <a:cubicBezTo>
                    <a:pt x="1849329" y="910327"/>
                    <a:pt x="1850608" y="909559"/>
                    <a:pt x="1851888" y="908705"/>
                  </a:cubicBezTo>
                  <a:cubicBezTo>
                    <a:pt x="1855471" y="906486"/>
                    <a:pt x="1859054" y="904182"/>
                    <a:pt x="1862638" y="901962"/>
                  </a:cubicBezTo>
                  <a:cubicBezTo>
                    <a:pt x="1862723" y="903328"/>
                    <a:pt x="1862894" y="904694"/>
                    <a:pt x="1862979" y="905974"/>
                  </a:cubicBezTo>
                  <a:close/>
                  <a:moveTo>
                    <a:pt x="1868354" y="1033826"/>
                  </a:moveTo>
                  <a:lnTo>
                    <a:pt x="1857348" y="1061820"/>
                  </a:lnTo>
                  <a:cubicBezTo>
                    <a:pt x="1857178" y="1062332"/>
                    <a:pt x="1856921" y="1062844"/>
                    <a:pt x="1856751" y="1063356"/>
                  </a:cubicBezTo>
                  <a:cubicBezTo>
                    <a:pt x="1853850" y="1065746"/>
                    <a:pt x="1850950" y="1068051"/>
                    <a:pt x="1848049" y="1070440"/>
                  </a:cubicBezTo>
                  <a:cubicBezTo>
                    <a:pt x="1851291" y="1060455"/>
                    <a:pt x="1854533" y="1050384"/>
                    <a:pt x="1857775" y="1040398"/>
                  </a:cubicBezTo>
                  <a:cubicBezTo>
                    <a:pt x="1859908" y="1037837"/>
                    <a:pt x="1862126" y="1035191"/>
                    <a:pt x="1864259" y="1032631"/>
                  </a:cubicBezTo>
                  <a:lnTo>
                    <a:pt x="1868610" y="1027339"/>
                  </a:lnTo>
                  <a:cubicBezTo>
                    <a:pt x="1868610" y="1029558"/>
                    <a:pt x="1868440" y="1031692"/>
                    <a:pt x="1868354" y="1033911"/>
                  </a:cubicBezTo>
                  <a:close/>
                  <a:moveTo>
                    <a:pt x="1861017" y="1085376"/>
                  </a:moveTo>
                  <a:lnTo>
                    <a:pt x="1853765" y="1106372"/>
                  </a:lnTo>
                  <a:cubicBezTo>
                    <a:pt x="1851803" y="1112005"/>
                    <a:pt x="1849840" y="1117638"/>
                    <a:pt x="1847878" y="1123186"/>
                  </a:cubicBezTo>
                  <a:cubicBezTo>
                    <a:pt x="1845659" y="1125149"/>
                    <a:pt x="1843442" y="1127112"/>
                    <a:pt x="1841138" y="1129075"/>
                  </a:cubicBezTo>
                  <a:lnTo>
                    <a:pt x="1842162" y="1116443"/>
                  </a:lnTo>
                  <a:cubicBezTo>
                    <a:pt x="1842162" y="1116443"/>
                    <a:pt x="1841906" y="1116273"/>
                    <a:pt x="1841821" y="1116443"/>
                  </a:cubicBezTo>
                  <a:lnTo>
                    <a:pt x="1839943" y="1130099"/>
                  </a:lnTo>
                  <a:cubicBezTo>
                    <a:pt x="1838322" y="1131550"/>
                    <a:pt x="1836701" y="1133001"/>
                    <a:pt x="1834995" y="1134452"/>
                  </a:cubicBezTo>
                  <a:cubicBezTo>
                    <a:pt x="1839005" y="1122674"/>
                    <a:pt x="1842930" y="1110896"/>
                    <a:pt x="1846939" y="1099117"/>
                  </a:cubicBezTo>
                  <a:cubicBezTo>
                    <a:pt x="1851632" y="1094509"/>
                    <a:pt x="1856324" y="1089985"/>
                    <a:pt x="1860932" y="1085376"/>
                  </a:cubicBezTo>
                  <a:close/>
                  <a:moveTo>
                    <a:pt x="1826975" y="1234480"/>
                  </a:moveTo>
                  <a:lnTo>
                    <a:pt x="1826975" y="1234480"/>
                  </a:lnTo>
                  <a:cubicBezTo>
                    <a:pt x="1826975" y="1234480"/>
                    <a:pt x="1826975" y="1234736"/>
                    <a:pt x="1826975" y="1234736"/>
                  </a:cubicBezTo>
                  <a:lnTo>
                    <a:pt x="1826975" y="1234992"/>
                  </a:lnTo>
                  <a:cubicBezTo>
                    <a:pt x="1826975" y="1234992"/>
                    <a:pt x="1826975" y="1234992"/>
                    <a:pt x="1826975" y="1234992"/>
                  </a:cubicBezTo>
                  <a:cubicBezTo>
                    <a:pt x="1826634" y="1240455"/>
                    <a:pt x="1826378" y="1245917"/>
                    <a:pt x="1826037" y="1251379"/>
                  </a:cubicBezTo>
                  <a:cubicBezTo>
                    <a:pt x="1818699" y="1258378"/>
                    <a:pt x="1811362" y="1265291"/>
                    <a:pt x="1804025" y="1272375"/>
                  </a:cubicBezTo>
                  <a:cubicBezTo>
                    <a:pt x="1804025" y="1272375"/>
                    <a:pt x="1804025" y="1272375"/>
                    <a:pt x="1804025" y="1272375"/>
                  </a:cubicBezTo>
                  <a:cubicBezTo>
                    <a:pt x="1804025" y="1272375"/>
                    <a:pt x="1804025" y="1272375"/>
                    <a:pt x="1804025" y="1272375"/>
                  </a:cubicBezTo>
                  <a:cubicBezTo>
                    <a:pt x="1804025" y="1272375"/>
                    <a:pt x="1804025" y="1272375"/>
                    <a:pt x="1804025" y="1272375"/>
                  </a:cubicBezTo>
                  <a:cubicBezTo>
                    <a:pt x="1804025" y="1272375"/>
                    <a:pt x="1804025" y="1272375"/>
                    <a:pt x="1804025" y="1272375"/>
                  </a:cubicBezTo>
                  <a:cubicBezTo>
                    <a:pt x="1804025" y="1272375"/>
                    <a:pt x="1803940" y="1272460"/>
                    <a:pt x="1803854" y="1272545"/>
                  </a:cubicBezTo>
                  <a:lnTo>
                    <a:pt x="1804878" y="1269558"/>
                  </a:lnTo>
                  <a:cubicBezTo>
                    <a:pt x="1807011" y="1263413"/>
                    <a:pt x="1809144" y="1257183"/>
                    <a:pt x="1811362" y="1251038"/>
                  </a:cubicBezTo>
                  <a:lnTo>
                    <a:pt x="1815543" y="1248648"/>
                  </a:lnTo>
                  <a:cubicBezTo>
                    <a:pt x="1815543" y="1248648"/>
                    <a:pt x="1815543" y="1248307"/>
                    <a:pt x="1815372" y="1248392"/>
                  </a:cubicBezTo>
                  <a:lnTo>
                    <a:pt x="1811618" y="1250440"/>
                  </a:lnTo>
                  <a:cubicBezTo>
                    <a:pt x="1812471" y="1247965"/>
                    <a:pt x="1813324" y="1245575"/>
                    <a:pt x="1814178" y="1243100"/>
                  </a:cubicBezTo>
                  <a:cubicBezTo>
                    <a:pt x="1814519" y="1242844"/>
                    <a:pt x="1814860" y="1242503"/>
                    <a:pt x="1815116" y="1242247"/>
                  </a:cubicBezTo>
                  <a:cubicBezTo>
                    <a:pt x="1815116" y="1242247"/>
                    <a:pt x="1815116" y="1242247"/>
                    <a:pt x="1815116" y="1242247"/>
                  </a:cubicBezTo>
                  <a:cubicBezTo>
                    <a:pt x="1815116" y="1242247"/>
                    <a:pt x="1815202" y="1242161"/>
                    <a:pt x="1815287" y="1242076"/>
                  </a:cubicBezTo>
                  <a:cubicBezTo>
                    <a:pt x="1815287" y="1242076"/>
                    <a:pt x="1815372" y="1241991"/>
                    <a:pt x="1815457" y="1241905"/>
                  </a:cubicBezTo>
                  <a:cubicBezTo>
                    <a:pt x="1815457" y="1241905"/>
                    <a:pt x="1815457" y="1241905"/>
                    <a:pt x="1815457" y="1241905"/>
                  </a:cubicBezTo>
                  <a:cubicBezTo>
                    <a:pt x="1819468" y="1237979"/>
                    <a:pt x="1823563" y="1234054"/>
                    <a:pt x="1827572" y="1230127"/>
                  </a:cubicBezTo>
                  <a:cubicBezTo>
                    <a:pt x="1827402" y="1231578"/>
                    <a:pt x="1827231" y="1233029"/>
                    <a:pt x="1827146" y="1234480"/>
                  </a:cubicBezTo>
                  <a:close/>
                  <a:moveTo>
                    <a:pt x="1800953" y="1475760"/>
                  </a:moveTo>
                  <a:lnTo>
                    <a:pt x="1793104" y="1479686"/>
                  </a:lnTo>
                  <a:cubicBezTo>
                    <a:pt x="1802062" y="1464067"/>
                    <a:pt x="1810850" y="1448449"/>
                    <a:pt x="1819723" y="1432830"/>
                  </a:cubicBezTo>
                  <a:cubicBezTo>
                    <a:pt x="1818785" y="1437524"/>
                    <a:pt x="1817846" y="1442218"/>
                    <a:pt x="1816823" y="1446827"/>
                  </a:cubicBezTo>
                  <a:cubicBezTo>
                    <a:pt x="1813666" y="1452802"/>
                    <a:pt x="1810509" y="1458776"/>
                    <a:pt x="1807182" y="1464665"/>
                  </a:cubicBezTo>
                  <a:cubicBezTo>
                    <a:pt x="1805134" y="1468420"/>
                    <a:pt x="1803001" y="1472090"/>
                    <a:pt x="1800953" y="1475760"/>
                  </a:cubicBezTo>
                  <a:close/>
                  <a:moveTo>
                    <a:pt x="1800015" y="1477467"/>
                  </a:moveTo>
                  <a:cubicBezTo>
                    <a:pt x="1788156" y="1498122"/>
                    <a:pt x="1775700" y="1518349"/>
                    <a:pt x="1762646" y="1538150"/>
                  </a:cubicBezTo>
                  <a:cubicBezTo>
                    <a:pt x="1764096" y="1533200"/>
                    <a:pt x="1765632" y="1528335"/>
                    <a:pt x="1767083" y="1523384"/>
                  </a:cubicBezTo>
                  <a:cubicBezTo>
                    <a:pt x="1769813" y="1519117"/>
                    <a:pt x="1772543" y="1514850"/>
                    <a:pt x="1775273" y="1510582"/>
                  </a:cubicBezTo>
                  <a:cubicBezTo>
                    <a:pt x="1775273" y="1510582"/>
                    <a:pt x="1775273" y="1510582"/>
                    <a:pt x="1775273" y="1510582"/>
                  </a:cubicBezTo>
                  <a:cubicBezTo>
                    <a:pt x="1775273" y="1510582"/>
                    <a:pt x="1775273" y="1510582"/>
                    <a:pt x="1775273" y="1510582"/>
                  </a:cubicBezTo>
                  <a:cubicBezTo>
                    <a:pt x="1775273" y="1510582"/>
                    <a:pt x="1775273" y="1510582"/>
                    <a:pt x="1775273" y="1510582"/>
                  </a:cubicBezTo>
                  <a:cubicBezTo>
                    <a:pt x="1775273" y="1510582"/>
                    <a:pt x="1775273" y="1510582"/>
                    <a:pt x="1775273" y="1510582"/>
                  </a:cubicBezTo>
                  <a:cubicBezTo>
                    <a:pt x="1780819" y="1501109"/>
                    <a:pt x="1786279" y="1491635"/>
                    <a:pt x="1791654" y="1482162"/>
                  </a:cubicBezTo>
                  <a:lnTo>
                    <a:pt x="1799844" y="1477552"/>
                  </a:lnTo>
                  <a:close/>
                  <a:moveTo>
                    <a:pt x="1732614" y="1671891"/>
                  </a:moveTo>
                  <a:cubicBezTo>
                    <a:pt x="1725619" y="1677695"/>
                    <a:pt x="1718537" y="1683413"/>
                    <a:pt x="1711370" y="1689132"/>
                  </a:cubicBezTo>
                  <a:cubicBezTo>
                    <a:pt x="1705142" y="1690241"/>
                    <a:pt x="1699000" y="1691265"/>
                    <a:pt x="1692771" y="1692289"/>
                  </a:cubicBezTo>
                  <a:cubicBezTo>
                    <a:pt x="1700706" y="1685632"/>
                    <a:pt x="1708640" y="1678890"/>
                    <a:pt x="1716575" y="1672147"/>
                  </a:cubicBezTo>
                  <a:lnTo>
                    <a:pt x="1712224" y="1681962"/>
                  </a:lnTo>
                  <a:lnTo>
                    <a:pt x="1710261" y="1686315"/>
                  </a:lnTo>
                  <a:lnTo>
                    <a:pt x="1713077" y="1682389"/>
                  </a:lnTo>
                  <a:lnTo>
                    <a:pt x="1726045" y="1664551"/>
                  </a:lnTo>
                  <a:cubicBezTo>
                    <a:pt x="1726472" y="1664039"/>
                    <a:pt x="1726813" y="1663442"/>
                    <a:pt x="1727240" y="1662930"/>
                  </a:cubicBezTo>
                  <a:cubicBezTo>
                    <a:pt x="1727836" y="1662417"/>
                    <a:pt x="1728434" y="1661905"/>
                    <a:pt x="1729116" y="1661393"/>
                  </a:cubicBezTo>
                  <a:lnTo>
                    <a:pt x="1738160" y="1658918"/>
                  </a:lnTo>
                  <a:cubicBezTo>
                    <a:pt x="1738160" y="1658918"/>
                    <a:pt x="1738160" y="1658577"/>
                    <a:pt x="1738160" y="1658662"/>
                  </a:cubicBezTo>
                  <a:lnTo>
                    <a:pt x="1730737" y="1660113"/>
                  </a:lnTo>
                  <a:cubicBezTo>
                    <a:pt x="1732358" y="1658662"/>
                    <a:pt x="1734065" y="1657296"/>
                    <a:pt x="1735686" y="1655845"/>
                  </a:cubicBezTo>
                  <a:lnTo>
                    <a:pt x="1751555" y="1642446"/>
                  </a:lnTo>
                  <a:cubicBezTo>
                    <a:pt x="1745241" y="1652261"/>
                    <a:pt x="1738928" y="1662076"/>
                    <a:pt x="1732614" y="1671806"/>
                  </a:cubicBezTo>
                  <a:close/>
                  <a:moveTo>
                    <a:pt x="1722803" y="1687083"/>
                  </a:moveTo>
                  <a:cubicBezTo>
                    <a:pt x="1721608" y="1687339"/>
                    <a:pt x="1720414" y="1687510"/>
                    <a:pt x="1719305" y="1687766"/>
                  </a:cubicBezTo>
                  <a:cubicBezTo>
                    <a:pt x="1721865" y="1685461"/>
                    <a:pt x="1724339" y="1683157"/>
                    <a:pt x="1726898" y="1680852"/>
                  </a:cubicBezTo>
                  <a:cubicBezTo>
                    <a:pt x="1726215" y="1681877"/>
                    <a:pt x="1725533" y="1682901"/>
                    <a:pt x="1724850" y="1683925"/>
                  </a:cubicBezTo>
                  <a:lnTo>
                    <a:pt x="1722803" y="1687083"/>
                  </a:lnTo>
                  <a:close/>
                  <a:moveTo>
                    <a:pt x="1732273" y="1709956"/>
                  </a:moveTo>
                  <a:cubicBezTo>
                    <a:pt x="1732273" y="1709956"/>
                    <a:pt x="1732870" y="1709359"/>
                    <a:pt x="1733127" y="1709103"/>
                  </a:cubicBezTo>
                  <a:lnTo>
                    <a:pt x="1731932" y="1710981"/>
                  </a:lnTo>
                  <a:cubicBezTo>
                    <a:pt x="1731932" y="1710981"/>
                    <a:pt x="1732188" y="1710298"/>
                    <a:pt x="1732273" y="1709956"/>
                  </a:cubicBezTo>
                  <a:close/>
                  <a:moveTo>
                    <a:pt x="1732956" y="1707993"/>
                  </a:moveTo>
                  <a:cubicBezTo>
                    <a:pt x="1734918" y="1702531"/>
                    <a:pt x="1736795" y="1697069"/>
                    <a:pt x="1738672" y="1691606"/>
                  </a:cubicBezTo>
                  <a:cubicBezTo>
                    <a:pt x="1738672" y="1691436"/>
                    <a:pt x="1738416" y="1691350"/>
                    <a:pt x="1738416" y="1691521"/>
                  </a:cubicBezTo>
                  <a:cubicBezTo>
                    <a:pt x="1735942" y="1697581"/>
                    <a:pt x="1733468" y="1703640"/>
                    <a:pt x="1730994" y="1709700"/>
                  </a:cubicBezTo>
                  <a:cubicBezTo>
                    <a:pt x="1729969" y="1710554"/>
                    <a:pt x="1728946" y="1711407"/>
                    <a:pt x="1728007" y="1712261"/>
                  </a:cubicBezTo>
                  <a:cubicBezTo>
                    <a:pt x="1718281" y="1713797"/>
                    <a:pt x="1708470" y="1715248"/>
                    <a:pt x="1698658" y="1716784"/>
                  </a:cubicBezTo>
                  <a:cubicBezTo>
                    <a:pt x="1702156" y="1713968"/>
                    <a:pt x="1705654" y="1711066"/>
                    <a:pt x="1709152" y="1708250"/>
                  </a:cubicBezTo>
                  <a:cubicBezTo>
                    <a:pt x="1709152" y="1708250"/>
                    <a:pt x="1709152" y="1708250"/>
                    <a:pt x="1709152" y="1708250"/>
                  </a:cubicBezTo>
                  <a:lnTo>
                    <a:pt x="1704971" y="1714736"/>
                  </a:lnTo>
                  <a:cubicBezTo>
                    <a:pt x="1704971" y="1714736"/>
                    <a:pt x="1705142" y="1714992"/>
                    <a:pt x="1705228" y="1714906"/>
                  </a:cubicBezTo>
                  <a:lnTo>
                    <a:pt x="1710176" y="1707993"/>
                  </a:lnTo>
                  <a:cubicBezTo>
                    <a:pt x="1715039" y="1706884"/>
                    <a:pt x="1719987" y="1705689"/>
                    <a:pt x="1724850" y="1704580"/>
                  </a:cubicBezTo>
                  <a:cubicBezTo>
                    <a:pt x="1724936" y="1704580"/>
                    <a:pt x="1724850" y="1704238"/>
                    <a:pt x="1724850" y="1704323"/>
                  </a:cubicBezTo>
                  <a:cubicBezTo>
                    <a:pt x="1720499" y="1705006"/>
                    <a:pt x="1716063" y="1705689"/>
                    <a:pt x="1711712" y="1706286"/>
                  </a:cubicBezTo>
                  <a:lnTo>
                    <a:pt x="1729628" y="1691777"/>
                  </a:lnTo>
                  <a:cubicBezTo>
                    <a:pt x="1729628" y="1691777"/>
                    <a:pt x="1729543" y="1691521"/>
                    <a:pt x="1729457" y="1691521"/>
                  </a:cubicBezTo>
                  <a:lnTo>
                    <a:pt x="1714783" y="1701763"/>
                  </a:lnTo>
                  <a:lnTo>
                    <a:pt x="1722803" y="1690582"/>
                  </a:lnTo>
                  <a:cubicBezTo>
                    <a:pt x="1727240" y="1689302"/>
                    <a:pt x="1731761" y="1688022"/>
                    <a:pt x="1736198" y="1686742"/>
                  </a:cubicBezTo>
                  <a:cubicBezTo>
                    <a:pt x="1741146" y="1685291"/>
                    <a:pt x="1746094" y="1683755"/>
                    <a:pt x="1751128" y="1682218"/>
                  </a:cubicBezTo>
                  <a:cubicBezTo>
                    <a:pt x="1749507" y="1684608"/>
                    <a:pt x="1747972" y="1686998"/>
                    <a:pt x="1746351" y="1689473"/>
                  </a:cubicBezTo>
                  <a:lnTo>
                    <a:pt x="1735174" y="1706372"/>
                  </a:lnTo>
                  <a:cubicBezTo>
                    <a:pt x="1734491" y="1706969"/>
                    <a:pt x="1733809" y="1707567"/>
                    <a:pt x="1733127" y="1708164"/>
                  </a:cubicBezTo>
                  <a:close/>
                  <a:moveTo>
                    <a:pt x="1645676" y="1815959"/>
                  </a:moveTo>
                  <a:cubicBezTo>
                    <a:pt x="1639789" y="1824238"/>
                    <a:pt x="1633817" y="1832431"/>
                    <a:pt x="1627759" y="1840625"/>
                  </a:cubicBezTo>
                  <a:lnTo>
                    <a:pt x="1603871" y="1838491"/>
                  </a:lnTo>
                  <a:cubicBezTo>
                    <a:pt x="1617180" y="1821934"/>
                    <a:pt x="1629807" y="1804864"/>
                    <a:pt x="1642007" y="1787367"/>
                  </a:cubicBezTo>
                  <a:cubicBezTo>
                    <a:pt x="1650539" y="1781478"/>
                    <a:pt x="1658986" y="1775419"/>
                    <a:pt x="1667261" y="1769188"/>
                  </a:cubicBezTo>
                  <a:lnTo>
                    <a:pt x="1667261" y="1769188"/>
                  </a:lnTo>
                  <a:cubicBezTo>
                    <a:pt x="1667261" y="1769188"/>
                    <a:pt x="1667261" y="1769188"/>
                    <a:pt x="1667261" y="1769188"/>
                  </a:cubicBezTo>
                  <a:lnTo>
                    <a:pt x="1667261" y="1769188"/>
                  </a:lnTo>
                  <a:cubicBezTo>
                    <a:pt x="1667261" y="1769188"/>
                    <a:pt x="1667261" y="1769188"/>
                    <a:pt x="1667261" y="1769188"/>
                  </a:cubicBezTo>
                  <a:cubicBezTo>
                    <a:pt x="1677158" y="1761080"/>
                    <a:pt x="1686714" y="1752630"/>
                    <a:pt x="1696184" y="1744095"/>
                  </a:cubicBezTo>
                  <a:cubicBezTo>
                    <a:pt x="1694819" y="1746315"/>
                    <a:pt x="1693454" y="1748534"/>
                    <a:pt x="1692004" y="1750753"/>
                  </a:cubicBezTo>
                  <a:cubicBezTo>
                    <a:pt x="1677585" y="1773114"/>
                    <a:pt x="1661972" y="1794792"/>
                    <a:pt x="1645761" y="1815788"/>
                  </a:cubicBezTo>
                  <a:lnTo>
                    <a:pt x="1645761" y="1815788"/>
                  </a:lnTo>
                  <a:cubicBezTo>
                    <a:pt x="1645761" y="1815788"/>
                    <a:pt x="1645676" y="1815959"/>
                    <a:pt x="1645676" y="1815959"/>
                  </a:cubicBezTo>
                  <a:lnTo>
                    <a:pt x="1645676" y="1816130"/>
                  </a:lnTo>
                  <a:cubicBezTo>
                    <a:pt x="1645676" y="1816130"/>
                    <a:pt x="1645591" y="1816130"/>
                    <a:pt x="1645591" y="1816130"/>
                  </a:cubicBezTo>
                  <a:close/>
                  <a:moveTo>
                    <a:pt x="1570768" y="1875106"/>
                  </a:moveTo>
                  <a:cubicBezTo>
                    <a:pt x="1575375" y="1875191"/>
                    <a:pt x="1580067" y="1875361"/>
                    <a:pt x="1584674" y="1875447"/>
                  </a:cubicBezTo>
                  <a:lnTo>
                    <a:pt x="1600117" y="1875789"/>
                  </a:lnTo>
                  <a:cubicBezTo>
                    <a:pt x="1599178" y="1876983"/>
                    <a:pt x="1598239" y="1878178"/>
                    <a:pt x="1597216" y="1879373"/>
                  </a:cubicBezTo>
                  <a:lnTo>
                    <a:pt x="1587916" y="1890212"/>
                  </a:lnTo>
                  <a:lnTo>
                    <a:pt x="1585357" y="1878519"/>
                  </a:lnTo>
                  <a:cubicBezTo>
                    <a:pt x="1585357" y="1878519"/>
                    <a:pt x="1585015" y="1878519"/>
                    <a:pt x="1585101" y="1878519"/>
                  </a:cubicBezTo>
                  <a:lnTo>
                    <a:pt x="1587234" y="1892517"/>
                  </a:lnTo>
                  <a:lnTo>
                    <a:pt x="1598837" y="1880568"/>
                  </a:lnTo>
                  <a:cubicBezTo>
                    <a:pt x="1600372" y="1879032"/>
                    <a:pt x="1601823" y="1877410"/>
                    <a:pt x="1603359" y="1875873"/>
                  </a:cubicBezTo>
                  <a:lnTo>
                    <a:pt x="1613000" y="1876044"/>
                  </a:lnTo>
                  <a:cubicBezTo>
                    <a:pt x="1613000" y="1876044"/>
                    <a:pt x="1613170" y="1875789"/>
                    <a:pt x="1613000" y="1875703"/>
                  </a:cubicBezTo>
                  <a:lnTo>
                    <a:pt x="1604126" y="1874935"/>
                  </a:lnTo>
                  <a:cubicBezTo>
                    <a:pt x="1606089" y="1872887"/>
                    <a:pt x="1608051" y="1870753"/>
                    <a:pt x="1610013" y="1868619"/>
                  </a:cubicBezTo>
                  <a:cubicBezTo>
                    <a:pt x="1618289" y="1869472"/>
                    <a:pt x="1626480" y="1870412"/>
                    <a:pt x="1634756" y="1871436"/>
                  </a:cubicBezTo>
                  <a:cubicBezTo>
                    <a:pt x="1631002" y="1876983"/>
                    <a:pt x="1627162" y="1882531"/>
                    <a:pt x="1623238" y="1887993"/>
                  </a:cubicBezTo>
                  <a:cubicBezTo>
                    <a:pt x="1620508" y="1891834"/>
                    <a:pt x="1617692" y="1895674"/>
                    <a:pt x="1614876" y="1899515"/>
                  </a:cubicBezTo>
                  <a:cubicBezTo>
                    <a:pt x="1595936" y="1895674"/>
                    <a:pt x="1576996" y="1891919"/>
                    <a:pt x="1558055" y="1888079"/>
                  </a:cubicBezTo>
                  <a:lnTo>
                    <a:pt x="1560018" y="1886115"/>
                  </a:lnTo>
                  <a:cubicBezTo>
                    <a:pt x="1563004" y="1883128"/>
                    <a:pt x="1565904" y="1880056"/>
                    <a:pt x="1568891" y="1876983"/>
                  </a:cubicBezTo>
                  <a:cubicBezTo>
                    <a:pt x="1569573" y="1876301"/>
                    <a:pt x="1570170" y="1875618"/>
                    <a:pt x="1570853" y="1874935"/>
                  </a:cubicBezTo>
                  <a:close/>
                  <a:moveTo>
                    <a:pt x="1573412" y="1872289"/>
                  </a:moveTo>
                  <a:cubicBezTo>
                    <a:pt x="1575460" y="1870155"/>
                    <a:pt x="1577423" y="1868022"/>
                    <a:pt x="1579470" y="1865888"/>
                  </a:cubicBezTo>
                  <a:cubicBezTo>
                    <a:pt x="1588428" y="1866656"/>
                    <a:pt x="1597301" y="1867424"/>
                    <a:pt x="1606259" y="1868363"/>
                  </a:cubicBezTo>
                  <a:cubicBezTo>
                    <a:pt x="1604553" y="1870497"/>
                    <a:pt x="1602762" y="1872631"/>
                    <a:pt x="1600970" y="1874764"/>
                  </a:cubicBezTo>
                  <a:lnTo>
                    <a:pt x="1585015" y="1873399"/>
                  </a:lnTo>
                  <a:cubicBezTo>
                    <a:pt x="1581176" y="1873057"/>
                    <a:pt x="1577337" y="1872631"/>
                    <a:pt x="1573412" y="1872289"/>
                  </a:cubicBezTo>
                  <a:close/>
                  <a:moveTo>
                    <a:pt x="1607795" y="1866400"/>
                  </a:moveTo>
                  <a:cubicBezTo>
                    <a:pt x="1599349" y="1865035"/>
                    <a:pt x="1590902" y="1863754"/>
                    <a:pt x="1582456" y="1862559"/>
                  </a:cubicBezTo>
                  <a:cubicBezTo>
                    <a:pt x="1586210" y="1858463"/>
                    <a:pt x="1589964" y="1854281"/>
                    <a:pt x="1593718" y="1850099"/>
                  </a:cubicBezTo>
                  <a:cubicBezTo>
                    <a:pt x="1596875" y="1850269"/>
                    <a:pt x="1600117" y="1850354"/>
                    <a:pt x="1603273" y="1850525"/>
                  </a:cubicBezTo>
                  <a:lnTo>
                    <a:pt x="1619654" y="1851294"/>
                  </a:lnTo>
                  <a:cubicBezTo>
                    <a:pt x="1615730" y="1856329"/>
                    <a:pt x="1611805" y="1861365"/>
                    <a:pt x="1607795" y="1866400"/>
                  </a:cubicBezTo>
                  <a:close/>
                  <a:moveTo>
                    <a:pt x="1603615" y="1848477"/>
                  </a:moveTo>
                  <a:cubicBezTo>
                    <a:pt x="1600970" y="1848221"/>
                    <a:pt x="1598410" y="1847965"/>
                    <a:pt x="1595765" y="1847709"/>
                  </a:cubicBezTo>
                  <a:cubicBezTo>
                    <a:pt x="1598069" y="1845063"/>
                    <a:pt x="1600372" y="1842417"/>
                    <a:pt x="1602676" y="1839771"/>
                  </a:cubicBezTo>
                  <a:lnTo>
                    <a:pt x="1627418" y="1840966"/>
                  </a:lnTo>
                  <a:cubicBezTo>
                    <a:pt x="1625200" y="1843953"/>
                    <a:pt x="1622896" y="1846941"/>
                    <a:pt x="1620678" y="1849928"/>
                  </a:cubicBezTo>
                  <a:lnTo>
                    <a:pt x="1603700" y="1848392"/>
                  </a:lnTo>
                  <a:close/>
                  <a:moveTo>
                    <a:pt x="1495177" y="1838491"/>
                  </a:moveTo>
                  <a:cubicBezTo>
                    <a:pt x="1495177" y="1838491"/>
                    <a:pt x="1495177" y="1838491"/>
                    <a:pt x="1495177" y="1838491"/>
                  </a:cubicBezTo>
                  <a:cubicBezTo>
                    <a:pt x="1495091" y="1838491"/>
                    <a:pt x="1495006" y="1838491"/>
                    <a:pt x="1494920" y="1838491"/>
                  </a:cubicBezTo>
                  <a:cubicBezTo>
                    <a:pt x="1494835" y="1838491"/>
                    <a:pt x="1494750" y="1838491"/>
                    <a:pt x="1494665" y="1838491"/>
                  </a:cubicBezTo>
                  <a:lnTo>
                    <a:pt x="1494665" y="1838491"/>
                  </a:lnTo>
                  <a:cubicBezTo>
                    <a:pt x="1485450" y="1837979"/>
                    <a:pt x="1476321" y="1837552"/>
                    <a:pt x="1467107" y="1837125"/>
                  </a:cubicBezTo>
                  <a:cubicBezTo>
                    <a:pt x="1468728" y="1835930"/>
                    <a:pt x="1470434" y="1834736"/>
                    <a:pt x="1472055" y="1833456"/>
                  </a:cubicBezTo>
                  <a:cubicBezTo>
                    <a:pt x="1481184" y="1833968"/>
                    <a:pt x="1490314" y="1834480"/>
                    <a:pt x="1499443" y="1834906"/>
                  </a:cubicBezTo>
                  <a:cubicBezTo>
                    <a:pt x="1498163" y="1836101"/>
                    <a:pt x="1496883" y="1837382"/>
                    <a:pt x="1495603" y="1838576"/>
                  </a:cubicBezTo>
                  <a:cubicBezTo>
                    <a:pt x="1495432" y="1838576"/>
                    <a:pt x="1495347" y="1838576"/>
                    <a:pt x="1495177" y="1838576"/>
                  </a:cubicBezTo>
                  <a:close/>
                  <a:moveTo>
                    <a:pt x="1490655" y="1819373"/>
                  </a:moveTo>
                  <a:cubicBezTo>
                    <a:pt x="1498674" y="1819629"/>
                    <a:pt x="1506694" y="1819800"/>
                    <a:pt x="1514714" y="1820056"/>
                  </a:cubicBezTo>
                  <a:cubicBezTo>
                    <a:pt x="1511643" y="1823128"/>
                    <a:pt x="1508572" y="1826201"/>
                    <a:pt x="1505415" y="1829188"/>
                  </a:cubicBezTo>
                  <a:cubicBezTo>
                    <a:pt x="1505415" y="1829188"/>
                    <a:pt x="1505415" y="1829188"/>
                    <a:pt x="1505329" y="1829274"/>
                  </a:cubicBezTo>
                  <a:cubicBezTo>
                    <a:pt x="1497053" y="1828505"/>
                    <a:pt x="1488692" y="1827823"/>
                    <a:pt x="1480416" y="1827140"/>
                  </a:cubicBezTo>
                  <a:cubicBezTo>
                    <a:pt x="1482635" y="1825518"/>
                    <a:pt x="1484853" y="1823811"/>
                    <a:pt x="1486986" y="1822190"/>
                  </a:cubicBezTo>
                  <a:cubicBezTo>
                    <a:pt x="1488181" y="1821251"/>
                    <a:pt x="1489375" y="1820312"/>
                    <a:pt x="1490655" y="1819373"/>
                  </a:cubicBezTo>
                  <a:close/>
                  <a:moveTo>
                    <a:pt x="1455760" y="1805717"/>
                  </a:moveTo>
                  <a:cubicBezTo>
                    <a:pt x="1456528" y="1805120"/>
                    <a:pt x="1457381" y="1804608"/>
                    <a:pt x="1458149" y="1804010"/>
                  </a:cubicBezTo>
                  <a:cubicBezTo>
                    <a:pt x="1461732" y="1801450"/>
                    <a:pt x="1465316" y="1798890"/>
                    <a:pt x="1468899" y="1796329"/>
                  </a:cubicBezTo>
                  <a:cubicBezTo>
                    <a:pt x="1471288" y="1796329"/>
                    <a:pt x="1473677" y="1796500"/>
                    <a:pt x="1476066" y="1796585"/>
                  </a:cubicBezTo>
                  <a:cubicBezTo>
                    <a:pt x="1478710" y="1796670"/>
                    <a:pt x="1481355" y="1796756"/>
                    <a:pt x="1484000" y="1796841"/>
                  </a:cubicBezTo>
                  <a:cubicBezTo>
                    <a:pt x="1479820" y="1800255"/>
                    <a:pt x="1475554" y="1803669"/>
                    <a:pt x="1471288" y="1806998"/>
                  </a:cubicBezTo>
                  <a:cubicBezTo>
                    <a:pt x="1466083" y="1806571"/>
                    <a:pt x="1460964" y="1806144"/>
                    <a:pt x="1455760" y="1805803"/>
                  </a:cubicBezTo>
                  <a:close/>
                  <a:moveTo>
                    <a:pt x="1401157" y="1784039"/>
                  </a:moveTo>
                  <a:lnTo>
                    <a:pt x="1396465" y="1783527"/>
                  </a:lnTo>
                  <a:cubicBezTo>
                    <a:pt x="1401328" y="1780539"/>
                    <a:pt x="1406191" y="1777467"/>
                    <a:pt x="1411054" y="1774395"/>
                  </a:cubicBezTo>
                  <a:cubicBezTo>
                    <a:pt x="1412504" y="1774992"/>
                    <a:pt x="1413954" y="1775589"/>
                    <a:pt x="1415490" y="1776187"/>
                  </a:cubicBezTo>
                  <a:cubicBezTo>
                    <a:pt x="1417623" y="1776955"/>
                    <a:pt x="1419756" y="1777723"/>
                    <a:pt x="1421889" y="1778406"/>
                  </a:cubicBezTo>
                  <a:cubicBezTo>
                    <a:pt x="1419244" y="1780284"/>
                    <a:pt x="1416599" y="1782161"/>
                    <a:pt x="1413954" y="1783954"/>
                  </a:cubicBezTo>
                  <a:cubicBezTo>
                    <a:pt x="1411907" y="1785404"/>
                    <a:pt x="1409774" y="1786770"/>
                    <a:pt x="1407726" y="1788221"/>
                  </a:cubicBezTo>
                  <a:cubicBezTo>
                    <a:pt x="1402266" y="1787709"/>
                    <a:pt x="1396806" y="1787197"/>
                    <a:pt x="1391345" y="1786599"/>
                  </a:cubicBezTo>
                  <a:cubicBezTo>
                    <a:pt x="1392796" y="1785746"/>
                    <a:pt x="1394246" y="1784892"/>
                    <a:pt x="1395611" y="1784039"/>
                  </a:cubicBezTo>
                  <a:lnTo>
                    <a:pt x="1401157" y="1784295"/>
                  </a:lnTo>
                  <a:cubicBezTo>
                    <a:pt x="1401157" y="1784295"/>
                    <a:pt x="1401328" y="1784039"/>
                    <a:pt x="1401157" y="1783954"/>
                  </a:cubicBezTo>
                  <a:close/>
                  <a:moveTo>
                    <a:pt x="1359096" y="1742389"/>
                  </a:moveTo>
                  <a:lnTo>
                    <a:pt x="1347407" y="1741194"/>
                  </a:lnTo>
                  <a:cubicBezTo>
                    <a:pt x="1351758" y="1738634"/>
                    <a:pt x="1356024" y="1736073"/>
                    <a:pt x="1360290" y="1733342"/>
                  </a:cubicBezTo>
                  <a:cubicBezTo>
                    <a:pt x="1362679" y="1736841"/>
                    <a:pt x="1365324" y="1740170"/>
                    <a:pt x="1368054" y="1743413"/>
                  </a:cubicBezTo>
                  <a:cubicBezTo>
                    <a:pt x="1363617" y="1746571"/>
                    <a:pt x="1359096" y="1749814"/>
                    <a:pt x="1354573" y="1752972"/>
                  </a:cubicBezTo>
                  <a:lnTo>
                    <a:pt x="1352441" y="1752801"/>
                  </a:lnTo>
                  <a:cubicBezTo>
                    <a:pt x="1345103" y="1752204"/>
                    <a:pt x="1337766" y="1751606"/>
                    <a:pt x="1330429" y="1751009"/>
                  </a:cubicBezTo>
                  <a:cubicBezTo>
                    <a:pt x="1335633" y="1748022"/>
                    <a:pt x="1340838" y="1745035"/>
                    <a:pt x="1346042" y="1742047"/>
                  </a:cubicBezTo>
                  <a:lnTo>
                    <a:pt x="1359096" y="1742645"/>
                  </a:lnTo>
                  <a:cubicBezTo>
                    <a:pt x="1359096" y="1742645"/>
                    <a:pt x="1359266" y="1742389"/>
                    <a:pt x="1359096" y="1742303"/>
                  </a:cubicBezTo>
                  <a:close/>
                  <a:moveTo>
                    <a:pt x="1262261" y="1728050"/>
                  </a:moveTo>
                  <a:cubicBezTo>
                    <a:pt x="1272243" y="1724807"/>
                    <a:pt x="1282225" y="1721393"/>
                    <a:pt x="1292122" y="1717809"/>
                  </a:cubicBezTo>
                  <a:cubicBezTo>
                    <a:pt x="1290074" y="1718662"/>
                    <a:pt x="1288026" y="1719516"/>
                    <a:pt x="1285893" y="1720369"/>
                  </a:cubicBezTo>
                  <a:lnTo>
                    <a:pt x="1285893" y="1720369"/>
                  </a:lnTo>
                  <a:cubicBezTo>
                    <a:pt x="1285893" y="1720369"/>
                    <a:pt x="1285723" y="1720369"/>
                    <a:pt x="1285723" y="1720369"/>
                  </a:cubicBezTo>
                  <a:lnTo>
                    <a:pt x="1285552" y="1720369"/>
                  </a:lnTo>
                  <a:cubicBezTo>
                    <a:pt x="1285552" y="1720369"/>
                    <a:pt x="1285552" y="1720454"/>
                    <a:pt x="1285552" y="1720454"/>
                  </a:cubicBezTo>
                  <a:cubicBezTo>
                    <a:pt x="1277191" y="1724210"/>
                    <a:pt x="1268830" y="1727965"/>
                    <a:pt x="1260469" y="1731635"/>
                  </a:cubicBezTo>
                  <a:cubicBezTo>
                    <a:pt x="1257653" y="1731293"/>
                    <a:pt x="1254838" y="1731037"/>
                    <a:pt x="1252023" y="1730696"/>
                  </a:cubicBezTo>
                  <a:cubicBezTo>
                    <a:pt x="1255435" y="1729842"/>
                    <a:pt x="1258762" y="1728904"/>
                    <a:pt x="1262175" y="1728050"/>
                  </a:cubicBezTo>
                  <a:lnTo>
                    <a:pt x="1262175" y="1728050"/>
                  </a:lnTo>
                  <a:cubicBezTo>
                    <a:pt x="1262175" y="1728050"/>
                    <a:pt x="1262175" y="1728050"/>
                    <a:pt x="1262175" y="1728050"/>
                  </a:cubicBezTo>
                  <a:lnTo>
                    <a:pt x="1262175" y="1728050"/>
                  </a:lnTo>
                  <a:cubicBezTo>
                    <a:pt x="1262175" y="1728050"/>
                    <a:pt x="1262175" y="1728050"/>
                    <a:pt x="1262175" y="1728050"/>
                  </a:cubicBezTo>
                  <a:close/>
                  <a:moveTo>
                    <a:pt x="1472653" y="1740511"/>
                  </a:moveTo>
                  <a:cubicBezTo>
                    <a:pt x="1461562" y="1749131"/>
                    <a:pt x="1450385" y="1757666"/>
                    <a:pt x="1439038" y="1766030"/>
                  </a:cubicBezTo>
                  <a:cubicBezTo>
                    <a:pt x="1435369" y="1765348"/>
                    <a:pt x="1431701" y="1764494"/>
                    <a:pt x="1428032" y="1763470"/>
                  </a:cubicBezTo>
                  <a:cubicBezTo>
                    <a:pt x="1434772" y="1759031"/>
                    <a:pt x="1441427" y="1754508"/>
                    <a:pt x="1448081" y="1749900"/>
                  </a:cubicBezTo>
                  <a:lnTo>
                    <a:pt x="1448081" y="1749900"/>
                  </a:lnTo>
                  <a:cubicBezTo>
                    <a:pt x="1448081" y="1749900"/>
                    <a:pt x="1448081" y="1749900"/>
                    <a:pt x="1448081" y="1749900"/>
                  </a:cubicBezTo>
                  <a:lnTo>
                    <a:pt x="1448081" y="1749900"/>
                  </a:lnTo>
                  <a:cubicBezTo>
                    <a:pt x="1448081" y="1749900"/>
                    <a:pt x="1448081" y="1749900"/>
                    <a:pt x="1448081" y="1749900"/>
                  </a:cubicBezTo>
                  <a:cubicBezTo>
                    <a:pt x="1452518" y="1746571"/>
                    <a:pt x="1456869" y="1743157"/>
                    <a:pt x="1461305" y="1739658"/>
                  </a:cubicBezTo>
                  <a:cubicBezTo>
                    <a:pt x="1466766" y="1739401"/>
                    <a:pt x="1472226" y="1738463"/>
                    <a:pt x="1477516" y="1737012"/>
                  </a:cubicBezTo>
                  <a:cubicBezTo>
                    <a:pt x="1475980" y="1738121"/>
                    <a:pt x="1474359" y="1739316"/>
                    <a:pt x="1472824" y="1740426"/>
                  </a:cubicBezTo>
                  <a:lnTo>
                    <a:pt x="1472824" y="1740426"/>
                  </a:lnTo>
                  <a:cubicBezTo>
                    <a:pt x="1472824" y="1740426"/>
                    <a:pt x="1472653" y="1740511"/>
                    <a:pt x="1472653" y="1740511"/>
                  </a:cubicBezTo>
                  <a:lnTo>
                    <a:pt x="1472482" y="1740511"/>
                  </a:lnTo>
                  <a:cubicBezTo>
                    <a:pt x="1472482" y="1740511"/>
                    <a:pt x="1472482" y="1740596"/>
                    <a:pt x="1472482" y="1740596"/>
                  </a:cubicBezTo>
                  <a:close/>
                  <a:moveTo>
                    <a:pt x="1420694" y="1760995"/>
                  </a:moveTo>
                  <a:cubicBezTo>
                    <a:pt x="1417026" y="1759629"/>
                    <a:pt x="1413443" y="1758007"/>
                    <a:pt x="1410030" y="1756215"/>
                  </a:cubicBezTo>
                  <a:cubicBezTo>
                    <a:pt x="1414296" y="1753399"/>
                    <a:pt x="1418561" y="1750582"/>
                    <a:pt x="1422742" y="1747766"/>
                  </a:cubicBezTo>
                  <a:lnTo>
                    <a:pt x="1422742" y="1747766"/>
                  </a:lnTo>
                  <a:cubicBezTo>
                    <a:pt x="1422742" y="1747766"/>
                    <a:pt x="1422742" y="1747766"/>
                    <a:pt x="1422742" y="1747766"/>
                  </a:cubicBezTo>
                  <a:lnTo>
                    <a:pt x="1422742" y="1747766"/>
                  </a:lnTo>
                  <a:cubicBezTo>
                    <a:pt x="1422742" y="1747766"/>
                    <a:pt x="1422742" y="1747766"/>
                    <a:pt x="1422742" y="1747766"/>
                  </a:cubicBezTo>
                  <a:cubicBezTo>
                    <a:pt x="1427520" y="1744181"/>
                    <a:pt x="1432212" y="1740511"/>
                    <a:pt x="1436905" y="1736756"/>
                  </a:cubicBezTo>
                  <a:cubicBezTo>
                    <a:pt x="1441427" y="1738121"/>
                    <a:pt x="1446119" y="1738975"/>
                    <a:pt x="1450812" y="1739401"/>
                  </a:cubicBezTo>
                  <a:cubicBezTo>
                    <a:pt x="1448593" y="1740938"/>
                    <a:pt x="1446375" y="1742559"/>
                    <a:pt x="1444157" y="1744095"/>
                  </a:cubicBezTo>
                  <a:lnTo>
                    <a:pt x="1444157" y="1744095"/>
                  </a:lnTo>
                  <a:cubicBezTo>
                    <a:pt x="1444157" y="1744095"/>
                    <a:pt x="1443986" y="1744181"/>
                    <a:pt x="1443986" y="1744181"/>
                  </a:cubicBezTo>
                  <a:lnTo>
                    <a:pt x="1443816" y="1744181"/>
                  </a:lnTo>
                  <a:cubicBezTo>
                    <a:pt x="1443816" y="1744181"/>
                    <a:pt x="1443816" y="1744266"/>
                    <a:pt x="1443816" y="1744266"/>
                  </a:cubicBezTo>
                  <a:cubicBezTo>
                    <a:pt x="1436308" y="1749985"/>
                    <a:pt x="1428800" y="1755618"/>
                    <a:pt x="1421292" y="1761165"/>
                  </a:cubicBezTo>
                  <a:cubicBezTo>
                    <a:pt x="1421036" y="1761165"/>
                    <a:pt x="1420865" y="1760995"/>
                    <a:pt x="1420609" y="1760909"/>
                  </a:cubicBezTo>
                  <a:close/>
                  <a:moveTo>
                    <a:pt x="1364129" y="1709871"/>
                  </a:moveTo>
                  <a:cubicBezTo>
                    <a:pt x="1372661" y="1704580"/>
                    <a:pt x="1381108" y="1699203"/>
                    <a:pt x="1389468" y="1693655"/>
                  </a:cubicBezTo>
                  <a:cubicBezTo>
                    <a:pt x="1390748" y="1696983"/>
                    <a:pt x="1392199" y="1700227"/>
                    <a:pt x="1393991" y="1703385"/>
                  </a:cubicBezTo>
                  <a:cubicBezTo>
                    <a:pt x="1392966" y="1704068"/>
                    <a:pt x="1392028" y="1704750"/>
                    <a:pt x="1391004" y="1705433"/>
                  </a:cubicBezTo>
                  <a:cubicBezTo>
                    <a:pt x="1383923" y="1710127"/>
                    <a:pt x="1376756" y="1714736"/>
                    <a:pt x="1369589" y="1719345"/>
                  </a:cubicBezTo>
                  <a:cubicBezTo>
                    <a:pt x="1367627" y="1716272"/>
                    <a:pt x="1365835" y="1713114"/>
                    <a:pt x="1364214" y="1709956"/>
                  </a:cubicBezTo>
                  <a:close/>
                  <a:moveTo>
                    <a:pt x="1404740" y="1652773"/>
                  </a:moveTo>
                  <a:cubicBezTo>
                    <a:pt x="1404740" y="1651919"/>
                    <a:pt x="1405423" y="1651237"/>
                    <a:pt x="1406276" y="1650639"/>
                  </a:cubicBezTo>
                  <a:lnTo>
                    <a:pt x="1411651" y="1647311"/>
                  </a:lnTo>
                  <a:cubicBezTo>
                    <a:pt x="1412760" y="1646628"/>
                    <a:pt x="1413954" y="1646030"/>
                    <a:pt x="1415064" y="1645433"/>
                  </a:cubicBezTo>
                  <a:cubicBezTo>
                    <a:pt x="1411907" y="1648164"/>
                    <a:pt x="1408750" y="1650981"/>
                    <a:pt x="1405594" y="1653797"/>
                  </a:cubicBezTo>
                  <a:cubicBezTo>
                    <a:pt x="1405167" y="1653626"/>
                    <a:pt x="1404740" y="1653200"/>
                    <a:pt x="1404740" y="1652773"/>
                  </a:cubicBezTo>
                  <a:close/>
                  <a:moveTo>
                    <a:pt x="1438185" y="1644494"/>
                  </a:moveTo>
                  <a:cubicBezTo>
                    <a:pt x="1430762" y="1649956"/>
                    <a:pt x="1423510" y="1655504"/>
                    <a:pt x="1416173" y="1661052"/>
                  </a:cubicBezTo>
                  <a:lnTo>
                    <a:pt x="1417026" y="1660113"/>
                  </a:lnTo>
                  <a:cubicBezTo>
                    <a:pt x="1427605" y="1652346"/>
                    <a:pt x="1438099" y="1644409"/>
                    <a:pt x="1448167" y="1635959"/>
                  </a:cubicBezTo>
                  <a:lnTo>
                    <a:pt x="1448167" y="1635959"/>
                  </a:lnTo>
                  <a:cubicBezTo>
                    <a:pt x="1448167" y="1635959"/>
                    <a:pt x="1448167" y="1635959"/>
                    <a:pt x="1448167" y="1635959"/>
                  </a:cubicBezTo>
                  <a:lnTo>
                    <a:pt x="1448167" y="1635959"/>
                  </a:lnTo>
                  <a:cubicBezTo>
                    <a:pt x="1448167" y="1635959"/>
                    <a:pt x="1448167" y="1635959"/>
                    <a:pt x="1448167" y="1635959"/>
                  </a:cubicBezTo>
                  <a:cubicBezTo>
                    <a:pt x="1451835" y="1632460"/>
                    <a:pt x="1455419" y="1628960"/>
                    <a:pt x="1459002" y="1625376"/>
                  </a:cubicBezTo>
                  <a:cubicBezTo>
                    <a:pt x="1464633" y="1623071"/>
                    <a:pt x="1470349" y="1621023"/>
                    <a:pt x="1476151" y="1619231"/>
                  </a:cubicBezTo>
                  <a:cubicBezTo>
                    <a:pt x="1477089" y="1618975"/>
                    <a:pt x="1478028" y="1618719"/>
                    <a:pt x="1478966" y="1618463"/>
                  </a:cubicBezTo>
                  <a:cubicBezTo>
                    <a:pt x="1465401" y="1626998"/>
                    <a:pt x="1451835" y="1635532"/>
                    <a:pt x="1438440" y="1644324"/>
                  </a:cubicBezTo>
                  <a:lnTo>
                    <a:pt x="1438440" y="1644324"/>
                  </a:lnTo>
                  <a:cubicBezTo>
                    <a:pt x="1438440" y="1644324"/>
                    <a:pt x="1438355" y="1644324"/>
                    <a:pt x="1438355" y="1644324"/>
                  </a:cubicBezTo>
                  <a:lnTo>
                    <a:pt x="1438270" y="1644324"/>
                  </a:lnTo>
                  <a:cubicBezTo>
                    <a:pt x="1438270" y="1644324"/>
                    <a:pt x="1438270" y="1644409"/>
                    <a:pt x="1438270" y="1644409"/>
                  </a:cubicBezTo>
                  <a:close/>
                  <a:moveTo>
                    <a:pt x="1439464" y="1633996"/>
                  </a:moveTo>
                  <a:cubicBezTo>
                    <a:pt x="1439464" y="1633996"/>
                    <a:pt x="1440232" y="1633655"/>
                    <a:pt x="1440659" y="1633484"/>
                  </a:cubicBezTo>
                  <a:cubicBezTo>
                    <a:pt x="1429311" y="1644238"/>
                    <a:pt x="1417879" y="1655077"/>
                    <a:pt x="1406191" y="1665490"/>
                  </a:cubicBezTo>
                  <a:lnTo>
                    <a:pt x="1397915" y="1672659"/>
                  </a:lnTo>
                  <a:lnTo>
                    <a:pt x="1398853" y="1671208"/>
                  </a:lnTo>
                  <a:cubicBezTo>
                    <a:pt x="1398853" y="1671208"/>
                    <a:pt x="1398683" y="1670952"/>
                    <a:pt x="1398597" y="1671037"/>
                  </a:cubicBezTo>
                  <a:lnTo>
                    <a:pt x="1396465" y="1673598"/>
                  </a:lnTo>
                  <a:cubicBezTo>
                    <a:pt x="1395953" y="1671037"/>
                    <a:pt x="1395526" y="1668391"/>
                    <a:pt x="1395355" y="1665746"/>
                  </a:cubicBezTo>
                  <a:cubicBezTo>
                    <a:pt x="1409859" y="1654907"/>
                    <a:pt x="1424705" y="1644494"/>
                    <a:pt x="1439379" y="1633911"/>
                  </a:cubicBezTo>
                  <a:close/>
                  <a:moveTo>
                    <a:pt x="1417282" y="1674963"/>
                  </a:moveTo>
                  <a:cubicBezTo>
                    <a:pt x="1427947" y="1668391"/>
                    <a:pt x="1438697" y="1661820"/>
                    <a:pt x="1449276" y="1655077"/>
                  </a:cubicBezTo>
                  <a:cubicBezTo>
                    <a:pt x="1437758" y="1664039"/>
                    <a:pt x="1426667" y="1673513"/>
                    <a:pt x="1415661" y="1683072"/>
                  </a:cubicBezTo>
                  <a:lnTo>
                    <a:pt x="1408579" y="1689302"/>
                  </a:lnTo>
                  <a:lnTo>
                    <a:pt x="1408579" y="1689302"/>
                  </a:lnTo>
                  <a:cubicBezTo>
                    <a:pt x="1408579" y="1689302"/>
                    <a:pt x="1408579" y="1689302"/>
                    <a:pt x="1408579" y="1689302"/>
                  </a:cubicBezTo>
                  <a:lnTo>
                    <a:pt x="1409348" y="1690156"/>
                  </a:lnTo>
                  <a:lnTo>
                    <a:pt x="1414807" y="1686229"/>
                  </a:lnTo>
                  <a:cubicBezTo>
                    <a:pt x="1415490" y="1685888"/>
                    <a:pt x="1416173" y="1685632"/>
                    <a:pt x="1416940" y="1685376"/>
                  </a:cubicBezTo>
                  <a:cubicBezTo>
                    <a:pt x="1416940" y="1685376"/>
                    <a:pt x="1416940" y="1685034"/>
                    <a:pt x="1416940" y="1685120"/>
                  </a:cubicBezTo>
                  <a:cubicBezTo>
                    <a:pt x="1416685" y="1685120"/>
                    <a:pt x="1416514" y="1685291"/>
                    <a:pt x="1416258" y="1685376"/>
                  </a:cubicBezTo>
                  <a:lnTo>
                    <a:pt x="1417197" y="1684693"/>
                  </a:lnTo>
                  <a:cubicBezTo>
                    <a:pt x="1419671" y="1682986"/>
                    <a:pt x="1422145" y="1681279"/>
                    <a:pt x="1424619" y="1679487"/>
                  </a:cubicBezTo>
                  <a:lnTo>
                    <a:pt x="1416258" y="1686485"/>
                  </a:lnTo>
                  <a:cubicBezTo>
                    <a:pt x="1416258" y="1686485"/>
                    <a:pt x="1416344" y="1686742"/>
                    <a:pt x="1416428" y="1686742"/>
                  </a:cubicBezTo>
                  <a:lnTo>
                    <a:pt x="1428970" y="1678633"/>
                  </a:lnTo>
                  <a:cubicBezTo>
                    <a:pt x="1431018" y="1677353"/>
                    <a:pt x="1433151" y="1676073"/>
                    <a:pt x="1435284" y="1674708"/>
                  </a:cubicBezTo>
                  <a:lnTo>
                    <a:pt x="1424278" y="1682730"/>
                  </a:lnTo>
                  <a:cubicBezTo>
                    <a:pt x="1418220" y="1687083"/>
                    <a:pt x="1412078" y="1691350"/>
                    <a:pt x="1405935" y="1695533"/>
                  </a:cubicBezTo>
                  <a:cubicBezTo>
                    <a:pt x="1404058" y="1692631"/>
                    <a:pt x="1402351" y="1689558"/>
                    <a:pt x="1400901" y="1686400"/>
                  </a:cubicBezTo>
                  <a:cubicBezTo>
                    <a:pt x="1406447" y="1682645"/>
                    <a:pt x="1411992" y="1678890"/>
                    <a:pt x="1417538" y="1675049"/>
                  </a:cubicBezTo>
                  <a:close/>
                  <a:moveTo>
                    <a:pt x="1396379" y="1707310"/>
                  </a:moveTo>
                  <a:cubicBezTo>
                    <a:pt x="1398939" y="1711322"/>
                    <a:pt x="1402010" y="1715077"/>
                    <a:pt x="1405508" y="1718491"/>
                  </a:cubicBezTo>
                  <a:cubicBezTo>
                    <a:pt x="1397488" y="1723868"/>
                    <a:pt x="1389383" y="1729159"/>
                    <a:pt x="1381278" y="1734366"/>
                  </a:cubicBezTo>
                  <a:cubicBezTo>
                    <a:pt x="1378377" y="1731208"/>
                    <a:pt x="1375647" y="1727880"/>
                    <a:pt x="1373088" y="1724465"/>
                  </a:cubicBezTo>
                  <a:cubicBezTo>
                    <a:pt x="1380937" y="1718833"/>
                    <a:pt x="1388700" y="1713114"/>
                    <a:pt x="1396379" y="1707310"/>
                  </a:cubicBezTo>
                  <a:close/>
                  <a:moveTo>
                    <a:pt x="1412590" y="1701507"/>
                  </a:moveTo>
                  <a:lnTo>
                    <a:pt x="1416855" y="1699800"/>
                  </a:lnTo>
                  <a:cubicBezTo>
                    <a:pt x="1416855" y="1699800"/>
                    <a:pt x="1416855" y="1699458"/>
                    <a:pt x="1416770" y="1699544"/>
                  </a:cubicBezTo>
                  <a:lnTo>
                    <a:pt x="1414723" y="1700141"/>
                  </a:lnTo>
                  <a:lnTo>
                    <a:pt x="1423254" y="1694338"/>
                  </a:lnTo>
                  <a:cubicBezTo>
                    <a:pt x="1431615" y="1688790"/>
                    <a:pt x="1440147" y="1683584"/>
                    <a:pt x="1448679" y="1678378"/>
                  </a:cubicBezTo>
                  <a:cubicBezTo>
                    <a:pt x="1442792" y="1682730"/>
                    <a:pt x="1436905" y="1687168"/>
                    <a:pt x="1431103" y="1691606"/>
                  </a:cubicBezTo>
                  <a:lnTo>
                    <a:pt x="1419671" y="1700312"/>
                  </a:lnTo>
                  <a:cubicBezTo>
                    <a:pt x="1419671" y="1700312"/>
                    <a:pt x="1419756" y="1700568"/>
                    <a:pt x="1419841" y="1700568"/>
                  </a:cubicBezTo>
                  <a:lnTo>
                    <a:pt x="1420012" y="1700568"/>
                  </a:lnTo>
                  <a:cubicBezTo>
                    <a:pt x="1417879" y="1702104"/>
                    <a:pt x="1415746" y="1703811"/>
                    <a:pt x="1413613" y="1705433"/>
                  </a:cubicBezTo>
                  <a:cubicBezTo>
                    <a:pt x="1412590" y="1704409"/>
                    <a:pt x="1411651" y="1703299"/>
                    <a:pt x="1410712" y="1702190"/>
                  </a:cubicBezTo>
                  <a:lnTo>
                    <a:pt x="1412504" y="1701507"/>
                  </a:lnTo>
                  <a:close/>
                  <a:moveTo>
                    <a:pt x="1379401" y="1754764"/>
                  </a:moveTo>
                  <a:lnTo>
                    <a:pt x="1363873" y="1753655"/>
                  </a:lnTo>
                  <a:cubicBezTo>
                    <a:pt x="1366774" y="1751862"/>
                    <a:pt x="1369675" y="1750070"/>
                    <a:pt x="1372576" y="1748278"/>
                  </a:cubicBezTo>
                  <a:cubicBezTo>
                    <a:pt x="1374794" y="1750497"/>
                    <a:pt x="1377012" y="1752716"/>
                    <a:pt x="1379401" y="1754764"/>
                  </a:cubicBezTo>
                  <a:close/>
                  <a:moveTo>
                    <a:pt x="1386056" y="1739231"/>
                  </a:moveTo>
                  <a:cubicBezTo>
                    <a:pt x="1393820" y="1733512"/>
                    <a:pt x="1401498" y="1727709"/>
                    <a:pt x="1409006" y="1721734"/>
                  </a:cubicBezTo>
                  <a:cubicBezTo>
                    <a:pt x="1414978" y="1726855"/>
                    <a:pt x="1421974" y="1731123"/>
                    <a:pt x="1430165" y="1734281"/>
                  </a:cubicBezTo>
                  <a:cubicBezTo>
                    <a:pt x="1426496" y="1736841"/>
                    <a:pt x="1422742" y="1739401"/>
                    <a:pt x="1419073" y="1741962"/>
                  </a:cubicBezTo>
                  <a:lnTo>
                    <a:pt x="1419073" y="1741962"/>
                  </a:lnTo>
                  <a:cubicBezTo>
                    <a:pt x="1419073" y="1741962"/>
                    <a:pt x="1418903" y="1742047"/>
                    <a:pt x="1418903" y="1742047"/>
                  </a:cubicBezTo>
                  <a:lnTo>
                    <a:pt x="1418732" y="1742047"/>
                  </a:lnTo>
                  <a:cubicBezTo>
                    <a:pt x="1418732" y="1742047"/>
                    <a:pt x="1418732" y="1742133"/>
                    <a:pt x="1418732" y="1742133"/>
                  </a:cubicBezTo>
                  <a:cubicBezTo>
                    <a:pt x="1413954" y="1745717"/>
                    <a:pt x="1409091" y="1749388"/>
                    <a:pt x="1404228" y="1752972"/>
                  </a:cubicBezTo>
                  <a:cubicBezTo>
                    <a:pt x="1397659" y="1749046"/>
                    <a:pt x="1391516" y="1744437"/>
                    <a:pt x="1386056" y="1739146"/>
                  </a:cubicBezTo>
                  <a:close/>
                  <a:moveTo>
                    <a:pt x="1458063" y="1719430"/>
                  </a:moveTo>
                  <a:cubicBezTo>
                    <a:pt x="1466937" y="1713797"/>
                    <a:pt x="1475554" y="1707822"/>
                    <a:pt x="1483915" y="1701421"/>
                  </a:cubicBezTo>
                  <a:lnTo>
                    <a:pt x="1483915" y="1701421"/>
                  </a:lnTo>
                  <a:cubicBezTo>
                    <a:pt x="1483915" y="1701421"/>
                    <a:pt x="1484341" y="1701080"/>
                    <a:pt x="1484341" y="1701080"/>
                  </a:cubicBezTo>
                  <a:lnTo>
                    <a:pt x="1484768" y="1700739"/>
                  </a:lnTo>
                  <a:lnTo>
                    <a:pt x="1484768" y="1700739"/>
                  </a:lnTo>
                  <a:cubicBezTo>
                    <a:pt x="1485791" y="1699885"/>
                    <a:pt x="1486730" y="1699117"/>
                    <a:pt x="1487754" y="1698263"/>
                  </a:cubicBezTo>
                  <a:cubicBezTo>
                    <a:pt x="1489972" y="1696898"/>
                    <a:pt x="1492105" y="1695618"/>
                    <a:pt x="1494323" y="1694338"/>
                  </a:cubicBezTo>
                  <a:cubicBezTo>
                    <a:pt x="1480673" y="1705092"/>
                    <a:pt x="1466595" y="1715419"/>
                    <a:pt x="1452176" y="1725063"/>
                  </a:cubicBezTo>
                  <a:cubicBezTo>
                    <a:pt x="1451921" y="1725063"/>
                    <a:pt x="1451665" y="1725063"/>
                    <a:pt x="1451409" y="1724977"/>
                  </a:cubicBezTo>
                  <a:cubicBezTo>
                    <a:pt x="1453627" y="1723100"/>
                    <a:pt x="1455760" y="1721222"/>
                    <a:pt x="1457978" y="1719345"/>
                  </a:cubicBezTo>
                  <a:close/>
                  <a:moveTo>
                    <a:pt x="1517785" y="1683157"/>
                  </a:moveTo>
                  <a:lnTo>
                    <a:pt x="1502428" y="1693057"/>
                  </a:lnTo>
                  <a:cubicBezTo>
                    <a:pt x="1506865" y="1689729"/>
                    <a:pt x="1511216" y="1686315"/>
                    <a:pt x="1515568" y="1682815"/>
                  </a:cubicBezTo>
                  <a:lnTo>
                    <a:pt x="1518639" y="1680340"/>
                  </a:lnTo>
                  <a:cubicBezTo>
                    <a:pt x="1518383" y="1681279"/>
                    <a:pt x="1518127" y="1682218"/>
                    <a:pt x="1517785" y="1683157"/>
                  </a:cubicBezTo>
                  <a:close/>
                  <a:moveTo>
                    <a:pt x="1510363" y="1698946"/>
                  </a:moveTo>
                  <a:cubicBezTo>
                    <a:pt x="1504220" y="1708250"/>
                    <a:pt x="1495603" y="1715419"/>
                    <a:pt x="1485707" y="1719942"/>
                  </a:cubicBezTo>
                  <a:cubicBezTo>
                    <a:pt x="1493982" y="1713029"/>
                    <a:pt x="1502258" y="1706030"/>
                    <a:pt x="1510363" y="1698946"/>
                  </a:cubicBezTo>
                  <a:close/>
                  <a:moveTo>
                    <a:pt x="1512240" y="1694935"/>
                  </a:moveTo>
                  <a:lnTo>
                    <a:pt x="1508913" y="1696813"/>
                  </a:lnTo>
                  <a:cubicBezTo>
                    <a:pt x="1501490" y="1700995"/>
                    <a:pt x="1493897" y="1705006"/>
                    <a:pt x="1486730" y="1709444"/>
                  </a:cubicBezTo>
                  <a:cubicBezTo>
                    <a:pt x="1486730" y="1709444"/>
                    <a:pt x="1486730" y="1709444"/>
                    <a:pt x="1486730" y="1709444"/>
                  </a:cubicBezTo>
                  <a:cubicBezTo>
                    <a:pt x="1486730" y="1709444"/>
                    <a:pt x="1486730" y="1709444"/>
                    <a:pt x="1486730" y="1709444"/>
                  </a:cubicBezTo>
                  <a:cubicBezTo>
                    <a:pt x="1486730" y="1709444"/>
                    <a:pt x="1486730" y="1709444"/>
                    <a:pt x="1486730" y="1709444"/>
                  </a:cubicBezTo>
                  <a:cubicBezTo>
                    <a:pt x="1486730" y="1709444"/>
                    <a:pt x="1486730" y="1709444"/>
                    <a:pt x="1486730" y="1709444"/>
                  </a:cubicBezTo>
                  <a:cubicBezTo>
                    <a:pt x="1480587" y="1714394"/>
                    <a:pt x="1474700" y="1719686"/>
                    <a:pt x="1468813" y="1724892"/>
                  </a:cubicBezTo>
                  <a:cubicBezTo>
                    <a:pt x="1464718" y="1725490"/>
                    <a:pt x="1460452" y="1725660"/>
                    <a:pt x="1456272" y="1725405"/>
                  </a:cubicBezTo>
                  <a:cubicBezTo>
                    <a:pt x="1466851" y="1718662"/>
                    <a:pt x="1477175" y="1711578"/>
                    <a:pt x="1487412" y="1704238"/>
                  </a:cubicBezTo>
                  <a:lnTo>
                    <a:pt x="1517785" y="1683669"/>
                  </a:lnTo>
                  <a:cubicBezTo>
                    <a:pt x="1517530" y="1684437"/>
                    <a:pt x="1517274" y="1685205"/>
                    <a:pt x="1517018" y="1685973"/>
                  </a:cubicBezTo>
                  <a:cubicBezTo>
                    <a:pt x="1515994" y="1688790"/>
                    <a:pt x="1514800" y="1691521"/>
                    <a:pt x="1513435" y="1694081"/>
                  </a:cubicBezTo>
                  <a:cubicBezTo>
                    <a:pt x="1513093" y="1694338"/>
                    <a:pt x="1512752" y="1694593"/>
                    <a:pt x="1512410" y="1694850"/>
                  </a:cubicBezTo>
                  <a:close/>
                  <a:moveTo>
                    <a:pt x="1513178" y="1679145"/>
                  </a:moveTo>
                  <a:cubicBezTo>
                    <a:pt x="1510534" y="1680426"/>
                    <a:pt x="1507889" y="1681706"/>
                    <a:pt x="1505329" y="1682986"/>
                  </a:cubicBezTo>
                  <a:cubicBezTo>
                    <a:pt x="1507889" y="1680597"/>
                    <a:pt x="1510448" y="1678121"/>
                    <a:pt x="1512922" y="1675646"/>
                  </a:cubicBezTo>
                  <a:lnTo>
                    <a:pt x="1520857" y="1667794"/>
                  </a:lnTo>
                  <a:cubicBezTo>
                    <a:pt x="1520601" y="1670611"/>
                    <a:pt x="1520175" y="1673342"/>
                    <a:pt x="1519663" y="1676073"/>
                  </a:cubicBezTo>
                  <a:lnTo>
                    <a:pt x="1513178" y="1679145"/>
                  </a:lnTo>
                  <a:close/>
                  <a:moveTo>
                    <a:pt x="1508998" y="1670696"/>
                  </a:moveTo>
                  <a:cubicBezTo>
                    <a:pt x="1505927" y="1672744"/>
                    <a:pt x="1502770" y="1674708"/>
                    <a:pt x="1499698" y="1676756"/>
                  </a:cubicBezTo>
                  <a:cubicBezTo>
                    <a:pt x="1504988" y="1672489"/>
                    <a:pt x="1510193" y="1668136"/>
                    <a:pt x="1515397" y="1663697"/>
                  </a:cubicBezTo>
                  <a:lnTo>
                    <a:pt x="1514202" y="1661905"/>
                  </a:lnTo>
                  <a:lnTo>
                    <a:pt x="1509936" y="1664295"/>
                  </a:lnTo>
                  <a:cubicBezTo>
                    <a:pt x="1488181" y="1676756"/>
                    <a:pt x="1467278" y="1690497"/>
                    <a:pt x="1447228" y="1705518"/>
                  </a:cubicBezTo>
                  <a:cubicBezTo>
                    <a:pt x="1446972" y="1705689"/>
                    <a:pt x="1447228" y="1705945"/>
                    <a:pt x="1447399" y="1705774"/>
                  </a:cubicBezTo>
                  <a:cubicBezTo>
                    <a:pt x="1465571" y="1692886"/>
                    <a:pt x="1484427" y="1681023"/>
                    <a:pt x="1503794" y="1670099"/>
                  </a:cubicBezTo>
                  <a:cubicBezTo>
                    <a:pt x="1483829" y="1685717"/>
                    <a:pt x="1463183" y="1700397"/>
                    <a:pt x="1441853" y="1714139"/>
                  </a:cubicBezTo>
                  <a:lnTo>
                    <a:pt x="1444327" y="1717894"/>
                  </a:lnTo>
                  <a:cubicBezTo>
                    <a:pt x="1455333" y="1711066"/>
                    <a:pt x="1466425" y="1704323"/>
                    <a:pt x="1477516" y="1697496"/>
                  </a:cubicBezTo>
                  <a:cubicBezTo>
                    <a:pt x="1475809" y="1698775"/>
                    <a:pt x="1474103" y="1700141"/>
                    <a:pt x="1472397" y="1701421"/>
                  </a:cubicBezTo>
                  <a:cubicBezTo>
                    <a:pt x="1463097" y="1707225"/>
                    <a:pt x="1453968" y="1713456"/>
                    <a:pt x="1445095" y="1720028"/>
                  </a:cubicBezTo>
                  <a:lnTo>
                    <a:pt x="1446801" y="1722503"/>
                  </a:lnTo>
                  <a:cubicBezTo>
                    <a:pt x="1446205" y="1722929"/>
                    <a:pt x="1445607" y="1723356"/>
                    <a:pt x="1445010" y="1723783"/>
                  </a:cubicBezTo>
                  <a:cubicBezTo>
                    <a:pt x="1442451" y="1723186"/>
                    <a:pt x="1439891" y="1722417"/>
                    <a:pt x="1437331" y="1721393"/>
                  </a:cubicBezTo>
                  <a:cubicBezTo>
                    <a:pt x="1431615" y="1719174"/>
                    <a:pt x="1426069" y="1716016"/>
                    <a:pt x="1421036" y="1712005"/>
                  </a:cubicBezTo>
                  <a:cubicBezTo>
                    <a:pt x="1424875" y="1708847"/>
                    <a:pt x="1428714" y="1705689"/>
                    <a:pt x="1432554" y="1702531"/>
                  </a:cubicBezTo>
                  <a:cubicBezTo>
                    <a:pt x="1438611" y="1697496"/>
                    <a:pt x="1444584" y="1692374"/>
                    <a:pt x="1450555" y="1687254"/>
                  </a:cubicBezTo>
                  <a:cubicBezTo>
                    <a:pt x="1450555" y="1687254"/>
                    <a:pt x="1450470" y="1686998"/>
                    <a:pt x="1450385" y="1686998"/>
                  </a:cubicBezTo>
                  <a:cubicBezTo>
                    <a:pt x="1444072" y="1691606"/>
                    <a:pt x="1437843" y="1696215"/>
                    <a:pt x="1431444" y="1700739"/>
                  </a:cubicBezTo>
                  <a:cubicBezTo>
                    <a:pt x="1427093" y="1703811"/>
                    <a:pt x="1422827" y="1706798"/>
                    <a:pt x="1418391" y="1709786"/>
                  </a:cubicBezTo>
                  <a:cubicBezTo>
                    <a:pt x="1417026" y="1708676"/>
                    <a:pt x="1415746" y="1707396"/>
                    <a:pt x="1414552" y="1706201"/>
                  </a:cubicBezTo>
                  <a:cubicBezTo>
                    <a:pt x="1417111" y="1704580"/>
                    <a:pt x="1419756" y="1702958"/>
                    <a:pt x="1422315" y="1701336"/>
                  </a:cubicBezTo>
                  <a:cubicBezTo>
                    <a:pt x="1436137" y="1692972"/>
                    <a:pt x="1450385" y="1685205"/>
                    <a:pt x="1464462" y="1677438"/>
                  </a:cubicBezTo>
                  <a:lnTo>
                    <a:pt x="1464462" y="1677438"/>
                  </a:lnTo>
                  <a:cubicBezTo>
                    <a:pt x="1464462" y="1677438"/>
                    <a:pt x="1464462" y="1677438"/>
                    <a:pt x="1464462" y="1677438"/>
                  </a:cubicBezTo>
                  <a:lnTo>
                    <a:pt x="1464462" y="1677438"/>
                  </a:lnTo>
                  <a:cubicBezTo>
                    <a:pt x="1464462" y="1677438"/>
                    <a:pt x="1464462" y="1677438"/>
                    <a:pt x="1464462" y="1677438"/>
                  </a:cubicBezTo>
                  <a:cubicBezTo>
                    <a:pt x="1478028" y="1668819"/>
                    <a:pt x="1491678" y="1660113"/>
                    <a:pt x="1505670" y="1651919"/>
                  </a:cubicBezTo>
                  <a:cubicBezTo>
                    <a:pt x="1509936" y="1649444"/>
                    <a:pt x="1514288" y="1647054"/>
                    <a:pt x="1518553" y="1644665"/>
                  </a:cubicBezTo>
                  <a:cubicBezTo>
                    <a:pt x="1520345" y="1650639"/>
                    <a:pt x="1521113" y="1656784"/>
                    <a:pt x="1521027" y="1662930"/>
                  </a:cubicBezTo>
                  <a:lnTo>
                    <a:pt x="1508998" y="1670696"/>
                  </a:lnTo>
                  <a:close/>
                  <a:moveTo>
                    <a:pt x="1504818" y="1650042"/>
                  </a:moveTo>
                  <a:cubicBezTo>
                    <a:pt x="1501234" y="1651663"/>
                    <a:pt x="1497651" y="1653285"/>
                    <a:pt x="1494067" y="1654907"/>
                  </a:cubicBezTo>
                  <a:cubicBezTo>
                    <a:pt x="1496200" y="1653371"/>
                    <a:pt x="1498333" y="1651834"/>
                    <a:pt x="1500552" y="1650383"/>
                  </a:cubicBezTo>
                  <a:lnTo>
                    <a:pt x="1512496" y="1642360"/>
                  </a:lnTo>
                  <a:cubicBezTo>
                    <a:pt x="1512496" y="1642360"/>
                    <a:pt x="1512410" y="1642104"/>
                    <a:pt x="1512325" y="1642104"/>
                  </a:cubicBezTo>
                  <a:lnTo>
                    <a:pt x="1499528" y="1648591"/>
                  </a:lnTo>
                  <a:cubicBezTo>
                    <a:pt x="1492105" y="1652346"/>
                    <a:pt x="1484682" y="1656187"/>
                    <a:pt x="1477345" y="1660027"/>
                  </a:cubicBezTo>
                  <a:cubicBezTo>
                    <a:pt x="1486474" y="1653883"/>
                    <a:pt x="1495603" y="1647737"/>
                    <a:pt x="1504903" y="1641934"/>
                  </a:cubicBezTo>
                  <a:cubicBezTo>
                    <a:pt x="1508230" y="1639885"/>
                    <a:pt x="1511643" y="1637837"/>
                    <a:pt x="1514970" y="1635874"/>
                  </a:cubicBezTo>
                  <a:cubicBezTo>
                    <a:pt x="1516335" y="1638605"/>
                    <a:pt x="1517444" y="1641336"/>
                    <a:pt x="1518297" y="1644153"/>
                  </a:cubicBezTo>
                  <a:cubicBezTo>
                    <a:pt x="1513776" y="1646116"/>
                    <a:pt x="1509169" y="1648078"/>
                    <a:pt x="1504647" y="1650042"/>
                  </a:cubicBezTo>
                  <a:close/>
                  <a:moveTo>
                    <a:pt x="1504135" y="1640056"/>
                  </a:moveTo>
                  <a:cubicBezTo>
                    <a:pt x="1499186" y="1642446"/>
                    <a:pt x="1494238" y="1644921"/>
                    <a:pt x="1489290" y="1647396"/>
                  </a:cubicBezTo>
                  <a:cubicBezTo>
                    <a:pt x="1495944" y="1642446"/>
                    <a:pt x="1502685" y="1637581"/>
                    <a:pt x="1509424" y="1632801"/>
                  </a:cubicBezTo>
                  <a:lnTo>
                    <a:pt x="1512240" y="1630838"/>
                  </a:lnTo>
                  <a:cubicBezTo>
                    <a:pt x="1513178" y="1632204"/>
                    <a:pt x="1513947" y="1633655"/>
                    <a:pt x="1514714" y="1635106"/>
                  </a:cubicBezTo>
                  <a:cubicBezTo>
                    <a:pt x="1511131" y="1636727"/>
                    <a:pt x="1507633" y="1638435"/>
                    <a:pt x="1504135" y="1640141"/>
                  </a:cubicBezTo>
                  <a:close/>
                  <a:moveTo>
                    <a:pt x="1508401" y="1630924"/>
                  </a:moveTo>
                  <a:cubicBezTo>
                    <a:pt x="1494494" y="1638605"/>
                    <a:pt x="1480587" y="1646457"/>
                    <a:pt x="1467107" y="1654992"/>
                  </a:cubicBezTo>
                  <a:lnTo>
                    <a:pt x="1467107" y="1654992"/>
                  </a:lnTo>
                  <a:cubicBezTo>
                    <a:pt x="1467107" y="1654992"/>
                    <a:pt x="1467022" y="1654992"/>
                    <a:pt x="1467022" y="1654992"/>
                  </a:cubicBezTo>
                  <a:lnTo>
                    <a:pt x="1466937" y="1654992"/>
                  </a:lnTo>
                  <a:cubicBezTo>
                    <a:pt x="1466937" y="1654992"/>
                    <a:pt x="1466937" y="1654992"/>
                    <a:pt x="1466937" y="1654992"/>
                  </a:cubicBezTo>
                  <a:cubicBezTo>
                    <a:pt x="1454054" y="1664380"/>
                    <a:pt x="1441683" y="1674451"/>
                    <a:pt x="1429397" y="1684608"/>
                  </a:cubicBezTo>
                  <a:lnTo>
                    <a:pt x="1416344" y="1695447"/>
                  </a:lnTo>
                  <a:cubicBezTo>
                    <a:pt x="1416344" y="1695447"/>
                    <a:pt x="1416428" y="1695703"/>
                    <a:pt x="1416514" y="1695703"/>
                  </a:cubicBezTo>
                  <a:lnTo>
                    <a:pt x="1424619" y="1690326"/>
                  </a:lnTo>
                  <a:cubicBezTo>
                    <a:pt x="1423681" y="1691094"/>
                    <a:pt x="1422827" y="1691777"/>
                    <a:pt x="1421889" y="1692545"/>
                  </a:cubicBezTo>
                  <a:lnTo>
                    <a:pt x="1412163" y="1700653"/>
                  </a:lnTo>
                  <a:lnTo>
                    <a:pt x="1410627" y="1701934"/>
                  </a:lnTo>
                  <a:cubicBezTo>
                    <a:pt x="1409603" y="1700739"/>
                    <a:pt x="1408665" y="1699544"/>
                    <a:pt x="1407726" y="1698263"/>
                  </a:cubicBezTo>
                  <a:cubicBezTo>
                    <a:pt x="1413613" y="1693655"/>
                    <a:pt x="1419415" y="1688961"/>
                    <a:pt x="1425131" y="1684267"/>
                  </a:cubicBezTo>
                  <a:cubicBezTo>
                    <a:pt x="1430762" y="1679657"/>
                    <a:pt x="1436308" y="1674963"/>
                    <a:pt x="1441853" y="1670269"/>
                  </a:cubicBezTo>
                  <a:cubicBezTo>
                    <a:pt x="1449361" y="1665661"/>
                    <a:pt x="1456869" y="1661052"/>
                    <a:pt x="1464377" y="1656443"/>
                  </a:cubicBezTo>
                  <a:lnTo>
                    <a:pt x="1464377" y="1656443"/>
                  </a:lnTo>
                  <a:cubicBezTo>
                    <a:pt x="1464377" y="1656443"/>
                    <a:pt x="1464377" y="1656443"/>
                    <a:pt x="1464377" y="1656443"/>
                  </a:cubicBezTo>
                  <a:lnTo>
                    <a:pt x="1464377" y="1656443"/>
                  </a:lnTo>
                  <a:cubicBezTo>
                    <a:pt x="1464377" y="1656443"/>
                    <a:pt x="1464377" y="1656443"/>
                    <a:pt x="1464377" y="1656443"/>
                  </a:cubicBezTo>
                  <a:cubicBezTo>
                    <a:pt x="1475639" y="1648249"/>
                    <a:pt x="1486730" y="1639800"/>
                    <a:pt x="1498077" y="1631692"/>
                  </a:cubicBezTo>
                  <a:lnTo>
                    <a:pt x="1507974" y="1624778"/>
                  </a:lnTo>
                  <a:cubicBezTo>
                    <a:pt x="1509169" y="1626229"/>
                    <a:pt x="1510193" y="1627681"/>
                    <a:pt x="1511216" y="1629131"/>
                  </a:cubicBezTo>
                  <a:lnTo>
                    <a:pt x="1508315" y="1630753"/>
                  </a:lnTo>
                  <a:close/>
                  <a:moveTo>
                    <a:pt x="1507633" y="1624523"/>
                  </a:moveTo>
                  <a:lnTo>
                    <a:pt x="1497224" y="1630070"/>
                  </a:lnTo>
                  <a:cubicBezTo>
                    <a:pt x="1493470" y="1632118"/>
                    <a:pt x="1489716" y="1634082"/>
                    <a:pt x="1485962" y="1636130"/>
                  </a:cubicBezTo>
                  <a:cubicBezTo>
                    <a:pt x="1491423" y="1632118"/>
                    <a:pt x="1496883" y="1628107"/>
                    <a:pt x="1502428" y="1624181"/>
                  </a:cubicBezTo>
                  <a:cubicBezTo>
                    <a:pt x="1503452" y="1623499"/>
                    <a:pt x="1504476" y="1622816"/>
                    <a:pt x="1505415" y="1622133"/>
                  </a:cubicBezTo>
                  <a:cubicBezTo>
                    <a:pt x="1506182" y="1622901"/>
                    <a:pt x="1506865" y="1623754"/>
                    <a:pt x="1507633" y="1624523"/>
                  </a:cubicBezTo>
                  <a:close/>
                  <a:moveTo>
                    <a:pt x="1501405" y="1622389"/>
                  </a:moveTo>
                  <a:cubicBezTo>
                    <a:pt x="1490143" y="1628705"/>
                    <a:pt x="1478966" y="1635276"/>
                    <a:pt x="1468046" y="1642104"/>
                  </a:cubicBezTo>
                  <a:cubicBezTo>
                    <a:pt x="1478881" y="1633911"/>
                    <a:pt x="1489631" y="1625632"/>
                    <a:pt x="1500381" y="1617353"/>
                  </a:cubicBezTo>
                  <a:cubicBezTo>
                    <a:pt x="1501746" y="1618463"/>
                    <a:pt x="1503026" y="1619658"/>
                    <a:pt x="1504220" y="1620767"/>
                  </a:cubicBezTo>
                  <a:cubicBezTo>
                    <a:pt x="1503282" y="1621279"/>
                    <a:pt x="1502343" y="1621792"/>
                    <a:pt x="1501405" y="1622304"/>
                  </a:cubicBezTo>
                  <a:close/>
                  <a:moveTo>
                    <a:pt x="1454395" y="1643555"/>
                  </a:moveTo>
                  <a:lnTo>
                    <a:pt x="1454395" y="1643555"/>
                  </a:lnTo>
                  <a:cubicBezTo>
                    <a:pt x="1454395" y="1643555"/>
                    <a:pt x="1454309" y="1643555"/>
                    <a:pt x="1454309" y="1643555"/>
                  </a:cubicBezTo>
                  <a:lnTo>
                    <a:pt x="1454224" y="1643555"/>
                  </a:lnTo>
                  <a:cubicBezTo>
                    <a:pt x="1454224" y="1643555"/>
                    <a:pt x="1454224" y="1643555"/>
                    <a:pt x="1454224" y="1643555"/>
                  </a:cubicBezTo>
                  <a:cubicBezTo>
                    <a:pt x="1441171" y="1653200"/>
                    <a:pt x="1428288" y="1663100"/>
                    <a:pt x="1415405" y="1673001"/>
                  </a:cubicBezTo>
                  <a:lnTo>
                    <a:pt x="1408665" y="1678207"/>
                  </a:lnTo>
                  <a:lnTo>
                    <a:pt x="1409177" y="1678804"/>
                  </a:lnTo>
                  <a:cubicBezTo>
                    <a:pt x="1406105" y="1680682"/>
                    <a:pt x="1403034" y="1682474"/>
                    <a:pt x="1399962" y="1684267"/>
                  </a:cubicBezTo>
                  <a:cubicBezTo>
                    <a:pt x="1398683" y="1681194"/>
                    <a:pt x="1397659" y="1677950"/>
                    <a:pt x="1396891" y="1674622"/>
                  </a:cubicBezTo>
                  <a:lnTo>
                    <a:pt x="1406873" y="1667538"/>
                  </a:lnTo>
                  <a:lnTo>
                    <a:pt x="1401754" y="1672232"/>
                  </a:lnTo>
                  <a:lnTo>
                    <a:pt x="1403887" y="1674708"/>
                  </a:lnTo>
                  <a:cubicBezTo>
                    <a:pt x="1416770" y="1666599"/>
                    <a:pt x="1429738" y="1658406"/>
                    <a:pt x="1442451" y="1650042"/>
                  </a:cubicBezTo>
                  <a:lnTo>
                    <a:pt x="1442451" y="1650042"/>
                  </a:lnTo>
                  <a:cubicBezTo>
                    <a:pt x="1442451" y="1650042"/>
                    <a:pt x="1442451" y="1650042"/>
                    <a:pt x="1442451" y="1650042"/>
                  </a:cubicBezTo>
                  <a:lnTo>
                    <a:pt x="1442451" y="1650042"/>
                  </a:lnTo>
                  <a:cubicBezTo>
                    <a:pt x="1442451" y="1650042"/>
                    <a:pt x="1442451" y="1650042"/>
                    <a:pt x="1442451" y="1650042"/>
                  </a:cubicBezTo>
                  <a:cubicBezTo>
                    <a:pt x="1457296" y="1639032"/>
                    <a:pt x="1471885" y="1627766"/>
                    <a:pt x="1486560" y="1616500"/>
                  </a:cubicBezTo>
                  <a:cubicBezTo>
                    <a:pt x="1487242" y="1616329"/>
                    <a:pt x="1487924" y="1616158"/>
                    <a:pt x="1488607" y="1615988"/>
                  </a:cubicBezTo>
                  <a:cubicBezTo>
                    <a:pt x="1488607" y="1615988"/>
                    <a:pt x="1488607" y="1615646"/>
                    <a:pt x="1488607" y="1615732"/>
                  </a:cubicBezTo>
                  <a:cubicBezTo>
                    <a:pt x="1488266" y="1615732"/>
                    <a:pt x="1487839" y="1615732"/>
                    <a:pt x="1487498" y="1615817"/>
                  </a:cubicBezTo>
                  <a:cubicBezTo>
                    <a:pt x="1488095" y="1615305"/>
                    <a:pt x="1488692" y="1614878"/>
                    <a:pt x="1489375" y="1614366"/>
                  </a:cubicBezTo>
                  <a:lnTo>
                    <a:pt x="1492873" y="1611635"/>
                  </a:lnTo>
                  <a:cubicBezTo>
                    <a:pt x="1495006" y="1612915"/>
                    <a:pt x="1496968" y="1614281"/>
                    <a:pt x="1498760" y="1615732"/>
                  </a:cubicBezTo>
                  <a:cubicBezTo>
                    <a:pt x="1484000" y="1624864"/>
                    <a:pt x="1469155" y="1633911"/>
                    <a:pt x="1454566" y="1643299"/>
                  </a:cubicBezTo>
                  <a:close/>
                  <a:moveTo>
                    <a:pt x="1488095" y="1612745"/>
                  </a:moveTo>
                  <a:cubicBezTo>
                    <a:pt x="1486133" y="1613939"/>
                    <a:pt x="1484256" y="1615220"/>
                    <a:pt x="1482294" y="1616415"/>
                  </a:cubicBezTo>
                  <a:cubicBezTo>
                    <a:pt x="1480161" y="1616670"/>
                    <a:pt x="1477942" y="1616927"/>
                    <a:pt x="1475809" y="1617268"/>
                  </a:cubicBezTo>
                  <a:cubicBezTo>
                    <a:pt x="1472312" y="1617780"/>
                    <a:pt x="1468728" y="1618377"/>
                    <a:pt x="1465230" y="1619060"/>
                  </a:cubicBezTo>
                  <a:cubicBezTo>
                    <a:pt x="1469752" y="1614366"/>
                    <a:pt x="1474274" y="1609587"/>
                    <a:pt x="1478625" y="1604807"/>
                  </a:cubicBezTo>
                  <a:cubicBezTo>
                    <a:pt x="1483147" y="1606599"/>
                    <a:pt x="1487327" y="1608648"/>
                    <a:pt x="1491081" y="1610867"/>
                  </a:cubicBezTo>
                  <a:lnTo>
                    <a:pt x="1488095" y="1612745"/>
                  </a:lnTo>
                  <a:close/>
                  <a:moveTo>
                    <a:pt x="1450897" y="1617610"/>
                  </a:moveTo>
                  <a:cubicBezTo>
                    <a:pt x="1456528" y="1612318"/>
                    <a:pt x="1462074" y="1606941"/>
                    <a:pt x="1467534" y="1601479"/>
                  </a:cubicBezTo>
                  <a:cubicBezTo>
                    <a:pt x="1469496" y="1601820"/>
                    <a:pt x="1471373" y="1602332"/>
                    <a:pt x="1473335" y="1602929"/>
                  </a:cubicBezTo>
                  <a:cubicBezTo>
                    <a:pt x="1465827" y="1607709"/>
                    <a:pt x="1458320" y="1612659"/>
                    <a:pt x="1450897" y="1617694"/>
                  </a:cubicBezTo>
                  <a:close/>
                  <a:moveTo>
                    <a:pt x="1436222" y="1621450"/>
                  </a:moveTo>
                  <a:lnTo>
                    <a:pt x="1436222" y="1621450"/>
                  </a:lnTo>
                  <a:cubicBezTo>
                    <a:pt x="1436222" y="1621450"/>
                    <a:pt x="1436222" y="1621450"/>
                    <a:pt x="1436222" y="1621450"/>
                  </a:cubicBezTo>
                  <a:lnTo>
                    <a:pt x="1436222" y="1621450"/>
                  </a:lnTo>
                  <a:cubicBezTo>
                    <a:pt x="1436222" y="1621450"/>
                    <a:pt x="1436222" y="1621450"/>
                    <a:pt x="1436222" y="1621450"/>
                  </a:cubicBezTo>
                  <a:cubicBezTo>
                    <a:pt x="1432554" y="1624608"/>
                    <a:pt x="1428885" y="1627766"/>
                    <a:pt x="1425216" y="1630924"/>
                  </a:cubicBezTo>
                  <a:cubicBezTo>
                    <a:pt x="1434516" y="1620938"/>
                    <a:pt x="1443645" y="1610781"/>
                    <a:pt x="1452774" y="1600540"/>
                  </a:cubicBezTo>
                  <a:cubicBezTo>
                    <a:pt x="1456698" y="1600284"/>
                    <a:pt x="1460623" y="1600369"/>
                    <a:pt x="1464462" y="1600881"/>
                  </a:cubicBezTo>
                  <a:cubicBezTo>
                    <a:pt x="1455163" y="1607880"/>
                    <a:pt x="1445693" y="1614537"/>
                    <a:pt x="1436393" y="1621365"/>
                  </a:cubicBezTo>
                  <a:close/>
                  <a:moveTo>
                    <a:pt x="1423936" y="1622218"/>
                  </a:moveTo>
                  <a:cubicBezTo>
                    <a:pt x="1423936" y="1622218"/>
                    <a:pt x="1423936" y="1622218"/>
                    <a:pt x="1423936" y="1622218"/>
                  </a:cubicBezTo>
                  <a:cubicBezTo>
                    <a:pt x="1423936" y="1622218"/>
                    <a:pt x="1423936" y="1622218"/>
                    <a:pt x="1423936" y="1622218"/>
                  </a:cubicBezTo>
                  <a:cubicBezTo>
                    <a:pt x="1423936" y="1622218"/>
                    <a:pt x="1423936" y="1622218"/>
                    <a:pt x="1423936" y="1622218"/>
                  </a:cubicBezTo>
                  <a:cubicBezTo>
                    <a:pt x="1423936" y="1622218"/>
                    <a:pt x="1423936" y="1622218"/>
                    <a:pt x="1423936" y="1622218"/>
                  </a:cubicBezTo>
                  <a:cubicBezTo>
                    <a:pt x="1427605" y="1616585"/>
                    <a:pt x="1431018" y="1610696"/>
                    <a:pt x="1434345" y="1604892"/>
                  </a:cubicBezTo>
                  <a:cubicBezTo>
                    <a:pt x="1438611" y="1603186"/>
                    <a:pt x="1443048" y="1601905"/>
                    <a:pt x="1447569" y="1601222"/>
                  </a:cubicBezTo>
                  <a:cubicBezTo>
                    <a:pt x="1438697" y="1609160"/>
                    <a:pt x="1429823" y="1617182"/>
                    <a:pt x="1421121" y="1625291"/>
                  </a:cubicBezTo>
                  <a:cubicBezTo>
                    <a:pt x="1422060" y="1624266"/>
                    <a:pt x="1422998" y="1623328"/>
                    <a:pt x="1423852" y="1622304"/>
                  </a:cubicBezTo>
                  <a:close/>
                  <a:moveTo>
                    <a:pt x="1407982" y="1628448"/>
                  </a:moveTo>
                  <a:lnTo>
                    <a:pt x="1407982" y="1628448"/>
                  </a:lnTo>
                  <a:cubicBezTo>
                    <a:pt x="1407982" y="1628448"/>
                    <a:pt x="1407982" y="1628448"/>
                    <a:pt x="1407982" y="1628448"/>
                  </a:cubicBezTo>
                  <a:lnTo>
                    <a:pt x="1407982" y="1628448"/>
                  </a:lnTo>
                  <a:cubicBezTo>
                    <a:pt x="1407982" y="1628448"/>
                    <a:pt x="1407982" y="1628448"/>
                    <a:pt x="1407982" y="1628448"/>
                  </a:cubicBezTo>
                  <a:cubicBezTo>
                    <a:pt x="1405594" y="1631521"/>
                    <a:pt x="1403204" y="1634508"/>
                    <a:pt x="1400816" y="1637581"/>
                  </a:cubicBezTo>
                  <a:cubicBezTo>
                    <a:pt x="1405935" y="1625717"/>
                    <a:pt x="1414466" y="1616158"/>
                    <a:pt x="1424790" y="1609672"/>
                  </a:cubicBezTo>
                  <a:cubicBezTo>
                    <a:pt x="1419329" y="1615988"/>
                    <a:pt x="1413699" y="1622133"/>
                    <a:pt x="1408068" y="1628278"/>
                  </a:cubicBezTo>
                  <a:close/>
                  <a:moveTo>
                    <a:pt x="1403119" y="1643470"/>
                  </a:moveTo>
                  <a:lnTo>
                    <a:pt x="1402949" y="1643726"/>
                  </a:lnTo>
                  <a:cubicBezTo>
                    <a:pt x="1402949" y="1643726"/>
                    <a:pt x="1403204" y="1643896"/>
                    <a:pt x="1403204" y="1643896"/>
                  </a:cubicBezTo>
                  <a:lnTo>
                    <a:pt x="1408665" y="1638178"/>
                  </a:lnTo>
                  <a:cubicBezTo>
                    <a:pt x="1409603" y="1637240"/>
                    <a:pt x="1410542" y="1636301"/>
                    <a:pt x="1411395" y="1635362"/>
                  </a:cubicBezTo>
                  <a:cubicBezTo>
                    <a:pt x="1408750" y="1638264"/>
                    <a:pt x="1406105" y="1641165"/>
                    <a:pt x="1403461" y="1644153"/>
                  </a:cubicBezTo>
                  <a:cubicBezTo>
                    <a:pt x="1403461" y="1644153"/>
                    <a:pt x="1403461" y="1644153"/>
                    <a:pt x="1403461" y="1644153"/>
                  </a:cubicBezTo>
                  <a:lnTo>
                    <a:pt x="1396208" y="1652261"/>
                  </a:lnTo>
                  <a:cubicBezTo>
                    <a:pt x="1396379" y="1651407"/>
                    <a:pt x="1396550" y="1650554"/>
                    <a:pt x="1396720" y="1649700"/>
                  </a:cubicBezTo>
                  <a:cubicBezTo>
                    <a:pt x="1398939" y="1647652"/>
                    <a:pt x="1401071" y="1645604"/>
                    <a:pt x="1403204" y="1643470"/>
                  </a:cubicBezTo>
                  <a:close/>
                  <a:moveTo>
                    <a:pt x="1405508" y="1649188"/>
                  </a:moveTo>
                  <a:lnTo>
                    <a:pt x="1405679" y="1649359"/>
                  </a:lnTo>
                  <a:lnTo>
                    <a:pt x="1406873" y="1648591"/>
                  </a:lnTo>
                  <a:cubicBezTo>
                    <a:pt x="1406447" y="1648932"/>
                    <a:pt x="1405935" y="1649359"/>
                    <a:pt x="1405508" y="1649786"/>
                  </a:cubicBezTo>
                  <a:cubicBezTo>
                    <a:pt x="1404740" y="1650554"/>
                    <a:pt x="1403802" y="1651578"/>
                    <a:pt x="1404058" y="1652943"/>
                  </a:cubicBezTo>
                  <a:cubicBezTo>
                    <a:pt x="1404228" y="1653541"/>
                    <a:pt x="1404655" y="1653968"/>
                    <a:pt x="1405167" y="1654224"/>
                  </a:cubicBezTo>
                  <a:cubicBezTo>
                    <a:pt x="1401840" y="1657211"/>
                    <a:pt x="1398512" y="1660198"/>
                    <a:pt x="1395270" y="1663100"/>
                  </a:cubicBezTo>
                  <a:cubicBezTo>
                    <a:pt x="1395270" y="1661478"/>
                    <a:pt x="1395270" y="1659857"/>
                    <a:pt x="1395441" y="1658235"/>
                  </a:cubicBezTo>
                  <a:cubicBezTo>
                    <a:pt x="1398768" y="1655248"/>
                    <a:pt x="1402181" y="1652176"/>
                    <a:pt x="1405508" y="1649188"/>
                  </a:cubicBezTo>
                  <a:close/>
                  <a:moveTo>
                    <a:pt x="1388530" y="1690838"/>
                  </a:moveTo>
                  <a:cubicBezTo>
                    <a:pt x="1379742" y="1695788"/>
                    <a:pt x="1370955" y="1700653"/>
                    <a:pt x="1362081" y="1705347"/>
                  </a:cubicBezTo>
                  <a:cubicBezTo>
                    <a:pt x="1360205" y="1701080"/>
                    <a:pt x="1358584" y="1696727"/>
                    <a:pt x="1357218" y="1692289"/>
                  </a:cubicBezTo>
                  <a:cubicBezTo>
                    <a:pt x="1359010" y="1691265"/>
                    <a:pt x="1360887" y="1690326"/>
                    <a:pt x="1362764" y="1689302"/>
                  </a:cubicBezTo>
                  <a:cubicBezTo>
                    <a:pt x="1370357" y="1685120"/>
                    <a:pt x="1377865" y="1680938"/>
                    <a:pt x="1385373" y="1676585"/>
                  </a:cubicBezTo>
                  <a:cubicBezTo>
                    <a:pt x="1385971" y="1681450"/>
                    <a:pt x="1387079" y="1686229"/>
                    <a:pt x="1388530" y="1690838"/>
                  </a:cubicBezTo>
                  <a:close/>
                  <a:moveTo>
                    <a:pt x="1330599" y="1701592"/>
                  </a:moveTo>
                  <a:cubicBezTo>
                    <a:pt x="1329746" y="1701848"/>
                    <a:pt x="1328978" y="1702104"/>
                    <a:pt x="1328125" y="1702360"/>
                  </a:cubicBezTo>
                  <a:cubicBezTo>
                    <a:pt x="1324628" y="1703385"/>
                    <a:pt x="1321129" y="1704409"/>
                    <a:pt x="1317632" y="1705433"/>
                  </a:cubicBezTo>
                  <a:lnTo>
                    <a:pt x="1310209" y="1704921"/>
                  </a:lnTo>
                  <a:cubicBezTo>
                    <a:pt x="1301165" y="1704238"/>
                    <a:pt x="1292122" y="1703555"/>
                    <a:pt x="1283078" y="1702873"/>
                  </a:cubicBezTo>
                  <a:cubicBezTo>
                    <a:pt x="1302104" y="1696727"/>
                    <a:pt x="1320958" y="1690070"/>
                    <a:pt x="1339643" y="1683072"/>
                  </a:cubicBezTo>
                  <a:cubicBezTo>
                    <a:pt x="1340240" y="1682901"/>
                    <a:pt x="1340752" y="1682645"/>
                    <a:pt x="1341349" y="1682474"/>
                  </a:cubicBezTo>
                  <a:cubicBezTo>
                    <a:pt x="1341861" y="1686998"/>
                    <a:pt x="1342715" y="1691436"/>
                    <a:pt x="1343739" y="1695874"/>
                  </a:cubicBezTo>
                  <a:cubicBezTo>
                    <a:pt x="1339387" y="1697837"/>
                    <a:pt x="1335036" y="1699715"/>
                    <a:pt x="1330685" y="1701678"/>
                  </a:cubicBezTo>
                  <a:close/>
                  <a:moveTo>
                    <a:pt x="1288538" y="1726941"/>
                  </a:moveTo>
                  <a:lnTo>
                    <a:pt x="1288538" y="1726941"/>
                  </a:lnTo>
                  <a:cubicBezTo>
                    <a:pt x="1288538" y="1726941"/>
                    <a:pt x="1288538" y="1726941"/>
                    <a:pt x="1288538" y="1726941"/>
                  </a:cubicBezTo>
                  <a:lnTo>
                    <a:pt x="1288538" y="1726941"/>
                  </a:lnTo>
                  <a:cubicBezTo>
                    <a:pt x="1288538" y="1726941"/>
                    <a:pt x="1288538" y="1726941"/>
                    <a:pt x="1288538" y="1726941"/>
                  </a:cubicBezTo>
                  <a:cubicBezTo>
                    <a:pt x="1302189" y="1720710"/>
                    <a:pt x="1315669" y="1714139"/>
                    <a:pt x="1328978" y="1707310"/>
                  </a:cubicBezTo>
                  <a:lnTo>
                    <a:pt x="1343397" y="1707567"/>
                  </a:lnTo>
                  <a:cubicBezTo>
                    <a:pt x="1343397" y="1707567"/>
                    <a:pt x="1343568" y="1707310"/>
                    <a:pt x="1343397" y="1707225"/>
                  </a:cubicBezTo>
                  <a:lnTo>
                    <a:pt x="1330770" y="1706372"/>
                  </a:lnTo>
                  <a:cubicBezTo>
                    <a:pt x="1335377" y="1703982"/>
                    <a:pt x="1339899" y="1701678"/>
                    <a:pt x="1344506" y="1699203"/>
                  </a:cubicBezTo>
                  <a:cubicBezTo>
                    <a:pt x="1345701" y="1703640"/>
                    <a:pt x="1347236" y="1708079"/>
                    <a:pt x="1348943" y="1712346"/>
                  </a:cubicBezTo>
                  <a:cubicBezTo>
                    <a:pt x="1342118" y="1715931"/>
                    <a:pt x="1335207" y="1719516"/>
                    <a:pt x="1328382" y="1723015"/>
                  </a:cubicBezTo>
                  <a:lnTo>
                    <a:pt x="1328382" y="1723015"/>
                  </a:lnTo>
                  <a:cubicBezTo>
                    <a:pt x="1328382" y="1723015"/>
                    <a:pt x="1328211" y="1723100"/>
                    <a:pt x="1328211" y="1723100"/>
                  </a:cubicBezTo>
                  <a:lnTo>
                    <a:pt x="1328040" y="1723100"/>
                  </a:lnTo>
                  <a:cubicBezTo>
                    <a:pt x="1328040" y="1723100"/>
                    <a:pt x="1328040" y="1723186"/>
                    <a:pt x="1328040" y="1723186"/>
                  </a:cubicBezTo>
                  <a:cubicBezTo>
                    <a:pt x="1319935" y="1727709"/>
                    <a:pt x="1311830" y="1732147"/>
                    <a:pt x="1303639" y="1736585"/>
                  </a:cubicBezTo>
                  <a:cubicBezTo>
                    <a:pt x="1293316" y="1735476"/>
                    <a:pt x="1283078" y="1734281"/>
                    <a:pt x="1272755" y="1733171"/>
                  </a:cubicBezTo>
                  <a:cubicBezTo>
                    <a:pt x="1278044" y="1731123"/>
                    <a:pt x="1283248" y="1729075"/>
                    <a:pt x="1288453" y="1726941"/>
                  </a:cubicBezTo>
                  <a:close/>
                  <a:moveTo>
                    <a:pt x="1331538" y="1729245"/>
                  </a:moveTo>
                  <a:lnTo>
                    <a:pt x="1331538" y="1729245"/>
                  </a:lnTo>
                  <a:cubicBezTo>
                    <a:pt x="1331538" y="1729245"/>
                    <a:pt x="1331538" y="1729245"/>
                    <a:pt x="1331538" y="1729245"/>
                  </a:cubicBezTo>
                  <a:lnTo>
                    <a:pt x="1331538" y="1729245"/>
                  </a:lnTo>
                  <a:cubicBezTo>
                    <a:pt x="1331538" y="1729245"/>
                    <a:pt x="1331538" y="1729245"/>
                    <a:pt x="1331538" y="1729245"/>
                  </a:cubicBezTo>
                  <a:cubicBezTo>
                    <a:pt x="1338193" y="1725490"/>
                    <a:pt x="1344762" y="1721649"/>
                    <a:pt x="1351332" y="1717723"/>
                  </a:cubicBezTo>
                  <a:cubicBezTo>
                    <a:pt x="1352952" y="1721052"/>
                    <a:pt x="1354659" y="1724380"/>
                    <a:pt x="1356536" y="1727538"/>
                  </a:cubicBezTo>
                  <a:cubicBezTo>
                    <a:pt x="1350223" y="1731806"/>
                    <a:pt x="1343909" y="1735988"/>
                    <a:pt x="1337595" y="1740255"/>
                  </a:cubicBezTo>
                  <a:lnTo>
                    <a:pt x="1325907" y="1739060"/>
                  </a:lnTo>
                  <a:cubicBezTo>
                    <a:pt x="1321983" y="1738634"/>
                    <a:pt x="1318058" y="1738207"/>
                    <a:pt x="1314219" y="1737780"/>
                  </a:cubicBezTo>
                  <a:cubicBezTo>
                    <a:pt x="1320020" y="1735049"/>
                    <a:pt x="1325737" y="1732147"/>
                    <a:pt x="1331453" y="1729245"/>
                  </a:cubicBezTo>
                  <a:close/>
                  <a:moveTo>
                    <a:pt x="1352099" y="1754849"/>
                  </a:moveTo>
                  <a:cubicBezTo>
                    <a:pt x="1342288" y="1761763"/>
                    <a:pt x="1332391" y="1768506"/>
                    <a:pt x="1322324" y="1775077"/>
                  </a:cubicBezTo>
                  <a:cubicBezTo>
                    <a:pt x="1322068" y="1775248"/>
                    <a:pt x="1321812" y="1775333"/>
                    <a:pt x="1321641" y="1775504"/>
                  </a:cubicBezTo>
                  <a:cubicBezTo>
                    <a:pt x="1311318" y="1774395"/>
                    <a:pt x="1300909" y="1773370"/>
                    <a:pt x="1290586" y="1772346"/>
                  </a:cubicBezTo>
                  <a:cubicBezTo>
                    <a:pt x="1290586" y="1772346"/>
                    <a:pt x="1290586" y="1772346"/>
                    <a:pt x="1290671" y="1772346"/>
                  </a:cubicBezTo>
                  <a:cubicBezTo>
                    <a:pt x="1302189" y="1766542"/>
                    <a:pt x="1313536" y="1760483"/>
                    <a:pt x="1324798" y="1754252"/>
                  </a:cubicBezTo>
                  <a:cubicBezTo>
                    <a:pt x="1333927" y="1754508"/>
                    <a:pt x="1342970" y="1754679"/>
                    <a:pt x="1352014" y="1754849"/>
                  </a:cubicBezTo>
                  <a:close/>
                  <a:moveTo>
                    <a:pt x="1361570" y="1755020"/>
                  </a:moveTo>
                  <a:lnTo>
                    <a:pt x="1380169" y="1755362"/>
                  </a:lnTo>
                  <a:cubicBezTo>
                    <a:pt x="1383411" y="1758093"/>
                    <a:pt x="1386824" y="1760739"/>
                    <a:pt x="1390407" y="1763129"/>
                  </a:cubicBezTo>
                  <a:cubicBezTo>
                    <a:pt x="1382302" y="1768932"/>
                    <a:pt x="1374111" y="1774650"/>
                    <a:pt x="1365921" y="1780284"/>
                  </a:cubicBezTo>
                  <a:cubicBezTo>
                    <a:pt x="1352356" y="1778832"/>
                    <a:pt x="1338790" y="1777382"/>
                    <a:pt x="1325139" y="1775931"/>
                  </a:cubicBezTo>
                  <a:cubicBezTo>
                    <a:pt x="1337425" y="1769188"/>
                    <a:pt x="1349625" y="1762275"/>
                    <a:pt x="1361570" y="1755020"/>
                  </a:cubicBezTo>
                  <a:close/>
                  <a:moveTo>
                    <a:pt x="1394843" y="1766030"/>
                  </a:moveTo>
                  <a:cubicBezTo>
                    <a:pt x="1398512" y="1768335"/>
                    <a:pt x="1402437" y="1770383"/>
                    <a:pt x="1406447" y="1772346"/>
                  </a:cubicBezTo>
                  <a:cubicBezTo>
                    <a:pt x="1401498" y="1775931"/>
                    <a:pt x="1396550" y="1779515"/>
                    <a:pt x="1391601" y="1783015"/>
                  </a:cubicBezTo>
                  <a:lnTo>
                    <a:pt x="1371893" y="1780966"/>
                  </a:lnTo>
                  <a:cubicBezTo>
                    <a:pt x="1371296" y="1780966"/>
                    <a:pt x="1370699" y="1780881"/>
                    <a:pt x="1370101" y="1780796"/>
                  </a:cubicBezTo>
                  <a:cubicBezTo>
                    <a:pt x="1378377" y="1776016"/>
                    <a:pt x="1386653" y="1771066"/>
                    <a:pt x="1394843" y="1766030"/>
                  </a:cubicBezTo>
                  <a:close/>
                  <a:moveTo>
                    <a:pt x="1415320" y="1785746"/>
                  </a:moveTo>
                  <a:cubicBezTo>
                    <a:pt x="1418732" y="1783697"/>
                    <a:pt x="1422231" y="1781649"/>
                    <a:pt x="1425643" y="1779601"/>
                  </a:cubicBezTo>
                  <a:cubicBezTo>
                    <a:pt x="1433236" y="1781734"/>
                    <a:pt x="1440830" y="1783100"/>
                    <a:pt x="1448338" y="1783697"/>
                  </a:cubicBezTo>
                  <a:lnTo>
                    <a:pt x="1442621" y="1788050"/>
                  </a:lnTo>
                  <a:cubicBezTo>
                    <a:pt x="1441256" y="1789074"/>
                    <a:pt x="1439806" y="1790184"/>
                    <a:pt x="1438440" y="1791208"/>
                  </a:cubicBezTo>
                  <a:cubicBezTo>
                    <a:pt x="1429056" y="1790355"/>
                    <a:pt x="1419756" y="1789501"/>
                    <a:pt x="1410371" y="1788562"/>
                  </a:cubicBezTo>
                  <a:cubicBezTo>
                    <a:pt x="1411992" y="1787623"/>
                    <a:pt x="1413613" y="1786685"/>
                    <a:pt x="1415234" y="1785746"/>
                  </a:cubicBezTo>
                  <a:close/>
                  <a:moveTo>
                    <a:pt x="1490057" y="1760483"/>
                  </a:moveTo>
                  <a:cubicBezTo>
                    <a:pt x="1509339" y="1745803"/>
                    <a:pt x="1528109" y="1730611"/>
                    <a:pt x="1546793" y="1715248"/>
                  </a:cubicBezTo>
                  <a:cubicBezTo>
                    <a:pt x="1533740" y="1739146"/>
                    <a:pt x="1511131" y="1756557"/>
                    <a:pt x="1485024" y="1763896"/>
                  </a:cubicBezTo>
                  <a:cubicBezTo>
                    <a:pt x="1486645" y="1762787"/>
                    <a:pt x="1488266" y="1761678"/>
                    <a:pt x="1489972" y="1760568"/>
                  </a:cubicBezTo>
                  <a:lnTo>
                    <a:pt x="1489972" y="1760568"/>
                  </a:lnTo>
                  <a:cubicBezTo>
                    <a:pt x="1489972" y="1760568"/>
                    <a:pt x="1489972" y="1760568"/>
                    <a:pt x="1489972" y="1760568"/>
                  </a:cubicBezTo>
                  <a:lnTo>
                    <a:pt x="1489972" y="1760568"/>
                  </a:lnTo>
                  <a:cubicBezTo>
                    <a:pt x="1489972" y="1760568"/>
                    <a:pt x="1489972" y="1760568"/>
                    <a:pt x="1489972" y="1760568"/>
                  </a:cubicBezTo>
                  <a:close/>
                  <a:moveTo>
                    <a:pt x="1560188" y="1567254"/>
                  </a:moveTo>
                  <a:cubicBezTo>
                    <a:pt x="1579214" y="1565973"/>
                    <a:pt x="1598155" y="1564523"/>
                    <a:pt x="1617095" y="1562901"/>
                  </a:cubicBezTo>
                  <a:cubicBezTo>
                    <a:pt x="1613170" y="1565632"/>
                    <a:pt x="1609246" y="1568363"/>
                    <a:pt x="1605321" y="1571095"/>
                  </a:cubicBezTo>
                  <a:cubicBezTo>
                    <a:pt x="1603444" y="1571180"/>
                    <a:pt x="1601567" y="1571265"/>
                    <a:pt x="1599690" y="1571436"/>
                  </a:cubicBezTo>
                  <a:lnTo>
                    <a:pt x="1599690" y="1571436"/>
                  </a:lnTo>
                  <a:cubicBezTo>
                    <a:pt x="1599690" y="1571436"/>
                    <a:pt x="1599519" y="1571436"/>
                    <a:pt x="1599519" y="1571436"/>
                  </a:cubicBezTo>
                  <a:lnTo>
                    <a:pt x="1599349" y="1571436"/>
                  </a:lnTo>
                  <a:cubicBezTo>
                    <a:pt x="1599349" y="1571436"/>
                    <a:pt x="1599349" y="1571436"/>
                    <a:pt x="1599349" y="1571436"/>
                  </a:cubicBezTo>
                  <a:cubicBezTo>
                    <a:pt x="1589196" y="1572545"/>
                    <a:pt x="1579043" y="1573826"/>
                    <a:pt x="1568976" y="1575106"/>
                  </a:cubicBezTo>
                  <a:cubicBezTo>
                    <a:pt x="1558823" y="1576386"/>
                    <a:pt x="1548756" y="1577922"/>
                    <a:pt x="1538603" y="1578434"/>
                  </a:cubicBezTo>
                  <a:cubicBezTo>
                    <a:pt x="1538006" y="1578434"/>
                    <a:pt x="1537323" y="1578434"/>
                    <a:pt x="1536726" y="1578434"/>
                  </a:cubicBezTo>
                  <a:cubicBezTo>
                    <a:pt x="1532460" y="1574594"/>
                    <a:pt x="1527853" y="1571095"/>
                    <a:pt x="1522990" y="1567851"/>
                  </a:cubicBezTo>
                  <a:cubicBezTo>
                    <a:pt x="1535361" y="1567680"/>
                    <a:pt x="1547732" y="1567510"/>
                    <a:pt x="1560018" y="1567254"/>
                  </a:cubicBezTo>
                  <a:lnTo>
                    <a:pt x="1560018" y="1567254"/>
                  </a:lnTo>
                  <a:cubicBezTo>
                    <a:pt x="1560018" y="1567254"/>
                    <a:pt x="1560018" y="1567254"/>
                    <a:pt x="1560018" y="1567254"/>
                  </a:cubicBezTo>
                  <a:lnTo>
                    <a:pt x="1560018" y="1567254"/>
                  </a:lnTo>
                  <a:close/>
                  <a:moveTo>
                    <a:pt x="1664531" y="1524494"/>
                  </a:moveTo>
                  <a:lnTo>
                    <a:pt x="1657535" y="1525177"/>
                  </a:lnTo>
                  <a:cubicBezTo>
                    <a:pt x="1659924" y="1520312"/>
                    <a:pt x="1662227" y="1515362"/>
                    <a:pt x="1664617" y="1510497"/>
                  </a:cubicBezTo>
                  <a:cubicBezTo>
                    <a:pt x="1670930" y="1506657"/>
                    <a:pt x="1677243" y="1502816"/>
                    <a:pt x="1683472" y="1498975"/>
                  </a:cubicBezTo>
                  <a:cubicBezTo>
                    <a:pt x="1683472" y="1498975"/>
                    <a:pt x="1683472" y="1498975"/>
                    <a:pt x="1683472" y="1498975"/>
                  </a:cubicBezTo>
                  <a:cubicBezTo>
                    <a:pt x="1683472" y="1498975"/>
                    <a:pt x="1683472" y="1498975"/>
                    <a:pt x="1683472" y="1498975"/>
                  </a:cubicBezTo>
                  <a:cubicBezTo>
                    <a:pt x="1683472" y="1498975"/>
                    <a:pt x="1683472" y="1498975"/>
                    <a:pt x="1683472" y="1498975"/>
                  </a:cubicBezTo>
                  <a:cubicBezTo>
                    <a:pt x="1683472" y="1498975"/>
                    <a:pt x="1683472" y="1498975"/>
                    <a:pt x="1683472" y="1498975"/>
                  </a:cubicBezTo>
                  <a:cubicBezTo>
                    <a:pt x="1686970" y="1496670"/>
                    <a:pt x="1690468" y="1494281"/>
                    <a:pt x="1693966" y="1491976"/>
                  </a:cubicBezTo>
                  <a:cubicBezTo>
                    <a:pt x="1690383" y="1501109"/>
                    <a:pt x="1686884" y="1510241"/>
                    <a:pt x="1683301" y="1519373"/>
                  </a:cubicBezTo>
                  <a:cubicBezTo>
                    <a:pt x="1676390" y="1523555"/>
                    <a:pt x="1669480" y="1527737"/>
                    <a:pt x="1662569" y="1532005"/>
                  </a:cubicBezTo>
                  <a:lnTo>
                    <a:pt x="1662569" y="1532005"/>
                  </a:lnTo>
                  <a:cubicBezTo>
                    <a:pt x="1662569" y="1532005"/>
                    <a:pt x="1662398" y="1532090"/>
                    <a:pt x="1662398" y="1532090"/>
                  </a:cubicBezTo>
                  <a:lnTo>
                    <a:pt x="1662227" y="1532090"/>
                  </a:lnTo>
                  <a:cubicBezTo>
                    <a:pt x="1662227" y="1532090"/>
                    <a:pt x="1662227" y="1532261"/>
                    <a:pt x="1662227" y="1532261"/>
                  </a:cubicBezTo>
                  <a:cubicBezTo>
                    <a:pt x="1658132" y="1534992"/>
                    <a:pt x="1654123" y="1537723"/>
                    <a:pt x="1650113" y="1540454"/>
                  </a:cubicBezTo>
                  <a:cubicBezTo>
                    <a:pt x="1652502" y="1535675"/>
                    <a:pt x="1654805" y="1530810"/>
                    <a:pt x="1657194" y="1526030"/>
                  </a:cubicBezTo>
                  <a:lnTo>
                    <a:pt x="1664617" y="1524921"/>
                  </a:lnTo>
                  <a:cubicBezTo>
                    <a:pt x="1664617" y="1524921"/>
                    <a:pt x="1664702" y="1524579"/>
                    <a:pt x="1664617" y="1524579"/>
                  </a:cubicBezTo>
                  <a:close/>
                  <a:moveTo>
                    <a:pt x="1674428" y="1408335"/>
                  </a:moveTo>
                  <a:lnTo>
                    <a:pt x="1674428" y="1408335"/>
                  </a:lnTo>
                  <a:cubicBezTo>
                    <a:pt x="1674428" y="1408335"/>
                    <a:pt x="1674428" y="1408250"/>
                    <a:pt x="1674428" y="1408250"/>
                  </a:cubicBezTo>
                  <a:lnTo>
                    <a:pt x="1674428" y="1408250"/>
                  </a:lnTo>
                  <a:cubicBezTo>
                    <a:pt x="1674428" y="1408250"/>
                    <a:pt x="1674769" y="1407396"/>
                    <a:pt x="1674940" y="1406969"/>
                  </a:cubicBezTo>
                  <a:cubicBezTo>
                    <a:pt x="1678523" y="1405177"/>
                    <a:pt x="1682106" y="1403385"/>
                    <a:pt x="1685690" y="1401593"/>
                  </a:cubicBezTo>
                  <a:cubicBezTo>
                    <a:pt x="1681254" y="1410469"/>
                    <a:pt x="1676817" y="1419430"/>
                    <a:pt x="1672380" y="1428306"/>
                  </a:cubicBezTo>
                  <a:cubicBezTo>
                    <a:pt x="1668626" y="1430696"/>
                    <a:pt x="1664958" y="1433086"/>
                    <a:pt x="1661204" y="1435390"/>
                  </a:cubicBezTo>
                  <a:cubicBezTo>
                    <a:pt x="1665726" y="1426429"/>
                    <a:pt x="1670077" y="1417382"/>
                    <a:pt x="1674343" y="1408250"/>
                  </a:cubicBezTo>
                  <a:lnTo>
                    <a:pt x="1674343" y="1408250"/>
                  </a:lnTo>
                  <a:close/>
                  <a:moveTo>
                    <a:pt x="1695075" y="1306258"/>
                  </a:moveTo>
                  <a:cubicBezTo>
                    <a:pt x="1694648" y="1309843"/>
                    <a:pt x="1694221" y="1313342"/>
                    <a:pt x="1693880" y="1316927"/>
                  </a:cubicBezTo>
                  <a:cubicBezTo>
                    <a:pt x="1692174" y="1317951"/>
                    <a:pt x="1690553" y="1319060"/>
                    <a:pt x="1688847" y="1320084"/>
                  </a:cubicBezTo>
                  <a:cubicBezTo>
                    <a:pt x="1689188" y="1319317"/>
                    <a:pt x="1689529" y="1318634"/>
                    <a:pt x="1689871" y="1317866"/>
                  </a:cubicBezTo>
                  <a:cubicBezTo>
                    <a:pt x="1691662" y="1314025"/>
                    <a:pt x="1693368" y="1310184"/>
                    <a:pt x="1695160" y="1306343"/>
                  </a:cubicBezTo>
                  <a:close/>
                  <a:moveTo>
                    <a:pt x="1706337" y="1271436"/>
                  </a:moveTo>
                  <a:cubicBezTo>
                    <a:pt x="1706337" y="1271436"/>
                    <a:pt x="1706337" y="1271436"/>
                    <a:pt x="1706337" y="1271436"/>
                  </a:cubicBezTo>
                  <a:cubicBezTo>
                    <a:pt x="1706337" y="1271436"/>
                    <a:pt x="1706337" y="1271436"/>
                    <a:pt x="1706337" y="1271436"/>
                  </a:cubicBezTo>
                  <a:cubicBezTo>
                    <a:pt x="1706337" y="1271436"/>
                    <a:pt x="1706337" y="1271436"/>
                    <a:pt x="1706337" y="1271436"/>
                  </a:cubicBezTo>
                  <a:cubicBezTo>
                    <a:pt x="1706337" y="1271436"/>
                    <a:pt x="1706337" y="1271436"/>
                    <a:pt x="1706337" y="1271436"/>
                  </a:cubicBezTo>
                  <a:cubicBezTo>
                    <a:pt x="1706337" y="1270839"/>
                    <a:pt x="1706507" y="1270241"/>
                    <a:pt x="1706592" y="1269644"/>
                  </a:cubicBezTo>
                  <a:cubicBezTo>
                    <a:pt x="1708896" y="1269899"/>
                    <a:pt x="1711285" y="1270070"/>
                    <a:pt x="1713589" y="1270327"/>
                  </a:cubicBezTo>
                  <a:cubicBezTo>
                    <a:pt x="1713589" y="1270839"/>
                    <a:pt x="1713418" y="1271265"/>
                    <a:pt x="1713333" y="1271777"/>
                  </a:cubicBezTo>
                  <a:lnTo>
                    <a:pt x="1713333" y="1271777"/>
                  </a:lnTo>
                  <a:cubicBezTo>
                    <a:pt x="1713333" y="1271777"/>
                    <a:pt x="1713333" y="1271948"/>
                    <a:pt x="1713333" y="1272033"/>
                  </a:cubicBezTo>
                  <a:cubicBezTo>
                    <a:pt x="1713333" y="1272033"/>
                    <a:pt x="1713333" y="1272204"/>
                    <a:pt x="1713333" y="1272289"/>
                  </a:cubicBezTo>
                  <a:cubicBezTo>
                    <a:pt x="1713333" y="1272289"/>
                    <a:pt x="1713333" y="1272289"/>
                    <a:pt x="1713333" y="1272289"/>
                  </a:cubicBezTo>
                  <a:cubicBezTo>
                    <a:pt x="1712991" y="1274679"/>
                    <a:pt x="1712736" y="1276984"/>
                    <a:pt x="1712394" y="1279374"/>
                  </a:cubicBezTo>
                  <a:cubicBezTo>
                    <a:pt x="1709664" y="1280910"/>
                    <a:pt x="1707019" y="1282446"/>
                    <a:pt x="1704289" y="1283982"/>
                  </a:cubicBezTo>
                  <a:cubicBezTo>
                    <a:pt x="1705057" y="1279800"/>
                    <a:pt x="1705740" y="1275704"/>
                    <a:pt x="1706507" y="1271521"/>
                  </a:cubicBezTo>
                  <a:close/>
                  <a:moveTo>
                    <a:pt x="1773225" y="1134452"/>
                  </a:moveTo>
                  <a:lnTo>
                    <a:pt x="1780819" y="1131465"/>
                  </a:lnTo>
                  <a:lnTo>
                    <a:pt x="1780563" y="1133086"/>
                  </a:lnTo>
                  <a:lnTo>
                    <a:pt x="1774676" y="1138719"/>
                  </a:lnTo>
                  <a:cubicBezTo>
                    <a:pt x="1774676" y="1138719"/>
                    <a:pt x="1774846" y="1138975"/>
                    <a:pt x="1774846" y="1138975"/>
                  </a:cubicBezTo>
                  <a:lnTo>
                    <a:pt x="1780307" y="1134537"/>
                  </a:lnTo>
                  <a:lnTo>
                    <a:pt x="1778174" y="1150241"/>
                  </a:lnTo>
                  <a:cubicBezTo>
                    <a:pt x="1777662" y="1153740"/>
                    <a:pt x="1777235" y="1157240"/>
                    <a:pt x="1776724" y="1160739"/>
                  </a:cubicBezTo>
                  <a:lnTo>
                    <a:pt x="1761025" y="1177297"/>
                  </a:lnTo>
                  <a:cubicBezTo>
                    <a:pt x="1761025" y="1177297"/>
                    <a:pt x="1761110" y="1177553"/>
                    <a:pt x="1761196" y="1177553"/>
                  </a:cubicBezTo>
                  <a:lnTo>
                    <a:pt x="1776297" y="1163470"/>
                  </a:lnTo>
                  <a:cubicBezTo>
                    <a:pt x="1775358" y="1170127"/>
                    <a:pt x="1774420" y="1176785"/>
                    <a:pt x="1773567" y="1183356"/>
                  </a:cubicBezTo>
                  <a:lnTo>
                    <a:pt x="1772884" y="1185575"/>
                  </a:lnTo>
                  <a:cubicBezTo>
                    <a:pt x="1772884" y="1185575"/>
                    <a:pt x="1773140" y="1185831"/>
                    <a:pt x="1773140" y="1185661"/>
                  </a:cubicBezTo>
                  <a:lnTo>
                    <a:pt x="1773311" y="1185149"/>
                  </a:lnTo>
                  <a:cubicBezTo>
                    <a:pt x="1772884" y="1188307"/>
                    <a:pt x="1772458" y="1191379"/>
                    <a:pt x="1772031" y="1194537"/>
                  </a:cubicBezTo>
                  <a:lnTo>
                    <a:pt x="1767850" y="1198463"/>
                  </a:lnTo>
                  <a:lnTo>
                    <a:pt x="1765462" y="1198634"/>
                  </a:lnTo>
                  <a:cubicBezTo>
                    <a:pt x="1763243" y="1198804"/>
                    <a:pt x="1761110" y="1198890"/>
                    <a:pt x="1758892" y="1199060"/>
                  </a:cubicBezTo>
                  <a:cubicBezTo>
                    <a:pt x="1759489" y="1192062"/>
                    <a:pt x="1760172" y="1185149"/>
                    <a:pt x="1760769" y="1178150"/>
                  </a:cubicBezTo>
                  <a:cubicBezTo>
                    <a:pt x="1761196" y="1172859"/>
                    <a:pt x="1761622" y="1167482"/>
                    <a:pt x="1762049" y="1162190"/>
                  </a:cubicBezTo>
                  <a:lnTo>
                    <a:pt x="1768447" y="1145974"/>
                  </a:lnTo>
                  <a:cubicBezTo>
                    <a:pt x="1769983" y="1142133"/>
                    <a:pt x="1771519" y="1138292"/>
                    <a:pt x="1773055" y="1134452"/>
                  </a:cubicBezTo>
                  <a:close/>
                  <a:moveTo>
                    <a:pt x="1765547" y="954366"/>
                  </a:moveTo>
                  <a:cubicBezTo>
                    <a:pt x="1773737" y="950953"/>
                    <a:pt x="1781928" y="947453"/>
                    <a:pt x="1790033" y="943783"/>
                  </a:cubicBezTo>
                  <a:cubicBezTo>
                    <a:pt x="1789691" y="944551"/>
                    <a:pt x="1789350" y="945234"/>
                    <a:pt x="1789009" y="946002"/>
                  </a:cubicBezTo>
                  <a:lnTo>
                    <a:pt x="1789009" y="946002"/>
                  </a:lnTo>
                  <a:cubicBezTo>
                    <a:pt x="1789009" y="946002"/>
                    <a:pt x="1788924" y="946258"/>
                    <a:pt x="1788924" y="946258"/>
                  </a:cubicBezTo>
                  <a:lnTo>
                    <a:pt x="1788924" y="946514"/>
                  </a:lnTo>
                  <a:cubicBezTo>
                    <a:pt x="1788924" y="946514"/>
                    <a:pt x="1788838" y="946514"/>
                    <a:pt x="1788838" y="946514"/>
                  </a:cubicBezTo>
                  <a:cubicBezTo>
                    <a:pt x="1787644" y="949331"/>
                    <a:pt x="1786535" y="952147"/>
                    <a:pt x="1785341" y="954879"/>
                  </a:cubicBezTo>
                  <a:cubicBezTo>
                    <a:pt x="1777321" y="957524"/>
                    <a:pt x="1769301" y="960085"/>
                    <a:pt x="1761367" y="962816"/>
                  </a:cubicBezTo>
                  <a:cubicBezTo>
                    <a:pt x="1762817" y="960000"/>
                    <a:pt x="1764182" y="957183"/>
                    <a:pt x="1765632" y="954366"/>
                  </a:cubicBezTo>
                  <a:close/>
                  <a:moveTo>
                    <a:pt x="1804452" y="848108"/>
                  </a:moveTo>
                  <a:cubicBezTo>
                    <a:pt x="1804793" y="846657"/>
                    <a:pt x="1805049" y="845206"/>
                    <a:pt x="1805305" y="843755"/>
                  </a:cubicBezTo>
                  <a:cubicBezTo>
                    <a:pt x="1809912" y="838463"/>
                    <a:pt x="1814434" y="833172"/>
                    <a:pt x="1819041" y="827795"/>
                  </a:cubicBezTo>
                  <a:lnTo>
                    <a:pt x="1820918" y="835988"/>
                  </a:lnTo>
                  <a:cubicBezTo>
                    <a:pt x="1818444" y="840341"/>
                    <a:pt x="1815969" y="844779"/>
                    <a:pt x="1813581" y="849132"/>
                  </a:cubicBezTo>
                  <a:cubicBezTo>
                    <a:pt x="1809229" y="853741"/>
                    <a:pt x="1804793" y="858349"/>
                    <a:pt x="1800441" y="863044"/>
                  </a:cubicBezTo>
                  <a:cubicBezTo>
                    <a:pt x="1801977" y="858179"/>
                    <a:pt x="1803257" y="853229"/>
                    <a:pt x="1804452" y="848108"/>
                  </a:cubicBezTo>
                  <a:close/>
                  <a:moveTo>
                    <a:pt x="1757783" y="859032"/>
                  </a:moveTo>
                  <a:cubicBezTo>
                    <a:pt x="1733979" y="885661"/>
                    <a:pt x="1710773" y="912887"/>
                    <a:pt x="1687908" y="940369"/>
                  </a:cubicBezTo>
                  <a:lnTo>
                    <a:pt x="1668200" y="964096"/>
                  </a:lnTo>
                  <a:cubicBezTo>
                    <a:pt x="1675367" y="951721"/>
                    <a:pt x="1682277" y="939174"/>
                    <a:pt x="1689017" y="926543"/>
                  </a:cubicBezTo>
                  <a:cubicBezTo>
                    <a:pt x="1691833" y="921166"/>
                    <a:pt x="1694648" y="915789"/>
                    <a:pt x="1697379" y="910327"/>
                  </a:cubicBezTo>
                  <a:cubicBezTo>
                    <a:pt x="1713845" y="893854"/>
                    <a:pt x="1730396" y="877553"/>
                    <a:pt x="1746948" y="861166"/>
                  </a:cubicBezTo>
                  <a:lnTo>
                    <a:pt x="1746948" y="861166"/>
                  </a:lnTo>
                  <a:cubicBezTo>
                    <a:pt x="1746948" y="861166"/>
                    <a:pt x="1746948" y="861166"/>
                    <a:pt x="1746948" y="861166"/>
                  </a:cubicBezTo>
                  <a:lnTo>
                    <a:pt x="1746948" y="861166"/>
                  </a:lnTo>
                  <a:cubicBezTo>
                    <a:pt x="1746948" y="861166"/>
                    <a:pt x="1746948" y="861166"/>
                    <a:pt x="1746948" y="861166"/>
                  </a:cubicBezTo>
                  <a:cubicBezTo>
                    <a:pt x="1762817" y="844352"/>
                    <a:pt x="1778600" y="827453"/>
                    <a:pt x="1794640" y="810725"/>
                  </a:cubicBezTo>
                  <a:cubicBezTo>
                    <a:pt x="1794640" y="814310"/>
                    <a:pt x="1794640" y="817809"/>
                    <a:pt x="1794384" y="821393"/>
                  </a:cubicBezTo>
                  <a:cubicBezTo>
                    <a:pt x="1782184" y="833684"/>
                    <a:pt x="1770069" y="846145"/>
                    <a:pt x="1758124" y="858691"/>
                  </a:cubicBezTo>
                  <a:lnTo>
                    <a:pt x="1758124" y="858691"/>
                  </a:lnTo>
                  <a:cubicBezTo>
                    <a:pt x="1758124" y="858691"/>
                    <a:pt x="1757954" y="858862"/>
                    <a:pt x="1757954" y="858862"/>
                  </a:cubicBezTo>
                  <a:lnTo>
                    <a:pt x="1757783" y="859032"/>
                  </a:lnTo>
                  <a:lnTo>
                    <a:pt x="1757783" y="859032"/>
                  </a:lnTo>
                  <a:close/>
                  <a:moveTo>
                    <a:pt x="1647382" y="915106"/>
                  </a:moveTo>
                  <a:lnTo>
                    <a:pt x="1648577" y="911778"/>
                  </a:lnTo>
                  <a:cubicBezTo>
                    <a:pt x="1649089" y="910412"/>
                    <a:pt x="1649601" y="909132"/>
                    <a:pt x="1650027" y="907766"/>
                  </a:cubicBezTo>
                  <a:cubicBezTo>
                    <a:pt x="1654037" y="900426"/>
                    <a:pt x="1658047" y="893001"/>
                    <a:pt x="1661972" y="885576"/>
                  </a:cubicBezTo>
                  <a:cubicBezTo>
                    <a:pt x="1666579" y="882332"/>
                    <a:pt x="1671186" y="879175"/>
                    <a:pt x="1675793" y="875846"/>
                  </a:cubicBezTo>
                  <a:cubicBezTo>
                    <a:pt x="1673575" y="881052"/>
                    <a:pt x="1671442" y="886258"/>
                    <a:pt x="1669223" y="891465"/>
                  </a:cubicBezTo>
                  <a:cubicBezTo>
                    <a:pt x="1665128" y="898292"/>
                    <a:pt x="1660948" y="905206"/>
                    <a:pt x="1656853" y="912034"/>
                  </a:cubicBezTo>
                  <a:cubicBezTo>
                    <a:pt x="1653781" y="913228"/>
                    <a:pt x="1650624" y="914253"/>
                    <a:pt x="1647468" y="915192"/>
                  </a:cubicBezTo>
                  <a:close/>
                  <a:moveTo>
                    <a:pt x="1574265" y="911692"/>
                  </a:moveTo>
                  <a:cubicBezTo>
                    <a:pt x="1570511" y="910327"/>
                    <a:pt x="1566843" y="908790"/>
                    <a:pt x="1563260" y="907083"/>
                  </a:cubicBezTo>
                  <a:cubicBezTo>
                    <a:pt x="1564966" y="903243"/>
                    <a:pt x="1566587" y="899402"/>
                    <a:pt x="1568378" y="895647"/>
                  </a:cubicBezTo>
                  <a:cubicBezTo>
                    <a:pt x="1572901" y="885661"/>
                    <a:pt x="1577678" y="875846"/>
                    <a:pt x="1582627" y="866031"/>
                  </a:cubicBezTo>
                  <a:cubicBezTo>
                    <a:pt x="1585613" y="864495"/>
                    <a:pt x="1588684" y="862958"/>
                    <a:pt x="1591670" y="861337"/>
                  </a:cubicBezTo>
                  <a:cubicBezTo>
                    <a:pt x="1588087" y="871920"/>
                    <a:pt x="1584674" y="882588"/>
                    <a:pt x="1581432" y="893257"/>
                  </a:cubicBezTo>
                  <a:lnTo>
                    <a:pt x="1575972" y="911351"/>
                  </a:lnTo>
                  <a:cubicBezTo>
                    <a:pt x="1575972" y="911351"/>
                    <a:pt x="1576228" y="911522"/>
                    <a:pt x="1576228" y="911436"/>
                  </a:cubicBezTo>
                  <a:lnTo>
                    <a:pt x="1583309" y="894110"/>
                  </a:lnTo>
                  <a:cubicBezTo>
                    <a:pt x="1583992" y="892574"/>
                    <a:pt x="1584589" y="891038"/>
                    <a:pt x="1585272" y="889502"/>
                  </a:cubicBezTo>
                  <a:cubicBezTo>
                    <a:pt x="1584162" y="892915"/>
                    <a:pt x="1583053" y="896330"/>
                    <a:pt x="1581944" y="899744"/>
                  </a:cubicBezTo>
                  <a:cubicBezTo>
                    <a:pt x="1580920" y="903072"/>
                    <a:pt x="1579897" y="906401"/>
                    <a:pt x="1578873" y="909729"/>
                  </a:cubicBezTo>
                  <a:cubicBezTo>
                    <a:pt x="1578190" y="910668"/>
                    <a:pt x="1577507" y="911522"/>
                    <a:pt x="1576825" y="912460"/>
                  </a:cubicBezTo>
                  <a:cubicBezTo>
                    <a:pt x="1575972" y="912204"/>
                    <a:pt x="1575204" y="911948"/>
                    <a:pt x="1574351" y="911692"/>
                  </a:cubicBezTo>
                  <a:close/>
                  <a:moveTo>
                    <a:pt x="1542954" y="916728"/>
                  </a:moveTo>
                  <a:cubicBezTo>
                    <a:pt x="1543466" y="915021"/>
                    <a:pt x="1543978" y="913314"/>
                    <a:pt x="1544490" y="911692"/>
                  </a:cubicBezTo>
                  <a:cubicBezTo>
                    <a:pt x="1545002" y="912034"/>
                    <a:pt x="1545514" y="912290"/>
                    <a:pt x="1546025" y="912631"/>
                  </a:cubicBezTo>
                  <a:cubicBezTo>
                    <a:pt x="1545002" y="913997"/>
                    <a:pt x="1543978" y="915362"/>
                    <a:pt x="1542954" y="916728"/>
                  </a:cubicBezTo>
                  <a:close/>
                  <a:moveTo>
                    <a:pt x="1549609" y="883869"/>
                  </a:moveTo>
                  <a:lnTo>
                    <a:pt x="1541930" y="893684"/>
                  </a:lnTo>
                  <a:cubicBezTo>
                    <a:pt x="1540565" y="892574"/>
                    <a:pt x="1539115" y="891465"/>
                    <a:pt x="1537835" y="890270"/>
                  </a:cubicBezTo>
                  <a:lnTo>
                    <a:pt x="1538688" y="888051"/>
                  </a:lnTo>
                  <a:cubicBezTo>
                    <a:pt x="1546708" y="868335"/>
                    <a:pt x="1555154" y="848790"/>
                    <a:pt x="1563516" y="829246"/>
                  </a:cubicBezTo>
                  <a:cubicBezTo>
                    <a:pt x="1565393" y="828307"/>
                    <a:pt x="1567270" y="827368"/>
                    <a:pt x="1569147" y="826429"/>
                  </a:cubicBezTo>
                  <a:cubicBezTo>
                    <a:pt x="1567184" y="831721"/>
                    <a:pt x="1565307" y="837012"/>
                    <a:pt x="1563516" y="842389"/>
                  </a:cubicBezTo>
                  <a:lnTo>
                    <a:pt x="1559932" y="844523"/>
                  </a:lnTo>
                  <a:lnTo>
                    <a:pt x="1559932" y="844523"/>
                  </a:lnTo>
                  <a:cubicBezTo>
                    <a:pt x="1559932" y="844523"/>
                    <a:pt x="1560359" y="845377"/>
                    <a:pt x="1560359" y="845377"/>
                  </a:cubicBezTo>
                  <a:lnTo>
                    <a:pt x="1563004" y="844011"/>
                  </a:lnTo>
                  <a:cubicBezTo>
                    <a:pt x="1557629" y="859971"/>
                    <a:pt x="1552851" y="876187"/>
                    <a:pt x="1548585" y="892489"/>
                  </a:cubicBezTo>
                  <a:cubicBezTo>
                    <a:pt x="1548158" y="894196"/>
                    <a:pt x="1547732" y="895903"/>
                    <a:pt x="1547220" y="897695"/>
                  </a:cubicBezTo>
                  <a:cubicBezTo>
                    <a:pt x="1545941" y="896756"/>
                    <a:pt x="1544575" y="895817"/>
                    <a:pt x="1543296" y="894793"/>
                  </a:cubicBezTo>
                  <a:lnTo>
                    <a:pt x="1549865" y="884125"/>
                  </a:lnTo>
                  <a:cubicBezTo>
                    <a:pt x="1549865" y="884125"/>
                    <a:pt x="1549694" y="883869"/>
                    <a:pt x="1549609" y="883954"/>
                  </a:cubicBezTo>
                  <a:close/>
                  <a:moveTo>
                    <a:pt x="1533740" y="903755"/>
                  </a:moveTo>
                  <a:cubicBezTo>
                    <a:pt x="1532887" y="904864"/>
                    <a:pt x="1531948" y="905974"/>
                    <a:pt x="1531010" y="907083"/>
                  </a:cubicBezTo>
                  <a:lnTo>
                    <a:pt x="1532631" y="902901"/>
                  </a:lnTo>
                  <a:cubicBezTo>
                    <a:pt x="1532631" y="902901"/>
                    <a:pt x="1533313" y="903499"/>
                    <a:pt x="1533655" y="903755"/>
                  </a:cubicBezTo>
                  <a:close/>
                  <a:moveTo>
                    <a:pt x="1522051" y="873541"/>
                  </a:moveTo>
                  <a:lnTo>
                    <a:pt x="1522051" y="873285"/>
                  </a:lnTo>
                  <a:cubicBezTo>
                    <a:pt x="1522478" y="873115"/>
                    <a:pt x="1522819" y="872944"/>
                    <a:pt x="1523160" y="872773"/>
                  </a:cubicBezTo>
                  <a:cubicBezTo>
                    <a:pt x="1525720" y="871578"/>
                    <a:pt x="1528365" y="870384"/>
                    <a:pt x="1530925" y="869189"/>
                  </a:cubicBezTo>
                  <a:cubicBezTo>
                    <a:pt x="1529645" y="872688"/>
                    <a:pt x="1528450" y="876273"/>
                    <a:pt x="1527256" y="879772"/>
                  </a:cubicBezTo>
                  <a:cubicBezTo>
                    <a:pt x="1525464" y="877723"/>
                    <a:pt x="1523758" y="875675"/>
                    <a:pt x="1522051" y="873541"/>
                  </a:cubicBezTo>
                  <a:close/>
                  <a:moveTo>
                    <a:pt x="1705228" y="707283"/>
                  </a:moveTo>
                  <a:lnTo>
                    <a:pt x="1710261" y="703613"/>
                  </a:lnTo>
                  <a:cubicBezTo>
                    <a:pt x="1718111" y="697894"/>
                    <a:pt x="1725960" y="692261"/>
                    <a:pt x="1733723" y="686543"/>
                  </a:cubicBezTo>
                  <a:lnTo>
                    <a:pt x="1737051" y="697041"/>
                  </a:lnTo>
                  <a:cubicBezTo>
                    <a:pt x="1737051" y="697041"/>
                    <a:pt x="1737392" y="697041"/>
                    <a:pt x="1737307" y="697041"/>
                  </a:cubicBezTo>
                  <a:lnTo>
                    <a:pt x="1735003" y="685689"/>
                  </a:lnTo>
                  <a:cubicBezTo>
                    <a:pt x="1735942" y="685007"/>
                    <a:pt x="1736880" y="684324"/>
                    <a:pt x="1737733" y="683641"/>
                  </a:cubicBezTo>
                  <a:cubicBezTo>
                    <a:pt x="1740378" y="686116"/>
                    <a:pt x="1742938" y="688677"/>
                    <a:pt x="1745497" y="691322"/>
                  </a:cubicBezTo>
                  <a:cubicBezTo>
                    <a:pt x="1745839" y="692347"/>
                    <a:pt x="1746180" y="693371"/>
                    <a:pt x="1746521" y="694395"/>
                  </a:cubicBezTo>
                  <a:cubicBezTo>
                    <a:pt x="1740549" y="700113"/>
                    <a:pt x="1734491" y="705917"/>
                    <a:pt x="1728434" y="711550"/>
                  </a:cubicBezTo>
                  <a:lnTo>
                    <a:pt x="1720499" y="718805"/>
                  </a:lnTo>
                  <a:lnTo>
                    <a:pt x="1717001" y="720426"/>
                  </a:lnTo>
                  <a:cubicBezTo>
                    <a:pt x="1714612" y="717354"/>
                    <a:pt x="1712053" y="714367"/>
                    <a:pt x="1709408" y="711550"/>
                  </a:cubicBezTo>
                  <a:cubicBezTo>
                    <a:pt x="1711797" y="710440"/>
                    <a:pt x="1714186" y="709416"/>
                    <a:pt x="1716490" y="708307"/>
                  </a:cubicBezTo>
                  <a:cubicBezTo>
                    <a:pt x="1716575" y="708307"/>
                    <a:pt x="1716490" y="707966"/>
                    <a:pt x="1716404" y="708051"/>
                  </a:cubicBezTo>
                  <a:cubicBezTo>
                    <a:pt x="1713845" y="708990"/>
                    <a:pt x="1711285" y="710014"/>
                    <a:pt x="1708811" y="710953"/>
                  </a:cubicBezTo>
                  <a:cubicBezTo>
                    <a:pt x="1707702" y="709758"/>
                    <a:pt x="1706507" y="708648"/>
                    <a:pt x="1705313" y="707453"/>
                  </a:cubicBezTo>
                  <a:close/>
                  <a:moveTo>
                    <a:pt x="1702241" y="660000"/>
                  </a:moveTo>
                  <a:lnTo>
                    <a:pt x="1701559" y="657866"/>
                  </a:lnTo>
                  <a:cubicBezTo>
                    <a:pt x="1702327" y="658293"/>
                    <a:pt x="1703009" y="658634"/>
                    <a:pt x="1703777" y="659061"/>
                  </a:cubicBezTo>
                  <a:cubicBezTo>
                    <a:pt x="1703266" y="659402"/>
                    <a:pt x="1702753" y="659658"/>
                    <a:pt x="1702241" y="660000"/>
                  </a:cubicBezTo>
                  <a:close/>
                  <a:moveTo>
                    <a:pt x="1435455" y="656927"/>
                  </a:moveTo>
                  <a:cubicBezTo>
                    <a:pt x="1436564" y="655561"/>
                    <a:pt x="1437673" y="654196"/>
                    <a:pt x="1438867" y="652916"/>
                  </a:cubicBezTo>
                  <a:cubicBezTo>
                    <a:pt x="1440232" y="651294"/>
                    <a:pt x="1441597" y="649758"/>
                    <a:pt x="1443048" y="648222"/>
                  </a:cubicBezTo>
                  <a:cubicBezTo>
                    <a:pt x="1444925" y="647795"/>
                    <a:pt x="1446801" y="647283"/>
                    <a:pt x="1448679" y="646856"/>
                  </a:cubicBezTo>
                  <a:lnTo>
                    <a:pt x="1441256" y="654281"/>
                  </a:lnTo>
                  <a:lnTo>
                    <a:pt x="1435455" y="656927"/>
                  </a:lnTo>
                  <a:close/>
                  <a:moveTo>
                    <a:pt x="1462329" y="620825"/>
                  </a:moveTo>
                  <a:cubicBezTo>
                    <a:pt x="1463524" y="620654"/>
                    <a:pt x="1464718" y="620569"/>
                    <a:pt x="1465827" y="620398"/>
                  </a:cubicBezTo>
                  <a:lnTo>
                    <a:pt x="1464974" y="621166"/>
                  </a:lnTo>
                  <a:cubicBezTo>
                    <a:pt x="1461732" y="624153"/>
                    <a:pt x="1458575" y="627141"/>
                    <a:pt x="1455333" y="630128"/>
                  </a:cubicBezTo>
                  <a:cubicBezTo>
                    <a:pt x="1454309" y="630384"/>
                    <a:pt x="1453200" y="630554"/>
                    <a:pt x="1452176" y="630810"/>
                  </a:cubicBezTo>
                  <a:cubicBezTo>
                    <a:pt x="1453200" y="629786"/>
                    <a:pt x="1454224" y="628762"/>
                    <a:pt x="1455248" y="627738"/>
                  </a:cubicBezTo>
                  <a:cubicBezTo>
                    <a:pt x="1457637" y="625433"/>
                    <a:pt x="1460026" y="623044"/>
                    <a:pt x="1462415" y="620739"/>
                  </a:cubicBezTo>
                  <a:close/>
                  <a:moveTo>
                    <a:pt x="1523929" y="599317"/>
                  </a:moveTo>
                  <a:cubicBezTo>
                    <a:pt x="1516762" y="602987"/>
                    <a:pt x="1509595" y="606657"/>
                    <a:pt x="1502428" y="610327"/>
                  </a:cubicBezTo>
                  <a:cubicBezTo>
                    <a:pt x="1492617" y="612034"/>
                    <a:pt x="1482891" y="613826"/>
                    <a:pt x="1473165" y="615789"/>
                  </a:cubicBezTo>
                  <a:lnTo>
                    <a:pt x="1476492" y="612461"/>
                  </a:lnTo>
                  <a:lnTo>
                    <a:pt x="1486901" y="602304"/>
                  </a:lnTo>
                  <a:cubicBezTo>
                    <a:pt x="1486901" y="602304"/>
                    <a:pt x="1486815" y="601963"/>
                    <a:pt x="1486730" y="602048"/>
                  </a:cubicBezTo>
                  <a:lnTo>
                    <a:pt x="1475724" y="611522"/>
                  </a:lnTo>
                  <a:lnTo>
                    <a:pt x="1470349" y="616387"/>
                  </a:lnTo>
                  <a:cubicBezTo>
                    <a:pt x="1468899" y="616643"/>
                    <a:pt x="1467534" y="616984"/>
                    <a:pt x="1466083" y="617240"/>
                  </a:cubicBezTo>
                  <a:cubicBezTo>
                    <a:pt x="1471544" y="612119"/>
                    <a:pt x="1477004" y="606998"/>
                    <a:pt x="1482635" y="602134"/>
                  </a:cubicBezTo>
                  <a:cubicBezTo>
                    <a:pt x="1496371" y="601109"/>
                    <a:pt x="1510107" y="600256"/>
                    <a:pt x="1523929" y="599317"/>
                  </a:cubicBezTo>
                  <a:close/>
                  <a:moveTo>
                    <a:pt x="1471629" y="626799"/>
                  </a:moveTo>
                  <a:cubicBezTo>
                    <a:pt x="1467875" y="627567"/>
                    <a:pt x="1464121" y="628335"/>
                    <a:pt x="1460282" y="629189"/>
                  </a:cubicBezTo>
                  <a:cubicBezTo>
                    <a:pt x="1462244" y="627055"/>
                    <a:pt x="1464292" y="624921"/>
                    <a:pt x="1466254" y="622873"/>
                  </a:cubicBezTo>
                  <a:lnTo>
                    <a:pt x="1468984" y="620142"/>
                  </a:lnTo>
                  <a:cubicBezTo>
                    <a:pt x="1475298" y="619459"/>
                    <a:pt x="1481611" y="618776"/>
                    <a:pt x="1487924" y="618094"/>
                  </a:cubicBezTo>
                  <a:cubicBezTo>
                    <a:pt x="1482464" y="620995"/>
                    <a:pt x="1477089" y="623897"/>
                    <a:pt x="1471629" y="626799"/>
                  </a:cubicBezTo>
                  <a:close/>
                  <a:moveTo>
                    <a:pt x="1454907" y="635931"/>
                  </a:moveTo>
                  <a:lnTo>
                    <a:pt x="1453286" y="636785"/>
                  </a:lnTo>
                  <a:cubicBezTo>
                    <a:pt x="1453286" y="636785"/>
                    <a:pt x="1453797" y="636273"/>
                    <a:pt x="1453968" y="636017"/>
                  </a:cubicBezTo>
                  <a:cubicBezTo>
                    <a:pt x="1454224" y="636017"/>
                    <a:pt x="1454566" y="636017"/>
                    <a:pt x="1454821" y="635931"/>
                  </a:cubicBezTo>
                  <a:close/>
                  <a:moveTo>
                    <a:pt x="1448593" y="636700"/>
                  </a:moveTo>
                  <a:cubicBezTo>
                    <a:pt x="1446546" y="638748"/>
                    <a:pt x="1444498" y="640796"/>
                    <a:pt x="1442365" y="642759"/>
                  </a:cubicBezTo>
                  <a:lnTo>
                    <a:pt x="1439209" y="644466"/>
                  </a:lnTo>
                  <a:cubicBezTo>
                    <a:pt x="1441597" y="641906"/>
                    <a:pt x="1443986" y="639431"/>
                    <a:pt x="1446375" y="636870"/>
                  </a:cubicBezTo>
                  <a:cubicBezTo>
                    <a:pt x="1447143" y="636870"/>
                    <a:pt x="1447826" y="636700"/>
                    <a:pt x="1448593" y="636614"/>
                  </a:cubicBezTo>
                  <a:close/>
                  <a:moveTo>
                    <a:pt x="1450897" y="646344"/>
                  </a:moveTo>
                  <a:cubicBezTo>
                    <a:pt x="1456272" y="645064"/>
                    <a:pt x="1461647" y="643869"/>
                    <a:pt x="1467022" y="642589"/>
                  </a:cubicBezTo>
                  <a:cubicBezTo>
                    <a:pt x="1462329" y="644722"/>
                    <a:pt x="1457722" y="646856"/>
                    <a:pt x="1453030" y="648904"/>
                  </a:cubicBezTo>
                  <a:lnTo>
                    <a:pt x="1445778" y="652233"/>
                  </a:lnTo>
                  <a:cubicBezTo>
                    <a:pt x="1447484" y="650270"/>
                    <a:pt x="1449191" y="648307"/>
                    <a:pt x="1450897" y="646259"/>
                  </a:cubicBezTo>
                  <a:close/>
                  <a:moveTo>
                    <a:pt x="1472567" y="634139"/>
                  </a:moveTo>
                  <a:lnTo>
                    <a:pt x="1472567" y="634139"/>
                  </a:lnTo>
                  <a:cubicBezTo>
                    <a:pt x="1472567" y="634139"/>
                    <a:pt x="1472482" y="634139"/>
                    <a:pt x="1472482" y="634139"/>
                  </a:cubicBezTo>
                  <a:lnTo>
                    <a:pt x="1472397" y="634139"/>
                  </a:lnTo>
                  <a:cubicBezTo>
                    <a:pt x="1472397" y="634139"/>
                    <a:pt x="1472397" y="634139"/>
                    <a:pt x="1472397" y="634139"/>
                  </a:cubicBezTo>
                  <a:cubicBezTo>
                    <a:pt x="1467534" y="635590"/>
                    <a:pt x="1462671" y="637126"/>
                    <a:pt x="1457808" y="638748"/>
                  </a:cubicBezTo>
                  <a:lnTo>
                    <a:pt x="1459514" y="636870"/>
                  </a:lnTo>
                  <a:cubicBezTo>
                    <a:pt x="1459514" y="636870"/>
                    <a:pt x="1459343" y="636614"/>
                    <a:pt x="1459343" y="636700"/>
                  </a:cubicBezTo>
                  <a:lnTo>
                    <a:pt x="1456869" y="639089"/>
                  </a:lnTo>
                  <a:cubicBezTo>
                    <a:pt x="1454224" y="639943"/>
                    <a:pt x="1451580" y="640796"/>
                    <a:pt x="1448934" y="641735"/>
                  </a:cubicBezTo>
                  <a:cubicBezTo>
                    <a:pt x="1449447" y="641138"/>
                    <a:pt x="1449959" y="640625"/>
                    <a:pt x="1450470" y="640028"/>
                  </a:cubicBezTo>
                  <a:lnTo>
                    <a:pt x="1460452" y="635248"/>
                  </a:lnTo>
                  <a:cubicBezTo>
                    <a:pt x="1460452" y="635248"/>
                    <a:pt x="1460452" y="635248"/>
                    <a:pt x="1460452" y="635248"/>
                  </a:cubicBezTo>
                  <a:cubicBezTo>
                    <a:pt x="1464804" y="634736"/>
                    <a:pt x="1469155" y="634139"/>
                    <a:pt x="1473506" y="633542"/>
                  </a:cubicBezTo>
                  <a:lnTo>
                    <a:pt x="1473506" y="633542"/>
                  </a:lnTo>
                  <a:cubicBezTo>
                    <a:pt x="1473506" y="633542"/>
                    <a:pt x="1473506" y="633542"/>
                    <a:pt x="1473506" y="633542"/>
                  </a:cubicBezTo>
                  <a:cubicBezTo>
                    <a:pt x="1473506" y="633542"/>
                    <a:pt x="1473506" y="633542"/>
                    <a:pt x="1473506" y="633542"/>
                  </a:cubicBezTo>
                  <a:cubicBezTo>
                    <a:pt x="1473506" y="633542"/>
                    <a:pt x="1473506" y="633542"/>
                    <a:pt x="1473506" y="633542"/>
                  </a:cubicBezTo>
                  <a:cubicBezTo>
                    <a:pt x="1482294" y="631749"/>
                    <a:pt x="1491081" y="629872"/>
                    <a:pt x="1499869" y="627909"/>
                  </a:cubicBezTo>
                  <a:cubicBezTo>
                    <a:pt x="1499101" y="628250"/>
                    <a:pt x="1498333" y="628591"/>
                    <a:pt x="1497565" y="628933"/>
                  </a:cubicBezTo>
                  <a:cubicBezTo>
                    <a:pt x="1489204" y="630554"/>
                    <a:pt x="1480843" y="632262"/>
                    <a:pt x="1472567" y="634139"/>
                  </a:cubicBezTo>
                  <a:close/>
                  <a:moveTo>
                    <a:pt x="1514117" y="621593"/>
                  </a:moveTo>
                  <a:cubicBezTo>
                    <a:pt x="1503282" y="622788"/>
                    <a:pt x="1492446" y="624068"/>
                    <a:pt x="1481611" y="625433"/>
                  </a:cubicBezTo>
                  <a:cubicBezTo>
                    <a:pt x="1488010" y="622532"/>
                    <a:pt x="1494409" y="619630"/>
                    <a:pt x="1500807" y="616728"/>
                  </a:cubicBezTo>
                  <a:cubicBezTo>
                    <a:pt x="1506268" y="616131"/>
                    <a:pt x="1511643" y="615618"/>
                    <a:pt x="1517103" y="615021"/>
                  </a:cubicBezTo>
                  <a:lnTo>
                    <a:pt x="1517103" y="615021"/>
                  </a:lnTo>
                  <a:cubicBezTo>
                    <a:pt x="1517103" y="615021"/>
                    <a:pt x="1517103" y="615021"/>
                    <a:pt x="1517103" y="615021"/>
                  </a:cubicBezTo>
                  <a:lnTo>
                    <a:pt x="1517103" y="615021"/>
                  </a:lnTo>
                  <a:cubicBezTo>
                    <a:pt x="1517103" y="615021"/>
                    <a:pt x="1517103" y="615021"/>
                    <a:pt x="1517103" y="615021"/>
                  </a:cubicBezTo>
                  <a:cubicBezTo>
                    <a:pt x="1523587" y="613997"/>
                    <a:pt x="1529986" y="612973"/>
                    <a:pt x="1536470" y="612034"/>
                  </a:cubicBezTo>
                  <a:cubicBezTo>
                    <a:pt x="1528962" y="615192"/>
                    <a:pt x="1521454" y="618350"/>
                    <a:pt x="1514031" y="621593"/>
                  </a:cubicBezTo>
                  <a:close/>
                  <a:moveTo>
                    <a:pt x="1521027" y="607681"/>
                  </a:moveTo>
                  <a:cubicBezTo>
                    <a:pt x="1527171" y="604950"/>
                    <a:pt x="1533228" y="602219"/>
                    <a:pt x="1539371" y="599487"/>
                  </a:cubicBezTo>
                  <a:lnTo>
                    <a:pt x="1539371" y="599487"/>
                  </a:lnTo>
                  <a:cubicBezTo>
                    <a:pt x="1539371" y="599487"/>
                    <a:pt x="1539371" y="599487"/>
                    <a:pt x="1539371" y="599487"/>
                  </a:cubicBezTo>
                  <a:lnTo>
                    <a:pt x="1539371" y="599487"/>
                  </a:lnTo>
                  <a:cubicBezTo>
                    <a:pt x="1539371" y="599487"/>
                    <a:pt x="1539371" y="599487"/>
                    <a:pt x="1539371" y="599487"/>
                  </a:cubicBezTo>
                  <a:cubicBezTo>
                    <a:pt x="1540395" y="598975"/>
                    <a:pt x="1541504" y="598463"/>
                    <a:pt x="1542528" y="597951"/>
                  </a:cubicBezTo>
                  <a:cubicBezTo>
                    <a:pt x="1557714" y="596330"/>
                    <a:pt x="1572815" y="594708"/>
                    <a:pt x="1588087" y="593257"/>
                  </a:cubicBezTo>
                  <a:cubicBezTo>
                    <a:pt x="1577166" y="597098"/>
                    <a:pt x="1566246" y="601024"/>
                    <a:pt x="1555411" y="605035"/>
                  </a:cubicBezTo>
                  <a:cubicBezTo>
                    <a:pt x="1543892" y="605803"/>
                    <a:pt x="1532460" y="606657"/>
                    <a:pt x="1521027" y="607766"/>
                  </a:cubicBezTo>
                  <a:close/>
                  <a:moveTo>
                    <a:pt x="1571194" y="583783"/>
                  </a:moveTo>
                  <a:cubicBezTo>
                    <a:pt x="1586466" y="583442"/>
                    <a:pt x="1601652" y="583271"/>
                    <a:pt x="1616924" y="583186"/>
                  </a:cubicBezTo>
                  <a:cubicBezTo>
                    <a:pt x="1610696" y="585320"/>
                    <a:pt x="1604383" y="587539"/>
                    <a:pt x="1598155" y="589672"/>
                  </a:cubicBezTo>
                  <a:cubicBezTo>
                    <a:pt x="1584589" y="589843"/>
                    <a:pt x="1570938" y="590099"/>
                    <a:pt x="1557373" y="590611"/>
                  </a:cubicBezTo>
                  <a:cubicBezTo>
                    <a:pt x="1561980" y="588307"/>
                    <a:pt x="1566587" y="586088"/>
                    <a:pt x="1571279" y="583783"/>
                  </a:cubicBezTo>
                  <a:close/>
                  <a:moveTo>
                    <a:pt x="1596619" y="573115"/>
                  </a:moveTo>
                  <a:lnTo>
                    <a:pt x="1596619" y="573115"/>
                  </a:lnTo>
                  <a:cubicBezTo>
                    <a:pt x="1596619" y="573115"/>
                    <a:pt x="1596619" y="573115"/>
                    <a:pt x="1596619" y="573115"/>
                  </a:cubicBezTo>
                  <a:lnTo>
                    <a:pt x="1596619" y="573115"/>
                  </a:lnTo>
                  <a:cubicBezTo>
                    <a:pt x="1596619" y="573115"/>
                    <a:pt x="1596619" y="573115"/>
                    <a:pt x="1596619" y="573115"/>
                  </a:cubicBezTo>
                  <a:cubicBezTo>
                    <a:pt x="1610867" y="573883"/>
                    <a:pt x="1625115" y="574566"/>
                    <a:pt x="1639362" y="575419"/>
                  </a:cubicBezTo>
                  <a:lnTo>
                    <a:pt x="1627589" y="579431"/>
                  </a:lnTo>
                  <a:cubicBezTo>
                    <a:pt x="1613170" y="578492"/>
                    <a:pt x="1598752" y="577724"/>
                    <a:pt x="1584248" y="577297"/>
                  </a:cubicBezTo>
                  <a:cubicBezTo>
                    <a:pt x="1587319" y="575761"/>
                    <a:pt x="1590390" y="574310"/>
                    <a:pt x="1593462" y="572774"/>
                  </a:cubicBezTo>
                  <a:cubicBezTo>
                    <a:pt x="1594486" y="572859"/>
                    <a:pt x="1595424" y="572944"/>
                    <a:pt x="1596448" y="573115"/>
                  </a:cubicBezTo>
                  <a:close/>
                  <a:moveTo>
                    <a:pt x="1653099" y="573371"/>
                  </a:moveTo>
                  <a:cubicBezTo>
                    <a:pt x="1651904" y="573200"/>
                    <a:pt x="1650710" y="573030"/>
                    <a:pt x="1649515" y="572859"/>
                  </a:cubicBezTo>
                  <a:lnTo>
                    <a:pt x="1654123" y="570981"/>
                  </a:lnTo>
                  <a:cubicBezTo>
                    <a:pt x="1653781" y="571749"/>
                    <a:pt x="1653440" y="572518"/>
                    <a:pt x="1653099" y="573371"/>
                  </a:cubicBezTo>
                  <a:close/>
                  <a:moveTo>
                    <a:pt x="1651904" y="576188"/>
                  </a:moveTo>
                  <a:cubicBezTo>
                    <a:pt x="1651222" y="577809"/>
                    <a:pt x="1650539" y="579431"/>
                    <a:pt x="1649771" y="581052"/>
                  </a:cubicBezTo>
                  <a:cubicBezTo>
                    <a:pt x="1643970" y="580626"/>
                    <a:pt x="1638083" y="580199"/>
                    <a:pt x="1632282" y="579772"/>
                  </a:cubicBezTo>
                  <a:lnTo>
                    <a:pt x="1642519" y="575675"/>
                  </a:lnTo>
                  <a:cubicBezTo>
                    <a:pt x="1645591" y="575846"/>
                    <a:pt x="1648748" y="576017"/>
                    <a:pt x="1651819" y="576273"/>
                  </a:cubicBezTo>
                  <a:close/>
                  <a:moveTo>
                    <a:pt x="1683728" y="569957"/>
                  </a:moveTo>
                  <a:cubicBezTo>
                    <a:pt x="1682618" y="572432"/>
                    <a:pt x="1681509" y="574993"/>
                    <a:pt x="1680400" y="577468"/>
                  </a:cubicBezTo>
                  <a:lnTo>
                    <a:pt x="1677585" y="577041"/>
                  </a:lnTo>
                  <a:lnTo>
                    <a:pt x="1676305" y="573030"/>
                  </a:lnTo>
                  <a:lnTo>
                    <a:pt x="1683642" y="569701"/>
                  </a:lnTo>
                  <a:lnTo>
                    <a:pt x="1683642" y="569872"/>
                  </a:lnTo>
                  <a:close/>
                  <a:moveTo>
                    <a:pt x="1752664" y="655647"/>
                  </a:moveTo>
                  <a:lnTo>
                    <a:pt x="1752664" y="655647"/>
                  </a:lnTo>
                  <a:cubicBezTo>
                    <a:pt x="1752664" y="655647"/>
                    <a:pt x="1752664" y="655818"/>
                    <a:pt x="1752664" y="655818"/>
                  </a:cubicBezTo>
                  <a:lnTo>
                    <a:pt x="1752664" y="655988"/>
                  </a:lnTo>
                  <a:cubicBezTo>
                    <a:pt x="1752664" y="655988"/>
                    <a:pt x="1752664" y="655988"/>
                    <a:pt x="1752664" y="655988"/>
                  </a:cubicBezTo>
                  <a:cubicBezTo>
                    <a:pt x="1753261" y="658122"/>
                    <a:pt x="1753859" y="660256"/>
                    <a:pt x="1754456" y="662390"/>
                  </a:cubicBezTo>
                  <a:cubicBezTo>
                    <a:pt x="1751214" y="664779"/>
                    <a:pt x="1747972" y="667169"/>
                    <a:pt x="1744730" y="669644"/>
                  </a:cubicBezTo>
                  <a:cubicBezTo>
                    <a:pt x="1743620" y="668620"/>
                    <a:pt x="1742511" y="667681"/>
                    <a:pt x="1741402" y="666742"/>
                  </a:cubicBezTo>
                  <a:cubicBezTo>
                    <a:pt x="1741146" y="665120"/>
                    <a:pt x="1740805" y="663414"/>
                    <a:pt x="1740549" y="661792"/>
                  </a:cubicBezTo>
                  <a:cubicBezTo>
                    <a:pt x="1740549" y="661792"/>
                    <a:pt x="1740634" y="661792"/>
                    <a:pt x="1740719" y="661792"/>
                  </a:cubicBezTo>
                  <a:cubicBezTo>
                    <a:pt x="1740719" y="661792"/>
                    <a:pt x="1740719" y="661792"/>
                    <a:pt x="1740719" y="661792"/>
                  </a:cubicBezTo>
                  <a:cubicBezTo>
                    <a:pt x="1740719" y="661792"/>
                    <a:pt x="1740719" y="661792"/>
                    <a:pt x="1740719" y="661792"/>
                  </a:cubicBezTo>
                  <a:cubicBezTo>
                    <a:pt x="1740719" y="661792"/>
                    <a:pt x="1740719" y="661792"/>
                    <a:pt x="1740719" y="661792"/>
                  </a:cubicBezTo>
                  <a:cubicBezTo>
                    <a:pt x="1740719" y="661792"/>
                    <a:pt x="1740719" y="661792"/>
                    <a:pt x="1740719" y="661792"/>
                  </a:cubicBezTo>
                  <a:cubicBezTo>
                    <a:pt x="1744559" y="658975"/>
                    <a:pt x="1748313" y="656074"/>
                    <a:pt x="1752152" y="653172"/>
                  </a:cubicBezTo>
                  <a:cubicBezTo>
                    <a:pt x="1752323" y="654025"/>
                    <a:pt x="1752493" y="654879"/>
                    <a:pt x="1752664" y="655818"/>
                  </a:cubicBezTo>
                  <a:close/>
                  <a:moveTo>
                    <a:pt x="1781587" y="707453"/>
                  </a:moveTo>
                  <a:cubicBezTo>
                    <a:pt x="1780733" y="708222"/>
                    <a:pt x="1779880" y="708990"/>
                    <a:pt x="1779112" y="709672"/>
                  </a:cubicBezTo>
                  <a:cubicBezTo>
                    <a:pt x="1777321" y="706941"/>
                    <a:pt x="1775444" y="704296"/>
                    <a:pt x="1773567" y="701650"/>
                  </a:cubicBezTo>
                  <a:cubicBezTo>
                    <a:pt x="1775358" y="700113"/>
                    <a:pt x="1777150" y="698577"/>
                    <a:pt x="1778942" y="697041"/>
                  </a:cubicBezTo>
                  <a:cubicBezTo>
                    <a:pt x="1779795" y="700540"/>
                    <a:pt x="1780733" y="703954"/>
                    <a:pt x="1781672" y="707453"/>
                  </a:cubicBezTo>
                  <a:close/>
                  <a:moveTo>
                    <a:pt x="1798223" y="731948"/>
                  </a:moveTo>
                  <a:lnTo>
                    <a:pt x="1798223" y="732119"/>
                  </a:lnTo>
                  <a:cubicBezTo>
                    <a:pt x="1798223" y="732119"/>
                    <a:pt x="1798223" y="732119"/>
                    <a:pt x="1798223" y="732119"/>
                  </a:cubicBezTo>
                  <a:cubicBezTo>
                    <a:pt x="1798223" y="732461"/>
                    <a:pt x="1798394" y="732802"/>
                    <a:pt x="1798394" y="733058"/>
                  </a:cubicBezTo>
                  <a:cubicBezTo>
                    <a:pt x="1797029" y="734424"/>
                    <a:pt x="1795664" y="735789"/>
                    <a:pt x="1794213" y="737155"/>
                  </a:cubicBezTo>
                  <a:cubicBezTo>
                    <a:pt x="1794128" y="736899"/>
                    <a:pt x="1794043" y="736728"/>
                    <a:pt x="1793957" y="736472"/>
                  </a:cubicBezTo>
                  <a:cubicBezTo>
                    <a:pt x="1793104" y="732546"/>
                    <a:pt x="1792251" y="728535"/>
                    <a:pt x="1791483" y="724608"/>
                  </a:cubicBezTo>
                  <a:cubicBezTo>
                    <a:pt x="1793104" y="722731"/>
                    <a:pt x="1794811" y="720853"/>
                    <a:pt x="1796432" y="718975"/>
                  </a:cubicBezTo>
                  <a:cubicBezTo>
                    <a:pt x="1797029" y="723243"/>
                    <a:pt x="1797541" y="727425"/>
                    <a:pt x="1798223" y="731692"/>
                  </a:cubicBezTo>
                  <a:lnTo>
                    <a:pt x="1798223" y="731692"/>
                  </a:lnTo>
                  <a:cubicBezTo>
                    <a:pt x="1798223" y="731692"/>
                    <a:pt x="1798223" y="731863"/>
                    <a:pt x="1798223" y="731863"/>
                  </a:cubicBezTo>
                  <a:close/>
                  <a:moveTo>
                    <a:pt x="1767936" y="809786"/>
                  </a:moveTo>
                  <a:cubicBezTo>
                    <a:pt x="1758466" y="819601"/>
                    <a:pt x="1748995" y="829416"/>
                    <a:pt x="1739440" y="839146"/>
                  </a:cubicBezTo>
                  <a:cubicBezTo>
                    <a:pt x="1741061" y="833342"/>
                    <a:pt x="1742426" y="827624"/>
                    <a:pt x="1743279" y="821820"/>
                  </a:cubicBezTo>
                  <a:cubicBezTo>
                    <a:pt x="1755394" y="810469"/>
                    <a:pt x="1767338" y="799032"/>
                    <a:pt x="1779112" y="787339"/>
                  </a:cubicBezTo>
                  <a:lnTo>
                    <a:pt x="1779112" y="787339"/>
                  </a:lnTo>
                  <a:cubicBezTo>
                    <a:pt x="1779112" y="787339"/>
                    <a:pt x="1779112" y="787339"/>
                    <a:pt x="1779112" y="787339"/>
                  </a:cubicBezTo>
                  <a:lnTo>
                    <a:pt x="1779112" y="787339"/>
                  </a:lnTo>
                  <a:cubicBezTo>
                    <a:pt x="1779112" y="787339"/>
                    <a:pt x="1779112" y="787339"/>
                    <a:pt x="1779112" y="787339"/>
                  </a:cubicBezTo>
                  <a:cubicBezTo>
                    <a:pt x="1782866" y="783328"/>
                    <a:pt x="1786620" y="779232"/>
                    <a:pt x="1790289" y="775220"/>
                  </a:cubicBezTo>
                  <a:cubicBezTo>
                    <a:pt x="1791142" y="778890"/>
                    <a:pt x="1791910" y="782560"/>
                    <a:pt x="1792507" y="786230"/>
                  </a:cubicBezTo>
                  <a:cubicBezTo>
                    <a:pt x="1784402" y="793997"/>
                    <a:pt x="1776212" y="801763"/>
                    <a:pt x="1768021" y="809616"/>
                  </a:cubicBezTo>
                  <a:lnTo>
                    <a:pt x="1768021" y="809616"/>
                  </a:lnTo>
                  <a:cubicBezTo>
                    <a:pt x="1768021" y="809616"/>
                    <a:pt x="1767850" y="809786"/>
                    <a:pt x="1767850" y="809786"/>
                  </a:cubicBezTo>
                  <a:lnTo>
                    <a:pt x="1767680" y="809957"/>
                  </a:lnTo>
                  <a:lnTo>
                    <a:pt x="1767680" y="809957"/>
                  </a:lnTo>
                  <a:close/>
                  <a:moveTo>
                    <a:pt x="1706166" y="855960"/>
                  </a:moveTo>
                  <a:cubicBezTo>
                    <a:pt x="1709152" y="853314"/>
                    <a:pt x="1712138" y="850583"/>
                    <a:pt x="1715039" y="847937"/>
                  </a:cubicBezTo>
                  <a:cubicBezTo>
                    <a:pt x="1717428" y="845718"/>
                    <a:pt x="1719817" y="843499"/>
                    <a:pt x="1722206" y="841365"/>
                  </a:cubicBezTo>
                  <a:cubicBezTo>
                    <a:pt x="1718025" y="850753"/>
                    <a:pt x="1713759" y="860057"/>
                    <a:pt x="1709493" y="869359"/>
                  </a:cubicBezTo>
                  <a:cubicBezTo>
                    <a:pt x="1704204" y="874566"/>
                    <a:pt x="1699000" y="879687"/>
                    <a:pt x="1693625" y="884808"/>
                  </a:cubicBezTo>
                  <a:cubicBezTo>
                    <a:pt x="1697975" y="875249"/>
                    <a:pt x="1702071" y="865604"/>
                    <a:pt x="1706081" y="855960"/>
                  </a:cubicBezTo>
                  <a:close/>
                  <a:moveTo>
                    <a:pt x="1622299" y="899658"/>
                  </a:moveTo>
                  <a:cubicBezTo>
                    <a:pt x="1624944" y="894708"/>
                    <a:pt x="1627674" y="889843"/>
                    <a:pt x="1630319" y="884978"/>
                  </a:cubicBezTo>
                  <a:cubicBezTo>
                    <a:pt x="1634670" y="882162"/>
                    <a:pt x="1638936" y="879431"/>
                    <a:pt x="1643287" y="876614"/>
                  </a:cubicBezTo>
                  <a:cubicBezTo>
                    <a:pt x="1643116" y="877126"/>
                    <a:pt x="1642946" y="877638"/>
                    <a:pt x="1642775" y="878150"/>
                  </a:cubicBezTo>
                  <a:cubicBezTo>
                    <a:pt x="1639107" y="883271"/>
                    <a:pt x="1635438" y="888307"/>
                    <a:pt x="1631770" y="893428"/>
                  </a:cubicBezTo>
                  <a:cubicBezTo>
                    <a:pt x="1628528" y="895647"/>
                    <a:pt x="1625371" y="897780"/>
                    <a:pt x="1622129" y="899914"/>
                  </a:cubicBezTo>
                  <a:cubicBezTo>
                    <a:pt x="1622129" y="899829"/>
                    <a:pt x="1622214" y="899744"/>
                    <a:pt x="1622299" y="899658"/>
                  </a:cubicBezTo>
                  <a:close/>
                  <a:moveTo>
                    <a:pt x="1565137" y="825661"/>
                  </a:moveTo>
                  <a:cubicBezTo>
                    <a:pt x="1566928" y="820796"/>
                    <a:pt x="1568720" y="816017"/>
                    <a:pt x="1570511" y="811152"/>
                  </a:cubicBezTo>
                  <a:cubicBezTo>
                    <a:pt x="1572474" y="810384"/>
                    <a:pt x="1574436" y="809530"/>
                    <a:pt x="1576398" y="808762"/>
                  </a:cubicBezTo>
                  <a:cubicBezTo>
                    <a:pt x="1575290" y="811322"/>
                    <a:pt x="1574095" y="813798"/>
                    <a:pt x="1572986" y="816358"/>
                  </a:cubicBezTo>
                  <a:lnTo>
                    <a:pt x="1572986" y="816358"/>
                  </a:lnTo>
                  <a:cubicBezTo>
                    <a:pt x="1572986" y="816358"/>
                    <a:pt x="1572986" y="816358"/>
                    <a:pt x="1572986" y="816358"/>
                  </a:cubicBezTo>
                  <a:lnTo>
                    <a:pt x="1572986" y="816358"/>
                  </a:lnTo>
                  <a:cubicBezTo>
                    <a:pt x="1572986" y="816358"/>
                    <a:pt x="1572986" y="816358"/>
                    <a:pt x="1572986" y="816358"/>
                  </a:cubicBezTo>
                  <a:cubicBezTo>
                    <a:pt x="1572218" y="818236"/>
                    <a:pt x="1571536" y="820199"/>
                    <a:pt x="1570853" y="822076"/>
                  </a:cubicBezTo>
                  <a:cubicBezTo>
                    <a:pt x="1568976" y="823186"/>
                    <a:pt x="1567099" y="824381"/>
                    <a:pt x="1565137" y="825490"/>
                  </a:cubicBezTo>
                  <a:close/>
                  <a:moveTo>
                    <a:pt x="1531436" y="868335"/>
                  </a:moveTo>
                  <a:cubicBezTo>
                    <a:pt x="1528877" y="869103"/>
                    <a:pt x="1526317" y="869786"/>
                    <a:pt x="1523672" y="870554"/>
                  </a:cubicBezTo>
                  <a:lnTo>
                    <a:pt x="1526232" y="865519"/>
                  </a:lnTo>
                  <a:cubicBezTo>
                    <a:pt x="1526659" y="864665"/>
                    <a:pt x="1527085" y="863897"/>
                    <a:pt x="1527512" y="863044"/>
                  </a:cubicBezTo>
                  <a:lnTo>
                    <a:pt x="1531522" y="858947"/>
                  </a:lnTo>
                  <a:cubicBezTo>
                    <a:pt x="1531522" y="858947"/>
                    <a:pt x="1531351" y="858691"/>
                    <a:pt x="1531351" y="858691"/>
                  </a:cubicBezTo>
                  <a:lnTo>
                    <a:pt x="1528621" y="860825"/>
                  </a:lnTo>
                  <a:cubicBezTo>
                    <a:pt x="1530157" y="857837"/>
                    <a:pt x="1531692" y="854765"/>
                    <a:pt x="1533143" y="851778"/>
                  </a:cubicBezTo>
                  <a:lnTo>
                    <a:pt x="1538433" y="848961"/>
                  </a:lnTo>
                  <a:cubicBezTo>
                    <a:pt x="1536043" y="855362"/>
                    <a:pt x="1533740" y="861849"/>
                    <a:pt x="1531436" y="868250"/>
                  </a:cubicBezTo>
                  <a:close/>
                  <a:moveTo>
                    <a:pt x="1520004" y="870640"/>
                  </a:moveTo>
                  <a:cubicBezTo>
                    <a:pt x="1520601" y="870042"/>
                    <a:pt x="1521113" y="869445"/>
                    <a:pt x="1521710" y="868847"/>
                  </a:cubicBezTo>
                  <a:lnTo>
                    <a:pt x="1523331" y="867226"/>
                  </a:lnTo>
                  <a:lnTo>
                    <a:pt x="1521710" y="871152"/>
                  </a:lnTo>
                  <a:cubicBezTo>
                    <a:pt x="1521710" y="871152"/>
                    <a:pt x="1520942" y="871408"/>
                    <a:pt x="1520601" y="871493"/>
                  </a:cubicBezTo>
                  <a:cubicBezTo>
                    <a:pt x="1520345" y="871237"/>
                    <a:pt x="1520175" y="870896"/>
                    <a:pt x="1520004" y="870640"/>
                  </a:cubicBezTo>
                  <a:close/>
                  <a:moveTo>
                    <a:pt x="1546282" y="716073"/>
                  </a:moveTo>
                  <a:cubicBezTo>
                    <a:pt x="1547305" y="715817"/>
                    <a:pt x="1548244" y="715476"/>
                    <a:pt x="1549267" y="715220"/>
                  </a:cubicBezTo>
                  <a:lnTo>
                    <a:pt x="1545855" y="721280"/>
                  </a:lnTo>
                  <a:cubicBezTo>
                    <a:pt x="1545855" y="721280"/>
                    <a:pt x="1545429" y="721621"/>
                    <a:pt x="1545258" y="721792"/>
                  </a:cubicBezTo>
                  <a:cubicBezTo>
                    <a:pt x="1544575" y="722133"/>
                    <a:pt x="1543892" y="722475"/>
                    <a:pt x="1543210" y="722816"/>
                  </a:cubicBezTo>
                  <a:cubicBezTo>
                    <a:pt x="1544234" y="720597"/>
                    <a:pt x="1545343" y="718293"/>
                    <a:pt x="1546367" y="716073"/>
                  </a:cubicBezTo>
                  <a:close/>
                  <a:moveTo>
                    <a:pt x="1732102" y="713513"/>
                  </a:moveTo>
                  <a:lnTo>
                    <a:pt x="1724339" y="717012"/>
                  </a:lnTo>
                  <a:lnTo>
                    <a:pt x="1729969" y="713001"/>
                  </a:lnTo>
                  <a:cubicBezTo>
                    <a:pt x="1737136" y="707880"/>
                    <a:pt x="1744218" y="702759"/>
                    <a:pt x="1751214" y="697468"/>
                  </a:cubicBezTo>
                  <a:cubicBezTo>
                    <a:pt x="1753943" y="700711"/>
                    <a:pt x="1756589" y="703954"/>
                    <a:pt x="1759063" y="707453"/>
                  </a:cubicBezTo>
                  <a:cubicBezTo>
                    <a:pt x="1753261" y="713428"/>
                    <a:pt x="1747374" y="719402"/>
                    <a:pt x="1741487" y="725291"/>
                  </a:cubicBezTo>
                  <a:lnTo>
                    <a:pt x="1729543" y="736899"/>
                  </a:lnTo>
                  <a:cubicBezTo>
                    <a:pt x="1729543" y="736899"/>
                    <a:pt x="1729714" y="737155"/>
                    <a:pt x="1729714" y="737155"/>
                  </a:cubicBezTo>
                  <a:lnTo>
                    <a:pt x="1742852" y="726742"/>
                  </a:lnTo>
                  <a:cubicBezTo>
                    <a:pt x="1749251" y="721707"/>
                    <a:pt x="1755564" y="716671"/>
                    <a:pt x="1761878" y="711465"/>
                  </a:cubicBezTo>
                  <a:cubicBezTo>
                    <a:pt x="1763841" y="714281"/>
                    <a:pt x="1765717" y="717183"/>
                    <a:pt x="1767509" y="720085"/>
                  </a:cubicBezTo>
                  <a:cubicBezTo>
                    <a:pt x="1765717" y="721707"/>
                    <a:pt x="1763926" y="723328"/>
                    <a:pt x="1762134" y="724950"/>
                  </a:cubicBezTo>
                  <a:lnTo>
                    <a:pt x="1762134" y="724950"/>
                  </a:lnTo>
                  <a:cubicBezTo>
                    <a:pt x="1762134" y="724950"/>
                    <a:pt x="1762049" y="724950"/>
                    <a:pt x="1762049" y="724950"/>
                  </a:cubicBezTo>
                  <a:lnTo>
                    <a:pt x="1761963" y="724950"/>
                  </a:lnTo>
                  <a:cubicBezTo>
                    <a:pt x="1761963" y="724950"/>
                    <a:pt x="1761963" y="725035"/>
                    <a:pt x="1761963" y="725035"/>
                  </a:cubicBezTo>
                  <a:cubicBezTo>
                    <a:pt x="1753090" y="734168"/>
                    <a:pt x="1744218" y="743300"/>
                    <a:pt x="1735344" y="752432"/>
                  </a:cubicBezTo>
                  <a:cubicBezTo>
                    <a:pt x="1734832" y="751237"/>
                    <a:pt x="1734406" y="749957"/>
                    <a:pt x="1733894" y="748762"/>
                  </a:cubicBezTo>
                  <a:cubicBezTo>
                    <a:pt x="1733297" y="747311"/>
                    <a:pt x="1732614" y="745945"/>
                    <a:pt x="1732017" y="744495"/>
                  </a:cubicBezTo>
                  <a:lnTo>
                    <a:pt x="1732870" y="743983"/>
                  </a:lnTo>
                  <a:cubicBezTo>
                    <a:pt x="1732870" y="743983"/>
                    <a:pt x="1732870" y="743641"/>
                    <a:pt x="1732700" y="743727"/>
                  </a:cubicBezTo>
                  <a:lnTo>
                    <a:pt x="1731932" y="744239"/>
                  </a:lnTo>
                  <a:cubicBezTo>
                    <a:pt x="1728946" y="737923"/>
                    <a:pt x="1725533" y="731948"/>
                    <a:pt x="1721694" y="726401"/>
                  </a:cubicBezTo>
                  <a:lnTo>
                    <a:pt x="1730567" y="721707"/>
                  </a:lnTo>
                  <a:cubicBezTo>
                    <a:pt x="1730567" y="721707"/>
                    <a:pt x="1730567" y="721365"/>
                    <a:pt x="1730396" y="721450"/>
                  </a:cubicBezTo>
                  <a:lnTo>
                    <a:pt x="1721097" y="725633"/>
                  </a:lnTo>
                  <a:cubicBezTo>
                    <a:pt x="1720158" y="724267"/>
                    <a:pt x="1719134" y="722902"/>
                    <a:pt x="1718111" y="721536"/>
                  </a:cubicBezTo>
                  <a:lnTo>
                    <a:pt x="1719305" y="720682"/>
                  </a:lnTo>
                  <a:lnTo>
                    <a:pt x="1732188" y="713769"/>
                  </a:lnTo>
                  <a:cubicBezTo>
                    <a:pt x="1732188" y="713769"/>
                    <a:pt x="1732188" y="713428"/>
                    <a:pt x="1732017" y="713513"/>
                  </a:cubicBezTo>
                  <a:close/>
                  <a:moveTo>
                    <a:pt x="1729628" y="657269"/>
                  </a:moveTo>
                  <a:cubicBezTo>
                    <a:pt x="1729287" y="655647"/>
                    <a:pt x="1728946" y="654025"/>
                    <a:pt x="1728690" y="652489"/>
                  </a:cubicBezTo>
                  <a:cubicBezTo>
                    <a:pt x="1729116" y="652318"/>
                    <a:pt x="1729543" y="652148"/>
                    <a:pt x="1729884" y="651892"/>
                  </a:cubicBezTo>
                  <a:lnTo>
                    <a:pt x="1729884" y="651892"/>
                  </a:lnTo>
                  <a:cubicBezTo>
                    <a:pt x="1729884" y="651892"/>
                    <a:pt x="1729884" y="651892"/>
                    <a:pt x="1729884" y="651892"/>
                  </a:cubicBezTo>
                  <a:lnTo>
                    <a:pt x="1729884" y="651892"/>
                  </a:lnTo>
                  <a:cubicBezTo>
                    <a:pt x="1729884" y="651892"/>
                    <a:pt x="1729884" y="651892"/>
                    <a:pt x="1729884" y="651892"/>
                  </a:cubicBezTo>
                  <a:cubicBezTo>
                    <a:pt x="1730823" y="651379"/>
                    <a:pt x="1731847" y="650782"/>
                    <a:pt x="1732785" y="650184"/>
                  </a:cubicBezTo>
                  <a:cubicBezTo>
                    <a:pt x="1733468" y="652574"/>
                    <a:pt x="1734150" y="655049"/>
                    <a:pt x="1734832" y="657439"/>
                  </a:cubicBezTo>
                  <a:cubicBezTo>
                    <a:pt x="1733979" y="658037"/>
                    <a:pt x="1733127" y="658719"/>
                    <a:pt x="1732273" y="659317"/>
                  </a:cubicBezTo>
                  <a:cubicBezTo>
                    <a:pt x="1731335" y="658634"/>
                    <a:pt x="1730481" y="657866"/>
                    <a:pt x="1729543" y="657183"/>
                  </a:cubicBezTo>
                  <a:close/>
                  <a:moveTo>
                    <a:pt x="1747033" y="694054"/>
                  </a:moveTo>
                  <a:cubicBezTo>
                    <a:pt x="1746948" y="693542"/>
                    <a:pt x="1746777" y="692944"/>
                    <a:pt x="1746692" y="692432"/>
                  </a:cubicBezTo>
                  <a:cubicBezTo>
                    <a:pt x="1747033" y="692774"/>
                    <a:pt x="1747374" y="693115"/>
                    <a:pt x="1747630" y="693456"/>
                  </a:cubicBezTo>
                  <a:cubicBezTo>
                    <a:pt x="1747460" y="693627"/>
                    <a:pt x="1747204" y="693883"/>
                    <a:pt x="1747033" y="694054"/>
                  </a:cubicBezTo>
                  <a:close/>
                  <a:moveTo>
                    <a:pt x="1773993" y="782731"/>
                  </a:moveTo>
                  <a:cubicBezTo>
                    <a:pt x="1764096" y="793314"/>
                    <a:pt x="1754200" y="803897"/>
                    <a:pt x="1744218" y="814480"/>
                  </a:cubicBezTo>
                  <a:cubicBezTo>
                    <a:pt x="1744473" y="812005"/>
                    <a:pt x="1744644" y="809616"/>
                    <a:pt x="1744730" y="807140"/>
                  </a:cubicBezTo>
                  <a:cubicBezTo>
                    <a:pt x="1747033" y="804751"/>
                    <a:pt x="1749336" y="802275"/>
                    <a:pt x="1751640" y="799886"/>
                  </a:cubicBezTo>
                  <a:cubicBezTo>
                    <a:pt x="1751640" y="799886"/>
                    <a:pt x="1751469" y="799630"/>
                    <a:pt x="1751469" y="799630"/>
                  </a:cubicBezTo>
                  <a:cubicBezTo>
                    <a:pt x="1749251" y="801593"/>
                    <a:pt x="1747033" y="803641"/>
                    <a:pt x="1744815" y="805604"/>
                  </a:cubicBezTo>
                  <a:cubicBezTo>
                    <a:pt x="1744815" y="803983"/>
                    <a:pt x="1744815" y="802361"/>
                    <a:pt x="1744815" y="800739"/>
                  </a:cubicBezTo>
                  <a:lnTo>
                    <a:pt x="1746180" y="799630"/>
                  </a:lnTo>
                  <a:cubicBezTo>
                    <a:pt x="1746180" y="799630"/>
                    <a:pt x="1746094" y="799288"/>
                    <a:pt x="1746009" y="799374"/>
                  </a:cubicBezTo>
                  <a:lnTo>
                    <a:pt x="1744815" y="800227"/>
                  </a:lnTo>
                  <a:cubicBezTo>
                    <a:pt x="1744815" y="798606"/>
                    <a:pt x="1744815" y="796984"/>
                    <a:pt x="1744644" y="795362"/>
                  </a:cubicBezTo>
                  <a:cubicBezTo>
                    <a:pt x="1752749" y="787766"/>
                    <a:pt x="1760855" y="780170"/>
                    <a:pt x="1768704" y="772318"/>
                  </a:cubicBezTo>
                  <a:lnTo>
                    <a:pt x="1768704" y="772318"/>
                  </a:lnTo>
                  <a:cubicBezTo>
                    <a:pt x="1768704" y="772318"/>
                    <a:pt x="1768704" y="772318"/>
                    <a:pt x="1768704" y="772318"/>
                  </a:cubicBezTo>
                  <a:lnTo>
                    <a:pt x="1768704" y="772318"/>
                  </a:lnTo>
                  <a:cubicBezTo>
                    <a:pt x="1768704" y="772318"/>
                    <a:pt x="1768704" y="772318"/>
                    <a:pt x="1768704" y="772318"/>
                  </a:cubicBezTo>
                  <a:cubicBezTo>
                    <a:pt x="1773908" y="766685"/>
                    <a:pt x="1779027" y="760967"/>
                    <a:pt x="1784146" y="755248"/>
                  </a:cubicBezTo>
                  <a:cubicBezTo>
                    <a:pt x="1784999" y="757553"/>
                    <a:pt x="1785853" y="759943"/>
                    <a:pt x="1786620" y="762332"/>
                  </a:cubicBezTo>
                  <a:cubicBezTo>
                    <a:pt x="1787303" y="764296"/>
                    <a:pt x="1787815" y="766258"/>
                    <a:pt x="1788412" y="768222"/>
                  </a:cubicBezTo>
                  <a:cubicBezTo>
                    <a:pt x="1783634" y="772916"/>
                    <a:pt x="1778942" y="777695"/>
                    <a:pt x="1774164" y="782389"/>
                  </a:cubicBezTo>
                  <a:lnTo>
                    <a:pt x="1774164" y="782389"/>
                  </a:lnTo>
                  <a:cubicBezTo>
                    <a:pt x="1774164" y="782389"/>
                    <a:pt x="1773993" y="782560"/>
                    <a:pt x="1773993" y="782560"/>
                  </a:cubicBezTo>
                  <a:lnTo>
                    <a:pt x="1773823" y="782731"/>
                  </a:lnTo>
                  <a:lnTo>
                    <a:pt x="1773823" y="782731"/>
                  </a:lnTo>
                  <a:close/>
                  <a:moveTo>
                    <a:pt x="1667091" y="867567"/>
                  </a:moveTo>
                  <a:cubicBezTo>
                    <a:pt x="1668541" y="864409"/>
                    <a:pt x="1670077" y="861166"/>
                    <a:pt x="1671613" y="858008"/>
                  </a:cubicBezTo>
                  <a:cubicBezTo>
                    <a:pt x="1672039" y="857667"/>
                    <a:pt x="1672551" y="857411"/>
                    <a:pt x="1672977" y="857069"/>
                  </a:cubicBezTo>
                  <a:lnTo>
                    <a:pt x="1672977" y="857069"/>
                  </a:lnTo>
                  <a:cubicBezTo>
                    <a:pt x="1672977" y="857069"/>
                    <a:pt x="1672977" y="857069"/>
                    <a:pt x="1672977" y="857069"/>
                  </a:cubicBezTo>
                  <a:lnTo>
                    <a:pt x="1672977" y="857069"/>
                  </a:lnTo>
                  <a:cubicBezTo>
                    <a:pt x="1672977" y="857069"/>
                    <a:pt x="1672977" y="857069"/>
                    <a:pt x="1672977" y="857069"/>
                  </a:cubicBezTo>
                  <a:cubicBezTo>
                    <a:pt x="1673234" y="856898"/>
                    <a:pt x="1673575" y="856642"/>
                    <a:pt x="1673831" y="856386"/>
                  </a:cubicBezTo>
                  <a:cubicBezTo>
                    <a:pt x="1671613" y="860057"/>
                    <a:pt x="1669394" y="863726"/>
                    <a:pt x="1667176" y="867396"/>
                  </a:cubicBezTo>
                  <a:lnTo>
                    <a:pt x="1667006" y="867567"/>
                  </a:lnTo>
                  <a:close/>
                  <a:moveTo>
                    <a:pt x="1642093" y="864239"/>
                  </a:moveTo>
                  <a:cubicBezTo>
                    <a:pt x="1643458" y="861934"/>
                    <a:pt x="1644737" y="859544"/>
                    <a:pt x="1646103" y="857240"/>
                  </a:cubicBezTo>
                  <a:lnTo>
                    <a:pt x="1646103" y="857240"/>
                  </a:lnTo>
                  <a:cubicBezTo>
                    <a:pt x="1646103" y="857240"/>
                    <a:pt x="1646103" y="857154"/>
                    <a:pt x="1646103" y="857154"/>
                  </a:cubicBezTo>
                  <a:lnTo>
                    <a:pt x="1646103" y="857154"/>
                  </a:lnTo>
                  <a:cubicBezTo>
                    <a:pt x="1646103" y="857154"/>
                    <a:pt x="1646103" y="857069"/>
                    <a:pt x="1646103" y="857069"/>
                  </a:cubicBezTo>
                  <a:cubicBezTo>
                    <a:pt x="1646529" y="856130"/>
                    <a:pt x="1646956" y="855277"/>
                    <a:pt x="1647382" y="854338"/>
                  </a:cubicBezTo>
                  <a:cubicBezTo>
                    <a:pt x="1649430" y="853229"/>
                    <a:pt x="1651392" y="852034"/>
                    <a:pt x="1653440" y="850924"/>
                  </a:cubicBezTo>
                  <a:cubicBezTo>
                    <a:pt x="1652757" y="852290"/>
                    <a:pt x="1651990" y="853570"/>
                    <a:pt x="1651392" y="854936"/>
                  </a:cubicBezTo>
                  <a:lnTo>
                    <a:pt x="1651392" y="854936"/>
                  </a:lnTo>
                  <a:cubicBezTo>
                    <a:pt x="1651392" y="854936"/>
                    <a:pt x="1651392" y="854936"/>
                    <a:pt x="1651392" y="854936"/>
                  </a:cubicBezTo>
                  <a:lnTo>
                    <a:pt x="1651392" y="854936"/>
                  </a:lnTo>
                  <a:cubicBezTo>
                    <a:pt x="1651392" y="854936"/>
                    <a:pt x="1651392" y="854936"/>
                    <a:pt x="1651392" y="854936"/>
                  </a:cubicBezTo>
                  <a:cubicBezTo>
                    <a:pt x="1650966" y="855960"/>
                    <a:pt x="1650539" y="857069"/>
                    <a:pt x="1650113" y="858093"/>
                  </a:cubicBezTo>
                  <a:cubicBezTo>
                    <a:pt x="1647382" y="860142"/>
                    <a:pt x="1644737" y="862190"/>
                    <a:pt x="1642007" y="864239"/>
                  </a:cubicBezTo>
                  <a:close/>
                  <a:moveTo>
                    <a:pt x="1603530" y="877041"/>
                  </a:moveTo>
                  <a:cubicBezTo>
                    <a:pt x="1603530" y="877041"/>
                    <a:pt x="1603359" y="876870"/>
                    <a:pt x="1603273" y="876870"/>
                  </a:cubicBezTo>
                  <a:cubicBezTo>
                    <a:pt x="1603273" y="876785"/>
                    <a:pt x="1603188" y="876699"/>
                    <a:pt x="1603103" y="876699"/>
                  </a:cubicBezTo>
                  <a:lnTo>
                    <a:pt x="1600629" y="878662"/>
                  </a:lnTo>
                  <a:cubicBezTo>
                    <a:pt x="1602164" y="874822"/>
                    <a:pt x="1603785" y="871066"/>
                    <a:pt x="1605492" y="867311"/>
                  </a:cubicBezTo>
                  <a:lnTo>
                    <a:pt x="1613085" y="862787"/>
                  </a:lnTo>
                  <a:cubicBezTo>
                    <a:pt x="1614365" y="862019"/>
                    <a:pt x="1615645" y="861337"/>
                    <a:pt x="1616839" y="860569"/>
                  </a:cubicBezTo>
                  <a:cubicBezTo>
                    <a:pt x="1616583" y="861166"/>
                    <a:pt x="1616242" y="861678"/>
                    <a:pt x="1615986" y="862275"/>
                  </a:cubicBezTo>
                  <a:lnTo>
                    <a:pt x="1615986" y="862275"/>
                  </a:lnTo>
                  <a:cubicBezTo>
                    <a:pt x="1615986" y="862275"/>
                    <a:pt x="1615986" y="862275"/>
                    <a:pt x="1615986" y="862275"/>
                  </a:cubicBezTo>
                  <a:lnTo>
                    <a:pt x="1615986" y="862275"/>
                  </a:lnTo>
                  <a:cubicBezTo>
                    <a:pt x="1615986" y="862275"/>
                    <a:pt x="1615986" y="862275"/>
                    <a:pt x="1615986" y="862275"/>
                  </a:cubicBezTo>
                  <a:cubicBezTo>
                    <a:pt x="1614791" y="865263"/>
                    <a:pt x="1613597" y="868164"/>
                    <a:pt x="1612402" y="871152"/>
                  </a:cubicBezTo>
                  <a:lnTo>
                    <a:pt x="1603530" y="876870"/>
                  </a:lnTo>
                  <a:close/>
                  <a:moveTo>
                    <a:pt x="1600031" y="880199"/>
                  </a:moveTo>
                  <a:lnTo>
                    <a:pt x="1601397" y="879516"/>
                  </a:lnTo>
                  <a:lnTo>
                    <a:pt x="1599093" y="882674"/>
                  </a:lnTo>
                  <a:cubicBezTo>
                    <a:pt x="1599434" y="881906"/>
                    <a:pt x="1599776" y="881052"/>
                    <a:pt x="1600117" y="880284"/>
                  </a:cubicBezTo>
                  <a:close/>
                  <a:moveTo>
                    <a:pt x="1602591" y="877638"/>
                  </a:moveTo>
                  <a:lnTo>
                    <a:pt x="1603018" y="877211"/>
                  </a:lnTo>
                  <a:lnTo>
                    <a:pt x="1602847" y="877467"/>
                  </a:lnTo>
                  <a:lnTo>
                    <a:pt x="1602591" y="877638"/>
                  </a:lnTo>
                  <a:close/>
                  <a:moveTo>
                    <a:pt x="1604126" y="855021"/>
                  </a:moveTo>
                  <a:cubicBezTo>
                    <a:pt x="1604638" y="854765"/>
                    <a:pt x="1605236" y="854424"/>
                    <a:pt x="1605747" y="854167"/>
                  </a:cubicBezTo>
                  <a:cubicBezTo>
                    <a:pt x="1603956" y="859203"/>
                    <a:pt x="1602250" y="864239"/>
                    <a:pt x="1600629" y="869274"/>
                  </a:cubicBezTo>
                  <a:lnTo>
                    <a:pt x="1596107" y="872517"/>
                  </a:lnTo>
                  <a:cubicBezTo>
                    <a:pt x="1598752" y="866628"/>
                    <a:pt x="1601397" y="860825"/>
                    <a:pt x="1604126" y="855021"/>
                  </a:cubicBezTo>
                  <a:close/>
                  <a:moveTo>
                    <a:pt x="1593377" y="845206"/>
                  </a:moveTo>
                  <a:cubicBezTo>
                    <a:pt x="1595083" y="841962"/>
                    <a:pt x="1596704" y="838805"/>
                    <a:pt x="1598410" y="835647"/>
                  </a:cubicBezTo>
                  <a:lnTo>
                    <a:pt x="1598410" y="835647"/>
                  </a:lnTo>
                  <a:cubicBezTo>
                    <a:pt x="1598410" y="835647"/>
                    <a:pt x="1598410" y="835476"/>
                    <a:pt x="1598410" y="835476"/>
                  </a:cubicBezTo>
                  <a:lnTo>
                    <a:pt x="1598410" y="835305"/>
                  </a:lnTo>
                  <a:cubicBezTo>
                    <a:pt x="1598410" y="835305"/>
                    <a:pt x="1598410" y="835305"/>
                    <a:pt x="1598410" y="835305"/>
                  </a:cubicBezTo>
                  <a:cubicBezTo>
                    <a:pt x="1600288" y="831294"/>
                    <a:pt x="1602250" y="827197"/>
                    <a:pt x="1604126" y="823186"/>
                  </a:cubicBezTo>
                  <a:cubicBezTo>
                    <a:pt x="1605492" y="822503"/>
                    <a:pt x="1606942" y="821735"/>
                    <a:pt x="1608307" y="821052"/>
                  </a:cubicBezTo>
                  <a:cubicBezTo>
                    <a:pt x="1604980" y="827965"/>
                    <a:pt x="1601652" y="834879"/>
                    <a:pt x="1598496" y="841877"/>
                  </a:cubicBezTo>
                  <a:cubicBezTo>
                    <a:pt x="1596704" y="842987"/>
                    <a:pt x="1594913" y="844096"/>
                    <a:pt x="1593121" y="845206"/>
                  </a:cubicBezTo>
                  <a:close/>
                  <a:moveTo>
                    <a:pt x="1542613" y="817553"/>
                  </a:moveTo>
                  <a:lnTo>
                    <a:pt x="1542869" y="817382"/>
                  </a:lnTo>
                  <a:cubicBezTo>
                    <a:pt x="1538347" y="828734"/>
                    <a:pt x="1533910" y="840170"/>
                    <a:pt x="1529474" y="851607"/>
                  </a:cubicBezTo>
                  <a:lnTo>
                    <a:pt x="1528621" y="851948"/>
                  </a:lnTo>
                  <a:cubicBezTo>
                    <a:pt x="1527853" y="852204"/>
                    <a:pt x="1527000" y="852546"/>
                    <a:pt x="1526232" y="852802"/>
                  </a:cubicBezTo>
                  <a:cubicBezTo>
                    <a:pt x="1527938" y="847681"/>
                    <a:pt x="1529645" y="842560"/>
                    <a:pt x="1531436" y="837439"/>
                  </a:cubicBezTo>
                  <a:cubicBezTo>
                    <a:pt x="1537153" y="821479"/>
                    <a:pt x="1543551" y="805775"/>
                    <a:pt x="1549950" y="790071"/>
                  </a:cubicBezTo>
                  <a:lnTo>
                    <a:pt x="1549950" y="790071"/>
                  </a:lnTo>
                  <a:cubicBezTo>
                    <a:pt x="1549950" y="790071"/>
                    <a:pt x="1549950" y="789985"/>
                    <a:pt x="1549950" y="789985"/>
                  </a:cubicBezTo>
                  <a:lnTo>
                    <a:pt x="1549950" y="789985"/>
                  </a:lnTo>
                  <a:cubicBezTo>
                    <a:pt x="1549950" y="789985"/>
                    <a:pt x="1549950" y="789900"/>
                    <a:pt x="1549950" y="789900"/>
                  </a:cubicBezTo>
                  <a:cubicBezTo>
                    <a:pt x="1550377" y="788620"/>
                    <a:pt x="1550803" y="787254"/>
                    <a:pt x="1551315" y="785974"/>
                  </a:cubicBezTo>
                  <a:lnTo>
                    <a:pt x="1557629" y="782901"/>
                  </a:lnTo>
                  <a:cubicBezTo>
                    <a:pt x="1557629" y="782901"/>
                    <a:pt x="1558141" y="782645"/>
                    <a:pt x="1558396" y="782560"/>
                  </a:cubicBezTo>
                  <a:cubicBezTo>
                    <a:pt x="1555069" y="789559"/>
                    <a:pt x="1551827" y="796557"/>
                    <a:pt x="1548500" y="803556"/>
                  </a:cubicBezTo>
                  <a:lnTo>
                    <a:pt x="1543551" y="806201"/>
                  </a:lnTo>
                  <a:lnTo>
                    <a:pt x="1543551" y="806201"/>
                  </a:lnTo>
                  <a:cubicBezTo>
                    <a:pt x="1543551" y="806201"/>
                    <a:pt x="1543551" y="806201"/>
                    <a:pt x="1543551" y="806201"/>
                  </a:cubicBezTo>
                  <a:lnTo>
                    <a:pt x="1543892" y="806970"/>
                  </a:lnTo>
                  <a:lnTo>
                    <a:pt x="1543892" y="806970"/>
                  </a:lnTo>
                  <a:cubicBezTo>
                    <a:pt x="1543892" y="806970"/>
                    <a:pt x="1543892" y="806970"/>
                    <a:pt x="1543892" y="806970"/>
                  </a:cubicBezTo>
                  <a:lnTo>
                    <a:pt x="1544149" y="806970"/>
                  </a:lnTo>
                  <a:cubicBezTo>
                    <a:pt x="1544149" y="806970"/>
                    <a:pt x="1547732" y="805263"/>
                    <a:pt x="1547732" y="805263"/>
                  </a:cubicBezTo>
                  <a:cubicBezTo>
                    <a:pt x="1547476" y="805775"/>
                    <a:pt x="1547220" y="806287"/>
                    <a:pt x="1546964" y="806799"/>
                  </a:cubicBezTo>
                  <a:lnTo>
                    <a:pt x="1546964" y="806799"/>
                  </a:lnTo>
                  <a:cubicBezTo>
                    <a:pt x="1546964" y="806799"/>
                    <a:pt x="1546964" y="806799"/>
                    <a:pt x="1546964" y="806799"/>
                  </a:cubicBezTo>
                  <a:lnTo>
                    <a:pt x="1546964" y="806799"/>
                  </a:lnTo>
                  <a:cubicBezTo>
                    <a:pt x="1546964" y="806799"/>
                    <a:pt x="1546964" y="806799"/>
                    <a:pt x="1546964" y="806799"/>
                  </a:cubicBezTo>
                  <a:cubicBezTo>
                    <a:pt x="1545599" y="810128"/>
                    <a:pt x="1544319" y="813542"/>
                    <a:pt x="1542954" y="816870"/>
                  </a:cubicBezTo>
                  <a:lnTo>
                    <a:pt x="1542357" y="817211"/>
                  </a:lnTo>
                  <a:cubicBezTo>
                    <a:pt x="1542357" y="817211"/>
                    <a:pt x="1542357" y="817553"/>
                    <a:pt x="1542528" y="817467"/>
                  </a:cubicBezTo>
                  <a:close/>
                  <a:moveTo>
                    <a:pt x="1547903" y="824039"/>
                  </a:moveTo>
                  <a:lnTo>
                    <a:pt x="1547903" y="824039"/>
                  </a:lnTo>
                  <a:cubicBezTo>
                    <a:pt x="1547903" y="824039"/>
                    <a:pt x="1547903" y="824039"/>
                    <a:pt x="1547903" y="824039"/>
                  </a:cubicBezTo>
                  <a:lnTo>
                    <a:pt x="1547903" y="824039"/>
                  </a:lnTo>
                  <a:cubicBezTo>
                    <a:pt x="1547903" y="824039"/>
                    <a:pt x="1547903" y="824039"/>
                    <a:pt x="1547903" y="824039"/>
                  </a:cubicBezTo>
                  <a:cubicBezTo>
                    <a:pt x="1544746" y="831977"/>
                    <a:pt x="1541760" y="839914"/>
                    <a:pt x="1538774" y="847937"/>
                  </a:cubicBezTo>
                  <a:lnTo>
                    <a:pt x="1534081" y="849729"/>
                  </a:lnTo>
                  <a:cubicBezTo>
                    <a:pt x="1538944" y="839914"/>
                    <a:pt x="1543808" y="830099"/>
                    <a:pt x="1548500" y="820199"/>
                  </a:cubicBezTo>
                  <a:lnTo>
                    <a:pt x="1549779" y="819772"/>
                  </a:lnTo>
                  <a:cubicBezTo>
                    <a:pt x="1549182" y="821137"/>
                    <a:pt x="1548500" y="822503"/>
                    <a:pt x="1547817" y="823954"/>
                  </a:cubicBezTo>
                  <a:close/>
                  <a:moveTo>
                    <a:pt x="1516676" y="853143"/>
                  </a:moveTo>
                  <a:lnTo>
                    <a:pt x="1516591" y="853143"/>
                  </a:lnTo>
                  <a:cubicBezTo>
                    <a:pt x="1517530" y="850497"/>
                    <a:pt x="1518468" y="847852"/>
                    <a:pt x="1519406" y="845121"/>
                  </a:cubicBezTo>
                  <a:cubicBezTo>
                    <a:pt x="1525464" y="828136"/>
                    <a:pt x="1532119" y="811493"/>
                    <a:pt x="1539030" y="794850"/>
                  </a:cubicBezTo>
                  <a:cubicBezTo>
                    <a:pt x="1539200" y="794850"/>
                    <a:pt x="1539371" y="794936"/>
                    <a:pt x="1539456" y="794850"/>
                  </a:cubicBezTo>
                  <a:cubicBezTo>
                    <a:pt x="1539797" y="794850"/>
                    <a:pt x="1540054" y="794594"/>
                    <a:pt x="1540309" y="794424"/>
                  </a:cubicBezTo>
                  <a:cubicBezTo>
                    <a:pt x="1540565" y="794253"/>
                    <a:pt x="1540736" y="793997"/>
                    <a:pt x="1540907" y="793741"/>
                  </a:cubicBezTo>
                  <a:cubicBezTo>
                    <a:pt x="1540907" y="793570"/>
                    <a:pt x="1540992" y="793399"/>
                    <a:pt x="1540907" y="793143"/>
                  </a:cubicBezTo>
                  <a:cubicBezTo>
                    <a:pt x="1540736" y="792973"/>
                    <a:pt x="1540565" y="792973"/>
                    <a:pt x="1540395" y="792973"/>
                  </a:cubicBezTo>
                  <a:cubicBezTo>
                    <a:pt x="1540224" y="792973"/>
                    <a:pt x="1540309" y="793229"/>
                    <a:pt x="1540395" y="793314"/>
                  </a:cubicBezTo>
                  <a:cubicBezTo>
                    <a:pt x="1540992" y="793314"/>
                    <a:pt x="1540565" y="793911"/>
                    <a:pt x="1540138" y="794168"/>
                  </a:cubicBezTo>
                  <a:cubicBezTo>
                    <a:pt x="1539883" y="794338"/>
                    <a:pt x="1539542" y="794509"/>
                    <a:pt x="1539286" y="794424"/>
                  </a:cubicBezTo>
                  <a:cubicBezTo>
                    <a:pt x="1539712" y="793485"/>
                    <a:pt x="1540054" y="792546"/>
                    <a:pt x="1540480" y="791521"/>
                  </a:cubicBezTo>
                  <a:cubicBezTo>
                    <a:pt x="1541163" y="791009"/>
                    <a:pt x="1542016" y="790668"/>
                    <a:pt x="1542869" y="790241"/>
                  </a:cubicBezTo>
                  <a:cubicBezTo>
                    <a:pt x="1537835" y="805604"/>
                    <a:pt x="1533569" y="821137"/>
                    <a:pt x="1529730" y="836756"/>
                  </a:cubicBezTo>
                  <a:cubicBezTo>
                    <a:pt x="1528365" y="842133"/>
                    <a:pt x="1527085" y="847595"/>
                    <a:pt x="1525891" y="852972"/>
                  </a:cubicBezTo>
                  <a:cubicBezTo>
                    <a:pt x="1522393" y="854253"/>
                    <a:pt x="1518895" y="855533"/>
                    <a:pt x="1515397" y="856728"/>
                  </a:cubicBezTo>
                  <a:cubicBezTo>
                    <a:pt x="1515738" y="855789"/>
                    <a:pt x="1516079" y="854765"/>
                    <a:pt x="1516421" y="853826"/>
                  </a:cubicBezTo>
                  <a:lnTo>
                    <a:pt x="1517018" y="853229"/>
                  </a:lnTo>
                  <a:cubicBezTo>
                    <a:pt x="1517018" y="853229"/>
                    <a:pt x="1516847" y="852972"/>
                    <a:pt x="1516847" y="852972"/>
                  </a:cubicBezTo>
                  <a:close/>
                  <a:moveTo>
                    <a:pt x="1546708" y="722645"/>
                  </a:moveTo>
                  <a:cubicBezTo>
                    <a:pt x="1548841" y="721877"/>
                    <a:pt x="1550974" y="721109"/>
                    <a:pt x="1553107" y="720341"/>
                  </a:cubicBezTo>
                  <a:cubicBezTo>
                    <a:pt x="1557117" y="718975"/>
                    <a:pt x="1561212" y="717695"/>
                    <a:pt x="1565307" y="716500"/>
                  </a:cubicBezTo>
                  <a:cubicBezTo>
                    <a:pt x="1564028" y="718719"/>
                    <a:pt x="1562833" y="720853"/>
                    <a:pt x="1561553" y="723072"/>
                  </a:cubicBezTo>
                  <a:cubicBezTo>
                    <a:pt x="1556349" y="725206"/>
                    <a:pt x="1551230" y="727425"/>
                    <a:pt x="1546111" y="729729"/>
                  </a:cubicBezTo>
                  <a:cubicBezTo>
                    <a:pt x="1545002" y="730241"/>
                    <a:pt x="1543892" y="730753"/>
                    <a:pt x="1542783" y="731266"/>
                  </a:cubicBezTo>
                  <a:cubicBezTo>
                    <a:pt x="1542954" y="730924"/>
                    <a:pt x="1543125" y="730497"/>
                    <a:pt x="1543296" y="730156"/>
                  </a:cubicBezTo>
                  <a:lnTo>
                    <a:pt x="1546623" y="722731"/>
                  </a:lnTo>
                  <a:close/>
                  <a:moveTo>
                    <a:pt x="1726301" y="761735"/>
                  </a:moveTo>
                  <a:lnTo>
                    <a:pt x="1719049" y="768904"/>
                  </a:lnTo>
                  <a:cubicBezTo>
                    <a:pt x="1719561" y="763527"/>
                    <a:pt x="1719902" y="758236"/>
                    <a:pt x="1720073" y="752859"/>
                  </a:cubicBezTo>
                  <a:lnTo>
                    <a:pt x="1721865" y="751664"/>
                  </a:lnTo>
                  <a:cubicBezTo>
                    <a:pt x="1723571" y="754992"/>
                    <a:pt x="1725107" y="758321"/>
                    <a:pt x="1726386" y="761820"/>
                  </a:cubicBezTo>
                  <a:close/>
                  <a:moveTo>
                    <a:pt x="1782099" y="749530"/>
                  </a:moveTo>
                  <a:cubicBezTo>
                    <a:pt x="1776041" y="755505"/>
                    <a:pt x="1769983" y="761479"/>
                    <a:pt x="1763926" y="767453"/>
                  </a:cubicBezTo>
                  <a:lnTo>
                    <a:pt x="1763926" y="767453"/>
                  </a:lnTo>
                  <a:cubicBezTo>
                    <a:pt x="1763926" y="767453"/>
                    <a:pt x="1763841" y="767539"/>
                    <a:pt x="1763841" y="767539"/>
                  </a:cubicBezTo>
                  <a:lnTo>
                    <a:pt x="1763755" y="767539"/>
                  </a:lnTo>
                  <a:cubicBezTo>
                    <a:pt x="1763755" y="767539"/>
                    <a:pt x="1763755" y="767709"/>
                    <a:pt x="1763755" y="767709"/>
                  </a:cubicBezTo>
                  <a:cubicBezTo>
                    <a:pt x="1758039" y="773855"/>
                    <a:pt x="1752323" y="780085"/>
                    <a:pt x="1746521" y="786230"/>
                  </a:cubicBezTo>
                  <a:lnTo>
                    <a:pt x="1747460" y="783243"/>
                  </a:lnTo>
                  <a:lnTo>
                    <a:pt x="1752408" y="767539"/>
                  </a:lnTo>
                  <a:cubicBezTo>
                    <a:pt x="1752408" y="767539"/>
                    <a:pt x="1752152" y="767283"/>
                    <a:pt x="1752152" y="767453"/>
                  </a:cubicBezTo>
                  <a:lnTo>
                    <a:pt x="1746436" y="782816"/>
                  </a:lnTo>
                  <a:lnTo>
                    <a:pt x="1744218" y="788535"/>
                  </a:lnTo>
                  <a:cubicBezTo>
                    <a:pt x="1743620" y="782560"/>
                    <a:pt x="1742597" y="776671"/>
                    <a:pt x="1741146" y="770782"/>
                  </a:cubicBezTo>
                  <a:cubicBezTo>
                    <a:pt x="1753773" y="760881"/>
                    <a:pt x="1766144" y="750725"/>
                    <a:pt x="1777918" y="739800"/>
                  </a:cubicBezTo>
                  <a:cubicBezTo>
                    <a:pt x="1779368" y="742958"/>
                    <a:pt x="1780819" y="746287"/>
                    <a:pt x="1782099" y="749616"/>
                  </a:cubicBezTo>
                  <a:close/>
                  <a:moveTo>
                    <a:pt x="1677585" y="845547"/>
                  </a:moveTo>
                  <a:cubicBezTo>
                    <a:pt x="1679376" y="844096"/>
                    <a:pt x="1681083" y="842731"/>
                    <a:pt x="1682789" y="841280"/>
                  </a:cubicBezTo>
                  <a:lnTo>
                    <a:pt x="1682021" y="842560"/>
                  </a:lnTo>
                  <a:cubicBezTo>
                    <a:pt x="1680485" y="843584"/>
                    <a:pt x="1679035" y="844608"/>
                    <a:pt x="1677500" y="845547"/>
                  </a:cubicBezTo>
                  <a:close/>
                  <a:moveTo>
                    <a:pt x="1635353" y="855874"/>
                  </a:moveTo>
                  <a:cubicBezTo>
                    <a:pt x="1635950" y="854765"/>
                    <a:pt x="1636547" y="853655"/>
                    <a:pt x="1637145" y="852631"/>
                  </a:cubicBezTo>
                  <a:lnTo>
                    <a:pt x="1637145" y="852631"/>
                  </a:lnTo>
                  <a:cubicBezTo>
                    <a:pt x="1637145" y="852631"/>
                    <a:pt x="1637145" y="852460"/>
                    <a:pt x="1637145" y="852460"/>
                  </a:cubicBezTo>
                  <a:lnTo>
                    <a:pt x="1637145" y="852290"/>
                  </a:lnTo>
                  <a:cubicBezTo>
                    <a:pt x="1637145" y="852290"/>
                    <a:pt x="1637145" y="852290"/>
                    <a:pt x="1637145" y="852290"/>
                  </a:cubicBezTo>
                  <a:cubicBezTo>
                    <a:pt x="1637998" y="850497"/>
                    <a:pt x="1638851" y="848790"/>
                    <a:pt x="1639704" y="846998"/>
                  </a:cubicBezTo>
                  <a:cubicBezTo>
                    <a:pt x="1641837" y="845718"/>
                    <a:pt x="1643885" y="844523"/>
                    <a:pt x="1646017" y="843243"/>
                  </a:cubicBezTo>
                  <a:cubicBezTo>
                    <a:pt x="1644311" y="846145"/>
                    <a:pt x="1642605" y="849132"/>
                    <a:pt x="1640898" y="852034"/>
                  </a:cubicBezTo>
                  <a:cubicBezTo>
                    <a:pt x="1639021" y="853314"/>
                    <a:pt x="1637145" y="854594"/>
                    <a:pt x="1635267" y="855874"/>
                  </a:cubicBezTo>
                  <a:close/>
                  <a:moveTo>
                    <a:pt x="1631343" y="863214"/>
                  </a:moveTo>
                  <a:cubicBezTo>
                    <a:pt x="1631770" y="862958"/>
                    <a:pt x="1632196" y="862702"/>
                    <a:pt x="1632708" y="862446"/>
                  </a:cubicBezTo>
                  <a:lnTo>
                    <a:pt x="1627845" y="869786"/>
                  </a:lnTo>
                  <a:cubicBezTo>
                    <a:pt x="1629039" y="867567"/>
                    <a:pt x="1630233" y="865433"/>
                    <a:pt x="1631343" y="863214"/>
                  </a:cubicBezTo>
                  <a:close/>
                  <a:moveTo>
                    <a:pt x="1620934" y="834708"/>
                  </a:moveTo>
                  <a:lnTo>
                    <a:pt x="1620934" y="834537"/>
                  </a:lnTo>
                  <a:cubicBezTo>
                    <a:pt x="1620934" y="834537"/>
                    <a:pt x="1621020" y="834452"/>
                    <a:pt x="1621020" y="834452"/>
                  </a:cubicBezTo>
                  <a:lnTo>
                    <a:pt x="1621020" y="834452"/>
                  </a:lnTo>
                  <a:cubicBezTo>
                    <a:pt x="1621275" y="833940"/>
                    <a:pt x="1621446" y="833428"/>
                    <a:pt x="1621702" y="833001"/>
                  </a:cubicBezTo>
                  <a:cubicBezTo>
                    <a:pt x="1626053" y="830697"/>
                    <a:pt x="1630404" y="828392"/>
                    <a:pt x="1634756" y="826002"/>
                  </a:cubicBezTo>
                  <a:cubicBezTo>
                    <a:pt x="1632879" y="829416"/>
                    <a:pt x="1631087" y="832830"/>
                    <a:pt x="1629295" y="836244"/>
                  </a:cubicBezTo>
                  <a:cubicBezTo>
                    <a:pt x="1624859" y="839061"/>
                    <a:pt x="1620422" y="841877"/>
                    <a:pt x="1615986" y="844694"/>
                  </a:cubicBezTo>
                  <a:cubicBezTo>
                    <a:pt x="1617607" y="841365"/>
                    <a:pt x="1619228" y="838036"/>
                    <a:pt x="1620934" y="834708"/>
                  </a:cubicBezTo>
                  <a:lnTo>
                    <a:pt x="1620934" y="834708"/>
                  </a:lnTo>
                  <a:close/>
                  <a:moveTo>
                    <a:pt x="1621531" y="800739"/>
                  </a:moveTo>
                  <a:cubicBezTo>
                    <a:pt x="1622299" y="800398"/>
                    <a:pt x="1622982" y="800056"/>
                    <a:pt x="1623750" y="799630"/>
                  </a:cubicBezTo>
                  <a:lnTo>
                    <a:pt x="1623750" y="799630"/>
                  </a:lnTo>
                  <a:cubicBezTo>
                    <a:pt x="1623750" y="799630"/>
                    <a:pt x="1623750" y="799630"/>
                    <a:pt x="1623750" y="799630"/>
                  </a:cubicBezTo>
                  <a:lnTo>
                    <a:pt x="1623750" y="799630"/>
                  </a:lnTo>
                  <a:cubicBezTo>
                    <a:pt x="1623750" y="799630"/>
                    <a:pt x="1623750" y="799630"/>
                    <a:pt x="1623750" y="799630"/>
                  </a:cubicBezTo>
                  <a:cubicBezTo>
                    <a:pt x="1624005" y="799459"/>
                    <a:pt x="1624347" y="799288"/>
                    <a:pt x="1624603" y="799118"/>
                  </a:cubicBezTo>
                  <a:cubicBezTo>
                    <a:pt x="1622726" y="802446"/>
                    <a:pt x="1620934" y="805775"/>
                    <a:pt x="1619142" y="809104"/>
                  </a:cubicBezTo>
                  <a:cubicBezTo>
                    <a:pt x="1618716" y="809360"/>
                    <a:pt x="1618375" y="809616"/>
                    <a:pt x="1617948" y="809872"/>
                  </a:cubicBezTo>
                  <a:cubicBezTo>
                    <a:pt x="1619142" y="806799"/>
                    <a:pt x="1620251" y="803812"/>
                    <a:pt x="1621446" y="800825"/>
                  </a:cubicBezTo>
                  <a:close/>
                  <a:moveTo>
                    <a:pt x="1620422" y="793570"/>
                  </a:moveTo>
                  <a:cubicBezTo>
                    <a:pt x="1619740" y="793911"/>
                    <a:pt x="1619057" y="794338"/>
                    <a:pt x="1618375" y="794680"/>
                  </a:cubicBezTo>
                  <a:cubicBezTo>
                    <a:pt x="1619228" y="792973"/>
                    <a:pt x="1620081" y="791265"/>
                    <a:pt x="1621020" y="789473"/>
                  </a:cubicBezTo>
                  <a:cubicBezTo>
                    <a:pt x="1621958" y="789047"/>
                    <a:pt x="1622811" y="788620"/>
                    <a:pt x="1623750" y="788278"/>
                  </a:cubicBezTo>
                  <a:lnTo>
                    <a:pt x="1623750" y="788278"/>
                  </a:lnTo>
                  <a:cubicBezTo>
                    <a:pt x="1623750" y="788278"/>
                    <a:pt x="1623750" y="788278"/>
                    <a:pt x="1623750" y="788278"/>
                  </a:cubicBezTo>
                  <a:lnTo>
                    <a:pt x="1623750" y="788278"/>
                  </a:lnTo>
                  <a:cubicBezTo>
                    <a:pt x="1623750" y="788278"/>
                    <a:pt x="1623750" y="788278"/>
                    <a:pt x="1623750" y="788278"/>
                  </a:cubicBezTo>
                  <a:cubicBezTo>
                    <a:pt x="1624347" y="787937"/>
                    <a:pt x="1625029" y="787596"/>
                    <a:pt x="1625627" y="787254"/>
                  </a:cubicBezTo>
                  <a:lnTo>
                    <a:pt x="1622982" y="792290"/>
                  </a:lnTo>
                  <a:cubicBezTo>
                    <a:pt x="1622214" y="792716"/>
                    <a:pt x="1621361" y="793058"/>
                    <a:pt x="1620593" y="793399"/>
                  </a:cubicBezTo>
                  <a:lnTo>
                    <a:pt x="1620593" y="793399"/>
                  </a:lnTo>
                  <a:cubicBezTo>
                    <a:pt x="1620593" y="793399"/>
                    <a:pt x="1620422" y="793399"/>
                    <a:pt x="1620422" y="793399"/>
                  </a:cubicBezTo>
                  <a:lnTo>
                    <a:pt x="1620251" y="793399"/>
                  </a:lnTo>
                  <a:cubicBezTo>
                    <a:pt x="1620251" y="793399"/>
                    <a:pt x="1620251" y="793399"/>
                    <a:pt x="1620251" y="793399"/>
                  </a:cubicBezTo>
                  <a:close/>
                  <a:moveTo>
                    <a:pt x="1611037" y="770014"/>
                  </a:moveTo>
                  <a:lnTo>
                    <a:pt x="1610781" y="770441"/>
                  </a:lnTo>
                  <a:cubicBezTo>
                    <a:pt x="1605918" y="773001"/>
                    <a:pt x="1601141" y="775561"/>
                    <a:pt x="1596277" y="778122"/>
                  </a:cubicBezTo>
                  <a:cubicBezTo>
                    <a:pt x="1598666" y="772660"/>
                    <a:pt x="1601055" y="767283"/>
                    <a:pt x="1603530" y="761906"/>
                  </a:cubicBezTo>
                  <a:cubicBezTo>
                    <a:pt x="1603530" y="761906"/>
                    <a:pt x="1603530" y="761906"/>
                    <a:pt x="1603530" y="761906"/>
                  </a:cubicBezTo>
                  <a:cubicBezTo>
                    <a:pt x="1601993" y="766088"/>
                    <a:pt x="1600372" y="770184"/>
                    <a:pt x="1598496" y="774196"/>
                  </a:cubicBezTo>
                  <a:cubicBezTo>
                    <a:pt x="1598496" y="774281"/>
                    <a:pt x="1598752" y="774452"/>
                    <a:pt x="1598752" y="774367"/>
                  </a:cubicBezTo>
                  <a:cubicBezTo>
                    <a:pt x="1601055" y="770099"/>
                    <a:pt x="1603103" y="765746"/>
                    <a:pt x="1605065" y="761308"/>
                  </a:cubicBezTo>
                  <a:cubicBezTo>
                    <a:pt x="1611805" y="758236"/>
                    <a:pt x="1618545" y="755248"/>
                    <a:pt x="1625371" y="752261"/>
                  </a:cubicBezTo>
                  <a:lnTo>
                    <a:pt x="1625371" y="752261"/>
                  </a:lnTo>
                  <a:cubicBezTo>
                    <a:pt x="1625371" y="752261"/>
                    <a:pt x="1625371" y="752261"/>
                    <a:pt x="1625371" y="752261"/>
                  </a:cubicBezTo>
                  <a:lnTo>
                    <a:pt x="1625371" y="752261"/>
                  </a:lnTo>
                  <a:cubicBezTo>
                    <a:pt x="1625371" y="752261"/>
                    <a:pt x="1625371" y="752261"/>
                    <a:pt x="1625371" y="752261"/>
                  </a:cubicBezTo>
                  <a:cubicBezTo>
                    <a:pt x="1637145" y="746372"/>
                    <a:pt x="1648918" y="740569"/>
                    <a:pt x="1660692" y="734765"/>
                  </a:cubicBezTo>
                  <a:cubicBezTo>
                    <a:pt x="1661119" y="734765"/>
                    <a:pt x="1661545" y="734765"/>
                    <a:pt x="1662057" y="734850"/>
                  </a:cubicBezTo>
                  <a:cubicBezTo>
                    <a:pt x="1662057" y="734850"/>
                    <a:pt x="1662143" y="734594"/>
                    <a:pt x="1662057" y="734594"/>
                  </a:cubicBezTo>
                  <a:cubicBezTo>
                    <a:pt x="1661801" y="734594"/>
                    <a:pt x="1661631" y="734509"/>
                    <a:pt x="1661374" y="734424"/>
                  </a:cubicBezTo>
                  <a:cubicBezTo>
                    <a:pt x="1669735" y="730327"/>
                    <a:pt x="1678097" y="726315"/>
                    <a:pt x="1686458" y="722304"/>
                  </a:cubicBezTo>
                  <a:cubicBezTo>
                    <a:pt x="1689529" y="722560"/>
                    <a:pt x="1692601" y="722902"/>
                    <a:pt x="1695672" y="723158"/>
                  </a:cubicBezTo>
                  <a:cubicBezTo>
                    <a:pt x="1696525" y="723243"/>
                    <a:pt x="1697379" y="723414"/>
                    <a:pt x="1698232" y="723499"/>
                  </a:cubicBezTo>
                  <a:cubicBezTo>
                    <a:pt x="1699170" y="724950"/>
                    <a:pt x="1700023" y="726401"/>
                    <a:pt x="1700876" y="727937"/>
                  </a:cubicBezTo>
                  <a:cubicBezTo>
                    <a:pt x="1678097" y="738264"/>
                    <a:pt x="1655232" y="748421"/>
                    <a:pt x="1632537" y="759089"/>
                  </a:cubicBezTo>
                  <a:lnTo>
                    <a:pt x="1632537" y="759089"/>
                  </a:lnTo>
                  <a:cubicBezTo>
                    <a:pt x="1632537" y="759089"/>
                    <a:pt x="1632366" y="759089"/>
                    <a:pt x="1632366" y="759089"/>
                  </a:cubicBezTo>
                  <a:lnTo>
                    <a:pt x="1632196" y="759089"/>
                  </a:lnTo>
                  <a:cubicBezTo>
                    <a:pt x="1632196" y="759089"/>
                    <a:pt x="1632196" y="759175"/>
                    <a:pt x="1632196" y="759175"/>
                  </a:cubicBezTo>
                  <a:cubicBezTo>
                    <a:pt x="1625115" y="762845"/>
                    <a:pt x="1618033" y="766514"/>
                    <a:pt x="1611037" y="770270"/>
                  </a:cubicBezTo>
                  <a:lnTo>
                    <a:pt x="1611037" y="770270"/>
                  </a:lnTo>
                  <a:cubicBezTo>
                    <a:pt x="1611037" y="770270"/>
                    <a:pt x="1610781" y="770014"/>
                    <a:pt x="1610781" y="770099"/>
                  </a:cubicBezTo>
                  <a:close/>
                  <a:moveTo>
                    <a:pt x="1556093" y="772745"/>
                  </a:moveTo>
                  <a:cubicBezTo>
                    <a:pt x="1558994" y="771635"/>
                    <a:pt x="1561980" y="770526"/>
                    <a:pt x="1564881" y="769416"/>
                  </a:cubicBezTo>
                  <a:cubicBezTo>
                    <a:pt x="1563345" y="772745"/>
                    <a:pt x="1561724" y="776073"/>
                    <a:pt x="1560188" y="779317"/>
                  </a:cubicBezTo>
                  <a:cubicBezTo>
                    <a:pt x="1559079" y="780000"/>
                    <a:pt x="1557885" y="780597"/>
                    <a:pt x="1556775" y="781194"/>
                  </a:cubicBezTo>
                  <a:lnTo>
                    <a:pt x="1552339" y="783755"/>
                  </a:lnTo>
                  <a:cubicBezTo>
                    <a:pt x="1553619" y="780085"/>
                    <a:pt x="1554899" y="776415"/>
                    <a:pt x="1556093" y="772660"/>
                  </a:cubicBezTo>
                  <a:close/>
                  <a:moveTo>
                    <a:pt x="1551486" y="764893"/>
                  </a:moveTo>
                  <a:cubicBezTo>
                    <a:pt x="1552339" y="764552"/>
                    <a:pt x="1553278" y="764296"/>
                    <a:pt x="1554131" y="763954"/>
                  </a:cubicBezTo>
                  <a:cubicBezTo>
                    <a:pt x="1552766" y="766770"/>
                    <a:pt x="1551571" y="769587"/>
                    <a:pt x="1550291" y="772404"/>
                  </a:cubicBezTo>
                  <a:cubicBezTo>
                    <a:pt x="1549609" y="772745"/>
                    <a:pt x="1548841" y="773086"/>
                    <a:pt x="1548158" y="773428"/>
                  </a:cubicBezTo>
                  <a:cubicBezTo>
                    <a:pt x="1549267" y="770611"/>
                    <a:pt x="1550377" y="767709"/>
                    <a:pt x="1551486" y="764893"/>
                  </a:cubicBezTo>
                  <a:close/>
                  <a:moveTo>
                    <a:pt x="1550462" y="743897"/>
                  </a:moveTo>
                  <a:lnTo>
                    <a:pt x="1549353" y="743129"/>
                  </a:lnTo>
                  <a:cubicBezTo>
                    <a:pt x="1550036" y="742873"/>
                    <a:pt x="1550633" y="742702"/>
                    <a:pt x="1551315" y="742446"/>
                  </a:cubicBezTo>
                  <a:cubicBezTo>
                    <a:pt x="1551059" y="742958"/>
                    <a:pt x="1550803" y="743385"/>
                    <a:pt x="1550547" y="743897"/>
                  </a:cubicBezTo>
                  <a:lnTo>
                    <a:pt x="1550547" y="743897"/>
                  </a:lnTo>
                  <a:close/>
                  <a:moveTo>
                    <a:pt x="1621361" y="710014"/>
                  </a:moveTo>
                  <a:lnTo>
                    <a:pt x="1621361" y="710014"/>
                  </a:lnTo>
                  <a:cubicBezTo>
                    <a:pt x="1621361" y="710014"/>
                    <a:pt x="1621361" y="710014"/>
                    <a:pt x="1621361" y="710014"/>
                  </a:cubicBezTo>
                  <a:lnTo>
                    <a:pt x="1621361" y="710014"/>
                  </a:lnTo>
                  <a:cubicBezTo>
                    <a:pt x="1621361" y="710014"/>
                    <a:pt x="1621361" y="710014"/>
                    <a:pt x="1621361" y="710014"/>
                  </a:cubicBezTo>
                  <a:cubicBezTo>
                    <a:pt x="1629466" y="708990"/>
                    <a:pt x="1637657" y="708051"/>
                    <a:pt x="1645847" y="707368"/>
                  </a:cubicBezTo>
                  <a:cubicBezTo>
                    <a:pt x="1651051" y="706941"/>
                    <a:pt x="1656170" y="706515"/>
                    <a:pt x="1661289" y="706515"/>
                  </a:cubicBezTo>
                  <a:cubicBezTo>
                    <a:pt x="1657365" y="707197"/>
                    <a:pt x="1653440" y="707880"/>
                    <a:pt x="1649515" y="708563"/>
                  </a:cubicBezTo>
                  <a:cubicBezTo>
                    <a:pt x="1629466" y="712233"/>
                    <a:pt x="1609417" y="716756"/>
                    <a:pt x="1589793" y="722560"/>
                  </a:cubicBezTo>
                  <a:lnTo>
                    <a:pt x="1589793" y="722560"/>
                  </a:lnTo>
                  <a:cubicBezTo>
                    <a:pt x="1589793" y="722560"/>
                    <a:pt x="1589623" y="722560"/>
                    <a:pt x="1589623" y="722560"/>
                  </a:cubicBezTo>
                  <a:lnTo>
                    <a:pt x="1589452" y="722560"/>
                  </a:lnTo>
                  <a:cubicBezTo>
                    <a:pt x="1589452" y="722560"/>
                    <a:pt x="1589452" y="722560"/>
                    <a:pt x="1589452" y="722560"/>
                  </a:cubicBezTo>
                  <a:cubicBezTo>
                    <a:pt x="1583651" y="724608"/>
                    <a:pt x="1577849" y="726913"/>
                    <a:pt x="1572132" y="729217"/>
                  </a:cubicBezTo>
                  <a:cubicBezTo>
                    <a:pt x="1572730" y="727852"/>
                    <a:pt x="1573242" y="726486"/>
                    <a:pt x="1573753" y="725120"/>
                  </a:cubicBezTo>
                  <a:cubicBezTo>
                    <a:pt x="1573753" y="725120"/>
                    <a:pt x="1573498" y="724950"/>
                    <a:pt x="1573498" y="724950"/>
                  </a:cubicBezTo>
                  <a:cubicBezTo>
                    <a:pt x="1572644" y="726486"/>
                    <a:pt x="1571877" y="728022"/>
                    <a:pt x="1571109" y="729559"/>
                  </a:cubicBezTo>
                  <a:cubicBezTo>
                    <a:pt x="1568891" y="730412"/>
                    <a:pt x="1566758" y="731351"/>
                    <a:pt x="1564625" y="732290"/>
                  </a:cubicBezTo>
                  <a:cubicBezTo>
                    <a:pt x="1565734" y="729815"/>
                    <a:pt x="1566758" y="727254"/>
                    <a:pt x="1567867" y="724779"/>
                  </a:cubicBezTo>
                  <a:cubicBezTo>
                    <a:pt x="1579043" y="721450"/>
                    <a:pt x="1590305" y="718293"/>
                    <a:pt x="1601567" y="715305"/>
                  </a:cubicBezTo>
                  <a:lnTo>
                    <a:pt x="1601567" y="715305"/>
                  </a:lnTo>
                  <a:cubicBezTo>
                    <a:pt x="1601567" y="715305"/>
                    <a:pt x="1601567" y="715305"/>
                    <a:pt x="1601567" y="715305"/>
                  </a:cubicBezTo>
                  <a:lnTo>
                    <a:pt x="1601567" y="715305"/>
                  </a:lnTo>
                  <a:cubicBezTo>
                    <a:pt x="1601567" y="715305"/>
                    <a:pt x="1601567" y="715305"/>
                    <a:pt x="1601567" y="715305"/>
                  </a:cubicBezTo>
                  <a:cubicBezTo>
                    <a:pt x="1607113" y="713513"/>
                    <a:pt x="1612658" y="711721"/>
                    <a:pt x="1618204" y="710014"/>
                  </a:cubicBezTo>
                  <a:cubicBezTo>
                    <a:pt x="1619142" y="710014"/>
                    <a:pt x="1620166" y="709843"/>
                    <a:pt x="1621105" y="709843"/>
                  </a:cubicBezTo>
                  <a:close/>
                  <a:moveTo>
                    <a:pt x="1670418" y="707027"/>
                  </a:moveTo>
                  <a:cubicBezTo>
                    <a:pt x="1674684" y="707539"/>
                    <a:pt x="1678864" y="708478"/>
                    <a:pt x="1682875" y="710099"/>
                  </a:cubicBezTo>
                  <a:lnTo>
                    <a:pt x="1679121" y="711465"/>
                  </a:lnTo>
                  <a:cubicBezTo>
                    <a:pt x="1673575" y="713428"/>
                    <a:pt x="1668029" y="715391"/>
                    <a:pt x="1662484" y="717354"/>
                  </a:cubicBezTo>
                  <a:cubicBezTo>
                    <a:pt x="1660351" y="717183"/>
                    <a:pt x="1658218" y="717098"/>
                    <a:pt x="1656170" y="717012"/>
                  </a:cubicBezTo>
                  <a:lnTo>
                    <a:pt x="1675537" y="709928"/>
                  </a:lnTo>
                  <a:cubicBezTo>
                    <a:pt x="1675537" y="709928"/>
                    <a:pt x="1675537" y="709587"/>
                    <a:pt x="1675452" y="709672"/>
                  </a:cubicBezTo>
                  <a:lnTo>
                    <a:pt x="1651734" y="716500"/>
                  </a:lnTo>
                  <a:cubicBezTo>
                    <a:pt x="1651734" y="716500"/>
                    <a:pt x="1650966" y="716756"/>
                    <a:pt x="1650624" y="716842"/>
                  </a:cubicBezTo>
                  <a:cubicBezTo>
                    <a:pt x="1643116" y="716586"/>
                    <a:pt x="1635524" y="716756"/>
                    <a:pt x="1627930" y="717268"/>
                  </a:cubicBezTo>
                  <a:cubicBezTo>
                    <a:pt x="1635267" y="714964"/>
                    <a:pt x="1642519" y="712745"/>
                    <a:pt x="1649942" y="710697"/>
                  </a:cubicBezTo>
                  <a:cubicBezTo>
                    <a:pt x="1655146" y="709331"/>
                    <a:pt x="1660265" y="707966"/>
                    <a:pt x="1665470" y="706685"/>
                  </a:cubicBezTo>
                  <a:cubicBezTo>
                    <a:pt x="1667091" y="706685"/>
                    <a:pt x="1668797" y="706856"/>
                    <a:pt x="1670418" y="707027"/>
                  </a:cubicBezTo>
                  <a:close/>
                  <a:moveTo>
                    <a:pt x="1608478" y="752944"/>
                  </a:moveTo>
                  <a:cubicBezTo>
                    <a:pt x="1608478" y="752944"/>
                    <a:pt x="1608563" y="752603"/>
                    <a:pt x="1608648" y="752432"/>
                  </a:cubicBezTo>
                  <a:cubicBezTo>
                    <a:pt x="1611379" y="751152"/>
                    <a:pt x="1614109" y="749872"/>
                    <a:pt x="1616839" y="748677"/>
                  </a:cubicBezTo>
                  <a:cubicBezTo>
                    <a:pt x="1614023" y="750042"/>
                    <a:pt x="1611293" y="751493"/>
                    <a:pt x="1608478" y="752944"/>
                  </a:cubicBezTo>
                  <a:close/>
                  <a:moveTo>
                    <a:pt x="1577764" y="712830"/>
                  </a:moveTo>
                  <a:cubicBezTo>
                    <a:pt x="1575802" y="713684"/>
                    <a:pt x="1573924" y="714708"/>
                    <a:pt x="1572132" y="715817"/>
                  </a:cubicBezTo>
                  <a:cubicBezTo>
                    <a:pt x="1572132" y="715817"/>
                    <a:pt x="1572048" y="715817"/>
                    <a:pt x="1571962" y="715903"/>
                  </a:cubicBezTo>
                  <a:cubicBezTo>
                    <a:pt x="1572218" y="715391"/>
                    <a:pt x="1572474" y="714793"/>
                    <a:pt x="1572730" y="714281"/>
                  </a:cubicBezTo>
                  <a:cubicBezTo>
                    <a:pt x="1574436" y="713769"/>
                    <a:pt x="1576143" y="713343"/>
                    <a:pt x="1577764" y="712830"/>
                  </a:cubicBezTo>
                  <a:close/>
                  <a:moveTo>
                    <a:pt x="1573242" y="717525"/>
                  </a:moveTo>
                  <a:cubicBezTo>
                    <a:pt x="1577337" y="715647"/>
                    <a:pt x="1581603" y="714367"/>
                    <a:pt x="1586039" y="713513"/>
                  </a:cubicBezTo>
                  <a:cubicBezTo>
                    <a:pt x="1580750" y="715391"/>
                    <a:pt x="1575545" y="717439"/>
                    <a:pt x="1570341" y="719488"/>
                  </a:cubicBezTo>
                  <a:cubicBezTo>
                    <a:pt x="1570341" y="719317"/>
                    <a:pt x="1570511" y="719146"/>
                    <a:pt x="1570597" y="718975"/>
                  </a:cubicBezTo>
                  <a:cubicBezTo>
                    <a:pt x="1571450" y="718463"/>
                    <a:pt x="1572389" y="717951"/>
                    <a:pt x="1573242" y="717525"/>
                  </a:cubicBezTo>
                  <a:close/>
                  <a:moveTo>
                    <a:pt x="1620337" y="724864"/>
                  </a:moveTo>
                  <a:lnTo>
                    <a:pt x="1620337" y="724864"/>
                  </a:lnTo>
                  <a:cubicBezTo>
                    <a:pt x="1620337" y="724864"/>
                    <a:pt x="1620337" y="724864"/>
                    <a:pt x="1620337" y="724864"/>
                  </a:cubicBezTo>
                  <a:lnTo>
                    <a:pt x="1620337" y="724864"/>
                  </a:lnTo>
                  <a:cubicBezTo>
                    <a:pt x="1622299" y="724523"/>
                    <a:pt x="1624176" y="724267"/>
                    <a:pt x="1626138" y="724011"/>
                  </a:cubicBezTo>
                  <a:cubicBezTo>
                    <a:pt x="1618545" y="726315"/>
                    <a:pt x="1611037" y="728620"/>
                    <a:pt x="1603530" y="731095"/>
                  </a:cubicBezTo>
                  <a:cubicBezTo>
                    <a:pt x="1599008" y="732204"/>
                    <a:pt x="1594571" y="733399"/>
                    <a:pt x="1590220" y="734850"/>
                  </a:cubicBezTo>
                  <a:cubicBezTo>
                    <a:pt x="1586807" y="735960"/>
                    <a:pt x="1583480" y="737155"/>
                    <a:pt x="1580238" y="738435"/>
                  </a:cubicBezTo>
                  <a:lnTo>
                    <a:pt x="1582541" y="732119"/>
                  </a:lnTo>
                  <a:cubicBezTo>
                    <a:pt x="1585613" y="731180"/>
                    <a:pt x="1588684" y="730241"/>
                    <a:pt x="1591756" y="729303"/>
                  </a:cubicBezTo>
                  <a:lnTo>
                    <a:pt x="1591756" y="729303"/>
                  </a:lnTo>
                  <a:cubicBezTo>
                    <a:pt x="1591756" y="729303"/>
                    <a:pt x="1591756" y="729303"/>
                    <a:pt x="1591756" y="729303"/>
                  </a:cubicBezTo>
                  <a:lnTo>
                    <a:pt x="1591756" y="729303"/>
                  </a:lnTo>
                  <a:cubicBezTo>
                    <a:pt x="1591756" y="729303"/>
                    <a:pt x="1591756" y="729303"/>
                    <a:pt x="1591756" y="729303"/>
                  </a:cubicBezTo>
                  <a:cubicBezTo>
                    <a:pt x="1592353" y="729047"/>
                    <a:pt x="1592950" y="728876"/>
                    <a:pt x="1593547" y="728705"/>
                  </a:cubicBezTo>
                  <a:cubicBezTo>
                    <a:pt x="1602335" y="727084"/>
                    <a:pt x="1611208" y="725803"/>
                    <a:pt x="1620166" y="724864"/>
                  </a:cubicBezTo>
                  <a:close/>
                  <a:moveTo>
                    <a:pt x="1605918" y="746031"/>
                  </a:moveTo>
                  <a:cubicBezTo>
                    <a:pt x="1605918" y="746031"/>
                    <a:pt x="1605918" y="746031"/>
                    <a:pt x="1605918" y="746031"/>
                  </a:cubicBezTo>
                  <a:cubicBezTo>
                    <a:pt x="1605918" y="746031"/>
                    <a:pt x="1605833" y="746031"/>
                    <a:pt x="1605747" y="746031"/>
                  </a:cubicBezTo>
                  <a:cubicBezTo>
                    <a:pt x="1605747" y="746031"/>
                    <a:pt x="1605663" y="746031"/>
                    <a:pt x="1605577" y="746031"/>
                  </a:cubicBezTo>
                  <a:cubicBezTo>
                    <a:pt x="1605577" y="746031"/>
                    <a:pt x="1605577" y="746031"/>
                    <a:pt x="1605577" y="746031"/>
                  </a:cubicBezTo>
                  <a:cubicBezTo>
                    <a:pt x="1603018" y="747226"/>
                    <a:pt x="1600543" y="748421"/>
                    <a:pt x="1597984" y="749530"/>
                  </a:cubicBezTo>
                  <a:lnTo>
                    <a:pt x="1597131" y="748335"/>
                  </a:lnTo>
                  <a:cubicBezTo>
                    <a:pt x="1602250" y="746458"/>
                    <a:pt x="1607454" y="744580"/>
                    <a:pt x="1612573" y="742617"/>
                  </a:cubicBezTo>
                  <a:lnTo>
                    <a:pt x="1612573" y="742617"/>
                  </a:lnTo>
                  <a:cubicBezTo>
                    <a:pt x="1612573" y="742617"/>
                    <a:pt x="1612573" y="742617"/>
                    <a:pt x="1612573" y="742617"/>
                  </a:cubicBezTo>
                  <a:lnTo>
                    <a:pt x="1612573" y="742617"/>
                  </a:lnTo>
                  <a:cubicBezTo>
                    <a:pt x="1612573" y="742617"/>
                    <a:pt x="1612573" y="742617"/>
                    <a:pt x="1612573" y="742617"/>
                  </a:cubicBezTo>
                  <a:cubicBezTo>
                    <a:pt x="1619313" y="739715"/>
                    <a:pt x="1626053" y="736813"/>
                    <a:pt x="1632793" y="733911"/>
                  </a:cubicBezTo>
                  <a:cubicBezTo>
                    <a:pt x="1634244" y="733826"/>
                    <a:pt x="1635694" y="733741"/>
                    <a:pt x="1637145" y="733655"/>
                  </a:cubicBezTo>
                  <a:cubicBezTo>
                    <a:pt x="1626650" y="737667"/>
                    <a:pt x="1616156" y="741678"/>
                    <a:pt x="1605747" y="745860"/>
                  </a:cubicBezTo>
                  <a:close/>
                  <a:moveTo>
                    <a:pt x="1593974" y="749701"/>
                  </a:moveTo>
                  <a:cubicBezTo>
                    <a:pt x="1594913" y="749360"/>
                    <a:pt x="1595765" y="749018"/>
                    <a:pt x="1596704" y="748677"/>
                  </a:cubicBezTo>
                  <a:lnTo>
                    <a:pt x="1597728" y="749872"/>
                  </a:lnTo>
                  <a:cubicBezTo>
                    <a:pt x="1596192" y="750554"/>
                    <a:pt x="1594656" y="751322"/>
                    <a:pt x="1593121" y="752005"/>
                  </a:cubicBezTo>
                  <a:lnTo>
                    <a:pt x="1594059" y="749701"/>
                  </a:lnTo>
                  <a:close/>
                  <a:moveTo>
                    <a:pt x="1591329" y="752773"/>
                  </a:moveTo>
                  <a:cubicBezTo>
                    <a:pt x="1588343" y="754139"/>
                    <a:pt x="1585357" y="755590"/>
                    <a:pt x="1582371" y="756955"/>
                  </a:cubicBezTo>
                  <a:lnTo>
                    <a:pt x="1583992" y="753200"/>
                  </a:lnTo>
                  <a:cubicBezTo>
                    <a:pt x="1586893" y="752176"/>
                    <a:pt x="1589708" y="751152"/>
                    <a:pt x="1592609" y="750128"/>
                  </a:cubicBezTo>
                  <a:lnTo>
                    <a:pt x="1591329" y="752773"/>
                  </a:lnTo>
                  <a:close/>
                  <a:moveTo>
                    <a:pt x="1610184" y="736216"/>
                  </a:moveTo>
                  <a:lnTo>
                    <a:pt x="1610184" y="736216"/>
                  </a:lnTo>
                  <a:cubicBezTo>
                    <a:pt x="1610184" y="736216"/>
                    <a:pt x="1610013" y="736216"/>
                    <a:pt x="1610013" y="736216"/>
                  </a:cubicBezTo>
                  <a:lnTo>
                    <a:pt x="1609843" y="736216"/>
                  </a:lnTo>
                  <a:cubicBezTo>
                    <a:pt x="1609843" y="736216"/>
                    <a:pt x="1609843" y="736216"/>
                    <a:pt x="1609843" y="736216"/>
                  </a:cubicBezTo>
                  <a:cubicBezTo>
                    <a:pt x="1602164" y="739459"/>
                    <a:pt x="1594571" y="742788"/>
                    <a:pt x="1586893" y="746116"/>
                  </a:cubicBezTo>
                  <a:lnTo>
                    <a:pt x="1588002" y="743471"/>
                  </a:lnTo>
                  <a:cubicBezTo>
                    <a:pt x="1594998" y="740739"/>
                    <a:pt x="1601909" y="737923"/>
                    <a:pt x="1608904" y="735192"/>
                  </a:cubicBezTo>
                  <a:cubicBezTo>
                    <a:pt x="1610355" y="735192"/>
                    <a:pt x="1611720" y="735106"/>
                    <a:pt x="1613170" y="735021"/>
                  </a:cubicBezTo>
                  <a:cubicBezTo>
                    <a:pt x="1612146" y="735362"/>
                    <a:pt x="1611122" y="735789"/>
                    <a:pt x="1610184" y="736130"/>
                  </a:cubicBezTo>
                  <a:close/>
                  <a:moveTo>
                    <a:pt x="1580152" y="738776"/>
                  </a:moveTo>
                  <a:cubicBezTo>
                    <a:pt x="1580835" y="738606"/>
                    <a:pt x="1581518" y="738520"/>
                    <a:pt x="1582200" y="738350"/>
                  </a:cubicBezTo>
                  <a:cubicBezTo>
                    <a:pt x="1581432" y="738606"/>
                    <a:pt x="1580750" y="738947"/>
                    <a:pt x="1579982" y="739288"/>
                  </a:cubicBezTo>
                  <a:lnTo>
                    <a:pt x="1580152" y="738776"/>
                  </a:lnTo>
                  <a:close/>
                  <a:moveTo>
                    <a:pt x="1561980" y="738691"/>
                  </a:moveTo>
                  <a:cubicBezTo>
                    <a:pt x="1563772" y="738094"/>
                    <a:pt x="1565649" y="737496"/>
                    <a:pt x="1567440" y="736899"/>
                  </a:cubicBezTo>
                  <a:cubicBezTo>
                    <a:pt x="1566673" y="738350"/>
                    <a:pt x="1565904" y="739800"/>
                    <a:pt x="1565137" y="741251"/>
                  </a:cubicBezTo>
                  <a:cubicBezTo>
                    <a:pt x="1564283" y="742958"/>
                    <a:pt x="1563345" y="744751"/>
                    <a:pt x="1562492" y="746458"/>
                  </a:cubicBezTo>
                  <a:cubicBezTo>
                    <a:pt x="1560956" y="747140"/>
                    <a:pt x="1559420" y="747738"/>
                    <a:pt x="1557885" y="748421"/>
                  </a:cubicBezTo>
                  <a:cubicBezTo>
                    <a:pt x="1559250" y="745177"/>
                    <a:pt x="1560529" y="741934"/>
                    <a:pt x="1561895" y="738691"/>
                  </a:cubicBezTo>
                  <a:close/>
                  <a:moveTo>
                    <a:pt x="1567099" y="742019"/>
                  </a:moveTo>
                  <a:cubicBezTo>
                    <a:pt x="1567867" y="740056"/>
                    <a:pt x="1568635" y="738179"/>
                    <a:pt x="1569403" y="736301"/>
                  </a:cubicBezTo>
                  <a:cubicBezTo>
                    <a:pt x="1573583" y="734936"/>
                    <a:pt x="1577849" y="733570"/>
                    <a:pt x="1582030" y="732290"/>
                  </a:cubicBezTo>
                  <a:lnTo>
                    <a:pt x="1578531" y="739886"/>
                  </a:lnTo>
                  <a:cubicBezTo>
                    <a:pt x="1574351" y="741593"/>
                    <a:pt x="1570085" y="743300"/>
                    <a:pt x="1565904" y="745092"/>
                  </a:cubicBezTo>
                  <a:cubicBezTo>
                    <a:pt x="1566246" y="744068"/>
                    <a:pt x="1566673" y="743044"/>
                    <a:pt x="1567014" y="742105"/>
                  </a:cubicBezTo>
                  <a:close/>
                  <a:moveTo>
                    <a:pt x="1574777" y="748165"/>
                  </a:moveTo>
                  <a:lnTo>
                    <a:pt x="1573583" y="750640"/>
                  </a:lnTo>
                  <a:cubicBezTo>
                    <a:pt x="1573327" y="751237"/>
                    <a:pt x="1572986" y="751835"/>
                    <a:pt x="1572730" y="752432"/>
                  </a:cubicBezTo>
                  <a:cubicBezTo>
                    <a:pt x="1568891" y="754139"/>
                    <a:pt x="1565137" y="755761"/>
                    <a:pt x="1561298" y="757468"/>
                  </a:cubicBezTo>
                  <a:cubicBezTo>
                    <a:pt x="1561980" y="755675"/>
                    <a:pt x="1562577" y="753883"/>
                    <a:pt x="1563260" y="752091"/>
                  </a:cubicBezTo>
                  <a:cubicBezTo>
                    <a:pt x="1567099" y="750810"/>
                    <a:pt x="1570853" y="749445"/>
                    <a:pt x="1574692" y="748165"/>
                  </a:cubicBezTo>
                  <a:close/>
                  <a:moveTo>
                    <a:pt x="1576996" y="747396"/>
                  </a:moveTo>
                  <a:cubicBezTo>
                    <a:pt x="1580494" y="746201"/>
                    <a:pt x="1583992" y="745007"/>
                    <a:pt x="1587405" y="743812"/>
                  </a:cubicBezTo>
                  <a:lnTo>
                    <a:pt x="1587405" y="743812"/>
                  </a:lnTo>
                  <a:cubicBezTo>
                    <a:pt x="1587405" y="743812"/>
                    <a:pt x="1587405" y="743812"/>
                    <a:pt x="1587405" y="743812"/>
                  </a:cubicBezTo>
                  <a:lnTo>
                    <a:pt x="1587405" y="743812"/>
                  </a:lnTo>
                  <a:cubicBezTo>
                    <a:pt x="1587405" y="743812"/>
                    <a:pt x="1587405" y="743812"/>
                    <a:pt x="1587405" y="743812"/>
                  </a:cubicBezTo>
                  <a:cubicBezTo>
                    <a:pt x="1587405" y="743812"/>
                    <a:pt x="1587405" y="743812"/>
                    <a:pt x="1587405" y="743812"/>
                  </a:cubicBezTo>
                  <a:lnTo>
                    <a:pt x="1585954" y="746628"/>
                  </a:lnTo>
                  <a:cubicBezTo>
                    <a:pt x="1582456" y="748165"/>
                    <a:pt x="1578958" y="749701"/>
                    <a:pt x="1575460" y="751237"/>
                  </a:cubicBezTo>
                  <a:lnTo>
                    <a:pt x="1576825" y="747396"/>
                  </a:lnTo>
                  <a:close/>
                  <a:moveTo>
                    <a:pt x="1582371" y="753798"/>
                  </a:moveTo>
                  <a:lnTo>
                    <a:pt x="1580238" y="757980"/>
                  </a:lnTo>
                  <a:cubicBezTo>
                    <a:pt x="1577337" y="759345"/>
                    <a:pt x="1574436" y="760711"/>
                    <a:pt x="1571536" y="762076"/>
                  </a:cubicBezTo>
                  <a:cubicBezTo>
                    <a:pt x="1572132" y="760369"/>
                    <a:pt x="1572815" y="758663"/>
                    <a:pt x="1573412" y="756955"/>
                  </a:cubicBezTo>
                  <a:cubicBezTo>
                    <a:pt x="1576398" y="755931"/>
                    <a:pt x="1579385" y="754822"/>
                    <a:pt x="1582371" y="753798"/>
                  </a:cubicBezTo>
                  <a:close/>
                  <a:moveTo>
                    <a:pt x="1579470" y="763783"/>
                  </a:moveTo>
                  <a:cubicBezTo>
                    <a:pt x="1582115" y="762759"/>
                    <a:pt x="1584760" y="761735"/>
                    <a:pt x="1587405" y="760711"/>
                  </a:cubicBezTo>
                  <a:lnTo>
                    <a:pt x="1586636" y="762247"/>
                  </a:lnTo>
                  <a:cubicBezTo>
                    <a:pt x="1586125" y="763271"/>
                    <a:pt x="1585698" y="764210"/>
                    <a:pt x="1585186" y="765234"/>
                  </a:cubicBezTo>
                  <a:cubicBezTo>
                    <a:pt x="1582456" y="766770"/>
                    <a:pt x="1579726" y="768222"/>
                    <a:pt x="1576996" y="769758"/>
                  </a:cubicBezTo>
                  <a:cubicBezTo>
                    <a:pt x="1577678" y="768136"/>
                    <a:pt x="1578276" y="766600"/>
                    <a:pt x="1578958" y="764978"/>
                  </a:cubicBezTo>
                  <a:lnTo>
                    <a:pt x="1579470" y="763783"/>
                  </a:lnTo>
                  <a:close/>
                  <a:moveTo>
                    <a:pt x="1588599" y="763015"/>
                  </a:moveTo>
                  <a:lnTo>
                    <a:pt x="1589879" y="759772"/>
                  </a:lnTo>
                  <a:cubicBezTo>
                    <a:pt x="1594571" y="757980"/>
                    <a:pt x="1599349" y="756102"/>
                    <a:pt x="1604042" y="754224"/>
                  </a:cubicBezTo>
                  <a:cubicBezTo>
                    <a:pt x="1603785" y="754651"/>
                    <a:pt x="1603530" y="755078"/>
                    <a:pt x="1603273" y="755590"/>
                  </a:cubicBezTo>
                  <a:cubicBezTo>
                    <a:pt x="1598325" y="758236"/>
                    <a:pt x="1593291" y="760881"/>
                    <a:pt x="1588343" y="763527"/>
                  </a:cubicBezTo>
                  <a:cubicBezTo>
                    <a:pt x="1588343" y="763357"/>
                    <a:pt x="1588514" y="763186"/>
                    <a:pt x="1588514" y="763015"/>
                  </a:cubicBezTo>
                  <a:close/>
                  <a:moveTo>
                    <a:pt x="1648321" y="733741"/>
                  </a:moveTo>
                  <a:cubicBezTo>
                    <a:pt x="1649003" y="733741"/>
                    <a:pt x="1649771" y="733741"/>
                    <a:pt x="1650454" y="733741"/>
                  </a:cubicBezTo>
                  <a:cubicBezTo>
                    <a:pt x="1643543" y="736642"/>
                    <a:pt x="1636632" y="739544"/>
                    <a:pt x="1629722" y="742532"/>
                  </a:cubicBezTo>
                  <a:cubicBezTo>
                    <a:pt x="1635865" y="739630"/>
                    <a:pt x="1642093" y="736642"/>
                    <a:pt x="1648236" y="733741"/>
                  </a:cubicBezTo>
                  <a:close/>
                  <a:moveTo>
                    <a:pt x="1652160" y="731863"/>
                  </a:moveTo>
                  <a:cubicBezTo>
                    <a:pt x="1657109" y="729473"/>
                    <a:pt x="1662143" y="727084"/>
                    <a:pt x="1667091" y="724694"/>
                  </a:cubicBezTo>
                  <a:lnTo>
                    <a:pt x="1674087" y="721365"/>
                  </a:lnTo>
                  <a:cubicBezTo>
                    <a:pt x="1676305" y="721365"/>
                    <a:pt x="1678438" y="721536"/>
                    <a:pt x="1680656" y="721621"/>
                  </a:cubicBezTo>
                  <a:cubicBezTo>
                    <a:pt x="1671698" y="725120"/>
                    <a:pt x="1662825" y="728620"/>
                    <a:pt x="1653952" y="732204"/>
                  </a:cubicBezTo>
                  <a:cubicBezTo>
                    <a:pt x="1653355" y="732034"/>
                    <a:pt x="1652757" y="731948"/>
                    <a:pt x="1652160" y="731778"/>
                  </a:cubicBezTo>
                  <a:close/>
                  <a:moveTo>
                    <a:pt x="1666408" y="722731"/>
                  </a:moveTo>
                  <a:cubicBezTo>
                    <a:pt x="1659498" y="725376"/>
                    <a:pt x="1652672" y="727937"/>
                    <a:pt x="1645761" y="730583"/>
                  </a:cubicBezTo>
                  <a:cubicBezTo>
                    <a:pt x="1644567" y="730327"/>
                    <a:pt x="1643373" y="730156"/>
                    <a:pt x="1642178" y="729985"/>
                  </a:cubicBezTo>
                  <a:cubicBezTo>
                    <a:pt x="1648662" y="727084"/>
                    <a:pt x="1655232" y="724267"/>
                    <a:pt x="1661716" y="721365"/>
                  </a:cubicBezTo>
                  <a:cubicBezTo>
                    <a:pt x="1664531" y="721365"/>
                    <a:pt x="1667347" y="721365"/>
                    <a:pt x="1670162" y="721365"/>
                  </a:cubicBezTo>
                  <a:lnTo>
                    <a:pt x="1666408" y="722816"/>
                  </a:lnTo>
                  <a:close/>
                  <a:moveTo>
                    <a:pt x="1631002" y="728535"/>
                  </a:moveTo>
                  <a:cubicBezTo>
                    <a:pt x="1629551" y="728449"/>
                    <a:pt x="1628101" y="728279"/>
                    <a:pt x="1626650" y="728193"/>
                  </a:cubicBezTo>
                  <a:cubicBezTo>
                    <a:pt x="1631770" y="726145"/>
                    <a:pt x="1636888" y="724182"/>
                    <a:pt x="1642093" y="722219"/>
                  </a:cubicBezTo>
                  <a:cubicBezTo>
                    <a:pt x="1644737" y="721963"/>
                    <a:pt x="1647382" y="721792"/>
                    <a:pt x="1650027" y="721707"/>
                  </a:cubicBezTo>
                  <a:cubicBezTo>
                    <a:pt x="1643714" y="723926"/>
                    <a:pt x="1637315" y="726230"/>
                    <a:pt x="1631002" y="728535"/>
                  </a:cubicBezTo>
                  <a:close/>
                  <a:moveTo>
                    <a:pt x="1620678" y="702930"/>
                  </a:moveTo>
                  <a:lnTo>
                    <a:pt x="1620678" y="702930"/>
                  </a:lnTo>
                  <a:cubicBezTo>
                    <a:pt x="1620678" y="702930"/>
                    <a:pt x="1620593" y="702930"/>
                    <a:pt x="1620593" y="702930"/>
                  </a:cubicBezTo>
                  <a:lnTo>
                    <a:pt x="1620508" y="702930"/>
                  </a:lnTo>
                  <a:cubicBezTo>
                    <a:pt x="1620508" y="702930"/>
                    <a:pt x="1620508" y="702930"/>
                    <a:pt x="1620508" y="702930"/>
                  </a:cubicBezTo>
                  <a:cubicBezTo>
                    <a:pt x="1613682" y="703783"/>
                    <a:pt x="1606857" y="704978"/>
                    <a:pt x="1600117" y="706344"/>
                  </a:cubicBezTo>
                  <a:cubicBezTo>
                    <a:pt x="1608392" y="703527"/>
                    <a:pt x="1616754" y="700711"/>
                    <a:pt x="1625200" y="698151"/>
                  </a:cubicBezTo>
                  <a:cubicBezTo>
                    <a:pt x="1631258" y="698236"/>
                    <a:pt x="1637230" y="698663"/>
                    <a:pt x="1643287" y="699345"/>
                  </a:cubicBezTo>
                  <a:cubicBezTo>
                    <a:pt x="1637315" y="700369"/>
                    <a:pt x="1631343" y="701564"/>
                    <a:pt x="1625456" y="702759"/>
                  </a:cubicBezTo>
                  <a:cubicBezTo>
                    <a:pt x="1623920" y="702759"/>
                    <a:pt x="1622384" y="702930"/>
                    <a:pt x="1620849" y="703015"/>
                  </a:cubicBezTo>
                  <a:close/>
                  <a:moveTo>
                    <a:pt x="1558908" y="753542"/>
                  </a:moveTo>
                  <a:cubicBezTo>
                    <a:pt x="1557885" y="755675"/>
                    <a:pt x="1556861" y="757724"/>
                    <a:pt x="1555837" y="759857"/>
                  </a:cubicBezTo>
                  <a:cubicBezTo>
                    <a:pt x="1554813" y="760369"/>
                    <a:pt x="1553704" y="760796"/>
                    <a:pt x="1552680" y="761308"/>
                  </a:cubicBezTo>
                  <a:cubicBezTo>
                    <a:pt x="1553533" y="759175"/>
                    <a:pt x="1554387" y="757041"/>
                    <a:pt x="1555240" y="754822"/>
                  </a:cubicBezTo>
                  <a:cubicBezTo>
                    <a:pt x="1556434" y="754395"/>
                    <a:pt x="1557629" y="753968"/>
                    <a:pt x="1558908" y="753542"/>
                  </a:cubicBezTo>
                  <a:close/>
                  <a:moveTo>
                    <a:pt x="1559676" y="761820"/>
                  </a:moveTo>
                  <a:cubicBezTo>
                    <a:pt x="1563089" y="760625"/>
                    <a:pt x="1566502" y="759431"/>
                    <a:pt x="1569915" y="758150"/>
                  </a:cubicBezTo>
                  <a:cubicBezTo>
                    <a:pt x="1568976" y="760113"/>
                    <a:pt x="1568037" y="762162"/>
                    <a:pt x="1567099" y="764125"/>
                  </a:cubicBezTo>
                  <a:cubicBezTo>
                    <a:pt x="1563772" y="765746"/>
                    <a:pt x="1560444" y="767283"/>
                    <a:pt x="1557202" y="768904"/>
                  </a:cubicBezTo>
                  <a:cubicBezTo>
                    <a:pt x="1558055" y="766514"/>
                    <a:pt x="1558823" y="764210"/>
                    <a:pt x="1559676" y="761820"/>
                  </a:cubicBezTo>
                  <a:close/>
                  <a:moveTo>
                    <a:pt x="1569488" y="767453"/>
                  </a:moveTo>
                  <a:cubicBezTo>
                    <a:pt x="1571877" y="766514"/>
                    <a:pt x="1574265" y="765661"/>
                    <a:pt x="1576654" y="764722"/>
                  </a:cubicBezTo>
                  <a:cubicBezTo>
                    <a:pt x="1575460" y="767112"/>
                    <a:pt x="1574265" y="769416"/>
                    <a:pt x="1573071" y="771806"/>
                  </a:cubicBezTo>
                  <a:cubicBezTo>
                    <a:pt x="1570853" y="773001"/>
                    <a:pt x="1568720" y="774281"/>
                    <a:pt x="1566502" y="775476"/>
                  </a:cubicBezTo>
                  <a:cubicBezTo>
                    <a:pt x="1567525" y="772745"/>
                    <a:pt x="1568464" y="770099"/>
                    <a:pt x="1569488" y="767368"/>
                  </a:cubicBezTo>
                  <a:close/>
                  <a:moveTo>
                    <a:pt x="1570511" y="776842"/>
                  </a:moveTo>
                  <a:cubicBezTo>
                    <a:pt x="1567099" y="783584"/>
                    <a:pt x="1563772" y="790412"/>
                    <a:pt x="1560444" y="797155"/>
                  </a:cubicBezTo>
                  <a:lnTo>
                    <a:pt x="1557714" y="798606"/>
                  </a:lnTo>
                  <a:cubicBezTo>
                    <a:pt x="1560188" y="792204"/>
                    <a:pt x="1562662" y="785803"/>
                    <a:pt x="1565051" y="779402"/>
                  </a:cubicBezTo>
                  <a:cubicBezTo>
                    <a:pt x="1566843" y="778549"/>
                    <a:pt x="1568720" y="777695"/>
                    <a:pt x="1570511" y="776842"/>
                  </a:cubicBezTo>
                  <a:close/>
                  <a:moveTo>
                    <a:pt x="1574863" y="774793"/>
                  </a:moveTo>
                  <a:cubicBezTo>
                    <a:pt x="1577252" y="773684"/>
                    <a:pt x="1579726" y="772574"/>
                    <a:pt x="1582115" y="771465"/>
                  </a:cubicBezTo>
                  <a:cubicBezTo>
                    <a:pt x="1579129" y="777781"/>
                    <a:pt x="1576143" y="784011"/>
                    <a:pt x="1573157" y="790327"/>
                  </a:cubicBezTo>
                  <a:cubicBezTo>
                    <a:pt x="1571194" y="791351"/>
                    <a:pt x="1569317" y="792375"/>
                    <a:pt x="1567355" y="793485"/>
                  </a:cubicBezTo>
                  <a:cubicBezTo>
                    <a:pt x="1569829" y="787254"/>
                    <a:pt x="1572303" y="781024"/>
                    <a:pt x="1574863" y="774793"/>
                  </a:cubicBezTo>
                  <a:close/>
                  <a:moveTo>
                    <a:pt x="1585869" y="769758"/>
                  </a:moveTo>
                  <a:cubicBezTo>
                    <a:pt x="1590049" y="767795"/>
                    <a:pt x="1594315" y="765917"/>
                    <a:pt x="1598496" y="764040"/>
                  </a:cubicBezTo>
                  <a:cubicBezTo>
                    <a:pt x="1595339" y="769928"/>
                    <a:pt x="1592182" y="775817"/>
                    <a:pt x="1589196" y="781792"/>
                  </a:cubicBezTo>
                  <a:cubicBezTo>
                    <a:pt x="1585869" y="783584"/>
                    <a:pt x="1582627" y="785291"/>
                    <a:pt x="1579299" y="787083"/>
                  </a:cubicBezTo>
                  <a:cubicBezTo>
                    <a:pt x="1581432" y="781280"/>
                    <a:pt x="1583651" y="775561"/>
                    <a:pt x="1585869" y="769758"/>
                  </a:cubicBezTo>
                  <a:close/>
                  <a:moveTo>
                    <a:pt x="1702583" y="730753"/>
                  </a:moveTo>
                  <a:cubicBezTo>
                    <a:pt x="1702839" y="731351"/>
                    <a:pt x="1703095" y="731863"/>
                    <a:pt x="1703350" y="732461"/>
                  </a:cubicBezTo>
                  <a:cubicBezTo>
                    <a:pt x="1703095" y="732973"/>
                    <a:pt x="1702839" y="733485"/>
                    <a:pt x="1702583" y="733997"/>
                  </a:cubicBezTo>
                  <a:cubicBezTo>
                    <a:pt x="1681595" y="743471"/>
                    <a:pt x="1660607" y="752944"/>
                    <a:pt x="1639874" y="762930"/>
                  </a:cubicBezTo>
                  <a:cubicBezTo>
                    <a:pt x="1660692" y="752091"/>
                    <a:pt x="1681424" y="740910"/>
                    <a:pt x="1702071" y="729815"/>
                  </a:cubicBezTo>
                  <a:cubicBezTo>
                    <a:pt x="1702241" y="730156"/>
                    <a:pt x="1702412" y="730412"/>
                    <a:pt x="1702583" y="730753"/>
                  </a:cubicBezTo>
                  <a:close/>
                  <a:moveTo>
                    <a:pt x="1710944" y="752005"/>
                  </a:moveTo>
                  <a:cubicBezTo>
                    <a:pt x="1710944" y="752005"/>
                    <a:pt x="1711285" y="752005"/>
                    <a:pt x="1711200" y="752005"/>
                  </a:cubicBezTo>
                  <a:cubicBezTo>
                    <a:pt x="1709749" y="746201"/>
                    <a:pt x="1708128" y="740312"/>
                    <a:pt x="1706166" y="734594"/>
                  </a:cubicBezTo>
                  <a:lnTo>
                    <a:pt x="1709579" y="732802"/>
                  </a:lnTo>
                  <a:cubicBezTo>
                    <a:pt x="1712394" y="736386"/>
                    <a:pt x="1714954" y="740056"/>
                    <a:pt x="1717257" y="743812"/>
                  </a:cubicBezTo>
                  <a:cubicBezTo>
                    <a:pt x="1716831" y="747140"/>
                    <a:pt x="1716319" y="750384"/>
                    <a:pt x="1715721" y="753712"/>
                  </a:cubicBezTo>
                  <a:lnTo>
                    <a:pt x="1708811" y="757724"/>
                  </a:lnTo>
                  <a:cubicBezTo>
                    <a:pt x="1703350" y="760796"/>
                    <a:pt x="1697975" y="763954"/>
                    <a:pt x="1692515" y="767027"/>
                  </a:cubicBezTo>
                  <a:cubicBezTo>
                    <a:pt x="1693198" y="764978"/>
                    <a:pt x="1693880" y="763015"/>
                    <a:pt x="1694478" y="760967"/>
                  </a:cubicBezTo>
                  <a:lnTo>
                    <a:pt x="1707104" y="754310"/>
                  </a:lnTo>
                  <a:cubicBezTo>
                    <a:pt x="1707104" y="754310"/>
                    <a:pt x="1707104" y="753968"/>
                    <a:pt x="1706934" y="754054"/>
                  </a:cubicBezTo>
                  <a:lnTo>
                    <a:pt x="1694989" y="759260"/>
                  </a:lnTo>
                  <a:cubicBezTo>
                    <a:pt x="1697122" y="752944"/>
                    <a:pt x="1699255" y="746628"/>
                    <a:pt x="1701474" y="740398"/>
                  </a:cubicBezTo>
                  <a:cubicBezTo>
                    <a:pt x="1701986" y="739032"/>
                    <a:pt x="1702497" y="737667"/>
                    <a:pt x="1703009" y="736301"/>
                  </a:cubicBezTo>
                  <a:cubicBezTo>
                    <a:pt x="1703521" y="736045"/>
                    <a:pt x="1704033" y="735704"/>
                    <a:pt x="1704545" y="735448"/>
                  </a:cubicBezTo>
                  <a:cubicBezTo>
                    <a:pt x="1706849" y="740910"/>
                    <a:pt x="1708896" y="746458"/>
                    <a:pt x="1710773" y="752091"/>
                  </a:cubicBezTo>
                  <a:close/>
                  <a:moveTo>
                    <a:pt x="1708128" y="812944"/>
                  </a:moveTo>
                  <a:lnTo>
                    <a:pt x="1705995" y="817041"/>
                  </a:lnTo>
                  <a:cubicBezTo>
                    <a:pt x="1705995" y="817041"/>
                    <a:pt x="1705569" y="817382"/>
                    <a:pt x="1705398" y="817467"/>
                  </a:cubicBezTo>
                  <a:cubicBezTo>
                    <a:pt x="1705825" y="816273"/>
                    <a:pt x="1706337" y="815163"/>
                    <a:pt x="1706763" y="813968"/>
                  </a:cubicBezTo>
                  <a:cubicBezTo>
                    <a:pt x="1707190" y="813627"/>
                    <a:pt x="1707702" y="813286"/>
                    <a:pt x="1708128" y="812944"/>
                  </a:cubicBezTo>
                  <a:close/>
                  <a:moveTo>
                    <a:pt x="1710517" y="811152"/>
                  </a:moveTo>
                  <a:cubicBezTo>
                    <a:pt x="1711797" y="810213"/>
                    <a:pt x="1712991" y="809274"/>
                    <a:pt x="1714271" y="808335"/>
                  </a:cubicBezTo>
                  <a:lnTo>
                    <a:pt x="1727752" y="798179"/>
                  </a:lnTo>
                  <a:cubicBezTo>
                    <a:pt x="1727325" y="799118"/>
                    <a:pt x="1726983" y="800056"/>
                    <a:pt x="1726557" y="800995"/>
                  </a:cubicBezTo>
                  <a:cubicBezTo>
                    <a:pt x="1723315" y="803556"/>
                    <a:pt x="1720158" y="806201"/>
                    <a:pt x="1716916" y="808677"/>
                  </a:cubicBezTo>
                  <a:cubicBezTo>
                    <a:pt x="1714357" y="810640"/>
                    <a:pt x="1711712" y="812603"/>
                    <a:pt x="1709152" y="814566"/>
                  </a:cubicBezTo>
                  <a:lnTo>
                    <a:pt x="1710603" y="811066"/>
                  </a:lnTo>
                  <a:close/>
                  <a:moveTo>
                    <a:pt x="1703521" y="818833"/>
                  </a:moveTo>
                  <a:cubicBezTo>
                    <a:pt x="1699426" y="821906"/>
                    <a:pt x="1695331" y="824893"/>
                    <a:pt x="1691235" y="827880"/>
                  </a:cubicBezTo>
                  <a:lnTo>
                    <a:pt x="1693198" y="823954"/>
                  </a:lnTo>
                  <a:cubicBezTo>
                    <a:pt x="1696952" y="821223"/>
                    <a:pt x="1700620" y="818492"/>
                    <a:pt x="1704289" y="815761"/>
                  </a:cubicBezTo>
                  <a:cubicBezTo>
                    <a:pt x="1704033" y="816785"/>
                    <a:pt x="1703777" y="817809"/>
                    <a:pt x="1703521" y="818833"/>
                  </a:cubicBezTo>
                  <a:close/>
                  <a:moveTo>
                    <a:pt x="1707787" y="797837"/>
                  </a:moveTo>
                  <a:cubicBezTo>
                    <a:pt x="1704118" y="799971"/>
                    <a:pt x="1700535" y="802190"/>
                    <a:pt x="1696867" y="804324"/>
                  </a:cubicBezTo>
                  <a:cubicBezTo>
                    <a:pt x="1697720" y="802702"/>
                    <a:pt x="1698573" y="801166"/>
                    <a:pt x="1699426" y="799544"/>
                  </a:cubicBezTo>
                  <a:lnTo>
                    <a:pt x="1701133" y="796557"/>
                  </a:lnTo>
                  <a:cubicBezTo>
                    <a:pt x="1703692" y="794765"/>
                    <a:pt x="1706251" y="792887"/>
                    <a:pt x="1708811" y="791095"/>
                  </a:cubicBezTo>
                  <a:cubicBezTo>
                    <a:pt x="1708470" y="793314"/>
                    <a:pt x="1708128" y="795618"/>
                    <a:pt x="1707787" y="797837"/>
                  </a:cubicBezTo>
                  <a:close/>
                  <a:moveTo>
                    <a:pt x="1650113" y="809360"/>
                  </a:moveTo>
                  <a:cubicBezTo>
                    <a:pt x="1647980" y="810725"/>
                    <a:pt x="1645932" y="812005"/>
                    <a:pt x="1643799" y="813371"/>
                  </a:cubicBezTo>
                  <a:lnTo>
                    <a:pt x="1650710" y="797752"/>
                  </a:lnTo>
                  <a:cubicBezTo>
                    <a:pt x="1655914" y="794594"/>
                    <a:pt x="1661033" y="791351"/>
                    <a:pt x="1666152" y="788108"/>
                  </a:cubicBezTo>
                  <a:lnTo>
                    <a:pt x="1664446" y="790924"/>
                  </a:lnTo>
                  <a:cubicBezTo>
                    <a:pt x="1661289" y="796130"/>
                    <a:pt x="1658218" y="801337"/>
                    <a:pt x="1655146" y="806543"/>
                  </a:cubicBezTo>
                  <a:cubicBezTo>
                    <a:pt x="1653611" y="807396"/>
                    <a:pt x="1651990" y="808335"/>
                    <a:pt x="1650454" y="809189"/>
                  </a:cubicBezTo>
                  <a:lnTo>
                    <a:pt x="1650454" y="809189"/>
                  </a:lnTo>
                  <a:cubicBezTo>
                    <a:pt x="1650454" y="809189"/>
                    <a:pt x="1650283" y="809189"/>
                    <a:pt x="1650283" y="809189"/>
                  </a:cubicBezTo>
                  <a:lnTo>
                    <a:pt x="1650113" y="809189"/>
                  </a:lnTo>
                  <a:cubicBezTo>
                    <a:pt x="1650113" y="809189"/>
                    <a:pt x="1650113" y="809274"/>
                    <a:pt x="1650113" y="809274"/>
                  </a:cubicBezTo>
                  <a:close/>
                  <a:moveTo>
                    <a:pt x="1641240" y="795448"/>
                  </a:moveTo>
                  <a:cubicBezTo>
                    <a:pt x="1640301" y="796045"/>
                    <a:pt x="1639278" y="796642"/>
                    <a:pt x="1638339" y="797240"/>
                  </a:cubicBezTo>
                  <a:cubicBezTo>
                    <a:pt x="1639704" y="794509"/>
                    <a:pt x="1641154" y="791778"/>
                    <a:pt x="1642605" y="789047"/>
                  </a:cubicBezTo>
                  <a:cubicBezTo>
                    <a:pt x="1642861" y="788876"/>
                    <a:pt x="1643116" y="788791"/>
                    <a:pt x="1643373" y="788620"/>
                  </a:cubicBezTo>
                  <a:lnTo>
                    <a:pt x="1642690" y="790668"/>
                  </a:lnTo>
                  <a:cubicBezTo>
                    <a:pt x="1642690" y="790668"/>
                    <a:pt x="1642946" y="790839"/>
                    <a:pt x="1642946" y="790753"/>
                  </a:cubicBezTo>
                  <a:lnTo>
                    <a:pt x="1644055" y="788193"/>
                  </a:lnTo>
                  <a:cubicBezTo>
                    <a:pt x="1657706" y="780682"/>
                    <a:pt x="1671272" y="773086"/>
                    <a:pt x="1685007" y="765746"/>
                  </a:cubicBezTo>
                  <a:lnTo>
                    <a:pt x="1687226" y="764552"/>
                  </a:lnTo>
                  <a:cubicBezTo>
                    <a:pt x="1686202" y="766856"/>
                    <a:pt x="1685093" y="769160"/>
                    <a:pt x="1684154" y="771465"/>
                  </a:cubicBezTo>
                  <a:cubicBezTo>
                    <a:pt x="1669992" y="779402"/>
                    <a:pt x="1655744" y="787254"/>
                    <a:pt x="1641495" y="795192"/>
                  </a:cubicBezTo>
                  <a:lnTo>
                    <a:pt x="1641495" y="795192"/>
                  </a:lnTo>
                  <a:cubicBezTo>
                    <a:pt x="1641495" y="795192"/>
                    <a:pt x="1641325" y="795277"/>
                    <a:pt x="1641325" y="795277"/>
                  </a:cubicBezTo>
                  <a:lnTo>
                    <a:pt x="1641154" y="795277"/>
                  </a:lnTo>
                  <a:cubicBezTo>
                    <a:pt x="1641154" y="795277"/>
                    <a:pt x="1641154" y="795362"/>
                    <a:pt x="1641154" y="795362"/>
                  </a:cubicBezTo>
                  <a:close/>
                  <a:moveTo>
                    <a:pt x="1637486" y="771635"/>
                  </a:moveTo>
                  <a:lnTo>
                    <a:pt x="1637486" y="771635"/>
                  </a:lnTo>
                  <a:cubicBezTo>
                    <a:pt x="1637486" y="771635"/>
                    <a:pt x="1637486" y="771635"/>
                    <a:pt x="1637486" y="771635"/>
                  </a:cubicBezTo>
                  <a:lnTo>
                    <a:pt x="1637486" y="771635"/>
                  </a:lnTo>
                  <a:cubicBezTo>
                    <a:pt x="1637486" y="771635"/>
                    <a:pt x="1637486" y="771635"/>
                    <a:pt x="1637486" y="771635"/>
                  </a:cubicBezTo>
                  <a:cubicBezTo>
                    <a:pt x="1658559" y="760199"/>
                    <a:pt x="1679632" y="748847"/>
                    <a:pt x="1700620" y="737411"/>
                  </a:cubicBezTo>
                  <a:cubicBezTo>
                    <a:pt x="1700279" y="738008"/>
                    <a:pt x="1699938" y="738691"/>
                    <a:pt x="1699596" y="739288"/>
                  </a:cubicBezTo>
                  <a:cubicBezTo>
                    <a:pt x="1698487" y="741422"/>
                    <a:pt x="1697463" y="743556"/>
                    <a:pt x="1696354" y="745604"/>
                  </a:cubicBezTo>
                  <a:lnTo>
                    <a:pt x="1679206" y="754139"/>
                  </a:lnTo>
                  <a:cubicBezTo>
                    <a:pt x="1662740" y="762162"/>
                    <a:pt x="1646188" y="769843"/>
                    <a:pt x="1629637" y="777524"/>
                  </a:cubicBezTo>
                  <a:lnTo>
                    <a:pt x="1630404" y="774964"/>
                  </a:lnTo>
                  <a:cubicBezTo>
                    <a:pt x="1632708" y="773855"/>
                    <a:pt x="1635012" y="772745"/>
                    <a:pt x="1637315" y="771635"/>
                  </a:cubicBezTo>
                  <a:close/>
                  <a:moveTo>
                    <a:pt x="1648491" y="778207"/>
                  </a:moveTo>
                  <a:lnTo>
                    <a:pt x="1647127" y="777524"/>
                  </a:lnTo>
                  <a:lnTo>
                    <a:pt x="1644140" y="781963"/>
                  </a:lnTo>
                  <a:cubicBezTo>
                    <a:pt x="1641325" y="783243"/>
                    <a:pt x="1638509" y="784608"/>
                    <a:pt x="1635694" y="785889"/>
                  </a:cubicBezTo>
                  <a:lnTo>
                    <a:pt x="1636803" y="780938"/>
                  </a:lnTo>
                  <a:cubicBezTo>
                    <a:pt x="1651478" y="772916"/>
                    <a:pt x="1665897" y="764552"/>
                    <a:pt x="1680230" y="756017"/>
                  </a:cubicBezTo>
                  <a:lnTo>
                    <a:pt x="1696013" y="746628"/>
                  </a:lnTo>
                  <a:cubicBezTo>
                    <a:pt x="1693454" y="751749"/>
                    <a:pt x="1690894" y="756870"/>
                    <a:pt x="1688505" y="761991"/>
                  </a:cubicBezTo>
                  <a:lnTo>
                    <a:pt x="1684325" y="763869"/>
                  </a:lnTo>
                  <a:cubicBezTo>
                    <a:pt x="1672039" y="769331"/>
                    <a:pt x="1659753" y="774793"/>
                    <a:pt x="1647553" y="780426"/>
                  </a:cubicBezTo>
                  <a:lnTo>
                    <a:pt x="1648491" y="778293"/>
                  </a:lnTo>
                  <a:close/>
                  <a:moveTo>
                    <a:pt x="1636035" y="781365"/>
                  </a:moveTo>
                  <a:lnTo>
                    <a:pt x="1635353" y="786059"/>
                  </a:lnTo>
                  <a:cubicBezTo>
                    <a:pt x="1634670" y="786401"/>
                    <a:pt x="1633987" y="786742"/>
                    <a:pt x="1633305" y="787083"/>
                  </a:cubicBezTo>
                  <a:cubicBezTo>
                    <a:pt x="1634158" y="785206"/>
                    <a:pt x="1635097" y="783328"/>
                    <a:pt x="1635950" y="781450"/>
                  </a:cubicBezTo>
                  <a:cubicBezTo>
                    <a:pt x="1635950" y="781450"/>
                    <a:pt x="1635950" y="781450"/>
                    <a:pt x="1635950" y="781450"/>
                  </a:cubicBezTo>
                  <a:close/>
                  <a:moveTo>
                    <a:pt x="1633903" y="782475"/>
                  </a:moveTo>
                  <a:cubicBezTo>
                    <a:pt x="1632793" y="784438"/>
                    <a:pt x="1631684" y="786401"/>
                    <a:pt x="1630575" y="788364"/>
                  </a:cubicBezTo>
                  <a:cubicBezTo>
                    <a:pt x="1628783" y="789217"/>
                    <a:pt x="1627077" y="790071"/>
                    <a:pt x="1625285" y="790924"/>
                  </a:cubicBezTo>
                  <a:lnTo>
                    <a:pt x="1627248" y="786145"/>
                  </a:lnTo>
                  <a:cubicBezTo>
                    <a:pt x="1629466" y="784950"/>
                    <a:pt x="1631684" y="783755"/>
                    <a:pt x="1633903" y="782560"/>
                  </a:cubicBezTo>
                  <a:close/>
                  <a:moveTo>
                    <a:pt x="1637571" y="791692"/>
                  </a:moveTo>
                  <a:cubicBezTo>
                    <a:pt x="1635524" y="794850"/>
                    <a:pt x="1633476" y="798093"/>
                    <a:pt x="1631428" y="801251"/>
                  </a:cubicBezTo>
                  <a:cubicBezTo>
                    <a:pt x="1629295" y="802532"/>
                    <a:pt x="1627162" y="803812"/>
                    <a:pt x="1625029" y="805177"/>
                  </a:cubicBezTo>
                  <a:cubicBezTo>
                    <a:pt x="1626309" y="802275"/>
                    <a:pt x="1627589" y="799374"/>
                    <a:pt x="1628954" y="796472"/>
                  </a:cubicBezTo>
                  <a:cubicBezTo>
                    <a:pt x="1631854" y="794850"/>
                    <a:pt x="1634670" y="793314"/>
                    <a:pt x="1637571" y="791692"/>
                  </a:cubicBezTo>
                  <a:close/>
                  <a:moveTo>
                    <a:pt x="1663593" y="797155"/>
                  </a:moveTo>
                  <a:lnTo>
                    <a:pt x="1663166" y="798350"/>
                  </a:lnTo>
                  <a:cubicBezTo>
                    <a:pt x="1663166" y="798350"/>
                    <a:pt x="1663422" y="798520"/>
                    <a:pt x="1663422" y="798435"/>
                  </a:cubicBezTo>
                  <a:lnTo>
                    <a:pt x="1669223" y="786059"/>
                  </a:lnTo>
                  <a:cubicBezTo>
                    <a:pt x="1673319" y="783414"/>
                    <a:pt x="1677414" y="780768"/>
                    <a:pt x="1681509" y="778122"/>
                  </a:cubicBezTo>
                  <a:cubicBezTo>
                    <a:pt x="1679803" y="783414"/>
                    <a:pt x="1678182" y="788791"/>
                    <a:pt x="1676646" y="794253"/>
                  </a:cubicBezTo>
                  <a:cubicBezTo>
                    <a:pt x="1671272" y="797325"/>
                    <a:pt x="1665897" y="800398"/>
                    <a:pt x="1660521" y="803385"/>
                  </a:cubicBezTo>
                  <a:cubicBezTo>
                    <a:pt x="1661545" y="801337"/>
                    <a:pt x="1662569" y="799288"/>
                    <a:pt x="1663593" y="797155"/>
                  </a:cubicBezTo>
                  <a:close/>
                  <a:moveTo>
                    <a:pt x="1673489" y="815505"/>
                  </a:moveTo>
                  <a:cubicBezTo>
                    <a:pt x="1673489" y="815505"/>
                    <a:pt x="1673063" y="816187"/>
                    <a:pt x="1672892" y="816443"/>
                  </a:cubicBezTo>
                  <a:cubicBezTo>
                    <a:pt x="1672977" y="816187"/>
                    <a:pt x="1673063" y="815931"/>
                    <a:pt x="1673148" y="815675"/>
                  </a:cubicBezTo>
                  <a:cubicBezTo>
                    <a:pt x="1673234" y="815675"/>
                    <a:pt x="1673319" y="815505"/>
                    <a:pt x="1673489" y="815505"/>
                  </a:cubicBezTo>
                  <a:close/>
                  <a:moveTo>
                    <a:pt x="1674684" y="801593"/>
                  </a:moveTo>
                  <a:cubicBezTo>
                    <a:pt x="1674087" y="803812"/>
                    <a:pt x="1673489" y="806031"/>
                    <a:pt x="1672977" y="808335"/>
                  </a:cubicBezTo>
                  <a:cubicBezTo>
                    <a:pt x="1671442" y="809274"/>
                    <a:pt x="1669906" y="810128"/>
                    <a:pt x="1668371" y="811066"/>
                  </a:cubicBezTo>
                  <a:cubicBezTo>
                    <a:pt x="1669735" y="808421"/>
                    <a:pt x="1671186" y="805689"/>
                    <a:pt x="1672551" y="803044"/>
                  </a:cubicBezTo>
                  <a:cubicBezTo>
                    <a:pt x="1673234" y="802532"/>
                    <a:pt x="1674001" y="802105"/>
                    <a:pt x="1674684" y="801593"/>
                  </a:cubicBezTo>
                  <a:close/>
                  <a:moveTo>
                    <a:pt x="1655232" y="814310"/>
                  </a:moveTo>
                  <a:cubicBezTo>
                    <a:pt x="1660351" y="811066"/>
                    <a:pt x="1665470" y="807738"/>
                    <a:pt x="1670589" y="804409"/>
                  </a:cubicBezTo>
                  <a:cubicBezTo>
                    <a:pt x="1668882" y="806970"/>
                    <a:pt x="1667261" y="809445"/>
                    <a:pt x="1665555" y="812005"/>
                  </a:cubicBezTo>
                  <a:cubicBezTo>
                    <a:pt x="1665299" y="812432"/>
                    <a:pt x="1665043" y="812773"/>
                    <a:pt x="1664787" y="813200"/>
                  </a:cubicBezTo>
                  <a:cubicBezTo>
                    <a:pt x="1663593" y="813883"/>
                    <a:pt x="1662398" y="814651"/>
                    <a:pt x="1661204" y="815334"/>
                  </a:cubicBezTo>
                  <a:lnTo>
                    <a:pt x="1661204" y="815334"/>
                  </a:lnTo>
                  <a:cubicBezTo>
                    <a:pt x="1661204" y="815334"/>
                    <a:pt x="1661033" y="815419"/>
                    <a:pt x="1661033" y="815419"/>
                  </a:cubicBezTo>
                  <a:lnTo>
                    <a:pt x="1660863" y="815419"/>
                  </a:lnTo>
                  <a:cubicBezTo>
                    <a:pt x="1660863" y="815419"/>
                    <a:pt x="1660863" y="815505"/>
                    <a:pt x="1660863" y="815505"/>
                  </a:cubicBezTo>
                  <a:cubicBezTo>
                    <a:pt x="1657877" y="817467"/>
                    <a:pt x="1654805" y="819431"/>
                    <a:pt x="1651819" y="821393"/>
                  </a:cubicBezTo>
                  <a:cubicBezTo>
                    <a:pt x="1652928" y="819004"/>
                    <a:pt x="1654123" y="816699"/>
                    <a:pt x="1655232" y="814310"/>
                  </a:cubicBezTo>
                  <a:close/>
                  <a:moveTo>
                    <a:pt x="1656426" y="826088"/>
                  </a:moveTo>
                  <a:cubicBezTo>
                    <a:pt x="1655402" y="827709"/>
                    <a:pt x="1654378" y="829331"/>
                    <a:pt x="1653355" y="830867"/>
                  </a:cubicBezTo>
                  <a:cubicBezTo>
                    <a:pt x="1650283" y="833086"/>
                    <a:pt x="1647127" y="835220"/>
                    <a:pt x="1644055" y="837439"/>
                  </a:cubicBezTo>
                  <a:cubicBezTo>
                    <a:pt x="1644994" y="835476"/>
                    <a:pt x="1645932" y="833513"/>
                    <a:pt x="1646870" y="831465"/>
                  </a:cubicBezTo>
                  <a:cubicBezTo>
                    <a:pt x="1650027" y="829672"/>
                    <a:pt x="1653184" y="827880"/>
                    <a:pt x="1656341" y="826002"/>
                  </a:cubicBezTo>
                  <a:close/>
                  <a:moveTo>
                    <a:pt x="1662569" y="822503"/>
                  </a:moveTo>
                  <a:cubicBezTo>
                    <a:pt x="1663252" y="822076"/>
                    <a:pt x="1663934" y="821735"/>
                    <a:pt x="1664702" y="821308"/>
                  </a:cubicBezTo>
                  <a:lnTo>
                    <a:pt x="1664702" y="821308"/>
                  </a:lnTo>
                  <a:cubicBezTo>
                    <a:pt x="1664702" y="821308"/>
                    <a:pt x="1664702" y="821308"/>
                    <a:pt x="1664702" y="821308"/>
                  </a:cubicBezTo>
                  <a:lnTo>
                    <a:pt x="1664702" y="821308"/>
                  </a:lnTo>
                  <a:cubicBezTo>
                    <a:pt x="1664702" y="821308"/>
                    <a:pt x="1664702" y="821308"/>
                    <a:pt x="1664702" y="821308"/>
                  </a:cubicBezTo>
                  <a:cubicBezTo>
                    <a:pt x="1666664" y="820028"/>
                    <a:pt x="1668626" y="818662"/>
                    <a:pt x="1670589" y="817382"/>
                  </a:cubicBezTo>
                  <a:cubicBezTo>
                    <a:pt x="1670333" y="818321"/>
                    <a:pt x="1670162" y="819345"/>
                    <a:pt x="1669906" y="820284"/>
                  </a:cubicBezTo>
                  <a:cubicBezTo>
                    <a:pt x="1666920" y="822076"/>
                    <a:pt x="1663934" y="823954"/>
                    <a:pt x="1660948" y="825746"/>
                  </a:cubicBezTo>
                  <a:cubicBezTo>
                    <a:pt x="1661460" y="824722"/>
                    <a:pt x="1661972" y="823613"/>
                    <a:pt x="1662484" y="822588"/>
                  </a:cubicBezTo>
                  <a:close/>
                  <a:moveTo>
                    <a:pt x="1676731" y="814139"/>
                  </a:moveTo>
                  <a:cubicBezTo>
                    <a:pt x="1676731" y="814139"/>
                    <a:pt x="1677158" y="813286"/>
                    <a:pt x="1677329" y="812859"/>
                  </a:cubicBezTo>
                  <a:cubicBezTo>
                    <a:pt x="1683898" y="808421"/>
                    <a:pt x="1690468" y="803897"/>
                    <a:pt x="1697037" y="799288"/>
                  </a:cubicBezTo>
                  <a:cubicBezTo>
                    <a:pt x="1695331" y="801849"/>
                    <a:pt x="1693709" y="804409"/>
                    <a:pt x="1692004" y="806970"/>
                  </a:cubicBezTo>
                  <a:cubicBezTo>
                    <a:pt x="1686458" y="810213"/>
                    <a:pt x="1680912" y="813542"/>
                    <a:pt x="1675367" y="816870"/>
                  </a:cubicBezTo>
                  <a:cubicBezTo>
                    <a:pt x="1675793" y="815931"/>
                    <a:pt x="1676220" y="814992"/>
                    <a:pt x="1676646" y="814054"/>
                  </a:cubicBezTo>
                  <a:close/>
                  <a:moveTo>
                    <a:pt x="1705569" y="788791"/>
                  </a:moveTo>
                  <a:lnTo>
                    <a:pt x="1710346" y="780938"/>
                  </a:lnTo>
                  <a:cubicBezTo>
                    <a:pt x="1710091" y="782731"/>
                    <a:pt x="1709835" y="784608"/>
                    <a:pt x="1709579" y="786401"/>
                  </a:cubicBezTo>
                  <a:cubicBezTo>
                    <a:pt x="1708299" y="787169"/>
                    <a:pt x="1706934" y="788022"/>
                    <a:pt x="1705654" y="788791"/>
                  </a:cubicBezTo>
                  <a:close/>
                  <a:moveTo>
                    <a:pt x="1710346" y="780426"/>
                  </a:moveTo>
                  <a:cubicBezTo>
                    <a:pt x="1710346" y="780426"/>
                    <a:pt x="1710346" y="780426"/>
                    <a:pt x="1710261" y="780426"/>
                  </a:cubicBezTo>
                  <a:lnTo>
                    <a:pt x="1703862" y="789388"/>
                  </a:lnTo>
                  <a:lnTo>
                    <a:pt x="1703350" y="790156"/>
                  </a:lnTo>
                  <a:cubicBezTo>
                    <a:pt x="1696440" y="794338"/>
                    <a:pt x="1689529" y="798435"/>
                    <a:pt x="1682618" y="802617"/>
                  </a:cubicBezTo>
                  <a:cubicBezTo>
                    <a:pt x="1683216" y="801507"/>
                    <a:pt x="1683728" y="800313"/>
                    <a:pt x="1684325" y="799203"/>
                  </a:cubicBezTo>
                  <a:cubicBezTo>
                    <a:pt x="1684325" y="799203"/>
                    <a:pt x="1684069" y="798947"/>
                    <a:pt x="1684069" y="799032"/>
                  </a:cubicBezTo>
                  <a:cubicBezTo>
                    <a:pt x="1683130" y="800483"/>
                    <a:pt x="1682192" y="801934"/>
                    <a:pt x="1681254" y="803385"/>
                  </a:cubicBezTo>
                  <a:cubicBezTo>
                    <a:pt x="1679888" y="804153"/>
                    <a:pt x="1678523" y="805007"/>
                    <a:pt x="1677158" y="805775"/>
                  </a:cubicBezTo>
                  <a:cubicBezTo>
                    <a:pt x="1678267" y="803044"/>
                    <a:pt x="1679376" y="800313"/>
                    <a:pt x="1680571" y="797667"/>
                  </a:cubicBezTo>
                  <a:cubicBezTo>
                    <a:pt x="1690724" y="790839"/>
                    <a:pt x="1700791" y="783926"/>
                    <a:pt x="1710773" y="776842"/>
                  </a:cubicBezTo>
                  <a:lnTo>
                    <a:pt x="1710944" y="776842"/>
                  </a:lnTo>
                  <a:cubicBezTo>
                    <a:pt x="1710773" y="777951"/>
                    <a:pt x="1710603" y="779146"/>
                    <a:pt x="1710432" y="780341"/>
                  </a:cubicBezTo>
                  <a:close/>
                  <a:moveTo>
                    <a:pt x="1709749" y="775135"/>
                  </a:moveTo>
                  <a:cubicBezTo>
                    <a:pt x="1701133" y="780256"/>
                    <a:pt x="1692430" y="785206"/>
                    <a:pt x="1683728" y="790156"/>
                  </a:cubicBezTo>
                  <a:cubicBezTo>
                    <a:pt x="1685434" y="786230"/>
                    <a:pt x="1687055" y="782304"/>
                    <a:pt x="1688676" y="778378"/>
                  </a:cubicBezTo>
                  <a:lnTo>
                    <a:pt x="1688676" y="778378"/>
                  </a:lnTo>
                  <a:cubicBezTo>
                    <a:pt x="1688676" y="778378"/>
                    <a:pt x="1688676" y="778378"/>
                    <a:pt x="1688676" y="778378"/>
                  </a:cubicBezTo>
                  <a:lnTo>
                    <a:pt x="1688676" y="778378"/>
                  </a:lnTo>
                  <a:cubicBezTo>
                    <a:pt x="1688676" y="778378"/>
                    <a:pt x="1688676" y="778378"/>
                    <a:pt x="1688676" y="778378"/>
                  </a:cubicBezTo>
                  <a:cubicBezTo>
                    <a:pt x="1689359" y="776244"/>
                    <a:pt x="1690041" y="774111"/>
                    <a:pt x="1690809" y="771977"/>
                  </a:cubicBezTo>
                  <a:cubicBezTo>
                    <a:pt x="1697122" y="767795"/>
                    <a:pt x="1703436" y="763613"/>
                    <a:pt x="1709749" y="759345"/>
                  </a:cubicBezTo>
                  <a:lnTo>
                    <a:pt x="1715295" y="755590"/>
                  </a:lnTo>
                  <a:cubicBezTo>
                    <a:pt x="1714100" y="761820"/>
                    <a:pt x="1712736" y="767965"/>
                    <a:pt x="1711370" y="774111"/>
                  </a:cubicBezTo>
                  <a:lnTo>
                    <a:pt x="1709664" y="775135"/>
                  </a:lnTo>
                  <a:close/>
                  <a:moveTo>
                    <a:pt x="1631258" y="767027"/>
                  </a:moveTo>
                  <a:lnTo>
                    <a:pt x="1631258" y="767027"/>
                  </a:lnTo>
                  <a:cubicBezTo>
                    <a:pt x="1623152" y="771465"/>
                    <a:pt x="1615047" y="775988"/>
                    <a:pt x="1607027" y="780426"/>
                  </a:cubicBezTo>
                  <a:lnTo>
                    <a:pt x="1608137" y="777695"/>
                  </a:lnTo>
                  <a:cubicBezTo>
                    <a:pt x="1615900" y="774196"/>
                    <a:pt x="1623664" y="770611"/>
                    <a:pt x="1631343" y="767027"/>
                  </a:cubicBezTo>
                  <a:close/>
                  <a:moveTo>
                    <a:pt x="1629807" y="775305"/>
                  </a:moveTo>
                  <a:lnTo>
                    <a:pt x="1629210" y="777781"/>
                  </a:lnTo>
                  <a:cubicBezTo>
                    <a:pt x="1628271" y="778207"/>
                    <a:pt x="1627248" y="778719"/>
                    <a:pt x="1626309" y="779146"/>
                  </a:cubicBezTo>
                  <a:cubicBezTo>
                    <a:pt x="1626821" y="778207"/>
                    <a:pt x="1627333" y="777183"/>
                    <a:pt x="1627845" y="776244"/>
                  </a:cubicBezTo>
                  <a:cubicBezTo>
                    <a:pt x="1628528" y="775903"/>
                    <a:pt x="1629125" y="775647"/>
                    <a:pt x="1629807" y="775305"/>
                  </a:cubicBezTo>
                  <a:close/>
                  <a:moveTo>
                    <a:pt x="1621446" y="814054"/>
                  </a:moveTo>
                  <a:cubicBezTo>
                    <a:pt x="1622641" y="813371"/>
                    <a:pt x="1623920" y="812773"/>
                    <a:pt x="1625115" y="812090"/>
                  </a:cubicBezTo>
                  <a:cubicBezTo>
                    <a:pt x="1621446" y="818406"/>
                    <a:pt x="1617948" y="824893"/>
                    <a:pt x="1614621" y="831379"/>
                  </a:cubicBezTo>
                  <a:lnTo>
                    <a:pt x="1614621" y="831379"/>
                  </a:lnTo>
                  <a:cubicBezTo>
                    <a:pt x="1614621" y="831379"/>
                    <a:pt x="1614621" y="831379"/>
                    <a:pt x="1614621" y="831379"/>
                  </a:cubicBezTo>
                  <a:lnTo>
                    <a:pt x="1614621" y="831379"/>
                  </a:lnTo>
                  <a:cubicBezTo>
                    <a:pt x="1614621" y="831379"/>
                    <a:pt x="1614621" y="831379"/>
                    <a:pt x="1614621" y="831379"/>
                  </a:cubicBezTo>
                  <a:cubicBezTo>
                    <a:pt x="1614621" y="831550"/>
                    <a:pt x="1614535" y="831635"/>
                    <a:pt x="1614450" y="831806"/>
                  </a:cubicBezTo>
                  <a:cubicBezTo>
                    <a:pt x="1614194" y="831977"/>
                    <a:pt x="1614023" y="832062"/>
                    <a:pt x="1613767" y="832233"/>
                  </a:cubicBezTo>
                  <a:cubicBezTo>
                    <a:pt x="1616242" y="826088"/>
                    <a:pt x="1618801" y="820028"/>
                    <a:pt x="1621446" y="813968"/>
                  </a:cubicBezTo>
                  <a:close/>
                  <a:moveTo>
                    <a:pt x="1633134" y="807823"/>
                  </a:moveTo>
                  <a:cubicBezTo>
                    <a:pt x="1637059" y="805689"/>
                    <a:pt x="1640984" y="803556"/>
                    <a:pt x="1644908" y="801422"/>
                  </a:cubicBezTo>
                  <a:lnTo>
                    <a:pt x="1644908" y="801422"/>
                  </a:lnTo>
                  <a:cubicBezTo>
                    <a:pt x="1644908" y="801422"/>
                    <a:pt x="1644908" y="801422"/>
                    <a:pt x="1644908" y="801422"/>
                  </a:cubicBezTo>
                  <a:lnTo>
                    <a:pt x="1644908" y="801422"/>
                  </a:lnTo>
                  <a:cubicBezTo>
                    <a:pt x="1644908" y="801422"/>
                    <a:pt x="1644908" y="801422"/>
                    <a:pt x="1644908" y="801422"/>
                  </a:cubicBezTo>
                  <a:cubicBezTo>
                    <a:pt x="1646529" y="800398"/>
                    <a:pt x="1648150" y="799374"/>
                    <a:pt x="1649857" y="798350"/>
                  </a:cubicBezTo>
                  <a:lnTo>
                    <a:pt x="1641666" y="813115"/>
                  </a:lnTo>
                  <a:cubicBezTo>
                    <a:pt x="1641240" y="813968"/>
                    <a:pt x="1640728" y="814736"/>
                    <a:pt x="1640301" y="815590"/>
                  </a:cubicBezTo>
                  <a:cubicBezTo>
                    <a:pt x="1635182" y="818833"/>
                    <a:pt x="1630063" y="822076"/>
                    <a:pt x="1624944" y="825320"/>
                  </a:cubicBezTo>
                  <a:cubicBezTo>
                    <a:pt x="1627589" y="819516"/>
                    <a:pt x="1630233" y="813627"/>
                    <a:pt x="1633049" y="807909"/>
                  </a:cubicBezTo>
                  <a:close/>
                  <a:moveTo>
                    <a:pt x="1639704" y="823186"/>
                  </a:moveTo>
                  <a:cubicBezTo>
                    <a:pt x="1642519" y="821650"/>
                    <a:pt x="1645335" y="820028"/>
                    <a:pt x="1648150" y="818492"/>
                  </a:cubicBezTo>
                  <a:cubicBezTo>
                    <a:pt x="1646529" y="821308"/>
                    <a:pt x="1644823" y="824210"/>
                    <a:pt x="1643202" y="827112"/>
                  </a:cubicBezTo>
                  <a:cubicBezTo>
                    <a:pt x="1640813" y="828648"/>
                    <a:pt x="1638509" y="830185"/>
                    <a:pt x="1636120" y="831721"/>
                  </a:cubicBezTo>
                  <a:cubicBezTo>
                    <a:pt x="1637315" y="828904"/>
                    <a:pt x="1638509" y="826088"/>
                    <a:pt x="1639704" y="823271"/>
                  </a:cubicBezTo>
                  <a:close/>
                  <a:moveTo>
                    <a:pt x="1637741" y="836842"/>
                  </a:moveTo>
                  <a:cubicBezTo>
                    <a:pt x="1636035" y="839829"/>
                    <a:pt x="1634414" y="842816"/>
                    <a:pt x="1632793" y="845803"/>
                  </a:cubicBezTo>
                  <a:cubicBezTo>
                    <a:pt x="1631599" y="846657"/>
                    <a:pt x="1630404" y="847510"/>
                    <a:pt x="1629210" y="848364"/>
                  </a:cubicBezTo>
                  <a:cubicBezTo>
                    <a:pt x="1630404" y="845377"/>
                    <a:pt x="1631684" y="842475"/>
                    <a:pt x="1632879" y="839488"/>
                  </a:cubicBezTo>
                  <a:cubicBezTo>
                    <a:pt x="1634499" y="838634"/>
                    <a:pt x="1636120" y="837695"/>
                    <a:pt x="1637741" y="836842"/>
                  </a:cubicBezTo>
                  <a:close/>
                  <a:moveTo>
                    <a:pt x="1629039" y="853229"/>
                  </a:moveTo>
                  <a:cubicBezTo>
                    <a:pt x="1627504" y="856557"/>
                    <a:pt x="1625968" y="859800"/>
                    <a:pt x="1624432" y="863129"/>
                  </a:cubicBezTo>
                  <a:cubicBezTo>
                    <a:pt x="1623835" y="863556"/>
                    <a:pt x="1623238" y="863897"/>
                    <a:pt x="1622641" y="864324"/>
                  </a:cubicBezTo>
                  <a:cubicBezTo>
                    <a:pt x="1624005" y="861081"/>
                    <a:pt x="1625285" y="857923"/>
                    <a:pt x="1626650" y="854680"/>
                  </a:cubicBezTo>
                  <a:cubicBezTo>
                    <a:pt x="1627418" y="854167"/>
                    <a:pt x="1628271" y="853741"/>
                    <a:pt x="1629039" y="853229"/>
                  </a:cubicBezTo>
                  <a:close/>
                  <a:moveTo>
                    <a:pt x="1655488" y="837439"/>
                  </a:moveTo>
                  <a:cubicBezTo>
                    <a:pt x="1657962" y="835903"/>
                    <a:pt x="1660521" y="834367"/>
                    <a:pt x="1662995" y="832830"/>
                  </a:cubicBezTo>
                  <a:cubicBezTo>
                    <a:pt x="1662995" y="832830"/>
                    <a:pt x="1662995" y="832830"/>
                    <a:pt x="1662995" y="832830"/>
                  </a:cubicBezTo>
                  <a:cubicBezTo>
                    <a:pt x="1662995" y="832830"/>
                    <a:pt x="1662995" y="832830"/>
                    <a:pt x="1662995" y="832830"/>
                  </a:cubicBezTo>
                  <a:lnTo>
                    <a:pt x="1662995" y="832830"/>
                  </a:lnTo>
                  <a:cubicBezTo>
                    <a:pt x="1662995" y="832830"/>
                    <a:pt x="1662995" y="832830"/>
                    <a:pt x="1662995" y="832830"/>
                  </a:cubicBezTo>
                  <a:cubicBezTo>
                    <a:pt x="1662995" y="832830"/>
                    <a:pt x="1663166" y="832745"/>
                    <a:pt x="1663252" y="832660"/>
                  </a:cubicBezTo>
                  <a:cubicBezTo>
                    <a:pt x="1661972" y="834793"/>
                    <a:pt x="1660777" y="837012"/>
                    <a:pt x="1659583" y="839232"/>
                  </a:cubicBezTo>
                  <a:cubicBezTo>
                    <a:pt x="1657109" y="840938"/>
                    <a:pt x="1654635" y="842560"/>
                    <a:pt x="1652160" y="844267"/>
                  </a:cubicBezTo>
                  <a:cubicBezTo>
                    <a:pt x="1653269" y="841962"/>
                    <a:pt x="1654378" y="839744"/>
                    <a:pt x="1655402" y="837439"/>
                  </a:cubicBezTo>
                  <a:close/>
                  <a:moveTo>
                    <a:pt x="1670759" y="827368"/>
                  </a:moveTo>
                  <a:cubicBezTo>
                    <a:pt x="1676049" y="823613"/>
                    <a:pt x="1681254" y="819857"/>
                    <a:pt x="1686543" y="816102"/>
                  </a:cubicBezTo>
                  <a:cubicBezTo>
                    <a:pt x="1684751" y="819004"/>
                    <a:pt x="1682960" y="821820"/>
                    <a:pt x="1681254" y="824722"/>
                  </a:cubicBezTo>
                  <a:cubicBezTo>
                    <a:pt x="1680912" y="825320"/>
                    <a:pt x="1680485" y="826002"/>
                    <a:pt x="1680144" y="826600"/>
                  </a:cubicBezTo>
                  <a:cubicBezTo>
                    <a:pt x="1676049" y="829075"/>
                    <a:pt x="1671868" y="831550"/>
                    <a:pt x="1667773" y="834025"/>
                  </a:cubicBezTo>
                  <a:cubicBezTo>
                    <a:pt x="1668712" y="831806"/>
                    <a:pt x="1669735" y="829587"/>
                    <a:pt x="1670759" y="827283"/>
                  </a:cubicBezTo>
                  <a:close/>
                  <a:moveTo>
                    <a:pt x="1693368" y="811066"/>
                  </a:moveTo>
                  <a:cubicBezTo>
                    <a:pt x="1698061" y="807652"/>
                    <a:pt x="1702668" y="804239"/>
                    <a:pt x="1707361" y="800910"/>
                  </a:cubicBezTo>
                  <a:cubicBezTo>
                    <a:pt x="1706763" y="804409"/>
                    <a:pt x="1706081" y="807909"/>
                    <a:pt x="1705398" y="811322"/>
                  </a:cubicBezTo>
                  <a:cubicBezTo>
                    <a:pt x="1699596" y="814907"/>
                    <a:pt x="1693709" y="818492"/>
                    <a:pt x="1687908" y="821991"/>
                  </a:cubicBezTo>
                  <a:cubicBezTo>
                    <a:pt x="1689700" y="818321"/>
                    <a:pt x="1691492" y="814736"/>
                    <a:pt x="1693368" y="811066"/>
                  </a:cubicBezTo>
                  <a:close/>
                  <a:moveTo>
                    <a:pt x="1692259" y="824722"/>
                  </a:moveTo>
                  <a:lnTo>
                    <a:pt x="1689785" y="829075"/>
                  </a:lnTo>
                  <a:cubicBezTo>
                    <a:pt x="1687140" y="830953"/>
                    <a:pt x="1684581" y="832830"/>
                    <a:pt x="1681936" y="834708"/>
                  </a:cubicBezTo>
                  <a:cubicBezTo>
                    <a:pt x="1682533" y="833428"/>
                    <a:pt x="1683045" y="832233"/>
                    <a:pt x="1683642" y="830953"/>
                  </a:cubicBezTo>
                  <a:cubicBezTo>
                    <a:pt x="1686543" y="828904"/>
                    <a:pt x="1689444" y="826856"/>
                    <a:pt x="1692259" y="824722"/>
                  </a:cubicBezTo>
                  <a:close/>
                  <a:moveTo>
                    <a:pt x="1686117" y="838378"/>
                  </a:moveTo>
                  <a:cubicBezTo>
                    <a:pt x="1691406" y="833940"/>
                    <a:pt x="1696611" y="829502"/>
                    <a:pt x="1701815" y="824978"/>
                  </a:cubicBezTo>
                  <a:cubicBezTo>
                    <a:pt x="1700620" y="827197"/>
                    <a:pt x="1699426" y="829331"/>
                    <a:pt x="1698317" y="831550"/>
                  </a:cubicBezTo>
                  <a:cubicBezTo>
                    <a:pt x="1693966" y="834452"/>
                    <a:pt x="1689614" y="837439"/>
                    <a:pt x="1685178" y="840341"/>
                  </a:cubicBezTo>
                  <a:lnTo>
                    <a:pt x="1686117" y="838378"/>
                  </a:lnTo>
                  <a:close/>
                  <a:moveTo>
                    <a:pt x="1706592" y="820796"/>
                  </a:moveTo>
                  <a:cubicBezTo>
                    <a:pt x="1710432" y="817382"/>
                    <a:pt x="1714271" y="813883"/>
                    <a:pt x="1718111" y="810469"/>
                  </a:cubicBezTo>
                  <a:cubicBezTo>
                    <a:pt x="1720585" y="808250"/>
                    <a:pt x="1722974" y="806031"/>
                    <a:pt x="1725362" y="803812"/>
                  </a:cubicBezTo>
                  <a:cubicBezTo>
                    <a:pt x="1724082" y="806799"/>
                    <a:pt x="1722803" y="809786"/>
                    <a:pt x="1721523" y="812773"/>
                  </a:cubicBezTo>
                  <a:cubicBezTo>
                    <a:pt x="1719220" y="815163"/>
                    <a:pt x="1717001" y="817553"/>
                    <a:pt x="1714698" y="819943"/>
                  </a:cubicBezTo>
                  <a:lnTo>
                    <a:pt x="1712821" y="821820"/>
                  </a:lnTo>
                  <a:cubicBezTo>
                    <a:pt x="1709749" y="823869"/>
                    <a:pt x="1706678" y="825917"/>
                    <a:pt x="1703607" y="827965"/>
                  </a:cubicBezTo>
                  <a:cubicBezTo>
                    <a:pt x="1704545" y="825576"/>
                    <a:pt x="1705569" y="823186"/>
                    <a:pt x="1706592" y="820796"/>
                  </a:cubicBezTo>
                  <a:close/>
                  <a:moveTo>
                    <a:pt x="1733297" y="800227"/>
                  </a:moveTo>
                  <a:cubicBezTo>
                    <a:pt x="1730140" y="803556"/>
                    <a:pt x="1726983" y="806970"/>
                    <a:pt x="1723827" y="810298"/>
                  </a:cubicBezTo>
                  <a:cubicBezTo>
                    <a:pt x="1724765" y="807738"/>
                    <a:pt x="1725703" y="805177"/>
                    <a:pt x="1726557" y="802702"/>
                  </a:cubicBezTo>
                  <a:cubicBezTo>
                    <a:pt x="1728775" y="800654"/>
                    <a:pt x="1730994" y="798606"/>
                    <a:pt x="1733127" y="796557"/>
                  </a:cubicBezTo>
                  <a:cubicBezTo>
                    <a:pt x="1733127" y="797837"/>
                    <a:pt x="1733127" y="799032"/>
                    <a:pt x="1733211" y="800313"/>
                  </a:cubicBezTo>
                  <a:close/>
                  <a:moveTo>
                    <a:pt x="1733297" y="805860"/>
                  </a:moveTo>
                  <a:cubicBezTo>
                    <a:pt x="1733297" y="806628"/>
                    <a:pt x="1733211" y="807396"/>
                    <a:pt x="1733127" y="808165"/>
                  </a:cubicBezTo>
                  <a:lnTo>
                    <a:pt x="1725960" y="813029"/>
                  </a:lnTo>
                  <a:cubicBezTo>
                    <a:pt x="1725192" y="813542"/>
                    <a:pt x="1724509" y="814054"/>
                    <a:pt x="1723741" y="814480"/>
                  </a:cubicBezTo>
                  <a:cubicBezTo>
                    <a:pt x="1726898" y="811578"/>
                    <a:pt x="1730140" y="808677"/>
                    <a:pt x="1733297" y="805775"/>
                  </a:cubicBezTo>
                  <a:close/>
                  <a:moveTo>
                    <a:pt x="1730823" y="777268"/>
                  </a:moveTo>
                  <a:cubicBezTo>
                    <a:pt x="1729031" y="778976"/>
                    <a:pt x="1727240" y="780682"/>
                    <a:pt x="1725362" y="782389"/>
                  </a:cubicBezTo>
                  <a:cubicBezTo>
                    <a:pt x="1725362" y="782389"/>
                    <a:pt x="1725533" y="782645"/>
                    <a:pt x="1725533" y="782645"/>
                  </a:cubicBezTo>
                  <a:cubicBezTo>
                    <a:pt x="1727410" y="781280"/>
                    <a:pt x="1729202" y="779829"/>
                    <a:pt x="1730994" y="778463"/>
                  </a:cubicBezTo>
                  <a:cubicBezTo>
                    <a:pt x="1732102" y="784096"/>
                    <a:pt x="1732870" y="789900"/>
                    <a:pt x="1733127" y="795874"/>
                  </a:cubicBezTo>
                  <a:cubicBezTo>
                    <a:pt x="1731249" y="797411"/>
                    <a:pt x="1729287" y="798947"/>
                    <a:pt x="1727410" y="800483"/>
                  </a:cubicBezTo>
                  <a:cubicBezTo>
                    <a:pt x="1727752" y="799630"/>
                    <a:pt x="1728007" y="798776"/>
                    <a:pt x="1728348" y="797923"/>
                  </a:cubicBezTo>
                  <a:lnTo>
                    <a:pt x="1731249" y="795704"/>
                  </a:lnTo>
                  <a:cubicBezTo>
                    <a:pt x="1731249" y="795704"/>
                    <a:pt x="1731164" y="795448"/>
                    <a:pt x="1731078" y="795448"/>
                  </a:cubicBezTo>
                  <a:lnTo>
                    <a:pt x="1728690" y="796984"/>
                  </a:lnTo>
                  <a:cubicBezTo>
                    <a:pt x="1728690" y="796984"/>
                    <a:pt x="1728775" y="796642"/>
                    <a:pt x="1728861" y="796557"/>
                  </a:cubicBezTo>
                  <a:cubicBezTo>
                    <a:pt x="1728861" y="796472"/>
                    <a:pt x="1728604" y="796301"/>
                    <a:pt x="1728604" y="796472"/>
                  </a:cubicBezTo>
                  <a:cubicBezTo>
                    <a:pt x="1728519" y="796728"/>
                    <a:pt x="1728348" y="797069"/>
                    <a:pt x="1728263" y="797325"/>
                  </a:cubicBezTo>
                  <a:lnTo>
                    <a:pt x="1713333" y="806799"/>
                  </a:lnTo>
                  <a:cubicBezTo>
                    <a:pt x="1713333" y="806799"/>
                    <a:pt x="1712650" y="807226"/>
                    <a:pt x="1712309" y="807396"/>
                  </a:cubicBezTo>
                  <a:lnTo>
                    <a:pt x="1714612" y="801934"/>
                  </a:lnTo>
                  <a:cubicBezTo>
                    <a:pt x="1714612" y="801934"/>
                    <a:pt x="1714357" y="801763"/>
                    <a:pt x="1714357" y="801763"/>
                  </a:cubicBezTo>
                  <a:lnTo>
                    <a:pt x="1710944" y="808250"/>
                  </a:lnTo>
                  <a:cubicBezTo>
                    <a:pt x="1710176" y="808762"/>
                    <a:pt x="1709408" y="809189"/>
                    <a:pt x="1708555" y="809701"/>
                  </a:cubicBezTo>
                  <a:cubicBezTo>
                    <a:pt x="1710005" y="805604"/>
                    <a:pt x="1711456" y="801507"/>
                    <a:pt x="1712736" y="797325"/>
                  </a:cubicBezTo>
                  <a:lnTo>
                    <a:pt x="1727325" y="786827"/>
                  </a:lnTo>
                  <a:cubicBezTo>
                    <a:pt x="1727325" y="786827"/>
                    <a:pt x="1727240" y="786571"/>
                    <a:pt x="1727154" y="786571"/>
                  </a:cubicBezTo>
                  <a:lnTo>
                    <a:pt x="1713589" y="794680"/>
                  </a:lnTo>
                  <a:cubicBezTo>
                    <a:pt x="1714442" y="791863"/>
                    <a:pt x="1715210" y="789132"/>
                    <a:pt x="1715978" y="786315"/>
                  </a:cubicBezTo>
                  <a:cubicBezTo>
                    <a:pt x="1719220" y="784011"/>
                    <a:pt x="1722462" y="781621"/>
                    <a:pt x="1725703" y="779317"/>
                  </a:cubicBezTo>
                  <a:cubicBezTo>
                    <a:pt x="1727325" y="778122"/>
                    <a:pt x="1729031" y="776842"/>
                    <a:pt x="1730652" y="775647"/>
                  </a:cubicBezTo>
                  <a:cubicBezTo>
                    <a:pt x="1730823" y="776244"/>
                    <a:pt x="1730908" y="776756"/>
                    <a:pt x="1730994" y="777354"/>
                  </a:cubicBezTo>
                  <a:close/>
                  <a:moveTo>
                    <a:pt x="1724509" y="777439"/>
                  </a:moveTo>
                  <a:cubicBezTo>
                    <a:pt x="1721949" y="779061"/>
                    <a:pt x="1719390" y="780597"/>
                    <a:pt x="1716831" y="782133"/>
                  </a:cubicBezTo>
                  <a:cubicBezTo>
                    <a:pt x="1717172" y="780682"/>
                    <a:pt x="1717599" y="779146"/>
                    <a:pt x="1717940" y="777695"/>
                  </a:cubicBezTo>
                  <a:lnTo>
                    <a:pt x="1717940" y="777695"/>
                  </a:lnTo>
                  <a:cubicBezTo>
                    <a:pt x="1717940" y="777695"/>
                    <a:pt x="1717940" y="777695"/>
                    <a:pt x="1717940" y="777695"/>
                  </a:cubicBezTo>
                  <a:lnTo>
                    <a:pt x="1717940" y="777695"/>
                  </a:lnTo>
                  <a:cubicBezTo>
                    <a:pt x="1717940" y="777695"/>
                    <a:pt x="1717940" y="777695"/>
                    <a:pt x="1717940" y="777695"/>
                  </a:cubicBezTo>
                  <a:cubicBezTo>
                    <a:pt x="1718196" y="775647"/>
                    <a:pt x="1718452" y="773684"/>
                    <a:pt x="1718623" y="771635"/>
                  </a:cubicBezTo>
                  <a:lnTo>
                    <a:pt x="1727495" y="765405"/>
                  </a:lnTo>
                  <a:cubicBezTo>
                    <a:pt x="1728434" y="768222"/>
                    <a:pt x="1729287" y="771038"/>
                    <a:pt x="1729969" y="773940"/>
                  </a:cubicBezTo>
                  <a:cubicBezTo>
                    <a:pt x="1728093" y="775135"/>
                    <a:pt x="1726301" y="776329"/>
                    <a:pt x="1724424" y="777439"/>
                  </a:cubicBezTo>
                  <a:close/>
                  <a:moveTo>
                    <a:pt x="1720670" y="768819"/>
                  </a:moveTo>
                  <a:lnTo>
                    <a:pt x="1726983" y="763783"/>
                  </a:lnTo>
                  <a:cubicBezTo>
                    <a:pt x="1726983" y="763783"/>
                    <a:pt x="1727240" y="764466"/>
                    <a:pt x="1727325" y="764808"/>
                  </a:cubicBezTo>
                  <a:lnTo>
                    <a:pt x="1720670" y="768819"/>
                  </a:lnTo>
                  <a:close/>
                  <a:moveTo>
                    <a:pt x="1719987" y="751322"/>
                  </a:moveTo>
                  <a:cubicBezTo>
                    <a:pt x="1719987" y="750298"/>
                    <a:pt x="1719987" y="749360"/>
                    <a:pt x="1719987" y="748335"/>
                  </a:cubicBezTo>
                  <a:cubicBezTo>
                    <a:pt x="1720414" y="749104"/>
                    <a:pt x="1720755" y="749872"/>
                    <a:pt x="1721182" y="750554"/>
                  </a:cubicBezTo>
                  <a:lnTo>
                    <a:pt x="1719987" y="751237"/>
                  </a:lnTo>
                  <a:close/>
                  <a:moveTo>
                    <a:pt x="1705569" y="732717"/>
                  </a:moveTo>
                  <a:cubicBezTo>
                    <a:pt x="1705398" y="732290"/>
                    <a:pt x="1705228" y="731778"/>
                    <a:pt x="1705057" y="731351"/>
                  </a:cubicBezTo>
                  <a:cubicBezTo>
                    <a:pt x="1705398" y="730412"/>
                    <a:pt x="1705740" y="729473"/>
                    <a:pt x="1706166" y="728535"/>
                  </a:cubicBezTo>
                  <a:cubicBezTo>
                    <a:pt x="1707019" y="729473"/>
                    <a:pt x="1707872" y="730412"/>
                    <a:pt x="1708640" y="731436"/>
                  </a:cubicBezTo>
                  <a:lnTo>
                    <a:pt x="1705654" y="732802"/>
                  </a:lnTo>
                  <a:close/>
                  <a:moveTo>
                    <a:pt x="1705740" y="728108"/>
                  </a:moveTo>
                  <a:cubicBezTo>
                    <a:pt x="1705398" y="728791"/>
                    <a:pt x="1704971" y="729559"/>
                    <a:pt x="1704630" y="730241"/>
                  </a:cubicBezTo>
                  <a:cubicBezTo>
                    <a:pt x="1704630" y="730241"/>
                    <a:pt x="1704630" y="730241"/>
                    <a:pt x="1704630" y="730156"/>
                  </a:cubicBezTo>
                  <a:cubicBezTo>
                    <a:pt x="1704460" y="729729"/>
                    <a:pt x="1704289" y="729303"/>
                    <a:pt x="1704118" y="728876"/>
                  </a:cubicBezTo>
                  <a:cubicBezTo>
                    <a:pt x="1704630" y="728620"/>
                    <a:pt x="1705142" y="728279"/>
                    <a:pt x="1705740" y="728022"/>
                  </a:cubicBezTo>
                  <a:cubicBezTo>
                    <a:pt x="1705740" y="728022"/>
                    <a:pt x="1705740" y="728022"/>
                    <a:pt x="1705825" y="728108"/>
                  </a:cubicBezTo>
                  <a:close/>
                  <a:moveTo>
                    <a:pt x="1703180" y="726742"/>
                  </a:moveTo>
                  <a:cubicBezTo>
                    <a:pt x="1702753" y="725718"/>
                    <a:pt x="1702241" y="724694"/>
                    <a:pt x="1701815" y="723755"/>
                  </a:cubicBezTo>
                  <a:cubicBezTo>
                    <a:pt x="1702583" y="724608"/>
                    <a:pt x="1703436" y="725462"/>
                    <a:pt x="1704204" y="726315"/>
                  </a:cubicBezTo>
                  <a:cubicBezTo>
                    <a:pt x="1703862" y="726486"/>
                    <a:pt x="1703521" y="726657"/>
                    <a:pt x="1703180" y="726742"/>
                  </a:cubicBezTo>
                  <a:close/>
                  <a:moveTo>
                    <a:pt x="1696099" y="721792"/>
                  </a:moveTo>
                  <a:cubicBezTo>
                    <a:pt x="1693966" y="721450"/>
                    <a:pt x="1691747" y="721024"/>
                    <a:pt x="1689614" y="720682"/>
                  </a:cubicBezTo>
                  <a:cubicBezTo>
                    <a:pt x="1690468" y="720256"/>
                    <a:pt x="1691406" y="719829"/>
                    <a:pt x="1692259" y="719402"/>
                  </a:cubicBezTo>
                  <a:cubicBezTo>
                    <a:pt x="1693113" y="718975"/>
                    <a:pt x="1693966" y="718634"/>
                    <a:pt x="1694819" y="718207"/>
                  </a:cubicBezTo>
                  <a:cubicBezTo>
                    <a:pt x="1695842" y="719488"/>
                    <a:pt x="1696696" y="720768"/>
                    <a:pt x="1697634" y="722133"/>
                  </a:cubicBezTo>
                  <a:cubicBezTo>
                    <a:pt x="1697122" y="722048"/>
                    <a:pt x="1696611" y="721877"/>
                    <a:pt x="1696099" y="721792"/>
                  </a:cubicBezTo>
                  <a:close/>
                  <a:moveTo>
                    <a:pt x="1691662" y="717439"/>
                  </a:moveTo>
                  <a:cubicBezTo>
                    <a:pt x="1689529" y="718293"/>
                    <a:pt x="1687311" y="719146"/>
                    <a:pt x="1685178" y="719914"/>
                  </a:cubicBezTo>
                  <a:cubicBezTo>
                    <a:pt x="1685007" y="719914"/>
                    <a:pt x="1684922" y="719914"/>
                    <a:pt x="1684751" y="719914"/>
                  </a:cubicBezTo>
                  <a:cubicBezTo>
                    <a:pt x="1682875" y="719573"/>
                    <a:pt x="1680997" y="719402"/>
                    <a:pt x="1679035" y="719146"/>
                  </a:cubicBezTo>
                  <a:lnTo>
                    <a:pt x="1688079" y="714879"/>
                  </a:lnTo>
                  <a:cubicBezTo>
                    <a:pt x="1688079" y="714879"/>
                    <a:pt x="1688079" y="714537"/>
                    <a:pt x="1687993" y="714623"/>
                  </a:cubicBezTo>
                  <a:lnTo>
                    <a:pt x="1676988" y="718890"/>
                  </a:lnTo>
                  <a:cubicBezTo>
                    <a:pt x="1674513" y="718549"/>
                    <a:pt x="1672039" y="718293"/>
                    <a:pt x="1669565" y="718122"/>
                  </a:cubicBezTo>
                  <a:cubicBezTo>
                    <a:pt x="1672977" y="716586"/>
                    <a:pt x="1676305" y="715135"/>
                    <a:pt x="1679718" y="713599"/>
                  </a:cubicBezTo>
                  <a:lnTo>
                    <a:pt x="1685093" y="711209"/>
                  </a:lnTo>
                  <a:cubicBezTo>
                    <a:pt x="1685775" y="711550"/>
                    <a:pt x="1686458" y="711891"/>
                    <a:pt x="1687055" y="712233"/>
                  </a:cubicBezTo>
                  <a:cubicBezTo>
                    <a:pt x="1687055" y="712233"/>
                    <a:pt x="1687311" y="711977"/>
                    <a:pt x="1687226" y="711977"/>
                  </a:cubicBezTo>
                  <a:cubicBezTo>
                    <a:pt x="1686714" y="711635"/>
                    <a:pt x="1686117" y="711294"/>
                    <a:pt x="1685605" y="711038"/>
                  </a:cubicBezTo>
                  <a:lnTo>
                    <a:pt x="1686884" y="710440"/>
                  </a:lnTo>
                  <a:cubicBezTo>
                    <a:pt x="1689359" y="712318"/>
                    <a:pt x="1691577" y="714452"/>
                    <a:pt x="1693625" y="716842"/>
                  </a:cubicBezTo>
                  <a:cubicBezTo>
                    <a:pt x="1692942" y="717098"/>
                    <a:pt x="1692345" y="717354"/>
                    <a:pt x="1691662" y="717610"/>
                  </a:cubicBezTo>
                  <a:close/>
                  <a:moveTo>
                    <a:pt x="1683728" y="709758"/>
                  </a:moveTo>
                  <a:cubicBezTo>
                    <a:pt x="1679718" y="707624"/>
                    <a:pt x="1675367" y="706088"/>
                    <a:pt x="1670930" y="705064"/>
                  </a:cubicBezTo>
                  <a:cubicBezTo>
                    <a:pt x="1670930" y="705064"/>
                    <a:pt x="1670930" y="704978"/>
                    <a:pt x="1670930" y="704978"/>
                  </a:cubicBezTo>
                  <a:cubicBezTo>
                    <a:pt x="1670930" y="704978"/>
                    <a:pt x="1670759" y="704978"/>
                    <a:pt x="1670759" y="704978"/>
                  </a:cubicBezTo>
                  <a:cubicBezTo>
                    <a:pt x="1662569" y="703101"/>
                    <a:pt x="1654123" y="702759"/>
                    <a:pt x="1645847" y="702503"/>
                  </a:cubicBezTo>
                  <a:cubicBezTo>
                    <a:pt x="1645249" y="702503"/>
                    <a:pt x="1644737" y="702503"/>
                    <a:pt x="1644140" y="702503"/>
                  </a:cubicBezTo>
                  <a:cubicBezTo>
                    <a:pt x="1646785" y="701735"/>
                    <a:pt x="1649345" y="701052"/>
                    <a:pt x="1651990" y="700369"/>
                  </a:cubicBezTo>
                  <a:cubicBezTo>
                    <a:pt x="1652331" y="700369"/>
                    <a:pt x="1652587" y="700369"/>
                    <a:pt x="1652928" y="700455"/>
                  </a:cubicBezTo>
                  <a:lnTo>
                    <a:pt x="1652928" y="700455"/>
                  </a:lnTo>
                  <a:cubicBezTo>
                    <a:pt x="1652928" y="700455"/>
                    <a:pt x="1652928" y="700455"/>
                    <a:pt x="1652928" y="700455"/>
                  </a:cubicBezTo>
                  <a:lnTo>
                    <a:pt x="1652928" y="700455"/>
                  </a:lnTo>
                  <a:cubicBezTo>
                    <a:pt x="1652928" y="700455"/>
                    <a:pt x="1652928" y="700455"/>
                    <a:pt x="1652928" y="700455"/>
                  </a:cubicBezTo>
                  <a:cubicBezTo>
                    <a:pt x="1663422" y="701564"/>
                    <a:pt x="1674001" y="702418"/>
                    <a:pt x="1682789" y="707453"/>
                  </a:cubicBezTo>
                  <a:cubicBezTo>
                    <a:pt x="1683642" y="707966"/>
                    <a:pt x="1684496" y="708478"/>
                    <a:pt x="1685349" y="709075"/>
                  </a:cubicBezTo>
                  <a:lnTo>
                    <a:pt x="1683728" y="709672"/>
                  </a:lnTo>
                  <a:close/>
                  <a:moveTo>
                    <a:pt x="1546879" y="731607"/>
                  </a:moveTo>
                  <a:cubicBezTo>
                    <a:pt x="1550889" y="730241"/>
                    <a:pt x="1554899" y="728961"/>
                    <a:pt x="1558908" y="727766"/>
                  </a:cubicBezTo>
                  <a:cubicBezTo>
                    <a:pt x="1557202" y="730924"/>
                    <a:pt x="1555496" y="734082"/>
                    <a:pt x="1553790" y="737240"/>
                  </a:cubicBezTo>
                  <a:cubicBezTo>
                    <a:pt x="1548073" y="739800"/>
                    <a:pt x="1542442" y="742361"/>
                    <a:pt x="1536811" y="745092"/>
                  </a:cubicBezTo>
                  <a:cubicBezTo>
                    <a:pt x="1538433" y="741166"/>
                    <a:pt x="1540054" y="737325"/>
                    <a:pt x="1541760" y="733485"/>
                  </a:cubicBezTo>
                  <a:cubicBezTo>
                    <a:pt x="1543466" y="732887"/>
                    <a:pt x="1545172" y="732290"/>
                    <a:pt x="1546879" y="731692"/>
                  </a:cubicBezTo>
                  <a:close/>
                  <a:moveTo>
                    <a:pt x="1532204" y="756443"/>
                  </a:moveTo>
                  <a:cubicBezTo>
                    <a:pt x="1533313" y="753627"/>
                    <a:pt x="1534508" y="750810"/>
                    <a:pt x="1535617" y="747994"/>
                  </a:cubicBezTo>
                  <a:cubicBezTo>
                    <a:pt x="1539797" y="746458"/>
                    <a:pt x="1543892" y="744921"/>
                    <a:pt x="1548073" y="743385"/>
                  </a:cubicBezTo>
                  <a:lnTo>
                    <a:pt x="1549524" y="744153"/>
                  </a:lnTo>
                  <a:lnTo>
                    <a:pt x="1549950" y="744409"/>
                  </a:lnTo>
                  <a:cubicBezTo>
                    <a:pt x="1548329" y="747567"/>
                    <a:pt x="1546793" y="750640"/>
                    <a:pt x="1545258" y="753798"/>
                  </a:cubicBezTo>
                  <a:cubicBezTo>
                    <a:pt x="1540395" y="755931"/>
                    <a:pt x="1535446" y="758150"/>
                    <a:pt x="1530583" y="760284"/>
                  </a:cubicBezTo>
                  <a:cubicBezTo>
                    <a:pt x="1531095" y="758919"/>
                    <a:pt x="1531607" y="757638"/>
                    <a:pt x="1532119" y="756273"/>
                  </a:cubicBezTo>
                  <a:close/>
                  <a:moveTo>
                    <a:pt x="1547732" y="775732"/>
                  </a:moveTo>
                  <a:cubicBezTo>
                    <a:pt x="1547732" y="775732"/>
                    <a:pt x="1548329" y="775476"/>
                    <a:pt x="1548670" y="775391"/>
                  </a:cubicBezTo>
                  <a:cubicBezTo>
                    <a:pt x="1546879" y="779402"/>
                    <a:pt x="1545172" y="783499"/>
                    <a:pt x="1543466" y="787596"/>
                  </a:cubicBezTo>
                  <a:lnTo>
                    <a:pt x="1543466" y="787596"/>
                  </a:lnTo>
                  <a:cubicBezTo>
                    <a:pt x="1543466" y="787596"/>
                    <a:pt x="1543466" y="787596"/>
                    <a:pt x="1543466" y="787596"/>
                  </a:cubicBezTo>
                  <a:lnTo>
                    <a:pt x="1543466" y="787596"/>
                  </a:lnTo>
                  <a:cubicBezTo>
                    <a:pt x="1543466" y="787596"/>
                    <a:pt x="1543466" y="787596"/>
                    <a:pt x="1543466" y="787596"/>
                  </a:cubicBezTo>
                  <a:cubicBezTo>
                    <a:pt x="1543296" y="788022"/>
                    <a:pt x="1543210" y="788449"/>
                    <a:pt x="1543039" y="788876"/>
                  </a:cubicBezTo>
                  <a:lnTo>
                    <a:pt x="1542271" y="789303"/>
                  </a:lnTo>
                  <a:cubicBezTo>
                    <a:pt x="1541845" y="789559"/>
                    <a:pt x="1541333" y="789815"/>
                    <a:pt x="1540821" y="790156"/>
                  </a:cubicBezTo>
                  <a:cubicBezTo>
                    <a:pt x="1542783" y="785462"/>
                    <a:pt x="1544831" y="780768"/>
                    <a:pt x="1546879" y="776073"/>
                  </a:cubicBezTo>
                  <a:lnTo>
                    <a:pt x="1547817" y="775732"/>
                  </a:lnTo>
                  <a:close/>
                  <a:moveTo>
                    <a:pt x="1553363" y="809786"/>
                  </a:moveTo>
                  <a:lnTo>
                    <a:pt x="1553363" y="809786"/>
                  </a:lnTo>
                  <a:cubicBezTo>
                    <a:pt x="1553363" y="809786"/>
                    <a:pt x="1553363" y="809616"/>
                    <a:pt x="1553363" y="809616"/>
                  </a:cubicBezTo>
                  <a:lnTo>
                    <a:pt x="1553363" y="809445"/>
                  </a:lnTo>
                  <a:cubicBezTo>
                    <a:pt x="1553363" y="809445"/>
                    <a:pt x="1553363" y="809445"/>
                    <a:pt x="1553363" y="809445"/>
                  </a:cubicBezTo>
                  <a:cubicBezTo>
                    <a:pt x="1554472" y="806628"/>
                    <a:pt x="1555581" y="803812"/>
                    <a:pt x="1556690" y="801081"/>
                  </a:cubicBezTo>
                  <a:lnTo>
                    <a:pt x="1558994" y="800056"/>
                  </a:lnTo>
                  <a:cubicBezTo>
                    <a:pt x="1557287" y="803556"/>
                    <a:pt x="1555581" y="807140"/>
                    <a:pt x="1553875" y="810725"/>
                  </a:cubicBezTo>
                  <a:lnTo>
                    <a:pt x="1552424" y="811578"/>
                  </a:lnTo>
                  <a:cubicBezTo>
                    <a:pt x="1552680" y="810981"/>
                    <a:pt x="1552936" y="810384"/>
                    <a:pt x="1553278" y="809872"/>
                  </a:cubicBezTo>
                  <a:close/>
                  <a:moveTo>
                    <a:pt x="1565990" y="796898"/>
                  </a:moveTo>
                  <a:cubicBezTo>
                    <a:pt x="1567782" y="796130"/>
                    <a:pt x="1569488" y="795277"/>
                    <a:pt x="1571279" y="794509"/>
                  </a:cubicBezTo>
                  <a:cubicBezTo>
                    <a:pt x="1570000" y="797325"/>
                    <a:pt x="1568720" y="800142"/>
                    <a:pt x="1567440" y="802958"/>
                  </a:cubicBezTo>
                  <a:cubicBezTo>
                    <a:pt x="1567099" y="803129"/>
                    <a:pt x="1566758" y="803385"/>
                    <a:pt x="1566331" y="803556"/>
                  </a:cubicBezTo>
                  <a:lnTo>
                    <a:pt x="1562492" y="805775"/>
                  </a:lnTo>
                  <a:cubicBezTo>
                    <a:pt x="1563686" y="802788"/>
                    <a:pt x="1564881" y="799800"/>
                    <a:pt x="1565990" y="796898"/>
                  </a:cubicBezTo>
                  <a:close/>
                  <a:moveTo>
                    <a:pt x="1577593" y="791692"/>
                  </a:moveTo>
                  <a:cubicBezTo>
                    <a:pt x="1580494" y="790412"/>
                    <a:pt x="1583309" y="789132"/>
                    <a:pt x="1586210" y="787766"/>
                  </a:cubicBezTo>
                  <a:cubicBezTo>
                    <a:pt x="1585186" y="789815"/>
                    <a:pt x="1584162" y="791863"/>
                    <a:pt x="1583139" y="793997"/>
                  </a:cubicBezTo>
                  <a:cubicBezTo>
                    <a:pt x="1580408" y="795533"/>
                    <a:pt x="1577678" y="797155"/>
                    <a:pt x="1574948" y="798691"/>
                  </a:cubicBezTo>
                  <a:cubicBezTo>
                    <a:pt x="1575802" y="796386"/>
                    <a:pt x="1576654" y="793997"/>
                    <a:pt x="1577593" y="791692"/>
                  </a:cubicBezTo>
                  <a:close/>
                  <a:moveTo>
                    <a:pt x="1593377" y="784523"/>
                  </a:moveTo>
                  <a:cubicBezTo>
                    <a:pt x="1597728" y="782560"/>
                    <a:pt x="1602079" y="780597"/>
                    <a:pt x="1606430" y="778549"/>
                  </a:cubicBezTo>
                  <a:lnTo>
                    <a:pt x="1604809" y="781706"/>
                  </a:lnTo>
                  <a:cubicBezTo>
                    <a:pt x="1600288" y="784267"/>
                    <a:pt x="1595851" y="786742"/>
                    <a:pt x="1591329" y="789303"/>
                  </a:cubicBezTo>
                  <a:cubicBezTo>
                    <a:pt x="1592011" y="787681"/>
                    <a:pt x="1592694" y="786059"/>
                    <a:pt x="1593377" y="784523"/>
                  </a:cubicBezTo>
                  <a:close/>
                  <a:moveTo>
                    <a:pt x="1600970" y="789303"/>
                  </a:moveTo>
                  <a:cubicBezTo>
                    <a:pt x="1600288" y="790668"/>
                    <a:pt x="1599519" y="792034"/>
                    <a:pt x="1598837" y="793485"/>
                  </a:cubicBezTo>
                  <a:cubicBezTo>
                    <a:pt x="1594913" y="795533"/>
                    <a:pt x="1590988" y="797581"/>
                    <a:pt x="1587063" y="799630"/>
                  </a:cubicBezTo>
                  <a:cubicBezTo>
                    <a:pt x="1587660" y="798093"/>
                    <a:pt x="1588343" y="796557"/>
                    <a:pt x="1588940" y="795021"/>
                  </a:cubicBezTo>
                  <a:cubicBezTo>
                    <a:pt x="1592950" y="793143"/>
                    <a:pt x="1596960" y="791180"/>
                    <a:pt x="1600970" y="789303"/>
                  </a:cubicBezTo>
                  <a:close/>
                  <a:moveTo>
                    <a:pt x="1603785" y="788278"/>
                  </a:moveTo>
                  <a:lnTo>
                    <a:pt x="1603956" y="787852"/>
                  </a:lnTo>
                  <a:cubicBezTo>
                    <a:pt x="1610696" y="784608"/>
                    <a:pt x="1617351" y="781450"/>
                    <a:pt x="1624091" y="778207"/>
                  </a:cubicBezTo>
                  <a:cubicBezTo>
                    <a:pt x="1623408" y="779232"/>
                    <a:pt x="1622811" y="780256"/>
                    <a:pt x="1622214" y="781194"/>
                  </a:cubicBezTo>
                  <a:cubicBezTo>
                    <a:pt x="1621702" y="781450"/>
                    <a:pt x="1621190" y="781621"/>
                    <a:pt x="1620763" y="781877"/>
                  </a:cubicBezTo>
                  <a:lnTo>
                    <a:pt x="1620763" y="781877"/>
                  </a:lnTo>
                  <a:cubicBezTo>
                    <a:pt x="1620763" y="781877"/>
                    <a:pt x="1620593" y="781877"/>
                    <a:pt x="1620593" y="781877"/>
                  </a:cubicBezTo>
                  <a:lnTo>
                    <a:pt x="1620422" y="781877"/>
                  </a:lnTo>
                  <a:cubicBezTo>
                    <a:pt x="1620422" y="781877"/>
                    <a:pt x="1620422" y="781877"/>
                    <a:pt x="1620422" y="781877"/>
                  </a:cubicBezTo>
                  <a:cubicBezTo>
                    <a:pt x="1614450" y="785035"/>
                    <a:pt x="1608478" y="788193"/>
                    <a:pt x="1602505" y="791351"/>
                  </a:cubicBezTo>
                  <a:cubicBezTo>
                    <a:pt x="1602932" y="790241"/>
                    <a:pt x="1603359" y="789217"/>
                    <a:pt x="1603785" y="788108"/>
                  </a:cubicBezTo>
                  <a:close/>
                  <a:moveTo>
                    <a:pt x="1615388" y="791948"/>
                  </a:moveTo>
                  <a:cubicBezTo>
                    <a:pt x="1614023" y="794082"/>
                    <a:pt x="1612744" y="796301"/>
                    <a:pt x="1611379" y="798435"/>
                  </a:cubicBezTo>
                  <a:cubicBezTo>
                    <a:pt x="1606345" y="801251"/>
                    <a:pt x="1601311" y="804153"/>
                    <a:pt x="1596277" y="807055"/>
                  </a:cubicBezTo>
                  <a:cubicBezTo>
                    <a:pt x="1597387" y="804324"/>
                    <a:pt x="1598410" y="801678"/>
                    <a:pt x="1599519" y="798947"/>
                  </a:cubicBezTo>
                  <a:cubicBezTo>
                    <a:pt x="1604809" y="796642"/>
                    <a:pt x="1610099" y="794338"/>
                    <a:pt x="1615388" y="791948"/>
                  </a:cubicBezTo>
                  <a:close/>
                  <a:moveTo>
                    <a:pt x="1605406" y="808506"/>
                  </a:moveTo>
                  <a:cubicBezTo>
                    <a:pt x="1602762" y="813029"/>
                    <a:pt x="1600202" y="817553"/>
                    <a:pt x="1597643" y="822076"/>
                  </a:cubicBezTo>
                  <a:cubicBezTo>
                    <a:pt x="1594401" y="824039"/>
                    <a:pt x="1591159" y="826002"/>
                    <a:pt x="1587831" y="827965"/>
                  </a:cubicBezTo>
                  <a:cubicBezTo>
                    <a:pt x="1589708" y="823442"/>
                    <a:pt x="1591500" y="818919"/>
                    <a:pt x="1593291" y="814395"/>
                  </a:cubicBezTo>
                  <a:cubicBezTo>
                    <a:pt x="1597301" y="812432"/>
                    <a:pt x="1601311" y="810469"/>
                    <a:pt x="1605321" y="808506"/>
                  </a:cubicBezTo>
                  <a:close/>
                  <a:moveTo>
                    <a:pt x="1613085" y="804751"/>
                  </a:moveTo>
                  <a:cubicBezTo>
                    <a:pt x="1614621" y="803983"/>
                    <a:pt x="1616071" y="803300"/>
                    <a:pt x="1617607" y="802532"/>
                  </a:cubicBezTo>
                  <a:cubicBezTo>
                    <a:pt x="1615815" y="806116"/>
                    <a:pt x="1613938" y="809701"/>
                    <a:pt x="1612232" y="813286"/>
                  </a:cubicBezTo>
                  <a:cubicBezTo>
                    <a:pt x="1610696" y="814224"/>
                    <a:pt x="1609160" y="815163"/>
                    <a:pt x="1607625" y="816102"/>
                  </a:cubicBezTo>
                  <a:cubicBezTo>
                    <a:pt x="1609501" y="812347"/>
                    <a:pt x="1611293" y="808506"/>
                    <a:pt x="1613170" y="804751"/>
                  </a:cubicBezTo>
                  <a:close/>
                  <a:moveTo>
                    <a:pt x="1608137" y="846059"/>
                  </a:moveTo>
                  <a:lnTo>
                    <a:pt x="1608137" y="846059"/>
                  </a:lnTo>
                  <a:cubicBezTo>
                    <a:pt x="1608137" y="846059"/>
                    <a:pt x="1608137" y="845889"/>
                    <a:pt x="1608137" y="845889"/>
                  </a:cubicBezTo>
                  <a:lnTo>
                    <a:pt x="1608137" y="845718"/>
                  </a:lnTo>
                  <a:cubicBezTo>
                    <a:pt x="1608137" y="845718"/>
                    <a:pt x="1608137" y="845718"/>
                    <a:pt x="1608137" y="845718"/>
                  </a:cubicBezTo>
                  <a:cubicBezTo>
                    <a:pt x="1609160" y="843243"/>
                    <a:pt x="1610184" y="840768"/>
                    <a:pt x="1611208" y="838293"/>
                  </a:cubicBezTo>
                  <a:cubicBezTo>
                    <a:pt x="1611379" y="838207"/>
                    <a:pt x="1611549" y="838122"/>
                    <a:pt x="1611720" y="838036"/>
                  </a:cubicBezTo>
                  <a:cubicBezTo>
                    <a:pt x="1610099" y="842048"/>
                    <a:pt x="1608478" y="846145"/>
                    <a:pt x="1606942" y="850156"/>
                  </a:cubicBezTo>
                  <a:cubicBezTo>
                    <a:pt x="1606516" y="850412"/>
                    <a:pt x="1606174" y="850668"/>
                    <a:pt x="1605747" y="850924"/>
                  </a:cubicBezTo>
                  <a:cubicBezTo>
                    <a:pt x="1606516" y="849303"/>
                    <a:pt x="1607284" y="847681"/>
                    <a:pt x="1608051" y="845974"/>
                  </a:cubicBezTo>
                  <a:close/>
                  <a:moveTo>
                    <a:pt x="1613255" y="850071"/>
                  </a:moveTo>
                  <a:cubicBezTo>
                    <a:pt x="1617266" y="847937"/>
                    <a:pt x="1621275" y="845803"/>
                    <a:pt x="1625285" y="843670"/>
                  </a:cubicBezTo>
                  <a:cubicBezTo>
                    <a:pt x="1623238" y="847681"/>
                    <a:pt x="1621190" y="851692"/>
                    <a:pt x="1619142" y="855789"/>
                  </a:cubicBezTo>
                  <a:cubicBezTo>
                    <a:pt x="1616668" y="857581"/>
                    <a:pt x="1614194" y="859374"/>
                    <a:pt x="1611720" y="861166"/>
                  </a:cubicBezTo>
                  <a:lnTo>
                    <a:pt x="1606430" y="865007"/>
                  </a:lnTo>
                  <a:cubicBezTo>
                    <a:pt x="1608648" y="860057"/>
                    <a:pt x="1610952" y="855021"/>
                    <a:pt x="1613255" y="850156"/>
                  </a:cubicBezTo>
                  <a:close/>
                  <a:moveTo>
                    <a:pt x="1620251" y="869189"/>
                  </a:moveTo>
                  <a:cubicBezTo>
                    <a:pt x="1620849" y="868847"/>
                    <a:pt x="1621446" y="868591"/>
                    <a:pt x="1622043" y="868250"/>
                  </a:cubicBezTo>
                  <a:cubicBezTo>
                    <a:pt x="1619654" y="873456"/>
                    <a:pt x="1617351" y="878748"/>
                    <a:pt x="1615047" y="884039"/>
                  </a:cubicBezTo>
                  <a:cubicBezTo>
                    <a:pt x="1614023" y="884722"/>
                    <a:pt x="1613000" y="885490"/>
                    <a:pt x="1611976" y="886173"/>
                  </a:cubicBezTo>
                  <a:cubicBezTo>
                    <a:pt x="1614706" y="880540"/>
                    <a:pt x="1617521" y="874822"/>
                    <a:pt x="1620251" y="869189"/>
                  </a:cubicBezTo>
                  <a:close/>
                  <a:moveTo>
                    <a:pt x="1633646" y="861849"/>
                  </a:moveTo>
                  <a:cubicBezTo>
                    <a:pt x="1634670" y="861251"/>
                    <a:pt x="1635779" y="860654"/>
                    <a:pt x="1636803" y="860057"/>
                  </a:cubicBezTo>
                  <a:cubicBezTo>
                    <a:pt x="1635012" y="863983"/>
                    <a:pt x="1633134" y="867994"/>
                    <a:pt x="1631428" y="872005"/>
                  </a:cubicBezTo>
                  <a:cubicBezTo>
                    <a:pt x="1629380" y="873541"/>
                    <a:pt x="1627333" y="875078"/>
                    <a:pt x="1625285" y="876529"/>
                  </a:cubicBezTo>
                  <a:lnTo>
                    <a:pt x="1633646" y="861849"/>
                  </a:lnTo>
                  <a:close/>
                  <a:moveTo>
                    <a:pt x="1662910" y="845121"/>
                  </a:moveTo>
                  <a:cubicBezTo>
                    <a:pt x="1663934" y="844523"/>
                    <a:pt x="1664873" y="843926"/>
                    <a:pt x="1665897" y="843413"/>
                  </a:cubicBezTo>
                  <a:lnTo>
                    <a:pt x="1665897" y="843413"/>
                  </a:lnTo>
                  <a:cubicBezTo>
                    <a:pt x="1665897" y="843413"/>
                    <a:pt x="1665897" y="843413"/>
                    <a:pt x="1665897" y="843413"/>
                  </a:cubicBezTo>
                  <a:lnTo>
                    <a:pt x="1665897" y="843413"/>
                  </a:lnTo>
                  <a:cubicBezTo>
                    <a:pt x="1665897" y="843413"/>
                    <a:pt x="1665897" y="843413"/>
                    <a:pt x="1665897" y="843413"/>
                  </a:cubicBezTo>
                  <a:cubicBezTo>
                    <a:pt x="1668541" y="841621"/>
                    <a:pt x="1671101" y="839829"/>
                    <a:pt x="1673660" y="838036"/>
                  </a:cubicBezTo>
                  <a:cubicBezTo>
                    <a:pt x="1672892" y="839402"/>
                    <a:pt x="1672210" y="840853"/>
                    <a:pt x="1671442" y="842218"/>
                  </a:cubicBezTo>
                  <a:cubicBezTo>
                    <a:pt x="1668285" y="844438"/>
                    <a:pt x="1665128" y="846657"/>
                    <a:pt x="1661972" y="848876"/>
                  </a:cubicBezTo>
                  <a:lnTo>
                    <a:pt x="1661972" y="848876"/>
                  </a:lnTo>
                  <a:cubicBezTo>
                    <a:pt x="1661972" y="848876"/>
                    <a:pt x="1661801" y="848961"/>
                    <a:pt x="1661801" y="848961"/>
                  </a:cubicBezTo>
                  <a:lnTo>
                    <a:pt x="1661631" y="848961"/>
                  </a:lnTo>
                  <a:cubicBezTo>
                    <a:pt x="1661631" y="848961"/>
                    <a:pt x="1661631" y="849047"/>
                    <a:pt x="1661631" y="849047"/>
                  </a:cubicBezTo>
                  <a:cubicBezTo>
                    <a:pt x="1661374" y="849217"/>
                    <a:pt x="1661119" y="849473"/>
                    <a:pt x="1660863" y="849644"/>
                  </a:cubicBezTo>
                  <a:cubicBezTo>
                    <a:pt x="1661460" y="848108"/>
                    <a:pt x="1662143" y="846657"/>
                    <a:pt x="1662740" y="845206"/>
                  </a:cubicBezTo>
                  <a:close/>
                  <a:moveTo>
                    <a:pt x="1650881" y="871578"/>
                  </a:moveTo>
                  <a:cubicBezTo>
                    <a:pt x="1654378" y="869274"/>
                    <a:pt x="1657877" y="866970"/>
                    <a:pt x="1661374" y="864665"/>
                  </a:cubicBezTo>
                  <a:cubicBezTo>
                    <a:pt x="1660094" y="867994"/>
                    <a:pt x="1658900" y="871237"/>
                    <a:pt x="1657706" y="874566"/>
                  </a:cubicBezTo>
                  <a:cubicBezTo>
                    <a:pt x="1653525" y="877723"/>
                    <a:pt x="1649260" y="880881"/>
                    <a:pt x="1644994" y="884039"/>
                  </a:cubicBezTo>
                  <a:cubicBezTo>
                    <a:pt x="1646870" y="879857"/>
                    <a:pt x="1648833" y="875761"/>
                    <a:pt x="1650795" y="871664"/>
                  </a:cubicBezTo>
                  <a:close/>
                  <a:moveTo>
                    <a:pt x="1679035" y="852290"/>
                  </a:moveTo>
                  <a:cubicBezTo>
                    <a:pt x="1683557" y="848876"/>
                    <a:pt x="1688079" y="845377"/>
                    <a:pt x="1692601" y="841877"/>
                  </a:cubicBezTo>
                  <a:cubicBezTo>
                    <a:pt x="1690980" y="844864"/>
                    <a:pt x="1689359" y="847852"/>
                    <a:pt x="1687823" y="850924"/>
                  </a:cubicBezTo>
                  <a:cubicBezTo>
                    <a:pt x="1687567" y="851095"/>
                    <a:pt x="1687311" y="851265"/>
                    <a:pt x="1687055" y="851436"/>
                  </a:cubicBezTo>
                  <a:lnTo>
                    <a:pt x="1687055" y="851436"/>
                  </a:lnTo>
                  <a:cubicBezTo>
                    <a:pt x="1687055" y="851436"/>
                    <a:pt x="1686970" y="851522"/>
                    <a:pt x="1686970" y="851522"/>
                  </a:cubicBezTo>
                  <a:lnTo>
                    <a:pt x="1686884" y="851522"/>
                  </a:lnTo>
                  <a:cubicBezTo>
                    <a:pt x="1686884" y="851522"/>
                    <a:pt x="1686884" y="851607"/>
                    <a:pt x="1686884" y="851607"/>
                  </a:cubicBezTo>
                  <a:cubicBezTo>
                    <a:pt x="1682704" y="855021"/>
                    <a:pt x="1678523" y="858349"/>
                    <a:pt x="1674343" y="861678"/>
                  </a:cubicBezTo>
                  <a:cubicBezTo>
                    <a:pt x="1675964" y="858520"/>
                    <a:pt x="1677500" y="855362"/>
                    <a:pt x="1679121" y="852204"/>
                  </a:cubicBezTo>
                  <a:close/>
                  <a:moveTo>
                    <a:pt x="1700876" y="836329"/>
                  </a:moveTo>
                  <a:cubicBezTo>
                    <a:pt x="1699938" y="838122"/>
                    <a:pt x="1698914" y="839829"/>
                    <a:pt x="1697975" y="841621"/>
                  </a:cubicBezTo>
                  <a:cubicBezTo>
                    <a:pt x="1698743" y="839744"/>
                    <a:pt x="1699512" y="837866"/>
                    <a:pt x="1700279" y="835988"/>
                  </a:cubicBezTo>
                  <a:cubicBezTo>
                    <a:pt x="1705910" y="831550"/>
                    <a:pt x="1711456" y="827197"/>
                    <a:pt x="1717087" y="822759"/>
                  </a:cubicBezTo>
                  <a:cubicBezTo>
                    <a:pt x="1716831" y="823271"/>
                    <a:pt x="1716575" y="823869"/>
                    <a:pt x="1716404" y="824381"/>
                  </a:cubicBezTo>
                  <a:cubicBezTo>
                    <a:pt x="1715210" y="826941"/>
                    <a:pt x="1714015" y="829587"/>
                    <a:pt x="1712821" y="832147"/>
                  </a:cubicBezTo>
                  <a:cubicBezTo>
                    <a:pt x="1707872" y="835988"/>
                    <a:pt x="1702839" y="839829"/>
                    <a:pt x="1697805" y="843584"/>
                  </a:cubicBezTo>
                  <a:cubicBezTo>
                    <a:pt x="1698914" y="841194"/>
                    <a:pt x="1700108" y="838890"/>
                    <a:pt x="1701217" y="836500"/>
                  </a:cubicBezTo>
                  <a:cubicBezTo>
                    <a:pt x="1701217" y="836415"/>
                    <a:pt x="1701047" y="836244"/>
                    <a:pt x="1700962" y="836329"/>
                  </a:cubicBezTo>
                  <a:close/>
                  <a:moveTo>
                    <a:pt x="1719987" y="820369"/>
                  </a:moveTo>
                  <a:cubicBezTo>
                    <a:pt x="1722291" y="818577"/>
                    <a:pt x="1724595" y="816699"/>
                    <a:pt x="1726898" y="814907"/>
                  </a:cubicBezTo>
                  <a:lnTo>
                    <a:pt x="1732870" y="810213"/>
                  </a:lnTo>
                  <a:cubicBezTo>
                    <a:pt x="1732785" y="811493"/>
                    <a:pt x="1732700" y="812773"/>
                    <a:pt x="1732614" y="814139"/>
                  </a:cubicBezTo>
                  <a:cubicBezTo>
                    <a:pt x="1732614" y="814907"/>
                    <a:pt x="1732444" y="815590"/>
                    <a:pt x="1732358" y="816358"/>
                  </a:cubicBezTo>
                  <a:cubicBezTo>
                    <a:pt x="1727240" y="820625"/>
                    <a:pt x="1722035" y="824893"/>
                    <a:pt x="1716745" y="828990"/>
                  </a:cubicBezTo>
                  <a:cubicBezTo>
                    <a:pt x="1717172" y="827795"/>
                    <a:pt x="1717684" y="826600"/>
                    <a:pt x="1718111" y="825405"/>
                  </a:cubicBezTo>
                  <a:cubicBezTo>
                    <a:pt x="1718708" y="823783"/>
                    <a:pt x="1719305" y="822162"/>
                    <a:pt x="1719987" y="820455"/>
                  </a:cubicBezTo>
                  <a:close/>
                  <a:moveTo>
                    <a:pt x="1773823" y="733826"/>
                  </a:moveTo>
                  <a:lnTo>
                    <a:pt x="1773823" y="733826"/>
                  </a:lnTo>
                  <a:cubicBezTo>
                    <a:pt x="1773823" y="733826"/>
                    <a:pt x="1773823" y="733826"/>
                    <a:pt x="1773823" y="733826"/>
                  </a:cubicBezTo>
                  <a:lnTo>
                    <a:pt x="1773737" y="733826"/>
                  </a:lnTo>
                  <a:cubicBezTo>
                    <a:pt x="1773737" y="733826"/>
                    <a:pt x="1773737" y="733911"/>
                    <a:pt x="1773737" y="733911"/>
                  </a:cubicBezTo>
                  <a:cubicBezTo>
                    <a:pt x="1763670" y="744495"/>
                    <a:pt x="1753517" y="755163"/>
                    <a:pt x="1743109" y="765405"/>
                  </a:cubicBezTo>
                  <a:cubicBezTo>
                    <a:pt x="1742170" y="766002"/>
                    <a:pt x="1741231" y="766600"/>
                    <a:pt x="1740293" y="767197"/>
                  </a:cubicBezTo>
                  <a:cubicBezTo>
                    <a:pt x="1739269" y="763357"/>
                    <a:pt x="1738075" y="759601"/>
                    <a:pt x="1736624" y="755761"/>
                  </a:cubicBezTo>
                  <a:cubicBezTo>
                    <a:pt x="1746862" y="747396"/>
                    <a:pt x="1757015" y="738862"/>
                    <a:pt x="1766912" y="729985"/>
                  </a:cubicBezTo>
                  <a:lnTo>
                    <a:pt x="1766912" y="729985"/>
                  </a:lnTo>
                  <a:cubicBezTo>
                    <a:pt x="1766912" y="729985"/>
                    <a:pt x="1766912" y="729985"/>
                    <a:pt x="1766912" y="729985"/>
                  </a:cubicBezTo>
                  <a:lnTo>
                    <a:pt x="1766912" y="729985"/>
                  </a:lnTo>
                  <a:cubicBezTo>
                    <a:pt x="1766912" y="729985"/>
                    <a:pt x="1766912" y="729985"/>
                    <a:pt x="1766912" y="729985"/>
                  </a:cubicBezTo>
                  <a:cubicBezTo>
                    <a:pt x="1768277" y="728620"/>
                    <a:pt x="1769557" y="727169"/>
                    <a:pt x="1770922" y="725803"/>
                  </a:cubicBezTo>
                  <a:cubicBezTo>
                    <a:pt x="1772201" y="728108"/>
                    <a:pt x="1773481" y="730583"/>
                    <a:pt x="1774676" y="732973"/>
                  </a:cubicBezTo>
                  <a:cubicBezTo>
                    <a:pt x="1774420" y="733229"/>
                    <a:pt x="1774164" y="733485"/>
                    <a:pt x="1773908" y="733655"/>
                  </a:cubicBezTo>
                  <a:close/>
                  <a:moveTo>
                    <a:pt x="1599861" y="695078"/>
                  </a:moveTo>
                  <a:lnTo>
                    <a:pt x="1599861" y="695078"/>
                  </a:lnTo>
                  <a:cubicBezTo>
                    <a:pt x="1599861" y="695078"/>
                    <a:pt x="1599776" y="695078"/>
                    <a:pt x="1599776" y="695078"/>
                  </a:cubicBezTo>
                  <a:lnTo>
                    <a:pt x="1599690" y="695078"/>
                  </a:lnTo>
                  <a:cubicBezTo>
                    <a:pt x="1599690" y="695078"/>
                    <a:pt x="1599690" y="695078"/>
                    <a:pt x="1599690" y="695078"/>
                  </a:cubicBezTo>
                  <a:cubicBezTo>
                    <a:pt x="1595680" y="696358"/>
                    <a:pt x="1591670" y="697809"/>
                    <a:pt x="1587660" y="699260"/>
                  </a:cubicBezTo>
                  <a:cubicBezTo>
                    <a:pt x="1596875" y="695078"/>
                    <a:pt x="1606089" y="691066"/>
                    <a:pt x="1615303" y="691579"/>
                  </a:cubicBezTo>
                  <a:cubicBezTo>
                    <a:pt x="1610184" y="692603"/>
                    <a:pt x="1604980" y="693798"/>
                    <a:pt x="1599861" y="694992"/>
                  </a:cubicBezTo>
                  <a:close/>
                  <a:moveTo>
                    <a:pt x="1568976" y="709843"/>
                  </a:moveTo>
                  <a:cubicBezTo>
                    <a:pt x="1568720" y="710270"/>
                    <a:pt x="1568464" y="710782"/>
                    <a:pt x="1568208" y="711209"/>
                  </a:cubicBezTo>
                  <a:cubicBezTo>
                    <a:pt x="1562833" y="713513"/>
                    <a:pt x="1557458" y="715988"/>
                    <a:pt x="1552168" y="718463"/>
                  </a:cubicBezTo>
                  <a:cubicBezTo>
                    <a:pt x="1551912" y="718549"/>
                    <a:pt x="1551657" y="718719"/>
                    <a:pt x="1551400" y="718890"/>
                  </a:cubicBezTo>
                  <a:cubicBezTo>
                    <a:pt x="1553790" y="717354"/>
                    <a:pt x="1556093" y="715903"/>
                    <a:pt x="1558567" y="714452"/>
                  </a:cubicBezTo>
                  <a:cubicBezTo>
                    <a:pt x="1560529" y="713343"/>
                    <a:pt x="1562492" y="712233"/>
                    <a:pt x="1564454" y="711123"/>
                  </a:cubicBezTo>
                  <a:cubicBezTo>
                    <a:pt x="1565990" y="710697"/>
                    <a:pt x="1567611" y="710270"/>
                    <a:pt x="1569147" y="709928"/>
                  </a:cubicBezTo>
                  <a:close/>
                  <a:moveTo>
                    <a:pt x="1547903" y="719573"/>
                  </a:moveTo>
                  <a:lnTo>
                    <a:pt x="1549950" y="714964"/>
                  </a:lnTo>
                  <a:cubicBezTo>
                    <a:pt x="1552168" y="714281"/>
                    <a:pt x="1554472" y="713684"/>
                    <a:pt x="1556690" y="713001"/>
                  </a:cubicBezTo>
                  <a:cubicBezTo>
                    <a:pt x="1553704" y="715135"/>
                    <a:pt x="1550803" y="717268"/>
                    <a:pt x="1547817" y="719488"/>
                  </a:cubicBezTo>
                  <a:close/>
                  <a:moveTo>
                    <a:pt x="1542016" y="724950"/>
                  </a:moveTo>
                  <a:cubicBezTo>
                    <a:pt x="1542783" y="724438"/>
                    <a:pt x="1543551" y="723926"/>
                    <a:pt x="1544404" y="723328"/>
                  </a:cubicBezTo>
                  <a:cubicBezTo>
                    <a:pt x="1544404" y="723328"/>
                    <a:pt x="1544575" y="723328"/>
                    <a:pt x="1544661" y="723243"/>
                  </a:cubicBezTo>
                  <a:lnTo>
                    <a:pt x="1541418" y="728961"/>
                  </a:lnTo>
                  <a:cubicBezTo>
                    <a:pt x="1540736" y="730156"/>
                    <a:pt x="1540054" y="731436"/>
                    <a:pt x="1539371" y="732631"/>
                  </a:cubicBezTo>
                  <a:cubicBezTo>
                    <a:pt x="1538944" y="732802"/>
                    <a:pt x="1538603" y="732973"/>
                    <a:pt x="1538176" y="733143"/>
                  </a:cubicBezTo>
                  <a:cubicBezTo>
                    <a:pt x="1539456" y="730412"/>
                    <a:pt x="1540736" y="727596"/>
                    <a:pt x="1542016" y="724864"/>
                  </a:cubicBezTo>
                  <a:close/>
                  <a:moveTo>
                    <a:pt x="1538347" y="734509"/>
                  </a:moveTo>
                  <a:cubicBezTo>
                    <a:pt x="1536897" y="737155"/>
                    <a:pt x="1535446" y="739715"/>
                    <a:pt x="1534081" y="742361"/>
                  </a:cubicBezTo>
                  <a:cubicBezTo>
                    <a:pt x="1535190" y="739886"/>
                    <a:pt x="1536300" y="737325"/>
                    <a:pt x="1537409" y="734850"/>
                  </a:cubicBezTo>
                  <a:cubicBezTo>
                    <a:pt x="1537750" y="734765"/>
                    <a:pt x="1538006" y="734594"/>
                    <a:pt x="1538347" y="734509"/>
                  </a:cubicBezTo>
                  <a:close/>
                  <a:moveTo>
                    <a:pt x="1529304" y="763869"/>
                  </a:moveTo>
                  <a:cubicBezTo>
                    <a:pt x="1533825" y="762247"/>
                    <a:pt x="1538347" y="760625"/>
                    <a:pt x="1542869" y="759089"/>
                  </a:cubicBezTo>
                  <a:cubicBezTo>
                    <a:pt x="1541589" y="761820"/>
                    <a:pt x="1540395" y="764466"/>
                    <a:pt x="1539200" y="767197"/>
                  </a:cubicBezTo>
                  <a:lnTo>
                    <a:pt x="1530839" y="770867"/>
                  </a:lnTo>
                  <a:lnTo>
                    <a:pt x="1526061" y="772916"/>
                  </a:lnTo>
                  <a:cubicBezTo>
                    <a:pt x="1527171" y="769928"/>
                    <a:pt x="1528280" y="766856"/>
                    <a:pt x="1529389" y="763869"/>
                  </a:cubicBezTo>
                  <a:close/>
                  <a:moveTo>
                    <a:pt x="1517188" y="844523"/>
                  </a:moveTo>
                  <a:lnTo>
                    <a:pt x="1514288" y="854936"/>
                  </a:lnTo>
                  <a:lnTo>
                    <a:pt x="1512922" y="856216"/>
                  </a:lnTo>
                  <a:cubicBezTo>
                    <a:pt x="1514629" y="850497"/>
                    <a:pt x="1516421" y="844779"/>
                    <a:pt x="1518297" y="839146"/>
                  </a:cubicBezTo>
                  <a:cubicBezTo>
                    <a:pt x="1519151" y="836500"/>
                    <a:pt x="1520089" y="833940"/>
                    <a:pt x="1520942" y="831294"/>
                  </a:cubicBezTo>
                  <a:cubicBezTo>
                    <a:pt x="1519663" y="835732"/>
                    <a:pt x="1518383" y="840085"/>
                    <a:pt x="1517103" y="844523"/>
                  </a:cubicBezTo>
                  <a:close/>
                  <a:moveTo>
                    <a:pt x="1514031" y="855960"/>
                  </a:moveTo>
                  <a:lnTo>
                    <a:pt x="1513690" y="857240"/>
                  </a:lnTo>
                  <a:cubicBezTo>
                    <a:pt x="1513264" y="857411"/>
                    <a:pt x="1512837" y="857581"/>
                    <a:pt x="1512325" y="857752"/>
                  </a:cubicBezTo>
                  <a:lnTo>
                    <a:pt x="1512325" y="857752"/>
                  </a:lnTo>
                  <a:cubicBezTo>
                    <a:pt x="1512325" y="857752"/>
                    <a:pt x="1513947" y="856045"/>
                    <a:pt x="1513947" y="856045"/>
                  </a:cubicBezTo>
                  <a:close/>
                  <a:moveTo>
                    <a:pt x="1528280" y="854253"/>
                  </a:moveTo>
                  <a:cubicBezTo>
                    <a:pt x="1527000" y="857496"/>
                    <a:pt x="1525720" y="860739"/>
                    <a:pt x="1524440" y="863897"/>
                  </a:cubicBezTo>
                  <a:lnTo>
                    <a:pt x="1520089" y="867311"/>
                  </a:lnTo>
                  <a:cubicBezTo>
                    <a:pt x="1519492" y="867738"/>
                    <a:pt x="1518980" y="868164"/>
                    <a:pt x="1518383" y="868591"/>
                  </a:cubicBezTo>
                  <a:cubicBezTo>
                    <a:pt x="1516762" y="866372"/>
                    <a:pt x="1515311" y="864068"/>
                    <a:pt x="1513861" y="861678"/>
                  </a:cubicBezTo>
                  <a:cubicBezTo>
                    <a:pt x="1518639" y="859203"/>
                    <a:pt x="1523417" y="856728"/>
                    <a:pt x="1528194" y="854253"/>
                  </a:cubicBezTo>
                  <a:close/>
                  <a:moveTo>
                    <a:pt x="1549012" y="818833"/>
                  </a:moveTo>
                  <a:cubicBezTo>
                    <a:pt x="1549950" y="816870"/>
                    <a:pt x="1550889" y="814907"/>
                    <a:pt x="1551827" y="812859"/>
                  </a:cubicBezTo>
                  <a:lnTo>
                    <a:pt x="1553192" y="812176"/>
                  </a:lnTo>
                  <a:cubicBezTo>
                    <a:pt x="1552254" y="814139"/>
                    <a:pt x="1551400" y="816102"/>
                    <a:pt x="1550462" y="818065"/>
                  </a:cubicBezTo>
                  <a:lnTo>
                    <a:pt x="1549012" y="818748"/>
                  </a:lnTo>
                  <a:close/>
                  <a:moveTo>
                    <a:pt x="1561553" y="808165"/>
                  </a:moveTo>
                  <a:lnTo>
                    <a:pt x="1566075" y="805945"/>
                  </a:lnTo>
                  <a:cubicBezTo>
                    <a:pt x="1565222" y="807823"/>
                    <a:pt x="1564369" y="809786"/>
                    <a:pt x="1563516" y="811664"/>
                  </a:cubicBezTo>
                  <a:cubicBezTo>
                    <a:pt x="1563345" y="811664"/>
                    <a:pt x="1563174" y="811834"/>
                    <a:pt x="1563004" y="811920"/>
                  </a:cubicBezTo>
                  <a:lnTo>
                    <a:pt x="1559335" y="813712"/>
                  </a:lnTo>
                  <a:cubicBezTo>
                    <a:pt x="1560103" y="811834"/>
                    <a:pt x="1560786" y="809957"/>
                    <a:pt x="1561553" y="808079"/>
                  </a:cubicBezTo>
                  <a:close/>
                  <a:moveTo>
                    <a:pt x="1573669" y="802275"/>
                  </a:moveTo>
                  <a:cubicBezTo>
                    <a:pt x="1576057" y="801166"/>
                    <a:pt x="1578446" y="799971"/>
                    <a:pt x="1580835" y="798862"/>
                  </a:cubicBezTo>
                  <a:cubicBezTo>
                    <a:pt x="1579982" y="800569"/>
                    <a:pt x="1579214" y="802361"/>
                    <a:pt x="1578446" y="804068"/>
                  </a:cubicBezTo>
                  <a:cubicBezTo>
                    <a:pt x="1576228" y="805263"/>
                    <a:pt x="1574010" y="806372"/>
                    <a:pt x="1571791" y="807482"/>
                  </a:cubicBezTo>
                  <a:cubicBezTo>
                    <a:pt x="1572389" y="805775"/>
                    <a:pt x="1573071" y="803983"/>
                    <a:pt x="1573753" y="802275"/>
                  </a:cubicBezTo>
                  <a:close/>
                  <a:moveTo>
                    <a:pt x="1584845" y="805177"/>
                  </a:moveTo>
                  <a:cubicBezTo>
                    <a:pt x="1588258" y="803727"/>
                    <a:pt x="1591585" y="802361"/>
                    <a:pt x="1594913" y="800910"/>
                  </a:cubicBezTo>
                  <a:cubicBezTo>
                    <a:pt x="1593206" y="804239"/>
                    <a:pt x="1591500" y="807482"/>
                    <a:pt x="1589793" y="810810"/>
                  </a:cubicBezTo>
                  <a:cubicBezTo>
                    <a:pt x="1586636" y="812688"/>
                    <a:pt x="1583480" y="814566"/>
                    <a:pt x="1580323" y="816443"/>
                  </a:cubicBezTo>
                  <a:cubicBezTo>
                    <a:pt x="1581773" y="812688"/>
                    <a:pt x="1583309" y="808933"/>
                    <a:pt x="1584760" y="805177"/>
                  </a:cubicBezTo>
                  <a:close/>
                  <a:moveTo>
                    <a:pt x="1586210" y="817980"/>
                  </a:moveTo>
                  <a:cubicBezTo>
                    <a:pt x="1583565" y="823271"/>
                    <a:pt x="1580835" y="828478"/>
                    <a:pt x="1578276" y="833769"/>
                  </a:cubicBezTo>
                  <a:cubicBezTo>
                    <a:pt x="1577252" y="834367"/>
                    <a:pt x="1576313" y="834964"/>
                    <a:pt x="1575290" y="835561"/>
                  </a:cubicBezTo>
                  <a:lnTo>
                    <a:pt x="1571450" y="837780"/>
                  </a:lnTo>
                  <a:cubicBezTo>
                    <a:pt x="1573669" y="832489"/>
                    <a:pt x="1575886" y="827197"/>
                    <a:pt x="1578105" y="821991"/>
                  </a:cubicBezTo>
                  <a:cubicBezTo>
                    <a:pt x="1580835" y="820625"/>
                    <a:pt x="1583480" y="819345"/>
                    <a:pt x="1586210" y="817980"/>
                  </a:cubicBezTo>
                  <a:close/>
                  <a:moveTo>
                    <a:pt x="1583053" y="839744"/>
                  </a:moveTo>
                  <a:cubicBezTo>
                    <a:pt x="1583053" y="839744"/>
                    <a:pt x="1583053" y="839744"/>
                    <a:pt x="1583053" y="839744"/>
                  </a:cubicBezTo>
                  <a:cubicBezTo>
                    <a:pt x="1583053" y="839744"/>
                    <a:pt x="1583053" y="839658"/>
                    <a:pt x="1583053" y="839658"/>
                  </a:cubicBezTo>
                  <a:cubicBezTo>
                    <a:pt x="1583053" y="839658"/>
                    <a:pt x="1583053" y="839658"/>
                    <a:pt x="1583053" y="839573"/>
                  </a:cubicBezTo>
                  <a:cubicBezTo>
                    <a:pt x="1583053" y="839573"/>
                    <a:pt x="1583053" y="839573"/>
                    <a:pt x="1583053" y="839573"/>
                  </a:cubicBezTo>
                  <a:cubicBezTo>
                    <a:pt x="1584077" y="837183"/>
                    <a:pt x="1585015" y="834793"/>
                    <a:pt x="1586039" y="832403"/>
                  </a:cubicBezTo>
                  <a:cubicBezTo>
                    <a:pt x="1588769" y="831038"/>
                    <a:pt x="1591585" y="829587"/>
                    <a:pt x="1594315" y="828221"/>
                  </a:cubicBezTo>
                  <a:cubicBezTo>
                    <a:pt x="1593547" y="829587"/>
                    <a:pt x="1592865" y="830867"/>
                    <a:pt x="1592097" y="832233"/>
                  </a:cubicBezTo>
                  <a:lnTo>
                    <a:pt x="1592097" y="832233"/>
                  </a:lnTo>
                  <a:cubicBezTo>
                    <a:pt x="1592097" y="832233"/>
                    <a:pt x="1592097" y="832233"/>
                    <a:pt x="1592097" y="832233"/>
                  </a:cubicBezTo>
                  <a:lnTo>
                    <a:pt x="1592097" y="832233"/>
                  </a:lnTo>
                  <a:cubicBezTo>
                    <a:pt x="1592097" y="832233"/>
                    <a:pt x="1592097" y="832233"/>
                    <a:pt x="1592097" y="832233"/>
                  </a:cubicBezTo>
                  <a:cubicBezTo>
                    <a:pt x="1589196" y="838378"/>
                    <a:pt x="1586466" y="844523"/>
                    <a:pt x="1583821" y="850753"/>
                  </a:cubicBezTo>
                  <a:lnTo>
                    <a:pt x="1574692" y="856216"/>
                  </a:lnTo>
                  <a:cubicBezTo>
                    <a:pt x="1577507" y="850753"/>
                    <a:pt x="1580238" y="845291"/>
                    <a:pt x="1582968" y="839744"/>
                  </a:cubicBezTo>
                  <a:close/>
                  <a:moveTo>
                    <a:pt x="1593377" y="847510"/>
                  </a:moveTo>
                  <a:cubicBezTo>
                    <a:pt x="1594656" y="846827"/>
                    <a:pt x="1595936" y="846230"/>
                    <a:pt x="1597216" y="845547"/>
                  </a:cubicBezTo>
                  <a:cubicBezTo>
                    <a:pt x="1595510" y="850071"/>
                    <a:pt x="1593889" y="854680"/>
                    <a:pt x="1592353" y="859288"/>
                  </a:cubicBezTo>
                  <a:cubicBezTo>
                    <a:pt x="1589281" y="861166"/>
                    <a:pt x="1586295" y="862958"/>
                    <a:pt x="1583224" y="864751"/>
                  </a:cubicBezTo>
                  <a:cubicBezTo>
                    <a:pt x="1585954" y="859288"/>
                    <a:pt x="1588769" y="853826"/>
                    <a:pt x="1591585" y="848364"/>
                  </a:cubicBezTo>
                  <a:lnTo>
                    <a:pt x="1593291" y="847510"/>
                  </a:lnTo>
                  <a:close/>
                  <a:moveTo>
                    <a:pt x="1583821" y="900597"/>
                  </a:moveTo>
                  <a:cubicBezTo>
                    <a:pt x="1587660" y="891379"/>
                    <a:pt x="1591670" y="882162"/>
                    <a:pt x="1595765" y="873029"/>
                  </a:cubicBezTo>
                  <a:lnTo>
                    <a:pt x="1600202" y="870384"/>
                  </a:lnTo>
                  <a:cubicBezTo>
                    <a:pt x="1598666" y="875163"/>
                    <a:pt x="1597216" y="880028"/>
                    <a:pt x="1595851" y="884893"/>
                  </a:cubicBezTo>
                  <a:cubicBezTo>
                    <a:pt x="1595595" y="885917"/>
                    <a:pt x="1595254" y="886941"/>
                    <a:pt x="1594998" y="887965"/>
                  </a:cubicBezTo>
                  <a:lnTo>
                    <a:pt x="1591244" y="893001"/>
                  </a:lnTo>
                  <a:cubicBezTo>
                    <a:pt x="1588087" y="897268"/>
                    <a:pt x="1584930" y="901536"/>
                    <a:pt x="1581688" y="905803"/>
                  </a:cubicBezTo>
                  <a:cubicBezTo>
                    <a:pt x="1582371" y="904096"/>
                    <a:pt x="1583053" y="902304"/>
                    <a:pt x="1583821" y="900597"/>
                  </a:cubicBezTo>
                  <a:close/>
                  <a:moveTo>
                    <a:pt x="1593035" y="894025"/>
                  </a:moveTo>
                  <a:lnTo>
                    <a:pt x="1593547" y="893257"/>
                  </a:lnTo>
                  <a:cubicBezTo>
                    <a:pt x="1592950" y="895561"/>
                    <a:pt x="1592353" y="897780"/>
                    <a:pt x="1591756" y="900085"/>
                  </a:cubicBezTo>
                  <a:cubicBezTo>
                    <a:pt x="1590476" y="900938"/>
                    <a:pt x="1589196" y="901877"/>
                    <a:pt x="1587831" y="902731"/>
                  </a:cubicBezTo>
                  <a:cubicBezTo>
                    <a:pt x="1589537" y="899829"/>
                    <a:pt x="1591329" y="896927"/>
                    <a:pt x="1593035" y="894025"/>
                  </a:cubicBezTo>
                  <a:close/>
                  <a:moveTo>
                    <a:pt x="1597131" y="887368"/>
                  </a:moveTo>
                  <a:lnTo>
                    <a:pt x="1602420" y="878748"/>
                  </a:lnTo>
                  <a:lnTo>
                    <a:pt x="1611208" y="874054"/>
                  </a:lnTo>
                  <a:cubicBezTo>
                    <a:pt x="1608990" y="879772"/>
                    <a:pt x="1606771" y="885576"/>
                    <a:pt x="1604638" y="891294"/>
                  </a:cubicBezTo>
                  <a:cubicBezTo>
                    <a:pt x="1600714" y="894025"/>
                    <a:pt x="1596704" y="896671"/>
                    <a:pt x="1592694" y="899402"/>
                  </a:cubicBezTo>
                  <a:cubicBezTo>
                    <a:pt x="1594144" y="895391"/>
                    <a:pt x="1595595" y="891379"/>
                    <a:pt x="1597131" y="887368"/>
                  </a:cubicBezTo>
                  <a:close/>
                  <a:moveTo>
                    <a:pt x="1610099" y="890185"/>
                  </a:moveTo>
                  <a:cubicBezTo>
                    <a:pt x="1611122" y="889587"/>
                    <a:pt x="1612232" y="888904"/>
                    <a:pt x="1613255" y="888307"/>
                  </a:cubicBezTo>
                  <a:cubicBezTo>
                    <a:pt x="1612146" y="890867"/>
                    <a:pt x="1611037" y="893513"/>
                    <a:pt x="1609928" y="896073"/>
                  </a:cubicBezTo>
                  <a:lnTo>
                    <a:pt x="1605747" y="899146"/>
                  </a:lnTo>
                  <a:cubicBezTo>
                    <a:pt x="1607198" y="896159"/>
                    <a:pt x="1608648" y="893086"/>
                    <a:pt x="1610099" y="890099"/>
                  </a:cubicBezTo>
                  <a:close/>
                  <a:moveTo>
                    <a:pt x="1607966" y="899317"/>
                  </a:moveTo>
                  <a:cubicBezTo>
                    <a:pt x="1605321" y="903243"/>
                    <a:pt x="1602676" y="907169"/>
                    <a:pt x="1600031" y="911095"/>
                  </a:cubicBezTo>
                  <a:cubicBezTo>
                    <a:pt x="1601567" y="907851"/>
                    <a:pt x="1603103" y="904608"/>
                    <a:pt x="1604638" y="901365"/>
                  </a:cubicBezTo>
                  <a:lnTo>
                    <a:pt x="1607966" y="899231"/>
                  </a:lnTo>
                  <a:close/>
                  <a:moveTo>
                    <a:pt x="1621531" y="883357"/>
                  </a:moveTo>
                  <a:cubicBezTo>
                    <a:pt x="1623835" y="881991"/>
                    <a:pt x="1626138" y="880540"/>
                    <a:pt x="1628442" y="879089"/>
                  </a:cubicBezTo>
                  <a:cubicBezTo>
                    <a:pt x="1627845" y="880540"/>
                    <a:pt x="1627248" y="881906"/>
                    <a:pt x="1626650" y="883357"/>
                  </a:cubicBezTo>
                  <a:cubicBezTo>
                    <a:pt x="1623664" y="885661"/>
                    <a:pt x="1620678" y="887965"/>
                    <a:pt x="1617607" y="890270"/>
                  </a:cubicBezTo>
                  <a:cubicBezTo>
                    <a:pt x="1618887" y="887965"/>
                    <a:pt x="1620166" y="885661"/>
                    <a:pt x="1621446" y="883442"/>
                  </a:cubicBezTo>
                  <a:close/>
                  <a:moveTo>
                    <a:pt x="1636291" y="874224"/>
                  </a:moveTo>
                  <a:cubicBezTo>
                    <a:pt x="1639704" y="872090"/>
                    <a:pt x="1643031" y="869957"/>
                    <a:pt x="1646359" y="867738"/>
                  </a:cubicBezTo>
                  <a:cubicBezTo>
                    <a:pt x="1646273" y="867994"/>
                    <a:pt x="1646188" y="868250"/>
                    <a:pt x="1646103" y="868506"/>
                  </a:cubicBezTo>
                  <a:cubicBezTo>
                    <a:pt x="1642263" y="871408"/>
                    <a:pt x="1638424" y="874395"/>
                    <a:pt x="1634585" y="877297"/>
                  </a:cubicBezTo>
                  <a:cubicBezTo>
                    <a:pt x="1635182" y="876273"/>
                    <a:pt x="1635779" y="875249"/>
                    <a:pt x="1636291" y="874224"/>
                  </a:cubicBezTo>
                  <a:close/>
                  <a:moveTo>
                    <a:pt x="1635865" y="899744"/>
                  </a:moveTo>
                  <a:cubicBezTo>
                    <a:pt x="1635694" y="900256"/>
                    <a:pt x="1635524" y="900768"/>
                    <a:pt x="1635438" y="901365"/>
                  </a:cubicBezTo>
                  <a:lnTo>
                    <a:pt x="1629466" y="906401"/>
                  </a:lnTo>
                  <a:cubicBezTo>
                    <a:pt x="1632366" y="901621"/>
                    <a:pt x="1635353" y="896842"/>
                    <a:pt x="1638168" y="892062"/>
                  </a:cubicBezTo>
                  <a:cubicBezTo>
                    <a:pt x="1637400" y="894623"/>
                    <a:pt x="1636547" y="897183"/>
                    <a:pt x="1635865" y="899829"/>
                  </a:cubicBezTo>
                  <a:close/>
                  <a:moveTo>
                    <a:pt x="1643116" y="888307"/>
                  </a:moveTo>
                  <a:cubicBezTo>
                    <a:pt x="1647297" y="885832"/>
                    <a:pt x="1651478" y="883271"/>
                    <a:pt x="1655658" y="880711"/>
                  </a:cubicBezTo>
                  <a:cubicBezTo>
                    <a:pt x="1655658" y="880881"/>
                    <a:pt x="1655573" y="881052"/>
                    <a:pt x="1655488" y="881223"/>
                  </a:cubicBezTo>
                  <a:cubicBezTo>
                    <a:pt x="1655061" y="882418"/>
                    <a:pt x="1654720" y="883698"/>
                    <a:pt x="1654293" y="884893"/>
                  </a:cubicBezTo>
                  <a:cubicBezTo>
                    <a:pt x="1649089" y="889416"/>
                    <a:pt x="1643799" y="893940"/>
                    <a:pt x="1638595" y="898463"/>
                  </a:cubicBezTo>
                  <a:cubicBezTo>
                    <a:pt x="1640045" y="895049"/>
                    <a:pt x="1641581" y="891635"/>
                    <a:pt x="1643031" y="888221"/>
                  </a:cubicBezTo>
                  <a:close/>
                  <a:moveTo>
                    <a:pt x="1668797" y="872432"/>
                  </a:moveTo>
                  <a:cubicBezTo>
                    <a:pt x="1669480" y="872005"/>
                    <a:pt x="1670162" y="871493"/>
                    <a:pt x="1670845" y="871066"/>
                  </a:cubicBezTo>
                  <a:cubicBezTo>
                    <a:pt x="1670077" y="871749"/>
                    <a:pt x="1669309" y="872346"/>
                    <a:pt x="1668456" y="873029"/>
                  </a:cubicBezTo>
                  <a:cubicBezTo>
                    <a:pt x="1668541" y="872859"/>
                    <a:pt x="1668626" y="872603"/>
                    <a:pt x="1668797" y="872432"/>
                  </a:cubicBezTo>
                  <a:close/>
                  <a:moveTo>
                    <a:pt x="1707787" y="842731"/>
                  </a:moveTo>
                  <a:cubicBezTo>
                    <a:pt x="1707275" y="843840"/>
                    <a:pt x="1706678" y="845035"/>
                    <a:pt x="1706166" y="846145"/>
                  </a:cubicBezTo>
                  <a:cubicBezTo>
                    <a:pt x="1702497" y="848705"/>
                    <a:pt x="1698743" y="851265"/>
                    <a:pt x="1695075" y="853741"/>
                  </a:cubicBezTo>
                  <a:cubicBezTo>
                    <a:pt x="1699426" y="850156"/>
                    <a:pt x="1703692" y="846401"/>
                    <a:pt x="1707872" y="842645"/>
                  </a:cubicBezTo>
                  <a:close/>
                  <a:moveTo>
                    <a:pt x="1713418" y="837695"/>
                  </a:moveTo>
                  <a:cubicBezTo>
                    <a:pt x="1719390" y="832233"/>
                    <a:pt x="1725192" y="826600"/>
                    <a:pt x="1730994" y="820881"/>
                  </a:cubicBezTo>
                  <a:cubicBezTo>
                    <a:pt x="1729373" y="824722"/>
                    <a:pt x="1727666" y="828563"/>
                    <a:pt x="1726045" y="832489"/>
                  </a:cubicBezTo>
                  <a:lnTo>
                    <a:pt x="1714357" y="840597"/>
                  </a:lnTo>
                  <a:cubicBezTo>
                    <a:pt x="1713418" y="841194"/>
                    <a:pt x="1712479" y="841877"/>
                    <a:pt x="1711541" y="842475"/>
                  </a:cubicBezTo>
                  <a:cubicBezTo>
                    <a:pt x="1712138" y="840853"/>
                    <a:pt x="1712821" y="839317"/>
                    <a:pt x="1713418" y="837695"/>
                  </a:cubicBezTo>
                  <a:close/>
                  <a:moveTo>
                    <a:pt x="1715466" y="842304"/>
                  </a:moveTo>
                  <a:lnTo>
                    <a:pt x="1725448" y="833855"/>
                  </a:lnTo>
                  <a:cubicBezTo>
                    <a:pt x="1725448" y="833855"/>
                    <a:pt x="1725277" y="834196"/>
                    <a:pt x="1725277" y="834367"/>
                  </a:cubicBezTo>
                  <a:cubicBezTo>
                    <a:pt x="1721353" y="838463"/>
                    <a:pt x="1717428" y="842560"/>
                    <a:pt x="1713503" y="846571"/>
                  </a:cubicBezTo>
                  <a:cubicBezTo>
                    <a:pt x="1711541" y="848620"/>
                    <a:pt x="1709493" y="850583"/>
                    <a:pt x="1707531" y="852631"/>
                  </a:cubicBezTo>
                  <a:cubicBezTo>
                    <a:pt x="1708214" y="850924"/>
                    <a:pt x="1708896" y="849217"/>
                    <a:pt x="1709664" y="847425"/>
                  </a:cubicBezTo>
                  <a:cubicBezTo>
                    <a:pt x="1711626" y="845718"/>
                    <a:pt x="1713589" y="844011"/>
                    <a:pt x="1715551" y="842304"/>
                  </a:cubicBezTo>
                  <a:close/>
                  <a:moveTo>
                    <a:pt x="1806755" y="778122"/>
                  </a:moveTo>
                  <a:cubicBezTo>
                    <a:pt x="1806755" y="778122"/>
                    <a:pt x="1807267" y="777610"/>
                    <a:pt x="1807438" y="777354"/>
                  </a:cubicBezTo>
                  <a:cubicBezTo>
                    <a:pt x="1808461" y="782133"/>
                    <a:pt x="1809485" y="786827"/>
                    <a:pt x="1810594" y="791607"/>
                  </a:cubicBezTo>
                  <a:lnTo>
                    <a:pt x="1808547" y="793485"/>
                  </a:lnTo>
                  <a:cubicBezTo>
                    <a:pt x="1808120" y="788364"/>
                    <a:pt x="1807523" y="783243"/>
                    <a:pt x="1806670" y="778207"/>
                  </a:cubicBezTo>
                  <a:close/>
                  <a:moveTo>
                    <a:pt x="1805816" y="773342"/>
                  </a:moveTo>
                  <a:cubicBezTo>
                    <a:pt x="1804964" y="769246"/>
                    <a:pt x="1804025" y="765149"/>
                    <a:pt x="1802916" y="761137"/>
                  </a:cubicBezTo>
                  <a:cubicBezTo>
                    <a:pt x="1803172" y="760796"/>
                    <a:pt x="1803513" y="760455"/>
                    <a:pt x="1803769" y="760199"/>
                  </a:cubicBezTo>
                  <a:cubicBezTo>
                    <a:pt x="1804622" y="764381"/>
                    <a:pt x="1805561" y="768563"/>
                    <a:pt x="1806414" y="772745"/>
                  </a:cubicBezTo>
                  <a:cubicBezTo>
                    <a:pt x="1806243" y="772916"/>
                    <a:pt x="1805987" y="773172"/>
                    <a:pt x="1805816" y="773342"/>
                  </a:cubicBezTo>
                  <a:close/>
                  <a:moveTo>
                    <a:pt x="1801124" y="755419"/>
                  </a:moveTo>
                  <a:cubicBezTo>
                    <a:pt x="1799674" y="750725"/>
                    <a:pt x="1797967" y="746116"/>
                    <a:pt x="1796090" y="741593"/>
                  </a:cubicBezTo>
                  <a:cubicBezTo>
                    <a:pt x="1797114" y="740398"/>
                    <a:pt x="1798223" y="739118"/>
                    <a:pt x="1799247" y="737923"/>
                  </a:cubicBezTo>
                  <a:cubicBezTo>
                    <a:pt x="1800271" y="743300"/>
                    <a:pt x="1801380" y="748677"/>
                    <a:pt x="1802489" y="754139"/>
                  </a:cubicBezTo>
                  <a:cubicBezTo>
                    <a:pt x="1802062" y="754566"/>
                    <a:pt x="1801551" y="755078"/>
                    <a:pt x="1801124" y="755505"/>
                  </a:cubicBezTo>
                  <a:close/>
                  <a:moveTo>
                    <a:pt x="1790033" y="718463"/>
                  </a:moveTo>
                  <a:cubicBezTo>
                    <a:pt x="1789265" y="714793"/>
                    <a:pt x="1788497" y="711123"/>
                    <a:pt x="1787729" y="707453"/>
                  </a:cubicBezTo>
                  <a:cubicBezTo>
                    <a:pt x="1789777" y="705149"/>
                    <a:pt x="1791824" y="702930"/>
                    <a:pt x="1793787" y="700625"/>
                  </a:cubicBezTo>
                  <a:cubicBezTo>
                    <a:pt x="1794299" y="704808"/>
                    <a:pt x="1794811" y="709075"/>
                    <a:pt x="1795408" y="713257"/>
                  </a:cubicBezTo>
                  <a:cubicBezTo>
                    <a:pt x="1793616" y="714964"/>
                    <a:pt x="1791824" y="716671"/>
                    <a:pt x="1790033" y="718463"/>
                  </a:cubicBezTo>
                  <a:close/>
                  <a:moveTo>
                    <a:pt x="1784402" y="718463"/>
                  </a:moveTo>
                  <a:cubicBezTo>
                    <a:pt x="1783549" y="717012"/>
                    <a:pt x="1782610" y="715476"/>
                    <a:pt x="1781757" y="714025"/>
                  </a:cubicBezTo>
                  <a:cubicBezTo>
                    <a:pt x="1782099" y="713599"/>
                    <a:pt x="1782525" y="713257"/>
                    <a:pt x="1782866" y="712830"/>
                  </a:cubicBezTo>
                  <a:cubicBezTo>
                    <a:pt x="1783378" y="714708"/>
                    <a:pt x="1783890" y="716586"/>
                    <a:pt x="1784402" y="718463"/>
                  </a:cubicBezTo>
                  <a:close/>
                  <a:moveTo>
                    <a:pt x="1774334" y="691579"/>
                  </a:moveTo>
                  <a:lnTo>
                    <a:pt x="1774334" y="691579"/>
                  </a:lnTo>
                  <a:cubicBezTo>
                    <a:pt x="1774334" y="691579"/>
                    <a:pt x="1774334" y="691579"/>
                    <a:pt x="1774334" y="691579"/>
                  </a:cubicBezTo>
                  <a:lnTo>
                    <a:pt x="1774249" y="691579"/>
                  </a:lnTo>
                  <a:cubicBezTo>
                    <a:pt x="1774249" y="691579"/>
                    <a:pt x="1774249" y="691579"/>
                    <a:pt x="1774249" y="691579"/>
                  </a:cubicBezTo>
                  <a:cubicBezTo>
                    <a:pt x="1772628" y="693200"/>
                    <a:pt x="1771092" y="694822"/>
                    <a:pt x="1769557" y="696358"/>
                  </a:cubicBezTo>
                  <a:cubicBezTo>
                    <a:pt x="1768874" y="695419"/>
                    <a:pt x="1768106" y="694566"/>
                    <a:pt x="1767424" y="693627"/>
                  </a:cubicBezTo>
                  <a:cubicBezTo>
                    <a:pt x="1766912" y="690896"/>
                    <a:pt x="1766315" y="688165"/>
                    <a:pt x="1765803" y="685433"/>
                  </a:cubicBezTo>
                  <a:cubicBezTo>
                    <a:pt x="1768789" y="682617"/>
                    <a:pt x="1771690" y="679715"/>
                    <a:pt x="1774591" y="676813"/>
                  </a:cubicBezTo>
                  <a:cubicBezTo>
                    <a:pt x="1775358" y="680910"/>
                    <a:pt x="1776212" y="685007"/>
                    <a:pt x="1777065" y="689189"/>
                  </a:cubicBezTo>
                  <a:cubicBezTo>
                    <a:pt x="1776212" y="689957"/>
                    <a:pt x="1775358" y="690640"/>
                    <a:pt x="1774505" y="691408"/>
                  </a:cubicBezTo>
                  <a:close/>
                  <a:moveTo>
                    <a:pt x="1759148" y="682190"/>
                  </a:moveTo>
                  <a:lnTo>
                    <a:pt x="1759148" y="682190"/>
                  </a:lnTo>
                  <a:cubicBezTo>
                    <a:pt x="1759148" y="682190"/>
                    <a:pt x="1759148" y="682190"/>
                    <a:pt x="1759148" y="682190"/>
                  </a:cubicBezTo>
                  <a:lnTo>
                    <a:pt x="1759148" y="682190"/>
                  </a:lnTo>
                  <a:cubicBezTo>
                    <a:pt x="1759148" y="682190"/>
                    <a:pt x="1759148" y="682190"/>
                    <a:pt x="1759148" y="682190"/>
                  </a:cubicBezTo>
                  <a:cubicBezTo>
                    <a:pt x="1758892" y="682446"/>
                    <a:pt x="1758636" y="682702"/>
                    <a:pt x="1758380" y="682959"/>
                  </a:cubicBezTo>
                  <a:cubicBezTo>
                    <a:pt x="1755564" y="679800"/>
                    <a:pt x="1752579" y="676899"/>
                    <a:pt x="1749593" y="673997"/>
                  </a:cubicBezTo>
                  <a:cubicBezTo>
                    <a:pt x="1751811" y="672034"/>
                    <a:pt x="1753943" y="670071"/>
                    <a:pt x="1756076" y="668108"/>
                  </a:cubicBezTo>
                  <a:cubicBezTo>
                    <a:pt x="1757356" y="672631"/>
                    <a:pt x="1758636" y="677155"/>
                    <a:pt x="1759916" y="681593"/>
                  </a:cubicBezTo>
                  <a:cubicBezTo>
                    <a:pt x="1759660" y="681764"/>
                    <a:pt x="1759489" y="681934"/>
                    <a:pt x="1759234" y="682105"/>
                  </a:cubicBezTo>
                  <a:close/>
                  <a:moveTo>
                    <a:pt x="1739184" y="654452"/>
                  </a:moveTo>
                  <a:cubicBezTo>
                    <a:pt x="1738757" y="651977"/>
                    <a:pt x="1738331" y="649502"/>
                    <a:pt x="1737904" y="647027"/>
                  </a:cubicBezTo>
                  <a:cubicBezTo>
                    <a:pt x="1741743" y="644808"/>
                    <a:pt x="1745668" y="642589"/>
                    <a:pt x="1749507" y="640369"/>
                  </a:cubicBezTo>
                  <a:cubicBezTo>
                    <a:pt x="1750019" y="642930"/>
                    <a:pt x="1750446" y="645405"/>
                    <a:pt x="1750958" y="647966"/>
                  </a:cubicBezTo>
                  <a:cubicBezTo>
                    <a:pt x="1746948" y="650099"/>
                    <a:pt x="1743023" y="652233"/>
                    <a:pt x="1739098" y="654452"/>
                  </a:cubicBezTo>
                  <a:close/>
                  <a:moveTo>
                    <a:pt x="1736880" y="640796"/>
                  </a:moveTo>
                  <a:cubicBezTo>
                    <a:pt x="1736539" y="638663"/>
                    <a:pt x="1736198" y="636614"/>
                    <a:pt x="1735856" y="634480"/>
                  </a:cubicBezTo>
                  <a:lnTo>
                    <a:pt x="1735856" y="634480"/>
                  </a:lnTo>
                  <a:cubicBezTo>
                    <a:pt x="1735856" y="634480"/>
                    <a:pt x="1735856" y="634480"/>
                    <a:pt x="1735856" y="634480"/>
                  </a:cubicBezTo>
                  <a:lnTo>
                    <a:pt x="1735856" y="634480"/>
                  </a:lnTo>
                  <a:cubicBezTo>
                    <a:pt x="1735856" y="634480"/>
                    <a:pt x="1735856" y="634480"/>
                    <a:pt x="1735856" y="634480"/>
                  </a:cubicBezTo>
                  <a:cubicBezTo>
                    <a:pt x="1734321" y="628165"/>
                    <a:pt x="1732870" y="621764"/>
                    <a:pt x="1731335" y="615448"/>
                  </a:cubicBezTo>
                  <a:cubicBezTo>
                    <a:pt x="1735515" y="613143"/>
                    <a:pt x="1739781" y="610839"/>
                    <a:pt x="1743961" y="608535"/>
                  </a:cubicBezTo>
                  <a:cubicBezTo>
                    <a:pt x="1745497" y="617582"/>
                    <a:pt x="1747033" y="626714"/>
                    <a:pt x="1748654" y="635761"/>
                  </a:cubicBezTo>
                  <a:cubicBezTo>
                    <a:pt x="1744730" y="637468"/>
                    <a:pt x="1740805" y="639089"/>
                    <a:pt x="1736880" y="640882"/>
                  </a:cubicBezTo>
                  <a:close/>
                  <a:moveTo>
                    <a:pt x="1728946" y="635675"/>
                  </a:moveTo>
                  <a:lnTo>
                    <a:pt x="1728946" y="635675"/>
                  </a:lnTo>
                  <a:cubicBezTo>
                    <a:pt x="1728946" y="635675"/>
                    <a:pt x="1728946" y="635761"/>
                    <a:pt x="1728946" y="635761"/>
                  </a:cubicBezTo>
                  <a:lnTo>
                    <a:pt x="1728946" y="635761"/>
                  </a:lnTo>
                  <a:cubicBezTo>
                    <a:pt x="1728946" y="635761"/>
                    <a:pt x="1728946" y="635846"/>
                    <a:pt x="1728946" y="635846"/>
                  </a:cubicBezTo>
                  <a:cubicBezTo>
                    <a:pt x="1729543" y="638407"/>
                    <a:pt x="1730226" y="640882"/>
                    <a:pt x="1730823" y="643442"/>
                  </a:cubicBezTo>
                  <a:cubicBezTo>
                    <a:pt x="1729543" y="644039"/>
                    <a:pt x="1728263" y="644637"/>
                    <a:pt x="1726983" y="645149"/>
                  </a:cubicBezTo>
                  <a:cubicBezTo>
                    <a:pt x="1726301" y="641564"/>
                    <a:pt x="1725619" y="637980"/>
                    <a:pt x="1724850" y="634395"/>
                  </a:cubicBezTo>
                  <a:lnTo>
                    <a:pt x="1724850" y="634395"/>
                  </a:lnTo>
                  <a:cubicBezTo>
                    <a:pt x="1724850" y="634395"/>
                    <a:pt x="1724850" y="634395"/>
                    <a:pt x="1724850" y="634395"/>
                  </a:cubicBezTo>
                  <a:lnTo>
                    <a:pt x="1724850" y="634395"/>
                  </a:lnTo>
                  <a:cubicBezTo>
                    <a:pt x="1723571" y="629872"/>
                    <a:pt x="1722206" y="625263"/>
                    <a:pt x="1720926" y="620739"/>
                  </a:cubicBezTo>
                  <a:cubicBezTo>
                    <a:pt x="1722718" y="619800"/>
                    <a:pt x="1724595" y="618862"/>
                    <a:pt x="1726386" y="617923"/>
                  </a:cubicBezTo>
                  <a:cubicBezTo>
                    <a:pt x="1727069" y="623812"/>
                    <a:pt x="1727922" y="629786"/>
                    <a:pt x="1728861" y="635675"/>
                  </a:cubicBezTo>
                  <a:close/>
                  <a:moveTo>
                    <a:pt x="1718111" y="636017"/>
                  </a:moveTo>
                  <a:lnTo>
                    <a:pt x="1718111" y="636017"/>
                  </a:lnTo>
                  <a:cubicBezTo>
                    <a:pt x="1718111" y="636017"/>
                    <a:pt x="1718111" y="636102"/>
                    <a:pt x="1718111" y="636102"/>
                  </a:cubicBezTo>
                  <a:lnTo>
                    <a:pt x="1718111" y="636102"/>
                  </a:lnTo>
                  <a:cubicBezTo>
                    <a:pt x="1718111" y="636102"/>
                    <a:pt x="1718111" y="636187"/>
                    <a:pt x="1718111" y="636187"/>
                  </a:cubicBezTo>
                  <a:cubicBezTo>
                    <a:pt x="1719220" y="640199"/>
                    <a:pt x="1720414" y="644210"/>
                    <a:pt x="1721608" y="648222"/>
                  </a:cubicBezTo>
                  <a:cubicBezTo>
                    <a:pt x="1720670" y="648734"/>
                    <a:pt x="1719732" y="649246"/>
                    <a:pt x="1718793" y="649843"/>
                  </a:cubicBezTo>
                  <a:cubicBezTo>
                    <a:pt x="1717513" y="648990"/>
                    <a:pt x="1716233" y="648136"/>
                    <a:pt x="1714954" y="647368"/>
                  </a:cubicBezTo>
                  <a:cubicBezTo>
                    <a:pt x="1713674" y="639857"/>
                    <a:pt x="1712309" y="632347"/>
                    <a:pt x="1710858" y="624836"/>
                  </a:cubicBezTo>
                  <a:cubicBezTo>
                    <a:pt x="1712394" y="624239"/>
                    <a:pt x="1713930" y="623641"/>
                    <a:pt x="1715551" y="623044"/>
                  </a:cubicBezTo>
                  <a:cubicBezTo>
                    <a:pt x="1716319" y="627397"/>
                    <a:pt x="1717172" y="631664"/>
                    <a:pt x="1718111" y="636017"/>
                  </a:cubicBezTo>
                  <a:close/>
                  <a:moveTo>
                    <a:pt x="1695160" y="634395"/>
                  </a:moveTo>
                  <a:cubicBezTo>
                    <a:pt x="1694904" y="633200"/>
                    <a:pt x="1694734" y="632005"/>
                    <a:pt x="1694478" y="630896"/>
                  </a:cubicBezTo>
                  <a:cubicBezTo>
                    <a:pt x="1697463" y="629872"/>
                    <a:pt x="1700279" y="628847"/>
                    <a:pt x="1703180" y="627738"/>
                  </a:cubicBezTo>
                  <a:cubicBezTo>
                    <a:pt x="1703777" y="627482"/>
                    <a:pt x="1704460" y="627311"/>
                    <a:pt x="1705057" y="627055"/>
                  </a:cubicBezTo>
                  <a:cubicBezTo>
                    <a:pt x="1706678" y="632944"/>
                    <a:pt x="1708384" y="638748"/>
                    <a:pt x="1710091" y="644552"/>
                  </a:cubicBezTo>
                  <a:cubicBezTo>
                    <a:pt x="1705483" y="641906"/>
                    <a:pt x="1700706" y="639431"/>
                    <a:pt x="1695842" y="637212"/>
                  </a:cubicBezTo>
                  <a:cubicBezTo>
                    <a:pt x="1695587" y="636273"/>
                    <a:pt x="1695416" y="635334"/>
                    <a:pt x="1695160" y="634395"/>
                  </a:cubicBezTo>
                  <a:close/>
                  <a:moveTo>
                    <a:pt x="1658303" y="624153"/>
                  </a:moveTo>
                  <a:cubicBezTo>
                    <a:pt x="1658730" y="623215"/>
                    <a:pt x="1659156" y="622190"/>
                    <a:pt x="1659583" y="621251"/>
                  </a:cubicBezTo>
                  <a:cubicBezTo>
                    <a:pt x="1662398" y="620313"/>
                    <a:pt x="1665214" y="619288"/>
                    <a:pt x="1668029" y="618350"/>
                  </a:cubicBezTo>
                  <a:cubicBezTo>
                    <a:pt x="1667688" y="620569"/>
                    <a:pt x="1667261" y="622788"/>
                    <a:pt x="1666920" y="625007"/>
                  </a:cubicBezTo>
                  <a:cubicBezTo>
                    <a:pt x="1666238" y="625348"/>
                    <a:pt x="1665640" y="625604"/>
                    <a:pt x="1664958" y="625946"/>
                  </a:cubicBezTo>
                  <a:cubicBezTo>
                    <a:pt x="1662740" y="625348"/>
                    <a:pt x="1660521" y="624751"/>
                    <a:pt x="1658303" y="624153"/>
                  </a:cubicBezTo>
                  <a:close/>
                  <a:moveTo>
                    <a:pt x="1650369" y="611180"/>
                  </a:moveTo>
                  <a:cubicBezTo>
                    <a:pt x="1647212" y="612461"/>
                    <a:pt x="1644140" y="613741"/>
                    <a:pt x="1640984" y="614936"/>
                  </a:cubicBezTo>
                  <a:lnTo>
                    <a:pt x="1642861" y="611436"/>
                  </a:lnTo>
                  <a:cubicBezTo>
                    <a:pt x="1645079" y="607169"/>
                    <a:pt x="1647297" y="602902"/>
                    <a:pt x="1649430" y="598549"/>
                  </a:cubicBezTo>
                  <a:cubicBezTo>
                    <a:pt x="1654805" y="595818"/>
                    <a:pt x="1660180" y="593172"/>
                    <a:pt x="1665470" y="590441"/>
                  </a:cubicBezTo>
                  <a:cubicBezTo>
                    <a:pt x="1664190" y="593257"/>
                    <a:pt x="1662995" y="596159"/>
                    <a:pt x="1661801" y="599061"/>
                  </a:cubicBezTo>
                  <a:cubicBezTo>
                    <a:pt x="1661801" y="599061"/>
                    <a:pt x="1661801" y="599061"/>
                    <a:pt x="1661801" y="599061"/>
                  </a:cubicBezTo>
                  <a:cubicBezTo>
                    <a:pt x="1661801" y="599061"/>
                    <a:pt x="1661801" y="599061"/>
                    <a:pt x="1661801" y="599061"/>
                  </a:cubicBezTo>
                  <a:cubicBezTo>
                    <a:pt x="1661801" y="599061"/>
                    <a:pt x="1661801" y="599061"/>
                    <a:pt x="1661801" y="599061"/>
                  </a:cubicBezTo>
                  <a:cubicBezTo>
                    <a:pt x="1661801" y="599061"/>
                    <a:pt x="1661801" y="599061"/>
                    <a:pt x="1661801" y="599061"/>
                  </a:cubicBezTo>
                  <a:cubicBezTo>
                    <a:pt x="1660863" y="602048"/>
                    <a:pt x="1660010" y="605035"/>
                    <a:pt x="1659156" y="608108"/>
                  </a:cubicBezTo>
                  <a:cubicBezTo>
                    <a:pt x="1656341" y="609047"/>
                    <a:pt x="1653525" y="609985"/>
                    <a:pt x="1650710" y="611010"/>
                  </a:cubicBezTo>
                  <a:lnTo>
                    <a:pt x="1650710" y="611010"/>
                  </a:lnTo>
                  <a:cubicBezTo>
                    <a:pt x="1650710" y="611010"/>
                    <a:pt x="1650539" y="611010"/>
                    <a:pt x="1650539" y="611010"/>
                  </a:cubicBezTo>
                  <a:lnTo>
                    <a:pt x="1650369" y="611010"/>
                  </a:lnTo>
                  <a:cubicBezTo>
                    <a:pt x="1650369" y="611010"/>
                    <a:pt x="1650369" y="611010"/>
                    <a:pt x="1650369" y="611010"/>
                  </a:cubicBezTo>
                  <a:close/>
                  <a:moveTo>
                    <a:pt x="1654549" y="587198"/>
                  </a:moveTo>
                  <a:lnTo>
                    <a:pt x="1654549" y="587198"/>
                  </a:lnTo>
                  <a:cubicBezTo>
                    <a:pt x="1654549" y="587198"/>
                    <a:pt x="1654549" y="587198"/>
                    <a:pt x="1654549" y="587198"/>
                  </a:cubicBezTo>
                  <a:cubicBezTo>
                    <a:pt x="1654890" y="585917"/>
                    <a:pt x="1655232" y="584637"/>
                    <a:pt x="1655573" y="583442"/>
                  </a:cubicBezTo>
                  <a:cubicBezTo>
                    <a:pt x="1659839" y="583527"/>
                    <a:pt x="1664105" y="583613"/>
                    <a:pt x="1668456" y="583783"/>
                  </a:cubicBezTo>
                  <a:cubicBezTo>
                    <a:pt x="1668029" y="584722"/>
                    <a:pt x="1667688" y="585576"/>
                    <a:pt x="1667261" y="586515"/>
                  </a:cubicBezTo>
                  <a:cubicBezTo>
                    <a:pt x="1662143" y="588734"/>
                    <a:pt x="1657109" y="590953"/>
                    <a:pt x="1651990" y="593172"/>
                  </a:cubicBezTo>
                  <a:cubicBezTo>
                    <a:pt x="1652928" y="591209"/>
                    <a:pt x="1653781" y="589246"/>
                    <a:pt x="1654549" y="587283"/>
                  </a:cubicBezTo>
                  <a:lnTo>
                    <a:pt x="1654549" y="587283"/>
                  </a:lnTo>
                  <a:cubicBezTo>
                    <a:pt x="1654549" y="587283"/>
                    <a:pt x="1654549" y="587283"/>
                    <a:pt x="1654549" y="587283"/>
                  </a:cubicBezTo>
                  <a:close/>
                  <a:moveTo>
                    <a:pt x="1675622" y="577980"/>
                  </a:moveTo>
                  <a:lnTo>
                    <a:pt x="1675622" y="578321"/>
                  </a:lnTo>
                  <a:cubicBezTo>
                    <a:pt x="1675793" y="579772"/>
                    <a:pt x="1675878" y="581223"/>
                    <a:pt x="1676049" y="582674"/>
                  </a:cubicBezTo>
                  <a:cubicBezTo>
                    <a:pt x="1675622" y="582845"/>
                    <a:pt x="1675196" y="583015"/>
                    <a:pt x="1674769" y="583271"/>
                  </a:cubicBezTo>
                  <a:cubicBezTo>
                    <a:pt x="1674343" y="583271"/>
                    <a:pt x="1673916" y="583271"/>
                    <a:pt x="1673575" y="583186"/>
                  </a:cubicBezTo>
                  <a:cubicBezTo>
                    <a:pt x="1674001" y="581479"/>
                    <a:pt x="1674513" y="579772"/>
                    <a:pt x="1674940" y="578065"/>
                  </a:cubicBezTo>
                  <a:lnTo>
                    <a:pt x="1675622" y="578065"/>
                  </a:lnTo>
                  <a:close/>
                  <a:moveTo>
                    <a:pt x="1675196" y="576870"/>
                  </a:moveTo>
                  <a:cubicBezTo>
                    <a:pt x="1675196" y="576870"/>
                    <a:pt x="1675367" y="576358"/>
                    <a:pt x="1675367" y="576102"/>
                  </a:cubicBezTo>
                  <a:lnTo>
                    <a:pt x="1675367" y="576956"/>
                  </a:lnTo>
                  <a:cubicBezTo>
                    <a:pt x="1675367" y="576956"/>
                    <a:pt x="1675196" y="576956"/>
                    <a:pt x="1675196" y="576956"/>
                  </a:cubicBezTo>
                  <a:close/>
                  <a:moveTo>
                    <a:pt x="1679206" y="606828"/>
                  </a:moveTo>
                  <a:cubicBezTo>
                    <a:pt x="1679206" y="606828"/>
                    <a:pt x="1679206" y="606913"/>
                    <a:pt x="1679206" y="606998"/>
                  </a:cubicBezTo>
                  <a:cubicBezTo>
                    <a:pt x="1678097" y="607425"/>
                    <a:pt x="1676988" y="607766"/>
                    <a:pt x="1675964" y="608193"/>
                  </a:cubicBezTo>
                  <a:cubicBezTo>
                    <a:pt x="1677073" y="607766"/>
                    <a:pt x="1678097" y="607254"/>
                    <a:pt x="1679206" y="606828"/>
                  </a:cubicBezTo>
                  <a:close/>
                  <a:moveTo>
                    <a:pt x="1672466" y="597098"/>
                  </a:moveTo>
                  <a:lnTo>
                    <a:pt x="1672466" y="597098"/>
                  </a:lnTo>
                  <a:cubicBezTo>
                    <a:pt x="1672466" y="597098"/>
                    <a:pt x="1672466" y="597098"/>
                    <a:pt x="1672466" y="597098"/>
                  </a:cubicBezTo>
                  <a:lnTo>
                    <a:pt x="1672466" y="597098"/>
                  </a:lnTo>
                  <a:cubicBezTo>
                    <a:pt x="1672466" y="597098"/>
                    <a:pt x="1672466" y="597098"/>
                    <a:pt x="1672466" y="597098"/>
                  </a:cubicBezTo>
                  <a:cubicBezTo>
                    <a:pt x="1671868" y="599402"/>
                    <a:pt x="1671356" y="601792"/>
                    <a:pt x="1670845" y="604096"/>
                  </a:cubicBezTo>
                  <a:cubicBezTo>
                    <a:pt x="1669480" y="604608"/>
                    <a:pt x="1668029" y="605035"/>
                    <a:pt x="1666664" y="605547"/>
                  </a:cubicBezTo>
                  <a:cubicBezTo>
                    <a:pt x="1667261" y="604182"/>
                    <a:pt x="1667859" y="602731"/>
                    <a:pt x="1668456" y="601365"/>
                  </a:cubicBezTo>
                  <a:cubicBezTo>
                    <a:pt x="1668456" y="601365"/>
                    <a:pt x="1668456" y="601365"/>
                    <a:pt x="1668456" y="601365"/>
                  </a:cubicBezTo>
                  <a:cubicBezTo>
                    <a:pt x="1668456" y="601365"/>
                    <a:pt x="1668456" y="601365"/>
                    <a:pt x="1668456" y="601365"/>
                  </a:cubicBezTo>
                  <a:cubicBezTo>
                    <a:pt x="1668456" y="601365"/>
                    <a:pt x="1668456" y="601365"/>
                    <a:pt x="1668456" y="601365"/>
                  </a:cubicBezTo>
                  <a:cubicBezTo>
                    <a:pt x="1668456" y="601365"/>
                    <a:pt x="1668456" y="601365"/>
                    <a:pt x="1668456" y="601365"/>
                  </a:cubicBezTo>
                  <a:cubicBezTo>
                    <a:pt x="1669906" y="596500"/>
                    <a:pt x="1671272" y="591636"/>
                    <a:pt x="1672551" y="586771"/>
                  </a:cubicBezTo>
                  <a:cubicBezTo>
                    <a:pt x="1673831" y="586173"/>
                    <a:pt x="1675025" y="585490"/>
                    <a:pt x="1676305" y="584893"/>
                  </a:cubicBezTo>
                  <a:cubicBezTo>
                    <a:pt x="1676305" y="585490"/>
                    <a:pt x="1676390" y="586003"/>
                    <a:pt x="1676476" y="586600"/>
                  </a:cubicBezTo>
                  <a:cubicBezTo>
                    <a:pt x="1675110" y="590014"/>
                    <a:pt x="1673746" y="593513"/>
                    <a:pt x="1672466" y="597013"/>
                  </a:cubicBezTo>
                  <a:close/>
                  <a:moveTo>
                    <a:pt x="1672892" y="616557"/>
                  </a:moveTo>
                  <a:cubicBezTo>
                    <a:pt x="1675622" y="615362"/>
                    <a:pt x="1678352" y="614167"/>
                    <a:pt x="1681083" y="612973"/>
                  </a:cubicBezTo>
                  <a:cubicBezTo>
                    <a:pt x="1681595" y="614594"/>
                    <a:pt x="1682106" y="616216"/>
                    <a:pt x="1682618" y="617838"/>
                  </a:cubicBezTo>
                  <a:cubicBezTo>
                    <a:pt x="1678609" y="619715"/>
                    <a:pt x="1674513" y="621593"/>
                    <a:pt x="1670503" y="623471"/>
                  </a:cubicBezTo>
                  <a:cubicBezTo>
                    <a:pt x="1671272" y="621166"/>
                    <a:pt x="1672125" y="618862"/>
                    <a:pt x="1672892" y="616557"/>
                  </a:cubicBezTo>
                  <a:close/>
                  <a:moveTo>
                    <a:pt x="1692601" y="620056"/>
                  </a:moveTo>
                  <a:cubicBezTo>
                    <a:pt x="1694819" y="619288"/>
                    <a:pt x="1697037" y="618435"/>
                    <a:pt x="1699255" y="617582"/>
                  </a:cubicBezTo>
                  <a:lnTo>
                    <a:pt x="1699255" y="617582"/>
                  </a:lnTo>
                  <a:cubicBezTo>
                    <a:pt x="1699255" y="617582"/>
                    <a:pt x="1699255" y="617582"/>
                    <a:pt x="1699255" y="617582"/>
                  </a:cubicBezTo>
                  <a:lnTo>
                    <a:pt x="1699255" y="617582"/>
                  </a:lnTo>
                  <a:cubicBezTo>
                    <a:pt x="1699255" y="617582"/>
                    <a:pt x="1699255" y="617582"/>
                    <a:pt x="1699255" y="617582"/>
                  </a:cubicBezTo>
                  <a:cubicBezTo>
                    <a:pt x="1700194" y="617155"/>
                    <a:pt x="1701133" y="616643"/>
                    <a:pt x="1702156" y="616216"/>
                  </a:cubicBezTo>
                  <a:cubicBezTo>
                    <a:pt x="1702156" y="616301"/>
                    <a:pt x="1702156" y="616387"/>
                    <a:pt x="1702156" y="616472"/>
                  </a:cubicBezTo>
                  <a:cubicBezTo>
                    <a:pt x="1702156" y="616472"/>
                    <a:pt x="1702156" y="616472"/>
                    <a:pt x="1702156" y="616472"/>
                  </a:cubicBezTo>
                  <a:cubicBezTo>
                    <a:pt x="1702156" y="616472"/>
                    <a:pt x="1702156" y="616472"/>
                    <a:pt x="1702156" y="616557"/>
                  </a:cubicBezTo>
                  <a:cubicBezTo>
                    <a:pt x="1702156" y="616557"/>
                    <a:pt x="1702156" y="616557"/>
                    <a:pt x="1702156" y="616643"/>
                  </a:cubicBezTo>
                  <a:lnTo>
                    <a:pt x="1702156" y="616643"/>
                  </a:lnTo>
                  <a:cubicBezTo>
                    <a:pt x="1702668" y="618435"/>
                    <a:pt x="1703180" y="620227"/>
                    <a:pt x="1703607" y="622020"/>
                  </a:cubicBezTo>
                  <a:cubicBezTo>
                    <a:pt x="1702753" y="622446"/>
                    <a:pt x="1701900" y="622958"/>
                    <a:pt x="1701047" y="623385"/>
                  </a:cubicBezTo>
                  <a:cubicBezTo>
                    <a:pt x="1698573" y="624751"/>
                    <a:pt x="1696184" y="626116"/>
                    <a:pt x="1693709" y="627397"/>
                  </a:cubicBezTo>
                  <a:cubicBezTo>
                    <a:pt x="1693283" y="624921"/>
                    <a:pt x="1692771" y="622446"/>
                    <a:pt x="1692430" y="619971"/>
                  </a:cubicBezTo>
                  <a:close/>
                  <a:moveTo>
                    <a:pt x="1688761" y="630042"/>
                  </a:moveTo>
                  <a:cubicBezTo>
                    <a:pt x="1688761" y="630042"/>
                    <a:pt x="1688250" y="630298"/>
                    <a:pt x="1687908" y="630384"/>
                  </a:cubicBezTo>
                  <a:lnTo>
                    <a:pt x="1687482" y="626543"/>
                  </a:lnTo>
                  <a:cubicBezTo>
                    <a:pt x="1687482" y="626543"/>
                    <a:pt x="1687482" y="626287"/>
                    <a:pt x="1687482" y="626202"/>
                  </a:cubicBezTo>
                  <a:cubicBezTo>
                    <a:pt x="1687823" y="627482"/>
                    <a:pt x="1688335" y="628762"/>
                    <a:pt x="1688761" y="630042"/>
                  </a:cubicBezTo>
                  <a:close/>
                  <a:moveTo>
                    <a:pt x="1709835" y="618947"/>
                  </a:moveTo>
                  <a:cubicBezTo>
                    <a:pt x="1709579" y="617667"/>
                    <a:pt x="1709323" y="616387"/>
                    <a:pt x="1709067" y="615106"/>
                  </a:cubicBezTo>
                  <a:cubicBezTo>
                    <a:pt x="1709067" y="615106"/>
                    <a:pt x="1709067" y="615106"/>
                    <a:pt x="1709067" y="615106"/>
                  </a:cubicBezTo>
                  <a:cubicBezTo>
                    <a:pt x="1709067" y="615106"/>
                    <a:pt x="1709067" y="615106"/>
                    <a:pt x="1709067" y="615106"/>
                  </a:cubicBezTo>
                  <a:cubicBezTo>
                    <a:pt x="1709067" y="615106"/>
                    <a:pt x="1709067" y="615106"/>
                    <a:pt x="1709067" y="615106"/>
                  </a:cubicBezTo>
                  <a:cubicBezTo>
                    <a:pt x="1709067" y="615106"/>
                    <a:pt x="1709067" y="615106"/>
                    <a:pt x="1709067" y="615106"/>
                  </a:cubicBezTo>
                  <a:cubicBezTo>
                    <a:pt x="1708896" y="614509"/>
                    <a:pt x="1708725" y="613826"/>
                    <a:pt x="1708555" y="613229"/>
                  </a:cubicBezTo>
                  <a:cubicBezTo>
                    <a:pt x="1710176" y="612461"/>
                    <a:pt x="1711797" y="611607"/>
                    <a:pt x="1713418" y="610754"/>
                  </a:cubicBezTo>
                  <a:cubicBezTo>
                    <a:pt x="1713759" y="612717"/>
                    <a:pt x="1714100" y="614594"/>
                    <a:pt x="1714442" y="616557"/>
                  </a:cubicBezTo>
                  <a:cubicBezTo>
                    <a:pt x="1712906" y="617326"/>
                    <a:pt x="1711370" y="618179"/>
                    <a:pt x="1709835" y="618947"/>
                  </a:cubicBezTo>
                  <a:close/>
                  <a:moveTo>
                    <a:pt x="1706934" y="607340"/>
                  </a:moveTo>
                  <a:cubicBezTo>
                    <a:pt x="1706422" y="605377"/>
                    <a:pt x="1705825" y="603414"/>
                    <a:pt x="1705313" y="601451"/>
                  </a:cubicBezTo>
                  <a:cubicBezTo>
                    <a:pt x="1707275" y="600512"/>
                    <a:pt x="1709323" y="599487"/>
                    <a:pt x="1711285" y="598463"/>
                  </a:cubicBezTo>
                  <a:cubicBezTo>
                    <a:pt x="1711626" y="600682"/>
                    <a:pt x="1712053" y="602987"/>
                    <a:pt x="1712479" y="605206"/>
                  </a:cubicBezTo>
                  <a:cubicBezTo>
                    <a:pt x="1710688" y="605889"/>
                    <a:pt x="1708811" y="606572"/>
                    <a:pt x="1707019" y="607254"/>
                  </a:cubicBezTo>
                  <a:close/>
                  <a:moveTo>
                    <a:pt x="1700876" y="609644"/>
                  </a:moveTo>
                  <a:cubicBezTo>
                    <a:pt x="1699426" y="610156"/>
                    <a:pt x="1698061" y="610668"/>
                    <a:pt x="1696611" y="611266"/>
                  </a:cubicBezTo>
                  <a:lnTo>
                    <a:pt x="1696611" y="611266"/>
                  </a:lnTo>
                  <a:cubicBezTo>
                    <a:pt x="1696611" y="611266"/>
                    <a:pt x="1696525" y="611266"/>
                    <a:pt x="1696525" y="611266"/>
                  </a:cubicBezTo>
                  <a:lnTo>
                    <a:pt x="1696440" y="611266"/>
                  </a:lnTo>
                  <a:cubicBezTo>
                    <a:pt x="1696440" y="611266"/>
                    <a:pt x="1696440" y="611266"/>
                    <a:pt x="1696440" y="611266"/>
                  </a:cubicBezTo>
                  <a:cubicBezTo>
                    <a:pt x="1694734" y="612034"/>
                    <a:pt x="1693113" y="612887"/>
                    <a:pt x="1691406" y="613655"/>
                  </a:cubicBezTo>
                  <a:cubicBezTo>
                    <a:pt x="1691065" y="612034"/>
                    <a:pt x="1690724" y="610327"/>
                    <a:pt x="1690297" y="608705"/>
                  </a:cubicBezTo>
                  <a:cubicBezTo>
                    <a:pt x="1693454" y="607254"/>
                    <a:pt x="1696611" y="605718"/>
                    <a:pt x="1699767" y="604182"/>
                  </a:cubicBezTo>
                  <a:cubicBezTo>
                    <a:pt x="1700108" y="605974"/>
                    <a:pt x="1700450" y="607852"/>
                    <a:pt x="1700791" y="609644"/>
                  </a:cubicBezTo>
                  <a:close/>
                  <a:moveTo>
                    <a:pt x="1681424" y="589672"/>
                  </a:moveTo>
                  <a:cubicBezTo>
                    <a:pt x="1681851" y="587880"/>
                    <a:pt x="1682277" y="586088"/>
                    <a:pt x="1682704" y="584295"/>
                  </a:cubicBezTo>
                  <a:lnTo>
                    <a:pt x="1682704" y="584295"/>
                  </a:lnTo>
                  <a:cubicBezTo>
                    <a:pt x="1682704" y="584295"/>
                    <a:pt x="1682789" y="584125"/>
                    <a:pt x="1682704" y="584039"/>
                  </a:cubicBezTo>
                  <a:cubicBezTo>
                    <a:pt x="1682704" y="583783"/>
                    <a:pt x="1682875" y="583442"/>
                    <a:pt x="1682875" y="583186"/>
                  </a:cubicBezTo>
                  <a:cubicBezTo>
                    <a:pt x="1682875" y="587027"/>
                    <a:pt x="1682789" y="590867"/>
                    <a:pt x="1682875" y="594793"/>
                  </a:cubicBezTo>
                  <a:cubicBezTo>
                    <a:pt x="1682363" y="593086"/>
                    <a:pt x="1681851" y="591380"/>
                    <a:pt x="1681339" y="589672"/>
                  </a:cubicBezTo>
                  <a:close/>
                  <a:moveTo>
                    <a:pt x="1678694" y="581138"/>
                  </a:moveTo>
                  <a:cubicBezTo>
                    <a:pt x="1678352" y="580199"/>
                    <a:pt x="1678097" y="579175"/>
                    <a:pt x="1677755" y="578236"/>
                  </a:cubicBezTo>
                  <a:lnTo>
                    <a:pt x="1679888" y="578407"/>
                  </a:lnTo>
                  <a:cubicBezTo>
                    <a:pt x="1679462" y="579345"/>
                    <a:pt x="1679121" y="580284"/>
                    <a:pt x="1678694" y="581138"/>
                  </a:cubicBezTo>
                  <a:close/>
                  <a:moveTo>
                    <a:pt x="1671868" y="576358"/>
                  </a:moveTo>
                  <a:lnTo>
                    <a:pt x="1669821" y="576017"/>
                  </a:lnTo>
                  <a:lnTo>
                    <a:pt x="1672551" y="574822"/>
                  </a:lnTo>
                  <a:cubicBezTo>
                    <a:pt x="1672295" y="575334"/>
                    <a:pt x="1672125" y="575846"/>
                    <a:pt x="1671868" y="576358"/>
                  </a:cubicBezTo>
                  <a:close/>
                  <a:moveTo>
                    <a:pt x="1671272" y="577724"/>
                  </a:moveTo>
                  <a:cubicBezTo>
                    <a:pt x="1670503" y="579431"/>
                    <a:pt x="1669735" y="581052"/>
                    <a:pt x="1668968" y="582759"/>
                  </a:cubicBezTo>
                  <a:cubicBezTo>
                    <a:pt x="1664958" y="582418"/>
                    <a:pt x="1661033" y="582077"/>
                    <a:pt x="1657023" y="581735"/>
                  </a:cubicBezTo>
                  <a:lnTo>
                    <a:pt x="1666835" y="577382"/>
                  </a:lnTo>
                  <a:lnTo>
                    <a:pt x="1671186" y="577724"/>
                  </a:lnTo>
                  <a:close/>
                  <a:moveTo>
                    <a:pt x="1656597" y="580028"/>
                  </a:moveTo>
                  <a:cubicBezTo>
                    <a:pt x="1656853" y="578919"/>
                    <a:pt x="1657109" y="577809"/>
                    <a:pt x="1657365" y="576700"/>
                  </a:cubicBezTo>
                  <a:cubicBezTo>
                    <a:pt x="1659242" y="576785"/>
                    <a:pt x="1661119" y="576956"/>
                    <a:pt x="1662995" y="577041"/>
                  </a:cubicBezTo>
                  <a:lnTo>
                    <a:pt x="1663934" y="577041"/>
                  </a:lnTo>
                  <a:cubicBezTo>
                    <a:pt x="1663934" y="577041"/>
                    <a:pt x="1656511" y="579943"/>
                    <a:pt x="1656511" y="579943"/>
                  </a:cubicBezTo>
                  <a:close/>
                  <a:moveTo>
                    <a:pt x="1602932" y="592062"/>
                  </a:moveTo>
                  <a:cubicBezTo>
                    <a:pt x="1603700" y="592062"/>
                    <a:pt x="1604383" y="591892"/>
                    <a:pt x="1605151" y="591892"/>
                  </a:cubicBezTo>
                  <a:cubicBezTo>
                    <a:pt x="1613512" y="591209"/>
                    <a:pt x="1621958" y="590611"/>
                    <a:pt x="1630319" y="590099"/>
                  </a:cubicBezTo>
                  <a:cubicBezTo>
                    <a:pt x="1630404" y="590099"/>
                    <a:pt x="1630404" y="589758"/>
                    <a:pt x="1630319" y="589758"/>
                  </a:cubicBezTo>
                  <a:cubicBezTo>
                    <a:pt x="1622982" y="589758"/>
                    <a:pt x="1615730" y="589758"/>
                    <a:pt x="1608392" y="589758"/>
                  </a:cubicBezTo>
                  <a:cubicBezTo>
                    <a:pt x="1613597" y="587624"/>
                    <a:pt x="1618716" y="585405"/>
                    <a:pt x="1623920" y="583271"/>
                  </a:cubicBezTo>
                  <a:cubicBezTo>
                    <a:pt x="1631854" y="583271"/>
                    <a:pt x="1639789" y="583271"/>
                    <a:pt x="1647724" y="583357"/>
                  </a:cubicBezTo>
                  <a:cubicBezTo>
                    <a:pt x="1630831" y="589843"/>
                    <a:pt x="1613938" y="596244"/>
                    <a:pt x="1597045" y="602816"/>
                  </a:cubicBezTo>
                  <a:lnTo>
                    <a:pt x="1579640" y="603670"/>
                  </a:lnTo>
                  <a:cubicBezTo>
                    <a:pt x="1577764" y="603755"/>
                    <a:pt x="1575972" y="603840"/>
                    <a:pt x="1574095" y="604011"/>
                  </a:cubicBezTo>
                  <a:cubicBezTo>
                    <a:pt x="1583651" y="600000"/>
                    <a:pt x="1593291" y="595988"/>
                    <a:pt x="1602847" y="592062"/>
                  </a:cubicBezTo>
                  <a:close/>
                  <a:moveTo>
                    <a:pt x="1647894" y="586003"/>
                  </a:moveTo>
                  <a:cubicBezTo>
                    <a:pt x="1646956" y="589416"/>
                    <a:pt x="1646017" y="592916"/>
                    <a:pt x="1645079" y="596330"/>
                  </a:cubicBezTo>
                  <a:cubicBezTo>
                    <a:pt x="1628016" y="603670"/>
                    <a:pt x="1610952" y="610839"/>
                    <a:pt x="1593889" y="618094"/>
                  </a:cubicBezTo>
                  <a:cubicBezTo>
                    <a:pt x="1585357" y="618606"/>
                    <a:pt x="1576825" y="619715"/>
                    <a:pt x="1568464" y="621508"/>
                  </a:cubicBezTo>
                  <a:cubicBezTo>
                    <a:pt x="1594998" y="609900"/>
                    <a:pt x="1621446" y="597951"/>
                    <a:pt x="1647894" y="586003"/>
                  </a:cubicBezTo>
                  <a:close/>
                  <a:moveTo>
                    <a:pt x="1643628" y="601707"/>
                  </a:moveTo>
                  <a:cubicBezTo>
                    <a:pt x="1642775" y="604779"/>
                    <a:pt x="1641922" y="607852"/>
                    <a:pt x="1641154" y="610924"/>
                  </a:cubicBezTo>
                  <a:lnTo>
                    <a:pt x="1639704" y="615789"/>
                  </a:lnTo>
                  <a:cubicBezTo>
                    <a:pt x="1636803" y="616984"/>
                    <a:pt x="1633987" y="618094"/>
                    <a:pt x="1631087" y="619288"/>
                  </a:cubicBezTo>
                  <a:cubicBezTo>
                    <a:pt x="1624262" y="618435"/>
                    <a:pt x="1617436" y="617923"/>
                    <a:pt x="1610696" y="617752"/>
                  </a:cubicBezTo>
                  <a:cubicBezTo>
                    <a:pt x="1621787" y="612461"/>
                    <a:pt x="1632793" y="607084"/>
                    <a:pt x="1643714" y="601621"/>
                  </a:cubicBezTo>
                  <a:close/>
                  <a:moveTo>
                    <a:pt x="1613426" y="634054"/>
                  </a:moveTo>
                  <a:lnTo>
                    <a:pt x="1607368" y="636358"/>
                  </a:lnTo>
                  <a:lnTo>
                    <a:pt x="1609843" y="633968"/>
                  </a:lnTo>
                  <a:cubicBezTo>
                    <a:pt x="1611037" y="633968"/>
                    <a:pt x="1612232" y="633968"/>
                    <a:pt x="1613426" y="633968"/>
                  </a:cubicBezTo>
                  <a:close/>
                  <a:moveTo>
                    <a:pt x="1643373" y="621166"/>
                  </a:moveTo>
                  <a:cubicBezTo>
                    <a:pt x="1645932" y="620313"/>
                    <a:pt x="1648491" y="619459"/>
                    <a:pt x="1651051" y="618606"/>
                  </a:cubicBezTo>
                  <a:cubicBezTo>
                    <a:pt x="1648833" y="619544"/>
                    <a:pt x="1646615" y="620483"/>
                    <a:pt x="1644482" y="621422"/>
                  </a:cubicBezTo>
                  <a:cubicBezTo>
                    <a:pt x="1644140" y="621422"/>
                    <a:pt x="1643714" y="621251"/>
                    <a:pt x="1643373" y="621166"/>
                  </a:cubicBezTo>
                  <a:close/>
                  <a:moveTo>
                    <a:pt x="1655317" y="623044"/>
                  </a:moveTo>
                  <a:cubicBezTo>
                    <a:pt x="1655317" y="623044"/>
                    <a:pt x="1655232" y="623471"/>
                    <a:pt x="1655146" y="623641"/>
                  </a:cubicBezTo>
                  <a:cubicBezTo>
                    <a:pt x="1654805" y="623641"/>
                    <a:pt x="1654549" y="623471"/>
                    <a:pt x="1654208" y="623385"/>
                  </a:cubicBezTo>
                  <a:cubicBezTo>
                    <a:pt x="1654549" y="623300"/>
                    <a:pt x="1654976" y="623129"/>
                    <a:pt x="1655317" y="623044"/>
                  </a:cubicBezTo>
                  <a:close/>
                  <a:moveTo>
                    <a:pt x="1684325" y="623215"/>
                  </a:moveTo>
                  <a:cubicBezTo>
                    <a:pt x="1684751" y="624580"/>
                    <a:pt x="1685178" y="625860"/>
                    <a:pt x="1685605" y="627226"/>
                  </a:cubicBezTo>
                  <a:lnTo>
                    <a:pt x="1686799" y="631152"/>
                  </a:lnTo>
                  <a:cubicBezTo>
                    <a:pt x="1686799" y="631152"/>
                    <a:pt x="1686031" y="631493"/>
                    <a:pt x="1685605" y="631664"/>
                  </a:cubicBezTo>
                  <a:cubicBezTo>
                    <a:pt x="1684922" y="631920"/>
                    <a:pt x="1684239" y="632091"/>
                    <a:pt x="1683472" y="632347"/>
                  </a:cubicBezTo>
                  <a:cubicBezTo>
                    <a:pt x="1679206" y="630725"/>
                    <a:pt x="1674940" y="629189"/>
                    <a:pt x="1670503" y="627823"/>
                  </a:cubicBezTo>
                  <a:cubicBezTo>
                    <a:pt x="1675110" y="626372"/>
                    <a:pt x="1679718" y="624836"/>
                    <a:pt x="1684325" y="623300"/>
                  </a:cubicBezTo>
                  <a:close/>
                  <a:moveTo>
                    <a:pt x="1687482" y="633286"/>
                  </a:moveTo>
                  <a:lnTo>
                    <a:pt x="1687652" y="633968"/>
                  </a:lnTo>
                  <a:cubicBezTo>
                    <a:pt x="1687652" y="633968"/>
                    <a:pt x="1686884" y="633627"/>
                    <a:pt x="1686458" y="633542"/>
                  </a:cubicBezTo>
                  <a:cubicBezTo>
                    <a:pt x="1686799" y="633542"/>
                    <a:pt x="1687055" y="633371"/>
                    <a:pt x="1687396" y="633286"/>
                  </a:cubicBezTo>
                  <a:close/>
                  <a:moveTo>
                    <a:pt x="1688335" y="634224"/>
                  </a:moveTo>
                  <a:lnTo>
                    <a:pt x="1688335" y="633030"/>
                  </a:lnTo>
                  <a:cubicBezTo>
                    <a:pt x="1688335" y="633030"/>
                    <a:pt x="1689103" y="632774"/>
                    <a:pt x="1689614" y="632688"/>
                  </a:cubicBezTo>
                  <a:cubicBezTo>
                    <a:pt x="1689871" y="633456"/>
                    <a:pt x="1690126" y="634224"/>
                    <a:pt x="1690383" y="634992"/>
                  </a:cubicBezTo>
                  <a:cubicBezTo>
                    <a:pt x="1689700" y="634736"/>
                    <a:pt x="1689017" y="634395"/>
                    <a:pt x="1688335" y="634139"/>
                  </a:cubicBezTo>
                  <a:close/>
                  <a:moveTo>
                    <a:pt x="1719732" y="669303"/>
                  </a:moveTo>
                  <a:cubicBezTo>
                    <a:pt x="1719732" y="669303"/>
                    <a:pt x="1719220" y="669644"/>
                    <a:pt x="1718964" y="669900"/>
                  </a:cubicBezTo>
                  <a:lnTo>
                    <a:pt x="1718708" y="668620"/>
                  </a:lnTo>
                  <a:cubicBezTo>
                    <a:pt x="1718708" y="668620"/>
                    <a:pt x="1719305" y="669047"/>
                    <a:pt x="1719646" y="669303"/>
                  </a:cubicBezTo>
                  <a:close/>
                  <a:moveTo>
                    <a:pt x="1658474" y="694480"/>
                  </a:moveTo>
                  <a:cubicBezTo>
                    <a:pt x="1655232" y="693456"/>
                    <a:pt x="1651990" y="692517"/>
                    <a:pt x="1648662" y="691664"/>
                  </a:cubicBezTo>
                  <a:cubicBezTo>
                    <a:pt x="1649942" y="691322"/>
                    <a:pt x="1651307" y="690981"/>
                    <a:pt x="1652587" y="690640"/>
                  </a:cubicBezTo>
                  <a:cubicBezTo>
                    <a:pt x="1656341" y="692005"/>
                    <a:pt x="1659924" y="693627"/>
                    <a:pt x="1663507" y="695334"/>
                  </a:cubicBezTo>
                  <a:cubicBezTo>
                    <a:pt x="1661801" y="694992"/>
                    <a:pt x="1660094" y="694736"/>
                    <a:pt x="1658389" y="694395"/>
                  </a:cubicBezTo>
                  <a:close/>
                  <a:moveTo>
                    <a:pt x="1645932" y="690981"/>
                  </a:moveTo>
                  <a:cubicBezTo>
                    <a:pt x="1644055" y="690469"/>
                    <a:pt x="1642178" y="690042"/>
                    <a:pt x="1640301" y="689530"/>
                  </a:cubicBezTo>
                  <a:cubicBezTo>
                    <a:pt x="1641069" y="689274"/>
                    <a:pt x="1641837" y="689018"/>
                    <a:pt x="1642605" y="688847"/>
                  </a:cubicBezTo>
                  <a:cubicBezTo>
                    <a:pt x="1643373" y="688591"/>
                    <a:pt x="1644140" y="688421"/>
                    <a:pt x="1644994" y="688165"/>
                  </a:cubicBezTo>
                  <a:cubicBezTo>
                    <a:pt x="1647127" y="688762"/>
                    <a:pt x="1649174" y="689445"/>
                    <a:pt x="1651307" y="690213"/>
                  </a:cubicBezTo>
                  <a:cubicBezTo>
                    <a:pt x="1649515" y="690469"/>
                    <a:pt x="1647724" y="690725"/>
                    <a:pt x="1646017" y="690981"/>
                  </a:cubicBezTo>
                  <a:close/>
                  <a:moveTo>
                    <a:pt x="1634499" y="688165"/>
                  </a:moveTo>
                  <a:cubicBezTo>
                    <a:pt x="1633646" y="687994"/>
                    <a:pt x="1632708" y="687738"/>
                    <a:pt x="1631854" y="687567"/>
                  </a:cubicBezTo>
                  <a:cubicBezTo>
                    <a:pt x="1626736" y="686372"/>
                    <a:pt x="1621361" y="685092"/>
                    <a:pt x="1615559" y="684921"/>
                  </a:cubicBezTo>
                  <a:lnTo>
                    <a:pt x="1615559" y="684921"/>
                  </a:lnTo>
                  <a:cubicBezTo>
                    <a:pt x="1615559" y="684921"/>
                    <a:pt x="1615388" y="684921"/>
                    <a:pt x="1615388" y="684921"/>
                  </a:cubicBezTo>
                  <a:lnTo>
                    <a:pt x="1615218" y="684921"/>
                  </a:lnTo>
                  <a:cubicBezTo>
                    <a:pt x="1615218" y="684921"/>
                    <a:pt x="1615218" y="684921"/>
                    <a:pt x="1615218" y="684921"/>
                  </a:cubicBezTo>
                  <a:cubicBezTo>
                    <a:pt x="1609417" y="684921"/>
                    <a:pt x="1603700" y="686372"/>
                    <a:pt x="1598581" y="688506"/>
                  </a:cubicBezTo>
                  <a:cubicBezTo>
                    <a:pt x="1593462" y="690640"/>
                    <a:pt x="1588769" y="693200"/>
                    <a:pt x="1584077" y="695846"/>
                  </a:cubicBezTo>
                  <a:cubicBezTo>
                    <a:pt x="1582712" y="696614"/>
                    <a:pt x="1581347" y="697382"/>
                    <a:pt x="1580067" y="698236"/>
                  </a:cubicBezTo>
                  <a:cubicBezTo>
                    <a:pt x="1581944" y="694395"/>
                    <a:pt x="1583736" y="690640"/>
                    <a:pt x="1585698" y="686799"/>
                  </a:cubicBezTo>
                  <a:cubicBezTo>
                    <a:pt x="1588514" y="686116"/>
                    <a:pt x="1591414" y="685519"/>
                    <a:pt x="1594230" y="685092"/>
                  </a:cubicBezTo>
                  <a:cubicBezTo>
                    <a:pt x="1610525" y="682702"/>
                    <a:pt x="1626053" y="683471"/>
                    <a:pt x="1640813" y="687140"/>
                  </a:cubicBezTo>
                  <a:cubicBezTo>
                    <a:pt x="1638680" y="687482"/>
                    <a:pt x="1636547" y="687909"/>
                    <a:pt x="1634414" y="688250"/>
                  </a:cubicBezTo>
                  <a:close/>
                  <a:moveTo>
                    <a:pt x="1580920" y="693627"/>
                  </a:moveTo>
                  <a:lnTo>
                    <a:pt x="1577593" y="699601"/>
                  </a:lnTo>
                  <a:cubicBezTo>
                    <a:pt x="1577593" y="699601"/>
                    <a:pt x="1576740" y="700113"/>
                    <a:pt x="1576398" y="700369"/>
                  </a:cubicBezTo>
                  <a:cubicBezTo>
                    <a:pt x="1578617" y="696017"/>
                    <a:pt x="1580920" y="691749"/>
                    <a:pt x="1583224" y="687397"/>
                  </a:cubicBezTo>
                  <a:cubicBezTo>
                    <a:pt x="1583736" y="687226"/>
                    <a:pt x="1584333" y="687140"/>
                    <a:pt x="1584845" y="686970"/>
                  </a:cubicBezTo>
                  <a:lnTo>
                    <a:pt x="1581006" y="693627"/>
                  </a:lnTo>
                  <a:close/>
                  <a:moveTo>
                    <a:pt x="1573753" y="701991"/>
                  </a:moveTo>
                  <a:cubicBezTo>
                    <a:pt x="1570085" y="704210"/>
                    <a:pt x="1566502" y="706600"/>
                    <a:pt x="1563004" y="708990"/>
                  </a:cubicBezTo>
                  <a:cubicBezTo>
                    <a:pt x="1561724" y="709502"/>
                    <a:pt x="1560444" y="710014"/>
                    <a:pt x="1559165" y="710526"/>
                  </a:cubicBezTo>
                  <a:cubicBezTo>
                    <a:pt x="1556264" y="711721"/>
                    <a:pt x="1553363" y="712916"/>
                    <a:pt x="1550547" y="714111"/>
                  </a:cubicBezTo>
                  <a:lnTo>
                    <a:pt x="1551657" y="711635"/>
                  </a:lnTo>
                  <a:cubicBezTo>
                    <a:pt x="1551657" y="711635"/>
                    <a:pt x="1551400" y="711465"/>
                    <a:pt x="1551400" y="711465"/>
                  </a:cubicBezTo>
                  <a:lnTo>
                    <a:pt x="1549779" y="714367"/>
                  </a:lnTo>
                  <a:cubicBezTo>
                    <a:pt x="1548670" y="714793"/>
                    <a:pt x="1547562" y="715305"/>
                    <a:pt x="1546452" y="715732"/>
                  </a:cubicBezTo>
                  <a:cubicBezTo>
                    <a:pt x="1547903" y="712660"/>
                    <a:pt x="1549353" y="709587"/>
                    <a:pt x="1550803" y="706600"/>
                  </a:cubicBezTo>
                  <a:cubicBezTo>
                    <a:pt x="1551827" y="704552"/>
                    <a:pt x="1552851" y="702418"/>
                    <a:pt x="1553960" y="700455"/>
                  </a:cubicBezTo>
                  <a:cubicBezTo>
                    <a:pt x="1563174" y="694736"/>
                    <a:pt x="1572901" y="690298"/>
                    <a:pt x="1582797" y="687567"/>
                  </a:cubicBezTo>
                  <a:cubicBezTo>
                    <a:pt x="1579811" y="692347"/>
                    <a:pt x="1576825" y="697126"/>
                    <a:pt x="1573924" y="701991"/>
                  </a:cubicBezTo>
                  <a:close/>
                  <a:moveTo>
                    <a:pt x="1548926" y="705576"/>
                  </a:moveTo>
                  <a:cubicBezTo>
                    <a:pt x="1545172" y="712233"/>
                    <a:pt x="1541418" y="718975"/>
                    <a:pt x="1537664" y="725718"/>
                  </a:cubicBezTo>
                  <a:cubicBezTo>
                    <a:pt x="1537664" y="725718"/>
                    <a:pt x="1537494" y="725718"/>
                    <a:pt x="1537409" y="725803"/>
                  </a:cubicBezTo>
                  <a:cubicBezTo>
                    <a:pt x="1537409" y="725803"/>
                    <a:pt x="1537409" y="725974"/>
                    <a:pt x="1537409" y="725974"/>
                  </a:cubicBezTo>
                  <a:cubicBezTo>
                    <a:pt x="1535532" y="729388"/>
                    <a:pt x="1533569" y="732887"/>
                    <a:pt x="1531778" y="736386"/>
                  </a:cubicBezTo>
                  <a:cubicBezTo>
                    <a:pt x="1530327" y="737069"/>
                    <a:pt x="1528877" y="737667"/>
                    <a:pt x="1527426" y="738350"/>
                  </a:cubicBezTo>
                  <a:cubicBezTo>
                    <a:pt x="1527426" y="738350"/>
                    <a:pt x="1527426" y="738691"/>
                    <a:pt x="1527512" y="738606"/>
                  </a:cubicBezTo>
                  <a:cubicBezTo>
                    <a:pt x="1528792" y="738179"/>
                    <a:pt x="1529986" y="737752"/>
                    <a:pt x="1531266" y="737240"/>
                  </a:cubicBezTo>
                  <a:cubicBezTo>
                    <a:pt x="1528792" y="741934"/>
                    <a:pt x="1526317" y="746628"/>
                    <a:pt x="1523929" y="751322"/>
                  </a:cubicBezTo>
                  <a:cubicBezTo>
                    <a:pt x="1520430" y="753115"/>
                    <a:pt x="1516932" y="754822"/>
                    <a:pt x="1513435" y="756699"/>
                  </a:cubicBezTo>
                  <a:cubicBezTo>
                    <a:pt x="1513435" y="756699"/>
                    <a:pt x="1513435" y="757041"/>
                    <a:pt x="1513605" y="756955"/>
                  </a:cubicBezTo>
                  <a:cubicBezTo>
                    <a:pt x="1516762" y="755590"/>
                    <a:pt x="1519918" y="754310"/>
                    <a:pt x="1523075" y="753030"/>
                  </a:cubicBezTo>
                  <a:cubicBezTo>
                    <a:pt x="1520772" y="757638"/>
                    <a:pt x="1518639" y="762247"/>
                    <a:pt x="1516506" y="766856"/>
                  </a:cubicBezTo>
                  <a:lnTo>
                    <a:pt x="1499186" y="774793"/>
                  </a:lnTo>
                  <a:cubicBezTo>
                    <a:pt x="1506268" y="744751"/>
                    <a:pt x="1526147" y="718805"/>
                    <a:pt x="1550547" y="702503"/>
                  </a:cubicBezTo>
                  <a:cubicBezTo>
                    <a:pt x="1549950" y="703527"/>
                    <a:pt x="1549353" y="704466"/>
                    <a:pt x="1548841" y="705490"/>
                  </a:cubicBezTo>
                  <a:close/>
                  <a:moveTo>
                    <a:pt x="1515652" y="769160"/>
                  </a:moveTo>
                  <a:cubicBezTo>
                    <a:pt x="1514970" y="770697"/>
                    <a:pt x="1514288" y="772318"/>
                    <a:pt x="1513605" y="773855"/>
                  </a:cubicBezTo>
                  <a:lnTo>
                    <a:pt x="1513605" y="773855"/>
                  </a:lnTo>
                  <a:cubicBezTo>
                    <a:pt x="1513605" y="773855"/>
                    <a:pt x="1513605" y="774025"/>
                    <a:pt x="1513605" y="774025"/>
                  </a:cubicBezTo>
                  <a:lnTo>
                    <a:pt x="1513605" y="774196"/>
                  </a:lnTo>
                  <a:cubicBezTo>
                    <a:pt x="1513605" y="774196"/>
                    <a:pt x="1513605" y="774196"/>
                    <a:pt x="1513605" y="774196"/>
                  </a:cubicBezTo>
                  <a:cubicBezTo>
                    <a:pt x="1507377" y="790753"/>
                    <a:pt x="1502343" y="807823"/>
                    <a:pt x="1499272" y="825234"/>
                  </a:cubicBezTo>
                  <a:cubicBezTo>
                    <a:pt x="1496712" y="813456"/>
                    <a:pt x="1495859" y="800995"/>
                    <a:pt x="1497139" y="788364"/>
                  </a:cubicBezTo>
                  <a:cubicBezTo>
                    <a:pt x="1497565" y="783926"/>
                    <a:pt x="1498333" y="779573"/>
                    <a:pt x="1499357" y="775220"/>
                  </a:cubicBezTo>
                  <a:lnTo>
                    <a:pt x="1515823" y="769075"/>
                  </a:lnTo>
                  <a:close/>
                  <a:moveTo>
                    <a:pt x="1509766" y="802873"/>
                  </a:moveTo>
                  <a:cubicBezTo>
                    <a:pt x="1509254" y="805007"/>
                    <a:pt x="1508827" y="807055"/>
                    <a:pt x="1508401" y="809189"/>
                  </a:cubicBezTo>
                  <a:cubicBezTo>
                    <a:pt x="1506609" y="818662"/>
                    <a:pt x="1505329" y="828307"/>
                    <a:pt x="1504903" y="837866"/>
                  </a:cubicBezTo>
                  <a:cubicBezTo>
                    <a:pt x="1504818" y="839829"/>
                    <a:pt x="1504818" y="841792"/>
                    <a:pt x="1504732" y="843755"/>
                  </a:cubicBezTo>
                  <a:cubicBezTo>
                    <a:pt x="1503367" y="840341"/>
                    <a:pt x="1502173" y="836756"/>
                    <a:pt x="1501149" y="833172"/>
                  </a:cubicBezTo>
                  <a:cubicBezTo>
                    <a:pt x="1503367" y="822844"/>
                    <a:pt x="1506268" y="812773"/>
                    <a:pt x="1509766" y="802873"/>
                  </a:cubicBezTo>
                  <a:close/>
                  <a:moveTo>
                    <a:pt x="1500040" y="862446"/>
                  </a:moveTo>
                  <a:cubicBezTo>
                    <a:pt x="1499016" y="862787"/>
                    <a:pt x="1497992" y="863129"/>
                    <a:pt x="1496968" y="863556"/>
                  </a:cubicBezTo>
                  <a:cubicBezTo>
                    <a:pt x="1497053" y="861422"/>
                    <a:pt x="1497224" y="859203"/>
                    <a:pt x="1497395" y="857069"/>
                  </a:cubicBezTo>
                  <a:cubicBezTo>
                    <a:pt x="1498248" y="858862"/>
                    <a:pt x="1499101" y="860654"/>
                    <a:pt x="1499954" y="862446"/>
                  </a:cubicBezTo>
                  <a:close/>
                  <a:moveTo>
                    <a:pt x="1506012" y="846827"/>
                  </a:moveTo>
                  <a:cubicBezTo>
                    <a:pt x="1506353" y="843840"/>
                    <a:pt x="1506523" y="840938"/>
                    <a:pt x="1506950" y="837951"/>
                  </a:cubicBezTo>
                  <a:cubicBezTo>
                    <a:pt x="1508230" y="828563"/>
                    <a:pt x="1510448" y="819260"/>
                    <a:pt x="1513008" y="810213"/>
                  </a:cubicBezTo>
                  <a:cubicBezTo>
                    <a:pt x="1515652" y="801166"/>
                    <a:pt x="1518895" y="792290"/>
                    <a:pt x="1522307" y="783414"/>
                  </a:cubicBezTo>
                  <a:lnTo>
                    <a:pt x="1522307" y="783414"/>
                  </a:lnTo>
                  <a:cubicBezTo>
                    <a:pt x="1522307" y="783414"/>
                    <a:pt x="1522307" y="783414"/>
                    <a:pt x="1522307" y="783414"/>
                  </a:cubicBezTo>
                  <a:lnTo>
                    <a:pt x="1522307" y="783414"/>
                  </a:lnTo>
                  <a:cubicBezTo>
                    <a:pt x="1522307" y="783414"/>
                    <a:pt x="1522307" y="783414"/>
                    <a:pt x="1522307" y="783414"/>
                  </a:cubicBezTo>
                  <a:cubicBezTo>
                    <a:pt x="1523331" y="780341"/>
                    <a:pt x="1524440" y="777354"/>
                    <a:pt x="1525464" y="774281"/>
                  </a:cubicBezTo>
                  <a:lnTo>
                    <a:pt x="1531095" y="772233"/>
                  </a:lnTo>
                  <a:lnTo>
                    <a:pt x="1537921" y="769758"/>
                  </a:lnTo>
                  <a:cubicBezTo>
                    <a:pt x="1537921" y="769758"/>
                    <a:pt x="1537579" y="770441"/>
                    <a:pt x="1537494" y="770782"/>
                  </a:cubicBezTo>
                  <a:lnTo>
                    <a:pt x="1537494" y="770782"/>
                  </a:lnTo>
                  <a:cubicBezTo>
                    <a:pt x="1537494" y="770782"/>
                    <a:pt x="1537494" y="770953"/>
                    <a:pt x="1537494" y="770953"/>
                  </a:cubicBezTo>
                  <a:lnTo>
                    <a:pt x="1537494" y="771123"/>
                  </a:lnTo>
                  <a:cubicBezTo>
                    <a:pt x="1537494" y="771123"/>
                    <a:pt x="1537494" y="771123"/>
                    <a:pt x="1537494" y="771123"/>
                  </a:cubicBezTo>
                  <a:cubicBezTo>
                    <a:pt x="1536300" y="774111"/>
                    <a:pt x="1535190" y="777183"/>
                    <a:pt x="1534081" y="780170"/>
                  </a:cubicBezTo>
                  <a:lnTo>
                    <a:pt x="1525891" y="784096"/>
                  </a:lnTo>
                  <a:cubicBezTo>
                    <a:pt x="1525891" y="784096"/>
                    <a:pt x="1525891" y="784438"/>
                    <a:pt x="1525976" y="784352"/>
                  </a:cubicBezTo>
                  <a:lnTo>
                    <a:pt x="1533655" y="781450"/>
                  </a:lnTo>
                  <a:cubicBezTo>
                    <a:pt x="1526829" y="800398"/>
                    <a:pt x="1521113" y="819687"/>
                    <a:pt x="1516250" y="839146"/>
                  </a:cubicBezTo>
                  <a:cubicBezTo>
                    <a:pt x="1514629" y="845291"/>
                    <a:pt x="1513264" y="851522"/>
                    <a:pt x="1511814" y="857667"/>
                  </a:cubicBezTo>
                  <a:lnTo>
                    <a:pt x="1511643" y="858349"/>
                  </a:lnTo>
                  <a:cubicBezTo>
                    <a:pt x="1511643" y="858349"/>
                    <a:pt x="1511643" y="858349"/>
                    <a:pt x="1511643" y="858349"/>
                  </a:cubicBezTo>
                  <a:cubicBezTo>
                    <a:pt x="1509595" y="854680"/>
                    <a:pt x="1507718" y="850839"/>
                    <a:pt x="1506012" y="846913"/>
                  </a:cubicBezTo>
                  <a:close/>
                  <a:moveTo>
                    <a:pt x="1554045" y="827197"/>
                  </a:moveTo>
                  <a:lnTo>
                    <a:pt x="1554045" y="827197"/>
                  </a:lnTo>
                  <a:cubicBezTo>
                    <a:pt x="1554045" y="827197"/>
                    <a:pt x="1554045" y="827026"/>
                    <a:pt x="1554045" y="827026"/>
                  </a:cubicBezTo>
                  <a:lnTo>
                    <a:pt x="1554045" y="826856"/>
                  </a:lnTo>
                  <a:cubicBezTo>
                    <a:pt x="1554045" y="826856"/>
                    <a:pt x="1554045" y="826856"/>
                    <a:pt x="1554045" y="826856"/>
                  </a:cubicBezTo>
                  <a:cubicBezTo>
                    <a:pt x="1555411" y="823357"/>
                    <a:pt x="1556861" y="819772"/>
                    <a:pt x="1558226" y="816273"/>
                  </a:cubicBezTo>
                  <a:lnTo>
                    <a:pt x="1562065" y="814736"/>
                  </a:lnTo>
                  <a:cubicBezTo>
                    <a:pt x="1560786" y="817724"/>
                    <a:pt x="1559420" y="820625"/>
                    <a:pt x="1558226" y="823613"/>
                  </a:cubicBezTo>
                  <a:lnTo>
                    <a:pt x="1558226" y="823613"/>
                  </a:lnTo>
                  <a:cubicBezTo>
                    <a:pt x="1558226" y="823613"/>
                    <a:pt x="1558226" y="823613"/>
                    <a:pt x="1558226" y="823613"/>
                  </a:cubicBezTo>
                  <a:lnTo>
                    <a:pt x="1558226" y="823613"/>
                  </a:lnTo>
                  <a:cubicBezTo>
                    <a:pt x="1558226" y="823613"/>
                    <a:pt x="1558226" y="823613"/>
                    <a:pt x="1558226" y="823613"/>
                  </a:cubicBezTo>
                  <a:cubicBezTo>
                    <a:pt x="1557202" y="826258"/>
                    <a:pt x="1556349" y="828904"/>
                    <a:pt x="1555325" y="831550"/>
                  </a:cubicBezTo>
                  <a:lnTo>
                    <a:pt x="1551571" y="833769"/>
                  </a:lnTo>
                  <a:lnTo>
                    <a:pt x="1551230" y="833940"/>
                  </a:lnTo>
                  <a:lnTo>
                    <a:pt x="1551912" y="835135"/>
                  </a:lnTo>
                  <a:lnTo>
                    <a:pt x="1554387" y="833855"/>
                  </a:lnTo>
                  <a:cubicBezTo>
                    <a:pt x="1548073" y="851522"/>
                    <a:pt x="1542187" y="869445"/>
                    <a:pt x="1536555" y="887282"/>
                  </a:cubicBezTo>
                  <a:lnTo>
                    <a:pt x="1536043" y="888990"/>
                  </a:lnTo>
                  <a:cubicBezTo>
                    <a:pt x="1533569" y="886770"/>
                    <a:pt x="1531266" y="884466"/>
                    <a:pt x="1529047" y="882076"/>
                  </a:cubicBezTo>
                  <a:cubicBezTo>
                    <a:pt x="1537153" y="863641"/>
                    <a:pt x="1545599" y="845377"/>
                    <a:pt x="1553960" y="827026"/>
                  </a:cubicBezTo>
                  <a:close/>
                  <a:moveTo>
                    <a:pt x="1550377" y="893513"/>
                  </a:moveTo>
                  <a:cubicBezTo>
                    <a:pt x="1556349" y="875590"/>
                    <a:pt x="1563089" y="858008"/>
                    <a:pt x="1570256" y="840597"/>
                  </a:cubicBezTo>
                  <a:lnTo>
                    <a:pt x="1576228" y="837610"/>
                  </a:lnTo>
                  <a:cubicBezTo>
                    <a:pt x="1576228" y="837610"/>
                    <a:pt x="1576313" y="837610"/>
                    <a:pt x="1576398" y="837524"/>
                  </a:cubicBezTo>
                  <a:cubicBezTo>
                    <a:pt x="1569317" y="854424"/>
                    <a:pt x="1562662" y="871493"/>
                    <a:pt x="1555837" y="888477"/>
                  </a:cubicBezTo>
                  <a:lnTo>
                    <a:pt x="1550974" y="900597"/>
                  </a:lnTo>
                  <a:cubicBezTo>
                    <a:pt x="1550206" y="900085"/>
                    <a:pt x="1549353" y="899573"/>
                    <a:pt x="1548585" y="898975"/>
                  </a:cubicBezTo>
                  <a:cubicBezTo>
                    <a:pt x="1549182" y="897183"/>
                    <a:pt x="1549779" y="895305"/>
                    <a:pt x="1550377" y="893513"/>
                  </a:cubicBezTo>
                  <a:close/>
                  <a:moveTo>
                    <a:pt x="1551742" y="901024"/>
                  </a:moveTo>
                  <a:lnTo>
                    <a:pt x="1557714" y="889331"/>
                  </a:lnTo>
                  <a:cubicBezTo>
                    <a:pt x="1563174" y="878662"/>
                    <a:pt x="1568720" y="868079"/>
                    <a:pt x="1574180" y="857411"/>
                  </a:cubicBezTo>
                  <a:lnTo>
                    <a:pt x="1582882" y="852972"/>
                  </a:lnTo>
                  <a:cubicBezTo>
                    <a:pt x="1580579" y="858349"/>
                    <a:pt x="1578361" y="863726"/>
                    <a:pt x="1576228" y="869103"/>
                  </a:cubicBezTo>
                  <a:cubicBezTo>
                    <a:pt x="1576228" y="869103"/>
                    <a:pt x="1576228" y="869103"/>
                    <a:pt x="1576228" y="869103"/>
                  </a:cubicBezTo>
                  <a:cubicBezTo>
                    <a:pt x="1576228" y="869103"/>
                    <a:pt x="1576228" y="869103"/>
                    <a:pt x="1576228" y="869189"/>
                  </a:cubicBezTo>
                  <a:cubicBezTo>
                    <a:pt x="1575290" y="871493"/>
                    <a:pt x="1574351" y="873883"/>
                    <a:pt x="1573498" y="876187"/>
                  </a:cubicBezTo>
                  <a:lnTo>
                    <a:pt x="1566161" y="886002"/>
                  </a:lnTo>
                  <a:cubicBezTo>
                    <a:pt x="1562065" y="891379"/>
                    <a:pt x="1557970" y="896842"/>
                    <a:pt x="1553960" y="902218"/>
                  </a:cubicBezTo>
                  <a:cubicBezTo>
                    <a:pt x="1553278" y="901792"/>
                    <a:pt x="1552510" y="901365"/>
                    <a:pt x="1551827" y="900853"/>
                  </a:cubicBezTo>
                  <a:close/>
                  <a:moveTo>
                    <a:pt x="1567867" y="887197"/>
                  </a:moveTo>
                  <a:lnTo>
                    <a:pt x="1571450" y="881394"/>
                  </a:lnTo>
                  <a:cubicBezTo>
                    <a:pt x="1569744" y="885917"/>
                    <a:pt x="1568037" y="890441"/>
                    <a:pt x="1566331" y="895049"/>
                  </a:cubicBezTo>
                  <a:cubicBezTo>
                    <a:pt x="1564881" y="898975"/>
                    <a:pt x="1563430" y="902987"/>
                    <a:pt x="1562065" y="906913"/>
                  </a:cubicBezTo>
                  <a:cubicBezTo>
                    <a:pt x="1560444" y="906145"/>
                    <a:pt x="1558823" y="905291"/>
                    <a:pt x="1557287" y="904438"/>
                  </a:cubicBezTo>
                  <a:cubicBezTo>
                    <a:pt x="1560786" y="898719"/>
                    <a:pt x="1564283" y="893001"/>
                    <a:pt x="1567867" y="887282"/>
                  </a:cubicBezTo>
                  <a:close/>
                  <a:moveTo>
                    <a:pt x="1587490" y="903328"/>
                  </a:moveTo>
                  <a:cubicBezTo>
                    <a:pt x="1587490" y="903328"/>
                    <a:pt x="1587575" y="903413"/>
                    <a:pt x="1587660" y="903413"/>
                  </a:cubicBezTo>
                  <a:cubicBezTo>
                    <a:pt x="1588855" y="902731"/>
                    <a:pt x="1590135" y="901962"/>
                    <a:pt x="1591329" y="901280"/>
                  </a:cubicBezTo>
                  <a:cubicBezTo>
                    <a:pt x="1591073" y="902389"/>
                    <a:pt x="1590732" y="903499"/>
                    <a:pt x="1590476" y="904608"/>
                  </a:cubicBezTo>
                  <a:cubicBezTo>
                    <a:pt x="1590476" y="904608"/>
                    <a:pt x="1590732" y="904779"/>
                    <a:pt x="1590732" y="904694"/>
                  </a:cubicBezTo>
                  <a:cubicBezTo>
                    <a:pt x="1591159" y="903413"/>
                    <a:pt x="1591670" y="902133"/>
                    <a:pt x="1592097" y="900768"/>
                  </a:cubicBezTo>
                  <a:cubicBezTo>
                    <a:pt x="1595851" y="898634"/>
                    <a:pt x="1599690" y="896415"/>
                    <a:pt x="1603444" y="894196"/>
                  </a:cubicBezTo>
                  <a:cubicBezTo>
                    <a:pt x="1602250" y="897354"/>
                    <a:pt x="1601141" y="900512"/>
                    <a:pt x="1600031" y="903584"/>
                  </a:cubicBezTo>
                  <a:lnTo>
                    <a:pt x="1594742" y="907595"/>
                  </a:lnTo>
                  <a:cubicBezTo>
                    <a:pt x="1594742" y="907595"/>
                    <a:pt x="1594742" y="907937"/>
                    <a:pt x="1594913" y="907851"/>
                  </a:cubicBezTo>
                  <a:lnTo>
                    <a:pt x="1599605" y="904779"/>
                  </a:lnTo>
                  <a:cubicBezTo>
                    <a:pt x="1598496" y="907937"/>
                    <a:pt x="1597301" y="911180"/>
                    <a:pt x="1596192" y="914338"/>
                  </a:cubicBezTo>
                  <a:lnTo>
                    <a:pt x="1594998" y="917752"/>
                  </a:lnTo>
                  <a:cubicBezTo>
                    <a:pt x="1594315" y="917581"/>
                    <a:pt x="1593547" y="917496"/>
                    <a:pt x="1592865" y="917410"/>
                  </a:cubicBezTo>
                  <a:cubicBezTo>
                    <a:pt x="1588855" y="916557"/>
                    <a:pt x="1584930" y="915362"/>
                    <a:pt x="1581006" y="914082"/>
                  </a:cubicBezTo>
                  <a:cubicBezTo>
                    <a:pt x="1583139" y="910497"/>
                    <a:pt x="1585357" y="906827"/>
                    <a:pt x="1587490" y="903243"/>
                  </a:cubicBezTo>
                  <a:close/>
                  <a:moveTo>
                    <a:pt x="1604638" y="913484"/>
                  </a:moveTo>
                  <a:cubicBezTo>
                    <a:pt x="1608137" y="907339"/>
                    <a:pt x="1611634" y="901109"/>
                    <a:pt x="1615047" y="894964"/>
                  </a:cubicBezTo>
                  <a:lnTo>
                    <a:pt x="1615474" y="894708"/>
                  </a:lnTo>
                  <a:cubicBezTo>
                    <a:pt x="1618460" y="892830"/>
                    <a:pt x="1621361" y="890953"/>
                    <a:pt x="1624347" y="888990"/>
                  </a:cubicBezTo>
                  <a:cubicBezTo>
                    <a:pt x="1622982" y="892318"/>
                    <a:pt x="1621617" y="895647"/>
                    <a:pt x="1620251" y="898975"/>
                  </a:cubicBezTo>
                  <a:cubicBezTo>
                    <a:pt x="1618033" y="904352"/>
                    <a:pt x="1615900" y="909815"/>
                    <a:pt x="1613767" y="915192"/>
                  </a:cubicBezTo>
                  <a:cubicBezTo>
                    <a:pt x="1613767" y="915192"/>
                    <a:pt x="1614023" y="915362"/>
                    <a:pt x="1614023" y="915277"/>
                  </a:cubicBezTo>
                  <a:cubicBezTo>
                    <a:pt x="1616498" y="910497"/>
                    <a:pt x="1618972" y="905633"/>
                    <a:pt x="1621531" y="900853"/>
                  </a:cubicBezTo>
                  <a:cubicBezTo>
                    <a:pt x="1624262" y="899317"/>
                    <a:pt x="1626906" y="897866"/>
                    <a:pt x="1629637" y="896330"/>
                  </a:cubicBezTo>
                  <a:cubicBezTo>
                    <a:pt x="1624262" y="903840"/>
                    <a:pt x="1618887" y="911351"/>
                    <a:pt x="1613512" y="918861"/>
                  </a:cubicBezTo>
                  <a:lnTo>
                    <a:pt x="1613512" y="918861"/>
                  </a:lnTo>
                  <a:cubicBezTo>
                    <a:pt x="1613512" y="918861"/>
                    <a:pt x="1613512" y="919032"/>
                    <a:pt x="1613512" y="919032"/>
                  </a:cubicBezTo>
                  <a:lnTo>
                    <a:pt x="1613512" y="919203"/>
                  </a:lnTo>
                  <a:cubicBezTo>
                    <a:pt x="1613512" y="919203"/>
                    <a:pt x="1613512" y="919203"/>
                    <a:pt x="1613512" y="919203"/>
                  </a:cubicBezTo>
                  <a:cubicBezTo>
                    <a:pt x="1613341" y="919374"/>
                    <a:pt x="1613255" y="919630"/>
                    <a:pt x="1613085" y="919800"/>
                  </a:cubicBezTo>
                  <a:cubicBezTo>
                    <a:pt x="1609417" y="919715"/>
                    <a:pt x="1605663" y="919374"/>
                    <a:pt x="1601993" y="918947"/>
                  </a:cubicBezTo>
                  <a:lnTo>
                    <a:pt x="1604724" y="913484"/>
                  </a:lnTo>
                  <a:close/>
                  <a:moveTo>
                    <a:pt x="1627759" y="909388"/>
                  </a:moveTo>
                  <a:lnTo>
                    <a:pt x="1634414" y="904779"/>
                  </a:lnTo>
                  <a:cubicBezTo>
                    <a:pt x="1633305" y="908620"/>
                    <a:pt x="1632196" y="912546"/>
                    <a:pt x="1631172" y="916386"/>
                  </a:cubicBezTo>
                  <a:cubicBezTo>
                    <a:pt x="1631172" y="916386"/>
                    <a:pt x="1631428" y="916557"/>
                    <a:pt x="1631428" y="916472"/>
                  </a:cubicBezTo>
                  <a:cubicBezTo>
                    <a:pt x="1633134" y="912034"/>
                    <a:pt x="1634926" y="907510"/>
                    <a:pt x="1636718" y="903072"/>
                  </a:cubicBezTo>
                  <a:lnTo>
                    <a:pt x="1636718" y="903072"/>
                  </a:lnTo>
                  <a:cubicBezTo>
                    <a:pt x="1641666" y="899658"/>
                    <a:pt x="1646615" y="896244"/>
                    <a:pt x="1651648" y="892830"/>
                  </a:cubicBezTo>
                  <a:cubicBezTo>
                    <a:pt x="1647468" y="899744"/>
                    <a:pt x="1643202" y="906571"/>
                    <a:pt x="1639021" y="913484"/>
                  </a:cubicBezTo>
                  <a:lnTo>
                    <a:pt x="1639021" y="913484"/>
                  </a:lnTo>
                  <a:cubicBezTo>
                    <a:pt x="1639021" y="913484"/>
                    <a:pt x="1638936" y="913655"/>
                    <a:pt x="1638936" y="913655"/>
                  </a:cubicBezTo>
                  <a:lnTo>
                    <a:pt x="1638936" y="913826"/>
                  </a:lnTo>
                  <a:cubicBezTo>
                    <a:pt x="1638936" y="913826"/>
                    <a:pt x="1638851" y="913826"/>
                    <a:pt x="1638851" y="913826"/>
                  </a:cubicBezTo>
                  <a:cubicBezTo>
                    <a:pt x="1638083" y="915192"/>
                    <a:pt x="1637315" y="916557"/>
                    <a:pt x="1636547" y="917923"/>
                  </a:cubicBezTo>
                  <a:cubicBezTo>
                    <a:pt x="1631513" y="918861"/>
                    <a:pt x="1626480" y="919374"/>
                    <a:pt x="1621275" y="919630"/>
                  </a:cubicBezTo>
                  <a:cubicBezTo>
                    <a:pt x="1623408" y="916216"/>
                    <a:pt x="1625627" y="912802"/>
                    <a:pt x="1627759" y="909303"/>
                  </a:cubicBezTo>
                  <a:close/>
                  <a:moveTo>
                    <a:pt x="1671954" y="896159"/>
                  </a:moveTo>
                  <a:cubicBezTo>
                    <a:pt x="1676902" y="886941"/>
                    <a:pt x="1681851" y="877809"/>
                    <a:pt x="1686543" y="868506"/>
                  </a:cubicBezTo>
                  <a:cubicBezTo>
                    <a:pt x="1686543" y="868506"/>
                    <a:pt x="1686543" y="868506"/>
                    <a:pt x="1686543" y="868506"/>
                  </a:cubicBezTo>
                  <a:cubicBezTo>
                    <a:pt x="1686543" y="868506"/>
                    <a:pt x="1686543" y="868506"/>
                    <a:pt x="1686543" y="868421"/>
                  </a:cubicBezTo>
                  <a:cubicBezTo>
                    <a:pt x="1686543" y="868421"/>
                    <a:pt x="1686543" y="868421"/>
                    <a:pt x="1686543" y="868335"/>
                  </a:cubicBezTo>
                  <a:cubicBezTo>
                    <a:pt x="1686543" y="868335"/>
                    <a:pt x="1686543" y="868335"/>
                    <a:pt x="1686543" y="868335"/>
                  </a:cubicBezTo>
                  <a:cubicBezTo>
                    <a:pt x="1686799" y="867823"/>
                    <a:pt x="1686970" y="867226"/>
                    <a:pt x="1687226" y="866714"/>
                  </a:cubicBezTo>
                  <a:cubicBezTo>
                    <a:pt x="1692259" y="862446"/>
                    <a:pt x="1697379" y="858093"/>
                    <a:pt x="1702412" y="853741"/>
                  </a:cubicBezTo>
                  <a:cubicBezTo>
                    <a:pt x="1701133" y="856386"/>
                    <a:pt x="1699853" y="859118"/>
                    <a:pt x="1698487" y="861763"/>
                  </a:cubicBezTo>
                  <a:cubicBezTo>
                    <a:pt x="1696099" y="864239"/>
                    <a:pt x="1693625" y="866714"/>
                    <a:pt x="1691235" y="869103"/>
                  </a:cubicBezTo>
                  <a:cubicBezTo>
                    <a:pt x="1691150" y="869189"/>
                    <a:pt x="1691321" y="869445"/>
                    <a:pt x="1691406" y="869359"/>
                  </a:cubicBezTo>
                  <a:cubicBezTo>
                    <a:pt x="1693454" y="867567"/>
                    <a:pt x="1695416" y="865689"/>
                    <a:pt x="1697463" y="863897"/>
                  </a:cubicBezTo>
                  <a:cubicBezTo>
                    <a:pt x="1691235" y="876443"/>
                    <a:pt x="1684751" y="888990"/>
                    <a:pt x="1678182" y="901365"/>
                  </a:cubicBezTo>
                  <a:lnTo>
                    <a:pt x="1678182" y="901365"/>
                  </a:lnTo>
                  <a:cubicBezTo>
                    <a:pt x="1678182" y="901365"/>
                    <a:pt x="1678097" y="901536"/>
                    <a:pt x="1678097" y="901536"/>
                  </a:cubicBezTo>
                  <a:lnTo>
                    <a:pt x="1678097" y="901706"/>
                  </a:lnTo>
                  <a:cubicBezTo>
                    <a:pt x="1678097" y="901706"/>
                    <a:pt x="1678011" y="901706"/>
                    <a:pt x="1678011" y="901706"/>
                  </a:cubicBezTo>
                  <a:cubicBezTo>
                    <a:pt x="1673916" y="904267"/>
                    <a:pt x="1669735" y="906571"/>
                    <a:pt x="1665385" y="908620"/>
                  </a:cubicBezTo>
                  <a:cubicBezTo>
                    <a:pt x="1667602" y="904438"/>
                    <a:pt x="1669735" y="900256"/>
                    <a:pt x="1671954" y="896073"/>
                  </a:cubicBezTo>
                  <a:close/>
                  <a:moveTo>
                    <a:pt x="1693198" y="885746"/>
                  </a:moveTo>
                  <a:cubicBezTo>
                    <a:pt x="1693198" y="885746"/>
                    <a:pt x="1693198" y="885746"/>
                    <a:pt x="1693198" y="885746"/>
                  </a:cubicBezTo>
                  <a:cubicBezTo>
                    <a:pt x="1697975" y="881650"/>
                    <a:pt x="1702668" y="877553"/>
                    <a:pt x="1707446" y="873456"/>
                  </a:cubicBezTo>
                  <a:cubicBezTo>
                    <a:pt x="1706763" y="874993"/>
                    <a:pt x="1706081" y="876443"/>
                    <a:pt x="1705313" y="877980"/>
                  </a:cubicBezTo>
                  <a:cubicBezTo>
                    <a:pt x="1700535" y="883613"/>
                    <a:pt x="1695246" y="888734"/>
                    <a:pt x="1689529" y="893428"/>
                  </a:cubicBezTo>
                  <a:cubicBezTo>
                    <a:pt x="1690724" y="890867"/>
                    <a:pt x="1691918" y="888307"/>
                    <a:pt x="1693027" y="885746"/>
                  </a:cubicBezTo>
                  <a:close/>
                  <a:moveTo>
                    <a:pt x="1736368" y="848278"/>
                  </a:moveTo>
                  <a:cubicBezTo>
                    <a:pt x="1748654" y="837354"/>
                    <a:pt x="1760769" y="826344"/>
                    <a:pt x="1772628" y="814992"/>
                  </a:cubicBezTo>
                  <a:lnTo>
                    <a:pt x="1772628" y="814992"/>
                  </a:lnTo>
                  <a:cubicBezTo>
                    <a:pt x="1772628" y="814992"/>
                    <a:pt x="1772628" y="814992"/>
                    <a:pt x="1772628" y="814992"/>
                  </a:cubicBezTo>
                  <a:lnTo>
                    <a:pt x="1772628" y="814992"/>
                  </a:lnTo>
                  <a:cubicBezTo>
                    <a:pt x="1772628" y="814992"/>
                    <a:pt x="1772628" y="814992"/>
                    <a:pt x="1772628" y="814992"/>
                  </a:cubicBezTo>
                  <a:cubicBezTo>
                    <a:pt x="1779624" y="807823"/>
                    <a:pt x="1786450" y="800483"/>
                    <a:pt x="1793190" y="793058"/>
                  </a:cubicBezTo>
                  <a:cubicBezTo>
                    <a:pt x="1793787" y="797581"/>
                    <a:pt x="1794128" y="802190"/>
                    <a:pt x="1794299" y="806714"/>
                  </a:cubicBezTo>
                  <a:cubicBezTo>
                    <a:pt x="1776553" y="823101"/>
                    <a:pt x="1758977" y="839658"/>
                    <a:pt x="1741829" y="856642"/>
                  </a:cubicBezTo>
                  <a:lnTo>
                    <a:pt x="1741829" y="856642"/>
                  </a:lnTo>
                  <a:cubicBezTo>
                    <a:pt x="1741829" y="856642"/>
                    <a:pt x="1741658" y="856813"/>
                    <a:pt x="1741658" y="856813"/>
                  </a:cubicBezTo>
                  <a:lnTo>
                    <a:pt x="1741487" y="856984"/>
                  </a:lnTo>
                  <a:lnTo>
                    <a:pt x="1741487" y="856984"/>
                  </a:lnTo>
                  <a:cubicBezTo>
                    <a:pt x="1728348" y="870896"/>
                    <a:pt x="1715466" y="885149"/>
                    <a:pt x="1702753" y="899487"/>
                  </a:cubicBezTo>
                  <a:cubicBezTo>
                    <a:pt x="1703350" y="898292"/>
                    <a:pt x="1703948" y="897098"/>
                    <a:pt x="1704545" y="895903"/>
                  </a:cubicBezTo>
                  <a:cubicBezTo>
                    <a:pt x="1718025" y="882930"/>
                    <a:pt x="1728946" y="866884"/>
                    <a:pt x="1736198" y="848364"/>
                  </a:cubicBezTo>
                  <a:close/>
                  <a:moveTo>
                    <a:pt x="1808717" y="796386"/>
                  </a:moveTo>
                  <a:cubicBezTo>
                    <a:pt x="1808717" y="796386"/>
                    <a:pt x="1809059" y="796045"/>
                    <a:pt x="1809144" y="795874"/>
                  </a:cubicBezTo>
                  <a:lnTo>
                    <a:pt x="1811021" y="793997"/>
                  </a:lnTo>
                  <a:cubicBezTo>
                    <a:pt x="1811703" y="796984"/>
                    <a:pt x="1812386" y="799971"/>
                    <a:pt x="1813069" y="802958"/>
                  </a:cubicBezTo>
                  <a:cubicBezTo>
                    <a:pt x="1811703" y="804324"/>
                    <a:pt x="1810424" y="805604"/>
                    <a:pt x="1809059" y="806970"/>
                  </a:cubicBezTo>
                  <a:cubicBezTo>
                    <a:pt x="1809059" y="803385"/>
                    <a:pt x="1808888" y="799886"/>
                    <a:pt x="1808717" y="796386"/>
                  </a:cubicBezTo>
                  <a:close/>
                  <a:moveTo>
                    <a:pt x="1814007" y="807140"/>
                  </a:moveTo>
                  <a:cubicBezTo>
                    <a:pt x="1814178" y="807994"/>
                    <a:pt x="1814434" y="808933"/>
                    <a:pt x="1814604" y="809786"/>
                  </a:cubicBezTo>
                  <a:lnTo>
                    <a:pt x="1817931" y="824125"/>
                  </a:lnTo>
                  <a:cubicBezTo>
                    <a:pt x="1814178" y="828051"/>
                    <a:pt x="1810424" y="831977"/>
                    <a:pt x="1806670" y="835903"/>
                  </a:cubicBezTo>
                  <a:cubicBezTo>
                    <a:pt x="1807949" y="828051"/>
                    <a:pt x="1808632" y="820369"/>
                    <a:pt x="1808888" y="812688"/>
                  </a:cubicBezTo>
                  <a:cubicBezTo>
                    <a:pt x="1810594" y="810810"/>
                    <a:pt x="1812301" y="808933"/>
                    <a:pt x="1814007" y="807055"/>
                  </a:cubicBezTo>
                  <a:close/>
                  <a:moveTo>
                    <a:pt x="1826805" y="829928"/>
                  </a:moveTo>
                  <a:cubicBezTo>
                    <a:pt x="1826975" y="831635"/>
                    <a:pt x="1827231" y="833257"/>
                    <a:pt x="1827402" y="834964"/>
                  </a:cubicBezTo>
                  <a:cubicBezTo>
                    <a:pt x="1825184" y="837268"/>
                    <a:pt x="1822965" y="839573"/>
                    <a:pt x="1820832" y="841877"/>
                  </a:cubicBezTo>
                  <a:cubicBezTo>
                    <a:pt x="1822624" y="838207"/>
                    <a:pt x="1824416" y="834623"/>
                    <a:pt x="1826293" y="830953"/>
                  </a:cubicBezTo>
                  <a:cubicBezTo>
                    <a:pt x="1826463" y="830611"/>
                    <a:pt x="1826634" y="830270"/>
                    <a:pt x="1826805" y="829843"/>
                  </a:cubicBezTo>
                  <a:close/>
                  <a:moveTo>
                    <a:pt x="1842674" y="866543"/>
                  </a:moveTo>
                  <a:cubicBezTo>
                    <a:pt x="1840797" y="870469"/>
                    <a:pt x="1839005" y="874310"/>
                    <a:pt x="1837128" y="878236"/>
                  </a:cubicBezTo>
                  <a:cubicBezTo>
                    <a:pt x="1836275" y="878577"/>
                    <a:pt x="1835422" y="879004"/>
                    <a:pt x="1834568" y="879345"/>
                  </a:cubicBezTo>
                  <a:cubicBezTo>
                    <a:pt x="1834398" y="875505"/>
                    <a:pt x="1834313" y="871664"/>
                    <a:pt x="1834142" y="867738"/>
                  </a:cubicBezTo>
                  <a:cubicBezTo>
                    <a:pt x="1836957" y="866116"/>
                    <a:pt x="1839773" y="864495"/>
                    <a:pt x="1842588" y="862787"/>
                  </a:cubicBezTo>
                  <a:cubicBezTo>
                    <a:pt x="1842588" y="863983"/>
                    <a:pt x="1842588" y="865263"/>
                    <a:pt x="1842674" y="866458"/>
                  </a:cubicBezTo>
                  <a:close/>
                  <a:moveTo>
                    <a:pt x="1835422" y="919630"/>
                  </a:moveTo>
                  <a:cubicBezTo>
                    <a:pt x="1835422" y="919630"/>
                    <a:pt x="1835763" y="919800"/>
                    <a:pt x="1835763" y="919630"/>
                  </a:cubicBezTo>
                  <a:cubicBezTo>
                    <a:pt x="1835763" y="919459"/>
                    <a:pt x="1835763" y="919203"/>
                    <a:pt x="1835763" y="919032"/>
                  </a:cubicBezTo>
                  <a:cubicBezTo>
                    <a:pt x="1838237" y="917496"/>
                    <a:pt x="1840711" y="916045"/>
                    <a:pt x="1843271" y="914509"/>
                  </a:cubicBezTo>
                  <a:cubicBezTo>
                    <a:pt x="1843271" y="914850"/>
                    <a:pt x="1843271" y="915277"/>
                    <a:pt x="1843271" y="915618"/>
                  </a:cubicBezTo>
                  <a:cubicBezTo>
                    <a:pt x="1839602" y="923812"/>
                    <a:pt x="1836019" y="932005"/>
                    <a:pt x="1832350" y="940199"/>
                  </a:cubicBezTo>
                  <a:cubicBezTo>
                    <a:pt x="1826037" y="942247"/>
                    <a:pt x="1819638" y="944295"/>
                    <a:pt x="1813324" y="946344"/>
                  </a:cubicBezTo>
                  <a:cubicBezTo>
                    <a:pt x="1815714" y="940284"/>
                    <a:pt x="1818188" y="934139"/>
                    <a:pt x="1820577" y="928079"/>
                  </a:cubicBezTo>
                  <a:cubicBezTo>
                    <a:pt x="1825610" y="925177"/>
                    <a:pt x="1830559" y="922275"/>
                    <a:pt x="1835507" y="919288"/>
                  </a:cubicBezTo>
                  <a:cubicBezTo>
                    <a:pt x="1835507" y="919459"/>
                    <a:pt x="1835507" y="919544"/>
                    <a:pt x="1835507" y="919715"/>
                  </a:cubicBezTo>
                  <a:close/>
                  <a:moveTo>
                    <a:pt x="1811362" y="988932"/>
                  </a:moveTo>
                  <a:cubicBezTo>
                    <a:pt x="1805390" y="990554"/>
                    <a:pt x="1799418" y="992176"/>
                    <a:pt x="1793445" y="993883"/>
                  </a:cubicBezTo>
                  <a:cubicBezTo>
                    <a:pt x="1796090" y="987652"/>
                    <a:pt x="1798735" y="981422"/>
                    <a:pt x="1801380" y="975192"/>
                  </a:cubicBezTo>
                  <a:cubicBezTo>
                    <a:pt x="1807608" y="972972"/>
                    <a:pt x="1813751" y="970753"/>
                    <a:pt x="1819979" y="968620"/>
                  </a:cubicBezTo>
                  <a:cubicBezTo>
                    <a:pt x="1817078" y="975448"/>
                    <a:pt x="1814178" y="982190"/>
                    <a:pt x="1811362" y="989018"/>
                  </a:cubicBezTo>
                  <a:close/>
                  <a:moveTo>
                    <a:pt x="1821259" y="965462"/>
                  </a:moveTo>
                  <a:cubicBezTo>
                    <a:pt x="1815287" y="967083"/>
                    <a:pt x="1809400" y="968620"/>
                    <a:pt x="1803428" y="970241"/>
                  </a:cubicBezTo>
                  <a:cubicBezTo>
                    <a:pt x="1804793" y="966998"/>
                    <a:pt x="1806158" y="963840"/>
                    <a:pt x="1807523" y="960597"/>
                  </a:cubicBezTo>
                  <a:lnTo>
                    <a:pt x="1807523" y="960597"/>
                  </a:lnTo>
                  <a:cubicBezTo>
                    <a:pt x="1807523" y="960597"/>
                    <a:pt x="1807523" y="960597"/>
                    <a:pt x="1807523" y="960597"/>
                  </a:cubicBezTo>
                  <a:lnTo>
                    <a:pt x="1807523" y="960597"/>
                  </a:lnTo>
                  <a:cubicBezTo>
                    <a:pt x="1807523" y="960597"/>
                    <a:pt x="1807523" y="960597"/>
                    <a:pt x="1807523" y="960597"/>
                  </a:cubicBezTo>
                  <a:cubicBezTo>
                    <a:pt x="1808803" y="957439"/>
                    <a:pt x="1809997" y="954281"/>
                    <a:pt x="1811277" y="951123"/>
                  </a:cubicBezTo>
                  <a:cubicBezTo>
                    <a:pt x="1817761" y="948563"/>
                    <a:pt x="1824330" y="946002"/>
                    <a:pt x="1830814" y="943442"/>
                  </a:cubicBezTo>
                  <a:cubicBezTo>
                    <a:pt x="1827572" y="950867"/>
                    <a:pt x="1824416" y="958207"/>
                    <a:pt x="1821173" y="965633"/>
                  </a:cubicBezTo>
                  <a:close/>
                  <a:moveTo>
                    <a:pt x="1823222" y="920910"/>
                  </a:moveTo>
                  <a:cubicBezTo>
                    <a:pt x="1824843" y="916898"/>
                    <a:pt x="1826463" y="912802"/>
                    <a:pt x="1828084" y="908790"/>
                  </a:cubicBezTo>
                  <a:cubicBezTo>
                    <a:pt x="1830217" y="907681"/>
                    <a:pt x="1832265" y="906571"/>
                    <a:pt x="1834313" y="905462"/>
                  </a:cubicBezTo>
                  <a:cubicBezTo>
                    <a:pt x="1834568" y="908705"/>
                    <a:pt x="1834825" y="911948"/>
                    <a:pt x="1834995" y="915192"/>
                  </a:cubicBezTo>
                  <a:cubicBezTo>
                    <a:pt x="1831071" y="917154"/>
                    <a:pt x="1827146" y="919032"/>
                    <a:pt x="1823136" y="920910"/>
                  </a:cubicBezTo>
                  <a:close/>
                  <a:moveTo>
                    <a:pt x="1808376" y="882759"/>
                  </a:moveTo>
                  <a:lnTo>
                    <a:pt x="1808376" y="882759"/>
                  </a:lnTo>
                  <a:cubicBezTo>
                    <a:pt x="1808376" y="882759"/>
                    <a:pt x="1808376" y="882759"/>
                    <a:pt x="1808376" y="882759"/>
                  </a:cubicBezTo>
                  <a:lnTo>
                    <a:pt x="1808376" y="882759"/>
                  </a:lnTo>
                  <a:cubicBezTo>
                    <a:pt x="1808376" y="882759"/>
                    <a:pt x="1808376" y="882759"/>
                    <a:pt x="1808376" y="882759"/>
                  </a:cubicBezTo>
                  <a:cubicBezTo>
                    <a:pt x="1813666" y="879687"/>
                    <a:pt x="1818870" y="876614"/>
                    <a:pt x="1824160" y="873541"/>
                  </a:cubicBezTo>
                  <a:cubicBezTo>
                    <a:pt x="1821942" y="877894"/>
                    <a:pt x="1819809" y="882247"/>
                    <a:pt x="1817676" y="886514"/>
                  </a:cubicBezTo>
                  <a:cubicBezTo>
                    <a:pt x="1811448" y="889160"/>
                    <a:pt x="1805219" y="891891"/>
                    <a:pt x="1799077" y="894708"/>
                  </a:cubicBezTo>
                  <a:cubicBezTo>
                    <a:pt x="1802062" y="890867"/>
                    <a:pt x="1804964" y="886941"/>
                    <a:pt x="1807864" y="883015"/>
                  </a:cubicBezTo>
                  <a:cubicBezTo>
                    <a:pt x="1808035" y="883015"/>
                    <a:pt x="1808120" y="882844"/>
                    <a:pt x="1808291" y="882844"/>
                  </a:cubicBezTo>
                  <a:close/>
                  <a:moveTo>
                    <a:pt x="1787558" y="909900"/>
                  </a:moveTo>
                  <a:cubicBezTo>
                    <a:pt x="1788327" y="908790"/>
                    <a:pt x="1789095" y="907766"/>
                    <a:pt x="1789862" y="906657"/>
                  </a:cubicBezTo>
                  <a:cubicBezTo>
                    <a:pt x="1789862" y="906571"/>
                    <a:pt x="1790033" y="906486"/>
                    <a:pt x="1790118" y="906315"/>
                  </a:cubicBezTo>
                  <a:cubicBezTo>
                    <a:pt x="1793104" y="905035"/>
                    <a:pt x="1796090" y="903669"/>
                    <a:pt x="1798991" y="902389"/>
                  </a:cubicBezTo>
                  <a:cubicBezTo>
                    <a:pt x="1798991" y="902389"/>
                    <a:pt x="1798991" y="902389"/>
                    <a:pt x="1798991" y="902389"/>
                  </a:cubicBezTo>
                  <a:lnTo>
                    <a:pt x="1798991" y="902389"/>
                  </a:lnTo>
                  <a:cubicBezTo>
                    <a:pt x="1798991" y="902389"/>
                    <a:pt x="1798991" y="902389"/>
                    <a:pt x="1798991" y="902389"/>
                  </a:cubicBezTo>
                  <a:cubicBezTo>
                    <a:pt x="1798991" y="902389"/>
                    <a:pt x="1798991" y="902389"/>
                    <a:pt x="1798991" y="902389"/>
                  </a:cubicBezTo>
                  <a:cubicBezTo>
                    <a:pt x="1803940" y="899744"/>
                    <a:pt x="1808888" y="897012"/>
                    <a:pt x="1813836" y="894281"/>
                  </a:cubicBezTo>
                  <a:cubicBezTo>
                    <a:pt x="1810850" y="900256"/>
                    <a:pt x="1807949" y="906230"/>
                    <a:pt x="1805049" y="912204"/>
                  </a:cubicBezTo>
                  <a:cubicBezTo>
                    <a:pt x="1797199" y="915874"/>
                    <a:pt x="1789265" y="919459"/>
                    <a:pt x="1781245" y="922958"/>
                  </a:cubicBezTo>
                  <a:cubicBezTo>
                    <a:pt x="1783293" y="918605"/>
                    <a:pt x="1785426" y="914253"/>
                    <a:pt x="1787474" y="909900"/>
                  </a:cubicBezTo>
                  <a:close/>
                  <a:moveTo>
                    <a:pt x="1813069" y="916216"/>
                  </a:moveTo>
                  <a:cubicBezTo>
                    <a:pt x="1815884" y="914850"/>
                    <a:pt x="1818699" y="913484"/>
                    <a:pt x="1821430" y="912119"/>
                  </a:cubicBezTo>
                  <a:cubicBezTo>
                    <a:pt x="1819552" y="916216"/>
                    <a:pt x="1817761" y="920313"/>
                    <a:pt x="1815884" y="924409"/>
                  </a:cubicBezTo>
                  <a:cubicBezTo>
                    <a:pt x="1811703" y="926372"/>
                    <a:pt x="1807523" y="928335"/>
                    <a:pt x="1803342" y="930298"/>
                  </a:cubicBezTo>
                  <a:cubicBezTo>
                    <a:pt x="1805134" y="926202"/>
                    <a:pt x="1806926" y="922019"/>
                    <a:pt x="1808632" y="917923"/>
                  </a:cubicBezTo>
                  <a:cubicBezTo>
                    <a:pt x="1810082" y="917410"/>
                    <a:pt x="1811448" y="916813"/>
                    <a:pt x="1812898" y="916301"/>
                  </a:cubicBezTo>
                  <a:lnTo>
                    <a:pt x="1812898" y="916301"/>
                  </a:lnTo>
                  <a:cubicBezTo>
                    <a:pt x="1812898" y="916301"/>
                    <a:pt x="1812898" y="916301"/>
                    <a:pt x="1812898" y="916301"/>
                  </a:cubicBezTo>
                  <a:lnTo>
                    <a:pt x="1812898" y="916301"/>
                  </a:lnTo>
                  <a:cubicBezTo>
                    <a:pt x="1812898" y="916301"/>
                    <a:pt x="1812898" y="916301"/>
                    <a:pt x="1812898" y="916301"/>
                  </a:cubicBezTo>
                  <a:close/>
                  <a:moveTo>
                    <a:pt x="1831241" y="901109"/>
                  </a:moveTo>
                  <a:cubicBezTo>
                    <a:pt x="1832009" y="899146"/>
                    <a:pt x="1832777" y="897183"/>
                    <a:pt x="1833630" y="895220"/>
                  </a:cubicBezTo>
                  <a:cubicBezTo>
                    <a:pt x="1833715" y="896756"/>
                    <a:pt x="1833886" y="898378"/>
                    <a:pt x="1834056" y="899914"/>
                  </a:cubicBezTo>
                  <a:cubicBezTo>
                    <a:pt x="1833118" y="900341"/>
                    <a:pt x="1832265" y="900682"/>
                    <a:pt x="1831326" y="901109"/>
                  </a:cubicBezTo>
                  <a:close/>
                  <a:moveTo>
                    <a:pt x="1825354" y="903584"/>
                  </a:moveTo>
                  <a:cubicBezTo>
                    <a:pt x="1821089" y="905377"/>
                    <a:pt x="1816908" y="907083"/>
                    <a:pt x="1812642" y="908790"/>
                  </a:cubicBezTo>
                  <a:cubicBezTo>
                    <a:pt x="1815287" y="902645"/>
                    <a:pt x="1817931" y="896586"/>
                    <a:pt x="1820577" y="890441"/>
                  </a:cubicBezTo>
                  <a:cubicBezTo>
                    <a:pt x="1824586" y="888221"/>
                    <a:pt x="1828596" y="885917"/>
                    <a:pt x="1832606" y="883698"/>
                  </a:cubicBezTo>
                  <a:cubicBezTo>
                    <a:pt x="1832606" y="884381"/>
                    <a:pt x="1832777" y="885064"/>
                    <a:pt x="1832777" y="885746"/>
                  </a:cubicBezTo>
                  <a:cubicBezTo>
                    <a:pt x="1832777" y="886258"/>
                    <a:pt x="1832777" y="886685"/>
                    <a:pt x="1832862" y="887197"/>
                  </a:cubicBezTo>
                  <a:cubicBezTo>
                    <a:pt x="1830302" y="892659"/>
                    <a:pt x="1827828" y="898122"/>
                    <a:pt x="1825269" y="903584"/>
                  </a:cubicBezTo>
                  <a:close/>
                  <a:moveTo>
                    <a:pt x="1834739" y="883271"/>
                  </a:moveTo>
                  <a:cubicBezTo>
                    <a:pt x="1834739" y="883271"/>
                    <a:pt x="1834739" y="882759"/>
                    <a:pt x="1834739" y="882503"/>
                  </a:cubicBezTo>
                  <a:cubicBezTo>
                    <a:pt x="1834910" y="882418"/>
                    <a:pt x="1835080" y="882332"/>
                    <a:pt x="1835251" y="882247"/>
                  </a:cubicBezTo>
                  <a:cubicBezTo>
                    <a:pt x="1835080" y="882588"/>
                    <a:pt x="1834910" y="882930"/>
                    <a:pt x="1834739" y="883271"/>
                  </a:cubicBezTo>
                  <a:close/>
                  <a:moveTo>
                    <a:pt x="1832265" y="880199"/>
                  </a:moveTo>
                  <a:cubicBezTo>
                    <a:pt x="1829279" y="881479"/>
                    <a:pt x="1826378" y="882674"/>
                    <a:pt x="1823392" y="883954"/>
                  </a:cubicBezTo>
                  <a:cubicBezTo>
                    <a:pt x="1825354" y="879431"/>
                    <a:pt x="1827402" y="874907"/>
                    <a:pt x="1829450" y="870384"/>
                  </a:cubicBezTo>
                  <a:cubicBezTo>
                    <a:pt x="1830047" y="870042"/>
                    <a:pt x="1830644" y="869701"/>
                    <a:pt x="1831241" y="869359"/>
                  </a:cubicBezTo>
                  <a:cubicBezTo>
                    <a:pt x="1831582" y="872944"/>
                    <a:pt x="1831924" y="876614"/>
                    <a:pt x="1832265" y="880199"/>
                  </a:cubicBezTo>
                  <a:close/>
                  <a:moveTo>
                    <a:pt x="1828340" y="865433"/>
                  </a:moveTo>
                  <a:cubicBezTo>
                    <a:pt x="1824501" y="867140"/>
                    <a:pt x="1820747" y="868933"/>
                    <a:pt x="1816908" y="870725"/>
                  </a:cubicBezTo>
                  <a:cubicBezTo>
                    <a:pt x="1819809" y="866799"/>
                    <a:pt x="1822624" y="862873"/>
                    <a:pt x="1825439" y="858862"/>
                  </a:cubicBezTo>
                  <a:cubicBezTo>
                    <a:pt x="1826805" y="856984"/>
                    <a:pt x="1828170" y="855021"/>
                    <a:pt x="1829450" y="853143"/>
                  </a:cubicBezTo>
                  <a:cubicBezTo>
                    <a:pt x="1829705" y="855874"/>
                    <a:pt x="1830047" y="858606"/>
                    <a:pt x="1830388" y="861337"/>
                  </a:cubicBezTo>
                  <a:cubicBezTo>
                    <a:pt x="1829705" y="862702"/>
                    <a:pt x="1829023" y="864068"/>
                    <a:pt x="1828340" y="865348"/>
                  </a:cubicBezTo>
                  <a:close/>
                  <a:moveTo>
                    <a:pt x="1823989" y="857496"/>
                  </a:moveTo>
                  <a:cubicBezTo>
                    <a:pt x="1822880" y="858862"/>
                    <a:pt x="1821685" y="860313"/>
                    <a:pt x="1820491" y="861678"/>
                  </a:cubicBezTo>
                  <a:cubicBezTo>
                    <a:pt x="1823392" y="857325"/>
                    <a:pt x="1826207" y="852972"/>
                    <a:pt x="1829023" y="848620"/>
                  </a:cubicBezTo>
                  <a:cubicBezTo>
                    <a:pt x="1829023" y="849388"/>
                    <a:pt x="1829193" y="850071"/>
                    <a:pt x="1829279" y="850839"/>
                  </a:cubicBezTo>
                  <a:cubicBezTo>
                    <a:pt x="1827487" y="853058"/>
                    <a:pt x="1825781" y="855277"/>
                    <a:pt x="1823989" y="857496"/>
                  </a:cubicBezTo>
                  <a:close/>
                  <a:moveTo>
                    <a:pt x="1827743" y="846998"/>
                  </a:moveTo>
                  <a:cubicBezTo>
                    <a:pt x="1820320" y="856898"/>
                    <a:pt x="1812727" y="866714"/>
                    <a:pt x="1805134" y="876529"/>
                  </a:cubicBezTo>
                  <a:lnTo>
                    <a:pt x="1805134" y="876529"/>
                  </a:lnTo>
                  <a:cubicBezTo>
                    <a:pt x="1805134" y="876529"/>
                    <a:pt x="1805134" y="876529"/>
                    <a:pt x="1805134" y="876529"/>
                  </a:cubicBezTo>
                  <a:cubicBezTo>
                    <a:pt x="1804452" y="876870"/>
                    <a:pt x="1803854" y="877297"/>
                    <a:pt x="1803172" y="877723"/>
                  </a:cubicBezTo>
                  <a:cubicBezTo>
                    <a:pt x="1807182" y="869530"/>
                    <a:pt x="1811191" y="861337"/>
                    <a:pt x="1815202" y="853143"/>
                  </a:cubicBezTo>
                  <a:cubicBezTo>
                    <a:pt x="1819468" y="848108"/>
                    <a:pt x="1823648" y="843072"/>
                    <a:pt x="1827914" y="838122"/>
                  </a:cubicBezTo>
                  <a:cubicBezTo>
                    <a:pt x="1828170" y="840597"/>
                    <a:pt x="1828426" y="843072"/>
                    <a:pt x="1828767" y="845633"/>
                  </a:cubicBezTo>
                  <a:cubicBezTo>
                    <a:pt x="1828426" y="846059"/>
                    <a:pt x="1828084" y="846571"/>
                    <a:pt x="1827743" y="846998"/>
                  </a:cubicBezTo>
                  <a:close/>
                  <a:moveTo>
                    <a:pt x="1804366" y="866031"/>
                  </a:moveTo>
                  <a:cubicBezTo>
                    <a:pt x="1801380" y="871408"/>
                    <a:pt x="1798394" y="876785"/>
                    <a:pt x="1795493" y="882247"/>
                  </a:cubicBezTo>
                  <a:cubicBezTo>
                    <a:pt x="1794555" y="882844"/>
                    <a:pt x="1793531" y="883442"/>
                    <a:pt x="1792592" y="884039"/>
                  </a:cubicBezTo>
                  <a:cubicBezTo>
                    <a:pt x="1793787" y="881479"/>
                    <a:pt x="1794896" y="878833"/>
                    <a:pt x="1795920" y="876187"/>
                  </a:cubicBezTo>
                  <a:cubicBezTo>
                    <a:pt x="1798735" y="872773"/>
                    <a:pt x="1801551" y="869445"/>
                    <a:pt x="1804366" y="866031"/>
                  </a:cubicBezTo>
                  <a:close/>
                  <a:moveTo>
                    <a:pt x="1788327" y="892659"/>
                  </a:moveTo>
                  <a:cubicBezTo>
                    <a:pt x="1789009" y="892318"/>
                    <a:pt x="1789777" y="891977"/>
                    <a:pt x="1790459" y="891635"/>
                  </a:cubicBezTo>
                  <a:cubicBezTo>
                    <a:pt x="1788583" y="895135"/>
                    <a:pt x="1786705" y="898549"/>
                    <a:pt x="1784914" y="902048"/>
                  </a:cubicBezTo>
                  <a:cubicBezTo>
                    <a:pt x="1783975" y="902560"/>
                    <a:pt x="1783037" y="903072"/>
                    <a:pt x="1782184" y="903584"/>
                  </a:cubicBezTo>
                  <a:cubicBezTo>
                    <a:pt x="1784402" y="900085"/>
                    <a:pt x="1786450" y="896415"/>
                    <a:pt x="1788412" y="892659"/>
                  </a:cubicBezTo>
                  <a:close/>
                  <a:moveTo>
                    <a:pt x="1776979" y="912034"/>
                  </a:moveTo>
                  <a:cubicBezTo>
                    <a:pt x="1776126" y="912972"/>
                    <a:pt x="1775273" y="913997"/>
                    <a:pt x="1774334" y="914936"/>
                  </a:cubicBezTo>
                  <a:cubicBezTo>
                    <a:pt x="1775017" y="914082"/>
                    <a:pt x="1775614" y="913228"/>
                    <a:pt x="1776212" y="912290"/>
                  </a:cubicBezTo>
                  <a:cubicBezTo>
                    <a:pt x="1776467" y="912204"/>
                    <a:pt x="1776724" y="912119"/>
                    <a:pt x="1776894" y="911948"/>
                  </a:cubicBezTo>
                  <a:close/>
                  <a:moveTo>
                    <a:pt x="1761367" y="930213"/>
                  </a:moveTo>
                  <a:cubicBezTo>
                    <a:pt x="1760940" y="930725"/>
                    <a:pt x="1760513" y="931237"/>
                    <a:pt x="1760087" y="931664"/>
                  </a:cubicBezTo>
                  <a:cubicBezTo>
                    <a:pt x="1760001" y="931664"/>
                    <a:pt x="1759830" y="931749"/>
                    <a:pt x="1759745" y="931834"/>
                  </a:cubicBezTo>
                  <a:cubicBezTo>
                    <a:pt x="1760257" y="931322"/>
                    <a:pt x="1760769" y="930810"/>
                    <a:pt x="1761281" y="930213"/>
                  </a:cubicBezTo>
                  <a:close/>
                  <a:moveTo>
                    <a:pt x="1767850" y="934907"/>
                  </a:moveTo>
                  <a:cubicBezTo>
                    <a:pt x="1765035" y="940881"/>
                    <a:pt x="1762305" y="946770"/>
                    <a:pt x="1759489" y="952745"/>
                  </a:cubicBezTo>
                  <a:cubicBezTo>
                    <a:pt x="1755735" y="954708"/>
                    <a:pt x="1751896" y="956586"/>
                    <a:pt x="1748142" y="958548"/>
                  </a:cubicBezTo>
                  <a:cubicBezTo>
                    <a:pt x="1754797" y="950697"/>
                    <a:pt x="1761367" y="942844"/>
                    <a:pt x="1767850" y="934907"/>
                  </a:cubicBezTo>
                  <a:close/>
                  <a:moveTo>
                    <a:pt x="1740890" y="962133"/>
                  </a:moveTo>
                  <a:cubicBezTo>
                    <a:pt x="1740122" y="962560"/>
                    <a:pt x="1739355" y="962901"/>
                    <a:pt x="1738586" y="963328"/>
                  </a:cubicBezTo>
                  <a:cubicBezTo>
                    <a:pt x="1737989" y="963669"/>
                    <a:pt x="1737307" y="963925"/>
                    <a:pt x="1736710" y="964267"/>
                  </a:cubicBezTo>
                  <a:cubicBezTo>
                    <a:pt x="1740122" y="960938"/>
                    <a:pt x="1743535" y="957524"/>
                    <a:pt x="1746948" y="954110"/>
                  </a:cubicBezTo>
                  <a:cubicBezTo>
                    <a:pt x="1744985" y="956842"/>
                    <a:pt x="1742938" y="959487"/>
                    <a:pt x="1740976" y="962218"/>
                  </a:cubicBezTo>
                  <a:close/>
                  <a:moveTo>
                    <a:pt x="1775188" y="935675"/>
                  </a:moveTo>
                  <a:lnTo>
                    <a:pt x="1775188" y="935675"/>
                  </a:lnTo>
                  <a:cubicBezTo>
                    <a:pt x="1775188" y="935675"/>
                    <a:pt x="1775188" y="935675"/>
                    <a:pt x="1775188" y="935675"/>
                  </a:cubicBezTo>
                  <a:lnTo>
                    <a:pt x="1775188" y="935675"/>
                  </a:lnTo>
                  <a:cubicBezTo>
                    <a:pt x="1775188" y="935675"/>
                    <a:pt x="1775188" y="935675"/>
                    <a:pt x="1775188" y="935675"/>
                  </a:cubicBezTo>
                  <a:cubicBezTo>
                    <a:pt x="1776297" y="933285"/>
                    <a:pt x="1777491" y="930981"/>
                    <a:pt x="1778600" y="928591"/>
                  </a:cubicBezTo>
                  <a:cubicBezTo>
                    <a:pt x="1786023" y="926202"/>
                    <a:pt x="1793531" y="923726"/>
                    <a:pt x="1800868" y="920995"/>
                  </a:cubicBezTo>
                  <a:cubicBezTo>
                    <a:pt x="1798735" y="925519"/>
                    <a:pt x="1796602" y="930042"/>
                    <a:pt x="1794469" y="934566"/>
                  </a:cubicBezTo>
                  <a:lnTo>
                    <a:pt x="1794384" y="934566"/>
                  </a:lnTo>
                  <a:cubicBezTo>
                    <a:pt x="1794384" y="934566"/>
                    <a:pt x="1794213" y="934736"/>
                    <a:pt x="1794213" y="934736"/>
                  </a:cubicBezTo>
                  <a:lnTo>
                    <a:pt x="1794213" y="934736"/>
                  </a:lnTo>
                  <a:cubicBezTo>
                    <a:pt x="1785767" y="939174"/>
                    <a:pt x="1777406" y="943612"/>
                    <a:pt x="1768959" y="948051"/>
                  </a:cubicBezTo>
                  <a:cubicBezTo>
                    <a:pt x="1771007" y="944039"/>
                    <a:pt x="1773055" y="939943"/>
                    <a:pt x="1775102" y="935931"/>
                  </a:cubicBezTo>
                  <a:close/>
                  <a:moveTo>
                    <a:pt x="1795152" y="949502"/>
                  </a:moveTo>
                  <a:lnTo>
                    <a:pt x="1795152" y="949502"/>
                  </a:lnTo>
                  <a:cubicBezTo>
                    <a:pt x="1795152" y="949502"/>
                    <a:pt x="1795152" y="949502"/>
                    <a:pt x="1795152" y="949502"/>
                  </a:cubicBezTo>
                  <a:lnTo>
                    <a:pt x="1795152" y="949502"/>
                  </a:lnTo>
                  <a:cubicBezTo>
                    <a:pt x="1795152" y="949502"/>
                    <a:pt x="1795152" y="949502"/>
                    <a:pt x="1795152" y="949502"/>
                  </a:cubicBezTo>
                  <a:cubicBezTo>
                    <a:pt x="1796517" y="946258"/>
                    <a:pt x="1797882" y="943100"/>
                    <a:pt x="1799247" y="939857"/>
                  </a:cubicBezTo>
                  <a:cubicBezTo>
                    <a:pt x="1803513" y="937553"/>
                    <a:pt x="1807779" y="935249"/>
                    <a:pt x="1812045" y="932859"/>
                  </a:cubicBezTo>
                  <a:cubicBezTo>
                    <a:pt x="1809656" y="938235"/>
                    <a:pt x="1807352" y="943612"/>
                    <a:pt x="1805049" y="948989"/>
                  </a:cubicBezTo>
                  <a:cubicBezTo>
                    <a:pt x="1801295" y="950184"/>
                    <a:pt x="1797541" y="951379"/>
                    <a:pt x="1793787" y="952659"/>
                  </a:cubicBezTo>
                  <a:cubicBezTo>
                    <a:pt x="1794213" y="951721"/>
                    <a:pt x="1794725" y="950697"/>
                    <a:pt x="1795152" y="949672"/>
                  </a:cubicBezTo>
                  <a:close/>
                  <a:moveTo>
                    <a:pt x="1802660" y="954281"/>
                  </a:moveTo>
                  <a:cubicBezTo>
                    <a:pt x="1802233" y="955391"/>
                    <a:pt x="1801721" y="956415"/>
                    <a:pt x="1801295" y="957524"/>
                  </a:cubicBezTo>
                  <a:lnTo>
                    <a:pt x="1801295" y="957524"/>
                  </a:lnTo>
                  <a:cubicBezTo>
                    <a:pt x="1801295" y="957524"/>
                    <a:pt x="1801210" y="957780"/>
                    <a:pt x="1801210" y="957780"/>
                  </a:cubicBezTo>
                  <a:lnTo>
                    <a:pt x="1801210" y="958036"/>
                  </a:lnTo>
                  <a:cubicBezTo>
                    <a:pt x="1801210" y="958036"/>
                    <a:pt x="1801124" y="958036"/>
                    <a:pt x="1801124" y="958036"/>
                  </a:cubicBezTo>
                  <a:cubicBezTo>
                    <a:pt x="1799247" y="962731"/>
                    <a:pt x="1797456" y="967510"/>
                    <a:pt x="1795664" y="972290"/>
                  </a:cubicBezTo>
                  <a:cubicBezTo>
                    <a:pt x="1791569" y="973399"/>
                    <a:pt x="1787388" y="974509"/>
                    <a:pt x="1783293" y="975618"/>
                  </a:cubicBezTo>
                  <a:cubicBezTo>
                    <a:pt x="1785853" y="970071"/>
                    <a:pt x="1788327" y="964523"/>
                    <a:pt x="1790886" y="958975"/>
                  </a:cubicBezTo>
                  <a:cubicBezTo>
                    <a:pt x="1794811" y="957439"/>
                    <a:pt x="1798735" y="955903"/>
                    <a:pt x="1802745" y="954366"/>
                  </a:cubicBezTo>
                  <a:close/>
                  <a:moveTo>
                    <a:pt x="1793445" y="977837"/>
                  </a:moveTo>
                  <a:cubicBezTo>
                    <a:pt x="1791228" y="983726"/>
                    <a:pt x="1789009" y="989701"/>
                    <a:pt x="1786791" y="995590"/>
                  </a:cubicBezTo>
                  <a:cubicBezTo>
                    <a:pt x="1782013" y="996955"/>
                    <a:pt x="1777150" y="998235"/>
                    <a:pt x="1772372" y="999601"/>
                  </a:cubicBezTo>
                  <a:cubicBezTo>
                    <a:pt x="1774932" y="993883"/>
                    <a:pt x="1777491" y="988250"/>
                    <a:pt x="1780051" y="982531"/>
                  </a:cubicBezTo>
                  <a:cubicBezTo>
                    <a:pt x="1784487" y="980995"/>
                    <a:pt x="1788924" y="979459"/>
                    <a:pt x="1793360" y="977837"/>
                  </a:cubicBezTo>
                  <a:close/>
                  <a:moveTo>
                    <a:pt x="1784487" y="1001820"/>
                  </a:moveTo>
                  <a:cubicBezTo>
                    <a:pt x="1780904" y="1011635"/>
                    <a:pt x="1777321" y="1021450"/>
                    <a:pt x="1773823" y="1031266"/>
                  </a:cubicBezTo>
                  <a:cubicBezTo>
                    <a:pt x="1768021" y="1032716"/>
                    <a:pt x="1762219" y="1034167"/>
                    <a:pt x="1756503" y="1035618"/>
                  </a:cubicBezTo>
                  <a:cubicBezTo>
                    <a:pt x="1760684" y="1026059"/>
                    <a:pt x="1764864" y="1016586"/>
                    <a:pt x="1769045" y="1007112"/>
                  </a:cubicBezTo>
                  <a:cubicBezTo>
                    <a:pt x="1774164" y="1005320"/>
                    <a:pt x="1779368" y="1003612"/>
                    <a:pt x="1784487" y="1001820"/>
                  </a:cubicBezTo>
                  <a:close/>
                  <a:moveTo>
                    <a:pt x="1790971" y="999601"/>
                  </a:moveTo>
                  <a:cubicBezTo>
                    <a:pt x="1797199" y="997467"/>
                    <a:pt x="1803428" y="995248"/>
                    <a:pt x="1809570" y="993115"/>
                  </a:cubicBezTo>
                  <a:cubicBezTo>
                    <a:pt x="1808803" y="994992"/>
                    <a:pt x="1808035" y="996785"/>
                    <a:pt x="1807267" y="998662"/>
                  </a:cubicBezTo>
                  <a:lnTo>
                    <a:pt x="1807267" y="998662"/>
                  </a:lnTo>
                  <a:cubicBezTo>
                    <a:pt x="1807267" y="998662"/>
                    <a:pt x="1807182" y="998918"/>
                    <a:pt x="1807182" y="998918"/>
                  </a:cubicBezTo>
                  <a:lnTo>
                    <a:pt x="1807182" y="999174"/>
                  </a:lnTo>
                  <a:cubicBezTo>
                    <a:pt x="1807182" y="999174"/>
                    <a:pt x="1807096" y="999174"/>
                    <a:pt x="1807096" y="999174"/>
                  </a:cubicBezTo>
                  <a:cubicBezTo>
                    <a:pt x="1803769" y="1007880"/>
                    <a:pt x="1800612" y="1016586"/>
                    <a:pt x="1797370" y="1025376"/>
                  </a:cubicBezTo>
                  <a:cubicBezTo>
                    <a:pt x="1790971" y="1026998"/>
                    <a:pt x="1784573" y="1028620"/>
                    <a:pt x="1778174" y="1030241"/>
                  </a:cubicBezTo>
                  <a:cubicBezTo>
                    <a:pt x="1782440" y="1019999"/>
                    <a:pt x="1786705" y="1009843"/>
                    <a:pt x="1790971" y="999601"/>
                  </a:cubicBezTo>
                  <a:close/>
                  <a:moveTo>
                    <a:pt x="1813666" y="1001564"/>
                  </a:moveTo>
                  <a:lnTo>
                    <a:pt x="1813666" y="1001564"/>
                  </a:lnTo>
                  <a:cubicBezTo>
                    <a:pt x="1813666" y="1001564"/>
                    <a:pt x="1813666" y="1001564"/>
                    <a:pt x="1813666" y="1001564"/>
                  </a:cubicBezTo>
                  <a:lnTo>
                    <a:pt x="1813666" y="1001564"/>
                  </a:lnTo>
                  <a:cubicBezTo>
                    <a:pt x="1813666" y="1001564"/>
                    <a:pt x="1813666" y="1001564"/>
                    <a:pt x="1813666" y="1001564"/>
                  </a:cubicBezTo>
                  <a:cubicBezTo>
                    <a:pt x="1815116" y="997809"/>
                    <a:pt x="1816481" y="994053"/>
                    <a:pt x="1817931" y="990298"/>
                  </a:cubicBezTo>
                  <a:cubicBezTo>
                    <a:pt x="1821003" y="989189"/>
                    <a:pt x="1823989" y="988164"/>
                    <a:pt x="1827060" y="987055"/>
                  </a:cubicBezTo>
                  <a:cubicBezTo>
                    <a:pt x="1822027" y="998577"/>
                    <a:pt x="1817164" y="1010099"/>
                    <a:pt x="1812301" y="1021621"/>
                  </a:cubicBezTo>
                  <a:cubicBezTo>
                    <a:pt x="1809741" y="1022304"/>
                    <a:pt x="1807182" y="1022901"/>
                    <a:pt x="1804622" y="1023584"/>
                  </a:cubicBezTo>
                  <a:cubicBezTo>
                    <a:pt x="1807608" y="1016244"/>
                    <a:pt x="1810594" y="1008989"/>
                    <a:pt x="1813581" y="1001650"/>
                  </a:cubicBezTo>
                  <a:close/>
                  <a:moveTo>
                    <a:pt x="1810765" y="1025206"/>
                  </a:moveTo>
                  <a:cubicBezTo>
                    <a:pt x="1808888" y="1029644"/>
                    <a:pt x="1807011" y="1033996"/>
                    <a:pt x="1805219" y="1038435"/>
                  </a:cubicBezTo>
                  <a:lnTo>
                    <a:pt x="1805219" y="1038435"/>
                  </a:lnTo>
                  <a:cubicBezTo>
                    <a:pt x="1805219" y="1038435"/>
                    <a:pt x="1805134" y="1038691"/>
                    <a:pt x="1805134" y="1038691"/>
                  </a:cubicBezTo>
                  <a:lnTo>
                    <a:pt x="1805134" y="1038947"/>
                  </a:lnTo>
                  <a:cubicBezTo>
                    <a:pt x="1805134" y="1038947"/>
                    <a:pt x="1805049" y="1038947"/>
                    <a:pt x="1805049" y="1038947"/>
                  </a:cubicBezTo>
                  <a:cubicBezTo>
                    <a:pt x="1804622" y="1040056"/>
                    <a:pt x="1804195" y="1041251"/>
                    <a:pt x="1803769" y="1042361"/>
                  </a:cubicBezTo>
                  <a:cubicBezTo>
                    <a:pt x="1801210" y="1043043"/>
                    <a:pt x="1798650" y="1043726"/>
                    <a:pt x="1796090" y="1044409"/>
                  </a:cubicBezTo>
                  <a:cubicBezTo>
                    <a:pt x="1798394" y="1038861"/>
                    <a:pt x="1800612" y="1033314"/>
                    <a:pt x="1802916" y="1027766"/>
                  </a:cubicBezTo>
                  <a:cubicBezTo>
                    <a:pt x="1805561" y="1026913"/>
                    <a:pt x="1808206" y="1026059"/>
                    <a:pt x="1810765" y="1025206"/>
                  </a:cubicBezTo>
                  <a:close/>
                  <a:moveTo>
                    <a:pt x="1818699" y="1022560"/>
                  </a:moveTo>
                  <a:cubicBezTo>
                    <a:pt x="1821344" y="1021706"/>
                    <a:pt x="1823904" y="1020853"/>
                    <a:pt x="1826548" y="1019999"/>
                  </a:cubicBezTo>
                  <a:lnTo>
                    <a:pt x="1830217" y="1018804"/>
                  </a:lnTo>
                  <a:cubicBezTo>
                    <a:pt x="1828938" y="1019487"/>
                    <a:pt x="1827572" y="1020170"/>
                    <a:pt x="1826293" y="1020853"/>
                  </a:cubicBezTo>
                  <a:cubicBezTo>
                    <a:pt x="1826293" y="1020853"/>
                    <a:pt x="1826293" y="1021109"/>
                    <a:pt x="1826378" y="1021109"/>
                  </a:cubicBezTo>
                  <a:cubicBezTo>
                    <a:pt x="1828084" y="1020682"/>
                    <a:pt x="1829876" y="1020255"/>
                    <a:pt x="1831582" y="1019743"/>
                  </a:cubicBezTo>
                  <a:cubicBezTo>
                    <a:pt x="1829193" y="1025376"/>
                    <a:pt x="1826890" y="1031095"/>
                    <a:pt x="1824586" y="1036728"/>
                  </a:cubicBezTo>
                  <a:lnTo>
                    <a:pt x="1822453" y="1037325"/>
                  </a:lnTo>
                  <a:cubicBezTo>
                    <a:pt x="1819041" y="1038264"/>
                    <a:pt x="1815543" y="1039203"/>
                    <a:pt x="1812130" y="1040142"/>
                  </a:cubicBezTo>
                  <a:cubicBezTo>
                    <a:pt x="1814348" y="1034338"/>
                    <a:pt x="1816567" y="1028449"/>
                    <a:pt x="1818785" y="1022645"/>
                  </a:cubicBezTo>
                  <a:close/>
                  <a:moveTo>
                    <a:pt x="1849243" y="1021450"/>
                  </a:moveTo>
                  <a:cubicBezTo>
                    <a:pt x="1845575" y="1025291"/>
                    <a:pt x="1841906" y="1029132"/>
                    <a:pt x="1838152" y="1032802"/>
                  </a:cubicBezTo>
                  <a:lnTo>
                    <a:pt x="1831241" y="1034765"/>
                  </a:lnTo>
                  <a:cubicBezTo>
                    <a:pt x="1833203" y="1029132"/>
                    <a:pt x="1835251" y="1023413"/>
                    <a:pt x="1837213" y="1017780"/>
                  </a:cubicBezTo>
                  <a:cubicBezTo>
                    <a:pt x="1841223" y="1016330"/>
                    <a:pt x="1845148" y="1014622"/>
                    <a:pt x="1848902" y="1012574"/>
                  </a:cubicBezTo>
                  <a:lnTo>
                    <a:pt x="1853594" y="1011038"/>
                  </a:lnTo>
                  <a:cubicBezTo>
                    <a:pt x="1852144" y="1014537"/>
                    <a:pt x="1850693" y="1017951"/>
                    <a:pt x="1849243" y="1021450"/>
                  </a:cubicBezTo>
                  <a:close/>
                  <a:moveTo>
                    <a:pt x="1834056" y="1095789"/>
                  </a:moveTo>
                  <a:lnTo>
                    <a:pt x="1826207" y="1097923"/>
                  </a:lnTo>
                  <a:cubicBezTo>
                    <a:pt x="1829705" y="1095106"/>
                    <a:pt x="1833118" y="1092204"/>
                    <a:pt x="1836616" y="1089302"/>
                  </a:cubicBezTo>
                  <a:cubicBezTo>
                    <a:pt x="1835763" y="1091436"/>
                    <a:pt x="1834910" y="1093655"/>
                    <a:pt x="1834142" y="1095789"/>
                  </a:cubicBezTo>
                  <a:close/>
                  <a:moveTo>
                    <a:pt x="1834483" y="1162446"/>
                  </a:moveTo>
                  <a:cubicBezTo>
                    <a:pt x="1829961" y="1166372"/>
                    <a:pt x="1825439" y="1170298"/>
                    <a:pt x="1821003" y="1174224"/>
                  </a:cubicBezTo>
                  <a:cubicBezTo>
                    <a:pt x="1822880" y="1169274"/>
                    <a:pt x="1824843" y="1164409"/>
                    <a:pt x="1826719" y="1159459"/>
                  </a:cubicBezTo>
                  <a:cubicBezTo>
                    <a:pt x="1826719" y="1159459"/>
                    <a:pt x="1826719" y="1159459"/>
                    <a:pt x="1826719" y="1159459"/>
                  </a:cubicBezTo>
                  <a:cubicBezTo>
                    <a:pt x="1826719" y="1159459"/>
                    <a:pt x="1826719" y="1159459"/>
                    <a:pt x="1826719" y="1159459"/>
                  </a:cubicBezTo>
                  <a:cubicBezTo>
                    <a:pt x="1826719" y="1159459"/>
                    <a:pt x="1826719" y="1159459"/>
                    <a:pt x="1826719" y="1159459"/>
                  </a:cubicBezTo>
                  <a:cubicBezTo>
                    <a:pt x="1826719" y="1159459"/>
                    <a:pt x="1826719" y="1159459"/>
                    <a:pt x="1826719" y="1159459"/>
                  </a:cubicBezTo>
                  <a:cubicBezTo>
                    <a:pt x="1828170" y="1155362"/>
                    <a:pt x="1829535" y="1151351"/>
                    <a:pt x="1830900" y="1147254"/>
                  </a:cubicBezTo>
                  <a:cubicBezTo>
                    <a:pt x="1833545" y="1144608"/>
                    <a:pt x="1836275" y="1141877"/>
                    <a:pt x="1838920" y="1139231"/>
                  </a:cubicBezTo>
                  <a:lnTo>
                    <a:pt x="1837725" y="1147766"/>
                  </a:lnTo>
                  <a:cubicBezTo>
                    <a:pt x="1837299" y="1150668"/>
                    <a:pt x="1836957" y="1153655"/>
                    <a:pt x="1836531" y="1156642"/>
                  </a:cubicBezTo>
                  <a:cubicBezTo>
                    <a:pt x="1835848" y="1158605"/>
                    <a:pt x="1835166" y="1160654"/>
                    <a:pt x="1834483" y="1162617"/>
                  </a:cubicBezTo>
                  <a:close/>
                  <a:moveTo>
                    <a:pt x="1826122" y="1187197"/>
                  </a:moveTo>
                  <a:cubicBezTo>
                    <a:pt x="1826122" y="1187197"/>
                    <a:pt x="1826122" y="1187197"/>
                    <a:pt x="1826122" y="1187197"/>
                  </a:cubicBezTo>
                  <a:cubicBezTo>
                    <a:pt x="1826122" y="1187197"/>
                    <a:pt x="1826122" y="1187368"/>
                    <a:pt x="1826122" y="1187368"/>
                  </a:cubicBezTo>
                  <a:cubicBezTo>
                    <a:pt x="1826122" y="1187368"/>
                    <a:pt x="1826122" y="1187539"/>
                    <a:pt x="1826122" y="1187539"/>
                  </a:cubicBezTo>
                  <a:cubicBezTo>
                    <a:pt x="1826122" y="1187539"/>
                    <a:pt x="1826122" y="1187539"/>
                    <a:pt x="1826122" y="1187539"/>
                  </a:cubicBezTo>
                  <a:cubicBezTo>
                    <a:pt x="1825184" y="1190782"/>
                    <a:pt x="1824245" y="1193940"/>
                    <a:pt x="1823306" y="1197183"/>
                  </a:cubicBezTo>
                  <a:cubicBezTo>
                    <a:pt x="1821003" y="1199317"/>
                    <a:pt x="1818699" y="1201450"/>
                    <a:pt x="1816396" y="1203584"/>
                  </a:cubicBezTo>
                  <a:lnTo>
                    <a:pt x="1816396" y="1203584"/>
                  </a:lnTo>
                  <a:cubicBezTo>
                    <a:pt x="1816396" y="1203584"/>
                    <a:pt x="1816396" y="1203584"/>
                    <a:pt x="1816396" y="1203584"/>
                  </a:cubicBezTo>
                  <a:lnTo>
                    <a:pt x="1816396" y="1203584"/>
                  </a:lnTo>
                  <a:cubicBezTo>
                    <a:pt x="1816396" y="1203584"/>
                    <a:pt x="1816396" y="1203584"/>
                    <a:pt x="1816396" y="1203584"/>
                  </a:cubicBezTo>
                  <a:cubicBezTo>
                    <a:pt x="1814690" y="1205376"/>
                    <a:pt x="1812898" y="1207169"/>
                    <a:pt x="1811191" y="1208961"/>
                  </a:cubicBezTo>
                  <a:cubicBezTo>
                    <a:pt x="1811703" y="1204523"/>
                    <a:pt x="1812215" y="1200170"/>
                    <a:pt x="1812727" y="1195732"/>
                  </a:cubicBezTo>
                  <a:cubicBezTo>
                    <a:pt x="1813751" y="1193172"/>
                    <a:pt x="1814690" y="1190696"/>
                    <a:pt x="1815714" y="1188136"/>
                  </a:cubicBezTo>
                  <a:cubicBezTo>
                    <a:pt x="1818273" y="1185831"/>
                    <a:pt x="1820918" y="1183612"/>
                    <a:pt x="1823477" y="1181308"/>
                  </a:cubicBezTo>
                  <a:cubicBezTo>
                    <a:pt x="1823477" y="1181308"/>
                    <a:pt x="1823477" y="1181308"/>
                    <a:pt x="1823477" y="1181308"/>
                  </a:cubicBezTo>
                  <a:cubicBezTo>
                    <a:pt x="1823477" y="1181308"/>
                    <a:pt x="1823563" y="1181223"/>
                    <a:pt x="1823648" y="1181137"/>
                  </a:cubicBezTo>
                  <a:cubicBezTo>
                    <a:pt x="1823648" y="1181137"/>
                    <a:pt x="1823733" y="1181052"/>
                    <a:pt x="1823818" y="1180967"/>
                  </a:cubicBezTo>
                  <a:cubicBezTo>
                    <a:pt x="1823818" y="1180967"/>
                    <a:pt x="1823818" y="1180967"/>
                    <a:pt x="1823818" y="1180967"/>
                  </a:cubicBezTo>
                  <a:cubicBezTo>
                    <a:pt x="1826037" y="1178833"/>
                    <a:pt x="1828255" y="1176699"/>
                    <a:pt x="1830473" y="1174480"/>
                  </a:cubicBezTo>
                  <a:cubicBezTo>
                    <a:pt x="1829108" y="1178577"/>
                    <a:pt x="1827658" y="1182759"/>
                    <a:pt x="1826293" y="1186856"/>
                  </a:cubicBezTo>
                  <a:close/>
                  <a:moveTo>
                    <a:pt x="1819041" y="1320512"/>
                  </a:moveTo>
                  <a:lnTo>
                    <a:pt x="1819211" y="1320512"/>
                  </a:lnTo>
                  <a:cubicBezTo>
                    <a:pt x="1819211" y="1320512"/>
                    <a:pt x="1819382" y="1320255"/>
                    <a:pt x="1819382" y="1320255"/>
                  </a:cubicBezTo>
                  <a:lnTo>
                    <a:pt x="1819382" y="1320255"/>
                  </a:lnTo>
                  <a:cubicBezTo>
                    <a:pt x="1820320" y="1319317"/>
                    <a:pt x="1821259" y="1318463"/>
                    <a:pt x="1822197" y="1317524"/>
                  </a:cubicBezTo>
                  <a:lnTo>
                    <a:pt x="1820662" y="1322645"/>
                  </a:lnTo>
                  <a:lnTo>
                    <a:pt x="1814178" y="1339288"/>
                  </a:lnTo>
                  <a:cubicBezTo>
                    <a:pt x="1813751" y="1339715"/>
                    <a:pt x="1813239" y="1340142"/>
                    <a:pt x="1812813" y="1340568"/>
                  </a:cubicBezTo>
                  <a:lnTo>
                    <a:pt x="1812813" y="1340568"/>
                  </a:lnTo>
                  <a:cubicBezTo>
                    <a:pt x="1812813" y="1340568"/>
                    <a:pt x="1812813" y="1340568"/>
                    <a:pt x="1812813" y="1340568"/>
                  </a:cubicBezTo>
                  <a:lnTo>
                    <a:pt x="1812813" y="1340568"/>
                  </a:lnTo>
                  <a:cubicBezTo>
                    <a:pt x="1812813" y="1340568"/>
                    <a:pt x="1812813" y="1340568"/>
                    <a:pt x="1812813" y="1340568"/>
                  </a:cubicBezTo>
                  <a:cubicBezTo>
                    <a:pt x="1812301" y="1341080"/>
                    <a:pt x="1811789" y="1341678"/>
                    <a:pt x="1811277" y="1342190"/>
                  </a:cubicBezTo>
                  <a:cubicBezTo>
                    <a:pt x="1805475" y="1345945"/>
                    <a:pt x="1799674" y="1349701"/>
                    <a:pt x="1793872" y="1353456"/>
                  </a:cubicBezTo>
                  <a:cubicBezTo>
                    <a:pt x="1793104" y="1353968"/>
                    <a:pt x="1792251" y="1354480"/>
                    <a:pt x="1791483" y="1354992"/>
                  </a:cubicBezTo>
                  <a:lnTo>
                    <a:pt x="1792678" y="1345860"/>
                  </a:lnTo>
                  <a:cubicBezTo>
                    <a:pt x="1792849" y="1344836"/>
                    <a:pt x="1792933" y="1343897"/>
                    <a:pt x="1793104" y="1342873"/>
                  </a:cubicBezTo>
                  <a:cubicBezTo>
                    <a:pt x="1801977" y="1335532"/>
                    <a:pt x="1810680" y="1328022"/>
                    <a:pt x="1819382" y="1320426"/>
                  </a:cubicBezTo>
                  <a:lnTo>
                    <a:pt x="1819382" y="1320426"/>
                  </a:lnTo>
                  <a:close/>
                  <a:moveTo>
                    <a:pt x="1801636" y="1371209"/>
                  </a:moveTo>
                  <a:lnTo>
                    <a:pt x="1789179" y="1377951"/>
                  </a:lnTo>
                  <a:cubicBezTo>
                    <a:pt x="1789179" y="1377951"/>
                    <a:pt x="1788497" y="1378292"/>
                    <a:pt x="1788241" y="1378463"/>
                  </a:cubicBezTo>
                  <a:lnTo>
                    <a:pt x="1789095" y="1372147"/>
                  </a:lnTo>
                  <a:cubicBezTo>
                    <a:pt x="1795493" y="1366258"/>
                    <a:pt x="1801977" y="1360284"/>
                    <a:pt x="1808291" y="1354309"/>
                  </a:cubicBezTo>
                  <a:lnTo>
                    <a:pt x="1806499" y="1358833"/>
                  </a:lnTo>
                  <a:cubicBezTo>
                    <a:pt x="1804878" y="1362930"/>
                    <a:pt x="1803257" y="1367026"/>
                    <a:pt x="1801636" y="1371209"/>
                  </a:cubicBezTo>
                  <a:close/>
                  <a:moveTo>
                    <a:pt x="1743791" y="1594139"/>
                  </a:moveTo>
                  <a:lnTo>
                    <a:pt x="1743109" y="1596869"/>
                  </a:lnTo>
                  <a:cubicBezTo>
                    <a:pt x="1743109" y="1596869"/>
                    <a:pt x="1742938" y="1596955"/>
                    <a:pt x="1742767" y="1597040"/>
                  </a:cubicBezTo>
                  <a:cubicBezTo>
                    <a:pt x="1742767" y="1597040"/>
                    <a:pt x="1742767" y="1597040"/>
                    <a:pt x="1742767" y="1597040"/>
                  </a:cubicBezTo>
                  <a:cubicBezTo>
                    <a:pt x="1742340" y="1597126"/>
                    <a:pt x="1741914" y="1597297"/>
                    <a:pt x="1741402" y="1597382"/>
                  </a:cubicBezTo>
                  <a:cubicBezTo>
                    <a:pt x="1742255" y="1596187"/>
                    <a:pt x="1743109" y="1594992"/>
                    <a:pt x="1743876" y="1593797"/>
                  </a:cubicBezTo>
                  <a:cubicBezTo>
                    <a:pt x="1743876" y="1593882"/>
                    <a:pt x="1743876" y="1593968"/>
                    <a:pt x="1743876" y="1594053"/>
                  </a:cubicBezTo>
                  <a:close/>
                  <a:moveTo>
                    <a:pt x="1662995" y="1763982"/>
                  </a:moveTo>
                  <a:cubicBezTo>
                    <a:pt x="1659412" y="1766969"/>
                    <a:pt x="1655829" y="1769871"/>
                    <a:pt x="1652160" y="1772858"/>
                  </a:cubicBezTo>
                  <a:cubicBezTo>
                    <a:pt x="1655744" y="1767566"/>
                    <a:pt x="1659242" y="1762275"/>
                    <a:pt x="1662740" y="1756898"/>
                  </a:cubicBezTo>
                  <a:cubicBezTo>
                    <a:pt x="1666067" y="1751862"/>
                    <a:pt x="1669309" y="1746742"/>
                    <a:pt x="1672551" y="1741621"/>
                  </a:cubicBezTo>
                  <a:cubicBezTo>
                    <a:pt x="1681254" y="1739913"/>
                    <a:pt x="1689956" y="1738292"/>
                    <a:pt x="1698658" y="1736585"/>
                  </a:cubicBezTo>
                  <a:cubicBezTo>
                    <a:pt x="1686970" y="1745803"/>
                    <a:pt x="1675110" y="1754849"/>
                    <a:pt x="1663252" y="1763811"/>
                  </a:cubicBezTo>
                  <a:lnTo>
                    <a:pt x="1663252" y="1763811"/>
                  </a:lnTo>
                  <a:cubicBezTo>
                    <a:pt x="1663252" y="1763811"/>
                    <a:pt x="1663081" y="1763896"/>
                    <a:pt x="1663081" y="1763896"/>
                  </a:cubicBezTo>
                  <a:lnTo>
                    <a:pt x="1662910" y="1763896"/>
                  </a:lnTo>
                  <a:cubicBezTo>
                    <a:pt x="1662910" y="1763896"/>
                    <a:pt x="1662910" y="1763982"/>
                    <a:pt x="1662910" y="1763982"/>
                  </a:cubicBezTo>
                  <a:close/>
                  <a:moveTo>
                    <a:pt x="1661204" y="1755532"/>
                  </a:moveTo>
                  <a:cubicBezTo>
                    <a:pt x="1654976" y="1764153"/>
                    <a:pt x="1648577" y="1772602"/>
                    <a:pt x="1642007" y="1781051"/>
                  </a:cubicBezTo>
                  <a:cubicBezTo>
                    <a:pt x="1630319" y="1790440"/>
                    <a:pt x="1618545" y="1799743"/>
                    <a:pt x="1606516" y="1808790"/>
                  </a:cubicBezTo>
                  <a:cubicBezTo>
                    <a:pt x="1599690" y="1813911"/>
                    <a:pt x="1592780" y="1818946"/>
                    <a:pt x="1585784" y="1823897"/>
                  </a:cubicBezTo>
                  <a:cubicBezTo>
                    <a:pt x="1585698" y="1823897"/>
                    <a:pt x="1585784" y="1824238"/>
                    <a:pt x="1585954" y="1824152"/>
                  </a:cubicBezTo>
                  <a:cubicBezTo>
                    <a:pt x="1593291" y="1819629"/>
                    <a:pt x="1600543" y="1815105"/>
                    <a:pt x="1607795" y="1810411"/>
                  </a:cubicBezTo>
                  <a:cubicBezTo>
                    <a:pt x="1615559" y="1805461"/>
                    <a:pt x="1623238" y="1800340"/>
                    <a:pt x="1630916" y="1795220"/>
                  </a:cubicBezTo>
                  <a:cubicBezTo>
                    <a:pt x="1620166" y="1808704"/>
                    <a:pt x="1609246" y="1821934"/>
                    <a:pt x="1598069" y="1834992"/>
                  </a:cubicBezTo>
                  <a:lnTo>
                    <a:pt x="1598069" y="1834992"/>
                  </a:lnTo>
                  <a:cubicBezTo>
                    <a:pt x="1598069" y="1834992"/>
                    <a:pt x="1597898" y="1835163"/>
                    <a:pt x="1597898" y="1835163"/>
                  </a:cubicBezTo>
                  <a:lnTo>
                    <a:pt x="1597728" y="1835333"/>
                  </a:lnTo>
                  <a:lnTo>
                    <a:pt x="1597728" y="1835333"/>
                  </a:lnTo>
                  <a:cubicBezTo>
                    <a:pt x="1597045" y="1836187"/>
                    <a:pt x="1596277" y="1837040"/>
                    <a:pt x="1595595" y="1837894"/>
                  </a:cubicBezTo>
                  <a:lnTo>
                    <a:pt x="1591073" y="1837467"/>
                  </a:lnTo>
                  <a:cubicBezTo>
                    <a:pt x="1580323" y="1836443"/>
                    <a:pt x="1569488" y="1835418"/>
                    <a:pt x="1558738" y="1834480"/>
                  </a:cubicBezTo>
                  <a:cubicBezTo>
                    <a:pt x="1561041" y="1832346"/>
                    <a:pt x="1563260" y="1830127"/>
                    <a:pt x="1565563" y="1827993"/>
                  </a:cubicBezTo>
                  <a:cubicBezTo>
                    <a:pt x="1567696" y="1825945"/>
                    <a:pt x="1569744" y="1823982"/>
                    <a:pt x="1571791" y="1821934"/>
                  </a:cubicBezTo>
                  <a:lnTo>
                    <a:pt x="1583224" y="1822275"/>
                  </a:lnTo>
                  <a:cubicBezTo>
                    <a:pt x="1583224" y="1822275"/>
                    <a:pt x="1583394" y="1822019"/>
                    <a:pt x="1583224" y="1821934"/>
                  </a:cubicBezTo>
                  <a:lnTo>
                    <a:pt x="1572644" y="1821080"/>
                  </a:lnTo>
                  <a:cubicBezTo>
                    <a:pt x="1580579" y="1813399"/>
                    <a:pt x="1588343" y="1805632"/>
                    <a:pt x="1596022" y="1797609"/>
                  </a:cubicBezTo>
                  <a:cubicBezTo>
                    <a:pt x="1596363" y="1797438"/>
                    <a:pt x="1596789" y="1797268"/>
                    <a:pt x="1597131" y="1797097"/>
                  </a:cubicBezTo>
                  <a:lnTo>
                    <a:pt x="1597131" y="1797097"/>
                  </a:lnTo>
                  <a:cubicBezTo>
                    <a:pt x="1597131" y="1797097"/>
                    <a:pt x="1597131" y="1797097"/>
                    <a:pt x="1597131" y="1797097"/>
                  </a:cubicBezTo>
                  <a:lnTo>
                    <a:pt x="1597131" y="1797097"/>
                  </a:lnTo>
                  <a:cubicBezTo>
                    <a:pt x="1597131" y="1797097"/>
                    <a:pt x="1597131" y="1797097"/>
                    <a:pt x="1597131" y="1797097"/>
                  </a:cubicBezTo>
                  <a:cubicBezTo>
                    <a:pt x="1607880" y="1791037"/>
                    <a:pt x="1618289" y="1784209"/>
                    <a:pt x="1628442" y="1777211"/>
                  </a:cubicBezTo>
                  <a:cubicBezTo>
                    <a:pt x="1632111" y="1774736"/>
                    <a:pt x="1635694" y="1772175"/>
                    <a:pt x="1639278" y="1769700"/>
                  </a:cubicBezTo>
                  <a:cubicBezTo>
                    <a:pt x="1639278" y="1769700"/>
                    <a:pt x="1639192" y="1769444"/>
                    <a:pt x="1639107" y="1769444"/>
                  </a:cubicBezTo>
                  <a:cubicBezTo>
                    <a:pt x="1635267" y="1771493"/>
                    <a:pt x="1631343" y="1773455"/>
                    <a:pt x="1627418" y="1775419"/>
                  </a:cubicBezTo>
                  <a:cubicBezTo>
                    <a:pt x="1621446" y="1778406"/>
                    <a:pt x="1615388" y="1781137"/>
                    <a:pt x="1609331" y="1783954"/>
                  </a:cubicBezTo>
                  <a:cubicBezTo>
                    <a:pt x="1625627" y="1772688"/>
                    <a:pt x="1641922" y="1761507"/>
                    <a:pt x="1658047" y="1749985"/>
                  </a:cubicBezTo>
                  <a:lnTo>
                    <a:pt x="1658047" y="1749985"/>
                  </a:lnTo>
                  <a:cubicBezTo>
                    <a:pt x="1658047" y="1749985"/>
                    <a:pt x="1658047" y="1749985"/>
                    <a:pt x="1658047" y="1749985"/>
                  </a:cubicBezTo>
                  <a:lnTo>
                    <a:pt x="1658047" y="1749985"/>
                  </a:lnTo>
                  <a:cubicBezTo>
                    <a:pt x="1658047" y="1749985"/>
                    <a:pt x="1658047" y="1749985"/>
                    <a:pt x="1658047" y="1749985"/>
                  </a:cubicBezTo>
                  <a:cubicBezTo>
                    <a:pt x="1661119" y="1747595"/>
                    <a:pt x="1664190" y="1745120"/>
                    <a:pt x="1667176" y="1742645"/>
                  </a:cubicBezTo>
                  <a:cubicBezTo>
                    <a:pt x="1668371" y="1742389"/>
                    <a:pt x="1669565" y="1742218"/>
                    <a:pt x="1670759" y="1741962"/>
                  </a:cubicBezTo>
                  <a:cubicBezTo>
                    <a:pt x="1667518" y="1746571"/>
                    <a:pt x="1664360" y="1751094"/>
                    <a:pt x="1661033" y="1755618"/>
                  </a:cubicBezTo>
                  <a:close/>
                  <a:moveTo>
                    <a:pt x="1508315" y="1829871"/>
                  </a:moveTo>
                  <a:cubicBezTo>
                    <a:pt x="1511984" y="1826798"/>
                    <a:pt x="1515652" y="1823640"/>
                    <a:pt x="1519236" y="1820482"/>
                  </a:cubicBezTo>
                  <a:cubicBezTo>
                    <a:pt x="1528706" y="1820739"/>
                    <a:pt x="1538262" y="1820995"/>
                    <a:pt x="1547732" y="1821251"/>
                  </a:cubicBezTo>
                  <a:lnTo>
                    <a:pt x="1552766" y="1821422"/>
                  </a:lnTo>
                  <a:cubicBezTo>
                    <a:pt x="1549267" y="1825347"/>
                    <a:pt x="1545855" y="1829188"/>
                    <a:pt x="1542357" y="1833029"/>
                  </a:cubicBezTo>
                  <a:cubicBezTo>
                    <a:pt x="1531010" y="1832005"/>
                    <a:pt x="1519663" y="1830981"/>
                    <a:pt x="1508401" y="1829957"/>
                  </a:cubicBezTo>
                  <a:close/>
                  <a:moveTo>
                    <a:pt x="1545172" y="1813228"/>
                  </a:moveTo>
                  <a:lnTo>
                    <a:pt x="1528962" y="1811948"/>
                  </a:lnTo>
                  <a:cubicBezTo>
                    <a:pt x="1542187" y="1800340"/>
                    <a:pt x="1555240" y="1788477"/>
                    <a:pt x="1567952" y="1776272"/>
                  </a:cubicBezTo>
                  <a:lnTo>
                    <a:pt x="1567952" y="1776272"/>
                  </a:lnTo>
                  <a:cubicBezTo>
                    <a:pt x="1567952" y="1776272"/>
                    <a:pt x="1567952" y="1776272"/>
                    <a:pt x="1567952" y="1776272"/>
                  </a:cubicBezTo>
                  <a:lnTo>
                    <a:pt x="1567952" y="1776272"/>
                  </a:lnTo>
                  <a:cubicBezTo>
                    <a:pt x="1567952" y="1776272"/>
                    <a:pt x="1567952" y="1776272"/>
                    <a:pt x="1567952" y="1776272"/>
                  </a:cubicBezTo>
                  <a:cubicBezTo>
                    <a:pt x="1575204" y="1768676"/>
                    <a:pt x="1582285" y="1760995"/>
                    <a:pt x="1589367" y="1753228"/>
                  </a:cubicBezTo>
                  <a:cubicBezTo>
                    <a:pt x="1597301" y="1752289"/>
                    <a:pt x="1605236" y="1751436"/>
                    <a:pt x="1613170" y="1750497"/>
                  </a:cubicBezTo>
                  <a:cubicBezTo>
                    <a:pt x="1611976" y="1751521"/>
                    <a:pt x="1610781" y="1752460"/>
                    <a:pt x="1609672" y="1753484"/>
                  </a:cubicBezTo>
                  <a:lnTo>
                    <a:pt x="1588087" y="1771663"/>
                  </a:lnTo>
                  <a:cubicBezTo>
                    <a:pt x="1588087" y="1771663"/>
                    <a:pt x="1588172" y="1772005"/>
                    <a:pt x="1588258" y="1771919"/>
                  </a:cubicBezTo>
                  <a:lnTo>
                    <a:pt x="1611037" y="1755020"/>
                  </a:lnTo>
                  <a:cubicBezTo>
                    <a:pt x="1612146" y="1754252"/>
                    <a:pt x="1613170" y="1753399"/>
                    <a:pt x="1614279" y="1752630"/>
                  </a:cubicBezTo>
                  <a:cubicBezTo>
                    <a:pt x="1605406" y="1762275"/>
                    <a:pt x="1596534" y="1771834"/>
                    <a:pt x="1587575" y="1781393"/>
                  </a:cubicBezTo>
                  <a:lnTo>
                    <a:pt x="1587575" y="1781393"/>
                  </a:lnTo>
                  <a:cubicBezTo>
                    <a:pt x="1587575" y="1781393"/>
                    <a:pt x="1587490" y="1781564"/>
                    <a:pt x="1587490" y="1781564"/>
                  </a:cubicBezTo>
                  <a:lnTo>
                    <a:pt x="1587490" y="1781734"/>
                  </a:lnTo>
                  <a:cubicBezTo>
                    <a:pt x="1587490" y="1781734"/>
                    <a:pt x="1587405" y="1781734"/>
                    <a:pt x="1587405" y="1781734"/>
                  </a:cubicBezTo>
                  <a:cubicBezTo>
                    <a:pt x="1580238" y="1790098"/>
                    <a:pt x="1572986" y="1798548"/>
                    <a:pt x="1565734" y="1806827"/>
                  </a:cubicBezTo>
                  <a:cubicBezTo>
                    <a:pt x="1564369" y="1807510"/>
                    <a:pt x="1563089" y="1808278"/>
                    <a:pt x="1561724" y="1808961"/>
                  </a:cubicBezTo>
                  <a:cubicBezTo>
                    <a:pt x="1557799" y="1810923"/>
                    <a:pt x="1553960" y="1812887"/>
                    <a:pt x="1550036" y="1814850"/>
                  </a:cubicBezTo>
                  <a:cubicBezTo>
                    <a:pt x="1550036" y="1814850"/>
                    <a:pt x="1550036" y="1815105"/>
                    <a:pt x="1550121" y="1815105"/>
                  </a:cubicBezTo>
                  <a:cubicBezTo>
                    <a:pt x="1554131" y="1813740"/>
                    <a:pt x="1558055" y="1812374"/>
                    <a:pt x="1562065" y="1811009"/>
                  </a:cubicBezTo>
                  <a:cubicBezTo>
                    <a:pt x="1559506" y="1813911"/>
                    <a:pt x="1556861" y="1816898"/>
                    <a:pt x="1554301" y="1819800"/>
                  </a:cubicBezTo>
                  <a:lnTo>
                    <a:pt x="1548073" y="1819288"/>
                  </a:lnTo>
                  <a:cubicBezTo>
                    <a:pt x="1539797" y="1818605"/>
                    <a:pt x="1531436" y="1817922"/>
                    <a:pt x="1523160" y="1817239"/>
                  </a:cubicBezTo>
                  <a:cubicBezTo>
                    <a:pt x="1524696" y="1815874"/>
                    <a:pt x="1526232" y="1814508"/>
                    <a:pt x="1527768" y="1813228"/>
                  </a:cubicBezTo>
                  <a:lnTo>
                    <a:pt x="1545258" y="1813655"/>
                  </a:lnTo>
                  <a:cubicBezTo>
                    <a:pt x="1545258" y="1813655"/>
                    <a:pt x="1545429" y="1813399"/>
                    <a:pt x="1545258" y="1813313"/>
                  </a:cubicBezTo>
                  <a:close/>
                  <a:moveTo>
                    <a:pt x="1554045" y="1757325"/>
                  </a:moveTo>
                  <a:lnTo>
                    <a:pt x="1555752" y="1757154"/>
                  </a:lnTo>
                  <a:cubicBezTo>
                    <a:pt x="1554387" y="1758349"/>
                    <a:pt x="1553021" y="1759629"/>
                    <a:pt x="1551657" y="1760824"/>
                  </a:cubicBezTo>
                  <a:lnTo>
                    <a:pt x="1551657" y="1760824"/>
                  </a:lnTo>
                  <a:cubicBezTo>
                    <a:pt x="1551657" y="1760824"/>
                    <a:pt x="1551486" y="1760995"/>
                    <a:pt x="1551486" y="1760995"/>
                  </a:cubicBezTo>
                  <a:lnTo>
                    <a:pt x="1551315" y="1761165"/>
                  </a:lnTo>
                  <a:lnTo>
                    <a:pt x="1551315" y="1761165"/>
                  </a:lnTo>
                  <a:cubicBezTo>
                    <a:pt x="1538517" y="1773455"/>
                    <a:pt x="1525464" y="1785575"/>
                    <a:pt x="1512325" y="1797524"/>
                  </a:cubicBezTo>
                  <a:cubicBezTo>
                    <a:pt x="1505500" y="1797012"/>
                    <a:pt x="1498589" y="1796500"/>
                    <a:pt x="1491764" y="1795987"/>
                  </a:cubicBezTo>
                  <a:cubicBezTo>
                    <a:pt x="1506523" y="1785490"/>
                    <a:pt x="1521198" y="1774736"/>
                    <a:pt x="1535446" y="1763555"/>
                  </a:cubicBezTo>
                  <a:lnTo>
                    <a:pt x="1535446" y="1763555"/>
                  </a:lnTo>
                  <a:cubicBezTo>
                    <a:pt x="1535446" y="1763555"/>
                    <a:pt x="1535446" y="1763555"/>
                    <a:pt x="1535446" y="1763555"/>
                  </a:cubicBezTo>
                  <a:lnTo>
                    <a:pt x="1535446" y="1763555"/>
                  </a:lnTo>
                  <a:cubicBezTo>
                    <a:pt x="1535446" y="1763555"/>
                    <a:pt x="1535446" y="1763555"/>
                    <a:pt x="1535446" y="1763555"/>
                  </a:cubicBezTo>
                  <a:cubicBezTo>
                    <a:pt x="1549524" y="1751606"/>
                    <a:pt x="1563174" y="1739316"/>
                    <a:pt x="1576654" y="1726770"/>
                  </a:cubicBezTo>
                  <a:cubicBezTo>
                    <a:pt x="1577081" y="1726770"/>
                    <a:pt x="1577593" y="1726770"/>
                    <a:pt x="1578019" y="1726770"/>
                  </a:cubicBezTo>
                  <a:cubicBezTo>
                    <a:pt x="1578019" y="1726855"/>
                    <a:pt x="1578105" y="1726941"/>
                    <a:pt x="1578190" y="1726941"/>
                  </a:cubicBezTo>
                  <a:lnTo>
                    <a:pt x="1578446" y="1726770"/>
                  </a:lnTo>
                  <a:cubicBezTo>
                    <a:pt x="1579982" y="1726770"/>
                    <a:pt x="1581518" y="1726685"/>
                    <a:pt x="1583139" y="1726599"/>
                  </a:cubicBezTo>
                  <a:cubicBezTo>
                    <a:pt x="1585272" y="1726514"/>
                    <a:pt x="1587405" y="1726343"/>
                    <a:pt x="1589623" y="1726258"/>
                  </a:cubicBezTo>
                  <a:cubicBezTo>
                    <a:pt x="1584248" y="1731293"/>
                    <a:pt x="1578873" y="1736329"/>
                    <a:pt x="1573412" y="1741279"/>
                  </a:cubicBezTo>
                  <a:lnTo>
                    <a:pt x="1570085" y="1741962"/>
                  </a:lnTo>
                  <a:lnTo>
                    <a:pt x="1573839" y="1737865"/>
                  </a:lnTo>
                  <a:cubicBezTo>
                    <a:pt x="1573839" y="1737865"/>
                    <a:pt x="1573669" y="1737609"/>
                    <a:pt x="1573583" y="1737694"/>
                  </a:cubicBezTo>
                  <a:lnTo>
                    <a:pt x="1568720" y="1742303"/>
                  </a:lnTo>
                  <a:lnTo>
                    <a:pt x="1567867" y="1743071"/>
                  </a:lnTo>
                  <a:lnTo>
                    <a:pt x="1569061" y="1742901"/>
                  </a:lnTo>
                  <a:lnTo>
                    <a:pt x="1571962" y="1742474"/>
                  </a:lnTo>
                  <a:cubicBezTo>
                    <a:pt x="1566758" y="1747254"/>
                    <a:pt x="1561468" y="1752033"/>
                    <a:pt x="1556178" y="1756727"/>
                  </a:cubicBezTo>
                  <a:lnTo>
                    <a:pt x="1553875" y="1757154"/>
                  </a:lnTo>
                  <a:cubicBezTo>
                    <a:pt x="1553875" y="1757154"/>
                    <a:pt x="1553875" y="1757495"/>
                    <a:pt x="1553875" y="1757410"/>
                  </a:cubicBezTo>
                  <a:close/>
                  <a:moveTo>
                    <a:pt x="1682789" y="1607197"/>
                  </a:moveTo>
                  <a:cubicBezTo>
                    <a:pt x="1690126" y="1602758"/>
                    <a:pt x="1697379" y="1598321"/>
                    <a:pt x="1704630" y="1593797"/>
                  </a:cubicBezTo>
                  <a:lnTo>
                    <a:pt x="1700364" y="1601308"/>
                  </a:lnTo>
                  <a:cubicBezTo>
                    <a:pt x="1700364" y="1601308"/>
                    <a:pt x="1700535" y="1601564"/>
                    <a:pt x="1700620" y="1601479"/>
                  </a:cubicBezTo>
                  <a:lnTo>
                    <a:pt x="1706166" y="1592944"/>
                  </a:lnTo>
                  <a:cubicBezTo>
                    <a:pt x="1712821" y="1588847"/>
                    <a:pt x="1719475" y="1584665"/>
                    <a:pt x="1726130" y="1580568"/>
                  </a:cubicBezTo>
                  <a:lnTo>
                    <a:pt x="1723998" y="1586884"/>
                  </a:lnTo>
                  <a:lnTo>
                    <a:pt x="1720841" y="1592687"/>
                  </a:lnTo>
                  <a:lnTo>
                    <a:pt x="1718366" y="1597126"/>
                  </a:lnTo>
                  <a:cubicBezTo>
                    <a:pt x="1708470" y="1602161"/>
                    <a:pt x="1698573" y="1607282"/>
                    <a:pt x="1688676" y="1612403"/>
                  </a:cubicBezTo>
                  <a:cubicBezTo>
                    <a:pt x="1683472" y="1614025"/>
                    <a:pt x="1678352" y="1615646"/>
                    <a:pt x="1673234" y="1617268"/>
                  </a:cubicBezTo>
                  <a:lnTo>
                    <a:pt x="1673234" y="1617268"/>
                  </a:lnTo>
                  <a:cubicBezTo>
                    <a:pt x="1673234" y="1617268"/>
                    <a:pt x="1673063" y="1617268"/>
                    <a:pt x="1673063" y="1617268"/>
                  </a:cubicBezTo>
                  <a:lnTo>
                    <a:pt x="1672892" y="1617268"/>
                  </a:lnTo>
                  <a:cubicBezTo>
                    <a:pt x="1672892" y="1617268"/>
                    <a:pt x="1672892" y="1617268"/>
                    <a:pt x="1672892" y="1617268"/>
                  </a:cubicBezTo>
                  <a:cubicBezTo>
                    <a:pt x="1661631" y="1621535"/>
                    <a:pt x="1650454" y="1625973"/>
                    <a:pt x="1639362" y="1630668"/>
                  </a:cubicBezTo>
                  <a:cubicBezTo>
                    <a:pt x="1653866" y="1622901"/>
                    <a:pt x="1668371" y="1615134"/>
                    <a:pt x="1682789" y="1607197"/>
                  </a:cubicBezTo>
                  <a:cubicBezTo>
                    <a:pt x="1682789" y="1607197"/>
                    <a:pt x="1682789" y="1607197"/>
                    <a:pt x="1682789" y="1607197"/>
                  </a:cubicBezTo>
                  <a:cubicBezTo>
                    <a:pt x="1682789" y="1607197"/>
                    <a:pt x="1682789" y="1607197"/>
                    <a:pt x="1682789" y="1607197"/>
                  </a:cubicBezTo>
                  <a:cubicBezTo>
                    <a:pt x="1682789" y="1607197"/>
                    <a:pt x="1682789" y="1607197"/>
                    <a:pt x="1682789" y="1607197"/>
                  </a:cubicBezTo>
                  <a:lnTo>
                    <a:pt x="1682789" y="1607197"/>
                  </a:lnTo>
                  <a:close/>
                  <a:moveTo>
                    <a:pt x="1704460" y="1584323"/>
                  </a:moveTo>
                  <a:cubicBezTo>
                    <a:pt x="1706678" y="1583726"/>
                    <a:pt x="1708982" y="1583043"/>
                    <a:pt x="1711200" y="1582361"/>
                  </a:cubicBezTo>
                  <a:lnTo>
                    <a:pt x="1710005" y="1584409"/>
                  </a:lnTo>
                  <a:cubicBezTo>
                    <a:pt x="1707616" y="1585689"/>
                    <a:pt x="1705228" y="1586969"/>
                    <a:pt x="1702753" y="1588250"/>
                  </a:cubicBezTo>
                  <a:cubicBezTo>
                    <a:pt x="1702753" y="1588164"/>
                    <a:pt x="1702924" y="1587993"/>
                    <a:pt x="1702924" y="1587908"/>
                  </a:cubicBezTo>
                  <a:lnTo>
                    <a:pt x="1704374" y="1584238"/>
                  </a:lnTo>
                  <a:close/>
                  <a:moveTo>
                    <a:pt x="1710432" y="1568961"/>
                  </a:moveTo>
                  <a:cubicBezTo>
                    <a:pt x="1714783" y="1566230"/>
                    <a:pt x="1719134" y="1563498"/>
                    <a:pt x="1723486" y="1560767"/>
                  </a:cubicBezTo>
                  <a:lnTo>
                    <a:pt x="1723741" y="1560596"/>
                  </a:lnTo>
                  <a:cubicBezTo>
                    <a:pt x="1721608" y="1564352"/>
                    <a:pt x="1719475" y="1568022"/>
                    <a:pt x="1717343" y="1571777"/>
                  </a:cubicBezTo>
                  <a:lnTo>
                    <a:pt x="1714527" y="1576727"/>
                  </a:lnTo>
                  <a:cubicBezTo>
                    <a:pt x="1713845" y="1576898"/>
                    <a:pt x="1713077" y="1576984"/>
                    <a:pt x="1712394" y="1577154"/>
                  </a:cubicBezTo>
                  <a:cubicBezTo>
                    <a:pt x="1710517" y="1577581"/>
                    <a:pt x="1708640" y="1577922"/>
                    <a:pt x="1706849" y="1578349"/>
                  </a:cubicBezTo>
                  <a:lnTo>
                    <a:pt x="1710517" y="1569046"/>
                  </a:lnTo>
                  <a:close/>
                  <a:moveTo>
                    <a:pt x="1705313" y="1578605"/>
                  </a:moveTo>
                  <a:cubicBezTo>
                    <a:pt x="1699938" y="1579800"/>
                    <a:pt x="1694563" y="1580995"/>
                    <a:pt x="1689188" y="1582275"/>
                  </a:cubicBezTo>
                  <a:cubicBezTo>
                    <a:pt x="1695416" y="1578349"/>
                    <a:pt x="1701729" y="1574338"/>
                    <a:pt x="1707958" y="1570412"/>
                  </a:cubicBezTo>
                  <a:lnTo>
                    <a:pt x="1705228" y="1578605"/>
                  </a:lnTo>
                  <a:close/>
                  <a:moveTo>
                    <a:pt x="1581091" y="1590639"/>
                  </a:moveTo>
                  <a:lnTo>
                    <a:pt x="1585869" y="1587652"/>
                  </a:lnTo>
                  <a:cubicBezTo>
                    <a:pt x="1590732" y="1584580"/>
                    <a:pt x="1595680" y="1581592"/>
                    <a:pt x="1600629" y="1578520"/>
                  </a:cubicBezTo>
                  <a:cubicBezTo>
                    <a:pt x="1606942" y="1577837"/>
                    <a:pt x="1613255" y="1577069"/>
                    <a:pt x="1619569" y="1576301"/>
                  </a:cubicBezTo>
                  <a:cubicBezTo>
                    <a:pt x="1616071" y="1578520"/>
                    <a:pt x="1612573" y="1580739"/>
                    <a:pt x="1609075" y="1582958"/>
                  </a:cubicBezTo>
                  <a:cubicBezTo>
                    <a:pt x="1599776" y="1585433"/>
                    <a:pt x="1590390" y="1587993"/>
                    <a:pt x="1581091" y="1590639"/>
                  </a:cubicBezTo>
                  <a:close/>
                  <a:moveTo>
                    <a:pt x="1628442" y="1575191"/>
                  </a:moveTo>
                  <a:cubicBezTo>
                    <a:pt x="1629892" y="1575020"/>
                    <a:pt x="1631428" y="1574850"/>
                    <a:pt x="1632879" y="1574594"/>
                  </a:cubicBezTo>
                  <a:lnTo>
                    <a:pt x="1631684" y="1577325"/>
                  </a:lnTo>
                  <a:cubicBezTo>
                    <a:pt x="1631684" y="1577325"/>
                    <a:pt x="1631854" y="1577581"/>
                    <a:pt x="1631940" y="1577410"/>
                  </a:cubicBezTo>
                  <a:lnTo>
                    <a:pt x="1633391" y="1574508"/>
                  </a:lnTo>
                  <a:cubicBezTo>
                    <a:pt x="1641922" y="1573399"/>
                    <a:pt x="1650454" y="1572290"/>
                    <a:pt x="1658900" y="1571180"/>
                  </a:cubicBezTo>
                  <a:cubicBezTo>
                    <a:pt x="1657365" y="1572204"/>
                    <a:pt x="1655744" y="1573228"/>
                    <a:pt x="1654208" y="1574167"/>
                  </a:cubicBezTo>
                  <a:cubicBezTo>
                    <a:pt x="1642178" y="1576301"/>
                    <a:pt x="1630149" y="1578520"/>
                    <a:pt x="1618204" y="1580824"/>
                  </a:cubicBezTo>
                  <a:cubicBezTo>
                    <a:pt x="1621617" y="1578946"/>
                    <a:pt x="1624944" y="1577069"/>
                    <a:pt x="1628357" y="1575106"/>
                  </a:cubicBezTo>
                  <a:close/>
                  <a:moveTo>
                    <a:pt x="1664446" y="1559146"/>
                  </a:moveTo>
                  <a:lnTo>
                    <a:pt x="1657279" y="1559146"/>
                  </a:lnTo>
                  <a:cubicBezTo>
                    <a:pt x="1661801" y="1556756"/>
                    <a:pt x="1666408" y="1554195"/>
                    <a:pt x="1670930" y="1551720"/>
                  </a:cubicBezTo>
                  <a:lnTo>
                    <a:pt x="1664617" y="1567680"/>
                  </a:lnTo>
                  <a:cubicBezTo>
                    <a:pt x="1664019" y="1568022"/>
                    <a:pt x="1663422" y="1568449"/>
                    <a:pt x="1662825" y="1568790"/>
                  </a:cubicBezTo>
                  <a:lnTo>
                    <a:pt x="1661033" y="1568790"/>
                  </a:lnTo>
                  <a:cubicBezTo>
                    <a:pt x="1653440" y="1569217"/>
                    <a:pt x="1645761" y="1569473"/>
                    <a:pt x="1638168" y="1569814"/>
                  </a:cubicBezTo>
                  <a:cubicBezTo>
                    <a:pt x="1643970" y="1566571"/>
                    <a:pt x="1649857" y="1563328"/>
                    <a:pt x="1655658" y="1560170"/>
                  </a:cubicBezTo>
                  <a:lnTo>
                    <a:pt x="1664446" y="1559487"/>
                  </a:lnTo>
                  <a:cubicBezTo>
                    <a:pt x="1664446" y="1559487"/>
                    <a:pt x="1664531" y="1559146"/>
                    <a:pt x="1664446" y="1559146"/>
                  </a:cubicBezTo>
                  <a:close/>
                  <a:moveTo>
                    <a:pt x="1679718" y="1493342"/>
                  </a:moveTo>
                  <a:cubicBezTo>
                    <a:pt x="1676390" y="1495561"/>
                    <a:pt x="1673148" y="1497780"/>
                    <a:pt x="1669821" y="1499999"/>
                  </a:cubicBezTo>
                  <a:cubicBezTo>
                    <a:pt x="1671698" y="1495988"/>
                    <a:pt x="1673575" y="1492062"/>
                    <a:pt x="1675452" y="1488050"/>
                  </a:cubicBezTo>
                  <a:cubicBezTo>
                    <a:pt x="1684154" y="1483271"/>
                    <a:pt x="1692771" y="1478406"/>
                    <a:pt x="1701388" y="1473541"/>
                  </a:cubicBezTo>
                  <a:cubicBezTo>
                    <a:pt x="1700279" y="1476443"/>
                    <a:pt x="1699170" y="1479345"/>
                    <a:pt x="1697975" y="1482246"/>
                  </a:cubicBezTo>
                  <a:cubicBezTo>
                    <a:pt x="1692004" y="1485831"/>
                    <a:pt x="1686031" y="1489501"/>
                    <a:pt x="1680059" y="1493171"/>
                  </a:cubicBezTo>
                  <a:cubicBezTo>
                    <a:pt x="1680059" y="1493171"/>
                    <a:pt x="1680059" y="1493171"/>
                    <a:pt x="1680059" y="1493171"/>
                  </a:cubicBezTo>
                  <a:cubicBezTo>
                    <a:pt x="1680059" y="1493171"/>
                    <a:pt x="1679974" y="1493171"/>
                    <a:pt x="1679888" y="1493257"/>
                  </a:cubicBezTo>
                  <a:cubicBezTo>
                    <a:pt x="1679888" y="1493257"/>
                    <a:pt x="1679803" y="1493257"/>
                    <a:pt x="1679718" y="1493342"/>
                  </a:cubicBezTo>
                  <a:cubicBezTo>
                    <a:pt x="1679718" y="1493342"/>
                    <a:pt x="1679718" y="1493342"/>
                    <a:pt x="1679718" y="1493342"/>
                  </a:cubicBezTo>
                  <a:close/>
                  <a:moveTo>
                    <a:pt x="1688164" y="1460397"/>
                  </a:moveTo>
                  <a:lnTo>
                    <a:pt x="1688164" y="1460397"/>
                  </a:lnTo>
                  <a:cubicBezTo>
                    <a:pt x="1688164" y="1460397"/>
                    <a:pt x="1688164" y="1460227"/>
                    <a:pt x="1688164" y="1460227"/>
                  </a:cubicBezTo>
                  <a:lnTo>
                    <a:pt x="1688164" y="1460227"/>
                  </a:lnTo>
                  <a:cubicBezTo>
                    <a:pt x="1688847" y="1458520"/>
                    <a:pt x="1689529" y="1456898"/>
                    <a:pt x="1690212" y="1455191"/>
                  </a:cubicBezTo>
                  <a:cubicBezTo>
                    <a:pt x="1698573" y="1449900"/>
                    <a:pt x="1706934" y="1444523"/>
                    <a:pt x="1715295" y="1439146"/>
                  </a:cubicBezTo>
                  <a:cubicBezTo>
                    <a:pt x="1713418" y="1443584"/>
                    <a:pt x="1711456" y="1447937"/>
                    <a:pt x="1709579" y="1452375"/>
                  </a:cubicBezTo>
                  <a:lnTo>
                    <a:pt x="1709579" y="1452375"/>
                  </a:lnTo>
                  <a:cubicBezTo>
                    <a:pt x="1709579" y="1452375"/>
                    <a:pt x="1709493" y="1452631"/>
                    <a:pt x="1709493" y="1452631"/>
                  </a:cubicBezTo>
                  <a:lnTo>
                    <a:pt x="1709493" y="1452887"/>
                  </a:lnTo>
                  <a:cubicBezTo>
                    <a:pt x="1709493" y="1452887"/>
                    <a:pt x="1709408" y="1452887"/>
                    <a:pt x="1709408" y="1452887"/>
                  </a:cubicBezTo>
                  <a:cubicBezTo>
                    <a:pt x="1708043" y="1456386"/>
                    <a:pt x="1706678" y="1459800"/>
                    <a:pt x="1705398" y="1463299"/>
                  </a:cubicBezTo>
                  <a:cubicBezTo>
                    <a:pt x="1696867" y="1468506"/>
                    <a:pt x="1688250" y="1473797"/>
                    <a:pt x="1679718" y="1479003"/>
                  </a:cubicBezTo>
                  <a:cubicBezTo>
                    <a:pt x="1682618" y="1472773"/>
                    <a:pt x="1685434" y="1466628"/>
                    <a:pt x="1688250" y="1460397"/>
                  </a:cubicBezTo>
                  <a:lnTo>
                    <a:pt x="1688250" y="1460397"/>
                  </a:lnTo>
                  <a:close/>
                  <a:moveTo>
                    <a:pt x="1692174" y="1349615"/>
                  </a:moveTo>
                  <a:lnTo>
                    <a:pt x="1692515" y="1347738"/>
                  </a:lnTo>
                  <a:cubicBezTo>
                    <a:pt x="1694136" y="1339203"/>
                    <a:pt x="1695758" y="1330668"/>
                    <a:pt x="1697293" y="1322133"/>
                  </a:cubicBezTo>
                  <a:cubicBezTo>
                    <a:pt x="1700706" y="1319914"/>
                    <a:pt x="1704118" y="1317695"/>
                    <a:pt x="1707616" y="1315390"/>
                  </a:cubicBezTo>
                  <a:cubicBezTo>
                    <a:pt x="1707446" y="1316585"/>
                    <a:pt x="1707275" y="1317780"/>
                    <a:pt x="1707104" y="1319060"/>
                  </a:cubicBezTo>
                  <a:cubicBezTo>
                    <a:pt x="1704801" y="1324523"/>
                    <a:pt x="1702497" y="1329985"/>
                    <a:pt x="1700194" y="1335362"/>
                  </a:cubicBezTo>
                  <a:cubicBezTo>
                    <a:pt x="1698317" y="1339630"/>
                    <a:pt x="1696440" y="1343897"/>
                    <a:pt x="1694478" y="1348164"/>
                  </a:cubicBezTo>
                  <a:cubicBezTo>
                    <a:pt x="1693709" y="1348676"/>
                    <a:pt x="1692942" y="1349103"/>
                    <a:pt x="1692088" y="1349615"/>
                  </a:cubicBezTo>
                  <a:close/>
                  <a:moveTo>
                    <a:pt x="1720244" y="1273314"/>
                  </a:moveTo>
                  <a:cubicBezTo>
                    <a:pt x="1720244" y="1273314"/>
                    <a:pt x="1720244" y="1273314"/>
                    <a:pt x="1720244" y="1273314"/>
                  </a:cubicBezTo>
                  <a:cubicBezTo>
                    <a:pt x="1720244" y="1273314"/>
                    <a:pt x="1720244" y="1273314"/>
                    <a:pt x="1720244" y="1273314"/>
                  </a:cubicBezTo>
                  <a:cubicBezTo>
                    <a:pt x="1720244" y="1273314"/>
                    <a:pt x="1720244" y="1273314"/>
                    <a:pt x="1720244" y="1273314"/>
                  </a:cubicBezTo>
                  <a:lnTo>
                    <a:pt x="1720244" y="1273314"/>
                  </a:lnTo>
                  <a:cubicBezTo>
                    <a:pt x="1720329" y="1272631"/>
                    <a:pt x="1720414" y="1271948"/>
                    <a:pt x="1720499" y="1271265"/>
                  </a:cubicBezTo>
                  <a:cubicBezTo>
                    <a:pt x="1722376" y="1271436"/>
                    <a:pt x="1724168" y="1271607"/>
                    <a:pt x="1726045" y="1271777"/>
                  </a:cubicBezTo>
                  <a:cubicBezTo>
                    <a:pt x="1723998" y="1272972"/>
                    <a:pt x="1721949" y="1274082"/>
                    <a:pt x="1719902" y="1275276"/>
                  </a:cubicBezTo>
                  <a:cubicBezTo>
                    <a:pt x="1719987" y="1274679"/>
                    <a:pt x="1720158" y="1273997"/>
                    <a:pt x="1720244" y="1273399"/>
                  </a:cubicBezTo>
                  <a:close/>
                  <a:moveTo>
                    <a:pt x="1732444" y="1272289"/>
                  </a:moveTo>
                  <a:cubicBezTo>
                    <a:pt x="1736368" y="1272716"/>
                    <a:pt x="1740293" y="1273143"/>
                    <a:pt x="1744218" y="1273570"/>
                  </a:cubicBezTo>
                  <a:cubicBezTo>
                    <a:pt x="1743535" y="1278605"/>
                    <a:pt x="1742938" y="1283641"/>
                    <a:pt x="1742255" y="1288676"/>
                  </a:cubicBezTo>
                  <a:cubicBezTo>
                    <a:pt x="1735430" y="1292602"/>
                    <a:pt x="1728519" y="1296529"/>
                    <a:pt x="1721694" y="1300454"/>
                  </a:cubicBezTo>
                  <a:cubicBezTo>
                    <a:pt x="1719305" y="1301820"/>
                    <a:pt x="1717001" y="1303271"/>
                    <a:pt x="1714612" y="1304722"/>
                  </a:cubicBezTo>
                  <a:cubicBezTo>
                    <a:pt x="1716063" y="1296784"/>
                    <a:pt x="1717513" y="1288847"/>
                    <a:pt x="1718878" y="1280824"/>
                  </a:cubicBezTo>
                  <a:cubicBezTo>
                    <a:pt x="1723400" y="1278008"/>
                    <a:pt x="1727922" y="1275106"/>
                    <a:pt x="1732358" y="1272289"/>
                  </a:cubicBezTo>
                  <a:close/>
                  <a:moveTo>
                    <a:pt x="1757015" y="1222105"/>
                  </a:moveTo>
                  <a:cubicBezTo>
                    <a:pt x="1757015" y="1222105"/>
                    <a:pt x="1757697" y="1221678"/>
                    <a:pt x="1758039" y="1221422"/>
                  </a:cubicBezTo>
                  <a:cubicBezTo>
                    <a:pt x="1761878" y="1219032"/>
                    <a:pt x="1765717" y="1216728"/>
                    <a:pt x="1769557" y="1214423"/>
                  </a:cubicBezTo>
                  <a:cubicBezTo>
                    <a:pt x="1769045" y="1218264"/>
                    <a:pt x="1768533" y="1222019"/>
                    <a:pt x="1768021" y="1225860"/>
                  </a:cubicBezTo>
                  <a:cubicBezTo>
                    <a:pt x="1766144" y="1227737"/>
                    <a:pt x="1764267" y="1229615"/>
                    <a:pt x="1762390" y="1231408"/>
                  </a:cubicBezTo>
                  <a:lnTo>
                    <a:pt x="1757868" y="1235846"/>
                  </a:lnTo>
                  <a:lnTo>
                    <a:pt x="1755650" y="1235590"/>
                  </a:lnTo>
                  <a:cubicBezTo>
                    <a:pt x="1756162" y="1231066"/>
                    <a:pt x="1756589" y="1226543"/>
                    <a:pt x="1757015" y="1222019"/>
                  </a:cubicBezTo>
                  <a:close/>
                  <a:moveTo>
                    <a:pt x="1750275" y="1235078"/>
                  </a:moveTo>
                  <a:lnTo>
                    <a:pt x="1741317" y="1234138"/>
                  </a:lnTo>
                  <a:cubicBezTo>
                    <a:pt x="1740378" y="1234054"/>
                    <a:pt x="1739355" y="1233883"/>
                    <a:pt x="1738416" y="1233797"/>
                  </a:cubicBezTo>
                  <a:cubicBezTo>
                    <a:pt x="1742852" y="1230981"/>
                    <a:pt x="1747374" y="1228164"/>
                    <a:pt x="1751811" y="1225433"/>
                  </a:cubicBezTo>
                  <a:cubicBezTo>
                    <a:pt x="1751299" y="1228677"/>
                    <a:pt x="1750787" y="1231920"/>
                    <a:pt x="1750275" y="1235163"/>
                  </a:cubicBezTo>
                  <a:close/>
                  <a:moveTo>
                    <a:pt x="1776724" y="1193086"/>
                  </a:moveTo>
                  <a:lnTo>
                    <a:pt x="1778771" y="1191465"/>
                  </a:lnTo>
                  <a:cubicBezTo>
                    <a:pt x="1781928" y="1188904"/>
                    <a:pt x="1785170" y="1186344"/>
                    <a:pt x="1788327" y="1183783"/>
                  </a:cubicBezTo>
                  <a:cubicBezTo>
                    <a:pt x="1788156" y="1184978"/>
                    <a:pt x="1787985" y="1186173"/>
                    <a:pt x="1787815" y="1187283"/>
                  </a:cubicBezTo>
                  <a:cubicBezTo>
                    <a:pt x="1786705" y="1190696"/>
                    <a:pt x="1785511" y="1194196"/>
                    <a:pt x="1784402" y="1197610"/>
                  </a:cubicBezTo>
                  <a:lnTo>
                    <a:pt x="1776297" y="1198207"/>
                  </a:lnTo>
                  <a:cubicBezTo>
                    <a:pt x="1776467" y="1196500"/>
                    <a:pt x="1776553" y="1194878"/>
                    <a:pt x="1776724" y="1193172"/>
                  </a:cubicBezTo>
                  <a:close/>
                  <a:moveTo>
                    <a:pt x="1771690" y="1198463"/>
                  </a:moveTo>
                  <a:lnTo>
                    <a:pt x="1769813" y="1198634"/>
                  </a:lnTo>
                  <a:lnTo>
                    <a:pt x="1771860" y="1197012"/>
                  </a:lnTo>
                  <a:cubicBezTo>
                    <a:pt x="1771860" y="1197524"/>
                    <a:pt x="1771690" y="1198036"/>
                    <a:pt x="1771690" y="1198548"/>
                  </a:cubicBezTo>
                  <a:close/>
                  <a:moveTo>
                    <a:pt x="1783037" y="1130526"/>
                  </a:moveTo>
                  <a:lnTo>
                    <a:pt x="1782099" y="1130782"/>
                  </a:lnTo>
                  <a:lnTo>
                    <a:pt x="1783549" y="1114395"/>
                  </a:lnTo>
                  <a:lnTo>
                    <a:pt x="1785341" y="1112859"/>
                  </a:lnTo>
                  <a:cubicBezTo>
                    <a:pt x="1789607" y="1111408"/>
                    <a:pt x="1793872" y="1110042"/>
                    <a:pt x="1798053" y="1108591"/>
                  </a:cubicBezTo>
                  <a:cubicBezTo>
                    <a:pt x="1796773" y="1112432"/>
                    <a:pt x="1795493" y="1116273"/>
                    <a:pt x="1794213" y="1120113"/>
                  </a:cubicBezTo>
                  <a:cubicBezTo>
                    <a:pt x="1792849" y="1121479"/>
                    <a:pt x="1791483" y="1122759"/>
                    <a:pt x="1790118" y="1124124"/>
                  </a:cubicBezTo>
                  <a:lnTo>
                    <a:pt x="1781928" y="1131977"/>
                  </a:lnTo>
                  <a:lnTo>
                    <a:pt x="1781928" y="1131123"/>
                  </a:lnTo>
                  <a:cubicBezTo>
                    <a:pt x="1781928" y="1131123"/>
                    <a:pt x="1783037" y="1130696"/>
                    <a:pt x="1783037" y="1130696"/>
                  </a:cubicBezTo>
                  <a:cubicBezTo>
                    <a:pt x="1783122" y="1130696"/>
                    <a:pt x="1783037" y="1130355"/>
                    <a:pt x="1782952" y="1130440"/>
                  </a:cubicBezTo>
                  <a:close/>
                  <a:moveTo>
                    <a:pt x="1820064" y="1157155"/>
                  </a:moveTo>
                  <a:cubicBezTo>
                    <a:pt x="1818444" y="1161763"/>
                    <a:pt x="1816908" y="1166287"/>
                    <a:pt x="1815372" y="1170895"/>
                  </a:cubicBezTo>
                  <a:cubicBezTo>
                    <a:pt x="1815714" y="1167908"/>
                    <a:pt x="1816055" y="1164921"/>
                    <a:pt x="1816396" y="1161849"/>
                  </a:cubicBezTo>
                  <a:cubicBezTo>
                    <a:pt x="1816652" y="1161080"/>
                    <a:pt x="1816993" y="1160312"/>
                    <a:pt x="1817249" y="1159544"/>
                  </a:cubicBezTo>
                  <a:cubicBezTo>
                    <a:pt x="1818188" y="1158776"/>
                    <a:pt x="1819126" y="1157923"/>
                    <a:pt x="1820064" y="1157155"/>
                  </a:cubicBezTo>
                  <a:close/>
                  <a:moveTo>
                    <a:pt x="1801807" y="1228506"/>
                  </a:moveTo>
                  <a:lnTo>
                    <a:pt x="1801807" y="1228506"/>
                  </a:lnTo>
                  <a:cubicBezTo>
                    <a:pt x="1801807" y="1228506"/>
                    <a:pt x="1801807" y="1228762"/>
                    <a:pt x="1801807" y="1228762"/>
                  </a:cubicBezTo>
                  <a:lnTo>
                    <a:pt x="1801807" y="1229018"/>
                  </a:lnTo>
                  <a:cubicBezTo>
                    <a:pt x="1801807" y="1229018"/>
                    <a:pt x="1801807" y="1229018"/>
                    <a:pt x="1801807" y="1229018"/>
                  </a:cubicBezTo>
                  <a:cubicBezTo>
                    <a:pt x="1801124" y="1235248"/>
                    <a:pt x="1800441" y="1241393"/>
                    <a:pt x="1799759" y="1247624"/>
                  </a:cubicBezTo>
                  <a:cubicBezTo>
                    <a:pt x="1795578" y="1251721"/>
                    <a:pt x="1791398" y="1255817"/>
                    <a:pt x="1787217" y="1259914"/>
                  </a:cubicBezTo>
                  <a:lnTo>
                    <a:pt x="1789521" y="1253939"/>
                  </a:lnTo>
                  <a:cubicBezTo>
                    <a:pt x="1792849" y="1245490"/>
                    <a:pt x="1796176" y="1237041"/>
                    <a:pt x="1799588" y="1228591"/>
                  </a:cubicBezTo>
                  <a:cubicBezTo>
                    <a:pt x="1800441" y="1227823"/>
                    <a:pt x="1801295" y="1226969"/>
                    <a:pt x="1802148" y="1226201"/>
                  </a:cubicBezTo>
                  <a:cubicBezTo>
                    <a:pt x="1802062" y="1226969"/>
                    <a:pt x="1801892" y="1227652"/>
                    <a:pt x="1801807" y="1228420"/>
                  </a:cubicBezTo>
                  <a:close/>
                  <a:moveTo>
                    <a:pt x="1790289" y="1345774"/>
                  </a:moveTo>
                  <a:lnTo>
                    <a:pt x="1789436" y="1356016"/>
                  </a:lnTo>
                  <a:cubicBezTo>
                    <a:pt x="1788156" y="1356785"/>
                    <a:pt x="1786962" y="1357553"/>
                    <a:pt x="1785682" y="1358321"/>
                  </a:cubicBezTo>
                  <a:lnTo>
                    <a:pt x="1788412" y="1350213"/>
                  </a:lnTo>
                  <a:cubicBezTo>
                    <a:pt x="1788412" y="1350213"/>
                    <a:pt x="1788156" y="1349956"/>
                    <a:pt x="1788156" y="1350127"/>
                  </a:cubicBezTo>
                  <a:lnTo>
                    <a:pt x="1784743" y="1359003"/>
                  </a:lnTo>
                  <a:cubicBezTo>
                    <a:pt x="1780307" y="1361820"/>
                    <a:pt x="1775870" y="1364637"/>
                    <a:pt x="1771434" y="1367368"/>
                  </a:cubicBezTo>
                  <a:cubicBezTo>
                    <a:pt x="1771946" y="1365916"/>
                    <a:pt x="1772458" y="1364551"/>
                    <a:pt x="1772970" y="1363100"/>
                  </a:cubicBezTo>
                  <a:cubicBezTo>
                    <a:pt x="1773652" y="1361222"/>
                    <a:pt x="1774334" y="1359345"/>
                    <a:pt x="1775017" y="1357553"/>
                  </a:cubicBezTo>
                  <a:cubicBezTo>
                    <a:pt x="1780221" y="1353285"/>
                    <a:pt x="1785341" y="1349103"/>
                    <a:pt x="1790545" y="1344750"/>
                  </a:cubicBezTo>
                  <a:cubicBezTo>
                    <a:pt x="1790545" y="1345091"/>
                    <a:pt x="1790545" y="1345433"/>
                    <a:pt x="1790459" y="1345774"/>
                  </a:cubicBezTo>
                  <a:close/>
                  <a:moveTo>
                    <a:pt x="1788583" y="1365661"/>
                  </a:moveTo>
                  <a:cubicBezTo>
                    <a:pt x="1785853" y="1368562"/>
                    <a:pt x="1783122" y="1371464"/>
                    <a:pt x="1780307" y="1374451"/>
                  </a:cubicBezTo>
                  <a:lnTo>
                    <a:pt x="1784317" y="1362417"/>
                  </a:lnTo>
                  <a:cubicBezTo>
                    <a:pt x="1785937" y="1361308"/>
                    <a:pt x="1787558" y="1360198"/>
                    <a:pt x="1789095" y="1359003"/>
                  </a:cubicBezTo>
                  <a:lnTo>
                    <a:pt x="1788497" y="1365661"/>
                  </a:lnTo>
                  <a:close/>
                  <a:moveTo>
                    <a:pt x="1790801" y="1357809"/>
                  </a:moveTo>
                  <a:cubicBezTo>
                    <a:pt x="1792081" y="1356955"/>
                    <a:pt x="1793360" y="1356016"/>
                    <a:pt x="1794555" y="1355163"/>
                  </a:cubicBezTo>
                  <a:cubicBezTo>
                    <a:pt x="1798735" y="1352261"/>
                    <a:pt x="1802831" y="1349189"/>
                    <a:pt x="1807011" y="1346286"/>
                  </a:cubicBezTo>
                  <a:cubicBezTo>
                    <a:pt x="1801295" y="1352261"/>
                    <a:pt x="1795664" y="1358235"/>
                    <a:pt x="1789948" y="1364210"/>
                  </a:cubicBezTo>
                  <a:lnTo>
                    <a:pt x="1790801" y="1357894"/>
                  </a:lnTo>
                  <a:close/>
                  <a:moveTo>
                    <a:pt x="1748142" y="1576898"/>
                  </a:moveTo>
                  <a:cubicBezTo>
                    <a:pt x="1746777" y="1579203"/>
                    <a:pt x="1745412" y="1581507"/>
                    <a:pt x="1744132" y="1583811"/>
                  </a:cubicBezTo>
                  <a:cubicBezTo>
                    <a:pt x="1741999" y="1584835"/>
                    <a:pt x="1739952" y="1585860"/>
                    <a:pt x="1737819" y="1586969"/>
                  </a:cubicBezTo>
                  <a:cubicBezTo>
                    <a:pt x="1741317" y="1582190"/>
                    <a:pt x="1744730" y="1577410"/>
                    <a:pt x="1748057" y="1572631"/>
                  </a:cubicBezTo>
                  <a:cubicBezTo>
                    <a:pt x="1748484" y="1572545"/>
                    <a:pt x="1748910" y="1572460"/>
                    <a:pt x="1749336" y="1572290"/>
                  </a:cubicBezTo>
                  <a:cubicBezTo>
                    <a:pt x="1748910" y="1573826"/>
                    <a:pt x="1748569" y="1575362"/>
                    <a:pt x="1748142" y="1576898"/>
                  </a:cubicBezTo>
                  <a:close/>
                  <a:moveTo>
                    <a:pt x="1722974" y="1620426"/>
                  </a:moveTo>
                  <a:cubicBezTo>
                    <a:pt x="1718281" y="1621877"/>
                    <a:pt x="1713589" y="1623242"/>
                    <a:pt x="1708896" y="1624693"/>
                  </a:cubicBezTo>
                  <a:cubicBezTo>
                    <a:pt x="1710858" y="1622218"/>
                    <a:pt x="1712906" y="1619743"/>
                    <a:pt x="1714869" y="1617182"/>
                  </a:cubicBezTo>
                  <a:cubicBezTo>
                    <a:pt x="1720158" y="1613769"/>
                    <a:pt x="1725448" y="1610355"/>
                    <a:pt x="1730737" y="1607026"/>
                  </a:cubicBezTo>
                  <a:cubicBezTo>
                    <a:pt x="1728946" y="1610184"/>
                    <a:pt x="1727069" y="1613427"/>
                    <a:pt x="1725192" y="1616585"/>
                  </a:cubicBezTo>
                  <a:lnTo>
                    <a:pt x="1722974" y="1620340"/>
                  </a:lnTo>
                  <a:close/>
                  <a:moveTo>
                    <a:pt x="1729202" y="1557097"/>
                  </a:moveTo>
                  <a:lnTo>
                    <a:pt x="1735089" y="1553513"/>
                  </a:lnTo>
                  <a:cubicBezTo>
                    <a:pt x="1732956" y="1559914"/>
                    <a:pt x="1730823" y="1566230"/>
                    <a:pt x="1728690" y="1572631"/>
                  </a:cubicBezTo>
                  <a:lnTo>
                    <a:pt x="1728263" y="1573996"/>
                  </a:lnTo>
                  <a:cubicBezTo>
                    <a:pt x="1724424" y="1574764"/>
                    <a:pt x="1720670" y="1575447"/>
                    <a:pt x="1716916" y="1576215"/>
                  </a:cubicBezTo>
                  <a:lnTo>
                    <a:pt x="1719220" y="1572631"/>
                  </a:lnTo>
                  <a:cubicBezTo>
                    <a:pt x="1722547" y="1567510"/>
                    <a:pt x="1725960" y="1562303"/>
                    <a:pt x="1729287" y="1557183"/>
                  </a:cubicBezTo>
                  <a:close/>
                  <a:moveTo>
                    <a:pt x="1731078" y="1554195"/>
                  </a:moveTo>
                  <a:cubicBezTo>
                    <a:pt x="1731505" y="1553513"/>
                    <a:pt x="1732017" y="1552744"/>
                    <a:pt x="1732444" y="1552061"/>
                  </a:cubicBezTo>
                  <a:cubicBezTo>
                    <a:pt x="1733638" y="1551635"/>
                    <a:pt x="1734832" y="1551208"/>
                    <a:pt x="1735942" y="1550696"/>
                  </a:cubicBezTo>
                  <a:cubicBezTo>
                    <a:pt x="1735856" y="1551037"/>
                    <a:pt x="1735686" y="1551379"/>
                    <a:pt x="1735601" y="1551635"/>
                  </a:cubicBezTo>
                  <a:lnTo>
                    <a:pt x="1730994" y="1554110"/>
                  </a:lnTo>
                  <a:close/>
                  <a:moveTo>
                    <a:pt x="1713247" y="1581763"/>
                  </a:moveTo>
                  <a:cubicBezTo>
                    <a:pt x="1714357" y="1581421"/>
                    <a:pt x="1715466" y="1581166"/>
                    <a:pt x="1716575" y="1580909"/>
                  </a:cubicBezTo>
                  <a:cubicBezTo>
                    <a:pt x="1715124" y="1581678"/>
                    <a:pt x="1713759" y="1582446"/>
                    <a:pt x="1712309" y="1583214"/>
                  </a:cubicBezTo>
                  <a:lnTo>
                    <a:pt x="1713247" y="1581848"/>
                  </a:lnTo>
                  <a:cubicBezTo>
                    <a:pt x="1713247" y="1581848"/>
                    <a:pt x="1713247" y="1581848"/>
                    <a:pt x="1713247" y="1581848"/>
                  </a:cubicBezTo>
                  <a:close/>
                  <a:moveTo>
                    <a:pt x="1716148" y="1603271"/>
                  </a:moveTo>
                  <a:cubicBezTo>
                    <a:pt x="1717001" y="1602758"/>
                    <a:pt x="1717854" y="1602246"/>
                    <a:pt x="1718708" y="1601820"/>
                  </a:cubicBezTo>
                  <a:lnTo>
                    <a:pt x="1718111" y="1603612"/>
                  </a:lnTo>
                  <a:cubicBezTo>
                    <a:pt x="1717257" y="1603868"/>
                    <a:pt x="1716490" y="1604039"/>
                    <a:pt x="1715636" y="1604295"/>
                  </a:cubicBezTo>
                  <a:lnTo>
                    <a:pt x="1716148" y="1603271"/>
                  </a:lnTo>
                  <a:close/>
                  <a:moveTo>
                    <a:pt x="1720755" y="1595675"/>
                  </a:moveTo>
                  <a:lnTo>
                    <a:pt x="1720755" y="1595504"/>
                  </a:lnTo>
                  <a:cubicBezTo>
                    <a:pt x="1720755" y="1595504"/>
                    <a:pt x="1720755" y="1595675"/>
                    <a:pt x="1720755" y="1595675"/>
                  </a:cubicBezTo>
                  <a:cubicBezTo>
                    <a:pt x="1720755" y="1595675"/>
                    <a:pt x="1720755" y="1595675"/>
                    <a:pt x="1720755" y="1595675"/>
                  </a:cubicBezTo>
                  <a:close/>
                  <a:moveTo>
                    <a:pt x="1723741" y="1605831"/>
                  </a:moveTo>
                  <a:cubicBezTo>
                    <a:pt x="1726557" y="1604807"/>
                    <a:pt x="1729373" y="1603868"/>
                    <a:pt x="1732188" y="1602844"/>
                  </a:cubicBezTo>
                  <a:cubicBezTo>
                    <a:pt x="1728604" y="1604892"/>
                    <a:pt x="1724936" y="1606856"/>
                    <a:pt x="1721353" y="1608904"/>
                  </a:cubicBezTo>
                  <a:cubicBezTo>
                    <a:pt x="1722120" y="1607880"/>
                    <a:pt x="1722888" y="1606856"/>
                    <a:pt x="1723741" y="1605831"/>
                  </a:cubicBezTo>
                  <a:close/>
                  <a:moveTo>
                    <a:pt x="1718878" y="1603441"/>
                  </a:moveTo>
                  <a:lnTo>
                    <a:pt x="1719732" y="1601308"/>
                  </a:lnTo>
                  <a:cubicBezTo>
                    <a:pt x="1720499" y="1600881"/>
                    <a:pt x="1721267" y="1600369"/>
                    <a:pt x="1722120" y="1599942"/>
                  </a:cubicBezTo>
                  <a:cubicBezTo>
                    <a:pt x="1721353" y="1601052"/>
                    <a:pt x="1720585" y="1602076"/>
                    <a:pt x="1719817" y="1603186"/>
                  </a:cubicBezTo>
                  <a:cubicBezTo>
                    <a:pt x="1719475" y="1603271"/>
                    <a:pt x="1719220" y="1603356"/>
                    <a:pt x="1718878" y="1603441"/>
                  </a:cubicBezTo>
                  <a:close/>
                  <a:moveTo>
                    <a:pt x="1722120" y="1594992"/>
                  </a:moveTo>
                  <a:lnTo>
                    <a:pt x="1723571" y="1591322"/>
                  </a:lnTo>
                  <a:lnTo>
                    <a:pt x="1725192" y="1588762"/>
                  </a:lnTo>
                  <a:cubicBezTo>
                    <a:pt x="1727836" y="1584665"/>
                    <a:pt x="1730481" y="1580568"/>
                    <a:pt x="1733127" y="1576472"/>
                  </a:cubicBezTo>
                  <a:cubicBezTo>
                    <a:pt x="1735003" y="1575959"/>
                    <a:pt x="1736880" y="1575532"/>
                    <a:pt x="1738757" y="1575020"/>
                  </a:cubicBezTo>
                  <a:cubicBezTo>
                    <a:pt x="1734918" y="1580824"/>
                    <a:pt x="1731078" y="1586628"/>
                    <a:pt x="1727154" y="1592346"/>
                  </a:cubicBezTo>
                  <a:cubicBezTo>
                    <a:pt x="1725448" y="1593199"/>
                    <a:pt x="1723827" y="1594053"/>
                    <a:pt x="1722120" y="1594907"/>
                  </a:cubicBezTo>
                  <a:close/>
                  <a:moveTo>
                    <a:pt x="1728348" y="1578946"/>
                  </a:moveTo>
                  <a:cubicBezTo>
                    <a:pt x="1728348" y="1578946"/>
                    <a:pt x="1728348" y="1579117"/>
                    <a:pt x="1728263" y="1579117"/>
                  </a:cubicBezTo>
                  <a:lnTo>
                    <a:pt x="1728263" y="1578946"/>
                  </a:lnTo>
                  <a:cubicBezTo>
                    <a:pt x="1728263" y="1578946"/>
                    <a:pt x="1728348" y="1578946"/>
                    <a:pt x="1728348" y="1578946"/>
                  </a:cubicBezTo>
                  <a:close/>
                  <a:moveTo>
                    <a:pt x="1713589" y="1604892"/>
                  </a:moveTo>
                  <a:cubicBezTo>
                    <a:pt x="1713589" y="1604892"/>
                    <a:pt x="1713333" y="1604892"/>
                    <a:pt x="1713162" y="1604978"/>
                  </a:cubicBezTo>
                  <a:cubicBezTo>
                    <a:pt x="1713333" y="1604892"/>
                    <a:pt x="1713503" y="1604807"/>
                    <a:pt x="1713674" y="1604722"/>
                  </a:cubicBezTo>
                  <a:lnTo>
                    <a:pt x="1713674" y="1604892"/>
                  </a:lnTo>
                  <a:close/>
                  <a:moveTo>
                    <a:pt x="1715892" y="1608648"/>
                  </a:moveTo>
                  <a:cubicBezTo>
                    <a:pt x="1714612" y="1610525"/>
                    <a:pt x="1713333" y="1612318"/>
                    <a:pt x="1712053" y="1614195"/>
                  </a:cubicBezTo>
                  <a:cubicBezTo>
                    <a:pt x="1711456" y="1614537"/>
                    <a:pt x="1710858" y="1614878"/>
                    <a:pt x="1710261" y="1615220"/>
                  </a:cubicBezTo>
                  <a:lnTo>
                    <a:pt x="1712991" y="1609757"/>
                  </a:lnTo>
                  <a:cubicBezTo>
                    <a:pt x="1714015" y="1609416"/>
                    <a:pt x="1714954" y="1609075"/>
                    <a:pt x="1715978" y="1608648"/>
                  </a:cubicBezTo>
                  <a:close/>
                  <a:moveTo>
                    <a:pt x="1701729" y="1626912"/>
                  </a:moveTo>
                  <a:cubicBezTo>
                    <a:pt x="1700620" y="1627254"/>
                    <a:pt x="1699426" y="1627595"/>
                    <a:pt x="1698317" y="1627936"/>
                  </a:cubicBezTo>
                  <a:cubicBezTo>
                    <a:pt x="1699767" y="1626998"/>
                    <a:pt x="1701303" y="1625973"/>
                    <a:pt x="1702753" y="1625035"/>
                  </a:cubicBezTo>
                  <a:cubicBezTo>
                    <a:pt x="1702412" y="1625632"/>
                    <a:pt x="1702071" y="1626315"/>
                    <a:pt x="1701729" y="1626912"/>
                  </a:cubicBezTo>
                  <a:close/>
                  <a:moveTo>
                    <a:pt x="1727240" y="1601052"/>
                  </a:moveTo>
                  <a:cubicBezTo>
                    <a:pt x="1729116" y="1598576"/>
                    <a:pt x="1730994" y="1596102"/>
                    <a:pt x="1732785" y="1593627"/>
                  </a:cubicBezTo>
                  <a:cubicBezTo>
                    <a:pt x="1735515" y="1592005"/>
                    <a:pt x="1738245" y="1590468"/>
                    <a:pt x="1741061" y="1588847"/>
                  </a:cubicBezTo>
                  <a:cubicBezTo>
                    <a:pt x="1739098" y="1592175"/>
                    <a:pt x="1737222" y="1595504"/>
                    <a:pt x="1735259" y="1598833"/>
                  </a:cubicBezTo>
                  <a:cubicBezTo>
                    <a:pt x="1732614" y="1599516"/>
                    <a:pt x="1729884" y="1600284"/>
                    <a:pt x="1727240" y="1600966"/>
                  </a:cubicBezTo>
                  <a:close/>
                  <a:moveTo>
                    <a:pt x="1740976" y="1571436"/>
                  </a:moveTo>
                  <a:cubicBezTo>
                    <a:pt x="1740976" y="1571436"/>
                    <a:pt x="1740293" y="1571607"/>
                    <a:pt x="1739952" y="1571607"/>
                  </a:cubicBezTo>
                  <a:cubicBezTo>
                    <a:pt x="1740464" y="1571265"/>
                    <a:pt x="1740976" y="1570924"/>
                    <a:pt x="1741487" y="1570668"/>
                  </a:cubicBezTo>
                  <a:cubicBezTo>
                    <a:pt x="1741317" y="1570924"/>
                    <a:pt x="1741146" y="1571180"/>
                    <a:pt x="1740976" y="1571436"/>
                  </a:cubicBezTo>
                  <a:close/>
                  <a:moveTo>
                    <a:pt x="1730396" y="1573399"/>
                  </a:moveTo>
                  <a:cubicBezTo>
                    <a:pt x="1730396" y="1573399"/>
                    <a:pt x="1730396" y="1573399"/>
                    <a:pt x="1730396" y="1573399"/>
                  </a:cubicBezTo>
                  <a:lnTo>
                    <a:pt x="1730567" y="1572972"/>
                  </a:lnTo>
                  <a:cubicBezTo>
                    <a:pt x="1733468" y="1565547"/>
                    <a:pt x="1736368" y="1558207"/>
                    <a:pt x="1739269" y="1550782"/>
                  </a:cubicBezTo>
                  <a:lnTo>
                    <a:pt x="1744388" y="1547624"/>
                  </a:lnTo>
                  <a:cubicBezTo>
                    <a:pt x="1745071" y="1547367"/>
                    <a:pt x="1745753" y="1547112"/>
                    <a:pt x="1746436" y="1546855"/>
                  </a:cubicBezTo>
                  <a:cubicBezTo>
                    <a:pt x="1741573" y="1555390"/>
                    <a:pt x="1736710" y="1564010"/>
                    <a:pt x="1731847" y="1572631"/>
                  </a:cubicBezTo>
                  <a:cubicBezTo>
                    <a:pt x="1731335" y="1572886"/>
                    <a:pt x="1730908" y="1573143"/>
                    <a:pt x="1730396" y="1573399"/>
                  </a:cubicBezTo>
                  <a:close/>
                  <a:moveTo>
                    <a:pt x="1739781" y="1549416"/>
                  </a:moveTo>
                  <a:cubicBezTo>
                    <a:pt x="1739781" y="1549416"/>
                    <a:pt x="1739781" y="1549331"/>
                    <a:pt x="1739781" y="1549245"/>
                  </a:cubicBezTo>
                  <a:cubicBezTo>
                    <a:pt x="1739952" y="1549245"/>
                    <a:pt x="1740207" y="1549074"/>
                    <a:pt x="1740378" y="1548989"/>
                  </a:cubicBezTo>
                  <a:lnTo>
                    <a:pt x="1739696" y="1549331"/>
                  </a:lnTo>
                  <a:close/>
                  <a:moveTo>
                    <a:pt x="1736710" y="1548221"/>
                  </a:moveTo>
                  <a:cubicBezTo>
                    <a:pt x="1735942" y="1548477"/>
                    <a:pt x="1735174" y="1548648"/>
                    <a:pt x="1734406" y="1548904"/>
                  </a:cubicBezTo>
                  <a:cubicBezTo>
                    <a:pt x="1735856" y="1546685"/>
                    <a:pt x="1737307" y="1544466"/>
                    <a:pt x="1738757" y="1542247"/>
                  </a:cubicBezTo>
                  <a:cubicBezTo>
                    <a:pt x="1738075" y="1544210"/>
                    <a:pt x="1737392" y="1546173"/>
                    <a:pt x="1736795" y="1548221"/>
                  </a:cubicBezTo>
                  <a:close/>
                  <a:moveTo>
                    <a:pt x="1716660" y="1552403"/>
                  </a:moveTo>
                  <a:lnTo>
                    <a:pt x="1727922" y="1535419"/>
                  </a:lnTo>
                  <a:cubicBezTo>
                    <a:pt x="1733211" y="1532005"/>
                    <a:pt x="1738416" y="1528591"/>
                    <a:pt x="1743706" y="1525262"/>
                  </a:cubicBezTo>
                  <a:cubicBezTo>
                    <a:pt x="1738843" y="1533626"/>
                    <a:pt x="1734065" y="1542076"/>
                    <a:pt x="1729287" y="1550440"/>
                  </a:cubicBezTo>
                  <a:cubicBezTo>
                    <a:pt x="1724850" y="1551806"/>
                    <a:pt x="1720329" y="1553086"/>
                    <a:pt x="1715892" y="1554451"/>
                  </a:cubicBezTo>
                  <a:cubicBezTo>
                    <a:pt x="1716148" y="1553769"/>
                    <a:pt x="1716404" y="1553086"/>
                    <a:pt x="1716660" y="1552403"/>
                  </a:cubicBezTo>
                  <a:close/>
                  <a:moveTo>
                    <a:pt x="1697463" y="1536699"/>
                  </a:moveTo>
                  <a:cubicBezTo>
                    <a:pt x="1703862" y="1532943"/>
                    <a:pt x="1710176" y="1529188"/>
                    <a:pt x="1716575" y="1525433"/>
                  </a:cubicBezTo>
                  <a:lnTo>
                    <a:pt x="1714357" y="1529018"/>
                  </a:lnTo>
                  <a:cubicBezTo>
                    <a:pt x="1714357" y="1529018"/>
                    <a:pt x="1714527" y="1529274"/>
                    <a:pt x="1714612" y="1529188"/>
                  </a:cubicBezTo>
                  <a:lnTo>
                    <a:pt x="1717684" y="1524750"/>
                  </a:lnTo>
                  <a:cubicBezTo>
                    <a:pt x="1719817" y="1523555"/>
                    <a:pt x="1721865" y="1522275"/>
                    <a:pt x="1723998" y="1521080"/>
                  </a:cubicBezTo>
                  <a:cubicBezTo>
                    <a:pt x="1722291" y="1526116"/>
                    <a:pt x="1720670" y="1531237"/>
                    <a:pt x="1718964" y="1536272"/>
                  </a:cubicBezTo>
                  <a:cubicBezTo>
                    <a:pt x="1709067" y="1541735"/>
                    <a:pt x="1699085" y="1547197"/>
                    <a:pt x="1689273" y="1552744"/>
                  </a:cubicBezTo>
                  <a:cubicBezTo>
                    <a:pt x="1691492" y="1548477"/>
                    <a:pt x="1693709" y="1544124"/>
                    <a:pt x="1695842" y="1539857"/>
                  </a:cubicBezTo>
                  <a:cubicBezTo>
                    <a:pt x="1696354" y="1538833"/>
                    <a:pt x="1696867" y="1537723"/>
                    <a:pt x="1697379" y="1536699"/>
                  </a:cubicBezTo>
                  <a:close/>
                  <a:moveTo>
                    <a:pt x="1765035" y="1464836"/>
                  </a:moveTo>
                  <a:cubicBezTo>
                    <a:pt x="1765035" y="1464836"/>
                    <a:pt x="1765035" y="1465006"/>
                    <a:pt x="1764950" y="1465092"/>
                  </a:cubicBezTo>
                  <a:cubicBezTo>
                    <a:pt x="1764950" y="1465092"/>
                    <a:pt x="1764950" y="1465092"/>
                    <a:pt x="1764950" y="1465092"/>
                  </a:cubicBezTo>
                  <a:cubicBezTo>
                    <a:pt x="1764011" y="1467738"/>
                    <a:pt x="1763158" y="1470383"/>
                    <a:pt x="1762219" y="1473029"/>
                  </a:cubicBezTo>
                  <a:lnTo>
                    <a:pt x="1748739" y="1480881"/>
                  </a:lnTo>
                  <a:cubicBezTo>
                    <a:pt x="1756076" y="1470554"/>
                    <a:pt x="1763414" y="1460312"/>
                    <a:pt x="1770751" y="1449985"/>
                  </a:cubicBezTo>
                  <a:cubicBezTo>
                    <a:pt x="1768874" y="1454850"/>
                    <a:pt x="1766997" y="1459715"/>
                    <a:pt x="1765205" y="1464579"/>
                  </a:cubicBezTo>
                  <a:cubicBezTo>
                    <a:pt x="1765205" y="1464579"/>
                    <a:pt x="1765205" y="1464579"/>
                    <a:pt x="1765205" y="1464579"/>
                  </a:cubicBezTo>
                  <a:cubicBezTo>
                    <a:pt x="1765205" y="1464665"/>
                    <a:pt x="1765205" y="1464750"/>
                    <a:pt x="1765120" y="1464836"/>
                  </a:cubicBezTo>
                  <a:close/>
                  <a:moveTo>
                    <a:pt x="1726472" y="1513655"/>
                  </a:moveTo>
                  <a:cubicBezTo>
                    <a:pt x="1725960" y="1513911"/>
                    <a:pt x="1725448" y="1514167"/>
                    <a:pt x="1724936" y="1514508"/>
                  </a:cubicBezTo>
                  <a:lnTo>
                    <a:pt x="1727410" y="1511009"/>
                  </a:lnTo>
                  <a:cubicBezTo>
                    <a:pt x="1727154" y="1511863"/>
                    <a:pt x="1726813" y="1512801"/>
                    <a:pt x="1726557" y="1513655"/>
                  </a:cubicBezTo>
                  <a:close/>
                  <a:moveTo>
                    <a:pt x="1745071" y="1479515"/>
                  </a:moveTo>
                  <a:cubicBezTo>
                    <a:pt x="1745753" y="1477809"/>
                    <a:pt x="1746436" y="1476102"/>
                    <a:pt x="1747033" y="1474309"/>
                  </a:cubicBezTo>
                  <a:lnTo>
                    <a:pt x="1747033" y="1474309"/>
                  </a:lnTo>
                  <a:cubicBezTo>
                    <a:pt x="1747033" y="1474309"/>
                    <a:pt x="1747033" y="1474309"/>
                    <a:pt x="1747033" y="1474309"/>
                  </a:cubicBezTo>
                  <a:lnTo>
                    <a:pt x="1747033" y="1474309"/>
                  </a:lnTo>
                  <a:cubicBezTo>
                    <a:pt x="1747033" y="1474309"/>
                    <a:pt x="1747033" y="1474309"/>
                    <a:pt x="1747033" y="1474309"/>
                  </a:cubicBezTo>
                  <a:cubicBezTo>
                    <a:pt x="1749763" y="1466286"/>
                    <a:pt x="1752493" y="1458264"/>
                    <a:pt x="1755138" y="1450241"/>
                  </a:cubicBezTo>
                  <a:lnTo>
                    <a:pt x="1769983" y="1440084"/>
                  </a:lnTo>
                  <a:cubicBezTo>
                    <a:pt x="1761537" y="1453228"/>
                    <a:pt x="1753176" y="1466372"/>
                    <a:pt x="1744985" y="1479601"/>
                  </a:cubicBezTo>
                  <a:close/>
                  <a:moveTo>
                    <a:pt x="1740549" y="1471920"/>
                  </a:moveTo>
                  <a:lnTo>
                    <a:pt x="1740549" y="1472175"/>
                  </a:lnTo>
                  <a:cubicBezTo>
                    <a:pt x="1740549" y="1472175"/>
                    <a:pt x="1740549" y="1472175"/>
                    <a:pt x="1740549" y="1472175"/>
                  </a:cubicBezTo>
                  <a:cubicBezTo>
                    <a:pt x="1738586" y="1477809"/>
                    <a:pt x="1736710" y="1483441"/>
                    <a:pt x="1734832" y="1489160"/>
                  </a:cubicBezTo>
                  <a:cubicBezTo>
                    <a:pt x="1728519" y="1492830"/>
                    <a:pt x="1722120" y="1496585"/>
                    <a:pt x="1715807" y="1500255"/>
                  </a:cubicBezTo>
                  <a:cubicBezTo>
                    <a:pt x="1721353" y="1488989"/>
                    <a:pt x="1726728" y="1477552"/>
                    <a:pt x="1732017" y="1466201"/>
                  </a:cubicBezTo>
                  <a:cubicBezTo>
                    <a:pt x="1736880" y="1462873"/>
                    <a:pt x="1741829" y="1459459"/>
                    <a:pt x="1746692" y="1456130"/>
                  </a:cubicBezTo>
                  <a:cubicBezTo>
                    <a:pt x="1744730" y="1461337"/>
                    <a:pt x="1742682" y="1466543"/>
                    <a:pt x="1740719" y="1471749"/>
                  </a:cubicBezTo>
                  <a:lnTo>
                    <a:pt x="1740719" y="1471749"/>
                  </a:lnTo>
                  <a:cubicBezTo>
                    <a:pt x="1740719" y="1471749"/>
                    <a:pt x="1740719" y="1472005"/>
                    <a:pt x="1740719" y="1472005"/>
                  </a:cubicBezTo>
                  <a:close/>
                  <a:moveTo>
                    <a:pt x="1733297" y="1493257"/>
                  </a:moveTo>
                  <a:cubicBezTo>
                    <a:pt x="1732017" y="1497012"/>
                    <a:pt x="1730737" y="1500852"/>
                    <a:pt x="1729543" y="1504608"/>
                  </a:cubicBezTo>
                  <a:lnTo>
                    <a:pt x="1722718" y="1515703"/>
                  </a:lnTo>
                  <a:cubicBezTo>
                    <a:pt x="1716063" y="1519203"/>
                    <a:pt x="1709408" y="1522702"/>
                    <a:pt x="1702839" y="1526287"/>
                  </a:cubicBezTo>
                  <a:cubicBezTo>
                    <a:pt x="1705995" y="1519971"/>
                    <a:pt x="1709152" y="1513740"/>
                    <a:pt x="1712224" y="1507424"/>
                  </a:cubicBezTo>
                  <a:cubicBezTo>
                    <a:pt x="1719305" y="1502730"/>
                    <a:pt x="1726301" y="1498036"/>
                    <a:pt x="1733382" y="1493342"/>
                  </a:cubicBezTo>
                  <a:close/>
                  <a:moveTo>
                    <a:pt x="1730396" y="1517410"/>
                  </a:moveTo>
                  <a:cubicBezTo>
                    <a:pt x="1733638" y="1515533"/>
                    <a:pt x="1736880" y="1513655"/>
                    <a:pt x="1740037" y="1511777"/>
                  </a:cubicBezTo>
                  <a:cubicBezTo>
                    <a:pt x="1736795" y="1517240"/>
                    <a:pt x="1733468" y="1522702"/>
                    <a:pt x="1730226" y="1528164"/>
                  </a:cubicBezTo>
                  <a:lnTo>
                    <a:pt x="1728519" y="1531066"/>
                  </a:lnTo>
                  <a:cubicBezTo>
                    <a:pt x="1726983" y="1531919"/>
                    <a:pt x="1725533" y="1532688"/>
                    <a:pt x="1723998" y="1533541"/>
                  </a:cubicBezTo>
                  <a:cubicBezTo>
                    <a:pt x="1726130" y="1528164"/>
                    <a:pt x="1728263" y="1522787"/>
                    <a:pt x="1730311" y="1517410"/>
                  </a:cubicBezTo>
                  <a:close/>
                  <a:moveTo>
                    <a:pt x="1746521" y="1508022"/>
                  </a:moveTo>
                  <a:cubicBezTo>
                    <a:pt x="1748057" y="1507083"/>
                    <a:pt x="1749593" y="1506229"/>
                    <a:pt x="1751128" y="1505291"/>
                  </a:cubicBezTo>
                  <a:cubicBezTo>
                    <a:pt x="1749251" y="1510753"/>
                    <a:pt x="1747374" y="1516216"/>
                    <a:pt x="1745583" y="1521763"/>
                  </a:cubicBezTo>
                  <a:lnTo>
                    <a:pt x="1743620" y="1522872"/>
                  </a:lnTo>
                  <a:cubicBezTo>
                    <a:pt x="1739781" y="1525006"/>
                    <a:pt x="1735942" y="1527054"/>
                    <a:pt x="1732102" y="1529188"/>
                  </a:cubicBezTo>
                  <a:lnTo>
                    <a:pt x="1732102" y="1529188"/>
                  </a:lnTo>
                  <a:cubicBezTo>
                    <a:pt x="1736880" y="1522105"/>
                    <a:pt x="1741658" y="1515021"/>
                    <a:pt x="1746521" y="1508022"/>
                  </a:cubicBezTo>
                  <a:close/>
                  <a:moveTo>
                    <a:pt x="1724850" y="1537382"/>
                  </a:moveTo>
                  <a:lnTo>
                    <a:pt x="1717940" y="1549160"/>
                  </a:lnTo>
                  <a:cubicBezTo>
                    <a:pt x="1719220" y="1545917"/>
                    <a:pt x="1720499" y="1542673"/>
                    <a:pt x="1721779" y="1539345"/>
                  </a:cubicBezTo>
                  <a:cubicBezTo>
                    <a:pt x="1722803" y="1538662"/>
                    <a:pt x="1723827" y="1537979"/>
                    <a:pt x="1724850" y="1537382"/>
                  </a:cubicBezTo>
                  <a:close/>
                  <a:moveTo>
                    <a:pt x="1751555" y="1500682"/>
                  </a:moveTo>
                  <a:cubicBezTo>
                    <a:pt x="1752323" y="1499572"/>
                    <a:pt x="1753090" y="1498463"/>
                    <a:pt x="1753859" y="1497353"/>
                  </a:cubicBezTo>
                  <a:cubicBezTo>
                    <a:pt x="1753602" y="1498207"/>
                    <a:pt x="1753261" y="1499060"/>
                    <a:pt x="1753005" y="1499914"/>
                  </a:cubicBezTo>
                  <a:cubicBezTo>
                    <a:pt x="1752579" y="1500170"/>
                    <a:pt x="1752067" y="1500426"/>
                    <a:pt x="1751640" y="1500597"/>
                  </a:cubicBezTo>
                  <a:close/>
                  <a:moveTo>
                    <a:pt x="1744559" y="1504267"/>
                  </a:moveTo>
                  <a:cubicBezTo>
                    <a:pt x="1740805" y="1506229"/>
                    <a:pt x="1736965" y="1508107"/>
                    <a:pt x="1733211" y="1510070"/>
                  </a:cubicBezTo>
                  <a:cubicBezTo>
                    <a:pt x="1735344" y="1504608"/>
                    <a:pt x="1737477" y="1499060"/>
                    <a:pt x="1739610" y="1493598"/>
                  </a:cubicBezTo>
                  <a:cubicBezTo>
                    <a:pt x="1741743" y="1490696"/>
                    <a:pt x="1743791" y="1487709"/>
                    <a:pt x="1745924" y="1484807"/>
                  </a:cubicBezTo>
                  <a:lnTo>
                    <a:pt x="1761708" y="1474480"/>
                  </a:lnTo>
                  <a:cubicBezTo>
                    <a:pt x="1761196" y="1475845"/>
                    <a:pt x="1760769" y="1477211"/>
                    <a:pt x="1760257" y="1478577"/>
                  </a:cubicBezTo>
                  <a:cubicBezTo>
                    <a:pt x="1754968" y="1487111"/>
                    <a:pt x="1749678" y="1495646"/>
                    <a:pt x="1744473" y="1504267"/>
                  </a:cubicBezTo>
                  <a:close/>
                  <a:moveTo>
                    <a:pt x="1780819" y="1423783"/>
                  </a:moveTo>
                  <a:cubicBezTo>
                    <a:pt x="1779709" y="1425319"/>
                    <a:pt x="1778600" y="1426770"/>
                    <a:pt x="1777576" y="1428306"/>
                  </a:cubicBezTo>
                  <a:lnTo>
                    <a:pt x="1777576" y="1428306"/>
                  </a:lnTo>
                  <a:cubicBezTo>
                    <a:pt x="1777576" y="1428306"/>
                    <a:pt x="1777491" y="1428477"/>
                    <a:pt x="1777491" y="1428477"/>
                  </a:cubicBezTo>
                  <a:lnTo>
                    <a:pt x="1777491" y="1428648"/>
                  </a:lnTo>
                  <a:cubicBezTo>
                    <a:pt x="1777491" y="1428648"/>
                    <a:pt x="1777406" y="1428648"/>
                    <a:pt x="1777406" y="1428648"/>
                  </a:cubicBezTo>
                  <a:cubicBezTo>
                    <a:pt x="1775358" y="1431806"/>
                    <a:pt x="1773396" y="1434878"/>
                    <a:pt x="1771348" y="1438036"/>
                  </a:cubicBezTo>
                  <a:lnTo>
                    <a:pt x="1756247" y="1447083"/>
                  </a:lnTo>
                  <a:cubicBezTo>
                    <a:pt x="1757356" y="1443840"/>
                    <a:pt x="1758380" y="1440511"/>
                    <a:pt x="1759489" y="1437268"/>
                  </a:cubicBezTo>
                  <a:cubicBezTo>
                    <a:pt x="1766656" y="1432659"/>
                    <a:pt x="1773823" y="1428050"/>
                    <a:pt x="1780989" y="1423356"/>
                  </a:cubicBezTo>
                  <a:cubicBezTo>
                    <a:pt x="1780989" y="1423442"/>
                    <a:pt x="1780904" y="1423612"/>
                    <a:pt x="1780819" y="1423698"/>
                  </a:cubicBezTo>
                  <a:close/>
                  <a:moveTo>
                    <a:pt x="1748057" y="1451948"/>
                  </a:moveTo>
                  <a:cubicBezTo>
                    <a:pt x="1743620" y="1454594"/>
                    <a:pt x="1739184" y="1457239"/>
                    <a:pt x="1734662" y="1459885"/>
                  </a:cubicBezTo>
                  <a:cubicBezTo>
                    <a:pt x="1735686" y="1457581"/>
                    <a:pt x="1736795" y="1455362"/>
                    <a:pt x="1737819" y="1453057"/>
                  </a:cubicBezTo>
                  <a:lnTo>
                    <a:pt x="1737819" y="1453057"/>
                  </a:lnTo>
                  <a:cubicBezTo>
                    <a:pt x="1737819" y="1453057"/>
                    <a:pt x="1737819" y="1453057"/>
                    <a:pt x="1737819" y="1453057"/>
                  </a:cubicBezTo>
                  <a:lnTo>
                    <a:pt x="1737819" y="1453057"/>
                  </a:lnTo>
                  <a:cubicBezTo>
                    <a:pt x="1737819" y="1453057"/>
                    <a:pt x="1737819" y="1453057"/>
                    <a:pt x="1737819" y="1453057"/>
                  </a:cubicBezTo>
                  <a:cubicBezTo>
                    <a:pt x="1738160" y="1452204"/>
                    <a:pt x="1738501" y="1451265"/>
                    <a:pt x="1738928" y="1450412"/>
                  </a:cubicBezTo>
                  <a:cubicBezTo>
                    <a:pt x="1743194" y="1447680"/>
                    <a:pt x="1747545" y="1444949"/>
                    <a:pt x="1751811" y="1442218"/>
                  </a:cubicBezTo>
                  <a:cubicBezTo>
                    <a:pt x="1750531" y="1445461"/>
                    <a:pt x="1749251" y="1448790"/>
                    <a:pt x="1747972" y="1452033"/>
                  </a:cubicBezTo>
                  <a:close/>
                  <a:moveTo>
                    <a:pt x="1715551" y="1455362"/>
                  </a:moveTo>
                  <a:lnTo>
                    <a:pt x="1715551" y="1455362"/>
                  </a:lnTo>
                  <a:cubicBezTo>
                    <a:pt x="1715551" y="1455362"/>
                    <a:pt x="1715551" y="1455362"/>
                    <a:pt x="1715551" y="1455362"/>
                  </a:cubicBezTo>
                  <a:lnTo>
                    <a:pt x="1715551" y="1455362"/>
                  </a:lnTo>
                  <a:cubicBezTo>
                    <a:pt x="1715551" y="1455362"/>
                    <a:pt x="1715551" y="1455362"/>
                    <a:pt x="1715551" y="1455362"/>
                  </a:cubicBezTo>
                  <a:cubicBezTo>
                    <a:pt x="1718452" y="1448107"/>
                    <a:pt x="1721267" y="1440767"/>
                    <a:pt x="1724082" y="1433427"/>
                  </a:cubicBezTo>
                  <a:cubicBezTo>
                    <a:pt x="1730994" y="1428989"/>
                    <a:pt x="1737904" y="1424551"/>
                    <a:pt x="1744815" y="1420113"/>
                  </a:cubicBezTo>
                  <a:lnTo>
                    <a:pt x="1745241" y="1419857"/>
                  </a:lnTo>
                  <a:cubicBezTo>
                    <a:pt x="1741061" y="1429075"/>
                    <a:pt x="1736965" y="1438207"/>
                    <a:pt x="1732785" y="1447425"/>
                  </a:cubicBezTo>
                  <a:cubicBezTo>
                    <a:pt x="1726642" y="1450924"/>
                    <a:pt x="1720585" y="1454423"/>
                    <a:pt x="1714442" y="1457922"/>
                  </a:cubicBezTo>
                  <a:cubicBezTo>
                    <a:pt x="1714783" y="1457154"/>
                    <a:pt x="1715124" y="1456301"/>
                    <a:pt x="1715466" y="1455532"/>
                  </a:cubicBezTo>
                  <a:close/>
                  <a:moveTo>
                    <a:pt x="1700108" y="1381450"/>
                  </a:moveTo>
                  <a:cubicBezTo>
                    <a:pt x="1704118" y="1371976"/>
                    <a:pt x="1708043" y="1362417"/>
                    <a:pt x="1711968" y="1352944"/>
                  </a:cubicBezTo>
                  <a:lnTo>
                    <a:pt x="1716916" y="1340824"/>
                  </a:lnTo>
                  <a:cubicBezTo>
                    <a:pt x="1723571" y="1336557"/>
                    <a:pt x="1730140" y="1332204"/>
                    <a:pt x="1736795" y="1327937"/>
                  </a:cubicBezTo>
                  <a:cubicBezTo>
                    <a:pt x="1735942" y="1334167"/>
                    <a:pt x="1735089" y="1340312"/>
                    <a:pt x="1734235" y="1346543"/>
                  </a:cubicBezTo>
                  <a:lnTo>
                    <a:pt x="1729543" y="1351578"/>
                  </a:lnTo>
                  <a:lnTo>
                    <a:pt x="1734235" y="1338947"/>
                  </a:lnTo>
                  <a:cubicBezTo>
                    <a:pt x="1734235" y="1338947"/>
                    <a:pt x="1733979" y="1338690"/>
                    <a:pt x="1733979" y="1338861"/>
                  </a:cubicBezTo>
                  <a:lnTo>
                    <a:pt x="1727581" y="1353712"/>
                  </a:lnTo>
                  <a:lnTo>
                    <a:pt x="1726130" y="1355248"/>
                  </a:lnTo>
                  <a:cubicBezTo>
                    <a:pt x="1726130" y="1355248"/>
                    <a:pt x="1726215" y="1355504"/>
                    <a:pt x="1726301" y="1355419"/>
                  </a:cubicBezTo>
                  <a:lnTo>
                    <a:pt x="1727154" y="1354651"/>
                  </a:lnTo>
                  <a:lnTo>
                    <a:pt x="1720585" y="1370014"/>
                  </a:lnTo>
                  <a:cubicBezTo>
                    <a:pt x="1719561" y="1372403"/>
                    <a:pt x="1718452" y="1374793"/>
                    <a:pt x="1717428" y="1377097"/>
                  </a:cubicBezTo>
                  <a:cubicBezTo>
                    <a:pt x="1711285" y="1380340"/>
                    <a:pt x="1705228" y="1383669"/>
                    <a:pt x="1699085" y="1386912"/>
                  </a:cubicBezTo>
                  <a:lnTo>
                    <a:pt x="1700108" y="1381450"/>
                  </a:lnTo>
                  <a:close/>
                  <a:moveTo>
                    <a:pt x="1772628" y="1237467"/>
                  </a:moveTo>
                  <a:lnTo>
                    <a:pt x="1772372" y="1237467"/>
                  </a:lnTo>
                  <a:cubicBezTo>
                    <a:pt x="1772458" y="1236102"/>
                    <a:pt x="1772628" y="1234736"/>
                    <a:pt x="1772799" y="1233371"/>
                  </a:cubicBezTo>
                  <a:lnTo>
                    <a:pt x="1777576" y="1220824"/>
                  </a:lnTo>
                  <a:cubicBezTo>
                    <a:pt x="1779539" y="1219118"/>
                    <a:pt x="1781501" y="1217496"/>
                    <a:pt x="1783378" y="1215789"/>
                  </a:cubicBezTo>
                  <a:cubicBezTo>
                    <a:pt x="1782184" y="1224324"/>
                    <a:pt x="1780989" y="1232773"/>
                    <a:pt x="1779795" y="1241308"/>
                  </a:cubicBezTo>
                  <a:lnTo>
                    <a:pt x="1771604" y="1245917"/>
                  </a:lnTo>
                  <a:cubicBezTo>
                    <a:pt x="1771860" y="1243186"/>
                    <a:pt x="1772116" y="1240540"/>
                    <a:pt x="1772372" y="1237809"/>
                  </a:cubicBezTo>
                  <a:lnTo>
                    <a:pt x="1772628" y="1237809"/>
                  </a:lnTo>
                  <a:cubicBezTo>
                    <a:pt x="1772628" y="1237809"/>
                    <a:pt x="1772799" y="1237553"/>
                    <a:pt x="1772628" y="1237553"/>
                  </a:cubicBezTo>
                  <a:close/>
                  <a:moveTo>
                    <a:pt x="1766144" y="1236785"/>
                  </a:moveTo>
                  <a:lnTo>
                    <a:pt x="1759745" y="1236102"/>
                  </a:lnTo>
                  <a:lnTo>
                    <a:pt x="1763243" y="1233029"/>
                  </a:lnTo>
                  <a:cubicBezTo>
                    <a:pt x="1764523" y="1231920"/>
                    <a:pt x="1765803" y="1230810"/>
                    <a:pt x="1767083" y="1229701"/>
                  </a:cubicBezTo>
                  <a:cubicBezTo>
                    <a:pt x="1766741" y="1232005"/>
                    <a:pt x="1766485" y="1234395"/>
                    <a:pt x="1766144" y="1236699"/>
                  </a:cubicBezTo>
                  <a:close/>
                  <a:moveTo>
                    <a:pt x="1773567" y="1224153"/>
                  </a:moveTo>
                  <a:cubicBezTo>
                    <a:pt x="1774334" y="1223470"/>
                    <a:pt x="1775188" y="1222787"/>
                    <a:pt x="1775955" y="1222105"/>
                  </a:cubicBezTo>
                  <a:lnTo>
                    <a:pt x="1772884" y="1231493"/>
                  </a:lnTo>
                  <a:cubicBezTo>
                    <a:pt x="1773140" y="1229018"/>
                    <a:pt x="1773311" y="1226628"/>
                    <a:pt x="1773567" y="1224153"/>
                  </a:cubicBezTo>
                  <a:close/>
                  <a:moveTo>
                    <a:pt x="1803769" y="1106628"/>
                  </a:moveTo>
                  <a:cubicBezTo>
                    <a:pt x="1805902" y="1105945"/>
                    <a:pt x="1808035" y="1105177"/>
                    <a:pt x="1810168" y="1104494"/>
                  </a:cubicBezTo>
                  <a:cubicBezTo>
                    <a:pt x="1807182" y="1107396"/>
                    <a:pt x="1804110" y="1110298"/>
                    <a:pt x="1801124" y="1113200"/>
                  </a:cubicBezTo>
                  <a:cubicBezTo>
                    <a:pt x="1801977" y="1110981"/>
                    <a:pt x="1802831" y="1108762"/>
                    <a:pt x="1803769" y="1106628"/>
                  </a:cubicBezTo>
                  <a:close/>
                  <a:moveTo>
                    <a:pt x="1797967" y="1121308"/>
                  </a:moveTo>
                  <a:cubicBezTo>
                    <a:pt x="1798138" y="1120796"/>
                    <a:pt x="1798394" y="1120369"/>
                    <a:pt x="1798565" y="1119857"/>
                  </a:cubicBezTo>
                  <a:cubicBezTo>
                    <a:pt x="1804025" y="1115504"/>
                    <a:pt x="1809400" y="1111152"/>
                    <a:pt x="1814860" y="1106714"/>
                  </a:cubicBezTo>
                  <a:cubicBezTo>
                    <a:pt x="1812215" y="1114224"/>
                    <a:pt x="1809570" y="1121735"/>
                    <a:pt x="1806926" y="1129331"/>
                  </a:cubicBezTo>
                  <a:cubicBezTo>
                    <a:pt x="1803257" y="1133086"/>
                    <a:pt x="1799674" y="1136756"/>
                    <a:pt x="1796090" y="1140511"/>
                  </a:cubicBezTo>
                  <a:lnTo>
                    <a:pt x="1797967" y="1121308"/>
                  </a:lnTo>
                  <a:close/>
                  <a:moveTo>
                    <a:pt x="1793957" y="1142731"/>
                  </a:moveTo>
                  <a:cubicBezTo>
                    <a:pt x="1791483" y="1145376"/>
                    <a:pt x="1788924" y="1147937"/>
                    <a:pt x="1786450" y="1150583"/>
                  </a:cubicBezTo>
                  <a:cubicBezTo>
                    <a:pt x="1789777" y="1142048"/>
                    <a:pt x="1793104" y="1133513"/>
                    <a:pt x="1796517" y="1124978"/>
                  </a:cubicBezTo>
                  <a:lnTo>
                    <a:pt x="1793957" y="1142731"/>
                  </a:lnTo>
                  <a:close/>
                  <a:moveTo>
                    <a:pt x="1803854" y="1138378"/>
                  </a:moveTo>
                  <a:cubicBezTo>
                    <a:pt x="1800356" y="1148705"/>
                    <a:pt x="1796858" y="1159032"/>
                    <a:pt x="1793360" y="1169359"/>
                  </a:cubicBezTo>
                  <a:cubicBezTo>
                    <a:pt x="1794128" y="1161593"/>
                    <a:pt x="1794811" y="1153740"/>
                    <a:pt x="1795578" y="1145974"/>
                  </a:cubicBezTo>
                  <a:lnTo>
                    <a:pt x="1795578" y="1145974"/>
                  </a:lnTo>
                  <a:cubicBezTo>
                    <a:pt x="1798309" y="1143328"/>
                    <a:pt x="1801039" y="1140853"/>
                    <a:pt x="1803854" y="1138378"/>
                  </a:cubicBezTo>
                  <a:close/>
                  <a:moveTo>
                    <a:pt x="1793275" y="1179430"/>
                  </a:moveTo>
                  <a:cubicBezTo>
                    <a:pt x="1798565" y="1175163"/>
                    <a:pt x="1803769" y="1170810"/>
                    <a:pt x="1808973" y="1166457"/>
                  </a:cubicBezTo>
                  <a:cubicBezTo>
                    <a:pt x="1805987" y="1175590"/>
                    <a:pt x="1803001" y="1184807"/>
                    <a:pt x="1800100" y="1194025"/>
                  </a:cubicBezTo>
                  <a:cubicBezTo>
                    <a:pt x="1796773" y="1197268"/>
                    <a:pt x="1793445" y="1200511"/>
                    <a:pt x="1790203" y="1203755"/>
                  </a:cubicBezTo>
                  <a:cubicBezTo>
                    <a:pt x="1790203" y="1203072"/>
                    <a:pt x="1790374" y="1202389"/>
                    <a:pt x="1790374" y="1201706"/>
                  </a:cubicBezTo>
                  <a:cubicBezTo>
                    <a:pt x="1791654" y="1200938"/>
                    <a:pt x="1792933" y="1200170"/>
                    <a:pt x="1794128" y="1199402"/>
                  </a:cubicBezTo>
                  <a:cubicBezTo>
                    <a:pt x="1794299" y="1199317"/>
                    <a:pt x="1794128" y="1199060"/>
                    <a:pt x="1793957" y="1199146"/>
                  </a:cubicBezTo>
                  <a:cubicBezTo>
                    <a:pt x="1792763" y="1199829"/>
                    <a:pt x="1791569" y="1200511"/>
                    <a:pt x="1790374" y="1201109"/>
                  </a:cubicBezTo>
                  <a:cubicBezTo>
                    <a:pt x="1790971" y="1194878"/>
                    <a:pt x="1791569" y="1188648"/>
                    <a:pt x="1792166" y="1182418"/>
                  </a:cubicBezTo>
                  <a:cubicBezTo>
                    <a:pt x="1792507" y="1181479"/>
                    <a:pt x="1792933" y="1180454"/>
                    <a:pt x="1793275" y="1179516"/>
                  </a:cubicBezTo>
                  <a:close/>
                  <a:moveTo>
                    <a:pt x="1808632" y="1181308"/>
                  </a:moveTo>
                  <a:cubicBezTo>
                    <a:pt x="1808376" y="1183015"/>
                    <a:pt x="1808120" y="1184722"/>
                    <a:pt x="1807864" y="1186429"/>
                  </a:cubicBezTo>
                  <a:cubicBezTo>
                    <a:pt x="1807267" y="1187026"/>
                    <a:pt x="1806585" y="1187624"/>
                    <a:pt x="1805987" y="1188221"/>
                  </a:cubicBezTo>
                  <a:cubicBezTo>
                    <a:pt x="1806840" y="1185917"/>
                    <a:pt x="1807779" y="1183612"/>
                    <a:pt x="1808632" y="1181308"/>
                  </a:cubicBezTo>
                  <a:close/>
                  <a:moveTo>
                    <a:pt x="1792763" y="1216642"/>
                  </a:moveTo>
                  <a:lnTo>
                    <a:pt x="1787217" y="1233712"/>
                  </a:lnTo>
                  <a:cubicBezTo>
                    <a:pt x="1787985" y="1226031"/>
                    <a:pt x="1788753" y="1218349"/>
                    <a:pt x="1789521" y="1210668"/>
                  </a:cubicBezTo>
                  <a:cubicBezTo>
                    <a:pt x="1791910" y="1208620"/>
                    <a:pt x="1794384" y="1206486"/>
                    <a:pt x="1796773" y="1204437"/>
                  </a:cubicBezTo>
                  <a:cubicBezTo>
                    <a:pt x="1795493" y="1208534"/>
                    <a:pt x="1794128" y="1212631"/>
                    <a:pt x="1792849" y="1216728"/>
                  </a:cubicBezTo>
                  <a:close/>
                  <a:moveTo>
                    <a:pt x="1778430" y="1251123"/>
                  </a:moveTo>
                  <a:cubicBezTo>
                    <a:pt x="1778430" y="1251123"/>
                    <a:pt x="1778430" y="1251123"/>
                    <a:pt x="1778430" y="1251123"/>
                  </a:cubicBezTo>
                  <a:cubicBezTo>
                    <a:pt x="1778430" y="1251208"/>
                    <a:pt x="1778430" y="1251294"/>
                    <a:pt x="1778430" y="1251379"/>
                  </a:cubicBezTo>
                  <a:cubicBezTo>
                    <a:pt x="1778430" y="1251464"/>
                    <a:pt x="1778430" y="1251550"/>
                    <a:pt x="1778430" y="1251635"/>
                  </a:cubicBezTo>
                  <a:cubicBezTo>
                    <a:pt x="1778430" y="1251635"/>
                    <a:pt x="1778430" y="1251635"/>
                    <a:pt x="1778430" y="1251635"/>
                  </a:cubicBezTo>
                  <a:cubicBezTo>
                    <a:pt x="1777833" y="1257524"/>
                    <a:pt x="1777235" y="1263498"/>
                    <a:pt x="1776638" y="1269387"/>
                  </a:cubicBezTo>
                  <a:lnTo>
                    <a:pt x="1776041" y="1269729"/>
                  </a:lnTo>
                  <a:cubicBezTo>
                    <a:pt x="1773481" y="1271094"/>
                    <a:pt x="1771007" y="1272545"/>
                    <a:pt x="1768447" y="1273911"/>
                  </a:cubicBezTo>
                  <a:cubicBezTo>
                    <a:pt x="1769130" y="1268620"/>
                    <a:pt x="1769898" y="1263243"/>
                    <a:pt x="1770580" y="1257951"/>
                  </a:cubicBezTo>
                  <a:lnTo>
                    <a:pt x="1770580" y="1257951"/>
                  </a:lnTo>
                  <a:cubicBezTo>
                    <a:pt x="1770580" y="1257951"/>
                    <a:pt x="1770580" y="1257780"/>
                    <a:pt x="1770580" y="1257780"/>
                  </a:cubicBezTo>
                  <a:lnTo>
                    <a:pt x="1770580" y="1257780"/>
                  </a:lnTo>
                  <a:cubicBezTo>
                    <a:pt x="1770666" y="1256841"/>
                    <a:pt x="1770751" y="1255903"/>
                    <a:pt x="1770837" y="1254964"/>
                  </a:cubicBezTo>
                  <a:cubicBezTo>
                    <a:pt x="1773567" y="1252489"/>
                    <a:pt x="1776297" y="1249928"/>
                    <a:pt x="1779027" y="1247453"/>
                  </a:cubicBezTo>
                  <a:cubicBezTo>
                    <a:pt x="1778856" y="1248648"/>
                    <a:pt x="1778686" y="1249843"/>
                    <a:pt x="1778515" y="1251038"/>
                  </a:cubicBezTo>
                  <a:close/>
                  <a:moveTo>
                    <a:pt x="1771519" y="1275362"/>
                  </a:moveTo>
                  <a:lnTo>
                    <a:pt x="1770922" y="1275362"/>
                  </a:lnTo>
                  <a:cubicBezTo>
                    <a:pt x="1771519" y="1274850"/>
                    <a:pt x="1772201" y="1274509"/>
                    <a:pt x="1772799" y="1274082"/>
                  </a:cubicBezTo>
                  <a:cubicBezTo>
                    <a:pt x="1772372" y="1274509"/>
                    <a:pt x="1771946" y="1274935"/>
                    <a:pt x="1771519" y="1275362"/>
                  </a:cubicBezTo>
                  <a:close/>
                  <a:moveTo>
                    <a:pt x="1768959" y="1276471"/>
                  </a:moveTo>
                  <a:cubicBezTo>
                    <a:pt x="1769386" y="1276471"/>
                    <a:pt x="1769813" y="1276557"/>
                    <a:pt x="1770239" y="1276642"/>
                  </a:cubicBezTo>
                  <a:cubicBezTo>
                    <a:pt x="1769386" y="1277496"/>
                    <a:pt x="1768533" y="1278264"/>
                    <a:pt x="1767765" y="1279117"/>
                  </a:cubicBezTo>
                  <a:cubicBezTo>
                    <a:pt x="1767850" y="1278434"/>
                    <a:pt x="1767936" y="1277752"/>
                    <a:pt x="1768021" y="1277069"/>
                  </a:cubicBezTo>
                  <a:cubicBezTo>
                    <a:pt x="1768362" y="1276898"/>
                    <a:pt x="1768618" y="1276642"/>
                    <a:pt x="1768959" y="1276471"/>
                  </a:cubicBezTo>
                  <a:close/>
                  <a:moveTo>
                    <a:pt x="1775529" y="1277240"/>
                  </a:moveTo>
                  <a:cubicBezTo>
                    <a:pt x="1775529" y="1277240"/>
                    <a:pt x="1775700" y="1277240"/>
                    <a:pt x="1775785" y="1277240"/>
                  </a:cubicBezTo>
                  <a:cubicBezTo>
                    <a:pt x="1775017" y="1285263"/>
                    <a:pt x="1774164" y="1293285"/>
                    <a:pt x="1773396" y="1301308"/>
                  </a:cubicBezTo>
                  <a:cubicBezTo>
                    <a:pt x="1770239" y="1303186"/>
                    <a:pt x="1767083" y="1304978"/>
                    <a:pt x="1763926" y="1306856"/>
                  </a:cubicBezTo>
                  <a:cubicBezTo>
                    <a:pt x="1764950" y="1299430"/>
                    <a:pt x="1765973" y="1292005"/>
                    <a:pt x="1766997" y="1284580"/>
                  </a:cubicBezTo>
                  <a:cubicBezTo>
                    <a:pt x="1769813" y="1282105"/>
                    <a:pt x="1772628" y="1279629"/>
                    <a:pt x="1775529" y="1277154"/>
                  </a:cubicBezTo>
                  <a:close/>
                  <a:moveTo>
                    <a:pt x="1783890" y="1263157"/>
                  </a:moveTo>
                  <a:cubicBezTo>
                    <a:pt x="1784402" y="1259573"/>
                    <a:pt x="1784914" y="1255903"/>
                    <a:pt x="1785426" y="1252318"/>
                  </a:cubicBezTo>
                  <a:lnTo>
                    <a:pt x="1785426" y="1252318"/>
                  </a:lnTo>
                  <a:cubicBezTo>
                    <a:pt x="1785426" y="1252318"/>
                    <a:pt x="1785426" y="1252318"/>
                    <a:pt x="1785426" y="1252318"/>
                  </a:cubicBezTo>
                  <a:cubicBezTo>
                    <a:pt x="1785426" y="1252318"/>
                    <a:pt x="1785426" y="1252318"/>
                    <a:pt x="1785426" y="1252318"/>
                  </a:cubicBezTo>
                  <a:cubicBezTo>
                    <a:pt x="1785426" y="1252318"/>
                    <a:pt x="1785426" y="1252318"/>
                    <a:pt x="1785426" y="1252318"/>
                  </a:cubicBezTo>
                  <a:cubicBezTo>
                    <a:pt x="1785853" y="1248477"/>
                    <a:pt x="1786194" y="1244637"/>
                    <a:pt x="1786620" y="1240710"/>
                  </a:cubicBezTo>
                  <a:cubicBezTo>
                    <a:pt x="1789009" y="1238577"/>
                    <a:pt x="1791312" y="1236358"/>
                    <a:pt x="1793702" y="1234224"/>
                  </a:cubicBezTo>
                  <a:lnTo>
                    <a:pt x="1793957" y="1234054"/>
                  </a:lnTo>
                  <a:cubicBezTo>
                    <a:pt x="1791739" y="1240625"/>
                    <a:pt x="1789521" y="1247197"/>
                    <a:pt x="1787388" y="1253769"/>
                  </a:cubicBezTo>
                  <a:lnTo>
                    <a:pt x="1784317" y="1262901"/>
                  </a:lnTo>
                  <a:cubicBezTo>
                    <a:pt x="1784317" y="1262901"/>
                    <a:pt x="1784061" y="1263157"/>
                    <a:pt x="1783975" y="1263243"/>
                  </a:cubicBezTo>
                  <a:close/>
                  <a:moveTo>
                    <a:pt x="1785853" y="1198975"/>
                  </a:moveTo>
                  <a:cubicBezTo>
                    <a:pt x="1785596" y="1200682"/>
                    <a:pt x="1785341" y="1202389"/>
                    <a:pt x="1785084" y="1204011"/>
                  </a:cubicBezTo>
                  <a:cubicBezTo>
                    <a:pt x="1784573" y="1204267"/>
                    <a:pt x="1784061" y="1204523"/>
                    <a:pt x="1783634" y="1204864"/>
                  </a:cubicBezTo>
                  <a:lnTo>
                    <a:pt x="1785853" y="1198975"/>
                  </a:lnTo>
                  <a:close/>
                  <a:moveTo>
                    <a:pt x="1784999" y="1204949"/>
                  </a:moveTo>
                  <a:cubicBezTo>
                    <a:pt x="1784743" y="1206486"/>
                    <a:pt x="1784573" y="1208022"/>
                    <a:pt x="1784317" y="1209558"/>
                  </a:cubicBezTo>
                  <a:cubicBezTo>
                    <a:pt x="1783037" y="1210839"/>
                    <a:pt x="1781672" y="1212119"/>
                    <a:pt x="1780392" y="1213399"/>
                  </a:cubicBezTo>
                  <a:lnTo>
                    <a:pt x="1783122" y="1206059"/>
                  </a:lnTo>
                  <a:cubicBezTo>
                    <a:pt x="1783720" y="1205718"/>
                    <a:pt x="1784317" y="1205291"/>
                    <a:pt x="1784914" y="1204949"/>
                  </a:cubicBezTo>
                  <a:close/>
                  <a:moveTo>
                    <a:pt x="1778003" y="1243698"/>
                  </a:moveTo>
                  <a:cubicBezTo>
                    <a:pt x="1775700" y="1246087"/>
                    <a:pt x="1773481" y="1248477"/>
                    <a:pt x="1771178" y="1250952"/>
                  </a:cubicBezTo>
                  <a:cubicBezTo>
                    <a:pt x="1771263" y="1249843"/>
                    <a:pt x="1771348" y="1248819"/>
                    <a:pt x="1771519" y="1247709"/>
                  </a:cubicBezTo>
                  <a:lnTo>
                    <a:pt x="1778003" y="1243698"/>
                  </a:lnTo>
                  <a:close/>
                  <a:moveTo>
                    <a:pt x="1762049" y="1273740"/>
                  </a:moveTo>
                  <a:cubicBezTo>
                    <a:pt x="1760342" y="1273484"/>
                    <a:pt x="1758722" y="1273228"/>
                    <a:pt x="1757015" y="1272887"/>
                  </a:cubicBezTo>
                  <a:cubicBezTo>
                    <a:pt x="1755394" y="1272631"/>
                    <a:pt x="1753773" y="1272375"/>
                    <a:pt x="1752152" y="1272119"/>
                  </a:cubicBezTo>
                  <a:lnTo>
                    <a:pt x="1763158" y="1261962"/>
                  </a:lnTo>
                  <a:cubicBezTo>
                    <a:pt x="1762817" y="1265888"/>
                    <a:pt x="1762390" y="1269729"/>
                    <a:pt x="1762049" y="1273655"/>
                  </a:cubicBezTo>
                  <a:close/>
                  <a:moveTo>
                    <a:pt x="1750787" y="1274338"/>
                  </a:moveTo>
                  <a:cubicBezTo>
                    <a:pt x="1752664" y="1274509"/>
                    <a:pt x="1754626" y="1274764"/>
                    <a:pt x="1756589" y="1274935"/>
                  </a:cubicBezTo>
                  <a:cubicBezTo>
                    <a:pt x="1758380" y="1275106"/>
                    <a:pt x="1760172" y="1275362"/>
                    <a:pt x="1761878" y="1275533"/>
                  </a:cubicBezTo>
                  <a:cubicBezTo>
                    <a:pt x="1761878" y="1276216"/>
                    <a:pt x="1761708" y="1276898"/>
                    <a:pt x="1761708" y="1277666"/>
                  </a:cubicBezTo>
                  <a:cubicBezTo>
                    <a:pt x="1757527" y="1279971"/>
                    <a:pt x="1753261" y="1282361"/>
                    <a:pt x="1749081" y="1284665"/>
                  </a:cubicBezTo>
                  <a:cubicBezTo>
                    <a:pt x="1749678" y="1281251"/>
                    <a:pt x="1750275" y="1277752"/>
                    <a:pt x="1750872" y="1274252"/>
                  </a:cubicBezTo>
                  <a:close/>
                  <a:moveTo>
                    <a:pt x="1761367" y="1281166"/>
                  </a:moveTo>
                  <a:cubicBezTo>
                    <a:pt x="1761196" y="1282787"/>
                    <a:pt x="1761110" y="1284323"/>
                    <a:pt x="1760940" y="1285945"/>
                  </a:cubicBezTo>
                  <a:cubicBezTo>
                    <a:pt x="1757186" y="1289615"/>
                    <a:pt x="1753432" y="1293370"/>
                    <a:pt x="1749678" y="1297041"/>
                  </a:cubicBezTo>
                  <a:lnTo>
                    <a:pt x="1746351" y="1300369"/>
                  </a:lnTo>
                  <a:cubicBezTo>
                    <a:pt x="1747033" y="1296699"/>
                    <a:pt x="1747630" y="1292944"/>
                    <a:pt x="1748313" y="1289274"/>
                  </a:cubicBezTo>
                  <a:cubicBezTo>
                    <a:pt x="1752664" y="1286543"/>
                    <a:pt x="1757015" y="1283897"/>
                    <a:pt x="1761367" y="1281166"/>
                  </a:cubicBezTo>
                  <a:close/>
                  <a:moveTo>
                    <a:pt x="1750958" y="1298662"/>
                  </a:moveTo>
                  <a:cubicBezTo>
                    <a:pt x="1754114" y="1295846"/>
                    <a:pt x="1757356" y="1293115"/>
                    <a:pt x="1760513" y="1290298"/>
                  </a:cubicBezTo>
                  <a:cubicBezTo>
                    <a:pt x="1759916" y="1296870"/>
                    <a:pt x="1759318" y="1303442"/>
                    <a:pt x="1758722" y="1309928"/>
                  </a:cubicBezTo>
                  <a:cubicBezTo>
                    <a:pt x="1753432" y="1313001"/>
                    <a:pt x="1748142" y="1316159"/>
                    <a:pt x="1742852" y="1319317"/>
                  </a:cubicBezTo>
                  <a:cubicBezTo>
                    <a:pt x="1743876" y="1313940"/>
                    <a:pt x="1744815" y="1308563"/>
                    <a:pt x="1745839" y="1303100"/>
                  </a:cubicBezTo>
                  <a:lnTo>
                    <a:pt x="1750958" y="1298577"/>
                  </a:lnTo>
                  <a:close/>
                  <a:moveTo>
                    <a:pt x="1758380" y="1314110"/>
                  </a:moveTo>
                  <a:cubicBezTo>
                    <a:pt x="1758124" y="1316671"/>
                    <a:pt x="1757954" y="1319231"/>
                    <a:pt x="1757697" y="1321706"/>
                  </a:cubicBezTo>
                  <a:cubicBezTo>
                    <a:pt x="1754029" y="1325632"/>
                    <a:pt x="1750360" y="1329558"/>
                    <a:pt x="1746692" y="1333570"/>
                  </a:cubicBezTo>
                  <a:lnTo>
                    <a:pt x="1738416" y="1342361"/>
                  </a:lnTo>
                  <a:cubicBezTo>
                    <a:pt x="1739610" y="1336557"/>
                    <a:pt x="1740719" y="1330668"/>
                    <a:pt x="1741829" y="1324864"/>
                  </a:cubicBezTo>
                  <a:cubicBezTo>
                    <a:pt x="1747374" y="1321279"/>
                    <a:pt x="1752920" y="1317695"/>
                    <a:pt x="1758466" y="1314110"/>
                  </a:cubicBezTo>
                  <a:close/>
                  <a:moveTo>
                    <a:pt x="1754029" y="1364125"/>
                  </a:moveTo>
                  <a:lnTo>
                    <a:pt x="1753176" y="1373513"/>
                  </a:lnTo>
                  <a:lnTo>
                    <a:pt x="1743364" y="1382645"/>
                  </a:lnTo>
                  <a:cubicBezTo>
                    <a:pt x="1745668" y="1376329"/>
                    <a:pt x="1748057" y="1370099"/>
                    <a:pt x="1750360" y="1363783"/>
                  </a:cubicBezTo>
                  <a:cubicBezTo>
                    <a:pt x="1751640" y="1362930"/>
                    <a:pt x="1753005" y="1362076"/>
                    <a:pt x="1754285" y="1361222"/>
                  </a:cubicBezTo>
                  <a:cubicBezTo>
                    <a:pt x="1754200" y="1362161"/>
                    <a:pt x="1754114" y="1363186"/>
                    <a:pt x="1754029" y="1364125"/>
                  </a:cubicBezTo>
                  <a:close/>
                  <a:moveTo>
                    <a:pt x="1752408" y="1358150"/>
                  </a:moveTo>
                  <a:lnTo>
                    <a:pt x="1755223" y="1350639"/>
                  </a:lnTo>
                  <a:cubicBezTo>
                    <a:pt x="1755053" y="1352773"/>
                    <a:pt x="1754882" y="1354821"/>
                    <a:pt x="1754712" y="1356955"/>
                  </a:cubicBezTo>
                  <a:cubicBezTo>
                    <a:pt x="1753943" y="1357382"/>
                    <a:pt x="1753176" y="1357809"/>
                    <a:pt x="1752493" y="1358235"/>
                  </a:cubicBezTo>
                  <a:close/>
                  <a:moveTo>
                    <a:pt x="1739610" y="1361905"/>
                  </a:moveTo>
                  <a:lnTo>
                    <a:pt x="1754114" y="1349274"/>
                  </a:lnTo>
                  <a:lnTo>
                    <a:pt x="1749678" y="1359601"/>
                  </a:lnTo>
                  <a:cubicBezTo>
                    <a:pt x="1744132" y="1362674"/>
                    <a:pt x="1738586" y="1365746"/>
                    <a:pt x="1733041" y="1368733"/>
                  </a:cubicBezTo>
                  <a:cubicBezTo>
                    <a:pt x="1733382" y="1367197"/>
                    <a:pt x="1733723" y="1365661"/>
                    <a:pt x="1733979" y="1364125"/>
                  </a:cubicBezTo>
                  <a:cubicBezTo>
                    <a:pt x="1735344" y="1357638"/>
                    <a:pt x="1736624" y="1351066"/>
                    <a:pt x="1737904" y="1344579"/>
                  </a:cubicBezTo>
                  <a:lnTo>
                    <a:pt x="1747972" y="1335020"/>
                  </a:lnTo>
                  <a:cubicBezTo>
                    <a:pt x="1751043" y="1332119"/>
                    <a:pt x="1754200" y="1329217"/>
                    <a:pt x="1757271" y="1326315"/>
                  </a:cubicBezTo>
                  <a:cubicBezTo>
                    <a:pt x="1756674" y="1332716"/>
                    <a:pt x="1756162" y="1339117"/>
                    <a:pt x="1755564" y="1345519"/>
                  </a:cubicBezTo>
                  <a:lnTo>
                    <a:pt x="1739269" y="1361649"/>
                  </a:lnTo>
                  <a:cubicBezTo>
                    <a:pt x="1739269" y="1361649"/>
                    <a:pt x="1739355" y="1361905"/>
                    <a:pt x="1739440" y="1361905"/>
                  </a:cubicBezTo>
                  <a:close/>
                  <a:moveTo>
                    <a:pt x="1722547" y="1371038"/>
                  </a:moveTo>
                  <a:lnTo>
                    <a:pt x="1729287" y="1352858"/>
                  </a:lnTo>
                  <a:lnTo>
                    <a:pt x="1734235" y="1348164"/>
                  </a:lnTo>
                  <a:cubicBezTo>
                    <a:pt x="1733468" y="1353456"/>
                    <a:pt x="1732785" y="1358748"/>
                    <a:pt x="1732017" y="1364039"/>
                  </a:cubicBezTo>
                  <a:lnTo>
                    <a:pt x="1731078" y="1369928"/>
                  </a:lnTo>
                  <a:cubicBezTo>
                    <a:pt x="1727666" y="1371806"/>
                    <a:pt x="1724339" y="1373598"/>
                    <a:pt x="1720926" y="1375391"/>
                  </a:cubicBezTo>
                  <a:cubicBezTo>
                    <a:pt x="1721438" y="1373939"/>
                    <a:pt x="1722035" y="1372488"/>
                    <a:pt x="1722547" y="1371038"/>
                  </a:cubicBezTo>
                  <a:close/>
                  <a:moveTo>
                    <a:pt x="1730055" y="1376585"/>
                  </a:moveTo>
                  <a:lnTo>
                    <a:pt x="1727325" y="1394338"/>
                  </a:lnTo>
                  <a:cubicBezTo>
                    <a:pt x="1721523" y="1397837"/>
                    <a:pt x="1715636" y="1401422"/>
                    <a:pt x="1709835" y="1404921"/>
                  </a:cubicBezTo>
                  <a:cubicBezTo>
                    <a:pt x="1712479" y="1398008"/>
                    <a:pt x="1715039" y="1391180"/>
                    <a:pt x="1717599" y="1384267"/>
                  </a:cubicBezTo>
                  <a:cubicBezTo>
                    <a:pt x="1721779" y="1381792"/>
                    <a:pt x="1725874" y="1379231"/>
                    <a:pt x="1730055" y="1376670"/>
                  </a:cubicBezTo>
                  <a:close/>
                  <a:moveTo>
                    <a:pt x="1727836" y="1393996"/>
                  </a:moveTo>
                  <a:cubicBezTo>
                    <a:pt x="1729116" y="1387851"/>
                    <a:pt x="1730396" y="1381706"/>
                    <a:pt x="1731676" y="1375561"/>
                  </a:cubicBezTo>
                  <a:cubicBezTo>
                    <a:pt x="1736795" y="1372403"/>
                    <a:pt x="1741914" y="1369160"/>
                    <a:pt x="1746948" y="1365916"/>
                  </a:cubicBezTo>
                  <a:cubicBezTo>
                    <a:pt x="1743706" y="1373342"/>
                    <a:pt x="1740464" y="1380852"/>
                    <a:pt x="1737222" y="1388278"/>
                  </a:cubicBezTo>
                  <a:cubicBezTo>
                    <a:pt x="1734065" y="1390156"/>
                    <a:pt x="1730994" y="1392119"/>
                    <a:pt x="1727836" y="1393996"/>
                  </a:cubicBezTo>
                  <a:close/>
                  <a:moveTo>
                    <a:pt x="1743109" y="1383328"/>
                  </a:moveTo>
                  <a:lnTo>
                    <a:pt x="1753005" y="1375305"/>
                  </a:lnTo>
                  <a:lnTo>
                    <a:pt x="1752664" y="1378890"/>
                  </a:lnTo>
                  <a:cubicBezTo>
                    <a:pt x="1749251" y="1381023"/>
                    <a:pt x="1745839" y="1383072"/>
                    <a:pt x="1742340" y="1385205"/>
                  </a:cubicBezTo>
                  <a:cubicBezTo>
                    <a:pt x="1742597" y="1384608"/>
                    <a:pt x="1742767" y="1384011"/>
                    <a:pt x="1743023" y="1383328"/>
                  </a:cubicBezTo>
                  <a:close/>
                  <a:moveTo>
                    <a:pt x="1765547" y="1390241"/>
                  </a:moveTo>
                  <a:lnTo>
                    <a:pt x="1767338" y="1377865"/>
                  </a:lnTo>
                  <a:cubicBezTo>
                    <a:pt x="1767936" y="1376329"/>
                    <a:pt x="1768533" y="1374708"/>
                    <a:pt x="1769045" y="1373171"/>
                  </a:cubicBezTo>
                  <a:cubicBezTo>
                    <a:pt x="1773652" y="1370014"/>
                    <a:pt x="1778174" y="1366770"/>
                    <a:pt x="1782781" y="1363612"/>
                  </a:cubicBezTo>
                  <a:lnTo>
                    <a:pt x="1777235" y="1377780"/>
                  </a:lnTo>
                  <a:cubicBezTo>
                    <a:pt x="1773311" y="1381962"/>
                    <a:pt x="1769471" y="1386059"/>
                    <a:pt x="1765547" y="1390241"/>
                  </a:cubicBezTo>
                  <a:close/>
                  <a:moveTo>
                    <a:pt x="1751469" y="1398008"/>
                  </a:moveTo>
                  <a:lnTo>
                    <a:pt x="1753347" y="1384011"/>
                  </a:lnTo>
                  <a:cubicBezTo>
                    <a:pt x="1757186" y="1381365"/>
                    <a:pt x="1761025" y="1378719"/>
                    <a:pt x="1764864" y="1376073"/>
                  </a:cubicBezTo>
                  <a:cubicBezTo>
                    <a:pt x="1762049" y="1382560"/>
                    <a:pt x="1759234" y="1388961"/>
                    <a:pt x="1756333" y="1395447"/>
                  </a:cubicBezTo>
                  <a:cubicBezTo>
                    <a:pt x="1754712" y="1396301"/>
                    <a:pt x="1753090" y="1397154"/>
                    <a:pt x="1751469" y="1398093"/>
                  </a:cubicBezTo>
                  <a:close/>
                  <a:moveTo>
                    <a:pt x="1765803" y="1382047"/>
                  </a:moveTo>
                  <a:lnTo>
                    <a:pt x="1764950" y="1390839"/>
                  </a:lnTo>
                  <a:cubicBezTo>
                    <a:pt x="1763926" y="1391351"/>
                    <a:pt x="1762902" y="1391948"/>
                    <a:pt x="1761878" y="1392460"/>
                  </a:cubicBezTo>
                  <a:cubicBezTo>
                    <a:pt x="1763158" y="1388961"/>
                    <a:pt x="1764523" y="1385462"/>
                    <a:pt x="1765803" y="1382047"/>
                  </a:cubicBezTo>
                  <a:close/>
                  <a:moveTo>
                    <a:pt x="1754200" y="1378036"/>
                  </a:moveTo>
                  <a:lnTo>
                    <a:pt x="1754712" y="1374025"/>
                  </a:lnTo>
                  <a:lnTo>
                    <a:pt x="1762988" y="1367368"/>
                  </a:lnTo>
                  <a:cubicBezTo>
                    <a:pt x="1764523" y="1366173"/>
                    <a:pt x="1765973" y="1364892"/>
                    <a:pt x="1767509" y="1363698"/>
                  </a:cubicBezTo>
                  <a:lnTo>
                    <a:pt x="1766826" y="1370269"/>
                  </a:lnTo>
                  <a:cubicBezTo>
                    <a:pt x="1762561" y="1372915"/>
                    <a:pt x="1758380" y="1375476"/>
                    <a:pt x="1754114" y="1378122"/>
                  </a:cubicBezTo>
                  <a:close/>
                  <a:moveTo>
                    <a:pt x="1752152" y="1384864"/>
                  </a:moveTo>
                  <a:lnTo>
                    <a:pt x="1750958" y="1398349"/>
                  </a:lnTo>
                  <a:cubicBezTo>
                    <a:pt x="1745327" y="1401336"/>
                    <a:pt x="1739781" y="1404323"/>
                    <a:pt x="1734150" y="1407396"/>
                  </a:cubicBezTo>
                  <a:cubicBezTo>
                    <a:pt x="1735856" y="1402787"/>
                    <a:pt x="1737563" y="1398178"/>
                    <a:pt x="1739269" y="1393570"/>
                  </a:cubicBezTo>
                  <a:cubicBezTo>
                    <a:pt x="1743535" y="1390668"/>
                    <a:pt x="1747886" y="1387851"/>
                    <a:pt x="1752152" y="1384864"/>
                  </a:cubicBezTo>
                  <a:close/>
                  <a:moveTo>
                    <a:pt x="1753432" y="1401934"/>
                  </a:moveTo>
                  <a:cubicBezTo>
                    <a:pt x="1753090" y="1402617"/>
                    <a:pt x="1752835" y="1403385"/>
                    <a:pt x="1752493" y="1404068"/>
                  </a:cubicBezTo>
                  <a:lnTo>
                    <a:pt x="1744047" y="1412944"/>
                  </a:lnTo>
                  <a:cubicBezTo>
                    <a:pt x="1744047" y="1412944"/>
                    <a:pt x="1744218" y="1413200"/>
                    <a:pt x="1744218" y="1413200"/>
                  </a:cubicBezTo>
                  <a:lnTo>
                    <a:pt x="1751214" y="1406713"/>
                  </a:lnTo>
                  <a:cubicBezTo>
                    <a:pt x="1749678" y="1410127"/>
                    <a:pt x="1748142" y="1413456"/>
                    <a:pt x="1746692" y="1416870"/>
                  </a:cubicBezTo>
                  <a:lnTo>
                    <a:pt x="1743961" y="1418406"/>
                  </a:lnTo>
                  <a:cubicBezTo>
                    <a:pt x="1737989" y="1421735"/>
                    <a:pt x="1732102" y="1425063"/>
                    <a:pt x="1726130" y="1428392"/>
                  </a:cubicBezTo>
                  <a:cubicBezTo>
                    <a:pt x="1727752" y="1424124"/>
                    <a:pt x="1729373" y="1419857"/>
                    <a:pt x="1730994" y="1415589"/>
                  </a:cubicBezTo>
                  <a:cubicBezTo>
                    <a:pt x="1738501" y="1411066"/>
                    <a:pt x="1745924" y="1406628"/>
                    <a:pt x="1753347" y="1402105"/>
                  </a:cubicBezTo>
                  <a:close/>
                  <a:moveTo>
                    <a:pt x="1742511" y="1441877"/>
                  </a:moveTo>
                  <a:cubicBezTo>
                    <a:pt x="1746180" y="1432915"/>
                    <a:pt x="1749763" y="1423868"/>
                    <a:pt x="1753261" y="1414822"/>
                  </a:cubicBezTo>
                  <a:lnTo>
                    <a:pt x="1765803" y="1406799"/>
                  </a:lnTo>
                  <a:cubicBezTo>
                    <a:pt x="1762134" y="1416101"/>
                    <a:pt x="1758466" y="1425490"/>
                    <a:pt x="1754797" y="1434793"/>
                  </a:cubicBezTo>
                  <a:cubicBezTo>
                    <a:pt x="1750702" y="1437183"/>
                    <a:pt x="1746606" y="1439487"/>
                    <a:pt x="1742511" y="1441877"/>
                  </a:cubicBezTo>
                  <a:close/>
                  <a:moveTo>
                    <a:pt x="1754114" y="1412602"/>
                  </a:moveTo>
                  <a:cubicBezTo>
                    <a:pt x="1755821" y="1408164"/>
                    <a:pt x="1757527" y="1403726"/>
                    <a:pt x="1759234" y="1399288"/>
                  </a:cubicBezTo>
                  <a:lnTo>
                    <a:pt x="1762219" y="1396557"/>
                  </a:lnTo>
                  <a:cubicBezTo>
                    <a:pt x="1762988" y="1396130"/>
                    <a:pt x="1763755" y="1395618"/>
                    <a:pt x="1764523" y="1395191"/>
                  </a:cubicBezTo>
                  <a:lnTo>
                    <a:pt x="1764523" y="1395533"/>
                  </a:lnTo>
                  <a:cubicBezTo>
                    <a:pt x="1764523" y="1395533"/>
                    <a:pt x="1764779" y="1395704"/>
                    <a:pt x="1764779" y="1395533"/>
                  </a:cubicBezTo>
                  <a:lnTo>
                    <a:pt x="1764779" y="1394935"/>
                  </a:lnTo>
                  <a:cubicBezTo>
                    <a:pt x="1767338" y="1393484"/>
                    <a:pt x="1769813" y="1391948"/>
                    <a:pt x="1772201" y="1390497"/>
                  </a:cubicBezTo>
                  <a:cubicBezTo>
                    <a:pt x="1770154" y="1395618"/>
                    <a:pt x="1768192" y="1400739"/>
                    <a:pt x="1766144" y="1405860"/>
                  </a:cubicBezTo>
                  <a:lnTo>
                    <a:pt x="1754114" y="1412602"/>
                  </a:lnTo>
                  <a:close/>
                  <a:moveTo>
                    <a:pt x="1773481" y="1386229"/>
                  </a:moveTo>
                  <a:cubicBezTo>
                    <a:pt x="1773481" y="1386229"/>
                    <a:pt x="1773908" y="1385888"/>
                    <a:pt x="1774079" y="1385632"/>
                  </a:cubicBezTo>
                  <a:cubicBezTo>
                    <a:pt x="1774079" y="1385717"/>
                    <a:pt x="1774079" y="1385803"/>
                    <a:pt x="1773993" y="1385888"/>
                  </a:cubicBezTo>
                  <a:cubicBezTo>
                    <a:pt x="1773823" y="1385974"/>
                    <a:pt x="1773652" y="1386059"/>
                    <a:pt x="1773481" y="1386145"/>
                  </a:cubicBezTo>
                  <a:close/>
                  <a:moveTo>
                    <a:pt x="1777321" y="1383072"/>
                  </a:moveTo>
                  <a:lnTo>
                    <a:pt x="1777491" y="1382560"/>
                  </a:lnTo>
                  <a:cubicBezTo>
                    <a:pt x="1780904" y="1379402"/>
                    <a:pt x="1784317" y="1376329"/>
                    <a:pt x="1787729" y="1373171"/>
                  </a:cubicBezTo>
                  <a:lnTo>
                    <a:pt x="1787217" y="1378890"/>
                  </a:lnTo>
                  <a:cubicBezTo>
                    <a:pt x="1783804" y="1380768"/>
                    <a:pt x="1780307" y="1382560"/>
                    <a:pt x="1776894" y="1384437"/>
                  </a:cubicBezTo>
                  <a:cubicBezTo>
                    <a:pt x="1777065" y="1384011"/>
                    <a:pt x="1777150" y="1383498"/>
                    <a:pt x="1777321" y="1383072"/>
                  </a:cubicBezTo>
                  <a:close/>
                  <a:moveTo>
                    <a:pt x="1770837" y="1362417"/>
                  </a:moveTo>
                  <a:cubicBezTo>
                    <a:pt x="1770154" y="1363954"/>
                    <a:pt x="1769557" y="1365404"/>
                    <a:pt x="1768874" y="1366856"/>
                  </a:cubicBezTo>
                  <a:lnTo>
                    <a:pt x="1769557" y="1361905"/>
                  </a:lnTo>
                  <a:cubicBezTo>
                    <a:pt x="1770325" y="1361308"/>
                    <a:pt x="1771007" y="1360710"/>
                    <a:pt x="1771775" y="1360113"/>
                  </a:cubicBezTo>
                  <a:cubicBezTo>
                    <a:pt x="1771434" y="1360881"/>
                    <a:pt x="1771178" y="1361649"/>
                    <a:pt x="1770837" y="1362417"/>
                  </a:cubicBezTo>
                  <a:close/>
                  <a:moveTo>
                    <a:pt x="1770239" y="1357638"/>
                  </a:moveTo>
                  <a:cubicBezTo>
                    <a:pt x="1770580" y="1355163"/>
                    <a:pt x="1771007" y="1352602"/>
                    <a:pt x="1771348" y="1350127"/>
                  </a:cubicBezTo>
                  <a:cubicBezTo>
                    <a:pt x="1772201" y="1349530"/>
                    <a:pt x="1773140" y="1349018"/>
                    <a:pt x="1773993" y="1348420"/>
                  </a:cubicBezTo>
                  <a:cubicBezTo>
                    <a:pt x="1775273" y="1347567"/>
                    <a:pt x="1776553" y="1346628"/>
                    <a:pt x="1777918" y="1345774"/>
                  </a:cubicBezTo>
                  <a:cubicBezTo>
                    <a:pt x="1776809" y="1348335"/>
                    <a:pt x="1775785" y="1350896"/>
                    <a:pt x="1774676" y="1353456"/>
                  </a:cubicBezTo>
                  <a:cubicBezTo>
                    <a:pt x="1773225" y="1354821"/>
                    <a:pt x="1771775" y="1356273"/>
                    <a:pt x="1770325" y="1357638"/>
                  </a:cubicBezTo>
                  <a:close/>
                  <a:moveTo>
                    <a:pt x="1768106" y="1357894"/>
                  </a:moveTo>
                  <a:lnTo>
                    <a:pt x="1767936" y="1359772"/>
                  </a:lnTo>
                  <a:cubicBezTo>
                    <a:pt x="1765888" y="1361735"/>
                    <a:pt x="1763841" y="1363698"/>
                    <a:pt x="1761793" y="1365575"/>
                  </a:cubicBezTo>
                  <a:lnTo>
                    <a:pt x="1755053" y="1371891"/>
                  </a:lnTo>
                  <a:lnTo>
                    <a:pt x="1756076" y="1364295"/>
                  </a:lnTo>
                  <a:cubicBezTo>
                    <a:pt x="1756247" y="1362759"/>
                    <a:pt x="1756503" y="1361308"/>
                    <a:pt x="1756674" y="1359772"/>
                  </a:cubicBezTo>
                  <a:cubicBezTo>
                    <a:pt x="1760684" y="1357126"/>
                    <a:pt x="1764693" y="1354480"/>
                    <a:pt x="1768704" y="1351834"/>
                  </a:cubicBezTo>
                  <a:cubicBezTo>
                    <a:pt x="1768533" y="1353883"/>
                    <a:pt x="1768362" y="1355845"/>
                    <a:pt x="1768106" y="1357894"/>
                  </a:cubicBezTo>
                  <a:close/>
                  <a:moveTo>
                    <a:pt x="1757271" y="1355504"/>
                  </a:moveTo>
                  <a:cubicBezTo>
                    <a:pt x="1757697" y="1352176"/>
                    <a:pt x="1758209" y="1348762"/>
                    <a:pt x="1758636" y="1345433"/>
                  </a:cubicBezTo>
                  <a:lnTo>
                    <a:pt x="1759575" y="1344579"/>
                  </a:lnTo>
                  <a:cubicBezTo>
                    <a:pt x="1763072" y="1341507"/>
                    <a:pt x="1766656" y="1338520"/>
                    <a:pt x="1770154" y="1335448"/>
                  </a:cubicBezTo>
                  <a:cubicBezTo>
                    <a:pt x="1769727" y="1339885"/>
                    <a:pt x="1769301" y="1344409"/>
                    <a:pt x="1768874" y="1348847"/>
                  </a:cubicBezTo>
                  <a:cubicBezTo>
                    <a:pt x="1764950" y="1351066"/>
                    <a:pt x="1761110" y="1353285"/>
                    <a:pt x="1757186" y="1355504"/>
                  </a:cubicBezTo>
                  <a:close/>
                  <a:moveTo>
                    <a:pt x="1759148" y="1342190"/>
                  </a:moveTo>
                  <a:cubicBezTo>
                    <a:pt x="1759318" y="1341080"/>
                    <a:pt x="1759489" y="1339885"/>
                    <a:pt x="1759660" y="1338776"/>
                  </a:cubicBezTo>
                  <a:lnTo>
                    <a:pt x="1764011" y="1326913"/>
                  </a:lnTo>
                  <a:cubicBezTo>
                    <a:pt x="1764011" y="1326913"/>
                    <a:pt x="1763755" y="1326656"/>
                    <a:pt x="1763755" y="1326827"/>
                  </a:cubicBezTo>
                  <a:lnTo>
                    <a:pt x="1760087" y="1335362"/>
                  </a:lnTo>
                  <a:cubicBezTo>
                    <a:pt x="1760684" y="1331009"/>
                    <a:pt x="1761281" y="1326571"/>
                    <a:pt x="1761878" y="1322218"/>
                  </a:cubicBezTo>
                  <a:cubicBezTo>
                    <a:pt x="1765376" y="1318890"/>
                    <a:pt x="1768874" y="1315647"/>
                    <a:pt x="1772372" y="1312318"/>
                  </a:cubicBezTo>
                  <a:cubicBezTo>
                    <a:pt x="1771775" y="1318463"/>
                    <a:pt x="1771178" y="1324523"/>
                    <a:pt x="1770666" y="1330668"/>
                  </a:cubicBezTo>
                  <a:cubicBezTo>
                    <a:pt x="1766826" y="1334508"/>
                    <a:pt x="1762988" y="1338349"/>
                    <a:pt x="1759148" y="1342190"/>
                  </a:cubicBezTo>
                  <a:close/>
                  <a:moveTo>
                    <a:pt x="1762731" y="1316500"/>
                  </a:moveTo>
                  <a:cubicBezTo>
                    <a:pt x="1762988" y="1314623"/>
                    <a:pt x="1763243" y="1312745"/>
                    <a:pt x="1763499" y="1310952"/>
                  </a:cubicBezTo>
                  <a:cubicBezTo>
                    <a:pt x="1766741" y="1308818"/>
                    <a:pt x="1769983" y="1306770"/>
                    <a:pt x="1773140" y="1304636"/>
                  </a:cubicBezTo>
                  <a:cubicBezTo>
                    <a:pt x="1773140" y="1304893"/>
                    <a:pt x="1773140" y="1305148"/>
                    <a:pt x="1773140" y="1305405"/>
                  </a:cubicBezTo>
                  <a:cubicBezTo>
                    <a:pt x="1769642" y="1309075"/>
                    <a:pt x="1766229" y="1312830"/>
                    <a:pt x="1762731" y="1316500"/>
                  </a:cubicBezTo>
                  <a:close/>
                  <a:moveTo>
                    <a:pt x="1780819" y="1297211"/>
                  </a:moveTo>
                  <a:cubicBezTo>
                    <a:pt x="1780221" y="1297553"/>
                    <a:pt x="1779624" y="1297894"/>
                    <a:pt x="1778942" y="1298321"/>
                  </a:cubicBezTo>
                  <a:cubicBezTo>
                    <a:pt x="1779880" y="1291578"/>
                    <a:pt x="1780904" y="1284835"/>
                    <a:pt x="1781842" y="1278093"/>
                  </a:cubicBezTo>
                  <a:cubicBezTo>
                    <a:pt x="1786620" y="1278691"/>
                    <a:pt x="1791483" y="1279203"/>
                    <a:pt x="1796261" y="1279800"/>
                  </a:cubicBezTo>
                  <a:cubicBezTo>
                    <a:pt x="1796261" y="1280227"/>
                    <a:pt x="1796261" y="1280568"/>
                    <a:pt x="1796176" y="1280995"/>
                  </a:cubicBezTo>
                  <a:cubicBezTo>
                    <a:pt x="1791057" y="1286372"/>
                    <a:pt x="1785937" y="1291834"/>
                    <a:pt x="1780819" y="1297211"/>
                  </a:cubicBezTo>
                  <a:close/>
                  <a:moveTo>
                    <a:pt x="1782013" y="1277154"/>
                  </a:moveTo>
                  <a:cubicBezTo>
                    <a:pt x="1782269" y="1275106"/>
                    <a:pt x="1782610" y="1273058"/>
                    <a:pt x="1782866" y="1271009"/>
                  </a:cubicBezTo>
                  <a:cubicBezTo>
                    <a:pt x="1786194" y="1268108"/>
                    <a:pt x="1789607" y="1265120"/>
                    <a:pt x="1792933" y="1262218"/>
                  </a:cubicBezTo>
                  <a:lnTo>
                    <a:pt x="1796090" y="1260341"/>
                  </a:lnTo>
                  <a:lnTo>
                    <a:pt x="1798394" y="1258975"/>
                  </a:lnTo>
                  <a:cubicBezTo>
                    <a:pt x="1797711" y="1265803"/>
                    <a:pt x="1797029" y="1272631"/>
                    <a:pt x="1796346" y="1279459"/>
                  </a:cubicBezTo>
                  <a:cubicBezTo>
                    <a:pt x="1791569" y="1278691"/>
                    <a:pt x="1786791" y="1277922"/>
                    <a:pt x="1782013" y="1277154"/>
                  </a:cubicBezTo>
                  <a:close/>
                  <a:moveTo>
                    <a:pt x="1797370" y="1258292"/>
                  </a:moveTo>
                  <a:cubicBezTo>
                    <a:pt x="1797370" y="1258292"/>
                    <a:pt x="1798223" y="1257609"/>
                    <a:pt x="1798565" y="1257268"/>
                  </a:cubicBezTo>
                  <a:cubicBezTo>
                    <a:pt x="1798565" y="1257439"/>
                    <a:pt x="1798565" y="1257524"/>
                    <a:pt x="1798565" y="1257695"/>
                  </a:cubicBezTo>
                  <a:lnTo>
                    <a:pt x="1797370" y="1258292"/>
                  </a:lnTo>
                  <a:close/>
                  <a:moveTo>
                    <a:pt x="1797711" y="1223043"/>
                  </a:moveTo>
                  <a:cubicBezTo>
                    <a:pt x="1794896" y="1226031"/>
                    <a:pt x="1792081" y="1228932"/>
                    <a:pt x="1789350" y="1231920"/>
                  </a:cubicBezTo>
                  <a:lnTo>
                    <a:pt x="1794982" y="1217240"/>
                  </a:lnTo>
                  <a:cubicBezTo>
                    <a:pt x="1797114" y="1211692"/>
                    <a:pt x="1799247" y="1206144"/>
                    <a:pt x="1801465" y="1200597"/>
                  </a:cubicBezTo>
                  <a:cubicBezTo>
                    <a:pt x="1803172" y="1199146"/>
                    <a:pt x="1804878" y="1197610"/>
                    <a:pt x="1806585" y="1196159"/>
                  </a:cubicBezTo>
                  <a:cubicBezTo>
                    <a:pt x="1806585" y="1196500"/>
                    <a:pt x="1806499" y="1196841"/>
                    <a:pt x="1806414" y="1197268"/>
                  </a:cubicBezTo>
                  <a:cubicBezTo>
                    <a:pt x="1803513" y="1205888"/>
                    <a:pt x="1800612" y="1214508"/>
                    <a:pt x="1797711" y="1223043"/>
                  </a:cubicBezTo>
                  <a:close/>
                  <a:moveTo>
                    <a:pt x="1822710" y="1125661"/>
                  </a:moveTo>
                  <a:cubicBezTo>
                    <a:pt x="1822710" y="1125661"/>
                    <a:pt x="1822710" y="1125832"/>
                    <a:pt x="1822710" y="1125917"/>
                  </a:cubicBezTo>
                  <a:cubicBezTo>
                    <a:pt x="1822710" y="1125917"/>
                    <a:pt x="1822710" y="1125917"/>
                    <a:pt x="1822710" y="1125917"/>
                  </a:cubicBezTo>
                  <a:cubicBezTo>
                    <a:pt x="1821600" y="1129075"/>
                    <a:pt x="1820577" y="1132318"/>
                    <a:pt x="1819552" y="1135476"/>
                  </a:cubicBezTo>
                  <a:cubicBezTo>
                    <a:pt x="1820064" y="1131465"/>
                    <a:pt x="1820491" y="1127453"/>
                    <a:pt x="1821003" y="1123356"/>
                  </a:cubicBezTo>
                  <a:cubicBezTo>
                    <a:pt x="1822368" y="1122162"/>
                    <a:pt x="1823733" y="1120881"/>
                    <a:pt x="1825098" y="1119686"/>
                  </a:cubicBezTo>
                  <a:cubicBezTo>
                    <a:pt x="1824416" y="1121564"/>
                    <a:pt x="1823648" y="1123442"/>
                    <a:pt x="1822965" y="1125405"/>
                  </a:cubicBezTo>
                  <a:cubicBezTo>
                    <a:pt x="1822965" y="1125405"/>
                    <a:pt x="1822965" y="1125405"/>
                    <a:pt x="1822965" y="1125405"/>
                  </a:cubicBezTo>
                  <a:cubicBezTo>
                    <a:pt x="1822965" y="1125405"/>
                    <a:pt x="1822965" y="1125575"/>
                    <a:pt x="1822965" y="1125661"/>
                  </a:cubicBezTo>
                  <a:close/>
                  <a:moveTo>
                    <a:pt x="1813239" y="1154338"/>
                  </a:moveTo>
                  <a:cubicBezTo>
                    <a:pt x="1813239" y="1154338"/>
                    <a:pt x="1813069" y="1154850"/>
                    <a:pt x="1812983" y="1155106"/>
                  </a:cubicBezTo>
                  <a:cubicBezTo>
                    <a:pt x="1807608" y="1160398"/>
                    <a:pt x="1802233" y="1165689"/>
                    <a:pt x="1796858" y="1170981"/>
                  </a:cubicBezTo>
                  <a:cubicBezTo>
                    <a:pt x="1802062" y="1157581"/>
                    <a:pt x="1807352" y="1144181"/>
                    <a:pt x="1812642" y="1130782"/>
                  </a:cubicBezTo>
                  <a:cubicBezTo>
                    <a:pt x="1814348" y="1129245"/>
                    <a:pt x="1816140" y="1127624"/>
                    <a:pt x="1817846" y="1126088"/>
                  </a:cubicBezTo>
                  <a:cubicBezTo>
                    <a:pt x="1816311" y="1135476"/>
                    <a:pt x="1814690" y="1144949"/>
                    <a:pt x="1813154" y="1154338"/>
                  </a:cubicBezTo>
                  <a:close/>
                  <a:moveTo>
                    <a:pt x="1817164" y="1119345"/>
                  </a:moveTo>
                  <a:cubicBezTo>
                    <a:pt x="1818273" y="1116614"/>
                    <a:pt x="1819297" y="1113883"/>
                    <a:pt x="1820406" y="1111152"/>
                  </a:cubicBezTo>
                  <a:lnTo>
                    <a:pt x="1820150" y="1112773"/>
                  </a:lnTo>
                  <a:cubicBezTo>
                    <a:pt x="1819894" y="1114224"/>
                    <a:pt x="1819638" y="1115590"/>
                    <a:pt x="1819468" y="1117041"/>
                  </a:cubicBezTo>
                  <a:cubicBezTo>
                    <a:pt x="1818699" y="1117809"/>
                    <a:pt x="1818017" y="1118577"/>
                    <a:pt x="1817249" y="1119260"/>
                  </a:cubicBezTo>
                  <a:close/>
                  <a:moveTo>
                    <a:pt x="1820320" y="1092204"/>
                  </a:moveTo>
                  <a:lnTo>
                    <a:pt x="1820320" y="1092460"/>
                  </a:lnTo>
                  <a:cubicBezTo>
                    <a:pt x="1820320" y="1092460"/>
                    <a:pt x="1820235" y="1092460"/>
                    <a:pt x="1820235" y="1092460"/>
                  </a:cubicBezTo>
                  <a:cubicBezTo>
                    <a:pt x="1819723" y="1093826"/>
                    <a:pt x="1819211" y="1095277"/>
                    <a:pt x="1818785" y="1096642"/>
                  </a:cubicBezTo>
                  <a:cubicBezTo>
                    <a:pt x="1817249" y="1098093"/>
                    <a:pt x="1815798" y="1099544"/>
                    <a:pt x="1814263" y="1100995"/>
                  </a:cubicBezTo>
                  <a:cubicBezTo>
                    <a:pt x="1811362" y="1101763"/>
                    <a:pt x="1808376" y="1102531"/>
                    <a:pt x="1805475" y="1103300"/>
                  </a:cubicBezTo>
                  <a:cubicBezTo>
                    <a:pt x="1807096" y="1099203"/>
                    <a:pt x="1808717" y="1095191"/>
                    <a:pt x="1810339" y="1091095"/>
                  </a:cubicBezTo>
                  <a:cubicBezTo>
                    <a:pt x="1815714" y="1086230"/>
                    <a:pt x="1821089" y="1081280"/>
                    <a:pt x="1826378" y="1076330"/>
                  </a:cubicBezTo>
                  <a:lnTo>
                    <a:pt x="1826122" y="1078036"/>
                  </a:lnTo>
                  <a:cubicBezTo>
                    <a:pt x="1824245" y="1082645"/>
                    <a:pt x="1822368" y="1087339"/>
                    <a:pt x="1820577" y="1091948"/>
                  </a:cubicBezTo>
                  <a:lnTo>
                    <a:pt x="1820577" y="1091948"/>
                  </a:lnTo>
                  <a:cubicBezTo>
                    <a:pt x="1820577" y="1091948"/>
                    <a:pt x="1820491" y="1092204"/>
                    <a:pt x="1820491" y="1092204"/>
                  </a:cubicBezTo>
                  <a:close/>
                  <a:moveTo>
                    <a:pt x="1799418" y="1104921"/>
                  </a:moveTo>
                  <a:cubicBezTo>
                    <a:pt x="1797199" y="1105519"/>
                    <a:pt x="1794896" y="1106116"/>
                    <a:pt x="1792678" y="1106714"/>
                  </a:cubicBezTo>
                  <a:cubicBezTo>
                    <a:pt x="1795578" y="1104153"/>
                    <a:pt x="1798479" y="1101678"/>
                    <a:pt x="1801380" y="1099117"/>
                  </a:cubicBezTo>
                  <a:cubicBezTo>
                    <a:pt x="1800698" y="1101081"/>
                    <a:pt x="1800015" y="1103043"/>
                    <a:pt x="1799418" y="1105006"/>
                  </a:cubicBezTo>
                  <a:close/>
                  <a:moveTo>
                    <a:pt x="1791398" y="1125917"/>
                  </a:moveTo>
                  <a:cubicBezTo>
                    <a:pt x="1791824" y="1125575"/>
                    <a:pt x="1792336" y="1125149"/>
                    <a:pt x="1792763" y="1124807"/>
                  </a:cubicBezTo>
                  <a:cubicBezTo>
                    <a:pt x="1789521" y="1134537"/>
                    <a:pt x="1786364" y="1144267"/>
                    <a:pt x="1783208" y="1153996"/>
                  </a:cubicBezTo>
                  <a:lnTo>
                    <a:pt x="1783037" y="1154423"/>
                  </a:lnTo>
                  <a:cubicBezTo>
                    <a:pt x="1782354" y="1155191"/>
                    <a:pt x="1781587" y="1155874"/>
                    <a:pt x="1780904" y="1156642"/>
                  </a:cubicBezTo>
                  <a:lnTo>
                    <a:pt x="1779624" y="1158008"/>
                  </a:lnTo>
                  <a:cubicBezTo>
                    <a:pt x="1779795" y="1155618"/>
                    <a:pt x="1780051" y="1153314"/>
                    <a:pt x="1780221" y="1150924"/>
                  </a:cubicBezTo>
                  <a:lnTo>
                    <a:pt x="1781757" y="1133598"/>
                  </a:lnTo>
                  <a:lnTo>
                    <a:pt x="1791312" y="1125832"/>
                  </a:lnTo>
                  <a:close/>
                  <a:moveTo>
                    <a:pt x="1781672" y="1158861"/>
                  </a:moveTo>
                  <a:lnTo>
                    <a:pt x="1778856" y="1167652"/>
                  </a:lnTo>
                  <a:cubicBezTo>
                    <a:pt x="1779027" y="1165433"/>
                    <a:pt x="1779283" y="1163214"/>
                    <a:pt x="1779454" y="1160910"/>
                  </a:cubicBezTo>
                  <a:lnTo>
                    <a:pt x="1781757" y="1158776"/>
                  </a:lnTo>
                  <a:close/>
                  <a:moveTo>
                    <a:pt x="1784573" y="1156216"/>
                  </a:moveTo>
                  <a:cubicBezTo>
                    <a:pt x="1787558" y="1153484"/>
                    <a:pt x="1790459" y="1150839"/>
                    <a:pt x="1793445" y="1148108"/>
                  </a:cubicBezTo>
                  <a:cubicBezTo>
                    <a:pt x="1791995" y="1158264"/>
                    <a:pt x="1790459" y="1168506"/>
                    <a:pt x="1788924" y="1178662"/>
                  </a:cubicBezTo>
                  <a:cubicBezTo>
                    <a:pt x="1785084" y="1182418"/>
                    <a:pt x="1781245" y="1186173"/>
                    <a:pt x="1777321" y="1189843"/>
                  </a:cubicBezTo>
                  <a:lnTo>
                    <a:pt x="1776724" y="1190355"/>
                  </a:lnTo>
                  <a:cubicBezTo>
                    <a:pt x="1777235" y="1184295"/>
                    <a:pt x="1777747" y="1178321"/>
                    <a:pt x="1778259" y="1172347"/>
                  </a:cubicBezTo>
                  <a:lnTo>
                    <a:pt x="1784487" y="1156130"/>
                  </a:lnTo>
                  <a:close/>
                  <a:moveTo>
                    <a:pt x="1784146" y="1198207"/>
                  </a:moveTo>
                  <a:cubicBezTo>
                    <a:pt x="1784146" y="1198207"/>
                    <a:pt x="1784146" y="1198207"/>
                    <a:pt x="1784146" y="1198207"/>
                  </a:cubicBezTo>
                  <a:lnTo>
                    <a:pt x="1781501" y="1206144"/>
                  </a:lnTo>
                  <a:cubicBezTo>
                    <a:pt x="1779368" y="1207339"/>
                    <a:pt x="1777235" y="1208449"/>
                    <a:pt x="1775102" y="1209644"/>
                  </a:cubicBezTo>
                  <a:cubicBezTo>
                    <a:pt x="1775444" y="1206230"/>
                    <a:pt x="1775700" y="1202816"/>
                    <a:pt x="1776041" y="1199402"/>
                  </a:cubicBezTo>
                  <a:lnTo>
                    <a:pt x="1784146" y="1198122"/>
                  </a:lnTo>
                  <a:close/>
                  <a:moveTo>
                    <a:pt x="1781075" y="1207510"/>
                  </a:moveTo>
                  <a:lnTo>
                    <a:pt x="1778430" y="1215618"/>
                  </a:lnTo>
                  <a:cubicBezTo>
                    <a:pt x="1777065" y="1216984"/>
                    <a:pt x="1775614" y="1218349"/>
                    <a:pt x="1774249" y="1219800"/>
                  </a:cubicBezTo>
                  <a:cubicBezTo>
                    <a:pt x="1774505" y="1216984"/>
                    <a:pt x="1774761" y="1214082"/>
                    <a:pt x="1775017" y="1211265"/>
                  </a:cubicBezTo>
                  <a:cubicBezTo>
                    <a:pt x="1777065" y="1210070"/>
                    <a:pt x="1779027" y="1208790"/>
                    <a:pt x="1781075" y="1207595"/>
                  </a:cubicBezTo>
                  <a:close/>
                  <a:moveTo>
                    <a:pt x="1756589" y="1237126"/>
                  </a:moveTo>
                  <a:lnTo>
                    <a:pt x="1755138" y="1238491"/>
                  </a:lnTo>
                  <a:cubicBezTo>
                    <a:pt x="1755138" y="1237979"/>
                    <a:pt x="1755223" y="1237553"/>
                    <a:pt x="1755309" y="1237041"/>
                  </a:cubicBezTo>
                  <a:lnTo>
                    <a:pt x="1756589" y="1237041"/>
                  </a:lnTo>
                  <a:close/>
                  <a:moveTo>
                    <a:pt x="1758807" y="1237297"/>
                  </a:moveTo>
                  <a:lnTo>
                    <a:pt x="1766229" y="1237723"/>
                  </a:lnTo>
                  <a:cubicBezTo>
                    <a:pt x="1765717" y="1241905"/>
                    <a:pt x="1765120" y="1246002"/>
                    <a:pt x="1764608" y="1250184"/>
                  </a:cubicBezTo>
                  <a:lnTo>
                    <a:pt x="1758977" y="1253342"/>
                  </a:lnTo>
                  <a:cubicBezTo>
                    <a:pt x="1757015" y="1254451"/>
                    <a:pt x="1755053" y="1255561"/>
                    <a:pt x="1753090" y="1256671"/>
                  </a:cubicBezTo>
                  <a:cubicBezTo>
                    <a:pt x="1753688" y="1251379"/>
                    <a:pt x="1754285" y="1246087"/>
                    <a:pt x="1754882" y="1240796"/>
                  </a:cubicBezTo>
                  <a:lnTo>
                    <a:pt x="1758807" y="1237382"/>
                  </a:lnTo>
                  <a:close/>
                  <a:moveTo>
                    <a:pt x="1759830" y="1255134"/>
                  </a:moveTo>
                  <a:lnTo>
                    <a:pt x="1764267" y="1252403"/>
                  </a:lnTo>
                  <a:cubicBezTo>
                    <a:pt x="1764096" y="1253939"/>
                    <a:pt x="1763841" y="1255476"/>
                    <a:pt x="1763670" y="1257012"/>
                  </a:cubicBezTo>
                  <a:lnTo>
                    <a:pt x="1763670" y="1257012"/>
                  </a:lnTo>
                  <a:cubicBezTo>
                    <a:pt x="1763670" y="1257012"/>
                    <a:pt x="1763670" y="1257268"/>
                    <a:pt x="1763670" y="1257268"/>
                  </a:cubicBezTo>
                  <a:lnTo>
                    <a:pt x="1763670" y="1257524"/>
                  </a:lnTo>
                  <a:cubicBezTo>
                    <a:pt x="1763670" y="1257524"/>
                    <a:pt x="1763670" y="1257524"/>
                    <a:pt x="1763670" y="1257524"/>
                  </a:cubicBezTo>
                  <a:cubicBezTo>
                    <a:pt x="1763670" y="1258122"/>
                    <a:pt x="1763584" y="1258804"/>
                    <a:pt x="1763499" y="1259402"/>
                  </a:cubicBezTo>
                  <a:lnTo>
                    <a:pt x="1751384" y="1272204"/>
                  </a:lnTo>
                  <a:cubicBezTo>
                    <a:pt x="1751384" y="1272204"/>
                    <a:pt x="1751384" y="1272204"/>
                    <a:pt x="1751299" y="1272204"/>
                  </a:cubicBezTo>
                  <a:cubicBezTo>
                    <a:pt x="1751299" y="1272204"/>
                    <a:pt x="1751299" y="1272204"/>
                    <a:pt x="1751299" y="1272119"/>
                  </a:cubicBezTo>
                  <a:lnTo>
                    <a:pt x="1751299" y="1272119"/>
                  </a:lnTo>
                  <a:cubicBezTo>
                    <a:pt x="1751299" y="1272119"/>
                    <a:pt x="1751299" y="1272119"/>
                    <a:pt x="1751299" y="1272119"/>
                  </a:cubicBezTo>
                  <a:lnTo>
                    <a:pt x="1751299" y="1272119"/>
                  </a:lnTo>
                  <a:cubicBezTo>
                    <a:pt x="1751299" y="1272119"/>
                    <a:pt x="1751299" y="1272119"/>
                    <a:pt x="1751299" y="1272119"/>
                  </a:cubicBezTo>
                  <a:cubicBezTo>
                    <a:pt x="1751811" y="1268022"/>
                    <a:pt x="1752323" y="1263926"/>
                    <a:pt x="1752749" y="1259743"/>
                  </a:cubicBezTo>
                  <a:cubicBezTo>
                    <a:pt x="1755138" y="1258292"/>
                    <a:pt x="1757527" y="1256756"/>
                    <a:pt x="1759916" y="1255220"/>
                  </a:cubicBezTo>
                  <a:close/>
                  <a:moveTo>
                    <a:pt x="1744388" y="1270839"/>
                  </a:moveTo>
                  <a:lnTo>
                    <a:pt x="1744388" y="1270839"/>
                  </a:lnTo>
                  <a:cubicBezTo>
                    <a:pt x="1744388" y="1270839"/>
                    <a:pt x="1744388" y="1271094"/>
                    <a:pt x="1744388" y="1271094"/>
                  </a:cubicBezTo>
                  <a:lnTo>
                    <a:pt x="1744388" y="1271094"/>
                  </a:lnTo>
                  <a:cubicBezTo>
                    <a:pt x="1741743" y="1270753"/>
                    <a:pt x="1739098" y="1270327"/>
                    <a:pt x="1736539" y="1269985"/>
                  </a:cubicBezTo>
                  <a:cubicBezTo>
                    <a:pt x="1739525" y="1268108"/>
                    <a:pt x="1742511" y="1266230"/>
                    <a:pt x="1745497" y="1264352"/>
                  </a:cubicBezTo>
                  <a:cubicBezTo>
                    <a:pt x="1745156" y="1266571"/>
                    <a:pt x="1744815" y="1268705"/>
                    <a:pt x="1744473" y="1270924"/>
                  </a:cubicBezTo>
                  <a:close/>
                  <a:moveTo>
                    <a:pt x="1701815" y="1336557"/>
                  </a:moveTo>
                  <a:cubicBezTo>
                    <a:pt x="1703350" y="1332289"/>
                    <a:pt x="1704801" y="1327937"/>
                    <a:pt x="1706337" y="1323669"/>
                  </a:cubicBezTo>
                  <a:cubicBezTo>
                    <a:pt x="1705483" y="1329985"/>
                    <a:pt x="1704716" y="1336386"/>
                    <a:pt x="1703862" y="1342702"/>
                  </a:cubicBezTo>
                  <a:cubicBezTo>
                    <a:pt x="1702071" y="1343812"/>
                    <a:pt x="1700194" y="1344921"/>
                    <a:pt x="1698402" y="1345945"/>
                  </a:cubicBezTo>
                  <a:cubicBezTo>
                    <a:pt x="1699512" y="1342787"/>
                    <a:pt x="1700706" y="1339630"/>
                    <a:pt x="1701815" y="1336557"/>
                  </a:cubicBezTo>
                  <a:close/>
                  <a:moveTo>
                    <a:pt x="1713162" y="1311891"/>
                  </a:moveTo>
                  <a:cubicBezTo>
                    <a:pt x="1716745" y="1309587"/>
                    <a:pt x="1720244" y="1307197"/>
                    <a:pt x="1723827" y="1304978"/>
                  </a:cubicBezTo>
                  <a:cubicBezTo>
                    <a:pt x="1729714" y="1301223"/>
                    <a:pt x="1735601" y="1297553"/>
                    <a:pt x="1741402" y="1293797"/>
                  </a:cubicBezTo>
                  <a:cubicBezTo>
                    <a:pt x="1740805" y="1298235"/>
                    <a:pt x="1740293" y="1302674"/>
                    <a:pt x="1739696" y="1307112"/>
                  </a:cubicBezTo>
                  <a:lnTo>
                    <a:pt x="1728007" y="1318634"/>
                  </a:lnTo>
                  <a:cubicBezTo>
                    <a:pt x="1728007" y="1318634"/>
                    <a:pt x="1728093" y="1318975"/>
                    <a:pt x="1728178" y="1318890"/>
                  </a:cubicBezTo>
                  <a:lnTo>
                    <a:pt x="1739440" y="1309075"/>
                  </a:lnTo>
                  <a:cubicBezTo>
                    <a:pt x="1738843" y="1313598"/>
                    <a:pt x="1738245" y="1318207"/>
                    <a:pt x="1737648" y="1322730"/>
                  </a:cubicBezTo>
                  <a:cubicBezTo>
                    <a:pt x="1731932" y="1326144"/>
                    <a:pt x="1726215" y="1329473"/>
                    <a:pt x="1720499" y="1332887"/>
                  </a:cubicBezTo>
                  <a:lnTo>
                    <a:pt x="1723912" y="1324608"/>
                  </a:lnTo>
                  <a:cubicBezTo>
                    <a:pt x="1723912" y="1324608"/>
                    <a:pt x="1723656" y="1324352"/>
                    <a:pt x="1723656" y="1324523"/>
                  </a:cubicBezTo>
                  <a:lnTo>
                    <a:pt x="1719220" y="1333740"/>
                  </a:lnTo>
                  <a:cubicBezTo>
                    <a:pt x="1715466" y="1335960"/>
                    <a:pt x="1711626" y="1338264"/>
                    <a:pt x="1707872" y="1340483"/>
                  </a:cubicBezTo>
                  <a:cubicBezTo>
                    <a:pt x="1709664" y="1331009"/>
                    <a:pt x="1711370" y="1321536"/>
                    <a:pt x="1713162" y="1312062"/>
                  </a:cubicBezTo>
                  <a:close/>
                  <a:moveTo>
                    <a:pt x="1714954" y="1342531"/>
                  </a:moveTo>
                  <a:lnTo>
                    <a:pt x="1710261" y="1352261"/>
                  </a:lnTo>
                  <a:cubicBezTo>
                    <a:pt x="1707787" y="1357297"/>
                    <a:pt x="1705313" y="1362332"/>
                    <a:pt x="1702839" y="1367453"/>
                  </a:cubicBezTo>
                  <a:cubicBezTo>
                    <a:pt x="1704033" y="1360967"/>
                    <a:pt x="1705228" y="1354480"/>
                    <a:pt x="1706422" y="1348079"/>
                  </a:cubicBezTo>
                  <a:cubicBezTo>
                    <a:pt x="1709237" y="1346201"/>
                    <a:pt x="1712053" y="1344409"/>
                    <a:pt x="1714869" y="1342531"/>
                  </a:cubicBezTo>
                  <a:close/>
                  <a:moveTo>
                    <a:pt x="1698061" y="1387851"/>
                  </a:moveTo>
                  <a:cubicBezTo>
                    <a:pt x="1698061" y="1387851"/>
                    <a:pt x="1697720" y="1388022"/>
                    <a:pt x="1697549" y="1388193"/>
                  </a:cubicBezTo>
                  <a:cubicBezTo>
                    <a:pt x="1697805" y="1387595"/>
                    <a:pt x="1698061" y="1387083"/>
                    <a:pt x="1698232" y="1386486"/>
                  </a:cubicBezTo>
                  <a:lnTo>
                    <a:pt x="1698061" y="1387851"/>
                  </a:lnTo>
                  <a:close/>
                  <a:moveTo>
                    <a:pt x="1696952" y="1396216"/>
                  </a:moveTo>
                  <a:lnTo>
                    <a:pt x="1696269" y="1401763"/>
                  </a:lnTo>
                  <a:cubicBezTo>
                    <a:pt x="1696269" y="1401763"/>
                    <a:pt x="1696525" y="1401934"/>
                    <a:pt x="1696525" y="1401763"/>
                  </a:cubicBezTo>
                  <a:lnTo>
                    <a:pt x="1697634" y="1395874"/>
                  </a:lnTo>
                  <a:cubicBezTo>
                    <a:pt x="1699000" y="1395106"/>
                    <a:pt x="1700450" y="1394423"/>
                    <a:pt x="1701815" y="1393740"/>
                  </a:cubicBezTo>
                  <a:lnTo>
                    <a:pt x="1701815" y="1393740"/>
                  </a:lnTo>
                  <a:cubicBezTo>
                    <a:pt x="1701815" y="1393740"/>
                    <a:pt x="1701815" y="1393740"/>
                    <a:pt x="1701815" y="1393740"/>
                  </a:cubicBezTo>
                  <a:lnTo>
                    <a:pt x="1701815" y="1393740"/>
                  </a:lnTo>
                  <a:cubicBezTo>
                    <a:pt x="1701815" y="1393740"/>
                    <a:pt x="1701815" y="1393740"/>
                    <a:pt x="1701815" y="1393740"/>
                  </a:cubicBezTo>
                  <a:cubicBezTo>
                    <a:pt x="1705654" y="1391521"/>
                    <a:pt x="1709493" y="1389217"/>
                    <a:pt x="1713247" y="1386912"/>
                  </a:cubicBezTo>
                  <a:cubicBezTo>
                    <a:pt x="1710005" y="1394252"/>
                    <a:pt x="1706763" y="1401507"/>
                    <a:pt x="1703521" y="1408847"/>
                  </a:cubicBezTo>
                  <a:cubicBezTo>
                    <a:pt x="1696611" y="1413285"/>
                    <a:pt x="1689700" y="1417723"/>
                    <a:pt x="1682789" y="1422161"/>
                  </a:cubicBezTo>
                  <a:cubicBezTo>
                    <a:pt x="1686287" y="1414224"/>
                    <a:pt x="1689785" y="1406201"/>
                    <a:pt x="1693198" y="1398178"/>
                  </a:cubicBezTo>
                  <a:cubicBezTo>
                    <a:pt x="1694392" y="1397581"/>
                    <a:pt x="1695672" y="1396898"/>
                    <a:pt x="1696867" y="1396301"/>
                  </a:cubicBezTo>
                  <a:close/>
                  <a:moveTo>
                    <a:pt x="1707531" y="1414565"/>
                  </a:moveTo>
                  <a:lnTo>
                    <a:pt x="1707531" y="1414565"/>
                  </a:lnTo>
                  <a:cubicBezTo>
                    <a:pt x="1707531" y="1414565"/>
                    <a:pt x="1707531" y="1414565"/>
                    <a:pt x="1707531" y="1414565"/>
                  </a:cubicBezTo>
                  <a:lnTo>
                    <a:pt x="1707531" y="1414565"/>
                  </a:lnTo>
                  <a:cubicBezTo>
                    <a:pt x="1707531" y="1414565"/>
                    <a:pt x="1707531" y="1414565"/>
                    <a:pt x="1707531" y="1414565"/>
                  </a:cubicBezTo>
                  <a:cubicBezTo>
                    <a:pt x="1716063" y="1409018"/>
                    <a:pt x="1724595" y="1403470"/>
                    <a:pt x="1733041" y="1397837"/>
                  </a:cubicBezTo>
                  <a:cubicBezTo>
                    <a:pt x="1731078" y="1402275"/>
                    <a:pt x="1729202" y="1406713"/>
                    <a:pt x="1727240" y="1411152"/>
                  </a:cubicBezTo>
                  <a:cubicBezTo>
                    <a:pt x="1718793" y="1415675"/>
                    <a:pt x="1710432" y="1420284"/>
                    <a:pt x="1702071" y="1424807"/>
                  </a:cubicBezTo>
                  <a:cubicBezTo>
                    <a:pt x="1703266" y="1421735"/>
                    <a:pt x="1704460" y="1418747"/>
                    <a:pt x="1705654" y="1415675"/>
                  </a:cubicBezTo>
                  <a:cubicBezTo>
                    <a:pt x="1706251" y="1415334"/>
                    <a:pt x="1706849" y="1414992"/>
                    <a:pt x="1707361" y="1414651"/>
                  </a:cubicBezTo>
                  <a:close/>
                  <a:moveTo>
                    <a:pt x="1703692" y="1431891"/>
                  </a:moveTo>
                  <a:cubicBezTo>
                    <a:pt x="1703692" y="1431891"/>
                    <a:pt x="1703692" y="1431891"/>
                    <a:pt x="1703692" y="1431891"/>
                  </a:cubicBezTo>
                  <a:cubicBezTo>
                    <a:pt x="1703692" y="1431891"/>
                    <a:pt x="1703692" y="1431891"/>
                    <a:pt x="1703692" y="1431891"/>
                  </a:cubicBezTo>
                  <a:cubicBezTo>
                    <a:pt x="1703692" y="1431891"/>
                    <a:pt x="1703692" y="1431891"/>
                    <a:pt x="1703692" y="1431891"/>
                  </a:cubicBezTo>
                  <a:cubicBezTo>
                    <a:pt x="1703692" y="1431891"/>
                    <a:pt x="1703692" y="1431891"/>
                    <a:pt x="1703692" y="1431891"/>
                  </a:cubicBezTo>
                  <a:cubicBezTo>
                    <a:pt x="1710261" y="1428050"/>
                    <a:pt x="1716831" y="1424124"/>
                    <a:pt x="1723400" y="1420199"/>
                  </a:cubicBezTo>
                  <a:cubicBezTo>
                    <a:pt x="1721523" y="1424466"/>
                    <a:pt x="1719646" y="1428819"/>
                    <a:pt x="1717769" y="1433086"/>
                  </a:cubicBezTo>
                  <a:cubicBezTo>
                    <a:pt x="1709664" y="1437609"/>
                    <a:pt x="1701559" y="1442133"/>
                    <a:pt x="1693454" y="1446656"/>
                  </a:cubicBezTo>
                  <a:cubicBezTo>
                    <a:pt x="1694989" y="1442730"/>
                    <a:pt x="1696611" y="1438804"/>
                    <a:pt x="1698146" y="1434878"/>
                  </a:cubicBezTo>
                  <a:cubicBezTo>
                    <a:pt x="1699938" y="1433939"/>
                    <a:pt x="1701729" y="1432915"/>
                    <a:pt x="1703521" y="1431977"/>
                  </a:cubicBezTo>
                  <a:close/>
                  <a:moveTo>
                    <a:pt x="1709920" y="1468762"/>
                  </a:moveTo>
                  <a:cubicBezTo>
                    <a:pt x="1716233" y="1464921"/>
                    <a:pt x="1722547" y="1460995"/>
                    <a:pt x="1728861" y="1457069"/>
                  </a:cubicBezTo>
                  <a:cubicBezTo>
                    <a:pt x="1727581" y="1460056"/>
                    <a:pt x="1726386" y="1463043"/>
                    <a:pt x="1725107" y="1466031"/>
                  </a:cubicBezTo>
                  <a:cubicBezTo>
                    <a:pt x="1718793" y="1469786"/>
                    <a:pt x="1712479" y="1473541"/>
                    <a:pt x="1706166" y="1477382"/>
                  </a:cubicBezTo>
                  <a:cubicBezTo>
                    <a:pt x="1707446" y="1474480"/>
                    <a:pt x="1708640" y="1471663"/>
                    <a:pt x="1709920" y="1468762"/>
                  </a:cubicBezTo>
                  <a:close/>
                  <a:moveTo>
                    <a:pt x="1722120" y="1473114"/>
                  </a:moveTo>
                  <a:cubicBezTo>
                    <a:pt x="1717769" y="1483527"/>
                    <a:pt x="1713418" y="1494025"/>
                    <a:pt x="1708982" y="1504437"/>
                  </a:cubicBezTo>
                  <a:cubicBezTo>
                    <a:pt x="1702241" y="1508449"/>
                    <a:pt x="1695501" y="1512460"/>
                    <a:pt x="1688761" y="1516471"/>
                  </a:cubicBezTo>
                  <a:cubicBezTo>
                    <a:pt x="1693198" y="1506657"/>
                    <a:pt x="1697634" y="1496756"/>
                    <a:pt x="1701986" y="1486941"/>
                  </a:cubicBezTo>
                  <a:cubicBezTo>
                    <a:pt x="1708725" y="1482332"/>
                    <a:pt x="1715466" y="1477809"/>
                    <a:pt x="1722206" y="1473200"/>
                  </a:cubicBezTo>
                  <a:close/>
                  <a:moveTo>
                    <a:pt x="1705825" y="1511863"/>
                  </a:moveTo>
                  <a:cubicBezTo>
                    <a:pt x="1703436" y="1517495"/>
                    <a:pt x="1700962" y="1523214"/>
                    <a:pt x="1698487" y="1528847"/>
                  </a:cubicBezTo>
                  <a:cubicBezTo>
                    <a:pt x="1694989" y="1530724"/>
                    <a:pt x="1691406" y="1532602"/>
                    <a:pt x="1687908" y="1534565"/>
                  </a:cubicBezTo>
                  <a:lnTo>
                    <a:pt x="1687908" y="1534565"/>
                  </a:lnTo>
                  <a:cubicBezTo>
                    <a:pt x="1687908" y="1534565"/>
                    <a:pt x="1687652" y="1534651"/>
                    <a:pt x="1687652" y="1534651"/>
                  </a:cubicBezTo>
                  <a:lnTo>
                    <a:pt x="1687396" y="1534651"/>
                  </a:lnTo>
                  <a:cubicBezTo>
                    <a:pt x="1687396" y="1534651"/>
                    <a:pt x="1687396" y="1534821"/>
                    <a:pt x="1687396" y="1534821"/>
                  </a:cubicBezTo>
                  <a:cubicBezTo>
                    <a:pt x="1684154" y="1536699"/>
                    <a:pt x="1680997" y="1538662"/>
                    <a:pt x="1677755" y="1540625"/>
                  </a:cubicBezTo>
                  <a:cubicBezTo>
                    <a:pt x="1679888" y="1535846"/>
                    <a:pt x="1682106" y="1531066"/>
                    <a:pt x="1684239" y="1526287"/>
                  </a:cubicBezTo>
                  <a:cubicBezTo>
                    <a:pt x="1691406" y="1521507"/>
                    <a:pt x="1698573" y="1516728"/>
                    <a:pt x="1705740" y="1511948"/>
                  </a:cubicBezTo>
                  <a:close/>
                  <a:moveTo>
                    <a:pt x="1691065" y="1540796"/>
                  </a:moveTo>
                  <a:lnTo>
                    <a:pt x="1691065" y="1540796"/>
                  </a:lnTo>
                  <a:cubicBezTo>
                    <a:pt x="1691065" y="1540796"/>
                    <a:pt x="1691065" y="1540796"/>
                    <a:pt x="1691065" y="1540796"/>
                  </a:cubicBezTo>
                  <a:lnTo>
                    <a:pt x="1691065" y="1540796"/>
                  </a:lnTo>
                  <a:cubicBezTo>
                    <a:pt x="1691065" y="1540796"/>
                    <a:pt x="1691065" y="1540796"/>
                    <a:pt x="1691065" y="1540796"/>
                  </a:cubicBezTo>
                  <a:cubicBezTo>
                    <a:pt x="1692004" y="1540198"/>
                    <a:pt x="1693027" y="1539686"/>
                    <a:pt x="1693966" y="1539089"/>
                  </a:cubicBezTo>
                  <a:cubicBezTo>
                    <a:pt x="1693966" y="1539259"/>
                    <a:pt x="1693795" y="1539430"/>
                    <a:pt x="1693709" y="1539601"/>
                  </a:cubicBezTo>
                  <a:cubicBezTo>
                    <a:pt x="1691577" y="1544551"/>
                    <a:pt x="1689359" y="1549416"/>
                    <a:pt x="1687140" y="1554281"/>
                  </a:cubicBezTo>
                  <a:cubicBezTo>
                    <a:pt x="1683642" y="1556244"/>
                    <a:pt x="1680059" y="1558207"/>
                    <a:pt x="1676561" y="1560255"/>
                  </a:cubicBezTo>
                  <a:cubicBezTo>
                    <a:pt x="1676561" y="1560255"/>
                    <a:pt x="1676561" y="1560255"/>
                    <a:pt x="1676561" y="1560255"/>
                  </a:cubicBezTo>
                  <a:cubicBezTo>
                    <a:pt x="1676561" y="1560255"/>
                    <a:pt x="1676476" y="1560255"/>
                    <a:pt x="1676390" y="1560341"/>
                  </a:cubicBezTo>
                  <a:cubicBezTo>
                    <a:pt x="1676390" y="1560341"/>
                    <a:pt x="1676305" y="1560341"/>
                    <a:pt x="1676220" y="1560426"/>
                  </a:cubicBezTo>
                  <a:cubicBezTo>
                    <a:pt x="1676220" y="1560426"/>
                    <a:pt x="1676220" y="1560426"/>
                    <a:pt x="1676220" y="1560426"/>
                  </a:cubicBezTo>
                  <a:cubicBezTo>
                    <a:pt x="1672636" y="1562645"/>
                    <a:pt x="1669139" y="1564864"/>
                    <a:pt x="1665640" y="1567083"/>
                  </a:cubicBezTo>
                  <a:lnTo>
                    <a:pt x="1673148" y="1550611"/>
                  </a:lnTo>
                  <a:cubicBezTo>
                    <a:pt x="1679035" y="1547367"/>
                    <a:pt x="1685007" y="1544124"/>
                    <a:pt x="1690894" y="1540881"/>
                  </a:cubicBezTo>
                  <a:close/>
                  <a:moveTo>
                    <a:pt x="1680400" y="1566059"/>
                  </a:moveTo>
                  <a:cubicBezTo>
                    <a:pt x="1681168" y="1565632"/>
                    <a:pt x="1681851" y="1565120"/>
                    <a:pt x="1682618" y="1564693"/>
                  </a:cubicBezTo>
                  <a:cubicBezTo>
                    <a:pt x="1682533" y="1564949"/>
                    <a:pt x="1682363" y="1565205"/>
                    <a:pt x="1682277" y="1565461"/>
                  </a:cubicBezTo>
                  <a:cubicBezTo>
                    <a:pt x="1681680" y="1565632"/>
                    <a:pt x="1680997" y="1565888"/>
                    <a:pt x="1680400" y="1566059"/>
                  </a:cubicBezTo>
                  <a:close/>
                  <a:moveTo>
                    <a:pt x="1638168" y="1564779"/>
                  </a:moveTo>
                  <a:lnTo>
                    <a:pt x="1639704" y="1561621"/>
                  </a:lnTo>
                  <a:lnTo>
                    <a:pt x="1643714" y="1561279"/>
                  </a:lnTo>
                  <a:cubicBezTo>
                    <a:pt x="1641837" y="1562389"/>
                    <a:pt x="1640045" y="1563584"/>
                    <a:pt x="1638168" y="1564693"/>
                  </a:cubicBezTo>
                  <a:close/>
                  <a:moveTo>
                    <a:pt x="1683130" y="1565205"/>
                  </a:moveTo>
                  <a:cubicBezTo>
                    <a:pt x="1683130" y="1565205"/>
                    <a:pt x="1683557" y="1564437"/>
                    <a:pt x="1683728" y="1564010"/>
                  </a:cubicBezTo>
                  <a:cubicBezTo>
                    <a:pt x="1694904" y="1557012"/>
                    <a:pt x="1705910" y="1549928"/>
                    <a:pt x="1717001" y="1542844"/>
                  </a:cubicBezTo>
                  <a:cubicBezTo>
                    <a:pt x="1715551" y="1547197"/>
                    <a:pt x="1714186" y="1551464"/>
                    <a:pt x="1712736" y="1555817"/>
                  </a:cubicBezTo>
                  <a:cubicBezTo>
                    <a:pt x="1702839" y="1558890"/>
                    <a:pt x="1692942" y="1561962"/>
                    <a:pt x="1683130" y="1565205"/>
                  </a:cubicBezTo>
                  <a:close/>
                  <a:moveTo>
                    <a:pt x="1714015" y="1559402"/>
                  </a:moveTo>
                  <a:cubicBezTo>
                    <a:pt x="1718366" y="1557695"/>
                    <a:pt x="1722803" y="1555988"/>
                    <a:pt x="1727154" y="1554366"/>
                  </a:cubicBezTo>
                  <a:lnTo>
                    <a:pt x="1725362" y="1557524"/>
                  </a:lnTo>
                  <a:lnTo>
                    <a:pt x="1722291" y="1559146"/>
                  </a:lnTo>
                  <a:cubicBezTo>
                    <a:pt x="1718793" y="1561023"/>
                    <a:pt x="1715380" y="1562901"/>
                    <a:pt x="1711882" y="1564779"/>
                  </a:cubicBezTo>
                  <a:lnTo>
                    <a:pt x="1712053" y="1564267"/>
                  </a:lnTo>
                  <a:cubicBezTo>
                    <a:pt x="1712736" y="1562645"/>
                    <a:pt x="1713333" y="1561023"/>
                    <a:pt x="1714015" y="1559402"/>
                  </a:cubicBezTo>
                  <a:close/>
                  <a:moveTo>
                    <a:pt x="1672722" y="1628705"/>
                  </a:moveTo>
                  <a:lnTo>
                    <a:pt x="1672722" y="1628705"/>
                  </a:lnTo>
                  <a:cubicBezTo>
                    <a:pt x="1672722" y="1628705"/>
                    <a:pt x="1672722" y="1628705"/>
                    <a:pt x="1672722" y="1628705"/>
                  </a:cubicBezTo>
                  <a:lnTo>
                    <a:pt x="1672722" y="1628705"/>
                  </a:lnTo>
                  <a:cubicBezTo>
                    <a:pt x="1678779" y="1625205"/>
                    <a:pt x="1684837" y="1621706"/>
                    <a:pt x="1690894" y="1618122"/>
                  </a:cubicBezTo>
                  <a:cubicBezTo>
                    <a:pt x="1697208" y="1615732"/>
                    <a:pt x="1703607" y="1613342"/>
                    <a:pt x="1710005" y="1611038"/>
                  </a:cubicBezTo>
                  <a:lnTo>
                    <a:pt x="1706763" y="1616756"/>
                  </a:lnTo>
                  <a:cubicBezTo>
                    <a:pt x="1706763" y="1616756"/>
                    <a:pt x="1706934" y="1617012"/>
                    <a:pt x="1707019" y="1616927"/>
                  </a:cubicBezTo>
                  <a:lnTo>
                    <a:pt x="1708555" y="1614537"/>
                  </a:lnTo>
                  <a:lnTo>
                    <a:pt x="1707104" y="1617268"/>
                  </a:lnTo>
                  <a:cubicBezTo>
                    <a:pt x="1696867" y="1623157"/>
                    <a:pt x="1686714" y="1629131"/>
                    <a:pt x="1676646" y="1635191"/>
                  </a:cubicBezTo>
                  <a:cubicBezTo>
                    <a:pt x="1661204" y="1640653"/>
                    <a:pt x="1645847" y="1646116"/>
                    <a:pt x="1630404" y="1651407"/>
                  </a:cubicBezTo>
                  <a:cubicBezTo>
                    <a:pt x="1644482" y="1643811"/>
                    <a:pt x="1658644" y="1636301"/>
                    <a:pt x="1672722" y="1628790"/>
                  </a:cubicBezTo>
                  <a:lnTo>
                    <a:pt x="1672722" y="1628790"/>
                  </a:lnTo>
                  <a:close/>
                  <a:moveTo>
                    <a:pt x="1661119" y="1652773"/>
                  </a:moveTo>
                  <a:lnTo>
                    <a:pt x="1661119" y="1652773"/>
                  </a:lnTo>
                  <a:cubicBezTo>
                    <a:pt x="1661119" y="1652773"/>
                    <a:pt x="1661119" y="1652773"/>
                    <a:pt x="1661119" y="1652773"/>
                  </a:cubicBezTo>
                  <a:lnTo>
                    <a:pt x="1661119" y="1652773"/>
                  </a:lnTo>
                  <a:cubicBezTo>
                    <a:pt x="1666664" y="1649103"/>
                    <a:pt x="1672210" y="1645433"/>
                    <a:pt x="1677755" y="1641763"/>
                  </a:cubicBezTo>
                  <a:cubicBezTo>
                    <a:pt x="1680230" y="1640995"/>
                    <a:pt x="1682704" y="1640312"/>
                    <a:pt x="1685178" y="1639544"/>
                  </a:cubicBezTo>
                  <a:lnTo>
                    <a:pt x="1685178" y="1639544"/>
                  </a:lnTo>
                  <a:cubicBezTo>
                    <a:pt x="1685178" y="1639544"/>
                    <a:pt x="1685178" y="1639544"/>
                    <a:pt x="1685178" y="1639544"/>
                  </a:cubicBezTo>
                  <a:lnTo>
                    <a:pt x="1685178" y="1639544"/>
                  </a:lnTo>
                  <a:cubicBezTo>
                    <a:pt x="1685178" y="1639544"/>
                    <a:pt x="1685178" y="1639544"/>
                    <a:pt x="1685178" y="1639544"/>
                  </a:cubicBezTo>
                  <a:cubicBezTo>
                    <a:pt x="1689871" y="1637922"/>
                    <a:pt x="1694563" y="1636215"/>
                    <a:pt x="1699255" y="1634508"/>
                  </a:cubicBezTo>
                  <a:lnTo>
                    <a:pt x="1700364" y="1635191"/>
                  </a:lnTo>
                  <a:cubicBezTo>
                    <a:pt x="1700791" y="1634679"/>
                    <a:pt x="1701217" y="1634167"/>
                    <a:pt x="1701644" y="1633655"/>
                  </a:cubicBezTo>
                  <a:cubicBezTo>
                    <a:pt x="1707446" y="1631521"/>
                    <a:pt x="1713247" y="1629388"/>
                    <a:pt x="1718964" y="1627169"/>
                  </a:cubicBezTo>
                  <a:lnTo>
                    <a:pt x="1717087" y="1630412"/>
                  </a:lnTo>
                  <a:cubicBezTo>
                    <a:pt x="1704716" y="1637752"/>
                    <a:pt x="1692345" y="1645262"/>
                    <a:pt x="1680059" y="1652943"/>
                  </a:cubicBezTo>
                  <a:cubicBezTo>
                    <a:pt x="1679035" y="1653200"/>
                    <a:pt x="1678097" y="1653455"/>
                    <a:pt x="1677073" y="1653797"/>
                  </a:cubicBezTo>
                  <a:cubicBezTo>
                    <a:pt x="1677073" y="1653797"/>
                    <a:pt x="1677073" y="1653797"/>
                    <a:pt x="1677073" y="1653797"/>
                  </a:cubicBezTo>
                  <a:cubicBezTo>
                    <a:pt x="1677073" y="1653797"/>
                    <a:pt x="1676988" y="1653797"/>
                    <a:pt x="1676902" y="1653797"/>
                  </a:cubicBezTo>
                  <a:cubicBezTo>
                    <a:pt x="1676902" y="1653797"/>
                    <a:pt x="1676817" y="1653797"/>
                    <a:pt x="1676731" y="1653797"/>
                  </a:cubicBezTo>
                  <a:cubicBezTo>
                    <a:pt x="1676731" y="1653797"/>
                    <a:pt x="1676731" y="1653797"/>
                    <a:pt x="1676731" y="1653797"/>
                  </a:cubicBezTo>
                  <a:cubicBezTo>
                    <a:pt x="1664019" y="1657979"/>
                    <a:pt x="1651392" y="1662332"/>
                    <a:pt x="1638680" y="1666685"/>
                  </a:cubicBezTo>
                  <a:cubicBezTo>
                    <a:pt x="1646017" y="1662076"/>
                    <a:pt x="1653440" y="1657467"/>
                    <a:pt x="1660863" y="1652858"/>
                  </a:cubicBezTo>
                  <a:lnTo>
                    <a:pt x="1660863" y="1652858"/>
                  </a:lnTo>
                  <a:close/>
                  <a:moveTo>
                    <a:pt x="1661716" y="1689558"/>
                  </a:moveTo>
                  <a:cubicBezTo>
                    <a:pt x="1661716" y="1689558"/>
                    <a:pt x="1661631" y="1689558"/>
                    <a:pt x="1661545" y="1689644"/>
                  </a:cubicBezTo>
                  <a:cubicBezTo>
                    <a:pt x="1661545" y="1689644"/>
                    <a:pt x="1661460" y="1689644"/>
                    <a:pt x="1661374" y="1689729"/>
                  </a:cubicBezTo>
                  <a:cubicBezTo>
                    <a:pt x="1661374" y="1689729"/>
                    <a:pt x="1661374" y="1689729"/>
                    <a:pt x="1661374" y="1689729"/>
                  </a:cubicBezTo>
                  <a:cubicBezTo>
                    <a:pt x="1655999" y="1693655"/>
                    <a:pt x="1650710" y="1697581"/>
                    <a:pt x="1645335" y="1701507"/>
                  </a:cubicBezTo>
                  <a:cubicBezTo>
                    <a:pt x="1640813" y="1702360"/>
                    <a:pt x="1636377" y="1703214"/>
                    <a:pt x="1631854" y="1703982"/>
                  </a:cubicBezTo>
                  <a:cubicBezTo>
                    <a:pt x="1634926" y="1700312"/>
                    <a:pt x="1637998" y="1696727"/>
                    <a:pt x="1640984" y="1693057"/>
                  </a:cubicBezTo>
                  <a:cubicBezTo>
                    <a:pt x="1640984" y="1692972"/>
                    <a:pt x="1640813" y="1692801"/>
                    <a:pt x="1640728" y="1692886"/>
                  </a:cubicBezTo>
                  <a:cubicBezTo>
                    <a:pt x="1637145" y="1696727"/>
                    <a:pt x="1633476" y="1700483"/>
                    <a:pt x="1629892" y="1704323"/>
                  </a:cubicBezTo>
                  <a:cubicBezTo>
                    <a:pt x="1624944" y="1705177"/>
                    <a:pt x="1619910" y="1706030"/>
                    <a:pt x="1614876" y="1706884"/>
                  </a:cubicBezTo>
                  <a:cubicBezTo>
                    <a:pt x="1614109" y="1706969"/>
                    <a:pt x="1613341" y="1707055"/>
                    <a:pt x="1612658" y="1707225"/>
                  </a:cubicBezTo>
                  <a:cubicBezTo>
                    <a:pt x="1614279" y="1705433"/>
                    <a:pt x="1615900" y="1703726"/>
                    <a:pt x="1617436" y="1701934"/>
                  </a:cubicBezTo>
                  <a:cubicBezTo>
                    <a:pt x="1618204" y="1701080"/>
                    <a:pt x="1618887" y="1700312"/>
                    <a:pt x="1619654" y="1699458"/>
                  </a:cubicBezTo>
                  <a:cubicBezTo>
                    <a:pt x="1627162" y="1694679"/>
                    <a:pt x="1634670" y="1689899"/>
                    <a:pt x="1642093" y="1685120"/>
                  </a:cubicBezTo>
                  <a:cubicBezTo>
                    <a:pt x="1644055" y="1684693"/>
                    <a:pt x="1646017" y="1684352"/>
                    <a:pt x="1647980" y="1683925"/>
                  </a:cubicBezTo>
                  <a:lnTo>
                    <a:pt x="1647980" y="1683925"/>
                  </a:lnTo>
                  <a:cubicBezTo>
                    <a:pt x="1647980" y="1683925"/>
                    <a:pt x="1647980" y="1683925"/>
                    <a:pt x="1647980" y="1683925"/>
                  </a:cubicBezTo>
                  <a:lnTo>
                    <a:pt x="1647980" y="1683925"/>
                  </a:lnTo>
                  <a:cubicBezTo>
                    <a:pt x="1647980" y="1683925"/>
                    <a:pt x="1647980" y="1683925"/>
                    <a:pt x="1647980" y="1683925"/>
                  </a:cubicBezTo>
                  <a:cubicBezTo>
                    <a:pt x="1660180" y="1680767"/>
                    <a:pt x="1672380" y="1677438"/>
                    <a:pt x="1684496" y="1674110"/>
                  </a:cubicBezTo>
                  <a:cubicBezTo>
                    <a:pt x="1676817" y="1679231"/>
                    <a:pt x="1669139" y="1684352"/>
                    <a:pt x="1661460" y="1689473"/>
                  </a:cubicBezTo>
                  <a:cubicBezTo>
                    <a:pt x="1661460" y="1689473"/>
                    <a:pt x="1661460" y="1689473"/>
                    <a:pt x="1661460" y="1689473"/>
                  </a:cubicBezTo>
                  <a:close/>
                  <a:moveTo>
                    <a:pt x="1658815" y="1730525"/>
                  </a:moveTo>
                  <a:cubicBezTo>
                    <a:pt x="1659412" y="1730440"/>
                    <a:pt x="1659924" y="1730269"/>
                    <a:pt x="1660521" y="1730184"/>
                  </a:cubicBezTo>
                  <a:cubicBezTo>
                    <a:pt x="1656938" y="1733171"/>
                    <a:pt x="1653355" y="1736244"/>
                    <a:pt x="1649686" y="1739231"/>
                  </a:cubicBezTo>
                  <a:cubicBezTo>
                    <a:pt x="1648491" y="1739401"/>
                    <a:pt x="1647212" y="1739572"/>
                    <a:pt x="1646017" y="1739658"/>
                  </a:cubicBezTo>
                  <a:cubicBezTo>
                    <a:pt x="1646017" y="1739658"/>
                    <a:pt x="1646017" y="1739658"/>
                    <a:pt x="1646017" y="1739658"/>
                  </a:cubicBezTo>
                  <a:cubicBezTo>
                    <a:pt x="1646017" y="1739658"/>
                    <a:pt x="1645932" y="1739658"/>
                    <a:pt x="1645847" y="1739658"/>
                  </a:cubicBezTo>
                  <a:cubicBezTo>
                    <a:pt x="1645847" y="1739658"/>
                    <a:pt x="1645761" y="1739658"/>
                    <a:pt x="1645676" y="1739658"/>
                  </a:cubicBezTo>
                  <a:cubicBezTo>
                    <a:pt x="1645676" y="1739658"/>
                    <a:pt x="1645676" y="1739658"/>
                    <a:pt x="1645676" y="1739658"/>
                  </a:cubicBezTo>
                  <a:cubicBezTo>
                    <a:pt x="1644140" y="1739913"/>
                    <a:pt x="1642605" y="1740255"/>
                    <a:pt x="1641069" y="1740511"/>
                  </a:cubicBezTo>
                  <a:cubicBezTo>
                    <a:pt x="1643031" y="1737780"/>
                    <a:pt x="1644994" y="1735049"/>
                    <a:pt x="1646956" y="1732318"/>
                  </a:cubicBezTo>
                  <a:cubicBezTo>
                    <a:pt x="1650881" y="1731720"/>
                    <a:pt x="1654805" y="1731123"/>
                    <a:pt x="1658644" y="1730525"/>
                  </a:cubicBezTo>
                  <a:lnTo>
                    <a:pt x="1658644" y="1730525"/>
                  </a:lnTo>
                  <a:cubicBezTo>
                    <a:pt x="1658644" y="1730525"/>
                    <a:pt x="1658644" y="1730525"/>
                    <a:pt x="1658644" y="1730525"/>
                  </a:cubicBezTo>
                  <a:lnTo>
                    <a:pt x="1658644" y="1730525"/>
                  </a:lnTo>
                  <a:cubicBezTo>
                    <a:pt x="1658644" y="1730525"/>
                    <a:pt x="1658644" y="1730525"/>
                    <a:pt x="1658644" y="1730525"/>
                  </a:cubicBezTo>
                  <a:close/>
                  <a:moveTo>
                    <a:pt x="1652416" y="1745547"/>
                  </a:moveTo>
                  <a:cubicBezTo>
                    <a:pt x="1639704" y="1755618"/>
                    <a:pt x="1627077" y="1765945"/>
                    <a:pt x="1614450" y="1776187"/>
                  </a:cubicBezTo>
                  <a:cubicBezTo>
                    <a:pt x="1616839" y="1773114"/>
                    <a:pt x="1619142" y="1770127"/>
                    <a:pt x="1621531" y="1767054"/>
                  </a:cubicBezTo>
                  <a:cubicBezTo>
                    <a:pt x="1631258" y="1760141"/>
                    <a:pt x="1640898" y="1753057"/>
                    <a:pt x="1650539" y="1745888"/>
                  </a:cubicBezTo>
                  <a:cubicBezTo>
                    <a:pt x="1651136" y="1745803"/>
                    <a:pt x="1651819" y="1745632"/>
                    <a:pt x="1652416" y="1745547"/>
                  </a:cubicBezTo>
                  <a:close/>
                  <a:moveTo>
                    <a:pt x="1571791" y="1807510"/>
                  </a:moveTo>
                  <a:cubicBezTo>
                    <a:pt x="1575802" y="1806059"/>
                    <a:pt x="1579726" y="1804522"/>
                    <a:pt x="1583736" y="1802901"/>
                  </a:cubicBezTo>
                  <a:cubicBezTo>
                    <a:pt x="1578702" y="1808961"/>
                    <a:pt x="1573669" y="1815021"/>
                    <a:pt x="1568549" y="1821080"/>
                  </a:cubicBezTo>
                  <a:lnTo>
                    <a:pt x="1558823" y="1820312"/>
                  </a:lnTo>
                  <a:cubicBezTo>
                    <a:pt x="1563174" y="1816045"/>
                    <a:pt x="1567525" y="1811777"/>
                    <a:pt x="1571791" y="1807510"/>
                  </a:cubicBezTo>
                  <a:close/>
                  <a:moveTo>
                    <a:pt x="1639619" y="1747510"/>
                  </a:moveTo>
                  <a:cubicBezTo>
                    <a:pt x="1636632" y="1749985"/>
                    <a:pt x="1633561" y="1752460"/>
                    <a:pt x="1630575" y="1754935"/>
                  </a:cubicBezTo>
                  <a:cubicBezTo>
                    <a:pt x="1632282" y="1752630"/>
                    <a:pt x="1633987" y="1750326"/>
                    <a:pt x="1635608" y="1748022"/>
                  </a:cubicBezTo>
                  <a:cubicBezTo>
                    <a:pt x="1636888" y="1747851"/>
                    <a:pt x="1638253" y="1747680"/>
                    <a:pt x="1639533" y="1747510"/>
                  </a:cubicBezTo>
                  <a:close/>
                  <a:moveTo>
                    <a:pt x="1611805" y="1770213"/>
                  </a:moveTo>
                  <a:cubicBezTo>
                    <a:pt x="1607368" y="1773797"/>
                    <a:pt x="1602932" y="1777382"/>
                    <a:pt x="1598496" y="1780881"/>
                  </a:cubicBezTo>
                  <a:lnTo>
                    <a:pt x="1594315" y="1784124"/>
                  </a:lnTo>
                  <a:cubicBezTo>
                    <a:pt x="1603956" y="1772858"/>
                    <a:pt x="1613255" y="1761336"/>
                    <a:pt x="1622384" y="1749643"/>
                  </a:cubicBezTo>
                  <a:cubicBezTo>
                    <a:pt x="1625456" y="1749302"/>
                    <a:pt x="1628442" y="1748960"/>
                    <a:pt x="1631513" y="1748534"/>
                  </a:cubicBezTo>
                  <a:cubicBezTo>
                    <a:pt x="1625029" y="1755789"/>
                    <a:pt x="1618460" y="1763043"/>
                    <a:pt x="1611976" y="1770213"/>
                  </a:cubicBezTo>
                  <a:close/>
                  <a:moveTo>
                    <a:pt x="1588940" y="1789928"/>
                  </a:moveTo>
                  <a:lnTo>
                    <a:pt x="1599776" y="1782417"/>
                  </a:lnTo>
                  <a:cubicBezTo>
                    <a:pt x="1600543" y="1781905"/>
                    <a:pt x="1601311" y="1781308"/>
                    <a:pt x="1602079" y="1780796"/>
                  </a:cubicBezTo>
                  <a:cubicBezTo>
                    <a:pt x="1601567" y="1781393"/>
                    <a:pt x="1600970" y="1781990"/>
                    <a:pt x="1600458" y="1782588"/>
                  </a:cubicBezTo>
                  <a:lnTo>
                    <a:pt x="1600458" y="1782588"/>
                  </a:lnTo>
                  <a:cubicBezTo>
                    <a:pt x="1600458" y="1782588"/>
                    <a:pt x="1600372" y="1782673"/>
                    <a:pt x="1600372" y="1782673"/>
                  </a:cubicBezTo>
                  <a:lnTo>
                    <a:pt x="1600288" y="1782673"/>
                  </a:lnTo>
                  <a:cubicBezTo>
                    <a:pt x="1600288" y="1782673"/>
                    <a:pt x="1600288" y="1782759"/>
                    <a:pt x="1600288" y="1782759"/>
                  </a:cubicBezTo>
                  <a:cubicBezTo>
                    <a:pt x="1597898" y="1785661"/>
                    <a:pt x="1595510" y="1788562"/>
                    <a:pt x="1593121" y="1791464"/>
                  </a:cubicBezTo>
                  <a:cubicBezTo>
                    <a:pt x="1589026" y="1793768"/>
                    <a:pt x="1584845" y="1796158"/>
                    <a:pt x="1580750" y="1798463"/>
                  </a:cubicBezTo>
                  <a:cubicBezTo>
                    <a:pt x="1583480" y="1795646"/>
                    <a:pt x="1586210" y="1792830"/>
                    <a:pt x="1588940" y="1789928"/>
                  </a:cubicBezTo>
                  <a:close/>
                  <a:moveTo>
                    <a:pt x="1639021" y="1739913"/>
                  </a:moveTo>
                  <a:cubicBezTo>
                    <a:pt x="1639021" y="1739913"/>
                    <a:pt x="1638253" y="1740767"/>
                    <a:pt x="1637912" y="1741108"/>
                  </a:cubicBezTo>
                  <a:cubicBezTo>
                    <a:pt x="1634414" y="1741791"/>
                    <a:pt x="1630916" y="1742389"/>
                    <a:pt x="1627418" y="1743071"/>
                  </a:cubicBezTo>
                  <a:cubicBezTo>
                    <a:pt x="1627418" y="1743071"/>
                    <a:pt x="1627504" y="1742901"/>
                    <a:pt x="1627589" y="1742816"/>
                  </a:cubicBezTo>
                  <a:cubicBezTo>
                    <a:pt x="1631854" y="1739658"/>
                    <a:pt x="1636206" y="1736500"/>
                    <a:pt x="1640472" y="1733342"/>
                  </a:cubicBezTo>
                  <a:cubicBezTo>
                    <a:pt x="1642093" y="1733086"/>
                    <a:pt x="1643628" y="1732830"/>
                    <a:pt x="1645249" y="1732659"/>
                  </a:cubicBezTo>
                  <a:cubicBezTo>
                    <a:pt x="1643202" y="1735049"/>
                    <a:pt x="1641154" y="1737524"/>
                    <a:pt x="1639021" y="1739913"/>
                  </a:cubicBezTo>
                  <a:close/>
                  <a:moveTo>
                    <a:pt x="1578361" y="1725148"/>
                  </a:moveTo>
                  <a:cubicBezTo>
                    <a:pt x="1583565" y="1720283"/>
                    <a:pt x="1588769" y="1715333"/>
                    <a:pt x="1593889" y="1710469"/>
                  </a:cubicBezTo>
                  <a:cubicBezTo>
                    <a:pt x="1595936" y="1710383"/>
                    <a:pt x="1597984" y="1710212"/>
                    <a:pt x="1600031" y="1710042"/>
                  </a:cubicBezTo>
                  <a:lnTo>
                    <a:pt x="1580323" y="1724892"/>
                  </a:lnTo>
                  <a:cubicBezTo>
                    <a:pt x="1579726" y="1724892"/>
                    <a:pt x="1579043" y="1725063"/>
                    <a:pt x="1578361" y="1725148"/>
                  </a:cubicBezTo>
                  <a:close/>
                  <a:moveTo>
                    <a:pt x="1628528" y="1688022"/>
                  </a:moveTo>
                  <a:cubicBezTo>
                    <a:pt x="1627504" y="1689046"/>
                    <a:pt x="1626565" y="1690070"/>
                    <a:pt x="1625541" y="1691094"/>
                  </a:cubicBezTo>
                  <a:cubicBezTo>
                    <a:pt x="1617436" y="1697069"/>
                    <a:pt x="1609417" y="1703043"/>
                    <a:pt x="1601397" y="1709017"/>
                  </a:cubicBezTo>
                  <a:cubicBezTo>
                    <a:pt x="1599008" y="1709359"/>
                    <a:pt x="1596704" y="1709700"/>
                    <a:pt x="1594315" y="1710042"/>
                  </a:cubicBezTo>
                  <a:cubicBezTo>
                    <a:pt x="1594913" y="1709444"/>
                    <a:pt x="1595595" y="1708847"/>
                    <a:pt x="1596277" y="1708250"/>
                  </a:cubicBezTo>
                  <a:cubicBezTo>
                    <a:pt x="1602250" y="1702531"/>
                    <a:pt x="1608222" y="1696727"/>
                    <a:pt x="1614194" y="1690838"/>
                  </a:cubicBezTo>
                  <a:cubicBezTo>
                    <a:pt x="1618972" y="1689899"/>
                    <a:pt x="1623750" y="1688961"/>
                    <a:pt x="1628613" y="1688022"/>
                  </a:cubicBezTo>
                  <a:close/>
                  <a:moveTo>
                    <a:pt x="1611976" y="1704665"/>
                  </a:moveTo>
                  <a:cubicBezTo>
                    <a:pt x="1610867" y="1705774"/>
                    <a:pt x="1609672" y="1706884"/>
                    <a:pt x="1608563" y="1707993"/>
                  </a:cubicBezTo>
                  <a:cubicBezTo>
                    <a:pt x="1607795" y="1708079"/>
                    <a:pt x="1607027" y="1708250"/>
                    <a:pt x="1606345" y="1708335"/>
                  </a:cubicBezTo>
                  <a:cubicBezTo>
                    <a:pt x="1608222" y="1707140"/>
                    <a:pt x="1610184" y="1705860"/>
                    <a:pt x="1612061" y="1704665"/>
                  </a:cubicBezTo>
                  <a:close/>
                  <a:moveTo>
                    <a:pt x="1602591" y="1710724"/>
                  </a:moveTo>
                  <a:cubicBezTo>
                    <a:pt x="1603018" y="1710383"/>
                    <a:pt x="1603530" y="1710127"/>
                    <a:pt x="1603956" y="1709786"/>
                  </a:cubicBezTo>
                  <a:cubicBezTo>
                    <a:pt x="1604894" y="1709786"/>
                    <a:pt x="1605833" y="1709700"/>
                    <a:pt x="1606857" y="1709615"/>
                  </a:cubicBezTo>
                  <a:cubicBezTo>
                    <a:pt x="1602164" y="1714139"/>
                    <a:pt x="1597472" y="1718662"/>
                    <a:pt x="1592694" y="1723186"/>
                  </a:cubicBezTo>
                  <a:cubicBezTo>
                    <a:pt x="1589367" y="1723698"/>
                    <a:pt x="1585954" y="1724210"/>
                    <a:pt x="1582627" y="1724636"/>
                  </a:cubicBezTo>
                  <a:cubicBezTo>
                    <a:pt x="1582200" y="1724636"/>
                    <a:pt x="1581773" y="1724722"/>
                    <a:pt x="1581432" y="1724807"/>
                  </a:cubicBezTo>
                  <a:lnTo>
                    <a:pt x="1602591" y="1710724"/>
                  </a:lnTo>
                  <a:close/>
                  <a:moveTo>
                    <a:pt x="1610952" y="1709359"/>
                  </a:moveTo>
                  <a:cubicBezTo>
                    <a:pt x="1612402" y="1709274"/>
                    <a:pt x="1613853" y="1709188"/>
                    <a:pt x="1615388" y="1709103"/>
                  </a:cubicBezTo>
                  <a:cubicBezTo>
                    <a:pt x="1619057" y="1708847"/>
                    <a:pt x="1622811" y="1708505"/>
                    <a:pt x="1626480" y="1708250"/>
                  </a:cubicBezTo>
                  <a:cubicBezTo>
                    <a:pt x="1624603" y="1710212"/>
                    <a:pt x="1622811" y="1712175"/>
                    <a:pt x="1620934" y="1714139"/>
                  </a:cubicBezTo>
                  <a:cubicBezTo>
                    <a:pt x="1619057" y="1716016"/>
                    <a:pt x="1617266" y="1717894"/>
                    <a:pt x="1615388" y="1719771"/>
                  </a:cubicBezTo>
                  <a:cubicBezTo>
                    <a:pt x="1610013" y="1720625"/>
                    <a:pt x="1604638" y="1721478"/>
                    <a:pt x="1599178" y="1722246"/>
                  </a:cubicBezTo>
                  <a:cubicBezTo>
                    <a:pt x="1603103" y="1717979"/>
                    <a:pt x="1607113" y="1713627"/>
                    <a:pt x="1610952" y="1709359"/>
                  </a:cubicBezTo>
                  <a:close/>
                  <a:moveTo>
                    <a:pt x="1610013" y="1725148"/>
                  </a:moveTo>
                  <a:cubicBezTo>
                    <a:pt x="1606430" y="1728818"/>
                    <a:pt x="1602847" y="1732403"/>
                    <a:pt x="1599178" y="1735988"/>
                  </a:cubicBezTo>
                  <a:cubicBezTo>
                    <a:pt x="1595168" y="1736841"/>
                    <a:pt x="1591159" y="1737694"/>
                    <a:pt x="1587148" y="1738548"/>
                  </a:cubicBezTo>
                  <a:lnTo>
                    <a:pt x="1582882" y="1739401"/>
                  </a:lnTo>
                  <a:cubicBezTo>
                    <a:pt x="1587148" y="1734964"/>
                    <a:pt x="1591414" y="1730525"/>
                    <a:pt x="1595595" y="1726002"/>
                  </a:cubicBezTo>
                  <a:cubicBezTo>
                    <a:pt x="1600372" y="1725746"/>
                    <a:pt x="1605236" y="1725405"/>
                    <a:pt x="1610013" y="1725148"/>
                  </a:cubicBezTo>
                  <a:close/>
                  <a:moveTo>
                    <a:pt x="1614365" y="1724892"/>
                  </a:moveTo>
                  <a:lnTo>
                    <a:pt x="1614365" y="1724892"/>
                  </a:lnTo>
                  <a:cubicBezTo>
                    <a:pt x="1614365" y="1724892"/>
                    <a:pt x="1614365" y="1724892"/>
                    <a:pt x="1614365" y="1724892"/>
                  </a:cubicBezTo>
                  <a:cubicBezTo>
                    <a:pt x="1614365" y="1724892"/>
                    <a:pt x="1614365" y="1724892"/>
                    <a:pt x="1614365" y="1724892"/>
                  </a:cubicBezTo>
                  <a:close/>
                  <a:moveTo>
                    <a:pt x="1622214" y="1724295"/>
                  </a:moveTo>
                  <a:cubicBezTo>
                    <a:pt x="1628528" y="1723783"/>
                    <a:pt x="1634926" y="1723186"/>
                    <a:pt x="1641240" y="1722503"/>
                  </a:cubicBezTo>
                  <a:cubicBezTo>
                    <a:pt x="1639619" y="1724380"/>
                    <a:pt x="1637998" y="1726258"/>
                    <a:pt x="1636377" y="1728135"/>
                  </a:cubicBezTo>
                  <a:cubicBezTo>
                    <a:pt x="1636377" y="1728135"/>
                    <a:pt x="1636377" y="1728135"/>
                    <a:pt x="1636377" y="1728135"/>
                  </a:cubicBezTo>
                  <a:cubicBezTo>
                    <a:pt x="1626480" y="1730184"/>
                    <a:pt x="1616668" y="1732318"/>
                    <a:pt x="1606771" y="1734366"/>
                  </a:cubicBezTo>
                  <a:cubicBezTo>
                    <a:pt x="1611976" y="1730952"/>
                    <a:pt x="1617095" y="1727623"/>
                    <a:pt x="1622299" y="1724210"/>
                  </a:cubicBezTo>
                  <a:close/>
                  <a:moveTo>
                    <a:pt x="1640642" y="1727282"/>
                  </a:moveTo>
                  <a:cubicBezTo>
                    <a:pt x="1640642" y="1727282"/>
                    <a:pt x="1639789" y="1727453"/>
                    <a:pt x="1639362" y="1727538"/>
                  </a:cubicBezTo>
                  <a:cubicBezTo>
                    <a:pt x="1640728" y="1725831"/>
                    <a:pt x="1642007" y="1724039"/>
                    <a:pt x="1643287" y="1722246"/>
                  </a:cubicBezTo>
                  <a:cubicBezTo>
                    <a:pt x="1643373" y="1722246"/>
                    <a:pt x="1643543" y="1722246"/>
                    <a:pt x="1643628" y="1722246"/>
                  </a:cubicBezTo>
                  <a:lnTo>
                    <a:pt x="1643628" y="1722246"/>
                  </a:lnTo>
                  <a:cubicBezTo>
                    <a:pt x="1643628" y="1722246"/>
                    <a:pt x="1643628" y="1722246"/>
                    <a:pt x="1643628" y="1722246"/>
                  </a:cubicBezTo>
                  <a:lnTo>
                    <a:pt x="1643628" y="1722246"/>
                  </a:lnTo>
                  <a:cubicBezTo>
                    <a:pt x="1643628" y="1722246"/>
                    <a:pt x="1643628" y="1722246"/>
                    <a:pt x="1643628" y="1722246"/>
                  </a:cubicBezTo>
                  <a:cubicBezTo>
                    <a:pt x="1644823" y="1722076"/>
                    <a:pt x="1646017" y="1721820"/>
                    <a:pt x="1647212" y="1721649"/>
                  </a:cubicBezTo>
                  <a:cubicBezTo>
                    <a:pt x="1644994" y="1723527"/>
                    <a:pt x="1642690" y="1725405"/>
                    <a:pt x="1640472" y="1727282"/>
                  </a:cubicBezTo>
                  <a:close/>
                  <a:moveTo>
                    <a:pt x="1649089" y="1714651"/>
                  </a:moveTo>
                  <a:cubicBezTo>
                    <a:pt x="1650539" y="1712687"/>
                    <a:pt x="1651990" y="1710724"/>
                    <a:pt x="1653440" y="1708762"/>
                  </a:cubicBezTo>
                  <a:cubicBezTo>
                    <a:pt x="1653440" y="1708676"/>
                    <a:pt x="1653269" y="1708505"/>
                    <a:pt x="1653184" y="1708591"/>
                  </a:cubicBezTo>
                  <a:cubicBezTo>
                    <a:pt x="1651478" y="1710639"/>
                    <a:pt x="1649686" y="1712687"/>
                    <a:pt x="1647894" y="1714736"/>
                  </a:cubicBezTo>
                  <a:cubicBezTo>
                    <a:pt x="1646273" y="1714906"/>
                    <a:pt x="1644567" y="1715077"/>
                    <a:pt x="1642946" y="1715248"/>
                  </a:cubicBezTo>
                  <a:lnTo>
                    <a:pt x="1642946" y="1715248"/>
                  </a:lnTo>
                  <a:cubicBezTo>
                    <a:pt x="1642946" y="1715248"/>
                    <a:pt x="1642775" y="1715248"/>
                    <a:pt x="1642775" y="1715248"/>
                  </a:cubicBezTo>
                  <a:lnTo>
                    <a:pt x="1642605" y="1715248"/>
                  </a:lnTo>
                  <a:cubicBezTo>
                    <a:pt x="1642605" y="1715248"/>
                    <a:pt x="1642605" y="1715248"/>
                    <a:pt x="1642605" y="1715248"/>
                  </a:cubicBezTo>
                  <a:cubicBezTo>
                    <a:pt x="1639533" y="1715760"/>
                    <a:pt x="1636462" y="1716272"/>
                    <a:pt x="1633391" y="1716784"/>
                  </a:cubicBezTo>
                  <a:cubicBezTo>
                    <a:pt x="1638851" y="1713199"/>
                    <a:pt x="1644311" y="1709529"/>
                    <a:pt x="1649771" y="1705945"/>
                  </a:cubicBezTo>
                  <a:cubicBezTo>
                    <a:pt x="1656170" y="1705262"/>
                    <a:pt x="1662484" y="1704409"/>
                    <a:pt x="1668797" y="1703555"/>
                  </a:cubicBezTo>
                  <a:cubicBezTo>
                    <a:pt x="1664702" y="1706969"/>
                    <a:pt x="1660607" y="1710298"/>
                    <a:pt x="1656511" y="1713711"/>
                  </a:cubicBezTo>
                  <a:cubicBezTo>
                    <a:pt x="1653952" y="1713968"/>
                    <a:pt x="1651478" y="1714309"/>
                    <a:pt x="1648918" y="1714565"/>
                  </a:cubicBezTo>
                  <a:close/>
                  <a:moveTo>
                    <a:pt x="1622811" y="1718576"/>
                  </a:moveTo>
                  <a:cubicBezTo>
                    <a:pt x="1621617" y="1718747"/>
                    <a:pt x="1620508" y="1718918"/>
                    <a:pt x="1619313" y="1719174"/>
                  </a:cubicBezTo>
                  <a:cubicBezTo>
                    <a:pt x="1620337" y="1717979"/>
                    <a:pt x="1621361" y="1716870"/>
                    <a:pt x="1622299" y="1715675"/>
                  </a:cubicBezTo>
                  <a:cubicBezTo>
                    <a:pt x="1624432" y="1713199"/>
                    <a:pt x="1626565" y="1710639"/>
                    <a:pt x="1628613" y="1708079"/>
                  </a:cubicBezTo>
                  <a:cubicBezTo>
                    <a:pt x="1631684" y="1707822"/>
                    <a:pt x="1634841" y="1707481"/>
                    <a:pt x="1637912" y="1707225"/>
                  </a:cubicBezTo>
                  <a:cubicBezTo>
                    <a:pt x="1632879" y="1710981"/>
                    <a:pt x="1627759" y="1714821"/>
                    <a:pt x="1622726" y="1718576"/>
                  </a:cubicBezTo>
                  <a:close/>
                  <a:moveTo>
                    <a:pt x="1658815" y="1674708"/>
                  </a:moveTo>
                  <a:cubicBezTo>
                    <a:pt x="1663252" y="1671891"/>
                    <a:pt x="1667773" y="1668989"/>
                    <a:pt x="1672210" y="1666173"/>
                  </a:cubicBezTo>
                  <a:lnTo>
                    <a:pt x="1672210" y="1666173"/>
                  </a:lnTo>
                  <a:cubicBezTo>
                    <a:pt x="1672210" y="1666173"/>
                    <a:pt x="1672210" y="1666173"/>
                    <a:pt x="1672210" y="1666173"/>
                  </a:cubicBezTo>
                  <a:lnTo>
                    <a:pt x="1672210" y="1666173"/>
                  </a:lnTo>
                  <a:cubicBezTo>
                    <a:pt x="1672210" y="1666173"/>
                    <a:pt x="1672210" y="1666173"/>
                    <a:pt x="1672210" y="1666173"/>
                  </a:cubicBezTo>
                  <a:cubicBezTo>
                    <a:pt x="1675367" y="1663954"/>
                    <a:pt x="1678609" y="1661735"/>
                    <a:pt x="1681765" y="1659515"/>
                  </a:cubicBezTo>
                  <a:cubicBezTo>
                    <a:pt x="1693709" y="1655589"/>
                    <a:pt x="1705569" y="1651493"/>
                    <a:pt x="1717513" y="1647396"/>
                  </a:cubicBezTo>
                  <a:lnTo>
                    <a:pt x="1715807" y="1652688"/>
                  </a:lnTo>
                  <a:lnTo>
                    <a:pt x="1715380" y="1654053"/>
                  </a:lnTo>
                  <a:cubicBezTo>
                    <a:pt x="1708470" y="1658577"/>
                    <a:pt x="1701474" y="1663185"/>
                    <a:pt x="1694563" y="1667709"/>
                  </a:cubicBezTo>
                  <a:cubicBezTo>
                    <a:pt x="1682618" y="1670013"/>
                    <a:pt x="1670674" y="1672318"/>
                    <a:pt x="1658730" y="1674708"/>
                  </a:cubicBezTo>
                  <a:close/>
                  <a:moveTo>
                    <a:pt x="1717087" y="1650810"/>
                  </a:moveTo>
                  <a:lnTo>
                    <a:pt x="1718025" y="1647140"/>
                  </a:lnTo>
                  <a:cubicBezTo>
                    <a:pt x="1718708" y="1646884"/>
                    <a:pt x="1719305" y="1646713"/>
                    <a:pt x="1719987" y="1646457"/>
                  </a:cubicBezTo>
                  <a:lnTo>
                    <a:pt x="1717087" y="1650725"/>
                  </a:lnTo>
                  <a:close/>
                  <a:moveTo>
                    <a:pt x="1716490" y="1652943"/>
                  </a:moveTo>
                  <a:lnTo>
                    <a:pt x="1721779" y="1645860"/>
                  </a:lnTo>
                  <a:cubicBezTo>
                    <a:pt x="1726045" y="1644409"/>
                    <a:pt x="1730311" y="1642872"/>
                    <a:pt x="1734491" y="1641422"/>
                  </a:cubicBezTo>
                  <a:lnTo>
                    <a:pt x="1732870" y="1642531"/>
                  </a:lnTo>
                  <a:cubicBezTo>
                    <a:pt x="1727240" y="1646286"/>
                    <a:pt x="1721608" y="1649956"/>
                    <a:pt x="1715892" y="1653626"/>
                  </a:cubicBezTo>
                  <a:lnTo>
                    <a:pt x="1716404" y="1652943"/>
                  </a:lnTo>
                  <a:close/>
                  <a:moveTo>
                    <a:pt x="1725619" y="1640739"/>
                  </a:moveTo>
                  <a:lnTo>
                    <a:pt x="1732273" y="1631948"/>
                  </a:lnTo>
                  <a:cubicBezTo>
                    <a:pt x="1733041" y="1630924"/>
                    <a:pt x="1733809" y="1629814"/>
                    <a:pt x="1734662" y="1628790"/>
                  </a:cubicBezTo>
                  <a:lnTo>
                    <a:pt x="1732017" y="1638947"/>
                  </a:lnTo>
                  <a:cubicBezTo>
                    <a:pt x="1732017" y="1638947"/>
                    <a:pt x="1732017" y="1639117"/>
                    <a:pt x="1732102" y="1639117"/>
                  </a:cubicBezTo>
                  <a:cubicBezTo>
                    <a:pt x="1729969" y="1639714"/>
                    <a:pt x="1727836" y="1640227"/>
                    <a:pt x="1725703" y="1640824"/>
                  </a:cubicBezTo>
                  <a:close/>
                  <a:moveTo>
                    <a:pt x="1730396" y="1630924"/>
                  </a:moveTo>
                  <a:lnTo>
                    <a:pt x="1723400" y="1641336"/>
                  </a:lnTo>
                  <a:cubicBezTo>
                    <a:pt x="1715124" y="1643470"/>
                    <a:pt x="1706763" y="1645689"/>
                    <a:pt x="1698487" y="1647908"/>
                  </a:cubicBezTo>
                  <a:cubicBezTo>
                    <a:pt x="1711115" y="1639117"/>
                    <a:pt x="1723741" y="1630412"/>
                    <a:pt x="1736368" y="1621792"/>
                  </a:cubicBezTo>
                  <a:lnTo>
                    <a:pt x="1736368" y="1621792"/>
                  </a:lnTo>
                  <a:cubicBezTo>
                    <a:pt x="1734406" y="1624949"/>
                    <a:pt x="1732444" y="1627936"/>
                    <a:pt x="1730396" y="1630924"/>
                  </a:cubicBezTo>
                  <a:close/>
                  <a:moveTo>
                    <a:pt x="1718964" y="1629302"/>
                  </a:moveTo>
                  <a:lnTo>
                    <a:pt x="1721011" y="1626400"/>
                  </a:lnTo>
                  <a:cubicBezTo>
                    <a:pt x="1723827" y="1625291"/>
                    <a:pt x="1726642" y="1624266"/>
                    <a:pt x="1729373" y="1623157"/>
                  </a:cubicBezTo>
                  <a:cubicBezTo>
                    <a:pt x="1725874" y="1625205"/>
                    <a:pt x="1722376" y="1627254"/>
                    <a:pt x="1718964" y="1629302"/>
                  </a:cubicBezTo>
                  <a:close/>
                  <a:moveTo>
                    <a:pt x="1661374" y="1665234"/>
                  </a:moveTo>
                  <a:cubicBezTo>
                    <a:pt x="1655317" y="1669501"/>
                    <a:pt x="1649345" y="1673768"/>
                    <a:pt x="1643373" y="1678036"/>
                  </a:cubicBezTo>
                  <a:cubicBezTo>
                    <a:pt x="1641325" y="1678548"/>
                    <a:pt x="1639278" y="1679145"/>
                    <a:pt x="1637230" y="1679657"/>
                  </a:cubicBezTo>
                  <a:cubicBezTo>
                    <a:pt x="1637657" y="1679145"/>
                    <a:pt x="1638083" y="1678633"/>
                    <a:pt x="1638509" y="1678121"/>
                  </a:cubicBezTo>
                  <a:cubicBezTo>
                    <a:pt x="1638595" y="1678036"/>
                    <a:pt x="1638339" y="1677866"/>
                    <a:pt x="1638253" y="1677950"/>
                  </a:cubicBezTo>
                  <a:cubicBezTo>
                    <a:pt x="1637657" y="1678548"/>
                    <a:pt x="1637059" y="1679231"/>
                    <a:pt x="1636377" y="1679828"/>
                  </a:cubicBezTo>
                  <a:cubicBezTo>
                    <a:pt x="1625712" y="1682645"/>
                    <a:pt x="1615133" y="1685547"/>
                    <a:pt x="1604468" y="1688449"/>
                  </a:cubicBezTo>
                  <a:cubicBezTo>
                    <a:pt x="1611891" y="1683669"/>
                    <a:pt x="1619313" y="1678890"/>
                    <a:pt x="1626821" y="1674196"/>
                  </a:cubicBezTo>
                  <a:cubicBezTo>
                    <a:pt x="1638339" y="1671208"/>
                    <a:pt x="1649857" y="1668221"/>
                    <a:pt x="1661374" y="1665148"/>
                  </a:cubicBezTo>
                  <a:close/>
                  <a:moveTo>
                    <a:pt x="1593718" y="1691521"/>
                  </a:moveTo>
                  <a:cubicBezTo>
                    <a:pt x="1592609" y="1691862"/>
                    <a:pt x="1591414" y="1692119"/>
                    <a:pt x="1590305" y="1692460"/>
                  </a:cubicBezTo>
                  <a:cubicBezTo>
                    <a:pt x="1594144" y="1688619"/>
                    <a:pt x="1597984" y="1684693"/>
                    <a:pt x="1601823" y="1680852"/>
                  </a:cubicBezTo>
                  <a:lnTo>
                    <a:pt x="1612317" y="1678036"/>
                  </a:lnTo>
                  <a:cubicBezTo>
                    <a:pt x="1606089" y="1682474"/>
                    <a:pt x="1599861" y="1686998"/>
                    <a:pt x="1593718" y="1691521"/>
                  </a:cubicBezTo>
                  <a:close/>
                  <a:moveTo>
                    <a:pt x="1587831" y="1695874"/>
                  </a:moveTo>
                  <a:cubicBezTo>
                    <a:pt x="1586636" y="1696727"/>
                    <a:pt x="1585442" y="1697666"/>
                    <a:pt x="1584248" y="1698520"/>
                  </a:cubicBezTo>
                  <a:cubicBezTo>
                    <a:pt x="1584589" y="1698178"/>
                    <a:pt x="1584845" y="1697922"/>
                    <a:pt x="1585186" y="1697581"/>
                  </a:cubicBezTo>
                  <a:cubicBezTo>
                    <a:pt x="1585698" y="1697069"/>
                    <a:pt x="1586210" y="1696557"/>
                    <a:pt x="1586722" y="1696045"/>
                  </a:cubicBezTo>
                  <a:cubicBezTo>
                    <a:pt x="1587063" y="1696045"/>
                    <a:pt x="1587490" y="1695874"/>
                    <a:pt x="1587831" y="1695788"/>
                  </a:cubicBezTo>
                  <a:close/>
                  <a:moveTo>
                    <a:pt x="1565478" y="1711834"/>
                  </a:moveTo>
                  <a:cubicBezTo>
                    <a:pt x="1565990" y="1710639"/>
                    <a:pt x="1566502" y="1709359"/>
                    <a:pt x="1567014" y="1708079"/>
                  </a:cubicBezTo>
                  <a:cubicBezTo>
                    <a:pt x="1568123" y="1705177"/>
                    <a:pt x="1569061" y="1702275"/>
                    <a:pt x="1570000" y="1699373"/>
                  </a:cubicBezTo>
                  <a:lnTo>
                    <a:pt x="1580835" y="1697239"/>
                  </a:lnTo>
                  <a:cubicBezTo>
                    <a:pt x="1581518" y="1697069"/>
                    <a:pt x="1582285" y="1696983"/>
                    <a:pt x="1582968" y="1696813"/>
                  </a:cubicBezTo>
                  <a:cubicBezTo>
                    <a:pt x="1577166" y="1701848"/>
                    <a:pt x="1571365" y="1706884"/>
                    <a:pt x="1565478" y="1711834"/>
                  </a:cubicBezTo>
                  <a:close/>
                  <a:moveTo>
                    <a:pt x="1561041" y="1721222"/>
                  </a:moveTo>
                  <a:cubicBezTo>
                    <a:pt x="1565478" y="1716955"/>
                    <a:pt x="1570000" y="1712687"/>
                    <a:pt x="1574351" y="1708335"/>
                  </a:cubicBezTo>
                  <a:cubicBezTo>
                    <a:pt x="1575033" y="1707908"/>
                    <a:pt x="1575631" y="1707481"/>
                    <a:pt x="1576313" y="1706969"/>
                  </a:cubicBezTo>
                  <a:cubicBezTo>
                    <a:pt x="1582627" y="1702787"/>
                    <a:pt x="1589026" y="1698605"/>
                    <a:pt x="1595424" y="1694423"/>
                  </a:cubicBezTo>
                  <a:cubicBezTo>
                    <a:pt x="1601311" y="1693314"/>
                    <a:pt x="1607198" y="1692204"/>
                    <a:pt x="1613085" y="1691009"/>
                  </a:cubicBezTo>
                  <a:cubicBezTo>
                    <a:pt x="1607113" y="1696215"/>
                    <a:pt x="1601141" y="1701421"/>
                    <a:pt x="1595083" y="1706542"/>
                  </a:cubicBezTo>
                  <a:cubicBezTo>
                    <a:pt x="1587319" y="1713114"/>
                    <a:pt x="1579385" y="1719516"/>
                    <a:pt x="1571536" y="1726002"/>
                  </a:cubicBezTo>
                  <a:cubicBezTo>
                    <a:pt x="1568123" y="1726429"/>
                    <a:pt x="1564710" y="1726855"/>
                    <a:pt x="1561298" y="1727282"/>
                  </a:cubicBezTo>
                  <a:cubicBezTo>
                    <a:pt x="1561212" y="1727282"/>
                    <a:pt x="1561298" y="1727623"/>
                    <a:pt x="1561298" y="1727623"/>
                  </a:cubicBezTo>
                  <a:cubicBezTo>
                    <a:pt x="1564198" y="1727538"/>
                    <a:pt x="1567184" y="1727368"/>
                    <a:pt x="1570085" y="1727282"/>
                  </a:cubicBezTo>
                  <a:cubicBezTo>
                    <a:pt x="1557117" y="1737780"/>
                    <a:pt x="1544149" y="1748107"/>
                    <a:pt x="1531095" y="1758349"/>
                  </a:cubicBezTo>
                  <a:lnTo>
                    <a:pt x="1531095" y="1758349"/>
                  </a:lnTo>
                  <a:cubicBezTo>
                    <a:pt x="1531095" y="1758349"/>
                    <a:pt x="1530925" y="1758434"/>
                    <a:pt x="1530925" y="1758434"/>
                  </a:cubicBezTo>
                  <a:lnTo>
                    <a:pt x="1530754" y="1758434"/>
                  </a:lnTo>
                  <a:cubicBezTo>
                    <a:pt x="1530754" y="1758434"/>
                    <a:pt x="1530754" y="1758605"/>
                    <a:pt x="1530754" y="1758605"/>
                  </a:cubicBezTo>
                  <a:cubicBezTo>
                    <a:pt x="1515909" y="1771151"/>
                    <a:pt x="1500978" y="1783697"/>
                    <a:pt x="1485877" y="1795987"/>
                  </a:cubicBezTo>
                  <a:cubicBezTo>
                    <a:pt x="1482720" y="1795732"/>
                    <a:pt x="1479563" y="1795561"/>
                    <a:pt x="1476407" y="1795305"/>
                  </a:cubicBezTo>
                  <a:cubicBezTo>
                    <a:pt x="1474957" y="1795220"/>
                    <a:pt x="1473421" y="1795049"/>
                    <a:pt x="1471970" y="1794963"/>
                  </a:cubicBezTo>
                  <a:cubicBezTo>
                    <a:pt x="1479308" y="1789672"/>
                    <a:pt x="1486560" y="1784295"/>
                    <a:pt x="1493811" y="1778832"/>
                  </a:cubicBezTo>
                  <a:cubicBezTo>
                    <a:pt x="1522307" y="1769273"/>
                    <a:pt x="1546623" y="1748705"/>
                    <a:pt x="1561127" y="1721308"/>
                  </a:cubicBezTo>
                  <a:close/>
                  <a:moveTo>
                    <a:pt x="1581006" y="1741450"/>
                  </a:moveTo>
                  <a:lnTo>
                    <a:pt x="1587746" y="1740596"/>
                  </a:lnTo>
                  <a:cubicBezTo>
                    <a:pt x="1590135" y="1740255"/>
                    <a:pt x="1592523" y="1739999"/>
                    <a:pt x="1594913" y="1739658"/>
                  </a:cubicBezTo>
                  <a:cubicBezTo>
                    <a:pt x="1594315" y="1740084"/>
                    <a:pt x="1593718" y="1740511"/>
                    <a:pt x="1593121" y="1741023"/>
                  </a:cubicBezTo>
                  <a:lnTo>
                    <a:pt x="1577166" y="1752972"/>
                  </a:lnTo>
                  <a:lnTo>
                    <a:pt x="1567952" y="1754764"/>
                  </a:lnTo>
                  <a:cubicBezTo>
                    <a:pt x="1572303" y="1750412"/>
                    <a:pt x="1576654" y="1745973"/>
                    <a:pt x="1581006" y="1741535"/>
                  </a:cubicBezTo>
                  <a:close/>
                  <a:moveTo>
                    <a:pt x="1589196" y="1745973"/>
                  </a:moveTo>
                  <a:cubicBezTo>
                    <a:pt x="1587234" y="1747851"/>
                    <a:pt x="1585357" y="1749729"/>
                    <a:pt x="1583394" y="1751692"/>
                  </a:cubicBezTo>
                  <a:cubicBezTo>
                    <a:pt x="1582115" y="1751948"/>
                    <a:pt x="1580750" y="1752204"/>
                    <a:pt x="1579470" y="1752460"/>
                  </a:cubicBezTo>
                  <a:lnTo>
                    <a:pt x="1589281" y="1745973"/>
                  </a:lnTo>
                  <a:close/>
                  <a:moveTo>
                    <a:pt x="1602420" y="1738634"/>
                  </a:moveTo>
                  <a:cubicBezTo>
                    <a:pt x="1611720" y="1737439"/>
                    <a:pt x="1621105" y="1736158"/>
                    <a:pt x="1630404" y="1734793"/>
                  </a:cubicBezTo>
                  <a:cubicBezTo>
                    <a:pt x="1629039" y="1736329"/>
                    <a:pt x="1627674" y="1737865"/>
                    <a:pt x="1626224" y="1739487"/>
                  </a:cubicBezTo>
                  <a:cubicBezTo>
                    <a:pt x="1624262" y="1741194"/>
                    <a:pt x="1622299" y="1742816"/>
                    <a:pt x="1620337" y="1744523"/>
                  </a:cubicBezTo>
                  <a:cubicBezTo>
                    <a:pt x="1611037" y="1746315"/>
                    <a:pt x="1601652" y="1748107"/>
                    <a:pt x="1592353" y="1749985"/>
                  </a:cubicBezTo>
                  <a:cubicBezTo>
                    <a:pt x="1595680" y="1746229"/>
                    <a:pt x="1599008" y="1742474"/>
                    <a:pt x="1602335" y="1738719"/>
                  </a:cubicBezTo>
                  <a:close/>
                  <a:moveTo>
                    <a:pt x="1557373" y="1821848"/>
                  </a:moveTo>
                  <a:lnTo>
                    <a:pt x="1567782" y="1822190"/>
                  </a:lnTo>
                  <a:cubicBezTo>
                    <a:pt x="1566416" y="1823811"/>
                    <a:pt x="1565051" y="1825433"/>
                    <a:pt x="1563686" y="1827054"/>
                  </a:cubicBezTo>
                  <a:cubicBezTo>
                    <a:pt x="1561468" y="1829615"/>
                    <a:pt x="1559165" y="1832175"/>
                    <a:pt x="1556946" y="1834736"/>
                  </a:cubicBezTo>
                  <a:cubicBezTo>
                    <a:pt x="1553021" y="1834394"/>
                    <a:pt x="1549097" y="1833968"/>
                    <a:pt x="1545172" y="1833626"/>
                  </a:cubicBezTo>
                  <a:cubicBezTo>
                    <a:pt x="1549267" y="1829700"/>
                    <a:pt x="1553363" y="1825859"/>
                    <a:pt x="1557458" y="1821848"/>
                  </a:cubicBezTo>
                  <a:close/>
                  <a:moveTo>
                    <a:pt x="1663764" y="1737439"/>
                  </a:moveTo>
                  <a:cubicBezTo>
                    <a:pt x="1662995" y="1737524"/>
                    <a:pt x="1662143" y="1737609"/>
                    <a:pt x="1661374" y="1737780"/>
                  </a:cubicBezTo>
                  <a:cubicBezTo>
                    <a:pt x="1665299" y="1734793"/>
                    <a:pt x="1669223" y="1731806"/>
                    <a:pt x="1673063" y="1728818"/>
                  </a:cubicBezTo>
                  <a:lnTo>
                    <a:pt x="1673063" y="1728818"/>
                  </a:lnTo>
                  <a:cubicBezTo>
                    <a:pt x="1673063" y="1728818"/>
                    <a:pt x="1673063" y="1728818"/>
                    <a:pt x="1673063" y="1728818"/>
                  </a:cubicBezTo>
                  <a:lnTo>
                    <a:pt x="1673063" y="1728818"/>
                  </a:lnTo>
                  <a:cubicBezTo>
                    <a:pt x="1673063" y="1728818"/>
                    <a:pt x="1673063" y="1728818"/>
                    <a:pt x="1673063" y="1728818"/>
                  </a:cubicBezTo>
                  <a:cubicBezTo>
                    <a:pt x="1673660" y="1728306"/>
                    <a:pt x="1674257" y="1727794"/>
                    <a:pt x="1674855" y="1727282"/>
                  </a:cubicBezTo>
                  <a:cubicBezTo>
                    <a:pt x="1676561" y="1726941"/>
                    <a:pt x="1678267" y="1726514"/>
                    <a:pt x="1679974" y="1726172"/>
                  </a:cubicBezTo>
                  <a:cubicBezTo>
                    <a:pt x="1674513" y="1730013"/>
                    <a:pt x="1669053" y="1733769"/>
                    <a:pt x="1663593" y="1737609"/>
                  </a:cubicBezTo>
                  <a:close/>
                  <a:moveTo>
                    <a:pt x="1683728" y="1719601"/>
                  </a:moveTo>
                  <a:cubicBezTo>
                    <a:pt x="1686372" y="1717296"/>
                    <a:pt x="1689103" y="1714992"/>
                    <a:pt x="1691747" y="1712687"/>
                  </a:cubicBezTo>
                  <a:cubicBezTo>
                    <a:pt x="1695501" y="1711834"/>
                    <a:pt x="1699170" y="1710981"/>
                    <a:pt x="1702924" y="1710127"/>
                  </a:cubicBezTo>
                  <a:cubicBezTo>
                    <a:pt x="1698914" y="1712944"/>
                    <a:pt x="1694904" y="1715675"/>
                    <a:pt x="1690894" y="1718491"/>
                  </a:cubicBezTo>
                  <a:cubicBezTo>
                    <a:pt x="1688505" y="1718833"/>
                    <a:pt x="1686117" y="1719259"/>
                    <a:pt x="1683728" y="1719601"/>
                  </a:cubicBezTo>
                  <a:close/>
                  <a:moveTo>
                    <a:pt x="1670845" y="1721564"/>
                  </a:moveTo>
                  <a:cubicBezTo>
                    <a:pt x="1666408" y="1722246"/>
                    <a:pt x="1662057" y="1722929"/>
                    <a:pt x="1657620" y="1723612"/>
                  </a:cubicBezTo>
                  <a:lnTo>
                    <a:pt x="1657620" y="1723612"/>
                  </a:lnTo>
                  <a:cubicBezTo>
                    <a:pt x="1657620" y="1723612"/>
                    <a:pt x="1657450" y="1723612"/>
                    <a:pt x="1657450" y="1723612"/>
                  </a:cubicBezTo>
                  <a:lnTo>
                    <a:pt x="1657279" y="1723612"/>
                  </a:lnTo>
                  <a:cubicBezTo>
                    <a:pt x="1657279" y="1723612"/>
                    <a:pt x="1657279" y="1723612"/>
                    <a:pt x="1657279" y="1723612"/>
                  </a:cubicBezTo>
                  <a:cubicBezTo>
                    <a:pt x="1655658" y="1723953"/>
                    <a:pt x="1653952" y="1724295"/>
                    <a:pt x="1652331" y="1724636"/>
                  </a:cubicBezTo>
                  <a:cubicBezTo>
                    <a:pt x="1652331" y="1724636"/>
                    <a:pt x="1652416" y="1724465"/>
                    <a:pt x="1652502" y="1724380"/>
                  </a:cubicBezTo>
                  <a:cubicBezTo>
                    <a:pt x="1652502" y="1724380"/>
                    <a:pt x="1652502" y="1724380"/>
                    <a:pt x="1652502" y="1724380"/>
                  </a:cubicBezTo>
                  <a:cubicBezTo>
                    <a:pt x="1654720" y="1722758"/>
                    <a:pt x="1656938" y="1721052"/>
                    <a:pt x="1659156" y="1719430"/>
                  </a:cubicBezTo>
                  <a:cubicBezTo>
                    <a:pt x="1665640" y="1718235"/>
                    <a:pt x="1672125" y="1716870"/>
                    <a:pt x="1678523" y="1715504"/>
                  </a:cubicBezTo>
                  <a:cubicBezTo>
                    <a:pt x="1675964" y="1717552"/>
                    <a:pt x="1673404" y="1719516"/>
                    <a:pt x="1670845" y="1721564"/>
                  </a:cubicBezTo>
                  <a:close/>
                  <a:moveTo>
                    <a:pt x="1668541" y="1712346"/>
                  </a:moveTo>
                  <a:cubicBezTo>
                    <a:pt x="1670503" y="1710810"/>
                    <a:pt x="1672551" y="1709359"/>
                    <a:pt x="1674599" y="1707822"/>
                  </a:cubicBezTo>
                  <a:cubicBezTo>
                    <a:pt x="1674599" y="1707822"/>
                    <a:pt x="1674599" y="1707822"/>
                    <a:pt x="1674599" y="1707822"/>
                  </a:cubicBezTo>
                  <a:cubicBezTo>
                    <a:pt x="1674599" y="1707822"/>
                    <a:pt x="1674599" y="1707822"/>
                    <a:pt x="1674599" y="1707822"/>
                  </a:cubicBezTo>
                  <a:cubicBezTo>
                    <a:pt x="1674599" y="1707822"/>
                    <a:pt x="1674599" y="1707822"/>
                    <a:pt x="1674599" y="1707822"/>
                  </a:cubicBezTo>
                  <a:cubicBezTo>
                    <a:pt x="1674599" y="1707822"/>
                    <a:pt x="1674599" y="1707822"/>
                    <a:pt x="1674599" y="1707822"/>
                  </a:cubicBezTo>
                  <a:cubicBezTo>
                    <a:pt x="1677243" y="1705604"/>
                    <a:pt x="1679974" y="1703385"/>
                    <a:pt x="1682618" y="1701165"/>
                  </a:cubicBezTo>
                  <a:cubicBezTo>
                    <a:pt x="1689444" y="1699629"/>
                    <a:pt x="1696184" y="1698093"/>
                    <a:pt x="1702924" y="1696301"/>
                  </a:cubicBezTo>
                  <a:cubicBezTo>
                    <a:pt x="1696952" y="1700995"/>
                    <a:pt x="1691065" y="1705774"/>
                    <a:pt x="1685093" y="1710469"/>
                  </a:cubicBezTo>
                  <a:cubicBezTo>
                    <a:pt x="1679547" y="1711151"/>
                    <a:pt x="1674001" y="1711834"/>
                    <a:pt x="1668541" y="1712432"/>
                  </a:cubicBezTo>
                  <a:close/>
                  <a:moveTo>
                    <a:pt x="1675281" y="1695533"/>
                  </a:moveTo>
                  <a:lnTo>
                    <a:pt x="1675281" y="1695533"/>
                  </a:lnTo>
                  <a:cubicBezTo>
                    <a:pt x="1675281" y="1695533"/>
                    <a:pt x="1675110" y="1695533"/>
                    <a:pt x="1675110" y="1695533"/>
                  </a:cubicBezTo>
                  <a:lnTo>
                    <a:pt x="1674940" y="1695533"/>
                  </a:lnTo>
                  <a:cubicBezTo>
                    <a:pt x="1674940" y="1695533"/>
                    <a:pt x="1674940" y="1695533"/>
                    <a:pt x="1674940" y="1695533"/>
                  </a:cubicBezTo>
                  <a:cubicBezTo>
                    <a:pt x="1670247" y="1696471"/>
                    <a:pt x="1665470" y="1697496"/>
                    <a:pt x="1660777" y="1698434"/>
                  </a:cubicBezTo>
                  <a:cubicBezTo>
                    <a:pt x="1662313" y="1697410"/>
                    <a:pt x="1663848" y="1696386"/>
                    <a:pt x="1665470" y="1695276"/>
                  </a:cubicBezTo>
                  <a:cubicBezTo>
                    <a:pt x="1665470" y="1695276"/>
                    <a:pt x="1665470" y="1695276"/>
                    <a:pt x="1665470" y="1695276"/>
                  </a:cubicBezTo>
                  <a:cubicBezTo>
                    <a:pt x="1665470" y="1695276"/>
                    <a:pt x="1665470" y="1695276"/>
                    <a:pt x="1665470" y="1695276"/>
                  </a:cubicBezTo>
                  <a:cubicBezTo>
                    <a:pt x="1665470" y="1695276"/>
                    <a:pt x="1665470" y="1695276"/>
                    <a:pt x="1665470" y="1695276"/>
                  </a:cubicBezTo>
                  <a:cubicBezTo>
                    <a:pt x="1665470" y="1695276"/>
                    <a:pt x="1665470" y="1695276"/>
                    <a:pt x="1665470" y="1695276"/>
                  </a:cubicBezTo>
                  <a:cubicBezTo>
                    <a:pt x="1676902" y="1686912"/>
                    <a:pt x="1688250" y="1678463"/>
                    <a:pt x="1699596" y="1669928"/>
                  </a:cubicBezTo>
                  <a:cubicBezTo>
                    <a:pt x="1704545" y="1668562"/>
                    <a:pt x="1709408" y="1667197"/>
                    <a:pt x="1714357" y="1665831"/>
                  </a:cubicBezTo>
                  <a:lnTo>
                    <a:pt x="1721949" y="1663783"/>
                  </a:lnTo>
                  <a:cubicBezTo>
                    <a:pt x="1708043" y="1674025"/>
                    <a:pt x="1694136" y="1684267"/>
                    <a:pt x="1680315" y="1694679"/>
                  </a:cubicBezTo>
                  <a:cubicBezTo>
                    <a:pt x="1678609" y="1694935"/>
                    <a:pt x="1676988" y="1695191"/>
                    <a:pt x="1675281" y="1695447"/>
                  </a:cubicBezTo>
                  <a:close/>
                  <a:moveTo>
                    <a:pt x="1721267" y="1668477"/>
                  </a:moveTo>
                  <a:lnTo>
                    <a:pt x="1714783" y="1678378"/>
                  </a:lnTo>
                  <a:lnTo>
                    <a:pt x="1717257" y="1671891"/>
                  </a:lnTo>
                  <a:cubicBezTo>
                    <a:pt x="1718623" y="1670781"/>
                    <a:pt x="1719902" y="1669586"/>
                    <a:pt x="1721267" y="1668477"/>
                  </a:cubicBezTo>
                  <a:close/>
                  <a:moveTo>
                    <a:pt x="1724765" y="1661735"/>
                  </a:moveTo>
                  <a:lnTo>
                    <a:pt x="1714015" y="1663868"/>
                  </a:lnTo>
                  <a:cubicBezTo>
                    <a:pt x="1711200" y="1664380"/>
                    <a:pt x="1708384" y="1664978"/>
                    <a:pt x="1705569" y="1665490"/>
                  </a:cubicBezTo>
                  <a:cubicBezTo>
                    <a:pt x="1714954" y="1658406"/>
                    <a:pt x="1724424" y="1651322"/>
                    <a:pt x="1733809" y="1644238"/>
                  </a:cubicBezTo>
                  <a:lnTo>
                    <a:pt x="1740464" y="1639288"/>
                  </a:lnTo>
                  <a:cubicBezTo>
                    <a:pt x="1735856" y="1646372"/>
                    <a:pt x="1731249" y="1653371"/>
                    <a:pt x="1726557" y="1660454"/>
                  </a:cubicBezTo>
                  <a:cubicBezTo>
                    <a:pt x="1725960" y="1660881"/>
                    <a:pt x="1725362" y="1661393"/>
                    <a:pt x="1724680" y="1661820"/>
                  </a:cubicBezTo>
                  <a:close/>
                  <a:moveTo>
                    <a:pt x="1741914" y="1636386"/>
                  </a:moveTo>
                  <a:cubicBezTo>
                    <a:pt x="1738586" y="1637240"/>
                    <a:pt x="1735259" y="1638093"/>
                    <a:pt x="1731932" y="1638947"/>
                  </a:cubicBezTo>
                  <a:cubicBezTo>
                    <a:pt x="1731932" y="1638947"/>
                    <a:pt x="1732102" y="1638947"/>
                    <a:pt x="1732102" y="1638861"/>
                  </a:cubicBezTo>
                  <a:lnTo>
                    <a:pt x="1735686" y="1626998"/>
                  </a:lnTo>
                  <a:cubicBezTo>
                    <a:pt x="1737904" y="1623925"/>
                    <a:pt x="1740207" y="1620938"/>
                    <a:pt x="1742426" y="1617865"/>
                  </a:cubicBezTo>
                  <a:cubicBezTo>
                    <a:pt x="1746521" y="1616244"/>
                    <a:pt x="1750531" y="1614622"/>
                    <a:pt x="1754626" y="1613000"/>
                  </a:cubicBezTo>
                  <a:lnTo>
                    <a:pt x="1758722" y="1611379"/>
                  </a:lnTo>
                  <a:cubicBezTo>
                    <a:pt x="1753347" y="1619487"/>
                    <a:pt x="1747972" y="1627681"/>
                    <a:pt x="1742597" y="1635874"/>
                  </a:cubicBezTo>
                  <a:lnTo>
                    <a:pt x="1741829" y="1636386"/>
                  </a:lnTo>
                  <a:close/>
                  <a:moveTo>
                    <a:pt x="1725277" y="1619999"/>
                  </a:moveTo>
                  <a:lnTo>
                    <a:pt x="1726642" y="1618036"/>
                  </a:lnTo>
                  <a:cubicBezTo>
                    <a:pt x="1730140" y="1613086"/>
                    <a:pt x="1733553" y="1608135"/>
                    <a:pt x="1737051" y="1603271"/>
                  </a:cubicBezTo>
                  <a:cubicBezTo>
                    <a:pt x="1738672" y="1602246"/>
                    <a:pt x="1740293" y="1601222"/>
                    <a:pt x="1741914" y="1600198"/>
                  </a:cubicBezTo>
                  <a:lnTo>
                    <a:pt x="1737733" y="1616244"/>
                  </a:lnTo>
                  <a:cubicBezTo>
                    <a:pt x="1733553" y="1617524"/>
                    <a:pt x="1729457" y="1618804"/>
                    <a:pt x="1725277" y="1620084"/>
                  </a:cubicBezTo>
                  <a:close/>
                  <a:moveTo>
                    <a:pt x="1750360" y="1556926"/>
                  </a:moveTo>
                  <a:lnTo>
                    <a:pt x="1750360" y="1556926"/>
                  </a:lnTo>
                  <a:cubicBezTo>
                    <a:pt x="1750360" y="1556926"/>
                    <a:pt x="1750190" y="1557183"/>
                    <a:pt x="1750190" y="1557183"/>
                  </a:cubicBezTo>
                  <a:lnTo>
                    <a:pt x="1750019" y="1557438"/>
                  </a:lnTo>
                  <a:lnTo>
                    <a:pt x="1750019" y="1557438"/>
                  </a:lnTo>
                  <a:cubicBezTo>
                    <a:pt x="1748142" y="1560426"/>
                    <a:pt x="1746180" y="1563328"/>
                    <a:pt x="1744303" y="1566315"/>
                  </a:cubicBezTo>
                  <a:cubicBezTo>
                    <a:pt x="1741914" y="1567595"/>
                    <a:pt x="1739610" y="1568875"/>
                    <a:pt x="1737222" y="1570070"/>
                  </a:cubicBezTo>
                  <a:cubicBezTo>
                    <a:pt x="1742682" y="1561621"/>
                    <a:pt x="1748227" y="1553086"/>
                    <a:pt x="1753688" y="1544636"/>
                  </a:cubicBezTo>
                  <a:cubicBezTo>
                    <a:pt x="1754626" y="1544295"/>
                    <a:pt x="1755564" y="1543954"/>
                    <a:pt x="1756503" y="1543612"/>
                  </a:cubicBezTo>
                  <a:cubicBezTo>
                    <a:pt x="1755906" y="1545831"/>
                    <a:pt x="1755309" y="1548136"/>
                    <a:pt x="1754797" y="1550355"/>
                  </a:cubicBezTo>
                  <a:cubicBezTo>
                    <a:pt x="1753347" y="1552574"/>
                    <a:pt x="1751811" y="1554793"/>
                    <a:pt x="1750360" y="1557012"/>
                  </a:cubicBezTo>
                  <a:close/>
                  <a:moveTo>
                    <a:pt x="1754456" y="1543356"/>
                  </a:moveTo>
                  <a:cubicBezTo>
                    <a:pt x="1755650" y="1541564"/>
                    <a:pt x="1756759" y="1539686"/>
                    <a:pt x="1757954" y="1537894"/>
                  </a:cubicBezTo>
                  <a:cubicBezTo>
                    <a:pt x="1757527" y="1539515"/>
                    <a:pt x="1757101" y="1541137"/>
                    <a:pt x="1756674" y="1542673"/>
                  </a:cubicBezTo>
                  <a:cubicBezTo>
                    <a:pt x="1755906" y="1542930"/>
                    <a:pt x="1755138" y="1543100"/>
                    <a:pt x="1754370" y="1543356"/>
                  </a:cubicBezTo>
                  <a:close/>
                  <a:moveTo>
                    <a:pt x="1763243" y="1517581"/>
                  </a:moveTo>
                  <a:cubicBezTo>
                    <a:pt x="1757868" y="1526884"/>
                    <a:pt x="1752579" y="1536101"/>
                    <a:pt x="1747204" y="1545405"/>
                  </a:cubicBezTo>
                  <a:cubicBezTo>
                    <a:pt x="1744985" y="1546087"/>
                    <a:pt x="1742682" y="1546685"/>
                    <a:pt x="1740464" y="1547367"/>
                  </a:cubicBezTo>
                  <a:cubicBezTo>
                    <a:pt x="1743023" y="1540796"/>
                    <a:pt x="1745583" y="1534138"/>
                    <a:pt x="1748227" y="1527566"/>
                  </a:cubicBezTo>
                  <a:cubicBezTo>
                    <a:pt x="1750105" y="1524665"/>
                    <a:pt x="1751981" y="1521763"/>
                    <a:pt x="1753859" y="1518861"/>
                  </a:cubicBezTo>
                  <a:lnTo>
                    <a:pt x="1764779" y="1511863"/>
                  </a:lnTo>
                  <a:cubicBezTo>
                    <a:pt x="1764267" y="1513740"/>
                    <a:pt x="1763841" y="1515618"/>
                    <a:pt x="1763329" y="1517495"/>
                  </a:cubicBezTo>
                  <a:close/>
                  <a:moveTo>
                    <a:pt x="1765035" y="1488392"/>
                  </a:moveTo>
                  <a:cubicBezTo>
                    <a:pt x="1765035" y="1488392"/>
                    <a:pt x="1765035" y="1488392"/>
                    <a:pt x="1765035" y="1488392"/>
                  </a:cubicBezTo>
                  <a:cubicBezTo>
                    <a:pt x="1765035" y="1488392"/>
                    <a:pt x="1765035" y="1488563"/>
                    <a:pt x="1764950" y="1488563"/>
                  </a:cubicBezTo>
                  <a:cubicBezTo>
                    <a:pt x="1764950" y="1488563"/>
                    <a:pt x="1764864" y="1488733"/>
                    <a:pt x="1764864" y="1488733"/>
                  </a:cubicBezTo>
                  <a:cubicBezTo>
                    <a:pt x="1764864" y="1488733"/>
                    <a:pt x="1764864" y="1488733"/>
                    <a:pt x="1764864" y="1488733"/>
                  </a:cubicBezTo>
                  <a:cubicBezTo>
                    <a:pt x="1764267" y="1489757"/>
                    <a:pt x="1763670" y="1490781"/>
                    <a:pt x="1763072" y="1491805"/>
                  </a:cubicBezTo>
                  <a:lnTo>
                    <a:pt x="1760855" y="1495049"/>
                  </a:lnTo>
                  <a:cubicBezTo>
                    <a:pt x="1763072" y="1489331"/>
                    <a:pt x="1765205" y="1483612"/>
                    <a:pt x="1767424" y="1477894"/>
                  </a:cubicBezTo>
                  <a:cubicBezTo>
                    <a:pt x="1770837" y="1472944"/>
                    <a:pt x="1774334" y="1467993"/>
                    <a:pt x="1777747" y="1463129"/>
                  </a:cubicBezTo>
                  <a:cubicBezTo>
                    <a:pt x="1777235" y="1464836"/>
                    <a:pt x="1776724" y="1466628"/>
                    <a:pt x="1776212" y="1468335"/>
                  </a:cubicBezTo>
                  <a:cubicBezTo>
                    <a:pt x="1776212" y="1468335"/>
                    <a:pt x="1776212" y="1468335"/>
                    <a:pt x="1776212" y="1468335"/>
                  </a:cubicBezTo>
                  <a:cubicBezTo>
                    <a:pt x="1776212" y="1468420"/>
                    <a:pt x="1776212" y="1468506"/>
                    <a:pt x="1776212" y="1468676"/>
                  </a:cubicBezTo>
                  <a:cubicBezTo>
                    <a:pt x="1776212" y="1468762"/>
                    <a:pt x="1776212" y="1468847"/>
                    <a:pt x="1776126" y="1469018"/>
                  </a:cubicBezTo>
                  <a:cubicBezTo>
                    <a:pt x="1776126" y="1469018"/>
                    <a:pt x="1776126" y="1469018"/>
                    <a:pt x="1776126" y="1469018"/>
                  </a:cubicBezTo>
                  <a:cubicBezTo>
                    <a:pt x="1775785" y="1470298"/>
                    <a:pt x="1775444" y="1471493"/>
                    <a:pt x="1775102" y="1472773"/>
                  </a:cubicBezTo>
                  <a:cubicBezTo>
                    <a:pt x="1771775" y="1477979"/>
                    <a:pt x="1768447" y="1483186"/>
                    <a:pt x="1765120" y="1488392"/>
                  </a:cubicBezTo>
                  <a:close/>
                  <a:moveTo>
                    <a:pt x="1778174" y="1450326"/>
                  </a:moveTo>
                  <a:lnTo>
                    <a:pt x="1778174" y="1450326"/>
                  </a:lnTo>
                  <a:cubicBezTo>
                    <a:pt x="1778174" y="1450326"/>
                    <a:pt x="1778088" y="1450497"/>
                    <a:pt x="1778088" y="1450497"/>
                  </a:cubicBezTo>
                  <a:lnTo>
                    <a:pt x="1777918" y="1450668"/>
                  </a:lnTo>
                  <a:lnTo>
                    <a:pt x="1777918" y="1450668"/>
                  </a:lnTo>
                  <a:cubicBezTo>
                    <a:pt x="1777406" y="1451521"/>
                    <a:pt x="1776809" y="1452375"/>
                    <a:pt x="1776297" y="1453228"/>
                  </a:cubicBezTo>
                  <a:cubicBezTo>
                    <a:pt x="1778771" y="1446059"/>
                    <a:pt x="1781245" y="1438804"/>
                    <a:pt x="1783720" y="1431635"/>
                  </a:cubicBezTo>
                  <a:cubicBezTo>
                    <a:pt x="1785853" y="1428392"/>
                    <a:pt x="1787985" y="1425063"/>
                    <a:pt x="1790118" y="1421820"/>
                  </a:cubicBezTo>
                  <a:cubicBezTo>
                    <a:pt x="1788070" y="1428648"/>
                    <a:pt x="1786023" y="1435390"/>
                    <a:pt x="1783975" y="1442218"/>
                  </a:cubicBezTo>
                  <a:cubicBezTo>
                    <a:pt x="1782013" y="1444949"/>
                    <a:pt x="1780136" y="1447595"/>
                    <a:pt x="1778174" y="1450326"/>
                  </a:cubicBezTo>
                  <a:close/>
                  <a:moveTo>
                    <a:pt x="1798138" y="1412346"/>
                  </a:moveTo>
                  <a:cubicBezTo>
                    <a:pt x="1799759" y="1411322"/>
                    <a:pt x="1801380" y="1410212"/>
                    <a:pt x="1803001" y="1409188"/>
                  </a:cubicBezTo>
                  <a:lnTo>
                    <a:pt x="1812898" y="1402702"/>
                  </a:lnTo>
                  <a:cubicBezTo>
                    <a:pt x="1806585" y="1411152"/>
                    <a:pt x="1800271" y="1419686"/>
                    <a:pt x="1794043" y="1428306"/>
                  </a:cubicBezTo>
                  <a:cubicBezTo>
                    <a:pt x="1795408" y="1423015"/>
                    <a:pt x="1796773" y="1417723"/>
                    <a:pt x="1798223" y="1412432"/>
                  </a:cubicBezTo>
                  <a:close/>
                  <a:moveTo>
                    <a:pt x="1768533" y="1426855"/>
                  </a:moveTo>
                  <a:lnTo>
                    <a:pt x="1769642" y="1425746"/>
                  </a:lnTo>
                  <a:cubicBezTo>
                    <a:pt x="1775273" y="1420113"/>
                    <a:pt x="1780904" y="1414565"/>
                    <a:pt x="1786535" y="1408932"/>
                  </a:cubicBezTo>
                  <a:cubicBezTo>
                    <a:pt x="1785255" y="1412176"/>
                    <a:pt x="1784061" y="1415419"/>
                    <a:pt x="1782781" y="1418662"/>
                  </a:cubicBezTo>
                  <a:cubicBezTo>
                    <a:pt x="1778088" y="1421393"/>
                    <a:pt x="1773311" y="1424124"/>
                    <a:pt x="1768618" y="1426941"/>
                  </a:cubicBezTo>
                  <a:close/>
                  <a:moveTo>
                    <a:pt x="1768192" y="1424295"/>
                  </a:moveTo>
                  <a:lnTo>
                    <a:pt x="1763584" y="1429757"/>
                  </a:lnTo>
                  <a:cubicBezTo>
                    <a:pt x="1762902" y="1430184"/>
                    <a:pt x="1762134" y="1430611"/>
                    <a:pt x="1761451" y="1431037"/>
                  </a:cubicBezTo>
                  <a:cubicBezTo>
                    <a:pt x="1764438" y="1421990"/>
                    <a:pt x="1767424" y="1412944"/>
                    <a:pt x="1770325" y="1403982"/>
                  </a:cubicBezTo>
                  <a:lnTo>
                    <a:pt x="1771178" y="1403470"/>
                  </a:lnTo>
                  <a:cubicBezTo>
                    <a:pt x="1771178" y="1403470"/>
                    <a:pt x="1771178" y="1403129"/>
                    <a:pt x="1771007" y="1403214"/>
                  </a:cubicBezTo>
                  <a:lnTo>
                    <a:pt x="1770495" y="1403470"/>
                  </a:lnTo>
                  <a:cubicBezTo>
                    <a:pt x="1772116" y="1398520"/>
                    <a:pt x="1773737" y="1393570"/>
                    <a:pt x="1775358" y="1388619"/>
                  </a:cubicBezTo>
                  <a:cubicBezTo>
                    <a:pt x="1779198" y="1386315"/>
                    <a:pt x="1783037" y="1384011"/>
                    <a:pt x="1786791" y="1381706"/>
                  </a:cubicBezTo>
                  <a:lnTo>
                    <a:pt x="1786279" y="1387595"/>
                  </a:lnTo>
                  <a:cubicBezTo>
                    <a:pt x="1786279" y="1387595"/>
                    <a:pt x="1786535" y="1387766"/>
                    <a:pt x="1786620" y="1387595"/>
                  </a:cubicBezTo>
                  <a:lnTo>
                    <a:pt x="1787474" y="1381280"/>
                  </a:lnTo>
                  <a:cubicBezTo>
                    <a:pt x="1788156" y="1380852"/>
                    <a:pt x="1788924" y="1380426"/>
                    <a:pt x="1789607" y="1379999"/>
                  </a:cubicBezTo>
                  <a:lnTo>
                    <a:pt x="1800441" y="1373513"/>
                  </a:lnTo>
                  <a:cubicBezTo>
                    <a:pt x="1797370" y="1381365"/>
                    <a:pt x="1794299" y="1389217"/>
                    <a:pt x="1791228" y="1397069"/>
                  </a:cubicBezTo>
                  <a:cubicBezTo>
                    <a:pt x="1783549" y="1406201"/>
                    <a:pt x="1775870" y="1415334"/>
                    <a:pt x="1768192" y="1424380"/>
                  </a:cubicBezTo>
                  <a:close/>
                  <a:moveTo>
                    <a:pt x="1815457" y="1337752"/>
                  </a:moveTo>
                  <a:lnTo>
                    <a:pt x="1817078" y="1332887"/>
                  </a:lnTo>
                  <a:lnTo>
                    <a:pt x="1815714" y="1337496"/>
                  </a:lnTo>
                  <a:cubicBezTo>
                    <a:pt x="1815714" y="1337496"/>
                    <a:pt x="1815543" y="1337666"/>
                    <a:pt x="1815457" y="1337752"/>
                  </a:cubicBezTo>
                  <a:close/>
                  <a:moveTo>
                    <a:pt x="1793531" y="1335191"/>
                  </a:moveTo>
                  <a:cubicBezTo>
                    <a:pt x="1793531" y="1335191"/>
                    <a:pt x="1793531" y="1335191"/>
                    <a:pt x="1793531" y="1335106"/>
                  </a:cubicBezTo>
                  <a:cubicBezTo>
                    <a:pt x="1793616" y="1335106"/>
                    <a:pt x="1793702" y="1335020"/>
                    <a:pt x="1793787" y="1334935"/>
                  </a:cubicBezTo>
                  <a:cubicBezTo>
                    <a:pt x="1793702" y="1335020"/>
                    <a:pt x="1793616" y="1335106"/>
                    <a:pt x="1793531" y="1335191"/>
                  </a:cubicBezTo>
                  <a:close/>
                  <a:moveTo>
                    <a:pt x="1790716" y="1337922"/>
                  </a:moveTo>
                  <a:cubicBezTo>
                    <a:pt x="1786194" y="1342361"/>
                    <a:pt x="1781587" y="1346713"/>
                    <a:pt x="1776979" y="1351066"/>
                  </a:cubicBezTo>
                  <a:cubicBezTo>
                    <a:pt x="1777747" y="1348932"/>
                    <a:pt x="1778515" y="1346799"/>
                    <a:pt x="1779283" y="1344750"/>
                  </a:cubicBezTo>
                  <a:cubicBezTo>
                    <a:pt x="1783122" y="1342190"/>
                    <a:pt x="1786962" y="1339544"/>
                    <a:pt x="1790801" y="1336984"/>
                  </a:cubicBezTo>
                  <a:cubicBezTo>
                    <a:pt x="1790801" y="1337325"/>
                    <a:pt x="1790801" y="1337581"/>
                    <a:pt x="1790801" y="1337922"/>
                  </a:cubicBezTo>
                  <a:close/>
                  <a:moveTo>
                    <a:pt x="1780221" y="1342275"/>
                  </a:moveTo>
                  <a:cubicBezTo>
                    <a:pt x="1781587" y="1338520"/>
                    <a:pt x="1782952" y="1334850"/>
                    <a:pt x="1784231" y="1331095"/>
                  </a:cubicBezTo>
                  <a:cubicBezTo>
                    <a:pt x="1784231" y="1330924"/>
                    <a:pt x="1783975" y="1330838"/>
                    <a:pt x="1783975" y="1331009"/>
                  </a:cubicBezTo>
                  <a:cubicBezTo>
                    <a:pt x="1782269" y="1335020"/>
                    <a:pt x="1780563" y="1339032"/>
                    <a:pt x="1778856" y="1343043"/>
                  </a:cubicBezTo>
                  <a:cubicBezTo>
                    <a:pt x="1776809" y="1344238"/>
                    <a:pt x="1774846" y="1345433"/>
                    <a:pt x="1772884" y="1346628"/>
                  </a:cubicBezTo>
                  <a:cubicBezTo>
                    <a:pt x="1772458" y="1346884"/>
                    <a:pt x="1772031" y="1347140"/>
                    <a:pt x="1771604" y="1347396"/>
                  </a:cubicBezTo>
                  <a:cubicBezTo>
                    <a:pt x="1772372" y="1342361"/>
                    <a:pt x="1773055" y="1337410"/>
                    <a:pt x="1773823" y="1332375"/>
                  </a:cubicBezTo>
                  <a:cubicBezTo>
                    <a:pt x="1780136" y="1326913"/>
                    <a:pt x="1786364" y="1321536"/>
                    <a:pt x="1792678" y="1316073"/>
                  </a:cubicBezTo>
                  <a:cubicBezTo>
                    <a:pt x="1792081" y="1322730"/>
                    <a:pt x="1791483" y="1329302"/>
                    <a:pt x="1790886" y="1335960"/>
                  </a:cubicBezTo>
                  <a:cubicBezTo>
                    <a:pt x="1787303" y="1338093"/>
                    <a:pt x="1783804" y="1340227"/>
                    <a:pt x="1780221" y="1342275"/>
                  </a:cubicBezTo>
                  <a:close/>
                  <a:moveTo>
                    <a:pt x="1774676" y="1326656"/>
                  </a:moveTo>
                  <a:cubicBezTo>
                    <a:pt x="1775614" y="1320255"/>
                    <a:pt x="1776553" y="1313940"/>
                    <a:pt x="1777491" y="1307538"/>
                  </a:cubicBezTo>
                  <a:cubicBezTo>
                    <a:pt x="1783378" y="1301991"/>
                    <a:pt x="1789179" y="1296443"/>
                    <a:pt x="1795066" y="1290895"/>
                  </a:cubicBezTo>
                  <a:cubicBezTo>
                    <a:pt x="1794555" y="1296614"/>
                    <a:pt x="1793957" y="1302247"/>
                    <a:pt x="1793445" y="1307965"/>
                  </a:cubicBezTo>
                  <a:cubicBezTo>
                    <a:pt x="1787132" y="1314195"/>
                    <a:pt x="1780904" y="1320426"/>
                    <a:pt x="1774676" y="1326656"/>
                  </a:cubicBezTo>
                  <a:close/>
                  <a:moveTo>
                    <a:pt x="1804793" y="1255220"/>
                  </a:moveTo>
                  <a:lnTo>
                    <a:pt x="1806926" y="1253939"/>
                  </a:lnTo>
                  <a:cubicBezTo>
                    <a:pt x="1805561" y="1258804"/>
                    <a:pt x="1804195" y="1263669"/>
                    <a:pt x="1802916" y="1268534"/>
                  </a:cubicBezTo>
                  <a:cubicBezTo>
                    <a:pt x="1803513" y="1264096"/>
                    <a:pt x="1804195" y="1259658"/>
                    <a:pt x="1804793" y="1255220"/>
                  </a:cubicBezTo>
                  <a:close/>
                  <a:moveTo>
                    <a:pt x="1804964" y="1254281"/>
                  </a:moveTo>
                  <a:cubicBezTo>
                    <a:pt x="1805134" y="1253257"/>
                    <a:pt x="1805305" y="1252147"/>
                    <a:pt x="1805390" y="1251123"/>
                  </a:cubicBezTo>
                  <a:cubicBezTo>
                    <a:pt x="1806414" y="1250184"/>
                    <a:pt x="1807523" y="1249245"/>
                    <a:pt x="1808547" y="1248307"/>
                  </a:cubicBezTo>
                  <a:cubicBezTo>
                    <a:pt x="1808120" y="1249928"/>
                    <a:pt x="1807694" y="1251464"/>
                    <a:pt x="1807267" y="1253086"/>
                  </a:cubicBezTo>
                  <a:lnTo>
                    <a:pt x="1804964" y="1254281"/>
                  </a:lnTo>
                  <a:close/>
                  <a:moveTo>
                    <a:pt x="1810339" y="1237382"/>
                  </a:moveTo>
                  <a:cubicBezTo>
                    <a:pt x="1810339" y="1237382"/>
                    <a:pt x="1810339" y="1237382"/>
                    <a:pt x="1810339" y="1237382"/>
                  </a:cubicBezTo>
                  <a:cubicBezTo>
                    <a:pt x="1810339" y="1237382"/>
                    <a:pt x="1810339" y="1237382"/>
                    <a:pt x="1810339" y="1237382"/>
                  </a:cubicBezTo>
                  <a:lnTo>
                    <a:pt x="1810339" y="1237382"/>
                  </a:lnTo>
                  <a:cubicBezTo>
                    <a:pt x="1810339" y="1237382"/>
                    <a:pt x="1810339" y="1237382"/>
                    <a:pt x="1810339" y="1237382"/>
                  </a:cubicBezTo>
                  <a:cubicBezTo>
                    <a:pt x="1809229" y="1238491"/>
                    <a:pt x="1808120" y="1239515"/>
                    <a:pt x="1807011" y="1240625"/>
                  </a:cubicBezTo>
                  <a:cubicBezTo>
                    <a:pt x="1807523" y="1237041"/>
                    <a:pt x="1808035" y="1233541"/>
                    <a:pt x="1808547" y="1229956"/>
                  </a:cubicBezTo>
                  <a:lnTo>
                    <a:pt x="1808547" y="1229956"/>
                  </a:lnTo>
                  <a:cubicBezTo>
                    <a:pt x="1808547" y="1229956"/>
                    <a:pt x="1808547" y="1229786"/>
                    <a:pt x="1808547" y="1229786"/>
                  </a:cubicBezTo>
                  <a:lnTo>
                    <a:pt x="1808547" y="1229786"/>
                  </a:lnTo>
                  <a:cubicBezTo>
                    <a:pt x="1808973" y="1226287"/>
                    <a:pt x="1809315" y="1222787"/>
                    <a:pt x="1809741" y="1219288"/>
                  </a:cubicBezTo>
                  <a:cubicBezTo>
                    <a:pt x="1812898" y="1216301"/>
                    <a:pt x="1816140" y="1213314"/>
                    <a:pt x="1819297" y="1210326"/>
                  </a:cubicBezTo>
                  <a:cubicBezTo>
                    <a:pt x="1816908" y="1218776"/>
                    <a:pt x="1814519" y="1227311"/>
                    <a:pt x="1812130" y="1235846"/>
                  </a:cubicBezTo>
                  <a:cubicBezTo>
                    <a:pt x="1811533" y="1236358"/>
                    <a:pt x="1811021" y="1236870"/>
                    <a:pt x="1810424" y="1237297"/>
                  </a:cubicBezTo>
                  <a:close/>
                  <a:moveTo>
                    <a:pt x="1825184" y="1143413"/>
                  </a:moveTo>
                  <a:cubicBezTo>
                    <a:pt x="1824245" y="1144267"/>
                    <a:pt x="1823222" y="1145120"/>
                    <a:pt x="1822283" y="1145974"/>
                  </a:cubicBezTo>
                  <a:cubicBezTo>
                    <a:pt x="1824501" y="1139999"/>
                    <a:pt x="1826805" y="1134110"/>
                    <a:pt x="1829023" y="1128136"/>
                  </a:cubicBezTo>
                  <a:cubicBezTo>
                    <a:pt x="1829023" y="1128136"/>
                    <a:pt x="1829023" y="1128136"/>
                    <a:pt x="1829023" y="1128136"/>
                  </a:cubicBezTo>
                  <a:cubicBezTo>
                    <a:pt x="1829023" y="1128136"/>
                    <a:pt x="1829023" y="1128136"/>
                    <a:pt x="1829023" y="1128136"/>
                  </a:cubicBezTo>
                  <a:lnTo>
                    <a:pt x="1829023" y="1128136"/>
                  </a:lnTo>
                  <a:cubicBezTo>
                    <a:pt x="1829023" y="1128136"/>
                    <a:pt x="1829023" y="1128136"/>
                    <a:pt x="1829023" y="1128136"/>
                  </a:cubicBezTo>
                  <a:cubicBezTo>
                    <a:pt x="1830985" y="1122418"/>
                    <a:pt x="1832862" y="1116614"/>
                    <a:pt x="1834739" y="1110810"/>
                  </a:cubicBezTo>
                  <a:cubicBezTo>
                    <a:pt x="1836360" y="1109359"/>
                    <a:pt x="1837981" y="1107908"/>
                    <a:pt x="1839602" y="1106458"/>
                  </a:cubicBezTo>
                  <a:cubicBezTo>
                    <a:pt x="1834739" y="1118833"/>
                    <a:pt x="1829876" y="1131209"/>
                    <a:pt x="1825098" y="1143584"/>
                  </a:cubicBezTo>
                  <a:close/>
                  <a:moveTo>
                    <a:pt x="1839176" y="1097411"/>
                  </a:moveTo>
                  <a:cubicBezTo>
                    <a:pt x="1839431" y="1096557"/>
                    <a:pt x="1839688" y="1095704"/>
                    <a:pt x="1840029" y="1094850"/>
                  </a:cubicBezTo>
                  <a:lnTo>
                    <a:pt x="1843185" y="1093826"/>
                  </a:lnTo>
                  <a:cubicBezTo>
                    <a:pt x="1841821" y="1095021"/>
                    <a:pt x="1840455" y="1096216"/>
                    <a:pt x="1839176" y="1097411"/>
                  </a:cubicBezTo>
                  <a:close/>
                  <a:moveTo>
                    <a:pt x="1829620" y="1106628"/>
                  </a:moveTo>
                  <a:cubicBezTo>
                    <a:pt x="1826975" y="1109274"/>
                    <a:pt x="1824245" y="1111920"/>
                    <a:pt x="1821600" y="1114565"/>
                  </a:cubicBezTo>
                  <a:cubicBezTo>
                    <a:pt x="1821600" y="1114224"/>
                    <a:pt x="1821685" y="1113797"/>
                    <a:pt x="1821771" y="1113456"/>
                  </a:cubicBezTo>
                  <a:lnTo>
                    <a:pt x="1822965" y="1103812"/>
                  </a:lnTo>
                  <a:cubicBezTo>
                    <a:pt x="1823477" y="1102531"/>
                    <a:pt x="1823989" y="1101251"/>
                    <a:pt x="1824501" y="1099971"/>
                  </a:cubicBezTo>
                  <a:lnTo>
                    <a:pt x="1833289" y="1097069"/>
                  </a:lnTo>
                  <a:cubicBezTo>
                    <a:pt x="1832094" y="1100227"/>
                    <a:pt x="1830814" y="1103470"/>
                    <a:pt x="1829620" y="1106628"/>
                  </a:cubicBezTo>
                  <a:close/>
                  <a:moveTo>
                    <a:pt x="1826548" y="1075903"/>
                  </a:moveTo>
                  <a:cubicBezTo>
                    <a:pt x="1826548" y="1075903"/>
                    <a:pt x="1826548" y="1075903"/>
                    <a:pt x="1826548" y="1075903"/>
                  </a:cubicBezTo>
                  <a:cubicBezTo>
                    <a:pt x="1826548" y="1075903"/>
                    <a:pt x="1826548" y="1076073"/>
                    <a:pt x="1826548" y="1076073"/>
                  </a:cubicBezTo>
                  <a:lnTo>
                    <a:pt x="1826548" y="1075903"/>
                  </a:lnTo>
                  <a:close/>
                  <a:moveTo>
                    <a:pt x="1815031" y="1078463"/>
                  </a:moveTo>
                  <a:cubicBezTo>
                    <a:pt x="1815031" y="1078463"/>
                    <a:pt x="1815287" y="1077866"/>
                    <a:pt x="1815372" y="1077610"/>
                  </a:cubicBezTo>
                  <a:lnTo>
                    <a:pt x="1815969" y="1077439"/>
                  </a:lnTo>
                  <a:cubicBezTo>
                    <a:pt x="1815969" y="1077439"/>
                    <a:pt x="1815287" y="1078122"/>
                    <a:pt x="1815031" y="1078463"/>
                  </a:cubicBezTo>
                  <a:close/>
                  <a:moveTo>
                    <a:pt x="1830302" y="1036642"/>
                  </a:moveTo>
                  <a:lnTo>
                    <a:pt x="1836104" y="1034594"/>
                  </a:lnTo>
                  <a:cubicBezTo>
                    <a:pt x="1833545" y="1037069"/>
                    <a:pt x="1830985" y="1039630"/>
                    <a:pt x="1828426" y="1042105"/>
                  </a:cubicBezTo>
                  <a:cubicBezTo>
                    <a:pt x="1829108" y="1040312"/>
                    <a:pt x="1829705" y="1038435"/>
                    <a:pt x="1830388" y="1036642"/>
                  </a:cubicBezTo>
                  <a:close/>
                  <a:moveTo>
                    <a:pt x="1822539" y="1039373"/>
                  </a:moveTo>
                  <a:lnTo>
                    <a:pt x="1823306" y="1039117"/>
                  </a:lnTo>
                  <a:cubicBezTo>
                    <a:pt x="1821430" y="1043726"/>
                    <a:pt x="1819552" y="1048335"/>
                    <a:pt x="1817761" y="1052944"/>
                  </a:cubicBezTo>
                  <a:cubicBezTo>
                    <a:pt x="1811448" y="1059601"/>
                    <a:pt x="1805049" y="1066258"/>
                    <a:pt x="1798479" y="1072574"/>
                  </a:cubicBezTo>
                  <a:cubicBezTo>
                    <a:pt x="1802489" y="1062930"/>
                    <a:pt x="1806414" y="1053285"/>
                    <a:pt x="1810424" y="1043641"/>
                  </a:cubicBezTo>
                  <a:cubicBezTo>
                    <a:pt x="1814519" y="1042190"/>
                    <a:pt x="1818529" y="1040825"/>
                    <a:pt x="1822624" y="1039373"/>
                  </a:cubicBezTo>
                  <a:close/>
                  <a:moveTo>
                    <a:pt x="1796090" y="1078207"/>
                  </a:moveTo>
                  <a:cubicBezTo>
                    <a:pt x="1801721" y="1074025"/>
                    <a:pt x="1807352" y="1069758"/>
                    <a:pt x="1812813" y="1065319"/>
                  </a:cubicBezTo>
                  <a:cubicBezTo>
                    <a:pt x="1811362" y="1069331"/>
                    <a:pt x="1809997" y="1073342"/>
                    <a:pt x="1808632" y="1077354"/>
                  </a:cubicBezTo>
                  <a:cubicBezTo>
                    <a:pt x="1804110" y="1078378"/>
                    <a:pt x="1799674" y="1079402"/>
                    <a:pt x="1795152" y="1080512"/>
                  </a:cubicBezTo>
                  <a:cubicBezTo>
                    <a:pt x="1795493" y="1079743"/>
                    <a:pt x="1795749" y="1078975"/>
                    <a:pt x="1796090" y="1078207"/>
                  </a:cubicBezTo>
                  <a:close/>
                  <a:moveTo>
                    <a:pt x="1807694" y="1079914"/>
                  </a:moveTo>
                  <a:cubicBezTo>
                    <a:pt x="1806499" y="1083413"/>
                    <a:pt x="1805219" y="1086913"/>
                    <a:pt x="1804025" y="1090497"/>
                  </a:cubicBezTo>
                  <a:cubicBezTo>
                    <a:pt x="1798650" y="1096301"/>
                    <a:pt x="1793360" y="1102105"/>
                    <a:pt x="1787900" y="1107908"/>
                  </a:cubicBezTo>
                  <a:cubicBezTo>
                    <a:pt x="1786364" y="1108335"/>
                    <a:pt x="1784914" y="1108676"/>
                    <a:pt x="1783378" y="1109103"/>
                  </a:cubicBezTo>
                  <a:cubicBezTo>
                    <a:pt x="1786791" y="1100824"/>
                    <a:pt x="1790118" y="1092546"/>
                    <a:pt x="1793531" y="1084352"/>
                  </a:cubicBezTo>
                  <a:cubicBezTo>
                    <a:pt x="1798223" y="1082901"/>
                    <a:pt x="1802916" y="1081450"/>
                    <a:pt x="1807608" y="1079999"/>
                  </a:cubicBezTo>
                  <a:close/>
                  <a:moveTo>
                    <a:pt x="1781928" y="1114053"/>
                  </a:moveTo>
                  <a:lnTo>
                    <a:pt x="1780904" y="1115163"/>
                  </a:lnTo>
                  <a:cubicBezTo>
                    <a:pt x="1780904" y="1115163"/>
                    <a:pt x="1781160" y="1114565"/>
                    <a:pt x="1781245" y="1114309"/>
                  </a:cubicBezTo>
                  <a:lnTo>
                    <a:pt x="1781928" y="1114053"/>
                  </a:lnTo>
                  <a:close/>
                  <a:moveTo>
                    <a:pt x="1782866" y="1114907"/>
                  </a:moveTo>
                  <a:lnTo>
                    <a:pt x="1780648" y="1131294"/>
                  </a:lnTo>
                  <a:lnTo>
                    <a:pt x="1773481" y="1133513"/>
                  </a:lnTo>
                  <a:cubicBezTo>
                    <a:pt x="1775614" y="1128136"/>
                    <a:pt x="1777833" y="1122759"/>
                    <a:pt x="1779966" y="1117382"/>
                  </a:cubicBezTo>
                  <a:lnTo>
                    <a:pt x="1782866" y="1114907"/>
                  </a:lnTo>
                  <a:close/>
                  <a:moveTo>
                    <a:pt x="1765376" y="1201023"/>
                  </a:moveTo>
                  <a:lnTo>
                    <a:pt x="1761367" y="1204779"/>
                  </a:lnTo>
                  <a:cubicBezTo>
                    <a:pt x="1761367" y="1204779"/>
                    <a:pt x="1761451" y="1205035"/>
                    <a:pt x="1761537" y="1205035"/>
                  </a:cubicBezTo>
                  <a:lnTo>
                    <a:pt x="1766826" y="1200853"/>
                  </a:lnTo>
                  <a:lnTo>
                    <a:pt x="1771178" y="1200170"/>
                  </a:lnTo>
                  <a:cubicBezTo>
                    <a:pt x="1770580" y="1204352"/>
                    <a:pt x="1770069" y="1208534"/>
                    <a:pt x="1769471" y="1212716"/>
                  </a:cubicBezTo>
                  <a:cubicBezTo>
                    <a:pt x="1765291" y="1215020"/>
                    <a:pt x="1761110" y="1217325"/>
                    <a:pt x="1756930" y="1219630"/>
                  </a:cubicBezTo>
                  <a:cubicBezTo>
                    <a:pt x="1757527" y="1213826"/>
                    <a:pt x="1758039" y="1207937"/>
                    <a:pt x="1758636" y="1202133"/>
                  </a:cubicBezTo>
                  <a:cubicBezTo>
                    <a:pt x="1760940" y="1201792"/>
                    <a:pt x="1763158" y="1201365"/>
                    <a:pt x="1765462" y="1201023"/>
                  </a:cubicBezTo>
                  <a:close/>
                  <a:moveTo>
                    <a:pt x="1751981" y="1222446"/>
                  </a:moveTo>
                  <a:cubicBezTo>
                    <a:pt x="1745583" y="1226031"/>
                    <a:pt x="1739184" y="1229615"/>
                    <a:pt x="1732785" y="1233285"/>
                  </a:cubicBezTo>
                  <a:cubicBezTo>
                    <a:pt x="1730311" y="1233029"/>
                    <a:pt x="1727922" y="1232773"/>
                    <a:pt x="1725448" y="1232432"/>
                  </a:cubicBezTo>
                  <a:cubicBezTo>
                    <a:pt x="1726557" y="1223897"/>
                    <a:pt x="1727666" y="1215362"/>
                    <a:pt x="1728775" y="1206827"/>
                  </a:cubicBezTo>
                  <a:cubicBezTo>
                    <a:pt x="1737563" y="1205462"/>
                    <a:pt x="1746265" y="1204096"/>
                    <a:pt x="1755053" y="1202645"/>
                  </a:cubicBezTo>
                  <a:cubicBezTo>
                    <a:pt x="1754029" y="1209217"/>
                    <a:pt x="1753005" y="1215789"/>
                    <a:pt x="1751981" y="1222361"/>
                  </a:cubicBezTo>
                  <a:close/>
                  <a:moveTo>
                    <a:pt x="1728604" y="1235590"/>
                  </a:moveTo>
                  <a:cubicBezTo>
                    <a:pt x="1727325" y="1236358"/>
                    <a:pt x="1726045" y="1237126"/>
                    <a:pt x="1724680" y="1237809"/>
                  </a:cubicBezTo>
                  <a:cubicBezTo>
                    <a:pt x="1724765" y="1237041"/>
                    <a:pt x="1724850" y="1236187"/>
                    <a:pt x="1725021" y="1235419"/>
                  </a:cubicBezTo>
                  <a:cubicBezTo>
                    <a:pt x="1726215" y="1235419"/>
                    <a:pt x="1727410" y="1235504"/>
                    <a:pt x="1728604" y="1235590"/>
                  </a:cubicBezTo>
                  <a:close/>
                  <a:moveTo>
                    <a:pt x="1734747" y="1235931"/>
                  </a:moveTo>
                  <a:cubicBezTo>
                    <a:pt x="1736710" y="1236016"/>
                    <a:pt x="1738672" y="1236102"/>
                    <a:pt x="1740634" y="1236187"/>
                  </a:cubicBezTo>
                  <a:lnTo>
                    <a:pt x="1749678" y="1236699"/>
                  </a:lnTo>
                  <a:cubicBezTo>
                    <a:pt x="1749251" y="1239431"/>
                    <a:pt x="1748825" y="1242161"/>
                    <a:pt x="1748398" y="1244892"/>
                  </a:cubicBezTo>
                  <a:lnTo>
                    <a:pt x="1741829" y="1251294"/>
                  </a:lnTo>
                  <a:cubicBezTo>
                    <a:pt x="1741829" y="1251294"/>
                    <a:pt x="1741914" y="1251635"/>
                    <a:pt x="1741999" y="1251550"/>
                  </a:cubicBezTo>
                  <a:lnTo>
                    <a:pt x="1748142" y="1246258"/>
                  </a:lnTo>
                  <a:cubicBezTo>
                    <a:pt x="1747374" y="1250952"/>
                    <a:pt x="1746606" y="1255732"/>
                    <a:pt x="1745839" y="1260426"/>
                  </a:cubicBezTo>
                  <a:cubicBezTo>
                    <a:pt x="1740805" y="1263243"/>
                    <a:pt x="1735771" y="1266059"/>
                    <a:pt x="1730737" y="1268961"/>
                  </a:cubicBezTo>
                  <a:cubicBezTo>
                    <a:pt x="1727410" y="1268449"/>
                    <a:pt x="1723998" y="1267937"/>
                    <a:pt x="1720670" y="1267510"/>
                  </a:cubicBezTo>
                  <a:cubicBezTo>
                    <a:pt x="1721779" y="1259231"/>
                    <a:pt x="1722888" y="1251038"/>
                    <a:pt x="1723998" y="1242759"/>
                  </a:cubicBezTo>
                  <a:cubicBezTo>
                    <a:pt x="1727581" y="1240540"/>
                    <a:pt x="1731078" y="1238236"/>
                    <a:pt x="1734662" y="1236016"/>
                  </a:cubicBezTo>
                  <a:close/>
                  <a:moveTo>
                    <a:pt x="1714100" y="1266486"/>
                  </a:moveTo>
                  <a:cubicBezTo>
                    <a:pt x="1711712" y="1266144"/>
                    <a:pt x="1709323" y="1265803"/>
                    <a:pt x="1706934" y="1265462"/>
                  </a:cubicBezTo>
                  <a:cubicBezTo>
                    <a:pt x="1707446" y="1261194"/>
                    <a:pt x="1708043" y="1256927"/>
                    <a:pt x="1708555" y="1252659"/>
                  </a:cubicBezTo>
                  <a:cubicBezTo>
                    <a:pt x="1711541" y="1250696"/>
                    <a:pt x="1714612" y="1248819"/>
                    <a:pt x="1717599" y="1246941"/>
                  </a:cubicBezTo>
                  <a:cubicBezTo>
                    <a:pt x="1716404" y="1253513"/>
                    <a:pt x="1715295" y="1259999"/>
                    <a:pt x="1714100" y="1266571"/>
                  </a:cubicBezTo>
                  <a:close/>
                  <a:moveTo>
                    <a:pt x="1711285" y="1285604"/>
                  </a:moveTo>
                  <a:cubicBezTo>
                    <a:pt x="1710261" y="1293200"/>
                    <a:pt x="1709237" y="1300881"/>
                    <a:pt x="1708214" y="1308477"/>
                  </a:cubicBezTo>
                  <a:cubicBezTo>
                    <a:pt x="1704971" y="1310440"/>
                    <a:pt x="1701729" y="1312318"/>
                    <a:pt x="1698487" y="1314281"/>
                  </a:cubicBezTo>
                  <a:cubicBezTo>
                    <a:pt x="1699938" y="1306514"/>
                    <a:pt x="1701388" y="1298747"/>
                    <a:pt x="1702753" y="1290981"/>
                  </a:cubicBezTo>
                  <a:cubicBezTo>
                    <a:pt x="1705569" y="1289188"/>
                    <a:pt x="1708384" y="1287396"/>
                    <a:pt x="1711200" y="1285604"/>
                  </a:cubicBezTo>
                  <a:close/>
                  <a:moveTo>
                    <a:pt x="1692771" y="1325120"/>
                  </a:moveTo>
                  <a:cubicBezTo>
                    <a:pt x="1691918" y="1332631"/>
                    <a:pt x="1691065" y="1340227"/>
                    <a:pt x="1690212" y="1347738"/>
                  </a:cubicBezTo>
                  <a:lnTo>
                    <a:pt x="1689785" y="1351066"/>
                  </a:lnTo>
                  <a:cubicBezTo>
                    <a:pt x="1686543" y="1353029"/>
                    <a:pt x="1683386" y="1354907"/>
                    <a:pt x="1680144" y="1356870"/>
                  </a:cubicBezTo>
                  <a:cubicBezTo>
                    <a:pt x="1681254" y="1348250"/>
                    <a:pt x="1682363" y="1339715"/>
                    <a:pt x="1683642" y="1331180"/>
                  </a:cubicBezTo>
                  <a:cubicBezTo>
                    <a:pt x="1686714" y="1329131"/>
                    <a:pt x="1689700" y="1327168"/>
                    <a:pt x="1692771" y="1325120"/>
                  </a:cubicBezTo>
                  <a:close/>
                  <a:moveTo>
                    <a:pt x="1688847" y="1359345"/>
                  </a:moveTo>
                  <a:lnTo>
                    <a:pt x="1688676" y="1360881"/>
                  </a:lnTo>
                  <a:cubicBezTo>
                    <a:pt x="1684837" y="1369331"/>
                    <a:pt x="1680997" y="1377780"/>
                    <a:pt x="1677073" y="1386229"/>
                  </a:cubicBezTo>
                  <a:cubicBezTo>
                    <a:pt x="1677585" y="1381280"/>
                    <a:pt x="1678011" y="1376244"/>
                    <a:pt x="1678523" y="1371293"/>
                  </a:cubicBezTo>
                  <a:cubicBezTo>
                    <a:pt x="1678694" y="1369416"/>
                    <a:pt x="1678950" y="1367538"/>
                    <a:pt x="1679206" y="1365661"/>
                  </a:cubicBezTo>
                  <a:cubicBezTo>
                    <a:pt x="1682448" y="1363612"/>
                    <a:pt x="1685690" y="1361479"/>
                    <a:pt x="1688847" y="1359430"/>
                  </a:cubicBezTo>
                  <a:close/>
                  <a:moveTo>
                    <a:pt x="1694989" y="1355333"/>
                  </a:moveTo>
                  <a:cubicBezTo>
                    <a:pt x="1697634" y="1353626"/>
                    <a:pt x="1700279" y="1351920"/>
                    <a:pt x="1702924" y="1350213"/>
                  </a:cubicBezTo>
                  <a:cubicBezTo>
                    <a:pt x="1702156" y="1356102"/>
                    <a:pt x="1701388" y="1361991"/>
                    <a:pt x="1700706" y="1367880"/>
                  </a:cubicBezTo>
                  <a:lnTo>
                    <a:pt x="1700023" y="1373171"/>
                  </a:lnTo>
                  <a:cubicBezTo>
                    <a:pt x="1696952" y="1379487"/>
                    <a:pt x="1693795" y="1385803"/>
                    <a:pt x="1690638" y="1392033"/>
                  </a:cubicBezTo>
                  <a:cubicBezTo>
                    <a:pt x="1686543" y="1394423"/>
                    <a:pt x="1682363" y="1396813"/>
                    <a:pt x="1678182" y="1399117"/>
                  </a:cubicBezTo>
                  <a:cubicBezTo>
                    <a:pt x="1684069" y="1384608"/>
                    <a:pt x="1689614" y="1370014"/>
                    <a:pt x="1694989" y="1355333"/>
                  </a:cubicBezTo>
                  <a:close/>
                  <a:moveTo>
                    <a:pt x="1677755" y="1433427"/>
                  </a:moveTo>
                  <a:lnTo>
                    <a:pt x="1677755" y="1433427"/>
                  </a:lnTo>
                  <a:cubicBezTo>
                    <a:pt x="1677755" y="1433427"/>
                    <a:pt x="1677755" y="1433342"/>
                    <a:pt x="1677755" y="1433342"/>
                  </a:cubicBezTo>
                  <a:lnTo>
                    <a:pt x="1677755" y="1433342"/>
                  </a:lnTo>
                  <a:cubicBezTo>
                    <a:pt x="1678011" y="1432659"/>
                    <a:pt x="1678352" y="1432062"/>
                    <a:pt x="1678609" y="1431379"/>
                  </a:cubicBezTo>
                  <a:cubicBezTo>
                    <a:pt x="1685263" y="1427538"/>
                    <a:pt x="1691918" y="1423612"/>
                    <a:pt x="1698573" y="1419686"/>
                  </a:cubicBezTo>
                  <a:cubicBezTo>
                    <a:pt x="1697122" y="1422844"/>
                    <a:pt x="1695758" y="1426002"/>
                    <a:pt x="1694307" y="1429160"/>
                  </a:cubicBezTo>
                  <a:cubicBezTo>
                    <a:pt x="1687396" y="1433257"/>
                    <a:pt x="1680485" y="1437354"/>
                    <a:pt x="1673575" y="1441536"/>
                  </a:cubicBezTo>
                  <a:cubicBezTo>
                    <a:pt x="1674940" y="1438804"/>
                    <a:pt x="1676305" y="1436159"/>
                    <a:pt x="1677670" y="1433427"/>
                  </a:cubicBezTo>
                  <a:lnTo>
                    <a:pt x="1677670" y="1433427"/>
                  </a:lnTo>
                  <a:close/>
                  <a:moveTo>
                    <a:pt x="1689785" y="1439316"/>
                  </a:moveTo>
                  <a:cubicBezTo>
                    <a:pt x="1687908" y="1443498"/>
                    <a:pt x="1686031" y="1447680"/>
                    <a:pt x="1684154" y="1451777"/>
                  </a:cubicBezTo>
                  <a:cubicBezTo>
                    <a:pt x="1678609" y="1454935"/>
                    <a:pt x="1672977" y="1458093"/>
                    <a:pt x="1667432" y="1461337"/>
                  </a:cubicBezTo>
                  <a:cubicBezTo>
                    <a:pt x="1667432" y="1461337"/>
                    <a:pt x="1667432" y="1461337"/>
                    <a:pt x="1667432" y="1461337"/>
                  </a:cubicBezTo>
                  <a:cubicBezTo>
                    <a:pt x="1667432" y="1461337"/>
                    <a:pt x="1667347" y="1461337"/>
                    <a:pt x="1667261" y="1461421"/>
                  </a:cubicBezTo>
                  <a:cubicBezTo>
                    <a:pt x="1667261" y="1461421"/>
                    <a:pt x="1667176" y="1461421"/>
                    <a:pt x="1667091" y="1461507"/>
                  </a:cubicBezTo>
                  <a:cubicBezTo>
                    <a:pt x="1667091" y="1461507"/>
                    <a:pt x="1667091" y="1461507"/>
                    <a:pt x="1667091" y="1461507"/>
                  </a:cubicBezTo>
                  <a:cubicBezTo>
                    <a:pt x="1665299" y="1462616"/>
                    <a:pt x="1663507" y="1463811"/>
                    <a:pt x="1661716" y="1464921"/>
                  </a:cubicBezTo>
                  <a:cubicBezTo>
                    <a:pt x="1664190" y="1460142"/>
                    <a:pt x="1666664" y="1455277"/>
                    <a:pt x="1669139" y="1450497"/>
                  </a:cubicBezTo>
                  <a:cubicBezTo>
                    <a:pt x="1676049" y="1446827"/>
                    <a:pt x="1682960" y="1443072"/>
                    <a:pt x="1689785" y="1439316"/>
                  </a:cubicBezTo>
                  <a:close/>
                  <a:moveTo>
                    <a:pt x="1670759" y="1467481"/>
                  </a:moveTo>
                  <a:cubicBezTo>
                    <a:pt x="1670759" y="1467481"/>
                    <a:pt x="1670759" y="1467481"/>
                    <a:pt x="1670759" y="1467481"/>
                  </a:cubicBezTo>
                  <a:cubicBezTo>
                    <a:pt x="1670759" y="1467481"/>
                    <a:pt x="1670759" y="1467481"/>
                    <a:pt x="1670759" y="1467481"/>
                  </a:cubicBezTo>
                  <a:cubicBezTo>
                    <a:pt x="1670759" y="1467481"/>
                    <a:pt x="1670759" y="1467481"/>
                    <a:pt x="1670759" y="1467481"/>
                  </a:cubicBezTo>
                  <a:cubicBezTo>
                    <a:pt x="1670759" y="1467481"/>
                    <a:pt x="1670759" y="1467481"/>
                    <a:pt x="1670759" y="1467481"/>
                  </a:cubicBezTo>
                  <a:cubicBezTo>
                    <a:pt x="1673746" y="1465604"/>
                    <a:pt x="1676731" y="1463726"/>
                    <a:pt x="1679718" y="1461849"/>
                  </a:cubicBezTo>
                  <a:cubicBezTo>
                    <a:pt x="1676561" y="1469444"/>
                    <a:pt x="1673489" y="1477040"/>
                    <a:pt x="1670333" y="1484636"/>
                  </a:cubicBezTo>
                  <a:cubicBezTo>
                    <a:pt x="1660948" y="1490355"/>
                    <a:pt x="1651478" y="1496158"/>
                    <a:pt x="1642093" y="1501877"/>
                  </a:cubicBezTo>
                  <a:cubicBezTo>
                    <a:pt x="1646700" y="1493257"/>
                    <a:pt x="1651307" y="1484636"/>
                    <a:pt x="1655829" y="1476016"/>
                  </a:cubicBezTo>
                  <a:cubicBezTo>
                    <a:pt x="1660777" y="1473200"/>
                    <a:pt x="1665726" y="1470383"/>
                    <a:pt x="1670674" y="1467567"/>
                  </a:cubicBezTo>
                  <a:close/>
                  <a:moveTo>
                    <a:pt x="1638765" y="1508278"/>
                  </a:moveTo>
                  <a:lnTo>
                    <a:pt x="1660010" y="1504267"/>
                  </a:lnTo>
                  <a:cubicBezTo>
                    <a:pt x="1660010" y="1504267"/>
                    <a:pt x="1660010" y="1503925"/>
                    <a:pt x="1660010" y="1504011"/>
                  </a:cubicBezTo>
                  <a:lnTo>
                    <a:pt x="1641922" y="1506400"/>
                  </a:lnTo>
                  <a:cubicBezTo>
                    <a:pt x="1650369" y="1501792"/>
                    <a:pt x="1658815" y="1497268"/>
                    <a:pt x="1667261" y="1492574"/>
                  </a:cubicBezTo>
                  <a:cubicBezTo>
                    <a:pt x="1665555" y="1496756"/>
                    <a:pt x="1663848" y="1501023"/>
                    <a:pt x="1662057" y="1505205"/>
                  </a:cubicBezTo>
                  <a:cubicBezTo>
                    <a:pt x="1650795" y="1512801"/>
                    <a:pt x="1639619" y="1520483"/>
                    <a:pt x="1628442" y="1528164"/>
                  </a:cubicBezTo>
                  <a:cubicBezTo>
                    <a:pt x="1628357" y="1528164"/>
                    <a:pt x="1628186" y="1528164"/>
                    <a:pt x="1628101" y="1528164"/>
                  </a:cubicBezTo>
                  <a:lnTo>
                    <a:pt x="1637486" y="1510753"/>
                  </a:lnTo>
                  <a:cubicBezTo>
                    <a:pt x="1637912" y="1509900"/>
                    <a:pt x="1638339" y="1509131"/>
                    <a:pt x="1638851" y="1508278"/>
                  </a:cubicBezTo>
                  <a:close/>
                  <a:moveTo>
                    <a:pt x="1658132" y="1514508"/>
                  </a:moveTo>
                  <a:cubicBezTo>
                    <a:pt x="1656597" y="1518264"/>
                    <a:pt x="1655061" y="1522019"/>
                    <a:pt x="1653440" y="1525775"/>
                  </a:cubicBezTo>
                  <a:lnTo>
                    <a:pt x="1636718" y="1527311"/>
                  </a:lnTo>
                  <a:cubicBezTo>
                    <a:pt x="1643885" y="1523043"/>
                    <a:pt x="1650966" y="1518776"/>
                    <a:pt x="1658132" y="1514508"/>
                  </a:cubicBezTo>
                  <a:close/>
                  <a:moveTo>
                    <a:pt x="1665981" y="1538235"/>
                  </a:moveTo>
                  <a:lnTo>
                    <a:pt x="1665981" y="1538235"/>
                  </a:lnTo>
                  <a:cubicBezTo>
                    <a:pt x="1665981" y="1538235"/>
                    <a:pt x="1665981" y="1538235"/>
                    <a:pt x="1665981" y="1538235"/>
                  </a:cubicBezTo>
                  <a:lnTo>
                    <a:pt x="1665981" y="1538235"/>
                  </a:lnTo>
                  <a:cubicBezTo>
                    <a:pt x="1665981" y="1538235"/>
                    <a:pt x="1665981" y="1538235"/>
                    <a:pt x="1665981" y="1538235"/>
                  </a:cubicBezTo>
                  <a:cubicBezTo>
                    <a:pt x="1670418" y="1535248"/>
                    <a:pt x="1674855" y="1532346"/>
                    <a:pt x="1679291" y="1529359"/>
                  </a:cubicBezTo>
                  <a:cubicBezTo>
                    <a:pt x="1677585" y="1533797"/>
                    <a:pt x="1675878" y="1538150"/>
                    <a:pt x="1674172" y="1542588"/>
                  </a:cubicBezTo>
                  <a:cubicBezTo>
                    <a:pt x="1664787" y="1548221"/>
                    <a:pt x="1655488" y="1553854"/>
                    <a:pt x="1646273" y="1559572"/>
                  </a:cubicBezTo>
                  <a:lnTo>
                    <a:pt x="1640557" y="1559572"/>
                  </a:lnTo>
                  <a:cubicBezTo>
                    <a:pt x="1640557" y="1559572"/>
                    <a:pt x="1644567" y="1551464"/>
                    <a:pt x="1644567" y="1551464"/>
                  </a:cubicBezTo>
                  <a:cubicBezTo>
                    <a:pt x="1651648" y="1547112"/>
                    <a:pt x="1658815" y="1542759"/>
                    <a:pt x="1665897" y="1538406"/>
                  </a:cubicBezTo>
                  <a:close/>
                  <a:moveTo>
                    <a:pt x="1639192" y="1559572"/>
                  </a:moveTo>
                  <a:lnTo>
                    <a:pt x="1636888" y="1559572"/>
                  </a:lnTo>
                  <a:cubicBezTo>
                    <a:pt x="1635012" y="1559572"/>
                    <a:pt x="1633134" y="1559572"/>
                    <a:pt x="1631258" y="1559572"/>
                  </a:cubicBezTo>
                  <a:cubicBezTo>
                    <a:pt x="1634841" y="1557354"/>
                    <a:pt x="1638509" y="1555134"/>
                    <a:pt x="1642093" y="1552915"/>
                  </a:cubicBezTo>
                  <a:lnTo>
                    <a:pt x="1639278" y="1559487"/>
                  </a:lnTo>
                  <a:close/>
                  <a:moveTo>
                    <a:pt x="1636803" y="1561621"/>
                  </a:moveTo>
                  <a:lnTo>
                    <a:pt x="1638339" y="1561621"/>
                  </a:lnTo>
                  <a:cubicBezTo>
                    <a:pt x="1638339" y="1561621"/>
                    <a:pt x="1636632" y="1565547"/>
                    <a:pt x="1636632" y="1565547"/>
                  </a:cubicBezTo>
                  <a:cubicBezTo>
                    <a:pt x="1634158" y="1567083"/>
                    <a:pt x="1631599" y="1568705"/>
                    <a:pt x="1629125" y="1570241"/>
                  </a:cubicBezTo>
                  <a:cubicBezTo>
                    <a:pt x="1623664" y="1570497"/>
                    <a:pt x="1618204" y="1570753"/>
                    <a:pt x="1612744" y="1571009"/>
                  </a:cubicBezTo>
                  <a:cubicBezTo>
                    <a:pt x="1617351" y="1568192"/>
                    <a:pt x="1621958" y="1565291"/>
                    <a:pt x="1626565" y="1562474"/>
                  </a:cubicBezTo>
                  <a:cubicBezTo>
                    <a:pt x="1629978" y="1562218"/>
                    <a:pt x="1633391" y="1561962"/>
                    <a:pt x="1636803" y="1561621"/>
                  </a:cubicBezTo>
                  <a:close/>
                  <a:moveTo>
                    <a:pt x="1569403" y="1580227"/>
                  </a:moveTo>
                  <a:cubicBezTo>
                    <a:pt x="1577764" y="1579885"/>
                    <a:pt x="1586125" y="1579458"/>
                    <a:pt x="1594486" y="1579032"/>
                  </a:cubicBezTo>
                  <a:cubicBezTo>
                    <a:pt x="1591073" y="1581421"/>
                    <a:pt x="1587746" y="1583811"/>
                    <a:pt x="1584333" y="1586201"/>
                  </a:cubicBezTo>
                  <a:lnTo>
                    <a:pt x="1575802" y="1592261"/>
                  </a:lnTo>
                  <a:cubicBezTo>
                    <a:pt x="1570256" y="1593797"/>
                    <a:pt x="1564710" y="1595419"/>
                    <a:pt x="1559165" y="1596955"/>
                  </a:cubicBezTo>
                  <a:lnTo>
                    <a:pt x="1553960" y="1598406"/>
                  </a:lnTo>
                  <a:cubicBezTo>
                    <a:pt x="1549524" y="1592090"/>
                    <a:pt x="1544490" y="1586286"/>
                    <a:pt x="1538859" y="1580909"/>
                  </a:cubicBezTo>
                  <a:cubicBezTo>
                    <a:pt x="1549097" y="1581336"/>
                    <a:pt x="1559335" y="1580739"/>
                    <a:pt x="1569403" y="1580312"/>
                  </a:cubicBezTo>
                  <a:close/>
                  <a:moveTo>
                    <a:pt x="1559676" y="1598833"/>
                  </a:moveTo>
                  <a:cubicBezTo>
                    <a:pt x="1562577" y="1598321"/>
                    <a:pt x="1565563" y="1597809"/>
                    <a:pt x="1568464" y="1597297"/>
                  </a:cubicBezTo>
                  <a:lnTo>
                    <a:pt x="1564795" y="1599942"/>
                  </a:lnTo>
                  <a:lnTo>
                    <a:pt x="1564795" y="1599942"/>
                  </a:lnTo>
                  <a:cubicBezTo>
                    <a:pt x="1564795" y="1599942"/>
                    <a:pt x="1564795" y="1599942"/>
                    <a:pt x="1564795" y="1599942"/>
                  </a:cubicBezTo>
                  <a:lnTo>
                    <a:pt x="1564795" y="1599942"/>
                  </a:lnTo>
                  <a:cubicBezTo>
                    <a:pt x="1564795" y="1599942"/>
                    <a:pt x="1565222" y="1600625"/>
                    <a:pt x="1565222" y="1600625"/>
                  </a:cubicBezTo>
                  <a:lnTo>
                    <a:pt x="1565222" y="1600625"/>
                  </a:lnTo>
                  <a:cubicBezTo>
                    <a:pt x="1565222" y="1600625"/>
                    <a:pt x="1565222" y="1600625"/>
                    <a:pt x="1565222" y="1600625"/>
                  </a:cubicBezTo>
                  <a:lnTo>
                    <a:pt x="1571279" y="1596869"/>
                  </a:lnTo>
                  <a:cubicBezTo>
                    <a:pt x="1578787" y="1595504"/>
                    <a:pt x="1586210" y="1594224"/>
                    <a:pt x="1593718" y="1592773"/>
                  </a:cubicBezTo>
                  <a:lnTo>
                    <a:pt x="1566928" y="1610013"/>
                  </a:lnTo>
                  <a:cubicBezTo>
                    <a:pt x="1566928" y="1610013"/>
                    <a:pt x="1566928" y="1610355"/>
                    <a:pt x="1567099" y="1610269"/>
                  </a:cubicBezTo>
                  <a:lnTo>
                    <a:pt x="1598922" y="1591834"/>
                  </a:lnTo>
                  <a:cubicBezTo>
                    <a:pt x="1604212" y="1590810"/>
                    <a:pt x="1609417" y="1589871"/>
                    <a:pt x="1614706" y="1588762"/>
                  </a:cubicBezTo>
                  <a:cubicBezTo>
                    <a:pt x="1614706" y="1588762"/>
                    <a:pt x="1614706" y="1588762"/>
                    <a:pt x="1614706" y="1588762"/>
                  </a:cubicBezTo>
                  <a:cubicBezTo>
                    <a:pt x="1614706" y="1588762"/>
                    <a:pt x="1614706" y="1588762"/>
                    <a:pt x="1614706" y="1588762"/>
                  </a:cubicBezTo>
                  <a:cubicBezTo>
                    <a:pt x="1614706" y="1588762"/>
                    <a:pt x="1614706" y="1588762"/>
                    <a:pt x="1614706" y="1588762"/>
                  </a:cubicBezTo>
                  <a:cubicBezTo>
                    <a:pt x="1614706" y="1588762"/>
                    <a:pt x="1614706" y="1588762"/>
                    <a:pt x="1614706" y="1588762"/>
                  </a:cubicBezTo>
                  <a:cubicBezTo>
                    <a:pt x="1622299" y="1586798"/>
                    <a:pt x="1629978" y="1584665"/>
                    <a:pt x="1637571" y="1582616"/>
                  </a:cubicBezTo>
                  <a:cubicBezTo>
                    <a:pt x="1622726" y="1589017"/>
                    <a:pt x="1608051" y="1595675"/>
                    <a:pt x="1593377" y="1602503"/>
                  </a:cubicBezTo>
                  <a:cubicBezTo>
                    <a:pt x="1585186" y="1606343"/>
                    <a:pt x="1576996" y="1610184"/>
                    <a:pt x="1568805" y="1614110"/>
                  </a:cubicBezTo>
                  <a:cubicBezTo>
                    <a:pt x="1568720" y="1614110"/>
                    <a:pt x="1568805" y="1614452"/>
                    <a:pt x="1568891" y="1614366"/>
                  </a:cubicBezTo>
                  <a:cubicBezTo>
                    <a:pt x="1577337" y="1610952"/>
                    <a:pt x="1585784" y="1607623"/>
                    <a:pt x="1594315" y="1604295"/>
                  </a:cubicBezTo>
                  <a:cubicBezTo>
                    <a:pt x="1604638" y="1600369"/>
                    <a:pt x="1614962" y="1596528"/>
                    <a:pt x="1625371" y="1592773"/>
                  </a:cubicBezTo>
                  <a:cubicBezTo>
                    <a:pt x="1620934" y="1595589"/>
                    <a:pt x="1616498" y="1598491"/>
                    <a:pt x="1612146" y="1601308"/>
                  </a:cubicBezTo>
                  <a:lnTo>
                    <a:pt x="1589367" y="1615902"/>
                  </a:lnTo>
                  <a:cubicBezTo>
                    <a:pt x="1589367" y="1615902"/>
                    <a:pt x="1589367" y="1616244"/>
                    <a:pt x="1589537" y="1616158"/>
                  </a:cubicBezTo>
                  <a:lnTo>
                    <a:pt x="1613426" y="1603015"/>
                  </a:lnTo>
                  <a:cubicBezTo>
                    <a:pt x="1623920" y="1597297"/>
                    <a:pt x="1634414" y="1591578"/>
                    <a:pt x="1644823" y="1585774"/>
                  </a:cubicBezTo>
                  <a:cubicBezTo>
                    <a:pt x="1649686" y="1584067"/>
                    <a:pt x="1654464" y="1582361"/>
                    <a:pt x="1659327" y="1580653"/>
                  </a:cubicBezTo>
                  <a:lnTo>
                    <a:pt x="1659327" y="1580653"/>
                  </a:lnTo>
                  <a:cubicBezTo>
                    <a:pt x="1659327" y="1580653"/>
                    <a:pt x="1659583" y="1580995"/>
                    <a:pt x="1659583" y="1580909"/>
                  </a:cubicBezTo>
                  <a:lnTo>
                    <a:pt x="1659753" y="1580568"/>
                  </a:lnTo>
                  <a:cubicBezTo>
                    <a:pt x="1661886" y="1579800"/>
                    <a:pt x="1664105" y="1579032"/>
                    <a:pt x="1666238" y="1578263"/>
                  </a:cubicBezTo>
                  <a:lnTo>
                    <a:pt x="1666238" y="1578263"/>
                  </a:lnTo>
                  <a:cubicBezTo>
                    <a:pt x="1666238" y="1578263"/>
                    <a:pt x="1666238" y="1578263"/>
                    <a:pt x="1666238" y="1578263"/>
                  </a:cubicBezTo>
                  <a:lnTo>
                    <a:pt x="1666238" y="1578263"/>
                  </a:lnTo>
                  <a:cubicBezTo>
                    <a:pt x="1666238" y="1578263"/>
                    <a:pt x="1666238" y="1578263"/>
                    <a:pt x="1666238" y="1578263"/>
                  </a:cubicBezTo>
                  <a:cubicBezTo>
                    <a:pt x="1681168" y="1572290"/>
                    <a:pt x="1696184" y="1566315"/>
                    <a:pt x="1711200" y="1560511"/>
                  </a:cubicBezTo>
                  <a:cubicBezTo>
                    <a:pt x="1710858" y="1561621"/>
                    <a:pt x="1710517" y="1562730"/>
                    <a:pt x="1710091" y="1563755"/>
                  </a:cubicBezTo>
                  <a:lnTo>
                    <a:pt x="1709237" y="1566230"/>
                  </a:lnTo>
                  <a:cubicBezTo>
                    <a:pt x="1696525" y="1573143"/>
                    <a:pt x="1683813" y="1580056"/>
                    <a:pt x="1671186" y="1587140"/>
                  </a:cubicBezTo>
                  <a:cubicBezTo>
                    <a:pt x="1670930" y="1587140"/>
                    <a:pt x="1670759" y="1587225"/>
                    <a:pt x="1670503" y="1587310"/>
                  </a:cubicBezTo>
                  <a:lnTo>
                    <a:pt x="1670503" y="1587310"/>
                  </a:lnTo>
                  <a:cubicBezTo>
                    <a:pt x="1670503" y="1587310"/>
                    <a:pt x="1670333" y="1587310"/>
                    <a:pt x="1670333" y="1587310"/>
                  </a:cubicBezTo>
                  <a:lnTo>
                    <a:pt x="1670162" y="1587310"/>
                  </a:lnTo>
                  <a:cubicBezTo>
                    <a:pt x="1670162" y="1587310"/>
                    <a:pt x="1670162" y="1587310"/>
                    <a:pt x="1670162" y="1587310"/>
                  </a:cubicBezTo>
                  <a:cubicBezTo>
                    <a:pt x="1656597" y="1591663"/>
                    <a:pt x="1643116" y="1596443"/>
                    <a:pt x="1629892" y="1601734"/>
                  </a:cubicBezTo>
                  <a:cubicBezTo>
                    <a:pt x="1616754" y="1607197"/>
                    <a:pt x="1603785" y="1613086"/>
                    <a:pt x="1591159" y="1619658"/>
                  </a:cubicBezTo>
                  <a:cubicBezTo>
                    <a:pt x="1586636" y="1621962"/>
                    <a:pt x="1582285" y="1624437"/>
                    <a:pt x="1577849" y="1626827"/>
                  </a:cubicBezTo>
                  <a:lnTo>
                    <a:pt x="1570000" y="1631521"/>
                  </a:lnTo>
                  <a:cubicBezTo>
                    <a:pt x="1566587" y="1620255"/>
                    <a:pt x="1561553" y="1609587"/>
                    <a:pt x="1554899" y="1599857"/>
                  </a:cubicBezTo>
                  <a:lnTo>
                    <a:pt x="1559676" y="1599003"/>
                  </a:lnTo>
                  <a:close/>
                  <a:moveTo>
                    <a:pt x="1578446" y="1627766"/>
                  </a:moveTo>
                  <a:cubicBezTo>
                    <a:pt x="1583053" y="1625632"/>
                    <a:pt x="1587575" y="1623413"/>
                    <a:pt x="1592182" y="1621365"/>
                  </a:cubicBezTo>
                  <a:cubicBezTo>
                    <a:pt x="1605151" y="1615646"/>
                    <a:pt x="1618375" y="1610696"/>
                    <a:pt x="1631684" y="1606087"/>
                  </a:cubicBezTo>
                  <a:cubicBezTo>
                    <a:pt x="1636120" y="1604636"/>
                    <a:pt x="1640642" y="1603186"/>
                    <a:pt x="1645079" y="1601820"/>
                  </a:cubicBezTo>
                  <a:cubicBezTo>
                    <a:pt x="1621531" y="1616585"/>
                    <a:pt x="1598325" y="1631863"/>
                    <a:pt x="1575204" y="1647225"/>
                  </a:cubicBezTo>
                  <a:lnTo>
                    <a:pt x="1573669" y="1648249"/>
                  </a:lnTo>
                  <a:cubicBezTo>
                    <a:pt x="1572901" y="1642787"/>
                    <a:pt x="1571621" y="1637325"/>
                    <a:pt x="1570085" y="1632033"/>
                  </a:cubicBezTo>
                  <a:lnTo>
                    <a:pt x="1578361" y="1627766"/>
                  </a:lnTo>
                  <a:close/>
                  <a:moveTo>
                    <a:pt x="1576569" y="1648847"/>
                  </a:moveTo>
                  <a:cubicBezTo>
                    <a:pt x="1601311" y="1634764"/>
                    <a:pt x="1626053" y="1620597"/>
                    <a:pt x="1650795" y="1606429"/>
                  </a:cubicBezTo>
                  <a:lnTo>
                    <a:pt x="1650795" y="1606429"/>
                  </a:lnTo>
                  <a:cubicBezTo>
                    <a:pt x="1650795" y="1606429"/>
                    <a:pt x="1650795" y="1606429"/>
                    <a:pt x="1650795" y="1606429"/>
                  </a:cubicBezTo>
                  <a:lnTo>
                    <a:pt x="1650795" y="1606429"/>
                  </a:lnTo>
                  <a:cubicBezTo>
                    <a:pt x="1650795" y="1606429"/>
                    <a:pt x="1650795" y="1606429"/>
                    <a:pt x="1650795" y="1606429"/>
                  </a:cubicBezTo>
                  <a:cubicBezTo>
                    <a:pt x="1657023" y="1602503"/>
                    <a:pt x="1663337" y="1598576"/>
                    <a:pt x="1669565" y="1594565"/>
                  </a:cubicBezTo>
                  <a:cubicBezTo>
                    <a:pt x="1670418" y="1594309"/>
                    <a:pt x="1671272" y="1594053"/>
                    <a:pt x="1672125" y="1593797"/>
                  </a:cubicBezTo>
                  <a:lnTo>
                    <a:pt x="1672125" y="1593797"/>
                  </a:lnTo>
                  <a:cubicBezTo>
                    <a:pt x="1672125" y="1593797"/>
                    <a:pt x="1672125" y="1593797"/>
                    <a:pt x="1672125" y="1593797"/>
                  </a:cubicBezTo>
                  <a:lnTo>
                    <a:pt x="1672125" y="1593797"/>
                  </a:lnTo>
                  <a:cubicBezTo>
                    <a:pt x="1672125" y="1593797"/>
                    <a:pt x="1672125" y="1593797"/>
                    <a:pt x="1672125" y="1593797"/>
                  </a:cubicBezTo>
                  <a:cubicBezTo>
                    <a:pt x="1682277" y="1590639"/>
                    <a:pt x="1692515" y="1587652"/>
                    <a:pt x="1702839" y="1584750"/>
                  </a:cubicBezTo>
                  <a:lnTo>
                    <a:pt x="1701815" y="1587822"/>
                  </a:lnTo>
                  <a:cubicBezTo>
                    <a:pt x="1701644" y="1588250"/>
                    <a:pt x="1701388" y="1588676"/>
                    <a:pt x="1701133" y="1589103"/>
                  </a:cubicBezTo>
                  <a:cubicBezTo>
                    <a:pt x="1699596" y="1589956"/>
                    <a:pt x="1698061" y="1590725"/>
                    <a:pt x="1696611" y="1591578"/>
                  </a:cubicBezTo>
                  <a:cubicBezTo>
                    <a:pt x="1696354" y="1591407"/>
                    <a:pt x="1696184" y="1591151"/>
                    <a:pt x="1696013" y="1590810"/>
                  </a:cubicBezTo>
                  <a:cubicBezTo>
                    <a:pt x="1696013" y="1590725"/>
                    <a:pt x="1695672" y="1590810"/>
                    <a:pt x="1695758" y="1590895"/>
                  </a:cubicBezTo>
                  <a:cubicBezTo>
                    <a:pt x="1695758" y="1591237"/>
                    <a:pt x="1696013" y="1591493"/>
                    <a:pt x="1696269" y="1591663"/>
                  </a:cubicBezTo>
                  <a:cubicBezTo>
                    <a:pt x="1690468" y="1594821"/>
                    <a:pt x="1684751" y="1597894"/>
                    <a:pt x="1678950" y="1601137"/>
                  </a:cubicBezTo>
                  <a:cubicBezTo>
                    <a:pt x="1678950" y="1601137"/>
                    <a:pt x="1678950" y="1601137"/>
                    <a:pt x="1678950" y="1601137"/>
                  </a:cubicBezTo>
                  <a:cubicBezTo>
                    <a:pt x="1678950" y="1601137"/>
                    <a:pt x="1678864" y="1601137"/>
                    <a:pt x="1678779" y="1601222"/>
                  </a:cubicBezTo>
                  <a:cubicBezTo>
                    <a:pt x="1678779" y="1601222"/>
                    <a:pt x="1678694" y="1601222"/>
                    <a:pt x="1678609" y="1601308"/>
                  </a:cubicBezTo>
                  <a:cubicBezTo>
                    <a:pt x="1678609" y="1601308"/>
                    <a:pt x="1678609" y="1601308"/>
                    <a:pt x="1678609" y="1601308"/>
                  </a:cubicBezTo>
                  <a:cubicBezTo>
                    <a:pt x="1656682" y="1614537"/>
                    <a:pt x="1635097" y="1628193"/>
                    <a:pt x="1613341" y="1641763"/>
                  </a:cubicBezTo>
                  <a:cubicBezTo>
                    <a:pt x="1610696" y="1642958"/>
                    <a:pt x="1608051" y="1644067"/>
                    <a:pt x="1605406" y="1645262"/>
                  </a:cubicBezTo>
                  <a:lnTo>
                    <a:pt x="1593547" y="1650639"/>
                  </a:lnTo>
                  <a:lnTo>
                    <a:pt x="1593547" y="1650639"/>
                  </a:lnTo>
                  <a:cubicBezTo>
                    <a:pt x="1593547" y="1650639"/>
                    <a:pt x="1593547" y="1650639"/>
                    <a:pt x="1593547" y="1650639"/>
                  </a:cubicBezTo>
                  <a:lnTo>
                    <a:pt x="1593974" y="1651749"/>
                  </a:lnTo>
                  <a:lnTo>
                    <a:pt x="1593974" y="1651749"/>
                  </a:lnTo>
                  <a:cubicBezTo>
                    <a:pt x="1593974" y="1651749"/>
                    <a:pt x="1593974" y="1651749"/>
                    <a:pt x="1593974" y="1651749"/>
                  </a:cubicBezTo>
                  <a:lnTo>
                    <a:pt x="1602420" y="1648676"/>
                  </a:lnTo>
                  <a:lnTo>
                    <a:pt x="1587319" y="1658065"/>
                  </a:lnTo>
                  <a:cubicBezTo>
                    <a:pt x="1587319" y="1658065"/>
                    <a:pt x="1587319" y="1658406"/>
                    <a:pt x="1587490" y="1658320"/>
                  </a:cubicBezTo>
                  <a:lnTo>
                    <a:pt x="1611549" y="1645433"/>
                  </a:lnTo>
                  <a:cubicBezTo>
                    <a:pt x="1626395" y="1640141"/>
                    <a:pt x="1641240" y="1635106"/>
                    <a:pt x="1656170" y="1630155"/>
                  </a:cubicBezTo>
                  <a:cubicBezTo>
                    <a:pt x="1640472" y="1639373"/>
                    <a:pt x="1624944" y="1648761"/>
                    <a:pt x="1609501" y="1658320"/>
                  </a:cubicBezTo>
                  <a:lnTo>
                    <a:pt x="1588087" y="1665404"/>
                  </a:lnTo>
                  <a:cubicBezTo>
                    <a:pt x="1588087" y="1665404"/>
                    <a:pt x="1588087" y="1665746"/>
                    <a:pt x="1588087" y="1665661"/>
                  </a:cubicBezTo>
                  <a:lnTo>
                    <a:pt x="1604212" y="1661478"/>
                  </a:lnTo>
                  <a:cubicBezTo>
                    <a:pt x="1598069" y="1665319"/>
                    <a:pt x="1591926" y="1669074"/>
                    <a:pt x="1585784" y="1672915"/>
                  </a:cubicBezTo>
                  <a:lnTo>
                    <a:pt x="1573924" y="1680340"/>
                  </a:lnTo>
                  <a:cubicBezTo>
                    <a:pt x="1575204" y="1670355"/>
                    <a:pt x="1575204" y="1660284"/>
                    <a:pt x="1573924" y="1650383"/>
                  </a:cubicBezTo>
                  <a:lnTo>
                    <a:pt x="1576398" y="1648932"/>
                  </a:lnTo>
                  <a:close/>
                  <a:moveTo>
                    <a:pt x="1587148" y="1674537"/>
                  </a:moveTo>
                  <a:cubicBezTo>
                    <a:pt x="1597301" y="1668989"/>
                    <a:pt x="1607454" y="1663527"/>
                    <a:pt x="1617692" y="1657979"/>
                  </a:cubicBezTo>
                  <a:cubicBezTo>
                    <a:pt x="1630404" y="1654650"/>
                    <a:pt x="1643031" y="1651322"/>
                    <a:pt x="1655744" y="1647823"/>
                  </a:cubicBezTo>
                  <a:cubicBezTo>
                    <a:pt x="1643202" y="1656187"/>
                    <a:pt x="1630746" y="1664807"/>
                    <a:pt x="1618460" y="1673598"/>
                  </a:cubicBezTo>
                  <a:cubicBezTo>
                    <a:pt x="1616242" y="1674366"/>
                    <a:pt x="1614023" y="1675134"/>
                    <a:pt x="1611805" y="1675902"/>
                  </a:cubicBezTo>
                  <a:lnTo>
                    <a:pt x="1603956" y="1678548"/>
                  </a:lnTo>
                  <a:cubicBezTo>
                    <a:pt x="1604724" y="1677780"/>
                    <a:pt x="1605406" y="1677012"/>
                    <a:pt x="1606174" y="1676329"/>
                  </a:cubicBezTo>
                  <a:cubicBezTo>
                    <a:pt x="1606259" y="1676244"/>
                    <a:pt x="1606089" y="1675988"/>
                    <a:pt x="1606004" y="1676073"/>
                  </a:cubicBezTo>
                  <a:cubicBezTo>
                    <a:pt x="1604980" y="1677012"/>
                    <a:pt x="1603871" y="1677950"/>
                    <a:pt x="1602762" y="1678975"/>
                  </a:cubicBezTo>
                  <a:lnTo>
                    <a:pt x="1588684" y="1683839"/>
                  </a:lnTo>
                  <a:cubicBezTo>
                    <a:pt x="1588684" y="1683839"/>
                    <a:pt x="1588684" y="1684181"/>
                    <a:pt x="1588769" y="1684096"/>
                  </a:cubicBezTo>
                  <a:lnTo>
                    <a:pt x="1600543" y="1680938"/>
                  </a:lnTo>
                  <a:cubicBezTo>
                    <a:pt x="1596022" y="1685034"/>
                    <a:pt x="1591414" y="1689132"/>
                    <a:pt x="1586893" y="1693143"/>
                  </a:cubicBezTo>
                  <a:cubicBezTo>
                    <a:pt x="1584760" y="1693740"/>
                    <a:pt x="1582541" y="1694338"/>
                    <a:pt x="1580408" y="1694935"/>
                  </a:cubicBezTo>
                  <a:lnTo>
                    <a:pt x="1570597" y="1697581"/>
                  </a:lnTo>
                  <a:cubicBezTo>
                    <a:pt x="1570768" y="1696983"/>
                    <a:pt x="1570938" y="1696386"/>
                    <a:pt x="1571109" y="1695788"/>
                  </a:cubicBezTo>
                  <a:lnTo>
                    <a:pt x="1571621" y="1695447"/>
                  </a:lnTo>
                  <a:cubicBezTo>
                    <a:pt x="1571621" y="1695447"/>
                    <a:pt x="1571621" y="1695106"/>
                    <a:pt x="1571450" y="1695191"/>
                  </a:cubicBezTo>
                  <a:lnTo>
                    <a:pt x="1571194" y="1695362"/>
                  </a:lnTo>
                  <a:cubicBezTo>
                    <a:pt x="1572389" y="1690924"/>
                    <a:pt x="1573242" y="1686400"/>
                    <a:pt x="1573924" y="1681877"/>
                  </a:cubicBezTo>
                  <a:lnTo>
                    <a:pt x="1587234" y="1674451"/>
                  </a:lnTo>
                  <a:close/>
                  <a:moveTo>
                    <a:pt x="1444584" y="1791123"/>
                  </a:moveTo>
                  <a:lnTo>
                    <a:pt x="1454907" y="1784380"/>
                  </a:lnTo>
                  <a:cubicBezTo>
                    <a:pt x="1464292" y="1784551"/>
                    <a:pt x="1473506" y="1783612"/>
                    <a:pt x="1482379" y="1781649"/>
                  </a:cubicBezTo>
                  <a:cubicBezTo>
                    <a:pt x="1477431" y="1785831"/>
                    <a:pt x="1472397" y="1790013"/>
                    <a:pt x="1467363" y="1794195"/>
                  </a:cubicBezTo>
                  <a:cubicBezTo>
                    <a:pt x="1459258" y="1793513"/>
                    <a:pt x="1451238" y="1792830"/>
                    <a:pt x="1443133" y="1792062"/>
                  </a:cubicBezTo>
                  <a:cubicBezTo>
                    <a:pt x="1443560" y="1791720"/>
                    <a:pt x="1444072" y="1791464"/>
                    <a:pt x="1444498" y="1791123"/>
                  </a:cubicBezTo>
                  <a:close/>
                  <a:moveTo>
                    <a:pt x="1464462" y="1796585"/>
                  </a:moveTo>
                  <a:cubicBezTo>
                    <a:pt x="1461903" y="1798719"/>
                    <a:pt x="1459343" y="1800852"/>
                    <a:pt x="1456784" y="1802901"/>
                  </a:cubicBezTo>
                  <a:cubicBezTo>
                    <a:pt x="1455504" y="1803925"/>
                    <a:pt x="1454224" y="1804864"/>
                    <a:pt x="1452945" y="1805888"/>
                  </a:cubicBezTo>
                  <a:cubicBezTo>
                    <a:pt x="1443133" y="1805120"/>
                    <a:pt x="1433322" y="1804352"/>
                    <a:pt x="1423510" y="1803669"/>
                  </a:cubicBezTo>
                  <a:cubicBezTo>
                    <a:pt x="1425387" y="1802730"/>
                    <a:pt x="1427264" y="1801791"/>
                    <a:pt x="1429141" y="1800682"/>
                  </a:cubicBezTo>
                  <a:cubicBezTo>
                    <a:pt x="1432042" y="1799060"/>
                    <a:pt x="1434943" y="1797268"/>
                    <a:pt x="1437758" y="1795475"/>
                  </a:cubicBezTo>
                  <a:cubicBezTo>
                    <a:pt x="1446631" y="1795817"/>
                    <a:pt x="1455589" y="1796158"/>
                    <a:pt x="1464462" y="1796500"/>
                  </a:cubicBezTo>
                  <a:close/>
                  <a:moveTo>
                    <a:pt x="1489716" y="1797353"/>
                  </a:moveTo>
                  <a:cubicBezTo>
                    <a:pt x="1497053" y="1797609"/>
                    <a:pt x="1504306" y="1797780"/>
                    <a:pt x="1511643" y="1797951"/>
                  </a:cubicBezTo>
                  <a:cubicBezTo>
                    <a:pt x="1507292" y="1801877"/>
                    <a:pt x="1503026" y="1805717"/>
                    <a:pt x="1498589" y="1809644"/>
                  </a:cubicBezTo>
                  <a:cubicBezTo>
                    <a:pt x="1490740" y="1808961"/>
                    <a:pt x="1482806" y="1808363"/>
                    <a:pt x="1474957" y="1807680"/>
                  </a:cubicBezTo>
                  <a:cubicBezTo>
                    <a:pt x="1479905" y="1804267"/>
                    <a:pt x="1484768" y="1800852"/>
                    <a:pt x="1489716" y="1797353"/>
                  </a:cubicBezTo>
                  <a:close/>
                  <a:moveTo>
                    <a:pt x="1555922" y="1766201"/>
                  </a:moveTo>
                  <a:lnTo>
                    <a:pt x="1555922" y="1766201"/>
                  </a:lnTo>
                  <a:cubicBezTo>
                    <a:pt x="1555922" y="1766201"/>
                    <a:pt x="1555922" y="1766201"/>
                    <a:pt x="1555922" y="1766201"/>
                  </a:cubicBezTo>
                  <a:lnTo>
                    <a:pt x="1555922" y="1766201"/>
                  </a:lnTo>
                  <a:cubicBezTo>
                    <a:pt x="1555922" y="1766201"/>
                    <a:pt x="1555922" y="1766201"/>
                    <a:pt x="1555922" y="1766201"/>
                  </a:cubicBezTo>
                  <a:cubicBezTo>
                    <a:pt x="1559420" y="1762872"/>
                    <a:pt x="1562919" y="1759373"/>
                    <a:pt x="1566331" y="1755959"/>
                  </a:cubicBezTo>
                  <a:lnTo>
                    <a:pt x="1573839" y="1755106"/>
                  </a:lnTo>
                  <a:lnTo>
                    <a:pt x="1568720" y="1758947"/>
                  </a:lnTo>
                  <a:cubicBezTo>
                    <a:pt x="1568720" y="1758947"/>
                    <a:pt x="1568720" y="1759288"/>
                    <a:pt x="1568891" y="1759202"/>
                  </a:cubicBezTo>
                  <a:lnTo>
                    <a:pt x="1575290" y="1754935"/>
                  </a:lnTo>
                  <a:lnTo>
                    <a:pt x="1578190" y="1754594"/>
                  </a:lnTo>
                  <a:cubicBezTo>
                    <a:pt x="1578958" y="1754594"/>
                    <a:pt x="1579640" y="1754423"/>
                    <a:pt x="1580408" y="1754337"/>
                  </a:cubicBezTo>
                  <a:cubicBezTo>
                    <a:pt x="1574607" y="1760056"/>
                    <a:pt x="1568720" y="1765689"/>
                    <a:pt x="1562919" y="1771322"/>
                  </a:cubicBezTo>
                  <a:lnTo>
                    <a:pt x="1562919" y="1771322"/>
                  </a:lnTo>
                  <a:cubicBezTo>
                    <a:pt x="1562919" y="1771322"/>
                    <a:pt x="1562748" y="1771493"/>
                    <a:pt x="1562748" y="1771493"/>
                  </a:cubicBezTo>
                  <a:lnTo>
                    <a:pt x="1562577" y="1771663"/>
                  </a:lnTo>
                  <a:lnTo>
                    <a:pt x="1562577" y="1771663"/>
                  </a:lnTo>
                  <a:cubicBezTo>
                    <a:pt x="1549609" y="1785149"/>
                    <a:pt x="1536641" y="1798548"/>
                    <a:pt x="1523417" y="1811777"/>
                  </a:cubicBezTo>
                  <a:lnTo>
                    <a:pt x="1512155" y="1810923"/>
                  </a:lnTo>
                  <a:cubicBezTo>
                    <a:pt x="1509169" y="1810668"/>
                    <a:pt x="1506097" y="1810411"/>
                    <a:pt x="1503111" y="1810156"/>
                  </a:cubicBezTo>
                  <a:cubicBezTo>
                    <a:pt x="1521113" y="1796073"/>
                    <a:pt x="1538688" y="1781564"/>
                    <a:pt x="1555752" y="1766372"/>
                  </a:cubicBezTo>
                  <a:close/>
                  <a:moveTo>
                    <a:pt x="1511984" y="1812716"/>
                  </a:moveTo>
                  <a:lnTo>
                    <a:pt x="1522137" y="1812972"/>
                  </a:lnTo>
                  <a:cubicBezTo>
                    <a:pt x="1520857" y="1814252"/>
                    <a:pt x="1519577" y="1815533"/>
                    <a:pt x="1518297" y="1816727"/>
                  </a:cubicBezTo>
                  <a:cubicBezTo>
                    <a:pt x="1511046" y="1816130"/>
                    <a:pt x="1503879" y="1815533"/>
                    <a:pt x="1496627" y="1814935"/>
                  </a:cubicBezTo>
                  <a:cubicBezTo>
                    <a:pt x="1497736" y="1814081"/>
                    <a:pt x="1498845" y="1813228"/>
                    <a:pt x="1499954" y="1812374"/>
                  </a:cubicBezTo>
                  <a:cubicBezTo>
                    <a:pt x="1503964" y="1812460"/>
                    <a:pt x="1507974" y="1812545"/>
                    <a:pt x="1511984" y="1812631"/>
                  </a:cubicBezTo>
                  <a:close/>
                  <a:moveTo>
                    <a:pt x="1501661" y="1835333"/>
                  </a:moveTo>
                  <a:cubicBezTo>
                    <a:pt x="1513861" y="1835930"/>
                    <a:pt x="1526147" y="1836528"/>
                    <a:pt x="1538347" y="1837125"/>
                  </a:cubicBezTo>
                  <a:cubicBezTo>
                    <a:pt x="1536726" y="1838918"/>
                    <a:pt x="1535020" y="1840625"/>
                    <a:pt x="1533228" y="1842161"/>
                  </a:cubicBezTo>
                  <a:cubicBezTo>
                    <a:pt x="1521284" y="1841052"/>
                    <a:pt x="1509254" y="1840028"/>
                    <a:pt x="1497310" y="1839003"/>
                  </a:cubicBezTo>
                  <a:cubicBezTo>
                    <a:pt x="1498760" y="1837808"/>
                    <a:pt x="1500210" y="1836528"/>
                    <a:pt x="1501661" y="1835333"/>
                  </a:cubicBezTo>
                  <a:close/>
                  <a:moveTo>
                    <a:pt x="1540821" y="1837467"/>
                  </a:moveTo>
                  <a:cubicBezTo>
                    <a:pt x="1540821" y="1837467"/>
                    <a:pt x="1540992" y="1837296"/>
                    <a:pt x="1540992" y="1837296"/>
                  </a:cubicBezTo>
                  <a:cubicBezTo>
                    <a:pt x="1545258" y="1837467"/>
                    <a:pt x="1549609" y="1837723"/>
                    <a:pt x="1553875" y="1837894"/>
                  </a:cubicBezTo>
                  <a:cubicBezTo>
                    <a:pt x="1552680" y="1839259"/>
                    <a:pt x="1551400" y="1840710"/>
                    <a:pt x="1550206" y="1842076"/>
                  </a:cubicBezTo>
                  <a:cubicBezTo>
                    <a:pt x="1550206" y="1842076"/>
                    <a:pt x="1550377" y="1842332"/>
                    <a:pt x="1550462" y="1842246"/>
                  </a:cubicBezTo>
                  <a:cubicBezTo>
                    <a:pt x="1551998" y="1840795"/>
                    <a:pt x="1553448" y="1839345"/>
                    <a:pt x="1554984" y="1837894"/>
                  </a:cubicBezTo>
                  <a:cubicBezTo>
                    <a:pt x="1566843" y="1838406"/>
                    <a:pt x="1578702" y="1839003"/>
                    <a:pt x="1590476" y="1839515"/>
                  </a:cubicBezTo>
                  <a:lnTo>
                    <a:pt x="1593974" y="1839686"/>
                  </a:lnTo>
                  <a:cubicBezTo>
                    <a:pt x="1591926" y="1842246"/>
                    <a:pt x="1589879" y="1844722"/>
                    <a:pt x="1587746" y="1847282"/>
                  </a:cubicBezTo>
                  <a:cubicBezTo>
                    <a:pt x="1570256" y="1845660"/>
                    <a:pt x="1552766" y="1843953"/>
                    <a:pt x="1535276" y="1842332"/>
                  </a:cubicBezTo>
                  <a:cubicBezTo>
                    <a:pt x="1537238" y="1840795"/>
                    <a:pt x="1539030" y="1839088"/>
                    <a:pt x="1540821" y="1837382"/>
                  </a:cubicBezTo>
                  <a:close/>
                  <a:moveTo>
                    <a:pt x="1706934" y="1726685"/>
                  </a:moveTo>
                  <a:cubicBezTo>
                    <a:pt x="1705740" y="1728647"/>
                    <a:pt x="1704545" y="1730611"/>
                    <a:pt x="1703350" y="1732574"/>
                  </a:cubicBezTo>
                  <a:cubicBezTo>
                    <a:pt x="1694221" y="1733598"/>
                    <a:pt x="1685093" y="1734622"/>
                    <a:pt x="1675964" y="1735731"/>
                  </a:cubicBezTo>
                  <a:cubicBezTo>
                    <a:pt x="1676049" y="1735561"/>
                    <a:pt x="1676220" y="1735390"/>
                    <a:pt x="1676305" y="1735219"/>
                  </a:cubicBezTo>
                  <a:cubicBezTo>
                    <a:pt x="1681168" y="1731293"/>
                    <a:pt x="1686031" y="1727282"/>
                    <a:pt x="1690894" y="1723356"/>
                  </a:cubicBezTo>
                  <a:cubicBezTo>
                    <a:pt x="1702071" y="1720796"/>
                    <a:pt x="1713162" y="1718235"/>
                    <a:pt x="1724339" y="1715589"/>
                  </a:cubicBezTo>
                  <a:cubicBezTo>
                    <a:pt x="1722803" y="1716870"/>
                    <a:pt x="1721353" y="1718150"/>
                    <a:pt x="1719817" y="1719430"/>
                  </a:cubicBezTo>
                  <a:cubicBezTo>
                    <a:pt x="1714783" y="1723612"/>
                    <a:pt x="1709749" y="1727623"/>
                    <a:pt x="1704716" y="1731720"/>
                  </a:cubicBezTo>
                  <a:cubicBezTo>
                    <a:pt x="1705569" y="1730099"/>
                    <a:pt x="1706422" y="1728477"/>
                    <a:pt x="1707275" y="1726941"/>
                  </a:cubicBezTo>
                  <a:cubicBezTo>
                    <a:pt x="1707275" y="1726855"/>
                    <a:pt x="1707104" y="1726685"/>
                    <a:pt x="1707019" y="1726770"/>
                  </a:cubicBezTo>
                  <a:close/>
                  <a:moveTo>
                    <a:pt x="1712224" y="1703555"/>
                  </a:moveTo>
                  <a:lnTo>
                    <a:pt x="1709493" y="1705518"/>
                  </a:lnTo>
                  <a:cubicBezTo>
                    <a:pt x="1708640" y="1706116"/>
                    <a:pt x="1707872" y="1706628"/>
                    <a:pt x="1707019" y="1707225"/>
                  </a:cubicBezTo>
                  <a:cubicBezTo>
                    <a:pt x="1705740" y="1707396"/>
                    <a:pt x="1704545" y="1707652"/>
                    <a:pt x="1703266" y="1707822"/>
                  </a:cubicBezTo>
                  <a:cubicBezTo>
                    <a:pt x="1700876" y="1708164"/>
                    <a:pt x="1698487" y="1708420"/>
                    <a:pt x="1696099" y="1708762"/>
                  </a:cubicBezTo>
                  <a:cubicBezTo>
                    <a:pt x="1701900" y="1703640"/>
                    <a:pt x="1707702" y="1698520"/>
                    <a:pt x="1713418" y="1693314"/>
                  </a:cubicBezTo>
                  <a:cubicBezTo>
                    <a:pt x="1715636" y="1692716"/>
                    <a:pt x="1717854" y="1692119"/>
                    <a:pt x="1720073" y="1691521"/>
                  </a:cubicBezTo>
                  <a:lnTo>
                    <a:pt x="1712224" y="1703640"/>
                  </a:lnTo>
                  <a:close/>
                  <a:moveTo>
                    <a:pt x="1752664" y="1640909"/>
                  </a:moveTo>
                  <a:lnTo>
                    <a:pt x="1734491" y="1654395"/>
                  </a:lnTo>
                  <a:cubicBezTo>
                    <a:pt x="1733979" y="1654821"/>
                    <a:pt x="1733468" y="1655163"/>
                    <a:pt x="1732870" y="1655589"/>
                  </a:cubicBezTo>
                  <a:cubicBezTo>
                    <a:pt x="1737477" y="1649359"/>
                    <a:pt x="1741999" y="1643129"/>
                    <a:pt x="1746606" y="1636898"/>
                  </a:cubicBezTo>
                  <a:lnTo>
                    <a:pt x="1757783" y="1633058"/>
                  </a:lnTo>
                  <a:cubicBezTo>
                    <a:pt x="1756076" y="1635703"/>
                    <a:pt x="1754370" y="1638264"/>
                    <a:pt x="1752749" y="1640909"/>
                  </a:cubicBezTo>
                  <a:close/>
                  <a:moveTo>
                    <a:pt x="1748398" y="1634508"/>
                  </a:moveTo>
                  <a:cubicBezTo>
                    <a:pt x="1749081" y="1633570"/>
                    <a:pt x="1749848" y="1632545"/>
                    <a:pt x="1750531" y="1631606"/>
                  </a:cubicBezTo>
                  <a:lnTo>
                    <a:pt x="1758380" y="1625717"/>
                  </a:lnTo>
                  <a:cubicBezTo>
                    <a:pt x="1758380" y="1625717"/>
                    <a:pt x="1758380" y="1625376"/>
                    <a:pt x="1758209" y="1625461"/>
                  </a:cubicBezTo>
                  <a:lnTo>
                    <a:pt x="1751981" y="1629558"/>
                  </a:lnTo>
                  <a:cubicBezTo>
                    <a:pt x="1757356" y="1622218"/>
                    <a:pt x="1762731" y="1614878"/>
                    <a:pt x="1768106" y="1607453"/>
                  </a:cubicBezTo>
                  <a:lnTo>
                    <a:pt x="1776638" y="1604039"/>
                  </a:lnTo>
                  <a:cubicBezTo>
                    <a:pt x="1770580" y="1613257"/>
                    <a:pt x="1764523" y="1622474"/>
                    <a:pt x="1758551" y="1631777"/>
                  </a:cubicBezTo>
                  <a:lnTo>
                    <a:pt x="1748313" y="1634508"/>
                  </a:lnTo>
                  <a:close/>
                  <a:moveTo>
                    <a:pt x="1778259" y="1601649"/>
                  </a:moveTo>
                  <a:cubicBezTo>
                    <a:pt x="1777833" y="1602246"/>
                    <a:pt x="1777491" y="1602844"/>
                    <a:pt x="1777150" y="1603356"/>
                  </a:cubicBezTo>
                  <a:lnTo>
                    <a:pt x="1769301" y="1605917"/>
                  </a:lnTo>
                  <a:cubicBezTo>
                    <a:pt x="1773481" y="1600198"/>
                    <a:pt x="1777576" y="1594480"/>
                    <a:pt x="1781672" y="1588762"/>
                  </a:cubicBezTo>
                  <a:cubicBezTo>
                    <a:pt x="1780563" y="1593029"/>
                    <a:pt x="1779368" y="1597297"/>
                    <a:pt x="1778259" y="1601564"/>
                  </a:cubicBezTo>
                  <a:close/>
                  <a:moveTo>
                    <a:pt x="1760513" y="1608818"/>
                  </a:moveTo>
                  <a:lnTo>
                    <a:pt x="1754285" y="1610867"/>
                  </a:lnTo>
                  <a:cubicBezTo>
                    <a:pt x="1753005" y="1611293"/>
                    <a:pt x="1751726" y="1611635"/>
                    <a:pt x="1750446" y="1612062"/>
                  </a:cubicBezTo>
                  <a:lnTo>
                    <a:pt x="1764693" y="1602588"/>
                  </a:lnTo>
                  <a:cubicBezTo>
                    <a:pt x="1763329" y="1604636"/>
                    <a:pt x="1761963" y="1606770"/>
                    <a:pt x="1760513" y="1608818"/>
                  </a:cubicBezTo>
                  <a:close/>
                  <a:moveTo>
                    <a:pt x="1739269" y="1615561"/>
                  </a:moveTo>
                  <a:lnTo>
                    <a:pt x="1744388" y="1598576"/>
                  </a:lnTo>
                  <a:cubicBezTo>
                    <a:pt x="1747374" y="1597552"/>
                    <a:pt x="1750275" y="1596614"/>
                    <a:pt x="1753261" y="1595675"/>
                  </a:cubicBezTo>
                  <a:cubicBezTo>
                    <a:pt x="1749081" y="1602161"/>
                    <a:pt x="1744900" y="1608648"/>
                    <a:pt x="1740634" y="1615134"/>
                  </a:cubicBezTo>
                  <a:cubicBezTo>
                    <a:pt x="1740207" y="1615305"/>
                    <a:pt x="1739696" y="1615390"/>
                    <a:pt x="1739269" y="1615561"/>
                  </a:cubicBezTo>
                  <a:close/>
                  <a:moveTo>
                    <a:pt x="1749678" y="1595248"/>
                  </a:moveTo>
                  <a:cubicBezTo>
                    <a:pt x="1751811" y="1593968"/>
                    <a:pt x="1753859" y="1592687"/>
                    <a:pt x="1755991" y="1591407"/>
                  </a:cubicBezTo>
                  <a:cubicBezTo>
                    <a:pt x="1755394" y="1592261"/>
                    <a:pt x="1754882" y="1593199"/>
                    <a:pt x="1754285" y="1594053"/>
                  </a:cubicBezTo>
                  <a:cubicBezTo>
                    <a:pt x="1752749" y="1594480"/>
                    <a:pt x="1751214" y="1594821"/>
                    <a:pt x="1749678" y="1595248"/>
                  </a:cubicBezTo>
                  <a:close/>
                  <a:moveTo>
                    <a:pt x="1745241" y="1595589"/>
                  </a:moveTo>
                  <a:lnTo>
                    <a:pt x="1745583" y="1594480"/>
                  </a:lnTo>
                  <a:cubicBezTo>
                    <a:pt x="1746180" y="1592432"/>
                    <a:pt x="1746777" y="1590468"/>
                    <a:pt x="1747460" y="1588420"/>
                  </a:cubicBezTo>
                  <a:cubicBezTo>
                    <a:pt x="1748654" y="1586713"/>
                    <a:pt x="1749848" y="1585006"/>
                    <a:pt x="1751043" y="1583299"/>
                  </a:cubicBezTo>
                  <a:cubicBezTo>
                    <a:pt x="1753090" y="1582190"/>
                    <a:pt x="1755053" y="1580995"/>
                    <a:pt x="1757101" y="1579800"/>
                  </a:cubicBezTo>
                  <a:lnTo>
                    <a:pt x="1766912" y="1574252"/>
                  </a:lnTo>
                  <a:cubicBezTo>
                    <a:pt x="1763841" y="1579117"/>
                    <a:pt x="1760769" y="1583982"/>
                    <a:pt x="1757613" y="1588762"/>
                  </a:cubicBezTo>
                  <a:cubicBezTo>
                    <a:pt x="1753517" y="1590981"/>
                    <a:pt x="1749336" y="1593199"/>
                    <a:pt x="1745241" y="1595504"/>
                  </a:cubicBezTo>
                  <a:close/>
                  <a:moveTo>
                    <a:pt x="1756247" y="1577922"/>
                  </a:moveTo>
                  <a:cubicBezTo>
                    <a:pt x="1755480" y="1578349"/>
                    <a:pt x="1754712" y="1578691"/>
                    <a:pt x="1753943" y="1579117"/>
                  </a:cubicBezTo>
                  <a:cubicBezTo>
                    <a:pt x="1756076" y="1576045"/>
                    <a:pt x="1758209" y="1572886"/>
                    <a:pt x="1760257" y="1569814"/>
                  </a:cubicBezTo>
                  <a:lnTo>
                    <a:pt x="1771434" y="1567083"/>
                  </a:lnTo>
                  <a:cubicBezTo>
                    <a:pt x="1770410" y="1568705"/>
                    <a:pt x="1769386" y="1570241"/>
                    <a:pt x="1768362" y="1571862"/>
                  </a:cubicBezTo>
                  <a:lnTo>
                    <a:pt x="1756162" y="1577922"/>
                  </a:lnTo>
                  <a:close/>
                  <a:moveTo>
                    <a:pt x="1755735" y="1564010"/>
                  </a:moveTo>
                  <a:cubicBezTo>
                    <a:pt x="1755735" y="1564010"/>
                    <a:pt x="1755735" y="1564010"/>
                    <a:pt x="1755735" y="1564010"/>
                  </a:cubicBezTo>
                  <a:cubicBezTo>
                    <a:pt x="1755735" y="1564010"/>
                    <a:pt x="1755735" y="1564096"/>
                    <a:pt x="1755735" y="1564181"/>
                  </a:cubicBezTo>
                  <a:cubicBezTo>
                    <a:pt x="1755735" y="1564181"/>
                    <a:pt x="1755735" y="1564181"/>
                    <a:pt x="1755735" y="1564267"/>
                  </a:cubicBezTo>
                  <a:cubicBezTo>
                    <a:pt x="1755735" y="1564267"/>
                    <a:pt x="1755735" y="1564267"/>
                    <a:pt x="1755735" y="1564267"/>
                  </a:cubicBezTo>
                  <a:cubicBezTo>
                    <a:pt x="1755223" y="1565205"/>
                    <a:pt x="1754626" y="1566059"/>
                    <a:pt x="1754114" y="1566997"/>
                  </a:cubicBezTo>
                  <a:cubicBezTo>
                    <a:pt x="1754626" y="1565376"/>
                    <a:pt x="1755138" y="1563755"/>
                    <a:pt x="1755650" y="1562048"/>
                  </a:cubicBezTo>
                  <a:lnTo>
                    <a:pt x="1758466" y="1560341"/>
                  </a:lnTo>
                  <a:cubicBezTo>
                    <a:pt x="1757613" y="1561536"/>
                    <a:pt x="1756759" y="1562730"/>
                    <a:pt x="1755991" y="1564010"/>
                  </a:cubicBezTo>
                  <a:close/>
                  <a:moveTo>
                    <a:pt x="1774505" y="1499060"/>
                  </a:moveTo>
                  <a:cubicBezTo>
                    <a:pt x="1775358" y="1496244"/>
                    <a:pt x="1776212" y="1493427"/>
                    <a:pt x="1776979" y="1490611"/>
                  </a:cubicBezTo>
                  <a:cubicBezTo>
                    <a:pt x="1778515" y="1489757"/>
                    <a:pt x="1779966" y="1488904"/>
                    <a:pt x="1781501" y="1488050"/>
                  </a:cubicBezTo>
                  <a:cubicBezTo>
                    <a:pt x="1779198" y="1491721"/>
                    <a:pt x="1776809" y="1495390"/>
                    <a:pt x="1774505" y="1499060"/>
                  </a:cubicBezTo>
                  <a:close/>
                  <a:moveTo>
                    <a:pt x="1765035" y="1511094"/>
                  </a:moveTo>
                  <a:lnTo>
                    <a:pt x="1755480" y="1516386"/>
                  </a:lnTo>
                  <a:cubicBezTo>
                    <a:pt x="1760001" y="1509302"/>
                    <a:pt x="1764608" y="1502218"/>
                    <a:pt x="1769130" y="1495134"/>
                  </a:cubicBezTo>
                  <a:cubicBezTo>
                    <a:pt x="1769130" y="1495134"/>
                    <a:pt x="1769216" y="1495134"/>
                    <a:pt x="1769301" y="1495134"/>
                  </a:cubicBezTo>
                  <a:cubicBezTo>
                    <a:pt x="1767850" y="1500511"/>
                    <a:pt x="1766485" y="1505888"/>
                    <a:pt x="1765120" y="1511180"/>
                  </a:cubicBezTo>
                  <a:close/>
                  <a:moveTo>
                    <a:pt x="1787474" y="1453570"/>
                  </a:moveTo>
                  <a:cubicBezTo>
                    <a:pt x="1788156" y="1451009"/>
                    <a:pt x="1788838" y="1448449"/>
                    <a:pt x="1789521" y="1445888"/>
                  </a:cubicBezTo>
                  <a:cubicBezTo>
                    <a:pt x="1800100" y="1429587"/>
                    <a:pt x="1810765" y="1413285"/>
                    <a:pt x="1821515" y="1396983"/>
                  </a:cubicBezTo>
                  <a:lnTo>
                    <a:pt x="1826207" y="1393911"/>
                  </a:lnTo>
                  <a:lnTo>
                    <a:pt x="1817335" y="1407652"/>
                  </a:lnTo>
                  <a:cubicBezTo>
                    <a:pt x="1807352" y="1422930"/>
                    <a:pt x="1797456" y="1438207"/>
                    <a:pt x="1787474" y="1453570"/>
                  </a:cubicBezTo>
                  <a:close/>
                  <a:moveTo>
                    <a:pt x="1827231" y="1392289"/>
                  </a:moveTo>
                  <a:lnTo>
                    <a:pt x="1822880" y="1394850"/>
                  </a:lnTo>
                  <a:cubicBezTo>
                    <a:pt x="1824757" y="1392033"/>
                    <a:pt x="1826634" y="1389217"/>
                    <a:pt x="1828511" y="1386486"/>
                  </a:cubicBezTo>
                  <a:cubicBezTo>
                    <a:pt x="1828170" y="1388278"/>
                    <a:pt x="1827914" y="1389985"/>
                    <a:pt x="1827572" y="1391777"/>
                  </a:cubicBezTo>
                  <a:lnTo>
                    <a:pt x="1827231" y="1392289"/>
                  </a:lnTo>
                  <a:close/>
                  <a:moveTo>
                    <a:pt x="1815457" y="1399288"/>
                  </a:moveTo>
                  <a:lnTo>
                    <a:pt x="1802233" y="1407140"/>
                  </a:lnTo>
                  <a:cubicBezTo>
                    <a:pt x="1801210" y="1407737"/>
                    <a:pt x="1800100" y="1408335"/>
                    <a:pt x="1799077" y="1408932"/>
                  </a:cubicBezTo>
                  <a:cubicBezTo>
                    <a:pt x="1799247" y="1408420"/>
                    <a:pt x="1799332" y="1407823"/>
                    <a:pt x="1799503" y="1407311"/>
                  </a:cubicBezTo>
                  <a:cubicBezTo>
                    <a:pt x="1807949" y="1394338"/>
                    <a:pt x="1816396" y="1381365"/>
                    <a:pt x="1824757" y="1368392"/>
                  </a:cubicBezTo>
                  <a:cubicBezTo>
                    <a:pt x="1827572" y="1365063"/>
                    <a:pt x="1830473" y="1361735"/>
                    <a:pt x="1833289" y="1358321"/>
                  </a:cubicBezTo>
                  <a:cubicBezTo>
                    <a:pt x="1832009" y="1365746"/>
                    <a:pt x="1830814" y="1373171"/>
                    <a:pt x="1829450" y="1380511"/>
                  </a:cubicBezTo>
                  <a:cubicBezTo>
                    <a:pt x="1824757" y="1386657"/>
                    <a:pt x="1820064" y="1392887"/>
                    <a:pt x="1815372" y="1399117"/>
                  </a:cubicBezTo>
                  <a:close/>
                  <a:moveTo>
                    <a:pt x="1803342" y="1392801"/>
                  </a:moveTo>
                  <a:cubicBezTo>
                    <a:pt x="1803342" y="1392801"/>
                    <a:pt x="1803513" y="1392119"/>
                    <a:pt x="1803598" y="1391777"/>
                  </a:cubicBezTo>
                  <a:cubicBezTo>
                    <a:pt x="1804281" y="1391094"/>
                    <a:pt x="1804964" y="1390327"/>
                    <a:pt x="1805646" y="1389644"/>
                  </a:cubicBezTo>
                  <a:cubicBezTo>
                    <a:pt x="1804878" y="1390668"/>
                    <a:pt x="1804110" y="1391777"/>
                    <a:pt x="1803342" y="1392801"/>
                  </a:cubicBezTo>
                  <a:close/>
                  <a:moveTo>
                    <a:pt x="1795920" y="1402958"/>
                  </a:moveTo>
                  <a:cubicBezTo>
                    <a:pt x="1794469" y="1405006"/>
                    <a:pt x="1792933" y="1406969"/>
                    <a:pt x="1791483" y="1409018"/>
                  </a:cubicBezTo>
                  <a:cubicBezTo>
                    <a:pt x="1792336" y="1406457"/>
                    <a:pt x="1793190" y="1403982"/>
                    <a:pt x="1794043" y="1401422"/>
                  </a:cubicBezTo>
                  <a:cubicBezTo>
                    <a:pt x="1795152" y="1400312"/>
                    <a:pt x="1796261" y="1399203"/>
                    <a:pt x="1797370" y="1398008"/>
                  </a:cubicBezTo>
                  <a:cubicBezTo>
                    <a:pt x="1796858" y="1399629"/>
                    <a:pt x="1796346" y="1401336"/>
                    <a:pt x="1795834" y="1402958"/>
                  </a:cubicBezTo>
                  <a:close/>
                  <a:moveTo>
                    <a:pt x="1798394" y="1388449"/>
                  </a:moveTo>
                  <a:cubicBezTo>
                    <a:pt x="1800356" y="1382645"/>
                    <a:pt x="1802319" y="1376841"/>
                    <a:pt x="1804281" y="1370952"/>
                  </a:cubicBezTo>
                  <a:lnTo>
                    <a:pt x="1805902" y="1369928"/>
                  </a:lnTo>
                  <a:cubicBezTo>
                    <a:pt x="1804366" y="1374963"/>
                    <a:pt x="1802831" y="1379999"/>
                    <a:pt x="1801295" y="1384950"/>
                  </a:cubicBezTo>
                  <a:cubicBezTo>
                    <a:pt x="1800356" y="1386059"/>
                    <a:pt x="1799332" y="1387254"/>
                    <a:pt x="1798309" y="1388363"/>
                  </a:cubicBezTo>
                  <a:close/>
                  <a:moveTo>
                    <a:pt x="1804878" y="1369245"/>
                  </a:moveTo>
                  <a:cubicBezTo>
                    <a:pt x="1805987" y="1366087"/>
                    <a:pt x="1807011" y="1362844"/>
                    <a:pt x="1808120" y="1359686"/>
                  </a:cubicBezTo>
                  <a:lnTo>
                    <a:pt x="1810850" y="1351578"/>
                  </a:lnTo>
                  <a:cubicBezTo>
                    <a:pt x="1810850" y="1351578"/>
                    <a:pt x="1811533" y="1350981"/>
                    <a:pt x="1811789" y="1350639"/>
                  </a:cubicBezTo>
                  <a:cubicBezTo>
                    <a:pt x="1809997" y="1356528"/>
                    <a:pt x="1808206" y="1362503"/>
                    <a:pt x="1806414" y="1368392"/>
                  </a:cubicBezTo>
                  <a:lnTo>
                    <a:pt x="1804878" y="1369245"/>
                  </a:lnTo>
                  <a:close/>
                  <a:moveTo>
                    <a:pt x="1818273" y="1335020"/>
                  </a:moveTo>
                  <a:lnTo>
                    <a:pt x="1823222" y="1316073"/>
                  </a:lnTo>
                  <a:cubicBezTo>
                    <a:pt x="1823222" y="1316073"/>
                    <a:pt x="1823392" y="1315902"/>
                    <a:pt x="1823477" y="1315817"/>
                  </a:cubicBezTo>
                  <a:cubicBezTo>
                    <a:pt x="1823477" y="1318207"/>
                    <a:pt x="1823306" y="1320512"/>
                    <a:pt x="1823306" y="1322901"/>
                  </a:cubicBezTo>
                  <a:lnTo>
                    <a:pt x="1823136" y="1330497"/>
                  </a:lnTo>
                  <a:cubicBezTo>
                    <a:pt x="1821515" y="1332033"/>
                    <a:pt x="1819894" y="1333484"/>
                    <a:pt x="1818358" y="1335020"/>
                  </a:cubicBezTo>
                  <a:close/>
                  <a:moveTo>
                    <a:pt x="1814263" y="1315135"/>
                  </a:moveTo>
                  <a:lnTo>
                    <a:pt x="1814263" y="1315135"/>
                  </a:lnTo>
                  <a:cubicBezTo>
                    <a:pt x="1814263" y="1315135"/>
                    <a:pt x="1814263" y="1315135"/>
                    <a:pt x="1814263" y="1315135"/>
                  </a:cubicBezTo>
                  <a:lnTo>
                    <a:pt x="1814263" y="1315135"/>
                  </a:lnTo>
                  <a:cubicBezTo>
                    <a:pt x="1814263" y="1315135"/>
                    <a:pt x="1814263" y="1315135"/>
                    <a:pt x="1814263" y="1315135"/>
                  </a:cubicBezTo>
                  <a:cubicBezTo>
                    <a:pt x="1808206" y="1320938"/>
                    <a:pt x="1802148" y="1326827"/>
                    <a:pt x="1796090" y="1332631"/>
                  </a:cubicBezTo>
                  <a:cubicBezTo>
                    <a:pt x="1795323" y="1333058"/>
                    <a:pt x="1794640" y="1333484"/>
                    <a:pt x="1793872" y="1333996"/>
                  </a:cubicBezTo>
                  <a:cubicBezTo>
                    <a:pt x="1794896" y="1326742"/>
                    <a:pt x="1795834" y="1319487"/>
                    <a:pt x="1796858" y="1312318"/>
                  </a:cubicBezTo>
                  <a:cubicBezTo>
                    <a:pt x="1803342" y="1306600"/>
                    <a:pt x="1809912" y="1300966"/>
                    <a:pt x="1816311" y="1295163"/>
                  </a:cubicBezTo>
                  <a:lnTo>
                    <a:pt x="1816311" y="1295163"/>
                  </a:lnTo>
                  <a:cubicBezTo>
                    <a:pt x="1816311" y="1295163"/>
                    <a:pt x="1816481" y="1295077"/>
                    <a:pt x="1816481" y="1295077"/>
                  </a:cubicBezTo>
                  <a:lnTo>
                    <a:pt x="1816652" y="1295077"/>
                  </a:lnTo>
                  <a:cubicBezTo>
                    <a:pt x="1816652" y="1295077"/>
                    <a:pt x="1816652" y="1294907"/>
                    <a:pt x="1816652" y="1294907"/>
                  </a:cubicBezTo>
                  <a:cubicBezTo>
                    <a:pt x="1819297" y="1292346"/>
                    <a:pt x="1821856" y="1289786"/>
                    <a:pt x="1824501" y="1287225"/>
                  </a:cubicBezTo>
                  <a:cubicBezTo>
                    <a:pt x="1824245" y="1293712"/>
                    <a:pt x="1824074" y="1300199"/>
                    <a:pt x="1823818" y="1306770"/>
                  </a:cubicBezTo>
                  <a:cubicBezTo>
                    <a:pt x="1820662" y="1309587"/>
                    <a:pt x="1817505" y="1312318"/>
                    <a:pt x="1814348" y="1315135"/>
                  </a:cubicBezTo>
                  <a:close/>
                  <a:moveTo>
                    <a:pt x="1811703" y="1289957"/>
                  </a:moveTo>
                  <a:lnTo>
                    <a:pt x="1811703" y="1289957"/>
                  </a:lnTo>
                  <a:cubicBezTo>
                    <a:pt x="1811703" y="1289957"/>
                    <a:pt x="1811703" y="1289957"/>
                    <a:pt x="1811703" y="1289957"/>
                  </a:cubicBezTo>
                  <a:lnTo>
                    <a:pt x="1811703" y="1289957"/>
                  </a:lnTo>
                  <a:cubicBezTo>
                    <a:pt x="1811703" y="1289957"/>
                    <a:pt x="1811703" y="1289957"/>
                    <a:pt x="1811703" y="1289957"/>
                  </a:cubicBezTo>
                  <a:cubicBezTo>
                    <a:pt x="1807182" y="1294395"/>
                    <a:pt x="1802660" y="1298747"/>
                    <a:pt x="1798138" y="1303186"/>
                  </a:cubicBezTo>
                  <a:cubicBezTo>
                    <a:pt x="1798906" y="1297809"/>
                    <a:pt x="1799674" y="1292346"/>
                    <a:pt x="1800441" y="1286969"/>
                  </a:cubicBezTo>
                  <a:lnTo>
                    <a:pt x="1820406" y="1274252"/>
                  </a:lnTo>
                  <a:cubicBezTo>
                    <a:pt x="1820406" y="1274252"/>
                    <a:pt x="1820406" y="1273911"/>
                    <a:pt x="1820235" y="1273997"/>
                  </a:cubicBezTo>
                  <a:lnTo>
                    <a:pt x="1800698" y="1285433"/>
                  </a:lnTo>
                  <a:cubicBezTo>
                    <a:pt x="1803428" y="1282873"/>
                    <a:pt x="1806073" y="1280312"/>
                    <a:pt x="1808803" y="1277666"/>
                  </a:cubicBezTo>
                  <a:cubicBezTo>
                    <a:pt x="1808803" y="1277666"/>
                    <a:pt x="1808803" y="1277666"/>
                    <a:pt x="1808803" y="1277666"/>
                  </a:cubicBezTo>
                  <a:cubicBezTo>
                    <a:pt x="1808803" y="1277666"/>
                    <a:pt x="1808888" y="1277581"/>
                    <a:pt x="1808973" y="1277496"/>
                  </a:cubicBezTo>
                  <a:cubicBezTo>
                    <a:pt x="1808973" y="1277496"/>
                    <a:pt x="1809059" y="1277410"/>
                    <a:pt x="1809144" y="1277325"/>
                  </a:cubicBezTo>
                  <a:cubicBezTo>
                    <a:pt x="1809144" y="1277325"/>
                    <a:pt x="1809144" y="1277325"/>
                    <a:pt x="1809144" y="1277325"/>
                  </a:cubicBezTo>
                  <a:cubicBezTo>
                    <a:pt x="1814690" y="1271521"/>
                    <a:pt x="1820150" y="1265803"/>
                    <a:pt x="1825696" y="1259914"/>
                  </a:cubicBezTo>
                  <a:cubicBezTo>
                    <a:pt x="1825439" y="1266059"/>
                    <a:pt x="1825098" y="1272204"/>
                    <a:pt x="1824843" y="1278349"/>
                  </a:cubicBezTo>
                  <a:cubicBezTo>
                    <a:pt x="1820491" y="1282190"/>
                    <a:pt x="1816140" y="1285945"/>
                    <a:pt x="1811874" y="1289786"/>
                  </a:cubicBezTo>
                  <a:close/>
                  <a:moveTo>
                    <a:pt x="1818699" y="1229871"/>
                  </a:moveTo>
                  <a:cubicBezTo>
                    <a:pt x="1822112" y="1220142"/>
                    <a:pt x="1825439" y="1210326"/>
                    <a:pt x="1828767" y="1200597"/>
                  </a:cubicBezTo>
                  <a:cubicBezTo>
                    <a:pt x="1829535" y="1199829"/>
                    <a:pt x="1830302" y="1199060"/>
                    <a:pt x="1830985" y="1198292"/>
                  </a:cubicBezTo>
                  <a:cubicBezTo>
                    <a:pt x="1830047" y="1205974"/>
                    <a:pt x="1829193" y="1213655"/>
                    <a:pt x="1828340" y="1221422"/>
                  </a:cubicBezTo>
                  <a:cubicBezTo>
                    <a:pt x="1825098" y="1224238"/>
                    <a:pt x="1821856" y="1227140"/>
                    <a:pt x="1818699" y="1229956"/>
                  </a:cubicBezTo>
                  <a:close/>
                  <a:moveTo>
                    <a:pt x="1839688" y="1146827"/>
                  </a:moveTo>
                  <a:lnTo>
                    <a:pt x="1840455" y="1137268"/>
                  </a:lnTo>
                  <a:cubicBezTo>
                    <a:pt x="1841821" y="1135903"/>
                    <a:pt x="1843100" y="1134537"/>
                    <a:pt x="1844465" y="1133172"/>
                  </a:cubicBezTo>
                  <a:cubicBezTo>
                    <a:pt x="1842844" y="1137695"/>
                    <a:pt x="1841309" y="1142219"/>
                    <a:pt x="1839688" y="1146827"/>
                  </a:cubicBezTo>
                  <a:close/>
                  <a:moveTo>
                    <a:pt x="1844039" y="1093058"/>
                  </a:moveTo>
                  <a:lnTo>
                    <a:pt x="1840370" y="1093996"/>
                  </a:lnTo>
                  <a:cubicBezTo>
                    <a:pt x="1841650" y="1089985"/>
                    <a:pt x="1843015" y="1085974"/>
                    <a:pt x="1844295" y="1081963"/>
                  </a:cubicBezTo>
                  <a:cubicBezTo>
                    <a:pt x="1847025" y="1079402"/>
                    <a:pt x="1849755" y="1076842"/>
                    <a:pt x="1852485" y="1074196"/>
                  </a:cubicBezTo>
                  <a:cubicBezTo>
                    <a:pt x="1850182" y="1079999"/>
                    <a:pt x="1847878" y="1085889"/>
                    <a:pt x="1845575" y="1091692"/>
                  </a:cubicBezTo>
                  <a:cubicBezTo>
                    <a:pt x="1845063" y="1092119"/>
                    <a:pt x="1844636" y="1092546"/>
                    <a:pt x="1844124" y="1092972"/>
                  </a:cubicBezTo>
                  <a:close/>
                  <a:moveTo>
                    <a:pt x="1841479" y="1075988"/>
                  </a:moveTo>
                  <a:cubicBezTo>
                    <a:pt x="1838664" y="1078292"/>
                    <a:pt x="1835934" y="1080597"/>
                    <a:pt x="1833203" y="1082901"/>
                  </a:cubicBezTo>
                  <a:lnTo>
                    <a:pt x="1833203" y="1082901"/>
                  </a:lnTo>
                  <a:cubicBezTo>
                    <a:pt x="1833203" y="1082901"/>
                    <a:pt x="1833203" y="1082901"/>
                    <a:pt x="1833203" y="1082901"/>
                  </a:cubicBezTo>
                  <a:lnTo>
                    <a:pt x="1833203" y="1082901"/>
                  </a:lnTo>
                  <a:cubicBezTo>
                    <a:pt x="1833203" y="1082901"/>
                    <a:pt x="1833203" y="1082901"/>
                    <a:pt x="1833203" y="1082901"/>
                  </a:cubicBezTo>
                  <a:cubicBezTo>
                    <a:pt x="1832094" y="1083925"/>
                    <a:pt x="1830985" y="1085035"/>
                    <a:pt x="1829876" y="1086059"/>
                  </a:cubicBezTo>
                  <a:cubicBezTo>
                    <a:pt x="1831582" y="1081280"/>
                    <a:pt x="1833374" y="1076415"/>
                    <a:pt x="1835080" y="1071635"/>
                  </a:cubicBezTo>
                  <a:lnTo>
                    <a:pt x="1838067" y="1070696"/>
                  </a:lnTo>
                  <a:cubicBezTo>
                    <a:pt x="1838067" y="1070696"/>
                    <a:pt x="1838067" y="1070355"/>
                    <a:pt x="1838067" y="1070440"/>
                  </a:cubicBezTo>
                  <a:lnTo>
                    <a:pt x="1835336" y="1071123"/>
                  </a:lnTo>
                  <a:cubicBezTo>
                    <a:pt x="1836189" y="1068733"/>
                    <a:pt x="1837043" y="1066344"/>
                    <a:pt x="1837896" y="1063954"/>
                  </a:cubicBezTo>
                  <a:cubicBezTo>
                    <a:pt x="1843100" y="1058065"/>
                    <a:pt x="1848219" y="1052091"/>
                    <a:pt x="1853253" y="1046116"/>
                  </a:cubicBezTo>
                  <a:cubicBezTo>
                    <a:pt x="1849413" y="1056102"/>
                    <a:pt x="1845489" y="1066002"/>
                    <a:pt x="1841650" y="1075988"/>
                  </a:cubicBezTo>
                  <a:close/>
                  <a:moveTo>
                    <a:pt x="1824160" y="1068648"/>
                  </a:moveTo>
                  <a:lnTo>
                    <a:pt x="1824160" y="1068648"/>
                  </a:lnTo>
                  <a:cubicBezTo>
                    <a:pt x="1824160" y="1068648"/>
                    <a:pt x="1824160" y="1068648"/>
                    <a:pt x="1824160" y="1068648"/>
                  </a:cubicBezTo>
                  <a:lnTo>
                    <a:pt x="1824160" y="1068648"/>
                  </a:lnTo>
                  <a:cubicBezTo>
                    <a:pt x="1824160" y="1068648"/>
                    <a:pt x="1824160" y="1068648"/>
                    <a:pt x="1824160" y="1068648"/>
                  </a:cubicBezTo>
                  <a:cubicBezTo>
                    <a:pt x="1822197" y="1070782"/>
                    <a:pt x="1820235" y="1072915"/>
                    <a:pt x="1818273" y="1075135"/>
                  </a:cubicBezTo>
                  <a:lnTo>
                    <a:pt x="1816396" y="1075561"/>
                  </a:lnTo>
                  <a:cubicBezTo>
                    <a:pt x="1817505" y="1072659"/>
                    <a:pt x="1818699" y="1069758"/>
                    <a:pt x="1819809" y="1066941"/>
                  </a:cubicBezTo>
                  <a:lnTo>
                    <a:pt x="1819809" y="1066941"/>
                  </a:lnTo>
                  <a:cubicBezTo>
                    <a:pt x="1819809" y="1066941"/>
                    <a:pt x="1819809" y="1066941"/>
                    <a:pt x="1819809" y="1066941"/>
                  </a:cubicBezTo>
                  <a:lnTo>
                    <a:pt x="1819809" y="1066941"/>
                  </a:lnTo>
                  <a:cubicBezTo>
                    <a:pt x="1819809" y="1066941"/>
                    <a:pt x="1819809" y="1066941"/>
                    <a:pt x="1819809" y="1066941"/>
                  </a:cubicBezTo>
                  <a:cubicBezTo>
                    <a:pt x="1821089" y="1063442"/>
                    <a:pt x="1822283" y="1059857"/>
                    <a:pt x="1823563" y="1056358"/>
                  </a:cubicBezTo>
                  <a:cubicBezTo>
                    <a:pt x="1825098" y="1054992"/>
                    <a:pt x="1826719" y="1053541"/>
                    <a:pt x="1828255" y="1052091"/>
                  </a:cubicBezTo>
                  <a:lnTo>
                    <a:pt x="1828255" y="1052091"/>
                  </a:lnTo>
                  <a:cubicBezTo>
                    <a:pt x="1828255" y="1052091"/>
                    <a:pt x="1828255" y="1052091"/>
                    <a:pt x="1828255" y="1052091"/>
                  </a:cubicBezTo>
                  <a:lnTo>
                    <a:pt x="1828255" y="1052091"/>
                  </a:lnTo>
                  <a:cubicBezTo>
                    <a:pt x="1828255" y="1052091"/>
                    <a:pt x="1828255" y="1052091"/>
                    <a:pt x="1828255" y="1052091"/>
                  </a:cubicBezTo>
                  <a:cubicBezTo>
                    <a:pt x="1833801" y="1046031"/>
                    <a:pt x="1839090" y="1039715"/>
                    <a:pt x="1844124" y="1033228"/>
                  </a:cubicBezTo>
                  <a:cubicBezTo>
                    <a:pt x="1840370" y="1042275"/>
                    <a:pt x="1836616" y="1051237"/>
                    <a:pt x="1832947" y="1060284"/>
                  </a:cubicBezTo>
                  <a:cubicBezTo>
                    <a:pt x="1829961" y="1063100"/>
                    <a:pt x="1826975" y="1066002"/>
                    <a:pt x="1823989" y="1068904"/>
                  </a:cubicBezTo>
                  <a:close/>
                  <a:moveTo>
                    <a:pt x="1853679" y="1010611"/>
                  </a:moveTo>
                  <a:lnTo>
                    <a:pt x="1851205" y="1011294"/>
                  </a:lnTo>
                  <a:cubicBezTo>
                    <a:pt x="1852229" y="1010697"/>
                    <a:pt x="1853253" y="1010014"/>
                    <a:pt x="1854277" y="1009331"/>
                  </a:cubicBezTo>
                  <a:cubicBezTo>
                    <a:pt x="1854106" y="1009758"/>
                    <a:pt x="1853936" y="1010184"/>
                    <a:pt x="1853765" y="1010611"/>
                  </a:cubicBezTo>
                  <a:close/>
                  <a:moveTo>
                    <a:pt x="1825951" y="1018036"/>
                  </a:moveTo>
                  <a:cubicBezTo>
                    <a:pt x="1823818" y="1018548"/>
                    <a:pt x="1821771" y="1019060"/>
                    <a:pt x="1819638" y="1019658"/>
                  </a:cubicBezTo>
                  <a:cubicBezTo>
                    <a:pt x="1824074" y="1008051"/>
                    <a:pt x="1828426" y="996529"/>
                    <a:pt x="1832862" y="984921"/>
                  </a:cubicBezTo>
                  <a:lnTo>
                    <a:pt x="1848390" y="979544"/>
                  </a:lnTo>
                  <a:cubicBezTo>
                    <a:pt x="1843185" y="991749"/>
                    <a:pt x="1837981" y="1003954"/>
                    <a:pt x="1832862" y="1016159"/>
                  </a:cubicBezTo>
                  <a:lnTo>
                    <a:pt x="1825951" y="1018036"/>
                  </a:lnTo>
                  <a:close/>
                  <a:moveTo>
                    <a:pt x="1828084" y="984238"/>
                  </a:moveTo>
                  <a:cubicBezTo>
                    <a:pt x="1825098" y="985092"/>
                    <a:pt x="1822027" y="985860"/>
                    <a:pt x="1819041" y="986714"/>
                  </a:cubicBezTo>
                  <a:cubicBezTo>
                    <a:pt x="1821685" y="979800"/>
                    <a:pt x="1824330" y="972802"/>
                    <a:pt x="1826975" y="965889"/>
                  </a:cubicBezTo>
                  <a:lnTo>
                    <a:pt x="1837896" y="962048"/>
                  </a:lnTo>
                  <a:cubicBezTo>
                    <a:pt x="1834654" y="969388"/>
                    <a:pt x="1831326" y="976813"/>
                    <a:pt x="1828170" y="984238"/>
                  </a:cubicBezTo>
                  <a:close/>
                  <a:moveTo>
                    <a:pt x="1827828" y="963584"/>
                  </a:moveTo>
                  <a:cubicBezTo>
                    <a:pt x="1830729" y="955988"/>
                    <a:pt x="1833630" y="948477"/>
                    <a:pt x="1836446" y="940881"/>
                  </a:cubicBezTo>
                  <a:cubicBezTo>
                    <a:pt x="1836446" y="940881"/>
                    <a:pt x="1836616" y="940881"/>
                    <a:pt x="1836701" y="940796"/>
                  </a:cubicBezTo>
                  <a:lnTo>
                    <a:pt x="1849584" y="935761"/>
                  </a:lnTo>
                  <a:cubicBezTo>
                    <a:pt x="1845830" y="944039"/>
                    <a:pt x="1842162" y="952318"/>
                    <a:pt x="1838493" y="960682"/>
                  </a:cubicBezTo>
                  <a:lnTo>
                    <a:pt x="1827828" y="963584"/>
                  </a:lnTo>
                  <a:close/>
                  <a:moveTo>
                    <a:pt x="1843100" y="910668"/>
                  </a:moveTo>
                  <a:cubicBezTo>
                    <a:pt x="1843100" y="910668"/>
                    <a:pt x="1843100" y="910924"/>
                    <a:pt x="1843100" y="911095"/>
                  </a:cubicBezTo>
                  <a:cubicBezTo>
                    <a:pt x="1840541" y="912375"/>
                    <a:pt x="1837981" y="913655"/>
                    <a:pt x="1835422" y="914850"/>
                  </a:cubicBezTo>
                  <a:cubicBezTo>
                    <a:pt x="1835422" y="911522"/>
                    <a:pt x="1835251" y="908193"/>
                    <a:pt x="1835166" y="904864"/>
                  </a:cubicBezTo>
                  <a:cubicBezTo>
                    <a:pt x="1837810" y="903413"/>
                    <a:pt x="1840455" y="901962"/>
                    <a:pt x="1843100" y="900512"/>
                  </a:cubicBezTo>
                  <a:cubicBezTo>
                    <a:pt x="1843100" y="903926"/>
                    <a:pt x="1843100" y="907339"/>
                    <a:pt x="1843100" y="910753"/>
                  </a:cubicBezTo>
                  <a:close/>
                  <a:moveTo>
                    <a:pt x="1835080" y="899317"/>
                  </a:moveTo>
                  <a:cubicBezTo>
                    <a:pt x="1835080" y="896756"/>
                    <a:pt x="1834910" y="894196"/>
                    <a:pt x="1834825" y="891635"/>
                  </a:cubicBezTo>
                  <a:cubicBezTo>
                    <a:pt x="1836446" y="887624"/>
                    <a:pt x="1838067" y="883613"/>
                    <a:pt x="1839688" y="879601"/>
                  </a:cubicBezTo>
                  <a:cubicBezTo>
                    <a:pt x="1840626" y="879089"/>
                    <a:pt x="1841564" y="878492"/>
                    <a:pt x="1842588" y="877980"/>
                  </a:cubicBezTo>
                  <a:lnTo>
                    <a:pt x="1842759" y="877980"/>
                  </a:lnTo>
                  <a:cubicBezTo>
                    <a:pt x="1842930" y="883783"/>
                    <a:pt x="1843015" y="889758"/>
                    <a:pt x="1843015" y="895732"/>
                  </a:cubicBezTo>
                  <a:cubicBezTo>
                    <a:pt x="1840370" y="896927"/>
                    <a:pt x="1837640" y="898122"/>
                    <a:pt x="1834995" y="899317"/>
                  </a:cubicBezTo>
                  <a:close/>
                  <a:moveTo>
                    <a:pt x="1841821" y="876102"/>
                  </a:moveTo>
                  <a:cubicBezTo>
                    <a:pt x="1841821" y="876102"/>
                    <a:pt x="1841309" y="876273"/>
                    <a:pt x="1841053" y="876443"/>
                  </a:cubicBezTo>
                  <a:cubicBezTo>
                    <a:pt x="1841564" y="875078"/>
                    <a:pt x="1842162" y="873798"/>
                    <a:pt x="1842674" y="872432"/>
                  </a:cubicBezTo>
                  <a:cubicBezTo>
                    <a:pt x="1842674" y="873541"/>
                    <a:pt x="1842674" y="874566"/>
                    <a:pt x="1842674" y="875675"/>
                  </a:cubicBezTo>
                  <a:lnTo>
                    <a:pt x="1841735" y="876102"/>
                  </a:lnTo>
                  <a:close/>
                  <a:moveTo>
                    <a:pt x="1837043" y="848108"/>
                  </a:moveTo>
                  <a:cubicBezTo>
                    <a:pt x="1835848" y="850497"/>
                    <a:pt x="1834568" y="852887"/>
                    <a:pt x="1833374" y="855277"/>
                  </a:cubicBezTo>
                  <a:cubicBezTo>
                    <a:pt x="1833289" y="852887"/>
                    <a:pt x="1833118" y="850412"/>
                    <a:pt x="1833033" y="848022"/>
                  </a:cubicBezTo>
                  <a:cubicBezTo>
                    <a:pt x="1835934" y="843926"/>
                    <a:pt x="1838749" y="839744"/>
                    <a:pt x="1841650" y="835647"/>
                  </a:cubicBezTo>
                  <a:cubicBezTo>
                    <a:pt x="1841650" y="835561"/>
                    <a:pt x="1841479" y="835391"/>
                    <a:pt x="1841394" y="835476"/>
                  </a:cubicBezTo>
                  <a:cubicBezTo>
                    <a:pt x="1838579" y="839061"/>
                    <a:pt x="1835763" y="842645"/>
                    <a:pt x="1832947" y="846230"/>
                  </a:cubicBezTo>
                  <a:cubicBezTo>
                    <a:pt x="1832947" y="845121"/>
                    <a:pt x="1832862" y="843926"/>
                    <a:pt x="1832777" y="842816"/>
                  </a:cubicBezTo>
                  <a:cubicBezTo>
                    <a:pt x="1836189" y="837524"/>
                    <a:pt x="1839602" y="832318"/>
                    <a:pt x="1843015" y="827026"/>
                  </a:cubicBezTo>
                  <a:cubicBezTo>
                    <a:pt x="1843015" y="830441"/>
                    <a:pt x="1842930" y="833855"/>
                    <a:pt x="1842844" y="837268"/>
                  </a:cubicBezTo>
                  <a:cubicBezTo>
                    <a:pt x="1840967" y="840938"/>
                    <a:pt x="1839005" y="844608"/>
                    <a:pt x="1837043" y="848278"/>
                  </a:cubicBezTo>
                  <a:close/>
                  <a:moveTo>
                    <a:pt x="1832606" y="840085"/>
                  </a:moveTo>
                  <a:cubicBezTo>
                    <a:pt x="1832435" y="837695"/>
                    <a:pt x="1832265" y="835305"/>
                    <a:pt x="1832180" y="832916"/>
                  </a:cubicBezTo>
                  <a:cubicBezTo>
                    <a:pt x="1832521" y="832489"/>
                    <a:pt x="1832947" y="832062"/>
                    <a:pt x="1833289" y="831635"/>
                  </a:cubicBezTo>
                  <a:lnTo>
                    <a:pt x="1843100" y="820284"/>
                  </a:lnTo>
                  <a:cubicBezTo>
                    <a:pt x="1843100" y="822247"/>
                    <a:pt x="1843100" y="824125"/>
                    <a:pt x="1843100" y="826088"/>
                  </a:cubicBezTo>
                  <a:cubicBezTo>
                    <a:pt x="1839688" y="830782"/>
                    <a:pt x="1836189" y="835476"/>
                    <a:pt x="1832692" y="840170"/>
                  </a:cubicBezTo>
                  <a:close/>
                  <a:moveTo>
                    <a:pt x="1831156" y="817980"/>
                  </a:moveTo>
                  <a:cubicBezTo>
                    <a:pt x="1831071" y="816699"/>
                    <a:pt x="1830985" y="815334"/>
                    <a:pt x="1830900" y="814054"/>
                  </a:cubicBezTo>
                  <a:cubicBezTo>
                    <a:pt x="1832777" y="811834"/>
                    <a:pt x="1834739" y="809616"/>
                    <a:pt x="1836616" y="807396"/>
                  </a:cubicBezTo>
                  <a:lnTo>
                    <a:pt x="1838493" y="805263"/>
                  </a:lnTo>
                  <a:cubicBezTo>
                    <a:pt x="1836019" y="809530"/>
                    <a:pt x="1833630" y="813798"/>
                    <a:pt x="1831156" y="818065"/>
                  </a:cubicBezTo>
                  <a:close/>
                  <a:moveTo>
                    <a:pt x="1826293" y="826429"/>
                  </a:moveTo>
                  <a:cubicBezTo>
                    <a:pt x="1825696" y="827539"/>
                    <a:pt x="1825098" y="828563"/>
                    <a:pt x="1824416" y="829672"/>
                  </a:cubicBezTo>
                  <a:cubicBezTo>
                    <a:pt x="1823222" y="831721"/>
                    <a:pt x="1822112" y="833769"/>
                    <a:pt x="1820918" y="835817"/>
                  </a:cubicBezTo>
                  <a:lnTo>
                    <a:pt x="1819468" y="827283"/>
                  </a:lnTo>
                  <a:cubicBezTo>
                    <a:pt x="1821515" y="824978"/>
                    <a:pt x="1823477" y="822588"/>
                    <a:pt x="1825525" y="820284"/>
                  </a:cubicBezTo>
                  <a:cubicBezTo>
                    <a:pt x="1825781" y="822332"/>
                    <a:pt x="1826037" y="824381"/>
                    <a:pt x="1826293" y="826514"/>
                  </a:cubicBezTo>
                  <a:close/>
                  <a:moveTo>
                    <a:pt x="1818785" y="823015"/>
                  </a:moveTo>
                  <a:lnTo>
                    <a:pt x="1816481" y="809104"/>
                  </a:lnTo>
                  <a:cubicBezTo>
                    <a:pt x="1816225" y="807738"/>
                    <a:pt x="1816055" y="806287"/>
                    <a:pt x="1815798" y="804921"/>
                  </a:cubicBezTo>
                  <a:cubicBezTo>
                    <a:pt x="1818102" y="802361"/>
                    <a:pt x="1820406" y="799886"/>
                    <a:pt x="1822710" y="797411"/>
                  </a:cubicBezTo>
                  <a:cubicBezTo>
                    <a:pt x="1823563" y="803727"/>
                    <a:pt x="1824330" y="810128"/>
                    <a:pt x="1825098" y="816443"/>
                  </a:cubicBezTo>
                  <a:cubicBezTo>
                    <a:pt x="1822965" y="818662"/>
                    <a:pt x="1820918" y="820796"/>
                    <a:pt x="1818785" y="823015"/>
                  </a:cubicBezTo>
                  <a:close/>
                  <a:moveTo>
                    <a:pt x="1813324" y="789047"/>
                  </a:moveTo>
                  <a:cubicBezTo>
                    <a:pt x="1812557" y="783840"/>
                    <a:pt x="1811789" y="778549"/>
                    <a:pt x="1810936" y="773342"/>
                  </a:cubicBezTo>
                  <a:cubicBezTo>
                    <a:pt x="1813666" y="770270"/>
                    <a:pt x="1816396" y="767197"/>
                    <a:pt x="1819126" y="764125"/>
                  </a:cubicBezTo>
                  <a:cubicBezTo>
                    <a:pt x="1819723" y="770099"/>
                    <a:pt x="1820320" y="776073"/>
                    <a:pt x="1820918" y="782048"/>
                  </a:cubicBezTo>
                  <a:lnTo>
                    <a:pt x="1813239" y="789047"/>
                  </a:lnTo>
                  <a:close/>
                  <a:moveTo>
                    <a:pt x="1810339" y="768990"/>
                  </a:moveTo>
                  <a:cubicBezTo>
                    <a:pt x="1809656" y="764381"/>
                    <a:pt x="1808973" y="759687"/>
                    <a:pt x="1808291" y="755078"/>
                  </a:cubicBezTo>
                  <a:cubicBezTo>
                    <a:pt x="1811277" y="751749"/>
                    <a:pt x="1814178" y="748335"/>
                    <a:pt x="1817164" y="745007"/>
                  </a:cubicBezTo>
                  <a:cubicBezTo>
                    <a:pt x="1817761" y="750213"/>
                    <a:pt x="1818273" y="755505"/>
                    <a:pt x="1818870" y="760711"/>
                  </a:cubicBezTo>
                  <a:cubicBezTo>
                    <a:pt x="1816055" y="763527"/>
                    <a:pt x="1813239" y="766258"/>
                    <a:pt x="1810424" y="768990"/>
                  </a:cubicBezTo>
                  <a:close/>
                  <a:moveTo>
                    <a:pt x="1804025" y="727425"/>
                  </a:moveTo>
                  <a:cubicBezTo>
                    <a:pt x="1803086" y="722645"/>
                    <a:pt x="1802233" y="717866"/>
                    <a:pt x="1801295" y="713001"/>
                  </a:cubicBezTo>
                  <a:cubicBezTo>
                    <a:pt x="1804707" y="708819"/>
                    <a:pt x="1808120" y="704722"/>
                    <a:pt x="1811448" y="700540"/>
                  </a:cubicBezTo>
                  <a:cubicBezTo>
                    <a:pt x="1811448" y="700540"/>
                    <a:pt x="1811533" y="700369"/>
                    <a:pt x="1811618" y="700284"/>
                  </a:cubicBezTo>
                  <a:cubicBezTo>
                    <a:pt x="1812386" y="706002"/>
                    <a:pt x="1813154" y="711721"/>
                    <a:pt x="1813836" y="717439"/>
                  </a:cubicBezTo>
                  <a:cubicBezTo>
                    <a:pt x="1810594" y="720768"/>
                    <a:pt x="1807267" y="724096"/>
                    <a:pt x="1804025" y="727425"/>
                  </a:cubicBezTo>
                  <a:close/>
                  <a:moveTo>
                    <a:pt x="1809997" y="699089"/>
                  </a:moveTo>
                  <a:cubicBezTo>
                    <a:pt x="1806840" y="702247"/>
                    <a:pt x="1803598" y="705405"/>
                    <a:pt x="1800441" y="708563"/>
                  </a:cubicBezTo>
                  <a:cubicBezTo>
                    <a:pt x="1799674" y="704381"/>
                    <a:pt x="1798820" y="700113"/>
                    <a:pt x="1798053" y="695931"/>
                  </a:cubicBezTo>
                  <a:cubicBezTo>
                    <a:pt x="1798991" y="694822"/>
                    <a:pt x="1799930" y="693798"/>
                    <a:pt x="1800868" y="692688"/>
                  </a:cubicBezTo>
                  <a:lnTo>
                    <a:pt x="1808973" y="683385"/>
                  </a:lnTo>
                  <a:cubicBezTo>
                    <a:pt x="1808973" y="683385"/>
                    <a:pt x="1809315" y="684068"/>
                    <a:pt x="1809400" y="684409"/>
                  </a:cubicBezTo>
                  <a:cubicBezTo>
                    <a:pt x="1809912" y="688165"/>
                    <a:pt x="1810509" y="691920"/>
                    <a:pt x="1811021" y="695675"/>
                  </a:cubicBezTo>
                  <a:cubicBezTo>
                    <a:pt x="1811106" y="696358"/>
                    <a:pt x="1811191" y="697041"/>
                    <a:pt x="1811277" y="697724"/>
                  </a:cubicBezTo>
                  <a:cubicBezTo>
                    <a:pt x="1810850" y="698151"/>
                    <a:pt x="1810424" y="698663"/>
                    <a:pt x="1809997" y="699089"/>
                  </a:cubicBezTo>
                  <a:close/>
                  <a:moveTo>
                    <a:pt x="1793104" y="697041"/>
                  </a:moveTo>
                  <a:cubicBezTo>
                    <a:pt x="1790886" y="699004"/>
                    <a:pt x="1788753" y="701052"/>
                    <a:pt x="1786535" y="703015"/>
                  </a:cubicBezTo>
                  <a:cubicBezTo>
                    <a:pt x="1785767" y="699175"/>
                    <a:pt x="1784999" y="695419"/>
                    <a:pt x="1784146" y="691579"/>
                  </a:cubicBezTo>
                  <a:cubicBezTo>
                    <a:pt x="1786620" y="689018"/>
                    <a:pt x="1789095" y="686372"/>
                    <a:pt x="1791483" y="683812"/>
                  </a:cubicBezTo>
                  <a:cubicBezTo>
                    <a:pt x="1791995" y="688250"/>
                    <a:pt x="1792507" y="692603"/>
                    <a:pt x="1793019" y="697041"/>
                  </a:cubicBezTo>
                  <a:close/>
                  <a:moveTo>
                    <a:pt x="1782440" y="684665"/>
                  </a:moveTo>
                  <a:cubicBezTo>
                    <a:pt x="1781416" y="680569"/>
                    <a:pt x="1780392" y="676387"/>
                    <a:pt x="1779283" y="672290"/>
                  </a:cubicBezTo>
                  <a:cubicBezTo>
                    <a:pt x="1782610" y="668961"/>
                    <a:pt x="1785853" y="665547"/>
                    <a:pt x="1789095" y="662133"/>
                  </a:cubicBezTo>
                  <a:cubicBezTo>
                    <a:pt x="1789607" y="667254"/>
                    <a:pt x="1790203" y="672290"/>
                    <a:pt x="1790801" y="677411"/>
                  </a:cubicBezTo>
                  <a:cubicBezTo>
                    <a:pt x="1787985" y="679800"/>
                    <a:pt x="1785255" y="682276"/>
                    <a:pt x="1782440" y="684665"/>
                  </a:cubicBezTo>
                  <a:close/>
                  <a:moveTo>
                    <a:pt x="1773055" y="671266"/>
                  </a:moveTo>
                  <a:cubicBezTo>
                    <a:pt x="1769983" y="673655"/>
                    <a:pt x="1766997" y="676130"/>
                    <a:pt x="1763926" y="678520"/>
                  </a:cubicBezTo>
                  <a:cubicBezTo>
                    <a:pt x="1762902" y="673570"/>
                    <a:pt x="1761963" y="668620"/>
                    <a:pt x="1760940" y="663670"/>
                  </a:cubicBezTo>
                  <a:cubicBezTo>
                    <a:pt x="1764011" y="660853"/>
                    <a:pt x="1767083" y="657951"/>
                    <a:pt x="1770154" y="655049"/>
                  </a:cubicBezTo>
                  <a:cubicBezTo>
                    <a:pt x="1771092" y="660426"/>
                    <a:pt x="1772116" y="665889"/>
                    <a:pt x="1773140" y="671266"/>
                  </a:cubicBezTo>
                  <a:close/>
                  <a:moveTo>
                    <a:pt x="1759830" y="658378"/>
                  </a:moveTo>
                  <a:cubicBezTo>
                    <a:pt x="1759575" y="657098"/>
                    <a:pt x="1759318" y="655818"/>
                    <a:pt x="1759063" y="654537"/>
                  </a:cubicBezTo>
                  <a:lnTo>
                    <a:pt x="1759063" y="654537"/>
                  </a:lnTo>
                  <a:cubicBezTo>
                    <a:pt x="1759063" y="654537"/>
                    <a:pt x="1759063" y="654537"/>
                    <a:pt x="1759063" y="654537"/>
                  </a:cubicBezTo>
                  <a:lnTo>
                    <a:pt x="1759063" y="654537"/>
                  </a:lnTo>
                  <a:cubicBezTo>
                    <a:pt x="1759063" y="654537"/>
                    <a:pt x="1759063" y="654537"/>
                    <a:pt x="1759063" y="654537"/>
                  </a:cubicBezTo>
                  <a:cubicBezTo>
                    <a:pt x="1758551" y="652660"/>
                    <a:pt x="1758039" y="650782"/>
                    <a:pt x="1757527" y="648819"/>
                  </a:cubicBezTo>
                  <a:cubicBezTo>
                    <a:pt x="1759745" y="647027"/>
                    <a:pt x="1761963" y="645320"/>
                    <a:pt x="1764267" y="643527"/>
                  </a:cubicBezTo>
                  <a:lnTo>
                    <a:pt x="1767680" y="640882"/>
                  </a:lnTo>
                  <a:cubicBezTo>
                    <a:pt x="1768277" y="644381"/>
                    <a:pt x="1768874" y="647966"/>
                    <a:pt x="1769471" y="651465"/>
                  </a:cubicBezTo>
                  <a:cubicBezTo>
                    <a:pt x="1766229" y="653769"/>
                    <a:pt x="1763072" y="656074"/>
                    <a:pt x="1759830" y="658463"/>
                  </a:cubicBezTo>
                  <a:close/>
                  <a:moveTo>
                    <a:pt x="1763158" y="641735"/>
                  </a:moveTo>
                  <a:cubicBezTo>
                    <a:pt x="1760940" y="642930"/>
                    <a:pt x="1758722" y="644039"/>
                    <a:pt x="1756589" y="645234"/>
                  </a:cubicBezTo>
                  <a:cubicBezTo>
                    <a:pt x="1755906" y="642674"/>
                    <a:pt x="1755223" y="640199"/>
                    <a:pt x="1754541" y="637638"/>
                  </a:cubicBezTo>
                  <a:cubicBezTo>
                    <a:pt x="1758380" y="635419"/>
                    <a:pt x="1762219" y="633200"/>
                    <a:pt x="1766059" y="630981"/>
                  </a:cubicBezTo>
                  <a:cubicBezTo>
                    <a:pt x="1766485" y="633798"/>
                    <a:pt x="1766997" y="636614"/>
                    <a:pt x="1767424" y="639431"/>
                  </a:cubicBezTo>
                  <a:lnTo>
                    <a:pt x="1763158" y="641735"/>
                  </a:lnTo>
                  <a:close/>
                  <a:moveTo>
                    <a:pt x="1765547" y="628933"/>
                  </a:moveTo>
                  <a:cubicBezTo>
                    <a:pt x="1761537" y="630554"/>
                    <a:pt x="1757527" y="632262"/>
                    <a:pt x="1753517" y="633968"/>
                  </a:cubicBezTo>
                  <a:cubicBezTo>
                    <a:pt x="1751128" y="625092"/>
                    <a:pt x="1748739" y="616216"/>
                    <a:pt x="1746436" y="607425"/>
                  </a:cubicBezTo>
                  <a:cubicBezTo>
                    <a:pt x="1746777" y="607254"/>
                    <a:pt x="1747033" y="607084"/>
                    <a:pt x="1747374" y="606913"/>
                  </a:cubicBezTo>
                  <a:cubicBezTo>
                    <a:pt x="1753090" y="611863"/>
                    <a:pt x="1758807" y="616899"/>
                    <a:pt x="1764523" y="621849"/>
                  </a:cubicBezTo>
                  <a:cubicBezTo>
                    <a:pt x="1764864" y="624239"/>
                    <a:pt x="1765291" y="626543"/>
                    <a:pt x="1765632" y="628933"/>
                  </a:cubicBezTo>
                  <a:lnTo>
                    <a:pt x="1765547" y="628933"/>
                  </a:lnTo>
                  <a:close/>
                  <a:moveTo>
                    <a:pt x="1725448" y="612119"/>
                  </a:moveTo>
                  <a:cubicBezTo>
                    <a:pt x="1723229" y="612973"/>
                    <a:pt x="1721011" y="613826"/>
                    <a:pt x="1718793" y="614680"/>
                  </a:cubicBezTo>
                  <a:cubicBezTo>
                    <a:pt x="1718196" y="612802"/>
                    <a:pt x="1717684" y="610839"/>
                    <a:pt x="1717087" y="608961"/>
                  </a:cubicBezTo>
                  <a:cubicBezTo>
                    <a:pt x="1719646" y="607681"/>
                    <a:pt x="1722120" y="606316"/>
                    <a:pt x="1724680" y="604950"/>
                  </a:cubicBezTo>
                  <a:cubicBezTo>
                    <a:pt x="1724936" y="607340"/>
                    <a:pt x="1725107" y="609729"/>
                    <a:pt x="1725448" y="612119"/>
                  </a:cubicBezTo>
                  <a:close/>
                  <a:moveTo>
                    <a:pt x="1715721" y="604267"/>
                  </a:moveTo>
                  <a:cubicBezTo>
                    <a:pt x="1715039" y="601963"/>
                    <a:pt x="1714357" y="599744"/>
                    <a:pt x="1713759" y="597439"/>
                  </a:cubicBezTo>
                  <a:cubicBezTo>
                    <a:pt x="1716148" y="596244"/>
                    <a:pt x="1718537" y="595049"/>
                    <a:pt x="1721011" y="593769"/>
                  </a:cubicBezTo>
                  <a:cubicBezTo>
                    <a:pt x="1721865" y="593343"/>
                    <a:pt x="1722803" y="592830"/>
                    <a:pt x="1723656" y="592404"/>
                  </a:cubicBezTo>
                  <a:cubicBezTo>
                    <a:pt x="1723912" y="595220"/>
                    <a:pt x="1724168" y="598122"/>
                    <a:pt x="1724424" y="600939"/>
                  </a:cubicBezTo>
                  <a:cubicBezTo>
                    <a:pt x="1721523" y="602048"/>
                    <a:pt x="1718708" y="603158"/>
                    <a:pt x="1715807" y="604267"/>
                  </a:cubicBezTo>
                  <a:close/>
                  <a:moveTo>
                    <a:pt x="1710432" y="595647"/>
                  </a:moveTo>
                  <a:cubicBezTo>
                    <a:pt x="1708299" y="596500"/>
                    <a:pt x="1706166" y="597269"/>
                    <a:pt x="1703948" y="598122"/>
                  </a:cubicBezTo>
                  <a:cubicBezTo>
                    <a:pt x="1703777" y="597525"/>
                    <a:pt x="1703607" y="597013"/>
                    <a:pt x="1703436" y="596415"/>
                  </a:cubicBezTo>
                  <a:cubicBezTo>
                    <a:pt x="1705654" y="595476"/>
                    <a:pt x="1707787" y="594452"/>
                    <a:pt x="1710005" y="593513"/>
                  </a:cubicBezTo>
                  <a:cubicBezTo>
                    <a:pt x="1710091" y="594196"/>
                    <a:pt x="1710261" y="594964"/>
                    <a:pt x="1710346" y="595647"/>
                  </a:cubicBezTo>
                  <a:close/>
                  <a:moveTo>
                    <a:pt x="1698743" y="600085"/>
                  </a:moveTo>
                  <a:cubicBezTo>
                    <a:pt x="1695501" y="601280"/>
                    <a:pt x="1692174" y="602475"/>
                    <a:pt x="1688932" y="603670"/>
                  </a:cubicBezTo>
                  <a:cubicBezTo>
                    <a:pt x="1688932" y="603414"/>
                    <a:pt x="1688847" y="603158"/>
                    <a:pt x="1688761" y="602816"/>
                  </a:cubicBezTo>
                  <a:cubicBezTo>
                    <a:pt x="1692004" y="601365"/>
                    <a:pt x="1695246" y="600000"/>
                    <a:pt x="1698487" y="598549"/>
                  </a:cubicBezTo>
                  <a:cubicBezTo>
                    <a:pt x="1698573" y="599061"/>
                    <a:pt x="1698658" y="599487"/>
                    <a:pt x="1698743" y="600000"/>
                  </a:cubicBezTo>
                  <a:close/>
                  <a:moveTo>
                    <a:pt x="1687993" y="598634"/>
                  </a:moveTo>
                  <a:cubicBezTo>
                    <a:pt x="1687823" y="597781"/>
                    <a:pt x="1687652" y="596842"/>
                    <a:pt x="1687482" y="595988"/>
                  </a:cubicBezTo>
                  <a:cubicBezTo>
                    <a:pt x="1686629" y="590867"/>
                    <a:pt x="1685946" y="585661"/>
                    <a:pt x="1685434" y="580455"/>
                  </a:cubicBezTo>
                  <a:cubicBezTo>
                    <a:pt x="1688420" y="578919"/>
                    <a:pt x="1691492" y="577297"/>
                    <a:pt x="1694478" y="575761"/>
                  </a:cubicBezTo>
                  <a:cubicBezTo>
                    <a:pt x="1695587" y="582247"/>
                    <a:pt x="1696781" y="588734"/>
                    <a:pt x="1697890" y="595305"/>
                  </a:cubicBezTo>
                  <a:cubicBezTo>
                    <a:pt x="1694563" y="596415"/>
                    <a:pt x="1691321" y="597610"/>
                    <a:pt x="1687993" y="598719"/>
                  </a:cubicBezTo>
                  <a:close/>
                  <a:moveTo>
                    <a:pt x="1683301" y="569103"/>
                  </a:moveTo>
                  <a:lnTo>
                    <a:pt x="1683301" y="569872"/>
                  </a:lnTo>
                  <a:cubicBezTo>
                    <a:pt x="1683301" y="569872"/>
                    <a:pt x="1676049" y="572603"/>
                    <a:pt x="1676049" y="572603"/>
                  </a:cubicBezTo>
                  <a:cubicBezTo>
                    <a:pt x="1676305" y="571749"/>
                    <a:pt x="1676476" y="570896"/>
                    <a:pt x="1676731" y="570042"/>
                  </a:cubicBezTo>
                  <a:lnTo>
                    <a:pt x="1677500" y="567311"/>
                  </a:lnTo>
                  <a:lnTo>
                    <a:pt x="1678864" y="567567"/>
                  </a:lnTo>
                  <a:lnTo>
                    <a:pt x="1683386" y="568506"/>
                  </a:lnTo>
                  <a:lnTo>
                    <a:pt x="1683386" y="569103"/>
                  </a:lnTo>
                  <a:close/>
                  <a:moveTo>
                    <a:pt x="1674769" y="569274"/>
                  </a:moveTo>
                  <a:cubicBezTo>
                    <a:pt x="1674769" y="569274"/>
                    <a:pt x="1674599" y="569616"/>
                    <a:pt x="1674513" y="569872"/>
                  </a:cubicBezTo>
                  <a:cubicBezTo>
                    <a:pt x="1674513" y="569872"/>
                    <a:pt x="1674343" y="569872"/>
                    <a:pt x="1674343" y="569872"/>
                  </a:cubicBezTo>
                  <a:lnTo>
                    <a:pt x="1674343" y="570128"/>
                  </a:lnTo>
                  <a:cubicBezTo>
                    <a:pt x="1673831" y="571408"/>
                    <a:pt x="1673234" y="572603"/>
                    <a:pt x="1672636" y="573883"/>
                  </a:cubicBezTo>
                  <a:lnTo>
                    <a:pt x="1667176" y="576017"/>
                  </a:lnTo>
                  <a:lnTo>
                    <a:pt x="1662825" y="575334"/>
                  </a:lnTo>
                  <a:cubicBezTo>
                    <a:pt x="1661033" y="575078"/>
                    <a:pt x="1659156" y="574822"/>
                    <a:pt x="1657365" y="574566"/>
                  </a:cubicBezTo>
                  <a:cubicBezTo>
                    <a:pt x="1658132" y="571152"/>
                    <a:pt x="1658815" y="567738"/>
                    <a:pt x="1659498" y="564239"/>
                  </a:cubicBezTo>
                  <a:cubicBezTo>
                    <a:pt x="1662227" y="564665"/>
                    <a:pt x="1664958" y="565007"/>
                    <a:pt x="1667602" y="565519"/>
                  </a:cubicBezTo>
                  <a:lnTo>
                    <a:pt x="1675622" y="566970"/>
                  </a:lnTo>
                  <a:lnTo>
                    <a:pt x="1674599" y="569274"/>
                  </a:lnTo>
                  <a:close/>
                  <a:moveTo>
                    <a:pt x="1653866" y="570811"/>
                  </a:moveTo>
                  <a:lnTo>
                    <a:pt x="1647382" y="573030"/>
                  </a:lnTo>
                  <a:cubicBezTo>
                    <a:pt x="1633305" y="570981"/>
                    <a:pt x="1619142" y="569103"/>
                    <a:pt x="1604980" y="567567"/>
                  </a:cubicBezTo>
                  <a:cubicBezTo>
                    <a:pt x="1608990" y="565690"/>
                    <a:pt x="1612914" y="563727"/>
                    <a:pt x="1616924" y="561849"/>
                  </a:cubicBezTo>
                  <a:lnTo>
                    <a:pt x="1622043" y="559459"/>
                  </a:lnTo>
                  <a:cubicBezTo>
                    <a:pt x="1626906" y="559971"/>
                    <a:pt x="1631770" y="560483"/>
                    <a:pt x="1636632" y="561081"/>
                  </a:cubicBezTo>
                  <a:cubicBezTo>
                    <a:pt x="1643373" y="561934"/>
                    <a:pt x="1650113" y="562873"/>
                    <a:pt x="1656853" y="563897"/>
                  </a:cubicBezTo>
                  <a:cubicBezTo>
                    <a:pt x="1655829" y="566202"/>
                    <a:pt x="1654805" y="568591"/>
                    <a:pt x="1653866" y="570896"/>
                  </a:cubicBezTo>
                  <a:close/>
                  <a:moveTo>
                    <a:pt x="1557373" y="584125"/>
                  </a:moveTo>
                  <a:cubicBezTo>
                    <a:pt x="1551486" y="586685"/>
                    <a:pt x="1545684" y="589246"/>
                    <a:pt x="1539883" y="591806"/>
                  </a:cubicBezTo>
                  <a:cubicBezTo>
                    <a:pt x="1537921" y="591892"/>
                    <a:pt x="1535873" y="591977"/>
                    <a:pt x="1533910" y="592148"/>
                  </a:cubicBezTo>
                  <a:lnTo>
                    <a:pt x="1533910" y="592148"/>
                  </a:lnTo>
                  <a:cubicBezTo>
                    <a:pt x="1533910" y="592148"/>
                    <a:pt x="1533740" y="592148"/>
                    <a:pt x="1533740" y="592148"/>
                  </a:cubicBezTo>
                  <a:lnTo>
                    <a:pt x="1533569" y="592148"/>
                  </a:lnTo>
                  <a:cubicBezTo>
                    <a:pt x="1533569" y="592148"/>
                    <a:pt x="1533569" y="592148"/>
                    <a:pt x="1533569" y="592148"/>
                  </a:cubicBezTo>
                  <a:cubicBezTo>
                    <a:pt x="1518127" y="593855"/>
                    <a:pt x="1502685" y="595903"/>
                    <a:pt x="1487327" y="598293"/>
                  </a:cubicBezTo>
                  <a:cubicBezTo>
                    <a:pt x="1489375" y="596500"/>
                    <a:pt x="1491508" y="594793"/>
                    <a:pt x="1493641" y="593001"/>
                  </a:cubicBezTo>
                  <a:lnTo>
                    <a:pt x="1504391" y="584381"/>
                  </a:lnTo>
                  <a:cubicBezTo>
                    <a:pt x="1504818" y="584210"/>
                    <a:pt x="1505329" y="584039"/>
                    <a:pt x="1505756" y="583869"/>
                  </a:cubicBezTo>
                  <a:cubicBezTo>
                    <a:pt x="1522990" y="583783"/>
                    <a:pt x="1540224" y="583869"/>
                    <a:pt x="1557373" y="584125"/>
                  </a:cubicBezTo>
                  <a:close/>
                  <a:moveTo>
                    <a:pt x="1503282" y="584722"/>
                  </a:moveTo>
                  <a:lnTo>
                    <a:pt x="1492873" y="592062"/>
                  </a:lnTo>
                  <a:lnTo>
                    <a:pt x="1483744" y="598890"/>
                  </a:lnTo>
                  <a:cubicBezTo>
                    <a:pt x="1478283" y="599744"/>
                    <a:pt x="1472824" y="600597"/>
                    <a:pt x="1467363" y="601451"/>
                  </a:cubicBezTo>
                  <a:cubicBezTo>
                    <a:pt x="1470691" y="598975"/>
                    <a:pt x="1474103" y="596500"/>
                    <a:pt x="1477516" y="594111"/>
                  </a:cubicBezTo>
                  <a:cubicBezTo>
                    <a:pt x="1486048" y="590867"/>
                    <a:pt x="1494665" y="587795"/>
                    <a:pt x="1503282" y="584722"/>
                  </a:cubicBezTo>
                  <a:close/>
                  <a:moveTo>
                    <a:pt x="1463865" y="604096"/>
                  </a:moveTo>
                  <a:cubicBezTo>
                    <a:pt x="1468728" y="603670"/>
                    <a:pt x="1473506" y="603328"/>
                    <a:pt x="1478369" y="602902"/>
                  </a:cubicBezTo>
                  <a:cubicBezTo>
                    <a:pt x="1471458" y="608193"/>
                    <a:pt x="1464633" y="613741"/>
                    <a:pt x="1457893" y="619374"/>
                  </a:cubicBezTo>
                  <a:cubicBezTo>
                    <a:pt x="1456357" y="619715"/>
                    <a:pt x="1454907" y="619971"/>
                    <a:pt x="1453371" y="620313"/>
                  </a:cubicBezTo>
                  <a:lnTo>
                    <a:pt x="1441939" y="622702"/>
                  </a:lnTo>
                  <a:cubicBezTo>
                    <a:pt x="1446631" y="618350"/>
                    <a:pt x="1451409" y="614167"/>
                    <a:pt x="1456357" y="610071"/>
                  </a:cubicBezTo>
                  <a:cubicBezTo>
                    <a:pt x="1458831" y="608022"/>
                    <a:pt x="1461391" y="606059"/>
                    <a:pt x="1463950" y="604096"/>
                  </a:cubicBezTo>
                  <a:close/>
                  <a:moveTo>
                    <a:pt x="1431530" y="632603"/>
                  </a:moveTo>
                  <a:lnTo>
                    <a:pt x="1431530" y="632603"/>
                  </a:lnTo>
                  <a:cubicBezTo>
                    <a:pt x="1431530" y="632603"/>
                    <a:pt x="1431530" y="632603"/>
                    <a:pt x="1431530" y="632603"/>
                  </a:cubicBezTo>
                  <a:lnTo>
                    <a:pt x="1431530" y="632603"/>
                  </a:lnTo>
                  <a:cubicBezTo>
                    <a:pt x="1431530" y="632603"/>
                    <a:pt x="1431530" y="632603"/>
                    <a:pt x="1431530" y="632603"/>
                  </a:cubicBezTo>
                  <a:cubicBezTo>
                    <a:pt x="1434431" y="629701"/>
                    <a:pt x="1437417" y="626885"/>
                    <a:pt x="1440403" y="624153"/>
                  </a:cubicBezTo>
                  <a:lnTo>
                    <a:pt x="1453797" y="622361"/>
                  </a:lnTo>
                  <a:cubicBezTo>
                    <a:pt x="1453797" y="622361"/>
                    <a:pt x="1454309" y="622361"/>
                    <a:pt x="1454480" y="622361"/>
                  </a:cubicBezTo>
                  <a:cubicBezTo>
                    <a:pt x="1453456" y="623215"/>
                    <a:pt x="1452518" y="624068"/>
                    <a:pt x="1451494" y="624921"/>
                  </a:cubicBezTo>
                  <a:cubicBezTo>
                    <a:pt x="1448167" y="627823"/>
                    <a:pt x="1444839" y="630810"/>
                    <a:pt x="1441597" y="633883"/>
                  </a:cubicBezTo>
                  <a:cubicBezTo>
                    <a:pt x="1437331" y="634822"/>
                    <a:pt x="1433065" y="635846"/>
                    <a:pt x="1428714" y="636785"/>
                  </a:cubicBezTo>
                  <a:cubicBezTo>
                    <a:pt x="1429311" y="635846"/>
                    <a:pt x="1429823" y="634992"/>
                    <a:pt x="1430421" y="634054"/>
                  </a:cubicBezTo>
                  <a:cubicBezTo>
                    <a:pt x="1430591" y="633798"/>
                    <a:pt x="1430762" y="633542"/>
                    <a:pt x="1430933" y="633286"/>
                  </a:cubicBezTo>
                  <a:cubicBezTo>
                    <a:pt x="1431103" y="633115"/>
                    <a:pt x="1431274" y="633030"/>
                    <a:pt x="1431359" y="632859"/>
                  </a:cubicBezTo>
                  <a:close/>
                  <a:moveTo>
                    <a:pt x="1436564" y="638492"/>
                  </a:moveTo>
                  <a:cubicBezTo>
                    <a:pt x="1432298" y="642589"/>
                    <a:pt x="1428032" y="646685"/>
                    <a:pt x="1423852" y="650953"/>
                  </a:cubicBezTo>
                  <a:cubicBezTo>
                    <a:pt x="1423254" y="651209"/>
                    <a:pt x="1422572" y="651379"/>
                    <a:pt x="1421974" y="651636"/>
                  </a:cubicBezTo>
                  <a:cubicBezTo>
                    <a:pt x="1421121" y="651892"/>
                    <a:pt x="1420353" y="652233"/>
                    <a:pt x="1419500" y="652574"/>
                  </a:cubicBezTo>
                  <a:cubicBezTo>
                    <a:pt x="1421889" y="648222"/>
                    <a:pt x="1424363" y="643869"/>
                    <a:pt x="1426923" y="639601"/>
                  </a:cubicBezTo>
                  <a:cubicBezTo>
                    <a:pt x="1430080" y="639260"/>
                    <a:pt x="1433322" y="638833"/>
                    <a:pt x="1436478" y="638492"/>
                  </a:cubicBezTo>
                  <a:close/>
                  <a:moveTo>
                    <a:pt x="1428202" y="656500"/>
                  </a:moveTo>
                  <a:lnTo>
                    <a:pt x="1428202" y="656500"/>
                  </a:lnTo>
                  <a:cubicBezTo>
                    <a:pt x="1428202" y="656500"/>
                    <a:pt x="1428202" y="656500"/>
                    <a:pt x="1428202" y="656500"/>
                  </a:cubicBezTo>
                  <a:lnTo>
                    <a:pt x="1428202" y="656500"/>
                  </a:lnTo>
                  <a:cubicBezTo>
                    <a:pt x="1428202" y="656500"/>
                    <a:pt x="1428202" y="656500"/>
                    <a:pt x="1428202" y="656500"/>
                  </a:cubicBezTo>
                  <a:cubicBezTo>
                    <a:pt x="1429823" y="654708"/>
                    <a:pt x="1431530" y="652830"/>
                    <a:pt x="1433151" y="651038"/>
                  </a:cubicBezTo>
                  <a:cubicBezTo>
                    <a:pt x="1433577" y="650953"/>
                    <a:pt x="1433919" y="650867"/>
                    <a:pt x="1434345" y="650782"/>
                  </a:cubicBezTo>
                  <a:cubicBezTo>
                    <a:pt x="1430335" y="654879"/>
                    <a:pt x="1426326" y="659146"/>
                    <a:pt x="1422401" y="663328"/>
                  </a:cubicBezTo>
                  <a:lnTo>
                    <a:pt x="1422401" y="663328"/>
                  </a:lnTo>
                  <a:cubicBezTo>
                    <a:pt x="1422401" y="663328"/>
                    <a:pt x="1422401" y="663328"/>
                    <a:pt x="1422401" y="663328"/>
                  </a:cubicBezTo>
                  <a:cubicBezTo>
                    <a:pt x="1417282" y="668876"/>
                    <a:pt x="1412163" y="674509"/>
                    <a:pt x="1407215" y="680312"/>
                  </a:cubicBezTo>
                  <a:lnTo>
                    <a:pt x="1407215" y="680312"/>
                  </a:lnTo>
                  <a:cubicBezTo>
                    <a:pt x="1407215" y="680312"/>
                    <a:pt x="1407129" y="680483"/>
                    <a:pt x="1407129" y="680483"/>
                  </a:cubicBezTo>
                  <a:lnTo>
                    <a:pt x="1406958" y="680654"/>
                  </a:lnTo>
                  <a:lnTo>
                    <a:pt x="1406958" y="680654"/>
                  </a:lnTo>
                  <a:cubicBezTo>
                    <a:pt x="1406105" y="681678"/>
                    <a:pt x="1405337" y="682788"/>
                    <a:pt x="1404484" y="683812"/>
                  </a:cubicBezTo>
                  <a:cubicBezTo>
                    <a:pt x="1404911" y="682788"/>
                    <a:pt x="1405337" y="681764"/>
                    <a:pt x="1405764" y="680825"/>
                  </a:cubicBezTo>
                  <a:cubicBezTo>
                    <a:pt x="1413016" y="672631"/>
                    <a:pt x="1420524" y="664608"/>
                    <a:pt x="1428117" y="656671"/>
                  </a:cubicBezTo>
                  <a:close/>
                  <a:moveTo>
                    <a:pt x="1417367" y="678862"/>
                  </a:moveTo>
                  <a:cubicBezTo>
                    <a:pt x="1422742" y="672205"/>
                    <a:pt x="1428202" y="665633"/>
                    <a:pt x="1433663" y="659146"/>
                  </a:cubicBezTo>
                  <a:lnTo>
                    <a:pt x="1438611" y="657183"/>
                  </a:lnTo>
                  <a:cubicBezTo>
                    <a:pt x="1432298" y="663755"/>
                    <a:pt x="1426069" y="670583"/>
                    <a:pt x="1420098" y="677496"/>
                  </a:cubicBezTo>
                  <a:cubicBezTo>
                    <a:pt x="1419159" y="677923"/>
                    <a:pt x="1418306" y="678435"/>
                    <a:pt x="1417367" y="678862"/>
                  </a:cubicBezTo>
                  <a:close/>
                  <a:moveTo>
                    <a:pt x="1491252" y="872944"/>
                  </a:moveTo>
                  <a:lnTo>
                    <a:pt x="1491252" y="872944"/>
                  </a:lnTo>
                  <a:cubicBezTo>
                    <a:pt x="1491252" y="872944"/>
                    <a:pt x="1491252" y="872944"/>
                    <a:pt x="1491252" y="872944"/>
                  </a:cubicBezTo>
                  <a:lnTo>
                    <a:pt x="1491252" y="872944"/>
                  </a:lnTo>
                  <a:cubicBezTo>
                    <a:pt x="1491252" y="872944"/>
                    <a:pt x="1491252" y="872944"/>
                    <a:pt x="1491252" y="872944"/>
                  </a:cubicBezTo>
                  <a:cubicBezTo>
                    <a:pt x="1492702" y="872261"/>
                    <a:pt x="1494153" y="871578"/>
                    <a:pt x="1495689" y="870896"/>
                  </a:cubicBezTo>
                  <a:cubicBezTo>
                    <a:pt x="1495774" y="872859"/>
                    <a:pt x="1495859" y="874822"/>
                    <a:pt x="1496030" y="876699"/>
                  </a:cubicBezTo>
                  <a:cubicBezTo>
                    <a:pt x="1496030" y="876785"/>
                    <a:pt x="1496371" y="876785"/>
                    <a:pt x="1496371" y="876699"/>
                  </a:cubicBezTo>
                  <a:cubicBezTo>
                    <a:pt x="1496371" y="874651"/>
                    <a:pt x="1496371" y="872603"/>
                    <a:pt x="1496371" y="870554"/>
                  </a:cubicBezTo>
                  <a:cubicBezTo>
                    <a:pt x="1498419" y="869616"/>
                    <a:pt x="1500381" y="868677"/>
                    <a:pt x="1502428" y="867738"/>
                  </a:cubicBezTo>
                  <a:cubicBezTo>
                    <a:pt x="1504049" y="870554"/>
                    <a:pt x="1505670" y="873200"/>
                    <a:pt x="1507462" y="875846"/>
                  </a:cubicBezTo>
                  <a:cubicBezTo>
                    <a:pt x="1501831" y="877723"/>
                    <a:pt x="1496200" y="879601"/>
                    <a:pt x="1490655" y="881820"/>
                  </a:cubicBezTo>
                  <a:lnTo>
                    <a:pt x="1490655" y="881820"/>
                  </a:lnTo>
                  <a:cubicBezTo>
                    <a:pt x="1490655" y="881820"/>
                    <a:pt x="1490655" y="881820"/>
                    <a:pt x="1490655" y="881820"/>
                  </a:cubicBezTo>
                  <a:lnTo>
                    <a:pt x="1490655" y="881820"/>
                  </a:lnTo>
                  <a:cubicBezTo>
                    <a:pt x="1490655" y="881820"/>
                    <a:pt x="1490655" y="881820"/>
                    <a:pt x="1490655" y="881820"/>
                  </a:cubicBezTo>
                  <a:cubicBezTo>
                    <a:pt x="1482891" y="885832"/>
                    <a:pt x="1475298" y="890270"/>
                    <a:pt x="1467875" y="894879"/>
                  </a:cubicBezTo>
                  <a:cubicBezTo>
                    <a:pt x="1465145" y="891038"/>
                    <a:pt x="1462500" y="887026"/>
                    <a:pt x="1460026" y="882844"/>
                  </a:cubicBezTo>
                  <a:cubicBezTo>
                    <a:pt x="1470520" y="879772"/>
                    <a:pt x="1481014" y="876529"/>
                    <a:pt x="1491337" y="872859"/>
                  </a:cubicBezTo>
                  <a:close/>
                  <a:moveTo>
                    <a:pt x="1493385" y="888221"/>
                  </a:moveTo>
                  <a:lnTo>
                    <a:pt x="1493385" y="888221"/>
                  </a:lnTo>
                  <a:cubicBezTo>
                    <a:pt x="1493385" y="888221"/>
                    <a:pt x="1493385" y="888221"/>
                    <a:pt x="1493385" y="888221"/>
                  </a:cubicBezTo>
                  <a:lnTo>
                    <a:pt x="1493385" y="888221"/>
                  </a:lnTo>
                  <a:cubicBezTo>
                    <a:pt x="1493385" y="888221"/>
                    <a:pt x="1493385" y="888221"/>
                    <a:pt x="1493385" y="888221"/>
                  </a:cubicBezTo>
                  <a:lnTo>
                    <a:pt x="1493470" y="888221"/>
                  </a:lnTo>
                  <a:cubicBezTo>
                    <a:pt x="1491849" y="889416"/>
                    <a:pt x="1490314" y="890697"/>
                    <a:pt x="1488692" y="891977"/>
                  </a:cubicBezTo>
                  <a:lnTo>
                    <a:pt x="1488692" y="891977"/>
                  </a:lnTo>
                  <a:cubicBezTo>
                    <a:pt x="1488692" y="891977"/>
                    <a:pt x="1488692" y="891977"/>
                    <a:pt x="1488692" y="891977"/>
                  </a:cubicBezTo>
                  <a:cubicBezTo>
                    <a:pt x="1488692" y="891977"/>
                    <a:pt x="1488692" y="891977"/>
                    <a:pt x="1488692" y="891977"/>
                  </a:cubicBezTo>
                  <a:cubicBezTo>
                    <a:pt x="1488692" y="891977"/>
                    <a:pt x="1488692" y="891977"/>
                    <a:pt x="1488692" y="891977"/>
                  </a:cubicBezTo>
                  <a:cubicBezTo>
                    <a:pt x="1484170" y="896330"/>
                    <a:pt x="1479820" y="900768"/>
                    <a:pt x="1475383" y="905206"/>
                  </a:cubicBezTo>
                  <a:cubicBezTo>
                    <a:pt x="1473335" y="902731"/>
                    <a:pt x="1471458" y="900256"/>
                    <a:pt x="1469496" y="897610"/>
                  </a:cubicBezTo>
                  <a:cubicBezTo>
                    <a:pt x="1477431" y="894367"/>
                    <a:pt x="1485365" y="891294"/>
                    <a:pt x="1493214" y="888221"/>
                  </a:cubicBezTo>
                  <a:close/>
                  <a:moveTo>
                    <a:pt x="1488692" y="901024"/>
                  </a:moveTo>
                  <a:cubicBezTo>
                    <a:pt x="1485877" y="904352"/>
                    <a:pt x="1483147" y="907595"/>
                    <a:pt x="1480416" y="910924"/>
                  </a:cubicBezTo>
                  <a:cubicBezTo>
                    <a:pt x="1479820" y="910241"/>
                    <a:pt x="1479222" y="909559"/>
                    <a:pt x="1478625" y="908961"/>
                  </a:cubicBezTo>
                  <a:cubicBezTo>
                    <a:pt x="1481953" y="906315"/>
                    <a:pt x="1485365" y="903669"/>
                    <a:pt x="1488692" y="901024"/>
                  </a:cubicBezTo>
                  <a:close/>
                  <a:moveTo>
                    <a:pt x="1517103" y="896927"/>
                  </a:moveTo>
                  <a:lnTo>
                    <a:pt x="1520260" y="891891"/>
                  </a:lnTo>
                  <a:cubicBezTo>
                    <a:pt x="1520857" y="892574"/>
                    <a:pt x="1521539" y="893257"/>
                    <a:pt x="1522137" y="893940"/>
                  </a:cubicBezTo>
                  <a:lnTo>
                    <a:pt x="1516847" y="909473"/>
                  </a:lnTo>
                  <a:cubicBezTo>
                    <a:pt x="1516847" y="909473"/>
                    <a:pt x="1517103" y="909644"/>
                    <a:pt x="1517103" y="909559"/>
                  </a:cubicBezTo>
                  <a:lnTo>
                    <a:pt x="1523246" y="895049"/>
                  </a:lnTo>
                  <a:cubicBezTo>
                    <a:pt x="1525891" y="897695"/>
                    <a:pt x="1528706" y="900256"/>
                    <a:pt x="1531522" y="902731"/>
                  </a:cubicBezTo>
                  <a:lnTo>
                    <a:pt x="1529645" y="908620"/>
                  </a:lnTo>
                  <a:cubicBezTo>
                    <a:pt x="1524099" y="915362"/>
                    <a:pt x="1518553" y="922190"/>
                    <a:pt x="1513178" y="929018"/>
                  </a:cubicBezTo>
                  <a:lnTo>
                    <a:pt x="1513178" y="929018"/>
                  </a:lnTo>
                  <a:cubicBezTo>
                    <a:pt x="1513178" y="929018"/>
                    <a:pt x="1513178" y="929018"/>
                    <a:pt x="1513178" y="929018"/>
                  </a:cubicBezTo>
                  <a:lnTo>
                    <a:pt x="1513178" y="929018"/>
                  </a:lnTo>
                  <a:cubicBezTo>
                    <a:pt x="1513178" y="929018"/>
                    <a:pt x="1513178" y="929018"/>
                    <a:pt x="1513178" y="929018"/>
                  </a:cubicBezTo>
                  <a:cubicBezTo>
                    <a:pt x="1511557" y="931408"/>
                    <a:pt x="1510022" y="933797"/>
                    <a:pt x="1508401" y="936187"/>
                  </a:cubicBezTo>
                  <a:cubicBezTo>
                    <a:pt x="1504732" y="933541"/>
                    <a:pt x="1501234" y="930725"/>
                    <a:pt x="1497821" y="927908"/>
                  </a:cubicBezTo>
                  <a:cubicBezTo>
                    <a:pt x="1504306" y="917581"/>
                    <a:pt x="1510619" y="907169"/>
                    <a:pt x="1517018" y="896842"/>
                  </a:cubicBezTo>
                  <a:close/>
                  <a:moveTo>
                    <a:pt x="1518809" y="933371"/>
                  </a:moveTo>
                  <a:lnTo>
                    <a:pt x="1518809" y="933371"/>
                  </a:lnTo>
                  <a:cubicBezTo>
                    <a:pt x="1518809" y="933371"/>
                    <a:pt x="1518809" y="933371"/>
                    <a:pt x="1518809" y="933371"/>
                  </a:cubicBezTo>
                  <a:lnTo>
                    <a:pt x="1518809" y="933371"/>
                  </a:lnTo>
                  <a:cubicBezTo>
                    <a:pt x="1518809" y="933371"/>
                    <a:pt x="1518809" y="933285"/>
                    <a:pt x="1518809" y="933285"/>
                  </a:cubicBezTo>
                  <a:cubicBezTo>
                    <a:pt x="1524696" y="924495"/>
                    <a:pt x="1530327" y="915533"/>
                    <a:pt x="1535873" y="906486"/>
                  </a:cubicBezTo>
                  <a:cubicBezTo>
                    <a:pt x="1538262" y="908364"/>
                    <a:pt x="1540650" y="910071"/>
                    <a:pt x="1543210" y="911778"/>
                  </a:cubicBezTo>
                  <a:cubicBezTo>
                    <a:pt x="1542698" y="913997"/>
                    <a:pt x="1542187" y="916216"/>
                    <a:pt x="1541589" y="918435"/>
                  </a:cubicBezTo>
                  <a:cubicBezTo>
                    <a:pt x="1538006" y="923300"/>
                    <a:pt x="1534422" y="928164"/>
                    <a:pt x="1530925" y="933029"/>
                  </a:cubicBezTo>
                  <a:cubicBezTo>
                    <a:pt x="1530925" y="933029"/>
                    <a:pt x="1530925" y="933029"/>
                    <a:pt x="1530925" y="933029"/>
                  </a:cubicBezTo>
                  <a:cubicBezTo>
                    <a:pt x="1530925" y="933029"/>
                    <a:pt x="1530925" y="933029"/>
                    <a:pt x="1530925" y="933029"/>
                  </a:cubicBezTo>
                  <a:cubicBezTo>
                    <a:pt x="1530925" y="933029"/>
                    <a:pt x="1530925" y="933029"/>
                    <a:pt x="1530925" y="933029"/>
                  </a:cubicBezTo>
                  <a:lnTo>
                    <a:pt x="1530925" y="933029"/>
                  </a:lnTo>
                  <a:cubicBezTo>
                    <a:pt x="1528194" y="937297"/>
                    <a:pt x="1525464" y="941650"/>
                    <a:pt x="1522734" y="945917"/>
                  </a:cubicBezTo>
                  <a:cubicBezTo>
                    <a:pt x="1519577" y="944039"/>
                    <a:pt x="1516421" y="942076"/>
                    <a:pt x="1513435" y="940028"/>
                  </a:cubicBezTo>
                  <a:cubicBezTo>
                    <a:pt x="1515226" y="937809"/>
                    <a:pt x="1517018" y="935675"/>
                    <a:pt x="1518724" y="933456"/>
                  </a:cubicBezTo>
                  <a:close/>
                  <a:moveTo>
                    <a:pt x="1536726" y="936955"/>
                  </a:moveTo>
                  <a:cubicBezTo>
                    <a:pt x="1536726" y="936955"/>
                    <a:pt x="1536726" y="936955"/>
                    <a:pt x="1536726" y="936955"/>
                  </a:cubicBezTo>
                  <a:cubicBezTo>
                    <a:pt x="1536726" y="936955"/>
                    <a:pt x="1536726" y="936955"/>
                    <a:pt x="1536726" y="936870"/>
                  </a:cubicBezTo>
                  <a:cubicBezTo>
                    <a:pt x="1536726" y="936870"/>
                    <a:pt x="1536726" y="936870"/>
                    <a:pt x="1536726" y="936785"/>
                  </a:cubicBezTo>
                  <a:cubicBezTo>
                    <a:pt x="1536726" y="936785"/>
                    <a:pt x="1536726" y="936785"/>
                    <a:pt x="1536726" y="936785"/>
                  </a:cubicBezTo>
                  <a:cubicBezTo>
                    <a:pt x="1541163" y="929872"/>
                    <a:pt x="1545514" y="922873"/>
                    <a:pt x="1549865" y="915874"/>
                  </a:cubicBezTo>
                  <a:cubicBezTo>
                    <a:pt x="1555666" y="919203"/>
                    <a:pt x="1561639" y="922105"/>
                    <a:pt x="1567782" y="924580"/>
                  </a:cubicBezTo>
                  <a:cubicBezTo>
                    <a:pt x="1564283" y="929445"/>
                    <a:pt x="1560786" y="934395"/>
                    <a:pt x="1557373" y="939345"/>
                  </a:cubicBezTo>
                  <a:lnTo>
                    <a:pt x="1557373" y="939345"/>
                  </a:lnTo>
                  <a:cubicBezTo>
                    <a:pt x="1557373" y="939345"/>
                    <a:pt x="1557373" y="939345"/>
                    <a:pt x="1557373" y="939345"/>
                  </a:cubicBezTo>
                  <a:lnTo>
                    <a:pt x="1557373" y="939345"/>
                  </a:lnTo>
                  <a:cubicBezTo>
                    <a:pt x="1557373" y="939345"/>
                    <a:pt x="1557373" y="939345"/>
                    <a:pt x="1557373" y="939345"/>
                  </a:cubicBezTo>
                  <a:cubicBezTo>
                    <a:pt x="1553619" y="945576"/>
                    <a:pt x="1549950" y="951806"/>
                    <a:pt x="1546282" y="958122"/>
                  </a:cubicBezTo>
                  <a:cubicBezTo>
                    <a:pt x="1539883" y="955305"/>
                    <a:pt x="1533740" y="952318"/>
                    <a:pt x="1527768" y="948989"/>
                  </a:cubicBezTo>
                  <a:cubicBezTo>
                    <a:pt x="1530668" y="945064"/>
                    <a:pt x="1533569" y="941052"/>
                    <a:pt x="1536470" y="937041"/>
                  </a:cubicBezTo>
                  <a:close/>
                  <a:moveTo>
                    <a:pt x="1563345" y="943186"/>
                  </a:moveTo>
                  <a:lnTo>
                    <a:pt x="1563345" y="943186"/>
                  </a:lnTo>
                  <a:cubicBezTo>
                    <a:pt x="1563345" y="943186"/>
                    <a:pt x="1563345" y="943100"/>
                    <a:pt x="1563345" y="943100"/>
                  </a:cubicBezTo>
                  <a:lnTo>
                    <a:pt x="1563345" y="943100"/>
                  </a:lnTo>
                  <a:cubicBezTo>
                    <a:pt x="1563345" y="943100"/>
                    <a:pt x="1563345" y="943015"/>
                    <a:pt x="1563345" y="943015"/>
                  </a:cubicBezTo>
                  <a:cubicBezTo>
                    <a:pt x="1566673" y="937553"/>
                    <a:pt x="1569915" y="932005"/>
                    <a:pt x="1573242" y="926543"/>
                  </a:cubicBezTo>
                  <a:cubicBezTo>
                    <a:pt x="1577166" y="927908"/>
                    <a:pt x="1581176" y="929018"/>
                    <a:pt x="1585272" y="929957"/>
                  </a:cubicBezTo>
                  <a:cubicBezTo>
                    <a:pt x="1585869" y="930128"/>
                    <a:pt x="1586466" y="930213"/>
                    <a:pt x="1587148" y="930298"/>
                  </a:cubicBezTo>
                  <a:cubicBezTo>
                    <a:pt x="1585784" y="932432"/>
                    <a:pt x="1584333" y="934566"/>
                    <a:pt x="1582968" y="936614"/>
                  </a:cubicBezTo>
                  <a:cubicBezTo>
                    <a:pt x="1582968" y="936614"/>
                    <a:pt x="1582968" y="936614"/>
                    <a:pt x="1582968" y="936614"/>
                  </a:cubicBezTo>
                  <a:cubicBezTo>
                    <a:pt x="1582968" y="936614"/>
                    <a:pt x="1582968" y="936614"/>
                    <a:pt x="1582968" y="936614"/>
                  </a:cubicBezTo>
                  <a:cubicBezTo>
                    <a:pt x="1582968" y="936614"/>
                    <a:pt x="1582968" y="936614"/>
                    <a:pt x="1582968" y="936614"/>
                  </a:cubicBezTo>
                  <a:cubicBezTo>
                    <a:pt x="1582968" y="936614"/>
                    <a:pt x="1582968" y="936614"/>
                    <a:pt x="1582968" y="936614"/>
                  </a:cubicBezTo>
                  <a:cubicBezTo>
                    <a:pt x="1577423" y="946088"/>
                    <a:pt x="1571962" y="955647"/>
                    <a:pt x="1566502" y="965291"/>
                  </a:cubicBezTo>
                  <a:cubicBezTo>
                    <a:pt x="1562321" y="964096"/>
                    <a:pt x="1558141" y="962731"/>
                    <a:pt x="1553960" y="961280"/>
                  </a:cubicBezTo>
                  <a:cubicBezTo>
                    <a:pt x="1553107" y="960938"/>
                    <a:pt x="1552254" y="960512"/>
                    <a:pt x="1551400" y="960170"/>
                  </a:cubicBezTo>
                  <a:cubicBezTo>
                    <a:pt x="1555325" y="954537"/>
                    <a:pt x="1559335" y="948819"/>
                    <a:pt x="1563260" y="943186"/>
                  </a:cubicBezTo>
                  <a:close/>
                  <a:moveTo>
                    <a:pt x="1588940" y="940369"/>
                  </a:moveTo>
                  <a:cubicBezTo>
                    <a:pt x="1588940" y="940369"/>
                    <a:pt x="1588940" y="940369"/>
                    <a:pt x="1588940" y="940369"/>
                  </a:cubicBezTo>
                  <a:cubicBezTo>
                    <a:pt x="1588940" y="940369"/>
                    <a:pt x="1588940" y="940284"/>
                    <a:pt x="1588940" y="940199"/>
                  </a:cubicBezTo>
                  <a:cubicBezTo>
                    <a:pt x="1588940" y="940199"/>
                    <a:pt x="1588940" y="940113"/>
                    <a:pt x="1589026" y="940028"/>
                  </a:cubicBezTo>
                  <a:cubicBezTo>
                    <a:pt x="1589026" y="940028"/>
                    <a:pt x="1589026" y="940028"/>
                    <a:pt x="1589026" y="940028"/>
                  </a:cubicBezTo>
                  <a:cubicBezTo>
                    <a:pt x="1590732" y="937126"/>
                    <a:pt x="1592353" y="934224"/>
                    <a:pt x="1594059" y="931322"/>
                  </a:cubicBezTo>
                  <a:cubicBezTo>
                    <a:pt x="1594230" y="931322"/>
                    <a:pt x="1594486" y="931322"/>
                    <a:pt x="1594656" y="931408"/>
                  </a:cubicBezTo>
                  <a:lnTo>
                    <a:pt x="1593974" y="933115"/>
                  </a:lnTo>
                  <a:cubicBezTo>
                    <a:pt x="1593974" y="933115"/>
                    <a:pt x="1594230" y="933371"/>
                    <a:pt x="1594230" y="933200"/>
                  </a:cubicBezTo>
                  <a:lnTo>
                    <a:pt x="1595083" y="931408"/>
                  </a:lnTo>
                  <a:cubicBezTo>
                    <a:pt x="1598239" y="931834"/>
                    <a:pt x="1601397" y="932176"/>
                    <a:pt x="1604553" y="932432"/>
                  </a:cubicBezTo>
                  <a:cubicBezTo>
                    <a:pt x="1596875" y="944637"/>
                    <a:pt x="1589196" y="956842"/>
                    <a:pt x="1581518" y="969046"/>
                  </a:cubicBezTo>
                  <a:cubicBezTo>
                    <a:pt x="1578190" y="968278"/>
                    <a:pt x="1574777" y="967425"/>
                    <a:pt x="1571450" y="966571"/>
                  </a:cubicBezTo>
                  <a:cubicBezTo>
                    <a:pt x="1577337" y="957866"/>
                    <a:pt x="1583139" y="949075"/>
                    <a:pt x="1588855" y="940284"/>
                  </a:cubicBezTo>
                  <a:close/>
                  <a:moveTo>
                    <a:pt x="1636206" y="930896"/>
                  </a:moveTo>
                  <a:cubicBezTo>
                    <a:pt x="1638083" y="930554"/>
                    <a:pt x="1639874" y="930213"/>
                    <a:pt x="1641752" y="929786"/>
                  </a:cubicBezTo>
                  <a:lnTo>
                    <a:pt x="1640984" y="932944"/>
                  </a:lnTo>
                  <a:cubicBezTo>
                    <a:pt x="1640984" y="932944"/>
                    <a:pt x="1641240" y="933115"/>
                    <a:pt x="1641240" y="932944"/>
                  </a:cubicBezTo>
                  <a:lnTo>
                    <a:pt x="1642349" y="929530"/>
                  </a:lnTo>
                  <a:cubicBezTo>
                    <a:pt x="1643714" y="929189"/>
                    <a:pt x="1645164" y="928847"/>
                    <a:pt x="1646529" y="928506"/>
                  </a:cubicBezTo>
                  <a:cubicBezTo>
                    <a:pt x="1646359" y="928762"/>
                    <a:pt x="1646188" y="929018"/>
                    <a:pt x="1646103" y="929274"/>
                  </a:cubicBezTo>
                  <a:lnTo>
                    <a:pt x="1646103" y="929274"/>
                  </a:lnTo>
                  <a:cubicBezTo>
                    <a:pt x="1646103" y="929274"/>
                    <a:pt x="1646017" y="929445"/>
                    <a:pt x="1646017" y="929445"/>
                  </a:cubicBezTo>
                  <a:lnTo>
                    <a:pt x="1646017" y="929615"/>
                  </a:lnTo>
                  <a:cubicBezTo>
                    <a:pt x="1646017" y="929615"/>
                    <a:pt x="1645932" y="929615"/>
                    <a:pt x="1645932" y="929615"/>
                  </a:cubicBezTo>
                  <a:cubicBezTo>
                    <a:pt x="1637571" y="944381"/>
                    <a:pt x="1629210" y="959146"/>
                    <a:pt x="1620678" y="973826"/>
                  </a:cubicBezTo>
                  <a:cubicBezTo>
                    <a:pt x="1616668" y="973826"/>
                    <a:pt x="1612573" y="973570"/>
                    <a:pt x="1608478" y="973228"/>
                  </a:cubicBezTo>
                  <a:cubicBezTo>
                    <a:pt x="1617863" y="959231"/>
                    <a:pt x="1627162" y="945149"/>
                    <a:pt x="1636206" y="930810"/>
                  </a:cubicBezTo>
                  <a:close/>
                  <a:moveTo>
                    <a:pt x="1651990" y="933115"/>
                  </a:moveTo>
                  <a:lnTo>
                    <a:pt x="1651990" y="933115"/>
                  </a:lnTo>
                  <a:cubicBezTo>
                    <a:pt x="1651990" y="933115"/>
                    <a:pt x="1651990" y="933115"/>
                    <a:pt x="1651990" y="933115"/>
                  </a:cubicBezTo>
                  <a:lnTo>
                    <a:pt x="1651990" y="933115"/>
                  </a:lnTo>
                  <a:cubicBezTo>
                    <a:pt x="1651990" y="933115"/>
                    <a:pt x="1651990" y="933115"/>
                    <a:pt x="1651990" y="933115"/>
                  </a:cubicBezTo>
                  <a:cubicBezTo>
                    <a:pt x="1653355" y="930725"/>
                    <a:pt x="1654635" y="928250"/>
                    <a:pt x="1655999" y="925860"/>
                  </a:cubicBezTo>
                  <a:cubicBezTo>
                    <a:pt x="1660265" y="924409"/>
                    <a:pt x="1664446" y="922702"/>
                    <a:pt x="1668541" y="920739"/>
                  </a:cubicBezTo>
                  <a:cubicBezTo>
                    <a:pt x="1659753" y="938406"/>
                    <a:pt x="1650624" y="955903"/>
                    <a:pt x="1641069" y="973143"/>
                  </a:cubicBezTo>
                  <a:cubicBezTo>
                    <a:pt x="1635865" y="973655"/>
                    <a:pt x="1630660" y="973997"/>
                    <a:pt x="1625456" y="973997"/>
                  </a:cubicBezTo>
                  <a:cubicBezTo>
                    <a:pt x="1634499" y="960597"/>
                    <a:pt x="1643458" y="947026"/>
                    <a:pt x="1651904" y="933200"/>
                  </a:cubicBezTo>
                  <a:close/>
                  <a:moveTo>
                    <a:pt x="1666238" y="967425"/>
                  </a:moveTo>
                  <a:cubicBezTo>
                    <a:pt x="1666238" y="967425"/>
                    <a:pt x="1666323" y="967254"/>
                    <a:pt x="1666408" y="967083"/>
                  </a:cubicBezTo>
                  <a:lnTo>
                    <a:pt x="1689273" y="942076"/>
                  </a:lnTo>
                  <a:cubicBezTo>
                    <a:pt x="1713503" y="915874"/>
                    <a:pt x="1738160" y="890099"/>
                    <a:pt x="1762646" y="864153"/>
                  </a:cubicBezTo>
                  <a:lnTo>
                    <a:pt x="1762646" y="864153"/>
                  </a:lnTo>
                  <a:cubicBezTo>
                    <a:pt x="1762646" y="864153"/>
                    <a:pt x="1762646" y="864153"/>
                    <a:pt x="1762646" y="864153"/>
                  </a:cubicBezTo>
                  <a:lnTo>
                    <a:pt x="1762646" y="864153"/>
                  </a:lnTo>
                  <a:cubicBezTo>
                    <a:pt x="1762646" y="864153"/>
                    <a:pt x="1762646" y="864153"/>
                    <a:pt x="1762646" y="864153"/>
                  </a:cubicBezTo>
                  <a:cubicBezTo>
                    <a:pt x="1772799" y="852802"/>
                    <a:pt x="1783037" y="841365"/>
                    <a:pt x="1793190" y="830014"/>
                  </a:cubicBezTo>
                  <a:cubicBezTo>
                    <a:pt x="1792251" y="838549"/>
                    <a:pt x="1790630" y="846913"/>
                    <a:pt x="1788327" y="855106"/>
                  </a:cubicBezTo>
                  <a:cubicBezTo>
                    <a:pt x="1779624" y="864239"/>
                    <a:pt x="1770922" y="873371"/>
                    <a:pt x="1762134" y="882588"/>
                  </a:cubicBezTo>
                  <a:lnTo>
                    <a:pt x="1762134" y="882588"/>
                  </a:lnTo>
                  <a:cubicBezTo>
                    <a:pt x="1762134" y="882588"/>
                    <a:pt x="1761963" y="882759"/>
                    <a:pt x="1761963" y="882759"/>
                  </a:cubicBezTo>
                  <a:lnTo>
                    <a:pt x="1761793" y="882930"/>
                  </a:lnTo>
                  <a:lnTo>
                    <a:pt x="1761793" y="882930"/>
                  </a:lnTo>
                  <a:cubicBezTo>
                    <a:pt x="1739184" y="908449"/>
                    <a:pt x="1716575" y="933883"/>
                    <a:pt x="1693966" y="959402"/>
                  </a:cubicBezTo>
                  <a:cubicBezTo>
                    <a:pt x="1684410" y="963413"/>
                    <a:pt x="1674855" y="966657"/>
                    <a:pt x="1665214" y="969046"/>
                  </a:cubicBezTo>
                  <a:lnTo>
                    <a:pt x="1666067" y="967595"/>
                  </a:lnTo>
                  <a:close/>
                  <a:moveTo>
                    <a:pt x="1767168" y="887453"/>
                  </a:moveTo>
                  <a:lnTo>
                    <a:pt x="1767168" y="887453"/>
                  </a:lnTo>
                  <a:cubicBezTo>
                    <a:pt x="1767168" y="887453"/>
                    <a:pt x="1767168" y="887453"/>
                    <a:pt x="1767168" y="887453"/>
                  </a:cubicBezTo>
                  <a:lnTo>
                    <a:pt x="1767168" y="887453"/>
                  </a:lnTo>
                  <a:cubicBezTo>
                    <a:pt x="1767168" y="887453"/>
                    <a:pt x="1767168" y="887453"/>
                    <a:pt x="1767168" y="887453"/>
                  </a:cubicBezTo>
                  <a:cubicBezTo>
                    <a:pt x="1772713" y="881223"/>
                    <a:pt x="1778259" y="874907"/>
                    <a:pt x="1783804" y="868591"/>
                  </a:cubicBezTo>
                  <a:cubicBezTo>
                    <a:pt x="1780051" y="878406"/>
                    <a:pt x="1775273" y="887795"/>
                    <a:pt x="1769557" y="896671"/>
                  </a:cubicBezTo>
                  <a:cubicBezTo>
                    <a:pt x="1769130" y="897183"/>
                    <a:pt x="1768618" y="897695"/>
                    <a:pt x="1768192" y="898122"/>
                  </a:cubicBezTo>
                  <a:lnTo>
                    <a:pt x="1768192" y="898122"/>
                  </a:lnTo>
                  <a:cubicBezTo>
                    <a:pt x="1768192" y="898122"/>
                    <a:pt x="1768021" y="898292"/>
                    <a:pt x="1768021" y="898292"/>
                  </a:cubicBezTo>
                  <a:lnTo>
                    <a:pt x="1767850" y="898463"/>
                  </a:lnTo>
                  <a:lnTo>
                    <a:pt x="1767850" y="898463"/>
                  </a:lnTo>
                  <a:cubicBezTo>
                    <a:pt x="1767168" y="899317"/>
                    <a:pt x="1766485" y="900170"/>
                    <a:pt x="1765717" y="901024"/>
                  </a:cubicBezTo>
                  <a:cubicBezTo>
                    <a:pt x="1763926" y="902218"/>
                    <a:pt x="1762134" y="903328"/>
                    <a:pt x="1760342" y="904523"/>
                  </a:cubicBezTo>
                  <a:lnTo>
                    <a:pt x="1744900" y="914594"/>
                  </a:lnTo>
                  <a:cubicBezTo>
                    <a:pt x="1744900" y="914594"/>
                    <a:pt x="1744985" y="914850"/>
                    <a:pt x="1745071" y="914850"/>
                  </a:cubicBezTo>
                  <a:lnTo>
                    <a:pt x="1761367" y="906315"/>
                  </a:lnTo>
                  <a:cubicBezTo>
                    <a:pt x="1756759" y="911863"/>
                    <a:pt x="1752152" y="917410"/>
                    <a:pt x="1747630" y="922958"/>
                  </a:cubicBezTo>
                  <a:lnTo>
                    <a:pt x="1736027" y="929445"/>
                  </a:lnTo>
                  <a:cubicBezTo>
                    <a:pt x="1736027" y="929445"/>
                    <a:pt x="1736027" y="929786"/>
                    <a:pt x="1736198" y="929701"/>
                  </a:cubicBezTo>
                  <a:lnTo>
                    <a:pt x="1745497" y="925689"/>
                  </a:lnTo>
                  <a:cubicBezTo>
                    <a:pt x="1745497" y="925689"/>
                    <a:pt x="1744815" y="926458"/>
                    <a:pt x="1744559" y="926884"/>
                  </a:cubicBezTo>
                  <a:cubicBezTo>
                    <a:pt x="1732188" y="938577"/>
                    <a:pt x="1717684" y="948477"/>
                    <a:pt x="1701388" y="956244"/>
                  </a:cubicBezTo>
                  <a:cubicBezTo>
                    <a:pt x="1700791" y="956500"/>
                    <a:pt x="1700194" y="956756"/>
                    <a:pt x="1699596" y="957012"/>
                  </a:cubicBezTo>
                  <a:cubicBezTo>
                    <a:pt x="1722291" y="934054"/>
                    <a:pt x="1744900" y="911009"/>
                    <a:pt x="1767083" y="887624"/>
                  </a:cubicBezTo>
                  <a:close/>
                  <a:moveTo>
                    <a:pt x="1732956" y="967766"/>
                  </a:moveTo>
                  <a:cubicBezTo>
                    <a:pt x="1734662" y="967083"/>
                    <a:pt x="1736368" y="966486"/>
                    <a:pt x="1738075" y="965803"/>
                  </a:cubicBezTo>
                  <a:cubicBezTo>
                    <a:pt x="1735942" y="968705"/>
                    <a:pt x="1733809" y="971607"/>
                    <a:pt x="1731590" y="974423"/>
                  </a:cubicBezTo>
                  <a:cubicBezTo>
                    <a:pt x="1728434" y="975618"/>
                    <a:pt x="1725277" y="976898"/>
                    <a:pt x="1722120" y="978093"/>
                  </a:cubicBezTo>
                  <a:cubicBezTo>
                    <a:pt x="1725703" y="974679"/>
                    <a:pt x="1729373" y="971180"/>
                    <a:pt x="1732956" y="967681"/>
                  </a:cubicBezTo>
                  <a:close/>
                  <a:moveTo>
                    <a:pt x="1743706" y="963584"/>
                  </a:moveTo>
                  <a:cubicBezTo>
                    <a:pt x="1748057" y="961877"/>
                    <a:pt x="1752323" y="960170"/>
                    <a:pt x="1756589" y="958463"/>
                  </a:cubicBezTo>
                  <a:cubicBezTo>
                    <a:pt x="1755394" y="961024"/>
                    <a:pt x="1754285" y="963584"/>
                    <a:pt x="1753090" y="966145"/>
                  </a:cubicBezTo>
                  <a:cubicBezTo>
                    <a:pt x="1747289" y="968363"/>
                    <a:pt x="1741487" y="970583"/>
                    <a:pt x="1735771" y="972802"/>
                  </a:cubicBezTo>
                  <a:cubicBezTo>
                    <a:pt x="1738416" y="969729"/>
                    <a:pt x="1741061" y="966657"/>
                    <a:pt x="1743706" y="963584"/>
                  </a:cubicBezTo>
                  <a:close/>
                  <a:moveTo>
                    <a:pt x="1758636" y="971522"/>
                  </a:moveTo>
                  <a:lnTo>
                    <a:pt x="1758636" y="971522"/>
                  </a:lnTo>
                  <a:cubicBezTo>
                    <a:pt x="1758636" y="971522"/>
                    <a:pt x="1758636" y="971522"/>
                    <a:pt x="1758636" y="971522"/>
                  </a:cubicBezTo>
                  <a:lnTo>
                    <a:pt x="1758636" y="971522"/>
                  </a:lnTo>
                  <a:cubicBezTo>
                    <a:pt x="1758636" y="971522"/>
                    <a:pt x="1758636" y="971522"/>
                    <a:pt x="1758636" y="971522"/>
                  </a:cubicBezTo>
                  <a:cubicBezTo>
                    <a:pt x="1766400" y="968620"/>
                    <a:pt x="1774079" y="965633"/>
                    <a:pt x="1781842" y="962560"/>
                  </a:cubicBezTo>
                  <a:cubicBezTo>
                    <a:pt x="1779709" y="967681"/>
                    <a:pt x="1777662" y="972716"/>
                    <a:pt x="1775614" y="977837"/>
                  </a:cubicBezTo>
                  <a:cubicBezTo>
                    <a:pt x="1769983" y="979374"/>
                    <a:pt x="1764438" y="980995"/>
                    <a:pt x="1758807" y="982531"/>
                  </a:cubicBezTo>
                  <a:cubicBezTo>
                    <a:pt x="1758807" y="982531"/>
                    <a:pt x="1758807" y="982531"/>
                    <a:pt x="1758807" y="982531"/>
                  </a:cubicBezTo>
                  <a:cubicBezTo>
                    <a:pt x="1758807" y="982531"/>
                    <a:pt x="1758722" y="982531"/>
                    <a:pt x="1758636" y="982531"/>
                  </a:cubicBezTo>
                  <a:cubicBezTo>
                    <a:pt x="1758636" y="982531"/>
                    <a:pt x="1758551" y="982531"/>
                    <a:pt x="1758466" y="982531"/>
                  </a:cubicBezTo>
                  <a:cubicBezTo>
                    <a:pt x="1758466" y="982531"/>
                    <a:pt x="1758466" y="982531"/>
                    <a:pt x="1758466" y="982531"/>
                  </a:cubicBezTo>
                  <a:cubicBezTo>
                    <a:pt x="1755480" y="983556"/>
                    <a:pt x="1752493" y="984580"/>
                    <a:pt x="1749593" y="985604"/>
                  </a:cubicBezTo>
                  <a:cubicBezTo>
                    <a:pt x="1751811" y="981081"/>
                    <a:pt x="1754114" y="976642"/>
                    <a:pt x="1756333" y="972119"/>
                  </a:cubicBezTo>
                  <a:cubicBezTo>
                    <a:pt x="1757101" y="971863"/>
                    <a:pt x="1757783" y="971607"/>
                    <a:pt x="1758551" y="971351"/>
                  </a:cubicBezTo>
                  <a:close/>
                  <a:moveTo>
                    <a:pt x="1760769" y="989274"/>
                  </a:moveTo>
                  <a:cubicBezTo>
                    <a:pt x="1760769" y="989274"/>
                    <a:pt x="1760769" y="989274"/>
                    <a:pt x="1760769" y="989274"/>
                  </a:cubicBezTo>
                  <a:cubicBezTo>
                    <a:pt x="1760769" y="989274"/>
                    <a:pt x="1760769" y="989274"/>
                    <a:pt x="1760769" y="989274"/>
                  </a:cubicBezTo>
                  <a:cubicBezTo>
                    <a:pt x="1760769" y="989274"/>
                    <a:pt x="1760769" y="989274"/>
                    <a:pt x="1760769" y="989274"/>
                  </a:cubicBezTo>
                  <a:cubicBezTo>
                    <a:pt x="1760769" y="989274"/>
                    <a:pt x="1760769" y="989274"/>
                    <a:pt x="1760769" y="989274"/>
                  </a:cubicBezTo>
                  <a:cubicBezTo>
                    <a:pt x="1764779" y="987908"/>
                    <a:pt x="1768704" y="986543"/>
                    <a:pt x="1772628" y="985177"/>
                  </a:cubicBezTo>
                  <a:cubicBezTo>
                    <a:pt x="1770495" y="990640"/>
                    <a:pt x="1768277" y="996017"/>
                    <a:pt x="1766144" y="1001479"/>
                  </a:cubicBezTo>
                  <a:cubicBezTo>
                    <a:pt x="1762049" y="1002674"/>
                    <a:pt x="1757954" y="1003783"/>
                    <a:pt x="1753859" y="1004978"/>
                  </a:cubicBezTo>
                  <a:cubicBezTo>
                    <a:pt x="1753859" y="1004978"/>
                    <a:pt x="1753859" y="1004978"/>
                    <a:pt x="1753859" y="1004978"/>
                  </a:cubicBezTo>
                  <a:cubicBezTo>
                    <a:pt x="1753859" y="1004978"/>
                    <a:pt x="1753773" y="1004978"/>
                    <a:pt x="1753688" y="1004978"/>
                  </a:cubicBezTo>
                  <a:cubicBezTo>
                    <a:pt x="1753688" y="1004978"/>
                    <a:pt x="1753602" y="1004978"/>
                    <a:pt x="1753517" y="1004978"/>
                  </a:cubicBezTo>
                  <a:cubicBezTo>
                    <a:pt x="1753517" y="1004978"/>
                    <a:pt x="1753517" y="1004978"/>
                    <a:pt x="1753517" y="1004978"/>
                  </a:cubicBezTo>
                  <a:cubicBezTo>
                    <a:pt x="1748057" y="1006770"/>
                    <a:pt x="1742597" y="1008648"/>
                    <a:pt x="1737136" y="1010526"/>
                  </a:cubicBezTo>
                  <a:cubicBezTo>
                    <a:pt x="1739952" y="1004807"/>
                    <a:pt x="1742767" y="999089"/>
                    <a:pt x="1745668" y="993371"/>
                  </a:cubicBezTo>
                  <a:cubicBezTo>
                    <a:pt x="1750702" y="992005"/>
                    <a:pt x="1755650" y="990554"/>
                    <a:pt x="1760598" y="989189"/>
                  </a:cubicBezTo>
                  <a:close/>
                  <a:moveTo>
                    <a:pt x="1750275" y="1049530"/>
                  </a:moveTo>
                  <a:cubicBezTo>
                    <a:pt x="1751128" y="1047567"/>
                    <a:pt x="1751981" y="1045519"/>
                    <a:pt x="1752835" y="1043556"/>
                  </a:cubicBezTo>
                  <a:cubicBezTo>
                    <a:pt x="1758977" y="1041678"/>
                    <a:pt x="1765120" y="1039886"/>
                    <a:pt x="1771263" y="1037923"/>
                  </a:cubicBezTo>
                  <a:cubicBezTo>
                    <a:pt x="1769557" y="1042873"/>
                    <a:pt x="1767850" y="1047738"/>
                    <a:pt x="1766144" y="1052688"/>
                  </a:cubicBezTo>
                  <a:cubicBezTo>
                    <a:pt x="1759660" y="1054480"/>
                    <a:pt x="1753261" y="1056187"/>
                    <a:pt x="1746777" y="1057979"/>
                  </a:cubicBezTo>
                  <a:cubicBezTo>
                    <a:pt x="1747972" y="1055163"/>
                    <a:pt x="1749166" y="1052347"/>
                    <a:pt x="1750360" y="1049530"/>
                  </a:cubicBezTo>
                  <a:close/>
                  <a:moveTo>
                    <a:pt x="1775188" y="1036728"/>
                  </a:moveTo>
                  <a:cubicBezTo>
                    <a:pt x="1781928" y="1034594"/>
                    <a:pt x="1788583" y="1032460"/>
                    <a:pt x="1795323" y="1030327"/>
                  </a:cubicBezTo>
                  <a:cubicBezTo>
                    <a:pt x="1793360" y="1035618"/>
                    <a:pt x="1791483" y="1040995"/>
                    <a:pt x="1789607" y="1046372"/>
                  </a:cubicBezTo>
                  <a:cubicBezTo>
                    <a:pt x="1782781" y="1048250"/>
                    <a:pt x="1775870" y="1050127"/>
                    <a:pt x="1769045" y="1051920"/>
                  </a:cubicBezTo>
                  <a:cubicBezTo>
                    <a:pt x="1771092" y="1046884"/>
                    <a:pt x="1773140" y="1041763"/>
                    <a:pt x="1775273" y="1036728"/>
                  </a:cubicBezTo>
                  <a:close/>
                  <a:moveTo>
                    <a:pt x="1793702" y="1049615"/>
                  </a:moveTo>
                  <a:cubicBezTo>
                    <a:pt x="1796432" y="1048676"/>
                    <a:pt x="1799077" y="1047738"/>
                    <a:pt x="1801807" y="1046799"/>
                  </a:cubicBezTo>
                  <a:cubicBezTo>
                    <a:pt x="1797456" y="1058321"/>
                    <a:pt x="1793190" y="1069843"/>
                    <a:pt x="1789009" y="1081450"/>
                  </a:cubicBezTo>
                  <a:cubicBezTo>
                    <a:pt x="1788668" y="1081792"/>
                    <a:pt x="1788241" y="1082133"/>
                    <a:pt x="1787900" y="1082475"/>
                  </a:cubicBezTo>
                  <a:cubicBezTo>
                    <a:pt x="1785170" y="1083157"/>
                    <a:pt x="1782440" y="1083755"/>
                    <a:pt x="1779624" y="1084437"/>
                  </a:cubicBezTo>
                  <a:cubicBezTo>
                    <a:pt x="1784231" y="1072830"/>
                    <a:pt x="1788924" y="1061223"/>
                    <a:pt x="1793702" y="1049701"/>
                  </a:cubicBezTo>
                  <a:close/>
                  <a:moveTo>
                    <a:pt x="1776724" y="1116017"/>
                  </a:moveTo>
                  <a:cubicBezTo>
                    <a:pt x="1776041" y="1117894"/>
                    <a:pt x="1775358" y="1119857"/>
                    <a:pt x="1774676" y="1121735"/>
                  </a:cubicBezTo>
                  <a:lnTo>
                    <a:pt x="1774676" y="1121735"/>
                  </a:lnTo>
                  <a:cubicBezTo>
                    <a:pt x="1774676" y="1121735"/>
                    <a:pt x="1774676" y="1121906"/>
                    <a:pt x="1774676" y="1121906"/>
                  </a:cubicBezTo>
                  <a:cubicBezTo>
                    <a:pt x="1773140" y="1126173"/>
                    <a:pt x="1771690" y="1130526"/>
                    <a:pt x="1770154" y="1134793"/>
                  </a:cubicBezTo>
                  <a:lnTo>
                    <a:pt x="1759575" y="1138122"/>
                  </a:lnTo>
                  <a:cubicBezTo>
                    <a:pt x="1759575" y="1138122"/>
                    <a:pt x="1758892" y="1138292"/>
                    <a:pt x="1758551" y="1138463"/>
                  </a:cubicBezTo>
                  <a:lnTo>
                    <a:pt x="1765803" y="1119601"/>
                  </a:lnTo>
                  <a:cubicBezTo>
                    <a:pt x="1769386" y="1118406"/>
                    <a:pt x="1773055" y="1117211"/>
                    <a:pt x="1776638" y="1116017"/>
                  </a:cubicBezTo>
                  <a:close/>
                  <a:moveTo>
                    <a:pt x="1724680" y="1207766"/>
                  </a:moveTo>
                  <a:cubicBezTo>
                    <a:pt x="1723144" y="1215874"/>
                    <a:pt x="1721694" y="1224067"/>
                    <a:pt x="1720158" y="1232176"/>
                  </a:cubicBezTo>
                  <a:cubicBezTo>
                    <a:pt x="1717087" y="1231834"/>
                    <a:pt x="1714015" y="1231493"/>
                    <a:pt x="1710944" y="1231151"/>
                  </a:cubicBezTo>
                  <a:cubicBezTo>
                    <a:pt x="1711797" y="1223897"/>
                    <a:pt x="1712650" y="1216642"/>
                    <a:pt x="1713418" y="1209388"/>
                  </a:cubicBezTo>
                  <a:cubicBezTo>
                    <a:pt x="1717172" y="1208876"/>
                    <a:pt x="1720926" y="1208278"/>
                    <a:pt x="1724595" y="1207766"/>
                  </a:cubicBezTo>
                  <a:close/>
                  <a:moveTo>
                    <a:pt x="1719561" y="1235504"/>
                  </a:moveTo>
                  <a:cubicBezTo>
                    <a:pt x="1719220" y="1237553"/>
                    <a:pt x="1718793" y="1239686"/>
                    <a:pt x="1718452" y="1241735"/>
                  </a:cubicBezTo>
                  <a:cubicBezTo>
                    <a:pt x="1715380" y="1243527"/>
                    <a:pt x="1712224" y="1245320"/>
                    <a:pt x="1709152" y="1247112"/>
                  </a:cubicBezTo>
                  <a:cubicBezTo>
                    <a:pt x="1709664" y="1243100"/>
                    <a:pt x="1710091" y="1239089"/>
                    <a:pt x="1710603" y="1235078"/>
                  </a:cubicBezTo>
                  <a:cubicBezTo>
                    <a:pt x="1713589" y="1235248"/>
                    <a:pt x="1716660" y="1235419"/>
                    <a:pt x="1719646" y="1235504"/>
                  </a:cubicBezTo>
                  <a:close/>
                  <a:moveTo>
                    <a:pt x="1702668" y="1250867"/>
                  </a:moveTo>
                  <a:cubicBezTo>
                    <a:pt x="1699341" y="1252830"/>
                    <a:pt x="1696099" y="1254708"/>
                    <a:pt x="1692771" y="1256671"/>
                  </a:cubicBezTo>
                  <a:cubicBezTo>
                    <a:pt x="1693368" y="1251977"/>
                    <a:pt x="1693966" y="1247282"/>
                    <a:pt x="1694648" y="1242673"/>
                  </a:cubicBezTo>
                  <a:cubicBezTo>
                    <a:pt x="1695075" y="1239943"/>
                    <a:pt x="1695501" y="1237126"/>
                    <a:pt x="1695928" y="1234395"/>
                  </a:cubicBezTo>
                  <a:cubicBezTo>
                    <a:pt x="1699085" y="1234566"/>
                    <a:pt x="1702327" y="1234736"/>
                    <a:pt x="1705483" y="1234907"/>
                  </a:cubicBezTo>
                  <a:cubicBezTo>
                    <a:pt x="1704460" y="1240284"/>
                    <a:pt x="1703521" y="1245575"/>
                    <a:pt x="1702583" y="1250952"/>
                  </a:cubicBezTo>
                  <a:close/>
                  <a:moveTo>
                    <a:pt x="1701474" y="1257439"/>
                  </a:moveTo>
                  <a:cubicBezTo>
                    <a:pt x="1701047" y="1259914"/>
                    <a:pt x="1700620" y="1262389"/>
                    <a:pt x="1700194" y="1264864"/>
                  </a:cubicBezTo>
                  <a:cubicBezTo>
                    <a:pt x="1697463" y="1264438"/>
                    <a:pt x="1694648" y="1264096"/>
                    <a:pt x="1691918" y="1263755"/>
                  </a:cubicBezTo>
                  <a:cubicBezTo>
                    <a:pt x="1691918" y="1263755"/>
                    <a:pt x="1691918" y="1263755"/>
                    <a:pt x="1691918" y="1263669"/>
                  </a:cubicBezTo>
                  <a:cubicBezTo>
                    <a:pt x="1695075" y="1261621"/>
                    <a:pt x="1698317" y="1259573"/>
                    <a:pt x="1701474" y="1257439"/>
                  </a:cubicBezTo>
                  <a:close/>
                  <a:moveTo>
                    <a:pt x="1686970" y="1268449"/>
                  </a:moveTo>
                  <a:cubicBezTo>
                    <a:pt x="1686629" y="1269899"/>
                    <a:pt x="1686372" y="1271436"/>
                    <a:pt x="1686031" y="1272887"/>
                  </a:cubicBezTo>
                  <a:lnTo>
                    <a:pt x="1685007" y="1272887"/>
                  </a:lnTo>
                  <a:cubicBezTo>
                    <a:pt x="1682704" y="1272716"/>
                    <a:pt x="1680485" y="1272631"/>
                    <a:pt x="1678182" y="1272460"/>
                  </a:cubicBezTo>
                  <a:cubicBezTo>
                    <a:pt x="1680315" y="1271094"/>
                    <a:pt x="1682533" y="1269644"/>
                    <a:pt x="1684666" y="1268278"/>
                  </a:cubicBezTo>
                  <a:cubicBezTo>
                    <a:pt x="1685434" y="1268278"/>
                    <a:pt x="1686202" y="1268449"/>
                    <a:pt x="1686884" y="1268449"/>
                  </a:cubicBezTo>
                  <a:close/>
                  <a:moveTo>
                    <a:pt x="1696013" y="1295504"/>
                  </a:moveTo>
                  <a:cubicBezTo>
                    <a:pt x="1695672" y="1298150"/>
                    <a:pt x="1695416" y="1300711"/>
                    <a:pt x="1695075" y="1303356"/>
                  </a:cubicBezTo>
                  <a:cubicBezTo>
                    <a:pt x="1692601" y="1308051"/>
                    <a:pt x="1690126" y="1312745"/>
                    <a:pt x="1687652" y="1317439"/>
                  </a:cubicBezTo>
                  <a:cubicBezTo>
                    <a:pt x="1686629" y="1319231"/>
                    <a:pt x="1685690" y="1321109"/>
                    <a:pt x="1684666" y="1322901"/>
                  </a:cubicBezTo>
                  <a:cubicBezTo>
                    <a:pt x="1685434" y="1317695"/>
                    <a:pt x="1686202" y="1312489"/>
                    <a:pt x="1686970" y="1307197"/>
                  </a:cubicBezTo>
                  <a:lnTo>
                    <a:pt x="1686970" y="1307197"/>
                  </a:lnTo>
                  <a:cubicBezTo>
                    <a:pt x="1686970" y="1307197"/>
                    <a:pt x="1686970" y="1307112"/>
                    <a:pt x="1686970" y="1307112"/>
                  </a:cubicBezTo>
                  <a:lnTo>
                    <a:pt x="1686970" y="1307112"/>
                  </a:lnTo>
                  <a:cubicBezTo>
                    <a:pt x="1687226" y="1304978"/>
                    <a:pt x="1687396" y="1302844"/>
                    <a:pt x="1687652" y="1300711"/>
                  </a:cubicBezTo>
                  <a:cubicBezTo>
                    <a:pt x="1690468" y="1298918"/>
                    <a:pt x="1693198" y="1297211"/>
                    <a:pt x="1696013" y="1295419"/>
                  </a:cubicBezTo>
                  <a:close/>
                  <a:moveTo>
                    <a:pt x="1677243" y="1344665"/>
                  </a:moveTo>
                  <a:cubicBezTo>
                    <a:pt x="1676988" y="1349530"/>
                    <a:pt x="1676731" y="1354395"/>
                    <a:pt x="1676561" y="1359260"/>
                  </a:cubicBezTo>
                  <a:cubicBezTo>
                    <a:pt x="1675367" y="1359943"/>
                    <a:pt x="1674172" y="1360710"/>
                    <a:pt x="1672977" y="1361393"/>
                  </a:cubicBezTo>
                  <a:lnTo>
                    <a:pt x="1672977" y="1361393"/>
                  </a:lnTo>
                  <a:cubicBezTo>
                    <a:pt x="1672977" y="1361393"/>
                    <a:pt x="1672722" y="1361564"/>
                    <a:pt x="1672722" y="1361564"/>
                  </a:cubicBezTo>
                  <a:lnTo>
                    <a:pt x="1672466" y="1361735"/>
                  </a:lnTo>
                  <a:lnTo>
                    <a:pt x="1672466" y="1361735"/>
                  </a:lnTo>
                  <a:cubicBezTo>
                    <a:pt x="1670759" y="1362844"/>
                    <a:pt x="1669139" y="1363954"/>
                    <a:pt x="1667432" y="1365063"/>
                  </a:cubicBezTo>
                  <a:cubicBezTo>
                    <a:pt x="1670759" y="1358235"/>
                    <a:pt x="1674001" y="1351493"/>
                    <a:pt x="1677243" y="1344665"/>
                  </a:cubicBezTo>
                  <a:close/>
                  <a:moveTo>
                    <a:pt x="1665043" y="1412432"/>
                  </a:moveTo>
                  <a:cubicBezTo>
                    <a:pt x="1661033" y="1421990"/>
                    <a:pt x="1657023" y="1431549"/>
                    <a:pt x="1653014" y="1441194"/>
                  </a:cubicBezTo>
                  <a:cubicBezTo>
                    <a:pt x="1640301" y="1449217"/>
                    <a:pt x="1627589" y="1457154"/>
                    <a:pt x="1614791" y="1464921"/>
                  </a:cubicBezTo>
                  <a:cubicBezTo>
                    <a:pt x="1612488" y="1466286"/>
                    <a:pt x="1610184" y="1467652"/>
                    <a:pt x="1607880" y="1469018"/>
                  </a:cubicBezTo>
                  <a:cubicBezTo>
                    <a:pt x="1608392" y="1468164"/>
                    <a:pt x="1608990" y="1467310"/>
                    <a:pt x="1609501" y="1466372"/>
                  </a:cubicBezTo>
                  <a:cubicBezTo>
                    <a:pt x="1617692" y="1453399"/>
                    <a:pt x="1625712" y="1440255"/>
                    <a:pt x="1633646" y="1427112"/>
                  </a:cubicBezTo>
                  <a:cubicBezTo>
                    <a:pt x="1644140" y="1422332"/>
                    <a:pt x="1654635" y="1417467"/>
                    <a:pt x="1665043" y="1412432"/>
                  </a:cubicBezTo>
                  <a:close/>
                  <a:moveTo>
                    <a:pt x="1657023" y="1443925"/>
                  </a:moveTo>
                  <a:cubicBezTo>
                    <a:pt x="1660692" y="1441877"/>
                    <a:pt x="1664446" y="1439743"/>
                    <a:pt x="1668114" y="1437609"/>
                  </a:cubicBezTo>
                  <a:cubicBezTo>
                    <a:pt x="1666579" y="1441024"/>
                    <a:pt x="1665043" y="1444437"/>
                    <a:pt x="1663507" y="1447851"/>
                  </a:cubicBezTo>
                  <a:cubicBezTo>
                    <a:pt x="1659412" y="1450326"/>
                    <a:pt x="1655232" y="1452802"/>
                    <a:pt x="1651136" y="1455362"/>
                  </a:cubicBezTo>
                  <a:cubicBezTo>
                    <a:pt x="1653099" y="1451521"/>
                    <a:pt x="1655061" y="1447766"/>
                    <a:pt x="1657023" y="1443925"/>
                  </a:cubicBezTo>
                  <a:close/>
                  <a:moveTo>
                    <a:pt x="1635438" y="1510070"/>
                  </a:moveTo>
                  <a:cubicBezTo>
                    <a:pt x="1635438" y="1510070"/>
                    <a:pt x="1635353" y="1510241"/>
                    <a:pt x="1635267" y="1510326"/>
                  </a:cubicBezTo>
                  <a:lnTo>
                    <a:pt x="1626736" y="1528591"/>
                  </a:lnTo>
                  <a:cubicBezTo>
                    <a:pt x="1616071" y="1529615"/>
                    <a:pt x="1605406" y="1530639"/>
                    <a:pt x="1594742" y="1531664"/>
                  </a:cubicBezTo>
                  <a:lnTo>
                    <a:pt x="1612232" y="1522360"/>
                  </a:lnTo>
                  <a:cubicBezTo>
                    <a:pt x="1619996" y="1518264"/>
                    <a:pt x="1627674" y="1514082"/>
                    <a:pt x="1635438" y="1509985"/>
                  </a:cubicBezTo>
                  <a:close/>
                  <a:moveTo>
                    <a:pt x="1478795" y="1566144"/>
                  </a:moveTo>
                  <a:cubicBezTo>
                    <a:pt x="1470946" y="1566059"/>
                    <a:pt x="1463183" y="1565461"/>
                    <a:pt x="1455504" y="1563925"/>
                  </a:cubicBezTo>
                  <a:cubicBezTo>
                    <a:pt x="1455419" y="1563925"/>
                    <a:pt x="1455333" y="1564181"/>
                    <a:pt x="1455504" y="1564181"/>
                  </a:cubicBezTo>
                  <a:cubicBezTo>
                    <a:pt x="1464377" y="1566571"/>
                    <a:pt x="1473591" y="1567680"/>
                    <a:pt x="1482720" y="1568192"/>
                  </a:cubicBezTo>
                  <a:cubicBezTo>
                    <a:pt x="1484086" y="1568192"/>
                    <a:pt x="1485365" y="1568278"/>
                    <a:pt x="1486730" y="1568363"/>
                  </a:cubicBezTo>
                  <a:cubicBezTo>
                    <a:pt x="1488607" y="1568961"/>
                    <a:pt x="1490484" y="1569644"/>
                    <a:pt x="1492446" y="1570412"/>
                  </a:cubicBezTo>
                  <a:cubicBezTo>
                    <a:pt x="1545172" y="1589786"/>
                    <a:pt x="1572132" y="1649615"/>
                    <a:pt x="1552339" y="1703043"/>
                  </a:cubicBezTo>
                  <a:cubicBezTo>
                    <a:pt x="1551230" y="1706030"/>
                    <a:pt x="1549950" y="1709017"/>
                    <a:pt x="1548585" y="1711834"/>
                  </a:cubicBezTo>
                  <a:lnTo>
                    <a:pt x="1545429" y="1714139"/>
                  </a:lnTo>
                  <a:cubicBezTo>
                    <a:pt x="1525550" y="1727880"/>
                    <a:pt x="1505670" y="1741621"/>
                    <a:pt x="1485791" y="1755362"/>
                  </a:cubicBezTo>
                  <a:lnTo>
                    <a:pt x="1485791" y="1755362"/>
                  </a:lnTo>
                  <a:cubicBezTo>
                    <a:pt x="1485791" y="1755362"/>
                    <a:pt x="1485621" y="1755447"/>
                    <a:pt x="1485621" y="1755447"/>
                  </a:cubicBezTo>
                  <a:lnTo>
                    <a:pt x="1485450" y="1755447"/>
                  </a:lnTo>
                  <a:cubicBezTo>
                    <a:pt x="1485450" y="1755447"/>
                    <a:pt x="1485450" y="1755532"/>
                    <a:pt x="1485450" y="1755532"/>
                  </a:cubicBezTo>
                  <a:lnTo>
                    <a:pt x="1469923" y="1767481"/>
                  </a:lnTo>
                  <a:cubicBezTo>
                    <a:pt x="1461988" y="1768506"/>
                    <a:pt x="1453797" y="1768591"/>
                    <a:pt x="1445522" y="1767652"/>
                  </a:cubicBezTo>
                  <a:cubicBezTo>
                    <a:pt x="1456101" y="1760909"/>
                    <a:pt x="1466510" y="1753911"/>
                    <a:pt x="1476748" y="1746656"/>
                  </a:cubicBezTo>
                  <a:lnTo>
                    <a:pt x="1476748" y="1746656"/>
                  </a:lnTo>
                  <a:cubicBezTo>
                    <a:pt x="1476748" y="1746656"/>
                    <a:pt x="1476748" y="1746656"/>
                    <a:pt x="1476748" y="1746656"/>
                  </a:cubicBezTo>
                  <a:lnTo>
                    <a:pt x="1476748" y="1746656"/>
                  </a:lnTo>
                  <a:cubicBezTo>
                    <a:pt x="1476748" y="1746656"/>
                    <a:pt x="1476748" y="1746656"/>
                    <a:pt x="1476748" y="1746656"/>
                  </a:cubicBezTo>
                  <a:cubicBezTo>
                    <a:pt x="1486815" y="1738804"/>
                    <a:pt x="1496627" y="1730611"/>
                    <a:pt x="1506268" y="1722246"/>
                  </a:cubicBezTo>
                  <a:cubicBezTo>
                    <a:pt x="1507121" y="1721564"/>
                    <a:pt x="1507889" y="1720881"/>
                    <a:pt x="1508656" y="1720113"/>
                  </a:cubicBezTo>
                  <a:cubicBezTo>
                    <a:pt x="1516676" y="1713114"/>
                    <a:pt x="1524526" y="1706030"/>
                    <a:pt x="1532289" y="1698775"/>
                  </a:cubicBezTo>
                  <a:cubicBezTo>
                    <a:pt x="1538688" y="1692801"/>
                    <a:pt x="1545002" y="1686827"/>
                    <a:pt x="1551230" y="1680767"/>
                  </a:cubicBezTo>
                  <a:cubicBezTo>
                    <a:pt x="1551230" y="1680767"/>
                    <a:pt x="1551145" y="1680511"/>
                    <a:pt x="1551059" y="1680511"/>
                  </a:cubicBezTo>
                  <a:cubicBezTo>
                    <a:pt x="1544490" y="1686144"/>
                    <a:pt x="1537835" y="1691692"/>
                    <a:pt x="1531095" y="1697069"/>
                  </a:cubicBezTo>
                  <a:cubicBezTo>
                    <a:pt x="1527853" y="1699629"/>
                    <a:pt x="1524611" y="1702190"/>
                    <a:pt x="1521369" y="1704750"/>
                  </a:cubicBezTo>
                  <a:cubicBezTo>
                    <a:pt x="1524014" y="1700483"/>
                    <a:pt x="1526403" y="1695959"/>
                    <a:pt x="1528280" y="1691009"/>
                  </a:cubicBezTo>
                  <a:cubicBezTo>
                    <a:pt x="1529559" y="1687595"/>
                    <a:pt x="1530583" y="1684181"/>
                    <a:pt x="1531351" y="1680682"/>
                  </a:cubicBezTo>
                  <a:cubicBezTo>
                    <a:pt x="1531351" y="1680682"/>
                    <a:pt x="1531436" y="1680597"/>
                    <a:pt x="1531522" y="1680511"/>
                  </a:cubicBezTo>
                  <a:cubicBezTo>
                    <a:pt x="1531522" y="1680511"/>
                    <a:pt x="1531522" y="1680340"/>
                    <a:pt x="1531436" y="1680340"/>
                  </a:cubicBezTo>
                  <a:cubicBezTo>
                    <a:pt x="1532972" y="1672574"/>
                    <a:pt x="1533143" y="1664636"/>
                    <a:pt x="1532119" y="1656784"/>
                  </a:cubicBezTo>
                  <a:lnTo>
                    <a:pt x="1533996" y="1654907"/>
                  </a:lnTo>
                  <a:lnTo>
                    <a:pt x="1532034" y="1656187"/>
                  </a:lnTo>
                  <a:cubicBezTo>
                    <a:pt x="1530498" y="1645262"/>
                    <a:pt x="1526573" y="1634594"/>
                    <a:pt x="1520772" y="1625291"/>
                  </a:cubicBezTo>
                  <a:lnTo>
                    <a:pt x="1523075" y="1623669"/>
                  </a:lnTo>
                  <a:cubicBezTo>
                    <a:pt x="1523075" y="1623669"/>
                    <a:pt x="1522990" y="1623413"/>
                    <a:pt x="1522905" y="1623413"/>
                  </a:cubicBezTo>
                  <a:lnTo>
                    <a:pt x="1520430" y="1624778"/>
                  </a:lnTo>
                  <a:cubicBezTo>
                    <a:pt x="1518553" y="1621792"/>
                    <a:pt x="1516506" y="1618975"/>
                    <a:pt x="1514288" y="1616329"/>
                  </a:cubicBezTo>
                  <a:cubicBezTo>
                    <a:pt x="1515311" y="1615646"/>
                    <a:pt x="1516335" y="1614878"/>
                    <a:pt x="1517359" y="1614195"/>
                  </a:cubicBezTo>
                  <a:cubicBezTo>
                    <a:pt x="1517359" y="1614195"/>
                    <a:pt x="1517274" y="1613939"/>
                    <a:pt x="1517188" y="1613939"/>
                  </a:cubicBezTo>
                  <a:cubicBezTo>
                    <a:pt x="1516079" y="1614537"/>
                    <a:pt x="1514970" y="1615220"/>
                    <a:pt x="1513776" y="1615817"/>
                  </a:cubicBezTo>
                  <a:cubicBezTo>
                    <a:pt x="1512325" y="1614110"/>
                    <a:pt x="1510789" y="1612488"/>
                    <a:pt x="1509254" y="1610867"/>
                  </a:cubicBezTo>
                  <a:lnTo>
                    <a:pt x="1515994" y="1605746"/>
                  </a:lnTo>
                  <a:cubicBezTo>
                    <a:pt x="1515994" y="1605746"/>
                    <a:pt x="1515909" y="1605490"/>
                    <a:pt x="1515823" y="1605490"/>
                  </a:cubicBezTo>
                  <a:lnTo>
                    <a:pt x="1508486" y="1610099"/>
                  </a:lnTo>
                  <a:cubicBezTo>
                    <a:pt x="1506523" y="1608221"/>
                    <a:pt x="1504476" y="1606429"/>
                    <a:pt x="1502258" y="1604807"/>
                  </a:cubicBezTo>
                  <a:lnTo>
                    <a:pt x="1505500" y="1602332"/>
                  </a:lnTo>
                  <a:cubicBezTo>
                    <a:pt x="1505500" y="1602332"/>
                    <a:pt x="1505415" y="1602076"/>
                    <a:pt x="1505329" y="1602076"/>
                  </a:cubicBezTo>
                  <a:lnTo>
                    <a:pt x="1501746" y="1604380"/>
                  </a:lnTo>
                  <a:cubicBezTo>
                    <a:pt x="1497310" y="1601052"/>
                    <a:pt x="1492446" y="1598321"/>
                    <a:pt x="1487242" y="1596272"/>
                  </a:cubicBezTo>
                  <a:lnTo>
                    <a:pt x="1498931" y="1587396"/>
                  </a:lnTo>
                  <a:cubicBezTo>
                    <a:pt x="1498931" y="1587396"/>
                    <a:pt x="1498845" y="1587140"/>
                    <a:pt x="1498760" y="1587140"/>
                  </a:cubicBezTo>
                  <a:lnTo>
                    <a:pt x="1489545" y="1592944"/>
                  </a:lnTo>
                  <a:cubicBezTo>
                    <a:pt x="1491593" y="1590639"/>
                    <a:pt x="1493641" y="1588420"/>
                    <a:pt x="1495689" y="1586116"/>
                  </a:cubicBezTo>
                  <a:cubicBezTo>
                    <a:pt x="1495689" y="1586116"/>
                    <a:pt x="1495518" y="1585860"/>
                    <a:pt x="1495432" y="1585945"/>
                  </a:cubicBezTo>
                  <a:cubicBezTo>
                    <a:pt x="1492020" y="1589188"/>
                    <a:pt x="1488522" y="1592346"/>
                    <a:pt x="1485024" y="1595504"/>
                  </a:cubicBezTo>
                  <a:cubicBezTo>
                    <a:pt x="1482037" y="1594480"/>
                    <a:pt x="1479137" y="1593627"/>
                    <a:pt x="1476066" y="1592944"/>
                  </a:cubicBezTo>
                  <a:cubicBezTo>
                    <a:pt x="1476833" y="1592175"/>
                    <a:pt x="1477516" y="1591407"/>
                    <a:pt x="1478283" y="1590639"/>
                  </a:cubicBezTo>
                  <a:cubicBezTo>
                    <a:pt x="1478283" y="1590639"/>
                    <a:pt x="1478113" y="1590383"/>
                    <a:pt x="1478113" y="1590383"/>
                  </a:cubicBezTo>
                  <a:cubicBezTo>
                    <a:pt x="1477175" y="1591151"/>
                    <a:pt x="1476151" y="1591920"/>
                    <a:pt x="1475212" y="1592687"/>
                  </a:cubicBezTo>
                  <a:cubicBezTo>
                    <a:pt x="1470520" y="1591749"/>
                    <a:pt x="1465827" y="1591237"/>
                    <a:pt x="1461220" y="1591151"/>
                  </a:cubicBezTo>
                  <a:lnTo>
                    <a:pt x="1469496" y="1582019"/>
                  </a:lnTo>
                  <a:cubicBezTo>
                    <a:pt x="1469496" y="1582019"/>
                    <a:pt x="1469325" y="1581763"/>
                    <a:pt x="1469325" y="1581848"/>
                  </a:cubicBezTo>
                  <a:lnTo>
                    <a:pt x="1459002" y="1591237"/>
                  </a:lnTo>
                  <a:cubicBezTo>
                    <a:pt x="1452347" y="1591322"/>
                    <a:pt x="1445693" y="1592346"/>
                    <a:pt x="1439379" y="1594139"/>
                  </a:cubicBezTo>
                  <a:cubicBezTo>
                    <a:pt x="1440659" y="1592005"/>
                    <a:pt x="1441853" y="1589956"/>
                    <a:pt x="1443133" y="1587822"/>
                  </a:cubicBezTo>
                  <a:cubicBezTo>
                    <a:pt x="1443133" y="1587822"/>
                    <a:pt x="1442877" y="1587567"/>
                    <a:pt x="1442877" y="1587652"/>
                  </a:cubicBezTo>
                  <a:cubicBezTo>
                    <a:pt x="1441085" y="1590042"/>
                    <a:pt x="1439209" y="1592432"/>
                    <a:pt x="1437417" y="1594736"/>
                  </a:cubicBezTo>
                  <a:cubicBezTo>
                    <a:pt x="1415746" y="1601564"/>
                    <a:pt x="1397232" y="1617780"/>
                    <a:pt x="1389127" y="1640227"/>
                  </a:cubicBezTo>
                  <a:cubicBezTo>
                    <a:pt x="1387165" y="1645604"/>
                    <a:pt x="1385885" y="1651237"/>
                    <a:pt x="1385117" y="1656784"/>
                  </a:cubicBezTo>
                  <a:cubicBezTo>
                    <a:pt x="1384179" y="1657894"/>
                    <a:pt x="1383240" y="1658918"/>
                    <a:pt x="1382302" y="1660027"/>
                  </a:cubicBezTo>
                  <a:lnTo>
                    <a:pt x="1379657" y="1663014"/>
                  </a:lnTo>
                  <a:lnTo>
                    <a:pt x="1380681" y="1664124"/>
                  </a:lnTo>
                  <a:lnTo>
                    <a:pt x="1380681" y="1664124"/>
                  </a:lnTo>
                  <a:cubicBezTo>
                    <a:pt x="1380681" y="1664124"/>
                    <a:pt x="1380681" y="1664124"/>
                    <a:pt x="1380681" y="1664124"/>
                  </a:cubicBezTo>
                  <a:lnTo>
                    <a:pt x="1383752" y="1661393"/>
                  </a:lnTo>
                  <a:cubicBezTo>
                    <a:pt x="1383752" y="1661393"/>
                    <a:pt x="1384350" y="1660881"/>
                    <a:pt x="1384605" y="1660625"/>
                  </a:cubicBezTo>
                  <a:cubicBezTo>
                    <a:pt x="1384179" y="1665917"/>
                    <a:pt x="1384264" y="1671294"/>
                    <a:pt x="1384862" y="1676500"/>
                  </a:cubicBezTo>
                  <a:cubicBezTo>
                    <a:pt x="1377097" y="1680340"/>
                    <a:pt x="1369419" y="1684181"/>
                    <a:pt x="1361570" y="1687851"/>
                  </a:cubicBezTo>
                  <a:cubicBezTo>
                    <a:pt x="1359778" y="1688704"/>
                    <a:pt x="1357986" y="1689473"/>
                    <a:pt x="1356195" y="1690326"/>
                  </a:cubicBezTo>
                  <a:cubicBezTo>
                    <a:pt x="1355085" y="1686315"/>
                    <a:pt x="1354232" y="1682133"/>
                    <a:pt x="1353635" y="1678036"/>
                  </a:cubicBezTo>
                  <a:cubicBezTo>
                    <a:pt x="1358925" y="1675988"/>
                    <a:pt x="1364300" y="1673939"/>
                    <a:pt x="1369589" y="1671806"/>
                  </a:cubicBezTo>
                  <a:cubicBezTo>
                    <a:pt x="1369675" y="1671806"/>
                    <a:pt x="1369589" y="1671464"/>
                    <a:pt x="1369504" y="1671549"/>
                  </a:cubicBezTo>
                  <a:cubicBezTo>
                    <a:pt x="1364214" y="1673342"/>
                    <a:pt x="1358839" y="1675049"/>
                    <a:pt x="1353465" y="1676841"/>
                  </a:cubicBezTo>
                  <a:cubicBezTo>
                    <a:pt x="1351417" y="1660966"/>
                    <a:pt x="1353038" y="1644409"/>
                    <a:pt x="1359096" y="1628278"/>
                  </a:cubicBezTo>
                  <a:cubicBezTo>
                    <a:pt x="1377097" y="1580653"/>
                    <a:pt x="1429056" y="1553769"/>
                    <a:pt x="1478710" y="1565888"/>
                  </a:cubicBezTo>
                  <a:close/>
                  <a:moveTo>
                    <a:pt x="1228987" y="1710469"/>
                  </a:moveTo>
                  <a:lnTo>
                    <a:pt x="1228987" y="1710469"/>
                  </a:lnTo>
                  <a:cubicBezTo>
                    <a:pt x="1228987" y="1710469"/>
                    <a:pt x="1228987" y="1710469"/>
                    <a:pt x="1228987" y="1710469"/>
                  </a:cubicBezTo>
                  <a:lnTo>
                    <a:pt x="1228987" y="1710469"/>
                  </a:lnTo>
                  <a:cubicBezTo>
                    <a:pt x="1234021" y="1709274"/>
                    <a:pt x="1238969" y="1707908"/>
                    <a:pt x="1243917" y="1706628"/>
                  </a:cubicBezTo>
                  <a:cubicBezTo>
                    <a:pt x="1245624" y="1706628"/>
                    <a:pt x="1247330" y="1706628"/>
                    <a:pt x="1248951" y="1706713"/>
                  </a:cubicBezTo>
                  <a:cubicBezTo>
                    <a:pt x="1226086" y="1713370"/>
                    <a:pt x="1203135" y="1719686"/>
                    <a:pt x="1180015" y="1725575"/>
                  </a:cubicBezTo>
                  <a:cubicBezTo>
                    <a:pt x="1167814" y="1724636"/>
                    <a:pt x="1155614" y="1723783"/>
                    <a:pt x="1143499" y="1722844"/>
                  </a:cubicBezTo>
                  <a:lnTo>
                    <a:pt x="1147594" y="1722417"/>
                  </a:lnTo>
                  <a:cubicBezTo>
                    <a:pt x="1161159" y="1721052"/>
                    <a:pt x="1174811" y="1719345"/>
                    <a:pt x="1188376" y="1717467"/>
                  </a:cubicBezTo>
                  <a:cubicBezTo>
                    <a:pt x="1201941" y="1715504"/>
                    <a:pt x="1215421" y="1713199"/>
                    <a:pt x="1228901" y="1710469"/>
                  </a:cubicBezTo>
                  <a:lnTo>
                    <a:pt x="1228901" y="1710469"/>
                  </a:lnTo>
                  <a:close/>
                  <a:moveTo>
                    <a:pt x="1232655" y="1736414"/>
                  </a:moveTo>
                  <a:cubicBezTo>
                    <a:pt x="1238030" y="1736841"/>
                    <a:pt x="1243320" y="1737182"/>
                    <a:pt x="1248695" y="1737524"/>
                  </a:cubicBezTo>
                  <a:cubicBezTo>
                    <a:pt x="1243405" y="1739828"/>
                    <a:pt x="1238116" y="1742047"/>
                    <a:pt x="1232826" y="1744266"/>
                  </a:cubicBezTo>
                  <a:cubicBezTo>
                    <a:pt x="1223697" y="1743754"/>
                    <a:pt x="1214654" y="1743328"/>
                    <a:pt x="1205525" y="1742816"/>
                  </a:cubicBezTo>
                  <a:cubicBezTo>
                    <a:pt x="1214568" y="1740767"/>
                    <a:pt x="1223612" y="1738634"/>
                    <a:pt x="1232655" y="1736414"/>
                  </a:cubicBezTo>
                  <a:close/>
                  <a:moveTo>
                    <a:pt x="1308588" y="1741023"/>
                  </a:moveTo>
                  <a:cubicBezTo>
                    <a:pt x="1314133" y="1741279"/>
                    <a:pt x="1319764" y="1741621"/>
                    <a:pt x="1325310" y="1741877"/>
                  </a:cubicBezTo>
                  <a:lnTo>
                    <a:pt x="1335377" y="1742389"/>
                  </a:lnTo>
                  <a:cubicBezTo>
                    <a:pt x="1331367" y="1745035"/>
                    <a:pt x="1327357" y="1747680"/>
                    <a:pt x="1323262" y="1750326"/>
                  </a:cubicBezTo>
                  <a:cubicBezTo>
                    <a:pt x="1322836" y="1750582"/>
                    <a:pt x="1322409" y="1750924"/>
                    <a:pt x="1321897" y="1751180"/>
                  </a:cubicBezTo>
                  <a:cubicBezTo>
                    <a:pt x="1312000" y="1750326"/>
                    <a:pt x="1302189" y="1749472"/>
                    <a:pt x="1292292" y="1748619"/>
                  </a:cubicBezTo>
                  <a:cubicBezTo>
                    <a:pt x="1297752" y="1746144"/>
                    <a:pt x="1303127" y="1743669"/>
                    <a:pt x="1308588" y="1741108"/>
                  </a:cubicBezTo>
                  <a:close/>
                  <a:moveTo>
                    <a:pt x="1316010" y="1754849"/>
                  </a:moveTo>
                  <a:cubicBezTo>
                    <a:pt x="1307137" y="1760483"/>
                    <a:pt x="1298179" y="1766030"/>
                    <a:pt x="1289135" y="1771407"/>
                  </a:cubicBezTo>
                  <a:lnTo>
                    <a:pt x="1286576" y="1772943"/>
                  </a:lnTo>
                  <a:cubicBezTo>
                    <a:pt x="1273693" y="1772261"/>
                    <a:pt x="1260725" y="1771663"/>
                    <a:pt x="1247842" y="1771066"/>
                  </a:cubicBezTo>
                  <a:cubicBezTo>
                    <a:pt x="1246306" y="1770468"/>
                    <a:pt x="1244685" y="1769871"/>
                    <a:pt x="1243149" y="1769359"/>
                  </a:cubicBezTo>
                  <a:cubicBezTo>
                    <a:pt x="1247927" y="1767481"/>
                    <a:pt x="1252620" y="1765518"/>
                    <a:pt x="1257398" y="1763555"/>
                  </a:cubicBezTo>
                  <a:cubicBezTo>
                    <a:pt x="1265247" y="1760312"/>
                    <a:pt x="1273010" y="1756983"/>
                    <a:pt x="1280774" y="1753655"/>
                  </a:cubicBezTo>
                  <a:cubicBezTo>
                    <a:pt x="1292548" y="1754167"/>
                    <a:pt x="1304322" y="1754508"/>
                    <a:pt x="1316096" y="1754849"/>
                  </a:cubicBezTo>
                  <a:close/>
                  <a:moveTo>
                    <a:pt x="1362081" y="1783356"/>
                  </a:moveTo>
                  <a:cubicBezTo>
                    <a:pt x="1361570" y="1783697"/>
                    <a:pt x="1361143" y="1784039"/>
                    <a:pt x="1360631" y="1784380"/>
                  </a:cubicBezTo>
                  <a:cubicBezTo>
                    <a:pt x="1360546" y="1784380"/>
                    <a:pt x="1360460" y="1784551"/>
                    <a:pt x="1360290" y="1784551"/>
                  </a:cubicBezTo>
                  <a:cubicBezTo>
                    <a:pt x="1346724" y="1783527"/>
                    <a:pt x="1333074" y="1782588"/>
                    <a:pt x="1319508" y="1781564"/>
                  </a:cubicBezTo>
                  <a:cubicBezTo>
                    <a:pt x="1333671" y="1782161"/>
                    <a:pt x="1347919" y="1782759"/>
                    <a:pt x="1362081" y="1783356"/>
                  </a:cubicBezTo>
                  <a:close/>
                  <a:moveTo>
                    <a:pt x="1378377" y="1792744"/>
                  </a:moveTo>
                  <a:lnTo>
                    <a:pt x="1365665" y="1801450"/>
                  </a:lnTo>
                  <a:lnTo>
                    <a:pt x="1367798" y="1792062"/>
                  </a:lnTo>
                  <a:cubicBezTo>
                    <a:pt x="1371296" y="1792318"/>
                    <a:pt x="1374879" y="1792488"/>
                    <a:pt x="1378377" y="1792744"/>
                  </a:cubicBezTo>
                  <a:close/>
                  <a:moveTo>
                    <a:pt x="1380254" y="1793939"/>
                  </a:moveTo>
                  <a:cubicBezTo>
                    <a:pt x="1380766" y="1793598"/>
                    <a:pt x="1381363" y="1793256"/>
                    <a:pt x="1381875" y="1792915"/>
                  </a:cubicBezTo>
                  <a:cubicBezTo>
                    <a:pt x="1387847" y="1793342"/>
                    <a:pt x="1393905" y="1793683"/>
                    <a:pt x="1399877" y="1794025"/>
                  </a:cubicBezTo>
                  <a:cubicBezTo>
                    <a:pt x="1397318" y="1795732"/>
                    <a:pt x="1394758" y="1797438"/>
                    <a:pt x="1392113" y="1799145"/>
                  </a:cubicBezTo>
                  <a:cubicBezTo>
                    <a:pt x="1392028" y="1799145"/>
                    <a:pt x="1392113" y="1799487"/>
                    <a:pt x="1392284" y="1799402"/>
                  </a:cubicBezTo>
                  <a:cubicBezTo>
                    <a:pt x="1395355" y="1797695"/>
                    <a:pt x="1398512" y="1795902"/>
                    <a:pt x="1401583" y="1794110"/>
                  </a:cubicBezTo>
                  <a:cubicBezTo>
                    <a:pt x="1412078" y="1794708"/>
                    <a:pt x="1422572" y="1795220"/>
                    <a:pt x="1433065" y="1795646"/>
                  </a:cubicBezTo>
                  <a:cubicBezTo>
                    <a:pt x="1431274" y="1796926"/>
                    <a:pt x="1429568" y="1798207"/>
                    <a:pt x="1427776" y="1799402"/>
                  </a:cubicBezTo>
                  <a:cubicBezTo>
                    <a:pt x="1425387" y="1801023"/>
                    <a:pt x="1422913" y="1802474"/>
                    <a:pt x="1420353" y="1803839"/>
                  </a:cubicBezTo>
                  <a:cubicBezTo>
                    <a:pt x="1420268" y="1803839"/>
                    <a:pt x="1420182" y="1803839"/>
                    <a:pt x="1420098" y="1803839"/>
                  </a:cubicBezTo>
                  <a:cubicBezTo>
                    <a:pt x="1420098" y="1803839"/>
                    <a:pt x="1420098" y="1803839"/>
                    <a:pt x="1420098" y="1803839"/>
                  </a:cubicBezTo>
                  <a:cubicBezTo>
                    <a:pt x="1420098" y="1803839"/>
                    <a:pt x="1419927" y="1803839"/>
                    <a:pt x="1419841" y="1803839"/>
                  </a:cubicBezTo>
                  <a:cubicBezTo>
                    <a:pt x="1419841" y="1803839"/>
                    <a:pt x="1419671" y="1803839"/>
                    <a:pt x="1419586" y="1803839"/>
                  </a:cubicBezTo>
                  <a:cubicBezTo>
                    <a:pt x="1419586" y="1803839"/>
                    <a:pt x="1419586" y="1803839"/>
                    <a:pt x="1419586" y="1803839"/>
                  </a:cubicBezTo>
                  <a:cubicBezTo>
                    <a:pt x="1401840" y="1803242"/>
                    <a:pt x="1384093" y="1802730"/>
                    <a:pt x="1366347" y="1802389"/>
                  </a:cubicBezTo>
                  <a:lnTo>
                    <a:pt x="1380254" y="1794110"/>
                  </a:lnTo>
                  <a:close/>
                  <a:moveTo>
                    <a:pt x="1418903" y="1810668"/>
                  </a:moveTo>
                  <a:cubicBezTo>
                    <a:pt x="1395526" y="1809985"/>
                    <a:pt x="1372064" y="1809387"/>
                    <a:pt x="1348687" y="1808704"/>
                  </a:cubicBezTo>
                  <a:lnTo>
                    <a:pt x="1340582" y="1808449"/>
                  </a:lnTo>
                  <a:cubicBezTo>
                    <a:pt x="1336742" y="1806827"/>
                    <a:pt x="1332903" y="1805205"/>
                    <a:pt x="1329064" y="1803498"/>
                  </a:cubicBezTo>
                  <a:cubicBezTo>
                    <a:pt x="1359010" y="1805973"/>
                    <a:pt x="1388957" y="1808534"/>
                    <a:pt x="1418903" y="1810582"/>
                  </a:cubicBezTo>
                  <a:close/>
                  <a:moveTo>
                    <a:pt x="1446034" y="1811521"/>
                  </a:moveTo>
                  <a:cubicBezTo>
                    <a:pt x="1446034" y="1811521"/>
                    <a:pt x="1446034" y="1811521"/>
                    <a:pt x="1446034" y="1811521"/>
                  </a:cubicBezTo>
                  <a:cubicBezTo>
                    <a:pt x="1441341" y="1811350"/>
                    <a:pt x="1436564" y="1811180"/>
                    <a:pt x="1431871" y="1811009"/>
                  </a:cubicBezTo>
                  <a:cubicBezTo>
                    <a:pt x="1436649" y="1811180"/>
                    <a:pt x="1441427" y="1811265"/>
                    <a:pt x="1446119" y="1811436"/>
                  </a:cubicBezTo>
                  <a:close/>
                  <a:moveTo>
                    <a:pt x="1448167" y="1811521"/>
                  </a:moveTo>
                  <a:cubicBezTo>
                    <a:pt x="1453968" y="1811692"/>
                    <a:pt x="1459770" y="1811862"/>
                    <a:pt x="1465486" y="1811948"/>
                  </a:cubicBezTo>
                  <a:cubicBezTo>
                    <a:pt x="1465145" y="1812204"/>
                    <a:pt x="1464718" y="1812545"/>
                    <a:pt x="1464377" y="1812801"/>
                  </a:cubicBezTo>
                  <a:cubicBezTo>
                    <a:pt x="1459087" y="1812374"/>
                    <a:pt x="1453797" y="1812033"/>
                    <a:pt x="1448508" y="1811606"/>
                  </a:cubicBezTo>
                  <a:cubicBezTo>
                    <a:pt x="1448508" y="1811606"/>
                    <a:pt x="1448508" y="1811606"/>
                    <a:pt x="1448508" y="1811606"/>
                  </a:cubicBezTo>
                  <a:cubicBezTo>
                    <a:pt x="1448508" y="1811606"/>
                    <a:pt x="1448338" y="1811606"/>
                    <a:pt x="1448252" y="1811606"/>
                  </a:cubicBezTo>
                  <a:cubicBezTo>
                    <a:pt x="1448252" y="1811606"/>
                    <a:pt x="1448081" y="1811606"/>
                    <a:pt x="1447996" y="1811606"/>
                  </a:cubicBezTo>
                  <a:cubicBezTo>
                    <a:pt x="1447996" y="1811606"/>
                    <a:pt x="1447996" y="1811606"/>
                    <a:pt x="1448081" y="1811606"/>
                  </a:cubicBezTo>
                  <a:close/>
                  <a:moveTo>
                    <a:pt x="1468387" y="1812374"/>
                  </a:moveTo>
                  <a:cubicBezTo>
                    <a:pt x="1468387" y="1812374"/>
                    <a:pt x="1468728" y="1812118"/>
                    <a:pt x="1468899" y="1812033"/>
                  </a:cubicBezTo>
                  <a:cubicBezTo>
                    <a:pt x="1477687" y="1812204"/>
                    <a:pt x="1486474" y="1812460"/>
                    <a:pt x="1495347" y="1812631"/>
                  </a:cubicBezTo>
                  <a:cubicBezTo>
                    <a:pt x="1494494" y="1813399"/>
                    <a:pt x="1493556" y="1814167"/>
                    <a:pt x="1492702" y="1814935"/>
                  </a:cubicBezTo>
                  <a:cubicBezTo>
                    <a:pt x="1484341" y="1814252"/>
                    <a:pt x="1475895" y="1813569"/>
                    <a:pt x="1467534" y="1812972"/>
                  </a:cubicBezTo>
                  <a:cubicBezTo>
                    <a:pt x="1467875" y="1812716"/>
                    <a:pt x="1468216" y="1812545"/>
                    <a:pt x="1468472" y="1812289"/>
                  </a:cubicBezTo>
                  <a:close/>
                  <a:moveTo>
                    <a:pt x="1486986" y="1819885"/>
                  </a:moveTo>
                  <a:cubicBezTo>
                    <a:pt x="1486474" y="1820397"/>
                    <a:pt x="1485877" y="1820824"/>
                    <a:pt x="1485365" y="1821336"/>
                  </a:cubicBezTo>
                  <a:cubicBezTo>
                    <a:pt x="1482891" y="1823470"/>
                    <a:pt x="1480416" y="1825518"/>
                    <a:pt x="1477942" y="1827567"/>
                  </a:cubicBezTo>
                  <a:cubicBezTo>
                    <a:pt x="1476066" y="1827396"/>
                    <a:pt x="1474188" y="1827225"/>
                    <a:pt x="1472312" y="1827054"/>
                  </a:cubicBezTo>
                  <a:cubicBezTo>
                    <a:pt x="1472312" y="1827054"/>
                    <a:pt x="1472312" y="1827054"/>
                    <a:pt x="1472312" y="1827054"/>
                  </a:cubicBezTo>
                  <a:cubicBezTo>
                    <a:pt x="1472226" y="1827054"/>
                    <a:pt x="1472141" y="1827054"/>
                    <a:pt x="1472055" y="1827054"/>
                  </a:cubicBezTo>
                  <a:cubicBezTo>
                    <a:pt x="1471970" y="1827054"/>
                    <a:pt x="1471885" y="1827054"/>
                    <a:pt x="1471800" y="1827054"/>
                  </a:cubicBezTo>
                  <a:lnTo>
                    <a:pt x="1471800" y="1827054"/>
                  </a:lnTo>
                  <a:cubicBezTo>
                    <a:pt x="1464121" y="1826628"/>
                    <a:pt x="1456357" y="1826201"/>
                    <a:pt x="1448679" y="1825859"/>
                  </a:cubicBezTo>
                  <a:cubicBezTo>
                    <a:pt x="1452006" y="1823640"/>
                    <a:pt x="1455419" y="1821336"/>
                    <a:pt x="1458746" y="1819032"/>
                  </a:cubicBezTo>
                  <a:cubicBezTo>
                    <a:pt x="1468216" y="1819373"/>
                    <a:pt x="1477601" y="1819629"/>
                    <a:pt x="1487071" y="1819970"/>
                  </a:cubicBezTo>
                  <a:close/>
                  <a:moveTo>
                    <a:pt x="1488607" y="1845575"/>
                  </a:moveTo>
                  <a:cubicBezTo>
                    <a:pt x="1487157" y="1846941"/>
                    <a:pt x="1485707" y="1848392"/>
                    <a:pt x="1484170" y="1849757"/>
                  </a:cubicBezTo>
                  <a:cubicBezTo>
                    <a:pt x="1484086" y="1849757"/>
                    <a:pt x="1484256" y="1850099"/>
                    <a:pt x="1484341" y="1850013"/>
                  </a:cubicBezTo>
                  <a:cubicBezTo>
                    <a:pt x="1486048" y="1848562"/>
                    <a:pt x="1487754" y="1847111"/>
                    <a:pt x="1489460" y="1845660"/>
                  </a:cubicBezTo>
                  <a:cubicBezTo>
                    <a:pt x="1490996" y="1845831"/>
                    <a:pt x="1492532" y="1845917"/>
                    <a:pt x="1494067" y="1846087"/>
                  </a:cubicBezTo>
                  <a:cubicBezTo>
                    <a:pt x="1494067" y="1846087"/>
                    <a:pt x="1494067" y="1846087"/>
                    <a:pt x="1494067" y="1846087"/>
                  </a:cubicBezTo>
                  <a:cubicBezTo>
                    <a:pt x="1494067" y="1846087"/>
                    <a:pt x="1494067" y="1846087"/>
                    <a:pt x="1494067" y="1846087"/>
                  </a:cubicBezTo>
                  <a:cubicBezTo>
                    <a:pt x="1494067" y="1846087"/>
                    <a:pt x="1494067" y="1846087"/>
                    <a:pt x="1494067" y="1846087"/>
                  </a:cubicBezTo>
                  <a:lnTo>
                    <a:pt x="1494067" y="1846087"/>
                  </a:lnTo>
                  <a:cubicBezTo>
                    <a:pt x="1504647" y="1846684"/>
                    <a:pt x="1515226" y="1847197"/>
                    <a:pt x="1525805" y="1847709"/>
                  </a:cubicBezTo>
                  <a:cubicBezTo>
                    <a:pt x="1523502" y="1849074"/>
                    <a:pt x="1520942" y="1850269"/>
                    <a:pt x="1518297" y="1850952"/>
                  </a:cubicBezTo>
                  <a:cubicBezTo>
                    <a:pt x="1518212" y="1850952"/>
                    <a:pt x="1518297" y="1851294"/>
                    <a:pt x="1518297" y="1851208"/>
                  </a:cubicBezTo>
                  <a:cubicBezTo>
                    <a:pt x="1521539" y="1850611"/>
                    <a:pt x="1524611" y="1849416"/>
                    <a:pt x="1527512" y="1847794"/>
                  </a:cubicBezTo>
                  <a:cubicBezTo>
                    <a:pt x="1546708" y="1848733"/>
                    <a:pt x="1565904" y="1849501"/>
                    <a:pt x="1585015" y="1850354"/>
                  </a:cubicBezTo>
                  <a:cubicBezTo>
                    <a:pt x="1581773" y="1854366"/>
                    <a:pt x="1578446" y="1858292"/>
                    <a:pt x="1575119" y="1862218"/>
                  </a:cubicBezTo>
                  <a:cubicBezTo>
                    <a:pt x="1568208" y="1861279"/>
                    <a:pt x="1561298" y="1860341"/>
                    <a:pt x="1554301" y="1859487"/>
                  </a:cubicBezTo>
                  <a:cubicBezTo>
                    <a:pt x="1555154" y="1857780"/>
                    <a:pt x="1555922" y="1856073"/>
                    <a:pt x="1556861" y="1854366"/>
                  </a:cubicBezTo>
                  <a:cubicBezTo>
                    <a:pt x="1556861" y="1854195"/>
                    <a:pt x="1556690" y="1854110"/>
                    <a:pt x="1556605" y="1854195"/>
                  </a:cubicBezTo>
                  <a:cubicBezTo>
                    <a:pt x="1555581" y="1855902"/>
                    <a:pt x="1554643" y="1857609"/>
                    <a:pt x="1553704" y="1859401"/>
                  </a:cubicBezTo>
                  <a:cubicBezTo>
                    <a:pt x="1538944" y="1857609"/>
                    <a:pt x="1524184" y="1855988"/>
                    <a:pt x="1509339" y="1854707"/>
                  </a:cubicBezTo>
                  <a:lnTo>
                    <a:pt x="1509339" y="1854707"/>
                  </a:lnTo>
                  <a:cubicBezTo>
                    <a:pt x="1509339" y="1854707"/>
                    <a:pt x="1509083" y="1854707"/>
                    <a:pt x="1509083" y="1854707"/>
                  </a:cubicBezTo>
                  <a:lnTo>
                    <a:pt x="1508827" y="1854707"/>
                  </a:lnTo>
                  <a:cubicBezTo>
                    <a:pt x="1508827" y="1854707"/>
                    <a:pt x="1508827" y="1854707"/>
                    <a:pt x="1508827" y="1854707"/>
                  </a:cubicBezTo>
                  <a:cubicBezTo>
                    <a:pt x="1492276" y="1853854"/>
                    <a:pt x="1475724" y="1853342"/>
                    <a:pt x="1459173" y="1853086"/>
                  </a:cubicBezTo>
                  <a:cubicBezTo>
                    <a:pt x="1454054" y="1853086"/>
                    <a:pt x="1448934" y="1853000"/>
                    <a:pt x="1443816" y="1853000"/>
                  </a:cubicBezTo>
                  <a:cubicBezTo>
                    <a:pt x="1443218" y="1852744"/>
                    <a:pt x="1442706" y="1852488"/>
                    <a:pt x="1442109" y="1852318"/>
                  </a:cubicBezTo>
                  <a:cubicBezTo>
                    <a:pt x="1431274" y="1847794"/>
                    <a:pt x="1420524" y="1843185"/>
                    <a:pt x="1409774" y="1838576"/>
                  </a:cubicBezTo>
                  <a:cubicBezTo>
                    <a:pt x="1435881" y="1841052"/>
                    <a:pt x="1462074" y="1843527"/>
                    <a:pt x="1488181" y="1845746"/>
                  </a:cubicBezTo>
                  <a:close/>
                  <a:moveTo>
                    <a:pt x="1552510" y="1864352"/>
                  </a:moveTo>
                  <a:cubicBezTo>
                    <a:pt x="1559165" y="1864864"/>
                    <a:pt x="1565734" y="1865376"/>
                    <a:pt x="1572389" y="1865888"/>
                  </a:cubicBezTo>
                  <a:cubicBezTo>
                    <a:pt x="1570597" y="1868022"/>
                    <a:pt x="1568805" y="1870155"/>
                    <a:pt x="1567014" y="1872289"/>
                  </a:cubicBezTo>
                  <a:cubicBezTo>
                    <a:pt x="1561383" y="1871692"/>
                    <a:pt x="1555752" y="1871179"/>
                    <a:pt x="1550121" y="1870582"/>
                  </a:cubicBezTo>
                  <a:cubicBezTo>
                    <a:pt x="1550889" y="1868534"/>
                    <a:pt x="1551657" y="1866400"/>
                    <a:pt x="1552510" y="1864352"/>
                  </a:cubicBezTo>
                  <a:close/>
                  <a:moveTo>
                    <a:pt x="1564198" y="1875447"/>
                  </a:moveTo>
                  <a:cubicBezTo>
                    <a:pt x="1561724" y="1878349"/>
                    <a:pt x="1559165" y="1881250"/>
                    <a:pt x="1556605" y="1884153"/>
                  </a:cubicBezTo>
                  <a:lnTo>
                    <a:pt x="1553363" y="1887908"/>
                  </a:lnTo>
                  <a:cubicBezTo>
                    <a:pt x="1552083" y="1887652"/>
                    <a:pt x="1550718" y="1887396"/>
                    <a:pt x="1549438" y="1887140"/>
                  </a:cubicBezTo>
                  <a:lnTo>
                    <a:pt x="1549438" y="1887140"/>
                  </a:lnTo>
                  <a:cubicBezTo>
                    <a:pt x="1549438" y="1887140"/>
                    <a:pt x="1549267" y="1887140"/>
                    <a:pt x="1549267" y="1887140"/>
                  </a:cubicBezTo>
                  <a:lnTo>
                    <a:pt x="1549097" y="1887140"/>
                  </a:lnTo>
                  <a:cubicBezTo>
                    <a:pt x="1549097" y="1887140"/>
                    <a:pt x="1549097" y="1887140"/>
                    <a:pt x="1549097" y="1887140"/>
                  </a:cubicBezTo>
                  <a:cubicBezTo>
                    <a:pt x="1547988" y="1886969"/>
                    <a:pt x="1546793" y="1886798"/>
                    <a:pt x="1545684" y="1886627"/>
                  </a:cubicBezTo>
                  <a:cubicBezTo>
                    <a:pt x="1546452" y="1882702"/>
                    <a:pt x="1547476" y="1878861"/>
                    <a:pt x="1548670" y="1875020"/>
                  </a:cubicBezTo>
                  <a:cubicBezTo>
                    <a:pt x="1553875" y="1875191"/>
                    <a:pt x="1559079" y="1875361"/>
                    <a:pt x="1564283" y="1875532"/>
                  </a:cubicBezTo>
                  <a:close/>
                  <a:moveTo>
                    <a:pt x="1613853" y="1902844"/>
                  </a:moveTo>
                  <a:cubicBezTo>
                    <a:pt x="1617009" y="1903271"/>
                    <a:pt x="1620166" y="1903612"/>
                    <a:pt x="1623323" y="1904039"/>
                  </a:cubicBezTo>
                  <a:lnTo>
                    <a:pt x="1624347" y="1904209"/>
                  </a:lnTo>
                  <a:cubicBezTo>
                    <a:pt x="1620678" y="1904039"/>
                    <a:pt x="1616924" y="1903783"/>
                    <a:pt x="1613255" y="1903527"/>
                  </a:cubicBezTo>
                  <a:cubicBezTo>
                    <a:pt x="1613426" y="1903356"/>
                    <a:pt x="1613597" y="1903100"/>
                    <a:pt x="1613767" y="1902929"/>
                  </a:cubicBezTo>
                  <a:close/>
                  <a:moveTo>
                    <a:pt x="1715721" y="1745461"/>
                  </a:moveTo>
                  <a:cubicBezTo>
                    <a:pt x="1713247" y="1749814"/>
                    <a:pt x="1710773" y="1754082"/>
                    <a:pt x="1708214" y="1758349"/>
                  </a:cubicBezTo>
                  <a:cubicBezTo>
                    <a:pt x="1694904" y="1780625"/>
                    <a:pt x="1680656" y="1802218"/>
                    <a:pt x="1666067" y="1823555"/>
                  </a:cubicBezTo>
                  <a:lnTo>
                    <a:pt x="1666067" y="1823555"/>
                  </a:lnTo>
                  <a:cubicBezTo>
                    <a:pt x="1666067" y="1823555"/>
                    <a:pt x="1665981" y="1823726"/>
                    <a:pt x="1665981" y="1823726"/>
                  </a:cubicBezTo>
                  <a:lnTo>
                    <a:pt x="1665981" y="1823897"/>
                  </a:lnTo>
                  <a:cubicBezTo>
                    <a:pt x="1665981" y="1823897"/>
                    <a:pt x="1665897" y="1823897"/>
                    <a:pt x="1665897" y="1823897"/>
                  </a:cubicBezTo>
                  <a:cubicBezTo>
                    <a:pt x="1655914" y="1839857"/>
                    <a:pt x="1645676" y="1855817"/>
                    <a:pt x="1635012" y="1871436"/>
                  </a:cubicBezTo>
                  <a:cubicBezTo>
                    <a:pt x="1627162" y="1870070"/>
                    <a:pt x="1619313" y="1868790"/>
                    <a:pt x="1611379" y="1867510"/>
                  </a:cubicBezTo>
                  <a:cubicBezTo>
                    <a:pt x="1616071" y="1862389"/>
                    <a:pt x="1620678" y="1857268"/>
                    <a:pt x="1625200" y="1852061"/>
                  </a:cubicBezTo>
                  <a:lnTo>
                    <a:pt x="1641837" y="1852830"/>
                  </a:lnTo>
                  <a:cubicBezTo>
                    <a:pt x="1641837" y="1852830"/>
                    <a:pt x="1642007" y="1852574"/>
                    <a:pt x="1641837" y="1852488"/>
                  </a:cubicBezTo>
                  <a:lnTo>
                    <a:pt x="1626053" y="1851037"/>
                  </a:lnTo>
                  <a:cubicBezTo>
                    <a:pt x="1634670" y="1841052"/>
                    <a:pt x="1643116" y="1830895"/>
                    <a:pt x="1651136" y="1820397"/>
                  </a:cubicBezTo>
                  <a:lnTo>
                    <a:pt x="1651136" y="1820397"/>
                  </a:lnTo>
                  <a:cubicBezTo>
                    <a:pt x="1651136" y="1820397"/>
                    <a:pt x="1651136" y="1820397"/>
                    <a:pt x="1651136" y="1820397"/>
                  </a:cubicBezTo>
                  <a:lnTo>
                    <a:pt x="1651136" y="1820397"/>
                  </a:lnTo>
                  <a:cubicBezTo>
                    <a:pt x="1651136" y="1820397"/>
                    <a:pt x="1651136" y="1820397"/>
                    <a:pt x="1651136" y="1820397"/>
                  </a:cubicBezTo>
                  <a:cubicBezTo>
                    <a:pt x="1666664" y="1798548"/>
                    <a:pt x="1680571" y="1775674"/>
                    <a:pt x="1693454" y="1752289"/>
                  </a:cubicBezTo>
                  <a:cubicBezTo>
                    <a:pt x="1695501" y="1748619"/>
                    <a:pt x="1697549" y="1744949"/>
                    <a:pt x="1699512" y="1741194"/>
                  </a:cubicBezTo>
                  <a:cubicBezTo>
                    <a:pt x="1701644" y="1739231"/>
                    <a:pt x="1703862" y="1737268"/>
                    <a:pt x="1705995" y="1735219"/>
                  </a:cubicBezTo>
                  <a:cubicBezTo>
                    <a:pt x="1708896" y="1734622"/>
                    <a:pt x="1711797" y="1734110"/>
                    <a:pt x="1714698" y="1733512"/>
                  </a:cubicBezTo>
                  <a:lnTo>
                    <a:pt x="1721267" y="1732232"/>
                  </a:lnTo>
                  <a:cubicBezTo>
                    <a:pt x="1719390" y="1736670"/>
                    <a:pt x="1717513" y="1741023"/>
                    <a:pt x="1715551" y="1745461"/>
                  </a:cubicBezTo>
                  <a:close/>
                  <a:moveTo>
                    <a:pt x="1735856" y="1706713"/>
                  </a:moveTo>
                  <a:cubicBezTo>
                    <a:pt x="1737051" y="1705518"/>
                    <a:pt x="1738245" y="1704409"/>
                    <a:pt x="1739440" y="1703214"/>
                  </a:cubicBezTo>
                  <a:cubicBezTo>
                    <a:pt x="1739440" y="1703214"/>
                    <a:pt x="1739355" y="1702958"/>
                    <a:pt x="1739269" y="1702958"/>
                  </a:cubicBezTo>
                  <a:cubicBezTo>
                    <a:pt x="1738757" y="1703385"/>
                    <a:pt x="1738245" y="1703811"/>
                    <a:pt x="1737733" y="1704238"/>
                  </a:cubicBezTo>
                  <a:lnTo>
                    <a:pt x="1747801" y="1690838"/>
                  </a:lnTo>
                  <a:cubicBezTo>
                    <a:pt x="1749934" y="1688022"/>
                    <a:pt x="1752067" y="1685205"/>
                    <a:pt x="1754200" y="1682389"/>
                  </a:cubicBezTo>
                  <a:cubicBezTo>
                    <a:pt x="1752152" y="1688534"/>
                    <a:pt x="1750105" y="1694679"/>
                    <a:pt x="1748142" y="1700824"/>
                  </a:cubicBezTo>
                  <a:cubicBezTo>
                    <a:pt x="1747204" y="1703811"/>
                    <a:pt x="1746265" y="1706798"/>
                    <a:pt x="1745241" y="1709786"/>
                  </a:cubicBezTo>
                  <a:lnTo>
                    <a:pt x="1731847" y="1712005"/>
                  </a:lnTo>
                  <a:lnTo>
                    <a:pt x="1735856" y="1706628"/>
                  </a:lnTo>
                  <a:close/>
                  <a:moveTo>
                    <a:pt x="1751384" y="1681621"/>
                  </a:moveTo>
                  <a:cubicBezTo>
                    <a:pt x="1746094" y="1682815"/>
                    <a:pt x="1740805" y="1684010"/>
                    <a:pt x="1735515" y="1685120"/>
                  </a:cubicBezTo>
                  <a:cubicBezTo>
                    <a:pt x="1732102" y="1685803"/>
                    <a:pt x="1728690" y="1686485"/>
                    <a:pt x="1725277" y="1687083"/>
                  </a:cubicBezTo>
                  <a:lnTo>
                    <a:pt x="1726472" y="1685376"/>
                  </a:lnTo>
                  <a:cubicBezTo>
                    <a:pt x="1729373" y="1681450"/>
                    <a:pt x="1732188" y="1677438"/>
                    <a:pt x="1735089" y="1673513"/>
                  </a:cubicBezTo>
                  <a:cubicBezTo>
                    <a:pt x="1737051" y="1671720"/>
                    <a:pt x="1738928" y="1669928"/>
                    <a:pt x="1740890" y="1668136"/>
                  </a:cubicBezTo>
                  <a:cubicBezTo>
                    <a:pt x="1748825" y="1660796"/>
                    <a:pt x="1756589" y="1653371"/>
                    <a:pt x="1764438" y="1645860"/>
                  </a:cubicBezTo>
                  <a:cubicBezTo>
                    <a:pt x="1764523" y="1645774"/>
                    <a:pt x="1764352" y="1645518"/>
                    <a:pt x="1764267" y="1645604"/>
                  </a:cubicBezTo>
                  <a:cubicBezTo>
                    <a:pt x="1756589" y="1652176"/>
                    <a:pt x="1748825" y="1658747"/>
                    <a:pt x="1741061" y="1665319"/>
                  </a:cubicBezTo>
                  <a:cubicBezTo>
                    <a:pt x="1749422" y="1653712"/>
                    <a:pt x="1757868" y="1642104"/>
                    <a:pt x="1766229" y="1630412"/>
                  </a:cubicBezTo>
                  <a:lnTo>
                    <a:pt x="1767765" y="1629900"/>
                  </a:lnTo>
                  <a:cubicBezTo>
                    <a:pt x="1767765" y="1629900"/>
                    <a:pt x="1767765" y="1629558"/>
                    <a:pt x="1767680" y="1629643"/>
                  </a:cubicBezTo>
                  <a:lnTo>
                    <a:pt x="1766571" y="1629900"/>
                  </a:lnTo>
                  <a:cubicBezTo>
                    <a:pt x="1768704" y="1626912"/>
                    <a:pt x="1770922" y="1623840"/>
                    <a:pt x="1773055" y="1620853"/>
                  </a:cubicBezTo>
                  <a:cubicBezTo>
                    <a:pt x="1771690" y="1625888"/>
                    <a:pt x="1770325" y="1630924"/>
                    <a:pt x="1768874" y="1636045"/>
                  </a:cubicBezTo>
                  <a:cubicBezTo>
                    <a:pt x="1765462" y="1648249"/>
                    <a:pt x="1761622" y="1660284"/>
                    <a:pt x="1757613" y="1672232"/>
                  </a:cubicBezTo>
                  <a:cubicBezTo>
                    <a:pt x="1755564" y="1675390"/>
                    <a:pt x="1753517" y="1678463"/>
                    <a:pt x="1751469" y="1681621"/>
                  </a:cubicBezTo>
                  <a:close/>
                  <a:moveTo>
                    <a:pt x="1782354" y="1576045"/>
                  </a:moveTo>
                  <a:lnTo>
                    <a:pt x="1782354" y="1576045"/>
                  </a:lnTo>
                  <a:cubicBezTo>
                    <a:pt x="1782354" y="1576045"/>
                    <a:pt x="1782184" y="1576215"/>
                    <a:pt x="1782184" y="1576215"/>
                  </a:cubicBezTo>
                  <a:lnTo>
                    <a:pt x="1782013" y="1576386"/>
                  </a:lnTo>
                  <a:lnTo>
                    <a:pt x="1782013" y="1576386"/>
                  </a:lnTo>
                  <a:cubicBezTo>
                    <a:pt x="1776126" y="1585092"/>
                    <a:pt x="1770325" y="1593797"/>
                    <a:pt x="1764523" y="1602588"/>
                  </a:cubicBezTo>
                  <a:cubicBezTo>
                    <a:pt x="1764523" y="1602503"/>
                    <a:pt x="1764523" y="1602417"/>
                    <a:pt x="1764352" y="1602417"/>
                  </a:cubicBezTo>
                  <a:lnTo>
                    <a:pt x="1745753" y="1613257"/>
                  </a:lnTo>
                  <a:cubicBezTo>
                    <a:pt x="1750616" y="1606685"/>
                    <a:pt x="1755394" y="1600113"/>
                    <a:pt x="1760172" y="1593456"/>
                  </a:cubicBezTo>
                  <a:cubicBezTo>
                    <a:pt x="1762475" y="1592687"/>
                    <a:pt x="1764864" y="1591920"/>
                    <a:pt x="1767168" y="1591151"/>
                  </a:cubicBezTo>
                  <a:cubicBezTo>
                    <a:pt x="1767253" y="1591151"/>
                    <a:pt x="1767168" y="1590810"/>
                    <a:pt x="1767168" y="1590895"/>
                  </a:cubicBezTo>
                  <a:cubicBezTo>
                    <a:pt x="1765120" y="1591407"/>
                    <a:pt x="1763072" y="1592005"/>
                    <a:pt x="1760940" y="1592517"/>
                  </a:cubicBezTo>
                  <a:cubicBezTo>
                    <a:pt x="1762646" y="1590127"/>
                    <a:pt x="1764352" y="1587738"/>
                    <a:pt x="1765973" y="1585348"/>
                  </a:cubicBezTo>
                  <a:cubicBezTo>
                    <a:pt x="1769386" y="1583299"/>
                    <a:pt x="1772799" y="1581166"/>
                    <a:pt x="1776212" y="1579117"/>
                  </a:cubicBezTo>
                  <a:cubicBezTo>
                    <a:pt x="1776382" y="1579117"/>
                    <a:pt x="1776212" y="1578776"/>
                    <a:pt x="1776041" y="1578861"/>
                  </a:cubicBezTo>
                  <a:cubicBezTo>
                    <a:pt x="1773055" y="1580483"/>
                    <a:pt x="1770154" y="1582104"/>
                    <a:pt x="1767168" y="1583726"/>
                  </a:cubicBezTo>
                  <a:cubicBezTo>
                    <a:pt x="1770837" y="1578520"/>
                    <a:pt x="1774591" y="1573314"/>
                    <a:pt x="1778174" y="1568022"/>
                  </a:cubicBezTo>
                  <a:lnTo>
                    <a:pt x="1787132" y="1562986"/>
                  </a:lnTo>
                  <a:cubicBezTo>
                    <a:pt x="1787132" y="1562986"/>
                    <a:pt x="1787132" y="1562645"/>
                    <a:pt x="1786962" y="1562730"/>
                  </a:cubicBezTo>
                  <a:lnTo>
                    <a:pt x="1779112" y="1566656"/>
                  </a:lnTo>
                  <a:cubicBezTo>
                    <a:pt x="1779454" y="1566144"/>
                    <a:pt x="1779795" y="1565632"/>
                    <a:pt x="1780136" y="1565120"/>
                  </a:cubicBezTo>
                  <a:lnTo>
                    <a:pt x="1783463" y="1564352"/>
                  </a:lnTo>
                  <a:cubicBezTo>
                    <a:pt x="1783463" y="1564352"/>
                    <a:pt x="1783463" y="1564010"/>
                    <a:pt x="1783463" y="1564096"/>
                  </a:cubicBezTo>
                  <a:lnTo>
                    <a:pt x="1780563" y="1564608"/>
                  </a:lnTo>
                  <a:cubicBezTo>
                    <a:pt x="1783122" y="1560938"/>
                    <a:pt x="1785682" y="1557268"/>
                    <a:pt x="1788156" y="1553513"/>
                  </a:cubicBezTo>
                  <a:lnTo>
                    <a:pt x="1788156" y="1553513"/>
                  </a:lnTo>
                  <a:cubicBezTo>
                    <a:pt x="1788156" y="1553513"/>
                    <a:pt x="1788156" y="1553513"/>
                    <a:pt x="1788156" y="1553513"/>
                  </a:cubicBezTo>
                  <a:lnTo>
                    <a:pt x="1788156" y="1553513"/>
                  </a:lnTo>
                  <a:cubicBezTo>
                    <a:pt x="1788156" y="1553513"/>
                    <a:pt x="1788156" y="1553513"/>
                    <a:pt x="1788156" y="1553513"/>
                  </a:cubicBezTo>
                  <a:cubicBezTo>
                    <a:pt x="1789607" y="1551294"/>
                    <a:pt x="1790971" y="1548989"/>
                    <a:pt x="1792422" y="1546685"/>
                  </a:cubicBezTo>
                  <a:cubicBezTo>
                    <a:pt x="1790374" y="1554622"/>
                    <a:pt x="1788327" y="1562560"/>
                    <a:pt x="1786279" y="1570497"/>
                  </a:cubicBezTo>
                  <a:cubicBezTo>
                    <a:pt x="1784914" y="1572374"/>
                    <a:pt x="1783549" y="1574252"/>
                    <a:pt x="1782184" y="1576130"/>
                  </a:cubicBezTo>
                  <a:close/>
                  <a:moveTo>
                    <a:pt x="1782610" y="1549416"/>
                  </a:moveTo>
                  <a:lnTo>
                    <a:pt x="1782610" y="1549416"/>
                  </a:lnTo>
                  <a:cubicBezTo>
                    <a:pt x="1782610" y="1549416"/>
                    <a:pt x="1782525" y="1549587"/>
                    <a:pt x="1782525" y="1549587"/>
                  </a:cubicBezTo>
                  <a:lnTo>
                    <a:pt x="1782354" y="1549757"/>
                  </a:lnTo>
                  <a:lnTo>
                    <a:pt x="1782354" y="1549757"/>
                  </a:lnTo>
                  <a:cubicBezTo>
                    <a:pt x="1778942" y="1555220"/>
                    <a:pt x="1775529" y="1560596"/>
                    <a:pt x="1772031" y="1566059"/>
                  </a:cubicBezTo>
                  <a:lnTo>
                    <a:pt x="1761451" y="1567937"/>
                  </a:lnTo>
                  <a:cubicBezTo>
                    <a:pt x="1764438" y="1562901"/>
                    <a:pt x="1767424" y="1557866"/>
                    <a:pt x="1770410" y="1552830"/>
                  </a:cubicBezTo>
                  <a:lnTo>
                    <a:pt x="1773908" y="1550696"/>
                  </a:lnTo>
                  <a:cubicBezTo>
                    <a:pt x="1773908" y="1550696"/>
                    <a:pt x="1773908" y="1550355"/>
                    <a:pt x="1773737" y="1550440"/>
                  </a:cubicBezTo>
                  <a:lnTo>
                    <a:pt x="1770922" y="1551977"/>
                  </a:lnTo>
                  <a:cubicBezTo>
                    <a:pt x="1778003" y="1539857"/>
                    <a:pt x="1784999" y="1527566"/>
                    <a:pt x="1791995" y="1515447"/>
                  </a:cubicBezTo>
                  <a:lnTo>
                    <a:pt x="1802916" y="1496670"/>
                  </a:lnTo>
                  <a:cubicBezTo>
                    <a:pt x="1802916" y="1496670"/>
                    <a:pt x="1802745" y="1496415"/>
                    <a:pt x="1802660" y="1496500"/>
                  </a:cubicBezTo>
                  <a:lnTo>
                    <a:pt x="1790289" y="1514252"/>
                  </a:lnTo>
                  <a:cubicBezTo>
                    <a:pt x="1780136" y="1528761"/>
                    <a:pt x="1769813" y="1543271"/>
                    <a:pt x="1759830" y="1557951"/>
                  </a:cubicBezTo>
                  <a:lnTo>
                    <a:pt x="1756930" y="1559487"/>
                  </a:lnTo>
                  <a:cubicBezTo>
                    <a:pt x="1774079" y="1532346"/>
                    <a:pt x="1789691" y="1504181"/>
                    <a:pt x="1804110" y="1475590"/>
                  </a:cubicBezTo>
                  <a:lnTo>
                    <a:pt x="1811277" y="1471578"/>
                  </a:lnTo>
                  <a:cubicBezTo>
                    <a:pt x="1807011" y="1490269"/>
                    <a:pt x="1802233" y="1508790"/>
                    <a:pt x="1797456" y="1527311"/>
                  </a:cubicBezTo>
                  <a:cubicBezTo>
                    <a:pt x="1792507" y="1534651"/>
                    <a:pt x="1787474" y="1541990"/>
                    <a:pt x="1782525" y="1549416"/>
                  </a:cubicBezTo>
                  <a:close/>
                  <a:moveTo>
                    <a:pt x="1804793" y="1474309"/>
                  </a:moveTo>
                  <a:cubicBezTo>
                    <a:pt x="1806158" y="1471663"/>
                    <a:pt x="1807438" y="1469018"/>
                    <a:pt x="1808803" y="1466372"/>
                  </a:cubicBezTo>
                  <a:cubicBezTo>
                    <a:pt x="1811191" y="1461678"/>
                    <a:pt x="1813410" y="1456898"/>
                    <a:pt x="1815714" y="1452204"/>
                  </a:cubicBezTo>
                  <a:cubicBezTo>
                    <a:pt x="1814945" y="1455789"/>
                    <a:pt x="1814178" y="1459373"/>
                    <a:pt x="1813410" y="1462958"/>
                  </a:cubicBezTo>
                  <a:cubicBezTo>
                    <a:pt x="1812813" y="1465689"/>
                    <a:pt x="1812215" y="1468335"/>
                    <a:pt x="1811533" y="1470980"/>
                  </a:cubicBezTo>
                  <a:lnTo>
                    <a:pt x="1804793" y="1474309"/>
                  </a:lnTo>
                  <a:close/>
                  <a:moveTo>
                    <a:pt x="1819468" y="1429331"/>
                  </a:moveTo>
                  <a:cubicBezTo>
                    <a:pt x="1807523" y="1447851"/>
                    <a:pt x="1795408" y="1466286"/>
                    <a:pt x="1783549" y="1484807"/>
                  </a:cubicBezTo>
                  <a:lnTo>
                    <a:pt x="1780904" y="1486087"/>
                  </a:lnTo>
                  <a:cubicBezTo>
                    <a:pt x="1779880" y="1486599"/>
                    <a:pt x="1778771" y="1487111"/>
                    <a:pt x="1777747" y="1487709"/>
                  </a:cubicBezTo>
                  <a:cubicBezTo>
                    <a:pt x="1779198" y="1482844"/>
                    <a:pt x="1780648" y="1477894"/>
                    <a:pt x="1782099" y="1473029"/>
                  </a:cubicBezTo>
                  <a:cubicBezTo>
                    <a:pt x="1784829" y="1468335"/>
                    <a:pt x="1787558" y="1463641"/>
                    <a:pt x="1790203" y="1458947"/>
                  </a:cubicBezTo>
                  <a:cubicBezTo>
                    <a:pt x="1798820" y="1448022"/>
                    <a:pt x="1807352" y="1437097"/>
                    <a:pt x="1815798" y="1426002"/>
                  </a:cubicBezTo>
                  <a:cubicBezTo>
                    <a:pt x="1815798" y="1426002"/>
                    <a:pt x="1815798" y="1426002"/>
                    <a:pt x="1815798" y="1426002"/>
                  </a:cubicBezTo>
                  <a:lnTo>
                    <a:pt x="1815798" y="1425831"/>
                  </a:lnTo>
                  <a:cubicBezTo>
                    <a:pt x="1815798" y="1425831"/>
                    <a:pt x="1815969" y="1425746"/>
                    <a:pt x="1815969" y="1425660"/>
                  </a:cubicBezTo>
                  <a:cubicBezTo>
                    <a:pt x="1815969" y="1425660"/>
                    <a:pt x="1815969" y="1425660"/>
                    <a:pt x="1815969" y="1425660"/>
                  </a:cubicBezTo>
                  <a:cubicBezTo>
                    <a:pt x="1818358" y="1422247"/>
                    <a:pt x="1820662" y="1418833"/>
                    <a:pt x="1822965" y="1415419"/>
                  </a:cubicBezTo>
                  <a:cubicBezTo>
                    <a:pt x="1822197" y="1419345"/>
                    <a:pt x="1821430" y="1423271"/>
                    <a:pt x="1820662" y="1427197"/>
                  </a:cubicBezTo>
                  <a:lnTo>
                    <a:pt x="1819382" y="1429245"/>
                  </a:lnTo>
                  <a:close/>
                  <a:moveTo>
                    <a:pt x="1815202" y="1415419"/>
                  </a:moveTo>
                  <a:cubicBezTo>
                    <a:pt x="1816396" y="1413285"/>
                    <a:pt x="1817590" y="1411237"/>
                    <a:pt x="1818785" y="1409103"/>
                  </a:cubicBezTo>
                  <a:lnTo>
                    <a:pt x="1826890" y="1395106"/>
                  </a:lnTo>
                  <a:cubicBezTo>
                    <a:pt x="1826463" y="1397410"/>
                    <a:pt x="1826037" y="1399715"/>
                    <a:pt x="1825610" y="1401934"/>
                  </a:cubicBezTo>
                  <a:cubicBezTo>
                    <a:pt x="1822112" y="1406457"/>
                    <a:pt x="1818614" y="1410895"/>
                    <a:pt x="1815202" y="1415419"/>
                  </a:cubicBezTo>
                  <a:close/>
                  <a:moveTo>
                    <a:pt x="1830302" y="1354736"/>
                  </a:moveTo>
                  <a:cubicBezTo>
                    <a:pt x="1822965" y="1362076"/>
                    <a:pt x="1815714" y="1369416"/>
                    <a:pt x="1808461" y="1376841"/>
                  </a:cubicBezTo>
                  <a:lnTo>
                    <a:pt x="1808461" y="1376841"/>
                  </a:lnTo>
                  <a:cubicBezTo>
                    <a:pt x="1808461" y="1376841"/>
                    <a:pt x="1808461" y="1376841"/>
                    <a:pt x="1808461" y="1376841"/>
                  </a:cubicBezTo>
                  <a:lnTo>
                    <a:pt x="1808461" y="1376841"/>
                  </a:lnTo>
                  <a:cubicBezTo>
                    <a:pt x="1808461" y="1376841"/>
                    <a:pt x="1808461" y="1376841"/>
                    <a:pt x="1808461" y="1376841"/>
                  </a:cubicBezTo>
                  <a:cubicBezTo>
                    <a:pt x="1807949" y="1377439"/>
                    <a:pt x="1807438" y="1378036"/>
                    <a:pt x="1806926" y="1378634"/>
                  </a:cubicBezTo>
                  <a:cubicBezTo>
                    <a:pt x="1807864" y="1375049"/>
                    <a:pt x="1808803" y="1371464"/>
                    <a:pt x="1809741" y="1367794"/>
                  </a:cubicBezTo>
                  <a:lnTo>
                    <a:pt x="1820406" y="1361393"/>
                  </a:lnTo>
                  <a:cubicBezTo>
                    <a:pt x="1820406" y="1361393"/>
                    <a:pt x="1820406" y="1361052"/>
                    <a:pt x="1820235" y="1361137"/>
                  </a:cubicBezTo>
                  <a:lnTo>
                    <a:pt x="1810082" y="1366599"/>
                  </a:lnTo>
                  <a:cubicBezTo>
                    <a:pt x="1811703" y="1360369"/>
                    <a:pt x="1813324" y="1354053"/>
                    <a:pt x="1814945" y="1347823"/>
                  </a:cubicBezTo>
                  <a:cubicBezTo>
                    <a:pt x="1815714" y="1347140"/>
                    <a:pt x="1816481" y="1346457"/>
                    <a:pt x="1817164" y="1345689"/>
                  </a:cubicBezTo>
                  <a:lnTo>
                    <a:pt x="1817164" y="1345689"/>
                  </a:lnTo>
                  <a:cubicBezTo>
                    <a:pt x="1817164" y="1345689"/>
                    <a:pt x="1817249" y="1345604"/>
                    <a:pt x="1817249" y="1345604"/>
                  </a:cubicBezTo>
                  <a:lnTo>
                    <a:pt x="1817419" y="1345604"/>
                  </a:lnTo>
                  <a:cubicBezTo>
                    <a:pt x="1817419" y="1345604"/>
                    <a:pt x="1817419" y="1345433"/>
                    <a:pt x="1817419" y="1345433"/>
                  </a:cubicBezTo>
                  <a:cubicBezTo>
                    <a:pt x="1819211" y="1343555"/>
                    <a:pt x="1821003" y="1341678"/>
                    <a:pt x="1822795" y="1339800"/>
                  </a:cubicBezTo>
                  <a:lnTo>
                    <a:pt x="1822453" y="1354139"/>
                  </a:lnTo>
                  <a:cubicBezTo>
                    <a:pt x="1822453" y="1354139"/>
                    <a:pt x="1822710" y="1354309"/>
                    <a:pt x="1822795" y="1354139"/>
                  </a:cubicBezTo>
                  <a:lnTo>
                    <a:pt x="1824074" y="1338520"/>
                  </a:lnTo>
                  <a:cubicBezTo>
                    <a:pt x="1829108" y="1333228"/>
                    <a:pt x="1834142" y="1327937"/>
                    <a:pt x="1839176" y="1322645"/>
                  </a:cubicBezTo>
                  <a:cubicBezTo>
                    <a:pt x="1837725" y="1331863"/>
                    <a:pt x="1836275" y="1340995"/>
                    <a:pt x="1834739" y="1350213"/>
                  </a:cubicBezTo>
                  <a:cubicBezTo>
                    <a:pt x="1833289" y="1351663"/>
                    <a:pt x="1831838" y="1353029"/>
                    <a:pt x="1830473" y="1354480"/>
                  </a:cubicBezTo>
                  <a:close/>
                  <a:moveTo>
                    <a:pt x="1826975" y="1304124"/>
                  </a:moveTo>
                  <a:cubicBezTo>
                    <a:pt x="1827658" y="1297041"/>
                    <a:pt x="1828340" y="1289957"/>
                    <a:pt x="1829023" y="1282958"/>
                  </a:cubicBezTo>
                  <a:cubicBezTo>
                    <a:pt x="1835422" y="1276728"/>
                    <a:pt x="1841735" y="1270412"/>
                    <a:pt x="1848049" y="1264096"/>
                  </a:cubicBezTo>
                  <a:cubicBezTo>
                    <a:pt x="1846854" y="1272375"/>
                    <a:pt x="1845575" y="1280653"/>
                    <a:pt x="1844295" y="1288933"/>
                  </a:cubicBezTo>
                  <a:cubicBezTo>
                    <a:pt x="1838493" y="1294053"/>
                    <a:pt x="1832692" y="1299089"/>
                    <a:pt x="1826975" y="1304210"/>
                  </a:cubicBezTo>
                  <a:close/>
                  <a:moveTo>
                    <a:pt x="1829876" y="1274082"/>
                  </a:moveTo>
                  <a:cubicBezTo>
                    <a:pt x="1830559" y="1267169"/>
                    <a:pt x="1831241" y="1260256"/>
                    <a:pt x="1831924" y="1253257"/>
                  </a:cubicBezTo>
                  <a:cubicBezTo>
                    <a:pt x="1838749" y="1246002"/>
                    <a:pt x="1845489" y="1238748"/>
                    <a:pt x="1852229" y="1231493"/>
                  </a:cubicBezTo>
                  <a:cubicBezTo>
                    <a:pt x="1851205" y="1240198"/>
                    <a:pt x="1850096" y="1248819"/>
                    <a:pt x="1848902" y="1257439"/>
                  </a:cubicBezTo>
                  <a:cubicBezTo>
                    <a:pt x="1842503" y="1262901"/>
                    <a:pt x="1836189" y="1268449"/>
                    <a:pt x="1829791" y="1273997"/>
                  </a:cubicBezTo>
                  <a:close/>
                  <a:moveTo>
                    <a:pt x="1834995" y="1215618"/>
                  </a:moveTo>
                  <a:cubicBezTo>
                    <a:pt x="1835507" y="1207937"/>
                    <a:pt x="1835934" y="1200255"/>
                    <a:pt x="1836446" y="1192659"/>
                  </a:cubicBezTo>
                  <a:cubicBezTo>
                    <a:pt x="1843612" y="1185063"/>
                    <a:pt x="1850779" y="1177467"/>
                    <a:pt x="1857945" y="1169871"/>
                  </a:cubicBezTo>
                  <a:cubicBezTo>
                    <a:pt x="1857263" y="1179089"/>
                    <a:pt x="1856495" y="1188392"/>
                    <a:pt x="1855642" y="1197610"/>
                  </a:cubicBezTo>
                  <a:cubicBezTo>
                    <a:pt x="1848731" y="1203584"/>
                    <a:pt x="1841906" y="1209644"/>
                    <a:pt x="1834995" y="1215618"/>
                  </a:cubicBezTo>
                  <a:close/>
                  <a:moveTo>
                    <a:pt x="1836957" y="1184295"/>
                  </a:moveTo>
                  <a:cubicBezTo>
                    <a:pt x="1837213" y="1179772"/>
                    <a:pt x="1837555" y="1175248"/>
                    <a:pt x="1837810" y="1170639"/>
                  </a:cubicBezTo>
                  <a:cubicBezTo>
                    <a:pt x="1838237" y="1169103"/>
                    <a:pt x="1838664" y="1167567"/>
                    <a:pt x="1839090" y="1166031"/>
                  </a:cubicBezTo>
                  <a:cubicBezTo>
                    <a:pt x="1846001" y="1159288"/>
                    <a:pt x="1852826" y="1152546"/>
                    <a:pt x="1859652" y="1145803"/>
                  </a:cubicBezTo>
                  <a:cubicBezTo>
                    <a:pt x="1859225" y="1152034"/>
                    <a:pt x="1858713" y="1158349"/>
                    <a:pt x="1858287" y="1164580"/>
                  </a:cubicBezTo>
                  <a:cubicBezTo>
                    <a:pt x="1851120" y="1171152"/>
                    <a:pt x="1844039" y="1177638"/>
                    <a:pt x="1836957" y="1184210"/>
                  </a:cubicBezTo>
                  <a:close/>
                  <a:moveTo>
                    <a:pt x="1842076" y="1155789"/>
                  </a:moveTo>
                  <a:cubicBezTo>
                    <a:pt x="1844721" y="1146401"/>
                    <a:pt x="1847366" y="1136927"/>
                    <a:pt x="1850011" y="1127539"/>
                  </a:cubicBezTo>
                  <a:cubicBezTo>
                    <a:pt x="1854021" y="1123271"/>
                    <a:pt x="1858031" y="1119089"/>
                    <a:pt x="1862041" y="1114821"/>
                  </a:cubicBezTo>
                  <a:cubicBezTo>
                    <a:pt x="1861443" y="1123271"/>
                    <a:pt x="1860846" y="1131806"/>
                    <a:pt x="1860249" y="1140255"/>
                  </a:cubicBezTo>
                  <a:cubicBezTo>
                    <a:pt x="1854191" y="1145462"/>
                    <a:pt x="1848219" y="1150583"/>
                    <a:pt x="1842162" y="1155789"/>
                  </a:cubicBezTo>
                  <a:close/>
                  <a:moveTo>
                    <a:pt x="1851034" y="1086913"/>
                  </a:moveTo>
                  <a:cubicBezTo>
                    <a:pt x="1852912" y="1081365"/>
                    <a:pt x="1854704" y="1075903"/>
                    <a:pt x="1856580" y="1070355"/>
                  </a:cubicBezTo>
                  <a:cubicBezTo>
                    <a:pt x="1859822" y="1067197"/>
                    <a:pt x="1863065" y="1064039"/>
                    <a:pt x="1866307" y="1060967"/>
                  </a:cubicBezTo>
                  <a:cubicBezTo>
                    <a:pt x="1865965" y="1065490"/>
                    <a:pt x="1865539" y="1070099"/>
                    <a:pt x="1865112" y="1074622"/>
                  </a:cubicBezTo>
                  <a:cubicBezTo>
                    <a:pt x="1860420" y="1078719"/>
                    <a:pt x="1855642" y="1082816"/>
                    <a:pt x="1850950" y="1086913"/>
                  </a:cubicBezTo>
                  <a:close/>
                  <a:moveTo>
                    <a:pt x="1859566" y="1061308"/>
                  </a:moveTo>
                  <a:lnTo>
                    <a:pt x="1867928" y="1036472"/>
                  </a:lnTo>
                  <a:cubicBezTo>
                    <a:pt x="1867586" y="1042873"/>
                    <a:pt x="1867160" y="1049189"/>
                    <a:pt x="1866733" y="1055504"/>
                  </a:cubicBezTo>
                  <a:cubicBezTo>
                    <a:pt x="1864344" y="1057467"/>
                    <a:pt x="1861955" y="1059345"/>
                    <a:pt x="1859566" y="1061308"/>
                  </a:cubicBezTo>
                  <a:close/>
                  <a:moveTo>
                    <a:pt x="1862382" y="1031778"/>
                  </a:moveTo>
                  <a:cubicBezTo>
                    <a:pt x="1861443" y="1032716"/>
                    <a:pt x="1860505" y="1033655"/>
                    <a:pt x="1859566" y="1034509"/>
                  </a:cubicBezTo>
                  <a:lnTo>
                    <a:pt x="1868440" y="1007197"/>
                  </a:lnTo>
                  <a:cubicBezTo>
                    <a:pt x="1868610" y="1013342"/>
                    <a:pt x="1868525" y="1019487"/>
                    <a:pt x="1868440" y="1025632"/>
                  </a:cubicBezTo>
                  <a:lnTo>
                    <a:pt x="1862382" y="1031692"/>
                  </a:lnTo>
                  <a:close/>
                  <a:moveTo>
                    <a:pt x="1856751" y="1036472"/>
                  </a:moveTo>
                  <a:cubicBezTo>
                    <a:pt x="1856580" y="1036898"/>
                    <a:pt x="1856410" y="1037325"/>
                    <a:pt x="1856239" y="1037752"/>
                  </a:cubicBezTo>
                  <a:cubicBezTo>
                    <a:pt x="1851546" y="1042275"/>
                    <a:pt x="1846939" y="1046799"/>
                    <a:pt x="1842247" y="1051322"/>
                  </a:cubicBezTo>
                  <a:cubicBezTo>
                    <a:pt x="1845916" y="1041251"/>
                    <a:pt x="1849499" y="1031095"/>
                    <a:pt x="1853167" y="1021024"/>
                  </a:cubicBezTo>
                  <a:cubicBezTo>
                    <a:pt x="1854191" y="1019573"/>
                    <a:pt x="1855300" y="1018122"/>
                    <a:pt x="1856324" y="1016671"/>
                  </a:cubicBezTo>
                  <a:cubicBezTo>
                    <a:pt x="1859396" y="1012318"/>
                    <a:pt x="1862382" y="1007965"/>
                    <a:pt x="1865368" y="1003527"/>
                  </a:cubicBezTo>
                  <a:cubicBezTo>
                    <a:pt x="1865368" y="1003527"/>
                    <a:pt x="1865197" y="1003271"/>
                    <a:pt x="1865112" y="1003356"/>
                  </a:cubicBezTo>
                  <a:cubicBezTo>
                    <a:pt x="1861955" y="1007112"/>
                    <a:pt x="1858799" y="1010782"/>
                    <a:pt x="1855642" y="1014452"/>
                  </a:cubicBezTo>
                  <a:cubicBezTo>
                    <a:pt x="1856837" y="1011209"/>
                    <a:pt x="1858031" y="1007880"/>
                    <a:pt x="1859225" y="1004637"/>
                  </a:cubicBezTo>
                  <a:cubicBezTo>
                    <a:pt x="1862553" y="1000967"/>
                    <a:pt x="1865368" y="996955"/>
                    <a:pt x="1867928" y="992859"/>
                  </a:cubicBezTo>
                  <a:cubicBezTo>
                    <a:pt x="1868013" y="995248"/>
                    <a:pt x="1868183" y="997638"/>
                    <a:pt x="1868269" y="1000028"/>
                  </a:cubicBezTo>
                  <a:cubicBezTo>
                    <a:pt x="1868354" y="1002076"/>
                    <a:pt x="1868440" y="1004125"/>
                    <a:pt x="1868525" y="1006173"/>
                  </a:cubicBezTo>
                  <a:lnTo>
                    <a:pt x="1856837" y="1036472"/>
                  </a:lnTo>
                  <a:close/>
                  <a:moveTo>
                    <a:pt x="1863320" y="993456"/>
                  </a:moveTo>
                  <a:cubicBezTo>
                    <a:pt x="1863747" y="992261"/>
                    <a:pt x="1864174" y="991152"/>
                    <a:pt x="1864600" y="989957"/>
                  </a:cubicBezTo>
                  <a:lnTo>
                    <a:pt x="1867416" y="982531"/>
                  </a:lnTo>
                  <a:cubicBezTo>
                    <a:pt x="1867501" y="984751"/>
                    <a:pt x="1867586" y="986970"/>
                    <a:pt x="1867757" y="989189"/>
                  </a:cubicBezTo>
                  <a:cubicBezTo>
                    <a:pt x="1866307" y="990725"/>
                    <a:pt x="1864856" y="992090"/>
                    <a:pt x="1863320" y="993456"/>
                  </a:cubicBezTo>
                  <a:close/>
                  <a:moveTo>
                    <a:pt x="1862808" y="988932"/>
                  </a:moveTo>
                  <a:cubicBezTo>
                    <a:pt x="1861699" y="991578"/>
                    <a:pt x="1860590" y="994139"/>
                    <a:pt x="1859481" y="996785"/>
                  </a:cubicBezTo>
                  <a:cubicBezTo>
                    <a:pt x="1856666" y="999089"/>
                    <a:pt x="1853679" y="1001308"/>
                    <a:pt x="1850693" y="1003442"/>
                  </a:cubicBezTo>
                  <a:lnTo>
                    <a:pt x="1850693" y="1003442"/>
                  </a:lnTo>
                  <a:cubicBezTo>
                    <a:pt x="1850693" y="1003442"/>
                    <a:pt x="1850693" y="1003442"/>
                    <a:pt x="1850693" y="1003442"/>
                  </a:cubicBezTo>
                  <a:lnTo>
                    <a:pt x="1850693" y="1003442"/>
                  </a:lnTo>
                  <a:cubicBezTo>
                    <a:pt x="1850693" y="1003442"/>
                    <a:pt x="1850693" y="1003442"/>
                    <a:pt x="1850693" y="1003442"/>
                  </a:cubicBezTo>
                  <a:cubicBezTo>
                    <a:pt x="1846854" y="1007026"/>
                    <a:pt x="1842844" y="1010440"/>
                    <a:pt x="1838579" y="1013598"/>
                  </a:cubicBezTo>
                  <a:cubicBezTo>
                    <a:pt x="1842674" y="1001991"/>
                    <a:pt x="1846769" y="990384"/>
                    <a:pt x="1851034" y="978861"/>
                  </a:cubicBezTo>
                  <a:lnTo>
                    <a:pt x="1856921" y="976813"/>
                  </a:lnTo>
                  <a:cubicBezTo>
                    <a:pt x="1856921" y="976813"/>
                    <a:pt x="1856921" y="976472"/>
                    <a:pt x="1856837" y="976557"/>
                  </a:cubicBezTo>
                  <a:lnTo>
                    <a:pt x="1851291" y="978093"/>
                  </a:lnTo>
                  <a:lnTo>
                    <a:pt x="1862808" y="946685"/>
                  </a:lnTo>
                  <a:cubicBezTo>
                    <a:pt x="1862808" y="946685"/>
                    <a:pt x="1862553" y="946429"/>
                    <a:pt x="1862553" y="946600"/>
                  </a:cubicBezTo>
                  <a:lnTo>
                    <a:pt x="1849329" y="977325"/>
                  </a:lnTo>
                  <a:cubicBezTo>
                    <a:pt x="1849158" y="977837"/>
                    <a:pt x="1848902" y="978264"/>
                    <a:pt x="1848731" y="978776"/>
                  </a:cubicBezTo>
                  <a:lnTo>
                    <a:pt x="1833630" y="982958"/>
                  </a:lnTo>
                  <a:cubicBezTo>
                    <a:pt x="1836446" y="975533"/>
                    <a:pt x="1839261" y="968193"/>
                    <a:pt x="1842162" y="960768"/>
                  </a:cubicBezTo>
                  <a:lnTo>
                    <a:pt x="1849755" y="958122"/>
                  </a:lnTo>
                  <a:cubicBezTo>
                    <a:pt x="1849755" y="958122"/>
                    <a:pt x="1849755" y="957780"/>
                    <a:pt x="1849670" y="957866"/>
                  </a:cubicBezTo>
                  <a:lnTo>
                    <a:pt x="1842588" y="959829"/>
                  </a:lnTo>
                  <a:cubicBezTo>
                    <a:pt x="1845745" y="951721"/>
                    <a:pt x="1848902" y="943612"/>
                    <a:pt x="1852058" y="935590"/>
                  </a:cubicBezTo>
                  <a:lnTo>
                    <a:pt x="1852314" y="934992"/>
                  </a:lnTo>
                  <a:lnTo>
                    <a:pt x="1864515" y="930213"/>
                  </a:lnTo>
                  <a:cubicBezTo>
                    <a:pt x="1864515" y="930213"/>
                    <a:pt x="1864515" y="929872"/>
                    <a:pt x="1864429" y="929957"/>
                  </a:cubicBezTo>
                  <a:lnTo>
                    <a:pt x="1852826" y="933712"/>
                  </a:lnTo>
                  <a:lnTo>
                    <a:pt x="1863065" y="908193"/>
                  </a:lnTo>
                  <a:cubicBezTo>
                    <a:pt x="1865112" y="931664"/>
                    <a:pt x="1866307" y="955135"/>
                    <a:pt x="1867416" y="978691"/>
                  </a:cubicBezTo>
                  <a:lnTo>
                    <a:pt x="1862979" y="989103"/>
                  </a:lnTo>
                  <a:close/>
                  <a:moveTo>
                    <a:pt x="1850779" y="907339"/>
                  </a:moveTo>
                  <a:cubicBezTo>
                    <a:pt x="1850267" y="907595"/>
                    <a:pt x="1849670" y="907851"/>
                    <a:pt x="1849158" y="908108"/>
                  </a:cubicBezTo>
                  <a:cubicBezTo>
                    <a:pt x="1850523" y="904523"/>
                    <a:pt x="1851973" y="900938"/>
                    <a:pt x="1853338" y="897354"/>
                  </a:cubicBezTo>
                  <a:lnTo>
                    <a:pt x="1854788" y="893854"/>
                  </a:lnTo>
                  <a:cubicBezTo>
                    <a:pt x="1856921" y="892574"/>
                    <a:pt x="1859054" y="891379"/>
                    <a:pt x="1861102" y="890099"/>
                  </a:cubicBezTo>
                  <a:cubicBezTo>
                    <a:pt x="1861529" y="893854"/>
                    <a:pt x="1861870" y="897610"/>
                    <a:pt x="1862296" y="901280"/>
                  </a:cubicBezTo>
                  <a:cubicBezTo>
                    <a:pt x="1858457" y="903328"/>
                    <a:pt x="1854618" y="905377"/>
                    <a:pt x="1850779" y="907339"/>
                  </a:cubicBezTo>
                  <a:close/>
                  <a:moveTo>
                    <a:pt x="1854106" y="890867"/>
                  </a:moveTo>
                  <a:cubicBezTo>
                    <a:pt x="1851717" y="891977"/>
                    <a:pt x="1849243" y="893172"/>
                    <a:pt x="1846854" y="894281"/>
                  </a:cubicBezTo>
                  <a:cubicBezTo>
                    <a:pt x="1847451" y="887880"/>
                    <a:pt x="1847963" y="881394"/>
                    <a:pt x="1848390" y="874993"/>
                  </a:cubicBezTo>
                  <a:lnTo>
                    <a:pt x="1858201" y="869530"/>
                  </a:lnTo>
                  <a:cubicBezTo>
                    <a:pt x="1858201" y="869530"/>
                    <a:pt x="1858201" y="869189"/>
                    <a:pt x="1858031" y="869274"/>
                  </a:cubicBezTo>
                  <a:lnTo>
                    <a:pt x="1848475" y="873456"/>
                  </a:lnTo>
                  <a:cubicBezTo>
                    <a:pt x="1848731" y="868677"/>
                    <a:pt x="1848987" y="863897"/>
                    <a:pt x="1849158" y="859118"/>
                  </a:cubicBezTo>
                  <a:cubicBezTo>
                    <a:pt x="1850438" y="858349"/>
                    <a:pt x="1851717" y="857581"/>
                    <a:pt x="1853083" y="856898"/>
                  </a:cubicBezTo>
                  <a:lnTo>
                    <a:pt x="1856751" y="854850"/>
                  </a:lnTo>
                  <a:cubicBezTo>
                    <a:pt x="1857860" y="862702"/>
                    <a:pt x="1858799" y="870640"/>
                    <a:pt x="1859822" y="878492"/>
                  </a:cubicBezTo>
                  <a:lnTo>
                    <a:pt x="1854106" y="891038"/>
                  </a:lnTo>
                  <a:close/>
                  <a:moveTo>
                    <a:pt x="1852229" y="854850"/>
                  </a:moveTo>
                  <a:cubicBezTo>
                    <a:pt x="1851376" y="855277"/>
                    <a:pt x="1850438" y="855618"/>
                    <a:pt x="1849584" y="856045"/>
                  </a:cubicBezTo>
                  <a:cubicBezTo>
                    <a:pt x="1851461" y="851692"/>
                    <a:pt x="1853253" y="847339"/>
                    <a:pt x="1855130" y="842987"/>
                  </a:cubicBezTo>
                  <a:cubicBezTo>
                    <a:pt x="1855642" y="846315"/>
                    <a:pt x="1856068" y="849644"/>
                    <a:pt x="1856580" y="852972"/>
                  </a:cubicBezTo>
                  <a:lnTo>
                    <a:pt x="1852314" y="854850"/>
                  </a:lnTo>
                  <a:close/>
                  <a:moveTo>
                    <a:pt x="1848987" y="852972"/>
                  </a:moveTo>
                  <a:cubicBezTo>
                    <a:pt x="1848646" y="845377"/>
                    <a:pt x="1848219" y="837780"/>
                    <a:pt x="1847622" y="830270"/>
                  </a:cubicBezTo>
                  <a:cubicBezTo>
                    <a:pt x="1848987" y="827368"/>
                    <a:pt x="1850352" y="824381"/>
                    <a:pt x="1851717" y="821479"/>
                  </a:cubicBezTo>
                  <a:cubicBezTo>
                    <a:pt x="1852826" y="827965"/>
                    <a:pt x="1853850" y="834452"/>
                    <a:pt x="1854788" y="840938"/>
                  </a:cubicBezTo>
                  <a:cubicBezTo>
                    <a:pt x="1852826" y="844950"/>
                    <a:pt x="1850950" y="848961"/>
                    <a:pt x="1848987" y="852972"/>
                  </a:cubicBezTo>
                  <a:close/>
                  <a:moveTo>
                    <a:pt x="1847366" y="828307"/>
                  </a:moveTo>
                  <a:cubicBezTo>
                    <a:pt x="1847025" y="824381"/>
                    <a:pt x="1846684" y="820455"/>
                    <a:pt x="1846257" y="816529"/>
                  </a:cubicBezTo>
                  <a:lnTo>
                    <a:pt x="1850011" y="812176"/>
                  </a:lnTo>
                  <a:cubicBezTo>
                    <a:pt x="1850523" y="814907"/>
                    <a:pt x="1851034" y="817638"/>
                    <a:pt x="1851461" y="820369"/>
                  </a:cubicBezTo>
                  <a:cubicBezTo>
                    <a:pt x="1850096" y="823015"/>
                    <a:pt x="1848731" y="825661"/>
                    <a:pt x="1847366" y="828307"/>
                  </a:cubicBezTo>
                  <a:close/>
                  <a:moveTo>
                    <a:pt x="1846086" y="815249"/>
                  </a:moveTo>
                  <a:cubicBezTo>
                    <a:pt x="1845745" y="811664"/>
                    <a:pt x="1845318" y="808079"/>
                    <a:pt x="1844892" y="804580"/>
                  </a:cubicBezTo>
                  <a:cubicBezTo>
                    <a:pt x="1844636" y="802532"/>
                    <a:pt x="1844380" y="800483"/>
                    <a:pt x="1844124" y="798520"/>
                  </a:cubicBezTo>
                  <a:lnTo>
                    <a:pt x="1846684" y="795533"/>
                  </a:lnTo>
                  <a:cubicBezTo>
                    <a:pt x="1847792" y="800825"/>
                    <a:pt x="1848817" y="806116"/>
                    <a:pt x="1849755" y="811408"/>
                  </a:cubicBezTo>
                  <a:lnTo>
                    <a:pt x="1846001" y="815334"/>
                  </a:lnTo>
                  <a:close/>
                  <a:moveTo>
                    <a:pt x="1843954" y="796557"/>
                  </a:moveTo>
                  <a:cubicBezTo>
                    <a:pt x="1843954" y="796557"/>
                    <a:pt x="1843954" y="796386"/>
                    <a:pt x="1843954" y="796301"/>
                  </a:cubicBezTo>
                  <a:cubicBezTo>
                    <a:pt x="1844380" y="795533"/>
                    <a:pt x="1844721" y="794765"/>
                    <a:pt x="1845148" y="793997"/>
                  </a:cubicBezTo>
                  <a:cubicBezTo>
                    <a:pt x="1845148" y="793826"/>
                    <a:pt x="1844977" y="793741"/>
                    <a:pt x="1844892" y="793826"/>
                  </a:cubicBezTo>
                  <a:cubicBezTo>
                    <a:pt x="1844551" y="794424"/>
                    <a:pt x="1844209" y="795021"/>
                    <a:pt x="1843868" y="795533"/>
                  </a:cubicBezTo>
                  <a:cubicBezTo>
                    <a:pt x="1843442" y="792204"/>
                    <a:pt x="1843100" y="788876"/>
                    <a:pt x="1842674" y="785633"/>
                  </a:cubicBezTo>
                  <a:cubicBezTo>
                    <a:pt x="1842674" y="785633"/>
                    <a:pt x="1842332" y="785633"/>
                    <a:pt x="1842332" y="785633"/>
                  </a:cubicBezTo>
                  <a:cubicBezTo>
                    <a:pt x="1842503" y="789644"/>
                    <a:pt x="1842588" y="793570"/>
                    <a:pt x="1842674" y="797581"/>
                  </a:cubicBezTo>
                  <a:cubicBezTo>
                    <a:pt x="1842588" y="797752"/>
                    <a:pt x="1842503" y="797923"/>
                    <a:pt x="1842418" y="798093"/>
                  </a:cubicBezTo>
                  <a:lnTo>
                    <a:pt x="1835080" y="805860"/>
                  </a:lnTo>
                  <a:cubicBezTo>
                    <a:pt x="1833545" y="807482"/>
                    <a:pt x="1832009" y="809104"/>
                    <a:pt x="1830473" y="810725"/>
                  </a:cubicBezTo>
                  <a:cubicBezTo>
                    <a:pt x="1829961" y="804068"/>
                    <a:pt x="1829364" y="797325"/>
                    <a:pt x="1828767" y="790668"/>
                  </a:cubicBezTo>
                  <a:cubicBezTo>
                    <a:pt x="1830644" y="788535"/>
                    <a:pt x="1832606" y="786486"/>
                    <a:pt x="1834483" y="784352"/>
                  </a:cubicBezTo>
                  <a:lnTo>
                    <a:pt x="1842332" y="775903"/>
                  </a:lnTo>
                  <a:cubicBezTo>
                    <a:pt x="1843783" y="781877"/>
                    <a:pt x="1845148" y="787766"/>
                    <a:pt x="1846428" y="793741"/>
                  </a:cubicBezTo>
                  <a:lnTo>
                    <a:pt x="1843954" y="796386"/>
                  </a:lnTo>
                  <a:close/>
                  <a:moveTo>
                    <a:pt x="1833118" y="782901"/>
                  </a:moveTo>
                  <a:cubicBezTo>
                    <a:pt x="1831497" y="784523"/>
                    <a:pt x="1829876" y="786059"/>
                    <a:pt x="1828255" y="787681"/>
                  </a:cubicBezTo>
                  <a:cubicBezTo>
                    <a:pt x="1827828" y="784352"/>
                    <a:pt x="1827317" y="780938"/>
                    <a:pt x="1826805" y="777610"/>
                  </a:cubicBezTo>
                  <a:lnTo>
                    <a:pt x="1831497" y="772830"/>
                  </a:lnTo>
                  <a:cubicBezTo>
                    <a:pt x="1831497" y="772830"/>
                    <a:pt x="1831412" y="772489"/>
                    <a:pt x="1831326" y="772574"/>
                  </a:cubicBezTo>
                  <a:lnTo>
                    <a:pt x="1826805" y="776756"/>
                  </a:lnTo>
                  <a:cubicBezTo>
                    <a:pt x="1825951" y="770697"/>
                    <a:pt x="1825013" y="764637"/>
                    <a:pt x="1824074" y="758577"/>
                  </a:cubicBezTo>
                  <a:cubicBezTo>
                    <a:pt x="1824501" y="758065"/>
                    <a:pt x="1824927" y="757553"/>
                    <a:pt x="1825354" y="757126"/>
                  </a:cubicBezTo>
                  <a:cubicBezTo>
                    <a:pt x="1828340" y="753798"/>
                    <a:pt x="1831241" y="750384"/>
                    <a:pt x="1834142" y="747055"/>
                  </a:cubicBezTo>
                  <a:cubicBezTo>
                    <a:pt x="1836957" y="756102"/>
                    <a:pt x="1839517" y="765234"/>
                    <a:pt x="1841821" y="774367"/>
                  </a:cubicBezTo>
                  <a:lnTo>
                    <a:pt x="1833033" y="782987"/>
                  </a:lnTo>
                  <a:close/>
                  <a:moveTo>
                    <a:pt x="1823989" y="755590"/>
                  </a:moveTo>
                  <a:cubicBezTo>
                    <a:pt x="1823989" y="755590"/>
                    <a:pt x="1823733" y="755846"/>
                    <a:pt x="1823648" y="755931"/>
                  </a:cubicBezTo>
                  <a:cubicBezTo>
                    <a:pt x="1822795" y="750725"/>
                    <a:pt x="1822027" y="745604"/>
                    <a:pt x="1821173" y="740398"/>
                  </a:cubicBezTo>
                  <a:cubicBezTo>
                    <a:pt x="1823818" y="737411"/>
                    <a:pt x="1826378" y="734424"/>
                    <a:pt x="1828938" y="731351"/>
                  </a:cubicBezTo>
                  <a:cubicBezTo>
                    <a:pt x="1830047" y="734424"/>
                    <a:pt x="1831071" y="737411"/>
                    <a:pt x="1832094" y="740483"/>
                  </a:cubicBezTo>
                  <a:cubicBezTo>
                    <a:pt x="1832692" y="742190"/>
                    <a:pt x="1833203" y="743897"/>
                    <a:pt x="1833801" y="745689"/>
                  </a:cubicBezTo>
                  <a:cubicBezTo>
                    <a:pt x="1830559" y="749018"/>
                    <a:pt x="1827317" y="752261"/>
                    <a:pt x="1823989" y="755590"/>
                  </a:cubicBezTo>
                  <a:close/>
                  <a:moveTo>
                    <a:pt x="1820406" y="736045"/>
                  </a:moveTo>
                  <a:cubicBezTo>
                    <a:pt x="1819297" y="729644"/>
                    <a:pt x="1818188" y="723328"/>
                    <a:pt x="1817078" y="716927"/>
                  </a:cubicBezTo>
                  <a:lnTo>
                    <a:pt x="1821430" y="711806"/>
                  </a:lnTo>
                  <a:cubicBezTo>
                    <a:pt x="1823733" y="717268"/>
                    <a:pt x="1825866" y="722816"/>
                    <a:pt x="1827914" y="728449"/>
                  </a:cubicBezTo>
                  <a:cubicBezTo>
                    <a:pt x="1825439" y="731009"/>
                    <a:pt x="1822965" y="733570"/>
                    <a:pt x="1820491" y="736045"/>
                  </a:cubicBezTo>
                  <a:close/>
                  <a:moveTo>
                    <a:pt x="1813069" y="695931"/>
                  </a:moveTo>
                  <a:cubicBezTo>
                    <a:pt x="1813069" y="695931"/>
                    <a:pt x="1813069" y="695761"/>
                    <a:pt x="1813069" y="695675"/>
                  </a:cubicBezTo>
                  <a:cubicBezTo>
                    <a:pt x="1812727" y="693798"/>
                    <a:pt x="1812301" y="692005"/>
                    <a:pt x="1811960" y="690128"/>
                  </a:cubicBezTo>
                  <a:cubicBezTo>
                    <a:pt x="1812642" y="691664"/>
                    <a:pt x="1813410" y="693286"/>
                    <a:pt x="1814093" y="694822"/>
                  </a:cubicBezTo>
                  <a:cubicBezTo>
                    <a:pt x="1813751" y="695163"/>
                    <a:pt x="1813410" y="695504"/>
                    <a:pt x="1813069" y="695846"/>
                  </a:cubicBezTo>
                  <a:close/>
                  <a:moveTo>
                    <a:pt x="1793957" y="674680"/>
                  </a:moveTo>
                  <a:cubicBezTo>
                    <a:pt x="1793019" y="669729"/>
                    <a:pt x="1792166" y="664779"/>
                    <a:pt x="1791312" y="659914"/>
                  </a:cubicBezTo>
                  <a:cubicBezTo>
                    <a:pt x="1791910" y="659231"/>
                    <a:pt x="1792592" y="658634"/>
                    <a:pt x="1793190" y="657951"/>
                  </a:cubicBezTo>
                  <a:lnTo>
                    <a:pt x="1794811" y="656244"/>
                  </a:lnTo>
                  <a:cubicBezTo>
                    <a:pt x="1797199" y="660085"/>
                    <a:pt x="1799503" y="664011"/>
                    <a:pt x="1801551" y="668108"/>
                  </a:cubicBezTo>
                  <a:cubicBezTo>
                    <a:pt x="1799077" y="670327"/>
                    <a:pt x="1796602" y="672546"/>
                    <a:pt x="1794043" y="674680"/>
                  </a:cubicBezTo>
                  <a:close/>
                  <a:moveTo>
                    <a:pt x="1791824" y="656330"/>
                  </a:moveTo>
                  <a:cubicBezTo>
                    <a:pt x="1791824" y="656330"/>
                    <a:pt x="1791142" y="656842"/>
                    <a:pt x="1790801" y="657183"/>
                  </a:cubicBezTo>
                  <a:cubicBezTo>
                    <a:pt x="1790630" y="655988"/>
                    <a:pt x="1790374" y="654793"/>
                    <a:pt x="1790118" y="653599"/>
                  </a:cubicBezTo>
                  <a:lnTo>
                    <a:pt x="1789179" y="648222"/>
                  </a:lnTo>
                  <a:cubicBezTo>
                    <a:pt x="1790716" y="650355"/>
                    <a:pt x="1792251" y="652574"/>
                    <a:pt x="1793702" y="654793"/>
                  </a:cubicBezTo>
                  <a:lnTo>
                    <a:pt x="1791739" y="656415"/>
                  </a:lnTo>
                  <a:close/>
                  <a:moveTo>
                    <a:pt x="1776126" y="646685"/>
                  </a:moveTo>
                  <a:cubicBezTo>
                    <a:pt x="1775188" y="647368"/>
                    <a:pt x="1774249" y="648051"/>
                    <a:pt x="1773311" y="648734"/>
                  </a:cubicBezTo>
                  <a:cubicBezTo>
                    <a:pt x="1772458" y="645320"/>
                    <a:pt x="1771604" y="641906"/>
                    <a:pt x="1770751" y="638492"/>
                  </a:cubicBezTo>
                  <a:lnTo>
                    <a:pt x="1772713" y="636956"/>
                  </a:lnTo>
                  <a:cubicBezTo>
                    <a:pt x="1772713" y="636956"/>
                    <a:pt x="1772628" y="636700"/>
                    <a:pt x="1772543" y="636700"/>
                  </a:cubicBezTo>
                  <a:lnTo>
                    <a:pt x="1770580" y="637724"/>
                  </a:lnTo>
                  <a:cubicBezTo>
                    <a:pt x="1769898" y="634992"/>
                    <a:pt x="1769301" y="632262"/>
                    <a:pt x="1768618" y="629530"/>
                  </a:cubicBezTo>
                  <a:lnTo>
                    <a:pt x="1771348" y="627994"/>
                  </a:lnTo>
                  <a:cubicBezTo>
                    <a:pt x="1775785" y="632091"/>
                    <a:pt x="1779880" y="636443"/>
                    <a:pt x="1783720" y="641052"/>
                  </a:cubicBezTo>
                  <a:lnTo>
                    <a:pt x="1776041" y="646685"/>
                  </a:lnTo>
                  <a:close/>
                  <a:moveTo>
                    <a:pt x="1768277" y="627823"/>
                  </a:moveTo>
                  <a:cubicBezTo>
                    <a:pt x="1768021" y="626714"/>
                    <a:pt x="1767765" y="625519"/>
                    <a:pt x="1767424" y="624409"/>
                  </a:cubicBezTo>
                  <a:cubicBezTo>
                    <a:pt x="1767595" y="624580"/>
                    <a:pt x="1767680" y="624665"/>
                    <a:pt x="1767850" y="624836"/>
                  </a:cubicBezTo>
                  <a:cubicBezTo>
                    <a:pt x="1768704" y="625519"/>
                    <a:pt x="1769471" y="626287"/>
                    <a:pt x="1770239" y="627055"/>
                  </a:cubicBezTo>
                  <a:lnTo>
                    <a:pt x="1768192" y="627909"/>
                  </a:lnTo>
                  <a:close/>
                  <a:moveTo>
                    <a:pt x="1754626" y="602902"/>
                  </a:moveTo>
                  <a:lnTo>
                    <a:pt x="1761025" y="599487"/>
                  </a:lnTo>
                  <a:lnTo>
                    <a:pt x="1762646" y="609815"/>
                  </a:lnTo>
                  <a:cubicBezTo>
                    <a:pt x="1760001" y="607510"/>
                    <a:pt x="1757356" y="605206"/>
                    <a:pt x="1754626" y="602902"/>
                  </a:cubicBezTo>
                  <a:close/>
                  <a:moveTo>
                    <a:pt x="1725362" y="589672"/>
                  </a:moveTo>
                  <a:cubicBezTo>
                    <a:pt x="1725362" y="589672"/>
                    <a:pt x="1725362" y="589331"/>
                    <a:pt x="1725277" y="589160"/>
                  </a:cubicBezTo>
                  <a:cubicBezTo>
                    <a:pt x="1725448" y="589246"/>
                    <a:pt x="1725619" y="589416"/>
                    <a:pt x="1725789" y="589502"/>
                  </a:cubicBezTo>
                  <a:cubicBezTo>
                    <a:pt x="1725619" y="589502"/>
                    <a:pt x="1725533" y="589587"/>
                    <a:pt x="1725362" y="589672"/>
                  </a:cubicBezTo>
                  <a:close/>
                  <a:moveTo>
                    <a:pt x="1711968" y="590270"/>
                  </a:moveTo>
                  <a:cubicBezTo>
                    <a:pt x="1711968" y="590270"/>
                    <a:pt x="1711797" y="590270"/>
                    <a:pt x="1711712" y="590270"/>
                  </a:cubicBezTo>
                  <a:cubicBezTo>
                    <a:pt x="1711712" y="590099"/>
                    <a:pt x="1711626" y="589928"/>
                    <a:pt x="1711541" y="589758"/>
                  </a:cubicBezTo>
                  <a:lnTo>
                    <a:pt x="1708128" y="577724"/>
                  </a:lnTo>
                  <a:cubicBezTo>
                    <a:pt x="1712821" y="580540"/>
                    <a:pt x="1717343" y="583442"/>
                    <a:pt x="1721865" y="586600"/>
                  </a:cubicBezTo>
                  <a:lnTo>
                    <a:pt x="1711882" y="590185"/>
                  </a:lnTo>
                  <a:close/>
                  <a:moveTo>
                    <a:pt x="1707361" y="577297"/>
                  </a:moveTo>
                  <a:lnTo>
                    <a:pt x="1709579" y="590185"/>
                  </a:lnTo>
                  <a:cubicBezTo>
                    <a:pt x="1709579" y="590185"/>
                    <a:pt x="1709664" y="590697"/>
                    <a:pt x="1709749" y="591038"/>
                  </a:cubicBezTo>
                  <a:cubicBezTo>
                    <a:pt x="1707446" y="591892"/>
                    <a:pt x="1705057" y="592660"/>
                    <a:pt x="1702753" y="593428"/>
                  </a:cubicBezTo>
                  <a:cubicBezTo>
                    <a:pt x="1700876" y="587027"/>
                    <a:pt x="1699085" y="580626"/>
                    <a:pt x="1697208" y="574139"/>
                  </a:cubicBezTo>
                  <a:cubicBezTo>
                    <a:pt x="1698061" y="573712"/>
                    <a:pt x="1698829" y="573286"/>
                    <a:pt x="1699682" y="572859"/>
                  </a:cubicBezTo>
                  <a:cubicBezTo>
                    <a:pt x="1702327" y="574224"/>
                    <a:pt x="1704886" y="575761"/>
                    <a:pt x="1707446" y="577297"/>
                  </a:cubicBezTo>
                  <a:close/>
                  <a:moveTo>
                    <a:pt x="1696867" y="573200"/>
                  </a:moveTo>
                  <a:cubicBezTo>
                    <a:pt x="1696696" y="572518"/>
                    <a:pt x="1696440" y="571835"/>
                    <a:pt x="1696269" y="571067"/>
                  </a:cubicBezTo>
                  <a:cubicBezTo>
                    <a:pt x="1697122" y="571493"/>
                    <a:pt x="1697890" y="571920"/>
                    <a:pt x="1698743" y="572347"/>
                  </a:cubicBezTo>
                  <a:cubicBezTo>
                    <a:pt x="1698146" y="572603"/>
                    <a:pt x="1697549" y="572944"/>
                    <a:pt x="1696952" y="573200"/>
                  </a:cubicBezTo>
                  <a:close/>
                  <a:moveTo>
                    <a:pt x="1693454" y="569616"/>
                  </a:moveTo>
                  <a:cubicBezTo>
                    <a:pt x="1693709" y="571152"/>
                    <a:pt x="1693966" y="572774"/>
                    <a:pt x="1694307" y="574310"/>
                  </a:cubicBezTo>
                  <a:cubicBezTo>
                    <a:pt x="1691321" y="575675"/>
                    <a:pt x="1688335" y="577041"/>
                    <a:pt x="1685263" y="578407"/>
                  </a:cubicBezTo>
                  <a:cubicBezTo>
                    <a:pt x="1685263" y="577553"/>
                    <a:pt x="1685093" y="576785"/>
                    <a:pt x="1685007" y="575931"/>
                  </a:cubicBezTo>
                  <a:lnTo>
                    <a:pt x="1685007" y="574310"/>
                  </a:lnTo>
                  <a:cubicBezTo>
                    <a:pt x="1685349" y="572432"/>
                    <a:pt x="1685860" y="570554"/>
                    <a:pt x="1686372" y="568762"/>
                  </a:cubicBezTo>
                  <a:lnTo>
                    <a:pt x="1689956" y="569530"/>
                  </a:lnTo>
                  <a:cubicBezTo>
                    <a:pt x="1689956" y="569530"/>
                    <a:pt x="1690126" y="569274"/>
                    <a:pt x="1689956" y="569274"/>
                  </a:cubicBezTo>
                  <a:lnTo>
                    <a:pt x="1686372" y="568250"/>
                  </a:lnTo>
                  <a:cubicBezTo>
                    <a:pt x="1686372" y="568250"/>
                    <a:pt x="1686372" y="567994"/>
                    <a:pt x="1686458" y="567909"/>
                  </a:cubicBezTo>
                  <a:cubicBezTo>
                    <a:pt x="1686543" y="567482"/>
                    <a:pt x="1686714" y="567055"/>
                    <a:pt x="1686799" y="566629"/>
                  </a:cubicBezTo>
                  <a:cubicBezTo>
                    <a:pt x="1689017" y="567653"/>
                    <a:pt x="1691150" y="568677"/>
                    <a:pt x="1693283" y="569701"/>
                  </a:cubicBezTo>
                  <a:close/>
                  <a:moveTo>
                    <a:pt x="1684666" y="567141"/>
                  </a:moveTo>
                  <a:cubicBezTo>
                    <a:pt x="1684666" y="567141"/>
                    <a:pt x="1684581" y="567397"/>
                    <a:pt x="1684496" y="567482"/>
                  </a:cubicBezTo>
                  <a:lnTo>
                    <a:pt x="1684496" y="565519"/>
                  </a:lnTo>
                  <a:cubicBezTo>
                    <a:pt x="1684496" y="565519"/>
                    <a:pt x="1685007" y="565775"/>
                    <a:pt x="1685263" y="565860"/>
                  </a:cubicBezTo>
                  <a:cubicBezTo>
                    <a:pt x="1685093" y="566287"/>
                    <a:pt x="1684837" y="566714"/>
                    <a:pt x="1684666" y="567141"/>
                  </a:cubicBezTo>
                  <a:close/>
                  <a:moveTo>
                    <a:pt x="1683728" y="565177"/>
                  </a:moveTo>
                  <a:lnTo>
                    <a:pt x="1683557" y="567397"/>
                  </a:lnTo>
                  <a:lnTo>
                    <a:pt x="1679291" y="566202"/>
                  </a:lnTo>
                  <a:lnTo>
                    <a:pt x="1677926" y="565860"/>
                  </a:lnTo>
                  <a:lnTo>
                    <a:pt x="1678694" y="563129"/>
                  </a:lnTo>
                  <a:cubicBezTo>
                    <a:pt x="1680400" y="563812"/>
                    <a:pt x="1682021" y="564495"/>
                    <a:pt x="1683728" y="565177"/>
                  </a:cubicBezTo>
                  <a:close/>
                  <a:moveTo>
                    <a:pt x="1676561" y="565434"/>
                  </a:moveTo>
                  <a:lnTo>
                    <a:pt x="1668541" y="563300"/>
                  </a:lnTo>
                  <a:cubicBezTo>
                    <a:pt x="1665811" y="562617"/>
                    <a:pt x="1663081" y="561934"/>
                    <a:pt x="1660351" y="561252"/>
                  </a:cubicBezTo>
                  <a:cubicBezTo>
                    <a:pt x="1660351" y="561252"/>
                    <a:pt x="1660351" y="561252"/>
                    <a:pt x="1660351" y="561166"/>
                  </a:cubicBezTo>
                  <a:lnTo>
                    <a:pt x="1661204" y="556984"/>
                  </a:lnTo>
                  <a:cubicBezTo>
                    <a:pt x="1666835" y="558606"/>
                    <a:pt x="1672380" y="560569"/>
                    <a:pt x="1677755" y="562702"/>
                  </a:cubicBezTo>
                  <a:lnTo>
                    <a:pt x="1676561" y="565434"/>
                  </a:lnTo>
                  <a:close/>
                  <a:moveTo>
                    <a:pt x="1658389" y="560483"/>
                  </a:moveTo>
                  <a:cubicBezTo>
                    <a:pt x="1658389" y="560483"/>
                    <a:pt x="1658389" y="560654"/>
                    <a:pt x="1658303" y="560739"/>
                  </a:cubicBezTo>
                  <a:cubicBezTo>
                    <a:pt x="1651478" y="559118"/>
                    <a:pt x="1644652" y="557496"/>
                    <a:pt x="1637827" y="556045"/>
                  </a:cubicBezTo>
                  <a:cubicBezTo>
                    <a:pt x="1635779" y="555619"/>
                    <a:pt x="1633732" y="555192"/>
                    <a:pt x="1631684" y="554850"/>
                  </a:cubicBezTo>
                  <a:lnTo>
                    <a:pt x="1638253" y="551778"/>
                  </a:lnTo>
                  <a:cubicBezTo>
                    <a:pt x="1645676" y="552973"/>
                    <a:pt x="1652928" y="554594"/>
                    <a:pt x="1660010" y="556643"/>
                  </a:cubicBezTo>
                  <a:lnTo>
                    <a:pt x="1658474" y="560483"/>
                  </a:lnTo>
                  <a:close/>
                  <a:moveTo>
                    <a:pt x="1629466" y="554424"/>
                  </a:moveTo>
                  <a:cubicBezTo>
                    <a:pt x="1621873" y="552973"/>
                    <a:pt x="1614194" y="551778"/>
                    <a:pt x="1606601" y="550668"/>
                  </a:cubicBezTo>
                  <a:lnTo>
                    <a:pt x="1606601" y="550668"/>
                  </a:lnTo>
                  <a:cubicBezTo>
                    <a:pt x="1606601" y="550668"/>
                    <a:pt x="1606430" y="550668"/>
                    <a:pt x="1606430" y="550668"/>
                  </a:cubicBezTo>
                  <a:lnTo>
                    <a:pt x="1606259" y="550668"/>
                  </a:lnTo>
                  <a:cubicBezTo>
                    <a:pt x="1606259" y="550668"/>
                    <a:pt x="1606259" y="550668"/>
                    <a:pt x="1606259" y="550668"/>
                  </a:cubicBezTo>
                  <a:cubicBezTo>
                    <a:pt x="1604553" y="550498"/>
                    <a:pt x="1602932" y="550498"/>
                    <a:pt x="1601226" y="550327"/>
                  </a:cubicBezTo>
                  <a:cubicBezTo>
                    <a:pt x="1602762" y="549815"/>
                    <a:pt x="1604297" y="549303"/>
                    <a:pt x="1605833" y="548791"/>
                  </a:cubicBezTo>
                  <a:cubicBezTo>
                    <a:pt x="1613597" y="549047"/>
                    <a:pt x="1621275" y="549644"/>
                    <a:pt x="1628954" y="550498"/>
                  </a:cubicBezTo>
                  <a:cubicBezTo>
                    <a:pt x="1631513" y="550754"/>
                    <a:pt x="1634158" y="551180"/>
                    <a:pt x="1636718" y="551522"/>
                  </a:cubicBezTo>
                  <a:lnTo>
                    <a:pt x="1629466" y="554424"/>
                  </a:lnTo>
                  <a:close/>
                  <a:moveTo>
                    <a:pt x="1592097" y="549729"/>
                  </a:moveTo>
                  <a:cubicBezTo>
                    <a:pt x="1586295" y="549388"/>
                    <a:pt x="1580494" y="549217"/>
                    <a:pt x="1574777" y="549132"/>
                  </a:cubicBezTo>
                  <a:cubicBezTo>
                    <a:pt x="1582115" y="548705"/>
                    <a:pt x="1589367" y="548535"/>
                    <a:pt x="1596704" y="548620"/>
                  </a:cubicBezTo>
                  <a:cubicBezTo>
                    <a:pt x="1595168" y="548961"/>
                    <a:pt x="1593718" y="549388"/>
                    <a:pt x="1592182" y="549729"/>
                  </a:cubicBezTo>
                  <a:close/>
                  <a:moveTo>
                    <a:pt x="1547817" y="551778"/>
                  </a:moveTo>
                  <a:cubicBezTo>
                    <a:pt x="1556690" y="552290"/>
                    <a:pt x="1565649" y="552973"/>
                    <a:pt x="1574522" y="553826"/>
                  </a:cubicBezTo>
                  <a:cubicBezTo>
                    <a:pt x="1575033" y="553826"/>
                    <a:pt x="1575460" y="553911"/>
                    <a:pt x="1575972" y="553997"/>
                  </a:cubicBezTo>
                  <a:cubicBezTo>
                    <a:pt x="1563857" y="557326"/>
                    <a:pt x="1551827" y="560910"/>
                    <a:pt x="1539883" y="564751"/>
                  </a:cubicBezTo>
                  <a:cubicBezTo>
                    <a:pt x="1536555" y="564751"/>
                    <a:pt x="1533313" y="564751"/>
                    <a:pt x="1529986" y="564751"/>
                  </a:cubicBezTo>
                  <a:lnTo>
                    <a:pt x="1506353" y="564751"/>
                  </a:lnTo>
                  <a:cubicBezTo>
                    <a:pt x="1506353" y="564751"/>
                    <a:pt x="1506268" y="565007"/>
                    <a:pt x="1506353" y="565007"/>
                  </a:cubicBezTo>
                  <a:lnTo>
                    <a:pt x="1530071" y="566799"/>
                  </a:lnTo>
                  <a:cubicBezTo>
                    <a:pt x="1531180" y="566885"/>
                    <a:pt x="1532289" y="566970"/>
                    <a:pt x="1533313" y="567055"/>
                  </a:cubicBezTo>
                  <a:cubicBezTo>
                    <a:pt x="1522222" y="571237"/>
                    <a:pt x="1511302" y="575675"/>
                    <a:pt x="1500466" y="580370"/>
                  </a:cubicBezTo>
                  <a:cubicBezTo>
                    <a:pt x="1499954" y="580370"/>
                    <a:pt x="1499443" y="580370"/>
                    <a:pt x="1498931" y="580455"/>
                  </a:cubicBezTo>
                  <a:lnTo>
                    <a:pt x="1504049" y="577553"/>
                  </a:lnTo>
                  <a:cubicBezTo>
                    <a:pt x="1504049" y="577553"/>
                    <a:pt x="1504049" y="577212"/>
                    <a:pt x="1503879" y="577297"/>
                  </a:cubicBezTo>
                  <a:lnTo>
                    <a:pt x="1496798" y="580626"/>
                  </a:lnTo>
                  <a:cubicBezTo>
                    <a:pt x="1491764" y="581052"/>
                    <a:pt x="1486645" y="581394"/>
                    <a:pt x="1481611" y="581821"/>
                  </a:cubicBezTo>
                  <a:cubicBezTo>
                    <a:pt x="1480075" y="581906"/>
                    <a:pt x="1478625" y="582077"/>
                    <a:pt x="1477089" y="582247"/>
                  </a:cubicBezTo>
                  <a:cubicBezTo>
                    <a:pt x="1498077" y="566116"/>
                    <a:pt x="1521796" y="556045"/>
                    <a:pt x="1547732" y="551778"/>
                  </a:cubicBezTo>
                  <a:close/>
                  <a:moveTo>
                    <a:pt x="1452688" y="604864"/>
                  </a:moveTo>
                  <a:cubicBezTo>
                    <a:pt x="1453627" y="604779"/>
                    <a:pt x="1454566" y="604694"/>
                    <a:pt x="1455504" y="604608"/>
                  </a:cubicBezTo>
                  <a:cubicBezTo>
                    <a:pt x="1454907" y="605035"/>
                    <a:pt x="1454224" y="605462"/>
                    <a:pt x="1453627" y="605889"/>
                  </a:cubicBezTo>
                  <a:cubicBezTo>
                    <a:pt x="1451921" y="607084"/>
                    <a:pt x="1450214" y="608364"/>
                    <a:pt x="1448508" y="609644"/>
                  </a:cubicBezTo>
                  <a:cubicBezTo>
                    <a:pt x="1449873" y="608022"/>
                    <a:pt x="1451323" y="606486"/>
                    <a:pt x="1452688" y="604950"/>
                  </a:cubicBezTo>
                  <a:close/>
                  <a:moveTo>
                    <a:pt x="1421206" y="653599"/>
                  </a:moveTo>
                  <a:cubicBezTo>
                    <a:pt x="1419159" y="655903"/>
                    <a:pt x="1417197" y="658293"/>
                    <a:pt x="1415149" y="660597"/>
                  </a:cubicBezTo>
                  <a:cubicBezTo>
                    <a:pt x="1416173" y="658463"/>
                    <a:pt x="1417282" y="656415"/>
                    <a:pt x="1418391" y="654367"/>
                  </a:cubicBezTo>
                  <a:cubicBezTo>
                    <a:pt x="1419329" y="654111"/>
                    <a:pt x="1420268" y="653855"/>
                    <a:pt x="1421206" y="653599"/>
                  </a:cubicBezTo>
                  <a:close/>
                  <a:moveTo>
                    <a:pt x="1394502" y="709587"/>
                  </a:moveTo>
                  <a:lnTo>
                    <a:pt x="1394502" y="709587"/>
                  </a:lnTo>
                  <a:cubicBezTo>
                    <a:pt x="1394502" y="709587"/>
                    <a:pt x="1394502" y="709587"/>
                    <a:pt x="1394502" y="709587"/>
                  </a:cubicBezTo>
                  <a:cubicBezTo>
                    <a:pt x="1394502" y="709587"/>
                    <a:pt x="1394502" y="709587"/>
                    <a:pt x="1394502" y="709587"/>
                  </a:cubicBezTo>
                  <a:close/>
                  <a:moveTo>
                    <a:pt x="1402010" y="1047994"/>
                  </a:moveTo>
                  <a:cubicBezTo>
                    <a:pt x="1404058" y="1045775"/>
                    <a:pt x="1406191" y="1043556"/>
                    <a:pt x="1408238" y="1041337"/>
                  </a:cubicBezTo>
                  <a:cubicBezTo>
                    <a:pt x="1406105" y="1043812"/>
                    <a:pt x="1404058" y="1046372"/>
                    <a:pt x="1401925" y="1048847"/>
                  </a:cubicBezTo>
                  <a:cubicBezTo>
                    <a:pt x="1401925" y="1048591"/>
                    <a:pt x="1401925" y="1048250"/>
                    <a:pt x="1401925" y="1047994"/>
                  </a:cubicBezTo>
                  <a:close/>
                  <a:moveTo>
                    <a:pt x="1386226" y="1083925"/>
                  </a:moveTo>
                  <a:lnTo>
                    <a:pt x="1386226" y="1083925"/>
                  </a:lnTo>
                  <a:cubicBezTo>
                    <a:pt x="1386226" y="1083925"/>
                    <a:pt x="1386226" y="1083925"/>
                    <a:pt x="1386226" y="1083925"/>
                  </a:cubicBezTo>
                  <a:cubicBezTo>
                    <a:pt x="1386738" y="1082133"/>
                    <a:pt x="1387250" y="1080341"/>
                    <a:pt x="1387762" y="1078548"/>
                  </a:cubicBezTo>
                  <a:cubicBezTo>
                    <a:pt x="1386909" y="1085120"/>
                    <a:pt x="1385971" y="1091778"/>
                    <a:pt x="1384946" y="1098349"/>
                  </a:cubicBezTo>
                  <a:cubicBezTo>
                    <a:pt x="1380339" y="1104324"/>
                    <a:pt x="1375818" y="1110383"/>
                    <a:pt x="1371210" y="1116358"/>
                  </a:cubicBezTo>
                  <a:lnTo>
                    <a:pt x="1372917" y="1112859"/>
                  </a:lnTo>
                  <a:cubicBezTo>
                    <a:pt x="1377609" y="1103385"/>
                    <a:pt x="1382217" y="1093826"/>
                    <a:pt x="1386226" y="1084011"/>
                  </a:cubicBezTo>
                  <a:lnTo>
                    <a:pt x="1386226" y="1084011"/>
                  </a:lnTo>
                  <a:cubicBezTo>
                    <a:pt x="1386226" y="1084011"/>
                    <a:pt x="1386226" y="1084011"/>
                    <a:pt x="1386226" y="1084011"/>
                  </a:cubicBezTo>
                  <a:close/>
                  <a:moveTo>
                    <a:pt x="1182915" y="1703128"/>
                  </a:moveTo>
                  <a:cubicBezTo>
                    <a:pt x="1193836" y="1703897"/>
                    <a:pt x="1204672" y="1704665"/>
                    <a:pt x="1215592" y="1705262"/>
                  </a:cubicBezTo>
                  <a:lnTo>
                    <a:pt x="1215592" y="1705262"/>
                  </a:lnTo>
                  <a:cubicBezTo>
                    <a:pt x="1215592" y="1705262"/>
                    <a:pt x="1215592" y="1705262"/>
                    <a:pt x="1215592" y="1705262"/>
                  </a:cubicBezTo>
                  <a:cubicBezTo>
                    <a:pt x="1215592" y="1705262"/>
                    <a:pt x="1215592" y="1705262"/>
                    <a:pt x="1215592" y="1705262"/>
                  </a:cubicBezTo>
                  <a:lnTo>
                    <a:pt x="1215592" y="1705262"/>
                  </a:lnTo>
                  <a:cubicBezTo>
                    <a:pt x="1216189" y="1705262"/>
                    <a:pt x="1216872" y="1705262"/>
                    <a:pt x="1217469" y="1705262"/>
                  </a:cubicBezTo>
                  <a:cubicBezTo>
                    <a:pt x="1207487" y="1707567"/>
                    <a:pt x="1197419" y="1709871"/>
                    <a:pt x="1187352" y="1712005"/>
                  </a:cubicBezTo>
                  <a:cubicBezTo>
                    <a:pt x="1174042" y="1714736"/>
                    <a:pt x="1160648" y="1717382"/>
                    <a:pt x="1147167" y="1719686"/>
                  </a:cubicBezTo>
                  <a:lnTo>
                    <a:pt x="1135735" y="1721478"/>
                  </a:lnTo>
                  <a:lnTo>
                    <a:pt x="1107410" y="1719088"/>
                  </a:lnTo>
                  <a:cubicBezTo>
                    <a:pt x="1106130" y="1718662"/>
                    <a:pt x="1104850" y="1718150"/>
                    <a:pt x="1103570" y="1717723"/>
                  </a:cubicBezTo>
                  <a:cubicBezTo>
                    <a:pt x="1129934" y="1712858"/>
                    <a:pt x="1156382" y="1707993"/>
                    <a:pt x="1182745" y="1703043"/>
                  </a:cubicBezTo>
                  <a:close/>
                  <a:moveTo>
                    <a:pt x="1129166" y="1722588"/>
                  </a:moveTo>
                  <a:lnTo>
                    <a:pt x="1120634" y="1723783"/>
                  </a:lnTo>
                  <a:cubicBezTo>
                    <a:pt x="1119439" y="1723356"/>
                    <a:pt x="1118245" y="1722929"/>
                    <a:pt x="1117051" y="1722503"/>
                  </a:cubicBezTo>
                  <a:cubicBezTo>
                    <a:pt x="1114577" y="1721649"/>
                    <a:pt x="1112102" y="1720796"/>
                    <a:pt x="1109628" y="1719942"/>
                  </a:cubicBezTo>
                  <a:lnTo>
                    <a:pt x="1129166" y="1722673"/>
                  </a:lnTo>
                  <a:close/>
                  <a:moveTo>
                    <a:pt x="1133176" y="1723186"/>
                  </a:moveTo>
                  <a:lnTo>
                    <a:pt x="1133431" y="1723186"/>
                  </a:lnTo>
                  <a:cubicBezTo>
                    <a:pt x="1133431" y="1723186"/>
                    <a:pt x="1138380" y="1723868"/>
                    <a:pt x="1138380" y="1723868"/>
                  </a:cubicBezTo>
                  <a:cubicBezTo>
                    <a:pt x="1148276" y="1725234"/>
                    <a:pt x="1158259" y="1726599"/>
                    <a:pt x="1168156" y="1727880"/>
                  </a:cubicBezTo>
                  <a:cubicBezTo>
                    <a:pt x="1166364" y="1728306"/>
                    <a:pt x="1164572" y="1728818"/>
                    <a:pt x="1162781" y="1729245"/>
                  </a:cubicBezTo>
                  <a:cubicBezTo>
                    <a:pt x="1157150" y="1730525"/>
                    <a:pt x="1151604" y="1731806"/>
                    <a:pt x="1145973" y="1733086"/>
                  </a:cubicBezTo>
                  <a:cubicBezTo>
                    <a:pt x="1137868" y="1730099"/>
                    <a:pt x="1129677" y="1727111"/>
                    <a:pt x="1121572" y="1724210"/>
                  </a:cubicBezTo>
                  <a:lnTo>
                    <a:pt x="1133176" y="1723271"/>
                  </a:lnTo>
                  <a:close/>
                  <a:moveTo>
                    <a:pt x="1163378" y="1731123"/>
                  </a:moveTo>
                  <a:cubicBezTo>
                    <a:pt x="1167558" y="1730354"/>
                    <a:pt x="1171653" y="1729587"/>
                    <a:pt x="1175834" y="1728818"/>
                  </a:cubicBezTo>
                  <a:cubicBezTo>
                    <a:pt x="1190594" y="1730781"/>
                    <a:pt x="1205354" y="1732574"/>
                    <a:pt x="1220199" y="1734281"/>
                  </a:cubicBezTo>
                  <a:cubicBezTo>
                    <a:pt x="1212435" y="1736756"/>
                    <a:pt x="1204672" y="1739146"/>
                    <a:pt x="1196907" y="1741535"/>
                  </a:cubicBezTo>
                  <a:cubicBezTo>
                    <a:pt x="1188035" y="1741023"/>
                    <a:pt x="1179076" y="1740511"/>
                    <a:pt x="1170203" y="1739913"/>
                  </a:cubicBezTo>
                  <a:lnTo>
                    <a:pt x="1164146" y="1739487"/>
                  </a:lnTo>
                  <a:cubicBezTo>
                    <a:pt x="1158856" y="1737524"/>
                    <a:pt x="1153481" y="1735646"/>
                    <a:pt x="1148191" y="1733683"/>
                  </a:cubicBezTo>
                  <a:cubicBezTo>
                    <a:pt x="1153310" y="1732830"/>
                    <a:pt x="1158344" y="1731976"/>
                    <a:pt x="1163463" y="1731037"/>
                  </a:cubicBezTo>
                  <a:close/>
                  <a:moveTo>
                    <a:pt x="1188120" y="1744266"/>
                  </a:moveTo>
                  <a:cubicBezTo>
                    <a:pt x="1186072" y="1744864"/>
                    <a:pt x="1184024" y="1745461"/>
                    <a:pt x="1181977" y="1746059"/>
                  </a:cubicBezTo>
                  <a:cubicBezTo>
                    <a:pt x="1178479" y="1744778"/>
                    <a:pt x="1174981" y="1743498"/>
                    <a:pt x="1171398" y="1742218"/>
                  </a:cubicBezTo>
                  <a:cubicBezTo>
                    <a:pt x="1176943" y="1742901"/>
                    <a:pt x="1182574" y="1743583"/>
                    <a:pt x="1188120" y="1744266"/>
                  </a:cubicBezTo>
                  <a:close/>
                  <a:moveTo>
                    <a:pt x="1193239" y="1744864"/>
                  </a:moveTo>
                  <a:cubicBezTo>
                    <a:pt x="1202794" y="1745973"/>
                    <a:pt x="1212264" y="1747083"/>
                    <a:pt x="1221820" y="1748107"/>
                  </a:cubicBezTo>
                  <a:cubicBezTo>
                    <a:pt x="1217639" y="1749814"/>
                    <a:pt x="1213374" y="1751521"/>
                    <a:pt x="1209193" y="1753228"/>
                  </a:cubicBezTo>
                  <a:cubicBezTo>
                    <a:pt x="1207913" y="1753740"/>
                    <a:pt x="1206634" y="1754167"/>
                    <a:pt x="1205354" y="1754679"/>
                  </a:cubicBezTo>
                  <a:cubicBezTo>
                    <a:pt x="1198273" y="1752033"/>
                    <a:pt x="1191191" y="1749472"/>
                    <a:pt x="1184110" y="1746827"/>
                  </a:cubicBezTo>
                  <a:cubicBezTo>
                    <a:pt x="1187181" y="1746144"/>
                    <a:pt x="1190168" y="1745547"/>
                    <a:pt x="1193239" y="1744864"/>
                  </a:cubicBezTo>
                  <a:close/>
                  <a:moveTo>
                    <a:pt x="1210046" y="1755106"/>
                  </a:moveTo>
                  <a:cubicBezTo>
                    <a:pt x="1216360" y="1753057"/>
                    <a:pt x="1222673" y="1751009"/>
                    <a:pt x="1228987" y="1748875"/>
                  </a:cubicBezTo>
                  <a:cubicBezTo>
                    <a:pt x="1239566" y="1749985"/>
                    <a:pt x="1250145" y="1751094"/>
                    <a:pt x="1260810" y="1752033"/>
                  </a:cubicBezTo>
                  <a:lnTo>
                    <a:pt x="1260810" y="1752033"/>
                  </a:lnTo>
                  <a:cubicBezTo>
                    <a:pt x="1260810" y="1752033"/>
                    <a:pt x="1260810" y="1752033"/>
                    <a:pt x="1260810" y="1752033"/>
                  </a:cubicBezTo>
                  <a:lnTo>
                    <a:pt x="1260810" y="1752033"/>
                  </a:lnTo>
                  <a:cubicBezTo>
                    <a:pt x="1260810" y="1752033"/>
                    <a:pt x="1260810" y="1752033"/>
                    <a:pt x="1260810" y="1752033"/>
                  </a:cubicBezTo>
                  <a:cubicBezTo>
                    <a:pt x="1264906" y="1752289"/>
                    <a:pt x="1269001" y="1752460"/>
                    <a:pt x="1273181" y="1752630"/>
                  </a:cubicBezTo>
                  <a:cubicBezTo>
                    <a:pt x="1267550" y="1755532"/>
                    <a:pt x="1262004" y="1758349"/>
                    <a:pt x="1256374" y="1761080"/>
                  </a:cubicBezTo>
                  <a:cubicBezTo>
                    <a:pt x="1251511" y="1763470"/>
                    <a:pt x="1246562" y="1765774"/>
                    <a:pt x="1241699" y="1768079"/>
                  </a:cubicBezTo>
                  <a:cubicBezTo>
                    <a:pt x="1230522" y="1763896"/>
                    <a:pt x="1219346" y="1759800"/>
                    <a:pt x="1208169" y="1755703"/>
                  </a:cubicBezTo>
                  <a:cubicBezTo>
                    <a:pt x="1208767" y="1755532"/>
                    <a:pt x="1209449" y="1755277"/>
                    <a:pt x="1210046" y="1755106"/>
                  </a:cubicBezTo>
                  <a:close/>
                  <a:moveTo>
                    <a:pt x="1273437" y="1779856"/>
                  </a:moveTo>
                  <a:lnTo>
                    <a:pt x="1273437" y="1779856"/>
                  </a:lnTo>
                  <a:cubicBezTo>
                    <a:pt x="1273437" y="1779856"/>
                    <a:pt x="1273266" y="1779856"/>
                    <a:pt x="1273181" y="1779856"/>
                  </a:cubicBezTo>
                  <a:cubicBezTo>
                    <a:pt x="1273266" y="1779856"/>
                    <a:pt x="1273437" y="1779856"/>
                    <a:pt x="1273522" y="1779856"/>
                  </a:cubicBezTo>
                  <a:close/>
                  <a:moveTo>
                    <a:pt x="1275058" y="1780113"/>
                  </a:moveTo>
                  <a:cubicBezTo>
                    <a:pt x="1285893" y="1781649"/>
                    <a:pt x="1296643" y="1783100"/>
                    <a:pt x="1307479" y="1784466"/>
                  </a:cubicBezTo>
                  <a:cubicBezTo>
                    <a:pt x="1305687" y="1785575"/>
                    <a:pt x="1303980" y="1786685"/>
                    <a:pt x="1302275" y="1787794"/>
                  </a:cubicBezTo>
                  <a:cubicBezTo>
                    <a:pt x="1302275" y="1787794"/>
                    <a:pt x="1302275" y="1788136"/>
                    <a:pt x="1302445" y="1788050"/>
                  </a:cubicBezTo>
                  <a:cubicBezTo>
                    <a:pt x="1304578" y="1786941"/>
                    <a:pt x="1306711" y="1785746"/>
                    <a:pt x="1308844" y="1784636"/>
                  </a:cubicBezTo>
                  <a:cubicBezTo>
                    <a:pt x="1323091" y="1786428"/>
                    <a:pt x="1337340" y="1788136"/>
                    <a:pt x="1351588" y="1789672"/>
                  </a:cubicBezTo>
                  <a:cubicBezTo>
                    <a:pt x="1347578" y="1792318"/>
                    <a:pt x="1343568" y="1794878"/>
                    <a:pt x="1339473" y="1797438"/>
                  </a:cubicBezTo>
                  <a:cubicBezTo>
                    <a:pt x="1339387" y="1797438"/>
                    <a:pt x="1339473" y="1797780"/>
                    <a:pt x="1339643" y="1797695"/>
                  </a:cubicBezTo>
                  <a:cubicBezTo>
                    <a:pt x="1344336" y="1795134"/>
                    <a:pt x="1349028" y="1792488"/>
                    <a:pt x="1353721" y="1789928"/>
                  </a:cubicBezTo>
                  <a:cubicBezTo>
                    <a:pt x="1358327" y="1790440"/>
                    <a:pt x="1362935" y="1790952"/>
                    <a:pt x="1367542" y="1791464"/>
                  </a:cubicBezTo>
                  <a:lnTo>
                    <a:pt x="1364556" y="1801706"/>
                  </a:lnTo>
                  <a:cubicBezTo>
                    <a:pt x="1352099" y="1801450"/>
                    <a:pt x="1339728" y="1801194"/>
                    <a:pt x="1327272" y="1800852"/>
                  </a:cubicBezTo>
                  <a:lnTo>
                    <a:pt x="1323774" y="1800852"/>
                  </a:lnTo>
                  <a:cubicBezTo>
                    <a:pt x="1321300" y="1799657"/>
                    <a:pt x="1318741" y="1798633"/>
                    <a:pt x="1316266" y="1797524"/>
                  </a:cubicBezTo>
                  <a:cubicBezTo>
                    <a:pt x="1302445" y="1791635"/>
                    <a:pt x="1288538" y="1785831"/>
                    <a:pt x="1274546" y="1780369"/>
                  </a:cubicBezTo>
                  <a:cubicBezTo>
                    <a:pt x="1274717" y="1780284"/>
                    <a:pt x="1274887" y="1780198"/>
                    <a:pt x="1275058" y="1780113"/>
                  </a:cubicBezTo>
                  <a:close/>
                  <a:moveTo>
                    <a:pt x="1348772" y="1810241"/>
                  </a:moveTo>
                  <a:cubicBezTo>
                    <a:pt x="1378463" y="1812631"/>
                    <a:pt x="1408238" y="1815191"/>
                    <a:pt x="1438014" y="1817325"/>
                  </a:cubicBezTo>
                  <a:cubicBezTo>
                    <a:pt x="1436478" y="1818520"/>
                    <a:pt x="1435028" y="1819715"/>
                    <a:pt x="1433492" y="1820909"/>
                  </a:cubicBezTo>
                  <a:cubicBezTo>
                    <a:pt x="1433407" y="1820909"/>
                    <a:pt x="1433492" y="1821251"/>
                    <a:pt x="1433663" y="1821165"/>
                  </a:cubicBezTo>
                  <a:cubicBezTo>
                    <a:pt x="1435455" y="1819970"/>
                    <a:pt x="1437246" y="1818690"/>
                    <a:pt x="1439038" y="1817410"/>
                  </a:cubicBezTo>
                  <a:cubicBezTo>
                    <a:pt x="1442024" y="1817666"/>
                    <a:pt x="1444925" y="1817837"/>
                    <a:pt x="1447911" y="1818093"/>
                  </a:cubicBezTo>
                  <a:cubicBezTo>
                    <a:pt x="1447911" y="1818093"/>
                    <a:pt x="1447911" y="1818093"/>
                    <a:pt x="1447911" y="1818093"/>
                  </a:cubicBezTo>
                  <a:lnTo>
                    <a:pt x="1447911" y="1818093"/>
                  </a:lnTo>
                  <a:cubicBezTo>
                    <a:pt x="1447911" y="1818093"/>
                    <a:pt x="1447911" y="1818093"/>
                    <a:pt x="1447911" y="1818093"/>
                  </a:cubicBezTo>
                  <a:lnTo>
                    <a:pt x="1447911" y="1818093"/>
                  </a:lnTo>
                  <a:cubicBezTo>
                    <a:pt x="1450726" y="1818178"/>
                    <a:pt x="1453627" y="1818263"/>
                    <a:pt x="1456442" y="1818349"/>
                  </a:cubicBezTo>
                  <a:cubicBezTo>
                    <a:pt x="1453456" y="1820653"/>
                    <a:pt x="1450555" y="1822958"/>
                    <a:pt x="1447569" y="1825176"/>
                  </a:cubicBezTo>
                  <a:cubicBezTo>
                    <a:pt x="1422486" y="1823897"/>
                    <a:pt x="1397318" y="1822702"/>
                    <a:pt x="1372234" y="1821507"/>
                  </a:cubicBezTo>
                  <a:cubicBezTo>
                    <a:pt x="1363276" y="1817666"/>
                    <a:pt x="1354232" y="1813740"/>
                    <a:pt x="1345274" y="1809899"/>
                  </a:cubicBezTo>
                  <a:lnTo>
                    <a:pt x="1348772" y="1810156"/>
                  </a:lnTo>
                  <a:close/>
                  <a:moveTo>
                    <a:pt x="1505244" y="1872289"/>
                  </a:moveTo>
                  <a:lnTo>
                    <a:pt x="1505244" y="1872289"/>
                  </a:lnTo>
                  <a:cubicBezTo>
                    <a:pt x="1505244" y="1872289"/>
                    <a:pt x="1505244" y="1872289"/>
                    <a:pt x="1505244" y="1872289"/>
                  </a:cubicBezTo>
                  <a:lnTo>
                    <a:pt x="1505244" y="1872289"/>
                  </a:lnTo>
                  <a:cubicBezTo>
                    <a:pt x="1505244" y="1872289"/>
                    <a:pt x="1505244" y="1872289"/>
                    <a:pt x="1505244" y="1872289"/>
                  </a:cubicBezTo>
                  <a:cubicBezTo>
                    <a:pt x="1519151" y="1873228"/>
                    <a:pt x="1533058" y="1873825"/>
                    <a:pt x="1547049" y="1874337"/>
                  </a:cubicBezTo>
                  <a:cubicBezTo>
                    <a:pt x="1545684" y="1878093"/>
                    <a:pt x="1544575" y="1881848"/>
                    <a:pt x="1543551" y="1885689"/>
                  </a:cubicBezTo>
                  <a:cubicBezTo>
                    <a:pt x="1533655" y="1884238"/>
                    <a:pt x="1523672" y="1882702"/>
                    <a:pt x="1513776" y="1881250"/>
                  </a:cubicBezTo>
                  <a:cubicBezTo>
                    <a:pt x="1504818" y="1877581"/>
                    <a:pt x="1495944" y="1873911"/>
                    <a:pt x="1487071" y="1870241"/>
                  </a:cubicBezTo>
                  <a:cubicBezTo>
                    <a:pt x="1493129" y="1870924"/>
                    <a:pt x="1499101" y="1871692"/>
                    <a:pt x="1505159" y="1872289"/>
                  </a:cubicBezTo>
                  <a:close/>
                  <a:moveTo>
                    <a:pt x="1542187" y="1892261"/>
                  </a:moveTo>
                  <a:lnTo>
                    <a:pt x="1542187" y="1892431"/>
                  </a:lnTo>
                  <a:cubicBezTo>
                    <a:pt x="1542187" y="1892431"/>
                    <a:pt x="1542101" y="1892858"/>
                    <a:pt x="1542101" y="1892858"/>
                  </a:cubicBezTo>
                  <a:cubicBezTo>
                    <a:pt x="1541163" y="1892517"/>
                    <a:pt x="1540309" y="1892090"/>
                    <a:pt x="1539371" y="1891749"/>
                  </a:cubicBezTo>
                  <a:cubicBezTo>
                    <a:pt x="1540309" y="1891919"/>
                    <a:pt x="1541248" y="1892175"/>
                    <a:pt x="1542187" y="1892346"/>
                  </a:cubicBezTo>
                  <a:close/>
                  <a:moveTo>
                    <a:pt x="984468" y="1672830"/>
                  </a:moveTo>
                  <a:cubicBezTo>
                    <a:pt x="1042654" y="1623840"/>
                    <a:pt x="1095039" y="1569302"/>
                    <a:pt x="1144267" y="1511436"/>
                  </a:cubicBezTo>
                  <a:cubicBezTo>
                    <a:pt x="1189058" y="1458776"/>
                    <a:pt x="1228901" y="1402702"/>
                    <a:pt x="1263369" y="1342787"/>
                  </a:cubicBezTo>
                  <a:cubicBezTo>
                    <a:pt x="1282310" y="1309928"/>
                    <a:pt x="1296814" y="1275192"/>
                    <a:pt x="1307991" y="1239089"/>
                  </a:cubicBezTo>
                  <a:cubicBezTo>
                    <a:pt x="1314560" y="1217837"/>
                    <a:pt x="1321300" y="1196500"/>
                    <a:pt x="1326163" y="1174736"/>
                  </a:cubicBezTo>
                  <a:cubicBezTo>
                    <a:pt x="1330173" y="1156984"/>
                    <a:pt x="1332647" y="1138804"/>
                    <a:pt x="1334012" y="1120625"/>
                  </a:cubicBezTo>
                  <a:cubicBezTo>
                    <a:pt x="1335207" y="1104409"/>
                    <a:pt x="1335889" y="1088193"/>
                    <a:pt x="1336316" y="1071977"/>
                  </a:cubicBezTo>
                  <a:cubicBezTo>
                    <a:pt x="1338449" y="1069843"/>
                    <a:pt x="1340496" y="1067709"/>
                    <a:pt x="1342544" y="1065490"/>
                  </a:cubicBezTo>
                  <a:cubicBezTo>
                    <a:pt x="1359010" y="1048420"/>
                    <a:pt x="1374964" y="1030924"/>
                    <a:pt x="1390066" y="1012574"/>
                  </a:cubicBezTo>
                  <a:lnTo>
                    <a:pt x="1390066" y="1012574"/>
                  </a:lnTo>
                  <a:cubicBezTo>
                    <a:pt x="1390066" y="1012574"/>
                    <a:pt x="1390066" y="1012574"/>
                    <a:pt x="1390066" y="1012574"/>
                  </a:cubicBezTo>
                  <a:lnTo>
                    <a:pt x="1390066" y="1012574"/>
                  </a:lnTo>
                  <a:cubicBezTo>
                    <a:pt x="1390066" y="1012574"/>
                    <a:pt x="1390066" y="1012574"/>
                    <a:pt x="1390066" y="1012574"/>
                  </a:cubicBezTo>
                  <a:cubicBezTo>
                    <a:pt x="1390407" y="1012147"/>
                    <a:pt x="1390748" y="1011635"/>
                    <a:pt x="1391090" y="1011123"/>
                  </a:cubicBezTo>
                  <a:cubicBezTo>
                    <a:pt x="1391260" y="1015476"/>
                    <a:pt x="1391345" y="1019829"/>
                    <a:pt x="1391345" y="1024181"/>
                  </a:cubicBezTo>
                  <a:cubicBezTo>
                    <a:pt x="1390237" y="1025376"/>
                    <a:pt x="1389127" y="1026657"/>
                    <a:pt x="1388018" y="1027851"/>
                  </a:cubicBezTo>
                  <a:lnTo>
                    <a:pt x="1388018" y="1027851"/>
                  </a:lnTo>
                  <a:cubicBezTo>
                    <a:pt x="1388018" y="1027851"/>
                    <a:pt x="1387933" y="1027937"/>
                    <a:pt x="1387933" y="1027937"/>
                  </a:cubicBezTo>
                  <a:lnTo>
                    <a:pt x="1387847" y="1027937"/>
                  </a:lnTo>
                  <a:cubicBezTo>
                    <a:pt x="1387847" y="1027937"/>
                    <a:pt x="1387847" y="1028022"/>
                    <a:pt x="1387847" y="1028022"/>
                  </a:cubicBezTo>
                  <a:cubicBezTo>
                    <a:pt x="1375733" y="1043043"/>
                    <a:pt x="1364044" y="1058406"/>
                    <a:pt x="1352270" y="1073684"/>
                  </a:cubicBezTo>
                  <a:cubicBezTo>
                    <a:pt x="1352270" y="1073684"/>
                    <a:pt x="1352099" y="1073513"/>
                    <a:pt x="1352099" y="1073598"/>
                  </a:cubicBezTo>
                  <a:lnTo>
                    <a:pt x="1345530" y="1082389"/>
                  </a:lnTo>
                  <a:lnTo>
                    <a:pt x="1346469" y="1083157"/>
                  </a:lnTo>
                  <a:lnTo>
                    <a:pt x="1353294" y="1075732"/>
                  </a:lnTo>
                  <a:cubicBezTo>
                    <a:pt x="1366006" y="1062076"/>
                    <a:pt x="1378804" y="1048506"/>
                    <a:pt x="1391260" y="1034594"/>
                  </a:cubicBezTo>
                  <a:cubicBezTo>
                    <a:pt x="1391090" y="1040312"/>
                    <a:pt x="1390833" y="1046031"/>
                    <a:pt x="1390492" y="1051749"/>
                  </a:cubicBezTo>
                  <a:cubicBezTo>
                    <a:pt x="1383240" y="1060540"/>
                    <a:pt x="1375903" y="1069245"/>
                    <a:pt x="1368566" y="1077951"/>
                  </a:cubicBezTo>
                  <a:lnTo>
                    <a:pt x="1373173" y="1070782"/>
                  </a:lnTo>
                  <a:cubicBezTo>
                    <a:pt x="1373173" y="1070782"/>
                    <a:pt x="1373002" y="1070526"/>
                    <a:pt x="1372917" y="1070611"/>
                  </a:cubicBezTo>
                  <a:lnTo>
                    <a:pt x="1359010" y="1089217"/>
                  </a:lnTo>
                  <a:lnTo>
                    <a:pt x="1360546" y="1090497"/>
                  </a:lnTo>
                  <a:lnTo>
                    <a:pt x="1361399" y="1089644"/>
                  </a:lnTo>
                  <a:cubicBezTo>
                    <a:pt x="1370187" y="1080853"/>
                    <a:pt x="1378975" y="1072062"/>
                    <a:pt x="1387677" y="1063100"/>
                  </a:cubicBezTo>
                  <a:cubicBezTo>
                    <a:pt x="1386141" y="1066600"/>
                    <a:pt x="1384605" y="1070184"/>
                    <a:pt x="1383070" y="1073684"/>
                  </a:cubicBezTo>
                  <a:cubicBezTo>
                    <a:pt x="1374538" y="1085547"/>
                    <a:pt x="1366006" y="1097411"/>
                    <a:pt x="1357560" y="1109274"/>
                  </a:cubicBezTo>
                  <a:lnTo>
                    <a:pt x="1344080" y="1127965"/>
                  </a:lnTo>
                  <a:cubicBezTo>
                    <a:pt x="1344080" y="1127965"/>
                    <a:pt x="1344250" y="1128221"/>
                    <a:pt x="1344336" y="1128136"/>
                  </a:cubicBezTo>
                  <a:lnTo>
                    <a:pt x="1359266" y="1110383"/>
                  </a:lnTo>
                  <a:cubicBezTo>
                    <a:pt x="1365409" y="1103129"/>
                    <a:pt x="1371552" y="1095960"/>
                    <a:pt x="1377695" y="1088790"/>
                  </a:cubicBezTo>
                  <a:cubicBezTo>
                    <a:pt x="1375476" y="1096472"/>
                    <a:pt x="1373429" y="1104238"/>
                    <a:pt x="1371125" y="1111920"/>
                  </a:cubicBezTo>
                  <a:lnTo>
                    <a:pt x="1368822" y="1119430"/>
                  </a:lnTo>
                  <a:cubicBezTo>
                    <a:pt x="1364641" y="1124807"/>
                    <a:pt x="1360460" y="1130270"/>
                    <a:pt x="1356195" y="1135647"/>
                  </a:cubicBezTo>
                  <a:lnTo>
                    <a:pt x="1341435" y="1154082"/>
                  </a:lnTo>
                  <a:cubicBezTo>
                    <a:pt x="1341435" y="1154082"/>
                    <a:pt x="1341606" y="1154338"/>
                    <a:pt x="1341691" y="1154252"/>
                  </a:cubicBezTo>
                  <a:lnTo>
                    <a:pt x="1357901" y="1136842"/>
                  </a:lnTo>
                  <a:cubicBezTo>
                    <a:pt x="1366433" y="1127624"/>
                    <a:pt x="1374879" y="1118406"/>
                    <a:pt x="1383240" y="1109018"/>
                  </a:cubicBezTo>
                  <a:cubicBezTo>
                    <a:pt x="1382558" y="1112944"/>
                    <a:pt x="1381790" y="1116785"/>
                    <a:pt x="1381108" y="1120711"/>
                  </a:cubicBezTo>
                  <a:cubicBezTo>
                    <a:pt x="1380766" y="1121052"/>
                    <a:pt x="1380425" y="1121393"/>
                    <a:pt x="1380169" y="1121735"/>
                  </a:cubicBezTo>
                  <a:lnTo>
                    <a:pt x="1380169" y="1121735"/>
                  </a:lnTo>
                  <a:cubicBezTo>
                    <a:pt x="1380169" y="1121735"/>
                    <a:pt x="1380084" y="1121820"/>
                    <a:pt x="1380084" y="1121820"/>
                  </a:cubicBezTo>
                  <a:lnTo>
                    <a:pt x="1379998" y="1121820"/>
                  </a:lnTo>
                  <a:cubicBezTo>
                    <a:pt x="1379998" y="1121820"/>
                    <a:pt x="1379998" y="1121906"/>
                    <a:pt x="1379998" y="1121906"/>
                  </a:cubicBezTo>
                  <a:cubicBezTo>
                    <a:pt x="1367798" y="1136671"/>
                    <a:pt x="1355853" y="1151692"/>
                    <a:pt x="1343653" y="1166457"/>
                  </a:cubicBezTo>
                  <a:lnTo>
                    <a:pt x="1330599" y="1182162"/>
                  </a:lnTo>
                  <a:cubicBezTo>
                    <a:pt x="1330599" y="1182162"/>
                    <a:pt x="1330770" y="1182418"/>
                    <a:pt x="1330856" y="1182332"/>
                  </a:cubicBezTo>
                  <a:lnTo>
                    <a:pt x="1345274" y="1167738"/>
                  </a:lnTo>
                  <a:cubicBezTo>
                    <a:pt x="1356536" y="1156386"/>
                    <a:pt x="1367798" y="1144949"/>
                    <a:pt x="1378804" y="1133342"/>
                  </a:cubicBezTo>
                  <a:cubicBezTo>
                    <a:pt x="1377097" y="1142475"/>
                    <a:pt x="1375306" y="1151521"/>
                    <a:pt x="1373429" y="1160568"/>
                  </a:cubicBezTo>
                  <a:cubicBezTo>
                    <a:pt x="1369760" y="1164068"/>
                    <a:pt x="1366092" y="1167652"/>
                    <a:pt x="1362338" y="1171152"/>
                  </a:cubicBezTo>
                  <a:lnTo>
                    <a:pt x="1362338" y="1171152"/>
                  </a:lnTo>
                  <a:cubicBezTo>
                    <a:pt x="1362338" y="1171152"/>
                    <a:pt x="1362252" y="1171237"/>
                    <a:pt x="1362252" y="1171237"/>
                  </a:cubicBezTo>
                  <a:lnTo>
                    <a:pt x="1362167" y="1171237"/>
                  </a:lnTo>
                  <a:cubicBezTo>
                    <a:pt x="1362167" y="1171237"/>
                    <a:pt x="1362167" y="1171322"/>
                    <a:pt x="1362167" y="1171322"/>
                  </a:cubicBezTo>
                  <a:cubicBezTo>
                    <a:pt x="1349114" y="1185490"/>
                    <a:pt x="1336060" y="1199743"/>
                    <a:pt x="1323007" y="1213911"/>
                  </a:cubicBezTo>
                  <a:lnTo>
                    <a:pt x="1321129" y="1215874"/>
                  </a:lnTo>
                  <a:lnTo>
                    <a:pt x="1324712" y="1209046"/>
                  </a:lnTo>
                  <a:cubicBezTo>
                    <a:pt x="1324712" y="1209046"/>
                    <a:pt x="1324457" y="1208790"/>
                    <a:pt x="1324457" y="1208876"/>
                  </a:cubicBezTo>
                  <a:lnTo>
                    <a:pt x="1317546" y="1219630"/>
                  </a:lnTo>
                  <a:lnTo>
                    <a:pt x="1314816" y="1223897"/>
                  </a:lnTo>
                  <a:lnTo>
                    <a:pt x="1318655" y="1220483"/>
                  </a:lnTo>
                  <a:lnTo>
                    <a:pt x="1324542" y="1215277"/>
                  </a:lnTo>
                  <a:cubicBezTo>
                    <a:pt x="1338961" y="1202475"/>
                    <a:pt x="1353379" y="1189587"/>
                    <a:pt x="1367286" y="1176102"/>
                  </a:cubicBezTo>
                  <a:lnTo>
                    <a:pt x="1367286" y="1176102"/>
                  </a:lnTo>
                  <a:cubicBezTo>
                    <a:pt x="1367286" y="1176102"/>
                    <a:pt x="1367286" y="1176102"/>
                    <a:pt x="1367286" y="1176102"/>
                  </a:cubicBezTo>
                  <a:lnTo>
                    <a:pt x="1367286" y="1176102"/>
                  </a:lnTo>
                  <a:cubicBezTo>
                    <a:pt x="1367286" y="1176102"/>
                    <a:pt x="1367286" y="1176102"/>
                    <a:pt x="1367286" y="1176102"/>
                  </a:cubicBezTo>
                  <a:cubicBezTo>
                    <a:pt x="1368566" y="1174736"/>
                    <a:pt x="1369846" y="1173285"/>
                    <a:pt x="1371125" y="1171920"/>
                  </a:cubicBezTo>
                  <a:cubicBezTo>
                    <a:pt x="1370016" y="1177211"/>
                    <a:pt x="1368907" y="1182503"/>
                    <a:pt x="1367798" y="1187709"/>
                  </a:cubicBezTo>
                  <a:cubicBezTo>
                    <a:pt x="1367798" y="1188136"/>
                    <a:pt x="1367627" y="1188477"/>
                    <a:pt x="1367542" y="1188904"/>
                  </a:cubicBezTo>
                  <a:cubicBezTo>
                    <a:pt x="1367201" y="1189245"/>
                    <a:pt x="1366859" y="1189501"/>
                    <a:pt x="1366518" y="1189843"/>
                  </a:cubicBezTo>
                  <a:cubicBezTo>
                    <a:pt x="1366518" y="1189843"/>
                    <a:pt x="1366518" y="1189843"/>
                    <a:pt x="1366518" y="1189843"/>
                  </a:cubicBezTo>
                  <a:cubicBezTo>
                    <a:pt x="1366518" y="1189843"/>
                    <a:pt x="1366518" y="1189843"/>
                    <a:pt x="1366433" y="1189928"/>
                  </a:cubicBezTo>
                  <a:cubicBezTo>
                    <a:pt x="1366433" y="1189928"/>
                    <a:pt x="1366433" y="1189928"/>
                    <a:pt x="1366347" y="1190013"/>
                  </a:cubicBezTo>
                  <a:cubicBezTo>
                    <a:pt x="1366347" y="1190013"/>
                    <a:pt x="1366347" y="1190013"/>
                    <a:pt x="1366347" y="1190013"/>
                  </a:cubicBezTo>
                  <a:cubicBezTo>
                    <a:pt x="1351673" y="1205205"/>
                    <a:pt x="1337425" y="1220739"/>
                    <a:pt x="1323007" y="1236187"/>
                  </a:cubicBezTo>
                  <a:lnTo>
                    <a:pt x="1307649" y="1252574"/>
                  </a:lnTo>
                  <a:cubicBezTo>
                    <a:pt x="1307649" y="1252574"/>
                    <a:pt x="1307820" y="1252830"/>
                    <a:pt x="1307820" y="1252830"/>
                  </a:cubicBezTo>
                  <a:lnTo>
                    <a:pt x="1324542" y="1237553"/>
                  </a:lnTo>
                  <a:cubicBezTo>
                    <a:pt x="1338022" y="1225348"/>
                    <a:pt x="1351502" y="1213229"/>
                    <a:pt x="1364812" y="1200853"/>
                  </a:cubicBezTo>
                  <a:cubicBezTo>
                    <a:pt x="1362764" y="1209644"/>
                    <a:pt x="1360546" y="1218435"/>
                    <a:pt x="1358072" y="1227055"/>
                  </a:cubicBezTo>
                  <a:cubicBezTo>
                    <a:pt x="1350308" y="1234054"/>
                    <a:pt x="1342459" y="1240967"/>
                    <a:pt x="1334439" y="1247709"/>
                  </a:cubicBezTo>
                  <a:cubicBezTo>
                    <a:pt x="1328466" y="1252659"/>
                    <a:pt x="1322495" y="1257524"/>
                    <a:pt x="1316437" y="1262304"/>
                  </a:cubicBezTo>
                  <a:cubicBezTo>
                    <a:pt x="1316437" y="1262304"/>
                    <a:pt x="1316522" y="1262560"/>
                    <a:pt x="1316608" y="1262560"/>
                  </a:cubicBezTo>
                  <a:cubicBezTo>
                    <a:pt x="1323091" y="1258207"/>
                    <a:pt x="1329490" y="1253769"/>
                    <a:pt x="1335804" y="1249245"/>
                  </a:cubicBezTo>
                  <a:cubicBezTo>
                    <a:pt x="1342544" y="1244466"/>
                    <a:pt x="1349284" y="1239515"/>
                    <a:pt x="1355939" y="1234566"/>
                  </a:cubicBezTo>
                  <a:cubicBezTo>
                    <a:pt x="1355085" y="1237382"/>
                    <a:pt x="1354232" y="1240198"/>
                    <a:pt x="1353379" y="1243100"/>
                  </a:cubicBezTo>
                  <a:cubicBezTo>
                    <a:pt x="1352782" y="1243613"/>
                    <a:pt x="1352185" y="1244125"/>
                    <a:pt x="1351588" y="1244722"/>
                  </a:cubicBezTo>
                  <a:lnTo>
                    <a:pt x="1351588" y="1244722"/>
                  </a:lnTo>
                  <a:cubicBezTo>
                    <a:pt x="1351588" y="1244722"/>
                    <a:pt x="1351502" y="1244807"/>
                    <a:pt x="1351502" y="1244807"/>
                  </a:cubicBezTo>
                  <a:lnTo>
                    <a:pt x="1351332" y="1244807"/>
                  </a:lnTo>
                  <a:cubicBezTo>
                    <a:pt x="1351332" y="1244807"/>
                    <a:pt x="1351332" y="1244978"/>
                    <a:pt x="1351332" y="1244978"/>
                  </a:cubicBezTo>
                  <a:cubicBezTo>
                    <a:pt x="1334098" y="1262133"/>
                    <a:pt x="1317632" y="1279971"/>
                    <a:pt x="1301421" y="1298065"/>
                  </a:cubicBezTo>
                  <a:cubicBezTo>
                    <a:pt x="1295705" y="1304466"/>
                    <a:pt x="1289989" y="1310952"/>
                    <a:pt x="1284272" y="1317439"/>
                  </a:cubicBezTo>
                  <a:cubicBezTo>
                    <a:pt x="1284272" y="1317439"/>
                    <a:pt x="1284443" y="1317695"/>
                    <a:pt x="1284528" y="1317610"/>
                  </a:cubicBezTo>
                  <a:cubicBezTo>
                    <a:pt x="1290671" y="1311465"/>
                    <a:pt x="1296814" y="1305405"/>
                    <a:pt x="1303042" y="1299345"/>
                  </a:cubicBezTo>
                  <a:cubicBezTo>
                    <a:pt x="1318143" y="1284835"/>
                    <a:pt x="1333500" y="1270582"/>
                    <a:pt x="1349028" y="1256500"/>
                  </a:cubicBezTo>
                  <a:cubicBezTo>
                    <a:pt x="1346042" y="1265120"/>
                    <a:pt x="1342800" y="1273655"/>
                    <a:pt x="1339302" y="1282105"/>
                  </a:cubicBezTo>
                  <a:cubicBezTo>
                    <a:pt x="1324712" y="1297126"/>
                    <a:pt x="1310550" y="1312574"/>
                    <a:pt x="1296472" y="1328107"/>
                  </a:cubicBezTo>
                  <a:lnTo>
                    <a:pt x="1278812" y="1347823"/>
                  </a:lnTo>
                  <a:cubicBezTo>
                    <a:pt x="1278812" y="1347823"/>
                    <a:pt x="1278983" y="1348079"/>
                    <a:pt x="1279068" y="1347994"/>
                  </a:cubicBezTo>
                  <a:cubicBezTo>
                    <a:pt x="1285381" y="1341763"/>
                    <a:pt x="1291780" y="1335532"/>
                    <a:pt x="1298094" y="1329388"/>
                  </a:cubicBezTo>
                  <a:cubicBezTo>
                    <a:pt x="1309612" y="1318378"/>
                    <a:pt x="1321215" y="1307453"/>
                    <a:pt x="1332903" y="1296614"/>
                  </a:cubicBezTo>
                  <a:cubicBezTo>
                    <a:pt x="1331111" y="1300540"/>
                    <a:pt x="1329235" y="1304466"/>
                    <a:pt x="1327272" y="1308306"/>
                  </a:cubicBezTo>
                  <a:cubicBezTo>
                    <a:pt x="1322665" y="1317439"/>
                    <a:pt x="1318143" y="1326571"/>
                    <a:pt x="1313621" y="1335789"/>
                  </a:cubicBezTo>
                  <a:cubicBezTo>
                    <a:pt x="1304151" y="1345091"/>
                    <a:pt x="1294851" y="1354395"/>
                    <a:pt x="1285552" y="1363868"/>
                  </a:cubicBezTo>
                  <a:lnTo>
                    <a:pt x="1267038" y="1382816"/>
                  </a:lnTo>
                  <a:cubicBezTo>
                    <a:pt x="1267038" y="1382816"/>
                    <a:pt x="1267123" y="1383072"/>
                    <a:pt x="1267209" y="1383072"/>
                  </a:cubicBezTo>
                  <a:lnTo>
                    <a:pt x="1287088" y="1365320"/>
                  </a:lnTo>
                  <a:cubicBezTo>
                    <a:pt x="1293998" y="1359260"/>
                    <a:pt x="1300995" y="1353200"/>
                    <a:pt x="1307991" y="1347225"/>
                  </a:cubicBezTo>
                  <a:cubicBezTo>
                    <a:pt x="1302445" y="1358406"/>
                    <a:pt x="1296814" y="1369587"/>
                    <a:pt x="1291183" y="1380682"/>
                  </a:cubicBezTo>
                  <a:cubicBezTo>
                    <a:pt x="1282481" y="1389387"/>
                    <a:pt x="1273864" y="1398349"/>
                    <a:pt x="1265332" y="1407225"/>
                  </a:cubicBezTo>
                  <a:cubicBezTo>
                    <a:pt x="1259872" y="1412944"/>
                    <a:pt x="1254411" y="1418747"/>
                    <a:pt x="1249036" y="1424551"/>
                  </a:cubicBezTo>
                  <a:cubicBezTo>
                    <a:pt x="1249036" y="1424551"/>
                    <a:pt x="1249207" y="1424807"/>
                    <a:pt x="1249207" y="1424722"/>
                  </a:cubicBezTo>
                  <a:cubicBezTo>
                    <a:pt x="1255008" y="1419345"/>
                    <a:pt x="1260895" y="1413883"/>
                    <a:pt x="1266782" y="1408591"/>
                  </a:cubicBezTo>
                  <a:cubicBezTo>
                    <a:pt x="1272755" y="1403214"/>
                    <a:pt x="1278812" y="1397922"/>
                    <a:pt x="1284955" y="1392631"/>
                  </a:cubicBezTo>
                  <a:cubicBezTo>
                    <a:pt x="1284869" y="1392801"/>
                    <a:pt x="1284784" y="1392972"/>
                    <a:pt x="1284699" y="1393143"/>
                  </a:cubicBezTo>
                  <a:cubicBezTo>
                    <a:pt x="1266527" y="1427709"/>
                    <a:pt x="1244088" y="1459459"/>
                    <a:pt x="1219431" y="1489757"/>
                  </a:cubicBezTo>
                  <a:cubicBezTo>
                    <a:pt x="1210388" y="1500938"/>
                    <a:pt x="1201173" y="1512034"/>
                    <a:pt x="1191874" y="1522958"/>
                  </a:cubicBezTo>
                  <a:cubicBezTo>
                    <a:pt x="1189144" y="1524238"/>
                    <a:pt x="1186414" y="1525604"/>
                    <a:pt x="1183769" y="1526970"/>
                  </a:cubicBezTo>
                  <a:cubicBezTo>
                    <a:pt x="1183769" y="1526970"/>
                    <a:pt x="1183769" y="1526970"/>
                    <a:pt x="1183769" y="1526970"/>
                  </a:cubicBezTo>
                  <a:cubicBezTo>
                    <a:pt x="1183769" y="1526970"/>
                    <a:pt x="1183769" y="1526970"/>
                    <a:pt x="1183769" y="1526970"/>
                  </a:cubicBezTo>
                  <a:cubicBezTo>
                    <a:pt x="1183769" y="1526970"/>
                    <a:pt x="1183769" y="1526970"/>
                    <a:pt x="1183769" y="1526970"/>
                  </a:cubicBezTo>
                  <a:cubicBezTo>
                    <a:pt x="1183769" y="1526970"/>
                    <a:pt x="1183769" y="1526970"/>
                    <a:pt x="1183769" y="1526970"/>
                  </a:cubicBezTo>
                  <a:cubicBezTo>
                    <a:pt x="1173360" y="1533371"/>
                    <a:pt x="1163292" y="1540198"/>
                    <a:pt x="1153054" y="1546855"/>
                  </a:cubicBezTo>
                  <a:lnTo>
                    <a:pt x="1142134" y="1553939"/>
                  </a:lnTo>
                  <a:cubicBezTo>
                    <a:pt x="1142134" y="1553939"/>
                    <a:pt x="1142219" y="1554195"/>
                    <a:pt x="1142305" y="1554195"/>
                  </a:cubicBezTo>
                  <a:lnTo>
                    <a:pt x="1154078" y="1548648"/>
                  </a:lnTo>
                  <a:cubicBezTo>
                    <a:pt x="1162866" y="1544551"/>
                    <a:pt x="1171739" y="1540540"/>
                    <a:pt x="1180527" y="1536272"/>
                  </a:cubicBezTo>
                  <a:cubicBezTo>
                    <a:pt x="1171227" y="1547026"/>
                    <a:pt x="1161757" y="1557609"/>
                    <a:pt x="1152116" y="1568107"/>
                  </a:cubicBezTo>
                  <a:lnTo>
                    <a:pt x="1142048" y="1573655"/>
                  </a:lnTo>
                  <a:cubicBezTo>
                    <a:pt x="1142048" y="1573655"/>
                    <a:pt x="1142048" y="1573996"/>
                    <a:pt x="1142219" y="1573911"/>
                  </a:cubicBezTo>
                  <a:lnTo>
                    <a:pt x="1149727" y="1570668"/>
                  </a:lnTo>
                  <a:cubicBezTo>
                    <a:pt x="1148362" y="1572119"/>
                    <a:pt x="1146997" y="1573569"/>
                    <a:pt x="1145632" y="1575106"/>
                  </a:cubicBezTo>
                  <a:cubicBezTo>
                    <a:pt x="1140769" y="1580312"/>
                    <a:pt x="1135991" y="1585689"/>
                    <a:pt x="1131213" y="1591066"/>
                  </a:cubicBezTo>
                  <a:cubicBezTo>
                    <a:pt x="1120548" y="1595931"/>
                    <a:pt x="1109884" y="1600710"/>
                    <a:pt x="1099219" y="1605404"/>
                  </a:cubicBezTo>
                  <a:lnTo>
                    <a:pt x="1073795" y="1616329"/>
                  </a:lnTo>
                  <a:cubicBezTo>
                    <a:pt x="1073795" y="1616329"/>
                    <a:pt x="1073795" y="1616670"/>
                    <a:pt x="1073880" y="1616585"/>
                  </a:cubicBezTo>
                  <a:lnTo>
                    <a:pt x="1099816" y="1607368"/>
                  </a:lnTo>
                  <a:cubicBezTo>
                    <a:pt x="1108178" y="1604380"/>
                    <a:pt x="1116624" y="1601308"/>
                    <a:pt x="1124985" y="1598235"/>
                  </a:cubicBezTo>
                  <a:cubicBezTo>
                    <a:pt x="1117904" y="1606343"/>
                    <a:pt x="1110907" y="1614537"/>
                    <a:pt x="1103656" y="1622389"/>
                  </a:cubicBezTo>
                  <a:cubicBezTo>
                    <a:pt x="1093588" y="1633399"/>
                    <a:pt x="1083350" y="1644324"/>
                    <a:pt x="1073112" y="1655163"/>
                  </a:cubicBezTo>
                  <a:cubicBezTo>
                    <a:pt x="1060314" y="1660113"/>
                    <a:pt x="1047602" y="1665148"/>
                    <a:pt x="1034805" y="1670099"/>
                  </a:cubicBezTo>
                  <a:lnTo>
                    <a:pt x="1002043" y="1682815"/>
                  </a:lnTo>
                  <a:cubicBezTo>
                    <a:pt x="1002043" y="1682815"/>
                    <a:pt x="1002043" y="1683157"/>
                    <a:pt x="1002128" y="1683072"/>
                  </a:cubicBezTo>
                  <a:lnTo>
                    <a:pt x="1035317" y="1672062"/>
                  </a:lnTo>
                  <a:cubicBezTo>
                    <a:pt x="1045810" y="1668648"/>
                    <a:pt x="1056305" y="1665148"/>
                    <a:pt x="1066884" y="1661735"/>
                  </a:cubicBezTo>
                  <a:cubicBezTo>
                    <a:pt x="1061168" y="1667709"/>
                    <a:pt x="1055537" y="1673768"/>
                    <a:pt x="1049821" y="1679743"/>
                  </a:cubicBezTo>
                  <a:cubicBezTo>
                    <a:pt x="1042227" y="1682389"/>
                    <a:pt x="1034719" y="1685034"/>
                    <a:pt x="1027126" y="1687766"/>
                  </a:cubicBezTo>
                  <a:cubicBezTo>
                    <a:pt x="1024823" y="1688619"/>
                    <a:pt x="1022434" y="1689473"/>
                    <a:pt x="1020130" y="1690326"/>
                  </a:cubicBezTo>
                  <a:cubicBezTo>
                    <a:pt x="1006991" y="1686229"/>
                    <a:pt x="994194" y="1682133"/>
                    <a:pt x="980714" y="1677866"/>
                  </a:cubicBezTo>
                  <a:cubicBezTo>
                    <a:pt x="982676" y="1675134"/>
                    <a:pt x="983529" y="1673427"/>
                    <a:pt x="984894" y="1672318"/>
                  </a:cubicBezTo>
                  <a:close/>
                  <a:moveTo>
                    <a:pt x="1044531" y="1685291"/>
                  </a:moveTo>
                  <a:cubicBezTo>
                    <a:pt x="1041289" y="1688534"/>
                    <a:pt x="1037535" y="1691521"/>
                    <a:pt x="1033440" y="1695106"/>
                  </a:cubicBezTo>
                  <a:cubicBezTo>
                    <a:pt x="1029771" y="1693911"/>
                    <a:pt x="1026102" y="1692801"/>
                    <a:pt x="1022519" y="1691692"/>
                  </a:cubicBezTo>
                  <a:cubicBezTo>
                    <a:pt x="1024055" y="1691265"/>
                    <a:pt x="1025590" y="1690753"/>
                    <a:pt x="1027126" y="1690326"/>
                  </a:cubicBezTo>
                  <a:cubicBezTo>
                    <a:pt x="1032928" y="1688619"/>
                    <a:pt x="1038729" y="1686998"/>
                    <a:pt x="1044531" y="1685291"/>
                  </a:cubicBezTo>
                  <a:close/>
                  <a:moveTo>
                    <a:pt x="655399" y="1584153"/>
                  </a:moveTo>
                  <a:cubicBezTo>
                    <a:pt x="681421" y="1593370"/>
                    <a:pt x="707528" y="1602076"/>
                    <a:pt x="733635" y="1611038"/>
                  </a:cubicBezTo>
                  <a:cubicBezTo>
                    <a:pt x="761619" y="1620682"/>
                    <a:pt x="789603" y="1630155"/>
                    <a:pt x="817502" y="1639971"/>
                  </a:cubicBezTo>
                  <a:cubicBezTo>
                    <a:pt x="863744" y="1656272"/>
                    <a:pt x="909815" y="1673086"/>
                    <a:pt x="956227" y="1689046"/>
                  </a:cubicBezTo>
                  <a:cubicBezTo>
                    <a:pt x="980628" y="1697496"/>
                    <a:pt x="1005200" y="1705604"/>
                    <a:pt x="1029686" y="1713711"/>
                  </a:cubicBezTo>
                  <a:cubicBezTo>
                    <a:pt x="1024311" y="1715675"/>
                    <a:pt x="1018850" y="1717723"/>
                    <a:pt x="1013475" y="1719686"/>
                  </a:cubicBezTo>
                  <a:lnTo>
                    <a:pt x="1005285" y="1722673"/>
                  </a:lnTo>
                  <a:lnTo>
                    <a:pt x="980031" y="1723015"/>
                  </a:lnTo>
                  <a:cubicBezTo>
                    <a:pt x="955460" y="1723356"/>
                    <a:pt x="930803" y="1723868"/>
                    <a:pt x="906146" y="1725234"/>
                  </a:cubicBezTo>
                  <a:lnTo>
                    <a:pt x="906146" y="1725234"/>
                  </a:lnTo>
                  <a:cubicBezTo>
                    <a:pt x="906146" y="1725234"/>
                    <a:pt x="905976" y="1725234"/>
                    <a:pt x="905976" y="1725234"/>
                  </a:cubicBezTo>
                  <a:lnTo>
                    <a:pt x="905805" y="1725234"/>
                  </a:lnTo>
                  <a:cubicBezTo>
                    <a:pt x="905805" y="1725234"/>
                    <a:pt x="905805" y="1725234"/>
                    <a:pt x="905805" y="1725234"/>
                  </a:cubicBezTo>
                  <a:cubicBezTo>
                    <a:pt x="888400" y="1726941"/>
                    <a:pt x="870996" y="1728989"/>
                    <a:pt x="853676" y="1731208"/>
                  </a:cubicBezTo>
                  <a:lnTo>
                    <a:pt x="833712" y="1722929"/>
                  </a:lnTo>
                  <a:cubicBezTo>
                    <a:pt x="841220" y="1722417"/>
                    <a:pt x="848642" y="1721905"/>
                    <a:pt x="856150" y="1721308"/>
                  </a:cubicBezTo>
                  <a:lnTo>
                    <a:pt x="856150" y="1721308"/>
                  </a:lnTo>
                  <a:cubicBezTo>
                    <a:pt x="856150" y="1721308"/>
                    <a:pt x="856150" y="1721308"/>
                    <a:pt x="856150" y="1721308"/>
                  </a:cubicBezTo>
                  <a:lnTo>
                    <a:pt x="856150" y="1721308"/>
                  </a:lnTo>
                  <a:cubicBezTo>
                    <a:pt x="886353" y="1717809"/>
                    <a:pt x="916384" y="1713370"/>
                    <a:pt x="946331" y="1708591"/>
                  </a:cubicBezTo>
                  <a:cubicBezTo>
                    <a:pt x="956995" y="1706884"/>
                    <a:pt x="967745" y="1705177"/>
                    <a:pt x="978410" y="1703385"/>
                  </a:cubicBezTo>
                  <a:cubicBezTo>
                    <a:pt x="978581" y="1703385"/>
                    <a:pt x="978495" y="1703043"/>
                    <a:pt x="978410" y="1703128"/>
                  </a:cubicBezTo>
                  <a:lnTo>
                    <a:pt x="946331" y="1706542"/>
                  </a:lnTo>
                  <a:cubicBezTo>
                    <a:pt x="916129" y="1709529"/>
                    <a:pt x="885926" y="1711834"/>
                    <a:pt x="855724" y="1714309"/>
                  </a:cubicBezTo>
                  <a:lnTo>
                    <a:pt x="855724" y="1714309"/>
                  </a:lnTo>
                  <a:cubicBezTo>
                    <a:pt x="855724" y="1714309"/>
                    <a:pt x="855468" y="1714309"/>
                    <a:pt x="855468" y="1714309"/>
                  </a:cubicBezTo>
                  <a:lnTo>
                    <a:pt x="855212" y="1714309"/>
                  </a:lnTo>
                  <a:cubicBezTo>
                    <a:pt x="855212" y="1714309"/>
                    <a:pt x="855212" y="1714309"/>
                    <a:pt x="855212" y="1714309"/>
                  </a:cubicBezTo>
                  <a:cubicBezTo>
                    <a:pt x="844206" y="1715589"/>
                    <a:pt x="833115" y="1716870"/>
                    <a:pt x="822109" y="1718064"/>
                  </a:cubicBezTo>
                  <a:lnTo>
                    <a:pt x="809567" y="1712858"/>
                  </a:lnTo>
                  <a:cubicBezTo>
                    <a:pt x="810591" y="1712858"/>
                    <a:pt x="811700" y="1712687"/>
                    <a:pt x="812724" y="1712602"/>
                  </a:cubicBezTo>
                  <a:lnTo>
                    <a:pt x="812724" y="1712602"/>
                  </a:lnTo>
                  <a:cubicBezTo>
                    <a:pt x="812724" y="1712602"/>
                    <a:pt x="812724" y="1712602"/>
                    <a:pt x="812724" y="1712602"/>
                  </a:cubicBezTo>
                  <a:cubicBezTo>
                    <a:pt x="812724" y="1712602"/>
                    <a:pt x="812724" y="1712602"/>
                    <a:pt x="812724" y="1712602"/>
                  </a:cubicBezTo>
                  <a:cubicBezTo>
                    <a:pt x="812724" y="1712602"/>
                    <a:pt x="812724" y="1712602"/>
                    <a:pt x="812724" y="1712602"/>
                  </a:cubicBezTo>
                  <a:cubicBezTo>
                    <a:pt x="839514" y="1709529"/>
                    <a:pt x="866303" y="1705945"/>
                    <a:pt x="893093" y="1702531"/>
                  </a:cubicBezTo>
                  <a:lnTo>
                    <a:pt x="921759" y="1698946"/>
                  </a:lnTo>
                  <a:cubicBezTo>
                    <a:pt x="921759" y="1698946"/>
                    <a:pt x="921845" y="1698605"/>
                    <a:pt x="921759" y="1698605"/>
                  </a:cubicBezTo>
                  <a:lnTo>
                    <a:pt x="893093" y="1700483"/>
                  </a:lnTo>
                  <a:cubicBezTo>
                    <a:pt x="866133" y="1702104"/>
                    <a:pt x="839172" y="1703640"/>
                    <a:pt x="812297" y="1705689"/>
                  </a:cubicBezTo>
                  <a:cubicBezTo>
                    <a:pt x="812297" y="1705689"/>
                    <a:pt x="812297" y="1705689"/>
                    <a:pt x="812297" y="1705689"/>
                  </a:cubicBezTo>
                  <a:cubicBezTo>
                    <a:pt x="812297" y="1705689"/>
                    <a:pt x="812127" y="1705689"/>
                    <a:pt x="812127" y="1705689"/>
                  </a:cubicBezTo>
                  <a:cubicBezTo>
                    <a:pt x="812127" y="1705689"/>
                    <a:pt x="811956" y="1705689"/>
                    <a:pt x="811956" y="1705689"/>
                  </a:cubicBezTo>
                  <a:cubicBezTo>
                    <a:pt x="811956" y="1705689"/>
                    <a:pt x="811956" y="1705689"/>
                    <a:pt x="811956" y="1705689"/>
                  </a:cubicBezTo>
                  <a:cubicBezTo>
                    <a:pt x="803510" y="1706628"/>
                    <a:pt x="795149" y="1707652"/>
                    <a:pt x="786702" y="1708676"/>
                  </a:cubicBezTo>
                  <a:cubicBezTo>
                    <a:pt x="777915" y="1705092"/>
                    <a:pt x="769212" y="1701507"/>
                    <a:pt x="760424" y="1697922"/>
                  </a:cubicBezTo>
                  <a:cubicBezTo>
                    <a:pt x="761363" y="1697922"/>
                    <a:pt x="762301" y="1697751"/>
                    <a:pt x="763155" y="1697751"/>
                  </a:cubicBezTo>
                  <a:lnTo>
                    <a:pt x="763155" y="1697751"/>
                  </a:lnTo>
                  <a:cubicBezTo>
                    <a:pt x="763155" y="1697751"/>
                    <a:pt x="763155" y="1697751"/>
                    <a:pt x="763155" y="1697751"/>
                  </a:cubicBezTo>
                  <a:lnTo>
                    <a:pt x="763155" y="1697751"/>
                  </a:lnTo>
                  <a:cubicBezTo>
                    <a:pt x="789688" y="1694679"/>
                    <a:pt x="816137" y="1691094"/>
                    <a:pt x="842585" y="1687595"/>
                  </a:cubicBezTo>
                  <a:lnTo>
                    <a:pt x="870996" y="1684010"/>
                  </a:lnTo>
                  <a:cubicBezTo>
                    <a:pt x="870996" y="1684010"/>
                    <a:pt x="871081" y="1683669"/>
                    <a:pt x="870996" y="1683669"/>
                  </a:cubicBezTo>
                  <a:lnTo>
                    <a:pt x="842585" y="1685547"/>
                  </a:lnTo>
                  <a:cubicBezTo>
                    <a:pt x="815966" y="1687168"/>
                    <a:pt x="789262" y="1688704"/>
                    <a:pt x="762643" y="1690753"/>
                  </a:cubicBezTo>
                  <a:lnTo>
                    <a:pt x="762643" y="1690753"/>
                  </a:lnTo>
                  <a:cubicBezTo>
                    <a:pt x="762643" y="1690753"/>
                    <a:pt x="762472" y="1690753"/>
                    <a:pt x="762472" y="1690753"/>
                  </a:cubicBezTo>
                  <a:lnTo>
                    <a:pt x="762301" y="1690753"/>
                  </a:lnTo>
                  <a:cubicBezTo>
                    <a:pt x="762301" y="1690753"/>
                    <a:pt x="762301" y="1690753"/>
                    <a:pt x="762301" y="1690753"/>
                  </a:cubicBezTo>
                  <a:cubicBezTo>
                    <a:pt x="757268" y="1691350"/>
                    <a:pt x="752319" y="1691948"/>
                    <a:pt x="747286" y="1692545"/>
                  </a:cubicBezTo>
                  <a:cubicBezTo>
                    <a:pt x="746177" y="1692119"/>
                    <a:pt x="745067" y="1691606"/>
                    <a:pt x="743958" y="1691180"/>
                  </a:cubicBezTo>
                  <a:lnTo>
                    <a:pt x="710599" y="1677438"/>
                  </a:lnTo>
                  <a:cubicBezTo>
                    <a:pt x="713927" y="1677268"/>
                    <a:pt x="717339" y="1677097"/>
                    <a:pt x="720667" y="1676841"/>
                  </a:cubicBezTo>
                  <a:lnTo>
                    <a:pt x="720667" y="1676841"/>
                  </a:lnTo>
                  <a:cubicBezTo>
                    <a:pt x="720667" y="1676841"/>
                    <a:pt x="720667" y="1676841"/>
                    <a:pt x="720667" y="1676841"/>
                  </a:cubicBezTo>
                  <a:lnTo>
                    <a:pt x="720667" y="1676841"/>
                  </a:lnTo>
                  <a:cubicBezTo>
                    <a:pt x="720667" y="1676841"/>
                    <a:pt x="720667" y="1676841"/>
                    <a:pt x="720667" y="1676841"/>
                  </a:cubicBezTo>
                  <a:cubicBezTo>
                    <a:pt x="746177" y="1674280"/>
                    <a:pt x="771601" y="1671208"/>
                    <a:pt x="797026" y="1668221"/>
                  </a:cubicBezTo>
                  <a:lnTo>
                    <a:pt x="824327" y="1665148"/>
                  </a:lnTo>
                  <a:cubicBezTo>
                    <a:pt x="824327" y="1665148"/>
                    <a:pt x="824412" y="1664807"/>
                    <a:pt x="824327" y="1664807"/>
                  </a:cubicBezTo>
                  <a:lnTo>
                    <a:pt x="797111" y="1666087"/>
                  </a:lnTo>
                  <a:cubicBezTo>
                    <a:pt x="771516" y="1667282"/>
                    <a:pt x="745921" y="1668307"/>
                    <a:pt x="720325" y="1669843"/>
                  </a:cubicBezTo>
                  <a:lnTo>
                    <a:pt x="720325" y="1669843"/>
                  </a:lnTo>
                  <a:cubicBezTo>
                    <a:pt x="720325" y="1669843"/>
                    <a:pt x="720240" y="1669843"/>
                    <a:pt x="720155" y="1669843"/>
                  </a:cubicBezTo>
                  <a:cubicBezTo>
                    <a:pt x="720155" y="1669843"/>
                    <a:pt x="720069" y="1669843"/>
                    <a:pt x="719984" y="1669843"/>
                  </a:cubicBezTo>
                  <a:cubicBezTo>
                    <a:pt x="719984" y="1669843"/>
                    <a:pt x="719984" y="1669843"/>
                    <a:pt x="719984" y="1669843"/>
                  </a:cubicBezTo>
                  <a:cubicBezTo>
                    <a:pt x="712647" y="1670611"/>
                    <a:pt x="705395" y="1671379"/>
                    <a:pt x="698058" y="1672147"/>
                  </a:cubicBezTo>
                  <a:lnTo>
                    <a:pt x="692427" y="1669843"/>
                  </a:lnTo>
                  <a:cubicBezTo>
                    <a:pt x="706675" y="1667624"/>
                    <a:pt x="720837" y="1665319"/>
                    <a:pt x="735000" y="1663014"/>
                  </a:cubicBezTo>
                  <a:lnTo>
                    <a:pt x="757865" y="1659430"/>
                  </a:lnTo>
                  <a:cubicBezTo>
                    <a:pt x="757865" y="1659430"/>
                    <a:pt x="757865" y="1659089"/>
                    <a:pt x="757865" y="1659089"/>
                  </a:cubicBezTo>
                  <a:lnTo>
                    <a:pt x="734915" y="1660966"/>
                  </a:lnTo>
                  <a:cubicBezTo>
                    <a:pt x="713756" y="1662588"/>
                    <a:pt x="692597" y="1664039"/>
                    <a:pt x="671439" y="1666002"/>
                  </a:cubicBezTo>
                  <a:cubicBezTo>
                    <a:pt x="666405" y="1664124"/>
                    <a:pt x="661371" y="1662161"/>
                    <a:pt x="656252" y="1660284"/>
                  </a:cubicBezTo>
                  <a:cubicBezTo>
                    <a:pt x="670927" y="1658918"/>
                    <a:pt x="685687" y="1657553"/>
                    <a:pt x="700361" y="1656187"/>
                  </a:cubicBezTo>
                  <a:lnTo>
                    <a:pt x="725530" y="1654138"/>
                  </a:lnTo>
                  <a:cubicBezTo>
                    <a:pt x="725530" y="1654138"/>
                    <a:pt x="725615" y="1653797"/>
                    <a:pt x="725530" y="1653797"/>
                  </a:cubicBezTo>
                  <a:lnTo>
                    <a:pt x="700361" y="1654053"/>
                  </a:lnTo>
                  <a:cubicBezTo>
                    <a:pt x="681250" y="1654224"/>
                    <a:pt x="662054" y="1654565"/>
                    <a:pt x="642857" y="1655163"/>
                  </a:cubicBezTo>
                  <a:cubicBezTo>
                    <a:pt x="639956" y="1654053"/>
                    <a:pt x="637056" y="1652943"/>
                    <a:pt x="634155" y="1651919"/>
                  </a:cubicBezTo>
                  <a:lnTo>
                    <a:pt x="604635" y="1640824"/>
                  </a:lnTo>
                  <a:cubicBezTo>
                    <a:pt x="624429" y="1639544"/>
                    <a:pt x="644222" y="1637922"/>
                    <a:pt x="664016" y="1636471"/>
                  </a:cubicBezTo>
                  <a:lnTo>
                    <a:pt x="689441" y="1634679"/>
                  </a:lnTo>
                  <a:cubicBezTo>
                    <a:pt x="689441" y="1634679"/>
                    <a:pt x="689526" y="1634337"/>
                    <a:pt x="689441" y="1634337"/>
                  </a:cubicBezTo>
                  <a:lnTo>
                    <a:pt x="664101" y="1634337"/>
                  </a:lnTo>
                  <a:cubicBezTo>
                    <a:pt x="640383" y="1634337"/>
                    <a:pt x="616580" y="1634337"/>
                    <a:pt x="592776" y="1634594"/>
                  </a:cubicBezTo>
                  <a:lnTo>
                    <a:pt x="592776" y="1634594"/>
                  </a:lnTo>
                  <a:cubicBezTo>
                    <a:pt x="592776" y="1634594"/>
                    <a:pt x="592606" y="1634594"/>
                    <a:pt x="592606" y="1634594"/>
                  </a:cubicBezTo>
                  <a:lnTo>
                    <a:pt x="592435" y="1634594"/>
                  </a:lnTo>
                  <a:cubicBezTo>
                    <a:pt x="592435" y="1634594"/>
                    <a:pt x="592435" y="1634594"/>
                    <a:pt x="592435" y="1634594"/>
                  </a:cubicBezTo>
                  <a:cubicBezTo>
                    <a:pt x="591240" y="1634594"/>
                    <a:pt x="589961" y="1634764"/>
                    <a:pt x="588766" y="1634850"/>
                  </a:cubicBezTo>
                  <a:lnTo>
                    <a:pt x="579637" y="1631436"/>
                  </a:lnTo>
                  <a:cubicBezTo>
                    <a:pt x="579637" y="1631436"/>
                    <a:pt x="579296" y="1631606"/>
                    <a:pt x="579552" y="1631692"/>
                  </a:cubicBezTo>
                  <a:lnTo>
                    <a:pt x="587401" y="1634935"/>
                  </a:lnTo>
                  <a:cubicBezTo>
                    <a:pt x="580490" y="1635362"/>
                    <a:pt x="573580" y="1635874"/>
                    <a:pt x="566754" y="1636301"/>
                  </a:cubicBezTo>
                  <a:cubicBezTo>
                    <a:pt x="554127" y="1631436"/>
                    <a:pt x="541500" y="1626571"/>
                    <a:pt x="528788" y="1621621"/>
                  </a:cubicBezTo>
                  <a:cubicBezTo>
                    <a:pt x="532969" y="1621621"/>
                    <a:pt x="537149" y="1621535"/>
                    <a:pt x="541330" y="1621365"/>
                  </a:cubicBezTo>
                  <a:cubicBezTo>
                    <a:pt x="541330" y="1621365"/>
                    <a:pt x="541330" y="1621365"/>
                    <a:pt x="541330" y="1621365"/>
                  </a:cubicBezTo>
                  <a:cubicBezTo>
                    <a:pt x="541330" y="1621365"/>
                    <a:pt x="541330" y="1621365"/>
                    <a:pt x="541330" y="1621365"/>
                  </a:cubicBezTo>
                  <a:lnTo>
                    <a:pt x="541330" y="1621365"/>
                  </a:lnTo>
                  <a:cubicBezTo>
                    <a:pt x="541330" y="1621365"/>
                    <a:pt x="541330" y="1621365"/>
                    <a:pt x="541330" y="1621365"/>
                  </a:cubicBezTo>
                  <a:cubicBezTo>
                    <a:pt x="559332" y="1619914"/>
                    <a:pt x="577248" y="1617865"/>
                    <a:pt x="595250" y="1615988"/>
                  </a:cubicBezTo>
                  <a:lnTo>
                    <a:pt x="614532" y="1614110"/>
                  </a:lnTo>
                  <a:cubicBezTo>
                    <a:pt x="614532" y="1614110"/>
                    <a:pt x="614532" y="1613769"/>
                    <a:pt x="614532" y="1613769"/>
                  </a:cubicBezTo>
                  <a:lnTo>
                    <a:pt x="595336" y="1613939"/>
                  </a:lnTo>
                  <a:cubicBezTo>
                    <a:pt x="577248" y="1613939"/>
                    <a:pt x="559161" y="1613939"/>
                    <a:pt x="541159" y="1614366"/>
                  </a:cubicBezTo>
                  <a:cubicBezTo>
                    <a:pt x="541159" y="1614366"/>
                    <a:pt x="541159" y="1614366"/>
                    <a:pt x="541159" y="1614366"/>
                  </a:cubicBezTo>
                  <a:cubicBezTo>
                    <a:pt x="541159" y="1614366"/>
                    <a:pt x="541074" y="1614366"/>
                    <a:pt x="540988" y="1614366"/>
                  </a:cubicBezTo>
                  <a:cubicBezTo>
                    <a:pt x="540988" y="1614366"/>
                    <a:pt x="540903" y="1614366"/>
                    <a:pt x="540818" y="1614366"/>
                  </a:cubicBezTo>
                  <a:lnTo>
                    <a:pt x="540818" y="1614366"/>
                  </a:lnTo>
                  <a:cubicBezTo>
                    <a:pt x="532542" y="1615049"/>
                    <a:pt x="524352" y="1615817"/>
                    <a:pt x="516076" y="1616670"/>
                  </a:cubicBezTo>
                  <a:cubicBezTo>
                    <a:pt x="511383" y="1614878"/>
                    <a:pt x="506691" y="1613086"/>
                    <a:pt x="502084" y="1611293"/>
                  </a:cubicBezTo>
                  <a:lnTo>
                    <a:pt x="496368" y="1609075"/>
                  </a:lnTo>
                  <a:cubicBezTo>
                    <a:pt x="502511" y="1608733"/>
                    <a:pt x="508653" y="1608392"/>
                    <a:pt x="514796" y="1608051"/>
                  </a:cubicBezTo>
                  <a:lnTo>
                    <a:pt x="514796" y="1608051"/>
                  </a:lnTo>
                  <a:cubicBezTo>
                    <a:pt x="514796" y="1608051"/>
                    <a:pt x="514796" y="1608051"/>
                    <a:pt x="514796" y="1608051"/>
                  </a:cubicBezTo>
                  <a:lnTo>
                    <a:pt x="514796" y="1608051"/>
                  </a:lnTo>
                  <a:cubicBezTo>
                    <a:pt x="522133" y="1607197"/>
                    <a:pt x="529385" y="1606343"/>
                    <a:pt x="536723" y="1605490"/>
                  </a:cubicBezTo>
                  <a:cubicBezTo>
                    <a:pt x="541074" y="1606002"/>
                    <a:pt x="545425" y="1606514"/>
                    <a:pt x="549691" y="1607026"/>
                  </a:cubicBezTo>
                  <a:lnTo>
                    <a:pt x="574518" y="1610184"/>
                  </a:lnTo>
                  <a:cubicBezTo>
                    <a:pt x="574518" y="1610184"/>
                    <a:pt x="574689" y="1609928"/>
                    <a:pt x="574518" y="1609928"/>
                  </a:cubicBezTo>
                  <a:lnTo>
                    <a:pt x="549862" y="1604978"/>
                  </a:lnTo>
                  <a:cubicBezTo>
                    <a:pt x="548667" y="1604722"/>
                    <a:pt x="547558" y="1604551"/>
                    <a:pt x="546363" y="1604295"/>
                  </a:cubicBezTo>
                  <a:cubicBezTo>
                    <a:pt x="557455" y="1602929"/>
                    <a:pt x="568461" y="1601479"/>
                    <a:pt x="579552" y="1600028"/>
                  </a:cubicBezTo>
                  <a:lnTo>
                    <a:pt x="602673" y="1597126"/>
                  </a:lnTo>
                  <a:cubicBezTo>
                    <a:pt x="602673" y="1597126"/>
                    <a:pt x="602673" y="1596784"/>
                    <a:pt x="602673" y="1596784"/>
                  </a:cubicBezTo>
                  <a:lnTo>
                    <a:pt x="579552" y="1597894"/>
                  </a:lnTo>
                  <a:cubicBezTo>
                    <a:pt x="561977" y="1598662"/>
                    <a:pt x="544401" y="1599345"/>
                    <a:pt x="526911" y="1600284"/>
                  </a:cubicBezTo>
                  <a:cubicBezTo>
                    <a:pt x="511554" y="1597211"/>
                    <a:pt x="496197" y="1594309"/>
                    <a:pt x="480754" y="1591663"/>
                  </a:cubicBezTo>
                  <a:lnTo>
                    <a:pt x="480754" y="1591663"/>
                  </a:lnTo>
                  <a:cubicBezTo>
                    <a:pt x="480754" y="1591663"/>
                    <a:pt x="480754" y="1591663"/>
                    <a:pt x="480754" y="1591663"/>
                  </a:cubicBezTo>
                  <a:lnTo>
                    <a:pt x="480754" y="1591663"/>
                  </a:lnTo>
                  <a:cubicBezTo>
                    <a:pt x="480754" y="1591663"/>
                    <a:pt x="480754" y="1591663"/>
                    <a:pt x="480754" y="1591663"/>
                  </a:cubicBezTo>
                  <a:cubicBezTo>
                    <a:pt x="476148" y="1591066"/>
                    <a:pt x="471540" y="1590554"/>
                    <a:pt x="466933" y="1590042"/>
                  </a:cubicBezTo>
                  <a:cubicBezTo>
                    <a:pt x="479389" y="1587993"/>
                    <a:pt x="491846" y="1585774"/>
                    <a:pt x="504217" y="1583640"/>
                  </a:cubicBezTo>
                  <a:lnTo>
                    <a:pt x="524608" y="1580227"/>
                  </a:lnTo>
                  <a:cubicBezTo>
                    <a:pt x="524608" y="1580227"/>
                    <a:pt x="524608" y="1579885"/>
                    <a:pt x="524608" y="1579971"/>
                  </a:cubicBezTo>
                  <a:lnTo>
                    <a:pt x="504132" y="1581678"/>
                  </a:lnTo>
                  <a:cubicBezTo>
                    <a:pt x="485959" y="1583128"/>
                    <a:pt x="467701" y="1584409"/>
                    <a:pt x="449614" y="1586116"/>
                  </a:cubicBezTo>
                  <a:cubicBezTo>
                    <a:pt x="450040" y="1585860"/>
                    <a:pt x="450382" y="1585604"/>
                    <a:pt x="450808" y="1585262"/>
                  </a:cubicBezTo>
                  <a:cubicBezTo>
                    <a:pt x="450808" y="1585262"/>
                    <a:pt x="450808" y="1585262"/>
                    <a:pt x="450808" y="1585262"/>
                  </a:cubicBezTo>
                  <a:cubicBezTo>
                    <a:pt x="450808" y="1585262"/>
                    <a:pt x="450808" y="1585262"/>
                    <a:pt x="450808" y="1585262"/>
                  </a:cubicBezTo>
                  <a:cubicBezTo>
                    <a:pt x="450808" y="1585262"/>
                    <a:pt x="450808" y="1585262"/>
                    <a:pt x="450808" y="1585262"/>
                  </a:cubicBezTo>
                  <a:cubicBezTo>
                    <a:pt x="450808" y="1585262"/>
                    <a:pt x="450808" y="1585262"/>
                    <a:pt x="450808" y="1585262"/>
                  </a:cubicBezTo>
                  <a:cubicBezTo>
                    <a:pt x="460961" y="1576898"/>
                    <a:pt x="470858" y="1568107"/>
                    <a:pt x="480840" y="1559402"/>
                  </a:cubicBezTo>
                  <a:lnTo>
                    <a:pt x="491590" y="1550184"/>
                  </a:lnTo>
                  <a:cubicBezTo>
                    <a:pt x="491590" y="1550184"/>
                    <a:pt x="491419" y="1549928"/>
                    <a:pt x="491419" y="1549928"/>
                  </a:cubicBezTo>
                  <a:lnTo>
                    <a:pt x="479731" y="1557695"/>
                  </a:lnTo>
                  <a:cubicBezTo>
                    <a:pt x="468725" y="1564949"/>
                    <a:pt x="457548" y="1572119"/>
                    <a:pt x="446713" y="1579629"/>
                  </a:cubicBezTo>
                  <a:cubicBezTo>
                    <a:pt x="446713" y="1579629"/>
                    <a:pt x="446713" y="1579629"/>
                    <a:pt x="446713" y="1579629"/>
                  </a:cubicBezTo>
                  <a:cubicBezTo>
                    <a:pt x="446713" y="1579629"/>
                    <a:pt x="446713" y="1579629"/>
                    <a:pt x="446713" y="1579629"/>
                  </a:cubicBezTo>
                  <a:cubicBezTo>
                    <a:pt x="446713" y="1579629"/>
                    <a:pt x="446713" y="1579629"/>
                    <a:pt x="446713" y="1579629"/>
                  </a:cubicBezTo>
                  <a:cubicBezTo>
                    <a:pt x="446713" y="1579629"/>
                    <a:pt x="446713" y="1579629"/>
                    <a:pt x="446713" y="1579629"/>
                  </a:cubicBezTo>
                  <a:cubicBezTo>
                    <a:pt x="443812" y="1582019"/>
                    <a:pt x="440997" y="1584409"/>
                    <a:pt x="438096" y="1586884"/>
                  </a:cubicBezTo>
                  <a:cubicBezTo>
                    <a:pt x="429479" y="1586030"/>
                    <a:pt x="420862" y="1585177"/>
                    <a:pt x="412160" y="1584323"/>
                  </a:cubicBezTo>
                  <a:lnTo>
                    <a:pt x="417620" y="1581678"/>
                  </a:lnTo>
                  <a:cubicBezTo>
                    <a:pt x="429052" y="1576215"/>
                    <a:pt x="440485" y="1570838"/>
                    <a:pt x="451747" y="1565120"/>
                  </a:cubicBezTo>
                  <a:cubicBezTo>
                    <a:pt x="451747" y="1565120"/>
                    <a:pt x="451747" y="1565120"/>
                    <a:pt x="451747" y="1565120"/>
                  </a:cubicBezTo>
                  <a:cubicBezTo>
                    <a:pt x="451747" y="1565120"/>
                    <a:pt x="451747" y="1565120"/>
                    <a:pt x="451747" y="1565120"/>
                  </a:cubicBezTo>
                  <a:cubicBezTo>
                    <a:pt x="451747" y="1565120"/>
                    <a:pt x="451747" y="1565120"/>
                    <a:pt x="451747" y="1565120"/>
                  </a:cubicBezTo>
                  <a:cubicBezTo>
                    <a:pt x="451747" y="1565120"/>
                    <a:pt x="451747" y="1565120"/>
                    <a:pt x="451747" y="1565120"/>
                  </a:cubicBezTo>
                  <a:cubicBezTo>
                    <a:pt x="462497" y="1558463"/>
                    <a:pt x="472905" y="1551294"/>
                    <a:pt x="483399" y="1544295"/>
                  </a:cubicBezTo>
                  <a:lnTo>
                    <a:pt x="494747" y="1536870"/>
                  </a:lnTo>
                  <a:cubicBezTo>
                    <a:pt x="494747" y="1536870"/>
                    <a:pt x="494661" y="1536613"/>
                    <a:pt x="494576" y="1536613"/>
                  </a:cubicBezTo>
                  <a:lnTo>
                    <a:pt x="482461" y="1542502"/>
                  </a:lnTo>
                  <a:cubicBezTo>
                    <a:pt x="471028" y="1547965"/>
                    <a:pt x="459596" y="1553342"/>
                    <a:pt x="448334" y="1559060"/>
                  </a:cubicBezTo>
                  <a:cubicBezTo>
                    <a:pt x="448334" y="1559060"/>
                    <a:pt x="448334" y="1559060"/>
                    <a:pt x="448334" y="1559060"/>
                  </a:cubicBezTo>
                  <a:lnTo>
                    <a:pt x="448334" y="1559060"/>
                  </a:lnTo>
                  <a:cubicBezTo>
                    <a:pt x="448334" y="1559060"/>
                    <a:pt x="448334" y="1559060"/>
                    <a:pt x="448334" y="1559146"/>
                  </a:cubicBezTo>
                  <a:cubicBezTo>
                    <a:pt x="448334" y="1559146"/>
                    <a:pt x="448334" y="1559146"/>
                    <a:pt x="448334" y="1559146"/>
                  </a:cubicBezTo>
                  <a:cubicBezTo>
                    <a:pt x="437584" y="1565888"/>
                    <a:pt x="427175" y="1572972"/>
                    <a:pt x="416681" y="1580056"/>
                  </a:cubicBezTo>
                  <a:lnTo>
                    <a:pt x="410283" y="1584238"/>
                  </a:lnTo>
                  <a:lnTo>
                    <a:pt x="385967" y="1581848"/>
                  </a:lnTo>
                  <a:cubicBezTo>
                    <a:pt x="385967" y="1581848"/>
                    <a:pt x="385796" y="1582104"/>
                    <a:pt x="385967" y="1582104"/>
                  </a:cubicBezTo>
                  <a:lnTo>
                    <a:pt x="407894" y="1585774"/>
                  </a:lnTo>
                  <a:lnTo>
                    <a:pt x="405505" y="1587396"/>
                  </a:lnTo>
                  <a:cubicBezTo>
                    <a:pt x="405505" y="1587396"/>
                    <a:pt x="405590" y="1587652"/>
                    <a:pt x="405675" y="1587652"/>
                  </a:cubicBezTo>
                  <a:lnTo>
                    <a:pt x="409088" y="1586030"/>
                  </a:lnTo>
                  <a:lnTo>
                    <a:pt x="410709" y="1586286"/>
                  </a:lnTo>
                  <a:cubicBezTo>
                    <a:pt x="416511" y="1587310"/>
                    <a:pt x="422227" y="1588335"/>
                    <a:pt x="428028" y="1589359"/>
                  </a:cubicBezTo>
                  <a:cubicBezTo>
                    <a:pt x="418302" y="1590981"/>
                    <a:pt x="408576" y="1592687"/>
                    <a:pt x="398850" y="1594394"/>
                  </a:cubicBezTo>
                  <a:cubicBezTo>
                    <a:pt x="389636" y="1591749"/>
                    <a:pt x="380507" y="1589017"/>
                    <a:pt x="371293" y="1586116"/>
                  </a:cubicBezTo>
                  <a:cubicBezTo>
                    <a:pt x="373852" y="1585006"/>
                    <a:pt x="376326" y="1583811"/>
                    <a:pt x="378886" y="1582616"/>
                  </a:cubicBezTo>
                  <a:cubicBezTo>
                    <a:pt x="389294" y="1577837"/>
                    <a:pt x="399618" y="1572886"/>
                    <a:pt x="409515" y="1567168"/>
                  </a:cubicBezTo>
                  <a:lnTo>
                    <a:pt x="409515" y="1567168"/>
                  </a:lnTo>
                  <a:cubicBezTo>
                    <a:pt x="409515" y="1567168"/>
                    <a:pt x="409515" y="1567168"/>
                    <a:pt x="409515" y="1567168"/>
                  </a:cubicBezTo>
                  <a:lnTo>
                    <a:pt x="409515" y="1567168"/>
                  </a:lnTo>
                  <a:cubicBezTo>
                    <a:pt x="409515" y="1567168"/>
                    <a:pt x="409515" y="1567168"/>
                    <a:pt x="409515" y="1567168"/>
                  </a:cubicBezTo>
                  <a:cubicBezTo>
                    <a:pt x="418899" y="1560596"/>
                    <a:pt x="427773" y="1553256"/>
                    <a:pt x="436475" y="1545917"/>
                  </a:cubicBezTo>
                  <a:cubicBezTo>
                    <a:pt x="437499" y="1545063"/>
                    <a:pt x="438608" y="1544124"/>
                    <a:pt x="439632" y="1543185"/>
                  </a:cubicBezTo>
                  <a:cubicBezTo>
                    <a:pt x="446116" y="1543100"/>
                    <a:pt x="452514" y="1542588"/>
                    <a:pt x="458999" y="1541905"/>
                  </a:cubicBezTo>
                  <a:cubicBezTo>
                    <a:pt x="467445" y="1540966"/>
                    <a:pt x="475721" y="1539515"/>
                    <a:pt x="483997" y="1537808"/>
                  </a:cubicBezTo>
                  <a:lnTo>
                    <a:pt x="483997" y="1537808"/>
                  </a:lnTo>
                  <a:cubicBezTo>
                    <a:pt x="483997" y="1537808"/>
                    <a:pt x="483997" y="1537808"/>
                    <a:pt x="483997" y="1537808"/>
                  </a:cubicBezTo>
                  <a:lnTo>
                    <a:pt x="483997" y="1537808"/>
                  </a:lnTo>
                  <a:cubicBezTo>
                    <a:pt x="483997" y="1537808"/>
                    <a:pt x="483997" y="1537808"/>
                    <a:pt x="483997" y="1537808"/>
                  </a:cubicBezTo>
                  <a:cubicBezTo>
                    <a:pt x="492443" y="1535504"/>
                    <a:pt x="500804" y="1532943"/>
                    <a:pt x="509165" y="1530469"/>
                  </a:cubicBezTo>
                  <a:cubicBezTo>
                    <a:pt x="514028" y="1532261"/>
                    <a:pt x="518891" y="1534053"/>
                    <a:pt x="523754" y="1535760"/>
                  </a:cubicBezTo>
                  <a:cubicBezTo>
                    <a:pt x="550800" y="1545490"/>
                    <a:pt x="578016" y="1554878"/>
                    <a:pt x="605147" y="1564693"/>
                  </a:cubicBezTo>
                  <a:cubicBezTo>
                    <a:pt x="621955" y="1570753"/>
                    <a:pt x="638421" y="1577581"/>
                    <a:pt x="655228" y="1583470"/>
                  </a:cubicBezTo>
                  <a:close/>
                  <a:moveTo>
                    <a:pt x="991463" y="1772431"/>
                  </a:moveTo>
                  <a:cubicBezTo>
                    <a:pt x="985065" y="1772858"/>
                    <a:pt x="978666" y="1773200"/>
                    <a:pt x="972267" y="1773626"/>
                  </a:cubicBezTo>
                  <a:lnTo>
                    <a:pt x="972267" y="1773626"/>
                  </a:lnTo>
                  <a:cubicBezTo>
                    <a:pt x="972267" y="1773626"/>
                    <a:pt x="972097" y="1773626"/>
                    <a:pt x="972097" y="1773626"/>
                  </a:cubicBezTo>
                  <a:lnTo>
                    <a:pt x="971926" y="1773626"/>
                  </a:lnTo>
                  <a:cubicBezTo>
                    <a:pt x="971926" y="1773626"/>
                    <a:pt x="971926" y="1773626"/>
                    <a:pt x="971926" y="1773626"/>
                  </a:cubicBezTo>
                  <a:cubicBezTo>
                    <a:pt x="967916" y="1774053"/>
                    <a:pt x="963991" y="1774565"/>
                    <a:pt x="959981" y="1775077"/>
                  </a:cubicBezTo>
                  <a:cubicBezTo>
                    <a:pt x="951108" y="1771407"/>
                    <a:pt x="942236" y="1767737"/>
                    <a:pt x="933362" y="1764067"/>
                  </a:cubicBezTo>
                  <a:cubicBezTo>
                    <a:pt x="945648" y="1763896"/>
                    <a:pt x="958019" y="1763726"/>
                    <a:pt x="970305" y="1763299"/>
                  </a:cubicBezTo>
                  <a:cubicBezTo>
                    <a:pt x="977386" y="1766286"/>
                    <a:pt x="984468" y="1769359"/>
                    <a:pt x="991463" y="1772346"/>
                  </a:cubicBezTo>
                  <a:close/>
                  <a:moveTo>
                    <a:pt x="1038900" y="1785575"/>
                  </a:moveTo>
                  <a:lnTo>
                    <a:pt x="1054855" y="1792574"/>
                  </a:lnTo>
                  <a:cubicBezTo>
                    <a:pt x="1052551" y="1792744"/>
                    <a:pt x="1050332" y="1792830"/>
                    <a:pt x="1048029" y="1793000"/>
                  </a:cubicBezTo>
                  <a:cubicBezTo>
                    <a:pt x="1041801" y="1790440"/>
                    <a:pt x="1035573" y="1787879"/>
                    <a:pt x="1029259" y="1785404"/>
                  </a:cubicBezTo>
                  <a:cubicBezTo>
                    <a:pt x="1032501" y="1785404"/>
                    <a:pt x="1035658" y="1785490"/>
                    <a:pt x="1038900" y="1785575"/>
                  </a:cubicBezTo>
                  <a:close/>
                  <a:moveTo>
                    <a:pt x="1163634" y="1831493"/>
                  </a:moveTo>
                  <a:cubicBezTo>
                    <a:pt x="1174128" y="1831322"/>
                    <a:pt x="1184707" y="1831066"/>
                    <a:pt x="1195201" y="1830810"/>
                  </a:cubicBezTo>
                  <a:lnTo>
                    <a:pt x="1211582" y="1838747"/>
                  </a:lnTo>
                  <a:cubicBezTo>
                    <a:pt x="1209620" y="1838662"/>
                    <a:pt x="1207657" y="1838576"/>
                    <a:pt x="1205695" y="1838491"/>
                  </a:cubicBezTo>
                  <a:lnTo>
                    <a:pt x="1205695" y="1838491"/>
                  </a:lnTo>
                  <a:cubicBezTo>
                    <a:pt x="1205695" y="1838491"/>
                    <a:pt x="1205525" y="1838491"/>
                    <a:pt x="1205525" y="1838491"/>
                  </a:cubicBezTo>
                  <a:lnTo>
                    <a:pt x="1205354" y="1838491"/>
                  </a:lnTo>
                  <a:cubicBezTo>
                    <a:pt x="1205354" y="1838491"/>
                    <a:pt x="1205354" y="1838491"/>
                    <a:pt x="1205354" y="1838491"/>
                  </a:cubicBezTo>
                  <a:cubicBezTo>
                    <a:pt x="1193751" y="1838491"/>
                    <a:pt x="1182233" y="1838491"/>
                    <a:pt x="1170630" y="1838747"/>
                  </a:cubicBezTo>
                  <a:cubicBezTo>
                    <a:pt x="1164487" y="1836272"/>
                    <a:pt x="1158344" y="1833797"/>
                    <a:pt x="1152201" y="1831236"/>
                  </a:cubicBezTo>
                  <a:cubicBezTo>
                    <a:pt x="1155955" y="1831322"/>
                    <a:pt x="1159795" y="1831407"/>
                    <a:pt x="1163549" y="1831493"/>
                  </a:cubicBezTo>
                  <a:lnTo>
                    <a:pt x="1163549" y="1831493"/>
                  </a:lnTo>
                  <a:cubicBezTo>
                    <a:pt x="1163549" y="1831493"/>
                    <a:pt x="1163549" y="1831493"/>
                    <a:pt x="1163549" y="1831493"/>
                  </a:cubicBezTo>
                  <a:lnTo>
                    <a:pt x="1163549" y="1831493"/>
                  </a:lnTo>
                  <a:cubicBezTo>
                    <a:pt x="1163549" y="1831493"/>
                    <a:pt x="1163549" y="1831493"/>
                    <a:pt x="1163549" y="1831493"/>
                  </a:cubicBezTo>
                  <a:close/>
                  <a:moveTo>
                    <a:pt x="1636974" y="2030440"/>
                  </a:moveTo>
                  <a:lnTo>
                    <a:pt x="1638680" y="2031122"/>
                  </a:lnTo>
                  <a:cubicBezTo>
                    <a:pt x="1646273" y="2034110"/>
                    <a:pt x="1653866" y="2037097"/>
                    <a:pt x="1661460" y="2040084"/>
                  </a:cubicBezTo>
                  <a:cubicBezTo>
                    <a:pt x="1661460" y="2040084"/>
                    <a:pt x="1661460" y="2040084"/>
                    <a:pt x="1661460" y="2040084"/>
                  </a:cubicBezTo>
                  <a:cubicBezTo>
                    <a:pt x="1657023" y="2039060"/>
                    <a:pt x="1652587" y="2037951"/>
                    <a:pt x="1648236" y="2036927"/>
                  </a:cubicBezTo>
                  <a:cubicBezTo>
                    <a:pt x="1641752" y="2034195"/>
                    <a:pt x="1635353" y="2031464"/>
                    <a:pt x="1628869" y="2028733"/>
                  </a:cubicBezTo>
                  <a:cubicBezTo>
                    <a:pt x="1631599" y="2029330"/>
                    <a:pt x="1634329" y="2029842"/>
                    <a:pt x="1637059" y="2030355"/>
                  </a:cubicBezTo>
                  <a:close/>
                  <a:moveTo>
                    <a:pt x="1598155" y="2087708"/>
                  </a:moveTo>
                  <a:cubicBezTo>
                    <a:pt x="1591841" y="2092830"/>
                    <a:pt x="1585527" y="2097950"/>
                    <a:pt x="1579129" y="2102986"/>
                  </a:cubicBezTo>
                  <a:lnTo>
                    <a:pt x="1572730" y="2101450"/>
                  </a:lnTo>
                  <a:lnTo>
                    <a:pt x="1563089" y="2099231"/>
                  </a:lnTo>
                  <a:cubicBezTo>
                    <a:pt x="1569829" y="2094963"/>
                    <a:pt x="1576398" y="2090610"/>
                    <a:pt x="1582968" y="2086002"/>
                  </a:cubicBezTo>
                  <a:lnTo>
                    <a:pt x="1592097" y="2088136"/>
                  </a:lnTo>
                  <a:cubicBezTo>
                    <a:pt x="1592097" y="2088136"/>
                    <a:pt x="1592353" y="2087879"/>
                    <a:pt x="1592097" y="2087879"/>
                  </a:cubicBezTo>
                  <a:lnTo>
                    <a:pt x="1583565" y="2085575"/>
                  </a:lnTo>
                  <a:cubicBezTo>
                    <a:pt x="1584333" y="2084977"/>
                    <a:pt x="1585186" y="2084465"/>
                    <a:pt x="1586039" y="2083953"/>
                  </a:cubicBezTo>
                  <a:cubicBezTo>
                    <a:pt x="1591670" y="2079942"/>
                    <a:pt x="1597216" y="2075845"/>
                    <a:pt x="1602762" y="2071663"/>
                  </a:cubicBezTo>
                  <a:lnTo>
                    <a:pt x="1605406" y="2072260"/>
                  </a:lnTo>
                  <a:cubicBezTo>
                    <a:pt x="1608904" y="2073114"/>
                    <a:pt x="1612402" y="2073882"/>
                    <a:pt x="1615815" y="2074821"/>
                  </a:cubicBezTo>
                  <a:cubicBezTo>
                    <a:pt x="1610013" y="2079088"/>
                    <a:pt x="1604212" y="2083271"/>
                    <a:pt x="1598325" y="2087538"/>
                  </a:cubicBezTo>
                  <a:lnTo>
                    <a:pt x="1598325" y="2087538"/>
                  </a:lnTo>
                  <a:cubicBezTo>
                    <a:pt x="1598325" y="2087538"/>
                    <a:pt x="1598239" y="2087623"/>
                    <a:pt x="1598239" y="2087623"/>
                  </a:cubicBezTo>
                  <a:lnTo>
                    <a:pt x="1598155" y="2087623"/>
                  </a:lnTo>
                  <a:cubicBezTo>
                    <a:pt x="1598155" y="2087623"/>
                    <a:pt x="1598155" y="2087708"/>
                    <a:pt x="1598155" y="2087708"/>
                  </a:cubicBezTo>
                  <a:close/>
                  <a:moveTo>
                    <a:pt x="1451494" y="2108534"/>
                  </a:moveTo>
                  <a:lnTo>
                    <a:pt x="1457125" y="2106571"/>
                  </a:lnTo>
                  <a:cubicBezTo>
                    <a:pt x="1457125" y="2106571"/>
                    <a:pt x="1457893" y="2106314"/>
                    <a:pt x="1458234" y="2106144"/>
                  </a:cubicBezTo>
                  <a:cubicBezTo>
                    <a:pt x="1467449" y="2107339"/>
                    <a:pt x="1476748" y="2108534"/>
                    <a:pt x="1485962" y="2109729"/>
                  </a:cubicBezTo>
                  <a:cubicBezTo>
                    <a:pt x="1486901" y="2109899"/>
                    <a:pt x="1487839" y="2109985"/>
                    <a:pt x="1488778" y="2110155"/>
                  </a:cubicBezTo>
                  <a:cubicBezTo>
                    <a:pt x="1484938" y="2112203"/>
                    <a:pt x="1481099" y="2114081"/>
                    <a:pt x="1477175" y="2115788"/>
                  </a:cubicBezTo>
                  <a:cubicBezTo>
                    <a:pt x="1468643" y="2113313"/>
                    <a:pt x="1460111" y="2110924"/>
                    <a:pt x="1451580" y="2108534"/>
                  </a:cubicBezTo>
                  <a:close/>
                  <a:moveTo>
                    <a:pt x="1431871" y="2103157"/>
                  </a:moveTo>
                  <a:cubicBezTo>
                    <a:pt x="1431274" y="2102986"/>
                    <a:pt x="1430591" y="2102815"/>
                    <a:pt x="1429909" y="2102644"/>
                  </a:cubicBezTo>
                  <a:cubicBezTo>
                    <a:pt x="1437929" y="2103584"/>
                    <a:pt x="1446034" y="2104522"/>
                    <a:pt x="1454054" y="2105547"/>
                  </a:cubicBezTo>
                  <a:lnTo>
                    <a:pt x="1448934" y="2107766"/>
                  </a:lnTo>
                  <a:cubicBezTo>
                    <a:pt x="1443218" y="2106229"/>
                    <a:pt x="1437588" y="2104693"/>
                    <a:pt x="1431871" y="2103157"/>
                  </a:cubicBezTo>
                  <a:close/>
                  <a:moveTo>
                    <a:pt x="1276423" y="2042474"/>
                  </a:moveTo>
                  <a:lnTo>
                    <a:pt x="1288112" y="2040084"/>
                  </a:lnTo>
                  <a:cubicBezTo>
                    <a:pt x="1291013" y="2039487"/>
                    <a:pt x="1293828" y="2038804"/>
                    <a:pt x="1296729" y="2038206"/>
                  </a:cubicBezTo>
                  <a:cubicBezTo>
                    <a:pt x="1306199" y="2039316"/>
                    <a:pt x="1315754" y="2040426"/>
                    <a:pt x="1325224" y="2041706"/>
                  </a:cubicBezTo>
                  <a:cubicBezTo>
                    <a:pt x="1327784" y="2042047"/>
                    <a:pt x="1330258" y="2042388"/>
                    <a:pt x="1332818" y="2042730"/>
                  </a:cubicBezTo>
                  <a:cubicBezTo>
                    <a:pt x="1323859" y="2045376"/>
                    <a:pt x="1314901" y="2047851"/>
                    <a:pt x="1305858" y="2050070"/>
                  </a:cubicBezTo>
                  <a:cubicBezTo>
                    <a:pt x="1296046" y="2047510"/>
                    <a:pt x="1286320" y="2044949"/>
                    <a:pt x="1276509" y="2042474"/>
                  </a:cubicBezTo>
                  <a:close/>
                  <a:moveTo>
                    <a:pt x="1294510" y="2052887"/>
                  </a:moveTo>
                  <a:cubicBezTo>
                    <a:pt x="1293401" y="2053142"/>
                    <a:pt x="1292377" y="2053399"/>
                    <a:pt x="1291268" y="2053654"/>
                  </a:cubicBezTo>
                  <a:lnTo>
                    <a:pt x="1284187" y="2055191"/>
                  </a:lnTo>
                  <a:lnTo>
                    <a:pt x="1282737" y="2050326"/>
                  </a:lnTo>
                  <a:cubicBezTo>
                    <a:pt x="1286661" y="2051180"/>
                    <a:pt x="1290501" y="2052033"/>
                    <a:pt x="1294425" y="2052887"/>
                  </a:cubicBezTo>
                  <a:close/>
                  <a:moveTo>
                    <a:pt x="1252278" y="2036499"/>
                  </a:moveTo>
                  <a:cubicBezTo>
                    <a:pt x="1249292" y="2035817"/>
                    <a:pt x="1246221" y="2035219"/>
                    <a:pt x="1243235" y="2034622"/>
                  </a:cubicBezTo>
                  <a:lnTo>
                    <a:pt x="1247074" y="2034024"/>
                  </a:lnTo>
                  <a:cubicBezTo>
                    <a:pt x="1248269" y="2033854"/>
                    <a:pt x="1249548" y="2033598"/>
                    <a:pt x="1250743" y="2033427"/>
                  </a:cubicBezTo>
                  <a:lnTo>
                    <a:pt x="1252705" y="2033598"/>
                  </a:lnTo>
                  <a:cubicBezTo>
                    <a:pt x="1265161" y="2034793"/>
                    <a:pt x="1277532" y="2036073"/>
                    <a:pt x="1289903" y="2037439"/>
                  </a:cubicBezTo>
                  <a:cubicBezTo>
                    <a:pt x="1289050" y="2037694"/>
                    <a:pt x="1288197" y="2037951"/>
                    <a:pt x="1287429" y="2038206"/>
                  </a:cubicBezTo>
                  <a:lnTo>
                    <a:pt x="1273693" y="2041876"/>
                  </a:lnTo>
                  <a:cubicBezTo>
                    <a:pt x="1266782" y="2040084"/>
                    <a:pt x="1259786" y="2038377"/>
                    <a:pt x="1252790" y="2036670"/>
                  </a:cubicBezTo>
                  <a:lnTo>
                    <a:pt x="1252790" y="2036670"/>
                  </a:lnTo>
                  <a:cubicBezTo>
                    <a:pt x="1252790" y="2036670"/>
                    <a:pt x="1252449" y="2036670"/>
                    <a:pt x="1252449" y="2036670"/>
                  </a:cubicBezTo>
                  <a:lnTo>
                    <a:pt x="1252108" y="2036670"/>
                  </a:lnTo>
                  <a:cubicBezTo>
                    <a:pt x="1252108" y="2036670"/>
                    <a:pt x="1252108" y="2036670"/>
                    <a:pt x="1252108" y="2036670"/>
                  </a:cubicBezTo>
                  <a:close/>
                  <a:moveTo>
                    <a:pt x="1061509" y="1976158"/>
                  </a:moveTo>
                  <a:cubicBezTo>
                    <a:pt x="1053148" y="1972659"/>
                    <a:pt x="1044787" y="1969245"/>
                    <a:pt x="1036426" y="1965917"/>
                  </a:cubicBezTo>
                  <a:cubicBezTo>
                    <a:pt x="1050589" y="1968562"/>
                    <a:pt x="1064666" y="1971123"/>
                    <a:pt x="1078829" y="1973854"/>
                  </a:cubicBezTo>
                  <a:cubicBezTo>
                    <a:pt x="1073027" y="1974622"/>
                    <a:pt x="1067311" y="1975390"/>
                    <a:pt x="1061509" y="1976243"/>
                  </a:cubicBezTo>
                  <a:close/>
                  <a:moveTo>
                    <a:pt x="797879" y="1884579"/>
                  </a:moveTo>
                  <a:lnTo>
                    <a:pt x="809567" y="1887652"/>
                  </a:lnTo>
                  <a:cubicBezTo>
                    <a:pt x="828508" y="1892773"/>
                    <a:pt x="847363" y="1898064"/>
                    <a:pt x="866218" y="1903356"/>
                  </a:cubicBezTo>
                  <a:cubicBezTo>
                    <a:pt x="862464" y="1903271"/>
                    <a:pt x="858710" y="1903185"/>
                    <a:pt x="854956" y="1903100"/>
                  </a:cubicBezTo>
                  <a:cubicBezTo>
                    <a:pt x="840367" y="1898918"/>
                    <a:pt x="825777" y="1894821"/>
                    <a:pt x="811188" y="1890895"/>
                  </a:cubicBezTo>
                  <a:cubicBezTo>
                    <a:pt x="798732" y="1887567"/>
                    <a:pt x="786275" y="1884238"/>
                    <a:pt x="773819" y="1881080"/>
                  </a:cubicBezTo>
                  <a:cubicBezTo>
                    <a:pt x="781839" y="1882275"/>
                    <a:pt x="789774" y="1883384"/>
                    <a:pt x="797793" y="1884579"/>
                  </a:cubicBezTo>
                  <a:close/>
                  <a:moveTo>
                    <a:pt x="888315" y="1909586"/>
                  </a:moveTo>
                  <a:cubicBezTo>
                    <a:pt x="894031" y="1911208"/>
                    <a:pt x="899662" y="1912830"/>
                    <a:pt x="905379" y="1914451"/>
                  </a:cubicBezTo>
                  <a:lnTo>
                    <a:pt x="905379" y="1914451"/>
                  </a:lnTo>
                  <a:cubicBezTo>
                    <a:pt x="905379" y="1914451"/>
                    <a:pt x="905379" y="1914451"/>
                    <a:pt x="905379" y="1914451"/>
                  </a:cubicBezTo>
                  <a:lnTo>
                    <a:pt x="905379" y="1914451"/>
                  </a:lnTo>
                  <a:cubicBezTo>
                    <a:pt x="905379" y="1914451"/>
                    <a:pt x="905379" y="1914451"/>
                    <a:pt x="905379" y="1914451"/>
                  </a:cubicBezTo>
                  <a:cubicBezTo>
                    <a:pt x="920650" y="1918292"/>
                    <a:pt x="936007" y="1922133"/>
                    <a:pt x="951279" y="1925974"/>
                  </a:cubicBezTo>
                  <a:cubicBezTo>
                    <a:pt x="944710" y="1926058"/>
                    <a:pt x="938055" y="1926144"/>
                    <a:pt x="931486" y="1926229"/>
                  </a:cubicBezTo>
                  <a:cubicBezTo>
                    <a:pt x="912630" y="1920169"/>
                    <a:pt x="893776" y="1914280"/>
                    <a:pt x="874835" y="1908733"/>
                  </a:cubicBezTo>
                  <a:cubicBezTo>
                    <a:pt x="874323" y="1908562"/>
                    <a:pt x="873811" y="1908477"/>
                    <a:pt x="873299" y="1908306"/>
                  </a:cubicBezTo>
                  <a:cubicBezTo>
                    <a:pt x="878247" y="1908733"/>
                    <a:pt x="883281" y="1909160"/>
                    <a:pt x="888230" y="1909586"/>
                  </a:cubicBezTo>
                  <a:close/>
                  <a:moveTo>
                    <a:pt x="976789" y="1932460"/>
                  </a:moveTo>
                  <a:cubicBezTo>
                    <a:pt x="985235" y="1934593"/>
                    <a:pt x="993596" y="1936812"/>
                    <a:pt x="1002043" y="1939032"/>
                  </a:cubicBezTo>
                  <a:lnTo>
                    <a:pt x="1024311" y="1945177"/>
                  </a:lnTo>
                  <a:cubicBezTo>
                    <a:pt x="1012196" y="1945689"/>
                    <a:pt x="1000080" y="1946201"/>
                    <a:pt x="987880" y="1946798"/>
                  </a:cubicBezTo>
                  <a:cubicBezTo>
                    <a:pt x="974230" y="1941592"/>
                    <a:pt x="960579" y="1936471"/>
                    <a:pt x="946843" y="1931521"/>
                  </a:cubicBezTo>
                  <a:cubicBezTo>
                    <a:pt x="956825" y="1931862"/>
                    <a:pt x="966807" y="1932204"/>
                    <a:pt x="976789" y="1932460"/>
                  </a:cubicBezTo>
                  <a:close/>
                  <a:moveTo>
                    <a:pt x="1083009" y="1931180"/>
                  </a:moveTo>
                  <a:lnTo>
                    <a:pt x="1090432" y="1931180"/>
                  </a:lnTo>
                  <a:cubicBezTo>
                    <a:pt x="1090432" y="1931180"/>
                    <a:pt x="1090858" y="1931180"/>
                    <a:pt x="1090858" y="1931180"/>
                  </a:cubicBezTo>
                  <a:lnTo>
                    <a:pt x="1112358" y="1933740"/>
                  </a:lnTo>
                  <a:cubicBezTo>
                    <a:pt x="1132408" y="1936300"/>
                    <a:pt x="1152287" y="1939288"/>
                    <a:pt x="1172251" y="1942531"/>
                  </a:cubicBezTo>
                  <a:cubicBezTo>
                    <a:pt x="1175407" y="1943043"/>
                    <a:pt x="1178565" y="1943640"/>
                    <a:pt x="1181721" y="1944152"/>
                  </a:cubicBezTo>
                  <a:lnTo>
                    <a:pt x="1154590" y="1944152"/>
                  </a:lnTo>
                  <a:cubicBezTo>
                    <a:pt x="1119269" y="1944152"/>
                    <a:pt x="1083862" y="1944152"/>
                    <a:pt x="1048541" y="1944409"/>
                  </a:cubicBezTo>
                  <a:lnTo>
                    <a:pt x="1054428" y="1939544"/>
                  </a:lnTo>
                  <a:cubicBezTo>
                    <a:pt x="1054428" y="1939544"/>
                    <a:pt x="1054428" y="1939202"/>
                    <a:pt x="1054257" y="1939288"/>
                  </a:cubicBezTo>
                  <a:lnTo>
                    <a:pt x="1047602" y="1944323"/>
                  </a:lnTo>
                  <a:cubicBezTo>
                    <a:pt x="1045469" y="1944323"/>
                    <a:pt x="1043336" y="1944323"/>
                    <a:pt x="1041203" y="1944323"/>
                  </a:cubicBezTo>
                  <a:lnTo>
                    <a:pt x="1041203" y="1944323"/>
                  </a:lnTo>
                  <a:cubicBezTo>
                    <a:pt x="1041203" y="1944323"/>
                    <a:pt x="1040948" y="1944323"/>
                    <a:pt x="1040948" y="1944323"/>
                  </a:cubicBezTo>
                  <a:lnTo>
                    <a:pt x="1040692" y="1944323"/>
                  </a:lnTo>
                  <a:cubicBezTo>
                    <a:pt x="1040692" y="1944323"/>
                    <a:pt x="1040692" y="1944323"/>
                    <a:pt x="1040692" y="1944323"/>
                  </a:cubicBezTo>
                  <a:cubicBezTo>
                    <a:pt x="1036170" y="1944494"/>
                    <a:pt x="1031563" y="1944664"/>
                    <a:pt x="1027041" y="1944921"/>
                  </a:cubicBezTo>
                  <a:lnTo>
                    <a:pt x="1002896" y="1936983"/>
                  </a:lnTo>
                  <a:cubicBezTo>
                    <a:pt x="998204" y="1935447"/>
                    <a:pt x="993511" y="1933911"/>
                    <a:pt x="988819" y="1932460"/>
                  </a:cubicBezTo>
                  <a:cubicBezTo>
                    <a:pt x="1020301" y="1932204"/>
                    <a:pt x="1051697" y="1931606"/>
                    <a:pt x="1083095" y="1931094"/>
                  </a:cubicBezTo>
                  <a:close/>
                  <a:moveTo>
                    <a:pt x="1231717" y="1953285"/>
                  </a:moveTo>
                  <a:lnTo>
                    <a:pt x="1231717" y="1953285"/>
                  </a:lnTo>
                  <a:cubicBezTo>
                    <a:pt x="1231717" y="1953285"/>
                    <a:pt x="1231802" y="1953285"/>
                    <a:pt x="1231802" y="1953285"/>
                  </a:cubicBezTo>
                  <a:lnTo>
                    <a:pt x="1231888" y="1953285"/>
                  </a:lnTo>
                  <a:cubicBezTo>
                    <a:pt x="1231888" y="1953285"/>
                    <a:pt x="1231888" y="1953285"/>
                    <a:pt x="1231888" y="1953285"/>
                  </a:cubicBezTo>
                  <a:cubicBezTo>
                    <a:pt x="1232314" y="1953285"/>
                    <a:pt x="1232741" y="1953455"/>
                    <a:pt x="1233082" y="1953541"/>
                  </a:cubicBezTo>
                  <a:cubicBezTo>
                    <a:pt x="1212606" y="1955930"/>
                    <a:pt x="1192130" y="1958320"/>
                    <a:pt x="1171653" y="1960625"/>
                  </a:cubicBezTo>
                  <a:lnTo>
                    <a:pt x="1171653" y="1960625"/>
                  </a:lnTo>
                  <a:cubicBezTo>
                    <a:pt x="1171653" y="1960625"/>
                    <a:pt x="1171312" y="1960625"/>
                    <a:pt x="1171312" y="1960625"/>
                  </a:cubicBezTo>
                  <a:lnTo>
                    <a:pt x="1170971" y="1960625"/>
                  </a:lnTo>
                  <a:cubicBezTo>
                    <a:pt x="1170971" y="1960625"/>
                    <a:pt x="1170971" y="1960625"/>
                    <a:pt x="1170971" y="1960625"/>
                  </a:cubicBezTo>
                  <a:cubicBezTo>
                    <a:pt x="1163463" y="1961649"/>
                    <a:pt x="1155955" y="1962759"/>
                    <a:pt x="1148447" y="1963783"/>
                  </a:cubicBezTo>
                  <a:cubicBezTo>
                    <a:pt x="1144352" y="1963185"/>
                    <a:pt x="1140257" y="1962588"/>
                    <a:pt x="1136162" y="1961990"/>
                  </a:cubicBezTo>
                  <a:cubicBezTo>
                    <a:pt x="1167814" y="1959515"/>
                    <a:pt x="1199467" y="1956528"/>
                    <a:pt x="1230949" y="1953029"/>
                  </a:cubicBezTo>
                  <a:cubicBezTo>
                    <a:pt x="1231205" y="1953029"/>
                    <a:pt x="1231375" y="1953029"/>
                    <a:pt x="1231632" y="1953114"/>
                  </a:cubicBezTo>
                  <a:close/>
                  <a:moveTo>
                    <a:pt x="1365750" y="1945177"/>
                  </a:moveTo>
                  <a:cubicBezTo>
                    <a:pt x="1367456" y="1945774"/>
                    <a:pt x="1369248" y="1946457"/>
                    <a:pt x="1370955" y="1947054"/>
                  </a:cubicBezTo>
                  <a:cubicBezTo>
                    <a:pt x="1370016" y="1947225"/>
                    <a:pt x="1368992" y="1947311"/>
                    <a:pt x="1368054" y="1947481"/>
                  </a:cubicBezTo>
                  <a:cubicBezTo>
                    <a:pt x="1368054" y="1947481"/>
                    <a:pt x="1368054" y="1947823"/>
                    <a:pt x="1368054" y="1947823"/>
                  </a:cubicBezTo>
                  <a:cubicBezTo>
                    <a:pt x="1369504" y="1947823"/>
                    <a:pt x="1370955" y="1947737"/>
                    <a:pt x="1372405" y="1947652"/>
                  </a:cubicBezTo>
                  <a:cubicBezTo>
                    <a:pt x="1380766" y="1950639"/>
                    <a:pt x="1389127" y="1953712"/>
                    <a:pt x="1397574" y="1956699"/>
                  </a:cubicBezTo>
                  <a:cubicBezTo>
                    <a:pt x="1394843" y="1956699"/>
                    <a:pt x="1392113" y="1956699"/>
                    <a:pt x="1389468" y="1956699"/>
                  </a:cubicBezTo>
                  <a:lnTo>
                    <a:pt x="1363020" y="1956699"/>
                  </a:lnTo>
                  <a:cubicBezTo>
                    <a:pt x="1363020" y="1956699"/>
                    <a:pt x="1362935" y="1957040"/>
                    <a:pt x="1363020" y="1957040"/>
                  </a:cubicBezTo>
                  <a:lnTo>
                    <a:pt x="1389298" y="1958747"/>
                  </a:lnTo>
                  <a:cubicBezTo>
                    <a:pt x="1392199" y="1958918"/>
                    <a:pt x="1395014" y="1959174"/>
                    <a:pt x="1397915" y="1959345"/>
                  </a:cubicBezTo>
                  <a:lnTo>
                    <a:pt x="1389383" y="1962076"/>
                  </a:lnTo>
                  <a:lnTo>
                    <a:pt x="1370357" y="1967794"/>
                  </a:lnTo>
                  <a:cubicBezTo>
                    <a:pt x="1362764" y="1970013"/>
                    <a:pt x="1355085" y="1972061"/>
                    <a:pt x="1347407" y="1974110"/>
                  </a:cubicBezTo>
                  <a:cubicBezTo>
                    <a:pt x="1335036" y="1970611"/>
                    <a:pt x="1322580" y="1967282"/>
                    <a:pt x="1310124" y="1964039"/>
                  </a:cubicBezTo>
                  <a:cubicBezTo>
                    <a:pt x="1321812" y="1960369"/>
                    <a:pt x="1333500" y="1956613"/>
                    <a:pt x="1345103" y="1952602"/>
                  </a:cubicBezTo>
                  <a:lnTo>
                    <a:pt x="1364214" y="1945859"/>
                  </a:lnTo>
                  <a:lnTo>
                    <a:pt x="1365750" y="1945262"/>
                  </a:lnTo>
                  <a:close/>
                  <a:moveTo>
                    <a:pt x="480413" y="1599345"/>
                  </a:moveTo>
                  <a:cubicBezTo>
                    <a:pt x="489457" y="1600454"/>
                    <a:pt x="498586" y="1601479"/>
                    <a:pt x="507630" y="1602588"/>
                  </a:cubicBezTo>
                  <a:cubicBezTo>
                    <a:pt x="500207" y="1603441"/>
                    <a:pt x="492784" y="1604380"/>
                    <a:pt x="485276" y="1605234"/>
                  </a:cubicBezTo>
                  <a:lnTo>
                    <a:pt x="461217" y="1595931"/>
                  </a:lnTo>
                  <a:cubicBezTo>
                    <a:pt x="467445" y="1597040"/>
                    <a:pt x="473759" y="1598150"/>
                    <a:pt x="479987" y="1599259"/>
                  </a:cubicBezTo>
                  <a:lnTo>
                    <a:pt x="479987" y="1599259"/>
                  </a:lnTo>
                  <a:cubicBezTo>
                    <a:pt x="479987" y="1599259"/>
                    <a:pt x="480157" y="1599259"/>
                    <a:pt x="480157" y="1599259"/>
                  </a:cubicBezTo>
                  <a:lnTo>
                    <a:pt x="480328" y="1599259"/>
                  </a:lnTo>
                  <a:cubicBezTo>
                    <a:pt x="480328" y="1599259"/>
                    <a:pt x="480328" y="1599259"/>
                    <a:pt x="480328" y="1599259"/>
                  </a:cubicBezTo>
                  <a:close/>
                  <a:moveTo>
                    <a:pt x="458828" y="1595504"/>
                  </a:moveTo>
                  <a:lnTo>
                    <a:pt x="482461" y="1605661"/>
                  </a:lnTo>
                  <a:cubicBezTo>
                    <a:pt x="482461" y="1605661"/>
                    <a:pt x="482205" y="1605661"/>
                    <a:pt x="482120" y="1605661"/>
                  </a:cubicBezTo>
                  <a:lnTo>
                    <a:pt x="465909" y="1607709"/>
                  </a:lnTo>
                  <a:cubicBezTo>
                    <a:pt x="463094" y="1608051"/>
                    <a:pt x="460278" y="1608477"/>
                    <a:pt x="457463" y="1608818"/>
                  </a:cubicBezTo>
                  <a:cubicBezTo>
                    <a:pt x="447225" y="1606599"/>
                    <a:pt x="436902" y="1604466"/>
                    <a:pt x="426663" y="1602417"/>
                  </a:cubicBezTo>
                  <a:lnTo>
                    <a:pt x="426578" y="1602417"/>
                  </a:lnTo>
                  <a:cubicBezTo>
                    <a:pt x="430417" y="1599857"/>
                    <a:pt x="434257" y="1597382"/>
                    <a:pt x="438096" y="1594821"/>
                  </a:cubicBezTo>
                  <a:cubicBezTo>
                    <a:pt x="441253" y="1594565"/>
                    <a:pt x="444324" y="1594309"/>
                    <a:pt x="447481" y="1593968"/>
                  </a:cubicBezTo>
                  <a:cubicBezTo>
                    <a:pt x="447481" y="1593968"/>
                    <a:pt x="447481" y="1593968"/>
                    <a:pt x="447481" y="1593968"/>
                  </a:cubicBezTo>
                  <a:cubicBezTo>
                    <a:pt x="447481" y="1593968"/>
                    <a:pt x="447481" y="1593968"/>
                    <a:pt x="447481" y="1593968"/>
                  </a:cubicBezTo>
                  <a:cubicBezTo>
                    <a:pt x="447481" y="1593968"/>
                    <a:pt x="447481" y="1593968"/>
                    <a:pt x="447481" y="1593968"/>
                  </a:cubicBezTo>
                  <a:cubicBezTo>
                    <a:pt x="447481" y="1593968"/>
                    <a:pt x="447481" y="1593968"/>
                    <a:pt x="447481" y="1593968"/>
                  </a:cubicBezTo>
                  <a:cubicBezTo>
                    <a:pt x="447908" y="1593968"/>
                    <a:pt x="448419" y="1593797"/>
                    <a:pt x="448846" y="1593712"/>
                  </a:cubicBezTo>
                  <a:cubicBezTo>
                    <a:pt x="452173" y="1594309"/>
                    <a:pt x="455501" y="1594907"/>
                    <a:pt x="458743" y="1595504"/>
                  </a:cubicBezTo>
                  <a:close/>
                  <a:moveTo>
                    <a:pt x="593203" y="1642190"/>
                  </a:moveTo>
                  <a:lnTo>
                    <a:pt x="593203" y="1642190"/>
                  </a:lnTo>
                  <a:cubicBezTo>
                    <a:pt x="593203" y="1642190"/>
                    <a:pt x="593203" y="1642190"/>
                    <a:pt x="593203" y="1642190"/>
                  </a:cubicBezTo>
                  <a:lnTo>
                    <a:pt x="593203" y="1642190"/>
                  </a:lnTo>
                  <a:cubicBezTo>
                    <a:pt x="596274" y="1642019"/>
                    <a:pt x="599346" y="1641763"/>
                    <a:pt x="602417" y="1641592"/>
                  </a:cubicBezTo>
                  <a:lnTo>
                    <a:pt x="633387" y="1654309"/>
                  </a:lnTo>
                  <a:cubicBezTo>
                    <a:pt x="634752" y="1654907"/>
                    <a:pt x="636117" y="1655419"/>
                    <a:pt x="637482" y="1656016"/>
                  </a:cubicBezTo>
                  <a:cubicBezTo>
                    <a:pt x="634923" y="1656101"/>
                    <a:pt x="632363" y="1656187"/>
                    <a:pt x="629804" y="1656272"/>
                  </a:cubicBezTo>
                  <a:lnTo>
                    <a:pt x="629804" y="1656272"/>
                  </a:lnTo>
                  <a:cubicBezTo>
                    <a:pt x="629804" y="1656272"/>
                    <a:pt x="629633" y="1656272"/>
                    <a:pt x="629633" y="1656272"/>
                  </a:cubicBezTo>
                  <a:lnTo>
                    <a:pt x="629463" y="1656272"/>
                  </a:lnTo>
                  <a:cubicBezTo>
                    <a:pt x="629463" y="1656272"/>
                    <a:pt x="629463" y="1656272"/>
                    <a:pt x="629463" y="1656272"/>
                  </a:cubicBezTo>
                  <a:cubicBezTo>
                    <a:pt x="626050" y="1656613"/>
                    <a:pt x="622722" y="1656955"/>
                    <a:pt x="619310" y="1657296"/>
                  </a:cubicBezTo>
                  <a:cubicBezTo>
                    <a:pt x="606512" y="1652261"/>
                    <a:pt x="593715" y="1647311"/>
                    <a:pt x="580917" y="1642275"/>
                  </a:cubicBezTo>
                  <a:cubicBezTo>
                    <a:pt x="585012" y="1642275"/>
                    <a:pt x="589107" y="1642275"/>
                    <a:pt x="593117" y="1642104"/>
                  </a:cubicBezTo>
                  <a:lnTo>
                    <a:pt x="593117" y="1642104"/>
                  </a:lnTo>
                  <a:close/>
                  <a:moveTo>
                    <a:pt x="691915" y="1670440"/>
                  </a:moveTo>
                  <a:lnTo>
                    <a:pt x="697119" y="1672744"/>
                  </a:lnTo>
                  <a:cubicBezTo>
                    <a:pt x="694815" y="1673001"/>
                    <a:pt x="692512" y="1673256"/>
                    <a:pt x="690123" y="1673513"/>
                  </a:cubicBezTo>
                  <a:cubicBezTo>
                    <a:pt x="688331" y="1672830"/>
                    <a:pt x="686625" y="1672147"/>
                    <a:pt x="684833" y="1671464"/>
                  </a:cubicBezTo>
                  <a:cubicBezTo>
                    <a:pt x="687222" y="1671123"/>
                    <a:pt x="689526" y="1670781"/>
                    <a:pt x="691915" y="1670355"/>
                  </a:cubicBezTo>
                  <a:close/>
                  <a:moveTo>
                    <a:pt x="809055" y="1713114"/>
                  </a:moveTo>
                  <a:lnTo>
                    <a:pt x="820829" y="1718406"/>
                  </a:lnTo>
                  <a:cubicBezTo>
                    <a:pt x="818014" y="1718747"/>
                    <a:pt x="815198" y="1719088"/>
                    <a:pt x="812297" y="1719345"/>
                  </a:cubicBezTo>
                  <a:cubicBezTo>
                    <a:pt x="807776" y="1717467"/>
                    <a:pt x="803254" y="1715675"/>
                    <a:pt x="798817" y="1713797"/>
                  </a:cubicBezTo>
                  <a:cubicBezTo>
                    <a:pt x="802230" y="1713541"/>
                    <a:pt x="805643" y="1713285"/>
                    <a:pt x="809055" y="1713114"/>
                  </a:cubicBezTo>
                  <a:close/>
                  <a:moveTo>
                    <a:pt x="1013561" y="1804864"/>
                  </a:moveTo>
                  <a:cubicBezTo>
                    <a:pt x="1013561" y="1804864"/>
                    <a:pt x="1013561" y="1804864"/>
                    <a:pt x="1013561" y="1804864"/>
                  </a:cubicBezTo>
                  <a:cubicBezTo>
                    <a:pt x="1013646" y="1804864"/>
                    <a:pt x="1013816" y="1804949"/>
                    <a:pt x="1013902" y="1805034"/>
                  </a:cubicBezTo>
                  <a:cubicBezTo>
                    <a:pt x="1013987" y="1805034"/>
                    <a:pt x="1014158" y="1805120"/>
                    <a:pt x="1014243" y="1805205"/>
                  </a:cubicBezTo>
                  <a:cubicBezTo>
                    <a:pt x="1014243" y="1805205"/>
                    <a:pt x="1014243" y="1805205"/>
                    <a:pt x="1014243" y="1805205"/>
                  </a:cubicBezTo>
                  <a:cubicBezTo>
                    <a:pt x="1021154" y="1808107"/>
                    <a:pt x="1028065" y="1811009"/>
                    <a:pt x="1034975" y="1813826"/>
                  </a:cubicBezTo>
                  <a:lnTo>
                    <a:pt x="1031392" y="1814081"/>
                  </a:lnTo>
                  <a:cubicBezTo>
                    <a:pt x="1031392" y="1814081"/>
                    <a:pt x="1031051" y="1813996"/>
                    <a:pt x="1030880" y="1813911"/>
                  </a:cubicBezTo>
                  <a:cubicBezTo>
                    <a:pt x="1006650" y="1803072"/>
                    <a:pt x="982335" y="1792147"/>
                    <a:pt x="958019" y="1781308"/>
                  </a:cubicBezTo>
                  <a:cubicBezTo>
                    <a:pt x="958787" y="1781308"/>
                    <a:pt x="959640" y="1781222"/>
                    <a:pt x="960408" y="1781137"/>
                  </a:cubicBezTo>
                  <a:cubicBezTo>
                    <a:pt x="978069" y="1789074"/>
                    <a:pt x="995729" y="1796926"/>
                    <a:pt x="1013390" y="1804779"/>
                  </a:cubicBezTo>
                  <a:close/>
                  <a:moveTo>
                    <a:pt x="1136844" y="1837638"/>
                  </a:moveTo>
                  <a:lnTo>
                    <a:pt x="1137185" y="1837808"/>
                  </a:lnTo>
                  <a:lnTo>
                    <a:pt x="1137185" y="1837808"/>
                  </a:lnTo>
                  <a:cubicBezTo>
                    <a:pt x="1138380" y="1838320"/>
                    <a:pt x="1139574" y="1838833"/>
                    <a:pt x="1140854" y="1839345"/>
                  </a:cubicBezTo>
                  <a:cubicBezTo>
                    <a:pt x="1133943" y="1839515"/>
                    <a:pt x="1127033" y="1839771"/>
                    <a:pt x="1120122" y="1840028"/>
                  </a:cubicBezTo>
                  <a:lnTo>
                    <a:pt x="1110225" y="1840369"/>
                  </a:lnTo>
                  <a:cubicBezTo>
                    <a:pt x="1101864" y="1836613"/>
                    <a:pt x="1093418" y="1832858"/>
                    <a:pt x="1085057" y="1829017"/>
                  </a:cubicBezTo>
                  <a:cubicBezTo>
                    <a:pt x="1097001" y="1829444"/>
                    <a:pt x="1108860" y="1829871"/>
                    <a:pt x="1120805" y="1830212"/>
                  </a:cubicBezTo>
                  <a:cubicBezTo>
                    <a:pt x="1126009" y="1832602"/>
                    <a:pt x="1131298" y="1834992"/>
                    <a:pt x="1136503" y="1837382"/>
                  </a:cubicBezTo>
                  <a:lnTo>
                    <a:pt x="1136503" y="1837382"/>
                  </a:lnTo>
                  <a:cubicBezTo>
                    <a:pt x="1136503" y="1837382"/>
                    <a:pt x="1136844" y="1837552"/>
                    <a:pt x="1136844" y="1837552"/>
                  </a:cubicBezTo>
                  <a:close/>
                  <a:moveTo>
                    <a:pt x="1257312" y="1881678"/>
                  </a:moveTo>
                  <a:cubicBezTo>
                    <a:pt x="1257312" y="1881678"/>
                    <a:pt x="1257312" y="1881678"/>
                    <a:pt x="1257312" y="1881678"/>
                  </a:cubicBezTo>
                  <a:cubicBezTo>
                    <a:pt x="1257483" y="1881678"/>
                    <a:pt x="1257568" y="1881763"/>
                    <a:pt x="1257739" y="1881848"/>
                  </a:cubicBezTo>
                  <a:cubicBezTo>
                    <a:pt x="1257909" y="1881848"/>
                    <a:pt x="1257995" y="1881933"/>
                    <a:pt x="1258165" y="1882019"/>
                  </a:cubicBezTo>
                  <a:cubicBezTo>
                    <a:pt x="1258165" y="1882019"/>
                    <a:pt x="1258165" y="1882019"/>
                    <a:pt x="1258165" y="1882019"/>
                  </a:cubicBezTo>
                  <a:cubicBezTo>
                    <a:pt x="1268062" y="1886115"/>
                    <a:pt x="1277873" y="1890127"/>
                    <a:pt x="1287770" y="1894224"/>
                  </a:cubicBezTo>
                  <a:cubicBezTo>
                    <a:pt x="1282481" y="1894394"/>
                    <a:pt x="1277106" y="1894480"/>
                    <a:pt x="1271816" y="1894650"/>
                  </a:cubicBezTo>
                  <a:cubicBezTo>
                    <a:pt x="1260725" y="1889188"/>
                    <a:pt x="1249719" y="1883726"/>
                    <a:pt x="1238628" y="1878264"/>
                  </a:cubicBezTo>
                  <a:cubicBezTo>
                    <a:pt x="1242467" y="1878264"/>
                    <a:pt x="1246221" y="1878434"/>
                    <a:pt x="1250060" y="1878434"/>
                  </a:cubicBezTo>
                  <a:cubicBezTo>
                    <a:pt x="1252534" y="1879459"/>
                    <a:pt x="1254923" y="1880568"/>
                    <a:pt x="1257398" y="1881678"/>
                  </a:cubicBezTo>
                  <a:close/>
                  <a:moveTo>
                    <a:pt x="1313963" y="1904892"/>
                  </a:moveTo>
                  <a:cubicBezTo>
                    <a:pt x="1309697" y="1905148"/>
                    <a:pt x="1305346" y="1905490"/>
                    <a:pt x="1301080" y="1905831"/>
                  </a:cubicBezTo>
                  <a:cubicBezTo>
                    <a:pt x="1295876" y="1903953"/>
                    <a:pt x="1290756" y="1902161"/>
                    <a:pt x="1285552" y="1900284"/>
                  </a:cubicBezTo>
                  <a:cubicBezTo>
                    <a:pt x="1291524" y="1900454"/>
                    <a:pt x="1297582" y="1900539"/>
                    <a:pt x="1303554" y="1900625"/>
                  </a:cubicBezTo>
                  <a:cubicBezTo>
                    <a:pt x="1307052" y="1902076"/>
                    <a:pt x="1310550" y="1903441"/>
                    <a:pt x="1313963" y="1904892"/>
                  </a:cubicBezTo>
                  <a:close/>
                  <a:moveTo>
                    <a:pt x="1052806" y="1821251"/>
                  </a:moveTo>
                  <a:cubicBezTo>
                    <a:pt x="1047090" y="1819373"/>
                    <a:pt x="1041374" y="1817410"/>
                    <a:pt x="1035658" y="1815533"/>
                  </a:cubicBezTo>
                  <a:lnTo>
                    <a:pt x="1038985" y="1815533"/>
                  </a:lnTo>
                  <a:cubicBezTo>
                    <a:pt x="1043593" y="1817410"/>
                    <a:pt x="1048200" y="1819373"/>
                    <a:pt x="1052892" y="1821251"/>
                  </a:cubicBezTo>
                  <a:close/>
                  <a:moveTo>
                    <a:pt x="1222247" y="1877837"/>
                  </a:moveTo>
                  <a:cubicBezTo>
                    <a:pt x="1224465" y="1877837"/>
                    <a:pt x="1226683" y="1877922"/>
                    <a:pt x="1228901" y="1878007"/>
                  </a:cubicBezTo>
                  <a:cubicBezTo>
                    <a:pt x="1236666" y="1881507"/>
                    <a:pt x="1244515" y="1884920"/>
                    <a:pt x="1252278" y="1888420"/>
                  </a:cubicBezTo>
                  <a:cubicBezTo>
                    <a:pt x="1242296" y="1884920"/>
                    <a:pt x="1232314" y="1881336"/>
                    <a:pt x="1222247" y="1877837"/>
                  </a:cubicBezTo>
                  <a:close/>
                  <a:moveTo>
                    <a:pt x="1227537" y="1872887"/>
                  </a:moveTo>
                  <a:cubicBezTo>
                    <a:pt x="1215592" y="1867083"/>
                    <a:pt x="1203562" y="1861279"/>
                    <a:pt x="1191532" y="1855561"/>
                  </a:cubicBezTo>
                  <a:cubicBezTo>
                    <a:pt x="1193922" y="1855731"/>
                    <a:pt x="1196310" y="1855902"/>
                    <a:pt x="1198785" y="1855988"/>
                  </a:cubicBezTo>
                  <a:cubicBezTo>
                    <a:pt x="1211326" y="1861535"/>
                    <a:pt x="1223868" y="1866997"/>
                    <a:pt x="1236409" y="1872460"/>
                  </a:cubicBezTo>
                  <a:cubicBezTo>
                    <a:pt x="1233423" y="1872545"/>
                    <a:pt x="1230522" y="1872716"/>
                    <a:pt x="1227537" y="1872801"/>
                  </a:cubicBezTo>
                  <a:close/>
                  <a:moveTo>
                    <a:pt x="1185048" y="1852488"/>
                  </a:moveTo>
                  <a:cubicBezTo>
                    <a:pt x="1178906" y="1849587"/>
                    <a:pt x="1172762" y="1846684"/>
                    <a:pt x="1166620" y="1843783"/>
                  </a:cubicBezTo>
                  <a:cubicBezTo>
                    <a:pt x="1168241" y="1843783"/>
                    <a:pt x="1169862" y="1843953"/>
                    <a:pt x="1171398" y="1843953"/>
                  </a:cubicBezTo>
                  <a:cubicBezTo>
                    <a:pt x="1177796" y="1846770"/>
                    <a:pt x="1184110" y="1849587"/>
                    <a:pt x="1190509" y="1852403"/>
                  </a:cubicBezTo>
                  <a:cubicBezTo>
                    <a:pt x="1188717" y="1852403"/>
                    <a:pt x="1186840" y="1852403"/>
                    <a:pt x="1185048" y="1852403"/>
                  </a:cubicBezTo>
                  <a:close/>
                  <a:moveTo>
                    <a:pt x="1171312" y="1852659"/>
                  </a:moveTo>
                  <a:lnTo>
                    <a:pt x="1151689" y="1852830"/>
                  </a:lnTo>
                  <a:cubicBezTo>
                    <a:pt x="1151689" y="1852830"/>
                    <a:pt x="1151604" y="1853086"/>
                    <a:pt x="1151689" y="1853171"/>
                  </a:cubicBezTo>
                  <a:lnTo>
                    <a:pt x="1175749" y="1854622"/>
                  </a:lnTo>
                  <a:cubicBezTo>
                    <a:pt x="1189997" y="1860853"/>
                    <a:pt x="1204160" y="1867083"/>
                    <a:pt x="1218322" y="1873399"/>
                  </a:cubicBezTo>
                  <a:cubicBezTo>
                    <a:pt x="1215677" y="1873484"/>
                    <a:pt x="1213032" y="1873655"/>
                    <a:pt x="1210388" y="1873740"/>
                  </a:cubicBezTo>
                  <a:cubicBezTo>
                    <a:pt x="1207401" y="1872716"/>
                    <a:pt x="1204330" y="1871606"/>
                    <a:pt x="1201344" y="1870497"/>
                  </a:cubicBezTo>
                  <a:cubicBezTo>
                    <a:pt x="1173445" y="1860682"/>
                    <a:pt x="1145120" y="1851976"/>
                    <a:pt x="1117051" y="1842759"/>
                  </a:cubicBezTo>
                  <a:cubicBezTo>
                    <a:pt x="1116283" y="1842502"/>
                    <a:pt x="1115515" y="1842246"/>
                    <a:pt x="1114747" y="1841990"/>
                  </a:cubicBezTo>
                  <a:lnTo>
                    <a:pt x="1120293" y="1841990"/>
                  </a:lnTo>
                  <a:cubicBezTo>
                    <a:pt x="1130019" y="1842417"/>
                    <a:pt x="1139659" y="1842759"/>
                    <a:pt x="1149386" y="1843100"/>
                  </a:cubicBezTo>
                  <a:cubicBezTo>
                    <a:pt x="1156723" y="1846258"/>
                    <a:pt x="1164060" y="1849501"/>
                    <a:pt x="1171312" y="1852659"/>
                  </a:cubicBezTo>
                  <a:close/>
                  <a:moveTo>
                    <a:pt x="1079767" y="1826713"/>
                  </a:moveTo>
                  <a:cubicBezTo>
                    <a:pt x="1071321" y="1822958"/>
                    <a:pt x="1062874" y="1819117"/>
                    <a:pt x="1054428" y="1815362"/>
                  </a:cubicBezTo>
                  <a:cubicBezTo>
                    <a:pt x="1065604" y="1815362"/>
                    <a:pt x="1076696" y="1815362"/>
                    <a:pt x="1087872" y="1815362"/>
                  </a:cubicBezTo>
                  <a:cubicBezTo>
                    <a:pt x="1095550" y="1818861"/>
                    <a:pt x="1103229" y="1822360"/>
                    <a:pt x="1110907" y="1825859"/>
                  </a:cubicBezTo>
                  <a:cubicBezTo>
                    <a:pt x="1100499" y="1826201"/>
                    <a:pt x="1090175" y="1826457"/>
                    <a:pt x="1079767" y="1826798"/>
                  </a:cubicBezTo>
                  <a:close/>
                  <a:moveTo>
                    <a:pt x="1048626" y="1812801"/>
                  </a:moveTo>
                  <a:cubicBezTo>
                    <a:pt x="1038047" y="1808107"/>
                    <a:pt x="1027467" y="1803413"/>
                    <a:pt x="1016888" y="1798719"/>
                  </a:cubicBezTo>
                  <a:cubicBezTo>
                    <a:pt x="1016888" y="1798719"/>
                    <a:pt x="1016888" y="1798719"/>
                    <a:pt x="1016888" y="1798719"/>
                  </a:cubicBezTo>
                  <a:cubicBezTo>
                    <a:pt x="1016888" y="1798719"/>
                    <a:pt x="1016888" y="1798719"/>
                    <a:pt x="1016803" y="1798719"/>
                  </a:cubicBezTo>
                  <a:lnTo>
                    <a:pt x="1016717" y="1798719"/>
                  </a:lnTo>
                  <a:cubicBezTo>
                    <a:pt x="1016717" y="1798719"/>
                    <a:pt x="1016717" y="1798719"/>
                    <a:pt x="1016717" y="1798719"/>
                  </a:cubicBezTo>
                  <a:cubicBezTo>
                    <a:pt x="1014926" y="1797951"/>
                    <a:pt x="1013049" y="1797182"/>
                    <a:pt x="1011257" y="1796414"/>
                  </a:cubicBezTo>
                  <a:lnTo>
                    <a:pt x="1027126" y="1796585"/>
                  </a:lnTo>
                  <a:cubicBezTo>
                    <a:pt x="1033781" y="1796670"/>
                    <a:pt x="1040521" y="1796926"/>
                    <a:pt x="1047176" y="1797097"/>
                  </a:cubicBezTo>
                  <a:cubicBezTo>
                    <a:pt x="1057329" y="1801621"/>
                    <a:pt x="1067481" y="1806229"/>
                    <a:pt x="1077549" y="1810753"/>
                  </a:cubicBezTo>
                  <a:cubicBezTo>
                    <a:pt x="1067908" y="1811436"/>
                    <a:pt x="1058267" y="1812118"/>
                    <a:pt x="1048626" y="1812887"/>
                  </a:cubicBezTo>
                  <a:close/>
                  <a:moveTo>
                    <a:pt x="686540" y="1683413"/>
                  </a:moveTo>
                  <a:lnTo>
                    <a:pt x="682786" y="1681279"/>
                  </a:lnTo>
                  <a:cubicBezTo>
                    <a:pt x="681762" y="1680682"/>
                    <a:pt x="680653" y="1679999"/>
                    <a:pt x="679629" y="1679402"/>
                  </a:cubicBezTo>
                  <a:cubicBezTo>
                    <a:pt x="683810" y="1679231"/>
                    <a:pt x="687990" y="1678975"/>
                    <a:pt x="692171" y="1678804"/>
                  </a:cubicBezTo>
                  <a:cubicBezTo>
                    <a:pt x="704968" y="1684181"/>
                    <a:pt x="717851" y="1689644"/>
                    <a:pt x="730649" y="1695020"/>
                  </a:cubicBezTo>
                  <a:cubicBezTo>
                    <a:pt x="725189" y="1695703"/>
                    <a:pt x="719728" y="1696386"/>
                    <a:pt x="714353" y="1697154"/>
                  </a:cubicBezTo>
                  <a:cubicBezTo>
                    <a:pt x="703518" y="1692545"/>
                    <a:pt x="692768" y="1687851"/>
                    <a:pt x="681933" y="1683242"/>
                  </a:cubicBezTo>
                  <a:cubicBezTo>
                    <a:pt x="681933" y="1683242"/>
                    <a:pt x="682103" y="1683242"/>
                    <a:pt x="682189" y="1683242"/>
                  </a:cubicBezTo>
                  <a:lnTo>
                    <a:pt x="686454" y="1683669"/>
                  </a:lnTo>
                  <a:cubicBezTo>
                    <a:pt x="686454" y="1683669"/>
                    <a:pt x="686540" y="1683413"/>
                    <a:pt x="686540" y="1683413"/>
                  </a:cubicBezTo>
                  <a:close/>
                  <a:moveTo>
                    <a:pt x="741569" y="1699629"/>
                  </a:moveTo>
                  <a:cubicBezTo>
                    <a:pt x="750784" y="1703470"/>
                    <a:pt x="759912" y="1707396"/>
                    <a:pt x="769127" y="1711237"/>
                  </a:cubicBezTo>
                  <a:cubicBezTo>
                    <a:pt x="763496" y="1711919"/>
                    <a:pt x="757865" y="1712687"/>
                    <a:pt x="752234" y="1713456"/>
                  </a:cubicBezTo>
                  <a:cubicBezTo>
                    <a:pt x="742508" y="1709274"/>
                    <a:pt x="732696" y="1705092"/>
                    <a:pt x="722970" y="1700909"/>
                  </a:cubicBezTo>
                  <a:cubicBezTo>
                    <a:pt x="729198" y="1700483"/>
                    <a:pt x="735341" y="1700141"/>
                    <a:pt x="741569" y="1699715"/>
                  </a:cubicBezTo>
                  <a:close/>
                  <a:moveTo>
                    <a:pt x="778597" y="1715248"/>
                  </a:moveTo>
                  <a:cubicBezTo>
                    <a:pt x="780389" y="1716016"/>
                    <a:pt x="782180" y="1716784"/>
                    <a:pt x="783887" y="1717467"/>
                  </a:cubicBezTo>
                  <a:lnTo>
                    <a:pt x="783887" y="1717467"/>
                  </a:lnTo>
                  <a:cubicBezTo>
                    <a:pt x="783887" y="1717467"/>
                    <a:pt x="784228" y="1717638"/>
                    <a:pt x="784228" y="1717638"/>
                  </a:cubicBezTo>
                  <a:lnTo>
                    <a:pt x="784569" y="1717809"/>
                  </a:lnTo>
                  <a:lnTo>
                    <a:pt x="784569" y="1717809"/>
                  </a:lnTo>
                  <a:cubicBezTo>
                    <a:pt x="787641" y="1719004"/>
                    <a:pt x="790712" y="1720283"/>
                    <a:pt x="793783" y="1721478"/>
                  </a:cubicBezTo>
                  <a:cubicBezTo>
                    <a:pt x="787641" y="1722161"/>
                    <a:pt x="781413" y="1722758"/>
                    <a:pt x="775270" y="1723441"/>
                  </a:cubicBezTo>
                  <a:lnTo>
                    <a:pt x="771260" y="1721734"/>
                  </a:lnTo>
                  <a:cubicBezTo>
                    <a:pt x="767165" y="1720028"/>
                    <a:pt x="763155" y="1718235"/>
                    <a:pt x="759059" y="1716528"/>
                  </a:cubicBezTo>
                  <a:cubicBezTo>
                    <a:pt x="765543" y="1716101"/>
                    <a:pt x="772028" y="1715760"/>
                    <a:pt x="778426" y="1715333"/>
                  </a:cubicBezTo>
                  <a:close/>
                  <a:moveTo>
                    <a:pt x="802401" y="1724892"/>
                  </a:moveTo>
                  <a:cubicBezTo>
                    <a:pt x="810762" y="1728221"/>
                    <a:pt x="819123" y="1731549"/>
                    <a:pt x="827398" y="1734878"/>
                  </a:cubicBezTo>
                  <a:lnTo>
                    <a:pt x="808117" y="1737524"/>
                  </a:lnTo>
                  <a:lnTo>
                    <a:pt x="781071" y="1725917"/>
                  </a:lnTo>
                  <a:cubicBezTo>
                    <a:pt x="788152" y="1725575"/>
                    <a:pt x="795319" y="1725319"/>
                    <a:pt x="802401" y="1724892"/>
                  </a:cubicBezTo>
                  <a:close/>
                  <a:moveTo>
                    <a:pt x="742167" y="1693655"/>
                  </a:moveTo>
                  <a:cubicBezTo>
                    <a:pt x="729028" y="1688534"/>
                    <a:pt x="715804" y="1683413"/>
                    <a:pt x="702579" y="1678378"/>
                  </a:cubicBezTo>
                  <a:cubicBezTo>
                    <a:pt x="704627" y="1678292"/>
                    <a:pt x="706675" y="1678121"/>
                    <a:pt x="708722" y="1678036"/>
                  </a:cubicBezTo>
                  <a:lnTo>
                    <a:pt x="743105" y="1693399"/>
                  </a:lnTo>
                  <a:cubicBezTo>
                    <a:pt x="743105" y="1693399"/>
                    <a:pt x="743276" y="1693399"/>
                    <a:pt x="743361" y="1693484"/>
                  </a:cubicBezTo>
                  <a:cubicBezTo>
                    <a:pt x="742934" y="1693484"/>
                    <a:pt x="742508" y="1693569"/>
                    <a:pt x="742081" y="1693655"/>
                  </a:cubicBezTo>
                  <a:close/>
                  <a:moveTo>
                    <a:pt x="682018" y="1674622"/>
                  </a:moveTo>
                  <a:cubicBezTo>
                    <a:pt x="678947" y="1674963"/>
                    <a:pt x="675875" y="1675305"/>
                    <a:pt x="672804" y="1675732"/>
                  </a:cubicBezTo>
                  <a:cubicBezTo>
                    <a:pt x="672633" y="1675732"/>
                    <a:pt x="672462" y="1675561"/>
                    <a:pt x="672292" y="1675475"/>
                  </a:cubicBezTo>
                  <a:cubicBezTo>
                    <a:pt x="672292" y="1675475"/>
                    <a:pt x="672292" y="1675475"/>
                    <a:pt x="672292" y="1675475"/>
                  </a:cubicBezTo>
                  <a:cubicBezTo>
                    <a:pt x="672292" y="1675475"/>
                    <a:pt x="672292" y="1675475"/>
                    <a:pt x="672292" y="1675475"/>
                  </a:cubicBezTo>
                  <a:cubicBezTo>
                    <a:pt x="672292" y="1675475"/>
                    <a:pt x="672292" y="1675475"/>
                    <a:pt x="672292" y="1675475"/>
                  </a:cubicBezTo>
                  <a:cubicBezTo>
                    <a:pt x="672292" y="1675475"/>
                    <a:pt x="672292" y="1675475"/>
                    <a:pt x="672292" y="1675475"/>
                  </a:cubicBezTo>
                  <a:cubicBezTo>
                    <a:pt x="669306" y="1674963"/>
                    <a:pt x="666319" y="1674708"/>
                    <a:pt x="663248" y="1674451"/>
                  </a:cubicBezTo>
                  <a:cubicBezTo>
                    <a:pt x="665893" y="1674196"/>
                    <a:pt x="668538" y="1674025"/>
                    <a:pt x="671183" y="1673768"/>
                  </a:cubicBezTo>
                  <a:lnTo>
                    <a:pt x="671183" y="1673768"/>
                  </a:lnTo>
                  <a:cubicBezTo>
                    <a:pt x="671183" y="1673768"/>
                    <a:pt x="671183" y="1673768"/>
                    <a:pt x="671183" y="1673768"/>
                  </a:cubicBezTo>
                  <a:lnTo>
                    <a:pt x="671183" y="1673768"/>
                  </a:lnTo>
                  <a:cubicBezTo>
                    <a:pt x="673316" y="1673427"/>
                    <a:pt x="675363" y="1673171"/>
                    <a:pt x="677496" y="1672830"/>
                  </a:cubicBezTo>
                  <a:cubicBezTo>
                    <a:pt x="678947" y="1673427"/>
                    <a:pt x="680482" y="1674110"/>
                    <a:pt x="681933" y="1674708"/>
                  </a:cubicBezTo>
                  <a:close/>
                  <a:moveTo>
                    <a:pt x="650109" y="1669843"/>
                  </a:moveTo>
                  <a:cubicBezTo>
                    <a:pt x="646099" y="1668136"/>
                    <a:pt x="642089" y="1666429"/>
                    <a:pt x="638079" y="1664722"/>
                  </a:cubicBezTo>
                  <a:cubicBezTo>
                    <a:pt x="638079" y="1664722"/>
                    <a:pt x="638079" y="1664722"/>
                    <a:pt x="638079" y="1664722"/>
                  </a:cubicBezTo>
                  <a:cubicBezTo>
                    <a:pt x="638079" y="1664722"/>
                    <a:pt x="638079" y="1664722"/>
                    <a:pt x="637994" y="1664722"/>
                  </a:cubicBezTo>
                  <a:lnTo>
                    <a:pt x="637909" y="1664722"/>
                  </a:lnTo>
                  <a:cubicBezTo>
                    <a:pt x="637909" y="1664722"/>
                    <a:pt x="637909" y="1664722"/>
                    <a:pt x="637909" y="1664722"/>
                  </a:cubicBezTo>
                  <a:cubicBezTo>
                    <a:pt x="636544" y="1664209"/>
                    <a:pt x="635264" y="1663697"/>
                    <a:pt x="633899" y="1663185"/>
                  </a:cubicBezTo>
                  <a:cubicBezTo>
                    <a:pt x="639445" y="1662673"/>
                    <a:pt x="645076" y="1662161"/>
                    <a:pt x="650621" y="1661649"/>
                  </a:cubicBezTo>
                  <a:cubicBezTo>
                    <a:pt x="655484" y="1663697"/>
                    <a:pt x="660347" y="1665661"/>
                    <a:pt x="665210" y="1667709"/>
                  </a:cubicBezTo>
                  <a:cubicBezTo>
                    <a:pt x="660177" y="1668477"/>
                    <a:pt x="655228" y="1669160"/>
                    <a:pt x="650195" y="1670013"/>
                  </a:cubicBezTo>
                  <a:close/>
                  <a:moveTo>
                    <a:pt x="500804" y="1619146"/>
                  </a:moveTo>
                  <a:cubicBezTo>
                    <a:pt x="493893" y="1617353"/>
                    <a:pt x="486983" y="1615646"/>
                    <a:pt x="480072" y="1614025"/>
                  </a:cubicBezTo>
                  <a:cubicBezTo>
                    <a:pt x="476062" y="1613086"/>
                    <a:pt x="471967" y="1612147"/>
                    <a:pt x="467872" y="1611208"/>
                  </a:cubicBezTo>
                  <a:lnTo>
                    <a:pt x="482717" y="1610525"/>
                  </a:lnTo>
                  <a:cubicBezTo>
                    <a:pt x="486044" y="1610355"/>
                    <a:pt x="489286" y="1610184"/>
                    <a:pt x="492614" y="1610013"/>
                  </a:cubicBezTo>
                  <a:lnTo>
                    <a:pt x="501487" y="1613769"/>
                  </a:lnTo>
                  <a:cubicBezTo>
                    <a:pt x="504729" y="1615134"/>
                    <a:pt x="507971" y="1616585"/>
                    <a:pt x="511213" y="1617951"/>
                  </a:cubicBezTo>
                  <a:cubicBezTo>
                    <a:pt x="507715" y="1618292"/>
                    <a:pt x="504217" y="1618634"/>
                    <a:pt x="500804" y="1619060"/>
                  </a:cubicBezTo>
                  <a:close/>
                  <a:moveTo>
                    <a:pt x="521451" y="1622474"/>
                  </a:moveTo>
                  <a:cubicBezTo>
                    <a:pt x="526655" y="1624693"/>
                    <a:pt x="531860" y="1626912"/>
                    <a:pt x="537064" y="1629217"/>
                  </a:cubicBezTo>
                  <a:cubicBezTo>
                    <a:pt x="535699" y="1628790"/>
                    <a:pt x="534334" y="1628363"/>
                    <a:pt x="533054" y="1627851"/>
                  </a:cubicBezTo>
                  <a:lnTo>
                    <a:pt x="533054" y="1627851"/>
                  </a:lnTo>
                  <a:cubicBezTo>
                    <a:pt x="533054" y="1627851"/>
                    <a:pt x="533054" y="1627851"/>
                    <a:pt x="533054" y="1627851"/>
                  </a:cubicBezTo>
                  <a:lnTo>
                    <a:pt x="533054" y="1627851"/>
                  </a:lnTo>
                  <a:cubicBezTo>
                    <a:pt x="533054" y="1627851"/>
                    <a:pt x="533054" y="1627851"/>
                    <a:pt x="533054" y="1627851"/>
                  </a:cubicBezTo>
                  <a:cubicBezTo>
                    <a:pt x="526655" y="1626059"/>
                    <a:pt x="520256" y="1624266"/>
                    <a:pt x="513858" y="1622559"/>
                  </a:cubicBezTo>
                  <a:cubicBezTo>
                    <a:pt x="516417" y="1622559"/>
                    <a:pt x="519062" y="1622559"/>
                    <a:pt x="521622" y="1622559"/>
                  </a:cubicBezTo>
                  <a:close/>
                  <a:moveTo>
                    <a:pt x="422312" y="1601734"/>
                  </a:moveTo>
                  <a:lnTo>
                    <a:pt x="421203" y="1601564"/>
                  </a:lnTo>
                  <a:cubicBezTo>
                    <a:pt x="416511" y="1600198"/>
                    <a:pt x="411818" y="1598918"/>
                    <a:pt x="407126" y="1597552"/>
                  </a:cubicBezTo>
                  <a:cubicBezTo>
                    <a:pt x="414463" y="1596955"/>
                    <a:pt x="421800" y="1596443"/>
                    <a:pt x="429223" y="1595760"/>
                  </a:cubicBezTo>
                  <a:cubicBezTo>
                    <a:pt x="426919" y="1597723"/>
                    <a:pt x="424616" y="1599771"/>
                    <a:pt x="422398" y="1601734"/>
                  </a:cubicBezTo>
                  <a:close/>
                  <a:moveTo>
                    <a:pt x="478622" y="1618634"/>
                  </a:moveTo>
                  <a:cubicBezTo>
                    <a:pt x="481010" y="1619316"/>
                    <a:pt x="483399" y="1620084"/>
                    <a:pt x="485703" y="1620767"/>
                  </a:cubicBezTo>
                  <a:lnTo>
                    <a:pt x="481010" y="1621194"/>
                  </a:lnTo>
                  <a:cubicBezTo>
                    <a:pt x="479048" y="1620511"/>
                    <a:pt x="477171" y="1619828"/>
                    <a:pt x="475209" y="1619060"/>
                  </a:cubicBezTo>
                  <a:cubicBezTo>
                    <a:pt x="469919" y="1617012"/>
                    <a:pt x="464544" y="1615049"/>
                    <a:pt x="459169" y="1613257"/>
                  </a:cubicBezTo>
                  <a:cubicBezTo>
                    <a:pt x="465653" y="1615049"/>
                    <a:pt x="472138" y="1616841"/>
                    <a:pt x="478536" y="1618634"/>
                  </a:cubicBezTo>
                  <a:close/>
                  <a:moveTo>
                    <a:pt x="487580" y="1622645"/>
                  </a:moveTo>
                  <a:cubicBezTo>
                    <a:pt x="489030" y="1622645"/>
                    <a:pt x="490481" y="1622645"/>
                    <a:pt x="492016" y="1622645"/>
                  </a:cubicBezTo>
                  <a:cubicBezTo>
                    <a:pt x="504899" y="1626486"/>
                    <a:pt x="517782" y="1630412"/>
                    <a:pt x="530665" y="1634508"/>
                  </a:cubicBezTo>
                  <a:lnTo>
                    <a:pt x="530665" y="1634508"/>
                  </a:lnTo>
                  <a:cubicBezTo>
                    <a:pt x="530665" y="1634508"/>
                    <a:pt x="530921" y="1634508"/>
                    <a:pt x="530921" y="1634508"/>
                  </a:cubicBezTo>
                  <a:lnTo>
                    <a:pt x="531177" y="1634508"/>
                  </a:lnTo>
                  <a:cubicBezTo>
                    <a:pt x="531177" y="1634508"/>
                    <a:pt x="531177" y="1634508"/>
                    <a:pt x="531177" y="1634508"/>
                  </a:cubicBezTo>
                  <a:cubicBezTo>
                    <a:pt x="535784" y="1635874"/>
                    <a:pt x="540391" y="1637240"/>
                    <a:pt x="544998" y="1638605"/>
                  </a:cubicBezTo>
                  <a:lnTo>
                    <a:pt x="539538" y="1639032"/>
                  </a:lnTo>
                  <a:cubicBezTo>
                    <a:pt x="537491" y="1639202"/>
                    <a:pt x="535528" y="1639373"/>
                    <a:pt x="533566" y="1639459"/>
                  </a:cubicBezTo>
                  <a:cubicBezTo>
                    <a:pt x="521024" y="1635020"/>
                    <a:pt x="508483" y="1630668"/>
                    <a:pt x="495941" y="1626229"/>
                  </a:cubicBezTo>
                  <a:cubicBezTo>
                    <a:pt x="492358" y="1624949"/>
                    <a:pt x="488774" y="1623754"/>
                    <a:pt x="485191" y="1622474"/>
                  </a:cubicBezTo>
                  <a:lnTo>
                    <a:pt x="487665" y="1622474"/>
                  </a:lnTo>
                  <a:close/>
                  <a:moveTo>
                    <a:pt x="557625" y="1642531"/>
                  </a:moveTo>
                  <a:cubicBezTo>
                    <a:pt x="557625" y="1642531"/>
                    <a:pt x="557881" y="1642531"/>
                    <a:pt x="557967" y="1642531"/>
                  </a:cubicBezTo>
                  <a:cubicBezTo>
                    <a:pt x="566413" y="1645091"/>
                    <a:pt x="574774" y="1647652"/>
                    <a:pt x="583221" y="1650383"/>
                  </a:cubicBezTo>
                  <a:cubicBezTo>
                    <a:pt x="587742" y="1651834"/>
                    <a:pt x="592264" y="1653285"/>
                    <a:pt x="596786" y="1654821"/>
                  </a:cubicBezTo>
                  <a:cubicBezTo>
                    <a:pt x="599943" y="1656187"/>
                    <a:pt x="603014" y="1657467"/>
                    <a:pt x="606171" y="1658832"/>
                  </a:cubicBezTo>
                  <a:cubicBezTo>
                    <a:pt x="601564" y="1659345"/>
                    <a:pt x="596957" y="1659857"/>
                    <a:pt x="592350" y="1660369"/>
                  </a:cubicBezTo>
                  <a:cubicBezTo>
                    <a:pt x="575627" y="1654395"/>
                    <a:pt x="558820" y="1648420"/>
                    <a:pt x="542012" y="1642531"/>
                  </a:cubicBezTo>
                  <a:lnTo>
                    <a:pt x="557625" y="1642531"/>
                  </a:lnTo>
                  <a:close/>
                  <a:moveTo>
                    <a:pt x="618201" y="1663868"/>
                  </a:moveTo>
                  <a:cubicBezTo>
                    <a:pt x="623746" y="1666258"/>
                    <a:pt x="629377" y="1668648"/>
                    <a:pt x="634923" y="1670952"/>
                  </a:cubicBezTo>
                  <a:cubicBezTo>
                    <a:pt x="634923" y="1670952"/>
                    <a:pt x="634923" y="1670952"/>
                    <a:pt x="634923" y="1670952"/>
                  </a:cubicBezTo>
                  <a:cubicBezTo>
                    <a:pt x="635008" y="1670952"/>
                    <a:pt x="635179" y="1671037"/>
                    <a:pt x="635264" y="1671123"/>
                  </a:cubicBezTo>
                  <a:cubicBezTo>
                    <a:pt x="635349" y="1671123"/>
                    <a:pt x="635520" y="1671208"/>
                    <a:pt x="635605" y="1671294"/>
                  </a:cubicBezTo>
                  <a:cubicBezTo>
                    <a:pt x="635605" y="1671294"/>
                    <a:pt x="635605" y="1671294"/>
                    <a:pt x="635605" y="1671294"/>
                  </a:cubicBezTo>
                  <a:cubicBezTo>
                    <a:pt x="636117" y="1671464"/>
                    <a:pt x="636629" y="1671720"/>
                    <a:pt x="637141" y="1671891"/>
                  </a:cubicBezTo>
                  <a:lnTo>
                    <a:pt x="628098" y="1673342"/>
                  </a:lnTo>
                  <a:cubicBezTo>
                    <a:pt x="624514" y="1672062"/>
                    <a:pt x="621016" y="1670696"/>
                    <a:pt x="617433" y="1669416"/>
                  </a:cubicBezTo>
                  <a:cubicBezTo>
                    <a:pt x="612911" y="1667794"/>
                    <a:pt x="608389" y="1666173"/>
                    <a:pt x="603953" y="1664551"/>
                  </a:cubicBezTo>
                  <a:cubicBezTo>
                    <a:pt x="608730" y="1664380"/>
                    <a:pt x="613508" y="1664124"/>
                    <a:pt x="618201" y="1663954"/>
                  </a:cubicBezTo>
                  <a:close/>
                  <a:moveTo>
                    <a:pt x="636885" y="1676585"/>
                  </a:moveTo>
                  <a:lnTo>
                    <a:pt x="638762" y="1676414"/>
                  </a:lnTo>
                  <a:cubicBezTo>
                    <a:pt x="641492" y="1676158"/>
                    <a:pt x="644308" y="1675988"/>
                    <a:pt x="647038" y="1675732"/>
                  </a:cubicBezTo>
                  <a:cubicBezTo>
                    <a:pt x="648915" y="1676500"/>
                    <a:pt x="650877" y="1677268"/>
                    <a:pt x="652754" y="1677950"/>
                  </a:cubicBezTo>
                  <a:cubicBezTo>
                    <a:pt x="649768" y="1678292"/>
                    <a:pt x="646782" y="1678633"/>
                    <a:pt x="643881" y="1678975"/>
                  </a:cubicBezTo>
                  <a:lnTo>
                    <a:pt x="643625" y="1678975"/>
                  </a:lnTo>
                  <a:cubicBezTo>
                    <a:pt x="641407" y="1678121"/>
                    <a:pt x="639103" y="1677353"/>
                    <a:pt x="636885" y="1676500"/>
                  </a:cubicBezTo>
                  <a:close/>
                  <a:moveTo>
                    <a:pt x="658982" y="1680426"/>
                  </a:moveTo>
                  <a:cubicBezTo>
                    <a:pt x="674339" y="1686485"/>
                    <a:pt x="689782" y="1692460"/>
                    <a:pt x="705224" y="1698434"/>
                  </a:cubicBezTo>
                  <a:cubicBezTo>
                    <a:pt x="702665" y="1698775"/>
                    <a:pt x="700105" y="1699117"/>
                    <a:pt x="697546" y="1699458"/>
                  </a:cubicBezTo>
                  <a:cubicBezTo>
                    <a:pt x="681250" y="1693228"/>
                    <a:pt x="664954" y="1687083"/>
                    <a:pt x="648574" y="1680938"/>
                  </a:cubicBezTo>
                  <a:cubicBezTo>
                    <a:pt x="652072" y="1680767"/>
                    <a:pt x="655570" y="1680597"/>
                    <a:pt x="658982" y="1680511"/>
                  </a:cubicBezTo>
                  <a:close/>
                  <a:moveTo>
                    <a:pt x="713159" y="1701507"/>
                  </a:moveTo>
                  <a:cubicBezTo>
                    <a:pt x="724165" y="1705774"/>
                    <a:pt x="735171" y="1710042"/>
                    <a:pt x="746177" y="1714224"/>
                  </a:cubicBezTo>
                  <a:cubicBezTo>
                    <a:pt x="743788" y="1714565"/>
                    <a:pt x="741484" y="1714821"/>
                    <a:pt x="739095" y="1715163"/>
                  </a:cubicBezTo>
                  <a:cubicBezTo>
                    <a:pt x="738754" y="1714992"/>
                    <a:pt x="738413" y="1714906"/>
                    <a:pt x="738071" y="1714736"/>
                  </a:cubicBezTo>
                  <a:cubicBezTo>
                    <a:pt x="726895" y="1710554"/>
                    <a:pt x="715633" y="1706286"/>
                    <a:pt x="704456" y="1702019"/>
                  </a:cubicBezTo>
                  <a:cubicBezTo>
                    <a:pt x="707357" y="1701848"/>
                    <a:pt x="710258" y="1701678"/>
                    <a:pt x="713244" y="1701507"/>
                  </a:cubicBezTo>
                  <a:close/>
                  <a:moveTo>
                    <a:pt x="753002" y="1716870"/>
                  </a:moveTo>
                  <a:cubicBezTo>
                    <a:pt x="758974" y="1719174"/>
                    <a:pt x="764861" y="1721478"/>
                    <a:pt x="770833" y="1723783"/>
                  </a:cubicBezTo>
                  <a:lnTo>
                    <a:pt x="771089" y="1723783"/>
                  </a:lnTo>
                  <a:cubicBezTo>
                    <a:pt x="769042" y="1724124"/>
                    <a:pt x="766994" y="1724295"/>
                    <a:pt x="764946" y="1724551"/>
                  </a:cubicBezTo>
                  <a:lnTo>
                    <a:pt x="764520" y="1724551"/>
                  </a:lnTo>
                  <a:cubicBezTo>
                    <a:pt x="758036" y="1722246"/>
                    <a:pt x="751466" y="1719857"/>
                    <a:pt x="744982" y="1717382"/>
                  </a:cubicBezTo>
                  <a:cubicBezTo>
                    <a:pt x="747627" y="1717211"/>
                    <a:pt x="750272" y="1717040"/>
                    <a:pt x="753002" y="1716870"/>
                  </a:cubicBezTo>
                  <a:close/>
                  <a:moveTo>
                    <a:pt x="776805" y="1726087"/>
                  </a:moveTo>
                  <a:lnTo>
                    <a:pt x="806666" y="1737694"/>
                  </a:lnTo>
                  <a:lnTo>
                    <a:pt x="806496" y="1737694"/>
                  </a:lnTo>
                  <a:cubicBezTo>
                    <a:pt x="806496" y="1737694"/>
                    <a:pt x="806496" y="1738036"/>
                    <a:pt x="806496" y="1738036"/>
                  </a:cubicBezTo>
                  <a:lnTo>
                    <a:pt x="807264" y="1738036"/>
                  </a:lnTo>
                  <a:cubicBezTo>
                    <a:pt x="807264" y="1738036"/>
                    <a:pt x="818781" y="1742474"/>
                    <a:pt x="818781" y="1742474"/>
                  </a:cubicBezTo>
                  <a:cubicBezTo>
                    <a:pt x="818952" y="1742474"/>
                    <a:pt x="819123" y="1742303"/>
                    <a:pt x="818867" y="1742218"/>
                  </a:cubicBezTo>
                  <a:lnTo>
                    <a:pt x="808799" y="1737951"/>
                  </a:lnTo>
                  <a:lnTo>
                    <a:pt x="830896" y="1736414"/>
                  </a:lnTo>
                  <a:cubicBezTo>
                    <a:pt x="842756" y="1741108"/>
                    <a:pt x="854700" y="1745888"/>
                    <a:pt x="866559" y="1750582"/>
                  </a:cubicBezTo>
                  <a:cubicBezTo>
                    <a:pt x="865962" y="1750582"/>
                    <a:pt x="865365" y="1750667"/>
                    <a:pt x="864767" y="1750753"/>
                  </a:cubicBezTo>
                  <a:lnTo>
                    <a:pt x="845656" y="1752716"/>
                  </a:lnTo>
                  <a:cubicBezTo>
                    <a:pt x="820232" y="1744181"/>
                    <a:pt x="794807" y="1735561"/>
                    <a:pt x="769553" y="1726429"/>
                  </a:cubicBezTo>
                  <a:cubicBezTo>
                    <a:pt x="771942" y="1726343"/>
                    <a:pt x="774331" y="1726258"/>
                    <a:pt x="776720" y="1726172"/>
                  </a:cubicBezTo>
                  <a:close/>
                  <a:moveTo>
                    <a:pt x="865194" y="1752716"/>
                  </a:moveTo>
                  <a:cubicBezTo>
                    <a:pt x="867412" y="1752716"/>
                    <a:pt x="869545" y="1752545"/>
                    <a:pt x="871764" y="1752545"/>
                  </a:cubicBezTo>
                  <a:cubicBezTo>
                    <a:pt x="880893" y="1756215"/>
                    <a:pt x="890022" y="1759800"/>
                    <a:pt x="899151" y="1763470"/>
                  </a:cubicBezTo>
                  <a:lnTo>
                    <a:pt x="888059" y="1764494"/>
                  </a:lnTo>
                  <a:cubicBezTo>
                    <a:pt x="888059" y="1764494"/>
                    <a:pt x="888059" y="1764836"/>
                    <a:pt x="888059" y="1764836"/>
                  </a:cubicBezTo>
                  <a:lnTo>
                    <a:pt x="901966" y="1764579"/>
                  </a:lnTo>
                  <a:cubicBezTo>
                    <a:pt x="913142" y="1769018"/>
                    <a:pt x="924233" y="1773541"/>
                    <a:pt x="935410" y="1778065"/>
                  </a:cubicBezTo>
                  <a:cubicBezTo>
                    <a:pt x="932253" y="1778406"/>
                    <a:pt x="929182" y="1778832"/>
                    <a:pt x="926025" y="1779174"/>
                  </a:cubicBezTo>
                  <a:cubicBezTo>
                    <a:pt x="900004" y="1770554"/>
                    <a:pt x="873896" y="1762019"/>
                    <a:pt x="847875" y="1753399"/>
                  </a:cubicBezTo>
                  <a:lnTo>
                    <a:pt x="865194" y="1752801"/>
                  </a:lnTo>
                  <a:close/>
                  <a:moveTo>
                    <a:pt x="944966" y="1781990"/>
                  </a:moveTo>
                  <a:lnTo>
                    <a:pt x="989672" y="1800255"/>
                  </a:lnTo>
                  <a:cubicBezTo>
                    <a:pt x="989672" y="1800255"/>
                    <a:pt x="989672" y="1800255"/>
                    <a:pt x="989672" y="1800255"/>
                  </a:cubicBezTo>
                  <a:cubicBezTo>
                    <a:pt x="989842" y="1800255"/>
                    <a:pt x="990013" y="1800426"/>
                    <a:pt x="990184" y="1800426"/>
                  </a:cubicBezTo>
                  <a:cubicBezTo>
                    <a:pt x="989757" y="1800255"/>
                    <a:pt x="989416" y="1800169"/>
                    <a:pt x="988989" y="1799999"/>
                  </a:cubicBezTo>
                  <a:cubicBezTo>
                    <a:pt x="971158" y="1794025"/>
                    <a:pt x="953241" y="1788136"/>
                    <a:pt x="935410" y="1782161"/>
                  </a:cubicBezTo>
                  <a:cubicBezTo>
                    <a:pt x="938567" y="1782161"/>
                    <a:pt x="941809" y="1781990"/>
                    <a:pt x="944966" y="1781905"/>
                  </a:cubicBezTo>
                  <a:close/>
                  <a:moveTo>
                    <a:pt x="1228219" y="1896186"/>
                  </a:moveTo>
                  <a:cubicBezTo>
                    <a:pt x="1225318" y="1896272"/>
                    <a:pt x="1222417" y="1896357"/>
                    <a:pt x="1219517" y="1896443"/>
                  </a:cubicBezTo>
                  <a:lnTo>
                    <a:pt x="1206975" y="1896784"/>
                  </a:lnTo>
                  <a:lnTo>
                    <a:pt x="1216872" y="1892175"/>
                  </a:lnTo>
                  <a:cubicBezTo>
                    <a:pt x="1220626" y="1893455"/>
                    <a:pt x="1224380" y="1894821"/>
                    <a:pt x="1228134" y="1896102"/>
                  </a:cubicBezTo>
                  <a:close/>
                  <a:moveTo>
                    <a:pt x="1307820" y="1908306"/>
                  </a:moveTo>
                  <a:cubicBezTo>
                    <a:pt x="1312683" y="1908306"/>
                    <a:pt x="1317546" y="1908391"/>
                    <a:pt x="1322495" y="1908477"/>
                  </a:cubicBezTo>
                  <a:cubicBezTo>
                    <a:pt x="1341008" y="1916073"/>
                    <a:pt x="1359607" y="1923584"/>
                    <a:pt x="1378121" y="1931094"/>
                  </a:cubicBezTo>
                  <a:cubicBezTo>
                    <a:pt x="1375903" y="1931094"/>
                    <a:pt x="1373685" y="1931094"/>
                    <a:pt x="1371381" y="1931094"/>
                  </a:cubicBezTo>
                  <a:cubicBezTo>
                    <a:pt x="1350223" y="1923498"/>
                    <a:pt x="1328978" y="1915817"/>
                    <a:pt x="1307820" y="1908306"/>
                  </a:cubicBezTo>
                  <a:close/>
                  <a:moveTo>
                    <a:pt x="1381619" y="1908733"/>
                  </a:moveTo>
                  <a:lnTo>
                    <a:pt x="1408068" y="1918719"/>
                  </a:lnTo>
                  <a:cubicBezTo>
                    <a:pt x="1414807" y="1921279"/>
                    <a:pt x="1421548" y="1923925"/>
                    <a:pt x="1428202" y="1926486"/>
                  </a:cubicBezTo>
                  <a:lnTo>
                    <a:pt x="1426667" y="1926058"/>
                  </a:lnTo>
                  <a:cubicBezTo>
                    <a:pt x="1426667" y="1926058"/>
                    <a:pt x="1426411" y="1926315"/>
                    <a:pt x="1426581" y="1926315"/>
                  </a:cubicBezTo>
                  <a:lnTo>
                    <a:pt x="1438355" y="1930411"/>
                  </a:lnTo>
                  <a:cubicBezTo>
                    <a:pt x="1441597" y="1931692"/>
                    <a:pt x="1444839" y="1932887"/>
                    <a:pt x="1448167" y="1934167"/>
                  </a:cubicBezTo>
                  <a:cubicBezTo>
                    <a:pt x="1439550" y="1933655"/>
                    <a:pt x="1430933" y="1933142"/>
                    <a:pt x="1422315" y="1932630"/>
                  </a:cubicBezTo>
                  <a:cubicBezTo>
                    <a:pt x="1411054" y="1927168"/>
                    <a:pt x="1399792" y="1921791"/>
                    <a:pt x="1388445" y="1916414"/>
                  </a:cubicBezTo>
                  <a:lnTo>
                    <a:pt x="1388445" y="1916414"/>
                  </a:lnTo>
                  <a:cubicBezTo>
                    <a:pt x="1388445" y="1916414"/>
                    <a:pt x="1388359" y="1916414"/>
                    <a:pt x="1388359" y="1916414"/>
                  </a:cubicBezTo>
                  <a:lnTo>
                    <a:pt x="1388274" y="1916414"/>
                  </a:lnTo>
                  <a:cubicBezTo>
                    <a:pt x="1388274" y="1916414"/>
                    <a:pt x="1388274" y="1916414"/>
                    <a:pt x="1388274" y="1916414"/>
                  </a:cubicBezTo>
                  <a:cubicBezTo>
                    <a:pt x="1382899" y="1913939"/>
                    <a:pt x="1377439" y="1911550"/>
                    <a:pt x="1372064" y="1909074"/>
                  </a:cubicBezTo>
                  <a:cubicBezTo>
                    <a:pt x="1375221" y="1908989"/>
                    <a:pt x="1378377" y="1908904"/>
                    <a:pt x="1381534" y="1908733"/>
                  </a:cubicBezTo>
                  <a:close/>
                  <a:moveTo>
                    <a:pt x="1602164" y="1999800"/>
                  </a:moveTo>
                  <a:cubicBezTo>
                    <a:pt x="1600543" y="1999544"/>
                    <a:pt x="1598837" y="1999288"/>
                    <a:pt x="1597216" y="1999032"/>
                  </a:cubicBezTo>
                  <a:lnTo>
                    <a:pt x="1598410" y="1998093"/>
                  </a:lnTo>
                  <a:cubicBezTo>
                    <a:pt x="1599690" y="1998605"/>
                    <a:pt x="1600885" y="1999202"/>
                    <a:pt x="1602164" y="1999714"/>
                  </a:cubicBezTo>
                  <a:close/>
                  <a:moveTo>
                    <a:pt x="1596619" y="1998946"/>
                  </a:moveTo>
                  <a:cubicBezTo>
                    <a:pt x="1592097" y="1998263"/>
                    <a:pt x="1587575" y="1997580"/>
                    <a:pt x="1583053" y="1996813"/>
                  </a:cubicBezTo>
                  <a:lnTo>
                    <a:pt x="1583053" y="1996813"/>
                  </a:lnTo>
                  <a:cubicBezTo>
                    <a:pt x="1583053" y="1996813"/>
                    <a:pt x="1583053" y="1996813"/>
                    <a:pt x="1583053" y="1996813"/>
                  </a:cubicBezTo>
                  <a:lnTo>
                    <a:pt x="1583053" y="1996813"/>
                  </a:lnTo>
                  <a:cubicBezTo>
                    <a:pt x="1583053" y="1996813"/>
                    <a:pt x="1583053" y="1996813"/>
                    <a:pt x="1583053" y="1996813"/>
                  </a:cubicBezTo>
                  <a:cubicBezTo>
                    <a:pt x="1581603" y="1996642"/>
                    <a:pt x="1580238" y="1996471"/>
                    <a:pt x="1578787" y="1996301"/>
                  </a:cubicBezTo>
                  <a:lnTo>
                    <a:pt x="1579470" y="1995788"/>
                  </a:lnTo>
                  <a:cubicBezTo>
                    <a:pt x="1579470" y="1995788"/>
                    <a:pt x="1579470" y="1995447"/>
                    <a:pt x="1579299" y="1995532"/>
                  </a:cubicBezTo>
                  <a:lnTo>
                    <a:pt x="1578276" y="1996215"/>
                  </a:lnTo>
                  <a:cubicBezTo>
                    <a:pt x="1567611" y="1994935"/>
                    <a:pt x="1556946" y="1993655"/>
                    <a:pt x="1546196" y="1992203"/>
                  </a:cubicBezTo>
                  <a:cubicBezTo>
                    <a:pt x="1544234" y="1991350"/>
                    <a:pt x="1542357" y="1990497"/>
                    <a:pt x="1540480" y="1989558"/>
                  </a:cubicBezTo>
                  <a:cubicBezTo>
                    <a:pt x="1536043" y="1987424"/>
                    <a:pt x="1531607" y="1985290"/>
                    <a:pt x="1527085" y="1983071"/>
                  </a:cubicBezTo>
                  <a:cubicBezTo>
                    <a:pt x="1540565" y="1983584"/>
                    <a:pt x="1554045" y="1984010"/>
                    <a:pt x="1567525" y="1984522"/>
                  </a:cubicBezTo>
                  <a:cubicBezTo>
                    <a:pt x="1577764" y="1988960"/>
                    <a:pt x="1588002" y="1993398"/>
                    <a:pt x="1598155" y="1997922"/>
                  </a:cubicBezTo>
                  <a:lnTo>
                    <a:pt x="1596789" y="1998861"/>
                  </a:lnTo>
                  <a:close/>
                  <a:moveTo>
                    <a:pt x="1576910" y="2083783"/>
                  </a:moveTo>
                  <a:lnTo>
                    <a:pt x="1567184" y="2081222"/>
                  </a:lnTo>
                  <a:lnTo>
                    <a:pt x="1559676" y="2079344"/>
                  </a:lnTo>
                  <a:cubicBezTo>
                    <a:pt x="1567099" y="2075248"/>
                    <a:pt x="1574522" y="2071066"/>
                    <a:pt x="1581944" y="2066883"/>
                  </a:cubicBezTo>
                  <a:cubicBezTo>
                    <a:pt x="1585527" y="2067652"/>
                    <a:pt x="1589111" y="2068505"/>
                    <a:pt x="1592694" y="2069273"/>
                  </a:cubicBezTo>
                  <a:lnTo>
                    <a:pt x="1598410" y="2070639"/>
                  </a:lnTo>
                  <a:cubicBezTo>
                    <a:pt x="1593462" y="2073797"/>
                    <a:pt x="1588599" y="2076870"/>
                    <a:pt x="1583565" y="2079857"/>
                  </a:cubicBezTo>
                  <a:cubicBezTo>
                    <a:pt x="1581347" y="2081222"/>
                    <a:pt x="1579129" y="2082502"/>
                    <a:pt x="1576825" y="2083783"/>
                  </a:cubicBezTo>
                  <a:close/>
                  <a:moveTo>
                    <a:pt x="1428970" y="2095561"/>
                  </a:moveTo>
                  <a:lnTo>
                    <a:pt x="1428970" y="2095561"/>
                  </a:lnTo>
                  <a:cubicBezTo>
                    <a:pt x="1428970" y="2095561"/>
                    <a:pt x="1428970" y="2095561"/>
                    <a:pt x="1428970" y="2095561"/>
                  </a:cubicBezTo>
                  <a:cubicBezTo>
                    <a:pt x="1435540" y="2093085"/>
                    <a:pt x="1442109" y="2090610"/>
                    <a:pt x="1448679" y="2087965"/>
                  </a:cubicBezTo>
                  <a:cubicBezTo>
                    <a:pt x="1451665" y="2086770"/>
                    <a:pt x="1454651" y="2085489"/>
                    <a:pt x="1457637" y="2084295"/>
                  </a:cubicBezTo>
                  <a:cubicBezTo>
                    <a:pt x="1468387" y="2085746"/>
                    <a:pt x="1479137" y="2087282"/>
                    <a:pt x="1489887" y="2088818"/>
                  </a:cubicBezTo>
                  <a:cubicBezTo>
                    <a:pt x="1481441" y="2093085"/>
                    <a:pt x="1472824" y="2097183"/>
                    <a:pt x="1464206" y="2101108"/>
                  </a:cubicBezTo>
                  <a:cubicBezTo>
                    <a:pt x="1452518" y="2099145"/>
                    <a:pt x="1440744" y="2097267"/>
                    <a:pt x="1428970" y="2095561"/>
                  </a:cubicBezTo>
                  <a:close/>
                  <a:moveTo>
                    <a:pt x="1398171" y="2045290"/>
                  </a:moveTo>
                  <a:cubicBezTo>
                    <a:pt x="1393820" y="2044693"/>
                    <a:pt x="1389383" y="2044095"/>
                    <a:pt x="1384946" y="2043583"/>
                  </a:cubicBezTo>
                  <a:cubicBezTo>
                    <a:pt x="1392454" y="2040938"/>
                    <a:pt x="1400048" y="2038292"/>
                    <a:pt x="1407470" y="2035475"/>
                  </a:cubicBezTo>
                  <a:lnTo>
                    <a:pt x="1407470" y="2035475"/>
                  </a:lnTo>
                  <a:cubicBezTo>
                    <a:pt x="1407470" y="2035475"/>
                    <a:pt x="1407470" y="2035475"/>
                    <a:pt x="1407470" y="2035475"/>
                  </a:cubicBezTo>
                  <a:lnTo>
                    <a:pt x="1407470" y="2035475"/>
                  </a:lnTo>
                  <a:cubicBezTo>
                    <a:pt x="1407470" y="2035475"/>
                    <a:pt x="1407470" y="2035475"/>
                    <a:pt x="1407470" y="2035475"/>
                  </a:cubicBezTo>
                  <a:cubicBezTo>
                    <a:pt x="1408409" y="2035049"/>
                    <a:pt x="1409433" y="2034622"/>
                    <a:pt x="1410371" y="2034195"/>
                  </a:cubicBezTo>
                  <a:cubicBezTo>
                    <a:pt x="1420780" y="2036073"/>
                    <a:pt x="1431274" y="2037951"/>
                    <a:pt x="1441683" y="2039913"/>
                  </a:cubicBezTo>
                  <a:cubicBezTo>
                    <a:pt x="1436819" y="2041706"/>
                    <a:pt x="1432042" y="2043413"/>
                    <a:pt x="1427179" y="2045205"/>
                  </a:cubicBezTo>
                  <a:lnTo>
                    <a:pt x="1427179" y="2045205"/>
                  </a:lnTo>
                  <a:cubicBezTo>
                    <a:pt x="1427179" y="2045205"/>
                    <a:pt x="1427008" y="2045205"/>
                    <a:pt x="1427008" y="2045205"/>
                  </a:cubicBezTo>
                  <a:lnTo>
                    <a:pt x="1426752" y="2045205"/>
                  </a:lnTo>
                  <a:cubicBezTo>
                    <a:pt x="1426752" y="2045205"/>
                    <a:pt x="1426752" y="2045205"/>
                    <a:pt x="1426752" y="2045205"/>
                  </a:cubicBezTo>
                  <a:cubicBezTo>
                    <a:pt x="1423766" y="2046315"/>
                    <a:pt x="1420780" y="2047424"/>
                    <a:pt x="1417794" y="2048534"/>
                  </a:cubicBezTo>
                  <a:cubicBezTo>
                    <a:pt x="1411395" y="2047424"/>
                    <a:pt x="1405082" y="2046315"/>
                    <a:pt x="1398683" y="2045290"/>
                  </a:cubicBezTo>
                  <a:lnTo>
                    <a:pt x="1398683" y="2045290"/>
                  </a:lnTo>
                  <a:cubicBezTo>
                    <a:pt x="1398683" y="2045290"/>
                    <a:pt x="1398341" y="2045290"/>
                    <a:pt x="1398341" y="2045290"/>
                  </a:cubicBezTo>
                  <a:lnTo>
                    <a:pt x="1398000" y="2045290"/>
                  </a:lnTo>
                  <a:cubicBezTo>
                    <a:pt x="1398000" y="2045290"/>
                    <a:pt x="1398000" y="2045290"/>
                    <a:pt x="1398000" y="2045290"/>
                  </a:cubicBezTo>
                  <a:close/>
                  <a:moveTo>
                    <a:pt x="1360631" y="2040596"/>
                  </a:moveTo>
                  <a:cubicBezTo>
                    <a:pt x="1364726" y="2039487"/>
                    <a:pt x="1368907" y="2038292"/>
                    <a:pt x="1373002" y="2037011"/>
                  </a:cubicBezTo>
                  <a:lnTo>
                    <a:pt x="1373002" y="2037011"/>
                  </a:lnTo>
                  <a:cubicBezTo>
                    <a:pt x="1373002" y="2037011"/>
                    <a:pt x="1373002" y="2037011"/>
                    <a:pt x="1373002" y="2037011"/>
                  </a:cubicBezTo>
                  <a:lnTo>
                    <a:pt x="1373002" y="2037011"/>
                  </a:lnTo>
                  <a:cubicBezTo>
                    <a:pt x="1373002" y="2037011"/>
                    <a:pt x="1373002" y="2037011"/>
                    <a:pt x="1373002" y="2037011"/>
                  </a:cubicBezTo>
                  <a:cubicBezTo>
                    <a:pt x="1378718" y="2035049"/>
                    <a:pt x="1384350" y="2032915"/>
                    <a:pt x="1389895" y="2030696"/>
                  </a:cubicBezTo>
                  <a:cubicBezTo>
                    <a:pt x="1392454" y="2031122"/>
                    <a:pt x="1395099" y="2031550"/>
                    <a:pt x="1397659" y="2031976"/>
                  </a:cubicBezTo>
                  <a:lnTo>
                    <a:pt x="1373258" y="2042133"/>
                  </a:lnTo>
                  <a:cubicBezTo>
                    <a:pt x="1368992" y="2041621"/>
                    <a:pt x="1364726" y="2041108"/>
                    <a:pt x="1360460" y="2040596"/>
                  </a:cubicBezTo>
                  <a:close/>
                  <a:moveTo>
                    <a:pt x="1247586" y="1995106"/>
                  </a:moveTo>
                  <a:cubicBezTo>
                    <a:pt x="1236921" y="1992545"/>
                    <a:pt x="1226257" y="1990241"/>
                    <a:pt x="1215507" y="1988021"/>
                  </a:cubicBezTo>
                  <a:cubicBezTo>
                    <a:pt x="1220626" y="1987083"/>
                    <a:pt x="1225659" y="1986230"/>
                    <a:pt x="1230779" y="1985205"/>
                  </a:cubicBezTo>
                  <a:cubicBezTo>
                    <a:pt x="1242894" y="1987509"/>
                    <a:pt x="1255008" y="1989985"/>
                    <a:pt x="1267038" y="1992460"/>
                  </a:cubicBezTo>
                  <a:cubicBezTo>
                    <a:pt x="1265247" y="1992801"/>
                    <a:pt x="1263540" y="1993228"/>
                    <a:pt x="1261749" y="1993569"/>
                  </a:cubicBezTo>
                  <a:lnTo>
                    <a:pt x="1261749" y="1993569"/>
                  </a:lnTo>
                  <a:cubicBezTo>
                    <a:pt x="1261749" y="1993569"/>
                    <a:pt x="1261493" y="1993569"/>
                    <a:pt x="1261493" y="1993569"/>
                  </a:cubicBezTo>
                  <a:lnTo>
                    <a:pt x="1261236" y="1993569"/>
                  </a:lnTo>
                  <a:cubicBezTo>
                    <a:pt x="1261236" y="1993569"/>
                    <a:pt x="1261236" y="1993569"/>
                    <a:pt x="1261236" y="1993569"/>
                  </a:cubicBezTo>
                  <a:cubicBezTo>
                    <a:pt x="1257739" y="1994337"/>
                    <a:pt x="1254155" y="1995020"/>
                    <a:pt x="1250657" y="1995788"/>
                  </a:cubicBezTo>
                  <a:cubicBezTo>
                    <a:pt x="1249633" y="1995532"/>
                    <a:pt x="1248695" y="1995276"/>
                    <a:pt x="1247671" y="1995020"/>
                  </a:cubicBezTo>
                  <a:close/>
                  <a:moveTo>
                    <a:pt x="1013390" y="1956613"/>
                  </a:moveTo>
                  <a:cubicBezTo>
                    <a:pt x="1009209" y="1954992"/>
                    <a:pt x="1005114" y="1953285"/>
                    <a:pt x="1000934" y="1951663"/>
                  </a:cubicBezTo>
                  <a:cubicBezTo>
                    <a:pt x="1013390" y="1951663"/>
                    <a:pt x="1025846" y="1951578"/>
                    <a:pt x="1038303" y="1951493"/>
                  </a:cubicBezTo>
                  <a:lnTo>
                    <a:pt x="1037961" y="1951748"/>
                  </a:lnTo>
                  <a:lnTo>
                    <a:pt x="1053575" y="1953882"/>
                  </a:lnTo>
                  <a:cubicBezTo>
                    <a:pt x="1058352" y="1954480"/>
                    <a:pt x="1063215" y="1955163"/>
                    <a:pt x="1067993" y="1955930"/>
                  </a:cubicBezTo>
                  <a:cubicBezTo>
                    <a:pt x="1074307" y="1956870"/>
                    <a:pt x="1080535" y="1957808"/>
                    <a:pt x="1086848" y="1958832"/>
                  </a:cubicBezTo>
                  <a:cubicBezTo>
                    <a:pt x="1072600" y="1959771"/>
                    <a:pt x="1058438" y="1960625"/>
                    <a:pt x="1044190" y="1961478"/>
                  </a:cubicBezTo>
                  <a:cubicBezTo>
                    <a:pt x="1036085" y="1960283"/>
                    <a:pt x="1027894" y="1959088"/>
                    <a:pt x="1019789" y="1957979"/>
                  </a:cubicBezTo>
                  <a:cubicBezTo>
                    <a:pt x="1017656" y="1957552"/>
                    <a:pt x="1015523" y="1957211"/>
                    <a:pt x="1013390" y="1956784"/>
                  </a:cubicBezTo>
                  <a:close/>
                  <a:moveTo>
                    <a:pt x="1082326" y="1967282"/>
                  </a:moveTo>
                  <a:lnTo>
                    <a:pt x="1082326" y="1967282"/>
                  </a:lnTo>
                  <a:cubicBezTo>
                    <a:pt x="1082326" y="1967282"/>
                    <a:pt x="1081985" y="1967282"/>
                    <a:pt x="1081985" y="1967282"/>
                  </a:cubicBezTo>
                  <a:lnTo>
                    <a:pt x="1081644" y="1967282"/>
                  </a:lnTo>
                  <a:cubicBezTo>
                    <a:pt x="1081644" y="1967282"/>
                    <a:pt x="1081644" y="1967282"/>
                    <a:pt x="1081644" y="1967282"/>
                  </a:cubicBezTo>
                  <a:cubicBezTo>
                    <a:pt x="1077208" y="1966599"/>
                    <a:pt x="1072771" y="1965917"/>
                    <a:pt x="1068420" y="1965234"/>
                  </a:cubicBezTo>
                  <a:cubicBezTo>
                    <a:pt x="1084118" y="1964807"/>
                    <a:pt x="1099816" y="1964295"/>
                    <a:pt x="1115515" y="1963527"/>
                  </a:cubicBezTo>
                  <a:cubicBezTo>
                    <a:pt x="1120975" y="1964465"/>
                    <a:pt x="1126350" y="1965404"/>
                    <a:pt x="1131810" y="1966429"/>
                  </a:cubicBezTo>
                  <a:cubicBezTo>
                    <a:pt x="1121914" y="1967794"/>
                    <a:pt x="1112017" y="1969245"/>
                    <a:pt x="1102120" y="1970611"/>
                  </a:cubicBezTo>
                  <a:cubicBezTo>
                    <a:pt x="1098281" y="1970099"/>
                    <a:pt x="1094527" y="1969586"/>
                    <a:pt x="1090687" y="1969074"/>
                  </a:cubicBezTo>
                  <a:cubicBezTo>
                    <a:pt x="1087872" y="1968562"/>
                    <a:pt x="1085142" y="1967965"/>
                    <a:pt x="1082326" y="1967453"/>
                  </a:cubicBezTo>
                  <a:close/>
                  <a:moveTo>
                    <a:pt x="1176005" y="1980511"/>
                  </a:moveTo>
                  <a:lnTo>
                    <a:pt x="1176005" y="1980511"/>
                  </a:lnTo>
                  <a:cubicBezTo>
                    <a:pt x="1176005" y="1980511"/>
                    <a:pt x="1175664" y="1980511"/>
                    <a:pt x="1175664" y="1980511"/>
                  </a:cubicBezTo>
                  <a:lnTo>
                    <a:pt x="1175322" y="1980511"/>
                  </a:lnTo>
                  <a:cubicBezTo>
                    <a:pt x="1175322" y="1980511"/>
                    <a:pt x="1175322" y="1980511"/>
                    <a:pt x="1175322" y="1980511"/>
                  </a:cubicBezTo>
                  <a:cubicBezTo>
                    <a:pt x="1157491" y="1977865"/>
                    <a:pt x="1139659" y="1975476"/>
                    <a:pt x="1121828" y="1973171"/>
                  </a:cubicBezTo>
                  <a:cubicBezTo>
                    <a:pt x="1131725" y="1972147"/>
                    <a:pt x="1141622" y="1971123"/>
                    <a:pt x="1151519" y="1970013"/>
                  </a:cubicBezTo>
                  <a:cubicBezTo>
                    <a:pt x="1168070" y="1973086"/>
                    <a:pt x="1184536" y="1976329"/>
                    <a:pt x="1201002" y="1979743"/>
                  </a:cubicBezTo>
                  <a:lnTo>
                    <a:pt x="1201002" y="1979743"/>
                  </a:lnTo>
                  <a:cubicBezTo>
                    <a:pt x="1201002" y="1979743"/>
                    <a:pt x="1201088" y="1979743"/>
                    <a:pt x="1201088" y="1979743"/>
                  </a:cubicBezTo>
                  <a:lnTo>
                    <a:pt x="1201173" y="1979743"/>
                  </a:lnTo>
                  <a:cubicBezTo>
                    <a:pt x="1201173" y="1979743"/>
                    <a:pt x="1201173" y="1979743"/>
                    <a:pt x="1201173" y="1979743"/>
                  </a:cubicBezTo>
                  <a:cubicBezTo>
                    <a:pt x="1205268" y="1980511"/>
                    <a:pt x="1209364" y="1981279"/>
                    <a:pt x="1213459" y="1981962"/>
                  </a:cubicBezTo>
                  <a:cubicBezTo>
                    <a:pt x="1208852" y="1982986"/>
                    <a:pt x="1204160" y="1983925"/>
                    <a:pt x="1199467" y="1984864"/>
                  </a:cubicBezTo>
                  <a:cubicBezTo>
                    <a:pt x="1191618" y="1983413"/>
                    <a:pt x="1183854" y="1981962"/>
                    <a:pt x="1176005" y="1980596"/>
                  </a:cubicBezTo>
                  <a:close/>
                  <a:moveTo>
                    <a:pt x="1418306" y="1947311"/>
                  </a:moveTo>
                  <a:cubicBezTo>
                    <a:pt x="1419671" y="1947908"/>
                    <a:pt x="1421036" y="1948420"/>
                    <a:pt x="1422486" y="1949017"/>
                  </a:cubicBezTo>
                  <a:lnTo>
                    <a:pt x="1431274" y="1952602"/>
                  </a:lnTo>
                  <a:lnTo>
                    <a:pt x="1431018" y="1952602"/>
                  </a:lnTo>
                  <a:cubicBezTo>
                    <a:pt x="1426069" y="1950895"/>
                    <a:pt x="1421206" y="1949103"/>
                    <a:pt x="1416258" y="1947311"/>
                  </a:cubicBezTo>
                  <a:cubicBezTo>
                    <a:pt x="1416940" y="1947311"/>
                    <a:pt x="1417623" y="1947311"/>
                    <a:pt x="1418306" y="1947311"/>
                  </a:cubicBezTo>
                  <a:close/>
                  <a:moveTo>
                    <a:pt x="1504476" y="1957382"/>
                  </a:moveTo>
                  <a:lnTo>
                    <a:pt x="1504476" y="1957382"/>
                  </a:lnTo>
                  <a:cubicBezTo>
                    <a:pt x="1504476" y="1957382"/>
                    <a:pt x="1504732" y="1957552"/>
                    <a:pt x="1504732" y="1957552"/>
                  </a:cubicBezTo>
                  <a:lnTo>
                    <a:pt x="1504988" y="1957723"/>
                  </a:lnTo>
                  <a:lnTo>
                    <a:pt x="1504988" y="1957723"/>
                  </a:lnTo>
                  <a:cubicBezTo>
                    <a:pt x="1508572" y="1959259"/>
                    <a:pt x="1512155" y="1960795"/>
                    <a:pt x="1515652" y="1962332"/>
                  </a:cubicBezTo>
                  <a:cubicBezTo>
                    <a:pt x="1502428" y="1960966"/>
                    <a:pt x="1489119" y="1959600"/>
                    <a:pt x="1475809" y="1958491"/>
                  </a:cubicBezTo>
                  <a:cubicBezTo>
                    <a:pt x="1468046" y="1954736"/>
                    <a:pt x="1460282" y="1950981"/>
                    <a:pt x="1452518" y="1947225"/>
                  </a:cubicBezTo>
                  <a:cubicBezTo>
                    <a:pt x="1461903" y="1946969"/>
                    <a:pt x="1471373" y="1946798"/>
                    <a:pt x="1480843" y="1946798"/>
                  </a:cubicBezTo>
                  <a:cubicBezTo>
                    <a:pt x="1481696" y="1947140"/>
                    <a:pt x="1482549" y="1947481"/>
                    <a:pt x="1483403" y="1947823"/>
                  </a:cubicBezTo>
                  <a:cubicBezTo>
                    <a:pt x="1490399" y="1951065"/>
                    <a:pt x="1497395" y="1954309"/>
                    <a:pt x="1504391" y="1957552"/>
                  </a:cubicBezTo>
                  <a:close/>
                  <a:moveTo>
                    <a:pt x="1539115" y="1991265"/>
                  </a:moveTo>
                  <a:cubicBezTo>
                    <a:pt x="1536726" y="1990924"/>
                    <a:pt x="1534422" y="1990582"/>
                    <a:pt x="1532034" y="1990326"/>
                  </a:cubicBezTo>
                  <a:cubicBezTo>
                    <a:pt x="1524270" y="1987424"/>
                    <a:pt x="1516591" y="1984522"/>
                    <a:pt x="1508827" y="1981620"/>
                  </a:cubicBezTo>
                  <a:cubicBezTo>
                    <a:pt x="1512325" y="1981962"/>
                    <a:pt x="1515823" y="1982218"/>
                    <a:pt x="1519321" y="1982559"/>
                  </a:cubicBezTo>
                  <a:cubicBezTo>
                    <a:pt x="1525891" y="1985461"/>
                    <a:pt x="1532460" y="1988448"/>
                    <a:pt x="1539115" y="1991350"/>
                  </a:cubicBezTo>
                  <a:close/>
                  <a:moveTo>
                    <a:pt x="1581773" y="2064238"/>
                  </a:moveTo>
                  <a:cubicBezTo>
                    <a:pt x="1574010" y="2062189"/>
                    <a:pt x="1566246" y="2060226"/>
                    <a:pt x="1558482" y="2058264"/>
                  </a:cubicBezTo>
                  <a:cubicBezTo>
                    <a:pt x="1559932" y="2057324"/>
                    <a:pt x="1561383" y="2056471"/>
                    <a:pt x="1562833" y="2055617"/>
                  </a:cubicBezTo>
                  <a:cubicBezTo>
                    <a:pt x="1567184" y="2052801"/>
                    <a:pt x="1571536" y="2049814"/>
                    <a:pt x="1575886" y="2046912"/>
                  </a:cubicBezTo>
                  <a:cubicBezTo>
                    <a:pt x="1582030" y="2048534"/>
                    <a:pt x="1588172" y="2050155"/>
                    <a:pt x="1594315" y="2051862"/>
                  </a:cubicBezTo>
                  <a:lnTo>
                    <a:pt x="1603530" y="2054508"/>
                  </a:lnTo>
                  <a:lnTo>
                    <a:pt x="1585357" y="2062701"/>
                  </a:lnTo>
                  <a:cubicBezTo>
                    <a:pt x="1584162" y="2063213"/>
                    <a:pt x="1582968" y="2063726"/>
                    <a:pt x="1581773" y="2064323"/>
                  </a:cubicBezTo>
                  <a:close/>
                  <a:moveTo>
                    <a:pt x="1552339" y="2077467"/>
                  </a:moveTo>
                  <a:lnTo>
                    <a:pt x="1542101" y="2074906"/>
                  </a:lnTo>
                  <a:cubicBezTo>
                    <a:pt x="1539456" y="2074224"/>
                    <a:pt x="1536811" y="2073626"/>
                    <a:pt x="1534167" y="2072943"/>
                  </a:cubicBezTo>
                  <a:cubicBezTo>
                    <a:pt x="1540992" y="2069017"/>
                    <a:pt x="1547732" y="2065006"/>
                    <a:pt x="1554387" y="2060909"/>
                  </a:cubicBezTo>
                  <a:cubicBezTo>
                    <a:pt x="1562236" y="2062531"/>
                    <a:pt x="1570170" y="2064238"/>
                    <a:pt x="1578019" y="2066030"/>
                  </a:cubicBezTo>
                  <a:cubicBezTo>
                    <a:pt x="1569488" y="2069871"/>
                    <a:pt x="1560956" y="2073626"/>
                    <a:pt x="1552424" y="2077552"/>
                  </a:cubicBezTo>
                  <a:close/>
                  <a:moveTo>
                    <a:pt x="1529133" y="2088136"/>
                  </a:moveTo>
                  <a:lnTo>
                    <a:pt x="1528962" y="2088136"/>
                  </a:lnTo>
                  <a:cubicBezTo>
                    <a:pt x="1528962" y="2088136"/>
                    <a:pt x="1528792" y="2088306"/>
                    <a:pt x="1528792" y="2088306"/>
                  </a:cubicBezTo>
                  <a:lnTo>
                    <a:pt x="1528792" y="2088306"/>
                  </a:lnTo>
                  <a:cubicBezTo>
                    <a:pt x="1527341" y="2089074"/>
                    <a:pt x="1525891" y="2089928"/>
                    <a:pt x="1524440" y="2090696"/>
                  </a:cubicBezTo>
                  <a:cubicBezTo>
                    <a:pt x="1518297" y="2089415"/>
                    <a:pt x="1512155" y="2088136"/>
                    <a:pt x="1505927" y="2086855"/>
                  </a:cubicBezTo>
                  <a:cubicBezTo>
                    <a:pt x="1513690" y="2083356"/>
                    <a:pt x="1521454" y="2079771"/>
                    <a:pt x="1529047" y="2075930"/>
                  </a:cubicBezTo>
                  <a:lnTo>
                    <a:pt x="1529047" y="2075930"/>
                  </a:lnTo>
                  <a:cubicBezTo>
                    <a:pt x="1529047" y="2075930"/>
                    <a:pt x="1529047" y="2075930"/>
                    <a:pt x="1529047" y="2075930"/>
                  </a:cubicBezTo>
                  <a:lnTo>
                    <a:pt x="1529047" y="2075930"/>
                  </a:lnTo>
                  <a:cubicBezTo>
                    <a:pt x="1529047" y="2075930"/>
                    <a:pt x="1529047" y="2075930"/>
                    <a:pt x="1529047" y="2075930"/>
                  </a:cubicBezTo>
                  <a:cubicBezTo>
                    <a:pt x="1529645" y="2075589"/>
                    <a:pt x="1530242" y="2075248"/>
                    <a:pt x="1530839" y="2074906"/>
                  </a:cubicBezTo>
                  <a:cubicBezTo>
                    <a:pt x="1534252" y="2075589"/>
                    <a:pt x="1537664" y="2076272"/>
                    <a:pt x="1541163" y="2076954"/>
                  </a:cubicBezTo>
                  <a:lnTo>
                    <a:pt x="1549524" y="2078747"/>
                  </a:lnTo>
                  <a:cubicBezTo>
                    <a:pt x="1542613" y="2081905"/>
                    <a:pt x="1535788" y="2084977"/>
                    <a:pt x="1528962" y="2088220"/>
                  </a:cubicBezTo>
                  <a:lnTo>
                    <a:pt x="1528962" y="2088220"/>
                  </a:lnTo>
                  <a:close/>
                  <a:moveTo>
                    <a:pt x="1452774" y="2063128"/>
                  </a:moveTo>
                  <a:lnTo>
                    <a:pt x="1452774" y="2063128"/>
                  </a:lnTo>
                  <a:cubicBezTo>
                    <a:pt x="1452774" y="2063128"/>
                    <a:pt x="1452774" y="2063128"/>
                    <a:pt x="1452774" y="2063128"/>
                  </a:cubicBezTo>
                  <a:lnTo>
                    <a:pt x="1452774" y="2063128"/>
                  </a:lnTo>
                  <a:cubicBezTo>
                    <a:pt x="1454139" y="2062531"/>
                    <a:pt x="1455419" y="2061934"/>
                    <a:pt x="1456784" y="2061336"/>
                  </a:cubicBezTo>
                  <a:cubicBezTo>
                    <a:pt x="1457978" y="2061506"/>
                    <a:pt x="1459173" y="2061763"/>
                    <a:pt x="1460367" y="2061934"/>
                  </a:cubicBezTo>
                  <a:cubicBezTo>
                    <a:pt x="1451750" y="2066116"/>
                    <a:pt x="1443048" y="2070212"/>
                    <a:pt x="1434345" y="2074224"/>
                  </a:cubicBezTo>
                  <a:cubicBezTo>
                    <a:pt x="1431018" y="2073797"/>
                    <a:pt x="1427776" y="2073455"/>
                    <a:pt x="1424448" y="2073029"/>
                  </a:cubicBezTo>
                  <a:cubicBezTo>
                    <a:pt x="1433919" y="2069871"/>
                    <a:pt x="1443304" y="2066628"/>
                    <a:pt x="1452688" y="2063128"/>
                  </a:cubicBezTo>
                  <a:lnTo>
                    <a:pt x="1452688" y="2063128"/>
                  </a:lnTo>
                  <a:close/>
                  <a:moveTo>
                    <a:pt x="1449788" y="2034366"/>
                  </a:moveTo>
                  <a:lnTo>
                    <a:pt x="1449788" y="2034366"/>
                  </a:lnTo>
                  <a:cubicBezTo>
                    <a:pt x="1449788" y="2034366"/>
                    <a:pt x="1449447" y="2034366"/>
                    <a:pt x="1449447" y="2034366"/>
                  </a:cubicBezTo>
                  <a:lnTo>
                    <a:pt x="1449105" y="2034366"/>
                  </a:lnTo>
                  <a:cubicBezTo>
                    <a:pt x="1449105" y="2034366"/>
                    <a:pt x="1449105" y="2034366"/>
                    <a:pt x="1449105" y="2034366"/>
                  </a:cubicBezTo>
                  <a:cubicBezTo>
                    <a:pt x="1439720" y="2032829"/>
                    <a:pt x="1430421" y="2031379"/>
                    <a:pt x="1421036" y="2029928"/>
                  </a:cubicBezTo>
                  <a:cubicBezTo>
                    <a:pt x="1429738" y="2026087"/>
                    <a:pt x="1438440" y="2022161"/>
                    <a:pt x="1447058" y="2018150"/>
                  </a:cubicBezTo>
                  <a:cubicBezTo>
                    <a:pt x="1452433" y="2019259"/>
                    <a:pt x="1457893" y="2020454"/>
                    <a:pt x="1463268" y="2021563"/>
                  </a:cubicBezTo>
                  <a:lnTo>
                    <a:pt x="1463268" y="2021563"/>
                  </a:lnTo>
                  <a:cubicBezTo>
                    <a:pt x="1463268" y="2021563"/>
                    <a:pt x="1463353" y="2021563"/>
                    <a:pt x="1463353" y="2021563"/>
                  </a:cubicBezTo>
                  <a:lnTo>
                    <a:pt x="1463438" y="2021563"/>
                  </a:lnTo>
                  <a:cubicBezTo>
                    <a:pt x="1463438" y="2021563"/>
                    <a:pt x="1463438" y="2021563"/>
                    <a:pt x="1463438" y="2021563"/>
                  </a:cubicBezTo>
                  <a:cubicBezTo>
                    <a:pt x="1469155" y="2022673"/>
                    <a:pt x="1474957" y="2023868"/>
                    <a:pt x="1480673" y="2025063"/>
                  </a:cubicBezTo>
                  <a:cubicBezTo>
                    <a:pt x="1477175" y="2026514"/>
                    <a:pt x="1473677" y="2027879"/>
                    <a:pt x="1470264" y="2029330"/>
                  </a:cubicBezTo>
                  <a:cubicBezTo>
                    <a:pt x="1465059" y="2031379"/>
                    <a:pt x="1459770" y="2033341"/>
                    <a:pt x="1454566" y="2035390"/>
                  </a:cubicBezTo>
                  <a:cubicBezTo>
                    <a:pt x="1452945" y="2035049"/>
                    <a:pt x="1451409" y="2034793"/>
                    <a:pt x="1449873" y="2034451"/>
                  </a:cubicBezTo>
                  <a:close/>
                  <a:moveTo>
                    <a:pt x="1399877" y="2026770"/>
                  </a:moveTo>
                  <a:cubicBezTo>
                    <a:pt x="1409348" y="2022844"/>
                    <a:pt x="1418647" y="2018576"/>
                    <a:pt x="1427861" y="2014138"/>
                  </a:cubicBezTo>
                  <a:cubicBezTo>
                    <a:pt x="1431530" y="2014906"/>
                    <a:pt x="1435113" y="2015589"/>
                    <a:pt x="1438782" y="2016357"/>
                  </a:cubicBezTo>
                  <a:cubicBezTo>
                    <a:pt x="1428544" y="2020283"/>
                    <a:pt x="1418391" y="2024124"/>
                    <a:pt x="1408153" y="2027879"/>
                  </a:cubicBezTo>
                  <a:cubicBezTo>
                    <a:pt x="1405423" y="2027452"/>
                    <a:pt x="1402693" y="2027111"/>
                    <a:pt x="1399877" y="2026685"/>
                  </a:cubicBezTo>
                  <a:close/>
                  <a:moveTo>
                    <a:pt x="1370699" y="2030525"/>
                  </a:moveTo>
                  <a:cubicBezTo>
                    <a:pt x="1367115" y="2031805"/>
                    <a:pt x="1363447" y="2033000"/>
                    <a:pt x="1359778" y="2034280"/>
                  </a:cubicBezTo>
                  <a:cubicBezTo>
                    <a:pt x="1354403" y="2031720"/>
                    <a:pt x="1349028" y="2029245"/>
                    <a:pt x="1343568" y="2026770"/>
                  </a:cubicBezTo>
                  <a:cubicBezTo>
                    <a:pt x="1346127" y="2026087"/>
                    <a:pt x="1348602" y="2025319"/>
                    <a:pt x="1351161" y="2024636"/>
                  </a:cubicBezTo>
                  <a:cubicBezTo>
                    <a:pt x="1359693" y="2025916"/>
                    <a:pt x="1368225" y="2027282"/>
                    <a:pt x="1376756" y="2028647"/>
                  </a:cubicBezTo>
                  <a:cubicBezTo>
                    <a:pt x="1374794" y="2029245"/>
                    <a:pt x="1372917" y="2029842"/>
                    <a:pt x="1370955" y="2030440"/>
                  </a:cubicBezTo>
                  <a:lnTo>
                    <a:pt x="1370955" y="2030440"/>
                  </a:lnTo>
                  <a:cubicBezTo>
                    <a:pt x="1370955" y="2030440"/>
                    <a:pt x="1370784" y="2030440"/>
                    <a:pt x="1370784" y="2030440"/>
                  </a:cubicBezTo>
                  <a:lnTo>
                    <a:pt x="1370613" y="2030440"/>
                  </a:lnTo>
                  <a:cubicBezTo>
                    <a:pt x="1370613" y="2030440"/>
                    <a:pt x="1370613" y="2030440"/>
                    <a:pt x="1370613" y="2030440"/>
                  </a:cubicBezTo>
                  <a:close/>
                  <a:moveTo>
                    <a:pt x="1334951" y="2016357"/>
                  </a:moveTo>
                  <a:lnTo>
                    <a:pt x="1334951" y="2016357"/>
                  </a:lnTo>
                  <a:cubicBezTo>
                    <a:pt x="1334951" y="2016357"/>
                    <a:pt x="1334951" y="2016357"/>
                    <a:pt x="1334951" y="2016357"/>
                  </a:cubicBezTo>
                  <a:lnTo>
                    <a:pt x="1334951" y="2016357"/>
                  </a:lnTo>
                  <a:cubicBezTo>
                    <a:pt x="1339985" y="2014821"/>
                    <a:pt x="1344933" y="2013199"/>
                    <a:pt x="1349967" y="2011578"/>
                  </a:cubicBezTo>
                  <a:cubicBezTo>
                    <a:pt x="1353721" y="2012516"/>
                    <a:pt x="1357475" y="2013456"/>
                    <a:pt x="1361228" y="2014480"/>
                  </a:cubicBezTo>
                  <a:cubicBezTo>
                    <a:pt x="1356024" y="2016357"/>
                    <a:pt x="1350735" y="2018235"/>
                    <a:pt x="1345445" y="2020027"/>
                  </a:cubicBezTo>
                  <a:cubicBezTo>
                    <a:pt x="1339473" y="2019344"/>
                    <a:pt x="1333500" y="2018747"/>
                    <a:pt x="1327528" y="2018150"/>
                  </a:cubicBezTo>
                  <a:cubicBezTo>
                    <a:pt x="1329917" y="2017552"/>
                    <a:pt x="1332306" y="2017040"/>
                    <a:pt x="1334695" y="2016357"/>
                  </a:cubicBezTo>
                  <a:lnTo>
                    <a:pt x="1334695" y="2016357"/>
                  </a:lnTo>
                  <a:close/>
                  <a:moveTo>
                    <a:pt x="1520772" y="2054167"/>
                  </a:moveTo>
                  <a:cubicBezTo>
                    <a:pt x="1529218" y="2055788"/>
                    <a:pt x="1537664" y="2057495"/>
                    <a:pt x="1546111" y="2059288"/>
                  </a:cubicBezTo>
                  <a:cubicBezTo>
                    <a:pt x="1539456" y="2062787"/>
                    <a:pt x="1532887" y="2066286"/>
                    <a:pt x="1526147" y="2069700"/>
                  </a:cubicBezTo>
                  <a:lnTo>
                    <a:pt x="1526147" y="2069700"/>
                  </a:lnTo>
                  <a:cubicBezTo>
                    <a:pt x="1526147" y="2069700"/>
                    <a:pt x="1525976" y="2069785"/>
                    <a:pt x="1525976" y="2069785"/>
                  </a:cubicBezTo>
                  <a:lnTo>
                    <a:pt x="1525805" y="2069785"/>
                  </a:lnTo>
                  <a:cubicBezTo>
                    <a:pt x="1525805" y="2069785"/>
                    <a:pt x="1525805" y="2069871"/>
                    <a:pt x="1525805" y="2069871"/>
                  </a:cubicBezTo>
                  <a:cubicBezTo>
                    <a:pt x="1525293" y="2070127"/>
                    <a:pt x="1524781" y="2070468"/>
                    <a:pt x="1524270" y="2070724"/>
                  </a:cubicBezTo>
                  <a:cubicBezTo>
                    <a:pt x="1515823" y="2068761"/>
                    <a:pt x="1507377" y="2066798"/>
                    <a:pt x="1498931" y="2064921"/>
                  </a:cubicBezTo>
                  <a:cubicBezTo>
                    <a:pt x="1505500" y="2061336"/>
                    <a:pt x="1511898" y="2057581"/>
                    <a:pt x="1518297" y="2053740"/>
                  </a:cubicBezTo>
                  <a:cubicBezTo>
                    <a:pt x="1519151" y="2053911"/>
                    <a:pt x="1519918" y="2054081"/>
                    <a:pt x="1520772" y="2054167"/>
                  </a:cubicBezTo>
                  <a:close/>
                  <a:moveTo>
                    <a:pt x="1488692" y="2062446"/>
                  </a:moveTo>
                  <a:cubicBezTo>
                    <a:pt x="1488692" y="2062446"/>
                    <a:pt x="1488607" y="2062446"/>
                    <a:pt x="1488522" y="2062531"/>
                  </a:cubicBezTo>
                  <a:cubicBezTo>
                    <a:pt x="1485280" y="2061848"/>
                    <a:pt x="1482123" y="2061165"/>
                    <a:pt x="1478881" y="2060482"/>
                  </a:cubicBezTo>
                  <a:cubicBezTo>
                    <a:pt x="1485365" y="2057069"/>
                    <a:pt x="1491764" y="2053569"/>
                    <a:pt x="1498163" y="2049899"/>
                  </a:cubicBezTo>
                  <a:cubicBezTo>
                    <a:pt x="1501917" y="2050582"/>
                    <a:pt x="1505585" y="2051265"/>
                    <a:pt x="1509339" y="2051947"/>
                  </a:cubicBezTo>
                  <a:cubicBezTo>
                    <a:pt x="1502685" y="2055447"/>
                    <a:pt x="1495944" y="2058861"/>
                    <a:pt x="1489119" y="2062189"/>
                  </a:cubicBezTo>
                  <a:lnTo>
                    <a:pt x="1489119" y="2062189"/>
                  </a:lnTo>
                  <a:cubicBezTo>
                    <a:pt x="1489119" y="2062189"/>
                    <a:pt x="1488948" y="2062275"/>
                    <a:pt x="1488948" y="2062275"/>
                  </a:cubicBezTo>
                  <a:lnTo>
                    <a:pt x="1488778" y="2062275"/>
                  </a:lnTo>
                  <a:cubicBezTo>
                    <a:pt x="1488778" y="2062275"/>
                    <a:pt x="1488778" y="2062360"/>
                    <a:pt x="1488778" y="2062360"/>
                  </a:cubicBezTo>
                  <a:close/>
                  <a:moveTo>
                    <a:pt x="1516335" y="2048277"/>
                  </a:moveTo>
                  <a:cubicBezTo>
                    <a:pt x="1512667" y="2047424"/>
                    <a:pt x="1508998" y="2046570"/>
                    <a:pt x="1505244" y="2045803"/>
                  </a:cubicBezTo>
                  <a:cubicBezTo>
                    <a:pt x="1507206" y="2044693"/>
                    <a:pt x="1509169" y="2043498"/>
                    <a:pt x="1511046" y="2042388"/>
                  </a:cubicBezTo>
                  <a:cubicBezTo>
                    <a:pt x="1515397" y="2039743"/>
                    <a:pt x="1519663" y="2037097"/>
                    <a:pt x="1524014" y="2034366"/>
                  </a:cubicBezTo>
                  <a:cubicBezTo>
                    <a:pt x="1525720" y="2034707"/>
                    <a:pt x="1527426" y="2035134"/>
                    <a:pt x="1529047" y="2035475"/>
                  </a:cubicBezTo>
                  <a:cubicBezTo>
                    <a:pt x="1531522" y="2036073"/>
                    <a:pt x="1533910" y="2036670"/>
                    <a:pt x="1536384" y="2037182"/>
                  </a:cubicBezTo>
                  <a:cubicBezTo>
                    <a:pt x="1529730" y="2040938"/>
                    <a:pt x="1522990" y="2044693"/>
                    <a:pt x="1516250" y="2048277"/>
                  </a:cubicBezTo>
                  <a:close/>
                  <a:moveTo>
                    <a:pt x="1530498" y="2030867"/>
                  </a:moveTo>
                  <a:cubicBezTo>
                    <a:pt x="1530498" y="2030867"/>
                    <a:pt x="1529986" y="2030696"/>
                    <a:pt x="1529730" y="2030696"/>
                  </a:cubicBezTo>
                  <a:cubicBezTo>
                    <a:pt x="1535532" y="2026940"/>
                    <a:pt x="1541248" y="2023185"/>
                    <a:pt x="1546879" y="2019259"/>
                  </a:cubicBezTo>
                  <a:cubicBezTo>
                    <a:pt x="1551912" y="2020113"/>
                    <a:pt x="1556946" y="2021051"/>
                    <a:pt x="1561980" y="2021991"/>
                  </a:cubicBezTo>
                  <a:cubicBezTo>
                    <a:pt x="1555325" y="2026087"/>
                    <a:pt x="1548585" y="2030184"/>
                    <a:pt x="1541760" y="2034110"/>
                  </a:cubicBezTo>
                  <a:cubicBezTo>
                    <a:pt x="1538006" y="2033000"/>
                    <a:pt x="1534167" y="2031976"/>
                    <a:pt x="1530327" y="2030952"/>
                  </a:cubicBezTo>
                  <a:close/>
                  <a:moveTo>
                    <a:pt x="1495944" y="2021991"/>
                  </a:moveTo>
                  <a:cubicBezTo>
                    <a:pt x="1501575" y="2019174"/>
                    <a:pt x="1507121" y="2016272"/>
                    <a:pt x="1512667" y="2013370"/>
                  </a:cubicBezTo>
                  <a:cubicBezTo>
                    <a:pt x="1521881" y="2014906"/>
                    <a:pt x="1531095" y="2016528"/>
                    <a:pt x="1540309" y="2018150"/>
                  </a:cubicBezTo>
                  <a:lnTo>
                    <a:pt x="1533399" y="2021563"/>
                  </a:lnTo>
                  <a:cubicBezTo>
                    <a:pt x="1528792" y="2023783"/>
                    <a:pt x="1524099" y="2025831"/>
                    <a:pt x="1519492" y="2027964"/>
                  </a:cubicBezTo>
                  <a:cubicBezTo>
                    <a:pt x="1511643" y="2025916"/>
                    <a:pt x="1503879" y="2023953"/>
                    <a:pt x="1496030" y="2021991"/>
                  </a:cubicBezTo>
                  <a:close/>
                  <a:moveTo>
                    <a:pt x="1464377" y="2014650"/>
                  </a:moveTo>
                  <a:cubicBezTo>
                    <a:pt x="1461988" y="2014224"/>
                    <a:pt x="1459514" y="2013797"/>
                    <a:pt x="1457125" y="2013285"/>
                  </a:cubicBezTo>
                  <a:cubicBezTo>
                    <a:pt x="1461988" y="2010980"/>
                    <a:pt x="1466766" y="2008676"/>
                    <a:pt x="1471629" y="2006286"/>
                  </a:cubicBezTo>
                  <a:cubicBezTo>
                    <a:pt x="1474103" y="2006713"/>
                    <a:pt x="1476492" y="2007225"/>
                    <a:pt x="1478966" y="2007652"/>
                  </a:cubicBezTo>
                  <a:lnTo>
                    <a:pt x="1478966" y="2007652"/>
                  </a:lnTo>
                  <a:cubicBezTo>
                    <a:pt x="1478966" y="2007652"/>
                    <a:pt x="1479052" y="2007652"/>
                    <a:pt x="1479052" y="2007652"/>
                  </a:cubicBezTo>
                  <a:lnTo>
                    <a:pt x="1479137" y="2007652"/>
                  </a:lnTo>
                  <a:cubicBezTo>
                    <a:pt x="1479137" y="2007652"/>
                    <a:pt x="1479137" y="2007652"/>
                    <a:pt x="1479137" y="2007652"/>
                  </a:cubicBezTo>
                  <a:cubicBezTo>
                    <a:pt x="1489034" y="2009273"/>
                    <a:pt x="1499016" y="2010980"/>
                    <a:pt x="1508913" y="2012687"/>
                  </a:cubicBezTo>
                  <a:cubicBezTo>
                    <a:pt x="1502855" y="2015419"/>
                    <a:pt x="1496798" y="2018150"/>
                    <a:pt x="1490740" y="2020710"/>
                  </a:cubicBezTo>
                  <a:cubicBezTo>
                    <a:pt x="1482123" y="2018662"/>
                    <a:pt x="1473591" y="2016614"/>
                    <a:pt x="1464974" y="2014736"/>
                  </a:cubicBezTo>
                  <a:lnTo>
                    <a:pt x="1464974" y="2014736"/>
                  </a:lnTo>
                  <a:cubicBezTo>
                    <a:pt x="1464974" y="2014736"/>
                    <a:pt x="1464633" y="2014736"/>
                    <a:pt x="1464633" y="2014736"/>
                  </a:cubicBezTo>
                  <a:lnTo>
                    <a:pt x="1464292" y="2014736"/>
                  </a:lnTo>
                  <a:cubicBezTo>
                    <a:pt x="1464292" y="2014736"/>
                    <a:pt x="1464292" y="2014736"/>
                    <a:pt x="1464292" y="2014736"/>
                  </a:cubicBezTo>
                  <a:close/>
                  <a:moveTo>
                    <a:pt x="1448167" y="1974963"/>
                  </a:moveTo>
                  <a:lnTo>
                    <a:pt x="1444925" y="1974963"/>
                  </a:lnTo>
                  <a:cubicBezTo>
                    <a:pt x="1444925" y="1974963"/>
                    <a:pt x="1446375" y="1974281"/>
                    <a:pt x="1446375" y="1974281"/>
                  </a:cubicBezTo>
                  <a:cubicBezTo>
                    <a:pt x="1446972" y="1974536"/>
                    <a:pt x="1447569" y="1974707"/>
                    <a:pt x="1448252" y="1974963"/>
                  </a:cubicBezTo>
                  <a:close/>
                  <a:moveTo>
                    <a:pt x="1453713" y="1976926"/>
                  </a:moveTo>
                  <a:cubicBezTo>
                    <a:pt x="1455248" y="1977524"/>
                    <a:pt x="1456869" y="1978036"/>
                    <a:pt x="1458405" y="1978633"/>
                  </a:cubicBezTo>
                  <a:lnTo>
                    <a:pt x="1456357" y="1979487"/>
                  </a:lnTo>
                  <a:lnTo>
                    <a:pt x="1442963" y="1985120"/>
                  </a:lnTo>
                  <a:cubicBezTo>
                    <a:pt x="1436990" y="1987595"/>
                    <a:pt x="1431018" y="1989899"/>
                    <a:pt x="1424960" y="1992203"/>
                  </a:cubicBezTo>
                  <a:cubicBezTo>
                    <a:pt x="1419756" y="1991436"/>
                    <a:pt x="1414552" y="1990667"/>
                    <a:pt x="1409348" y="1989899"/>
                  </a:cubicBezTo>
                  <a:cubicBezTo>
                    <a:pt x="1412675" y="1988534"/>
                    <a:pt x="1416002" y="1987254"/>
                    <a:pt x="1419244" y="1985888"/>
                  </a:cubicBezTo>
                  <a:lnTo>
                    <a:pt x="1433919" y="1979658"/>
                  </a:lnTo>
                  <a:lnTo>
                    <a:pt x="1442280" y="1975988"/>
                  </a:lnTo>
                  <a:lnTo>
                    <a:pt x="1453627" y="1976841"/>
                  </a:lnTo>
                  <a:close/>
                  <a:moveTo>
                    <a:pt x="1497480" y="1992801"/>
                  </a:moveTo>
                  <a:cubicBezTo>
                    <a:pt x="1491337" y="1995447"/>
                    <a:pt x="1485109" y="1998093"/>
                    <a:pt x="1478881" y="2000568"/>
                  </a:cubicBezTo>
                  <a:cubicBezTo>
                    <a:pt x="1472653" y="1999544"/>
                    <a:pt x="1466339" y="1998605"/>
                    <a:pt x="1460111" y="1997580"/>
                  </a:cubicBezTo>
                  <a:cubicBezTo>
                    <a:pt x="1462074" y="1996471"/>
                    <a:pt x="1464036" y="1995447"/>
                    <a:pt x="1465998" y="1994337"/>
                  </a:cubicBezTo>
                  <a:cubicBezTo>
                    <a:pt x="1466083" y="1994337"/>
                    <a:pt x="1465998" y="1993996"/>
                    <a:pt x="1465827" y="1994081"/>
                  </a:cubicBezTo>
                  <a:cubicBezTo>
                    <a:pt x="1463438" y="1995191"/>
                    <a:pt x="1461135" y="1996301"/>
                    <a:pt x="1458746" y="1997410"/>
                  </a:cubicBezTo>
                  <a:cubicBezTo>
                    <a:pt x="1449447" y="1995959"/>
                    <a:pt x="1440147" y="1994508"/>
                    <a:pt x="1430847" y="1993143"/>
                  </a:cubicBezTo>
                  <a:cubicBezTo>
                    <a:pt x="1435113" y="1991179"/>
                    <a:pt x="1439379" y="1989216"/>
                    <a:pt x="1443560" y="1987083"/>
                  </a:cubicBezTo>
                  <a:lnTo>
                    <a:pt x="1456698" y="1980596"/>
                  </a:lnTo>
                  <a:lnTo>
                    <a:pt x="1459684" y="1979060"/>
                  </a:lnTo>
                  <a:cubicBezTo>
                    <a:pt x="1472312" y="1983584"/>
                    <a:pt x="1484853" y="1988192"/>
                    <a:pt x="1497395" y="1992801"/>
                  </a:cubicBezTo>
                  <a:close/>
                  <a:moveTo>
                    <a:pt x="1521027" y="2008847"/>
                  </a:moveTo>
                  <a:lnTo>
                    <a:pt x="1527512" y="2005347"/>
                  </a:lnTo>
                  <a:lnTo>
                    <a:pt x="1527853" y="2005177"/>
                  </a:lnTo>
                  <a:lnTo>
                    <a:pt x="1532204" y="2005689"/>
                  </a:lnTo>
                  <a:cubicBezTo>
                    <a:pt x="1538517" y="2008079"/>
                    <a:pt x="1544831" y="2010383"/>
                    <a:pt x="1551059" y="2012858"/>
                  </a:cubicBezTo>
                  <a:lnTo>
                    <a:pt x="1547817" y="2014480"/>
                  </a:lnTo>
                  <a:cubicBezTo>
                    <a:pt x="1538859" y="2012602"/>
                    <a:pt x="1529901" y="2010724"/>
                    <a:pt x="1520942" y="2008847"/>
                  </a:cubicBezTo>
                  <a:close/>
                  <a:moveTo>
                    <a:pt x="1527085" y="2004238"/>
                  </a:moveTo>
                  <a:lnTo>
                    <a:pt x="1527000" y="2004238"/>
                  </a:lnTo>
                  <a:cubicBezTo>
                    <a:pt x="1527000" y="2004238"/>
                    <a:pt x="1521710" y="2004067"/>
                    <a:pt x="1521710" y="2004067"/>
                  </a:cubicBezTo>
                  <a:cubicBezTo>
                    <a:pt x="1521625" y="2004067"/>
                    <a:pt x="1521625" y="2004323"/>
                    <a:pt x="1521710" y="2004408"/>
                  </a:cubicBezTo>
                  <a:lnTo>
                    <a:pt x="1525891" y="2004921"/>
                  </a:lnTo>
                  <a:lnTo>
                    <a:pt x="1518639" y="2008420"/>
                  </a:lnTo>
                  <a:cubicBezTo>
                    <a:pt x="1506523" y="2005945"/>
                    <a:pt x="1494494" y="2003555"/>
                    <a:pt x="1482379" y="2001250"/>
                  </a:cubicBezTo>
                  <a:cubicBezTo>
                    <a:pt x="1487839" y="1998605"/>
                    <a:pt x="1493214" y="1995873"/>
                    <a:pt x="1498589" y="1993228"/>
                  </a:cubicBezTo>
                  <a:cubicBezTo>
                    <a:pt x="1505500" y="1995703"/>
                    <a:pt x="1512325" y="1998263"/>
                    <a:pt x="1519236" y="2000738"/>
                  </a:cubicBezTo>
                  <a:cubicBezTo>
                    <a:pt x="1522137" y="2001848"/>
                    <a:pt x="1524952" y="2002957"/>
                    <a:pt x="1527853" y="2003982"/>
                  </a:cubicBezTo>
                  <a:lnTo>
                    <a:pt x="1527256" y="2004323"/>
                  </a:lnTo>
                  <a:close/>
                  <a:moveTo>
                    <a:pt x="1415234" y="1995873"/>
                  </a:moveTo>
                  <a:cubicBezTo>
                    <a:pt x="1411736" y="1997154"/>
                    <a:pt x="1408238" y="1998520"/>
                    <a:pt x="1404740" y="1999800"/>
                  </a:cubicBezTo>
                  <a:cubicBezTo>
                    <a:pt x="1401498" y="2000909"/>
                    <a:pt x="1398341" y="2002019"/>
                    <a:pt x="1395099" y="2003128"/>
                  </a:cubicBezTo>
                  <a:cubicBezTo>
                    <a:pt x="1390237" y="2002445"/>
                    <a:pt x="1385373" y="2001848"/>
                    <a:pt x="1380510" y="2001165"/>
                  </a:cubicBezTo>
                  <a:cubicBezTo>
                    <a:pt x="1387336" y="1998605"/>
                    <a:pt x="1394246" y="1996044"/>
                    <a:pt x="1400986" y="1993313"/>
                  </a:cubicBezTo>
                  <a:cubicBezTo>
                    <a:pt x="1405764" y="1994167"/>
                    <a:pt x="1410457" y="1995020"/>
                    <a:pt x="1415234" y="1995873"/>
                  </a:cubicBezTo>
                  <a:close/>
                  <a:moveTo>
                    <a:pt x="1406361" y="2004323"/>
                  </a:moveTo>
                  <a:cubicBezTo>
                    <a:pt x="1411736" y="2002019"/>
                    <a:pt x="1417026" y="1999629"/>
                    <a:pt x="1422315" y="1997154"/>
                  </a:cubicBezTo>
                  <a:cubicBezTo>
                    <a:pt x="1431103" y="1998775"/>
                    <a:pt x="1439976" y="2000312"/>
                    <a:pt x="1448764" y="2002019"/>
                  </a:cubicBezTo>
                  <a:cubicBezTo>
                    <a:pt x="1446460" y="2003043"/>
                    <a:pt x="1444072" y="2004152"/>
                    <a:pt x="1441768" y="2005091"/>
                  </a:cubicBezTo>
                  <a:cubicBezTo>
                    <a:pt x="1438697" y="2006372"/>
                    <a:pt x="1435540" y="2007652"/>
                    <a:pt x="1432468" y="2008847"/>
                  </a:cubicBezTo>
                  <a:cubicBezTo>
                    <a:pt x="1423510" y="2007310"/>
                    <a:pt x="1414552" y="2005945"/>
                    <a:pt x="1405594" y="2004579"/>
                  </a:cubicBezTo>
                  <a:cubicBezTo>
                    <a:pt x="1405849" y="2004494"/>
                    <a:pt x="1406105" y="2004323"/>
                    <a:pt x="1406447" y="2004238"/>
                  </a:cubicBezTo>
                  <a:close/>
                  <a:moveTo>
                    <a:pt x="1442451" y="2007055"/>
                  </a:moveTo>
                  <a:cubicBezTo>
                    <a:pt x="1445351" y="2005603"/>
                    <a:pt x="1448338" y="2004067"/>
                    <a:pt x="1451238" y="2002445"/>
                  </a:cubicBezTo>
                  <a:cubicBezTo>
                    <a:pt x="1456528" y="2003384"/>
                    <a:pt x="1461817" y="2004408"/>
                    <a:pt x="1467022" y="2005433"/>
                  </a:cubicBezTo>
                  <a:cubicBezTo>
                    <a:pt x="1461476" y="2007652"/>
                    <a:pt x="1455846" y="2009871"/>
                    <a:pt x="1450300" y="2012004"/>
                  </a:cubicBezTo>
                  <a:cubicBezTo>
                    <a:pt x="1445948" y="2011237"/>
                    <a:pt x="1441512" y="2010468"/>
                    <a:pt x="1437161" y="2009700"/>
                  </a:cubicBezTo>
                  <a:cubicBezTo>
                    <a:pt x="1438952" y="2008847"/>
                    <a:pt x="1440659" y="2007908"/>
                    <a:pt x="1442451" y="2007055"/>
                  </a:cubicBezTo>
                  <a:close/>
                  <a:moveTo>
                    <a:pt x="1534337" y="2023441"/>
                  </a:moveTo>
                  <a:lnTo>
                    <a:pt x="1543039" y="2018576"/>
                  </a:lnTo>
                  <a:cubicBezTo>
                    <a:pt x="1543039" y="2018576"/>
                    <a:pt x="1543381" y="2018576"/>
                    <a:pt x="1543551" y="2018662"/>
                  </a:cubicBezTo>
                  <a:cubicBezTo>
                    <a:pt x="1537409" y="2022332"/>
                    <a:pt x="1531266" y="2025916"/>
                    <a:pt x="1525038" y="2029416"/>
                  </a:cubicBezTo>
                  <a:cubicBezTo>
                    <a:pt x="1524696" y="2029330"/>
                    <a:pt x="1524270" y="2029245"/>
                    <a:pt x="1523929" y="2029074"/>
                  </a:cubicBezTo>
                  <a:cubicBezTo>
                    <a:pt x="1527426" y="2027197"/>
                    <a:pt x="1530925" y="2025404"/>
                    <a:pt x="1534422" y="2023441"/>
                  </a:cubicBezTo>
                  <a:close/>
                  <a:moveTo>
                    <a:pt x="1564795" y="2018064"/>
                  </a:moveTo>
                  <a:cubicBezTo>
                    <a:pt x="1560786" y="2017211"/>
                    <a:pt x="1556775" y="2016272"/>
                    <a:pt x="1552680" y="2015419"/>
                  </a:cubicBezTo>
                  <a:cubicBezTo>
                    <a:pt x="1553278" y="2014992"/>
                    <a:pt x="1553960" y="2014565"/>
                    <a:pt x="1554557" y="2014053"/>
                  </a:cubicBezTo>
                  <a:cubicBezTo>
                    <a:pt x="1557970" y="2015333"/>
                    <a:pt x="1561383" y="2016698"/>
                    <a:pt x="1564795" y="2018064"/>
                  </a:cubicBezTo>
                  <a:close/>
                  <a:moveTo>
                    <a:pt x="1550718" y="2014309"/>
                  </a:moveTo>
                  <a:cubicBezTo>
                    <a:pt x="1550718" y="2014309"/>
                    <a:pt x="1550206" y="2014650"/>
                    <a:pt x="1549865" y="2014821"/>
                  </a:cubicBezTo>
                  <a:lnTo>
                    <a:pt x="1549694" y="2014821"/>
                  </a:lnTo>
                  <a:cubicBezTo>
                    <a:pt x="1549694" y="2014821"/>
                    <a:pt x="1552339" y="2013199"/>
                    <a:pt x="1552339" y="2013199"/>
                  </a:cubicBezTo>
                  <a:cubicBezTo>
                    <a:pt x="1552339" y="2013199"/>
                    <a:pt x="1552339" y="2013199"/>
                    <a:pt x="1552339" y="2013199"/>
                  </a:cubicBezTo>
                  <a:lnTo>
                    <a:pt x="1550633" y="2014309"/>
                  </a:lnTo>
                  <a:close/>
                  <a:moveTo>
                    <a:pt x="1431871" y="1953029"/>
                  </a:moveTo>
                  <a:lnTo>
                    <a:pt x="1432127" y="1953029"/>
                  </a:lnTo>
                  <a:cubicBezTo>
                    <a:pt x="1432127" y="1953029"/>
                    <a:pt x="1436393" y="1954650"/>
                    <a:pt x="1436393" y="1954650"/>
                  </a:cubicBezTo>
                  <a:cubicBezTo>
                    <a:pt x="1434943" y="1954138"/>
                    <a:pt x="1433407" y="1953541"/>
                    <a:pt x="1431956" y="1953029"/>
                  </a:cubicBezTo>
                  <a:close/>
                  <a:moveTo>
                    <a:pt x="1445863" y="1973939"/>
                  </a:moveTo>
                  <a:lnTo>
                    <a:pt x="1443645" y="1974793"/>
                  </a:lnTo>
                  <a:lnTo>
                    <a:pt x="1430165" y="1974793"/>
                  </a:lnTo>
                  <a:cubicBezTo>
                    <a:pt x="1430165" y="1974793"/>
                    <a:pt x="1430080" y="1974963"/>
                    <a:pt x="1430165" y="1974963"/>
                  </a:cubicBezTo>
                  <a:lnTo>
                    <a:pt x="1440915" y="1975817"/>
                  </a:lnTo>
                  <a:lnTo>
                    <a:pt x="1433834" y="1978463"/>
                  </a:lnTo>
                  <a:lnTo>
                    <a:pt x="1418903" y="1983839"/>
                  </a:lnTo>
                  <a:cubicBezTo>
                    <a:pt x="1413784" y="1985632"/>
                    <a:pt x="1408665" y="1987339"/>
                    <a:pt x="1403461" y="1988960"/>
                  </a:cubicBezTo>
                  <a:cubicBezTo>
                    <a:pt x="1399877" y="1988448"/>
                    <a:pt x="1396208" y="1987936"/>
                    <a:pt x="1392625" y="1987509"/>
                  </a:cubicBezTo>
                  <a:lnTo>
                    <a:pt x="1372149" y="1981279"/>
                  </a:lnTo>
                  <a:lnTo>
                    <a:pt x="1363788" y="1978889"/>
                  </a:lnTo>
                  <a:cubicBezTo>
                    <a:pt x="1363788" y="1978889"/>
                    <a:pt x="1364214" y="1978804"/>
                    <a:pt x="1364385" y="1978719"/>
                  </a:cubicBezTo>
                  <a:cubicBezTo>
                    <a:pt x="1378292" y="1973939"/>
                    <a:pt x="1392199" y="1968818"/>
                    <a:pt x="1405935" y="1963527"/>
                  </a:cubicBezTo>
                  <a:lnTo>
                    <a:pt x="1411054" y="1961478"/>
                  </a:lnTo>
                  <a:cubicBezTo>
                    <a:pt x="1422657" y="1965660"/>
                    <a:pt x="1434260" y="1969842"/>
                    <a:pt x="1445863" y="1973939"/>
                  </a:cubicBezTo>
                  <a:close/>
                  <a:moveTo>
                    <a:pt x="1371722" y="1982389"/>
                  </a:moveTo>
                  <a:lnTo>
                    <a:pt x="1390151" y="1987168"/>
                  </a:lnTo>
                  <a:cubicBezTo>
                    <a:pt x="1377865" y="1985461"/>
                    <a:pt x="1365494" y="1983839"/>
                    <a:pt x="1353209" y="1982303"/>
                  </a:cubicBezTo>
                  <a:cubicBezTo>
                    <a:pt x="1355853" y="1981450"/>
                    <a:pt x="1358498" y="1980596"/>
                    <a:pt x="1361143" y="1979743"/>
                  </a:cubicBezTo>
                  <a:lnTo>
                    <a:pt x="1371808" y="1982389"/>
                  </a:lnTo>
                  <a:close/>
                  <a:moveTo>
                    <a:pt x="1394161" y="1992033"/>
                  </a:moveTo>
                  <a:cubicBezTo>
                    <a:pt x="1388274" y="1993911"/>
                    <a:pt x="1382387" y="1995788"/>
                    <a:pt x="1376415" y="1997580"/>
                  </a:cubicBezTo>
                  <a:cubicBezTo>
                    <a:pt x="1373941" y="1998263"/>
                    <a:pt x="1371552" y="1998946"/>
                    <a:pt x="1369078" y="1999714"/>
                  </a:cubicBezTo>
                  <a:cubicBezTo>
                    <a:pt x="1356451" y="1998178"/>
                    <a:pt x="1343824" y="1996727"/>
                    <a:pt x="1331111" y="1995532"/>
                  </a:cubicBezTo>
                  <a:lnTo>
                    <a:pt x="1313621" y="1993911"/>
                  </a:lnTo>
                  <a:cubicBezTo>
                    <a:pt x="1316437" y="1993228"/>
                    <a:pt x="1319167" y="1992631"/>
                    <a:pt x="1321983" y="1992033"/>
                  </a:cubicBezTo>
                  <a:lnTo>
                    <a:pt x="1321983" y="1992033"/>
                  </a:lnTo>
                  <a:cubicBezTo>
                    <a:pt x="1321983" y="1992033"/>
                    <a:pt x="1321983" y="1992033"/>
                    <a:pt x="1321983" y="1992033"/>
                  </a:cubicBezTo>
                  <a:lnTo>
                    <a:pt x="1321983" y="1992033"/>
                  </a:lnTo>
                  <a:cubicBezTo>
                    <a:pt x="1321983" y="1992033"/>
                    <a:pt x="1321983" y="1992033"/>
                    <a:pt x="1321983" y="1992033"/>
                  </a:cubicBezTo>
                  <a:cubicBezTo>
                    <a:pt x="1330514" y="1989558"/>
                    <a:pt x="1339046" y="1986997"/>
                    <a:pt x="1347493" y="1984266"/>
                  </a:cubicBezTo>
                  <a:cubicBezTo>
                    <a:pt x="1363020" y="1986826"/>
                    <a:pt x="1378463" y="1989472"/>
                    <a:pt x="1393991" y="1992203"/>
                  </a:cubicBezTo>
                  <a:close/>
                  <a:moveTo>
                    <a:pt x="1309697" y="1994764"/>
                  </a:moveTo>
                  <a:lnTo>
                    <a:pt x="1331197" y="1997580"/>
                  </a:lnTo>
                  <a:cubicBezTo>
                    <a:pt x="1341094" y="1998946"/>
                    <a:pt x="1351076" y="2000483"/>
                    <a:pt x="1360972" y="2002019"/>
                  </a:cubicBezTo>
                  <a:cubicBezTo>
                    <a:pt x="1354403" y="2003896"/>
                    <a:pt x="1347834" y="2005689"/>
                    <a:pt x="1341264" y="2007481"/>
                  </a:cubicBezTo>
                  <a:cubicBezTo>
                    <a:pt x="1339046" y="2006798"/>
                    <a:pt x="1336742" y="2006201"/>
                    <a:pt x="1334524" y="2005518"/>
                  </a:cubicBezTo>
                  <a:cubicBezTo>
                    <a:pt x="1323774" y="2002445"/>
                    <a:pt x="1312939" y="1999458"/>
                    <a:pt x="1302104" y="1996556"/>
                  </a:cubicBezTo>
                  <a:cubicBezTo>
                    <a:pt x="1304663" y="1995959"/>
                    <a:pt x="1307223" y="1995361"/>
                    <a:pt x="1309782" y="1994764"/>
                  </a:cubicBezTo>
                  <a:close/>
                  <a:moveTo>
                    <a:pt x="1372661" y="2003896"/>
                  </a:moveTo>
                  <a:cubicBezTo>
                    <a:pt x="1377097" y="2004665"/>
                    <a:pt x="1381534" y="2005433"/>
                    <a:pt x="1385971" y="2006201"/>
                  </a:cubicBezTo>
                  <a:cubicBezTo>
                    <a:pt x="1379316" y="2008420"/>
                    <a:pt x="1372661" y="2010639"/>
                    <a:pt x="1365921" y="2012858"/>
                  </a:cubicBezTo>
                  <a:lnTo>
                    <a:pt x="1365921" y="2012858"/>
                  </a:lnTo>
                  <a:cubicBezTo>
                    <a:pt x="1365921" y="2012858"/>
                    <a:pt x="1365750" y="2012858"/>
                    <a:pt x="1365750" y="2012858"/>
                  </a:cubicBezTo>
                  <a:lnTo>
                    <a:pt x="1365580" y="2012858"/>
                  </a:lnTo>
                  <a:cubicBezTo>
                    <a:pt x="1365580" y="2012858"/>
                    <a:pt x="1365580" y="2012858"/>
                    <a:pt x="1365580" y="2012858"/>
                  </a:cubicBezTo>
                  <a:cubicBezTo>
                    <a:pt x="1364726" y="2013199"/>
                    <a:pt x="1363873" y="2013456"/>
                    <a:pt x="1363020" y="2013711"/>
                  </a:cubicBezTo>
                  <a:cubicBezTo>
                    <a:pt x="1359522" y="2012687"/>
                    <a:pt x="1356024" y="2011663"/>
                    <a:pt x="1352611" y="2010639"/>
                  </a:cubicBezTo>
                  <a:cubicBezTo>
                    <a:pt x="1359351" y="2008420"/>
                    <a:pt x="1366006" y="2006201"/>
                    <a:pt x="1372661" y="2003811"/>
                  </a:cubicBezTo>
                  <a:close/>
                  <a:moveTo>
                    <a:pt x="1338107" y="2022503"/>
                  </a:moveTo>
                  <a:cubicBezTo>
                    <a:pt x="1337340" y="2022758"/>
                    <a:pt x="1336486" y="2023015"/>
                    <a:pt x="1335719" y="2023270"/>
                  </a:cubicBezTo>
                  <a:cubicBezTo>
                    <a:pt x="1334268" y="2022673"/>
                    <a:pt x="1332818" y="2022075"/>
                    <a:pt x="1331453" y="2021563"/>
                  </a:cubicBezTo>
                  <a:cubicBezTo>
                    <a:pt x="1333671" y="2021905"/>
                    <a:pt x="1335889" y="2022161"/>
                    <a:pt x="1338107" y="2022503"/>
                  </a:cubicBezTo>
                  <a:close/>
                  <a:moveTo>
                    <a:pt x="1360802" y="2021649"/>
                  </a:moveTo>
                  <a:cubicBezTo>
                    <a:pt x="1363191" y="2020881"/>
                    <a:pt x="1365580" y="2020198"/>
                    <a:pt x="1367968" y="2019430"/>
                  </a:cubicBezTo>
                  <a:lnTo>
                    <a:pt x="1367968" y="2019430"/>
                  </a:lnTo>
                  <a:cubicBezTo>
                    <a:pt x="1367968" y="2019430"/>
                    <a:pt x="1367968" y="2019430"/>
                    <a:pt x="1367968" y="2019430"/>
                  </a:cubicBezTo>
                  <a:lnTo>
                    <a:pt x="1367968" y="2019430"/>
                  </a:lnTo>
                  <a:cubicBezTo>
                    <a:pt x="1367968" y="2019430"/>
                    <a:pt x="1367968" y="2019430"/>
                    <a:pt x="1367968" y="2019430"/>
                  </a:cubicBezTo>
                  <a:cubicBezTo>
                    <a:pt x="1369675" y="2018832"/>
                    <a:pt x="1371381" y="2018064"/>
                    <a:pt x="1373088" y="2017467"/>
                  </a:cubicBezTo>
                  <a:cubicBezTo>
                    <a:pt x="1375476" y="2018064"/>
                    <a:pt x="1377865" y="2018747"/>
                    <a:pt x="1380254" y="2019344"/>
                  </a:cubicBezTo>
                  <a:cubicBezTo>
                    <a:pt x="1380425" y="2019344"/>
                    <a:pt x="1380510" y="2019088"/>
                    <a:pt x="1380254" y="2019088"/>
                  </a:cubicBezTo>
                  <a:cubicBezTo>
                    <a:pt x="1378121" y="2018406"/>
                    <a:pt x="1375988" y="2017808"/>
                    <a:pt x="1373855" y="2017211"/>
                  </a:cubicBezTo>
                  <a:cubicBezTo>
                    <a:pt x="1381534" y="2014309"/>
                    <a:pt x="1389127" y="2011322"/>
                    <a:pt x="1396720" y="2008164"/>
                  </a:cubicBezTo>
                  <a:cubicBezTo>
                    <a:pt x="1396891" y="2008164"/>
                    <a:pt x="1397062" y="2008164"/>
                    <a:pt x="1397232" y="2008249"/>
                  </a:cubicBezTo>
                  <a:cubicBezTo>
                    <a:pt x="1405423" y="2009785"/>
                    <a:pt x="1413613" y="2011322"/>
                    <a:pt x="1421804" y="2012943"/>
                  </a:cubicBezTo>
                  <a:cubicBezTo>
                    <a:pt x="1410457" y="2017296"/>
                    <a:pt x="1399109" y="2021308"/>
                    <a:pt x="1387592" y="2025063"/>
                  </a:cubicBezTo>
                  <a:cubicBezTo>
                    <a:pt x="1378548" y="2023868"/>
                    <a:pt x="1369504" y="2022758"/>
                    <a:pt x="1360546" y="2021649"/>
                  </a:cubicBezTo>
                  <a:close/>
                  <a:moveTo>
                    <a:pt x="1472141" y="2033598"/>
                  </a:moveTo>
                  <a:cubicBezTo>
                    <a:pt x="1477260" y="2031208"/>
                    <a:pt x="1482294" y="2028733"/>
                    <a:pt x="1487327" y="2026173"/>
                  </a:cubicBezTo>
                  <a:cubicBezTo>
                    <a:pt x="1495518" y="2027879"/>
                    <a:pt x="1503623" y="2029586"/>
                    <a:pt x="1511728" y="2031379"/>
                  </a:cubicBezTo>
                  <a:cubicBezTo>
                    <a:pt x="1505329" y="2034195"/>
                    <a:pt x="1498845" y="2037011"/>
                    <a:pt x="1492446" y="2039743"/>
                  </a:cubicBezTo>
                  <a:cubicBezTo>
                    <a:pt x="1490825" y="2040426"/>
                    <a:pt x="1489204" y="2041023"/>
                    <a:pt x="1487583" y="2041706"/>
                  </a:cubicBezTo>
                  <a:cubicBezTo>
                    <a:pt x="1479905" y="2040084"/>
                    <a:pt x="1472141" y="2038463"/>
                    <a:pt x="1464377" y="2036927"/>
                  </a:cubicBezTo>
                  <a:cubicBezTo>
                    <a:pt x="1466937" y="2035731"/>
                    <a:pt x="1469581" y="2034707"/>
                    <a:pt x="1472141" y="2033512"/>
                  </a:cubicBezTo>
                  <a:close/>
                  <a:moveTo>
                    <a:pt x="1517103" y="2032574"/>
                  </a:moveTo>
                  <a:cubicBezTo>
                    <a:pt x="1517530" y="2032659"/>
                    <a:pt x="1518042" y="2032744"/>
                    <a:pt x="1518468" y="2032915"/>
                  </a:cubicBezTo>
                  <a:cubicBezTo>
                    <a:pt x="1515397" y="2034622"/>
                    <a:pt x="1512240" y="2036329"/>
                    <a:pt x="1509083" y="2038036"/>
                  </a:cubicBezTo>
                  <a:cubicBezTo>
                    <a:pt x="1505244" y="2040084"/>
                    <a:pt x="1501319" y="2041962"/>
                    <a:pt x="1497395" y="2044010"/>
                  </a:cubicBezTo>
                  <a:cubicBezTo>
                    <a:pt x="1496798" y="2043925"/>
                    <a:pt x="1496200" y="2043754"/>
                    <a:pt x="1495689" y="2043669"/>
                  </a:cubicBezTo>
                  <a:cubicBezTo>
                    <a:pt x="1502855" y="2040084"/>
                    <a:pt x="1510022" y="2036414"/>
                    <a:pt x="1517103" y="2032744"/>
                  </a:cubicBezTo>
                  <a:close/>
                  <a:moveTo>
                    <a:pt x="1489119" y="2048107"/>
                  </a:moveTo>
                  <a:cubicBezTo>
                    <a:pt x="1482208" y="2051521"/>
                    <a:pt x="1475298" y="2054849"/>
                    <a:pt x="1468387" y="2058093"/>
                  </a:cubicBezTo>
                  <a:cubicBezTo>
                    <a:pt x="1467449" y="2057922"/>
                    <a:pt x="1466510" y="2057751"/>
                    <a:pt x="1465486" y="2057495"/>
                  </a:cubicBezTo>
                  <a:cubicBezTo>
                    <a:pt x="1472653" y="2054337"/>
                    <a:pt x="1479820" y="2051009"/>
                    <a:pt x="1486901" y="2047680"/>
                  </a:cubicBezTo>
                  <a:cubicBezTo>
                    <a:pt x="1487669" y="2047851"/>
                    <a:pt x="1488351" y="2047936"/>
                    <a:pt x="1489119" y="2048107"/>
                  </a:cubicBezTo>
                  <a:close/>
                  <a:moveTo>
                    <a:pt x="1468899" y="2065603"/>
                  </a:moveTo>
                  <a:lnTo>
                    <a:pt x="1468899" y="2065603"/>
                  </a:lnTo>
                  <a:cubicBezTo>
                    <a:pt x="1468899" y="2065603"/>
                    <a:pt x="1468899" y="2065603"/>
                    <a:pt x="1468899" y="2065603"/>
                  </a:cubicBezTo>
                  <a:lnTo>
                    <a:pt x="1468899" y="2065603"/>
                  </a:lnTo>
                  <a:cubicBezTo>
                    <a:pt x="1468899" y="2065603"/>
                    <a:pt x="1468899" y="2065603"/>
                    <a:pt x="1468899" y="2065603"/>
                  </a:cubicBezTo>
                  <a:cubicBezTo>
                    <a:pt x="1470008" y="2065006"/>
                    <a:pt x="1471203" y="2064408"/>
                    <a:pt x="1472312" y="2063811"/>
                  </a:cubicBezTo>
                  <a:cubicBezTo>
                    <a:pt x="1475724" y="2064408"/>
                    <a:pt x="1479137" y="2065006"/>
                    <a:pt x="1482635" y="2065603"/>
                  </a:cubicBezTo>
                  <a:cubicBezTo>
                    <a:pt x="1474700" y="2069785"/>
                    <a:pt x="1466680" y="2073882"/>
                    <a:pt x="1458575" y="2077894"/>
                  </a:cubicBezTo>
                  <a:cubicBezTo>
                    <a:pt x="1454309" y="2077125"/>
                    <a:pt x="1449959" y="2076357"/>
                    <a:pt x="1445693" y="2075675"/>
                  </a:cubicBezTo>
                  <a:cubicBezTo>
                    <a:pt x="1453456" y="2072431"/>
                    <a:pt x="1461135" y="2069103"/>
                    <a:pt x="1468813" y="2065689"/>
                  </a:cubicBezTo>
                  <a:close/>
                  <a:moveTo>
                    <a:pt x="1492190" y="2068505"/>
                  </a:moveTo>
                  <a:lnTo>
                    <a:pt x="1492190" y="2068505"/>
                  </a:lnTo>
                  <a:cubicBezTo>
                    <a:pt x="1492190" y="2068505"/>
                    <a:pt x="1492190" y="2068505"/>
                    <a:pt x="1492190" y="2068505"/>
                  </a:cubicBezTo>
                  <a:lnTo>
                    <a:pt x="1492190" y="2068505"/>
                  </a:lnTo>
                  <a:cubicBezTo>
                    <a:pt x="1492190" y="2068505"/>
                    <a:pt x="1492190" y="2068505"/>
                    <a:pt x="1492190" y="2068505"/>
                  </a:cubicBezTo>
                  <a:cubicBezTo>
                    <a:pt x="1492702" y="2068249"/>
                    <a:pt x="1493214" y="2067908"/>
                    <a:pt x="1493726" y="2067652"/>
                  </a:cubicBezTo>
                  <a:cubicBezTo>
                    <a:pt x="1502685" y="2069273"/>
                    <a:pt x="1511557" y="2070980"/>
                    <a:pt x="1520516" y="2072687"/>
                  </a:cubicBezTo>
                  <a:cubicBezTo>
                    <a:pt x="1512837" y="2076870"/>
                    <a:pt x="1505073" y="2080966"/>
                    <a:pt x="1497310" y="2085063"/>
                  </a:cubicBezTo>
                  <a:cubicBezTo>
                    <a:pt x="1487669" y="2083185"/>
                    <a:pt x="1478113" y="2081393"/>
                    <a:pt x="1468472" y="2079686"/>
                  </a:cubicBezTo>
                  <a:cubicBezTo>
                    <a:pt x="1476407" y="2076187"/>
                    <a:pt x="1484341" y="2072517"/>
                    <a:pt x="1492105" y="2068676"/>
                  </a:cubicBezTo>
                  <a:close/>
                  <a:moveTo>
                    <a:pt x="1560615" y="2051435"/>
                  </a:moveTo>
                  <a:cubicBezTo>
                    <a:pt x="1557544" y="2053142"/>
                    <a:pt x="1554387" y="2054764"/>
                    <a:pt x="1551230" y="2056471"/>
                  </a:cubicBezTo>
                  <a:cubicBezTo>
                    <a:pt x="1542271" y="2054252"/>
                    <a:pt x="1533399" y="2052118"/>
                    <a:pt x="1524440" y="2049985"/>
                  </a:cubicBezTo>
                  <a:cubicBezTo>
                    <a:pt x="1530583" y="2046229"/>
                    <a:pt x="1536555" y="2042388"/>
                    <a:pt x="1542528" y="2038463"/>
                  </a:cubicBezTo>
                  <a:cubicBezTo>
                    <a:pt x="1551998" y="2040767"/>
                    <a:pt x="1561383" y="2043071"/>
                    <a:pt x="1570853" y="2045546"/>
                  </a:cubicBezTo>
                  <a:cubicBezTo>
                    <a:pt x="1567440" y="2047510"/>
                    <a:pt x="1564028" y="2049472"/>
                    <a:pt x="1560615" y="2051435"/>
                  </a:cubicBezTo>
                  <a:close/>
                  <a:moveTo>
                    <a:pt x="1547220" y="2035475"/>
                  </a:moveTo>
                  <a:cubicBezTo>
                    <a:pt x="1553533" y="2031293"/>
                    <a:pt x="1559762" y="2026940"/>
                    <a:pt x="1565904" y="2022588"/>
                  </a:cubicBezTo>
                  <a:cubicBezTo>
                    <a:pt x="1572389" y="2023783"/>
                    <a:pt x="1578873" y="2024892"/>
                    <a:pt x="1585357" y="2026087"/>
                  </a:cubicBezTo>
                  <a:cubicBezTo>
                    <a:pt x="1589026" y="2027538"/>
                    <a:pt x="1592609" y="2028989"/>
                    <a:pt x="1596277" y="2030355"/>
                  </a:cubicBezTo>
                  <a:lnTo>
                    <a:pt x="1594144" y="2031720"/>
                  </a:lnTo>
                  <a:cubicBezTo>
                    <a:pt x="1587660" y="2035731"/>
                    <a:pt x="1581091" y="2039657"/>
                    <a:pt x="1574522" y="2043498"/>
                  </a:cubicBezTo>
                  <a:cubicBezTo>
                    <a:pt x="1565478" y="2040767"/>
                    <a:pt x="1556349" y="2038036"/>
                    <a:pt x="1547220" y="2035475"/>
                  </a:cubicBezTo>
                  <a:close/>
                  <a:moveTo>
                    <a:pt x="1555240" y="1999117"/>
                  </a:moveTo>
                  <a:cubicBezTo>
                    <a:pt x="1557714" y="1999544"/>
                    <a:pt x="1560103" y="2000056"/>
                    <a:pt x="1562577" y="2000483"/>
                  </a:cubicBezTo>
                  <a:cubicBezTo>
                    <a:pt x="1564710" y="2001165"/>
                    <a:pt x="1566843" y="2001848"/>
                    <a:pt x="1569061" y="2002531"/>
                  </a:cubicBezTo>
                  <a:lnTo>
                    <a:pt x="1567355" y="2003640"/>
                  </a:lnTo>
                  <a:cubicBezTo>
                    <a:pt x="1563345" y="2002104"/>
                    <a:pt x="1559335" y="2000568"/>
                    <a:pt x="1555240" y="1999117"/>
                  </a:cubicBezTo>
                  <a:close/>
                  <a:moveTo>
                    <a:pt x="1492020" y="1975305"/>
                  </a:moveTo>
                  <a:cubicBezTo>
                    <a:pt x="1482294" y="1971635"/>
                    <a:pt x="1472567" y="1968050"/>
                    <a:pt x="1462841" y="1964465"/>
                  </a:cubicBezTo>
                  <a:cubicBezTo>
                    <a:pt x="1463012" y="1964465"/>
                    <a:pt x="1463097" y="1964465"/>
                    <a:pt x="1463268" y="1964465"/>
                  </a:cubicBezTo>
                  <a:lnTo>
                    <a:pt x="1463268" y="1964465"/>
                  </a:lnTo>
                  <a:cubicBezTo>
                    <a:pt x="1463268" y="1964465"/>
                    <a:pt x="1463438" y="1964465"/>
                    <a:pt x="1463438" y="1964465"/>
                  </a:cubicBezTo>
                  <a:lnTo>
                    <a:pt x="1463609" y="1964465"/>
                  </a:lnTo>
                  <a:cubicBezTo>
                    <a:pt x="1463609" y="1964465"/>
                    <a:pt x="1463609" y="1964465"/>
                    <a:pt x="1463609" y="1964465"/>
                  </a:cubicBezTo>
                  <a:cubicBezTo>
                    <a:pt x="1468984" y="1964636"/>
                    <a:pt x="1474359" y="1964807"/>
                    <a:pt x="1479734" y="1964977"/>
                  </a:cubicBezTo>
                  <a:cubicBezTo>
                    <a:pt x="1487669" y="1968477"/>
                    <a:pt x="1495603" y="1971976"/>
                    <a:pt x="1503538" y="1975561"/>
                  </a:cubicBezTo>
                  <a:cubicBezTo>
                    <a:pt x="1499698" y="1975476"/>
                    <a:pt x="1495859" y="1975390"/>
                    <a:pt x="1491935" y="1975305"/>
                  </a:cubicBezTo>
                  <a:close/>
                  <a:moveTo>
                    <a:pt x="1471714" y="1943214"/>
                  </a:moveTo>
                  <a:cubicBezTo>
                    <a:pt x="1461050" y="1942189"/>
                    <a:pt x="1450385" y="1941336"/>
                    <a:pt x="1439720" y="1940994"/>
                  </a:cubicBezTo>
                  <a:cubicBezTo>
                    <a:pt x="1437331" y="1939885"/>
                    <a:pt x="1435028" y="1938690"/>
                    <a:pt x="1432639" y="1937581"/>
                  </a:cubicBezTo>
                  <a:cubicBezTo>
                    <a:pt x="1440403" y="1937410"/>
                    <a:pt x="1448252" y="1937324"/>
                    <a:pt x="1456016" y="1937154"/>
                  </a:cubicBezTo>
                  <a:cubicBezTo>
                    <a:pt x="1461220" y="1939202"/>
                    <a:pt x="1466510" y="1941165"/>
                    <a:pt x="1471714" y="1943214"/>
                  </a:cubicBezTo>
                  <a:close/>
                  <a:moveTo>
                    <a:pt x="1426837" y="1941251"/>
                  </a:moveTo>
                  <a:cubicBezTo>
                    <a:pt x="1422060" y="1941506"/>
                    <a:pt x="1417197" y="1941848"/>
                    <a:pt x="1412419" y="1942275"/>
                  </a:cubicBezTo>
                  <a:cubicBezTo>
                    <a:pt x="1409091" y="1940824"/>
                    <a:pt x="1405849" y="1939373"/>
                    <a:pt x="1402522" y="1937922"/>
                  </a:cubicBezTo>
                  <a:cubicBezTo>
                    <a:pt x="1408068" y="1937922"/>
                    <a:pt x="1413528" y="1937837"/>
                    <a:pt x="1419073" y="1937751"/>
                  </a:cubicBezTo>
                  <a:cubicBezTo>
                    <a:pt x="1421719" y="1938946"/>
                    <a:pt x="1424278" y="1940141"/>
                    <a:pt x="1426923" y="1941251"/>
                  </a:cubicBezTo>
                  <a:close/>
                  <a:moveTo>
                    <a:pt x="1435796" y="1947737"/>
                  </a:moveTo>
                  <a:lnTo>
                    <a:pt x="1435796" y="1947737"/>
                  </a:lnTo>
                  <a:cubicBezTo>
                    <a:pt x="1435796" y="1947737"/>
                    <a:pt x="1435881" y="1947737"/>
                    <a:pt x="1435881" y="1947737"/>
                  </a:cubicBezTo>
                  <a:lnTo>
                    <a:pt x="1435966" y="1947737"/>
                  </a:lnTo>
                  <a:cubicBezTo>
                    <a:pt x="1435966" y="1947737"/>
                    <a:pt x="1435966" y="1947737"/>
                    <a:pt x="1435966" y="1947737"/>
                  </a:cubicBezTo>
                  <a:cubicBezTo>
                    <a:pt x="1437588" y="1947737"/>
                    <a:pt x="1439294" y="1947652"/>
                    <a:pt x="1440915" y="1947566"/>
                  </a:cubicBezTo>
                  <a:cubicBezTo>
                    <a:pt x="1448252" y="1950810"/>
                    <a:pt x="1455589" y="1954138"/>
                    <a:pt x="1462926" y="1957467"/>
                  </a:cubicBezTo>
                  <a:cubicBezTo>
                    <a:pt x="1457210" y="1957296"/>
                    <a:pt x="1451580" y="1957125"/>
                    <a:pt x="1445863" y="1957040"/>
                  </a:cubicBezTo>
                  <a:lnTo>
                    <a:pt x="1434345" y="1952005"/>
                  </a:lnTo>
                  <a:lnTo>
                    <a:pt x="1435113" y="1951663"/>
                  </a:lnTo>
                  <a:cubicBezTo>
                    <a:pt x="1435113" y="1951663"/>
                    <a:pt x="1435113" y="1951322"/>
                    <a:pt x="1435028" y="1951407"/>
                  </a:cubicBezTo>
                  <a:lnTo>
                    <a:pt x="1433919" y="1951834"/>
                  </a:lnTo>
                  <a:lnTo>
                    <a:pt x="1424193" y="1947566"/>
                  </a:lnTo>
                  <a:cubicBezTo>
                    <a:pt x="1428117" y="1947652"/>
                    <a:pt x="1431956" y="1947737"/>
                    <a:pt x="1435796" y="1947823"/>
                  </a:cubicBezTo>
                  <a:close/>
                  <a:moveTo>
                    <a:pt x="1407215" y="1960027"/>
                  </a:moveTo>
                  <a:cubicBezTo>
                    <a:pt x="1407215" y="1960027"/>
                    <a:pt x="1407982" y="1960283"/>
                    <a:pt x="1408324" y="1960454"/>
                  </a:cubicBezTo>
                  <a:lnTo>
                    <a:pt x="1405423" y="1961393"/>
                  </a:lnTo>
                  <a:cubicBezTo>
                    <a:pt x="1391431" y="1965831"/>
                    <a:pt x="1377354" y="1970013"/>
                    <a:pt x="1363191" y="1973939"/>
                  </a:cubicBezTo>
                  <a:cubicBezTo>
                    <a:pt x="1360460" y="1974707"/>
                    <a:pt x="1357645" y="1975390"/>
                    <a:pt x="1354915" y="1976158"/>
                  </a:cubicBezTo>
                  <a:lnTo>
                    <a:pt x="1353209" y="1975646"/>
                  </a:lnTo>
                  <a:cubicBezTo>
                    <a:pt x="1359096" y="1973768"/>
                    <a:pt x="1365068" y="1971806"/>
                    <a:pt x="1370955" y="1969757"/>
                  </a:cubicBezTo>
                  <a:lnTo>
                    <a:pt x="1389810" y="1963185"/>
                  </a:lnTo>
                  <a:lnTo>
                    <a:pt x="1399962" y="1959430"/>
                  </a:lnTo>
                  <a:cubicBezTo>
                    <a:pt x="1402351" y="1959600"/>
                    <a:pt x="1404825" y="1959771"/>
                    <a:pt x="1407215" y="1959942"/>
                  </a:cubicBezTo>
                  <a:close/>
                  <a:moveTo>
                    <a:pt x="1350735" y="1977097"/>
                  </a:moveTo>
                  <a:lnTo>
                    <a:pt x="1350990" y="1977097"/>
                  </a:lnTo>
                  <a:cubicBezTo>
                    <a:pt x="1346895" y="1978292"/>
                    <a:pt x="1342800" y="1979316"/>
                    <a:pt x="1338705" y="1980425"/>
                  </a:cubicBezTo>
                  <a:cubicBezTo>
                    <a:pt x="1338534" y="1980425"/>
                    <a:pt x="1338364" y="1980425"/>
                    <a:pt x="1338193" y="1980425"/>
                  </a:cubicBezTo>
                  <a:cubicBezTo>
                    <a:pt x="1341947" y="1979231"/>
                    <a:pt x="1345701" y="1978121"/>
                    <a:pt x="1349455" y="1976926"/>
                  </a:cubicBezTo>
                  <a:cubicBezTo>
                    <a:pt x="1349881" y="1977012"/>
                    <a:pt x="1350223" y="1977097"/>
                    <a:pt x="1350649" y="1977183"/>
                  </a:cubicBezTo>
                  <a:close/>
                  <a:moveTo>
                    <a:pt x="1278812" y="2001165"/>
                  </a:moveTo>
                  <a:cubicBezTo>
                    <a:pt x="1283846" y="2000226"/>
                    <a:pt x="1288880" y="1999117"/>
                    <a:pt x="1293913" y="1998093"/>
                  </a:cubicBezTo>
                  <a:cubicBezTo>
                    <a:pt x="1307223" y="2000995"/>
                    <a:pt x="1320447" y="2004067"/>
                    <a:pt x="1333671" y="2007225"/>
                  </a:cubicBezTo>
                  <a:cubicBezTo>
                    <a:pt x="1335036" y="2007567"/>
                    <a:pt x="1336316" y="2007908"/>
                    <a:pt x="1337681" y="2008249"/>
                  </a:cubicBezTo>
                  <a:cubicBezTo>
                    <a:pt x="1336316" y="2008591"/>
                    <a:pt x="1334865" y="2009017"/>
                    <a:pt x="1333500" y="2009359"/>
                  </a:cubicBezTo>
                  <a:lnTo>
                    <a:pt x="1333500" y="2009359"/>
                  </a:lnTo>
                  <a:cubicBezTo>
                    <a:pt x="1333500" y="2009359"/>
                    <a:pt x="1333330" y="2009359"/>
                    <a:pt x="1333330" y="2009359"/>
                  </a:cubicBezTo>
                  <a:lnTo>
                    <a:pt x="1333074" y="2009359"/>
                  </a:lnTo>
                  <a:cubicBezTo>
                    <a:pt x="1333074" y="2009359"/>
                    <a:pt x="1333074" y="2009359"/>
                    <a:pt x="1333074" y="2009359"/>
                  </a:cubicBezTo>
                  <a:cubicBezTo>
                    <a:pt x="1326845" y="2011151"/>
                    <a:pt x="1320703" y="2012943"/>
                    <a:pt x="1314475" y="2014736"/>
                  </a:cubicBezTo>
                  <a:cubicBezTo>
                    <a:pt x="1301165" y="2009956"/>
                    <a:pt x="1287685" y="2005689"/>
                    <a:pt x="1274119" y="2001848"/>
                  </a:cubicBezTo>
                  <a:cubicBezTo>
                    <a:pt x="1275655" y="2001592"/>
                    <a:pt x="1277276" y="2001336"/>
                    <a:pt x="1278812" y="2000995"/>
                  </a:cubicBezTo>
                  <a:close/>
                  <a:moveTo>
                    <a:pt x="1324116" y="2020454"/>
                  </a:moveTo>
                  <a:lnTo>
                    <a:pt x="1328978" y="2022246"/>
                  </a:lnTo>
                  <a:lnTo>
                    <a:pt x="1333756" y="2023953"/>
                  </a:lnTo>
                  <a:cubicBezTo>
                    <a:pt x="1331538" y="2024721"/>
                    <a:pt x="1329235" y="2025490"/>
                    <a:pt x="1327016" y="2026258"/>
                  </a:cubicBezTo>
                  <a:cubicBezTo>
                    <a:pt x="1317973" y="2029160"/>
                    <a:pt x="1308844" y="2031976"/>
                    <a:pt x="1299715" y="2034622"/>
                  </a:cubicBezTo>
                  <a:cubicBezTo>
                    <a:pt x="1286491" y="2033598"/>
                    <a:pt x="1273266" y="2032659"/>
                    <a:pt x="1260042" y="2031891"/>
                  </a:cubicBezTo>
                  <a:cubicBezTo>
                    <a:pt x="1270536" y="2030184"/>
                    <a:pt x="1281030" y="2028306"/>
                    <a:pt x="1291439" y="2026258"/>
                  </a:cubicBezTo>
                  <a:cubicBezTo>
                    <a:pt x="1300995" y="2024295"/>
                    <a:pt x="1310550" y="2022161"/>
                    <a:pt x="1320106" y="2019942"/>
                  </a:cubicBezTo>
                  <a:cubicBezTo>
                    <a:pt x="1321471" y="2020113"/>
                    <a:pt x="1322836" y="2020283"/>
                    <a:pt x="1324116" y="2020539"/>
                  </a:cubicBezTo>
                  <a:close/>
                  <a:moveTo>
                    <a:pt x="1328466" y="2030781"/>
                  </a:moveTo>
                  <a:cubicBezTo>
                    <a:pt x="1333074" y="2029586"/>
                    <a:pt x="1337595" y="2028306"/>
                    <a:pt x="1342118" y="2027026"/>
                  </a:cubicBezTo>
                  <a:cubicBezTo>
                    <a:pt x="1347834" y="2029330"/>
                    <a:pt x="1353550" y="2031805"/>
                    <a:pt x="1359351" y="2034280"/>
                  </a:cubicBezTo>
                  <a:cubicBezTo>
                    <a:pt x="1354744" y="2035817"/>
                    <a:pt x="1350137" y="2037353"/>
                    <a:pt x="1345530" y="2038804"/>
                  </a:cubicBezTo>
                  <a:cubicBezTo>
                    <a:pt x="1338961" y="2038121"/>
                    <a:pt x="1332391" y="2037439"/>
                    <a:pt x="1325822" y="2036841"/>
                  </a:cubicBezTo>
                  <a:cubicBezTo>
                    <a:pt x="1320362" y="2036329"/>
                    <a:pt x="1314901" y="2035902"/>
                    <a:pt x="1309526" y="2035390"/>
                  </a:cubicBezTo>
                  <a:cubicBezTo>
                    <a:pt x="1315925" y="2033939"/>
                    <a:pt x="1322238" y="2032403"/>
                    <a:pt x="1328552" y="2030781"/>
                  </a:cubicBezTo>
                  <a:close/>
                  <a:moveTo>
                    <a:pt x="1453542" y="2041876"/>
                  </a:moveTo>
                  <a:cubicBezTo>
                    <a:pt x="1461476" y="2043242"/>
                    <a:pt x="1469325" y="2044608"/>
                    <a:pt x="1477260" y="2045973"/>
                  </a:cubicBezTo>
                  <a:cubicBezTo>
                    <a:pt x="1469496" y="2049131"/>
                    <a:pt x="1461647" y="2052204"/>
                    <a:pt x="1453883" y="2055191"/>
                  </a:cubicBezTo>
                  <a:cubicBezTo>
                    <a:pt x="1446460" y="2053740"/>
                    <a:pt x="1439038" y="2052375"/>
                    <a:pt x="1431615" y="2051009"/>
                  </a:cubicBezTo>
                  <a:cubicBezTo>
                    <a:pt x="1438952" y="2048107"/>
                    <a:pt x="1446290" y="2045034"/>
                    <a:pt x="1453627" y="2041876"/>
                  </a:cubicBezTo>
                  <a:close/>
                  <a:moveTo>
                    <a:pt x="1444072" y="2059117"/>
                  </a:moveTo>
                  <a:cubicBezTo>
                    <a:pt x="1433748" y="2063384"/>
                    <a:pt x="1423339" y="2067481"/>
                    <a:pt x="1412931" y="2071493"/>
                  </a:cubicBezTo>
                  <a:cubicBezTo>
                    <a:pt x="1403887" y="2070468"/>
                    <a:pt x="1394843" y="2069529"/>
                    <a:pt x="1385800" y="2068676"/>
                  </a:cubicBezTo>
                  <a:cubicBezTo>
                    <a:pt x="1382729" y="2068420"/>
                    <a:pt x="1379657" y="2068164"/>
                    <a:pt x="1376585" y="2067908"/>
                  </a:cubicBezTo>
                  <a:cubicBezTo>
                    <a:pt x="1379657" y="2067140"/>
                    <a:pt x="1382729" y="2066286"/>
                    <a:pt x="1385800" y="2065433"/>
                  </a:cubicBezTo>
                  <a:cubicBezTo>
                    <a:pt x="1396976" y="2062275"/>
                    <a:pt x="1408153" y="2058946"/>
                    <a:pt x="1419159" y="2055276"/>
                  </a:cubicBezTo>
                  <a:cubicBezTo>
                    <a:pt x="1427435" y="2056471"/>
                    <a:pt x="1435796" y="2057751"/>
                    <a:pt x="1444072" y="2059117"/>
                  </a:cubicBezTo>
                  <a:close/>
                  <a:moveTo>
                    <a:pt x="1401242" y="2075845"/>
                  </a:moveTo>
                  <a:cubicBezTo>
                    <a:pt x="1401242" y="2075845"/>
                    <a:pt x="1400560" y="2076101"/>
                    <a:pt x="1400219" y="2076187"/>
                  </a:cubicBezTo>
                  <a:cubicBezTo>
                    <a:pt x="1398939" y="2075845"/>
                    <a:pt x="1397744" y="2075504"/>
                    <a:pt x="1396465" y="2075077"/>
                  </a:cubicBezTo>
                  <a:cubicBezTo>
                    <a:pt x="1398086" y="2075333"/>
                    <a:pt x="1399621" y="2075504"/>
                    <a:pt x="1401242" y="2075760"/>
                  </a:cubicBezTo>
                  <a:close/>
                  <a:moveTo>
                    <a:pt x="1410200" y="2077723"/>
                  </a:moveTo>
                  <a:cubicBezTo>
                    <a:pt x="1410200" y="2077723"/>
                    <a:pt x="1410969" y="2077467"/>
                    <a:pt x="1411395" y="2077296"/>
                  </a:cubicBezTo>
                  <a:cubicBezTo>
                    <a:pt x="1415490" y="2077894"/>
                    <a:pt x="1419500" y="2078576"/>
                    <a:pt x="1423595" y="2079174"/>
                  </a:cubicBezTo>
                  <a:cubicBezTo>
                    <a:pt x="1423254" y="2079344"/>
                    <a:pt x="1422827" y="2079515"/>
                    <a:pt x="1422486" y="2079686"/>
                  </a:cubicBezTo>
                  <a:cubicBezTo>
                    <a:pt x="1421121" y="2080283"/>
                    <a:pt x="1419756" y="2080795"/>
                    <a:pt x="1418477" y="2081393"/>
                  </a:cubicBezTo>
                  <a:cubicBezTo>
                    <a:pt x="1414978" y="2080369"/>
                    <a:pt x="1411480" y="2079430"/>
                    <a:pt x="1407982" y="2078406"/>
                  </a:cubicBezTo>
                  <a:cubicBezTo>
                    <a:pt x="1408750" y="2078149"/>
                    <a:pt x="1409518" y="2077979"/>
                    <a:pt x="1410286" y="2077723"/>
                  </a:cubicBezTo>
                  <a:close/>
                  <a:moveTo>
                    <a:pt x="1424363" y="2084124"/>
                  </a:moveTo>
                  <a:cubicBezTo>
                    <a:pt x="1427349" y="2083014"/>
                    <a:pt x="1430250" y="2081905"/>
                    <a:pt x="1433236" y="2080710"/>
                  </a:cubicBezTo>
                  <a:cubicBezTo>
                    <a:pt x="1435881" y="2081137"/>
                    <a:pt x="1438526" y="2081564"/>
                    <a:pt x="1441171" y="2081905"/>
                  </a:cubicBezTo>
                  <a:lnTo>
                    <a:pt x="1441171" y="2081905"/>
                  </a:lnTo>
                  <a:cubicBezTo>
                    <a:pt x="1441171" y="2081905"/>
                    <a:pt x="1441256" y="2081905"/>
                    <a:pt x="1441256" y="2081905"/>
                  </a:cubicBezTo>
                  <a:lnTo>
                    <a:pt x="1441256" y="2081905"/>
                  </a:lnTo>
                  <a:cubicBezTo>
                    <a:pt x="1441256" y="2081905"/>
                    <a:pt x="1441256" y="2081905"/>
                    <a:pt x="1441256" y="2081905"/>
                  </a:cubicBezTo>
                  <a:cubicBezTo>
                    <a:pt x="1443560" y="2082247"/>
                    <a:pt x="1445778" y="2082502"/>
                    <a:pt x="1448081" y="2082843"/>
                  </a:cubicBezTo>
                  <a:cubicBezTo>
                    <a:pt x="1447569" y="2083100"/>
                    <a:pt x="1447143" y="2083271"/>
                    <a:pt x="1446631" y="2083526"/>
                  </a:cubicBezTo>
                  <a:cubicBezTo>
                    <a:pt x="1438440" y="2087367"/>
                    <a:pt x="1430165" y="2091123"/>
                    <a:pt x="1421804" y="2094707"/>
                  </a:cubicBezTo>
                  <a:cubicBezTo>
                    <a:pt x="1414552" y="2093939"/>
                    <a:pt x="1407300" y="2093171"/>
                    <a:pt x="1400048" y="2092488"/>
                  </a:cubicBezTo>
                  <a:cubicBezTo>
                    <a:pt x="1408153" y="2089842"/>
                    <a:pt x="1416173" y="2087026"/>
                    <a:pt x="1424193" y="2084038"/>
                  </a:cubicBezTo>
                  <a:close/>
                  <a:moveTo>
                    <a:pt x="1493811" y="2092318"/>
                  </a:moveTo>
                  <a:cubicBezTo>
                    <a:pt x="1495518" y="2091635"/>
                    <a:pt x="1497139" y="2090866"/>
                    <a:pt x="1498760" y="2090098"/>
                  </a:cubicBezTo>
                  <a:cubicBezTo>
                    <a:pt x="1505670" y="2091123"/>
                    <a:pt x="1512667" y="2092232"/>
                    <a:pt x="1519577" y="2093342"/>
                  </a:cubicBezTo>
                  <a:cubicBezTo>
                    <a:pt x="1513690" y="2096585"/>
                    <a:pt x="1507803" y="2099743"/>
                    <a:pt x="1501917" y="2103072"/>
                  </a:cubicBezTo>
                  <a:cubicBezTo>
                    <a:pt x="1499784" y="2104266"/>
                    <a:pt x="1497565" y="2105461"/>
                    <a:pt x="1495432" y="2106656"/>
                  </a:cubicBezTo>
                  <a:cubicBezTo>
                    <a:pt x="1492702" y="2106144"/>
                    <a:pt x="1489887" y="2105547"/>
                    <a:pt x="1487157" y="2105034"/>
                  </a:cubicBezTo>
                  <a:cubicBezTo>
                    <a:pt x="1481270" y="2104010"/>
                    <a:pt x="1475383" y="2102986"/>
                    <a:pt x="1469496" y="2101962"/>
                  </a:cubicBezTo>
                  <a:cubicBezTo>
                    <a:pt x="1477601" y="2098889"/>
                    <a:pt x="1485707" y="2095646"/>
                    <a:pt x="1493726" y="2092318"/>
                  </a:cubicBezTo>
                  <a:close/>
                  <a:moveTo>
                    <a:pt x="1504220" y="2107339"/>
                  </a:moveTo>
                  <a:cubicBezTo>
                    <a:pt x="1513093" y="2103327"/>
                    <a:pt x="1521881" y="2099316"/>
                    <a:pt x="1530668" y="2095219"/>
                  </a:cubicBezTo>
                  <a:cubicBezTo>
                    <a:pt x="1537494" y="2096329"/>
                    <a:pt x="1544404" y="2097524"/>
                    <a:pt x="1551230" y="2098719"/>
                  </a:cubicBezTo>
                  <a:cubicBezTo>
                    <a:pt x="1543210" y="2103584"/>
                    <a:pt x="1535190" y="2108278"/>
                    <a:pt x="1527085" y="2112886"/>
                  </a:cubicBezTo>
                  <a:cubicBezTo>
                    <a:pt x="1518895" y="2111179"/>
                    <a:pt x="1510789" y="2109558"/>
                    <a:pt x="1502599" y="2108021"/>
                  </a:cubicBezTo>
                  <a:cubicBezTo>
                    <a:pt x="1503111" y="2107766"/>
                    <a:pt x="1503623" y="2107509"/>
                    <a:pt x="1504220" y="2107339"/>
                  </a:cubicBezTo>
                  <a:close/>
                  <a:moveTo>
                    <a:pt x="1553533" y="2097012"/>
                  </a:moveTo>
                  <a:cubicBezTo>
                    <a:pt x="1547391" y="2095646"/>
                    <a:pt x="1541248" y="2094280"/>
                    <a:pt x="1535105" y="2092915"/>
                  </a:cubicBezTo>
                  <a:cubicBezTo>
                    <a:pt x="1542783" y="2088818"/>
                    <a:pt x="1550377" y="2084636"/>
                    <a:pt x="1557970" y="2080369"/>
                  </a:cubicBezTo>
                  <a:lnTo>
                    <a:pt x="1566928" y="2082331"/>
                  </a:lnTo>
                  <a:lnTo>
                    <a:pt x="1576057" y="2084465"/>
                  </a:lnTo>
                  <a:cubicBezTo>
                    <a:pt x="1568720" y="2088733"/>
                    <a:pt x="1561383" y="2093000"/>
                    <a:pt x="1553960" y="2097097"/>
                  </a:cubicBezTo>
                  <a:lnTo>
                    <a:pt x="1553448" y="2097097"/>
                  </a:lnTo>
                  <a:close/>
                  <a:moveTo>
                    <a:pt x="1593718" y="2067311"/>
                  </a:moveTo>
                  <a:cubicBezTo>
                    <a:pt x="1590902" y="2066542"/>
                    <a:pt x="1588087" y="2065859"/>
                    <a:pt x="1585272" y="2065091"/>
                  </a:cubicBezTo>
                  <a:cubicBezTo>
                    <a:pt x="1585613" y="2064921"/>
                    <a:pt x="1585954" y="2064665"/>
                    <a:pt x="1586295" y="2064494"/>
                  </a:cubicBezTo>
                  <a:lnTo>
                    <a:pt x="1604297" y="2054593"/>
                  </a:lnTo>
                  <a:lnTo>
                    <a:pt x="1617266" y="2058264"/>
                  </a:lnTo>
                  <a:lnTo>
                    <a:pt x="1614535" y="2060141"/>
                  </a:lnTo>
                  <a:cubicBezTo>
                    <a:pt x="1610013" y="2063213"/>
                    <a:pt x="1605406" y="2066201"/>
                    <a:pt x="1600799" y="2069188"/>
                  </a:cubicBezTo>
                  <a:lnTo>
                    <a:pt x="1593718" y="2067311"/>
                  </a:lnTo>
                  <a:close/>
                  <a:moveTo>
                    <a:pt x="1618033" y="2057324"/>
                  </a:moveTo>
                  <a:lnTo>
                    <a:pt x="1595339" y="2049899"/>
                  </a:lnTo>
                  <a:cubicBezTo>
                    <a:pt x="1589964" y="2048192"/>
                    <a:pt x="1584504" y="2046485"/>
                    <a:pt x="1579129" y="2044778"/>
                  </a:cubicBezTo>
                  <a:cubicBezTo>
                    <a:pt x="1584589" y="2041023"/>
                    <a:pt x="1589964" y="2037268"/>
                    <a:pt x="1595254" y="2033427"/>
                  </a:cubicBezTo>
                  <a:lnTo>
                    <a:pt x="1598496" y="2031122"/>
                  </a:lnTo>
                  <a:cubicBezTo>
                    <a:pt x="1610696" y="2035987"/>
                    <a:pt x="1622896" y="2040767"/>
                    <a:pt x="1635097" y="2045632"/>
                  </a:cubicBezTo>
                  <a:lnTo>
                    <a:pt x="1625200" y="2052801"/>
                  </a:lnTo>
                  <a:lnTo>
                    <a:pt x="1618545" y="2057495"/>
                  </a:lnTo>
                  <a:lnTo>
                    <a:pt x="1618119" y="2057324"/>
                  </a:lnTo>
                  <a:close/>
                  <a:moveTo>
                    <a:pt x="1584930" y="2007139"/>
                  </a:moveTo>
                  <a:cubicBezTo>
                    <a:pt x="1581688" y="2006884"/>
                    <a:pt x="1578361" y="2006713"/>
                    <a:pt x="1575119" y="2006457"/>
                  </a:cubicBezTo>
                  <a:cubicBezTo>
                    <a:pt x="1574777" y="2006372"/>
                    <a:pt x="1574436" y="2006201"/>
                    <a:pt x="1574095" y="2006030"/>
                  </a:cubicBezTo>
                  <a:cubicBezTo>
                    <a:pt x="1572218" y="2005347"/>
                    <a:pt x="1570341" y="2004665"/>
                    <a:pt x="1568464" y="2003896"/>
                  </a:cubicBezTo>
                  <a:lnTo>
                    <a:pt x="1570085" y="2002702"/>
                  </a:lnTo>
                  <a:cubicBezTo>
                    <a:pt x="1575290" y="2004238"/>
                    <a:pt x="1580664" y="2005433"/>
                    <a:pt x="1586039" y="2006286"/>
                  </a:cubicBezTo>
                  <a:lnTo>
                    <a:pt x="1585527" y="2006627"/>
                  </a:lnTo>
                  <a:cubicBezTo>
                    <a:pt x="1585527" y="2006627"/>
                    <a:pt x="1585101" y="2006884"/>
                    <a:pt x="1584930" y="2007055"/>
                  </a:cubicBezTo>
                  <a:close/>
                  <a:moveTo>
                    <a:pt x="1571279" y="2001933"/>
                  </a:moveTo>
                  <a:lnTo>
                    <a:pt x="1571279" y="2001933"/>
                  </a:lnTo>
                  <a:cubicBezTo>
                    <a:pt x="1574863" y="2002531"/>
                    <a:pt x="1578361" y="2003128"/>
                    <a:pt x="1581944" y="2003726"/>
                  </a:cubicBezTo>
                  <a:lnTo>
                    <a:pt x="1581944" y="2003726"/>
                  </a:lnTo>
                  <a:cubicBezTo>
                    <a:pt x="1581944" y="2003726"/>
                    <a:pt x="1582115" y="2003726"/>
                    <a:pt x="1582115" y="2003726"/>
                  </a:cubicBezTo>
                  <a:lnTo>
                    <a:pt x="1582285" y="2003726"/>
                  </a:lnTo>
                  <a:cubicBezTo>
                    <a:pt x="1582285" y="2003726"/>
                    <a:pt x="1582285" y="2003726"/>
                    <a:pt x="1582285" y="2003726"/>
                  </a:cubicBezTo>
                  <a:cubicBezTo>
                    <a:pt x="1584418" y="2003982"/>
                    <a:pt x="1586551" y="2004152"/>
                    <a:pt x="1588684" y="2004408"/>
                  </a:cubicBezTo>
                  <a:lnTo>
                    <a:pt x="1586636" y="2005774"/>
                  </a:lnTo>
                  <a:cubicBezTo>
                    <a:pt x="1581347" y="2004835"/>
                    <a:pt x="1576228" y="2003470"/>
                    <a:pt x="1571109" y="2001848"/>
                  </a:cubicBezTo>
                  <a:close/>
                  <a:moveTo>
                    <a:pt x="1527171" y="1976158"/>
                  </a:moveTo>
                  <a:lnTo>
                    <a:pt x="1527171" y="1976158"/>
                  </a:lnTo>
                  <a:cubicBezTo>
                    <a:pt x="1527171" y="1976158"/>
                    <a:pt x="1527171" y="1976158"/>
                    <a:pt x="1527171" y="1976158"/>
                  </a:cubicBezTo>
                  <a:lnTo>
                    <a:pt x="1527171" y="1976158"/>
                  </a:lnTo>
                  <a:cubicBezTo>
                    <a:pt x="1527171" y="1976158"/>
                    <a:pt x="1527171" y="1976158"/>
                    <a:pt x="1527171" y="1976158"/>
                  </a:cubicBezTo>
                  <a:cubicBezTo>
                    <a:pt x="1522051" y="1975988"/>
                    <a:pt x="1516847" y="1975817"/>
                    <a:pt x="1511728" y="1975646"/>
                  </a:cubicBezTo>
                  <a:cubicBezTo>
                    <a:pt x="1504561" y="1972147"/>
                    <a:pt x="1497310" y="1968648"/>
                    <a:pt x="1490143" y="1965148"/>
                  </a:cubicBezTo>
                  <a:cubicBezTo>
                    <a:pt x="1501831" y="1965489"/>
                    <a:pt x="1513605" y="1965831"/>
                    <a:pt x="1525293" y="1966172"/>
                  </a:cubicBezTo>
                  <a:cubicBezTo>
                    <a:pt x="1534934" y="1970354"/>
                    <a:pt x="1544575" y="1974451"/>
                    <a:pt x="1554131" y="1978633"/>
                  </a:cubicBezTo>
                  <a:cubicBezTo>
                    <a:pt x="1545172" y="1977695"/>
                    <a:pt x="1536214" y="1976841"/>
                    <a:pt x="1527256" y="1976073"/>
                  </a:cubicBezTo>
                  <a:close/>
                  <a:moveTo>
                    <a:pt x="1563430" y="1977438"/>
                  </a:moveTo>
                  <a:cubicBezTo>
                    <a:pt x="1566416" y="1978548"/>
                    <a:pt x="1569488" y="1979572"/>
                    <a:pt x="1572474" y="1980682"/>
                  </a:cubicBezTo>
                  <a:cubicBezTo>
                    <a:pt x="1571450" y="1980596"/>
                    <a:pt x="1570427" y="1980425"/>
                    <a:pt x="1569403" y="1980340"/>
                  </a:cubicBezTo>
                  <a:cubicBezTo>
                    <a:pt x="1567440" y="1979401"/>
                    <a:pt x="1565393" y="1978377"/>
                    <a:pt x="1563430" y="1977438"/>
                  </a:cubicBezTo>
                  <a:close/>
                  <a:moveTo>
                    <a:pt x="1385288" y="1922474"/>
                  </a:moveTo>
                  <a:lnTo>
                    <a:pt x="1385288" y="1922474"/>
                  </a:lnTo>
                  <a:cubicBezTo>
                    <a:pt x="1385288" y="1922474"/>
                    <a:pt x="1385629" y="1922645"/>
                    <a:pt x="1385629" y="1922645"/>
                  </a:cubicBezTo>
                  <a:lnTo>
                    <a:pt x="1385971" y="1922815"/>
                  </a:lnTo>
                  <a:lnTo>
                    <a:pt x="1385971" y="1922815"/>
                  </a:lnTo>
                  <a:cubicBezTo>
                    <a:pt x="1392540" y="1925803"/>
                    <a:pt x="1399109" y="1928704"/>
                    <a:pt x="1405679" y="1931692"/>
                  </a:cubicBezTo>
                  <a:cubicBezTo>
                    <a:pt x="1400219" y="1931435"/>
                    <a:pt x="1394843" y="1931180"/>
                    <a:pt x="1389383" y="1930923"/>
                  </a:cubicBezTo>
                  <a:lnTo>
                    <a:pt x="1389383" y="1930923"/>
                  </a:lnTo>
                  <a:cubicBezTo>
                    <a:pt x="1389383" y="1930923"/>
                    <a:pt x="1389298" y="1930923"/>
                    <a:pt x="1389212" y="1930923"/>
                  </a:cubicBezTo>
                  <a:cubicBezTo>
                    <a:pt x="1389212" y="1930923"/>
                    <a:pt x="1389127" y="1930923"/>
                    <a:pt x="1389042" y="1930923"/>
                  </a:cubicBezTo>
                  <a:lnTo>
                    <a:pt x="1389042" y="1930923"/>
                  </a:lnTo>
                  <a:cubicBezTo>
                    <a:pt x="1388274" y="1930923"/>
                    <a:pt x="1387592" y="1930923"/>
                    <a:pt x="1386824" y="1930923"/>
                  </a:cubicBezTo>
                  <a:cubicBezTo>
                    <a:pt x="1369931" y="1923498"/>
                    <a:pt x="1353038" y="1915987"/>
                    <a:pt x="1336231" y="1908562"/>
                  </a:cubicBezTo>
                  <a:cubicBezTo>
                    <a:pt x="1343141" y="1908648"/>
                    <a:pt x="1349967" y="1908818"/>
                    <a:pt x="1356877" y="1908904"/>
                  </a:cubicBezTo>
                  <a:cubicBezTo>
                    <a:pt x="1366347" y="1913427"/>
                    <a:pt x="1375818" y="1917951"/>
                    <a:pt x="1385288" y="1922474"/>
                  </a:cubicBezTo>
                  <a:close/>
                  <a:moveTo>
                    <a:pt x="1395185" y="1937837"/>
                  </a:moveTo>
                  <a:cubicBezTo>
                    <a:pt x="1399195" y="1939458"/>
                    <a:pt x="1403119" y="1941080"/>
                    <a:pt x="1407129" y="1942701"/>
                  </a:cubicBezTo>
                  <a:cubicBezTo>
                    <a:pt x="1406276" y="1942701"/>
                    <a:pt x="1405423" y="1942872"/>
                    <a:pt x="1404570" y="1942958"/>
                  </a:cubicBezTo>
                  <a:cubicBezTo>
                    <a:pt x="1399877" y="1941251"/>
                    <a:pt x="1395185" y="1939544"/>
                    <a:pt x="1390578" y="1937922"/>
                  </a:cubicBezTo>
                  <a:cubicBezTo>
                    <a:pt x="1392113" y="1937922"/>
                    <a:pt x="1393649" y="1937922"/>
                    <a:pt x="1395270" y="1937922"/>
                  </a:cubicBezTo>
                  <a:close/>
                  <a:moveTo>
                    <a:pt x="1342800" y="1975219"/>
                  </a:moveTo>
                  <a:cubicBezTo>
                    <a:pt x="1337852" y="1976500"/>
                    <a:pt x="1332818" y="1977780"/>
                    <a:pt x="1327784" y="1978975"/>
                  </a:cubicBezTo>
                  <a:cubicBezTo>
                    <a:pt x="1313792" y="1977267"/>
                    <a:pt x="1299800" y="1975561"/>
                    <a:pt x="1285808" y="1974024"/>
                  </a:cubicBezTo>
                  <a:cubicBezTo>
                    <a:pt x="1285552" y="1974024"/>
                    <a:pt x="1285552" y="1974281"/>
                    <a:pt x="1285808" y="1974366"/>
                  </a:cubicBezTo>
                  <a:cubicBezTo>
                    <a:pt x="1298350" y="1976243"/>
                    <a:pt x="1310891" y="1978121"/>
                    <a:pt x="1323433" y="1980084"/>
                  </a:cubicBezTo>
                  <a:cubicBezTo>
                    <a:pt x="1321044" y="1980682"/>
                    <a:pt x="1318655" y="1981279"/>
                    <a:pt x="1316352" y="1981791"/>
                  </a:cubicBezTo>
                  <a:cubicBezTo>
                    <a:pt x="1303554" y="1984778"/>
                    <a:pt x="1290756" y="1987509"/>
                    <a:pt x="1277959" y="1990070"/>
                  </a:cubicBezTo>
                  <a:cubicBezTo>
                    <a:pt x="1266868" y="1987254"/>
                    <a:pt x="1255862" y="1984522"/>
                    <a:pt x="1244685" y="1981962"/>
                  </a:cubicBezTo>
                  <a:cubicBezTo>
                    <a:pt x="1260213" y="1978207"/>
                    <a:pt x="1275570" y="1974195"/>
                    <a:pt x="1290927" y="1969757"/>
                  </a:cubicBezTo>
                  <a:cubicBezTo>
                    <a:pt x="1294681" y="1968648"/>
                    <a:pt x="1298521" y="1967538"/>
                    <a:pt x="1302275" y="1966343"/>
                  </a:cubicBezTo>
                  <a:cubicBezTo>
                    <a:pt x="1315840" y="1969160"/>
                    <a:pt x="1329320" y="1972061"/>
                    <a:pt x="1342885" y="1975219"/>
                  </a:cubicBezTo>
                  <a:close/>
                  <a:moveTo>
                    <a:pt x="1289903" y="1965063"/>
                  </a:moveTo>
                  <a:cubicBezTo>
                    <a:pt x="1271475" y="1969501"/>
                    <a:pt x="1253046" y="1973512"/>
                    <a:pt x="1234533" y="1977267"/>
                  </a:cubicBezTo>
                  <a:lnTo>
                    <a:pt x="1234533" y="1977267"/>
                  </a:lnTo>
                  <a:cubicBezTo>
                    <a:pt x="1234533" y="1977267"/>
                    <a:pt x="1234276" y="1977267"/>
                    <a:pt x="1234276" y="1977267"/>
                  </a:cubicBezTo>
                  <a:lnTo>
                    <a:pt x="1234021" y="1977267"/>
                  </a:lnTo>
                  <a:cubicBezTo>
                    <a:pt x="1234021" y="1977267"/>
                    <a:pt x="1234021" y="1977267"/>
                    <a:pt x="1234021" y="1977267"/>
                  </a:cubicBezTo>
                  <a:cubicBezTo>
                    <a:pt x="1232400" y="1977609"/>
                    <a:pt x="1230779" y="1977950"/>
                    <a:pt x="1229158" y="1978292"/>
                  </a:cubicBezTo>
                  <a:cubicBezTo>
                    <a:pt x="1220370" y="1976329"/>
                    <a:pt x="1211667" y="1974451"/>
                    <a:pt x="1202880" y="1972659"/>
                  </a:cubicBezTo>
                  <a:lnTo>
                    <a:pt x="1202880" y="1972659"/>
                  </a:lnTo>
                  <a:cubicBezTo>
                    <a:pt x="1202880" y="1972659"/>
                    <a:pt x="1202539" y="1972659"/>
                    <a:pt x="1202539" y="1972659"/>
                  </a:cubicBezTo>
                  <a:lnTo>
                    <a:pt x="1202197" y="1972659"/>
                  </a:lnTo>
                  <a:cubicBezTo>
                    <a:pt x="1202197" y="1972659"/>
                    <a:pt x="1202197" y="1972659"/>
                    <a:pt x="1202197" y="1972659"/>
                  </a:cubicBezTo>
                  <a:cubicBezTo>
                    <a:pt x="1192300" y="1970866"/>
                    <a:pt x="1182318" y="1969160"/>
                    <a:pt x="1172421" y="1967538"/>
                  </a:cubicBezTo>
                  <a:lnTo>
                    <a:pt x="1172421" y="1967538"/>
                  </a:lnTo>
                  <a:cubicBezTo>
                    <a:pt x="1172421" y="1967538"/>
                    <a:pt x="1172421" y="1967538"/>
                    <a:pt x="1172421" y="1967538"/>
                  </a:cubicBezTo>
                  <a:cubicBezTo>
                    <a:pt x="1197590" y="1963953"/>
                    <a:pt x="1222759" y="1960113"/>
                    <a:pt x="1247927" y="1956101"/>
                  </a:cubicBezTo>
                  <a:cubicBezTo>
                    <a:pt x="1262431" y="1958662"/>
                    <a:pt x="1277020" y="1961307"/>
                    <a:pt x="1291524" y="1964209"/>
                  </a:cubicBezTo>
                  <a:cubicBezTo>
                    <a:pt x="1291951" y="1964209"/>
                    <a:pt x="1292292" y="1964380"/>
                    <a:pt x="1292718" y="1964465"/>
                  </a:cubicBezTo>
                  <a:cubicBezTo>
                    <a:pt x="1291780" y="1964722"/>
                    <a:pt x="1290842" y="1964892"/>
                    <a:pt x="1289989" y="1965148"/>
                  </a:cubicBezTo>
                  <a:close/>
                  <a:moveTo>
                    <a:pt x="1125753" y="1955930"/>
                  </a:moveTo>
                  <a:lnTo>
                    <a:pt x="1125753" y="1955930"/>
                  </a:lnTo>
                  <a:cubicBezTo>
                    <a:pt x="1125753" y="1955930"/>
                    <a:pt x="1125412" y="1955930"/>
                    <a:pt x="1125412" y="1955930"/>
                  </a:cubicBezTo>
                  <a:lnTo>
                    <a:pt x="1125070" y="1955930"/>
                  </a:lnTo>
                  <a:cubicBezTo>
                    <a:pt x="1125070" y="1955930"/>
                    <a:pt x="1125070" y="1955930"/>
                    <a:pt x="1125070" y="1955930"/>
                  </a:cubicBezTo>
                  <a:cubicBezTo>
                    <a:pt x="1117477" y="1956442"/>
                    <a:pt x="1109798" y="1957040"/>
                    <a:pt x="1102205" y="1957552"/>
                  </a:cubicBezTo>
                  <a:cubicBezTo>
                    <a:pt x="1090858" y="1956187"/>
                    <a:pt x="1079511" y="1954821"/>
                    <a:pt x="1068079" y="1953626"/>
                  </a:cubicBezTo>
                  <a:cubicBezTo>
                    <a:pt x="1063301" y="1953114"/>
                    <a:pt x="1058523" y="1952602"/>
                    <a:pt x="1053745" y="1952090"/>
                  </a:cubicBezTo>
                  <a:lnTo>
                    <a:pt x="1044019" y="1951151"/>
                  </a:lnTo>
                  <a:cubicBezTo>
                    <a:pt x="1080876" y="1949700"/>
                    <a:pt x="1117733" y="1947823"/>
                    <a:pt x="1154505" y="1946116"/>
                  </a:cubicBezTo>
                  <a:lnTo>
                    <a:pt x="1185816" y="1944664"/>
                  </a:lnTo>
                  <a:cubicBezTo>
                    <a:pt x="1196652" y="1946542"/>
                    <a:pt x="1207401" y="1948505"/>
                    <a:pt x="1218237" y="1950553"/>
                  </a:cubicBezTo>
                  <a:cubicBezTo>
                    <a:pt x="1187437" y="1952602"/>
                    <a:pt x="1156638" y="1954309"/>
                    <a:pt x="1125753" y="1955845"/>
                  </a:cubicBezTo>
                  <a:close/>
                  <a:moveTo>
                    <a:pt x="986174" y="1951578"/>
                  </a:moveTo>
                  <a:cubicBezTo>
                    <a:pt x="988734" y="1952431"/>
                    <a:pt x="991378" y="1953370"/>
                    <a:pt x="993938" y="1954224"/>
                  </a:cubicBezTo>
                  <a:cubicBezTo>
                    <a:pt x="987113" y="1953285"/>
                    <a:pt x="980287" y="1952431"/>
                    <a:pt x="973376" y="1951578"/>
                  </a:cubicBezTo>
                  <a:cubicBezTo>
                    <a:pt x="977642" y="1951578"/>
                    <a:pt x="981822" y="1951578"/>
                    <a:pt x="986088" y="1951578"/>
                  </a:cubicBezTo>
                  <a:close/>
                  <a:moveTo>
                    <a:pt x="1197675" y="1990924"/>
                  </a:moveTo>
                  <a:cubicBezTo>
                    <a:pt x="1211497" y="1993143"/>
                    <a:pt x="1225233" y="1995532"/>
                    <a:pt x="1238969" y="1998178"/>
                  </a:cubicBezTo>
                  <a:cubicBezTo>
                    <a:pt x="1236580" y="1998690"/>
                    <a:pt x="1234191" y="1999117"/>
                    <a:pt x="1231802" y="1999629"/>
                  </a:cubicBezTo>
                  <a:cubicBezTo>
                    <a:pt x="1224038" y="1997751"/>
                    <a:pt x="1216189" y="1995959"/>
                    <a:pt x="1208426" y="1994167"/>
                  </a:cubicBezTo>
                  <a:cubicBezTo>
                    <a:pt x="1204160" y="1993143"/>
                    <a:pt x="1199979" y="1992203"/>
                    <a:pt x="1195713" y="1991265"/>
                  </a:cubicBezTo>
                  <a:cubicBezTo>
                    <a:pt x="1196396" y="1991179"/>
                    <a:pt x="1197078" y="1991009"/>
                    <a:pt x="1197761" y="1990924"/>
                  </a:cubicBezTo>
                  <a:close/>
                  <a:moveTo>
                    <a:pt x="1255606" y="2001678"/>
                  </a:moveTo>
                  <a:lnTo>
                    <a:pt x="1255947" y="2001678"/>
                  </a:lnTo>
                  <a:cubicBezTo>
                    <a:pt x="1253217" y="2002360"/>
                    <a:pt x="1250572" y="2002957"/>
                    <a:pt x="1247842" y="2003555"/>
                  </a:cubicBezTo>
                  <a:cubicBezTo>
                    <a:pt x="1247415" y="2003470"/>
                    <a:pt x="1247074" y="2003384"/>
                    <a:pt x="1246648" y="2003299"/>
                  </a:cubicBezTo>
                  <a:cubicBezTo>
                    <a:pt x="1249633" y="2002787"/>
                    <a:pt x="1252620" y="2002275"/>
                    <a:pt x="1255606" y="2001678"/>
                  </a:cubicBezTo>
                  <a:close/>
                  <a:moveTo>
                    <a:pt x="1246648" y="2003811"/>
                  </a:moveTo>
                  <a:cubicBezTo>
                    <a:pt x="1242637" y="2004750"/>
                    <a:pt x="1238542" y="2005689"/>
                    <a:pt x="1234533" y="2006542"/>
                  </a:cubicBezTo>
                  <a:lnTo>
                    <a:pt x="1219175" y="2009615"/>
                  </a:lnTo>
                  <a:lnTo>
                    <a:pt x="1203733" y="2012431"/>
                  </a:lnTo>
                  <a:cubicBezTo>
                    <a:pt x="1203733" y="2012431"/>
                    <a:pt x="1203647" y="2012773"/>
                    <a:pt x="1203733" y="2012687"/>
                  </a:cubicBezTo>
                  <a:lnTo>
                    <a:pt x="1219346" y="2010724"/>
                  </a:lnTo>
                  <a:lnTo>
                    <a:pt x="1234959" y="2008505"/>
                  </a:lnTo>
                  <a:cubicBezTo>
                    <a:pt x="1244856" y="2007055"/>
                    <a:pt x="1254667" y="2005433"/>
                    <a:pt x="1264564" y="2003726"/>
                  </a:cubicBezTo>
                  <a:lnTo>
                    <a:pt x="1272840" y="2005603"/>
                  </a:lnTo>
                  <a:lnTo>
                    <a:pt x="1281627" y="2007908"/>
                  </a:lnTo>
                  <a:lnTo>
                    <a:pt x="1290415" y="2010212"/>
                  </a:lnTo>
                  <a:cubicBezTo>
                    <a:pt x="1293316" y="2010980"/>
                    <a:pt x="1296302" y="2011663"/>
                    <a:pt x="1299117" y="2012687"/>
                  </a:cubicBezTo>
                  <a:lnTo>
                    <a:pt x="1310379" y="2016101"/>
                  </a:lnTo>
                  <a:cubicBezTo>
                    <a:pt x="1310379" y="2016101"/>
                    <a:pt x="1309953" y="2016186"/>
                    <a:pt x="1309697" y="2016272"/>
                  </a:cubicBezTo>
                  <a:cubicBezTo>
                    <a:pt x="1307393" y="2016016"/>
                    <a:pt x="1305090" y="2015845"/>
                    <a:pt x="1302701" y="2015589"/>
                  </a:cubicBezTo>
                  <a:cubicBezTo>
                    <a:pt x="1285296" y="2013968"/>
                    <a:pt x="1267977" y="2012602"/>
                    <a:pt x="1250572" y="2011322"/>
                  </a:cubicBezTo>
                  <a:cubicBezTo>
                    <a:pt x="1250316" y="2011322"/>
                    <a:pt x="1250316" y="2011578"/>
                    <a:pt x="1250572" y="2011663"/>
                  </a:cubicBezTo>
                  <a:cubicBezTo>
                    <a:pt x="1267977" y="2013541"/>
                    <a:pt x="1285467" y="2015419"/>
                    <a:pt x="1302786" y="2017638"/>
                  </a:cubicBezTo>
                  <a:cubicBezTo>
                    <a:pt x="1303127" y="2017638"/>
                    <a:pt x="1303554" y="2017723"/>
                    <a:pt x="1303895" y="2017808"/>
                  </a:cubicBezTo>
                  <a:cubicBezTo>
                    <a:pt x="1299203" y="2019088"/>
                    <a:pt x="1294596" y="2020369"/>
                    <a:pt x="1289903" y="2021649"/>
                  </a:cubicBezTo>
                  <a:cubicBezTo>
                    <a:pt x="1276509" y="2025148"/>
                    <a:pt x="1263028" y="2028392"/>
                    <a:pt x="1249463" y="2031293"/>
                  </a:cubicBezTo>
                  <a:lnTo>
                    <a:pt x="1226683" y="2030098"/>
                  </a:lnTo>
                  <a:lnTo>
                    <a:pt x="1221393" y="2029928"/>
                  </a:lnTo>
                  <a:cubicBezTo>
                    <a:pt x="1196054" y="2024721"/>
                    <a:pt x="1170715" y="2019942"/>
                    <a:pt x="1145291" y="2015333"/>
                  </a:cubicBezTo>
                  <a:lnTo>
                    <a:pt x="1151604" y="2014906"/>
                  </a:lnTo>
                  <a:cubicBezTo>
                    <a:pt x="1170203" y="2013456"/>
                    <a:pt x="1188802" y="2011578"/>
                    <a:pt x="1207316" y="2009188"/>
                  </a:cubicBezTo>
                  <a:cubicBezTo>
                    <a:pt x="1219943" y="2007567"/>
                    <a:pt x="1232485" y="2005603"/>
                    <a:pt x="1245026" y="2003470"/>
                  </a:cubicBezTo>
                  <a:cubicBezTo>
                    <a:pt x="1245538" y="2003555"/>
                    <a:pt x="1246050" y="2003640"/>
                    <a:pt x="1246562" y="2003811"/>
                  </a:cubicBezTo>
                  <a:close/>
                  <a:moveTo>
                    <a:pt x="1243064" y="2032659"/>
                  </a:moveTo>
                  <a:lnTo>
                    <a:pt x="1238798" y="2033512"/>
                  </a:lnTo>
                  <a:cubicBezTo>
                    <a:pt x="1235556" y="2032829"/>
                    <a:pt x="1232229" y="2032146"/>
                    <a:pt x="1228987" y="2031464"/>
                  </a:cubicBezTo>
                  <a:lnTo>
                    <a:pt x="1243064" y="2032659"/>
                  </a:lnTo>
                  <a:close/>
                  <a:moveTo>
                    <a:pt x="1336486" y="2046570"/>
                  </a:moveTo>
                  <a:cubicBezTo>
                    <a:pt x="1339558" y="2045888"/>
                    <a:pt x="1342715" y="2045120"/>
                    <a:pt x="1345786" y="2044352"/>
                  </a:cubicBezTo>
                  <a:cubicBezTo>
                    <a:pt x="1351161" y="2045120"/>
                    <a:pt x="1356536" y="2045888"/>
                    <a:pt x="1361911" y="2046656"/>
                  </a:cubicBezTo>
                  <a:lnTo>
                    <a:pt x="1350820" y="2051094"/>
                  </a:lnTo>
                  <a:cubicBezTo>
                    <a:pt x="1345189" y="2053399"/>
                    <a:pt x="1339473" y="2055532"/>
                    <a:pt x="1333756" y="2057410"/>
                  </a:cubicBezTo>
                  <a:cubicBezTo>
                    <a:pt x="1326504" y="2055447"/>
                    <a:pt x="1319253" y="2053484"/>
                    <a:pt x="1312000" y="2051521"/>
                  </a:cubicBezTo>
                  <a:cubicBezTo>
                    <a:pt x="1320191" y="2049985"/>
                    <a:pt x="1328382" y="2048363"/>
                    <a:pt x="1336486" y="2046485"/>
                  </a:cubicBezTo>
                  <a:close/>
                  <a:moveTo>
                    <a:pt x="1352185" y="2054337"/>
                  </a:moveTo>
                  <a:lnTo>
                    <a:pt x="1370784" y="2048277"/>
                  </a:lnTo>
                  <a:cubicBezTo>
                    <a:pt x="1370784" y="2048277"/>
                    <a:pt x="1371210" y="2048107"/>
                    <a:pt x="1371467" y="2048022"/>
                  </a:cubicBezTo>
                  <a:cubicBezTo>
                    <a:pt x="1380169" y="2049302"/>
                    <a:pt x="1388871" y="2050667"/>
                    <a:pt x="1397488" y="2052033"/>
                  </a:cubicBezTo>
                  <a:lnTo>
                    <a:pt x="1397488" y="2052033"/>
                  </a:lnTo>
                  <a:cubicBezTo>
                    <a:pt x="1397488" y="2052033"/>
                    <a:pt x="1397574" y="2052033"/>
                    <a:pt x="1397574" y="2052033"/>
                  </a:cubicBezTo>
                  <a:lnTo>
                    <a:pt x="1397659" y="2052033"/>
                  </a:lnTo>
                  <a:cubicBezTo>
                    <a:pt x="1397659" y="2052033"/>
                    <a:pt x="1397659" y="2052033"/>
                    <a:pt x="1397659" y="2052033"/>
                  </a:cubicBezTo>
                  <a:cubicBezTo>
                    <a:pt x="1400219" y="2052375"/>
                    <a:pt x="1402863" y="2052801"/>
                    <a:pt x="1405423" y="2053142"/>
                  </a:cubicBezTo>
                  <a:cubicBezTo>
                    <a:pt x="1398341" y="2055703"/>
                    <a:pt x="1391175" y="2058264"/>
                    <a:pt x="1384008" y="2060739"/>
                  </a:cubicBezTo>
                  <a:cubicBezTo>
                    <a:pt x="1378207" y="2062701"/>
                    <a:pt x="1372405" y="2064579"/>
                    <a:pt x="1366518" y="2066457"/>
                  </a:cubicBezTo>
                  <a:cubicBezTo>
                    <a:pt x="1357048" y="2063811"/>
                    <a:pt x="1347493" y="2061165"/>
                    <a:pt x="1338022" y="2058519"/>
                  </a:cubicBezTo>
                  <a:cubicBezTo>
                    <a:pt x="1342800" y="2057239"/>
                    <a:pt x="1347493" y="2055788"/>
                    <a:pt x="1352185" y="2054252"/>
                  </a:cubicBezTo>
                  <a:close/>
                  <a:moveTo>
                    <a:pt x="1383582" y="2073200"/>
                  </a:moveTo>
                  <a:cubicBezTo>
                    <a:pt x="1388445" y="2074394"/>
                    <a:pt x="1393308" y="2075589"/>
                    <a:pt x="1398256" y="2076784"/>
                  </a:cubicBezTo>
                  <a:cubicBezTo>
                    <a:pt x="1388189" y="2080454"/>
                    <a:pt x="1378121" y="2083953"/>
                    <a:pt x="1367968" y="2087282"/>
                  </a:cubicBezTo>
                  <a:cubicBezTo>
                    <a:pt x="1366347" y="2086941"/>
                    <a:pt x="1364726" y="2086514"/>
                    <a:pt x="1363191" y="2086172"/>
                  </a:cubicBezTo>
                  <a:lnTo>
                    <a:pt x="1363191" y="2086172"/>
                  </a:lnTo>
                  <a:cubicBezTo>
                    <a:pt x="1363191" y="2086172"/>
                    <a:pt x="1362850" y="2086172"/>
                    <a:pt x="1362850" y="2086172"/>
                  </a:cubicBezTo>
                  <a:lnTo>
                    <a:pt x="1362508" y="2086172"/>
                  </a:lnTo>
                  <a:cubicBezTo>
                    <a:pt x="1362508" y="2086172"/>
                    <a:pt x="1362508" y="2086172"/>
                    <a:pt x="1362508" y="2086172"/>
                  </a:cubicBezTo>
                  <a:cubicBezTo>
                    <a:pt x="1350820" y="2083868"/>
                    <a:pt x="1339046" y="2081564"/>
                    <a:pt x="1327357" y="2079430"/>
                  </a:cubicBezTo>
                  <a:lnTo>
                    <a:pt x="1341094" y="2076528"/>
                  </a:lnTo>
                  <a:cubicBezTo>
                    <a:pt x="1349199" y="2074736"/>
                    <a:pt x="1357218" y="2072858"/>
                    <a:pt x="1365238" y="2070895"/>
                  </a:cubicBezTo>
                  <a:cubicBezTo>
                    <a:pt x="1371381" y="2071663"/>
                    <a:pt x="1377524" y="2072517"/>
                    <a:pt x="1383667" y="2073370"/>
                  </a:cubicBezTo>
                  <a:close/>
                  <a:moveTo>
                    <a:pt x="1372490" y="2088306"/>
                  </a:moveTo>
                  <a:cubicBezTo>
                    <a:pt x="1383752" y="2085319"/>
                    <a:pt x="1395014" y="2082161"/>
                    <a:pt x="1406191" y="2078747"/>
                  </a:cubicBezTo>
                  <a:cubicBezTo>
                    <a:pt x="1410030" y="2079686"/>
                    <a:pt x="1413869" y="2080625"/>
                    <a:pt x="1417623" y="2081564"/>
                  </a:cubicBezTo>
                  <a:cubicBezTo>
                    <a:pt x="1409348" y="2085063"/>
                    <a:pt x="1400986" y="2088477"/>
                    <a:pt x="1392540" y="2091720"/>
                  </a:cubicBezTo>
                  <a:cubicBezTo>
                    <a:pt x="1389554" y="2091464"/>
                    <a:pt x="1386567" y="2091208"/>
                    <a:pt x="1383582" y="2090952"/>
                  </a:cubicBezTo>
                  <a:cubicBezTo>
                    <a:pt x="1379828" y="2090098"/>
                    <a:pt x="1376159" y="2089160"/>
                    <a:pt x="1372405" y="2088306"/>
                  </a:cubicBezTo>
                  <a:close/>
                  <a:moveTo>
                    <a:pt x="1383923" y="2097609"/>
                  </a:moveTo>
                  <a:cubicBezTo>
                    <a:pt x="1390748" y="2099060"/>
                    <a:pt x="1397488" y="2100511"/>
                    <a:pt x="1404314" y="2101962"/>
                  </a:cubicBezTo>
                  <a:cubicBezTo>
                    <a:pt x="1403973" y="2102132"/>
                    <a:pt x="1403631" y="2102218"/>
                    <a:pt x="1403375" y="2102389"/>
                  </a:cubicBezTo>
                  <a:cubicBezTo>
                    <a:pt x="1400219" y="2103669"/>
                    <a:pt x="1396976" y="2104949"/>
                    <a:pt x="1393820" y="2106059"/>
                  </a:cubicBezTo>
                  <a:lnTo>
                    <a:pt x="1384776" y="2109473"/>
                  </a:lnTo>
                  <a:lnTo>
                    <a:pt x="1382472" y="2098121"/>
                  </a:lnTo>
                  <a:cubicBezTo>
                    <a:pt x="1382984" y="2097950"/>
                    <a:pt x="1383496" y="2097780"/>
                    <a:pt x="1384008" y="2097695"/>
                  </a:cubicBezTo>
                  <a:close/>
                  <a:moveTo>
                    <a:pt x="1495603" y="2111009"/>
                  </a:moveTo>
                  <a:cubicBezTo>
                    <a:pt x="1504732" y="2112289"/>
                    <a:pt x="1513947" y="2113655"/>
                    <a:pt x="1523075" y="2115106"/>
                  </a:cubicBezTo>
                  <a:cubicBezTo>
                    <a:pt x="1522222" y="2115532"/>
                    <a:pt x="1521454" y="2116044"/>
                    <a:pt x="1520601" y="2116556"/>
                  </a:cubicBezTo>
                  <a:cubicBezTo>
                    <a:pt x="1515823" y="2119202"/>
                    <a:pt x="1511046" y="2121762"/>
                    <a:pt x="1506268" y="2124323"/>
                  </a:cubicBezTo>
                  <a:lnTo>
                    <a:pt x="1500295" y="2122531"/>
                  </a:lnTo>
                  <a:cubicBezTo>
                    <a:pt x="1493982" y="2120653"/>
                    <a:pt x="1487583" y="2118775"/>
                    <a:pt x="1481184" y="2116898"/>
                  </a:cubicBezTo>
                  <a:cubicBezTo>
                    <a:pt x="1486048" y="2115106"/>
                    <a:pt x="1490825" y="2113143"/>
                    <a:pt x="1495603" y="2111094"/>
                  </a:cubicBezTo>
                  <a:close/>
                  <a:moveTo>
                    <a:pt x="1522905" y="2120653"/>
                  </a:moveTo>
                  <a:cubicBezTo>
                    <a:pt x="1525891" y="2119288"/>
                    <a:pt x="1528792" y="2117837"/>
                    <a:pt x="1531692" y="2116386"/>
                  </a:cubicBezTo>
                  <a:cubicBezTo>
                    <a:pt x="1535873" y="2117068"/>
                    <a:pt x="1539968" y="2117751"/>
                    <a:pt x="1544149" y="2118434"/>
                  </a:cubicBezTo>
                  <a:lnTo>
                    <a:pt x="1556946" y="2120653"/>
                  </a:lnTo>
                  <a:cubicBezTo>
                    <a:pt x="1554984" y="2122190"/>
                    <a:pt x="1553021" y="2123726"/>
                    <a:pt x="1551059" y="2125177"/>
                  </a:cubicBezTo>
                  <a:cubicBezTo>
                    <a:pt x="1546964" y="2128249"/>
                    <a:pt x="1542954" y="2131237"/>
                    <a:pt x="1538859" y="2134223"/>
                  </a:cubicBezTo>
                  <a:lnTo>
                    <a:pt x="1524440" y="2129700"/>
                  </a:lnTo>
                  <a:lnTo>
                    <a:pt x="1511557" y="2125774"/>
                  </a:lnTo>
                  <a:cubicBezTo>
                    <a:pt x="1515397" y="2124067"/>
                    <a:pt x="1519236" y="2122445"/>
                    <a:pt x="1522990" y="2120653"/>
                  </a:cubicBezTo>
                  <a:close/>
                  <a:moveTo>
                    <a:pt x="1544746" y="2116386"/>
                  </a:moveTo>
                  <a:cubicBezTo>
                    <a:pt x="1541675" y="2115703"/>
                    <a:pt x="1538603" y="2115106"/>
                    <a:pt x="1535446" y="2114508"/>
                  </a:cubicBezTo>
                  <a:cubicBezTo>
                    <a:pt x="1542187" y="2111179"/>
                    <a:pt x="1548926" y="2107680"/>
                    <a:pt x="1555496" y="2104096"/>
                  </a:cubicBezTo>
                  <a:lnTo>
                    <a:pt x="1555496" y="2104096"/>
                  </a:lnTo>
                  <a:cubicBezTo>
                    <a:pt x="1555496" y="2104096"/>
                    <a:pt x="1555496" y="2104096"/>
                    <a:pt x="1555496" y="2104096"/>
                  </a:cubicBezTo>
                  <a:lnTo>
                    <a:pt x="1555496" y="2104096"/>
                  </a:lnTo>
                  <a:cubicBezTo>
                    <a:pt x="1555496" y="2104096"/>
                    <a:pt x="1555496" y="2104096"/>
                    <a:pt x="1555496" y="2104096"/>
                  </a:cubicBezTo>
                  <a:cubicBezTo>
                    <a:pt x="1557373" y="2102901"/>
                    <a:pt x="1559250" y="2101706"/>
                    <a:pt x="1561127" y="2100511"/>
                  </a:cubicBezTo>
                  <a:cubicBezTo>
                    <a:pt x="1566843" y="2101535"/>
                    <a:pt x="1572559" y="2102644"/>
                    <a:pt x="1578276" y="2103754"/>
                  </a:cubicBezTo>
                  <a:cubicBezTo>
                    <a:pt x="1571706" y="2109046"/>
                    <a:pt x="1565051" y="2114337"/>
                    <a:pt x="1558311" y="2119458"/>
                  </a:cubicBezTo>
                  <a:lnTo>
                    <a:pt x="1544575" y="2116471"/>
                  </a:lnTo>
                  <a:close/>
                  <a:moveTo>
                    <a:pt x="1617351" y="2073797"/>
                  </a:moveTo>
                  <a:cubicBezTo>
                    <a:pt x="1613682" y="2072602"/>
                    <a:pt x="1610013" y="2071663"/>
                    <a:pt x="1606259" y="2070639"/>
                  </a:cubicBezTo>
                  <a:lnTo>
                    <a:pt x="1604638" y="2070212"/>
                  </a:lnTo>
                  <a:cubicBezTo>
                    <a:pt x="1608307" y="2067481"/>
                    <a:pt x="1611891" y="2064665"/>
                    <a:pt x="1615474" y="2061848"/>
                  </a:cubicBezTo>
                  <a:lnTo>
                    <a:pt x="1619228" y="2058861"/>
                  </a:lnTo>
                  <a:lnTo>
                    <a:pt x="1632196" y="2062787"/>
                  </a:lnTo>
                  <a:cubicBezTo>
                    <a:pt x="1627248" y="2066457"/>
                    <a:pt x="1622299" y="2070127"/>
                    <a:pt x="1617266" y="2073797"/>
                  </a:cubicBezTo>
                  <a:close/>
                  <a:moveTo>
                    <a:pt x="1620337" y="2058007"/>
                  </a:moveTo>
                  <a:lnTo>
                    <a:pt x="1625712" y="2053654"/>
                  </a:lnTo>
                  <a:lnTo>
                    <a:pt x="1635353" y="2045632"/>
                  </a:lnTo>
                  <a:cubicBezTo>
                    <a:pt x="1637827" y="2046570"/>
                    <a:pt x="1640216" y="2047595"/>
                    <a:pt x="1642690" y="2048534"/>
                  </a:cubicBezTo>
                  <a:cubicBezTo>
                    <a:pt x="1644396" y="2049216"/>
                    <a:pt x="1646103" y="2050070"/>
                    <a:pt x="1647809" y="2050923"/>
                  </a:cubicBezTo>
                  <a:cubicBezTo>
                    <a:pt x="1647639" y="2051094"/>
                    <a:pt x="1647382" y="2051265"/>
                    <a:pt x="1647212" y="2051435"/>
                  </a:cubicBezTo>
                  <a:cubicBezTo>
                    <a:pt x="1642519" y="2055105"/>
                    <a:pt x="1637741" y="2058690"/>
                    <a:pt x="1632879" y="2062275"/>
                  </a:cubicBezTo>
                  <a:lnTo>
                    <a:pt x="1620337" y="2057922"/>
                  </a:lnTo>
                  <a:close/>
                  <a:moveTo>
                    <a:pt x="1653696" y="2039145"/>
                  </a:moveTo>
                  <a:cubicBezTo>
                    <a:pt x="1656085" y="2039657"/>
                    <a:pt x="1658559" y="2040169"/>
                    <a:pt x="1660948" y="2040596"/>
                  </a:cubicBezTo>
                  <a:cubicBezTo>
                    <a:pt x="1660521" y="2040938"/>
                    <a:pt x="1660094" y="2041279"/>
                    <a:pt x="1659668" y="2041621"/>
                  </a:cubicBezTo>
                  <a:cubicBezTo>
                    <a:pt x="1657706" y="2040767"/>
                    <a:pt x="1655744" y="2039913"/>
                    <a:pt x="1653696" y="2039145"/>
                  </a:cubicBezTo>
                  <a:close/>
                  <a:moveTo>
                    <a:pt x="1607539" y="2019601"/>
                  </a:moveTo>
                  <a:cubicBezTo>
                    <a:pt x="1602932" y="2017638"/>
                    <a:pt x="1598325" y="2015674"/>
                    <a:pt x="1593633" y="2013797"/>
                  </a:cubicBezTo>
                  <a:cubicBezTo>
                    <a:pt x="1598239" y="2014480"/>
                    <a:pt x="1602932" y="2015162"/>
                    <a:pt x="1607539" y="2015760"/>
                  </a:cubicBezTo>
                  <a:lnTo>
                    <a:pt x="1607539" y="2015760"/>
                  </a:lnTo>
                  <a:cubicBezTo>
                    <a:pt x="1607539" y="2015760"/>
                    <a:pt x="1607710" y="2015760"/>
                    <a:pt x="1607710" y="2015760"/>
                  </a:cubicBezTo>
                  <a:lnTo>
                    <a:pt x="1607880" y="2015760"/>
                  </a:lnTo>
                  <a:cubicBezTo>
                    <a:pt x="1607880" y="2015760"/>
                    <a:pt x="1607880" y="2015760"/>
                    <a:pt x="1607880" y="2015760"/>
                  </a:cubicBezTo>
                  <a:cubicBezTo>
                    <a:pt x="1610952" y="2016016"/>
                    <a:pt x="1614023" y="2016272"/>
                    <a:pt x="1617095" y="2016614"/>
                  </a:cubicBezTo>
                  <a:lnTo>
                    <a:pt x="1611805" y="2020113"/>
                  </a:lnTo>
                  <a:cubicBezTo>
                    <a:pt x="1610355" y="2019942"/>
                    <a:pt x="1608990" y="2019771"/>
                    <a:pt x="1607539" y="2019601"/>
                  </a:cubicBezTo>
                  <a:close/>
                  <a:moveTo>
                    <a:pt x="1608563" y="2008847"/>
                  </a:moveTo>
                  <a:lnTo>
                    <a:pt x="1608563" y="2008847"/>
                  </a:lnTo>
                  <a:cubicBezTo>
                    <a:pt x="1608563" y="2008847"/>
                    <a:pt x="1608563" y="2008847"/>
                    <a:pt x="1608563" y="2008847"/>
                  </a:cubicBezTo>
                  <a:lnTo>
                    <a:pt x="1608563" y="2008847"/>
                  </a:lnTo>
                  <a:cubicBezTo>
                    <a:pt x="1608563" y="2008847"/>
                    <a:pt x="1608563" y="2008847"/>
                    <a:pt x="1608563" y="2008847"/>
                  </a:cubicBezTo>
                  <a:cubicBezTo>
                    <a:pt x="1601397" y="2008164"/>
                    <a:pt x="1594144" y="2007652"/>
                    <a:pt x="1586893" y="2007139"/>
                  </a:cubicBezTo>
                  <a:lnTo>
                    <a:pt x="1587746" y="2006457"/>
                  </a:lnTo>
                  <a:cubicBezTo>
                    <a:pt x="1590988" y="2006969"/>
                    <a:pt x="1594315" y="2007310"/>
                    <a:pt x="1597643" y="2007481"/>
                  </a:cubicBezTo>
                  <a:cubicBezTo>
                    <a:pt x="1597898" y="2007481"/>
                    <a:pt x="1597898" y="2007225"/>
                    <a:pt x="1597643" y="2007139"/>
                  </a:cubicBezTo>
                  <a:cubicBezTo>
                    <a:pt x="1594571" y="2006884"/>
                    <a:pt x="1591414" y="2006457"/>
                    <a:pt x="1588428" y="2005945"/>
                  </a:cubicBezTo>
                  <a:lnTo>
                    <a:pt x="1590390" y="2004408"/>
                  </a:lnTo>
                  <a:cubicBezTo>
                    <a:pt x="1600117" y="2005433"/>
                    <a:pt x="1609843" y="2006372"/>
                    <a:pt x="1619569" y="2007139"/>
                  </a:cubicBezTo>
                  <a:cubicBezTo>
                    <a:pt x="1620593" y="2007567"/>
                    <a:pt x="1621617" y="2007993"/>
                    <a:pt x="1622641" y="2008505"/>
                  </a:cubicBezTo>
                  <a:lnTo>
                    <a:pt x="1630916" y="2012261"/>
                  </a:lnTo>
                  <a:cubicBezTo>
                    <a:pt x="1623494" y="2011066"/>
                    <a:pt x="1616071" y="2009871"/>
                    <a:pt x="1608648" y="2008847"/>
                  </a:cubicBezTo>
                  <a:close/>
                  <a:moveTo>
                    <a:pt x="1625285" y="2007652"/>
                  </a:moveTo>
                  <a:cubicBezTo>
                    <a:pt x="1634585" y="2008334"/>
                    <a:pt x="1643885" y="2008932"/>
                    <a:pt x="1653184" y="2009359"/>
                  </a:cubicBezTo>
                  <a:lnTo>
                    <a:pt x="1690638" y="2023100"/>
                  </a:lnTo>
                  <a:lnTo>
                    <a:pt x="1671613" y="2019515"/>
                  </a:lnTo>
                  <a:cubicBezTo>
                    <a:pt x="1659924" y="2017296"/>
                    <a:pt x="1648236" y="2015248"/>
                    <a:pt x="1636462" y="2013199"/>
                  </a:cubicBezTo>
                  <a:lnTo>
                    <a:pt x="1625285" y="2007652"/>
                  </a:lnTo>
                  <a:close/>
                  <a:moveTo>
                    <a:pt x="1612061" y="2001080"/>
                  </a:moveTo>
                  <a:cubicBezTo>
                    <a:pt x="1601055" y="1995618"/>
                    <a:pt x="1590049" y="1990241"/>
                    <a:pt x="1578958" y="1984864"/>
                  </a:cubicBezTo>
                  <a:cubicBezTo>
                    <a:pt x="1581006" y="1984864"/>
                    <a:pt x="1583139" y="1985034"/>
                    <a:pt x="1585186" y="1985120"/>
                  </a:cubicBezTo>
                  <a:cubicBezTo>
                    <a:pt x="1604042" y="1991862"/>
                    <a:pt x="1622982" y="1998605"/>
                    <a:pt x="1641837" y="2005347"/>
                  </a:cubicBezTo>
                  <a:cubicBezTo>
                    <a:pt x="1631854" y="2004067"/>
                    <a:pt x="1621958" y="2002616"/>
                    <a:pt x="1612061" y="2001165"/>
                  </a:cubicBezTo>
                  <a:close/>
                  <a:moveTo>
                    <a:pt x="1593206" y="1982901"/>
                  </a:moveTo>
                  <a:cubicBezTo>
                    <a:pt x="1589708" y="1981535"/>
                    <a:pt x="1586295" y="1980170"/>
                    <a:pt x="1582797" y="1978719"/>
                  </a:cubicBezTo>
                  <a:cubicBezTo>
                    <a:pt x="1588343" y="1980340"/>
                    <a:pt x="1593974" y="1981962"/>
                    <a:pt x="1599519" y="1983584"/>
                  </a:cubicBezTo>
                  <a:lnTo>
                    <a:pt x="1598155" y="1983413"/>
                  </a:lnTo>
                  <a:cubicBezTo>
                    <a:pt x="1596448" y="1983242"/>
                    <a:pt x="1594827" y="1982986"/>
                    <a:pt x="1593121" y="1982815"/>
                  </a:cubicBezTo>
                  <a:close/>
                  <a:moveTo>
                    <a:pt x="1409262" y="1916670"/>
                  </a:moveTo>
                  <a:lnTo>
                    <a:pt x="1384605" y="1908477"/>
                  </a:lnTo>
                  <a:cubicBezTo>
                    <a:pt x="1388786" y="1908306"/>
                    <a:pt x="1392966" y="1908221"/>
                    <a:pt x="1397232" y="1908050"/>
                  </a:cubicBezTo>
                  <a:cubicBezTo>
                    <a:pt x="1410030" y="1913854"/>
                    <a:pt x="1422827" y="1919657"/>
                    <a:pt x="1435625" y="1925461"/>
                  </a:cubicBezTo>
                  <a:cubicBezTo>
                    <a:pt x="1426837" y="1922559"/>
                    <a:pt x="1418050" y="1919572"/>
                    <a:pt x="1409262" y="1916670"/>
                  </a:cubicBezTo>
                  <a:close/>
                  <a:moveTo>
                    <a:pt x="1368822" y="1901990"/>
                  </a:moveTo>
                  <a:lnTo>
                    <a:pt x="1368822" y="1901990"/>
                  </a:lnTo>
                  <a:cubicBezTo>
                    <a:pt x="1368822" y="1901990"/>
                    <a:pt x="1368651" y="1901990"/>
                    <a:pt x="1368651" y="1901990"/>
                  </a:cubicBezTo>
                  <a:lnTo>
                    <a:pt x="1368480" y="1901990"/>
                  </a:lnTo>
                  <a:cubicBezTo>
                    <a:pt x="1368480" y="1901990"/>
                    <a:pt x="1368480" y="1901990"/>
                    <a:pt x="1368480" y="1901990"/>
                  </a:cubicBezTo>
                  <a:cubicBezTo>
                    <a:pt x="1364982" y="1902076"/>
                    <a:pt x="1361570" y="1902246"/>
                    <a:pt x="1358072" y="1902417"/>
                  </a:cubicBezTo>
                  <a:cubicBezTo>
                    <a:pt x="1355853" y="1901393"/>
                    <a:pt x="1353635" y="1900369"/>
                    <a:pt x="1351332" y="1899430"/>
                  </a:cubicBezTo>
                  <a:cubicBezTo>
                    <a:pt x="1359522" y="1899174"/>
                    <a:pt x="1367713" y="1898918"/>
                    <a:pt x="1375903" y="1898576"/>
                  </a:cubicBezTo>
                  <a:lnTo>
                    <a:pt x="1384520" y="1902332"/>
                  </a:lnTo>
                  <a:cubicBezTo>
                    <a:pt x="1379316" y="1902161"/>
                    <a:pt x="1374026" y="1902076"/>
                    <a:pt x="1368822" y="1901990"/>
                  </a:cubicBezTo>
                  <a:close/>
                  <a:moveTo>
                    <a:pt x="1344933" y="1903015"/>
                  </a:moveTo>
                  <a:cubicBezTo>
                    <a:pt x="1338705" y="1903356"/>
                    <a:pt x="1332562" y="1903697"/>
                    <a:pt x="1326334" y="1904039"/>
                  </a:cubicBezTo>
                  <a:cubicBezTo>
                    <a:pt x="1323518" y="1902758"/>
                    <a:pt x="1320703" y="1901563"/>
                    <a:pt x="1317887" y="1900369"/>
                  </a:cubicBezTo>
                  <a:cubicBezTo>
                    <a:pt x="1324712" y="1900198"/>
                    <a:pt x="1331453" y="1900027"/>
                    <a:pt x="1338278" y="1899856"/>
                  </a:cubicBezTo>
                  <a:cubicBezTo>
                    <a:pt x="1340496" y="1900966"/>
                    <a:pt x="1342715" y="1901990"/>
                    <a:pt x="1344933" y="1903100"/>
                  </a:cubicBezTo>
                  <a:close/>
                  <a:moveTo>
                    <a:pt x="1306540" y="1893626"/>
                  </a:moveTo>
                  <a:lnTo>
                    <a:pt x="1306540" y="1893626"/>
                  </a:lnTo>
                  <a:cubicBezTo>
                    <a:pt x="1306540" y="1893626"/>
                    <a:pt x="1306370" y="1893626"/>
                    <a:pt x="1306370" y="1893626"/>
                  </a:cubicBezTo>
                  <a:lnTo>
                    <a:pt x="1306113" y="1893626"/>
                  </a:lnTo>
                  <a:cubicBezTo>
                    <a:pt x="1306113" y="1893626"/>
                    <a:pt x="1306113" y="1893626"/>
                    <a:pt x="1306113" y="1893626"/>
                  </a:cubicBezTo>
                  <a:cubicBezTo>
                    <a:pt x="1305004" y="1893626"/>
                    <a:pt x="1303980" y="1893626"/>
                    <a:pt x="1302871" y="1893626"/>
                  </a:cubicBezTo>
                  <a:cubicBezTo>
                    <a:pt x="1291097" y="1888505"/>
                    <a:pt x="1279409" y="1883384"/>
                    <a:pt x="1267635" y="1878264"/>
                  </a:cubicBezTo>
                  <a:cubicBezTo>
                    <a:pt x="1275740" y="1878007"/>
                    <a:pt x="1283846" y="1877666"/>
                    <a:pt x="1292036" y="1877325"/>
                  </a:cubicBezTo>
                  <a:cubicBezTo>
                    <a:pt x="1303469" y="1882872"/>
                    <a:pt x="1314987" y="1888420"/>
                    <a:pt x="1326419" y="1893968"/>
                  </a:cubicBezTo>
                  <a:cubicBezTo>
                    <a:pt x="1319764" y="1893797"/>
                    <a:pt x="1313195" y="1893712"/>
                    <a:pt x="1306540" y="1893541"/>
                  </a:cubicBezTo>
                  <a:close/>
                  <a:moveTo>
                    <a:pt x="1261749" y="1871521"/>
                  </a:moveTo>
                  <a:cubicBezTo>
                    <a:pt x="1261749" y="1871521"/>
                    <a:pt x="1261749" y="1871521"/>
                    <a:pt x="1261749" y="1871521"/>
                  </a:cubicBezTo>
                  <a:cubicBezTo>
                    <a:pt x="1261749" y="1871521"/>
                    <a:pt x="1261663" y="1871521"/>
                    <a:pt x="1261578" y="1871521"/>
                  </a:cubicBezTo>
                  <a:cubicBezTo>
                    <a:pt x="1261578" y="1871521"/>
                    <a:pt x="1261493" y="1871521"/>
                    <a:pt x="1261407" y="1871521"/>
                  </a:cubicBezTo>
                  <a:lnTo>
                    <a:pt x="1261407" y="1871521"/>
                  </a:lnTo>
                  <a:cubicBezTo>
                    <a:pt x="1258421" y="1871606"/>
                    <a:pt x="1255350" y="1871777"/>
                    <a:pt x="1252364" y="1871862"/>
                  </a:cubicBezTo>
                  <a:cubicBezTo>
                    <a:pt x="1240334" y="1866912"/>
                    <a:pt x="1228304" y="1861962"/>
                    <a:pt x="1216275" y="1857012"/>
                  </a:cubicBezTo>
                  <a:cubicBezTo>
                    <a:pt x="1226939" y="1857695"/>
                    <a:pt x="1237518" y="1858292"/>
                    <a:pt x="1248183" y="1858804"/>
                  </a:cubicBezTo>
                  <a:lnTo>
                    <a:pt x="1248183" y="1858804"/>
                  </a:lnTo>
                  <a:cubicBezTo>
                    <a:pt x="1248183" y="1858804"/>
                    <a:pt x="1248183" y="1858804"/>
                    <a:pt x="1248183" y="1858804"/>
                  </a:cubicBezTo>
                  <a:cubicBezTo>
                    <a:pt x="1248183" y="1858804"/>
                    <a:pt x="1248183" y="1858804"/>
                    <a:pt x="1248183" y="1858804"/>
                  </a:cubicBezTo>
                  <a:cubicBezTo>
                    <a:pt x="1248183" y="1858804"/>
                    <a:pt x="1248183" y="1858804"/>
                    <a:pt x="1248183" y="1858804"/>
                  </a:cubicBezTo>
                  <a:cubicBezTo>
                    <a:pt x="1249975" y="1858804"/>
                    <a:pt x="1251766" y="1858804"/>
                    <a:pt x="1253644" y="1858804"/>
                  </a:cubicBezTo>
                  <a:cubicBezTo>
                    <a:pt x="1262602" y="1863157"/>
                    <a:pt x="1271560" y="1867510"/>
                    <a:pt x="1280518" y="1871862"/>
                  </a:cubicBezTo>
                  <a:cubicBezTo>
                    <a:pt x="1274290" y="1871777"/>
                    <a:pt x="1267977" y="1871606"/>
                    <a:pt x="1261749" y="1871606"/>
                  </a:cubicBezTo>
                  <a:close/>
                  <a:moveTo>
                    <a:pt x="1204160" y="1852147"/>
                  </a:moveTo>
                  <a:cubicBezTo>
                    <a:pt x="1197846" y="1849587"/>
                    <a:pt x="1191618" y="1847026"/>
                    <a:pt x="1185304" y="1844465"/>
                  </a:cubicBezTo>
                  <a:cubicBezTo>
                    <a:pt x="1192044" y="1844722"/>
                    <a:pt x="1198870" y="1845063"/>
                    <a:pt x="1205610" y="1845319"/>
                  </a:cubicBezTo>
                  <a:lnTo>
                    <a:pt x="1205610" y="1845319"/>
                  </a:lnTo>
                  <a:cubicBezTo>
                    <a:pt x="1205610" y="1845319"/>
                    <a:pt x="1205610" y="1845319"/>
                    <a:pt x="1205610" y="1845319"/>
                  </a:cubicBezTo>
                  <a:lnTo>
                    <a:pt x="1205610" y="1845319"/>
                  </a:lnTo>
                  <a:cubicBezTo>
                    <a:pt x="1205610" y="1845319"/>
                    <a:pt x="1205610" y="1845319"/>
                    <a:pt x="1205610" y="1845319"/>
                  </a:cubicBezTo>
                  <a:cubicBezTo>
                    <a:pt x="1212350" y="1845319"/>
                    <a:pt x="1219090" y="1845319"/>
                    <a:pt x="1225745" y="1845319"/>
                  </a:cubicBezTo>
                  <a:lnTo>
                    <a:pt x="1233423" y="1848989"/>
                  </a:lnTo>
                  <a:cubicBezTo>
                    <a:pt x="1235300" y="1849928"/>
                    <a:pt x="1237177" y="1850781"/>
                    <a:pt x="1239054" y="1851720"/>
                  </a:cubicBezTo>
                  <a:cubicBezTo>
                    <a:pt x="1227366" y="1851720"/>
                    <a:pt x="1215677" y="1851891"/>
                    <a:pt x="1203989" y="1851976"/>
                  </a:cubicBezTo>
                  <a:close/>
                  <a:moveTo>
                    <a:pt x="1160136" y="1838833"/>
                  </a:moveTo>
                  <a:cubicBezTo>
                    <a:pt x="1158941" y="1838833"/>
                    <a:pt x="1157747" y="1838833"/>
                    <a:pt x="1156553" y="1838918"/>
                  </a:cubicBezTo>
                  <a:cubicBezTo>
                    <a:pt x="1151007" y="1836358"/>
                    <a:pt x="1145546" y="1833797"/>
                    <a:pt x="1140001" y="1831236"/>
                  </a:cubicBezTo>
                  <a:lnTo>
                    <a:pt x="1140001" y="1831236"/>
                  </a:lnTo>
                  <a:cubicBezTo>
                    <a:pt x="1140001" y="1831236"/>
                    <a:pt x="1139916" y="1831236"/>
                    <a:pt x="1139916" y="1831236"/>
                  </a:cubicBezTo>
                  <a:lnTo>
                    <a:pt x="1139830" y="1831236"/>
                  </a:lnTo>
                  <a:cubicBezTo>
                    <a:pt x="1139830" y="1831236"/>
                    <a:pt x="1139830" y="1831236"/>
                    <a:pt x="1139830" y="1831236"/>
                  </a:cubicBezTo>
                  <a:cubicBezTo>
                    <a:pt x="1139574" y="1831151"/>
                    <a:pt x="1139318" y="1830981"/>
                    <a:pt x="1138977" y="1830895"/>
                  </a:cubicBezTo>
                  <a:cubicBezTo>
                    <a:pt x="1140086" y="1830895"/>
                    <a:pt x="1141110" y="1830895"/>
                    <a:pt x="1142219" y="1830981"/>
                  </a:cubicBezTo>
                  <a:cubicBezTo>
                    <a:pt x="1148191" y="1833626"/>
                    <a:pt x="1154163" y="1836272"/>
                    <a:pt x="1160221" y="1838918"/>
                  </a:cubicBezTo>
                  <a:close/>
                  <a:moveTo>
                    <a:pt x="1126094" y="1825347"/>
                  </a:moveTo>
                  <a:cubicBezTo>
                    <a:pt x="1118245" y="1822019"/>
                    <a:pt x="1110396" y="1818605"/>
                    <a:pt x="1102547" y="1815362"/>
                  </a:cubicBezTo>
                  <a:cubicBezTo>
                    <a:pt x="1103997" y="1815362"/>
                    <a:pt x="1105362" y="1815362"/>
                    <a:pt x="1106812" y="1815362"/>
                  </a:cubicBezTo>
                  <a:cubicBezTo>
                    <a:pt x="1114320" y="1818690"/>
                    <a:pt x="1121828" y="1822019"/>
                    <a:pt x="1129251" y="1825262"/>
                  </a:cubicBezTo>
                  <a:cubicBezTo>
                    <a:pt x="1128142" y="1825262"/>
                    <a:pt x="1127118" y="1825262"/>
                    <a:pt x="1126009" y="1825262"/>
                  </a:cubicBezTo>
                  <a:close/>
                  <a:moveTo>
                    <a:pt x="1089493" y="1809899"/>
                  </a:moveTo>
                  <a:cubicBezTo>
                    <a:pt x="1079341" y="1805717"/>
                    <a:pt x="1069188" y="1801450"/>
                    <a:pt x="1059035" y="1797353"/>
                  </a:cubicBezTo>
                  <a:cubicBezTo>
                    <a:pt x="1061509" y="1797353"/>
                    <a:pt x="1063983" y="1797524"/>
                    <a:pt x="1066543" y="1797609"/>
                  </a:cubicBezTo>
                  <a:lnTo>
                    <a:pt x="1093929" y="1809644"/>
                  </a:lnTo>
                  <a:cubicBezTo>
                    <a:pt x="1092479" y="1809728"/>
                    <a:pt x="1090944" y="1809814"/>
                    <a:pt x="1089493" y="1809899"/>
                  </a:cubicBezTo>
                  <a:close/>
                  <a:moveTo>
                    <a:pt x="1039668" y="1793513"/>
                  </a:moveTo>
                  <a:cubicBezTo>
                    <a:pt x="1035487" y="1793768"/>
                    <a:pt x="1031307" y="1794110"/>
                    <a:pt x="1027041" y="1794366"/>
                  </a:cubicBezTo>
                  <a:lnTo>
                    <a:pt x="1011683" y="1795475"/>
                  </a:lnTo>
                  <a:lnTo>
                    <a:pt x="1014499" y="1792830"/>
                  </a:lnTo>
                  <a:cubicBezTo>
                    <a:pt x="1014499" y="1792830"/>
                    <a:pt x="1014414" y="1792574"/>
                    <a:pt x="1014329" y="1792574"/>
                  </a:cubicBezTo>
                  <a:lnTo>
                    <a:pt x="1010575" y="1795646"/>
                  </a:lnTo>
                  <a:lnTo>
                    <a:pt x="1010319" y="1795817"/>
                  </a:lnTo>
                  <a:cubicBezTo>
                    <a:pt x="1001104" y="1791976"/>
                    <a:pt x="991975" y="1788136"/>
                    <a:pt x="982761" y="1784295"/>
                  </a:cubicBezTo>
                  <a:lnTo>
                    <a:pt x="992743" y="1784466"/>
                  </a:lnTo>
                  <a:cubicBezTo>
                    <a:pt x="1002128" y="1784721"/>
                    <a:pt x="1011513" y="1784892"/>
                    <a:pt x="1020898" y="1785149"/>
                  </a:cubicBezTo>
                  <a:cubicBezTo>
                    <a:pt x="1027126" y="1787879"/>
                    <a:pt x="1033440" y="1790696"/>
                    <a:pt x="1039668" y="1793513"/>
                  </a:cubicBezTo>
                  <a:close/>
                  <a:moveTo>
                    <a:pt x="992572" y="1782502"/>
                  </a:moveTo>
                  <a:lnTo>
                    <a:pt x="980202" y="1783271"/>
                  </a:lnTo>
                  <a:cubicBezTo>
                    <a:pt x="977984" y="1782332"/>
                    <a:pt x="975765" y="1781393"/>
                    <a:pt x="973547" y="1780539"/>
                  </a:cubicBezTo>
                  <a:cubicBezTo>
                    <a:pt x="982932" y="1779430"/>
                    <a:pt x="992317" y="1778150"/>
                    <a:pt x="1001702" y="1776784"/>
                  </a:cubicBezTo>
                  <a:cubicBezTo>
                    <a:pt x="1005114" y="1778235"/>
                    <a:pt x="1008442" y="1779772"/>
                    <a:pt x="1011854" y="1781222"/>
                  </a:cubicBezTo>
                  <a:cubicBezTo>
                    <a:pt x="1005455" y="1781649"/>
                    <a:pt x="999057" y="1782076"/>
                    <a:pt x="992658" y="1782502"/>
                  </a:cubicBezTo>
                  <a:close/>
                  <a:moveTo>
                    <a:pt x="949828" y="1776272"/>
                  </a:moveTo>
                  <a:cubicBezTo>
                    <a:pt x="949061" y="1776357"/>
                    <a:pt x="948378" y="1776443"/>
                    <a:pt x="947611" y="1776528"/>
                  </a:cubicBezTo>
                  <a:cubicBezTo>
                    <a:pt x="938311" y="1772431"/>
                    <a:pt x="929096" y="1768335"/>
                    <a:pt x="919797" y="1764238"/>
                  </a:cubicBezTo>
                  <a:cubicBezTo>
                    <a:pt x="920821" y="1764238"/>
                    <a:pt x="921845" y="1764238"/>
                    <a:pt x="922868" y="1764238"/>
                  </a:cubicBezTo>
                  <a:cubicBezTo>
                    <a:pt x="931827" y="1768249"/>
                    <a:pt x="940785" y="1772346"/>
                    <a:pt x="949828" y="1776357"/>
                  </a:cubicBezTo>
                  <a:close/>
                  <a:moveTo>
                    <a:pt x="914593" y="1761848"/>
                  </a:moveTo>
                  <a:cubicBezTo>
                    <a:pt x="909815" y="1759714"/>
                    <a:pt x="905037" y="1757581"/>
                    <a:pt x="900174" y="1755447"/>
                  </a:cubicBezTo>
                  <a:cubicBezTo>
                    <a:pt x="900174" y="1755447"/>
                    <a:pt x="900174" y="1755447"/>
                    <a:pt x="900174" y="1755447"/>
                  </a:cubicBezTo>
                  <a:cubicBezTo>
                    <a:pt x="900174" y="1755447"/>
                    <a:pt x="900174" y="1755447"/>
                    <a:pt x="900089" y="1755447"/>
                  </a:cubicBezTo>
                  <a:cubicBezTo>
                    <a:pt x="900089" y="1755447"/>
                    <a:pt x="900089" y="1755447"/>
                    <a:pt x="900004" y="1755447"/>
                  </a:cubicBezTo>
                  <a:cubicBezTo>
                    <a:pt x="900004" y="1755447"/>
                    <a:pt x="900004" y="1755447"/>
                    <a:pt x="900004" y="1755447"/>
                  </a:cubicBezTo>
                  <a:cubicBezTo>
                    <a:pt x="897102" y="1754252"/>
                    <a:pt x="894202" y="1753057"/>
                    <a:pt x="891386" y="1751862"/>
                  </a:cubicBezTo>
                  <a:cubicBezTo>
                    <a:pt x="892666" y="1751862"/>
                    <a:pt x="894031" y="1751862"/>
                    <a:pt x="895311" y="1751777"/>
                  </a:cubicBezTo>
                  <a:cubicBezTo>
                    <a:pt x="902648" y="1755106"/>
                    <a:pt x="909985" y="1758349"/>
                    <a:pt x="917323" y="1761678"/>
                  </a:cubicBezTo>
                  <a:cubicBezTo>
                    <a:pt x="916470" y="1761763"/>
                    <a:pt x="915531" y="1761848"/>
                    <a:pt x="914678" y="1761934"/>
                  </a:cubicBezTo>
                  <a:close/>
                  <a:moveTo>
                    <a:pt x="883622" y="1748619"/>
                  </a:moveTo>
                  <a:cubicBezTo>
                    <a:pt x="872702" y="1744095"/>
                    <a:pt x="861781" y="1739572"/>
                    <a:pt x="850775" y="1735049"/>
                  </a:cubicBezTo>
                  <a:cubicBezTo>
                    <a:pt x="852994" y="1734964"/>
                    <a:pt x="855212" y="1734793"/>
                    <a:pt x="857430" y="1734707"/>
                  </a:cubicBezTo>
                  <a:lnTo>
                    <a:pt x="862635" y="1737012"/>
                  </a:lnTo>
                  <a:cubicBezTo>
                    <a:pt x="870910" y="1740767"/>
                    <a:pt x="879186" y="1744523"/>
                    <a:pt x="887547" y="1748193"/>
                  </a:cubicBezTo>
                  <a:cubicBezTo>
                    <a:pt x="886267" y="1748363"/>
                    <a:pt x="884902" y="1748448"/>
                    <a:pt x="883622" y="1748619"/>
                  </a:cubicBezTo>
                  <a:close/>
                  <a:moveTo>
                    <a:pt x="844547" y="1732488"/>
                  </a:moveTo>
                  <a:cubicBezTo>
                    <a:pt x="837381" y="1729587"/>
                    <a:pt x="830214" y="1726599"/>
                    <a:pt x="823133" y="1723698"/>
                  </a:cubicBezTo>
                  <a:cubicBezTo>
                    <a:pt x="826033" y="1723527"/>
                    <a:pt x="828849" y="1723356"/>
                    <a:pt x="831750" y="1723186"/>
                  </a:cubicBezTo>
                  <a:lnTo>
                    <a:pt x="850775" y="1731720"/>
                  </a:lnTo>
                  <a:cubicBezTo>
                    <a:pt x="848728" y="1731976"/>
                    <a:pt x="846680" y="1732232"/>
                    <a:pt x="844633" y="1732574"/>
                  </a:cubicBezTo>
                  <a:close/>
                  <a:moveTo>
                    <a:pt x="411221" y="1463897"/>
                  </a:moveTo>
                  <a:cubicBezTo>
                    <a:pt x="413098" y="1462104"/>
                    <a:pt x="414890" y="1460312"/>
                    <a:pt x="416767" y="1458605"/>
                  </a:cubicBezTo>
                  <a:cubicBezTo>
                    <a:pt x="422142" y="1458691"/>
                    <a:pt x="427517" y="1458861"/>
                    <a:pt x="432892" y="1459032"/>
                  </a:cubicBezTo>
                  <a:lnTo>
                    <a:pt x="433404" y="1461166"/>
                  </a:lnTo>
                  <a:cubicBezTo>
                    <a:pt x="433404" y="1461166"/>
                    <a:pt x="433745" y="1461166"/>
                    <a:pt x="433659" y="1461166"/>
                  </a:cubicBezTo>
                  <a:lnTo>
                    <a:pt x="433233" y="1459117"/>
                  </a:lnTo>
                  <a:cubicBezTo>
                    <a:pt x="437328" y="1459288"/>
                    <a:pt x="441338" y="1459373"/>
                    <a:pt x="445433" y="1459544"/>
                  </a:cubicBezTo>
                  <a:lnTo>
                    <a:pt x="444751" y="1460312"/>
                  </a:lnTo>
                  <a:cubicBezTo>
                    <a:pt x="444751" y="1460312"/>
                    <a:pt x="444921" y="1460568"/>
                    <a:pt x="445007" y="1460483"/>
                  </a:cubicBezTo>
                  <a:lnTo>
                    <a:pt x="446116" y="1459459"/>
                  </a:lnTo>
                  <a:cubicBezTo>
                    <a:pt x="449358" y="1459544"/>
                    <a:pt x="452514" y="1459715"/>
                    <a:pt x="455757" y="1459800"/>
                  </a:cubicBezTo>
                  <a:cubicBezTo>
                    <a:pt x="456951" y="1464579"/>
                    <a:pt x="458060" y="1469359"/>
                    <a:pt x="459255" y="1474139"/>
                  </a:cubicBezTo>
                  <a:cubicBezTo>
                    <a:pt x="444410" y="1475333"/>
                    <a:pt x="429564" y="1476785"/>
                    <a:pt x="414804" y="1478321"/>
                  </a:cubicBezTo>
                  <a:cubicBezTo>
                    <a:pt x="399277" y="1472944"/>
                    <a:pt x="383749" y="1467738"/>
                    <a:pt x="368050" y="1462787"/>
                  </a:cubicBezTo>
                  <a:cubicBezTo>
                    <a:pt x="367709" y="1461251"/>
                    <a:pt x="367368" y="1459715"/>
                    <a:pt x="367027" y="1458178"/>
                  </a:cubicBezTo>
                  <a:cubicBezTo>
                    <a:pt x="368392" y="1458178"/>
                    <a:pt x="369672" y="1458178"/>
                    <a:pt x="371037" y="1458178"/>
                  </a:cubicBezTo>
                  <a:cubicBezTo>
                    <a:pt x="385882" y="1458008"/>
                    <a:pt x="400727" y="1458178"/>
                    <a:pt x="415572" y="1458434"/>
                  </a:cubicBezTo>
                  <a:cubicBezTo>
                    <a:pt x="414037" y="1460142"/>
                    <a:pt x="412501" y="1461849"/>
                    <a:pt x="411050" y="1463555"/>
                  </a:cubicBezTo>
                  <a:cubicBezTo>
                    <a:pt x="411050" y="1463555"/>
                    <a:pt x="411221" y="1463811"/>
                    <a:pt x="411306" y="1463726"/>
                  </a:cubicBezTo>
                  <a:close/>
                  <a:moveTo>
                    <a:pt x="410112" y="1440767"/>
                  </a:moveTo>
                  <a:cubicBezTo>
                    <a:pt x="410283" y="1439572"/>
                    <a:pt x="410624" y="1438548"/>
                    <a:pt x="411136" y="1437439"/>
                  </a:cubicBezTo>
                  <a:cubicBezTo>
                    <a:pt x="415999" y="1438378"/>
                    <a:pt x="420947" y="1439316"/>
                    <a:pt x="425896" y="1440170"/>
                  </a:cubicBezTo>
                  <a:cubicBezTo>
                    <a:pt x="420691" y="1440341"/>
                    <a:pt x="415401" y="1440511"/>
                    <a:pt x="410197" y="1440682"/>
                  </a:cubicBezTo>
                  <a:close/>
                  <a:moveTo>
                    <a:pt x="417108" y="1419259"/>
                  </a:moveTo>
                  <a:lnTo>
                    <a:pt x="406273" y="1422588"/>
                  </a:lnTo>
                  <a:lnTo>
                    <a:pt x="402689" y="1423698"/>
                  </a:lnTo>
                  <a:lnTo>
                    <a:pt x="404908" y="1423954"/>
                  </a:lnTo>
                  <a:lnTo>
                    <a:pt x="400300" y="1424978"/>
                  </a:lnTo>
                  <a:cubicBezTo>
                    <a:pt x="404054" y="1420881"/>
                    <a:pt x="407723" y="1416784"/>
                    <a:pt x="411562" y="1412773"/>
                  </a:cubicBezTo>
                  <a:cubicBezTo>
                    <a:pt x="414378" y="1409786"/>
                    <a:pt x="417278" y="1406884"/>
                    <a:pt x="420094" y="1403982"/>
                  </a:cubicBezTo>
                  <a:cubicBezTo>
                    <a:pt x="421203" y="1409530"/>
                    <a:pt x="422483" y="1414992"/>
                    <a:pt x="423677" y="1420540"/>
                  </a:cubicBezTo>
                  <a:cubicBezTo>
                    <a:pt x="423677" y="1420540"/>
                    <a:pt x="423592" y="1420711"/>
                    <a:pt x="423507" y="1420711"/>
                  </a:cubicBezTo>
                  <a:cubicBezTo>
                    <a:pt x="422995" y="1421223"/>
                    <a:pt x="422483" y="1421820"/>
                    <a:pt x="422056" y="1422332"/>
                  </a:cubicBezTo>
                  <a:cubicBezTo>
                    <a:pt x="418217" y="1422332"/>
                    <a:pt x="414463" y="1422418"/>
                    <a:pt x="410624" y="1422418"/>
                  </a:cubicBezTo>
                  <a:lnTo>
                    <a:pt x="410368" y="1422418"/>
                  </a:lnTo>
                  <a:cubicBezTo>
                    <a:pt x="410368" y="1422418"/>
                    <a:pt x="417193" y="1419430"/>
                    <a:pt x="417193" y="1419430"/>
                  </a:cubicBezTo>
                  <a:cubicBezTo>
                    <a:pt x="417193" y="1419430"/>
                    <a:pt x="417193" y="1419089"/>
                    <a:pt x="417108" y="1419174"/>
                  </a:cubicBezTo>
                  <a:close/>
                  <a:moveTo>
                    <a:pt x="414890" y="1330753"/>
                  </a:moveTo>
                  <a:lnTo>
                    <a:pt x="414890" y="1330753"/>
                  </a:lnTo>
                  <a:cubicBezTo>
                    <a:pt x="414890" y="1330753"/>
                    <a:pt x="414890" y="1330583"/>
                    <a:pt x="414890" y="1330583"/>
                  </a:cubicBezTo>
                  <a:lnTo>
                    <a:pt x="414890" y="1330583"/>
                  </a:lnTo>
                  <a:cubicBezTo>
                    <a:pt x="414378" y="1326486"/>
                    <a:pt x="413951" y="1322389"/>
                    <a:pt x="413439" y="1318292"/>
                  </a:cubicBezTo>
                  <a:cubicBezTo>
                    <a:pt x="415316" y="1317012"/>
                    <a:pt x="417193" y="1315732"/>
                    <a:pt x="419070" y="1314452"/>
                  </a:cubicBezTo>
                  <a:cubicBezTo>
                    <a:pt x="421971" y="1312574"/>
                    <a:pt x="424872" y="1310696"/>
                    <a:pt x="427858" y="1308818"/>
                  </a:cubicBezTo>
                  <a:cubicBezTo>
                    <a:pt x="428455" y="1314452"/>
                    <a:pt x="429052" y="1320000"/>
                    <a:pt x="429735" y="1325632"/>
                  </a:cubicBezTo>
                  <a:cubicBezTo>
                    <a:pt x="425042" y="1330241"/>
                    <a:pt x="420350" y="1335020"/>
                    <a:pt x="415828" y="1339800"/>
                  </a:cubicBezTo>
                  <a:cubicBezTo>
                    <a:pt x="415487" y="1336727"/>
                    <a:pt x="415231" y="1333740"/>
                    <a:pt x="414890" y="1330668"/>
                  </a:cubicBezTo>
                  <a:close/>
                  <a:moveTo>
                    <a:pt x="412330" y="1298492"/>
                  </a:moveTo>
                  <a:lnTo>
                    <a:pt x="411306" y="1298321"/>
                  </a:lnTo>
                  <a:cubicBezTo>
                    <a:pt x="411050" y="1296016"/>
                    <a:pt x="410880" y="1293712"/>
                    <a:pt x="410624" y="1291407"/>
                  </a:cubicBezTo>
                  <a:lnTo>
                    <a:pt x="411562" y="1290725"/>
                  </a:lnTo>
                  <a:cubicBezTo>
                    <a:pt x="413098" y="1289530"/>
                    <a:pt x="414719" y="1288420"/>
                    <a:pt x="416340" y="1287311"/>
                  </a:cubicBezTo>
                  <a:cubicBezTo>
                    <a:pt x="419241" y="1285263"/>
                    <a:pt x="422312" y="1283299"/>
                    <a:pt x="425298" y="1281336"/>
                  </a:cubicBezTo>
                  <a:cubicBezTo>
                    <a:pt x="425981" y="1289359"/>
                    <a:pt x="426749" y="1297382"/>
                    <a:pt x="427602" y="1305405"/>
                  </a:cubicBezTo>
                  <a:cubicBezTo>
                    <a:pt x="424360" y="1307880"/>
                    <a:pt x="421118" y="1310355"/>
                    <a:pt x="417876" y="1312915"/>
                  </a:cubicBezTo>
                  <a:cubicBezTo>
                    <a:pt x="416340" y="1314110"/>
                    <a:pt x="414890" y="1315305"/>
                    <a:pt x="413354" y="1316500"/>
                  </a:cubicBezTo>
                  <a:cubicBezTo>
                    <a:pt x="412671" y="1310611"/>
                    <a:pt x="411989" y="1304636"/>
                    <a:pt x="411392" y="1298662"/>
                  </a:cubicBezTo>
                  <a:lnTo>
                    <a:pt x="412330" y="1298662"/>
                  </a:lnTo>
                  <a:cubicBezTo>
                    <a:pt x="412330" y="1298662"/>
                    <a:pt x="412416" y="1298406"/>
                    <a:pt x="412330" y="1298406"/>
                  </a:cubicBezTo>
                  <a:close/>
                  <a:moveTo>
                    <a:pt x="405419" y="1295163"/>
                  </a:moveTo>
                  <a:cubicBezTo>
                    <a:pt x="405419" y="1295846"/>
                    <a:pt x="405419" y="1296529"/>
                    <a:pt x="405505" y="1297211"/>
                  </a:cubicBezTo>
                  <a:lnTo>
                    <a:pt x="404908" y="1297211"/>
                  </a:lnTo>
                  <a:cubicBezTo>
                    <a:pt x="404908" y="1297211"/>
                    <a:pt x="403457" y="1296784"/>
                    <a:pt x="403457" y="1296784"/>
                  </a:cubicBezTo>
                  <a:lnTo>
                    <a:pt x="403287" y="1296784"/>
                  </a:lnTo>
                  <a:cubicBezTo>
                    <a:pt x="403287" y="1296784"/>
                    <a:pt x="403372" y="1296699"/>
                    <a:pt x="403372" y="1296614"/>
                  </a:cubicBezTo>
                  <a:lnTo>
                    <a:pt x="403713" y="1296358"/>
                  </a:lnTo>
                  <a:lnTo>
                    <a:pt x="404481" y="1295760"/>
                  </a:lnTo>
                  <a:lnTo>
                    <a:pt x="405334" y="1295077"/>
                  </a:lnTo>
                  <a:close/>
                  <a:moveTo>
                    <a:pt x="435110" y="1189160"/>
                  </a:moveTo>
                  <a:lnTo>
                    <a:pt x="435110" y="1189160"/>
                  </a:lnTo>
                  <a:cubicBezTo>
                    <a:pt x="435110" y="1189160"/>
                    <a:pt x="435110" y="1189160"/>
                    <a:pt x="435110" y="1189160"/>
                  </a:cubicBezTo>
                  <a:cubicBezTo>
                    <a:pt x="427773" y="1179345"/>
                    <a:pt x="420265" y="1169786"/>
                    <a:pt x="412586" y="1160227"/>
                  </a:cubicBezTo>
                  <a:cubicBezTo>
                    <a:pt x="416852" y="1163470"/>
                    <a:pt x="421203" y="1166628"/>
                    <a:pt x="425469" y="1169871"/>
                  </a:cubicBezTo>
                  <a:cubicBezTo>
                    <a:pt x="428540" y="1173712"/>
                    <a:pt x="431612" y="1177553"/>
                    <a:pt x="434683" y="1181479"/>
                  </a:cubicBezTo>
                  <a:cubicBezTo>
                    <a:pt x="446798" y="1197098"/>
                    <a:pt x="458487" y="1212972"/>
                    <a:pt x="470261" y="1228847"/>
                  </a:cubicBezTo>
                  <a:lnTo>
                    <a:pt x="470261" y="1228847"/>
                  </a:lnTo>
                  <a:cubicBezTo>
                    <a:pt x="470261" y="1228847"/>
                    <a:pt x="470346" y="1228932"/>
                    <a:pt x="470346" y="1228932"/>
                  </a:cubicBezTo>
                  <a:lnTo>
                    <a:pt x="470431" y="1228932"/>
                  </a:lnTo>
                  <a:cubicBezTo>
                    <a:pt x="470431" y="1228932"/>
                    <a:pt x="470431" y="1229018"/>
                    <a:pt x="470431" y="1229018"/>
                  </a:cubicBezTo>
                  <a:cubicBezTo>
                    <a:pt x="474612" y="1234054"/>
                    <a:pt x="478877" y="1239174"/>
                    <a:pt x="483058" y="1244210"/>
                  </a:cubicBezTo>
                  <a:cubicBezTo>
                    <a:pt x="483058" y="1244295"/>
                    <a:pt x="483058" y="1244466"/>
                    <a:pt x="482973" y="1244551"/>
                  </a:cubicBezTo>
                  <a:cubicBezTo>
                    <a:pt x="479304" y="1245832"/>
                    <a:pt x="475721" y="1247282"/>
                    <a:pt x="472052" y="1248733"/>
                  </a:cubicBezTo>
                  <a:lnTo>
                    <a:pt x="465995" y="1238662"/>
                  </a:lnTo>
                  <a:cubicBezTo>
                    <a:pt x="456013" y="1222019"/>
                    <a:pt x="445860" y="1205462"/>
                    <a:pt x="435110" y="1189245"/>
                  </a:cubicBezTo>
                  <a:lnTo>
                    <a:pt x="435110" y="1189245"/>
                  </a:lnTo>
                  <a:cubicBezTo>
                    <a:pt x="435110" y="1189245"/>
                    <a:pt x="435110" y="1189245"/>
                    <a:pt x="435110" y="1189245"/>
                  </a:cubicBezTo>
                  <a:close/>
                  <a:moveTo>
                    <a:pt x="235553" y="1033058"/>
                  </a:moveTo>
                  <a:lnTo>
                    <a:pt x="233249" y="1042275"/>
                  </a:lnTo>
                  <a:cubicBezTo>
                    <a:pt x="227704" y="1035448"/>
                    <a:pt x="222243" y="1028534"/>
                    <a:pt x="216868" y="1021450"/>
                  </a:cubicBezTo>
                  <a:cubicBezTo>
                    <a:pt x="218233" y="1019231"/>
                    <a:pt x="219684" y="1017098"/>
                    <a:pt x="221049" y="1014879"/>
                  </a:cubicBezTo>
                  <a:cubicBezTo>
                    <a:pt x="226339" y="1018975"/>
                    <a:pt x="231628" y="1022987"/>
                    <a:pt x="236918" y="1027083"/>
                  </a:cubicBezTo>
                  <a:cubicBezTo>
                    <a:pt x="236406" y="1029046"/>
                    <a:pt x="235979" y="1031095"/>
                    <a:pt x="235467" y="1033058"/>
                  </a:cubicBezTo>
                  <a:close/>
                  <a:moveTo>
                    <a:pt x="216954" y="985177"/>
                  </a:moveTo>
                  <a:cubicBezTo>
                    <a:pt x="219940" y="987994"/>
                    <a:pt x="222841" y="990810"/>
                    <a:pt x="225827" y="993712"/>
                  </a:cubicBezTo>
                  <a:cubicBezTo>
                    <a:pt x="225230" y="994651"/>
                    <a:pt x="224718" y="995590"/>
                    <a:pt x="224120" y="996529"/>
                  </a:cubicBezTo>
                  <a:lnTo>
                    <a:pt x="224120" y="996529"/>
                  </a:lnTo>
                  <a:cubicBezTo>
                    <a:pt x="224120" y="996529"/>
                    <a:pt x="224120" y="996614"/>
                    <a:pt x="224120" y="996614"/>
                  </a:cubicBezTo>
                  <a:lnTo>
                    <a:pt x="224120" y="996614"/>
                  </a:lnTo>
                  <a:cubicBezTo>
                    <a:pt x="224120" y="996614"/>
                    <a:pt x="224120" y="996699"/>
                    <a:pt x="224120" y="996699"/>
                  </a:cubicBezTo>
                  <a:cubicBezTo>
                    <a:pt x="223950" y="997126"/>
                    <a:pt x="223694" y="997553"/>
                    <a:pt x="223523" y="997979"/>
                  </a:cubicBezTo>
                  <a:cubicBezTo>
                    <a:pt x="220196" y="995504"/>
                    <a:pt x="216868" y="992944"/>
                    <a:pt x="213541" y="990384"/>
                  </a:cubicBezTo>
                  <a:lnTo>
                    <a:pt x="215589" y="987311"/>
                  </a:lnTo>
                  <a:cubicBezTo>
                    <a:pt x="216101" y="986628"/>
                    <a:pt x="216612" y="985860"/>
                    <a:pt x="217039" y="985177"/>
                  </a:cubicBezTo>
                  <a:close/>
                  <a:moveTo>
                    <a:pt x="230519" y="964864"/>
                  </a:moveTo>
                  <a:cubicBezTo>
                    <a:pt x="230519" y="964864"/>
                    <a:pt x="230519" y="964864"/>
                    <a:pt x="230519" y="964864"/>
                  </a:cubicBezTo>
                  <a:cubicBezTo>
                    <a:pt x="230519" y="964864"/>
                    <a:pt x="230519" y="964864"/>
                    <a:pt x="230519" y="964864"/>
                  </a:cubicBezTo>
                  <a:cubicBezTo>
                    <a:pt x="230519" y="964864"/>
                    <a:pt x="230519" y="964864"/>
                    <a:pt x="230519" y="964864"/>
                  </a:cubicBezTo>
                  <a:cubicBezTo>
                    <a:pt x="230946" y="963925"/>
                    <a:pt x="231372" y="962901"/>
                    <a:pt x="231884" y="961962"/>
                  </a:cubicBezTo>
                  <a:lnTo>
                    <a:pt x="236662" y="967169"/>
                  </a:lnTo>
                  <a:cubicBezTo>
                    <a:pt x="237686" y="968278"/>
                    <a:pt x="238710" y="969388"/>
                    <a:pt x="239733" y="970412"/>
                  </a:cubicBezTo>
                  <a:cubicBezTo>
                    <a:pt x="238965" y="971778"/>
                    <a:pt x="238112" y="973058"/>
                    <a:pt x="237344" y="974423"/>
                  </a:cubicBezTo>
                  <a:cubicBezTo>
                    <a:pt x="234700" y="971863"/>
                    <a:pt x="231969" y="969388"/>
                    <a:pt x="229325" y="966827"/>
                  </a:cubicBezTo>
                  <a:cubicBezTo>
                    <a:pt x="229751" y="966145"/>
                    <a:pt x="230178" y="965547"/>
                    <a:pt x="230605" y="964864"/>
                  </a:cubicBezTo>
                  <a:cubicBezTo>
                    <a:pt x="230605" y="964864"/>
                    <a:pt x="230605" y="964864"/>
                    <a:pt x="230605" y="964864"/>
                  </a:cubicBezTo>
                  <a:close/>
                  <a:moveTo>
                    <a:pt x="285975" y="1020597"/>
                  </a:moveTo>
                  <a:cubicBezTo>
                    <a:pt x="285975" y="1020597"/>
                    <a:pt x="285975" y="1020597"/>
                    <a:pt x="285975" y="1020597"/>
                  </a:cubicBezTo>
                  <a:cubicBezTo>
                    <a:pt x="285975" y="1020597"/>
                    <a:pt x="285975" y="1020597"/>
                    <a:pt x="285975" y="1020597"/>
                  </a:cubicBezTo>
                  <a:cubicBezTo>
                    <a:pt x="275225" y="1010270"/>
                    <a:pt x="264390" y="999943"/>
                    <a:pt x="253555" y="989701"/>
                  </a:cubicBezTo>
                  <a:cubicBezTo>
                    <a:pt x="253811" y="988506"/>
                    <a:pt x="254067" y="987396"/>
                    <a:pt x="254408" y="986202"/>
                  </a:cubicBezTo>
                  <a:cubicBezTo>
                    <a:pt x="268059" y="1000967"/>
                    <a:pt x="281709" y="1015647"/>
                    <a:pt x="295445" y="1030327"/>
                  </a:cubicBezTo>
                  <a:cubicBezTo>
                    <a:pt x="292289" y="1027083"/>
                    <a:pt x="289217" y="1023840"/>
                    <a:pt x="286061" y="1020682"/>
                  </a:cubicBezTo>
                  <a:cubicBezTo>
                    <a:pt x="286061" y="1020682"/>
                    <a:pt x="286061" y="1020682"/>
                    <a:pt x="286061" y="1020682"/>
                  </a:cubicBezTo>
                  <a:cubicBezTo>
                    <a:pt x="286061" y="1020682"/>
                    <a:pt x="286061" y="1020682"/>
                    <a:pt x="286061" y="1020682"/>
                  </a:cubicBezTo>
                  <a:close/>
                  <a:moveTo>
                    <a:pt x="249971" y="986287"/>
                  </a:moveTo>
                  <a:cubicBezTo>
                    <a:pt x="246815" y="983299"/>
                    <a:pt x="243658" y="980312"/>
                    <a:pt x="240501" y="977325"/>
                  </a:cubicBezTo>
                  <a:cubicBezTo>
                    <a:pt x="241098" y="975960"/>
                    <a:pt x="241696" y="974594"/>
                    <a:pt x="242293" y="973143"/>
                  </a:cubicBezTo>
                  <a:cubicBezTo>
                    <a:pt x="245279" y="976386"/>
                    <a:pt x="248350" y="979715"/>
                    <a:pt x="251337" y="982958"/>
                  </a:cubicBezTo>
                  <a:cubicBezTo>
                    <a:pt x="250825" y="984068"/>
                    <a:pt x="250398" y="985177"/>
                    <a:pt x="249886" y="986202"/>
                  </a:cubicBezTo>
                  <a:close/>
                  <a:moveTo>
                    <a:pt x="228898" y="1001991"/>
                  </a:moveTo>
                  <a:cubicBezTo>
                    <a:pt x="229325" y="1001223"/>
                    <a:pt x="229751" y="1000540"/>
                    <a:pt x="230178" y="999772"/>
                  </a:cubicBezTo>
                  <a:lnTo>
                    <a:pt x="230178" y="999772"/>
                  </a:lnTo>
                  <a:cubicBezTo>
                    <a:pt x="230178" y="999772"/>
                    <a:pt x="230178" y="999772"/>
                    <a:pt x="230178" y="999772"/>
                  </a:cubicBezTo>
                  <a:lnTo>
                    <a:pt x="230178" y="999772"/>
                  </a:lnTo>
                  <a:cubicBezTo>
                    <a:pt x="230178" y="999772"/>
                    <a:pt x="230178" y="999772"/>
                    <a:pt x="230178" y="999772"/>
                  </a:cubicBezTo>
                  <a:cubicBezTo>
                    <a:pt x="230434" y="999345"/>
                    <a:pt x="230605" y="998918"/>
                    <a:pt x="230775" y="998406"/>
                  </a:cubicBezTo>
                  <a:cubicBezTo>
                    <a:pt x="234273" y="1001820"/>
                    <a:pt x="237856" y="1005149"/>
                    <a:pt x="241354" y="1008563"/>
                  </a:cubicBezTo>
                  <a:cubicBezTo>
                    <a:pt x="241184" y="1009331"/>
                    <a:pt x="240928" y="1010184"/>
                    <a:pt x="240757" y="1010953"/>
                  </a:cubicBezTo>
                  <a:cubicBezTo>
                    <a:pt x="236747" y="1007965"/>
                    <a:pt x="232823" y="1004978"/>
                    <a:pt x="228813" y="1002076"/>
                  </a:cubicBezTo>
                  <a:close/>
                  <a:moveTo>
                    <a:pt x="269168" y="1032375"/>
                  </a:moveTo>
                  <a:cubicBezTo>
                    <a:pt x="268400" y="1031522"/>
                    <a:pt x="267632" y="1030668"/>
                    <a:pt x="266779" y="1029729"/>
                  </a:cubicBezTo>
                  <a:cubicBezTo>
                    <a:pt x="268485" y="1031436"/>
                    <a:pt x="270277" y="1033143"/>
                    <a:pt x="271983" y="1034850"/>
                  </a:cubicBezTo>
                  <a:cubicBezTo>
                    <a:pt x="271301" y="1034253"/>
                    <a:pt x="270618" y="1033740"/>
                    <a:pt x="269850" y="1033143"/>
                  </a:cubicBezTo>
                  <a:lnTo>
                    <a:pt x="269082" y="1032290"/>
                  </a:lnTo>
                  <a:close/>
                  <a:moveTo>
                    <a:pt x="283501" y="1044068"/>
                  </a:moveTo>
                  <a:lnTo>
                    <a:pt x="277273" y="1037069"/>
                  </a:lnTo>
                  <a:cubicBezTo>
                    <a:pt x="272495" y="1031778"/>
                    <a:pt x="267803" y="1026486"/>
                    <a:pt x="263025" y="1021194"/>
                  </a:cubicBezTo>
                  <a:cubicBezTo>
                    <a:pt x="276846" y="1034765"/>
                    <a:pt x="290924" y="1048250"/>
                    <a:pt x="304916" y="1061650"/>
                  </a:cubicBezTo>
                  <a:cubicBezTo>
                    <a:pt x="297749" y="1055761"/>
                    <a:pt x="290668" y="1049871"/>
                    <a:pt x="283416" y="1044068"/>
                  </a:cubicBezTo>
                  <a:close/>
                  <a:moveTo>
                    <a:pt x="236833" y="985775"/>
                  </a:moveTo>
                  <a:cubicBezTo>
                    <a:pt x="237430" y="984409"/>
                    <a:pt x="238112" y="982958"/>
                    <a:pt x="238710" y="981593"/>
                  </a:cubicBezTo>
                  <a:cubicBezTo>
                    <a:pt x="241781" y="984836"/>
                    <a:pt x="244852" y="987994"/>
                    <a:pt x="247924" y="991237"/>
                  </a:cubicBezTo>
                  <a:cubicBezTo>
                    <a:pt x="247412" y="992517"/>
                    <a:pt x="246815" y="993797"/>
                    <a:pt x="246303" y="995078"/>
                  </a:cubicBezTo>
                  <a:cubicBezTo>
                    <a:pt x="243146" y="992005"/>
                    <a:pt x="239989" y="988932"/>
                    <a:pt x="236833" y="985775"/>
                  </a:cubicBezTo>
                  <a:close/>
                  <a:moveTo>
                    <a:pt x="235211" y="977923"/>
                  </a:moveTo>
                  <a:cubicBezTo>
                    <a:pt x="234444" y="979203"/>
                    <a:pt x="233676" y="980569"/>
                    <a:pt x="232823" y="981849"/>
                  </a:cubicBezTo>
                  <a:cubicBezTo>
                    <a:pt x="230092" y="979203"/>
                    <a:pt x="227362" y="976472"/>
                    <a:pt x="224632" y="973826"/>
                  </a:cubicBezTo>
                  <a:cubicBezTo>
                    <a:pt x="225571" y="972460"/>
                    <a:pt x="226424" y="971095"/>
                    <a:pt x="227362" y="969729"/>
                  </a:cubicBezTo>
                  <a:cubicBezTo>
                    <a:pt x="230007" y="972460"/>
                    <a:pt x="232567" y="975192"/>
                    <a:pt x="235211" y="977923"/>
                  </a:cubicBezTo>
                  <a:close/>
                  <a:moveTo>
                    <a:pt x="216954" y="1011550"/>
                  </a:moveTo>
                  <a:cubicBezTo>
                    <a:pt x="216015" y="1013513"/>
                    <a:pt x="215077" y="1015476"/>
                    <a:pt x="214138" y="1017524"/>
                  </a:cubicBezTo>
                  <a:cubicBezTo>
                    <a:pt x="212944" y="1015903"/>
                    <a:pt x="211749" y="1014281"/>
                    <a:pt x="210555" y="1012659"/>
                  </a:cubicBezTo>
                  <a:cubicBezTo>
                    <a:pt x="207398" y="1008307"/>
                    <a:pt x="204412" y="1003954"/>
                    <a:pt x="201341" y="999516"/>
                  </a:cubicBezTo>
                  <a:cubicBezTo>
                    <a:pt x="202364" y="1000284"/>
                    <a:pt x="203303" y="1001052"/>
                    <a:pt x="204327" y="1001820"/>
                  </a:cubicBezTo>
                  <a:cubicBezTo>
                    <a:pt x="208507" y="1005063"/>
                    <a:pt x="212773" y="1008307"/>
                    <a:pt x="216954" y="1011550"/>
                  </a:cubicBezTo>
                  <a:close/>
                  <a:moveTo>
                    <a:pt x="245876" y="1014622"/>
                  </a:moveTo>
                  <a:cubicBezTo>
                    <a:pt x="246047" y="1014196"/>
                    <a:pt x="246303" y="1013684"/>
                    <a:pt x="246473" y="1013257"/>
                  </a:cubicBezTo>
                  <a:cubicBezTo>
                    <a:pt x="249460" y="1016159"/>
                    <a:pt x="252531" y="1019060"/>
                    <a:pt x="255517" y="1021962"/>
                  </a:cubicBezTo>
                  <a:cubicBezTo>
                    <a:pt x="252360" y="1019487"/>
                    <a:pt x="249118" y="1017098"/>
                    <a:pt x="245876" y="1014708"/>
                  </a:cubicBezTo>
                  <a:close/>
                  <a:moveTo>
                    <a:pt x="345015" y="1093570"/>
                  </a:moveTo>
                  <a:cubicBezTo>
                    <a:pt x="339043" y="1089046"/>
                    <a:pt x="333156" y="1084437"/>
                    <a:pt x="327354" y="1079743"/>
                  </a:cubicBezTo>
                  <a:cubicBezTo>
                    <a:pt x="305342" y="1056443"/>
                    <a:pt x="283416" y="1033143"/>
                    <a:pt x="261404" y="1009758"/>
                  </a:cubicBezTo>
                  <a:lnTo>
                    <a:pt x="261404" y="1009758"/>
                  </a:lnTo>
                  <a:cubicBezTo>
                    <a:pt x="261404" y="1009758"/>
                    <a:pt x="261404" y="1009758"/>
                    <a:pt x="261404" y="1009758"/>
                  </a:cubicBezTo>
                  <a:lnTo>
                    <a:pt x="261404" y="1009758"/>
                  </a:lnTo>
                  <a:cubicBezTo>
                    <a:pt x="261404" y="1009758"/>
                    <a:pt x="261404" y="1009758"/>
                    <a:pt x="261404" y="1009758"/>
                  </a:cubicBezTo>
                  <a:cubicBezTo>
                    <a:pt x="257991" y="1006429"/>
                    <a:pt x="254664" y="1003100"/>
                    <a:pt x="251251" y="999857"/>
                  </a:cubicBezTo>
                  <a:cubicBezTo>
                    <a:pt x="251593" y="998491"/>
                    <a:pt x="251934" y="997126"/>
                    <a:pt x="252275" y="995675"/>
                  </a:cubicBezTo>
                  <a:cubicBezTo>
                    <a:pt x="261830" y="1005661"/>
                    <a:pt x="271386" y="1015561"/>
                    <a:pt x="281112" y="1025462"/>
                  </a:cubicBezTo>
                  <a:cubicBezTo>
                    <a:pt x="281112" y="1025462"/>
                    <a:pt x="281112" y="1025462"/>
                    <a:pt x="281112" y="1025462"/>
                  </a:cubicBezTo>
                  <a:cubicBezTo>
                    <a:pt x="281112" y="1025462"/>
                    <a:pt x="281198" y="1025547"/>
                    <a:pt x="281283" y="1025632"/>
                  </a:cubicBezTo>
                  <a:cubicBezTo>
                    <a:pt x="281283" y="1025632"/>
                    <a:pt x="281368" y="1025718"/>
                    <a:pt x="281454" y="1025803"/>
                  </a:cubicBezTo>
                  <a:cubicBezTo>
                    <a:pt x="281454" y="1025803"/>
                    <a:pt x="281454" y="1025803"/>
                    <a:pt x="281454" y="1025803"/>
                  </a:cubicBezTo>
                  <a:cubicBezTo>
                    <a:pt x="306707" y="1050127"/>
                    <a:pt x="332303" y="1074110"/>
                    <a:pt x="357812" y="1098179"/>
                  </a:cubicBezTo>
                  <a:lnTo>
                    <a:pt x="384432" y="1123356"/>
                  </a:lnTo>
                  <a:cubicBezTo>
                    <a:pt x="371293" y="1113456"/>
                    <a:pt x="358154" y="1103641"/>
                    <a:pt x="345100" y="1093655"/>
                  </a:cubicBezTo>
                  <a:close/>
                  <a:moveTo>
                    <a:pt x="499354" y="1179942"/>
                  </a:moveTo>
                  <a:cubicBezTo>
                    <a:pt x="499354" y="1179942"/>
                    <a:pt x="499354" y="1179942"/>
                    <a:pt x="499354" y="1179942"/>
                  </a:cubicBezTo>
                  <a:cubicBezTo>
                    <a:pt x="499354" y="1179942"/>
                    <a:pt x="499354" y="1179942"/>
                    <a:pt x="499354" y="1179942"/>
                  </a:cubicBezTo>
                  <a:cubicBezTo>
                    <a:pt x="499354" y="1179942"/>
                    <a:pt x="499354" y="1179942"/>
                    <a:pt x="499354" y="1179942"/>
                  </a:cubicBezTo>
                  <a:cubicBezTo>
                    <a:pt x="500975" y="1177126"/>
                    <a:pt x="502596" y="1174224"/>
                    <a:pt x="504132" y="1171322"/>
                  </a:cubicBezTo>
                  <a:cubicBezTo>
                    <a:pt x="506265" y="1173712"/>
                    <a:pt x="508397" y="1176102"/>
                    <a:pt x="510530" y="1178577"/>
                  </a:cubicBezTo>
                  <a:cubicBezTo>
                    <a:pt x="508141" y="1182076"/>
                    <a:pt x="505838" y="1185575"/>
                    <a:pt x="503620" y="1189160"/>
                  </a:cubicBezTo>
                  <a:cubicBezTo>
                    <a:pt x="501657" y="1186941"/>
                    <a:pt x="499610" y="1184637"/>
                    <a:pt x="497647" y="1182418"/>
                  </a:cubicBezTo>
                  <a:cubicBezTo>
                    <a:pt x="498245" y="1181649"/>
                    <a:pt x="498757" y="1180796"/>
                    <a:pt x="499354" y="1180028"/>
                  </a:cubicBezTo>
                  <a:cubicBezTo>
                    <a:pt x="499354" y="1180028"/>
                    <a:pt x="499354" y="1180028"/>
                    <a:pt x="499354" y="1180028"/>
                  </a:cubicBezTo>
                  <a:close/>
                  <a:moveTo>
                    <a:pt x="542012" y="1144864"/>
                  </a:moveTo>
                  <a:lnTo>
                    <a:pt x="548240" y="1127197"/>
                  </a:lnTo>
                  <a:cubicBezTo>
                    <a:pt x="561123" y="1136244"/>
                    <a:pt x="574006" y="1145206"/>
                    <a:pt x="586889" y="1154167"/>
                  </a:cubicBezTo>
                  <a:lnTo>
                    <a:pt x="579637" y="1169530"/>
                  </a:lnTo>
                  <a:cubicBezTo>
                    <a:pt x="575286" y="1178577"/>
                    <a:pt x="570935" y="1187709"/>
                    <a:pt x="566584" y="1196756"/>
                  </a:cubicBezTo>
                  <a:cubicBezTo>
                    <a:pt x="568120" y="1191465"/>
                    <a:pt x="569655" y="1186173"/>
                    <a:pt x="571105" y="1180881"/>
                  </a:cubicBezTo>
                  <a:cubicBezTo>
                    <a:pt x="572726" y="1175248"/>
                    <a:pt x="574262" y="1169615"/>
                    <a:pt x="575713" y="1163982"/>
                  </a:cubicBezTo>
                  <a:cubicBezTo>
                    <a:pt x="575713" y="1163982"/>
                    <a:pt x="575457" y="1163812"/>
                    <a:pt x="575457" y="1163897"/>
                  </a:cubicBezTo>
                  <a:cubicBezTo>
                    <a:pt x="573409" y="1169359"/>
                    <a:pt x="571361" y="1174736"/>
                    <a:pt x="569228" y="1180198"/>
                  </a:cubicBezTo>
                  <a:cubicBezTo>
                    <a:pt x="566840" y="1186173"/>
                    <a:pt x="564366" y="1192062"/>
                    <a:pt x="561891" y="1197951"/>
                  </a:cubicBezTo>
                  <a:cubicBezTo>
                    <a:pt x="558223" y="1194452"/>
                    <a:pt x="554469" y="1190867"/>
                    <a:pt x="550800" y="1187368"/>
                  </a:cubicBezTo>
                  <a:cubicBezTo>
                    <a:pt x="551994" y="1184039"/>
                    <a:pt x="553104" y="1180625"/>
                    <a:pt x="554298" y="1177297"/>
                  </a:cubicBezTo>
                  <a:lnTo>
                    <a:pt x="559844" y="1161678"/>
                  </a:lnTo>
                  <a:cubicBezTo>
                    <a:pt x="559844" y="1161678"/>
                    <a:pt x="559588" y="1161507"/>
                    <a:pt x="559588" y="1161593"/>
                  </a:cubicBezTo>
                  <a:lnTo>
                    <a:pt x="552506" y="1176529"/>
                  </a:lnTo>
                  <a:cubicBezTo>
                    <a:pt x="551141" y="1179345"/>
                    <a:pt x="549776" y="1182247"/>
                    <a:pt x="548411" y="1185063"/>
                  </a:cubicBezTo>
                  <a:cubicBezTo>
                    <a:pt x="547899" y="1184551"/>
                    <a:pt x="547302" y="1184039"/>
                    <a:pt x="546790" y="1183442"/>
                  </a:cubicBezTo>
                  <a:lnTo>
                    <a:pt x="540306" y="1177211"/>
                  </a:lnTo>
                  <a:cubicBezTo>
                    <a:pt x="540903" y="1175760"/>
                    <a:pt x="541500" y="1174309"/>
                    <a:pt x="542183" y="1172859"/>
                  </a:cubicBezTo>
                  <a:cubicBezTo>
                    <a:pt x="544657" y="1167226"/>
                    <a:pt x="547217" y="1161678"/>
                    <a:pt x="549776" y="1156130"/>
                  </a:cubicBezTo>
                  <a:cubicBezTo>
                    <a:pt x="549776" y="1156130"/>
                    <a:pt x="549520" y="1155960"/>
                    <a:pt x="549520" y="1155960"/>
                  </a:cubicBezTo>
                  <a:cubicBezTo>
                    <a:pt x="546449" y="1161251"/>
                    <a:pt x="543377" y="1166457"/>
                    <a:pt x="540391" y="1171834"/>
                  </a:cubicBezTo>
                  <a:cubicBezTo>
                    <a:pt x="539709" y="1173029"/>
                    <a:pt x="539111" y="1174139"/>
                    <a:pt x="538429" y="1175334"/>
                  </a:cubicBezTo>
                  <a:lnTo>
                    <a:pt x="533310" y="1170383"/>
                  </a:lnTo>
                  <a:cubicBezTo>
                    <a:pt x="536296" y="1161934"/>
                    <a:pt x="539197" y="1153399"/>
                    <a:pt x="542183" y="1144949"/>
                  </a:cubicBezTo>
                  <a:close/>
                  <a:moveTo>
                    <a:pt x="638847" y="1240284"/>
                  </a:moveTo>
                  <a:cubicBezTo>
                    <a:pt x="637824" y="1244125"/>
                    <a:pt x="636714" y="1248050"/>
                    <a:pt x="635605" y="1251891"/>
                  </a:cubicBezTo>
                  <a:cubicBezTo>
                    <a:pt x="633558" y="1249587"/>
                    <a:pt x="631510" y="1247197"/>
                    <a:pt x="629377" y="1244978"/>
                  </a:cubicBezTo>
                  <a:cubicBezTo>
                    <a:pt x="629633" y="1243868"/>
                    <a:pt x="629804" y="1242759"/>
                    <a:pt x="630060" y="1241649"/>
                  </a:cubicBezTo>
                  <a:cubicBezTo>
                    <a:pt x="632960" y="1241223"/>
                    <a:pt x="635861" y="1240796"/>
                    <a:pt x="638847" y="1240284"/>
                  </a:cubicBezTo>
                  <a:close/>
                  <a:moveTo>
                    <a:pt x="658129" y="1255732"/>
                  </a:moveTo>
                  <a:cubicBezTo>
                    <a:pt x="657105" y="1262218"/>
                    <a:pt x="655911" y="1268705"/>
                    <a:pt x="654716" y="1275192"/>
                  </a:cubicBezTo>
                  <a:cubicBezTo>
                    <a:pt x="651560" y="1271094"/>
                    <a:pt x="648403" y="1267083"/>
                    <a:pt x="645161" y="1263157"/>
                  </a:cubicBezTo>
                  <a:cubicBezTo>
                    <a:pt x="645417" y="1261023"/>
                    <a:pt x="645673" y="1258890"/>
                    <a:pt x="645929" y="1256671"/>
                  </a:cubicBezTo>
                  <a:cubicBezTo>
                    <a:pt x="650024" y="1256244"/>
                    <a:pt x="654119" y="1255817"/>
                    <a:pt x="658214" y="1255391"/>
                  </a:cubicBezTo>
                  <a:lnTo>
                    <a:pt x="658214" y="1255732"/>
                  </a:lnTo>
                  <a:close/>
                  <a:moveTo>
                    <a:pt x="560526" y="1317439"/>
                  </a:moveTo>
                  <a:lnTo>
                    <a:pt x="562062" y="1312830"/>
                  </a:lnTo>
                  <a:cubicBezTo>
                    <a:pt x="562915" y="1310440"/>
                    <a:pt x="563683" y="1308051"/>
                    <a:pt x="564536" y="1305661"/>
                  </a:cubicBezTo>
                  <a:cubicBezTo>
                    <a:pt x="567949" y="1305064"/>
                    <a:pt x="571447" y="1304466"/>
                    <a:pt x="574859" y="1303869"/>
                  </a:cubicBezTo>
                  <a:lnTo>
                    <a:pt x="574518" y="1305576"/>
                  </a:lnTo>
                  <a:lnTo>
                    <a:pt x="571361" y="1306173"/>
                  </a:lnTo>
                  <a:cubicBezTo>
                    <a:pt x="571361" y="1306173"/>
                    <a:pt x="571361" y="1306514"/>
                    <a:pt x="571361" y="1306514"/>
                  </a:cubicBezTo>
                  <a:lnTo>
                    <a:pt x="574262" y="1306514"/>
                  </a:lnTo>
                  <a:cubicBezTo>
                    <a:pt x="574262" y="1306514"/>
                    <a:pt x="573409" y="1311123"/>
                    <a:pt x="573409" y="1311123"/>
                  </a:cubicBezTo>
                  <a:lnTo>
                    <a:pt x="574774" y="1311465"/>
                  </a:lnTo>
                  <a:lnTo>
                    <a:pt x="576480" y="1306685"/>
                  </a:lnTo>
                  <a:lnTo>
                    <a:pt x="580234" y="1306685"/>
                  </a:lnTo>
                  <a:cubicBezTo>
                    <a:pt x="583050" y="1306856"/>
                    <a:pt x="585951" y="1306941"/>
                    <a:pt x="588766" y="1307026"/>
                  </a:cubicBezTo>
                  <a:cubicBezTo>
                    <a:pt x="587828" y="1312062"/>
                    <a:pt x="586975" y="1317183"/>
                    <a:pt x="586377" y="1322304"/>
                  </a:cubicBezTo>
                  <a:lnTo>
                    <a:pt x="584842" y="1335106"/>
                  </a:lnTo>
                  <a:cubicBezTo>
                    <a:pt x="577334" y="1329985"/>
                    <a:pt x="569826" y="1324949"/>
                    <a:pt x="562233" y="1320000"/>
                  </a:cubicBezTo>
                  <a:cubicBezTo>
                    <a:pt x="561635" y="1319231"/>
                    <a:pt x="561038" y="1318463"/>
                    <a:pt x="560441" y="1317695"/>
                  </a:cubicBezTo>
                  <a:close/>
                  <a:moveTo>
                    <a:pt x="553360" y="1307965"/>
                  </a:moveTo>
                  <a:cubicBezTo>
                    <a:pt x="553360" y="1307965"/>
                    <a:pt x="553360" y="1307965"/>
                    <a:pt x="553274" y="1307965"/>
                  </a:cubicBezTo>
                  <a:cubicBezTo>
                    <a:pt x="553189" y="1307794"/>
                    <a:pt x="553018" y="1307709"/>
                    <a:pt x="552933" y="1307538"/>
                  </a:cubicBezTo>
                  <a:cubicBezTo>
                    <a:pt x="555834" y="1307026"/>
                    <a:pt x="558649" y="1306600"/>
                    <a:pt x="561550" y="1306088"/>
                  </a:cubicBezTo>
                  <a:cubicBezTo>
                    <a:pt x="561038" y="1308136"/>
                    <a:pt x="560526" y="1310270"/>
                    <a:pt x="560100" y="1312318"/>
                  </a:cubicBezTo>
                  <a:lnTo>
                    <a:pt x="559246" y="1315732"/>
                  </a:lnTo>
                  <a:cubicBezTo>
                    <a:pt x="557540" y="1313513"/>
                    <a:pt x="555919" y="1311379"/>
                    <a:pt x="554298" y="1309160"/>
                  </a:cubicBezTo>
                  <a:cubicBezTo>
                    <a:pt x="554042" y="1308818"/>
                    <a:pt x="553786" y="1308477"/>
                    <a:pt x="553530" y="1308136"/>
                  </a:cubicBezTo>
                  <a:cubicBezTo>
                    <a:pt x="553530" y="1308136"/>
                    <a:pt x="553530" y="1308136"/>
                    <a:pt x="553530" y="1308136"/>
                  </a:cubicBezTo>
                  <a:cubicBezTo>
                    <a:pt x="553530" y="1308136"/>
                    <a:pt x="553445" y="1307794"/>
                    <a:pt x="553360" y="1307880"/>
                  </a:cubicBezTo>
                  <a:close/>
                  <a:moveTo>
                    <a:pt x="541842" y="1425576"/>
                  </a:moveTo>
                  <a:cubicBezTo>
                    <a:pt x="541842" y="1425576"/>
                    <a:pt x="541842" y="1425660"/>
                    <a:pt x="541842" y="1425746"/>
                  </a:cubicBezTo>
                  <a:cubicBezTo>
                    <a:pt x="541842" y="1425746"/>
                    <a:pt x="541842" y="1425746"/>
                    <a:pt x="541842" y="1425746"/>
                  </a:cubicBezTo>
                  <a:cubicBezTo>
                    <a:pt x="543975" y="1433342"/>
                    <a:pt x="546193" y="1440938"/>
                    <a:pt x="548411" y="1448449"/>
                  </a:cubicBezTo>
                  <a:cubicBezTo>
                    <a:pt x="546108" y="1448107"/>
                    <a:pt x="543719" y="1447851"/>
                    <a:pt x="541415" y="1447510"/>
                  </a:cubicBezTo>
                  <a:cubicBezTo>
                    <a:pt x="540135" y="1442048"/>
                    <a:pt x="538770" y="1436671"/>
                    <a:pt x="537491" y="1431208"/>
                  </a:cubicBezTo>
                  <a:lnTo>
                    <a:pt x="537491" y="1431208"/>
                  </a:lnTo>
                  <a:cubicBezTo>
                    <a:pt x="537491" y="1431208"/>
                    <a:pt x="537491" y="1431208"/>
                    <a:pt x="537491" y="1431208"/>
                  </a:cubicBezTo>
                  <a:lnTo>
                    <a:pt x="537491" y="1431208"/>
                  </a:lnTo>
                  <a:cubicBezTo>
                    <a:pt x="537491" y="1431208"/>
                    <a:pt x="537491" y="1431208"/>
                    <a:pt x="537491" y="1431208"/>
                  </a:cubicBezTo>
                  <a:cubicBezTo>
                    <a:pt x="533395" y="1416358"/>
                    <a:pt x="529215" y="1401593"/>
                    <a:pt x="525120" y="1386742"/>
                  </a:cubicBezTo>
                  <a:lnTo>
                    <a:pt x="531860" y="1380426"/>
                  </a:lnTo>
                  <a:cubicBezTo>
                    <a:pt x="535102" y="1395447"/>
                    <a:pt x="538344" y="1410469"/>
                    <a:pt x="541842" y="1425490"/>
                  </a:cubicBezTo>
                  <a:cubicBezTo>
                    <a:pt x="541842" y="1425490"/>
                    <a:pt x="541842" y="1425490"/>
                    <a:pt x="541842" y="1425490"/>
                  </a:cubicBezTo>
                  <a:cubicBezTo>
                    <a:pt x="541842" y="1425490"/>
                    <a:pt x="541842" y="1425576"/>
                    <a:pt x="541842" y="1425660"/>
                  </a:cubicBezTo>
                  <a:close/>
                  <a:moveTo>
                    <a:pt x="545340" y="1525177"/>
                  </a:moveTo>
                  <a:lnTo>
                    <a:pt x="544486" y="1521934"/>
                  </a:lnTo>
                  <a:lnTo>
                    <a:pt x="550288" y="1520910"/>
                  </a:lnTo>
                  <a:cubicBezTo>
                    <a:pt x="550288" y="1520910"/>
                    <a:pt x="550288" y="1520568"/>
                    <a:pt x="550288" y="1520568"/>
                  </a:cubicBezTo>
                  <a:lnTo>
                    <a:pt x="544316" y="1521080"/>
                  </a:lnTo>
                  <a:lnTo>
                    <a:pt x="541757" y="1511094"/>
                  </a:lnTo>
                  <a:cubicBezTo>
                    <a:pt x="545852" y="1510668"/>
                    <a:pt x="549947" y="1510241"/>
                    <a:pt x="554127" y="1509900"/>
                  </a:cubicBezTo>
                  <a:cubicBezTo>
                    <a:pt x="554895" y="1512289"/>
                    <a:pt x="555663" y="1514764"/>
                    <a:pt x="556431" y="1517154"/>
                  </a:cubicBezTo>
                  <a:lnTo>
                    <a:pt x="560782" y="1530469"/>
                  </a:lnTo>
                  <a:cubicBezTo>
                    <a:pt x="555663" y="1528761"/>
                    <a:pt x="550459" y="1526970"/>
                    <a:pt x="545340" y="1525177"/>
                  </a:cubicBezTo>
                  <a:close/>
                  <a:moveTo>
                    <a:pt x="544401" y="1524836"/>
                  </a:moveTo>
                  <a:cubicBezTo>
                    <a:pt x="542609" y="1524238"/>
                    <a:pt x="540903" y="1523641"/>
                    <a:pt x="539197" y="1522958"/>
                  </a:cubicBezTo>
                  <a:cubicBezTo>
                    <a:pt x="539965" y="1522787"/>
                    <a:pt x="540733" y="1522617"/>
                    <a:pt x="541500" y="1522446"/>
                  </a:cubicBezTo>
                  <a:lnTo>
                    <a:pt x="543548" y="1522105"/>
                  </a:lnTo>
                  <a:lnTo>
                    <a:pt x="544401" y="1524836"/>
                  </a:lnTo>
                  <a:close/>
                  <a:moveTo>
                    <a:pt x="540733" y="1506827"/>
                  </a:moveTo>
                  <a:lnTo>
                    <a:pt x="538770" y="1498975"/>
                  </a:lnTo>
                  <a:cubicBezTo>
                    <a:pt x="538685" y="1498463"/>
                    <a:pt x="538514" y="1498036"/>
                    <a:pt x="538429" y="1497524"/>
                  </a:cubicBezTo>
                  <a:cubicBezTo>
                    <a:pt x="540391" y="1497353"/>
                    <a:pt x="542268" y="1497268"/>
                    <a:pt x="544231" y="1497098"/>
                  </a:cubicBezTo>
                  <a:cubicBezTo>
                    <a:pt x="546193" y="1497012"/>
                    <a:pt x="548070" y="1496927"/>
                    <a:pt x="550032" y="1496756"/>
                  </a:cubicBezTo>
                  <a:cubicBezTo>
                    <a:pt x="551056" y="1499999"/>
                    <a:pt x="552080" y="1503242"/>
                    <a:pt x="553104" y="1506486"/>
                  </a:cubicBezTo>
                  <a:cubicBezTo>
                    <a:pt x="549008" y="1506486"/>
                    <a:pt x="544828" y="1506657"/>
                    <a:pt x="540733" y="1506741"/>
                  </a:cubicBezTo>
                  <a:close/>
                  <a:moveTo>
                    <a:pt x="478622" y="1480796"/>
                  </a:moveTo>
                  <a:lnTo>
                    <a:pt x="478451" y="1480796"/>
                  </a:lnTo>
                  <a:cubicBezTo>
                    <a:pt x="478451" y="1480796"/>
                    <a:pt x="478280" y="1480796"/>
                    <a:pt x="478280" y="1480796"/>
                  </a:cubicBezTo>
                  <a:lnTo>
                    <a:pt x="478280" y="1480796"/>
                  </a:lnTo>
                  <a:cubicBezTo>
                    <a:pt x="478280" y="1480796"/>
                    <a:pt x="478110" y="1480796"/>
                    <a:pt x="478025" y="1480796"/>
                  </a:cubicBezTo>
                  <a:cubicBezTo>
                    <a:pt x="477939" y="1480369"/>
                    <a:pt x="477854" y="1479857"/>
                    <a:pt x="477683" y="1479430"/>
                  </a:cubicBezTo>
                  <a:cubicBezTo>
                    <a:pt x="479987" y="1479430"/>
                    <a:pt x="482376" y="1479430"/>
                    <a:pt x="484679" y="1479345"/>
                  </a:cubicBezTo>
                  <a:lnTo>
                    <a:pt x="484679" y="1479345"/>
                  </a:lnTo>
                  <a:cubicBezTo>
                    <a:pt x="484679" y="1479345"/>
                    <a:pt x="484679" y="1479345"/>
                    <a:pt x="484679" y="1479345"/>
                  </a:cubicBezTo>
                  <a:lnTo>
                    <a:pt x="484679" y="1479345"/>
                  </a:lnTo>
                  <a:cubicBezTo>
                    <a:pt x="486641" y="1479259"/>
                    <a:pt x="488689" y="1479089"/>
                    <a:pt x="490651" y="1479003"/>
                  </a:cubicBezTo>
                  <a:cubicBezTo>
                    <a:pt x="490822" y="1479515"/>
                    <a:pt x="490907" y="1480028"/>
                    <a:pt x="491078" y="1480625"/>
                  </a:cubicBezTo>
                  <a:cubicBezTo>
                    <a:pt x="486897" y="1480625"/>
                    <a:pt x="482717" y="1480625"/>
                    <a:pt x="478451" y="1480796"/>
                  </a:cubicBezTo>
                  <a:lnTo>
                    <a:pt x="478451" y="1480796"/>
                  </a:lnTo>
                  <a:close/>
                  <a:moveTo>
                    <a:pt x="426237" y="1420966"/>
                  </a:moveTo>
                  <a:cubicBezTo>
                    <a:pt x="431868" y="1415675"/>
                    <a:pt x="437584" y="1410469"/>
                    <a:pt x="443300" y="1405263"/>
                  </a:cubicBezTo>
                  <a:cubicBezTo>
                    <a:pt x="444495" y="1410895"/>
                    <a:pt x="445775" y="1416613"/>
                    <a:pt x="446969" y="1422247"/>
                  </a:cubicBezTo>
                  <a:cubicBezTo>
                    <a:pt x="440144" y="1422247"/>
                    <a:pt x="433318" y="1422247"/>
                    <a:pt x="426407" y="1422247"/>
                  </a:cubicBezTo>
                  <a:cubicBezTo>
                    <a:pt x="426407" y="1421820"/>
                    <a:pt x="426237" y="1421393"/>
                    <a:pt x="426152" y="1420881"/>
                  </a:cubicBezTo>
                  <a:close/>
                  <a:moveTo>
                    <a:pt x="439717" y="1349274"/>
                  </a:moveTo>
                  <a:lnTo>
                    <a:pt x="439717" y="1349274"/>
                  </a:lnTo>
                  <a:cubicBezTo>
                    <a:pt x="439717" y="1349274"/>
                    <a:pt x="439717" y="1349103"/>
                    <a:pt x="439717" y="1349103"/>
                  </a:cubicBezTo>
                  <a:lnTo>
                    <a:pt x="439717" y="1349103"/>
                  </a:lnTo>
                  <a:cubicBezTo>
                    <a:pt x="439376" y="1346884"/>
                    <a:pt x="439034" y="1344750"/>
                    <a:pt x="438608" y="1342531"/>
                  </a:cubicBezTo>
                  <a:cubicBezTo>
                    <a:pt x="440314" y="1341080"/>
                    <a:pt x="442106" y="1339630"/>
                    <a:pt x="443898" y="1338264"/>
                  </a:cubicBezTo>
                  <a:cubicBezTo>
                    <a:pt x="444324" y="1341251"/>
                    <a:pt x="444836" y="1344238"/>
                    <a:pt x="445262" y="1347311"/>
                  </a:cubicBezTo>
                  <a:cubicBezTo>
                    <a:pt x="443556" y="1349103"/>
                    <a:pt x="441850" y="1350896"/>
                    <a:pt x="440229" y="1352688"/>
                  </a:cubicBezTo>
                  <a:cubicBezTo>
                    <a:pt x="440058" y="1351578"/>
                    <a:pt x="439888" y="1350468"/>
                    <a:pt x="439717" y="1349274"/>
                  </a:cubicBezTo>
                  <a:close/>
                  <a:moveTo>
                    <a:pt x="445860" y="1268875"/>
                  </a:moveTo>
                  <a:lnTo>
                    <a:pt x="445860" y="1268875"/>
                  </a:lnTo>
                  <a:cubicBezTo>
                    <a:pt x="445860" y="1268875"/>
                    <a:pt x="445860" y="1268875"/>
                    <a:pt x="445860" y="1268875"/>
                  </a:cubicBezTo>
                  <a:lnTo>
                    <a:pt x="445860" y="1268875"/>
                  </a:lnTo>
                  <a:cubicBezTo>
                    <a:pt x="446287" y="1268534"/>
                    <a:pt x="446798" y="1268278"/>
                    <a:pt x="447225" y="1268022"/>
                  </a:cubicBezTo>
                  <a:cubicBezTo>
                    <a:pt x="447993" y="1273143"/>
                    <a:pt x="448675" y="1278264"/>
                    <a:pt x="449443" y="1283385"/>
                  </a:cubicBezTo>
                  <a:cubicBezTo>
                    <a:pt x="449699" y="1285177"/>
                    <a:pt x="450040" y="1286969"/>
                    <a:pt x="450296" y="1288762"/>
                  </a:cubicBezTo>
                  <a:cubicBezTo>
                    <a:pt x="447566" y="1290725"/>
                    <a:pt x="444751" y="1292602"/>
                    <a:pt x="442021" y="1294565"/>
                  </a:cubicBezTo>
                  <a:cubicBezTo>
                    <a:pt x="440826" y="1287396"/>
                    <a:pt x="439717" y="1280312"/>
                    <a:pt x="438608" y="1273143"/>
                  </a:cubicBezTo>
                  <a:cubicBezTo>
                    <a:pt x="440997" y="1271777"/>
                    <a:pt x="443385" y="1270327"/>
                    <a:pt x="445775" y="1268961"/>
                  </a:cubicBezTo>
                  <a:lnTo>
                    <a:pt x="445775" y="1268961"/>
                  </a:lnTo>
                  <a:close/>
                  <a:moveTo>
                    <a:pt x="460022" y="1262304"/>
                  </a:moveTo>
                  <a:cubicBezTo>
                    <a:pt x="460620" y="1267254"/>
                    <a:pt x="461217" y="1272289"/>
                    <a:pt x="461899" y="1277240"/>
                  </a:cubicBezTo>
                  <a:cubicBezTo>
                    <a:pt x="461899" y="1277240"/>
                    <a:pt x="461729" y="1277240"/>
                    <a:pt x="461644" y="1277325"/>
                  </a:cubicBezTo>
                  <a:cubicBezTo>
                    <a:pt x="461644" y="1277325"/>
                    <a:pt x="461644" y="1277666"/>
                    <a:pt x="461729" y="1277581"/>
                  </a:cubicBezTo>
                  <a:cubicBezTo>
                    <a:pt x="461729" y="1277581"/>
                    <a:pt x="461899" y="1277581"/>
                    <a:pt x="461899" y="1277581"/>
                  </a:cubicBezTo>
                  <a:cubicBezTo>
                    <a:pt x="462070" y="1278605"/>
                    <a:pt x="462155" y="1279544"/>
                    <a:pt x="462326" y="1280568"/>
                  </a:cubicBezTo>
                  <a:cubicBezTo>
                    <a:pt x="458999" y="1282787"/>
                    <a:pt x="455671" y="1284921"/>
                    <a:pt x="452429" y="1287225"/>
                  </a:cubicBezTo>
                  <a:cubicBezTo>
                    <a:pt x="452173" y="1285860"/>
                    <a:pt x="451832" y="1284494"/>
                    <a:pt x="451576" y="1283129"/>
                  </a:cubicBezTo>
                  <a:cubicBezTo>
                    <a:pt x="450467" y="1277837"/>
                    <a:pt x="449528" y="1272545"/>
                    <a:pt x="448419" y="1267169"/>
                  </a:cubicBezTo>
                  <a:cubicBezTo>
                    <a:pt x="451661" y="1265035"/>
                    <a:pt x="454903" y="1262986"/>
                    <a:pt x="458231" y="1260938"/>
                  </a:cubicBezTo>
                  <a:cubicBezTo>
                    <a:pt x="458828" y="1261365"/>
                    <a:pt x="459340" y="1261792"/>
                    <a:pt x="459937" y="1262218"/>
                  </a:cubicBezTo>
                  <a:close/>
                  <a:moveTo>
                    <a:pt x="482802" y="1234138"/>
                  </a:moveTo>
                  <a:cubicBezTo>
                    <a:pt x="483741" y="1235248"/>
                    <a:pt x="484764" y="1236358"/>
                    <a:pt x="485703" y="1237467"/>
                  </a:cubicBezTo>
                  <a:cubicBezTo>
                    <a:pt x="485703" y="1237638"/>
                    <a:pt x="485618" y="1237809"/>
                    <a:pt x="485532" y="1237894"/>
                  </a:cubicBezTo>
                  <a:cubicBezTo>
                    <a:pt x="484594" y="1236614"/>
                    <a:pt x="483741" y="1235333"/>
                    <a:pt x="482802" y="1234138"/>
                  </a:cubicBezTo>
                  <a:close/>
                  <a:moveTo>
                    <a:pt x="492102" y="1219885"/>
                  </a:moveTo>
                  <a:cubicBezTo>
                    <a:pt x="492102" y="1219885"/>
                    <a:pt x="492358" y="1220142"/>
                    <a:pt x="492528" y="1220227"/>
                  </a:cubicBezTo>
                  <a:cubicBezTo>
                    <a:pt x="490737" y="1224579"/>
                    <a:pt x="488945" y="1228932"/>
                    <a:pt x="487239" y="1233371"/>
                  </a:cubicBezTo>
                  <a:cubicBezTo>
                    <a:pt x="486471" y="1232688"/>
                    <a:pt x="485788" y="1231920"/>
                    <a:pt x="485020" y="1231237"/>
                  </a:cubicBezTo>
                  <a:lnTo>
                    <a:pt x="490737" y="1222019"/>
                  </a:lnTo>
                  <a:cubicBezTo>
                    <a:pt x="491163" y="1221336"/>
                    <a:pt x="491675" y="1220568"/>
                    <a:pt x="492102" y="1219885"/>
                  </a:cubicBezTo>
                  <a:close/>
                  <a:moveTo>
                    <a:pt x="587145" y="1232090"/>
                  </a:moveTo>
                  <a:cubicBezTo>
                    <a:pt x="589022" y="1233968"/>
                    <a:pt x="590899" y="1235760"/>
                    <a:pt x="592776" y="1237638"/>
                  </a:cubicBezTo>
                  <a:cubicBezTo>
                    <a:pt x="592435" y="1238748"/>
                    <a:pt x="592008" y="1239943"/>
                    <a:pt x="591667" y="1241052"/>
                  </a:cubicBezTo>
                  <a:cubicBezTo>
                    <a:pt x="591155" y="1241137"/>
                    <a:pt x="590558" y="1241223"/>
                    <a:pt x="590046" y="1241308"/>
                  </a:cubicBezTo>
                  <a:cubicBezTo>
                    <a:pt x="589193" y="1241479"/>
                    <a:pt x="588340" y="1241649"/>
                    <a:pt x="587486" y="1241735"/>
                  </a:cubicBezTo>
                  <a:cubicBezTo>
                    <a:pt x="586548" y="1241735"/>
                    <a:pt x="585695" y="1241905"/>
                    <a:pt x="584756" y="1241991"/>
                  </a:cubicBezTo>
                  <a:cubicBezTo>
                    <a:pt x="585609" y="1238662"/>
                    <a:pt x="586377" y="1235333"/>
                    <a:pt x="587145" y="1232090"/>
                  </a:cubicBezTo>
                  <a:close/>
                  <a:moveTo>
                    <a:pt x="651645" y="1292346"/>
                  </a:moveTo>
                  <a:lnTo>
                    <a:pt x="651645" y="1292346"/>
                  </a:lnTo>
                  <a:cubicBezTo>
                    <a:pt x="651645" y="1292346"/>
                    <a:pt x="651645" y="1292432"/>
                    <a:pt x="651645" y="1292432"/>
                  </a:cubicBezTo>
                  <a:lnTo>
                    <a:pt x="651645" y="1292432"/>
                  </a:lnTo>
                  <a:cubicBezTo>
                    <a:pt x="651645" y="1292432"/>
                    <a:pt x="651645" y="1292517"/>
                    <a:pt x="651645" y="1292517"/>
                  </a:cubicBezTo>
                  <a:cubicBezTo>
                    <a:pt x="651560" y="1293456"/>
                    <a:pt x="651474" y="1294480"/>
                    <a:pt x="651389" y="1295419"/>
                  </a:cubicBezTo>
                  <a:cubicBezTo>
                    <a:pt x="647464" y="1295589"/>
                    <a:pt x="643540" y="1295675"/>
                    <a:pt x="639615" y="1295846"/>
                  </a:cubicBezTo>
                  <a:cubicBezTo>
                    <a:pt x="640212" y="1293797"/>
                    <a:pt x="640810" y="1291749"/>
                    <a:pt x="641322" y="1289700"/>
                  </a:cubicBezTo>
                  <a:lnTo>
                    <a:pt x="641322" y="1289700"/>
                  </a:lnTo>
                  <a:cubicBezTo>
                    <a:pt x="641322" y="1289700"/>
                    <a:pt x="641322" y="1289700"/>
                    <a:pt x="641322" y="1289700"/>
                  </a:cubicBezTo>
                  <a:lnTo>
                    <a:pt x="641322" y="1289700"/>
                  </a:lnTo>
                  <a:cubicBezTo>
                    <a:pt x="641322" y="1289700"/>
                    <a:pt x="641322" y="1289700"/>
                    <a:pt x="641322" y="1289700"/>
                  </a:cubicBezTo>
                  <a:cubicBezTo>
                    <a:pt x="641748" y="1287140"/>
                    <a:pt x="642175" y="1284494"/>
                    <a:pt x="642601" y="1281934"/>
                  </a:cubicBezTo>
                  <a:cubicBezTo>
                    <a:pt x="646270" y="1281763"/>
                    <a:pt x="649939" y="1281593"/>
                    <a:pt x="653693" y="1281422"/>
                  </a:cubicBezTo>
                  <a:cubicBezTo>
                    <a:pt x="653010" y="1285092"/>
                    <a:pt x="652328" y="1288676"/>
                    <a:pt x="651730" y="1292346"/>
                  </a:cubicBezTo>
                  <a:close/>
                  <a:moveTo>
                    <a:pt x="620163" y="1300369"/>
                  </a:moveTo>
                  <a:cubicBezTo>
                    <a:pt x="619224" y="1299687"/>
                    <a:pt x="618286" y="1299004"/>
                    <a:pt x="617433" y="1298321"/>
                  </a:cubicBezTo>
                  <a:lnTo>
                    <a:pt x="621699" y="1298577"/>
                  </a:lnTo>
                  <a:cubicBezTo>
                    <a:pt x="621699" y="1298577"/>
                    <a:pt x="622381" y="1298577"/>
                    <a:pt x="622808" y="1298577"/>
                  </a:cubicBezTo>
                  <a:cubicBezTo>
                    <a:pt x="622637" y="1299174"/>
                    <a:pt x="622552" y="1299771"/>
                    <a:pt x="622381" y="1300369"/>
                  </a:cubicBezTo>
                  <a:cubicBezTo>
                    <a:pt x="621699" y="1300369"/>
                    <a:pt x="620931" y="1300369"/>
                    <a:pt x="620248" y="1300369"/>
                  </a:cubicBezTo>
                  <a:close/>
                  <a:moveTo>
                    <a:pt x="543633" y="1307538"/>
                  </a:moveTo>
                  <a:cubicBezTo>
                    <a:pt x="540050" y="1305064"/>
                    <a:pt x="536467" y="1302588"/>
                    <a:pt x="532883" y="1300113"/>
                  </a:cubicBezTo>
                  <a:cubicBezTo>
                    <a:pt x="535870" y="1299687"/>
                    <a:pt x="538770" y="1299259"/>
                    <a:pt x="541757" y="1298747"/>
                  </a:cubicBezTo>
                  <a:cubicBezTo>
                    <a:pt x="542183" y="1299259"/>
                    <a:pt x="542695" y="1299687"/>
                    <a:pt x="543121" y="1300199"/>
                  </a:cubicBezTo>
                  <a:lnTo>
                    <a:pt x="542865" y="1300966"/>
                  </a:lnTo>
                  <a:cubicBezTo>
                    <a:pt x="542865" y="1300966"/>
                    <a:pt x="543121" y="1301137"/>
                    <a:pt x="543121" y="1301052"/>
                  </a:cubicBezTo>
                  <a:lnTo>
                    <a:pt x="543377" y="1300454"/>
                  </a:lnTo>
                  <a:cubicBezTo>
                    <a:pt x="545084" y="1302247"/>
                    <a:pt x="546705" y="1304039"/>
                    <a:pt x="548411" y="1305917"/>
                  </a:cubicBezTo>
                  <a:cubicBezTo>
                    <a:pt x="547473" y="1306258"/>
                    <a:pt x="546449" y="1306600"/>
                    <a:pt x="545510" y="1306856"/>
                  </a:cubicBezTo>
                  <a:lnTo>
                    <a:pt x="543633" y="1307453"/>
                  </a:lnTo>
                  <a:close/>
                  <a:moveTo>
                    <a:pt x="506606" y="1317353"/>
                  </a:moveTo>
                  <a:cubicBezTo>
                    <a:pt x="502596" y="1320426"/>
                    <a:pt x="498671" y="1323499"/>
                    <a:pt x="494747" y="1326571"/>
                  </a:cubicBezTo>
                  <a:cubicBezTo>
                    <a:pt x="493552" y="1322133"/>
                    <a:pt x="492272" y="1317780"/>
                    <a:pt x="491078" y="1313342"/>
                  </a:cubicBezTo>
                  <a:cubicBezTo>
                    <a:pt x="494320" y="1310440"/>
                    <a:pt x="497647" y="1307624"/>
                    <a:pt x="500975" y="1304722"/>
                  </a:cubicBezTo>
                  <a:lnTo>
                    <a:pt x="509677" y="1303356"/>
                  </a:lnTo>
                  <a:cubicBezTo>
                    <a:pt x="510871" y="1303186"/>
                    <a:pt x="512151" y="1303015"/>
                    <a:pt x="513346" y="1302844"/>
                  </a:cubicBezTo>
                  <a:cubicBezTo>
                    <a:pt x="515393" y="1304381"/>
                    <a:pt x="517441" y="1306002"/>
                    <a:pt x="519489" y="1307538"/>
                  </a:cubicBezTo>
                  <a:cubicBezTo>
                    <a:pt x="515223" y="1310611"/>
                    <a:pt x="511042" y="1313769"/>
                    <a:pt x="506862" y="1317012"/>
                  </a:cubicBezTo>
                  <a:lnTo>
                    <a:pt x="506691" y="1316244"/>
                  </a:lnTo>
                  <a:cubicBezTo>
                    <a:pt x="506691" y="1316244"/>
                    <a:pt x="506350" y="1316244"/>
                    <a:pt x="506435" y="1316244"/>
                  </a:cubicBezTo>
                  <a:lnTo>
                    <a:pt x="506606" y="1317183"/>
                  </a:lnTo>
                  <a:close/>
                  <a:moveTo>
                    <a:pt x="530921" y="1432830"/>
                  </a:moveTo>
                  <a:lnTo>
                    <a:pt x="530921" y="1432830"/>
                  </a:lnTo>
                  <a:cubicBezTo>
                    <a:pt x="530921" y="1432830"/>
                    <a:pt x="530921" y="1433001"/>
                    <a:pt x="530921" y="1433001"/>
                  </a:cubicBezTo>
                  <a:lnTo>
                    <a:pt x="530921" y="1433171"/>
                  </a:lnTo>
                  <a:cubicBezTo>
                    <a:pt x="530921" y="1433171"/>
                    <a:pt x="530921" y="1433171"/>
                    <a:pt x="530921" y="1433171"/>
                  </a:cubicBezTo>
                  <a:cubicBezTo>
                    <a:pt x="532201" y="1437695"/>
                    <a:pt x="533481" y="1442218"/>
                    <a:pt x="534846" y="1446656"/>
                  </a:cubicBezTo>
                  <a:cubicBezTo>
                    <a:pt x="531860" y="1446315"/>
                    <a:pt x="528874" y="1445888"/>
                    <a:pt x="525887" y="1445547"/>
                  </a:cubicBezTo>
                  <a:cubicBezTo>
                    <a:pt x="521963" y="1429501"/>
                    <a:pt x="518123" y="1413456"/>
                    <a:pt x="514199" y="1397410"/>
                  </a:cubicBezTo>
                  <a:cubicBezTo>
                    <a:pt x="516588" y="1395106"/>
                    <a:pt x="518977" y="1392801"/>
                    <a:pt x="521366" y="1390497"/>
                  </a:cubicBezTo>
                  <a:cubicBezTo>
                    <a:pt x="524352" y="1404580"/>
                    <a:pt x="527508" y="1418747"/>
                    <a:pt x="530921" y="1432744"/>
                  </a:cubicBezTo>
                  <a:close/>
                  <a:moveTo>
                    <a:pt x="510530" y="1485746"/>
                  </a:moveTo>
                  <a:cubicBezTo>
                    <a:pt x="513175" y="1485575"/>
                    <a:pt x="515905" y="1485404"/>
                    <a:pt x="518550" y="1485319"/>
                  </a:cubicBezTo>
                  <a:cubicBezTo>
                    <a:pt x="519489" y="1488477"/>
                    <a:pt x="520512" y="1491635"/>
                    <a:pt x="521451" y="1494708"/>
                  </a:cubicBezTo>
                  <a:lnTo>
                    <a:pt x="521622" y="1495134"/>
                  </a:lnTo>
                  <a:cubicBezTo>
                    <a:pt x="518806" y="1495134"/>
                    <a:pt x="515905" y="1495134"/>
                    <a:pt x="513090" y="1495220"/>
                  </a:cubicBezTo>
                  <a:cubicBezTo>
                    <a:pt x="512237" y="1492062"/>
                    <a:pt x="511383" y="1488904"/>
                    <a:pt x="510530" y="1485746"/>
                  </a:cubicBezTo>
                  <a:close/>
                  <a:moveTo>
                    <a:pt x="484423" y="1472517"/>
                  </a:moveTo>
                  <a:cubicBezTo>
                    <a:pt x="481693" y="1472687"/>
                    <a:pt x="478963" y="1472858"/>
                    <a:pt x="476233" y="1473029"/>
                  </a:cubicBezTo>
                  <a:cubicBezTo>
                    <a:pt x="475209" y="1468762"/>
                    <a:pt x="474271" y="1464409"/>
                    <a:pt x="473332" y="1460142"/>
                  </a:cubicBezTo>
                  <a:cubicBezTo>
                    <a:pt x="477512" y="1460142"/>
                    <a:pt x="481693" y="1460312"/>
                    <a:pt x="485874" y="1460397"/>
                  </a:cubicBezTo>
                  <a:cubicBezTo>
                    <a:pt x="486983" y="1464409"/>
                    <a:pt x="488092" y="1468506"/>
                    <a:pt x="489201" y="1472517"/>
                  </a:cubicBezTo>
                  <a:cubicBezTo>
                    <a:pt x="487751" y="1472517"/>
                    <a:pt x="486300" y="1472517"/>
                    <a:pt x="484850" y="1472517"/>
                  </a:cubicBezTo>
                  <a:lnTo>
                    <a:pt x="484850" y="1472517"/>
                  </a:lnTo>
                  <a:cubicBezTo>
                    <a:pt x="484850" y="1472517"/>
                    <a:pt x="484679" y="1472517"/>
                    <a:pt x="484679" y="1472517"/>
                  </a:cubicBezTo>
                  <a:lnTo>
                    <a:pt x="484508" y="1472517"/>
                  </a:lnTo>
                  <a:cubicBezTo>
                    <a:pt x="484508" y="1472517"/>
                    <a:pt x="484508" y="1472517"/>
                    <a:pt x="484508" y="1472517"/>
                  </a:cubicBezTo>
                  <a:close/>
                  <a:moveTo>
                    <a:pt x="457378" y="1452972"/>
                  </a:moveTo>
                  <a:cubicBezTo>
                    <a:pt x="457378" y="1452972"/>
                    <a:pt x="456695" y="1452972"/>
                    <a:pt x="456354" y="1452972"/>
                  </a:cubicBezTo>
                  <a:cubicBezTo>
                    <a:pt x="456183" y="1452204"/>
                    <a:pt x="456098" y="1451436"/>
                    <a:pt x="455927" y="1450668"/>
                  </a:cubicBezTo>
                  <a:lnTo>
                    <a:pt x="457207" y="1449473"/>
                  </a:lnTo>
                  <a:cubicBezTo>
                    <a:pt x="458231" y="1448534"/>
                    <a:pt x="459340" y="1447595"/>
                    <a:pt x="460364" y="1446742"/>
                  </a:cubicBezTo>
                  <a:cubicBezTo>
                    <a:pt x="461644" y="1446742"/>
                    <a:pt x="462923" y="1446913"/>
                    <a:pt x="464118" y="1446998"/>
                  </a:cubicBezTo>
                  <a:lnTo>
                    <a:pt x="464118" y="1446998"/>
                  </a:lnTo>
                  <a:cubicBezTo>
                    <a:pt x="464118" y="1446998"/>
                    <a:pt x="464118" y="1446998"/>
                    <a:pt x="464118" y="1446998"/>
                  </a:cubicBezTo>
                  <a:lnTo>
                    <a:pt x="464118" y="1446998"/>
                  </a:lnTo>
                  <a:cubicBezTo>
                    <a:pt x="464118" y="1446998"/>
                    <a:pt x="464118" y="1446998"/>
                    <a:pt x="464118" y="1446998"/>
                  </a:cubicBezTo>
                  <a:cubicBezTo>
                    <a:pt x="465312" y="1446998"/>
                    <a:pt x="466507" y="1446998"/>
                    <a:pt x="467616" y="1446998"/>
                  </a:cubicBezTo>
                  <a:cubicBezTo>
                    <a:pt x="468213" y="1449217"/>
                    <a:pt x="468810" y="1451350"/>
                    <a:pt x="469407" y="1453570"/>
                  </a:cubicBezTo>
                  <a:cubicBezTo>
                    <a:pt x="465483" y="1453314"/>
                    <a:pt x="461558" y="1453143"/>
                    <a:pt x="457634" y="1452972"/>
                  </a:cubicBezTo>
                  <a:lnTo>
                    <a:pt x="457634" y="1452972"/>
                  </a:lnTo>
                  <a:cubicBezTo>
                    <a:pt x="457634" y="1452972"/>
                    <a:pt x="457378" y="1452972"/>
                    <a:pt x="457378" y="1452972"/>
                  </a:cubicBezTo>
                  <a:lnTo>
                    <a:pt x="457122" y="1452972"/>
                  </a:lnTo>
                  <a:cubicBezTo>
                    <a:pt x="457122" y="1452972"/>
                    <a:pt x="457122" y="1452972"/>
                    <a:pt x="457122" y="1452972"/>
                  </a:cubicBezTo>
                  <a:close/>
                  <a:moveTo>
                    <a:pt x="515137" y="1221166"/>
                  </a:moveTo>
                  <a:cubicBezTo>
                    <a:pt x="515137" y="1221166"/>
                    <a:pt x="515137" y="1221166"/>
                    <a:pt x="515137" y="1221166"/>
                  </a:cubicBezTo>
                  <a:cubicBezTo>
                    <a:pt x="515137" y="1221166"/>
                    <a:pt x="515137" y="1221166"/>
                    <a:pt x="515137" y="1221166"/>
                  </a:cubicBezTo>
                  <a:cubicBezTo>
                    <a:pt x="515137" y="1221166"/>
                    <a:pt x="515137" y="1221166"/>
                    <a:pt x="515137" y="1221166"/>
                  </a:cubicBezTo>
                  <a:close/>
                  <a:moveTo>
                    <a:pt x="509165" y="1216728"/>
                  </a:moveTo>
                  <a:cubicBezTo>
                    <a:pt x="507288" y="1215277"/>
                    <a:pt x="505411" y="1213911"/>
                    <a:pt x="503534" y="1212460"/>
                  </a:cubicBezTo>
                  <a:cubicBezTo>
                    <a:pt x="503790" y="1211777"/>
                    <a:pt x="504132" y="1211095"/>
                    <a:pt x="504388" y="1210412"/>
                  </a:cubicBezTo>
                  <a:lnTo>
                    <a:pt x="509592" y="1215618"/>
                  </a:lnTo>
                  <a:cubicBezTo>
                    <a:pt x="509592" y="1215618"/>
                    <a:pt x="509336" y="1216301"/>
                    <a:pt x="509250" y="1216642"/>
                  </a:cubicBezTo>
                  <a:close/>
                  <a:moveTo>
                    <a:pt x="513346" y="1219544"/>
                  </a:moveTo>
                  <a:lnTo>
                    <a:pt x="514625" y="1220824"/>
                  </a:lnTo>
                  <a:cubicBezTo>
                    <a:pt x="514625" y="1220824"/>
                    <a:pt x="514455" y="1220654"/>
                    <a:pt x="514284" y="1220568"/>
                  </a:cubicBezTo>
                  <a:cubicBezTo>
                    <a:pt x="513943" y="1220312"/>
                    <a:pt x="513602" y="1220056"/>
                    <a:pt x="513175" y="1219800"/>
                  </a:cubicBezTo>
                  <a:cubicBezTo>
                    <a:pt x="513175" y="1219800"/>
                    <a:pt x="513175" y="1219630"/>
                    <a:pt x="513260" y="1219544"/>
                  </a:cubicBezTo>
                  <a:close/>
                  <a:moveTo>
                    <a:pt x="488689" y="1242503"/>
                  </a:moveTo>
                  <a:cubicBezTo>
                    <a:pt x="488689" y="1242503"/>
                    <a:pt x="489030" y="1241820"/>
                    <a:pt x="489201" y="1241479"/>
                  </a:cubicBezTo>
                  <a:cubicBezTo>
                    <a:pt x="489457" y="1241735"/>
                    <a:pt x="489628" y="1241991"/>
                    <a:pt x="489883" y="1242247"/>
                  </a:cubicBezTo>
                  <a:cubicBezTo>
                    <a:pt x="489542" y="1242332"/>
                    <a:pt x="489201" y="1242503"/>
                    <a:pt x="488774" y="1242588"/>
                  </a:cubicBezTo>
                  <a:cubicBezTo>
                    <a:pt x="488774" y="1242588"/>
                    <a:pt x="488774" y="1242503"/>
                    <a:pt x="488689" y="1242418"/>
                  </a:cubicBezTo>
                  <a:close/>
                  <a:moveTo>
                    <a:pt x="491334" y="1237297"/>
                  </a:moveTo>
                  <a:cubicBezTo>
                    <a:pt x="493552" y="1232944"/>
                    <a:pt x="495685" y="1228677"/>
                    <a:pt x="497903" y="1224324"/>
                  </a:cubicBezTo>
                  <a:cubicBezTo>
                    <a:pt x="500207" y="1226031"/>
                    <a:pt x="502425" y="1227737"/>
                    <a:pt x="504729" y="1229444"/>
                  </a:cubicBezTo>
                  <a:cubicBezTo>
                    <a:pt x="503705" y="1232517"/>
                    <a:pt x="502596" y="1235504"/>
                    <a:pt x="501572" y="1238491"/>
                  </a:cubicBezTo>
                  <a:cubicBezTo>
                    <a:pt x="499354" y="1239174"/>
                    <a:pt x="497050" y="1239857"/>
                    <a:pt x="494832" y="1240625"/>
                  </a:cubicBezTo>
                  <a:cubicBezTo>
                    <a:pt x="493637" y="1239515"/>
                    <a:pt x="492528" y="1238406"/>
                    <a:pt x="491334" y="1237297"/>
                  </a:cubicBezTo>
                  <a:close/>
                  <a:moveTo>
                    <a:pt x="501401" y="1238918"/>
                  </a:moveTo>
                  <a:cubicBezTo>
                    <a:pt x="500804" y="1240710"/>
                    <a:pt x="500122" y="1242588"/>
                    <a:pt x="499524" y="1244380"/>
                  </a:cubicBezTo>
                  <a:lnTo>
                    <a:pt x="499268" y="1245063"/>
                  </a:lnTo>
                  <a:cubicBezTo>
                    <a:pt x="498074" y="1243868"/>
                    <a:pt x="496794" y="1242673"/>
                    <a:pt x="495600" y="1241479"/>
                  </a:cubicBezTo>
                  <a:cubicBezTo>
                    <a:pt x="497562" y="1240625"/>
                    <a:pt x="499439" y="1239772"/>
                    <a:pt x="501401" y="1239003"/>
                  </a:cubicBezTo>
                  <a:close/>
                  <a:moveTo>
                    <a:pt x="501401" y="1245063"/>
                  </a:moveTo>
                  <a:cubicBezTo>
                    <a:pt x="503449" y="1240625"/>
                    <a:pt x="505582" y="1236187"/>
                    <a:pt x="507630" y="1231749"/>
                  </a:cubicBezTo>
                  <a:cubicBezTo>
                    <a:pt x="508568" y="1232432"/>
                    <a:pt x="509506" y="1233200"/>
                    <a:pt x="510445" y="1233883"/>
                  </a:cubicBezTo>
                  <a:cubicBezTo>
                    <a:pt x="508483" y="1239431"/>
                    <a:pt x="506691" y="1245063"/>
                    <a:pt x="504899" y="1250611"/>
                  </a:cubicBezTo>
                  <a:cubicBezTo>
                    <a:pt x="503534" y="1249245"/>
                    <a:pt x="502084" y="1247880"/>
                    <a:pt x="500719" y="1246514"/>
                  </a:cubicBezTo>
                  <a:lnTo>
                    <a:pt x="501401" y="1245063"/>
                  </a:lnTo>
                  <a:close/>
                  <a:moveTo>
                    <a:pt x="538941" y="1221336"/>
                  </a:moveTo>
                  <a:lnTo>
                    <a:pt x="538941" y="1221336"/>
                  </a:lnTo>
                  <a:cubicBezTo>
                    <a:pt x="538941" y="1221336"/>
                    <a:pt x="538941" y="1221336"/>
                    <a:pt x="538941" y="1221336"/>
                  </a:cubicBezTo>
                  <a:cubicBezTo>
                    <a:pt x="540050" y="1218264"/>
                    <a:pt x="541159" y="1215191"/>
                    <a:pt x="542268" y="1212119"/>
                  </a:cubicBezTo>
                  <a:cubicBezTo>
                    <a:pt x="545425" y="1215448"/>
                    <a:pt x="548667" y="1218776"/>
                    <a:pt x="551824" y="1222190"/>
                  </a:cubicBezTo>
                  <a:cubicBezTo>
                    <a:pt x="551312" y="1223385"/>
                    <a:pt x="550885" y="1224495"/>
                    <a:pt x="550373" y="1225689"/>
                  </a:cubicBezTo>
                  <a:lnTo>
                    <a:pt x="550373" y="1225689"/>
                  </a:lnTo>
                  <a:cubicBezTo>
                    <a:pt x="550373" y="1225689"/>
                    <a:pt x="550373" y="1225774"/>
                    <a:pt x="550373" y="1225774"/>
                  </a:cubicBezTo>
                  <a:lnTo>
                    <a:pt x="550373" y="1225774"/>
                  </a:lnTo>
                  <a:cubicBezTo>
                    <a:pt x="550373" y="1225774"/>
                    <a:pt x="550373" y="1225860"/>
                    <a:pt x="550373" y="1225860"/>
                  </a:cubicBezTo>
                  <a:cubicBezTo>
                    <a:pt x="548752" y="1230469"/>
                    <a:pt x="547217" y="1235078"/>
                    <a:pt x="545596" y="1239686"/>
                  </a:cubicBezTo>
                  <a:cubicBezTo>
                    <a:pt x="544316" y="1240198"/>
                    <a:pt x="543036" y="1240796"/>
                    <a:pt x="541757" y="1241308"/>
                  </a:cubicBezTo>
                  <a:cubicBezTo>
                    <a:pt x="538770" y="1239089"/>
                    <a:pt x="535870" y="1236870"/>
                    <a:pt x="532883" y="1234566"/>
                  </a:cubicBezTo>
                  <a:cubicBezTo>
                    <a:pt x="534931" y="1230213"/>
                    <a:pt x="536979" y="1225774"/>
                    <a:pt x="539026" y="1221336"/>
                  </a:cubicBezTo>
                  <a:lnTo>
                    <a:pt x="539026" y="1221336"/>
                  </a:lnTo>
                  <a:cubicBezTo>
                    <a:pt x="539026" y="1221336"/>
                    <a:pt x="539026" y="1221336"/>
                    <a:pt x="539026" y="1221336"/>
                  </a:cubicBezTo>
                  <a:close/>
                  <a:moveTo>
                    <a:pt x="588510" y="1251123"/>
                  </a:moveTo>
                  <a:lnTo>
                    <a:pt x="588510" y="1251123"/>
                  </a:lnTo>
                  <a:cubicBezTo>
                    <a:pt x="588510" y="1251123"/>
                    <a:pt x="588510" y="1251294"/>
                    <a:pt x="588510" y="1251294"/>
                  </a:cubicBezTo>
                  <a:lnTo>
                    <a:pt x="588510" y="1251294"/>
                  </a:lnTo>
                  <a:cubicBezTo>
                    <a:pt x="588510" y="1251294"/>
                    <a:pt x="588510" y="1251464"/>
                    <a:pt x="588510" y="1251464"/>
                  </a:cubicBezTo>
                  <a:cubicBezTo>
                    <a:pt x="588169" y="1253001"/>
                    <a:pt x="587742" y="1254537"/>
                    <a:pt x="587401" y="1256073"/>
                  </a:cubicBezTo>
                  <a:cubicBezTo>
                    <a:pt x="586463" y="1256159"/>
                    <a:pt x="585524" y="1256244"/>
                    <a:pt x="584671" y="1256415"/>
                  </a:cubicBezTo>
                  <a:lnTo>
                    <a:pt x="582111" y="1253257"/>
                  </a:lnTo>
                  <a:cubicBezTo>
                    <a:pt x="582453" y="1251806"/>
                    <a:pt x="582879" y="1250355"/>
                    <a:pt x="583221" y="1248904"/>
                  </a:cubicBezTo>
                  <a:cubicBezTo>
                    <a:pt x="585354" y="1248562"/>
                    <a:pt x="587486" y="1248307"/>
                    <a:pt x="589705" y="1247965"/>
                  </a:cubicBezTo>
                  <a:cubicBezTo>
                    <a:pt x="589363" y="1249074"/>
                    <a:pt x="589022" y="1250099"/>
                    <a:pt x="588681" y="1251208"/>
                  </a:cubicBezTo>
                  <a:close/>
                  <a:moveTo>
                    <a:pt x="602929" y="1267083"/>
                  </a:moveTo>
                  <a:lnTo>
                    <a:pt x="592435" y="1268449"/>
                  </a:lnTo>
                  <a:cubicBezTo>
                    <a:pt x="591667" y="1268534"/>
                    <a:pt x="590899" y="1268620"/>
                    <a:pt x="590131" y="1268790"/>
                  </a:cubicBezTo>
                  <a:cubicBezTo>
                    <a:pt x="590984" y="1266230"/>
                    <a:pt x="591838" y="1263669"/>
                    <a:pt x="592691" y="1261109"/>
                  </a:cubicBezTo>
                  <a:cubicBezTo>
                    <a:pt x="596871" y="1261023"/>
                    <a:pt x="600966" y="1260853"/>
                    <a:pt x="605147" y="1260768"/>
                  </a:cubicBezTo>
                  <a:cubicBezTo>
                    <a:pt x="604464" y="1262901"/>
                    <a:pt x="603697" y="1265035"/>
                    <a:pt x="603014" y="1267169"/>
                  </a:cubicBezTo>
                  <a:close/>
                  <a:moveTo>
                    <a:pt x="599687" y="1276642"/>
                  </a:moveTo>
                  <a:lnTo>
                    <a:pt x="599687" y="1276642"/>
                  </a:lnTo>
                  <a:cubicBezTo>
                    <a:pt x="599687" y="1276642"/>
                    <a:pt x="599687" y="1276813"/>
                    <a:pt x="599687" y="1276813"/>
                  </a:cubicBezTo>
                  <a:lnTo>
                    <a:pt x="599687" y="1276984"/>
                  </a:lnTo>
                  <a:cubicBezTo>
                    <a:pt x="599687" y="1276984"/>
                    <a:pt x="599687" y="1276984"/>
                    <a:pt x="599687" y="1276984"/>
                  </a:cubicBezTo>
                  <a:cubicBezTo>
                    <a:pt x="599687" y="1276984"/>
                    <a:pt x="599687" y="1276984"/>
                    <a:pt x="599687" y="1276984"/>
                  </a:cubicBezTo>
                  <a:cubicBezTo>
                    <a:pt x="596274" y="1277154"/>
                    <a:pt x="592947" y="1277325"/>
                    <a:pt x="589534" y="1277496"/>
                  </a:cubicBezTo>
                  <a:cubicBezTo>
                    <a:pt x="588937" y="1277069"/>
                    <a:pt x="588340" y="1276557"/>
                    <a:pt x="587742" y="1276130"/>
                  </a:cubicBezTo>
                  <a:cubicBezTo>
                    <a:pt x="588340" y="1274509"/>
                    <a:pt x="588852" y="1272887"/>
                    <a:pt x="589363" y="1271265"/>
                  </a:cubicBezTo>
                  <a:cubicBezTo>
                    <a:pt x="590473" y="1271009"/>
                    <a:pt x="591667" y="1270753"/>
                    <a:pt x="592776" y="1270497"/>
                  </a:cubicBezTo>
                  <a:lnTo>
                    <a:pt x="602587" y="1268278"/>
                  </a:lnTo>
                  <a:cubicBezTo>
                    <a:pt x="601649" y="1271009"/>
                    <a:pt x="600711" y="1273826"/>
                    <a:pt x="599772" y="1276557"/>
                  </a:cubicBezTo>
                  <a:close/>
                  <a:moveTo>
                    <a:pt x="583135" y="1288847"/>
                  </a:moveTo>
                  <a:cubicBezTo>
                    <a:pt x="583135" y="1288847"/>
                    <a:pt x="583391" y="1288847"/>
                    <a:pt x="583477" y="1288762"/>
                  </a:cubicBezTo>
                  <a:cubicBezTo>
                    <a:pt x="585865" y="1290554"/>
                    <a:pt x="588254" y="1292346"/>
                    <a:pt x="590643" y="1294139"/>
                  </a:cubicBezTo>
                  <a:cubicBezTo>
                    <a:pt x="587316" y="1294736"/>
                    <a:pt x="583903" y="1295248"/>
                    <a:pt x="580576" y="1295931"/>
                  </a:cubicBezTo>
                  <a:cubicBezTo>
                    <a:pt x="581429" y="1293541"/>
                    <a:pt x="582282" y="1291237"/>
                    <a:pt x="583135" y="1288847"/>
                  </a:cubicBezTo>
                  <a:close/>
                  <a:moveTo>
                    <a:pt x="551227" y="1290212"/>
                  </a:moveTo>
                  <a:cubicBezTo>
                    <a:pt x="550032" y="1290469"/>
                    <a:pt x="548838" y="1290810"/>
                    <a:pt x="547643" y="1291152"/>
                  </a:cubicBezTo>
                  <a:lnTo>
                    <a:pt x="550032" y="1285860"/>
                  </a:lnTo>
                  <a:cubicBezTo>
                    <a:pt x="550885" y="1283897"/>
                    <a:pt x="551824" y="1281848"/>
                    <a:pt x="552677" y="1279886"/>
                  </a:cubicBezTo>
                  <a:cubicBezTo>
                    <a:pt x="554042" y="1279544"/>
                    <a:pt x="555407" y="1279288"/>
                    <a:pt x="556687" y="1278946"/>
                  </a:cubicBezTo>
                  <a:cubicBezTo>
                    <a:pt x="560441" y="1279374"/>
                    <a:pt x="564280" y="1279715"/>
                    <a:pt x="568120" y="1279971"/>
                  </a:cubicBezTo>
                  <a:cubicBezTo>
                    <a:pt x="567437" y="1282617"/>
                    <a:pt x="566840" y="1285263"/>
                    <a:pt x="566243" y="1287908"/>
                  </a:cubicBezTo>
                  <a:cubicBezTo>
                    <a:pt x="561294" y="1288676"/>
                    <a:pt x="556346" y="1289445"/>
                    <a:pt x="551483" y="1290298"/>
                  </a:cubicBezTo>
                  <a:lnTo>
                    <a:pt x="551483" y="1290298"/>
                  </a:lnTo>
                  <a:cubicBezTo>
                    <a:pt x="551483" y="1290298"/>
                    <a:pt x="551483" y="1290298"/>
                    <a:pt x="551397" y="1290298"/>
                  </a:cubicBezTo>
                  <a:cubicBezTo>
                    <a:pt x="551397" y="1290298"/>
                    <a:pt x="551397" y="1290298"/>
                    <a:pt x="551312" y="1290298"/>
                  </a:cubicBezTo>
                  <a:cubicBezTo>
                    <a:pt x="551312" y="1290298"/>
                    <a:pt x="551312" y="1290298"/>
                    <a:pt x="551312" y="1290298"/>
                  </a:cubicBezTo>
                  <a:close/>
                  <a:moveTo>
                    <a:pt x="506776" y="1396386"/>
                  </a:moveTo>
                  <a:lnTo>
                    <a:pt x="506776" y="1396642"/>
                  </a:lnTo>
                  <a:cubicBezTo>
                    <a:pt x="506776" y="1396642"/>
                    <a:pt x="506776" y="1396642"/>
                    <a:pt x="506776" y="1396642"/>
                  </a:cubicBezTo>
                  <a:cubicBezTo>
                    <a:pt x="506947" y="1397154"/>
                    <a:pt x="507117" y="1397752"/>
                    <a:pt x="507203" y="1398264"/>
                  </a:cubicBezTo>
                  <a:cubicBezTo>
                    <a:pt x="505326" y="1399715"/>
                    <a:pt x="503449" y="1401251"/>
                    <a:pt x="501572" y="1402702"/>
                  </a:cubicBezTo>
                  <a:cubicBezTo>
                    <a:pt x="499951" y="1396813"/>
                    <a:pt x="498330" y="1390839"/>
                    <a:pt x="496794" y="1384950"/>
                  </a:cubicBezTo>
                  <a:cubicBezTo>
                    <a:pt x="498757" y="1383072"/>
                    <a:pt x="500719" y="1381280"/>
                    <a:pt x="502681" y="1379487"/>
                  </a:cubicBezTo>
                  <a:cubicBezTo>
                    <a:pt x="503961" y="1385035"/>
                    <a:pt x="505326" y="1390582"/>
                    <a:pt x="506691" y="1396130"/>
                  </a:cubicBezTo>
                  <a:lnTo>
                    <a:pt x="506691" y="1396130"/>
                  </a:lnTo>
                  <a:cubicBezTo>
                    <a:pt x="506691" y="1396130"/>
                    <a:pt x="506691" y="1396386"/>
                    <a:pt x="506691" y="1396386"/>
                  </a:cubicBezTo>
                  <a:close/>
                  <a:moveTo>
                    <a:pt x="518209" y="1472687"/>
                  </a:moveTo>
                  <a:cubicBezTo>
                    <a:pt x="517270" y="1468932"/>
                    <a:pt x="516417" y="1465092"/>
                    <a:pt x="515479" y="1461337"/>
                  </a:cubicBezTo>
                  <a:cubicBezTo>
                    <a:pt x="518891" y="1461507"/>
                    <a:pt x="522219" y="1461592"/>
                    <a:pt x="525631" y="1461763"/>
                  </a:cubicBezTo>
                  <a:cubicBezTo>
                    <a:pt x="526741" y="1465519"/>
                    <a:pt x="527850" y="1469188"/>
                    <a:pt x="528959" y="1472944"/>
                  </a:cubicBezTo>
                  <a:cubicBezTo>
                    <a:pt x="525376" y="1472858"/>
                    <a:pt x="521792" y="1472773"/>
                    <a:pt x="518209" y="1472773"/>
                  </a:cubicBezTo>
                  <a:close/>
                  <a:moveTo>
                    <a:pt x="530239" y="1477211"/>
                  </a:moveTo>
                  <a:cubicBezTo>
                    <a:pt x="530665" y="1478577"/>
                    <a:pt x="531092" y="1479942"/>
                    <a:pt x="531518" y="1481308"/>
                  </a:cubicBezTo>
                  <a:cubicBezTo>
                    <a:pt x="527764" y="1481222"/>
                    <a:pt x="524010" y="1481137"/>
                    <a:pt x="520256" y="1481052"/>
                  </a:cubicBezTo>
                  <a:cubicBezTo>
                    <a:pt x="520000" y="1479942"/>
                    <a:pt x="519745" y="1478833"/>
                    <a:pt x="519403" y="1477723"/>
                  </a:cubicBezTo>
                  <a:cubicBezTo>
                    <a:pt x="522987" y="1477552"/>
                    <a:pt x="526570" y="1477382"/>
                    <a:pt x="530239" y="1477211"/>
                  </a:cubicBezTo>
                  <a:close/>
                  <a:moveTo>
                    <a:pt x="453794" y="1429416"/>
                  </a:moveTo>
                  <a:lnTo>
                    <a:pt x="453794" y="1429416"/>
                  </a:lnTo>
                  <a:cubicBezTo>
                    <a:pt x="453794" y="1429416"/>
                    <a:pt x="453794" y="1429416"/>
                    <a:pt x="453794" y="1429416"/>
                  </a:cubicBezTo>
                  <a:lnTo>
                    <a:pt x="453794" y="1429416"/>
                  </a:lnTo>
                  <a:cubicBezTo>
                    <a:pt x="453794" y="1429416"/>
                    <a:pt x="453794" y="1429416"/>
                    <a:pt x="453794" y="1429416"/>
                  </a:cubicBezTo>
                  <a:cubicBezTo>
                    <a:pt x="456951" y="1429416"/>
                    <a:pt x="460108" y="1429416"/>
                    <a:pt x="463265" y="1429416"/>
                  </a:cubicBezTo>
                  <a:cubicBezTo>
                    <a:pt x="463947" y="1432062"/>
                    <a:pt x="464630" y="1434793"/>
                    <a:pt x="465397" y="1437439"/>
                  </a:cubicBezTo>
                  <a:cubicBezTo>
                    <a:pt x="464886" y="1437951"/>
                    <a:pt x="464374" y="1438548"/>
                    <a:pt x="463947" y="1439060"/>
                  </a:cubicBezTo>
                  <a:cubicBezTo>
                    <a:pt x="461302" y="1438719"/>
                    <a:pt x="458572" y="1438292"/>
                    <a:pt x="455927" y="1437951"/>
                  </a:cubicBezTo>
                  <a:lnTo>
                    <a:pt x="455927" y="1437951"/>
                  </a:lnTo>
                  <a:cubicBezTo>
                    <a:pt x="455927" y="1437951"/>
                    <a:pt x="455842" y="1437951"/>
                    <a:pt x="455842" y="1437951"/>
                  </a:cubicBezTo>
                  <a:lnTo>
                    <a:pt x="455757" y="1437951"/>
                  </a:lnTo>
                  <a:cubicBezTo>
                    <a:pt x="455757" y="1437951"/>
                    <a:pt x="455757" y="1437951"/>
                    <a:pt x="455757" y="1437951"/>
                  </a:cubicBezTo>
                  <a:cubicBezTo>
                    <a:pt x="455159" y="1437951"/>
                    <a:pt x="454477" y="1437951"/>
                    <a:pt x="453880" y="1437866"/>
                  </a:cubicBezTo>
                  <a:cubicBezTo>
                    <a:pt x="453368" y="1434964"/>
                    <a:pt x="452856" y="1432062"/>
                    <a:pt x="452344" y="1429245"/>
                  </a:cubicBezTo>
                  <a:cubicBezTo>
                    <a:pt x="452856" y="1429245"/>
                    <a:pt x="453368" y="1429331"/>
                    <a:pt x="453880" y="1429416"/>
                  </a:cubicBezTo>
                  <a:close/>
                  <a:moveTo>
                    <a:pt x="473588" y="1382304"/>
                  </a:moveTo>
                  <a:lnTo>
                    <a:pt x="473588" y="1382304"/>
                  </a:lnTo>
                  <a:cubicBezTo>
                    <a:pt x="473588" y="1382304"/>
                    <a:pt x="473588" y="1382304"/>
                    <a:pt x="473588" y="1382304"/>
                  </a:cubicBezTo>
                  <a:cubicBezTo>
                    <a:pt x="473417" y="1381365"/>
                    <a:pt x="473161" y="1380511"/>
                    <a:pt x="472991" y="1379573"/>
                  </a:cubicBezTo>
                  <a:cubicBezTo>
                    <a:pt x="474612" y="1378207"/>
                    <a:pt x="476233" y="1376756"/>
                    <a:pt x="477854" y="1375391"/>
                  </a:cubicBezTo>
                  <a:cubicBezTo>
                    <a:pt x="478963" y="1381023"/>
                    <a:pt x="480157" y="1386657"/>
                    <a:pt x="481352" y="1392289"/>
                  </a:cubicBezTo>
                  <a:cubicBezTo>
                    <a:pt x="479731" y="1393655"/>
                    <a:pt x="478025" y="1394935"/>
                    <a:pt x="476403" y="1396301"/>
                  </a:cubicBezTo>
                  <a:cubicBezTo>
                    <a:pt x="475465" y="1391692"/>
                    <a:pt x="474612" y="1387083"/>
                    <a:pt x="473673" y="1382474"/>
                  </a:cubicBezTo>
                  <a:lnTo>
                    <a:pt x="473673" y="1382474"/>
                  </a:lnTo>
                  <a:close/>
                  <a:moveTo>
                    <a:pt x="463520" y="1337410"/>
                  </a:moveTo>
                  <a:cubicBezTo>
                    <a:pt x="465739" y="1335532"/>
                    <a:pt x="467957" y="1333740"/>
                    <a:pt x="470175" y="1331863"/>
                  </a:cubicBezTo>
                  <a:cubicBezTo>
                    <a:pt x="470943" y="1336386"/>
                    <a:pt x="471626" y="1340824"/>
                    <a:pt x="472394" y="1345348"/>
                  </a:cubicBezTo>
                  <a:cubicBezTo>
                    <a:pt x="470431" y="1347055"/>
                    <a:pt x="468469" y="1348847"/>
                    <a:pt x="466507" y="1350554"/>
                  </a:cubicBezTo>
                  <a:cubicBezTo>
                    <a:pt x="465483" y="1346201"/>
                    <a:pt x="464544" y="1341849"/>
                    <a:pt x="463606" y="1337410"/>
                  </a:cubicBezTo>
                  <a:close/>
                  <a:moveTo>
                    <a:pt x="458487" y="1309075"/>
                  </a:moveTo>
                  <a:cubicBezTo>
                    <a:pt x="460876" y="1307026"/>
                    <a:pt x="463350" y="1304978"/>
                    <a:pt x="465739" y="1303015"/>
                  </a:cubicBezTo>
                  <a:cubicBezTo>
                    <a:pt x="466165" y="1306088"/>
                    <a:pt x="466592" y="1309160"/>
                    <a:pt x="467104" y="1312233"/>
                  </a:cubicBezTo>
                  <a:cubicBezTo>
                    <a:pt x="464544" y="1314366"/>
                    <a:pt x="461985" y="1316585"/>
                    <a:pt x="459425" y="1318805"/>
                  </a:cubicBezTo>
                  <a:cubicBezTo>
                    <a:pt x="458743" y="1315817"/>
                    <a:pt x="458145" y="1312830"/>
                    <a:pt x="457463" y="1309843"/>
                  </a:cubicBezTo>
                  <a:cubicBezTo>
                    <a:pt x="457804" y="1309587"/>
                    <a:pt x="458060" y="1309331"/>
                    <a:pt x="458401" y="1309160"/>
                  </a:cubicBezTo>
                  <a:lnTo>
                    <a:pt x="458401" y="1309160"/>
                  </a:lnTo>
                  <a:cubicBezTo>
                    <a:pt x="458401" y="1309160"/>
                    <a:pt x="458401" y="1309160"/>
                    <a:pt x="458401" y="1309160"/>
                  </a:cubicBezTo>
                  <a:lnTo>
                    <a:pt x="458401" y="1309160"/>
                  </a:lnTo>
                  <a:cubicBezTo>
                    <a:pt x="458401" y="1309160"/>
                    <a:pt x="458401" y="1309160"/>
                    <a:pt x="458401" y="1309160"/>
                  </a:cubicBezTo>
                  <a:close/>
                  <a:moveTo>
                    <a:pt x="544401" y="1243186"/>
                  </a:moveTo>
                  <a:cubicBezTo>
                    <a:pt x="543719" y="1242673"/>
                    <a:pt x="543036" y="1242161"/>
                    <a:pt x="542439" y="1241649"/>
                  </a:cubicBezTo>
                  <a:cubicBezTo>
                    <a:pt x="543463" y="1241137"/>
                    <a:pt x="544486" y="1240540"/>
                    <a:pt x="545510" y="1240028"/>
                  </a:cubicBezTo>
                  <a:cubicBezTo>
                    <a:pt x="545169" y="1241052"/>
                    <a:pt x="544828" y="1242076"/>
                    <a:pt x="544401" y="1243186"/>
                  </a:cubicBezTo>
                  <a:close/>
                  <a:moveTo>
                    <a:pt x="573153" y="1250099"/>
                  </a:moveTo>
                  <a:cubicBezTo>
                    <a:pt x="574177" y="1249928"/>
                    <a:pt x="575286" y="1249843"/>
                    <a:pt x="576310" y="1249672"/>
                  </a:cubicBezTo>
                  <a:cubicBezTo>
                    <a:pt x="575542" y="1252062"/>
                    <a:pt x="574774" y="1254367"/>
                    <a:pt x="574006" y="1256756"/>
                  </a:cubicBezTo>
                  <a:lnTo>
                    <a:pt x="574006" y="1256756"/>
                  </a:lnTo>
                  <a:cubicBezTo>
                    <a:pt x="574006" y="1256756"/>
                    <a:pt x="574006" y="1256927"/>
                    <a:pt x="574006" y="1256927"/>
                  </a:cubicBezTo>
                  <a:lnTo>
                    <a:pt x="574006" y="1257097"/>
                  </a:lnTo>
                  <a:cubicBezTo>
                    <a:pt x="574006" y="1257097"/>
                    <a:pt x="574006" y="1257097"/>
                    <a:pt x="574006" y="1257097"/>
                  </a:cubicBezTo>
                  <a:cubicBezTo>
                    <a:pt x="574006" y="1257268"/>
                    <a:pt x="574006" y="1257439"/>
                    <a:pt x="573921" y="1257609"/>
                  </a:cubicBezTo>
                  <a:cubicBezTo>
                    <a:pt x="570935" y="1257951"/>
                    <a:pt x="567949" y="1258378"/>
                    <a:pt x="564963" y="1258719"/>
                  </a:cubicBezTo>
                  <a:cubicBezTo>
                    <a:pt x="564195" y="1258207"/>
                    <a:pt x="563512" y="1257609"/>
                    <a:pt x="562744" y="1257097"/>
                  </a:cubicBezTo>
                  <a:cubicBezTo>
                    <a:pt x="563598" y="1255049"/>
                    <a:pt x="564451" y="1253001"/>
                    <a:pt x="565304" y="1250867"/>
                  </a:cubicBezTo>
                  <a:cubicBezTo>
                    <a:pt x="567949" y="1250611"/>
                    <a:pt x="570508" y="1250440"/>
                    <a:pt x="573153" y="1250184"/>
                  </a:cubicBezTo>
                  <a:cubicBezTo>
                    <a:pt x="573153" y="1250184"/>
                    <a:pt x="573153" y="1250184"/>
                    <a:pt x="573153" y="1250184"/>
                  </a:cubicBezTo>
                  <a:cubicBezTo>
                    <a:pt x="573153" y="1250184"/>
                    <a:pt x="573153" y="1250184"/>
                    <a:pt x="573153" y="1250184"/>
                  </a:cubicBezTo>
                  <a:cubicBezTo>
                    <a:pt x="573153" y="1250184"/>
                    <a:pt x="573153" y="1250184"/>
                    <a:pt x="573153" y="1250184"/>
                  </a:cubicBezTo>
                  <a:cubicBezTo>
                    <a:pt x="573153" y="1250184"/>
                    <a:pt x="573153" y="1250184"/>
                    <a:pt x="573153" y="1250184"/>
                  </a:cubicBezTo>
                  <a:close/>
                  <a:moveTo>
                    <a:pt x="548155" y="1285092"/>
                  </a:moveTo>
                  <a:lnTo>
                    <a:pt x="546022" y="1291493"/>
                  </a:lnTo>
                  <a:cubicBezTo>
                    <a:pt x="544657" y="1291834"/>
                    <a:pt x="543292" y="1292176"/>
                    <a:pt x="541927" y="1292517"/>
                  </a:cubicBezTo>
                  <a:cubicBezTo>
                    <a:pt x="543548" y="1291237"/>
                    <a:pt x="545084" y="1289957"/>
                    <a:pt x="546705" y="1288676"/>
                  </a:cubicBezTo>
                  <a:cubicBezTo>
                    <a:pt x="546790" y="1288676"/>
                    <a:pt x="546705" y="1288335"/>
                    <a:pt x="546534" y="1288420"/>
                  </a:cubicBezTo>
                  <a:cubicBezTo>
                    <a:pt x="544742" y="1289700"/>
                    <a:pt x="542951" y="1290895"/>
                    <a:pt x="541159" y="1292176"/>
                  </a:cubicBezTo>
                  <a:cubicBezTo>
                    <a:pt x="538856" y="1289274"/>
                    <a:pt x="536637" y="1286457"/>
                    <a:pt x="534334" y="1283556"/>
                  </a:cubicBezTo>
                  <a:cubicBezTo>
                    <a:pt x="535784" y="1283299"/>
                    <a:pt x="537234" y="1283129"/>
                    <a:pt x="538685" y="1282873"/>
                  </a:cubicBezTo>
                  <a:lnTo>
                    <a:pt x="538685" y="1282873"/>
                  </a:lnTo>
                  <a:cubicBezTo>
                    <a:pt x="538685" y="1282873"/>
                    <a:pt x="538685" y="1282873"/>
                    <a:pt x="538685" y="1282873"/>
                  </a:cubicBezTo>
                  <a:lnTo>
                    <a:pt x="538685" y="1282873"/>
                  </a:lnTo>
                  <a:cubicBezTo>
                    <a:pt x="538685" y="1282873"/>
                    <a:pt x="538685" y="1282873"/>
                    <a:pt x="538685" y="1282873"/>
                  </a:cubicBezTo>
                  <a:cubicBezTo>
                    <a:pt x="542268" y="1282105"/>
                    <a:pt x="545937" y="1281166"/>
                    <a:pt x="549520" y="1280398"/>
                  </a:cubicBezTo>
                  <a:cubicBezTo>
                    <a:pt x="549008" y="1281934"/>
                    <a:pt x="548582" y="1283470"/>
                    <a:pt x="548070" y="1285006"/>
                  </a:cubicBezTo>
                  <a:close/>
                  <a:moveTo>
                    <a:pt x="488945" y="1284323"/>
                  </a:moveTo>
                  <a:cubicBezTo>
                    <a:pt x="490139" y="1285263"/>
                    <a:pt x="491419" y="1286201"/>
                    <a:pt x="492614" y="1287140"/>
                  </a:cubicBezTo>
                  <a:cubicBezTo>
                    <a:pt x="489883" y="1287823"/>
                    <a:pt x="487153" y="1288506"/>
                    <a:pt x="484423" y="1289274"/>
                  </a:cubicBezTo>
                  <a:lnTo>
                    <a:pt x="484082" y="1288079"/>
                  </a:lnTo>
                  <a:cubicBezTo>
                    <a:pt x="485703" y="1286799"/>
                    <a:pt x="487239" y="1285604"/>
                    <a:pt x="488860" y="1284323"/>
                  </a:cubicBezTo>
                  <a:close/>
                  <a:moveTo>
                    <a:pt x="482973" y="1283556"/>
                  </a:moveTo>
                  <a:lnTo>
                    <a:pt x="481693" y="1278776"/>
                  </a:lnTo>
                  <a:cubicBezTo>
                    <a:pt x="483058" y="1279800"/>
                    <a:pt x="484338" y="1280824"/>
                    <a:pt x="485703" y="1281848"/>
                  </a:cubicBezTo>
                  <a:cubicBezTo>
                    <a:pt x="484764" y="1282446"/>
                    <a:pt x="483911" y="1283043"/>
                    <a:pt x="482973" y="1283556"/>
                  </a:cubicBezTo>
                  <a:close/>
                  <a:moveTo>
                    <a:pt x="502084" y="1267595"/>
                  </a:moveTo>
                  <a:cubicBezTo>
                    <a:pt x="502084" y="1267595"/>
                    <a:pt x="502084" y="1267425"/>
                    <a:pt x="502169" y="1267339"/>
                  </a:cubicBezTo>
                  <a:cubicBezTo>
                    <a:pt x="502937" y="1268278"/>
                    <a:pt x="503790" y="1269303"/>
                    <a:pt x="504558" y="1270241"/>
                  </a:cubicBezTo>
                  <a:cubicBezTo>
                    <a:pt x="504217" y="1270412"/>
                    <a:pt x="503961" y="1270582"/>
                    <a:pt x="503620" y="1270753"/>
                  </a:cubicBezTo>
                  <a:cubicBezTo>
                    <a:pt x="502425" y="1271436"/>
                    <a:pt x="501231" y="1272204"/>
                    <a:pt x="500036" y="1272887"/>
                  </a:cubicBezTo>
                  <a:cubicBezTo>
                    <a:pt x="500634" y="1271094"/>
                    <a:pt x="501316" y="1269303"/>
                    <a:pt x="501999" y="1267510"/>
                  </a:cubicBezTo>
                  <a:close/>
                  <a:moveTo>
                    <a:pt x="530580" y="1253684"/>
                  </a:moveTo>
                  <a:cubicBezTo>
                    <a:pt x="527935" y="1254451"/>
                    <a:pt x="525205" y="1255305"/>
                    <a:pt x="522560" y="1256159"/>
                  </a:cubicBezTo>
                  <a:cubicBezTo>
                    <a:pt x="522901" y="1255476"/>
                    <a:pt x="523157" y="1254879"/>
                    <a:pt x="523498" y="1254196"/>
                  </a:cubicBezTo>
                  <a:cubicBezTo>
                    <a:pt x="525887" y="1254025"/>
                    <a:pt x="528191" y="1253854"/>
                    <a:pt x="530580" y="1253684"/>
                  </a:cubicBezTo>
                  <a:close/>
                  <a:moveTo>
                    <a:pt x="538514" y="1268790"/>
                  </a:moveTo>
                  <a:lnTo>
                    <a:pt x="535784" y="1276216"/>
                  </a:lnTo>
                  <a:cubicBezTo>
                    <a:pt x="535784" y="1276216"/>
                    <a:pt x="535187" y="1276557"/>
                    <a:pt x="534931" y="1276728"/>
                  </a:cubicBezTo>
                  <a:cubicBezTo>
                    <a:pt x="534590" y="1276728"/>
                    <a:pt x="534334" y="1276898"/>
                    <a:pt x="533993" y="1276984"/>
                  </a:cubicBezTo>
                  <a:cubicBezTo>
                    <a:pt x="534675" y="1275618"/>
                    <a:pt x="535443" y="1274167"/>
                    <a:pt x="536126" y="1272802"/>
                  </a:cubicBezTo>
                  <a:cubicBezTo>
                    <a:pt x="537320" y="1270412"/>
                    <a:pt x="538514" y="1268022"/>
                    <a:pt x="539624" y="1265632"/>
                  </a:cubicBezTo>
                  <a:cubicBezTo>
                    <a:pt x="539282" y="1266657"/>
                    <a:pt x="538856" y="1267681"/>
                    <a:pt x="538514" y="1268705"/>
                  </a:cubicBezTo>
                  <a:close/>
                  <a:moveTo>
                    <a:pt x="499951" y="1276045"/>
                  </a:moveTo>
                  <a:cubicBezTo>
                    <a:pt x="501487" y="1274935"/>
                    <a:pt x="503022" y="1273740"/>
                    <a:pt x="504558" y="1272631"/>
                  </a:cubicBezTo>
                  <a:cubicBezTo>
                    <a:pt x="504899" y="1272375"/>
                    <a:pt x="505326" y="1272119"/>
                    <a:pt x="505667" y="1271863"/>
                  </a:cubicBezTo>
                  <a:cubicBezTo>
                    <a:pt x="506520" y="1272887"/>
                    <a:pt x="507373" y="1273911"/>
                    <a:pt x="508227" y="1275021"/>
                  </a:cubicBezTo>
                  <a:cubicBezTo>
                    <a:pt x="510018" y="1277325"/>
                    <a:pt x="511810" y="1279629"/>
                    <a:pt x="513602" y="1281934"/>
                  </a:cubicBezTo>
                  <a:cubicBezTo>
                    <a:pt x="512066" y="1282275"/>
                    <a:pt x="510616" y="1282702"/>
                    <a:pt x="509080" y="1283043"/>
                  </a:cubicBezTo>
                  <a:cubicBezTo>
                    <a:pt x="506009" y="1280739"/>
                    <a:pt x="502937" y="1278434"/>
                    <a:pt x="499866" y="1276130"/>
                  </a:cubicBezTo>
                  <a:close/>
                  <a:moveTo>
                    <a:pt x="511810" y="1267510"/>
                  </a:moveTo>
                  <a:cubicBezTo>
                    <a:pt x="512663" y="1268449"/>
                    <a:pt x="513516" y="1269303"/>
                    <a:pt x="514455" y="1270241"/>
                  </a:cubicBezTo>
                  <a:lnTo>
                    <a:pt x="513260" y="1273570"/>
                  </a:lnTo>
                  <a:lnTo>
                    <a:pt x="513260" y="1273570"/>
                  </a:lnTo>
                  <a:cubicBezTo>
                    <a:pt x="513260" y="1273570"/>
                    <a:pt x="513260" y="1273570"/>
                    <a:pt x="513260" y="1273570"/>
                  </a:cubicBezTo>
                  <a:lnTo>
                    <a:pt x="513260" y="1273570"/>
                  </a:lnTo>
                  <a:cubicBezTo>
                    <a:pt x="513260" y="1273570"/>
                    <a:pt x="514028" y="1273911"/>
                    <a:pt x="514028" y="1273911"/>
                  </a:cubicBezTo>
                  <a:lnTo>
                    <a:pt x="514028" y="1273911"/>
                  </a:lnTo>
                  <a:cubicBezTo>
                    <a:pt x="514028" y="1273911"/>
                    <a:pt x="514028" y="1273911"/>
                    <a:pt x="514028" y="1273911"/>
                  </a:cubicBezTo>
                  <a:lnTo>
                    <a:pt x="515308" y="1271180"/>
                  </a:lnTo>
                  <a:cubicBezTo>
                    <a:pt x="517356" y="1273314"/>
                    <a:pt x="519489" y="1275533"/>
                    <a:pt x="521536" y="1277666"/>
                  </a:cubicBezTo>
                  <a:cubicBezTo>
                    <a:pt x="519318" y="1278861"/>
                    <a:pt x="517100" y="1280141"/>
                    <a:pt x="514881" y="1281336"/>
                  </a:cubicBezTo>
                  <a:cubicBezTo>
                    <a:pt x="513175" y="1278776"/>
                    <a:pt x="511554" y="1276130"/>
                    <a:pt x="509848" y="1273570"/>
                  </a:cubicBezTo>
                  <a:cubicBezTo>
                    <a:pt x="509165" y="1272460"/>
                    <a:pt x="508397" y="1271436"/>
                    <a:pt x="507715" y="1270327"/>
                  </a:cubicBezTo>
                  <a:cubicBezTo>
                    <a:pt x="509080" y="1269387"/>
                    <a:pt x="510445" y="1268363"/>
                    <a:pt x="511810" y="1267425"/>
                  </a:cubicBezTo>
                  <a:close/>
                  <a:moveTo>
                    <a:pt x="522389" y="1278520"/>
                  </a:moveTo>
                  <a:lnTo>
                    <a:pt x="523328" y="1279459"/>
                  </a:lnTo>
                  <a:cubicBezTo>
                    <a:pt x="522133" y="1279715"/>
                    <a:pt x="520939" y="1280056"/>
                    <a:pt x="519745" y="1280312"/>
                  </a:cubicBezTo>
                  <a:cubicBezTo>
                    <a:pt x="520598" y="1279715"/>
                    <a:pt x="521536" y="1279032"/>
                    <a:pt x="522389" y="1278434"/>
                  </a:cubicBezTo>
                  <a:close/>
                  <a:moveTo>
                    <a:pt x="527338" y="1275192"/>
                  </a:moveTo>
                  <a:cubicBezTo>
                    <a:pt x="528362" y="1274509"/>
                    <a:pt x="529300" y="1273826"/>
                    <a:pt x="530324" y="1273143"/>
                  </a:cubicBezTo>
                  <a:cubicBezTo>
                    <a:pt x="530324" y="1273143"/>
                    <a:pt x="530324" y="1272887"/>
                    <a:pt x="530153" y="1272887"/>
                  </a:cubicBezTo>
                  <a:cubicBezTo>
                    <a:pt x="529044" y="1273484"/>
                    <a:pt x="528020" y="1274082"/>
                    <a:pt x="526911" y="1274679"/>
                  </a:cubicBezTo>
                  <a:cubicBezTo>
                    <a:pt x="524096" y="1271265"/>
                    <a:pt x="521280" y="1267937"/>
                    <a:pt x="518379" y="1264608"/>
                  </a:cubicBezTo>
                  <a:lnTo>
                    <a:pt x="518977" y="1263328"/>
                  </a:lnTo>
                  <a:lnTo>
                    <a:pt x="518977" y="1263328"/>
                  </a:lnTo>
                  <a:cubicBezTo>
                    <a:pt x="524693" y="1261962"/>
                    <a:pt x="530409" y="1260597"/>
                    <a:pt x="536126" y="1259231"/>
                  </a:cubicBezTo>
                  <a:lnTo>
                    <a:pt x="536126" y="1259231"/>
                  </a:lnTo>
                  <a:cubicBezTo>
                    <a:pt x="536126" y="1259231"/>
                    <a:pt x="536126" y="1259231"/>
                    <a:pt x="536126" y="1259231"/>
                  </a:cubicBezTo>
                  <a:lnTo>
                    <a:pt x="536126" y="1259231"/>
                  </a:lnTo>
                  <a:cubicBezTo>
                    <a:pt x="536126" y="1259231"/>
                    <a:pt x="536126" y="1259231"/>
                    <a:pt x="536126" y="1259231"/>
                  </a:cubicBezTo>
                  <a:cubicBezTo>
                    <a:pt x="537064" y="1258975"/>
                    <a:pt x="538003" y="1258719"/>
                    <a:pt x="538941" y="1258378"/>
                  </a:cubicBezTo>
                  <a:cubicBezTo>
                    <a:pt x="538514" y="1259658"/>
                    <a:pt x="538003" y="1260938"/>
                    <a:pt x="537576" y="1262304"/>
                  </a:cubicBezTo>
                  <a:lnTo>
                    <a:pt x="535955" y="1262474"/>
                  </a:lnTo>
                  <a:cubicBezTo>
                    <a:pt x="535955" y="1262474"/>
                    <a:pt x="535955" y="1262816"/>
                    <a:pt x="535955" y="1262816"/>
                  </a:cubicBezTo>
                  <a:lnTo>
                    <a:pt x="537405" y="1262816"/>
                  </a:lnTo>
                  <a:cubicBezTo>
                    <a:pt x="536296" y="1265888"/>
                    <a:pt x="535187" y="1269046"/>
                    <a:pt x="533993" y="1272119"/>
                  </a:cubicBezTo>
                  <a:cubicBezTo>
                    <a:pt x="533310" y="1273911"/>
                    <a:pt x="532628" y="1275704"/>
                    <a:pt x="531945" y="1277496"/>
                  </a:cubicBezTo>
                  <a:cubicBezTo>
                    <a:pt x="531092" y="1277666"/>
                    <a:pt x="530324" y="1277837"/>
                    <a:pt x="529471" y="1278093"/>
                  </a:cubicBezTo>
                  <a:cubicBezTo>
                    <a:pt x="528703" y="1277154"/>
                    <a:pt x="527935" y="1276216"/>
                    <a:pt x="527167" y="1275276"/>
                  </a:cubicBezTo>
                  <a:close/>
                  <a:moveTo>
                    <a:pt x="537234" y="1276301"/>
                  </a:moveTo>
                  <a:lnTo>
                    <a:pt x="537234" y="1276301"/>
                  </a:lnTo>
                  <a:cubicBezTo>
                    <a:pt x="537234" y="1276301"/>
                    <a:pt x="537234" y="1276301"/>
                    <a:pt x="537234" y="1276301"/>
                  </a:cubicBezTo>
                  <a:lnTo>
                    <a:pt x="537234" y="1276301"/>
                  </a:lnTo>
                  <a:close/>
                  <a:moveTo>
                    <a:pt x="545084" y="1259914"/>
                  </a:moveTo>
                  <a:cubicBezTo>
                    <a:pt x="545681" y="1260341"/>
                    <a:pt x="546193" y="1260768"/>
                    <a:pt x="546790" y="1261194"/>
                  </a:cubicBezTo>
                  <a:lnTo>
                    <a:pt x="544316" y="1261536"/>
                  </a:lnTo>
                  <a:cubicBezTo>
                    <a:pt x="544572" y="1261023"/>
                    <a:pt x="544828" y="1260511"/>
                    <a:pt x="545084" y="1259914"/>
                  </a:cubicBezTo>
                  <a:close/>
                  <a:moveTo>
                    <a:pt x="557199" y="1253086"/>
                  </a:moveTo>
                  <a:cubicBezTo>
                    <a:pt x="557199" y="1253086"/>
                    <a:pt x="557796" y="1252915"/>
                    <a:pt x="558052" y="1252830"/>
                  </a:cubicBezTo>
                  <a:cubicBezTo>
                    <a:pt x="558052" y="1253086"/>
                    <a:pt x="557881" y="1253342"/>
                    <a:pt x="557796" y="1253598"/>
                  </a:cubicBezTo>
                  <a:cubicBezTo>
                    <a:pt x="557625" y="1253427"/>
                    <a:pt x="557369" y="1253257"/>
                    <a:pt x="557199" y="1253086"/>
                  </a:cubicBezTo>
                  <a:close/>
                  <a:moveTo>
                    <a:pt x="510957" y="1266571"/>
                  </a:moveTo>
                  <a:cubicBezTo>
                    <a:pt x="509592" y="1267339"/>
                    <a:pt x="508141" y="1268193"/>
                    <a:pt x="506776" y="1268961"/>
                  </a:cubicBezTo>
                  <a:cubicBezTo>
                    <a:pt x="506265" y="1268193"/>
                    <a:pt x="505753" y="1267339"/>
                    <a:pt x="505240" y="1266571"/>
                  </a:cubicBezTo>
                  <a:cubicBezTo>
                    <a:pt x="506862" y="1266144"/>
                    <a:pt x="508397" y="1265803"/>
                    <a:pt x="510018" y="1265376"/>
                  </a:cubicBezTo>
                  <a:cubicBezTo>
                    <a:pt x="510360" y="1265717"/>
                    <a:pt x="510616" y="1266144"/>
                    <a:pt x="510957" y="1266486"/>
                  </a:cubicBezTo>
                  <a:close/>
                  <a:moveTo>
                    <a:pt x="482546" y="1289871"/>
                  </a:moveTo>
                  <a:lnTo>
                    <a:pt x="481693" y="1290042"/>
                  </a:lnTo>
                  <a:cubicBezTo>
                    <a:pt x="481693" y="1290042"/>
                    <a:pt x="482205" y="1289700"/>
                    <a:pt x="482461" y="1289445"/>
                  </a:cubicBezTo>
                  <a:lnTo>
                    <a:pt x="482461" y="1289786"/>
                  </a:lnTo>
                  <a:close/>
                  <a:moveTo>
                    <a:pt x="492870" y="1291152"/>
                  </a:moveTo>
                  <a:lnTo>
                    <a:pt x="487580" y="1291152"/>
                  </a:lnTo>
                  <a:cubicBezTo>
                    <a:pt x="490395" y="1290640"/>
                    <a:pt x="493211" y="1290212"/>
                    <a:pt x="496026" y="1289786"/>
                  </a:cubicBezTo>
                  <a:cubicBezTo>
                    <a:pt x="496709" y="1290298"/>
                    <a:pt x="497477" y="1290895"/>
                    <a:pt x="498159" y="1291407"/>
                  </a:cubicBezTo>
                  <a:cubicBezTo>
                    <a:pt x="494405" y="1293712"/>
                    <a:pt x="490737" y="1296016"/>
                    <a:pt x="487068" y="1298406"/>
                  </a:cubicBezTo>
                  <a:cubicBezTo>
                    <a:pt x="486471" y="1296272"/>
                    <a:pt x="485874" y="1294139"/>
                    <a:pt x="485276" y="1292005"/>
                  </a:cubicBezTo>
                  <a:lnTo>
                    <a:pt x="492870" y="1291493"/>
                  </a:lnTo>
                  <a:cubicBezTo>
                    <a:pt x="492870" y="1291493"/>
                    <a:pt x="492870" y="1291152"/>
                    <a:pt x="492870" y="1291152"/>
                  </a:cubicBezTo>
                  <a:close/>
                  <a:moveTo>
                    <a:pt x="517356" y="1286457"/>
                  </a:moveTo>
                  <a:cubicBezTo>
                    <a:pt x="517356" y="1286457"/>
                    <a:pt x="517953" y="1287225"/>
                    <a:pt x="518294" y="1287652"/>
                  </a:cubicBezTo>
                  <a:cubicBezTo>
                    <a:pt x="517782" y="1287994"/>
                    <a:pt x="517356" y="1288250"/>
                    <a:pt x="516844" y="1288591"/>
                  </a:cubicBezTo>
                  <a:cubicBezTo>
                    <a:pt x="516076" y="1287994"/>
                    <a:pt x="515308" y="1287481"/>
                    <a:pt x="514540" y="1286884"/>
                  </a:cubicBezTo>
                  <a:cubicBezTo>
                    <a:pt x="515479" y="1286713"/>
                    <a:pt x="516417" y="1286628"/>
                    <a:pt x="517356" y="1286457"/>
                  </a:cubicBezTo>
                  <a:close/>
                  <a:moveTo>
                    <a:pt x="518294" y="1286287"/>
                  </a:moveTo>
                  <a:cubicBezTo>
                    <a:pt x="519147" y="1286116"/>
                    <a:pt x="520000" y="1286030"/>
                    <a:pt x="520854" y="1285860"/>
                  </a:cubicBezTo>
                  <a:cubicBezTo>
                    <a:pt x="520171" y="1286287"/>
                    <a:pt x="519574" y="1286713"/>
                    <a:pt x="518891" y="1287140"/>
                  </a:cubicBezTo>
                  <a:cubicBezTo>
                    <a:pt x="518721" y="1286799"/>
                    <a:pt x="518465" y="1286543"/>
                    <a:pt x="518294" y="1286201"/>
                  </a:cubicBezTo>
                  <a:close/>
                  <a:moveTo>
                    <a:pt x="537661" y="1276216"/>
                  </a:moveTo>
                  <a:lnTo>
                    <a:pt x="537661" y="1276216"/>
                  </a:lnTo>
                  <a:cubicBezTo>
                    <a:pt x="537661" y="1276216"/>
                    <a:pt x="537491" y="1276216"/>
                    <a:pt x="537491" y="1276216"/>
                  </a:cubicBezTo>
                  <a:lnTo>
                    <a:pt x="537320" y="1276216"/>
                  </a:lnTo>
                  <a:cubicBezTo>
                    <a:pt x="537320" y="1276216"/>
                    <a:pt x="537405" y="1276045"/>
                    <a:pt x="537405" y="1276045"/>
                  </a:cubicBezTo>
                  <a:cubicBezTo>
                    <a:pt x="538600" y="1275192"/>
                    <a:pt x="539794" y="1274252"/>
                    <a:pt x="540988" y="1273399"/>
                  </a:cubicBezTo>
                  <a:cubicBezTo>
                    <a:pt x="540988" y="1273399"/>
                    <a:pt x="540903" y="1273058"/>
                    <a:pt x="540818" y="1273143"/>
                  </a:cubicBezTo>
                  <a:cubicBezTo>
                    <a:pt x="539880" y="1273740"/>
                    <a:pt x="538941" y="1274338"/>
                    <a:pt x="537917" y="1274935"/>
                  </a:cubicBezTo>
                  <a:lnTo>
                    <a:pt x="540477" y="1269473"/>
                  </a:lnTo>
                  <a:cubicBezTo>
                    <a:pt x="541586" y="1267169"/>
                    <a:pt x="542695" y="1264779"/>
                    <a:pt x="543804" y="1262474"/>
                  </a:cubicBezTo>
                  <a:lnTo>
                    <a:pt x="548411" y="1262304"/>
                  </a:lnTo>
                  <a:cubicBezTo>
                    <a:pt x="550288" y="1263669"/>
                    <a:pt x="552080" y="1265120"/>
                    <a:pt x="553957" y="1266486"/>
                  </a:cubicBezTo>
                  <a:cubicBezTo>
                    <a:pt x="553189" y="1268961"/>
                    <a:pt x="552421" y="1271521"/>
                    <a:pt x="551653" y="1273997"/>
                  </a:cubicBezTo>
                  <a:cubicBezTo>
                    <a:pt x="546961" y="1274679"/>
                    <a:pt x="542268" y="1275447"/>
                    <a:pt x="537576" y="1276216"/>
                  </a:cubicBezTo>
                  <a:close/>
                  <a:moveTo>
                    <a:pt x="557625" y="1269132"/>
                  </a:moveTo>
                  <a:cubicBezTo>
                    <a:pt x="559161" y="1270241"/>
                    <a:pt x="560612" y="1271351"/>
                    <a:pt x="562147" y="1272545"/>
                  </a:cubicBezTo>
                  <a:cubicBezTo>
                    <a:pt x="560014" y="1272802"/>
                    <a:pt x="557881" y="1273143"/>
                    <a:pt x="555834" y="1273484"/>
                  </a:cubicBezTo>
                  <a:cubicBezTo>
                    <a:pt x="556431" y="1272033"/>
                    <a:pt x="557114" y="1270668"/>
                    <a:pt x="557711" y="1269217"/>
                  </a:cubicBezTo>
                  <a:close/>
                  <a:moveTo>
                    <a:pt x="568802" y="1261706"/>
                  </a:moveTo>
                  <a:cubicBezTo>
                    <a:pt x="570167" y="1261706"/>
                    <a:pt x="571532" y="1261706"/>
                    <a:pt x="572897" y="1261621"/>
                  </a:cubicBezTo>
                  <a:cubicBezTo>
                    <a:pt x="572641" y="1262560"/>
                    <a:pt x="572471" y="1263413"/>
                    <a:pt x="572215" y="1264352"/>
                  </a:cubicBezTo>
                  <a:cubicBezTo>
                    <a:pt x="571105" y="1263498"/>
                    <a:pt x="569911" y="1262645"/>
                    <a:pt x="568802" y="1261706"/>
                  </a:cubicBezTo>
                  <a:close/>
                  <a:moveTo>
                    <a:pt x="567352" y="1276471"/>
                  </a:moveTo>
                  <a:cubicBezTo>
                    <a:pt x="567864" y="1276898"/>
                    <a:pt x="568375" y="1277240"/>
                    <a:pt x="568887" y="1277666"/>
                  </a:cubicBezTo>
                  <a:cubicBezTo>
                    <a:pt x="568887" y="1277922"/>
                    <a:pt x="568717" y="1278264"/>
                    <a:pt x="568717" y="1278520"/>
                  </a:cubicBezTo>
                  <a:cubicBezTo>
                    <a:pt x="565389" y="1278520"/>
                    <a:pt x="561977" y="1278605"/>
                    <a:pt x="558649" y="1278520"/>
                  </a:cubicBezTo>
                  <a:cubicBezTo>
                    <a:pt x="561550" y="1277837"/>
                    <a:pt x="564451" y="1277154"/>
                    <a:pt x="567352" y="1276471"/>
                  </a:cubicBezTo>
                  <a:close/>
                  <a:moveTo>
                    <a:pt x="583306" y="1272716"/>
                  </a:moveTo>
                  <a:cubicBezTo>
                    <a:pt x="583306" y="1272716"/>
                    <a:pt x="583306" y="1272716"/>
                    <a:pt x="583391" y="1272716"/>
                  </a:cubicBezTo>
                  <a:cubicBezTo>
                    <a:pt x="583391" y="1272716"/>
                    <a:pt x="583391" y="1272716"/>
                    <a:pt x="583391" y="1272802"/>
                  </a:cubicBezTo>
                  <a:cubicBezTo>
                    <a:pt x="583391" y="1272802"/>
                    <a:pt x="583391" y="1272802"/>
                    <a:pt x="583306" y="1272802"/>
                  </a:cubicBezTo>
                  <a:close/>
                  <a:moveTo>
                    <a:pt x="579808" y="1270070"/>
                  </a:moveTo>
                  <a:cubicBezTo>
                    <a:pt x="579040" y="1269473"/>
                    <a:pt x="578357" y="1268961"/>
                    <a:pt x="577590" y="1268363"/>
                  </a:cubicBezTo>
                  <a:cubicBezTo>
                    <a:pt x="578357" y="1266059"/>
                    <a:pt x="579125" y="1263669"/>
                    <a:pt x="579893" y="1261280"/>
                  </a:cubicBezTo>
                  <a:cubicBezTo>
                    <a:pt x="582026" y="1261280"/>
                    <a:pt x="584074" y="1261194"/>
                    <a:pt x="586207" y="1261109"/>
                  </a:cubicBezTo>
                  <a:cubicBezTo>
                    <a:pt x="585524" y="1263840"/>
                    <a:pt x="584842" y="1266657"/>
                    <a:pt x="584159" y="1269387"/>
                  </a:cubicBezTo>
                  <a:cubicBezTo>
                    <a:pt x="582709" y="1269558"/>
                    <a:pt x="581258" y="1269729"/>
                    <a:pt x="579808" y="1269985"/>
                  </a:cubicBezTo>
                  <a:close/>
                  <a:moveTo>
                    <a:pt x="581258" y="1256671"/>
                  </a:moveTo>
                  <a:cubicBezTo>
                    <a:pt x="581429" y="1255817"/>
                    <a:pt x="581685" y="1255049"/>
                    <a:pt x="581855" y="1254196"/>
                  </a:cubicBezTo>
                  <a:lnTo>
                    <a:pt x="583818" y="1256329"/>
                  </a:lnTo>
                  <a:cubicBezTo>
                    <a:pt x="582965" y="1256415"/>
                    <a:pt x="582111" y="1256500"/>
                    <a:pt x="581258" y="1256671"/>
                  </a:cubicBezTo>
                  <a:close/>
                  <a:moveTo>
                    <a:pt x="531092" y="1249245"/>
                  </a:moveTo>
                  <a:cubicBezTo>
                    <a:pt x="529812" y="1249416"/>
                    <a:pt x="528532" y="1249672"/>
                    <a:pt x="527252" y="1249843"/>
                  </a:cubicBezTo>
                  <a:cubicBezTo>
                    <a:pt x="528191" y="1249331"/>
                    <a:pt x="529044" y="1248904"/>
                    <a:pt x="529983" y="1248392"/>
                  </a:cubicBezTo>
                  <a:cubicBezTo>
                    <a:pt x="530409" y="1248648"/>
                    <a:pt x="530751" y="1248990"/>
                    <a:pt x="531177" y="1249245"/>
                  </a:cubicBezTo>
                  <a:close/>
                  <a:moveTo>
                    <a:pt x="520000" y="1254451"/>
                  </a:moveTo>
                  <a:cubicBezTo>
                    <a:pt x="519659" y="1255391"/>
                    <a:pt x="519318" y="1256329"/>
                    <a:pt x="519062" y="1257268"/>
                  </a:cubicBezTo>
                  <a:cubicBezTo>
                    <a:pt x="517185" y="1257866"/>
                    <a:pt x="515308" y="1258463"/>
                    <a:pt x="513516" y="1259146"/>
                  </a:cubicBezTo>
                  <a:cubicBezTo>
                    <a:pt x="513175" y="1258804"/>
                    <a:pt x="512834" y="1258463"/>
                    <a:pt x="512578" y="1258122"/>
                  </a:cubicBezTo>
                  <a:cubicBezTo>
                    <a:pt x="514711" y="1256927"/>
                    <a:pt x="516758" y="1255732"/>
                    <a:pt x="518891" y="1254537"/>
                  </a:cubicBezTo>
                  <a:lnTo>
                    <a:pt x="520086" y="1254537"/>
                  </a:lnTo>
                  <a:close/>
                  <a:moveTo>
                    <a:pt x="509933" y="1255391"/>
                  </a:moveTo>
                  <a:cubicBezTo>
                    <a:pt x="509933" y="1255391"/>
                    <a:pt x="509763" y="1255220"/>
                    <a:pt x="509677" y="1255134"/>
                  </a:cubicBezTo>
                  <a:cubicBezTo>
                    <a:pt x="510018" y="1255134"/>
                    <a:pt x="510360" y="1255134"/>
                    <a:pt x="510616" y="1255134"/>
                  </a:cubicBezTo>
                  <a:cubicBezTo>
                    <a:pt x="510360" y="1255220"/>
                    <a:pt x="510104" y="1255391"/>
                    <a:pt x="509933" y="1255476"/>
                  </a:cubicBezTo>
                  <a:close/>
                  <a:moveTo>
                    <a:pt x="499866" y="1267766"/>
                  </a:moveTo>
                  <a:cubicBezTo>
                    <a:pt x="499268" y="1269729"/>
                    <a:pt x="498671" y="1271777"/>
                    <a:pt x="498330" y="1273911"/>
                  </a:cubicBezTo>
                  <a:cubicBezTo>
                    <a:pt x="498159" y="1273997"/>
                    <a:pt x="497989" y="1274167"/>
                    <a:pt x="497818" y="1274252"/>
                  </a:cubicBezTo>
                  <a:cubicBezTo>
                    <a:pt x="496026" y="1272887"/>
                    <a:pt x="494149" y="1271521"/>
                    <a:pt x="492358" y="1270156"/>
                  </a:cubicBezTo>
                  <a:cubicBezTo>
                    <a:pt x="492784" y="1269899"/>
                    <a:pt x="493211" y="1269644"/>
                    <a:pt x="493723" y="1269303"/>
                  </a:cubicBezTo>
                  <a:cubicBezTo>
                    <a:pt x="495770" y="1268790"/>
                    <a:pt x="497818" y="1268278"/>
                    <a:pt x="499866" y="1267766"/>
                  </a:cubicBezTo>
                  <a:close/>
                  <a:moveTo>
                    <a:pt x="472991" y="1282190"/>
                  </a:moveTo>
                  <a:lnTo>
                    <a:pt x="472991" y="1282190"/>
                  </a:lnTo>
                  <a:cubicBezTo>
                    <a:pt x="472991" y="1282190"/>
                    <a:pt x="472991" y="1282190"/>
                    <a:pt x="472991" y="1282190"/>
                  </a:cubicBezTo>
                  <a:lnTo>
                    <a:pt x="472991" y="1282190"/>
                  </a:lnTo>
                  <a:cubicBezTo>
                    <a:pt x="472991" y="1282190"/>
                    <a:pt x="472991" y="1282190"/>
                    <a:pt x="472991" y="1282190"/>
                  </a:cubicBezTo>
                  <a:cubicBezTo>
                    <a:pt x="475294" y="1280739"/>
                    <a:pt x="477598" y="1279288"/>
                    <a:pt x="479902" y="1277837"/>
                  </a:cubicBezTo>
                  <a:lnTo>
                    <a:pt x="481352" y="1284494"/>
                  </a:lnTo>
                  <a:cubicBezTo>
                    <a:pt x="478280" y="1286457"/>
                    <a:pt x="475294" y="1288506"/>
                    <a:pt x="472223" y="1290554"/>
                  </a:cubicBezTo>
                  <a:lnTo>
                    <a:pt x="470517" y="1283556"/>
                  </a:lnTo>
                  <a:cubicBezTo>
                    <a:pt x="471284" y="1283129"/>
                    <a:pt x="472052" y="1282617"/>
                    <a:pt x="472905" y="1282190"/>
                  </a:cubicBezTo>
                  <a:close/>
                  <a:moveTo>
                    <a:pt x="478792" y="1292261"/>
                  </a:moveTo>
                  <a:lnTo>
                    <a:pt x="483143" y="1291920"/>
                  </a:lnTo>
                  <a:cubicBezTo>
                    <a:pt x="483741" y="1294480"/>
                    <a:pt x="484253" y="1297041"/>
                    <a:pt x="484850" y="1299601"/>
                  </a:cubicBezTo>
                  <a:cubicBezTo>
                    <a:pt x="481949" y="1301564"/>
                    <a:pt x="479048" y="1303527"/>
                    <a:pt x="476148" y="1305490"/>
                  </a:cubicBezTo>
                  <a:lnTo>
                    <a:pt x="473844" y="1296187"/>
                  </a:lnTo>
                  <a:cubicBezTo>
                    <a:pt x="475465" y="1294822"/>
                    <a:pt x="477171" y="1293541"/>
                    <a:pt x="478792" y="1292176"/>
                  </a:cubicBezTo>
                  <a:close/>
                  <a:moveTo>
                    <a:pt x="495259" y="1404835"/>
                  </a:moveTo>
                  <a:lnTo>
                    <a:pt x="495259" y="1405092"/>
                  </a:lnTo>
                  <a:cubicBezTo>
                    <a:pt x="495259" y="1405092"/>
                    <a:pt x="495259" y="1405092"/>
                    <a:pt x="495259" y="1405092"/>
                  </a:cubicBezTo>
                  <a:cubicBezTo>
                    <a:pt x="495429" y="1405860"/>
                    <a:pt x="495685" y="1406628"/>
                    <a:pt x="495856" y="1407311"/>
                  </a:cubicBezTo>
                  <a:cubicBezTo>
                    <a:pt x="494661" y="1408250"/>
                    <a:pt x="493552" y="1409274"/>
                    <a:pt x="492443" y="1410212"/>
                  </a:cubicBezTo>
                  <a:cubicBezTo>
                    <a:pt x="491590" y="1406457"/>
                    <a:pt x="490737" y="1402617"/>
                    <a:pt x="489883" y="1398861"/>
                  </a:cubicBezTo>
                  <a:lnTo>
                    <a:pt x="489883" y="1398861"/>
                  </a:lnTo>
                  <a:cubicBezTo>
                    <a:pt x="489883" y="1398861"/>
                    <a:pt x="489883" y="1398691"/>
                    <a:pt x="489883" y="1398691"/>
                  </a:cubicBezTo>
                  <a:lnTo>
                    <a:pt x="489883" y="1398691"/>
                  </a:lnTo>
                  <a:cubicBezTo>
                    <a:pt x="489372" y="1396728"/>
                    <a:pt x="488945" y="1394850"/>
                    <a:pt x="488518" y="1392887"/>
                  </a:cubicBezTo>
                  <a:cubicBezTo>
                    <a:pt x="489628" y="1391863"/>
                    <a:pt x="490737" y="1390753"/>
                    <a:pt x="491846" y="1389729"/>
                  </a:cubicBezTo>
                  <a:cubicBezTo>
                    <a:pt x="492955" y="1394679"/>
                    <a:pt x="494064" y="1399715"/>
                    <a:pt x="495259" y="1404665"/>
                  </a:cubicBezTo>
                  <a:lnTo>
                    <a:pt x="495259" y="1404665"/>
                  </a:lnTo>
                  <a:cubicBezTo>
                    <a:pt x="495259" y="1404665"/>
                    <a:pt x="495259" y="1404921"/>
                    <a:pt x="495259" y="1404921"/>
                  </a:cubicBezTo>
                  <a:close/>
                  <a:moveTo>
                    <a:pt x="469237" y="1439743"/>
                  </a:moveTo>
                  <a:cubicBezTo>
                    <a:pt x="469237" y="1439743"/>
                    <a:pt x="469237" y="1439402"/>
                    <a:pt x="469151" y="1439231"/>
                  </a:cubicBezTo>
                  <a:cubicBezTo>
                    <a:pt x="472223" y="1436585"/>
                    <a:pt x="475379" y="1433854"/>
                    <a:pt x="478451" y="1431208"/>
                  </a:cubicBezTo>
                  <a:cubicBezTo>
                    <a:pt x="479304" y="1434452"/>
                    <a:pt x="480157" y="1437695"/>
                    <a:pt x="481010" y="1440938"/>
                  </a:cubicBezTo>
                  <a:cubicBezTo>
                    <a:pt x="479133" y="1440767"/>
                    <a:pt x="477342" y="1440682"/>
                    <a:pt x="475465" y="1440511"/>
                  </a:cubicBezTo>
                  <a:cubicBezTo>
                    <a:pt x="473417" y="1440255"/>
                    <a:pt x="471370" y="1439914"/>
                    <a:pt x="469237" y="1439658"/>
                  </a:cubicBezTo>
                  <a:close/>
                  <a:moveTo>
                    <a:pt x="489883" y="1426172"/>
                  </a:moveTo>
                  <a:cubicBezTo>
                    <a:pt x="488262" y="1426002"/>
                    <a:pt x="486641" y="1425831"/>
                    <a:pt x="485106" y="1425576"/>
                  </a:cubicBezTo>
                  <a:cubicBezTo>
                    <a:pt x="486385" y="1424466"/>
                    <a:pt x="487665" y="1423442"/>
                    <a:pt x="488945" y="1422332"/>
                  </a:cubicBezTo>
                  <a:cubicBezTo>
                    <a:pt x="489286" y="1423612"/>
                    <a:pt x="489628" y="1424893"/>
                    <a:pt x="489969" y="1426172"/>
                  </a:cubicBezTo>
                  <a:close/>
                  <a:moveTo>
                    <a:pt x="485532" y="1441365"/>
                  </a:moveTo>
                  <a:cubicBezTo>
                    <a:pt x="484679" y="1437354"/>
                    <a:pt x="483911" y="1433257"/>
                    <a:pt x="483058" y="1429245"/>
                  </a:cubicBezTo>
                  <a:cubicBezTo>
                    <a:pt x="485618" y="1429245"/>
                    <a:pt x="488177" y="1429245"/>
                    <a:pt x="490737" y="1429245"/>
                  </a:cubicBezTo>
                  <a:cubicBezTo>
                    <a:pt x="491931" y="1433598"/>
                    <a:pt x="493211" y="1437951"/>
                    <a:pt x="494405" y="1442218"/>
                  </a:cubicBezTo>
                  <a:cubicBezTo>
                    <a:pt x="491419" y="1441962"/>
                    <a:pt x="488518" y="1441621"/>
                    <a:pt x="485532" y="1441450"/>
                  </a:cubicBezTo>
                  <a:close/>
                  <a:moveTo>
                    <a:pt x="499951" y="1442645"/>
                  </a:moveTo>
                  <a:cubicBezTo>
                    <a:pt x="498842" y="1438121"/>
                    <a:pt x="497818" y="1433598"/>
                    <a:pt x="496794" y="1429075"/>
                  </a:cubicBezTo>
                  <a:cubicBezTo>
                    <a:pt x="496965" y="1429075"/>
                    <a:pt x="497050" y="1429075"/>
                    <a:pt x="497221" y="1429075"/>
                  </a:cubicBezTo>
                  <a:lnTo>
                    <a:pt x="502084" y="1429075"/>
                  </a:lnTo>
                  <a:cubicBezTo>
                    <a:pt x="503449" y="1433769"/>
                    <a:pt x="504814" y="1438548"/>
                    <a:pt x="506179" y="1443328"/>
                  </a:cubicBezTo>
                  <a:cubicBezTo>
                    <a:pt x="504132" y="1443072"/>
                    <a:pt x="502084" y="1442901"/>
                    <a:pt x="500036" y="1442645"/>
                  </a:cubicBezTo>
                  <a:close/>
                  <a:moveTo>
                    <a:pt x="497306" y="1427026"/>
                  </a:moveTo>
                  <a:cubicBezTo>
                    <a:pt x="497306" y="1427026"/>
                    <a:pt x="496624" y="1426941"/>
                    <a:pt x="496197" y="1426855"/>
                  </a:cubicBezTo>
                  <a:cubicBezTo>
                    <a:pt x="495514" y="1423783"/>
                    <a:pt x="494832" y="1420625"/>
                    <a:pt x="494064" y="1417553"/>
                  </a:cubicBezTo>
                  <a:cubicBezTo>
                    <a:pt x="495259" y="1416358"/>
                    <a:pt x="496453" y="1415163"/>
                    <a:pt x="497733" y="1413968"/>
                  </a:cubicBezTo>
                  <a:cubicBezTo>
                    <a:pt x="499012" y="1418491"/>
                    <a:pt x="500207" y="1423015"/>
                    <a:pt x="501487" y="1427538"/>
                  </a:cubicBezTo>
                  <a:lnTo>
                    <a:pt x="497306" y="1427112"/>
                  </a:lnTo>
                  <a:close/>
                  <a:moveTo>
                    <a:pt x="487153" y="1387339"/>
                  </a:moveTo>
                  <a:cubicBezTo>
                    <a:pt x="485788" y="1381706"/>
                    <a:pt x="484423" y="1376073"/>
                    <a:pt x="483058" y="1370440"/>
                  </a:cubicBezTo>
                  <a:cubicBezTo>
                    <a:pt x="484338" y="1369245"/>
                    <a:pt x="485532" y="1368136"/>
                    <a:pt x="486812" y="1366941"/>
                  </a:cubicBezTo>
                  <a:cubicBezTo>
                    <a:pt x="488092" y="1372830"/>
                    <a:pt x="489286" y="1378719"/>
                    <a:pt x="490651" y="1384608"/>
                  </a:cubicBezTo>
                  <a:cubicBezTo>
                    <a:pt x="489457" y="1385547"/>
                    <a:pt x="488348" y="1386400"/>
                    <a:pt x="487153" y="1387339"/>
                  </a:cubicBezTo>
                  <a:close/>
                  <a:moveTo>
                    <a:pt x="481352" y="1363015"/>
                  </a:moveTo>
                  <a:cubicBezTo>
                    <a:pt x="480243" y="1358235"/>
                    <a:pt x="479133" y="1353456"/>
                    <a:pt x="478025" y="1348591"/>
                  </a:cubicBezTo>
                  <a:cubicBezTo>
                    <a:pt x="479389" y="1347225"/>
                    <a:pt x="480754" y="1345945"/>
                    <a:pt x="482205" y="1344579"/>
                  </a:cubicBezTo>
                  <a:cubicBezTo>
                    <a:pt x="483229" y="1349615"/>
                    <a:pt x="484253" y="1354651"/>
                    <a:pt x="485276" y="1359686"/>
                  </a:cubicBezTo>
                  <a:cubicBezTo>
                    <a:pt x="483997" y="1360796"/>
                    <a:pt x="482631" y="1361905"/>
                    <a:pt x="481352" y="1363015"/>
                  </a:cubicBezTo>
                  <a:close/>
                  <a:moveTo>
                    <a:pt x="476489" y="1341592"/>
                  </a:moveTo>
                  <a:cubicBezTo>
                    <a:pt x="475550" y="1337325"/>
                    <a:pt x="474612" y="1333058"/>
                    <a:pt x="473673" y="1328705"/>
                  </a:cubicBezTo>
                  <a:cubicBezTo>
                    <a:pt x="474697" y="1327851"/>
                    <a:pt x="475721" y="1326998"/>
                    <a:pt x="476745" y="1326144"/>
                  </a:cubicBezTo>
                  <a:lnTo>
                    <a:pt x="476745" y="1326144"/>
                  </a:lnTo>
                  <a:cubicBezTo>
                    <a:pt x="476745" y="1326144"/>
                    <a:pt x="476745" y="1326144"/>
                    <a:pt x="476745" y="1326144"/>
                  </a:cubicBezTo>
                  <a:lnTo>
                    <a:pt x="476745" y="1326144"/>
                  </a:lnTo>
                  <a:cubicBezTo>
                    <a:pt x="476745" y="1326144"/>
                    <a:pt x="476745" y="1326144"/>
                    <a:pt x="476745" y="1326144"/>
                  </a:cubicBezTo>
                  <a:cubicBezTo>
                    <a:pt x="477171" y="1325718"/>
                    <a:pt x="477683" y="1325291"/>
                    <a:pt x="478195" y="1324864"/>
                  </a:cubicBezTo>
                  <a:cubicBezTo>
                    <a:pt x="479048" y="1329217"/>
                    <a:pt x="479902" y="1333570"/>
                    <a:pt x="480754" y="1337922"/>
                  </a:cubicBezTo>
                  <a:cubicBezTo>
                    <a:pt x="479304" y="1339117"/>
                    <a:pt x="477854" y="1340397"/>
                    <a:pt x="476403" y="1341592"/>
                  </a:cubicBezTo>
                  <a:close/>
                  <a:moveTo>
                    <a:pt x="472394" y="1320767"/>
                  </a:moveTo>
                  <a:lnTo>
                    <a:pt x="472394" y="1320767"/>
                  </a:lnTo>
                  <a:cubicBezTo>
                    <a:pt x="472394" y="1320767"/>
                    <a:pt x="472308" y="1320853"/>
                    <a:pt x="472308" y="1320853"/>
                  </a:cubicBezTo>
                  <a:lnTo>
                    <a:pt x="472223" y="1320853"/>
                  </a:lnTo>
                  <a:cubicBezTo>
                    <a:pt x="472223" y="1320853"/>
                    <a:pt x="472223" y="1320938"/>
                    <a:pt x="472223" y="1320938"/>
                  </a:cubicBezTo>
                  <a:cubicBezTo>
                    <a:pt x="472223" y="1320938"/>
                    <a:pt x="472223" y="1320938"/>
                    <a:pt x="472223" y="1320938"/>
                  </a:cubicBezTo>
                  <a:cubicBezTo>
                    <a:pt x="471967" y="1319743"/>
                    <a:pt x="471711" y="1318548"/>
                    <a:pt x="471455" y="1317353"/>
                  </a:cubicBezTo>
                  <a:cubicBezTo>
                    <a:pt x="472052" y="1316927"/>
                    <a:pt x="472649" y="1316414"/>
                    <a:pt x="473247" y="1315988"/>
                  </a:cubicBezTo>
                  <a:lnTo>
                    <a:pt x="473247" y="1315988"/>
                  </a:lnTo>
                  <a:cubicBezTo>
                    <a:pt x="473247" y="1315988"/>
                    <a:pt x="473247" y="1315988"/>
                    <a:pt x="473247" y="1315988"/>
                  </a:cubicBezTo>
                  <a:lnTo>
                    <a:pt x="473247" y="1315988"/>
                  </a:lnTo>
                  <a:cubicBezTo>
                    <a:pt x="473247" y="1315988"/>
                    <a:pt x="473247" y="1315988"/>
                    <a:pt x="473247" y="1315988"/>
                  </a:cubicBezTo>
                  <a:cubicBezTo>
                    <a:pt x="474185" y="1315219"/>
                    <a:pt x="475124" y="1314452"/>
                    <a:pt x="476148" y="1313598"/>
                  </a:cubicBezTo>
                  <a:cubicBezTo>
                    <a:pt x="476403" y="1314793"/>
                    <a:pt x="476659" y="1315988"/>
                    <a:pt x="476830" y="1317183"/>
                  </a:cubicBezTo>
                  <a:cubicBezTo>
                    <a:pt x="475379" y="1318378"/>
                    <a:pt x="473844" y="1319487"/>
                    <a:pt x="472394" y="1320682"/>
                  </a:cubicBezTo>
                  <a:close/>
                  <a:moveTo>
                    <a:pt x="474697" y="1306429"/>
                  </a:moveTo>
                  <a:cubicBezTo>
                    <a:pt x="473076" y="1307538"/>
                    <a:pt x="471455" y="1308648"/>
                    <a:pt x="469834" y="1309843"/>
                  </a:cubicBezTo>
                  <a:cubicBezTo>
                    <a:pt x="469237" y="1306856"/>
                    <a:pt x="468640" y="1303869"/>
                    <a:pt x="468042" y="1300881"/>
                  </a:cubicBezTo>
                  <a:cubicBezTo>
                    <a:pt x="469663" y="1299516"/>
                    <a:pt x="471284" y="1298235"/>
                    <a:pt x="472820" y="1296955"/>
                  </a:cubicBezTo>
                  <a:lnTo>
                    <a:pt x="474612" y="1306429"/>
                  </a:lnTo>
                  <a:close/>
                  <a:moveTo>
                    <a:pt x="468298" y="1319658"/>
                  </a:moveTo>
                  <a:cubicBezTo>
                    <a:pt x="468554" y="1321109"/>
                    <a:pt x="468810" y="1322474"/>
                    <a:pt x="468981" y="1323925"/>
                  </a:cubicBezTo>
                  <a:cubicBezTo>
                    <a:pt x="466677" y="1326059"/>
                    <a:pt x="464374" y="1328193"/>
                    <a:pt x="462070" y="1330412"/>
                  </a:cubicBezTo>
                  <a:cubicBezTo>
                    <a:pt x="461644" y="1328619"/>
                    <a:pt x="461302" y="1326913"/>
                    <a:pt x="460961" y="1325120"/>
                  </a:cubicBezTo>
                  <a:cubicBezTo>
                    <a:pt x="463435" y="1323242"/>
                    <a:pt x="465824" y="1321450"/>
                    <a:pt x="468298" y="1319658"/>
                  </a:cubicBezTo>
                  <a:close/>
                  <a:moveTo>
                    <a:pt x="473844" y="1352688"/>
                  </a:moveTo>
                  <a:cubicBezTo>
                    <a:pt x="474697" y="1357467"/>
                    <a:pt x="475550" y="1362332"/>
                    <a:pt x="476489" y="1367111"/>
                  </a:cubicBezTo>
                  <a:cubicBezTo>
                    <a:pt x="476062" y="1367453"/>
                    <a:pt x="475721" y="1367794"/>
                    <a:pt x="475294" y="1368136"/>
                  </a:cubicBezTo>
                  <a:lnTo>
                    <a:pt x="475294" y="1368136"/>
                  </a:lnTo>
                  <a:cubicBezTo>
                    <a:pt x="475294" y="1368136"/>
                    <a:pt x="475124" y="1368221"/>
                    <a:pt x="475124" y="1368221"/>
                  </a:cubicBezTo>
                  <a:lnTo>
                    <a:pt x="474953" y="1368221"/>
                  </a:lnTo>
                  <a:cubicBezTo>
                    <a:pt x="474953" y="1368221"/>
                    <a:pt x="474953" y="1368307"/>
                    <a:pt x="474953" y="1368307"/>
                  </a:cubicBezTo>
                  <a:cubicBezTo>
                    <a:pt x="473759" y="1369416"/>
                    <a:pt x="472564" y="1370611"/>
                    <a:pt x="471370" y="1371806"/>
                  </a:cubicBezTo>
                  <a:cubicBezTo>
                    <a:pt x="470346" y="1367197"/>
                    <a:pt x="469322" y="1362674"/>
                    <a:pt x="468213" y="1358065"/>
                  </a:cubicBezTo>
                  <a:cubicBezTo>
                    <a:pt x="470005" y="1356273"/>
                    <a:pt x="471882" y="1354480"/>
                    <a:pt x="473759" y="1352688"/>
                  </a:cubicBezTo>
                  <a:close/>
                  <a:moveTo>
                    <a:pt x="482717" y="1398264"/>
                  </a:moveTo>
                  <a:cubicBezTo>
                    <a:pt x="482802" y="1398776"/>
                    <a:pt x="482973" y="1399373"/>
                    <a:pt x="483058" y="1399886"/>
                  </a:cubicBezTo>
                  <a:lnTo>
                    <a:pt x="483058" y="1399886"/>
                  </a:lnTo>
                  <a:cubicBezTo>
                    <a:pt x="483058" y="1399886"/>
                    <a:pt x="483058" y="1400141"/>
                    <a:pt x="483058" y="1400141"/>
                  </a:cubicBezTo>
                  <a:lnTo>
                    <a:pt x="483058" y="1400398"/>
                  </a:lnTo>
                  <a:cubicBezTo>
                    <a:pt x="483058" y="1400398"/>
                    <a:pt x="483058" y="1400398"/>
                    <a:pt x="483058" y="1400398"/>
                  </a:cubicBezTo>
                  <a:cubicBezTo>
                    <a:pt x="484253" y="1405177"/>
                    <a:pt x="485532" y="1409957"/>
                    <a:pt x="486812" y="1414736"/>
                  </a:cubicBezTo>
                  <a:cubicBezTo>
                    <a:pt x="484935" y="1416613"/>
                    <a:pt x="483058" y="1418491"/>
                    <a:pt x="481181" y="1420454"/>
                  </a:cubicBezTo>
                  <a:cubicBezTo>
                    <a:pt x="479987" y="1414651"/>
                    <a:pt x="478877" y="1408762"/>
                    <a:pt x="477683" y="1402958"/>
                  </a:cubicBezTo>
                  <a:cubicBezTo>
                    <a:pt x="479304" y="1401422"/>
                    <a:pt x="480925" y="1399800"/>
                    <a:pt x="482546" y="1398264"/>
                  </a:cubicBezTo>
                  <a:close/>
                  <a:moveTo>
                    <a:pt x="468128" y="1434452"/>
                  </a:moveTo>
                  <a:cubicBezTo>
                    <a:pt x="467786" y="1432744"/>
                    <a:pt x="467445" y="1431037"/>
                    <a:pt x="467104" y="1429245"/>
                  </a:cubicBezTo>
                  <a:cubicBezTo>
                    <a:pt x="469066" y="1429245"/>
                    <a:pt x="471028" y="1429245"/>
                    <a:pt x="472905" y="1429245"/>
                  </a:cubicBezTo>
                  <a:cubicBezTo>
                    <a:pt x="471284" y="1430952"/>
                    <a:pt x="469663" y="1432659"/>
                    <a:pt x="468128" y="1434452"/>
                  </a:cubicBezTo>
                  <a:close/>
                  <a:moveTo>
                    <a:pt x="482546" y="1447083"/>
                  </a:moveTo>
                  <a:cubicBezTo>
                    <a:pt x="483143" y="1449473"/>
                    <a:pt x="483826" y="1451948"/>
                    <a:pt x="484423" y="1454338"/>
                  </a:cubicBezTo>
                  <a:cubicBezTo>
                    <a:pt x="480328" y="1453996"/>
                    <a:pt x="476148" y="1453740"/>
                    <a:pt x="472052" y="1453484"/>
                  </a:cubicBezTo>
                  <a:cubicBezTo>
                    <a:pt x="471540" y="1451265"/>
                    <a:pt x="471114" y="1449046"/>
                    <a:pt x="470687" y="1446827"/>
                  </a:cubicBezTo>
                  <a:cubicBezTo>
                    <a:pt x="474612" y="1446827"/>
                    <a:pt x="478622" y="1446913"/>
                    <a:pt x="482546" y="1446998"/>
                  </a:cubicBezTo>
                  <a:close/>
                  <a:moveTo>
                    <a:pt x="486641" y="1447168"/>
                  </a:moveTo>
                  <a:cubicBezTo>
                    <a:pt x="489713" y="1447168"/>
                    <a:pt x="492784" y="1447339"/>
                    <a:pt x="495856" y="1447339"/>
                  </a:cubicBezTo>
                  <a:cubicBezTo>
                    <a:pt x="496624" y="1450070"/>
                    <a:pt x="497391" y="1452716"/>
                    <a:pt x="498159" y="1455447"/>
                  </a:cubicBezTo>
                  <a:cubicBezTo>
                    <a:pt x="494832" y="1455191"/>
                    <a:pt x="491505" y="1454850"/>
                    <a:pt x="488177" y="1454594"/>
                  </a:cubicBezTo>
                  <a:cubicBezTo>
                    <a:pt x="487665" y="1452119"/>
                    <a:pt x="487153" y="1449643"/>
                    <a:pt x="486641" y="1447168"/>
                  </a:cubicBezTo>
                  <a:close/>
                  <a:moveTo>
                    <a:pt x="501060" y="1447510"/>
                  </a:moveTo>
                  <a:cubicBezTo>
                    <a:pt x="503193" y="1447510"/>
                    <a:pt x="505240" y="1447680"/>
                    <a:pt x="507373" y="1447680"/>
                  </a:cubicBezTo>
                  <a:cubicBezTo>
                    <a:pt x="508227" y="1450668"/>
                    <a:pt x="509165" y="1453570"/>
                    <a:pt x="510018" y="1456557"/>
                  </a:cubicBezTo>
                  <a:cubicBezTo>
                    <a:pt x="507715" y="1456301"/>
                    <a:pt x="505411" y="1456130"/>
                    <a:pt x="503108" y="1455874"/>
                  </a:cubicBezTo>
                  <a:cubicBezTo>
                    <a:pt x="502425" y="1453057"/>
                    <a:pt x="501743" y="1450326"/>
                    <a:pt x="501060" y="1447510"/>
                  </a:cubicBezTo>
                  <a:close/>
                  <a:moveTo>
                    <a:pt x="511298" y="1460909"/>
                  </a:moveTo>
                  <a:cubicBezTo>
                    <a:pt x="512493" y="1464750"/>
                    <a:pt x="513602" y="1468591"/>
                    <a:pt x="514796" y="1472432"/>
                  </a:cubicBezTo>
                  <a:cubicBezTo>
                    <a:pt x="512237" y="1472432"/>
                    <a:pt x="509763" y="1472432"/>
                    <a:pt x="507203" y="1472346"/>
                  </a:cubicBezTo>
                  <a:cubicBezTo>
                    <a:pt x="506179" y="1468506"/>
                    <a:pt x="505240" y="1464579"/>
                    <a:pt x="504302" y="1460654"/>
                  </a:cubicBezTo>
                  <a:cubicBezTo>
                    <a:pt x="506606" y="1460654"/>
                    <a:pt x="508994" y="1460824"/>
                    <a:pt x="511298" y="1460909"/>
                  </a:cubicBezTo>
                  <a:close/>
                  <a:moveTo>
                    <a:pt x="514625" y="1457069"/>
                  </a:moveTo>
                  <a:cubicBezTo>
                    <a:pt x="513943" y="1453996"/>
                    <a:pt x="513175" y="1451009"/>
                    <a:pt x="512493" y="1447937"/>
                  </a:cubicBezTo>
                  <a:cubicBezTo>
                    <a:pt x="515564" y="1448022"/>
                    <a:pt x="518721" y="1448193"/>
                    <a:pt x="521792" y="1448278"/>
                  </a:cubicBezTo>
                  <a:cubicBezTo>
                    <a:pt x="522731" y="1451607"/>
                    <a:pt x="523754" y="1454850"/>
                    <a:pt x="524693" y="1458178"/>
                  </a:cubicBezTo>
                  <a:cubicBezTo>
                    <a:pt x="521366" y="1457837"/>
                    <a:pt x="517953" y="1457410"/>
                    <a:pt x="514625" y="1457069"/>
                  </a:cubicBezTo>
                  <a:close/>
                  <a:moveTo>
                    <a:pt x="511469" y="1443925"/>
                  </a:moveTo>
                  <a:cubicBezTo>
                    <a:pt x="510274" y="1438975"/>
                    <a:pt x="509165" y="1434025"/>
                    <a:pt x="507971" y="1429075"/>
                  </a:cubicBezTo>
                  <a:lnTo>
                    <a:pt x="512493" y="1429075"/>
                  </a:lnTo>
                  <a:cubicBezTo>
                    <a:pt x="512493" y="1429075"/>
                    <a:pt x="512493" y="1428733"/>
                    <a:pt x="512493" y="1428733"/>
                  </a:cubicBezTo>
                  <a:lnTo>
                    <a:pt x="507800" y="1428221"/>
                  </a:lnTo>
                  <a:cubicBezTo>
                    <a:pt x="506265" y="1421649"/>
                    <a:pt x="504729" y="1415077"/>
                    <a:pt x="503193" y="1408506"/>
                  </a:cubicBezTo>
                  <a:cubicBezTo>
                    <a:pt x="505070" y="1406628"/>
                    <a:pt x="506947" y="1404835"/>
                    <a:pt x="508739" y="1402958"/>
                  </a:cubicBezTo>
                  <a:cubicBezTo>
                    <a:pt x="512663" y="1416955"/>
                    <a:pt x="516673" y="1430952"/>
                    <a:pt x="520768" y="1444949"/>
                  </a:cubicBezTo>
                  <a:cubicBezTo>
                    <a:pt x="517697" y="1444608"/>
                    <a:pt x="514540" y="1444267"/>
                    <a:pt x="511469" y="1443925"/>
                  </a:cubicBezTo>
                  <a:close/>
                  <a:moveTo>
                    <a:pt x="495856" y="1380511"/>
                  </a:moveTo>
                  <a:cubicBezTo>
                    <a:pt x="494235" y="1374622"/>
                    <a:pt x="492699" y="1368819"/>
                    <a:pt x="491078" y="1362930"/>
                  </a:cubicBezTo>
                  <a:cubicBezTo>
                    <a:pt x="493211" y="1360881"/>
                    <a:pt x="495429" y="1358918"/>
                    <a:pt x="497647" y="1356955"/>
                  </a:cubicBezTo>
                  <a:cubicBezTo>
                    <a:pt x="499098" y="1363271"/>
                    <a:pt x="500548" y="1369502"/>
                    <a:pt x="501999" y="1375817"/>
                  </a:cubicBezTo>
                  <a:cubicBezTo>
                    <a:pt x="499951" y="1377353"/>
                    <a:pt x="497903" y="1378975"/>
                    <a:pt x="495856" y="1380597"/>
                  </a:cubicBezTo>
                  <a:close/>
                  <a:moveTo>
                    <a:pt x="489372" y="1356358"/>
                  </a:moveTo>
                  <a:cubicBezTo>
                    <a:pt x="488092" y="1351408"/>
                    <a:pt x="486727" y="1346543"/>
                    <a:pt x="485447" y="1341592"/>
                  </a:cubicBezTo>
                  <a:cubicBezTo>
                    <a:pt x="487836" y="1339373"/>
                    <a:pt x="490225" y="1337069"/>
                    <a:pt x="492614" y="1334850"/>
                  </a:cubicBezTo>
                  <a:cubicBezTo>
                    <a:pt x="493808" y="1340142"/>
                    <a:pt x="495003" y="1345519"/>
                    <a:pt x="496197" y="1350810"/>
                  </a:cubicBezTo>
                  <a:cubicBezTo>
                    <a:pt x="493893" y="1352688"/>
                    <a:pt x="491590" y="1354480"/>
                    <a:pt x="489286" y="1356273"/>
                  </a:cubicBezTo>
                  <a:close/>
                  <a:moveTo>
                    <a:pt x="483826" y="1335532"/>
                  </a:moveTo>
                  <a:cubicBezTo>
                    <a:pt x="482717" y="1331350"/>
                    <a:pt x="481608" y="1327083"/>
                    <a:pt x="480584" y="1322901"/>
                  </a:cubicBezTo>
                  <a:cubicBezTo>
                    <a:pt x="483229" y="1320512"/>
                    <a:pt x="485788" y="1318207"/>
                    <a:pt x="488433" y="1315817"/>
                  </a:cubicBezTo>
                  <a:cubicBezTo>
                    <a:pt x="489457" y="1320341"/>
                    <a:pt x="490481" y="1324779"/>
                    <a:pt x="491419" y="1329302"/>
                  </a:cubicBezTo>
                  <a:cubicBezTo>
                    <a:pt x="488860" y="1331350"/>
                    <a:pt x="486385" y="1333399"/>
                    <a:pt x="483826" y="1335532"/>
                  </a:cubicBezTo>
                  <a:close/>
                  <a:moveTo>
                    <a:pt x="478707" y="1315817"/>
                  </a:moveTo>
                  <a:cubicBezTo>
                    <a:pt x="478451" y="1314878"/>
                    <a:pt x="478195" y="1313940"/>
                    <a:pt x="477939" y="1313001"/>
                  </a:cubicBezTo>
                  <a:lnTo>
                    <a:pt x="477769" y="1312318"/>
                  </a:lnTo>
                  <a:cubicBezTo>
                    <a:pt x="480499" y="1310013"/>
                    <a:pt x="483314" y="1307794"/>
                    <a:pt x="486044" y="1305576"/>
                  </a:cubicBezTo>
                  <a:cubicBezTo>
                    <a:pt x="486300" y="1306856"/>
                    <a:pt x="486641" y="1308136"/>
                    <a:pt x="486897" y="1309416"/>
                  </a:cubicBezTo>
                  <a:cubicBezTo>
                    <a:pt x="484082" y="1311550"/>
                    <a:pt x="481352" y="1313683"/>
                    <a:pt x="478622" y="1315817"/>
                  </a:cubicBezTo>
                  <a:close/>
                  <a:moveTo>
                    <a:pt x="488518" y="1303612"/>
                  </a:moveTo>
                  <a:cubicBezTo>
                    <a:pt x="492784" y="1300199"/>
                    <a:pt x="497050" y="1296870"/>
                    <a:pt x="501316" y="1293627"/>
                  </a:cubicBezTo>
                  <a:cubicBezTo>
                    <a:pt x="502511" y="1294565"/>
                    <a:pt x="503705" y="1295504"/>
                    <a:pt x="504985" y="1296358"/>
                  </a:cubicBezTo>
                  <a:cubicBezTo>
                    <a:pt x="499780" y="1299942"/>
                    <a:pt x="494661" y="1303698"/>
                    <a:pt x="489628" y="1307453"/>
                  </a:cubicBezTo>
                  <a:cubicBezTo>
                    <a:pt x="489286" y="1306173"/>
                    <a:pt x="488945" y="1304893"/>
                    <a:pt x="488604" y="1303612"/>
                  </a:cubicBezTo>
                  <a:close/>
                  <a:moveTo>
                    <a:pt x="508141" y="1298833"/>
                  </a:moveTo>
                  <a:cubicBezTo>
                    <a:pt x="509080" y="1299516"/>
                    <a:pt x="510018" y="1300284"/>
                    <a:pt x="510957" y="1300966"/>
                  </a:cubicBezTo>
                  <a:cubicBezTo>
                    <a:pt x="510360" y="1301137"/>
                    <a:pt x="509848" y="1301308"/>
                    <a:pt x="509250" y="1301393"/>
                  </a:cubicBezTo>
                  <a:lnTo>
                    <a:pt x="502937" y="1303100"/>
                  </a:lnTo>
                  <a:cubicBezTo>
                    <a:pt x="504643" y="1301649"/>
                    <a:pt x="506350" y="1300199"/>
                    <a:pt x="508056" y="1298747"/>
                  </a:cubicBezTo>
                  <a:close/>
                  <a:moveTo>
                    <a:pt x="518977" y="1289957"/>
                  </a:moveTo>
                  <a:cubicBezTo>
                    <a:pt x="518977" y="1289957"/>
                    <a:pt x="519489" y="1289530"/>
                    <a:pt x="519745" y="1289359"/>
                  </a:cubicBezTo>
                  <a:cubicBezTo>
                    <a:pt x="520256" y="1290042"/>
                    <a:pt x="520768" y="1290640"/>
                    <a:pt x="521280" y="1291322"/>
                  </a:cubicBezTo>
                  <a:cubicBezTo>
                    <a:pt x="521280" y="1291322"/>
                    <a:pt x="521536" y="1291237"/>
                    <a:pt x="521536" y="1291152"/>
                  </a:cubicBezTo>
                  <a:cubicBezTo>
                    <a:pt x="521110" y="1290469"/>
                    <a:pt x="520598" y="1289700"/>
                    <a:pt x="520171" y="1289018"/>
                  </a:cubicBezTo>
                  <a:cubicBezTo>
                    <a:pt x="521280" y="1288164"/>
                    <a:pt x="522304" y="1287225"/>
                    <a:pt x="523413" y="1286372"/>
                  </a:cubicBezTo>
                  <a:cubicBezTo>
                    <a:pt x="524010" y="1285860"/>
                    <a:pt x="524693" y="1285433"/>
                    <a:pt x="525290" y="1284921"/>
                  </a:cubicBezTo>
                  <a:cubicBezTo>
                    <a:pt x="526314" y="1284751"/>
                    <a:pt x="527338" y="1284580"/>
                    <a:pt x="528447" y="1284409"/>
                  </a:cubicBezTo>
                  <a:cubicBezTo>
                    <a:pt x="528703" y="1284665"/>
                    <a:pt x="528874" y="1284921"/>
                    <a:pt x="529129" y="1285092"/>
                  </a:cubicBezTo>
                  <a:cubicBezTo>
                    <a:pt x="528788" y="1286030"/>
                    <a:pt x="528362" y="1287055"/>
                    <a:pt x="528020" y="1287994"/>
                  </a:cubicBezTo>
                  <a:cubicBezTo>
                    <a:pt x="528020" y="1287994"/>
                    <a:pt x="528276" y="1288164"/>
                    <a:pt x="528276" y="1288079"/>
                  </a:cubicBezTo>
                  <a:cubicBezTo>
                    <a:pt x="528703" y="1287225"/>
                    <a:pt x="529129" y="1286372"/>
                    <a:pt x="529556" y="1285518"/>
                  </a:cubicBezTo>
                  <a:cubicBezTo>
                    <a:pt x="532116" y="1288164"/>
                    <a:pt x="534675" y="1290895"/>
                    <a:pt x="537234" y="1293541"/>
                  </a:cubicBezTo>
                  <a:cubicBezTo>
                    <a:pt x="534078" y="1294395"/>
                    <a:pt x="530921" y="1295248"/>
                    <a:pt x="527764" y="1296102"/>
                  </a:cubicBezTo>
                  <a:cubicBezTo>
                    <a:pt x="524864" y="1293968"/>
                    <a:pt x="521877" y="1291920"/>
                    <a:pt x="518977" y="1289786"/>
                  </a:cubicBezTo>
                  <a:close/>
                  <a:moveTo>
                    <a:pt x="573324" y="1280824"/>
                  </a:moveTo>
                  <a:cubicBezTo>
                    <a:pt x="575371" y="1282361"/>
                    <a:pt x="577504" y="1283982"/>
                    <a:pt x="579552" y="1285518"/>
                  </a:cubicBezTo>
                  <a:cubicBezTo>
                    <a:pt x="576822" y="1285945"/>
                    <a:pt x="574006" y="1286372"/>
                    <a:pt x="571276" y="1286713"/>
                  </a:cubicBezTo>
                  <a:cubicBezTo>
                    <a:pt x="571959" y="1284751"/>
                    <a:pt x="572641" y="1282787"/>
                    <a:pt x="573324" y="1280739"/>
                  </a:cubicBezTo>
                  <a:close/>
                  <a:moveTo>
                    <a:pt x="611802" y="1293968"/>
                  </a:moveTo>
                  <a:cubicBezTo>
                    <a:pt x="611802" y="1293968"/>
                    <a:pt x="611546" y="1293797"/>
                    <a:pt x="611375" y="1293712"/>
                  </a:cubicBezTo>
                  <a:cubicBezTo>
                    <a:pt x="611546" y="1293712"/>
                    <a:pt x="611717" y="1293627"/>
                    <a:pt x="611887" y="1293541"/>
                  </a:cubicBezTo>
                  <a:cubicBezTo>
                    <a:pt x="611887" y="1293712"/>
                    <a:pt x="611887" y="1293797"/>
                    <a:pt x="611802" y="1293968"/>
                  </a:cubicBezTo>
                  <a:close/>
                  <a:moveTo>
                    <a:pt x="617006" y="1292005"/>
                  </a:moveTo>
                  <a:lnTo>
                    <a:pt x="624855" y="1289700"/>
                  </a:lnTo>
                  <a:cubicBezTo>
                    <a:pt x="624344" y="1291920"/>
                    <a:pt x="623832" y="1294139"/>
                    <a:pt x="623320" y="1296358"/>
                  </a:cubicBezTo>
                  <a:cubicBezTo>
                    <a:pt x="622722" y="1296358"/>
                    <a:pt x="622211" y="1296358"/>
                    <a:pt x="621613" y="1296358"/>
                  </a:cubicBezTo>
                  <a:lnTo>
                    <a:pt x="615470" y="1296529"/>
                  </a:lnTo>
                  <a:cubicBezTo>
                    <a:pt x="615982" y="1294992"/>
                    <a:pt x="616494" y="1293456"/>
                    <a:pt x="617006" y="1291920"/>
                  </a:cubicBezTo>
                  <a:close/>
                  <a:moveTo>
                    <a:pt x="628780" y="1275362"/>
                  </a:moveTo>
                  <a:cubicBezTo>
                    <a:pt x="626562" y="1275362"/>
                    <a:pt x="624344" y="1275533"/>
                    <a:pt x="622125" y="1275618"/>
                  </a:cubicBezTo>
                  <a:cubicBezTo>
                    <a:pt x="622893" y="1273058"/>
                    <a:pt x="623661" y="1270412"/>
                    <a:pt x="624429" y="1267851"/>
                  </a:cubicBezTo>
                  <a:cubicBezTo>
                    <a:pt x="624941" y="1268363"/>
                    <a:pt x="625538" y="1268875"/>
                    <a:pt x="626050" y="1269387"/>
                  </a:cubicBezTo>
                  <a:lnTo>
                    <a:pt x="629548" y="1272716"/>
                  </a:lnTo>
                  <a:cubicBezTo>
                    <a:pt x="629292" y="1273570"/>
                    <a:pt x="629036" y="1274509"/>
                    <a:pt x="628780" y="1275362"/>
                  </a:cubicBezTo>
                  <a:close/>
                  <a:moveTo>
                    <a:pt x="626818" y="1281934"/>
                  </a:moveTo>
                  <a:lnTo>
                    <a:pt x="626562" y="1282873"/>
                  </a:lnTo>
                  <a:lnTo>
                    <a:pt x="626562" y="1282873"/>
                  </a:lnTo>
                  <a:cubicBezTo>
                    <a:pt x="626562" y="1282873"/>
                    <a:pt x="626562" y="1282958"/>
                    <a:pt x="626562" y="1282958"/>
                  </a:cubicBezTo>
                  <a:lnTo>
                    <a:pt x="626562" y="1282958"/>
                  </a:lnTo>
                  <a:cubicBezTo>
                    <a:pt x="626562" y="1282958"/>
                    <a:pt x="626562" y="1283043"/>
                    <a:pt x="626562" y="1283043"/>
                  </a:cubicBezTo>
                  <a:cubicBezTo>
                    <a:pt x="626135" y="1284921"/>
                    <a:pt x="625709" y="1286884"/>
                    <a:pt x="625197" y="1288762"/>
                  </a:cubicBezTo>
                  <a:lnTo>
                    <a:pt x="617774" y="1289871"/>
                  </a:lnTo>
                  <a:cubicBezTo>
                    <a:pt x="618627" y="1287140"/>
                    <a:pt x="619480" y="1284409"/>
                    <a:pt x="620334" y="1281763"/>
                  </a:cubicBezTo>
                  <a:cubicBezTo>
                    <a:pt x="622467" y="1281763"/>
                    <a:pt x="624685" y="1281848"/>
                    <a:pt x="626818" y="1281934"/>
                  </a:cubicBezTo>
                  <a:close/>
                  <a:moveTo>
                    <a:pt x="612570" y="1290640"/>
                  </a:moveTo>
                  <a:cubicBezTo>
                    <a:pt x="611119" y="1290810"/>
                    <a:pt x="609669" y="1291066"/>
                    <a:pt x="608218" y="1291237"/>
                  </a:cubicBezTo>
                  <a:cubicBezTo>
                    <a:pt x="606597" y="1290042"/>
                    <a:pt x="604976" y="1288762"/>
                    <a:pt x="603355" y="1287567"/>
                  </a:cubicBezTo>
                  <a:cubicBezTo>
                    <a:pt x="603953" y="1285860"/>
                    <a:pt x="604550" y="1284238"/>
                    <a:pt x="605062" y="1282531"/>
                  </a:cubicBezTo>
                  <a:lnTo>
                    <a:pt x="609584" y="1281336"/>
                  </a:lnTo>
                  <a:cubicBezTo>
                    <a:pt x="611205" y="1281336"/>
                    <a:pt x="612911" y="1281422"/>
                    <a:pt x="614532" y="1281507"/>
                  </a:cubicBezTo>
                  <a:cubicBezTo>
                    <a:pt x="613849" y="1284494"/>
                    <a:pt x="613252" y="1287567"/>
                    <a:pt x="612570" y="1290554"/>
                  </a:cubicBezTo>
                  <a:close/>
                  <a:moveTo>
                    <a:pt x="605403" y="1281678"/>
                  </a:moveTo>
                  <a:cubicBezTo>
                    <a:pt x="605403" y="1281678"/>
                    <a:pt x="605488" y="1281422"/>
                    <a:pt x="605574" y="1281251"/>
                  </a:cubicBezTo>
                  <a:cubicBezTo>
                    <a:pt x="606256" y="1281251"/>
                    <a:pt x="607024" y="1281251"/>
                    <a:pt x="607707" y="1281251"/>
                  </a:cubicBezTo>
                  <a:lnTo>
                    <a:pt x="605403" y="1281593"/>
                  </a:lnTo>
                  <a:close/>
                  <a:moveTo>
                    <a:pt x="597981" y="1282787"/>
                  </a:moveTo>
                  <a:lnTo>
                    <a:pt x="597042" y="1282958"/>
                  </a:lnTo>
                  <a:cubicBezTo>
                    <a:pt x="596530" y="1282617"/>
                    <a:pt x="596104" y="1282190"/>
                    <a:pt x="595592" y="1281848"/>
                  </a:cubicBezTo>
                  <a:cubicBezTo>
                    <a:pt x="595592" y="1281678"/>
                    <a:pt x="595592" y="1281422"/>
                    <a:pt x="595677" y="1281251"/>
                  </a:cubicBezTo>
                  <a:cubicBezTo>
                    <a:pt x="595677" y="1281166"/>
                    <a:pt x="595421" y="1281080"/>
                    <a:pt x="595421" y="1281251"/>
                  </a:cubicBezTo>
                  <a:cubicBezTo>
                    <a:pt x="595421" y="1281422"/>
                    <a:pt x="595421" y="1281507"/>
                    <a:pt x="595336" y="1281678"/>
                  </a:cubicBezTo>
                  <a:cubicBezTo>
                    <a:pt x="594994" y="1281422"/>
                    <a:pt x="594568" y="1281080"/>
                    <a:pt x="594227" y="1280824"/>
                  </a:cubicBezTo>
                  <a:cubicBezTo>
                    <a:pt x="595677" y="1280824"/>
                    <a:pt x="597127" y="1280910"/>
                    <a:pt x="598492" y="1280995"/>
                  </a:cubicBezTo>
                  <a:cubicBezTo>
                    <a:pt x="598322" y="1281593"/>
                    <a:pt x="598151" y="1282190"/>
                    <a:pt x="597981" y="1282873"/>
                  </a:cubicBezTo>
                  <a:close/>
                  <a:moveTo>
                    <a:pt x="528276" y="1246856"/>
                  </a:moveTo>
                  <a:cubicBezTo>
                    <a:pt x="527679" y="1247112"/>
                    <a:pt x="527167" y="1247368"/>
                    <a:pt x="526570" y="1247624"/>
                  </a:cubicBezTo>
                  <a:cubicBezTo>
                    <a:pt x="526826" y="1247112"/>
                    <a:pt x="527082" y="1246600"/>
                    <a:pt x="527252" y="1246173"/>
                  </a:cubicBezTo>
                  <a:lnTo>
                    <a:pt x="528191" y="1246941"/>
                  </a:lnTo>
                  <a:close/>
                  <a:moveTo>
                    <a:pt x="521451" y="1249928"/>
                  </a:moveTo>
                  <a:cubicBezTo>
                    <a:pt x="520939" y="1250184"/>
                    <a:pt x="520342" y="1250440"/>
                    <a:pt x="519830" y="1250696"/>
                  </a:cubicBezTo>
                  <a:cubicBezTo>
                    <a:pt x="515991" y="1251294"/>
                    <a:pt x="512237" y="1251806"/>
                    <a:pt x="508397" y="1252403"/>
                  </a:cubicBezTo>
                  <a:cubicBezTo>
                    <a:pt x="510616" y="1247282"/>
                    <a:pt x="512919" y="1242161"/>
                    <a:pt x="515223" y="1237126"/>
                  </a:cubicBezTo>
                  <a:cubicBezTo>
                    <a:pt x="518038" y="1239260"/>
                    <a:pt x="520854" y="1241393"/>
                    <a:pt x="523669" y="1243442"/>
                  </a:cubicBezTo>
                  <a:cubicBezTo>
                    <a:pt x="522901" y="1245575"/>
                    <a:pt x="522133" y="1247795"/>
                    <a:pt x="521451" y="1249928"/>
                  </a:cubicBezTo>
                  <a:close/>
                  <a:moveTo>
                    <a:pt x="500036" y="1253684"/>
                  </a:moveTo>
                  <a:lnTo>
                    <a:pt x="497306" y="1254110"/>
                  </a:lnTo>
                  <a:lnTo>
                    <a:pt x="498330" y="1251806"/>
                  </a:lnTo>
                  <a:cubicBezTo>
                    <a:pt x="498842" y="1252403"/>
                    <a:pt x="499439" y="1253086"/>
                    <a:pt x="499951" y="1253684"/>
                  </a:cubicBezTo>
                  <a:close/>
                  <a:moveTo>
                    <a:pt x="500804" y="1255646"/>
                  </a:moveTo>
                  <a:cubicBezTo>
                    <a:pt x="500804" y="1255646"/>
                    <a:pt x="501401" y="1255646"/>
                    <a:pt x="501657" y="1255646"/>
                  </a:cubicBezTo>
                  <a:cubicBezTo>
                    <a:pt x="502084" y="1256159"/>
                    <a:pt x="502511" y="1256671"/>
                    <a:pt x="502937" y="1257183"/>
                  </a:cubicBezTo>
                  <a:cubicBezTo>
                    <a:pt x="502766" y="1257780"/>
                    <a:pt x="502596" y="1258292"/>
                    <a:pt x="502425" y="1258890"/>
                  </a:cubicBezTo>
                  <a:cubicBezTo>
                    <a:pt x="501828" y="1259146"/>
                    <a:pt x="501231" y="1259402"/>
                    <a:pt x="500719" y="1259743"/>
                  </a:cubicBezTo>
                  <a:cubicBezTo>
                    <a:pt x="499866" y="1258463"/>
                    <a:pt x="499012" y="1257183"/>
                    <a:pt x="498159" y="1255988"/>
                  </a:cubicBezTo>
                  <a:lnTo>
                    <a:pt x="500804" y="1255817"/>
                  </a:lnTo>
                  <a:close/>
                  <a:moveTo>
                    <a:pt x="469151" y="1276130"/>
                  </a:moveTo>
                  <a:cubicBezTo>
                    <a:pt x="467360" y="1277240"/>
                    <a:pt x="465568" y="1278434"/>
                    <a:pt x="463862" y="1279629"/>
                  </a:cubicBezTo>
                  <a:cubicBezTo>
                    <a:pt x="463691" y="1278776"/>
                    <a:pt x="463520" y="1278008"/>
                    <a:pt x="463435" y="1277154"/>
                  </a:cubicBezTo>
                  <a:cubicBezTo>
                    <a:pt x="465995" y="1276471"/>
                    <a:pt x="468640" y="1275704"/>
                    <a:pt x="471199" y="1275021"/>
                  </a:cubicBezTo>
                  <a:cubicBezTo>
                    <a:pt x="470602" y="1275362"/>
                    <a:pt x="470090" y="1275618"/>
                    <a:pt x="469493" y="1275959"/>
                  </a:cubicBezTo>
                  <a:lnTo>
                    <a:pt x="469493" y="1275959"/>
                  </a:lnTo>
                  <a:cubicBezTo>
                    <a:pt x="469493" y="1275959"/>
                    <a:pt x="469322" y="1275959"/>
                    <a:pt x="469322" y="1275959"/>
                  </a:cubicBezTo>
                  <a:lnTo>
                    <a:pt x="469151" y="1275959"/>
                  </a:lnTo>
                  <a:cubicBezTo>
                    <a:pt x="469151" y="1275959"/>
                    <a:pt x="469151" y="1276045"/>
                    <a:pt x="469151" y="1276045"/>
                  </a:cubicBezTo>
                  <a:close/>
                  <a:moveTo>
                    <a:pt x="470090" y="1283641"/>
                  </a:moveTo>
                  <a:lnTo>
                    <a:pt x="471455" y="1290895"/>
                  </a:lnTo>
                  <a:cubicBezTo>
                    <a:pt x="469834" y="1292005"/>
                    <a:pt x="468128" y="1293115"/>
                    <a:pt x="466507" y="1294310"/>
                  </a:cubicBezTo>
                  <a:cubicBezTo>
                    <a:pt x="466507" y="1293968"/>
                    <a:pt x="466336" y="1293541"/>
                    <a:pt x="466251" y="1293200"/>
                  </a:cubicBezTo>
                  <a:cubicBezTo>
                    <a:pt x="465824" y="1290981"/>
                    <a:pt x="465483" y="1288762"/>
                    <a:pt x="465056" y="1286543"/>
                  </a:cubicBezTo>
                  <a:cubicBezTo>
                    <a:pt x="466763" y="1285604"/>
                    <a:pt x="468384" y="1284665"/>
                    <a:pt x="470090" y="1283641"/>
                  </a:cubicBezTo>
                  <a:close/>
                  <a:moveTo>
                    <a:pt x="464203" y="1293285"/>
                  </a:moveTo>
                  <a:cubicBezTo>
                    <a:pt x="464288" y="1294053"/>
                    <a:pt x="464459" y="1294907"/>
                    <a:pt x="464544" y="1295675"/>
                  </a:cubicBezTo>
                  <a:cubicBezTo>
                    <a:pt x="461558" y="1297809"/>
                    <a:pt x="458657" y="1299942"/>
                    <a:pt x="455757" y="1302161"/>
                  </a:cubicBezTo>
                  <a:cubicBezTo>
                    <a:pt x="455074" y="1299089"/>
                    <a:pt x="454477" y="1296102"/>
                    <a:pt x="453880" y="1293029"/>
                  </a:cubicBezTo>
                  <a:cubicBezTo>
                    <a:pt x="457036" y="1291152"/>
                    <a:pt x="460278" y="1289274"/>
                    <a:pt x="463435" y="1287481"/>
                  </a:cubicBezTo>
                  <a:cubicBezTo>
                    <a:pt x="463691" y="1289445"/>
                    <a:pt x="463947" y="1291322"/>
                    <a:pt x="464203" y="1293285"/>
                  </a:cubicBezTo>
                  <a:close/>
                  <a:moveTo>
                    <a:pt x="452941" y="1304381"/>
                  </a:moveTo>
                  <a:cubicBezTo>
                    <a:pt x="450296" y="1306600"/>
                    <a:pt x="447737" y="1308904"/>
                    <a:pt x="445177" y="1311208"/>
                  </a:cubicBezTo>
                  <a:cubicBezTo>
                    <a:pt x="444495" y="1307282"/>
                    <a:pt x="443812" y="1303356"/>
                    <a:pt x="443130" y="1299430"/>
                  </a:cubicBezTo>
                  <a:cubicBezTo>
                    <a:pt x="445860" y="1297809"/>
                    <a:pt x="448675" y="1296102"/>
                    <a:pt x="451405" y="1294480"/>
                  </a:cubicBezTo>
                  <a:cubicBezTo>
                    <a:pt x="451917" y="1297809"/>
                    <a:pt x="452429" y="1301052"/>
                    <a:pt x="452941" y="1304381"/>
                  </a:cubicBezTo>
                  <a:close/>
                  <a:moveTo>
                    <a:pt x="454136" y="1312147"/>
                  </a:moveTo>
                  <a:cubicBezTo>
                    <a:pt x="454647" y="1315390"/>
                    <a:pt x="455159" y="1318634"/>
                    <a:pt x="455757" y="1321877"/>
                  </a:cubicBezTo>
                  <a:cubicBezTo>
                    <a:pt x="453282" y="1324096"/>
                    <a:pt x="450808" y="1326401"/>
                    <a:pt x="448334" y="1328705"/>
                  </a:cubicBezTo>
                  <a:cubicBezTo>
                    <a:pt x="447651" y="1325206"/>
                    <a:pt x="447054" y="1321621"/>
                    <a:pt x="446372" y="1318122"/>
                  </a:cubicBezTo>
                  <a:cubicBezTo>
                    <a:pt x="448931" y="1316073"/>
                    <a:pt x="451576" y="1314110"/>
                    <a:pt x="454136" y="1312147"/>
                  </a:cubicBezTo>
                  <a:close/>
                  <a:moveTo>
                    <a:pt x="456780" y="1328278"/>
                  </a:moveTo>
                  <a:cubicBezTo>
                    <a:pt x="457122" y="1330326"/>
                    <a:pt x="457463" y="1332460"/>
                    <a:pt x="457804" y="1334508"/>
                  </a:cubicBezTo>
                  <a:cubicBezTo>
                    <a:pt x="455415" y="1336813"/>
                    <a:pt x="453112" y="1339203"/>
                    <a:pt x="450723" y="1341592"/>
                  </a:cubicBezTo>
                  <a:cubicBezTo>
                    <a:pt x="450211" y="1339032"/>
                    <a:pt x="449784" y="1336557"/>
                    <a:pt x="449272" y="1333996"/>
                  </a:cubicBezTo>
                  <a:cubicBezTo>
                    <a:pt x="451747" y="1332033"/>
                    <a:pt x="454221" y="1330155"/>
                    <a:pt x="456695" y="1328278"/>
                  </a:cubicBezTo>
                  <a:close/>
                  <a:moveTo>
                    <a:pt x="458913" y="1341080"/>
                  </a:moveTo>
                  <a:cubicBezTo>
                    <a:pt x="459681" y="1345689"/>
                    <a:pt x="460534" y="1350298"/>
                    <a:pt x="461302" y="1354992"/>
                  </a:cubicBezTo>
                  <a:cubicBezTo>
                    <a:pt x="459084" y="1357211"/>
                    <a:pt x="456866" y="1359430"/>
                    <a:pt x="454647" y="1361649"/>
                  </a:cubicBezTo>
                  <a:cubicBezTo>
                    <a:pt x="453709" y="1356870"/>
                    <a:pt x="452770" y="1352005"/>
                    <a:pt x="451832" y="1347225"/>
                  </a:cubicBezTo>
                  <a:cubicBezTo>
                    <a:pt x="454221" y="1345177"/>
                    <a:pt x="456524" y="1343129"/>
                    <a:pt x="458913" y="1341080"/>
                  </a:cubicBezTo>
                  <a:close/>
                  <a:moveTo>
                    <a:pt x="462753" y="1363015"/>
                  </a:moveTo>
                  <a:cubicBezTo>
                    <a:pt x="463606" y="1367794"/>
                    <a:pt x="464544" y="1372574"/>
                    <a:pt x="465483" y="1377353"/>
                  </a:cubicBezTo>
                  <a:cubicBezTo>
                    <a:pt x="463179" y="1379658"/>
                    <a:pt x="460790" y="1381877"/>
                    <a:pt x="458487" y="1384181"/>
                  </a:cubicBezTo>
                  <a:cubicBezTo>
                    <a:pt x="457634" y="1379231"/>
                    <a:pt x="456780" y="1374196"/>
                    <a:pt x="455927" y="1369245"/>
                  </a:cubicBezTo>
                  <a:cubicBezTo>
                    <a:pt x="458231" y="1367111"/>
                    <a:pt x="460449" y="1365063"/>
                    <a:pt x="462753" y="1363015"/>
                  </a:cubicBezTo>
                  <a:close/>
                  <a:moveTo>
                    <a:pt x="466848" y="1384523"/>
                  </a:moveTo>
                  <a:cubicBezTo>
                    <a:pt x="468128" y="1389985"/>
                    <a:pt x="469407" y="1395362"/>
                    <a:pt x="470687" y="1400739"/>
                  </a:cubicBezTo>
                  <a:cubicBezTo>
                    <a:pt x="468896" y="1402275"/>
                    <a:pt x="467019" y="1403811"/>
                    <a:pt x="465227" y="1405348"/>
                  </a:cubicBezTo>
                  <a:lnTo>
                    <a:pt x="465227" y="1405348"/>
                  </a:lnTo>
                  <a:cubicBezTo>
                    <a:pt x="465227" y="1405348"/>
                    <a:pt x="465142" y="1405433"/>
                    <a:pt x="465142" y="1405433"/>
                  </a:cubicBezTo>
                  <a:lnTo>
                    <a:pt x="465056" y="1405433"/>
                  </a:lnTo>
                  <a:cubicBezTo>
                    <a:pt x="465056" y="1405433"/>
                    <a:pt x="465056" y="1405518"/>
                    <a:pt x="465056" y="1405518"/>
                  </a:cubicBezTo>
                  <a:cubicBezTo>
                    <a:pt x="464288" y="1406287"/>
                    <a:pt x="463520" y="1407055"/>
                    <a:pt x="462838" y="1407737"/>
                  </a:cubicBezTo>
                  <a:cubicBezTo>
                    <a:pt x="461814" y="1402105"/>
                    <a:pt x="460790" y="1396386"/>
                    <a:pt x="459767" y="1390753"/>
                  </a:cubicBezTo>
                  <a:cubicBezTo>
                    <a:pt x="462155" y="1388619"/>
                    <a:pt x="464544" y="1386571"/>
                    <a:pt x="466933" y="1384437"/>
                  </a:cubicBezTo>
                  <a:close/>
                  <a:moveTo>
                    <a:pt x="469749" y="1410640"/>
                  </a:moveTo>
                  <a:lnTo>
                    <a:pt x="469749" y="1410640"/>
                  </a:lnTo>
                  <a:cubicBezTo>
                    <a:pt x="469749" y="1410640"/>
                    <a:pt x="469749" y="1410640"/>
                    <a:pt x="469749" y="1410640"/>
                  </a:cubicBezTo>
                  <a:lnTo>
                    <a:pt x="469749" y="1410640"/>
                  </a:lnTo>
                  <a:cubicBezTo>
                    <a:pt x="469749" y="1410640"/>
                    <a:pt x="469749" y="1410640"/>
                    <a:pt x="469749" y="1410640"/>
                  </a:cubicBezTo>
                  <a:cubicBezTo>
                    <a:pt x="470602" y="1409786"/>
                    <a:pt x="471455" y="1408932"/>
                    <a:pt x="472308" y="1408164"/>
                  </a:cubicBezTo>
                  <a:cubicBezTo>
                    <a:pt x="473673" y="1413712"/>
                    <a:pt x="475038" y="1419259"/>
                    <a:pt x="476403" y="1424722"/>
                  </a:cubicBezTo>
                  <a:cubicBezTo>
                    <a:pt x="472820" y="1424295"/>
                    <a:pt x="469151" y="1423868"/>
                    <a:pt x="465568" y="1423527"/>
                  </a:cubicBezTo>
                  <a:cubicBezTo>
                    <a:pt x="465056" y="1420881"/>
                    <a:pt x="464544" y="1418235"/>
                    <a:pt x="464032" y="1415589"/>
                  </a:cubicBezTo>
                  <a:cubicBezTo>
                    <a:pt x="465909" y="1413968"/>
                    <a:pt x="467786" y="1412346"/>
                    <a:pt x="469578" y="1410724"/>
                  </a:cubicBezTo>
                  <a:close/>
                  <a:moveTo>
                    <a:pt x="461558" y="1423015"/>
                  </a:moveTo>
                  <a:cubicBezTo>
                    <a:pt x="459767" y="1422844"/>
                    <a:pt x="457975" y="1422673"/>
                    <a:pt x="456183" y="1422503"/>
                  </a:cubicBezTo>
                  <a:cubicBezTo>
                    <a:pt x="457634" y="1421223"/>
                    <a:pt x="458999" y="1420028"/>
                    <a:pt x="460449" y="1418747"/>
                  </a:cubicBezTo>
                  <a:cubicBezTo>
                    <a:pt x="460790" y="1420199"/>
                    <a:pt x="461132" y="1421564"/>
                    <a:pt x="461558" y="1423015"/>
                  </a:cubicBezTo>
                  <a:close/>
                  <a:moveTo>
                    <a:pt x="450638" y="1437609"/>
                  </a:moveTo>
                  <a:cubicBezTo>
                    <a:pt x="447054" y="1437354"/>
                    <a:pt x="443471" y="1437183"/>
                    <a:pt x="439888" y="1436926"/>
                  </a:cubicBezTo>
                  <a:cubicBezTo>
                    <a:pt x="442788" y="1434281"/>
                    <a:pt x="445689" y="1431720"/>
                    <a:pt x="448590" y="1429160"/>
                  </a:cubicBezTo>
                  <a:cubicBezTo>
                    <a:pt x="449187" y="1431977"/>
                    <a:pt x="449870" y="1434793"/>
                    <a:pt x="450552" y="1437609"/>
                  </a:cubicBezTo>
                  <a:close/>
                  <a:moveTo>
                    <a:pt x="457122" y="1446485"/>
                  </a:moveTo>
                  <a:cubicBezTo>
                    <a:pt x="456695" y="1446998"/>
                    <a:pt x="456183" y="1447510"/>
                    <a:pt x="455757" y="1448022"/>
                  </a:cubicBezTo>
                  <a:lnTo>
                    <a:pt x="455586" y="1448278"/>
                  </a:lnTo>
                  <a:cubicBezTo>
                    <a:pt x="455501" y="1447680"/>
                    <a:pt x="455330" y="1446998"/>
                    <a:pt x="455245" y="1446401"/>
                  </a:cubicBezTo>
                  <a:cubicBezTo>
                    <a:pt x="455927" y="1446401"/>
                    <a:pt x="456524" y="1446401"/>
                    <a:pt x="457207" y="1446485"/>
                  </a:cubicBezTo>
                  <a:close/>
                  <a:moveTo>
                    <a:pt x="489201" y="1460312"/>
                  </a:moveTo>
                  <a:cubicBezTo>
                    <a:pt x="492614" y="1460312"/>
                    <a:pt x="496112" y="1460483"/>
                    <a:pt x="499524" y="1460568"/>
                  </a:cubicBezTo>
                  <a:cubicBezTo>
                    <a:pt x="500719" y="1464494"/>
                    <a:pt x="501913" y="1468420"/>
                    <a:pt x="503108" y="1472346"/>
                  </a:cubicBezTo>
                  <a:cubicBezTo>
                    <a:pt x="499354" y="1472346"/>
                    <a:pt x="495514" y="1472346"/>
                    <a:pt x="491760" y="1472346"/>
                  </a:cubicBezTo>
                  <a:cubicBezTo>
                    <a:pt x="490907" y="1468335"/>
                    <a:pt x="490054" y="1464324"/>
                    <a:pt x="489201" y="1460312"/>
                  </a:cubicBezTo>
                  <a:close/>
                  <a:moveTo>
                    <a:pt x="504985" y="1478321"/>
                  </a:moveTo>
                  <a:cubicBezTo>
                    <a:pt x="505240" y="1479089"/>
                    <a:pt x="505497" y="1479857"/>
                    <a:pt x="505753" y="1480710"/>
                  </a:cubicBezTo>
                  <a:cubicBezTo>
                    <a:pt x="501657" y="1480710"/>
                    <a:pt x="497647" y="1480710"/>
                    <a:pt x="493552" y="1480710"/>
                  </a:cubicBezTo>
                  <a:cubicBezTo>
                    <a:pt x="493467" y="1480113"/>
                    <a:pt x="493296" y="1479601"/>
                    <a:pt x="493211" y="1479003"/>
                  </a:cubicBezTo>
                  <a:cubicBezTo>
                    <a:pt x="497136" y="1478833"/>
                    <a:pt x="501060" y="1478577"/>
                    <a:pt x="504985" y="1478406"/>
                  </a:cubicBezTo>
                  <a:close/>
                  <a:moveTo>
                    <a:pt x="508483" y="1478150"/>
                  </a:moveTo>
                  <a:cubicBezTo>
                    <a:pt x="511042" y="1477979"/>
                    <a:pt x="513687" y="1477894"/>
                    <a:pt x="516246" y="1477723"/>
                  </a:cubicBezTo>
                  <a:cubicBezTo>
                    <a:pt x="516588" y="1478747"/>
                    <a:pt x="516844" y="1479772"/>
                    <a:pt x="517185" y="1480796"/>
                  </a:cubicBezTo>
                  <a:cubicBezTo>
                    <a:pt x="514540" y="1480796"/>
                    <a:pt x="511810" y="1480710"/>
                    <a:pt x="509165" y="1480625"/>
                  </a:cubicBezTo>
                  <a:cubicBezTo>
                    <a:pt x="508909" y="1479772"/>
                    <a:pt x="508739" y="1478918"/>
                    <a:pt x="508483" y="1478064"/>
                  </a:cubicBezTo>
                  <a:close/>
                  <a:moveTo>
                    <a:pt x="523328" y="1493939"/>
                  </a:moveTo>
                  <a:cubicBezTo>
                    <a:pt x="522560" y="1491038"/>
                    <a:pt x="521877" y="1488050"/>
                    <a:pt x="521195" y="1485149"/>
                  </a:cubicBezTo>
                  <a:cubicBezTo>
                    <a:pt x="524949" y="1484978"/>
                    <a:pt x="528703" y="1484722"/>
                    <a:pt x="532372" y="1484551"/>
                  </a:cubicBezTo>
                  <a:cubicBezTo>
                    <a:pt x="533395" y="1488050"/>
                    <a:pt x="534505" y="1491635"/>
                    <a:pt x="535528" y="1495134"/>
                  </a:cubicBezTo>
                  <a:cubicBezTo>
                    <a:pt x="531518" y="1495134"/>
                    <a:pt x="527594" y="1495134"/>
                    <a:pt x="523584" y="1495134"/>
                  </a:cubicBezTo>
                  <a:lnTo>
                    <a:pt x="523328" y="1493939"/>
                  </a:lnTo>
                  <a:close/>
                  <a:moveTo>
                    <a:pt x="535358" y="1484380"/>
                  </a:moveTo>
                  <a:cubicBezTo>
                    <a:pt x="538941" y="1484210"/>
                    <a:pt x="542524" y="1484039"/>
                    <a:pt x="546108" y="1483954"/>
                  </a:cubicBezTo>
                  <a:cubicBezTo>
                    <a:pt x="547302" y="1487709"/>
                    <a:pt x="548411" y="1491464"/>
                    <a:pt x="549606" y="1495305"/>
                  </a:cubicBezTo>
                  <a:cubicBezTo>
                    <a:pt x="547899" y="1495305"/>
                    <a:pt x="546193" y="1495305"/>
                    <a:pt x="544486" y="1495305"/>
                  </a:cubicBezTo>
                  <a:cubicBezTo>
                    <a:pt x="542354" y="1495305"/>
                    <a:pt x="540135" y="1495305"/>
                    <a:pt x="538003" y="1495305"/>
                  </a:cubicBezTo>
                  <a:cubicBezTo>
                    <a:pt x="537149" y="1491721"/>
                    <a:pt x="536296" y="1488136"/>
                    <a:pt x="535358" y="1484551"/>
                  </a:cubicBezTo>
                  <a:close/>
                  <a:moveTo>
                    <a:pt x="534590" y="1481308"/>
                  </a:moveTo>
                  <a:cubicBezTo>
                    <a:pt x="534249" y="1479857"/>
                    <a:pt x="533907" y="1478406"/>
                    <a:pt x="533481" y="1476869"/>
                  </a:cubicBezTo>
                  <a:cubicBezTo>
                    <a:pt x="536893" y="1476699"/>
                    <a:pt x="540306" y="1476528"/>
                    <a:pt x="543719" y="1476443"/>
                  </a:cubicBezTo>
                  <a:cubicBezTo>
                    <a:pt x="544231" y="1478235"/>
                    <a:pt x="544828" y="1479942"/>
                    <a:pt x="545340" y="1481734"/>
                  </a:cubicBezTo>
                  <a:cubicBezTo>
                    <a:pt x="541757" y="1481564"/>
                    <a:pt x="538173" y="1481479"/>
                    <a:pt x="534505" y="1481308"/>
                  </a:cubicBezTo>
                  <a:close/>
                  <a:moveTo>
                    <a:pt x="532542" y="1472858"/>
                  </a:moveTo>
                  <a:cubicBezTo>
                    <a:pt x="531689" y="1469188"/>
                    <a:pt x="530751" y="1465519"/>
                    <a:pt x="529897" y="1461849"/>
                  </a:cubicBezTo>
                  <a:cubicBezTo>
                    <a:pt x="533139" y="1462019"/>
                    <a:pt x="536296" y="1462190"/>
                    <a:pt x="539538" y="1462361"/>
                  </a:cubicBezTo>
                  <a:cubicBezTo>
                    <a:pt x="540647" y="1465945"/>
                    <a:pt x="541671" y="1469530"/>
                    <a:pt x="542780" y="1473114"/>
                  </a:cubicBezTo>
                  <a:cubicBezTo>
                    <a:pt x="539367" y="1473029"/>
                    <a:pt x="535955" y="1472944"/>
                    <a:pt x="532542" y="1472858"/>
                  </a:cubicBezTo>
                  <a:close/>
                  <a:moveTo>
                    <a:pt x="529129" y="1458776"/>
                  </a:moveTo>
                  <a:cubicBezTo>
                    <a:pt x="528276" y="1455362"/>
                    <a:pt x="527508" y="1452033"/>
                    <a:pt x="526655" y="1448619"/>
                  </a:cubicBezTo>
                  <a:cubicBezTo>
                    <a:pt x="529641" y="1448790"/>
                    <a:pt x="532628" y="1448875"/>
                    <a:pt x="535528" y="1449046"/>
                  </a:cubicBezTo>
                  <a:cubicBezTo>
                    <a:pt x="536552" y="1452716"/>
                    <a:pt x="537661" y="1456301"/>
                    <a:pt x="538770" y="1459971"/>
                  </a:cubicBezTo>
                  <a:cubicBezTo>
                    <a:pt x="535528" y="1459544"/>
                    <a:pt x="532372" y="1459203"/>
                    <a:pt x="529129" y="1458861"/>
                  </a:cubicBezTo>
                  <a:close/>
                  <a:moveTo>
                    <a:pt x="513260" y="1393570"/>
                  </a:moveTo>
                  <a:cubicBezTo>
                    <a:pt x="511469" y="1387254"/>
                    <a:pt x="509763" y="1380852"/>
                    <a:pt x="507971" y="1374537"/>
                  </a:cubicBezTo>
                  <a:cubicBezTo>
                    <a:pt x="509336" y="1373257"/>
                    <a:pt x="510701" y="1371976"/>
                    <a:pt x="512151" y="1370696"/>
                  </a:cubicBezTo>
                  <a:cubicBezTo>
                    <a:pt x="513602" y="1369416"/>
                    <a:pt x="515052" y="1368221"/>
                    <a:pt x="516417" y="1366941"/>
                  </a:cubicBezTo>
                  <a:cubicBezTo>
                    <a:pt x="517868" y="1373939"/>
                    <a:pt x="519318" y="1380852"/>
                    <a:pt x="520768" y="1387766"/>
                  </a:cubicBezTo>
                  <a:cubicBezTo>
                    <a:pt x="518209" y="1389644"/>
                    <a:pt x="515735" y="1391606"/>
                    <a:pt x="513260" y="1393484"/>
                  </a:cubicBezTo>
                  <a:close/>
                  <a:moveTo>
                    <a:pt x="510957" y="1369075"/>
                  </a:moveTo>
                  <a:cubicBezTo>
                    <a:pt x="509677" y="1370014"/>
                    <a:pt x="508483" y="1370952"/>
                    <a:pt x="507288" y="1371891"/>
                  </a:cubicBezTo>
                  <a:cubicBezTo>
                    <a:pt x="505582" y="1365575"/>
                    <a:pt x="503790" y="1359260"/>
                    <a:pt x="502084" y="1352944"/>
                  </a:cubicBezTo>
                  <a:cubicBezTo>
                    <a:pt x="505326" y="1349956"/>
                    <a:pt x="508653" y="1347055"/>
                    <a:pt x="511895" y="1344067"/>
                  </a:cubicBezTo>
                  <a:lnTo>
                    <a:pt x="512493" y="1347055"/>
                  </a:lnTo>
                  <a:cubicBezTo>
                    <a:pt x="513687" y="1353114"/>
                    <a:pt x="514967" y="1359174"/>
                    <a:pt x="516161" y="1365320"/>
                  </a:cubicBezTo>
                  <a:cubicBezTo>
                    <a:pt x="514455" y="1366599"/>
                    <a:pt x="512748" y="1367880"/>
                    <a:pt x="511042" y="1369160"/>
                  </a:cubicBezTo>
                  <a:close/>
                  <a:moveTo>
                    <a:pt x="500548" y="1347481"/>
                  </a:moveTo>
                  <a:cubicBezTo>
                    <a:pt x="499098" y="1342190"/>
                    <a:pt x="497647" y="1336898"/>
                    <a:pt x="496197" y="1331607"/>
                  </a:cubicBezTo>
                  <a:cubicBezTo>
                    <a:pt x="499951" y="1328193"/>
                    <a:pt x="503705" y="1324779"/>
                    <a:pt x="507459" y="1321450"/>
                  </a:cubicBezTo>
                  <a:lnTo>
                    <a:pt x="510957" y="1339373"/>
                  </a:lnTo>
                  <a:cubicBezTo>
                    <a:pt x="507459" y="1342019"/>
                    <a:pt x="503961" y="1344750"/>
                    <a:pt x="500548" y="1347481"/>
                  </a:cubicBezTo>
                  <a:close/>
                  <a:moveTo>
                    <a:pt x="545766" y="1298150"/>
                  </a:moveTo>
                  <a:cubicBezTo>
                    <a:pt x="548070" y="1297809"/>
                    <a:pt x="550459" y="1297382"/>
                    <a:pt x="552762" y="1296955"/>
                  </a:cubicBezTo>
                  <a:lnTo>
                    <a:pt x="552762" y="1296955"/>
                  </a:lnTo>
                  <a:cubicBezTo>
                    <a:pt x="552762" y="1296955"/>
                    <a:pt x="552762" y="1296955"/>
                    <a:pt x="552762" y="1296955"/>
                  </a:cubicBezTo>
                  <a:lnTo>
                    <a:pt x="552762" y="1296955"/>
                  </a:lnTo>
                  <a:cubicBezTo>
                    <a:pt x="552762" y="1296955"/>
                    <a:pt x="552762" y="1296955"/>
                    <a:pt x="552762" y="1296955"/>
                  </a:cubicBezTo>
                  <a:cubicBezTo>
                    <a:pt x="556772" y="1295931"/>
                    <a:pt x="560697" y="1294907"/>
                    <a:pt x="564707" y="1293882"/>
                  </a:cubicBezTo>
                  <a:cubicBezTo>
                    <a:pt x="564110" y="1296358"/>
                    <a:pt x="563512" y="1298747"/>
                    <a:pt x="562915" y="1301223"/>
                  </a:cubicBezTo>
                  <a:cubicBezTo>
                    <a:pt x="558991" y="1302503"/>
                    <a:pt x="554981" y="1303783"/>
                    <a:pt x="551056" y="1305148"/>
                  </a:cubicBezTo>
                  <a:cubicBezTo>
                    <a:pt x="549264" y="1302844"/>
                    <a:pt x="547473" y="1300540"/>
                    <a:pt x="545681" y="1298150"/>
                  </a:cubicBezTo>
                  <a:close/>
                  <a:moveTo>
                    <a:pt x="569314" y="1292602"/>
                  </a:moveTo>
                  <a:cubicBezTo>
                    <a:pt x="572556" y="1291749"/>
                    <a:pt x="575798" y="1290810"/>
                    <a:pt x="579040" y="1289957"/>
                  </a:cubicBezTo>
                  <a:cubicBezTo>
                    <a:pt x="578443" y="1292261"/>
                    <a:pt x="577931" y="1294565"/>
                    <a:pt x="577334" y="1296784"/>
                  </a:cubicBezTo>
                  <a:cubicBezTo>
                    <a:pt x="573836" y="1297809"/>
                    <a:pt x="570252" y="1298918"/>
                    <a:pt x="566754" y="1300028"/>
                  </a:cubicBezTo>
                  <a:cubicBezTo>
                    <a:pt x="567608" y="1297553"/>
                    <a:pt x="568461" y="1295077"/>
                    <a:pt x="569314" y="1292602"/>
                  </a:cubicBezTo>
                  <a:close/>
                  <a:moveTo>
                    <a:pt x="577504" y="1304551"/>
                  </a:moveTo>
                  <a:cubicBezTo>
                    <a:pt x="577504" y="1304551"/>
                    <a:pt x="577760" y="1303783"/>
                    <a:pt x="577931" y="1303442"/>
                  </a:cubicBezTo>
                  <a:cubicBezTo>
                    <a:pt x="579211" y="1303186"/>
                    <a:pt x="580490" y="1303015"/>
                    <a:pt x="581770" y="1302759"/>
                  </a:cubicBezTo>
                  <a:lnTo>
                    <a:pt x="581770" y="1302759"/>
                  </a:lnTo>
                  <a:cubicBezTo>
                    <a:pt x="581770" y="1302759"/>
                    <a:pt x="581770" y="1302759"/>
                    <a:pt x="581770" y="1302759"/>
                  </a:cubicBezTo>
                  <a:lnTo>
                    <a:pt x="581770" y="1302759"/>
                  </a:lnTo>
                  <a:cubicBezTo>
                    <a:pt x="581770" y="1302759"/>
                    <a:pt x="581770" y="1302759"/>
                    <a:pt x="581770" y="1302759"/>
                  </a:cubicBezTo>
                  <a:cubicBezTo>
                    <a:pt x="584671" y="1301991"/>
                    <a:pt x="587486" y="1301137"/>
                    <a:pt x="590387" y="1300284"/>
                  </a:cubicBezTo>
                  <a:cubicBezTo>
                    <a:pt x="590217" y="1301137"/>
                    <a:pt x="590046" y="1301991"/>
                    <a:pt x="589875" y="1302844"/>
                  </a:cubicBezTo>
                  <a:cubicBezTo>
                    <a:pt x="586719" y="1303442"/>
                    <a:pt x="583477" y="1304124"/>
                    <a:pt x="580320" y="1304722"/>
                  </a:cubicBezTo>
                  <a:lnTo>
                    <a:pt x="577334" y="1305234"/>
                  </a:lnTo>
                  <a:lnTo>
                    <a:pt x="577590" y="1304551"/>
                  </a:lnTo>
                  <a:close/>
                  <a:moveTo>
                    <a:pt x="628524" y="1299004"/>
                  </a:moveTo>
                  <a:cubicBezTo>
                    <a:pt x="629889" y="1299004"/>
                    <a:pt x="631254" y="1299174"/>
                    <a:pt x="632534" y="1299259"/>
                  </a:cubicBezTo>
                  <a:cubicBezTo>
                    <a:pt x="632449" y="1299771"/>
                    <a:pt x="632363" y="1300284"/>
                    <a:pt x="632278" y="1300796"/>
                  </a:cubicBezTo>
                  <a:lnTo>
                    <a:pt x="629548" y="1300796"/>
                  </a:lnTo>
                  <a:cubicBezTo>
                    <a:pt x="629036" y="1300796"/>
                    <a:pt x="628439" y="1300711"/>
                    <a:pt x="627927" y="1300711"/>
                  </a:cubicBezTo>
                  <a:cubicBezTo>
                    <a:pt x="628098" y="1300113"/>
                    <a:pt x="628353" y="1299601"/>
                    <a:pt x="628524" y="1299004"/>
                  </a:cubicBezTo>
                  <a:close/>
                  <a:moveTo>
                    <a:pt x="629463" y="1296272"/>
                  </a:moveTo>
                  <a:cubicBezTo>
                    <a:pt x="630742" y="1292517"/>
                    <a:pt x="631937" y="1288762"/>
                    <a:pt x="633131" y="1285006"/>
                  </a:cubicBezTo>
                  <a:lnTo>
                    <a:pt x="633131" y="1285006"/>
                  </a:lnTo>
                  <a:cubicBezTo>
                    <a:pt x="633131" y="1285006"/>
                    <a:pt x="633131" y="1285006"/>
                    <a:pt x="633131" y="1285006"/>
                  </a:cubicBezTo>
                  <a:lnTo>
                    <a:pt x="633131" y="1285006"/>
                  </a:lnTo>
                  <a:cubicBezTo>
                    <a:pt x="633131" y="1285006"/>
                    <a:pt x="633131" y="1285006"/>
                    <a:pt x="633131" y="1285006"/>
                  </a:cubicBezTo>
                  <a:cubicBezTo>
                    <a:pt x="633302" y="1284153"/>
                    <a:pt x="633473" y="1283214"/>
                    <a:pt x="633728" y="1282361"/>
                  </a:cubicBezTo>
                  <a:cubicBezTo>
                    <a:pt x="633899" y="1282361"/>
                    <a:pt x="634070" y="1282361"/>
                    <a:pt x="634326" y="1282361"/>
                  </a:cubicBezTo>
                  <a:lnTo>
                    <a:pt x="634326" y="1282361"/>
                  </a:lnTo>
                  <a:cubicBezTo>
                    <a:pt x="634326" y="1282361"/>
                    <a:pt x="634326" y="1282361"/>
                    <a:pt x="634326" y="1282361"/>
                  </a:cubicBezTo>
                  <a:lnTo>
                    <a:pt x="634326" y="1282361"/>
                  </a:lnTo>
                  <a:cubicBezTo>
                    <a:pt x="634326" y="1282361"/>
                    <a:pt x="634326" y="1282361"/>
                    <a:pt x="634326" y="1282361"/>
                  </a:cubicBezTo>
                  <a:cubicBezTo>
                    <a:pt x="634923" y="1282361"/>
                    <a:pt x="635520" y="1282361"/>
                    <a:pt x="636117" y="1282361"/>
                  </a:cubicBezTo>
                  <a:cubicBezTo>
                    <a:pt x="635605" y="1284323"/>
                    <a:pt x="635008" y="1286287"/>
                    <a:pt x="634496" y="1288250"/>
                  </a:cubicBezTo>
                  <a:lnTo>
                    <a:pt x="634496" y="1288250"/>
                  </a:lnTo>
                  <a:cubicBezTo>
                    <a:pt x="634496" y="1288250"/>
                    <a:pt x="634496" y="1288335"/>
                    <a:pt x="634496" y="1288335"/>
                  </a:cubicBezTo>
                  <a:lnTo>
                    <a:pt x="634496" y="1288335"/>
                  </a:lnTo>
                  <a:cubicBezTo>
                    <a:pt x="634496" y="1288335"/>
                    <a:pt x="634496" y="1288420"/>
                    <a:pt x="634496" y="1288420"/>
                  </a:cubicBezTo>
                  <a:cubicBezTo>
                    <a:pt x="633984" y="1291066"/>
                    <a:pt x="633558" y="1293627"/>
                    <a:pt x="633131" y="1296272"/>
                  </a:cubicBezTo>
                  <a:cubicBezTo>
                    <a:pt x="631937" y="1296272"/>
                    <a:pt x="630742" y="1296272"/>
                    <a:pt x="629463" y="1296358"/>
                  </a:cubicBezTo>
                  <a:close/>
                  <a:moveTo>
                    <a:pt x="643625" y="1275533"/>
                  </a:moveTo>
                  <a:cubicBezTo>
                    <a:pt x="643881" y="1273484"/>
                    <a:pt x="644222" y="1271436"/>
                    <a:pt x="644478" y="1269387"/>
                  </a:cubicBezTo>
                  <a:cubicBezTo>
                    <a:pt x="646611" y="1271521"/>
                    <a:pt x="648659" y="1273570"/>
                    <a:pt x="650792" y="1275789"/>
                  </a:cubicBezTo>
                  <a:cubicBezTo>
                    <a:pt x="648403" y="1275789"/>
                    <a:pt x="646014" y="1275618"/>
                    <a:pt x="643625" y="1275618"/>
                  </a:cubicBezTo>
                  <a:close/>
                  <a:moveTo>
                    <a:pt x="637994" y="1275362"/>
                  </a:moveTo>
                  <a:cubicBezTo>
                    <a:pt x="637056" y="1275362"/>
                    <a:pt x="636117" y="1275362"/>
                    <a:pt x="635264" y="1275362"/>
                  </a:cubicBezTo>
                  <a:cubicBezTo>
                    <a:pt x="636117" y="1271180"/>
                    <a:pt x="636970" y="1266913"/>
                    <a:pt x="637738" y="1262731"/>
                  </a:cubicBezTo>
                  <a:cubicBezTo>
                    <a:pt x="638762" y="1263669"/>
                    <a:pt x="639701" y="1264693"/>
                    <a:pt x="640724" y="1265632"/>
                  </a:cubicBezTo>
                  <a:cubicBezTo>
                    <a:pt x="639871" y="1268875"/>
                    <a:pt x="638933" y="1272204"/>
                    <a:pt x="638079" y="1275447"/>
                  </a:cubicBezTo>
                  <a:close/>
                  <a:moveTo>
                    <a:pt x="633131" y="1258122"/>
                  </a:moveTo>
                  <a:cubicBezTo>
                    <a:pt x="633131" y="1258122"/>
                    <a:pt x="633558" y="1258549"/>
                    <a:pt x="633814" y="1258804"/>
                  </a:cubicBezTo>
                  <a:cubicBezTo>
                    <a:pt x="632619" y="1262901"/>
                    <a:pt x="631340" y="1266998"/>
                    <a:pt x="630145" y="1271009"/>
                  </a:cubicBezTo>
                  <a:lnTo>
                    <a:pt x="627500" y="1268022"/>
                  </a:lnTo>
                  <a:cubicBezTo>
                    <a:pt x="626732" y="1267169"/>
                    <a:pt x="625965" y="1266230"/>
                    <a:pt x="625197" y="1265376"/>
                  </a:cubicBezTo>
                  <a:cubicBezTo>
                    <a:pt x="625709" y="1263157"/>
                    <a:pt x="626135" y="1261023"/>
                    <a:pt x="626647" y="1258804"/>
                  </a:cubicBezTo>
                  <a:cubicBezTo>
                    <a:pt x="628780" y="1258549"/>
                    <a:pt x="630998" y="1258378"/>
                    <a:pt x="633131" y="1258122"/>
                  </a:cubicBezTo>
                  <a:close/>
                  <a:moveTo>
                    <a:pt x="618798" y="1262560"/>
                  </a:moveTo>
                  <a:cubicBezTo>
                    <a:pt x="618627" y="1262986"/>
                    <a:pt x="618542" y="1263498"/>
                    <a:pt x="618371" y="1263926"/>
                  </a:cubicBezTo>
                  <a:lnTo>
                    <a:pt x="618371" y="1263926"/>
                  </a:lnTo>
                  <a:cubicBezTo>
                    <a:pt x="618371" y="1263926"/>
                    <a:pt x="618371" y="1264010"/>
                    <a:pt x="618371" y="1264010"/>
                  </a:cubicBezTo>
                  <a:lnTo>
                    <a:pt x="618371" y="1264010"/>
                  </a:lnTo>
                  <a:cubicBezTo>
                    <a:pt x="618371" y="1264010"/>
                    <a:pt x="618371" y="1264096"/>
                    <a:pt x="618371" y="1264096"/>
                  </a:cubicBezTo>
                  <a:cubicBezTo>
                    <a:pt x="617433" y="1268022"/>
                    <a:pt x="616580" y="1272033"/>
                    <a:pt x="615726" y="1275959"/>
                  </a:cubicBezTo>
                  <a:cubicBezTo>
                    <a:pt x="612826" y="1276130"/>
                    <a:pt x="609925" y="1276216"/>
                    <a:pt x="607024" y="1276386"/>
                  </a:cubicBezTo>
                  <a:cubicBezTo>
                    <a:pt x="607963" y="1273143"/>
                    <a:pt x="608816" y="1269815"/>
                    <a:pt x="609754" y="1266486"/>
                  </a:cubicBezTo>
                  <a:lnTo>
                    <a:pt x="612143" y="1265974"/>
                  </a:lnTo>
                  <a:cubicBezTo>
                    <a:pt x="612143" y="1265974"/>
                    <a:pt x="612143" y="1265632"/>
                    <a:pt x="612143" y="1265717"/>
                  </a:cubicBezTo>
                  <a:lnTo>
                    <a:pt x="609925" y="1265974"/>
                  </a:lnTo>
                  <a:cubicBezTo>
                    <a:pt x="610437" y="1264010"/>
                    <a:pt x="610949" y="1262133"/>
                    <a:pt x="611461" y="1260170"/>
                  </a:cubicBezTo>
                  <a:cubicBezTo>
                    <a:pt x="612996" y="1259999"/>
                    <a:pt x="614532" y="1259914"/>
                    <a:pt x="616068" y="1259743"/>
                  </a:cubicBezTo>
                  <a:cubicBezTo>
                    <a:pt x="617006" y="1260682"/>
                    <a:pt x="617945" y="1261536"/>
                    <a:pt x="618883" y="1262474"/>
                  </a:cubicBezTo>
                  <a:close/>
                  <a:moveTo>
                    <a:pt x="607963" y="1252233"/>
                  </a:moveTo>
                  <a:cubicBezTo>
                    <a:pt x="607792" y="1252745"/>
                    <a:pt x="607621" y="1253172"/>
                    <a:pt x="607451" y="1253684"/>
                  </a:cubicBezTo>
                  <a:cubicBezTo>
                    <a:pt x="603185" y="1254110"/>
                    <a:pt x="598919" y="1254537"/>
                    <a:pt x="594568" y="1255049"/>
                  </a:cubicBezTo>
                  <a:cubicBezTo>
                    <a:pt x="594738" y="1254367"/>
                    <a:pt x="594994" y="1253769"/>
                    <a:pt x="595165" y="1253086"/>
                  </a:cubicBezTo>
                  <a:lnTo>
                    <a:pt x="595165" y="1253086"/>
                  </a:lnTo>
                  <a:cubicBezTo>
                    <a:pt x="595165" y="1253086"/>
                    <a:pt x="595165" y="1253086"/>
                    <a:pt x="595165" y="1253086"/>
                  </a:cubicBezTo>
                  <a:lnTo>
                    <a:pt x="595165" y="1253086"/>
                  </a:lnTo>
                  <a:cubicBezTo>
                    <a:pt x="595165" y="1253086"/>
                    <a:pt x="595165" y="1253086"/>
                    <a:pt x="595165" y="1253086"/>
                  </a:cubicBezTo>
                  <a:cubicBezTo>
                    <a:pt x="595677" y="1251038"/>
                    <a:pt x="596189" y="1248904"/>
                    <a:pt x="596701" y="1246770"/>
                  </a:cubicBezTo>
                  <a:cubicBezTo>
                    <a:pt x="598236" y="1246514"/>
                    <a:pt x="599858" y="1246344"/>
                    <a:pt x="601393" y="1246087"/>
                  </a:cubicBezTo>
                  <a:cubicBezTo>
                    <a:pt x="603526" y="1248136"/>
                    <a:pt x="605659" y="1250184"/>
                    <a:pt x="607877" y="1252318"/>
                  </a:cubicBezTo>
                  <a:close/>
                  <a:moveTo>
                    <a:pt x="607621" y="1245149"/>
                  </a:moveTo>
                  <a:cubicBezTo>
                    <a:pt x="608560" y="1244978"/>
                    <a:pt x="609584" y="1244892"/>
                    <a:pt x="610522" y="1244722"/>
                  </a:cubicBezTo>
                  <a:cubicBezTo>
                    <a:pt x="610181" y="1245661"/>
                    <a:pt x="609925" y="1246514"/>
                    <a:pt x="609584" y="1247453"/>
                  </a:cubicBezTo>
                  <a:cubicBezTo>
                    <a:pt x="608901" y="1246685"/>
                    <a:pt x="608218" y="1245917"/>
                    <a:pt x="607621" y="1245149"/>
                  </a:cubicBezTo>
                  <a:close/>
                  <a:moveTo>
                    <a:pt x="567949" y="1243783"/>
                  </a:moveTo>
                  <a:cubicBezTo>
                    <a:pt x="568120" y="1243271"/>
                    <a:pt x="568375" y="1242759"/>
                    <a:pt x="568546" y="1242247"/>
                  </a:cubicBezTo>
                  <a:lnTo>
                    <a:pt x="568546" y="1242247"/>
                  </a:lnTo>
                  <a:cubicBezTo>
                    <a:pt x="568546" y="1242247"/>
                    <a:pt x="568546" y="1242247"/>
                    <a:pt x="568546" y="1242247"/>
                  </a:cubicBezTo>
                  <a:lnTo>
                    <a:pt x="568546" y="1242247"/>
                  </a:lnTo>
                  <a:cubicBezTo>
                    <a:pt x="568546" y="1242247"/>
                    <a:pt x="568546" y="1242247"/>
                    <a:pt x="568546" y="1242247"/>
                  </a:cubicBezTo>
                  <a:cubicBezTo>
                    <a:pt x="568717" y="1241649"/>
                    <a:pt x="568887" y="1241052"/>
                    <a:pt x="569143" y="1240369"/>
                  </a:cubicBezTo>
                  <a:lnTo>
                    <a:pt x="571788" y="1243271"/>
                  </a:lnTo>
                  <a:cubicBezTo>
                    <a:pt x="570508" y="1243442"/>
                    <a:pt x="569228" y="1243613"/>
                    <a:pt x="567864" y="1243783"/>
                  </a:cubicBezTo>
                  <a:close/>
                  <a:moveTo>
                    <a:pt x="561977" y="1239857"/>
                  </a:moveTo>
                  <a:lnTo>
                    <a:pt x="561977" y="1239857"/>
                  </a:lnTo>
                  <a:cubicBezTo>
                    <a:pt x="561977" y="1239857"/>
                    <a:pt x="561977" y="1239943"/>
                    <a:pt x="561977" y="1239943"/>
                  </a:cubicBezTo>
                  <a:cubicBezTo>
                    <a:pt x="561465" y="1241564"/>
                    <a:pt x="560953" y="1243186"/>
                    <a:pt x="560526" y="1244807"/>
                  </a:cubicBezTo>
                  <a:cubicBezTo>
                    <a:pt x="557540" y="1245234"/>
                    <a:pt x="554639" y="1245661"/>
                    <a:pt x="551653" y="1246087"/>
                  </a:cubicBezTo>
                  <a:cubicBezTo>
                    <a:pt x="554213" y="1240625"/>
                    <a:pt x="556772" y="1235248"/>
                    <a:pt x="559332" y="1229786"/>
                  </a:cubicBezTo>
                  <a:cubicBezTo>
                    <a:pt x="560868" y="1231493"/>
                    <a:pt x="562489" y="1233114"/>
                    <a:pt x="564024" y="1234821"/>
                  </a:cubicBezTo>
                  <a:cubicBezTo>
                    <a:pt x="563342" y="1236443"/>
                    <a:pt x="562744" y="1238150"/>
                    <a:pt x="562062" y="1239772"/>
                  </a:cubicBezTo>
                  <a:lnTo>
                    <a:pt x="562062" y="1239772"/>
                  </a:lnTo>
                  <a:cubicBezTo>
                    <a:pt x="562062" y="1239772"/>
                    <a:pt x="562062" y="1239857"/>
                    <a:pt x="562062" y="1239857"/>
                  </a:cubicBezTo>
                  <a:close/>
                  <a:moveTo>
                    <a:pt x="553615" y="1218093"/>
                  </a:moveTo>
                  <a:cubicBezTo>
                    <a:pt x="550544" y="1214338"/>
                    <a:pt x="547387" y="1210582"/>
                    <a:pt x="544231" y="1206827"/>
                  </a:cubicBezTo>
                  <a:cubicBezTo>
                    <a:pt x="546193" y="1201280"/>
                    <a:pt x="548155" y="1195732"/>
                    <a:pt x="550032" y="1190184"/>
                  </a:cubicBezTo>
                  <a:cubicBezTo>
                    <a:pt x="553445" y="1194110"/>
                    <a:pt x="556943" y="1198122"/>
                    <a:pt x="560356" y="1202048"/>
                  </a:cubicBezTo>
                  <a:cubicBezTo>
                    <a:pt x="558137" y="1207425"/>
                    <a:pt x="555834" y="1212716"/>
                    <a:pt x="553615" y="1218008"/>
                  </a:cubicBezTo>
                  <a:close/>
                  <a:moveTo>
                    <a:pt x="540221" y="1202133"/>
                  </a:moveTo>
                  <a:cubicBezTo>
                    <a:pt x="537917" y="1199402"/>
                    <a:pt x="535614" y="1196671"/>
                    <a:pt x="533310" y="1194025"/>
                  </a:cubicBezTo>
                  <a:cubicBezTo>
                    <a:pt x="535443" y="1188819"/>
                    <a:pt x="537576" y="1183698"/>
                    <a:pt x="539794" y="1178492"/>
                  </a:cubicBezTo>
                  <a:lnTo>
                    <a:pt x="545254" y="1184722"/>
                  </a:lnTo>
                  <a:cubicBezTo>
                    <a:pt x="545937" y="1185575"/>
                    <a:pt x="546705" y="1186344"/>
                    <a:pt x="547387" y="1187197"/>
                  </a:cubicBezTo>
                  <a:cubicBezTo>
                    <a:pt x="544998" y="1192147"/>
                    <a:pt x="542609" y="1197183"/>
                    <a:pt x="540221" y="1202133"/>
                  </a:cubicBezTo>
                  <a:close/>
                  <a:moveTo>
                    <a:pt x="537832" y="1207169"/>
                  </a:moveTo>
                  <a:cubicBezTo>
                    <a:pt x="536040" y="1210924"/>
                    <a:pt x="534334" y="1214679"/>
                    <a:pt x="532628" y="1218435"/>
                  </a:cubicBezTo>
                  <a:lnTo>
                    <a:pt x="532628" y="1218435"/>
                  </a:lnTo>
                  <a:cubicBezTo>
                    <a:pt x="532628" y="1218435"/>
                    <a:pt x="532628" y="1218520"/>
                    <a:pt x="532628" y="1218520"/>
                  </a:cubicBezTo>
                  <a:lnTo>
                    <a:pt x="532628" y="1218520"/>
                  </a:lnTo>
                  <a:cubicBezTo>
                    <a:pt x="532628" y="1218520"/>
                    <a:pt x="532628" y="1218606"/>
                    <a:pt x="532628" y="1218606"/>
                  </a:cubicBezTo>
                  <a:cubicBezTo>
                    <a:pt x="532372" y="1219288"/>
                    <a:pt x="532116" y="1220056"/>
                    <a:pt x="531860" y="1220739"/>
                  </a:cubicBezTo>
                  <a:lnTo>
                    <a:pt x="525631" y="1213655"/>
                  </a:lnTo>
                  <a:cubicBezTo>
                    <a:pt x="527423" y="1209046"/>
                    <a:pt x="529215" y="1204437"/>
                    <a:pt x="531092" y="1199829"/>
                  </a:cubicBezTo>
                  <a:cubicBezTo>
                    <a:pt x="533395" y="1202218"/>
                    <a:pt x="535699" y="1204608"/>
                    <a:pt x="538003" y="1207083"/>
                  </a:cubicBezTo>
                  <a:close/>
                  <a:moveTo>
                    <a:pt x="531518" y="1221336"/>
                  </a:moveTo>
                  <a:cubicBezTo>
                    <a:pt x="530324" y="1224495"/>
                    <a:pt x="529215" y="1227652"/>
                    <a:pt x="528106" y="1230810"/>
                  </a:cubicBezTo>
                  <a:cubicBezTo>
                    <a:pt x="525631" y="1228932"/>
                    <a:pt x="523157" y="1227055"/>
                    <a:pt x="520683" y="1225177"/>
                  </a:cubicBezTo>
                  <a:cubicBezTo>
                    <a:pt x="521366" y="1223641"/>
                    <a:pt x="522133" y="1222019"/>
                    <a:pt x="522816" y="1220483"/>
                  </a:cubicBezTo>
                  <a:lnTo>
                    <a:pt x="522816" y="1220483"/>
                  </a:lnTo>
                  <a:cubicBezTo>
                    <a:pt x="522816" y="1220483"/>
                    <a:pt x="522816" y="1220483"/>
                    <a:pt x="522816" y="1220483"/>
                  </a:cubicBezTo>
                  <a:lnTo>
                    <a:pt x="522816" y="1220483"/>
                  </a:lnTo>
                  <a:cubicBezTo>
                    <a:pt x="522816" y="1220483"/>
                    <a:pt x="522816" y="1220483"/>
                    <a:pt x="522816" y="1220483"/>
                  </a:cubicBezTo>
                  <a:cubicBezTo>
                    <a:pt x="523584" y="1218606"/>
                    <a:pt x="524266" y="1216728"/>
                    <a:pt x="525034" y="1214850"/>
                  </a:cubicBezTo>
                  <a:lnTo>
                    <a:pt x="531518" y="1221422"/>
                  </a:lnTo>
                  <a:close/>
                  <a:moveTo>
                    <a:pt x="516417" y="1217581"/>
                  </a:moveTo>
                  <a:lnTo>
                    <a:pt x="516417" y="1217581"/>
                  </a:lnTo>
                  <a:cubicBezTo>
                    <a:pt x="516417" y="1217581"/>
                    <a:pt x="516417" y="1217666"/>
                    <a:pt x="516417" y="1217666"/>
                  </a:cubicBezTo>
                  <a:lnTo>
                    <a:pt x="516417" y="1217666"/>
                  </a:lnTo>
                  <a:cubicBezTo>
                    <a:pt x="516417" y="1217666"/>
                    <a:pt x="516417" y="1217752"/>
                    <a:pt x="516417" y="1217752"/>
                  </a:cubicBezTo>
                  <a:cubicBezTo>
                    <a:pt x="516076" y="1218776"/>
                    <a:pt x="515649" y="1219715"/>
                    <a:pt x="515308" y="1220739"/>
                  </a:cubicBezTo>
                  <a:lnTo>
                    <a:pt x="513602" y="1218947"/>
                  </a:lnTo>
                  <a:cubicBezTo>
                    <a:pt x="515308" y="1215362"/>
                    <a:pt x="516929" y="1211777"/>
                    <a:pt x="518550" y="1208108"/>
                  </a:cubicBezTo>
                  <a:lnTo>
                    <a:pt x="520171" y="1209729"/>
                  </a:lnTo>
                  <a:cubicBezTo>
                    <a:pt x="518891" y="1212290"/>
                    <a:pt x="517612" y="1214850"/>
                    <a:pt x="516417" y="1217496"/>
                  </a:cubicBezTo>
                  <a:close/>
                  <a:moveTo>
                    <a:pt x="509763" y="1214850"/>
                  </a:moveTo>
                  <a:lnTo>
                    <a:pt x="504729" y="1209302"/>
                  </a:lnTo>
                  <a:cubicBezTo>
                    <a:pt x="506179" y="1205803"/>
                    <a:pt x="507715" y="1202304"/>
                    <a:pt x="509165" y="1198804"/>
                  </a:cubicBezTo>
                  <a:cubicBezTo>
                    <a:pt x="510104" y="1199743"/>
                    <a:pt x="511042" y="1200682"/>
                    <a:pt x="512066" y="1201706"/>
                  </a:cubicBezTo>
                  <a:lnTo>
                    <a:pt x="513858" y="1203499"/>
                  </a:lnTo>
                  <a:cubicBezTo>
                    <a:pt x="512493" y="1207254"/>
                    <a:pt x="511127" y="1211095"/>
                    <a:pt x="509763" y="1214935"/>
                  </a:cubicBezTo>
                  <a:close/>
                  <a:moveTo>
                    <a:pt x="490993" y="1243442"/>
                  </a:moveTo>
                  <a:cubicBezTo>
                    <a:pt x="493126" y="1245832"/>
                    <a:pt x="495173" y="1248307"/>
                    <a:pt x="497221" y="1250696"/>
                  </a:cubicBezTo>
                  <a:lnTo>
                    <a:pt x="496282" y="1253427"/>
                  </a:lnTo>
                  <a:cubicBezTo>
                    <a:pt x="494149" y="1250269"/>
                    <a:pt x="492016" y="1247112"/>
                    <a:pt x="489798" y="1244039"/>
                  </a:cubicBezTo>
                  <a:cubicBezTo>
                    <a:pt x="490225" y="1243868"/>
                    <a:pt x="490566" y="1243698"/>
                    <a:pt x="490993" y="1243527"/>
                  </a:cubicBezTo>
                  <a:close/>
                  <a:moveTo>
                    <a:pt x="494661" y="1258122"/>
                  </a:moveTo>
                  <a:lnTo>
                    <a:pt x="493126" y="1262389"/>
                  </a:lnTo>
                  <a:cubicBezTo>
                    <a:pt x="493126" y="1262389"/>
                    <a:pt x="493382" y="1262560"/>
                    <a:pt x="493382" y="1262474"/>
                  </a:cubicBezTo>
                  <a:lnTo>
                    <a:pt x="495088" y="1258719"/>
                  </a:lnTo>
                  <a:cubicBezTo>
                    <a:pt x="495770" y="1259573"/>
                    <a:pt x="496538" y="1260511"/>
                    <a:pt x="497221" y="1261365"/>
                  </a:cubicBezTo>
                  <a:cubicBezTo>
                    <a:pt x="493893" y="1262986"/>
                    <a:pt x="490566" y="1264693"/>
                    <a:pt x="487324" y="1266400"/>
                  </a:cubicBezTo>
                  <a:cubicBezTo>
                    <a:pt x="483485" y="1263498"/>
                    <a:pt x="479731" y="1260597"/>
                    <a:pt x="475892" y="1257695"/>
                  </a:cubicBezTo>
                  <a:lnTo>
                    <a:pt x="493126" y="1256329"/>
                  </a:lnTo>
                  <a:cubicBezTo>
                    <a:pt x="493637" y="1256927"/>
                    <a:pt x="494064" y="1257524"/>
                    <a:pt x="494576" y="1258122"/>
                  </a:cubicBezTo>
                  <a:close/>
                  <a:moveTo>
                    <a:pt x="474015" y="1272887"/>
                  </a:moveTo>
                  <a:cubicBezTo>
                    <a:pt x="470431" y="1274167"/>
                    <a:pt x="466848" y="1275533"/>
                    <a:pt x="463350" y="1276813"/>
                  </a:cubicBezTo>
                  <a:cubicBezTo>
                    <a:pt x="462497" y="1272204"/>
                    <a:pt x="461729" y="1267510"/>
                    <a:pt x="460961" y="1262901"/>
                  </a:cubicBezTo>
                  <a:cubicBezTo>
                    <a:pt x="465312" y="1266230"/>
                    <a:pt x="469663" y="1269558"/>
                    <a:pt x="474015" y="1272887"/>
                  </a:cubicBezTo>
                  <a:close/>
                  <a:moveTo>
                    <a:pt x="436731" y="1274423"/>
                  </a:moveTo>
                  <a:cubicBezTo>
                    <a:pt x="437413" y="1281934"/>
                    <a:pt x="438181" y="1289530"/>
                    <a:pt x="439034" y="1297041"/>
                  </a:cubicBezTo>
                  <a:cubicBezTo>
                    <a:pt x="436816" y="1298662"/>
                    <a:pt x="434598" y="1300284"/>
                    <a:pt x="432380" y="1301905"/>
                  </a:cubicBezTo>
                  <a:cubicBezTo>
                    <a:pt x="431271" y="1294310"/>
                    <a:pt x="430161" y="1286713"/>
                    <a:pt x="429138" y="1279117"/>
                  </a:cubicBezTo>
                  <a:cubicBezTo>
                    <a:pt x="431697" y="1277496"/>
                    <a:pt x="434171" y="1275959"/>
                    <a:pt x="436731" y="1274423"/>
                  </a:cubicBezTo>
                  <a:close/>
                  <a:moveTo>
                    <a:pt x="439546" y="1301820"/>
                  </a:moveTo>
                  <a:cubicBezTo>
                    <a:pt x="440058" y="1306258"/>
                    <a:pt x="440485" y="1310696"/>
                    <a:pt x="441082" y="1315135"/>
                  </a:cubicBezTo>
                  <a:cubicBezTo>
                    <a:pt x="439120" y="1316927"/>
                    <a:pt x="437243" y="1318719"/>
                    <a:pt x="435281" y="1320596"/>
                  </a:cubicBezTo>
                  <a:cubicBezTo>
                    <a:pt x="434513" y="1315647"/>
                    <a:pt x="433745" y="1310782"/>
                    <a:pt x="432977" y="1305831"/>
                  </a:cubicBezTo>
                  <a:cubicBezTo>
                    <a:pt x="435110" y="1304466"/>
                    <a:pt x="437328" y="1303186"/>
                    <a:pt x="439546" y="1301820"/>
                  </a:cubicBezTo>
                  <a:close/>
                  <a:moveTo>
                    <a:pt x="441935" y="1321877"/>
                  </a:moveTo>
                  <a:cubicBezTo>
                    <a:pt x="442447" y="1325803"/>
                    <a:pt x="442959" y="1329729"/>
                    <a:pt x="443471" y="1333655"/>
                  </a:cubicBezTo>
                  <a:cubicBezTo>
                    <a:pt x="441679" y="1335362"/>
                    <a:pt x="439973" y="1337069"/>
                    <a:pt x="438181" y="1338861"/>
                  </a:cubicBezTo>
                  <a:cubicBezTo>
                    <a:pt x="437499" y="1334679"/>
                    <a:pt x="436816" y="1330583"/>
                    <a:pt x="436134" y="1326401"/>
                  </a:cubicBezTo>
                  <a:cubicBezTo>
                    <a:pt x="438011" y="1324864"/>
                    <a:pt x="439973" y="1323328"/>
                    <a:pt x="441850" y="1321791"/>
                  </a:cubicBezTo>
                  <a:close/>
                  <a:moveTo>
                    <a:pt x="446201" y="1352346"/>
                  </a:moveTo>
                  <a:cubicBezTo>
                    <a:pt x="446713" y="1355931"/>
                    <a:pt x="447225" y="1359515"/>
                    <a:pt x="447822" y="1363015"/>
                  </a:cubicBezTo>
                  <a:lnTo>
                    <a:pt x="447822" y="1363015"/>
                  </a:lnTo>
                  <a:cubicBezTo>
                    <a:pt x="447822" y="1363015"/>
                    <a:pt x="447822" y="1363271"/>
                    <a:pt x="447822" y="1363271"/>
                  </a:cubicBezTo>
                  <a:lnTo>
                    <a:pt x="447822" y="1363527"/>
                  </a:lnTo>
                  <a:cubicBezTo>
                    <a:pt x="447822" y="1363527"/>
                    <a:pt x="447822" y="1363527"/>
                    <a:pt x="447822" y="1363527"/>
                  </a:cubicBezTo>
                  <a:cubicBezTo>
                    <a:pt x="448078" y="1364978"/>
                    <a:pt x="448419" y="1366344"/>
                    <a:pt x="448761" y="1367794"/>
                  </a:cubicBezTo>
                  <a:cubicBezTo>
                    <a:pt x="446884" y="1369757"/>
                    <a:pt x="445092" y="1371635"/>
                    <a:pt x="443300" y="1373598"/>
                  </a:cubicBezTo>
                  <a:cubicBezTo>
                    <a:pt x="442533" y="1368050"/>
                    <a:pt x="441765" y="1362503"/>
                    <a:pt x="440911" y="1356955"/>
                  </a:cubicBezTo>
                  <a:cubicBezTo>
                    <a:pt x="442618" y="1355419"/>
                    <a:pt x="444410" y="1353883"/>
                    <a:pt x="446116" y="1352346"/>
                  </a:cubicBezTo>
                  <a:close/>
                  <a:moveTo>
                    <a:pt x="450296" y="1374708"/>
                  </a:moveTo>
                  <a:cubicBezTo>
                    <a:pt x="451320" y="1379658"/>
                    <a:pt x="452344" y="1384523"/>
                    <a:pt x="453453" y="1389473"/>
                  </a:cubicBezTo>
                  <a:cubicBezTo>
                    <a:pt x="451235" y="1391777"/>
                    <a:pt x="448931" y="1393996"/>
                    <a:pt x="446713" y="1396301"/>
                  </a:cubicBezTo>
                  <a:cubicBezTo>
                    <a:pt x="445860" y="1391009"/>
                    <a:pt x="445092" y="1385717"/>
                    <a:pt x="444324" y="1380340"/>
                  </a:cubicBezTo>
                  <a:cubicBezTo>
                    <a:pt x="446287" y="1378463"/>
                    <a:pt x="448249" y="1376585"/>
                    <a:pt x="450296" y="1374708"/>
                  </a:cubicBezTo>
                  <a:close/>
                  <a:moveTo>
                    <a:pt x="454818" y="1395191"/>
                  </a:moveTo>
                  <a:cubicBezTo>
                    <a:pt x="456098" y="1400739"/>
                    <a:pt x="457378" y="1406372"/>
                    <a:pt x="458743" y="1411919"/>
                  </a:cubicBezTo>
                  <a:cubicBezTo>
                    <a:pt x="456013" y="1414651"/>
                    <a:pt x="453282" y="1417382"/>
                    <a:pt x="450638" y="1420199"/>
                  </a:cubicBezTo>
                  <a:cubicBezTo>
                    <a:pt x="449614" y="1414053"/>
                    <a:pt x="448590" y="1407823"/>
                    <a:pt x="447566" y="1401678"/>
                  </a:cubicBezTo>
                  <a:cubicBezTo>
                    <a:pt x="449955" y="1399544"/>
                    <a:pt x="452344" y="1397325"/>
                    <a:pt x="454818" y="1395191"/>
                  </a:cubicBezTo>
                  <a:close/>
                  <a:moveTo>
                    <a:pt x="442874" y="1428306"/>
                  </a:moveTo>
                  <a:cubicBezTo>
                    <a:pt x="440229" y="1431123"/>
                    <a:pt x="437669" y="1433939"/>
                    <a:pt x="435025" y="1436756"/>
                  </a:cubicBezTo>
                  <a:cubicBezTo>
                    <a:pt x="433062" y="1436671"/>
                    <a:pt x="431100" y="1436500"/>
                    <a:pt x="429052" y="1436414"/>
                  </a:cubicBezTo>
                  <a:lnTo>
                    <a:pt x="427346" y="1426941"/>
                  </a:lnTo>
                  <a:cubicBezTo>
                    <a:pt x="427346" y="1426941"/>
                    <a:pt x="427346" y="1426685"/>
                    <a:pt x="427346" y="1426514"/>
                  </a:cubicBezTo>
                  <a:cubicBezTo>
                    <a:pt x="432550" y="1427112"/>
                    <a:pt x="437669" y="1427709"/>
                    <a:pt x="442874" y="1428221"/>
                  </a:cubicBezTo>
                  <a:close/>
                  <a:moveTo>
                    <a:pt x="431100" y="1445120"/>
                  </a:moveTo>
                  <a:cubicBezTo>
                    <a:pt x="438267" y="1445461"/>
                    <a:pt x="445518" y="1445888"/>
                    <a:pt x="452685" y="1446230"/>
                  </a:cubicBezTo>
                  <a:cubicBezTo>
                    <a:pt x="453026" y="1447595"/>
                    <a:pt x="453368" y="1449046"/>
                    <a:pt x="453624" y="1450412"/>
                  </a:cubicBezTo>
                  <a:lnTo>
                    <a:pt x="451405" y="1452887"/>
                  </a:lnTo>
                  <a:cubicBezTo>
                    <a:pt x="445007" y="1452887"/>
                    <a:pt x="438693" y="1452887"/>
                    <a:pt x="432294" y="1453057"/>
                  </a:cubicBezTo>
                  <a:lnTo>
                    <a:pt x="430759" y="1445291"/>
                  </a:lnTo>
                  <a:cubicBezTo>
                    <a:pt x="430759" y="1445291"/>
                    <a:pt x="430929" y="1445120"/>
                    <a:pt x="431100" y="1445035"/>
                  </a:cubicBezTo>
                  <a:close/>
                  <a:moveTo>
                    <a:pt x="454136" y="1452375"/>
                  </a:moveTo>
                  <a:cubicBezTo>
                    <a:pt x="454136" y="1452375"/>
                    <a:pt x="454221" y="1452716"/>
                    <a:pt x="454306" y="1452972"/>
                  </a:cubicBezTo>
                  <a:cubicBezTo>
                    <a:pt x="454050" y="1452972"/>
                    <a:pt x="453794" y="1452972"/>
                    <a:pt x="453538" y="1452972"/>
                  </a:cubicBezTo>
                  <a:lnTo>
                    <a:pt x="454136" y="1452375"/>
                  </a:lnTo>
                  <a:close/>
                  <a:moveTo>
                    <a:pt x="471455" y="1460056"/>
                  </a:moveTo>
                  <a:cubicBezTo>
                    <a:pt x="472649" y="1464409"/>
                    <a:pt x="473844" y="1468762"/>
                    <a:pt x="475124" y="1473114"/>
                  </a:cubicBezTo>
                  <a:cubicBezTo>
                    <a:pt x="470431" y="1473456"/>
                    <a:pt x="465739" y="1473712"/>
                    <a:pt x="461046" y="1474139"/>
                  </a:cubicBezTo>
                  <a:lnTo>
                    <a:pt x="463350" y="1460312"/>
                  </a:lnTo>
                  <a:cubicBezTo>
                    <a:pt x="463350" y="1460312"/>
                    <a:pt x="463094" y="1460142"/>
                    <a:pt x="463094" y="1460312"/>
                  </a:cubicBezTo>
                  <a:lnTo>
                    <a:pt x="460364" y="1473114"/>
                  </a:lnTo>
                  <a:cubicBezTo>
                    <a:pt x="459511" y="1468762"/>
                    <a:pt x="458657" y="1464409"/>
                    <a:pt x="457804" y="1459971"/>
                  </a:cubicBezTo>
                  <a:cubicBezTo>
                    <a:pt x="462411" y="1459971"/>
                    <a:pt x="466933" y="1460056"/>
                    <a:pt x="471540" y="1460142"/>
                  </a:cubicBezTo>
                  <a:close/>
                  <a:moveTo>
                    <a:pt x="477001" y="1479515"/>
                  </a:moveTo>
                  <a:cubicBezTo>
                    <a:pt x="477171" y="1479942"/>
                    <a:pt x="477256" y="1480454"/>
                    <a:pt x="477427" y="1480881"/>
                  </a:cubicBezTo>
                  <a:cubicBezTo>
                    <a:pt x="463094" y="1481905"/>
                    <a:pt x="448761" y="1483441"/>
                    <a:pt x="434513" y="1485149"/>
                  </a:cubicBezTo>
                  <a:cubicBezTo>
                    <a:pt x="430247" y="1483612"/>
                    <a:pt x="425981" y="1482162"/>
                    <a:pt x="421715" y="1480625"/>
                  </a:cubicBezTo>
                  <a:cubicBezTo>
                    <a:pt x="440144" y="1480028"/>
                    <a:pt x="458657" y="1479686"/>
                    <a:pt x="477086" y="1479430"/>
                  </a:cubicBezTo>
                  <a:close/>
                  <a:moveTo>
                    <a:pt x="507373" y="1485916"/>
                  </a:moveTo>
                  <a:cubicBezTo>
                    <a:pt x="508397" y="1488989"/>
                    <a:pt x="509336" y="1492147"/>
                    <a:pt x="510360" y="1495220"/>
                  </a:cubicBezTo>
                  <a:cubicBezTo>
                    <a:pt x="505838" y="1495220"/>
                    <a:pt x="501316" y="1495476"/>
                    <a:pt x="496880" y="1495561"/>
                  </a:cubicBezTo>
                  <a:cubicBezTo>
                    <a:pt x="496197" y="1492574"/>
                    <a:pt x="495514" y="1489672"/>
                    <a:pt x="494832" y="1486685"/>
                  </a:cubicBezTo>
                  <a:cubicBezTo>
                    <a:pt x="499012" y="1486429"/>
                    <a:pt x="503193" y="1486173"/>
                    <a:pt x="507373" y="1485916"/>
                  </a:cubicBezTo>
                  <a:close/>
                  <a:moveTo>
                    <a:pt x="511810" y="1499743"/>
                  </a:moveTo>
                  <a:cubicBezTo>
                    <a:pt x="512322" y="1501365"/>
                    <a:pt x="512834" y="1502986"/>
                    <a:pt x="513346" y="1504608"/>
                  </a:cubicBezTo>
                  <a:lnTo>
                    <a:pt x="514455" y="1507851"/>
                  </a:lnTo>
                  <a:cubicBezTo>
                    <a:pt x="509592" y="1508107"/>
                    <a:pt x="504643" y="1508278"/>
                    <a:pt x="499780" y="1508619"/>
                  </a:cubicBezTo>
                  <a:cubicBezTo>
                    <a:pt x="499183" y="1506144"/>
                    <a:pt x="498671" y="1503584"/>
                    <a:pt x="498074" y="1501109"/>
                  </a:cubicBezTo>
                  <a:cubicBezTo>
                    <a:pt x="502681" y="1500682"/>
                    <a:pt x="507203" y="1500255"/>
                    <a:pt x="511810" y="1499828"/>
                  </a:cubicBezTo>
                  <a:close/>
                  <a:moveTo>
                    <a:pt x="515308" y="1503754"/>
                  </a:moveTo>
                  <a:cubicBezTo>
                    <a:pt x="514881" y="1502389"/>
                    <a:pt x="514540" y="1500938"/>
                    <a:pt x="514199" y="1499572"/>
                  </a:cubicBezTo>
                  <a:cubicBezTo>
                    <a:pt x="517014" y="1499316"/>
                    <a:pt x="519915" y="1499060"/>
                    <a:pt x="522731" y="1498804"/>
                  </a:cubicBezTo>
                  <a:lnTo>
                    <a:pt x="525376" y="1507424"/>
                  </a:lnTo>
                  <a:cubicBezTo>
                    <a:pt x="522389" y="1507510"/>
                    <a:pt x="519403" y="1507595"/>
                    <a:pt x="516417" y="1507766"/>
                  </a:cubicBezTo>
                  <a:lnTo>
                    <a:pt x="515308" y="1503840"/>
                  </a:lnTo>
                  <a:close/>
                  <a:moveTo>
                    <a:pt x="524522" y="1498634"/>
                  </a:moveTo>
                  <a:cubicBezTo>
                    <a:pt x="528447" y="1498292"/>
                    <a:pt x="532457" y="1498036"/>
                    <a:pt x="536381" y="1497780"/>
                  </a:cubicBezTo>
                  <a:cubicBezTo>
                    <a:pt x="536552" y="1498463"/>
                    <a:pt x="536808" y="1499146"/>
                    <a:pt x="536979" y="1499828"/>
                  </a:cubicBezTo>
                  <a:lnTo>
                    <a:pt x="539111" y="1506998"/>
                  </a:lnTo>
                  <a:cubicBezTo>
                    <a:pt x="535016" y="1507083"/>
                    <a:pt x="530836" y="1507254"/>
                    <a:pt x="526741" y="1507339"/>
                  </a:cubicBezTo>
                  <a:lnTo>
                    <a:pt x="524522" y="1498634"/>
                  </a:lnTo>
                  <a:close/>
                  <a:moveTo>
                    <a:pt x="553615" y="1496756"/>
                  </a:moveTo>
                  <a:cubicBezTo>
                    <a:pt x="556687" y="1496585"/>
                    <a:pt x="559758" y="1496500"/>
                    <a:pt x="562830" y="1496329"/>
                  </a:cubicBezTo>
                  <a:lnTo>
                    <a:pt x="565816" y="1506486"/>
                  </a:lnTo>
                  <a:cubicBezTo>
                    <a:pt x="562574" y="1506486"/>
                    <a:pt x="559332" y="1506486"/>
                    <a:pt x="556090" y="1506571"/>
                  </a:cubicBezTo>
                  <a:cubicBezTo>
                    <a:pt x="555237" y="1503242"/>
                    <a:pt x="554383" y="1499999"/>
                    <a:pt x="553615" y="1496670"/>
                  </a:cubicBezTo>
                  <a:close/>
                  <a:moveTo>
                    <a:pt x="553274" y="1495305"/>
                  </a:moveTo>
                  <a:cubicBezTo>
                    <a:pt x="552336" y="1491464"/>
                    <a:pt x="551397" y="1487623"/>
                    <a:pt x="550459" y="1483783"/>
                  </a:cubicBezTo>
                  <a:cubicBezTo>
                    <a:pt x="553360" y="1483783"/>
                    <a:pt x="556260" y="1483612"/>
                    <a:pt x="559076" y="1483612"/>
                  </a:cubicBezTo>
                  <a:cubicBezTo>
                    <a:pt x="560014" y="1486685"/>
                    <a:pt x="560953" y="1489757"/>
                    <a:pt x="561806" y="1492830"/>
                  </a:cubicBezTo>
                  <a:lnTo>
                    <a:pt x="562574" y="1495476"/>
                  </a:lnTo>
                  <a:cubicBezTo>
                    <a:pt x="559417" y="1495476"/>
                    <a:pt x="556346" y="1495305"/>
                    <a:pt x="553189" y="1495305"/>
                  </a:cubicBezTo>
                  <a:close/>
                  <a:moveTo>
                    <a:pt x="550032" y="1481991"/>
                  </a:moveTo>
                  <a:cubicBezTo>
                    <a:pt x="549606" y="1480113"/>
                    <a:pt x="549094" y="1478235"/>
                    <a:pt x="548667" y="1476357"/>
                  </a:cubicBezTo>
                  <a:cubicBezTo>
                    <a:pt x="551397" y="1476273"/>
                    <a:pt x="554127" y="1476187"/>
                    <a:pt x="556858" y="1476102"/>
                  </a:cubicBezTo>
                  <a:cubicBezTo>
                    <a:pt x="557455" y="1478235"/>
                    <a:pt x="558137" y="1480369"/>
                    <a:pt x="558735" y="1482417"/>
                  </a:cubicBezTo>
                  <a:cubicBezTo>
                    <a:pt x="555834" y="1482246"/>
                    <a:pt x="552933" y="1482076"/>
                    <a:pt x="550032" y="1481991"/>
                  </a:cubicBezTo>
                  <a:close/>
                  <a:moveTo>
                    <a:pt x="547899" y="1473370"/>
                  </a:moveTo>
                  <a:cubicBezTo>
                    <a:pt x="547046" y="1469786"/>
                    <a:pt x="546193" y="1466286"/>
                    <a:pt x="545340" y="1462702"/>
                  </a:cubicBezTo>
                  <a:cubicBezTo>
                    <a:pt x="547899" y="1462873"/>
                    <a:pt x="550459" y="1463043"/>
                    <a:pt x="553018" y="1463214"/>
                  </a:cubicBezTo>
                  <a:cubicBezTo>
                    <a:pt x="554042" y="1466713"/>
                    <a:pt x="555066" y="1470127"/>
                    <a:pt x="556090" y="1473627"/>
                  </a:cubicBezTo>
                  <a:cubicBezTo>
                    <a:pt x="553360" y="1473541"/>
                    <a:pt x="550629" y="1473456"/>
                    <a:pt x="547814" y="1473285"/>
                  </a:cubicBezTo>
                  <a:close/>
                  <a:moveTo>
                    <a:pt x="544828" y="1460654"/>
                  </a:moveTo>
                  <a:cubicBezTo>
                    <a:pt x="543889" y="1456898"/>
                    <a:pt x="543036" y="1453143"/>
                    <a:pt x="542098" y="1449388"/>
                  </a:cubicBezTo>
                  <a:cubicBezTo>
                    <a:pt x="544401" y="1449558"/>
                    <a:pt x="546705" y="1449643"/>
                    <a:pt x="549008" y="1449814"/>
                  </a:cubicBezTo>
                  <a:cubicBezTo>
                    <a:pt x="550203" y="1453740"/>
                    <a:pt x="551312" y="1457752"/>
                    <a:pt x="552506" y="1461678"/>
                  </a:cubicBezTo>
                  <a:cubicBezTo>
                    <a:pt x="549947" y="1461337"/>
                    <a:pt x="547387" y="1460995"/>
                    <a:pt x="544742" y="1460654"/>
                  </a:cubicBezTo>
                  <a:close/>
                  <a:moveTo>
                    <a:pt x="524778" y="1384779"/>
                  </a:moveTo>
                  <a:cubicBezTo>
                    <a:pt x="522901" y="1378036"/>
                    <a:pt x="521024" y="1371293"/>
                    <a:pt x="519233" y="1364466"/>
                  </a:cubicBezTo>
                  <a:cubicBezTo>
                    <a:pt x="521877" y="1362161"/>
                    <a:pt x="524522" y="1359772"/>
                    <a:pt x="527167" y="1357467"/>
                  </a:cubicBezTo>
                  <a:cubicBezTo>
                    <a:pt x="528703" y="1364807"/>
                    <a:pt x="530324" y="1372062"/>
                    <a:pt x="531860" y="1379402"/>
                  </a:cubicBezTo>
                  <a:lnTo>
                    <a:pt x="524778" y="1384779"/>
                  </a:lnTo>
                  <a:close/>
                  <a:moveTo>
                    <a:pt x="518891" y="1363186"/>
                  </a:moveTo>
                  <a:cubicBezTo>
                    <a:pt x="517441" y="1357723"/>
                    <a:pt x="515905" y="1352176"/>
                    <a:pt x="514455" y="1346713"/>
                  </a:cubicBezTo>
                  <a:lnTo>
                    <a:pt x="513431" y="1342617"/>
                  </a:lnTo>
                  <a:cubicBezTo>
                    <a:pt x="516332" y="1339971"/>
                    <a:pt x="519318" y="1337410"/>
                    <a:pt x="522219" y="1334850"/>
                  </a:cubicBezTo>
                  <a:lnTo>
                    <a:pt x="527082" y="1357126"/>
                  </a:lnTo>
                  <a:cubicBezTo>
                    <a:pt x="524352" y="1359089"/>
                    <a:pt x="521622" y="1361137"/>
                    <a:pt x="518891" y="1363186"/>
                  </a:cubicBezTo>
                  <a:close/>
                  <a:moveTo>
                    <a:pt x="512322" y="1338349"/>
                  </a:moveTo>
                  <a:lnTo>
                    <a:pt x="507886" y="1321024"/>
                  </a:lnTo>
                  <a:cubicBezTo>
                    <a:pt x="512407" y="1317012"/>
                    <a:pt x="516929" y="1313086"/>
                    <a:pt x="521536" y="1309246"/>
                  </a:cubicBezTo>
                  <a:cubicBezTo>
                    <a:pt x="525973" y="1312659"/>
                    <a:pt x="530409" y="1315988"/>
                    <a:pt x="534760" y="1319402"/>
                  </a:cubicBezTo>
                  <a:cubicBezTo>
                    <a:pt x="534760" y="1320000"/>
                    <a:pt x="534760" y="1320767"/>
                    <a:pt x="534846" y="1321536"/>
                  </a:cubicBezTo>
                  <a:cubicBezTo>
                    <a:pt x="534078" y="1322133"/>
                    <a:pt x="533310" y="1322645"/>
                    <a:pt x="532542" y="1323242"/>
                  </a:cubicBezTo>
                  <a:cubicBezTo>
                    <a:pt x="525717" y="1328193"/>
                    <a:pt x="518977" y="1333228"/>
                    <a:pt x="512322" y="1338349"/>
                  </a:cubicBezTo>
                  <a:close/>
                  <a:moveTo>
                    <a:pt x="545766" y="1308989"/>
                  </a:moveTo>
                  <a:lnTo>
                    <a:pt x="546108" y="1308989"/>
                  </a:lnTo>
                  <a:cubicBezTo>
                    <a:pt x="547558" y="1308648"/>
                    <a:pt x="549008" y="1308392"/>
                    <a:pt x="550544" y="1308136"/>
                  </a:cubicBezTo>
                  <a:cubicBezTo>
                    <a:pt x="550971" y="1308563"/>
                    <a:pt x="551312" y="1308989"/>
                    <a:pt x="551738" y="1309416"/>
                  </a:cubicBezTo>
                  <a:cubicBezTo>
                    <a:pt x="550885" y="1310013"/>
                    <a:pt x="550032" y="1310611"/>
                    <a:pt x="549179" y="1311208"/>
                  </a:cubicBezTo>
                  <a:cubicBezTo>
                    <a:pt x="548070" y="1310440"/>
                    <a:pt x="546875" y="1309672"/>
                    <a:pt x="545766" y="1308904"/>
                  </a:cubicBezTo>
                  <a:close/>
                  <a:moveTo>
                    <a:pt x="591923" y="1302503"/>
                  </a:moveTo>
                  <a:cubicBezTo>
                    <a:pt x="592008" y="1301564"/>
                    <a:pt x="592179" y="1300625"/>
                    <a:pt x="592264" y="1299771"/>
                  </a:cubicBezTo>
                  <a:cubicBezTo>
                    <a:pt x="592606" y="1299687"/>
                    <a:pt x="592861" y="1299601"/>
                    <a:pt x="593203" y="1299516"/>
                  </a:cubicBezTo>
                  <a:cubicBezTo>
                    <a:pt x="592947" y="1300540"/>
                    <a:pt x="592606" y="1301479"/>
                    <a:pt x="592350" y="1302503"/>
                  </a:cubicBezTo>
                  <a:cubicBezTo>
                    <a:pt x="592179" y="1302503"/>
                    <a:pt x="592094" y="1302503"/>
                    <a:pt x="591923" y="1302588"/>
                  </a:cubicBezTo>
                  <a:close/>
                  <a:moveTo>
                    <a:pt x="598834" y="1300199"/>
                  </a:moveTo>
                  <a:cubicBezTo>
                    <a:pt x="598834" y="1300199"/>
                    <a:pt x="599602" y="1300796"/>
                    <a:pt x="600028" y="1301052"/>
                  </a:cubicBezTo>
                  <a:cubicBezTo>
                    <a:pt x="599516" y="1301137"/>
                    <a:pt x="599004" y="1301223"/>
                    <a:pt x="598492" y="1301308"/>
                  </a:cubicBezTo>
                  <a:cubicBezTo>
                    <a:pt x="598663" y="1300966"/>
                    <a:pt x="598748" y="1300540"/>
                    <a:pt x="598919" y="1300199"/>
                  </a:cubicBezTo>
                  <a:close/>
                  <a:moveTo>
                    <a:pt x="627074" y="1303356"/>
                  </a:moveTo>
                  <a:cubicBezTo>
                    <a:pt x="627927" y="1303186"/>
                    <a:pt x="628865" y="1303015"/>
                    <a:pt x="629719" y="1302844"/>
                  </a:cubicBezTo>
                  <a:lnTo>
                    <a:pt x="632022" y="1302417"/>
                  </a:lnTo>
                  <a:cubicBezTo>
                    <a:pt x="631681" y="1304466"/>
                    <a:pt x="631340" y="1306429"/>
                    <a:pt x="630998" y="1308477"/>
                  </a:cubicBezTo>
                  <a:cubicBezTo>
                    <a:pt x="629463" y="1307368"/>
                    <a:pt x="627927" y="1306258"/>
                    <a:pt x="626476" y="1305148"/>
                  </a:cubicBezTo>
                  <a:cubicBezTo>
                    <a:pt x="626647" y="1304551"/>
                    <a:pt x="626903" y="1303954"/>
                    <a:pt x="627074" y="1303356"/>
                  </a:cubicBezTo>
                  <a:close/>
                  <a:moveTo>
                    <a:pt x="638079" y="1301308"/>
                  </a:moveTo>
                  <a:lnTo>
                    <a:pt x="638421" y="1301308"/>
                  </a:lnTo>
                  <a:cubicBezTo>
                    <a:pt x="638421" y="1301308"/>
                    <a:pt x="638421" y="1300966"/>
                    <a:pt x="638421" y="1300966"/>
                  </a:cubicBezTo>
                  <a:lnTo>
                    <a:pt x="638250" y="1300966"/>
                  </a:lnTo>
                  <a:cubicBezTo>
                    <a:pt x="638421" y="1300540"/>
                    <a:pt x="638506" y="1300113"/>
                    <a:pt x="638677" y="1299687"/>
                  </a:cubicBezTo>
                  <a:cubicBezTo>
                    <a:pt x="642857" y="1299942"/>
                    <a:pt x="646953" y="1300199"/>
                    <a:pt x="651133" y="1300369"/>
                  </a:cubicBezTo>
                  <a:cubicBezTo>
                    <a:pt x="650792" y="1304807"/>
                    <a:pt x="650365" y="1309246"/>
                    <a:pt x="650024" y="1313769"/>
                  </a:cubicBezTo>
                  <a:cubicBezTo>
                    <a:pt x="649512" y="1314707"/>
                    <a:pt x="648915" y="1315647"/>
                    <a:pt x="648318" y="1316585"/>
                  </a:cubicBezTo>
                  <a:cubicBezTo>
                    <a:pt x="647720" y="1317524"/>
                    <a:pt x="647038" y="1318378"/>
                    <a:pt x="646355" y="1319231"/>
                  </a:cubicBezTo>
                  <a:lnTo>
                    <a:pt x="646185" y="1319402"/>
                  </a:lnTo>
                  <a:cubicBezTo>
                    <a:pt x="645417" y="1318805"/>
                    <a:pt x="644649" y="1318292"/>
                    <a:pt x="643881" y="1317695"/>
                  </a:cubicBezTo>
                  <a:cubicBezTo>
                    <a:pt x="640980" y="1315561"/>
                    <a:pt x="638079" y="1313428"/>
                    <a:pt x="635179" y="1311379"/>
                  </a:cubicBezTo>
                  <a:cubicBezTo>
                    <a:pt x="636288" y="1308051"/>
                    <a:pt x="637312" y="1304722"/>
                    <a:pt x="638250" y="1301393"/>
                  </a:cubicBezTo>
                  <a:close/>
                  <a:moveTo>
                    <a:pt x="647038" y="1320000"/>
                  </a:moveTo>
                  <a:cubicBezTo>
                    <a:pt x="647891" y="1319317"/>
                    <a:pt x="648744" y="1318719"/>
                    <a:pt x="649512" y="1318036"/>
                  </a:cubicBezTo>
                  <a:cubicBezTo>
                    <a:pt x="649427" y="1319231"/>
                    <a:pt x="649256" y="1320426"/>
                    <a:pt x="649171" y="1321621"/>
                  </a:cubicBezTo>
                  <a:cubicBezTo>
                    <a:pt x="648403" y="1321109"/>
                    <a:pt x="647720" y="1320596"/>
                    <a:pt x="646953" y="1320084"/>
                  </a:cubicBezTo>
                  <a:lnTo>
                    <a:pt x="646953" y="1320084"/>
                  </a:lnTo>
                  <a:close/>
                  <a:moveTo>
                    <a:pt x="663675" y="1292602"/>
                  </a:moveTo>
                  <a:cubicBezTo>
                    <a:pt x="663675" y="1291578"/>
                    <a:pt x="663675" y="1290554"/>
                    <a:pt x="663675" y="1289530"/>
                  </a:cubicBezTo>
                  <a:cubicBezTo>
                    <a:pt x="665381" y="1291407"/>
                    <a:pt x="667002" y="1293200"/>
                    <a:pt x="668623" y="1295077"/>
                  </a:cubicBezTo>
                  <a:cubicBezTo>
                    <a:pt x="666917" y="1295077"/>
                    <a:pt x="665210" y="1295163"/>
                    <a:pt x="663419" y="1295248"/>
                  </a:cubicBezTo>
                  <a:cubicBezTo>
                    <a:pt x="663504" y="1294395"/>
                    <a:pt x="663590" y="1293541"/>
                    <a:pt x="663675" y="1292602"/>
                  </a:cubicBezTo>
                  <a:close/>
                  <a:moveTo>
                    <a:pt x="658982" y="1291664"/>
                  </a:moveTo>
                  <a:cubicBezTo>
                    <a:pt x="658982" y="1291664"/>
                    <a:pt x="658812" y="1292005"/>
                    <a:pt x="658812" y="1292176"/>
                  </a:cubicBezTo>
                  <a:cubicBezTo>
                    <a:pt x="659068" y="1289700"/>
                    <a:pt x="659238" y="1287140"/>
                    <a:pt x="659409" y="1284665"/>
                  </a:cubicBezTo>
                  <a:cubicBezTo>
                    <a:pt x="659665" y="1284921"/>
                    <a:pt x="659836" y="1285092"/>
                    <a:pt x="660091" y="1285348"/>
                  </a:cubicBezTo>
                  <a:cubicBezTo>
                    <a:pt x="660262" y="1285518"/>
                    <a:pt x="660433" y="1285775"/>
                    <a:pt x="660603" y="1285945"/>
                  </a:cubicBezTo>
                  <a:cubicBezTo>
                    <a:pt x="660177" y="1287908"/>
                    <a:pt x="659665" y="1289786"/>
                    <a:pt x="659068" y="1291664"/>
                  </a:cubicBezTo>
                  <a:close/>
                  <a:moveTo>
                    <a:pt x="661286" y="1281166"/>
                  </a:moveTo>
                  <a:cubicBezTo>
                    <a:pt x="661286" y="1281678"/>
                    <a:pt x="661286" y="1282275"/>
                    <a:pt x="661115" y="1282787"/>
                  </a:cubicBezTo>
                  <a:cubicBezTo>
                    <a:pt x="661115" y="1282958"/>
                    <a:pt x="661115" y="1283214"/>
                    <a:pt x="661030" y="1283385"/>
                  </a:cubicBezTo>
                  <a:cubicBezTo>
                    <a:pt x="660518" y="1282702"/>
                    <a:pt x="660006" y="1282105"/>
                    <a:pt x="659580" y="1281422"/>
                  </a:cubicBezTo>
                  <a:cubicBezTo>
                    <a:pt x="659580" y="1281422"/>
                    <a:pt x="659580" y="1281336"/>
                    <a:pt x="659580" y="1281251"/>
                  </a:cubicBezTo>
                  <a:cubicBezTo>
                    <a:pt x="660177" y="1281251"/>
                    <a:pt x="660689" y="1281251"/>
                    <a:pt x="661286" y="1281251"/>
                  </a:cubicBezTo>
                  <a:close/>
                  <a:moveTo>
                    <a:pt x="642345" y="1259743"/>
                  </a:moveTo>
                  <a:cubicBezTo>
                    <a:pt x="641748" y="1258975"/>
                    <a:pt x="641066" y="1258207"/>
                    <a:pt x="640383" y="1257439"/>
                  </a:cubicBezTo>
                  <a:cubicBezTo>
                    <a:pt x="641236" y="1257354"/>
                    <a:pt x="642089" y="1257268"/>
                    <a:pt x="642943" y="1257183"/>
                  </a:cubicBezTo>
                  <a:cubicBezTo>
                    <a:pt x="642687" y="1258036"/>
                    <a:pt x="642516" y="1258890"/>
                    <a:pt x="642260" y="1259743"/>
                  </a:cubicBezTo>
                  <a:close/>
                  <a:moveTo>
                    <a:pt x="639445" y="1253001"/>
                  </a:moveTo>
                  <a:cubicBezTo>
                    <a:pt x="640127" y="1248733"/>
                    <a:pt x="640810" y="1244380"/>
                    <a:pt x="641492" y="1240113"/>
                  </a:cubicBezTo>
                  <a:cubicBezTo>
                    <a:pt x="642601" y="1239943"/>
                    <a:pt x="643710" y="1239772"/>
                    <a:pt x="644820" y="1239601"/>
                  </a:cubicBezTo>
                  <a:lnTo>
                    <a:pt x="647464" y="1239174"/>
                  </a:lnTo>
                  <a:lnTo>
                    <a:pt x="644905" y="1250099"/>
                  </a:lnTo>
                  <a:cubicBezTo>
                    <a:pt x="644649" y="1251038"/>
                    <a:pt x="644393" y="1251977"/>
                    <a:pt x="644137" y="1252915"/>
                  </a:cubicBezTo>
                  <a:cubicBezTo>
                    <a:pt x="642601" y="1252915"/>
                    <a:pt x="641066" y="1252915"/>
                    <a:pt x="639530" y="1252915"/>
                  </a:cubicBezTo>
                  <a:close/>
                  <a:moveTo>
                    <a:pt x="623064" y="1248392"/>
                  </a:moveTo>
                  <a:cubicBezTo>
                    <a:pt x="622552" y="1250014"/>
                    <a:pt x="622125" y="1251635"/>
                    <a:pt x="621613" y="1253257"/>
                  </a:cubicBezTo>
                  <a:cubicBezTo>
                    <a:pt x="619310" y="1253257"/>
                    <a:pt x="617092" y="1253342"/>
                    <a:pt x="614788" y="1253427"/>
                  </a:cubicBezTo>
                  <a:cubicBezTo>
                    <a:pt x="614361" y="1253001"/>
                    <a:pt x="614020" y="1252489"/>
                    <a:pt x="613593" y="1252062"/>
                  </a:cubicBezTo>
                  <a:cubicBezTo>
                    <a:pt x="614276" y="1249416"/>
                    <a:pt x="614959" y="1246770"/>
                    <a:pt x="615641" y="1244039"/>
                  </a:cubicBezTo>
                  <a:cubicBezTo>
                    <a:pt x="616665" y="1243868"/>
                    <a:pt x="617603" y="1243698"/>
                    <a:pt x="618627" y="1243613"/>
                  </a:cubicBezTo>
                  <a:cubicBezTo>
                    <a:pt x="620163" y="1245234"/>
                    <a:pt x="621613" y="1246856"/>
                    <a:pt x="623149" y="1248392"/>
                  </a:cubicBezTo>
                  <a:close/>
                  <a:moveTo>
                    <a:pt x="612143" y="1239943"/>
                  </a:moveTo>
                  <a:cubicBezTo>
                    <a:pt x="609328" y="1240198"/>
                    <a:pt x="606427" y="1240369"/>
                    <a:pt x="603612" y="1240625"/>
                  </a:cubicBezTo>
                  <a:cubicBezTo>
                    <a:pt x="603526" y="1240455"/>
                    <a:pt x="603355" y="1240369"/>
                    <a:pt x="603270" y="1240198"/>
                  </a:cubicBezTo>
                  <a:cubicBezTo>
                    <a:pt x="605488" y="1239601"/>
                    <a:pt x="607792" y="1239003"/>
                    <a:pt x="610010" y="1238491"/>
                  </a:cubicBezTo>
                  <a:cubicBezTo>
                    <a:pt x="610010" y="1238491"/>
                    <a:pt x="610010" y="1238150"/>
                    <a:pt x="610010" y="1238236"/>
                  </a:cubicBezTo>
                  <a:cubicBezTo>
                    <a:pt x="607536" y="1238662"/>
                    <a:pt x="605062" y="1239089"/>
                    <a:pt x="602587" y="1239431"/>
                  </a:cubicBezTo>
                  <a:cubicBezTo>
                    <a:pt x="601564" y="1238236"/>
                    <a:pt x="600540" y="1237041"/>
                    <a:pt x="599431" y="1235846"/>
                  </a:cubicBezTo>
                  <a:cubicBezTo>
                    <a:pt x="600199" y="1232517"/>
                    <a:pt x="600966" y="1229189"/>
                    <a:pt x="601649" y="1225945"/>
                  </a:cubicBezTo>
                  <a:cubicBezTo>
                    <a:pt x="605488" y="1229786"/>
                    <a:pt x="609242" y="1233712"/>
                    <a:pt x="612911" y="1237638"/>
                  </a:cubicBezTo>
                  <a:cubicBezTo>
                    <a:pt x="612655" y="1238406"/>
                    <a:pt x="612399" y="1239260"/>
                    <a:pt x="612143" y="1240028"/>
                  </a:cubicBezTo>
                  <a:close/>
                  <a:moveTo>
                    <a:pt x="595080" y="1230896"/>
                  </a:moveTo>
                  <a:cubicBezTo>
                    <a:pt x="593117" y="1228677"/>
                    <a:pt x="591155" y="1226457"/>
                    <a:pt x="589193" y="1224238"/>
                  </a:cubicBezTo>
                  <a:cubicBezTo>
                    <a:pt x="589875" y="1221336"/>
                    <a:pt x="590558" y="1218349"/>
                    <a:pt x="591326" y="1215448"/>
                  </a:cubicBezTo>
                  <a:cubicBezTo>
                    <a:pt x="593544" y="1217581"/>
                    <a:pt x="595762" y="1219800"/>
                    <a:pt x="597981" y="1222019"/>
                  </a:cubicBezTo>
                  <a:cubicBezTo>
                    <a:pt x="597042" y="1225007"/>
                    <a:pt x="596104" y="1227908"/>
                    <a:pt x="595165" y="1230896"/>
                  </a:cubicBezTo>
                  <a:close/>
                  <a:moveTo>
                    <a:pt x="585951" y="1221080"/>
                  </a:moveTo>
                  <a:cubicBezTo>
                    <a:pt x="583050" y="1218178"/>
                    <a:pt x="580064" y="1215277"/>
                    <a:pt x="577078" y="1212460"/>
                  </a:cubicBezTo>
                  <a:cubicBezTo>
                    <a:pt x="577760" y="1209729"/>
                    <a:pt x="578528" y="1206998"/>
                    <a:pt x="579211" y="1204267"/>
                  </a:cubicBezTo>
                  <a:cubicBezTo>
                    <a:pt x="582367" y="1207169"/>
                    <a:pt x="585524" y="1209985"/>
                    <a:pt x="588596" y="1212972"/>
                  </a:cubicBezTo>
                  <a:cubicBezTo>
                    <a:pt x="588596" y="1212972"/>
                    <a:pt x="588596" y="1212972"/>
                    <a:pt x="588596" y="1212972"/>
                  </a:cubicBezTo>
                  <a:cubicBezTo>
                    <a:pt x="587657" y="1215703"/>
                    <a:pt x="586719" y="1218349"/>
                    <a:pt x="585780" y="1221080"/>
                  </a:cubicBezTo>
                  <a:close/>
                  <a:moveTo>
                    <a:pt x="583477" y="1228335"/>
                  </a:moveTo>
                  <a:cubicBezTo>
                    <a:pt x="581855" y="1233114"/>
                    <a:pt x="580234" y="1237894"/>
                    <a:pt x="578613" y="1242673"/>
                  </a:cubicBezTo>
                  <a:cubicBezTo>
                    <a:pt x="577078" y="1242844"/>
                    <a:pt x="575542" y="1242930"/>
                    <a:pt x="574006" y="1243100"/>
                  </a:cubicBezTo>
                  <a:lnTo>
                    <a:pt x="570594" y="1238918"/>
                  </a:lnTo>
                  <a:cubicBezTo>
                    <a:pt x="570594" y="1238918"/>
                    <a:pt x="570082" y="1238321"/>
                    <a:pt x="569911" y="1238065"/>
                  </a:cubicBezTo>
                  <a:cubicBezTo>
                    <a:pt x="571788" y="1231834"/>
                    <a:pt x="573580" y="1225604"/>
                    <a:pt x="575286" y="1219288"/>
                  </a:cubicBezTo>
                  <a:cubicBezTo>
                    <a:pt x="578016" y="1222361"/>
                    <a:pt x="580746" y="1225433"/>
                    <a:pt x="583477" y="1228420"/>
                  </a:cubicBezTo>
                  <a:close/>
                  <a:moveTo>
                    <a:pt x="565133" y="1232090"/>
                  </a:moveTo>
                  <a:cubicBezTo>
                    <a:pt x="563683" y="1230298"/>
                    <a:pt x="562233" y="1228506"/>
                    <a:pt x="560782" y="1226713"/>
                  </a:cubicBezTo>
                  <a:cubicBezTo>
                    <a:pt x="561635" y="1224750"/>
                    <a:pt x="562574" y="1222873"/>
                    <a:pt x="563427" y="1220910"/>
                  </a:cubicBezTo>
                  <a:lnTo>
                    <a:pt x="563427" y="1220910"/>
                  </a:lnTo>
                  <a:cubicBezTo>
                    <a:pt x="563427" y="1220910"/>
                    <a:pt x="563427" y="1220910"/>
                    <a:pt x="563427" y="1220910"/>
                  </a:cubicBezTo>
                  <a:lnTo>
                    <a:pt x="563427" y="1220910"/>
                  </a:lnTo>
                  <a:cubicBezTo>
                    <a:pt x="563427" y="1220910"/>
                    <a:pt x="563427" y="1220910"/>
                    <a:pt x="563427" y="1220910"/>
                  </a:cubicBezTo>
                  <a:cubicBezTo>
                    <a:pt x="564792" y="1217325"/>
                    <a:pt x="566157" y="1213826"/>
                    <a:pt x="567437" y="1210241"/>
                  </a:cubicBezTo>
                  <a:cubicBezTo>
                    <a:pt x="568887" y="1211863"/>
                    <a:pt x="570338" y="1213570"/>
                    <a:pt x="571788" y="1215191"/>
                  </a:cubicBezTo>
                  <a:cubicBezTo>
                    <a:pt x="569570" y="1220824"/>
                    <a:pt x="567352" y="1226457"/>
                    <a:pt x="565133" y="1232090"/>
                  </a:cubicBezTo>
                  <a:close/>
                  <a:moveTo>
                    <a:pt x="533225" y="1170895"/>
                  </a:moveTo>
                  <a:lnTo>
                    <a:pt x="538003" y="1176358"/>
                  </a:lnTo>
                  <a:cubicBezTo>
                    <a:pt x="535358" y="1180967"/>
                    <a:pt x="532798" y="1185661"/>
                    <a:pt x="530324" y="1190355"/>
                  </a:cubicBezTo>
                  <a:cubicBezTo>
                    <a:pt x="529385" y="1189245"/>
                    <a:pt x="528447" y="1188136"/>
                    <a:pt x="527508" y="1187112"/>
                  </a:cubicBezTo>
                  <a:cubicBezTo>
                    <a:pt x="529471" y="1181735"/>
                    <a:pt x="531348" y="1176358"/>
                    <a:pt x="533310" y="1170895"/>
                  </a:cubicBezTo>
                  <a:close/>
                  <a:moveTo>
                    <a:pt x="527338" y="1195988"/>
                  </a:moveTo>
                  <a:cubicBezTo>
                    <a:pt x="525205" y="1200085"/>
                    <a:pt x="523072" y="1204267"/>
                    <a:pt x="521024" y="1208449"/>
                  </a:cubicBezTo>
                  <a:lnTo>
                    <a:pt x="519403" y="1206657"/>
                  </a:lnTo>
                  <a:cubicBezTo>
                    <a:pt x="521024" y="1203072"/>
                    <a:pt x="522645" y="1199487"/>
                    <a:pt x="524181" y="1195903"/>
                  </a:cubicBezTo>
                  <a:cubicBezTo>
                    <a:pt x="524181" y="1195903"/>
                    <a:pt x="524181" y="1195903"/>
                    <a:pt x="524181" y="1195903"/>
                  </a:cubicBezTo>
                  <a:cubicBezTo>
                    <a:pt x="524181" y="1195903"/>
                    <a:pt x="524181" y="1195903"/>
                    <a:pt x="524181" y="1195903"/>
                  </a:cubicBezTo>
                  <a:cubicBezTo>
                    <a:pt x="524181" y="1195903"/>
                    <a:pt x="524181" y="1195903"/>
                    <a:pt x="524181" y="1195903"/>
                  </a:cubicBezTo>
                  <a:cubicBezTo>
                    <a:pt x="524181" y="1195903"/>
                    <a:pt x="524181" y="1195903"/>
                    <a:pt x="524181" y="1195903"/>
                  </a:cubicBezTo>
                  <a:cubicBezTo>
                    <a:pt x="524437" y="1195134"/>
                    <a:pt x="524693" y="1194452"/>
                    <a:pt x="524949" y="1193684"/>
                  </a:cubicBezTo>
                  <a:cubicBezTo>
                    <a:pt x="525717" y="1194452"/>
                    <a:pt x="526485" y="1195220"/>
                    <a:pt x="527167" y="1196073"/>
                  </a:cubicBezTo>
                  <a:close/>
                  <a:moveTo>
                    <a:pt x="517782" y="1193257"/>
                  </a:moveTo>
                  <a:cubicBezTo>
                    <a:pt x="517782" y="1193257"/>
                    <a:pt x="517782" y="1193257"/>
                    <a:pt x="517782" y="1193342"/>
                  </a:cubicBezTo>
                  <a:cubicBezTo>
                    <a:pt x="517782" y="1193342"/>
                    <a:pt x="517782" y="1193342"/>
                    <a:pt x="517782" y="1193342"/>
                  </a:cubicBezTo>
                  <a:cubicBezTo>
                    <a:pt x="516758" y="1195988"/>
                    <a:pt x="515820" y="1198719"/>
                    <a:pt x="514881" y="1201365"/>
                  </a:cubicBezTo>
                  <a:lnTo>
                    <a:pt x="513772" y="1200085"/>
                  </a:lnTo>
                  <a:cubicBezTo>
                    <a:pt x="512663" y="1198890"/>
                    <a:pt x="511639" y="1197610"/>
                    <a:pt x="510530" y="1196415"/>
                  </a:cubicBezTo>
                  <a:cubicBezTo>
                    <a:pt x="512322" y="1192233"/>
                    <a:pt x="514114" y="1188051"/>
                    <a:pt x="515905" y="1183868"/>
                  </a:cubicBezTo>
                  <a:cubicBezTo>
                    <a:pt x="517356" y="1185319"/>
                    <a:pt x="518721" y="1186856"/>
                    <a:pt x="520171" y="1188307"/>
                  </a:cubicBezTo>
                  <a:cubicBezTo>
                    <a:pt x="519489" y="1189928"/>
                    <a:pt x="518721" y="1191465"/>
                    <a:pt x="518038" y="1193086"/>
                  </a:cubicBezTo>
                  <a:cubicBezTo>
                    <a:pt x="518038" y="1193086"/>
                    <a:pt x="518038" y="1193086"/>
                    <a:pt x="518038" y="1193086"/>
                  </a:cubicBezTo>
                  <a:cubicBezTo>
                    <a:pt x="518038" y="1193086"/>
                    <a:pt x="518038" y="1193086"/>
                    <a:pt x="518038" y="1193172"/>
                  </a:cubicBezTo>
                  <a:close/>
                  <a:moveTo>
                    <a:pt x="502340" y="1191806"/>
                  </a:moveTo>
                  <a:cubicBezTo>
                    <a:pt x="500804" y="1194964"/>
                    <a:pt x="499268" y="1198207"/>
                    <a:pt x="497733" y="1201450"/>
                  </a:cubicBezTo>
                  <a:lnTo>
                    <a:pt x="490225" y="1193257"/>
                  </a:lnTo>
                  <a:cubicBezTo>
                    <a:pt x="492102" y="1190611"/>
                    <a:pt x="493979" y="1188051"/>
                    <a:pt x="495770" y="1185405"/>
                  </a:cubicBezTo>
                  <a:cubicBezTo>
                    <a:pt x="497903" y="1187539"/>
                    <a:pt x="500122" y="1189672"/>
                    <a:pt x="502255" y="1191891"/>
                  </a:cubicBezTo>
                  <a:close/>
                  <a:moveTo>
                    <a:pt x="489116" y="1194793"/>
                  </a:moveTo>
                  <a:lnTo>
                    <a:pt x="497050" y="1202816"/>
                  </a:lnTo>
                  <a:cubicBezTo>
                    <a:pt x="496538" y="1203925"/>
                    <a:pt x="496026" y="1205120"/>
                    <a:pt x="495514" y="1206230"/>
                  </a:cubicBezTo>
                  <a:cubicBezTo>
                    <a:pt x="492358" y="1203840"/>
                    <a:pt x="489116" y="1201450"/>
                    <a:pt x="485959" y="1199060"/>
                  </a:cubicBezTo>
                  <a:cubicBezTo>
                    <a:pt x="486983" y="1197610"/>
                    <a:pt x="488092" y="1196159"/>
                    <a:pt x="489116" y="1194708"/>
                  </a:cubicBezTo>
                  <a:close/>
                  <a:moveTo>
                    <a:pt x="490310" y="1218349"/>
                  </a:moveTo>
                  <a:cubicBezTo>
                    <a:pt x="489883" y="1219288"/>
                    <a:pt x="489542" y="1220227"/>
                    <a:pt x="489116" y="1221166"/>
                  </a:cubicBezTo>
                  <a:lnTo>
                    <a:pt x="484935" y="1230896"/>
                  </a:lnTo>
                  <a:cubicBezTo>
                    <a:pt x="481010" y="1227140"/>
                    <a:pt x="477086" y="1223470"/>
                    <a:pt x="473076" y="1219800"/>
                  </a:cubicBezTo>
                  <a:cubicBezTo>
                    <a:pt x="472649" y="1219459"/>
                    <a:pt x="472308" y="1219118"/>
                    <a:pt x="471882" y="1218690"/>
                  </a:cubicBezTo>
                  <a:lnTo>
                    <a:pt x="476318" y="1212460"/>
                  </a:lnTo>
                  <a:cubicBezTo>
                    <a:pt x="477001" y="1211436"/>
                    <a:pt x="477769" y="1210497"/>
                    <a:pt x="478451" y="1209473"/>
                  </a:cubicBezTo>
                  <a:cubicBezTo>
                    <a:pt x="482376" y="1212460"/>
                    <a:pt x="486300" y="1215362"/>
                    <a:pt x="490225" y="1218349"/>
                  </a:cubicBezTo>
                  <a:close/>
                  <a:moveTo>
                    <a:pt x="474526" y="1211436"/>
                  </a:moveTo>
                  <a:lnTo>
                    <a:pt x="471028" y="1217923"/>
                  </a:lnTo>
                  <a:cubicBezTo>
                    <a:pt x="470090" y="1217069"/>
                    <a:pt x="469237" y="1216215"/>
                    <a:pt x="468298" y="1215362"/>
                  </a:cubicBezTo>
                  <a:cubicBezTo>
                    <a:pt x="457975" y="1203413"/>
                    <a:pt x="447310" y="1191721"/>
                    <a:pt x="436560" y="1180198"/>
                  </a:cubicBezTo>
                  <a:cubicBezTo>
                    <a:pt x="434257" y="1177723"/>
                    <a:pt x="431868" y="1175163"/>
                    <a:pt x="429479" y="1172688"/>
                  </a:cubicBezTo>
                  <a:cubicBezTo>
                    <a:pt x="445092" y="1184466"/>
                    <a:pt x="460705" y="1196159"/>
                    <a:pt x="476403" y="1207937"/>
                  </a:cubicBezTo>
                  <a:cubicBezTo>
                    <a:pt x="475806" y="1209132"/>
                    <a:pt x="475124" y="1210326"/>
                    <a:pt x="474526" y="1211436"/>
                  </a:cubicBezTo>
                  <a:close/>
                  <a:moveTo>
                    <a:pt x="482034" y="1247795"/>
                  </a:moveTo>
                  <a:cubicBezTo>
                    <a:pt x="481522" y="1249245"/>
                    <a:pt x="480925" y="1250782"/>
                    <a:pt x="480413" y="1252233"/>
                  </a:cubicBezTo>
                  <a:lnTo>
                    <a:pt x="480413" y="1252233"/>
                  </a:lnTo>
                  <a:cubicBezTo>
                    <a:pt x="480413" y="1252233"/>
                    <a:pt x="483229" y="1253427"/>
                    <a:pt x="483229" y="1253427"/>
                  </a:cubicBezTo>
                  <a:cubicBezTo>
                    <a:pt x="484253" y="1251464"/>
                    <a:pt x="485191" y="1249502"/>
                    <a:pt x="486215" y="1247538"/>
                  </a:cubicBezTo>
                  <a:cubicBezTo>
                    <a:pt x="488262" y="1249928"/>
                    <a:pt x="490225" y="1252403"/>
                    <a:pt x="492272" y="1254793"/>
                  </a:cubicBezTo>
                  <a:lnTo>
                    <a:pt x="476062" y="1257183"/>
                  </a:lnTo>
                  <a:lnTo>
                    <a:pt x="475294" y="1254451"/>
                  </a:lnTo>
                  <a:lnTo>
                    <a:pt x="476745" y="1256415"/>
                  </a:lnTo>
                  <a:cubicBezTo>
                    <a:pt x="476745" y="1256415"/>
                    <a:pt x="477001" y="1256329"/>
                    <a:pt x="477001" y="1256244"/>
                  </a:cubicBezTo>
                  <a:lnTo>
                    <a:pt x="474271" y="1251721"/>
                  </a:lnTo>
                  <a:cubicBezTo>
                    <a:pt x="476830" y="1250355"/>
                    <a:pt x="479389" y="1248990"/>
                    <a:pt x="482034" y="1247709"/>
                  </a:cubicBezTo>
                  <a:close/>
                  <a:moveTo>
                    <a:pt x="474782" y="1253854"/>
                  </a:moveTo>
                  <a:lnTo>
                    <a:pt x="475465" y="1257183"/>
                  </a:lnTo>
                  <a:cubicBezTo>
                    <a:pt x="473929" y="1256073"/>
                    <a:pt x="472479" y="1254879"/>
                    <a:pt x="470943" y="1253769"/>
                  </a:cubicBezTo>
                  <a:cubicBezTo>
                    <a:pt x="471796" y="1253257"/>
                    <a:pt x="472649" y="1252745"/>
                    <a:pt x="473588" y="1252318"/>
                  </a:cubicBezTo>
                  <a:lnTo>
                    <a:pt x="474782" y="1253939"/>
                  </a:lnTo>
                  <a:close/>
                  <a:moveTo>
                    <a:pt x="447395" y="1260341"/>
                  </a:moveTo>
                  <a:cubicBezTo>
                    <a:pt x="446798" y="1257268"/>
                    <a:pt x="446201" y="1254196"/>
                    <a:pt x="445604" y="1251038"/>
                  </a:cubicBezTo>
                  <a:cubicBezTo>
                    <a:pt x="448249" y="1253086"/>
                    <a:pt x="450893" y="1255049"/>
                    <a:pt x="453538" y="1257097"/>
                  </a:cubicBezTo>
                  <a:cubicBezTo>
                    <a:pt x="451491" y="1258122"/>
                    <a:pt x="449443" y="1259231"/>
                    <a:pt x="447481" y="1260341"/>
                  </a:cubicBezTo>
                  <a:close/>
                  <a:moveTo>
                    <a:pt x="445007" y="1250696"/>
                  </a:moveTo>
                  <a:cubicBezTo>
                    <a:pt x="445518" y="1254110"/>
                    <a:pt x="446031" y="1257439"/>
                    <a:pt x="446457" y="1260853"/>
                  </a:cubicBezTo>
                  <a:cubicBezTo>
                    <a:pt x="445177" y="1261536"/>
                    <a:pt x="443812" y="1262218"/>
                    <a:pt x="442533" y="1262901"/>
                  </a:cubicBezTo>
                  <a:lnTo>
                    <a:pt x="442533" y="1262901"/>
                  </a:lnTo>
                  <a:cubicBezTo>
                    <a:pt x="442533" y="1262901"/>
                    <a:pt x="442447" y="1262901"/>
                    <a:pt x="442447" y="1262901"/>
                  </a:cubicBezTo>
                  <a:lnTo>
                    <a:pt x="442362" y="1262901"/>
                  </a:lnTo>
                  <a:cubicBezTo>
                    <a:pt x="442362" y="1262901"/>
                    <a:pt x="442362" y="1262901"/>
                    <a:pt x="442362" y="1262901"/>
                  </a:cubicBezTo>
                  <a:cubicBezTo>
                    <a:pt x="440826" y="1263926"/>
                    <a:pt x="439376" y="1264950"/>
                    <a:pt x="437925" y="1266059"/>
                  </a:cubicBezTo>
                  <a:cubicBezTo>
                    <a:pt x="436816" y="1258292"/>
                    <a:pt x="435792" y="1250526"/>
                    <a:pt x="434769" y="1242759"/>
                  </a:cubicBezTo>
                  <a:cubicBezTo>
                    <a:pt x="438181" y="1245405"/>
                    <a:pt x="441594" y="1247965"/>
                    <a:pt x="445007" y="1250611"/>
                  </a:cubicBezTo>
                  <a:close/>
                  <a:moveTo>
                    <a:pt x="434001" y="1242247"/>
                  </a:moveTo>
                  <a:cubicBezTo>
                    <a:pt x="434683" y="1250611"/>
                    <a:pt x="435366" y="1259061"/>
                    <a:pt x="436134" y="1267425"/>
                  </a:cubicBezTo>
                  <a:cubicBezTo>
                    <a:pt x="433489" y="1269303"/>
                    <a:pt x="430929" y="1271180"/>
                    <a:pt x="428370" y="1273143"/>
                  </a:cubicBezTo>
                  <a:cubicBezTo>
                    <a:pt x="427090" y="1263584"/>
                    <a:pt x="425810" y="1254025"/>
                    <a:pt x="424701" y="1244551"/>
                  </a:cubicBezTo>
                  <a:cubicBezTo>
                    <a:pt x="424275" y="1241137"/>
                    <a:pt x="423933" y="1237723"/>
                    <a:pt x="423592" y="1234309"/>
                  </a:cubicBezTo>
                  <a:cubicBezTo>
                    <a:pt x="427090" y="1236955"/>
                    <a:pt x="430588" y="1239686"/>
                    <a:pt x="434086" y="1242332"/>
                  </a:cubicBezTo>
                  <a:close/>
                  <a:moveTo>
                    <a:pt x="422568" y="1244466"/>
                  </a:moveTo>
                  <a:cubicBezTo>
                    <a:pt x="423251" y="1254879"/>
                    <a:pt x="424019" y="1265291"/>
                    <a:pt x="424957" y="1275704"/>
                  </a:cubicBezTo>
                  <a:cubicBezTo>
                    <a:pt x="424445" y="1276130"/>
                    <a:pt x="423848" y="1276557"/>
                    <a:pt x="423336" y="1276984"/>
                  </a:cubicBezTo>
                  <a:cubicBezTo>
                    <a:pt x="420265" y="1279544"/>
                    <a:pt x="417278" y="1282019"/>
                    <a:pt x="414293" y="1284665"/>
                  </a:cubicBezTo>
                  <a:cubicBezTo>
                    <a:pt x="413013" y="1285775"/>
                    <a:pt x="411733" y="1286969"/>
                    <a:pt x="410453" y="1288079"/>
                  </a:cubicBezTo>
                  <a:cubicBezTo>
                    <a:pt x="410283" y="1286116"/>
                    <a:pt x="410027" y="1284238"/>
                    <a:pt x="409856" y="1282275"/>
                  </a:cubicBezTo>
                  <a:cubicBezTo>
                    <a:pt x="408491" y="1266144"/>
                    <a:pt x="407296" y="1250014"/>
                    <a:pt x="406529" y="1233883"/>
                  </a:cubicBezTo>
                  <a:lnTo>
                    <a:pt x="406102" y="1220910"/>
                  </a:lnTo>
                  <a:cubicBezTo>
                    <a:pt x="411392" y="1224921"/>
                    <a:pt x="416596" y="1228932"/>
                    <a:pt x="421800" y="1232944"/>
                  </a:cubicBezTo>
                  <a:cubicBezTo>
                    <a:pt x="422056" y="1236785"/>
                    <a:pt x="422227" y="1240625"/>
                    <a:pt x="422568" y="1244466"/>
                  </a:cubicBezTo>
                  <a:close/>
                  <a:moveTo>
                    <a:pt x="430588" y="1331009"/>
                  </a:moveTo>
                  <a:cubicBezTo>
                    <a:pt x="431185" y="1335618"/>
                    <a:pt x="431782" y="1340227"/>
                    <a:pt x="432380" y="1344836"/>
                  </a:cubicBezTo>
                  <a:cubicBezTo>
                    <a:pt x="431612" y="1345689"/>
                    <a:pt x="430759" y="1346457"/>
                    <a:pt x="429905" y="1347311"/>
                  </a:cubicBezTo>
                  <a:cubicBezTo>
                    <a:pt x="425896" y="1351493"/>
                    <a:pt x="421971" y="1355675"/>
                    <a:pt x="418132" y="1359943"/>
                  </a:cubicBezTo>
                  <a:cubicBezTo>
                    <a:pt x="417534" y="1354309"/>
                    <a:pt x="416937" y="1348676"/>
                    <a:pt x="416340" y="1343129"/>
                  </a:cubicBezTo>
                  <a:cubicBezTo>
                    <a:pt x="421032" y="1339032"/>
                    <a:pt x="425725" y="1335020"/>
                    <a:pt x="430588" y="1331009"/>
                  </a:cubicBezTo>
                  <a:close/>
                  <a:moveTo>
                    <a:pt x="431441" y="1348762"/>
                  </a:moveTo>
                  <a:cubicBezTo>
                    <a:pt x="431868" y="1348420"/>
                    <a:pt x="432294" y="1347994"/>
                    <a:pt x="432806" y="1347652"/>
                  </a:cubicBezTo>
                  <a:cubicBezTo>
                    <a:pt x="432892" y="1348420"/>
                    <a:pt x="432977" y="1349189"/>
                    <a:pt x="433148" y="1349956"/>
                  </a:cubicBezTo>
                  <a:lnTo>
                    <a:pt x="433148" y="1349956"/>
                  </a:lnTo>
                  <a:cubicBezTo>
                    <a:pt x="433148" y="1349956"/>
                    <a:pt x="433148" y="1350213"/>
                    <a:pt x="433148" y="1350213"/>
                  </a:cubicBezTo>
                  <a:lnTo>
                    <a:pt x="433148" y="1350468"/>
                  </a:lnTo>
                  <a:cubicBezTo>
                    <a:pt x="433148" y="1350468"/>
                    <a:pt x="433148" y="1350468"/>
                    <a:pt x="433148" y="1350468"/>
                  </a:cubicBezTo>
                  <a:cubicBezTo>
                    <a:pt x="433659" y="1353371"/>
                    <a:pt x="434171" y="1356187"/>
                    <a:pt x="434683" y="1359003"/>
                  </a:cubicBezTo>
                  <a:cubicBezTo>
                    <a:pt x="432806" y="1361137"/>
                    <a:pt x="430844" y="1363186"/>
                    <a:pt x="429052" y="1365320"/>
                  </a:cubicBezTo>
                  <a:cubicBezTo>
                    <a:pt x="425981" y="1368733"/>
                    <a:pt x="422995" y="1372233"/>
                    <a:pt x="420094" y="1375732"/>
                  </a:cubicBezTo>
                  <a:cubicBezTo>
                    <a:pt x="419497" y="1370611"/>
                    <a:pt x="418899" y="1365575"/>
                    <a:pt x="418302" y="1360455"/>
                  </a:cubicBezTo>
                  <a:cubicBezTo>
                    <a:pt x="422653" y="1356443"/>
                    <a:pt x="427005" y="1352517"/>
                    <a:pt x="431527" y="1348676"/>
                  </a:cubicBezTo>
                  <a:close/>
                  <a:moveTo>
                    <a:pt x="430588" y="1366685"/>
                  </a:moveTo>
                  <a:cubicBezTo>
                    <a:pt x="432124" y="1365234"/>
                    <a:pt x="433745" y="1363783"/>
                    <a:pt x="435281" y="1362332"/>
                  </a:cubicBezTo>
                  <a:cubicBezTo>
                    <a:pt x="436304" y="1367965"/>
                    <a:pt x="437243" y="1373513"/>
                    <a:pt x="438352" y="1379060"/>
                  </a:cubicBezTo>
                  <a:cubicBezTo>
                    <a:pt x="437499" y="1379999"/>
                    <a:pt x="436646" y="1380938"/>
                    <a:pt x="435792" y="1381877"/>
                  </a:cubicBezTo>
                  <a:cubicBezTo>
                    <a:pt x="431441" y="1386742"/>
                    <a:pt x="427090" y="1391606"/>
                    <a:pt x="422824" y="1396557"/>
                  </a:cubicBezTo>
                  <a:cubicBezTo>
                    <a:pt x="421971" y="1390668"/>
                    <a:pt x="421203" y="1384779"/>
                    <a:pt x="420435" y="1378890"/>
                  </a:cubicBezTo>
                  <a:cubicBezTo>
                    <a:pt x="420435" y="1378207"/>
                    <a:pt x="420265" y="1377610"/>
                    <a:pt x="420179" y="1376927"/>
                  </a:cubicBezTo>
                  <a:cubicBezTo>
                    <a:pt x="423592" y="1373513"/>
                    <a:pt x="427090" y="1370014"/>
                    <a:pt x="430588" y="1366685"/>
                  </a:cubicBezTo>
                  <a:close/>
                  <a:moveTo>
                    <a:pt x="439290" y="1385120"/>
                  </a:moveTo>
                  <a:cubicBezTo>
                    <a:pt x="439290" y="1385120"/>
                    <a:pt x="439461" y="1384950"/>
                    <a:pt x="439461" y="1384950"/>
                  </a:cubicBezTo>
                  <a:cubicBezTo>
                    <a:pt x="440485" y="1390156"/>
                    <a:pt x="441509" y="1395362"/>
                    <a:pt x="442618" y="1400653"/>
                  </a:cubicBezTo>
                  <a:cubicBezTo>
                    <a:pt x="437072" y="1406457"/>
                    <a:pt x="431527" y="1412346"/>
                    <a:pt x="426066" y="1418321"/>
                  </a:cubicBezTo>
                  <a:cubicBezTo>
                    <a:pt x="425128" y="1412517"/>
                    <a:pt x="424189" y="1406713"/>
                    <a:pt x="423421" y="1400910"/>
                  </a:cubicBezTo>
                  <a:cubicBezTo>
                    <a:pt x="428626" y="1395618"/>
                    <a:pt x="433915" y="1390327"/>
                    <a:pt x="439290" y="1385205"/>
                  </a:cubicBezTo>
                  <a:close/>
                  <a:moveTo>
                    <a:pt x="425298" y="1426172"/>
                  </a:moveTo>
                  <a:cubicBezTo>
                    <a:pt x="425298" y="1426172"/>
                    <a:pt x="425469" y="1427026"/>
                    <a:pt x="425554" y="1427453"/>
                  </a:cubicBezTo>
                  <a:lnTo>
                    <a:pt x="427602" y="1436244"/>
                  </a:lnTo>
                  <a:cubicBezTo>
                    <a:pt x="422568" y="1435902"/>
                    <a:pt x="417620" y="1435647"/>
                    <a:pt x="412586" y="1435305"/>
                  </a:cubicBezTo>
                  <a:cubicBezTo>
                    <a:pt x="413610" y="1433769"/>
                    <a:pt x="414804" y="1432403"/>
                    <a:pt x="416084" y="1431123"/>
                  </a:cubicBezTo>
                  <a:cubicBezTo>
                    <a:pt x="417876" y="1429331"/>
                    <a:pt x="419667" y="1427624"/>
                    <a:pt x="421544" y="1425831"/>
                  </a:cubicBezTo>
                  <a:cubicBezTo>
                    <a:pt x="422824" y="1426002"/>
                    <a:pt x="424019" y="1426088"/>
                    <a:pt x="425298" y="1426258"/>
                  </a:cubicBezTo>
                  <a:close/>
                  <a:moveTo>
                    <a:pt x="429991" y="1446144"/>
                  </a:moveTo>
                  <a:lnTo>
                    <a:pt x="431697" y="1453057"/>
                  </a:lnTo>
                  <a:cubicBezTo>
                    <a:pt x="428626" y="1453057"/>
                    <a:pt x="425469" y="1453228"/>
                    <a:pt x="422398" y="1453314"/>
                  </a:cubicBezTo>
                  <a:cubicBezTo>
                    <a:pt x="423763" y="1452033"/>
                    <a:pt x="425128" y="1450668"/>
                    <a:pt x="426493" y="1449388"/>
                  </a:cubicBezTo>
                  <a:cubicBezTo>
                    <a:pt x="427602" y="1448278"/>
                    <a:pt x="428796" y="1447254"/>
                    <a:pt x="429991" y="1446230"/>
                  </a:cubicBezTo>
                  <a:close/>
                  <a:moveTo>
                    <a:pt x="479048" y="1487709"/>
                  </a:moveTo>
                  <a:lnTo>
                    <a:pt x="479048" y="1487709"/>
                  </a:lnTo>
                  <a:cubicBezTo>
                    <a:pt x="479048" y="1487709"/>
                    <a:pt x="479048" y="1487709"/>
                    <a:pt x="479048" y="1487709"/>
                  </a:cubicBezTo>
                  <a:lnTo>
                    <a:pt x="479048" y="1487709"/>
                  </a:lnTo>
                  <a:cubicBezTo>
                    <a:pt x="479048" y="1487709"/>
                    <a:pt x="479304" y="1487709"/>
                    <a:pt x="479475" y="1487709"/>
                  </a:cubicBezTo>
                  <a:cubicBezTo>
                    <a:pt x="479560" y="1488050"/>
                    <a:pt x="479645" y="1488392"/>
                    <a:pt x="479816" y="1488733"/>
                  </a:cubicBezTo>
                  <a:cubicBezTo>
                    <a:pt x="479816" y="1488904"/>
                    <a:pt x="480157" y="1488733"/>
                    <a:pt x="480072" y="1488733"/>
                  </a:cubicBezTo>
                  <a:cubicBezTo>
                    <a:pt x="480072" y="1488392"/>
                    <a:pt x="479902" y="1488050"/>
                    <a:pt x="479816" y="1487709"/>
                  </a:cubicBezTo>
                  <a:cubicBezTo>
                    <a:pt x="484253" y="1487368"/>
                    <a:pt x="488689" y="1487111"/>
                    <a:pt x="493126" y="1486770"/>
                  </a:cubicBezTo>
                  <a:cubicBezTo>
                    <a:pt x="493893" y="1489672"/>
                    <a:pt x="494747" y="1492659"/>
                    <a:pt x="495600" y="1495561"/>
                  </a:cubicBezTo>
                  <a:cubicBezTo>
                    <a:pt x="487409" y="1495817"/>
                    <a:pt x="479304" y="1496158"/>
                    <a:pt x="471114" y="1496756"/>
                  </a:cubicBezTo>
                  <a:lnTo>
                    <a:pt x="471114" y="1496756"/>
                  </a:lnTo>
                  <a:cubicBezTo>
                    <a:pt x="471114" y="1496756"/>
                    <a:pt x="470943" y="1496756"/>
                    <a:pt x="470943" y="1496756"/>
                  </a:cubicBezTo>
                  <a:lnTo>
                    <a:pt x="470773" y="1496756"/>
                  </a:lnTo>
                  <a:cubicBezTo>
                    <a:pt x="470773" y="1496756"/>
                    <a:pt x="470773" y="1496756"/>
                    <a:pt x="470773" y="1496756"/>
                  </a:cubicBezTo>
                  <a:cubicBezTo>
                    <a:pt x="469749" y="1496841"/>
                    <a:pt x="468725" y="1497012"/>
                    <a:pt x="467786" y="1497098"/>
                  </a:cubicBezTo>
                  <a:cubicBezTo>
                    <a:pt x="460108" y="1494281"/>
                    <a:pt x="452344" y="1491464"/>
                    <a:pt x="444665" y="1488733"/>
                  </a:cubicBezTo>
                  <a:cubicBezTo>
                    <a:pt x="456098" y="1488306"/>
                    <a:pt x="467616" y="1488050"/>
                    <a:pt x="479048" y="1487709"/>
                  </a:cubicBezTo>
                  <a:close/>
                  <a:moveTo>
                    <a:pt x="497221" y="1501023"/>
                  </a:moveTo>
                  <a:cubicBezTo>
                    <a:pt x="497903" y="1503499"/>
                    <a:pt x="498586" y="1505974"/>
                    <a:pt x="499268" y="1508534"/>
                  </a:cubicBezTo>
                  <a:cubicBezTo>
                    <a:pt x="499268" y="1508534"/>
                    <a:pt x="499183" y="1508534"/>
                    <a:pt x="499098" y="1508534"/>
                  </a:cubicBezTo>
                  <a:cubicBezTo>
                    <a:pt x="493637" y="1506571"/>
                    <a:pt x="488092" y="1504523"/>
                    <a:pt x="482631" y="1502559"/>
                  </a:cubicBezTo>
                  <a:cubicBezTo>
                    <a:pt x="487495" y="1502047"/>
                    <a:pt x="492358" y="1501535"/>
                    <a:pt x="497221" y="1501109"/>
                  </a:cubicBezTo>
                  <a:close/>
                  <a:moveTo>
                    <a:pt x="516673" y="1513655"/>
                  </a:moveTo>
                  <a:lnTo>
                    <a:pt x="516929" y="1514338"/>
                  </a:lnTo>
                  <a:lnTo>
                    <a:pt x="516929" y="1514508"/>
                  </a:lnTo>
                  <a:cubicBezTo>
                    <a:pt x="516929" y="1514508"/>
                    <a:pt x="518465" y="1513996"/>
                    <a:pt x="518465" y="1513996"/>
                  </a:cubicBezTo>
                  <a:lnTo>
                    <a:pt x="518294" y="1513399"/>
                  </a:lnTo>
                  <a:cubicBezTo>
                    <a:pt x="521195" y="1513058"/>
                    <a:pt x="524181" y="1512801"/>
                    <a:pt x="527082" y="1512460"/>
                  </a:cubicBezTo>
                  <a:lnTo>
                    <a:pt x="528788" y="1517410"/>
                  </a:lnTo>
                  <a:lnTo>
                    <a:pt x="529556" y="1517154"/>
                  </a:lnTo>
                  <a:lnTo>
                    <a:pt x="528276" y="1512289"/>
                  </a:lnTo>
                  <a:cubicBezTo>
                    <a:pt x="532372" y="1511863"/>
                    <a:pt x="536552" y="1511436"/>
                    <a:pt x="540647" y="1511009"/>
                  </a:cubicBezTo>
                  <a:lnTo>
                    <a:pt x="543633" y="1520910"/>
                  </a:lnTo>
                  <a:lnTo>
                    <a:pt x="541757" y="1521080"/>
                  </a:lnTo>
                  <a:lnTo>
                    <a:pt x="536552" y="1521677"/>
                  </a:lnTo>
                  <a:cubicBezTo>
                    <a:pt x="529044" y="1519032"/>
                    <a:pt x="521622" y="1516386"/>
                    <a:pt x="514114" y="1513655"/>
                  </a:cubicBezTo>
                  <a:cubicBezTo>
                    <a:pt x="514967" y="1513570"/>
                    <a:pt x="515820" y="1513484"/>
                    <a:pt x="516673" y="1513399"/>
                  </a:cubicBezTo>
                  <a:close/>
                  <a:moveTo>
                    <a:pt x="602843" y="1514338"/>
                  </a:moveTo>
                  <a:cubicBezTo>
                    <a:pt x="608218" y="1523897"/>
                    <a:pt x="614191" y="1533029"/>
                    <a:pt x="619822" y="1542418"/>
                  </a:cubicBezTo>
                  <a:cubicBezTo>
                    <a:pt x="621016" y="1544380"/>
                    <a:pt x="622040" y="1546429"/>
                    <a:pt x="624173" y="1550355"/>
                  </a:cubicBezTo>
                  <a:cubicBezTo>
                    <a:pt x="603355" y="1544380"/>
                    <a:pt x="582879" y="1537808"/>
                    <a:pt x="562574" y="1530895"/>
                  </a:cubicBezTo>
                  <a:lnTo>
                    <a:pt x="558735" y="1516386"/>
                  </a:lnTo>
                  <a:cubicBezTo>
                    <a:pt x="558137" y="1514167"/>
                    <a:pt x="557625" y="1511863"/>
                    <a:pt x="557028" y="1509644"/>
                  </a:cubicBezTo>
                  <a:cubicBezTo>
                    <a:pt x="560270" y="1509387"/>
                    <a:pt x="563427" y="1509046"/>
                    <a:pt x="566669" y="1508790"/>
                  </a:cubicBezTo>
                  <a:lnTo>
                    <a:pt x="568972" y="1516557"/>
                  </a:lnTo>
                  <a:cubicBezTo>
                    <a:pt x="568972" y="1516557"/>
                    <a:pt x="569314" y="1516557"/>
                    <a:pt x="569228" y="1516557"/>
                  </a:cubicBezTo>
                  <a:lnTo>
                    <a:pt x="567522" y="1508790"/>
                  </a:lnTo>
                  <a:cubicBezTo>
                    <a:pt x="568717" y="1508705"/>
                    <a:pt x="569911" y="1508534"/>
                    <a:pt x="571105" y="1508449"/>
                  </a:cubicBezTo>
                  <a:cubicBezTo>
                    <a:pt x="579637" y="1507766"/>
                    <a:pt x="588254" y="1507169"/>
                    <a:pt x="596786" y="1506571"/>
                  </a:cubicBezTo>
                  <a:cubicBezTo>
                    <a:pt x="596871" y="1506571"/>
                    <a:pt x="596871" y="1506229"/>
                    <a:pt x="596786" y="1506229"/>
                  </a:cubicBezTo>
                  <a:cubicBezTo>
                    <a:pt x="588254" y="1506229"/>
                    <a:pt x="579723" y="1506229"/>
                    <a:pt x="571191" y="1506315"/>
                  </a:cubicBezTo>
                  <a:cubicBezTo>
                    <a:pt x="569826" y="1506315"/>
                    <a:pt x="568461" y="1506315"/>
                    <a:pt x="567010" y="1506315"/>
                  </a:cubicBezTo>
                  <a:lnTo>
                    <a:pt x="564792" y="1496073"/>
                  </a:lnTo>
                  <a:cubicBezTo>
                    <a:pt x="566754" y="1496073"/>
                    <a:pt x="568717" y="1495903"/>
                    <a:pt x="570594" y="1495817"/>
                  </a:cubicBezTo>
                  <a:cubicBezTo>
                    <a:pt x="570679" y="1495817"/>
                    <a:pt x="570679" y="1495561"/>
                    <a:pt x="570594" y="1495476"/>
                  </a:cubicBezTo>
                  <a:cubicBezTo>
                    <a:pt x="568631" y="1495476"/>
                    <a:pt x="566584" y="1495390"/>
                    <a:pt x="564621" y="1495305"/>
                  </a:cubicBezTo>
                  <a:lnTo>
                    <a:pt x="563854" y="1491976"/>
                  </a:lnTo>
                  <a:cubicBezTo>
                    <a:pt x="563256" y="1489075"/>
                    <a:pt x="562659" y="1486173"/>
                    <a:pt x="561977" y="1483356"/>
                  </a:cubicBezTo>
                  <a:cubicBezTo>
                    <a:pt x="565133" y="1483356"/>
                    <a:pt x="568375" y="1483186"/>
                    <a:pt x="571532" y="1483100"/>
                  </a:cubicBezTo>
                  <a:cubicBezTo>
                    <a:pt x="571618" y="1483100"/>
                    <a:pt x="571618" y="1482844"/>
                    <a:pt x="571532" y="1482759"/>
                  </a:cubicBezTo>
                  <a:cubicBezTo>
                    <a:pt x="568290" y="1482588"/>
                    <a:pt x="564963" y="1482417"/>
                    <a:pt x="561721" y="1482246"/>
                  </a:cubicBezTo>
                  <a:cubicBezTo>
                    <a:pt x="561209" y="1480028"/>
                    <a:pt x="560782" y="1477809"/>
                    <a:pt x="560270" y="1475590"/>
                  </a:cubicBezTo>
                  <a:cubicBezTo>
                    <a:pt x="560697" y="1475590"/>
                    <a:pt x="561038" y="1475590"/>
                    <a:pt x="561465" y="1475590"/>
                  </a:cubicBezTo>
                  <a:cubicBezTo>
                    <a:pt x="568546" y="1475419"/>
                    <a:pt x="575542" y="1475333"/>
                    <a:pt x="582623" y="1475163"/>
                  </a:cubicBezTo>
                  <a:cubicBezTo>
                    <a:pt x="588766" y="1488392"/>
                    <a:pt x="595421" y="1501365"/>
                    <a:pt x="602673" y="1514167"/>
                  </a:cubicBezTo>
                  <a:close/>
                  <a:moveTo>
                    <a:pt x="540306" y="1357809"/>
                  </a:moveTo>
                  <a:cubicBezTo>
                    <a:pt x="551483" y="1397922"/>
                    <a:pt x="565048" y="1437097"/>
                    <a:pt x="582538" y="1474651"/>
                  </a:cubicBezTo>
                  <a:cubicBezTo>
                    <a:pt x="575627" y="1474309"/>
                    <a:pt x="568802" y="1473968"/>
                    <a:pt x="561891" y="1473712"/>
                  </a:cubicBezTo>
                  <a:cubicBezTo>
                    <a:pt x="561294" y="1473712"/>
                    <a:pt x="560697" y="1473712"/>
                    <a:pt x="560100" y="1473712"/>
                  </a:cubicBezTo>
                  <a:cubicBezTo>
                    <a:pt x="559332" y="1470298"/>
                    <a:pt x="558649" y="1466884"/>
                    <a:pt x="557881" y="1463470"/>
                  </a:cubicBezTo>
                  <a:cubicBezTo>
                    <a:pt x="563512" y="1463897"/>
                    <a:pt x="569058" y="1464324"/>
                    <a:pt x="574689" y="1464836"/>
                  </a:cubicBezTo>
                  <a:cubicBezTo>
                    <a:pt x="574859" y="1464836"/>
                    <a:pt x="574859" y="1464579"/>
                    <a:pt x="574689" y="1464494"/>
                  </a:cubicBezTo>
                  <a:cubicBezTo>
                    <a:pt x="568972" y="1463641"/>
                    <a:pt x="563256" y="1462873"/>
                    <a:pt x="557625" y="1462104"/>
                  </a:cubicBezTo>
                  <a:cubicBezTo>
                    <a:pt x="556772" y="1458093"/>
                    <a:pt x="555919" y="1454082"/>
                    <a:pt x="554981" y="1449985"/>
                  </a:cubicBezTo>
                  <a:cubicBezTo>
                    <a:pt x="557455" y="1450156"/>
                    <a:pt x="559929" y="1450326"/>
                    <a:pt x="562403" y="1450497"/>
                  </a:cubicBezTo>
                  <a:cubicBezTo>
                    <a:pt x="562489" y="1450497"/>
                    <a:pt x="562574" y="1450241"/>
                    <a:pt x="562403" y="1450156"/>
                  </a:cubicBezTo>
                  <a:cubicBezTo>
                    <a:pt x="559844" y="1449814"/>
                    <a:pt x="557369" y="1449473"/>
                    <a:pt x="554810" y="1449131"/>
                  </a:cubicBezTo>
                  <a:cubicBezTo>
                    <a:pt x="552933" y="1440682"/>
                    <a:pt x="551056" y="1432232"/>
                    <a:pt x="549094" y="1423783"/>
                  </a:cubicBezTo>
                  <a:cubicBezTo>
                    <a:pt x="549094" y="1423783"/>
                    <a:pt x="549094" y="1423783"/>
                    <a:pt x="549094" y="1423783"/>
                  </a:cubicBezTo>
                  <a:cubicBezTo>
                    <a:pt x="549094" y="1423783"/>
                    <a:pt x="549094" y="1423783"/>
                    <a:pt x="549094" y="1423783"/>
                  </a:cubicBezTo>
                  <a:cubicBezTo>
                    <a:pt x="549094" y="1423783"/>
                    <a:pt x="549094" y="1423783"/>
                    <a:pt x="549094" y="1423783"/>
                  </a:cubicBezTo>
                  <a:cubicBezTo>
                    <a:pt x="549094" y="1423783"/>
                    <a:pt x="549094" y="1423783"/>
                    <a:pt x="549094" y="1423783"/>
                  </a:cubicBezTo>
                  <a:cubicBezTo>
                    <a:pt x="544742" y="1408250"/>
                    <a:pt x="540135" y="1392801"/>
                    <a:pt x="535528" y="1377353"/>
                  </a:cubicBezTo>
                  <a:lnTo>
                    <a:pt x="536723" y="1376244"/>
                  </a:lnTo>
                  <a:cubicBezTo>
                    <a:pt x="536723" y="1376244"/>
                    <a:pt x="536552" y="1375988"/>
                    <a:pt x="536552" y="1375988"/>
                  </a:cubicBezTo>
                  <a:lnTo>
                    <a:pt x="535358" y="1376841"/>
                  </a:lnTo>
                  <a:cubicBezTo>
                    <a:pt x="533395" y="1370099"/>
                    <a:pt x="531348" y="1363442"/>
                    <a:pt x="529385" y="1356699"/>
                  </a:cubicBezTo>
                  <a:lnTo>
                    <a:pt x="522816" y="1334338"/>
                  </a:lnTo>
                  <a:cubicBezTo>
                    <a:pt x="526485" y="1331095"/>
                    <a:pt x="530239" y="1327851"/>
                    <a:pt x="533907" y="1324694"/>
                  </a:cubicBezTo>
                  <a:cubicBezTo>
                    <a:pt x="534334" y="1324352"/>
                    <a:pt x="534760" y="1323925"/>
                    <a:pt x="535187" y="1323584"/>
                  </a:cubicBezTo>
                  <a:cubicBezTo>
                    <a:pt x="535187" y="1324608"/>
                    <a:pt x="535358" y="1325632"/>
                    <a:pt x="535528" y="1326656"/>
                  </a:cubicBezTo>
                  <a:cubicBezTo>
                    <a:pt x="536979" y="1337069"/>
                    <a:pt x="537491" y="1347738"/>
                    <a:pt x="540306" y="1357809"/>
                  </a:cubicBezTo>
                  <a:close/>
                  <a:moveTo>
                    <a:pt x="549862" y="1311465"/>
                  </a:moveTo>
                  <a:cubicBezTo>
                    <a:pt x="550629" y="1310867"/>
                    <a:pt x="551397" y="1310184"/>
                    <a:pt x="552165" y="1309587"/>
                  </a:cubicBezTo>
                  <a:cubicBezTo>
                    <a:pt x="552506" y="1309928"/>
                    <a:pt x="552848" y="1310270"/>
                    <a:pt x="553104" y="1310611"/>
                  </a:cubicBezTo>
                  <a:cubicBezTo>
                    <a:pt x="555151" y="1312830"/>
                    <a:pt x="557114" y="1315135"/>
                    <a:pt x="559161" y="1317353"/>
                  </a:cubicBezTo>
                  <a:lnTo>
                    <a:pt x="559161" y="1317353"/>
                  </a:lnTo>
                  <a:cubicBezTo>
                    <a:pt x="559161" y="1317353"/>
                    <a:pt x="558564" y="1317097"/>
                    <a:pt x="558308" y="1316927"/>
                  </a:cubicBezTo>
                  <a:cubicBezTo>
                    <a:pt x="555492" y="1315135"/>
                    <a:pt x="552677" y="1313342"/>
                    <a:pt x="549862" y="1311465"/>
                  </a:cubicBezTo>
                  <a:close/>
                  <a:moveTo>
                    <a:pt x="681591" y="1371464"/>
                  </a:moveTo>
                  <a:cubicBezTo>
                    <a:pt x="673571" y="1380938"/>
                    <a:pt x="670159" y="1381792"/>
                    <a:pt x="658300" y="1378292"/>
                  </a:cubicBezTo>
                  <a:cubicBezTo>
                    <a:pt x="646526" y="1374793"/>
                    <a:pt x="635605" y="1369672"/>
                    <a:pt x="625538" y="1362759"/>
                  </a:cubicBezTo>
                  <a:cubicBezTo>
                    <a:pt x="612143" y="1353626"/>
                    <a:pt x="598919" y="1344238"/>
                    <a:pt x="585609" y="1335106"/>
                  </a:cubicBezTo>
                  <a:lnTo>
                    <a:pt x="590387" y="1322816"/>
                  </a:lnTo>
                  <a:cubicBezTo>
                    <a:pt x="592435" y="1317524"/>
                    <a:pt x="594397" y="1312318"/>
                    <a:pt x="596360" y="1307026"/>
                  </a:cubicBezTo>
                  <a:cubicBezTo>
                    <a:pt x="599431" y="1307026"/>
                    <a:pt x="602417" y="1307112"/>
                    <a:pt x="605488" y="1307026"/>
                  </a:cubicBezTo>
                  <a:lnTo>
                    <a:pt x="605488" y="1307026"/>
                  </a:lnTo>
                  <a:cubicBezTo>
                    <a:pt x="605488" y="1307026"/>
                    <a:pt x="605488" y="1307026"/>
                    <a:pt x="605488" y="1307026"/>
                  </a:cubicBezTo>
                  <a:lnTo>
                    <a:pt x="605488" y="1307026"/>
                  </a:lnTo>
                  <a:cubicBezTo>
                    <a:pt x="606256" y="1306941"/>
                    <a:pt x="607109" y="1306770"/>
                    <a:pt x="607877" y="1306600"/>
                  </a:cubicBezTo>
                  <a:cubicBezTo>
                    <a:pt x="608218" y="1306856"/>
                    <a:pt x="608560" y="1307112"/>
                    <a:pt x="608986" y="1307368"/>
                  </a:cubicBezTo>
                  <a:cubicBezTo>
                    <a:pt x="608389" y="1310184"/>
                    <a:pt x="607792" y="1313001"/>
                    <a:pt x="607109" y="1315732"/>
                  </a:cubicBezTo>
                  <a:lnTo>
                    <a:pt x="606768" y="1317183"/>
                  </a:lnTo>
                  <a:lnTo>
                    <a:pt x="605403" y="1308136"/>
                  </a:lnTo>
                  <a:cubicBezTo>
                    <a:pt x="605403" y="1308136"/>
                    <a:pt x="605062" y="1308136"/>
                    <a:pt x="605062" y="1308136"/>
                  </a:cubicBezTo>
                  <a:lnTo>
                    <a:pt x="605744" y="1321365"/>
                  </a:lnTo>
                  <a:lnTo>
                    <a:pt x="606000" y="1325461"/>
                  </a:lnTo>
                  <a:lnTo>
                    <a:pt x="607280" y="1321536"/>
                  </a:lnTo>
                  <a:lnTo>
                    <a:pt x="609072" y="1316159"/>
                  </a:lnTo>
                  <a:cubicBezTo>
                    <a:pt x="609840" y="1313854"/>
                    <a:pt x="610607" y="1311465"/>
                    <a:pt x="611375" y="1309160"/>
                  </a:cubicBezTo>
                  <a:cubicBezTo>
                    <a:pt x="613849" y="1311038"/>
                    <a:pt x="616409" y="1312915"/>
                    <a:pt x="618883" y="1314793"/>
                  </a:cubicBezTo>
                  <a:cubicBezTo>
                    <a:pt x="617774" y="1319317"/>
                    <a:pt x="616580" y="1323840"/>
                    <a:pt x="615385" y="1328363"/>
                  </a:cubicBezTo>
                  <a:cubicBezTo>
                    <a:pt x="613935" y="1333740"/>
                    <a:pt x="612399" y="1339032"/>
                    <a:pt x="610778" y="1344324"/>
                  </a:cubicBezTo>
                  <a:cubicBezTo>
                    <a:pt x="610778" y="1344324"/>
                    <a:pt x="611034" y="1344494"/>
                    <a:pt x="611034" y="1344409"/>
                  </a:cubicBezTo>
                  <a:cubicBezTo>
                    <a:pt x="613167" y="1339288"/>
                    <a:pt x="615300" y="1334082"/>
                    <a:pt x="617347" y="1328876"/>
                  </a:cubicBezTo>
                  <a:cubicBezTo>
                    <a:pt x="618883" y="1324949"/>
                    <a:pt x="620419" y="1321024"/>
                    <a:pt x="621955" y="1317097"/>
                  </a:cubicBezTo>
                  <a:cubicBezTo>
                    <a:pt x="622040" y="1317183"/>
                    <a:pt x="622211" y="1317268"/>
                    <a:pt x="622296" y="1317353"/>
                  </a:cubicBezTo>
                  <a:cubicBezTo>
                    <a:pt x="624344" y="1318890"/>
                    <a:pt x="626476" y="1320426"/>
                    <a:pt x="628524" y="1321962"/>
                  </a:cubicBezTo>
                  <a:cubicBezTo>
                    <a:pt x="628183" y="1323584"/>
                    <a:pt x="627927" y="1325206"/>
                    <a:pt x="627586" y="1326827"/>
                  </a:cubicBezTo>
                  <a:lnTo>
                    <a:pt x="624685" y="1340568"/>
                  </a:lnTo>
                  <a:cubicBezTo>
                    <a:pt x="624685" y="1340568"/>
                    <a:pt x="624941" y="1340739"/>
                    <a:pt x="624941" y="1340568"/>
                  </a:cubicBezTo>
                  <a:lnTo>
                    <a:pt x="629548" y="1327254"/>
                  </a:lnTo>
                  <a:cubicBezTo>
                    <a:pt x="629975" y="1326059"/>
                    <a:pt x="630316" y="1324864"/>
                    <a:pt x="630742" y="1323669"/>
                  </a:cubicBezTo>
                  <a:cubicBezTo>
                    <a:pt x="636288" y="1327681"/>
                    <a:pt x="641748" y="1331692"/>
                    <a:pt x="647379" y="1335703"/>
                  </a:cubicBezTo>
                  <a:lnTo>
                    <a:pt x="647550" y="1336813"/>
                  </a:lnTo>
                  <a:lnTo>
                    <a:pt x="647891" y="1339459"/>
                  </a:lnTo>
                  <a:lnTo>
                    <a:pt x="648574" y="1336813"/>
                  </a:lnTo>
                  <a:lnTo>
                    <a:pt x="648574" y="1336642"/>
                  </a:lnTo>
                  <a:cubicBezTo>
                    <a:pt x="658897" y="1343982"/>
                    <a:pt x="669135" y="1351237"/>
                    <a:pt x="679373" y="1358662"/>
                  </a:cubicBezTo>
                  <a:cubicBezTo>
                    <a:pt x="681591" y="1360284"/>
                    <a:pt x="683724" y="1362076"/>
                    <a:pt x="686796" y="1364551"/>
                  </a:cubicBezTo>
                  <a:cubicBezTo>
                    <a:pt x="684492" y="1367624"/>
                    <a:pt x="683127" y="1369587"/>
                    <a:pt x="681506" y="1371464"/>
                  </a:cubicBezTo>
                  <a:close/>
                  <a:moveTo>
                    <a:pt x="711964" y="1241223"/>
                  </a:moveTo>
                  <a:cubicBezTo>
                    <a:pt x="747798" y="1267083"/>
                    <a:pt x="782607" y="1294310"/>
                    <a:pt x="817758" y="1320938"/>
                  </a:cubicBezTo>
                  <a:cubicBezTo>
                    <a:pt x="820914" y="1323328"/>
                    <a:pt x="823730" y="1326230"/>
                    <a:pt x="826545" y="1328790"/>
                  </a:cubicBezTo>
                  <a:cubicBezTo>
                    <a:pt x="825607" y="1337752"/>
                    <a:pt x="822706" y="1345433"/>
                    <a:pt x="818440" y="1352261"/>
                  </a:cubicBezTo>
                  <a:cubicBezTo>
                    <a:pt x="806240" y="1371806"/>
                    <a:pt x="792845" y="1390497"/>
                    <a:pt x="778341" y="1408591"/>
                  </a:cubicBezTo>
                  <a:cubicBezTo>
                    <a:pt x="775526" y="1407311"/>
                    <a:pt x="773563" y="1406799"/>
                    <a:pt x="771942" y="1405689"/>
                  </a:cubicBezTo>
                  <a:cubicBezTo>
                    <a:pt x="731928" y="1378292"/>
                    <a:pt x="691574" y="1351578"/>
                    <a:pt x="652072" y="1323499"/>
                  </a:cubicBezTo>
                  <a:cubicBezTo>
                    <a:pt x="652925" y="1320084"/>
                    <a:pt x="653778" y="1316585"/>
                    <a:pt x="654546" y="1313086"/>
                  </a:cubicBezTo>
                  <a:cubicBezTo>
                    <a:pt x="655228" y="1312318"/>
                    <a:pt x="655996" y="1311550"/>
                    <a:pt x="656679" y="1310782"/>
                  </a:cubicBezTo>
                  <a:cubicBezTo>
                    <a:pt x="658726" y="1308221"/>
                    <a:pt x="660518" y="1305405"/>
                    <a:pt x="662054" y="1302332"/>
                  </a:cubicBezTo>
                  <a:lnTo>
                    <a:pt x="662054" y="1302332"/>
                  </a:lnTo>
                  <a:cubicBezTo>
                    <a:pt x="662054" y="1302332"/>
                    <a:pt x="662054" y="1302332"/>
                    <a:pt x="662054" y="1302332"/>
                  </a:cubicBezTo>
                  <a:lnTo>
                    <a:pt x="662054" y="1302332"/>
                  </a:lnTo>
                  <a:cubicBezTo>
                    <a:pt x="662054" y="1302332"/>
                    <a:pt x="662054" y="1302332"/>
                    <a:pt x="662054" y="1302332"/>
                  </a:cubicBezTo>
                  <a:cubicBezTo>
                    <a:pt x="662224" y="1301820"/>
                    <a:pt x="662310" y="1301308"/>
                    <a:pt x="662480" y="1300796"/>
                  </a:cubicBezTo>
                  <a:cubicBezTo>
                    <a:pt x="668879" y="1301137"/>
                    <a:pt x="675363" y="1301393"/>
                    <a:pt x="681762" y="1301649"/>
                  </a:cubicBezTo>
                  <a:lnTo>
                    <a:pt x="681762" y="1301649"/>
                  </a:lnTo>
                  <a:cubicBezTo>
                    <a:pt x="681762" y="1301649"/>
                    <a:pt x="681762" y="1301649"/>
                    <a:pt x="681762" y="1301649"/>
                  </a:cubicBezTo>
                  <a:cubicBezTo>
                    <a:pt x="681762" y="1301649"/>
                    <a:pt x="681762" y="1301649"/>
                    <a:pt x="681762" y="1301649"/>
                  </a:cubicBezTo>
                  <a:cubicBezTo>
                    <a:pt x="681762" y="1301649"/>
                    <a:pt x="681762" y="1301649"/>
                    <a:pt x="681762" y="1301649"/>
                  </a:cubicBezTo>
                  <a:cubicBezTo>
                    <a:pt x="701726" y="1301393"/>
                    <a:pt x="721776" y="1300540"/>
                    <a:pt x="741740" y="1299857"/>
                  </a:cubicBezTo>
                  <a:lnTo>
                    <a:pt x="763155" y="1299259"/>
                  </a:lnTo>
                  <a:cubicBezTo>
                    <a:pt x="763155" y="1299259"/>
                    <a:pt x="763240" y="1299004"/>
                    <a:pt x="763155" y="1298918"/>
                  </a:cubicBezTo>
                  <a:lnTo>
                    <a:pt x="741911" y="1297809"/>
                  </a:lnTo>
                  <a:cubicBezTo>
                    <a:pt x="721946" y="1296699"/>
                    <a:pt x="701897" y="1295419"/>
                    <a:pt x="681933" y="1294651"/>
                  </a:cubicBezTo>
                  <a:lnTo>
                    <a:pt x="681933" y="1294651"/>
                  </a:lnTo>
                  <a:cubicBezTo>
                    <a:pt x="681933" y="1294651"/>
                    <a:pt x="681847" y="1294651"/>
                    <a:pt x="681762" y="1294651"/>
                  </a:cubicBezTo>
                  <a:cubicBezTo>
                    <a:pt x="681762" y="1294651"/>
                    <a:pt x="681677" y="1294651"/>
                    <a:pt x="681591" y="1294651"/>
                  </a:cubicBezTo>
                  <a:lnTo>
                    <a:pt x="681591" y="1294651"/>
                  </a:lnTo>
                  <a:cubicBezTo>
                    <a:pt x="677581" y="1294651"/>
                    <a:pt x="673571" y="1294822"/>
                    <a:pt x="669476" y="1294907"/>
                  </a:cubicBezTo>
                  <a:cubicBezTo>
                    <a:pt x="667514" y="1292176"/>
                    <a:pt x="665467" y="1289445"/>
                    <a:pt x="663419" y="1286713"/>
                  </a:cubicBezTo>
                  <a:cubicBezTo>
                    <a:pt x="663334" y="1285348"/>
                    <a:pt x="663248" y="1283982"/>
                    <a:pt x="662992" y="1282702"/>
                  </a:cubicBezTo>
                  <a:cubicBezTo>
                    <a:pt x="662992" y="1282105"/>
                    <a:pt x="662821" y="1281507"/>
                    <a:pt x="662736" y="1280995"/>
                  </a:cubicBezTo>
                  <a:cubicBezTo>
                    <a:pt x="672633" y="1280483"/>
                    <a:pt x="682615" y="1279886"/>
                    <a:pt x="692512" y="1279374"/>
                  </a:cubicBezTo>
                  <a:lnTo>
                    <a:pt x="713329" y="1278349"/>
                  </a:lnTo>
                  <a:cubicBezTo>
                    <a:pt x="713329" y="1278349"/>
                    <a:pt x="713329" y="1278093"/>
                    <a:pt x="713329" y="1278008"/>
                  </a:cubicBezTo>
                  <a:lnTo>
                    <a:pt x="692682" y="1277240"/>
                  </a:lnTo>
                  <a:cubicBezTo>
                    <a:pt x="682359" y="1276813"/>
                    <a:pt x="672036" y="1276386"/>
                    <a:pt x="661713" y="1275959"/>
                  </a:cubicBezTo>
                  <a:lnTo>
                    <a:pt x="661713" y="1275959"/>
                  </a:lnTo>
                  <a:cubicBezTo>
                    <a:pt x="661713" y="1275959"/>
                    <a:pt x="661457" y="1275959"/>
                    <a:pt x="661457" y="1275959"/>
                  </a:cubicBezTo>
                  <a:lnTo>
                    <a:pt x="661457" y="1275959"/>
                  </a:lnTo>
                  <a:cubicBezTo>
                    <a:pt x="660859" y="1275959"/>
                    <a:pt x="660347" y="1275959"/>
                    <a:pt x="659750" y="1275959"/>
                  </a:cubicBezTo>
                  <a:cubicBezTo>
                    <a:pt x="660006" y="1269303"/>
                    <a:pt x="660177" y="1262645"/>
                    <a:pt x="660347" y="1256073"/>
                  </a:cubicBezTo>
                  <a:lnTo>
                    <a:pt x="660347" y="1255220"/>
                  </a:lnTo>
                  <a:cubicBezTo>
                    <a:pt x="661627" y="1255134"/>
                    <a:pt x="662821" y="1254964"/>
                    <a:pt x="664101" y="1254879"/>
                  </a:cubicBezTo>
                  <a:lnTo>
                    <a:pt x="683468" y="1253086"/>
                  </a:lnTo>
                  <a:cubicBezTo>
                    <a:pt x="683468" y="1253086"/>
                    <a:pt x="683468" y="1252745"/>
                    <a:pt x="683468" y="1252745"/>
                  </a:cubicBezTo>
                  <a:lnTo>
                    <a:pt x="664101" y="1252745"/>
                  </a:lnTo>
                  <a:cubicBezTo>
                    <a:pt x="662821" y="1252745"/>
                    <a:pt x="661627" y="1252745"/>
                    <a:pt x="660347" y="1252745"/>
                  </a:cubicBezTo>
                  <a:lnTo>
                    <a:pt x="660518" y="1242673"/>
                  </a:lnTo>
                  <a:cubicBezTo>
                    <a:pt x="660518" y="1242673"/>
                    <a:pt x="660262" y="1242673"/>
                    <a:pt x="660177" y="1242673"/>
                  </a:cubicBezTo>
                  <a:lnTo>
                    <a:pt x="658641" y="1252745"/>
                  </a:lnTo>
                  <a:cubicBezTo>
                    <a:pt x="654546" y="1252745"/>
                    <a:pt x="650451" y="1252745"/>
                    <a:pt x="646355" y="1252745"/>
                  </a:cubicBezTo>
                  <a:cubicBezTo>
                    <a:pt x="646441" y="1251977"/>
                    <a:pt x="646526" y="1251123"/>
                    <a:pt x="646611" y="1250355"/>
                  </a:cubicBezTo>
                  <a:lnTo>
                    <a:pt x="647891" y="1238918"/>
                  </a:lnTo>
                  <a:lnTo>
                    <a:pt x="670159" y="1235675"/>
                  </a:lnTo>
                  <a:cubicBezTo>
                    <a:pt x="670159" y="1235675"/>
                    <a:pt x="670159" y="1235333"/>
                    <a:pt x="670159" y="1235333"/>
                  </a:cubicBezTo>
                  <a:lnTo>
                    <a:pt x="648147" y="1237041"/>
                  </a:lnTo>
                  <a:lnTo>
                    <a:pt x="648147" y="1236272"/>
                  </a:lnTo>
                  <a:cubicBezTo>
                    <a:pt x="648147" y="1236272"/>
                    <a:pt x="647976" y="1236187"/>
                    <a:pt x="647891" y="1236272"/>
                  </a:cubicBezTo>
                  <a:lnTo>
                    <a:pt x="647720" y="1237126"/>
                  </a:lnTo>
                  <a:lnTo>
                    <a:pt x="644564" y="1237382"/>
                  </a:lnTo>
                  <a:cubicBezTo>
                    <a:pt x="643625" y="1237382"/>
                    <a:pt x="642687" y="1237553"/>
                    <a:pt x="641663" y="1237553"/>
                  </a:cubicBezTo>
                  <a:cubicBezTo>
                    <a:pt x="642431" y="1232346"/>
                    <a:pt x="643199" y="1227140"/>
                    <a:pt x="643881" y="1221934"/>
                  </a:cubicBezTo>
                  <a:cubicBezTo>
                    <a:pt x="643881" y="1221934"/>
                    <a:pt x="643625" y="1221849"/>
                    <a:pt x="643625" y="1221934"/>
                  </a:cubicBezTo>
                  <a:cubicBezTo>
                    <a:pt x="642345" y="1227225"/>
                    <a:pt x="641066" y="1232517"/>
                    <a:pt x="639701" y="1237809"/>
                  </a:cubicBezTo>
                  <a:cubicBezTo>
                    <a:pt x="636800" y="1238065"/>
                    <a:pt x="633814" y="1238236"/>
                    <a:pt x="630913" y="1238491"/>
                  </a:cubicBezTo>
                  <a:cubicBezTo>
                    <a:pt x="632534" y="1230213"/>
                    <a:pt x="634155" y="1222019"/>
                    <a:pt x="635691" y="1213741"/>
                  </a:cubicBezTo>
                  <a:lnTo>
                    <a:pt x="639274" y="1195134"/>
                  </a:lnTo>
                  <a:cubicBezTo>
                    <a:pt x="639274" y="1195134"/>
                    <a:pt x="639018" y="1194964"/>
                    <a:pt x="639018" y="1195134"/>
                  </a:cubicBezTo>
                  <a:lnTo>
                    <a:pt x="633814" y="1213229"/>
                  </a:lnTo>
                  <a:cubicBezTo>
                    <a:pt x="631254" y="1221849"/>
                    <a:pt x="628609" y="1230384"/>
                    <a:pt x="626050" y="1238918"/>
                  </a:cubicBezTo>
                  <a:cubicBezTo>
                    <a:pt x="625111" y="1238918"/>
                    <a:pt x="624173" y="1239089"/>
                    <a:pt x="623320" y="1239089"/>
                  </a:cubicBezTo>
                  <a:cubicBezTo>
                    <a:pt x="621613" y="1237467"/>
                    <a:pt x="619822" y="1235931"/>
                    <a:pt x="618115" y="1234309"/>
                  </a:cubicBezTo>
                  <a:cubicBezTo>
                    <a:pt x="619651" y="1227994"/>
                    <a:pt x="621101" y="1221678"/>
                    <a:pt x="622637" y="1215277"/>
                  </a:cubicBezTo>
                  <a:lnTo>
                    <a:pt x="627842" y="1192574"/>
                  </a:lnTo>
                  <a:cubicBezTo>
                    <a:pt x="627842" y="1192574"/>
                    <a:pt x="627586" y="1192403"/>
                    <a:pt x="627586" y="1192574"/>
                  </a:cubicBezTo>
                  <a:lnTo>
                    <a:pt x="620760" y="1214679"/>
                  </a:lnTo>
                  <a:cubicBezTo>
                    <a:pt x="618969" y="1220397"/>
                    <a:pt x="617092" y="1226031"/>
                    <a:pt x="615215" y="1231749"/>
                  </a:cubicBezTo>
                  <a:cubicBezTo>
                    <a:pt x="611205" y="1228250"/>
                    <a:pt x="607109" y="1224836"/>
                    <a:pt x="602929" y="1221422"/>
                  </a:cubicBezTo>
                  <a:cubicBezTo>
                    <a:pt x="604464" y="1214253"/>
                    <a:pt x="606000" y="1207083"/>
                    <a:pt x="607451" y="1199914"/>
                  </a:cubicBezTo>
                  <a:lnTo>
                    <a:pt x="611375" y="1180881"/>
                  </a:lnTo>
                  <a:cubicBezTo>
                    <a:pt x="611375" y="1180881"/>
                    <a:pt x="611119" y="1180711"/>
                    <a:pt x="611119" y="1180881"/>
                  </a:cubicBezTo>
                  <a:lnTo>
                    <a:pt x="605488" y="1199317"/>
                  </a:lnTo>
                  <a:cubicBezTo>
                    <a:pt x="603441" y="1205718"/>
                    <a:pt x="601393" y="1212119"/>
                    <a:pt x="599346" y="1218520"/>
                  </a:cubicBezTo>
                  <a:cubicBezTo>
                    <a:pt x="596957" y="1216642"/>
                    <a:pt x="594568" y="1214765"/>
                    <a:pt x="592179" y="1212887"/>
                  </a:cubicBezTo>
                  <a:cubicBezTo>
                    <a:pt x="592947" y="1209729"/>
                    <a:pt x="593715" y="1206571"/>
                    <a:pt x="594483" y="1203413"/>
                  </a:cubicBezTo>
                  <a:lnTo>
                    <a:pt x="599346" y="1183612"/>
                  </a:lnTo>
                  <a:cubicBezTo>
                    <a:pt x="599346" y="1183612"/>
                    <a:pt x="599089" y="1183442"/>
                    <a:pt x="599089" y="1183612"/>
                  </a:cubicBezTo>
                  <a:lnTo>
                    <a:pt x="592606" y="1202816"/>
                  </a:lnTo>
                  <a:cubicBezTo>
                    <a:pt x="591667" y="1205547"/>
                    <a:pt x="590729" y="1208278"/>
                    <a:pt x="589790" y="1211009"/>
                  </a:cubicBezTo>
                  <a:cubicBezTo>
                    <a:pt x="586463" y="1208449"/>
                    <a:pt x="583135" y="1205974"/>
                    <a:pt x="579808" y="1203413"/>
                  </a:cubicBezTo>
                  <a:cubicBezTo>
                    <a:pt x="580405" y="1201194"/>
                    <a:pt x="581002" y="1198890"/>
                    <a:pt x="581514" y="1196671"/>
                  </a:cubicBezTo>
                  <a:lnTo>
                    <a:pt x="585695" y="1180369"/>
                  </a:lnTo>
                  <a:cubicBezTo>
                    <a:pt x="585695" y="1180369"/>
                    <a:pt x="585439" y="1180198"/>
                    <a:pt x="585439" y="1180284"/>
                  </a:cubicBezTo>
                  <a:lnTo>
                    <a:pt x="579637" y="1195988"/>
                  </a:lnTo>
                  <a:cubicBezTo>
                    <a:pt x="578955" y="1197866"/>
                    <a:pt x="578187" y="1199743"/>
                    <a:pt x="577419" y="1201621"/>
                  </a:cubicBezTo>
                  <a:cubicBezTo>
                    <a:pt x="576907" y="1201280"/>
                    <a:pt x="576395" y="1200853"/>
                    <a:pt x="575883" y="1200511"/>
                  </a:cubicBezTo>
                  <a:cubicBezTo>
                    <a:pt x="575883" y="1200511"/>
                    <a:pt x="575627" y="1200682"/>
                    <a:pt x="575713" y="1200767"/>
                  </a:cubicBezTo>
                  <a:cubicBezTo>
                    <a:pt x="576225" y="1201194"/>
                    <a:pt x="576736" y="1201706"/>
                    <a:pt x="577248" y="1202133"/>
                  </a:cubicBezTo>
                  <a:cubicBezTo>
                    <a:pt x="576310" y="1204608"/>
                    <a:pt x="575371" y="1207083"/>
                    <a:pt x="574348" y="1209473"/>
                  </a:cubicBezTo>
                  <a:cubicBezTo>
                    <a:pt x="572812" y="1207937"/>
                    <a:pt x="571191" y="1206486"/>
                    <a:pt x="569655" y="1204949"/>
                  </a:cubicBezTo>
                  <a:cubicBezTo>
                    <a:pt x="573836" y="1193513"/>
                    <a:pt x="577931" y="1182076"/>
                    <a:pt x="582026" y="1170554"/>
                  </a:cubicBezTo>
                  <a:lnTo>
                    <a:pt x="587828" y="1154594"/>
                  </a:lnTo>
                  <a:cubicBezTo>
                    <a:pt x="588425" y="1155021"/>
                    <a:pt x="589022" y="1155362"/>
                    <a:pt x="589534" y="1155789"/>
                  </a:cubicBezTo>
                  <a:cubicBezTo>
                    <a:pt x="630401" y="1184295"/>
                    <a:pt x="671780" y="1212204"/>
                    <a:pt x="712135" y="1241308"/>
                  </a:cubicBezTo>
                  <a:close/>
                  <a:moveTo>
                    <a:pt x="334691" y="912716"/>
                  </a:moveTo>
                  <a:cubicBezTo>
                    <a:pt x="341943" y="912887"/>
                    <a:pt x="346039" y="917325"/>
                    <a:pt x="350390" y="920654"/>
                  </a:cubicBezTo>
                  <a:cubicBezTo>
                    <a:pt x="402007" y="959829"/>
                    <a:pt x="453538" y="999174"/>
                    <a:pt x="505070" y="1038435"/>
                  </a:cubicBezTo>
                  <a:cubicBezTo>
                    <a:pt x="535784" y="1061906"/>
                    <a:pt x="566669" y="1085120"/>
                    <a:pt x="597213" y="1108847"/>
                  </a:cubicBezTo>
                  <a:cubicBezTo>
                    <a:pt x="589107" y="1107567"/>
                    <a:pt x="581088" y="1105775"/>
                    <a:pt x="573068" y="1104068"/>
                  </a:cubicBezTo>
                  <a:lnTo>
                    <a:pt x="573068" y="1104068"/>
                  </a:lnTo>
                  <a:cubicBezTo>
                    <a:pt x="573068" y="1104068"/>
                    <a:pt x="573068" y="1104068"/>
                    <a:pt x="573068" y="1104068"/>
                  </a:cubicBezTo>
                  <a:lnTo>
                    <a:pt x="573068" y="1104068"/>
                  </a:lnTo>
                  <a:cubicBezTo>
                    <a:pt x="573068" y="1104068"/>
                    <a:pt x="573068" y="1104068"/>
                    <a:pt x="573068" y="1104068"/>
                  </a:cubicBezTo>
                  <a:cubicBezTo>
                    <a:pt x="564963" y="1103470"/>
                    <a:pt x="556687" y="1102958"/>
                    <a:pt x="548496" y="1102019"/>
                  </a:cubicBezTo>
                  <a:cubicBezTo>
                    <a:pt x="545596" y="1101678"/>
                    <a:pt x="542695" y="1101251"/>
                    <a:pt x="539794" y="1100739"/>
                  </a:cubicBezTo>
                  <a:cubicBezTo>
                    <a:pt x="539794" y="1100739"/>
                    <a:pt x="539709" y="1100995"/>
                    <a:pt x="539794" y="1100995"/>
                  </a:cubicBezTo>
                  <a:cubicBezTo>
                    <a:pt x="542609" y="1102019"/>
                    <a:pt x="545340" y="1103043"/>
                    <a:pt x="548155" y="1103982"/>
                  </a:cubicBezTo>
                  <a:cubicBezTo>
                    <a:pt x="556004" y="1106714"/>
                    <a:pt x="564024" y="1109274"/>
                    <a:pt x="572215" y="1110896"/>
                  </a:cubicBezTo>
                  <a:lnTo>
                    <a:pt x="572215" y="1110896"/>
                  </a:lnTo>
                  <a:cubicBezTo>
                    <a:pt x="572215" y="1110896"/>
                    <a:pt x="572215" y="1110896"/>
                    <a:pt x="572215" y="1110896"/>
                  </a:cubicBezTo>
                  <a:lnTo>
                    <a:pt x="572215" y="1110896"/>
                  </a:lnTo>
                  <a:cubicBezTo>
                    <a:pt x="572215" y="1110896"/>
                    <a:pt x="572215" y="1110896"/>
                    <a:pt x="572215" y="1110896"/>
                  </a:cubicBezTo>
                  <a:cubicBezTo>
                    <a:pt x="580576" y="1111493"/>
                    <a:pt x="588937" y="1111237"/>
                    <a:pt x="597298" y="1110810"/>
                  </a:cubicBezTo>
                  <a:cubicBezTo>
                    <a:pt x="598151" y="1110810"/>
                    <a:pt x="598919" y="1110725"/>
                    <a:pt x="599772" y="1110640"/>
                  </a:cubicBezTo>
                  <a:cubicBezTo>
                    <a:pt x="611546" y="1119857"/>
                    <a:pt x="622722" y="1129928"/>
                    <a:pt x="634070" y="1139743"/>
                  </a:cubicBezTo>
                  <a:cubicBezTo>
                    <a:pt x="637056" y="1142304"/>
                    <a:pt x="639530" y="1145632"/>
                    <a:pt x="642943" y="1149388"/>
                  </a:cubicBezTo>
                  <a:cubicBezTo>
                    <a:pt x="639103" y="1155618"/>
                    <a:pt x="637141" y="1161337"/>
                    <a:pt x="631681" y="1165433"/>
                  </a:cubicBezTo>
                  <a:cubicBezTo>
                    <a:pt x="629804" y="1164409"/>
                    <a:pt x="627927" y="1163726"/>
                    <a:pt x="626306" y="1162617"/>
                  </a:cubicBezTo>
                  <a:cubicBezTo>
                    <a:pt x="605147" y="1147681"/>
                    <a:pt x="583903" y="1132830"/>
                    <a:pt x="562744" y="1117894"/>
                  </a:cubicBezTo>
                  <a:lnTo>
                    <a:pt x="569228" y="1119857"/>
                  </a:lnTo>
                  <a:cubicBezTo>
                    <a:pt x="577334" y="1122418"/>
                    <a:pt x="585354" y="1125149"/>
                    <a:pt x="593544" y="1127368"/>
                  </a:cubicBezTo>
                  <a:lnTo>
                    <a:pt x="593544" y="1127368"/>
                  </a:lnTo>
                  <a:cubicBezTo>
                    <a:pt x="593544" y="1127368"/>
                    <a:pt x="593544" y="1127368"/>
                    <a:pt x="593544" y="1127368"/>
                  </a:cubicBezTo>
                  <a:lnTo>
                    <a:pt x="593544" y="1127368"/>
                  </a:lnTo>
                  <a:cubicBezTo>
                    <a:pt x="593544" y="1127368"/>
                    <a:pt x="593544" y="1127368"/>
                    <a:pt x="593544" y="1127368"/>
                  </a:cubicBezTo>
                  <a:cubicBezTo>
                    <a:pt x="597725" y="1127965"/>
                    <a:pt x="601905" y="1128392"/>
                    <a:pt x="606171" y="1128819"/>
                  </a:cubicBezTo>
                  <a:cubicBezTo>
                    <a:pt x="610437" y="1129245"/>
                    <a:pt x="614532" y="1129416"/>
                    <a:pt x="618457" y="1130696"/>
                  </a:cubicBezTo>
                  <a:cubicBezTo>
                    <a:pt x="621187" y="1131550"/>
                    <a:pt x="623832" y="1133086"/>
                    <a:pt x="625538" y="1135561"/>
                  </a:cubicBezTo>
                  <a:cubicBezTo>
                    <a:pt x="625538" y="1135561"/>
                    <a:pt x="625794" y="1135476"/>
                    <a:pt x="625794" y="1135391"/>
                  </a:cubicBezTo>
                  <a:cubicBezTo>
                    <a:pt x="624599" y="1132574"/>
                    <a:pt x="622040" y="1130355"/>
                    <a:pt x="619310" y="1128819"/>
                  </a:cubicBezTo>
                  <a:cubicBezTo>
                    <a:pt x="615470" y="1126600"/>
                    <a:pt x="611119" y="1125405"/>
                    <a:pt x="607195" y="1124124"/>
                  </a:cubicBezTo>
                  <a:cubicBezTo>
                    <a:pt x="603185" y="1122844"/>
                    <a:pt x="599089" y="1121650"/>
                    <a:pt x="594994" y="1120540"/>
                  </a:cubicBezTo>
                  <a:lnTo>
                    <a:pt x="594994" y="1120540"/>
                  </a:lnTo>
                  <a:cubicBezTo>
                    <a:pt x="594994" y="1120540"/>
                    <a:pt x="594994" y="1120540"/>
                    <a:pt x="594994" y="1120540"/>
                  </a:cubicBezTo>
                  <a:lnTo>
                    <a:pt x="594994" y="1120540"/>
                  </a:lnTo>
                  <a:cubicBezTo>
                    <a:pt x="594994" y="1120540"/>
                    <a:pt x="594994" y="1120540"/>
                    <a:pt x="594994" y="1120540"/>
                  </a:cubicBezTo>
                  <a:cubicBezTo>
                    <a:pt x="586633" y="1119345"/>
                    <a:pt x="578101" y="1118662"/>
                    <a:pt x="569655" y="1117894"/>
                  </a:cubicBezTo>
                  <a:lnTo>
                    <a:pt x="561550" y="1117041"/>
                  </a:lnTo>
                  <a:cubicBezTo>
                    <a:pt x="552592" y="1110725"/>
                    <a:pt x="543633" y="1104409"/>
                    <a:pt x="534760" y="1098093"/>
                  </a:cubicBezTo>
                  <a:cubicBezTo>
                    <a:pt x="535102" y="1098264"/>
                    <a:pt x="535443" y="1098349"/>
                    <a:pt x="535784" y="1098520"/>
                  </a:cubicBezTo>
                  <a:lnTo>
                    <a:pt x="535784" y="1098520"/>
                  </a:lnTo>
                  <a:cubicBezTo>
                    <a:pt x="535784" y="1098520"/>
                    <a:pt x="535784" y="1098520"/>
                    <a:pt x="535784" y="1098520"/>
                  </a:cubicBezTo>
                  <a:lnTo>
                    <a:pt x="535784" y="1098520"/>
                  </a:lnTo>
                  <a:cubicBezTo>
                    <a:pt x="535784" y="1098520"/>
                    <a:pt x="535784" y="1098520"/>
                    <a:pt x="535784" y="1098520"/>
                  </a:cubicBezTo>
                  <a:cubicBezTo>
                    <a:pt x="541074" y="1099203"/>
                    <a:pt x="546534" y="1098776"/>
                    <a:pt x="551653" y="1097923"/>
                  </a:cubicBezTo>
                  <a:cubicBezTo>
                    <a:pt x="553530" y="1097667"/>
                    <a:pt x="555322" y="1097240"/>
                    <a:pt x="557114" y="1096813"/>
                  </a:cubicBezTo>
                  <a:cubicBezTo>
                    <a:pt x="557114" y="1096813"/>
                    <a:pt x="557114" y="1096557"/>
                    <a:pt x="557114" y="1096472"/>
                  </a:cubicBezTo>
                  <a:cubicBezTo>
                    <a:pt x="555322" y="1096301"/>
                    <a:pt x="553530" y="1096045"/>
                    <a:pt x="551738" y="1095789"/>
                  </a:cubicBezTo>
                  <a:cubicBezTo>
                    <a:pt x="546705" y="1094850"/>
                    <a:pt x="542012" y="1093228"/>
                    <a:pt x="537405" y="1091692"/>
                  </a:cubicBezTo>
                  <a:lnTo>
                    <a:pt x="537405" y="1091692"/>
                  </a:lnTo>
                  <a:cubicBezTo>
                    <a:pt x="537405" y="1091692"/>
                    <a:pt x="537405" y="1091692"/>
                    <a:pt x="537405" y="1091692"/>
                  </a:cubicBezTo>
                  <a:lnTo>
                    <a:pt x="537405" y="1091692"/>
                  </a:lnTo>
                  <a:cubicBezTo>
                    <a:pt x="537405" y="1091692"/>
                    <a:pt x="537405" y="1091692"/>
                    <a:pt x="537405" y="1091692"/>
                  </a:cubicBezTo>
                  <a:cubicBezTo>
                    <a:pt x="532628" y="1091095"/>
                    <a:pt x="527594" y="1090497"/>
                    <a:pt x="522731" y="1089132"/>
                  </a:cubicBezTo>
                  <a:cubicBezTo>
                    <a:pt x="522389" y="1089046"/>
                    <a:pt x="521963" y="1088876"/>
                    <a:pt x="521622" y="1088790"/>
                  </a:cubicBezTo>
                  <a:cubicBezTo>
                    <a:pt x="518209" y="1086315"/>
                    <a:pt x="514711" y="1083925"/>
                    <a:pt x="511213" y="1081450"/>
                  </a:cubicBezTo>
                  <a:cubicBezTo>
                    <a:pt x="509933" y="1080597"/>
                    <a:pt x="508739" y="1079658"/>
                    <a:pt x="507459" y="1078719"/>
                  </a:cubicBezTo>
                  <a:cubicBezTo>
                    <a:pt x="513516" y="1079487"/>
                    <a:pt x="519574" y="1080597"/>
                    <a:pt x="525120" y="1083584"/>
                  </a:cubicBezTo>
                  <a:cubicBezTo>
                    <a:pt x="527423" y="1084864"/>
                    <a:pt x="529556" y="1086486"/>
                    <a:pt x="531433" y="1088449"/>
                  </a:cubicBezTo>
                  <a:cubicBezTo>
                    <a:pt x="531433" y="1088449"/>
                    <a:pt x="531689" y="1088278"/>
                    <a:pt x="531689" y="1088278"/>
                  </a:cubicBezTo>
                  <a:cubicBezTo>
                    <a:pt x="530324" y="1085889"/>
                    <a:pt x="528447" y="1083755"/>
                    <a:pt x="526399" y="1081963"/>
                  </a:cubicBezTo>
                  <a:cubicBezTo>
                    <a:pt x="520512" y="1076671"/>
                    <a:pt x="512834" y="1073428"/>
                    <a:pt x="505240" y="1071465"/>
                  </a:cubicBezTo>
                  <a:lnTo>
                    <a:pt x="505240" y="1071465"/>
                  </a:lnTo>
                  <a:cubicBezTo>
                    <a:pt x="505240" y="1071465"/>
                    <a:pt x="505240" y="1071465"/>
                    <a:pt x="505240" y="1071465"/>
                  </a:cubicBezTo>
                  <a:lnTo>
                    <a:pt x="505240" y="1071465"/>
                  </a:lnTo>
                  <a:cubicBezTo>
                    <a:pt x="505240" y="1071465"/>
                    <a:pt x="505240" y="1071465"/>
                    <a:pt x="505240" y="1071465"/>
                  </a:cubicBezTo>
                  <a:cubicBezTo>
                    <a:pt x="502425" y="1071123"/>
                    <a:pt x="499610" y="1070953"/>
                    <a:pt x="496880" y="1070782"/>
                  </a:cubicBezTo>
                  <a:cubicBezTo>
                    <a:pt x="490054" y="1065576"/>
                    <a:pt x="483314" y="1060284"/>
                    <a:pt x="476659" y="1054822"/>
                  </a:cubicBezTo>
                  <a:cubicBezTo>
                    <a:pt x="453538" y="1035704"/>
                    <a:pt x="429138" y="1018292"/>
                    <a:pt x="404225" y="1001650"/>
                  </a:cubicBezTo>
                  <a:cubicBezTo>
                    <a:pt x="390745" y="992688"/>
                    <a:pt x="377777" y="982873"/>
                    <a:pt x="364894" y="973143"/>
                  </a:cubicBezTo>
                  <a:cubicBezTo>
                    <a:pt x="350049" y="961962"/>
                    <a:pt x="335459" y="950355"/>
                    <a:pt x="320785" y="938833"/>
                  </a:cubicBezTo>
                  <a:cubicBezTo>
                    <a:pt x="318311" y="936870"/>
                    <a:pt x="315922" y="934651"/>
                    <a:pt x="313277" y="932346"/>
                  </a:cubicBezTo>
                  <a:cubicBezTo>
                    <a:pt x="318908" y="922958"/>
                    <a:pt x="326842" y="917069"/>
                    <a:pt x="335118" y="912716"/>
                  </a:cubicBezTo>
                  <a:close/>
                  <a:moveTo>
                    <a:pt x="151771" y="877638"/>
                  </a:moveTo>
                  <a:cubicBezTo>
                    <a:pt x="155867" y="873798"/>
                    <a:pt x="158853" y="868847"/>
                    <a:pt x="162180" y="864239"/>
                  </a:cubicBezTo>
                  <a:cubicBezTo>
                    <a:pt x="164484" y="860995"/>
                    <a:pt x="166446" y="857496"/>
                    <a:pt x="168835" y="853570"/>
                  </a:cubicBezTo>
                  <a:cubicBezTo>
                    <a:pt x="170627" y="854424"/>
                    <a:pt x="172162" y="854765"/>
                    <a:pt x="173271" y="855618"/>
                  </a:cubicBezTo>
                  <a:cubicBezTo>
                    <a:pt x="181376" y="861678"/>
                    <a:pt x="189226" y="868164"/>
                    <a:pt x="197416" y="874054"/>
                  </a:cubicBezTo>
                  <a:cubicBezTo>
                    <a:pt x="248009" y="910583"/>
                    <a:pt x="298602" y="947112"/>
                    <a:pt x="349366" y="983385"/>
                  </a:cubicBezTo>
                  <a:cubicBezTo>
                    <a:pt x="384261" y="1008392"/>
                    <a:pt x="420265" y="1031948"/>
                    <a:pt x="454221" y="1058235"/>
                  </a:cubicBezTo>
                  <a:cubicBezTo>
                    <a:pt x="484935" y="1082048"/>
                    <a:pt x="516502" y="1104580"/>
                    <a:pt x="548240" y="1126856"/>
                  </a:cubicBezTo>
                  <a:lnTo>
                    <a:pt x="540391" y="1143840"/>
                  </a:lnTo>
                  <a:cubicBezTo>
                    <a:pt x="534505" y="1156386"/>
                    <a:pt x="528618" y="1168932"/>
                    <a:pt x="522901" y="1181564"/>
                  </a:cubicBezTo>
                  <a:cubicBezTo>
                    <a:pt x="521536" y="1179942"/>
                    <a:pt x="520086" y="1178321"/>
                    <a:pt x="518721" y="1176785"/>
                  </a:cubicBezTo>
                  <a:cubicBezTo>
                    <a:pt x="519489" y="1174907"/>
                    <a:pt x="520342" y="1173029"/>
                    <a:pt x="521110" y="1171237"/>
                  </a:cubicBezTo>
                  <a:lnTo>
                    <a:pt x="528447" y="1155021"/>
                  </a:lnTo>
                  <a:cubicBezTo>
                    <a:pt x="528447" y="1155021"/>
                    <a:pt x="528191" y="1154850"/>
                    <a:pt x="528191" y="1154850"/>
                  </a:cubicBezTo>
                  <a:lnTo>
                    <a:pt x="526229" y="1158179"/>
                  </a:lnTo>
                  <a:lnTo>
                    <a:pt x="528703" y="1153228"/>
                  </a:lnTo>
                  <a:cubicBezTo>
                    <a:pt x="528703" y="1153228"/>
                    <a:pt x="528447" y="1153058"/>
                    <a:pt x="528447" y="1153058"/>
                  </a:cubicBezTo>
                  <a:lnTo>
                    <a:pt x="521622" y="1162702"/>
                  </a:lnTo>
                  <a:cubicBezTo>
                    <a:pt x="519318" y="1165945"/>
                    <a:pt x="517014" y="1169274"/>
                    <a:pt x="514711" y="1172603"/>
                  </a:cubicBezTo>
                  <a:cubicBezTo>
                    <a:pt x="512322" y="1170127"/>
                    <a:pt x="509933" y="1167652"/>
                    <a:pt x="507544" y="1165262"/>
                  </a:cubicBezTo>
                  <a:cubicBezTo>
                    <a:pt x="511298" y="1158435"/>
                    <a:pt x="514881" y="1151521"/>
                    <a:pt x="518550" y="1144608"/>
                  </a:cubicBezTo>
                  <a:lnTo>
                    <a:pt x="525376" y="1132062"/>
                  </a:lnTo>
                  <a:cubicBezTo>
                    <a:pt x="525376" y="1132062"/>
                    <a:pt x="525120" y="1131891"/>
                    <a:pt x="525120" y="1131891"/>
                  </a:cubicBezTo>
                  <a:lnTo>
                    <a:pt x="516844" y="1143413"/>
                  </a:lnTo>
                  <a:cubicBezTo>
                    <a:pt x="512493" y="1149388"/>
                    <a:pt x="508141" y="1155362"/>
                    <a:pt x="503790" y="1161422"/>
                  </a:cubicBezTo>
                  <a:cubicBezTo>
                    <a:pt x="489201" y="1146571"/>
                    <a:pt x="474271" y="1131977"/>
                    <a:pt x="459255" y="1117553"/>
                  </a:cubicBezTo>
                  <a:lnTo>
                    <a:pt x="438096" y="1097240"/>
                  </a:lnTo>
                  <a:cubicBezTo>
                    <a:pt x="438096" y="1097240"/>
                    <a:pt x="437840" y="1097325"/>
                    <a:pt x="437840" y="1097411"/>
                  </a:cubicBezTo>
                  <a:lnTo>
                    <a:pt x="457634" y="1118833"/>
                  </a:lnTo>
                  <a:cubicBezTo>
                    <a:pt x="471967" y="1134537"/>
                    <a:pt x="486044" y="1150497"/>
                    <a:pt x="500122" y="1166457"/>
                  </a:cubicBezTo>
                  <a:cubicBezTo>
                    <a:pt x="497903" y="1169615"/>
                    <a:pt x="495685" y="1172773"/>
                    <a:pt x="493552" y="1175931"/>
                  </a:cubicBezTo>
                  <a:cubicBezTo>
                    <a:pt x="493552" y="1175931"/>
                    <a:pt x="493552" y="1175931"/>
                    <a:pt x="493552" y="1175931"/>
                  </a:cubicBezTo>
                  <a:cubicBezTo>
                    <a:pt x="493552" y="1175931"/>
                    <a:pt x="493552" y="1175931"/>
                    <a:pt x="493552" y="1176016"/>
                  </a:cubicBezTo>
                  <a:cubicBezTo>
                    <a:pt x="493552" y="1176016"/>
                    <a:pt x="493552" y="1176016"/>
                    <a:pt x="493552" y="1176016"/>
                  </a:cubicBezTo>
                  <a:cubicBezTo>
                    <a:pt x="493552" y="1176016"/>
                    <a:pt x="493552" y="1176016"/>
                    <a:pt x="493552" y="1176016"/>
                  </a:cubicBezTo>
                  <a:cubicBezTo>
                    <a:pt x="493382" y="1176272"/>
                    <a:pt x="493296" y="1176529"/>
                    <a:pt x="493126" y="1176785"/>
                  </a:cubicBezTo>
                  <a:cubicBezTo>
                    <a:pt x="480328" y="1162531"/>
                    <a:pt x="467445" y="1148278"/>
                    <a:pt x="454306" y="1134366"/>
                  </a:cubicBezTo>
                  <a:lnTo>
                    <a:pt x="454306" y="1134366"/>
                  </a:lnTo>
                  <a:cubicBezTo>
                    <a:pt x="454306" y="1134366"/>
                    <a:pt x="454306" y="1134366"/>
                    <a:pt x="454306" y="1134366"/>
                  </a:cubicBezTo>
                  <a:lnTo>
                    <a:pt x="454306" y="1134366"/>
                  </a:lnTo>
                  <a:cubicBezTo>
                    <a:pt x="454306" y="1134366"/>
                    <a:pt x="454306" y="1134366"/>
                    <a:pt x="454306" y="1134366"/>
                  </a:cubicBezTo>
                  <a:cubicBezTo>
                    <a:pt x="433318" y="1113712"/>
                    <a:pt x="411818" y="1093570"/>
                    <a:pt x="390318" y="1073598"/>
                  </a:cubicBezTo>
                  <a:lnTo>
                    <a:pt x="367197" y="1052176"/>
                  </a:lnTo>
                  <a:cubicBezTo>
                    <a:pt x="367197" y="1052176"/>
                    <a:pt x="366856" y="1052261"/>
                    <a:pt x="367027" y="1052432"/>
                  </a:cubicBezTo>
                  <a:lnTo>
                    <a:pt x="388783" y="1074964"/>
                  </a:lnTo>
                  <a:cubicBezTo>
                    <a:pt x="409088" y="1096216"/>
                    <a:pt x="429138" y="1117809"/>
                    <a:pt x="449272" y="1139146"/>
                  </a:cubicBezTo>
                  <a:lnTo>
                    <a:pt x="449272" y="1139146"/>
                  </a:lnTo>
                  <a:cubicBezTo>
                    <a:pt x="449272" y="1139146"/>
                    <a:pt x="449443" y="1139316"/>
                    <a:pt x="449443" y="1139316"/>
                  </a:cubicBezTo>
                  <a:lnTo>
                    <a:pt x="449614" y="1139487"/>
                  </a:lnTo>
                  <a:lnTo>
                    <a:pt x="449614" y="1139487"/>
                  </a:lnTo>
                  <a:cubicBezTo>
                    <a:pt x="463520" y="1153143"/>
                    <a:pt x="477427" y="1166799"/>
                    <a:pt x="491334" y="1180540"/>
                  </a:cubicBezTo>
                  <a:cubicBezTo>
                    <a:pt x="489798" y="1183356"/>
                    <a:pt x="488262" y="1186088"/>
                    <a:pt x="486727" y="1188904"/>
                  </a:cubicBezTo>
                  <a:cubicBezTo>
                    <a:pt x="462070" y="1161678"/>
                    <a:pt x="437499" y="1134281"/>
                    <a:pt x="412586" y="1107311"/>
                  </a:cubicBezTo>
                  <a:cubicBezTo>
                    <a:pt x="412586" y="1107311"/>
                    <a:pt x="412586" y="1107311"/>
                    <a:pt x="412586" y="1107311"/>
                  </a:cubicBezTo>
                  <a:cubicBezTo>
                    <a:pt x="412586" y="1107311"/>
                    <a:pt x="412586" y="1107311"/>
                    <a:pt x="412586" y="1107311"/>
                  </a:cubicBezTo>
                  <a:cubicBezTo>
                    <a:pt x="412586" y="1107311"/>
                    <a:pt x="412586" y="1107311"/>
                    <a:pt x="412586" y="1107311"/>
                  </a:cubicBezTo>
                  <a:cubicBezTo>
                    <a:pt x="412586" y="1107311"/>
                    <a:pt x="412586" y="1107311"/>
                    <a:pt x="412586" y="1107311"/>
                  </a:cubicBezTo>
                  <a:cubicBezTo>
                    <a:pt x="386309" y="1080426"/>
                    <a:pt x="359604" y="1053797"/>
                    <a:pt x="333070" y="1027169"/>
                  </a:cubicBezTo>
                  <a:lnTo>
                    <a:pt x="304660" y="998577"/>
                  </a:lnTo>
                  <a:cubicBezTo>
                    <a:pt x="304660" y="998577"/>
                    <a:pt x="304319" y="998577"/>
                    <a:pt x="304404" y="998748"/>
                  </a:cubicBezTo>
                  <a:lnTo>
                    <a:pt x="331364" y="1028363"/>
                  </a:lnTo>
                  <a:cubicBezTo>
                    <a:pt x="356618" y="1056273"/>
                    <a:pt x="381787" y="1084267"/>
                    <a:pt x="407296" y="1111920"/>
                  </a:cubicBezTo>
                  <a:cubicBezTo>
                    <a:pt x="407296" y="1111920"/>
                    <a:pt x="407296" y="1111920"/>
                    <a:pt x="407296" y="1111920"/>
                  </a:cubicBezTo>
                  <a:cubicBezTo>
                    <a:pt x="407296" y="1111920"/>
                    <a:pt x="407467" y="1112091"/>
                    <a:pt x="407467" y="1112091"/>
                  </a:cubicBezTo>
                  <a:cubicBezTo>
                    <a:pt x="407467" y="1112091"/>
                    <a:pt x="407552" y="1112261"/>
                    <a:pt x="407638" y="1112261"/>
                  </a:cubicBezTo>
                  <a:lnTo>
                    <a:pt x="407638" y="1112261"/>
                  </a:lnTo>
                  <a:cubicBezTo>
                    <a:pt x="433404" y="1138634"/>
                    <a:pt x="459596" y="1164750"/>
                    <a:pt x="485618" y="1190867"/>
                  </a:cubicBezTo>
                  <a:cubicBezTo>
                    <a:pt x="484679" y="1192659"/>
                    <a:pt x="483655" y="1194537"/>
                    <a:pt x="482717" y="1196329"/>
                  </a:cubicBezTo>
                  <a:cubicBezTo>
                    <a:pt x="450211" y="1172090"/>
                    <a:pt x="417705" y="1147937"/>
                    <a:pt x="385370" y="1123612"/>
                  </a:cubicBezTo>
                  <a:cubicBezTo>
                    <a:pt x="385455" y="1123612"/>
                    <a:pt x="385540" y="1123527"/>
                    <a:pt x="385455" y="1123442"/>
                  </a:cubicBezTo>
                  <a:lnTo>
                    <a:pt x="359433" y="1096386"/>
                  </a:lnTo>
                  <a:cubicBezTo>
                    <a:pt x="343564" y="1079829"/>
                    <a:pt x="327695" y="1063186"/>
                    <a:pt x="311741" y="1046628"/>
                  </a:cubicBezTo>
                  <a:cubicBezTo>
                    <a:pt x="333753" y="1068392"/>
                    <a:pt x="356021" y="1089814"/>
                    <a:pt x="378203" y="1111322"/>
                  </a:cubicBezTo>
                  <a:lnTo>
                    <a:pt x="403798" y="1136244"/>
                  </a:lnTo>
                  <a:cubicBezTo>
                    <a:pt x="403798" y="1136244"/>
                    <a:pt x="404140" y="1136159"/>
                    <a:pt x="404054" y="1136073"/>
                  </a:cubicBezTo>
                  <a:lnTo>
                    <a:pt x="379568" y="1109786"/>
                  </a:lnTo>
                  <a:cubicBezTo>
                    <a:pt x="356789" y="1085206"/>
                    <a:pt x="334094" y="1060455"/>
                    <a:pt x="310973" y="1036130"/>
                  </a:cubicBezTo>
                  <a:cubicBezTo>
                    <a:pt x="310973" y="1036130"/>
                    <a:pt x="310973" y="1036130"/>
                    <a:pt x="310973" y="1036130"/>
                  </a:cubicBezTo>
                  <a:cubicBezTo>
                    <a:pt x="310973" y="1036130"/>
                    <a:pt x="310973" y="1036130"/>
                    <a:pt x="310973" y="1036130"/>
                  </a:cubicBezTo>
                  <a:cubicBezTo>
                    <a:pt x="310973" y="1036130"/>
                    <a:pt x="310973" y="1036130"/>
                    <a:pt x="310973" y="1036130"/>
                  </a:cubicBezTo>
                  <a:lnTo>
                    <a:pt x="310973" y="1036130"/>
                  </a:lnTo>
                  <a:cubicBezTo>
                    <a:pt x="292801" y="1018036"/>
                    <a:pt x="274372" y="1000199"/>
                    <a:pt x="255944" y="982361"/>
                  </a:cubicBezTo>
                  <a:cubicBezTo>
                    <a:pt x="256456" y="980227"/>
                    <a:pt x="256968" y="978093"/>
                    <a:pt x="257479" y="975960"/>
                  </a:cubicBezTo>
                  <a:lnTo>
                    <a:pt x="260124" y="965377"/>
                  </a:lnTo>
                  <a:cubicBezTo>
                    <a:pt x="260124" y="965377"/>
                    <a:pt x="259868" y="965206"/>
                    <a:pt x="259868" y="965291"/>
                  </a:cubicBezTo>
                  <a:lnTo>
                    <a:pt x="255602" y="975277"/>
                  </a:lnTo>
                  <a:cubicBezTo>
                    <a:pt x="254920" y="976813"/>
                    <a:pt x="254237" y="978435"/>
                    <a:pt x="253555" y="979971"/>
                  </a:cubicBezTo>
                  <a:cubicBezTo>
                    <a:pt x="250398" y="976898"/>
                    <a:pt x="247327" y="973911"/>
                    <a:pt x="244170" y="970839"/>
                  </a:cubicBezTo>
                  <a:cubicBezTo>
                    <a:pt x="245620" y="967595"/>
                    <a:pt x="246985" y="964267"/>
                    <a:pt x="248350" y="961024"/>
                  </a:cubicBezTo>
                  <a:lnTo>
                    <a:pt x="254323" y="947112"/>
                  </a:lnTo>
                  <a:cubicBezTo>
                    <a:pt x="254323" y="947112"/>
                    <a:pt x="254067" y="946941"/>
                    <a:pt x="254067" y="946941"/>
                  </a:cubicBezTo>
                  <a:lnTo>
                    <a:pt x="246559" y="960000"/>
                  </a:lnTo>
                  <a:cubicBezTo>
                    <a:pt x="244938" y="962816"/>
                    <a:pt x="243231" y="965547"/>
                    <a:pt x="241610" y="968363"/>
                  </a:cubicBezTo>
                  <a:cubicBezTo>
                    <a:pt x="240757" y="967510"/>
                    <a:pt x="239904" y="966657"/>
                    <a:pt x="238965" y="965803"/>
                  </a:cubicBezTo>
                  <a:lnTo>
                    <a:pt x="233249" y="960256"/>
                  </a:lnTo>
                  <a:cubicBezTo>
                    <a:pt x="236235" y="953598"/>
                    <a:pt x="239051" y="946770"/>
                    <a:pt x="241866" y="940028"/>
                  </a:cubicBezTo>
                  <a:lnTo>
                    <a:pt x="245706" y="931152"/>
                  </a:lnTo>
                  <a:cubicBezTo>
                    <a:pt x="245706" y="931152"/>
                    <a:pt x="245450" y="930981"/>
                    <a:pt x="245450" y="930981"/>
                  </a:cubicBezTo>
                  <a:lnTo>
                    <a:pt x="240075" y="938918"/>
                  </a:lnTo>
                  <a:cubicBezTo>
                    <a:pt x="236235" y="944551"/>
                    <a:pt x="232311" y="950099"/>
                    <a:pt x="228642" y="955732"/>
                  </a:cubicBezTo>
                  <a:lnTo>
                    <a:pt x="213114" y="940625"/>
                  </a:lnTo>
                  <a:cubicBezTo>
                    <a:pt x="213114" y="940625"/>
                    <a:pt x="212773" y="940711"/>
                    <a:pt x="212858" y="940796"/>
                  </a:cubicBezTo>
                  <a:lnTo>
                    <a:pt x="227789" y="956842"/>
                  </a:lnTo>
                  <a:cubicBezTo>
                    <a:pt x="226851" y="958292"/>
                    <a:pt x="225912" y="959829"/>
                    <a:pt x="224974" y="961280"/>
                  </a:cubicBezTo>
                  <a:cubicBezTo>
                    <a:pt x="224974" y="961280"/>
                    <a:pt x="224974" y="961280"/>
                    <a:pt x="224974" y="961280"/>
                  </a:cubicBezTo>
                  <a:cubicBezTo>
                    <a:pt x="224974" y="961280"/>
                    <a:pt x="224974" y="961280"/>
                    <a:pt x="224974" y="961280"/>
                  </a:cubicBezTo>
                  <a:cubicBezTo>
                    <a:pt x="224974" y="961280"/>
                    <a:pt x="224974" y="961280"/>
                    <a:pt x="224974" y="961280"/>
                  </a:cubicBezTo>
                  <a:cubicBezTo>
                    <a:pt x="224974" y="961280"/>
                    <a:pt x="224974" y="961280"/>
                    <a:pt x="224974" y="961280"/>
                  </a:cubicBezTo>
                  <a:cubicBezTo>
                    <a:pt x="224974" y="961450"/>
                    <a:pt x="224888" y="961536"/>
                    <a:pt x="224803" y="961706"/>
                  </a:cubicBezTo>
                  <a:cubicBezTo>
                    <a:pt x="219940" y="957098"/>
                    <a:pt x="215077" y="952574"/>
                    <a:pt x="210214" y="947965"/>
                  </a:cubicBezTo>
                  <a:lnTo>
                    <a:pt x="182912" y="922105"/>
                  </a:lnTo>
                  <a:cubicBezTo>
                    <a:pt x="182912" y="922105"/>
                    <a:pt x="182571" y="922190"/>
                    <a:pt x="182741" y="922361"/>
                  </a:cubicBezTo>
                  <a:lnTo>
                    <a:pt x="208593" y="949246"/>
                  </a:lnTo>
                  <a:cubicBezTo>
                    <a:pt x="213541" y="954366"/>
                    <a:pt x="218489" y="959573"/>
                    <a:pt x="223353" y="964694"/>
                  </a:cubicBezTo>
                  <a:cubicBezTo>
                    <a:pt x="222585" y="966315"/>
                    <a:pt x="221902" y="967937"/>
                    <a:pt x="221134" y="969644"/>
                  </a:cubicBezTo>
                  <a:cubicBezTo>
                    <a:pt x="211067" y="959829"/>
                    <a:pt x="201085" y="950014"/>
                    <a:pt x="191017" y="940199"/>
                  </a:cubicBezTo>
                  <a:lnTo>
                    <a:pt x="165934" y="915277"/>
                  </a:lnTo>
                  <a:cubicBezTo>
                    <a:pt x="165934" y="915277"/>
                    <a:pt x="165593" y="915362"/>
                    <a:pt x="165678" y="915448"/>
                  </a:cubicBezTo>
                  <a:lnTo>
                    <a:pt x="189396" y="941394"/>
                  </a:lnTo>
                  <a:cubicBezTo>
                    <a:pt x="195880" y="948563"/>
                    <a:pt x="202364" y="955647"/>
                    <a:pt x="208934" y="962816"/>
                  </a:cubicBezTo>
                  <a:cubicBezTo>
                    <a:pt x="190249" y="944807"/>
                    <a:pt x="171224" y="927226"/>
                    <a:pt x="152113" y="909729"/>
                  </a:cubicBezTo>
                  <a:lnTo>
                    <a:pt x="136158" y="895135"/>
                  </a:lnTo>
                  <a:cubicBezTo>
                    <a:pt x="141021" y="888904"/>
                    <a:pt x="146226" y="882844"/>
                    <a:pt x="152027" y="877382"/>
                  </a:cubicBezTo>
                  <a:close/>
                  <a:moveTo>
                    <a:pt x="154843" y="944295"/>
                  </a:moveTo>
                  <a:cubicBezTo>
                    <a:pt x="145287" y="936870"/>
                    <a:pt x="135476" y="929701"/>
                    <a:pt x="125750" y="922275"/>
                  </a:cubicBezTo>
                  <a:cubicBezTo>
                    <a:pt x="124214" y="921081"/>
                    <a:pt x="122849" y="919544"/>
                    <a:pt x="120886" y="917667"/>
                  </a:cubicBezTo>
                  <a:cubicBezTo>
                    <a:pt x="122166" y="915106"/>
                    <a:pt x="123105" y="912460"/>
                    <a:pt x="124726" y="910327"/>
                  </a:cubicBezTo>
                  <a:cubicBezTo>
                    <a:pt x="128224" y="905547"/>
                    <a:pt x="131722" y="900682"/>
                    <a:pt x="135305" y="895988"/>
                  </a:cubicBezTo>
                  <a:lnTo>
                    <a:pt x="150236" y="911180"/>
                  </a:lnTo>
                  <a:cubicBezTo>
                    <a:pt x="156464" y="917581"/>
                    <a:pt x="162692" y="924068"/>
                    <a:pt x="168835" y="930554"/>
                  </a:cubicBezTo>
                  <a:cubicBezTo>
                    <a:pt x="164228" y="926372"/>
                    <a:pt x="159535" y="922275"/>
                    <a:pt x="154928" y="918093"/>
                  </a:cubicBezTo>
                  <a:lnTo>
                    <a:pt x="133343" y="898890"/>
                  </a:lnTo>
                  <a:cubicBezTo>
                    <a:pt x="133343" y="898890"/>
                    <a:pt x="133087" y="899061"/>
                    <a:pt x="133172" y="899146"/>
                  </a:cubicBezTo>
                  <a:lnTo>
                    <a:pt x="153392" y="919459"/>
                  </a:lnTo>
                  <a:cubicBezTo>
                    <a:pt x="172247" y="938662"/>
                    <a:pt x="190761" y="958207"/>
                    <a:pt x="209446" y="977581"/>
                  </a:cubicBezTo>
                  <a:lnTo>
                    <a:pt x="209446" y="977581"/>
                  </a:lnTo>
                  <a:cubicBezTo>
                    <a:pt x="209446" y="977581"/>
                    <a:pt x="209616" y="977752"/>
                    <a:pt x="209616" y="977752"/>
                  </a:cubicBezTo>
                  <a:lnTo>
                    <a:pt x="209787" y="977923"/>
                  </a:lnTo>
                  <a:lnTo>
                    <a:pt x="209787" y="977923"/>
                  </a:lnTo>
                  <a:cubicBezTo>
                    <a:pt x="211579" y="979630"/>
                    <a:pt x="213370" y="981337"/>
                    <a:pt x="215162" y="983129"/>
                  </a:cubicBezTo>
                  <a:cubicBezTo>
                    <a:pt x="214735" y="984153"/>
                    <a:pt x="214309" y="985263"/>
                    <a:pt x="213882" y="986287"/>
                  </a:cubicBezTo>
                  <a:lnTo>
                    <a:pt x="212517" y="989445"/>
                  </a:lnTo>
                  <a:cubicBezTo>
                    <a:pt x="212517" y="989445"/>
                    <a:pt x="212347" y="989359"/>
                    <a:pt x="212261" y="989274"/>
                  </a:cubicBezTo>
                  <a:cubicBezTo>
                    <a:pt x="192980" y="974423"/>
                    <a:pt x="174039" y="959231"/>
                    <a:pt x="154843" y="944381"/>
                  </a:cubicBezTo>
                  <a:close/>
                  <a:moveTo>
                    <a:pt x="306622" y="1134196"/>
                  </a:moveTo>
                  <a:cubicBezTo>
                    <a:pt x="272154" y="1108591"/>
                    <a:pt x="238710" y="1081706"/>
                    <a:pt x="204924" y="1055163"/>
                  </a:cubicBezTo>
                  <a:cubicBezTo>
                    <a:pt x="196051" y="1048164"/>
                    <a:pt x="187263" y="1040825"/>
                    <a:pt x="182485" y="1029729"/>
                  </a:cubicBezTo>
                  <a:cubicBezTo>
                    <a:pt x="183595" y="1017610"/>
                    <a:pt x="186495" y="1006002"/>
                    <a:pt x="192724" y="995078"/>
                  </a:cubicBezTo>
                  <a:cubicBezTo>
                    <a:pt x="195624" y="995590"/>
                    <a:pt x="197928" y="996870"/>
                    <a:pt x="200061" y="998321"/>
                  </a:cubicBezTo>
                  <a:cubicBezTo>
                    <a:pt x="202962" y="1003442"/>
                    <a:pt x="205862" y="1008477"/>
                    <a:pt x="208848" y="1013513"/>
                  </a:cubicBezTo>
                  <a:cubicBezTo>
                    <a:pt x="210214" y="1015732"/>
                    <a:pt x="211579" y="1017951"/>
                    <a:pt x="212858" y="1020170"/>
                  </a:cubicBezTo>
                  <a:cubicBezTo>
                    <a:pt x="210555" y="1025035"/>
                    <a:pt x="208251" y="1029900"/>
                    <a:pt x="205948" y="1034765"/>
                  </a:cubicBezTo>
                  <a:lnTo>
                    <a:pt x="205265" y="1036130"/>
                  </a:lnTo>
                  <a:lnTo>
                    <a:pt x="205265" y="1036130"/>
                  </a:lnTo>
                  <a:cubicBezTo>
                    <a:pt x="205265" y="1036130"/>
                    <a:pt x="206886" y="1037155"/>
                    <a:pt x="206886" y="1037155"/>
                  </a:cubicBezTo>
                  <a:lnTo>
                    <a:pt x="206886" y="1037155"/>
                  </a:lnTo>
                  <a:cubicBezTo>
                    <a:pt x="206886" y="1037155"/>
                    <a:pt x="206886" y="1037155"/>
                    <a:pt x="206886" y="1037155"/>
                  </a:cubicBezTo>
                  <a:lnTo>
                    <a:pt x="207739" y="1035789"/>
                  </a:lnTo>
                  <a:cubicBezTo>
                    <a:pt x="210214" y="1031948"/>
                    <a:pt x="212773" y="1028107"/>
                    <a:pt x="215247" y="1024181"/>
                  </a:cubicBezTo>
                  <a:cubicBezTo>
                    <a:pt x="223438" y="1037411"/>
                    <a:pt x="232140" y="1050384"/>
                    <a:pt x="241525" y="1062844"/>
                  </a:cubicBezTo>
                  <a:lnTo>
                    <a:pt x="241525" y="1062844"/>
                  </a:lnTo>
                  <a:cubicBezTo>
                    <a:pt x="241525" y="1062844"/>
                    <a:pt x="241610" y="1062930"/>
                    <a:pt x="241610" y="1062930"/>
                  </a:cubicBezTo>
                  <a:lnTo>
                    <a:pt x="241696" y="1062930"/>
                  </a:lnTo>
                  <a:cubicBezTo>
                    <a:pt x="241696" y="1062930"/>
                    <a:pt x="241696" y="1063015"/>
                    <a:pt x="241696" y="1063015"/>
                  </a:cubicBezTo>
                  <a:cubicBezTo>
                    <a:pt x="254493" y="1078122"/>
                    <a:pt x="268315" y="1092204"/>
                    <a:pt x="282563" y="1105775"/>
                  </a:cubicBezTo>
                  <a:cubicBezTo>
                    <a:pt x="287596" y="1110554"/>
                    <a:pt x="292801" y="1115334"/>
                    <a:pt x="297920" y="1119942"/>
                  </a:cubicBezTo>
                  <a:cubicBezTo>
                    <a:pt x="297920" y="1119942"/>
                    <a:pt x="298176" y="1119772"/>
                    <a:pt x="298090" y="1119686"/>
                  </a:cubicBezTo>
                  <a:cubicBezTo>
                    <a:pt x="293313" y="1114565"/>
                    <a:pt x="288535" y="1109445"/>
                    <a:pt x="283928" y="1104153"/>
                  </a:cubicBezTo>
                  <a:cubicBezTo>
                    <a:pt x="270959" y="1089388"/>
                    <a:pt x="258845" y="1074025"/>
                    <a:pt x="247071" y="1058492"/>
                  </a:cubicBezTo>
                  <a:lnTo>
                    <a:pt x="247071" y="1058492"/>
                  </a:lnTo>
                  <a:cubicBezTo>
                    <a:pt x="247071" y="1058492"/>
                    <a:pt x="247071" y="1058492"/>
                    <a:pt x="247071" y="1058492"/>
                  </a:cubicBezTo>
                  <a:lnTo>
                    <a:pt x="247071" y="1058492"/>
                  </a:lnTo>
                  <a:cubicBezTo>
                    <a:pt x="247071" y="1058492"/>
                    <a:pt x="247071" y="1058492"/>
                    <a:pt x="247071" y="1058492"/>
                  </a:cubicBezTo>
                  <a:cubicBezTo>
                    <a:pt x="242634" y="1053200"/>
                    <a:pt x="238198" y="1047823"/>
                    <a:pt x="233846" y="1042446"/>
                  </a:cubicBezTo>
                  <a:lnTo>
                    <a:pt x="237686" y="1033399"/>
                  </a:lnTo>
                  <a:cubicBezTo>
                    <a:pt x="238368" y="1031863"/>
                    <a:pt x="239051" y="1030327"/>
                    <a:pt x="239733" y="1028790"/>
                  </a:cubicBezTo>
                  <a:cubicBezTo>
                    <a:pt x="242719" y="1031095"/>
                    <a:pt x="245620" y="1033314"/>
                    <a:pt x="248606" y="1035618"/>
                  </a:cubicBezTo>
                  <a:lnTo>
                    <a:pt x="251337" y="1039288"/>
                  </a:lnTo>
                  <a:cubicBezTo>
                    <a:pt x="264902" y="1057723"/>
                    <a:pt x="278467" y="1076159"/>
                    <a:pt x="292545" y="1094252"/>
                  </a:cubicBezTo>
                  <a:lnTo>
                    <a:pt x="292545" y="1094252"/>
                  </a:lnTo>
                  <a:cubicBezTo>
                    <a:pt x="292545" y="1094252"/>
                    <a:pt x="292630" y="1094423"/>
                    <a:pt x="292630" y="1094423"/>
                  </a:cubicBezTo>
                  <a:lnTo>
                    <a:pt x="292630" y="1094594"/>
                  </a:lnTo>
                  <a:cubicBezTo>
                    <a:pt x="292630" y="1094594"/>
                    <a:pt x="292715" y="1094594"/>
                    <a:pt x="292715" y="1094594"/>
                  </a:cubicBezTo>
                  <a:cubicBezTo>
                    <a:pt x="307646" y="1111920"/>
                    <a:pt x="323088" y="1128904"/>
                    <a:pt x="338531" y="1145718"/>
                  </a:cubicBezTo>
                  <a:lnTo>
                    <a:pt x="354997" y="1163726"/>
                  </a:lnTo>
                  <a:cubicBezTo>
                    <a:pt x="354997" y="1163726"/>
                    <a:pt x="355253" y="1163641"/>
                    <a:pt x="355253" y="1163556"/>
                  </a:cubicBezTo>
                  <a:lnTo>
                    <a:pt x="340066" y="1144352"/>
                  </a:lnTo>
                  <a:cubicBezTo>
                    <a:pt x="326074" y="1126258"/>
                    <a:pt x="312082" y="1108164"/>
                    <a:pt x="298090" y="1090156"/>
                  </a:cubicBezTo>
                  <a:lnTo>
                    <a:pt x="298090" y="1090156"/>
                  </a:lnTo>
                  <a:cubicBezTo>
                    <a:pt x="298090" y="1090156"/>
                    <a:pt x="298090" y="1090156"/>
                    <a:pt x="298090" y="1090156"/>
                  </a:cubicBezTo>
                  <a:lnTo>
                    <a:pt x="298090" y="1090156"/>
                  </a:lnTo>
                  <a:cubicBezTo>
                    <a:pt x="298090" y="1090156"/>
                    <a:pt x="298090" y="1090156"/>
                    <a:pt x="298090" y="1090156"/>
                  </a:cubicBezTo>
                  <a:cubicBezTo>
                    <a:pt x="283842" y="1073769"/>
                    <a:pt x="269594" y="1057382"/>
                    <a:pt x="255432" y="1041081"/>
                  </a:cubicBezTo>
                  <a:cubicBezTo>
                    <a:pt x="272069" y="1053883"/>
                    <a:pt x="288706" y="1066685"/>
                    <a:pt x="305513" y="1079317"/>
                  </a:cubicBezTo>
                  <a:cubicBezTo>
                    <a:pt x="311571" y="1086742"/>
                    <a:pt x="317628" y="1094252"/>
                    <a:pt x="323600" y="1101763"/>
                  </a:cubicBezTo>
                  <a:lnTo>
                    <a:pt x="323600" y="1101763"/>
                  </a:lnTo>
                  <a:cubicBezTo>
                    <a:pt x="323600" y="1101763"/>
                    <a:pt x="323771" y="1101934"/>
                    <a:pt x="323771" y="1101934"/>
                  </a:cubicBezTo>
                  <a:lnTo>
                    <a:pt x="323771" y="1102105"/>
                  </a:lnTo>
                  <a:cubicBezTo>
                    <a:pt x="323771" y="1102105"/>
                    <a:pt x="323941" y="1102105"/>
                    <a:pt x="323941" y="1102105"/>
                  </a:cubicBezTo>
                  <a:cubicBezTo>
                    <a:pt x="341176" y="1121906"/>
                    <a:pt x="358239" y="1141963"/>
                    <a:pt x="374705" y="1162446"/>
                  </a:cubicBezTo>
                  <a:lnTo>
                    <a:pt x="381957" y="1171578"/>
                  </a:lnTo>
                  <a:lnTo>
                    <a:pt x="372828" y="1166372"/>
                  </a:lnTo>
                  <a:cubicBezTo>
                    <a:pt x="372828" y="1166372"/>
                    <a:pt x="372572" y="1166543"/>
                    <a:pt x="372658" y="1166628"/>
                  </a:cubicBezTo>
                  <a:lnTo>
                    <a:pt x="383920" y="1173968"/>
                  </a:lnTo>
                  <a:lnTo>
                    <a:pt x="386394" y="1175590"/>
                  </a:lnTo>
                  <a:lnTo>
                    <a:pt x="384687" y="1173200"/>
                  </a:lnTo>
                  <a:lnTo>
                    <a:pt x="376241" y="1161080"/>
                  </a:lnTo>
                  <a:cubicBezTo>
                    <a:pt x="361225" y="1139487"/>
                    <a:pt x="345697" y="1118150"/>
                    <a:pt x="329231" y="1097496"/>
                  </a:cubicBezTo>
                  <a:lnTo>
                    <a:pt x="329231" y="1097496"/>
                  </a:lnTo>
                  <a:cubicBezTo>
                    <a:pt x="329231" y="1097496"/>
                    <a:pt x="329231" y="1097496"/>
                    <a:pt x="329231" y="1097496"/>
                  </a:cubicBezTo>
                  <a:lnTo>
                    <a:pt x="329231" y="1097496"/>
                  </a:lnTo>
                  <a:cubicBezTo>
                    <a:pt x="329231" y="1097496"/>
                    <a:pt x="329231" y="1097496"/>
                    <a:pt x="329231" y="1097496"/>
                  </a:cubicBezTo>
                  <a:cubicBezTo>
                    <a:pt x="328975" y="1097155"/>
                    <a:pt x="328634" y="1096813"/>
                    <a:pt x="328378" y="1096472"/>
                  </a:cubicBezTo>
                  <a:cubicBezTo>
                    <a:pt x="329743" y="1097496"/>
                    <a:pt x="331023" y="1098520"/>
                    <a:pt x="332388" y="1099544"/>
                  </a:cubicBezTo>
                  <a:cubicBezTo>
                    <a:pt x="343820" y="1112688"/>
                    <a:pt x="354826" y="1126173"/>
                    <a:pt x="365747" y="1139743"/>
                  </a:cubicBezTo>
                  <a:lnTo>
                    <a:pt x="365747" y="1139743"/>
                  </a:lnTo>
                  <a:cubicBezTo>
                    <a:pt x="365747" y="1139743"/>
                    <a:pt x="365832" y="1139914"/>
                    <a:pt x="365832" y="1139914"/>
                  </a:cubicBezTo>
                  <a:lnTo>
                    <a:pt x="365832" y="1140085"/>
                  </a:lnTo>
                  <a:cubicBezTo>
                    <a:pt x="365832" y="1140085"/>
                    <a:pt x="365918" y="1140085"/>
                    <a:pt x="365918" y="1140085"/>
                  </a:cubicBezTo>
                  <a:cubicBezTo>
                    <a:pt x="381019" y="1157240"/>
                    <a:pt x="395949" y="1174651"/>
                    <a:pt x="410112" y="1192659"/>
                  </a:cubicBezTo>
                  <a:cubicBezTo>
                    <a:pt x="415146" y="1199060"/>
                    <a:pt x="420009" y="1205547"/>
                    <a:pt x="424872" y="1212119"/>
                  </a:cubicBezTo>
                  <a:cubicBezTo>
                    <a:pt x="424872" y="1212119"/>
                    <a:pt x="425213" y="1212119"/>
                    <a:pt x="425128" y="1211948"/>
                  </a:cubicBezTo>
                  <a:cubicBezTo>
                    <a:pt x="420691" y="1205035"/>
                    <a:pt x="416255" y="1198207"/>
                    <a:pt x="411648" y="1191379"/>
                  </a:cubicBezTo>
                  <a:cubicBezTo>
                    <a:pt x="398935" y="1172261"/>
                    <a:pt x="385540" y="1153570"/>
                    <a:pt x="371207" y="1135561"/>
                  </a:cubicBezTo>
                  <a:lnTo>
                    <a:pt x="371207" y="1135561"/>
                  </a:lnTo>
                  <a:cubicBezTo>
                    <a:pt x="371207" y="1135561"/>
                    <a:pt x="371207" y="1135561"/>
                    <a:pt x="371207" y="1135561"/>
                  </a:cubicBezTo>
                  <a:lnTo>
                    <a:pt x="371207" y="1135561"/>
                  </a:lnTo>
                  <a:cubicBezTo>
                    <a:pt x="371207" y="1135561"/>
                    <a:pt x="371207" y="1135561"/>
                    <a:pt x="371207" y="1135561"/>
                  </a:cubicBezTo>
                  <a:cubicBezTo>
                    <a:pt x="364638" y="1128136"/>
                    <a:pt x="357898" y="1120881"/>
                    <a:pt x="350987" y="1113797"/>
                  </a:cubicBezTo>
                  <a:cubicBezTo>
                    <a:pt x="361396" y="1121650"/>
                    <a:pt x="371719" y="1129416"/>
                    <a:pt x="382128" y="1137268"/>
                  </a:cubicBezTo>
                  <a:cubicBezTo>
                    <a:pt x="389550" y="1147169"/>
                    <a:pt x="396717" y="1157240"/>
                    <a:pt x="403798" y="1167396"/>
                  </a:cubicBezTo>
                  <a:lnTo>
                    <a:pt x="403798" y="1167396"/>
                  </a:lnTo>
                  <a:cubicBezTo>
                    <a:pt x="403798" y="1167396"/>
                    <a:pt x="403798" y="1167482"/>
                    <a:pt x="403798" y="1167482"/>
                  </a:cubicBezTo>
                  <a:lnTo>
                    <a:pt x="403798" y="1167482"/>
                  </a:lnTo>
                  <a:cubicBezTo>
                    <a:pt x="403798" y="1167482"/>
                    <a:pt x="403798" y="1167567"/>
                    <a:pt x="403798" y="1167567"/>
                  </a:cubicBezTo>
                  <a:cubicBezTo>
                    <a:pt x="414975" y="1181820"/>
                    <a:pt x="425896" y="1196244"/>
                    <a:pt x="436134" y="1211265"/>
                  </a:cubicBezTo>
                  <a:cubicBezTo>
                    <a:pt x="439717" y="1216642"/>
                    <a:pt x="443300" y="1222019"/>
                    <a:pt x="446713" y="1227482"/>
                  </a:cubicBezTo>
                  <a:cubicBezTo>
                    <a:pt x="446713" y="1227482"/>
                    <a:pt x="447054" y="1227482"/>
                    <a:pt x="446969" y="1227311"/>
                  </a:cubicBezTo>
                  <a:cubicBezTo>
                    <a:pt x="443983" y="1221507"/>
                    <a:pt x="440911" y="1215789"/>
                    <a:pt x="437755" y="1210070"/>
                  </a:cubicBezTo>
                  <a:cubicBezTo>
                    <a:pt x="429052" y="1194110"/>
                    <a:pt x="419667" y="1178406"/>
                    <a:pt x="409259" y="1163385"/>
                  </a:cubicBezTo>
                  <a:lnTo>
                    <a:pt x="409259" y="1163385"/>
                  </a:lnTo>
                  <a:cubicBezTo>
                    <a:pt x="409259" y="1163385"/>
                    <a:pt x="409259" y="1163385"/>
                    <a:pt x="409259" y="1163385"/>
                  </a:cubicBezTo>
                  <a:lnTo>
                    <a:pt x="409259" y="1163385"/>
                  </a:lnTo>
                  <a:cubicBezTo>
                    <a:pt x="409259" y="1163385"/>
                    <a:pt x="409259" y="1163385"/>
                    <a:pt x="409259" y="1163385"/>
                  </a:cubicBezTo>
                  <a:cubicBezTo>
                    <a:pt x="405419" y="1158435"/>
                    <a:pt x="401410" y="1153655"/>
                    <a:pt x="397314" y="1148961"/>
                  </a:cubicBezTo>
                  <a:cubicBezTo>
                    <a:pt x="399277" y="1150412"/>
                    <a:pt x="401239" y="1151948"/>
                    <a:pt x="403201" y="1153399"/>
                  </a:cubicBezTo>
                  <a:cubicBezTo>
                    <a:pt x="412074" y="1166799"/>
                    <a:pt x="420862" y="1180284"/>
                    <a:pt x="429735" y="1193598"/>
                  </a:cubicBezTo>
                  <a:lnTo>
                    <a:pt x="429735" y="1193598"/>
                  </a:lnTo>
                  <a:cubicBezTo>
                    <a:pt x="429735" y="1193598"/>
                    <a:pt x="429820" y="1193684"/>
                    <a:pt x="429820" y="1193684"/>
                  </a:cubicBezTo>
                  <a:lnTo>
                    <a:pt x="429820" y="1193684"/>
                  </a:lnTo>
                  <a:cubicBezTo>
                    <a:pt x="429820" y="1193684"/>
                    <a:pt x="429820" y="1193769"/>
                    <a:pt x="429820" y="1193769"/>
                  </a:cubicBezTo>
                  <a:cubicBezTo>
                    <a:pt x="441338" y="1209302"/>
                    <a:pt x="453197" y="1224665"/>
                    <a:pt x="464715" y="1240284"/>
                  </a:cubicBezTo>
                  <a:lnTo>
                    <a:pt x="471455" y="1249587"/>
                  </a:lnTo>
                  <a:cubicBezTo>
                    <a:pt x="470090" y="1250184"/>
                    <a:pt x="468725" y="1250696"/>
                    <a:pt x="467360" y="1251294"/>
                  </a:cubicBezTo>
                  <a:cubicBezTo>
                    <a:pt x="459169" y="1245063"/>
                    <a:pt x="450979" y="1238918"/>
                    <a:pt x="442703" y="1232859"/>
                  </a:cubicBezTo>
                  <a:cubicBezTo>
                    <a:pt x="435792" y="1227823"/>
                    <a:pt x="428882" y="1222873"/>
                    <a:pt x="421971" y="1217837"/>
                  </a:cubicBezTo>
                  <a:cubicBezTo>
                    <a:pt x="421630" y="1214338"/>
                    <a:pt x="421288" y="1210839"/>
                    <a:pt x="420947" y="1207339"/>
                  </a:cubicBezTo>
                  <a:cubicBezTo>
                    <a:pt x="420947" y="1207169"/>
                    <a:pt x="420606" y="1207169"/>
                    <a:pt x="420606" y="1207339"/>
                  </a:cubicBezTo>
                  <a:cubicBezTo>
                    <a:pt x="420776" y="1210668"/>
                    <a:pt x="420947" y="1213911"/>
                    <a:pt x="421118" y="1217240"/>
                  </a:cubicBezTo>
                  <a:cubicBezTo>
                    <a:pt x="416084" y="1213655"/>
                    <a:pt x="411050" y="1209985"/>
                    <a:pt x="406017" y="1206400"/>
                  </a:cubicBezTo>
                  <a:lnTo>
                    <a:pt x="406017" y="1199743"/>
                  </a:lnTo>
                  <a:cubicBezTo>
                    <a:pt x="406017" y="1199743"/>
                    <a:pt x="405590" y="1199573"/>
                    <a:pt x="405590" y="1199743"/>
                  </a:cubicBezTo>
                  <a:lnTo>
                    <a:pt x="405419" y="1205974"/>
                  </a:lnTo>
                  <a:cubicBezTo>
                    <a:pt x="372487" y="1182332"/>
                    <a:pt x="339384" y="1158947"/>
                    <a:pt x="306793" y="1134793"/>
                  </a:cubicBezTo>
                  <a:close/>
                  <a:moveTo>
                    <a:pt x="365662" y="1189928"/>
                  </a:moveTo>
                  <a:cubicBezTo>
                    <a:pt x="378801" y="1199999"/>
                    <a:pt x="391854" y="1209900"/>
                    <a:pt x="404737" y="1219800"/>
                  </a:cubicBezTo>
                  <a:lnTo>
                    <a:pt x="404481" y="1233712"/>
                  </a:lnTo>
                  <a:cubicBezTo>
                    <a:pt x="404310" y="1249928"/>
                    <a:pt x="404481" y="1266144"/>
                    <a:pt x="405078" y="1282361"/>
                  </a:cubicBezTo>
                  <a:cubicBezTo>
                    <a:pt x="405164" y="1285775"/>
                    <a:pt x="405334" y="1289188"/>
                    <a:pt x="405505" y="1292602"/>
                  </a:cubicBezTo>
                  <a:lnTo>
                    <a:pt x="405078" y="1292944"/>
                  </a:lnTo>
                  <a:lnTo>
                    <a:pt x="401410" y="1296358"/>
                  </a:lnTo>
                  <a:lnTo>
                    <a:pt x="400556" y="1297126"/>
                  </a:lnTo>
                  <a:lnTo>
                    <a:pt x="400130" y="1297553"/>
                  </a:lnTo>
                  <a:lnTo>
                    <a:pt x="400044" y="1297553"/>
                  </a:lnTo>
                  <a:cubicBezTo>
                    <a:pt x="400044" y="1297553"/>
                    <a:pt x="400130" y="1297638"/>
                    <a:pt x="400215" y="1297638"/>
                  </a:cubicBezTo>
                  <a:lnTo>
                    <a:pt x="400556" y="1297638"/>
                  </a:lnTo>
                  <a:cubicBezTo>
                    <a:pt x="400556" y="1297638"/>
                    <a:pt x="403201" y="1297894"/>
                    <a:pt x="403201" y="1297894"/>
                  </a:cubicBezTo>
                  <a:lnTo>
                    <a:pt x="405761" y="1298065"/>
                  </a:lnTo>
                  <a:cubicBezTo>
                    <a:pt x="406187" y="1306002"/>
                    <a:pt x="406699" y="1313940"/>
                    <a:pt x="407296" y="1321877"/>
                  </a:cubicBezTo>
                  <a:cubicBezTo>
                    <a:pt x="405334" y="1323925"/>
                    <a:pt x="403542" y="1326144"/>
                    <a:pt x="402177" y="1328619"/>
                  </a:cubicBezTo>
                  <a:cubicBezTo>
                    <a:pt x="402177" y="1328619"/>
                    <a:pt x="402348" y="1328876"/>
                    <a:pt x="402433" y="1328790"/>
                  </a:cubicBezTo>
                  <a:cubicBezTo>
                    <a:pt x="403884" y="1326742"/>
                    <a:pt x="405590" y="1324864"/>
                    <a:pt x="407467" y="1323157"/>
                  </a:cubicBezTo>
                  <a:cubicBezTo>
                    <a:pt x="407638" y="1325803"/>
                    <a:pt x="407894" y="1328449"/>
                    <a:pt x="408150" y="1331095"/>
                  </a:cubicBezTo>
                  <a:lnTo>
                    <a:pt x="408150" y="1331095"/>
                  </a:lnTo>
                  <a:cubicBezTo>
                    <a:pt x="408150" y="1331095"/>
                    <a:pt x="408150" y="1331350"/>
                    <a:pt x="408150" y="1331350"/>
                  </a:cubicBezTo>
                  <a:lnTo>
                    <a:pt x="408150" y="1331607"/>
                  </a:lnTo>
                  <a:cubicBezTo>
                    <a:pt x="408150" y="1331607"/>
                    <a:pt x="408150" y="1331607"/>
                    <a:pt x="408150" y="1331607"/>
                  </a:cubicBezTo>
                  <a:cubicBezTo>
                    <a:pt x="408747" y="1336386"/>
                    <a:pt x="409429" y="1341251"/>
                    <a:pt x="410112" y="1346031"/>
                  </a:cubicBezTo>
                  <a:cubicBezTo>
                    <a:pt x="407382" y="1348932"/>
                    <a:pt x="404737" y="1351834"/>
                    <a:pt x="402092" y="1354821"/>
                  </a:cubicBezTo>
                  <a:lnTo>
                    <a:pt x="400983" y="1356016"/>
                  </a:lnTo>
                  <a:lnTo>
                    <a:pt x="402519" y="1355590"/>
                  </a:lnTo>
                  <a:lnTo>
                    <a:pt x="409856" y="1353626"/>
                  </a:lnTo>
                  <a:cubicBezTo>
                    <a:pt x="409856" y="1353626"/>
                    <a:pt x="409856" y="1353285"/>
                    <a:pt x="409856" y="1353371"/>
                  </a:cubicBezTo>
                  <a:lnTo>
                    <a:pt x="403969" y="1354395"/>
                  </a:lnTo>
                  <a:cubicBezTo>
                    <a:pt x="406187" y="1352346"/>
                    <a:pt x="408320" y="1350384"/>
                    <a:pt x="410539" y="1348335"/>
                  </a:cubicBezTo>
                  <a:cubicBezTo>
                    <a:pt x="412074" y="1358833"/>
                    <a:pt x="413781" y="1369331"/>
                    <a:pt x="415657" y="1379828"/>
                  </a:cubicBezTo>
                  <a:cubicBezTo>
                    <a:pt x="415657" y="1380085"/>
                    <a:pt x="415743" y="1380426"/>
                    <a:pt x="415828" y="1380682"/>
                  </a:cubicBezTo>
                  <a:cubicBezTo>
                    <a:pt x="415487" y="1381109"/>
                    <a:pt x="415146" y="1381535"/>
                    <a:pt x="414719" y="1381962"/>
                  </a:cubicBezTo>
                  <a:cubicBezTo>
                    <a:pt x="414719" y="1381962"/>
                    <a:pt x="414890" y="1382218"/>
                    <a:pt x="414975" y="1382133"/>
                  </a:cubicBezTo>
                  <a:cubicBezTo>
                    <a:pt x="415316" y="1381792"/>
                    <a:pt x="415572" y="1381535"/>
                    <a:pt x="415914" y="1381194"/>
                  </a:cubicBezTo>
                  <a:cubicBezTo>
                    <a:pt x="417108" y="1387595"/>
                    <a:pt x="418388" y="1393911"/>
                    <a:pt x="419667" y="1400227"/>
                  </a:cubicBezTo>
                  <a:cubicBezTo>
                    <a:pt x="416511" y="1403982"/>
                    <a:pt x="413354" y="1407652"/>
                    <a:pt x="410197" y="1411493"/>
                  </a:cubicBezTo>
                  <a:cubicBezTo>
                    <a:pt x="406358" y="1416101"/>
                    <a:pt x="402689" y="1420796"/>
                    <a:pt x="398850" y="1425405"/>
                  </a:cubicBezTo>
                  <a:lnTo>
                    <a:pt x="397912" y="1426600"/>
                  </a:lnTo>
                  <a:lnTo>
                    <a:pt x="399277" y="1426172"/>
                  </a:lnTo>
                  <a:lnTo>
                    <a:pt x="406443" y="1424039"/>
                  </a:lnTo>
                  <a:lnTo>
                    <a:pt x="406699" y="1424039"/>
                  </a:lnTo>
                  <a:cubicBezTo>
                    <a:pt x="406699" y="1424039"/>
                    <a:pt x="410795" y="1424551"/>
                    <a:pt x="410795" y="1424551"/>
                  </a:cubicBezTo>
                  <a:cubicBezTo>
                    <a:pt x="413610" y="1424893"/>
                    <a:pt x="416511" y="1425234"/>
                    <a:pt x="419326" y="1425576"/>
                  </a:cubicBezTo>
                  <a:cubicBezTo>
                    <a:pt x="417876" y="1427197"/>
                    <a:pt x="416425" y="1428733"/>
                    <a:pt x="415060" y="1430355"/>
                  </a:cubicBezTo>
                  <a:cubicBezTo>
                    <a:pt x="413781" y="1431891"/>
                    <a:pt x="412586" y="1433427"/>
                    <a:pt x="411648" y="1435220"/>
                  </a:cubicBezTo>
                  <a:cubicBezTo>
                    <a:pt x="411136" y="1435220"/>
                    <a:pt x="410624" y="1435220"/>
                    <a:pt x="410112" y="1435134"/>
                  </a:cubicBezTo>
                  <a:lnTo>
                    <a:pt x="393987" y="1433769"/>
                  </a:lnTo>
                  <a:cubicBezTo>
                    <a:pt x="393987" y="1433769"/>
                    <a:pt x="393902" y="1434025"/>
                    <a:pt x="393987" y="1434025"/>
                  </a:cubicBezTo>
                  <a:lnTo>
                    <a:pt x="410027" y="1437183"/>
                  </a:lnTo>
                  <a:cubicBezTo>
                    <a:pt x="410027" y="1437183"/>
                    <a:pt x="410453" y="1437268"/>
                    <a:pt x="410709" y="1437354"/>
                  </a:cubicBezTo>
                  <a:cubicBezTo>
                    <a:pt x="410283" y="1438463"/>
                    <a:pt x="410027" y="1439658"/>
                    <a:pt x="409941" y="1440767"/>
                  </a:cubicBezTo>
                  <a:cubicBezTo>
                    <a:pt x="403969" y="1441024"/>
                    <a:pt x="397997" y="1441279"/>
                    <a:pt x="392110" y="1441621"/>
                  </a:cubicBezTo>
                  <a:lnTo>
                    <a:pt x="375473" y="1442560"/>
                  </a:lnTo>
                  <a:lnTo>
                    <a:pt x="373170" y="1442560"/>
                  </a:lnTo>
                  <a:cubicBezTo>
                    <a:pt x="373170" y="1442560"/>
                    <a:pt x="375303" y="1443413"/>
                    <a:pt x="375303" y="1443413"/>
                  </a:cubicBezTo>
                  <a:lnTo>
                    <a:pt x="383749" y="1446401"/>
                  </a:lnTo>
                  <a:cubicBezTo>
                    <a:pt x="383749" y="1446401"/>
                    <a:pt x="383920" y="1446144"/>
                    <a:pt x="383834" y="1446144"/>
                  </a:cubicBezTo>
                  <a:lnTo>
                    <a:pt x="377691" y="1443498"/>
                  </a:lnTo>
                  <a:lnTo>
                    <a:pt x="392281" y="1443669"/>
                  </a:lnTo>
                  <a:cubicBezTo>
                    <a:pt x="404140" y="1443925"/>
                    <a:pt x="415914" y="1444352"/>
                    <a:pt x="427773" y="1444949"/>
                  </a:cubicBezTo>
                  <a:cubicBezTo>
                    <a:pt x="426834" y="1445973"/>
                    <a:pt x="425896" y="1447083"/>
                    <a:pt x="424957" y="1448107"/>
                  </a:cubicBezTo>
                  <a:cubicBezTo>
                    <a:pt x="423336" y="1449900"/>
                    <a:pt x="421800" y="1451692"/>
                    <a:pt x="420265" y="1453484"/>
                  </a:cubicBezTo>
                  <a:cubicBezTo>
                    <a:pt x="403798" y="1453996"/>
                    <a:pt x="387417" y="1454935"/>
                    <a:pt x="371037" y="1456215"/>
                  </a:cubicBezTo>
                  <a:cubicBezTo>
                    <a:pt x="369672" y="1456301"/>
                    <a:pt x="368306" y="1456386"/>
                    <a:pt x="366856" y="1456557"/>
                  </a:cubicBezTo>
                  <a:cubicBezTo>
                    <a:pt x="346977" y="1368392"/>
                    <a:pt x="345356" y="1280910"/>
                    <a:pt x="365662" y="1190184"/>
                  </a:cubicBezTo>
                  <a:close/>
                  <a:moveTo>
                    <a:pt x="83176" y="1472346"/>
                  </a:moveTo>
                  <a:cubicBezTo>
                    <a:pt x="70720" y="1465689"/>
                    <a:pt x="58264" y="1458861"/>
                    <a:pt x="46148" y="1451521"/>
                  </a:cubicBezTo>
                  <a:cubicBezTo>
                    <a:pt x="41030" y="1448449"/>
                    <a:pt x="36593" y="1444011"/>
                    <a:pt x="32327" y="1439743"/>
                  </a:cubicBezTo>
                  <a:cubicBezTo>
                    <a:pt x="27549" y="1434878"/>
                    <a:pt x="25331" y="1428477"/>
                    <a:pt x="26611" y="1421820"/>
                  </a:cubicBezTo>
                  <a:cubicBezTo>
                    <a:pt x="29256" y="1408591"/>
                    <a:pt x="33522" y="1396045"/>
                    <a:pt x="45040" y="1384693"/>
                  </a:cubicBezTo>
                  <a:cubicBezTo>
                    <a:pt x="52206" y="1385803"/>
                    <a:pt x="59458" y="1386315"/>
                    <a:pt x="66454" y="1388107"/>
                  </a:cubicBezTo>
                  <a:cubicBezTo>
                    <a:pt x="89148" y="1394082"/>
                    <a:pt x="111843" y="1400312"/>
                    <a:pt x="134452" y="1406799"/>
                  </a:cubicBezTo>
                  <a:cubicBezTo>
                    <a:pt x="155099" y="1412773"/>
                    <a:pt x="175575" y="1419259"/>
                    <a:pt x="196051" y="1425576"/>
                  </a:cubicBezTo>
                  <a:cubicBezTo>
                    <a:pt x="223950" y="1434195"/>
                    <a:pt x="251848" y="1442816"/>
                    <a:pt x="279662" y="1451350"/>
                  </a:cubicBezTo>
                  <a:cubicBezTo>
                    <a:pt x="282392" y="1452204"/>
                    <a:pt x="285208" y="1452716"/>
                    <a:pt x="287852" y="1453570"/>
                  </a:cubicBezTo>
                  <a:cubicBezTo>
                    <a:pt x="324283" y="1465689"/>
                    <a:pt x="360798" y="1477638"/>
                    <a:pt x="397144" y="1490099"/>
                  </a:cubicBezTo>
                  <a:cubicBezTo>
                    <a:pt x="393560" y="1490611"/>
                    <a:pt x="389977" y="1491123"/>
                    <a:pt x="386394" y="1491635"/>
                  </a:cubicBezTo>
                  <a:cubicBezTo>
                    <a:pt x="386309" y="1491635"/>
                    <a:pt x="386394" y="1491976"/>
                    <a:pt x="386394" y="1491891"/>
                  </a:cubicBezTo>
                  <a:cubicBezTo>
                    <a:pt x="390830" y="1491550"/>
                    <a:pt x="395267" y="1491208"/>
                    <a:pt x="399789" y="1490952"/>
                  </a:cubicBezTo>
                  <a:cubicBezTo>
                    <a:pt x="403628" y="1492233"/>
                    <a:pt x="407467" y="1493598"/>
                    <a:pt x="411306" y="1494878"/>
                  </a:cubicBezTo>
                  <a:cubicBezTo>
                    <a:pt x="417961" y="1497182"/>
                    <a:pt x="424616" y="1499572"/>
                    <a:pt x="431271" y="1501962"/>
                  </a:cubicBezTo>
                  <a:cubicBezTo>
                    <a:pt x="420179" y="1503754"/>
                    <a:pt x="409173" y="1505632"/>
                    <a:pt x="398167" y="1507766"/>
                  </a:cubicBezTo>
                  <a:cubicBezTo>
                    <a:pt x="389636" y="1509387"/>
                    <a:pt x="381104" y="1511094"/>
                    <a:pt x="372658" y="1512801"/>
                  </a:cubicBezTo>
                  <a:cubicBezTo>
                    <a:pt x="372572" y="1512801"/>
                    <a:pt x="372658" y="1513143"/>
                    <a:pt x="372658" y="1513058"/>
                  </a:cubicBezTo>
                  <a:cubicBezTo>
                    <a:pt x="381275" y="1511863"/>
                    <a:pt x="389977" y="1510753"/>
                    <a:pt x="398594" y="1509729"/>
                  </a:cubicBezTo>
                  <a:cubicBezTo>
                    <a:pt x="412927" y="1508107"/>
                    <a:pt x="427261" y="1506827"/>
                    <a:pt x="441594" y="1505632"/>
                  </a:cubicBezTo>
                  <a:cubicBezTo>
                    <a:pt x="448249" y="1508022"/>
                    <a:pt x="454903" y="1510497"/>
                    <a:pt x="461644" y="1512887"/>
                  </a:cubicBezTo>
                  <a:cubicBezTo>
                    <a:pt x="450040" y="1514508"/>
                    <a:pt x="438523" y="1516301"/>
                    <a:pt x="426919" y="1518178"/>
                  </a:cubicBezTo>
                  <a:cubicBezTo>
                    <a:pt x="418473" y="1519544"/>
                    <a:pt x="410027" y="1520910"/>
                    <a:pt x="401665" y="1522360"/>
                  </a:cubicBezTo>
                  <a:cubicBezTo>
                    <a:pt x="401580" y="1522360"/>
                    <a:pt x="401665" y="1522702"/>
                    <a:pt x="401665" y="1522617"/>
                  </a:cubicBezTo>
                  <a:cubicBezTo>
                    <a:pt x="410197" y="1521763"/>
                    <a:pt x="418729" y="1520910"/>
                    <a:pt x="427346" y="1520141"/>
                  </a:cubicBezTo>
                  <a:cubicBezTo>
                    <a:pt x="442447" y="1518861"/>
                    <a:pt x="457548" y="1517837"/>
                    <a:pt x="472564" y="1516898"/>
                  </a:cubicBezTo>
                  <a:cubicBezTo>
                    <a:pt x="482120" y="1520398"/>
                    <a:pt x="491675" y="1523897"/>
                    <a:pt x="501316" y="1527482"/>
                  </a:cubicBezTo>
                  <a:cubicBezTo>
                    <a:pt x="495259" y="1528676"/>
                    <a:pt x="489201" y="1529871"/>
                    <a:pt x="483143" y="1531151"/>
                  </a:cubicBezTo>
                  <a:lnTo>
                    <a:pt x="483143" y="1531151"/>
                  </a:lnTo>
                  <a:cubicBezTo>
                    <a:pt x="483143" y="1531151"/>
                    <a:pt x="483058" y="1531151"/>
                    <a:pt x="483058" y="1531151"/>
                  </a:cubicBezTo>
                  <a:lnTo>
                    <a:pt x="482973" y="1531151"/>
                  </a:lnTo>
                  <a:cubicBezTo>
                    <a:pt x="482973" y="1531151"/>
                    <a:pt x="482973" y="1531151"/>
                    <a:pt x="482973" y="1531151"/>
                  </a:cubicBezTo>
                  <a:cubicBezTo>
                    <a:pt x="474953" y="1533285"/>
                    <a:pt x="466848" y="1535504"/>
                    <a:pt x="458743" y="1537296"/>
                  </a:cubicBezTo>
                  <a:cubicBezTo>
                    <a:pt x="453880" y="1538320"/>
                    <a:pt x="449016" y="1539259"/>
                    <a:pt x="444154" y="1540028"/>
                  </a:cubicBezTo>
                  <a:cubicBezTo>
                    <a:pt x="444921" y="1539345"/>
                    <a:pt x="445689" y="1538747"/>
                    <a:pt x="446457" y="1538065"/>
                  </a:cubicBezTo>
                  <a:cubicBezTo>
                    <a:pt x="446457" y="1538065"/>
                    <a:pt x="446287" y="1537808"/>
                    <a:pt x="446287" y="1537808"/>
                  </a:cubicBezTo>
                  <a:cubicBezTo>
                    <a:pt x="445007" y="1538662"/>
                    <a:pt x="443727" y="1539430"/>
                    <a:pt x="442362" y="1540284"/>
                  </a:cubicBezTo>
                  <a:cubicBezTo>
                    <a:pt x="439632" y="1540710"/>
                    <a:pt x="436902" y="1541052"/>
                    <a:pt x="434086" y="1541223"/>
                  </a:cubicBezTo>
                  <a:cubicBezTo>
                    <a:pt x="431100" y="1541478"/>
                    <a:pt x="428199" y="1541564"/>
                    <a:pt x="425213" y="1541649"/>
                  </a:cubicBezTo>
                  <a:cubicBezTo>
                    <a:pt x="422227" y="1541649"/>
                    <a:pt x="419326" y="1541564"/>
                    <a:pt x="416340" y="1541564"/>
                  </a:cubicBezTo>
                  <a:cubicBezTo>
                    <a:pt x="416340" y="1541564"/>
                    <a:pt x="416255" y="1541820"/>
                    <a:pt x="416340" y="1541905"/>
                  </a:cubicBezTo>
                  <a:cubicBezTo>
                    <a:pt x="419326" y="1542247"/>
                    <a:pt x="422312" y="1542588"/>
                    <a:pt x="425298" y="1542930"/>
                  </a:cubicBezTo>
                  <a:cubicBezTo>
                    <a:pt x="428284" y="1543100"/>
                    <a:pt x="431271" y="1543271"/>
                    <a:pt x="434342" y="1543356"/>
                  </a:cubicBezTo>
                  <a:cubicBezTo>
                    <a:pt x="435451" y="1543356"/>
                    <a:pt x="436475" y="1543356"/>
                    <a:pt x="437584" y="1543356"/>
                  </a:cubicBezTo>
                  <a:cubicBezTo>
                    <a:pt x="437072" y="1543697"/>
                    <a:pt x="436560" y="1544039"/>
                    <a:pt x="436048" y="1544380"/>
                  </a:cubicBezTo>
                  <a:cubicBezTo>
                    <a:pt x="426322" y="1550269"/>
                    <a:pt x="416340" y="1555817"/>
                    <a:pt x="406529" y="1561450"/>
                  </a:cubicBezTo>
                  <a:lnTo>
                    <a:pt x="406529" y="1561450"/>
                  </a:lnTo>
                  <a:cubicBezTo>
                    <a:pt x="406529" y="1561450"/>
                    <a:pt x="406529" y="1561450"/>
                    <a:pt x="406529" y="1561450"/>
                  </a:cubicBezTo>
                  <a:lnTo>
                    <a:pt x="406529" y="1561450"/>
                  </a:lnTo>
                  <a:cubicBezTo>
                    <a:pt x="406529" y="1561450"/>
                    <a:pt x="406529" y="1561450"/>
                    <a:pt x="406529" y="1561450"/>
                  </a:cubicBezTo>
                  <a:cubicBezTo>
                    <a:pt x="397229" y="1567937"/>
                    <a:pt x="388100" y="1574679"/>
                    <a:pt x="378630" y="1580995"/>
                  </a:cubicBezTo>
                  <a:cubicBezTo>
                    <a:pt x="376156" y="1582616"/>
                    <a:pt x="373596" y="1584238"/>
                    <a:pt x="371037" y="1585860"/>
                  </a:cubicBezTo>
                  <a:cubicBezTo>
                    <a:pt x="363017" y="1583385"/>
                    <a:pt x="355082" y="1580739"/>
                    <a:pt x="347148" y="1578008"/>
                  </a:cubicBezTo>
                  <a:cubicBezTo>
                    <a:pt x="346295" y="1577751"/>
                    <a:pt x="345527" y="1577410"/>
                    <a:pt x="344674" y="1577154"/>
                  </a:cubicBezTo>
                  <a:cubicBezTo>
                    <a:pt x="348769" y="1575106"/>
                    <a:pt x="352779" y="1572972"/>
                    <a:pt x="356874" y="1570924"/>
                  </a:cubicBezTo>
                  <a:cubicBezTo>
                    <a:pt x="364297" y="1567254"/>
                    <a:pt x="371804" y="1563584"/>
                    <a:pt x="379142" y="1559828"/>
                  </a:cubicBezTo>
                  <a:lnTo>
                    <a:pt x="379142" y="1559828"/>
                  </a:lnTo>
                  <a:cubicBezTo>
                    <a:pt x="379142" y="1559828"/>
                    <a:pt x="379142" y="1559828"/>
                    <a:pt x="379142" y="1559828"/>
                  </a:cubicBezTo>
                  <a:lnTo>
                    <a:pt x="379142" y="1559828"/>
                  </a:lnTo>
                  <a:cubicBezTo>
                    <a:pt x="379142" y="1559828"/>
                    <a:pt x="379142" y="1559828"/>
                    <a:pt x="379142" y="1559828"/>
                  </a:cubicBezTo>
                  <a:cubicBezTo>
                    <a:pt x="391001" y="1552489"/>
                    <a:pt x="402519" y="1544636"/>
                    <a:pt x="414207" y="1537041"/>
                  </a:cubicBezTo>
                  <a:lnTo>
                    <a:pt x="426749" y="1528932"/>
                  </a:lnTo>
                  <a:cubicBezTo>
                    <a:pt x="426749" y="1528932"/>
                    <a:pt x="426749" y="1528932"/>
                    <a:pt x="426749" y="1528847"/>
                  </a:cubicBezTo>
                  <a:lnTo>
                    <a:pt x="438949" y="1521080"/>
                  </a:lnTo>
                  <a:cubicBezTo>
                    <a:pt x="438949" y="1521080"/>
                    <a:pt x="438949" y="1520824"/>
                    <a:pt x="438779" y="1520824"/>
                  </a:cubicBezTo>
                  <a:lnTo>
                    <a:pt x="421800" y="1529615"/>
                  </a:lnTo>
                  <a:cubicBezTo>
                    <a:pt x="405846" y="1537808"/>
                    <a:pt x="389806" y="1545831"/>
                    <a:pt x="374023" y="1554281"/>
                  </a:cubicBezTo>
                  <a:cubicBezTo>
                    <a:pt x="374023" y="1554281"/>
                    <a:pt x="374023" y="1554281"/>
                    <a:pt x="374023" y="1554281"/>
                  </a:cubicBezTo>
                  <a:cubicBezTo>
                    <a:pt x="374023" y="1554281"/>
                    <a:pt x="374023" y="1554281"/>
                    <a:pt x="373937" y="1554281"/>
                  </a:cubicBezTo>
                  <a:cubicBezTo>
                    <a:pt x="373937" y="1554281"/>
                    <a:pt x="373937" y="1554281"/>
                    <a:pt x="373852" y="1554281"/>
                  </a:cubicBezTo>
                  <a:cubicBezTo>
                    <a:pt x="373852" y="1554281"/>
                    <a:pt x="373852" y="1554281"/>
                    <a:pt x="373852" y="1554281"/>
                  </a:cubicBezTo>
                  <a:cubicBezTo>
                    <a:pt x="362590" y="1561194"/>
                    <a:pt x="351414" y="1568449"/>
                    <a:pt x="340322" y="1575618"/>
                  </a:cubicBezTo>
                  <a:cubicBezTo>
                    <a:pt x="339981" y="1575447"/>
                    <a:pt x="339555" y="1575362"/>
                    <a:pt x="339213" y="1575191"/>
                  </a:cubicBezTo>
                  <a:lnTo>
                    <a:pt x="339384" y="1574935"/>
                  </a:lnTo>
                  <a:cubicBezTo>
                    <a:pt x="339384" y="1574935"/>
                    <a:pt x="339213" y="1574679"/>
                    <a:pt x="339128" y="1574764"/>
                  </a:cubicBezTo>
                  <a:lnTo>
                    <a:pt x="338872" y="1575020"/>
                  </a:lnTo>
                  <a:cubicBezTo>
                    <a:pt x="334180" y="1573399"/>
                    <a:pt x="329487" y="1571777"/>
                    <a:pt x="324795" y="1570070"/>
                  </a:cubicBezTo>
                  <a:cubicBezTo>
                    <a:pt x="331791" y="1564864"/>
                    <a:pt x="338787" y="1559572"/>
                    <a:pt x="345612" y="1554025"/>
                  </a:cubicBezTo>
                  <a:lnTo>
                    <a:pt x="345612" y="1554025"/>
                  </a:lnTo>
                  <a:cubicBezTo>
                    <a:pt x="345612" y="1554025"/>
                    <a:pt x="345612" y="1554025"/>
                    <a:pt x="345612" y="1554025"/>
                  </a:cubicBezTo>
                  <a:lnTo>
                    <a:pt x="345612" y="1554025"/>
                  </a:lnTo>
                  <a:cubicBezTo>
                    <a:pt x="345612" y="1554025"/>
                    <a:pt x="345612" y="1554025"/>
                    <a:pt x="345612" y="1554025"/>
                  </a:cubicBezTo>
                  <a:cubicBezTo>
                    <a:pt x="354229" y="1545575"/>
                    <a:pt x="362420" y="1536784"/>
                    <a:pt x="370695" y="1527908"/>
                  </a:cubicBezTo>
                  <a:lnTo>
                    <a:pt x="379483" y="1518520"/>
                  </a:lnTo>
                  <a:cubicBezTo>
                    <a:pt x="379483" y="1518520"/>
                    <a:pt x="379312" y="1518264"/>
                    <a:pt x="379312" y="1518264"/>
                  </a:cubicBezTo>
                  <a:lnTo>
                    <a:pt x="369330" y="1526372"/>
                  </a:lnTo>
                  <a:cubicBezTo>
                    <a:pt x="359945" y="1533883"/>
                    <a:pt x="350305" y="1541137"/>
                    <a:pt x="341005" y="1548733"/>
                  </a:cubicBezTo>
                  <a:lnTo>
                    <a:pt x="341005" y="1548733"/>
                  </a:lnTo>
                  <a:cubicBezTo>
                    <a:pt x="341005" y="1548733"/>
                    <a:pt x="341005" y="1548733"/>
                    <a:pt x="341005" y="1548733"/>
                  </a:cubicBezTo>
                  <a:lnTo>
                    <a:pt x="341005" y="1548733"/>
                  </a:lnTo>
                  <a:cubicBezTo>
                    <a:pt x="341005" y="1548733"/>
                    <a:pt x="341005" y="1548733"/>
                    <a:pt x="341005" y="1548733"/>
                  </a:cubicBezTo>
                  <a:cubicBezTo>
                    <a:pt x="334265" y="1555305"/>
                    <a:pt x="327695" y="1562048"/>
                    <a:pt x="321126" y="1568705"/>
                  </a:cubicBezTo>
                  <a:cubicBezTo>
                    <a:pt x="318225" y="1567680"/>
                    <a:pt x="315239" y="1566656"/>
                    <a:pt x="312338" y="1565547"/>
                  </a:cubicBezTo>
                  <a:cubicBezTo>
                    <a:pt x="314301" y="1563669"/>
                    <a:pt x="316263" y="1561877"/>
                    <a:pt x="318225" y="1559999"/>
                  </a:cubicBezTo>
                  <a:cubicBezTo>
                    <a:pt x="318225" y="1559999"/>
                    <a:pt x="318225" y="1559999"/>
                    <a:pt x="318225" y="1559999"/>
                  </a:cubicBezTo>
                  <a:cubicBezTo>
                    <a:pt x="318225" y="1559999"/>
                    <a:pt x="318225" y="1559999"/>
                    <a:pt x="318225" y="1559999"/>
                  </a:cubicBezTo>
                  <a:cubicBezTo>
                    <a:pt x="318225" y="1559999"/>
                    <a:pt x="318225" y="1559999"/>
                    <a:pt x="318225" y="1559999"/>
                  </a:cubicBezTo>
                  <a:cubicBezTo>
                    <a:pt x="318225" y="1559999"/>
                    <a:pt x="318225" y="1559999"/>
                    <a:pt x="318225" y="1559999"/>
                  </a:cubicBezTo>
                  <a:cubicBezTo>
                    <a:pt x="327695" y="1549416"/>
                    <a:pt x="336739" y="1538491"/>
                    <a:pt x="345953" y="1527652"/>
                  </a:cubicBezTo>
                  <a:lnTo>
                    <a:pt x="355765" y="1516216"/>
                  </a:lnTo>
                  <a:cubicBezTo>
                    <a:pt x="355765" y="1516216"/>
                    <a:pt x="355594" y="1515959"/>
                    <a:pt x="355509" y="1516045"/>
                  </a:cubicBezTo>
                  <a:lnTo>
                    <a:pt x="344332" y="1526372"/>
                  </a:lnTo>
                  <a:cubicBezTo>
                    <a:pt x="333838" y="1535931"/>
                    <a:pt x="323259" y="1545405"/>
                    <a:pt x="313106" y="1555220"/>
                  </a:cubicBezTo>
                  <a:cubicBezTo>
                    <a:pt x="313106" y="1555220"/>
                    <a:pt x="313106" y="1555220"/>
                    <a:pt x="313106" y="1555220"/>
                  </a:cubicBezTo>
                  <a:cubicBezTo>
                    <a:pt x="313106" y="1555220"/>
                    <a:pt x="313106" y="1555220"/>
                    <a:pt x="313106" y="1555220"/>
                  </a:cubicBezTo>
                  <a:cubicBezTo>
                    <a:pt x="313106" y="1555220"/>
                    <a:pt x="313106" y="1555220"/>
                    <a:pt x="313106" y="1555220"/>
                  </a:cubicBezTo>
                  <a:cubicBezTo>
                    <a:pt x="313106" y="1555220"/>
                    <a:pt x="313106" y="1555220"/>
                    <a:pt x="313106" y="1555220"/>
                  </a:cubicBezTo>
                  <a:cubicBezTo>
                    <a:pt x="310717" y="1557951"/>
                    <a:pt x="308243" y="1560682"/>
                    <a:pt x="305940" y="1563413"/>
                  </a:cubicBezTo>
                  <a:cubicBezTo>
                    <a:pt x="300820" y="1561621"/>
                    <a:pt x="295616" y="1559743"/>
                    <a:pt x="290497" y="1557866"/>
                  </a:cubicBezTo>
                  <a:cubicBezTo>
                    <a:pt x="294507" y="1553342"/>
                    <a:pt x="298517" y="1548733"/>
                    <a:pt x="302527" y="1544210"/>
                  </a:cubicBezTo>
                  <a:lnTo>
                    <a:pt x="311741" y="1533883"/>
                  </a:lnTo>
                  <a:cubicBezTo>
                    <a:pt x="311741" y="1533883"/>
                    <a:pt x="311571" y="1533626"/>
                    <a:pt x="311571" y="1533626"/>
                  </a:cubicBezTo>
                  <a:lnTo>
                    <a:pt x="301076" y="1542759"/>
                  </a:lnTo>
                  <a:cubicBezTo>
                    <a:pt x="295957" y="1547197"/>
                    <a:pt x="290753" y="1551635"/>
                    <a:pt x="285549" y="1556073"/>
                  </a:cubicBezTo>
                  <a:cubicBezTo>
                    <a:pt x="278553" y="1553513"/>
                    <a:pt x="271471" y="1551037"/>
                    <a:pt x="264476" y="1548477"/>
                  </a:cubicBezTo>
                  <a:cubicBezTo>
                    <a:pt x="267888" y="1545917"/>
                    <a:pt x="271301" y="1543356"/>
                    <a:pt x="274713" y="1540710"/>
                  </a:cubicBezTo>
                  <a:lnTo>
                    <a:pt x="274713" y="1540710"/>
                  </a:lnTo>
                  <a:cubicBezTo>
                    <a:pt x="274713" y="1540710"/>
                    <a:pt x="274713" y="1540710"/>
                    <a:pt x="274713" y="1540710"/>
                  </a:cubicBezTo>
                  <a:lnTo>
                    <a:pt x="274799" y="1540710"/>
                  </a:lnTo>
                  <a:cubicBezTo>
                    <a:pt x="274799" y="1540710"/>
                    <a:pt x="274799" y="1540710"/>
                    <a:pt x="274799" y="1540710"/>
                  </a:cubicBezTo>
                  <a:cubicBezTo>
                    <a:pt x="286317" y="1530469"/>
                    <a:pt x="297493" y="1519885"/>
                    <a:pt x="308755" y="1509387"/>
                  </a:cubicBezTo>
                  <a:lnTo>
                    <a:pt x="316860" y="1501962"/>
                  </a:lnTo>
                  <a:lnTo>
                    <a:pt x="317713" y="1501194"/>
                  </a:lnTo>
                  <a:lnTo>
                    <a:pt x="316690" y="1501194"/>
                  </a:lnTo>
                  <a:cubicBezTo>
                    <a:pt x="316690" y="1501194"/>
                    <a:pt x="311315" y="1501023"/>
                    <a:pt x="311315" y="1501023"/>
                  </a:cubicBezTo>
                  <a:cubicBezTo>
                    <a:pt x="311315" y="1501023"/>
                    <a:pt x="311229" y="1501280"/>
                    <a:pt x="311315" y="1501365"/>
                  </a:cubicBezTo>
                  <a:lnTo>
                    <a:pt x="315580" y="1501877"/>
                  </a:lnTo>
                  <a:lnTo>
                    <a:pt x="307561" y="1507851"/>
                  </a:lnTo>
                  <a:cubicBezTo>
                    <a:pt x="295189" y="1516983"/>
                    <a:pt x="282648" y="1525945"/>
                    <a:pt x="270448" y="1535333"/>
                  </a:cubicBezTo>
                  <a:lnTo>
                    <a:pt x="270448" y="1535333"/>
                  </a:lnTo>
                  <a:cubicBezTo>
                    <a:pt x="270448" y="1535333"/>
                    <a:pt x="270448" y="1535333"/>
                    <a:pt x="270448" y="1535333"/>
                  </a:cubicBezTo>
                  <a:lnTo>
                    <a:pt x="270448" y="1535333"/>
                  </a:lnTo>
                  <a:cubicBezTo>
                    <a:pt x="270448" y="1535333"/>
                    <a:pt x="270448" y="1535333"/>
                    <a:pt x="270448" y="1535333"/>
                  </a:cubicBezTo>
                  <a:cubicBezTo>
                    <a:pt x="266352" y="1538918"/>
                    <a:pt x="262343" y="1542588"/>
                    <a:pt x="258418" y="1546258"/>
                  </a:cubicBezTo>
                  <a:cubicBezTo>
                    <a:pt x="254408" y="1544807"/>
                    <a:pt x="250313" y="1543356"/>
                    <a:pt x="246303" y="1541905"/>
                  </a:cubicBezTo>
                  <a:cubicBezTo>
                    <a:pt x="255005" y="1533883"/>
                    <a:pt x="263793" y="1525945"/>
                    <a:pt x="272751" y="1518264"/>
                  </a:cubicBezTo>
                  <a:cubicBezTo>
                    <a:pt x="276932" y="1514679"/>
                    <a:pt x="281198" y="1511180"/>
                    <a:pt x="285549" y="1507681"/>
                  </a:cubicBezTo>
                  <a:cubicBezTo>
                    <a:pt x="285549" y="1507681"/>
                    <a:pt x="285463" y="1507424"/>
                    <a:pt x="285378" y="1507424"/>
                  </a:cubicBezTo>
                  <a:cubicBezTo>
                    <a:pt x="280686" y="1510497"/>
                    <a:pt x="276079" y="1513484"/>
                    <a:pt x="271471" y="1516642"/>
                  </a:cubicBezTo>
                  <a:cubicBezTo>
                    <a:pt x="260636" y="1523897"/>
                    <a:pt x="249971" y="1531407"/>
                    <a:pt x="239648" y="1539430"/>
                  </a:cubicBezTo>
                  <a:cubicBezTo>
                    <a:pt x="235638" y="1537979"/>
                    <a:pt x="231543" y="1536443"/>
                    <a:pt x="227533" y="1534821"/>
                  </a:cubicBezTo>
                  <a:cubicBezTo>
                    <a:pt x="240928" y="1524579"/>
                    <a:pt x="254493" y="1514338"/>
                    <a:pt x="267632" y="1503669"/>
                  </a:cubicBezTo>
                  <a:lnTo>
                    <a:pt x="276079" y="1496756"/>
                  </a:lnTo>
                  <a:lnTo>
                    <a:pt x="284354" y="1489672"/>
                  </a:lnTo>
                  <a:cubicBezTo>
                    <a:pt x="284354" y="1489672"/>
                    <a:pt x="284269" y="1489416"/>
                    <a:pt x="284184" y="1489416"/>
                  </a:cubicBezTo>
                  <a:lnTo>
                    <a:pt x="275311" y="1495903"/>
                  </a:lnTo>
                  <a:lnTo>
                    <a:pt x="266352" y="1502133"/>
                  </a:lnTo>
                  <a:cubicBezTo>
                    <a:pt x="251251" y="1512289"/>
                    <a:pt x="235723" y="1521848"/>
                    <a:pt x="220452" y="1532005"/>
                  </a:cubicBezTo>
                  <a:cubicBezTo>
                    <a:pt x="215503" y="1530042"/>
                    <a:pt x="210555" y="1527994"/>
                    <a:pt x="205692" y="1526030"/>
                  </a:cubicBezTo>
                  <a:cubicBezTo>
                    <a:pt x="213541" y="1518776"/>
                    <a:pt x="221220" y="1511436"/>
                    <a:pt x="228898" y="1504011"/>
                  </a:cubicBezTo>
                  <a:lnTo>
                    <a:pt x="240331" y="1493086"/>
                  </a:lnTo>
                  <a:cubicBezTo>
                    <a:pt x="240331" y="1493086"/>
                    <a:pt x="240160" y="1492830"/>
                    <a:pt x="240160" y="1492830"/>
                  </a:cubicBezTo>
                  <a:lnTo>
                    <a:pt x="227533" y="1502474"/>
                  </a:lnTo>
                  <a:cubicBezTo>
                    <a:pt x="218233" y="1509473"/>
                    <a:pt x="208763" y="1516386"/>
                    <a:pt x="199464" y="1523384"/>
                  </a:cubicBezTo>
                  <a:cubicBezTo>
                    <a:pt x="198696" y="1523043"/>
                    <a:pt x="197842" y="1522702"/>
                    <a:pt x="197075" y="1522446"/>
                  </a:cubicBezTo>
                  <a:cubicBezTo>
                    <a:pt x="191700" y="1520227"/>
                    <a:pt x="186410" y="1518007"/>
                    <a:pt x="181035" y="1515703"/>
                  </a:cubicBezTo>
                  <a:cubicBezTo>
                    <a:pt x="185898" y="1511009"/>
                    <a:pt x="190676" y="1506229"/>
                    <a:pt x="195539" y="1501535"/>
                  </a:cubicBezTo>
                  <a:lnTo>
                    <a:pt x="205436" y="1491976"/>
                  </a:lnTo>
                  <a:cubicBezTo>
                    <a:pt x="205436" y="1491976"/>
                    <a:pt x="205265" y="1491721"/>
                    <a:pt x="205265" y="1491721"/>
                  </a:cubicBezTo>
                  <a:lnTo>
                    <a:pt x="194174" y="1499999"/>
                  </a:lnTo>
                  <a:cubicBezTo>
                    <a:pt x="188116" y="1504523"/>
                    <a:pt x="181974" y="1508961"/>
                    <a:pt x="175916" y="1513484"/>
                  </a:cubicBezTo>
                  <a:cubicBezTo>
                    <a:pt x="171394" y="1511606"/>
                    <a:pt x="166873" y="1509729"/>
                    <a:pt x="162351" y="1508022"/>
                  </a:cubicBezTo>
                  <a:cubicBezTo>
                    <a:pt x="172845" y="1499487"/>
                    <a:pt x="183424" y="1490867"/>
                    <a:pt x="194345" y="1482759"/>
                  </a:cubicBezTo>
                  <a:lnTo>
                    <a:pt x="198184" y="1479942"/>
                  </a:lnTo>
                  <a:lnTo>
                    <a:pt x="202364" y="1476955"/>
                  </a:lnTo>
                  <a:lnTo>
                    <a:pt x="200402" y="1471663"/>
                  </a:lnTo>
                  <a:cubicBezTo>
                    <a:pt x="200402" y="1471663"/>
                    <a:pt x="200061" y="1471663"/>
                    <a:pt x="200146" y="1471749"/>
                  </a:cubicBezTo>
                  <a:lnTo>
                    <a:pt x="201341" y="1476528"/>
                  </a:lnTo>
                  <a:lnTo>
                    <a:pt x="197416" y="1478662"/>
                  </a:lnTo>
                  <a:lnTo>
                    <a:pt x="193150" y="1481052"/>
                  </a:lnTo>
                  <a:cubicBezTo>
                    <a:pt x="180950" y="1487880"/>
                    <a:pt x="168835" y="1495049"/>
                    <a:pt x="157317" y="1503072"/>
                  </a:cubicBezTo>
                  <a:lnTo>
                    <a:pt x="157317" y="1503072"/>
                  </a:lnTo>
                  <a:cubicBezTo>
                    <a:pt x="157317" y="1503072"/>
                    <a:pt x="157317" y="1503072"/>
                    <a:pt x="157317" y="1503072"/>
                  </a:cubicBezTo>
                  <a:lnTo>
                    <a:pt x="157317" y="1503072"/>
                  </a:lnTo>
                  <a:cubicBezTo>
                    <a:pt x="157317" y="1503072"/>
                    <a:pt x="157317" y="1503072"/>
                    <a:pt x="157317" y="1503072"/>
                  </a:cubicBezTo>
                  <a:cubicBezTo>
                    <a:pt x="156464" y="1503754"/>
                    <a:pt x="155696" y="1504437"/>
                    <a:pt x="154843" y="1505120"/>
                  </a:cubicBezTo>
                  <a:cubicBezTo>
                    <a:pt x="151686" y="1503925"/>
                    <a:pt x="148529" y="1502730"/>
                    <a:pt x="145458" y="1501450"/>
                  </a:cubicBezTo>
                  <a:cubicBezTo>
                    <a:pt x="152027" y="1497780"/>
                    <a:pt x="158511" y="1494110"/>
                    <a:pt x="164910" y="1490269"/>
                  </a:cubicBezTo>
                  <a:cubicBezTo>
                    <a:pt x="164910" y="1490269"/>
                    <a:pt x="164910" y="1490269"/>
                    <a:pt x="164910" y="1490269"/>
                  </a:cubicBezTo>
                  <a:cubicBezTo>
                    <a:pt x="164910" y="1490269"/>
                    <a:pt x="164910" y="1490269"/>
                    <a:pt x="164910" y="1490269"/>
                  </a:cubicBezTo>
                  <a:cubicBezTo>
                    <a:pt x="164910" y="1490269"/>
                    <a:pt x="164910" y="1490269"/>
                    <a:pt x="164910" y="1490269"/>
                  </a:cubicBezTo>
                  <a:cubicBezTo>
                    <a:pt x="164910" y="1490269"/>
                    <a:pt x="164910" y="1490269"/>
                    <a:pt x="164910" y="1490269"/>
                  </a:cubicBezTo>
                  <a:cubicBezTo>
                    <a:pt x="173527" y="1483783"/>
                    <a:pt x="181803" y="1476955"/>
                    <a:pt x="190164" y="1470213"/>
                  </a:cubicBezTo>
                  <a:lnTo>
                    <a:pt x="199122" y="1463129"/>
                  </a:lnTo>
                  <a:cubicBezTo>
                    <a:pt x="199122" y="1463129"/>
                    <a:pt x="199037" y="1462873"/>
                    <a:pt x="198952" y="1462873"/>
                  </a:cubicBezTo>
                  <a:lnTo>
                    <a:pt x="188970" y="1468591"/>
                  </a:lnTo>
                  <a:cubicBezTo>
                    <a:pt x="179585" y="1473882"/>
                    <a:pt x="170114" y="1479003"/>
                    <a:pt x="160986" y="1484551"/>
                  </a:cubicBezTo>
                  <a:cubicBezTo>
                    <a:pt x="160986" y="1484551"/>
                    <a:pt x="160986" y="1484551"/>
                    <a:pt x="160986" y="1484551"/>
                  </a:cubicBezTo>
                  <a:cubicBezTo>
                    <a:pt x="160986" y="1484551"/>
                    <a:pt x="160986" y="1484551"/>
                    <a:pt x="160986" y="1484551"/>
                  </a:cubicBezTo>
                  <a:cubicBezTo>
                    <a:pt x="160986" y="1484551"/>
                    <a:pt x="160986" y="1484551"/>
                    <a:pt x="160986" y="1484551"/>
                  </a:cubicBezTo>
                  <a:cubicBezTo>
                    <a:pt x="160986" y="1484551"/>
                    <a:pt x="160986" y="1484551"/>
                    <a:pt x="160986" y="1484551"/>
                  </a:cubicBezTo>
                  <a:cubicBezTo>
                    <a:pt x="154416" y="1489501"/>
                    <a:pt x="147932" y="1494708"/>
                    <a:pt x="141533" y="1499999"/>
                  </a:cubicBezTo>
                  <a:cubicBezTo>
                    <a:pt x="136500" y="1497951"/>
                    <a:pt x="131551" y="1495732"/>
                    <a:pt x="126603" y="1493427"/>
                  </a:cubicBezTo>
                  <a:cubicBezTo>
                    <a:pt x="134452" y="1490696"/>
                    <a:pt x="142216" y="1487880"/>
                    <a:pt x="149894" y="1484892"/>
                  </a:cubicBezTo>
                  <a:cubicBezTo>
                    <a:pt x="149894" y="1484892"/>
                    <a:pt x="149894" y="1484892"/>
                    <a:pt x="149894" y="1484892"/>
                  </a:cubicBezTo>
                  <a:lnTo>
                    <a:pt x="149894" y="1484892"/>
                  </a:lnTo>
                  <a:cubicBezTo>
                    <a:pt x="149894" y="1484892"/>
                    <a:pt x="149894" y="1484892"/>
                    <a:pt x="149894" y="1484892"/>
                  </a:cubicBezTo>
                  <a:cubicBezTo>
                    <a:pt x="149894" y="1484892"/>
                    <a:pt x="149894" y="1484892"/>
                    <a:pt x="149894" y="1484892"/>
                  </a:cubicBezTo>
                  <a:cubicBezTo>
                    <a:pt x="160644" y="1479601"/>
                    <a:pt x="171138" y="1473797"/>
                    <a:pt x="181803" y="1468079"/>
                  </a:cubicBezTo>
                  <a:lnTo>
                    <a:pt x="193150" y="1462104"/>
                  </a:lnTo>
                  <a:cubicBezTo>
                    <a:pt x="193150" y="1462104"/>
                    <a:pt x="193150" y="1461849"/>
                    <a:pt x="193065" y="1461849"/>
                  </a:cubicBezTo>
                  <a:lnTo>
                    <a:pt x="180950" y="1466201"/>
                  </a:lnTo>
                  <a:cubicBezTo>
                    <a:pt x="169603" y="1470213"/>
                    <a:pt x="158255" y="1474139"/>
                    <a:pt x="147079" y="1478491"/>
                  </a:cubicBezTo>
                  <a:cubicBezTo>
                    <a:pt x="147079" y="1478491"/>
                    <a:pt x="147079" y="1478491"/>
                    <a:pt x="147079" y="1478491"/>
                  </a:cubicBezTo>
                  <a:cubicBezTo>
                    <a:pt x="147079" y="1478491"/>
                    <a:pt x="147079" y="1478491"/>
                    <a:pt x="147079" y="1478491"/>
                  </a:cubicBezTo>
                  <a:lnTo>
                    <a:pt x="147079" y="1478491"/>
                  </a:lnTo>
                  <a:cubicBezTo>
                    <a:pt x="147079" y="1478491"/>
                    <a:pt x="147079" y="1478491"/>
                    <a:pt x="147079" y="1478491"/>
                  </a:cubicBezTo>
                  <a:cubicBezTo>
                    <a:pt x="138718" y="1482674"/>
                    <a:pt x="130442" y="1487111"/>
                    <a:pt x="122252" y="1491464"/>
                  </a:cubicBezTo>
                  <a:cubicBezTo>
                    <a:pt x="109283" y="1485404"/>
                    <a:pt x="96571" y="1478833"/>
                    <a:pt x="83859" y="1472090"/>
                  </a:cubicBezTo>
                  <a:close/>
                  <a:moveTo>
                    <a:pt x="1599519" y="2121421"/>
                  </a:moveTo>
                  <a:cubicBezTo>
                    <a:pt x="1592609" y="2129273"/>
                    <a:pt x="1584674" y="2136443"/>
                    <a:pt x="1576910" y="2143441"/>
                  </a:cubicBezTo>
                  <a:cubicBezTo>
                    <a:pt x="1563345" y="2155731"/>
                    <a:pt x="1547135" y="2161364"/>
                    <a:pt x="1528877" y="2160426"/>
                  </a:cubicBezTo>
                  <a:cubicBezTo>
                    <a:pt x="1521625" y="2160084"/>
                    <a:pt x="1514373" y="2159231"/>
                    <a:pt x="1507121" y="2158292"/>
                  </a:cubicBezTo>
                  <a:cubicBezTo>
                    <a:pt x="1491423" y="2156329"/>
                    <a:pt x="1475809" y="2153768"/>
                    <a:pt x="1460111" y="2152062"/>
                  </a:cubicBezTo>
                  <a:cubicBezTo>
                    <a:pt x="1439891" y="2149842"/>
                    <a:pt x="1419927" y="2145831"/>
                    <a:pt x="1400730" y="2139515"/>
                  </a:cubicBezTo>
                  <a:cubicBezTo>
                    <a:pt x="1357645" y="2125347"/>
                    <a:pt x="1314645" y="2110582"/>
                    <a:pt x="1271986" y="2095134"/>
                  </a:cubicBezTo>
                  <a:cubicBezTo>
                    <a:pt x="1231973" y="2080625"/>
                    <a:pt x="1192386" y="2064835"/>
                    <a:pt x="1152542" y="2049814"/>
                  </a:cubicBezTo>
                  <a:cubicBezTo>
                    <a:pt x="1139233" y="2044778"/>
                    <a:pt x="1125668" y="2040596"/>
                    <a:pt x="1112444" y="2035561"/>
                  </a:cubicBezTo>
                  <a:cubicBezTo>
                    <a:pt x="1095721" y="2029245"/>
                    <a:pt x="1079341" y="2022246"/>
                    <a:pt x="1062533" y="2016186"/>
                  </a:cubicBezTo>
                  <a:cubicBezTo>
                    <a:pt x="998545" y="1992972"/>
                    <a:pt x="934386" y="1969928"/>
                    <a:pt x="870313" y="1946883"/>
                  </a:cubicBezTo>
                  <a:cubicBezTo>
                    <a:pt x="844718" y="1937666"/>
                    <a:pt x="819123" y="1928534"/>
                    <a:pt x="793528" y="1919487"/>
                  </a:cubicBezTo>
                  <a:cubicBezTo>
                    <a:pt x="757950" y="1906855"/>
                    <a:pt x="722288" y="1894736"/>
                    <a:pt x="686881" y="1881763"/>
                  </a:cubicBezTo>
                  <a:cubicBezTo>
                    <a:pt x="596274" y="1848647"/>
                    <a:pt x="505753" y="1815105"/>
                    <a:pt x="415146" y="1781820"/>
                  </a:cubicBezTo>
                  <a:cubicBezTo>
                    <a:pt x="364467" y="1763214"/>
                    <a:pt x="314983" y="1741791"/>
                    <a:pt x="265328" y="1720796"/>
                  </a:cubicBezTo>
                  <a:cubicBezTo>
                    <a:pt x="247753" y="1713370"/>
                    <a:pt x="229836" y="1707055"/>
                    <a:pt x="212005" y="1700141"/>
                  </a:cubicBezTo>
                  <a:cubicBezTo>
                    <a:pt x="188543" y="1691009"/>
                    <a:pt x="165081" y="1681877"/>
                    <a:pt x="143922" y="1668136"/>
                  </a:cubicBezTo>
                  <a:cubicBezTo>
                    <a:pt x="136158" y="1663100"/>
                    <a:pt x="128821" y="1657211"/>
                    <a:pt x="122166" y="1650725"/>
                  </a:cubicBezTo>
                  <a:cubicBezTo>
                    <a:pt x="111160" y="1639885"/>
                    <a:pt x="104847" y="1626656"/>
                    <a:pt x="102970" y="1611038"/>
                  </a:cubicBezTo>
                  <a:cubicBezTo>
                    <a:pt x="100752" y="1592517"/>
                    <a:pt x="98960" y="1574081"/>
                    <a:pt x="100240" y="1555305"/>
                  </a:cubicBezTo>
                  <a:cubicBezTo>
                    <a:pt x="101264" y="1539601"/>
                    <a:pt x="99643" y="1523726"/>
                    <a:pt x="99131" y="1507936"/>
                  </a:cubicBezTo>
                  <a:cubicBezTo>
                    <a:pt x="99131" y="1505547"/>
                    <a:pt x="98789" y="1503157"/>
                    <a:pt x="98533" y="1499487"/>
                  </a:cubicBezTo>
                  <a:cubicBezTo>
                    <a:pt x="100666" y="1500085"/>
                    <a:pt x="102458" y="1500426"/>
                    <a:pt x="104164" y="1500938"/>
                  </a:cubicBezTo>
                  <a:lnTo>
                    <a:pt x="103055" y="1501535"/>
                  </a:lnTo>
                  <a:cubicBezTo>
                    <a:pt x="103055" y="1501535"/>
                    <a:pt x="103055" y="1501792"/>
                    <a:pt x="103141" y="1501792"/>
                  </a:cubicBezTo>
                  <a:lnTo>
                    <a:pt x="104932" y="1501194"/>
                  </a:lnTo>
                  <a:cubicBezTo>
                    <a:pt x="105529" y="1501365"/>
                    <a:pt x="106126" y="1501621"/>
                    <a:pt x="106724" y="1501792"/>
                  </a:cubicBezTo>
                  <a:cubicBezTo>
                    <a:pt x="113720" y="1504693"/>
                    <a:pt x="120801" y="1507595"/>
                    <a:pt x="127797" y="1510582"/>
                  </a:cubicBezTo>
                  <a:lnTo>
                    <a:pt x="125920" y="1512118"/>
                  </a:lnTo>
                  <a:cubicBezTo>
                    <a:pt x="125920" y="1512118"/>
                    <a:pt x="126006" y="1512375"/>
                    <a:pt x="126091" y="1512375"/>
                  </a:cubicBezTo>
                  <a:lnTo>
                    <a:pt x="128565" y="1510924"/>
                  </a:lnTo>
                  <a:cubicBezTo>
                    <a:pt x="132916" y="1512716"/>
                    <a:pt x="137267" y="1514508"/>
                    <a:pt x="141618" y="1516301"/>
                  </a:cubicBezTo>
                  <a:cubicBezTo>
                    <a:pt x="136073" y="1521336"/>
                    <a:pt x="130698" y="1526542"/>
                    <a:pt x="125408" y="1531834"/>
                  </a:cubicBezTo>
                  <a:cubicBezTo>
                    <a:pt x="121825" y="1535333"/>
                    <a:pt x="118327" y="1538918"/>
                    <a:pt x="114914" y="1542502"/>
                  </a:cubicBezTo>
                  <a:cubicBezTo>
                    <a:pt x="114914" y="1542502"/>
                    <a:pt x="115085" y="1542759"/>
                    <a:pt x="115085" y="1542759"/>
                  </a:cubicBezTo>
                  <a:cubicBezTo>
                    <a:pt x="118924" y="1539601"/>
                    <a:pt x="122763" y="1536528"/>
                    <a:pt x="126688" y="1533456"/>
                  </a:cubicBezTo>
                  <a:cubicBezTo>
                    <a:pt x="133343" y="1528335"/>
                    <a:pt x="140168" y="1523384"/>
                    <a:pt x="146993" y="1518520"/>
                  </a:cubicBezTo>
                  <a:cubicBezTo>
                    <a:pt x="151686" y="1520483"/>
                    <a:pt x="156464" y="1522446"/>
                    <a:pt x="161156" y="1524409"/>
                  </a:cubicBezTo>
                  <a:cubicBezTo>
                    <a:pt x="151942" y="1532943"/>
                    <a:pt x="143069" y="1541820"/>
                    <a:pt x="134111" y="1550611"/>
                  </a:cubicBezTo>
                  <a:lnTo>
                    <a:pt x="124129" y="1560255"/>
                  </a:lnTo>
                  <a:cubicBezTo>
                    <a:pt x="124129" y="1560255"/>
                    <a:pt x="124299" y="1560511"/>
                    <a:pt x="124299" y="1560511"/>
                  </a:cubicBezTo>
                  <a:lnTo>
                    <a:pt x="135390" y="1552232"/>
                  </a:lnTo>
                  <a:cubicBezTo>
                    <a:pt x="145799" y="1544551"/>
                    <a:pt x="156378" y="1536955"/>
                    <a:pt x="166531" y="1528932"/>
                  </a:cubicBezTo>
                  <a:cubicBezTo>
                    <a:pt x="166531" y="1528932"/>
                    <a:pt x="166531" y="1528932"/>
                    <a:pt x="166531" y="1528932"/>
                  </a:cubicBezTo>
                  <a:cubicBezTo>
                    <a:pt x="166531" y="1528932"/>
                    <a:pt x="166531" y="1528932"/>
                    <a:pt x="166531" y="1528932"/>
                  </a:cubicBezTo>
                  <a:cubicBezTo>
                    <a:pt x="166531" y="1528932"/>
                    <a:pt x="166531" y="1528932"/>
                    <a:pt x="166531" y="1528932"/>
                  </a:cubicBezTo>
                  <a:cubicBezTo>
                    <a:pt x="166531" y="1528932"/>
                    <a:pt x="166531" y="1528932"/>
                    <a:pt x="166531" y="1528932"/>
                  </a:cubicBezTo>
                  <a:cubicBezTo>
                    <a:pt x="167043" y="1528420"/>
                    <a:pt x="167555" y="1527994"/>
                    <a:pt x="168067" y="1527482"/>
                  </a:cubicBezTo>
                  <a:cubicBezTo>
                    <a:pt x="173783" y="1529871"/>
                    <a:pt x="179499" y="1532261"/>
                    <a:pt x="185216" y="1534565"/>
                  </a:cubicBezTo>
                  <a:cubicBezTo>
                    <a:pt x="176087" y="1542759"/>
                    <a:pt x="167128" y="1551123"/>
                    <a:pt x="158085" y="1559316"/>
                  </a:cubicBezTo>
                  <a:lnTo>
                    <a:pt x="146226" y="1569900"/>
                  </a:lnTo>
                  <a:cubicBezTo>
                    <a:pt x="146226" y="1569900"/>
                    <a:pt x="146396" y="1570156"/>
                    <a:pt x="146396" y="1570156"/>
                  </a:cubicBezTo>
                  <a:lnTo>
                    <a:pt x="159279" y="1561023"/>
                  </a:lnTo>
                  <a:cubicBezTo>
                    <a:pt x="170285" y="1553256"/>
                    <a:pt x="181291" y="1545490"/>
                    <a:pt x="191956" y="1537382"/>
                  </a:cubicBezTo>
                  <a:cubicBezTo>
                    <a:pt x="196392" y="1539174"/>
                    <a:pt x="200829" y="1541052"/>
                    <a:pt x="205265" y="1542844"/>
                  </a:cubicBezTo>
                  <a:cubicBezTo>
                    <a:pt x="200146" y="1546941"/>
                    <a:pt x="195027" y="1551208"/>
                    <a:pt x="190079" y="1555561"/>
                  </a:cubicBezTo>
                  <a:cubicBezTo>
                    <a:pt x="182400" y="1562474"/>
                    <a:pt x="174978" y="1569558"/>
                    <a:pt x="168067" y="1577069"/>
                  </a:cubicBezTo>
                  <a:cubicBezTo>
                    <a:pt x="165593" y="1579715"/>
                    <a:pt x="163204" y="1582531"/>
                    <a:pt x="160815" y="1585262"/>
                  </a:cubicBezTo>
                  <a:cubicBezTo>
                    <a:pt x="158511" y="1588079"/>
                    <a:pt x="156208" y="1590981"/>
                    <a:pt x="153990" y="1593797"/>
                  </a:cubicBezTo>
                  <a:cubicBezTo>
                    <a:pt x="153990" y="1593797"/>
                    <a:pt x="154160" y="1594053"/>
                    <a:pt x="154246" y="1593968"/>
                  </a:cubicBezTo>
                  <a:lnTo>
                    <a:pt x="161668" y="1586030"/>
                  </a:lnTo>
                  <a:cubicBezTo>
                    <a:pt x="164313" y="1583555"/>
                    <a:pt x="166873" y="1580995"/>
                    <a:pt x="169517" y="1578520"/>
                  </a:cubicBezTo>
                  <a:cubicBezTo>
                    <a:pt x="177025" y="1571692"/>
                    <a:pt x="185045" y="1565376"/>
                    <a:pt x="193150" y="1559231"/>
                  </a:cubicBezTo>
                  <a:cubicBezTo>
                    <a:pt x="199464" y="1554537"/>
                    <a:pt x="205862" y="1550013"/>
                    <a:pt x="212347" y="1545575"/>
                  </a:cubicBezTo>
                  <a:cubicBezTo>
                    <a:pt x="216868" y="1547367"/>
                    <a:pt x="221476" y="1549074"/>
                    <a:pt x="226083" y="1550696"/>
                  </a:cubicBezTo>
                  <a:cubicBezTo>
                    <a:pt x="217039" y="1559487"/>
                    <a:pt x="208337" y="1568619"/>
                    <a:pt x="199890" y="1577837"/>
                  </a:cubicBezTo>
                  <a:cubicBezTo>
                    <a:pt x="196136" y="1581933"/>
                    <a:pt x="192382" y="1586116"/>
                    <a:pt x="188714" y="1590212"/>
                  </a:cubicBezTo>
                  <a:cubicBezTo>
                    <a:pt x="188714" y="1590212"/>
                    <a:pt x="188884" y="1590468"/>
                    <a:pt x="188970" y="1590383"/>
                  </a:cubicBezTo>
                  <a:cubicBezTo>
                    <a:pt x="193065" y="1586628"/>
                    <a:pt x="197160" y="1582958"/>
                    <a:pt x="201255" y="1579288"/>
                  </a:cubicBezTo>
                  <a:cubicBezTo>
                    <a:pt x="211664" y="1570241"/>
                    <a:pt x="222329" y="1561621"/>
                    <a:pt x="232993" y="1553001"/>
                  </a:cubicBezTo>
                  <a:cubicBezTo>
                    <a:pt x="235553" y="1553939"/>
                    <a:pt x="238112" y="1554793"/>
                    <a:pt x="240672" y="1555732"/>
                  </a:cubicBezTo>
                  <a:cubicBezTo>
                    <a:pt x="242293" y="1556329"/>
                    <a:pt x="243914" y="1556926"/>
                    <a:pt x="245535" y="1557524"/>
                  </a:cubicBezTo>
                  <a:cubicBezTo>
                    <a:pt x="242208" y="1560596"/>
                    <a:pt x="238965" y="1563669"/>
                    <a:pt x="235638" y="1566742"/>
                  </a:cubicBezTo>
                  <a:lnTo>
                    <a:pt x="223523" y="1577922"/>
                  </a:lnTo>
                  <a:cubicBezTo>
                    <a:pt x="223523" y="1577922"/>
                    <a:pt x="223694" y="1578179"/>
                    <a:pt x="223694" y="1578179"/>
                  </a:cubicBezTo>
                  <a:lnTo>
                    <a:pt x="236833" y="1568449"/>
                  </a:lnTo>
                  <a:cubicBezTo>
                    <a:pt x="241098" y="1565291"/>
                    <a:pt x="245364" y="1562218"/>
                    <a:pt x="249630" y="1559060"/>
                  </a:cubicBezTo>
                  <a:cubicBezTo>
                    <a:pt x="257223" y="1561791"/>
                    <a:pt x="264817" y="1564523"/>
                    <a:pt x="272410" y="1567168"/>
                  </a:cubicBezTo>
                  <a:cubicBezTo>
                    <a:pt x="271898" y="1567595"/>
                    <a:pt x="271386" y="1568022"/>
                    <a:pt x="270959" y="1568449"/>
                  </a:cubicBezTo>
                  <a:cubicBezTo>
                    <a:pt x="270959" y="1568449"/>
                    <a:pt x="270959" y="1568449"/>
                    <a:pt x="270959" y="1568449"/>
                  </a:cubicBezTo>
                  <a:cubicBezTo>
                    <a:pt x="270959" y="1568449"/>
                    <a:pt x="270959" y="1568449"/>
                    <a:pt x="270959" y="1568449"/>
                  </a:cubicBezTo>
                  <a:cubicBezTo>
                    <a:pt x="270959" y="1568449"/>
                    <a:pt x="270959" y="1568449"/>
                    <a:pt x="270959" y="1568449"/>
                  </a:cubicBezTo>
                  <a:cubicBezTo>
                    <a:pt x="270959" y="1568449"/>
                    <a:pt x="270959" y="1568449"/>
                    <a:pt x="270959" y="1568449"/>
                  </a:cubicBezTo>
                  <a:cubicBezTo>
                    <a:pt x="262086" y="1577922"/>
                    <a:pt x="253640" y="1587738"/>
                    <a:pt x="245108" y="1597467"/>
                  </a:cubicBezTo>
                  <a:lnTo>
                    <a:pt x="235894" y="1607880"/>
                  </a:lnTo>
                  <a:cubicBezTo>
                    <a:pt x="235894" y="1607880"/>
                    <a:pt x="236065" y="1608135"/>
                    <a:pt x="236065" y="1608135"/>
                  </a:cubicBezTo>
                  <a:lnTo>
                    <a:pt x="246473" y="1599089"/>
                  </a:lnTo>
                  <a:cubicBezTo>
                    <a:pt x="256285" y="1590639"/>
                    <a:pt x="266267" y="1582275"/>
                    <a:pt x="275823" y="1573569"/>
                  </a:cubicBezTo>
                  <a:cubicBezTo>
                    <a:pt x="275823" y="1573569"/>
                    <a:pt x="275823" y="1573569"/>
                    <a:pt x="275823" y="1573569"/>
                  </a:cubicBezTo>
                  <a:cubicBezTo>
                    <a:pt x="275823" y="1573569"/>
                    <a:pt x="275823" y="1573569"/>
                    <a:pt x="275823" y="1573569"/>
                  </a:cubicBezTo>
                  <a:lnTo>
                    <a:pt x="275823" y="1573569"/>
                  </a:lnTo>
                  <a:cubicBezTo>
                    <a:pt x="275823" y="1573569"/>
                    <a:pt x="275823" y="1573569"/>
                    <a:pt x="275823" y="1573569"/>
                  </a:cubicBezTo>
                  <a:cubicBezTo>
                    <a:pt x="277017" y="1572290"/>
                    <a:pt x="278126" y="1571095"/>
                    <a:pt x="279235" y="1569814"/>
                  </a:cubicBezTo>
                  <a:cubicBezTo>
                    <a:pt x="284525" y="1571692"/>
                    <a:pt x="289729" y="1573655"/>
                    <a:pt x="295019" y="1575532"/>
                  </a:cubicBezTo>
                  <a:cubicBezTo>
                    <a:pt x="291606" y="1579629"/>
                    <a:pt x="288108" y="1583726"/>
                    <a:pt x="284696" y="1587738"/>
                  </a:cubicBezTo>
                  <a:lnTo>
                    <a:pt x="274799" y="1599259"/>
                  </a:lnTo>
                  <a:cubicBezTo>
                    <a:pt x="274799" y="1599259"/>
                    <a:pt x="274969" y="1599516"/>
                    <a:pt x="275055" y="1599430"/>
                  </a:cubicBezTo>
                  <a:lnTo>
                    <a:pt x="286146" y="1589188"/>
                  </a:lnTo>
                  <a:cubicBezTo>
                    <a:pt x="290583" y="1585177"/>
                    <a:pt x="295019" y="1581080"/>
                    <a:pt x="299455" y="1577069"/>
                  </a:cubicBezTo>
                  <a:cubicBezTo>
                    <a:pt x="301162" y="1577751"/>
                    <a:pt x="302953" y="1578349"/>
                    <a:pt x="304745" y="1579032"/>
                  </a:cubicBezTo>
                  <a:cubicBezTo>
                    <a:pt x="306110" y="1579544"/>
                    <a:pt x="307475" y="1580056"/>
                    <a:pt x="308840" y="1580568"/>
                  </a:cubicBezTo>
                  <a:lnTo>
                    <a:pt x="305684" y="1583640"/>
                  </a:lnTo>
                  <a:cubicBezTo>
                    <a:pt x="305684" y="1583640"/>
                    <a:pt x="305854" y="1583897"/>
                    <a:pt x="305854" y="1583897"/>
                  </a:cubicBezTo>
                  <a:lnTo>
                    <a:pt x="309779" y="1580995"/>
                  </a:lnTo>
                  <a:cubicBezTo>
                    <a:pt x="314386" y="1582702"/>
                    <a:pt x="318993" y="1584409"/>
                    <a:pt x="323685" y="1586030"/>
                  </a:cubicBezTo>
                  <a:lnTo>
                    <a:pt x="311826" y="1593627"/>
                  </a:lnTo>
                  <a:cubicBezTo>
                    <a:pt x="311826" y="1593627"/>
                    <a:pt x="311826" y="1593882"/>
                    <a:pt x="311997" y="1593882"/>
                  </a:cubicBezTo>
                  <a:lnTo>
                    <a:pt x="325818" y="1586713"/>
                  </a:lnTo>
                  <a:cubicBezTo>
                    <a:pt x="353120" y="1596443"/>
                    <a:pt x="380763" y="1605234"/>
                    <a:pt x="408662" y="1613257"/>
                  </a:cubicBezTo>
                  <a:lnTo>
                    <a:pt x="406614" y="1615049"/>
                  </a:lnTo>
                  <a:cubicBezTo>
                    <a:pt x="406614" y="1615049"/>
                    <a:pt x="406785" y="1615305"/>
                    <a:pt x="406785" y="1615305"/>
                  </a:cubicBezTo>
                  <a:lnTo>
                    <a:pt x="409515" y="1613512"/>
                  </a:lnTo>
                  <a:cubicBezTo>
                    <a:pt x="416255" y="1615476"/>
                    <a:pt x="423080" y="1617353"/>
                    <a:pt x="429820" y="1619231"/>
                  </a:cubicBezTo>
                  <a:cubicBezTo>
                    <a:pt x="455586" y="1626315"/>
                    <a:pt x="480584" y="1636215"/>
                    <a:pt x="506179" y="1643982"/>
                  </a:cubicBezTo>
                  <a:cubicBezTo>
                    <a:pt x="525887" y="1649956"/>
                    <a:pt x="545510" y="1656443"/>
                    <a:pt x="564963" y="1663100"/>
                  </a:cubicBezTo>
                  <a:cubicBezTo>
                    <a:pt x="563171" y="1663356"/>
                    <a:pt x="561294" y="1663527"/>
                    <a:pt x="559502" y="1663783"/>
                  </a:cubicBezTo>
                  <a:lnTo>
                    <a:pt x="534590" y="1666941"/>
                  </a:lnTo>
                  <a:cubicBezTo>
                    <a:pt x="534590" y="1666941"/>
                    <a:pt x="534590" y="1667282"/>
                    <a:pt x="534590" y="1667282"/>
                  </a:cubicBezTo>
                  <a:lnTo>
                    <a:pt x="559844" y="1665917"/>
                  </a:lnTo>
                  <a:cubicBezTo>
                    <a:pt x="563683" y="1665746"/>
                    <a:pt x="567522" y="1665575"/>
                    <a:pt x="571447" y="1665404"/>
                  </a:cubicBezTo>
                  <a:cubicBezTo>
                    <a:pt x="581855" y="1669074"/>
                    <a:pt x="592350" y="1672744"/>
                    <a:pt x="602758" y="1676500"/>
                  </a:cubicBezTo>
                  <a:cubicBezTo>
                    <a:pt x="596445" y="1676926"/>
                    <a:pt x="589961" y="1676671"/>
                    <a:pt x="583903" y="1674622"/>
                  </a:cubicBezTo>
                  <a:cubicBezTo>
                    <a:pt x="583818" y="1674622"/>
                    <a:pt x="583732" y="1674878"/>
                    <a:pt x="583818" y="1674878"/>
                  </a:cubicBezTo>
                  <a:cubicBezTo>
                    <a:pt x="590984" y="1677866"/>
                    <a:pt x="599004" y="1678463"/>
                    <a:pt x="606768" y="1678207"/>
                  </a:cubicBezTo>
                  <a:cubicBezTo>
                    <a:pt x="607024" y="1678207"/>
                    <a:pt x="607195" y="1678207"/>
                    <a:pt x="607451" y="1678207"/>
                  </a:cubicBezTo>
                  <a:cubicBezTo>
                    <a:pt x="610693" y="1679402"/>
                    <a:pt x="613935" y="1680597"/>
                    <a:pt x="617177" y="1681791"/>
                  </a:cubicBezTo>
                  <a:cubicBezTo>
                    <a:pt x="617177" y="1681877"/>
                    <a:pt x="617177" y="1681962"/>
                    <a:pt x="617177" y="1681962"/>
                  </a:cubicBezTo>
                  <a:lnTo>
                    <a:pt x="617603" y="1681962"/>
                  </a:lnTo>
                  <a:cubicBezTo>
                    <a:pt x="635435" y="1688449"/>
                    <a:pt x="653181" y="1695106"/>
                    <a:pt x="671012" y="1701678"/>
                  </a:cubicBezTo>
                  <a:cubicBezTo>
                    <a:pt x="670500" y="1701678"/>
                    <a:pt x="669988" y="1701678"/>
                    <a:pt x="669391" y="1701678"/>
                  </a:cubicBezTo>
                  <a:cubicBezTo>
                    <a:pt x="664698" y="1701507"/>
                    <a:pt x="660006" y="1700653"/>
                    <a:pt x="655740" y="1698605"/>
                  </a:cubicBezTo>
                  <a:cubicBezTo>
                    <a:pt x="655655" y="1698605"/>
                    <a:pt x="655484" y="1698775"/>
                    <a:pt x="655570" y="1698861"/>
                  </a:cubicBezTo>
                  <a:cubicBezTo>
                    <a:pt x="659750" y="1701251"/>
                    <a:pt x="664528" y="1702360"/>
                    <a:pt x="669306" y="1702873"/>
                  </a:cubicBezTo>
                  <a:cubicBezTo>
                    <a:pt x="671097" y="1703043"/>
                    <a:pt x="672974" y="1703128"/>
                    <a:pt x="674766" y="1703128"/>
                  </a:cubicBezTo>
                  <a:cubicBezTo>
                    <a:pt x="688076" y="1708079"/>
                    <a:pt x="701385" y="1713029"/>
                    <a:pt x="714694" y="1717809"/>
                  </a:cubicBezTo>
                  <a:lnTo>
                    <a:pt x="703433" y="1719259"/>
                  </a:lnTo>
                  <a:cubicBezTo>
                    <a:pt x="703433" y="1719259"/>
                    <a:pt x="703347" y="1719601"/>
                    <a:pt x="703433" y="1719601"/>
                  </a:cubicBezTo>
                  <a:lnTo>
                    <a:pt x="716998" y="1718747"/>
                  </a:lnTo>
                  <a:cubicBezTo>
                    <a:pt x="724165" y="1721393"/>
                    <a:pt x="731331" y="1723953"/>
                    <a:pt x="738498" y="1726514"/>
                  </a:cubicBezTo>
                  <a:lnTo>
                    <a:pt x="733038" y="1727026"/>
                  </a:lnTo>
                  <a:cubicBezTo>
                    <a:pt x="733038" y="1727026"/>
                    <a:pt x="732952" y="1727368"/>
                    <a:pt x="733038" y="1727368"/>
                  </a:cubicBezTo>
                  <a:cubicBezTo>
                    <a:pt x="735341" y="1727368"/>
                    <a:pt x="737645" y="1727197"/>
                    <a:pt x="739948" y="1727111"/>
                  </a:cubicBezTo>
                  <a:cubicBezTo>
                    <a:pt x="787555" y="1744352"/>
                    <a:pt x="835248" y="1761336"/>
                    <a:pt x="882940" y="1778406"/>
                  </a:cubicBezTo>
                  <a:cubicBezTo>
                    <a:pt x="912375" y="1788903"/>
                    <a:pt x="941809" y="1799316"/>
                    <a:pt x="971329" y="1809387"/>
                  </a:cubicBezTo>
                  <a:cubicBezTo>
                    <a:pt x="1015096" y="1824323"/>
                    <a:pt x="1058779" y="1839345"/>
                    <a:pt x="1102717" y="1853512"/>
                  </a:cubicBezTo>
                  <a:cubicBezTo>
                    <a:pt x="1124729" y="1860596"/>
                    <a:pt x="1146655" y="1867851"/>
                    <a:pt x="1168497" y="1875277"/>
                  </a:cubicBezTo>
                  <a:lnTo>
                    <a:pt x="1157832" y="1875703"/>
                  </a:lnTo>
                  <a:cubicBezTo>
                    <a:pt x="1157832" y="1875703"/>
                    <a:pt x="1157747" y="1876044"/>
                    <a:pt x="1157832" y="1876044"/>
                  </a:cubicBezTo>
                  <a:lnTo>
                    <a:pt x="1171653" y="1876386"/>
                  </a:lnTo>
                  <a:cubicBezTo>
                    <a:pt x="1186584" y="1881421"/>
                    <a:pt x="1201514" y="1886542"/>
                    <a:pt x="1216445" y="1891749"/>
                  </a:cubicBezTo>
                  <a:lnTo>
                    <a:pt x="1204074" y="1896699"/>
                  </a:lnTo>
                  <a:lnTo>
                    <a:pt x="1201429" y="1897723"/>
                  </a:lnTo>
                  <a:lnTo>
                    <a:pt x="1204330" y="1897723"/>
                  </a:lnTo>
                  <a:cubicBezTo>
                    <a:pt x="1204330" y="1897723"/>
                    <a:pt x="1219858" y="1898235"/>
                    <a:pt x="1219858" y="1898235"/>
                  </a:cubicBezTo>
                  <a:cubicBezTo>
                    <a:pt x="1225404" y="1898406"/>
                    <a:pt x="1230949" y="1898576"/>
                    <a:pt x="1236495" y="1898747"/>
                  </a:cubicBezTo>
                  <a:cubicBezTo>
                    <a:pt x="1267209" y="1909501"/>
                    <a:pt x="1297838" y="1920426"/>
                    <a:pt x="1328466" y="1931521"/>
                  </a:cubicBezTo>
                  <a:cubicBezTo>
                    <a:pt x="1324542" y="1931521"/>
                    <a:pt x="1320617" y="1931692"/>
                    <a:pt x="1316778" y="1931692"/>
                  </a:cubicBezTo>
                  <a:lnTo>
                    <a:pt x="1291097" y="1932033"/>
                  </a:lnTo>
                  <a:cubicBezTo>
                    <a:pt x="1291097" y="1932033"/>
                    <a:pt x="1291013" y="1932289"/>
                    <a:pt x="1291097" y="1932375"/>
                  </a:cubicBezTo>
                  <a:lnTo>
                    <a:pt x="1316863" y="1933825"/>
                  </a:lnTo>
                  <a:cubicBezTo>
                    <a:pt x="1323945" y="1934252"/>
                    <a:pt x="1331111" y="1934679"/>
                    <a:pt x="1338193" y="1935105"/>
                  </a:cubicBezTo>
                  <a:cubicBezTo>
                    <a:pt x="1338193" y="1935105"/>
                    <a:pt x="1338278" y="1935105"/>
                    <a:pt x="1338364" y="1935105"/>
                  </a:cubicBezTo>
                  <a:cubicBezTo>
                    <a:pt x="1346981" y="1938263"/>
                    <a:pt x="1355598" y="1941336"/>
                    <a:pt x="1364129" y="1944409"/>
                  </a:cubicBezTo>
                  <a:lnTo>
                    <a:pt x="1364044" y="1944409"/>
                  </a:lnTo>
                  <a:cubicBezTo>
                    <a:pt x="1364044" y="1944409"/>
                    <a:pt x="1344762" y="1950298"/>
                    <a:pt x="1344762" y="1950298"/>
                  </a:cubicBezTo>
                  <a:cubicBezTo>
                    <a:pt x="1330770" y="1954394"/>
                    <a:pt x="1316608" y="1958235"/>
                    <a:pt x="1302445" y="1961819"/>
                  </a:cubicBezTo>
                  <a:cubicBezTo>
                    <a:pt x="1299203" y="1960966"/>
                    <a:pt x="1295961" y="1960198"/>
                    <a:pt x="1292804" y="1959345"/>
                  </a:cubicBezTo>
                  <a:cubicBezTo>
                    <a:pt x="1283760" y="1957125"/>
                    <a:pt x="1274717" y="1955077"/>
                    <a:pt x="1265673" y="1953029"/>
                  </a:cubicBezTo>
                  <a:cubicBezTo>
                    <a:pt x="1277106" y="1951151"/>
                    <a:pt x="1288538" y="1949273"/>
                    <a:pt x="1299971" y="1947396"/>
                  </a:cubicBezTo>
                  <a:lnTo>
                    <a:pt x="1345360" y="1939714"/>
                  </a:lnTo>
                  <a:cubicBezTo>
                    <a:pt x="1345360" y="1939714"/>
                    <a:pt x="1345530" y="1939373"/>
                    <a:pt x="1345360" y="1939458"/>
                  </a:cubicBezTo>
                  <a:lnTo>
                    <a:pt x="1299971" y="1945347"/>
                  </a:lnTo>
                  <a:cubicBezTo>
                    <a:pt x="1285040" y="1947225"/>
                    <a:pt x="1270024" y="1949017"/>
                    <a:pt x="1255094" y="1950810"/>
                  </a:cubicBezTo>
                  <a:cubicBezTo>
                    <a:pt x="1254582" y="1950724"/>
                    <a:pt x="1253985" y="1950553"/>
                    <a:pt x="1253473" y="1950468"/>
                  </a:cubicBezTo>
                  <a:cubicBezTo>
                    <a:pt x="1256203" y="1950127"/>
                    <a:pt x="1259019" y="1949871"/>
                    <a:pt x="1261749" y="1949529"/>
                  </a:cubicBezTo>
                  <a:cubicBezTo>
                    <a:pt x="1277873" y="1947652"/>
                    <a:pt x="1293998" y="1945604"/>
                    <a:pt x="1310038" y="1943555"/>
                  </a:cubicBezTo>
                  <a:cubicBezTo>
                    <a:pt x="1310209" y="1943555"/>
                    <a:pt x="1310209" y="1943214"/>
                    <a:pt x="1310038" y="1943214"/>
                  </a:cubicBezTo>
                  <a:cubicBezTo>
                    <a:pt x="1293998" y="1944750"/>
                    <a:pt x="1277873" y="1946116"/>
                    <a:pt x="1261834" y="1947396"/>
                  </a:cubicBezTo>
                  <a:cubicBezTo>
                    <a:pt x="1256203" y="1947823"/>
                    <a:pt x="1250657" y="1948249"/>
                    <a:pt x="1245026" y="1948676"/>
                  </a:cubicBezTo>
                  <a:cubicBezTo>
                    <a:pt x="1241187" y="1947908"/>
                    <a:pt x="1237348" y="1947054"/>
                    <a:pt x="1233594" y="1946371"/>
                  </a:cubicBezTo>
                  <a:lnTo>
                    <a:pt x="1233594" y="1946371"/>
                  </a:lnTo>
                  <a:cubicBezTo>
                    <a:pt x="1233594" y="1946371"/>
                    <a:pt x="1233338" y="1946371"/>
                    <a:pt x="1233338" y="1946371"/>
                  </a:cubicBezTo>
                  <a:lnTo>
                    <a:pt x="1233082" y="1946371"/>
                  </a:lnTo>
                  <a:cubicBezTo>
                    <a:pt x="1233082" y="1946371"/>
                    <a:pt x="1233082" y="1946371"/>
                    <a:pt x="1233082" y="1946371"/>
                  </a:cubicBezTo>
                  <a:cubicBezTo>
                    <a:pt x="1213118" y="1943043"/>
                    <a:pt x="1193068" y="1940141"/>
                    <a:pt x="1172933" y="1937666"/>
                  </a:cubicBezTo>
                  <a:cubicBezTo>
                    <a:pt x="1152799" y="1935276"/>
                    <a:pt x="1132749" y="1933228"/>
                    <a:pt x="1112614" y="1931521"/>
                  </a:cubicBezTo>
                  <a:lnTo>
                    <a:pt x="1103400" y="1930838"/>
                  </a:lnTo>
                  <a:lnTo>
                    <a:pt x="1118927" y="1930582"/>
                  </a:lnTo>
                  <a:cubicBezTo>
                    <a:pt x="1118927" y="1930582"/>
                    <a:pt x="1119098" y="1930326"/>
                    <a:pt x="1118927" y="1930241"/>
                  </a:cubicBezTo>
                  <a:lnTo>
                    <a:pt x="1083606" y="1929046"/>
                  </a:lnTo>
                  <a:cubicBezTo>
                    <a:pt x="1079767" y="1928875"/>
                    <a:pt x="1075842" y="1928790"/>
                    <a:pt x="1072003" y="1928619"/>
                  </a:cubicBezTo>
                  <a:lnTo>
                    <a:pt x="1069785" y="1928448"/>
                  </a:lnTo>
                  <a:cubicBezTo>
                    <a:pt x="1069785" y="1928448"/>
                    <a:pt x="1069785" y="1928448"/>
                    <a:pt x="1069785" y="1928448"/>
                  </a:cubicBezTo>
                  <a:cubicBezTo>
                    <a:pt x="1041203" y="1927339"/>
                    <a:pt x="1012708" y="1926229"/>
                    <a:pt x="984126" y="1925461"/>
                  </a:cubicBezTo>
                  <a:cubicBezTo>
                    <a:pt x="984126" y="1925461"/>
                    <a:pt x="984126" y="1925461"/>
                    <a:pt x="984126" y="1925461"/>
                  </a:cubicBezTo>
                  <a:cubicBezTo>
                    <a:pt x="984126" y="1925461"/>
                    <a:pt x="983955" y="1925461"/>
                    <a:pt x="983870" y="1925461"/>
                  </a:cubicBezTo>
                  <a:cubicBezTo>
                    <a:pt x="983870" y="1925461"/>
                    <a:pt x="983700" y="1925461"/>
                    <a:pt x="983614" y="1925461"/>
                  </a:cubicBezTo>
                  <a:lnTo>
                    <a:pt x="983614" y="1925461"/>
                  </a:lnTo>
                  <a:cubicBezTo>
                    <a:pt x="978325" y="1925461"/>
                    <a:pt x="973120" y="1925546"/>
                    <a:pt x="967831" y="1925632"/>
                  </a:cubicBezTo>
                  <a:cubicBezTo>
                    <a:pt x="953412" y="1921109"/>
                    <a:pt x="938994" y="1916670"/>
                    <a:pt x="924490" y="1912403"/>
                  </a:cubicBezTo>
                  <a:cubicBezTo>
                    <a:pt x="956483" y="1914280"/>
                    <a:pt x="988477" y="1916158"/>
                    <a:pt x="1020471" y="1918889"/>
                  </a:cubicBezTo>
                  <a:cubicBezTo>
                    <a:pt x="1032160" y="1919914"/>
                    <a:pt x="1043848" y="1921023"/>
                    <a:pt x="1055537" y="1922133"/>
                  </a:cubicBezTo>
                  <a:cubicBezTo>
                    <a:pt x="1055707" y="1922133"/>
                    <a:pt x="1055707" y="1921876"/>
                    <a:pt x="1055537" y="1921876"/>
                  </a:cubicBezTo>
                  <a:cubicBezTo>
                    <a:pt x="1044019" y="1920169"/>
                    <a:pt x="1032416" y="1918463"/>
                    <a:pt x="1020812" y="1916926"/>
                  </a:cubicBezTo>
                  <a:cubicBezTo>
                    <a:pt x="988221" y="1912403"/>
                    <a:pt x="955460" y="1908306"/>
                    <a:pt x="922613" y="1905404"/>
                  </a:cubicBezTo>
                  <a:lnTo>
                    <a:pt x="922613" y="1905404"/>
                  </a:lnTo>
                  <a:cubicBezTo>
                    <a:pt x="922613" y="1905404"/>
                    <a:pt x="922357" y="1905404"/>
                    <a:pt x="922357" y="1905404"/>
                  </a:cubicBezTo>
                  <a:lnTo>
                    <a:pt x="922100" y="1905404"/>
                  </a:lnTo>
                  <a:cubicBezTo>
                    <a:pt x="922100" y="1905404"/>
                    <a:pt x="922100" y="1905404"/>
                    <a:pt x="922100" y="1905404"/>
                  </a:cubicBezTo>
                  <a:cubicBezTo>
                    <a:pt x="912375" y="1904892"/>
                    <a:pt x="902648" y="1904466"/>
                    <a:pt x="892922" y="1904039"/>
                  </a:cubicBezTo>
                  <a:cubicBezTo>
                    <a:pt x="868607" y="1898150"/>
                    <a:pt x="844121" y="1892687"/>
                    <a:pt x="819720" y="1887481"/>
                  </a:cubicBezTo>
                  <a:cubicBezTo>
                    <a:pt x="824754" y="1888164"/>
                    <a:pt x="829873" y="1888932"/>
                    <a:pt x="834906" y="1889615"/>
                  </a:cubicBezTo>
                  <a:cubicBezTo>
                    <a:pt x="834906" y="1889615"/>
                    <a:pt x="834906" y="1889615"/>
                    <a:pt x="834906" y="1889615"/>
                  </a:cubicBezTo>
                  <a:cubicBezTo>
                    <a:pt x="834906" y="1889615"/>
                    <a:pt x="834906" y="1889615"/>
                    <a:pt x="834992" y="1889615"/>
                  </a:cubicBezTo>
                  <a:cubicBezTo>
                    <a:pt x="834992" y="1889615"/>
                    <a:pt x="834992" y="1889615"/>
                    <a:pt x="835077" y="1889615"/>
                  </a:cubicBezTo>
                  <a:lnTo>
                    <a:pt x="835077" y="1889615"/>
                  </a:lnTo>
                  <a:cubicBezTo>
                    <a:pt x="874408" y="1893968"/>
                    <a:pt x="913739" y="1897808"/>
                    <a:pt x="953071" y="1901734"/>
                  </a:cubicBezTo>
                  <a:lnTo>
                    <a:pt x="973973" y="1903868"/>
                  </a:lnTo>
                  <a:cubicBezTo>
                    <a:pt x="976618" y="1904551"/>
                    <a:pt x="979263" y="1905233"/>
                    <a:pt x="981908" y="1905916"/>
                  </a:cubicBezTo>
                  <a:cubicBezTo>
                    <a:pt x="992487" y="1908733"/>
                    <a:pt x="1002981" y="1911635"/>
                    <a:pt x="1013561" y="1914537"/>
                  </a:cubicBezTo>
                  <a:cubicBezTo>
                    <a:pt x="1013732" y="1914537"/>
                    <a:pt x="1013816" y="1914280"/>
                    <a:pt x="1013646" y="1914280"/>
                  </a:cubicBezTo>
                  <a:cubicBezTo>
                    <a:pt x="1004517" y="1911208"/>
                    <a:pt x="995388" y="1908135"/>
                    <a:pt x="986174" y="1905148"/>
                  </a:cubicBezTo>
                  <a:lnTo>
                    <a:pt x="995217" y="1906087"/>
                  </a:lnTo>
                  <a:cubicBezTo>
                    <a:pt x="995217" y="1906087"/>
                    <a:pt x="995388" y="1905831"/>
                    <a:pt x="995217" y="1905745"/>
                  </a:cubicBezTo>
                  <a:lnTo>
                    <a:pt x="982420" y="1903868"/>
                  </a:lnTo>
                  <a:cubicBezTo>
                    <a:pt x="953412" y="1894394"/>
                    <a:pt x="924063" y="1885518"/>
                    <a:pt x="894458" y="1877837"/>
                  </a:cubicBezTo>
                  <a:lnTo>
                    <a:pt x="894458" y="1877837"/>
                  </a:lnTo>
                  <a:cubicBezTo>
                    <a:pt x="894458" y="1877837"/>
                    <a:pt x="894202" y="1877837"/>
                    <a:pt x="894202" y="1877837"/>
                  </a:cubicBezTo>
                  <a:lnTo>
                    <a:pt x="893946" y="1877837"/>
                  </a:lnTo>
                  <a:cubicBezTo>
                    <a:pt x="893946" y="1877837"/>
                    <a:pt x="893946" y="1877837"/>
                    <a:pt x="893946" y="1877837"/>
                  </a:cubicBezTo>
                  <a:cubicBezTo>
                    <a:pt x="864000" y="1871179"/>
                    <a:pt x="833797" y="1865717"/>
                    <a:pt x="803510" y="1860853"/>
                  </a:cubicBezTo>
                  <a:cubicBezTo>
                    <a:pt x="792760" y="1859146"/>
                    <a:pt x="782010" y="1857438"/>
                    <a:pt x="771260" y="1855902"/>
                  </a:cubicBezTo>
                  <a:cubicBezTo>
                    <a:pt x="771089" y="1855902"/>
                    <a:pt x="771089" y="1856158"/>
                    <a:pt x="771260" y="1856158"/>
                  </a:cubicBezTo>
                  <a:cubicBezTo>
                    <a:pt x="782010" y="1858292"/>
                    <a:pt x="792674" y="1860511"/>
                    <a:pt x="803339" y="1862901"/>
                  </a:cubicBezTo>
                  <a:cubicBezTo>
                    <a:pt x="833200" y="1869472"/>
                    <a:pt x="862890" y="1876983"/>
                    <a:pt x="892410" y="1884665"/>
                  </a:cubicBezTo>
                  <a:lnTo>
                    <a:pt x="892410" y="1884665"/>
                  </a:lnTo>
                  <a:cubicBezTo>
                    <a:pt x="892410" y="1884665"/>
                    <a:pt x="892410" y="1884665"/>
                    <a:pt x="892410" y="1884665"/>
                  </a:cubicBezTo>
                  <a:lnTo>
                    <a:pt x="892410" y="1884665"/>
                  </a:lnTo>
                  <a:cubicBezTo>
                    <a:pt x="892410" y="1884665"/>
                    <a:pt x="892410" y="1884665"/>
                    <a:pt x="892410" y="1884665"/>
                  </a:cubicBezTo>
                  <a:cubicBezTo>
                    <a:pt x="915872" y="1889956"/>
                    <a:pt x="939420" y="1895333"/>
                    <a:pt x="962797" y="1901137"/>
                  </a:cubicBezTo>
                  <a:lnTo>
                    <a:pt x="953327" y="1899771"/>
                  </a:lnTo>
                  <a:cubicBezTo>
                    <a:pt x="914251" y="1894053"/>
                    <a:pt x="875091" y="1888164"/>
                    <a:pt x="835930" y="1882787"/>
                  </a:cubicBezTo>
                  <a:cubicBezTo>
                    <a:pt x="835930" y="1882787"/>
                    <a:pt x="835930" y="1882787"/>
                    <a:pt x="835930" y="1882787"/>
                  </a:cubicBezTo>
                  <a:cubicBezTo>
                    <a:pt x="835845" y="1882787"/>
                    <a:pt x="835760" y="1882787"/>
                    <a:pt x="835674" y="1882787"/>
                  </a:cubicBezTo>
                  <a:cubicBezTo>
                    <a:pt x="835589" y="1882787"/>
                    <a:pt x="835504" y="1882787"/>
                    <a:pt x="835418" y="1882787"/>
                  </a:cubicBezTo>
                  <a:cubicBezTo>
                    <a:pt x="835418" y="1882787"/>
                    <a:pt x="835418" y="1882787"/>
                    <a:pt x="835418" y="1882787"/>
                  </a:cubicBezTo>
                  <a:cubicBezTo>
                    <a:pt x="796087" y="1878434"/>
                    <a:pt x="756756" y="1874594"/>
                    <a:pt x="717339" y="1870667"/>
                  </a:cubicBezTo>
                  <a:lnTo>
                    <a:pt x="675448" y="1866400"/>
                  </a:lnTo>
                  <a:cubicBezTo>
                    <a:pt x="675448" y="1866400"/>
                    <a:pt x="675278" y="1866656"/>
                    <a:pt x="675448" y="1866656"/>
                  </a:cubicBezTo>
                  <a:lnTo>
                    <a:pt x="717339" y="1872716"/>
                  </a:lnTo>
                  <a:cubicBezTo>
                    <a:pt x="734915" y="1875277"/>
                    <a:pt x="752405" y="1877922"/>
                    <a:pt x="769980" y="1880483"/>
                  </a:cubicBezTo>
                  <a:cubicBezTo>
                    <a:pt x="783716" y="1884579"/>
                    <a:pt x="797537" y="1888761"/>
                    <a:pt x="811188" y="1893029"/>
                  </a:cubicBezTo>
                  <a:cubicBezTo>
                    <a:pt x="821512" y="1896272"/>
                    <a:pt x="831835" y="1899601"/>
                    <a:pt x="842073" y="1902929"/>
                  </a:cubicBezTo>
                  <a:cubicBezTo>
                    <a:pt x="835760" y="1902844"/>
                    <a:pt x="829446" y="1902758"/>
                    <a:pt x="823133" y="1902673"/>
                  </a:cubicBezTo>
                  <a:cubicBezTo>
                    <a:pt x="811444" y="1902588"/>
                    <a:pt x="799756" y="1902503"/>
                    <a:pt x="788067" y="1902588"/>
                  </a:cubicBezTo>
                  <a:cubicBezTo>
                    <a:pt x="787897" y="1902588"/>
                    <a:pt x="787897" y="1902844"/>
                    <a:pt x="788067" y="1902929"/>
                  </a:cubicBezTo>
                  <a:cubicBezTo>
                    <a:pt x="799841" y="1903527"/>
                    <a:pt x="811530" y="1904124"/>
                    <a:pt x="823303" y="1904807"/>
                  </a:cubicBezTo>
                  <a:cubicBezTo>
                    <a:pt x="833541" y="1905404"/>
                    <a:pt x="843865" y="1906173"/>
                    <a:pt x="854103" y="1906940"/>
                  </a:cubicBezTo>
                  <a:cubicBezTo>
                    <a:pt x="873555" y="1913427"/>
                    <a:pt x="893007" y="1919999"/>
                    <a:pt x="912375" y="1926741"/>
                  </a:cubicBezTo>
                  <a:cubicBezTo>
                    <a:pt x="902819" y="1926912"/>
                    <a:pt x="893264" y="1927083"/>
                    <a:pt x="883793" y="1927253"/>
                  </a:cubicBezTo>
                  <a:lnTo>
                    <a:pt x="848386" y="1927765"/>
                  </a:lnTo>
                  <a:cubicBezTo>
                    <a:pt x="848386" y="1927765"/>
                    <a:pt x="848216" y="1928022"/>
                    <a:pt x="848386" y="1928107"/>
                  </a:cubicBezTo>
                  <a:lnTo>
                    <a:pt x="883964" y="1929387"/>
                  </a:lnTo>
                  <a:cubicBezTo>
                    <a:pt x="897273" y="1929899"/>
                    <a:pt x="910668" y="1930411"/>
                    <a:pt x="923978" y="1930923"/>
                  </a:cubicBezTo>
                  <a:cubicBezTo>
                    <a:pt x="928158" y="1932375"/>
                    <a:pt x="932253" y="1933825"/>
                    <a:pt x="936434" y="1935276"/>
                  </a:cubicBezTo>
                  <a:lnTo>
                    <a:pt x="936434" y="1935276"/>
                  </a:lnTo>
                  <a:cubicBezTo>
                    <a:pt x="936434" y="1935276"/>
                    <a:pt x="936519" y="1935276"/>
                    <a:pt x="936519" y="1935276"/>
                  </a:cubicBezTo>
                  <a:lnTo>
                    <a:pt x="936604" y="1935276"/>
                  </a:lnTo>
                  <a:cubicBezTo>
                    <a:pt x="936604" y="1935276"/>
                    <a:pt x="936604" y="1935276"/>
                    <a:pt x="936604" y="1935276"/>
                  </a:cubicBezTo>
                  <a:cubicBezTo>
                    <a:pt x="948976" y="1939373"/>
                    <a:pt x="961347" y="1943470"/>
                    <a:pt x="973718" y="1947652"/>
                  </a:cubicBezTo>
                  <a:cubicBezTo>
                    <a:pt x="965442" y="1948078"/>
                    <a:pt x="957081" y="1948420"/>
                    <a:pt x="948805" y="1948847"/>
                  </a:cubicBezTo>
                  <a:cubicBezTo>
                    <a:pt x="935581" y="1947225"/>
                    <a:pt x="922357" y="1945689"/>
                    <a:pt x="909133" y="1944152"/>
                  </a:cubicBezTo>
                  <a:cubicBezTo>
                    <a:pt x="908962" y="1944152"/>
                    <a:pt x="908876" y="1944409"/>
                    <a:pt x="909133" y="1944409"/>
                  </a:cubicBezTo>
                  <a:cubicBezTo>
                    <a:pt x="919371" y="1945945"/>
                    <a:pt x="929694" y="1947566"/>
                    <a:pt x="939932" y="1949188"/>
                  </a:cubicBezTo>
                  <a:cubicBezTo>
                    <a:pt x="935837" y="1949359"/>
                    <a:pt x="931741" y="1949615"/>
                    <a:pt x="927646" y="1949786"/>
                  </a:cubicBezTo>
                  <a:cubicBezTo>
                    <a:pt x="920906" y="1950041"/>
                    <a:pt x="914251" y="1950639"/>
                    <a:pt x="907597" y="1950298"/>
                  </a:cubicBezTo>
                  <a:cubicBezTo>
                    <a:pt x="901027" y="1949956"/>
                    <a:pt x="894202" y="1948505"/>
                    <a:pt x="889083" y="1944067"/>
                  </a:cubicBezTo>
                  <a:cubicBezTo>
                    <a:pt x="888912" y="1943982"/>
                    <a:pt x="888742" y="1944152"/>
                    <a:pt x="888912" y="1944323"/>
                  </a:cubicBezTo>
                  <a:cubicBezTo>
                    <a:pt x="893946" y="1949017"/>
                    <a:pt x="900942" y="1950895"/>
                    <a:pt x="907682" y="1951493"/>
                  </a:cubicBezTo>
                  <a:cubicBezTo>
                    <a:pt x="914508" y="1952090"/>
                    <a:pt x="921247" y="1951834"/>
                    <a:pt x="927987" y="1951834"/>
                  </a:cubicBezTo>
                  <a:cubicBezTo>
                    <a:pt x="937543" y="1951834"/>
                    <a:pt x="947013" y="1951834"/>
                    <a:pt x="956569" y="1951834"/>
                  </a:cubicBezTo>
                  <a:cubicBezTo>
                    <a:pt x="976704" y="1955163"/>
                    <a:pt x="996753" y="1958662"/>
                    <a:pt x="1016888" y="1962332"/>
                  </a:cubicBezTo>
                  <a:cubicBezTo>
                    <a:pt x="1017486" y="1962588"/>
                    <a:pt x="1018168" y="1962759"/>
                    <a:pt x="1018765" y="1963014"/>
                  </a:cubicBezTo>
                  <a:cubicBezTo>
                    <a:pt x="1008954" y="1963527"/>
                    <a:pt x="999227" y="1964039"/>
                    <a:pt x="989416" y="1964465"/>
                  </a:cubicBezTo>
                  <a:cubicBezTo>
                    <a:pt x="973291" y="1965148"/>
                    <a:pt x="957166" y="1965660"/>
                    <a:pt x="941041" y="1966172"/>
                  </a:cubicBezTo>
                  <a:cubicBezTo>
                    <a:pt x="940870" y="1966172"/>
                    <a:pt x="940870" y="1966514"/>
                    <a:pt x="941041" y="1966514"/>
                  </a:cubicBezTo>
                  <a:cubicBezTo>
                    <a:pt x="957252" y="1966599"/>
                    <a:pt x="973462" y="1966684"/>
                    <a:pt x="989757" y="1966514"/>
                  </a:cubicBezTo>
                  <a:cubicBezTo>
                    <a:pt x="1002384" y="1966514"/>
                    <a:pt x="1015096" y="1966343"/>
                    <a:pt x="1027723" y="1966172"/>
                  </a:cubicBezTo>
                  <a:cubicBezTo>
                    <a:pt x="1037706" y="1969672"/>
                    <a:pt x="1047602" y="1973256"/>
                    <a:pt x="1057584" y="1976926"/>
                  </a:cubicBezTo>
                  <a:cubicBezTo>
                    <a:pt x="1052977" y="1977524"/>
                    <a:pt x="1048370" y="1978207"/>
                    <a:pt x="1043763" y="1978804"/>
                  </a:cubicBezTo>
                  <a:lnTo>
                    <a:pt x="1009124" y="1983242"/>
                  </a:lnTo>
                  <a:lnTo>
                    <a:pt x="1013049" y="1974366"/>
                  </a:lnTo>
                  <a:cubicBezTo>
                    <a:pt x="1013049" y="1974366"/>
                    <a:pt x="1012878" y="1974024"/>
                    <a:pt x="1012793" y="1974281"/>
                  </a:cubicBezTo>
                  <a:lnTo>
                    <a:pt x="1008015" y="1984096"/>
                  </a:lnTo>
                  <a:lnTo>
                    <a:pt x="1044275" y="1980853"/>
                  </a:lnTo>
                  <a:cubicBezTo>
                    <a:pt x="1050674" y="1980255"/>
                    <a:pt x="1056987" y="1979658"/>
                    <a:pt x="1063386" y="1979060"/>
                  </a:cubicBezTo>
                  <a:cubicBezTo>
                    <a:pt x="1077549" y="1984352"/>
                    <a:pt x="1091711" y="1989729"/>
                    <a:pt x="1105789" y="1995191"/>
                  </a:cubicBezTo>
                  <a:cubicBezTo>
                    <a:pt x="1105959" y="1995191"/>
                    <a:pt x="1106045" y="1995020"/>
                    <a:pt x="1105874" y="1994935"/>
                  </a:cubicBezTo>
                  <a:cubicBezTo>
                    <a:pt x="1093162" y="1989472"/>
                    <a:pt x="1080364" y="1984096"/>
                    <a:pt x="1067567" y="1978719"/>
                  </a:cubicBezTo>
                  <a:cubicBezTo>
                    <a:pt x="1076013" y="1977950"/>
                    <a:pt x="1084374" y="1977097"/>
                    <a:pt x="1092820" y="1976329"/>
                  </a:cubicBezTo>
                  <a:cubicBezTo>
                    <a:pt x="1119866" y="1980853"/>
                    <a:pt x="1146997" y="1985376"/>
                    <a:pt x="1173957" y="1990241"/>
                  </a:cubicBezTo>
                  <a:cubicBezTo>
                    <a:pt x="1156979" y="1993313"/>
                    <a:pt x="1139916" y="1996130"/>
                    <a:pt x="1122767" y="1998520"/>
                  </a:cubicBezTo>
                  <a:lnTo>
                    <a:pt x="1102803" y="2001080"/>
                  </a:lnTo>
                  <a:lnTo>
                    <a:pt x="1082753" y="2003214"/>
                  </a:lnTo>
                  <a:cubicBezTo>
                    <a:pt x="1082753" y="2003214"/>
                    <a:pt x="1082583" y="2003555"/>
                    <a:pt x="1082753" y="2003555"/>
                  </a:cubicBezTo>
                  <a:lnTo>
                    <a:pt x="1102973" y="2002275"/>
                  </a:lnTo>
                  <a:lnTo>
                    <a:pt x="1123193" y="2000568"/>
                  </a:lnTo>
                  <a:cubicBezTo>
                    <a:pt x="1142048" y="1998861"/>
                    <a:pt x="1160904" y="1996727"/>
                    <a:pt x="1179759" y="1994167"/>
                  </a:cubicBezTo>
                  <a:cubicBezTo>
                    <a:pt x="1182574" y="1993740"/>
                    <a:pt x="1185304" y="1993313"/>
                    <a:pt x="1188120" y="1992972"/>
                  </a:cubicBezTo>
                  <a:cubicBezTo>
                    <a:pt x="1194774" y="1994167"/>
                    <a:pt x="1201429" y="1995361"/>
                    <a:pt x="1207999" y="1996642"/>
                  </a:cubicBezTo>
                  <a:cubicBezTo>
                    <a:pt x="1215080" y="1998007"/>
                    <a:pt x="1222076" y="1999373"/>
                    <a:pt x="1229158" y="2000738"/>
                  </a:cubicBezTo>
                  <a:cubicBezTo>
                    <a:pt x="1221735" y="2002190"/>
                    <a:pt x="1214312" y="2003640"/>
                    <a:pt x="1206889" y="2005006"/>
                  </a:cubicBezTo>
                  <a:cubicBezTo>
                    <a:pt x="1188546" y="2008164"/>
                    <a:pt x="1170203" y="2011066"/>
                    <a:pt x="1151689" y="2013370"/>
                  </a:cubicBezTo>
                  <a:lnTo>
                    <a:pt x="1139745" y="2014736"/>
                  </a:lnTo>
                  <a:cubicBezTo>
                    <a:pt x="1135650" y="2013968"/>
                    <a:pt x="1131555" y="2013199"/>
                    <a:pt x="1127459" y="2012516"/>
                  </a:cubicBezTo>
                  <a:cubicBezTo>
                    <a:pt x="1112614" y="2009871"/>
                    <a:pt x="1097683" y="2007225"/>
                    <a:pt x="1082838" y="2004750"/>
                  </a:cubicBezTo>
                  <a:cubicBezTo>
                    <a:pt x="1082668" y="2004750"/>
                    <a:pt x="1082583" y="2005006"/>
                    <a:pt x="1082838" y="2005006"/>
                  </a:cubicBezTo>
                  <a:cubicBezTo>
                    <a:pt x="1097683" y="2008164"/>
                    <a:pt x="1112529" y="2011322"/>
                    <a:pt x="1127374" y="2014565"/>
                  </a:cubicBezTo>
                  <a:cubicBezTo>
                    <a:pt x="1128910" y="2014906"/>
                    <a:pt x="1130445" y="2015248"/>
                    <a:pt x="1132067" y="2015589"/>
                  </a:cubicBezTo>
                  <a:lnTo>
                    <a:pt x="1112358" y="2017467"/>
                  </a:lnTo>
                  <a:cubicBezTo>
                    <a:pt x="1112358" y="2017467"/>
                    <a:pt x="1112187" y="2017808"/>
                    <a:pt x="1112358" y="2017808"/>
                  </a:cubicBezTo>
                  <a:lnTo>
                    <a:pt x="1132322" y="2016784"/>
                  </a:lnTo>
                  <a:lnTo>
                    <a:pt x="1136076" y="2016528"/>
                  </a:lnTo>
                  <a:cubicBezTo>
                    <a:pt x="1165425" y="2023100"/>
                    <a:pt x="1194604" y="2030013"/>
                    <a:pt x="1223868" y="2037011"/>
                  </a:cubicBezTo>
                  <a:lnTo>
                    <a:pt x="1216018" y="2038463"/>
                  </a:lnTo>
                  <a:cubicBezTo>
                    <a:pt x="1216018" y="2038463"/>
                    <a:pt x="1215933" y="2038804"/>
                    <a:pt x="1216018" y="2038718"/>
                  </a:cubicBezTo>
                  <a:lnTo>
                    <a:pt x="1225830" y="2037439"/>
                  </a:lnTo>
                  <a:cubicBezTo>
                    <a:pt x="1234362" y="2039487"/>
                    <a:pt x="1242979" y="2041535"/>
                    <a:pt x="1251511" y="2043669"/>
                  </a:cubicBezTo>
                  <a:lnTo>
                    <a:pt x="1251511" y="2043669"/>
                  </a:lnTo>
                  <a:cubicBezTo>
                    <a:pt x="1251511" y="2043669"/>
                    <a:pt x="1251596" y="2043669"/>
                    <a:pt x="1251596" y="2043669"/>
                  </a:cubicBezTo>
                  <a:lnTo>
                    <a:pt x="1251681" y="2043669"/>
                  </a:lnTo>
                  <a:cubicBezTo>
                    <a:pt x="1251681" y="2043669"/>
                    <a:pt x="1251681" y="2043669"/>
                    <a:pt x="1251681" y="2043669"/>
                  </a:cubicBezTo>
                  <a:cubicBezTo>
                    <a:pt x="1254582" y="2044266"/>
                    <a:pt x="1257568" y="2044949"/>
                    <a:pt x="1260469" y="2045546"/>
                  </a:cubicBezTo>
                  <a:lnTo>
                    <a:pt x="1259872" y="2045717"/>
                  </a:lnTo>
                  <a:cubicBezTo>
                    <a:pt x="1259872" y="2045717"/>
                    <a:pt x="1259872" y="2046058"/>
                    <a:pt x="1259872" y="2045973"/>
                  </a:cubicBezTo>
                  <a:lnTo>
                    <a:pt x="1261322" y="2045717"/>
                  </a:lnTo>
                  <a:cubicBezTo>
                    <a:pt x="1268403" y="2047253"/>
                    <a:pt x="1275570" y="2048790"/>
                    <a:pt x="1282651" y="2050411"/>
                  </a:cubicBezTo>
                  <a:lnTo>
                    <a:pt x="1284016" y="2056642"/>
                  </a:lnTo>
                  <a:lnTo>
                    <a:pt x="1292207" y="2055362"/>
                  </a:lnTo>
                  <a:cubicBezTo>
                    <a:pt x="1294681" y="2055020"/>
                    <a:pt x="1297241" y="2054593"/>
                    <a:pt x="1299715" y="2054167"/>
                  </a:cubicBezTo>
                  <a:cubicBezTo>
                    <a:pt x="1308502" y="2056130"/>
                    <a:pt x="1317375" y="2058093"/>
                    <a:pt x="1326163" y="2060056"/>
                  </a:cubicBezTo>
                  <a:cubicBezTo>
                    <a:pt x="1319594" y="2061592"/>
                    <a:pt x="1312768" y="2062275"/>
                    <a:pt x="1306028" y="2061592"/>
                  </a:cubicBezTo>
                  <a:cubicBezTo>
                    <a:pt x="1305943" y="2061592"/>
                    <a:pt x="1305858" y="2061848"/>
                    <a:pt x="1306028" y="2061848"/>
                  </a:cubicBezTo>
                  <a:cubicBezTo>
                    <a:pt x="1314048" y="2063213"/>
                    <a:pt x="1322238" y="2062531"/>
                    <a:pt x="1330173" y="2060994"/>
                  </a:cubicBezTo>
                  <a:cubicBezTo>
                    <a:pt x="1337852" y="2062701"/>
                    <a:pt x="1345530" y="2064494"/>
                    <a:pt x="1353294" y="2066286"/>
                  </a:cubicBezTo>
                  <a:cubicBezTo>
                    <a:pt x="1345445" y="2065689"/>
                    <a:pt x="1337595" y="2065091"/>
                    <a:pt x="1329661" y="2064579"/>
                  </a:cubicBezTo>
                  <a:lnTo>
                    <a:pt x="1309612" y="2063299"/>
                  </a:lnTo>
                  <a:lnTo>
                    <a:pt x="1289562" y="2062275"/>
                  </a:lnTo>
                  <a:cubicBezTo>
                    <a:pt x="1289562" y="2062275"/>
                    <a:pt x="1289392" y="2062531"/>
                    <a:pt x="1289562" y="2062616"/>
                  </a:cubicBezTo>
                  <a:cubicBezTo>
                    <a:pt x="1302957" y="2063896"/>
                    <a:pt x="1316352" y="2065177"/>
                    <a:pt x="1329661" y="2066713"/>
                  </a:cubicBezTo>
                  <a:cubicBezTo>
                    <a:pt x="1338790" y="2067737"/>
                    <a:pt x="1348004" y="2068847"/>
                    <a:pt x="1357133" y="2070041"/>
                  </a:cubicBezTo>
                  <a:cubicBezTo>
                    <a:pt x="1351673" y="2071748"/>
                    <a:pt x="1346213" y="2073370"/>
                    <a:pt x="1340667" y="2074906"/>
                  </a:cubicBezTo>
                  <a:lnTo>
                    <a:pt x="1324969" y="2079088"/>
                  </a:lnTo>
                  <a:lnTo>
                    <a:pt x="1324628" y="2079088"/>
                  </a:lnTo>
                  <a:cubicBezTo>
                    <a:pt x="1314133" y="2077296"/>
                    <a:pt x="1303639" y="2075504"/>
                    <a:pt x="1293060" y="2073712"/>
                  </a:cubicBezTo>
                  <a:cubicBezTo>
                    <a:pt x="1269683" y="2069956"/>
                    <a:pt x="1246306" y="2066542"/>
                    <a:pt x="1222929" y="2063384"/>
                  </a:cubicBezTo>
                  <a:lnTo>
                    <a:pt x="1198017" y="2060226"/>
                  </a:lnTo>
                  <a:lnTo>
                    <a:pt x="1173019" y="2057324"/>
                  </a:lnTo>
                  <a:cubicBezTo>
                    <a:pt x="1173019" y="2057324"/>
                    <a:pt x="1172762" y="2057581"/>
                    <a:pt x="1173019" y="2057581"/>
                  </a:cubicBezTo>
                  <a:lnTo>
                    <a:pt x="1198017" y="2061421"/>
                  </a:lnTo>
                  <a:lnTo>
                    <a:pt x="1223014" y="2065518"/>
                  </a:lnTo>
                  <a:cubicBezTo>
                    <a:pt x="1246306" y="2069529"/>
                    <a:pt x="1269427" y="2073882"/>
                    <a:pt x="1292548" y="2078491"/>
                  </a:cubicBezTo>
                  <a:cubicBezTo>
                    <a:pt x="1298862" y="2079771"/>
                    <a:pt x="1305175" y="2081137"/>
                    <a:pt x="1311488" y="2082417"/>
                  </a:cubicBezTo>
                  <a:lnTo>
                    <a:pt x="1309270" y="2082929"/>
                  </a:lnTo>
                  <a:cubicBezTo>
                    <a:pt x="1309270" y="2082929"/>
                    <a:pt x="1309270" y="2083271"/>
                    <a:pt x="1309270" y="2083185"/>
                  </a:cubicBezTo>
                  <a:lnTo>
                    <a:pt x="1312512" y="2082588"/>
                  </a:lnTo>
                  <a:cubicBezTo>
                    <a:pt x="1321044" y="2084380"/>
                    <a:pt x="1329576" y="2086172"/>
                    <a:pt x="1338107" y="2088050"/>
                  </a:cubicBezTo>
                  <a:cubicBezTo>
                    <a:pt x="1329320" y="2087538"/>
                    <a:pt x="1320532" y="2087026"/>
                    <a:pt x="1311745" y="2086684"/>
                  </a:cubicBezTo>
                  <a:lnTo>
                    <a:pt x="1290927" y="2085831"/>
                  </a:lnTo>
                  <a:lnTo>
                    <a:pt x="1270110" y="2085148"/>
                  </a:lnTo>
                  <a:cubicBezTo>
                    <a:pt x="1270110" y="2085148"/>
                    <a:pt x="1269939" y="2085404"/>
                    <a:pt x="1270110" y="2085489"/>
                  </a:cubicBezTo>
                  <a:lnTo>
                    <a:pt x="1291013" y="2087026"/>
                  </a:lnTo>
                  <a:lnTo>
                    <a:pt x="1311915" y="2088818"/>
                  </a:lnTo>
                  <a:cubicBezTo>
                    <a:pt x="1325224" y="2090013"/>
                    <a:pt x="1338534" y="2091464"/>
                    <a:pt x="1351758" y="2092915"/>
                  </a:cubicBezTo>
                  <a:lnTo>
                    <a:pt x="1350990" y="2093171"/>
                  </a:lnTo>
                  <a:lnTo>
                    <a:pt x="1335633" y="2097609"/>
                  </a:lnTo>
                  <a:cubicBezTo>
                    <a:pt x="1335633" y="2097609"/>
                    <a:pt x="1335633" y="2097950"/>
                    <a:pt x="1335633" y="2097865"/>
                  </a:cubicBezTo>
                  <a:lnTo>
                    <a:pt x="1351332" y="2094195"/>
                  </a:lnTo>
                  <a:lnTo>
                    <a:pt x="1355171" y="2093256"/>
                  </a:lnTo>
                  <a:cubicBezTo>
                    <a:pt x="1360119" y="2093854"/>
                    <a:pt x="1364982" y="2094366"/>
                    <a:pt x="1369931" y="2094963"/>
                  </a:cubicBezTo>
                  <a:cubicBezTo>
                    <a:pt x="1373258" y="2095646"/>
                    <a:pt x="1376585" y="2096329"/>
                    <a:pt x="1379913" y="2097012"/>
                  </a:cubicBezTo>
                  <a:cubicBezTo>
                    <a:pt x="1379316" y="2097267"/>
                    <a:pt x="1378718" y="2097438"/>
                    <a:pt x="1378121" y="2097695"/>
                  </a:cubicBezTo>
                  <a:lnTo>
                    <a:pt x="1361997" y="2103242"/>
                  </a:lnTo>
                  <a:lnTo>
                    <a:pt x="1345701" y="2108448"/>
                  </a:lnTo>
                  <a:cubicBezTo>
                    <a:pt x="1345701" y="2108448"/>
                    <a:pt x="1345701" y="2108790"/>
                    <a:pt x="1345701" y="2108704"/>
                  </a:cubicBezTo>
                  <a:lnTo>
                    <a:pt x="1362338" y="2104352"/>
                  </a:lnTo>
                  <a:cubicBezTo>
                    <a:pt x="1367798" y="2102730"/>
                    <a:pt x="1373343" y="2101279"/>
                    <a:pt x="1378889" y="2099572"/>
                  </a:cubicBezTo>
                  <a:cubicBezTo>
                    <a:pt x="1380084" y="2099231"/>
                    <a:pt x="1381193" y="2098889"/>
                    <a:pt x="1382387" y="2098462"/>
                  </a:cubicBezTo>
                  <a:lnTo>
                    <a:pt x="1384179" y="2111009"/>
                  </a:lnTo>
                  <a:lnTo>
                    <a:pt x="1394587" y="2107680"/>
                  </a:lnTo>
                  <a:cubicBezTo>
                    <a:pt x="1397915" y="2106656"/>
                    <a:pt x="1401157" y="2105547"/>
                    <a:pt x="1404484" y="2104437"/>
                  </a:cubicBezTo>
                  <a:cubicBezTo>
                    <a:pt x="1405849" y="2104010"/>
                    <a:pt x="1407215" y="2103498"/>
                    <a:pt x="1408579" y="2103072"/>
                  </a:cubicBezTo>
                  <a:cubicBezTo>
                    <a:pt x="1416087" y="2104693"/>
                    <a:pt x="1423510" y="2106314"/>
                    <a:pt x="1431018" y="2107936"/>
                  </a:cubicBezTo>
                  <a:cubicBezTo>
                    <a:pt x="1435028" y="2108875"/>
                    <a:pt x="1439038" y="2109814"/>
                    <a:pt x="1443048" y="2110667"/>
                  </a:cubicBezTo>
                  <a:lnTo>
                    <a:pt x="1431274" y="2115447"/>
                  </a:lnTo>
                  <a:cubicBezTo>
                    <a:pt x="1431274" y="2115447"/>
                    <a:pt x="1431274" y="2115788"/>
                    <a:pt x="1431359" y="2115703"/>
                  </a:cubicBezTo>
                  <a:lnTo>
                    <a:pt x="1444584" y="2111265"/>
                  </a:lnTo>
                  <a:lnTo>
                    <a:pt x="1445095" y="2111094"/>
                  </a:lnTo>
                  <a:cubicBezTo>
                    <a:pt x="1454395" y="2113228"/>
                    <a:pt x="1463780" y="2115447"/>
                    <a:pt x="1473079" y="2117751"/>
                  </a:cubicBezTo>
                  <a:cubicBezTo>
                    <a:pt x="1466937" y="2120056"/>
                    <a:pt x="1460623" y="2121848"/>
                    <a:pt x="1453968" y="2122275"/>
                  </a:cubicBezTo>
                  <a:cubicBezTo>
                    <a:pt x="1453883" y="2122275"/>
                    <a:pt x="1453968" y="2122616"/>
                    <a:pt x="1453968" y="2122616"/>
                  </a:cubicBezTo>
                  <a:cubicBezTo>
                    <a:pt x="1461305" y="2122616"/>
                    <a:pt x="1468728" y="2121165"/>
                    <a:pt x="1475724" y="2118946"/>
                  </a:cubicBezTo>
                  <a:cubicBezTo>
                    <a:pt x="1475980" y="2118861"/>
                    <a:pt x="1476321" y="2118775"/>
                    <a:pt x="1476578" y="2118605"/>
                  </a:cubicBezTo>
                  <a:cubicBezTo>
                    <a:pt x="1484341" y="2120483"/>
                    <a:pt x="1492020" y="2122445"/>
                    <a:pt x="1499784" y="2124409"/>
                  </a:cubicBezTo>
                  <a:lnTo>
                    <a:pt x="1504220" y="2125603"/>
                  </a:lnTo>
                  <a:cubicBezTo>
                    <a:pt x="1499101" y="2128334"/>
                    <a:pt x="1493897" y="2130980"/>
                    <a:pt x="1488692" y="2133541"/>
                  </a:cubicBezTo>
                  <a:lnTo>
                    <a:pt x="1477004" y="2139088"/>
                  </a:lnTo>
                  <a:lnTo>
                    <a:pt x="1465230" y="2144465"/>
                  </a:lnTo>
                  <a:cubicBezTo>
                    <a:pt x="1465230" y="2144465"/>
                    <a:pt x="1465230" y="2144807"/>
                    <a:pt x="1465316" y="2144721"/>
                  </a:cubicBezTo>
                  <a:lnTo>
                    <a:pt x="1477516" y="2140198"/>
                  </a:lnTo>
                  <a:lnTo>
                    <a:pt x="1489631" y="2135418"/>
                  </a:lnTo>
                  <a:cubicBezTo>
                    <a:pt x="1496286" y="2132773"/>
                    <a:pt x="1502855" y="2129956"/>
                    <a:pt x="1509339" y="2127055"/>
                  </a:cubicBezTo>
                  <a:lnTo>
                    <a:pt x="1524184" y="2130980"/>
                  </a:lnTo>
                  <a:lnTo>
                    <a:pt x="1538433" y="2134906"/>
                  </a:lnTo>
                  <a:cubicBezTo>
                    <a:pt x="1536982" y="2136016"/>
                    <a:pt x="1535532" y="2137040"/>
                    <a:pt x="1534081" y="2138150"/>
                  </a:cubicBezTo>
                  <a:cubicBezTo>
                    <a:pt x="1534081" y="2138150"/>
                    <a:pt x="1534167" y="2138405"/>
                    <a:pt x="1534252" y="2138405"/>
                  </a:cubicBezTo>
                  <a:cubicBezTo>
                    <a:pt x="1535958" y="2137381"/>
                    <a:pt x="1537664" y="2136272"/>
                    <a:pt x="1539371" y="2135162"/>
                  </a:cubicBezTo>
                  <a:lnTo>
                    <a:pt x="1548500" y="2137723"/>
                  </a:lnTo>
                  <a:cubicBezTo>
                    <a:pt x="1548500" y="2137723"/>
                    <a:pt x="1548756" y="2137467"/>
                    <a:pt x="1548585" y="2137467"/>
                  </a:cubicBezTo>
                  <a:lnTo>
                    <a:pt x="1540054" y="2134821"/>
                  </a:lnTo>
                  <a:cubicBezTo>
                    <a:pt x="1544234" y="2132261"/>
                    <a:pt x="1548415" y="2129700"/>
                    <a:pt x="1552510" y="2127055"/>
                  </a:cubicBezTo>
                  <a:cubicBezTo>
                    <a:pt x="1555411" y="2125262"/>
                    <a:pt x="1558226" y="2123384"/>
                    <a:pt x="1561127" y="2121592"/>
                  </a:cubicBezTo>
                  <a:lnTo>
                    <a:pt x="1565051" y="2122275"/>
                  </a:lnTo>
                  <a:lnTo>
                    <a:pt x="1585698" y="2126115"/>
                  </a:lnTo>
                  <a:cubicBezTo>
                    <a:pt x="1585698" y="2126115"/>
                    <a:pt x="1585954" y="2125860"/>
                    <a:pt x="1585698" y="2125860"/>
                  </a:cubicBezTo>
                  <a:lnTo>
                    <a:pt x="1565393" y="2121250"/>
                  </a:lnTo>
                  <a:lnTo>
                    <a:pt x="1562748" y="2120653"/>
                  </a:lnTo>
                  <a:cubicBezTo>
                    <a:pt x="1570511" y="2115703"/>
                    <a:pt x="1578190" y="2110582"/>
                    <a:pt x="1585784" y="2105461"/>
                  </a:cubicBezTo>
                  <a:cubicBezTo>
                    <a:pt x="1588087" y="2105888"/>
                    <a:pt x="1590305" y="2106314"/>
                    <a:pt x="1592609" y="2106826"/>
                  </a:cubicBezTo>
                  <a:cubicBezTo>
                    <a:pt x="1592780" y="2106826"/>
                    <a:pt x="1592865" y="2106571"/>
                    <a:pt x="1592609" y="2106571"/>
                  </a:cubicBezTo>
                  <a:lnTo>
                    <a:pt x="1586381" y="2105034"/>
                  </a:lnTo>
                  <a:cubicBezTo>
                    <a:pt x="1591926" y="2101279"/>
                    <a:pt x="1597387" y="2097438"/>
                    <a:pt x="1602847" y="2093512"/>
                  </a:cubicBezTo>
                  <a:lnTo>
                    <a:pt x="1602847" y="2093512"/>
                  </a:lnTo>
                  <a:cubicBezTo>
                    <a:pt x="1602847" y="2093512"/>
                    <a:pt x="1602847" y="2093512"/>
                    <a:pt x="1602847" y="2093512"/>
                  </a:cubicBezTo>
                  <a:lnTo>
                    <a:pt x="1602847" y="2093512"/>
                  </a:lnTo>
                  <a:cubicBezTo>
                    <a:pt x="1602847" y="2093512"/>
                    <a:pt x="1602847" y="2093512"/>
                    <a:pt x="1602847" y="2093512"/>
                  </a:cubicBezTo>
                  <a:cubicBezTo>
                    <a:pt x="1609417" y="2088220"/>
                    <a:pt x="1615900" y="2082673"/>
                    <a:pt x="1622299" y="2077125"/>
                  </a:cubicBezTo>
                  <a:cubicBezTo>
                    <a:pt x="1625115" y="2078149"/>
                    <a:pt x="1627845" y="2079430"/>
                    <a:pt x="1630319" y="2081052"/>
                  </a:cubicBezTo>
                  <a:cubicBezTo>
                    <a:pt x="1631172" y="2081564"/>
                    <a:pt x="1631940" y="2082161"/>
                    <a:pt x="1632623" y="2082759"/>
                  </a:cubicBezTo>
                  <a:cubicBezTo>
                    <a:pt x="1621531" y="2095987"/>
                    <a:pt x="1610525" y="2109216"/>
                    <a:pt x="1599178" y="2122104"/>
                  </a:cubicBezTo>
                  <a:close/>
                  <a:moveTo>
                    <a:pt x="1642775" y="2070468"/>
                  </a:moveTo>
                  <a:cubicBezTo>
                    <a:pt x="1639619" y="2074138"/>
                    <a:pt x="1636547" y="2077894"/>
                    <a:pt x="1633391" y="2081564"/>
                  </a:cubicBezTo>
                  <a:cubicBezTo>
                    <a:pt x="1632623" y="2080881"/>
                    <a:pt x="1631940" y="2080283"/>
                    <a:pt x="1631087" y="2079771"/>
                  </a:cubicBezTo>
                  <a:cubicBezTo>
                    <a:pt x="1628698" y="2078064"/>
                    <a:pt x="1626138" y="2076784"/>
                    <a:pt x="1623408" y="2075675"/>
                  </a:cubicBezTo>
                  <a:cubicBezTo>
                    <a:pt x="1627930" y="2071748"/>
                    <a:pt x="1632366" y="2067823"/>
                    <a:pt x="1636803" y="2063811"/>
                  </a:cubicBezTo>
                  <a:lnTo>
                    <a:pt x="1640813" y="2065006"/>
                  </a:lnTo>
                  <a:cubicBezTo>
                    <a:pt x="1640813" y="2065006"/>
                    <a:pt x="1641069" y="2064750"/>
                    <a:pt x="1640898" y="2064750"/>
                  </a:cubicBezTo>
                  <a:lnTo>
                    <a:pt x="1637145" y="2063470"/>
                  </a:lnTo>
                  <a:cubicBezTo>
                    <a:pt x="1640984" y="2059970"/>
                    <a:pt x="1644823" y="2056471"/>
                    <a:pt x="1648662" y="2052887"/>
                  </a:cubicBezTo>
                  <a:cubicBezTo>
                    <a:pt x="1649089" y="2052459"/>
                    <a:pt x="1649515" y="2052118"/>
                    <a:pt x="1649942" y="2051692"/>
                  </a:cubicBezTo>
                  <a:cubicBezTo>
                    <a:pt x="1651819" y="2052716"/>
                    <a:pt x="1653781" y="2053825"/>
                    <a:pt x="1656085" y="2055020"/>
                  </a:cubicBezTo>
                  <a:cubicBezTo>
                    <a:pt x="1650624" y="2061336"/>
                    <a:pt x="1646529" y="2065859"/>
                    <a:pt x="1642690" y="2070468"/>
                  </a:cubicBezTo>
                  <a:close/>
                  <a:moveTo>
                    <a:pt x="1773908" y="2085746"/>
                  </a:moveTo>
                  <a:cubicBezTo>
                    <a:pt x="1770751" y="2085319"/>
                    <a:pt x="1766741" y="2085319"/>
                    <a:pt x="1763072" y="2084124"/>
                  </a:cubicBezTo>
                  <a:cubicBezTo>
                    <a:pt x="1757271" y="2082331"/>
                    <a:pt x="1751640" y="2080027"/>
                    <a:pt x="1746009" y="2077637"/>
                  </a:cubicBezTo>
                  <a:cubicBezTo>
                    <a:pt x="1730311" y="2071066"/>
                    <a:pt x="1714698" y="2064408"/>
                    <a:pt x="1699000" y="2057836"/>
                  </a:cubicBezTo>
                  <a:cubicBezTo>
                    <a:pt x="1686287" y="2052459"/>
                    <a:pt x="1673575" y="2047082"/>
                    <a:pt x="1660863" y="2041706"/>
                  </a:cubicBezTo>
                  <a:cubicBezTo>
                    <a:pt x="1661289" y="2041279"/>
                    <a:pt x="1661716" y="2040938"/>
                    <a:pt x="1662143" y="2040511"/>
                  </a:cubicBezTo>
                  <a:cubicBezTo>
                    <a:pt x="1663507" y="2040767"/>
                    <a:pt x="1664958" y="2041108"/>
                    <a:pt x="1666323" y="2041364"/>
                  </a:cubicBezTo>
                  <a:cubicBezTo>
                    <a:pt x="1671783" y="2043498"/>
                    <a:pt x="1677329" y="2045632"/>
                    <a:pt x="1682875" y="2047595"/>
                  </a:cubicBezTo>
                  <a:cubicBezTo>
                    <a:pt x="1682875" y="2047595"/>
                    <a:pt x="1682875" y="2047595"/>
                    <a:pt x="1682875" y="2047595"/>
                  </a:cubicBezTo>
                  <a:cubicBezTo>
                    <a:pt x="1682875" y="2047595"/>
                    <a:pt x="1682875" y="2047595"/>
                    <a:pt x="1682960" y="2047595"/>
                  </a:cubicBezTo>
                  <a:cubicBezTo>
                    <a:pt x="1682960" y="2047595"/>
                    <a:pt x="1682960" y="2047595"/>
                    <a:pt x="1683045" y="2047595"/>
                  </a:cubicBezTo>
                  <a:cubicBezTo>
                    <a:pt x="1683045" y="2047595"/>
                    <a:pt x="1683045" y="2047595"/>
                    <a:pt x="1683045" y="2047595"/>
                  </a:cubicBezTo>
                  <a:cubicBezTo>
                    <a:pt x="1697975" y="2051947"/>
                    <a:pt x="1713077" y="2055788"/>
                    <a:pt x="1728093" y="2059800"/>
                  </a:cubicBezTo>
                  <a:lnTo>
                    <a:pt x="1744047" y="2064152"/>
                  </a:lnTo>
                  <a:cubicBezTo>
                    <a:pt x="1744047" y="2064152"/>
                    <a:pt x="1744218" y="2063896"/>
                    <a:pt x="1744132" y="2063896"/>
                  </a:cubicBezTo>
                  <a:lnTo>
                    <a:pt x="1728604" y="2057922"/>
                  </a:lnTo>
                  <a:cubicBezTo>
                    <a:pt x="1714186" y="2052204"/>
                    <a:pt x="1699767" y="2046400"/>
                    <a:pt x="1685178" y="2041108"/>
                  </a:cubicBezTo>
                  <a:cubicBezTo>
                    <a:pt x="1685178" y="2041108"/>
                    <a:pt x="1685178" y="2041108"/>
                    <a:pt x="1685178" y="2041108"/>
                  </a:cubicBezTo>
                  <a:cubicBezTo>
                    <a:pt x="1685178" y="2041108"/>
                    <a:pt x="1685178" y="2041108"/>
                    <a:pt x="1685178" y="2041108"/>
                  </a:cubicBezTo>
                  <a:lnTo>
                    <a:pt x="1685178" y="2041108"/>
                  </a:lnTo>
                  <a:cubicBezTo>
                    <a:pt x="1685178" y="2041108"/>
                    <a:pt x="1685178" y="2041108"/>
                    <a:pt x="1685178" y="2041108"/>
                  </a:cubicBezTo>
                  <a:cubicBezTo>
                    <a:pt x="1675452" y="2038292"/>
                    <a:pt x="1665640" y="2035646"/>
                    <a:pt x="1655914" y="2033086"/>
                  </a:cubicBezTo>
                  <a:cubicBezTo>
                    <a:pt x="1673148" y="2035475"/>
                    <a:pt x="1690383" y="2037609"/>
                    <a:pt x="1707616" y="2039828"/>
                  </a:cubicBezTo>
                  <a:lnTo>
                    <a:pt x="1730481" y="2042900"/>
                  </a:lnTo>
                  <a:cubicBezTo>
                    <a:pt x="1730481" y="2042900"/>
                    <a:pt x="1730652" y="2042645"/>
                    <a:pt x="1730481" y="2042645"/>
                  </a:cubicBezTo>
                  <a:lnTo>
                    <a:pt x="1707787" y="2037865"/>
                  </a:lnTo>
                  <a:cubicBezTo>
                    <a:pt x="1686629" y="2033341"/>
                    <a:pt x="1665470" y="2028647"/>
                    <a:pt x="1644226" y="2024465"/>
                  </a:cubicBezTo>
                  <a:lnTo>
                    <a:pt x="1644226" y="2024465"/>
                  </a:lnTo>
                  <a:cubicBezTo>
                    <a:pt x="1644226" y="2024465"/>
                    <a:pt x="1644226" y="2024465"/>
                    <a:pt x="1644226" y="2024465"/>
                  </a:cubicBezTo>
                  <a:lnTo>
                    <a:pt x="1644226" y="2024465"/>
                  </a:lnTo>
                  <a:cubicBezTo>
                    <a:pt x="1644226" y="2024465"/>
                    <a:pt x="1644226" y="2024465"/>
                    <a:pt x="1644226" y="2024465"/>
                  </a:cubicBezTo>
                  <a:cubicBezTo>
                    <a:pt x="1633987" y="2022929"/>
                    <a:pt x="1623664" y="2021563"/>
                    <a:pt x="1613341" y="2020198"/>
                  </a:cubicBezTo>
                  <a:lnTo>
                    <a:pt x="1618119" y="2016614"/>
                  </a:lnTo>
                  <a:cubicBezTo>
                    <a:pt x="1618119" y="2016614"/>
                    <a:pt x="1618119" y="2016614"/>
                    <a:pt x="1618119" y="2016614"/>
                  </a:cubicBezTo>
                  <a:cubicBezTo>
                    <a:pt x="1627674" y="2017467"/>
                    <a:pt x="1637145" y="2018320"/>
                    <a:pt x="1646700" y="2019174"/>
                  </a:cubicBezTo>
                  <a:lnTo>
                    <a:pt x="1664531" y="2027197"/>
                  </a:lnTo>
                  <a:cubicBezTo>
                    <a:pt x="1664531" y="2027197"/>
                    <a:pt x="1664873" y="2027026"/>
                    <a:pt x="1664702" y="2026940"/>
                  </a:cubicBezTo>
                  <a:lnTo>
                    <a:pt x="1649601" y="2019430"/>
                  </a:lnTo>
                  <a:cubicBezTo>
                    <a:pt x="1657109" y="2020113"/>
                    <a:pt x="1664617" y="2020796"/>
                    <a:pt x="1672125" y="2021563"/>
                  </a:cubicBezTo>
                  <a:lnTo>
                    <a:pt x="1694648" y="2024039"/>
                  </a:lnTo>
                  <a:cubicBezTo>
                    <a:pt x="1694648" y="2024039"/>
                    <a:pt x="1694819" y="2023783"/>
                    <a:pt x="1694648" y="2023783"/>
                  </a:cubicBezTo>
                  <a:lnTo>
                    <a:pt x="1692942" y="2023441"/>
                  </a:lnTo>
                  <a:cubicBezTo>
                    <a:pt x="1692942" y="2023441"/>
                    <a:pt x="1692942" y="2023441"/>
                    <a:pt x="1692942" y="2023441"/>
                  </a:cubicBezTo>
                  <a:lnTo>
                    <a:pt x="1659498" y="2009700"/>
                  </a:lnTo>
                  <a:cubicBezTo>
                    <a:pt x="1660521" y="2009700"/>
                    <a:pt x="1661545" y="2009785"/>
                    <a:pt x="1662569" y="2009871"/>
                  </a:cubicBezTo>
                  <a:cubicBezTo>
                    <a:pt x="1671954" y="2010297"/>
                    <a:pt x="1681424" y="2010724"/>
                    <a:pt x="1690809" y="2010980"/>
                  </a:cubicBezTo>
                  <a:cubicBezTo>
                    <a:pt x="1690894" y="2010980"/>
                    <a:pt x="1690980" y="2010724"/>
                    <a:pt x="1690809" y="2010639"/>
                  </a:cubicBezTo>
                  <a:cubicBezTo>
                    <a:pt x="1681339" y="2009785"/>
                    <a:pt x="1671954" y="2008761"/>
                    <a:pt x="1662484" y="2007737"/>
                  </a:cubicBezTo>
                  <a:cubicBezTo>
                    <a:pt x="1658815" y="2007310"/>
                    <a:pt x="1655146" y="2006798"/>
                    <a:pt x="1651478" y="2006372"/>
                  </a:cubicBezTo>
                  <a:lnTo>
                    <a:pt x="1650454" y="2005945"/>
                  </a:lnTo>
                  <a:cubicBezTo>
                    <a:pt x="1633817" y="1999117"/>
                    <a:pt x="1617095" y="1992289"/>
                    <a:pt x="1600372" y="1985547"/>
                  </a:cubicBezTo>
                  <a:lnTo>
                    <a:pt x="1608051" y="1985888"/>
                  </a:lnTo>
                  <a:cubicBezTo>
                    <a:pt x="1622043" y="1989899"/>
                    <a:pt x="1636035" y="1993996"/>
                    <a:pt x="1650027" y="1998007"/>
                  </a:cubicBezTo>
                  <a:lnTo>
                    <a:pt x="1676049" y="2005603"/>
                  </a:lnTo>
                  <a:lnTo>
                    <a:pt x="1676305" y="2004921"/>
                  </a:lnTo>
                  <a:lnTo>
                    <a:pt x="1668968" y="2001421"/>
                  </a:lnTo>
                  <a:cubicBezTo>
                    <a:pt x="1668968" y="2001421"/>
                    <a:pt x="1668712" y="2001592"/>
                    <a:pt x="1668797" y="2001678"/>
                  </a:cubicBezTo>
                  <a:lnTo>
                    <a:pt x="1672210" y="2003555"/>
                  </a:lnTo>
                  <a:lnTo>
                    <a:pt x="1650454" y="1996044"/>
                  </a:lnTo>
                  <a:cubicBezTo>
                    <a:pt x="1641495" y="1992886"/>
                    <a:pt x="1632623" y="1989814"/>
                    <a:pt x="1623664" y="1986656"/>
                  </a:cubicBezTo>
                  <a:lnTo>
                    <a:pt x="1623920" y="1986656"/>
                  </a:lnTo>
                  <a:cubicBezTo>
                    <a:pt x="1623920" y="1986656"/>
                    <a:pt x="1624091" y="1986400"/>
                    <a:pt x="1623920" y="1986400"/>
                  </a:cubicBezTo>
                  <a:lnTo>
                    <a:pt x="1622214" y="1986230"/>
                  </a:lnTo>
                  <a:cubicBezTo>
                    <a:pt x="1600372" y="1978633"/>
                    <a:pt x="1578531" y="1970952"/>
                    <a:pt x="1556690" y="1963612"/>
                  </a:cubicBezTo>
                  <a:lnTo>
                    <a:pt x="1556690" y="1963612"/>
                  </a:lnTo>
                  <a:cubicBezTo>
                    <a:pt x="1556690" y="1963612"/>
                    <a:pt x="1556690" y="1963612"/>
                    <a:pt x="1556690" y="1963612"/>
                  </a:cubicBezTo>
                  <a:lnTo>
                    <a:pt x="1556690" y="1963612"/>
                  </a:lnTo>
                  <a:cubicBezTo>
                    <a:pt x="1556690" y="1963612"/>
                    <a:pt x="1556690" y="1963612"/>
                    <a:pt x="1556690" y="1963612"/>
                  </a:cubicBezTo>
                  <a:cubicBezTo>
                    <a:pt x="1537835" y="1957894"/>
                    <a:pt x="1518980" y="1952431"/>
                    <a:pt x="1500040" y="1946969"/>
                  </a:cubicBezTo>
                  <a:cubicBezTo>
                    <a:pt x="1501405" y="1946969"/>
                    <a:pt x="1502770" y="1946969"/>
                    <a:pt x="1504135" y="1947054"/>
                  </a:cubicBezTo>
                  <a:cubicBezTo>
                    <a:pt x="1504135" y="1947054"/>
                    <a:pt x="1504220" y="1946798"/>
                    <a:pt x="1504135" y="1946713"/>
                  </a:cubicBezTo>
                  <a:cubicBezTo>
                    <a:pt x="1501319" y="1946371"/>
                    <a:pt x="1498589" y="1946030"/>
                    <a:pt x="1495774" y="1945689"/>
                  </a:cubicBezTo>
                  <a:lnTo>
                    <a:pt x="1495774" y="1945689"/>
                  </a:lnTo>
                  <a:cubicBezTo>
                    <a:pt x="1488692" y="1942701"/>
                    <a:pt x="1481696" y="1939629"/>
                    <a:pt x="1474615" y="1936727"/>
                  </a:cubicBezTo>
                  <a:lnTo>
                    <a:pt x="1488095" y="1936557"/>
                  </a:lnTo>
                  <a:cubicBezTo>
                    <a:pt x="1488095" y="1936557"/>
                    <a:pt x="1488181" y="1936300"/>
                    <a:pt x="1488095" y="1936215"/>
                  </a:cubicBezTo>
                  <a:lnTo>
                    <a:pt x="1471203" y="1935276"/>
                  </a:lnTo>
                  <a:cubicBezTo>
                    <a:pt x="1448849" y="1925974"/>
                    <a:pt x="1426411" y="1916841"/>
                    <a:pt x="1403973" y="1907879"/>
                  </a:cubicBezTo>
                  <a:cubicBezTo>
                    <a:pt x="1416002" y="1907453"/>
                    <a:pt x="1428032" y="1907111"/>
                    <a:pt x="1440062" y="1906855"/>
                  </a:cubicBezTo>
                  <a:lnTo>
                    <a:pt x="1465316" y="1906514"/>
                  </a:lnTo>
                  <a:cubicBezTo>
                    <a:pt x="1465316" y="1906514"/>
                    <a:pt x="1465401" y="1906258"/>
                    <a:pt x="1465316" y="1906173"/>
                  </a:cubicBezTo>
                  <a:lnTo>
                    <a:pt x="1440232" y="1904721"/>
                  </a:lnTo>
                  <a:cubicBezTo>
                    <a:pt x="1423766" y="1903783"/>
                    <a:pt x="1407215" y="1903015"/>
                    <a:pt x="1390663" y="1902417"/>
                  </a:cubicBezTo>
                  <a:cubicBezTo>
                    <a:pt x="1390407" y="1902332"/>
                    <a:pt x="1390237" y="1902246"/>
                    <a:pt x="1389980" y="1902161"/>
                  </a:cubicBezTo>
                  <a:lnTo>
                    <a:pt x="1380339" y="1898320"/>
                  </a:lnTo>
                  <a:cubicBezTo>
                    <a:pt x="1384605" y="1898150"/>
                    <a:pt x="1388957" y="1898064"/>
                    <a:pt x="1393222" y="1897894"/>
                  </a:cubicBezTo>
                  <a:lnTo>
                    <a:pt x="1424022" y="1896955"/>
                  </a:lnTo>
                  <a:cubicBezTo>
                    <a:pt x="1424022" y="1896955"/>
                    <a:pt x="1424107" y="1896699"/>
                    <a:pt x="1424022" y="1896614"/>
                  </a:cubicBezTo>
                  <a:lnTo>
                    <a:pt x="1393393" y="1895760"/>
                  </a:lnTo>
                  <a:cubicBezTo>
                    <a:pt x="1386397" y="1895589"/>
                    <a:pt x="1379401" y="1895333"/>
                    <a:pt x="1372405" y="1895162"/>
                  </a:cubicBezTo>
                  <a:lnTo>
                    <a:pt x="1347407" y="1885262"/>
                  </a:lnTo>
                  <a:cubicBezTo>
                    <a:pt x="1347407" y="1885262"/>
                    <a:pt x="1347151" y="1885433"/>
                    <a:pt x="1347322" y="1885518"/>
                  </a:cubicBezTo>
                  <a:lnTo>
                    <a:pt x="1368822" y="1894992"/>
                  </a:lnTo>
                  <a:cubicBezTo>
                    <a:pt x="1359437" y="1894736"/>
                    <a:pt x="1350052" y="1894480"/>
                    <a:pt x="1340667" y="1894224"/>
                  </a:cubicBezTo>
                  <a:cubicBezTo>
                    <a:pt x="1327699" y="1888420"/>
                    <a:pt x="1314730" y="1882616"/>
                    <a:pt x="1301762" y="1876813"/>
                  </a:cubicBezTo>
                  <a:cubicBezTo>
                    <a:pt x="1313963" y="1876301"/>
                    <a:pt x="1326163" y="1875703"/>
                    <a:pt x="1338364" y="1875106"/>
                  </a:cubicBezTo>
                  <a:lnTo>
                    <a:pt x="1365580" y="1873996"/>
                  </a:lnTo>
                  <a:cubicBezTo>
                    <a:pt x="1365580" y="1873996"/>
                    <a:pt x="1365665" y="1873740"/>
                    <a:pt x="1365580" y="1873655"/>
                  </a:cubicBezTo>
                  <a:lnTo>
                    <a:pt x="1338449" y="1873057"/>
                  </a:lnTo>
                  <a:cubicBezTo>
                    <a:pt x="1322495" y="1872631"/>
                    <a:pt x="1306540" y="1872204"/>
                    <a:pt x="1290586" y="1871862"/>
                  </a:cubicBezTo>
                  <a:cubicBezTo>
                    <a:pt x="1280689" y="1867424"/>
                    <a:pt x="1270707" y="1862986"/>
                    <a:pt x="1260810" y="1858633"/>
                  </a:cubicBezTo>
                  <a:cubicBezTo>
                    <a:pt x="1280433" y="1858633"/>
                    <a:pt x="1299971" y="1858207"/>
                    <a:pt x="1319594" y="1857951"/>
                  </a:cubicBezTo>
                  <a:lnTo>
                    <a:pt x="1344933" y="1857695"/>
                  </a:lnTo>
                  <a:cubicBezTo>
                    <a:pt x="1344933" y="1857695"/>
                    <a:pt x="1345018" y="1857438"/>
                    <a:pt x="1344933" y="1857353"/>
                  </a:cubicBezTo>
                  <a:lnTo>
                    <a:pt x="1319764" y="1855817"/>
                  </a:lnTo>
                  <a:cubicBezTo>
                    <a:pt x="1296131" y="1854366"/>
                    <a:pt x="1272498" y="1852659"/>
                    <a:pt x="1248866" y="1851549"/>
                  </a:cubicBezTo>
                  <a:cubicBezTo>
                    <a:pt x="1248866" y="1851549"/>
                    <a:pt x="1248866" y="1851549"/>
                    <a:pt x="1248866" y="1851549"/>
                  </a:cubicBezTo>
                  <a:cubicBezTo>
                    <a:pt x="1248866" y="1851549"/>
                    <a:pt x="1248780" y="1851549"/>
                    <a:pt x="1248695" y="1851549"/>
                  </a:cubicBezTo>
                  <a:cubicBezTo>
                    <a:pt x="1248695" y="1851549"/>
                    <a:pt x="1248610" y="1851549"/>
                    <a:pt x="1248524" y="1851549"/>
                  </a:cubicBezTo>
                  <a:lnTo>
                    <a:pt x="1248524" y="1851549"/>
                  </a:lnTo>
                  <a:cubicBezTo>
                    <a:pt x="1247415" y="1851549"/>
                    <a:pt x="1246306" y="1851549"/>
                    <a:pt x="1245197" y="1851549"/>
                  </a:cubicBezTo>
                  <a:cubicBezTo>
                    <a:pt x="1241870" y="1850099"/>
                    <a:pt x="1238542" y="1848562"/>
                    <a:pt x="1235215" y="1847111"/>
                  </a:cubicBezTo>
                  <a:lnTo>
                    <a:pt x="1230864" y="1845148"/>
                  </a:lnTo>
                  <a:cubicBezTo>
                    <a:pt x="1251084" y="1845148"/>
                    <a:pt x="1271304" y="1845319"/>
                    <a:pt x="1291524" y="1845660"/>
                  </a:cubicBezTo>
                  <a:lnTo>
                    <a:pt x="1321983" y="1846429"/>
                  </a:lnTo>
                  <a:cubicBezTo>
                    <a:pt x="1321983" y="1846429"/>
                    <a:pt x="1322153" y="1846172"/>
                    <a:pt x="1321983" y="1846087"/>
                  </a:cubicBezTo>
                  <a:lnTo>
                    <a:pt x="1291780" y="1843612"/>
                  </a:lnTo>
                  <a:cubicBezTo>
                    <a:pt x="1266611" y="1841564"/>
                    <a:pt x="1241358" y="1839771"/>
                    <a:pt x="1216104" y="1838576"/>
                  </a:cubicBezTo>
                  <a:lnTo>
                    <a:pt x="1197846" y="1830383"/>
                  </a:lnTo>
                  <a:cubicBezTo>
                    <a:pt x="1215251" y="1829957"/>
                    <a:pt x="1232570" y="1829359"/>
                    <a:pt x="1249975" y="1828847"/>
                  </a:cubicBezTo>
                  <a:lnTo>
                    <a:pt x="1280518" y="1828079"/>
                  </a:lnTo>
                  <a:cubicBezTo>
                    <a:pt x="1280518" y="1828079"/>
                    <a:pt x="1280604" y="1827823"/>
                    <a:pt x="1280518" y="1827737"/>
                  </a:cubicBezTo>
                  <a:lnTo>
                    <a:pt x="1250145" y="1826798"/>
                  </a:lnTo>
                  <a:cubicBezTo>
                    <a:pt x="1228475" y="1826030"/>
                    <a:pt x="1206719" y="1825262"/>
                    <a:pt x="1185048" y="1824664"/>
                  </a:cubicBezTo>
                  <a:lnTo>
                    <a:pt x="1180270" y="1822531"/>
                  </a:lnTo>
                  <a:cubicBezTo>
                    <a:pt x="1180270" y="1822531"/>
                    <a:pt x="1179929" y="1822702"/>
                    <a:pt x="1180185" y="1822787"/>
                  </a:cubicBezTo>
                  <a:lnTo>
                    <a:pt x="1183939" y="1824580"/>
                  </a:lnTo>
                  <a:cubicBezTo>
                    <a:pt x="1177455" y="1824409"/>
                    <a:pt x="1170971" y="1824238"/>
                    <a:pt x="1164572" y="1824067"/>
                  </a:cubicBezTo>
                  <a:lnTo>
                    <a:pt x="1164572" y="1824067"/>
                  </a:lnTo>
                  <a:cubicBezTo>
                    <a:pt x="1164572" y="1824067"/>
                    <a:pt x="1164402" y="1824067"/>
                    <a:pt x="1164402" y="1824067"/>
                  </a:cubicBezTo>
                  <a:lnTo>
                    <a:pt x="1164231" y="1824067"/>
                  </a:lnTo>
                  <a:cubicBezTo>
                    <a:pt x="1164231" y="1824067"/>
                    <a:pt x="1164231" y="1824067"/>
                    <a:pt x="1164231" y="1824067"/>
                  </a:cubicBezTo>
                  <a:cubicBezTo>
                    <a:pt x="1155443" y="1824238"/>
                    <a:pt x="1146655" y="1824409"/>
                    <a:pt x="1137868" y="1824664"/>
                  </a:cubicBezTo>
                  <a:cubicBezTo>
                    <a:pt x="1129848" y="1821422"/>
                    <a:pt x="1121914" y="1818178"/>
                    <a:pt x="1113894" y="1814935"/>
                  </a:cubicBezTo>
                  <a:cubicBezTo>
                    <a:pt x="1115515" y="1814935"/>
                    <a:pt x="1117051" y="1814935"/>
                    <a:pt x="1118672" y="1814935"/>
                  </a:cubicBezTo>
                  <a:lnTo>
                    <a:pt x="1118672" y="1814935"/>
                  </a:lnTo>
                  <a:cubicBezTo>
                    <a:pt x="1118672" y="1814935"/>
                    <a:pt x="1118672" y="1814935"/>
                    <a:pt x="1118672" y="1814935"/>
                  </a:cubicBezTo>
                  <a:lnTo>
                    <a:pt x="1118672" y="1814935"/>
                  </a:lnTo>
                  <a:cubicBezTo>
                    <a:pt x="1144438" y="1813911"/>
                    <a:pt x="1170203" y="1812631"/>
                    <a:pt x="1195969" y="1811777"/>
                  </a:cubicBezTo>
                  <a:lnTo>
                    <a:pt x="1223612" y="1811094"/>
                  </a:lnTo>
                  <a:cubicBezTo>
                    <a:pt x="1223612" y="1811094"/>
                    <a:pt x="1223697" y="1810838"/>
                    <a:pt x="1223612" y="1810753"/>
                  </a:cubicBezTo>
                  <a:lnTo>
                    <a:pt x="1196140" y="1809644"/>
                  </a:lnTo>
                  <a:cubicBezTo>
                    <a:pt x="1170374" y="1808619"/>
                    <a:pt x="1144523" y="1807851"/>
                    <a:pt x="1118672" y="1807851"/>
                  </a:cubicBezTo>
                  <a:lnTo>
                    <a:pt x="1118672" y="1807851"/>
                  </a:lnTo>
                  <a:cubicBezTo>
                    <a:pt x="1118672" y="1807851"/>
                    <a:pt x="1118501" y="1807851"/>
                    <a:pt x="1118501" y="1807851"/>
                  </a:cubicBezTo>
                  <a:lnTo>
                    <a:pt x="1118330" y="1807851"/>
                  </a:lnTo>
                  <a:cubicBezTo>
                    <a:pt x="1111846" y="1808107"/>
                    <a:pt x="1105448" y="1808449"/>
                    <a:pt x="1098963" y="1808790"/>
                  </a:cubicBezTo>
                  <a:cubicBezTo>
                    <a:pt x="1098195" y="1808449"/>
                    <a:pt x="1097513" y="1808192"/>
                    <a:pt x="1096745" y="1807851"/>
                  </a:cubicBezTo>
                  <a:lnTo>
                    <a:pt x="1070382" y="1797097"/>
                  </a:lnTo>
                  <a:cubicBezTo>
                    <a:pt x="1076013" y="1797268"/>
                    <a:pt x="1081644" y="1797438"/>
                    <a:pt x="1087275" y="1797609"/>
                  </a:cubicBezTo>
                  <a:lnTo>
                    <a:pt x="1087275" y="1797609"/>
                  </a:lnTo>
                  <a:cubicBezTo>
                    <a:pt x="1087275" y="1797609"/>
                    <a:pt x="1087275" y="1797609"/>
                    <a:pt x="1087275" y="1797609"/>
                  </a:cubicBezTo>
                  <a:lnTo>
                    <a:pt x="1087275" y="1797609"/>
                  </a:lnTo>
                  <a:cubicBezTo>
                    <a:pt x="1087275" y="1797609"/>
                    <a:pt x="1087275" y="1797609"/>
                    <a:pt x="1087275" y="1797609"/>
                  </a:cubicBezTo>
                  <a:cubicBezTo>
                    <a:pt x="1107154" y="1797097"/>
                    <a:pt x="1127033" y="1796414"/>
                    <a:pt x="1146826" y="1796158"/>
                  </a:cubicBezTo>
                  <a:lnTo>
                    <a:pt x="1168156" y="1796158"/>
                  </a:lnTo>
                  <a:cubicBezTo>
                    <a:pt x="1168156" y="1796158"/>
                    <a:pt x="1168241" y="1795732"/>
                    <a:pt x="1168156" y="1795732"/>
                  </a:cubicBezTo>
                  <a:lnTo>
                    <a:pt x="1146997" y="1794110"/>
                  </a:lnTo>
                  <a:cubicBezTo>
                    <a:pt x="1127118" y="1792574"/>
                    <a:pt x="1107239" y="1791208"/>
                    <a:pt x="1087360" y="1790610"/>
                  </a:cubicBezTo>
                  <a:lnTo>
                    <a:pt x="1087360" y="1790610"/>
                  </a:lnTo>
                  <a:cubicBezTo>
                    <a:pt x="1087360" y="1790610"/>
                    <a:pt x="1087190" y="1790610"/>
                    <a:pt x="1087190" y="1790610"/>
                  </a:cubicBezTo>
                  <a:lnTo>
                    <a:pt x="1087019" y="1790610"/>
                  </a:lnTo>
                  <a:cubicBezTo>
                    <a:pt x="1087019" y="1790610"/>
                    <a:pt x="1087019" y="1790610"/>
                    <a:pt x="1087019" y="1790610"/>
                  </a:cubicBezTo>
                  <a:cubicBezTo>
                    <a:pt x="1077122" y="1790867"/>
                    <a:pt x="1067225" y="1791293"/>
                    <a:pt x="1057329" y="1791805"/>
                  </a:cubicBezTo>
                  <a:lnTo>
                    <a:pt x="1040436" y="1784892"/>
                  </a:lnTo>
                  <a:cubicBezTo>
                    <a:pt x="1044616" y="1784892"/>
                    <a:pt x="1048882" y="1784978"/>
                    <a:pt x="1053063" y="1784978"/>
                  </a:cubicBezTo>
                  <a:lnTo>
                    <a:pt x="1053063" y="1784978"/>
                  </a:lnTo>
                  <a:cubicBezTo>
                    <a:pt x="1053063" y="1784978"/>
                    <a:pt x="1053063" y="1784978"/>
                    <a:pt x="1053063" y="1784978"/>
                  </a:cubicBezTo>
                  <a:cubicBezTo>
                    <a:pt x="1053063" y="1784978"/>
                    <a:pt x="1053063" y="1784978"/>
                    <a:pt x="1053063" y="1784978"/>
                  </a:cubicBezTo>
                  <a:lnTo>
                    <a:pt x="1053063" y="1784978"/>
                  </a:lnTo>
                  <a:cubicBezTo>
                    <a:pt x="1073112" y="1784039"/>
                    <a:pt x="1093076" y="1782502"/>
                    <a:pt x="1113040" y="1781222"/>
                  </a:cubicBezTo>
                  <a:lnTo>
                    <a:pt x="1134455" y="1779856"/>
                  </a:lnTo>
                  <a:cubicBezTo>
                    <a:pt x="1134455" y="1779856"/>
                    <a:pt x="1134455" y="1779515"/>
                    <a:pt x="1134455" y="1779515"/>
                  </a:cubicBezTo>
                  <a:lnTo>
                    <a:pt x="1113126" y="1779089"/>
                  </a:lnTo>
                  <a:cubicBezTo>
                    <a:pt x="1093076" y="1778662"/>
                    <a:pt x="1073027" y="1778065"/>
                    <a:pt x="1052977" y="1777979"/>
                  </a:cubicBezTo>
                  <a:lnTo>
                    <a:pt x="1052977" y="1777979"/>
                  </a:lnTo>
                  <a:cubicBezTo>
                    <a:pt x="1052977" y="1777979"/>
                    <a:pt x="1052892" y="1777979"/>
                    <a:pt x="1052806" y="1777979"/>
                  </a:cubicBezTo>
                  <a:cubicBezTo>
                    <a:pt x="1052806" y="1777979"/>
                    <a:pt x="1052722" y="1777979"/>
                    <a:pt x="1052636" y="1777979"/>
                  </a:cubicBezTo>
                  <a:lnTo>
                    <a:pt x="1052636" y="1777979"/>
                  </a:lnTo>
                  <a:cubicBezTo>
                    <a:pt x="1041118" y="1778577"/>
                    <a:pt x="1029600" y="1779260"/>
                    <a:pt x="1018082" y="1780027"/>
                  </a:cubicBezTo>
                  <a:cubicBezTo>
                    <a:pt x="1014158" y="1778406"/>
                    <a:pt x="1010148" y="1776869"/>
                    <a:pt x="1006224" y="1775248"/>
                  </a:cubicBezTo>
                  <a:cubicBezTo>
                    <a:pt x="1015182" y="1773883"/>
                    <a:pt x="1024140" y="1772431"/>
                    <a:pt x="1033098" y="1770895"/>
                  </a:cubicBezTo>
                  <a:lnTo>
                    <a:pt x="1054428" y="1767311"/>
                  </a:lnTo>
                  <a:cubicBezTo>
                    <a:pt x="1054428" y="1767311"/>
                    <a:pt x="1054428" y="1766969"/>
                    <a:pt x="1054428" y="1767054"/>
                  </a:cubicBezTo>
                  <a:lnTo>
                    <a:pt x="1033013" y="1768932"/>
                  </a:lnTo>
                  <a:cubicBezTo>
                    <a:pt x="1020812" y="1769871"/>
                    <a:pt x="1008698" y="1770639"/>
                    <a:pt x="996497" y="1771407"/>
                  </a:cubicBezTo>
                  <a:cubicBezTo>
                    <a:pt x="996241" y="1771322"/>
                    <a:pt x="996071" y="1771237"/>
                    <a:pt x="995815" y="1771151"/>
                  </a:cubicBezTo>
                  <a:cubicBezTo>
                    <a:pt x="988563" y="1768249"/>
                    <a:pt x="981226" y="1765433"/>
                    <a:pt x="973973" y="1762531"/>
                  </a:cubicBezTo>
                  <a:cubicBezTo>
                    <a:pt x="973973" y="1762531"/>
                    <a:pt x="973973" y="1762531"/>
                    <a:pt x="973973" y="1762531"/>
                  </a:cubicBezTo>
                  <a:cubicBezTo>
                    <a:pt x="973973" y="1762531"/>
                    <a:pt x="973973" y="1762531"/>
                    <a:pt x="973973" y="1762531"/>
                  </a:cubicBezTo>
                  <a:cubicBezTo>
                    <a:pt x="973973" y="1762531"/>
                    <a:pt x="973973" y="1762531"/>
                    <a:pt x="973973" y="1762531"/>
                  </a:cubicBezTo>
                  <a:cubicBezTo>
                    <a:pt x="994876" y="1760824"/>
                    <a:pt x="1015779" y="1758605"/>
                    <a:pt x="1036682" y="1756471"/>
                  </a:cubicBezTo>
                  <a:lnTo>
                    <a:pt x="1059120" y="1754337"/>
                  </a:lnTo>
                  <a:cubicBezTo>
                    <a:pt x="1059120" y="1754337"/>
                    <a:pt x="1059120" y="1753996"/>
                    <a:pt x="1059120" y="1753996"/>
                  </a:cubicBezTo>
                  <a:lnTo>
                    <a:pt x="1036767" y="1754423"/>
                  </a:lnTo>
                  <a:cubicBezTo>
                    <a:pt x="1015779" y="1754679"/>
                    <a:pt x="994705" y="1754849"/>
                    <a:pt x="973718" y="1755532"/>
                  </a:cubicBezTo>
                  <a:cubicBezTo>
                    <a:pt x="973718" y="1755532"/>
                    <a:pt x="973718" y="1755532"/>
                    <a:pt x="973718" y="1755532"/>
                  </a:cubicBezTo>
                  <a:cubicBezTo>
                    <a:pt x="973718" y="1755532"/>
                    <a:pt x="973632" y="1755532"/>
                    <a:pt x="973547" y="1755532"/>
                  </a:cubicBezTo>
                  <a:cubicBezTo>
                    <a:pt x="973547" y="1755532"/>
                    <a:pt x="973462" y="1755532"/>
                    <a:pt x="973376" y="1755532"/>
                  </a:cubicBezTo>
                  <a:cubicBezTo>
                    <a:pt x="973376" y="1755532"/>
                    <a:pt x="973376" y="1755532"/>
                    <a:pt x="973376" y="1755532"/>
                  </a:cubicBezTo>
                  <a:cubicBezTo>
                    <a:pt x="968684" y="1755959"/>
                    <a:pt x="963991" y="1756301"/>
                    <a:pt x="959214" y="1756813"/>
                  </a:cubicBezTo>
                  <a:cubicBezTo>
                    <a:pt x="954094" y="1754849"/>
                    <a:pt x="948976" y="1752801"/>
                    <a:pt x="943857" y="1750838"/>
                  </a:cubicBezTo>
                  <a:cubicBezTo>
                    <a:pt x="943600" y="1750753"/>
                    <a:pt x="943515" y="1751009"/>
                    <a:pt x="943771" y="1751094"/>
                  </a:cubicBezTo>
                  <a:cubicBezTo>
                    <a:pt x="948293" y="1753057"/>
                    <a:pt x="952900" y="1755020"/>
                    <a:pt x="957422" y="1756898"/>
                  </a:cubicBezTo>
                  <a:cubicBezTo>
                    <a:pt x="946843" y="1757837"/>
                    <a:pt x="936263" y="1758947"/>
                    <a:pt x="925769" y="1759971"/>
                  </a:cubicBezTo>
                  <a:cubicBezTo>
                    <a:pt x="918262" y="1756898"/>
                    <a:pt x="910668" y="1753740"/>
                    <a:pt x="903160" y="1750667"/>
                  </a:cubicBezTo>
                  <a:cubicBezTo>
                    <a:pt x="915531" y="1750241"/>
                    <a:pt x="927987" y="1749814"/>
                    <a:pt x="940358" y="1749217"/>
                  </a:cubicBezTo>
                  <a:lnTo>
                    <a:pt x="940358" y="1749217"/>
                  </a:lnTo>
                  <a:cubicBezTo>
                    <a:pt x="940358" y="1749217"/>
                    <a:pt x="940358" y="1749217"/>
                    <a:pt x="940358" y="1749217"/>
                  </a:cubicBezTo>
                  <a:cubicBezTo>
                    <a:pt x="940358" y="1749217"/>
                    <a:pt x="940358" y="1749217"/>
                    <a:pt x="940358" y="1749217"/>
                  </a:cubicBezTo>
                  <a:cubicBezTo>
                    <a:pt x="940358" y="1749217"/>
                    <a:pt x="940358" y="1749217"/>
                    <a:pt x="940358" y="1749217"/>
                  </a:cubicBezTo>
                  <a:cubicBezTo>
                    <a:pt x="965271" y="1746998"/>
                    <a:pt x="990098" y="1744266"/>
                    <a:pt x="1014926" y="1741706"/>
                  </a:cubicBezTo>
                  <a:lnTo>
                    <a:pt x="1041545" y="1739060"/>
                  </a:lnTo>
                  <a:cubicBezTo>
                    <a:pt x="1041545" y="1739060"/>
                    <a:pt x="1041630" y="1738719"/>
                    <a:pt x="1041545" y="1738719"/>
                  </a:cubicBezTo>
                  <a:lnTo>
                    <a:pt x="1014926" y="1739658"/>
                  </a:lnTo>
                  <a:cubicBezTo>
                    <a:pt x="989928" y="1740426"/>
                    <a:pt x="965015" y="1741108"/>
                    <a:pt x="940017" y="1742218"/>
                  </a:cubicBezTo>
                  <a:cubicBezTo>
                    <a:pt x="940017" y="1742218"/>
                    <a:pt x="940017" y="1742218"/>
                    <a:pt x="940017" y="1742218"/>
                  </a:cubicBezTo>
                  <a:cubicBezTo>
                    <a:pt x="940017" y="1742218"/>
                    <a:pt x="939932" y="1742218"/>
                    <a:pt x="939847" y="1742218"/>
                  </a:cubicBezTo>
                  <a:cubicBezTo>
                    <a:pt x="939847" y="1742218"/>
                    <a:pt x="939761" y="1742218"/>
                    <a:pt x="939676" y="1742218"/>
                  </a:cubicBezTo>
                  <a:cubicBezTo>
                    <a:pt x="939676" y="1742218"/>
                    <a:pt x="939676" y="1742218"/>
                    <a:pt x="939676" y="1742218"/>
                  </a:cubicBezTo>
                  <a:cubicBezTo>
                    <a:pt x="924319" y="1743583"/>
                    <a:pt x="909047" y="1745120"/>
                    <a:pt x="893690" y="1746742"/>
                  </a:cubicBezTo>
                  <a:cubicBezTo>
                    <a:pt x="883708" y="1742645"/>
                    <a:pt x="873726" y="1738548"/>
                    <a:pt x="863744" y="1734452"/>
                  </a:cubicBezTo>
                  <a:lnTo>
                    <a:pt x="861781" y="1733683"/>
                  </a:lnTo>
                  <a:cubicBezTo>
                    <a:pt x="876712" y="1732915"/>
                    <a:pt x="891727" y="1732232"/>
                    <a:pt x="906658" y="1731379"/>
                  </a:cubicBezTo>
                  <a:lnTo>
                    <a:pt x="906658" y="1731379"/>
                  </a:lnTo>
                  <a:cubicBezTo>
                    <a:pt x="906658" y="1731379"/>
                    <a:pt x="906658" y="1731379"/>
                    <a:pt x="906658" y="1731379"/>
                  </a:cubicBezTo>
                  <a:lnTo>
                    <a:pt x="906658" y="1731379"/>
                  </a:lnTo>
                  <a:cubicBezTo>
                    <a:pt x="931145" y="1728989"/>
                    <a:pt x="955545" y="1726429"/>
                    <a:pt x="980031" y="1724295"/>
                  </a:cubicBezTo>
                  <a:lnTo>
                    <a:pt x="1004005" y="1722332"/>
                  </a:lnTo>
                  <a:lnTo>
                    <a:pt x="988221" y="1728135"/>
                  </a:lnTo>
                  <a:cubicBezTo>
                    <a:pt x="988221" y="1728135"/>
                    <a:pt x="988221" y="1728477"/>
                    <a:pt x="988307" y="1728392"/>
                  </a:cubicBezTo>
                  <a:lnTo>
                    <a:pt x="1013987" y="1720881"/>
                  </a:lnTo>
                  <a:cubicBezTo>
                    <a:pt x="1021069" y="1718833"/>
                    <a:pt x="1028150" y="1716784"/>
                    <a:pt x="1035231" y="1714736"/>
                  </a:cubicBezTo>
                  <a:cubicBezTo>
                    <a:pt x="1044616" y="1717894"/>
                    <a:pt x="1054086" y="1721052"/>
                    <a:pt x="1063471" y="1724210"/>
                  </a:cubicBezTo>
                  <a:cubicBezTo>
                    <a:pt x="1063301" y="1724210"/>
                    <a:pt x="1063386" y="1724551"/>
                    <a:pt x="1063471" y="1724465"/>
                  </a:cubicBezTo>
                  <a:lnTo>
                    <a:pt x="1063983" y="1724465"/>
                  </a:lnTo>
                  <a:cubicBezTo>
                    <a:pt x="1069955" y="1726343"/>
                    <a:pt x="1075842" y="1728392"/>
                    <a:pt x="1081815" y="1730354"/>
                  </a:cubicBezTo>
                  <a:cubicBezTo>
                    <a:pt x="1105618" y="1738463"/>
                    <a:pt x="1129166" y="1747254"/>
                    <a:pt x="1152713" y="1755959"/>
                  </a:cubicBezTo>
                  <a:cubicBezTo>
                    <a:pt x="1162269" y="1759544"/>
                    <a:pt x="1171824" y="1763043"/>
                    <a:pt x="1181380" y="1766628"/>
                  </a:cubicBezTo>
                  <a:lnTo>
                    <a:pt x="1175237" y="1766372"/>
                  </a:lnTo>
                  <a:cubicBezTo>
                    <a:pt x="1175237" y="1766372"/>
                    <a:pt x="1175066" y="1766628"/>
                    <a:pt x="1175237" y="1766713"/>
                  </a:cubicBezTo>
                  <a:lnTo>
                    <a:pt x="1183939" y="1767652"/>
                  </a:lnTo>
                  <a:cubicBezTo>
                    <a:pt x="1202027" y="1774395"/>
                    <a:pt x="1220114" y="1781308"/>
                    <a:pt x="1238030" y="1788477"/>
                  </a:cubicBezTo>
                  <a:cubicBezTo>
                    <a:pt x="1267380" y="1800255"/>
                    <a:pt x="1296302" y="1812972"/>
                    <a:pt x="1325395" y="1825347"/>
                  </a:cubicBezTo>
                  <a:cubicBezTo>
                    <a:pt x="1341435" y="1832175"/>
                    <a:pt x="1357304" y="1839345"/>
                    <a:pt x="1373343" y="1846087"/>
                  </a:cubicBezTo>
                  <a:cubicBezTo>
                    <a:pt x="1381790" y="1849672"/>
                    <a:pt x="1390237" y="1853171"/>
                    <a:pt x="1398768" y="1856756"/>
                  </a:cubicBezTo>
                  <a:lnTo>
                    <a:pt x="1398768" y="1856756"/>
                  </a:lnTo>
                  <a:cubicBezTo>
                    <a:pt x="1398768" y="1856756"/>
                    <a:pt x="1398597" y="1857012"/>
                    <a:pt x="1398768" y="1857012"/>
                  </a:cubicBezTo>
                  <a:lnTo>
                    <a:pt x="1399962" y="1857182"/>
                  </a:lnTo>
                  <a:cubicBezTo>
                    <a:pt x="1420694" y="1865802"/>
                    <a:pt x="1441341" y="1874508"/>
                    <a:pt x="1461988" y="1883214"/>
                  </a:cubicBezTo>
                  <a:cubicBezTo>
                    <a:pt x="1486645" y="1893626"/>
                    <a:pt x="1511131" y="1904380"/>
                    <a:pt x="1535702" y="1914878"/>
                  </a:cubicBezTo>
                  <a:cubicBezTo>
                    <a:pt x="1542016" y="1917609"/>
                    <a:pt x="1548329" y="1920340"/>
                    <a:pt x="1554728" y="1922901"/>
                  </a:cubicBezTo>
                  <a:cubicBezTo>
                    <a:pt x="1596448" y="1939800"/>
                    <a:pt x="1638253" y="1956358"/>
                    <a:pt x="1679888" y="1973512"/>
                  </a:cubicBezTo>
                  <a:cubicBezTo>
                    <a:pt x="1704630" y="1983754"/>
                    <a:pt x="1729202" y="1994337"/>
                    <a:pt x="1753347" y="2005774"/>
                  </a:cubicBezTo>
                  <a:cubicBezTo>
                    <a:pt x="1761963" y="2009871"/>
                    <a:pt x="1769557" y="2016443"/>
                    <a:pt x="1777235" y="2022332"/>
                  </a:cubicBezTo>
                  <a:cubicBezTo>
                    <a:pt x="1784487" y="2027879"/>
                    <a:pt x="1787729" y="2035731"/>
                    <a:pt x="1786705" y="2044864"/>
                  </a:cubicBezTo>
                  <a:cubicBezTo>
                    <a:pt x="1785682" y="2053654"/>
                    <a:pt x="1784317" y="2062531"/>
                    <a:pt x="1782525" y="2071236"/>
                  </a:cubicBezTo>
                  <a:cubicBezTo>
                    <a:pt x="1781160" y="2077637"/>
                    <a:pt x="1780563" y="2077723"/>
                    <a:pt x="1773311" y="2085148"/>
                  </a:cubicBezTo>
                  <a:close/>
                </a:path>
              </a:pathLst>
            </a:custGeom>
            <a:grpFill/>
            <a:ln w="8532" cap="flat">
              <a:noFill/>
              <a:prstDash val="solid"/>
              <a:miter/>
            </a:ln>
          </p:spPr>
          <p:txBody>
            <a:bodyPr rtlCol="0" anchor="ctr"/>
            <a:lstStyle/>
            <a:p>
              <a:endParaRPr lang="en-US"/>
            </a:p>
          </p:txBody>
        </p:sp>
        <p:sp>
          <p:nvSpPr>
            <p:cNvPr id="1722" name="Freeform 1721">
              <a:extLst>
                <a:ext uri="{FF2B5EF4-FFF2-40B4-BE49-F238E27FC236}">
                  <a16:creationId xmlns:a16="http://schemas.microsoft.com/office/drawing/2014/main" id="{493C1AD6-346C-9D13-760D-8B02FA74CA27}"/>
                </a:ext>
              </a:extLst>
            </p:cNvPr>
            <p:cNvSpPr/>
            <p:nvPr/>
          </p:nvSpPr>
          <p:spPr>
            <a:xfrm>
              <a:off x="7160128" y="3962626"/>
              <a:ext cx="112533" cy="28677"/>
            </a:xfrm>
            <a:custGeom>
              <a:avLst/>
              <a:gdLst>
                <a:gd name="connsiteX0" fmla="*/ 53494 w 112533"/>
                <a:gd name="connsiteY0" fmla="*/ 12632 h 28677"/>
                <a:gd name="connsiteX1" fmla="*/ 53494 w 112533"/>
                <a:gd name="connsiteY1" fmla="*/ 12632 h 28677"/>
                <a:gd name="connsiteX2" fmla="*/ 53409 w 112533"/>
                <a:gd name="connsiteY2" fmla="*/ 12632 h 28677"/>
                <a:gd name="connsiteX3" fmla="*/ 53323 w 112533"/>
                <a:gd name="connsiteY3" fmla="*/ 12632 h 28677"/>
                <a:gd name="connsiteX4" fmla="*/ 53323 w 112533"/>
                <a:gd name="connsiteY4" fmla="*/ 12632 h 28677"/>
                <a:gd name="connsiteX5" fmla="*/ 10579 w 112533"/>
                <a:gd name="connsiteY5" fmla="*/ 25092 h 28677"/>
                <a:gd name="connsiteX6" fmla="*/ 0 w 112533"/>
                <a:gd name="connsiteY6" fmla="*/ 28165 h 28677"/>
                <a:gd name="connsiteX7" fmla="*/ 0 w 112533"/>
                <a:gd name="connsiteY7" fmla="*/ 28165 h 28677"/>
                <a:gd name="connsiteX8" fmla="*/ 171 w 112533"/>
                <a:gd name="connsiteY8" fmla="*/ 28677 h 28677"/>
                <a:gd name="connsiteX9" fmla="*/ 11091 w 112533"/>
                <a:gd name="connsiteY9" fmla="*/ 26373 h 28677"/>
                <a:gd name="connsiteX10" fmla="*/ 54603 w 112533"/>
                <a:gd name="connsiteY10" fmla="*/ 17070 h 28677"/>
                <a:gd name="connsiteX11" fmla="*/ 54603 w 112533"/>
                <a:gd name="connsiteY11" fmla="*/ 17070 h 28677"/>
                <a:gd name="connsiteX12" fmla="*/ 54603 w 112533"/>
                <a:gd name="connsiteY12" fmla="*/ 17070 h 28677"/>
                <a:gd name="connsiteX13" fmla="*/ 54603 w 112533"/>
                <a:gd name="connsiteY13" fmla="*/ 17070 h 28677"/>
                <a:gd name="connsiteX14" fmla="*/ 97261 w 112533"/>
                <a:gd name="connsiteY14" fmla="*/ 4609 h 28677"/>
                <a:gd name="connsiteX15" fmla="*/ 112533 w 112533"/>
                <a:gd name="connsiteY15" fmla="*/ 171 h 28677"/>
                <a:gd name="connsiteX16" fmla="*/ 112533 w 112533"/>
                <a:gd name="connsiteY16" fmla="*/ 0 h 28677"/>
                <a:gd name="connsiteX17" fmla="*/ 97091 w 112533"/>
                <a:gd name="connsiteY17" fmla="*/ 3329 h 28677"/>
                <a:gd name="connsiteX18" fmla="*/ 53579 w 112533"/>
                <a:gd name="connsiteY18" fmla="*/ 12632 h 2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2533" h="28677">
                  <a:moveTo>
                    <a:pt x="53494" y="12632"/>
                  </a:moveTo>
                  <a:lnTo>
                    <a:pt x="53494" y="12632"/>
                  </a:lnTo>
                  <a:cubicBezTo>
                    <a:pt x="53494" y="12632"/>
                    <a:pt x="53409" y="12632"/>
                    <a:pt x="53409" y="12632"/>
                  </a:cubicBezTo>
                  <a:lnTo>
                    <a:pt x="53323" y="12632"/>
                  </a:lnTo>
                  <a:cubicBezTo>
                    <a:pt x="53323" y="12632"/>
                    <a:pt x="53323" y="12632"/>
                    <a:pt x="53323" y="12632"/>
                  </a:cubicBezTo>
                  <a:cubicBezTo>
                    <a:pt x="39075" y="16643"/>
                    <a:pt x="24827" y="20910"/>
                    <a:pt x="10579" y="25092"/>
                  </a:cubicBezTo>
                  <a:lnTo>
                    <a:pt x="0" y="28165"/>
                  </a:lnTo>
                  <a:lnTo>
                    <a:pt x="0" y="28165"/>
                  </a:lnTo>
                  <a:cubicBezTo>
                    <a:pt x="0" y="28165"/>
                    <a:pt x="171" y="28677"/>
                    <a:pt x="171" y="28677"/>
                  </a:cubicBezTo>
                  <a:lnTo>
                    <a:pt x="11091" y="26373"/>
                  </a:lnTo>
                  <a:cubicBezTo>
                    <a:pt x="25595" y="23300"/>
                    <a:pt x="40099" y="20398"/>
                    <a:pt x="54603" y="17070"/>
                  </a:cubicBezTo>
                  <a:lnTo>
                    <a:pt x="54603" y="17070"/>
                  </a:lnTo>
                  <a:cubicBezTo>
                    <a:pt x="54603" y="17070"/>
                    <a:pt x="54603" y="17070"/>
                    <a:pt x="54603" y="17070"/>
                  </a:cubicBezTo>
                  <a:lnTo>
                    <a:pt x="54603" y="17070"/>
                  </a:lnTo>
                  <a:cubicBezTo>
                    <a:pt x="68851" y="13059"/>
                    <a:pt x="83099" y="8791"/>
                    <a:pt x="97261" y="4609"/>
                  </a:cubicBezTo>
                  <a:lnTo>
                    <a:pt x="112533" y="171"/>
                  </a:lnTo>
                  <a:cubicBezTo>
                    <a:pt x="112533" y="171"/>
                    <a:pt x="112533" y="0"/>
                    <a:pt x="112533" y="0"/>
                  </a:cubicBezTo>
                  <a:lnTo>
                    <a:pt x="97091" y="3329"/>
                  </a:lnTo>
                  <a:cubicBezTo>
                    <a:pt x="82587" y="6401"/>
                    <a:pt x="68083" y="9303"/>
                    <a:pt x="53579" y="12632"/>
                  </a:cubicBezTo>
                  <a:close/>
                </a:path>
              </a:pathLst>
            </a:custGeom>
            <a:grpFill/>
            <a:ln w="8532" cap="flat">
              <a:noFill/>
              <a:prstDash val="solid"/>
              <a:miter/>
            </a:ln>
          </p:spPr>
          <p:txBody>
            <a:bodyPr rtlCol="0" anchor="ctr"/>
            <a:lstStyle/>
            <a:p>
              <a:endParaRPr lang="en-US"/>
            </a:p>
          </p:txBody>
        </p:sp>
        <p:sp>
          <p:nvSpPr>
            <p:cNvPr id="1723" name="Freeform 1722">
              <a:extLst>
                <a:ext uri="{FF2B5EF4-FFF2-40B4-BE49-F238E27FC236}">
                  <a16:creationId xmlns:a16="http://schemas.microsoft.com/office/drawing/2014/main" id="{C8B094BA-E787-65A2-FE26-8945E1C4DB9F}"/>
                </a:ext>
              </a:extLst>
            </p:cNvPr>
            <p:cNvSpPr/>
            <p:nvPr/>
          </p:nvSpPr>
          <p:spPr>
            <a:xfrm>
              <a:off x="7162431" y="3952555"/>
              <a:ext cx="104428" cy="29189"/>
            </a:xfrm>
            <a:custGeom>
              <a:avLst/>
              <a:gdLst>
                <a:gd name="connsiteX0" fmla="*/ 90521 w 104428"/>
                <a:gd name="connsiteY0" fmla="*/ 2817 h 29189"/>
                <a:gd name="connsiteX1" fmla="*/ 51446 w 104428"/>
                <a:gd name="connsiteY1" fmla="*/ 11437 h 29189"/>
                <a:gd name="connsiteX2" fmla="*/ 51446 w 104428"/>
                <a:gd name="connsiteY2" fmla="*/ 11437 h 29189"/>
                <a:gd name="connsiteX3" fmla="*/ 51361 w 104428"/>
                <a:gd name="connsiteY3" fmla="*/ 11437 h 29189"/>
                <a:gd name="connsiteX4" fmla="*/ 51275 w 104428"/>
                <a:gd name="connsiteY4" fmla="*/ 11437 h 29189"/>
                <a:gd name="connsiteX5" fmla="*/ 51275 w 104428"/>
                <a:gd name="connsiteY5" fmla="*/ 11437 h 29189"/>
                <a:gd name="connsiteX6" fmla="*/ 13394 w 104428"/>
                <a:gd name="connsiteY6" fmla="*/ 24239 h 29189"/>
                <a:gd name="connsiteX7" fmla="*/ 0 w 104428"/>
                <a:gd name="connsiteY7" fmla="*/ 29018 h 29189"/>
                <a:gd name="connsiteX8" fmla="*/ 0 w 104428"/>
                <a:gd name="connsiteY8" fmla="*/ 29189 h 29189"/>
                <a:gd name="connsiteX9" fmla="*/ 13821 w 104428"/>
                <a:gd name="connsiteY9" fmla="*/ 25519 h 29189"/>
                <a:gd name="connsiteX10" fmla="*/ 52555 w 104428"/>
                <a:gd name="connsiteY10" fmla="*/ 15875 h 29189"/>
                <a:gd name="connsiteX11" fmla="*/ 52555 w 104428"/>
                <a:gd name="connsiteY11" fmla="*/ 15875 h 29189"/>
                <a:gd name="connsiteX12" fmla="*/ 52555 w 104428"/>
                <a:gd name="connsiteY12" fmla="*/ 15875 h 29189"/>
                <a:gd name="connsiteX13" fmla="*/ 52555 w 104428"/>
                <a:gd name="connsiteY13" fmla="*/ 15875 h 29189"/>
                <a:gd name="connsiteX14" fmla="*/ 52555 w 104428"/>
                <a:gd name="connsiteY14" fmla="*/ 15875 h 29189"/>
                <a:gd name="connsiteX15" fmla="*/ 90692 w 104428"/>
                <a:gd name="connsiteY15" fmla="*/ 4097 h 29189"/>
                <a:gd name="connsiteX16" fmla="*/ 104428 w 104428"/>
                <a:gd name="connsiteY16" fmla="*/ 171 h 29189"/>
                <a:gd name="connsiteX17" fmla="*/ 104428 w 104428"/>
                <a:gd name="connsiteY17" fmla="*/ 0 h 29189"/>
                <a:gd name="connsiteX18" fmla="*/ 90521 w 104428"/>
                <a:gd name="connsiteY18" fmla="*/ 2817 h 29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428" h="29189">
                  <a:moveTo>
                    <a:pt x="90521" y="2817"/>
                  </a:moveTo>
                  <a:cubicBezTo>
                    <a:pt x="77468" y="5462"/>
                    <a:pt x="64414" y="8194"/>
                    <a:pt x="51446" y="11437"/>
                  </a:cubicBezTo>
                  <a:lnTo>
                    <a:pt x="51446" y="11437"/>
                  </a:lnTo>
                  <a:cubicBezTo>
                    <a:pt x="51446" y="11437"/>
                    <a:pt x="51361" y="11437"/>
                    <a:pt x="51361" y="11437"/>
                  </a:cubicBezTo>
                  <a:lnTo>
                    <a:pt x="51275" y="11437"/>
                  </a:lnTo>
                  <a:cubicBezTo>
                    <a:pt x="51275" y="11437"/>
                    <a:pt x="51275" y="11437"/>
                    <a:pt x="51275" y="11437"/>
                  </a:cubicBezTo>
                  <a:cubicBezTo>
                    <a:pt x="38563" y="15363"/>
                    <a:pt x="25936" y="19715"/>
                    <a:pt x="13394" y="24239"/>
                  </a:cubicBezTo>
                  <a:lnTo>
                    <a:pt x="0" y="29018"/>
                  </a:lnTo>
                  <a:cubicBezTo>
                    <a:pt x="0" y="29018"/>
                    <a:pt x="0" y="29189"/>
                    <a:pt x="0" y="29189"/>
                  </a:cubicBezTo>
                  <a:lnTo>
                    <a:pt x="13821" y="25519"/>
                  </a:lnTo>
                  <a:cubicBezTo>
                    <a:pt x="26704" y="22191"/>
                    <a:pt x="39672" y="19118"/>
                    <a:pt x="52555" y="15875"/>
                  </a:cubicBezTo>
                  <a:lnTo>
                    <a:pt x="52555" y="15875"/>
                  </a:lnTo>
                  <a:cubicBezTo>
                    <a:pt x="52555" y="15875"/>
                    <a:pt x="52555" y="15875"/>
                    <a:pt x="52555" y="15875"/>
                  </a:cubicBezTo>
                  <a:lnTo>
                    <a:pt x="52555" y="15875"/>
                  </a:lnTo>
                  <a:cubicBezTo>
                    <a:pt x="52555" y="15875"/>
                    <a:pt x="52555" y="15875"/>
                    <a:pt x="52555" y="15875"/>
                  </a:cubicBezTo>
                  <a:cubicBezTo>
                    <a:pt x="65267" y="11949"/>
                    <a:pt x="77980" y="7937"/>
                    <a:pt x="90692" y="4097"/>
                  </a:cubicBezTo>
                  <a:lnTo>
                    <a:pt x="104428" y="171"/>
                  </a:lnTo>
                  <a:cubicBezTo>
                    <a:pt x="104428" y="171"/>
                    <a:pt x="104428" y="0"/>
                    <a:pt x="104428" y="0"/>
                  </a:cubicBezTo>
                  <a:lnTo>
                    <a:pt x="90521" y="2817"/>
                  </a:lnTo>
                  <a:close/>
                </a:path>
              </a:pathLst>
            </a:custGeom>
            <a:grpFill/>
            <a:ln w="8532" cap="flat">
              <a:noFill/>
              <a:prstDash val="solid"/>
              <a:miter/>
            </a:ln>
          </p:spPr>
          <p:txBody>
            <a:bodyPr rtlCol="0" anchor="ctr"/>
            <a:lstStyle/>
            <a:p>
              <a:endParaRPr lang="en-US"/>
            </a:p>
          </p:txBody>
        </p:sp>
        <p:sp>
          <p:nvSpPr>
            <p:cNvPr id="1724" name="Freeform 1723">
              <a:extLst>
                <a:ext uri="{FF2B5EF4-FFF2-40B4-BE49-F238E27FC236}">
                  <a16:creationId xmlns:a16="http://schemas.microsoft.com/office/drawing/2014/main" id="{7F28FE11-98C3-F9D4-9F4E-7B19ABB90952}"/>
                </a:ext>
              </a:extLst>
            </p:cNvPr>
            <p:cNvSpPr/>
            <p:nvPr/>
          </p:nvSpPr>
          <p:spPr>
            <a:xfrm>
              <a:off x="7152193" y="3921915"/>
              <a:ext cx="100759" cy="32091"/>
            </a:xfrm>
            <a:custGeom>
              <a:avLst/>
              <a:gdLst>
                <a:gd name="connsiteX0" fmla="*/ 50252 w 100759"/>
                <a:gd name="connsiteY0" fmla="*/ 15107 h 32091"/>
                <a:gd name="connsiteX1" fmla="*/ 50252 w 100759"/>
                <a:gd name="connsiteY1" fmla="*/ 15107 h 32091"/>
                <a:gd name="connsiteX2" fmla="*/ 50167 w 100759"/>
                <a:gd name="connsiteY2" fmla="*/ 15107 h 32091"/>
                <a:gd name="connsiteX3" fmla="*/ 50081 w 100759"/>
                <a:gd name="connsiteY3" fmla="*/ 15107 h 32091"/>
                <a:gd name="connsiteX4" fmla="*/ 50081 w 100759"/>
                <a:gd name="connsiteY4" fmla="*/ 15107 h 32091"/>
                <a:gd name="connsiteX5" fmla="*/ 13224 w 100759"/>
                <a:gd name="connsiteY5" fmla="*/ 27738 h 32091"/>
                <a:gd name="connsiteX6" fmla="*/ 0 w 100759"/>
                <a:gd name="connsiteY6" fmla="*/ 31920 h 32091"/>
                <a:gd name="connsiteX7" fmla="*/ 0 w 100759"/>
                <a:gd name="connsiteY7" fmla="*/ 32091 h 32091"/>
                <a:gd name="connsiteX8" fmla="*/ 13565 w 100759"/>
                <a:gd name="connsiteY8" fmla="*/ 29018 h 32091"/>
                <a:gd name="connsiteX9" fmla="*/ 51446 w 100759"/>
                <a:gd name="connsiteY9" fmla="*/ 19459 h 32091"/>
                <a:gd name="connsiteX10" fmla="*/ 51446 w 100759"/>
                <a:gd name="connsiteY10" fmla="*/ 19459 h 32091"/>
                <a:gd name="connsiteX11" fmla="*/ 51446 w 100759"/>
                <a:gd name="connsiteY11" fmla="*/ 19459 h 32091"/>
                <a:gd name="connsiteX12" fmla="*/ 51446 w 100759"/>
                <a:gd name="connsiteY12" fmla="*/ 19459 h 32091"/>
                <a:gd name="connsiteX13" fmla="*/ 51446 w 100759"/>
                <a:gd name="connsiteY13" fmla="*/ 19459 h 32091"/>
                <a:gd name="connsiteX14" fmla="*/ 87877 w 100759"/>
                <a:gd name="connsiteY14" fmla="*/ 5462 h 32091"/>
                <a:gd name="connsiteX15" fmla="*/ 100760 w 100759"/>
                <a:gd name="connsiteY15" fmla="*/ 171 h 32091"/>
                <a:gd name="connsiteX16" fmla="*/ 100760 w 100759"/>
                <a:gd name="connsiteY16" fmla="*/ 0 h 32091"/>
                <a:gd name="connsiteX17" fmla="*/ 87536 w 100759"/>
                <a:gd name="connsiteY17" fmla="*/ 4182 h 32091"/>
                <a:gd name="connsiteX18" fmla="*/ 50167 w 100759"/>
                <a:gd name="connsiteY18" fmla="*/ 15107 h 3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0759" h="32091">
                  <a:moveTo>
                    <a:pt x="50252" y="15107"/>
                  </a:moveTo>
                  <a:lnTo>
                    <a:pt x="50252" y="15107"/>
                  </a:lnTo>
                  <a:cubicBezTo>
                    <a:pt x="50252" y="15107"/>
                    <a:pt x="50167" y="15107"/>
                    <a:pt x="50167" y="15107"/>
                  </a:cubicBezTo>
                  <a:lnTo>
                    <a:pt x="50081" y="15107"/>
                  </a:lnTo>
                  <a:cubicBezTo>
                    <a:pt x="50081" y="15107"/>
                    <a:pt x="50081" y="15107"/>
                    <a:pt x="50081" y="15107"/>
                  </a:cubicBezTo>
                  <a:cubicBezTo>
                    <a:pt x="37795" y="19374"/>
                    <a:pt x="25595" y="23727"/>
                    <a:pt x="13224" y="27738"/>
                  </a:cubicBezTo>
                  <a:lnTo>
                    <a:pt x="0" y="31920"/>
                  </a:lnTo>
                  <a:cubicBezTo>
                    <a:pt x="0" y="31920"/>
                    <a:pt x="0" y="32091"/>
                    <a:pt x="0" y="32091"/>
                  </a:cubicBezTo>
                  <a:lnTo>
                    <a:pt x="13565" y="29018"/>
                  </a:lnTo>
                  <a:cubicBezTo>
                    <a:pt x="26277" y="26117"/>
                    <a:pt x="38905" y="23044"/>
                    <a:pt x="51446" y="19459"/>
                  </a:cubicBezTo>
                  <a:lnTo>
                    <a:pt x="51446" y="19459"/>
                  </a:lnTo>
                  <a:cubicBezTo>
                    <a:pt x="51446" y="19459"/>
                    <a:pt x="51446" y="19459"/>
                    <a:pt x="51446" y="19459"/>
                  </a:cubicBezTo>
                  <a:lnTo>
                    <a:pt x="51446" y="19459"/>
                  </a:lnTo>
                  <a:cubicBezTo>
                    <a:pt x="51446" y="19459"/>
                    <a:pt x="51446" y="19459"/>
                    <a:pt x="51446" y="19459"/>
                  </a:cubicBezTo>
                  <a:cubicBezTo>
                    <a:pt x="63732" y="15192"/>
                    <a:pt x="75847" y="10327"/>
                    <a:pt x="87877" y="5462"/>
                  </a:cubicBezTo>
                  <a:lnTo>
                    <a:pt x="100760" y="171"/>
                  </a:lnTo>
                  <a:cubicBezTo>
                    <a:pt x="100760" y="171"/>
                    <a:pt x="100760" y="0"/>
                    <a:pt x="100760" y="0"/>
                  </a:cubicBezTo>
                  <a:lnTo>
                    <a:pt x="87536" y="4182"/>
                  </a:lnTo>
                  <a:cubicBezTo>
                    <a:pt x="75079" y="8023"/>
                    <a:pt x="62623" y="11522"/>
                    <a:pt x="50167" y="15107"/>
                  </a:cubicBezTo>
                  <a:close/>
                </a:path>
              </a:pathLst>
            </a:custGeom>
            <a:grpFill/>
            <a:ln w="8532" cap="flat">
              <a:noFill/>
              <a:prstDash val="solid"/>
              <a:miter/>
            </a:ln>
          </p:spPr>
          <p:txBody>
            <a:bodyPr rtlCol="0" anchor="ctr"/>
            <a:lstStyle/>
            <a:p>
              <a:endParaRPr lang="en-US"/>
            </a:p>
          </p:txBody>
        </p:sp>
        <p:sp>
          <p:nvSpPr>
            <p:cNvPr id="1725" name="Freeform 1724">
              <a:extLst>
                <a:ext uri="{FF2B5EF4-FFF2-40B4-BE49-F238E27FC236}">
                  <a16:creationId xmlns:a16="http://schemas.microsoft.com/office/drawing/2014/main" id="{6BC4981B-935B-41E9-F729-198EA621BFAA}"/>
                </a:ext>
              </a:extLst>
            </p:cNvPr>
            <p:cNvSpPr/>
            <p:nvPr/>
          </p:nvSpPr>
          <p:spPr>
            <a:xfrm>
              <a:off x="6522979" y="3743946"/>
              <a:ext cx="131985" cy="91681"/>
            </a:xfrm>
            <a:custGeom>
              <a:avLst/>
              <a:gdLst>
                <a:gd name="connsiteX0" fmla="*/ 131900 w 131985"/>
                <a:gd name="connsiteY0" fmla="*/ 103 h 91681"/>
                <a:gd name="connsiteX1" fmla="*/ 113557 w 131985"/>
                <a:gd name="connsiteY1" fmla="*/ 10345 h 91681"/>
                <a:gd name="connsiteX2" fmla="*/ 62964 w 131985"/>
                <a:gd name="connsiteY2" fmla="*/ 41326 h 91681"/>
                <a:gd name="connsiteX3" fmla="*/ 62964 w 131985"/>
                <a:gd name="connsiteY3" fmla="*/ 41326 h 91681"/>
                <a:gd name="connsiteX4" fmla="*/ 62879 w 131985"/>
                <a:gd name="connsiteY4" fmla="*/ 41326 h 91681"/>
                <a:gd name="connsiteX5" fmla="*/ 62793 w 131985"/>
                <a:gd name="connsiteY5" fmla="*/ 41326 h 91681"/>
                <a:gd name="connsiteX6" fmla="*/ 62793 w 131985"/>
                <a:gd name="connsiteY6" fmla="*/ 41411 h 91681"/>
                <a:gd name="connsiteX7" fmla="*/ 16040 w 131985"/>
                <a:gd name="connsiteY7" fmla="*/ 77941 h 91681"/>
                <a:gd name="connsiteX8" fmla="*/ 0 w 131985"/>
                <a:gd name="connsiteY8" fmla="*/ 91511 h 91681"/>
                <a:gd name="connsiteX9" fmla="*/ 85 w 131985"/>
                <a:gd name="connsiteY9" fmla="*/ 91682 h 91681"/>
                <a:gd name="connsiteX10" fmla="*/ 16978 w 131985"/>
                <a:gd name="connsiteY10" fmla="*/ 78965 h 91681"/>
                <a:gd name="connsiteX11" fmla="*/ 65524 w 131985"/>
                <a:gd name="connsiteY11" fmla="*/ 45167 h 91681"/>
                <a:gd name="connsiteX12" fmla="*/ 65524 w 131985"/>
                <a:gd name="connsiteY12" fmla="*/ 45167 h 91681"/>
                <a:gd name="connsiteX13" fmla="*/ 65524 w 131985"/>
                <a:gd name="connsiteY13" fmla="*/ 45167 h 91681"/>
                <a:gd name="connsiteX14" fmla="*/ 65524 w 131985"/>
                <a:gd name="connsiteY14" fmla="*/ 45167 h 91681"/>
                <a:gd name="connsiteX15" fmla="*/ 65524 w 131985"/>
                <a:gd name="connsiteY15" fmla="*/ 45167 h 91681"/>
                <a:gd name="connsiteX16" fmla="*/ 114155 w 131985"/>
                <a:gd name="connsiteY16" fmla="*/ 11539 h 91681"/>
                <a:gd name="connsiteX17" fmla="*/ 131986 w 131985"/>
                <a:gd name="connsiteY17" fmla="*/ 188 h 91681"/>
                <a:gd name="connsiteX18" fmla="*/ 131900 w 131985"/>
                <a:gd name="connsiteY18" fmla="*/ 17 h 9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1985" h="91681">
                  <a:moveTo>
                    <a:pt x="131900" y="103"/>
                  </a:moveTo>
                  <a:cubicBezTo>
                    <a:pt x="125758" y="3517"/>
                    <a:pt x="119614" y="6931"/>
                    <a:pt x="113557" y="10345"/>
                  </a:cubicBezTo>
                  <a:cubicBezTo>
                    <a:pt x="96408" y="20160"/>
                    <a:pt x="79430" y="30401"/>
                    <a:pt x="62964" y="41326"/>
                  </a:cubicBezTo>
                  <a:lnTo>
                    <a:pt x="62964" y="41326"/>
                  </a:lnTo>
                  <a:cubicBezTo>
                    <a:pt x="62964" y="41326"/>
                    <a:pt x="62879" y="41326"/>
                    <a:pt x="62879" y="41326"/>
                  </a:cubicBezTo>
                  <a:lnTo>
                    <a:pt x="62793" y="41326"/>
                  </a:lnTo>
                  <a:cubicBezTo>
                    <a:pt x="62793" y="41326"/>
                    <a:pt x="62793" y="41411"/>
                    <a:pt x="62793" y="41411"/>
                  </a:cubicBezTo>
                  <a:cubicBezTo>
                    <a:pt x="46754" y="53019"/>
                    <a:pt x="31226" y="65309"/>
                    <a:pt x="16040" y="77941"/>
                  </a:cubicBezTo>
                  <a:cubicBezTo>
                    <a:pt x="10665" y="82379"/>
                    <a:pt x="5290" y="86987"/>
                    <a:pt x="0" y="91511"/>
                  </a:cubicBezTo>
                  <a:cubicBezTo>
                    <a:pt x="0" y="91511"/>
                    <a:pt x="0" y="91682"/>
                    <a:pt x="85" y="91682"/>
                  </a:cubicBezTo>
                  <a:cubicBezTo>
                    <a:pt x="5716" y="87414"/>
                    <a:pt x="11347" y="83147"/>
                    <a:pt x="16978" y="78965"/>
                  </a:cubicBezTo>
                  <a:cubicBezTo>
                    <a:pt x="32847" y="67272"/>
                    <a:pt x="49143" y="56177"/>
                    <a:pt x="65524" y="45167"/>
                  </a:cubicBezTo>
                  <a:lnTo>
                    <a:pt x="65524" y="45167"/>
                  </a:lnTo>
                  <a:cubicBezTo>
                    <a:pt x="65524" y="45167"/>
                    <a:pt x="65524" y="45167"/>
                    <a:pt x="65524" y="45167"/>
                  </a:cubicBezTo>
                  <a:lnTo>
                    <a:pt x="65524" y="45167"/>
                  </a:lnTo>
                  <a:cubicBezTo>
                    <a:pt x="65524" y="45167"/>
                    <a:pt x="65524" y="45167"/>
                    <a:pt x="65524" y="45167"/>
                  </a:cubicBezTo>
                  <a:cubicBezTo>
                    <a:pt x="81563" y="33645"/>
                    <a:pt x="97688" y="22293"/>
                    <a:pt x="114155" y="11539"/>
                  </a:cubicBezTo>
                  <a:cubicBezTo>
                    <a:pt x="120041" y="7699"/>
                    <a:pt x="126013" y="3944"/>
                    <a:pt x="131986" y="188"/>
                  </a:cubicBezTo>
                  <a:cubicBezTo>
                    <a:pt x="131986" y="188"/>
                    <a:pt x="131986" y="-68"/>
                    <a:pt x="131900" y="17"/>
                  </a:cubicBezTo>
                  <a:close/>
                </a:path>
              </a:pathLst>
            </a:custGeom>
            <a:grpFill/>
            <a:ln w="8532" cap="flat">
              <a:noFill/>
              <a:prstDash val="solid"/>
              <a:miter/>
            </a:ln>
          </p:spPr>
          <p:txBody>
            <a:bodyPr rtlCol="0" anchor="ctr"/>
            <a:lstStyle/>
            <a:p>
              <a:endParaRPr lang="en-US"/>
            </a:p>
          </p:txBody>
        </p:sp>
        <p:sp>
          <p:nvSpPr>
            <p:cNvPr id="1726" name="Freeform 1725">
              <a:extLst>
                <a:ext uri="{FF2B5EF4-FFF2-40B4-BE49-F238E27FC236}">
                  <a16:creationId xmlns:a16="http://schemas.microsoft.com/office/drawing/2014/main" id="{F79FC01F-2845-1BDA-6825-5D8F77D43099}"/>
                </a:ext>
              </a:extLst>
            </p:cNvPr>
            <p:cNvSpPr/>
            <p:nvPr/>
          </p:nvSpPr>
          <p:spPr>
            <a:xfrm>
              <a:off x="6656294" y="3440963"/>
              <a:ext cx="352225" cy="145595"/>
            </a:xfrm>
            <a:custGeom>
              <a:avLst/>
              <a:gdLst>
                <a:gd name="connsiteX0" fmla="*/ 2169 w 352225"/>
                <a:gd name="connsiteY0" fmla="*/ 114722 h 145595"/>
                <a:gd name="connsiteX1" fmla="*/ 121 w 352225"/>
                <a:gd name="connsiteY1" fmla="*/ 125049 h 145595"/>
                <a:gd name="connsiteX2" fmla="*/ 5496 w 352225"/>
                <a:gd name="connsiteY2" fmla="*/ 134523 h 145595"/>
                <a:gd name="connsiteX3" fmla="*/ 5496 w 352225"/>
                <a:gd name="connsiteY3" fmla="*/ 134523 h 145595"/>
                <a:gd name="connsiteX4" fmla="*/ 6093 w 352225"/>
                <a:gd name="connsiteY4" fmla="*/ 135035 h 145595"/>
                <a:gd name="connsiteX5" fmla="*/ 6690 w 352225"/>
                <a:gd name="connsiteY5" fmla="*/ 135547 h 145595"/>
                <a:gd name="connsiteX6" fmla="*/ 6690 w 352225"/>
                <a:gd name="connsiteY6" fmla="*/ 135547 h 145595"/>
                <a:gd name="connsiteX7" fmla="*/ 15222 w 352225"/>
                <a:gd name="connsiteY7" fmla="*/ 140070 h 145595"/>
                <a:gd name="connsiteX8" fmla="*/ 23924 w 352225"/>
                <a:gd name="connsiteY8" fmla="*/ 142802 h 145595"/>
                <a:gd name="connsiteX9" fmla="*/ 41755 w 352225"/>
                <a:gd name="connsiteY9" fmla="*/ 145447 h 145595"/>
                <a:gd name="connsiteX10" fmla="*/ 77077 w 352225"/>
                <a:gd name="connsiteY10" fmla="*/ 142887 h 145595"/>
                <a:gd name="connsiteX11" fmla="*/ 145331 w 352225"/>
                <a:gd name="connsiteY11" fmla="*/ 128036 h 145595"/>
                <a:gd name="connsiteX12" fmla="*/ 276634 w 352225"/>
                <a:gd name="connsiteY12" fmla="*/ 81351 h 145595"/>
                <a:gd name="connsiteX13" fmla="*/ 295745 w 352225"/>
                <a:gd name="connsiteY13" fmla="*/ 72389 h 145595"/>
                <a:gd name="connsiteX14" fmla="*/ 305215 w 352225"/>
                <a:gd name="connsiteY14" fmla="*/ 67780 h 145595"/>
                <a:gd name="connsiteX15" fmla="*/ 314600 w 352225"/>
                <a:gd name="connsiteY15" fmla="*/ 63001 h 145595"/>
                <a:gd name="connsiteX16" fmla="*/ 333285 w 352225"/>
                <a:gd name="connsiteY16" fmla="*/ 53100 h 145595"/>
                <a:gd name="connsiteX17" fmla="*/ 342499 w 352225"/>
                <a:gd name="connsiteY17" fmla="*/ 47979 h 145595"/>
                <a:gd name="connsiteX18" fmla="*/ 352225 w 352225"/>
                <a:gd name="connsiteY18" fmla="*/ 42517 h 145595"/>
                <a:gd name="connsiteX19" fmla="*/ 337977 w 352225"/>
                <a:gd name="connsiteY19" fmla="*/ 37567 h 145595"/>
                <a:gd name="connsiteX20" fmla="*/ 337892 w 352225"/>
                <a:gd name="connsiteY20" fmla="*/ 37823 h 145595"/>
                <a:gd name="connsiteX21" fmla="*/ 350860 w 352225"/>
                <a:gd name="connsiteY21" fmla="*/ 42603 h 145595"/>
                <a:gd name="connsiteX22" fmla="*/ 342072 w 352225"/>
                <a:gd name="connsiteY22" fmla="*/ 47382 h 145595"/>
                <a:gd name="connsiteX23" fmla="*/ 332688 w 352225"/>
                <a:gd name="connsiteY23" fmla="*/ 52418 h 145595"/>
                <a:gd name="connsiteX24" fmla="*/ 313747 w 352225"/>
                <a:gd name="connsiteY24" fmla="*/ 61977 h 145595"/>
                <a:gd name="connsiteX25" fmla="*/ 304191 w 352225"/>
                <a:gd name="connsiteY25" fmla="*/ 66671 h 145595"/>
                <a:gd name="connsiteX26" fmla="*/ 294551 w 352225"/>
                <a:gd name="connsiteY26" fmla="*/ 71109 h 145595"/>
                <a:gd name="connsiteX27" fmla="*/ 275184 w 352225"/>
                <a:gd name="connsiteY27" fmla="*/ 79729 h 145595"/>
                <a:gd name="connsiteX28" fmla="*/ 143539 w 352225"/>
                <a:gd name="connsiteY28" fmla="*/ 123513 h 145595"/>
                <a:gd name="connsiteX29" fmla="*/ 75541 w 352225"/>
                <a:gd name="connsiteY29" fmla="*/ 136998 h 145595"/>
                <a:gd name="connsiteX30" fmla="*/ 41500 w 352225"/>
                <a:gd name="connsiteY30" fmla="*/ 138876 h 145595"/>
                <a:gd name="connsiteX31" fmla="*/ 25034 w 352225"/>
                <a:gd name="connsiteY31" fmla="*/ 136145 h 145595"/>
                <a:gd name="connsiteX32" fmla="*/ 21109 w 352225"/>
                <a:gd name="connsiteY32" fmla="*/ 134950 h 145595"/>
                <a:gd name="connsiteX33" fmla="*/ 17269 w 352225"/>
                <a:gd name="connsiteY33" fmla="*/ 133499 h 145595"/>
                <a:gd name="connsiteX34" fmla="*/ 10615 w 352225"/>
                <a:gd name="connsiteY34" fmla="*/ 129743 h 145595"/>
                <a:gd name="connsiteX35" fmla="*/ 10615 w 352225"/>
                <a:gd name="connsiteY35" fmla="*/ 129743 h 145595"/>
                <a:gd name="connsiteX36" fmla="*/ 10444 w 352225"/>
                <a:gd name="connsiteY36" fmla="*/ 129658 h 145595"/>
                <a:gd name="connsiteX37" fmla="*/ 10273 w 352225"/>
                <a:gd name="connsiteY37" fmla="*/ 129658 h 145595"/>
                <a:gd name="connsiteX38" fmla="*/ 10273 w 352225"/>
                <a:gd name="connsiteY38" fmla="*/ 129573 h 145595"/>
                <a:gd name="connsiteX39" fmla="*/ 6861 w 352225"/>
                <a:gd name="connsiteY39" fmla="*/ 124366 h 145595"/>
                <a:gd name="connsiteX40" fmla="*/ 7970 w 352225"/>
                <a:gd name="connsiteY40" fmla="*/ 117965 h 145595"/>
                <a:gd name="connsiteX41" fmla="*/ 12065 w 352225"/>
                <a:gd name="connsiteY41" fmla="*/ 111052 h 145595"/>
                <a:gd name="connsiteX42" fmla="*/ 17269 w 352225"/>
                <a:gd name="connsiteY42" fmla="*/ 104651 h 145595"/>
                <a:gd name="connsiteX43" fmla="*/ 44657 w 352225"/>
                <a:gd name="connsiteY43" fmla="*/ 85448 h 145595"/>
                <a:gd name="connsiteX44" fmla="*/ 76480 w 352225"/>
                <a:gd name="connsiteY44" fmla="*/ 72048 h 145595"/>
                <a:gd name="connsiteX45" fmla="*/ 108986 w 352225"/>
                <a:gd name="connsiteY45" fmla="*/ 59928 h 145595"/>
                <a:gd name="connsiteX46" fmla="*/ 241995 w 352225"/>
                <a:gd name="connsiteY46" fmla="*/ 19985 h 145595"/>
                <a:gd name="connsiteX47" fmla="*/ 339342 w 352225"/>
                <a:gd name="connsiteY47" fmla="*/ 270 h 145595"/>
                <a:gd name="connsiteX48" fmla="*/ 339342 w 352225"/>
                <a:gd name="connsiteY48" fmla="*/ 14 h 145595"/>
                <a:gd name="connsiteX49" fmla="*/ 242166 w 352225"/>
                <a:gd name="connsiteY49" fmla="*/ 17937 h 145595"/>
                <a:gd name="connsiteX50" fmla="*/ 107962 w 352225"/>
                <a:gd name="connsiteY50" fmla="*/ 55320 h 145595"/>
                <a:gd name="connsiteX51" fmla="*/ 75029 w 352225"/>
                <a:gd name="connsiteY51" fmla="*/ 66927 h 145595"/>
                <a:gd name="connsiteX52" fmla="*/ 42438 w 352225"/>
                <a:gd name="connsiteY52" fmla="*/ 79985 h 145595"/>
                <a:gd name="connsiteX53" fmla="*/ 12833 w 352225"/>
                <a:gd name="connsiteY53" fmla="*/ 99957 h 145595"/>
                <a:gd name="connsiteX54" fmla="*/ 1912 w 352225"/>
                <a:gd name="connsiteY54" fmla="*/ 114807 h 14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52225" h="145595">
                  <a:moveTo>
                    <a:pt x="2169" y="114722"/>
                  </a:moveTo>
                  <a:cubicBezTo>
                    <a:pt x="803" y="117624"/>
                    <a:pt x="-391" y="121123"/>
                    <a:pt x="121" y="125049"/>
                  </a:cubicBezTo>
                  <a:cubicBezTo>
                    <a:pt x="633" y="128975"/>
                    <a:pt x="2936" y="132304"/>
                    <a:pt x="5496" y="134523"/>
                  </a:cubicBezTo>
                  <a:lnTo>
                    <a:pt x="5496" y="134523"/>
                  </a:lnTo>
                  <a:cubicBezTo>
                    <a:pt x="5496" y="134523"/>
                    <a:pt x="5923" y="134864"/>
                    <a:pt x="6093" y="135035"/>
                  </a:cubicBezTo>
                  <a:lnTo>
                    <a:pt x="6690" y="135547"/>
                  </a:lnTo>
                  <a:lnTo>
                    <a:pt x="6690" y="135547"/>
                  </a:lnTo>
                  <a:cubicBezTo>
                    <a:pt x="9420" y="137595"/>
                    <a:pt x="12321" y="138961"/>
                    <a:pt x="15222" y="140070"/>
                  </a:cubicBezTo>
                  <a:cubicBezTo>
                    <a:pt x="18038" y="141180"/>
                    <a:pt x="20938" y="142119"/>
                    <a:pt x="23924" y="142802"/>
                  </a:cubicBezTo>
                  <a:cubicBezTo>
                    <a:pt x="29811" y="144338"/>
                    <a:pt x="35784" y="145106"/>
                    <a:pt x="41755" y="145447"/>
                  </a:cubicBezTo>
                  <a:cubicBezTo>
                    <a:pt x="53700" y="146045"/>
                    <a:pt x="65559" y="144765"/>
                    <a:pt x="77077" y="142887"/>
                  </a:cubicBezTo>
                  <a:cubicBezTo>
                    <a:pt x="100113" y="138876"/>
                    <a:pt x="122807" y="133925"/>
                    <a:pt x="145331" y="128036"/>
                  </a:cubicBezTo>
                  <a:cubicBezTo>
                    <a:pt x="190379" y="116173"/>
                    <a:pt x="234317" y="100554"/>
                    <a:pt x="276634" y="81351"/>
                  </a:cubicBezTo>
                  <a:cubicBezTo>
                    <a:pt x="283033" y="78449"/>
                    <a:pt x="289432" y="75547"/>
                    <a:pt x="295745" y="72389"/>
                  </a:cubicBezTo>
                  <a:lnTo>
                    <a:pt x="305215" y="67780"/>
                  </a:lnTo>
                  <a:lnTo>
                    <a:pt x="314600" y="63001"/>
                  </a:lnTo>
                  <a:cubicBezTo>
                    <a:pt x="320914" y="59843"/>
                    <a:pt x="327056" y="56429"/>
                    <a:pt x="333285" y="53100"/>
                  </a:cubicBezTo>
                  <a:cubicBezTo>
                    <a:pt x="336356" y="51479"/>
                    <a:pt x="339427" y="49687"/>
                    <a:pt x="342499" y="47979"/>
                  </a:cubicBezTo>
                  <a:lnTo>
                    <a:pt x="352225" y="42517"/>
                  </a:lnTo>
                  <a:lnTo>
                    <a:pt x="337977" y="37567"/>
                  </a:lnTo>
                  <a:cubicBezTo>
                    <a:pt x="337977" y="37567"/>
                    <a:pt x="337465" y="37738"/>
                    <a:pt x="337892" y="37823"/>
                  </a:cubicBezTo>
                  <a:lnTo>
                    <a:pt x="350860" y="42603"/>
                  </a:lnTo>
                  <a:lnTo>
                    <a:pt x="342072" y="47382"/>
                  </a:lnTo>
                  <a:cubicBezTo>
                    <a:pt x="339001" y="49089"/>
                    <a:pt x="335844" y="50796"/>
                    <a:pt x="332688" y="52418"/>
                  </a:cubicBezTo>
                  <a:cubicBezTo>
                    <a:pt x="326374" y="55661"/>
                    <a:pt x="320146" y="58989"/>
                    <a:pt x="313747" y="61977"/>
                  </a:cubicBezTo>
                  <a:lnTo>
                    <a:pt x="304191" y="66671"/>
                  </a:lnTo>
                  <a:lnTo>
                    <a:pt x="294551" y="71109"/>
                  </a:lnTo>
                  <a:cubicBezTo>
                    <a:pt x="288152" y="74096"/>
                    <a:pt x="281668" y="76913"/>
                    <a:pt x="275184" y="79729"/>
                  </a:cubicBezTo>
                  <a:cubicBezTo>
                    <a:pt x="232611" y="97994"/>
                    <a:pt x="188501" y="112588"/>
                    <a:pt x="143539" y="123513"/>
                  </a:cubicBezTo>
                  <a:cubicBezTo>
                    <a:pt x="121101" y="128975"/>
                    <a:pt x="98321" y="133499"/>
                    <a:pt x="75541" y="136998"/>
                  </a:cubicBezTo>
                  <a:cubicBezTo>
                    <a:pt x="64194" y="138620"/>
                    <a:pt x="52762" y="139729"/>
                    <a:pt x="41500" y="138876"/>
                  </a:cubicBezTo>
                  <a:cubicBezTo>
                    <a:pt x="35869" y="138449"/>
                    <a:pt x="30323" y="137595"/>
                    <a:pt x="25034" y="136145"/>
                  </a:cubicBezTo>
                  <a:lnTo>
                    <a:pt x="21109" y="134950"/>
                  </a:lnTo>
                  <a:lnTo>
                    <a:pt x="17269" y="133499"/>
                  </a:lnTo>
                  <a:cubicBezTo>
                    <a:pt x="14795" y="132475"/>
                    <a:pt x="12492" y="131280"/>
                    <a:pt x="10615" y="129743"/>
                  </a:cubicBezTo>
                  <a:lnTo>
                    <a:pt x="10615" y="129743"/>
                  </a:lnTo>
                  <a:cubicBezTo>
                    <a:pt x="10615" y="129743"/>
                    <a:pt x="10444" y="129658"/>
                    <a:pt x="10444" y="129658"/>
                  </a:cubicBezTo>
                  <a:lnTo>
                    <a:pt x="10273" y="129658"/>
                  </a:lnTo>
                  <a:cubicBezTo>
                    <a:pt x="10273" y="129658"/>
                    <a:pt x="10273" y="129573"/>
                    <a:pt x="10273" y="129573"/>
                  </a:cubicBezTo>
                  <a:cubicBezTo>
                    <a:pt x="8397" y="128036"/>
                    <a:pt x="7202" y="126244"/>
                    <a:pt x="6861" y="124366"/>
                  </a:cubicBezTo>
                  <a:cubicBezTo>
                    <a:pt x="6435" y="122489"/>
                    <a:pt x="6861" y="120270"/>
                    <a:pt x="7970" y="117965"/>
                  </a:cubicBezTo>
                  <a:cubicBezTo>
                    <a:pt x="8994" y="115661"/>
                    <a:pt x="10530" y="113271"/>
                    <a:pt x="12065" y="111052"/>
                  </a:cubicBezTo>
                  <a:cubicBezTo>
                    <a:pt x="13686" y="108833"/>
                    <a:pt x="15393" y="106699"/>
                    <a:pt x="17269" y="104651"/>
                  </a:cubicBezTo>
                  <a:cubicBezTo>
                    <a:pt x="24863" y="96628"/>
                    <a:pt x="34504" y="90483"/>
                    <a:pt x="44657" y="85448"/>
                  </a:cubicBezTo>
                  <a:cubicBezTo>
                    <a:pt x="54895" y="80412"/>
                    <a:pt x="65645" y="76315"/>
                    <a:pt x="76480" y="72048"/>
                  </a:cubicBezTo>
                  <a:cubicBezTo>
                    <a:pt x="87230" y="67866"/>
                    <a:pt x="98151" y="63769"/>
                    <a:pt x="108986" y="59928"/>
                  </a:cubicBezTo>
                  <a:cubicBezTo>
                    <a:pt x="152583" y="44310"/>
                    <a:pt x="197033" y="30995"/>
                    <a:pt x="241995" y="19985"/>
                  </a:cubicBezTo>
                  <a:cubicBezTo>
                    <a:pt x="274160" y="12133"/>
                    <a:pt x="306666" y="5647"/>
                    <a:pt x="339342" y="270"/>
                  </a:cubicBezTo>
                  <a:cubicBezTo>
                    <a:pt x="339769" y="270"/>
                    <a:pt x="339684" y="-72"/>
                    <a:pt x="339342" y="14"/>
                  </a:cubicBezTo>
                  <a:cubicBezTo>
                    <a:pt x="306751" y="4793"/>
                    <a:pt x="274330" y="10682"/>
                    <a:pt x="242166" y="17937"/>
                  </a:cubicBezTo>
                  <a:cubicBezTo>
                    <a:pt x="196863" y="28008"/>
                    <a:pt x="151986" y="40469"/>
                    <a:pt x="107962" y="55320"/>
                  </a:cubicBezTo>
                  <a:cubicBezTo>
                    <a:pt x="96956" y="58989"/>
                    <a:pt x="85950" y="62915"/>
                    <a:pt x="75029" y="66927"/>
                  </a:cubicBezTo>
                  <a:cubicBezTo>
                    <a:pt x="64109" y="70938"/>
                    <a:pt x="53188" y="74864"/>
                    <a:pt x="42438" y="79985"/>
                  </a:cubicBezTo>
                  <a:cubicBezTo>
                    <a:pt x="31774" y="85021"/>
                    <a:pt x="21365" y="91251"/>
                    <a:pt x="12833" y="99957"/>
                  </a:cubicBezTo>
                  <a:cubicBezTo>
                    <a:pt x="8567" y="104309"/>
                    <a:pt x="4899" y="109174"/>
                    <a:pt x="1912" y="114807"/>
                  </a:cubicBezTo>
                  <a:close/>
                </a:path>
              </a:pathLst>
            </a:custGeom>
            <a:grpFill/>
            <a:ln w="8532" cap="flat">
              <a:noFill/>
              <a:prstDash val="solid"/>
              <a:miter/>
            </a:ln>
          </p:spPr>
          <p:txBody>
            <a:bodyPr rtlCol="0" anchor="ctr"/>
            <a:lstStyle/>
            <a:p>
              <a:endParaRPr lang="en-US"/>
            </a:p>
          </p:txBody>
        </p:sp>
        <p:sp>
          <p:nvSpPr>
            <p:cNvPr id="1727" name="Freeform 1726">
              <a:extLst>
                <a:ext uri="{FF2B5EF4-FFF2-40B4-BE49-F238E27FC236}">
                  <a16:creationId xmlns:a16="http://schemas.microsoft.com/office/drawing/2014/main" id="{474B946B-D1AC-A108-C2C7-96648505C765}"/>
                </a:ext>
              </a:extLst>
            </p:cNvPr>
            <p:cNvSpPr/>
            <p:nvPr/>
          </p:nvSpPr>
          <p:spPr>
            <a:xfrm>
              <a:off x="6433079" y="3613551"/>
              <a:ext cx="140236" cy="61917"/>
            </a:xfrm>
            <a:custGeom>
              <a:avLst/>
              <a:gdLst>
                <a:gd name="connsiteX0" fmla="*/ 139810 w 140236"/>
                <a:gd name="connsiteY0" fmla="*/ 0 h 61917"/>
                <a:gd name="connsiteX1" fmla="*/ 124368 w 140236"/>
                <a:gd name="connsiteY1" fmla="*/ 22617 h 61917"/>
                <a:gd name="connsiteX2" fmla="*/ 89388 w 140236"/>
                <a:gd name="connsiteY2" fmla="*/ 38834 h 61917"/>
                <a:gd name="connsiteX3" fmla="*/ 51592 w 140236"/>
                <a:gd name="connsiteY3" fmla="*/ 50014 h 61917"/>
                <a:gd name="connsiteX4" fmla="*/ 51592 w 140236"/>
                <a:gd name="connsiteY4" fmla="*/ 50014 h 61917"/>
                <a:gd name="connsiteX5" fmla="*/ 51592 w 140236"/>
                <a:gd name="connsiteY5" fmla="*/ 50014 h 61917"/>
                <a:gd name="connsiteX6" fmla="*/ 51592 w 140236"/>
                <a:gd name="connsiteY6" fmla="*/ 50014 h 61917"/>
                <a:gd name="connsiteX7" fmla="*/ 51592 w 140236"/>
                <a:gd name="connsiteY7" fmla="*/ 50014 h 61917"/>
                <a:gd name="connsiteX8" fmla="*/ 33249 w 140236"/>
                <a:gd name="connsiteY8" fmla="*/ 55562 h 61917"/>
                <a:gd name="connsiteX9" fmla="*/ 15332 w 140236"/>
                <a:gd name="connsiteY9" fmla="*/ 54538 h 61917"/>
                <a:gd name="connsiteX10" fmla="*/ 7824 w 140236"/>
                <a:gd name="connsiteY10" fmla="*/ 49843 h 61917"/>
                <a:gd name="connsiteX11" fmla="*/ 3473 w 140236"/>
                <a:gd name="connsiteY11" fmla="*/ 42418 h 61917"/>
                <a:gd name="connsiteX12" fmla="*/ 5947 w 140236"/>
                <a:gd name="connsiteY12" fmla="*/ 34907 h 61917"/>
                <a:gd name="connsiteX13" fmla="*/ 13711 w 140236"/>
                <a:gd name="connsiteY13" fmla="*/ 29360 h 61917"/>
                <a:gd name="connsiteX14" fmla="*/ 38112 w 140236"/>
                <a:gd name="connsiteY14" fmla="*/ 15533 h 61917"/>
                <a:gd name="connsiteX15" fmla="*/ 38027 w 140236"/>
                <a:gd name="connsiteY15" fmla="*/ 15277 h 61917"/>
                <a:gd name="connsiteX16" fmla="*/ 12858 w 140236"/>
                <a:gd name="connsiteY16" fmla="*/ 27568 h 61917"/>
                <a:gd name="connsiteX17" fmla="*/ 4241 w 140236"/>
                <a:gd name="connsiteY17" fmla="*/ 32859 h 61917"/>
                <a:gd name="connsiteX18" fmla="*/ 828 w 140236"/>
                <a:gd name="connsiteY18" fmla="*/ 37212 h 61917"/>
                <a:gd name="connsiteX19" fmla="*/ 60 w 140236"/>
                <a:gd name="connsiteY19" fmla="*/ 42845 h 61917"/>
                <a:gd name="connsiteX20" fmla="*/ 13370 w 140236"/>
                <a:gd name="connsiteY20" fmla="*/ 58890 h 61917"/>
                <a:gd name="connsiteX21" fmla="*/ 23608 w 140236"/>
                <a:gd name="connsiteY21" fmla="*/ 61707 h 61917"/>
                <a:gd name="connsiteX22" fmla="*/ 34102 w 140236"/>
                <a:gd name="connsiteY22" fmla="*/ 61536 h 61917"/>
                <a:gd name="connsiteX23" fmla="*/ 53725 w 140236"/>
                <a:gd name="connsiteY23" fmla="*/ 56757 h 61917"/>
                <a:gd name="connsiteX24" fmla="*/ 53725 w 140236"/>
                <a:gd name="connsiteY24" fmla="*/ 56757 h 61917"/>
                <a:gd name="connsiteX25" fmla="*/ 53895 w 140236"/>
                <a:gd name="connsiteY25" fmla="*/ 56757 h 61917"/>
                <a:gd name="connsiteX26" fmla="*/ 54066 w 140236"/>
                <a:gd name="connsiteY26" fmla="*/ 56757 h 61917"/>
                <a:gd name="connsiteX27" fmla="*/ 54066 w 140236"/>
                <a:gd name="connsiteY27" fmla="*/ 56757 h 61917"/>
                <a:gd name="connsiteX28" fmla="*/ 91179 w 140236"/>
                <a:gd name="connsiteY28" fmla="*/ 43442 h 61917"/>
                <a:gd name="connsiteX29" fmla="*/ 125989 w 140236"/>
                <a:gd name="connsiteY29" fmla="*/ 24154 h 61917"/>
                <a:gd name="connsiteX30" fmla="*/ 140236 w 140236"/>
                <a:gd name="connsiteY30" fmla="*/ 171 h 61917"/>
                <a:gd name="connsiteX31" fmla="*/ 139981 w 140236"/>
                <a:gd name="connsiteY31" fmla="*/ 171 h 61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0236" h="61917">
                  <a:moveTo>
                    <a:pt x="139810" y="0"/>
                  </a:moveTo>
                  <a:cubicBezTo>
                    <a:pt x="137421" y="9132"/>
                    <a:pt x="131534" y="16814"/>
                    <a:pt x="124368" y="22617"/>
                  </a:cubicBezTo>
                  <a:cubicBezTo>
                    <a:pt x="114300" y="30811"/>
                    <a:pt x="101844" y="35078"/>
                    <a:pt x="89388" y="38834"/>
                  </a:cubicBezTo>
                  <a:cubicBezTo>
                    <a:pt x="76846" y="42504"/>
                    <a:pt x="64134" y="46174"/>
                    <a:pt x="51592" y="50014"/>
                  </a:cubicBezTo>
                  <a:lnTo>
                    <a:pt x="51592" y="50014"/>
                  </a:lnTo>
                  <a:cubicBezTo>
                    <a:pt x="51592" y="50014"/>
                    <a:pt x="51592" y="50014"/>
                    <a:pt x="51592" y="50014"/>
                  </a:cubicBezTo>
                  <a:lnTo>
                    <a:pt x="51592" y="50014"/>
                  </a:lnTo>
                  <a:cubicBezTo>
                    <a:pt x="51592" y="50014"/>
                    <a:pt x="51592" y="50014"/>
                    <a:pt x="51592" y="50014"/>
                  </a:cubicBezTo>
                  <a:cubicBezTo>
                    <a:pt x="45364" y="52148"/>
                    <a:pt x="39307" y="54367"/>
                    <a:pt x="33249" y="55562"/>
                  </a:cubicBezTo>
                  <a:cubicBezTo>
                    <a:pt x="27191" y="56757"/>
                    <a:pt x="20963" y="56671"/>
                    <a:pt x="15332" y="54538"/>
                  </a:cubicBezTo>
                  <a:cubicBezTo>
                    <a:pt x="12517" y="53514"/>
                    <a:pt x="9872" y="51892"/>
                    <a:pt x="7824" y="49843"/>
                  </a:cubicBezTo>
                  <a:cubicBezTo>
                    <a:pt x="5692" y="47795"/>
                    <a:pt x="4070" y="45149"/>
                    <a:pt x="3473" y="42418"/>
                  </a:cubicBezTo>
                  <a:cubicBezTo>
                    <a:pt x="2791" y="39602"/>
                    <a:pt x="3729" y="36956"/>
                    <a:pt x="5947" y="34907"/>
                  </a:cubicBezTo>
                  <a:cubicBezTo>
                    <a:pt x="8080" y="32774"/>
                    <a:pt x="10981" y="31152"/>
                    <a:pt x="13711" y="29360"/>
                  </a:cubicBezTo>
                  <a:cubicBezTo>
                    <a:pt x="21646" y="24324"/>
                    <a:pt x="29751" y="19715"/>
                    <a:pt x="38112" y="15533"/>
                  </a:cubicBezTo>
                  <a:cubicBezTo>
                    <a:pt x="38197" y="15533"/>
                    <a:pt x="38112" y="15192"/>
                    <a:pt x="38027" y="15277"/>
                  </a:cubicBezTo>
                  <a:cubicBezTo>
                    <a:pt x="29409" y="18947"/>
                    <a:pt x="21049" y="23044"/>
                    <a:pt x="12858" y="27568"/>
                  </a:cubicBezTo>
                  <a:cubicBezTo>
                    <a:pt x="9957" y="29189"/>
                    <a:pt x="7056" y="30555"/>
                    <a:pt x="4241" y="32859"/>
                  </a:cubicBezTo>
                  <a:cubicBezTo>
                    <a:pt x="2876" y="33969"/>
                    <a:pt x="1596" y="35420"/>
                    <a:pt x="828" y="37212"/>
                  </a:cubicBezTo>
                  <a:cubicBezTo>
                    <a:pt x="60" y="39004"/>
                    <a:pt x="-110" y="41053"/>
                    <a:pt x="60" y="42845"/>
                  </a:cubicBezTo>
                  <a:cubicBezTo>
                    <a:pt x="1169" y="50356"/>
                    <a:pt x="6971" y="55989"/>
                    <a:pt x="13370" y="58890"/>
                  </a:cubicBezTo>
                  <a:cubicBezTo>
                    <a:pt x="16612" y="60427"/>
                    <a:pt x="20110" y="61280"/>
                    <a:pt x="23608" y="61707"/>
                  </a:cubicBezTo>
                  <a:cubicBezTo>
                    <a:pt x="27191" y="62048"/>
                    <a:pt x="30689" y="61963"/>
                    <a:pt x="34102" y="61536"/>
                  </a:cubicBezTo>
                  <a:cubicBezTo>
                    <a:pt x="41012" y="60683"/>
                    <a:pt x="47497" y="58634"/>
                    <a:pt x="53725" y="56757"/>
                  </a:cubicBezTo>
                  <a:lnTo>
                    <a:pt x="53725" y="56757"/>
                  </a:lnTo>
                  <a:cubicBezTo>
                    <a:pt x="53725" y="56757"/>
                    <a:pt x="53895" y="56757"/>
                    <a:pt x="53895" y="56757"/>
                  </a:cubicBezTo>
                  <a:lnTo>
                    <a:pt x="54066" y="56757"/>
                  </a:lnTo>
                  <a:cubicBezTo>
                    <a:pt x="54066" y="56757"/>
                    <a:pt x="54066" y="56757"/>
                    <a:pt x="54066" y="56757"/>
                  </a:cubicBezTo>
                  <a:cubicBezTo>
                    <a:pt x="66523" y="52404"/>
                    <a:pt x="78808" y="48051"/>
                    <a:pt x="91179" y="43442"/>
                  </a:cubicBezTo>
                  <a:cubicBezTo>
                    <a:pt x="103465" y="38834"/>
                    <a:pt x="116092" y="33371"/>
                    <a:pt x="125989" y="24154"/>
                  </a:cubicBezTo>
                  <a:cubicBezTo>
                    <a:pt x="132899" y="17753"/>
                    <a:pt x="138445" y="9474"/>
                    <a:pt x="140236" y="171"/>
                  </a:cubicBezTo>
                  <a:cubicBezTo>
                    <a:pt x="140236" y="85"/>
                    <a:pt x="139981" y="0"/>
                    <a:pt x="139981" y="171"/>
                  </a:cubicBezTo>
                  <a:close/>
                </a:path>
              </a:pathLst>
            </a:custGeom>
            <a:grpFill/>
            <a:ln w="8532" cap="flat">
              <a:noFill/>
              <a:prstDash val="solid"/>
              <a:miter/>
            </a:ln>
          </p:spPr>
          <p:txBody>
            <a:bodyPr rtlCol="0" anchor="ctr"/>
            <a:lstStyle/>
            <a:p>
              <a:endParaRPr lang="en-US"/>
            </a:p>
          </p:txBody>
        </p:sp>
        <p:sp>
          <p:nvSpPr>
            <p:cNvPr id="1728" name="Freeform 1727">
              <a:extLst>
                <a:ext uri="{FF2B5EF4-FFF2-40B4-BE49-F238E27FC236}">
                  <a16:creationId xmlns:a16="http://schemas.microsoft.com/office/drawing/2014/main" id="{675A976C-C788-3E00-D69B-7DB3BC6943DA}"/>
                </a:ext>
              </a:extLst>
            </p:cNvPr>
            <p:cNvSpPr/>
            <p:nvPr/>
          </p:nvSpPr>
          <p:spPr>
            <a:xfrm>
              <a:off x="6279142" y="3557293"/>
              <a:ext cx="226090" cy="83498"/>
            </a:xfrm>
            <a:custGeom>
              <a:avLst/>
              <a:gdLst>
                <a:gd name="connsiteX0" fmla="*/ 111851 w 226090"/>
                <a:gd name="connsiteY0" fmla="*/ 38421 h 83498"/>
                <a:gd name="connsiteX1" fmla="*/ 111851 w 226090"/>
                <a:gd name="connsiteY1" fmla="*/ 38421 h 83498"/>
                <a:gd name="connsiteX2" fmla="*/ 111851 w 226090"/>
                <a:gd name="connsiteY2" fmla="*/ 38421 h 83498"/>
                <a:gd name="connsiteX3" fmla="*/ 111851 w 226090"/>
                <a:gd name="connsiteY3" fmla="*/ 38421 h 83498"/>
                <a:gd name="connsiteX4" fmla="*/ 111851 w 226090"/>
                <a:gd name="connsiteY4" fmla="*/ 38421 h 83498"/>
                <a:gd name="connsiteX5" fmla="*/ 29435 w 226090"/>
                <a:gd name="connsiteY5" fmla="*/ 71450 h 83498"/>
                <a:gd name="connsiteX6" fmla="*/ 0 w 226090"/>
                <a:gd name="connsiteY6" fmla="*/ 83228 h 83498"/>
                <a:gd name="connsiteX7" fmla="*/ 85 w 226090"/>
                <a:gd name="connsiteY7" fmla="*/ 83484 h 83498"/>
                <a:gd name="connsiteX8" fmla="*/ 29946 w 226090"/>
                <a:gd name="connsiteY8" fmla="*/ 73413 h 83498"/>
                <a:gd name="connsiteX9" fmla="*/ 114069 w 226090"/>
                <a:gd name="connsiteY9" fmla="*/ 44993 h 83498"/>
                <a:gd name="connsiteX10" fmla="*/ 114069 w 226090"/>
                <a:gd name="connsiteY10" fmla="*/ 44993 h 83498"/>
                <a:gd name="connsiteX11" fmla="*/ 114240 w 226090"/>
                <a:gd name="connsiteY11" fmla="*/ 44993 h 83498"/>
                <a:gd name="connsiteX12" fmla="*/ 114410 w 226090"/>
                <a:gd name="connsiteY12" fmla="*/ 44993 h 83498"/>
                <a:gd name="connsiteX13" fmla="*/ 114410 w 226090"/>
                <a:gd name="connsiteY13" fmla="*/ 44993 h 83498"/>
                <a:gd name="connsiteX14" fmla="*/ 196827 w 226090"/>
                <a:gd name="connsiteY14" fmla="*/ 11962 h 83498"/>
                <a:gd name="connsiteX15" fmla="*/ 226091 w 226090"/>
                <a:gd name="connsiteY15" fmla="*/ 270 h 83498"/>
                <a:gd name="connsiteX16" fmla="*/ 226005 w 226090"/>
                <a:gd name="connsiteY16" fmla="*/ 14 h 83498"/>
                <a:gd name="connsiteX17" fmla="*/ 195974 w 226090"/>
                <a:gd name="connsiteY17" fmla="*/ 10170 h 83498"/>
                <a:gd name="connsiteX18" fmla="*/ 111851 w 226090"/>
                <a:gd name="connsiteY18" fmla="*/ 38591 h 83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6090" h="83498">
                  <a:moveTo>
                    <a:pt x="111851" y="38421"/>
                  </a:moveTo>
                  <a:cubicBezTo>
                    <a:pt x="111851" y="38421"/>
                    <a:pt x="111851" y="38421"/>
                    <a:pt x="111851" y="38421"/>
                  </a:cubicBezTo>
                  <a:cubicBezTo>
                    <a:pt x="111851" y="38421"/>
                    <a:pt x="111851" y="38421"/>
                    <a:pt x="111851" y="38421"/>
                  </a:cubicBezTo>
                  <a:cubicBezTo>
                    <a:pt x="111851" y="38421"/>
                    <a:pt x="111851" y="38421"/>
                    <a:pt x="111851" y="38421"/>
                  </a:cubicBezTo>
                  <a:cubicBezTo>
                    <a:pt x="111851" y="38421"/>
                    <a:pt x="111851" y="38421"/>
                    <a:pt x="111851" y="38421"/>
                  </a:cubicBezTo>
                  <a:cubicBezTo>
                    <a:pt x="84293" y="49175"/>
                    <a:pt x="56906" y="60355"/>
                    <a:pt x="29435" y="71450"/>
                  </a:cubicBezTo>
                  <a:lnTo>
                    <a:pt x="0" y="83228"/>
                  </a:lnTo>
                  <a:cubicBezTo>
                    <a:pt x="0" y="83228"/>
                    <a:pt x="0" y="83570"/>
                    <a:pt x="85" y="83484"/>
                  </a:cubicBezTo>
                  <a:lnTo>
                    <a:pt x="29946" y="73413"/>
                  </a:lnTo>
                  <a:cubicBezTo>
                    <a:pt x="58016" y="64025"/>
                    <a:pt x="86085" y="54722"/>
                    <a:pt x="114069" y="44993"/>
                  </a:cubicBezTo>
                  <a:cubicBezTo>
                    <a:pt x="114069" y="44993"/>
                    <a:pt x="114069" y="44993"/>
                    <a:pt x="114069" y="44993"/>
                  </a:cubicBezTo>
                  <a:cubicBezTo>
                    <a:pt x="114069" y="44993"/>
                    <a:pt x="114240" y="44993"/>
                    <a:pt x="114240" y="44993"/>
                  </a:cubicBezTo>
                  <a:cubicBezTo>
                    <a:pt x="114240" y="44993"/>
                    <a:pt x="114410" y="44993"/>
                    <a:pt x="114410" y="44993"/>
                  </a:cubicBezTo>
                  <a:cubicBezTo>
                    <a:pt x="114410" y="44993"/>
                    <a:pt x="114410" y="44993"/>
                    <a:pt x="114410" y="44993"/>
                  </a:cubicBezTo>
                  <a:cubicBezTo>
                    <a:pt x="141968" y="34239"/>
                    <a:pt x="169355" y="23058"/>
                    <a:pt x="196827" y="11962"/>
                  </a:cubicBezTo>
                  <a:lnTo>
                    <a:pt x="226091" y="270"/>
                  </a:lnTo>
                  <a:cubicBezTo>
                    <a:pt x="226091" y="270"/>
                    <a:pt x="226091" y="-72"/>
                    <a:pt x="226005" y="14"/>
                  </a:cubicBezTo>
                  <a:lnTo>
                    <a:pt x="195974" y="10170"/>
                  </a:lnTo>
                  <a:cubicBezTo>
                    <a:pt x="167904" y="19559"/>
                    <a:pt x="139835" y="28862"/>
                    <a:pt x="111851" y="38591"/>
                  </a:cubicBezTo>
                  <a:close/>
                </a:path>
              </a:pathLst>
            </a:custGeom>
            <a:grpFill/>
            <a:ln w="8532" cap="flat">
              <a:noFill/>
              <a:prstDash val="solid"/>
              <a:miter/>
            </a:ln>
          </p:spPr>
          <p:txBody>
            <a:bodyPr rtlCol="0" anchor="ctr"/>
            <a:lstStyle/>
            <a:p>
              <a:endParaRPr lang="en-US"/>
            </a:p>
          </p:txBody>
        </p:sp>
        <p:sp>
          <p:nvSpPr>
            <p:cNvPr id="1729" name="Freeform 1728">
              <a:extLst>
                <a:ext uri="{FF2B5EF4-FFF2-40B4-BE49-F238E27FC236}">
                  <a16:creationId xmlns:a16="http://schemas.microsoft.com/office/drawing/2014/main" id="{4D96A462-9E79-1A75-B615-4BDF95AB0984}"/>
                </a:ext>
              </a:extLst>
            </p:cNvPr>
            <p:cNvSpPr/>
            <p:nvPr/>
          </p:nvSpPr>
          <p:spPr>
            <a:xfrm>
              <a:off x="6448070" y="3505572"/>
              <a:ext cx="233513" cy="87168"/>
            </a:xfrm>
            <a:custGeom>
              <a:avLst/>
              <a:gdLst>
                <a:gd name="connsiteX0" fmla="*/ 14163 w 233513"/>
                <a:gd name="connsiteY0" fmla="*/ 78534 h 87168"/>
                <a:gd name="connsiteX1" fmla="*/ 0 w 233513"/>
                <a:gd name="connsiteY1" fmla="*/ 86898 h 87168"/>
                <a:gd name="connsiteX2" fmla="*/ 171 w 233513"/>
                <a:gd name="connsiteY2" fmla="*/ 87154 h 87168"/>
                <a:gd name="connsiteX3" fmla="*/ 14675 w 233513"/>
                <a:gd name="connsiteY3" fmla="*/ 79644 h 87168"/>
                <a:gd name="connsiteX4" fmla="*/ 29349 w 233513"/>
                <a:gd name="connsiteY4" fmla="*/ 72389 h 87168"/>
                <a:gd name="connsiteX5" fmla="*/ 71410 w 233513"/>
                <a:gd name="connsiteY5" fmla="*/ 53783 h 87168"/>
                <a:gd name="connsiteX6" fmla="*/ 114325 w 233513"/>
                <a:gd name="connsiteY6" fmla="*/ 37482 h 87168"/>
                <a:gd name="connsiteX7" fmla="*/ 114325 w 233513"/>
                <a:gd name="connsiteY7" fmla="*/ 37482 h 87168"/>
                <a:gd name="connsiteX8" fmla="*/ 114496 w 233513"/>
                <a:gd name="connsiteY8" fmla="*/ 37482 h 87168"/>
                <a:gd name="connsiteX9" fmla="*/ 114752 w 233513"/>
                <a:gd name="connsiteY9" fmla="*/ 37482 h 87168"/>
                <a:gd name="connsiteX10" fmla="*/ 114752 w 233513"/>
                <a:gd name="connsiteY10" fmla="*/ 37482 h 87168"/>
                <a:gd name="connsiteX11" fmla="*/ 157922 w 233513"/>
                <a:gd name="connsiteY11" fmla="*/ 21692 h 87168"/>
                <a:gd name="connsiteX12" fmla="*/ 201861 w 233513"/>
                <a:gd name="connsiteY12" fmla="*/ 8207 h 87168"/>
                <a:gd name="connsiteX13" fmla="*/ 217644 w 233513"/>
                <a:gd name="connsiteY13" fmla="*/ 4111 h 87168"/>
                <a:gd name="connsiteX14" fmla="*/ 233513 w 233513"/>
                <a:gd name="connsiteY14" fmla="*/ 270 h 87168"/>
                <a:gd name="connsiteX15" fmla="*/ 233513 w 233513"/>
                <a:gd name="connsiteY15" fmla="*/ 14 h 87168"/>
                <a:gd name="connsiteX16" fmla="*/ 217303 w 233513"/>
                <a:gd name="connsiteY16" fmla="*/ 3001 h 87168"/>
                <a:gd name="connsiteX17" fmla="*/ 201178 w 233513"/>
                <a:gd name="connsiteY17" fmla="*/ 6329 h 87168"/>
                <a:gd name="connsiteX18" fmla="*/ 156301 w 233513"/>
                <a:gd name="connsiteY18" fmla="*/ 17254 h 87168"/>
                <a:gd name="connsiteX19" fmla="*/ 112192 w 233513"/>
                <a:gd name="connsiteY19" fmla="*/ 31081 h 87168"/>
                <a:gd name="connsiteX20" fmla="*/ 112192 w 233513"/>
                <a:gd name="connsiteY20" fmla="*/ 31081 h 87168"/>
                <a:gd name="connsiteX21" fmla="*/ 112192 w 233513"/>
                <a:gd name="connsiteY21" fmla="*/ 31081 h 87168"/>
                <a:gd name="connsiteX22" fmla="*/ 112192 w 233513"/>
                <a:gd name="connsiteY22" fmla="*/ 31081 h 87168"/>
                <a:gd name="connsiteX23" fmla="*/ 112192 w 233513"/>
                <a:gd name="connsiteY23" fmla="*/ 31081 h 87168"/>
                <a:gd name="connsiteX24" fmla="*/ 69789 w 233513"/>
                <a:gd name="connsiteY24" fmla="*/ 49516 h 87168"/>
                <a:gd name="connsiteX25" fmla="*/ 28752 w 233513"/>
                <a:gd name="connsiteY25" fmla="*/ 70682 h 87168"/>
                <a:gd name="connsiteX26" fmla="*/ 14419 w 233513"/>
                <a:gd name="connsiteY26" fmla="*/ 78790 h 8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513" h="87168">
                  <a:moveTo>
                    <a:pt x="14163" y="78534"/>
                  </a:moveTo>
                  <a:lnTo>
                    <a:pt x="0" y="86898"/>
                  </a:lnTo>
                  <a:cubicBezTo>
                    <a:pt x="0" y="86898"/>
                    <a:pt x="0" y="87240"/>
                    <a:pt x="171" y="87154"/>
                  </a:cubicBezTo>
                  <a:lnTo>
                    <a:pt x="14675" y="79644"/>
                  </a:lnTo>
                  <a:lnTo>
                    <a:pt x="29349" y="72389"/>
                  </a:lnTo>
                  <a:cubicBezTo>
                    <a:pt x="43171" y="65732"/>
                    <a:pt x="57248" y="59672"/>
                    <a:pt x="71410" y="53783"/>
                  </a:cubicBezTo>
                  <a:cubicBezTo>
                    <a:pt x="85573" y="47980"/>
                    <a:pt x="99907" y="42603"/>
                    <a:pt x="114325" y="37482"/>
                  </a:cubicBezTo>
                  <a:lnTo>
                    <a:pt x="114325" y="37482"/>
                  </a:lnTo>
                  <a:cubicBezTo>
                    <a:pt x="114325" y="37482"/>
                    <a:pt x="114496" y="37482"/>
                    <a:pt x="114496" y="37482"/>
                  </a:cubicBezTo>
                  <a:lnTo>
                    <a:pt x="114752" y="37482"/>
                  </a:lnTo>
                  <a:cubicBezTo>
                    <a:pt x="114752" y="37482"/>
                    <a:pt x="114752" y="37482"/>
                    <a:pt x="114752" y="37482"/>
                  </a:cubicBezTo>
                  <a:cubicBezTo>
                    <a:pt x="129000" y="31934"/>
                    <a:pt x="143418" y="26642"/>
                    <a:pt x="157922" y="21692"/>
                  </a:cubicBezTo>
                  <a:cubicBezTo>
                    <a:pt x="172426" y="16827"/>
                    <a:pt x="187101" y="12218"/>
                    <a:pt x="201861" y="8207"/>
                  </a:cubicBezTo>
                  <a:lnTo>
                    <a:pt x="217644" y="4111"/>
                  </a:lnTo>
                  <a:lnTo>
                    <a:pt x="233513" y="270"/>
                  </a:lnTo>
                  <a:cubicBezTo>
                    <a:pt x="233513" y="270"/>
                    <a:pt x="233513" y="-72"/>
                    <a:pt x="233513" y="14"/>
                  </a:cubicBezTo>
                  <a:lnTo>
                    <a:pt x="217303" y="3001"/>
                  </a:lnTo>
                  <a:lnTo>
                    <a:pt x="201178" y="6329"/>
                  </a:lnTo>
                  <a:cubicBezTo>
                    <a:pt x="186162" y="9573"/>
                    <a:pt x="171146" y="13243"/>
                    <a:pt x="156301" y="17254"/>
                  </a:cubicBezTo>
                  <a:cubicBezTo>
                    <a:pt x="141456" y="21351"/>
                    <a:pt x="126696" y="26045"/>
                    <a:pt x="112192" y="31081"/>
                  </a:cubicBezTo>
                  <a:lnTo>
                    <a:pt x="112192" y="31081"/>
                  </a:lnTo>
                  <a:cubicBezTo>
                    <a:pt x="112192" y="31081"/>
                    <a:pt x="112192" y="31081"/>
                    <a:pt x="112192" y="31081"/>
                  </a:cubicBezTo>
                  <a:lnTo>
                    <a:pt x="112192" y="31081"/>
                  </a:lnTo>
                  <a:cubicBezTo>
                    <a:pt x="112192" y="31081"/>
                    <a:pt x="112192" y="31081"/>
                    <a:pt x="112192" y="31081"/>
                  </a:cubicBezTo>
                  <a:cubicBezTo>
                    <a:pt x="97859" y="36799"/>
                    <a:pt x="83696" y="42944"/>
                    <a:pt x="69789" y="49516"/>
                  </a:cubicBezTo>
                  <a:cubicBezTo>
                    <a:pt x="55883" y="56173"/>
                    <a:pt x="42232" y="63257"/>
                    <a:pt x="28752" y="70682"/>
                  </a:cubicBezTo>
                  <a:lnTo>
                    <a:pt x="14419" y="78790"/>
                  </a:lnTo>
                  <a:close/>
                </a:path>
              </a:pathLst>
            </a:custGeom>
            <a:grpFill/>
            <a:ln w="8532" cap="flat">
              <a:noFill/>
              <a:prstDash val="solid"/>
              <a:miter/>
            </a:ln>
          </p:spPr>
          <p:txBody>
            <a:bodyPr rtlCol="0" anchor="ctr"/>
            <a:lstStyle/>
            <a:p>
              <a:endParaRPr lang="en-US"/>
            </a:p>
          </p:txBody>
        </p:sp>
        <p:sp>
          <p:nvSpPr>
            <p:cNvPr id="1730" name="Freeform 1729">
              <a:extLst>
                <a:ext uri="{FF2B5EF4-FFF2-40B4-BE49-F238E27FC236}">
                  <a16:creationId xmlns:a16="http://schemas.microsoft.com/office/drawing/2014/main" id="{6A27ADEC-170E-8D3A-BFEF-9C1DC4A989F8}"/>
                </a:ext>
              </a:extLst>
            </p:cNvPr>
            <p:cNvSpPr/>
            <p:nvPr/>
          </p:nvSpPr>
          <p:spPr>
            <a:xfrm>
              <a:off x="6279654" y="3487990"/>
              <a:ext cx="457288" cy="164835"/>
            </a:xfrm>
            <a:custGeom>
              <a:avLst/>
              <a:gdLst>
                <a:gd name="connsiteX0" fmla="*/ 316698 w 457288"/>
                <a:gd name="connsiteY0" fmla="*/ 51735 h 164835"/>
                <a:gd name="connsiteX1" fmla="*/ 316698 w 457288"/>
                <a:gd name="connsiteY1" fmla="*/ 51735 h 164835"/>
                <a:gd name="connsiteX2" fmla="*/ 316698 w 457288"/>
                <a:gd name="connsiteY2" fmla="*/ 51735 h 164835"/>
                <a:gd name="connsiteX3" fmla="*/ 316698 w 457288"/>
                <a:gd name="connsiteY3" fmla="*/ 51735 h 164835"/>
                <a:gd name="connsiteX4" fmla="*/ 251003 w 457288"/>
                <a:gd name="connsiteY4" fmla="*/ 81521 h 164835"/>
                <a:gd name="connsiteX5" fmla="*/ 230527 w 457288"/>
                <a:gd name="connsiteY5" fmla="*/ 87752 h 164835"/>
                <a:gd name="connsiteX6" fmla="*/ 131815 w 457288"/>
                <a:gd name="connsiteY6" fmla="*/ 117624 h 164835"/>
                <a:gd name="connsiteX7" fmla="*/ 131815 w 457288"/>
                <a:gd name="connsiteY7" fmla="*/ 117624 h 164835"/>
                <a:gd name="connsiteX8" fmla="*/ 131815 w 457288"/>
                <a:gd name="connsiteY8" fmla="*/ 117624 h 164835"/>
                <a:gd name="connsiteX9" fmla="*/ 131815 w 457288"/>
                <a:gd name="connsiteY9" fmla="*/ 117624 h 164835"/>
                <a:gd name="connsiteX10" fmla="*/ 131815 w 457288"/>
                <a:gd name="connsiteY10" fmla="*/ 117624 h 164835"/>
                <a:gd name="connsiteX11" fmla="*/ 34724 w 457288"/>
                <a:gd name="connsiteY11" fmla="*/ 152190 h 164835"/>
                <a:gd name="connsiteX12" fmla="*/ 0 w 457288"/>
                <a:gd name="connsiteY12" fmla="*/ 164566 h 164835"/>
                <a:gd name="connsiteX13" fmla="*/ 85 w 457288"/>
                <a:gd name="connsiteY13" fmla="*/ 164822 h 164835"/>
                <a:gd name="connsiteX14" fmla="*/ 35151 w 457288"/>
                <a:gd name="connsiteY14" fmla="*/ 154238 h 164835"/>
                <a:gd name="connsiteX15" fmla="*/ 133863 w 457288"/>
                <a:gd name="connsiteY15" fmla="*/ 124281 h 164835"/>
                <a:gd name="connsiteX16" fmla="*/ 133863 w 457288"/>
                <a:gd name="connsiteY16" fmla="*/ 124281 h 164835"/>
                <a:gd name="connsiteX17" fmla="*/ 134119 w 457288"/>
                <a:gd name="connsiteY17" fmla="*/ 124281 h 164835"/>
                <a:gd name="connsiteX18" fmla="*/ 134375 w 457288"/>
                <a:gd name="connsiteY18" fmla="*/ 124281 h 164835"/>
                <a:gd name="connsiteX19" fmla="*/ 134375 w 457288"/>
                <a:gd name="connsiteY19" fmla="*/ 124281 h 164835"/>
                <a:gd name="connsiteX20" fmla="*/ 231551 w 457288"/>
                <a:gd name="connsiteY20" fmla="*/ 89715 h 164835"/>
                <a:gd name="connsiteX21" fmla="*/ 241362 w 457288"/>
                <a:gd name="connsiteY21" fmla="*/ 86216 h 164835"/>
                <a:gd name="connsiteX22" fmla="*/ 216791 w 457288"/>
                <a:gd name="connsiteY22" fmla="*/ 97908 h 164835"/>
                <a:gd name="connsiteX23" fmla="*/ 181385 w 457288"/>
                <a:gd name="connsiteY23" fmla="*/ 115064 h 164835"/>
                <a:gd name="connsiteX24" fmla="*/ 181470 w 457288"/>
                <a:gd name="connsiteY24" fmla="*/ 115320 h 164835"/>
                <a:gd name="connsiteX25" fmla="*/ 217388 w 457288"/>
                <a:gd name="connsiteY25" fmla="*/ 99872 h 164835"/>
                <a:gd name="connsiteX26" fmla="*/ 319257 w 457288"/>
                <a:gd name="connsiteY26" fmla="*/ 58307 h 164835"/>
                <a:gd name="connsiteX27" fmla="*/ 319257 w 457288"/>
                <a:gd name="connsiteY27" fmla="*/ 58307 h 164835"/>
                <a:gd name="connsiteX28" fmla="*/ 319513 w 457288"/>
                <a:gd name="connsiteY28" fmla="*/ 58221 h 164835"/>
                <a:gd name="connsiteX29" fmla="*/ 319769 w 457288"/>
                <a:gd name="connsiteY29" fmla="*/ 58221 h 164835"/>
                <a:gd name="connsiteX30" fmla="*/ 319769 w 457288"/>
                <a:gd name="connsiteY30" fmla="*/ 58136 h 164835"/>
                <a:gd name="connsiteX31" fmla="*/ 420955 w 457288"/>
                <a:gd name="connsiteY31" fmla="*/ 14950 h 164835"/>
                <a:gd name="connsiteX32" fmla="*/ 457215 w 457288"/>
                <a:gd name="connsiteY32" fmla="*/ 270 h 164835"/>
                <a:gd name="connsiteX33" fmla="*/ 457130 w 457288"/>
                <a:gd name="connsiteY33" fmla="*/ 14 h 164835"/>
                <a:gd name="connsiteX34" fmla="*/ 420017 w 457288"/>
                <a:gd name="connsiteY34" fmla="*/ 13157 h 164835"/>
                <a:gd name="connsiteX35" fmla="*/ 316868 w 457288"/>
                <a:gd name="connsiteY35" fmla="*/ 51820 h 164835"/>
                <a:gd name="connsiteX36" fmla="*/ 316868 w 457288"/>
                <a:gd name="connsiteY36" fmla="*/ 51820 h 16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57288" h="164835">
                  <a:moveTo>
                    <a:pt x="316698" y="51735"/>
                  </a:moveTo>
                  <a:lnTo>
                    <a:pt x="316698" y="51735"/>
                  </a:lnTo>
                  <a:cubicBezTo>
                    <a:pt x="316698" y="51735"/>
                    <a:pt x="316698" y="51735"/>
                    <a:pt x="316698" y="51735"/>
                  </a:cubicBezTo>
                  <a:lnTo>
                    <a:pt x="316698" y="51735"/>
                  </a:lnTo>
                  <a:cubicBezTo>
                    <a:pt x="294686" y="61294"/>
                    <a:pt x="272759" y="71365"/>
                    <a:pt x="251003" y="81521"/>
                  </a:cubicBezTo>
                  <a:lnTo>
                    <a:pt x="230527" y="87752"/>
                  </a:lnTo>
                  <a:cubicBezTo>
                    <a:pt x="197595" y="97652"/>
                    <a:pt x="164662" y="107382"/>
                    <a:pt x="131815" y="117624"/>
                  </a:cubicBezTo>
                  <a:cubicBezTo>
                    <a:pt x="131815" y="117624"/>
                    <a:pt x="131815" y="117624"/>
                    <a:pt x="131815" y="117624"/>
                  </a:cubicBezTo>
                  <a:cubicBezTo>
                    <a:pt x="131815" y="117624"/>
                    <a:pt x="131815" y="117624"/>
                    <a:pt x="131815" y="117624"/>
                  </a:cubicBezTo>
                  <a:cubicBezTo>
                    <a:pt x="131815" y="117624"/>
                    <a:pt x="131815" y="117624"/>
                    <a:pt x="131815" y="117624"/>
                  </a:cubicBezTo>
                  <a:cubicBezTo>
                    <a:pt x="131815" y="117624"/>
                    <a:pt x="131815" y="117624"/>
                    <a:pt x="131815" y="117624"/>
                  </a:cubicBezTo>
                  <a:cubicBezTo>
                    <a:pt x="99309" y="128890"/>
                    <a:pt x="67059" y="140583"/>
                    <a:pt x="34724" y="152190"/>
                  </a:cubicBezTo>
                  <a:lnTo>
                    <a:pt x="0" y="164566"/>
                  </a:lnTo>
                  <a:cubicBezTo>
                    <a:pt x="0" y="164566"/>
                    <a:pt x="0" y="164907"/>
                    <a:pt x="85" y="164822"/>
                  </a:cubicBezTo>
                  <a:lnTo>
                    <a:pt x="35151" y="154238"/>
                  </a:lnTo>
                  <a:cubicBezTo>
                    <a:pt x="68083" y="144338"/>
                    <a:pt x="101016" y="134608"/>
                    <a:pt x="133863" y="124281"/>
                  </a:cubicBezTo>
                  <a:cubicBezTo>
                    <a:pt x="133863" y="124281"/>
                    <a:pt x="133863" y="124281"/>
                    <a:pt x="133863" y="124281"/>
                  </a:cubicBezTo>
                  <a:cubicBezTo>
                    <a:pt x="133863" y="124281"/>
                    <a:pt x="134034" y="124281"/>
                    <a:pt x="134119" y="124281"/>
                  </a:cubicBezTo>
                  <a:cubicBezTo>
                    <a:pt x="134119" y="124281"/>
                    <a:pt x="134289" y="124281"/>
                    <a:pt x="134375" y="124281"/>
                  </a:cubicBezTo>
                  <a:cubicBezTo>
                    <a:pt x="134375" y="124281"/>
                    <a:pt x="134375" y="124281"/>
                    <a:pt x="134375" y="124281"/>
                  </a:cubicBezTo>
                  <a:cubicBezTo>
                    <a:pt x="166880" y="113015"/>
                    <a:pt x="199216" y="101322"/>
                    <a:pt x="231551" y="89715"/>
                  </a:cubicBezTo>
                  <a:lnTo>
                    <a:pt x="241362" y="86216"/>
                  </a:lnTo>
                  <a:cubicBezTo>
                    <a:pt x="233172" y="90056"/>
                    <a:pt x="224982" y="93982"/>
                    <a:pt x="216791" y="97908"/>
                  </a:cubicBezTo>
                  <a:cubicBezTo>
                    <a:pt x="204932" y="103541"/>
                    <a:pt x="193158" y="109260"/>
                    <a:pt x="181385" y="115064"/>
                  </a:cubicBezTo>
                  <a:cubicBezTo>
                    <a:pt x="181214" y="115064"/>
                    <a:pt x="181385" y="115405"/>
                    <a:pt x="181470" y="115320"/>
                  </a:cubicBezTo>
                  <a:cubicBezTo>
                    <a:pt x="193414" y="110113"/>
                    <a:pt x="205359" y="104992"/>
                    <a:pt x="217388" y="99872"/>
                  </a:cubicBezTo>
                  <a:cubicBezTo>
                    <a:pt x="251174" y="85618"/>
                    <a:pt x="285215" y="71962"/>
                    <a:pt x="319257" y="58307"/>
                  </a:cubicBezTo>
                  <a:lnTo>
                    <a:pt x="319257" y="58307"/>
                  </a:lnTo>
                  <a:cubicBezTo>
                    <a:pt x="319257" y="58307"/>
                    <a:pt x="319513" y="58221"/>
                    <a:pt x="319513" y="58221"/>
                  </a:cubicBezTo>
                  <a:lnTo>
                    <a:pt x="319769" y="58221"/>
                  </a:lnTo>
                  <a:cubicBezTo>
                    <a:pt x="319769" y="58221"/>
                    <a:pt x="319769" y="58136"/>
                    <a:pt x="319769" y="58136"/>
                  </a:cubicBezTo>
                  <a:cubicBezTo>
                    <a:pt x="353384" y="43541"/>
                    <a:pt x="387084" y="28947"/>
                    <a:pt x="420955" y="14950"/>
                  </a:cubicBezTo>
                  <a:cubicBezTo>
                    <a:pt x="432985" y="10000"/>
                    <a:pt x="445100" y="5135"/>
                    <a:pt x="457215" y="270"/>
                  </a:cubicBezTo>
                  <a:cubicBezTo>
                    <a:pt x="457386" y="270"/>
                    <a:pt x="457215" y="-72"/>
                    <a:pt x="457130" y="14"/>
                  </a:cubicBezTo>
                  <a:cubicBezTo>
                    <a:pt x="444759" y="4367"/>
                    <a:pt x="432388" y="8719"/>
                    <a:pt x="420017" y="13157"/>
                  </a:cubicBezTo>
                  <a:cubicBezTo>
                    <a:pt x="385463" y="25448"/>
                    <a:pt x="350995" y="38164"/>
                    <a:pt x="316868" y="51820"/>
                  </a:cubicBezTo>
                  <a:lnTo>
                    <a:pt x="316868" y="51820"/>
                  </a:lnTo>
                  <a:close/>
                </a:path>
              </a:pathLst>
            </a:custGeom>
            <a:grpFill/>
            <a:ln w="8532" cap="flat">
              <a:noFill/>
              <a:prstDash val="solid"/>
              <a:miter/>
            </a:ln>
          </p:spPr>
          <p:txBody>
            <a:bodyPr rtlCol="0" anchor="ctr"/>
            <a:lstStyle/>
            <a:p>
              <a:endParaRPr lang="en-US"/>
            </a:p>
          </p:txBody>
        </p:sp>
        <p:sp>
          <p:nvSpPr>
            <p:cNvPr id="1731" name="Freeform 1730">
              <a:extLst>
                <a:ext uri="{FF2B5EF4-FFF2-40B4-BE49-F238E27FC236}">
                  <a16:creationId xmlns:a16="http://schemas.microsoft.com/office/drawing/2014/main" id="{2504F7CE-C432-3C52-6C5D-4606BCE8A4CC}"/>
                </a:ext>
              </a:extLst>
            </p:cNvPr>
            <p:cNvSpPr/>
            <p:nvPr/>
          </p:nvSpPr>
          <p:spPr>
            <a:xfrm>
              <a:off x="6850426" y="3421162"/>
              <a:ext cx="125415" cy="46528"/>
            </a:xfrm>
            <a:custGeom>
              <a:avLst/>
              <a:gdLst>
                <a:gd name="connsiteX0" fmla="*/ 85 w 125415"/>
                <a:gd name="connsiteY0" fmla="*/ 46528 h 46528"/>
                <a:gd name="connsiteX1" fmla="*/ 16893 w 125415"/>
                <a:gd name="connsiteY1" fmla="*/ 41237 h 46528"/>
                <a:gd name="connsiteX2" fmla="*/ 63903 w 125415"/>
                <a:gd name="connsiteY2" fmla="*/ 26557 h 46528"/>
                <a:gd name="connsiteX3" fmla="*/ 63903 w 125415"/>
                <a:gd name="connsiteY3" fmla="*/ 26557 h 46528"/>
                <a:gd name="connsiteX4" fmla="*/ 63903 w 125415"/>
                <a:gd name="connsiteY4" fmla="*/ 26557 h 46528"/>
                <a:gd name="connsiteX5" fmla="*/ 63903 w 125415"/>
                <a:gd name="connsiteY5" fmla="*/ 26557 h 46528"/>
                <a:gd name="connsiteX6" fmla="*/ 63903 w 125415"/>
                <a:gd name="connsiteY6" fmla="*/ 26557 h 46528"/>
                <a:gd name="connsiteX7" fmla="*/ 109206 w 125415"/>
                <a:gd name="connsiteY7" fmla="*/ 7183 h 46528"/>
                <a:gd name="connsiteX8" fmla="*/ 125416 w 125415"/>
                <a:gd name="connsiteY8" fmla="*/ 270 h 46528"/>
                <a:gd name="connsiteX9" fmla="*/ 125331 w 125415"/>
                <a:gd name="connsiteY9" fmla="*/ 14 h 46528"/>
                <a:gd name="connsiteX10" fmla="*/ 108609 w 125415"/>
                <a:gd name="connsiteY10" fmla="*/ 5220 h 46528"/>
                <a:gd name="connsiteX11" fmla="*/ 61599 w 125415"/>
                <a:gd name="connsiteY11" fmla="*/ 19900 h 46528"/>
                <a:gd name="connsiteX12" fmla="*/ 61599 w 125415"/>
                <a:gd name="connsiteY12" fmla="*/ 19900 h 46528"/>
                <a:gd name="connsiteX13" fmla="*/ 61513 w 125415"/>
                <a:gd name="connsiteY13" fmla="*/ 19900 h 46528"/>
                <a:gd name="connsiteX14" fmla="*/ 61428 w 125415"/>
                <a:gd name="connsiteY14" fmla="*/ 19900 h 46528"/>
                <a:gd name="connsiteX15" fmla="*/ 61428 w 125415"/>
                <a:gd name="connsiteY15" fmla="*/ 19900 h 46528"/>
                <a:gd name="connsiteX16" fmla="*/ 16125 w 125415"/>
                <a:gd name="connsiteY16" fmla="*/ 39274 h 46528"/>
                <a:gd name="connsiteX17" fmla="*/ 0 w 125415"/>
                <a:gd name="connsiteY17" fmla="*/ 46102 h 46528"/>
                <a:gd name="connsiteX18" fmla="*/ 85 w 125415"/>
                <a:gd name="connsiteY18" fmla="*/ 46358 h 46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415" h="46528">
                  <a:moveTo>
                    <a:pt x="85" y="46528"/>
                  </a:moveTo>
                  <a:lnTo>
                    <a:pt x="16893" y="41237"/>
                  </a:lnTo>
                  <a:cubicBezTo>
                    <a:pt x="32591" y="36372"/>
                    <a:pt x="48375" y="31678"/>
                    <a:pt x="63903" y="26557"/>
                  </a:cubicBezTo>
                  <a:cubicBezTo>
                    <a:pt x="63903" y="26557"/>
                    <a:pt x="63903" y="26557"/>
                    <a:pt x="63903" y="26557"/>
                  </a:cubicBezTo>
                  <a:cubicBezTo>
                    <a:pt x="63903" y="26557"/>
                    <a:pt x="63903" y="26557"/>
                    <a:pt x="63903" y="26557"/>
                  </a:cubicBezTo>
                  <a:cubicBezTo>
                    <a:pt x="63903" y="26557"/>
                    <a:pt x="63903" y="26557"/>
                    <a:pt x="63903" y="26557"/>
                  </a:cubicBezTo>
                  <a:lnTo>
                    <a:pt x="63903" y="26557"/>
                  </a:lnTo>
                  <a:cubicBezTo>
                    <a:pt x="79089" y="20412"/>
                    <a:pt x="94105" y="13755"/>
                    <a:pt x="109206" y="7183"/>
                  </a:cubicBezTo>
                  <a:lnTo>
                    <a:pt x="125416" y="270"/>
                  </a:lnTo>
                  <a:cubicBezTo>
                    <a:pt x="125416" y="270"/>
                    <a:pt x="125416" y="-72"/>
                    <a:pt x="125331" y="14"/>
                  </a:cubicBezTo>
                  <a:lnTo>
                    <a:pt x="108609" y="5220"/>
                  </a:lnTo>
                  <a:cubicBezTo>
                    <a:pt x="92910" y="10085"/>
                    <a:pt x="77127" y="14779"/>
                    <a:pt x="61599" y="19900"/>
                  </a:cubicBezTo>
                  <a:cubicBezTo>
                    <a:pt x="61599" y="19900"/>
                    <a:pt x="61599" y="19900"/>
                    <a:pt x="61599" y="19900"/>
                  </a:cubicBezTo>
                  <a:cubicBezTo>
                    <a:pt x="61599" y="19900"/>
                    <a:pt x="61599" y="19900"/>
                    <a:pt x="61513" y="19900"/>
                  </a:cubicBezTo>
                  <a:cubicBezTo>
                    <a:pt x="61513" y="19900"/>
                    <a:pt x="61513" y="19900"/>
                    <a:pt x="61428" y="19900"/>
                  </a:cubicBezTo>
                  <a:cubicBezTo>
                    <a:pt x="61428" y="19900"/>
                    <a:pt x="61428" y="19900"/>
                    <a:pt x="61428" y="19900"/>
                  </a:cubicBezTo>
                  <a:cubicBezTo>
                    <a:pt x="46242" y="26045"/>
                    <a:pt x="31140" y="32702"/>
                    <a:pt x="16125" y="39274"/>
                  </a:cubicBezTo>
                  <a:lnTo>
                    <a:pt x="0" y="46102"/>
                  </a:lnTo>
                  <a:cubicBezTo>
                    <a:pt x="0" y="46102"/>
                    <a:pt x="0" y="46443"/>
                    <a:pt x="85" y="46358"/>
                  </a:cubicBezTo>
                  <a:close/>
                </a:path>
              </a:pathLst>
            </a:custGeom>
            <a:grpFill/>
            <a:ln w="8532" cap="flat">
              <a:noFill/>
              <a:prstDash val="solid"/>
              <a:miter/>
            </a:ln>
          </p:spPr>
          <p:txBody>
            <a:bodyPr rtlCol="0" anchor="ctr"/>
            <a:lstStyle/>
            <a:p>
              <a:endParaRPr lang="en-US"/>
            </a:p>
          </p:txBody>
        </p:sp>
        <p:sp>
          <p:nvSpPr>
            <p:cNvPr id="1732" name="Freeform 1731">
              <a:extLst>
                <a:ext uri="{FF2B5EF4-FFF2-40B4-BE49-F238E27FC236}">
                  <a16:creationId xmlns:a16="http://schemas.microsoft.com/office/drawing/2014/main" id="{3F2253DC-7222-4CEB-E351-FD2EE341F93D}"/>
                </a:ext>
              </a:extLst>
            </p:cNvPr>
            <p:cNvSpPr/>
            <p:nvPr/>
          </p:nvSpPr>
          <p:spPr>
            <a:xfrm>
              <a:off x="6927041" y="3583837"/>
              <a:ext cx="207150" cy="114138"/>
            </a:xfrm>
            <a:custGeom>
              <a:avLst/>
              <a:gdLst>
                <a:gd name="connsiteX0" fmla="*/ 101016 w 207150"/>
                <a:gd name="connsiteY0" fmla="*/ 51905 h 114138"/>
                <a:gd name="connsiteX1" fmla="*/ 100845 w 207150"/>
                <a:gd name="connsiteY1" fmla="*/ 51905 h 114138"/>
                <a:gd name="connsiteX2" fmla="*/ 100674 w 207150"/>
                <a:gd name="connsiteY2" fmla="*/ 52076 h 114138"/>
                <a:gd name="connsiteX3" fmla="*/ 100674 w 207150"/>
                <a:gd name="connsiteY3" fmla="*/ 52076 h 114138"/>
                <a:gd name="connsiteX4" fmla="*/ 26107 w 207150"/>
                <a:gd name="connsiteY4" fmla="*/ 97311 h 114138"/>
                <a:gd name="connsiteX5" fmla="*/ 0 w 207150"/>
                <a:gd name="connsiteY5" fmla="*/ 113869 h 114138"/>
                <a:gd name="connsiteX6" fmla="*/ 171 w 207150"/>
                <a:gd name="connsiteY6" fmla="*/ 114125 h 114138"/>
                <a:gd name="connsiteX7" fmla="*/ 27302 w 207150"/>
                <a:gd name="connsiteY7" fmla="*/ 99018 h 114138"/>
                <a:gd name="connsiteX8" fmla="*/ 104173 w 207150"/>
                <a:gd name="connsiteY8" fmla="*/ 58136 h 114138"/>
                <a:gd name="connsiteX9" fmla="*/ 104173 w 207150"/>
                <a:gd name="connsiteY9" fmla="*/ 58136 h 114138"/>
                <a:gd name="connsiteX10" fmla="*/ 104173 w 207150"/>
                <a:gd name="connsiteY10" fmla="*/ 58136 h 114138"/>
                <a:gd name="connsiteX11" fmla="*/ 104173 w 207150"/>
                <a:gd name="connsiteY11" fmla="*/ 58136 h 114138"/>
                <a:gd name="connsiteX12" fmla="*/ 104173 w 207150"/>
                <a:gd name="connsiteY12" fmla="*/ 58136 h 114138"/>
                <a:gd name="connsiteX13" fmla="*/ 179849 w 207150"/>
                <a:gd name="connsiteY13" fmla="*/ 15120 h 114138"/>
                <a:gd name="connsiteX14" fmla="*/ 207151 w 207150"/>
                <a:gd name="connsiteY14" fmla="*/ 270 h 114138"/>
                <a:gd name="connsiteX15" fmla="*/ 206980 w 207150"/>
                <a:gd name="connsiteY15" fmla="*/ 14 h 114138"/>
                <a:gd name="connsiteX16" fmla="*/ 178995 w 207150"/>
                <a:gd name="connsiteY16" fmla="*/ 13243 h 114138"/>
                <a:gd name="connsiteX17" fmla="*/ 100845 w 207150"/>
                <a:gd name="connsiteY17" fmla="*/ 51991 h 114138"/>
                <a:gd name="connsiteX18" fmla="*/ 100845 w 207150"/>
                <a:gd name="connsiteY18" fmla="*/ 51991 h 114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7150" h="114138">
                  <a:moveTo>
                    <a:pt x="101016" y="51905"/>
                  </a:moveTo>
                  <a:lnTo>
                    <a:pt x="100845" y="51905"/>
                  </a:lnTo>
                  <a:cubicBezTo>
                    <a:pt x="100845" y="51905"/>
                    <a:pt x="100674" y="52076"/>
                    <a:pt x="100674" y="52076"/>
                  </a:cubicBezTo>
                  <a:lnTo>
                    <a:pt x="100674" y="52076"/>
                  </a:lnTo>
                  <a:cubicBezTo>
                    <a:pt x="75421" y="66585"/>
                    <a:pt x="50678" y="81863"/>
                    <a:pt x="26107" y="97311"/>
                  </a:cubicBezTo>
                  <a:lnTo>
                    <a:pt x="0" y="113869"/>
                  </a:lnTo>
                  <a:cubicBezTo>
                    <a:pt x="0" y="113869"/>
                    <a:pt x="0" y="114210"/>
                    <a:pt x="171" y="114125"/>
                  </a:cubicBezTo>
                  <a:lnTo>
                    <a:pt x="27302" y="99018"/>
                  </a:lnTo>
                  <a:cubicBezTo>
                    <a:pt x="52726" y="85106"/>
                    <a:pt x="78492" y="71621"/>
                    <a:pt x="104173" y="58136"/>
                  </a:cubicBezTo>
                  <a:lnTo>
                    <a:pt x="104173" y="58136"/>
                  </a:lnTo>
                  <a:cubicBezTo>
                    <a:pt x="104173" y="58136"/>
                    <a:pt x="104173" y="58136"/>
                    <a:pt x="104173" y="58136"/>
                  </a:cubicBezTo>
                  <a:lnTo>
                    <a:pt x="104173" y="58136"/>
                  </a:lnTo>
                  <a:cubicBezTo>
                    <a:pt x="104173" y="58136"/>
                    <a:pt x="104173" y="58136"/>
                    <a:pt x="104173" y="58136"/>
                  </a:cubicBezTo>
                  <a:cubicBezTo>
                    <a:pt x="129341" y="43712"/>
                    <a:pt x="154424" y="29203"/>
                    <a:pt x="179849" y="15120"/>
                  </a:cubicBezTo>
                  <a:lnTo>
                    <a:pt x="207151" y="270"/>
                  </a:lnTo>
                  <a:cubicBezTo>
                    <a:pt x="207151" y="270"/>
                    <a:pt x="207151" y="-72"/>
                    <a:pt x="206980" y="14"/>
                  </a:cubicBezTo>
                  <a:lnTo>
                    <a:pt x="178995" y="13243"/>
                  </a:lnTo>
                  <a:cubicBezTo>
                    <a:pt x="152718" y="25703"/>
                    <a:pt x="126611" y="38421"/>
                    <a:pt x="100845" y="51991"/>
                  </a:cubicBezTo>
                  <a:lnTo>
                    <a:pt x="100845" y="51991"/>
                  </a:lnTo>
                  <a:close/>
                </a:path>
              </a:pathLst>
            </a:custGeom>
            <a:grpFill/>
            <a:ln w="8532" cap="flat">
              <a:noFill/>
              <a:prstDash val="solid"/>
              <a:miter/>
            </a:ln>
          </p:spPr>
          <p:txBody>
            <a:bodyPr rtlCol="0" anchor="ctr"/>
            <a:lstStyle/>
            <a:p>
              <a:endParaRPr lang="en-US"/>
            </a:p>
          </p:txBody>
        </p:sp>
        <p:sp>
          <p:nvSpPr>
            <p:cNvPr id="1733" name="Freeform 1732">
              <a:extLst>
                <a:ext uri="{FF2B5EF4-FFF2-40B4-BE49-F238E27FC236}">
                  <a16:creationId xmlns:a16="http://schemas.microsoft.com/office/drawing/2014/main" id="{2B623576-E2DA-EA9D-E5EE-124FED2D52BD}"/>
                </a:ext>
              </a:extLst>
            </p:cNvPr>
            <p:cNvSpPr/>
            <p:nvPr/>
          </p:nvSpPr>
          <p:spPr>
            <a:xfrm>
              <a:off x="6901583" y="3583324"/>
              <a:ext cx="203719" cy="113199"/>
            </a:xfrm>
            <a:custGeom>
              <a:avLst/>
              <a:gdLst>
                <a:gd name="connsiteX0" fmla="*/ 101646 w 203719"/>
                <a:gd name="connsiteY0" fmla="*/ 55746 h 113199"/>
                <a:gd name="connsiteX1" fmla="*/ 101475 w 203719"/>
                <a:gd name="connsiteY1" fmla="*/ 55746 h 113199"/>
                <a:gd name="connsiteX2" fmla="*/ 101305 w 203719"/>
                <a:gd name="connsiteY2" fmla="*/ 55917 h 113199"/>
                <a:gd name="connsiteX3" fmla="*/ 101305 w 203719"/>
                <a:gd name="connsiteY3" fmla="*/ 55917 h 113199"/>
                <a:gd name="connsiteX4" fmla="*/ 26823 w 203719"/>
                <a:gd name="connsiteY4" fmla="*/ 98420 h 113199"/>
                <a:gd name="connsiteX5" fmla="*/ 34 w 203719"/>
                <a:gd name="connsiteY5" fmla="*/ 112930 h 113199"/>
                <a:gd name="connsiteX6" fmla="*/ 204 w 203719"/>
                <a:gd name="connsiteY6" fmla="*/ 113186 h 113199"/>
                <a:gd name="connsiteX7" fmla="*/ 27932 w 203719"/>
                <a:gd name="connsiteY7" fmla="*/ 100127 h 113199"/>
                <a:gd name="connsiteX8" fmla="*/ 104803 w 203719"/>
                <a:gd name="connsiteY8" fmla="*/ 61891 h 113199"/>
                <a:gd name="connsiteX9" fmla="*/ 104803 w 203719"/>
                <a:gd name="connsiteY9" fmla="*/ 61891 h 113199"/>
                <a:gd name="connsiteX10" fmla="*/ 104803 w 203719"/>
                <a:gd name="connsiteY10" fmla="*/ 61891 h 113199"/>
                <a:gd name="connsiteX11" fmla="*/ 104803 w 203719"/>
                <a:gd name="connsiteY11" fmla="*/ 61891 h 113199"/>
                <a:gd name="connsiteX12" fmla="*/ 104803 w 203719"/>
                <a:gd name="connsiteY12" fmla="*/ 61891 h 113199"/>
                <a:gd name="connsiteX13" fmla="*/ 177920 w 203719"/>
                <a:gd name="connsiteY13" fmla="*/ 16913 h 113199"/>
                <a:gd name="connsiteX14" fmla="*/ 203686 w 203719"/>
                <a:gd name="connsiteY14" fmla="*/ 270 h 113199"/>
                <a:gd name="connsiteX15" fmla="*/ 203515 w 203719"/>
                <a:gd name="connsiteY15" fmla="*/ 14 h 113199"/>
                <a:gd name="connsiteX16" fmla="*/ 177067 w 203719"/>
                <a:gd name="connsiteY16" fmla="*/ 15035 h 113199"/>
                <a:gd name="connsiteX17" fmla="*/ 101646 w 203719"/>
                <a:gd name="connsiteY17" fmla="*/ 55746 h 113199"/>
                <a:gd name="connsiteX18" fmla="*/ 101646 w 203719"/>
                <a:gd name="connsiteY18" fmla="*/ 55746 h 113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3719" h="113199">
                  <a:moveTo>
                    <a:pt x="101646" y="55746"/>
                  </a:moveTo>
                  <a:lnTo>
                    <a:pt x="101475" y="55746"/>
                  </a:lnTo>
                  <a:cubicBezTo>
                    <a:pt x="101475" y="55746"/>
                    <a:pt x="101305" y="55917"/>
                    <a:pt x="101305" y="55917"/>
                  </a:cubicBezTo>
                  <a:lnTo>
                    <a:pt x="101305" y="55917"/>
                  </a:lnTo>
                  <a:cubicBezTo>
                    <a:pt x="76563" y="70255"/>
                    <a:pt x="51821" y="84594"/>
                    <a:pt x="26823" y="98420"/>
                  </a:cubicBezTo>
                  <a:cubicBezTo>
                    <a:pt x="17950" y="103285"/>
                    <a:pt x="8992" y="108150"/>
                    <a:pt x="34" y="112930"/>
                  </a:cubicBezTo>
                  <a:cubicBezTo>
                    <a:pt x="-52" y="112930"/>
                    <a:pt x="34" y="113271"/>
                    <a:pt x="204" y="113186"/>
                  </a:cubicBezTo>
                  <a:cubicBezTo>
                    <a:pt x="9504" y="108918"/>
                    <a:pt x="18718" y="104566"/>
                    <a:pt x="27932" y="100127"/>
                  </a:cubicBezTo>
                  <a:cubicBezTo>
                    <a:pt x="53783" y="87923"/>
                    <a:pt x="79549" y="75376"/>
                    <a:pt x="104803" y="61891"/>
                  </a:cubicBezTo>
                  <a:lnTo>
                    <a:pt x="104803" y="61891"/>
                  </a:lnTo>
                  <a:cubicBezTo>
                    <a:pt x="104803" y="61891"/>
                    <a:pt x="104803" y="61891"/>
                    <a:pt x="104803" y="61891"/>
                  </a:cubicBezTo>
                  <a:lnTo>
                    <a:pt x="104803" y="61891"/>
                  </a:lnTo>
                  <a:cubicBezTo>
                    <a:pt x="104803" y="61891"/>
                    <a:pt x="104803" y="61891"/>
                    <a:pt x="104803" y="61891"/>
                  </a:cubicBezTo>
                  <a:cubicBezTo>
                    <a:pt x="129545" y="47553"/>
                    <a:pt x="153860" y="32361"/>
                    <a:pt x="177920" y="16913"/>
                  </a:cubicBezTo>
                  <a:cubicBezTo>
                    <a:pt x="186537" y="11450"/>
                    <a:pt x="195069" y="5817"/>
                    <a:pt x="203686" y="270"/>
                  </a:cubicBezTo>
                  <a:cubicBezTo>
                    <a:pt x="203771" y="270"/>
                    <a:pt x="203686" y="-72"/>
                    <a:pt x="203515" y="14"/>
                  </a:cubicBezTo>
                  <a:cubicBezTo>
                    <a:pt x="194728" y="5049"/>
                    <a:pt x="185854" y="10085"/>
                    <a:pt x="177067" y="15035"/>
                  </a:cubicBezTo>
                  <a:cubicBezTo>
                    <a:pt x="152069" y="28947"/>
                    <a:pt x="126815" y="42346"/>
                    <a:pt x="101646" y="55746"/>
                  </a:cubicBezTo>
                  <a:lnTo>
                    <a:pt x="101646" y="55746"/>
                  </a:lnTo>
                  <a:close/>
                </a:path>
              </a:pathLst>
            </a:custGeom>
            <a:grpFill/>
            <a:ln w="8532" cap="flat">
              <a:noFill/>
              <a:prstDash val="solid"/>
              <a:miter/>
            </a:ln>
          </p:spPr>
          <p:txBody>
            <a:bodyPr rtlCol="0" anchor="ctr"/>
            <a:lstStyle/>
            <a:p>
              <a:endParaRPr lang="en-US"/>
            </a:p>
          </p:txBody>
        </p:sp>
        <p:sp>
          <p:nvSpPr>
            <p:cNvPr id="1734" name="Freeform 1733">
              <a:extLst>
                <a:ext uri="{FF2B5EF4-FFF2-40B4-BE49-F238E27FC236}">
                  <a16:creationId xmlns:a16="http://schemas.microsoft.com/office/drawing/2014/main" id="{65A86867-F712-76CD-4155-37072B96FF8A}"/>
                </a:ext>
              </a:extLst>
            </p:cNvPr>
            <p:cNvSpPr/>
            <p:nvPr/>
          </p:nvSpPr>
          <p:spPr>
            <a:xfrm>
              <a:off x="6871210" y="3583154"/>
              <a:ext cx="180342" cy="107054"/>
            </a:xfrm>
            <a:custGeom>
              <a:avLst/>
              <a:gdLst>
                <a:gd name="connsiteX0" fmla="*/ 90128 w 180342"/>
                <a:gd name="connsiteY0" fmla="*/ 52930 h 107054"/>
                <a:gd name="connsiteX1" fmla="*/ 89958 w 180342"/>
                <a:gd name="connsiteY1" fmla="*/ 52930 h 107054"/>
                <a:gd name="connsiteX2" fmla="*/ 89787 w 180342"/>
                <a:gd name="connsiteY2" fmla="*/ 53100 h 107054"/>
                <a:gd name="connsiteX3" fmla="*/ 89787 w 180342"/>
                <a:gd name="connsiteY3" fmla="*/ 53100 h 107054"/>
                <a:gd name="connsiteX4" fmla="*/ 23837 w 180342"/>
                <a:gd name="connsiteY4" fmla="*/ 93214 h 107054"/>
                <a:gd name="connsiteX5" fmla="*/ 34 w 180342"/>
                <a:gd name="connsiteY5" fmla="*/ 106785 h 107054"/>
                <a:gd name="connsiteX6" fmla="*/ 204 w 180342"/>
                <a:gd name="connsiteY6" fmla="*/ 107041 h 107054"/>
                <a:gd name="connsiteX7" fmla="*/ 24946 w 180342"/>
                <a:gd name="connsiteY7" fmla="*/ 94921 h 107054"/>
                <a:gd name="connsiteX8" fmla="*/ 93455 w 180342"/>
                <a:gd name="connsiteY8" fmla="*/ 59075 h 107054"/>
                <a:gd name="connsiteX9" fmla="*/ 93455 w 180342"/>
                <a:gd name="connsiteY9" fmla="*/ 59075 h 107054"/>
                <a:gd name="connsiteX10" fmla="*/ 93455 w 180342"/>
                <a:gd name="connsiteY10" fmla="*/ 59075 h 107054"/>
                <a:gd name="connsiteX11" fmla="*/ 93455 w 180342"/>
                <a:gd name="connsiteY11" fmla="*/ 59075 h 107054"/>
                <a:gd name="connsiteX12" fmla="*/ 93455 w 180342"/>
                <a:gd name="connsiteY12" fmla="*/ 59075 h 107054"/>
                <a:gd name="connsiteX13" fmla="*/ 157785 w 180342"/>
                <a:gd name="connsiteY13" fmla="*/ 16230 h 107054"/>
                <a:gd name="connsiteX14" fmla="*/ 180309 w 180342"/>
                <a:gd name="connsiteY14" fmla="*/ 270 h 107054"/>
                <a:gd name="connsiteX15" fmla="*/ 180138 w 180342"/>
                <a:gd name="connsiteY15" fmla="*/ 14 h 107054"/>
                <a:gd name="connsiteX16" fmla="*/ 156761 w 180342"/>
                <a:gd name="connsiteY16" fmla="*/ 14352 h 107054"/>
                <a:gd name="connsiteX17" fmla="*/ 89958 w 180342"/>
                <a:gd name="connsiteY17" fmla="*/ 52930 h 107054"/>
                <a:gd name="connsiteX18" fmla="*/ 89958 w 180342"/>
                <a:gd name="connsiteY18" fmla="*/ 52930 h 107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0342" h="107054">
                  <a:moveTo>
                    <a:pt x="90128" y="52930"/>
                  </a:moveTo>
                  <a:lnTo>
                    <a:pt x="89958" y="52930"/>
                  </a:lnTo>
                  <a:cubicBezTo>
                    <a:pt x="89958" y="52930"/>
                    <a:pt x="89787" y="53100"/>
                    <a:pt x="89787" y="53100"/>
                  </a:cubicBezTo>
                  <a:lnTo>
                    <a:pt x="89787" y="53100"/>
                  </a:lnTo>
                  <a:cubicBezTo>
                    <a:pt x="67946" y="66671"/>
                    <a:pt x="46105" y="80241"/>
                    <a:pt x="23837" y="93214"/>
                  </a:cubicBezTo>
                  <a:cubicBezTo>
                    <a:pt x="15902" y="97823"/>
                    <a:pt x="7968" y="102347"/>
                    <a:pt x="34" y="106785"/>
                  </a:cubicBezTo>
                  <a:cubicBezTo>
                    <a:pt x="-52" y="106785"/>
                    <a:pt x="34" y="107126"/>
                    <a:pt x="204" y="107041"/>
                  </a:cubicBezTo>
                  <a:cubicBezTo>
                    <a:pt x="8480" y="103029"/>
                    <a:pt x="16755" y="99018"/>
                    <a:pt x="24946" y="94921"/>
                  </a:cubicBezTo>
                  <a:cubicBezTo>
                    <a:pt x="47982" y="83484"/>
                    <a:pt x="70932" y="71706"/>
                    <a:pt x="93455" y="59075"/>
                  </a:cubicBezTo>
                  <a:lnTo>
                    <a:pt x="93455" y="59075"/>
                  </a:lnTo>
                  <a:cubicBezTo>
                    <a:pt x="93455" y="59075"/>
                    <a:pt x="93455" y="59075"/>
                    <a:pt x="93455" y="59075"/>
                  </a:cubicBezTo>
                  <a:lnTo>
                    <a:pt x="93455" y="59075"/>
                  </a:lnTo>
                  <a:cubicBezTo>
                    <a:pt x="93455" y="59075"/>
                    <a:pt x="93455" y="59075"/>
                    <a:pt x="93455" y="59075"/>
                  </a:cubicBezTo>
                  <a:cubicBezTo>
                    <a:pt x="115382" y="45419"/>
                    <a:pt x="136711" y="30995"/>
                    <a:pt x="157785" y="16230"/>
                  </a:cubicBezTo>
                  <a:cubicBezTo>
                    <a:pt x="165293" y="10938"/>
                    <a:pt x="172801" y="5647"/>
                    <a:pt x="180309" y="270"/>
                  </a:cubicBezTo>
                  <a:cubicBezTo>
                    <a:pt x="180394" y="270"/>
                    <a:pt x="180309" y="-72"/>
                    <a:pt x="180138" y="14"/>
                  </a:cubicBezTo>
                  <a:cubicBezTo>
                    <a:pt x="172374" y="4879"/>
                    <a:pt x="164610" y="9658"/>
                    <a:pt x="156761" y="14352"/>
                  </a:cubicBezTo>
                  <a:cubicBezTo>
                    <a:pt x="134749" y="27581"/>
                    <a:pt x="112311" y="40298"/>
                    <a:pt x="89958" y="52930"/>
                  </a:cubicBezTo>
                  <a:lnTo>
                    <a:pt x="89958" y="52930"/>
                  </a:lnTo>
                  <a:close/>
                </a:path>
              </a:pathLst>
            </a:custGeom>
            <a:grpFill/>
            <a:ln w="8532" cap="flat">
              <a:noFill/>
              <a:prstDash val="solid"/>
              <a:miter/>
            </a:ln>
          </p:spPr>
          <p:txBody>
            <a:bodyPr rtlCol="0" anchor="ctr"/>
            <a:lstStyle/>
            <a:p>
              <a:endParaRPr lang="en-US"/>
            </a:p>
          </p:txBody>
        </p:sp>
        <p:sp>
          <p:nvSpPr>
            <p:cNvPr id="1735" name="Freeform 1734">
              <a:extLst>
                <a:ext uri="{FF2B5EF4-FFF2-40B4-BE49-F238E27FC236}">
                  <a16:creationId xmlns:a16="http://schemas.microsoft.com/office/drawing/2014/main" id="{E57AC0D6-7EF9-24F6-FB32-B96F36E842CD}"/>
                </a:ext>
              </a:extLst>
            </p:cNvPr>
            <p:cNvSpPr/>
            <p:nvPr/>
          </p:nvSpPr>
          <p:spPr>
            <a:xfrm>
              <a:off x="6701206" y="3569327"/>
              <a:ext cx="324323" cy="146362"/>
            </a:xfrm>
            <a:custGeom>
              <a:avLst/>
              <a:gdLst>
                <a:gd name="connsiteX0" fmla="*/ 233257 w 324323"/>
                <a:gd name="connsiteY0" fmla="*/ 57624 h 146362"/>
                <a:gd name="connsiteX1" fmla="*/ 233086 w 324323"/>
                <a:gd name="connsiteY1" fmla="*/ 57624 h 146362"/>
                <a:gd name="connsiteX2" fmla="*/ 232916 w 324323"/>
                <a:gd name="connsiteY2" fmla="*/ 57795 h 146362"/>
                <a:gd name="connsiteX3" fmla="*/ 232916 w 324323"/>
                <a:gd name="connsiteY3" fmla="*/ 57795 h 146362"/>
                <a:gd name="connsiteX4" fmla="*/ 180019 w 324323"/>
                <a:gd name="connsiteY4" fmla="*/ 90739 h 146362"/>
                <a:gd name="connsiteX5" fmla="*/ 165259 w 324323"/>
                <a:gd name="connsiteY5" fmla="*/ 96031 h 146362"/>
                <a:gd name="connsiteX6" fmla="*/ 94787 w 324323"/>
                <a:gd name="connsiteY6" fmla="*/ 118307 h 146362"/>
                <a:gd name="connsiteX7" fmla="*/ 94787 w 324323"/>
                <a:gd name="connsiteY7" fmla="*/ 118307 h 146362"/>
                <a:gd name="connsiteX8" fmla="*/ 94617 w 324323"/>
                <a:gd name="connsiteY8" fmla="*/ 118307 h 146362"/>
                <a:gd name="connsiteX9" fmla="*/ 94446 w 324323"/>
                <a:gd name="connsiteY9" fmla="*/ 118307 h 146362"/>
                <a:gd name="connsiteX10" fmla="*/ 94446 w 324323"/>
                <a:gd name="connsiteY10" fmla="*/ 118307 h 146362"/>
                <a:gd name="connsiteX11" fmla="*/ 24059 w 324323"/>
                <a:gd name="connsiteY11" fmla="*/ 140839 h 146362"/>
                <a:gd name="connsiteX12" fmla="*/ 11432 w 324323"/>
                <a:gd name="connsiteY12" fmla="*/ 144338 h 146362"/>
                <a:gd name="connsiteX13" fmla="*/ 5119 w 324323"/>
                <a:gd name="connsiteY13" fmla="*/ 145533 h 146362"/>
                <a:gd name="connsiteX14" fmla="*/ 2048 w 324323"/>
                <a:gd name="connsiteY14" fmla="*/ 144850 h 146362"/>
                <a:gd name="connsiteX15" fmla="*/ 341 w 324323"/>
                <a:gd name="connsiteY15" fmla="*/ 142460 h 146362"/>
                <a:gd name="connsiteX16" fmla="*/ 0 w 324323"/>
                <a:gd name="connsiteY16" fmla="*/ 142460 h 146362"/>
                <a:gd name="connsiteX17" fmla="*/ 1706 w 324323"/>
                <a:gd name="connsiteY17" fmla="*/ 145362 h 146362"/>
                <a:gd name="connsiteX18" fmla="*/ 4948 w 324323"/>
                <a:gd name="connsiteY18" fmla="*/ 146301 h 146362"/>
                <a:gd name="connsiteX19" fmla="*/ 11603 w 324323"/>
                <a:gd name="connsiteY19" fmla="*/ 145533 h 146362"/>
                <a:gd name="connsiteX20" fmla="*/ 24571 w 324323"/>
                <a:gd name="connsiteY20" fmla="*/ 142802 h 146362"/>
                <a:gd name="connsiteX21" fmla="*/ 96579 w 324323"/>
                <a:gd name="connsiteY21" fmla="*/ 124964 h 146362"/>
                <a:gd name="connsiteX22" fmla="*/ 96579 w 324323"/>
                <a:gd name="connsiteY22" fmla="*/ 124964 h 146362"/>
                <a:gd name="connsiteX23" fmla="*/ 96579 w 324323"/>
                <a:gd name="connsiteY23" fmla="*/ 124964 h 146362"/>
                <a:gd name="connsiteX24" fmla="*/ 96579 w 324323"/>
                <a:gd name="connsiteY24" fmla="*/ 124964 h 146362"/>
                <a:gd name="connsiteX25" fmla="*/ 96579 w 324323"/>
                <a:gd name="connsiteY25" fmla="*/ 124964 h 146362"/>
                <a:gd name="connsiteX26" fmla="*/ 165686 w 324323"/>
                <a:gd name="connsiteY26" fmla="*/ 97994 h 146362"/>
                <a:gd name="connsiteX27" fmla="*/ 172597 w 324323"/>
                <a:gd name="connsiteY27" fmla="*/ 95007 h 146362"/>
                <a:gd name="connsiteX28" fmla="*/ 165089 w 324323"/>
                <a:gd name="connsiteY28" fmla="*/ 99445 h 146362"/>
                <a:gd name="connsiteX29" fmla="*/ 140432 w 324323"/>
                <a:gd name="connsiteY29" fmla="*/ 113186 h 146362"/>
                <a:gd name="connsiteX30" fmla="*/ 140603 w 324323"/>
                <a:gd name="connsiteY30" fmla="*/ 113442 h 146362"/>
                <a:gd name="connsiteX31" fmla="*/ 166283 w 324323"/>
                <a:gd name="connsiteY31" fmla="*/ 101152 h 146362"/>
                <a:gd name="connsiteX32" fmla="*/ 236670 w 324323"/>
                <a:gd name="connsiteY32" fmla="*/ 63684 h 146362"/>
                <a:gd name="connsiteX33" fmla="*/ 236670 w 324323"/>
                <a:gd name="connsiteY33" fmla="*/ 63684 h 146362"/>
                <a:gd name="connsiteX34" fmla="*/ 236670 w 324323"/>
                <a:gd name="connsiteY34" fmla="*/ 63684 h 146362"/>
                <a:gd name="connsiteX35" fmla="*/ 236670 w 324323"/>
                <a:gd name="connsiteY35" fmla="*/ 63684 h 146362"/>
                <a:gd name="connsiteX36" fmla="*/ 236670 w 324323"/>
                <a:gd name="connsiteY36" fmla="*/ 63684 h 146362"/>
                <a:gd name="connsiteX37" fmla="*/ 301767 w 324323"/>
                <a:gd name="connsiteY37" fmla="*/ 17681 h 146362"/>
                <a:gd name="connsiteX38" fmla="*/ 324290 w 324323"/>
                <a:gd name="connsiteY38" fmla="*/ 270 h 146362"/>
                <a:gd name="connsiteX39" fmla="*/ 324120 w 324323"/>
                <a:gd name="connsiteY39" fmla="*/ 14 h 146362"/>
                <a:gd name="connsiteX40" fmla="*/ 300743 w 324323"/>
                <a:gd name="connsiteY40" fmla="*/ 15889 h 146362"/>
                <a:gd name="connsiteX41" fmla="*/ 233086 w 324323"/>
                <a:gd name="connsiteY41" fmla="*/ 57624 h 146362"/>
                <a:gd name="connsiteX42" fmla="*/ 233086 w 324323"/>
                <a:gd name="connsiteY42" fmla="*/ 57624 h 14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4323" h="146362">
                  <a:moveTo>
                    <a:pt x="233257" y="57624"/>
                  </a:moveTo>
                  <a:lnTo>
                    <a:pt x="233086" y="57624"/>
                  </a:lnTo>
                  <a:cubicBezTo>
                    <a:pt x="233086" y="57624"/>
                    <a:pt x="232916" y="57795"/>
                    <a:pt x="232916" y="57795"/>
                  </a:cubicBezTo>
                  <a:lnTo>
                    <a:pt x="232916" y="57795"/>
                  </a:lnTo>
                  <a:cubicBezTo>
                    <a:pt x="215426" y="69061"/>
                    <a:pt x="197850" y="80071"/>
                    <a:pt x="180019" y="90739"/>
                  </a:cubicBezTo>
                  <a:cubicBezTo>
                    <a:pt x="175071" y="92531"/>
                    <a:pt x="170207" y="94324"/>
                    <a:pt x="165259" y="96031"/>
                  </a:cubicBezTo>
                  <a:cubicBezTo>
                    <a:pt x="141967" y="104139"/>
                    <a:pt x="118335" y="111393"/>
                    <a:pt x="94787" y="118307"/>
                  </a:cubicBezTo>
                  <a:lnTo>
                    <a:pt x="94787" y="118307"/>
                  </a:lnTo>
                  <a:cubicBezTo>
                    <a:pt x="94787" y="118307"/>
                    <a:pt x="94617" y="118307"/>
                    <a:pt x="94617" y="118307"/>
                  </a:cubicBezTo>
                  <a:lnTo>
                    <a:pt x="94446" y="118307"/>
                  </a:lnTo>
                  <a:cubicBezTo>
                    <a:pt x="94446" y="118307"/>
                    <a:pt x="94446" y="118307"/>
                    <a:pt x="94446" y="118307"/>
                  </a:cubicBezTo>
                  <a:cubicBezTo>
                    <a:pt x="71154" y="126244"/>
                    <a:pt x="47692" y="134011"/>
                    <a:pt x="24059" y="140839"/>
                  </a:cubicBezTo>
                  <a:lnTo>
                    <a:pt x="11432" y="144338"/>
                  </a:lnTo>
                  <a:cubicBezTo>
                    <a:pt x="9299" y="144935"/>
                    <a:pt x="7252" y="145618"/>
                    <a:pt x="5119" y="145533"/>
                  </a:cubicBezTo>
                  <a:cubicBezTo>
                    <a:pt x="4095" y="145533"/>
                    <a:pt x="2986" y="145362"/>
                    <a:pt x="2048" y="144850"/>
                  </a:cubicBezTo>
                  <a:cubicBezTo>
                    <a:pt x="1109" y="144423"/>
                    <a:pt x="426" y="143484"/>
                    <a:pt x="341" y="142460"/>
                  </a:cubicBezTo>
                  <a:cubicBezTo>
                    <a:pt x="341" y="142375"/>
                    <a:pt x="0" y="142375"/>
                    <a:pt x="0" y="142460"/>
                  </a:cubicBezTo>
                  <a:cubicBezTo>
                    <a:pt x="0" y="143655"/>
                    <a:pt x="682" y="144765"/>
                    <a:pt x="1706" y="145362"/>
                  </a:cubicBezTo>
                  <a:cubicBezTo>
                    <a:pt x="2730" y="145960"/>
                    <a:pt x="3839" y="146216"/>
                    <a:pt x="4948" y="146301"/>
                  </a:cubicBezTo>
                  <a:cubicBezTo>
                    <a:pt x="7252" y="146557"/>
                    <a:pt x="9470" y="145960"/>
                    <a:pt x="11603" y="145533"/>
                  </a:cubicBezTo>
                  <a:lnTo>
                    <a:pt x="24571" y="142802"/>
                  </a:lnTo>
                  <a:cubicBezTo>
                    <a:pt x="48716" y="137681"/>
                    <a:pt x="72861" y="131962"/>
                    <a:pt x="96579" y="124964"/>
                  </a:cubicBezTo>
                  <a:lnTo>
                    <a:pt x="96579" y="124964"/>
                  </a:lnTo>
                  <a:cubicBezTo>
                    <a:pt x="96579" y="124964"/>
                    <a:pt x="96579" y="124964"/>
                    <a:pt x="96579" y="124964"/>
                  </a:cubicBezTo>
                  <a:lnTo>
                    <a:pt x="96579" y="124964"/>
                  </a:lnTo>
                  <a:cubicBezTo>
                    <a:pt x="96579" y="124964"/>
                    <a:pt x="96579" y="124964"/>
                    <a:pt x="96579" y="124964"/>
                  </a:cubicBezTo>
                  <a:cubicBezTo>
                    <a:pt x="120041" y="116941"/>
                    <a:pt x="142991" y="107723"/>
                    <a:pt x="165686" y="97994"/>
                  </a:cubicBezTo>
                  <a:cubicBezTo>
                    <a:pt x="167989" y="97055"/>
                    <a:pt x="170293" y="96031"/>
                    <a:pt x="172597" y="95007"/>
                  </a:cubicBezTo>
                  <a:cubicBezTo>
                    <a:pt x="170122" y="96457"/>
                    <a:pt x="167648" y="97994"/>
                    <a:pt x="165089" y="99445"/>
                  </a:cubicBezTo>
                  <a:cubicBezTo>
                    <a:pt x="156898" y="104139"/>
                    <a:pt x="148708" y="108662"/>
                    <a:pt x="140432" y="113186"/>
                  </a:cubicBezTo>
                  <a:cubicBezTo>
                    <a:pt x="140346" y="113186"/>
                    <a:pt x="140432" y="113527"/>
                    <a:pt x="140603" y="113442"/>
                  </a:cubicBezTo>
                  <a:cubicBezTo>
                    <a:pt x="149220" y="109431"/>
                    <a:pt x="157751" y="105334"/>
                    <a:pt x="166283" y="101152"/>
                  </a:cubicBezTo>
                  <a:cubicBezTo>
                    <a:pt x="190087" y="89459"/>
                    <a:pt x="213720" y="77169"/>
                    <a:pt x="236670" y="63684"/>
                  </a:cubicBezTo>
                  <a:lnTo>
                    <a:pt x="236670" y="63684"/>
                  </a:lnTo>
                  <a:cubicBezTo>
                    <a:pt x="236670" y="63684"/>
                    <a:pt x="236670" y="63684"/>
                    <a:pt x="236670" y="63684"/>
                  </a:cubicBezTo>
                  <a:lnTo>
                    <a:pt x="236670" y="63684"/>
                  </a:lnTo>
                  <a:cubicBezTo>
                    <a:pt x="236670" y="63684"/>
                    <a:pt x="236670" y="63684"/>
                    <a:pt x="236670" y="63684"/>
                  </a:cubicBezTo>
                  <a:cubicBezTo>
                    <a:pt x="259023" y="49260"/>
                    <a:pt x="280693" y="33726"/>
                    <a:pt x="301767" y="17681"/>
                  </a:cubicBezTo>
                  <a:cubicBezTo>
                    <a:pt x="309360" y="11962"/>
                    <a:pt x="316868" y="6159"/>
                    <a:pt x="324290" y="270"/>
                  </a:cubicBezTo>
                  <a:cubicBezTo>
                    <a:pt x="324376" y="270"/>
                    <a:pt x="324290" y="-72"/>
                    <a:pt x="324120" y="14"/>
                  </a:cubicBezTo>
                  <a:cubicBezTo>
                    <a:pt x="316356" y="5391"/>
                    <a:pt x="308592" y="10682"/>
                    <a:pt x="300743" y="15889"/>
                  </a:cubicBezTo>
                  <a:cubicBezTo>
                    <a:pt x="278560" y="30483"/>
                    <a:pt x="255866" y="44224"/>
                    <a:pt x="233086" y="57624"/>
                  </a:cubicBezTo>
                  <a:lnTo>
                    <a:pt x="233086" y="57624"/>
                  </a:lnTo>
                  <a:close/>
                </a:path>
              </a:pathLst>
            </a:custGeom>
            <a:grpFill/>
            <a:ln w="8532" cap="flat">
              <a:noFill/>
              <a:prstDash val="solid"/>
              <a:miter/>
            </a:ln>
          </p:spPr>
          <p:txBody>
            <a:bodyPr rtlCol="0" anchor="ctr"/>
            <a:lstStyle/>
            <a:p>
              <a:endParaRPr lang="en-US"/>
            </a:p>
          </p:txBody>
        </p:sp>
        <p:sp>
          <p:nvSpPr>
            <p:cNvPr id="1736" name="Freeform 1735">
              <a:extLst>
                <a:ext uri="{FF2B5EF4-FFF2-40B4-BE49-F238E27FC236}">
                  <a16:creationId xmlns:a16="http://schemas.microsoft.com/office/drawing/2014/main" id="{9351E84D-CC2F-C675-AAC4-DA302590180A}"/>
                </a:ext>
              </a:extLst>
            </p:cNvPr>
            <p:cNvSpPr/>
            <p:nvPr/>
          </p:nvSpPr>
          <p:spPr>
            <a:xfrm>
              <a:off x="6683290" y="3657748"/>
              <a:ext cx="151097" cy="47651"/>
            </a:xfrm>
            <a:custGeom>
              <a:avLst/>
              <a:gdLst>
                <a:gd name="connsiteX0" fmla="*/ 77895 w 151097"/>
                <a:gd name="connsiteY0" fmla="*/ 31251 h 47651"/>
                <a:gd name="connsiteX1" fmla="*/ 77895 w 151097"/>
                <a:gd name="connsiteY1" fmla="*/ 31251 h 47651"/>
                <a:gd name="connsiteX2" fmla="*/ 77895 w 151097"/>
                <a:gd name="connsiteY2" fmla="*/ 31251 h 47651"/>
                <a:gd name="connsiteX3" fmla="*/ 77895 w 151097"/>
                <a:gd name="connsiteY3" fmla="*/ 31251 h 47651"/>
                <a:gd name="connsiteX4" fmla="*/ 132156 w 151097"/>
                <a:gd name="connsiteY4" fmla="*/ 9146 h 47651"/>
                <a:gd name="connsiteX5" fmla="*/ 151097 w 151097"/>
                <a:gd name="connsiteY5" fmla="*/ 270 h 47651"/>
                <a:gd name="connsiteX6" fmla="*/ 151012 w 151097"/>
                <a:gd name="connsiteY6" fmla="*/ 14 h 47651"/>
                <a:gd name="connsiteX7" fmla="*/ 131559 w 151097"/>
                <a:gd name="connsiteY7" fmla="*/ 7183 h 47651"/>
                <a:gd name="connsiteX8" fmla="*/ 75933 w 151097"/>
                <a:gd name="connsiteY8" fmla="*/ 24509 h 47651"/>
                <a:gd name="connsiteX9" fmla="*/ 75933 w 151097"/>
                <a:gd name="connsiteY9" fmla="*/ 24509 h 47651"/>
                <a:gd name="connsiteX10" fmla="*/ 75762 w 151097"/>
                <a:gd name="connsiteY10" fmla="*/ 24509 h 47651"/>
                <a:gd name="connsiteX11" fmla="*/ 75591 w 151097"/>
                <a:gd name="connsiteY11" fmla="*/ 24509 h 47651"/>
                <a:gd name="connsiteX12" fmla="*/ 75591 w 151097"/>
                <a:gd name="connsiteY12" fmla="*/ 24509 h 47651"/>
                <a:gd name="connsiteX13" fmla="*/ 20050 w 151097"/>
                <a:gd name="connsiteY13" fmla="*/ 42176 h 47651"/>
                <a:gd name="connsiteX14" fmla="*/ 0 w 151097"/>
                <a:gd name="connsiteY14" fmla="*/ 47382 h 47651"/>
                <a:gd name="connsiteX15" fmla="*/ 0 w 151097"/>
                <a:gd name="connsiteY15" fmla="*/ 47638 h 47651"/>
                <a:gd name="connsiteX16" fmla="*/ 20562 w 151097"/>
                <a:gd name="connsiteY16" fmla="*/ 44053 h 47651"/>
                <a:gd name="connsiteX17" fmla="*/ 77724 w 151097"/>
                <a:gd name="connsiteY17" fmla="*/ 31080 h 47651"/>
                <a:gd name="connsiteX18" fmla="*/ 77724 w 151097"/>
                <a:gd name="connsiteY18" fmla="*/ 31080 h 47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1097" h="47651">
                  <a:moveTo>
                    <a:pt x="77895" y="31251"/>
                  </a:moveTo>
                  <a:lnTo>
                    <a:pt x="77895" y="31251"/>
                  </a:lnTo>
                  <a:cubicBezTo>
                    <a:pt x="77895" y="31251"/>
                    <a:pt x="77895" y="31251"/>
                    <a:pt x="77895" y="31251"/>
                  </a:cubicBezTo>
                  <a:lnTo>
                    <a:pt x="77895" y="31251"/>
                  </a:lnTo>
                  <a:cubicBezTo>
                    <a:pt x="96408" y="24850"/>
                    <a:pt x="114411" y="17254"/>
                    <a:pt x="132156" y="9146"/>
                  </a:cubicBezTo>
                  <a:cubicBezTo>
                    <a:pt x="138470" y="6244"/>
                    <a:pt x="144784" y="3257"/>
                    <a:pt x="151097" y="270"/>
                  </a:cubicBezTo>
                  <a:cubicBezTo>
                    <a:pt x="151097" y="270"/>
                    <a:pt x="151097" y="-72"/>
                    <a:pt x="151012" y="14"/>
                  </a:cubicBezTo>
                  <a:cubicBezTo>
                    <a:pt x="144527" y="2489"/>
                    <a:pt x="138043" y="4878"/>
                    <a:pt x="131559" y="7183"/>
                  </a:cubicBezTo>
                  <a:cubicBezTo>
                    <a:pt x="113216" y="13584"/>
                    <a:pt x="94532" y="19217"/>
                    <a:pt x="75933" y="24509"/>
                  </a:cubicBezTo>
                  <a:lnTo>
                    <a:pt x="75933" y="24509"/>
                  </a:lnTo>
                  <a:cubicBezTo>
                    <a:pt x="75933" y="24509"/>
                    <a:pt x="75762" y="24509"/>
                    <a:pt x="75762" y="24509"/>
                  </a:cubicBezTo>
                  <a:lnTo>
                    <a:pt x="75591" y="24509"/>
                  </a:lnTo>
                  <a:cubicBezTo>
                    <a:pt x="75591" y="24509"/>
                    <a:pt x="75591" y="24509"/>
                    <a:pt x="75591" y="24509"/>
                  </a:cubicBezTo>
                  <a:cubicBezTo>
                    <a:pt x="57248" y="30824"/>
                    <a:pt x="38819" y="36884"/>
                    <a:pt x="20050" y="42176"/>
                  </a:cubicBezTo>
                  <a:cubicBezTo>
                    <a:pt x="13395" y="43968"/>
                    <a:pt x="6740" y="45760"/>
                    <a:pt x="0" y="47382"/>
                  </a:cubicBezTo>
                  <a:cubicBezTo>
                    <a:pt x="0" y="47382"/>
                    <a:pt x="0" y="47723"/>
                    <a:pt x="0" y="47638"/>
                  </a:cubicBezTo>
                  <a:cubicBezTo>
                    <a:pt x="6825" y="46528"/>
                    <a:pt x="13736" y="45334"/>
                    <a:pt x="20562" y="44053"/>
                  </a:cubicBezTo>
                  <a:cubicBezTo>
                    <a:pt x="39758" y="40554"/>
                    <a:pt x="58869" y="36372"/>
                    <a:pt x="77724" y="31080"/>
                  </a:cubicBezTo>
                  <a:lnTo>
                    <a:pt x="77724" y="31080"/>
                  </a:lnTo>
                  <a:close/>
                </a:path>
              </a:pathLst>
            </a:custGeom>
            <a:grpFill/>
            <a:ln w="8532" cap="flat">
              <a:noFill/>
              <a:prstDash val="solid"/>
              <a:miter/>
            </a:ln>
          </p:spPr>
          <p:txBody>
            <a:bodyPr rtlCol="0" anchor="ctr"/>
            <a:lstStyle/>
            <a:p>
              <a:endParaRPr lang="en-US"/>
            </a:p>
          </p:txBody>
        </p:sp>
        <p:sp>
          <p:nvSpPr>
            <p:cNvPr id="1737" name="Freeform 1736">
              <a:extLst>
                <a:ext uri="{FF2B5EF4-FFF2-40B4-BE49-F238E27FC236}">
                  <a16:creationId xmlns:a16="http://schemas.microsoft.com/office/drawing/2014/main" id="{8E8833C8-B996-C69A-EFF4-FBB046268B62}"/>
                </a:ext>
              </a:extLst>
            </p:cNvPr>
            <p:cNvSpPr/>
            <p:nvPr/>
          </p:nvSpPr>
          <p:spPr>
            <a:xfrm>
              <a:off x="6648565" y="3651432"/>
              <a:ext cx="125587" cy="60966"/>
            </a:xfrm>
            <a:custGeom>
              <a:avLst/>
              <a:gdLst>
                <a:gd name="connsiteX0" fmla="*/ 0 w 125587"/>
                <a:gd name="connsiteY0" fmla="*/ 60697 h 60966"/>
                <a:gd name="connsiteX1" fmla="*/ 171 w 125587"/>
                <a:gd name="connsiteY1" fmla="*/ 60953 h 60966"/>
                <a:gd name="connsiteX2" fmla="*/ 17063 w 125587"/>
                <a:gd name="connsiteY2" fmla="*/ 53783 h 60966"/>
                <a:gd name="connsiteX3" fmla="*/ 64330 w 125587"/>
                <a:gd name="connsiteY3" fmla="*/ 33641 h 60966"/>
                <a:gd name="connsiteX4" fmla="*/ 64330 w 125587"/>
                <a:gd name="connsiteY4" fmla="*/ 33641 h 60966"/>
                <a:gd name="connsiteX5" fmla="*/ 64330 w 125587"/>
                <a:gd name="connsiteY5" fmla="*/ 33641 h 60966"/>
                <a:gd name="connsiteX6" fmla="*/ 64330 w 125587"/>
                <a:gd name="connsiteY6" fmla="*/ 33641 h 60966"/>
                <a:gd name="connsiteX7" fmla="*/ 64330 w 125587"/>
                <a:gd name="connsiteY7" fmla="*/ 33641 h 60966"/>
                <a:gd name="connsiteX8" fmla="*/ 109462 w 125587"/>
                <a:gd name="connsiteY8" fmla="*/ 9061 h 60966"/>
                <a:gd name="connsiteX9" fmla="*/ 125587 w 125587"/>
                <a:gd name="connsiteY9" fmla="*/ 270 h 60966"/>
                <a:gd name="connsiteX10" fmla="*/ 125416 w 125587"/>
                <a:gd name="connsiteY10" fmla="*/ 14 h 60966"/>
                <a:gd name="connsiteX11" fmla="*/ 108609 w 125587"/>
                <a:gd name="connsiteY11" fmla="*/ 7183 h 60966"/>
                <a:gd name="connsiteX12" fmla="*/ 61343 w 125587"/>
                <a:gd name="connsiteY12" fmla="*/ 27325 h 60966"/>
                <a:gd name="connsiteX13" fmla="*/ 61343 w 125587"/>
                <a:gd name="connsiteY13" fmla="*/ 27325 h 60966"/>
                <a:gd name="connsiteX14" fmla="*/ 61258 w 125587"/>
                <a:gd name="connsiteY14" fmla="*/ 27325 h 60966"/>
                <a:gd name="connsiteX15" fmla="*/ 61173 w 125587"/>
                <a:gd name="connsiteY15" fmla="*/ 27325 h 60966"/>
                <a:gd name="connsiteX16" fmla="*/ 61173 w 125587"/>
                <a:gd name="connsiteY16" fmla="*/ 27325 h 60966"/>
                <a:gd name="connsiteX17" fmla="*/ 16040 w 125587"/>
                <a:gd name="connsiteY17" fmla="*/ 51906 h 60966"/>
                <a:gd name="connsiteX18" fmla="*/ 0 w 125587"/>
                <a:gd name="connsiteY18" fmla="*/ 60611 h 6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587" h="60966">
                  <a:moveTo>
                    <a:pt x="0" y="60697"/>
                  </a:moveTo>
                  <a:cubicBezTo>
                    <a:pt x="0" y="60697"/>
                    <a:pt x="0" y="61038"/>
                    <a:pt x="171" y="60953"/>
                  </a:cubicBezTo>
                  <a:lnTo>
                    <a:pt x="17063" y="53783"/>
                  </a:lnTo>
                  <a:cubicBezTo>
                    <a:pt x="32847" y="47126"/>
                    <a:pt x="48716" y="40640"/>
                    <a:pt x="64330" y="33641"/>
                  </a:cubicBezTo>
                  <a:cubicBezTo>
                    <a:pt x="64330" y="33641"/>
                    <a:pt x="64330" y="33641"/>
                    <a:pt x="64330" y="33641"/>
                  </a:cubicBezTo>
                  <a:cubicBezTo>
                    <a:pt x="64330" y="33641"/>
                    <a:pt x="64330" y="33641"/>
                    <a:pt x="64330" y="33641"/>
                  </a:cubicBezTo>
                  <a:cubicBezTo>
                    <a:pt x="64330" y="33641"/>
                    <a:pt x="64330" y="33641"/>
                    <a:pt x="64330" y="33641"/>
                  </a:cubicBezTo>
                  <a:cubicBezTo>
                    <a:pt x="64330" y="33641"/>
                    <a:pt x="64330" y="33641"/>
                    <a:pt x="64330" y="33641"/>
                  </a:cubicBezTo>
                  <a:cubicBezTo>
                    <a:pt x="79516" y="25704"/>
                    <a:pt x="94446" y="17339"/>
                    <a:pt x="109462" y="9061"/>
                  </a:cubicBezTo>
                  <a:lnTo>
                    <a:pt x="125587" y="270"/>
                  </a:lnTo>
                  <a:cubicBezTo>
                    <a:pt x="125587" y="270"/>
                    <a:pt x="125587" y="-72"/>
                    <a:pt x="125416" y="14"/>
                  </a:cubicBezTo>
                  <a:lnTo>
                    <a:pt x="108609" y="7183"/>
                  </a:lnTo>
                  <a:cubicBezTo>
                    <a:pt x="92825" y="13840"/>
                    <a:pt x="76956" y="20327"/>
                    <a:pt x="61343" y="27325"/>
                  </a:cubicBezTo>
                  <a:cubicBezTo>
                    <a:pt x="61343" y="27325"/>
                    <a:pt x="61343" y="27325"/>
                    <a:pt x="61343" y="27325"/>
                  </a:cubicBezTo>
                  <a:cubicBezTo>
                    <a:pt x="61343" y="27325"/>
                    <a:pt x="61343" y="27325"/>
                    <a:pt x="61258" y="27325"/>
                  </a:cubicBezTo>
                  <a:cubicBezTo>
                    <a:pt x="61258" y="27325"/>
                    <a:pt x="61258" y="27325"/>
                    <a:pt x="61173" y="27325"/>
                  </a:cubicBezTo>
                  <a:cubicBezTo>
                    <a:pt x="61173" y="27325"/>
                    <a:pt x="61173" y="27325"/>
                    <a:pt x="61173" y="27325"/>
                  </a:cubicBezTo>
                  <a:cubicBezTo>
                    <a:pt x="45986" y="35263"/>
                    <a:pt x="31056" y="43627"/>
                    <a:pt x="16040" y="51906"/>
                  </a:cubicBezTo>
                  <a:lnTo>
                    <a:pt x="0" y="60611"/>
                  </a:lnTo>
                  <a:close/>
                </a:path>
              </a:pathLst>
            </a:custGeom>
            <a:grpFill/>
            <a:ln w="8532" cap="flat">
              <a:noFill/>
              <a:prstDash val="solid"/>
              <a:miter/>
            </a:ln>
          </p:spPr>
          <p:txBody>
            <a:bodyPr rtlCol="0" anchor="ctr"/>
            <a:lstStyle/>
            <a:p>
              <a:endParaRPr lang="en-US"/>
            </a:p>
          </p:txBody>
        </p:sp>
        <p:sp>
          <p:nvSpPr>
            <p:cNvPr id="1738" name="Freeform 1737">
              <a:extLst>
                <a:ext uri="{FF2B5EF4-FFF2-40B4-BE49-F238E27FC236}">
                  <a16:creationId xmlns:a16="http://schemas.microsoft.com/office/drawing/2014/main" id="{4E5DBF12-17BF-2AC3-F837-32C67778B80D}"/>
                </a:ext>
              </a:extLst>
            </p:cNvPr>
            <p:cNvSpPr/>
            <p:nvPr/>
          </p:nvSpPr>
          <p:spPr>
            <a:xfrm>
              <a:off x="6143487" y="3887738"/>
              <a:ext cx="11859" cy="112527"/>
            </a:xfrm>
            <a:custGeom>
              <a:avLst/>
              <a:gdLst>
                <a:gd name="connsiteX0" fmla="*/ 1451 w 11859"/>
                <a:gd name="connsiteY0" fmla="*/ 55856 h 112527"/>
                <a:gd name="connsiteX1" fmla="*/ 1451 w 11859"/>
                <a:gd name="connsiteY1" fmla="*/ 55856 h 112527"/>
                <a:gd name="connsiteX2" fmla="*/ 1451 w 11859"/>
                <a:gd name="connsiteY2" fmla="*/ 55856 h 112527"/>
                <a:gd name="connsiteX3" fmla="*/ 1451 w 11859"/>
                <a:gd name="connsiteY3" fmla="*/ 55856 h 112527"/>
                <a:gd name="connsiteX4" fmla="*/ 171 w 11859"/>
                <a:gd name="connsiteY4" fmla="*/ 97591 h 112527"/>
                <a:gd name="connsiteX5" fmla="*/ 0 w 11859"/>
                <a:gd name="connsiteY5" fmla="*/ 112527 h 112527"/>
                <a:gd name="connsiteX6" fmla="*/ 342 w 11859"/>
                <a:gd name="connsiteY6" fmla="*/ 112527 h 112527"/>
                <a:gd name="connsiteX7" fmla="*/ 2218 w 11859"/>
                <a:gd name="connsiteY7" fmla="*/ 97847 h 112527"/>
                <a:gd name="connsiteX8" fmla="*/ 8361 w 11859"/>
                <a:gd name="connsiteY8" fmla="*/ 56624 h 112527"/>
                <a:gd name="connsiteX9" fmla="*/ 8361 w 11859"/>
                <a:gd name="connsiteY9" fmla="*/ 56624 h 112527"/>
                <a:gd name="connsiteX10" fmla="*/ 8361 w 11859"/>
                <a:gd name="connsiteY10" fmla="*/ 56539 h 112527"/>
                <a:gd name="connsiteX11" fmla="*/ 8361 w 11859"/>
                <a:gd name="connsiteY11" fmla="*/ 56539 h 112527"/>
                <a:gd name="connsiteX12" fmla="*/ 8361 w 11859"/>
                <a:gd name="connsiteY12" fmla="*/ 56453 h 112527"/>
                <a:gd name="connsiteX13" fmla="*/ 10750 w 11859"/>
                <a:gd name="connsiteY13" fmla="*/ 14803 h 112527"/>
                <a:gd name="connsiteX14" fmla="*/ 11859 w 11859"/>
                <a:gd name="connsiteY14" fmla="*/ 38 h 112527"/>
                <a:gd name="connsiteX15" fmla="*/ 11604 w 11859"/>
                <a:gd name="connsiteY15" fmla="*/ 38 h 112527"/>
                <a:gd name="connsiteX16" fmla="*/ 8703 w 11859"/>
                <a:gd name="connsiteY16" fmla="*/ 14632 h 112527"/>
                <a:gd name="connsiteX17" fmla="*/ 1365 w 11859"/>
                <a:gd name="connsiteY17" fmla="*/ 55771 h 11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859" h="112527">
                  <a:moveTo>
                    <a:pt x="1451" y="55856"/>
                  </a:moveTo>
                  <a:lnTo>
                    <a:pt x="1451" y="55856"/>
                  </a:lnTo>
                  <a:cubicBezTo>
                    <a:pt x="1451" y="55856"/>
                    <a:pt x="1451" y="55856"/>
                    <a:pt x="1451" y="55856"/>
                  </a:cubicBezTo>
                  <a:lnTo>
                    <a:pt x="1451" y="55856"/>
                  </a:lnTo>
                  <a:cubicBezTo>
                    <a:pt x="512" y="69768"/>
                    <a:pt x="342" y="83680"/>
                    <a:pt x="171" y="97591"/>
                  </a:cubicBezTo>
                  <a:lnTo>
                    <a:pt x="0" y="112527"/>
                  </a:lnTo>
                  <a:cubicBezTo>
                    <a:pt x="0" y="112527"/>
                    <a:pt x="256" y="112527"/>
                    <a:pt x="342" y="112527"/>
                  </a:cubicBezTo>
                  <a:lnTo>
                    <a:pt x="2218" y="97847"/>
                  </a:lnTo>
                  <a:cubicBezTo>
                    <a:pt x="4266" y="84106"/>
                    <a:pt x="6314" y="70365"/>
                    <a:pt x="8361" y="56624"/>
                  </a:cubicBezTo>
                  <a:lnTo>
                    <a:pt x="8361" y="56624"/>
                  </a:lnTo>
                  <a:cubicBezTo>
                    <a:pt x="8361" y="56624"/>
                    <a:pt x="8361" y="56539"/>
                    <a:pt x="8361" y="56539"/>
                  </a:cubicBezTo>
                  <a:lnTo>
                    <a:pt x="8361" y="56539"/>
                  </a:lnTo>
                  <a:cubicBezTo>
                    <a:pt x="8361" y="56539"/>
                    <a:pt x="8361" y="56453"/>
                    <a:pt x="8361" y="56453"/>
                  </a:cubicBezTo>
                  <a:cubicBezTo>
                    <a:pt x="9129" y="42627"/>
                    <a:pt x="9982" y="28715"/>
                    <a:pt x="10750" y="14803"/>
                  </a:cubicBezTo>
                  <a:lnTo>
                    <a:pt x="11859" y="38"/>
                  </a:lnTo>
                  <a:cubicBezTo>
                    <a:pt x="11859" y="38"/>
                    <a:pt x="11604" y="-47"/>
                    <a:pt x="11604" y="38"/>
                  </a:cubicBezTo>
                  <a:lnTo>
                    <a:pt x="8703" y="14632"/>
                  </a:lnTo>
                  <a:cubicBezTo>
                    <a:pt x="5972" y="28288"/>
                    <a:pt x="3327" y="41944"/>
                    <a:pt x="1365" y="55771"/>
                  </a:cubicBezTo>
                  <a:close/>
                </a:path>
              </a:pathLst>
            </a:custGeom>
            <a:grpFill/>
            <a:ln w="8532" cap="flat">
              <a:noFill/>
              <a:prstDash val="solid"/>
              <a:miter/>
            </a:ln>
          </p:spPr>
          <p:txBody>
            <a:bodyPr rtlCol="0" anchor="ctr"/>
            <a:lstStyle/>
            <a:p>
              <a:endParaRPr lang="en-US"/>
            </a:p>
          </p:txBody>
        </p:sp>
        <p:sp>
          <p:nvSpPr>
            <p:cNvPr id="1739" name="Freeform 1738">
              <a:extLst>
                <a:ext uri="{FF2B5EF4-FFF2-40B4-BE49-F238E27FC236}">
                  <a16:creationId xmlns:a16="http://schemas.microsoft.com/office/drawing/2014/main" id="{FC7FDB0C-A1F3-CED3-C046-766822666A60}"/>
                </a:ext>
              </a:extLst>
            </p:cNvPr>
            <p:cNvSpPr/>
            <p:nvPr/>
          </p:nvSpPr>
          <p:spPr>
            <a:xfrm>
              <a:off x="6118575" y="3812413"/>
              <a:ext cx="42232" cy="159639"/>
            </a:xfrm>
            <a:custGeom>
              <a:avLst/>
              <a:gdLst>
                <a:gd name="connsiteX0" fmla="*/ 13907 w 42232"/>
                <a:gd name="connsiteY0" fmla="*/ 56245 h 159639"/>
                <a:gd name="connsiteX1" fmla="*/ 13907 w 42232"/>
                <a:gd name="connsiteY1" fmla="*/ 56245 h 159639"/>
                <a:gd name="connsiteX2" fmla="*/ 2816 w 42232"/>
                <a:gd name="connsiteY2" fmla="*/ 101223 h 159639"/>
                <a:gd name="connsiteX3" fmla="*/ 0 w 42232"/>
                <a:gd name="connsiteY3" fmla="*/ 117439 h 159639"/>
                <a:gd name="connsiteX4" fmla="*/ 256 w 42232"/>
                <a:gd name="connsiteY4" fmla="*/ 117439 h 159639"/>
                <a:gd name="connsiteX5" fmla="*/ 4778 w 42232"/>
                <a:gd name="connsiteY5" fmla="*/ 101735 h 159639"/>
                <a:gd name="connsiteX6" fmla="*/ 20391 w 42232"/>
                <a:gd name="connsiteY6" fmla="*/ 58549 h 159639"/>
                <a:gd name="connsiteX7" fmla="*/ 20391 w 42232"/>
                <a:gd name="connsiteY7" fmla="*/ 58549 h 159639"/>
                <a:gd name="connsiteX8" fmla="*/ 20391 w 42232"/>
                <a:gd name="connsiteY8" fmla="*/ 58463 h 159639"/>
                <a:gd name="connsiteX9" fmla="*/ 20391 w 42232"/>
                <a:gd name="connsiteY9" fmla="*/ 58463 h 159639"/>
                <a:gd name="connsiteX10" fmla="*/ 20391 w 42232"/>
                <a:gd name="connsiteY10" fmla="*/ 58378 h 159639"/>
                <a:gd name="connsiteX11" fmla="*/ 21159 w 42232"/>
                <a:gd name="connsiteY11" fmla="*/ 56159 h 159639"/>
                <a:gd name="connsiteX12" fmla="*/ 15442 w 42232"/>
                <a:gd name="connsiteY12" fmla="*/ 94310 h 159639"/>
                <a:gd name="connsiteX13" fmla="*/ 15442 w 42232"/>
                <a:gd name="connsiteY13" fmla="*/ 94310 h 159639"/>
                <a:gd name="connsiteX14" fmla="*/ 15442 w 42232"/>
                <a:gd name="connsiteY14" fmla="*/ 94310 h 159639"/>
                <a:gd name="connsiteX15" fmla="*/ 15442 w 42232"/>
                <a:gd name="connsiteY15" fmla="*/ 94310 h 159639"/>
                <a:gd name="connsiteX16" fmla="*/ 15442 w 42232"/>
                <a:gd name="connsiteY16" fmla="*/ 94310 h 159639"/>
                <a:gd name="connsiteX17" fmla="*/ 13054 w 42232"/>
                <a:gd name="connsiteY17" fmla="*/ 142447 h 159639"/>
                <a:gd name="connsiteX18" fmla="*/ 12200 w 42232"/>
                <a:gd name="connsiteY18" fmla="*/ 159601 h 159639"/>
                <a:gd name="connsiteX19" fmla="*/ 12542 w 42232"/>
                <a:gd name="connsiteY19" fmla="*/ 159601 h 159639"/>
                <a:gd name="connsiteX20" fmla="*/ 15101 w 42232"/>
                <a:gd name="connsiteY20" fmla="*/ 142703 h 159639"/>
                <a:gd name="connsiteX21" fmla="*/ 22353 w 42232"/>
                <a:gd name="connsiteY21" fmla="*/ 95078 h 159639"/>
                <a:gd name="connsiteX22" fmla="*/ 22353 w 42232"/>
                <a:gd name="connsiteY22" fmla="*/ 95078 h 159639"/>
                <a:gd name="connsiteX23" fmla="*/ 22353 w 42232"/>
                <a:gd name="connsiteY23" fmla="*/ 94993 h 159639"/>
                <a:gd name="connsiteX24" fmla="*/ 22353 w 42232"/>
                <a:gd name="connsiteY24" fmla="*/ 94907 h 159639"/>
                <a:gd name="connsiteX25" fmla="*/ 22353 w 42232"/>
                <a:gd name="connsiteY25" fmla="*/ 94907 h 159639"/>
                <a:gd name="connsiteX26" fmla="*/ 24742 w 42232"/>
                <a:gd name="connsiteY26" fmla="*/ 46771 h 159639"/>
                <a:gd name="connsiteX27" fmla="*/ 24742 w 42232"/>
                <a:gd name="connsiteY27" fmla="*/ 45149 h 159639"/>
                <a:gd name="connsiteX28" fmla="*/ 35748 w 42232"/>
                <a:gd name="connsiteY28" fmla="*/ 15192 h 159639"/>
                <a:gd name="connsiteX29" fmla="*/ 42232 w 42232"/>
                <a:gd name="connsiteY29" fmla="*/ 171 h 159639"/>
                <a:gd name="connsiteX30" fmla="*/ 41976 w 42232"/>
                <a:gd name="connsiteY30" fmla="*/ 0 h 159639"/>
                <a:gd name="connsiteX31" fmla="*/ 33871 w 42232"/>
                <a:gd name="connsiteY31" fmla="*/ 14338 h 159639"/>
                <a:gd name="connsiteX32" fmla="*/ 25510 w 42232"/>
                <a:gd name="connsiteY32" fmla="*/ 30299 h 159639"/>
                <a:gd name="connsiteX33" fmla="*/ 25510 w 42232"/>
                <a:gd name="connsiteY33" fmla="*/ 29701 h 159639"/>
                <a:gd name="connsiteX34" fmla="*/ 25254 w 42232"/>
                <a:gd name="connsiteY34" fmla="*/ 29701 h 159639"/>
                <a:gd name="connsiteX35" fmla="*/ 24998 w 42232"/>
                <a:gd name="connsiteY35" fmla="*/ 31408 h 159639"/>
                <a:gd name="connsiteX36" fmla="*/ 13821 w 42232"/>
                <a:gd name="connsiteY36" fmla="*/ 56159 h 159639"/>
                <a:gd name="connsiteX37" fmla="*/ 13821 w 42232"/>
                <a:gd name="connsiteY37" fmla="*/ 56159 h 159639"/>
                <a:gd name="connsiteX38" fmla="*/ 13821 w 42232"/>
                <a:gd name="connsiteY38" fmla="*/ 56159 h 159639"/>
                <a:gd name="connsiteX39" fmla="*/ 13821 w 42232"/>
                <a:gd name="connsiteY39" fmla="*/ 56159 h 15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2232" h="159639">
                  <a:moveTo>
                    <a:pt x="13907" y="56245"/>
                  </a:moveTo>
                  <a:lnTo>
                    <a:pt x="13907" y="56245"/>
                  </a:lnTo>
                  <a:cubicBezTo>
                    <a:pt x="9214" y="71010"/>
                    <a:pt x="5716" y="86117"/>
                    <a:pt x="2816" y="101223"/>
                  </a:cubicBezTo>
                  <a:cubicBezTo>
                    <a:pt x="1792" y="106600"/>
                    <a:pt x="853" y="112063"/>
                    <a:pt x="0" y="117439"/>
                  </a:cubicBezTo>
                  <a:cubicBezTo>
                    <a:pt x="0" y="117439"/>
                    <a:pt x="256" y="117610"/>
                    <a:pt x="256" y="117439"/>
                  </a:cubicBezTo>
                  <a:cubicBezTo>
                    <a:pt x="1706" y="112148"/>
                    <a:pt x="3157" y="106942"/>
                    <a:pt x="4778" y="101735"/>
                  </a:cubicBezTo>
                  <a:cubicBezTo>
                    <a:pt x="9385" y="87055"/>
                    <a:pt x="14760" y="72802"/>
                    <a:pt x="20391" y="58549"/>
                  </a:cubicBezTo>
                  <a:lnTo>
                    <a:pt x="20391" y="58549"/>
                  </a:lnTo>
                  <a:cubicBezTo>
                    <a:pt x="20391" y="58549"/>
                    <a:pt x="20391" y="58463"/>
                    <a:pt x="20391" y="58463"/>
                  </a:cubicBezTo>
                  <a:lnTo>
                    <a:pt x="20391" y="58463"/>
                  </a:lnTo>
                  <a:cubicBezTo>
                    <a:pt x="20391" y="58463"/>
                    <a:pt x="20391" y="58378"/>
                    <a:pt x="20391" y="58378"/>
                  </a:cubicBezTo>
                  <a:cubicBezTo>
                    <a:pt x="20647" y="57610"/>
                    <a:pt x="20903" y="56927"/>
                    <a:pt x="21159" y="56159"/>
                  </a:cubicBezTo>
                  <a:cubicBezTo>
                    <a:pt x="19111" y="68876"/>
                    <a:pt x="17063" y="81593"/>
                    <a:pt x="15442" y="94310"/>
                  </a:cubicBezTo>
                  <a:lnTo>
                    <a:pt x="15442" y="94310"/>
                  </a:lnTo>
                  <a:cubicBezTo>
                    <a:pt x="15442" y="94310"/>
                    <a:pt x="15442" y="94310"/>
                    <a:pt x="15442" y="94310"/>
                  </a:cubicBezTo>
                  <a:lnTo>
                    <a:pt x="15442" y="94310"/>
                  </a:lnTo>
                  <a:cubicBezTo>
                    <a:pt x="15442" y="94310"/>
                    <a:pt x="15442" y="94310"/>
                    <a:pt x="15442" y="94310"/>
                  </a:cubicBezTo>
                  <a:cubicBezTo>
                    <a:pt x="14333" y="110355"/>
                    <a:pt x="13821" y="126401"/>
                    <a:pt x="13054" y="142447"/>
                  </a:cubicBezTo>
                  <a:lnTo>
                    <a:pt x="12200" y="159601"/>
                  </a:lnTo>
                  <a:cubicBezTo>
                    <a:pt x="12200" y="159601"/>
                    <a:pt x="12457" y="159687"/>
                    <a:pt x="12542" y="159601"/>
                  </a:cubicBezTo>
                  <a:lnTo>
                    <a:pt x="15101" y="142703"/>
                  </a:lnTo>
                  <a:cubicBezTo>
                    <a:pt x="17575" y="126828"/>
                    <a:pt x="20220" y="110953"/>
                    <a:pt x="22353" y="95078"/>
                  </a:cubicBezTo>
                  <a:cubicBezTo>
                    <a:pt x="22353" y="95078"/>
                    <a:pt x="22353" y="95078"/>
                    <a:pt x="22353" y="95078"/>
                  </a:cubicBezTo>
                  <a:cubicBezTo>
                    <a:pt x="22353" y="95078"/>
                    <a:pt x="22353" y="95078"/>
                    <a:pt x="22353" y="94993"/>
                  </a:cubicBezTo>
                  <a:cubicBezTo>
                    <a:pt x="22353" y="94993"/>
                    <a:pt x="22353" y="94993"/>
                    <a:pt x="22353" y="94907"/>
                  </a:cubicBezTo>
                  <a:cubicBezTo>
                    <a:pt x="22353" y="94907"/>
                    <a:pt x="22353" y="94907"/>
                    <a:pt x="22353" y="94907"/>
                  </a:cubicBezTo>
                  <a:cubicBezTo>
                    <a:pt x="23462" y="78862"/>
                    <a:pt x="23974" y="62816"/>
                    <a:pt x="24742" y="46771"/>
                  </a:cubicBezTo>
                  <a:lnTo>
                    <a:pt x="24742" y="45149"/>
                  </a:lnTo>
                  <a:cubicBezTo>
                    <a:pt x="28240" y="35078"/>
                    <a:pt x="31738" y="25092"/>
                    <a:pt x="35748" y="15192"/>
                  </a:cubicBezTo>
                  <a:cubicBezTo>
                    <a:pt x="37795" y="10156"/>
                    <a:pt x="40014" y="5121"/>
                    <a:pt x="42232" y="171"/>
                  </a:cubicBezTo>
                  <a:cubicBezTo>
                    <a:pt x="42232" y="171"/>
                    <a:pt x="41976" y="0"/>
                    <a:pt x="41976" y="0"/>
                  </a:cubicBezTo>
                  <a:cubicBezTo>
                    <a:pt x="39161" y="4779"/>
                    <a:pt x="36516" y="9559"/>
                    <a:pt x="33871" y="14338"/>
                  </a:cubicBezTo>
                  <a:cubicBezTo>
                    <a:pt x="30970" y="19630"/>
                    <a:pt x="28240" y="24922"/>
                    <a:pt x="25510" y="30299"/>
                  </a:cubicBezTo>
                  <a:lnTo>
                    <a:pt x="25510" y="29701"/>
                  </a:lnTo>
                  <a:cubicBezTo>
                    <a:pt x="25510" y="29701"/>
                    <a:pt x="25254" y="29616"/>
                    <a:pt x="25254" y="29701"/>
                  </a:cubicBezTo>
                  <a:lnTo>
                    <a:pt x="24998" y="31408"/>
                  </a:lnTo>
                  <a:cubicBezTo>
                    <a:pt x="20988" y="39516"/>
                    <a:pt x="17149" y="47710"/>
                    <a:pt x="13821" y="56159"/>
                  </a:cubicBezTo>
                  <a:lnTo>
                    <a:pt x="13821" y="56159"/>
                  </a:lnTo>
                  <a:cubicBezTo>
                    <a:pt x="13821" y="56159"/>
                    <a:pt x="13821" y="56159"/>
                    <a:pt x="13821" y="56159"/>
                  </a:cubicBezTo>
                  <a:lnTo>
                    <a:pt x="13821" y="56159"/>
                  </a:lnTo>
                  <a:close/>
                </a:path>
              </a:pathLst>
            </a:custGeom>
            <a:grpFill/>
            <a:ln w="8532" cap="flat">
              <a:noFill/>
              <a:prstDash val="solid"/>
              <a:miter/>
            </a:ln>
          </p:spPr>
          <p:txBody>
            <a:bodyPr rtlCol="0" anchor="ctr"/>
            <a:lstStyle/>
            <a:p>
              <a:endParaRPr lang="en-US"/>
            </a:p>
          </p:txBody>
        </p:sp>
        <p:sp>
          <p:nvSpPr>
            <p:cNvPr id="1740" name="Freeform 1739">
              <a:extLst>
                <a:ext uri="{FF2B5EF4-FFF2-40B4-BE49-F238E27FC236}">
                  <a16:creationId xmlns:a16="http://schemas.microsoft.com/office/drawing/2014/main" id="{0110F204-86BF-0C0D-0972-482ACE8FCACB}"/>
                </a:ext>
              </a:extLst>
            </p:cNvPr>
            <p:cNvSpPr/>
            <p:nvPr/>
          </p:nvSpPr>
          <p:spPr>
            <a:xfrm>
              <a:off x="6497298" y="4580361"/>
              <a:ext cx="118676" cy="133690"/>
            </a:xfrm>
            <a:custGeom>
              <a:avLst/>
              <a:gdLst>
                <a:gd name="connsiteX0" fmla="*/ 61258 w 118676"/>
                <a:gd name="connsiteY0" fmla="*/ 68467 h 133690"/>
                <a:gd name="connsiteX1" fmla="*/ 61258 w 118676"/>
                <a:gd name="connsiteY1" fmla="*/ 68467 h 133690"/>
                <a:gd name="connsiteX2" fmla="*/ 61258 w 118676"/>
                <a:gd name="connsiteY2" fmla="*/ 68467 h 133690"/>
                <a:gd name="connsiteX3" fmla="*/ 61258 w 118676"/>
                <a:gd name="connsiteY3" fmla="*/ 68467 h 133690"/>
                <a:gd name="connsiteX4" fmla="*/ 103404 w 118676"/>
                <a:gd name="connsiteY4" fmla="*/ 18026 h 133690"/>
                <a:gd name="connsiteX5" fmla="*/ 118676 w 118676"/>
                <a:gd name="connsiteY5" fmla="*/ 188 h 133690"/>
                <a:gd name="connsiteX6" fmla="*/ 118420 w 118676"/>
                <a:gd name="connsiteY6" fmla="*/ 17 h 133690"/>
                <a:gd name="connsiteX7" fmla="*/ 101954 w 118676"/>
                <a:gd name="connsiteY7" fmla="*/ 16575 h 133690"/>
                <a:gd name="connsiteX8" fmla="*/ 56053 w 118676"/>
                <a:gd name="connsiteY8" fmla="*/ 63773 h 133690"/>
                <a:gd name="connsiteX9" fmla="*/ 56053 w 118676"/>
                <a:gd name="connsiteY9" fmla="*/ 63773 h 133690"/>
                <a:gd name="connsiteX10" fmla="*/ 55968 w 118676"/>
                <a:gd name="connsiteY10" fmla="*/ 63858 h 133690"/>
                <a:gd name="connsiteX11" fmla="*/ 55883 w 118676"/>
                <a:gd name="connsiteY11" fmla="*/ 63858 h 133690"/>
                <a:gd name="connsiteX12" fmla="*/ 55883 w 118676"/>
                <a:gd name="connsiteY12" fmla="*/ 63943 h 133690"/>
                <a:gd name="connsiteX13" fmla="*/ 14504 w 118676"/>
                <a:gd name="connsiteY13" fmla="*/ 115152 h 133690"/>
                <a:gd name="connsiteX14" fmla="*/ 0 w 118676"/>
                <a:gd name="connsiteY14" fmla="*/ 133503 h 133690"/>
                <a:gd name="connsiteX15" fmla="*/ 256 w 118676"/>
                <a:gd name="connsiteY15" fmla="*/ 133673 h 133690"/>
                <a:gd name="connsiteX16" fmla="*/ 16125 w 118676"/>
                <a:gd name="connsiteY16" fmla="*/ 116347 h 133690"/>
                <a:gd name="connsiteX17" fmla="*/ 61172 w 118676"/>
                <a:gd name="connsiteY17" fmla="*/ 68467 h 133690"/>
                <a:gd name="connsiteX18" fmla="*/ 61172 w 118676"/>
                <a:gd name="connsiteY18" fmla="*/ 68467 h 133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8676" h="133690">
                  <a:moveTo>
                    <a:pt x="61258" y="68467"/>
                  </a:moveTo>
                  <a:lnTo>
                    <a:pt x="61258" y="68467"/>
                  </a:lnTo>
                  <a:cubicBezTo>
                    <a:pt x="61258" y="68467"/>
                    <a:pt x="61258" y="68467"/>
                    <a:pt x="61258" y="68467"/>
                  </a:cubicBezTo>
                  <a:lnTo>
                    <a:pt x="61258" y="68467"/>
                  </a:lnTo>
                  <a:cubicBezTo>
                    <a:pt x="75335" y="51653"/>
                    <a:pt x="89412" y="34840"/>
                    <a:pt x="103404" y="18026"/>
                  </a:cubicBezTo>
                  <a:lnTo>
                    <a:pt x="118676" y="188"/>
                  </a:lnTo>
                  <a:cubicBezTo>
                    <a:pt x="118676" y="188"/>
                    <a:pt x="118506" y="-68"/>
                    <a:pt x="118420" y="17"/>
                  </a:cubicBezTo>
                  <a:lnTo>
                    <a:pt x="101954" y="16575"/>
                  </a:lnTo>
                  <a:cubicBezTo>
                    <a:pt x="86512" y="32109"/>
                    <a:pt x="70984" y="47727"/>
                    <a:pt x="56053" y="63773"/>
                  </a:cubicBezTo>
                  <a:lnTo>
                    <a:pt x="56053" y="63773"/>
                  </a:lnTo>
                  <a:cubicBezTo>
                    <a:pt x="56053" y="63773"/>
                    <a:pt x="55968" y="63858"/>
                    <a:pt x="55968" y="63858"/>
                  </a:cubicBezTo>
                  <a:lnTo>
                    <a:pt x="55883" y="63858"/>
                  </a:lnTo>
                  <a:cubicBezTo>
                    <a:pt x="55883" y="63858"/>
                    <a:pt x="55883" y="63943"/>
                    <a:pt x="55883" y="63943"/>
                  </a:cubicBezTo>
                  <a:cubicBezTo>
                    <a:pt x="41720" y="80672"/>
                    <a:pt x="28069" y="97912"/>
                    <a:pt x="14504" y="115152"/>
                  </a:cubicBezTo>
                  <a:lnTo>
                    <a:pt x="0" y="133503"/>
                  </a:lnTo>
                  <a:cubicBezTo>
                    <a:pt x="0" y="133503"/>
                    <a:pt x="171" y="133758"/>
                    <a:pt x="256" y="133673"/>
                  </a:cubicBezTo>
                  <a:lnTo>
                    <a:pt x="16125" y="116347"/>
                  </a:lnTo>
                  <a:cubicBezTo>
                    <a:pt x="31141" y="100387"/>
                    <a:pt x="46156" y="84427"/>
                    <a:pt x="61172" y="68467"/>
                  </a:cubicBezTo>
                  <a:lnTo>
                    <a:pt x="61172" y="68467"/>
                  </a:lnTo>
                  <a:close/>
                </a:path>
              </a:pathLst>
            </a:custGeom>
            <a:grpFill/>
            <a:ln w="8532" cap="flat">
              <a:noFill/>
              <a:prstDash val="solid"/>
              <a:miter/>
            </a:ln>
          </p:spPr>
          <p:txBody>
            <a:bodyPr rtlCol="0" anchor="ctr"/>
            <a:lstStyle/>
            <a:p>
              <a:endParaRPr lang="en-US"/>
            </a:p>
          </p:txBody>
        </p:sp>
        <p:sp>
          <p:nvSpPr>
            <p:cNvPr id="1741" name="Freeform 1740">
              <a:extLst>
                <a:ext uri="{FF2B5EF4-FFF2-40B4-BE49-F238E27FC236}">
                  <a16:creationId xmlns:a16="http://schemas.microsoft.com/office/drawing/2014/main" id="{622F8B08-93A6-86A1-0742-7263C5BDB1C3}"/>
                </a:ext>
              </a:extLst>
            </p:cNvPr>
            <p:cNvSpPr/>
            <p:nvPr/>
          </p:nvSpPr>
          <p:spPr>
            <a:xfrm>
              <a:off x="6513338" y="4636094"/>
              <a:ext cx="83525" cy="94754"/>
            </a:xfrm>
            <a:custGeom>
              <a:avLst/>
              <a:gdLst>
                <a:gd name="connsiteX0" fmla="*/ 70728 w 83525"/>
                <a:gd name="connsiteY0" fmla="*/ 12820 h 94754"/>
                <a:gd name="connsiteX1" fmla="*/ 35577 w 83525"/>
                <a:gd name="connsiteY1" fmla="*/ 49093 h 94754"/>
                <a:gd name="connsiteX2" fmla="*/ 35577 w 83525"/>
                <a:gd name="connsiteY2" fmla="*/ 49093 h 94754"/>
                <a:gd name="connsiteX3" fmla="*/ 35577 w 83525"/>
                <a:gd name="connsiteY3" fmla="*/ 49178 h 94754"/>
                <a:gd name="connsiteX4" fmla="*/ 35492 w 83525"/>
                <a:gd name="connsiteY4" fmla="*/ 49178 h 94754"/>
                <a:gd name="connsiteX5" fmla="*/ 35492 w 83525"/>
                <a:gd name="connsiteY5" fmla="*/ 49263 h 94754"/>
                <a:gd name="connsiteX6" fmla="*/ 5631 w 83525"/>
                <a:gd name="connsiteY6" fmla="*/ 86731 h 94754"/>
                <a:gd name="connsiteX7" fmla="*/ 6825 w 83525"/>
                <a:gd name="connsiteY7" fmla="*/ 84683 h 94754"/>
                <a:gd name="connsiteX8" fmla="*/ 6570 w 83525"/>
                <a:gd name="connsiteY8" fmla="*/ 84512 h 94754"/>
                <a:gd name="connsiteX9" fmla="*/ 0 w 83525"/>
                <a:gd name="connsiteY9" fmla="*/ 93901 h 94754"/>
                <a:gd name="connsiteX10" fmla="*/ 1109 w 83525"/>
                <a:gd name="connsiteY10" fmla="*/ 94754 h 94754"/>
                <a:gd name="connsiteX11" fmla="*/ 5716 w 83525"/>
                <a:gd name="connsiteY11" fmla="*/ 90060 h 94754"/>
                <a:gd name="connsiteX12" fmla="*/ 40867 w 83525"/>
                <a:gd name="connsiteY12" fmla="*/ 53787 h 94754"/>
                <a:gd name="connsiteX13" fmla="*/ 40867 w 83525"/>
                <a:gd name="connsiteY13" fmla="*/ 53787 h 94754"/>
                <a:gd name="connsiteX14" fmla="*/ 40867 w 83525"/>
                <a:gd name="connsiteY14" fmla="*/ 53787 h 94754"/>
                <a:gd name="connsiteX15" fmla="*/ 40867 w 83525"/>
                <a:gd name="connsiteY15" fmla="*/ 53787 h 94754"/>
                <a:gd name="connsiteX16" fmla="*/ 40867 w 83525"/>
                <a:gd name="connsiteY16" fmla="*/ 53787 h 94754"/>
                <a:gd name="connsiteX17" fmla="*/ 72263 w 83525"/>
                <a:gd name="connsiteY17" fmla="*/ 14271 h 94754"/>
                <a:gd name="connsiteX18" fmla="*/ 83525 w 83525"/>
                <a:gd name="connsiteY18" fmla="*/ 188 h 94754"/>
                <a:gd name="connsiteX19" fmla="*/ 83270 w 83525"/>
                <a:gd name="connsiteY19" fmla="*/ 17 h 94754"/>
                <a:gd name="connsiteX20" fmla="*/ 70813 w 83525"/>
                <a:gd name="connsiteY20" fmla="*/ 12905 h 9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525" h="94754">
                  <a:moveTo>
                    <a:pt x="70728" y="12820"/>
                  </a:moveTo>
                  <a:cubicBezTo>
                    <a:pt x="58954" y="24854"/>
                    <a:pt x="47095" y="36803"/>
                    <a:pt x="35577" y="49093"/>
                  </a:cubicBezTo>
                  <a:lnTo>
                    <a:pt x="35577" y="49093"/>
                  </a:lnTo>
                  <a:cubicBezTo>
                    <a:pt x="35577" y="49093"/>
                    <a:pt x="35577" y="49178"/>
                    <a:pt x="35577" y="49178"/>
                  </a:cubicBezTo>
                  <a:lnTo>
                    <a:pt x="35492" y="49178"/>
                  </a:lnTo>
                  <a:cubicBezTo>
                    <a:pt x="35492" y="49178"/>
                    <a:pt x="35492" y="49263"/>
                    <a:pt x="35492" y="49263"/>
                  </a:cubicBezTo>
                  <a:cubicBezTo>
                    <a:pt x="25339" y="61553"/>
                    <a:pt x="15528" y="74185"/>
                    <a:pt x="5631" y="86731"/>
                  </a:cubicBezTo>
                  <a:lnTo>
                    <a:pt x="6825" y="84683"/>
                  </a:lnTo>
                  <a:cubicBezTo>
                    <a:pt x="6825" y="84683"/>
                    <a:pt x="6654" y="84427"/>
                    <a:pt x="6570" y="84512"/>
                  </a:cubicBezTo>
                  <a:lnTo>
                    <a:pt x="0" y="93901"/>
                  </a:lnTo>
                  <a:lnTo>
                    <a:pt x="1109" y="94754"/>
                  </a:lnTo>
                  <a:lnTo>
                    <a:pt x="5716" y="90060"/>
                  </a:lnTo>
                  <a:cubicBezTo>
                    <a:pt x="17490" y="78026"/>
                    <a:pt x="29349" y="66077"/>
                    <a:pt x="40867" y="53787"/>
                  </a:cubicBezTo>
                  <a:lnTo>
                    <a:pt x="40867" y="53787"/>
                  </a:lnTo>
                  <a:cubicBezTo>
                    <a:pt x="40867" y="53787"/>
                    <a:pt x="40867" y="53787"/>
                    <a:pt x="40867" y="53787"/>
                  </a:cubicBezTo>
                  <a:lnTo>
                    <a:pt x="40867" y="53787"/>
                  </a:lnTo>
                  <a:cubicBezTo>
                    <a:pt x="40867" y="53787"/>
                    <a:pt x="40867" y="53787"/>
                    <a:pt x="40867" y="53787"/>
                  </a:cubicBezTo>
                  <a:cubicBezTo>
                    <a:pt x="51531" y="40814"/>
                    <a:pt x="61855" y="27499"/>
                    <a:pt x="72263" y="14271"/>
                  </a:cubicBezTo>
                  <a:lnTo>
                    <a:pt x="83525" y="188"/>
                  </a:lnTo>
                  <a:cubicBezTo>
                    <a:pt x="83525" y="188"/>
                    <a:pt x="83355" y="-68"/>
                    <a:pt x="83270" y="17"/>
                  </a:cubicBezTo>
                  <a:lnTo>
                    <a:pt x="70813" y="12905"/>
                  </a:lnTo>
                  <a:close/>
                </a:path>
              </a:pathLst>
            </a:custGeom>
            <a:grpFill/>
            <a:ln w="8532" cap="flat">
              <a:noFill/>
              <a:prstDash val="solid"/>
              <a:miter/>
            </a:ln>
          </p:spPr>
          <p:txBody>
            <a:bodyPr rtlCol="0" anchor="ctr"/>
            <a:lstStyle/>
            <a:p>
              <a:endParaRPr lang="en-US"/>
            </a:p>
          </p:txBody>
        </p:sp>
        <p:sp>
          <p:nvSpPr>
            <p:cNvPr id="1742" name="Freeform 1741">
              <a:extLst>
                <a:ext uri="{FF2B5EF4-FFF2-40B4-BE49-F238E27FC236}">
                  <a16:creationId xmlns:a16="http://schemas.microsoft.com/office/drawing/2014/main" id="{7C5BD329-2432-F55E-D2AC-EFF4BEC54509}"/>
                </a:ext>
              </a:extLst>
            </p:cNvPr>
            <p:cNvSpPr/>
            <p:nvPr/>
          </p:nvSpPr>
          <p:spPr>
            <a:xfrm>
              <a:off x="6509072" y="4717107"/>
              <a:ext cx="44706" cy="51721"/>
            </a:xfrm>
            <a:custGeom>
              <a:avLst/>
              <a:gdLst>
                <a:gd name="connsiteX0" fmla="*/ 38734 w 44706"/>
                <a:gd name="connsiteY0" fmla="*/ 6828 h 51721"/>
                <a:gd name="connsiteX1" fmla="*/ 21415 w 44706"/>
                <a:gd name="connsiteY1" fmla="*/ 25007 h 51721"/>
                <a:gd name="connsiteX2" fmla="*/ 21415 w 44706"/>
                <a:gd name="connsiteY2" fmla="*/ 25007 h 51721"/>
                <a:gd name="connsiteX3" fmla="*/ 21415 w 44706"/>
                <a:gd name="connsiteY3" fmla="*/ 25007 h 51721"/>
                <a:gd name="connsiteX4" fmla="*/ 21415 w 44706"/>
                <a:gd name="connsiteY4" fmla="*/ 25007 h 51721"/>
                <a:gd name="connsiteX5" fmla="*/ 21415 w 44706"/>
                <a:gd name="connsiteY5" fmla="*/ 25007 h 51721"/>
                <a:gd name="connsiteX6" fmla="*/ 5972 w 44706"/>
                <a:gd name="connsiteY6" fmla="*/ 44808 h 51721"/>
                <a:gd name="connsiteX7" fmla="*/ 0 w 44706"/>
                <a:gd name="connsiteY7" fmla="*/ 51465 h 51721"/>
                <a:gd name="connsiteX8" fmla="*/ 171 w 44706"/>
                <a:gd name="connsiteY8" fmla="*/ 51721 h 51721"/>
                <a:gd name="connsiteX9" fmla="*/ 7423 w 44706"/>
                <a:gd name="connsiteY9" fmla="*/ 46259 h 51721"/>
                <a:gd name="connsiteX10" fmla="*/ 26704 w 44706"/>
                <a:gd name="connsiteY10" fmla="*/ 29616 h 51721"/>
                <a:gd name="connsiteX11" fmla="*/ 26704 w 44706"/>
                <a:gd name="connsiteY11" fmla="*/ 29616 h 51721"/>
                <a:gd name="connsiteX12" fmla="*/ 26704 w 44706"/>
                <a:gd name="connsiteY12" fmla="*/ 29616 h 51721"/>
                <a:gd name="connsiteX13" fmla="*/ 26704 w 44706"/>
                <a:gd name="connsiteY13" fmla="*/ 29616 h 51721"/>
                <a:gd name="connsiteX14" fmla="*/ 26704 w 44706"/>
                <a:gd name="connsiteY14" fmla="*/ 29616 h 51721"/>
                <a:gd name="connsiteX15" fmla="*/ 40355 w 44706"/>
                <a:gd name="connsiteY15" fmla="*/ 8108 h 51721"/>
                <a:gd name="connsiteX16" fmla="*/ 44706 w 44706"/>
                <a:gd name="connsiteY16" fmla="*/ 171 h 51721"/>
                <a:gd name="connsiteX17" fmla="*/ 44450 w 44706"/>
                <a:gd name="connsiteY17" fmla="*/ 0 h 51721"/>
                <a:gd name="connsiteX18" fmla="*/ 38734 w 44706"/>
                <a:gd name="connsiteY18" fmla="*/ 6913 h 5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06" h="51721">
                  <a:moveTo>
                    <a:pt x="38734" y="6828"/>
                  </a:moveTo>
                  <a:cubicBezTo>
                    <a:pt x="33189" y="13143"/>
                    <a:pt x="27216" y="19033"/>
                    <a:pt x="21415" y="25007"/>
                  </a:cubicBezTo>
                  <a:lnTo>
                    <a:pt x="21415" y="25007"/>
                  </a:lnTo>
                  <a:cubicBezTo>
                    <a:pt x="21415" y="25007"/>
                    <a:pt x="21415" y="25007"/>
                    <a:pt x="21415" y="25007"/>
                  </a:cubicBezTo>
                  <a:lnTo>
                    <a:pt x="21415" y="25007"/>
                  </a:lnTo>
                  <a:cubicBezTo>
                    <a:pt x="21415" y="25007"/>
                    <a:pt x="21415" y="25007"/>
                    <a:pt x="21415" y="25007"/>
                  </a:cubicBezTo>
                  <a:cubicBezTo>
                    <a:pt x="16381" y="31579"/>
                    <a:pt x="11432" y="38321"/>
                    <a:pt x="5972" y="44808"/>
                  </a:cubicBezTo>
                  <a:cubicBezTo>
                    <a:pt x="4010" y="47027"/>
                    <a:pt x="2048" y="49246"/>
                    <a:pt x="0" y="51465"/>
                  </a:cubicBezTo>
                  <a:cubicBezTo>
                    <a:pt x="0" y="51465"/>
                    <a:pt x="171" y="51721"/>
                    <a:pt x="171" y="51721"/>
                  </a:cubicBezTo>
                  <a:cubicBezTo>
                    <a:pt x="2559" y="49929"/>
                    <a:pt x="5033" y="48137"/>
                    <a:pt x="7423" y="46259"/>
                  </a:cubicBezTo>
                  <a:cubicBezTo>
                    <a:pt x="14162" y="41138"/>
                    <a:pt x="20732" y="35676"/>
                    <a:pt x="26704" y="29616"/>
                  </a:cubicBezTo>
                  <a:lnTo>
                    <a:pt x="26704" y="29616"/>
                  </a:lnTo>
                  <a:cubicBezTo>
                    <a:pt x="26704" y="29616"/>
                    <a:pt x="26704" y="29616"/>
                    <a:pt x="26704" y="29616"/>
                  </a:cubicBezTo>
                  <a:lnTo>
                    <a:pt x="26704" y="29616"/>
                  </a:lnTo>
                  <a:cubicBezTo>
                    <a:pt x="26704" y="29616"/>
                    <a:pt x="26704" y="29616"/>
                    <a:pt x="26704" y="29616"/>
                  </a:cubicBezTo>
                  <a:cubicBezTo>
                    <a:pt x="31823" y="22788"/>
                    <a:pt x="36260" y="15448"/>
                    <a:pt x="40355" y="8108"/>
                  </a:cubicBezTo>
                  <a:cubicBezTo>
                    <a:pt x="41805" y="5462"/>
                    <a:pt x="43256" y="2817"/>
                    <a:pt x="44706" y="171"/>
                  </a:cubicBezTo>
                  <a:cubicBezTo>
                    <a:pt x="44706" y="171"/>
                    <a:pt x="44450" y="0"/>
                    <a:pt x="44450" y="0"/>
                  </a:cubicBezTo>
                  <a:cubicBezTo>
                    <a:pt x="42573" y="2305"/>
                    <a:pt x="40696" y="4609"/>
                    <a:pt x="38734" y="6913"/>
                  </a:cubicBezTo>
                  <a:close/>
                </a:path>
              </a:pathLst>
            </a:custGeom>
            <a:grpFill/>
            <a:ln w="8532" cap="flat">
              <a:noFill/>
              <a:prstDash val="solid"/>
              <a:miter/>
            </a:ln>
          </p:spPr>
          <p:txBody>
            <a:bodyPr rtlCol="0" anchor="ctr"/>
            <a:lstStyle/>
            <a:p>
              <a:endParaRPr lang="en-US"/>
            </a:p>
          </p:txBody>
        </p:sp>
        <p:sp>
          <p:nvSpPr>
            <p:cNvPr id="1743" name="Freeform 1742">
              <a:extLst>
                <a:ext uri="{FF2B5EF4-FFF2-40B4-BE49-F238E27FC236}">
                  <a16:creationId xmlns:a16="http://schemas.microsoft.com/office/drawing/2014/main" id="{6AEFFD18-245D-D9A0-817A-641259C1A0FB}"/>
                </a:ext>
              </a:extLst>
            </p:cNvPr>
            <p:cNvSpPr/>
            <p:nvPr/>
          </p:nvSpPr>
          <p:spPr>
            <a:xfrm>
              <a:off x="6801881" y="4240521"/>
              <a:ext cx="77553" cy="57268"/>
            </a:xfrm>
            <a:custGeom>
              <a:avLst/>
              <a:gdLst>
                <a:gd name="connsiteX0" fmla="*/ 256 w 77553"/>
                <a:gd name="connsiteY0" fmla="*/ 57269 h 57268"/>
                <a:gd name="connsiteX1" fmla="*/ 10920 w 77553"/>
                <a:gd name="connsiteY1" fmla="*/ 50441 h 57268"/>
                <a:gd name="connsiteX2" fmla="*/ 40867 w 77553"/>
                <a:gd name="connsiteY2" fmla="*/ 31408 h 57268"/>
                <a:gd name="connsiteX3" fmla="*/ 40867 w 77553"/>
                <a:gd name="connsiteY3" fmla="*/ 31408 h 57268"/>
                <a:gd name="connsiteX4" fmla="*/ 40867 w 77553"/>
                <a:gd name="connsiteY4" fmla="*/ 31408 h 57268"/>
                <a:gd name="connsiteX5" fmla="*/ 40867 w 77553"/>
                <a:gd name="connsiteY5" fmla="*/ 31408 h 57268"/>
                <a:gd name="connsiteX6" fmla="*/ 40867 w 77553"/>
                <a:gd name="connsiteY6" fmla="*/ 31408 h 57268"/>
                <a:gd name="connsiteX7" fmla="*/ 67912 w 77553"/>
                <a:gd name="connsiteY7" fmla="*/ 8449 h 57268"/>
                <a:gd name="connsiteX8" fmla="*/ 77553 w 77553"/>
                <a:gd name="connsiteY8" fmla="*/ 256 h 57268"/>
                <a:gd name="connsiteX9" fmla="*/ 77383 w 77553"/>
                <a:gd name="connsiteY9" fmla="*/ 0 h 57268"/>
                <a:gd name="connsiteX10" fmla="*/ 66718 w 77553"/>
                <a:gd name="connsiteY10" fmla="*/ 6742 h 57268"/>
                <a:gd name="connsiteX11" fmla="*/ 36686 w 77553"/>
                <a:gd name="connsiteY11" fmla="*/ 25775 h 57268"/>
                <a:gd name="connsiteX12" fmla="*/ 36686 w 77553"/>
                <a:gd name="connsiteY12" fmla="*/ 25775 h 57268"/>
                <a:gd name="connsiteX13" fmla="*/ 36686 w 77553"/>
                <a:gd name="connsiteY13" fmla="*/ 25775 h 57268"/>
                <a:gd name="connsiteX14" fmla="*/ 36686 w 77553"/>
                <a:gd name="connsiteY14" fmla="*/ 25775 h 57268"/>
                <a:gd name="connsiteX15" fmla="*/ 36686 w 77553"/>
                <a:gd name="connsiteY15" fmla="*/ 25775 h 57268"/>
                <a:gd name="connsiteX16" fmla="*/ 9641 w 77553"/>
                <a:gd name="connsiteY16" fmla="*/ 48734 h 57268"/>
                <a:gd name="connsiteX17" fmla="*/ 0 w 77553"/>
                <a:gd name="connsiteY17" fmla="*/ 56927 h 57268"/>
                <a:gd name="connsiteX18" fmla="*/ 170 w 77553"/>
                <a:gd name="connsiteY18" fmla="*/ 57183 h 57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7553" h="57268">
                  <a:moveTo>
                    <a:pt x="256" y="57269"/>
                  </a:moveTo>
                  <a:lnTo>
                    <a:pt x="10920" y="50441"/>
                  </a:lnTo>
                  <a:cubicBezTo>
                    <a:pt x="20988" y="44210"/>
                    <a:pt x="31055" y="37980"/>
                    <a:pt x="40867" y="31408"/>
                  </a:cubicBezTo>
                  <a:cubicBezTo>
                    <a:pt x="40867" y="31408"/>
                    <a:pt x="40867" y="31408"/>
                    <a:pt x="40867" y="31408"/>
                  </a:cubicBezTo>
                  <a:cubicBezTo>
                    <a:pt x="40867" y="31408"/>
                    <a:pt x="40867" y="31408"/>
                    <a:pt x="40867" y="31408"/>
                  </a:cubicBezTo>
                  <a:cubicBezTo>
                    <a:pt x="40867" y="31408"/>
                    <a:pt x="40867" y="31408"/>
                    <a:pt x="40867" y="31408"/>
                  </a:cubicBezTo>
                  <a:cubicBezTo>
                    <a:pt x="40867" y="31408"/>
                    <a:pt x="40867" y="31408"/>
                    <a:pt x="40867" y="31408"/>
                  </a:cubicBezTo>
                  <a:cubicBezTo>
                    <a:pt x="50081" y="23983"/>
                    <a:pt x="58954" y="16131"/>
                    <a:pt x="67912" y="8449"/>
                  </a:cubicBezTo>
                  <a:lnTo>
                    <a:pt x="77553" y="256"/>
                  </a:lnTo>
                  <a:cubicBezTo>
                    <a:pt x="77553" y="256"/>
                    <a:pt x="77383" y="0"/>
                    <a:pt x="77383" y="0"/>
                  </a:cubicBezTo>
                  <a:lnTo>
                    <a:pt x="66718" y="6742"/>
                  </a:lnTo>
                  <a:cubicBezTo>
                    <a:pt x="56650" y="13058"/>
                    <a:pt x="46583" y="19203"/>
                    <a:pt x="36686" y="25775"/>
                  </a:cubicBezTo>
                  <a:cubicBezTo>
                    <a:pt x="36686" y="25775"/>
                    <a:pt x="36686" y="25775"/>
                    <a:pt x="36686" y="25775"/>
                  </a:cubicBezTo>
                  <a:cubicBezTo>
                    <a:pt x="36686" y="25775"/>
                    <a:pt x="36686" y="25775"/>
                    <a:pt x="36686" y="25775"/>
                  </a:cubicBezTo>
                  <a:cubicBezTo>
                    <a:pt x="36686" y="25775"/>
                    <a:pt x="36686" y="25775"/>
                    <a:pt x="36686" y="25775"/>
                  </a:cubicBezTo>
                  <a:cubicBezTo>
                    <a:pt x="36686" y="25775"/>
                    <a:pt x="36686" y="25775"/>
                    <a:pt x="36686" y="25775"/>
                  </a:cubicBezTo>
                  <a:cubicBezTo>
                    <a:pt x="27472" y="33200"/>
                    <a:pt x="18599" y="41053"/>
                    <a:pt x="9641" y="48734"/>
                  </a:cubicBezTo>
                  <a:lnTo>
                    <a:pt x="0" y="56927"/>
                  </a:lnTo>
                  <a:cubicBezTo>
                    <a:pt x="0" y="56927"/>
                    <a:pt x="170" y="57183"/>
                    <a:pt x="170" y="57183"/>
                  </a:cubicBezTo>
                  <a:close/>
                </a:path>
              </a:pathLst>
            </a:custGeom>
            <a:grpFill/>
            <a:ln w="8532" cap="flat">
              <a:noFill/>
              <a:prstDash val="solid"/>
              <a:miter/>
            </a:ln>
          </p:spPr>
          <p:txBody>
            <a:bodyPr rtlCol="0" anchor="ctr"/>
            <a:lstStyle/>
            <a:p>
              <a:endParaRPr lang="en-US"/>
            </a:p>
          </p:txBody>
        </p:sp>
        <p:sp>
          <p:nvSpPr>
            <p:cNvPr id="1744" name="Freeform 1743">
              <a:extLst>
                <a:ext uri="{FF2B5EF4-FFF2-40B4-BE49-F238E27FC236}">
                  <a16:creationId xmlns:a16="http://schemas.microsoft.com/office/drawing/2014/main" id="{7B2C846D-E8C1-50D4-EC8A-3158469991F6}"/>
                </a:ext>
              </a:extLst>
            </p:cNvPr>
            <p:cNvSpPr/>
            <p:nvPr/>
          </p:nvSpPr>
          <p:spPr>
            <a:xfrm>
              <a:off x="6776029" y="4265101"/>
              <a:ext cx="25851" cy="30042"/>
            </a:xfrm>
            <a:custGeom>
              <a:avLst/>
              <a:gdLst>
                <a:gd name="connsiteX0" fmla="*/ 4180 w 25851"/>
                <a:gd name="connsiteY0" fmla="*/ 26714 h 30042"/>
                <a:gd name="connsiteX1" fmla="*/ 15528 w 25851"/>
                <a:gd name="connsiteY1" fmla="*/ 17326 h 30042"/>
                <a:gd name="connsiteX2" fmla="*/ 15528 w 25851"/>
                <a:gd name="connsiteY2" fmla="*/ 17326 h 30042"/>
                <a:gd name="connsiteX3" fmla="*/ 15528 w 25851"/>
                <a:gd name="connsiteY3" fmla="*/ 17326 h 30042"/>
                <a:gd name="connsiteX4" fmla="*/ 15528 w 25851"/>
                <a:gd name="connsiteY4" fmla="*/ 17326 h 30042"/>
                <a:gd name="connsiteX5" fmla="*/ 15528 w 25851"/>
                <a:gd name="connsiteY5" fmla="*/ 17326 h 30042"/>
                <a:gd name="connsiteX6" fmla="*/ 23121 w 25851"/>
                <a:gd name="connsiteY6" fmla="*/ 4694 h 30042"/>
                <a:gd name="connsiteX7" fmla="*/ 25851 w 25851"/>
                <a:gd name="connsiteY7" fmla="*/ 171 h 30042"/>
                <a:gd name="connsiteX8" fmla="*/ 25595 w 25851"/>
                <a:gd name="connsiteY8" fmla="*/ 0 h 30042"/>
                <a:gd name="connsiteX9" fmla="*/ 21586 w 25851"/>
                <a:gd name="connsiteY9" fmla="*/ 3329 h 30042"/>
                <a:gd name="connsiteX10" fmla="*/ 10238 w 25851"/>
                <a:gd name="connsiteY10" fmla="*/ 12717 h 30042"/>
                <a:gd name="connsiteX11" fmla="*/ 10238 w 25851"/>
                <a:gd name="connsiteY11" fmla="*/ 12717 h 30042"/>
                <a:gd name="connsiteX12" fmla="*/ 10238 w 25851"/>
                <a:gd name="connsiteY12" fmla="*/ 12717 h 30042"/>
                <a:gd name="connsiteX13" fmla="*/ 10238 w 25851"/>
                <a:gd name="connsiteY13" fmla="*/ 12717 h 30042"/>
                <a:gd name="connsiteX14" fmla="*/ 10238 w 25851"/>
                <a:gd name="connsiteY14" fmla="*/ 12717 h 30042"/>
                <a:gd name="connsiteX15" fmla="*/ 2645 w 25851"/>
                <a:gd name="connsiteY15" fmla="*/ 25349 h 30042"/>
                <a:gd name="connsiteX16" fmla="*/ 0 w 25851"/>
                <a:gd name="connsiteY16" fmla="*/ 29872 h 30042"/>
                <a:gd name="connsiteX17" fmla="*/ 256 w 25851"/>
                <a:gd name="connsiteY17" fmla="*/ 30043 h 30042"/>
                <a:gd name="connsiteX18" fmla="*/ 4266 w 25851"/>
                <a:gd name="connsiteY18" fmla="*/ 26714 h 30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851" h="30042">
                  <a:moveTo>
                    <a:pt x="4180" y="26714"/>
                  </a:moveTo>
                  <a:cubicBezTo>
                    <a:pt x="8020" y="23642"/>
                    <a:pt x="11945" y="20654"/>
                    <a:pt x="15528" y="17326"/>
                  </a:cubicBezTo>
                  <a:cubicBezTo>
                    <a:pt x="15528" y="17326"/>
                    <a:pt x="15528" y="17326"/>
                    <a:pt x="15528" y="17326"/>
                  </a:cubicBezTo>
                  <a:cubicBezTo>
                    <a:pt x="15528" y="17326"/>
                    <a:pt x="15528" y="17326"/>
                    <a:pt x="15528" y="17326"/>
                  </a:cubicBezTo>
                  <a:cubicBezTo>
                    <a:pt x="15528" y="17326"/>
                    <a:pt x="15528" y="17326"/>
                    <a:pt x="15528" y="17326"/>
                  </a:cubicBezTo>
                  <a:cubicBezTo>
                    <a:pt x="15528" y="17326"/>
                    <a:pt x="15528" y="17326"/>
                    <a:pt x="15528" y="17326"/>
                  </a:cubicBezTo>
                  <a:cubicBezTo>
                    <a:pt x="18258" y="13314"/>
                    <a:pt x="20647" y="8962"/>
                    <a:pt x="23121" y="4694"/>
                  </a:cubicBezTo>
                  <a:lnTo>
                    <a:pt x="25851" y="171"/>
                  </a:lnTo>
                  <a:cubicBezTo>
                    <a:pt x="25851" y="171"/>
                    <a:pt x="25681" y="0"/>
                    <a:pt x="25595" y="0"/>
                  </a:cubicBezTo>
                  <a:lnTo>
                    <a:pt x="21586" y="3329"/>
                  </a:lnTo>
                  <a:cubicBezTo>
                    <a:pt x="17746" y="6401"/>
                    <a:pt x="13821" y="9388"/>
                    <a:pt x="10238" y="12717"/>
                  </a:cubicBezTo>
                  <a:cubicBezTo>
                    <a:pt x="10238" y="12717"/>
                    <a:pt x="10238" y="12717"/>
                    <a:pt x="10238" y="12717"/>
                  </a:cubicBezTo>
                  <a:cubicBezTo>
                    <a:pt x="10238" y="12717"/>
                    <a:pt x="10238" y="12717"/>
                    <a:pt x="10238" y="12717"/>
                  </a:cubicBezTo>
                  <a:cubicBezTo>
                    <a:pt x="10238" y="12717"/>
                    <a:pt x="10238" y="12717"/>
                    <a:pt x="10238" y="12717"/>
                  </a:cubicBezTo>
                  <a:cubicBezTo>
                    <a:pt x="10238" y="12717"/>
                    <a:pt x="10238" y="12717"/>
                    <a:pt x="10238" y="12717"/>
                  </a:cubicBezTo>
                  <a:cubicBezTo>
                    <a:pt x="7508" y="16728"/>
                    <a:pt x="5119" y="21081"/>
                    <a:pt x="2645" y="25349"/>
                  </a:cubicBezTo>
                  <a:lnTo>
                    <a:pt x="0" y="29872"/>
                  </a:lnTo>
                  <a:cubicBezTo>
                    <a:pt x="0" y="29872"/>
                    <a:pt x="171" y="30043"/>
                    <a:pt x="256" y="30043"/>
                  </a:cubicBezTo>
                  <a:lnTo>
                    <a:pt x="4266" y="26714"/>
                  </a:lnTo>
                  <a:close/>
                </a:path>
              </a:pathLst>
            </a:custGeom>
            <a:grpFill/>
            <a:ln w="8532" cap="flat">
              <a:noFill/>
              <a:prstDash val="solid"/>
              <a:miter/>
            </a:ln>
          </p:spPr>
          <p:txBody>
            <a:bodyPr rtlCol="0" anchor="ctr"/>
            <a:lstStyle/>
            <a:p>
              <a:endParaRPr lang="en-US"/>
            </a:p>
          </p:txBody>
        </p:sp>
        <p:sp>
          <p:nvSpPr>
            <p:cNvPr id="1745" name="Freeform 1744">
              <a:extLst>
                <a:ext uri="{FF2B5EF4-FFF2-40B4-BE49-F238E27FC236}">
                  <a16:creationId xmlns:a16="http://schemas.microsoft.com/office/drawing/2014/main" id="{A018708E-3DE0-C059-EDFD-1FCAF460C436}"/>
                </a:ext>
              </a:extLst>
            </p:cNvPr>
            <p:cNvSpPr/>
            <p:nvPr/>
          </p:nvSpPr>
          <p:spPr>
            <a:xfrm>
              <a:off x="6615633" y="4638586"/>
              <a:ext cx="30799" cy="76666"/>
            </a:xfrm>
            <a:custGeom>
              <a:avLst/>
              <a:gdLst>
                <a:gd name="connsiteX0" fmla="*/ 17063 w 30799"/>
                <a:gd name="connsiteY0" fmla="*/ 39004 h 76666"/>
                <a:gd name="connsiteX1" fmla="*/ 26875 w 30799"/>
                <a:gd name="connsiteY1" fmla="*/ 10242 h 76666"/>
                <a:gd name="connsiteX2" fmla="*/ 30799 w 30799"/>
                <a:gd name="connsiteY2" fmla="*/ 171 h 76666"/>
                <a:gd name="connsiteX3" fmla="*/ 30544 w 30799"/>
                <a:gd name="connsiteY3" fmla="*/ 0 h 76666"/>
                <a:gd name="connsiteX4" fmla="*/ 25083 w 30799"/>
                <a:gd name="connsiteY4" fmla="*/ 9388 h 76666"/>
                <a:gd name="connsiteX5" fmla="*/ 10665 w 30799"/>
                <a:gd name="connsiteY5" fmla="*/ 36444 h 76666"/>
                <a:gd name="connsiteX6" fmla="*/ 10665 w 30799"/>
                <a:gd name="connsiteY6" fmla="*/ 36444 h 76666"/>
                <a:gd name="connsiteX7" fmla="*/ 10665 w 30799"/>
                <a:gd name="connsiteY7" fmla="*/ 36444 h 76666"/>
                <a:gd name="connsiteX8" fmla="*/ 10665 w 30799"/>
                <a:gd name="connsiteY8" fmla="*/ 36444 h 76666"/>
                <a:gd name="connsiteX9" fmla="*/ 10665 w 30799"/>
                <a:gd name="connsiteY9" fmla="*/ 36444 h 76666"/>
                <a:gd name="connsiteX10" fmla="*/ 2474 w 30799"/>
                <a:gd name="connsiteY10" fmla="*/ 65974 h 76666"/>
                <a:gd name="connsiteX11" fmla="*/ 0 w 30799"/>
                <a:gd name="connsiteY11" fmla="*/ 76558 h 76666"/>
                <a:gd name="connsiteX12" fmla="*/ 256 w 30799"/>
                <a:gd name="connsiteY12" fmla="*/ 76643 h 76666"/>
                <a:gd name="connsiteX13" fmla="*/ 4437 w 30799"/>
                <a:gd name="connsiteY13" fmla="*/ 66657 h 76666"/>
                <a:gd name="connsiteX14" fmla="*/ 17149 w 30799"/>
                <a:gd name="connsiteY14" fmla="*/ 39090 h 76666"/>
                <a:gd name="connsiteX15" fmla="*/ 17149 w 30799"/>
                <a:gd name="connsiteY15" fmla="*/ 39090 h 76666"/>
                <a:gd name="connsiteX16" fmla="*/ 17149 w 30799"/>
                <a:gd name="connsiteY16" fmla="*/ 39090 h 76666"/>
                <a:gd name="connsiteX17" fmla="*/ 17149 w 30799"/>
                <a:gd name="connsiteY17" fmla="*/ 39090 h 76666"/>
                <a:gd name="connsiteX18" fmla="*/ 17149 w 30799"/>
                <a:gd name="connsiteY18" fmla="*/ 39090 h 76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99" h="76666">
                  <a:moveTo>
                    <a:pt x="17063" y="39004"/>
                  </a:moveTo>
                  <a:cubicBezTo>
                    <a:pt x="20306" y="29445"/>
                    <a:pt x="23377" y="19801"/>
                    <a:pt x="26875" y="10242"/>
                  </a:cubicBezTo>
                  <a:cubicBezTo>
                    <a:pt x="28155" y="6828"/>
                    <a:pt x="29435" y="3499"/>
                    <a:pt x="30799" y="171"/>
                  </a:cubicBezTo>
                  <a:cubicBezTo>
                    <a:pt x="30799" y="171"/>
                    <a:pt x="30544" y="0"/>
                    <a:pt x="30544" y="0"/>
                  </a:cubicBezTo>
                  <a:cubicBezTo>
                    <a:pt x="28666" y="3158"/>
                    <a:pt x="26875" y="6230"/>
                    <a:pt x="25083" y="9388"/>
                  </a:cubicBezTo>
                  <a:cubicBezTo>
                    <a:pt x="19964" y="18179"/>
                    <a:pt x="14931" y="27141"/>
                    <a:pt x="10665" y="36444"/>
                  </a:cubicBezTo>
                  <a:lnTo>
                    <a:pt x="10665" y="36444"/>
                  </a:lnTo>
                  <a:cubicBezTo>
                    <a:pt x="10665" y="36444"/>
                    <a:pt x="10665" y="36444"/>
                    <a:pt x="10665" y="36444"/>
                  </a:cubicBezTo>
                  <a:lnTo>
                    <a:pt x="10665" y="36444"/>
                  </a:lnTo>
                  <a:cubicBezTo>
                    <a:pt x="10665" y="36444"/>
                    <a:pt x="10665" y="36444"/>
                    <a:pt x="10665" y="36444"/>
                  </a:cubicBezTo>
                  <a:cubicBezTo>
                    <a:pt x="7337" y="46088"/>
                    <a:pt x="4863" y="56074"/>
                    <a:pt x="2474" y="65974"/>
                  </a:cubicBezTo>
                  <a:cubicBezTo>
                    <a:pt x="1621" y="69474"/>
                    <a:pt x="768" y="73058"/>
                    <a:pt x="0" y="76558"/>
                  </a:cubicBezTo>
                  <a:cubicBezTo>
                    <a:pt x="0" y="76558"/>
                    <a:pt x="256" y="76728"/>
                    <a:pt x="256" y="76643"/>
                  </a:cubicBezTo>
                  <a:cubicBezTo>
                    <a:pt x="1621" y="73315"/>
                    <a:pt x="2986" y="69986"/>
                    <a:pt x="4437" y="66657"/>
                  </a:cubicBezTo>
                  <a:cubicBezTo>
                    <a:pt x="8532" y="57354"/>
                    <a:pt x="12968" y="48222"/>
                    <a:pt x="17149" y="39090"/>
                  </a:cubicBezTo>
                  <a:lnTo>
                    <a:pt x="17149" y="39090"/>
                  </a:lnTo>
                  <a:cubicBezTo>
                    <a:pt x="17149" y="39090"/>
                    <a:pt x="17149" y="39090"/>
                    <a:pt x="17149" y="39090"/>
                  </a:cubicBezTo>
                  <a:lnTo>
                    <a:pt x="17149" y="39090"/>
                  </a:lnTo>
                  <a:cubicBezTo>
                    <a:pt x="17149" y="39090"/>
                    <a:pt x="17149" y="39090"/>
                    <a:pt x="17149" y="39090"/>
                  </a:cubicBezTo>
                  <a:close/>
                </a:path>
              </a:pathLst>
            </a:custGeom>
            <a:grpFill/>
            <a:ln w="8532" cap="flat">
              <a:noFill/>
              <a:prstDash val="solid"/>
              <a:miter/>
            </a:ln>
          </p:spPr>
          <p:txBody>
            <a:bodyPr rtlCol="0" anchor="ctr"/>
            <a:lstStyle/>
            <a:p>
              <a:endParaRPr lang="en-US"/>
            </a:p>
          </p:txBody>
        </p:sp>
        <p:sp>
          <p:nvSpPr>
            <p:cNvPr id="1746" name="Freeform 1745">
              <a:extLst>
                <a:ext uri="{FF2B5EF4-FFF2-40B4-BE49-F238E27FC236}">
                  <a16:creationId xmlns:a16="http://schemas.microsoft.com/office/drawing/2014/main" id="{CF049924-CAD1-7D6A-6F99-E0C4A1168BE9}"/>
                </a:ext>
              </a:extLst>
            </p:cNvPr>
            <p:cNvSpPr/>
            <p:nvPr/>
          </p:nvSpPr>
          <p:spPr>
            <a:xfrm>
              <a:off x="6626980" y="4633038"/>
              <a:ext cx="37710" cy="75813"/>
            </a:xfrm>
            <a:custGeom>
              <a:avLst/>
              <a:gdLst>
                <a:gd name="connsiteX0" fmla="*/ 12798 w 37710"/>
                <a:gd name="connsiteY0" fmla="*/ 34822 h 75813"/>
                <a:gd name="connsiteX1" fmla="*/ 12798 w 37710"/>
                <a:gd name="connsiteY1" fmla="*/ 34822 h 75813"/>
                <a:gd name="connsiteX2" fmla="*/ 12798 w 37710"/>
                <a:gd name="connsiteY2" fmla="*/ 34822 h 75813"/>
                <a:gd name="connsiteX3" fmla="*/ 12798 w 37710"/>
                <a:gd name="connsiteY3" fmla="*/ 34822 h 75813"/>
                <a:gd name="connsiteX4" fmla="*/ 12798 w 37710"/>
                <a:gd name="connsiteY4" fmla="*/ 34822 h 75813"/>
                <a:gd name="connsiteX5" fmla="*/ 2730 w 37710"/>
                <a:gd name="connsiteY5" fmla="*/ 64780 h 75813"/>
                <a:gd name="connsiteX6" fmla="*/ 0 w 37710"/>
                <a:gd name="connsiteY6" fmla="*/ 75705 h 75813"/>
                <a:gd name="connsiteX7" fmla="*/ 256 w 37710"/>
                <a:gd name="connsiteY7" fmla="*/ 75789 h 75813"/>
                <a:gd name="connsiteX8" fmla="*/ 4607 w 37710"/>
                <a:gd name="connsiteY8" fmla="*/ 65548 h 75813"/>
                <a:gd name="connsiteX9" fmla="*/ 18940 w 37710"/>
                <a:gd name="connsiteY9" fmla="*/ 37980 h 75813"/>
                <a:gd name="connsiteX10" fmla="*/ 18940 w 37710"/>
                <a:gd name="connsiteY10" fmla="*/ 37980 h 75813"/>
                <a:gd name="connsiteX11" fmla="*/ 18940 w 37710"/>
                <a:gd name="connsiteY11" fmla="*/ 37980 h 75813"/>
                <a:gd name="connsiteX12" fmla="*/ 18940 w 37710"/>
                <a:gd name="connsiteY12" fmla="*/ 37980 h 75813"/>
                <a:gd name="connsiteX13" fmla="*/ 18940 w 37710"/>
                <a:gd name="connsiteY13" fmla="*/ 37980 h 75813"/>
                <a:gd name="connsiteX14" fmla="*/ 32164 w 37710"/>
                <a:gd name="connsiteY14" fmla="*/ 9815 h 75813"/>
                <a:gd name="connsiteX15" fmla="*/ 37710 w 37710"/>
                <a:gd name="connsiteY15" fmla="*/ 171 h 75813"/>
                <a:gd name="connsiteX16" fmla="*/ 37454 w 37710"/>
                <a:gd name="connsiteY16" fmla="*/ 0 h 75813"/>
                <a:gd name="connsiteX17" fmla="*/ 30458 w 37710"/>
                <a:gd name="connsiteY17" fmla="*/ 8791 h 75813"/>
                <a:gd name="connsiteX18" fmla="*/ 12712 w 37710"/>
                <a:gd name="connsiteY18" fmla="*/ 34993 h 7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710" h="75813">
                  <a:moveTo>
                    <a:pt x="12798" y="34822"/>
                  </a:moveTo>
                  <a:lnTo>
                    <a:pt x="12798" y="34822"/>
                  </a:lnTo>
                  <a:cubicBezTo>
                    <a:pt x="12798" y="34822"/>
                    <a:pt x="12798" y="34822"/>
                    <a:pt x="12798" y="34822"/>
                  </a:cubicBezTo>
                  <a:lnTo>
                    <a:pt x="12798" y="34822"/>
                  </a:lnTo>
                  <a:cubicBezTo>
                    <a:pt x="12798" y="34822"/>
                    <a:pt x="12798" y="34822"/>
                    <a:pt x="12798" y="34822"/>
                  </a:cubicBezTo>
                  <a:cubicBezTo>
                    <a:pt x="8617" y="44552"/>
                    <a:pt x="5375" y="54623"/>
                    <a:pt x="2730" y="64780"/>
                  </a:cubicBezTo>
                  <a:cubicBezTo>
                    <a:pt x="1791" y="68364"/>
                    <a:pt x="853" y="72034"/>
                    <a:pt x="0" y="75705"/>
                  </a:cubicBezTo>
                  <a:cubicBezTo>
                    <a:pt x="0" y="75705"/>
                    <a:pt x="256" y="75875"/>
                    <a:pt x="256" y="75789"/>
                  </a:cubicBezTo>
                  <a:cubicBezTo>
                    <a:pt x="1621" y="72376"/>
                    <a:pt x="3071" y="68962"/>
                    <a:pt x="4607" y="65548"/>
                  </a:cubicBezTo>
                  <a:cubicBezTo>
                    <a:pt x="8958" y="56074"/>
                    <a:pt x="13992" y="46942"/>
                    <a:pt x="18940" y="37980"/>
                  </a:cubicBezTo>
                  <a:lnTo>
                    <a:pt x="18940" y="37980"/>
                  </a:lnTo>
                  <a:cubicBezTo>
                    <a:pt x="18940" y="37980"/>
                    <a:pt x="18940" y="37980"/>
                    <a:pt x="18940" y="37980"/>
                  </a:cubicBezTo>
                  <a:lnTo>
                    <a:pt x="18940" y="37980"/>
                  </a:lnTo>
                  <a:cubicBezTo>
                    <a:pt x="18940" y="37980"/>
                    <a:pt x="18940" y="37980"/>
                    <a:pt x="18940" y="37980"/>
                  </a:cubicBezTo>
                  <a:cubicBezTo>
                    <a:pt x="23036" y="28507"/>
                    <a:pt x="27302" y="19033"/>
                    <a:pt x="32164" y="9815"/>
                  </a:cubicBezTo>
                  <a:cubicBezTo>
                    <a:pt x="33956" y="6572"/>
                    <a:pt x="35748" y="3329"/>
                    <a:pt x="37710" y="171"/>
                  </a:cubicBezTo>
                  <a:cubicBezTo>
                    <a:pt x="37710" y="171"/>
                    <a:pt x="37454" y="0"/>
                    <a:pt x="37454" y="0"/>
                  </a:cubicBezTo>
                  <a:cubicBezTo>
                    <a:pt x="35065" y="2902"/>
                    <a:pt x="32676" y="5804"/>
                    <a:pt x="30458" y="8791"/>
                  </a:cubicBezTo>
                  <a:cubicBezTo>
                    <a:pt x="23974" y="17070"/>
                    <a:pt x="17916" y="25690"/>
                    <a:pt x="12712" y="34993"/>
                  </a:cubicBezTo>
                  <a:close/>
                </a:path>
              </a:pathLst>
            </a:custGeom>
            <a:grpFill/>
            <a:ln w="8532" cap="flat">
              <a:noFill/>
              <a:prstDash val="solid"/>
              <a:miter/>
            </a:ln>
          </p:spPr>
          <p:txBody>
            <a:bodyPr rtlCol="0" anchor="ctr"/>
            <a:lstStyle/>
            <a:p>
              <a:endParaRPr lang="en-US"/>
            </a:p>
          </p:txBody>
        </p:sp>
        <p:sp>
          <p:nvSpPr>
            <p:cNvPr id="1747" name="Freeform 1746">
              <a:extLst>
                <a:ext uri="{FF2B5EF4-FFF2-40B4-BE49-F238E27FC236}">
                  <a16:creationId xmlns:a16="http://schemas.microsoft.com/office/drawing/2014/main" id="{2B7E83D9-58BC-4791-7B30-7004C7EBEF24}"/>
                </a:ext>
              </a:extLst>
            </p:cNvPr>
            <p:cNvSpPr/>
            <p:nvPr/>
          </p:nvSpPr>
          <p:spPr>
            <a:xfrm>
              <a:off x="6650954" y="4612452"/>
              <a:ext cx="59295" cy="80432"/>
            </a:xfrm>
            <a:custGeom>
              <a:avLst/>
              <a:gdLst>
                <a:gd name="connsiteX0" fmla="*/ 8787 w 59295"/>
                <a:gd name="connsiteY0" fmla="*/ 70344 h 80432"/>
                <a:gd name="connsiteX1" fmla="*/ 32506 w 59295"/>
                <a:gd name="connsiteY1" fmla="*/ 42265 h 80432"/>
                <a:gd name="connsiteX2" fmla="*/ 32506 w 59295"/>
                <a:gd name="connsiteY2" fmla="*/ 42265 h 80432"/>
                <a:gd name="connsiteX3" fmla="*/ 32506 w 59295"/>
                <a:gd name="connsiteY3" fmla="*/ 42265 h 80432"/>
                <a:gd name="connsiteX4" fmla="*/ 32506 w 59295"/>
                <a:gd name="connsiteY4" fmla="*/ 42265 h 80432"/>
                <a:gd name="connsiteX5" fmla="*/ 32506 w 59295"/>
                <a:gd name="connsiteY5" fmla="*/ 42265 h 80432"/>
                <a:gd name="connsiteX6" fmla="*/ 52300 w 59295"/>
                <a:gd name="connsiteY6" fmla="*/ 11198 h 80432"/>
                <a:gd name="connsiteX7" fmla="*/ 59296 w 59295"/>
                <a:gd name="connsiteY7" fmla="*/ 188 h 80432"/>
                <a:gd name="connsiteX8" fmla="*/ 59039 w 59295"/>
                <a:gd name="connsiteY8" fmla="*/ 17 h 80432"/>
                <a:gd name="connsiteX9" fmla="*/ 50593 w 59295"/>
                <a:gd name="connsiteY9" fmla="*/ 10088 h 80432"/>
                <a:gd name="connsiteX10" fmla="*/ 26875 w 59295"/>
                <a:gd name="connsiteY10" fmla="*/ 38168 h 80432"/>
                <a:gd name="connsiteX11" fmla="*/ 26875 w 59295"/>
                <a:gd name="connsiteY11" fmla="*/ 38168 h 80432"/>
                <a:gd name="connsiteX12" fmla="*/ 26875 w 59295"/>
                <a:gd name="connsiteY12" fmla="*/ 38168 h 80432"/>
                <a:gd name="connsiteX13" fmla="*/ 26875 w 59295"/>
                <a:gd name="connsiteY13" fmla="*/ 38168 h 80432"/>
                <a:gd name="connsiteX14" fmla="*/ 26875 w 59295"/>
                <a:gd name="connsiteY14" fmla="*/ 38168 h 80432"/>
                <a:gd name="connsiteX15" fmla="*/ 7081 w 59295"/>
                <a:gd name="connsiteY15" fmla="*/ 69149 h 80432"/>
                <a:gd name="connsiteX16" fmla="*/ 0 w 59295"/>
                <a:gd name="connsiteY16" fmla="*/ 80245 h 80432"/>
                <a:gd name="connsiteX17" fmla="*/ 256 w 59295"/>
                <a:gd name="connsiteY17" fmla="*/ 80416 h 80432"/>
                <a:gd name="connsiteX18" fmla="*/ 8702 w 59295"/>
                <a:gd name="connsiteY18" fmla="*/ 70430 h 8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295" h="80432">
                  <a:moveTo>
                    <a:pt x="8787" y="70344"/>
                  </a:moveTo>
                  <a:cubicBezTo>
                    <a:pt x="16722" y="61042"/>
                    <a:pt x="24827" y="51824"/>
                    <a:pt x="32506" y="42265"/>
                  </a:cubicBezTo>
                  <a:cubicBezTo>
                    <a:pt x="32506" y="42265"/>
                    <a:pt x="32506" y="42265"/>
                    <a:pt x="32506" y="42265"/>
                  </a:cubicBezTo>
                  <a:cubicBezTo>
                    <a:pt x="32506" y="42265"/>
                    <a:pt x="32506" y="42265"/>
                    <a:pt x="32506" y="42265"/>
                  </a:cubicBezTo>
                  <a:cubicBezTo>
                    <a:pt x="32506" y="42265"/>
                    <a:pt x="32506" y="42265"/>
                    <a:pt x="32506" y="42265"/>
                  </a:cubicBezTo>
                  <a:cubicBezTo>
                    <a:pt x="32506" y="42265"/>
                    <a:pt x="32506" y="42265"/>
                    <a:pt x="32506" y="42265"/>
                  </a:cubicBezTo>
                  <a:cubicBezTo>
                    <a:pt x="39331" y="32109"/>
                    <a:pt x="45730" y="21611"/>
                    <a:pt x="52300" y="11198"/>
                  </a:cubicBezTo>
                  <a:lnTo>
                    <a:pt x="59296" y="188"/>
                  </a:lnTo>
                  <a:cubicBezTo>
                    <a:pt x="59296" y="188"/>
                    <a:pt x="59125" y="-68"/>
                    <a:pt x="59039" y="17"/>
                  </a:cubicBezTo>
                  <a:lnTo>
                    <a:pt x="50593" y="10088"/>
                  </a:lnTo>
                  <a:cubicBezTo>
                    <a:pt x="42659" y="19392"/>
                    <a:pt x="34553" y="28609"/>
                    <a:pt x="26875" y="38168"/>
                  </a:cubicBezTo>
                  <a:cubicBezTo>
                    <a:pt x="26875" y="38168"/>
                    <a:pt x="26875" y="38168"/>
                    <a:pt x="26875" y="38168"/>
                  </a:cubicBezTo>
                  <a:cubicBezTo>
                    <a:pt x="26875" y="38168"/>
                    <a:pt x="26875" y="38168"/>
                    <a:pt x="26875" y="38168"/>
                  </a:cubicBezTo>
                  <a:cubicBezTo>
                    <a:pt x="26875" y="38168"/>
                    <a:pt x="26875" y="38168"/>
                    <a:pt x="26875" y="38168"/>
                  </a:cubicBezTo>
                  <a:lnTo>
                    <a:pt x="26875" y="38168"/>
                  </a:lnTo>
                  <a:cubicBezTo>
                    <a:pt x="20049" y="48324"/>
                    <a:pt x="13651" y="58823"/>
                    <a:pt x="7081" y="69149"/>
                  </a:cubicBezTo>
                  <a:lnTo>
                    <a:pt x="0" y="80245"/>
                  </a:lnTo>
                  <a:cubicBezTo>
                    <a:pt x="0" y="80245"/>
                    <a:pt x="170" y="80501"/>
                    <a:pt x="256" y="80416"/>
                  </a:cubicBezTo>
                  <a:lnTo>
                    <a:pt x="8702" y="70430"/>
                  </a:lnTo>
                  <a:close/>
                </a:path>
              </a:pathLst>
            </a:custGeom>
            <a:grpFill/>
            <a:ln w="8532" cap="flat">
              <a:noFill/>
              <a:prstDash val="solid"/>
              <a:miter/>
            </a:ln>
          </p:spPr>
          <p:txBody>
            <a:bodyPr rtlCol="0" anchor="ctr"/>
            <a:lstStyle/>
            <a:p>
              <a:endParaRPr lang="en-US"/>
            </a:p>
          </p:txBody>
        </p:sp>
        <p:sp>
          <p:nvSpPr>
            <p:cNvPr id="1748" name="Freeform 1747">
              <a:extLst>
                <a:ext uri="{FF2B5EF4-FFF2-40B4-BE49-F238E27FC236}">
                  <a16:creationId xmlns:a16="http://schemas.microsoft.com/office/drawing/2014/main" id="{64C93E76-CE4D-C851-474C-67687459B5C0}"/>
                </a:ext>
              </a:extLst>
            </p:cNvPr>
            <p:cNvSpPr/>
            <p:nvPr/>
          </p:nvSpPr>
          <p:spPr>
            <a:xfrm>
              <a:off x="6720936" y="4374006"/>
              <a:ext cx="30180" cy="47165"/>
            </a:xfrm>
            <a:custGeom>
              <a:avLst/>
              <a:gdLst>
                <a:gd name="connsiteX0" fmla="*/ 2367 w 30180"/>
                <a:gd name="connsiteY0" fmla="*/ 41053 h 47165"/>
                <a:gd name="connsiteX1" fmla="*/ 7913 w 30180"/>
                <a:gd name="connsiteY1" fmla="*/ 45747 h 47165"/>
                <a:gd name="connsiteX2" fmla="*/ 15591 w 30180"/>
                <a:gd name="connsiteY2" fmla="*/ 47027 h 47165"/>
                <a:gd name="connsiteX3" fmla="*/ 27195 w 30180"/>
                <a:gd name="connsiteY3" fmla="*/ 36785 h 47165"/>
                <a:gd name="connsiteX4" fmla="*/ 27195 w 30180"/>
                <a:gd name="connsiteY4" fmla="*/ 36785 h 47165"/>
                <a:gd name="connsiteX5" fmla="*/ 27195 w 30180"/>
                <a:gd name="connsiteY5" fmla="*/ 36785 h 47165"/>
                <a:gd name="connsiteX6" fmla="*/ 27195 w 30180"/>
                <a:gd name="connsiteY6" fmla="*/ 36785 h 47165"/>
                <a:gd name="connsiteX7" fmla="*/ 27195 w 30180"/>
                <a:gd name="connsiteY7" fmla="*/ 36785 h 47165"/>
                <a:gd name="connsiteX8" fmla="*/ 29072 w 30180"/>
                <a:gd name="connsiteY8" fmla="*/ 22873 h 47165"/>
                <a:gd name="connsiteX9" fmla="*/ 29669 w 30180"/>
                <a:gd name="connsiteY9" fmla="*/ 9474 h 47165"/>
                <a:gd name="connsiteX10" fmla="*/ 30181 w 30180"/>
                <a:gd name="connsiteY10" fmla="*/ 0 h 47165"/>
                <a:gd name="connsiteX11" fmla="*/ 29925 w 30180"/>
                <a:gd name="connsiteY11" fmla="*/ 0 h 47165"/>
                <a:gd name="connsiteX12" fmla="*/ 27707 w 30180"/>
                <a:gd name="connsiteY12" fmla="*/ 9303 h 47165"/>
                <a:gd name="connsiteX13" fmla="*/ 24379 w 30180"/>
                <a:gd name="connsiteY13" fmla="*/ 22276 h 47165"/>
                <a:gd name="connsiteX14" fmla="*/ 20711 w 30180"/>
                <a:gd name="connsiteY14" fmla="*/ 34395 h 47165"/>
                <a:gd name="connsiteX15" fmla="*/ 20711 w 30180"/>
                <a:gd name="connsiteY15" fmla="*/ 34395 h 47165"/>
                <a:gd name="connsiteX16" fmla="*/ 20711 w 30180"/>
                <a:gd name="connsiteY16" fmla="*/ 34395 h 47165"/>
                <a:gd name="connsiteX17" fmla="*/ 20711 w 30180"/>
                <a:gd name="connsiteY17" fmla="*/ 34395 h 47165"/>
                <a:gd name="connsiteX18" fmla="*/ 20711 w 30180"/>
                <a:gd name="connsiteY18" fmla="*/ 34395 h 47165"/>
                <a:gd name="connsiteX19" fmla="*/ 18407 w 30180"/>
                <a:gd name="connsiteY19" fmla="*/ 39346 h 47165"/>
                <a:gd name="connsiteX20" fmla="*/ 14482 w 30180"/>
                <a:gd name="connsiteY20" fmla="*/ 42504 h 47165"/>
                <a:gd name="connsiteX21" fmla="*/ 3903 w 30180"/>
                <a:gd name="connsiteY21" fmla="*/ 39858 h 47165"/>
                <a:gd name="connsiteX22" fmla="*/ 1344 w 30180"/>
                <a:gd name="connsiteY22" fmla="*/ 36273 h 47165"/>
                <a:gd name="connsiteX23" fmla="*/ 576 w 30180"/>
                <a:gd name="connsiteY23" fmla="*/ 31750 h 47165"/>
                <a:gd name="connsiteX24" fmla="*/ 320 w 30180"/>
                <a:gd name="connsiteY24" fmla="*/ 31750 h 47165"/>
                <a:gd name="connsiteX25" fmla="*/ 320 w 30180"/>
                <a:gd name="connsiteY25" fmla="*/ 36615 h 47165"/>
                <a:gd name="connsiteX26" fmla="*/ 2453 w 30180"/>
                <a:gd name="connsiteY26" fmla="*/ 41138 h 47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180" h="47165">
                  <a:moveTo>
                    <a:pt x="2367" y="41053"/>
                  </a:moveTo>
                  <a:cubicBezTo>
                    <a:pt x="3733" y="43016"/>
                    <a:pt x="5609" y="44637"/>
                    <a:pt x="7913" y="45747"/>
                  </a:cubicBezTo>
                  <a:cubicBezTo>
                    <a:pt x="10132" y="46856"/>
                    <a:pt x="12861" y="47454"/>
                    <a:pt x="15591" y="47027"/>
                  </a:cubicBezTo>
                  <a:cubicBezTo>
                    <a:pt x="21308" y="46088"/>
                    <a:pt x="25318" y="41394"/>
                    <a:pt x="27195" y="36785"/>
                  </a:cubicBezTo>
                  <a:lnTo>
                    <a:pt x="27195" y="36785"/>
                  </a:lnTo>
                  <a:cubicBezTo>
                    <a:pt x="27195" y="36785"/>
                    <a:pt x="27195" y="36785"/>
                    <a:pt x="27195" y="36785"/>
                  </a:cubicBezTo>
                  <a:lnTo>
                    <a:pt x="27195" y="36785"/>
                  </a:lnTo>
                  <a:cubicBezTo>
                    <a:pt x="27195" y="36785"/>
                    <a:pt x="27195" y="36785"/>
                    <a:pt x="27195" y="36785"/>
                  </a:cubicBezTo>
                  <a:cubicBezTo>
                    <a:pt x="28731" y="32006"/>
                    <a:pt x="28901" y="27312"/>
                    <a:pt x="29072" y="22873"/>
                  </a:cubicBezTo>
                  <a:lnTo>
                    <a:pt x="29669" y="9474"/>
                  </a:lnTo>
                  <a:lnTo>
                    <a:pt x="30181" y="0"/>
                  </a:lnTo>
                  <a:cubicBezTo>
                    <a:pt x="30181" y="0"/>
                    <a:pt x="29925" y="0"/>
                    <a:pt x="29925" y="0"/>
                  </a:cubicBezTo>
                  <a:lnTo>
                    <a:pt x="27707" y="9303"/>
                  </a:lnTo>
                  <a:lnTo>
                    <a:pt x="24379" y="22276"/>
                  </a:lnTo>
                  <a:cubicBezTo>
                    <a:pt x="23270" y="26629"/>
                    <a:pt x="22332" y="30811"/>
                    <a:pt x="20711" y="34395"/>
                  </a:cubicBezTo>
                  <a:lnTo>
                    <a:pt x="20711" y="34395"/>
                  </a:lnTo>
                  <a:cubicBezTo>
                    <a:pt x="20711" y="34395"/>
                    <a:pt x="20711" y="34395"/>
                    <a:pt x="20711" y="34395"/>
                  </a:cubicBezTo>
                  <a:lnTo>
                    <a:pt x="20711" y="34395"/>
                  </a:lnTo>
                  <a:cubicBezTo>
                    <a:pt x="20711" y="34395"/>
                    <a:pt x="20711" y="34395"/>
                    <a:pt x="20711" y="34395"/>
                  </a:cubicBezTo>
                  <a:cubicBezTo>
                    <a:pt x="20199" y="36273"/>
                    <a:pt x="19431" y="37895"/>
                    <a:pt x="18407" y="39346"/>
                  </a:cubicBezTo>
                  <a:cubicBezTo>
                    <a:pt x="17383" y="40797"/>
                    <a:pt x="16018" y="41906"/>
                    <a:pt x="14482" y="42504"/>
                  </a:cubicBezTo>
                  <a:cubicBezTo>
                    <a:pt x="11326" y="43784"/>
                    <a:pt x="6889" y="42674"/>
                    <a:pt x="3903" y="39858"/>
                  </a:cubicBezTo>
                  <a:cubicBezTo>
                    <a:pt x="2879" y="38833"/>
                    <a:pt x="1941" y="37639"/>
                    <a:pt x="1344" y="36273"/>
                  </a:cubicBezTo>
                  <a:cubicBezTo>
                    <a:pt x="746" y="34907"/>
                    <a:pt x="491" y="33371"/>
                    <a:pt x="576" y="31750"/>
                  </a:cubicBezTo>
                  <a:cubicBezTo>
                    <a:pt x="576" y="31750"/>
                    <a:pt x="320" y="31664"/>
                    <a:pt x="320" y="31750"/>
                  </a:cubicBezTo>
                  <a:cubicBezTo>
                    <a:pt x="-107" y="33286"/>
                    <a:pt x="-107" y="34993"/>
                    <a:pt x="320" y="36615"/>
                  </a:cubicBezTo>
                  <a:cubicBezTo>
                    <a:pt x="746" y="38236"/>
                    <a:pt x="1429" y="39772"/>
                    <a:pt x="2453" y="41138"/>
                  </a:cubicBezTo>
                  <a:close/>
                </a:path>
              </a:pathLst>
            </a:custGeom>
            <a:grpFill/>
            <a:ln w="8532" cap="flat">
              <a:noFill/>
              <a:prstDash val="solid"/>
              <a:miter/>
            </a:ln>
          </p:spPr>
          <p:txBody>
            <a:bodyPr rtlCol="0" anchor="ctr"/>
            <a:lstStyle/>
            <a:p>
              <a:endParaRPr lang="en-US"/>
            </a:p>
          </p:txBody>
        </p:sp>
        <p:sp>
          <p:nvSpPr>
            <p:cNvPr id="1749" name="Freeform 1748">
              <a:extLst>
                <a:ext uri="{FF2B5EF4-FFF2-40B4-BE49-F238E27FC236}">
                  <a16:creationId xmlns:a16="http://schemas.microsoft.com/office/drawing/2014/main" id="{A5D18D15-3EF3-2E3E-3B75-49483CF2C58D}"/>
                </a:ext>
              </a:extLst>
            </p:cNvPr>
            <p:cNvSpPr/>
            <p:nvPr/>
          </p:nvSpPr>
          <p:spPr>
            <a:xfrm>
              <a:off x="6719208" y="4345956"/>
              <a:ext cx="10664" cy="6258"/>
            </a:xfrm>
            <a:custGeom>
              <a:avLst/>
              <a:gdLst>
                <a:gd name="connsiteX0" fmla="*/ 1962 w 10664"/>
                <a:gd name="connsiteY0" fmla="*/ 6031 h 6258"/>
                <a:gd name="connsiteX1" fmla="*/ 6996 w 10664"/>
                <a:gd name="connsiteY1" fmla="*/ 6201 h 6258"/>
                <a:gd name="connsiteX2" fmla="*/ 6996 w 10664"/>
                <a:gd name="connsiteY2" fmla="*/ 6201 h 6258"/>
                <a:gd name="connsiteX3" fmla="*/ 6996 w 10664"/>
                <a:gd name="connsiteY3" fmla="*/ 6201 h 6258"/>
                <a:gd name="connsiteX4" fmla="*/ 6996 w 10664"/>
                <a:gd name="connsiteY4" fmla="*/ 6201 h 6258"/>
                <a:gd name="connsiteX5" fmla="*/ 6996 w 10664"/>
                <a:gd name="connsiteY5" fmla="*/ 6201 h 6258"/>
                <a:gd name="connsiteX6" fmla="*/ 9726 w 10664"/>
                <a:gd name="connsiteY6" fmla="*/ 2019 h 6258"/>
                <a:gd name="connsiteX7" fmla="*/ 10665 w 10664"/>
                <a:gd name="connsiteY7" fmla="*/ 568 h 6258"/>
                <a:gd name="connsiteX8" fmla="*/ 10494 w 10664"/>
                <a:gd name="connsiteY8" fmla="*/ 312 h 6258"/>
                <a:gd name="connsiteX9" fmla="*/ 8702 w 10664"/>
                <a:gd name="connsiteY9" fmla="*/ 312 h 6258"/>
                <a:gd name="connsiteX10" fmla="*/ 3669 w 10664"/>
                <a:gd name="connsiteY10" fmla="*/ 56 h 6258"/>
                <a:gd name="connsiteX11" fmla="*/ 3669 w 10664"/>
                <a:gd name="connsiteY11" fmla="*/ 56 h 6258"/>
                <a:gd name="connsiteX12" fmla="*/ 3669 w 10664"/>
                <a:gd name="connsiteY12" fmla="*/ 56 h 6258"/>
                <a:gd name="connsiteX13" fmla="*/ 3669 w 10664"/>
                <a:gd name="connsiteY13" fmla="*/ 56 h 6258"/>
                <a:gd name="connsiteX14" fmla="*/ 3669 w 10664"/>
                <a:gd name="connsiteY14" fmla="*/ 56 h 6258"/>
                <a:gd name="connsiteX15" fmla="*/ 938 w 10664"/>
                <a:gd name="connsiteY15" fmla="*/ 4238 h 6258"/>
                <a:gd name="connsiteX16" fmla="*/ 0 w 10664"/>
                <a:gd name="connsiteY16" fmla="*/ 5775 h 6258"/>
                <a:gd name="connsiteX17" fmla="*/ 170 w 10664"/>
                <a:gd name="connsiteY17" fmla="*/ 6031 h 6258"/>
                <a:gd name="connsiteX18" fmla="*/ 1962 w 10664"/>
                <a:gd name="connsiteY18" fmla="*/ 6031 h 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664" h="6258">
                  <a:moveTo>
                    <a:pt x="1962" y="6031"/>
                  </a:moveTo>
                  <a:cubicBezTo>
                    <a:pt x="3669" y="6116"/>
                    <a:pt x="5460" y="6372"/>
                    <a:pt x="6996" y="6201"/>
                  </a:cubicBezTo>
                  <a:cubicBezTo>
                    <a:pt x="6996" y="6201"/>
                    <a:pt x="6996" y="6201"/>
                    <a:pt x="6996" y="6201"/>
                  </a:cubicBezTo>
                  <a:cubicBezTo>
                    <a:pt x="6996" y="6201"/>
                    <a:pt x="6996" y="6201"/>
                    <a:pt x="6996" y="6201"/>
                  </a:cubicBezTo>
                  <a:lnTo>
                    <a:pt x="6996" y="6201"/>
                  </a:lnTo>
                  <a:cubicBezTo>
                    <a:pt x="6996" y="6201"/>
                    <a:pt x="6996" y="6201"/>
                    <a:pt x="6996" y="6201"/>
                  </a:cubicBezTo>
                  <a:cubicBezTo>
                    <a:pt x="8020" y="5092"/>
                    <a:pt x="8873" y="3470"/>
                    <a:pt x="9726" y="2019"/>
                  </a:cubicBezTo>
                  <a:lnTo>
                    <a:pt x="10665" y="568"/>
                  </a:lnTo>
                  <a:cubicBezTo>
                    <a:pt x="10665" y="568"/>
                    <a:pt x="10494" y="312"/>
                    <a:pt x="10494" y="312"/>
                  </a:cubicBezTo>
                  <a:lnTo>
                    <a:pt x="8702" y="312"/>
                  </a:lnTo>
                  <a:cubicBezTo>
                    <a:pt x="6996" y="142"/>
                    <a:pt x="5204" y="-114"/>
                    <a:pt x="3669" y="56"/>
                  </a:cubicBezTo>
                  <a:cubicBezTo>
                    <a:pt x="3669" y="56"/>
                    <a:pt x="3669" y="56"/>
                    <a:pt x="3669" y="56"/>
                  </a:cubicBezTo>
                  <a:cubicBezTo>
                    <a:pt x="3669" y="56"/>
                    <a:pt x="3669" y="56"/>
                    <a:pt x="3669" y="56"/>
                  </a:cubicBezTo>
                  <a:cubicBezTo>
                    <a:pt x="3669" y="56"/>
                    <a:pt x="3669" y="56"/>
                    <a:pt x="3669" y="56"/>
                  </a:cubicBezTo>
                  <a:cubicBezTo>
                    <a:pt x="3669" y="56"/>
                    <a:pt x="3669" y="56"/>
                    <a:pt x="3669" y="56"/>
                  </a:cubicBezTo>
                  <a:cubicBezTo>
                    <a:pt x="2645" y="1166"/>
                    <a:pt x="1791" y="2787"/>
                    <a:pt x="938" y="4238"/>
                  </a:cubicBezTo>
                  <a:lnTo>
                    <a:pt x="0" y="5775"/>
                  </a:lnTo>
                  <a:cubicBezTo>
                    <a:pt x="0" y="5775"/>
                    <a:pt x="170" y="6031"/>
                    <a:pt x="170" y="6031"/>
                  </a:cubicBezTo>
                  <a:lnTo>
                    <a:pt x="1962" y="6031"/>
                  </a:lnTo>
                  <a:close/>
                </a:path>
              </a:pathLst>
            </a:custGeom>
            <a:grpFill/>
            <a:ln w="8532" cap="flat">
              <a:noFill/>
              <a:prstDash val="solid"/>
              <a:miter/>
            </a:ln>
          </p:spPr>
          <p:txBody>
            <a:bodyPr rtlCol="0" anchor="ctr"/>
            <a:lstStyle/>
            <a:p>
              <a:endParaRPr lang="en-US"/>
            </a:p>
          </p:txBody>
        </p:sp>
        <p:sp>
          <p:nvSpPr>
            <p:cNvPr id="1750" name="Freeform 1749">
              <a:extLst>
                <a:ext uri="{FF2B5EF4-FFF2-40B4-BE49-F238E27FC236}">
                  <a16:creationId xmlns:a16="http://schemas.microsoft.com/office/drawing/2014/main" id="{BAC9FB91-7BB5-525D-97D0-056E3558FE1A}"/>
                </a:ext>
              </a:extLst>
            </p:cNvPr>
            <p:cNvSpPr/>
            <p:nvPr/>
          </p:nvSpPr>
          <p:spPr>
            <a:xfrm>
              <a:off x="6759563" y="4305898"/>
              <a:ext cx="5523" cy="6145"/>
            </a:xfrm>
            <a:custGeom>
              <a:avLst/>
              <a:gdLst>
                <a:gd name="connsiteX0" fmla="*/ 171 w 5523"/>
                <a:gd name="connsiteY0" fmla="*/ 4523 h 6145"/>
                <a:gd name="connsiteX1" fmla="*/ 426 w 5523"/>
                <a:gd name="connsiteY1" fmla="*/ 4523 h 6145"/>
                <a:gd name="connsiteX2" fmla="*/ 1536 w 5523"/>
                <a:gd name="connsiteY2" fmla="*/ 4523 h 6145"/>
                <a:gd name="connsiteX3" fmla="*/ 3413 w 5523"/>
                <a:gd name="connsiteY3" fmla="*/ 6060 h 6145"/>
                <a:gd name="connsiteX4" fmla="*/ 4266 w 5523"/>
                <a:gd name="connsiteY4" fmla="*/ 5548 h 6145"/>
                <a:gd name="connsiteX5" fmla="*/ 4437 w 5523"/>
                <a:gd name="connsiteY5" fmla="*/ 6145 h 6145"/>
                <a:gd name="connsiteX6" fmla="*/ 4437 w 5523"/>
                <a:gd name="connsiteY6" fmla="*/ 6145 h 6145"/>
                <a:gd name="connsiteX7" fmla="*/ 4607 w 5523"/>
                <a:gd name="connsiteY7" fmla="*/ 6145 h 6145"/>
                <a:gd name="connsiteX8" fmla="*/ 5460 w 5523"/>
                <a:gd name="connsiteY8" fmla="*/ 4780 h 6145"/>
                <a:gd name="connsiteX9" fmla="*/ 4863 w 5523"/>
                <a:gd name="connsiteY9" fmla="*/ 1963 h 6145"/>
                <a:gd name="connsiteX10" fmla="*/ 2474 w 5523"/>
                <a:gd name="connsiteY10" fmla="*/ 0 h 6145"/>
                <a:gd name="connsiteX11" fmla="*/ 2474 w 5523"/>
                <a:gd name="connsiteY11" fmla="*/ 0 h 6145"/>
                <a:gd name="connsiteX12" fmla="*/ 2474 w 5523"/>
                <a:gd name="connsiteY12" fmla="*/ 0 h 6145"/>
                <a:gd name="connsiteX13" fmla="*/ 2474 w 5523"/>
                <a:gd name="connsiteY13" fmla="*/ 0 h 6145"/>
                <a:gd name="connsiteX14" fmla="*/ 2474 w 5523"/>
                <a:gd name="connsiteY14" fmla="*/ 0 h 6145"/>
                <a:gd name="connsiteX15" fmla="*/ 0 w 5523"/>
                <a:gd name="connsiteY15" fmla="*/ 3243 h 6145"/>
                <a:gd name="connsiteX16" fmla="*/ 171 w 5523"/>
                <a:gd name="connsiteY16" fmla="*/ 4523 h 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23" h="6145">
                  <a:moveTo>
                    <a:pt x="171" y="4523"/>
                  </a:moveTo>
                  <a:lnTo>
                    <a:pt x="426" y="4523"/>
                  </a:lnTo>
                  <a:cubicBezTo>
                    <a:pt x="426" y="4523"/>
                    <a:pt x="1109" y="4523"/>
                    <a:pt x="1536" y="4523"/>
                  </a:cubicBezTo>
                  <a:cubicBezTo>
                    <a:pt x="2730" y="4780"/>
                    <a:pt x="3413" y="5718"/>
                    <a:pt x="3413" y="6060"/>
                  </a:cubicBezTo>
                  <a:cubicBezTo>
                    <a:pt x="3327" y="5718"/>
                    <a:pt x="3839" y="5121"/>
                    <a:pt x="4266" y="5548"/>
                  </a:cubicBezTo>
                  <a:cubicBezTo>
                    <a:pt x="4437" y="5718"/>
                    <a:pt x="4437" y="5889"/>
                    <a:pt x="4437" y="6145"/>
                  </a:cubicBezTo>
                  <a:cubicBezTo>
                    <a:pt x="4437" y="6145"/>
                    <a:pt x="4437" y="6145"/>
                    <a:pt x="4437" y="6145"/>
                  </a:cubicBezTo>
                  <a:cubicBezTo>
                    <a:pt x="4437" y="6145"/>
                    <a:pt x="4607" y="6145"/>
                    <a:pt x="4607" y="6145"/>
                  </a:cubicBezTo>
                  <a:cubicBezTo>
                    <a:pt x="5034" y="5889"/>
                    <a:pt x="5375" y="5377"/>
                    <a:pt x="5460" y="4780"/>
                  </a:cubicBezTo>
                  <a:cubicBezTo>
                    <a:pt x="5631" y="3926"/>
                    <a:pt x="5460" y="2902"/>
                    <a:pt x="4863" y="1963"/>
                  </a:cubicBezTo>
                  <a:cubicBezTo>
                    <a:pt x="4266" y="1024"/>
                    <a:pt x="3413" y="341"/>
                    <a:pt x="2474" y="0"/>
                  </a:cubicBezTo>
                  <a:lnTo>
                    <a:pt x="2474" y="0"/>
                  </a:lnTo>
                  <a:cubicBezTo>
                    <a:pt x="2474" y="0"/>
                    <a:pt x="2474" y="0"/>
                    <a:pt x="2474" y="0"/>
                  </a:cubicBezTo>
                  <a:lnTo>
                    <a:pt x="2474" y="0"/>
                  </a:lnTo>
                  <a:cubicBezTo>
                    <a:pt x="2474" y="0"/>
                    <a:pt x="2474" y="0"/>
                    <a:pt x="2474" y="0"/>
                  </a:cubicBezTo>
                  <a:cubicBezTo>
                    <a:pt x="768" y="512"/>
                    <a:pt x="0" y="1963"/>
                    <a:pt x="0" y="3243"/>
                  </a:cubicBezTo>
                  <a:cubicBezTo>
                    <a:pt x="0" y="3670"/>
                    <a:pt x="0" y="4182"/>
                    <a:pt x="171" y="4523"/>
                  </a:cubicBezTo>
                  <a:close/>
                </a:path>
              </a:pathLst>
            </a:custGeom>
            <a:grpFill/>
            <a:ln w="8532" cap="flat">
              <a:noFill/>
              <a:prstDash val="solid"/>
              <a:miter/>
            </a:ln>
          </p:spPr>
          <p:txBody>
            <a:bodyPr rtlCol="0" anchor="ctr"/>
            <a:lstStyle/>
            <a:p>
              <a:endParaRPr lang="en-US"/>
            </a:p>
          </p:txBody>
        </p:sp>
        <p:sp>
          <p:nvSpPr>
            <p:cNvPr id="1751" name="Freeform 1750">
              <a:extLst>
                <a:ext uri="{FF2B5EF4-FFF2-40B4-BE49-F238E27FC236}">
                  <a16:creationId xmlns:a16="http://schemas.microsoft.com/office/drawing/2014/main" id="{A59BE082-D020-EEA5-789C-BBCFC7141C6C}"/>
                </a:ext>
              </a:extLst>
            </p:cNvPr>
            <p:cNvSpPr/>
            <p:nvPr/>
          </p:nvSpPr>
          <p:spPr>
            <a:xfrm>
              <a:off x="6647883" y="4496225"/>
              <a:ext cx="52101" cy="38949"/>
            </a:xfrm>
            <a:custGeom>
              <a:avLst/>
              <a:gdLst>
                <a:gd name="connsiteX0" fmla="*/ 38819 w 52101"/>
                <a:gd name="connsiteY0" fmla="*/ 35420 h 38949"/>
                <a:gd name="connsiteX1" fmla="*/ 38819 w 52101"/>
                <a:gd name="connsiteY1" fmla="*/ 35420 h 38949"/>
                <a:gd name="connsiteX2" fmla="*/ 38819 w 52101"/>
                <a:gd name="connsiteY2" fmla="*/ 35420 h 38949"/>
                <a:gd name="connsiteX3" fmla="*/ 38819 w 52101"/>
                <a:gd name="connsiteY3" fmla="*/ 35420 h 38949"/>
                <a:gd name="connsiteX4" fmla="*/ 38819 w 52101"/>
                <a:gd name="connsiteY4" fmla="*/ 35420 h 38949"/>
                <a:gd name="connsiteX5" fmla="*/ 49825 w 52101"/>
                <a:gd name="connsiteY5" fmla="*/ 23215 h 38949"/>
                <a:gd name="connsiteX6" fmla="*/ 51361 w 52101"/>
                <a:gd name="connsiteY6" fmla="*/ 19374 h 38949"/>
                <a:gd name="connsiteX7" fmla="*/ 52043 w 52101"/>
                <a:gd name="connsiteY7" fmla="*/ 15277 h 38949"/>
                <a:gd name="connsiteX8" fmla="*/ 51105 w 52101"/>
                <a:gd name="connsiteY8" fmla="*/ 7254 h 38949"/>
                <a:gd name="connsiteX9" fmla="*/ 48204 w 52101"/>
                <a:gd name="connsiteY9" fmla="*/ 2389 h 38949"/>
                <a:gd name="connsiteX10" fmla="*/ 43255 w 52101"/>
                <a:gd name="connsiteY10" fmla="*/ 0 h 38949"/>
                <a:gd name="connsiteX11" fmla="*/ 43255 w 52101"/>
                <a:gd name="connsiteY11" fmla="*/ 256 h 38949"/>
                <a:gd name="connsiteX12" fmla="*/ 49228 w 52101"/>
                <a:gd name="connsiteY12" fmla="*/ 7852 h 38949"/>
                <a:gd name="connsiteX13" fmla="*/ 35406 w 52101"/>
                <a:gd name="connsiteY13" fmla="*/ 29445 h 38949"/>
                <a:gd name="connsiteX14" fmla="*/ 35406 w 52101"/>
                <a:gd name="connsiteY14" fmla="*/ 29445 h 38949"/>
                <a:gd name="connsiteX15" fmla="*/ 35406 w 52101"/>
                <a:gd name="connsiteY15" fmla="*/ 29445 h 38949"/>
                <a:gd name="connsiteX16" fmla="*/ 35406 w 52101"/>
                <a:gd name="connsiteY16" fmla="*/ 29445 h 38949"/>
                <a:gd name="connsiteX17" fmla="*/ 35406 w 52101"/>
                <a:gd name="connsiteY17" fmla="*/ 29445 h 38949"/>
                <a:gd name="connsiteX18" fmla="*/ 22780 w 52101"/>
                <a:gd name="connsiteY18" fmla="*/ 33969 h 38949"/>
                <a:gd name="connsiteX19" fmla="*/ 8873 w 52101"/>
                <a:gd name="connsiteY19" fmla="*/ 31664 h 38949"/>
                <a:gd name="connsiteX20" fmla="*/ 256 w 52101"/>
                <a:gd name="connsiteY20" fmla="*/ 25690 h 38949"/>
                <a:gd name="connsiteX21" fmla="*/ 0 w 52101"/>
                <a:gd name="connsiteY21" fmla="*/ 25860 h 38949"/>
                <a:gd name="connsiteX22" fmla="*/ 7849 w 52101"/>
                <a:gd name="connsiteY22" fmla="*/ 33456 h 38949"/>
                <a:gd name="connsiteX23" fmla="*/ 22780 w 52101"/>
                <a:gd name="connsiteY23" fmla="*/ 38833 h 38949"/>
                <a:gd name="connsiteX24" fmla="*/ 38905 w 52101"/>
                <a:gd name="connsiteY24" fmla="*/ 35590 h 3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101" h="38949">
                  <a:moveTo>
                    <a:pt x="38819" y="35420"/>
                  </a:moveTo>
                  <a:lnTo>
                    <a:pt x="38819" y="35420"/>
                  </a:lnTo>
                  <a:cubicBezTo>
                    <a:pt x="38819" y="35420"/>
                    <a:pt x="38819" y="35420"/>
                    <a:pt x="38819" y="35420"/>
                  </a:cubicBezTo>
                  <a:lnTo>
                    <a:pt x="38819" y="35420"/>
                  </a:lnTo>
                  <a:cubicBezTo>
                    <a:pt x="38819" y="35420"/>
                    <a:pt x="38819" y="35420"/>
                    <a:pt x="38819" y="35420"/>
                  </a:cubicBezTo>
                  <a:cubicBezTo>
                    <a:pt x="43512" y="32432"/>
                    <a:pt x="47351" y="28165"/>
                    <a:pt x="49825" y="23215"/>
                  </a:cubicBezTo>
                  <a:cubicBezTo>
                    <a:pt x="50422" y="22020"/>
                    <a:pt x="50934" y="20740"/>
                    <a:pt x="51361" y="19374"/>
                  </a:cubicBezTo>
                  <a:cubicBezTo>
                    <a:pt x="51702" y="18008"/>
                    <a:pt x="52043" y="16643"/>
                    <a:pt x="52043" y="15277"/>
                  </a:cubicBezTo>
                  <a:cubicBezTo>
                    <a:pt x="52214" y="12546"/>
                    <a:pt x="52043" y="9815"/>
                    <a:pt x="51105" y="7254"/>
                  </a:cubicBezTo>
                  <a:cubicBezTo>
                    <a:pt x="50508" y="5462"/>
                    <a:pt x="49569" y="3755"/>
                    <a:pt x="48204" y="2389"/>
                  </a:cubicBezTo>
                  <a:cubicBezTo>
                    <a:pt x="46839" y="1024"/>
                    <a:pt x="45047" y="171"/>
                    <a:pt x="43255" y="0"/>
                  </a:cubicBezTo>
                  <a:cubicBezTo>
                    <a:pt x="43255" y="0"/>
                    <a:pt x="43171" y="256"/>
                    <a:pt x="43255" y="256"/>
                  </a:cubicBezTo>
                  <a:cubicBezTo>
                    <a:pt x="46754" y="1280"/>
                    <a:pt x="48801" y="4523"/>
                    <a:pt x="49228" y="7852"/>
                  </a:cubicBezTo>
                  <a:cubicBezTo>
                    <a:pt x="50678" y="17582"/>
                    <a:pt x="43171" y="25519"/>
                    <a:pt x="35406" y="29445"/>
                  </a:cubicBezTo>
                  <a:lnTo>
                    <a:pt x="35406" y="29445"/>
                  </a:lnTo>
                  <a:cubicBezTo>
                    <a:pt x="35406" y="29445"/>
                    <a:pt x="35406" y="29445"/>
                    <a:pt x="35406" y="29445"/>
                  </a:cubicBezTo>
                  <a:lnTo>
                    <a:pt x="35406" y="29445"/>
                  </a:lnTo>
                  <a:cubicBezTo>
                    <a:pt x="35406" y="29445"/>
                    <a:pt x="35406" y="29445"/>
                    <a:pt x="35406" y="29445"/>
                  </a:cubicBezTo>
                  <a:cubicBezTo>
                    <a:pt x="31652" y="31920"/>
                    <a:pt x="27386" y="33542"/>
                    <a:pt x="22780" y="33969"/>
                  </a:cubicBezTo>
                  <a:cubicBezTo>
                    <a:pt x="18172" y="34395"/>
                    <a:pt x="13309" y="33627"/>
                    <a:pt x="8873" y="31664"/>
                  </a:cubicBezTo>
                  <a:cubicBezTo>
                    <a:pt x="5716" y="30213"/>
                    <a:pt x="2730" y="28165"/>
                    <a:pt x="256" y="25690"/>
                  </a:cubicBezTo>
                  <a:cubicBezTo>
                    <a:pt x="256" y="25690"/>
                    <a:pt x="0" y="25860"/>
                    <a:pt x="0" y="25860"/>
                  </a:cubicBezTo>
                  <a:cubicBezTo>
                    <a:pt x="2048" y="28762"/>
                    <a:pt x="4778" y="31408"/>
                    <a:pt x="7849" y="33456"/>
                  </a:cubicBezTo>
                  <a:cubicBezTo>
                    <a:pt x="12115" y="36359"/>
                    <a:pt x="17319" y="38321"/>
                    <a:pt x="22780" y="38833"/>
                  </a:cubicBezTo>
                  <a:cubicBezTo>
                    <a:pt x="28240" y="39346"/>
                    <a:pt x="33956" y="38151"/>
                    <a:pt x="38905" y="35590"/>
                  </a:cubicBezTo>
                  <a:close/>
                </a:path>
              </a:pathLst>
            </a:custGeom>
            <a:grpFill/>
            <a:ln w="8532" cap="flat">
              <a:noFill/>
              <a:prstDash val="solid"/>
              <a:miter/>
            </a:ln>
          </p:spPr>
          <p:txBody>
            <a:bodyPr rtlCol="0" anchor="ctr"/>
            <a:lstStyle/>
            <a:p>
              <a:endParaRPr lang="en-US"/>
            </a:p>
          </p:txBody>
        </p:sp>
        <p:sp>
          <p:nvSpPr>
            <p:cNvPr id="1752" name="Freeform 1751">
              <a:extLst>
                <a:ext uri="{FF2B5EF4-FFF2-40B4-BE49-F238E27FC236}">
                  <a16:creationId xmlns:a16="http://schemas.microsoft.com/office/drawing/2014/main" id="{41A312BE-FAAD-6078-1F9B-6D7BFF0FA9A2}"/>
                </a:ext>
              </a:extLst>
            </p:cNvPr>
            <p:cNvSpPr/>
            <p:nvPr/>
          </p:nvSpPr>
          <p:spPr>
            <a:xfrm>
              <a:off x="6679536" y="4888657"/>
              <a:ext cx="72093" cy="43357"/>
            </a:xfrm>
            <a:custGeom>
              <a:avLst/>
              <a:gdLst>
                <a:gd name="connsiteX0" fmla="*/ 71837 w 72093"/>
                <a:gd name="connsiteY0" fmla="*/ 0 h 43357"/>
                <a:gd name="connsiteX1" fmla="*/ 61599 w 72093"/>
                <a:gd name="connsiteY1" fmla="*/ 4097 h 43357"/>
                <a:gd name="connsiteX2" fmla="*/ 33189 w 72093"/>
                <a:gd name="connsiteY2" fmla="*/ 16984 h 43357"/>
                <a:gd name="connsiteX3" fmla="*/ 33189 w 72093"/>
                <a:gd name="connsiteY3" fmla="*/ 16984 h 43357"/>
                <a:gd name="connsiteX4" fmla="*/ 33189 w 72093"/>
                <a:gd name="connsiteY4" fmla="*/ 16984 h 43357"/>
                <a:gd name="connsiteX5" fmla="*/ 33189 w 72093"/>
                <a:gd name="connsiteY5" fmla="*/ 16984 h 43357"/>
                <a:gd name="connsiteX6" fmla="*/ 33189 w 72093"/>
                <a:gd name="connsiteY6" fmla="*/ 16984 h 43357"/>
                <a:gd name="connsiteX7" fmla="*/ 8446 w 72093"/>
                <a:gd name="connsiteY7" fmla="*/ 36017 h 43357"/>
                <a:gd name="connsiteX8" fmla="*/ 0 w 72093"/>
                <a:gd name="connsiteY8" fmla="*/ 43101 h 43357"/>
                <a:gd name="connsiteX9" fmla="*/ 171 w 72093"/>
                <a:gd name="connsiteY9" fmla="*/ 43357 h 43357"/>
                <a:gd name="connsiteX10" fmla="*/ 9641 w 72093"/>
                <a:gd name="connsiteY10" fmla="*/ 37639 h 43357"/>
                <a:gd name="connsiteX11" fmla="*/ 36772 w 72093"/>
                <a:gd name="connsiteY11" fmla="*/ 22959 h 43357"/>
                <a:gd name="connsiteX12" fmla="*/ 36772 w 72093"/>
                <a:gd name="connsiteY12" fmla="*/ 22959 h 43357"/>
                <a:gd name="connsiteX13" fmla="*/ 36772 w 72093"/>
                <a:gd name="connsiteY13" fmla="*/ 22959 h 43357"/>
                <a:gd name="connsiteX14" fmla="*/ 36772 w 72093"/>
                <a:gd name="connsiteY14" fmla="*/ 22959 h 43357"/>
                <a:gd name="connsiteX15" fmla="*/ 36772 w 72093"/>
                <a:gd name="connsiteY15" fmla="*/ 22959 h 43357"/>
                <a:gd name="connsiteX16" fmla="*/ 62538 w 72093"/>
                <a:gd name="connsiteY16" fmla="*/ 5889 h 43357"/>
                <a:gd name="connsiteX17" fmla="*/ 72093 w 72093"/>
                <a:gd name="connsiteY17" fmla="*/ 256 h 43357"/>
                <a:gd name="connsiteX18" fmla="*/ 71922 w 72093"/>
                <a:gd name="connsiteY18" fmla="*/ 0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093" h="43357">
                  <a:moveTo>
                    <a:pt x="71837" y="0"/>
                  </a:moveTo>
                  <a:cubicBezTo>
                    <a:pt x="68425" y="1280"/>
                    <a:pt x="65012" y="2646"/>
                    <a:pt x="61599" y="4097"/>
                  </a:cubicBezTo>
                  <a:cubicBezTo>
                    <a:pt x="51958" y="7937"/>
                    <a:pt x="42403" y="12120"/>
                    <a:pt x="33189" y="16984"/>
                  </a:cubicBezTo>
                  <a:lnTo>
                    <a:pt x="33189" y="16984"/>
                  </a:lnTo>
                  <a:cubicBezTo>
                    <a:pt x="33189" y="16984"/>
                    <a:pt x="33189" y="16984"/>
                    <a:pt x="33189" y="16984"/>
                  </a:cubicBezTo>
                  <a:lnTo>
                    <a:pt x="33189" y="16984"/>
                  </a:lnTo>
                  <a:cubicBezTo>
                    <a:pt x="33189" y="16984"/>
                    <a:pt x="33189" y="16984"/>
                    <a:pt x="33189" y="16984"/>
                  </a:cubicBezTo>
                  <a:cubicBezTo>
                    <a:pt x="24571" y="22788"/>
                    <a:pt x="16381" y="29360"/>
                    <a:pt x="8446" y="36017"/>
                  </a:cubicBezTo>
                  <a:cubicBezTo>
                    <a:pt x="5631" y="38321"/>
                    <a:pt x="2816" y="40711"/>
                    <a:pt x="0" y="43101"/>
                  </a:cubicBezTo>
                  <a:cubicBezTo>
                    <a:pt x="0" y="43101"/>
                    <a:pt x="171" y="43357"/>
                    <a:pt x="171" y="43357"/>
                  </a:cubicBezTo>
                  <a:cubicBezTo>
                    <a:pt x="3327" y="41394"/>
                    <a:pt x="6484" y="39516"/>
                    <a:pt x="9641" y="37639"/>
                  </a:cubicBezTo>
                  <a:cubicBezTo>
                    <a:pt x="18599" y="32518"/>
                    <a:pt x="27728" y="27738"/>
                    <a:pt x="36772" y="22959"/>
                  </a:cubicBezTo>
                  <a:lnTo>
                    <a:pt x="36772" y="22959"/>
                  </a:lnTo>
                  <a:cubicBezTo>
                    <a:pt x="36772" y="22959"/>
                    <a:pt x="36772" y="22959"/>
                    <a:pt x="36772" y="22959"/>
                  </a:cubicBezTo>
                  <a:lnTo>
                    <a:pt x="36772" y="22959"/>
                  </a:lnTo>
                  <a:cubicBezTo>
                    <a:pt x="36772" y="22959"/>
                    <a:pt x="36772" y="22959"/>
                    <a:pt x="36772" y="22959"/>
                  </a:cubicBezTo>
                  <a:cubicBezTo>
                    <a:pt x="45303" y="17241"/>
                    <a:pt x="53750" y="11351"/>
                    <a:pt x="62538" y="5889"/>
                  </a:cubicBezTo>
                  <a:cubicBezTo>
                    <a:pt x="65694" y="3926"/>
                    <a:pt x="68851" y="2048"/>
                    <a:pt x="72093" y="256"/>
                  </a:cubicBezTo>
                  <a:cubicBezTo>
                    <a:pt x="72093" y="256"/>
                    <a:pt x="72008" y="0"/>
                    <a:pt x="71922" y="0"/>
                  </a:cubicBezTo>
                  <a:close/>
                </a:path>
              </a:pathLst>
            </a:custGeom>
            <a:grpFill/>
            <a:ln w="8532" cap="flat">
              <a:noFill/>
              <a:prstDash val="solid"/>
              <a:miter/>
            </a:ln>
          </p:spPr>
          <p:txBody>
            <a:bodyPr rtlCol="0" anchor="ctr"/>
            <a:lstStyle/>
            <a:p>
              <a:endParaRPr lang="en-US"/>
            </a:p>
          </p:txBody>
        </p:sp>
        <p:sp>
          <p:nvSpPr>
            <p:cNvPr id="1753" name="Freeform 1752">
              <a:extLst>
                <a:ext uri="{FF2B5EF4-FFF2-40B4-BE49-F238E27FC236}">
                  <a16:creationId xmlns:a16="http://schemas.microsoft.com/office/drawing/2014/main" id="{EEF610D1-A78E-4882-31F3-B0FB0DCDBB75}"/>
                </a:ext>
              </a:extLst>
            </p:cNvPr>
            <p:cNvSpPr/>
            <p:nvPr/>
          </p:nvSpPr>
          <p:spPr>
            <a:xfrm>
              <a:off x="7544653" y="3574021"/>
              <a:ext cx="216876" cy="56357"/>
            </a:xfrm>
            <a:custGeom>
              <a:avLst/>
              <a:gdLst>
                <a:gd name="connsiteX0" fmla="*/ 216876 w 216876"/>
                <a:gd name="connsiteY0" fmla="*/ 99 h 56357"/>
                <a:gd name="connsiteX1" fmla="*/ 188124 w 216876"/>
                <a:gd name="connsiteY1" fmla="*/ 5988 h 56357"/>
                <a:gd name="connsiteX2" fmla="*/ 107414 w 216876"/>
                <a:gd name="connsiteY2" fmla="*/ 23484 h 56357"/>
                <a:gd name="connsiteX3" fmla="*/ 107414 w 216876"/>
                <a:gd name="connsiteY3" fmla="*/ 23484 h 56357"/>
                <a:gd name="connsiteX4" fmla="*/ 107244 w 216876"/>
                <a:gd name="connsiteY4" fmla="*/ 23484 h 56357"/>
                <a:gd name="connsiteX5" fmla="*/ 107073 w 216876"/>
                <a:gd name="connsiteY5" fmla="*/ 23484 h 56357"/>
                <a:gd name="connsiteX6" fmla="*/ 107073 w 216876"/>
                <a:gd name="connsiteY6" fmla="*/ 23484 h 56357"/>
                <a:gd name="connsiteX7" fmla="*/ 27984 w 216876"/>
                <a:gd name="connsiteY7" fmla="*/ 47297 h 56357"/>
                <a:gd name="connsiteX8" fmla="*/ 0 w 216876"/>
                <a:gd name="connsiteY8" fmla="*/ 56088 h 56357"/>
                <a:gd name="connsiteX9" fmla="*/ 0 w 216876"/>
                <a:gd name="connsiteY9" fmla="*/ 56344 h 56357"/>
                <a:gd name="connsiteX10" fmla="*/ 28581 w 216876"/>
                <a:gd name="connsiteY10" fmla="*/ 49174 h 56357"/>
                <a:gd name="connsiteX11" fmla="*/ 108865 w 216876"/>
                <a:gd name="connsiteY11" fmla="*/ 30142 h 56357"/>
                <a:gd name="connsiteX12" fmla="*/ 108865 w 216876"/>
                <a:gd name="connsiteY12" fmla="*/ 30142 h 56357"/>
                <a:gd name="connsiteX13" fmla="*/ 108865 w 216876"/>
                <a:gd name="connsiteY13" fmla="*/ 30142 h 56357"/>
                <a:gd name="connsiteX14" fmla="*/ 108865 w 216876"/>
                <a:gd name="connsiteY14" fmla="*/ 30142 h 56357"/>
                <a:gd name="connsiteX15" fmla="*/ 188295 w 216876"/>
                <a:gd name="connsiteY15" fmla="*/ 7866 h 56357"/>
                <a:gd name="connsiteX16" fmla="*/ 216791 w 216876"/>
                <a:gd name="connsiteY16" fmla="*/ 270 h 56357"/>
                <a:gd name="connsiteX17" fmla="*/ 216791 w 216876"/>
                <a:gd name="connsiteY17" fmla="*/ 14 h 56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6876" h="56357">
                  <a:moveTo>
                    <a:pt x="216876" y="99"/>
                  </a:moveTo>
                  <a:lnTo>
                    <a:pt x="188124" y="5988"/>
                  </a:lnTo>
                  <a:cubicBezTo>
                    <a:pt x="161164" y="11536"/>
                    <a:pt x="134204" y="17169"/>
                    <a:pt x="107414" y="23484"/>
                  </a:cubicBezTo>
                  <a:lnTo>
                    <a:pt x="107414" y="23484"/>
                  </a:lnTo>
                  <a:cubicBezTo>
                    <a:pt x="107414" y="23484"/>
                    <a:pt x="107244" y="23484"/>
                    <a:pt x="107244" y="23484"/>
                  </a:cubicBezTo>
                  <a:lnTo>
                    <a:pt x="107073" y="23484"/>
                  </a:lnTo>
                  <a:cubicBezTo>
                    <a:pt x="107073" y="23484"/>
                    <a:pt x="107073" y="23484"/>
                    <a:pt x="107073" y="23484"/>
                  </a:cubicBezTo>
                  <a:cubicBezTo>
                    <a:pt x="80539" y="30910"/>
                    <a:pt x="54262" y="39018"/>
                    <a:pt x="27984" y="47297"/>
                  </a:cubicBezTo>
                  <a:lnTo>
                    <a:pt x="0" y="56088"/>
                  </a:lnTo>
                  <a:cubicBezTo>
                    <a:pt x="0" y="56088"/>
                    <a:pt x="0" y="56429"/>
                    <a:pt x="0" y="56344"/>
                  </a:cubicBezTo>
                  <a:lnTo>
                    <a:pt x="28581" y="49174"/>
                  </a:lnTo>
                  <a:cubicBezTo>
                    <a:pt x="55285" y="42688"/>
                    <a:pt x="82075" y="36543"/>
                    <a:pt x="108865" y="30142"/>
                  </a:cubicBezTo>
                  <a:lnTo>
                    <a:pt x="108865" y="30142"/>
                  </a:lnTo>
                  <a:cubicBezTo>
                    <a:pt x="108865" y="30142"/>
                    <a:pt x="108865" y="30142"/>
                    <a:pt x="108865" y="30142"/>
                  </a:cubicBezTo>
                  <a:lnTo>
                    <a:pt x="108865" y="30142"/>
                  </a:lnTo>
                  <a:cubicBezTo>
                    <a:pt x="135313" y="22716"/>
                    <a:pt x="161761" y="15120"/>
                    <a:pt x="188295" y="7866"/>
                  </a:cubicBezTo>
                  <a:lnTo>
                    <a:pt x="216791" y="270"/>
                  </a:lnTo>
                  <a:cubicBezTo>
                    <a:pt x="216791" y="270"/>
                    <a:pt x="216791" y="-72"/>
                    <a:pt x="216791" y="14"/>
                  </a:cubicBezTo>
                  <a:close/>
                </a:path>
              </a:pathLst>
            </a:custGeom>
            <a:grpFill/>
            <a:ln w="8532" cap="flat">
              <a:noFill/>
              <a:prstDash val="solid"/>
              <a:miter/>
            </a:ln>
          </p:spPr>
          <p:txBody>
            <a:bodyPr rtlCol="0" anchor="ctr"/>
            <a:lstStyle/>
            <a:p>
              <a:endParaRPr lang="en-US"/>
            </a:p>
          </p:txBody>
        </p:sp>
        <p:sp>
          <p:nvSpPr>
            <p:cNvPr id="1754" name="Freeform 1753">
              <a:extLst>
                <a:ext uri="{FF2B5EF4-FFF2-40B4-BE49-F238E27FC236}">
                  <a16:creationId xmlns:a16="http://schemas.microsoft.com/office/drawing/2014/main" id="{3E67BF52-37EA-2C6E-9002-233C40733DB2}"/>
                </a:ext>
              </a:extLst>
            </p:cNvPr>
            <p:cNvSpPr/>
            <p:nvPr/>
          </p:nvSpPr>
          <p:spPr>
            <a:xfrm>
              <a:off x="7258243" y="3459319"/>
              <a:ext cx="152291" cy="74347"/>
            </a:xfrm>
            <a:custGeom>
              <a:avLst/>
              <a:gdLst>
                <a:gd name="connsiteX0" fmla="*/ 0 w 152291"/>
                <a:gd name="connsiteY0" fmla="*/ 69055 h 74347"/>
                <a:gd name="connsiteX1" fmla="*/ 1450 w 152291"/>
                <a:gd name="connsiteY1" fmla="*/ 69567 h 74347"/>
                <a:gd name="connsiteX2" fmla="*/ 7252 w 152291"/>
                <a:gd name="connsiteY2" fmla="*/ 71700 h 74347"/>
                <a:gd name="connsiteX3" fmla="*/ 8020 w 152291"/>
                <a:gd name="connsiteY3" fmla="*/ 71956 h 74347"/>
                <a:gd name="connsiteX4" fmla="*/ 8532 w 152291"/>
                <a:gd name="connsiteY4" fmla="*/ 72127 h 74347"/>
                <a:gd name="connsiteX5" fmla="*/ 9385 w 152291"/>
                <a:gd name="connsiteY5" fmla="*/ 72383 h 74347"/>
                <a:gd name="connsiteX6" fmla="*/ 11091 w 152291"/>
                <a:gd name="connsiteY6" fmla="*/ 72810 h 74347"/>
                <a:gd name="connsiteX7" fmla="*/ 14589 w 152291"/>
                <a:gd name="connsiteY7" fmla="*/ 73493 h 74347"/>
                <a:gd name="connsiteX8" fmla="*/ 28752 w 152291"/>
                <a:gd name="connsiteY8" fmla="*/ 74261 h 74347"/>
                <a:gd name="connsiteX9" fmla="*/ 28752 w 152291"/>
                <a:gd name="connsiteY9" fmla="*/ 74261 h 74347"/>
                <a:gd name="connsiteX10" fmla="*/ 29008 w 152291"/>
                <a:gd name="connsiteY10" fmla="*/ 74261 h 74347"/>
                <a:gd name="connsiteX11" fmla="*/ 29264 w 152291"/>
                <a:gd name="connsiteY11" fmla="*/ 74261 h 74347"/>
                <a:gd name="connsiteX12" fmla="*/ 29264 w 152291"/>
                <a:gd name="connsiteY12" fmla="*/ 74261 h 74347"/>
                <a:gd name="connsiteX13" fmla="*/ 43000 w 152291"/>
                <a:gd name="connsiteY13" fmla="*/ 71786 h 74347"/>
                <a:gd name="connsiteX14" fmla="*/ 56139 w 152291"/>
                <a:gd name="connsiteY14" fmla="*/ 67433 h 74347"/>
                <a:gd name="connsiteX15" fmla="*/ 80710 w 152291"/>
                <a:gd name="connsiteY15" fmla="*/ 55740 h 74347"/>
                <a:gd name="connsiteX16" fmla="*/ 127122 w 152291"/>
                <a:gd name="connsiteY16" fmla="*/ 28343 h 74347"/>
                <a:gd name="connsiteX17" fmla="*/ 142138 w 152291"/>
                <a:gd name="connsiteY17" fmla="*/ 16309 h 74347"/>
                <a:gd name="connsiteX18" fmla="*/ 152291 w 152291"/>
                <a:gd name="connsiteY18" fmla="*/ 178 h 74347"/>
                <a:gd name="connsiteX19" fmla="*/ 152035 w 152291"/>
                <a:gd name="connsiteY19" fmla="*/ 93 h 74347"/>
                <a:gd name="connsiteX20" fmla="*/ 141285 w 152291"/>
                <a:gd name="connsiteY20" fmla="*/ 15626 h 74347"/>
                <a:gd name="connsiteX21" fmla="*/ 125928 w 152291"/>
                <a:gd name="connsiteY21" fmla="*/ 26807 h 74347"/>
                <a:gd name="connsiteX22" fmla="*/ 78407 w 152291"/>
                <a:gd name="connsiteY22" fmla="*/ 51643 h 74347"/>
                <a:gd name="connsiteX23" fmla="*/ 53921 w 152291"/>
                <a:gd name="connsiteY23" fmla="*/ 61885 h 74347"/>
                <a:gd name="connsiteX24" fmla="*/ 41379 w 152291"/>
                <a:gd name="connsiteY24" fmla="*/ 65470 h 74347"/>
                <a:gd name="connsiteX25" fmla="*/ 28666 w 152291"/>
                <a:gd name="connsiteY25" fmla="*/ 67262 h 74347"/>
                <a:gd name="connsiteX26" fmla="*/ 28666 w 152291"/>
                <a:gd name="connsiteY26" fmla="*/ 67262 h 74347"/>
                <a:gd name="connsiteX27" fmla="*/ 28666 w 152291"/>
                <a:gd name="connsiteY27" fmla="*/ 67262 h 74347"/>
                <a:gd name="connsiteX28" fmla="*/ 28666 w 152291"/>
                <a:gd name="connsiteY28" fmla="*/ 67262 h 74347"/>
                <a:gd name="connsiteX29" fmla="*/ 16040 w 152291"/>
                <a:gd name="connsiteY29" fmla="*/ 67006 h 74347"/>
                <a:gd name="connsiteX30" fmla="*/ 14504 w 152291"/>
                <a:gd name="connsiteY30" fmla="*/ 66836 h 74347"/>
                <a:gd name="connsiteX31" fmla="*/ 12968 w 152291"/>
                <a:gd name="connsiteY31" fmla="*/ 66494 h 74347"/>
                <a:gd name="connsiteX32" fmla="*/ 10153 w 152291"/>
                <a:gd name="connsiteY32" fmla="*/ 65897 h 74347"/>
                <a:gd name="connsiteX33" fmla="*/ 9641 w 152291"/>
                <a:gd name="connsiteY33" fmla="*/ 65555 h 74347"/>
                <a:gd name="connsiteX34" fmla="*/ 10153 w 152291"/>
                <a:gd name="connsiteY34" fmla="*/ 64787 h 74347"/>
                <a:gd name="connsiteX35" fmla="*/ 12200 w 152291"/>
                <a:gd name="connsiteY35" fmla="*/ 62397 h 74347"/>
                <a:gd name="connsiteX36" fmla="*/ 16807 w 152291"/>
                <a:gd name="connsiteY36" fmla="*/ 57959 h 74347"/>
                <a:gd name="connsiteX37" fmla="*/ 27302 w 152291"/>
                <a:gd name="connsiteY37" fmla="*/ 50022 h 74347"/>
                <a:gd name="connsiteX38" fmla="*/ 71752 w 152291"/>
                <a:gd name="connsiteY38" fmla="*/ 19979 h 74347"/>
                <a:gd name="connsiteX39" fmla="*/ 87962 w 152291"/>
                <a:gd name="connsiteY39" fmla="*/ 9737 h 74347"/>
                <a:gd name="connsiteX40" fmla="*/ 96153 w 152291"/>
                <a:gd name="connsiteY40" fmla="*/ 4872 h 74347"/>
                <a:gd name="connsiteX41" fmla="*/ 105196 w 152291"/>
                <a:gd name="connsiteY41" fmla="*/ 3763 h 74347"/>
                <a:gd name="connsiteX42" fmla="*/ 105281 w 152291"/>
                <a:gd name="connsiteY42" fmla="*/ 3507 h 74347"/>
                <a:gd name="connsiteX43" fmla="*/ 95811 w 152291"/>
                <a:gd name="connsiteY43" fmla="*/ 4190 h 74347"/>
                <a:gd name="connsiteX44" fmla="*/ 87365 w 152291"/>
                <a:gd name="connsiteY44" fmla="*/ 8628 h 74347"/>
                <a:gd name="connsiteX45" fmla="*/ 70728 w 152291"/>
                <a:gd name="connsiteY45" fmla="*/ 18016 h 74347"/>
                <a:gd name="connsiteX46" fmla="*/ 24657 w 152291"/>
                <a:gd name="connsiteY46" fmla="*/ 45840 h 74347"/>
                <a:gd name="connsiteX47" fmla="*/ 13395 w 152291"/>
                <a:gd name="connsiteY47" fmla="*/ 53521 h 74347"/>
                <a:gd name="connsiteX48" fmla="*/ 8105 w 152291"/>
                <a:gd name="connsiteY48" fmla="*/ 58130 h 74347"/>
                <a:gd name="connsiteX49" fmla="*/ 5631 w 152291"/>
                <a:gd name="connsiteY49" fmla="*/ 60776 h 74347"/>
                <a:gd name="connsiteX50" fmla="*/ 5290 w 152291"/>
                <a:gd name="connsiteY50" fmla="*/ 61117 h 74347"/>
                <a:gd name="connsiteX51" fmla="*/ 4863 w 152291"/>
                <a:gd name="connsiteY51" fmla="*/ 61715 h 74347"/>
                <a:gd name="connsiteX52" fmla="*/ 4010 w 152291"/>
                <a:gd name="connsiteY52" fmla="*/ 62824 h 74347"/>
                <a:gd name="connsiteX53" fmla="*/ 2304 w 152291"/>
                <a:gd name="connsiteY53" fmla="*/ 65214 h 74347"/>
                <a:gd name="connsiteX54" fmla="*/ 597 w 152291"/>
                <a:gd name="connsiteY54" fmla="*/ 67774 h 74347"/>
                <a:gd name="connsiteX55" fmla="*/ 171 w 152291"/>
                <a:gd name="connsiteY55" fmla="*/ 68457 h 74347"/>
                <a:gd name="connsiteX56" fmla="*/ 0 w 152291"/>
                <a:gd name="connsiteY56" fmla="*/ 68799 h 74347"/>
                <a:gd name="connsiteX57" fmla="*/ 256 w 152291"/>
                <a:gd name="connsiteY57" fmla="*/ 68969 h 7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52291" h="74347">
                  <a:moveTo>
                    <a:pt x="0" y="69055"/>
                  </a:moveTo>
                  <a:lnTo>
                    <a:pt x="1450" y="69567"/>
                  </a:lnTo>
                  <a:lnTo>
                    <a:pt x="7252" y="71700"/>
                  </a:lnTo>
                  <a:lnTo>
                    <a:pt x="8020" y="71956"/>
                  </a:lnTo>
                  <a:cubicBezTo>
                    <a:pt x="8020" y="71956"/>
                    <a:pt x="8361" y="72042"/>
                    <a:pt x="8532" y="72127"/>
                  </a:cubicBezTo>
                  <a:lnTo>
                    <a:pt x="9385" y="72383"/>
                  </a:lnTo>
                  <a:lnTo>
                    <a:pt x="11091" y="72810"/>
                  </a:lnTo>
                  <a:cubicBezTo>
                    <a:pt x="12200" y="73151"/>
                    <a:pt x="13395" y="73407"/>
                    <a:pt x="14589" y="73493"/>
                  </a:cubicBezTo>
                  <a:cubicBezTo>
                    <a:pt x="19282" y="74431"/>
                    <a:pt x="24060" y="74431"/>
                    <a:pt x="28752" y="74261"/>
                  </a:cubicBezTo>
                  <a:lnTo>
                    <a:pt x="28752" y="74261"/>
                  </a:lnTo>
                  <a:cubicBezTo>
                    <a:pt x="28752" y="74261"/>
                    <a:pt x="29008" y="74261"/>
                    <a:pt x="29008" y="74261"/>
                  </a:cubicBezTo>
                  <a:lnTo>
                    <a:pt x="29264" y="74261"/>
                  </a:lnTo>
                  <a:cubicBezTo>
                    <a:pt x="29264" y="74261"/>
                    <a:pt x="29264" y="74261"/>
                    <a:pt x="29264" y="74261"/>
                  </a:cubicBezTo>
                  <a:cubicBezTo>
                    <a:pt x="33956" y="73919"/>
                    <a:pt x="38564" y="72895"/>
                    <a:pt x="43000" y="71786"/>
                  </a:cubicBezTo>
                  <a:cubicBezTo>
                    <a:pt x="47436" y="70591"/>
                    <a:pt x="51873" y="69140"/>
                    <a:pt x="56139" y="67433"/>
                  </a:cubicBezTo>
                  <a:cubicBezTo>
                    <a:pt x="64671" y="64104"/>
                    <a:pt x="72775" y="60008"/>
                    <a:pt x="80710" y="55740"/>
                  </a:cubicBezTo>
                  <a:cubicBezTo>
                    <a:pt x="96494" y="47120"/>
                    <a:pt x="112022" y="38158"/>
                    <a:pt x="127122" y="28343"/>
                  </a:cubicBezTo>
                  <a:cubicBezTo>
                    <a:pt x="132413" y="24844"/>
                    <a:pt x="137617" y="20918"/>
                    <a:pt x="142138" y="16309"/>
                  </a:cubicBezTo>
                  <a:cubicBezTo>
                    <a:pt x="146575" y="11700"/>
                    <a:pt x="150329" y="6238"/>
                    <a:pt x="152291" y="178"/>
                  </a:cubicBezTo>
                  <a:cubicBezTo>
                    <a:pt x="152291" y="8"/>
                    <a:pt x="152035" y="-78"/>
                    <a:pt x="152035" y="93"/>
                  </a:cubicBezTo>
                  <a:cubicBezTo>
                    <a:pt x="149817" y="6067"/>
                    <a:pt x="145892" y="11274"/>
                    <a:pt x="141285" y="15626"/>
                  </a:cubicBezTo>
                  <a:cubicBezTo>
                    <a:pt x="136593" y="19979"/>
                    <a:pt x="131388" y="23564"/>
                    <a:pt x="125928" y="26807"/>
                  </a:cubicBezTo>
                  <a:cubicBezTo>
                    <a:pt x="110486" y="35769"/>
                    <a:pt x="94532" y="43877"/>
                    <a:pt x="78407" y="51643"/>
                  </a:cubicBezTo>
                  <a:cubicBezTo>
                    <a:pt x="70387" y="55484"/>
                    <a:pt x="62281" y="59069"/>
                    <a:pt x="53921" y="61885"/>
                  </a:cubicBezTo>
                  <a:cubicBezTo>
                    <a:pt x="49740" y="63336"/>
                    <a:pt x="45559" y="64446"/>
                    <a:pt x="41379" y="65470"/>
                  </a:cubicBezTo>
                  <a:cubicBezTo>
                    <a:pt x="37113" y="66323"/>
                    <a:pt x="32847" y="67092"/>
                    <a:pt x="28666" y="67262"/>
                  </a:cubicBezTo>
                  <a:lnTo>
                    <a:pt x="28666" y="67262"/>
                  </a:lnTo>
                  <a:cubicBezTo>
                    <a:pt x="28666" y="67262"/>
                    <a:pt x="28666" y="67262"/>
                    <a:pt x="28666" y="67262"/>
                  </a:cubicBezTo>
                  <a:lnTo>
                    <a:pt x="28666" y="67262"/>
                  </a:lnTo>
                  <a:cubicBezTo>
                    <a:pt x="24401" y="67604"/>
                    <a:pt x="20135" y="67689"/>
                    <a:pt x="16040" y="67006"/>
                  </a:cubicBezTo>
                  <a:lnTo>
                    <a:pt x="14504" y="66836"/>
                  </a:lnTo>
                  <a:lnTo>
                    <a:pt x="12968" y="66494"/>
                  </a:lnTo>
                  <a:lnTo>
                    <a:pt x="10153" y="65897"/>
                  </a:lnTo>
                  <a:cubicBezTo>
                    <a:pt x="10153" y="65897"/>
                    <a:pt x="9385" y="65897"/>
                    <a:pt x="9641" y="65555"/>
                  </a:cubicBezTo>
                  <a:cubicBezTo>
                    <a:pt x="9641" y="65470"/>
                    <a:pt x="9726" y="65299"/>
                    <a:pt x="10153" y="64787"/>
                  </a:cubicBezTo>
                  <a:cubicBezTo>
                    <a:pt x="10835" y="63934"/>
                    <a:pt x="11518" y="63166"/>
                    <a:pt x="12200" y="62397"/>
                  </a:cubicBezTo>
                  <a:cubicBezTo>
                    <a:pt x="13651" y="60861"/>
                    <a:pt x="15186" y="59410"/>
                    <a:pt x="16807" y="57959"/>
                  </a:cubicBezTo>
                  <a:cubicBezTo>
                    <a:pt x="20049" y="55143"/>
                    <a:pt x="23718" y="52582"/>
                    <a:pt x="27302" y="50022"/>
                  </a:cubicBezTo>
                  <a:cubicBezTo>
                    <a:pt x="41891" y="39695"/>
                    <a:pt x="56736" y="29623"/>
                    <a:pt x="71752" y="19979"/>
                  </a:cubicBezTo>
                  <a:cubicBezTo>
                    <a:pt x="77127" y="16565"/>
                    <a:pt x="82587" y="13151"/>
                    <a:pt x="87962" y="9737"/>
                  </a:cubicBezTo>
                  <a:cubicBezTo>
                    <a:pt x="90692" y="8116"/>
                    <a:pt x="93337" y="6238"/>
                    <a:pt x="96153" y="4872"/>
                  </a:cubicBezTo>
                  <a:cubicBezTo>
                    <a:pt x="98968" y="3507"/>
                    <a:pt x="102210" y="2568"/>
                    <a:pt x="105196" y="3763"/>
                  </a:cubicBezTo>
                  <a:cubicBezTo>
                    <a:pt x="105367" y="3763"/>
                    <a:pt x="105452" y="3507"/>
                    <a:pt x="105281" y="3507"/>
                  </a:cubicBezTo>
                  <a:cubicBezTo>
                    <a:pt x="102210" y="2141"/>
                    <a:pt x="98712" y="2995"/>
                    <a:pt x="95811" y="4190"/>
                  </a:cubicBezTo>
                  <a:cubicBezTo>
                    <a:pt x="92825" y="5470"/>
                    <a:pt x="90095" y="7177"/>
                    <a:pt x="87365" y="8628"/>
                  </a:cubicBezTo>
                  <a:cubicBezTo>
                    <a:pt x="81819" y="11700"/>
                    <a:pt x="76274" y="14858"/>
                    <a:pt x="70728" y="18016"/>
                  </a:cubicBezTo>
                  <a:cubicBezTo>
                    <a:pt x="55200" y="26978"/>
                    <a:pt x="39758" y="36195"/>
                    <a:pt x="24657" y="45840"/>
                  </a:cubicBezTo>
                  <a:cubicBezTo>
                    <a:pt x="20903" y="48230"/>
                    <a:pt x="17063" y="50705"/>
                    <a:pt x="13395" y="53521"/>
                  </a:cubicBezTo>
                  <a:cubicBezTo>
                    <a:pt x="11603" y="54972"/>
                    <a:pt x="9811" y="56508"/>
                    <a:pt x="8105" y="58130"/>
                  </a:cubicBezTo>
                  <a:cubicBezTo>
                    <a:pt x="7252" y="58983"/>
                    <a:pt x="6399" y="59837"/>
                    <a:pt x="5631" y="60776"/>
                  </a:cubicBezTo>
                  <a:lnTo>
                    <a:pt x="5290" y="61117"/>
                  </a:lnTo>
                  <a:lnTo>
                    <a:pt x="4863" y="61715"/>
                  </a:lnTo>
                  <a:lnTo>
                    <a:pt x="4010" y="62824"/>
                  </a:lnTo>
                  <a:cubicBezTo>
                    <a:pt x="3412" y="63507"/>
                    <a:pt x="2900" y="64446"/>
                    <a:pt x="2304" y="65214"/>
                  </a:cubicBezTo>
                  <a:lnTo>
                    <a:pt x="597" y="67774"/>
                  </a:lnTo>
                  <a:lnTo>
                    <a:pt x="171" y="68457"/>
                  </a:lnTo>
                  <a:lnTo>
                    <a:pt x="0" y="68799"/>
                  </a:lnTo>
                  <a:cubicBezTo>
                    <a:pt x="0" y="68799"/>
                    <a:pt x="171" y="68884"/>
                    <a:pt x="256" y="68969"/>
                  </a:cubicBezTo>
                  <a:close/>
                </a:path>
              </a:pathLst>
            </a:custGeom>
            <a:grpFill/>
            <a:ln w="8532" cap="flat">
              <a:noFill/>
              <a:prstDash val="solid"/>
              <a:miter/>
            </a:ln>
          </p:spPr>
          <p:txBody>
            <a:bodyPr rtlCol="0" anchor="ctr"/>
            <a:lstStyle/>
            <a:p>
              <a:endParaRPr lang="en-US"/>
            </a:p>
          </p:txBody>
        </p:sp>
        <p:sp>
          <p:nvSpPr>
            <p:cNvPr id="1755" name="Freeform 1754">
              <a:extLst>
                <a:ext uri="{FF2B5EF4-FFF2-40B4-BE49-F238E27FC236}">
                  <a16:creationId xmlns:a16="http://schemas.microsoft.com/office/drawing/2014/main" id="{D4CBDDDA-3EEE-7704-B260-47AC6963A9C3}"/>
                </a:ext>
              </a:extLst>
            </p:cNvPr>
            <p:cNvSpPr/>
            <p:nvPr/>
          </p:nvSpPr>
          <p:spPr>
            <a:xfrm>
              <a:off x="7484769" y="3440277"/>
              <a:ext cx="19784" cy="12478"/>
            </a:xfrm>
            <a:custGeom>
              <a:avLst/>
              <a:gdLst>
                <a:gd name="connsiteX0" fmla="*/ 332 w 19784"/>
                <a:gd name="connsiteY0" fmla="*/ 10003 h 12478"/>
                <a:gd name="connsiteX1" fmla="*/ 2123 w 19784"/>
                <a:gd name="connsiteY1" fmla="*/ 10857 h 12478"/>
                <a:gd name="connsiteX2" fmla="*/ 2123 w 19784"/>
                <a:gd name="connsiteY2" fmla="*/ 10857 h 12478"/>
                <a:gd name="connsiteX3" fmla="*/ 2123 w 19784"/>
                <a:gd name="connsiteY3" fmla="*/ 10857 h 12478"/>
                <a:gd name="connsiteX4" fmla="*/ 2123 w 19784"/>
                <a:gd name="connsiteY4" fmla="*/ 10857 h 12478"/>
                <a:gd name="connsiteX5" fmla="*/ 2123 w 19784"/>
                <a:gd name="connsiteY5" fmla="*/ 10857 h 12478"/>
                <a:gd name="connsiteX6" fmla="*/ 6816 w 19784"/>
                <a:gd name="connsiteY6" fmla="*/ 11966 h 12478"/>
                <a:gd name="connsiteX7" fmla="*/ 9120 w 19784"/>
                <a:gd name="connsiteY7" fmla="*/ 12308 h 12478"/>
                <a:gd name="connsiteX8" fmla="*/ 10996 w 19784"/>
                <a:gd name="connsiteY8" fmla="*/ 12478 h 12478"/>
                <a:gd name="connsiteX9" fmla="*/ 16201 w 19784"/>
                <a:gd name="connsiteY9" fmla="*/ 11966 h 12478"/>
                <a:gd name="connsiteX10" fmla="*/ 19784 w 19784"/>
                <a:gd name="connsiteY10" fmla="*/ 11369 h 12478"/>
                <a:gd name="connsiteX11" fmla="*/ 19784 w 19784"/>
                <a:gd name="connsiteY11" fmla="*/ 11027 h 12478"/>
                <a:gd name="connsiteX12" fmla="*/ 16457 w 19784"/>
                <a:gd name="connsiteY12" fmla="*/ 9918 h 12478"/>
                <a:gd name="connsiteX13" fmla="*/ 12105 w 19784"/>
                <a:gd name="connsiteY13" fmla="*/ 7784 h 12478"/>
                <a:gd name="connsiteX14" fmla="*/ 11679 w 19784"/>
                <a:gd name="connsiteY14" fmla="*/ 7357 h 12478"/>
                <a:gd name="connsiteX15" fmla="*/ 11679 w 19784"/>
                <a:gd name="connsiteY15" fmla="*/ 7016 h 12478"/>
                <a:gd name="connsiteX16" fmla="*/ 12021 w 19784"/>
                <a:gd name="connsiteY16" fmla="*/ 6589 h 12478"/>
                <a:gd name="connsiteX17" fmla="*/ 11167 w 19784"/>
                <a:gd name="connsiteY17" fmla="*/ 6760 h 12478"/>
                <a:gd name="connsiteX18" fmla="*/ 10655 w 19784"/>
                <a:gd name="connsiteY18" fmla="*/ 6419 h 12478"/>
                <a:gd name="connsiteX19" fmla="*/ 10655 w 19784"/>
                <a:gd name="connsiteY19" fmla="*/ 5394 h 12478"/>
                <a:gd name="connsiteX20" fmla="*/ 11850 w 19784"/>
                <a:gd name="connsiteY20" fmla="*/ 3261 h 12478"/>
                <a:gd name="connsiteX21" fmla="*/ 13726 w 19784"/>
                <a:gd name="connsiteY21" fmla="*/ 188 h 12478"/>
                <a:gd name="connsiteX22" fmla="*/ 13556 w 19784"/>
                <a:gd name="connsiteY22" fmla="*/ 17 h 12478"/>
                <a:gd name="connsiteX23" fmla="*/ 10484 w 19784"/>
                <a:gd name="connsiteY23" fmla="*/ 1810 h 12478"/>
                <a:gd name="connsiteX24" fmla="*/ 8267 w 19784"/>
                <a:gd name="connsiteY24" fmla="*/ 3090 h 12478"/>
                <a:gd name="connsiteX25" fmla="*/ 4854 w 19784"/>
                <a:gd name="connsiteY25" fmla="*/ 5480 h 12478"/>
                <a:gd name="connsiteX26" fmla="*/ 1270 w 19784"/>
                <a:gd name="connsiteY26" fmla="*/ 8467 h 12478"/>
                <a:gd name="connsiteX27" fmla="*/ 332 w 19784"/>
                <a:gd name="connsiteY27" fmla="*/ 9320 h 12478"/>
                <a:gd name="connsiteX28" fmla="*/ 76 w 19784"/>
                <a:gd name="connsiteY28" fmla="*/ 9491 h 12478"/>
                <a:gd name="connsiteX29" fmla="*/ 76 w 19784"/>
                <a:gd name="connsiteY29" fmla="*/ 9662 h 12478"/>
                <a:gd name="connsiteX30" fmla="*/ 502 w 19784"/>
                <a:gd name="connsiteY30" fmla="*/ 9918 h 1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784" h="12478">
                  <a:moveTo>
                    <a:pt x="332" y="10003"/>
                  </a:moveTo>
                  <a:lnTo>
                    <a:pt x="2123" y="10857"/>
                  </a:lnTo>
                  <a:lnTo>
                    <a:pt x="2123" y="10857"/>
                  </a:lnTo>
                  <a:cubicBezTo>
                    <a:pt x="2123" y="10857"/>
                    <a:pt x="2123" y="10857"/>
                    <a:pt x="2123" y="10857"/>
                  </a:cubicBezTo>
                  <a:lnTo>
                    <a:pt x="2123" y="10857"/>
                  </a:lnTo>
                  <a:cubicBezTo>
                    <a:pt x="2123" y="10857"/>
                    <a:pt x="2123" y="10857"/>
                    <a:pt x="2123" y="10857"/>
                  </a:cubicBezTo>
                  <a:cubicBezTo>
                    <a:pt x="3744" y="11284"/>
                    <a:pt x="5280" y="11710"/>
                    <a:pt x="6816" y="11966"/>
                  </a:cubicBezTo>
                  <a:cubicBezTo>
                    <a:pt x="7584" y="12137"/>
                    <a:pt x="8351" y="12222"/>
                    <a:pt x="9120" y="12308"/>
                  </a:cubicBezTo>
                  <a:cubicBezTo>
                    <a:pt x="9802" y="12393"/>
                    <a:pt x="10655" y="12478"/>
                    <a:pt x="10996" y="12478"/>
                  </a:cubicBezTo>
                  <a:cubicBezTo>
                    <a:pt x="12788" y="12478"/>
                    <a:pt x="14495" y="12222"/>
                    <a:pt x="16201" y="11966"/>
                  </a:cubicBezTo>
                  <a:cubicBezTo>
                    <a:pt x="17395" y="11796"/>
                    <a:pt x="18590" y="11625"/>
                    <a:pt x="19784" y="11369"/>
                  </a:cubicBezTo>
                  <a:cubicBezTo>
                    <a:pt x="19784" y="11369"/>
                    <a:pt x="19784" y="11113"/>
                    <a:pt x="19784" y="11027"/>
                  </a:cubicBezTo>
                  <a:cubicBezTo>
                    <a:pt x="18675" y="10686"/>
                    <a:pt x="17566" y="10345"/>
                    <a:pt x="16457" y="9918"/>
                  </a:cubicBezTo>
                  <a:cubicBezTo>
                    <a:pt x="14921" y="9320"/>
                    <a:pt x="13471" y="8552"/>
                    <a:pt x="12105" y="7784"/>
                  </a:cubicBezTo>
                  <a:cubicBezTo>
                    <a:pt x="11594" y="7528"/>
                    <a:pt x="11679" y="7443"/>
                    <a:pt x="11679" y="7357"/>
                  </a:cubicBezTo>
                  <a:cubicBezTo>
                    <a:pt x="11679" y="7272"/>
                    <a:pt x="11679" y="7101"/>
                    <a:pt x="11679" y="7016"/>
                  </a:cubicBezTo>
                  <a:cubicBezTo>
                    <a:pt x="11679" y="6845"/>
                    <a:pt x="11850" y="6675"/>
                    <a:pt x="12021" y="6589"/>
                  </a:cubicBezTo>
                  <a:cubicBezTo>
                    <a:pt x="11850" y="6589"/>
                    <a:pt x="11423" y="6760"/>
                    <a:pt x="11167" y="6760"/>
                  </a:cubicBezTo>
                  <a:cubicBezTo>
                    <a:pt x="10911" y="6760"/>
                    <a:pt x="10741" y="6589"/>
                    <a:pt x="10655" y="6419"/>
                  </a:cubicBezTo>
                  <a:cubicBezTo>
                    <a:pt x="10570" y="6163"/>
                    <a:pt x="10655" y="5907"/>
                    <a:pt x="10655" y="5394"/>
                  </a:cubicBezTo>
                  <a:cubicBezTo>
                    <a:pt x="10996" y="4797"/>
                    <a:pt x="11423" y="3943"/>
                    <a:pt x="11850" y="3261"/>
                  </a:cubicBezTo>
                  <a:lnTo>
                    <a:pt x="13726" y="188"/>
                  </a:lnTo>
                  <a:cubicBezTo>
                    <a:pt x="13726" y="188"/>
                    <a:pt x="13556" y="-68"/>
                    <a:pt x="13556" y="17"/>
                  </a:cubicBezTo>
                  <a:lnTo>
                    <a:pt x="10484" y="1810"/>
                  </a:lnTo>
                  <a:cubicBezTo>
                    <a:pt x="9717" y="2237"/>
                    <a:pt x="9034" y="2578"/>
                    <a:pt x="8267" y="3090"/>
                  </a:cubicBezTo>
                  <a:cubicBezTo>
                    <a:pt x="7242" y="3773"/>
                    <a:pt x="6134" y="4626"/>
                    <a:pt x="4854" y="5480"/>
                  </a:cubicBezTo>
                  <a:cubicBezTo>
                    <a:pt x="3659" y="6419"/>
                    <a:pt x="2465" y="7357"/>
                    <a:pt x="1270" y="8467"/>
                  </a:cubicBezTo>
                  <a:lnTo>
                    <a:pt x="332" y="9320"/>
                  </a:lnTo>
                  <a:lnTo>
                    <a:pt x="76" y="9491"/>
                  </a:lnTo>
                  <a:cubicBezTo>
                    <a:pt x="76" y="9491"/>
                    <a:pt x="-95" y="9662"/>
                    <a:pt x="76" y="9662"/>
                  </a:cubicBezTo>
                  <a:lnTo>
                    <a:pt x="502" y="9918"/>
                  </a:lnTo>
                  <a:close/>
                </a:path>
              </a:pathLst>
            </a:custGeom>
            <a:grpFill/>
            <a:ln w="8532" cap="flat">
              <a:noFill/>
              <a:prstDash val="solid"/>
              <a:miter/>
            </a:ln>
          </p:spPr>
          <p:txBody>
            <a:bodyPr rtlCol="0" anchor="ctr"/>
            <a:lstStyle/>
            <a:p>
              <a:endParaRPr lang="en-US"/>
            </a:p>
          </p:txBody>
        </p:sp>
        <p:sp>
          <p:nvSpPr>
            <p:cNvPr id="1756" name="Freeform 1755">
              <a:extLst>
                <a:ext uri="{FF2B5EF4-FFF2-40B4-BE49-F238E27FC236}">
                  <a16:creationId xmlns:a16="http://schemas.microsoft.com/office/drawing/2014/main" id="{CFD4D63B-A861-8F7A-685D-28A84CB2D702}"/>
                </a:ext>
              </a:extLst>
            </p:cNvPr>
            <p:cNvSpPr/>
            <p:nvPr/>
          </p:nvSpPr>
          <p:spPr>
            <a:xfrm>
              <a:off x="7601474" y="3417677"/>
              <a:ext cx="6484" cy="4864"/>
            </a:xfrm>
            <a:custGeom>
              <a:avLst/>
              <a:gdLst>
                <a:gd name="connsiteX0" fmla="*/ 6484 w 6484"/>
                <a:gd name="connsiteY0" fmla="*/ 3670 h 4864"/>
                <a:gd name="connsiteX1" fmla="*/ 4863 w 6484"/>
                <a:gd name="connsiteY1" fmla="*/ 1024 h 4864"/>
                <a:gd name="connsiteX2" fmla="*/ 4266 w 6484"/>
                <a:gd name="connsiteY2" fmla="*/ 85 h 4864"/>
                <a:gd name="connsiteX3" fmla="*/ 4010 w 6484"/>
                <a:gd name="connsiteY3" fmla="*/ 0 h 4864"/>
                <a:gd name="connsiteX4" fmla="*/ 2986 w 6484"/>
                <a:gd name="connsiteY4" fmla="*/ 341 h 4864"/>
                <a:gd name="connsiteX5" fmla="*/ 0 w 6484"/>
                <a:gd name="connsiteY5" fmla="*/ 1195 h 4864"/>
                <a:gd name="connsiteX6" fmla="*/ 0 w 6484"/>
                <a:gd name="connsiteY6" fmla="*/ 1195 h 4864"/>
                <a:gd name="connsiteX7" fmla="*/ 0 w 6484"/>
                <a:gd name="connsiteY7" fmla="*/ 1195 h 4864"/>
                <a:gd name="connsiteX8" fmla="*/ 0 w 6484"/>
                <a:gd name="connsiteY8" fmla="*/ 1195 h 4864"/>
                <a:gd name="connsiteX9" fmla="*/ 0 w 6484"/>
                <a:gd name="connsiteY9" fmla="*/ 1195 h 4864"/>
                <a:gd name="connsiteX10" fmla="*/ 1621 w 6484"/>
                <a:gd name="connsiteY10" fmla="*/ 3841 h 4864"/>
                <a:gd name="connsiteX11" fmla="*/ 2218 w 6484"/>
                <a:gd name="connsiteY11" fmla="*/ 4779 h 4864"/>
                <a:gd name="connsiteX12" fmla="*/ 2475 w 6484"/>
                <a:gd name="connsiteY12" fmla="*/ 4865 h 4864"/>
                <a:gd name="connsiteX13" fmla="*/ 3498 w 6484"/>
                <a:gd name="connsiteY13" fmla="*/ 4523 h 4864"/>
                <a:gd name="connsiteX14" fmla="*/ 6484 w 6484"/>
                <a:gd name="connsiteY14" fmla="*/ 3670 h 4864"/>
                <a:gd name="connsiteX15" fmla="*/ 6484 w 6484"/>
                <a:gd name="connsiteY15" fmla="*/ 3670 h 4864"/>
                <a:gd name="connsiteX16" fmla="*/ 6484 w 6484"/>
                <a:gd name="connsiteY16" fmla="*/ 3670 h 4864"/>
                <a:gd name="connsiteX17" fmla="*/ 6484 w 6484"/>
                <a:gd name="connsiteY17" fmla="*/ 3670 h 4864"/>
                <a:gd name="connsiteX18" fmla="*/ 6484 w 6484"/>
                <a:gd name="connsiteY18" fmla="*/ 3670 h 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84" h="4864">
                  <a:moveTo>
                    <a:pt x="6484" y="3670"/>
                  </a:moveTo>
                  <a:cubicBezTo>
                    <a:pt x="6229" y="2902"/>
                    <a:pt x="5460" y="1963"/>
                    <a:pt x="4863" y="1024"/>
                  </a:cubicBezTo>
                  <a:lnTo>
                    <a:pt x="4266" y="85"/>
                  </a:lnTo>
                  <a:cubicBezTo>
                    <a:pt x="4266" y="85"/>
                    <a:pt x="4010" y="0"/>
                    <a:pt x="4010" y="0"/>
                  </a:cubicBezTo>
                  <a:lnTo>
                    <a:pt x="2986" y="341"/>
                  </a:lnTo>
                  <a:cubicBezTo>
                    <a:pt x="1963" y="597"/>
                    <a:pt x="768" y="853"/>
                    <a:pt x="0" y="1195"/>
                  </a:cubicBezTo>
                  <a:cubicBezTo>
                    <a:pt x="0" y="1195"/>
                    <a:pt x="0" y="1195"/>
                    <a:pt x="0" y="1195"/>
                  </a:cubicBezTo>
                  <a:cubicBezTo>
                    <a:pt x="0" y="1195"/>
                    <a:pt x="0" y="1195"/>
                    <a:pt x="0" y="1195"/>
                  </a:cubicBezTo>
                  <a:cubicBezTo>
                    <a:pt x="0" y="1195"/>
                    <a:pt x="0" y="1195"/>
                    <a:pt x="0" y="1195"/>
                  </a:cubicBezTo>
                  <a:cubicBezTo>
                    <a:pt x="0" y="1195"/>
                    <a:pt x="0" y="1195"/>
                    <a:pt x="0" y="1195"/>
                  </a:cubicBezTo>
                  <a:cubicBezTo>
                    <a:pt x="256" y="1963"/>
                    <a:pt x="1024" y="2902"/>
                    <a:pt x="1621" y="3841"/>
                  </a:cubicBezTo>
                  <a:lnTo>
                    <a:pt x="2218" y="4779"/>
                  </a:lnTo>
                  <a:cubicBezTo>
                    <a:pt x="2218" y="4779"/>
                    <a:pt x="2475" y="4865"/>
                    <a:pt x="2475" y="4865"/>
                  </a:cubicBezTo>
                  <a:lnTo>
                    <a:pt x="3498" y="4523"/>
                  </a:lnTo>
                  <a:cubicBezTo>
                    <a:pt x="4522" y="4267"/>
                    <a:pt x="5716" y="4011"/>
                    <a:pt x="6484" y="3670"/>
                  </a:cubicBezTo>
                  <a:cubicBezTo>
                    <a:pt x="6484" y="3670"/>
                    <a:pt x="6484" y="3670"/>
                    <a:pt x="6484" y="3670"/>
                  </a:cubicBezTo>
                  <a:cubicBezTo>
                    <a:pt x="6484" y="3670"/>
                    <a:pt x="6484" y="3670"/>
                    <a:pt x="6484" y="3670"/>
                  </a:cubicBezTo>
                  <a:cubicBezTo>
                    <a:pt x="6484" y="3670"/>
                    <a:pt x="6484" y="3670"/>
                    <a:pt x="6484" y="3670"/>
                  </a:cubicBezTo>
                  <a:cubicBezTo>
                    <a:pt x="6484" y="3670"/>
                    <a:pt x="6484" y="3670"/>
                    <a:pt x="6484" y="3670"/>
                  </a:cubicBezTo>
                  <a:close/>
                </a:path>
              </a:pathLst>
            </a:custGeom>
            <a:grpFill/>
            <a:ln w="8532" cap="flat">
              <a:noFill/>
              <a:prstDash val="solid"/>
              <a:miter/>
            </a:ln>
          </p:spPr>
          <p:txBody>
            <a:bodyPr rtlCol="0" anchor="ctr"/>
            <a:lstStyle/>
            <a:p>
              <a:endParaRPr lang="en-US"/>
            </a:p>
          </p:txBody>
        </p:sp>
        <p:sp>
          <p:nvSpPr>
            <p:cNvPr id="1757" name="Freeform 1756">
              <a:extLst>
                <a:ext uri="{FF2B5EF4-FFF2-40B4-BE49-F238E27FC236}">
                  <a16:creationId xmlns:a16="http://schemas.microsoft.com/office/drawing/2014/main" id="{DF862E14-57FC-25A0-17A6-915C15268D93}"/>
                </a:ext>
              </a:extLst>
            </p:cNvPr>
            <p:cNvSpPr/>
            <p:nvPr/>
          </p:nvSpPr>
          <p:spPr>
            <a:xfrm>
              <a:off x="7614783" y="3363395"/>
              <a:ext cx="76017" cy="25519"/>
            </a:xfrm>
            <a:custGeom>
              <a:avLst/>
              <a:gdLst>
                <a:gd name="connsiteX0" fmla="*/ 0 w 76017"/>
                <a:gd name="connsiteY0" fmla="*/ 25519 h 25519"/>
                <a:gd name="connsiteX1" fmla="*/ 10324 w 76017"/>
                <a:gd name="connsiteY1" fmla="*/ 23044 h 25519"/>
                <a:gd name="connsiteX2" fmla="*/ 39075 w 76017"/>
                <a:gd name="connsiteY2" fmla="*/ 16046 h 25519"/>
                <a:gd name="connsiteX3" fmla="*/ 39075 w 76017"/>
                <a:gd name="connsiteY3" fmla="*/ 16046 h 25519"/>
                <a:gd name="connsiteX4" fmla="*/ 39075 w 76017"/>
                <a:gd name="connsiteY4" fmla="*/ 16046 h 25519"/>
                <a:gd name="connsiteX5" fmla="*/ 39075 w 76017"/>
                <a:gd name="connsiteY5" fmla="*/ 16046 h 25519"/>
                <a:gd name="connsiteX6" fmla="*/ 39075 w 76017"/>
                <a:gd name="connsiteY6" fmla="*/ 16046 h 25519"/>
                <a:gd name="connsiteX7" fmla="*/ 66292 w 76017"/>
                <a:gd name="connsiteY7" fmla="*/ 4438 h 25519"/>
                <a:gd name="connsiteX8" fmla="*/ 76018 w 76017"/>
                <a:gd name="connsiteY8" fmla="*/ 256 h 25519"/>
                <a:gd name="connsiteX9" fmla="*/ 75933 w 76017"/>
                <a:gd name="connsiteY9" fmla="*/ 0 h 25519"/>
                <a:gd name="connsiteX10" fmla="*/ 65694 w 76017"/>
                <a:gd name="connsiteY10" fmla="*/ 2475 h 25519"/>
                <a:gd name="connsiteX11" fmla="*/ 36857 w 76017"/>
                <a:gd name="connsiteY11" fmla="*/ 9474 h 25519"/>
                <a:gd name="connsiteX12" fmla="*/ 36857 w 76017"/>
                <a:gd name="connsiteY12" fmla="*/ 9474 h 25519"/>
                <a:gd name="connsiteX13" fmla="*/ 36857 w 76017"/>
                <a:gd name="connsiteY13" fmla="*/ 9474 h 25519"/>
                <a:gd name="connsiteX14" fmla="*/ 36857 w 76017"/>
                <a:gd name="connsiteY14" fmla="*/ 9474 h 25519"/>
                <a:gd name="connsiteX15" fmla="*/ 36857 w 76017"/>
                <a:gd name="connsiteY15" fmla="*/ 9474 h 25519"/>
                <a:gd name="connsiteX16" fmla="*/ 9641 w 76017"/>
                <a:gd name="connsiteY16" fmla="*/ 21081 h 25519"/>
                <a:gd name="connsiteX17" fmla="*/ 0 w 76017"/>
                <a:gd name="connsiteY17" fmla="*/ 25178 h 25519"/>
                <a:gd name="connsiteX18" fmla="*/ 85 w 76017"/>
                <a:gd name="connsiteY18" fmla="*/ 25434 h 25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6017" h="25519">
                  <a:moveTo>
                    <a:pt x="0" y="25519"/>
                  </a:moveTo>
                  <a:lnTo>
                    <a:pt x="10324" y="23044"/>
                  </a:lnTo>
                  <a:cubicBezTo>
                    <a:pt x="19964" y="20825"/>
                    <a:pt x="29605" y="18691"/>
                    <a:pt x="39075" y="16046"/>
                  </a:cubicBezTo>
                  <a:cubicBezTo>
                    <a:pt x="39075" y="16046"/>
                    <a:pt x="39075" y="16046"/>
                    <a:pt x="39075" y="16046"/>
                  </a:cubicBezTo>
                  <a:cubicBezTo>
                    <a:pt x="39075" y="16046"/>
                    <a:pt x="39075" y="16046"/>
                    <a:pt x="39075" y="16046"/>
                  </a:cubicBezTo>
                  <a:cubicBezTo>
                    <a:pt x="39075" y="16046"/>
                    <a:pt x="39075" y="16046"/>
                    <a:pt x="39075" y="16046"/>
                  </a:cubicBezTo>
                  <a:cubicBezTo>
                    <a:pt x="39075" y="16046"/>
                    <a:pt x="39075" y="16046"/>
                    <a:pt x="39075" y="16046"/>
                  </a:cubicBezTo>
                  <a:cubicBezTo>
                    <a:pt x="48290" y="12461"/>
                    <a:pt x="57248" y="8364"/>
                    <a:pt x="66292" y="4438"/>
                  </a:cubicBezTo>
                  <a:lnTo>
                    <a:pt x="76018" y="256"/>
                  </a:lnTo>
                  <a:cubicBezTo>
                    <a:pt x="76018" y="256"/>
                    <a:pt x="76018" y="0"/>
                    <a:pt x="75933" y="0"/>
                  </a:cubicBezTo>
                  <a:lnTo>
                    <a:pt x="65694" y="2475"/>
                  </a:lnTo>
                  <a:cubicBezTo>
                    <a:pt x="56053" y="4694"/>
                    <a:pt x="46413" y="6828"/>
                    <a:pt x="36857" y="9474"/>
                  </a:cubicBezTo>
                  <a:cubicBezTo>
                    <a:pt x="36857" y="9474"/>
                    <a:pt x="36857" y="9474"/>
                    <a:pt x="36857" y="9474"/>
                  </a:cubicBezTo>
                  <a:cubicBezTo>
                    <a:pt x="36857" y="9474"/>
                    <a:pt x="36857" y="9474"/>
                    <a:pt x="36857" y="9474"/>
                  </a:cubicBezTo>
                  <a:cubicBezTo>
                    <a:pt x="36857" y="9474"/>
                    <a:pt x="36857" y="9474"/>
                    <a:pt x="36857" y="9474"/>
                  </a:cubicBezTo>
                  <a:cubicBezTo>
                    <a:pt x="36857" y="9474"/>
                    <a:pt x="36857" y="9474"/>
                    <a:pt x="36857" y="9474"/>
                  </a:cubicBezTo>
                  <a:cubicBezTo>
                    <a:pt x="27643" y="13058"/>
                    <a:pt x="18684" y="17155"/>
                    <a:pt x="9641" y="21081"/>
                  </a:cubicBezTo>
                  <a:lnTo>
                    <a:pt x="0" y="25178"/>
                  </a:lnTo>
                  <a:cubicBezTo>
                    <a:pt x="0" y="25178"/>
                    <a:pt x="0" y="25434"/>
                    <a:pt x="85" y="25434"/>
                  </a:cubicBezTo>
                  <a:close/>
                </a:path>
              </a:pathLst>
            </a:custGeom>
            <a:grpFill/>
            <a:ln w="8532" cap="flat">
              <a:noFill/>
              <a:prstDash val="solid"/>
              <a:miter/>
            </a:ln>
          </p:spPr>
          <p:txBody>
            <a:bodyPr rtlCol="0" anchor="ctr"/>
            <a:lstStyle/>
            <a:p>
              <a:endParaRPr lang="en-US"/>
            </a:p>
          </p:txBody>
        </p:sp>
        <p:sp>
          <p:nvSpPr>
            <p:cNvPr id="1758" name="Freeform 1757">
              <a:extLst>
                <a:ext uri="{FF2B5EF4-FFF2-40B4-BE49-F238E27FC236}">
                  <a16:creationId xmlns:a16="http://schemas.microsoft.com/office/drawing/2014/main" id="{FF47B005-0E32-102F-53CD-35CFAE981694}"/>
                </a:ext>
              </a:extLst>
            </p:cNvPr>
            <p:cNvSpPr/>
            <p:nvPr/>
          </p:nvSpPr>
          <p:spPr>
            <a:xfrm>
              <a:off x="7579889" y="3375344"/>
              <a:ext cx="99308" cy="43698"/>
            </a:xfrm>
            <a:custGeom>
              <a:avLst/>
              <a:gdLst>
                <a:gd name="connsiteX0" fmla="*/ 170 w 99308"/>
                <a:gd name="connsiteY0" fmla="*/ 43699 h 43698"/>
                <a:gd name="connsiteX1" fmla="*/ 13565 w 99308"/>
                <a:gd name="connsiteY1" fmla="*/ 38748 h 43698"/>
                <a:gd name="connsiteX2" fmla="*/ 51105 w 99308"/>
                <a:gd name="connsiteY2" fmla="*/ 25007 h 43698"/>
                <a:gd name="connsiteX3" fmla="*/ 51105 w 99308"/>
                <a:gd name="connsiteY3" fmla="*/ 25007 h 43698"/>
                <a:gd name="connsiteX4" fmla="*/ 51105 w 99308"/>
                <a:gd name="connsiteY4" fmla="*/ 25007 h 43698"/>
                <a:gd name="connsiteX5" fmla="*/ 51105 w 99308"/>
                <a:gd name="connsiteY5" fmla="*/ 25007 h 43698"/>
                <a:gd name="connsiteX6" fmla="*/ 51105 w 99308"/>
                <a:gd name="connsiteY6" fmla="*/ 25007 h 43698"/>
                <a:gd name="connsiteX7" fmla="*/ 86597 w 99308"/>
                <a:gd name="connsiteY7" fmla="*/ 6743 h 43698"/>
                <a:gd name="connsiteX8" fmla="*/ 99309 w 99308"/>
                <a:gd name="connsiteY8" fmla="*/ 256 h 43698"/>
                <a:gd name="connsiteX9" fmla="*/ 99224 w 99308"/>
                <a:gd name="connsiteY9" fmla="*/ 0 h 43698"/>
                <a:gd name="connsiteX10" fmla="*/ 85915 w 99308"/>
                <a:gd name="connsiteY10" fmla="*/ 4865 h 43698"/>
                <a:gd name="connsiteX11" fmla="*/ 48375 w 99308"/>
                <a:gd name="connsiteY11" fmla="*/ 18606 h 43698"/>
                <a:gd name="connsiteX12" fmla="*/ 48375 w 99308"/>
                <a:gd name="connsiteY12" fmla="*/ 18606 h 43698"/>
                <a:gd name="connsiteX13" fmla="*/ 48289 w 99308"/>
                <a:gd name="connsiteY13" fmla="*/ 18606 h 43698"/>
                <a:gd name="connsiteX14" fmla="*/ 48204 w 99308"/>
                <a:gd name="connsiteY14" fmla="*/ 18606 h 43698"/>
                <a:gd name="connsiteX15" fmla="*/ 48204 w 99308"/>
                <a:gd name="connsiteY15" fmla="*/ 18606 h 43698"/>
                <a:gd name="connsiteX16" fmla="*/ 12627 w 99308"/>
                <a:gd name="connsiteY16" fmla="*/ 36871 h 43698"/>
                <a:gd name="connsiteX17" fmla="*/ 0 w 99308"/>
                <a:gd name="connsiteY17" fmla="*/ 43357 h 43698"/>
                <a:gd name="connsiteX18" fmla="*/ 85 w 99308"/>
                <a:gd name="connsiteY18" fmla="*/ 43613 h 43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9308" h="43698">
                  <a:moveTo>
                    <a:pt x="170" y="43699"/>
                  </a:moveTo>
                  <a:lnTo>
                    <a:pt x="13565" y="38748"/>
                  </a:lnTo>
                  <a:cubicBezTo>
                    <a:pt x="26107" y="34225"/>
                    <a:pt x="38648" y="29872"/>
                    <a:pt x="51105" y="25007"/>
                  </a:cubicBezTo>
                  <a:cubicBezTo>
                    <a:pt x="51105" y="25007"/>
                    <a:pt x="51105" y="25007"/>
                    <a:pt x="51105" y="25007"/>
                  </a:cubicBezTo>
                  <a:cubicBezTo>
                    <a:pt x="51105" y="25007"/>
                    <a:pt x="51105" y="25007"/>
                    <a:pt x="51105" y="25007"/>
                  </a:cubicBezTo>
                  <a:cubicBezTo>
                    <a:pt x="51105" y="25007"/>
                    <a:pt x="51105" y="25007"/>
                    <a:pt x="51105" y="25007"/>
                  </a:cubicBezTo>
                  <a:cubicBezTo>
                    <a:pt x="51105" y="25007"/>
                    <a:pt x="51105" y="25007"/>
                    <a:pt x="51105" y="25007"/>
                  </a:cubicBezTo>
                  <a:cubicBezTo>
                    <a:pt x="63049" y="19203"/>
                    <a:pt x="74823" y="12888"/>
                    <a:pt x="86597" y="6743"/>
                  </a:cubicBezTo>
                  <a:lnTo>
                    <a:pt x="99309" y="256"/>
                  </a:lnTo>
                  <a:cubicBezTo>
                    <a:pt x="99309" y="256"/>
                    <a:pt x="99309" y="0"/>
                    <a:pt x="99224" y="0"/>
                  </a:cubicBezTo>
                  <a:lnTo>
                    <a:pt x="85915" y="4865"/>
                  </a:lnTo>
                  <a:cubicBezTo>
                    <a:pt x="73373" y="9388"/>
                    <a:pt x="60746" y="13741"/>
                    <a:pt x="48375" y="18606"/>
                  </a:cubicBezTo>
                  <a:cubicBezTo>
                    <a:pt x="48375" y="18606"/>
                    <a:pt x="48375" y="18606"/>
                    <a:pt x="48375" y="18606"/>
                  </a:cubicBezTo>
                  <a:cubicBezTo>
                    <a:pt x="48375" y="18606"/>
                    <a:pt x="48375" y="18606"/>
                    <a:pt x="48289" y="18606"/>
                  </a:cubicBezTo>
                  <a:cubicBezTo>
                    <a:pt x="48289" y="18606"/>
                    <a:pt x="48289" y="18606"/>
                    <a:pt x="48204" y="18606"/>
                  </a:cubicBezTo>
                  <a:cubicBezTo>
                    <a:pt x="48204" y="18606"/>
                    <a:pt x="48204" y="18606"/>
                    <a:pt x="48204" y="18606"/>
                  </a:cubicBezTo>
                  <a:cubicBezTo>
                    <a:pt x="36260" y="24410"/>
                    <a:pt x="24486" y="30725"/>
                    <a:pt x="12627" y="36871"/>
                  </a:cubicBezTo>
                  <a:lnTo>
                    <a:pt x="0" y="43357"/>
                  </a:lnTo>
                  <a:cubicBezTo>
                    <a:pt x="0" y="43357"/>
                    <a:pt x="0" y="43613"/>
                    <a:pt x="85" y="43613"/>
                  </a:cubicBezTo>
                  <a:close/>
                </a:path>
              </a:pathLst>
            </a:custGeom>
            <a:grpFill/>
            <a:ln w="8532" cap="flat">
              <a:noFill/>
              <a:prstDash val="solid"/>
              <a:miter/>
            </a:ln>
          </p:spPr>
          <p:txBody>
            <a:bodyPr rtlCol="0" anchor="ctr"/>
            <a:lstStyle/>
            <a:p>
              <a:endParaRPr lang="en-US"/>
            </a:p>
          </p:txBody>
        </p:sp>
        <p:sp>
          <p:nvSpPr>
            <p:cNvPr id="1759" name="Freeform 1758">
              <a:extLst>
                <a:ext uri="{FF2B5EF4-FFF2-40B4-BE49-F238E27FC236}">
                  <a16:creationId xmlns:a16="http://schemas.microsoft.com/office/drawing/2014/main" id="{E1F15809-C008-2B18-F51B-A6FCEBE95898}"/>
                </a:ext>
              </a:extLst>
            </p:cNvPr>
            <p:cNvSpPr/>
            <p:nvPr/>
          </p:nvSpPr>
          <p:spPr>
            <a:xfrm>
              <a:off x="5996315" y="4050436"/>
              <a:ext cx="105522" cy="91432"/>
            </a:xfrm>
            <a:custGeom>
              <a:avLst/>
              <a:gdLst>
                <a:gd name="connsiteX0" fmla="*/ 256 w 105522"/>
                <a:gd name="connsiteY0" fmla="*/ 82204 h 91432"/>
                <a:gd name="connsiteX1" fmla="*/ 426 w 105522"/>
                <a:gd name="connsiteY1" fmla="*/ 82887 h 91432"/>
                <a:gd name="connsiteX2" fmla="*/ 768 w 105522"/>
                <a:gd name="connsiteY2" fmla="*/ 83570 h 91432"/>
                <a:gd name="connsiteX3" fmla="*/ 768 w 105522"/>
                <a:gd name="connsiteY3" fmla="*/ 83570 h 91432"/>
                <a:gd name="connsiteX4" fmla="*/ 1024 w 105522"/>
                <a:gd name="connsiteY4" fmla="*/ 83997 h 91432"/>
                <a:gd name="connsiteX5" fmla="*/ 1280 w 105522"/>
                <a:gd name="connsiteY5" fmla="*/ 84423 h 91432"/>
                <a:gd name="connsiteX6" fmla="*/ 1280 w 105522"/>
                <a:gd name="connsiteY6" fmla="*/ 84423 h 91432"/>
                <a:gd name="connsiteX7" fmla="*/ 4351 w 105522"/>
                <a:gd name="connsiteY7" fmla="*/ 88008 h 91432"/>
                <a:gd name="connsiteX8" fmla="*/ 7764 w 105522"/>
                <a:gd name="connsiteY8" fmla="*/ 90056 h 91432"/>
                <a:gd name="connsiteX9" fmla="*/ 15186 w 105522"/>
                <a:gd name="connsiteY9" fmla="*/ 91422 h 91432"/>
                <a:gd name="connsiteX10" fmla="*/ 28155 w 105522"/>
                <a:gd name="connsiteY10" fmla="*/ 87496 h 91432"/>
                <a:gd name="connsiteX11" fmla="*/ 49569 w 105522"/>
                <a:gd name="connsiteY11" fmla="*/ 74779 h 91432"/>
                <a:gd name="connsiteX12" fmla="*/ 86000 w 105522"/>
                <a:gd name="connsiteY12" fmla="*/ 41408 h 91432"/>
                <a:gd name="connsiteX13" fmla="*/ 91460 w 105522"/>
                <a:gd name="connsiteY13" fmla="*/ 34580 h 91432"/>
                <a:gd name="connsiteX14" fmla="*/ 94020 w 105522"/>
                <a:gd name="connsiteY14" fmla="*/ 30995 h 91432"/>
                <a:gd name="connsiteX15" fmla="*/ 95129 w 105522"/>
                <a:gd name="connsiteY15" fmla="*/ 28861 h 91432"/>
                <a:gd name="connsiteX16" fmla="*/ 95555 w 105522"/>
                <a:gd name="connsiteY16" fmla="*/ 26472 h 91432"/>
                <a:gd name="connsiteX17" fmla="*/ 94958 w 105522"/>
                <a:gd name="connsiteY17" fmla="*/ 24167 h 91432"/>
                <a:gd name="connsiteX18" fmla="*/ 94446 w 105522"/>
                <a:gd name="connsiteY18" fmla="*/ 23997 h 91432"/>
                <a:gd name="connsiteX19" fmla="*/ 93849 w 105522"/>
                <a:gd name="connsiteY19" fmla="*/ 23997 h 91432"/>
                <a:gd name="connsiteX20" fmla="*/ 92654 w 105522"/>
                <a:gd name="connsiteY20" fmla="*/ 23997 h 91432"/>
                <a:gd name="connsiteX21" fmla="*/ 88047 w 105522"/>
                <a:gd name="connsiteY21" fmla="*/ 24338 h 91432"/>
                <a:gd name="connsiteX22" fmla="*/ 79345 w 105522"/>
                <a:gd name="connsiteY22" fmla="*/ 25106 h 91432"/>
                <a:gd name="connsiteX23" fmla="*/ 79345 w 105522"/>
                <a:gd name="connsiteY23" fmla="*/ 25448 h 91432"/>
                <a:gd name="connsiteX24" fmla="*/ 88133 w 105522"/>
                <a:gd name="connsiteY24" fmla="*/ 25192 h 91432"/>
                <a:gd name="connsiteX25" fmla="*/ 92228 w 105522"/>
                <a:gd name="connsiteY25" fmla="*/ 25021 h 91432"/>
                <a:gd name="connsiteX26" fmla="*/ 93166 w 105522"/>
                <a:gd name="connsiteY26" fmla="*/ 25021 h 91432"/>
                <a:gd name="connsiteX27" fmla="*/ 93593 w 105522"/>
                <a:gd name="connsiteY27" fmla="*/ 25021 h 91432"/>
                <a:gd name="connsiteX28" fmla="*/ 93849 w 105522"/>
                <a:gd name="connsiteY28" fmla="*/ 25021 h 91432"/>
                <a:gd name="connsiteX29" fmla="*/ 93934 w 105522"/>
                <a:gd name="connsiteY29" fmla="*/ 25192 h 91432"/>
                <a:gd name="connsiteX30" fmla="*/ 94190 w 105522"/>
                <a:gd name="connsiteY30" fmla="*/ 26984 h 91432"/>
                <a:gd name="connsiteX31" fmla="*/ 89924 w 105522"/>
                <a:gd name="connsiteY31" fmla="*/ 33726 h 91432"/>
                <a:gd name="connsiteX32" fmla="*/ 84123 w 105522"/>
                <a:gd name="connsiteY32" fmla="*/ 40298 h 91432"/>
                <a:gd name="connsiteX33" fmla="*/ 46583 w 105522"/>
                <a:gd name="connsiteY33" fmla="*/ 70938 h 91432"/>
                <a:gd name="connsiteX34" fmla="*/ 25254 w 105522"/>
                <a:gd name="connsiteY34" fmla="*/ 82204 h 91432"/>
                <a:gd name="connsiteX35" fmla="*/ 14760 w 105522"/>
                <a:gd name="connsiteY35" fmla="*/ 84935 h 91432"/>
                <a:gd name="connsiteX36" fmla="*/ 10238 w 105522"/>
                <a:gd name="connsiteY36" fmla="*/ 83826 h 91432"/>
                <a:gd name="connsiteX37" fmla="*/ 8446 w 105522"/>
                <a:gd name="connsiteY37" fmla="*/ 82631 h 91432"/>
                <a:gd name="connsiteX38" fmla="*/ 7764 w 105522"/>
                <a:gd name="connsiteY38" fmla="*/ 81948 h 91432"/>
                <a:gd name="connsiteX39" fmla="*/ 7593 w 105522"/>
                <a:gd name="connsiteY39" fmla="*/ 81778 h 91432"/>
                <a:gd name="connsiteX40" fmla="*/ 7593 w 105522"/>
                <a:gd name="connsiteY40" fmla="*/ 81778 h 91432"/>
                <a:gd name="connsiteX41" fmla="*/ 7593 w 105522"/>
                <a:gd name="connsiteY41" fmla="*/ 81778 h 91432"/>
                <a:gd name="connsiteX42" fmla="*/ 7593 w 105522"/>
                <a:gd name="connsiteY42" fmla="*/ 81778 h 91432"/>
                <a:gd name="connsiteX43" fmla="*/ 7593 w 105522"/>
                <a:gd name="connsiteY43" fmla="*/ 81778 h 91432"/>
                <a:gd name="connsiteX44" fmla="*/ 7593 w 105522"/>
                <a:gd name="connsiteY44" fmla="*/ 81778 h 91432"/>
                <a:gd name="connsiteX45" fmla="*/ 7593 w 105522"/>
                <a:gd name="connsiteY45" fmla="*/ 81778 h 91432"/>
                <a:gd name="connsiteX46" fmla="*/ 7678 w 105522"/>
                <a:gd name="connsiteY46" fmla="*/ 81436 h 91432"/>
                <a:gd name="connsiteX47" fmla="*/ 8788 w 105522"/>
                <a:gd name="connsiteY47" fmla="*/ 78876 h 91432"/>
                <a:gd name="connsiteX48" fmla="*/ 11688 w 105522"/>
                <a:gd name="connsiteY48" fmla="*/ 74011 h 91432"/>
                <a:gd name="connsiteX49" fmla="*/ 19111 w 105522"/>
                <a:gd name="connsiteY49" fmla="*/ 64964 h 91432"/>
                <a:gd name="connsiteX50" fmla="*/ 36857 w 105522"/>
                <a:gd name="connsiteY50" fmla="*/ 48321 h 91432"/>
                <a:gd name="connsiteX51" fmla="*/ 75506 w 105522"/>
                <a:gd name="connsiteY51" fmla="*/ 18449 h 91432"/>
                <a:gd name="connsiteX52" fmla="*/ 105452 w 105522"/>
                <a:gd name="connsiteY52" fmla="*/ 270 h 91432"/>
                <a:gd name="connsiteX53" fmla="*/ 105281 w 105522"/>
                <a:gd name="connsiteY53" fmla="*/ 14 h 91432"/>
                <a:gd name="connsiteX54" fmla="*/ 74567 w 105522"/>
                <a:gd name="connsiteY54" fmla="*/ 16571 h 91432"/>
                <a:gd name="connsiteX55" fmla="*/ 33956 w 105522"/>
                <a:gd name="connsiteY55" fmla="*/ 44480 h 91432"/>
                <a:gd name="connsiteX56" fmla="*/ 15016 w 105522"/>
                <a:gd name="connsiteY56" fmla="*/ 60526 h 91432"/>
                <a:gd name="connsiteX57" fmla="*/ 6399 w 105522"/>
                <a:gd name="connsiteY57" fmla="*/ 69999 h 91432"/>
                <a:gd name="connsiteX58" fmla="*/ 2815 w 105522"/>
                <a:gd name="connsiteY58" fmla="*/ 75547 h 91432"/>
                <a:gd name="connsiteX59" fmla="*/ 1365 w 105522"/>
                <a:gd name="connsiteY59" fmla="*/ 78534 h 91432"/>
                <a:gd name="connsiteX60" fmla="*/ 512 w 105522"/>
                <a:gd name="connsiteY60" fmla="*/ 80924 h 91432"/>
                <a:gd name="connsiteX61" fmla="*/ 0 w 105522"/>
                <a:gd name="connsiteY61" fmla="*/ 82290 h 91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05522" h="91432">
                  <a:moveTo>
                    <a:pt x="256" y="82204"/>
                  </a:moveTo>
                  <a:cubicBezTo>
                    <a:pt x="256" y="82204"/>
                    <a:pt x="341" y="82631"/>
                    <a:pt x="426" y="82887"/>
                  </a:cubicBezTo>
                  <a:lnTo>
                    <a:pt x="768" y="83570"/>
                  </a:lnTo>
                  <a:lnTo>
                    <a:pt x="768" y="83570"/>
                  </a:lnTo>
                  <a:cubicBezTo>
                    <a:pt x="768" y="83570"/>
                    <a:pt x="1024" y="83997"/>
                    <a:pt x="1024" y="83997"/>
                  </a:cubicBezTo>
                  <a:lnTo>
                    <a:pt x="1280" y="84423"/>
                  </a:lnTo>
                  <a:lnTo>
                    <a:pt x="1280" y="84423"/>
                  </a:lnTo>
                  <a:cubicBezTo>
                    <a:pt x="2389" y="86472"/>
                    <a:pt x="3242" y="87069"/>
                    <a:pt x="4351" y="88008"/>
                  </a:cubicBezTo>
                  <a:cubicBezTo>
                    <a:pt x="5375" y="88861"/>
                    <a:pt x="6569" y="89544"/>
                    <a:pt x="7764" y="90056"/>
                  </a:cubicBezTo>
                  <a:cubicBezTo>
                    <a:pt x="10153" y="91081"/>
                    <a:pt x="12627" y="91507"/>
                    <a:pt x="15186" y="91422"/>
                  </a:cubicBezTo>
                  <a:cubicBezTo>
                    <a:pt x="20135" y="91251"/>
                    <a:pt x="24401" y="89373"/>
                    <a:pt x="28155" y="87496"/>
                  </a:cubicBezTo>
                  <a:cubicBezTo>
                    <a:pt x="35577" y="83740"/>
                    <a:pt x="42744" y="79473"/>
                    <a:pt x="49569" y="74779"/>
                  </a:cubicBezTo>
                  <a:cubicBezTo>
                    <a:pt x="63220" y="65391"/>
                    <a:pt x="75506" y="54039"/>
                    <a:pt x="86000" y="41408"/>
                  </a:cubicBezTo>
                  <a:cubicBezTo>
                    <a:pt x="87877" y="39189"/>
                    <a:pt x="89668" y="36884"/>
                    <a:pt x="91460" y="34580"/>
                  </a:cubicBezTo>
                  <a:cubicBezTo>
                    <a:pt x="92313" y="33385"/>
                    <a:pt x="93252" y="32275"/>
                    <a:pt x="94020" y="30995"/>
                  </a:cubicBezTo>
                  <a:cubicBezTo>
                    <a:pt x="94361" y="30398"/>
                    <a:pt x="94787" y="29630"/>
                    <a:pt x="95129" y="28861"/>
                  </a:cubicBezTo>
                  <a:cubicBezTo>
                    <a:pt x="95385" y="28093"/>
                    <a:pt x="95641" y="27240"/>
                    <a:pt x="95555" y="26472"/>
                  </a:cubicBezTo>
                  <a:cubicBezTo>
                    <a:pt x="95555" y="25704"/>
                    <a:pt x="95299" y="24850"/>
                    <a:pt x="94958" y="24167"/>
                  </a:cubicBezTo>
                  <a:cubicBezTo>
                    <a:pt x="94958" y="23911"/>
                    <a:pt x="94617" y="23997"/>
                    <a:pt x="94446" y="23997"/>
                  </a:cubicBezTo>
                  <a:lnTo>
                    <a:pt x="93849" y="23997"/>
                  </a:lnTo>
                  <a:cubicBezTo>
                    <a:pt x="93849" y="23997"/>
                    <a:pt x="92654" y="23997"/>
                    <a:pt x="92654" y="23997"/>
                  </a:cubicBezTo>
                  <a:lnTo>
                    <a:pt x="88047" y="24338"/>
                  </a:lnTo>
                  <a:lnTo>
                    <a:pt x="79345" y="25106"/>
                  </a:lnTo>
                  <a:cubicBezTo>
                    <a:pt x="79345" y="25106"/>
                    <a:pt x="79174" y="25448"/>
                    <a:pt x="79345" y="25448"/>
                  </a:cubicBezTo>
                  <a:lnTo>
                    <a:pt x="88133" y="25192"/>
                  </a:lnTo>
                  <a:lnTo>
                    <a:pt x="92228" y="25021"/>
                  </a:lnTo>
                  <a:lnTo>
                    <a:pt x="93166" y="25021"/>
                  </a:lnTo>
                  <a:cubicBezTo>
                    <a:pt x="93166" y="25021"/>
                    <a:pt x="93593" y="25021"/>
                    <a:pt x="93593" y="25021"/>
                  </a:cubicBezTo>
                  <a:lnTo>
                    <a:pt x="93849" y="25021"/>
                  </a:lnTo>
                  <a:cubicBezTo>
                    <a:pt x="93849" y="25021"/>
                    <a:pt x="93934" y="25192"/>
                    <a:pt x="93934" y="25192"/>
                  </a:cubicBezTo>
                  <a:cubicBezTo>
                    <a:pt x="94190" y="25789"/>
                    <a:pt x="94275" y="26386"/>
                    <a:pt x="94190" y="26984"/>
                  </a:cubicBezTo>
                  <a:cubicBezTo>
                    <a:pt x="93849" y="29374"/>
                    <a:pt x="91801" y="31507"/>
                    <a:pt x="89924" y="33726"/>
                  </a:cubicBezTo>
                  <a:cubicBezTo>
                    <a:pt x="88047" y="35945"/>
                    <a:pt x="86085" y="38164"/>
                    <a:pt x="84123" y="40298"/>
                  </a:cubicBezTo>
                  <a:cubicBezTo>
                    <a:pt x="73032" y="52162"/>
                    <a:pt x="60319" y="62574"/>
                    <a:pt x="46583" y="70938"/>
                  </a:cubicBezTo>
                  <a:cubicBezTo>
                    <a:pt x="39672" y="75206"/>
                    <a:pt x="32591" y="78961"/>
                    <a:pt x="25254" y="82204"/>
                  </a:cubicBezTo>
                  <a:cubicBezTo>
                    <a:pt x="21671" y="83826"/>
                    <a:pt x="18087" y="85021"/>
                    <a:pt x="14760" y="84935"/>
                  </a:cubicBezTo>
                  <a:cubicBezTo>
                    <a:pt x="13224" y="84935"/>
                    <a:pt x="11603" y="84509"/>
                    <a:pt x="10238" y="83826"/>
                  </a:cubicBezTo>
                  <a:cubicBezTo>
                    <a:pt x="9555" y="83484"/>
                    <a:pt x="8958" y="83058"/>
                    <a:pt x="8446" y="82631"/>
                  </a:cubicBezTo>
                  <a:cubicBezTo>
                    <a:pt x="8190" y="82375"/>
                    <a:pt x="7934" y="82119"/>
                    <a:pt x="7764" y="81948"/>
                  </a:cubicBezTo>
                  <a:lnTo>
                    <a:pt x="7593" y="81778"/>
                  </a:lnTo>
                  <a:cubicBezTo>
                    <a:pt x="7593" y="81778"/>
                    <a:pt x="7593" y="81778"/>
                    <a:pt x="7593" y="81778"/>
                  </a:cubicBezTo>
                  <a:lnTo>
                    <a:pt x="7593" y="81778"/>
                  </a:lnTo>
                  <a:cubicBezTo>
                    <a:pt x="7593" y="81778"/>
                    <a:pt x="7593" y="81778"/>
                    <a:pt x="7593" y="81778"/>
                  </a:cubicBezTo>
                  <a:lnTo>
                    <a:pt x="7593" y="81778"/>
                  </a:lnTo>
                  <a:cubicBezTo>
                    <a:pt x="7593" y="81778"/>
                    <a:pt x="7593" y="81778"/>
                    <a:pt x="7593" y="81778"/>
                  </a:cubicBezTo>
                  <a:lnTo>
                    <a:pt x="7593" y="81778"/>
                  </a:lnTo>
                  <a:cubicBezTo>
                    <a:pt x="7593" y="81778"/>
                    <a:pt x="7593" y="81778"/>
                    <a:pt x="7678" y="81436"/>
                  </a:cubicBezTo>
                  <a:cubicBezTo>
                    <a:pt x="8020" y="80583"/>
                    <a:pt x="8361" y="79729"/>
                    <a:pt x="8788" y="78876"/>
                  </a:cubicBezTo>
                  <a:cubicBezTo>
                    <a:pt x="9641" y="77169"/>
                    <a:pt x="10579" y="75547"/>
                    <a:pt x="11688" y="74011"/>
                  </a:cubicBezTo>
                  <a:cubicBezTo>
                    <a:pt x="13821" y="70853"/>
                    <a:pt x="16381" y="67866"/>
                    <a:pt x="19111" y="64964"/>
                  </a:cubicBezTo>
                  <a:cubicBezTo>
                    <a:pt x="24657" y="59245"/>
                    <a:pt x="30799" y="53698"/>
                    <a:pt x="36857" y="48321"/>
                  </a:cubicBezTo>
                  <a:cubicBezTo>
                    <a:pt x="49057" y="37567"/>
                    <a:pt x="61940" y="27581"/>
                    <a:pt x="75506" y="18449"/>
                  </a:cubicBezTo>
                  <a:cubicBezTo>
                    <a:pt x="85147" y="11962"/>
                    <a:pt x="95214" y="5903"/>
                    <a:pt x="105452" y="270"/>
                  </a:cubicBezTo>
                  <a:cubicBezTo>
                    <a:pt x="105623" y="270"/>
                    <a:pt x="105452" y="-72"/>
                    <a:pt x="105281" y="14"/>
                  </a:cubicBezTo>
                  <a:cubicBezTo>
                    <a:pt x="94787" y="5049"/>
                    <a:pt x="84549" y="10597"/>
                    <a:pt x="74567" y="16571"/>
                  </a:cubicBezTo>
                  <a:cubicBezTo>
                    <a:pt x="60490" y="25021"/>
                    <a:pt x="46839" y="34324"/>
                    <a:pt x="33956" y="44480"/>
                  </a:cubicBezTo>
                  <a:cubicBezTo>
                    <a:pt x="27472" y="49601"/>
                    <a:pt x="21159" y="54807"/>
                    <a:pt x="15016" y="60526"/>
                  </a:cubicBezTo>
                  <a:cubicBezTo>
                    <a:pt x="11944" y="63427"/>
                    <a:pt x="9044" y="66500"/>
                    <a:pt x="6399" y="69999"/>
                  </a:cubicBezTo>
                  <a:cubicBezTo>
                    <a:pt x="5119" y="71792"/>
                    <a:pt x="3925" y="73584"/>
                    <a:pt x="2815" y="75547"/>
                  </a:cubicBezTo>
                  <a:cubicBezTo>
                    <a:pt x="2303" y="76486"/>
                    <a:pt x="1792" y="77510"/>
                    <a:pt x="1365" y="78534"/>
                  </a:cubicBezTo>
                  <a:cubicBezTo>
                    <a:pt x="1194" y="78876"/>
                    <a:pt x="768" y="80071"/>
                    <a:pt x="512" y="80924"/>
                  </a:cubicBezTo>
                  <a:lnTo>
                    <a:pt x="0" y="82290"/>
                  </a:lnTo>
                  <a:close/>
                </a:path>
              </a:pathLst>
            </a:custGeom>
            <a:grpFill/>
            <a:ln w="8532" cap="flat">
              <a:noFill/>
              <a:prstDash val="solid"/>
              <a:miter/>
            </a:ln>
          </p:spPr>
          <p:txBody>
            <a:bodyPr rtlCol="0" anchor="ctr"/>
            <a:lstStyle/>
            <a:p>
              <a:endParaRPr lang="en-US"/>
            </a:p>
          </p:txBody>
        </p:sp>
        <p:sp>
          <p:nvSpPr>
            <p:cNvPr id="1760" name="Freeform 1759">
              <a:extLst>
                <a:ext uri="{FF2B5EF4-FFF2-40B4-BE49-F238E27FC236}">
                  <a16:creationId xmlns:a16="http://schemas.microsoft.com/office/drawing/2014/main" id="{CC082E7D-3752-085E-23E2-815D0A27BD83}"/>
                </a:ext>
              </a:extLst>
            </p:cNvPr>
            <p:cNvSpPr/>
            <p:nvPr/>
          </p:nvSpPr>
          <p:spPr>
            <a:xfrm>
              <a:off x="5512860" y="4221659"/>
              <a:ext cx="173340" cy="180426"/>
            </a:xfrm>
            <a:custGeom>
              <a:avLst/>
              <a:gdLst>
                <a:gd name="connsiteX0" fmla="*/ 22572 w 173340"/>
                <a:gd name="connsiteY0" fmla="*/ 23727 h 180426"/>
                <a:gd name="connsiteX1" fmla="*/ 85365 w 173340"/>
                <a:gd name="connsiteY1" fmla="*/ 91067 h 180426"/>
                <a:gd name="connsiteX2" fmla="*/ 85365 w 173340"/>
                <a:gd name="connsiteY2" fmla="*/ 91067 h 180426"/>
                <a:gd name="connsiteX3" fmla="*/ 85536 w 173340"/>
                <a:gd name="connsiteY3" fmla="*/ 91238 h 180426"/>
                <a:gd name="connsiteX4" fmla="*/ 85706 w 173340"/>
                <a:gd name="connsiteY4" fmla="*/ 91408 h 180426"/>
                <a:gd name="connsiteX5" fmla="*/ 85706 w 173340"/>
                <a:gd name="connsiteY5" fmla="*/ 91408 h 180426"/>
                <a:gd name="connsiteX6" fmla="*/ 150462 w 173340"/>
                <a:gd name="connsiteY6" fmla="*/ 156871 h 180426"/>
                <a:gd name="connsiteX7" fmla="*/ 173071 w 173340"/>
                <a:gd name="connsiteY7" fmla="*/ 180427 h 180426"/>
                <a:gd name="connsiteX8" fmla="*/ 173327 w 173340"/>
                <a:gd name="connsiteY8" fmla="*/ 180256 h 180426"/>
                <a:gd name="connsiteX9" fmla="*/ 151827 w 173340"/>
                <a:gd name="connsiteY9" fmla="*/ 155334 h 180426"/>
                <a:gd name="connsiteX10" fmla="*/ 90569 w 173340"/>
                <a:gd name="connsiteY10" fmla="*/ 86458 h 180426"/>
                <a:gd name="connsiteX11" fmla="*/ 90569 w 173340"/>
                <a:gd name="connsiteY11" fmla="*/ 86458 h 180426"/>
                <a:gd name="connsiteX12" fmla="*/ 90569 w 173340"/>
                <a:gd name="connsiteY12" fmla="*/ 86458 h 180426"/>
                <a:gd name="connsiteX13" fmla="*/ 90569 w 173340"/>
                <a:gd name="connsiteY13" fmla="*/ 86458 h 180426"/>
                <a:gd name="connsiteX14" fmla="*/ 90569 w 173340"/>
                <a:gd name="connsiteY14" fmla="*/ 86458 h 180426"/>
                <a:gd name="connsiteX15" fmla="*/ 24278 w 173340"/>
                <a:gd name="connsiteY15" fmla="*/ 22447 h 180426"/>
                <a:gd name="connsiteX16" fmla="*/ 218 w 173340"/>
                <a:gd name="connsiteY16" fmla="*/ 0 h 180426"/>
                <a:gd name="connsiteX17" fmla="*/ 48 w 173340"/>
                <a:gd name="connsiteY17" fmla="*/ 256 h 180426"/>
                <a:gd name="connsiteX18" fmla="*/ 22657 w 173340"/>
                <a:gd name="connsiteY18" fmla="*/ 23812 h 18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3340" h="180426">
                  <a:moveTo>
                    <a:pt x="22572" y="23727"/>
                  </a:moveTo>
                  <a:cubicBezTo>
                    <a:pt x="43645" y="46003"/>
                    <a:pt x="64462" y="68620"/>
                    <a:pt x="85365" y="91067"/>
                  </a:cubicBezTo>
                  <a:lnTo>
                    <a:pt x="85365" y="91067"/>
                  </a:lnTo>
                  <a:cubicBezTo>
                    <a:pt x="85365" y="91067"/>
                    <a:pt x="85536" y="91238"/>
                    <a:pt x="85536" y="91238"/>
                  </a:cubicBezTo>
                  <a:lnTo>
                    <a:pt x="85706" y="91408"/>
                  </a:lnTo>
                  <a:lnTo>
                    <a:pt x="85706" y="91408"/>
                  </a:lnTo>
                  <a:cubicBezTo>
                    <a:pt x="107292" y="113172"/>
                    <a:pt x="129047" y="134851"/>
                    <a:pt x="150462" y="156871"/>
                  </a:cubicBezTo>
                  <a:lnTo>
                    <a:pt x="173071" y="180427"/>
                  </a:lnTo>
                  <a:cubicBezTo>
                    <a:pt x="173071" y="180427"/>
                    <a:pt x="173412" y="180341"/>
                    <a:pt x="173327" y="180256"/>
                  </a:cubicBezTo>
                  <a:lnTo>
                    <a:pt x="151827" y="155334"/>
                  </a:lnTo>
                  <a:cubicBezTo>
                    <a:pt x="131778" y="132120"/>
                    <a:pt x="111472" y="108990"/>
                    <a:pt x="90569" y="86458"/>
                  </a:cubicBezTo>
                  <a:lnTo>
                    <a:pt x="90569" y="86458"/>
                  </a:lnTo>
                  <a:cubicBezTo>
                    <a:pt x="90569" y="86458"/>
                    <a:pt x="90569" y="86458"/>
                    <a:pt x="90569" y="86458"/>
                  </a:cubicBezTo>
                  <a:lnTo>
                    <a:pt x="90569" y="86458"/>
                  </a:lnTo>
                  <a:cubicBezTo>
                    <a:pt x="90569" y="86458"/>
                    <a:pt x="90569" y="86458"/>
                    <a:pt x="90569" y="86458"/>
                  </a:cubicBezTo>
                  <a:cubicBezTo>
                    <a:pt x="68899" y="64694"/>
                    <a:pt x="46631" y="43442"/>
                    <a:pt x="24278" y="22447"/>
                  </a:cubicBezTo>
                  <a:lnTo>
                    <a:pt x="218" y="0"/>
                  </a:lnTo>
                  <a:cubicBezTo>
                    <a:pt x="218" y="0"/>
                    <a:pt x="-123" y="85"/>
                    <a:pt x="48" y="256"/>
                  </a:cubicBezTo>
                  <a:lnTo>
                    <a:pt x="22657" y="23812"/>
                  </a:lnTo>
                  <a:close/>
                </a:path>
              </a:pathLst>
            </a:custGeom>
            <a:grpFill/>
            <a:ln w="8532" cap="flat">
              <a:noFill/>
              <a:prstDash val="solid"/>
              <a:miter/>
            </a:ln>
          </p:spPr>
          <p:txBody>
            <a:bodyPr rtlCol="0" anchor="ctr"/>
            <a:lstStyle/>
            <a:p>
              <a:endParaRPr lang="en-US"/>
            </a:p>
          </p:txBody>
        </p:sp>
        <p:sp>
          <p:nvSpPr>
            <p:cNvPr id="1761" name="Freeform 1760">
              <a:extLst>
                <a:ext uri="{FF2B5EF4-FFF2-40B4-BE49-F238E27FC236}">
                  <a16:creationId xmlns:a16="http://schemas.microsoft.com/office/drawing/2014/main" id="{1E999AAE-25D2-09B7-0E2B-9D2F0B6E3FBF}"/>
                </a:ext>
              </a:extLst>
            </p:cNvPr>
            <p:cNvSpPr/>
            <p:nvPr/>
          </p:nvSpPr>
          <p:spPr>
            <a:xfrm>
              <a:off x="5955022" y="4584305"/>
              <a:ext cx="91545" cy="6998"/>
            </a:xfrm>
            <a:custGeom>
              <a:avLst/>
              <a:gdLst>
                <a:gd name="connsiteX0" fmla="*/ 45901 w 91545"/>
                <a:gd name="connsiteY0" fmla="*/ 0 h 6998"/>
                <a:gd name="connsiteX1" fmla="*/ 45901 w 91545"/>
                <a:gd name="connsiteY1" fmla="*/ 0 h 6998"/>
                <a:gd name="connsiteX2" fmla="*/ 45901 w 91545"/>
                <a:gd name="connsiteY2" fmla="*/ 0 h 6998"/>
                <a:gd name="connsiteX3" fmla="*/ 45901 w 91545"/>
                <a:gd name="connsiteY3" fmla="*/ 0 h 6998"/>
                <a:gd name="connsiteX4" fmla="*/ 12030 w 91545"/>
                <a:gd name="connsiteY4" fmla="*/ 1365 h 6998"/>
                <a:gd name="connsiteX5" fmla="*/ 0 w 91545"/>
                <a:gd name="connsiteY5" fmla="*/ 2048 h 6998"/>
                <a:gd name="connsiteX6" fmla="*/ 0 w 91545"/>
                <a:gd name="connsiteY6" fmla="*/ 2389 h 6998"/>
                <a:gd name="connsiteX7" fmla="*/ 12030 w 91545"/>
                <a:gd name="connsiteY7" fmla="*/ 3414 h 6998"/>
                <a:gd name="connsiteX8" fmla="*/ 45645 w 91545"/>
                <a:gd name="connsiteY8" fmla="*/ 6999 h 6998"/>
                <a:gd name="connsiteX9" fmla="*/ 45645 w 91545"/>
                <a:gd name="connsiteY9" fmla="*/ 6999 h 6998"/>
                <a:gd name="connsiteX10" fmla="*/ 45645 w 91545"/>
                <a:gd name="connsiteY10" fmla="*/ 6999 h 6998"/>
                <a:gd name="connsiteX11" fmla="*/ 45645 w 91545"/>
                <a:gd name="connsiteY11" fmla="*/ 6999 h 6998"/>
                <a:gd name="connsiteX12" fmla="*/ 45645 w 91545"/>
                <a:gd name="connsiteY12" fmla="*/ 6999 h 6998"/>
                <a:gd name="connsiteX13" fmla="*/ 79430 w 91545"/>
                <a:gd name="connsiteY13" fmla="*/ 6657 h 6998"/>
                <a:gd name="connsiteX14" fmla="*/ 91545 w 91545"/>
                <a:gd name="connsiteY14" fmla="*/ 6657 h 6998"/>
                <a:gd name="connsiteX15" fmla="*/ 91545 w 91545"/>
                <a:gd name="connsiteY15" fmla="*/ 6487 h 6998"/>
                <a:gd name="connsiteX16" fmla="*/ 79686 w 91545"/>
                <a:gd name="connsiteY16" fmla="*/ 4609 h 6998"/>
                <a:gd name="connsiteX17" fmla="*/ 46071 w 91545"/>
                <a:gd name="connsiteY17" fmla="*/ 85 h 6998"/>
                <a:gd name="connsiteX18" fmla="*/ 46071 w 91545"/>
                <a:gd name="connsiteY18" fmla="*/ 85 h 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45" h="6998">
                  <a:moveTo>
                    <a:pt x="45901" y="0"/>
                  </a:moveTo>
                  <a:lnTo>
                    <a:pt x="45901" y="0"/>
                  </a:lnTo>
                  <a:cubicBezTo>
                    <a:pt x="45901" y="0"/>
                    <a:pt x="45901" y="0"/>
                    <a:pt x="45901" y="0"/>
                  </a:cubicBezTo>
                  <a:lnTo>
                    <a:pt x="45901" y="0"/>
                  </a:lnTo>
                  <a:cubicBezTo>
                    <a:pt x="34639" y="0"/>
                    <a:pt x="23291" y="683"/>
                    <a:pt x="12030" y="1365"/>
                  </a:cubicBezTo>
                  <a:lnTo>
                    <a:pt x="0" y="2048"/>
                  </a:lnTo>
                  <a:cubicBezTo>
                    <a:pt x="0" y="2048"/>
                    <a:pt x="0" y="2304"/>
                    <a:pt x="0" y="2389"/>
                  </a:cubicBezTo>
                  <a:lnTo>
                    <a:pt x="12030" y="3414"/>
                  </a:lnTo>
                  <a:cubicBezTo>
                    <a:pt x="23206" y="4523"/>
                    <a:pt x="34468" y="5889"/>
                    <a:pt x="45645" y="6999"/>
                  </a:cubicBezTo>
                  <a:lnTo>
                    <a:pt x="45645" y="6999"/>
                  </a:lnTo>
                  <a:cubicBezTo>
                    <a:pt x="45645" y="6999"/>
                    <a:pt x="45645" y="6999"/>
                    <a:pt x="45645" y="6999"/>
                  </a:cubicBezTo>
                  <a:lnTo>
                    <a:pt x="45645" y="6999"/>
                  </a:lnTo>
                  <a:cubicBezTo>
                    <a:pt x="45645" y="6999"/>
                    <a:pt x="45645" y="6999"/>
                    <a:pt x="45645" y="6999"/>
                  </a:cubicBezTo>
                  <a:cubicBezTo>
                    <a:pt x="56906" y="6999"/>
                    <a:pt x="68168" y="6657"/>
                    <a:pt x="79430" y="6657"/>
                  </a:cubicBezTo>
                  <a:lnTo>
                    <a:pt x="91545" y="6657"/>
                  </a:lnTo>
                  <a:cubicBezTo>
                    <a:pt x="91545" y="6657"/>
                    <a:pt x="91545" y="6487"/>
                    <a:pt x="91545" y="6487"/>
                  </a:cubicBezTo>
                  <a:lnTo>
                    <a:pt x="79686" y="4609"/>
                  </a:lnTo>
                  <a:cubicBezTo>
                    <a:pt x="68510" y="2817"/>
                    <a:pt x="57333" y="1110"/>
                    <a:pt x="46071" y="85"/>
                  </a:cubicBezTo>
                  <a:lnTo>
                    <a:pt x="46071" y="85"/>
                  </a:lnTo>
                  <a:close/>
                </a:path>
              </a:pathLst>
            </a:custGeom>
            <a:grpFill/>
            <a:ln w="8532" cap="flat">
              <a:noFill/>
              <a:prstDash val="solid"/>
              <a:miter/>
            </a:ln>
          </p:spPr>
          <p:txBody>
            <a:bodyPr rtlCol="0" anchor="ctr"/>
            <a:lstStyle/>
            <a:p>
              <a:endParaRPr lang="en-US"/>
            </a:p>
          </p:txBody>
        </p:sp>
        <p:sp>
          <p:nvSpPr>
            <p:cNvPr id="1762" name="Freeform 1761">
              <a:extLst>
                <a:ext uri="{FF2B5EF4-FFF2-40B4-BE49-F238E27FC236}">
                  <a16:creationId xmlns:a16="http://schemas.microsoft.com/office/drawing/2014/main" id="{EE27F322-C9DE-07E2-817E-30AF7FD19FE6}"/>
                </a:ext>
              </a:extLst>
            </p:cNvPr>
            <p:cNvSpPr/>
            <p:nvPr/>
          </p:nvSpPr>
          <p:spPr>
            <a:xfrm>
              <a:off x="5913813" y="4558017"/>
              <a:ext cx="106305" cy="9217"/>
            </a:xfrm>
            <a:custGeom>
              <a:avLst/>
              <a:gdLst>
                <a:gd name="connsiteX0" fmla="*/ 50764 w 106305"/>
                <a:gd name="connsiteY0" fmla="*/ 2219 h 9217"/>
                <a:gd name="connsiteX1" fmla="*/ 50678 w 106305"/>
                <a:gd name="connsiteY1" fmla="*/ 2219 h 9217"/>
                <a:gd name="connsiteX2" fmla="*/ 50593 w 106305"/>
                <a:gd name="connsiteY2" fmla="*/ 2219 h 9217"/>
                <a:gd name="connsiteX3" fmla="*/ 50593 w 106305"/>
                <a:gd name="connsiteY3" fmla="*/ 2219 h 9217"/>
                <a:gd name="connsiteX4" fmla="*/ 9385 w 106305"/>
                <a:gd name="connsiteY4" fmla="*/ 3072 h 9217"/>
                <a:gd name="connsiteX5" fmla="*/ 4181 w 106305"/>
                <a:gd name="connsiteY5" fmla="*/ 3072 h 9217"/>
                <a:gd name="connsiteX6" fmla="*/ 8617 w 106305"/>
                <a:gd name="connsiteY6" fmla="*/ 256 h 9217"/>
                <a:gd name="connsiteX7" fmla="*/ 8447 w 106305"/>
                <a:gd name="connsiteY7" fmla="*/ 0 h 9217"/>
                <a:gd name="connsiteX8" fmla="*/ 1792 w 106305"/>
                <a:gd name="connsiteY8" fmla="*/ 3329 h 9217"/>
                <a:gd name="connsiteX9" fmla="*/ 0 w 106305"/>
                <a:gd name="connsiteY9" fmla="*/ 4267 h 9217"/>
                <a:gd name="connsiteX10" fmla="*/ 2133 w 106305"/>
                <a:gd name="connsiteY10" fmla="*/ 4438 h 9217"/>
                <a:gd name="connsiteX11" fmla="*/ 9385 w 106305"/>
                <a:gd name="connsiteY11" fmla="*/ 5121 h 9217"/>
                <a:gd name="connsiteX12" fmla="*/ 50423 w 106305"/>
                <a:gd name="connsiteY12" fmla="*/ 9218 h 9217"/>
                <a:gd name="connsiteX13" fmla="*/ 50423 w 106305"/>
                <a:gd name="connsiteY13" fmla="*/ 9218 h 9217"/>
                <a:gd name="connsiteX14" fmla="*/ 50423 w 106305"/>
                <a:gd name="connsiteY14" fmla="*/ 9218 h 9217"/>
                <a:gd name="connsiteX15" fmla="*/ 50423 w 106305"/>
                <a:gd name="connsiteY15" fmla="*/ 9218 h 9217"/>
                <a:gd name="connsiteX16" fmla="*/ 50423 w 106305"/>
                <a:gd name="connsiteY16" fmla="*/ 9218 h 9217"/>
                <a:gd name="connsiteX17" fmla="*/ 91631 w 106305"/>
                <a:gd name="connsiteY17" fmla="*/ 8364 h 9217"/>
                <a:gd name="connsiteX18" fmla="*/ 106305 w 106305"/>
                <a:gd name="connsiteY18" fmla="*/ 8023 h 9217"/>
                <a:gd name="connsiteX19" fmla="*/ 106305 w 106305"/>
                <a:gd name="connsiteY19" fmla="*/ 7682 h 9217"/>
                <a:gd name="connsiteX20" fmla="*/ 91716 w 106305"/>
                <a:gd name="connsiteY20" fmla="*/ 6230 h 9217"/>
                <a:gd name="connsiteX21" fmla="*/ 50678 w 106305"/>
                <a:gd name="connsiteY21" fmla="*/ 2134 h 9217"/>
                <a:gd name="connsiteX22" fmla="*/ 50678 w 106305"/>
                <a:gd name="connsiteY22" fmla="*/ 2134 h 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6305" h="9217">
                  <a:moveTo>
                    <a:pt x="50764" y="2219"/>
                  </a:moveTo>
                  <a:lnTo>
                    <a:pt x="50678" y="2219"/>
                  </a:lnTo>
                  <a:cubicBezTo>
                    <a:pt x="50678" y="2219"/>
                    <a:pt x="50593" y="2219"/>
                    <a:pt x="50593" y="2219"/>
                  </a:cubicBezTo>
                  <a:lnTo>
                    <a:pt x="50593" y="2219"/>
                  </a:lnTo>
                  <a:cubicBezTo>
                    <a:pt x="36857" y="2219"/>
                    <a:pt x="23121" y="2731"/>
                    <a:pt x="9385" y="3072"/>
                  </a:cubicBezTo>
                  <a:lnTo>
                    <a:pt x="4181" y="3072"/>
                  </a:lnTo>
                  <a:cubicBezTo>
                    <a:pt x="4181" y="3072"/>
                    <a:pt x="8617" y="256"/>
                    <a:pt x="8617" y="256"/>
                  </a:cubicBezTo>
                  <a:cubicBezTo>
                    <a:pt x="8617" y="256"/>
                    <a:pt x="8532" y="0"/>
                    <a:pt x="8447" y="0"/>
                  </a:cubicBezTo>
                  <a:lnTo>
                    <a:pt x="1792" y="3329"/>
                  </a:lnTo>
                  <a:lnTo>
                    <a:pt x="0" y="4267"/>
                  </a:lnTo>
                  <a:lnTo>
                    <a:pt x="2133" y="4438"/>
                  </a:lnTo>
                  <a:lnTo>
                    <a:pt x="9385" y="5121"/>
                  </a:lnTo>
                  <a:cubicBezTo>
                    <a:pt x="23036" y="6572"/>
                    <a:pt x="36687" y="8108"/>
                    <a:pt x="50423" y="9218"/>
                  </a:cubicBezTo>
                  <a:lnTo>
                    <a:pt x="50423" y="9218"/>
                  </a:lnTo>
                  <a:cubicBezTo>
                    <a:pt x="50423" y="9218"/>
                    <a:pt x="50423" y="9218"/>
                    <a:pt x="50423" y="9218"/>
                  </a:cubicBezTo>
                  <a:lnTo>
                    <a:pt x="50423" y="9218"/>
                  </a:lnTo>
                  <a:cubicBezTo>
                    <a:pt x="50423" y="9218"/>
                    <a:pt x="50423" y="9218"/>
                    <a:pt x="50423" y="9218"/>
                  </a:cubicBezTo>
                  <a:cubicBezTo>
                    <a:pt x="64159" y="9218"/>
                    <a:pt x="77895" y="8706"/>
                    <a:pt x="91631" y="8364"/>
                  </a:cubicBezTo>
                  <a:lnTo>
                    <a:pt x="106305" y="8023"/>
                  </a:lnTo>
                  <a:cubicBezTo>
                    <a:pt x="106305" y="8023"/>
                    <a:pt x="106305" y="7767"/>
                    <a:pt x="106305" y="7682"/>
                  </a:cubicBezTo>
                  <a:lnTo>
                    <a:pt x="91716" y="6230"/>
                  </a:lnTo>
                  <a:cubicBezTo>
                    <a:pt x="78065" y="4779"/>
                    <a:pt x="64415" y="3243"/>
                    <a:pt x="50678" y="2134"/>
                  </a:cubicBezTo>
                  <a:lnTo>
                    <a:pt x="50678" y="2134"/>
                  </a:lnTo>
                  <a:close/>
                </a:path>
              </a:pathLst>
            </a:custGeom>
            <a:grpFill/>
            <a:ln w="8532" cap="flat">
              <a:noFill/>
              <a:prstDash val="solid"/>
              <a:miter/>
            </a:ln>
          </p:spPr>
          <p:txBody>
            <a:bodyPr rtlCol="0" anchor="ctr"/>
            <a:lstStyle/>
            <a:p>
              <a:endParaRPr lang="en-US"/>
            </a:p>
          </p:txBody>
        </p:sp>
        <p:sp>
          <p:nvSpPr>
            <p:cNvPr id="1763" name="Freeform 1762">
              <a:extLst>
                <a:ext uri="{FF2B5EF4-FFF2-40B4-BE49-F238E27FC236}">
                  <a16:creationId xmlns:a16="http://schemas.microsoft.com/office/drawing/2014/main" id="{BDED830F-9A9D-6DF7-E34E-6588B2765348}"/>
                </a:ext>
              </a:extLst>
            </p:cNvPr>
            <p:cNvSpPr/>
            <p:nvPr/>
          </p:nvSpPr>
          <p:spPr>
            <a:xfrm>
              <a:off x="5900978" y="4544362"/>
              <a:ext cx="106001" cy="7595"/>
            </a:xfrm>
            <a:custGeom>
              <a:avLst/>
              <a:gdLst>
                <a:gd name="connsiteX0" fmla="*/ 53105 w 106001"/>
                <a:gd name="connsiteY0" fmla="*/ 512 h 7595"/>
                <a:gd name="connsiteX1" fmla="*/ 53105 w 106001"/>
                <a:gd name="connsiteY1" fmla="*/ 512 h 7595"/>
                <a:gd name="connsiteX2" fmla="*/ 53020 w 106001"/>
                <a:gd name="connsiteY2" fmla="*/ 512 h 7595"/>
                <a:gd name="connsiteX3" fmla="*/ 52935 w 106001"/>
                <a:gd name="connsiteY3" fmla="*/ 512 h 7595"/>
                <a:gd name="connsiteX4" fmla="*/ 52935 w 106001"/>
                <a:gd name="connsiteY4" fmla="*/ 512 h 7595"/>
                <a:gd name="connsiteX5" fmla="*/ 13945 w 106001"/>
                <a:gd name="connsiteY5" fmla="*/ 512 h 7595"/>
                <a:gd name="connsiteX6" fmla="*/ 38 w 106001"/>
                <a:gd name="connsiteY6" fmla="*/ 0 h 7595"/>
                <a:gd name="connsiteX7" fmla="*/ 38 w 106001"/>
                <a:gd name="connsiteY7" fmla="*/ 341 h 7595"/>
                <a:gd name="connsiteX8" fmla="*/ 13859 w 106001"/>
                <a:gd name="connsiteY8" fmla="*/ 2646 h 7595"/>
                <a:gd name="connsiteX9" fmla="*/ 52849 w 106001"/>
                <a:gd name="connsiteY9" fmla="*/ 7596 h 7595"/>
                <a:gd name="connsiteX10" fmla="*/ 52849 w 106001"/>
                <a:gd name="connsiteY10" fmla="*/ 7596 h 7595"/>
                <a:gd name="connsiteX11" fmla="*/ 52849 w 106001"/>
                <a:gd name="connsiteY11" fmla="*/ 7596 h 7595"/>
                <a:gd name="connsiteX12" fmla="*/ 52849 w 106001"/>
                <a:gd name="connsiteY12" fmla="*/ 7596 h 7595"/>
                <a:gd name="connsiteX13" fmla="*/ 52849 w 106001"/>
                <a:gd name="connsiteY13" fmla="*/ 7596 h 7595"/>
                <a:gd name="connsiteX14" fmla="*/ 92095 w 106001"/>
                <a:gd name="connsiteY14" fmla="*/ 5377 h 7595"/>
                <a:gd name="connsiteX15" fmla="*/ 106002 w 106001"/>
                <a:gd name="connsiteY15" fmla="*/ 4097 h 7595"/>
                <a:gd name="connsiteX16" fmla="*/ 106002 w 106001"/>
                <a:gd name="connsiteY16" fmla="*/ 3755 h 7595"/>
                <a:gd name="connsiteX17" fmla="*/ 92095 w 106001"/>
                <a:gd name="connsiteY17" fmla="*/ 3328 h 7595"/>
                <a:gd name="connsiteX18" fmla="*/ 53191 w 106001"/>
                <a:gd name="connsiteY18" fmla="*/ 598 h 7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6001" h="7595">
                  <a:moveTo>
                    <a:pt x="53105" y="512"/>
                  </a:moveTo>
                  <a:lnTo>
                    <a:pt x="53105" y="512"/>
                  </a:lnTo>
                  <a:cubicBezTo>
                    <a:pt x="53105" y="512"/>
                    <a:pt x="53020" y="512"/>
                    <a:pt x="53020" y="512"/>
                  </a:cubicBezTo>
                  <a:lnTo>
                    <a:pt x="52935" y="512"/>
                  </a:lnTo>
                  <a:cubicBezTo>
                    <a:pt x="52935" y="512"/>
                    <a:pt x="52935" y="512"/>
                    <a:pt x="52935" y="512"/>
                  </a:cubicBezTo>
                  <a:cubicBezTo>
                    <a:pt x="39967" y="512"/>
                    <a:pt x="26913" y="768"/>
                    <a:pt x="13945" y="512"/>
                  </a:cubicBezTo>
                  <a:cubicBezTo>
                    <a:pt x="9337" y="341"/>
                    <a:pt x="4730" y="170"/>
                    <a:pt x="38" y="0"/>
                  </a:cubicBezTo>
                  <a:cubicBezTo>
                    <a:pt x="38" y="0"/>
                    <a:pt x="-47" y="256"/>
                    <a:pt x="38" y="341"/>
                  </a:cubicBezTo>
                  <a:cubicBezTo>
                    <a:pt x="4645" y="1110"/>
                    <a:pt x="9252" y="1877"/>
                    <a:pt x="13859" y="2646"/>
                  </a:cubicBezTo>
                  <a:cubicBezTo>
                    <a:pt x="26742" y="4779"/>
                    <a:pt x="39711" y="6657"/>
                    <a:pt x="52849" y="7596"/>
                  </a:cubicBezTo>
                  <a:lnTo>
                    <a:pt x="52849" y="7596"/>
                  </a:lnTo>
                  <a:cubicBezTo>
                    <a:pt x="52849" y="7596"/>
                    <a:pt x="52849" y="7596"/>
                    <a:pt x="52849" y="7596"/>
                  </a:cubicBezTo>
                  <a:lnTo>
                    <a:pt x="52849" y="7596"/>
                  </a:lnTo>
                  <a:cubicBezTo>
                    <a:pt x="52849" y="7596"/>
                    <a:pt x="52849" y="7596"/>
                    <a:pt x="52849" y="7596"/>
                  </a:cubicBezTo>
                  <a:cubicBezTo>
                    <a:pt x="65988" y="7596"/>
                    <a:pt x="79042" y="6571"/>
                    <a:pt x="92095" y="5377"/>
                  </a:cubicBezTo>
                  <a:cubicBezTo>
                    <a:pt x="96702" y="4950"/>
                    <a:pt x="101395" y="4523"/>
                    <a:pt x="106002" y="4097"/>
                  </a:cubicBezTo>
                  <a:cubicBezTo>
                    <a:pt x="106002" y="4097"/>
                    <a:pt x="106002" y="3755"/>
                    <a:pt x="106002" y="3755"/>
                  </a:cubicBezTo>
                  <a:cubicBezTo>
                    <a:pt x="101395" y="3670"/>
                    <a:pt x="96788" y="3499"/>
                    <a:pt x="92095" y="3328"/>
                  </a:cubicBezTo>
                  <a:cubicBezTo>
                    <a:pt x="79042" y="2731"/>
                    <a:pt x="66074" y="1536"/>
                    <a:pt x="53191" y="598"/>
                  </a:cubicBezTo>
                  <a:close/>
                </a:path>
              </a:pathLst>
            </a:custGeom>
            <a:grpFill/>
            <a:ln w="8532" cap="flat">
              <a:noFill/>
              <a:prstDash val="solid"/>
              <a:miter/>
            </a:ln>
          </p:spPr>
          <p:txBody>
            <a:bodyPr rtlCol="0" anchor="ctr"/>
            <a:lstStyle/>
            <a:p>
              <a:endParaRPr lang="en-US"/>
            </a:p>
          </p:txBody>
        </p:sp>
        <p:sp>
          <p:nvSpPr>
            <p:cNvPr id="1764" name="Freeform 1763">
              <a:extLst>
                <a:ext uri="{FF2B5EF4-FFF2-40B4-BE49-F238E27FC236}">
                  <a16:creationId xmlns:a16="http://schemas.microsoft.com/office/drawing/2014/main" id="{7DD6BDA5-5589-B8B1-920C-ABBDB179B767}"/>
                </a:ext>
              </a:extLst>
            </p:cNvPr>
            <p:cNvSpPr/>
            <p:nvPr/>
          </p:nvSpPr>
          <p:spPr>
            <a:xfrm>
              <a:off x="5614862" y="4441393"/>
              <a:ext cx="18442" cy="209397"/>
            </a:xfrm>
            <a:custGeom>
              <a:avLst/>
              <a:gdLst>
                <a:gd name="connsiteX0" fmla="*/ 15272 w 18442"/>
                <a:gd name="connsiteY0" fmla="*/ 195912 h 209397"/>
                <a:gd name="connsiteX1" fmla="*/ 18172 w 18442"/>
                <a:gd name="connsiteY1" fmla="*/ 209398 h 209397"/>
                <a:gd name="connsiteX2" fmla="*/ 18428 w 18442"/>
                <a:gd name="connsiteY2" fmla="*/ 209398 h 209397"/>
                <a:gd name="connsiteX3" fmla="*/ 16381 w 18442"/>
                <a:gd name="connsiteY3" fmla="*/ 195742 h 209397"/>
                <a:gd name="connsiteX4" fmla="*/ 14504 w 18442"/>
                <a:gd name="connsiteY4" fmla="*/ 182001 h 209397"/>
                <a:gd name="connsiteX5" fmla="*/ 10494 w 18442"/>
                <a:gd name="connsiteY5" fmla="*/ 143509 h 209397"/>
                <a:gd name="connsiteX6" fmla="*/ 7849 w 18442"/>
                <a:gd name="connsiteY6" fmla="*/ 104931 h 209397"/>
                <a:gd name="connsiteX7" fmla="*/ 7849 w 18442"/>
                <a:gd name="connsiteY7" fmla="*/ 104931 h 209397"/>
                <a:gd name="connsiteX8" fmla="*/ 7849 w 18442"/>
                <a:gd name="connsiteY8" fmla="*/ 104931 h 209397"/>
                <a:gd name="connsiteX9" fmla="*/ 7849 w 18442"/>
                <a:gd name="connsiteY9" fmla="*/ 104931 h 209397"/>
                <a:gd name="connsiteX10" fmla="*/ 7849 w 18442"/>
                <a:gd name="connsiteY10" fmla="*/ 104931 h 209397"/>
                <a:gd name="connsiteX11" fmla="*/ 4692 w 18442"/>
                <a:gd name="connsiteY11" fmla="*/ 66354 h 209397"/>
                <a:gd name="connsiteX12" fmla="*/ 2901 w 18442"/>
                <a:gd name="connsiteY12" fmla="*/ 27691 h 209397"/>
                <a:gd name="connsiteX13" fmla="*/ 2730 w 18442"/>
                <a:gd name="connsiteY13" fmla="*/ 13865 h 209397"/>
                <a:gd name="connsiteX14" fmla="*/ 2730 w 18442"/>
                <a:gd name="connsiteY14" fmla="*/ 38 h 209397"/>
                <a:gd name="connsiteX15" fmla="*/ 2474 w 18442"/>
                <a:gd name="connsiteY15" fmla="*/ 38 h 209397"/>
                <a:gd name="connsiteX16" fmla="*/ 1621 w 18442"/>
                <a:gd name="connsiteY16" fmla="*/ 13779 h 209397"/>
                <a:gd name="connsiteX17" fmla="*/ 938 w 18442"/>
                <a:gd name="connsiteY17" fmla="*/ 27520 h 209397"/>
                <a:gd name="connsiteX18" fmla="*/ 0 w 18442"/>
                <a:gd name="connsiteY18" fmla="*/ 66354 h 209397"/>
                <a:gd name="connsiteX19" fmla="*/ 1024 w 18442"/>
                <a:gd name="connsiteY19" fmla="*/ 105272 h 209397"/>
                <a:gd name="connsiteX20" fmla="*/ 1024 w 18442"/>
                <a:gd name="connsiteY20" fmla="*/ 105272 h 209397"/>
                <a:gd name="connsiteX21" fmla="*/ 1024 w 18442"/>
                <a:gd name="connsiteY21" fmla="*/ 105443 h 209397"/>
                <a:gd name="connsiteX22" fmla="*/ 1024 w 18442"/>
                <a:gd name="connsiteY22" fmla="*/ 105614 h 209397"/>
                <a:gd name="connsiteX23" fmla="*/ 1024 w 18442"/>
                <a:gd name="connsiteY23" fmla="*/ 105614 h 209397"/>
                <a:gd name="connsiteX24" fmla="*/ 5887 w 18442"/>
                <a:gd name="connsiteY24" fmla="*/ 144277 h 209397"/>
                <a:gd name="connsiteX25" fmla="*/ 12627 w 18442"/>
                <a:gd name="connsiteY25" fmla="*/ 182598 h 209397"/>
                <a:gd name="connsiteX26" fmla="*/ 15357 w 18442"/>
                <a:gd name="connsiteY26" fmla="*/ 196083 h 2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42" h="209397">
                  <a:moveTo>
                    <a:pt x="15272" y="195912"/>
                  </a:moveTo>
                  <a:lnTo>
                    <a:pt x="18172" y="209398"/>
                  </a:lnTo>
                  <a:cubicBezTo>
                    <a:pt x="18172" y="209398"/>
                    <a:pt x="18514" y="209398"/>
                    <a:pt x="18428" y="209398"/>
                  </a:cubicBezTo>
                  <a:lnTo>
                    <a:pt x="16381" y="195742"/>
                  </a:lnTo>
                  <a:lnTo>
                    <a:pt x="14504" y="182001"/>
                  </a:lnTo>
                  <a:cubicBezTo>
                    <a:pt x="12883" y="169199"/>
                    <a:pt x="11603" y="156311"/>
                    <a:pt x="10494" y="143509"/>
                  </a:cubicBezTo>
                  <a:cubicBezTo>
                    <a:pt x="9470" y="130621"/>
                    <a:pt x="8617" y="117819"/>
                    <a:pt x="7849" y="104931"/>
                  </a:cubicBezTo>
                  <a:lnTo>
                    <a:pt x="7849" y="104931"/>
                  </a:lnTo>
                  <a:cubicBezTo>
                    <a:pt x="7849" y="104931"/>
                    <a:pt x="7849" y="104931"/>
                    <a:pt x="7849" y="104931"/>
                  </a:cubicBezTo>
                  <a:lnTo>
                    <a:pt x="7849" y="104931"/>
                  </a:lnTo>
                  <a:cubicBezTo>
                    <a:pt x="7849" y="104931"/>
                    <a:pt x="7849" y="104931"/>
                    <a:pt x="7849" y="104931"/>
                  </a:cubicBezTo>
                  <a:cubicBezTo>
                    <a:pt x="6655" y="92129"/>
                    <a:pt x="5546" y="79241"/>
                    <a:pt x="4692" y="66354"/>
                  </a:cubicBezTo>
                  <a:cubicBezTo>
                    <a:pt x="3839" y="53466"/>
                    <a:pt x="3242" y="40579"/>
                    <a:pt x="2901" y="27691"/>
                  </a:cubicBezTo>
                  <a:lnTo>
                    <a:pt x="2730" y="13865"/>
                  </a:lnTo>
                  <a:lnTo>
                    <a:pt x="2730" y="38"/>
                  </a:lnTo>
                  <a:cubicBezTo>
                    <a:pt x="2730" y="38"/>
                    <a:pt x="2474" y="-47"/>
                    <a:pt x="2474" y="38"/>
                  </a:cubicBezTo>
                  <a:lnTo>
                    <a:pt x="1621" y="13779"/>
                  </a:lnTo>
                  <a:lnTo>
                    <a:pt x="938" y="27520"/>
                  </a:lnTo>
                  <a:cubicBezTo>
                    <a:pt x="341" y="40493"/>
                    <a:pt x="0" y="53381"/>
                    <a:pt x="0" y="66354"/>
                  </a:cubicBezTo>
                  <a:cubicBezTo>
                    <a:pt x="0" y="79327"/>
                    <a:pt x="341" y="92300"/>
                    <a:pt x="1024" y="105272"/>
                  </a:cubicBezTo>
                  <a:lnTo>
                    <a:pt x="1024" y="105272"/>
                  </a:lnTo>
                  <a:lnTo>
                    <a:pt x="1024" y="105443"/>
                  </a:lnTo>
                  <a:cubicBezTo>
                    <a:pt x="1024" y="105443"/>
                    <a:pt x="1024" y="105614"/>
                    <a:pt x="1024" y="105614"/>
                  </a:cubicBezTo>
                  <a:lnTo>
                    <a:pt x="1024" y="105614"/>
                  </a:lnTo>
                  <a:cubicBezTo>
                    <a:pt x="2303" y="118502"/>
                    <a:pt x="3925" y="131389"/>
                    <a:pt x="5887" y="144277"/>
                  </a:cubicBezTo>
                  <a:cubicBezTo>
                    <a:pt x="7849" y="157079"/>
                    <a:pt x="10153" y="169881"/>
                    <a:pt x="12627" y="182598"/>
                  </a:cubicBezTo>
                  <a:lnTo>
                    <a:pt x="15357" y="196083"/>
                  </a:lnTo>
                  <a:close/>
                </a:path>
              </a:pathLst>
            </a:custGeom>
            <a:grpFill/>
            <a:ln w="8532" cap="flat">
              <a:noFill/>
              <a:prstDash val="solid"/>
              <a:miter/>
            </a:ln>
          </p:spPr>
          <p:txBody>
            <a:bodyPr rtlCol="0" anchor="ctr"/>
            <a:lstStyle/>
            <a:p>
              <a:endParaRPr lang="en-US"/>
            </a:p>
          </p:txBody>
        </p:sp>
        <p:sp>
          <p:nvSpPr>
            <p:cNvPr id="1765" name="Freeform 1764">
              <a:extLst>
                <a:ext uri="{FF2B5EF4-FFF2-40B4-BE49-F238E27FC236}">
                  <a16:creationId xmlns:a16="http://schemas.microsoft.com/office/drawing/2014/main" id="{1DB4466C-BB53-61CD-782F-74D4DC6C4003}"/>
                </a:ext>
              </a:extLst>
            </p:cNvPr>
            <p:cNvSpPr/>
            <p:nvPr/>
          </p:nvSpPr>
          <p:spPr>
            <a:xfrm>
              <a:off x="6985654" y="5297220"/>
              <a:ext cx="3242" cy="6486"/>
            </a:xfrm>
            <a:custGeom>
              <a:avLst/>
              <a:gdLst>
                <a:gd name="connsiteX0" fmla="*/ 3071 w 3242"/>
                <a:gd name="connsiteY0" fmla="*/ 2731 h 6486"/>
                <a:gd name="connsiteX1" fmla="*/ 2816 w 3242"/>
                <a:gd name="connsiteY1" fmla="*/ 0 h 6486"/>
                <a:gd name="connsiteX2" fmla="*/ 2816 w 3242"/>
                <a:gd name="connsiteY2" fmla="*/ 0 h 6486"/>
                <a:gd name="connsiteX3" fmla="*/ 2816 w 3242"/>
                <a:gd name="connsiteY3" fmla="*/ 0 h 6486"/>
                <a:gd name="connsiteX4" fmla="*/ 2816 w 3242"/>
                <a:gd name="connsiteY4" fmla="*/ 0 h 6486"/>
                <a:gd name="connsiteX5" fmla="*/ 2816 w 3242"/>
                <a:gd name="connsiteY5" fmla="*/ 0 h 6486"/>
                <a:gd name="connsiteX6" fmla="*/ 768 w 3242"/>
                <a:gd name="connsiteY6" fmla="*/ 1878 h 6486"/>
                <a:gd name="connsiteX7" fmla="*/ 85 w 3242"/>
                <a:gd name="connsiteY7" fmla="*/ 2561 h 6486"/>
                <a:gd name="connsiteX8" fmla="*/ 0 w 3242"/>
                <a:gd name="connsiteY8" fmla="*/ 2817 h 6486"/>
                <a:gd name="connsiteX9" fmla="*/ 0 w 3242"/>
                <a:gd name="connsiteY9" fmla="*/ 3755 h 6486"/>
                <a:gd name="connsiteX10" fmla="*/ 426 w 3242"/>
                <a:gd name="connsiteY10" fmla="*/ 6487 h 6486"/>
                <a:gd name="connsiteX11" fmla="*/ 426 w 3242"/>
                <a:gd name="connsiteY11" fmla="*/ 6487 h 6486"/>
                <a:gd name="connsiteX12" fmla="*/ 426 w 3242"/>
                <a:gd name="connsiteY12" fmla="*/ 6487 h 6486"/>
                <a:gd name="connsiteX13" fmla="*/ 426 w 3242"/>
                <a:gd name="connsiteY13" fmla="*/ 6487 h 6486"/>
                <a:gd name="connsiteX14" fmla="*/ 426 w 3242"/>
                <a:gd name="connsiteY14" fmla="*/ 6487 h 6486"/>
                <a:gd name="connsiteX15" fmla="*/ 2474 w 3242"/>
                <a:gd name="connsiteY15" fmla="*/ 4609 h 6486"/>
                <a:gd name="connsiteX16" fmla="*/ 3157 w 3242"/>
                <a:gd name="connsiteY16" fmla="*/ 3926 h 6486"/>
                <a:gd name="connsiteX17" fmla="*/ 3242 w 3242"/>
                <a:gd name="connsiteY17" fmla="*/ 3670 h 6486"/>
                <a:gd name="connsiteX18" fmla="*/ 3242 w 3242"/>
                <a:gd name="connsiteY18" fmla="*/ 2731 h 6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42" h="6486">
                  <a:moveTo>
                    <a:pt x="3071" y="2731"/>
                  </a:moveTo>
                  <a:cubicBezTo>
                    <a:pt x="3071" y="1707"/>
                    <a:pt x="2986" y="598"/>
                    <a:pt x="2816" y="0"/>
                  </a:cubicBezTo>
                  <a:cubicBezTo>
                    <a:pt x="2816" y="0"/>
                    <a:pt x="2816" y="0"/>
                    <a:pt x="2816" y="0"/>
                  </a:cubicBezTo>
                  <a:cubicBezTo>
                    <a:pt x="2816" y="0"/>
                    <a:pt x="2816" y="0"/>
                    <a:pt x="2816" y="0"/>
                  </a:cubicBezTo>
                  <a:cubicBezTo>
                    <a:pt x="2816" y="0"/>
                    <a:pt x="2816" y="0"/>
                    <a:pt x="2816" y="0"/>
                  </a:cubicBezTo>
                  <a:cubicBezTo>
                    <a:pt x="2816" y="0"/>
                    <a:pt x="2816" y="0"/>
                    <a:pt x="2816" y="0"/>
                  </a:cubicBezTo>
                  <a:cubicBezTo>
                    <a:pt x="2218" y="342"/>
                    <a:pt x="1450" y="1195"/>
                    <a:pt x="768" y="1878"/>
                  </a:cubicBezTo>
                  <a:lnTo>
                    <a:pt x="85" y="2561"/>
                  </a:lnTo>
                  <a:cubicBezTo>
                    <a:pt x="85" y="2561"/>
                    <a:pt x="0" y="2817"/>
                    <a:pt x="0" y="2817"/>
                  </a:cubicBezTo>
                  <a:lnTo>
                    <a:pt x="0" y="3755"/>
                  </a:lnTo>
                  <a:cubicBezTo>
                    <a:pt x="171" y="4779"/>
                    <a:pt x="171" y="5889"/>
                    <a:pt x="426" y="6487"/>
                  </a:cubicBezTo>
                  <a:cubicBezTo>
                    <a:pt x="426" y="6487"/>
                    <a:pt x="426" y="6487"/>
                    <a:pt x="426" y="6487"/>
                  </a:cubicBezTo>
                  <a:cubicBezTo>
                    <a:pt x="426" y="6487"/>
                    <a:pt x="426" y="6487"/>
                    <a:pt x="426" y="6487"/>
                  </a:cubicBezTo>
                  <a:lnTo>
                    <a:pt x="426" y="6487"/>
                  </a:lnTo>
                  <a:cubicBezTo>
                    <a:pt x="426" y="6487"/>
                    <a:pt x="426" y="6487"/>
                    <a:pt x="426" y="6487"/>
                  </a:cubicBezTo>
                  <a:cubicBezTo>
                    <a:pt x="1024" y="6145"/>
                    <a:pt x="1792" y="5292"/>
                    <a:pt x="2474" y="4609"/>
                  </a:cubicBezTo>
                  <a:lnTo>
                    <a:pt x="3157" y="3926"/>
                  </a:lnTo>
                  <a:cubicBezTo>
                    <a:pt x="3157" y="3926"/>
                    <a:pt x="3242" y="3670"/>
                    <a:pt x="3242" y="3670"/>
                  </a:cubicBezTo>
                  <a:lnTo>
                    <a:pt x="3242" y="2731"/>
                  </a:lnTo>
                  <a:close/>
                </a:path>
              </a:pathLst>
            </a:custGeom>
            <a:grpFill/>
            <a:ln w="8532" cap="flat">
              <a:noFill/>
              <a:prstDash val="solid"/>
              <a:miter/>
            </a:ln>
          </p:spPr>
          <p:txBody>
            <a:bodyPr rtlCol="0" anchor="ctr"/>
            <a:lstStyle/>
            <a:p>
              <a:endParaRPr lang="en-US"/>
            </a:p>
          </p:txBody>
        </p:sp>
        <p:sp>
          <p:nvSpPr>
            <p:cNvPr id="1766" name="Freeform 1765">
              <a:extLst>
                <a:ext uri="{FF2B5EF4-FFF2-40B4-BE49-F238E27FC236}">
                  <a16:creationId xmlns:a16="http://schemas.microsoft.com/office/drawing/2014/main" id="{76CB733E-BA76-5117-FF2B-88E3384137F5}"/>
                </a:ext>
              </a:extLst>
            </p:cNvPr>
            <p:cNvSpPr/>
            <p:nvPr/>
          </p:nvSpPr>
          <p:spPr>
            <a:xfrm>
              <a:off x="5869918" y="5073351"/>
              <a:ext cx="250747" cy="41820"/>
            </a:xfrm>
            <a:custGeom>
              <a:avLst/>
              <a:gdLst>
                <a:gd name="connsiteX0" fmla="*/ 125630 w 250747"/>
                <a:gd name="connsiteY0" fmla="*/ 20484 h 41820"/>
                <a:gd name="connsiteX1" fmla="*/ 125630 w 250747"/>
                <a:gd name="connsiteY1" fmla="*/ 20484 h 41820"/>
                <a:gd name="connsiteX2" fmla="*/ 125630 w 250747"/>
                <a:gd name="connsiteY2" fmla="*/ 20484 h 41820"/>
                <a:gd name="connsiteX3" fmla="*/ 125630 w 250747"/>
                <a:gd name="connsiteY3" fmla="*/ 20484 h 41820"/>
                <a:gd name="connsiteX4" fmla="*/ 217858 w 250747"/>
                <a:gd name="connsiteY4" fmla="*/ 35505 h 41820"/>
                <a:gd name="connsiteX5" fmla="*/ 250619 w 250747"/>
                <a:gd name="connsiteY5" fmla="*/ 41821 h 41820"/>
                <a:gd name="connsiteX6" fmla="*/ 250619 w 250747"/>
                <a:gd name="connsiteY6" fmla="*/ 41565 h 41820"/>
                <a:gd name="connsiteX7" fmla="*/ 218370 w 250747"/>
                <a:gd name="connsiteY7" fmla="*/ 33542 h 41820"/>
                <a:gd name="connsiteX8" fmla="*/ 126824 w 250747"/>
                <a:gd name="connsiteY8" fmla="*/ 13656 h 41820"/>
                <a:gd name="connsiteX9" fmla="*/ 126824 w 250747"/>
                <a:gd name="connsiteY9" fmla="*/ 13656 h 41820"/>
                <a:gd name="connsiteX10" fmla="*/ 126568 w 250747"/>
                <a:gd name="connsiteY10" fmla="*/ 13656 h 41820"/>
                <a:gd name="connsiteX11" fmla="*/ 126312 w 250747"/>
                <a:gd name="connsiteY11" fmla="*/ 13656 h 41820"/>
                <a:gd name="connsiteX12" fmla="*/ 126312 w 250747"/>
                <a:gd name="connsiteY12" fmla="*/ 13656 h 41820"/>
                <a:gd name="connsiteX13" fmla="*/ 33231 w 250747"/>
                <a:gd name="connsiteY13" fmla="*/ 2817 h 41820"/>
                <a:gd name="connsiteX14" fmla="*/ 128 w 250747"/>
                <a:gd name="connsiteY14" fmla="*/ 0 h 41820"/>
                <a:gd name="connsiteX15" fmla="*/ 128 w 250747"/>
                <a:gd name="connsiteY15" fmla="*/ 341 h 41820"/>
                <a:gd name="connsiteX16" fmla="*/ 33231 w 250747"/>
                <a:gd name="connsiteY16" fmla="*/ 4950 h 41820"/>
                <a:gd name="connsiteX17" fmla="*/ 125374 w 250747"/>
                <a:gd name="connsiteY17" fmla="*/ 20654 h 41820"/>
                <a:gd name="connsiteX18" fmla="*/ 125374 w 250747"/>
                <a:gd name="connsiteY18" fmla="*/ 20654 h 4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0747" h="41820">
                  <a:moveTo>
                    <a:pt x="125630" y="20484"/>
                  </a:moveTo>
                  <a:lnTo>
                    <a:pt x="125630" y="20484"/>
                  </a:lnTo>
                  <a:cubicBezTo>
                    <a:pt x="125630" y="20484"/>
                    <a:pt x="125630" y="20484"/>
                    <a:pt x="125630" y="20484"/>
                  </a:cubicBezTo>
                  <a:lnTo>
                    <a:pt x="125630" y="20484"/>
                  </a:lnTo>
                  <a:cubicBezTo>
                    <a:pt x="156429" y="25092"/>
                    <a:pt x="187229" y="29872"/>
                    <a:pt x="217858" y="35505"/>
                  </a:cubicBezTo>
                  <a:cubicBezTo>
                    <a:pt x="228778" y="37554"/>
                    <a:pt x="239699" y="39687"/>
                    <a:pt x="250619" y="41821"/>
                  </a:cubicBezTo>
                  <a:cubicBezTo>
                    <a:pt x="250790" y="41821"/>
                    <a:pt x="250790" y="41565"/>
                    <a:pt x="250619" y="41565"/>
                  </a:cubicBezTo>
                  <a:cubicBezTo>
                    <a:pt x="239869" y="38833"/>
                    <a:pt x="229120" y="36102"/>
                    <a:pt x="218370" y="33542"/>
                  </a:cubicBezTo>
                  <a:cubicBezTo>
                    <a:pt x="188082" y="26202"/>
                    <a:pt x="157538" y="19374"/>
                    <a:pt x="126824" y="13656"/>
                  </a:cubicBezTo>
                  <a:lnTo>
                    <a:pt x="126824" y="13656"/>
                  </a:lnTo>
                  <a:cubicBezTo>
                    <a:pt x="126824" y="13656"/>
                    <a:pt x="126568" y="13656"/>
                    <a:pt x="126568" y="13656"/>
                  </a:cubicBezTo>
                  <a:lnTo>
                    <a:pt x="126312" y="13656"/>
                  </a:lnTo>
                  <a:cubicBezTo>
                    <a:pt x="126312" y="13656"/>
                    <a:pt x="126312" y="13656"/>
                    <a:pt x="126312" y="13656"/>
                  </a:cubicBezTo>
                  <a:cubicBezTo>
                    <a:pt x="95427" y="9047"/>
                    <a:pt x="64287" y="5633"/>
                    <a:pt x="33231" y="2817"/>
                  </a:cubicBezTo>
                  <a:cubicBezTo>
                    <a:pt x="22225" y="1793"/>
                    <a:pt x="11134" y="853"/>
                    <a:pt x="128" y="0"/>
                  </a:cubicBezTo>
                  <a:cubicBezTo>
                    <a:pt x="-43" y="0"/>
                    <a:pt x="-43" y="256"/>
                    <a:pt x="128" y="341"/>
                  </a:cubicBezTo>
                  <a:cubicBezTo>
                    <a:pt x="11134" y="1793"/>
                    <a:pt x="22225" y="3329"/>
                    <a:pt x="33231" y="4950"/>
                  </a:cubicBezTo>
                  <a:cubicBezTo>
                    <a:pt x="64031" y="9559"/>
                    <a:pt x="94745" y="15021"/>
                    <a:pt x="125374" y="20654"/>
                  </a:cubicBezTo>
                  <a:lnTo>
                    <a:pt x="125374" y="20654"/>
                  </a:lnTo>
                  <a:close/>
                </a:path>
              </a:pathLst>
            </a:custGeom>
            <a:grpFill/>
            <a:ln w="8532" cap="flat">
              <a:noFill/>
              <a:prstDash val="solid"/>
              <a:miter/>
            </a:ln>
          </p:spPr>
          <p:txBody>
            <a:bodyPr rtlCol="0" anchor="ctr"/>
            <a:lstStyle/>
            <a:p>
              <a:endParaRPr lang="en-US"/>
            </a:p>
          </p:txBody>
        </p:sp>
        <p:sp>
          <p:nvSpPr>
            <p:cNvPr id="1767" name="Freeform 1766">
              <a:extLst>
                <a:ext uri="{FF2B5EF4-FFF2-40B4-BE49-F238E27FC236}">
                  <a16:creationId xmlns:a16="http://schemas.microsoft.com/office/drawing/2014/main" id="{CF1D517B-B228-3298-CF5A-F9854F4E553F}"/>
                </a:ext>
              </a:extLst>
            </p:cNvPr>
            <p:cNvSpPr/>
            <p:nvPr/>
          </p:nvSpPr>
          <p:spPr>
            <a:xfrm>
              <a:off x="5727694" y="5030933"/>
              <a:ext cx="324750" cy="56670"/>
            </a:xfrm>
            <a:custGeom>
              <a:avLst/>
              <a:gdLst>
                <a:gd name="connsiteX0" fmla="*/ 192860 w 324750"/>
                <a:gd name="connsiteY0" fmla="*/ 39858 h 56670"/>
                <a:gd name="connsiteX1" fmla="*/ 192860 w 324750"/>
                <a:gd name="connsiteY1" fmla="*/ 39858 h 56670"/>
                <a:gd name="connsiteX2" fmla="*/ 192860 w 324750"/>
                <a:gd name="connsiteY2" fmla="*/ 39858 h 56670"/>
                <a:gd name="connsiteX3" fmla="*/ 192860 w 324750"/>
                <a:gd name="connsiteY3" fmla="*/ 39858 h 56670"/>
                <a:gd name="connsiteX4" fmla="*/ 225963 w 324750"/>
                <a:gd name="connsiteY4" fmla="*/ 43698 h 56670"/>
                <a:gd name="connsiteX5" fmla="*/ 244306 w 324750"/>
                <a:gd name="connsiteY5" fmla="*/ 47795 h 56670"/>
                <a:gd name="connsiteX6" fmla="*/ 280907 w 324750"/>
                <a:gd name="connsiteY6" fmla="*/ 56671 h 56670"/>
                <a:gd name="connsiteX7" fmla="*/ 280907 w 324750"/>
                <a:gd name="connsiteY7" fmla="*/ 56415 h 56670"/>
                <a:gd name="connsiteX8" fmla="*/ 244903 w 324750"/>
                <a:gd name="connsiteY8" fmla="*/ 45917 h 56670"/>
                <a:gd name="connsiteX9" fmla="*/ 244818 w 324750"/>
                <a:gd name="connsiteY9" fmla="*/ 45917 h 56670"/>
                <a:gd name="connsiteX10" fmla="*/ 289951 w 324750"/>
                <a:gd name="connsiteY10" fmla="*/ 50867 h 56670"/>
                <a:gd name="connsiteX11" fmla="*/ 324675 w 324750"/>
                <a:gd name="connsiteY11" fmla="*/ 54794 h 56670"/>
                <a:gd name="connsiteX12" fmla="*/ 324675 w 324750"/>
                <a:gd name="connsiteY12" fmla="*/ 54537 h 56670"/>
                <a:gd name="connsiteX13" fmla="*/ 290377 w 324750"/>
                <a:gd name="connsiteY13" fmla="*/ 48904 h 56670"/>
                <a:gd name="connsiteX14" fmla="*/ 202842 w 324750"/>
                <a:gd name="connsiteY14" fmla="*/ 34566 h 56670"/>
                <a:gd name="connsiteX15" fmla="*/ 142437 w 324750"/>
                <a:gd name="connsiteY15" fmla="*/ 19971 h 56670"/>
                <a:gd name="connsiteX16" fmla="*/ 142437 w 324750"/>
                <a:gd name="connsiteY16" fmla="*/ 19971 h 56670"/>
                <a:gd name="connsiteX17" fmla="*/ 142181 w 324750"/>
                <a:gd name="connsiteY17" fmla="*/ 19971 h 56670"/>
                <a:gd name="connsiteX18" fmla="*/ 141925 w 324750"/>
                <a:gd name="connsiteY18" fmla="*/ 19971 h 56670"/>
                <a:gd name="connsiteX19" fmla="*/ 141925 w 324750"/>
                <a:gd name="connsiteY19" fmla="*/ 19971 h 56670"/>
                <a:gd name="connsiteX20" fmla="*/ 37411 w 324750"/>
                <a:gd name="connsiteY20" fmla="*/ 4267 h 56670"/>
                <a:gd name="connsiteX21" fmla="*/ 128 w 324750"/>
                <a:gd name="connsiteY21" fmla="*/ 0 h 56670"/>
                <a:gd name="connsiteX22" fmla="*/ 128 w 324750"/>
                <a:gd name="connsiteY22" fmla="*/ 256 h 56670"/>
                <a:gd name="connsiteX23" fmla="*/ 37326 w 324750"/>
                <a:gd name="connsiteY23" fmla="*/ 6316 h 56670"/>
                <a:gd name="connsiteX24" fmla="*/ 140731 w 324750"/>
                <a:gd name="connsiteY24" fmla="*/ 26884 h 56670"/>
                <a:gd name="connsiteX25" fmla="*/ 140731 w 324750"/>
                <a:gd name="connsiteY25" fmla="*/ 26884 h 56670"/>
                <a:gd name="connsiteX26" fmla="*/ 140731 w 324750"/>
                <a:gd name="connsiteY26" fmla="*/ 26884 h 56670"/>
                <a:gd name="connsiteX27" fmla="*/ 140731 w 324750"/>
                <a:gd name="connsiteY27" fmla="*/ 26884 h 56670"/>
                <a:gd name="connsiteX28" fmla="*/ 140731 w 324750"/>
                <a:gd name="connsiteY28" fmla="*/ 26884 h 56670"/>
                <a:gd name="connsiteX29" fmla="*/ 144485 w 324750"/>
                <a:gd name="connsiteY29" fmla="*/ 27567 h 56670"/>
                <a:gd name="connsiteX30" fmla="*/ 96024 w 324750"/>
                <a:gd name="connsiteY30" fmla="*/ 22276 h 56670"/>
                <a:gd name="connsiteX31" fmla="*/ 61556 w 324750"/>
                <a:gd name="connsiteY31" fmla="*/ 18435 h 56670"/>
                <a:gd name="connsiteX32" fmla="*/ 61556 w 324750"/>
                <a:gd name="connsiteY32" fmla="*/ 18691 h 56670"/>
                <a:gd name="connsiteX33" fmla="*/ 96024 w 324750"/>
                <a:gd name="connsiteY33" fmla="*/ 24324 h 56670"/>
                <a:gd name="connsiteX34" fmla="*/ 192518 w 324750"/>
                <a:gd name="connsiteY34" fmla="*/ 40113 h 56670"/>
                <a:gd name="connsiteX35" fmla="*/ 192518 w 324750"/>
                <a:gd name="connsiteY35" fmla="*/ 40113 h 56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24750" h="56670">
                  <a:moveTo>
                    <a:pt x="192860" y="39858"/>
                  </a:moveTo>
                  <a:cubicBezTo>
                    <a:pt x="192860" y="39858"/>
                    <a:pt x="192860" y="39858"/>
                    <a:pt x="192860" y="39858"/>
                  </a:cubicBezTo>
                  <a:cubicBezTo>
                    <a:pt x="192860" y="39858"/>
                    <a:pt x="192860" y="39858"/>
                    <a:pt x="192860" y="39858"/>
                  </a:cubicBezTo>
                  <a:cubicBezTo>
                    <a:pt x="192860" y="39858"/>
                    <a:pt x="192860" y="39858"/>
                    <a:pt x="192860" y="39858"/>
                  </a:cubicBezTo>
                  <a:cubicBezTo>
                    <a:pt x="203866" y="41223"/>
                    <a:pt x="214871" y="42418"/>
                    <a:pt x="225963" y="43698"/>
                  </a:cubicBezTo>
                  <a:cubicBezTo>
                    <a:pt x="232105" y="45064"/>
                    <a:pt x="238163" y="46344"/>
                    <a:pt x="244306" y="47795"/>
                  </a:cubicBezTo>
                  <a:cubicBezTo>
                    <a:pt x="256506" y="50612"/>
                    <a:pt x="268707" y="53599"/>
                    <a:pt x="280907" y="56671"/>
                  </a:cubicBezTo>
                  <a:cubicBezTo>
                    <a:pt x="281078" y="56671"/>
                    <a:pt x="281163" y="56415"/>
                    <a:pt x="280907" y="56415"/>
                  </a:cubicBezTo>
                  <a:cubicBezTo>
                    <a:pt x="268963" y="52830"/>
                    <a:pt x="256933" y="49331"/>
                    <a:pt x="244903" y="45917"/>
                  </a:cubicBezTo>
                  <a:cubicBezTo>
                    <a:pt x="244903" y="45917"/>
                    <a:pt x="244903" y="45917"/>
                    <a:pt x="244818" y="45917"/>
                  </a:cubicBezTo>
                  <a:cubicBezTo>
                    <a:pt x="259834" y="47539"/>
                    <a:pt x="274935" y="49160"/>
                    <a:pt x="289951" y="50867"/>
                  </a:cubicBezTo>
                  <a:lnTo>
                    <a:pt x="324675" y="54794"/>
                  </a:lnTo>
                  <a:cubicBezTo>
                    <a:pt x="324675" y="54794"/>
                    <a:pt x="324845" y="54537"/>
                    <a:pt x="324675" y="54537"/>
                  </a:cubicBezTo>
                  <a:lnTo>
                    <a:pt x="290377" y="48904"/>
                  </a:lnTo>
                  <a:cubicBezTo>
                    <a:pt x="261199" y="44040"/>
                    <a:pt x="232020" y="39175"/>
                    <a:pt x="202842" y="34566"/>
                  </a:cubicBezTo>
                  <a:cubicBezTo>
                    <a:pt x="182792" y="29359"/>
                    <a:pt x="162657" y="24410"/>
                    <a:pt x="142437" y="19971"/>
                  </a:cubicBezTo>
                  <a:lnTo>
                    <a:pt x="142437" y="19971"/>
                  </a:lnTo>
                  <a:cubicBezTo>
                    <a:pt x="142437" y="19971"/>
                    <a:pt x="142181" y="19971"/>
                    <a:pt x="142181" y="19971"/>
                  </a:cubicBezTo>
                  <a:lnTo>
                    <a:pt x="141925" y="19971"/>
                  </a:lnTo>
                  <a:cubicBezTo>
                    <a:pt x="141925" y="19971"/>
                    <a:pt x="141925" y="19971"/>
                    <a:pt x="141925" y="19971"/>
                  </a:cubicBezTo>
                  <a:cubicBezTo>
                    <a:pt x="107286" y="13570"/>
                    <a:pt x="72306" y="8449"/>
                    <a:pt x="37411" y="4267"/>
                  </a:cubicBezTo>
                  <a:cubicBezTo>
                    <a:pt x="25040" y="2731"/>
                    <a:pt x="12584" y="1365"/>
                    <a:pt x="128" y="0"/>
                  </a:cubicBezTo>
                  <a:cubicBezTo>
                    <a:pt x="-43" y="0"/>
                    <a:pt x="-43" y="256"/>
                    <a:pt x="128" y="256"/>
                  </a:cubicBezTo>
                  <a:cubicBezTo>
                    <a:pt x="12584" y="2134"/>
                    <a:pt x="24955" y="4182"/>
                    <a:pt x="37326" y="6316"/>
                  </a:cubicBezTo>
                  <a:cubicBezTo>
                    <a:pt x="71965" y="12375"/>
                    <a:pt x="106433" y="19459"/>
                    <a:pt x="140731" y="26884"/>
                  </a:cubicBezTo>
                  <a:lnTo>
                    <a:pt x="140731" y="26884"/>
                  </a:lnTo>
                  <a:cubicBezTo>
                    <a:pt x="140731" y="26884"/>
                    <a:pt x="140731" y="26884"/>
                    <a:pt x="140731" y="26884"/>
                  </a:cubicBezTo>
                  <a:lnTo>
                    <a:pt x="140731" y="26884"/>
                  </a:lnTo>
                  <a:cubicBezTo>
                    <a:pt x="140731" y="26884"/>
                    <a:pt x="140731" y="26884"/>
                    <a:pt x="140731" y="26884"/>
                  </a:cubicBezTo>
                  <a:cubicBezTo>
                    <a:pt x="142011" y="27141"/>
                    <a:pt x="143290" y="27397"/>
                    <a:pt x="144485" y="27567"/>
                  </a:cubicBezTo>
                  <a:cubicBezTo>
                    <a:pt x="128360" y="25775"/>
                    <a:pt x="112149" y="24068"/>
                    <a:pt x="96024" y="22276"/>
                  </a:cubicBezTo>
                  <a:lnTo>
                    <a:pt x="61556" y="18435"/>
                  </a:lnTo>
                  <a:cubicBezTo>
                    <a:pt x="61556" y="18435"/>
                    <a:pt x="61386" y="18691"/>
                    <a:pt x="61556" y="18691"/>
                  </a:cubicBezTo>
                  <a:lnTo>
                    <a:pt x="96024" y="24324"/>
                  </a:lnTo>
                  <a:cubicBezTo>
                    <a:pt x="128189" y="29616"/>
                    <a:pt x="160268" y="35164"/>
                    <a:pt x="192518" y="40113"/>
                  </a:cubicBezTo>
                  <a:cubicBezTo>
                    <a:pt x="192518" y="40113"/>
                    <a:pt x="192518" y="40113"/>
                    <a:pt x="192518" y="40113"/>
                  </a:cubicBezTo>
                  <a:close/>
                </a:path>
              </a:pathLst>
            </a:custGeom>
            <a:grpFill/>
            <a:ln w="8532" cap="flat">
              <a:noFill/>
              <a:prstDash val="solid"/>
              <a:miter/>
            </a:ln>
          </p:spPr>
          <p:txBody>
            <a:bodyPr rtlCol="0" anchor="ctr"/>
            <a:lstStyle/>
            <a:p>
              <a:endParaRPr lang="en-US"/>
            </a:p>
          </p:txBody>
        </p:sp>
        <p:sp>
          <p:nvSpPr>
            <p:cNvPr id="1768" name="Freeform 1767">
              <a:extLst>
                <a:ext uri="{FF2B5EF4-FFF2-40B4-BE49-F238E27FC236}">
                  <a16:creationId xmlns:a16="http://schemas.microsoft.com/office/drawing/2014/main" id="{73DC8327-C4CC-FBEF-FCE4-840072BD9FF1}"/>
                </a:ext>
              </a:extLst>
            </p:cNvPr>
            <p:cNvSpPr/>
            <p:nvPr/>
          </p:nvSpPr>
          <p:spPr>
            <a:xfrm>
              <a:off x="5692373" y="5009767"/>
              <a:ext cx="251856" cy="48734"/>
            </a:xfrm>
            <a:custGeom>
              <a:avLst/>
              <a:gdLst>
                <a:gd name="connsiteX0" fmla="*/ 126056 w 251856"/>
                <a:gd name="connsiteY0" fmla="*/ 24325 h 48734"/>
                <a:gd name="connsiteX1" fmla="*/ 126056 w 251856"/>
                <a:gd name="connsiteY1" fmla="*/ 24325 h 48734"/>
                <a:gd name="connsiteX2" fmla="*/ 126056 w 251856"/>
                <a:gd name="connsiteY2" fmla="*/ 24325 h 48734"/>
                <a:gd name="connsiteX3" fmla="*/ 126056 w 251856"/>
                <a:gd name="connsiteY3" fmla="*/ 24325 h 48734"/>
                <a:gd name="connsiteX4" fmla="*/ 218796 w 251856"/>
                <a:gd name="connsiteY4" fmla="*/ 41650 h 48734"/>
                <a:gd name="connsiteX5" fmla="*/ 251729 w 251856"/>
                <a:gd name="connsiteY5" fmla="*/ 48734 h 48734"/>
                <a:gd name="connsiteX6" fmla="*/ 251729 w 251856"/>
                <a:gd name="connsiteY6" fmla="*/ 48478 h 48734"/>
                <a:gd name="connsiteX7" fmla="*/ 219393 w 251856"/>
                <a:gd name="connsiteY7" fmla="*/ 39687 h 48734"/>
                <a:gd name="connsiteX8" fmla="*/ 127507 w 251856"/>
                <a:gd name="connsiteY8" fmla="*/ 17496 h 48734"/>
                <a:gd name="connsiteX9" fmla="*/ 127507 w 251856"/>
                <a:gd name="connsiteY9" fmla="*/ 17496 h 48734"/>
                <a:gd name="connsiteX10" fmla="*/ 127251 w 251856"/>
                <a:gd name="connsiteY10" fmla="*/ 17496 h 48734"/>
                <a:gd name="connsiteX11" fmla="*/ 126995 w 251856"/>
                <a:gd name="connsiteY11" fmla="*/ 17496 h 48734"/>
                <a:gd name="connsiteX12" fmla="*/ 126995 w 251856"/>
                <a:gd name="connsiteY12" fmla="*/ 17496 h 48734"/>
                <a:gd name="connsiteX13" fmla="*/ 33402 w 251856"/>
                <a:gd name="connsiteY13" fmla="*/ 3926 h 48734"/>
                <a:gd name="connsiteX14" fmla="*/ 128 w 251856"/>
                <a:gd name="connsiteY14" fmla="*/ 0 h 48734"/>
                <a:gd name="connsiteX15" fmla="*/ 128 w 251856"/>
                <a:gd name="connsiteY15" fmla="*/ 256 h 48734"/>
                <a:gd name="connsiteX16" fmla="*/ 33316 w 251856"/>
                <a:gd name="connsiteY16" fmla="*/ 5889 h 48734"/>
                <a:gd name="connsiteX17" fmla="*/ 125800 w 251856"/>
                <a:gd name="connsiteY17" fmla="*/ 24239 h 48734"/>
                <a:gd name="connsiteX18" fmla="*/ 125800 w 251856"/>
                <a:gd name="connsiteY18" fmla="*/ 24239 h 4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1856" h="48734">
                  <a:moveTo>
                    <a:pt x="126056" y="24325"/>
                  </a:moveTo>
                  <a:lnTo>
                    <a:pt x="126056" y="24325"/>
                  </a:lnTo>
                  <a:cubicBezTo>
                    <a:pt x="126056" y="24325"/>
                    <a:pt x="126056" y="24325"/>
                    <a:pt x="126056" y="24325"/>
                  </a:cubicBezTo>
                  <a:lnTo>
                    <a:pt x="126056" y="24325"/>
                  </a:lnTo>
                  <a:cubicBezTo>
                    <a:pt x="157026" y="29787"/>
                    <a:pt x="187997" y="35334"/>
                    <a:pt x="218796" y="41650"/>
                  </a:cubicBezTo>
                  <a:cubicBezTo>
                    <a:pt x="229802" y="43955"/>
                    <a:pt x="240808" y="46344"/>
                    <a:pt x="251729" y="48734"/>
                  </a:cubicBezTo>
                  <a:cubicBezTo>
                    <a:pt x="251899" y="48734"/>
                    <a:pt x="251899" y="48478"/>
                    <a:pt x="251729" y="48478"/>
                  </a:cubicBezTo>
                  <a:cubicBezTo>
                    <a:pt x="240979" y="45491"/>
                    <a:pt x="230143" y="42589"/>
                    <a:pt x="219393" y="39687"/>
                  </a:cubicBezTo>
                  <a:cubicBezTo>
                    <a:pt x="188935" y="31579"/>
                    <a:pt x="158392" y="23983"/>
                    <a:pt x="127507" y="17496"/>
                  </a:cubicBezTo>
                  <a:lnTo>
                    <a:pt x="127507" y="17496"/>
                  </a:lnTo>
                  <a:cubicBezTo>
                    <a:pt x="127507" y="17496"/>
                    <a:pt x="127251" y="17496"/>
                    <a:pt x="127251" y="17496"/>
                  </a:cubicBezTo>
                  <a:lnTo>
                    <a:pt x="126995" y="17496"/>
                  </a:lnTo>
                  <a:cubicBezTo>
                    <a:pt x="126995" y="17496"/>
                    <a:pt x="126995" y="17496"/>
                    <a:pt x="126995" y="17496"/>
                  </a:cubicBezTo>
                  <a:cubicBezTo>
                    <a:pt x="95939" y="12034"/>
                    <a:pt x="64713" y="7767"/>
                    <a:pt x="33402" y="3926"/>
                  </a:cubicBezTo>
                  <a:cubicBezTo>
                    <a:pt x="22310" y="2560"/>
                    <a:pt x="11219" y="1280"/>
                    <a:pt x="128" y="0"/>
                  </a:cubicBezTo>
                  <a:cubicBezTo>
                    <a:pt x="-43" y="0"/>
                    <a:pt x="-43" y="256"/>
                    <a:pt x="128" y="256"/>
                  </a:cubicBezTo>
                  <a:cubicBezTo>
                    <a:pt x="11219" y="2048"/>
                    <a:pt x="22310" y="3926"/>
                    <a:pt x="33316" y="5889"/>
                  </a:cubicBezTo>
                  <a:cubicBezTo>
                    <a:pt x="64287" y="11437"/>
                    <a:pt x="95086" y="17838"/>
                    <a:pt x="125800" y="24239"/>
                  </a:cubicBezTo>
                  <a:lnTo>
                    <a:pt x="125800" y="24239"/>
                  </a:lnTo>
                  <a:close/>
                </a:path>
              </a:pathLst>
            </a:custGeom>
            <a:grpFill/>
            <a:ln w="8532" cap="flat">
              <a:noFill/>
              <a:prstDash val="solid"/>
              <a:miter/>
            </a:ln>
          </p:spPr>
          <p:txBody>
            <a:bodyPr rtlCol="0" anchor="ctr"/>
            <a:lstStyle/>
            <a:p>
              <a:endParaRPr lang="en-US"/>
            </a:p>
          </p:txBody>
        </p:sp>
        <p:sp>
          <p:nvSpPr>
            <p:cNvPr id="1769" name="Freeform 1768">
              <a:extLst>
                <a:ext uri="{FF2B5EF4-FFF2-40B4-BE49-F238E27FC236}">
                  <a16:creationId xmlns:a16="http://schemas.microsoft.com/office/drawing/2014/main" id="{AC6CDCEC-1D13-10B4-2A8C-F190A06FB39F}"/>
                </a:ext>
              </a:extLst>
            </p:cNvPr>
            <p:cNvSpPr/>
            <p:nvPr/>
          </p:nvSpPr>
          <p:spPr>
            <a:xfrm>
              <a:off x="5588508" y="4978444"/>
              <a:ext cx="247827" cy="50782"/>
            </a:xfrm>
            <a:custGeom>
              <a:avLst/>
              <a:gdLst>
                <a:gd name="connsiteX0" fmla="*/ 112695 w 247827"/>
                <a:gd name="connsiteY0" fmla="*/ 25092 h 50782"/>
                <a:gd name="connsiteX1" fmla="*/ 112695 w 247827"/>
                <a:gd name="connsiteY1" fmla="*/ 25092 h 50782"/>
                <a:gd name="connsiteX2" fmla="*/ 112695 w 247827"/>
                <a:gd name="connsiteY2" fmla="*/ 25092 h 50782"/>
                <a:gd name="connsiteX3" fmla="*/ 112695 w 247827"/>
                <a:gd name="connsiteY3" fmla="*/ 25092 h 50782"/>
                <a:gd name="connsiteX4" fmla="*/ 171478 w 247827"/>
                <a:gd name="connsiteY4" fmla="*/ 32859 h 50782"/>
                <a:gd name="connsiteX5" fmla="*/ 223266 w 247827"/>
                <a:gd name="connsiteY5" fmla="*/ 44979 h 50782"/>
                <a:gd name="connsiteX6" fmla="*/ 247752 w 247827"/>
                <a:gd name="connsiteY6" fmla="*/ 50782 h 50782"/>
                <a:gd name="connsiteX7" fmla="*/ 247752 w 247827"/>
                <a:gd name="connsiteY7" fmla="*/ 50526 h 50782"/>
                <a:gd name="connsiteX8" fmla="*/ 223948 w 247827"/>
                <a:gd name="connsiteY8" fmla="*/ 43101 h 50782"/>
                <a:gd name="connsiteX9" fmla="*/ 204069 w 247827"/>
                <a:gd name="connsiteY9" fmla="*/ 36785 h 50782"/>
                <a:gd name="connsiteX10" fmla="*/ 226678 w 247827"/>
                <a:gd name="connsiteY10" fmla="*/ 39431 h 50782"/>
                <a:gd name="connsiteX11" fmla="*/ 226678 w 247827"/>
                <a:gd name="connsiteY11" fmla="*/ 39175 h 50782"/>
                <a:gd name="connsiteX12" fmla="*/ 197073 w 247827"/>
                <a:gd name="connsiteY12" fmla="*/ 33883 h 50782"/>
                <a:gd name="connsiteX13" fmla="*/ 191698 w 247827"/>
                <a:gd name="connsiteY13" fmla="*/ 32859 h 50782"/>
                <a:gd name="connsiteX14" fmla="*/ 156633 w 247827"/>
                <a:gd name="connsiteY14" fmla="*/ 22020 h 50782"/>
                <a:gd name="connsiteX15" fmla="*/ 156633 w 247827"/>
                <a:gd name="connsiteY15" fmla="*/ 22020 h 50782"/>
                <a:gd name="connsiteX16" fmla="*/ 156462 w 247827"/>
                <a:gd name="connsiteY16" fmla="*/ 22020 h 50782"/>
                <a:gd name="connsiteX17" fmla="*/ 156292 w 247827"/>
                <a:gd name="connsiteY17" fmla="*/ 22020 h 50782"/>
                <a:gd name="connsiteX18" fmla="*/ 156292 w 247827"/>
                <a:gd name="connsiteY18" fmla="*/ 22020 h 50782"/>
                <a:gd name="connsiteX19" fmla="*/ 87782 w 247827"/>
                <a:gd name="connsiteY19" fmla="*/ 5804 h 50782"/>
                <a:gd name="connsiteX20" fmla="*/ 63466 w 247827"/>
                <a:gd name="connsiteY20" fmla="*/ 0 h 50782"/>
                <a:gd name="connsiteX21" fmla="*/ 63466 w 247827"/>
                <a:gd name="connsiteY21" fmla="*/ 256 h 50782"/>
                <a:gd name="connsiteX22" fmla="*/ 87441 w 247827"/>
                <a:gd name="connsiteY22" fmla="*/ 7766 h 50782"/>
                <a:gd name="connsiteX23" fmla="*/ 130611 w 247827"/>
                <a:gd name="connsiteY23" fmla="*/ 21423 h 50782"/>
                <a:gd name="connsiteX24" fmla="*/ 113889 w 247827"/>
                <a:gd name="connsiteY24" fmla="*/ 18265 h 50782"/>
                <a:gd name="connsiteX25" fmla="*/ 113889 w 247827"/>
                <a:gd name="connsiteY25" fmla="*/ 18265 h 50782"/>
                <a:gd name="connsiteX26" fmla="*/ 113718 w 247827"/>
                <a:gd name="connsiteY26" fmla="*/ 18265 h 50782"/>
                <a:gd name="connsiteX27" fmla="*/ 113548 w 247827"/>
                <a:gd name="connsiteY27" fmla="*/ 18265 h 50782"/>
                <a:gd name="connsiteX28" fmla="*/ 113548 w 247827"/>
                <a:gd name="connsiteY28" fmla="*/ 18265 h 50782"/>
                <a:gd name="connsiteX29" fmla="*/ 29766 w 247827"/>
                <a:gd name="connsiteY29" fmla="*/ 6316 h 50782"/>
                <a:gd name="connsiteX30" fmla="*/ 76 w 247827"/>
                <a:gd name="connsiteY30" fmla="*/ 1793 h 50782"/>
                <a:gd name="connsiteX31" fmla="*/ 76 w 247827"/>
                <a:gd name="connsiteY31" fmla="*/ 2048 h 50782"/>
                <a:gd name="connsiteX32" fmla="*/ 29681 w 247827"/>
                <a:gd name="connsiteY32" fmla="*/ 8364 h 50782"/>
                <a:gd name="connsiteX33" fmla="*/ 112695 w 247827"/>
                <a:gd name="connsiteY33" fmla="*/ 25178 h 50782"/>
                <a:gd name="connsiteX34" fmla="*/ 112695 w 247827"/>
                <a:gd name="connsiteY34" fmla="*/ 25178 h 5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47827" h="50782">
                  <a:moveTo>
                    <a:pt x="112695" y="25092"/>
                  </a:moveTo>
                  <a:lnTo>
                    <a:pt x="112695" y="25092"/>
                  </a:lnTo>
                  <a:cubicBezTo>
                    <a:pt x="112695" y="25092"/>
                    <a:pt x="112695" y="25092"/>
                    <a:pt x="112695" y="25092"/>
                  </a:cubicBezTo>
                  <a:lnTo>
                    <a:pt x="112695" y="25092"/>
                  </a:lnTo>
                  <a:cubicBezTo>
                    <a:pt x="132232" y="27909"/>
                    <a:pt x="151855" y="30469"/>
                    <a:pt x="171478" y="32859"/>
                  </a:cubicBezTo>
                  <a:cubicBezTo>
                    <a:pt x="188712" y="37041"/>
                    <a:pt x="205946" y="40967"/>
                    <a:pt x="223266" y="44979"/>
                  </a:cubicBezTo>
                  <a:lnTo>
                    <a:pt x="247752" y="50782"/>
                  </a:lnTo>
                  <a:cubicBezTo>
                    <a:pt x="247752" y="50782"/>
                    <a:pt x="247923" y="50526"/>
                    <a:pt x="247752" y="50526"/>
                  </a:cubicBezTo>
                  <a:lnTo>
                    <a:pt x="223948" y="43101"/>
                  </a:lnTo>
                  <a:cubicBezTo>
                    <a:pt x="217379" y="40967"/>
                    <a:pt x="210724" y="38919"/>
                    <a:pt x="204069" y="36785"/>
                  </a:cubicBezTo>
                  <a:lnTo>
                    <a:pt x="226678" y="39431"/>
                  </a:lnTo>
                  <a:cubicBezTo>
                    <a:pt x="226678" y="39431"/>
                    <a:pt x="226849" y="39175"/>
                    <a:pt x="226678" y="39175"/>
                  </a:cubicBezTo>
                  <a:lnTo>
                    <a:pt x="197073" y="33883"/>
                  </a:lnTo>
                  <a:cubicBezTo>
                    <a:pt x="195282" y="33542"/>
                    <a:pt x="193490" y="33201"/>
                    <a:pt x="191698" y="32859"/>
                  </a:cubicBezTo>
                  <a:cubicBezTo>
                    <a:pt x="180010" y="29189"/>
                    <a:pt x="168407" y="25519"/>
                    <a:pt x="156633" y="22020"/>
                  </a:cubicBezTo>
                  <a:cubicBezTo>
                    <a:pt x="156633" y="22020"/>
                    <a:pt x="156633" y="22020"/>
                    <a:pt x="156633" y="22020"/>
                  </a:cubicBezTo>
                  <a:cubicBezTo>
                    <a:pt x="156633" y="22020"/>
                    <a:pt x="156548" y="22020"/>
                    <a:pt x="156462" y="22020"/>
                  </a:cubicBezTo>
                  <a:cubicBezTo>
                    <a:pt x="156462" y="22020"/>
                    <a:pt x="156377" y="22020"/>
                    <a:pt x="156292" y="22020"/>
                  </a:cubicBezTo>
                  <a:cubicBezTo>
                    <a:pt x="156292" y="22020"/>
                    <a:pt x="156292" y="22020"/>
                    <a:pt x="156292" y="22020"/>
                  </a:cubicBezTo>
                  <a:cubicBezTo>
                    <a:pt x="133512" y="16301"/>
                    <a:pt x="110647" y="11095"/>
                    <a:pt x="87782" y="5804"/>
                  </a:cubicBezTo>
                  <a:lnTo>
                    <a:pt x="63466" y="0"/>
                  </a:lnTo>
                  <a:cubicBezTo>
                    <a:pt x="63466" y="0"/>
                    <a:pt x="63296" y="256"/>
                    <a:pt x="63466" y="256"/>
                  </a:cubicBezTo>
                  <a:lnTo>
                    <a:pt x="87441" y="7766"/>
                  </a:lnTo>
                  <a:cubicBezTo>
                    <a:pt x="101859" y="12290"/>
                    <a:pt x="116193" y="16899"/>
                    <a:pt x="130611" y="21423"/>
                  </a:cubicBezTo>
                  <a:cubicBezTo>
                    <a:pt x="125065" y="20398"/>
                    <a:pt x="119435" y="19289"/>
                    <a:pt x="113889" y="18265"/>
                  </a:cubicBezTo>
                  <a:lnTo>
                    <a:pt x="113889" y="18265"/>
                  </a:lnTo>
                  <a:cubicBezTo>
                    <a:pt x="113889" y="18265"/>
                    <a:pt x="113718" y="18265"/>
                    <a:pt x="113718" y="18265"/>
                  </a:cubicBezTo>
                  <a:lnTo>
                    <a:pt x="113548" y="18265"/>
                  </a:lnTo>
                  <a:cubicBezTo>
                    <a:pt x="113548" y="18265"/>
                    <a:pt x="113548" y="18265"/>
                    <a:pt x="113548" y="18265"/>
                  </a:cubicBezTo>
                  <a:cubicBezTo>
                    <a:pt x="85649" y="14253"/>
                    <a:pt x="57665" y="10327"/>
                    <a:pt x="29766" y="6316"/>
                  </a:cubicBezTo>
                  <a:lnTo>
                    <a:pt x="76" y="1793"/>
                  </a:lnTo>
                  <a:cubicBezTo>
                    <a:pt x="76" y="1793"/>
                    <a:pt x="-95" y="2048"/>
                    <a:pt x="76" y="2048"/>
                  </a:cubicBezTo>
                  <a:lnTo>
                    <a:pt x="29681" y="8364"/>
                  </a:lnTo>
                  <a:cubicBezTo>
                    <a:pt x="57238" y="14253"/>
                    <a:pt x="84881" y="20057"/>
                    <a:pt x="112695" y="25178"/>
                  </a:cubicBezTo>
                  <a:lnTo>
                    <a:pt x="112695" y="25178"/>
                  </a:lnTo>
                  <a:close/>
                </a:path>
              </a:pathLst>
            </a:custGeom>
            <a:grpFill/>
            <a:ln w="8532" cap="flat">
              <a:noFill/>
              <a:prstDash val="solid"/>
              <a:miter/>
            </a:ln>
          </p:spPr>
          <p:txBody>
            <a:bodyPr rtlCol="0" anchor="ctr"/>
            <a:lstStyle/>
            <a:p>
              <a:endParaRPr lang="en-US"/>
            </a:p>
          </p:txBody>
        </p:sp>
        <p:sp>
          <p:nvSpPr>
            <p:cNvPr id="1770" name="Freeform 1769">
              <a:extLst>
                <a:ext uri="{FF2B5EF4-FFF2-40B4-BE49-F238E27FC236}">
                  <a16:creationId xmlns:a16="http://schemas.microsoft.com/office/drawing/2014/main" id="{C9CAA21C-8971-0FDE-4831-D03ADED981DC}"/>
                </a:ext>
              </a:extLst>
            </p:cNvPr>
            <p:cNvSpPr/>
            <p:nvPr/>
          </p:nvSpPr>
          <p:spPr>
            <a:xfrm>
              <a:off x="5546158" y="4939354"/>
              <a:ext cx="176739" cy="47283"/>
            </a:xfrm>
            <a:custGeom>
              <a:avLst/>
              <a:gdLst>
                <a:gd name="connsiteX0" fmla="*/ 88669 w 176739"/>
                <a:gd name="connsiteY0" fmla="*/ 24239 h 47283"/>
                <a:gd name="connsiteX1" fmla="*/ 88669 w 176739"/>
                <a:gd name="connsiteY1" fmla="*/ 24239 h 47283"/>
                <a:gd name="connsiteX2" fmla="*/ 88669 w 176739"/>
                <a:gd name="connsiteY2" fmla="*/ 24239 h 47283"/>
                <a:gd name="connsiteX3" fmla="*/ 88669 w 176739"/>
                <a:gd name="connsiteY3" fmla="*/ 24239 h 47283"/>
                <a:gd name="connsiteX4" fmla="*/ 88669 w 176739"/>
                <a:gd name="connsiteY4" fmla="*/ 24239 h 47283"/>
                <a:gd name="connsiteX5" fmla="*/ 121857 w 176739"/>
                <a:gd name="connsiteY5" fmla="*/ 29702 h 47283"/>
                <a:gd name="connsiteX6" fmla="*/ 154363 w 176739"/>
                <a:gd name="connsiteY6" fmla="*/ 38066 h 47283"/>
                <a:gd name="connsiteX7" fmla="*/ 165625 w 176739"/>
                <a:gd name="connsiteY7" fmla="*/ 42248 h 47283"/>
                <a:gd name="connsiteX8" fmla="*/ 176545 w 176739"/>
                <a:gd name="connsiteY8" fmla="*/ 47283 h 47283"/>
                <a:gd name="connsiteX9" fmla="*/ 176716 w 176739"/>
                <a:gd name="connsiteY9" fmla="*/ 47027 h 47283"/>
                <a:gd name="connsiteX10" fmla="*/ 166136 w 176739"/>
                <a:gd name="connsiteY10" fmla="*/ 41223 h 47283"/>
                <a:gd name="connsiteX11" fmla="*/ 155216 w 176739"/>
                <a:gd name="connsiteY11" fmla="*/ 36188 h 47283"/>
                <a:gd name="connsiteX12" fmla="*/ 123137 w 176739"/>
                <a:gd name="connsiteY12" fmla="*/ 25092 h 47283"/>
                <a:gd name="connsiteX13" fmla="*/ 90034 w 176739"/>
                <a:gd name="connsiteY13" fmla="*/ 17411 h 47283"/>
                <a:gd name="connsiteX14" fmla="*/ 90034 w 176739"/>
                <a:gd name="connsiteY14" fmla="*/ 17411 h 47283"/>
                <a:gd name="connsiteX15" fmla="*/ 89863 w 176739"/>
                <a:gd name="connsiteY15" fmla="*/ 17411 h 47283"/>
                <a:gd name="connsiteX16" fmla="*/ 89692 w 176739"/>
                <a:gd name="connsiteY16" fmla="*/ 17411 h 47283"/>
                <a:gd name="connsiteX17" fmla="*/ 89692 w 176739"/>
                <a:gd name="connsiteY17" fmla="*/ 17411 h 47283"/>
                <a:gd name="connsiteX18" fmla="*/ 56248 w 176739"/>
                <a:gd name="connsiteY18" fmla="*/ 12632 h 47283"/>
                <a:gd name="connsiteX19" fmla="*/ 23145 w 176739"/>
                <a:gd name="connsiteY19" fmla="*/ 6572 h 47283"/>
                <a:gd name="connsiteX20" fmla="*/ 11542 w 176739"/>
                <a:gd name="connsiteY20" fmla="*/ 3584 h 47283"/>
                <a:gd name="connsiteX21" fmla="*/ 109 w 176739"/>
                <a:gd name="connsiteY21" fmla="*/ 0 h 47283"/>
                <a:gd name="connsiteX22" fmla="*/ 24 w 176739"/>
                <a:gd name="connsiteY22" fmla="*/ 256 h 47283"/>
                <a:gd name="connsiteX23" fmla="*/ 11286 w 176739"/>
                <a:gd name="connsiteY23" fmla="*/ 4694 h 47283"/>
                <a:gd name="connsiteX24" fmla="*/ 22718 w 176739"/>
                <a:gd name="connsiteY24" fmla="*/ 8620 h 47283"/>
                <a:gd name="connsiteX25" fmla="*/ 55480 w 176739"/>
                <a:gd name="connsiteY25" fmla="*/ 17411 h 47283"/>
                <a:gd name="connsiteX26" fmla="*/ 88583 w 176739"/>
                <a:gd name="connsiteY26" fmla="*/ 24325 h 4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76739" h="47283">
                  <a:moveTo>
                    <a:pt x="88669" y="24239"/>
                  </a:moveTo>
                  <a:lnTo>
                    <a:pt x="88669" y="24239"/>
                  </a:lnTo>
                  <a:cubicBezTo>
                    <a:pt x="88669" y="24239"/>
                    <a:pt x="88669" y="24239"/>
                    <a:pt x="88669" y="24239"/>
                  </a:cubicBezTo>
                  <a:lnTo>
                    <a:pt x="88669" y="24239"/>
                  </a:lnTo>
                  <a:cubicBezTo>
                    <a:pt x="88669" y="24239"/>
                    <a:pt x="88669" y="24239"/>
                    <a:pt x="88669" y="24239"/>
                  </a:cubicBezTo>
                  <a:cubicBezTo>
                    <a:pt x="99760" y="25946"/>
                    <a:pt x="110851" y="27653"/>
                    <a:pt x="121857" y="29702"/>
                  </a:cubicBezTo>
                  <a:cubicBezTo>
                    <a:pt x="132777" y="31920"/>
                    <a:pt x="143698" y="34481"/>
                    <a:pt x="154363" y="38066"/>
                  </a:cubicBezTo>
                  <a:cubicBezTo>
                    <a:pt x="158117" y="39346"/>
                    <a:pt x="161871" y="40882"/>
                    <a:pt x="165625" y="42248"/>
                  </a:cubicBezTo>
                  <a:cubicBezTo>
                    <a:pt x="169293" y="43869"/>
                    <a:pt x="172877" y="45576"/>
                    <a:pt x="176545" y="47283"/>
                  </a:cubicBezTo>
                  <a:cubicBezTo>
                    <a:pt x="176631" y="47283"/>
                    <a:pt x="176801" y="47027"/>
                    <a:pt x="176716" y="47027"/>
                  </a:cubicBezTo>
                  <a:cubicBezTo>
                    <a:pt x="173218" y="45150"/>
                    <a:pt x="169720" y="43101"/>
                    <a:pt x="166136" y="41223"/>
                  </a:cubicBezTo>
                  <a:cubicBezTo>
                    <a:pt x="162468" y="39516"/>
                    <a:pt x="158884" y="37724"/>
                    <a:pt x="155216" y="36188"/>
                  </a:cubicBezTo>
                  <a:cubicBezTo>
                    <a:pt x="144807" y="31750"/>
                    <a:pt x="133972" y="28165"/>
                    <a:pt x="123137" y="25092"/>
                  </a:cubicBezTo>
                  <a:cubicBezTo>
                    <a:pt x="112216" y="22105"/>
                    <a:pt x="101125" y="19630"/>
                    <a:pt x="90034" y="17411"/>
                  </a:cubicBezTo>
                  <a:lnTo>
                    <a:pt x="90034" y="17411"/>
                  </a:lnTo>
                  <a:cubicBezTo>
                    <a:pt x="90034" y="17411"/>
                    <a:pt x="89863" y="17411"/>
                    <a:pt x="89863" y="17411"/>
                  </a:cubicBezTo>
                  <a:lnTo>
                    <a:pt x="89692" y="17411"/>
                  </a:lnTo>
                  <a:cubicBezTo>
                    <a:pt x="89692" y="17411"/>
                    <a:pt x="89692" y="17411"/>
                    <a:pt x="89692" y="17411"/>
                  </a:cubicBezTo>
                  <a:lnTo>
                    <a:pt x="56248" y="12632"/>
                  </a:lnTo>
                  <a:cubicBezTo>
                    <a:pt x="45157" y="10925"/>
                    <a:pt x="34066" y="9132"/>
                    <a:pt x="23145" y="6572"/>
                  </a:cubicBezTo>
                  <a:cubicBezTo>
                    <a:pt x="19306" y="5633"/>
                    <a:pt x="15466" y="4524"/>
                    <a:pt x="11542" y="3584"/>
                  </a:cubicBezTo>
                  <a:lnTo>
                    <a:pt x="109" y="0"/>
                  </a:lnTo>
                  <a:cubicBezTo>
                    <a:pt x="109" y="0"/>
                    <a:pt x="-61" y="256"/>
                    <a:pt x="24" y="256"/>
                  </a:cubicBezTo>
                  <a:cubicBezTo>
                    <a:pt x="3778" y="1707"/>
                    <a:pt x="7446" y="3329"/>
                    <a:pt x="11286" y="4694"/>
                  </a:cubicBezTo>
                  <a:cubicBezTo>
                    <a:pt x="15125" y="5974"/>
                    <a:pt x="18879" y="7340"/>
                    <a:pt x="22718" y="8620"/>
                  </a:cubicBezTo>
                  <a:cubicBezTo>
                    <a:pt x="33468" y="12034"/>
                    <a:pt x="44474" y="14851"/>
                    <a:pt x="55480" y="17411"/>
                  </a:cubicBezTo>
                  <a:cubicBezTo>
                    <a:pt x="66486" y="19886"/>
                    <a:pt x="77577" y="22191"/>
                    <a:pt x="88583" y="24325"/>
                  </a:cubicBezTo>
                  <a:close/>
                </a:path>
              </a:pathLst>
            </a:custGeom>
            <a:grpFill/>
            <a:ln w="8532" cap="flat">
              <a:noFill/>
              <a:prstDash val="solid"/>
              <a:miter/>
            </a:ln>
          </p:spPr>
          <p:txBody>
            <a:bodyPr rtlCol="0" anchor="ctr"/>
            <a:lstStyle/>
            <a:p>
              <a:endParaRPr lang="en-US"/>
            </a:p>
          </p:txBody>
        </p:sp>
        <p:sp>
          <p:nvSpPr>
            <p:cNvPr id="1771" name="Freeform 1770">
              <a:extLst>
                <a:ext uri="{FF2B5EF4-FFF2-40B4-BE49-F238E27FC236}">
                  <a16:creationId xmlns:a16="http://schemas.microsoft.com/office/drawing/2014/main" id="{73872BFE-0438-CF83-3735-2700F95888E6}"/>
                </a:ext>
              </a:extLst>
            </p:cNvPr>
            <p:cNvSpPr/>
            <p:nvPr/>
          </p:nvSpPr>
          <p:spPr>
            <a:xfrm>
              <a:off x="5485180" y="4914419"/>
              <a:ext cx="102892" cy="8949"/>
            </a:xfrm>
            <a:custGeom>
              <a:avLst/>
              <a:gdLst>
                <a:gd name="connsiteX0" fmla="*/ 89498 w 102892"/>
                <a:gd name="connsiteY0" fmla="*/ 2915 h 8949"/>
                <a:gd name="connsiteX1" fmla="*/ 102893 w 102892"/>
                <a:gd name="connsiteY1" fmla="*/ 270 h 8949"/>
                <a:gd name="connsiteX2" fmla="*/ 102893 w 102892"/>
                <a:gd name="connsiteY2" fmla="*/ 14 h 8949"/>
                <a:gd name="connsiteX3" fmla="*/ 89413 w 102892"/>
                <a:gd name="connsiteY3" fmla="*/ 952 h 8949"/>
                <a:gd name="connsiteX4" fmla="*/ 51446 w 102892"/>
                <a:gd name="connsiteY4" fmla="*/ 1977 h 8949"/>
                <a:gd name="connsiteX5" fmla="*/ 51446 w 102892"/>
                <a:gd name="connsiteY5" fmla="*/ 1977 h 8949"/>
                <a:gd name="connsiteX6" fmla="*/ 51361 w 102892"/>
                <a:gd name="connsiteY6" fmla="*/ 1977 h 8949"/>
                <a:gd name="connsiteX7" fmla="*/ 51276 w 102892"/>
                <a:gd name="connsiteY7" fmla="*/ 1977 h 8949"/>
                <a:gd name="connsiteX8" fmla="*/ 13480 w 102892"/>
                <a:gd name="connsiteY8" fmla="*/ 5562 h 8949"/>
                <a:gd name="connsiteX9" fmla="*/ 0 w 102892"/>
                <a:gd name="connsiteY9" fmla="*/ 6244 h 8949"/>
                <a:gd name="connsiteX10" fmla="*/ 0 w 102892"/>
                <a:gd name="connsiteY10" fmla="*/ 6586 h 8949"/>
                <a:gd name="connsiteX11" fmla="*/ 13565 w 102892"/>
                <a:gd name="connsiteY11" fmla="*/ 7610 h 8949"/>
                <a:gd name="connsiteX12" fmla="*/ 51788 w 102892"/>
                <a:gd name="connsiteY12" fmla="*/ 8890 h 8949"/>
                <a:gd name="connsiteX13" fmla="*/ 51788 w 102892"/>
                <a:gd name="connsiteY13" fmla="*/ 8890 h 8949"/>
                <a:gd name="connsiteX14" fmla="*/ 51788 w 102892"/>
                <a:gd name="connsiteY14" fmla="*/ 8890 h 8949"/>
                <a:gd name="connsiteX15" fmla="*/ 51788 w 102892"/>
                <a:gd name="connsiteY15" fmla="*/ 8890 h 8949"/>
                <a:gd name="connsiteX16" fmla="*/ 89583 w 102892"/>
                <a:gd name="connsiteY16" fmla="*/ 3001 h 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2892" h="8949">
                  <a:moveTo>
                    <a:pt x="89498" y="2915"/>
                  </a:moveTo>
                  <a:cubicBezTo>
                    <a:pt x="93934" y="2062"/>
                    <a:pt x="98456" y="1209"/>
                    <a:pt x="102893" y="270"/>
                  </a:cubicBezTo>
                  <a:cubicBezTo>
                    <a:pt x="102893" y="270"/>
                    <a:pt x="102893" y="-72"/>
                    <a:pt x="102893" y="14"/>
                  </a:cubicBezTo>
                  <a:cubicBezTo>
                    <a:pt x="98371" y="355"/>
                    <a:pt x="93934" y="697"/>
                    <a:pt x="89413" y="952"/>
                  </a:cubicBezTo>
                  <a:cubicBezTo>
                    <a:pt x="76700" y="1550"/>
                    <a:pt x="64073" y="1721"/>
                    <a:pt x="51446" y="1977"/>
                  </a:cubicBezTo>
                  <a:lnTo>
                    <a:pt x="51446" y="1977"/>
                  </a:lnTo>
                  <a:cubicBezTo>
                    <a:pt x="51446" y="1977"/>
                    <a:pt x="51361" y="1977"/>
                    <a:pt x="51361" y="1977"/>
                  </a:cubicBezTo>
                  <a:lnTo>
                    <a:pt x="51276" y="1977"/>
                  </a:lnTo>
                  <a:cubicBezTo>
                    <a:pt x="38734" y="3257"/>
                    <a:pt x="26107" y="4708"/>
                    <a:pt x="13480" y="5562"/>
                  </a:cubicBezTo>
                  <a:cubicBezTo>
                    <a:pt x="8958" y="5817"/>
                    <a:pt x="4522" y="6074"/>
                    <a:pt x="0" y="6244"/>
                  </a:cubicBezTo>
                  <a:cubicBezTo>
                    <a:pt x="0" y="6244"/>
                    <a:pt x="0" y="6500"/>
                    <a:pt x="0" y="6586"/>
                  </a:cubicBezTo>
                  <a:cubicBezTo>
                    <a:pt x="4522" y="6927"/>
                    <a:pt x="9044" y="7354"/>
                    <a:pt x="13565" y="7610"/>
                  </a:cubicBezTo>
                  <a:cubicBezTo>
                    <a:pt x="26278" y="8549"/>
                    <a:pt x="39075" y="9146"/>
                    <a:pt x="51788" y="8890"/>
                  </a:cubicBezTo>
                  <a:lnTo>
                    <a:pt x="51788" y="8890"/>
                  </a:lnTo>
                  <a:cubicBezTo>
                    <a:pt x="51788" y="8890"/>
                    <a:pt x="51788" y="8890"/>
                    <a:pt x="51788" y="8890"/>
                  </a:cubicBezTo>
                  <a:lnTo>
                    <a:pt x="51788" y="8890"/>
                  </a:lnTo>
                  <a:cubicBezTo>
                    <a:pt x="64500" y="7610"/>
                    <a:pt x="77127" y="5391"/>
                    <a:pt x="89583" y="3001"/>
                  </a:cubicBezTo>
                  <a:close/>
                </a:path>
              </a:pathLst>
            </a:custGeom>
            <a:grpFill/>
            <a:ln w="8532" cap="flat">
              <a:noFill/>
              <a:prstDash val="solid"/>
              <a:miter/>
            </a:ln>
          </p:spPr>
          <p:txBody>
            <a:bodyPr rtlCol="0" anchor="ctr"/>
            <a:lstStyle/>
            <a:p>
              <a:endParaRPr lang="en-US"/>
            </a:p>
          </p:txBody>
        </p:sp>
        <p:sp>
          <p:nvSpPr>
            <p:cNvPr id="1772" name="Freeform 1771">
              <a:extLst>
                <a:ext uri="{FF2B5EF4-FFF2-40B4-BE49-F238E27FC236}">
                  <a16:creationId xmlns:a16="http://schemas.microsoft.com/office/drawing/2014/main" id="{8BBED21E-D762-2899-9183-09C47DAFCE6C}"/>
                </a:ext>
              </a:extLst>
            </p:cNvPr>
            <p:cNvSpPr/>
            <p:nvPr/>
          </p:nvSpPr>
          <p:spPr>
            <a:xfrm>
              <a:off x="6740120" y="5177903"/>
              <a:ext cx="225713" cy="69644"/>
            </a:xfrm>
            <a:custGeom>
              <a:avLst/>
              <a:gdLst>
                <a:gd name="connsiteX0" fmla="*/ 211492 w 225713"/>
                <a:gd name="connsiteY0" fmla="*/ 62902 h 69644"/>
                <a:gd name="connsiteX1" fmla="*/ 197244 w 225713"/>
                <a:gd name="connsiteY1" fmla="*/ 56501 h 69644"/>
                <a:gd name="connsiteX2" fmla="*/ 156974 w 225713"/>
                <a:gd name="connsiteY2" fmla="*/ 39687 h 69644"/>
                <a:gd name="connsiteX3" fmla="*/ 115851 w 225713"/>
                <a:gd name="connsiteY3" fmla="*/ 24922 h 69644"/>
                <a:gd name="connsiteX4" fmla="*/ 115851 w 225713"/>
                <a:gd name="connsiteY4" fmla="*/ 24922 h 69644"/>
                <a:gd name="connsiteX5" fmla="*/ 115851 w 225713"/>
                <a:gd name="connsiteY5" fmla="*/ 24922 h 69644"/>
                <a:gd name="connsiteX6" fmla="*/ 115851 w 225713"/>
                <a:gd name="connsiteY6" fmla="*/ 24922 h 69644"/>
                <a:gd name="connsiteX7" fmla="*/ 115851 w 225713"/>
                <a:gd name="connsiteY7" fmla="*/ 24922 h 69644"/>
                <a:gd name="connsiteX8" fmla="*/ 73534 w 225713"/>
                <a:gd name="connsiteY8" fmla="*/ 13997 h 69644"/>
                <a:gd name="connsiteX9" fmla="*/ 30790 w 225713"/>
                <a:gd name="connsiteY9" fmla="*/ 5206 h 69644"/>
                <a:gd name="connsiteX10" fmla="*/ 15433 w 225713"/>
                <a:gd name="connsiteY10" fmla="*/ 2475 h 69644"/>
                <a:gd name="connsiteX11" fmla="*/ 76 w 225713"/>
                <a:gd name="connsiteY11" fmla="*/ 0 h 69644"/>
                <a:gd name="connsiteX12" fmla="*/ 76 w 225713"/>
                <a:gd name="connsiteY12" fmla="*/ 256 h 69644"/>
                <a:gd name="connsiteX13" fmla="*/ 15177 w 225713"/>
                <a:gd name="connsiteY13" fmla="*/ 3584 h 69644"/>
                <a:gd name="connsiteX14" fmla="*/ 30193 w 225713"/>
                <a:gd name="connsiteY14" fmla="*/ 7169 h 69644"/>
                <a:gd name="connsiteX15" fmla="*/ 72169 w 225713"/>
                <a:gd name="connsiteY15" fmla="*/ 18606 h 69644"/>
                <a:gd name="connsiteX16" fmla="*/ 113718 w 225713"/>
                <a:gd name="connsiteY16" fmla="*/ 31579 h 69644"/>
                <a:gd name="connsiteX17" fmla="*/ 113718 w 225713"/>
                <a:gd name="connsiteY17" fmla="*/ 31579 h 69644"/>
                <a:gd name="connsiteX18" fmla="*/ 113889 w 225713"/>
                <a:gd name="connsiteY18" fmla="*/ 31579 h 69644"/>
                <a:gd name="connsiteX19" fmla="*/ 114060 w 225713"/>
                <a:gd name="connsiteY19" fmla="*/ 31579 h 69644"/>
                <a:gd name="connsiteX20" fmla="*/ 114060 w 225713"/>
                <a:gd name="connsiteY20" fmla="*/ 31579 h 69644"/>
                <a:gd name="connsiteX21" fmla="*/ 155695 w 225713"/>
                <a:gd name="connsiteY21" fmla="*/ 44210 h 69644"/>
                <a:gd name="connsiteX22" fmla="*/ 196817 w 225713"/>
                <a:gd name="connsiteY22" fmla="*/ 58379 h 69644"/>
                <a:gd name="connsiteX23" fmla="*/ 211236 w 225713"/>
                <a:gd name="connsiteY23" fmla="*/ 63926 h 69644"/>
                <a:gd name="connsiteX24" fmla="*/ 225570 w 225713"/>
                <a:gd name="connsiteY24" fmla="*/ 69644 h 69644"/>
                <a:gd name="connsiteX25" fmla="*/ 225654 w 225713"/>
                <a:gd name="connsiteY25" fmla="*/ 69388 h 69644"/>
                <a:gd name="connsiteX26" fmla="*/ 211577 w 225713"/>
                <a:gd name="connsiteY26" fmla="*/ 62816 h 69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25713" h="69644">
                  <a:moveTo>
                    <a:pt x="211492" y="62902"/>
                  </a:moveTo>
                  <a:lnTo>
                    <a:pt x="197244" y="56501"/>
                  </a:lnTo>
                  <a:cubicBezTo>
                    <a:pt x="183935" y="50612"/>
                    <a:pt x="170540" y="45064"/>
                    <a:pt x="156974" y="39687"/>
                  </a:cubicBezTo>
                  <a:cubicBezTo>
                    <a:pt x="143409" y="34396"/>
                    <a:pt x="129673" y="29445"/>
                    <a:pt x="115851" y="24922"/>
                  </a:cubicBezTo>
                  <a:lnTo>
                    <a:pt x="115851" y="24922"/>
                  </a:lnTo>
                  <a:cubicBezTo>
                    <a:pt x="115851" y="24922"/>
                    <a:pt x="115851" y="24922"/>
                    <a:pt x="115851" y="24922"/>
                  </a:cubicBezTo>
                  <a:lnTo>
                    <a:pt x="115851" y="24922"/>
                  </a:lnTo>
                  <a:cubicBezTo>
                    <a:pt x="115851" y="24922"/>
                    <a:pt x="115851" y="24922"/>
                    <a:pt x="115851" y="24922"/>
                  </a:cubicBezTo>
                  <a:cubicBezTo>
                    <a:pt x="101860" y="20910"/>
                    <a:pt x="87697" y="17326"/>
                    <a:pt x="73534" y="13997"/>
                  </a:cubicBezTo>
                  <a:cubicBezTo>
                    <a:pt x="59286" y="10754"/>
                    <a:pt x="45038" y="7852"/>
                    <a:pt x="30790" y="5206"/>
                  </a:cubicBezTo>
                  <a:lnTo>
                    <a:pt x="15433" y="2475"/>
                  </a:lnTo>
                  <a:lnTo>
                    <a:pt x="76" y="0"/>
                  </a:lnTo>
                  <a:cubicBezTo>
                    <a:pt x="76" y="0"/>
                    <a:pt x="-95" y="256"/>
                    <a:pt x="76" y="256"/>
                  </a:cubicBezTo>
                  <a:lnTo>
                    <a:pt x="15177" y="3584"/>
                  </a:lnTo>
                  <a:lnTo>
                    <a:pt x="30193" y="7169"/>
                  </a:lnTo>
                  <a:cubicBezTo>
                    <a:pt x="44270" y="10669"/>
                    <a:pt x="58262" y="14509"/>
                    <a:pt x="72169" y="18606"/>
                  </a:cubicBezTo>
                  <a:cubicBezTo>
                    <a:pt x="86076" y="22702"/>
                    <a:pt x="99897" y="27055"/>
                    <a:pt x="113718" y="31579"/>
                  </a:cubicBezTo>
                  <a:lnTo>
                    <a:pt x="113718" y="31579"/>
                  </a:lnTo>
                  <a:cubicBezTo>
                    <a:pt x="113718" y="31579"/>
                    <a:pt x="113889" y="31579"/>
                    <a:pt x="113889" y="31579"/>
                  </a:cubicBezTo>
                  <a:lnTo>
                    <a:pt x="114060" y="31579"/>
                  </a:lnTo>
                  <a:cubicBezTo>
                    <a:pt x="114060" y="31579"/>
                    <a:pt x="114060" y="31579"/>
                    <a:pt x="114060" y="31579"/>
                  </a:cubicBezTo>
                  <a:cubicBezTo>
                    <a:pt x="127967" y="35590"/>
                    <a:pt x="141873" y="39772"/>
                    <a:pt x="155695" y="44210"/>
                  </a:cubicBezTo>
                  <a:cubicBezTo>
                    <a:pt x="169516" y="48734"/>
                    <a:pt x="183252" y="53343"/>
                    <a:pt x="196817" y="58379"/>
                  </a:cubicBezTo>
                  <a:lnTo>
                    <a:pt x="211236" y="63926"/>
                  </a:lnTo>
                  <a:lnTo>
                    <a:pt x="225570" y="69644"/>
                  </a:lnTo>
                  <a:cubicBezTo>
                    <a:pt x="225570" y="69644"/>
                    <a:pt x="225825" y="69388"/>
                    <a:pt x="225654" y="69388"/>
                  </a:cubicBezTo>
                  <a:lnTo>
                    <a:pt x="211577" y="62816"/>
                  </a:lnTo>
                  <a:close/>
                </a:path>
              </a:pathLst>
            </a:custGeom>
            <a:grpFill/>
            <a:ln w="8532" cap="flat">
              <a:noFill/>
              <a:prstDash val="solid"/>
              <a:miter/>
            </a:ln>
          </p:spPr>
          <p:txBody>
            <a:bodyPr rtlCol="0" anchor="ctr"/>
            <a:lstStyle/>
            <a:p>
              <a:endParaRPr lang="en-US"/>
            </a:p>
          </p:txBody>
        </p:sp>
        <p:sp>
          <p:nvSpPr>
            <p:cNvPr id="1773" name="Freeform 1772">
              <a:extLst>
                <a:ext uri="{FF2B5EF4-FFF2-40B4-BE49-F238E27FC236}">
                  <a16:creationId xmlns:a16="http://schemas.microsoft.com/office/drawing/2014/main" id="{8EB79611-8195-986C-BF76-9BA066C1B941}"/>
                </a:ext>
              </a:extLst>
            </p:cNvPr>
            <p:cNvSpPr/>
            <p:nvPr/>
          </p:nvSpPr>
          <p:spPr>
            <a:xfrm>
              <a:off x="5604880" y="4970677"/>
              <a:ext cx="15015" cy="6998"/>
            </a:xfrm>
            <a:custGeom>
              <a:avLst/>
              <a:gdLst>
                <a:gd name="connsiteX0" fmla="*/ 15016 w 15015"/>
                <a:gd name="connsiteY0" fmla="*/ 2902 h 6998"/>
                <a:gd name="connsiteX1" fmla="*/ 15016 w 15015"/>
                <a:gd name="connsiteY1" fmla="*/ 2561 h 6998"/>
                <a:gd name="connsiteX2" fmla="*/ 12968 w 15015"/>
                <a:gd name="connsiteY2" fmla="*/ 1878 h 6998"/>
                <a:gd name="connsiteX3" fmla="*/ 7167 w 15015"/>
                <a:gd name="connsiteY3" fmla="*/ 0 h 6998"/>
                <a:gd name="connsiteX4" fmla="*/ 7167 w 15015"/>
                <a:gd name="connsiteY4" fmla="*/ 0 h 6998"/>
                <a:gd name="connsiteX5" fmla="*/ 7167 w 15015"/>
                <a:gd name="connsiteY5" fmla="*/ 0 h 6998"/>
                <a:gd name="connsiteX6" fmla="*/ 7167 w 15015"/>
                <a:gd name="connsiteY6" fmla="*/ 0 h 6998"/>
                <a:gd name="connsiteX7" fmla="*/ 7167 w 15015"/>
                <a:gd name="connsiteY7" fmla="*/ 0 h 6998"/>
                <a:gd name="connsiteX8" fmla="*/ 1877 w 15015"/>
                <a:gd name="connsiteY8" fmla="*/ 2988 h 6998"/>
                <a:gd name="connsiteX9" fmla="*/ 0 w 15015"/>
                <a:gd name="connsiteY9" fmla="*/ 4097 h 6998"/>
                <a:gd name="connsiteX10" fmla="*/ 0 w 15015"/>
                <a:gd name="connsiteY10" fmla="*/ 4438 h 6998"/>
                <a:gd name="connsiteX11" fmla="*/ 2048 w 15015"/>
                <a:gd name="connsiteY11" fmla="*/ 5121 h 6998"/>
                <a:gd name="connsiteX12" fmla="*/ 7849 w 15015"/>
                <a:gd name="connsiteY12" fmla="*/ 6999 h 6998"/>
                <a:gd name="connsiteX13" fmla="*/ 7849 w 15015"/>
                <a:gd name="connsiteY13" fmla="*/ 6999 h 6998"/>
                <a:gd name="connsiteX14" fmla="*/ 7849 w 15015"/>
                <a:gd name="connsiteY14" fmla="*/ 6999 h 6998"/>
                <a:gd name="connsiteX15" fmla="*/ 7849 w 15015"/>
                <a:gd name="connsiteY15" fmla="*/ 6999 h 6998"/>
                <a:gd name="connsiteX16" fmla="*/ 7849 w 15015"/>
                <a:gd name="connsiteY16" fmla="*/ 6999 h 6998"/>
                <a:gd name="connsiteX17" fmla="*/ 13139 w 15015"/>
                <a:gd name="connsiteY17" fmla="*/ 4012 h 6998"/>
                <a:gd name="connsiteX18" fmla="*/ 15016 w 15015"/>
                <a:gd name="connsiteY18" fmla="*/ 2902 h 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015" h="6998">
                  <a:moveTo>
                    <a:pt x="15016" y="2902"/>
                  </a:moveTo>
                  <a:cubicBezTo>
                    <a:pt x="15016" y="2902"/>
                    <a:pt x="15016" y="2646"/>
                    <a:pt x="15016" y="2561"/>
                  </a:cubicBezTo>
                  <a:lnTo>
                    <a:pt x="12968" y="1878"/>
                  </a:lnTo>
                  <a:cubicBezTo>
                    <a:pt x="11006" y="1195"/>
                    <a:pt x="9129" y="342"/>
                    <a:pt x="7167" y="0"/>
                  </a:cubicBezTo>
                  <a:cubicBezTo>
                    <a:pt x="7167" y="0"/>
                    <a:pt x="7167" y="0"/>
                    <a:pt x="7167" y="0"/>
                  </a:cubicBezTo>
                  <a:cubicBezTo>
                    <a:pt x="7167" y="0"/>
                    <a:pt x="7167" y="0"/>
                    <a:pt x="7167" y="0"/>
                  </a:cubicBezTo>
                  <a:cubicBezTo>
                    <a:pt x="7167" y="0"/>
                    <a:pt x="7167" y="0"/>
                    <a:pt x="7167" y="0"/>
                  </a:cubicBezTo>
                  <a:cubicBezTo>
                    <a:pt x="7167" y="0"/>
                    <a:pt x="7167" y="0"/>
                    <a:pt x="7167" y="0"/>
                  </a:cubicBezTo>
                  <a:cubicBezTo>
                    <a:pt x="5375" y="683"/>
                    <a:pt x="3669" y="1963"/>
                    <a:pt x="1877" y="2988"/>
                  </a:cubicBezTo>
                  <a:lnTo>
                    <a:pt x="0" y="4097"/>
                  </a:lnTo>
                  <a:cubicBezTo>
                    <a:pt x="0" y="4097"/>
                    <a:pt x="0" y="4353"/>
                    <a:pt x="0" y="4438"/>
                  </a:cubicBezTo>
                  <a:lnTo>
                    <a:pt x="2048" y="5121"/>
                  </a:lnTo>
                  <a:cubicBezTo>
                    <a:pt x="4010" y="5804"/>
                    <a:pt x="5887" y="6657"/>
                    <a:pt x="7849" y="6999"/>
                  </a:cubicBezTo>
                  <a:cubicBezTo>
                    <a:pt x="7849" y="6999"/>
                    <a:pt x="7849" y="6999"/>
                    <a:pt x="7849" y="6999"/>
                  </a:cubicBezTo>
                  <a:cubicBezTo>
                    <a:pt x="7849" y="6999"/>
                    <a:pt x="7849" y="6999"/>
                    <a:pt x="7849" y="6999"/>
                  </a:cubicBezTo>
                  <a:cubicBezTo>
                    <a:pt x="7849" y="6999"/>
                    <a:pt x="7849" y="6999"/>
                    <a:pt x="7849" y="6999"/>
                  </a:cubicBezTo>
                  <a:cubicBezTo>
                    <a:pt x="7849" y="6999"/>
                    <a:pt x="7849" y="6999"/>
                    <a:pt x="7849" y="6999"/>
                  </a:cubicBezTo>
                  <a:cubicBezTo>
                    <a:pt x="9641" y="6316"/>
                    <a:pt x="11347" y="5036"/>
                    <a:pt x="13139" y="4012"/>
                  </a:cubicBezTo>
                  <a:lnTo>
                    <a:pt x="15016" y="2902"/>
                  </a:lnTo>
                  <a:close/>
                </a:path>
              </a:pathLst>
            </a:custGeom>
            <a:grpFill/>
            <a:ln w="8532" cap="flat">
              <a:noFill/>
              <a:prstDash val="solid"/>
              <a:miter/>
            </a:ln>
          </p:spPr>
          <p:txBody>
            <a:bodyPr rtlCol="0" anchor="ctr"/>
            <a:lstStyle/>
            <a:p>
              <a:endParaRPr lang="en-US"/>
            </a:p>
          </p:txBody>
        </p:sp>
        <p:sp>
          <p:nvSpPr>
            <p:cNvPr id="1774" name="Freeform 1773">
              <a:extLst>
                <a:ext uri="{FF2B5EF4-FFF2-40B4-BE49-F238E27FC236}">
                  <a16:creationId xmlns:a16="http://schemas.microsoft.com/office/drawing/2014/main" id="{3CF4182C-9479-4200-3B6A-08CF1F304388}"/>
                </a:ext>
              </a:extLst>
            </p:cNvPr>
            <p:cNvSpPr/>
            <p:nvPr/>
          </p:nvSpPr>
          <p:spPr>
            <a:xfrm>
              <a:off x="5500793" y="4837875"/>
              <a:ext cx="54773" cy="6998"/>
            </a:xfrm>
            <a:custGeom>
              <a:avLst/>
              <a:gdLst>
                <a:gd name="connsiteX0" fmla="*/ 27302 w 54773"/>
                <a:gd name="connsiteY0" fmla="*/ 6999 h 6998"/>
                <a:gd name="connsiteX1" fmla="*/ 27302 w 54773"/>
                <a:gd name="connsiteY1" fmla="*/ 6999 h 6998"/>
                <a:gd name="connsiteX2" fmla="*/ 27302 w 54773"/>
                <a:gd name="connsiteY2" fmla="*/ 6999 h 6998"/>
                <a:gd name="connsiteX3" fmla="*/ 27302 w 54773"/>
                <a:gd name="connsiteY3" fmla="*/ 6999 h 6998"/>
                <a:gd name="connsiteX4" fmla="*/ 47607 w 54773"/>
                <a:gd name="connsiteY4" fmla="*/ 5462 h 6998"/>
                <a:gd name="connsiteX5" fmla="*/ 54774 w 54773"/>
                <a:gd name="connsiteY5" fmla="*/ 4950 h 6998"/>
                <a:gd name="connsiteX6" fmla="*/ 54774 w 54773"/>
                <a:gd name="connsiteY6" fmla="*/ 4609 h 6998"/>
                <a:gd name="connsiteX7" fmla="*/ 47607 w 54773"/>
                <a:gd name="connsiteY7" fmla="*/ 3414 h 6998"/>
                <a:gd name="connsiteX8" fmla="*/ 27558 w 54773"/>
                <a:gd name="connsiteY8" fmla="*/ 0 h 6998"/>
                <a:gd name="connsiteX9" fmla="*/ 27558 w 54773"/>
                <a:gd name="connsiteY9" fmla="*/ 0 h 6998"/>
                <a:gd name="connsiteX10" fmla="*/ 27558 w 54773"/>
                <a:gd name="connsiteY10" fmla="*/ 0 h 6998"/>
                <a:gd name="connsiteX11" fmla="*/ 27558 w 54773"/>
                <a:gd name="connsiteY11" fmla="*/ 0 h 6998"/>
                <a:gd name="connsiteX12" fmla="*/ 27558 w 54773"/>
                <a:gd name="connsiteY12" fmla="*/ 0 h 6998"/>
                <a:gd name="connsiteX13" fmla="*/ 7252 w 54773"/>
                <a:gd name="connsiteY13" fmla="*/ 1537 h 6998"/>
                <a:gd name="connsiteX14" fmla="*/ 0 w 54773"/>
                <a:gd name="connsiteY14" fmla="*/ 2049 h 6998"/>
                <a:gd name="connsiteX15" fmla="*/ 0 w 54773"/>
                <a:gd name="connsiteY15" fmla="*/ 2390 h 6998"/>
                <a:gd name="connsiteX16" fmla="*/ 7081 w 54773"/>
                <a:gd name="connsiteY16" fmla="*/ 3585 h 6998"/>
                <a:gd name="connsiteX17" fmla="*/ 27131 w 54773"/>
                <a:gd name="connsiteY17" fmla="*/ 6999 h 6998"/>
                <a:gd name="connsiteX18" fmla="*/ 27131 w 54773"/>
                <a:gd name="connsiteY18" fmla="*/ 6999 h 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773" h="6998">
                  <a:moveTo>
                    <a:pt x="27302" y="6999"/>
                  </a:moveTo>
                  <a:cubicBezTo>
                    <a:pt x="27302" y="6999"/>
                    <a:pt x="27302" y="6999"/>
                    <a:pt x="27302" y="6999"/>
                  </a:cubicBezTo>
                  <a:cubicBezTo>
                    <a:pt x="27302" y="6999"/>
                    <a:pt x="27302" y="6999"/>
                    <a:pt x="27302" y="6999"/>
                  </a:cubicBezTo>
                  <a:cubicBezTo>
                    <a:pt x="27302" y="6999"/>
                    <a:pt x="27302" y="6999"/>
                    <a:pt x="27302" y="6999"/>
                  </a:cubicBezTo>
                  <a:cubicBezTo>
                    <a:pt x="34042" y="6828"/>
                    <a:pt x="40867" y="6060"/>
                    <a:pt x="47607" y="5462"/>
                  </a:cubicBezTo>
                  <a:lnTo>
                    <a:pt x="54774" y="4950"/>
                  </a:lnTo>
                  <a:cubicBezTo>
                    <a:pt x="54774" y="4950"/>
                    <a:pt x="54774" y="4695"/>
                    <a:pt x="54774" y="4609"/>
                  </a:cubicBezTo>
                  <a:lnTo>
                    <a:pt x="47607" y="3414"/>
                  </a:lnTo>
                  <a:cubicBezTo>
                    <a:pt x="40952" y="2219"/>
                    <a:pt x="34298" y="854"/>
                    <a:pt x="27558" y="0"/>
                  </a:cubicBezTo>
                  <a:cubicBezTo>
                    <a:pt x="27558" y="0"/>
                    <a:pt x="27558" y="0"/>
                    <a:pt x="27558" y="0"/>
                  </a:cubicBezTo>
                  <a:cubicBezTo>
                    <a:pt x="27558" y="0"/>
                    <a:pt x="27558" y="0"/>
                    <a:pt x="27558" y="0"/>
                  </a:cubicBezTo>
                  <a:cubicBezTo>
                    <a:pt x="27558" y="0"/>
                    <a:pt x="27558" y="0"/>
                    <a:pt x="27558" y="0"/>
                  </a:cubicBezTo>
                  <a:lnTo>
                    <a:pt x="27558" y="0"/>
                  </a:lnTo>
                  <a:cubicBezTo>
                    <a:pt x="20817" y="171"/>
                    <a:pt x="14078" y="939"/>
                    <a:pt x="7252" y="1537"/>
                  </a:cubicBezTo>
                  <a:lnTo>
                    <a:pt x="0" y="2049"/>
                  </a:lnTo>
                  <a:cubicBezTo>
                    <a:pt x="0" y="2049"/>
                    <a:pt x="0" y="2305"/>
                    <a:pt x="0" y="2390"/>
                  </a:cubicBezTo>
                  <a:lnTo>
                    <a:pt x="7081" y="3585"/>
                  </a:lnTo>
                  <a:cubicBezTo>
                    <a:pt x="13736" y="4779"/>
                    <a:pt x="20391" y="6145"/>
                    <a:pt x="27131" y="6999"/>
                  </a:cubicBezTo>
                  <a:cubicBezTo>
                    <a:pt x="27131" y="6999"/>
                    <a:pt x="27131" y="6999"/>
                    <a:pt x="27131" y="6999"/>
                  </a:cubicBezTo>
                  <a:close/>
                </a:path>
              </a:pathLst>
            </a:custGeom>
            <a:grpFill/>
            <a:ln w="8532" cap="flat">
              <a:noFill/>
              <a:prstDash val="solid"/>
              <a:miter/>
            </a:ln>
          </p:spPr>
          <p:txBody>
            <a:bodyPr rtlCol="0" anchor="ctr"/>
            <a:lstStyle/>
            <a:p>
              <a:endParaRPr lang="en-US"/>
            </a:p>
          </p:txBody>
        </p:sp>
      </p:grpSp>
      <p:grpSp>
        <p:nvGrpSpPr>
          <p:cNvPr id="1775" name="Graphic 3">
            <a:extLst>
              <a:ext uri="{FF2B5EF4-FFF2-40B4-BE49-F238E27FC236}">
                <a16:creationId xmlns:a16="http://schemas.microsoft.com/office/drawing/2014/main" id="{DF854D2F-8125-ADAD-EF60-D01A2D35FE2C}"/>
              </a:ext>
            </a:extLst>
          </p:cNvPr>
          <p:cNvGrpSpPr/>
          <p:nvPr/>
        </p:nvGrpSpPr>
        <p:grpSpPr>
          <a:xfrm>
            <a:off x="9431434" y="5752515"/>
            <a:ext cx="2856525" cy="1072911"/>
            <a:chOff x="7358494" y="4261974"/>
            <a:chExt cx="1815205" cy="681791"/>
          </a:xfrm>
          <a:solidFill>
            <a:schemeClr val="accent1">
              <a:lumMod val="60000"/>
              <a:lumOff val="40000"/>
            </a:schemeClr>
          </a:solidFill>
        </p:grpSpPr>
        <p:sp>
          <p:nvSpPr>
            <p:cNvPr id="1776" name="Freeform 1775">
              <a:extLst>
                <a:ext uri="{FF2B5EF4-FFF2-40B4-BE49-F238E27FC236}">
                  <a16:creationId xmlns:a16="http://schemas.microsoft.com/office/drawing/2014/main" id="{7A5C292B-A378-DA03-8615-CDEA56FE3B83}"/>
                </a:ext>
              </a:extLst>
            </p:cNvPr>
            <p:cNvSpPr/>
            <p:nvPr/>
          </p:nvSpPr>
          <p:spPr>
            <a:xfrm>
              <a:off x="7358494" y="4261974"/>
              <a:ext cx="1815205" cy="681791"/>
            </a:xfrm>
            <a:custGeom>
              <a:avLst/>
              <a:gdLst>
                <a:gd name="connsiteX0" fmla="*/ 1873 w 1815205"/>
                <a:gd name="connsiteY0" fmla="*/ 285802 h 681791"/>
                <a:gd name="connsiteX1" fmla="*/ 22008 w 1815205"/>
                <a:gd name="connsiteY1" fmla="*/ 321648 h 681791"/>
                <a:gd name="connsiteX2" fmla="*/ 130531 w 1815205"/>
                <a:gd name="connsiteY2" fmla="*/ 350411 h 681791"/>
                <a:gd name="connsiteX3" fmla="*/ 159966 w 1815205"/>
                <a:gd name="connsiteY3" fmla="*/ 358604 h 681791"/>
                <a:gd name="connsiteX4" fmla="*/ 161075 w 1815205"/>
                <a:gd name="connsiteY4" fmla="*/ 362872 h 681791"/>
                <a:gd name="connsiteX5" fmla="*/ 161075 w 1815205"/>
                <a:gd name="connsiteY5" fmla="*/ 358945 h 681791"/>
                <a:gd name="connsiteX6" fmla="*/ 195372 w 1815205"/>
                <a:gd name="connsiteY6" fmla="*/ 367907 h 681791"/>
                <a:gd name="connsiteX7" fmla="*/ 364301 w 1815205"/>
                <a:gd name="connsiteY7" fmla="*/ 405119 h 681791"/>
                <a:gd name="connsiteX8" fmla="*/ 536300 w 1815205"/>
                <a:gd name="connsiteY8" fmla="*/ 440283 h 681791"/>
                <a:gd name="connsiteX9" fmla="*/ 648578 w 1815205"/>
                <a:gd name="connsiteY9" fmla="*/ 464778 h 681791"/>
                <a:gd name="connsiteX10" fmla="*/ 854448 w 1815205"/>
                <a:gd name="connsiteY10" fmla="*/ 508134 h 681791"/>
                <a:gd name="connsiteX11" fmla="*/ 994966 w 1815205"/>
                <a:gd name="connsiteY11" fmla="*/ 536129 h 681791"/>
                <a:gd name="connsiteX12" fmla="*/ 1103233 w 1815205"/>
                <a:gd name="connsiteY12" fmla="*/ 560624 h 681791"/>
                <a:gd name="connsiteX13" fmla="*/ 1295965 w 1815205"/>
                <a:gd name="connsiteY13" fmla="*/ 603725 h 681791"/>
                <a:gd name="connsiteX14" fmla="*/ 1467367 w 1815205"/>
                <a:gd name="connsiteY14" fmla="*/ 641278 h 681791"/>
                <a:gd name="connsiteX15" fmla="*/ 1638428 w 1815205"/>
                <a:gd name="connsiteY15" fmla="*/ 674394 h 681791"/>
                <a:gd name="connsiteX16" fmla="*/ 1694738 w 1815205"/>
                <a:gd name="connsiteY16" fmla="*/ 681563 h 681791"/>
                <a:gd name="connsiteX17" fmla="*/ 1697297 w 1815205"/>
                <a:gd name="connsiteY17" fmla="*/ 681733 h 681791"/>
                <a:gd name="connsiteX18" fmla="*/ 1718627 w 1815205"/>
                <a:gd name="connsiteY18" fmla="*/ 667566 h 681791"/>
                <a:gd name="connsiteX19" fmla="*/ 1736714 w 1815205"/>
                <a:gd name="connsiteY19" fmla="*/ 612345 h 681791"/>
                <a:gd name="connsiteX20" fmla="*/ 1788075 w 1815205"/>
                <a:gd name="connsiteY20" fmla="*/ 460681 h 681791"/>
                <a:gd name="connsiteX21" fmla="*/ 1806844 w 1815205"/>
                <a:gd name="connsiteY21" fmla="*/ 400340 h 681791"/>
                <a:gd name="connsiteX22" fmla="*/ 1813414 w 1815205"/>
                <a:gd name="connsiteY22" fmla="*/ 375332 h 681791"/>
                <a:gd name="connsiteX23" fmla="*/ 1815206 w 1815205"/>
                <a:gd name="connsiteY23" fmla="*/ 365859 h 681791"/>
                <a:gd name="connsiteX24" fmla="*/ 1799592 w 1815205"/>
                <a:gd name="connsiteY24" fmla="*/ 356129 h 681791"/>
                <a:gd name="connsiteX25" fmla="*/ 1762565 w 1815205"/>
                <a:gd name="connsiteY25" fmla="*/ 344010 h 681791"/>
                <a:gd name="connsiteX26" fmla="*/ 1762394 w 1815205"/>
                <a:gd name="connsiteY26" fmla="*/ 342218 h 681791"/>
                <a:gd name="connsiteX27" fmla="*/ 1762053 w 1815205"/>
                <a:gd name="connsiteY27" fmla="*/ 342218 h 681791"/>
                <a:gd name="connsiteX28" fmla="*/ 1762053 w 1815205"/>
                <a:gd name="connsiteY28" fmla="*/ 343839 h 681791"/>
                <a:gd name="connsiteX29" fmla="*/ 1691666 w 1815205"/>
                <a:gd name="connsiteY29" fmla="*/ 325574 h 681791"/>
                <a:gd name="connsiteX30" fmla="*/ 1575549 w 1815205"/>
                <a:gd name="connsiteY30" fmla="*/ 295190 h 681791"/>
                <a:gd name="connsiteX31" fmla="*/ 1424709 w 1815205"/>
                <a:gd name="connsiteY31" fmla="*/ 260197 h 681791"/>
                <a:gd name="connsiteX32" fmla="*/ 1274209 w 1815205"/>
                <a:gd name="connsiteY32" fmla="*/ 223583 h 681791"/>
                <a:gd name="connsiteX33" fmla="*/ 1111594 w 1815205"/>
                <a:gd name="connsiteY33" fmla="*/ 187736 h 681791"/>
                <a:gd name="connsiteX34" fmla="*/ 930125 w 1815205"/>
                <a:gd name="connsiteY34" fmla="*/ 147281 h 681791"/>
                <a:gd name="connsiteX35" fmla="*/ 687738 w 1815205"/>
                <a:gd name="connsiteY35" fmla="*/ 95646 h 681791"/>
                <a:gd name="connsiteX36" fmla="*/ 587149 w 1815205"/>
                <a:gd name="connsiteY36" fmla="*/ 78661 h 681791"/>
                <a:gd name="connsiteX37" fmla="*/ 473933 w 1815205"/>
                <a:gd name="connsiteY37" fmla="*/ 59202 h 681791"/>
                <a:gd name="connsiteX38" fmla="*/ 404997 w 1815205"/>
                <a:gd name="connsiteY38" fmla="*/ 48875 h 681791"/>
                <a:gd name="connsiteX39" fmla="*/ 299204 w 1815205"/>
                <a:gd name="connsiteY39" fmla="*/ 31720 h 681791"/>
                <a:gd name="connsiteX40" fmla="*/ 184878 w 1815205"/>
                <a:gd name="connsiteY40" fmla="*/ 11065 h 681791"/>
                <a:gd name="connsiteX41" fmla="*/ 117222 w 1815205"/>
                <a:gd name="connsiteY41" fmla="*/ 823 h 681791"/>
                <a:gd name="connsiteX42" fmla="*/ 95295 w 1815205"/>
                <a:gd name="connsiteY42" fmla="*/ 311 h 681791"/>
                <a:gd name="connsiteX43" fmla="*/ 76099 w 1815205"/>
                <a:gd name="connsiteY43" fmla="*/ 13455 h 681791"/>
                <a:gd name="connsiteX44" fmla="*/ 73966 w 1815205"/>
                <a:gd name="connsiteY44" fmla="*/ 17893 h 681791"/>
                <a:gd name="connsiteX45" fmla="*/ 73198 w 1815205"/>
                <a:gd name="connsiteY45" fmla="*/ 16528 h 681791"/>
                <a:gd name="connsiteX46" fmla="*/ 72942 w 1815205"/>
                <a:gd name="connsiteY46" fmla="*/ 16698 h 681791"/>
                <a:gd name="connsiteX47" fmla="*/ 73710 w 1815205"/>
                <a:gd name="connsiteY47" fmla="*/ 18491 h 681791"/>
                <a:gd name="connsiteX48" fmla="*/ 58780 w 1815205"/>
                <a:gd name="connsiteY48" fmla="*/ 57922 h 681791"/>
                <a:gd name="connsiteX49" fmla="*/ 47859 w 1815205"/>
                <a:gd name="connsiteY49" fmla="*/ 93683 h 681791"/>
                <a:gd name="connsiteX50" fmla="*/ 47176 w 1815205"/>
                <a:gd name="connsiteY50" fmla="*/ 96158 h 681791"/>
                <a:gd name="connsiteX51" fmla="*/ 44190 w 1815205"/>
                <a:gd name="connsiteY51" fmla="*/ 90781 h 681791"/>
                <a:gd name="connsiteX52" fmla="*/ 43934 w 1815205"/>
                <a:gd name="connsiteY52" fmla="*/ 90951 h 681791"/>
                <a:gd name="connsiteX53" fmla="*/ 46835 w 1815205"/>
                <a:gd name="connsiteY53" fmla="*/ 97267 h 681791"/>
                <a:gd name="connsiteX54" fmla="*/ 35659 w 1815205"/>
                <a:gd name="connsiteY54" fmla="*/ 138405 h 681791"/>
                <a:gd name="connsiteX55" fmla="*/ 35488 w 1815205"/>
                <a:gd name="connsiteY55" fmla="*/ 138917 h 681791"/>
                <a:gd name="connsiteX56" fmla="*/ 35061 w 1815205"/>
                <a:gd name="connsiteY56" fmla="*/ 138149 h 681791"/>
                <a:gd name="connsiteX57" fmla="*/ 34806 w 1815205"/>
                <a:gd name="connsiteY57" fmla="*/ 138320 h 681791"/>
                <a:gd name="connsiteX58" fmla="*/ 35318 w 1815205"/>
                <a:gd name="connsiteY58" fmla="*/ 139515 h 681791"/>
                <a:gd name="connsiteX59" fmla="*/ 22264 w 1815205"/>
                <a:gd name="connsiteY59" fmla="*/ 190980 h 681791"/>
                <a:gd name="connsiteX60" fmla="*/ 6651 w 1815205"/>
                <a:gd name="connsiteY60" fmla="*/ 268135 h 681791"/>
                <a:gd name="connsiteX61" fmla="*/ 1873 w 1815205"/>
                <a:gd name="connsiteY61" fmla="*/ 285546 h 681791"/>
                <a:gd name="connsiteX62" fmla="*/ 34806 w 1815205"/>
                <a:gd name="connsiteY62" fmla="*/ 227424 h 681791"/>
                <a:gd name="connsiteX63" fmla="*/ 40351 w 1815205"/>
                <a:gd name="connsiteY63" fmla="*/ 237836 h 681791"/>
                <a:gd name="connsiteX64" fmla="*/ 43934 w 1815205"/>
                <a:gd name="connsiteY64" fmla="*/ 244493 h 681791"/>
                <a:gd name="connsiteX65" fmla="*/ 32928 w 1815205"/>
                <a:gd name="connsiteY65" fmla="*/ 238263 h 681791"/>
                <a:gd name="connsiteX66" fmla="*/ 34806 w 1815205"/>
                <a:gd name="connsiteY66" fmla="*/ 227424 h 681791"/>
                <a:gd name="connsiteX67" fmla="*/ 61510 w 1815205"/>
                <a:gd name="connsiteY67" fmla="*/ 262587 h 681791"/>
                <a:gd name="connsiteX68" fmla="*/ 66714 w 1815205"/>
                <a:gd name="connsiteY68" fmla="*/ 263953 h 681791"/>
                <a:gd name="connsiteX69" fmla="*/ 66543 w 1815205"/>
                <a:gd name="connsiteY69" fmla="*/ 265148 h 681791"/>
                <a:gd name="connsiteX70" fmla="*/ 66117 w 1815205"/>
                <a:gd name="connsiteY70" fmla="*/ 268562 h 681791"/>
                <a:gd name="connsiteX71" fmla="*/ 61510 w 1815205"/>
                <a:gd name="connsiteY71" fmla="*/ 262502 h 681791"/>
                <a:gd name="connsiteX72" fmla="*/ 89238 w 1815205"/>
                <a:gd name="connsiteY72" fmla="*/ 273000 h 681791"/>
                <a:gd name="connsiteX73" fmla="*/ 87361 w 1815205"/>
                <a:gd name="connsiteY73" fmla="*/ 269330 h 681791"/>
                <a:gd name="connsiteX74" fmla="*/ 89750 w 1815205"/>
                <a:gd name="connsiteY74" fmla="*/ 269927 h 681791"/>
                <a:gd name="connsiteX75" fmla="*/ 106216 w 1815205"/>
                <a:gd name="connsiteY75" fmla="*/ 295617 h 681791"/>
                <a:gd name="connsiteX76" fmla="*/ 89238 w 1815205"/>
                <a:gd name="connsiteY76" fmla="*/ 273085 h 681791"/>
                <a:gd name="connsiteX77" fmla="*/ 147168 w 1815205"/>
                <a:gd name="connsiteY77" fmla="*/ 307224 h 681791"/>
                <a:gd name="connsiteX78" fmla="*/ 147168 w 1815205"/>
                <a:gd name="connsiteY78" fmla="*/ 307395 h 681791"/>
                <a:gd name="connsiteX79" fmla="*/ 115772 w 1815205"/>
                <a:gd name="connsiteY79" fmla="*/ 274621 h 681791"/>
                <a:gd name="connsiteX80" fmla="*/ 121317 w 1815205"/>
                <a:gd name="connsiteY80" fmla="*/ 275475 h 681791"/>
                <a:gd name="connsiteX81" fmla="*/ 123535 w 1815205"/>
                <a:gd name="connsiteY81" fmla="*/ 279315 h 681791"/>
                <a:gd name="connsiteX82" fmla="*/ 123791 w 1815205"/>
                <a:gd name="connsiteY82" fmla="*/ 279145 h 681791"/>
                <a:gd name="connsiteX83" fmla="*/ 122170 w 1815205"/>
                <a:gd name="connsiteY83" fmla="*/ 275645 h 681791"/>
                <a:gd name="connsiteX84" fmla="*/ 131043 w 1815205"/>
                <a:gd name="connsiteY84" fmla="*/ 277352 h 681791"/>
                <a:gd name="connsiteX85" fmla="*/ 146400 w 1815205"/>
                <a:gd name="connsiteY85" fmla="*/ 280852 h 681791"/>
                <a:gd name="connsiteX86" fmla="*/ 160392 w 1815205"/>
                <a:gd name="connsiteY86" fmla="*/ 292117 h 681791"/>
                <a:gd name="connsiteX87" fmla="*/ 158686 w 1815205"/>
                <a:gd name="connsiteY87" fmla="*/ 297068 h 681791"/>
                <a:gd name="connsiteX88" fmla="*/ 154335 w 1815205"/>
                <a:gd name="connsiteY88" fmla="*/ 314735 h 681791"/>
                <a:gd name="connsiteX89" fmla="*/ 147851 w 1815205"/>
                <a:gd name="connsiteY89" fmla="*/ 308163 h 681791"/>
                <a:gd name="connsiteX90" fmla="*/ 147424 w 1815205"/>
                <a:gd name="connsiteY90" fmla="*/ 307224 h 681791"/>
                <a:gd name="connsiteX91" fmla="*/ 147083 w 1815205"/>
                <a:gd name="connsiteY91" fmla="*/ 307310 h 681791"/>
                <a:gd name="connsiteX92" fmla="*/ 151861 w 1815205"/>
                <a:gd name="connsiteY92" fmla="*/ 317040 h 681791"/>
                <a:gd name="connsiteX93" fmla="*/ 150922 w 1815205"/>
                <a:gd name="connsiteY93" fmla="*/ 314906 h 681791"/>
                <a:gd name="connsiteX94" fmla="*/ 153994 w 1815205"/>
                <a:gd name="connsiteY94" fmla="*/ 317466 h 681791"/>
                <a:gd name="connsiteX95" fmla="*/ 153567 w 1815205"/>
                <a:gd name="connsiteY95" fmla="*/ 320795 h 681791"/>
                <a:gd name="connsiteX96" fmla="*/ 151775 w 1815205"/>
                <a:gd name="connsiteY96" fmla="*/ 316954 h 681791"/>
                <a:gd name="connsiteX97" fmla="*/ 230950 w 1815205"/>
                <a:gd name="connsiteY97" fmla="*/ 341023 h 681791"/>
                <a:gd name="connsiteX98" fmla="*/ 210388 w 1815205"/>
                <a:gd name="connsiteY98" fmla="*/ 321819 h 681791"/>
                <a:gd name="connsiteX99" fmla="*/ 205867 w 1815205"/>
                <a:gd name="connsiteY99" fmla="*/ 317552 h 681791"/>
                <a:gd name="connsiteX100" fmla="*/ 206378 w 1815205"/>
                <a:gd name="connsiteY100" fmla="*/ 300823 h 681791"/>
                <a:gd name="connsiteX101" fmla="*/ 220285 w 1815205"/>
                <a:gd name="connsiteY101" fmla="*/ 306371 h 681791"/>
                <a:gd name="connsiteX102" fmla="*/ 254753 w 1815205"/>
                <a:gd name="connsiteY102" fmla="*/ 332573 h 681791"/>
                <a:gd name="connsiteX103" fmla="*/ 255351 w 1815205"/>
                <a:gd name="connsiteY103" fmla="*/ 333000 h 681791"/>
                <a:gd name="connsiteX104" fmla="*/ 253900 w 1815205"/>
                <a:gd name="connsiteY104" fmla="*/ 336072 h 681791"/>
                <a:gd name="connsiteX105" fmla="*/ 253900 w 1815205"/>
                <a:gd name="connsiteY105" fmla="*/ 336072 h 681791"/>
                <a:gd name="connsiteX106" fmla="*/ 253900 w 1815205"/>
                <a:gd name="connsiteY106" fmla="*/ 336072 h 681791"/>
                <a:gd name="connsiteX107" fmla="*/ 253900 w 1815205"/>
                <a:gd name="connsiteY107" fmla="*/ 336072 h 681791"/>
                <a:gd name="connsiteX108" fmla="*/ 253900 w 1815205"/>
                <a:gd name="connsiteY108" fmla="*/ 336072 h 681791"/>
                <a:gd name="connsiteX109" fmla="*/ 250658 w 1815205"/>
                <a:gd name="connsiteY109" fmla="*/ 356214 h 681791"/>
                <a:gd name="connsiteX110" fmla="*/ 250573 w 1815205"/>
                <a:gd name="connsiteY110" fmla="*/ 357068 h 681791"/>
                <a:gd name="connsiteX111" fmla="*/ 201601 w 1815205"/>
                <a:gd name="connsiteY111" fmla="*/ 345460 h 681791"/>
                <a:gd name="connsiteX112" fmla="*/ 205696 w 1815205"/>
                <a:gd name="connsiteY112" fmla="*/ 320710 h 681791"/>
                <a:gd name="connsiteX113" fmla="*/ 208853 w 1815205"/>
                <a:gd name="connsiteY113" fmla="*/ 323270 h 681791"/>
                <a:gd name="connsiteX114" fmla="*/ 230779 w 1815205"/>
                <a:gd name="connsiteY114" fmla="*/ 341193 h 681791"/>
                <a:gd name="connsiteX115" fmla="*/ 230950 w 1815205"/>
                <a:gd name="connsiteY115" fmla="*/ 340937 h 681791"/>
                <a:gd name="connsiteX116" fmla="*/ 301422 w 1815205"/>
                <a:gd name="connsiteY116" fmla="*/ 366030 h 681791"/>
                <a:gd name="connsiteX117" fmla="*/ 301678 w 1815205"/>
                <a:gd name="connsiteY117" fmla="*/ 369102 h 681791"/>
                <a:gd name="connsiteX118" fmla="*/ 252449 w 1815205"/>
                <a:gd name="connsiteY118" fmla="*/ 357580 h 681791"/>
                <a:gd name="connsiteX119" fmla="*/ 252706 w 1815205"/>
                <a:gd name="connsiteY119" fmla="*/ 356897 h 681791"/>
                <a:gd name="connsiteX120" fmla="*/ 260896 w 1815205"/>
                <a:gd name="connsiteY120" fmla="*/ 338547 h 681791"/>
                <a:gd name="connsiteX121" fmla="*/ 260896 w 1815205"/>
                <a:gd name="connsiteY121" fmla="*/ 338547 h 681791"/>
                <a:gd name="connsiteX122" fmla="*/ 260896 w 1815205"/>
                <a:gd name="connsiteY122" fmla="*/ 338547 h 681791"/>
                <a:gd name="connsiteX123" fmla="*/ 260896 w 1815205"/>
                <a:gd name="connsiteY123" fmla="*/ 338547 h 681791"/>
                <a:gd name="connsiteX124" fmla="*/ 260896 w 1815205"/>
                <a:gd name="connsiteY124" fmla="*/ 338547 h 681791"/>
                <a:gd name="connsiteX125" fmla="*/ 261152 w 1815205"/>
                <a:gd name="connsiteY125" fmla="*/ 337523 h 681791"/>
                <a:gd name="connsiteX126" fmla="*/ 271561 w 1815205"/>
                <a:gd name="connsiteY126" fmla="*/ 345375 h 681791"/>
                <a:gd name="connsiteX127" fmla="*/ 273694 w 1815205"/>
                <a:gd name="connsiteY127" fmla="*/ 346997 h 681791"/>
                <a:gd name="connsiteX128" fmla="*/ 272329 w 1815205"/>
                <a:gd name="connsiteY128" fmla="*/ 344692 h 681791"/>
                <a:gd name="connsiteX129" fmla="*/ 265332 w 1815205"/>
                <a:gd name="connsiteY129" fmla="*/ 332829 h 681791"/>
                <a:gd name="connsiteX130" fmla="*/ 265077 w 1815205"/>
                <a:gd name="connsiteY130" fmla="*/ 333000 h 681791"/>
                <a:gd name="connsiteX131" fmla="*/ 270196 w 1815205"/>
                <a:gd name="connsiteY131" fmla="*/ 342814 h 681791"/>
                <a:gd name="connsiteX132" fmla="*/ 261664 w 1815205"/>
                <a:gd name="connsiteY132" fmla="*/ 335560 h 681791"/>
                <a:gd name="connsiteX133" fmla="*/ 264309 w 1815205"/>
                <a:gd name="connsiteY133" fmla="*/ 323867 h 681791"/>
                <a:gd name="connsiteX134" fmla="*/ 303981 w 1815205"/>
                <a:gd name="connsiteY134" fmla="*/ 339145 h 681791"/>
                <a:gd name="connsiteX135" fmla="*/ 301592 w 1815205"/>
                <a:gd name="connsiteY135" fmla="*/ 345972 h 681791"/>
                <a:gd name="connsiteX136" fmla="*/ 301592 w 1815205"/>
                <a:gd name="connsiteY136" fmla="*/ 345972 h 681791"/>
                <a:gd name="connsiteX137" fmla="*/ 301592 w 1815205"/>
                <a:gd name="connsiteY137" fmla="*/ 345972 h 681791"/>
                <a:gd name="connsiteX138" fmla="*/ 301592 w 1815205"/>
                <a:gd name="connsiteY138" fmla="*/ 345972 h 681791"/>
                <a:gd name="connsiteX139" fmla="*/ 301592 w 1815205"/>
                <a:gd name="connsiteY139" fmla="*/ 345972 h 681791"/>
                <a:gd name="connsiteX140" fmla="*/ 301422 w 1815205"/>
                <a:gd name="connsiteY140" fmla="*/ 366030 h 681791"/>
                <a:gd name="connsiteX141" fmla="*/ 316864 w 1815205"/>
                <a:gd name="connsiteY141" fmla="*/ 335987 h 681791"/>
                <a:gd name="connsiteX142" fmla="*/ 316608 w 1815205"/>
                <a:gd name="connsiteY142" fmla="*/ 335987 h 681791"/>
                <a:gd name="connsiteX143" fmla="*/ 316437 w 1815205"/>
                <a:gd name="connsiteY143" fmla="*/ 335816 h 681791"/>
                <a:gd name="connsiteX144" fmla="*/ 316437 w 1815205"/>
                <a:gd name="connsiteY144" fmla="*/ 335816 h 681791"/>
                <a:gd name="connsiteX145" fmla="*/ 310466 w 1815205"/>
                <a:gd name="connsiteY145" fmla="*/ 333853 h 681791"/>
                <a:gd name="connsiteX146" fmla="*/ 311233 w 1815205"/>
                <a:gd name="connsiteY146" fmla="*/ 328903 h 681791"/>
                <a:gd name="connsiteX147" fmla="*/ 338279 w 1815205"/>
                <a:gd name="connsiteY147" fmla="*/ 340340 h 681791"/>
                <a:gd name="connsiteX148" fmla="*/ 338108 w 1815205"/>
                <a:gd name="connsiteY148" fmla="*/ 343754 h 681791"/>
                <a:gd name="connsiteX149" fmla="*/ 316864 w 1815205"/>
                <a:gd name="connsiteY149" fmla="*/ 335901 h 681791"/>
                <a:gd name="connsiteX150" fmla="*/ 316864 w 1815205"/>
                <a:gd name="connsiteY150" fmla="*/ 335901 h 681791"/>
                <a:gd name="connsiteX151" fmla="*/ 414979 w 1815205"/>
                <a:gd name="connsiteY151" fmla="*/ 363555 h 681791"/>
                <a:gd name="connsiteX152" fmla="*/ 414723 w 1815205"/>
                <a:gd name="connsiteY152" fmla="*/ 363555 h 681791"/>
                <a:gd name="connsiteX153" fmla="*/ 414467 w 1815205"/>
                <a:gd name="connsiteY153" fmla="*/ 363384 h 681791"/>
                <a:gd name="connsiteX154" fmla="*/ 414467 w 1815205"/>
                <a:gd name="connsiteY154" fmla="*/ 363384 h 681791"/>
                <a:gd name="connsiteX155" fmla="*/ 402096 w 1815205"/>
                <a:gd name="connsiteY155" fmla="*/ 359031 h 681791"/>
                <a:gd name="connsiteX156" fmla="*/ 402949 w 1815205"/>
                <a:gd name="connsiteY156" fmla="*/ 356897 h 681791"/>
                <a:gd name="connsiteX157" fmla="*/ 402949 w 1815205"/>
                <a:gd name="connsiteY157" fmla="*/ 356897 h 681791"/>
                <a:gd name="connsiteX158" fmla="*/ 402949 w 1815205"/>
                <a:gd name="connsiteY158" fmla="*/ 356897 h 681791"/>
                <a:gd name="connsiteX159" fmla="*/ 402949 w 1815205"/>
                <a:gd name="connsiteY159" fmla="*/ 356897 h 681791"/>
                <a:gd name="connsiteX160" fmla="*/ 402949 w 1815205"/>
                <a:gd name="connsiteY160" fmla="*/ 356897 h 681791"/>
                <a:gd name="connsiteX161" fmla="*/ 406191 w 1815205"/>
                <a:gd name="connsiteY161" fmla="*/ 335560 h 681791"/>
                <a:gd name="connsiteX162" fmla="*/ 406191 w 1815205"/>
                <a:gd name="connsiteY162" fmla="*/ 335389 h 681791"/>
                <a:gd name="connsiteX163" fmla="*/ 450300 w 1815205"/>
                <a:gd name="connsiteY163" fmla="*/ 344266 h 681791"/>
                <a:gd name="connsiteX164" fmla="*/ 449533 w 1815205"/>
                <a:gd name="connsiteY164" fmla="*/ 346997 h 681791"/>
                <a:gd name="connsiteX165" fmla="*/ 448850 w 1815205"/>
                <a:gd name="connsiteY165" fmla="*/ 349386 h 681791"/>
                <a:gd name="connsiteX166" fmla="*/ 441257 w 1815205"/>
                <a:gd name="connsiteY166" fmla="*/ 345802 h 681791"/>
                <a:gd name="connsiteX167" fmla="*/ 441257 w 1815205"/>
                <a:gd name="connsiteY167" fmla="*/ 345802 h 681791"/>
                <a:gd name="connsiteX168" fmla="*/ 441257 w 1815205"/>
                <a:gd name="connsiteY168" fmla="*/ 345802 h 681791"/>
                <a:gd name="connsiteX169" fmla="*/ 441257 w 1815205"/>
                <a:gd name="connsiteY169" fmla="*/ 345802 h 681791"/>
                <a:gd name="connsiteX170" fmla="*/ 441257 w 1815205"/>
                <a:gd name="connsiteY170" fmla="*/ 345802 h 681791"/>
                <a:gd name="connsiteX171" fmla="*/ 424535 w 1815205"/>
                <a:gd name="connsiteY171" fmla="*/ 343327 h 681791"/>
                <a:gd name="connsiteX172" fmla="*/ 418562 w 1815205"/>
                <a:gd name="connsiteY172" fmla="*/ 342473 h 681791"/>
                <a:gd name="connsiteX173" fmla="*/ 418477 w 1815205"/>
                <a:gd name="connsiteY173" fmla="*/ 342814 h 681791"/>
                <a:gd name="connsiteX174" fmla="*/ 423852 w 1815205"/>
                <a:gd name="connsiteY174" fmla="*/ 345460 h 681791"/>
                <a:gd name="connsiteX175" fmla="*/ 439039 w 1815205"/>
                <a:gd name="connsiteY175" fmla="*/ 352886 h 681791"/>
                <a:gd name="connsiteX176" fmla="*/ 439039 w 1815205"/>
                <a:gd name="connsiteY176" fmla="*/ 352886 h 681791"/>
                <a:gd name="connsiteX177" fmla="*/ 439039 w 1815205"/>
                <a:gd name="connsiteY177" fmla="*/ 352886 h 681791"/>
                <a:gd name="connsiteX178" fmla="*/ 439039 w 1815205"/>
                <a:gd name="connsiteY178" fmla="*/ 352886 h 681791"/>
                <a:gd name="connsiteX179" fmla="*/ 439039 w 1815205"/>
                <a:gd name="connsiteY179" fmla="*/ 352886 h 681791"/>
                <a:gd name="connsiteX180" fmla="*/ 447400 w 1815205"/>
                <a:gd name="connsiteY180" fmla="*/ 354251 h 681791"/>
                <a:gd name="connsiteX181" fmla="*/ 443475 w 1815205"/>
                <a:gd name="connsiteY181" fmla="*/ 368675 h 681791"/>
                <a:gd name="connsiteX182" fmla="*/ 443475 w 1815205"/>
                <a:gd name="connsiteY182" fmla="*/ 368675 h 681791"/>
                <a:gd name="connsiteX183" fmla="*/ 443475 w 1815205"/>
                <a:gd name="connsiteY183" fmla="*/ 368675 h 681791"/>
                <a:gd name="connsiteX184" fmla="*/ 443475 w 1815205"/>
                <a:gd name="connsiteY184" fmla="*/ 368675 h 681791"/>
                <a:gd name="connsiteX185" fmla="*/ 443475 w 1815205"/>
                <a:gd name="connsiteY185" fmla="*/ 368675 h 681791"/>
                <a:gd name="connsiteX186" fmla="*/ 443048 w 1815205"/>
                <a:gd name="connsiteY186" fmla="*/ 374479 h 681791"/>
                <a:gd name="connsiteX187" fmla="*/ 414894 w 1815205"/>
                <a:gd name="connsiteY187" fmla="*/ 363640 h 681791"/>
                <a:gd name="connsiteX188" fmla="*/ 414894 w 1815205"/>
                <a:gd name="connsiteY188" fmla="*/ 363640 h 681791"/>
                <a:gd name="connsiteX189" fmla="*/ 504392 w 1815205"/>
                <a:gd name="connsiteY189" fmla="*/ 376527 h 681791"/>
                <a:gd name="connsiteX190" fmla="*/ 504392 w 1815205"/>
                <a:gd name="connsiteY190" fmla="*/ 376527 h 681791"/>
                <a:gd name="connsiteX191" fmla="*/ 505842 w 1815205"/>
                <a:gd name="connsiteY191" fmla="*/ 394280 h 681791"/>
                <a:gd name="connsiteX192" fmla="*/ 506183 w 1815205"/>
                <a:gd name="connsiteY192" fmla="*/ 398462 h 681791"/>
                <a:gd name="connsiteX193" fmla="*/ 492191 w 1815205"/>
                <a:gd name="connsiteY193" fmla="*/ 393256 h 681791"/>
                <a:gd name="connsiteX194" fmla="*/ 466425 w 1815205"/>
                <a:gd name="connsiteY194" fmla="*/ 383440 h 681791"/>
                <a:gd name="connsiteX195" fmla="*/ 449021 w 1815205"/>
                <a:gd name="connsiteY195" fmla="*/ 376698 h 681791"/>
                <a:gd name="connsiteX196" fmla="*/ 450812 w 1815205"/>
                <a:gd name="connsiteY196" fmla="*/ 369785 h 681791"/>
                <a:gd name="connsiteX197" fmla="*/ 450812 w 1815205"/>
                <a:gd name="connsiteY197" fmla="*/ 369785 h 681791"/>
                <a:gd name="connsiteX198" fmla="*/ 450812 w 1815205"/>
                <a:gd name="connsiteY198" fmla="*/ 369785 h 681791"/>
                <a:gd name="connsiteX199" fmla="*/ 450812 w 1815205"/>
                <a:gd name="connsiteY199" fmla="*/ 369785 h 681791"/>
                <a:gd name="connsiteX200" fmla="*/ 450812 w 1815205"/>
                <a:gd name="connsiteY200" fmla="*/ 369785 h 681791"/>
                <a:gd name="connsiteX201" fmla="*/ 451580 w 1815205"/>
                <a:gd name="connsiteY201" fmla="*/ 354763 h 681791"/>
                <a:gd name="connsiteX202" fmla="*/ 455846 w 1815205"/>
                <a:gd name="connsiteY202" fmla="*/ 355276 h 681791"/>
                <a:gd name="connsiteX203" fmla="*/ 461818 w 1815205"/>
                <a:gd name="connsiteY203" fmla="*/ 356129 h 681791"/>
                <a:gd name="connsiteX204" fmla="*/ 461904 w 1815205"/>
                <a:gd name="connsiteY204" fmla="*/ 355788 h 681791"/>
                <a:gd name="connsiteX205" fmla="*/ 456529 w 1815205"/>
                <a:gd name="connsiteY205" fmla="*/ 353142 h 681791"/>
                <a:gd name="connsiteX206" fmla="*/ 451751 w 1815205"/>
                <a:gd name="connsiteY206" fmla="*/ 350667 h 681791"/>
                <a:gd name="connsiteX207" fmla="*/ 451836 w 1815205"/>
                <a:gd name="connsiteY207" fmla="*/ 347167 h 681791"/>
                <a:gd name="connsiteX208" fmla="*/ 451836 w 1815205"/>
                <a:gd name="connsiteY208" fmla="*/ 344436 h 681791"/>
                <a:gd name="connsiteX209" fmla="*/ 508998 w 1815205"/>
                <a:gd name="connsiteY209" fmla="*/ 355702 h 681791"/>
                <a:gd name="connsiteX210" fmla="*/ 508231 w 1815205"/>
                <a:gd name="connsiteY210" fmla="*/ 359116 h 681791"/>
                <a:gd name="connsiteX211" fmla="*/ 504477 w 1815205"/>
                <a:gd name="connsiteY211" fmla="*/ 376527 h 681791"/>
                <a:gd name="connsiteX212" fmla="*/ 504477 w 1815205"/>
                <a:gd name="connsiteY212" fmla="*/ 376527 h 681791"/>
                <a:gd name="connsiteX213" fmla="*/ 504477 w 1815205"/>
                <a:gd name="connsiteY213" fmla="*/ 376527 h 681791"/>
                <a:gd name="connsiteX214" fmla="*/ 504477 w 1815205"/>
                <a:gd name="connsiteY214" fmla="*/ 376527 h 681791"/>
                <a:gd name="connsiteX215" fmla="*/ 395527 w 1815205"/>
                <a:gd name="connsiteY215" fmla="*/ 356726 h 681791"/>
                <a:gd name="connsiteX216" fmla="*/ 345702 w 1815205"/>
                <a:gd name="connsiteY216" fmla="*/ 339059 h 681791"/>
                <a:gd name="connsiteX217" fmla="*/ 345531 w 1815205"/>
                <a:gd name="connsiteY217" fmla="*/ 322929 h 681791"/>
                <a:gd name="connsiteX218" fmla="*/ 349882 w 1815205"/>
                <a:gd name="connsiteY218" fmla="*/ 323782 h 681791"/>
                <a:gd name="connsiteX219" fmla="*/ 352953 w 1815205"/>
                <a:gd name="connsiteY219" fmla="*/ 325318 h 681791"/>
                <a:gd name="connsiteX220" fmla="*/ 354575 w 1815205"/>
                <a:gd name="connsiteY220" fmla="*/ 326172 h 681791"/>
                <a:gd name="connsiteX221" fmla="*/ 356366 w 1815205"/>
                <a:gd name="connsiteY221" fmla="*/ 326940 h 681791"/>
                <a:gd name="connsiteX222" fmla="*/ 358243 w 1815205"/>
                <a:gd name="connsiteY222" fmla="*/ 326599 h 681791"/>
                <a:gd name="connsiteX223" fmla="*/ 359011 w 1815205"/>
                <a:gd name="connsiteY223" fmla="*/ 326001 h 681791"/>
                <a:gd name="connsiteX224" fmla="*/ 359011 w 1815205"/>
                <a:gd name="connsiteY224" fmla="*/ 325745 h 681791"/>
                <a:gd name="connsiteX225" fmla="*/ 389725 w 1815205"/>
                <a:gd name="connsiteY225" fmla="*/ 332061 h 681791"/>
                <a:gd name="connsiteX226" fmla="*/ 403973 w 1815205"/>
                <a:gd name="connsiteY226" fmla="*/ 334963 h 681791"/>
                <a:gd name="connsiteX227" fmla="*/ 403973 w 1815205"/>
                <a:gd name="connsiteY227" fmla="*/ 334963 h 681791"/>
                <a:gd name="connsiteX228" fmla="*/ 395783 w 1815205"/>
                <a:gd name="connsiteY228" fmla="*/ 354763 h 681791"/>
                <a:gd name="connsiteX229" fmla="*/ 395783 w 1815205"/>
                <a:gd name="connsiteY229" fmla="*/ 354763 h 681791"/>
                <a:gd name="connsiteX230" fmla="*/ 395783 w 1815205"/>
                <a:gd name="connsiteY230" fmla="*/ 354763 h 681791"/>
                <a:gd name="connsiteX231" fmla="*/ 395783 w 1815205"/>
                <a:gd name="connsiteY231" fmla="*/ 354763 h 681791"/>
                <a:gd name="connsiteX232" fmla="*/ 395783 w 1815205"/>
                <a:gd name="connsiteY232" fmla="*/ 354763 h 681791"/>
                <a:gd name="connsiteX233" fmla="*/ 395356 w 1815205"/>
                <a:gd name="connsiteY233" fmla="*/ 356726 h 681791"/>
                <a:gd name="connsiteX234" fmla="*/ 279922 w 1815205"/>
                <a:gd name="connsiteY234" fmla="*/ 274963 h 681791"/>
                <a:gd name="connsiteX235" fmla="*/ 279922 w 1815205"/>
                <a:gd name="connsiteY235" fmla="*/ 274963 h 681791"/>
                <a:gd name="connsiteX236" fmla="*/ 279922 w 1815205"/>
                <a:gd name="connsiteY236" fmla="*/ 274963 h 681791"/>
                <a:gd name="connsiteX237" fmla="*/ 279922 w 1815205"/>
                <a:gd name="connsiteY237" fmla="*/ 274963 h 681791"/>
                <a:gd name="connsiteX238" fmla="*/ 319338 w 1815205"/>
                <a:gd name="connsiteY238" fmla="*/ 296982 h 681791"/>
                <a:gd name="connsiteX239" fmla="*/ 347323 w 1815205"/>
                <a:gd name="connsiteY239" fmla="*/ 310809 h 681791"/>
                <a:gd name="connsiteX240" fmla="*/ 344593 w 1815205"/>
                <a:gd name="connsiteY240" fmla="*/ 310212 h 681791"/>
                <a:gd name="connsiteX241" fmla="*/ 344593 w 1815205"/>
                <a:gd name="connsiteY241" fmla="*/ 309529 h 681791"/>
                <a:gd name="connsiteX242" fmla="*/ 344251 w 1815205"/>
                <a:gd name="connsiteY242" fmla="*/ 309529 h 681791"/>
                <a:gd name="connsiteX243" fmla="*/ 344166 w 1815205"/>
                <a:gd name="connsiteY243" fmla="*/ 310126 h 681791"/>
                <a:gd name="connsiteX244" fmla="*/ 321130 w 1815205"/>
                <a:gd name="connsiteY244" fmla="*/ 305347 h 681791"/>
                <a:gd name="connsiteX245" fmla="*/ 264565 w 1815205"/>
                <a:gd name="connsiteY245" fmla="*/ 270354 h 681791"/>
                <a:gd name="connsiteX246" fmla="*/ 264565 w 1815205"/>
                <a:gd name="connsiteY246" fmla="*/ 270354 h 681791"/>
                <a:gd name="connsiteX247" fmla="*/ 264394 w 1815205"/>
                <a:gd name="connsiteY247" fmla="*/ 270268 h 681791"/>
                <a:gd name="connsiteX248" fmla="*/ 264223 w 1815205"/>
                <a:gd name="connsiteY248" fmla="*/ 270268 h 681791"/>
                <a:gd name="connsiteX249" fmla="*/ 264223 w 1815205"/>
                <a:gd name="connsiteY249" fmla="*/ 270183 h 681791"/>
                <a:gd name="connsiteX250" fmla="*/ 192898 w 1815205"/>
                <a:gd name="connsiteY250" fmla="*/ 229557 h 681791"/>
                <a:gd name="connsiteX251" fmla="*/ 167815 w 1815205"/>
                <a:gd name="connsiteY251" fmla="*/ 214621 h 681791"/>
                <a:gd name="connsiteX252" fmla="*/ 167644 w 1815205"/>
                <a:gd name="connsiteY252" fmla="*/ 214877 h 681791"/>
                <a:gd name="connsiteX253" fmla="*/ 191874 w 1815205"/>
                <a:gd name="connsiteY253" fmla="*/ 231435 h 681791"/>
                <a:gd name="connsiteX254" fmla="*/ 260555 w 1815205"/>
                <a:gd name="connsiteY254" fmla="*/ 276585 h 681791"/>
                <a:gd name="connsiteX255" fmla="*/ 260555 w 1815205"/>
                <a:gd name="connsiteY255" fmla="*/ 276585 h 681791"/>
                <a:gd name="connsiteX256" fmla="*/ 260555 w 1815205"/>
                <a:gd name="connsiteY256" fmla="*/ 276585 h 681791"/>
                <a:gd name="connsiteX257" fmla="*/ 260555 w 1815205"/>
                <a:gd name="connsiteY257" fmla="*/ 276585 h 681791"/>
                <a:gd name="connsiteX258" fmla="*/ 260555 w 1815205"/>
                <a:gd name="connsiteY258" fmla="*/ 276585 h 681791"/>
                <a:gd name="connsiteX259" fmla="*/ 309100 w 1815205"/>
                <a:gd name="connsiteY259" fmla="*/ 302871 h 681791"/>
                <a:gd name="connsiteX260" fmla="*/ 281372 w 1815205"/>
                <a:gd name="connsiteY260" fmla="*/ 297153 h 681791"/>
                <a:gd name="connsiteX261" fmla="*/ 249123 w 1815205"/>
                <a:gd name="connsiteY261" fmla="*/ 273597 h 681791"/>
                <a:gd name="connsiteX262" fmla="*/ 249123 w 1815205"/>
                <a:gd name="connsiteY262" fmla="*/ 273597 h 681791"/>
                <a:gd name="connsiteX263" fmla="*/ 248952 w 1815205"/>
                <a:gd name="connsiteY263" fmla="*/ 273426 h 681791"/>
                <a:gd name="connsiteX264" fmla="*/ 248781 w 1815205"/>
                <a:gd name="connsiteY264" fmla="*/ 273256 h 681791"/>
                <a:gd name="connsiteX265" fmla="*/ 248781 w 1815205"/>
                <a:gd name="connsiteY265" fmla="*/ 273256 h 681791"/>
                <a:gd name="connsiteX266" fmla="*/ 173702 w 1815205"/>
                <a:gd name="connsiteY266" fmla="*/ 222047 h 681791"/>
                <a:gd name="connsiteX267" fmla="*/ 147424 w 1815205"/>
                <a:gd name="connsiteY267" fmla="*/ 203270 h 681791"/>
                <a:gd name="connsiteX268" fmla="*/ 147254 w 1815205"/>
                <a:gd name="connsiteY268" fmla="*/ 203526 h 681791"/>
                <a:gd name="connsiteX269" fmla="*/ 172593 w 1815205"/>
                <a:gd name="connsiteY269" fmla="*/ 223839 h 681791"/>
                <a:gd name="connsiteX270" fmla="*/ 244771 w 1815205"/>
                <a:gd name="connsiteY270" fmla="*/ 279401 h 681791"/>
                <a:gd name="connsiteX271" fmla="*/ 244771 w 1815205"/>
                <a:gd name="connsiteY271" fmla="*/ 279401 h 681791"/>
                <a:gd name="connsiteX272" fmla="*/ 244771 w 1815205"/>
                <a:gd name="connsiteY272" fmla="*/ 279401 h 681791"/>
                <a:gd name="connsiteX273" fmla="*/ 244771 w 1815205"/>
                <a:gd name="connsiteY273" fmla="*/ 279401 h 681791"/>
                <a:gd name="connsiteX274" fmla="*/ 244771 w 1815205"/>
                <a:gd name="connsiteY274" fmla="*/ 279401 h 681791"/>
                <a:gd name="connsiteX275" fmla="*/ 266868 w 1815205"/>
                <a:gd name="connsiteY275" fmla="*/ 293995 h 681791"/>
                <a:gd name="connsiteX276" fmla="*/ 235728 w 1815205"/>
                <a:gd name="connsiteY276" fmla="*/ 287765 h 681791"/>
                <a:gd name="connsiteX277" fmla="*/ 199553 w 1815205"/>
                <a:gd name="connsiteY277" fmla="*/ 258576 h 681791"/>
                <a:gd name="connsiteX278" fmla="*/ 199553 w 1815205"/>
                <a:gd name="connsiteY278" fmla="*/ 258576 h 681791"/>
                <a:gd name="connsiteX279" fmla="*/ 199382 w 1815205"/>
                <a:gd name="connsiteY279" fmla="*/ 258405 h 681791"/>
                <a:gd name="connsiteX280" fmla="*/ 199212 w 1815205"/>
                <a:gd name="connsiteY280" fmla="*/ 258234 h 681791"/>
                <a:gd name="connsiteX281" fmla="*/ 199212 w 1815205"/>
                <a:gd name="connsiteY281" fmla="*/ 258234 h 681791"/>
                <a:gd name="connsiteX282" fmla="*/ 128910 w 1815205"/>
                <a:gd name="connsiteY282" fmla="*/ 206257 h 681791"/>
                <a:gd name="connsiteX283" fmla="*/ 125839 w 1815205"/>
                <a:gd name="connsiteY283" fmla="*/ 203953 h 681791"/>
                <a:gd name="connsiteX284" fmla="*/ 125839 w 1815205"/>
                <a:gd name="connsiteY284" fmla="*/ 203953 h 681791"/>
                <a:gd name="connsiteX285" fmla="*/ 104765 w 1815205"/>
                <a:gd name="connsiteY285" fmla="*/ 149842 h 681791"/>
                <a:gd name="connsiteX286" fmla="*/ 104765 w 1815205"/>
                <a:gd name="connsiteY286" fmla="*/ 149842 h 681791"/>
                <a:gd name="connsiteX287" fmla="*/ 104765 w 1815205"/>
                <a:gd name="connsiteY287" fmla="*/ 149671 h 681791"/>
                <a:gd name="connsiteX288" fmla="*/ 104765 w 1815205"/>
                <a:gd name="connsiteY288" fmla="*/ 149501 h 681791"/>
                <a:gd name="connsiteX289" fmla="*/ 104765 w 1815205"/>
                <a:gd name="connsiteY289" fmla="*/ 149501 h 681791"/>
                <a:gd name="connsiteX290" fmla="*/ 77293 w 1815205"/>
                <a:gd name="connsiteY290" fmla="*/ 98462 h 681791"/>
                <a:gd name="connsiteX291" fmla="*/ 68676 w 1815205"/>
                <a:gd name="connsiteY291" fmla="*/ 83270 h 681791"/>
                <a:gd name="connsiteX292" fmla="*/ 71577 w 1815205"/>
                <a:gd name="connsiteY292" fmla="*/ 73967 h 681791"/>
                <a:gd name="connsiteX293" fmla="*/ 77720 w 1815205"/>
                <a:gd name="connsiteY293" fmla="*/ 88562 h 681791"/>
                <a:gd name="connsiteX294" fmla="*/ 97770 w 1815205"/>
                <a:gd name="connsiteY294" fmla="*/ 132687 h 681791"/>
                <a:gd name="connsiteX295" fmla="*/ 97770 w 1815205"/>
                <a:gd name="connsiteY295" fmla="*/ 132687 h 681791"/>
                <a:gd name="connsiteX296" fmla="*/ 97770 w 1815205"/>
                <a:gd name="connsiteY296" fmla="*/ 132687 h 681791"/>
                <a:gd name="connsiteX297" fmla="*/ 97770 w 1815205"/>
                <a:gd name="connsiteY297" fmla="*/ 132687 h 681791"/>
                <a:gd name="connsiteX298" fmla="*/ 97770 w 1815205"/>
                <a:gd name="connsiteY298" fmla="*/ 132687 h 681791"/>
                <a:gd name="connsiteX299" fmla="*/ 124047 w 1815205"/>
                <a:gd name="connsiteY299" fmla="*/ 173313 h 681791"/>
                <a:gd name="connsiteX300" fmla="*/ 133859 w 1815205"/>
                <a:gd name="connsiteY300" fmla="*/ 187566 h 681791"/>
                <a:gd name="connsiteX301" fmla="*/ 134115 w 1815205"/>
                <a:gd name="connsiteY301" fmla="*/ 187395 h 681791"/>
                <a:gd name="connsiteX302" fmla="*/ 126010 w 1815205"/>
                <a:gd name="connsiteY302" fmla="*/ 172288 h 681791"/>
                <a:gd name="connsiteX303" fmla="*/ 104339 w 1815205"/>
                <a:gd name="connsiteY303" fmla="*/ 129188 h 681791"/>
                <a:gd name="connsiteX304" fmla="*/ 104339 w 1815205"/>
                <a:gd name="connsiteY304" fmla="*/ 129188 h 681791"/>
                <a:gd name="connsiteX305" fmla="*/ 104339 w 1815205"/>
                <a:gd name="connsiteY305" fmla="*/ 129102 h 681791"/>
                <a:gd name="connsiteX306" fmla="*/ 104339 w 1815205"/>
                <a:gd name="connsiteY306" fmla="*/ 129102 h 681791"/>
                <a:gd name="connsiteX307" fmla="*/ 104339 w 1815205"/>
                <a:gd name="connsiteY307" fmla="*/ 129017 h 681791"/>
                <a:gd name="connsiteX308" fmla="*/ 79767 w 1815205"/>
                <a:gd name="connsiteY308" fmla="*/ 87537 h 681791"/>
                <a:gd name="connsiteX309" fmla="*/ 71918 w 1815205"/>
                <a:gd name="connsiteY309" fmla="*/ 73370 h 681791"/>
                <a:gd name="connsiteX310" fmla="*/ 78317 w 1815205"/>
                <a:gd name="connsiteY310" fmla="*/ 52886 h 681791"/>
                <a:gd name="connsiteX311" fmla="*/ 82839 w 1815205"/>
                <a:gd name="connsiteY311" fmla="*/ 40254 h 681791"/>
                <a:gd name="connsiteX312" fmla="*/ 100329 w 1815205"/>
                <a:gd name="connsiteY312" fmla="*/ 80966 h 681791"/>
                <a:gd name="connsiteX313" fmla="*/ 100329 w 1815205"/>
                <a:gd name="connsiteY313" fmla="*/ 80966 h 681791"/>
                <a:gd name="connsiteX314" fmla="*/ 100329 w 1815205"/>
                <a:gd name="connsiteY314" fmla="*/ 80966 h 681791"/>
                <a:gd name="connsiteX315" fmla="*/ 100329 w 1815205"/>
                <a:gd name="connsiteY315" fmla="*/ 80966 h 681791"/>
                <a:gd name="connsiteX316" fmla="*/ 100329 w 1815205"/>
                <a:gd name="connsiteY316" fmla="*/ 80966 h 681791"/>
                <a:gd name="connsiteX317" fmla="*/ 125327 w 1815205"/>
                <a:gd name="connsiteY317" fmla="*/ 126200 h 681791"/>
                <a:gd name="connsiteX318" fmla="*/ 132664 w 1815205"/>
                <a:gd name="connsiteY318" fmla="*/ 139515 h 681791"/>
                <a:gd name="connsiteX319" fmla="*/ 130958 w 1815205"/>
                <a:gd name="connsiteY319" fmla="*/ 150098 h 681791"/>
                <a:gd name="connsiteX320" fmla="*/ 163634 w 1815205"/>
                <a:gd name="connsiteY320" fmla="*/ 198064 h 681791"/>
                <a:gd name="connsiteX321" fmla="*/ 183002 w 1815205"/>
                <a:gd name="connsiteY321" fmla="*/ 199515 h 681791"/>
                <a:gd name="connsiteX322" fmla="*/ 183002 w 1815205"/>
                <a:gd name="connsiteY322" fmla="*/ 199515 h 681791"/>
                <a:gd name="connsiteX323" fmla="*/ 195117 w 1815205"/>
                <a:gd name="connsiteY323" fmla="*/ 210098 h 681791"/>
                <a:gd name="connsiteX324" fmla="*/ 207402 w 1815205"/>
                <a:gd name="connsiteY324" fmla="*/ 220511 h 681791"/>
                <a:gd name="connsiteX325" fmla="*/ 242809 w 1815205"/>
                <a:gd name="connsiteY325" fmla="*/ 248505 h 681791"/>
                <a:gd name="connsiteX326" fmla="*/ 279751 w 1815205"/>
                <a:gd name="connsiteY326" fmla="*/ 274451 h 681791"/>
                <a:gd name="connsiteX327" fmla="*/ 279751 w 1815205"/>
                <a:gd name="connsiteY327" fmla="*/ 274451 h 681791"/>
                <a:gd name="connsiteX328" fmla="*/ 171142 w 1815205"/>
                <a:gd name="connsiteY328" fmla="*/ 187822 h 681791"/>
                <a:gd name="connsiteX329" fmla="*/ 143329 w 1815205"/>
                <a:gd name="connsiteY329" fmla="*/ 158291 h 681791"/>
                <a:gd name="connsiteX330" fmla="*/ 173958 w 1815205"/>
                <a:gd name="connsiteY330" fmla="*/ 127054 h 681791"/>
                <a:gd name="connsiteX331" fmla="*/ 203563 w 1815205"/>
                <a:gd name="connsiteY331" fmla="*/ 159828 h 681791"/>
                <a:gd name="connsiteX332" fmla="*/ 171228 w 1815205"/>
                <a:gd name="connsiteY332" fmla="*/ 187907 h 681791"/>
                <a:gd name="connsiteX333" fmla="*/ 321728 w 1815205"/>
                <a:gd name="connsiteY333" fmla="*/ 328732 h 681791"/>
                <a:gd name="connsiteX334" fmla="*/ 328723 w 1815205"/>
                <a:gd name="connsiteY334" fmla="*/ 333000 h 681791"/>
                <a:gd name="connsiteX335" fmla="*/ 311575 w 1815205"/>
                <a:gd name="connsiteY335" fmla="*/ 326769 h 681791"/>
                <a:gd name="connsiteX336" fmla="*/ 312428 w 1815205"/>
                <a:gd name="connsiteY336" fmla="*/ 323014 h 681791"/>
                <a:gd name="connsiteX337" fmla="*/ 321728 w 1815205"/>
                <a:gd name="connsiteY337" fmla="*/ 328732 h 681791"/>
                <a:gd name="connsiteX338" fmla="*/ 305944 w 1815205"/>
                <a:gd name="connsiteY338" fmla="*/ 314906 h 681791"/>
                <a:gd name="connsiteX339" fmla="*/ 341862 w 1815205"/>
                <a:gd name="connsiteY339" fmla="*/ 322246 h 681791"/>
                <a:gd name="connsiteX340" fmla="*/ 338620 w 1815205"/>
                <a:gd name="connsiteY340" fmla="*/ 336670 h 681791"/>
                <a:gd name="connsiteX341" fmla="*/ 335037 w 1815205"/>
                <a:gd name="connsiteY341" fmla="*/ 335389 h 681791"/>
                <a:gd name="connsiteX342" fmla="*/ 323007 w 1815205"/>
                <a:gd name="connsiteY342" fmla="*/ 327111 h 681791"/>
                <a:gd name="connsiteX343" fmla="*/ 305944 w 1815205"/>
                <a:gd name="connsiteY343" fmla="*/ 314991 h 681791"/>
                <a:gd name="connsiteX344" fmla="*/ 358670 w 1815205"/>
                <a:gd name="connsiteY344" fmla="*/ 325745 h 681791"/>
                <a:gd name="connsiteX345" fmla="*/ 357987 w 1815205"/>
                <a:gd name="connsiteY345" fmla="*/ 326257 h 681791"/>
                <a:gd name="connsiteX346" fmla="*/ 356366 w 1815205"/>
                <a:gd name="connsiteY346" fmla="*/ 326513 h 681791"/>
                <a:gd name="connsiteX347" fmla="*/ 354830 w 1815205"/>
                <a:gd name="connsiteY347" fmla="*/ 325745 h 681791"/>
                <a:gd name="connsiteX348" fmla="*/ 353295 w 1815205"/>
                <a:gd name="connsiteY348" fmla="*/ 324806 h 681791"/>
                <a:gd name="connsiteX349" fmla="*/ 352868 w 1815205"/>
                <a:gd name="connsiteY349" fmla="*/ 324550 h 681791"/>
                <a:gd name="connsiteX350" fmla="*/ 358755 w 1815205"/>
                <a:gd name="connsiteY350" fmla="*/ 325745 h 681791"/>
                <a:gd name="connsiteX351" fmla="*/ 394076 w 1815205"/>
                <a:gd name="connsiteY351" fmla="*/ 363469 h 681791"/>
                <a:gd name="connsiteX352" fmla="*/ 393906 w 1815205"/>
                <a:gd name="connsiteY352" fmla="*/ 364579 h 681791"/>
                <a:gd name="connsiteX353" fmla="*/ 343910 w 1815205"/>
                <a:gd name="connsiteY353" fmla="*/ 346143 h 681791"/>
                <a:gd name="connsiteX354" fmla="*/ 344677 w 1815205"/>
                <a:gd name="connsiteY354" fmla="*/ 343327 h 681791"/>
                <a:gd name="connsiteX355" fmla="*/ 346981 w 1815205"/>
                <a:gd name="connsiteY355" fmla="*/ 344266 h 681791"/>
                <a:gd name="connsiteX356" fmla="*/ 349370 w 1815205"/>
                <a:gd name="connsiteY356" fmla="*/ 345717 h 681791"/>
                <a:gd name="connsiteX357" fmla="*/ 349541 w 1815205"/>
                <a:gd name="connsiteY357" fmla="*/ 345460 h 681791"/>
                <a:gd name="connsiteX358" fmla="*/ 349114 w 1815205"/>
                <a:gd name="connsiteY358" fmla="*/ 345119 h 681791"/>
                <a:gd name="connsiteX359" fmla="*/ 394076 w 1815205"/>
                <a:gd name="connsiteY359" fmla="*/ 363469 h 681791"/>
                <a:gd name="connsiteX360" fmla="*/ 306541 w 1815205"/>
                <a:gd name="connsiteY360" fmla="*/ 332829 h 681791"/>
                <a:gd name="connsiteX361" fmla="*/ 281287 w 1815205"/>
                <a:gd name="connsiteY361" fmla="*/ 324635 h 681791"/>
                <a:gd name="connsiteX362" fmla="*/ 267722 w 1815205"/>
                <a:gd name="connsiteY362" fmla="*/ 313967 h 681791"/>
                <a:gd name="connsiteX363" fmla="*/ 266954 w 1815205"/>
                <a:gd name="connsiteY363" fmla="*/ 313370 h 681791"/>
                <a:gd name="connsiteX364" fmla="*/ 267295 w 1815205"/>
                <a:gd name="connsiteY364" fmla="*/ 312089 h 681791"/>
                <a:gd name="connsiteX365" fmla="*/ 267039 w 1815205"/>
                <a:gd name="connsiteY365" fmla="*/ 311918 h 681791"/>
                <a:gd name="connsiteX366" fmla="*/ 266442 w 1815205"/>
                <a:gd name="connsiteY366" fmla="*/ 312943 h 681791"/>
                <a:gd name="connsiteX367" fmla="*/ 256203 w 1815205"/>
                <a:gd name="connsiteY367" fmla="*/ 304664 h 681791"/>
                <a:gd name="connsiteX368" fmla="*/ 296047 w 1815205"/>
                <a:gd name="connsiteY368" fmla="*/ 312943 h 681791"/>
                <a:gd name="connsiteX369" fmla="*/ 311745 w 1815205"/>
                <a:gd name="connsiteY369" fmla="*/ 322672 h 681791"/>
                <a:gd name="connsiteX370" fmla="*/ 309868 w 1815205"/>
                <a:gd name="connsiteY370" fmla="*/ 326257 h 681791"/>
                <a:gd name="connsiteX371" fmla="*/ 273779 w 1815205"/>
                <a:gd name="connsiteY371" fmla="*/ 312687 h 681791"/>
                <a:gd name="connsiteX372" fmla="*/ 273694 w 1815205"/>
                <a:gd name="connsiteY372" fmla="*/ 312943 h 681791"/>
                <a:gd name="connsiteX373" fmla="*/ 308930 w 1815205"/>
                <a:gd name="connsiteY373" fmla="*/ 328135 h 681791"/>
                <a:gd name="connsiteX374" fmla="*/ 306626 w 1815205"/>
                <a:gd name="connsiteY374" fmla="*/ 332829 h 681791"/>
                <a:gd name="connsiteX375" fmla="*/ 215593 w 1815205"/>
                <a:gd name="connsiteY375" fmla="*/ 296215 h 681791"/>
                <a:gd name="connsiteX376" fmla="*/ 248269 w 1815205"/>
                <a:gd name="connsiteY376" fmla="*/ 303042 h 681791"/>
                <a:gd name="connsiteX377" fmla="*/ 265247 w 1815205"/>
                <a:gd name="connsiteY377" fmla="*/ 314906 h 681791"/>
                <a:gd name="connsiteX378" fmla="*/ 263285 w 1815205"/>
                <a:gd name="connsiteY378" fmla="*/ 318149 h 681791"/>
                <a:gd name="connsiteX379" fmla="*/ 262944 w 1815205"/>
                <a:gd name="connsiteY379" fmla="*/ 318747 h 681791"/>
                <a:gd name="connsiteX380" fmla="*/ 230012 w 1815205"/>
                <a:gd name="connsiteY380" fmla="*/ 308078 h 681791"/>
                <a:gd name="connsiteX381" fmla="*/ 228902 w 1815205"/>
                <a:gd name="connsiteY381" fmla="*/ 307736 h 681791"/>
                <a:gd name="connsiteX382" fmla="*/ 215593 w 1815205"/>
                <a:gd name="connsiteY382" fmla="*/ 296300 h 681791"/>
                <a:gd name="connsiteX383" fmla="*/ 216190 w 1815205"/>
                <a:gd name="connsiteY383" fmla="*/ 303384 h 681791"/>
                <a:gd name="connsiteX384" fmla="*/ 206293 w 1815205"/>
                <a:gd name="connsiteY384" fmla="*/ 300055 h 681791"/>
                <a:gd name="connsiteX385" fmla="*/ 206464 w 1815205"/>
                <a:gd name="connsiteY385" fmla="*/ 295873 h 681791"/>
                <a:gd name="connsiteX386" fmla="*/ 216190 w 1815205"/>
                <a:gd name="connsiteY386" fmla="*/ 303384 h 681791"/>
                <a:gd name="connsiteX387" fmla="*/ 256119 w 1815205"/>
                <a:gd name="connsiteY387" fmla="*/ 331036 h 681791"/>
                <a:gd name="connsiteX388" fmla="*/ 233850 w 1815205"/>
                <a:gd name="connsiteY388" fmla="*/ 311833 h 681791"/>
                <a:gd name="connsiteX389" fmla="*/ 260726 w 1815205"/>
                <a:gd name="connsiteY389" fmla="*/ 322502 h 681791"/>
                <a:gd name="connsiteX390" fmla="*/ 256119 w 1815205"/>
                <a:gd name="connsiteY390" fmla="*/ 331036 h 681791"/>
                <a:gd name="connsiteX391" fmla="*/ 256119 w 1815205"/>
                <a:gd name="connsiteY391" fmla="*/ 331036 h 681791"/>
                <a:gd name="connsiteX392" fmla="*/ 266271 w 1815205"/>
                <a:gd name="connsiteY392" fmla="*/ 315503 h 681791"/>
                <a:gd name="connsiteX393" fmla="*/ 277533 w 1815205"/>
                <a:gd name="connsiteY393" fmla="*/ 323355 h 681791"/>
                <a:gd name="connsiteX394" fmla="*/ 265247 w 1815205"/>
                <a:gd name="connsiteY394" fmla="*/ 319344 h 681791"/>
                <a:gd name="connsiteX395" fmla="*/ 265332 w 1815205"/>
                <a:gd name="connsiteY395" fmla="*/ 318832 h 681791"/>
                <a:gd name="connsiteX396" fmla="*/ 266271 w 1815205"/>
                <a:gd name="connsiteY396" fmla="*/ 315503 h 681791"/>
                <a:gd name="connsiteX397" fmla="*/ 199638 w 1815205"/>
                <a:gd name="connsiteY397" fmla="*/ 311833 h 681791"/>
                <a:gd name="connsiteX398" fmla="*/ 173190 w 1815205"/>
                <a:gd name="connsiteY398" fmla="*/ 286997 h 681791"/>
                <a:gd name="connsiteX399" fmla="*/ 200065 w 1815205"/>
                <a:gd name="connsiteY399" fmla="*/ 292886 h 681791"/>
                <a:gd name="connsiteX400" fmla="*/ 203563 w 1815205"/>
                <a:gd name="connsiteY400" fmla="*/ 293654 h 681791"/>
                <a:gd name="connsiteX401" fmla="*/ 203989 w 1815205"/>
                <a:gd name="connsiteY401" fmla="*/ 293995 h 681791"/>
                <a:gd name="connsiteX402" fmla="*/ 202625 w 1815205"/>
                <a:gd name="connsiteY402" fmla="*/ 298860 h 681791"/>
                <a:gd name="connsiteX403" fmla="*/ 199382 w 1815205"/>
                <a:gd name="connsiteY403" fmla="*/ 297751 h 681791"/>
                <a:gd name="connsiteX404" fmla="*/ 199297 w 1815205"/>
                <a:gd name="connsiteY404" fmla="*/ 298092 h 681791"/>
                <a:gd name="connsiteX405" fmla="*/ 202539 w 1815205"/>
                <a:gd name="connsiteY405" fmla="*/ 299372 h 681791"/>
                <a:gd name="connsiteX406" fmla="*/ 199553 w 1815205"/>
                <a:gd name="connsiteY406" fmla="*/ 311833 h 681791"/>
                <a:gd name="connsiteX407" fmla="*/ 156212 w 1815205"/>
                <a:gd name="connsiteY407" fmla="*/ 271208 h 681791"/>
                <a:gd name="connsiteX408" fmla="*/ 152373 w 1815205"/>
                <a:gd name="connsiteY408" fmla="*/ 267623 h 681791"/>
                <a:gd name="connsiteX409" fmla="*/ 152373 w 1815205"/>
                <a:gd name="connsiteY409" fmla="*/ 267623 h 681791"/>
                <a:gd name="connsiteX410" fmla="*/ 152202 w 1815205"/>
                <a:gd name="connsiteY410" fmla="*/ 267538 h 681791"/>
                <a:gd name="connsiteX411" fmla="*/ 152031 w 1815205"/>
                <a:gd name="connsiteY411" fmla="*/ 267367 h 681791"/>
                <a:gd name="connsiteX412" fmla="*/ 152031 w 1815205"/>
                <a:gd name="connsiteY412" fmla="*/ 267367 h 681791"/>
                <a:gd name="connsiteX413" fmla="*/ 121061 w 1815205"/>
                <a:gd name="connsiteY413" fmla="*/ 241848 h 681791"/>
                <a:gd name="connsiteX414" fmla="*/ 116369 w 1815205"/>
                <a:gd name="connsiteY414" fmla="*/ 231435 h 681791"/>
                <a:gd name="connsiteX415" fmla="*/ 127460 w 1815205"/>
                <a:gd name="connsiteY415" fmla="*/ 238433 h 681791"/>
                <a:gd name="connsiteX416" fmla="*/ 127460 w 1815205"/>
                <a:gd name="connsiteY416" fmla="*/ 238433 h 681791"/>
                <a:gd name="connsiteX417" fmla="*/ 127460 w 1815205"/>
                <a:gd name="connsiteY417" fmla="*/ 238433 h 681791"/>
                <a:gd name="connsiteX418" fmla="*/ 127460 w 1815205"/>
                <a:gd name="connsiteY418" fmla="*/ 238433 h 681791"/>
                <a:gd name="connsiteX419" fmla="*/ 127460 w 1815205"/>
                <a:gd name="connsiteY419" fmla="*/ 238433 h 681791"/>
                <a:gd name="connsiteX420" fmla="*/ 146059 w 1815205"/>
                <a:gd name="connsiteY420" fmla="*/ 245859 h 681791"/>
                <a:gd name="connsiteX421" fmla="*/ 177029 w 1815205"/>
                <a:gd name="connsiteY421" fmla="*/ 272829 h 681791"/>
                <a:gd name="connsiteX422" fmla="*/ 177029 w 1815205"/>
                <a:gd name="connsiteY422" fmla="*/ 272829 h 681791"/>
                <a:gd name="connsiteX423" fmla="*/ 177029 w 1815205"/>
                <a:gd name="connsiteY423" fmla="*/ 272829 h 681791"/>
                <a:gd name="connsiteX424" fmla="*/ 177029 w 1815205"/>
                <a:gd name="connsiteY424" fmla="*/ 272829 h 681791"/>
                <a:gd name="connsiteX425" fmla="*/ 177029 w 1815205"/>
                <a:gd name="connsiteY425" fmla="*/ 272829 h 681791"/>
                <a:gd name="connsiteX426" fmla="*/ 182490 w 1815205"/>
                <a:gd name="connsiteY426" fmla="*/ 277097 h 681791"/>
                <a:gd name="connsiteX427" fmla="*/ 180101 w 1815205"/>
                <a:gd name="connsiteY427" fmla="*/ 276585 h 681791"/>
                <a:gd name="connsiteX428" fmla="*/ 156127 w 1815205"/>
                <a:gd name="connsiteY428" fmla="*/ 271122 h 681791"/>
                <a:gd name="connsiteX429" fmla="*/ 84375 w 1815205"/>
                <a:gd name="connsiteY429" fmla="*/ 179714 h 681791"/>
                <a:gd name="connsiteX430" fmla="*/ 84375 w 1815205"/>
                <a:gd name="connsiteY430" fmla="*/ 179714 h 681791"/>
                <a:gd name="connsiteX431" fmla="*/ 84375 w 1815205"/>
                <a:gd name="connsiteY431" fmla="*/ 179714 h 681791"/>
                <a:gd name="connsiteX432" fmla="*/ 84375 w 1815205"/>
                <a:gd name="connsiteY432" fmla="*/ 179714 h 681791"/>
                <a:gd name="connsiteX433" fmla="*/ 93930 w 1815205"/>
                <a:gd name="connsiteY433" fmla="*/ 197381 h 681791"/>
                <a:gd name="connsiteX434" fmla="*/ 77805 w 1815205"/>
                <a:gd name="connsiteY434" fmla="*/ 184408 h 681791"/>
                <a:gd name="connsiteX435" fmla="*/ 77635 w 1815205"/>
                <a:gd name="connsiteY435" fmla="*/ 184664 h 681791"/>
                <a:gd name="connsiteX436" fmla="*/ 95978 w 1815205"/>
                <a:gd name="connsiteY436" fmla="*/ 201136 h 681791"/>
                <a:gd name="connsiteX437" fmla="*/ 107922 w 1815205"/>
                <a:gd name="connsiteY437" fmla="*/ 222644 h 681791"/>
                <a:gd name="connsiteX438" fmla="*/ 106045 w 1815205"/>
                <a:gd name="connsiteY438" fmla="*/ 221961 h 681791"/>
                <a:gd name="connsiteX439" fmla="*/ 97343 w 1815205"/>
                <a:gd name="connsiteY439" fmla="*/ 218547 h 681791"/>
                <a:gd name="connsiteX440" fmla="*/ 97173 w 1815205"/>
                <a:gd name="connsiteY440" fmla="*/ 218803 h 681791"/>
                <a:gd name="connsiteX441" fmla="*/ 105107 w 1815205"/>
                <a:gd name="connsiteY441" fmla="*/ 223924 h 681791"/>
                <a:gd name="connsiteX442" fmla="*/ 110652 w 1815205"/>
                <a:gd name="connsiteY442" fmla="*/ 227594 h 681791"/>
                <a:gd name="connsiteX443" fmla="*/ 116454 w 1815205"/>
                <a:gd name="connsiteY443" fmla="*/ 238007 h 681791"/>
                <a:gd name="connsiteX444" fmla="*/ 98708 w 1815205"/>
                <a:gd name="connsiteY444" fmla="*/ 223583 h 681791"/>
                <a:gd name="connsiteX445" fmla="*/ 95210 w 1815205"/>
                <a:gd name="connsiteY445" fmla="*/ 216072 h 681791"/>
                <a:gd name="connsiteX446" fmla="*/ 95210 w 1815205"/>
                <a:gd name="connsiteY446" fmla="*/ 216072 h 681791"/>
                <a:gd name="connsiteX447" fmla="*/ 95210 w 1815205"/>
                <a:gd name="connsiteY447" fmla="*/ 215987 h 681791"/>
                <a:gd name="connsiteX448" fmla="*/ 95210 w 1815205"/>
                <a:gd name="connsiteY448" fmla="*/ 215901 h 681791"/>
                <a:gd name="connsiteX449" fmla="*/ 95210 w 1815205"/>
                <a:gd name="connsiteY449" fmla="*/ 215901 h 681791"/>
                <a:gd name="connsiteX450" fmla="*/ 69615 w 1815205"/>
                <a:gd name="connsiteY450" fmla="*/ 171776 h 681791"/>
                <a:gd name="connsiteX451" fmla="*/ 60571 w 1815205"/>
                <a:gd name="connsiteY451" fmla="*/ 156158 h 681791"/>
                <a:gd name="connsiteX452" fmla="*/ 60315 w 1815205"/>
                <a:gd name="connsiteY452" fmla="*/ 156328 h 681791"/>
                <a:gd name="connsiteX453" fmla="*/ 67823 w 1815205"/>
                <a:gd name="connsiteY453" fmla="*/ 172971 h 681791"/>
                <a:gd name="connsiteX454" fmla="*/ 85825 w 1815205"/>
                <a:gd name="connsiteY454" fmla="*/ 213085 h 681791"/>
                <a:gd name="connsiteX455" fmla="*/ 69103 w 1815205"/>
                <a:gd name="connsiteY455" fmla="*/ 199429 h 681791"/>
                <a:gd name="connsiteX456" fmla="*/ 69103 w 1815205"/>
                <a:gd name="connsiteY456" fmla="*/ 199429 h 681791"/>
                <a:gd name="connsiteX457" fmla="*/ 48200 w 1815205"/>
                <a:gd name="connsiteY457" fmla="*/ 162729 h 681791"/>
                <a:gd name="connsiteX458" fmla="*/ 55111 w 1815205"/>
                <a:gd name="connsiteY458" fmla="*/ 132601 h 681791"/>
                <a:gd name="connsiteX459" fmla="*/ 57841 w 1815205"/>
                <a:gd name="connsiteY459" fmla="*/ 121421 h 681791"/>
                <a:gd name="connsiteX460" fmla="*/ 84716 w 1815205"/>
                <a:gd name="connsiteY460" fmla="*/ 179885 h 681791"/>
                <a:gd name="connsiteX461" fmla="*/ 84716 w 1815205"/>
                <a:gd name="connsiteY461" fmla="*/ 179885 h 681791"/>
                <a:gd name="connsiteX462" fmla="*/ 84972 w 1815205"/>
                <a:gd name="connsiteY462" fmla="*/ 226912 h 681791"/>
                <a:gd name="connsiteX463" fmla="*/ 84972 w 1815205"/>
                <a:gd name="connsiteY463" fmla="*/ 226741 h 681791"/>
                <a:gd name="connsiteX464" fmla="*/ 84801 w 1815205"/>
                <a:gd name="connsiteY464" fmla="*/ 226570 h 681791"/>
                <a:gd name="connsiteX465" fmla="*/ 84801 w 1815205"/>
                <a:gd name="connsiteY465" fmla="*/ 226570 h 681791"/>
                <a:gd name="connsiteX466" fmla="*/ 81645 w 1815205"/>
                <a:gd name="connsiteY466" fmla="*/ 221193 h 681791"/>
                <a:gd name="connsiteX467" fmla="*/ 100244 w 1815205"/>
                <a:gd name="connsiteY467" fmla="*/ 239714 h 681791"/>
                <a:gd name="connsiteX468" fmla="*/ 112785 w 1815205"/>
                <a:gd name="connsiteY468" fmla="*/ 261051 h 681791"/>
                <a:gd name="connsiteX469" fmla="*/ 101523 w 1815205"/>
                <a:gd name="connsiteY469" fmla="*/ 258405 h 681791"/>
                <a:gd name="connsiteX470" fmla="*/ 84972 w 1815205"/>
                <a:gd name="connsiteY470" fmla="*/ 226912 h 681791"/>
                <a:gd name="connsiteX471" fmla="*/ 84972 w 1815205"/>
                <a:gd name="connsiteY471" fmla="*/ 226912 h 681791"/>
                <a:gd name="connsiteX472" fmla="*/ 125156 w 1815205"/>
                <a:gd name="connsiteY472" fmla="*/ 253796 h 681791"/>
                <a:gd name="connsiteX473" fmla="*/ 104765 w 1815205"/>
                <a:gd name="connsiteY473" fmla="*/ 236983 h 681791"/>
                <a:gd name="connsiteX474" fmla="*/ 101950 w 1815205"/>
                <a:gd name="connsiteY474" fmla="*/ 230837 h 681791"/>
                <a:gd name="connsiteX475" fmla="*/ 123706 w 1815205"/>
                <a:gd name="connsiteY475" fmla="*/ 251321 h 681791"/>
                <a:gd name="connsiteX476" fmla="*/ 125156 w 1815205"/>
                <a:gd name="connsiteY476" fmla="*/ 253882 h 681791"/>
                <a:gd name="connsiteX477" fmla="*/ 93248 w 1815205"/>
                <a:gd name="connsiteY477" fmla="*/ 227594 h 681791"/>
                <a:gd name="connsiteX478" fmla="*/ 81900 w 1815205"/>
                <a:gd name="connsiteY478" fmla="*/ 218462 h 681791"/>
                <a:gd name="connsiteX479" fmla="*/ 78317 w 1815205"/>
                <a:gd name="connsiteY479" fmla="*/ 215475 h 681791"/>
                <a:gd name="connsiteX480" fmla="*/ 69444 w 1815205"/>
                <a:gd name="connsiteY480" fmla="*/ 200198 h 681791"/>
                <a:gd name="connsiteX481" fmla="*/ 87617 w 1815205"/>
                <a:gd name="connsiteY481" fmla="*/ 217182 h 681791"/>
                <a:gd name="connsiteX482" fmla="*/ 88641 w 1815205"/>
                <a:gd name="connsiteY482" fmla="*/ 219401 h 681791"/>
                <a:gd name="connsiteX483" fmla="*/ 88641 w 1815205"/>
                <a:gd name="connsiteY483" fmla="*/ 219401 h 681791"/>
                <a:gd name="connsiteX484" fmla="*/ 88641 w 1815205"/>
                <a:gd name="connsiteY484" fmla="*/ 219401 h 681791"/>
                <a:gd name="connsiteX485" fmla="*/ 88641 w 1815205"/>
                <a:gd name="connsiteY485" fmla="*/ 219401 h 681791"/>
                <a:gd name="connsiteX486" fmla="*/ 88641 w 1815205"/>
                <a:gd name="connsiteY486" fmla="*/ 219401 h 681791"/>
                <a:gd name="connsiteX487" fmla="*/ 93248 w 1815205"/>
                <a:gd name="connsiteY487" fmla="*/ 227509 h 681791"/>
                <a:gd name="connsiteX488" fmla="*/ 107155 w 1815205"/>
                <a:gd name="connsiteY488" fmla="*/ 211122 h 681791"/>
                <a:gd name="connsiteX489" fmla="*/ 129764 w 1815205"/>
                <a:gd name="connsiteY489" fmla="*/ 231265 h 681791"/>
                <a:gd name="connsiteX490" fmla="*/ 113383 w 1815205"/>
                <a:gd name="connsiteY490" fmla="*/ 224778 h 681791"/>
                <a:gd name="connsiteX491" fmla="*/ 107155 w 1815205"/>
                <a:gd name="connsiteY491" fmla="*/ 211122 h 681791"/>
                <a:gd name="connsiteX492" fmla="*/ 139063 w 1815205"/>
                <a:gd name="connsiteY492" fmla="*/ 267196 h 681791"/>
                <a:gd name="connsiteX493" fmla="*/ 127631 w 1815205"/>
                <a:gd name="connsiteY493" fmla="*/ 256015 h 681791"/>
                <a:gd name="connsiteX494" fmla="*/ 126607 w 1815205"/>
                <a:gd name="connsiteY494" fmla="*/ 253796 h 681791"/>
                <a:gd name="connsiteX495" fmla="*/ 141622 w 1815205"/>
                <a:gd name="connsiteY495" fmla="*/ 267708 h 681791"/>
                <a:gd name="connsiteX496" fmla="*/ 139063 w 1815205"/>
                <a:gd name="connsiteY496" fmla="*/ 267110 h 681791"/>
                <a:gd name="connsiteX497" fmla="*/ 126010 w 1815205"/>
                <a:gd name="connsiteY497" fmla="*/ 264123 h 681791"/>
                <a:gd name="connsiteX498" fmla="*/ 115772 w 1815205"/>
                <a:gd name="connsiteY498" fmla="*/ 261733 h 681791"/>
                <a:gd name="connsiteX499" fmla="*/ 110482 w 1815205"/>
                <a:gd name="connsiteY499" fmla="*/ 249870 h 681791"/>
                <a:gd name="connsiteX500" fmla="*/ 120635 w 1815205"/>
                <a:gd name="connsiteY500" fmla="*/ 259685 h 681791"/>
                <a:gd name="connsiteX501" fmla="*/ 120635 w 1815205"/>
                <a:gd name="connsiteY501" fmla="*/ 259685 h 681791"/>
                <a:gd name="connsiteX502" fmla="*/ 120635 w 1815205"/>
                <a:gd name="connsiteY502" fmla="*/ 259685 h 681791"/>
                <a:gd name="connsiteX503" fmla="*/ 120635 w 1815205"/>
                <a:gd name="connsiteY503" fmla="*/ 259685 h 681791"/>
                <a:gd name="connsiteX504" fmla="*/ 120635 w 1815205"/>
                <a:gd name="connsiteY504" fmla="*/ 259685 h 681791"/>
                <a:gd name="connsiteX505" fmla="*/ 125924 w 1815205"/>
                <a:gd name="connsiteY505" fmla="*/ 264123 h 681791"/>
                <a:gd name="connsiteX506" fmla="*/ 80365 w 1815205"/>
                <a:gd name="connsiteY506" fmla="*/ 253369 h 681791"/>
                <a:gd name="connsiteX507" fmla="*/ 78744 w 1815205"/>
                <a:gd name="connsiteY507" fmla="*/ 253028 h 681791"/>
                <a:gd name="connsiteX508" fmla="*/ 55793 w 1815205"/>
                <a:gd name="connsiteY508" fmla="*/ 218121 h 681791"/>
                <a:gd name="connsiteX509" fmla="*/ 53234 w 1815205"/>
                <a:gd name="connsiteY509" fmla="*/ 214195 h 681791"/>
                <a:gd name="connsiteX510" fmla="*/ 65605 w 1815205"/>
                <a:gd name="connsiteY510" fmla="*/ 229216 h 681791"/>
                <a:gd name="connsiteX511" fmla="*/ 73369 w 1815205"/>
                <a:gd name="connsiteY511" fmla="*/ 238519 h 681791"/>
                <a:gd name="connsiteX512" fmla="*/ 80365 w 1815205"/>
                <a:gd name="connsiteY512" fmla="*/ 253455 h 681791"/>
                <a:gd name="connsiteX513" fmla="*/ 48712 w 1815205"/>
                <a:gd name="connsiteY513" fmla="*/ 245859 h 681791"/>
                <a:gd name="connsiteX514" fmla="*/ 41972 w 1815205"/>
                <a:gd name="connsiteY514" fmla="*/ 236556 h 681791"/>
                <a:gd name="connsiteX515" fmla="*/ 34806 w 1815205"/>
                <a:gd name="connsiteY515" fmla="*/ 226229 h 681791"/>
                <a:gd name="connsiteX516" fmla="*/ 39583 w 1815205"/>
                <a:gd name="connsiteY516" fmla="*/ 200453 h 681791"/>
                <a:gd name="connsiteX517" fmla="*/ 47176 w 1815205"/>
                <a:gd name="connsiteY517" fmla="*/ 166143 h 681791"/>
                <a:gd name="connsiteX518" fmla="*/ 78403 w 1815205"/>
                <a:gd name="connsiteY518" fmla="*/ 230325 h 681791"/>
                <a:gd name="connsiteX519" fmla="*/ 78403 w 1815205"/>
                <a:gd name="connsiteY519" fmla="*/ 230325 h 681791"/>
                <a:gd name="connsiteX520" fmla="*/ 78403 w 1815205"/>
                <a:gd name="connsiteY520" fmla="*/ 230325 h 681791"/>
                <a:gd name="connsiteX521" fmla="*/ 78403 w 1815205"/>
                <a:gd name="connsiteY521" fmla="*/ 230325 h 681791"/>
                <a:gd name="connsiteX522" fmla="*/ 78403 w 1815205"/>
                <a:gd name="connsiteY522" fmla="*/ 230325 h 681791"/>
                <a:gd name="connsiteX523" fmla="*/ 90347 w 1815205"/>
                <a:gd name="connsiteY523" fmla="*/ 250212 h 681791"/>
                <a:gd name="connsiteX524" fmla="*/ 80024 w 1815205"/>
                <a:gd name="connsiteY524" fmla="*/ 240226 h 681791"/>
                <a:gd name="connsiteX525" fmla="*/ 68250 w 1815205"/>
                <a:gd name="connsiteY525" fmla="*/ 221876 h 681791"/>
                <a:gd name="connsiteX526" fmla="*/ 60401 w 1815205"/>
                <a:gd name="connsiteY526" fmla="*/ 209415 h 681791"/>
                <a:gd name="connsiteX527" fmla="*/ 60145 w 1815205"/>
                <a:gd name="connsiteY527" fmla="*/ 209586 h 681791"/>
                <a:gd name="connsiteX528" fmla="*/ 66458 w 1815205"/>
                <a:gd name="connsiteY528" fmla="*/ 222985 h 681791"/>
                <a:gd name="connsiteX529" fmla="*/ 69615 w 1815205"/>
                <a:gd name="connsiteY529" fmla="*/ 229813 h 681791"/>
                <a:gd name="connsiteX530" fmla="*/ 67312 w 1815205"/>
                <a:gd name="connsiteY530" fmla="*/ 227509 h 681791"/>
                <a:gd name="connsiteX531" fmla="*/ 51784 w 1815205"/>
                <a:gd name="connsiteY531" fmla="*/ 211549 h 681791"/>
                <a:gd name="connsiteX532" fmla="*/ 47603 w 1815205"/>
                <a:gd name="connsiteY532" fmla="*/ 205233 h 681791"/>
                <a:gd name="connsiteX533" fmla="*/ 47347 w 1815205"/>
                <a:gd name="connsiteY533" fmla="*/ 205404 h 681791"/>
                <a:gd name="connsiteX534" fmla="*/ 54172 w 1815205"/>
                <a:gd name="connsiteY534" fmla="*/ 219145 h 681791"/>
                <a:gd name="connsiteX535" fmla="*/ 67738 w 1815205"/>
                <a:gd name="connsiteY535" fmla="*/ 246797 h 681791"/>
                <a:gd name="connsiteX536" fmla="*/ 54172 w 1815205"/>
                <a:gd name="connsiteY536" fmla="*/ 230240 h 681791"/>
                <a:gd name="connsiteX537" fmla="*/ 44105 w 1815205"/>
                <a:gd name="connsiteY537" fmla="*/ 217096 h 681791"/>
                <a:gd name="connsiteX538" fmla="*/ 43849 w 1815205"/>
                <a:gd name="connsiteY538" fmla="*/ 217267 h 681791"/>
                <a:gd name="connsiteX539" fmla="*/ 52466 w 1815205"/>
                <a:gd name="connsiteY539" fmla="*/ 231606 h 681791"/>
                <a:gd name="connsiteX540" fmla="*/ 63643 w 1815205"/>
                <a:gd name="connsiteY540" fmla="*/ 249273 h 681791"/>
                <a:gd name="connsiteX541" fmla="*/ 52296 w 1815205"/>
                <a:gd name="connsiteY541" fmla="*/ 246542 h 681791"/>
                <a:gd name="connsiteX542" fmla="*/ 49053 w 1815205"/>
                <a:gd name="connsiteY542" fmla="*/ 245773 h 681791"/>
                <a:gd name="connsiteX543" fmla="*/ 60657 w 1815205"/>
                <a:gd name="connsiteY543" fmla="*/ 109984 h 681791"/>
                <a:gd name="connsiteX544" fmla="*/ 68421 w 1815205"/>
                <a:gd name="connsiteY544" fmla="*/ 84636 h 681791"/>
                <a:gd name="connsiteX545" fmla="*/ 75331 w 1815205"/>
                <a:gd name="connsiteY545" fmla="*/ 100084 h 681791"/>
                <a:gd name="connsiteX546" fmla="*/ 97940 w 1815205"/>
                <a:gd name="connsiteY546" fmla="*/ 153256 h 681791"/>
                <a:gd name="connsiteX547" fmla="*/ 97940 w 1815205"/>
                <a:gd name="connsiteY547" fmla="*/ 153256 h 681791"/>
                <a:gd name="connsiteX548" fmla="*/ 97940 w 1815205"/>
                <a:gd name="connsiteY548" fmla="*/ 153256 h 681791"/>
                <a:gd name="connsiteX549" fmla="*/ 97940 w 1815205"/>
                <a:gd name="connsiteY549" fmla="*/ 153256 h 681791"/>
                <a:gd name="connsiteX550" fmla="*/ 97940 w 1815205"/>
                <a:gd name="connsiteY550" fmla="*/ 153256 h 681791"/>
                <a:gd name="connsiteX551" fmla="*/ 122000 w 1815205"/>
                <a:gd name="connsiteY551" fmla="*/ 201393 h 681791"/>
                <a:gd name="connsiteX552" fmla="*/ 104169 w 1815205"/>
                <a:gd name="connsiteY552" fmla="*/ 187822 h 681791"/>
                <a:gd name="connsiteX553" fmla="*/ 103998 w 1815205"/>
                <a:gd name="connsiteY553" fmla="*/ 188078 h 681791"/>
                <a:gd name="connsiteX554" fmla="*/ 123877 w 1815205"/>
                <a:gd name="connsiteY554" fmla="*/ 205147 h 681791"/>
                <a:gd name="connsiteX555" fmla="*/ 132579 w 1815205"/>
                <a:gd name="connsiteY555" fmla="*/ 223583 h 681791"/>
                <a:gd name="connsiteX556" fmla="*/ 132835 w 1815205"/>
                <a:gd name="connsiteY556" fmla="*/ 223498 h 681791"/>
                <a:gd name="connsiteX557" fmla="*/ 127204 w 1815205"/>
                <a:gd name="connsiteY557" fmla="*/ 208049 h 681791"/>
                <a:gd name="connsiteX558" fmla="*/ 127716 w 1815205"/>
                <a:gd name="connsiteY558" fmla="*/ 208476 h 681791"/>
                <a:gd name="connsiteX559" fmla="*/ 194775 w 1815205"/>
                <a:gd name="connsiteY559" fmla="*/ 264636 h 681791"/>
                <a:gd name="connsiteX560" fmla="*/ 194775 w 1815205"/>
                <a:gd name="connsiteY560" fmla="*/ 264636 h 681791"/>
                <a:gd name="connsiteX561" fmla="*/ 194775 w 1815205"/>
                <a:gd name="connsiteY561" fmla="*/ 264636 h 681791"/>
                <a:gd name="connsiteX562" fmla="*/ 194775 w 1815205"/>
                <a:gd name="connsiteY562" fmla="*/ 264636 h 681791"/>
                <a:gd name="connsiteX563" fmla="*/ 194775 w 1815205"/>
                <a:gd name="connsiteY563" fmla="*/ 264636 h 681791"/>
                <a:gd name="connsiteX564" fmla="*/ 223783 w 1815205"/>
                <a:gd name="connsiteY564" fmla="*/ 285716 h 681791"/>
                <a:gd name="connsiteX565" fmla="*/ 196908 w 1815205"/>
                <a:gd name="connsiteY565" fmla="*/ 280254 h 681791"/>
                <a:gd name="connsiteX566" fmla="*/ 181807 w 1815205"/>
                <a:gd name="connsiteY566" fmla="*/ 267281 h 681791"/>
                <a:gd name="connsiteX567" fmla="*/ 181807 w 1815205"/>
                <a:gd name="connsiteY567" fmla="*/ 267281 h 681791"/>
                <a:gd name="connsiteX568" fmla="*/ 181636 w 1815205"/>
                <a:gd name="connsiteY568" fmla="*/ 267110 h 681791"/>
                <a:gd name="connsiteX569" fmla="*/ 181466 w 1815205"/>
                <a:gd name="connsiteY569" fmla="*/ 266940 h 681791"/>
                <a:gd name="connsiteX570" fmla="*/ 181466 w 1815205"/>
                <a:gd name="connsiteY570" fmla="*/ 266940 h 681791"/>
                <a:gd name="connsiteX571" fmla="*/ 104765 w 1815205"/>
                <a:gd name="connsiteY571" fmla="*/ 206342 h 681791"/>
                <a:gd name="connsiteX572" fmla="*/ 104765 w 1815205"/>
                <a:gd name="connsiteY572" fmla="*/ 206342 h 681791"/>
                <a:gd name="connsiteX573" fmla="*/ 91029 w 1815205"/>
                <a:gd name="connsiteY573" fmla="*/ 176641 h 681791"/>
                <a:gd name="connsiteX574" fmla="*/ 91029 w 1815205"/>
                <a:gd name="connsiteY574" fmla="*/ 176641 h 681791"/>
                <a:gd name="connsiteX575" fmla="*/ 91029 w 1815205"/>
                <a:gd name="connsiteY575" fmla="*/ 176470 h 681791"/>
                <a:gd name="connsiteX576" fmla="*/ 91029 w 1815205"/>
                <a:gd name="connsiteY576" fmla="*/ 176300 h 681791"/>
                <a:gd name="connsiteX577" fmla="*/ 91029 w 1815205"/>
                <a:gd name="connsiteY577" fmla="*/ 176300 h 681791"/>
                <a:gd name="connsiteX578" fmla="*/ 58609 w 1815205"/>
                <a:gd name="connsiteY578" fmla="*/ 117409 h 681791"/>
                <a:gd name="connsiteX579" fmla="*/ 60742 w 1815205"/>
                <a:gd name="connsiteY579" fmla="*/ 109984 h 681791"/>
                <a:gd name="connsiteX580" fmla="*/ 1715384 w 1815205"/>
                <a:gd name="connsiteY580" fmla="*/ 346997 h 681791"/>
                <a:gd name="connsiteX581" fmla="*/ 1721101 w 1815205"/>
                <a:gd name="connsiteY581" fmla="*/ 348362 h 681791"/>
                <a:gd name="connsiteX582" fmla="*/ 1722039 w 1815205"/>
                <a:gd name="connsiteY582" fmla="*/ 350496 h 681791"/>
                <a:gd name="connsiteX583" fmla="*/ 1732192 w 1815205"/>
                <a:gd name="connsiteY583" fmla="*/ 373199 h 681791"/>
                <a:gd name="connsiteX584" fmla="*/ 1732619 w 1815205"/>
                <a:gd name="connsiteY584" fmla="*/ 390780 h 681791"/>
                <a:gd name="connsiteX585" fmla="*/ 1701734 w 1815205"/>
                <a:gd name="connsiteY585" fmla="*/ 355532 h 681791"/>
                <a:gd name="connsiteX586" fmla="*/ 1689277 w 1815205"/>
                <a:gd name="connsiteY586" fmla="*/ 342730 h 681791"/>
                <a:gd name="connsiteX587" fmla="*/ 1689021 w 1815205"/>
                <a:gd name="connsiteY587" fmla="*/ 342985 h 681791"/>
                <a:gd name="connsiteX588" fmla="*/ 1699942 w 1815205"/>
                <a:gd name="connsiteY588" fmla="*/ 356897 h 681791"/>
                <a:gd name="connsiteX589" fmla="*/ 1728438 w 1815205"/>
                <a:gd name="connsiteY589" fmla="*/ 397523 h 681791"/>
                <a:gd name="connsiteX590" fmla="*/ 1728438 w 1815205"/>
                <a:gd name="connsiteY590" fmla="*/ 397523 h 681791"/>
                <a:gd name="connsiteX591" fmla="*/ 1728438 w 1815205"/>
                <a:gd name="connsiteY591" fmla="*/ 397609 h 681791"/>
                <a:gd name="connsiteX592" fmla="*/ 1728438 w 1815205"/>
                <a:gd name="connsiteY592" fmla="*/ 397609 h 681791"/>
                <a:gd name="connsiteX593" fmla="*/ 1728438 w 1815205"/>
                <a:gd name="connsiteY593" fmla="*/ 397694 h 681791"/>
                <a:gd name="connsiteX594" fmla="*/ 1732533 w 1815205"/>
                <a:gd name="connsiteY594" fmla="*/ 402986 h 681791"/>
                <a:gd name="connsiteX595" fmla="*/ 1732533 w 1815205"/>
                <a:gd name="connsiteY595" fmla="*/ 412117 h 681791"/>
                <a:gd name="connsiteX596" fmla="*/ 1732107 w 1815205"/>
                <a:gd name="connsiteY596" fmla="*/ 413142 h 681791"/>
                <a:gd name="connsiteX597" fmla="*/ 1731168 w 1815205"/>
                <a:gd name="connsiteY597" fmla="*/ 415190 h 681791"/>
                <a:gd name="connsiteX598" fmla="*/ 1723831 w 1815205"/>
                <a:gd name="connsiteY598" fmla="*/ 404095 h 681791"/>
                <a:gd name="connsiteX599" fmla="*/ 1723831 w 1815205"/>
                <a:gd name="connsiteY599" fmla="*/ 404095 h 681791"/>
                <a:gd name="connsiteX600" fmla="*/ 1723831 w 1815205"/>
                <a:gd name="connsiteY600" fmla="*/ 404095 h 681791"/>
                <a:gd name="connsiteX601" fmla="*/ 1723831 w 1815205"/>
                <a:gd name="connsiteY601" fmla="*/ 404095 h 681791"/>
                <a:gd name="connsiteX602" fmla="*/ 1723831 w 1815205"/>
                <a:gd name="connsiteY602" fmla="*/ 404095 h 681791"/>
                <a:gd name="connsiteX603" fmla="*/ 1704975 w 1815205"/>
                <a:gd name="connsiteY603" fmla="*/ 382928 h 681791"/>
                <a:gd name="connsiteX604" fmla="*/ 1703354 w 1815205"/>
                <a:gd name="connsiteY604" fmla="*/ 372174 h 681791"/>
                <a:gd name="connsiteX605" fmla="*/ 1703013 w 1815205"/>
                <a:gd name="connsiteY605" fmla="*/ 372174 h 681791"/>
                <a:gd name="connsiteX606" fmla="*/ 1703696 w 1815205"/>
                <a:gd name="connsiteY606" fmla="*/ 381563 h 681791"/>
                <a:gd name="connsiteX607" fmla="*/ 1692434 w 1815205"/>
                <a:gd name="connsiteY607" fmla="*/ 370212 h 681791"/>
                <a:gd name="connsiteX608" fmla="*/ 1680489 w 1815205"/>
                <a:gd name="connsiteY608" fmla="*/ 358945 h 681791"/>
                <a:gd name="connsiteX609" fmla="*/ 1680234 w 1815205"/>
                <a:gd name="connsiteY609" fmla="*/ 359202 h 681791"/>
                <a:gd name="connsiteX610" fmla="*/ 1690728 w 1815205"/>
                <a:gd name="connsiteY610" fmla="*/ 371662 h 681791"/>
                <a:gd name="connsiteX611" fmla="*/ 1704293 w 1815205"/>
                <a:gd name="connsiteY611" fmla="*/ 389415 h 681791"/>
                <a:gd name="connsiteX612" fmla="*/ 1704805 w 1815205"/>
                <a:gd name="connsiteY612" fmla="*/ 396243 h 681791"/>
                <a:gd name="connsiteX613" fmla="*/ 1705146 w 1815205"/>
                <a:gd name="connsiteY613" fmla="*/ 401620 h 681791"/>
                <a:gd name="connsiteX614" fmla="*/ 1694993 w 1815205"/>
                <a:gd name="connsiteY614" fmla="*/ 390354 h 681791"/>
                <a:gd name="connsiteX615" fmla="*/ 1694993 w 1815205"/>
                <a:gd name="connsiteY615" fmla="*/ 390354 h 681791"/>
                <a:gd name="connsiteX616" fmla="*/ 1694993 w 1815205"/>
                <a:gd name="connsiteY616" fmla="*/ 390354 h 681791"/>
                <a:gd name="connsiteX617" fmla="*/ 1694993 w 1815205"/>
                <a:gd name="connsiteY617" fmla="*/ 390354 h 681791"/>
                <a:gd name="connsiteX618" fmla="*/ 1694993 w 1815205"/>
                <a:gd name="connsiteY618" fmla="*/ 390354 h 681791"/>
                <a:gd name="connsiteX619" fmla="*/ 1667010 w 1815205"/>
                <a:gd name="connsiteY619" fmla="*/ 365432 h 681791"/>
                <a:gd name="connsiteX620" fmla="*/ 1637319 w 1815205"/>
                <a:gd name="connsiteY620" fmla="*/ 342730 h 681791"/>
                <a:gd name="connsiteX621" fmla="*/ 1626399 w 1815205"/>
                <a:gd name="connsiteY621" fmla="*/ 335133 h 681791"/>
                <a:gd name="connsiteX622" fmla="*/ 1615307 w 1815205"/>
                <a:gd name="connsiteY622" fmla="*/ 327794 h 681791"/>
                <a:gd name="connsiteX623" fmla="*/ 1615137 w 1815205"/>
                <a:gd name="connsiteY623" fmla="*/ 328049 h 681791"/>
                <a:gd name="connsiteX624" fmla="*/ 1625631 w 1815205"/>
                <a:gd name="connsiteY624" fmla="*/ 336072 h 681791"/>
                <a:gd name="connsiteX625" fmla="*/ 1635869 w 1815205"/>
                <a:gd name="connsiteY625" fmla="*/ 344351 h 681791"/>
                <a:gd name="connsiteX626" fmla="*/ 1663511 w 1815205"/>
                <a:gd name="connsiteY626" fmla="*/ 369102 h 681791"/>
                <a:gd name="connsiteX627" fmla="*/ 1689533 w 1815205"/>
                <a:gd name="connsiteY627" fmla="*/ 395475 h 681791"/>
                <a:gd name="connsiteX628" fmla="*/ 1689533 w 1815205"/>
                <a:gd name="connsiteY628" fmla="*/ 395475 h 681791"/>
                <a:gd name="connsiteX629" fmla="*/ 1689704 w 1815205"/>
                <a:gd name="connsiteY629" fmla="*/ 395645 h 681791"/>
                <a:gd name="connsiteX630" fmla="*/ 1689704 w 1815205"/>
                <a:gd name="connsiteY630" fmla="*/ 395816 h 681791"/>
                <a:gd name="connsiteX631" fmla="*/ 1689875 w 1815205"/>
                <a:gd name="connsiteY631" fmla="*/ 395816 h 681791"/>
                <a:gd name="connsiteX632" fmla="*/ 1705829 w 1815205"/>
                <a:gd name="connsiteY632" fmla="*/ 411947 h 681791"/>
                <a:gd name="connsiteX633" fmla="*/ 1706767 w 1815205"/>
                <a:gd name="connsiteY633" fmla="*/ 428931 h 681791"/>
                <a:gd name="connsiteX634" fmla="*/ 1687997 w 1815205"/>
                <a:gd name="connsiteY634" fmla="*/ 411776 h 681791"/>
                <a:gd name="connsiteX635" fmla="*/ 1693714 w 1815205"/>
                <a:gd name="connsiteY635" fmla="*/ 401108 h 681791"/>
                <a:gd name="connsiteX636" fmla="*/ 1693458 w 1815205"/>
                <a:gd name="connsiteY636" fmla="*/ 400937 h 681791"/>
                <a:gd name="connsiteX637" fmla="*/ 1687059 w 1815205"/>
                <a:gd name="connsiteY637" fmla="*/ 410923 h 681791"/>
                <a:gd name="connsiteX638" fmla="*/ 1678613 w 1815205"/>
                <a:gd name="connsiteY638" fmla="*/ 403583 h 681791"/>
                <a:gd name="connsiteX639" fmla="*/ 1678613 w 1815205"/>
                <a:gd name="connsiteY639" fmla="*/ 403412 h 681791"/>
                <a:gd name="connsiteX640" fmla="*/ 1674261 w 1815205"/>
                <a:gd name="connsiteY640" fmla="*/ 392658 h 681791"/>
                <a:gd name="connsiteX641" fmla="*/ 1669740 w 1815205"/>
                <a:gd name="connsiteY641" fmla="*/ 381990 h 681791"/>
                <a:gd name="connsiteX642" fmla="*/ 1669484 w 1815205"/>
                <a:gd name="connsiteY642" fmla="*/ 382075 h 681791"/>
                <a:gd name="connsiteX643" fmla="*/ 1673152 w 1815205"/>
                <a:gd name="connsiteY643" fmla="*/ 392999 h 681791"/>
                <a:gd name="connsiteX644" fmla="*/ 1675626 w 1815205"/>
                <a:gd name="connsiteY644" fmla="*/ 400766 h 681791"/>
                <a:gd name="connsiteX645" fmla="*/ 1656515 w 1815205"/>
                <a:gd name="connsiteY645" fmla="*/ 384721 h 681791"/>
                <a:gd name="connsiteX646" fmla="*/ 1656515 w 1815205"/>
                <a:gd name="connsiteY646" fmla="*/ 384721 h 681791"/>
                <a:gd name="connsiteX647" fmla="*/ 1656515 w 1815205"/>
                <a:gd name="connsiteY647" fmla="*/ 384721 h 681791"/>
                <a:gd name="connsiteX648" fmla="*/ 1656515 w 1815205"/>
                <a:gd name="connsiteY648" fmla="*/ 384721 h 681791"/>
                <a:gd name="connsiteX649" fmla="*/ 1656515 w 1815205"/>
                <a:gd name="connsiteY649" fmla="*/ 384721 h 681791"/>
                <a:gd name="connsiteX650" fmla="*/ 1586811 w 1815205"/>
                <a:gd name="connsiteY650" fmla="*/ 337182 h 681791"/>
                <a:gd name="connsiteX651" fmla="*/ 1561216 w 1815205"/>
                <a:gd name="connsiteY651" fmla="*/ 321307 h 681791"/>
                <a:gd name="connsiteX652" fmla="*/ 1561045 w 1815205"/>
                <a:gd name="connsiteY652" fmla="*/ 321563 h 681791"/>
                <a:gd name="connsiteX653" fmla="*/ 1585446 w 1815205"/>
                <a:gd name="connsiteY653" fmla="*/ 338803 h 681791"/>
                <a:gd name="connsiteX654" fmla="*/ 1603789 w 1815205"/>
                <a:gd name="connsiteY654" fmla="*/ 352459 h 681791"/>
                <a:gd name="connsiteX655" fmla="*/ 1544494 w 1815205"/>
                <a:gd name="connsiteY655" fmla="*/ 316357 h 681791"/>
                <a:gd name="connsiteX656" fmla="*/ 1522226 w 1815205"/>
                <a:gd name="connsiteY656" fmla="*/ 303725 h 681791"/>
                <a:gd name="connsiteX657" fmla="*/ 1522055 w 1815205"/>
                <a:gd name="connsiteY657" fmla="*/ 303981 h 681791"/>
                <a:gd name="connsiteX658" fmla="*/ 1543214 w 1815205"/>
                <a:gd name="connsiteY658" fmla="*/ 318064 h 681791"/>
                <a:gd name="connsiteX659" fmla="*/ 1601486 w 1815205"/>
                <a:gd name="connsiteY659" fmla="*/ 359714 h 681791"/>
                <a:gd name="connsiteX660" fmla="*/ 1601486 w 1815205"/>
                <a:gd name="connsiteY660" fmla="*/ 359714 h 681791"/>
                <a:gd name="connsiteX661" fmla="*/ 1601656 w 1815205"/>
                <a:gd name="connsiteY661" fmla="*/ 359799 h 681791"/>
                <a:gd name="connsiteX662" fmla="*/ 1601827 w 1815205"/>
                <a:gd name="connsiteY662" fmla="*/ 359799 h 681791"/>
                <a:gd name="connsiteX663" fmla="*/ 1601827 w 1815205"/>
                <a:gd name="connsiteY663" fmla="*/ 359884 h 681791"/>
                <a:gd name="connsiteX664" fmla="*/ 1661037 w 1815205"/>
                <a:gd name="connsiteY664" fmla="*/ 400169 h 681791"/>
                <a:gd name="connsiteX665" fmla="*/ 1679636 w 1815205"/>
                <a:gd name="connsiteY665" fmla="*/ 413739 h 681791"/>
                <a:gd name="connsiteX666" fmla="*/ 1681428 w 1815205"/>
                <a:gd name="connsiteY666" fmla="*/ 420226 h 681791"/>
                <a:gd name="connsiteX667" fmla="*/ 1681258 w 1815205"/>
                <a:gd name="connsiteY667" fmla="*/ 420482 h 681791"/>
                <a:gd name="connsiteX668" fmla="*/ 1661293 w 1815205"/>
                <a:gd name="connsiteY668" fmla="*/ 451207 h 681791"/>
                <a:gd name="connsiteX669" fmla="*/ 1660952 w 1815205"/>
                <a:gd name="connsiteY669" fmla="*/ 450610 h 681791"/>
                <a:gd name="connsiteX670" fmla="*/ 1646619 w 1815205"/>
                <a:gd name="connsiteY670" fmla="*/ 424920 h 681791"/>
                <a:gd name="connsiteX671" fmla="*/ 1641158 w 1815205"/>
                <a:gd name="connsiteY671" fmla="*/ 415958 h 681791"/>
                <a:gd name="connsiteX672" fmla="*/ 1635528 w 1815205"/>
                <a:gd name="connsiteY672" fmla="*/ 407168 h 681791"/>
                <a:gd name="connsiteX673" fmla="*/ 1635271 w 1815205"/>
                <a:gd name="connsiteY673" fmla="*/ 407338 h 681791"/>
                <a:gd name="connsiteX674" fmla="*/ 1640049 w 1815205"/>
                <a:gd name="connsiteY674" fmla="*/ 416556 h 681791"/>
                <a:gd name="connsiteX675" fmla="*/ 1644657 w 1815205"/>
                <a:gd name="connsiteY675" fmla="*/ 425859 h 681791"/>
                <a:gd name="connsiteX676" fmla="*/ 1656345 w 1815205"/>
                <a:gd name="connsiteY676" fmla="*/ 452658 h 681791"/>
                <a:gd name="connsiteX677" fmla="*/ 1657881 w 1815205"/>
                <a:gd name="connsiteY677" fmla="*/ 456584 h 681791"/>
                <a:gd name="connsiteX678" fmla="*/ 1653018 w 1815205"/>
                <a:gd name="connsiteY678" fmla="*/ 464180 h 681791"/>
                <a:gd name="connsiteX679" fmla="*/ 1646021 w 1815205"/>
                <a:gd name="connsiteY679" fmla="*/ 441648 h 681791"/>
                <a:gd name="connsiteX680" fmla="*/ 1645680 w 1815205"/>
                <a:gd name="connsiteY680" fmla="*/ 441734 h 681791"/>
                <a:gd name="connsiteX681" fmla="*/ 1651482 w 1815205"/>
                <a:gd name="connsiteY681" fmla="*/ 466485 h 681791"/>
                <a:gd name="connsiteX682" fmla="*/ 1645680 w 1815205"/>
                <a:gd name="connsiteY682" fmla="*/ 475532 h 681791"/>
                <a:gd name="connsiteX683" fmla="*/ 1645680 w 1815205"/>
                <a:gd name="connsiteY683" fmla="*/ 475532 h 681791"/>
                <a:gd name="connsiteX684" fmla="*/ 1645680 w 1815205"/>
                <a:gd name="connsiteY684" fmla="*/ 475532 h 681791"/>
                <a:gd name="connsiteX685" fmla="*/ 1645680 w 1815205"/>
                <a:gd name="connsiteY685" fmla="*/ 475532 h 681791"/>
                <a:gd name="connsiteX686" fmla="*/ 1645680 w 1815205"/>
                <a:gd name="connsiteY686" fmla="*/ 475532 h 681791"/>
                <a:gd name="connsiteX687" fmla="*/ 1643547 w 1815205"/>
                <a:gd name="connsiteY687" fmla="*/ 479457 h 681791"/>
                <a:gd name="connsiteX688" fmla="*/ 1630664 w 1815205"/>
                <a:gd name="connsiteY688" fmla="*/ 450439 h 681791"/>
                <a:gd name="connsiteX689" fmla="*/ 1630664 w 1815205"/>
                <a:gd name="connsiteY689" fmla="*/ 450439 h 681791"/>
                <a:gd name="connsiteX690" fmla="*/ 1630664 w 1815205"/>
                <a:gd name="connsiteY690" fmla="*/ 450439 h 681791"/>
                <a:gd name="connsiteX691" fmla="*/ 1630664 w 1815205"/>
                <a:gd name="connsiteY691" fmla="*/ 450439 h 681791"/>
                <a:gd name="connsiteX692" fmla="*/ 1630664 w 1815205"/>
                <a:gd name="connsiteY692" fmla="*/ 450439 h 681791"/>
                <a:gd name="connsiteX693" fmla="*/ 1606605 w 1815205"/>
                <a:gd name="connsiteY693" fmla="*/ 419372 h 681791"/>
                <a:gd name="connsiteX694" fmla="*/ 1597135 w 1815205"/>
                <a:gd name="connsiteY694" fmla="*/ 409045 h 681791"/>
                <a:gd name="connsiteX695" fmla="*/ 1596879 w 1815205"/>
                <a:gd name="connsiteY695" fmla="*/ 409216 h 681791"/>
                <a:gd name="connsiteX696" fmla="*/ 1604813 w 1815205"/>
                <a:gd name="connsiteY696" fmla="*/ 420567 h 681791"/>
                <a:gd name="connsiteX697" fmla="*/ 1624266 w 1815205"/>
                <a:gd name="connsiteY697" fmla="*/ 454109 h 681791"/>
                <a:gd name="connsiteX698" fmla="*/ 1624266 w 1815205"/>
                <a:gd name="connsiteY698" fmla="*/ 454109 h 681791"/>
                <a:gd name="connsiteX699" fmla="*/ 1624266 w 1815205"/>
                <a:gd name="connsiteY699" fmla="*/ 454109 h 681791"/>
                <a:gd name="connsiteX700" fmla="*/ 1624266 w 1815205"/>
                <a:gd name="connsiteY700" fmla="*/ 454109 h 681791"/>
                <a:gd name="connsiteX701" fmla="*/ 1624266 w 1815205"/>
                <a:gd name="connsiteY701" fmla="*/ 454109 h 681791"/>
                <a:gd name="connsiteX702" fmla="*/ 1641585 w 1815205"/>
                <a:gd name="connsiteY702" fmla="*/ 482701 h 681791"/>
                <a:gd name="connsiteX703" fmla="*/ 1632968 w 1815205"/>
                <a:gd name="connsiteY703" fmla="*/ 498149 h 681791"/>
                <a:gd name="connsiteX704" fmla="*/ 1627081 w 1815205"/>
                <a:gd name="connsiteY704" fmla="*/ 480567 h 681791"/>
                <a:gd name="connsiteX705" fmla="*/ 1620597 w 1815205"/>
                <a:gd name="connsiteY705" fmla="*/ 461620 h 681791"/>
                <a:gd name="connsiteX706" fmla="*/ 1620256 w 1815205"/>
                <a:gd name="connsiteY706" fmla="*/ 461705 h 681791"/>
                <a:gd name="connsiteX707" fmla="*/ 1624948 w 1815205"/>
                <a:gd name="connsiteY707" fmla="*/ 481335 h 681791"/>
                <a:gd name="connsiteX708" fmla="*/ 1629896 w 1815205"/>
                <a:gd name="connsiteY708" fmla="*/ 503611 h 681791"/>
                <a:gd name="connsiteX709" fmla="*/ 1617355 w 1815205"/>
                <a:gd name="connsiteY709" fmla="*/ 526314 h 681791"/>
                <a:gd name="connsiteX710" fmla="*/ 1598500 w 1815205"/>
                <a:gd name="connsiteY710" fmla="*/ 467594 h 681791"/>
                <a:gd name="connsiteX711" fmla="*/ 1598159 w 1815205"/>
                <a:gd name="connsiteY711" fmla="*/ 466399 h 681791"/>
                <a:gd name="connsiteX712" fmla="*/ 1599353 w 1815205"/>
                <a:gd name="connsiteY712" fmla="*/ 467509 h 681791"/>
                <a:gd name="connsiteX713" fmla="*/ 1599609 w 1815205"/>
                <a:gd name="connsiteY713" fmla="*/ 467338 h 681791"/>
                <a:gd name="connsiteX714" fmla="*/ 1597305 w 1815205"/>
                <a:gd name="connsiteY714" fmla="*/ 463668 h 681791"/>
                <a:gd name="connsiteX715" fmla="*/ 1590906 w 1815205"/>
                <a:gd name="connsiteY715" fmla="*/ 442672 h 681791"/>
                <a:gd name="connsiteX716" fmla="*/ 1590565 w 1815205"/>
                <a:gd name="connsiteY716" fmla="*/ 442672 h 681791"/>
                <a:gd name="connsiteX717" fmla="*/ 1594234 w 1815205"/>
                <a:gd name="connsiteY717" fmla="*/ 458462 h 681791"/>
                <a:gd name="connsiteX718" fmla="*/ 1585276 w 1815205"/>
                <a:gd name="connsiteY718" fmla="*/ 443953 h 681791"/>
                <a:gd name="connsiteX719" fmla="*/ 1585276 w 1815205"/>
                <a:gd name="connsiteY719" fmla="*/ 443953 h 681791"/>
                <a:gd name="connsiteX720" fmla="*/ 1585276 w 1815205"/>
                <a:gd name="connsiteY720" fmla="*/ 443953 h 681791"/>
                <a:gd name="connsiteX721" fmla="*/ 1585276 w 1815205"/>
                <a:gd name="connsiteY721" fmla="*/ 443953 h 681791"/>
                <a:gd name="connsiteX722" fmla="*/ 1585276 w 1815205"/>
                <a:gd name="connsiteY722" fmla="*/ 443953 h 681791"/>
                <a:gd name="connsiteX723" fmla="*/ 1570601 w 1815205"/>
                <a:gd name="connsiteY723" fmla="*/ 430041 h 681791"/>
                <a:gd name="connsiteX724" fmla="*/ 1565397 w 1815205"/>
                <a:gd name="connsiteY724" fmla="*/ 425091 h 681791"/>
                <a:gd name="connsiteX725" fmla="*/ 1565141 w 1815205"/>
                <a:gd name="connsiteY725" fmla="*/ 425261 h 681791"/>
                <a:gd name="connsiteX726" fmla="*/ 1568895 w 1815205"/>
                <a:gd name="connsiteY726" fmla="*/ 431406 h 681791"/>
                <a:gd name="connsiteX727" fmla="*/ 1579474 w 1815205"/>
                <a:gd name="connsiteY727" fmla="*/ 448647 h 681791"/>
                <a:gd name="connsiteX728" fmla="*/ 1579474 w 1815205"/>
                <a:gd name="connsiteY728" fmla="*/ 448647 h 681791"/>
                <a:gd name="connsiteX729" fmla="*/ 1579474 w 1815205"/>
                <a:gd name="connsiteY729" fmla="*/ 448647 h 681791"/>
                <a:gd name="connsiteX730" fmla="*/ 1579474 w 1815205"/>
                <a:gd name="connsiteY730" fmla="*/ 448647 h 681791"/>
                <a:gd name="connsiteX731" fmla="*/ 1579474 w 1815205"/>
                <a:gd name="connsiteY731" fmla="*/ 448647 h 681791"/>
                <a:gd name="connsiteX732" fmla="*/ 1594148 w 1815205"/>
                <a:gd name="connsiteY732" fmla="*/ 462559 h 681791"/>
                <a:gd name="connsiteX733" fmla="*/ 1595428 w 1815205"/>
                <a:gd name="connsiteY733" fmla="*/ 463754 h 681791"/>
                <a:gd name="connsiteX734" fmla="*/ 1596452 w 1815205"/>
                <a:gd name="connsiteY734" fmla="*/ 468277 h 681791"/>
                <a:gd name="connsiteX735" fmla="*/ 1612663 w 1815205"/>
                <a:gd name="connsiteY735" fmla="*/ 534764 h 681791"/>
                <a:gd name="connsiteX736" fmla="*/ 1607117 w 1815205"/>
                <a:gd name="connsiteY736" fmla="*/ 544578 h 681791"/>
                <a:gd name="connsiteX737" fmla="*/ 1588944 w 1815205"/>
                <a:gd name="connsiteY737" fmla="*/ 492431 h 681791"/>
                <a:gd name="connsiteX738" fmla="*/ 1580583 w 1815205"/>
                <a:gd name="connsiteY738" fmla="*/ 469131 h 681791"/>
                <a:gd name="connsiteX739" fmla="*/ 1580242 w 1815205"/>
                <a:gd name="connsiteY739" fmla="*/ 469216 h 681791"/>
                <a:gd name="connsiteX740" fmla="*/ 1586811 w 1815205"/>
                <a:gd name="connsiteY740" fmla="*/ 493198 h 681791"/>
                <a:gd name="connsiteX741" fmla="*/ 1602424 w 1815205"/>
                <a:gd name="connsiteY741" fmla="*/ 552687 h 681791"/>
                <a:gd name="connsiteX742" fmla="*/ 1602254 w 1815205"/>
                <a:gd name="connsiteY742" fmla="*/ 552942 h 681791"/>
                <a:gd name="connsiteX743" fmla="*/ 1602510 w 1815205"/>
                <a:gd name="connsiteY743" fmla="*/ 553113 h 681791"/>
                <a:gd name="connsiteX744" fmla="*/ 1604472 w 1815205"/>
                <a:gd name="connsiteY744" fmla="*/ 560538 h 681791"/>
                <a:gd name="connsiteX745" fmla="*/ 1604472 w 1815205"/>
                <a:gd name="connsiteY745" fmla="*/ 560538 h 681791"/>
                <a:gd name="connsiteX746" fmla="*/ 1604472 w 1815205"/>
                <a:gd name="connsiteY746" fmla="*/ 560538 h 681791"/>
                <a:gd name="connsiteX747" fmla="*/ 1604472 w 1815205"/>
                <a:gd name="connsiteY747" fmla="*/ 560538 h 681791"/>
                <a:gd name="connsiteX748" fmla="*/ 1604472 w 1815205"/>
                <a:gd name="connsiteY748" fmla="*/ 560538 h 681791"/>
                <a:gd name="connsiteX749" fmla="*/ 1614113 w 1815205"/>
                <a:gd name="connsiteY749" fmla="*/ 590069 h 681791"/>
                <a:gd name="connsiteX750" fmla="*/ 1595855 w 1815205"/>
                <a:gd name="connsiteY750" fmla="*/ 586058 h 681791"/>
                <a:gd name="connsiteX751" fmla="*/ 1587664 w 1815205"/>
                <a:gd name="connsiteY751" fmla="*/ 557978 h 681791"/>
                <a:gd name="connsiteX752" fmla="*/ 1587664 w 1815205"/>
                <a:gd name="connsiteY752" fmla="*/ 557978 h 681791"/>
                <a:gd name="connsiteX753" fmla="*/ 1587664 w 1815205"/>
                <a:gd name="connsiteY753" fmla="*/ 557807 h 681791"/>
                <a:gd name="connsiteX754" fmla="*/ 1587664 w 1815205"/>
                <a:gd name="connsiteY754" fmla="*/ 557637 h 681791"/>
                <a:gd name="connsiteX755" fmla="*/ 1587664 w 1815205"/>
                <a:gd name="connsiteY755" fmla="*/ 557637 h 681791"/>
                <a:gd name="connsiteX756" fmla="*/ 1563946 w 1815205"/>
                <a:gd name="connsiteY756" fmla="*/ 488846 h 681791"/>
                <a:gd name="connsiteX757" fmla="*/ 1556012 w 1815205"/>
                <a:gd name="connsiteY757" fmla="*/ 464266 h 681791"/>
                <a:gd name="connsiteX758" fmla="*/ 1555670 w 1815205"/>
                <a:gd name="connsiteY758" fmla="*/ 464351 h 681791"/>
                <a:gd name="connsiteX759" fmla="*/ 1561899 w 1815205"/>
                <a:gd name="connsiteY759" fmla="*/ 489614 h 681791"/>
                <a:gd name="connsiteX760" fmla="*/ 1580583 w 1815205"/>
                <a:gd name="connsiteY760" fmla="*/ 560026 h 681791"/>
                <a:gd name="connsiteX761" fmla="*/ 1580583 w 1815205"/>
                <a:gd name="connsiteY761" fmla="*/ 560026 h 681791"/>
                <a:gd name="connsiteX762" fmla="*/ 1580583 w 1815205"/>
                <a:gd name="connsiteY762" fmla="*/ 560026 h 681791"/>
                <a:gd name="connsiteX763" fmla="*/ 1580583 w 1815205"/>
                <a:gd name="connsiteY763" fmla="*/ 560026 h 681791"/>
                <a:gd name="connsiteX764" fmla="*/ 1580583 w 1815205"/>
                <a:gd name="connsiteY764" fmla="*/ 560026 h 681791"/>
                <a:gd name="connsiteX765" fmla="*/ 1589371 w 1815205"/>
                <a:gd name="connsiteY765" fmla="*/ 584521 h 681791"/>
                <a:gd name="connsiteX766" fmla="*/ 1589371 w 1815205"/>
                <a:gd name="connsiteY766" fmla="*/ 584521 h 681791"/>
                <a:gd name="connsiteX767" fmla="*/ 1578536 w 1815205"/>
                <a:gd name="connsiteY767" fmla="*/ 582132 h 681791"/>
                <a:gd name="connsiteX768" fmla="*/ 1571881 w 1815205"/>
                <a:gd name="connsiteY768" fmla="*/ 556954 h 681791"/>
                <a:gd name="connsiteX769" fmla="*/ 1571881 w 1815205"/>
                <a:gd name="connsiteY769" fmla="*/ 556954 h 681791"/>
                <a:gd name="connsiteX770" fmla="*/ 1571881 w 1815205"/>
                <a:gd name="connsiteY770" fmla="*/ 556783 h 681791"/>
                <a:gd name="connsiteX771" fmla="*/ 1571881 w 1815205"/>
                <a:gd name="connsiteY771" fmla="*/ 556613 h 681791"/>
                <a:gd name="connsiteX772" fmla="*/ 1571881 w 1815205"/>
                <a:gd name="connsiteY772" fmla="*/ 556613 h 681791"/>
                <a:gd name="connsiteX773" fmla="*/ 1551234 w 1815205"/>
                <a:gd name="connsiteY773" fmla="*/ 497210 h 681791"/>
                <a:gd name="connsiteX774" fmla="*/ 1543897 w 1815205"/>
                <a:gd name="connsiteY774" fmla="*/ 476129 h 681791"/>
                <a:gd name="connsiteX775" fmla="*/ 1543555 w 1815205"/>
                <a:gd name="connsiteY775" fmla="*/ 476214 h 681791"/>
                <a:gd name="connsiteX776" fmla="*/ 1549101 w 1815205"/>
                <a:gd name="connsiteY776" fmla="*/ 497978 h 681791"/>
                <a:gd name="connsiteX777" fmla="*/ 1564714 w 1815205"/>
                <a:gd name="connsiteY777" fmla="*/ 558831 h 681791"/>
                <a:gd name="connsiteX778" fmla="*/ 1564714 w 1815205"/>
                <a:gd name="connsiteY778" fmla="*/ 558831 h 681791"/>
                <a:gd name="connsiteX779" fmla="*/ 1564714 w 1815205"/>
                <a:gd name="connsiteY779" fmla="*/ 558831 h 681791"/>
                <a:gd name="connsiteX780" fmla="*/ 1564714 w 1815205"/>
                <a:gd name="connsiteY780" fmla="*/ 558831 h 681791"/>
                <a:gd name="connsiteX781" fmla="*/ 1564714 w 1815205"/>
                <a:gd name="connsiteY781" fmla="*/ 558831 h 681791"/>
                <a:gd name="connsiteX782" fmla="*/ 1572137 w 1815205"/>
                <a:gd name="connsiteY782" fmla="*/ 580596 h 681791"/>
                <a:gd name="connsiteX783" fmla="*/ 1567871 w 1815205"/>
                <a:gd name="connsiteY783" fmla="*/ 579656 h 681791"/>
                <a:gd name="connsiteX784" fmla="*/ 1553196 w 1815205"/>
                <a:gd name="connsiteY784" fmla="*/ 538860 h 681791"/>
                <a:gd name="connsiteX785" fmla="*/ 1553196 w 1815205"/>
                <a:gd name="connsiteY785" fmla="*/ 538860 h 681791"/>
                <a:gd name="connsiteX786" fmla="*/ 1553196 w 1815205"/>
                <a:gd name="connsiteY786" fmla="*/ 538860 h 681791"/>
                <a:gd name="connsiteX787" fmla="*/ 1553196 w 1815205"/>
                <a:gd name="connsiteY787" fmla="*/ 538860 h 681791"/>
                <a:gd name="connsiteX788" fmla="*/ 1553196 w 1815205"/>
                <a:gd name="connsiteY788" fmla="*/ 538860 h 681791"/>
                <a:gd name="connsiteX789" fmla="*/ 1523933 w 1815205"/>
                <a:gd name="connsiteY789" fmla="*/ 488504 h 681791"/>
                <a:gd name="connsiteX790" fmla="*/ 1512244 w 1815205"/>
                <a:gd name="connsiteY790" fmla="*/ 471349 h 681791"/>
                <a:gd name="connsiteX791" fmla="*/ 1511988 w 1815205"/>
                <a:gd name="connsiteY791" fmla="*/ 471520 h 681791"/>
                <a:gd name="connsiteX792" fmla="*/ 1521970 w 1815205"/>
                <a:gd name="connsiteY792" fmla="*/ 489529 h 681791"/>
                <a:gd name="connsiteX793" fmla="*/ 1546371 w 1815205"/>
                <a:gd name="connsiteY793" fmla="*/ 541847 h 681791"/>
                <a:gd name="connsiteX794" fmla="*/ 1546371 w 1815205"/>
                <a:gd name="connsiteY794" fmla="*/ 541847 h 681791"/>
                <a:gd name="connsiteX795" fmla="*/ 1546371 w 1815205"/>
                <a:gd name="connsiteY795" fmla="*/ 542018 h 681791"/>
                <a:gd name="connsiteX796" fmla="*/ 1546371 w 1815205"/>
                <a:gd name="connsiteY796" fmla="*/ 542189 h 681791"/>
                <a:gd name="connsiteX797" fmla="*/ 1546371 w 1815205"/>
                <a:gd name="connsiteY797" fmla="*/ 542189 h 681791"/>
                <a:gd name="connsiteX798" fmla="*/ 1563264 w 1815205"/>
                <a:gd name="connsiteY798" fmla="*/ 578803 h 681791"/>
                <a:gd name="connsiteX799" fmla="*/ 1553708 w 1815205"/>
                <a:gd name="connsiteY799" fmla="*/ 576669 h 681791"/>
                <a:gd name="connsiteX800" fmla="*/ 1538180 w 1815205"/>
                <a:gd name="connsiteY800" fmla="*/ 547480 h 681791"/>
                <a:gd name="connsiteX801" fmla="*/ 1538180 w 1815205"/>
                <a:gd name="connsiteY801" fmla="*/ 547480 h 681791"/>
                <a:gd name="connsiteX802" fmla="*/ 1538180 w 1815205"/>
                <a:gd name="connsiteY802" fmla="*/ 547480 h 681791"/>
                <a:gd name="connsiteX803" fmla="*/ 1538180 w 1815205"/>
                <a:gd name="connsiteY803" fmla="*/ 547480 h 681791"/>
                <a:gd name="connsiteX804" fmla="*/ 1538180 w 1815205"/>
                <a:gd name="connsiteY804" fmla="*/ 547480 h 681791"/>
                <a:gd name="connsiteX805" fmla="*/ 1502347 w 1815205"/>
                <a:gd name="connsiteY805" fmla="*/ 499941 h 681791"/>
                <a:gd name="connsiteX806" fmla="*/ 1488526 w 1815205"/>
                <a:gd name="connsiteY806" fmla="*/ 483810 h 681791"/>
                <a:gd name="connsiteX807" fmla="*/ 1488270 w 1815205"/>
                <a:gd name="connsiteY807" fmla="*/ 483981 h 681791"/>
                <a:gd name="connsiteX808" fmla="*/ 1500470 w 1815205"/>
                <a:gd name="connsiteY808" fmla="*/ 501136 h 681791"/>
                <a:gd name="connsiteX809" fmla="*/ 1531782 w 1815205"/>
                <a:gd name="connsiteY809" fmla="*/ 551321 h 681791"/>
                <a:gd name="connsiteX810" fmla="*/ 1531782 w 1815205"/>
                <a:gd name="connsiteY810" fmla="*/ 551321 h 681791"/>
                <a:gd name="connsiteX811" fmla="*/ 1531782 w 1815205"/>
                <a:gd name="connsiteY811" fmla="*/ 551406 h 681791"/>
                <a:gd name="connsiteX812" fmla="*/ 1531782 w 1815205"/>
                <a:gd name="connsiteY812" fmla="*/ 551577 h 681791"/>
                <a:gd name="connsiteX813" fmla="*/ 1531782 w 1815205"/>
                <a:gd name="connsiteY813" fmla="*/ 551577 h 681791"/>
                <a:gd name="connsiteX814" fmla="*/ 1546968 w 1815205"/>
                <a:gd name="connsiteY814" fmla="*/ 575304 h 681791"/>
                <a:gd name="connsiteX815" fmla="*/ 1527430 w 1815205"/>
                <a:gd name="connsiteY815" fmla="*/ 570780 h 681791"/>
                <a:gd name="connsiteX816" fmla="*/ 1510623 w 1815205"/>
                <a:gd name="connsiteY816" fmla="*/ 544578 h 681791"/>
                <a:gd name="connsiteX817" fmla="*/ 1510623 w 1815205"/>
                <a:gd name="connsiteY817" fmla="*/ 544578 h 681791"/>
                <a:gd name="connsiteX818" fmla="*/ 1510623 w 1815205"/>
                <a:gd name="connsiteY818" fmla="*/ 544578 h 681791"/>
                <a:gd name="connsiteX819" fmla="*/ 1510623 w 1815205"/>
                <a:gd name="connsiteY819" fmla="*/ 544578 h 681791"/>
                <a:gd name="connsiteX820" fmla="*/ 1510623 w 1815205"/>
                <a:gd name="connsiteY820" fmla="*/ 544578 h 681791"/>
                <a:gd name="connsiteX821" fmla="*/ 1485625 w 1815205"/>
                <a:gd name="connsiteY821" fmla="*/ 512914 h 681791"/>
                <a:gd name="connsiteX822" fmla="*/ 1459092 w 1815205"/>
                <a:gd name="connsiteY822" fmla="*/ 482615 h 681791"/>
                <a:gd name="connsiteX823" fmla="*/ 1449365 w 1815205"/>
                <a:gd name="connsiteY823" fmla="*/ 472032 h 681791"/>
                <a:gd name="connsiteX824" fmla="*/ 1439468 w 1815205"/>
                <a:gd name="connsiteY824" fmla="*/ 461620 h 681791"/>
                <a:gd name="connsiteX825" fmla="*/ 1439213 w 1815205"/>
                <a:gd name="connsiteY825" fmla="*/ 461876 h 681791"/>
                <a:gd name="connsiteX826" fmla="*/ 1448342 w 1815205"/>
                <a:gd name="connsiteY826" fmla="*/ 472801 h 681791"/>
                <a:gd name="connsiteX827" fmla="*/ 1457300 w 1815205"/>
                <a:gd name="connsiteY827" fmla="*/ 483896 h 681791"/>
                <a:gd name="connsiteX828" fmla="*/ 1481445 w 1815205"/>
                <a:gd name="connsiteY828" fmla="*/ 515987 h 681791"/>
                <a:gd name="connsiteX829" fmla="*/ 1504395 w 1815205"/>
                <a:gd name="connsiteY829" fmla="*/ 548846 h 681791"/>
                <a:gd name="connsiteX830" fmla="*/ 1504395 w 1815205"/>
                <a:gd name="connsiteY830" fmla="*/ 548846 h 681791"/>
                <a:gd name="connsiteX831" fmla="*/ 1504480 w 1815205"/>
                <a:gd name="connsiteY831" fmla="*/ 549017 h 681791"/>
                <a:gd name="connsiteX832" fmla="*/ 1504480 w 1815205"/>
                <a:gd name="connsiteY832" fmla="*/ 549188 h 681791"/>
                <a:gd name="connsiteX833" fmla="*/ 1504565 w 1815205"/>
                <a:gd name="connsiteY833" fmla="*/ 549188 h 681791"/>
                <a:gd name="connsiteX834" fmla="*/ 1518984 w 1815205"/>
                <a:gd name="connsiteY834" fmla="*/ 569073 h 681791"/>
                <a:gd name="connsiteX835" fmla="*/ 1500470 w 1815205"/>
                <a:gd name="connsiteY835" fmla="*/ 564720 h 681791"/>
                <a:gd name="connsiteX836" fmla="*/ 1487075 w 1815205"/>
                <a:gd name="connsiteY836" fmla="*/ 546285 h 681791"/>
                <a:gd name="connsiteX837" fmla="*/ 1487075 w 1815205"/>
                <a:gd name="connsiteY837" fmla="*/ 546285 h 681791"/>
                <a:gd name="connsiteX838" fmla="*/ 1487075 w 1815205"/>
                <a:gd name="connsiteY838" fmla="*/ 546285 h 681791"/>
                <a:gd name="connsiteX839" fmla="*/ 1487075 w 1815205"/>
                <a:gd name="connsiteY839" fmla="*/ 546285 h 681791"/>
                <a:gd name="connsiteX840" fmla="*/ 1487075 w 1815205"/>
                <a:gd name="connsiteY840" fmla="*/ 546285 h 681791"/>
                <a:gd name="connsiteX841" fmla="*/ 1434349 w 1815205"/>
                <a:gd name="connsiteY841" fmla="*/ 488931 h 681791"/>
                <a:gd name="connsiteX842" fmla="*/ 1414470 w 1815205"/>
                <a:gd name="connsiteY842" fmla="*/ 469557 h 681791"/>
                <a:gd name="connsiteX843" fmla="*/ 1414215 w 1815205"/>
                <a:gd name="connsiteY843" fmla="*/ 469813 h 681791"/>
                <a:gd name="connsiteX844" fmla="*/ 1432643 w 1815205"/>
                <a:gd name="connsiteY844" fmla="*/ 490382 h 681791"/>
                <a:gd name="connsiteX845" fmla="*/ 1481189 w 1815205"/>
                <a:gd name="connsiteY845" fmla="*/ 550894 h 681791"/>
                <a:gd name="connsiteX846" fmla="*/ 1481189 w 1815205"/>
                <a:gd name="connsiteY846" fmla="*/ 550894 h 681791"/>
                <a:gd name="connsiteX847" fmla="*/ 1481274 w 1815205"/>
                <a:gd name="connsiteY847" fmla="*/ 551065 h 681791"/>
                <a:gd name="connsiteX848" fmla="*/ 1481274 w 1815205"/>
                <a:gd name="connsiteY848" fmla="*/ 551236 h 681791"/>
                <a:gd name="connsiteX849" fmla="*/ 1481359 w 1815205"/>
                <a:gd name="connsiteY849" fmla="*/ 551236 h 681791"/>
                <a:gd name="connsiteX850" fmla="*/ 1490744 w 1815205"/>
                <a:gd name="connsiteY850" fmla="*/ 562672 h 681791"/>
                <a:gd name="connsiteX851" fmla="*/ 1472401 w 1815205"/>
                <a:gd name="connsiteY851" fmla="*/ 558319 h 681791"/>
                <a:gd name="connsiteX852" fmla="*/ 1452437 w 1815205"/>
                <a:gd name="connsiteY852" fmla="*/ 534934 h 681791"/>
                <a:gd name="connsiteX853" fmla="*/ 1452437 w 1815205"/>
                <a:gd name="connsiteY853" fmla="*/ 534934 h 681791"/>
                <a:gd name="connsiteX854" fmla="*/ 1452437 w 1815205"/>
                <a:gd name="connsiteY854" fmla="*/ 534934 h 681791"/>
                <a:gd name="connsiteX855" fmla="*/ 1452437 w 1815205"/>
                <a:gd name="connsiteY855" fmla="*/ 534934 h 681791"/>
                <a:gd name="connsiteX856" fmla="*/ 1452437 w 1815205"/>
                <a:gd name="connsiteY856" fmla="*/ 534934 h 681791"/>
                <a:gd name="connsiteX857" fmla="*/ 1400393 w 1815205"/>
                <a:gd name="connsiteY857" fmla="*/ 481506 h 681791"/>
                <a:gd name="connsiteX858" fmla="*/ 1381794 w 1815205"/>
                <a:gd name="connsiteY858" fmla="*/ 462388 h 681791"/>
                <a:gd name="connsiteX859" fmla="*/ 1381538 w 1815205"/>
                <a:gd name="connsiteY859" fmla="*/ 462644 h 681791"/>
                <a:gd name="connsiteX860" fmla="*/ 1398601 w 1815205"/>
                <a:gd name="connsiteY860" fmla="*/ 482872 h 681791"/>
                <a:gd name="connsiteX861" fmla="*/ 1446806 w 1815205"/>
                <a:gd name="connsiteY861" fmla="*/ 539884 h 681791"/>
                <a:gd name="connsiteX862" fmla="*/ 1446806 w 1815205"/>
                <a:gd name="connsiteY862" fmla="*/ 539884 h 681791"/>
                <a:gd name="connsiteX863" fmla="*/ 1446891 w 1815205"/>
                <a:gd name="connsiteY863" fmla="*/ 540055 h 681791"/>
                <a:gd name="connsiteX864" fmla="*/ 1446976 w 1815205"/>
                <a:gd name="connsiteY864" fmla="*/ 540226 h 681791"/>
                <a:gd name="connsiteX865" fmla="*/ 1446976 w 1815205"/>
                <a:gd name="connsiteY865" fmla="*/ 540226 h 681791"/>
                <a:gd name="connsiteX866" fmla="*/ 1462248 w 1815205"/>
                <a:gd name="connsiteY866" fmla="*/ 556101 h 681791"/>
                <a:gd name="connsiteX867" fmla="*/ 1447830 w 1815205"/>
                <a:gd name="connsiteY867" fmla="*/ 552687 h 681791"/>
                <a:gd name="connsiteX868" fmla="*/ 1429913 w 1815205"/>
                <a:gd name="connsiteY868" fmla="*/ 532886 h 681791"/>
                <a:gd name="connsiteX869" fmla="*/ 1429913 w 1815205"/>
                <a:gd name="connsiteY869" fmla="*/ 532886 h 681791"/>
                <a:gd name="connsiteX870" fmla="*/ 1429913 w 1815205"/>
                <a:gd name="connsiteY870" fmla="*/ 532886 h 681791"/>
                <a:gd name="connsiteX871" fmla="*/ 1429913 w 1815205"/>
                <a:gd name="connsiteY871" fmla="*/ 532886 h 681791"/>
                <a:gd name="connsiteX872" fmla="*/ 1429913 w 1815205"/>
                <a:gd name="connsiteY872" fmla="*/ 532886 h 681791"/>
                <a:gd name="connsiteX873" fmla="*/ 1386657 w 1815205"/>
                <a:gd name="connsiteY873" fmla="*/ 494308 h 681791"/>
                <a:gd name="connsiteX874" fmla="*/ 1370873 w 1815205"/>
                <a:gd name="connsiteY874" fmla="*/ 480909 h 681791"/>
                <a:gd name="connsiteX875" fmla="*/ 1370617 w 1815205"/>
                <a:gd name="connsiteY875" fmla="*/ 481165 h 681791"/>
                <a:gd name="connsiteX876" fmla="*/ 1384951 w 1815205"/>
                <a:gd name="connsiteY876" fmla="*/ 495845 h 681791"/>
                <a:gd name="connsiteX877" fmla="*/ 1424538 w 1815205"/>
                <a:gd name="connsiteY877" fmla="*/ 538092 h 681791"/>
                <a:gd name="connsiteX878" fmla="*/ 1424538 w 1815205"/>
                <a:gd name="connsiteY878" fmla="*/ 538092 h 681791"/>
                <a:gd name="connsiteX879" fmla="*/ 1424623 w 1815205"/>
                <a:gd name="connsiteY879" fmla="*/ 538177 h 681791"/>
                <a:gd name="connsiteX880" fmla="*/ 1424709 w 1815205"/>
                <a:gd name="connsiteY880" fmla="*/ 538177 h 681791"/>
                <a:gd name="connsiteX881" fmla="*/ 1424709 w 1815205"/>
                <a:gd name="connsiteY881" fmla="*/ 538263 h 681791"/>
                <a:gd name="connsiteX882" fmla="*/ 1437421 w 1815205"/>
                <a:gd name="connsiteY882" fmla="*/ 550297 h 681791"/>
                <a:gd name="connsiteX883" fmla="*/ 1426927 w 1815205"/>
                <a:gd name="connsiteY883" fmla="*/ 547736 h 681791"/>
                <a:gd name="connsiteX884" fmla="*/ 1402697 w 1815205"/>
                <a:gd name="connsiteY884" fmla="*/ 528021 h 681791"/>
                <a:gd name="connsiteX885" fmla="*/ 1402697 w 1815205"/>
                <a:gd name="connsiteY885" fmla="*/ 528021 h 681791"/>
                <a:gd name="connsiteX886" fmla="*/ 1402697 w 1815205"/>
                <a:gd name="connsiteY886" fmla="*/ 528021 h 681791"/>
                <a:gd name="connsiteX887" fmla="*/ 1402697 w 1815205"/>
                <a:gd name="connsiteY887" fmla="*/ 528021 h 681791"/>
                <a:gd name="connsiteX888" fmla="*/ 1402697 w 1815205"/>
                <a:gd name="connsiteY888" fmla="*/ 528021 h 681791"/>
                <a:gd name="connsiteX889" fmla="*/ 1361489 w 1815205"/>
                <a:gd name="connsiteY889" fmla="*/ 499941 h 681791"/>
                <a:gd name="connsiteX890" fmla="*/ 1346899 w 1815205"/>
                <a:gd name="connsiteY890" fmla="*/ 489699 h 681791"/>
                <a:gd name="connsiteX891" fmla="*/ 1346728 w 1815205"/>
                <a:gd name="connsiteY891" fmla="*/ 489956 h 681791"/>
                <a:gd name="connsiteX892" fmla="*/ 1360123 w 1815205"/>
                <a:gd name="connsiteY892" fmla="*/ 501648 h 681791"/>
                <a:gd name="connsiteX893" fmla="*/ 1398260 w 1815205"/>
                <a:gd name="connsiteY893" fmla="*/ 533995 h 681791"/>
                <a:gd name="connsiteX894" fmla="*/ 1398260 w 1815205"/>
                <a:gd name="connsiteY894" fmla="*/ 533995 h 681791"/>
                <a:gd name="connsiteX895" fmla="*/ 1398345 w 1815205"/>
                <a:gd name="connsiteY895" fmla="*/ 533995 h 681791"/>
                <a:gd name="connsiteX896" fmla="*/ 1398431 w 1815205"/>
                <a:gd name="connsiteY896" fmla="*/ 533995 h 681791"/>
                <a:gd name="connsiteX897" fmla="*/ 1398431 w 1815205"/>
                <a:gd name="connsiteY897" fmla="*/ 533995 h 681791"/>
                <a:gd name="connsiteX898" fmla="*/ 1414215 w 1815205"/>
                <a:gd name="connsiteY898" fmla="*/ 544578 h 681791"/>
                <a:gd name="connsiteX899" fmla="*/ 1382476 w 1815205"/>
                <a:gd name="connsiteY899" fmla="*/ 536982 h 681791"/>
                <a:gd name="connsiteX900" fmla="*/ 1362342 w 1815205"/>
                <a:gd name="connsiteY900" fmla="*/ 521790 h 681791"/>
                <a:gd name="connsiteX901" fmla="*/ 1362342 w 1815205"/>
                <a:gd name="connsiteY901" fmla="*/ 521790 h 681791"/>
                <a:gd name="connsiteX902" fmla="*/ 1362342 w 1815205"/>
                <a:gd name="connsiteY902" fmla="*/ 521790 h 681791"/>
                <a:gd name="connsiteX903" fmla="*/ 1362342 w 1815205"/>
                <a:gd name="connsiteY903" fmla="*/ 521790 h 681791"/>
                <a:gd name="connsiteX904" fmla="*/ 1362342 w 1815205"/>
                <a:gd name="connsiteY904" fmla="*/ 521790 h 681791"/>
                <a:gd name="connsiteX905" fmla="*/ 1325143 w 1815205"/>
                <a:gd name="connsiteY905" fmla="*/ 498917 h 681791"/>
                <a:gd name="connsiteX906" fmla="*/ 1312004 w 1815205"/>
                <a:gd name="connsiteY906" fmla="*/ 490553 h 681791"/>
                <a:gd name="connsiteX907" fmla="*/ 1311834 w 1815205"/>
                <a:gd name="connsiteY907" fmla="*/ 490809 h 681791"/>
                <a:gd name="connsiteX908" fmla="*/ 1323864 w 1815205"/>
                <a:gd name="connsiteY908" fmla="*/ 500624 h 681791"/>
                <a:gd name="connsiteX909" fmla="*/ 1358161 w 1815205"/>
                <a:gd name="connsiteY909" fmla="*/ 527850 h 681791"/>
                <a:gd name="connsiteX910" fmla="*/ 1358161 w 1815205"/>
                <a:gd name="connsiteY910" fmla="*/ 527850 h 681791"/>
                <a:gd name="connsiteX911" fmla="*/ 1358247 w 1815205"/>
                <a:gd name="connsiteY911" fmla="*/ 527850 h 681791"/>
                <a:gd name="connsiteX912" fmla="*/ 1358332 w 1815205"/>
                <a:gd name="connsiteY912" fmla="*/ 527850 h 681791"/>
                <a:gd name="connsiteX913" fmla="*/ 1358332 w 1815205"/>
                <a:gd name="connsiteY913" fmla="*/ 527850 h 681791"/>
                <a:gd name="connsiteX914" fmla="*/ 1366864 w 1815205"/>
                <a:gd name="connsiteY914" fmla="*/ 533057 h 681791"/>
                <a:gd name="connsiteX915" fmla="*/ 1344084 w 1815205"/>
                <a:gd name="connsiteY915" fmla="*/ 527680 h 681791"/>
                <a:gd name="connsiteX916" fmla="*/ 1327532 w 1815205"/>
                <a:gd name="connsiteY916" fmla="*/ 517864 h 681791"/>
                <a:gd name="connsiteX917" fmla="*/ 1327532 w 1815205"/>
                <a:gd name="connsiteY917" fmla="*/ 517864 h 681791"/>
                <a:gd name="connsiteX918" fmla="*/ 1327532 w 1815205"/>
                <a:gd name="connsiteY918" fmla="*/ 517864 h 681791"/>
                <a:gd name="connsiteX919" fmla="*/ 1327532 w 1815205"/>
                <a:gd name="connsiteY919" fmla="*/ 517864 h 681791"/>
                <a:gd name="connsiteX920" fmla="*/ 1327532 w 1815205"/>
                <a:gd name="connsiteY920" fmla="*/ 517864 h 681791"/>
                <a:gd name="connsiteX921" fmla="*/ 1290078 w 1815205"/>
                <a:gd name="connsiteY921" fmla="*/ 497381 h 681791"/>
                <a:gd name="connsiteX922" fmla="*/ 1277195 w 1815205"/>
                <a:gd name="connsiteY922" fmla="*/ 489102 h 681791"/>
                <a:gd name="connsiteX923" fmla="*/ 1277024 w 1815205"/>
                <a:gd name="connsiteY923" fmla="*/ 489358 h 681791"/>
                <a:gd name="connsiteX924" fmla="*/ 1288798 w 1815205"/>
                <a:gd name="connsiteY924" fmla="*/ 499173 h 681791"/>
                <a:gd name="connsiteX925" fmla="*/ 1298951 w 1815205"/>
                <a:gd name="connsiteY925" fmla="*/ 507110 h 681791"/>
                <a:gd name="connsiteX926" fmla="*/ 1277366 w 1815205"/>
                <a:gd name="connsiteY926" fmla="*/ 496357 h 681791"/>
                <a:gd name="connsiteX927" fmla="*/ 1268493 w 1815205"/>
                <a:gd name="connsiteY927" fmla="*/ 491577 h 681791"/>
                <a:gd name="connsiteX928" fmla="*/ 1268322 w 1815205"/>
                <a:gd name="connsiteY928" fmla="*/ 491833 h 681791"/>
                <a:gd name="connsiteX929" fmla="*/ 1276086 w 1815205"/>
                <a:gd name="connsiteY929" fmla="*/ 498149 h 681791"/>
                <a:gd name="connsiteX930" fmla="*/ 1298610 w 1815205"/>
                <a:gd name="connsiteY930" fmla="*/ 515218 h 681791"/>
                <a:gd name="connsiteX931" fmla="*/ 1298610 w 1815205"/>
                <a:gd name="connsiteY931" fmla="*/ 515218 h 681791"/>
                <a:gd name="connsiteX932" fmla="*/ 1298610 w 1815205"/>
                <a:gd name="connsiteY932" fmla="*/ 515218 h 681791"/>
                <a:gd name="connsiteX933" fmla="*/ 1298610 w 1815205"/>
                <a:gd name="connsiteY933" fmla="*/ 515218 h 681791"/>
                <a:gd name="connsiteX934" fmla="*/ 1298610 w 1815205"/>
                <a:gd name="connsiteY934" fmla="*/ 515218 h 681791"/>
                <a:gd name="connsiteX935" fmla="*/ 1305179 w 1815205"/>
                <a:gd name="connsiteY935" fmla="*/ 518462 h 681791"/>
                <a:gd name="connsiteX936" fmla="*/ 1203737 w 1815205"/>
                <a:gd name="connsiteY936" fmla="*/ 494138 h 681791"/>
                <a:gd name="connsiteX937" fmla="*/ 1043597 w 1815205"/>
                <a:gd name="connsiteY937" fmla="*/ 453597 h 681791"/>
                <a:gd name="connsiteX938" fmla="*/ 910075 w 1815205"/>
                <a:gd name="connsiteY938" fmla="*/ 423896 h 681791"/>
                <a:gd name="connsiteX939" fmla="*/ 833204 w 1815205"/>
                <a:gd name="connsiteY939" fmla="*/ 406399 h 681791"/>
                <a:gd name="connsiteX940" fmla="*/ 824843 w 1815205"/>
                <a:gd name="connsiteY940" fmla="*/ 401364 h 681791"/>
                <a:gd name="connsiteX941" fmla="*/ 777066 w 1815205"/>
                <a:gd name="connsiteY941" fmla="*/ 371321 h 681791"/>
                <a:gd name="connsiteX942" fmla="*/ 777066 w 1815205"/>
                <a:gd name="connsiteY942" fmla="*/ 371321 h 681791"/>
                <a:gd name="connsiteX943" fmla="*/ 776980 w 1815205"/>
                <a:gd name="connsiteY943" fmla="*/ 371321 h 681791"/>
                <a:gd name="connsiteX944" fmla="*/ 776895 w 1815205"/>
                <a:gd name="connsiteY944" fmla="*/ 371321 h 681791"/>
                <a:gd name="connsiteX945" fmla="*/ 776895 w 1815205"/>
                <a:gd name="connsiteY945" fmla="*/ 371321 h 681791"/>
                <a:gd name="connsiteX946" fmla="*/ 727240 w 1815205"/>
                <a:gd name="connsiteY946" fmla="*/ 344522 h 681791"/>
                <a:gd name="connsiteX947" fmla="*/ 709750 w 1815205"/>
                <a:gd name="connsiteY947" fmla="*/ 334707 h 681791"/>
                <a:gd name="connsiteX948" fmla="*/ 709579 w 1815205"/>
                <a:gd name="connsiteY948" fmla="*/ 334963 h 681791"/>
                <a:gd name="connsiteX949" fmla="*/ 726131 w 1815205"/>
                <a:gd name="connsiteY949" fmla="*/ 346485 h 681791"/>
                <a:gd name="connsiteX950" fmla="*/ 773141 w 1815205"/>
                <a:gd name="connsiteY950" fmla="*/ 377808 h 681791"/>
                <a:gd name="connsiteX951" fmla="*/ 773141 w 1815205"/>
                <a:gd name="connsiteY951" fmla="*/ 377808 h 681791"/>
                <a:gd name="connsiteX952" fmla="*/ 773141 w 1815205"/>
                <a:gd name="connsiteY952" fmla="*/ 377808 h 681791"/>
                <a:gd name="connsiteX953" fmla="*/ 773141 w 1815205"/>
                <a:gd name="connsiteY953" fmla="*/ 377808 h 681791"/>
                <a:gd name="connsiteX954" fmla="*/ 773141 w 1815205"/>
                <a:gd name="connsiteY954" fmla="*/ 377808 h 681791"/>
                <a:gd name="connsiteX955" fmla="*/ 823563 w 1815205"/>
                <a:gd name="connsiteY955" fmla="*/ 403327 h 681791"/>
                <a:gd name="connsiteX956" fmla="*/ 827829 w 1815205"/>
                <a:gd name="connsiteY956" fmla="*/ 405375 h 681791"/>
                <a:gd name="connsiteX957" fmla="*/ 757187 w 1815205"/>
                <a:gd name="connsiteY957" fmla="*/ 390780 h 681791"/>
                <a:gd name="connsiteX958" fmla="*/ 738331 w 1815205"/>
                <a:gd name="connsiteY958" fmla="*/ 380966 h 681791"/>
                <a:gd name="connsiteX959" fmla="*/ 750532 w 1815205"/>
                <a:gd name="connsiteY959" fmla="*/ 385318 h 681791"/>
                <a:gd name="connsiteX960" fmla="*/ 775786 w 1815205"/>
                <a:gd name="connsiteY960" fmla="*/ 393939 h 681791"/>
                <a:gd name="connsiteX961" fmla="*/ 775871 w 1815205"/>
                <a:gd name="connsiteY961" fmla="*/ 393597 h 681791"/>
                <a:gd name="connsiteX962" fmla="*/ 751470 w 1815205"/>
                <a:gd name="connsiteY962" fmla="*/ 383270 h 681791"/>
                <a:gd name="connsiteX963" fmla="*/ 683813 w 1815205"/>
                <a:gd name="connsiteY963" fmla="*/ 351777 h 681791"/>
                <a:gd name="connsiteX964" fmla="*/ 683813 w 1815205"/>
                <a:gd name="connsiteY964" fmla="*/ 351777 h 681791"/>
                <a:gd name="connsiteX965" fmla="*/ 683643 w 1815205"/>
                <a:gd name="connsiteY965" fmla="*/ 351777 h 681791"/>
                <a:gd name="connsiteX966" fmla="*/ 683472 w 1815205"/>
                <a:gd name="connsiteY966" fmla="*/ 351777 h 681791"/>
                <a:gd name="connsiteX967" fmla="*/ 683472 w 1815205"/>
                <a:gd name="connsiteY967" fmla="*/ 351777 h 681791"/>
                <a:gd name="connsiteX968" fmla="*/ 615304 w 1815205"/>
                <a:gd name="connsiteY968" fmla="*/ 321307 h 681791"/>
                <a:gd name="connsiteX969" fmla="*/ 591501 w 1815205"/>
                <a:gd name="connsiteY969" fmla="*/ 309614 h 681791"/>
                <a:gd name="connsiteX970" fmla="*/ 591330 w 1815205"/>
                <a:gd name="connsiteY970" fmla="*/ 309870 h 681791"/>
                <a:gd name="connsiteX971" fmla="*/ 614451 w 1815205"/>
                <a:gd name="connsiteY971" fmla="*/ 323270 h 681791"/>
                <a:gd name="connsiteX972" fmla="*/ 649345 w 1815205"/>
                <a:gd name="connsiteY972" fmla="*/ 342644 h 681791"/>
                <a:gd name="connsiteX973" fmla="*/ 642691 w 1815205"/>
                <a:gd name="connsiteY973" fmla="*/ 339828 h 681791"/>
                <a:gd name="connsiteX974" fmla="*/ 642520 w 1815205"/>
                <a:gd name="connsiteY974" fmla="*/ 340084 h 681791"/>
                <a:gd name="connsiteX975" fmla="*/ 662655 w 1815205"/>
                <a:gd name="connsiteY975" fmla="*/ 350496 h 681791"/>
                <a:gd name="connsiteX976" fmla="*/ 718965 w 1815205"/>
                <a:gd name="connsiteY976" fmla="*/ 379515 h 681791"/>
                <a:gd name="connsiteX977" fmla="*/ 718965 w 1815205"/>
                <a:gd name="connsiteY977" fmla="*/ 379515 h 681791"/>
                <a:gd name="connsiteX978" fmla="*/ 718965 w 1815205"/>
                <a:gd name="connsiteY978" fmla="*/ 379515 h 681791"/>
                <a:gd name="connsiteX979" fmla="*/ 718965 w 1815205"/>
                <a:gd name="connsiteY979" fmla="*/ 379515 h 681791"/>
                <a:gd name="connsiteX980" fmla="*/ 718965 w 1815205"/>
                <a:gd name="connsiteY980" fmla="*/ 379515 h 681791"/>
                <a:gd name="connsiteX981" fmla="*/ 735004 w 1815205"/>
                <a:gd name="connsiteY981" fmla="*/ 386343 h 681791"/>
                <a:gd name="connsiteX982" fmla="*/ 728690 w 1815205"/>
                <a:gd name="connsiteY982" fmla="*/ 385062 h 681791"/>
                <a:gd name="connsiteX983" fmla="*/ 665385 w 1815205"/>
                <a:gd name="connsiteY983" fmla="*/ 352459 h 681791"/>
                <a:gd name="connsiteX984" fmla="*/ 665385 w 1815205"/>
                <a:gd name="connsiteY984" fmla="*/ 352459 h 681791"/>
                <a:gd name="connsiteX985" fmla="*/ 665214 w 1815205"/>
                <a:gd name="connsiteY985" fmla="*/ 352459 h 681791"/>
                <a:gd name="connsiteX986" fmla="*/ 665044 w 1815205"/>
                <a:gd name="connsiteY986" fmla="*/ 352373 h 681791"/>
                <a:gd name="connsiteX987" fmla="*/ 665044 w 1815205"/>
                <a:gd name="connsiteY987" fmla="*/ 352373 h 681791"/>
                <a:gd name="connsiteX988" fmla="*/ 589197 w 1815205"/>
                <a:gd name="connsiteY988" fmla="*/ 319088 h 681791"/>
                <a:gd name="connsiteX989" fmla="*/ 562236 w 1815205"/>
                <a:gd name="connsiteY989" fmla="*/ 307310 h 681791"/>
                <a:gd name="connsiteX990" fmla="*/ 562066 w 1815205"/>
                <a:gd name="connsiteY990" fmla="*/ 307566 h 681791"/>
                <a:gd name="connsiteX991" fmla="*/ 588344 w 1815205"/>
                <a:gd name="connsiteY991" fmla="*/ 321136 h 681791"/>
                <a:gd name="connsiteX992" fmla="*/ 661887 w 1815205"/>
                <a:gd name="connsiteY992" fmla="*/ 359116 h 681791"/>
                <a:gd name="connsiteX993" fmla="*/ 661887 w 1815205"/>
                <a:gd name="connsiteY993" fmla="*/ 359116 h 681791"/>
                <a:gd name="connsiteX994" fmla="*/ 661887 w 1815205"/>
                <a:gd name="connsiteY994" fmla="*/ 359116 h 681791"/>
                <a:gd name="connsiteX995" fmla="*/ 661887 w 1815205"/>
                <a:gd name="connsiteY995" fmla="*/ 359116 h 681791"/>
                <a:gd name="connsiteX996" fmla="*/ 661887 w 1815205"/>
                <a:gd name="connsiteY996" fmla="*/ 359116 h 681791"/>
                <a:gd name="connsiteX997" fmla="*/ 714699 w 1815205"/>
                <a:gd name="connsiteY997" fmla="*/ 382331 h 681791"/>
                <a:gd name="connsiteX998" fmla="*/ 671869 w 1815205"/>
                <a:gd name="connsiteY998" fmla="*/ 373967 h 681791"/>
                <a:gd name="connsiteX999" fmla="*/ 625371 w 1815205"/>
                <a:gd name="connsiteY999" fmla="*/ 352630 h 681791"/>
                <a:gd name="connsiteX1000" fmla="*/ 625371 w 1815205"/>
                <a:gd name="connsiteY1000" fmla="*/ 352630 h 681791"/>
                <a:gd name="connsiteX1001" fmla="*/ 625201 w 1815205"/>
                <a:gd name="connsiteY1001" fmla="*/ 352630 h 681791"/>
                <a:gd name="connsiteX1002" fmla="*/ 625030 w 1815205"/>
                <a:gd name="connsiteY1002" fmla="*/ 352630 h 681791"/>
                <a:gd name="connsiteX1003" fmla="*/ 625030 w 1815205"/>
                <a:gd name="connsiteY1003" fmla="*/ 352630 h 681791"/>
                <a:gd name="connsiteX1004" fmla="*/ 559677 w 1815205"/>
                <a:gd name="connsiteY1004" fmla="*/ 324379 h 681791"/>
                <a:gd name="connsiteX1005" fmla="*/ 536812 w 1815205"/>
                <a:gd name="connsiteY1005" fmla="*/ 313455 h 681791"/>
                <a:gd name="connsiteX1006" fmla="*/ 536641 w 1815205"/>
                <a:gd name="connsiteY1006" fmla="*/ 313711 h 681791"/>
                <a:gd name="connsiteX1007" fmla="*/ 558739 w 1815205"/>
                <a:gd name="connsiteY1007" fmla="*/ 326342 h 681791"/>
                <a:gd name="connsiteX1008" fmla="*/ 622129 w 1815205"/>
                <a:gd name="connsiteY1008" fmla="*/ 359458 h 681791"/>
                <a:gd name="connsiteX1009" fmla="*/ 622129 w 1815205"/>
                <a:gd name="connsiteY1009" fmla="*/ 359458 h 681791"/>
                <a:gd name="connsiteX1010" fmla="*/ 622129 w 1815205"/>
                <a:gd name="connsiteY1010" fmla="*/ 359458 h 681791"/>
                <a:gd name="connsiteX1011" fmla="*/ 622129 w 1815205"/>
                <a:gd name="connsiteY1011" fmla="*/ 359458 h 681791"/>
                <a:gd name="connsiteX1012" fmla="*/ 622129 w 1815205"/>
                <a:gd name="connsiteY1012" fmla="*/ 359458 h 681791"/>
                <a:gd name="connsiteX1013" fmla="*/ 647383 w 1815205"/>
                <a:gd name="connsiteY1013" fmla="*/ 369358 h 681791"/>
                <a:gd name="connsiteX1014" fmla="*/ 630234 w 1815205"/>
                <a:gd name="connsiteY1014" fmla="*/ 366285 h 681791"/>
                <a:gd name="connsiteX1015" fmla="*/ 591756 w 1815205"/>
                <a:gd name="connsiteY1015" fmla="*/ 347594 h 681791"/>
                <a:gd name="connsiteX1016" fmla="*/ 591756 w 1815205"/>
                <a:gd name="connsiteY1016" fmla="*/ 347594 h 681791"/>
                <a:gd name="connsiteX1017" fmla="*/ 591586 w 1815205"/>
                <a:gd name="connsiteY1017" fmla="*/ 347509 h 681791"/>
                <a:gd name="connsiteX1018" fmla="*/ 591415 w 1815205"/>
                <a:gd name="connsiteY1018" fmla="*/ 347509 h 681791"/>
                <a:gd name="connsiteX1019" fmla="*/ 591415 w 1815205"/>
                <a:gd name="connsiteY1019" fmla="*/ 347424 h 681791"/>
                <a:gd name="connsiteX1020" fmla="*/ 524356 w 1815205"/>
                <a:gd name="connsiteY1020" fmla="*/ 317637 h 681791"/>
                <a:gd name="connsiteX1021" fmla="*/ 520431 w 1815205"/>
                <a:gd name="connsiteY1021" fmla="*/ 314906 h 681791"/>
                <a:gd name="connsiteX1022" fmla="*/ 520431 w 1815205"/>
                <a:gd name="connsiteY1022" fmla="*/ 314906 h 681791"/>
                <a:gd name="connsiteX1023" fmla="*/ 520431 w 1815205"/>
                <a:gd name="connsiteY1023" fmla="*/ 314906 h 681791"/>
                <a:gd name="connsiteX1024" fmla="*/ 520431 w 1815205"/>
                <a:gd name="connsiteY1024" fmla="*/ 314906 h 681791"/>
                <a:gd name="connsiteX1025" fmla="*/ 520431 w 1815205"/>
                <a:gd name="connsiteY1025" fmla="*/ 314906 h 681791"/>
                <a:gd name="connsiteX1026" fmla="*/ 488608 w 1815205"/>
                <a:gd name="connsiteY1026" fmla="*/ 297410 h 681791"/>
                <a:gd name="connsiteX1027" fmla="*/ 477432 w 1815205"/>
                <a:gd name="connsiteY1027" fmla="*/ 290923 h 681791"/>
                <a:gd name="connsiteX1028" fmla="*/ 477261 w 1815205"/>
                <a:gd name="connsiteY1028" fmla="*/ 291179 h 681791"/>
                <a:gd name="connsiteX1029" fmla="*/ 487413 w 1815205"/>
                <a:gd name="connsiteY1029" fmla="*/ 299287 h 681791"/>
                <a:gd name="connsiteX1030" fmla="*/ 491082 w 1815205"/>
                <a:gd name="connsiteY1030" fmla="*/ 302189 h 681791"/>
                <a:gd name="connsiteX1031" fmla="*/ 481356 w 1815205"/>
                <a:gd name="connsiteY1031" fmla="*/ 297580 h 681791"/>
                <a:gd name="connsiteX1032" fmla="*/ 481185 w 1815205"/>
                <a:gd name="connsiteY1032" fmla="*/ 297836 h 681791"/>
                <a:gd name="connsiteX1033" fmla="*/ 495604 w 1815205"/>
                <a:gd name="connsiteY1033" fmla="*/ 305688 h 681791"/>
                <a:gd name="connsiteX1034" fmla="*/ 516677 w 1815205"/>
                <a:gd name="connsiteY1034" fmla="*/ 321222 h 681791"/>
                <a:gd name="connsiteX1035" fmla="*/ 516677 w 1815205"/>
                <a:gd name="connsiteY1035" fmla="*/ 321222 h 681791"/>
                <a:gd name="connsiteX1036" fmla="*/ 516677 w 1815205"/>
                <a:gd name="connsiteY1036" fmla="*/ 321222 h 681791"/>
                <a:gd name="connsiteX1037" fmla="*/ 516677 w 1815205"/>
                <a:gd name="connsiteY1037" fmla="*/ 321222 h 681791"/>
                <a:gd name="connsiteX1038" fmla="*/ 516677 w 1815205"/>
                <a:gd name="connsiteY1038" fmla="*/ 321222 h 681791"/>
                <a:gd name="connsiteX1039" fmla="*/ 549354 w 1815205"/>
                <a:gd name="connsiteY1039" fmla="*/ 337438 h 681791"/>
                <a:gd name="connsiteX1040" fmla="*/ 561128 w 1815205"/>
                <a:gd name="connsiteY1040" fmla="*/ 342900 h 681791"/>
                <a:gd name="connsiteX1041" fmla="*/ 561298 w 1815205"/>
                <a:gd name="connsiteY1041" fmla="*/ 342644 h 681791"/>
                <a:gd name="connsiteX1042" fmla="*/ 550463 w 1815205"/>
                <a:gd name="connsiteY1042" fmla="*/ 335646 h 681791"/>
                <a:gd name="connsiteX1043" fmla="*/ 547221 w 1815205"/>
                <a:gd name="connsiteY1043" fmla="*/ 333426 h 681791"/>
                <a:gd name="connsiteX1044" fmla="*/ 588600 w 1815205"/>
                <a:gd name="connsiteY1044" fmla="*/ 354337 h 681791"/>
                <a:gd name="connsiteX1045" fmla="*/ 588600 w 1815205"/>
                <a:gd name="connsiteY1045" fmla="*/ 354337 h 681791"/>
                <a:gd name="connsiteX1046" fmla="*/ 588600 w 1815205"/>
                <a:gd name="connsiteY1046" fmla="*/ 354337 h 681791"/>
                <a:gd name="connsiteX1047" fmla="*/ 588600 w 1815205"/>
                <a:gd name="connsiteY1047" fmla="*/ 354337 h 681791"/>
                <a:gd name="connsiteX1048" fmla="*/ 588600 w 1815205"/>
                <a:gd name="connsiteY1048" fmla="*/ 354337 h 681791"/>
                <a:gd name="connsiteX1049" fmla="*/ 607881 w 1815205"/>
                <a:gd name="connsiteY1049" fmla="*/ 362701 h 681791"/>
                <a:gd name="connsiteX1050" fmla="*/ 587235 w 1815205"/>
                <a:gd name="connsiteY1050" fmla="*/ 359287 h 681791"/>
                <a:gd name="connsiteX1051" fmla="*/ 558483 w 1815205"/>
                <a:gd name="connsiteY1051" fmla="*/ 344522 h 681791"/>
                <a:gd name="connsiteX1052" fmla="*/ 558483 w 1815205"/>
                <a:gd name="connsiteY1052" fmla="*/ 344522 h 681791"/>
                <a:gd name="connsiteX1053" fmla="*/ 558312 w 1815205"/>
                <a:gd name="connsiteY1053" fmla="*/ 344436 h 681791"/>
                <a:gd name="connsiteX1054" fmla="*/ 558141 w 1815205"/>
                <a:gd name="connsiteY1054" fmla="*/ 344436 h 681791"/>
                <a:gd name="connsiteX1055" fmla="*/ 558141 w 1815205"/>
                <a:gd name="connsiteY1055" fmla="*/ 344351 h 681791"/>
                <a:gd name="connsiteX1056" fmla="*/ 475554 w 1815205"/>
                <a:gd name="connsiteY1056" fmla="*/ 307224 h 681791"/>
                <a:gd name="connsiteX1057" fmla="*/ 446205 w 1815205"/>
                <a:gd name="connsiteY1057" fmla="*/ 294081 h 681791"/>
                <a:gd name="connsiteX1058" fmla="*/ 446034 w 1815205"/>
                <a:gd name="connsiteY1058" fmla="*/ 294337 h 681791"/>
                <a:gd name="connsiteX1059" fmla="*/ 474701 w 1815205"/>
                <a:gd name="connsiteY1059" fmla="*/ 309273 h 681791"/>
                <a:gd name="connsiteX1060" fmla="*/ 554985 w 1815205"/>
                <a:gd name="connsiteY1060" fmla="*/ 351094 h 681791"/>
                <a:gd name="connsiteX1061" fmla="*/ 554985 w 1815205"/>
                <a:gd name="connsiteY1061" fmla="*/ 351094 h 681791"/>
                <a:gd name="connsiteX1062" fmla="*/ 554985 w 1815205"/>
                <a:gd name="connsiteY1062" fmla="*/ 351094 h 681791"/>
                <a:gd name="connsiteX1063" fmla="*/ 554985 w 1815205"/>
                <a:gd name="connsiteY1063" fmla="*/ 351094 h 681791"/>
                <a:gd name="connsiteX1064" fmla="*/ 554985 w 1815205"/>
                <a:gd name="connsiteY1064" fmla="*/ 351094 h 681791"/>
                <a:gd name="connsiteX1065" fmla="*/ 564114 w 1815205"/>
                <a:gd name="connsiteY1065" fmla="*/ 355276 h 681791"/>
                <a:gd name="connsiteX1066" fmla="*/ 561554 w 1815205"/>
                <a:gd name="connsiteY1066" fmla="*/ 354849 h 681791"/>
                <a:gd name="connsiteX1067" fmla="*/ 423511 w 1815205"/>
                <a:gd name="connsiteY1067" fmla="*/ 327794 h 681791"/>
                <a:gd name="connsiteX1068" fmla="*/ 406106 w 1815205"/>
                <a:gd name="connsiteY1068" fmla="*/ 324209 h 681791"/>
                <a:gd name="connsiteX1069" fmla="*/ 396892 w 1815205"/>
                <a:gd name="connsiteY1069" fmla="*/ 318917 h 681791"/>
                <a:gd name="connsiteX1070" fmla="*/ 327273 w 1815205"/>
                <a:gd name="connsiteY1070" fmla="*/ 276755 h 681791"/>
                <a:gd name="connsiteX1071" fmla="*/ 327273 w 1815205"/>
                <a:gd name="connsiteY1071" fmla="*/ 276755 h 681791"/>
                <a:gd name="connsiteX1072" fmla="*/ 327102 w 1815205"/>
                <a:gd name="connsiteY1072" fmla="*/ 276669 h 681791"/>
                <a:gd name="connsiteX1073" fmla="*/ 326932 w 1815205"/>
                <a:gd name="connsiteY1073" fmla="*/ 276669 h 681791"/>
                <a:gd name="connsiteX1074" fmla="*/ 326932 w 1815205"/>
                <a:gd name="connsiteY1074" fmla="*/ 276585 h 681791"/>
                <a:gd name="connsiteX1075" fmla="*/ 256119 w 1815205"/>
                <a:gd name="connsiteY1075" fmla="*/ 236471 h 681791"/>
                <a:gd name="connsiteX1076" fmla="*/ 231291 w 1815205"/>
                <a:gd name="connsiteY1076" fmla="*/ 221620 h 681791"/>
                <a:gd name="connsiteX1077" fmla="*/ 231120 w 1815205"/>
                <a:gd name="connsiteY1077" fmla="*/ 221876 h 681791"/>
                <a:gd name="connsiteX1078" fmla="*/ 255094 w 1815205"/>
                <a:gd name="connsiteY1078" fmla="*/ 238433 h 681791"/>
                <a:gd name="connsiteX1079" fmla="*/ 323348 w 1815205"/>
                <a:gd name="connsiteY1079" fmla="*/ 283156 h 681791"/>
                <a:gd name="connsiteX1080" fmla="*/ 323348 w 1815205"/>
                <a:gd name="connsiteY1080" fmla="*/ 283156 h 681791"/>
                <a:gd name="connsiteX1081" fmla="*/ 323348 w 1815205"/>
                <a:gd name="connsiteY1081" fmla="*/ 283156 h 681791"/>
                <a:gd name="connsiteX1082" fmla="*/ 323348 w 1815205"/>
                <a:gd name="connsiteY1082" fmla="*/ 283156 h 681791"/>
                <a:gd name="connsiteX1083" fmla="*/ 323348 w 1815205"/>
                <a:gd name="connsiteY1083" fmla="*/ 283156 h 681791"/>
                <a:gd name="connsiteX1084" fmla="*/ 395697 w 1815205"/>
                <a:gd name="connsiteY1084" fmla="*/ 320880 h 681791"/>
                <a:gd name="connsiteX1085" fmla="*/ 400304 w 1815205"/>
                <a:gd name="connsiteY1085" fmla="*/ 323099 h 681791"/>
                <a:gd name="connsiteX1086" fmla="*/ 356963 w 1815205"/>
                <a:gd name="connsiteY1086" fmla="*/ 314223 h 681791"/>
                <a:gd name="connsiteX1087" fmla="*/ 321301 w 1815205"/>
                <a:gd name="connsiteY1087" fmla="*/ 293910 h 681791"/>
                <a:gd name="connsiteX1088" fmla="*/ 283249 w 1815205"/>
                <a:gd name="connsiteY1088" fmla="*/ 270013 h 681791"/>
                <a:gd name="connsiteX1089" fmla="*/ 283249 w 1815205"/>
                <a:gd name="connsiteY1089" fmla="*/ 270013 h 681791"/>
                <a:gd name="connsiteX1090" fmla="*/ 283079 w 1815205"/>
                <a:gd name="connsiteY1090" fmla="*/ 269927 h 681791"/>
                <a:gd name="connsiteX1091" fmla="*/ 282908 w 1815205"/>
                <a:gd name="connsiteY1091" fmla="*/ 269927 h 681791"/>
                <a:gd name="connsiteX1092" fmla="*/ 282908 w 1815205"/>
                <a:gd name="connsiteY1092" fmla="*/ 269842 h 681791"/>
                <a:gd name="connsiteX1093" fmla="*/ 244857 w 1815205"/>
                <a:gd name="connsiteY1093" fmla="*/ 245944 h 681791"/>
                <a:gd name="connsiteX1094" fmla="*/ 207914 w 1815205"/>
                <a:gd name="connsiteY1094" fmla="*/ 220340 h 681791"/>
                <a:gd name="connsiteX1095" fmla="*/ 195117 w 1815205"/>
                <a:gd name="connsiteY1095" fmla="*/ 210781 h 681791"/>
                <a:gd name="connsiteX1096" fmla="*/ 182660 w 1815205"/>
                <a:gd name="connsiteY1096" fmla="*/ 201051 h 681791"/>
                <a:gd name="connsiteX1097" fmla="*/ 207402 w 1815205"/>
                <a:gd name="connsiteY1097" fmla="*/ 185176 h 681791"/>
                <a:gd name="connsiteX1098" fmla="*/ 184964 w 1815205"/>
                <a:gd name="connsiteY1098" fmla="*/ 113996 h 681791"/>
                <a:gd name="connsiteX1099" fmla="*/ 132323 w 1815205"/>
                <a:gd name="connsiteY1099" fmla="*/ 140197 h 681791"/>
                <a:gd name="connsiteX1100" fmla="*/ 126692 w 1815205"/>
                <a:gd name="connsiteY1100" fmla="*/ 126968 h 681791"/>
                <a:gd name="connsiteX1101" fmla="*/ 106386 w 1815205"/>
                <a:gd name="connsiteY1101" fmla="*/ 79429 h 681791"/>
                <a:gd name="connsiteX1102" fmla="*/ 106386 w 1815205"/>
                <a:gd name="connsiteY1102" fmla="*/ 79429 h 681791"/>
                <a:gd name="connsiteX1103" fmla="*/ 106386 w 1815205"/>
                <a:gd name="connsiteY1103" fmla="*/ 79344 h 681791"/>
                <a:gd name="connsiteX1104" fmla="*/ 106386 w 1815205"/>
                <a:gd name="connsiteY1104" fmla="*/ 79259 h 681791"/>
                <a:gd name="connsiteX1105" fmla="*/ 106386 w 1815205"/>
                <a:gd name="connsiteY1105" fmla="*/ 79259 h 681791"/>
                <a:gd name="connsiteX1106" fmla="*/ 83863 w 1815205"/>
                <a:gd name="connsiteY1106" fmla="*/ 38462 h 681791"/>
                <a:gd name="connsiteX1107" fmla="*/ 94016 w 1815205"/>
                <a:gd name="connsiteY1107" fmla="*/ 21222 h 681791"/>
                <a:gd name="connsiteX1108" fmla="*/ 103571 w 1815205"/>
                <a:gd name="connsiteY1108" fmla="*/ 21478 h 681791"/>
                <a:gd name="connsiteX1109" fmla="*/ 140513 w 1815205"/>
                <a:gd name="connsiteY1109" fmla="*/ 27367 h 681791"/>
                <a:gd name="connsiteX1110" fmla="*/ 147339 w 1815205"/>
                <a:gd name="connsiteY1110" fmla="*/ 32232 h 681791"/>
                <a:gd name="connsiteX1111" fmla="*/ 202368 w 1815205"/>
                <a:gd name="connsiteY1111" fmla="*/ 70980 h 681791"/>
                <a:gd name="connsiteX1112" fmla="*/ 202368 w 1815205"/>
                <a:gd name="connsiteY1112" fmla="*/ 70980 h 681791"/>
                <a:gd name="connsiteX1113" fmla="*/ 202368 w 1815205"/>
                <a:gd name="connsiteY1113" fmla="*/ 70980 h 681791"/>
                <a:gd name="connsiteX1114" fmla="*/ 202368 w 1815205"/>
                <a:gd name="connsiteY1114" fmla="*/ 70980 h 681791"/>
                <a:gd name="connsiteX1115" fmla="*/ 202368 w 1815205"/>
                <a:gd name="connsiteY1115" fmla="*/ 70980 h 681791"/>
                <a:gd name="connsiteX1116" fmla="*/ 260811 w 1815205"/>
                <a:gd name="connsiteY1116" fmla="*/ 104351 h 681791"/>
                <a:gd name="connsiteX1117" fmla="*/ 281799 w 1815205"/>
                <a:gd name="connsiteY1117" fmla="*/ 116044 h 681791"/>
                <a:gd name="connsiteX1118" fmla="*/ 281969 w 1815205"/>
                <a:gd name="connsiteY1118" fmla="*/ 115788 h 681791"/>
                <a:gd name="connsiteX1119" fmla="*/ 262090 w 1815205"/>
                <a:gd name="connsiteY1119" fmla="*/ 102644 h 681791"/>
                <a:gd name="connsiteX1120" fmla="*/ 206464 w 1815205"/>
                <a:gd name="connsiteY1120" fmla="*/ 64835 h 681791"/>
                <a:gd name="connsiteX1121" fmla="*/ 206464 w 1815205"/>
                <a:gd name="connsiteY1121" fmla="*/ 64835 h 681791"/>
                <a:gd name="connsiteX1122" fmla="*/ 206293 w 1815205"/>
                <a:gd name="connsiteY1122" fmla="*/ 64749 h 681791"/>
                <a:gd name="connsiteX1123" fmla="*/ 206122 w 1815205"/>
                <a:gd name="connsiteY1123" fmla="*/ 64749 h 681791"/>
                <a:gd name="connsiteX1124" fmla="*/ 206122 w 1815205"/>
                <a:gd name="connsiteY1124" fmla="*/ 64749 h 681791"/>
                <a:gd name="connsiteX1125" fmla="*/ 148277 w 1815205"/>
                <a:gd name="connsiteY1125" fmla="*/ 30439 h 681791"/>
                <a:gd name="connsiteX1126" fmla="*/ 144438 w 1815205"/>
                <a:gd name="connsiteY1126" fmla="*/ 28135 h 681791"/>
                <a:gd name="connsiteX1127" fmla="*/ 179930 w 1815205"/>
                <a:gd name="connsiteY1127" fmla="*/ 34195 h 681791"/>
                <a:gd name="connsiteX1128" fmla="*/ 256289 w 1815205"/>
                <a:gd name="connsiteY1128" fmla="*/ 48704 h 681791"/>
                <a:gd name="connsiteX1129" fmla="*/ 264650 w 1815205"/>
                <a:gd name="connsiteY1129" fmla="*/ 54166 h 681791"/>
                <a:gd name="connsiteX1130" fmla="*/ 321983 w 1815205"/>
                <a:gd name="connsiteY1130" fmla="*/ 91549 h 681791"/>
                <a:gd name="connsiteX1131" fmla="*/ 321983 w 1815205"/>
                <a:gd name="connsiteY1131" fmla="*/ 91549 h 681791"/>
                <a:gd name="connsiteX1132" fmla="*/ 321983 w 1815205"/>
                <a:gd name="connsiteY1132" fmla="*/ 91549 h 681791"/>
                <a:gd name="connsiteX1133" fmla="*/ 321983 w 1815205"/>
                <a:gd name="connsiteY1133" fmla="*/ 91549 h 681791"/>
                <a:gd name="connsiteX1134" fmla="*/ 321983 w 1815205"/>
                <a:gd name="connsiteY1134" fmla="*/ 91549 h 681791"/>
                <a:gd name="connsiteX1135" fmla="*/ 382046 w 1815205"/>
                <a:gd name="connsiteY1135" fmla="*/ 124493 h 681791"/>
                <a:gd name="connsiteX1136" fmla="*/ 403461 w 1815205"/>
                <a:gd name="connsiteY1136" fmla="*/ 136271 h 681791"/>
                <a:gd name="connsiteX1137" fmla="*/ 403632 w 1815205"/>
                <a:gd name="connsiteY1137" fmla="*/ 136015 h 681791"/>
                <a:gd name="connsiteX1138" fmla="*/ 383241 w 1815205"/>
                <a:gd name="connsiteY1138" fmla="*/ 122701 h 681791"/>
                <a:gd name="connsiteX1139" fmla="*/ 325908 w 1815205"/>
                <a:gd name="connsiteY1139" fmla="*/ 85318 h 681791"/>
                <a:gd name="connsiteX1140" fmla="*/ 325908 w 1815205"/>
                <a:gd name="connsiteY1140" fmla="*/ 85318 h 681791"/>
                <a:gd name="connsiteX1141" fmla="*/ 325737 w 1815205"/>
                <a:gd name="connsiteY1141" fmla="*/ 85318 h 681791"/>
                <a:gd name="connsiteX1142" fmla="*/ 325566 w 1815205"/>
                <a:gd name="connsiteY1142" fmla="*/ 85233 h 681791"/>
                <a:gd name="connsiteX1143" fmla="*/ 325566 w 1815205"/>
                <a:gd name="connsiteY1143" fmla="*/ 85233 h 681791"/>
                <a:gd name="connsiteX1144" fmla="*/ 265503 w 1815205"/>
                <a:gd name="connsiteY1144" fmla="*/ 52289 h 681791"/>
                <a:gd name="connsiteX1145" fmla="*/ 260726 w 1815205"/>
                <a:gd name="connsiteY1145" fmla="*/ 49643 h 681791"/>
                <a:gd name="connsiteX1146" fmla="*/ 302958 w 1815205"/>
                <a:gd name="connsiteY1146" fmla="*/ 57495 h 681791"/>
                <a:gd name="connsiteX1147" fmla="*/ 311489 w 1815205"/>
                <a:gd name="connsiteY1147" fmla="*/ 58946 h 681791"/>
                <a:gd name="connsiteX1148" fmla="*/ 319424 w 1815205"/>
                <a:gd name="connsiteY1148" fmla="*/ 65603 h 681791"/>
                <a:gd name="connsiteX1149" fmla="*/ 363789 w 1815205"/>
                <a:gd name="connsiteY1149" fmla="*/ 100084 h 681791"/>
                <a:gd name="connsiteX1150" fmla="*/ 363789 w 1815205"/>
                <a:gd name="connsiteY1150" fmla="*/ 100084 h 681791"/>
                <a:gd name="connsiteX1151" fmla="*/ 363789 w 1815205"/>
                <a:gd name="connsiteY1151" fmla="*/ 100084 h 681791"/>
                <a:gd name="connsiteX1152" fmla="*/ 363789 w 1815205"/>
                <a:gd name="connsiteY1152" fmla="*/ 100084 h 681791"/>
                <a:gd name="connsiteX1153" fmla="*/ 363789 w 1815205"/>
                <a:gd name="connsiteY1153" fmla="*/ 100084 h 681791"/>
                <a:gd name="connsiteX1154" fmla="*/ 412846 w 1815205"/>
                <a:gd name="connsiteY1154" fmla="*/ 127566 h 681791"/>
                <a:gd name="connsiteX1155" fmla="*/ 430677 w 1815205"/>
                <a:gd name="connsiteY1155" fmla="*/ 136698 h 681791"/>
                <a:gd name="connsiteX1156" fmla="*/ 430848 w 1815205"/>
                <a:gd name="connsiteY1156" fmla="*/ 136442 h 681791"/>
                <a:gd name="connsiteX1157" fmla="*/ 414040 w 1815205"/>
                <a:gd name="connsiteY1157" fmla="*/ 125774 h 681791"/>
                <a:gd name="connsiteX1158" fmla="*/ 367969 w 1815205"/>
                <a:gd name="connsiteY1158" fmla="*/ 94024 h 681791"/>
                <a:gd name="connsiteX1159" fmla="*/ 367969 w 1815205"/>
                <a:gd name="connsiteY1159" fmla="*/ 94024 h 681791"/>
                <a:gd name="connsiteX1160" fmla="*/ 367884 w 1815205"/>
                <a:gd name="connsiteY1160" fmla="*/ 94024 h 681791"/>
                <a:gd name="connsiteX1161" fmla="*/ 367799 w 1815205"/>
                <a:gd name="connsiteY1161" fmla="*/ 94024 h 681791"/>
                <a:gd name="connsiteX1162" fmla="*/ 367799 w 1815205"/>
                <a:gd name="connsiteY1162" fmla="*/ 94024 h 681791"/>
                <a:gd name="connsiteX1163" fmla="*/ 320618 w 1815205"/>
                <a:gd name="connsiteY1163" fmla="*/ 63981 h 681791"/>
                <a:gd name="connsiteX1164" fmla="*/ 314304 w 1815205"/>
                <a:gd name="connsiteY1164" fmla="*/ 59629 h 681791"/>
                <a:gd name="connsiteX1165" fmla="*/ 410031 w 1815205"/>
                <a:gd name="connsiteY1165" fmla="*/ 74821 h 681791"/>
                <a:gd name="connsiteX1166" fmla="*/ 482806 w 1815205"/>
                <a:gd name="connsiteY1166" fmla="*/ 85745 h 681791"/>
                <a:gd name="connsiteX1167" fmla="*/ 584760 w 1815205"/>
                <a:gd name="connsiteY1167" fmla="*/ 102047 h 681791"/>
                <a:gd name="connsiteX1168" fmla="*/ 681596 w 1815205"/>
                <a:gd name="connsiteY1168" fmla="*/ 117922 h 681791"/>
                <a:gd name="connsiteX1169" fmla="*/ 939083 w 1815205"/>
                <a:gd name="connsiteY1169" fmla="*/ 173398 h 681791"/>
                <a:gd name="connsiteX1170" fmla="*/ 1105537 w 1815205"/>
                <a:gd name="connsiteY1170" fmla="*/ 210183 h 681791"/>
                <a:gd name="connsiteX1171" fmla="*/ 1264568 w 1815205"/>
                <a:gd name="connsiteY1171" fmla="*/ 244493 h 681791"/>
                <a:gd name="connsiteX1172" fmla="*/ 1418054 w 1815205"/>
                <a:gd name="connsiteY1172" fmla="*/ 279913 h 681791"/>
                <a:gd name="connsiteX1173" fmla="*/ 1571881 w 1815205"/>
                <a:gd name="connsiteY1173" fmla="*/ 313540 h 681791"/>
                <a:gd name="connsiteX1174" fmla="*/ 1714787 w 1815205"/>
                <a:gd name="connsiteY1174" fmla="*/ 348619 h 681791"/>
                <a:gd name="connsiteX1175" fmla="*/ 610185 w 1815205"/>
                <a:gd name="connsiteY1175" fmla="*/ 374564 h 681791"/>
                <a:gd name="connsiteX1176" fmla="*/ 617608 w 1815205"/>
                <a:gd name="connsiteY1176" fmla="*/ 377893 h 681791"/>
                <a:gd name="connsiteX1177" fmla="*/ 638510 w 1815205"/>
                <a:gd name="connsiteY1177" fmla="*/ 386769 h 681791"/>
                <a:gd name="connsiteX1178" fmla="*/ 643373 w 1815205"/>
                <a:gd name="connsiteY1178" fmla="*/ 388476 h 681791"/>
                <a:gd name="connsiteX1179" fmla="*/ 639790 w 1815205"/>
                <a:gd name="connsiteY1179" fmla="*/ 403583 h 681791"/>
                <a:gd name="connsiteX1180" fmla="*/ 639790 w 1815205"/>
                <a:gd name="connsiteY1180" fmla="*/ 403583 h 681791"/>
                <a:gd name="connsiteX1181" fmla="*/ 639790 w 1815205"/>
                <a:gd name="connsiteY1181" fmla="*/ 403583 h 681791"/>
                <a:gd name="connsiteX1182" fmla="*/ 639790 w 1815205"/>
                <a:gd name="connsiteY1182" fmla="*/ 403583 h 681791"/>
                <a:gd name="connsiteX1183" fmla="*/ 639790 w 1815205"/>
                <a:gd name="connsiteY1183" fmla="*/ 404436 h 681791"/>
                <a:gd name="connsiteX1184" fmla="*/ 620764 w 1815205"/>
                <a:gd name="connsiteY1184" fmla="*/ 400169 h 681791"/>
                <a:gd name="connsiteX1185" fmla="*/ 620764 w 1815205"/>
                <a:gd name="connsiteY1185" fmla="*/ 400169 h 681791"/>
                <a:gd name="connsiteX1186" fmla="*/ 620764 w 1815205"/>
                <a:gd name="connsiteY1186" fmla="*/ 400169 h 681791"/>
                <a:gd name="connsiteX1187" fmla="*/ 620764 w 1815205"/>
                <a:gd name="connsiteY1187" fmla="*/ 400169 h 681791"/>
                <a:gd name="connsiteX1188" fmla="*/ 620764 w 1815205"/>
                <a:gd name="connsiteY1188" fmla="*/ 400169 h 681791"/>
                <a:gd name="connsiteX1189" fmla="*/ 603957 w 1815205"/>
                <a:gd name="connsiteY1189" fmla="*/ 397438 h 681791"/>
                <a:gd name="connsiteX1190" fmla="*/ 605663 w 1815205"/>
                <a:gd name="connsiteY1190" fmla="*/ 380709 h 681791"/>
                <a:gd name="connsiteX1191" fmla="*/ 606175 w 1815205"/>
                <a:gd name="connsiteY1191" fmla="*/ 373967 h 681791"/>
                <a:gd name="connsiteX1192" fmla="*/ 610185 w 1815205"/>
                <a:gd name="connsiteY1192" fmla="*/ 374650 h 681791"/>
                <a:gd name="connsiteX1193" fmla="*/ 552937 w 1815205"/>
                <a:gd name="connsiteY1193" fmla="*/ 392573 h 681791"/>
                <a:gd name="connsiteX1194" fmla="*/ 552937 w 1815205"/>
                <a:gd name="connsiteY1194" fmla="*/ 392573 h 681791"/>
                <a:gd name="connsiteX1195" fmla="*/ 552596 w 1815205"/>
                <a:gd name="connsiteY1195" fmla="*/ 388732 h 681791"/>
                <a:gd name="connsiteX1196" fmla="*/ 566673 w 1815205"/>
                <a:gd name="connsiteY1196" fmla="*/ 393085 h 681791"/>
                <a:gd name="connsiteX1197" fmla="*/ 595851 w 1815205"/>
                <a:gd name="connsiteY1197" fmla="*/ 401534 h 681791"/>
                <a:gd name="connsiteX1198" fmla="*/ 594060 w 1815205"/>
                <a:gd name="connsiteY1198" fmla="*/ 413057 h 681791"/>
                <a:gd name="connsiteX1199" fmla="*/ 578618 w 1815205"/>
                <a:gd name="connsiteY1199" fmla="*/ 410069 h 681791"/>
                <a:gd name="connsiteX1200" fmla="*/ 549610 w 1815205"/>
                <a:gd name="connsiteY1200" fmla="*/ 404180 h 681791"/>
                <a:gd name="connsiteX1201" fmla="*/ 552852 w 1815205"/>
                <a:gd name="connsiteY1201" fmla="*/ 392573 h 681791"/>
                <a:gd name="connsiteX1202" fmla="*/ 552852 w 1815205"/>
                <a:gd name="connsiteY1202" fmla="*/ 392573 h 681791"/>
                <a:gd name="connsiteX1203" fmla="*/ 552852 w 1815205"/>
                <a:gd name="connsiteY1203" fmla="*/ 392573 h 681791"/>
                <a:gd name="connsiteX1204" fmla="*/ 552852 w 1815205"/>
                <a:gd name="connsiteY1204" fmla="*/ 392573 h 681791"/>
                <a:gd name="connsiteX1205" fmla="*/ 602250 w 1815205"/>
                <a:gd name="connsiteY1205" fmla="*/ 403241 h 681791"/>
                <a:gd name="connsiteX1206" fmla="*/ 619229 w 1815205"/>
                <a:gd name="connsiteY1206" fmla="*/ 407423 h 681791"/>
                <a:gd name="connsiteX1207" fmla="*/ 619229 w 1815205"/>
                <a:gd name="connsiteY1207" fmla="*/ 407423 h 681791"/>
                <a:gd name="connsiteX1208" fmla="*/ 619399 w 1815205"/>
                <a:gd name="connsiteY1208" fmla="*/ 407423 h 681791"/>
                <a:gd name="connsiteX1209" fmla="*/ 619570 w 1815205"/>
                <a:gd name="connsiteY1209" fmla="*/ 407423 h 681791"/>
                <a:gd name="connsiteX1210" fmla="*/ 619570 w 1815205"/>
                <a:gd name="connsiteY1210" fmla="*/ 407423 h 681791"/>
                <a:gd name="connsiteX1211" fmla="*/ 639790 w 1815205"/>
                <a:gd name="connsiteY1211" fmla="*/ 410240 h 681791"/>
                <a:gd name="connsiteX1212" fmla="*/ 639619 w 1815205"/>
                <a:gd name="connsiteY1212" fmla="*/ 421591 h 681791"/>
                <a:gd name="connsiteX1213" fmla="*/ 597558 w 1815205"/>
                <a:gd name="connsiteY1213" fmla="*/ 413654 h 681791"/>
                <a:gd name="connsiteX1214" fmla="*/ 602336 w 1815205"/>
                <a:gd name="connsiteY1214" fmla="*/ 403156 h 681791"/>
                <a:gd name="connsiteX1215" fmla="*/ 687567 w 1815205"/>
                <a:gd name="connsiteY1215" fmla="*/ 430468 h 681791"/>
                <a:gd name="connsiteX1216" fmla="*/ 641837 w 1815205"/>
                <a:gd name="connsiteY1216" fmla="*/ 422104 h 681791"/>
                <a:gd name="connsiteX1217" fmla="*/ 645506 w 1815205"/>
                <a:gd name="connsiteY1217" fmla="*/ 411008 h 681791"/>
                <a:gd name="connsiteX1218" fmla="*/ 673661 w 1815205"/>
                <a:gd name="connsiteY1218" fmla="*/ 413824 h 681791"/>
                <a:gd name="connsiteX1219" fmla="*/ 692942 w 1815205"/>
                <a:gd name="connsiteY1219" fmla="*/ 415446 h 681791"/>
                <a:gd name="connsiteX1220" fmla="*/ 692942 w 1815205"/>
                <a:gd name="connsiteY1220" fmla="*/ 415105 h 681791"/>
                <a:gd name="connsiteX1221" fmla="*/ 673831 w 1815205"/>
                <a:gd name="connsiteY1221" fmla="*/ 411691 h 681791"/>
                <a:gd name="connsiteX1222" fmla="*/ 646871 w 1815205"/>
                <a:gd name="connsiteY1222" fmla="*/ 406058 h 681791"/>
                <a:gd name="connsiteX1223" fmla="*/ 647213 w 1815205"/>
                <a:gd name="connsiteY1223" fmla="*/ 404607 h 681791"/>
                <a:gd name="connsiteX1224" fmla="*/ 647213 w 1815205"/>
                <a:gd name="connsiteY1224" fmla="*/ 404607 h 681791"/>
                <a:gd name="connsiteX1225" fmla="*/ 647213 w 1815205"/>
                <a:gd name="connsiteY1225" fmla="*/ 404607 h 681791"/>
                <a:gd name="connsiteX1226" fmla="*/ 647213 w 1815205"/>
                <a:gd name="connsiteY1226" fmla="*/ 404607 h 681791"/>
                <a:gd name="connsiteX1227" fmla="*/ 647213 w 1815205"/>
                <a:gd name="connsiteY1227" fmla="*/ 404607 h 681791"/>
                <a:gd name="connsiteX1228" fmla="*/ 646615 w 1815205"/>
                <a:gd name="connsiteY1228" fmla="*/ 389671 h 681791"/>
                <a:gd name="connsiteX1229" fmla="*/ 670419 w 1815205"/>
                <a:gd name="connsiteY1229" fmla="*/ 391720 h 681791"/>
                <a:gd name="connsiteX1230" fmla="*/ 670419 w 1815205"/>
                <a:gd name="connsiteY1230" fmla="*/ 391378 h 681791"/>
                <a:gd name="connsiteX1231" fmla="*/ 646530 w 1815205"/>
                <a:gd name="connsiteY1231" fmla="*/ 387793 h 681791"/>
                <a:gd name="connsiteX1232" fmla="*/ 646360 w 1815205"/>
                <a:gd name="connsiteY1232" fmla="*/ 385745 h 681791"/>
                <a:gd name="connsiteX1233" fmla="*/ 645933 w 1815205"/>
                <a:gd name="connsiteY1233" fmla="*/ 381051 h 681791"/>
                <a:gd name="connsiteX1234" fmla="*/ 664617 w 1815205"/>
                <a:gd name="connsiteY1234" fmla="*/ 384465 h 681791"/>
                <a:gd name="connsiteX1235" fmla="*/ 671869 w 1815205"/>
                <a:gd name="connsiteY1235" fmla="*/ 387367 h 681791"/>
                <a:gd name="connsiteX1236" fmla="*/ 701645 w 1815205"/>
                <a:gd name="connsiteY1236" fmla="*/ 398888 h 681791"/>
                <a:gd name="connsiteX1237" fmla="*/ 701730 w 1815205"/>
                <a:gd name="connsiteY1237" fmla="*/ 398633 h 681791"/>
                <a:gd name="connsiteX1238" fmla="*/ 675026 w 1815205"/>
                <a:gd name="connsiteY1238" fmla="*/ 386428 h 681791"/>
                <a:gd name="connsiteX1239" fmla="*/ 677500 w 1815205"/>
                <a:gd name="connsiteY1239" fmla="*/ 386855 h 681791"/>
                <a:gd name="connsiteX1240" fmla="*/ 794556 w 1815205"/>
                <a:gd name="connsiteY1240" fmla="*/ 410069 h 681791"/>
                <a:gd name="connsiteX1241" fmla="*/ 798736 w 1815205"/>
                <a:gd name="connsiteY1241" fmla="*/ 411776 h 681791"/>
                <a:gd name="connsiteX1242" fmla="*/ 798907 w 1815205"/>
                <a:gd name="connsiteY1242" fmla="*/ 411520 h 681791"/>
                <a:gd name="connsiteX1243" fmla="*/ 797115 w 1815205"/>
                <a:gd name="connsiteY1243" fmla="*/ 410581 h 681791"/>
                <a:gd name="connsiteX1244" fmla="*/ 820492 w 1815205"/>
                <a:gd name="connsiteY1244" fmla="*/ 415446 h 681791"/>
                <a:gd name="connsiteX1245" fmla="*/ 911099 w 1815205"/>
                <a:gd name="connsiteY1245" fmla="*/ 436101 h 681791"/>
                <a:gd name="connsiteX1246" fmla="*/ 916303 w 1815205"/>
                <a:gd name="connsiteY1246" fmla="*/ 437210 h 681791"/>
                <a:gd name="connsiteX1247" fmla="*/ 914938 w 1815205"/>
                <a:gd name="connsiteY1247" fmla="*/ 442672 h 681791"/>
                <a:gd name="connsiteX1248" fmla="*/ 909648 w 1815205"/>
                <a:gd name="connsiteY1248" fmla="*/ 463668 h 681791"/>
                <a:gd name="connsiteX1249" fmla="*/ 909648 w 1815205"/>
                <a:gd name="connsiteY1249" fmla="*/ 463668 h 681791"/>
                <a:gd name="connsiteX1250" fmla="*/ 909648 w 1815205"/>
                <a:gd name="connsiteY1250" fmla="*/ 463668 h 681791"/>
                <a:gd name="connsiteX1251" fmla="*/ 909648 w 1815205"/>
                <a:gd name="connsiteY1251" fmla="*/ 463668 h 681791"/>
                <a:gd name="connsiteX1252" fmla="*/ 909648 w 1815205"/>
                <a:gd name="connsiteY1252" fmla="*/ 463668 h 681791"/>
                <a:gd name="connsiteX1253" fmla="*/ 909648 w 1815205"/>
                <a:gd name="connsiteY1253" fmla="*/ 465887 h 681791"/>
                <a:gd name="connsiteX1254" fmla="*/ 887381 w 1815205"/>
                <a:gd name="connsiteY1254" fmla="*/ 461193 h 681791"/>
                <a:gd name="connsiteX1255" fmla="*/ 887381 w 1815205"/>
                <a:gd name="connsiteY1255" fmla="*/ 461534 h 681791"/>
                <a:gd name="connsiteX1256" fmla="*/ 909648 w 1815205"/>
                <a:gd name="connsiteY1256" fmla="*/ 467253 h 681791"/>
                <a:gd name="connsiteX1257" fmla="*/ 909648 w 1815205"/>
                <a:gd name="connsiteY1257" fmla="*/ 483127 h 681791"/>
                <a:gd name="connsiteX1258" fmla="*/ 901117 w 1815205"/>
                <a:gd name="connsiteY1258" fmla="*/ 480909 h 681791"/>
                <a:gd name="connsiteX1259" fmla="*/ 869037 w 1815205"/>
                <a:gd name="connsiteY1259" fmla="*/ 472118 h 681791"/>
                <a:gd name="connsiteX1260" fmla="*/ 875351 w 1815205"/>
                <a:gd name="connsiteY1260" fmla="*/ 455645 h 681791"/>
                <a:gd name="connsiteX1261" fmla="*/ 875351 w 1815205"/>
                <a:gd name="connsiteY1261" fmla="*/ 455645 h 681791"/>
                <a:gd name="connsiteX1262" fmla="*/ 875351 w 1815205"/>
                <a:gd name="connsiteY1262" fmla="*/ 455645 h 681791"/>
                <a:gd name="connsiteX1263" fmla="*/ 875351 w 1815205"/>
                <a:gd name="connsiteY1263" fmla="*/ 455645 h 681791"/>
                <a:gd name="connsiteX1264" fmla="*/ 875351 w 1815205"/>
                <a:gd name="connsiteY1264" fmla="*/ 455645 h 681791"/>
                <a:gd name="connsiteX1265" fmla="*/ 878423 w 1815205"/>
                <a:gd name="connsiteY1265" fmla="*/ 436954 h 681791"/>
                <a:gd name="connsiteX1266" fmla="*/ 879873 w 1815205"/>
                <a:gd name="connsiteY1266" fmla="*/ 430297 h 681791"/>
                <a:gd name="connsiteX1267" fmla="*/ 879531 w 1815205"/>
                <a:gd name="connsiteY1267" fmla="*/ 430212 h 681791"/>
                <a:gd name="connsiteX1268" fmla="*/ 876374 w 1815205"/>
                <a:gd name="connsiteY1268" fmla="*/ 436271 h 681791"/>
                <a:gd name="connsiteX1269" fmla="*/ 868270 w 1815205"/>
                <a:gd name="connsiteY1269" fmla="*/ 453767 h 681791"/>
                <a:gd name="connsiteX1270" fmla="*/ 868270 w 1815205"/>
                <a:gd name="connsiteY1270" fmla="*/ 453767 h 681791"/>
                <a:gd name="connsiteX1271" fmla="*/ 868270 w 1815205"/>
                <a:gd name="connsiteY1271" fmla="*/ 453767 h 681791"/>
                <a:gd name="connsiteX1272" fmla="*/ 868270 w 1815205"/>
                <a:gd name="connsiteY1272" fmla="*/ 453767 h 681791"/>
                <a:gd name="connsiteX1273" fmla="*/ 868270 w 1815205"/>
                <a:gd name="connsiteY1273" fmla="*/ 453767 h 681791"/>
                <a:gd name="connsiteX1274" fmla="*/ 866563 w 1815205"/>
                <a:gd name="connsiteY1274" fmla="*/ 471520 h 681791"/>
                <a:gd name="connsiteX1275" fmla="*/ 837043 w 1815205"/>
                <a:gd name="connsiteY1275" fmla="*/ 463326 h 681791"/>
                <a:gd name="connsiteX1276" fmla="*/ 837043 w 1815205"/>
                <a:gd name="connsiteY1276" fmla="*/ 463326 h 681791"/>
                <a:gd name="connsiteX1277" fmla="*/ 837043 w 1815205"/>
                <a:gd name="connsiteY1277" fmla="*/ 463326 h 681791"/>
                <a:gd name="connsiteX1278" fmla="*/ 837043 w 1815205"/>
                <a:gd name="connsiteY1278" fmla="*/ 463326 h 681791"/>
                <a:gd name="connsiteX1279" fmla="*/ 837043 w 1815205"/>
                <a:gd name="connsiteY1279" fmla="*/ 463326 h 681791"/>
                <a:gd name="connsiteX1280" fmla="*/ 825355 w 1815205"/>
                <a:gd name="connsiteY1280" fmla="*/ 460766 h 681791"/>
                <a:gd name="connsiteX1281" fmla="*/ 866563 w 1815205"/>
                <a:gd name="connsiteY1281" fmla="*/ 466826 h 681791"/>
                <a:gd name="connsiteX1282" fmla="*/ 866563 w 1815205"/>
                <a:gd name="connsiteY1282" fmla="*/ 466485 h 681791"/>
                <a:gd name="connsiteX1283" fmla="*/ 824075 w 1815205"/>
                <a:gd name="connsiteY1283" fmla="*/ 458377 h 681791"/>
                <a:gd name="connsiteX1284" fmla="*/ 828341 w 1815205"/>
                <a:gd name="connsiteY1284" fmla="*/ 449244 h 681791"/>
                <a:gd name="connsiteX1285" fmla="*/ 828341 w 1815205"/>
                <a:gd name="connsiteY1285" fmla="*/ 449244 h 681791"/>
                <a:gd name="connsiteX1286" fmla="*/ 828341 w 1815205"/>
                <a:gd name="connsiteY1286" fmla="*/ 449244 h 681791"/>
                <a:gd name="connsiteX1287" fmla="*/ 828341 w 1815205"/>
                <a:gd name="connsiteY1287" fmla="*/ 449244 h 681791"/>
                <a:gd name="connsiteX1288" fmla="*/ 828341 w 1815205"/>
                <a:gd name="connsiteY1288" fmla="*/ 449244 h 681791"/>
                <a:gd name="connsiteX1289" fmla="*/ 831583 w 1815205"/>
                <a:gd name="connsiteY1289" fmla="*/ 428334 h 681791"/>
                <a:gd name="connsiteX1290" fmla="*/ 832436 w 1815205"/>
                <a:gd name="connsiteY1290" fmla="*/ 420909 h 681791"/>
                <a:gd name="connsiteX1291" fmla="*/ 832095 w 1815205"/>
                <a:gd name="connsiteY1291" fmla="*/ 420909 h 681791"/>
                <a:gd name="connsiteX1292" fmla="*/ 829450 w 1815205"/>
                <a:gd name="connsiteY1292" fmla="*/ 427907 h 681791"/>
                <a:gd name="connsiteX1293" fmla="*/ 821260 w 1815205"/>
                <a:gd name="connsiteY1293" fmla="*/ 447025 h 681791"/>
                <a:gd name="connsiteX1294" fmla="*/ 821260 w 1815205"/>
                <a:gd name="connsiteY1294" fmla="*/ 447025 h 681791"/>
                <a:gd name="connsiteX1295" fmla="*/ 821260 w 1815205"/>
                <a:gd name="connsiteY1295" fmla="*/ 447025 h 681791"/>
                <a:gd name="connsiteX1296" fmla="*/ 821260 w 1815205"/>
                <a:gd name="connsiteY1296" fmla="*/ 447025 h 681791"/>
                <a:gd name="connsiteX1297" fmla="*/ 821260 w 1815205"/>
                <a:gd name="connsiteY1297" fmla="*/ 447025 h 681791"/>
                <a:gd name="connsiteX1298" fmla="*/ 818956 w 1815205"/>
                <a:gd name="connsiteY1298" fmla="*/ 457438 h 681791"/>
                <a:gd name="connsiteX1299" fmla="*/ 790033 w 1815205"/>
                <a:gd name="connsiteY1299" fmla="*/ 451634 h 681791"/>
                <a:gd name="connsiteX1300" fmla="*/ 793105 w 1815205"/>
                <a:gd name="connsiteY1300" fmla="*/ 445148 h 681791"/>
                <a:gd name="connsiteX1301" fmla="*/ 793105 w 1815205"/>
                <a:gd name="connsiteY1301" fmla="*/ 445148 h 681791"/>
                <a:gd name="connsiteX1302" fmla="*/ 793105 w 1815205"/>
                <a:gd name="connsiteY1302" fmla="*/ 445148 h 681791"/>
                <a:gd name="connsiteX1303" fmla="*/ 793105 w 1815205"/>
                <a:gd name="connsiteY1303" fmla="*/ 445148 h 681791"/>
                <a:gd name="connsiteX1304" fmla="*/ 793105 w 1815205"/>
                <a:gd name="connsiteY1304" fmla="*/ 445148 h 681791"/>
                <a:gd name="connsiteX1305" fmla="*/ 796432 w 1815205"/>
                <a:gd name="connsiteY1305" fmla="*/ 426883 h 681791"/>
                <a:gd name="connsiteX1306" fmla="*/ 797627 w 1815205"/>
                <a:gd name="connsiteY1306" fmla="*/ 420396 h 681791"/>
                <a:gd name="connsiteX1307" fmla="*/ 797286 w 1815205"/>
                <a:gd name="connsiteY1307" fmla="*/ 420311 h 681791"/>
                <a:gd name="connsiteX1308" fmla="*/ 794299 w 1815205"/>
                <a:gd name="connsiteY1308" fmla="*/ 426200 h 681791"/>
                <a:gd name="connsiteX1309" fmla="*/ 786024 w 1815205"/>
                <a:gd name="connsiteY1309" fmla="*/ 442843 h 681791"/>
                <a:gd name="connsiteX1310" fmla="*/ 786024 w 1815205"/>
                <a:gd name="connsiteY1310" fmla="*/ 442843 h 681791"/>
                <a:gd name="connsiteX1311" fmla="*/ 786024 w 1815205"/>
                <a:gd name="connsiteY1311" fmla="*/ 442843 h 681791"/>
                <a:gd name="connsiteX1312" fmla="*/ 786024 w 1815205"/>
                <a:gd name="connsiteY1312" fmla="*/ 442843 h 681791"/>
                <a:gd name="connsiteX1313" fmla="*/ 786024 w 1815205"/>
                <a:gd name="connsiteY1313" fmla="*/ 442843 h 681791"/>
                <a:gd name="connsiteX1314" fmla="*/ 784488 w 1815205"/>
                <a:gd name="connsiteY1314" fmla="*/ 450524 h 681791"/>
                <a:gd name="connsiteX1315" fmla="*/ 743109 w 1815205"/>
                <a:gd name="connsiteY1315" fmla="*/ 441904 h 681791"/>
                <a:gd name="connsiteX1316" fmla="*/ 744133 w 1815205"/>
                <a:gd name="connsiteY1316" fmla="*/ 439429 h 681791"/>
                <a:gd name="connsiteX1317" fmla="*/ 744133 w 1815205"/>
                <a:gd name="connsiteY1317" fmla="*/ 439429 h 681791"/>
                <a:gd name="connsiteX1318" fmla="*/ 744133 w 1815205"/>
                <a:gd name="connsiteY1318" fmla="*/ 439429 h 681791"/>
                <a:gd name="connsiteX1319" fmla="*/ 744133 w 1815205"/>
                <a:gd name="connsiteY1319" fmla="*/ 439429 h 681791"/>
                <a:gd name="connsiteX1320" fmla="*/ 744133 w 1815205"/>
                <a:gd name="connsiteY1320" fmla="*/ 439429 h 681791"/>
                <a:gd name="connsiteX1321" fmla="*/ 749422 w 1815205"/>
                <a:gd name="connsiteY1321" fmla="*/ 415276 h 681791"/>
                <a:gd name="connsiteX1322" fmla="*/ 751555 w 1815205"/>
                <a:gd name="connsiteY1322" fmla="*/ 406741 h 681791"/>
                <a:gd name="connsiteX1323" fmla="*/ 751214 w 1815205"/>
                <a:gd name="connsiteY1323" fmla="*/ 406655 h 681791"/>
                <a:gd name="connsiteX1324" fmla="*/ 747289 w 1815205"/>
                <a:gd name="connsiteY1324" fmla="*/ 414593 h 681791"/>
                <a:gd name="connsiteX1325" fmla="*/ 736966 w 1815205"/>
                <a:gd name="connsiteY1325" fmla="*/ 437295 h 681791"/>
                <a:gd name="connsiteX1326" fmla="*/ 736966 w 1815205"/>
                <a:gd name="connsiteY1326" fmla="*/ 437295 h 681791"/>
                <a:gd name="connsiteX1327" fmla="*/ 736966 w 1815205"/>
                <a:gd name="connsiteY1327" fmla="*/ 437295 h 681791"/>
                <a:gd name="connsiteX1328" fmla="*/ 736966 w 1815205"/>
                <a:gd name="connsiteY1328" fmla="*/ 437295 h 681791"/>
                <a:gd name="connsiteX1329" fmla="*/ 736966 w 1815205"/>
                <a:gd name="connsiteY1329" fmla="*/ 437295 h 681791"/>
                <a:gd name="connsiteX1330" fmla="*/ 736284 w 1815205"/>
                <a:gd name="connsiteY1330" fmla="*/ 440624 h 681791"/>
                <a:gd name="connsiteX1331" fmla="*/ 701133 w 1815205"/>
                <a:gd name="connsiteY1331" fmla="*/ 433284 h 681791"/>
                <a:gd name="connsiteX1332" fmla="*/ 701133 w 1815205"/>
                <a:gd name="connsiteY1332" fmla="*/ 433284 h 681791"/>
                <a:gd name="connsiteX1333" fmla="*/ 701048 w 1815205"/>
                <a:gd name="connsiteY1333" fmla="*/ 433284 h 681791"/>
                <a:gd name="connsiteX1334" fmla="*/ 700962 w 1815205"/>
                <a:gd name="connsiteY1334" fmla="*/ 433284 h 681791"/>
                <a:gd name="connsiteX1335" fmla="*/ 700962 w 1815205"/>
                <a:gd name="connsiteY1335" fmla="*/ 433284 h 681791"/>
                <a:gd name="connsiteX1336" fmla="*/ 693966 w 1815205"/>
                <a:gd name="connsiteY1336" fmla="*/ 432004 h 681791"/>
                <a:gd name="connsiteX1337" fmla="*/ 696696 w 1815205"/>
                <a:gd name="connsiteY1337" fmla="*/ 426712 h 681791"/>
                <a:gd name="connsiteX1338" fmla="*/ 696696 w 1815205"/>
                <a:gd name="connsiteY1338" fmla="*/ 426712 h 681791"/>
                <a:gd name="connsiteX1339" fmla="*/ 696696 w 1815205"/>
                <a:gd name="connsiteY1339" fmla="*/ 426712 h 681791"/>
                <a:gd name="connsiteX1340" fmla="*/ 696696 w 1815205"/>
                <a:gd name="connsiteY1340" fmla="*/ 426712 h 681791"/>
                <a:gd name="connsiteX1341" fmla="*/ 696696 w 1815205"/>
                <a:gd name="connsiteY1341" fmla="*/ 426712 h 681791"/>
                <a:gd name="connsiteX1342" fmla="*/ 702413 w 1815205"/>
                <a:gd name="connsiteY1342" fmla="*/ 405290 h 681791"/>
                <a:gd name="connsiteX1343" fmla="*/ 704461 w 1815205"/>
                <a:gd name="connsiteY1343" fmla="*/ 397694 h 681791"/>
                <a:gd name="connsiteX1344" fmla="*/ 704204 w 1815205"/>
                <a:gd name="connsiteY1344" fmla="*/ 397609 h 681791"/>
                <a:gd name="connsiteX1345" fmla="*/ 700450 w 1815205"/>
                <a:gd name="connsiteY1345" fmla="*/ 404522 h 681791"/>
                <a:gd name="connsiteX1346" fmla="*/ 689871 w 1815205"/>
                <a:gd name="connsiteY1346" fmla="*/ 423981 h 681791"/>
                <a:gd name="connsiteX1347" fmla="*/ 689871 w 1815205"/>
                <a:gd name="connsiteY1347" fmla="*/ 423981 h 681791"/>
                <a:gd name="connsiteX1348" fmla="*/ 689871 w 1815205"/>
                <a:gd name="connsiteY1348" fmla="*/ 423981 h 681791"/>
                <a:gd name="connsiteX1349" fmla="*/ 689871 w 1815205"/>
                <a:gd name="connsiteY1349" fmla="*/ 423981 h 681791"/>
                <a:gd name="connsiteX1350" fmla="*/ 689871 w 1815205"/>
                <a:gd name="connsiteY1350" fmla="*/ 423981 h 681791"/>
                <a:gd name="connsiteX1351" fmla="*/ 687909 w 1815205"/>
                <a:gd name="connsiteY1351" fmla="*/ 430894 h 681791"/>
                <a:gd name="connsiteX1352" fmla="*/ 690127 w 1815205"/>
                <a:gd name="connsiteY1352" fmla="*/ 438149 h 681791"/>
                <a:gd name="connsiteX1353" fmla="*/ 699086 w 1815205"/>
                <a:gd name="connsiteY1353" fmla="*/ 440112 h 681791"/>
                <a:gd name="connsiteX1354" fmla="*/ 699086 w 1815205"/>
                <a:gd name="connsiteY1354" fmla="*/ 440112 h 681791"/>
                <a:gd name="connsiteX1355" fmla="*/ 699427 w 1815205"/>
                <a:gd name="connsiteY1355" fmla="*/ 440112 h 681791"/>
                <a:gd name="connsiteX1356" fmla="*/ 699768 w 1815205"/>
                <a:gd name="connsiteY1356" fmla="*/ 440112 h 681791"/>
                <a:gd name="connsiteX1357" fmla="*/ 699768 w 1815205"/>
                <a:gd name="connsiteY1357" fmla="*/ 440112 h 681791"/>
                <a:gd name="connsiteX1358" fmla="*/ 734919 w 1815205"/>
                <a:gd name="connsiteY1358" fmla="*/ 446257 h 681791"/>
                <a:gd name="connsiteX1359" fmla="*/ 732615 w 1815205"/>
                <a:gd name="connsiteY1359" fmla="*/ 461449 h 681791"/>
                <a:gd name="connsiteX1360" fmla="*/ 732615 w 1815205"/>
                <a:gd name="connsiteY1360" fmla="*/ 461449 h 681791"/>
                <a:gd name="connsiteX1361" fmla="*/ 683217 w 1815205"/>
                <a:gd name="connsiteY1361" fmla="*/ 450780 h 681791"/>
                <a:gd name="connsiteX1362" fmla="*/ 685946 w 1815205"/>
                <a:gd name="connsiteY1362" fmla="*/ 445745 h 681791"/>
                <a:gd name="connsiteX1363" fmla="*/ 690212 w 1815205"/>
                <a:gd name="connsiteY1363" fmla="*/ 438149 h 681791"/>
                <a:gd name="connsiteX1364" fmla="*/ 951624 w 1815205"/>
                <a:gd name="connsiteY1364" fmla="*/ 478262 h 681791"/>
                <a:gd name="connsiteX1365" fmla="*/ 991724 w 1815205"/>
                <a:gd name="connsiteY1365" fmla="*/ 488675 h 681791"/>
                <a:gd name="connsiteX1366" fmla="*/ 990871 w 1815205"/>
                <a:gd name="connsiteY1366" fmla="*/ 493881 h 681791"/>
                <a:gd name="connsiteX1367" fmla="*/ 976110 w 1815205"/>
                <a:gd name="connsiteY1367" fmla="*/ 490724 h 681791"/>
                <a:gd name="connsiteX1368" fmla="*/ 948297 w 1815205"/>
                <a:gd name="connsiteY1368" fmla="*/ 484579 h 681791"/>
                <a:gd name="connsiteX1369" fmla="*/ 949833 w 1815205"/>
                <a:gd name="connsiteY1369" fmla="*/ 481591 h 681791"/>
                <a:gd name="connsiteX1370" fmla="*/ 951624 w 1815205"/>
                <a:gd name="connsiteY1370" fmla="*/ 478262 h 681791"/>
                <a:gd name="connsiteX1371" fmla="*/ 994709 w 1815205"/>
                <a:gd name="connsiteY1371" fmla="*/ 497978 h 681791"/>
                <a:gd name="connsiteX1372" fmla="*/ 1030031 w 1815205"/>
                <a:gd name="connsiteY1372" fmla="*/ 507110 h 681791"/>
                <a:gd name="connsiteX1373" fmla="*/ 1030031 w 1815205"/>
                <a:gd name="connsiteY1373" fmla="*/ 507367 h 681791"/>
                <a:gd name="connsiteX1374" fmla="*/ 1029178 w 1815205"/>
                <a:gd name="connsiteY1374" fmla="*/ 512573 h 681791"/>
                <a:gd name="connsiteX1375" fmla="*/ 1029519 w 1815205"/>
                <a:gd name="connsiteY1375" fmla="*/ 512658 h 681791"/>
                <a:gd name="connsiteX1376" fmla="*/ 1032164 w 1815205"/>
                <a:gd name="connsiteY1376" fmla="*/ 508134 h 681791"/>
                <a:gd name="connsiteX1377" fmla="*/ 1032420 w 1815205"/>
                <a:gd name="connsiteY1377" fmla="*/ 507708 h 681791"/>
                <a:gd name="connsiteX1378" fmla="*/ 1069021 w 1815205"/>
                <a:gd name="connsiteY1378" fmla="*/ 516755 h 681791"/>
                <a:gd name="connsiteX1379" fmla="*/ 1067229 w 1815205"/>
                <a:gd name="connsiteY1379" fmla="*/ 525290 h 681791"/>
                <a:gd name="connsiteX1380" fmla="*/ 1043170 w 1815205"/>
                <a:gd name="connsiteY1380" fmla="*/ 521108 h 681791"/>
                <a:gd name="connsiteX1381" fmla="*/ 989335 w 1815205"/>
                <a:gd name="connsiteY1381" fmla="*/ 511890 h 681791"/>
                <a:gd name="connsiteX1382" fmla="*/ 991126 w 1815205"/>
                <a:gd name="connsiteY1382" fmla="*/ 507367 h 681791"/>
                <a:gd name="connsiteX1383" fmla="*/ 994880 w 1815205"/>
                <a:gd name="connsiteY1383" fmla="*/ 497978 h 681791"/>
                <a:gd name="connsiteX1384" fmla="*/ 1107840 w 1815205"/>
                <a:gd name="connsiteY1384" fmla="*/ 537239 h 681791"/>
                <a:gd name="connsiteX1385" fmla="*/ 1149475 w 1815205"/>
                <a:gd name="connsiteY1385" fmla="*/ 546285 h 681791"/>
                <a:gd name="connsiteX1386" fmla="*/ 1149134 w 1815205"/>
                <a:gd name="connsiteY1386" fmla="*/ 549529 h 681791"/>
                <a:gd name="connsiteX1387" fmla="*/ 1148708 w 1815205"/>
                <a:gd name="connsiteY1387" fmla="*/ 553711 h 681791"/>
                <a:gd name="connsiteX1388" fmla="*/ 1105281 w 1815205"/>
                <a:gd name="connsiteY1388" fmla="*/ 543383 h 681791"/>
                <a:gd name="connsiteX1389" fmla="*/ 1106475 w 1815205"/>
                <a:gd name="connsiteY1389" fmla="*/ 540311 h 681791"/>
                <a:gd name="connsiteX1390" fmla="*/ 1107840 w 1815205"/>
                <a:gd name="connsiteY1390" fmla="*/ 537239 h 681791"/>
                <a:gd name="connsiteX1391" fmla="*/ 1109803 w 1815205"/>
                <a:gd name="connsiteY1391" fmla="*/ 532886 h 681791"/>
                <a:gd name="connsiteX1392" fmla="*/ 1112618 w 1815205"/>
                <a:gd name="connsiteY1392" fmla="*/ 526570 h 681791"/>
                <a:gd name="connsiteX1393" fmla="*/ 1151352 w 1815205"/>
                <a:gd name="connsiteY1393" fmla="*/ 533995 h 681791"/>
                <a:gd name="connsiteX1394" fmla="*/ 1150243 w 1815205"/>
                <a:gd name="connsiteY1394" fmla="*/ 540311 h 681791"/>
                <a:gd name="connsiteX1395" fmla="*/ 1109717 w 1815205"/>
                <a:gd name="connsiteY1395" fmla="*/ 532886 h 681791"/>
                <a:gd name="connsiteX1396" fmla="*/ 1346899 w 1815205"/>
                <a:gd name="connsiteY1396" fmla="*/ 586485 h 681791"/>
                <a:gd name="connsiteX1397" fmla="*/ 1350227 w 1815205"/>
                <a:gd name="connsiteY1397" fmla="*/ 587167 h 681791"/>
                <a:gd name="connsiteX1398" fmla="*/ 1392971 w 1815205"/>
                <a:gd name="connsiteY1398" fmla="*/ 596129 h 681791"/>
                <a:gd name="connsiteX1399" fmla="*/ 1391350 w 1815205"/>
                <a:gd name="connsiteY1399" fmla="*/ 606627 h 681791"/>
                <a:gd name="connsiteX1400" fmla="*/ 1371300 w 1815205"/>
                <a:gd name="connsiteY1400" fmla="*/ 605261 h 681791"/>
                <a:gd name="connsiteX1401" fmla="*/ 1341098 w 1815205"/>
                <a:gd name="connsiteY1401" fmla="*/ 598519 h 681791"/>
                <a:gd name="connsiteX1402" fmla="*/ 1342974 w 1815205"/>
                <a:gd name="connsiteY1402" fmla="*/ 595702 h 681791"/>
                <a:gd name="connsiteX1403" fmla="*/ 1346899 w 1815205"/>
                <a:gd name="connsiteY1403" fmla="*/ 586485 h 681791"/>
                <a:gd name="connsiteX1404" fmla="*/ 1434093 w 1815205"/>
                <a:gd name="connsiteY1404" fmla="*/ 609528 h 681791"/>
                <a:gd name="connsiteX1405" fmla="*/ 1434093 w 1815205"/>
                <a:gd name="connsiteY1405" fmla="*/ 609528 h 681791"/>
                <a:gd name="connsiteX1406" fmla="*/ 1434093 w 1815205"/>
                <a:gd name="connsiteY1406" fmla="*/ 609528 h 681791"/>
                <a:gd name="connsiteX1407" fmla="*/ 1434093 w 1815205"/>
                <a:gd name="connsiteY1407" fmla="*/ 609528 h 681791"/>
                <a:gd name="connsiteX1408" fmla="*/ 1394165 w 1815205"/>
                <a:gd name="connsiteY1408" fmla="*/ 606798 h 681791"/>
                <a:gd name="connsiteX1409" fmla="*/ 1397833 w 1815205"/>
                <a:gd name="connsiteY1409" fmla="*/ 597068 h 681791"/>
                <a:gd name="connsiteX1410" fmla="*/ 1404915 w 1815205"/>
                <a:gd name="connsiteY1410" fmla="*/ 598519 h 681791"/>
                <a:gd name="connsiteX1411" fmla="*/ 1404915 w 1815205"/>
                <a:gd name="connsiteY1411" fmla="*/ 598177 h 681791"/>
                <a:gd name="connsiteX1412" fmla="*/ 1398004 w 1815205"/>
                <a:gd name="connsiteY1412" fmla="*/ 596470 h 681791"/>
                <a:gd name="connsiteX1413" fmla="*/ 1401161 w 1815205"/>
                <a:gd name="connsiteY1413" fmla="*/ 588703 h 681791"/>
                <a:gd name="connsiteX1414" fmla="*/ 1441431 w 1815205"/>
                <a:gd name="connsiteY1414" fmla="*/ 599714 h 681791"/>
                <a:gd name="connsiteX1415" fmla="*/ 1441431 w 1815205"/>
                <a:gd name="connsiteY1415" fmla="*/ 599714 h 681791"/>
                <a:gd name="connsiteX1416" fmla="*/ 1441687 w 1815205"/>
                <a:gd name="connsiteY1416" fmla="*/ 599714 h 681791"/>
                <a:gd name="connsiteX1417" fmla="*/ 1441943 w 1815205"/>
                <a:gd name="connsiteY1417" fmla="*/ 599714 h 681791"/>
                <a:gd name="connsiteX1418" fmla="*/ 1441943 w 1815205"/>
                <a:gd name="connsiteY1418" fmla="*/ 599714 h 681791"/>
                <a:gd name="connsiteX1419" fmla="*/ 1442369 w 1815205"/>
                <a:gd name="connsiteY1419" fmla="*/ 599799 h 681791"/>
                <a:gd name="connsiteX1420" fmla="*/ 1441772 w 1815205"/>
                <a:gd name="connsiteY1420" fmla="*/ 602274 h 681791"/>
                <a:gd name="connsiteX1421" fmla="*/ 1440066 w 1815205"/>
                <a:gd name="connsiteY1421" fmla="*/ 608846 h 681791"/>
                <a:gd name="connsiteX1422" fmla="*/ 1440322 w 1815205"/>
                <a:gd name="connsiteY1422" fmla="*/ 608931 h 681791"/>
                <a:gd name="connsiteX1423" fmla="*/ 1443734 w 1815205"/>
                <a:gd name="connsiteY1423" fmla="*/ 603127 h 681791"/>
                <a:gd name="connsiteX1424" fmla="*/ 1445355 w 1815205"/>
                <a:gd name="connsiteY1424" fmla="*/ 600397 h 681791"/>
                <a:gd name="connsiteX1425" fmla="*/ 1482298 w 1815205"/>
                <a:gd name="connsiteY1425" fmla="*/ 608590 h 681791"/>
                <a:gd name="connsiteX1426" fmla="*/ 1481189 w 1815205"/>
                <a:gd name="connsiteY1426" fmla="*/ 614393 h 681791"/>
                <a:gd name="connsiteX1427" fmla="*/ 1434264 w 1815205"/>
                <a:gd name="connsiteY1427" fmla="*/ 609187 h 681791"/>
                <a:gd name="connsiteX1428" fmla="*/ 1434264 w 1815205"/>
                <a:gd name="connsiteY1428" fmla="*/ 609187 h 681791"/>
                <a:gd name="connsiteX1429" fmla="*/ 1549954 w 1815205"/>
                <a:gd name="connsiteY1429" fmla="*/ 622331 h 681791"/>
                <a:gd name="connsiteX1430" fmla="*/ 1535792 w 1815205"/>
                <a:gd name="connsiteY1430" fmla="*/ 618405 h 681791"/>
                <a:gd name="connsiteX1431" fmla="*/ 1533232 w 1815205"/>
                <a:gd name="connsiteY1431" fmla="*/ 614223 h 681791"/>
                <a:gd name="connsiteX1432" fmla="*/ 1537157 w 1815205"/>
                <a:gd name="connsiteY1432" fmla="*/ 607395 h 681791"/>
                <a:gd name="connsiteX1433" fmla="*/ 1537157 w 1815205"/>
                <a:gd name="connsiteY1433" fmla="*/ 607395 h 681791"/>
                <a:gd name="connsiteX1434" fmla="*/ 1537157 w 1815205"/>
                <a:gd name="connsiteY1434" fmla="*/ 607395 h 681791"/>
                <a:gd name="connsiteX1435" fmla="*/ 1537157 w 1815205"/>
                <a:gd name="connsiteY1435" fmla="*/ 607395 h 681791"/>
                <a:gd name="connsiteX1436" fmla="*/ 1537157 w 1815205"/>
                <a:gd name="connsiteY1436" fmla="*/ 607395 h 681791"/>
                <a:gd name="connsiteX1437" fmla="*/ 1540058 w 1815205"/>
                <a:gd name="connsiteY1437" fmla="*/ 599031 h 681791"/>
                <a:gd name="connsiteX1438" fmla="*/ 1550551 w 1815205"/>
                <a:gd name="connsiteY1438" fmla="*/ 615162 h 681791"/>
                <a:gd name="connsiteX1439" fmla="*/ 1555415 w 1815205"/>
                <a:gd name="connsiteY1439" fmla="*/ 623014 h 681791"/>
                <a:gd name="connsiteX1440" fmla="*/ 1549954 w 1815205"/>
                <a:gd name="connsiteY1440" fmla="*/ 622416 h 681791"/>
                <a:gd name="connsiteX1441" fmla="*/ 1570516 w 1815205"/>
                <a:gd name="connsiteY1441" fmla="*/ 624464 h 681791"/>
                <a:gd name="connsiteX1442" fmla="*/ 1557291 w 1815205"/>
                <a:gd name="connsiteY1442" fmla="*/ 623099 h 681791"/>
                <a:gd name="connsiteX1443" fmla="*/ 1552343 w 1815205"/>
                <a:gd name="connsiteY1443" fmla="*/ 613796 h 681791"/>
                <a:gd name="connsiteX1444" fmla="*/ 1541593 w 1815205"/>
                <a:gd name="connsiteY1444" fmla="*/ 594422 h 681791"/>
                <a:gd name="connsiteX1445" fmla="*/ 1543982 w 1815205"/>
                <a:gd name="connsiteY1445" fmla="*/ 587509 h 681791"/>
                <a:gd name="connsiteX1446" fmla="*/ 1544238 w 1815205"/>
                <a:gd name="connsiteY1446" fmla="*/ 586911 h 681791"/>
                <a:gd name="connsiteX1447" fmla="*/ 1555841 w 1815205"/>
                <a:gd name="connsiteY1447" fmla="*/ 589643 h 681791"/>
                <a:gd name="connsiteX1448" fmla="*/ 1562923 w 1815205"/>
                <a:gd name="connsiteY1448" fmla="*/ 601933 h 681791"/>
                <a:gd name="connsiteX1449" fmla="*/ 1572307 w 1815205"/>
                <a:gd name="connsiteY1449" fmla="*/ 619515 h 681791"/>
                <a:gd name="connsiteX1450" fmla="*/ 1571198 w 1815205"/>
                <a:gd name="connsiteY1450" fmla="*/ 622758 h 681791"/>
                <a:gd name="connsiteX1451" fmla="*/ 1570516 w 1815205"/>
                <a:gd name="connsiteY1451" fmla="*/ 624464 h 681791"/>
                <a:gd name="connsiteX1452" fmla="*/ 1579218 w 1815205"/>
                <a:gd name="connsiteY1452" fmla="*/ 601677 h 681791"/>
                <a:gd name="connsiteX1453" fmla="*/ 1577085 w 1815205"/>
                <a:gd name="connsiteY1453" fmla="*/ 605176 h 681791"/>
                <a:gd name="connsiteX1454" fmla="*/ 1577085 w 1815205"/>
                <a:gd name="connsiteY1454" fmla="*/ 605176 h 681791"/>
                <a:gd name="connsiteX1455" fmla="*/ 1577085 w 1815205"/>
                <a:gd name="connsiteY1455" fmla="*/ 605176 h 681791"/>
                <a:gd name="connsiteX1456" fmla="*/ 1577085 w 1815205"/>
                <a:gd name="connsiteY1456" fmla="*/ 605176 h 681791"/>
                <a:gd name="connsiteX1457" fmla="*/ 1577085 w 1815205"/>
                <a:gd name="connsiteY1457" fmla="*/ 605176 h 681791"/>
                <a:gd name="connsiteX1458" fmla="*/ 1575806 w 1815205"/>
                <a:gd name="connsiteY1458" fmla="*/ 608931 h 681791"/>
                <a:gd name="connsiteX1459" fmla="*/ 1571881 w 1815205"/>
                <a:gd name="connsiteY1459" fmla="*/ 594166 h 681791"/>
                <a:gd name="connsiteX1460" fmla="*/ 1571625 w 1815205"/>
                <a:gd name="connsiteY1460" fmla="*/ 593227 h 681791"/>
                <a:gd name="connsiteX1461" fmla="*/ 1576744 w 1815205"/>
                <a:gd name="connsiteY1461" fmla="*/ 594422 h 681791"/>
                <a:gd name="connsiteX1462" fmla="*/ 1579218 w 1815205"/>
                <a:gd name="connsiteY1462" fmla="*/ 601506 h 681791"/>
                <a:gd name="connsiteX1463" fmla="*/ 1581692 w 1815205"/>
                <a:gd name="connsiteY1463" fmla="*/ 595702 h 681791"/>
                <a:gd name="connsiteX1464" fmla="*/ 1582631 w 1815205"/>
                <a:gd name="connsiteY1464" fmla="*/ 595958 h 681791"/>
                <a:gd name="connsiteX1465" fmla="*/ 1581948 w 1815205"/>
                <a:gd name="connsiteY1465" fmla="*/ 597068 h 681791"/>
                <a:gd name="connsiteX1466" fmla="*/ 1581607 w 1815205"/>
                <a:gd name="connsiteY1466" fmla="*/ 595787 h 681791"/>
                <a:gd name="connsiteX1467" fmla="*/ 1575379 w 1815205"/>
                <a:gd name="connsiteY1467" fmla="*/ 610211 h 681791"/>
                <a:gd name="connsiteX1468" fmla="*/ 1572478 w 1815205"/>
                <a:gd name="connsiteY1468" fmla="*/ 618917 h 681791"/>
                <a:gd name="connsiteX1469" fmla="*/ 1564799 w 1815205"/>
                <a:gd name="connsiteY1469" fmla="*/ 600823 h 681791"/>
                <a:gd name="connsiteX1470" fmla="*/ 1560192 w 1815205"/>
                <a:gd name="connsiteY1470" fmla="*/ 590667 h 681791"/>
                <a:gd name="connsiteX1471" fmla="*/ 1568895 w 1815205"/>
                <a:gd name="connsiteY1471" fmla="*/ 592715 h 681791"/>
                <a:gd name="connsiteX1472" fmla="*/ 1569833 w 1815205"/>
                <a:gd name="connsiteY1472" fmla="*/ 595105 h 681791"/>
                <a:gd name="connsiteX1473" fmla="*/ 1575379 w 1815205"/>
                <a:gd name="connsiteY1473" fmla="*/ 610297 h 681791"/>
                <a:gd name="connsiteX1474" fmla="*/ 1002900 w 1815205"/>
                <a:gd name="connsiteY1474" fmla="*/ 455901 h 681791"/>
                <a:gd name="connsiteX1475" fmla="*/ 1002047 w 1815205"/>
                <a:gd name="connsiteY1475" fmla="*/ 458035 h 681791"/>
                <a:gd name="connsiteX1476" fmla="*/ 997952 w 1815205"/>
                <a:gd name="connsiteY1476" fmla="*/ 468277 h 681791"/>
                <a:gd name="connsiteX1477" fmla="*/ 975343 w 1815205"/>
                <a:gd name="connsiteY1477" fmla="*/ 462217 h 681791"/>
                <a:gd name="connsiteX1478" fmla="*/ 960071 w 1815205"/>
                <a:gd name="connsiteY1478" fmla="*/ 458035 h 681791"/>
                <a:gd name="connsiteX1479" fmla="*/ 962204 w 1815205"/>
                <a:gd name="connsiteY1479" fmla="*/ 447025 h 681791"/>
                <a:gd name="connsiteX1480" fmla="*/ 1002900 w 1815205"/>
                <a:gd name="connsiteY1480" fmla="*/ 455816 h 681791"/>
                <a:gd name="connsiteX1481" fmla="*/ 1049484 w 1815205"/>
                <a:gd name="connsiteY1481" fmla="*/ 466741 h 681791"/>
                <a:gd name="connsiteX1482" fmla="*/ 1088729 w 1815205"/>
                <a:gd name="connsiteY1482" fmla="*/ 476556 h 681791"/>
                <a:gd name="connsiteX1483" fmla="*/ 1085999 w 1815205"/>
                <a:gd name="connsiteY1483" fmla="*/ 480226 h 681791"/>
                <a:gd name="connsiteX1484" fmla="*/ 1077467 w 1815205"/>
                <a:gd name="connsiteY1484" fmla="*/ 493711 h 681791"/>
                <a:gd name="connsiteX1485" fmla="*/ 1041634 w 1815205"/>
                <a:gd name="connsiteY1485" fmla="*/ 480738 h 681791"/>
                <a:gd name="connsiteX1486" fmla="*/ 1041634 w 1815205"/>
                <a:gd name="connsiteY1486" fmla="*/ 480738 h 681791"/>
                <a:gd name="connsiteX1487" fmla="*/ 1042487 w 1815205"/>
                <a:gd name="connsiteY1487" fmla="*/ 475617 h 681791"/>
                <a:gd name="connsiteX1488" fmla="*/ 1042146 w 1815205"/>
                <a:gd name="connsiteY1488" fmla="*/ 475532 h 681791"/>
                <a:gd name="connsiteX1489" fmla="*/ 1039501 w 1815205"/>
                <a:gd name="connsiteY1489" fmla="*/ 480055 h 681791"/>
                <a:gd name="connsiteX1490" fmla="*/ 1039501 w 1815205"/>
                <a:gd name="connsiteY1490" fmla="*/ 480055 h 681791"/>
                <a:gd name="connsiteX1491" fmla="*/ 1036003 w 1815205"/>
                <a:gd name="connsiteY1491" fmla="*/ 478860 h 681791"/>
                <a:gd name="connsiteX1492" fmla="*/ 1036003 w 1815205"/>
                <a:gd name="connsiteY1492" fmla="*/ 478860 h 681791"/>
                <a:gd name="connsiteX1493" fmla="*/ 1036003 w 1815205"/>
                <a:gd name="connsiteY1493" fmla="*/ 478860 h 681791"/>
                <a:gd name="connsiteX1494" fmla="*/ 1036003 w 1815205"/>
                <a:gd name="connsiteY1494" fmla="*/ 478860 h 681791"/>
                <a:gd name="connsiteX1495" fmla="*/ 1036003 w 1815205"/>
                <a:gd name="connsiteY1495" fmla="*/ 478860 h 681791"/>
                <a:gd name="connsiteX1496" fmla="*/ 1002474 w 1815205"/>
                <a:gd name="connsiteY1496" fmla="*/ 469643 h 681791"/>
                <a:gd name="connsiteX1497" fmla="*/ 1004180 w 1815205"/>
                <a:gd name="connsiteY1497" fmla="*/ 458718 h 681791"/>
                <a:gd name="connsiteX1498" fmla="*/ 1004521 w 1815205"/>
                <a:gd name="connsiteY1498" fmla="*/ 456413 h 681791"/>
                <a:gd name="connsiteX1499" fmla="*/ 1049398 w 1815205"/>
                <a:gd name="connsiteY1499" fmla="*/ 466911 h 681791"/>
                <a:gd name="connsiteX1500" fmla="*/ 1001706 w 1815205"/>
                <a:gd name="connsiteY1500" fmla="*/ 474251 h 681791"/>
                <a:gd name="connsiteX1501" fmla="*/ 1033699 w 1815205"/>
                <a:gd name="connsiteY1501" fmla="*/ 485688 h 681791"/>
                <a:gd name="connsiteX1502" fmla="*/ 1033699 w 1815205"/>
                <a:gd name="connsiteY1502" fmla="*/ 485688 h 681791"/>
                <a:gd name="connsiteX1503" fmla="*/ 1033870 w 1815205"/>
                <a:gd name="connsiteY1503" fmla="*/ 485688 h 681791"/>
                <a:gd name="connsiteX1504" fmla="*/ 1034041 w 1815205"/>
                <a:gd name="connsiteY1504" fmla="*/ 485688 h 681791"/>
                <a:gd name="connsiteX1505" fmla="*/ 1034041 w 1815205"/>
                <a:gd name="connsiteY1505" fmla="*/ 485688 h 681791"/>
                <a:gd name="connsiteX1506" fmla="*/ 1035832 w 1815205"/>
                <a:gd name="connsiteY1506" fmla="*/ 486200 h 681791"/>
                <a:gd name="connsiteX1507" fmla="*/ 1032761 w 1815205"/>
                <a:gd name="connsiteY1507" fmla="*/ 491748 h 681791"/>
                <a:gd name="connsiteX1508" fmla="*/ 999658 w 1815205"/>
                <a:gd name="connsiteY1508" fmla="*/ 484664 h 681791"/>
                <a:gd name="connsiteX1509" fmla="*/ 1000084 w 1815205"/>
                <a:gd name="connsiteY1509" fmla="*/ 483555 h 681791"/>
                <a:gd name="connsiteX1510" fmla="*/ 1000084 w 1815205"/>
                <a:gd name="connsiteY1510" fmla="*/ 483555 h 681791"/>
                <a:gd name="connsiteX1511" fmla="*/ 1000084 w 1815205"/>
                <a:gd name="connsiteY1511" fmla="*/ 483555 h 681791"/>
                <a:gd name="connsiteX1512" fmla="*/ 1000084 w 1815205"/>
                <a:gd name="connsiteY1512" fmla="*/ 483555 h 681791"/>
                <a:gd name="connsiteX1513" fmla="*/ 1000084 w 1815205"/>
                <a:gd name="connsiteY1513" fmla="*/ 483555 h 681791"/>
                <a:gd name="connsiteX1514" fmla="*/ 1001791 w 1815205"/>
                <a:gd name="connsiteY1514" fmla="*/ 474251 h 681791"/>
                <a:gd name="connsiteX1515" fmla="*/ 1098711 w 1815205"/>
                <a:gd name="connsiteY1515" fmla="*/ 516157 h 681791"/>
                <a:gd name="connsiteX1516" fmla="*/ 1098626 w 1815205"/>
                <a:gd name="connsiteY1516" fmla="*/ 516157 h 681791"/>
                <a:gd name="connsiteX1517" fmla="*/ 1098541 w 1815205"/>
                <a:gd name="connsiteY1517" fmla="*/ 516157 h 681791"/>
                <a:gd name="connsiteX1518" fmla="*/ 1098541 w 1815205"/>
                <a:gd name="connsiteY1518" fmla="*/ 516157 h 681791"/>
                <a:gd name="connsiteX1519" fmla="*/ 1076785 w 1815205"/>
                <a:gd name="connsiteY1519" fmla="*/ 511719 h 681791"/>
                <a:gd name="connsiteX1520" fmla="*/ 1077894 w 1815205"/>
                <a:gd name="connsiteY1520" fmla="*/ 509244 h 681791"/>
                <a:gd name="connsiteX1521" fmla="*/ 1109291 w 1815205"/>
                <a:gd name="connsiteY1521" fmla="*/ 515901 h 681791"/>
                <a:gd name="connsiteX1522" fmla="*/ 1108352 w 1815205"/>
                <a:gd name="connsiteY1522" fmla="*/ 517950 h 681791"/>
                <a:gd name="connsiteX1523" fmla="*/ 1108352 w 1815205"/>
                <a:gd name="connsiteY1523" fmla="*/ 517950 h 681791"/>
                <a:gd name="connsiteX1524" fmla="*/ 1108352 w 1815205"/>
                <a:gd name="connsiteY1524" fmla="*/ 517950 h 681791"/>
                <a:gd name="connsiteX1525" fmla="*/ 1108352 w 1815205"/>
                <a:gd name="connsiteY1525" fmla="*/ 517950 h 681791"/>
                <a:gd name="connsiteX1526" fmla="*/ 1108352 w 1815205"/>
                <a:gd name="connsiteY1526" fmla="*/ 517950 h 681791"/>
                <a:gd name="connsiteX1527" fmla="*/ 1108267 w 1815205"/>
                <a:gd name="connsiteY1527" fmla="*/ 518376 h 681791"/>
                <a:gd name="connsiteX1528" fmla="*/ 1098797 w 1815205"/>
                <a:gd name="connsiteY1528" fmla="*/ 516157 h 681791"/>
                <a:gd name="connsiteX1529" fmla="*/ 1098797 w 1815205"/>
                <a:gd name="connsiteY1529" fmla="*/ 516157 h 681791"/>
                <a:gd name="connsiteX1530" fmla="*/ 1115348 w 1815205"/>
                <a:gd name="connsiteY1530" fmla="*/ 519998 h 681791"/>
                <a:gd name="connsiteX1531" fmla="*/ 1116031 w 1815205"/>
                <a:gd name="connsiteY1531" fmla="*/ 517267 h 681791"/>
                <a:gd name="connsiteX1532" fmla="*/ 1154167 w 1815205"/>
                <a:gd name="connsiteY1532" fmla="*/ 525204 h 681791"/>
                <a:gd name="connsiteX1533" fmla="*/ 1152546 w 1815205"/>
                <a:gd name="connsiteY1533" fmla="*/ 528618 h 681791"/>
                <a:gd name="connsiteX1534" fmla="*/ 1115348 w 1815205"/>
                <a:gd name="connsiteY1534" fmla="*/ 519998 h 681791"/>
                <a:gd name="connsiteX1535" fmla="*/ 1160566 w 1815205"/>
                <a:gd name="connsiteY1535" fmla="*/ 526570 h 681791"/>
                <a:gd name="connsiteX1536" fmla="*/ 1193157 w 1815205"/>
                <a:gd name="connsiteY1536" fmla="*/ 533483 h 681791"/>
                <a:gd name="connsiteX1537" fmla="*/ 1191793 w 1815205"/>
                <a:gd name="connsiteY1537" fmla="*/ 537580 h 681791"/>
                <a:gd name="connsiteX1538" fmla="*/ 1159628 w 1815205"/>
                <a:gd name="connsiteY1538" fmla="*/ 530240 h 681791"/>
                <a:gd name="connsiteX1539" fmla="*/ 1160566 w 1815205"/>
                <a:gd name="connsiteY1539" fmla="*/ 526570 h 681791"/>
                <a:gd name="connsiteX1540" fmla="*/ 1111339 w 1815205"/>
                <a:gd name="connsiteY1540" fmla="*/ 511634 h 681791"/>
                <a:gd name="connsiteX1541" fmla="*/ 1080027 w 1815205"/>
                <a:gd name="connsiteY1541" fmla="*/ 503526 h 681791"/>
                <a:gd name="connsiteX1542" fmla="*/ 1081563 w 1815205"/>
                <a:gd name="connsiteY1542" fmla="*/ 498832 h 681791"/>
                <a:gd name="connsiteX1543" fmla="*/ 1094702 w 1815205"/>
                <a:gd name="connsiteY1543" fmla="*/ 502331 h 681791"/>
                <a:gd name="connsiteX1544" fmla="*/ 1113557 w 1815205"/>
                <a:gd name="connsiteY1544" fmla="*/ 507452 h 681791"/>
                <a:gd name="connsiteX1545" fmla="*/ 1111339 w 1815205"/>
                <a:gd name="connsiteY1545" fmla="*/ 511634 h 681791"/>
                <a:gd name="connsiteX1546" fmla="*/ 1043767 w 1815205"/>
                <a:gd name="connsiteY1546" fmla="*/ 494308 h 681791"/>
                <a:gd name="connsiteX1547" fmla="*/ 1043682 w 1815205"/>
                <a:gd name="connsiteY1547" fmla="*/ 494308 h 681791"/>
                <a:gd name="connsiteX1548" fmla="*/ 1043597 w 1815205"/>
                <a:gd name="connsiteY1548" fmla="*/ 494308 h 681791"/>
                <a:gd name="connsiteX1549" fmla="*/ 1043597 w 1815205"/>
                <a:gd name="connsiteY1549" fmla="*/ 494308 h 681791"/>
                <a:gd name="connsiteX1550" fmla="*/ 1039586 w 1815205"/>
                <a:gd name="connsiteY1550" fmla="*/ 493455 h 681791"/>
                <a:gd name="connsiteX1551" fmla="*/ 1040610 w 1815205"/>
                <a:gd name="connsiteY1551" fmla="*/ 487737 h 681791"/>
                <a:gd name="connsiteX1552" fmla="*/ 1075505 w 1815205"/>
                <a:gd name="connsiteY1552" fmla="*/ 497296 h 681791"/>
                <a:gd name="connsiteX1553" fmla="*/ 1073201 w 1815205"/>
                <a:gd name="connsiteY1553" fmla="*/ 501819 h 681791"/>
                <a:gd name="connsiteX1554" fmla="*/ 1043767 w 1815205"/>
                <a:gd name="connsiteY1554" fmla="*/ 494393 h 681791"/>
                <a:gd name="connsiteX1555" fmla="*/ 1043767 w 1815205"/>
                <a:gd name="connsiteY1555" fmla="*/ 494393 h 681791"/>
                <a:gd name="connsiteX1556" fmla="*/ 1070216 w 1815205"/>
                <a:gd name="connsiteY1556" fmla="*/ 510354 h 681791"/>
                <a:gd name="connsiteX1557" fmla="*/ 1034809 w 1815205"/>
                <a:gd name="connsiteY1557" fmla="*/ 503099 h 681791"/>
                <a:gd name="connsiteX1558" fmla="*/ 1036601 w 1815205"/>
                <a:gd name="connsiteY1558" fmla="*/ 500112 h 681791"/>
                <a:gd name="connsiteX1559" fmla="*/ 1041805 w 1815205"/>
                <a:gd name="connsiteY1559" fmla="*/ 501392 h 681791"/>
                <a:gd name="connsiteX1560" fmla="*/ 1041805 w 1815205"/>
                <a:gd name="connsiteY1560" fmla="*/ 501392 h 681791"/>
                <a:gd name="connsiteX1561" fmla="*/ 1042061 w 1815205"/>
                <a:gd name="connsiteY1561" fmla="*/ 501392 h 681791"/>
                <a:gd name="connsiteX1562" fmla="*/ 1042317 w 1815205"/>
                <a:gd name="connsiteY1562" fmla="*/ 501392 h 681791"/>
                <a:gd name="connsiteX1563" fmla="*/ 1042317 w 1815205"/>
                <a:gd name="connsiteY1563" fmla="*/ 501392 h 681791"/>
                <a:gd name="connsiteX1564" fmla="*/ 1070983 w 1815205"/>
                <a:gd name="connsiteY1564" fmla="*/ 507622 h 681791"/>
                <a:gd name="connsiteX1565" fmla="*/ 1070216 w 1815205"/>
                <a:gd name="connsiteY1565" fmla="*/ 510183 h 681791"/>
                <a:gd name="connsiteX1566" fmla="*/ 1301852 w 1815205"/>
                <a:gd name="connsiteY1566" fmla="*/ 529045 h 681791"/>
                <a:gd name="connsiteX1567" fmla="*/ 1299634 w 1815205"/>
                <a:gd name="connsiteY1567" fmla="*/ 534593 h 681791"/>
                <a:gd name="connsiteX1568" fmla="*/ 1289907 w 1815205"/>
                <a:gd name="connsiteY1568" fmla="*/ 555162 h 681791"/>
                <a:gd name="connsiteX1569" fmla="*/ 1289907 w 1815205"/>
                <a:gd name="connsiteY1569" fmla="*/ 555162 h 681791"/>
                <a:gd name="connsiteX1570" fmla="*/ 1289907 w 1815205"/>
                <a:gd name="connsiteY1570" fmla="*/ 555162 h 681791"/>
                <a:gd name="connsiteX1571" fmla="*/ 1289907 w 1815205"/>
                <a:gd name="connsiteY1571" fmla="*/ 555162 h 681791"/>
                <a:gd name="connsiteX1572" fmla="*/ 1289907 w 1815205"/>
                <a:gd name="connsiteY1572" fmla="*/ 555162 h 681791"/>
                <a:gd name="connsiteX1573" fmla="*/ 1287348 w 1815205"/>
                <a:gd name="connsiteY1573" fmla="*/ 563953 h 681791"/>
                <a:gd name="connsiteX1574" fmla="*/ 1241447 w 1815205"/>
                <a:gd name="connsiteY1574" fmla="*/ 558234 h 681791"/>
                <a:gd name="connsiteX1575" fmla="*/ 1245883 w 1815205"/>
                <a:gd name="connsiteY1575" fmla="*/ 550467 h 681791"/>
                <a:gd name="connsiteX1576" fmla="*/ 1264483 w 1815205"/>
                <a:gd name="connsiteY1576" fmla="*/ 553625 h 681791"/>
                <a:gd name="connsiteX1577" fmla="*/ 1264483 w 1815205"/>
                <a:gd name="connsiteY1577" fmla="*/ 553284 h 681791"/>
                <a:gd name="connsiteX1578" fmla="*/ 1246395 w 1815205"/>
                <a:gd name="connsiteY1578" fmla="*/ 549443 h 681791"/>
                <a:gd name="connsiteX1579" fmla="*/ 1248614 w 1815205"/>
                <a:gd name="connsiteY1579" fmla="*/ 545517 h 681791"/>
                <a:gd name="connsiteX1580" fmla="*/ 1248614 w 1815205"/>
                <a:gd name="connsiteY1580" fmla="*/ 545517 h 681791"/>
                <a:gd name="connsiteX1581" fmla="*/ 1248614 w 1815205"/>
                <a:gd name="connsiteY1581" fmla="*/ 545517 h 681791"/>
                <a:gd name="connsiteX1582" fmla="*/ 1248614 w 1815205"/>
                <a:gd name="connsiteY1582" fmla="*/ 545517 h 681791"/>
                <a:gd name="connsiteX1583" fmla="*/ 1248614 w 1815205"/>
                <a:gd name="connsiteY1583" fmla="*/ 545517 h 681791"/>
                <a:gd name="connsiteX1584" fmla="*/ 1254757 w 1815205"/>
                <a:gd name="connsiteY1584" fmla="*/ 526570 h 681791"/>
                <a:gd name="connsiteX1585" fmla="*/ 1257231 w 1815205"/>
                <a:gd name="connsiteY1585" fmla="*/ 519913 h 681791"/>
                <a:gd name="connsiteX1586" fmla="*/ 1256975 w 1815205"/>
                <a:gd name="connsiteY1586" fmla="*/ 519742 h 681791"/>
                <a:gd name="connsiteX1587" fmla="*/ 1252880 w 1815205"/>
                <a:gd name="connsiteY1587" fmla="*/ 525631 h 681791"/>
                <a:gd name="connsiteX1588" fmla="*/ 1241959 w 1815205"/>
                <a:gd name="connsiteY1588" fmla="*/ 542616 h 681791"/>
                <a:gd name="connsiteX1589" fmla="*/ 1241959 w 1815205"/>
                <a:gd name="connsiteY1589" fmla="*/ 542616 h 681791"/>
                <a:gd name="connsiteX1590" fmla="*/ 1241959 w 1815205"/>
                <a:gd name="connsiteY1590" fmla="*/ 542616 h 681791"/>
                <a:gd name="connsiteX1591" fmla="*/ 1241959 w 1815205"/>
                <a:gd name="connsiteY1591" fmla="*/ 542616 h 681791"/>
                <a:gd name="connsiteX1592" fmla="*/ 1241959 w 1815205"/>
                <a:gd name="connsiteY1592" fmla="*/ 542616 h 681791"/>
                <a:gd name="connsiteX1593" fmla="*/ 1240253 w 1815205"/>
                <a:gd name="connsiteY1593" fmla="*/ 548248 h 681791"/>
                <a:gd name="connsiteX1594" fmla="*/ 1220886 w 1815205"/>
                <a:gd name="connsiteY1594" fmla="*/ 544152 h 681791"/>
                <a:gd name="connsiteX1595" fmla="*/ 1198191 w 1815205"/>
                <a:gd name="connsiteY1595" fmla="*/ 539116 h 681791"/>
                <a:gd name="connsiteX1596" fmla="*/ 1200154 w 1815205"/>
                <a:gd name="connsiteY1596" fmla="*/ 535873 h 681791"/>
                <a:gd name="connsiteX1597" fmla="*/ 1200154 w 1815205"/>
                <a:gd name="connsiteY1597" fmla="*/ 535873 h 681791"/>
                <a:gd name="connsiteX1598" fmla="*/ 1200154 w 1815205"/>
                <a:gd name="connsiteY1598" fmla="*/ 535873 h 681791"/>
                <a:gd name="connsiteX1599" fmla="*/ 1200154 w 1815205"/>
                <a:gd name="connsiteY1599" fmla="*/ 535873 h 681791"/>
                <a:gd name="connsiteX1600" fmla="*/ 1200154 w 1815205"/>
                <a:gd name="connsiteY1600" fmla="*/ 535873 h 681791"/>
                <a:gd name="connsiteX1601" fmla="*/ 1206809 w 1815205"/>
                <a:gd name="connsiteY1601" fmla="*/ 518718 h 681791"/>
                <a:gd name="connsiteX1602" fmla="*/ 1209709 w 1815205"/>
                <a:gd name="connsiteY1602" fmla="*/ 512744 h 681791"/>
                <a:gd name="connsiteX1603" fmla="*/ 1209453 w 1815205"/>
                <a:gd name="connsiteY1603" fmla="*/ 512573 h 681791"/>
                <a:gd name="connsiteX1604" fmla="*/ 1204931 w 1815205"/>
                <a:gd name="connsiteY1604" fmla="*/ 517523 h 681791"/>
                <a:gd name="connsiteX1605" fmla="*/ 1193414 w 1815205"/>
                <a:gd name="connsiteY1605" fmla="*/ 532715 h 681791"/>
                <a:gd name="connsiteX1606" fmla="*/ 1193414 w 1815205"/>
                <a:gd name="connsiteY1606" fmla="*/ 532715 h 681791"/>
                <a:gd name="connsiteX1607" fmla="*/ 1193414 w 1815205"/>
                <a:gd name="connsiteY1607" fmla="*/ 532715 h 681791"/>
                <a:gd name="connsiteX1608" fmla="*/ 1193414 w 1815205"/>
                <a:gd name="connsiteY1608" fmla="*/ 532715 h 681791"/>
                <a:gd name="connsiteX1609" fmla="*/ 1193414 w 1815205"/>
                <a:gd name="connsiteY1609" fmla="*/ 532715 h 681791"/>
                <a:gd name="connsiteX1610" fmla="*/ 1193243 w 1815205"/>
                <a:gd name="connsiteY1610" fmla="*/ 533142 h 681791"/>
                <a:gd name="connsiteX1611" fmla="*/ 1160993 w 1815205"/>
                <a:gd name="connsiteY1611" fmla="*/ 524777 h 681791"/>
                <a:gd name="connsiteX1612" fmla="*/ 1164150 w 1815205"/>
                <a:gd name="connsiteY1612" fmla="*/ 512317 h 681791"/>
                <a:gd name="connsiteX1613" fmla="*/ 1166283 w 1815205"/>
                <a:gd name="connsiteY1613" fmla="*/ 505489 h 681791"/>
                <a:gd name="connsiteX1614" fmla="*/ 1166027 w 1815205"/>
                <a:gd name="connsiteY1614" fmla="*/ 505318 h 681791"/>
                <a:gd name="connsiteX1615" fmla="*/ 1162187 w 1815205"/>
                <a:gd name="connsiteY1615" fmla="*/ 511463 h 681791"/>
                <a:gd name="connsiteX1616" fmla="*/ 1155362 w 1815205"/>
                <a:gd name="connsiteY1616" fmla="*/ 523241 h 681791"/>
                <a:gd name="connsiteX1617" fmla="*/ 1117225 w 1815205"/>
                <a:gd name="connsiteY1617" fmla="*/ 513256 h 681791"/>
                <a:gd name="connsiteX1618" fmla="*/ 1120809 w 1815205"/>
                <a:gd name="connsiteY1618" fmla="*/ 499429 h 681791"/>
                <a:gd name="connsiteX1619" fmla="*/ 1123112 w 1815205"/>
                <a:gd name="connsiteY1619" fmla="*/ 492004 h 681791"/>
                <a:gd name="connsiteX1620" fmla="*/ 1122856 w 1815205"/>
                <a:gd name="connsiteY1620" fmla="*/ 491833 h 681791"/>
                <a:gd name="connsiteX1621" fmla="*/ 1118846 w 1815205"/>
                <a:gd name="connsiteY1621" fmla="*/ 498575 h 681791"/>
                <a:gd name="connsiteX1622" fmla="*/ 1113983 w 1815205"/>
                <a:gd name="connsiteY1622" fmla="*/ 507110 h 681791"/>
                <a:gd name="connsiteX1623" fmla="*/ 1095384 w 1815205"/>
                <a:gd name="connsiteY1623" fmla="*/ 500368 h 681791"/>
                <a:gd name="connsiteX1624" fmla="*/ 1082757 w 1815205"/>
                <a:gd name="connsiteY1624" fmla="*/ 495674 h 681791"/>
                <a:gd name="connsiteX1625" fmla="*/ 1088132 w 1815205"/>
                <a:gd name="connsiteY1625" fmla="*/ 481335 h 681791"/>
                <a:gd name="connsiteX1626" fmla="*/ 1090179 w 1815205"/>
                <a:gd name="connsiteY1626" fmla="*/ 476983 h 681791"/>
                <a:gd name="connsiteX1627" fmla="*/ 1302108 w 1815205"/>
                <a:gd name="connsiteY1627" fmla="*/ 529216 h 681791"/>
                <a:gd name="connsiteX1628" fmla="*/ 1192731 w 1815205"/>
                <a:gd name="connsiteY1628" fmla="*/ 548248 h 681791"/>
                <a:gd name="connsiteX1629" fmla="*/ 1196314 w 1815205"/>
                <a:gd name="connsiteY1629" fmla="*/ 541933 h 681791"/>
                <a:gd name="connsiteX1630" fmla="*/ 1220630 w 1815205"/>
                <a:gd name="connsiteY1630" fmla="*/ 546115 h 681791"/>
                <a:gd name="connsiteX1631" fmla="*/ 1239826 w 1815205"/>
                <a:gd name="connsiteY1631" fmla="*/ 549358 h 681791"/>
                <a:gd name="connsiteX1632" fmla="*/ 1237779 w 1815205"/>
                <a:gd name="connsiteY1632" fmla="*/ 557722 h 681791"/>
                <a:gd name="connsiteX1633" fmla="*/ 1234110 w 1815205"/>
                <a:gd name="connsiteY1633" fmla="*/ 557295 h 681791"/>
                <a:gd name="connsiteX1634" fmla="*/ 1197423 w 1815205"/>
                <a:gd name="connsiteY1634" fmla="*/ 549102 h 681791"/>
                <a:gd name="connsiteX1635" fmla="*/ 1197423 w 1815205"/>
                <a:gd name="connsiteY1635" fmla="*/ 549102 h 681791"/>
                <a:gd name="connsiteX1636" fmla="*/ 1197338 w 1815205"/>
                <a:gd name="connsiteY1636" fmla="*/ 549102 h 681791"/>
                <a:gd name="connsiteX1637" fmla="*/ 1197253 w 1815205"/>
                <a:gd name="connsiteY1637" fmla="*/ 549102 h 681791"/>
                <a:gd name="connsiteX1638" fmla="*/ 1197253 w 1815205"/>
                <a:gd name="connsiteY1638" fmla="*/ 549102 h 681791"/>
                <a:gd name="connsiteX1639" fmla="*/ 1192816 w 1815205"/>
                <a:gd name="connsiteY1639" fmla="*/ 548248 h 681791"/>
                <a:gd name="connsiteX1640" fmla="*/ 1351506 w 1815205"/>
                <a:gd name="connsiteY1640" fmla="*/ 540738 h 681791"/>
                <a:gd name="connsiteX1641" fmla="*/ 1402782 w 1815205"/>
                <a:gd name="connsiteY1641" fmla="*/ 552772 h 681791"/>
                <a:gd name="connsiteX1642" fmla="*/ 1408583 w 1815205"/>
                <a:gd name="connsiteY1642" fmla="*/ 556015 h 681791"/>
                <a:gd name="connsiteX1643" fmla="*/ 1396383 w 1815205"/>
                <a:gd name="connsiteY1643" fmla="*/ 580339 h 681791"/>
                <a:gd name="connsiteX1644" fmla="*/ 1396383 w 1815205"/>
                <a:gd name="connsiteY1644" fmla="*/ 580339 h 681791"/>
                <a:gd name="connsiteX1645" fmla="*/ 1396383 w 1815205"/>
                <a:gd name="connsiteY1645" fmla="*/ 580339 h 681791"/>
                <a:gd name="connsiteX1646" fmla="*/ 1396383 w 1815205"/>
                <a:gd name="connsiteY1646" fmla="*/ 580339 h 681791"/>
                <a:gd name="connsiteX1647" fmla="*/ 1396383 w 1815205"/>
                <a:gd name="connsiteY1647" fmla="*/ 580339 h 681791"/>
                <a:gd name="connsiteX1648" fmla="*/ 1396383 w 1815205"/>
                <a:gd name="connsiteY1648" fmla="*/ 580339 h 681791"/>
                <a:gd name="connsiteX1649" fmla="*/ 1357820 w 1815205"/>
                <a:gd name="connsiteY1649" fmla="*/ 573853 h 681791"/>
                <a:gd name="connsiteX1650" fmla="*/ 1353213 w 1815205"/>
                <a:gd name="connsiteY1650" fmla="*/ 572829 h 681791"/>
                <a:gd name="connsiteX1651" fmla="*/ 1362085 w 1815205"/>
                <a:gd name="connsiteY1651" fmla="*/ 554052 h 681791"/>
                <a:gd name="connsiteX1652" fmla="*/ 1366864 w 1815205"/>
                <a:gd name="connsiteY1652" fmla="*/ 547395 h 681791"/>
                <a:gd name="connsiteX1653" fmla="*/ 1366608 w 1815205"/>
                <a:gd name="connsiteY1653" fmla="*/ 547139 h 681791"/>
                <a:gd name="connsiteX1654" fmla="*/ 1360380 w 1815205"/>
                <a:gd name="connsiteY1654" fmla="*/ 552687 h 681791"/>
                <a:gd name="connsiteX1655" fmla="*/ 1345961 w 1815205"/>
                <a:gd name="connsiteY1655" fmla="*/ 571207 h 681791"/>
                <a:gd name="connsiteX1656" fmla="*/ 1318574 w 1815205"/>
                <a:gd name="connsiteY1656" fmla="*/ 565233 h 681791"/>
                <a:gd name="connsiteX1657" fmla="*/ 1318574 w 1815205"/>
                <a:gd name="connsiteY1657" fmla="*/ 565574 h 681791"/>
                <a:gd name="connsiteX1658" fmla="*/ 1334955 w 1815205"/>
                <a:gd name="connsiteY1658" fmla="*/ 570097 h 681791"/>
                <a:gd name="connsiteX1659" fmla="*/ 1293491 w 1815205"/>
                <a:gd name="connsiteY1659" fmla="*/ 564720 h 681791"/>
                <a:gd name="connsiteX1660" fmla="*/ 1297074 w 1815205"/>
                <a:gd name="connsiteY1660" fmla="*/ 557893 h 681791"/>
                <a:gd name="connsiteX1661" fmla="*/ 1297074 w 1815205"/>
                <a:gd name="connsiteY1661" fmla="*/ 557893 h 681791"/>
                <a:gd name="connsiteX1662" fmla="*/ 1297074 w 1815205"/>
                <a:gd name="connsiteY1662" fmla="*/ 557893 h 681791"/>
                <a:gd name="connsiteX1663" fmla="*/ 1297074 w 1815205"/>
                <a:gd name="connsiteY1663" fmla="*/ 557893 h 681791"/>
                <a:gd name="connsiteX1664" fmla="*/ 1297074 w 1815205"/>
                <a:gd name="connsiteY1664" fmla="*/ 557893 h 681791"/>
                <a:gd name="connsiteX1665" fmla="*/ 1301937 w 1815205"/>
                <a:gd name="connsiteY1665" fmla="*/ 535276 h 681791"/>
                <a:gd name="connsiteX1666" fmla="*/ 1302876 w 1815205"/>
                <a:gd name="connsiteY1666" fmla="*/ 529387 h 681791"/>
                <a:gd name="connsiteX1667" fmla="*/ 1351762 w 1815205"/>
                <a:gd name="connsiteY1667" fmla="*/ 540823 h 681791"/>
                <a:gd name="connsiteX1668" fmla="*/ 1443052 w 1815205"/>
                <a:gd name="connsiteY1668" fmla="*/ 592544 h 681791"/>
                <a:gd name="connsiteX1669" fmla="*/ 1431278 w 1815205"/>
                <a:gd name="connsiteY1669" fmla="*/ 589898 h 681791"/>
                <a:gd name="connsiteX1670" fmla="*/ 1444076 w 1815205"/>
                <a:gd name="connsiteY1670" fmla="*/ 591520 h 681791"/>
                <a:gd name="connsiteX1671" fmla="*/ 1443734 w 1815205"/>
                <a:gd name="connsiteY1671" fmla="*/ 592800 h 681791"/>
                <a:gd name="connsiteX1672" fmla="*/ 1443137 w 1815205"/>
                <a:gd name="connsiteY1672" fmla="*/ 592630 h 681791"/>
                <a:gd name="connsiteX1673" fmla="*/ 1443137 w 1815205"/>
                <a:gd name="connsiteY1673" fmla="*/ 592630 h 681791"/>
                <a:gd name="connsiteX1674" fmla="*/ 1443137 w 1815205"/>
                <a:gd name="connsiteY1674" fmla="*/ 592630 h 681791"/>
                <a:gd name="connsiteX1675" fmla="*/ 1443137 w 1815205"/>
                <a:gd name="connsiteY1675" fmla="*/ 592630 h 681791"/>
                <a:gd name="connsiteX1676" fmla="*/ 1443137 w 1815205"/>
                <a:gd name="connsiteY1676" fmla="*/ 592630 h 681791"/>
                <a:gd name="connsiteX1677" fmla="*/ 1483151 w 1815205"/>
                <a:gd name="connsiteY1677" fmla="*/ 603554 h 681791"/>
                <a:gd name="connsiteX1678" fmla="*/ 1448939 w 1815205"/>
                <a:gd name="connsiteY1678" fmla="*/ 594166 h 681791"/>
                <a:gd name="connsiteX1679" fmla="*/ 1450048 w 1815205"/>
                <a:gd name="connsiteY1679" fmla="*/ 592288 h 681791"/>
                <a:gd name="connsiteX1680" fmla="*/ 1457385 w 1815205"/>
                <a:gd name="connsiteY1680" fmla="*/ 593227 h 681791"/>
                <a:gd name="connsiteX1681" fmla="*/ 1486137 w 1815205"/>
                <a:gd name="connsiteY1681" fmla="*/ 596897 h 681791"/>
                <a:gd name="connsiteX1682" fmla="*/ 1483578 w 1815205"/>
                <a:gd name="connsiteY1682" fmla="*/ 601847 h 681791"/>
                <a:gd name="connsiteX1683" fmla="*/ 1483578 w 1815205"/>
                <a:gd name="connsiteY1683" fmla="*/ 601847 h 681791"/>
                <a:gd name="connsiteX1684" fmla="*/ 1483578 w 1815205"/>
                <a:gd name="connsiteY1684" fmla="*/ 601847 h 681791"/>
                <a:gd name="connsiteX1685" fmla="*/ 1483578 w 1815205"/>
                <a:gd name="connsiteY1685" fmla="*/ 601847 h 681791"/>
                <a:gd name="connsiteX1686" fmla="*/ 1483578 w 1815205"/>
                <a:gd name="connsiteY1686" fmla="*/ 601847 h 681791"/>
                <a:gd name="connsiteX1687" fmla="*/ 1483151 w 1815205"/>
                <a:gd name="connsiteY1687" fmla="*/ 603639 h 681791"/>
                <a:gd name="connsiteX1688" fmla="*/ 1444843 w 1815205"/>
                <a:gd name="connsiteY1688" fmla="*/ 588789 h 681791"/>
                <a:gd name="connsiteX1689" fmla="*/ 1403635 w 1815205"/>
                <a:gd name="connsiteY1689" fmla="*/ 581705 h 681791"/>
                <a:gd name="connsiteX1690" fmla="*/ 1411228 w 1815205"/>
                <a:gd name="connsiteY1690" fmla="*/ 555844 h 681791"/>
                <a:gd name="connsiteX1691" fmla="*/ 1411570 w 1815205"/>
                <a:gd name="connsiteY1691" fmla="*/ 554991 h 681791"/>
                <a:gd name="connsiteX1692" fmla="*/ 1443905 w 1815205"/>
                <a:gd name="connsiteY1692" fmla="*/ 562758 h 681791"/>
                <a:gd name="connsiteX1693" fmla="*/ 1454740 w 1815205"/>
                <a:gd name="connsiteY1693" fmla="*/ 569585 h 681791"/>
                <a:gd name="connsiteX1694" fmla="*/ 1446294 w 1815205"/>
                <a:gd name="connsiteY1694" fmla="*/ 584095 h 681791"/>
                <a:gd name="connsiteX1695" fmla="*/ 1446294 w 1815205"/>
                <a:gd name="connsiteY1695" fmla="*/ 584095 h 681791"/>
                <a:gd name="connsiteX1696" fmla="*/ 1446294 w 1815205"/>
                <a:gd name="connsiteY1696" fmla="*/ 584095 h 681791"/>
                <a:gd name="connsiteX1697" fmla="*/ 1446294 w 1815205"/>
                <a:gd name="connsiteY1697" fmla="*/ 584095 h 681791"/>
                <a:gd name="connsiteX1698" fmla="*/ 1446294 w 1815205"/>
                <a:gd name="connsiteY1698" fmla="*/ 584095 h 681791"/>
                <a:gd name="connsiteX1699" fmla="*/ 1444929 w 1815205"/>
                <a:gd name="connsiteY1699" fmla="*/ 588874 h 681791"/>
                <a:gd name="connsiteX1700" fmla="*/ 1394677 w 1815205"/>
                <a:gd name="connsiteY1700" fmla="*/ 586997 h 681791"/>
                <a:gd name="connsiteX1701" fmla="*/ 1392971 w 1815205"/>
                <a:gd name="connsiteY1701" fmla="*/ 595361 h 681791"/>
                <a:gd name="connsiteX1702" fmla="*/ 1350227 w 1815205"/>
                <a:gd name="connsiteY1702" fmla="*/ 584948 h 681791"/>
                <a:gd name="connsiteX1703" fmla="*/ 1347667 w 1815205"/>
                <a:gd name="connsiteY1703" fmla="*/ 584351 h 681791"/>
                <a:gd name="connsiteX1704" fmla="*/ 1349800 w 1815205"/>
                <a:gd name="connsiteY1704" fmla="*/ 579742 h 681791"/>
                <a:gd name="connsiteX1705" fmla="*/ 1384354 w 1815205"/>
                <a:gd name="connsiteY1705" fmla="*/ 584180 h 681791"/>
                <a:gd name="connsiteX1706" fmla="*/ 1394677 w 1815205"/>
                <a:gd name="connsiteY1706" fmla="*/ 587082 h 681791"/>
                <a:gd name="connsiteX1707" fmla="*/ 1406024 w 1815205"/>
                <a:gd name="connsiteY1707" fmla="*/ 553625 h 681791"/>
                <a:gd name="connsiteX1708" fmla="*/ 1409437 w 1815205"/>
                <a:gd name="connsiteY1708" fmla="*/ 554479 h 681791"/>
                <a:gd name="connsiteX1709" fmla="*/ 1409095 w 1815205"/>
                <a:gd name="connsiteY1709" fmla="*/ 554991 h 681791"/>
                <a:gd name="connsiteX1710" fmla="*/ 1408754 w 1815205"/>
                <a:gd name="connsiteY1710" fmla="*/ 555674 h 681791"/>
                <a:gd name="connsiteX1711" fmla="*/ 1406024 w 1815205"/>
                <a:gd name="connsiteY1711" fmla="*/ 553625 h 681791"/>
                <a:gd name="connsiteX1712" fmla="*/ 1454228 w 1815205"/>
                <a:gd name="connsiteY1712" fmla="*/ 565233 h 681791"/>
                <a:gd name="connsiteX1713" fmla="*/ 1456105 w 1815205"/>
                <a:gd name="connsiteY1713" fmla="*/ 567025 h 681791"/>
                <a:gd name="connsiteX1714" fmla="*/ 1455764 w 1815205"/>
                <a:gd name="connsiteY1714" fmla="*/ 567537 h 681791"/>
                <a:gd name="connsiteX1715" fmla="*/ 1454826 w 1815205"/>
                <a:gd name="connsiteY1715" fmla="*/ 569159 h 681791"/>
                <a:gd name="connsiteX1716" fmla="*/ 1447830 w 1815205"/>
                <a:gd name="connsiteY1716" fmla="*/ 563611 h 681791"/>
                <a:gd name="connsiteX1717" fmla="*/ 1454228 w 1815205"/>
                <a:gd name="connsiteY1717" fmla="*/ 565148 h 681791"/>
                <a:gd name="connsiteX1718" fmla="*/ 1481700 w 1815205"/>
                <a:gd name="connsiteY1718" fmla="*/ 591605 h 681791"/>
                <a:gd name="connsiteX1719" fmla="*/ 1468391 w 1815205"/>
                <a:gd name="connsiteY1719" fmla="*/ 575731 h 681791"/>
                <a:gd name="connsiteX1720" fmla="*/ 1460798 w 1815205"/>
                <a:gd name="connsiteY1720" fmla="*/ 566769 h 681791"/>
                <a:gd name="connsiteX1721" fmla="*/ 1477435 w 1815205"/>
                <a:gd name="connsiteY1721" fmla="*/ 570780 h 681791"/>
                <a:gd name="connsiteX1722" fmla="*/ 1492280 w 1815205"/>
                <a:gd name="connsiteY1722" fmla="*/ 585973 h 681791"/>
                <a:gd name="connsiteX1723" fmla="*/ 1491853 w 1815205"/>
                <a:gd name="connsiteY1723" fmla="*/ 586826 h 681791"/>
                <a:gd name="connsiteX1724" fmla="*/ 1486649 w 1815205"/>
                <a:gd name="connsiteY1724" fmla="*/ 595958 h 681791"/>
                <a:gd name="connsiteX1725" fmla="*/ 1457471 w 1815205"/>
                <a:gd name="connsiteY1725" fmla="*/ 591008 h 681791"/>
                <a:gd name="connsiteX1726" fmla="*/ 1451413 w 1815205"/>
                <a:gd name="connsiteY1726" fmla="*/ 589984 h 681791"/>
                <a:gd name="connsiteX1727" fmla="*/ 1453034 w 1815205"/>
                <a:gd name="connsiteY1727" fmla="*/ 586911 h 681791"/>
                <a:gd name="connsiteX1728" fmla="*/ 1453034 w 1815205"/>
                <a:gd name="connsiteY1728" fmla="*/ 586911 h 681791"/>
                <a:gd name="connsiteX1729" fmla="*/ 1453034 w 1815205"/>
                <a:gd name="connsiteY1729" fmla="*/ 586911 h 681791"/>
                <a:gd name="connsiteX1730" fmla="*/ 1453034 w 1815205"/>
                <a:gd name="connsiteY1730" fmla="*/ 586911 h 681791"/>
                <a:gd name="connsiteX1731" fmla="*/ 1453034 w 1815205"/>
                <a:gd name="connsiteY1731" fmla="*/ 586911 h 681791"/>
                <a:gd name="connsiteX1732" fmla="*/ 1457726 w 1815205"/>
                <a:gd name="connsiteY1732" fmla="*/ 568732 h 681791"/>
                <a:gd name="connsiteX1733" fmla="*/ 1466855 w 1815205"/>
                <a:gd name="connsiteY1733" fmla="*/ 577438 h 681791"/>
                <a:gd name="connsiteX1734" fmla="*/ 1481445 w 1815205"/>
                <a:gd name="connsiteY1734" fmla="*/ 591947 h 681791"/>
                <a:gd name="connsiteX1735" fmla="*/ 1481700 w 1815205"/>
                <a:gd name="connsiteY1735" fmla="*/ 591691 h 681791"/>
                <a:gd name="connsiteX1736" fmla="*/ 1484942 w 1815205"/>
                <a:gd name="connsiteY1736" fmla="*/ 572658 h 681791"/>
                <a:gd name="connsiteX1737" fmla="*/ 1502603 w 1815205"/>
                <a:gd name="connsiteY1737" fmla="*/ 576926 h 681791"/>
                <a:gd name="connsiteX1738" fmla="*/ 1528198 w 1815205"/>
                <a:gd name="connsiteY1738" fmla="*/ 610638 h 681791"/>
                <a:gd name="connsiteX1739" fmla="*/ 1526748 w 1815205"/>
                <a:gd name="connsiteY1739" fmla="*/ 615930 h 681791"/>
                <a:gd name="connsiteX1740" fmla="*/ 1489891 w 1815205"/>
                <a:gd name="connsiteY1740" fmla="*/ 605603 h 681791"/>
                <a:gd name="connsiteX1741" fmla="*/ 1490488 w 1815205"/>
                <a:gd name="connsiteY1741" fmla="*/ 604493 h 681791"/>
                <a:gd name="connsiteX1742" fmla="*/ 1490488 w 1815205"/>
                <a:gd name="connsiteY1742" fmla="*/ 604493 h 681791"/>
                <a:gd name="connsiteX1743" fmla="*/ 1490488 w 1815205"/>
                <a:gd name="connsiteY1743" fmla="*/ 604493 h 681791"/>
                <a:gd name="connsiteX1744" fmla="*/ 1490488 w 1815205"/>
                <a:gd name="connsiteY1744" fmla="*/ 604493 h 681791"/>
                <a:gd name="connsiteX1745" fmla="*/ 1490488 w 1815205"/>
                <a:gd name="connsiteY1745" fmla="*/ 604493 h 681791"/>
                <a:gd name="connsiteX1746" fmla="*/ 1492024 w 1815205"/>
                <a:gd name="connsiteY1746" fmla="*/ 597750 h 681791"/>
                <a:gd name="connsiteX1747" fmla="*/ 1500214 w 1815205"/>
                <a:gd name="connsiteY1747" fmla="*/ 598775 h 681791"/>
                <a:gd name="connsiteX1748" fmla="*/ 1500214 w 1815205"/>
                <a:gd name="connsiteY1748" fmla="*/ 598433 h 681791"/>
                <a:gd name="connsiteX1749" fmla="*/ 1492109 w 1815205"/>
                <a:gd name="connsiteY1749" fmla="*/ 597068 h 681791"/>
                <a:gd name="connsiteX1750" fmla="*/ 1493815 w 1815205"/>
                <a:gd name="connsiteY1750" fmla="*/ 587765 h 681791"/>
                <a:gd name="connsiteX1751" fmla="*/ 1499105 w 1815205"/>
                <a:gd name="connsiteY1751" fmla="*/ 593142 h 681791"/>
                <a:gd name="connsiteX1752" fmla="*/ 1517534 w 1815205"/>
                <a:gd name="connsiteY1752" fmla="*/ 612089 h 681791"/>
                <a:gd name="connsiteX1753" fmla="*/ 1517789 w 1815205"/>
                <a:gd name="connsiteY1753" fmla="*/ 611833 h 681791"/>
                <a:gd name="connsiteX1754" fmla="*/ 1500556 w 1815205"/>
                <a:gd name="connsiteY1754" fmla="*/ 591520 h 681791"/>
                <a:gd name="connsiteX1755" fmla="*/ 1494498 w 1815205"/>
                <a:gd name="connsiteY1755" fmla="*/ 584266 h 681791"/>
                <a:gd name="connsiteX1756" fmla="*/ 1495010 w 1815205"/>
                <a:gd name="connsiteY1756" fmla="*/ 581705 h 681791"/>
                <a:gd name="connsiteX1757" fmla="*/ 1494669 w 1815205"/>
                <a:gd name="connsiteY1757" fmla="*/ 581620 h 681791"/>
                <a:gd name="connsiteX1758" fmla="*/ 1493730 w 1815205"/>
                <a:gd name="connsiteY1758" fmla="*/ 583412 h 681791"/>
                <a:gd name="connsiteX1759" fmla="*/ 1484857 w 1815205"/>
                <a:gd name="connsiteY1759" fmla="*/ 572829 h 681791"/>
                <a:gd name="connsiteX1760" fmla="*/ 1532038 w 1815205"/>
                <a:gd name="connsiteY1760" fmla="*/ 616015 h 681791"/>
                <a:gd name="connsiteX1761" fmla="*/ 1533232 w 1815205"/>
                <a:gd name="connsiteY1761" fmla="*/ 617722 h 681791"/>
                <a:gd name="connsiteX1762" fmla="*/ 1531355 w 1815205"/>
                <a:gd name="connsiteY1762" fmla="*/ 617210 h 681791"/>
                <a:gd name="connsiteX1763" fmla="*/ 1532038 w 1815205"/>
                <a:gd name="connsiteY1763" fmla="*/ 616015 h 681791"/>
                <a:gd name="connsiteX1764" fmla="*/ 1510538 w 1815205"/>
                <a:gd name="connsiteY1764" fmla="*/ 578803 h 681791"/>
                <a:gd name="connsiteX1765" fmla="*/ 1529393 w 1815205"/>
                <a:gd name="connsiteY1765" fmla="*/ 583327 h 681791"/>
                <a:gd name="connsiteX1766" fmla="*/ 1536645 w 1815205"/>
                <a:gd name="connsiteY1766" fmla="*/ 593995 h 681791"/>
                <a:gd name="connsiteX1767" fmla="*/ 1530331 w 1815205"/>
                <a:gd name="connsiteY1767" fmla="*/ 604237 h 681791"/>
                <a:gd name="connsiteX1768" fmla="*/ 1530331 w 1815205"/>
                <a:gd name="connsiteY1768" fmla="*/ 604237 h 681791"/>
                <a:gd name="connsiteX1769" fmla="*/ 1530331 w 1815205"/>
                <a:gd name="connsiteY1769" fmla="*/ 604237 h 681791"/>
                <a:gd name="connsiteX1770" fmla="*/ 1530331 w 1815205"/>
                <a:gd name="connsiteY1770" fmla="*/ 604237 h 681791"/>
                <a:gd name="connsiteX1771" fmla="*/ 1530331 w 1815205"/>
                <a:gd name="connsiteY1771" fmla="*/ 604237 h 681791"/>
                <a:gd name="connsiteX1772" fmla="*/ 1529137 w 1815205"/>
                <a:gd name="connsiteY1772" fmla="*/ 607736 h 681791"/>
                <a:gd name="connsiteX1773" fmla="*/ 1510538 w 1815205"/>
                <a:gd name="connsiteY1773" fmla="*/ 578803 h 681791"/>
                <a:gd name="connsiteX1774" fmla="*/ 1536047 w 1815205"/>
                <a:gd name="connsiteY1774" fmla="*/ 584948 h 681791"/>
                <a:gd name="connsiteX1775" fmla="*/ 1541081 w 1815205"/>
                <a:gd name="connsiteY1775" fmla="*/ 586143 h 681791"/>
                <a:gd name="connsiteX1776" fmla="*/ 1542020 w 1815205"/>
                <a:gd name="connsiteY1776" fmla="*/ 586399 h 681791"/>
                <a:gd name="connsiteX1777" fmla="*/ 1542020 w 1815205"/>
                <a:gd name="connsiteY1777" fmla="*/ 586570 h 681791"/>
                <a:gd name="connsiteX1778" fmla="*/ 1539204 w 1815205"/>
                <a:gd name="connsiteY1778" fmla="*/ 590410 h 681791"/>
                <a:gd name="connsiteX1779" fmla="*/ 1536047 w 1815205"/>
                <a:gd name="connsiteY1779" fmla="*/ 584948 h 681791"/>
                <a:gd name="connsiteX1780" fmla="*/ 1538607 w 1815205"/>
                <a:gd name="connsiteY1780" fmla="*/ 621136 h 681791"/>
                <a:gd name="connsiteX1781" fmla="*/ 1537327 w 1815205"/>
                <a:gd name="connsiteY1781" fmla="*/ 620965 h 681791"/>
                <a:gd name="connsiteX1782" fmla="*/ 1537242 w 1815205"/>
                <a:gd name="connsiteY1782" fmla="*/ 620794 h 681791"/>
                <a:gd name="connsiteX1783" fmla="*/ 1538607 w 1815205"/>
                <a:gd name="connsiteY1783" fmla="*/ 621136 h 681791"/>
                <a:gd name="connsiteX1784" fmla="*/ 1535536 w 1815205"/>
                <a:gd name="connsiteY1784" fmla="*/ 620794 h 681791"/>
                <a:gd name="connsiteX1785" fmla="*/ 1534597 w 1815205"/>
                <a:gd name="connsiteY1785" fmla="*/ 620794 h 681791"/>
                <a:gd name="connsiteX1786" fmla="*/ 1529734 w 1815205"/>
                <a:gd name="connsiteY1786" fmla="*/ 620197 h 681791"/>
                <a:gd name="connsiteX1787" fmla="*/ 1530246 w 1815205"/>
                <a:gd name="connsiteY1787" fmla="*/ 619344 h 681791"/>
                <a:gd name="connsiteX1788" fmla="*/ 1533488 w 1815205"/>
                <a:gd name="connsiteY1788" fmla="*/ 620027 h 681791"/>
                <a:gd name="connsiteX1789" fmla="*/ 1535194 w 1815205"/>
                <a:gd name="connsiteY1789" fmla="*/ 620368 h 681791"/>
                <a:gd name="connsiteX1790" fmla="*/ 1535450 w 1815205"/>
                <a:gd name="connsiteY1790" fmla="*/ 620794 h 681791"/>
                <a:gd name="connsiteX1791" fmla="*/ 1525895 w 1815205"/>
                <a:gd name="connsiteY1791" fmla="*/ 619685 h 681791"/>
                <a:gd name="connsiteX1792" fmla="*/ 1484772 w 1815205"/>
                <a:gd name="connsiteY1792" fmla="*/ 615076 h 681791"/>
                <a:gd name="connsiteX1793" fmla="*/ 1487673 w 1815205"/>
                <a:gd name="connsiteY1793" fmla="*/ 610040 h 681791"/>
                <a:gd name="connsiteX1794" fmla="*/ 1526236 w 1815205"/>
                <a:gd name="connsiteY1794" fmla="*/ 618405 h 681791"/>
                <a:gd name="connsiteX1795" fmla="*/ 1525895 w 1815205"/>
                <a:gd name="connsiteY1795" fmla="*/ 619685 h 681791"/>
                <a:gd name="connsiteX1796" fmla="*/ 1290163 w 1815205"/>
                <a:gd name="connsiteY1796" fmla="*/ 570354 h 681791"/>
                <a:gd name="connsiteX1797" fmla="*/ 1290334 w 1815205"/>
                <a:gd name="connsiteY1797" fmla="*/ 570097 h 681791"/>
                <a:gd name="connsiteX1798" fmla="*/ 1336149 w 1815205"/>
                <a:gd name="connsiteY1798" fmla="*/ 577779 h 681791"/>
                <a:gd name="connsiteX1799" fmla="*/ 1336149 w 1815205"/>
                <a:gd name="connsiteY1799" fmla="*/ 577779 h 681791"/>
                <a:gd name="connsiteX1800" fmla="*/ 1336490 w 1815205"/>
                <a:gd name="connsiteY1800" fmla="*/ 577779 h 681791"/>
                <a:gd name="connsiteX1801" fmla="*/ 1336747 w 1815205"/>
                <a:gd name="connsiteY1801" fmla="*/ 577779 h 681791"/>
                <a:gd name="connsiteX1802" fmla="*/ 1336747 w 1815205"/>
                <a:gd name="connsiteY1802" fmla="*/ 577779 h 681791"/>
                <a:gd name="connsiteX1803" fmla="*/ 1343657 w 1815205"/>
                <a:gd name="connsiteY1803" fmla="*/ 578718 h 681791"/>
                <a:gd name="connsiteX1804" fmla="*/ 1342804 w 1815205"/>
                <a:gd name="connsiteY1804" fmla="*/ 582985 h 681791"/>
                <a:gd name="connsiteX1805" fmla="*/ 1290163 w 1815205"/>
                <a:gd name="connsiteY1805" fmla="*/ 570354 h 681791"/>
                <a:gd name="connsiteX1806" fmla="*/ 1285897 w 1815205"/>
                <a:gd name="connsiteY1806" fmla="*/ 569330 h 681791"/>
                <a:gd name="connsiteX1807" fmla="*/ 1285727 w 1815205"/>
                <a:gd name="connsiteY1807" fmla="*/ 569330 h 681791"/>
                <a:gd name="connsiteX1808" fmla="*/ 1285897 w 1815205"/>
                <a:gd name="connsiteY1808" fmla="*/ 569330 h 681791"/>
                <a:gd name="connsiteX1809" fmla="*/ 1285897 w 1815205"/>
                <a:gd name="connsiteY1809" fmla="*/ 569330 h 681791"/>
                <a:gd name="connsiteX1810" fmla="*/ 1155191 w 1815205"/>
                <a:gd name="connsiteY1810" fmla="*/ 540994 h 681791"/>
                <a:gd name="connsiteX1811" fmla="*/ 1157921 w 1815205"/>
                <a:gd name="connsiteY1811" fmla="*/ 535019 h 681791"/>
                <a:gd name="connsiteX1812" fmla="*/ 1191025 w 1815205"/>
                <a:gd name="connsiteY1812" fmla="*/ 540994 h 681791"/>
                <a:gd name="connsiteX1813" fmla="*/ 1189660 w 1815205"/>
                <a:gd name="connsiteY1813" fmla="*/ 547566 h 681791"/>
                <a:gd name="connsiteX1814" fmla="*/ 1155191 w 1815205"/>
                <a:gd name="connsiteY1814" fmla="*/ 540994 h 681791"/>
                <a:gd name="connsiteX1815" fmla="*/ 1105537 w 1815205"/>
                <a:gd name="connsiteY1815" fmla="*/ 531947 h 681791"/>
                <a:gd name="connsiteX1816" fmla="*/ 1070642 w 1815205"/>
                <a:gd name="connsiteY1816" fmla="*/ 525802 h 681791"/>
                <a:gd name="connsiteX1817" fmla="*/ 1074140 w 1815205"/>
                <a:gd name="connsiteY1817" fmla="*/ 517864 h 681791"/>
                <a:gd name="connsiteX1818" fmla="*/ 1096920 w 1815205"/>
                <a:gd name="connsiteY1818" fmla="*/ 523241 h 681791"/>
                <a:gd name="connsiteX1819" fmla="*/ 1096920 w 1815205"/>
                <a:gd name="connsiteY1819" fmla="*/ 523241 h 681791"/>
                <a:gd name="connsiteX1820" fmla="*/ 1097261 w 1815205"/>
                <a:gd name="connsiteY1820" fmla="*/ 523241 h 681791"/>
                <a:gd name="connsiteX1821" fmla="*/ 1097602 w 1815205"/>
                <a:gd name="connsiteY1821" fmla="*/ 523241 h 681791"/>
                <a:gd name="connsiteX1822" fmla="*/ 1097602 w 1815205"/>
                <a:gd name="connsiteY1822" fmla="*/ 523241 h 681791"/>
                <a:gd name="connsiteX1823" fmla="*/ 1106902 w 1815205"/>
                <a:gd name="connsiteY1823" fmla="*/ 525034 h 681791"/>
                <a:gd name="connsiteX1824" fmla="*/ 1105707 w 1815205"/>
                <a:gd name="connsiteY1824" fmla="*/ 531776 h 681791"/>
                <a:gd name="connsiteX1825" fmla="*/ 995819 w 1815205"/>
                <a:gd name="connsiteY1825" fmla="*/ 494906 h 681791"/>
                <a:gd name="connsiteX1826" fmla="*/ 997696 w 1815205"/>
                <a:gd name="connsiteY1826" fmla="*/ 490126 h 681791"/>
                <a:gd name="connsiteX1827" fmla="*/ 1031225 w 1815205"/>
                <a:gd name="connsiteY1827" fmla="*/ 498661 h 681791"/>
                <a:gd name="connsiteX1828" fmla="*/ 1030714 w 1815205"/>
                <a:gd name="connsiteY1828" fmla="*/ 502160 h 681791"/>
                <a:gd name="connsiteX1829" fmla="*/ 995904 w 1815205"/>
                <a:gd name="connsiteY1829" fmla="*/ 494906 h 681791"/>
                <a:gd name="connsiteX1830" fmla="*/ 953160 w 1815205"/>
                <a:gd name="connsiteY1830" fmla="*/ 475020 h 681791"/>
                <a:gd name="connsiteX1831" fmla="*/ 958620 w 1815205"/>
                <a:gd name="connsiteY1831" fmla="*/ 464095 h 681791"/>
                <a:gd name="connsiteX1832" fmla="*/ 958620 w 1815205"/>
                <a:gd name="connsiteY1832" fmla="*/ 464095 h 681791"/>
                <a:gd name="connsiteX1833" fmla="*/ 958620 w 1815205"/>
                <a:gd name="connsiteY1833" fmla="*/ 464095 h 681791"/>
                <a:gd name="connsiteX1834" fmla="*/ 958620 w 1815205"/>
                <a:gd name="connsiteY1834" fmla="*/ 464095 h 681791"/>
                <a:gd name="connsiteX1835" fmla="*/ 958620 w 1815205"/>
                <a:gd name="connsiteY1835" fmla="*/ 464095 h 681791"/>
                <a:gd name="connsiteX1836" fmla="*/ 959815 w 1815205"/>
                <a:gd name="connsiteY1836" fmla="*/ 458974 h 681791"/>
                <a:gd name="connsiteX1837" fmla="*/ 974489 w 1815205"/>
                <a:gd name="connsiteY1837" fmla="*/ 464266 h 681791"/>
                <a:gd name="connsiteX1838" fmla="*/ 996330 w 1815205"/>
                <a:gd name="connsiteY1838" fmla="*/ 472288 h 681791"/>
                <a:gd name="connsiteX1839" fmla="*/ 992833 w 1815205"/>
                <a:gd name="connsiteY1839" fmla="*/ 481591 h 681791"/>
                <a:gd name="connsiteX1840" fmla="*/ 992833 w 1815205"/>
                <a:gd name="connsiteY1840" fmla="*/ 481591 h 681791"/>
                <a:gd name="connsiteX1841" fmla="*/ 992833 w 1815205"/>
                <a:gd name="connsiteY1841" fmla="*/ 481591 h 681791"/>
                <a:gd name="connsiteX1842" fmla="*/ 992833 w 1815205"/>
                <a:gd name="connsiteY1842" fmla="*/ 481591 h 681791"/>
                <a:gd name="connsiteX1843" fmla="*/ 992833 w 1815205"/>
                <a:gd name="connsiteY1843" fmla="*/ 481591 h 681791"/>
                <a:gd name="connsiteX1844" fmla="*/ 992492 w 1815205"/>
                <a:gd name="connsiteY1844" fmla="*/ 483298 h 681791"/>
                <a:gd name="connsiteX1845" fmla="*/ 953075 w 1815205"/>
                <a:gd name="connsiteY1845" fmla="*/ 475020 h 681791"/>
                <a:gd name="connsiteX1846" fmla="*/ 948980 w 1815205"/>
                <a:gd name="connsiteY1846" fmla="*/ 474166 h 681791"/>
                <a:gd name="connsiteX1847" fmla="*/ 928333 w 1815205"/>
                <a:gd name="connsiteY1847" fmla="*/ 469813 h 681791"/>
                <a:gd name="connsiteX1848" fmla="*/ 916218 w 1815205"/>
                <a:gd name="connsiteY1848" fmla="*/ 467253 h 681791"/>
                <a:gd name="connsiteX1849" fmla="*/ 916815 w 1815205"/>
                <a:gd name="connsiteY1849" fmla="*/ 464607 h 681791"/>
                <a:gd name="connsiteX1850" fmla="*/ 916815 w 1815205"/>
                <a:gd name="connsiteY1850" fmla="*/ 464607 h 681791"/>
                <a:gd name="connsiteX1851" fmla="*/ 916815 w 1815205"/>
                <a:gd name="connsiteY1851" fmla="*/ 464607 h 681791"/>
                <a:gd name="connsiteX1852" fmla="*/ 916815 w 1815205"/>
                <a:gd name="connsiteY1852" fmla="*/ 464607 h 681791"/>
                <a:gd name="connsiteX1853" fmla="*/ 916815 w 1815205"/>
                <a:gd name="connsiteY1853" fmla="*/ 464607 h 681791"/>
                <a:gd name="connsiteX1854" fmla="*/ 916986 w 1815205"/>
                <a:gd name="connsiteY1854" fmla="*/ 442929 h 681791"/>
                <a:gd name="connsiteX1855" fmla="*/ 916986 w 1815205"/>
                <a:gd name="connsiteY1855" fmla="*/ 437381 h 681791"/>
                <a:gd name="connsiteX1856" fmla="*/ 959474 w 1815205"/>
                <a:gd name="connsiteY1856" fmla="*/ 446513 h 681791"/>
                <a:gd name="connsiteX1857" fmla="*/ 954269 w 1815205"/>
                <a:gd name="connsiteY1857" fmla="*/ 456499 h 681791"/>
                <a:gd name="connsiteX1858" fmla="*/ 953757 w 1815205"/>
                <a:gd name="connsiteY1858" fmla="*/ 456328 h 681791"/>
                <a:gd name="connsiteX1859" fmla="*/ 953672 w 1815205"/>
                <a:gd name="connsiteY1859" fmla="*/ 456670 h 681791"/>
                <a:gd name="connsiteX1860" fmla="*/ 954099 w 1815205"/>
                <a:gd name="connsiteY1860" fmla="*/ 456840 h 681791"/>
                <a:gd name="connsiteX1861" fmla="*/ 951795 w 1815205"/>
                <a:gd name="connsiteY1861" fmla="*/ 461705 h 681791"/>
                <a:gd name="connsiteX1862" fmla="*/ 951795 w 1815205"/>
                <a:gd name="connsiteY1862" fmla="*/ 461705 h 681791"/>
                <a:gd name="connsiteX1863" fmla="*/ 951795 w 1815205"/>
                <a:gd name="connsiteY1863" fmla="*/ 461705 h 681791"/>
                <a:gd name="connsiteX1864" fmla="*/ 951795 w 1815205"/>
                <a:gd name="connsiteY1864" fmla="*/ 461705 h 681791"/>
                <a:gd name="connsiteX1865" fmla="*/ 951795 w 1815205"/>
                <a:gd name="connsiteY1865" fmla="*/ 461705 h 681791"/>
                <a:gd name="connsiteX1866" fmla="*/ 949065 w 1815205"/>
                <a:gd name="connsiteY1866" fmla="*/ 474251 h 681791"/>
                <a:gd name="connsiteX1867" fmla="*/ 643629 w 1815205"/>
                <a:gd name="connsiteY1867" fmla="*/ 386598 h 681791"/>
                <a:gd name="connsiteX1868" fmla="*/ 639278 w 1815205"/>
                <a:gd name="connsiteY1868" fmla="*/ 384806 h 681791"/>
                <a:gd name="connsiteX1869" fmla="*/ 623495 w 1815205"/>
                <a:gd name="connsiteY1869" fmla="*/ 376954 h 681791"/>
                <a:gd name="connsiteX1870" fmla="*/ 644739 w 1815205"/>
                <a:gd name="connsiteY1870" fmla="*/ 380709 h 681791"/>
                <a:gd name="connsiteX1871" fmla="*/ 643885 w 1815205"/>
                <a:gd name="connsiteY1871" fmla="*/ 385404 h 681791"/>
                <a:gd name="connsiteX1872" fmla="*/ 643629 w 1815205"/>
                <a:gd name="connsiteY1872" fmla="*/ 386513 h 681791"/>
                <a:gd name="connsiteX1873" fmla="*/ 1610188 w 1815205"/>
                <a:gd name="connsiteY1873" fmla="*/ 634706 h 681791"/>
                <a:gd name="connsiteX1874" fmla="*/ 1608055 w 1815205"/>
                <a:gd name="connsiteY1874" fmla="*/ 627879 h 681791"/>
                <a:gd name="connsiteX1875" fmla="*/ 1599694 w 1815205"/>
                <a:gd name="connsiteY1875" fmla="*/ 599884 h 681791"/>
                <a:gd name="connsiteX1876" fmla="*/ 1618464 w 1815205"/>
                <a:gd name="connsiteY1876" fmla="*/ 604151 h 681791"/>
                <a:gd name="connsiteX1877" fmla="*/ 1621279 w 1815205"/>
                <a:gd name="connsiteY1877" fmla="*/ 612686 h 681791"/>
                <a:gd name="connsiteX1878" fmla="*/ 1612492 w 1815205"/>
                <a:gd name="connsiteY1878" fmla="*/ 626342 h 681791"/>
                <a:gd name="connsiteX1879" fmla="*/ 1612492 w 1815205"/>
                <a:gd name="connsiteY1879" fmla="*/ 626342 h 681791"/>
                <a:gd name="connsiteX1880" fmla="*/ 1612492 w 1815205"/>
                <a:gd name="connsiteY1880" fmla="*/ 626342 h 681791"/>
                <a:gd name="connsiteX1881" fmla="*/ 1612492 w 1815205"/>
                <a:gd name="connsiteY1881" fmla="*/ 626342 h 681791"/>
                <a:gd name="connsiteX1882" fmla="*/ 1612492 w 1815205"/>
                <a:gd name="connsiteY1882" fmla="*/ 626342 h 681791"/>
                <a:gd name="connsiteX1883" fmla="*/ 1610274 w 1815205"/>
                <a:gd name="connsiteY1883" fmla="*/ 634706 h 681791"/>
                <a:gd name="connsiteX1884" fmla="*/ 1623924 w 1815205"/>
                <a:gd name="connsiteY1884" fmla="*/ 609187 h 681791"/>
                <a:gd name="connsiteX1885" fmla="*/ 1622986 w 1815205"/>
                <a:gd name="connsiteY1885" fmla="*/ 605176 h 681791"/>
                <a:gd name="connsiteX1886" fmla="*/ 1626654 w 1815205"/>
                <a:gd name="connsiteY1886" fmla="*/ 605944 h 681791"/>
                <a:gd name="connsiteX1887" fmla="*/ 1624266 w 1815205"/>
                <a:gd name="connsiteY1887" fmla="*/ 608761 h 681791"/>
                <a:gd name="connsiteX1888" fmla="*/ 1623924 w 1815205"/>
                <a:gd name="connsiteY1888" fmla="*/ 609187 h 681791"/>
                <a:gd name="connsiteX1889" fmla="*/ 1686547 w 1815205"/>
                <a:gd name="connsiteY1889" fmla="*/ 605432 h 681791"/>
                <a:gd name="connsiteX1890" fmla="*/ 1683902 w 1815205"/>
                <a:gd name="connsiteY1890" fmla="*/ 589045 h 681791"/>
                <a:gd name="connsiteX1891" fmla="*/ 1689960 w 1815205"/>
                <a:gd name="connsiteY1891" fmla="*/ 574621 h 681791"/>
                <a:gd name="connsiteX1892" fmla="*/ 1695250 w 1815205"/>
                <a:gd name="connsiteY1892" fmla="*/ 598433 h 681791"/>
                <a:gd name="connsiteX1893" fmla="*/ 1693458 w 1815205"/>
                <a:gd name="connsiteY1893" fmla="*/ 604493 h 681791"/>
                <a:gd name="connsiteX1894" fmla="*/ 1693799 w 1815205"/>
                <a:gd name="connsiteY1894" fmla="*/ 604579 h 681791"/>
                <a:gd name="connsiteX1895" fmla="*/ 1695505 w 1815205"/>
                <a:gd name="connsiteY1895" fmla="*/ 599714 h 681791"/>
                <a:gd name="connsiteX1896" fmla="*/ 1697212 w 1815205"/>
                <a:gd name="connsiteY1896" fmla="*/ 607907 h 681791"/>
                <a:gd name="connsiteX1897" fmla="*/ 1686547 w 1815205"/>
                <a:gd name="connsiteY1897" fmla="*/ 605346 h 681791"/>
                <a:gd name="connsiteX1898" fmla="*/ 1699771 w 1815205"/>
                <a:gd name="connsiteY1898" fmla="*/ 608675 h 681791"/>
                <a:gd name="connsiteX1899" fmla="*/ 1697894 w 1815205"/>
                <a:gd name="connsiteY1899" fmla="*/ 593142 h 681791"/>
                <a:gd name="connsiteX1900" fmla="*/ 1703696 w 1815205"/>
                <a:gd name="connsiteY1900" fmla="*/ 577011 h 681791"/>
                <a:gd name="connsiteX1901" fmla="*/ 1708133 w 1815205"/>
                <a:gd name="connsiteY1901" fmla="*/ 597409 h 681791"/>
                <a:gd name="connsiteX1902" fmla="*/ 1707791 w 1815205"/>
                <a:gd name="connsiteY1902" fmla="*/ 598519 h 681791"/>
                <a:gd name="connsiteX1903" fmla="*/ 1708133 w 1815205"/>
                <a:gd name="connsiteY1903" fmla="*/ 598604 h 681791"/>
                <a:gd name="connsiteX1904" fmla="*/ 1708303 w 1815205"/>
                <a:gd name="connsiteY1904" fmla="*/ 598177 h 681791"/>
                <a:gd name="connsiteX1905" fmla="*/ 1709241 w 1815205"/>
                <a:gd name="connsiteY1905" fmla="*/ 602615 h 681791"/>
                <a:gd name="connsiteX1906" fmla="*/ 1711204 w 1815205"/>
                <a:gd name="connsiteY1906" fmla="*/ 612004 h 681791"/>
                <a:gd name="connsiteX1907" fmla="*/ 1699771 w 1815205"/>
                <a:gd name="connsiteY1907" fmla="*/ 608675 h 681791"/>
                <a:gd name="connsiteX1908" fmla="*/ 1739529 w 1815205"/>
                <a:gd name="connsiteY1908" fmla="*/ 487395 h 681791"/>
                <a:gd name="connsiteX1909" fmla="*/ 1739785 w 1815205"/>
                <a:gd name="connsiteY1909" fmla="*/ 474849 h 681791"/>
                <a:gd name="connsiteX1910" fmla="*/ 1739785 w 1815205"/>
                <a:gd name="connsiteY1910" fmla="*/ 474849 h 681791"/>
                <a:gd name="connsiteX1911" fmla="*/ 1739785 w 1815205"/>
                <a:gd name="connsiteY1911" fmla="*/ 474678 h 681791"/>
                <a:gd name="connsiteX1912" fmla="*/ 1739785 w 1815205"/>
                <a:gd name="connsiteY1912" fmla="*/ 474508 h 681791"/>
                <a:gd name="connsiteX1913" fmla="*/ 1739785 w 1815205"/>
                <a:gd name="connsiteY1913" fmla="*/ 474508 h 681791"/>
                <a:gd name="connsiteX1914" fmla="*/ 1739785 w 1815205"/>
                <a:gd name="connsiteY1914" fmla="*/ 474508 h 681791"/>
                <a:gd name="connsiteX1915" fmla="*/ 1745075 w 1815205"/>
                <a:gd name="connsiteY1915" fmla="*/ 456755 h 681791"/>
                <a:gd name="connsiteX1916" fmla="*/ 1748146 w 1815205"/>
                <a:gd name="connsiteY1916" fmla="*/ 460766 h 681791"/>
                <a:gd name="connsiteX1917" fmla="*/ 1742601 w 1815205"/>
                <a:gd name="connsiteY1917" fmla="*/ 476983 h 681791"/>
                <a:gd name="connsiteX1918" fmla="*/ 1742601 w 1815205"/>
                <a:gd name="connsiteY1918" fmla="*/ 476983 h 681791"/>
                <a:gd name="connsiteX1919" fmla="*/ 1742601 w 1815205"/>
                <a:gd name="connsiteY1919" fmla="*/ 476983 h 681791"/>
                <a:gd name="connsiteX1920" fmla="*/ 1742601 w 1815205"/>
                <a:gd name="connsiteY1920" fmla="*/ 476983 h 681791"/>
                <a:gd name="connsiteX1921" fmla="*/ 1742601 w 1815205"/>
                <a:gd name="connsiteY1921" fmla="*/ 476983 h 681791"/>
                <a:gd name="connsiteX1922" fmla="*/ 1739529 w 1815205"/>
                <a:gd name="connsiteY1922" fmla="*/ 487395 h 681791"/>
                <a:gd name="connsiteX1923" fmla="*/ 1718029 w 1815205"/>
                <a:gd name="connsiteY1923" fmla="*/ 408533 h 681791"/>
                <a:gd name="connsiteX1924" fmla="*/ 1718029 w 1815205"/>
                <a:gd name="connsiteY1924" fmla="*/ 408533 h 681791"/>
                <a:gd name="connsiteX1925" fmla="*/ 1718029 w 1815205"/>
                <a:gd name="connsiteY1925" fmla="*/ 408704 h 681791"/>
                <a:gd name="connsiteX1926" fmla="*/ 1718029 w 1815205"/>
                <a:gd name="connsiteY1926" fmla="*/ 408704 h 681791"/>
                <a:gd name="connsiteX1927" fmla="*/ 1724257 w 1815205"/>
                <a:gd name="connsiteY1927" fmla="*/ 416470 h 681791"/>
                <a:gd name="connsiteX1928" fmla="*/ 1721612 w 1815205"/>
                <a:gd name="connsiteY1928" fmla="*/ 421421 h 681791"/>
                <a:gd name="connsiteX1929" fmla="*/ 1719565 w 1815205"/>
                <a:gd name="connsiteY1929" fmla="*/ 418775 h 681791"/>
                <a:gd name="connsiteX1930" fmla="*/ 1708474 w 1815205"/>
                <a:gd name="connsiteY1930" fmla="*/ 405375 h 681791"/>
                <a:gd name="connsiteX1931" fmla="*/ 1707024 w 1815205"/>
                <a:gd name="connsiteY1931" fmla="*/ 395902 h 681791"/>
                <a:gd name="connsiteX1932" fmla="*/ 1706512 w 1815205"/>
                <a:gd name="connsiteY1932" fmla="*/ 392402 h 681791"/>
                <a:gd name="connsiteX1933" fmla="*/ 1717944 w 1815205"/>
                <a:gd name="connsiteY1933" fmla="*/ 408533 h 681791"/>
                <a:gd name="connsiteX1934" fmla="*/ 1717944 w 1815205"/>
                <a:gd name="connsiteY1934" fmla="*/ 408533 h 681791"/>
                <a:gd name="connsiteX1935" fmla="*/ 1678442 w 1815205"/>
                <a:gd name="connsiteY1935" fmla="*/ 410667 h 681791"/>
                <a:gd name="connsiteX1936" fmla="*/ 1679039 w 1815205"/>
                <a:gd name="connsiteY1936" fmla="*/ 412886 h 681791"/>
                <a:gd name="connsiteX1937" fmla="*/ 1661890 w 1815205"/>
                <a:gd name="connsiteY1937" fmla="*/ 398376 h 681791"/>
                <a:gd name="connsiteX1938" fmla="*/ 1658393 w 1815205"/>
                <a:gd name="connsiteY1938" fmla="*/ 395475 h 681791"/>
                <a:gd name="connsiteX1939" fmla="*/ 1678442 w 1815205"/>
                <a:gd name="connsiteY1939" fmla="*/ 410752 h 681791"/>
                <a:gd name="connsiteX1940" fmla="*/ 1653359 w 1815205"/>
                <a:gd name="connsiteY1940" fmla="*/ 476214 h 681791"/>
                <a:gd name="connsiteX1941" fmla="*/ 1658734 w 1815205"/>
                <a:gd name="connsiteY1941" fmla="*/ 501051 h 681791"/>
                <a:gd name="connsiteX1942" fmla="*/ 1658136 w 1815205"/>
                <a:gd name="connsiteY1942" fmla="*/ 501819 h 681791"/>
                <a:gd name="connsiteX1943" fmla="*/ 1658136 w 1815205"/>
                <a:gd name="connsiteY1943" fmla="*/ 501819 h 681791"/>
                <a:gd name="connsiteX1944" fmla="*/ 1658136 w 1815205"/>
                <a:gd name="connsiteY1944" fmla="*/ 501819 h 681791"/>
                <a:gd name="connsiteX1945" fmla="*/ 1658136 w 1815205"/>
                <a:gd name="connsiteY1945" fmla="*/ 501819 h 681791"/>
                <a:gd name="connsiteX1946" fmla="*/ 1658136 w 1815205"/>
                <a:gd name="connsiteY1946" fmla="*/ 501819 h 681791"/>
                <a:gd name="connsiteX1947" fmla="*/ 1642097 w 1815205"/>
                <a:gd name="connsiteY1947" fmla="*/ 528192 h 681791"/>
                <a:gd name="connsiteX1948" fmla="*/ 1634845 w 1815205"/>
                <a:gd name="connsiteY1948" fmla="*/ 504892 h 681791"/>
                <a:gd name="connsiteX1949" fmla="*/ 1644912 w 1815205"/>
                <a:gd name="connsiteY1949" fmla="*/ 489614 h 681791"/>
                <a:gd name="connsiteX1950" fmla="*/ 1649861 w 1815205"/>
                <a:gd name="connsiteY1950" fmla="*/ 499770 h 681791"/>
                <a:gd name="connsiteX1951" fmla="*/ 1650117 w 1815205"/>
                <a:gd name="connsiteY1951" fmla="*/ 499685 h 681791"/>
                <a:gd name="connsiteX1952" fmla="*/ 1646107 w 1815205"/>
                <a:gd name="connsiteY1952" fmla="*/ 487651 h 681791"/>
                <a:gd name="connsiteX1953" fmla="*/ 1651567 w 1815205"/>
                <a:gd name="connsiteY1953" fmla="*/ 479287 h 681791"/>
                <a:gd name="connsiteX1954" fmla="*/ 1651567 w 1815205"/>
                <a:gd name="connsiteY1954" fmla="*/ 479287 h 681791"/>
                <a:gd name="connsiteX1955" fmla="*/ 1651567 w 1815205"/>
                <a:gd name="connsiteY1955" fmla="*/ 479116 h 681791"/>
                <a:gd name="connsiteX1956" fmla="*/ 1651567 w 1815205"/>
                <a:gd name="connsiteY1956" fmla="*/ 478945 h 681791"/>
                <a:gd name="connsiteX1957" fmla="*/ 1651567 w 1815205"/>
                <a:gd name="connsiteY1957" fmla="*/ 478945 h 681791"/>
                <a:gd name="connsiteX1958" fmla="*/ 1653188 w 1815205"/>
                <a:gd name="connsiteY1958" fmla="*/ 476044 h 681791"/>
                <a:gd name="connsiteX1959" fmla="*/ 1611383 w 1815205"/>
                <a:gd name="connsiteY1959" fmla="*/ 558747 h 681791"/>
                <a:gd name="connsiteX1960" fmla="*/ 1611383 w 1815205"/>
                <a:gd name="connsiteY1960" fmla="*/ 558576 h 681791"/>
                <a:gd name="connsiteX1961" fmla="*/ 1611297 w 1815205"/>
                <a:gd name="connsiteY1961" fmla="*/ 558405 h 681791"/>
                <a:gd name="connsiteX1962" fmla="*/ 1611297 w 1815205"/>
                <a:gd name="connsiteY1962" fmla="*/ 558405 h 681791"/>
                <a:gd name="connsiteX1963" fmla="*/ 1607202 w 1815205"/>
                <a:gd name="connsiteY1963" fmla="*/ 545944 h 681791"/>
                <a:gd name="connsiteX1964" fmla="*/ 1613004 w 1815205"/>
                <a:gd name="connsiteY1964" fmla="*/ 537409 h 681791"/>
                <a:gd name="connsiteX1965" fmla="*/ 1613601 w 1815205"/>
                <a:gd name="connsiteY1965" fmla="*/ 539799 h 681791"/>
                <a:gd name="connsiteX1966" fmla="*/ 1613601 w 1815205"/>
                <a:gd name="connsiteY1966" fmla="*/ 539799 h 681791"/>
                <a:gd name="connsiteX1967" fmla="*/ 1613601 w 1815205"/>
                <a:gd name="connsiteY1967" fmla="*/ 539799 h 681791"/>
                <a:gd name="connsiteX1968" fmla="*/ 1613601 w 1815205"/>
                <a:gd name="connsiteY1968" fmla="*/ 539799 h 681791"/>
                <a:gd name="connsiteX1969" fmla="*/ 1613601 w 1815205"/>
                <a:gd name="connsiteY1969" fmla="*/ 539799 h 681791"/>
                <a:gd name="connsiteX1970" fmla="*/ 1621279 w 1815205"/>
                <a:gd name="connsiteY1970" fmla="*/ 563099 h 681791"/>
                <a:gd name="connsiteX1971" fmla="*/ 1615137 w 1815205"/>
                <a:gd name="connsiteY1971" fmla="*/ 573255 h 681791"/>
                <a:gd name="connsiteX1972" fmla="*/ 1611297 w 1815205"/>
                <a:gd name="connsiteY1972" fmla="*/ 558661 h 681791"/>
                <a:gd name="connsiteX1973" fmla="*/ 1611297 w 1815205"/>
                <a:gd name="connsiteY1973" fmla="*/ 558661 h 681791"/>
                <a:gd name="connsiteX1974" fmla="*/ 1619744 w 1815205"/>
                <a:gd name="connsiteY1974" fmla="*/ 591520 h 681791"/>
                <a:gd name="connsiteX1975" fmla="*/ 1615478 w 1815205"/>
                <a:gd name="connsiteY1975" fmla="*/ 574195 h 681791"/>
                <a:gd name="connsiteX1976" fmla="*/ 1622047 w 1815205"/>
                <a:gd name="connsiteY1976" fmla="*/ 565062 h 681791"/>
                <a:gd name="connsiteX1977" fmla="*/ 1631603 w 1815205"/>
                <a:gd name="connsiteY1977" fmla="*/ 592544 h 681791"/>
                <a:gd name="connsiteX1978" fmla="*/ 1630920 w 1815205"/>
                <a:gd name="connsiteY1978" fmla="*/ 593910 h 681791"/>
                <a:gd name="connsiteX1979" fmla="*/ 1619829 w 1815205"/>
                <a:gd name="connsiteY1979" fmla="*/ 591520 h 681791"/>
                <a:gd name="connsiteX1980" fmla="*/ 1674603 w 1815205"/>
                <a:gd name="connsiteY1980" fmla="*/ 539970 h 681791"/>
                <a:gd name="connsiteX1981" fmla="*/ 1671360 w 1815205"/>
                <a:gd name="connsiteY1981" fmla="*/ 527850 h 681791"/>
                <a:gd name="connsiteX1982" fmla="*/ 1677930 w 1815205"/>
                <a:gd name="connsiteY1982" fmla="*/ 516243 h 681791"/>
                <a:gd name="connsiteX1983" fmla="*/ 1681769 w 1815205"/>
                <a:gd name="connsiteY1983" fmla="*/ 536982 h 681791"/>
                <a:gd name="connsiteX1984" fmla="*/ 1676821 w 1815205"/>
                <a:gd name="connsiteY1984" fmla="*/ 550809 h 681791"/>
                <a:gd name="connsiteX1985" fmla="*/ 1674688 w 1815205"/>
                <a:gd name="connsiteY1985" fmla="*/ 540311 h 681791"/>
                <a:gd name="connsiteX1986" fmla="*/ 1674688 w 1815205"/>
                <a:gd name="connsiteY1986" fmla="*/ 540311 h 681791"/>
                <a:gd name="connsiteX1987" fmla="*/ 1674688 w 1815205"/>
                <a:gd name="connsiteY1987" fmla="*/ 540140 h 681791"/>
                <a:gd name="connsiteX1988" fmla="*/ 1674688 w 1815205"/>
                <a:gd name="connsiteY1988" fmla="*/ 539970 h 681791"/>
                <a:gd name="connsiteX1989" fmla="*/ 1674688 w 1815205"/>
                <a:gd name="connsiteY1989" fmla="*/ 539970 h 681791"/>
                <a:gd name="connsiteX1990" fmla="*/ 1678101 w 1815205"/>
                <a:gd name="connsiteY1990" fmla="*/ 556869 h 681791"/>
                <a:gd name="connsiteX1991" fmla="*/ 1683305 w 1815205"/>
                <a:gd name="connsiteY1991" fmla="*/ 545005 h 681791"/>
                <a:gd name="connsiteX1992" fmla="*/ 1683561 w 1815205"/>
                <a:gd name="connsiteY1992" fmla="*/ 546200 h 681791"/>
                <a:gd name="connsiteX1993" fmla="*/ 1683561 w 1815205"/>
                <a:gd name="connsiteY1993" fmla="*/ 546200 h 681791"/>
                <a:gd name="connsiteX1994" fmla="*/ 1683561 w 1815205"/>
                <a:gd name="connsiteY1994" fmla="*/ 546200 h 681791"/>
                <a:gd name="connsiteX1995" fmla="*/ 1683561 w 1815205"/>
                <a:gd name="connsiteY1995" fmla="*/ 546200 h 681791"/>
                <a:gd name="connsiteX1996" fmla="*/ 1683561 w 1815205"/>
                <a:gd name="connsiteY1996" fmla="*/ 546200 h 681791"/>
                <a:gd name="connsiteX1997" fmla="*/ 1688680 w 1815205"/>
                <a:gd name="connsiteY1997" fmla="*/ 568220 h 681791"/>
                <a:gd name="connsiteX1998" fmla="*/ 1683220 w 1815205"/>
                <a:gd name="connsiteY1998" fmla="*/ 584095 h 681791"/>
                <a:gd name="connsiteX1999" fmla="*/ 1682025 w 1815205"/>
                <a:gd name="connsiteY1999" fmla="*/ 577438 h 681791"/>
                <a:gd name="connsiteX2000" fmla="*/ 1678101 w 1815205"/>
                <a:gd name="connsiteY2000" fmla="*/ 556869 h 681791"/>
                <a:gd name="connsiteX2001" fmla="*/ 1717517 w 1815205"/>
                <a:gd name="connsiteY2001" fmla="*/ 523156 h 681791"/>
                <a:gd name="connsiteX2002" fmla="*/ 1717432 w 1815205"/>
                <a:gd name="connsiteY2002" fmla="*/ 507708 h 681791"/>
                <a:gd name="connsiteX2003" fmla="*/ 1732619 w 1815205"/>
                <a:gd name="connsiteY2003" fmla="*/ 462729 h 681791"/>
                <a:gd name="connsiteX2004" fmla="*/ 1732533 w 1815205"/>
                <a:gd name="connsiteY2004" fmla="*/ 474593 h 681791"/>
                <a:gd name="connsiteX2005" fmla="*/ 1732533 w 1815205"/>
                <a:gd name="connsiteY2005" fmla="*/ 474593 h 681791"/>
                <a:gd name="connsiteX2006" fmla="*/ 1732533 w 1815205"/>
                <a:gd name="connsiteY2006" fmla="*/ 474593 h 681791"/>
                <a:gd name="connsiteX2007" fmla="*/ 1732533 w 1815205"/>
                <a:gd name="connsiteY2007" fmla="*/ 474593 h 681791"/>
                <a:gd name="connsiteX2008" fmla="*/ 1732533 w 1815205"/>
                <a:gd name="connsiteY2008" fmla="*/ 474593 h 681791"/>
                <a:gd name="connsiteX2009" fmla="*/ 1732533 w 1815205"/>
                <a:gd name="connsiteY2009" fmla="*/ 475105 h 681791"/>
                <a:gd name="connsiteX2010" fmla="*/ 1728097 w 1815205"/>
                <a:gd name="connsiteY2010" fmla="*/ 487737 h 681791"/>
                <a:gd name="connsiteX2011" fmla="*/ 1728097 w 1815205"/>
                <a:gd name="connsiteY2011" fmla="*/ 487737 h 681791"/>
                <a:gd name="connsiteX2012" fmla="*/ 1728097 w 1815205"/>
                <a:gd name="connsiteY2012" fmla="*/ 487737 h 681791"/>
                <a:gd name="connsiteX2013" fmla="*/ 1728097 w 1815205"/>
                <a:gd name="connsiteY2013" fmla="*/ 487737 h 681791"/>
                <a:gd name="connsiteX2014" fmla="*/ 1728097 w 1815205"/>
                <a:gd name="connsiteY2014" fmla="*/ 487737 h 681791"/>
                <a:gd name="connsiteX2015" fmla="*/ 1717603 w 1815205"/>
                <a:gd name="connsiteY2015" fmla="*/ 522815 h 681791"/>
                <a:gd name="connsiteX2016" fmla="*/ 1760773 w 1815205"/>
                <a:gd name="connsiteY2016" fmla="*/ 414081 h 681791"/>
                <a:gd name="connsiteX2017" fmla="*/ 1760773 w 1815205"/>
                <a:gd name="connsiteY2017" fmla="*/ 414081 h 681791"/>
                <a:gd name="connsiteX2018" fmla="*/ 1760773 w 1815205"/>
                <a:gd name="connsiteY2018" fmla="*/ 414081 h 681791"/>
                <a:gd name="connsiteX2019" fmla="*/ 1760773 w 1815205"/>
                <a:gd name="connsiteY2019" fmla="*/ 414081 h 681791"/>
                <a:gd name="connsiteX2020" fmla="*/ 1761029 w 1815205"/>
                <a:gd name="connsiteY2020" fmla="*/ 418263 h 681791"/>
                <a:gd name="connsiteX2021" fmla="*/ 1758214 w 1815205"/>
                <a:gd name="connsiteY2021" fmla="*/ 411862 h 681791"/>
                <a:gd name="connsiteX2022" fmla="*/ 1760432 w 1815205"/>
                <a:gd name="connsiteY2022" fmla="*/ 404095 h 681791"/>
                <a:gd name="connsiteX2023" fmla="*/ 1760944 w 1815205"/>
                <a:gd name="connsiteY2023" fmla="*/ 402217 h 681791"/>
                <a:gd name="connsiteX2024" fmla="*/ 1760773 w 1815205"/>
                <a:gd name="connsiteY2024" fmla="*/ 413910 h 681791"/>
                <a:gd name="connsiteX2025" fmla="*/ 1760773 w 1815205"/>
                <a:gd name="connsiteY2025" fmla="*/ 413910 h 681791"/>
                <a:gd name="connsiteX2026" fmla="*/ 1765295 w 1815205"/>
                <a:gd name="connsiteY2026" fmla="*/ 376357 h 681791"/>
                <a:gd name="connsiteX2027" fmla="*/ 1766404 w 1815205"/>
                <a:gd name="connsiteY2027" fmla="*/ 381221 h 681791"/>
                <a:gd name="connsiteX2028" fmla="*/ 1765892 w 1815205"/>
                <a:gd name="connsiteY2028" fmla="*/ 382673 h 681791"/>
                <a:gd name="connsiteX2029" fmla="*/ 1765295 w 1815205"/>
                <a:gd name="connsiteY2029" fmla="*/ 376442 h 681791"/>
                <a:gd name="connsiteX2030" fmla="*/ 1761114 w 1815205"/>
                <a:gd name="connsiteY2030" fmla="*/ 423299 h 681791"/>
                <a:gd name="connsiteX2031" fmla="*/ 1757872 w 1815205"/>
                <a:gd name="connsiteY2031" fmla="*/ 432601 h 681791"/>
                <a:gd name="connsiteX2032" fmla="*/ 1754118 w 1815205"/>
                <a:gd name="connsiteY2032" fmla="*/ 425688 h 681791"/>
                <a:gd name="connsiteX2033" fmla="*/ 1756848 w 1815205"/>
                <a:gd name="connsiteY2033" fmla="*/ 416470 h 681791"/>
                <a:gd name="connsiteX2034" fmla="*/ 1760176 w 1815205"/>
                <a:gd name="connsiteY2034" fmla="*/ 421762 h 681791"/>
                <a:gd name="connsiteX2035" fmla="*/ 1761114 w 1815205"/>
                <a:gd name="connsiteY2035" fmla="*/ 423299 h 681791"/>
                <a:gd name="connsiteX2036" fmla="*/ 1751730 w 1815205"/>
                <a:gd name="connsiteY2036" fmla="*/ 421506 h 681791"/>
                <a:gd name="connsiteX2037" fmla="*/ 1747976 w 1815205"/>
                <a:gd name="connsiteY2037" fmla="*/ 414934 h 681791"/>
                <a:gd name="connsiteX2038" fmla="*/ 1750620 w 1815205"/>
                <a:gd name="connsiteY2038" fmla="*/ 406741 h 681791"/>
                <a:gd name="connsiteX2039" fmla="*/ 1754716 w 1815205"/>
                <a:gd name="connsiteY2039" fmla="*/ 413227 h 681791"/>
                <a:gd name="connsiteX2040" fmla="*/ 1751730 w 1815205"/>
                <a:gd name="connsiteY2040" fmla="*/ 421506 h 681791"/>
                <a:gd name="connsiteX2041" fmla="*/ 1749938 w 1815205"/>
                <a:gd name="connsiteY2041" fmla="*/ 405631 h 681791"/>
                <a:gd name="connsiteX2042" fmla="*/ 1746952 w 1815205"/>
                <a:gd name="connsiteY2042" fmla="*/ 413227 h 681791"/>
                <a:gd name="connsiteX2043" fmla="*/ 1739188 w 1815205"/>
                <a:gd name="connsiteY2043" fmla="*/ 400510 h 681791"/>
                <a:gd name="connsiteX2044" fmla="*/ 1742003 w 1815205"/>
                <a:gd name="connsiteY2044" fmla="*/ 392744 h 681791"/>
                <a:gd name="connsiteX2045" fmla="*/ 1749938 w 1815205"/>
                <a:gd name="connsiteY2045" fmla="*/ 405631 h 681791"/>
                <a:gd name="connsiteX2046" fmla="*/ 1736458 w 1815205"/>
                <a:gd name="connsiteY2046" fmla="*/ 408021 h 681791"/>
                <a:gd name="connsiteX2047" fmla="*/ 1744734 w 1815205"/>
                <a:gd name="connsiteY2047" fmla="*/ 419031 h 681791"/>
                <a:gd name="connsiteX2048" fmla="*/ 1742856 w 1815205"/>
                <a:gd name="connsiteY2048" fmla="*/ 423981 h 681791"/>
                <a:gd name="connsiteX2049" fmla="*/ 1740297 w 1815205"/>
                <a:gd name="connsiteY2049" fmla="*/ 430297 h 681791"/>
                <a:gd name="connsiteX2050" fmla="*/ 1737140 w 1815205"/>
                <a:gd name="connsiteY2050" fmla="*/ 424835 h 681791"/>
                <a:gd name="connsiteX2051" fmla="*/ 1736031 w 1815205"/>
                <a:gd name="connsiteY2051" fmla="*/ 409301 h 681791"/>
                <a:gd name="connsiteX2052" fmla="*/ 1736458 w 1815205"/>
                <a:gd name="connsiteY2052" fmla="*/ 408021 h 681791"/>
                <a:gd name="connsiteX2053" fmla="*/ 1701307 w 1815205"/>
                <a:gd name="connsiteY2053" fmla="*/ 530837 h 681791"/>
                <a:gd name="connsiteX2054" fmla="*/ 1697297 w 1815205"/>
                <a:gd name="connsiteY2054" fmla="*/ 512658 h 681791"/>
                <a:gd name="connsiteX2055" fmla="*/ 1700880 w 1815205"/>
                <a:gd name="connsiteY2055" fmla="*/ 504209 h 681791"/>
                <a:gd name="connsiteX2056" fmla="*/ 1704464 w 1815205"/>
                <a:gd name="connsiteY2056" fmla="*/ 522217 h 681791"/>
                <a:gd name="connsiteX2057" fmla="*/ 1701392 w 1815205"/>
                <a:gd name="connsiteY2057" fmla="*/ 531093 h 681791"/>
                <a:gd name="connsiteX2058" fmla="*/ 1701392 w 1815205"/>
                <a:gd name="connsiteY2058" fmla="*/ 530923 h 681791"/>
                <a:gd name="connsiteX2059" fmla="*/ 1701392 w 1815205"/>
                <a:gd name="connsiteY2059" fmla="*/ 530752 h 681791"/>
                <a:gd name="connsiteX2060" fmla="*/ 1701392 w 1815205"/>
                <a:gd name="connsiteY2060" fmla="*/ 530752 h 681791"/>
                <a:gd name="connsiteX2061" fmla="*/ 1706767 w 1815205"/>
                <a:gd name="connsiteY2061" fmla="*/ 515560 h 681791"/>
                <a:gd name="connsiteX2062" fmla="*/ 1704720 w 1815205"/>
                <a:gd name="connsiteY2062" fmla="*/ 497296 h 681791"/>
                <a:gd name="connsiteX2063" fmla="*/ 1704464 w 1815205"/>
                <a:gd name="connsiteY2063" fmla="*/ 495845 h 681791"/>
                <a:gd name="connsiteX2064" fmla="*/ 1705487 w 1815205"/>
                <a:gd name="connsiteY2064" fmla="*/ 493369 h 681791"/>
                <a:gd name="connsiteX2065" fmla="*/ 1705487 w 1815205"/>
                <a:gd name="connsiteY2065" fmla="*/ 493369 h 681791"/>
                <a:gd name="connsiteX2066" fmla="*/ 1705487 w 1815205"/>
                <a:gd name="connsiteY2066" fmla="*/ 493198 h 681791"/>
                <a:gd name="connsiteX2067" fmla="*/ 1705487 w 1815205"/>
                <a:gd name="connsiteY2067" fmla="*/ 493028 h 681791"/>
                <a:gd name="connsiteX2068" fmla="*/ 1705487 w 1815205"/>
                <a:gd name="connsiteY2068" fmla="*/ 493028 h 681791"/>
                <a:gd name="connsiteX2069" fmla="*/ 1710180 w 1815205"/>
                <a:gd name="connsiteY2069" fmla="*/ 480396 h 681791"/>
                <a:gd name="connsiteX2070" fmla="*/ 1712228 w 1815205"/>
                <a:gd name="connsiteY2070" fmla="*/ 500368 h 681791"/>
                <a:gd name="connsiteX2071" fmla="*/ 1709498 w 1815205"/>
                <a:gd name="connsiteY2071" fmla="*/ 507110 h 681791"/>
                <a:gd name="connsiteX2072" fmla="*/ 1709498 w 1815205"/>
                <a:gd name="connsiteY2072" fmla="*/ 507110 h 681791"/>
                <a:gd name="connsiteX2073" fmla="*/ 1709498 w 1815205"/>
                <a:gd name="connsiteY2073" fmla="*/ 507110 h 681791"/>
                <a:gd name="connsiteX2074" fmla="*/ 1709498 w 1815205"/>
                <a:gd name="connsiteY2074" fmla="*/ 507110 h 681791"/>
                <a:gd name="connsiteX2075" fmla="*/ 1709498 w 1815205"/>
                <a:gd name="connsiteY2075" fmla="*/ 507110 h 681791"/>
                <a:gd name="connsiteX2076" fmla="*/ 1706597 w 1815205"/>
                <a:gd name="connsiteY2076" fmla="*/ 515475 h 681791"/>
                <a:gd name="connsiteX2077" fmla="*/ 1716152 w 1815205"/>
                <a:gd name="connsiteY2077" fmla="*/ 464607 h 681791"/>
                <a:gd name="connsiteX2078" fmla="*/ 1722807 w 1815205"/>
                <a:gd name="connsiteY2078" fmla="*/ 446172 h 681791"/>
                <a:gd name="connsiteX2079" fmla="*/ 1731168 w 1815205"/>
                <a:gd name="connsiteY2079" fmla="*/ 453255 h 681791"/>
                <a:gd name="connsiteX2080" fmla="*/ 1717005 w 1815205"/>
                <a:gd name="connsiteY2080" fmla="*/ 488675 h 681791"/>
                <a:gd name="connsiteX2081" fmla="*/ 1716152 w 1815205"/>
                <a:gd name="connsiteY2081" fmla="*/ 464521 h 681791"/>
                <a:gd name="connsiteX2082" fmla="*/ 1708729 w 1815205"/>
                <a:gd name="connsiteY2082" fmla="*/ 463839 h 681791"/>
                <a:gd name="connsiteX2083" fmla="*/ 1708986 w 1815205"/>
                <a:gd name="connsiteY2083" fmla="*/ 466570 h 681791"/>
                <a:gd name="connsiteX2084" fmla="*/ 1702416 w 1815205"/>
                <a:gd name="connsiteY2084" fmla="*/ 481933 h 681791"/>
                <a:gd name="connsiteX2085" fmla="*/ 1700283 w 1815205"/>
                <a:gd name="connsiteY2085" fmla="*/ 470411 h 681791"/>
                <a:gd name="connsiteX2086" fmla="*/ 1708133 w 1815205"/>
                <a:gd name="connsiteY2086" fmla="*/ 453255 h 681791"/>
                <a:gd name="connsiteX2087" fmla="*/ 1708645 w 1815205"/>
                <a:gd name="connsiteY2087" fmla="*/ 463754 h 681791"/>
                <a:gd name="connsiteX2088" fmla="*/ 1708645 w 1815205"/>
                <a:gd name="connsiteY2088" fmla="*/ 463754 h 681791"/>
                <a:gd name="connsiteX2089" fmla="*/ 1708645 w 1815205"/>
                <a:gd name="connsiteY2089" fmla="*/ 463839 h 681791"/>
                <a:gd name="connsiteX2090" fmla="*/ 1708645 w 1815205"/>
                <a:gd name="connsiteY2090" fmla="*/ 463839 h 681791"/>
                <a:gd name="connsiteX2091" fmla="*/ 1694738 w 1815205"/>
                <a:gd name="connsiteY2091" fmla="*/ 501307 h 681791"/>
                <a:gd name="connsiteX2092" fmla="*/ 1691751 w 1815205"/>
                <a:gd name="connsiteY2092" fmla="*/ 488590 h 681791"/>
                <a:gd name="connsiteX2093" fmla="*/ 1695591 w 1815205"/>
                <a:gd name="connsiteY2093" fmla="*/ 480567 h 681791"/>
                <a:gd name="connsiteX2094" fmla="*/ 1698236 w 1815205"/>
                <a:gd name="connsiteY2094" fmla="*/ 491919 h 681791"/>
                <a:gd name="connsiteX2095" fmla="*/ 1694738 w 1815205"/>
                <a:gd name="connsiteY2095" fmla="*/ 501307 h 681791"/>
                <a:gd name="connsiteX2096" fmla="*/ 1690898 w 1815205"/>
                <a:gd name="connsiteY2096" fmla="*/ 511805 h 681791"/>
                <a:gd name="connsiteX2097" fmla="*/ 1686376 w 1815205"/>
                <a:gd name="connsiteY2097" fmla="*/ 524180 h 681791"/>
                <a:gd name="connsiteX2098" fmla="*/ 1682452 w 1815205"/>
                <a:gd name="connsiteY2098" fmla="*/ 507708 h 681791"/>
                <a:gd name="connsiteX2099" fmla="*/ 1688339 w 1815205"/>
                <a:gd name="connsiteY2099" fmla="*/ 495759 h 681791"/>
                <a:gd name="connsiteX2100" fmla="*/ 1690898 w 1815205"/>
                <a:gd name="connsiteY2100" fmla="*/ 511805 h 681791"/>
                <a:gd name="connsiteX2101" fmla="*/ 1676309 w 1815205"/>
                <a:gd name="connsiteY2101" fmla="*/ 486542 h 681791"/>
                <a:gd name="connsiteX2102" fmla="*/ 1684670 w 1815205"/>
                <a:gd name="connsiteY2102" fmla="*/ 472630 h 681791"/>
                <a:gd name="connsiteX2103" fmla="*/ 1686718 w 1815205"/>
                <a:gd name="connsiteY2103" fmla="*/ 485347 h 681791"/>
                <a:gd name="connsiteX2104" fmla="*/ 1679722 w 1815205"/>
                <a:gd name="connsiteY2104" fmla="*/ 497808 h 681791"/>
                <a:gd name="connsiteX2105" fmla="*/ 1676309 w 1815205"/>
                <a:gd name="connsiteY2105" fmla="*/ 486542 h 681791"/>
                <a:gd name="connsiteX2106" fmla="*/ 1686974 w 1815205"/>
                <a:gd name="connsiteY2106" fmla="*/ 468789 h 681791"/>
                <a:gd name="connsiteX2107" fmla="*/ 1691069 w 1815205"/>
                <a:gd name="connsiteY2107" fmla="*/ 461876 h 681791"/>
                <a:gd name="connsiteX2108" fmla="*/ 1692093 w 1815205"/>
                <a:gd name="connsiteY2108" fmla="*/ 466655 h 681791"/>
                <a:gd name="connsiteX2109" fmla="*/ 1692093 w 1815205"/>
                <a:gd name="connsiteY2109" fmla="*/ 466655 h 681791"/>
                <a:gd name="connsiteX2110" fmla="*/ 1692093 w 1815205"/>
                <a:gd name="connsiteY2110" fmla="*/ 466826 h 681791"/>
                <a:gd name="connsiteX2111" fmla="*/ 1692093 w 1815205"/>
                <a:gd name="connsiteY2111" fmla="*/ 466997 h 681791"/>
                <a:gd name="connsiteX2112" fmla="*/ 1692093 w 1815205"/>
                <a:gd name="connsiteY2112" fmla="*/ 466997 h 681791"/>
                <a:gd name="connsiteX2113" fmla="*/ 1693629 w 1815205"/>
                <a:gd name="connsiteY2113" fmla="*/ 472971 h 681791"/>
                <a:gd name="connsiteX2114" fmla="*/ 1689704 w 1815205"/>
                <a:gd name="connsiteY2114" fmla="*/ 480055 h 681791"/>
                <a:gd name="connsiteX2115" fmla="*/ 1686974 w 1815205"/>
                <a:gd name="connsiteY2115" fmla="*/ 468789 h 681791"/>
                <a:gd name="connsiteX2116" fmla="*/ 1696103 w 1815205"/>
                <a:gd name="connsiteY2116" fmla="*/ 453512 h 681791"/>
                <a:gd name="connsiteX2117" fmla="*/ 1698065 w 1815205"/>
                <a:gd name="connsiteY2117" fmla="*/ 450183 h 681791"/>
                <a:gd name="connsiteX2118" fmla="*/ 1707279 w 1815205"/>
                <a:gd name="connsiteY2118" fmla="*/ 434820 h 681791"/>
                <a:gd name="connsiteX2119" fmla="*/ 1707876 w 1815205"/>
                <a:gd name="connsiteY2119" fmla="*/ 447281 h 681791"/>
                <a:gd name="connsiteX2120" fmla="*/ 1698833 w 1815205"/>
                <a:gd name="connsiteY2120" fmla="*/ 463583 h 681791"/>
                <a:gd name="connsiteX2121" fmla="*/ 1696017 w 1815205"/>
                <a:gd name="connsiteY2121" fmla="*/ 453512 h 681791"/>
                <a:gd name="connsiteX2122" fmla="*/ 1714616 w 1815205"/>
                <a:gd name="connsiteY2122" fmla="*/ 439344 h 681791"/>
                <a:gd name="connsiteX2123" fmla="*/ 1718285 w 1815205"/>
                <a:gd name="connsiteY2123" fmla="*/ 442331 h 681791"/>
                <a:gd name="connsiteX2124" fmla="*/ 1719309 w 1815205"/>
                <a:gd name="connsiteY2124" fmla="*/ 443184 h 681791"/>
                <a:gd name="connsiteX2125" fmla="*/ 1715043 w 1815205"/>
                <a:gd name="connsiteY2125" fmla="*/ 452829 h 681791"/>
                <a:gd name="connsiteX2126" fmla="*/ 1713678 w 1815205"/>
                <a:gd name="connsiteY2126" fmla="*/ 441392 h 681791"/>
                <a:gd name="connsiteX2127" fmla="*/ 1713678 w 1815205"/>
                <a:gd name="connsiteY2127" fmla="*/ 441222 h 681791"/>
                <a:gd name="connsiteX2128" fmla="*/ 1714531 w 1815205"/>
                <a:gd name="connsiteY2128" fmla="*/ 439344 h 681791"/>
                <a:gd name="connsiteX2129" fmla="*/ 1715726 w 1815205"/>
                <a:gd name="connsiteY2129" fmla="*/ 436954 h 681791"/>
                <a:gd name="connsiteX2130" fmla="*/ 1720248 w 1815205"/>
                <a:gd name="connsiteY2130" fmla="*/ 426883 h 681791"/>
                <a:gd name="connsiteX2131" fmla="*/ 1724428 w 1815205"/>
                <a:gd name="connsiteY2131" fmla="*/ 431577 h 681791"/>
                <a:gd name="connsiteX2132" fmla="*/ 1720248 w 1815205"/>
                <a:gd name="connsiteY2132" fmla="*/ 441222 h 681791"/>
                <a:gd name="connsiteX2133" fmla="*/ 1719650 w 1815205"/>
                <a:gd name="connsiteY2133" fmla="*/ 440709 h 681791"/>
                <a:gd name="connsiteX2134" fmla="*/ 1715726 w 1815205"/>
                <a:gd name="connsiteY2134" fmla="*/ 437040 h 681791"/>
                <a:gd name="connsiteX2135" fmla="*/ 1727073 w 1815205"/>
                <a:gd name="connsiteY2135" fmla="*/ 434650 h 681791"/>
                <a:gd name="connsiteX2136" fmla="*/ 1732789 w 1815205"/>
                <a:gd name="connsiteY2136" fmla="*/ 441307 h 681791"/>
                <a:gd name="connsiteX2137" fmla="*/ 1732789 w 1815205"/>
                <a:gd name="connsiteY2137" fmla="*/ 449671 h 681791"/>
                <a:gd name="connsiteX2138" fmla="*/ 1731680 w 1815205"/>
                <a:gd name="connsiteY2138" fmla="*/ 452402 h 681791"/>
                <a:gd name="connsiteX2139" fmla="*/ 1723575 w 1815205"/>
                <a:gd name="connsiteY2139" fmla="*/ 444550 h 681791"/>
                <a:gd name="connsiteX2140" fmla="*/ 1727073 w 1815205"/>
                <a:gd name="connsiteY2140" fmla="*/ 434735 h 681791"/>
                <a:gd name="connsiteX2141" fmla="*/ 1738590 w 1815205"/>
                <a:gd name="connsiteY2141" fmla="*/ 434820 h 681791"/>
                <a:gd name="connsiteX2142" fmla="*/ 1737994 w 1815205"/>
                <a:gd name="connsiteY2142" fmla="*/ 436271 h 681791"/>
                <a:gd name="connsiteX2143" fmla="*/ 1737823 w 1815205"/>
                <a:gd name="connsiteY2143" fmla="*/ 433882 h 681791"/>
                <a:gd name="connsiteX2144" fmla="*/ 1738506 w 1815205"/>
                <a:gd name="connsiteY2144" fmla="*/ 434820 h 681791"/>
                <a:gd name="connsiteX2145" fmla="*/ 1750109 w 1815205"/>
                <a:gd name="connsiteY2145" fmla="*/ 426371 h 681791"/>
                <a:gd name="connsiteX2146" fmla="*/ 1745416 w 1815205"/>
                <a:gd name="connsiteY2146" fmla="*/ 439429 h 681791"/>
                <a:gd name="connsiteX2147" fmla="*/ 1742174 w 1815205"/>
                <a:gd name="connsiteY2147" fmla="*/ 433455 h 681791"/>
                <a:gd name="connsiteX2148" fmla="*/ 1745075 w 1815205"/>
                <a:gd name="connsiteY2148" fmla="*/ 424578 h 681791"/>
                <a:gd name="connsiteX2149" fmla="*/ 1746269 w 1815205"/>
                <a:gd name="connsiteY2149" fmla="*/ 420994 h 681791"/>
                <a:gd name="connsiteX2150" fmla="*/ 1750194 w 1815205"/>
                <a:gd name="connsiteY2150" fmla="*/ 426371 h 681791"/>
                <a:gd name="connsiteX2151" fmla="*/ 1744222 w 1815205"/>
                <a:gd name="connsiteY2151" fmla="*/ 442587 h 681791"/>
                <a:gd name="connsiteX2152" fmla="*/ 1741918 w 1815205"/>
                <a:gd name="connsiteY2152" fmla="*/ 448903 h 681791"/>
                <a:gd name="connsiteX2153" fmla="*/ 1738676 w 1815205"/>
                <a:gd name="connsiteY2153" fmla="*/ 444208 h 681791"/>
                <a:gd name="connsiteX2154" fmla="*/ 1740809 w 1815205"/>
                <a:gd name="connsiteY2154" fmla="*/ 437722 h 681791"/>
                <a:gd name="connsiteX2155" fmla="*/ 1744307 w 1815205"/>
                <a:gd name="connsiteY2155" fmla="*/ 442587 h 681791"/>
                <a:gd name="connsiteX2156" fmla="*/ 1741065 w 1815205"/>
                <a:gd name="connsiteY2156" fmla="*/ 451378 h 681791"/>
                <a:gd name="connsiteX2157" fmla="*/ 1739188 w 1815205"/>
                <a:gd name="connsiteY2157" fmla="*/ 456670 h 681791"/>
                <a:gd name="connsiteX2158" fmla="*/ 1738761 w 1815205"/>
                <a:gd name="connsiteY2158" fmla="*/ 448561 h 681791"/>
                <a:gd name="connsiteX2159" fmla="*/ 1740297 w 1815205"/>
                <a:gd name="connsiteY2159" fmla="*/ 450439 h 681791"/>
                <a:gd name="connsiteX2160" fmla="*/ 1741065 w 1815205"/>
                <a:gd name="connsiteY2160" fmla="*/ 451378 h 681791"/>
                <a:gd name="connsiteX2161" fmla="*/ 1715299 w 1815205"/>
                <a:gd name="connsiteY2161" fmla="*/ 530667 h 681791"/>
                <a:gd name="connsiteX2162" fmla="*/ 1709498 w 1815205"/>
                <a:gd name="connsiteY2162" fmla="*/ 550638 h 681791"/>
                <a:gd name="connsiteX2163" fmla="*/ 1708986 w 1815205"/>
                <a:gd name="connsiteY2163" fmla="*/ 541421 h 681791"/>
                <a:gd name="connsiteX2164" fmla="*/ 1708218 w 1815205"/>
                <a:gd name="connsiteY2164" fmla="*/ 531008 h 681791"/>
                <a:gd name="connsiteX2165" fmla="*/ 1714019 w 1815205"/>
                <a:gd name="connsiteY2165" fmla="*/ 516499 h 681791"/>
                <a:gd name="connsiteX2166" fmla="*/ 1715299 w 1815205"/>
                <a:gd name="connsiteY2166" fmla="*/ 530667 h 681791"/>
                <a:gd name="connsiteX2167" fmla="*/ 1709156 w 1815205"/>
                <a:gd name="connsiteY2167" fmla="*/ 551833 h 681791"/>
                <a:gd name="connsiteX2168" fmla="*/ 1706170 w 1815205"/>
                <a:gd name="connsiteY2168" fmla="*/ 562075 h 681791"/>
                <a:gd name="connsiteX2169" fmla="*/ 1703354 w 1815205"/>
                <a:gd name="connsiteY2169" fmla="*/ 543042 h 681791"/>
                <a:gd name="connsiteX2170" fmla="*/ 1706767 w 1815205"/>
                <a:gd name="connsiteY2170" fmla="*/ 534849 h 681791"/>
                <a:gd name="connsiteX2171" fmla="*/ 1707791 w 1815205"/>
                <a:gd name="connsiteY2171" fmla="*/ 541677 h 681791"/>
                <a:gd name="connsiteX2172" fmla="*/ 1709156 w 1815205"/>
                <a:gd name="connsiteY2172" fmla="*/ 551918 h 681791"/>
                <a:gd name="connsiteX2173" fmla="*/ 1703013 w 1815205"/>
                <a:gd name="connsiteY2173" fmla="*/ 572914 h 681791"/>
                <a:gd name="connsiteX2174" fmla="*/ 1702758 w 1815205"/>
                <a:gd name="connsiteY2174" fmla="*/ 573853 h 681791"/>
                <a:gd name="connsiteX2175" fmla="*/ 1697809 w 1815205"/>
                <a:gd name="connsiteY2175" fmla="*/ 590581 h 681791"/>
                <a:gd name="connsiteX2176" fmla="*/ 1694226 w 1815205"/>
                <a:gd name="connsiteY2176" fmla="*/ 565062 h 681791"/>
                <a:gd name="connsiteX2177" fmla="*/ 1698918 w 1815205"/>
                <a:gd name="connsiteY2177" fmla="*/ 553882 h 681791"/>
                <a:gd name="connsiteX2178" fmla="*/ 1703099 w 1815205"/>
                <a:gd name="connsiteY2178" fmla="*/ 572914 h 681791"/>
                <a:gd name="connsiteX2179" fmla="*/ 1692775 w 1815205"/>
                <a:gd name="connsiteY2179" fmla="*/ 556442 h 681791"/>
                <a:gd name="connsiteX2180" fmla="*/ 1690813 w 1815205"/>
                <a:gd name="connsiteY2180" fmla="*/ 544920 h 681791"/>
                <a:gd name="connsiteX2181" fmla="*/ 1690813 w 1815205"/>
                <a:gd name="connsiteY2181" fmla="*/ 544920 h 681791"/>
                <a:gd name="connsiteX2182" fmla="*/ 1690813 w 1815205"/>
                <a:gd name="connsiteY2182" fmla="*/ 544749 h 681791"/>
                <a:gd name="connsiteX2183" fmla="*/ 1690813 w 1815205"/>
                <a:gd name="connsiteY2183" fmla="*/ 544578 h 681791"/>
                <a:gd name="connsiteX2184" fmla="*/ 1690813 w 1815205"/>
                <a:gd name="connsiteY2184" fmla="*/ 544578 h 681791"/>
                <a:gd name="connsiteX2185" fmla="*/ 1689789 w 1815205"/>
                <a:gd name="connsiteY2185" fmla="*/ 540567 h 681791"/>
                <a:gd name="connsiteX2186" fmla="*/ 1688595 w 1815205"/>
                <a:gd name="connsiteY2186" fmla="*/ 534166 h 681791"/>
                <a:gd name="connsiteX2187" fmla="*/ 1688424 w 1815205"/>
                <a:gd name="connsiteY2187" fmla="*/ 533483 h 681791"/>
                <a:gd name="connsiteX2188" fmla="*/ 1692775 w 1815205"/>
                <a:gd name="connsiteY2188" fmla="*/ 523498 h 681791"/>
                <a:gd name="connsiteX2189" fmla="*/ 1694226 w 1815205"/>
                <a:gd name="connsiteY2189" fmla="*/ 532374 h 681791"/>
                <a:gd name="connsiteX2190" fmla="*/ 1694226 w 1815205"/>
                <a:gd name="connsiteY2190" fmla="*/ 532374 h 681791"/>
                <a:gd name="connsiteX2191" fmla="*/ 1694226 w 1815205"/>
                <a:gd name="connsiteY2191" fmla="*/ 532374 h 681791"/>
                <a:gd name="connsiteX2192" fmla="*/ 1694226 w 1815205"/>
                <a:gd name="connsiteY2192" fmla="*/ 532374 h 681791"/>
                <a:gd name="connsiteX2193" fmla="*/ 1694226 w 1815205"/>
                <a:gd name="connsiteY2193" fmla="*/ 532374 h 681791"/>
                <a:gd name="connsiteX2194" fmla="*/ 1696871 w 1815205"/>
                <a:gd name="connsiteY2194" fmla="*/ 544578 h 681791"/>
                <a:gd name="connsiteX2195" fmla="*/ 1692861 w 1815205"/>
                <a:gd name="connsiteY2195" fmla="*/ 556357 h 681791"/>
                <a:gd name="connsiteX2196" fmla="*/ 1668886 w 1815205"/>
                <a:gd name="connsiteY2196" fmla="*/ 518547 h 681791"/>
                <a:gd name="connsiteX2197" fmla="*/ 1665047 w 1815205"/>
                <a:gd name="connsiteY2197" fmla="*/ 505062 h 681791"/>
                <a:gd name="connsiteX2198" fmla="*/ 1671958 w 1815205"/>
                <a:gd name="connsiteY2198" fmla="*/ 493796 h 681791"/>
                <a:gd name="connsiteX2199" fmla="*/ 1675371 w 1815205"/>
                <a:gd name="connsiteY2199" fmla="*/ 502587 h 681791"/>
                <a:gd name="connsiteX2200" fmla="*/ 1675797 w 1815205"/>
                <a:gd name="connsiteY2200" fmla="*/ 504977 h 681791"/>
                <a:gd name="connsiteX2201" fmla="*/ 1674261 w 1815205"/>
                <a:gd name="connsiteY2201" fmla="*/ 507708 h 681791"/>
                <a:gd name="connsiteX2202" fmla="*/ 1674261 w 1815205"/>
                <a:gd name="connsiteY2202" fmla="*/ 507708 h 681791"/>
                <a:gd name="connsiteX2203" fmla="*/ 1674261 w 1815205"/>
                <a:gd name="connsiteY2203" fmla="*/ 507708 h 681791"/>
                <a:gd name="connsiteX2204" fmla="*/ 1674261 w 1815205"/>
                <a:gd name="connsiteY2204" fmla="*/ 507708 h 681791"/>
                <a:gd name="connsiteX2205" fmla="*/ 1674261 w 1815205"/>
                <a:gd name="connsiteY2205" fmla="*/ 507708 h 681791"/>
                <a:gd name="connsiteX2206" fmla="*/ 1668886 w 1815205"/>
                <a:gd name="connsiteY2206" fmla="*/ 518547 h 681791"/>
                <a:gd name="connsiteX2207" fmla="*/ 1664450 w 1815205"/>
                <a:gd name="connsiteY2207" fmla="*/ 527423 h 681791"/>
                <a:gd name="connsiteX2208" fmla="*/ 1649007 w 1815205"/>
                <a:gd name="connsiteY2208" fmla="*/ 558490 h 681791"/>
                <a:gd name="connsiteX2209" fmla="*/ 1644059 w 1815205"/>
                <a:gd name="connsiteY2209" fmla="*/ 534764 h 681791"/>
                <a:gd name="connsiteX2210" fmla="*/ 1644059 w 1815205"/>
                <a:gd name="connsiteY2210" fmla="*/ 534764 h 681791"/>
                <a:gd name="connsiteX2211" fmla="*/ 1644059 w 1815205"/>
                <a:gd name="connsiteY2211" fmla="*/ 534678 h 681791"/>
                <a:gd name="connsiteX2212" fmla="*/ 1660952 w 1815205"/>
                <a:gd name="connsiteY2212" fmla="*/ 511036 h 681791"/>
                <a:gd name="connsiteX2213" fmla="*/ 1664450 w 1815205"/>
                <a:gd name="connsiteY2213" fmla="*/ 527509 h 681791"/>
                <a:gd name="connsiteX2214" fmla="*/ 1645424 w 1815205"/>
                <a:gd name="connsiteY2214" fmla="*/ 565574 h 681791"/>
                <a:gd name="connsiteX2215" fmla="*/ 1639879 w 1815205"/>
                <a:gd name="connsiteY2215" fmla="*/ 576499 h 681791"/>
                <a:gd name="connsiteX2216" fmla="*/ 1634077 w 1815205"/>
                <a:gd name="connsiteY2216" fmla="*/ 587679 h 681791"/>
                <a:gd name="connsiteX2217" fmla="*/ 1626399 w 1815205"/>
                <a:gd name="connsiteY2217" fmla="*/ 558917 h 681791"/>
                <a:gd name="connsiteX2218" fmla="*/ 1626399 w 1815205"/>
                <a:gd name="connsiteY2218" fmla="*/ 558917 h 681791"/>
                <a:gd name="connsiteX2219" fmla="*/ 1638514 w 1815205"/>
                <a:gd name="connsiteY2219" fmla="*/ 542189 h 681791"/>
                <a:gd name="connsiteX2220" fmla="*/ 1645339 w 1815205"/>
                <a:gd name="connsiteY2220" fmla="*/ 565574 h 681791"/>
                <a:gd name="connsiteX2221" fmla="*/ 1618208 w 1815205"/>
                <a:gd name="connsiteY2221" fmla="*/ 529728 h 681791"/>
                <a:gd name="connsiteX2222" fmla="*/ 1631176 w 1815205"/>
                <a:gd name="connsiteY2222" fmla="*/ 510524 h 681791"/>
                <a:gd name="connsiteX2223" fmla="*/ 1636892 w 1815205"/>
                <a:gd name="connsiteY2223" fmla="*/ 536385 h 681791"/>
                <a:gd name="connsiteX2224" fmla="*/ 1636892 w 1815205"/>
                <a:gd name="connsiteY2224" fmla="*/ 536385 h 681791"/>
                <a:gd name="connsiteX2225" fmla="*/ 1636892 w 1815205"/>
                <a:gd name="connsiteY2225" fmla="*/ 536385 h 681791"/>
                <a:gd name="connsiteX2226" fmla="*/ 1636892 w 1815205"/>
                <a:gd name="connsiteY2226" fmla="*/ 536385 h 681791"/>
                <a:gd name="connsiteX2227" fmla="*/ 1636892 w 1815205"/>
                <a:gd name="connsiteY2227" fmla="*/ 536385 h 681791"/>
                <a:gd name="connsiteX2228" fmla="*/ 1637063 w 1815205"/>
                <a:gd name="connsiteY2228" fmla="*/ 536897 h 681791"/>
                <a:gd name="connsiteX2229" fmla="*/ 1625716 w 1815205"/>
                <a:gd name="connsiteY2229" fmla="*/ 555930 h 681791"/>
                <a:gd name="connsiteX2230" fmla="*/ 1620853 w 1815205"/>
                <a:gd name="connsiteY2230" fmla="*/ 537836 h 681791"/>
                <a:gd name="connsiteX2231" fmla="*/ 1620853 w 1815205"/>
                <a:gd name="connsiteY2231" fmla="*/ 537836 h 681791"/>
                <a:gd name="connsiteX2232" fmla="*/ 1620853 w 1815205"/>
                <a:gd name="connsiteY2232" fmla="*/ 537665 h 681791"/>
                <a:gd name="connsiteX2233" fmla="*/ 1620853 w 1815205"/>
                <a:gd name="connsiteY2233" fmla="*/ 537494 h 681791"/>
                <a:gd name="connsiteX2234" fmla="*/ 1620853 w 1815205"/>
                <a:gd name="connsiteY2234" fmla="*/ 537494 h 681791"/>
                <a:gd name="connsiteX2235" fmla="*/ 1618293 w 1815205"/>
                <a:gd name="connsiteY2235" fmla="*/ 529642 h 681791"/>
                <a:gd name="connsiteX2236" fmla="*/ 1655321 w 1815205"/>
                <a:gd name="connsiteY2236" fmla="*/ 472801 h 681791"/>
                <a:gd name="connsiteX2237" fmla="*/ 1660355 w 1815205"/>
                <a:gd name="connsiteY2237" fmla="*/ 463754 h 681791"/>
                <a:gd name="connsiteX2238" fmla="*/ 1666242 w 1815205"/>
                <a:gd name="connsiteY2238" fmla="*/ 479799 h 681791"/>
                <a:gd name="connsiteX2239" fmla="*/ 1666242 w 1815205"/>
                <a:gd name="connsiteY2239" fmla="*/ 479799 h 681791"/>
                <a:gd name="connsiteX2240" fmla="*/ 1666242 w 1815205"/>
                <a:gd name="connsiteY2240" fmla="*/ 479970 h 681791"/>
                <a:gd name="connsiteX2241" fmla="*/ 1666242 w 1815205"/>
                <a:gd name="connsiteY2241" fmla="*/ 480140 h 681791"/>
                <a:gd name="connsiteX2242" fmla="*/ 1666242 w 1815205"/>
                <a:gd name="connsiteY2242" fmla="*/ 480140 h 681791"/>
                <a:gd name="connsiteX2243" fmla="*/ 1668886 w 1815205"/>
                <a:gd name="connsiteY2243" fmla="*/ 486712 h 681791"/>
                <a:gd name="connsiteX2244" fmla="*/ 1662232 w 1815205"/>
                <a:gd name="connsiteY2244" fmla="*/ 496186 h 681791"/>
                <a:gd name="connsiteX2245" fmla="*/ 1655236 w 1815205"/>
                <a:gd name="connsiteY2245" fmla="*/ 472886 h 681791"/>
                <a:gd name="connsiteX2246" fmla="*/ 1663938 w 1815205"/>
                <a:gd name="connsiteY2246" fmla="*/ 457182 h 681791"/>
                <a:gd name="connsiteX2247" fmla="*/ 1682025 w 1815205"/>
                <a:gd name="connsiteY2247" fmla="*/ 423383 h 681791"/>
                <a:gd name="connsiteX2248" fmla="*/ 1685097 w 1815205"/>
                <a:gd name="connsiteY2248" fmla="*/ 435247 h 681791"/>
                <a:gd name="connsiteX2249" fmla="*/ 1690130 w 1815205"/>
                <a:gd name="connsiteY2249" fmla="*/ 457608 h 681791"/>
                <a:gd name="connsiteX2250" fmla="*/ 1685694 w 1815205"/>
                <a:gd name="connsiteY2250" fmla="*/ 463754 h 681791"/>
                <a:gd name="connsiteX2251" fmla="*/ 1685012 w 1815205"/>
                <a:gd name="connsiteY2251" fmla="*/ 461022 h 681791"/>
                <a:gd name="connsiteX2252" fmla="*/ 1678954 w 1815205"/>
                <a:gd name="connsiteY2252" fmla="*/ 436271 h 681791"/>
                <a:gd name="connsiteX2253" fmla="*/ 1678613 w 1815205"/>
                <a:gd name="connsiteY2253" fmla="*/ 436271 h 681791"/>
                <a:gd name="connsiteX2254" fmla="*/ 1682879 w 1815205"/>
                <a:gd name="connsiteY2254" fmla="*/ 461534 h 681791"/>
                <a:gd name="connsiteX2255" fmla="*/ 1683646 w 1815205"/>
                <a:gd name="connsiteY2255" fmla="*/ 466485 h 681791"/>
                <a:gd name="connsiteX2256" fmla="*/ 1674006 w 1815205"/>
                <a:gd name="connsiteY2256" fmla="*/ 479799 h 681791"/>
                <a:gd name="connsiteX2257" fmla="*/ 1673238 w 1815205"/>
                <a:gd name="connsiteY2257" fmla="*/ 477495 h 681791"/>
                <a:gd name="connsiteX2258" fmla="*/ 1673238 w 1815205"/>
                <a:gd name="connsiteY2258" fmla="*/ 477495 h 681791"/>
                <a:gd name="connsiteX2259" fmla="*/ 1673238 w 1815205"/>
                <a:gd name="connsiteY2259" fmla="*/ 477495 h 681791"/>
                <a:gd name="connsiteX2260" fmla="*/ 1673238 w 1815205"/>
                <a:gd name="connsiteY2260" fmla="*/ 477495 h 681791"/>
                <a:gd name="connsiteX2261" fmla="*/ 1673238 w 1815205"/>
                <a:gd name="connsiteY2261" fmla="*/ 477495 h 681791"/>
                <a:gd name="connsiteX2262" fmla="*/ 1669057 w 1815205"/>
                <a:gd name="connsiteY2262" fmla="*/ 468191 h 681791"/>
                <a:gd name="connsiteX2263" fmla="*/ 1666156 w 1815205"/>
                <a:gd name="connsiteY2263" fmla="*/ 458803 h 681791"/>
                <a:gd name="connsiteX2264" fmla="*/ 1665815 w 1815205"/>
                <a:gd name="connsiteY2264" fmla="*/ 458889 h 681791"/>
                <a:gd name="connsiteX2265" fmla="*/ 1666753 w 1815205"/>
                <a:gd name="connsiteY2265" fmla="*/ 463242 h 681791"/>
                <a:gd name="connsiteX2266" fmla="*/ 1663853 w 1815205"/>
                <a:gd name="connsiteY2266" fmla="*/ 457438 h 681791"/>
                <a:gd name="connsiteX2267" fmla="*/ 1682793 w 1815205"/>
                <a:gd name="connsiteY2267" fmla="*/ 413995 h 681791"/>
                <a:gd name="connsiteX2268" fmla="*/ 1684414 w 1815205"/>
                <a:gd name="connsiteY2268" fmla="*/ 415190 h 681791"/>
                <a:gd name="connsiteX2269" fmla="*/ 1683732 w 1815205"/>
                <a:gd name="connsiteY2269" fmla="*/ 416300 h 681791"/>
                <a:gd name="connsiteX2270" fmla="*/ 1682879 w 1815205"/>
                <a:gd name="connsiteY2270" fmla="*/ 413995 h 681791"/>
                <a:gd name="connsiteX2271" fmla="*/ 1685694 w 1815205"/>
                <a:gd name="connsiteY2271" fmla="*/ 416300 h 681791"/>
                <a:gd name="connsiteX2272" fmla="*/ 1707108 w 1815205"/>
                <a:gd name="connsiteY2272" fmla="*/ 433455 h 681791"/>
                <a:gd name="connsiteX2273" fmla="*/ 1707108 w 1815205"/>
                <a:gd name="connsiteY2273" fmla="*/ 433796 h 681791"/>
                <a:gd name="connsiteX2274" fmla="*/ 1696017 w 1815205"/>
                <a:gd name="connsiteY2274" fmla="*/ 449244 h 681791"/>
                <a:gd name="connsiteX2275" fmla="*/ 1695079 w 1815205"/>
                <a:gd name="connsiteY2275" fmla="*/ 450524 h 681791"/>
                <a:gd name="connsiteX2276" fmla="*/ 1689875 w 1815205"/>
                <a:gd name="connsiteY2276" fmla="*/ 433882 h 681791"/>
                <a:gd name="connsiteX2277" fmla="*/ 1684414 w 1815205"/>
                <a:gd name="connsiteY2277" fmla="*/ 418604 h 681791"/>
                <a:gd name="connsiteX2278" fmla="*/ 1685609 w 1815205"/>
                <a:gd name="connsiteY2278" fmla="*/ 416300 h 681791"/>
                <a:gd name="connsiteX2279" fmla="*/ 1710180 w 1815205"/>
                <a:gd name="connsiteY2279" fmla="*/ 416300 h 681791"/>
                <a:gd name="connsiteX2280" fmla="*/ 1715896 w 1815205"/>
                <a:gd name="connsiteY2280" fmla="*/ 422274 h 681791"/>
                <a:gd name="connsiteX2281" fmla="*/ 1719309 w 1815205"/>
                <a:gd name="connsiteY2281" fmla="*/ 426029 h 681791"/>
                <a:gd name="connsiteX2282" fmla="*/ 1714190 w 1815205"/>
                <a:gd name="connsiteY2282" fmla="*/ 435674 h 681791"/>
                <a:gd name="connsiteX2283" fmla="*/ 1712654 w 1815205"/>
                <a:gd name="connsiteY2283" fmla="*/ 434223 h 681791"/>
                <a:gd name="connsiteX2284" fmla="*/ 1710180 w 1815205"/>
                <a:gd name="connsiteY2284" fmla="*/ 416300 h 681791"/>
                <a:gd name="connsiteX2285" fmla="*/ 1728523 w 1815205"/>
                <a:gd name="connsiteY2285" fmla="*/ 421847 h 681791"/>
                <a:gd name="connsiteX2286" fmla="*/ 1726134 w 1815205"/>
                <a:gd name="connsiteY2286" fmla="*/ 427310 h 681791"/>
                <a:gd name="connsiteX2287" fmla="*/ 1722210 w 1815205"/>
                <a:gd name="connsiteY2287" fmla="*/ 422274 h 681791"/>
                <a:gd name="connsiteX2288" fmla="*/ 1724599 w 1815205"/>
                <a:gd name="connsiteY2288" fmla="*/ 416897 h 681791"/>
                <a:gd name="connsiteX2289" fmla="*/ 1728523 w 1815205"/>
                <a:gd name="connsiteY2289" fmla="*/ 421847 h 681791"/>
                <a:gd name="connsiteX2290" fmla="*/ 1730571 w 1815205"/>
                <a:gd name="connsiteY2290" fmla="*/ 424493 h 681791"/>
                <a:gd name="connsiteX2291" fmla="*/ 1732704 w 1815205"/>
                <a:gd name="connsiteY2291" fmla="*/ 427224 h 681791"/>
                <a:gd name="connsiteX2292" fmla="*/ 1732704 w 1815205"/>
                <a:gd name="connsiteY2292" fmla="*/ 436101 h 681791"/>
                <a:gd name="connsiteX2293" fmla="*/ 1728523 w 1815205"/>
                <a:gd name="connsiteY2293" fmla="*/ 430382 h 681791"/>
                <a:gd name="connsiteX2294" fmla="*/ 1730656 w 1815205"/>
                <a:gd name="connsiteY2294" fmla="*/ 424493 h 681791"/>
                <a:gd name="connsiteX2295" fmla="*/ 1733215 w 1815205"/>
                <a:gd name="connsiteY2295" fmla="*/ 375674 h 681791"/>
                <a:gd name="connsiteX2296" fmla="*/ 1738761 w 1815205"/>
                <a:gd name="connsiteY2296" fmla="*/ 387452 h 681791"/>
                <a:gd name="connsiteX2297" fmla="*/ 1738761 w 1815205"/>
                <a:gd name="connsiteY2297" fmla="*/ 387452 h 681791"/>
                <a:gd name="connsiteX2298" fmla="*/ 1738761 w 1815205"/>
                <a:gd name="connsiteY2298" fmla="*/ 387452 h 681791"/>
                <a:gd name="connsiteX2299" fmla="*/ 1738761 w 1815205"/>
                <a:gd name="connsiteY2299" fmla="*/ 387452 h 681791"/>
                <a:gd name="connsiteX2300" fmla="*/ 1738761 w 1815205"/>
                <a:gd name="connsiteY2300" fmla="*/ 387452 h 681791"/>
                <a:gd name="connsiteX2301" fmla="*/ 1741491 w 1815205"/>
                <a:gd name="connsiteY2301" fmla="*/ 392061 h 681791"/>
                <a:gd name="connsiteX2302" fmla="*/ 1738335 w 1815205"/>
                <a:gd name="connsiteY2302" fmla="*/ 399315 h 681791"/>
                <a:gd name="connsiteX2303" fmla="*/ 1734752 w 1815205"/>
                <a:gd name="connsiteY2303" fmla="*/ 393768 h 681791"/>
                <a:gd name="connsiteX2304" fmla="*/ 1734752 w 1815205"/>
                <a:gd name="connsiteY2304" fmla="*/ 393341 h 681791"/>
                <a:gd name="connsiteX2305" fmla="*/ 1733215 w 1815205"/>
                <a:gd name="connsiteY2305" fmla="*/ 375589 h 681791"/>
                <a:gd name="connsiteX2306" fmla="*/ 1723831 w 1815205"/>
                <a:gd name="connsiteY2306" fmla="*/ 349472 h 681791"/>
                <a:gd name="connsiteX2307" fmla="*/ 1723575 w 1815205"/>
                <a:gd name="connsiteY2307" fmla="*/ 349045 h 681791"/>
                <a:gd name="connsiteX2308" fmla="*/ 1746013 w 1815205"/>
                <a:gd name="connsiteY2308" fmla="*/ 355105 h 681791"/>
                <a:gd name="connsiteX2309" fmla="*/ 1746781 w 1815205"/>
                <a:gd name="connsiteY2309" fmla="*/ 357921 h 681791"/>
                <a:gd name="connsiteX2310" fmla="*/ 1756081 w 1815205"/>
                <a:gd name="connsiteY2310" fmla="*/ 391378 h 681791"/>
                <a:gd name="connsiteX2311" fmla="*/ 1756081 w 1815205"/>
                <a:gd name="connsiteY2311" fmla="*/ 391378 h 681791"/>
                <a:gd name="connsiteX2312" fmla="*/ 1756081 w 1815205"/>
                <a:gd name="connsiteY2312" fmla="*/ 391378 h 681791"/>
                <a:gd name="connsiteX2313" fmla="*/ 1756081 w 1815205"/>
                <a:gd name="connsiteY2313" fmla="*/ 391378 h 681791"/>
                <a:gd name="connsiteX2314" fmla="*/ 1756081 w 1815205"/>
                <a:gd name="connsiteY2314" fmla="*/ 391378 h 681791"/>
                <a:gd name="connsiteX2315" fmla="*/ 1759579 w 1815205"/>
                <a:gd name="connsiteY2315" fmla="*/ 399571 h 681791"/>
                <a:gd name="connsiteX2316" fmla="*/ 1758043 w 1815205"/>
                <a:gd name="connsiteY2316" fmla="*/ 403753 h 681791"/>
                <a:gd name="connsiteX2317" fmla="*/ 1756337 w 1815205"/>
                <a:gd name="connsiteY2317" fmla="*/ 408447 h 681791"/>
                <a:gd name="connsiteX2318" fmla="*/ 1752668 w 1815205"/>
                <a:gd name="connsiteY2318" fmla="*/ 400254 h 681791"/>
                <a:gd name="connsiteX2319" fmla="*/ 1754545 w 1815205"/>
                <a:gd name="connsiteY2319" fmla="*/ 394365 h 681791"/>
                <a:gd name="connsiteX2320" fmla="*/ 1754204 w 1815205"/>
                <a:gd name="connsiteY2320" fmla="*/ 394280 h 681791"/>
                <a:gd name="connsiteX2321" fmla="*/ 1752242 w 1815205"/>
                <a:gd name="connsiteY2321" fmla="*/ 399401 h 681791"/>
                <a:gd name="connsiteX2322" fmla="*/ 1745160 w 1815205"/>
                <a:gd name="connsiteY2322" fmla="*/ 384038 h 681791"/>
                <a:gd name="connsiteX2323" fmla="*/ 1745160 w 1815205"/>
                <a:gd name="connsiteY2323" fmla="*/ 384038 h 681791"/>
                <a:gd name="connsiteX2324" fmla="*/ 1745160 w 1815205"/>
                <a:gd name="connsiteY2324" fmla="*/ 383953 h 681791"/>
                <a:gd name="connsiteX2325" fmla="*/ 1745160 w 1815205"/>
                <a:gd name="connsiteY2325" fmla="*/ 383867 h 681791"/>
                <a:gd name="connsiteX2326" fmla="*/ 1745160 w 1815205"/>
                <a:gd name="connsiteY2326" fmla="*/ 383867 h 681791"/>
                <a:gd name="connsiteX2327" fmla="*/ 1723831 w 1815205"/>
                <a:gd name="connsiteY2327" fmla="*/ 349472 h 681791"/>
                <a:gd name="connsiteX2328" fmla="*/ 1748231 w 1815205"/>
                <a:gd name="connsiteY2328" fmla="*/ 355788 h 681791"/>
                <a:gd name="connsiteX2329" fmla="*/ 1761541 w 1815205"/>
                <a:gd name="connsiteY2329" fmla="*/ 359714 h 681791"/>
                <a:gd name="connsiteX2330" fmla="*/ 1761541 w 1815205"/>
                <a:gd name="connsiteY2330" fmla="*/ 361250 h 681791"/>
                <a:gd name="connsiteX2331" fmla="*/ 1761114 w 1815205"/>
                <a:gd name="connsiteY2331" fmla="*/ 384294 h 681791"/>
                <a:gd name="connsiteX2332" fmla="*/ 1748743 w 1815205"/>
                <a:gd name="connsiteY2332" fmla="*/ 357068 h 681791"/>
                <a:gd name="connsiteX2333" fmla="*/ 1748146 w 1815205"/>
                <a:gd name="connsiteY2333" fmla="*/ 355702 h 681791"/>
                <a:gd name="connsiteX2334" fmla="*/ 1764954 w 1815205"/>
                <a:gd name="connsiteY2334" fmla="*/ 360738 h 681791"/>
                <a:gd name="connsiteX2335" fmla="*/ 1781164 w 1815205"/>
                <a:gd name="connsiteY2335" fmla="*/ 365688 h 681791"/>
                <a:gd name="connsiteX2336" fmla="*/ 1774338 w 1815205"/>
                <a:gd name="connsiteY2336" fmla="*/ 385318 h 681791"/>
                <a:gd name="connsiteX2337" fmla="*/ 1764954 w 1815205"/>
                <a:gd name="connsiteY2337" fmla="*/ 360738 h 681791"/>
                <a:gd name="connsiteX2338" fmla="*/ 1770500 w 1815205"/>
                <a:gd name="connsiteY2338" fmla="*/ 396414 h 681791"/>
                <a:gd name="connsiteX2339" fmla="*/ 1767684 w 1815205"/>
                <a:gd name="connsiteY2339" fmla="*/ 404522 h 681791"/>
                <a:gd name="connsiteX2340" fmla="*/ 1767428 w 1815205"/>
                <a:gd name="connsiteY2340" fmla="*/ 403668 h 681791"/>
                <a:gd name="connsiteX2341" fmla="*/ 1765977 w 1815205"/>
                <a:gd name="connsiteY2341" fmla="*/ 385062 h 681791"/>
                <a:gd name="connsiteX2342" fmla="*/ 1766660 w 1815205"/>
                <a:gd name="connsiteY2342" fmla="*/ 382843 h 681791"/>
                <a:gd name="connsiteX2343" fmla="*/ 1768708 w 1815205"/>
                <a:gd name="connsiteY2343" fmla="*/ 391463 h 681791"/>
                <a:gd name="connsiteX2344" fmla="*/ 1768708 w 1815205"/>
                <a:gd name="connsiteY2344" fmla="*/ 391463 h 681791"/>
                <a:gd name="connsiteX2345" fmla="*/ 1768708 w 1815205"/>
                <a:gd name="connsiteY2345" fmla="*/ 391463 h 681791"/>
                <a:gd name="connsiteX2346" fmla="*/ 1768708 w 1815205"/>
                <a:gd name="connsiteY2346" fmla="*/ 391463 h 681791"/>
                <a:gd name="connsiteX2347" fmla="*/ 1768708 w 1815205"/>
                <a:gd name="connsiteY2347" fmla="*/ 391463 h 681791"/>
                <a:gd name="connsiteX2348" fmla="*/ 1770500 w 1815205"/>
                <a:gd name="connsiteY2348" fmla="*/ 396414 h 681791"/>
                <a:gd name="connsiteX2349" fmla="*/ 1761968 w 1815205"/>
                <a:gd name="connsiteY2349" fmla="*/ 436442 h 681791"/>
                <a:gd name="connsiteX2350" fmla="*/ 1762224 w 1815205"/>
                <a:gd name="connsiteY2350" fmla="*/ 441307 h 681791"/>
                <a:gd name="connsiteX2351" fmla="*/ 1761114 w 1815205"/>
                <a:gd name="connsiteY2351" fmla="*/ 439173 h 681791"/>
                <a:gd name="connsiteX2352" fmla="*/ 1761882 w 1815205"/>
                <a:gd name="connsiteY2352" fmla="*/ 436442 h 681791"/>
                <a:gd name="connsiteX2353" fmla="*/ 1756678 w 1815205"/>
                <a:gd name="connsiteY2353" fmla="*/ 435845 h 681791"/>
                <a:gd name="connsiteX2354" fmla="*/ 1751388 w 1815205"/>
                <a:gd name="connsiteY2354" fmla="*/ 451122 h 681791"/>
                <a:gd name="connsiteX2355" fmla="*/ 1748402 w 1815205"/>
                <a:gd name="connsiteY2355" fmla="*/ 445233 h 681791"/>
                <a:gd name="connsiteX2356" fmla="*/ 1752753 w 1815205"/>
                <a:gd name="connsiteY2356" fmla="*/ 430212 h 681791"/>
                <a:gd name="connsiteX2357" fmla="*/ 1756678 w 1815205"/>
                <a:gd name="connsiteY2357" fmla="*/ 435845 h 681791"/>
                <a:gd name="connsiteX2358" fmla="*/ 1750876 w 1815205"/>
                <a:gd name="connsiteY2358" fmla="*/ 452658 h 681791"/>
                <a:gd name="connsiteX2359" fmla="*/ 1748658 w 1815205"/>
                <a:gd name="connsiteY2359" fmla="*/ 459144 h 681791"/>
                <a:gd name="connsiteX2360" fmla="*/ 1745672 w 1815205"/>
                <a:gd name="connsiteY2360" fmla="*/ 454621 h 681791"/>
                <a:gd name="connsiteX2361" fmla="*/ 1747719 w 1815205"/>
                <a:gd name="connsiteY2361" fmla="*/ 447794 h 681791"/>
                <a:gd name="connsiteX2362" fmla="*/ 1750962 w 1815205"/>
                <a:gd name="connsiteY2362" fmla="*/ 452658 h 681791"/>
                <a:gd name="connsiteX2363" fmla="*/ 1733386 w 1815205"/>
                <a:gd name="connsiteY2363" fmla="*/ 508562 h 681791"/>
                <a:gd name="connsiteX2364" fmla="*/ 1717005 w 1815205"/>
                <a:gd name="connsiteY2364" fmla="*/ 566598 h 681791"/>
                <a:gd name="connsiteX2365" fmla="*/ 1710009 w 1815205"/>
                <a:gd name="connsiteY2365" fmla="*/ 591179 h 681791"/>
                <a:gd name="connsiteX2366" fmla="*/ 1706938 w 1815205"/>
                <a:gd name="connsiteY2366" fmla="*/ 568391 h 681791"/>
                <a:gd name="connsiteX2367" fmla="*/ 1716152 w 1815205"/>
                <a:gd name="connsiteY2367" fmla="*/ 543128 h 681791"/>
                <a:gd name="connsiteX2368" fmla="*/ 1717091 w 1815205"/>
                <a:gd name="connsiteY2368" fmla="*/ 555418 h 681791"/>
                <a:gd name="connsiteX2369" fmla="*/ 1717432 w 1815205"/>
                <a:gd name="connsiteY2369" fmla="*/ 555418 h 681791"/>
                <a:gd name="connsiteX2370" fmla="*/ 1717432 w 1815205"/>
                <a:gd name="connsiteY2370" fmla="*/ 539628 h 681791"/>
                <a:gd name="connsiteX2371" fmla="*/ 1733131 w 1815205"/>
                <a:gd name="connsiteY2371" fmla="*/ 495845 h 681791"/>
                <a:gd name="connsiteX2372" fmla="*/ 1733557 w 1815205"/>
                <a:gd name="connsiteY2372" fmla="*/ 508647 h 681791"/>
                <a:gd name="connsiteX2373" fmla="*/ 1683476 w 1815205"/>
                <a:gd name="connsiteY2373" fmla="*/ 604749 h 681791"/>
                <a:gd name="connsiteX2374" fmla="*/ 1677930 w 1815205"/>
                <a:gd name="connsiteY2374" fmla="*/ 603554 h 681791"/>
                <a:gd name="connsiteX2375" fmla="*/ 1681343 w 1815205"/>
                <a:gd name="connsiteY2375" fmla="*/ 595446 h 681791"/>
                <a:gd name="connsiteX2376" fmla="*/ 1683561 w 1815205"/>
                <a:gd name="connsiteY2376" fmla="*/ 604749 h 681791"/>
                <a:gd name="connsiteX2377" fmla="*/ 1656345 w 1815205"/>
                <a:gd name="connsiteY2377" fmla="*/ 599287 h 681791"/>
                <a:gd name="connsiteX2378" fmla="*/ 1654724 w 1815205"/>
                <a:gd name="connsiteY2378" fmla="*/ 590155 h 681791"/>
                <a:gd name="connsiteX2379" fmla="*/ 1649946 w 1815205"/>
                <a:gd name="connsiteY2379" fmla="*/ 563867 h 681791"/>
                <a:gd name="connsiteX2380" fmla="*/ 1666242 w 1815205"/>
                <a:gd name="connsiteY2380" fmla="*/ 536385 h 681791"/>
                <a:gd name="connsiteX2381" fmla="*/ 1667351 w 1815205"/>
                <a:gd name="connsiteY2381" fmla="*/ 541677 h 681791"/>
                <a:gd name="connsiteX2382" fmla="*/ 1667351 w 1815205"/>
                <a:gd name="connsiteY2382" fmla="*/ 541677 h 681791"/>
                <a:gd name="connsiteX2383" fmla="*/ 1667351 w 1815205"/>
                <a:gd name="connsiteY2383" fmla="*/ 541677 h 681791"/>
                <a:gd name="connsiteX2384" fmla="*/ 1667351 w 1815205"/>
                <a:gd name="connsiteY2384" fmla="*/ 541677 h 681791"/>
                <a:gd name="connsiteX2385" fmla="*/ 1667351 w 1815205"/>
                <a:gd name="connsiteY2385" fmla="*/ 541677 h 681791"/>
                <a:gd name="connsiteX2386" fmla="*/ 1672640 w 1815205"/>
                <a:gd name="connsiteY2386" fmla="*/ 561990 h 681791"/>
                <a:gd name="connsiteX2387" fmla="*/ 1669910 w 1815205"/>
                <a:gd name="connsiteY2387" fmla="*/ 569585 h 681791"/>
                <a:gd name="connsiteX2388" fmla="*/ 1659672 w 1815205"/>
                <a:gd name="connsiteY2388" fmla="*/ 597836 h 681791"/>
                <a:gd name="connsiteX2389" fmla="*/ 1659928 w 1815205"/>
                <a:gd name="connsiteY2389" fmla="*/ 597921 h 681791"/>
                <a:gd name="connsiteX2390" fmla="*/ 1671873 w 1815205"/>
                <a:gd name="connsiteY2390" fmla="*/ 570525 h 681791"/>
                <a:gd name="connsiteX2391" fmla="*/ 1673750 w 1815205"/>
                <a:gd name="connsiteY2391" fmla="*/ 566257 h 681791"/>
                <a:gd name="connsiteX2392" fmla="*/ 1676906 w 1815205"/>
                <a:gd name="connsiteY2392" fmla="*/ 578206 h 681791"/>
                <a:gd name="connsiteX2393" fmla="*/ 1680405 w 1815205"/>
                <a:gd name="connsiteY2393" fmla="*/ 591776 h 681791"/>
                <a:gd name="connsiteX2394" fmla="*/ 1676394 w 1815205"/>
                <a:gd name="connsiteY2394" fmla="*/ 603042 h 681791"/>
                <a:gd name="connsiteX2395" fmla="*/ 1676224 w 1815205"/>
                <a:gd name="connsiteY2395" fmla="*/ 603042 h 681791"/>
                <a:gd name="connsiteX2396" fmla="*/ 1677247 w 1815205"/>
                <a:gd name="connsiteY2396" fmla="*/ 595787 h 681791"/>
                <a:gd name="connsiteX2397" fmla="*/ 1676906 w 1815205"/>
                <a:gd name="connsiteY2397" fmla="*/ 595787 h 681791"/>
                <a:gd name="connsiteX2398" fmla="*/ 1675456 w 1815205"/>
                <a:gd name="connsiteY2398" fmla="*/ 602872 h 681791"/>
                <a:gd name="connsiteX2399" fmla="*/ 1656260 w 1815205"/>
                <a:gd name="connsiteY2399" fmla="*/ 599031 h 681791"/>
                <a:gd name="connsiteX2400" fmla="*/ 1654894 w 1815205"/>
                <a:gd name="connsiteY2400" fmla="*/ 599031 h 681791"/>
                <a:gd name="connsiteX2401" fmla="*/ 1648666 w 1815205"/>
                <a:gd name="connsiteY2401" fmla="*/ 597750 h 681791"/>
                <a:gd name="connsiteX2402" fmla="*/ 1635954 w 1815205"/>
                <a:gd name="connsiteY2402" fmla="*/ 595020 h 681791"/>
                <a:gd name="connsiteX2403" fmla="*/ 1634504 w 1815205"/>
                <a:gd name="connsiteY2403" fmla="*/ 589472 h 681791"/>
                <a:gd name="connsiteX2404" fmla="*/ 1641670 w 1815205"/>
                <a:gd name="connsiteY2404" fmla="*/ 577694 h 681791"/>
                <a:gd name="connsiteX2405" fmla="*/ 1646533 w 1815205"/>
                <a:gd name="connsiteY2405" fmla="*/ 569585 h 681791"/>
                <a:gd name="connsiteX2406" fmla="*/ 1652591 w 1815205"/>
                <a:gd name="connsiteY2406" fmla="*/ 590496 h 681791"/>
                <a:gd name="connsiteX2407" fmla="*/ 1654894 w 1815205"/>
                <a:gd name="connsiteY2407" fmla="*/ 598945 h 681791"/>
                <a:gd name="connsiteX2408" fmla="*/ 1632115 w 1815205"/>
                <a:gd name="connsiteY2408" fmla="*/ 594166 h 681791"/>
                <a:gd name="connsiteX2409" fmla="*/ 1631688 w 1815205"/>
                <a:gd name="connsiteY2409" fmla="*/ 594166 h 681791"/>
                <a:gd name="connsiteX2410" fmla="*/ 1631944 w 1815205"/>
                <a:gd name="connsiteY2410" fmla="*/ 593654 h 681791"/>
                <a:gd name="connsiteX2411" fmla="*/ 1632115 w 1815205"/>
                <a:gd name="connsiteY2411" fmla="*/ 594166 h 681791"/>
                <a:gd name="connsiteX2412" fmla="*/ 1789099 w 1815205"/>
                <a:gd name="connsiteY2412" fmla="*/ 402900 h 681791"/>
                <a:gd name="connsiteX2413" fmla="*/ 1783467 w 1815205"/>
                <a:gd name="connsiteY2413" fmla="*/ 423640 h 681791"/>
                <a:gd name="connsiteX2414" fmla="*/ 1775874 w 1815205"/>
                <a:gd name="connsiteY2414" fmla="*/ 389415 h 681791"/>
                <a:gd name="connsiteX2415" fmla="*/ 1775874 w 1815205"/>
                <a:gd name="connsiteY2415" fmla="*/ 389415 h 681791"/>
                <a:gd name="connsiteX2416" fmla="*/ 1775874 w 1815205"/>
                <a:gd name="connsiteY2416" fmla="*/ 389330 h 681791"/>
                <a:gd name="connsiteX2417" fmla="*/ 1775874 w 1815205"/>
                <a:gd name="connsiteY2417" fmla="*/ 389244 h 681791"/>
                <a:gd name="connsiteX2418" fmla="*/ 1775874 w 1815205"/>
                <a:gd name="connsiteY2418" fmla="*/ 389244 h 681791"/>
                <a:gd name="connsiteX2419" fmla="*/ 1775618 w 1815205"/>
                <a:gd name="connsiteY2419" fmla="*/ 388562 h 681791"/>
                <a:gd name="connsiteX2420" fmla="*/ 1782017 w 1815205"/>
                <a:gd name="connsiteY2420" fmla="*/ 366030 h 681791"/>
                <a:gd name="connsiteX2421" fmla="*/ 1792170 w 1815205"/>
                <a:gd name="connsiteY2421" fmla="*/ 369102 h 681791"/>
                <a:gd name="connsiteX2422" fmla="*/ 1797118 w 1815205"/>
                <a:gd name="connsiteY2422" fmla="*/ 371748 h 681791"/>
                <a:gd name="connsiteX2423" fmla="*/ 1789099 w 1815205"/>
                <a:gd name="connsiteY2423" fmla="*/ 402986 h 681791"/>
                <a:gd name="connsiteX2424" fmla="*/ 1777495 w 1815205"/>
                <a:gd name="connsiteY2424" fmla="*/ 442502 h 681791"/>
                <a:gd name="connsiteX2425" fmla="*/ 1765551 w 1815205"/>
                <a:gd name="connsiteY2425" fmla="*/ 475958 h 681791"/>
                <a:gd name="connsiteX2426" fmla="*/ 1766063 w 1815205"/>
                <a:gd name="connsiteY2426" fmla="*/ 466997 h 681791"/>
                <a:gd name="connsiteX2427" fmla="*/ 1766916 w 1815205"/>
                <a:gd name="connsiteY2427" fmla="*/ 451207 h 681791"/>
                <a:gd name="connsiteX2428" fmla="*/ 1767769 w 1815205"/>
                <a:gd name="connsiteY2428" fmla="*/ 452573 h 681791"/>
                <a:gd name="connsiteX2429" fmla="*/ 1768025 w 1815205"/>
                <a:gd name="connsiteY2429" fmla="*/ 452402 h 681791"/>
                <a:gd name="connsiteX2430" fmla="*/ 1766916 w 1815205"/>
                <a:gd name="connsiteY2430" fmla="*/ 450268 h 681791"/>
                <a:gd name="connsiteX2431" fmla="*/ 1767599 w 1815205"/>
                <a:gd name="connsiteY2431" fmla="*/ 433967 h 681791"/>
                <a:gd name="connsiteX2432" fmla="*/ 1767599 w 1815205"/>
                <a:gd name="connsiteY2432" fmla="*/ 434137 h 681791"/>
                <a:gd name="connsiteX2433" fmla="*/ 1768025 w 1815205"/>
                <a:gd name="connsiteY2433" fmla="*/ 433967 h 681791"/>
                <a:gd name="connsiteX2434" fmla="*/ 1767684 w 1815205"/>
                <a:gd name="connsiteY2434" fmla="*/ 433113 h 681791"/>
                <a:gd name="connsiteX2435" fmla="*/ 1768110 w 1815205"/>
                <a:gd name="connsiteY2435" fmla="*/ 417836 h 681791"/>
                <a:gd name="connsiteX2436" fmla="*/ 1770500 w 1815205"/>
                <a:gd name="connsiteY2436" fmla="*/ 423128 h 681791"/>
                <a:gd name="connsiteX2437" fmla="*/ 1775618 w 1815205"/>
                <a:gd name="connsiteY2437" fmla="*/ 434394 h 681791"/>
                <a:gd name="connsiteX2438" fmla="*/ 1775959 w 1815205"/>
                <a:gd name="connsiteY2438" fmla="*/ 434308 h 681791"/>
                <a:gd name="connsiteX2439" fmla="*/ 1772632 w 1815205"/>
                <a:gd name="connsiteY2439" fmla="*/ 422445 h 681791"/>
                <a:gd name="connsiteX2440" fmla="*/ 1769475 w 1815205"/>
                <a:gd name="connsiteY2440" fmla="*/ 410581 h 681791"/>
                <a:gd name="connsiteX2441" fmla="*/ 1772291 w 1815205"/>
                <a:gd name="connsiteY2441" fmla="*/ 400681 h 681791"/>
                <a:gd name="connsiteX2442" fmla="*/ 1781591 w 1815205"/>
                <a:gd name="connsiteY2442" fmla="*/ 424749 h 681791"/>
                <a:gd name="connsiteX2443" fmla="*/ 1782529 w 1815205"/>
                <a:gd name="connsiteY2443" fmla="*/ 427224 h 681791"/>
                <a:gd name="connsiteX2444" fmla="*/ 1777666 w 1815205"/>
                <a:gd name="connsiteY2444" fmla="*/ 442587 h 681791"/>
                <a:gd name="connsiteX2445" fmla="*/ 1736628 w 1815205"/>
                <a:gd name="connsiteY2445" fmla="*/ 555930 h 681791"/>
                <a:gd name="connsiteX2446" fmla="*/ 1736628 w 1815205"/>
                <a:gd name="connsiteY2446" fmla="*/ 555930 h 681791"/>
                <a:gd name="connsiteX2447" fmla="*/ 1738847 w 1815205"/>
                <a:gd name="connsiteY2447" fmla="*/ 510610 h 681791"/>
                <a:gd name="connsiteX2448" fmla="*/ 1749597 w 1815205"/>
                <a:gd name="connsiteY2448" fmla="*/ 479287 h 681791"/>
                <a:gd name="connsiteX2449" fmla="*/ 1749597 w 1815205"/>
                <a:gd name="connsiteY2449" fmla="*/ 479287 h 681791"/>
                <a:gd name="connsiteX2450" fmla="*/ 1749597 w 1815205"/>
                <a:gd name="connsiteY2450" fmla="*/ 479031 h 681791"/>
                <a:gd name="connsiteX2451" fmla="*/ 1749597 w 1815205"/>
                <a:gd name="connsiteY2451" fmla="*/ 478775 h 681791"/>
                <a:gd name="connsiteX2452" fmla="*/ 1749597 w 1815205"/>
                <a:gd name="connsiteY2452" fmla="*/ 478775 h 681791"/>
                <a:gd name="connsiteX2453" fmla="*/ 1753009 w 1815205"/>
                <a:gd name="connsiteY2453" fmla="*/ 467167 h 681791"/>
                <a:gd name="connsiteX2454" fmla="*/ 1756081 w 1815205"/>
                <a:gd name="connsiteY2454" fmla="*/ 471264 h 681791"/>
                <a:gd name="connsiteX2455" fmla="*/ 1756337 w 1815205"/>
                <a:gd name="connsiteY2455" fmla="*/ 471093 h 681791"/>
                <a:gd name="connsiteX2456" fmla="*/ 1753265 w 1815205"/>
                <a:gd name="connsiteY2456" fmla="*/ 466314 h 681791"/>
                <a:gd name="connsiteX2457" fmla="*/ 1760432 w 1815205"/>
                <a:gd name="connsiteY2457" fmla="*/ 441392 h 681791"/>
                <a:gd name="connsiteX2458" fmla="*/ 1762394 w 1815205"/>
                <a:gd name="connsiteY2458" fmla="*/ 444379 h 681791"/>
                <a:gd name="connsiteX2459" fmla="*/ 1763759 w 1815205"/>
                <a:gd name="connsiteY2459" fmla="*/ 466655 h 681791"/>
                <a:gd name="connsiteX2460" fmla="*/ 1764356 w 1815205"/>
                <a:gd name="connsiteY2460" fmla="*/ 478945 h 681791"/>
                <a:gd name="connsiteX2461" fmla="*/ 1736543 w 1815205"/>
                <a:gd name="connsiteY2461" fmla="*/ 555759 h 681791"/>
                <a:gd name="connsiteX2462" fmla="*/ 1715640 w 1815205"/>
                <a:gd name="connsiteY2462" fmla="*/ 612089 h 681791"/>
                <a:gd name="connsiteX2463" fmla="*/ 1712825 w 1815205"/>
                <a:gd name="connsiteY2463" fmla="*/ 612089 h 681791"/>
                <a:gd name="connsiteX2464" fmla="*/ 1711545 w 1815205"/>
                <a:gd name="connsiteY2464" fmla="*/ 602274 h 681791"/>
                <a:gd name="connsiteX2465" fmla="*/ 1710266 w 1815205"/>
                <a:gd name="connsiteY2465" fmla="*/ 592630 h 681791"/>
                <a:gd name="connsiteX2466" fmla="*/ 1719053 w 1815205"/>
                <a:gd name="connsiteY2466" fmla="*/ 567196 h 681791"/>
                <a:gd name="connsiteX2467" fmla="*/ 1733898 w 1815205"/>
                <a:gd name="connsiteY2467" fmla="*/ 524948 h 681791"/>
                <a:gd name="connsiteX2468" fmla="*/ 1734495 w 1815205"/>
                <a:gd name="connsiteY2468" fmla="*/ 555589 h 681791"/>
                <a:gd name="connsiteX2469" fmla="*/ 1734495 w 1815205"/>
                <a:gd name="connsiteY2469" fmla="*/ 561819 h 681791"/>
                <a:gd name="connsiteX2470" fmla="*/ 1717944 w 1815205"/>
                <a:gd name="connsiteY2470" fmla="*/ 607566 h 681791"/>
                <a:gd name="connsiteX2471" fmla="*/ 1715726 w 1815205"/>
                <a:gd name="connsiteY2471" fmla="*/ 612004 h 681791"/>
                <a:gd name="connsiteX2472" fmla="*/ 1405853 w 1815205"/>
                <a:gd name="connsiteY2472" fmla="*/ 613626 h 681791"/>
                <a:gd name="connsiteX2473" fmla="*/ 1433069 w 1815205"/>
                <a:gd name="connsiteY2473" fmla="*/ 616698 h 681791"/>
                <a:gd name="connsiteX2474" fmla="*/ 1433069 w 1815205"/>
                <a:gd name="connsiteY2474" fmla="*/ 616698 h 681791"/>
                <a:gd name="connsiteX2475" fmla="*/ 1433326 w 1815205"/>
                <a:gd name="connsiteY2475" fmla="*/ 616698 h 681791"/>
                <a:gd name="connsiteX2476" fmla="*/ 1433581 w 1815205"/>
                <a:gd name="connsiteY2476" fmla="*/ 616698 h 681791"/>
                <a:gd name="connsiteX2477" fmla="*/ 1433581 w 1815205"/>
                <a:gd name="connsiteY2477" fmla="*/ 616698 h 681791"/>
                <a:gd name="connsiteX2478" fmla="*/ 1479994 w 1815205"/>
                <a:gd name="connsiteY2478" fmla="*/ 619685 h 681791"/>
                <a:gd name="connsiteX2479" fmla="*/ 1479056 w 1815205"/>
                <a:gd name="connsiteY2479" fmla="*/ 624379 h 681791"/>
                <a:gd name="connsiteX2480" fmla="*/ 1479397 w 1815205"/>
                <a:gd name="connsiteY2480" fmla="*/ 624464 h 681791"/>
                <a:gd name="connsiteX2481" fmla="*/ 1481957 w 1815205"/>
                <a:gd name="connsiteY2481" fmla="*/ 619770 h 681791"/>
                <a:gd name="connsiteX2482" fmla="*/ 1525297 w 1815205"/>
                <a:gd name="connsiteY2482" fmla="*/ 622160 h 681791"/>
                <a:gd name="connsiteX2483" fmla="*/ 1524785 w 1815205"/>
                <a:gd name="connsiteY2483" fmla="*/ 624464 h 681791"/>
                <a:gd name="connsiteX2484" fmla="*/ 1523080 w 1815205"/>
                <a:gd name="connsiteY2484" fmla="*/ 631805 h 681791"/>
                <a:gd name="connsiteX2485" fmla="*/ 1523421 w 1815205"/>
                <a:gd name="connsiteY2485" fmla="*/ 631890 h 681791"/>
                <a:gd name="connsiteX2486" fmla="*/ 1526834 w 1815205"/>
                <a:gd name="connsiteY2486" fmla="*/ 625318 h 681791"/>
                <a:gd name="connsiteX2487" fmla="*/ 1528539 w 1815205"/>
                <a:gd name="connsiteY2487" fmla="*/ 622416 h 681791"/>
                <a:gd name="connsiteX2488" fmla="*/ 1534853 w 1815205"/>
                <a:gd name="connsiteY2488" fmla="*/ 622758 h 681791"/>
                <a:gd name="connsiteX2489" fmla="*/ 1537327 w 1815205"/>
                <a:gd name="connsiteY2489" fmla="*/ 622928 h 681791"/>
                <a:gd name="connsiteX2490" fmla="*/ 1545262 w 1815205"/>
                <a:gd name="connsiteY2490" fmla="*/ 634536 h 681791"/>
                <a:gd name="connsiteX2491" fmla="*/ 1545518 w 1815205"/>
                <a:gd name="connsiteY2491" fmla="*/ 634365 h 681791"/>
                <a:gd name="connsiteX2492" fmla="*/ 1538778 w 1815205"/>
                <a:gd name="connsiteY2492" fmla="*/ 623014 h 681791"/>
                <a:gd name="connsiteX2493" fmla="*/ 1550722 w 1815205"/>
                <a:gd name="connsiteY2493" fmla="*/ 623611 h 681791"/>
                <a:gd name="connsiteX2494" fmla="*/ 1556950 w 1815205"/>
                <a:gd name="connsiteY2494" fmla="*/ 624976 h 681791"/>
                <a:gd name="connsiteX2495" fmla="*/ 1558230 w 1815205"/>
                <a:gd name="connsiteY2495" fmla="*/ 627025 h 681791"/>
                <a:gd name="connsiteX2496" fmla="*/ 1565567 w 1815205"/>
                <a:gd name="connsiteY2496" fmla="*/ 639315 h 681791"/>
                <a:gd name="connsiteX2497" fmla="*/ 1565823 w 1815205"/>
                <a:gd name="connsiteY2497" fmla="*/ 639145 h 681791"/>
                <a:gd name="connsiteX2498" fmla="*/ 1559254 w 1815205"/>
                <a:gd name="connsiteY2498" fmla="*/ 626342 h 681791"/>
                <a:gd name="connsiteX2499" fmla="*/ 1558742 w 1815205"/>
                <a:gd name="connsiteY2499" fmla="*/ 625318 h 681791"/>
                <a:gd name="connsiteX2500" fmla="*/ 1566335 w 1815205"/>
                <a:gd name="connsiteY2500" fmla="*/ 626940 h 681791"/>
                <a:gd name="connsiteX2501" fmla="*/ 1566335 w 1815205"/>
                <a:gd name="connsiteY2501" fmla="*/ 626598 h 681791"/>
                <a:gd name="connsiteX2502" fmla="*/ 1558230 w 1815205"/>
                <a:gd name="connsiteY2502" fmla="*/ 624294 h 681791"/>
                <a:gd name="connsiteX2503" fmla="*/ 1557974 w 1815205"/>
                <a:gd name="connsiteY2503" fmla="*/ 623867 h 681791"/>
                <a:gd name="connsiteX2504" fmla="*/ 1570516 w 1815205"/>
                <a:gd name="connsiteY2504" fmla="*/ 624550 h 681791"/>
                <a:gd name="connsiteX2505" fmla="*/ 1568895 w 1815205"/>
                <a:gd name="connsiteY2505" fmla="*/ 628732 h 681791"/>
                <a:gd name="connsiteX2506" fmla="*/ 1569151 w 1815205"/>
                <a:gd name="connsiteY2506" fmla="*/ 628903 h 681791"/>
                <a:gd name="connsiteX2507" fmla="*/ 1573161 w 1815205"/>
                <a:gd name="connsiteY2507" fmla="*/ 623611 h 681791"/>
                <a:gd name="connsiteX2508" fmla="*/ 1582460 w 1815205"/>
                <a:gd name="connsiteY2508" fmla="*/ 610382 h 681791"/>
                <a:gd name="connsiteX2509" fmla="*/ 1585276 w 1815205"/>
                <a:gd name="connsiteY2509" fmla="*/ 618320 h 681791"/>
                <a:gd name="connsiteX2510" fmla="*/ 1592613 w 1815205"/>
                <a:gd name="connsiteY2510" fmla="*/ 639571 h 681791"/>
                <a:gd name="connsiteX2511" fmla="*/ 1592954 w 1815205"/>
                <a:gd name="connsiteY2511" fmla="*/ 639486 h 681791"/>
                <a:gd name="connsiteX2512" fmla="*/ 1587409 w 1815205"/>
                <a:gd name="connsiteY2512" fmla="*/ 617893 h 681791"/>
                <a:gd name="connsiteX2513" fmla="*/ 1584508 w 1815205"/>
                <a:gd name="connsiteY2513" fmla="*/ 606285 h 681791"/>
                <a:gd name="connsiteX2514" fmla="*/ 1587238 w 1815205"/>
                <a:gd name="connsiteY2514" fmla="*/ 596812 h 681791"/>
                <a:gd name="connsiteX2515" fmla="*/ 1594490 w 1815205"/>
                <a:gd name="connsiteY2515" fmla="*/ 598519 h 681791"/>
                <a:gd name="connsiteX2516" fmla="*/ 1606008 w 1815205"/>
                <a:gd name="connsiteY2516" fmla="*/ 628305 h 681791"/>
                <a:gd name="connsiteX2517" fmla="*/ 1609676 w 1815205"/>
                <a:gd name="connsiteY2517" fmla="*/ 637523 h 681791"/>
                <a:gd name="connsiteX2518" fmla="*/ 1608226 w 1815205"/>
                <a:gd name="connsiteY2518" fmla="*/ 646997 h 681791"/>
                <a:gd name="connsiteX2519" fmla="*/ 1607458 w 1815205"/>
                <a:gd name="connsiteY2519" fmla="*/ 654422 h 681791"/>
                <a:gd name="connsiteX2520" fmla="*/ 1607800 w 1815205"/>
                <a:gd name="connsiteY2520" fmla="*/ 654422 h 681791"/>
                <a:gd name="connsiteX2521" fmla="*/ 1610359 w 1815205"/>
                <a:gd name="connsiteY2521" fmla="*/ 647509 h 681791"/>
                <a:gd name="connsiteX2522" fmla="*/ 1612065 w 1815205"/>
                <a:gd name="connsiteY2522" fmla="*/ 643583 h 681791"/>
                <a:gd name="connsiteX2523" fmla="*/ 1615563 w 1815205"/>
                <a:gd name="connsiteY2523" fmla="*/ 652459 h 681791"/>
                <a:gd name="connsiteX2524" fmla="*/ 1615904 w 1815205"/>
                <a:gd name="connsiteY2524" fmla="*/ 652374 h 681791"/>
                <a:gd name="connsiteX2525" fmla="*/ 1612748 w 1815205"/>
                <a:gd name="connsiteY2525" fmla="*/ 642217 h 681791"/>
                <a:gd name="connsiteX2526" fmla="*/ 1619317 w 1815205"/>
                <a:gd name="connsiteY2526" fmla="*/ 629074 h 681791"/>
                <a:gd name="connsiteX2527" fmla="*/ 1619317 w 1815205"/>
                <a:gd name="connsiteY2527" fmla="*/ 629074 h 681791"/>
                <a:gd name="connsiteX2528" fmla="*/ 1619317 w 1815205"/>
                <a:gd name="connsiteY2528" fmla="*/ 629074 h 681791"/>
                <a:gd name="connsiteX2529" fmla="*/ 1619317 w 1815205"/>
                <a:gd name="connsiteY2529" fmla="*/ 629074 h 681791"/>
                <a:gd name="connsiteX2530" fmla="*/ 1619317 w 1815205"/>
                <a:gd name="connsiteY2530" fmla="*/ 629074 h 681791"/>
                <a:gd name="connsiteX2531" fmla="*/ 1623071 w 1815205"/>
                <a:gd name="connsiteY2531" fmla="*/ 617978 h 681791"/>
                <a:gd name="connsiteX2532" fmla="*/ 1625972 w 1815205"/>
                <a:gd name="connsiteY2532" fmla="*/ 626769 h 681791"/>
                <a:gd name="connsiteX2533" fmla="*/ 1633480 w 1815205"/>
                <a:gd name="connsiteY2533" fmla="*/ 650496 h 681791"/>
                <a:gd name="connsiteX2534" fmla="*/ 1633821 w 1815205"/>
                <a:gd name="connsiteY2534" fmla="*/ 650496 h 681791"/>
                <a:gd name="connsiteX2535" fmla="*/ 1628190 w 1815205"/>
                <a:gd name="connsiteY2535" fmla="*/ 626428 h 681791"/>
                <a:gd name="connsiteX2536" fmla="*/ 1625033 w 1815205"/>
                <a:gd name="connsiteY2536" fmla="*/ 613028 h 681791"/>
                <a:gd name="connsiteX2537" fmla="*/ 1626313 w 1815205"/>
                <a:gd name="connsiteY2537" fmla="*/ 609870 h 681791"/>
                <a:gd name="connsiteX2538" fmla="*/ 1628020 w 1815205"/>
                <a:gd name="connsiteY2538" fmla="*/ 606200 h 681791"/>
                <a:gd name="connsiteX2539" fmla="*/ 1637319 w 1815205"/>
                <a:gd name="connsiteY2539" fmla="*/ 608249 h 681791"/>
                <a:gd name="connsiteX2540" fmla="*/ 1637746 w 1815205"/>
                <a:gd name="connsiteY2540" fmla="*/ 609358 h 681791"/>
                <a:gd name="connsiteX2541" fmla="*/ 1646619 w 1815205"/>
                <a:gd name="connsiteY2541" fmla="*/ 634109 h 681791"/>
                <a:gd name="connsiteX2542" fmla="*/ 1646960 w 1815205"/>
                <a:gd name="connsiteY2542" fmla="*/ 634023 h 681791"/>
                <a:gd name="connsiteX2543" fmla="*/ 1639879 w 1815205"/>
                <a:gd name="connsiteY2543" fmla="*/ 608931 h 681791"/>
                <a:gd name="connsiteX2544" fmla="*/ 1639879 w 1815205"/>
                <a:gd name="connsiteY2544" fmla="*/ 608931 h 681791"/>
                <a:gd name="connsiteX2545" fmla="*/ 1640732 w 1815205"/>
                <a:gd name="connsiteY2545" fmla="*/ 609102 h 681791"/>
                <a:gd name="connsiteX2546" fmla="*/ 1686121 w 1815205"/>
                <a:gd name="connsiteY2546" fmla="*/ 617551 h 681791"/>
                <a:gd name="connsiteX2547" fmla="*/ 1687059 w 1815205"/>
                <a:gd name="connsiteY2547" fmla="*/ 641876 h 681791"/>
                <a:gd name="connsiteX2548" fmla="*/ 1687400 w 1815205"/>
                <a:gd name="connsiteY2548" fmla="*/ 641876 h 681791"/>
                <a:gd name="connsiteX2549" fmla="*/ 1688254 w 1815205"/>
                <a:gd name="connsiteY2549" fmla="*/ 617893 h 681791"/>
                <a:gd name="connsiteX2550" fmla="*/ 1699174 w 1815205"/>
                <a:gd name="connsiteY2550" fmla="*/ 619856 h 681791"/>
                <a:gd name="connsiteX2551" fmla="*/ 1700027 w 1815205"/>
                <a:gd name="connsiteY2551" fmla="*/ 620027 h 681791"/>
                <a:gd name="connsiteX2552" fmla="*/ 1702587 w 1815205"/>
                <a:gd name="connsiteY2552" fmla="*/ 633682 h 681791"/>
                <a:gd name="connsiteX2553" fmla="*/ 1702928 w 1815205"/>
                <a:gd name="connsiteY2553" fmla="*/ 633682 h 681791"/>
                <a:gd name="connsiteX2554" fmla="*/ 1701478 w 1815205"/>
                <a:gd name="connsiteY2554" fmla="*/ 620368 h 681791"/>
                <a:gd name="connsiteX2555" fmla="*/ 1712654 w 1815205"/>
                <a:gd name="connsiteY2555" fmla="*/ 625062 h 681791"/>
                <a:gd name="connsiteX2556" fmla="*/ 1696785 w 1815205"/>
                <a:gd name="connsiteY2556" fmla="*/ 665261 h 681791"/>
                <a:gd name="connsiteX2557" fmla="*/ 1650885 w 1815205"/>
                <a:gd name="connsiteY2557" fmla="*/ 662786 h 681791"/>
                <a:gd name="connsiteX2558" fmla="*/ 1645851 w 1815205"/>
                <a:gd name="connsiteY2558" fmla="*/ 661932 h 681791"/>
                <a:gd name="connsiteX2559" fmla="*/ 1647386 w 1815205"/>
                <a:gd name="connsiteY2559" fmla="*/ 657153 h 681791"/>
                <a:gd name="connsiteX2560" fmla="*/ 1655236 w 1815205"/>
                <a:gd name="connsiteY2560" fmla="*/ 639230 h 681791"/>
                <a:gd name="connsiteX2561" fmla="*/ 1655236 w 1815205"/>
                <a:gd name="connsiteY2561" fmla="*/ 639230 h 681791"/>
                <a:gd name="connsiteX2562" fmla="*/ 1655236 w 1815205"/>
                <a:gd name="connsiteY2562" fmla="*/ 639230 h 681791"/>
                <a:gd name="connsiteX2563" fmla="*/ 1655236 w 1815205"/>
                <a:gd name="connsiteY2563" fmla="*/ 639230 h 681791"/>
                <a:gd name="connsiteX2564" fmla="*/ 1655236 w 1815205"/>
                <a:gd name="connsiteY2564" fmla="*/ 639230 h 681791"/>
                <a:gd name="connsiteX2565" fmla="*/ 1661037 w 1815205"/>
                <a:gd name="connsiteY2565" fmla="*/ 620539 h 681791"/>
                <a:gd name="connsiteX2566" fmla="*/ 1663853 w 1815205"/>
                <a:gd name="connsiteY2566" fmla="*/ 614052 h 681791"/>
                <a:gd name="connsiteX2567" fmla="*/ 1663597 w 1815205"/>
                <a:gd name="connsiteY2567" fmla="*/ 613881 h 681791"/>
                <a:gd name="connsiteX2568" fmla="*/ 1659160 w 1815205"/>
                <a:gd name="connsiteY2568" fmla="*/ 619515 h 681791"/>
                <a:gd name="connsiteX2569" fmla="*/ 1648325 w 1815205"/>
                <a:gd name="connsiteY2569" fmla="*/ 636755 h 681791"/>
                <a:gd name="connsiteX2570" fmla="*/ 1648325 w 1815205"/>
                <a:gd name="connsiteY2570" fmla="*/ 636755 h 681791"/>
                <a:gd name="connsiteX2571" fmla="*/ 1648325 w 1815205"/>
                <a:gd name="connsiteY2571" fmla="*/ 636755 h 681791"/>
                <a:gd name="connsiteX2572" fmla="*/ 1648325 w 1815205"/>
                <a:gd name="connsiteY2572" fmla="*/ 636755 h 681791"/>
                <a:gd name="connsiteX2573" fmla="*/ 1648325 w 1815205"/>
                <a:gd name="connsiteY2573" fmla="*/ 636755 h 681791"/>
                <a:gd name="connsiteX2574" fmla="*/ 1645339 w 1815205"/>
                <a:gd name="connsiteY2574" fmla="*/ 656812 h 681791"/>
                <a:gd name="connsiteX2575" fmla="*/ 1645083 w 1815205"/>
                <a:gd name="connsiteY2575" fmla="*/ 661932 h 681791"/>
                <a:gd name="connsiteX2576" fmla="*/ 1562069 w 1815205"/>
                <a:gd name="connsiteY2576" fmla="*/ 646741 h 681791"/>
                <a:gd name="connsiteX2577" fmla="*/ 1406280 w 1815205"/>
                <a:gd name="connsiteY2577" fmla="*/ 614052 h 681791"/>
                <a:gd name="connsiteX2578" fmla="*/ 1156215 w 1815205"/>
                <a:gd name="connsiteY2578" fmla="*/ 555332 h 681791"/>
                <a:gd name="connsiteX2579" fmla="*/ 1149731 w 1815205"/>
                <a:gd name="connsiteY2579" fmla="*/ 553796 h 681791"/>
                <a:gd name="connsiteX2580" fmla="*/ 1151182 w 1815205"/>
                <a:gd name="connsiteY2580" fmla="*/ 549870 h 681791"/>
                <a:gd name="connsiteX2581" fmla="*/ 1152546 w 1815205"/>
                <a:gd name="connsiteY2581" fmla="*/ 546712 h 681791"/>
                <a:gd name="connsiteX2582" fmla="*/ 1188465 w 1815205"/>
                <a:gd name="connsiteY2582" fmla="*/ 554564 h 681791"/>
                <a:gd name="connsiteX2583" fmla="*/ 1188039 w 1815205"/>
                <a:gd name="connsiteY2583" fmla="*/ 557466 h 681791"/>
                <a:gd name="connsiteX2584" fmla="*/ 1188380 w 1815205"/>
                <a:gd name="connsiteY2584" fmla="*/ 557466 h 681791"/>
                <a:gd name="connsiteX2585" fmla="*/ 1189660 w 1815205"/>
                <a:gd name="connsiteY2585" fmla="*/ 554735 h 681791"/>
                <a:gd name="connsiteX2586" fmla="*/ 1195717 w 1815205"/>
                <a:gd name="connsiteY2586" fmla="*/ 556015 h 681791"/>
                <a:gd name="connsiteX2587" fmla="*/ 1195717 w 1815205"/>
                <a:gd name="connsiteY2587" fmla="*/ 556015 h 681791"/>
                <a:gd name="connsiteX2588" fmla="*/ 1196058 w 1815205"/>
                <a:gd name="connsiteY2588" fmla="*/ 556015 h 681791"/>
                <a:gd name="connsiteX2589" fmla="*/ 1196400 w 1815205"/>
                <a:gd name="connsiteY2589" fmla="*/ 556015 h 681791"/>
                <a:gd name="connsiteX2590" fmla="*/ 1196400 w 1815205"/>
                <a:gd name="connsiteY2590" fmla="*/ 556015 h 681791"/>
                <a:gd name="connsiteX2591" fmla="*/ 1236499 w 1815205"/>
                <a:gd name="connsiteY2591" fmla="*/ 563867 h 681791"/>
                <a:gd name="connsiteX2592" fmla="*/ 1235475 w 1815205"/>
                <a:gd name="connsiteY2592" fmla="*/ 568561 h 681791"/>
                <a:gd name="connsiteX2593" fmla="*/ 1235816 w 1815205"/>
                <a:gd name="connsiteY2593" fmla="*/ 568647 h 681791"/>
                <a:gd name="connsiteX2594" fmla="*/ 1238120 w 1815205"/>
                <a:gd name="connsiteY2594" fmla="*/ 564124 h 681791"/>
                <a:gd name="connsiteX2595" fmla="*/ 1284618 w 1815205"/>
                <a:gd name="connsiteY2595" fmla="*/ 573255 h 681791"/>
                <a:gd name="connsiteX2596" fmla="*/ 1283594 w 1815205"/>
                <a:gd name="connsiteY2596" fmla="*/ 576413 h 681791"/>
                <a:gd name="connsiteX2597" fmla="*/ 1280778 w 1815205"/>
                <a:gd name="connsiteY2597" fmla="*/ 584095 h 681791"/>
                <a:gd name="connsiteX2598" fmla="*/ 1281034 w 1815205"/>
                <a:gd name="connsiteY2598" fmla="*/ 584266 h 681791"/>
                <a:gd name="connsiteX2599" fmla="*/ 1285471 w 1815205"/>
                <a:gd name="connsiteY2599" fmla="*/ 577438 h 681791"/>
                <a:gd name="connsiteX2600" fmla="*/ 1287689 w 1815205"/>
                <a:gd name="connsiteY2600" fmla="*/ 573938 h 681791"/>
                <a:gd name="connsiteX2601" fmla="*/ 1342463 w 1815205"/>
                <a:gd name="connsiteY2601" fmla="*/ 584948 h 681791"/>
                <a:gd name="connsiteX2602" fmla="*/ 1341098 w 1815205"/>
                <a:gd name="connsiteY2602" fmla="*/ 594166 h 681791"/>
                <a:gd name="connsiteX2603" fmla="*/ 1339732 w 1815205"/>
                <a:gd name="connsiteY2603" fmla="*/ 597495 h 681791"/>
                <a:gd name="connsiteX2604" fmla="*/ 1289396 w 1815205"/>
                <a:gd name="connsiteY2604" fmla="*/ 586570 h 681791"/>
                <a:gd name="connsiteX2605" fmla="*/ 1156300 w 1815205"/>
                <a:gd name="connsiteY2605" fmla="*/ 554906 h 681791"/>
                <a:gd name="connsiteX2606" fmla="*/ 1067144 w 1815205"/>
                <a:gd name="connsiteY2606" fmla="*/ 534252 h 681791"/>
                <a:gd name="connsiteX2607" fmla="*/ 1067912 w 1815205"/>
                <a:gd name="connsiteY2607" fmla="*/ 532288 h 681791"/>
                <a:gd name="connsiteX2608" fmla="*/ 1069362 w 1815205"/>
                <a:gd name="connsiteY2608" fmla="*/ 528789 h 681791"/>
                <a:gd name="connsiteX2609" fmla="*/ 1104769 w 1815205"/>
                <a:gd name="connsiteY2609" fmla="*/ 536385 h 681791"/>
                <a:gd name="connsiteX2610" fmla="*/ 1104342 w 1815205"/>
                <a:gd name="connsiteY2610" fmla="*/ 539543 h 681791"/>
                <a:gd name="connsiteX2611" fmla="*/ 1103831 w 1815205"/>
                <a:gd name="connsiteY2611" fmla="*/ 542957 h 681791"/>
                <a:gd name="connsiteX2612" fmla="*/ 1067144 w 1815205"/>
                <a:gd name="connsiteY2612" fmla="*/ 534336 h 681791"/>
                <a:gd name="connsiteX2613" fmla="*/ 734492 w 1815205"/>
                <a:gd name="connsiteY2613" fmla="*/ 461876 h 681791"/>
                <a:gd name="connsiteX2614" fmla="*/ 740379 w 1815205"/>
                <a:gd name="connsiteY2614" fmla="*/ 447111 h 681791"/>
                <a:gd name="connsiteX2615" fmla="*/ 778516 w 1815205"/>
                <a:gd name="connsiteY2615" fmla="*/ 453341 h 681791"/>
                <a:gd name="connsiteX2616" fmla="*/ 783208 w 1815205"/>
                <a:gd name="connsiteY2616" fmla="*/ 454792 h 681791"/>
                <a:gd name="connsiteX2617" fmla="*/ 782270 w 1815205"/>
                <a:gd name="connsiteY2617" fmla="*/ 460681 h 681791"/>
                <a:gd name="connsiteX2618" fmla="*/ 781075 w 1815205"/>
                <a:gd name="connsiteY2618" fmla="*/ 467167 h 681791"/>
                <a:gd name="connsiteX2619" fmla="*/ 781416 w 1815205"/>
                <a:gd name="connsiteY2619" fmla="*/ 467253 h 681791"/>
                <a:gd name="connsiteX2620" fmla="*/ 784317 w 1815205"/>
                <a:gd name="connsiteY2620" fmla="*/ 461364 h 681791"/>
                <a:gd name="connsiteX2621" fmla="*/ 787133 w 1815205"/>
                <a:gd name="connsiteY2621" fmla="*/ 455987 h 681791"/>
                <a:gd name="connsiteX2622" fmla="*/ 816652 w 1815205"/>
                <a:gd name="connsiteY2622" fmla="*/ 464948 h 681791"/>
                <a:gd name="connsiteX2623" fmla="*/ 816226 w 1815205"/>
                <a:gd name="connsiteY2623" fmla="*/ 466911 h 681791"/>
                <a:gd name="connsiteX2624" fmla="*/ 814264 w 1815205"/>
                <a:gd name="connsiteY2624" fmla="*/ 474166 h 681791"/>
                <a:gd name="connsiteX2625" fmla="*/ 814519 w 1815205"/>
                <a:gd name="connsiteY2625" fmla="*/ 474251 h 681791"/>
                <a:gd name="connsiteX2626" fmla="*/ 818188 w 1815205"/>
                <a:gd name="connsiteY2626" fmla="*/ 467765 h 681791"/>
                <a:gd name="connsiteX2627" fmla="*/ 819297 w 1815205"/>
                <a:gd name="connsiteY2627" fmla="*/ 465716 h 681791"/>
                <a:gd name="connsiteX2628" fmla="*/ 834484 w 1815205"/>
                <a:gd name="connsiteY2628" fmla="*/ 470069 h 681791"/>
                <a:gd name="connsiteX2629" fmla="*/ 834484 w 1815205"/>
                <a:gd name="connsiteY2629" fmla="*/ 470069 h 681791"/>
                <a:gd name="connsiteX2630" fmla="*/ 834655 w 1815205"/>
                <a:gd name="connsiteY2630" fmla="*/ 470069 h 681791"/>
                <a:gd name="connsiteX2631" fmla="*/ 834825 w 1815205"/>
                <a:gd name="connsiteY2631" fmla="*/ 470069 h 681791"/>
                <a:gd name="connsiteX2632" fmla="*/ 834825 w 1815205"/>
                <a:gd name="connsiteY2632" fmla="*/ 470069 h 681791"/>
                <a:gd name="connsiteX2633" fmla="*/ 865795 w 1815205"/>
                <a:gd name="connsiteY2633" fmla="*/ 476385 h 681791"/>
                <a:gd name="connsiteX2634" fmla="*/ 865625 w 1815205"/>
                <a:gd name="connsiteY2634" fmla="*/ 479287 h 681791"/>
                <a:gd name="connsiteX2635" fmla="*/ 865966 w 1815205"/>
                <a:gd name="connsiteY2635" fmla="*/ 479287 h 681791"/>
                <a:gd name="connsiteX2636" fmla="*/ 866904 w 1815205"/>
                <a:gd name="connsiteY2636" fmla="*/ 476556 h 681791"/>
                <a:gd name="connsiteX2637" fmla="*/ 900349 w 1815205"/>
                <a:gd name="connsiteY2637" fmla="*/ 482701 h 681791"/>
                <a:gd name="connsiteX2638" fmla="*/ 909307 w 1815205"/>
                <a:gd name="connsiteY2638" fmla="*/ 484322 h 681791"/>
                <a:gd name="connsiteX2639" fmla="*/ 909307 w 1815205"/>
                <a:gd name="connsiteY2639" fmla="*/ 485091 h 681791"/>
                <a:gd name="connsiteX2640" fmla="*/ 909307 w 1815205"/>
                <a:gd name="connsiteY2640" fmla="*/ 492857 h 681791"/>
                <a:gd name="connsiteX2641" fmla="*/ 909563 w 1815205"/>
                <a:gd name="connsiteY2641" fmla="*/ 492857 h 681791"/>
                <a:gd name="connsiteX2642" fmla="*/ 911440 w 1815205"/>
                <a:gd name="connsiteY2642" fmla="*/ 485432 h 681791"/>
                <a:gd name="connsiteX2643" fmla="*/ 911611 w 1815205"/>
                <a:gd name="connsiteY2643" fmla="*/ 484749 h 681791"/>
                <a:gd name="connsiteX2644" fmla="*/ 923641 w 1815205"/>
                <a:gd name="connsiteY2644" fmla="*/ 486883 h 681791"/>
                <a:gd name="connsiteX2645" fmla="*/ 923641 w 1815205"/>
                <a:gd name="connsiteY2645" fmla="*/ 486542 h 681791"/>
                <a:gd name="connsiteX2646" fmla="*/ 911867 w 1815205"/>
                <a:gd name="connsiteY2646" fmla="*/ 483469 h 681791"/>
                <a:gd name="connsiteX2647" fmla="*/ 915706 w 1815205"/>
                <a:gd name="connsiteY2647" fmla="*/ 468619 h 681791"/>
                <a:gd name="connsiteX2648" fmla="*/ 927480 w 1815205"/>
                <a:gd name="connsiteY2648" fmla="*/ 471691 h 681791"/>
                <a:gd name="connsiteX2649" fmla="*/ 948297 w 1815205"/>
                <a:gd name="connsiteY2649" fmla="*/ 477153 h 681791"/>
                <a:gd name="connsiteX2650" fmla="*/ 947615 w 1815205"/>
                <a:gd name="connsiteY2650" fmla="*/ 480567 h 681791"/>
                <a:gd name="connsiteX2651" fmla="*/ 946847 w 1815205"/>
                <a:gd name="connsiteY2651" fmla="*/ 484067 h 681791"/>
                <a:gd name="connsiteX2652" fmla="*/ 932172 w 1815205"/>
                <a:gd name="connsiteY2652" fmla="*/ 480823 h 681791"/>
                <a:gd name="connsiteX2653" fmla="*/ 932172 w 1815205"/>
                <a:gd name="connsiteY2653" fmla="*/ 481165 h 681791"/>
                <a:gd name="connsiteX2654" fmla="*/ 946676 w 1815205"/>
                <a:gd name="connsiteY2654" fmla="*/ 485005 h 681791"/>
                <a:gd name="connsiteX2655" fmla="*/ 946164 w 1815205"/>
                <a:gd name="connsiteY2655" fmla="*/ 487395 h 681791"/>
                <a:gd name="connsiteX2656" fmla="*/ 946506 w 1815205"/>
                <a:gd name="connsiteY2656" fmla="*/ 487480 h 681791"/>
                <a:gd name="connsiteX2657" fmla="*/ 947615 w 1815205"/>
                <a:gd name="connsiteY2657" fmla="*/ 485261 h 681791"/>
                <a:gd name="connsiteX2658" fmla="*/ 975087 w 1815205"/>
                <a:gd name="connsiteY2658" fmla="*/ 492601 h 681791"/>
                <a:gd name="connsiteX2659" fmla="*/ 990103 w 1815205"/>
                <a:gd name="connsiteY2659" fmla="*/ 496527 h 681791"/>
                <a:gd name="connsiteX2660" fmla="*/ 988567 w 1815205"/>
                <a:gd name="connsiteY2660" fmla="*/ 506428 h 681791"/>
                <a:gd name="connsiteX2661" fmla="*/ 987714 w 1815205"/>
                <a:gd name="connsiteY2661" fmla="*/ 511378 h 681791"/>
                <a:gd name="connsiteX2662" fmla="*/ 987458 w 1815205"/>
                <a:gd name="connsiteY2662" fmla="*/ 511378 h 681791"/>
                <a:gd name="connsiteX2663" fmla="*/ 987458 w 1815205"/>
                <a:gd name="connsiteY2663" fmla="*/ 511634 h 681791"/>
                <a:gd name="connsiteX2664" fmla="*/ 987714 w 1815205"/>
                <a:gd name="connsiteY2664" fmla="*/ 511634 h 681791"/>
                <a:gd name="connsiteX2665" fmla="*/ 987117 w 1815205"/>
                <a:gd name="connsiteY2665" fmla="*/ 515304 h 681791"/>
                <a:gd name="connsiteX2666" fmla="*/ 987458 w 1815205"/>
                <a:gd name="connsiteY2666" fmla="*/ 515304 h 681791"/>
                <a:gd name="connsiteX2667" fmla="*/ 988823 w 1815205"/>
                <a:gd name="connsiteY2667" fmla="*/ 511805 h 681791"/>
                <a:gd name="connsiteX2668" fmla="*/ 1042061 w 1815205"/>
                <a:gd name="connsiteY2668" fmla="*/ 522729 h 681791"/>
                <a:gd name="connsiteX2669" fmla="*/ 1066291 w 1815205"/>
                <a:gd name="connsiteY2669" fmla="*/ 527850 h 681791"/>
                <a:gd name="connsiteX2670" fmla="*/ 1065693 w 1815205"/>
                <a:gd name="connsiteY2670" fmla="*/ 531349 h 681791"/>
                <a:gd name="connsiteX2671" fmla="*/ 1065523 w 1815205"/>
                <a:gd name="connsiteY2671" fmla="*/ 532288 h 681791"/>
                <a:gd name="connsiteX2672" fmla="*/ 1065267 w 1815205"/>
                <a:gd name="connsiteY2672" fmla="*/ 533569 h 681791"/>
                <a:gd name="connsiteX2673" fmla="*/ 998975 w 1815205"/>
                <a:gd name="connsiteY2673" fmla="*/ 518376 h 681791"/>
                <a:gd name="connsiteX2674" fmla="*/ 858714 w 1815205"/>
                <a:gd name="connsiteY2674" fmla="*/ 489273 h 681791"/>
                <a:gd name="connsiteX2675" fmla="*/ 734407 w 1815205"/>
                <a:gd name="connsiteY2675" fmla="*/ 461534 h 681791"/>
                <a:gd name="connsiteX2676" fmla="*/ 318741 w 1815205"/>
                <a:gd name="connsiteY2676" fmla="*/ 373028 h 681791"/>
                <a:gd name="connsiteX2677" fmla="*/ 302616 w 1815205"/>
                <a:gd name="connsiteY2677" fmla="*/ 369273 h 681791"/>
                <a:gd name="connsiteX2678" fmla="*/ 303213 w 1815205"/>
                <a:gd name="connsiteY2678" fmla="*/ 366030 h 681791"/>
                <a:gd name="connsiteX2679" fmla="*/ 308418 w 1815205"/>
                <a:gd name="connsiteY2679" fmla="*/ 347338 h 681791"/>
                <a:gd name="connsiteX2680" fmla="*/ 308418 w 1815205"/>
                <a:gd name="connsiteY2680" fmla="*/ 347338 h 681791"/>
                <a:gd name="connsiteX2681" fmla="*/ 308418 w 1815205"/>
                <a:gd name="connsiteY2681" fmla="*/ 347338 h 681791"/>
                <a:gd name="connsiteX2682" fmla="*/ 308418 w 1815205"/>
                <a:gd name="connsiteY2682" fmla="*/ 347338 h 681791"/>
                <a:gd name="connsiteX2683" fmla="*/ 308418 w 1815205"/>
                <a:gd name="connsiteY2683" fmla="*/ 347338 h 681791"/>
                <a:gd name="connsiteX2684" fmla="*/ 309100 w 1815205"/>
                <a:gd name="connsiteY2684" fmla="*/ 341108 h 681791"/>
                <a:gd name="connsiteX2685" fmla="*/ 313708 w 1815205"/>
                <a:gd name="connsiteY2685" fmla="*/ 342814 h 681791"/>
                <a:gd name="connsiteX2686" fmla="*/ 313708 w 1815205"/>
                <a:gd name="connsiteY2686" fmla="*/ 342814 h 681791"/>
                <a:gd name="connsiteX2687" fmla="*/ 313708 w 1815205"/>
                <a:gd name="connsiteY2687" fmla="*/ 342814 h 681791"/>
                <a:gd name="connsiteX2688" fmla="*/ 313708 w 1815205"/>
                <a:gd name="connsiteY2688" fmla="*/ 342814 h 681791"/>
                <a:gd name="connsiteX2689" fmla="*/ 313708 w 1815205"/>
                <a:gd name="connsiteY2689" fmla="*/ 342814 h 681791"/>
                <a:gd name="connsiteX2690" fmla="*/ 337340 w 1815205"/>
                <a:gd name="connsiteY2690" fmla="*/ 350325 h 681791"/>
                <a:gd name="connsiteX2691" fmla="*/ 336914 w 1815205"/>
                <a:gd name="connsiteY2691" fmla="*/ 359714 h 681791"/>
                <a:gd name="connsiteX2692" fmla="*/ 336316 w 1815205"/>
                <a:gd name="connsiteY2692" fmla="*/ 367395 h 681791"/>
                <a:gd name="connsiteX2693" fmla="*/ 336658 w 1815205"/>
                <a:gd name="connsiteY2693" fmla="*/ 367395 h 681791"/>
                <a:gd name="connsiteX2694" fmla="*/ 339132 w 1815205"/>
                <a:gd name="connsiteY2694" fmla="*/ 360055 h 681791"/>
                <a:gd name="connsiteX2695" fmla="*/ 341862 w 1815205"/>
                <a:gd name="connsiteY2695" fmla="*/ 351520 h 681791"/>
                <a:gd name="connsiteX2696" fmla="*/ 393053 w 1815205"/>
                <a:gd name="connsiteY2696" fmla="*/ 366883 h 681791"/>
                <a:gd name="connsiteX2697" fmla="*/ 391432 w 1815205"/>
                <a:gd name="connsiteY2697" fmla="*/ 375418 h 681791"/>
                <a:gd name="connsiteX2698" fmla="*/ 389811 w 1815205"/>
                <a:gd name="connsiteY2698" fmla="*/ 382928 h 681791"/>
                <a:gd name="connsiteX2699" fmla="*/ 390152 w 1815205"/>
                <a:gd name="connsiteY2699" fmla="*/ 383014 h 681791"/>
                <a:gd name="connsiteX2700" fmla="*/ 393565 w 1815205"/>
                <a:gd name="connsiteY2700" fmla="*/ 376186 h 681791"/>
                <a:gd name="connsiteX2701" fmla="*/ 397489 w 1815205"/>
                <a:gd name="connsiteY2701" fmla="*/ 368163 h 681791"/>
                <a:gd name="connsiteX2702" fmla="*/ 400561 w 1815205"/>
                <a:gd name="connsiteY2702" fmla="*/ 369102 h 681791"/>
                <a:gd name="connsiteX2703" fmla="*/ 431616 w 1815205"/>
                <a:gd name="connsiteY2703" fmla="*/ 378234 h 681791"/>
                <a:gd name="connsiteX2704" fmla="*/ 431701 w 1815205"/>
                <a:gd name="connsiteY2704" fmla="*/ 377893 h 681791"/>
                <a:gd name="connsiteX2705" fmla="*/ 401414 w 1815205"/>
                <a:gd name="connsiteY2705" fmla="*/ 367054 h 681791"/>
                <a:gd name="connsiteX2706" fmla="*/ 398513 w 1815205"/>
                <a:gd name="connsiteY2706" fmla="*/ 365944 h 681791"/>
                <a:gd name="connsiteX2707" fmla="*/ 398940 w 1815205"/>
                <a:gd name="connsiteY2707" fmla="*/ 365005 h 681791"/>
                <a:gd name="connsiteX2708" fmla="*/ 411652 w 1815205"/>
                <a:gd name="connsiteY2708" fmla="*/ 370041 h 681791"/>
                <a:gd name="connsiteX2709" fmla="*/ 411652 w 1815205"/>
                <a:gd name="connsiteY2709" fmla="*/ 370041 h 681791"/>
                <a:gd name="connsiteX2710" fmla="*/ 411652 w 1815205"/>
                <a:gd name="connsiteY2710" fmla="*/ 370041 h 681791"/>
                <a:gd name="connsiteX2711" fmla="*/ 411652 w 1815205"/>
                <a:gd name="connsiteY2711" fmla="*/ 370041 h 681791"/>
                <a:gd name="connsiteX2712" fmla="*/ 411652 w 1815205"/>
                <a:gd name="connsiteY2712" fmla="*/ 370041 h 681791"/>
                <a:gd name="connsiteX2713" fmla="*/ 442280 w 1815205"/>
                <a:gd name="connsiteY2713" fmla="*/ 380539 h 681791"/>
                <a:gd name="connsiteX2714" fmla="*/ 442025 w 1815205"/>
                <a:gd name="connsiteY2714" fmla="*/ 390695 h 681791"/>
                <a:gd name="connsiteX2715" fmla="*/ 441684 w 1815205"/>
                <a:gd name="connsiteY2715" fmla="*/ 398718 h 681791"/>
                <a:gd name="connsiteX2716" fmla="*/ 442025 w 1815205"/>
                <a:gd name="connsiteY2716" fmla="*/ 398718 h 681791"/>
                <a:gd name="connsiteX2717" fmla="*/ 444158 w 1815205"/>
                <a:gd name="connsiteY2717" fmla="*/ 391037 h 681791"/>
                <a:gd name="connsiteX2718" fmla="*/ 446802 w 1815205"/>
                <a:gd name="connsiteY2718" fmla="*/ 381990 h 681791"/>
                <a:gd name="connsiteX2719" fmla="*/ 516592 w 1815205"/>
                <a:gd name="connsiteY2719" fmla="*/ 404265 h 681791"/>
                <a:gd name="connsiteX2720" fmla="*/ 555496 w 1815205"/>
                <a:gd name="connsiteY2720" fmla="*/ 410837 h 681791"/>
                <a:gd name="connsiteX2721" fmla="*/ 555496 w 1815205"/>
                <a:gd name="connsiteY2721" fmla="*/ 410496 h 681791"/>
                <a:gd name="connsiteX2722" fmla="*/ 517445 w 1815205"/>
                <a:gd name="connsiteY2722" fmla="*/ 402217 h 681791"/>
                <a:gd name="connsiteX2723" fmla="*/ 506439 w 1815205"/>
                <a:gd name="connsiteY2723" fmla="*/ 398291 h 681791"/>
                <a:gd name="connsiteX2724" fmla="*/ 507377 w 1815205"/>
                <a:gd name="connsiteY2724" fmla="*/ 393939 h 681791"/>
                <a:gd name="connsiteX2725" fmla="*/ 511131 w 1815205"/>
                <a:gd name="connsiteY2725" fmla="*/ 376527 h 681791"/>
                <a:gd name="connsiteX2726" fmla="*/ 511131 w 1815205"/>
                <a:gd name="connsiteY2726" fmla="*/ 376527 h 681791"/>
                <a:gd name="connsiteX2727" fmla="*/ 511131 w 1815205"/>
                <a:gd name="connsiteY2727" fmla="*/ 376527 h 681791"/>
                <a:gd name="connsiteX2728" fmla="*/ 511131 w 1815205"/>
                <a:gd name="connsiteY2728" fmla="*/ 376442 h 681791"/>
                <a:gd name="connsiteX2729" fmla="*/ 511131 w 1815205"/>
                <a:gd name="connsiteY2729" fmla="*/ 376442 h 681791"/>
                <a:gd name="connsiteX2730" fmla="*/ 509681 w 1815205"/>
                <a:gd name="connsiteY2730" fmla="*/ 358690 h 681791"/>
                <a:gd name="connsiteX2731" fmla="*/ 509425 w 1815205"/>
                <a:gd name="connsiteY2731" fmla="*/ 355446 h 681791"/>
                <a:gd name="connsiteX2732" fmla="*/ 546197 w 1815205"/>
                <a:gd name="connsiteY2732" fmla="*/ 362530 h 681791"/>
                <a:gd name="connsiteX2733" fmla="*/ 605322 w 1815205"/>
                <a:gd name="connsiteY2733" fmla="*/ 373284 h 681791"/>
                <a:gd name="connsiteX2734" fmla="*/ 603018 w 1815205"/>
                <a:gd name="connsiteY2734" fmla="*/ 379685 h 681791"/>
                <a:gd name="connsiteX2735" fmla="*/ 596534 w 1815205"/>
                <a:gd name="connsiteY2735" fmla="*/ 395731 h 681791"/>
                <a:gd name="connsiteX2736" fmla="*/ 566758 w 1815205"/>
                <a:gd name="connsiteY2736" fmla="*/ 390439 h 681791"/>
                <a:gd name="connsiteX2737" fmla="*/ 551999 w 1815205"/>
                <a:gd name="connsiteY2737" fmla="*/ 387367 h 681791"/>
                <a:gd name="connsiteX2738" fmla="*/ 550804 w 1815205"/>
                <a:gd name="connsiteY2738" fmla="*/ 378832 h 681791"/>
                <a:gd name="connsiteX2739" fmla="*/ 550292 w 1815205"/>
                <a:gd name="connsiteY2739" fmla="*/ 374138 h 681791"/>
                <a:gd name="connsiteX2740" fmla="*/ 549951 w 1815205"/>
                <a:gd name="connsiteY2740" fmla="*/ 374138 h 681791"/>
                <a:gd name="connsiteX2741" fmla="*/ 548671 w 1815205"/>
                <a:gd name="connsiteY2741" fmla="*/ 378661 h 681791"/>
                <a:gd name="connsiteX2742" fmla="*/ 545003 w 1815205"/>
                <a:gd name="connsiteY2742" fmla="*/ 391463 h 681791"/>
                <a:gd name="connsiteX2743" fmla="*/ 545003 w 1815205"/>
                <a:gd name="connsiteY2743" fmla="*/ 391463 h 681791"/>
                <a:gd name="connsiteX2744" fmla="*/ 545003 w 1815205"/>
                <a:gd name="connsiteY2744" fmla="*/ 391463 h 681791"/>
                <a:gd name="connsiteX2745" fmla="*/ 545003 w 1815205"/>
                <a:gd name="connsiteY2745" fmla="*/ 391463 h 681791"/>
                <a:gd name="connsiteX2746" fmla="*/ 545003 w 1815205"/>
                <a:gd name="connsiteY2746" fmla="*/ 391463 h 681791"/>
                <a:gd name="connsiteX2747" fmla="*/ 546367 w 1815205"/>
                <a:gd name="connsiteY2747" fmla="*/ 403070 h 681791"/>
                <a:gd name="connsiteX2748" fmla="*/ 534679 w 1815205"/>
                <a:gd name="connsiteY2748" fmla="*/ 400681 h 681791"/>
                <a:gd name="connsiteX2749" fmla="*/ 534679 w 1815205"/>
                <a:gd name="connsiteY2749" fmla="*/ 401022 h 681791"/>
                <a:gd name="connsiteX2750" fmla="*/ 546624 w 1815205"/>
                <a:gd name="connsiteY2750" fmla="*/ 403924 h 681791"/>
                <a:gd name="connsiteX2751" fmla="*/ 546709 w 1815205"/>
                <a:gd name="connsiteY2751" fmla="*/ 404607 h 681791"/>
                <a:gd name="connsiteX2752" fmla="*/ 547306 w 1815205"/>
                <a:gd name="connsiteY2752" fmla="*/ 409301 h 681791"/>
                <a:gd name="connsiteX2753" fmla="*/ 547647 w 1815205"/>
                <a:gd name="connsiteY2753" fmla="*/ 409301 h 681791"/>
                <a:gd name="connsiteX2754" fmla="*/ 548927 w 1815205"/>
                <a:gd name="connsiteY2754" fmla="*/ 404778 h 681791"/>
                <a:gd name="connsiteX2755" fmla="*/ 549012 w 1815205"/>
                <a:gd name="connsiteY2755" fmla="*/ 404522 h 681791"/>
                <a:gd name="connsiteX2756" fmla="*/ 577594 w 1815205"/>
                <a:gd name="connsiteY2756" fmla="*/ 411520 h 681791"/>
                <a:gd name="connsiteX2757" fmla="*/ 593292 w 1815205"/>
                <a:gd name="connsiteY2757" fmla="*/ 415276 h 681791"/>
                <a:gd name="connsiteX2758" fmla="*/ 593122 w 1815205"/>
                <a:gd name="connsiteY2758" fmla="*/ 416385 h 681791"/>
                <a:gd name="connsiteX2759" fmla="*/ 591842 w 1815205"/>
                <a:gd name="connsiteY2759" fmla="*/ 423128 h 681791"/>
                <a:gd name="connsiteX2760" fmla="*/ 592183 w 1815205"/>
                <a:gd name="connsiteY2760" fmla="*/ 423213 h 681791"/>
                <a:gd name="connsiteX2761" fmla="*/ 595255 w 1815205"/>
                <a:gd name="connsiteY2761" fmla="*/ 417068 h 681791"/>
                <a:gd name="connsiteX2762" fmla="*/ 595851 w 1815205"/>
                <a:gd name="connsiteY2762" fmla="*/ 415873 h 681791"/>
                <a:gd name="connsiteX2763" fmla="*/ 639022 w 1815205"/>
                <a:gd name="connsiteY2763" fmla="*/ 426115 h 681791"/>
                <a:gd name="connsiteX2764" fmla="*/ 639022 w 1815205"/>
                <a:gd name="connsiteY2764" fmla="*/ 428078 h 681791"/>
                <a:gd name="connsiteX2765" fmla="*/ 639193 w 1815205"/>
                <a:gd name="connsiteY2765" fmla="*/ 428078 h 681791"/>
                <a:gd name="connsiteX2766" fmla="*/ 639875 w 1815205"/>
                <a:gd name="connsiteY2766" fmla="*/ 426200 h 681791"/>
                <a:gd name="connsiteX2767" fmla="*/ 685605 w 1815205"/>
                <a:gd name="connsiteY2767" fmla="*/ 436442 h 681791"/>
                <a:gd name="connsiteX2768" fmla="*/ 683643 w 1815205"/>
                <a:gd name="connsiteY2768" fmla="*/ 444123 h 681791"/>
                <a:gd name="connsiteX2769" fmla="*/ 682108 w 1815205"/>
                <a:gd name="connsiteY2769" fmla="*/ 449842 h 681791"/>
                <a:gd name="connsiteX2770" fmla="*/ 643117 w 1815205"/>
                <a:gd name="connsiteY2770" fmla="*/ 441734 h 681791"/>
                <a:gd name="connsiteX2771" fmla="*/ 452433 w 1815205"/>
                <a:gd name="connsiteY2771" fmla="*/ 401278 h 681791"/>
                <a:gd name="connsiteX2772" fmla="*/ 318741 w 1815205"/>
                <a:gd name="connsiteY2772" fmla="*/ 372345 h 681791"/>
                <a:gd name="connsiteX2773" fmla="*/ 160137 w 1815205"/>
                <a:gd name="connsiteY2773" fmla="*/ 335646 h 681791"/>
                <a:gd name="connsiteX2774" fmla="*/ 160137 w 1815205"/>
                <a:gd name="connsiteY2774" fmla="*/ 327111 h 681791"/>
                <a:gd name="connsiteX2775" fmla="*/ 160137 w 1815205"/>
                <a:gd name="connsiteY2775" fmla="*/ 327111 h 681791"/>
                <a:gd name="connsiteX2776" fmla="*/ 160137 w 1815205"/>
                <a:gd name="connsiteY2776" fmla="*/ 327111 h 681791"/>
                <a:gd name="connsiteX2777" fmla="*/ 160137 w 1815205"/>
                <a:gd name="connsiteY2777" fmla="*/ 327111 h 681791"/>
                <a:gd name="connsiteX2778" fmla="*/ 160137 w 1815205"/>
                <a:gd name="connsiteY2778" fmla="*/ 327111 h 681791"/>
                <a:gd name="connsiteX2779" fmla="*/ 159881 w 1815205"/>
                <a:gd name="connsiteY2779" fmla="*/ 322758 h 681791"/>
                <a:gd name="connsiteX2780" fmla="*/ 171484 w 1815205"/>
                <a:gd name="connsiteY2780" fmla="*/ 332317 h 681791"/>
                <a:gd name="connsiteX2781" fmla="*/ 171654 w 1815205"/>
                <a:gd name="connsiteY2781" fmla="*/ 332061 h 681791"/>
                <a:gd name="connsiteX2782" fmla="*/ 159710 w 1815205"/>
                <a:gd name="connsiteY2782" fmla="*/ 320453 h 681791"/>
                <a:gd name="connsiteX2783" fmla="*/ 160392 w 1815205"/>
                <a:gd name="connsiteY2783" fmla="*/ 297494 h 681791"/>
                <a:gd name="connsiteX2784" fmla="*/ 161075 w 1815205"/>
                <a:gd name="connsiteY2784" fmla="*/ 293057 h 681791"/>
                <a:gd name="connsiteX2785" fmla="*/ 164061 w 1815205"/>
                <a:gd name="connsiteY2785" fmla="*/ 295532 h 681791"/>
                <a:gd name="connsiteX2786" fmla="*/ 179674 w 1815205"/>
                <a:gd name="connsiteY2786" fmla="*/ 308248 h 681791"/>
                <a:gd name="connsiteX2787" fmla="*/ 179845 w 1815205"/>
                <a:gd name="connsiteY2787" fmla="*/ 307993 h 681791"/>
                <a:gd name="connsiteX2788" fmla="*/ 165597 w 1815205"/>
                <a:gd name="connsiteY2788" fmla="*/ 293910 h 681791"/>
                <a:gd name="connsiteX2789" fmla="*/ 161587 w 1815205"/>
                <a:gd name="connsiteY2789" fmla="*/ 289899 h 681791"/>
                <a:gd name="connsiteX2790" fmla="*/ 162184 w 1815205"/>
                <a:gd name="connsiteY2790" fmla="*/ 286826 h 681791"/>
                <a:gd name="connsiteX2791" fmla="*/ 161843 w 1815205"/>
                <a:gd name="connsiteY2791" fmla="*/ 286741 h 681791"/>
                <a:gd name="connsiteX2792" fmla="*/ 160904 w 1815205"/>
                <a:gd name="connsiteY2792" fmla="*/ 289216 h 681791"/>
                <a:gd name="connsiteX2793" fmla="*/ 154335 w 1815205"/>
                <a:gd name="connsiteY2793" fmla="*/ 282644 h 681791"/>
                <a:gd name="connsiteX2794" fmla="*/ 160137 w 1815205"/>
                <a:gd name="connsiteY2794" fmla="*/ 284010 h 681791"/>
                <a:gd name="connsiteX2795" fmla="*/ 198529 w 1815205"/>
                <a:gd name="connsiteY2795" fmla="*/ 315333 h 681791"/>
                <a:gd name="connsiteX2796" fmla="*/ 197847 w 1815205"/>
                <a:gd name="connsiteY2796" fmla="*/ 319173 h 681791"/>
                <a:gd name="connsiteX2797" fmla="*/ 197847 w 1815205"/>
                <a:gd name="connsiteY2797" fmla="*/ 319173 h 681791"/>
                <a:gd name="connsiteX2798" fmla="*/ 197847 w 1815205"/>
                <a:gd name="connsiteY2798" fmla="*/ 319173 h 681791"/>
                <a:gd name="connsiteX2799" fmla="*/ 197847 w 1815205"/>
                <a:gd name="connsiteY2799" fmla="*/ 319173 h 681791"/>
                <a:gd name="connsiteX2800" fmla="*/ 197847 w 1815205"/>
                <a:gd name="connsiteY2800" fmla="*/ 319173 h 681791"/>
                <a:gd name="connsiteX2801" fmla="*/ 198614 w 1815205"/>
                <a:gd name="connsiteY2801" fmla="*/ 344778 h 681791"/>
                <a:gd name="connsiteX2802" fmla="*/ 160051 w 1815205"/>
                <a:gd name="connsiteY2802" fmla="*/ 335560 h 681791"/>
                <a:gd name="connsiteX2803" fmla="*/ 101523 w 1815205"/>
                <a:gd name="connsiteY2803" fmla="*/ 321819 h 681791"/>
                <a:gd name="connsiteX2804" fmla="*/ 93162 w 1815205"/>
                <a:gd name="connsiteY2804" fmla="*/ 310041 h 681791"/>
                <a:gd name="connsiteX2805" fmla="*/ 71321 w 1815205"/>
                <a:gd name="connsiteY2805" fmla="*/ 276669 h 681791"/>
                <a:gd name="connsiteX2806" fmla="*/ 68250 w 1815205"/>
                <a:gd name="connsiteY2806" fmla="*/ 264977 h 681791"/>
                <a:gd name="connsiteX2807" fmla="*/ 68164 w 1815205"/>
                <a:gd name="connsiteY2807" fmla="*/ 264379 h 681791"/>
                <a:gd name="connsiteX2808" fmla="*/ 74649 w 1815205"/>
                <a:gd name="connsiteY2808" fmla="*/ 266086 h 681791"/>
                <a:gd name="connsiteX2809" fmla="*/ 77891 w 1815205"/>
                <a:gd name="connsiteY2809" fmla="*/ 270695 h 681791"/>
                <a:gd name="connsiteX2810" fmla="*/ 77891 w 1815205"/>
                <a:gd name="connsiteY2810" fmla="*/ 270695 h 681791"/>
                <a:gd name="connsiteX2811" fmla="*/ 77891 w 1815205"/>
                <a:gd name="connsiteY2811" fmla="*/ 270695 h 681791"/>
                <a:gd name="connsiteX2812" fmla="*/ 77891 w 1815205"/>
                <a:gd name="connsiteY2812" fmla="*/ 270695 h 681791"/>
                <a:gd name="connsiteX2813" fmla="*/ 77891 w 1815205"/>
                <a:gd name="connsiteY2813" fmla="*/ 270695 h 681791"/>
                <a:gd name="connsiteX2814" fmla="*/ 90176 w 1815205"/>
                <a:gd name="connsiteY2814" fmla="*/ 284266 h 681791"/>
                <a:gd name="connsiteX2815" fmla="*/ 96319 w 1815205"/>
                <a:gd name="connsiteY2815" fmla="*/ 293483 h 681791"/>
                <a:gd name="connsiteX2816" fmla="*/ 104765 w 1815205"/>
                <a:gd name="connsiteY2816" fmla="*/ 306286 h 681791"/>
                <a:gd name="connsiteX2817" fmla="*/ 105022 w 1815205"/>
                <a:gd name="connsiteY2817" fmla="*/ 306115 h 681791"/>
                <a:gd name="connsiteX2818" fmla="*/ 98452 w 1815205"/>
                <a:gd name="connsiteY2818" fmla="*/ 292886 h 681791"/>
                <a:gd name="connsiteX2819" fmla="*/ 110140 w 1815205"/>
                <a:gd name="connsiteY2819" fmla="*/ 304579 h 681791"/>
                <a:gd name="connsiteX2820" fmla="*/ 113639 w 1815205"/>
                <a:gd name="connsiteY2820" fmla="*/ 307993 h 681791"/>
                <a:gd name="connsiteX2821" fmla="*/ 113639 w 1815205"/>
                <a:gd name="connsiteY2821" fmla="*/ 308163 h 681791"/>
                <a:gd name="connsiteX2822" fmla="*/ 113724 w 1815205"/>
                <a:gd name="connsiteY2822" fmla="*/ 308163 h 681791"/>
                <a:gd name="connsiteX2823" fmla="*/ 122085 w 1815205"/>
                <a:gd name="connsiteY2823" fmla="*/ 316271 h 681791"/>
                <a:gd name="connsiteX2824" fmla="*/ 122341 w 1815205"/>
                <a:gd name="connsiteY2824" fmla="*/ 316015 h 681791"/>
                <a:gd name="connsiteX2825" fmla="*/ 113809 w 1815205"/>
                <a:gd name="connsiteY2825" fmla="*/ 305688 h 681791"/>
                <a:gd name="connsiteX2826" fmla="*/ 114321 w 1815205"/>
                <a:gd name="connsiteY2826" fmla="*/ 303896 h 681791"/>
                <a:gd name="connsiteX2827" fmla="*/ 116284 w 1815205"/>
                <a:gd name="connsiteY2827" fmla="*/ 297494 h 681791"/>
                <a:gd name="connsiteX2828" fmla="*/ 116284 w 1815205"/>
                <a:gd name="connsiteY2828" fmla="*/ 297494 h 681791"/>
                <a:gd name="connsiteX2829" fmla="*/ 116284 w 1815205"/>
                <a:gd name="connsiteY2829" fmla="*/ 297494 h 681791"/>
                <a:gd name="connsiteX2830" fmla="*/ 116284 w 1815205"/>
                <a:gd name="connsiteY2830" fmla="*/ 297494 h 681791"/>
                <a:gd name="connsiteX2831" fmla="*/ 116284 w 1815205"/>
                <a:gd name="connsiteY2831" fmla="*/ 297494 h 681791"/>
                <a:gd name="connsiteX2832" fmla="*/ 113041 w 1815205"/>
                <a:gd name="connsiteY2832" fmla="*/ 291605 h 681791"/>
                <a:gd name="connsiteX2833" fmla="*/ 111932 w 1815205"/>
                <a:gd name="connsiteY2833" fmla="*/ 289557 h 681791"/>
                <a:gd name="connsiteX2834" fmla="*/ 111591 w 1815205"/>
                <a:gd name="connsiteY2834" fmla="*/ 289557 h 681791"/>
                <a:gd name="connsiteX2835" fmla="*/ 110908 w 1815205"/>
                <a:gd name="connsiteY2835" fmla="*/ 291862 h 681791"/>
                <a:gd name="connsiteX2836" fmla="*/ 109031 w 1815205"/>
                <a:gd name="connsiteY2836" fmla="*/ 297580 h 681791"/>
                <a:gd name="connsiteX2837" fmla="*/ 107581 w 1815205"/>
                <a:gd name="connsiteY2837" fmla="*/ 294593 h 681791"/>
                <a:gd name="connsiteX2838" fmla="*/ 96831 w 1815205"/>
                <a:gd name="connsiteY2838" fmla="*/ 271378 h 681791"/>
                <a:gd name="connsiteX2839" fmla="*/ 103059 w 1815205"/>
                <a:gd name="connsiteY2839" fmla="*/ 272573 h 681791"/>
                <a:gd name="connsiteX2840" fmla="*/ 105533 w 1815205"/>
                <a:gd name="connsiteY2840" fmla="*/ 275219 h 681791"/>
                <a:gd name="connsiteX2841" fmla="*/ 117563 w 1815205"/>
                <a:gd name="connsiteY2841" fmla="*/ 293739 h 681791"/>
                <a:gd name="connsiteX2842" fmla="*/ 117563 w 1815205"/>
                <a:gd name="connsiteY2842" fmla="*/ 293739 h 681791"/>
                <a:gd name="connsiteX2843" fmla="*/ 123023 w 1815205"/>
                <a:gd name="connsiteY2843" fmla="*/ 302274 h 681791"/>
                <a:gd name="connsiteX2844" fmla="*/ 119526 w 1815205"/>
                <a:gd name="connsiteY2844" fmla="*/ 292886 h 681791"/>
                <a:gd name="connsiteX2845" fmla="*/ 116539 w 1815205"/>
                <a:gd name="connsiteY2845" fmla="*/ 285631 h 681791"/>
                <a:gd name="connsiteX2846" fmla="*/ 147766 w 1815205"/>
                <a:gd name="connsiteY2846" fmla="*/ 312772 h 681791"/>
                <a:gd name="connsiteX2847" fmla="*/ 148960 w 1815205"/>
                <a:gd name="connsiteY2847" fmla="*/ 317466 h 681791"/>
                <a:gd name="connsiteX2848" fmla="*/ 152970 w 1815205"/>
                <a:gd name="connsiteY2848" fmla="*/ 333938 h 681791"/>
                <a:gd name="connsiteX2849" fmla="*/ 149984 w 1815205"/>
                <a:gd name="connsiteY2849" fmla="*/ 333256 h 681791"/>
                <a:gd name="connsiteX2850" fmla="*/ 101182 w 1815205"/>
                <a:gd name="connsiteY2850" fmla="*/ 321819 h 681791"/>
                <a:gd name="connsiteX2851" fmla="*/ 20387 w 1815205"/>
                <a:gd name="connsiteY2851" fmla="*/ 278462 h 681791"/>
                <a:gd name="connsiteX2852" fmla="*/ 30284 w 1815205"/>
                <a:gd name="connsiteY2852" fmla="*/ 254564 h 681791"/>
                <a:gd name="connsiteX2853" fmla="*/ 45043 w 1815205"/>
                <a:gd name="connsiteY2853" fmla="*/ 258234 h 681791"/>
                <a:gd name="connsiteX2854" fmla="*/ 52466 w 1815205"/>
                <a:gd name="connsiteY2854" fmla="*/ 260197 h 681791"/>
                <a:gd name="connsiteX2855" fmla="*/ 62534 w 1815205"/>
                <a:gd name="connsiteY2855" fmla="*/ 276669 h 681791"/>
                <a:gd name="connsiteX2856" fmla="*/ 62534 w 1815205"/>
                <a:gd name="connsiteY2856" fmla="*/ 276669 h 681791"/>
                <a:gd name="connsiteX2857" fmla="*/ 62534 w 1815205"/>
                <a:gd name="connsiteY2857" fmla="*/ 276669 h 681791"/>
                <a:gd name="connsiteX2858" fmla="*/ 62534 w 1815205"/>
                <a:gd name="connsiteY2858" fmla="*/ 276669 h 681791"/>
                <a:gd name="connsiteX2859" fmla="*/ 62534 w 1815205"/>
                <a:gd name="connsiteY2859" fmla="*/ 276669 h 681791"/>
                <a:gd name="connsiteX2860" fmla="*/ 64837 w 1815205"/>
                <a:gd name="connsiteY2860" fmla="*/ 279657 h 681791"/>
                <a:gd name="connsiteX2861" fmla="*/ 64837 w 1815205"/>
                <a:gd name="connsiteY2861" fmla="*/ 280937 h 681791"/>
                <a:gd name="connsiteX2862" fmla="*/ 64837 w 1815205"/>
                <a:gd name="connsiteY2862" fmla="*/ 280937 h 681791"/>
                <a:gd name="connsiteX2863" fmla="*/ 64837 w 1815205"/>
                <a:gd name="connsiteY2863" fmla="*/ 280937 h 681791"/>
                <a:gd name="connsiteX2864" fmla="*/ 64837 w 1815205"/>
                <a:gd name="connsiteY2864" fmla="*/ 280937 h 681791"/>
                <a:gd name="connsiteX2865" fmla="*/ 69956 w 1815205"/>
                <a:gd name="connsiteY2865" fmla="*/ 295958 h 681791"/>
                <a:gd name="connsiteX2866" fmla="*/ 72089 w 1815205"/>
                <a:gd name="connsiteY2866" fmla="*/ 301164 h 681791"/>
                <a:gd name="connsiteX2867" fmla="*/ 72430 w 1815205"/>
                <a:gd name="connsiteY2867" fmla="*/ 301164 h 681791"/>
                <a:gd name="connsiteX2868" fmla="*/ 72175 w 1815205"/>
                <a:gd name="connsiteY2868" fmla="*/ 295617 h 681791"/>
                <a:gd name="connsiteX2869" fmla="*/ 72175 w 1815205"/>
                <a:gd name="connsiteY2869" fmla="*/ 288875 h 681791"/>
                <a:gd name="connsiteX2870" fmla="*/ 91371 w 1815205"/>
                <a:gd name="connsiteY2870" fmla="*/ 311321 h 681791"/>
                <a:gd name="connsiteX2871" fmla="*/ 100670 w 1815205"/>
                <a:gd name="connsiteY2871" fmla="*/ 321648 h 681791"/>
                <a:gd name="connsiteX2872" fmla="*/ 62448 w 1815205"/>
                <a:gd name="connsiteY2872" fmla="*/ 312175 h 681791"/>
                <a:gd name="connsiteX2873" fmla="*/ 21752 w 1815205"/>
                <a:gd name="connsiteY2873" fmla="*/ 298434 h 681791"/>
                <a:gd name="connsiteX2874" fmla="*/ 20387 w 1815205"/>
                <a:gd name="connsiteY2874" fmla="*/ 278462 h 681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Lst>
              <a:rect l="l" t="t" r="r" b="b"/>
              <a:pathLst>
                <a:path w="1815205" h="681791">
                  <a:moveTo>
                    <a:pt x="1873" y="285802"/>
                  </a:moveTo>
                  <a:cubicBezTo>
                    <a:pt x="-3246" y="306456"/>
                    <a:pt x="1703" y="316015"/>
                    <a:pt x="22008" y="321648"/>
                  </a:cubicBezTo>
                  <a:cubicBezTo>
                    <a:pt x="58097" y="331634"/>
                    <a:pt x="94357" y="340766"/>
                    <a:pt x="130531" y="350411"/>
                  </a:cubicBezTo>
                  <a:cubicBezTo>
                    <a:pt x="140343" y="353056"/>
                    <a:pt x="150154" y="355873"/>
                    <a:pt x="159966" y="358604"/>
                  </a:cubicBezTo>
                  <a:lnTo>
                    <a:pt x="161075" y="362872"/>
                  </a:lnTo>
                  <a:lnTo>
                    <a:pt x="161075" y="358945"/>
                  </a:lnTo>
                  <a:cubicBezTo>
                    <a:pt x="172422" y="362189"/>
                    <a:pt x="183855" y="365261"/>
                    <a:pt x="195372" y="367907"/>
                  </a:cubicBezTo>
                  <a:cubicBezTo>
                    <a:pt x="251597" y="380709"/>
                    <a:pt x="307906" y="393170"/>
                    <a:pt x="364301" y="405119"/>
                  </a:cubicBezTo>
                  <a:cubicBezTo>
                    <a:pt x="421548" y="417239"/>
                    <a:pt x="479052" y="428334"/>
                    <a:pt x="536300" y="440283"/>
                  </a:cubicBezTo>
                  <a:cubicBezTo>
                    <a:pt x="573755" y="448135"/>
                    <a:pt x="611124" y="456840"/>
                    <a:pt x="648578" y="464778"/>
                  </a:cubicBezTo>
                  <a:cubicBezTo>
                    <a:pt x="717173" y="479372"/>
                    <a:pt x="785768" y="493967"/>
                    <a:pt x="854448" y="508134"/>
                  </a:cubicBezTo>
                  <a:cubicBezTo>
                    <a:pt x="901202" y="517779"/>
                    <a:pt x="948212" y="526399"/>
                    <a:pt x="994966" y="536129"/>
                  </a:cubicBezTo>
                  <a:cubicBezTo>
                    <a:pt x="1031140" y="543725"/>
                    <a:pt x="1067144" y="552516"/>
                    <a:pt x="1103233" y="560624"/>
                  </a:cubicBezTo>
                  <a:cubicBezTo>
                    <a:pt x="1167477" y="575048"/>
                    <a:pt x="1231721" y="589472"/>
                    <a:pt x="1295965" y="603725"/>
                  </a:cubicBezTo>
                  <a:cubicBezTo>
                    <a:pt x="1353042" y="616442"/>
                    <a:pt x="1410119" y="629415"/>
                    <a:pt x="1467367" y="641278"/>
                  </a:cubicBezTo>
                  <a:cubicBezTo>
                    <a:pt x="1524274" y="653056"/>
                    <a:pt x="1581351" y="663810"/>
                    <a:pt x="1638428" y="674394"/>
                  </a:cubicBezTo>
                  <a:cubicBezTo>
                    <a:pt x="1657027" y="677807"/>
                    <a:pt x="1675968" y="679258"/>
                    <a:pt x="1694738" y="681563"/>
                  </a:cubicBezTo>
                  <a:cubicBezTo>
                    <a:pt x="1695591" y="681648"/>
                    <a:pt x="1696444" y="681733"/>
                    <a:pt x="1697297" y="681733"/>
                  </a:cubicBezTo>
                  <a:cubicBezTo>
                    <a:pt x="1709839" y="682245"/>
                    <a:pt x="1714616" y="679514"/>
                    <a:pt x="1718627" y="667566"/>
                  </a:cubicBezTo>
                  <a:cubicBezTo>
                    <a:pt x="1724940" y="649216"/>
                    <a:pt x="1730571" y="630695"/>
                    <a:pt x="1736714" y="612345"/>
                  </a:cubicBezTo>
                  <a:cubicBezTo>
                    <a:pt x="1753692" y="561734"/>
                    <a:pt x="1770329" y="511036"/>
                    <a:pt x="1788075" y="460681"/>
                  </a:cubicBezTo>
                  <a:cubicBezTo>
                    <a:pt x="1795070" y="440795"/>
                    <a:pt x="1802323" y="420994"/>
                    <a:pt x="1806844" y="400340"/>
                  </a:cubicBezTo>
                  <a:cubicBezTo>
                    <a:pt x="1808636" y="391975"/>
                    <a:pt x="1811281" y="383697"/>
                    <a:pt x="1813414" y="375332"/>
                  </a:cubicBezTo>
                  <a:cubicBezTo>
                    <a:pt x="1814267" y="372089"/>
                    <a:pt x="1814694" y="368761"/>
                    <a:pt x="1815206" y="365859"/>
                  </a:cubicBezTo>
                  <a:cubicBezTo>
                    <a:pt x="1810513" y="358945"/>
                    <a:pt x="1804797" y="358092"/>
                    <a:pt x="1799592" y="356129"/>
                  </a:cubicBezTo>
                  <a:cubicBezTo>
                    <a:pt x="1787392" y="351606"/>
                    <a:pt x="1775021" y="347679"/>
                    <a:pt x="1762565" y="344010"/>
                  </a:cubicBezTo>
                  <a:lnTo>
                    <a:pt x="1762394" y="342218"/>
                  </a:lnTo>
                  <a:cubicBezTo>
                    <a:pt x="1762394" y="342218"/>
                    <a:pt x="1762053" y="342218"/>
                    <a:pt x="1762053" y="342218"/>
                  </a:cubicBezTo>
                  <a:lnTo>
                    <a:pt x="1762053" y="343839"/>
                  </a:lnTo>
                  <a:cubicBezTo>
                    <a:pt x="1738761" y="337011"/>
                    <a:pt x="1715214" y="331293"/>
                    <a:pt x="1691666" y="325574"/>
                  </a:cubicBezTo>
                  <a:cubicBezTo>
                    <a:pt x="1652761" y="316186"/>
                    <a:pt x="1614369" y="304664"/>
                    <a:pt x="1575549" y="295190"/>
                  </a:cubicBezTo>
                  <a:cubicBezTo>
                    <a:pt x="1525383" y="282986"/>
                    <a:pt x="1474875" y="272146"/>
                    <a:pt x="1424709" y="260197"/>
                  </a:cubicBezTo>
                  <a:cubicBezTo>
                    <a:pt x="1374457" y="248249"/>
                    <a:pt x="1324461" y="235190"/>
                    <a:pt x="1274209" y="223583"/>
                  </a:cubicBezTo>
                  <a:cubicBezTo>
                    <a:pt x="1220118" y="211036"/>
                    <a:pt x="1165771" y="199685"/>
                    <a:pt x="1111594" y="187736"/>
                  </a:cubicBezTo>
                  <a:cubicBezTo>
                    <a:pt x="1051105" y="174337"/>
                    <a:pt x="990700" y="160425"/>
                    <a:pt x="930125" y="147281"/>
                  </a:cubicBezTo>
                  <a:cubicBezTo>
                    <a:pt x="849414" y="129700"/>
                    <a:pt x="768619" y="112203"/>
                    <a:pt x="687738" y="95646"/>
                  </a:cubicBezTo>
                  <a:cubicBezTo>
                    <a:pt x="654465" y="88818"/>
                    <a:pt x="620679" y="84380"/>
                    <a:pt x="587149" y="78661"/>
                  </a:cubicBezTo>
                  <a:cubicBezTo>
                    <a:pt x="549354" y="72260"/>
                    <a:pt x="511729" y="65432"/>
                    <a:pt x="473933" y="59202"/>
                  </a:cubicBezTo>
                  <a:cubicBezTo>
                    <a:pt x="450983" y="55446"/>
                    <a:pt x="427947" y="52459"/>
                    <a:pt x="404997" y="48875"/>
                  </a:cubicBezTo>
                  <a:cubicBezTo>
                    <a:pt x="369676" y="43327"/>
                    <a:pt x="334440" y="37779"/>
                    <a:pt x="299204" y="31720"/>
                  </a:cubicBezTo>
                  <a:cubicBezTo>
                    <a:pt x="261067" y="25148"/>
                    <a:pt x="223015" y="17723"/>
                    <a:pt x="184878" y="11065"/>
                  </a:cubicBezTo>
                  <a:cubicBezTo>
                    <a:pt x="162440" y="7139"/>
                    <a:pt x="139831" y="3896"/>
                    <a:pt x="117222" y="823"/>
                  </a:cubicBezTo>
                  <a:cubicBezTo>
                    <a:pt x="110055" y="-115"/>
                    <a:pt x="102632" y="-201"/>
                    <a:pt x="95295" y="311"/>
                  </a:cubicBezTo>
                  <a:cubicBezTo>
                    <a:pt x="86593" y="909"/>
                    <a:pt x="80109" y="5176"/>
                    <a:pt x="76099" y="13455"/>
                  </a:cubicBezTo>
                  <a:cubicBezTo>
                    <a:pt x="75416" y="14906"/>
                    <a:pt x="74649" y="16442"/>
                    <a:pt x="73966" y="17893"/>
                  </a:cubicBezTo>
                  <a:lnTo>
                    <a:pt x="73198" y="16528"/>
                  </a:lnTo>
                  <a:cubicBezTo>
                    <a:pt x="73198" y="16528"/>
                    <a:pt x="72857" y="16528"/>
                    <a:pt x="72942" y="16698"/>
                  </a:cubicBezTo>
                  <a:lnTo>
                    <a:pt x="73710" y="18491"/>
                  </a:lnTo>
                  <a:cubicBezTo>
                    <a:pt x="67738" y="31293"/>
                    <a:pt x="62448" y="44266"/>
                    <a:pt x="58780" y="57922"/>
                  </a:cubicBezTo>
                  <a:cubicBezTo>
                    <a:pt x="55623" y="69956"/>
                    <a:pt x="51272" y="81734"/>
                    <a:pt x="47859" y="93683"/>
                  </a:cubicBezTo>
                  <a:cubicBezTo>
                    <a:pt x="47603" y="94536"/>
                    <a:pt x="47432" y="95304"/>
                    <a:pt x="47176" y="96158"/>
                  </a:cubicBezTo>
                  <a:lnTo>
                    <a:pt x="44190" y="90781"/>
                  </a:lnTo>
                  <a:cubicBezTo>
                    <a:pt x="44190" y="90781"/>
                    <a:pt x="43849" y="90781"/>
                    <a:pt x="43934" y="90951"/>
                  </a:cubicBezTo>
                  <a:lnTo>
                    <a:pt x="46835" y="97267"/>
                  </a:lnTo>
                  <a:cubicBezTo>
                    <a:pt x="42910" y="110923"/>
                    <a:pt x="39242" y="124664"/>
                    <a:pt x="35659" y="138405"/>
                  </a:cubicBezTo>
                  <a:cubicBezTo>
                    <a:pt x="35659" y="138576"/>
                    <a:pt x="35573" y="138747"/>
                    <a:pt x="35488" y="138917"/>
                  </a:cubicBezTo>
                  <a:cubicBezTo>
                    <a:pt x="35318" y="138661"/>
                    <a:pt x="35232" y="138405"/>
                    <a:pt x="35061" y="138149"/>
                  </a:cubicBezTo>
                  <a:cubicBezTo>
                    <a:pt x="35061" y="138064"/>
                    <a:pt x="34720" y="138149"/>
                    <a:pt x="34806" y="138320"/>
                  </a:cubicBezTo>
                  <a:cubicBezTo>
                    <a:pt x="34976" y="138747"/>
                    <a:pt x="35147" y="139088"/>
                    <a:pt x="35318" y="139515"/>
                  </a:cubicBezTo>
                  <a:cubicBezTo>
                    <a:pt x="30795" y="156584"/>
                    <a:pt x="26103" y="173654"/>
                    <a:pt x="22264" y="190980"/>
                  </a:cubicBezTo>
                  <a:cubicBezTo>
                    <a:pt x="16633" y="216584"/>
                    <a:pt x="11940" y="242445"/>
                    <a:pt x="6651" y="268135"/>
                  </a:cubicBezTo>
                  <a:cubicBezTo>
                    <a:pt x="5457" y="274024"/>
                    <a:pt x="3324" y="279742"/>
                    <a:pt x="1873" y="285546"/>
                  </a:cubicBezTo>
                  <a:close/>
                  <a:moveTo>
                    <a:pt x="34806" y="227424"/>
                  </a:moveTo>
                  <a:cubicBezTo>
                    <a:pt x="36682" y="230923"/>
                    <a:pt x="38474" y="234422"/>
                    <a:pt x="40351" y="237836"/>
                  </a:cubicBezTo>
                  <a:cubicBezTo>
                    <a:pt x="41546" y="240055"/>
                    <a:pt x="42740" y="242274"/>
                    <a:pt x="43934" y="244493"/>
                  </a:cubicBezTo>
                  <a:cubicBezTo>
                    <a:pt x="40095" y="243213"/>
                    <a:pt x="36341" y="241420"/>
                    <a:pt x="32928" y="238263"/>
                  </a:cubicBezTo>
                  <a:cubicBezTo>
                    <a:pt x="33611" y="234678"/>
                    <a:pt x="34208" y="231094"/>
                    <a:pt x="34806" y="227424"/>
                  </a:cubicBezTo>
                  <a:close/>
                  <a:moveTo>
                    <a:pt x="61510" y="262587"/>
                  </a:moveTo>
                  <a:cubicBezTo>
                    <a:pt x="63216" y="263099"/>
                    <a:pt x="65008" y="263526"/>
                    <a:pt x="66714" y="263953"/>
                  </a:cubicBezTo>
                  <a:cubicBezTo>
                    <a:pt x="66714" y="264379"/>
                    <a:pt x="66629" y="264806"/>
                    <a:pt x="66543" y="265148"/>
                  </a:cubicBezTo>
                  <a:cubicBezTo>
                    <a:pt x="66373" y="266257"/>
                    <a:pt x="66202" y="267452"/>
                    <a:pt x="66117" y="268562"/>
                  </a:cubicBezTo>
                  <a:cubicBezTo>
                    <a:pt x="64581" y="266513"/>
                    <a:pt x="63046" y="264550"/>
                    <a:pt x="61510" y="262502"/>
                  </a:cubicBezTo>
                  <a:close/>
                  <a:moveTo>
                    <a:pt x="89238" y="273000"/>
                  </a:moveTo>
                  <a:cubicBezTo>
                    <a:pt x="88641" y="271720"/>
                    <a:pt x="88044" y="270525"/>
                    <a:pt x="87361" y="269330"/>
                  </a:cubicBezTo>
                  <a:cubicBezTo>
                    <a:pt x="88129" y="269500"/>
                    <a:pt x="88982" y="269671"/>
                    <a:pt x="89750" y="269927"/>
                  </a:cubicBezTo>
                  <a:cubicBezTo>
                    <a:pt x="95124" y="278547"/>
                    <a:pt x="100670" y="287082"/>
                    <a:pt x="106216" y="295617"/>
                  </a:cubicBezTo>
                  <a:cubicBezTo>
                    <a:pt x="100415" y="288192"/>
                    <a:pt x="94783" y="280681"/>
                    <a:pt x="89238" y="273085"/>
                  </a:cubicBezTo>
                  <a:close/>
                  <a:moveTo>
                    <a:pt x="147168" y="307224"/>
                  </a:moveTo>
                  <a:lnTo>
                    <a:pt x="147168" y="307395"/>
                  </a:lnTo>
                  <a:cubicBezTo>
                    <a:pt x="136589" y="296556"/>
                    <a:pt x="126180" y="285631"/>
                    <a:pt x="115772" y="274621"/>
                  </a:cubicBezTo>
                  <a:cubicBezTo>
                    <a:pt x="117648" y="274877"/>
                    <a:pt x="119440" y="275133"/>
                    <a:pt x="121317" y="275475"/>
                  </a:cubicBezTo>
                  <a:lnTo>
                    <a:pt x="123535" y="279315"/>
                  </a:lnTo>
                  <a:cubicBezTo>
                    <a:pt x="123535" y="279315"/>
                    <a:pt x="123877" y="279315"/>
                    <a:pt x="123791" y="279145"/>
                  </a:cubicBezTo>
                  <a:lnTo>
                    <a:pt x="122170" y="275645"/>
                  </a:lnTo>
                  <a:cubicBezTo>
                    <a:pt x="125156" y="276157"/>
                    <a:pt x="128057" y="276669"/>
                    <a:pt x="131043" y="277352"/>
                  </a:cubicBezTo>
                  <a:cubicBezTo>
                    <a:pt x="136163" y="278462"/>
                    <a:pt x="141281" y="279657"/>
                    <a:pt x="146400" y="280852"/>
                  </a:cubicBezTo>
                  <a:cubicBezTo>
                    <a:pt x="151093" y="284607"/>
                    <a:pt x="155700" y="288362"/>
                    <a:pt x="160392" y="292117"/>
                  </a:cubicBezTo>
                  <a:cubicBezTo>
                    <a:pt x="159795" y="293739"/>
                    <a:pt x="159198" y="295361"/>
                    <a:pt x="158686" y="297068"/>
                  </a:cubicBezTo>
                  <a:cubicBezTo>
                    <a:pt x="156809" y="302786"/>
                    <a:pt x="155359" y="308761"/>
                    <a:pt x="154335" y="314735"/>
                  </a:cubicBezTo>
                  <a:cubicBezTo>
                    <a:pt x="152117" y="312516"/>
                    <a:pt x="149984" y="310382"/>
                    <a:pt x="147851" y="308163"/>
                  </a:cubicBezTo>
                  <a:lnTo>
                    <a:pt x="147424" y="307224"/>
                  </a:lnTo>
                  <a:cubicBezTo>
                    <a:pt x="147424" y="307224"/>
                    <a:pt x="147083" y="307224"/>
                    <a:pt x="147083" y="307310"/>
                  </a:cubicBezTo>
                  <a:close/>
                  <a:moveTo>
                    <a:pt x="151861" y="317040"/>
                  </a:moveTo>
                  <a:lnTo>
                    <a:pt x="150922" y="314906"/>
                  </a:lnTo>
                  <a:cubicBezTo>
                    <a:pt x="151946" y="315759"/>
                    <a:pt x="152970" y="316613"/>
                    <a:pt x="153994" y="317466"/>
                  </a:cubicBezTo>
                  <a:cubicBezTo>
                    <a:pt x="153823" y="318576"/>
                    <a:pt x="153738" y="319685"/>
                    <a:pt x="153567" y="320795"/>
                  </a:cubicBezTo>
                  <a:cubicBezTo>
                    <a:pt x="152970" y="319515"/>
                    <a:pt x="152373" y="318234"/>
                    <a:pt x="151775" y="316954"/>
                  </a:cubicBezTo>
                  <a:close/>
                  <a:moveTo>
                    <a:pt x="230950" y="341023"/>
                  </a:moveTo>
                  <a:lnTo>
                    <a:pt x="210388" y="321819"/>
                  </a:lnTo>
                  <a:cubicBezTo>
                    <a:pt x="208853" y="320368"/>
                    <a:pt x="207317" y="319002"/>
                    <a:pt x="205867" y="317552"/>
                  </a:cubicBezTo>
                  <a:cubicBezTo>
                    <a:pt x="206037" y="312004"/>
                    <a:pt x="206208" y="306371"/>
                    <a:pt x="206378" y="300823"/>
                  </a:cubicBezTo>
                  <a:lnTo>
                    <a:pt x="220285" y="306371"/>
                  </a:lnTo>
                  <a:cubicBezTo>
                    <a:pt x="231717" y="315162"/>
                    <a:pt x="243236" y="323867"/>
                    <a:pt x="254753" y="332573"/>
                  </a:cubicBezTo>
                  <a:lnTo>
                    <a:pt x="255351" y="333000"/>
                  </a:lnTo>
                  <a:cubicBezTo>
                    <a:pt x="254839" y="334024"/>
                    <a:pt x="254327" y="335048"/>
                    <a:pt x="253900" y="336072"/>
                  </a:cubicBezTo>
                  <a:lnTo>
                    <a:pt x="253900" y="336072"/>
                  </a:lnTo>
                  <a:cubicBezTo>
                    <a:pt x="253900" y="336072"/>
                    <a:pt x="253900" y="336072"/>
                    <a:pt x="253900" y="336072"/>
                  </a:cubicBezTo>
                  <a:lnTo>
                    <a:pt x="253900" y="336072"/>
                  </a:lnTo>
                  <a:cubicBezTo>
                    <a:pt x="253900" y="336072"/>
                    <a:pt x="253900" y="336072"/>
                    <a:pt x="253900" y="336072"/>
                  </a:cubicBezTo>
                  <a:cubicBezTo>
                    <a:pt x="252279" y="342730"/>
                    <a:pt x="251426" y="349472"/>
                    <a:pt x="250658" y="356214"/>
                  </a:cubicBezTo>
                  <a:cubicBezTo>
                    <a:pt x="250658" y="356471"/>
                    <a:pt x="250658" y="356812"/>
                    <a:pt x="250573" y="357068"/>
                  </a:cubicBezTo>
                  <a:cubicBezTo>
                    <a:pt x="234277" y="353227"/>
                    <a:pt x="217982" y="349301"/>
                    <a:pt x="201601" y="345460"/>
                  </a:cubicBezTo>
                  <a:cubicBezTo>
                    <a:pt x="202795" y="337096"/>
                    <a:pt x="204331" y="328903"/>
                    <a:pt x="205696" y="320710"/>
                  </a:cubicBezTo>
                  <a:cubicBezTo>
                    <a:pt x="206720" y="321563"/>
                    <a:pt x="207829" y="322417"/>
                    <a:pt x="208853" y="323270"/>
                  </a:cubicBezTo>
                  <a:lnTo>
                    <a:pt x="230779" y="341193"/>
                  </a:lnTo>
                  <a:cubicBezTo>
                    <a:pt x="230779" y="341193"/>
                    <a:pt x="231035" y="341023"/>
                    <a:pt x="230950" y="340937"/>
                  </a:cubicBezTo>
                  <a:close/>
                  <a:moveTo>
                    <a:pt x="301422" y="366030"/>
                  </a:moveTo>
                  <a:cubicBezTo>
                    <a:pt x="301422" y="367054"/>
                    <a:pt x="301592" y="368078"/>
                    <a:pt x="301678" y="369102"/>
                  </a:cubicBezTo>
                  <a:cubicBezTo>
                    <a:pt x="285297" y="365261"/>
                    <a:pt x="268916" y="361506"/>
                    <a:pt x="252449" y="357580"/>
                  </a:cubicBezTo>
                  <a:cubicBezTo>
                    <a:pt x="252535" y="357324"/>
                    <a:pt x="252620" y="357153"/>
                    <a:pt x="252706" y="356897"/>
                  </a:cubicBezTo>
                  <a:cubicBezTo>
                    <a:pt x="255265" y="350667"/>
                    <a:pt x="258252" y="344607"/>
                    <a:pt x="260896" y="338547"/>
                  </a:cubicBezTo>
                  <a:lnTo>
                    <a:pt x="260896" y="338547"/>
                  </a:lnTo>
                  <a:cubicBezTo>
                    <a:pt x="260896" y="338547"/>
                    <a:pt x="260896" y="338547"/>
                    <a:pt x="260896" y="338547"/>
                  </a:cubicBezTo>
                  <a:lnTo>
                    <a:pt x="260896" y="338547"/>
                  </a:lnTo>
                  <a:cubicBezTo>
                    <a:pt x="260896" y="338547"/>
                    <a:pt x="260896" y="338547"/>
                    <a:pt x="260896" y="338547"/>
                  </a:cubicBezTo>
                  <a:cubicBezTo>
                    <a:pt x="260896" y="338206"/>
                    <a:pt x="261067" y="337865"/>
                    <a:pt x="261152" y="337523"/>
                  </a:cubicBezTo>
                  <a:lnTo>
                    <a:pt x="271561" y="345375"/>
                  </a:lnTo>
                  <a:lnTo>
                    <a:pt x="273694" y="346997"/>
                  </a:lnTo>
                  <a:lnTo>
                    <a:pt x="272329" y="344692"/>
                  </a:lnTo>
                  <a:lnTo>
                    <a:pt x="265332" y="332829"/>
                  </a:lnTo>
                  <a:cubicBezTo>
                    <a:pt x="265332" y="332829"/>
                    <a:pt x="264991" y="332829"/>
                    <a:pt x="265077" y="333000"/>
                  </a:cubicBezTo>
                  <a:lnTo>
                    <a:pt x="270196" y="342814"/>
                  </a:lnTo>
                  <a:lnTo>
                    <a:pt x="261664" y="335560"/>
                  </a:lnTo>
                  <a:cubicBezTo>
                    <a:pt x="262602" y="331719"/>
                    <a:pt x="263370" y="327794"/>
                    <a:pt x="264309" y="323867"/>
                  </a:cubicBezTo>
                  <a:cubicBezTo>
                    <a:pt x="277533" y="329074"/>
                    <a:pt x="290757" y="334109"/>
                    <a:pt x="303981" y="339145"/>
                  </a:cubicBezTo>
                  <a:cubicBezTo>
                    <a:pt x="303128" y="341364"/>
                    <a:pt x="302275" y="343668"/>
                    <a:pt x="301592" y="345972"/>
                  </a:cubicBezTo>
                  <a:lnTo>
                    <a:pt x="301592" y="345972"/>
                  </a:lnTo>
                  <a:cubicBezTo>
                    <a:pt x="301592" y="345972"/>
                    <a:pt x="301592" y="345972"/>
                    <a:pt x="301592" y="345972"/>
                  </a:cubicBezTo>
                  <a:lnTo>
                    <a:pt x="301592" y="345972"/>
                  </a:lnTo>
                  <a:cubicBezTo>
                    <a:pt x="301592" y="345972"/>
                    <a:pt x="301592" y="345972"/>
                    <a:pt x="301592" y="345972"/>
                  </a:cubicBezTo>
                  <a:cubicBezTo>
                    <a:pt x="300825" y="352630"/>
                    <a:pt x="300995" y="359372"/>
                    <a:pt x="301422" y="366030"/>
                  </a:cubicBezTo>
                  <a:close/>
                  <a:moveTo>
                    <a:pt x="316864" y="335987"/>
                  </a:moveTo>
                  <a:lnTo>
                    <a:pt x="316608" y="335987"/>
                  </a:lnTo>
                  <a:cubicBezTo>
                    <a:pt x="316608" y="335987"/>
                    <a:pt x="316437" y="335816"/>
                    <a:pt x="316437" y="335816"/>
                  </a:cubicBezTo>
                  <a:lnTo>
                    <a:pt x="316437" y="335816"/>
                  </a:lnTo>
                  <a:cubicBezTo>
                    <a:pt x="314475" y="335219"/>
                    <a:pt x="312428" y="334536"/>
                    <a:pt x="310466" y="333853"/>
                  </a:cubicBezTo>
                  <a:cubicBezTo>
                    <a:pt x="310721" y="332231"/>
                    <a:pt x="310978" y="330610"/>
                    <a:pt x="311233" y="328903"/>
                  </a:cubicBezTo>
                  <a:cubicBezTo>
                    <a:pt x="320191" y="332743"/>
                    <a:pt x="329235" y="336584"/>
                    <a:pt x="338279" y="340340"/>
                  </a:cubicBezTo>
                  <a:cubicBezTo>
                    <a:pt x="338279" y="341449"/>
                    <a:pt x="338194" y="342559"/>
                    <a:pt x="338108" y="343754"/>
                  </a:cubicBezTo>
                  <a:cubicBezTo>
                    <a:pt x="331027" y="341108"/>
                    <a:pt x="323945" y="338547"/>
                    <a:pt x="316864" y="335901"/>
                  </a:cubicBezTo>
                  <a:lnTo>
                    <a:pt x="316864" y="335901"/>
                  </a:lnTo>
                  <a:close/>
                  <a:moveTo>
                    <a:pt x="414979" y="363555"/>
                  </a:moveTo>
                  <a:lnTo>
                    <a:pt x="414723" y="363555"/>
                  </a:lnTo>
                  <a:cubicBezTo>
                    <a:pt x="414723" y="363555"/>
                    <a:pt x="414467" y="363384"/>
                    <a:pt x="414467" y="363384"/>
                  </a:cubicBezTo>
                  <a:lnTo>
                    <a:pt x="414467" y="363384"/>
                  </a:lnTo>
                  <a:cubicBezTo>
                    <a:pt x="410372" y="361933"/>
                    <a:pt x="406277" y="360482"/>
                    <a:pt x="402096" y="359031"/>
                  </a:cubicBezTo>
                  <a:cubicBezTo>
                    <a:pt x="402352" y="358348"/>
                    <a:pt x="402694" y="357666"/>
                    <a:pt x="402949" y="356897"/>
                  </a:cubicBezTo>
                  <a:lnTo>
                    <a:pt x="402949" y="356897"/>
                  </a:lnTo>
                  <a:cubicBezTo>
                    <a:pt x="402949" y="356897"/>
                    <a:pt x="402949" y="356897"/>
                    <a:pt x="402949" y="356897"/>
                  </a:cubicBezTo>
                  <a:lnTo>
                    <a:pt x="402949" y="356897"/>
                  </a:lnTo>
                  <a:cubicBezTo>
                    <a:pt x="402949" y="356897"/>
                    <a:pt x="402949" y="356897"/>
                    <a:pt x="402949" y="356897"/>
                  </a:cubicBezTo>
                  <a:cubicBezTo>
                    <a:pt x="404485" y="349899"/>
                    <a:pt x="405338" y="342730"/>
                    <a:pt x="406191" y="335560"/>
                  </a:cubicBezTo>
                  <a:lnTo>
                    <a:pt x="406191" y="335389"/>
                  </a:lnTo>
                  <a:cubicBezTo>
                    <a:pt x="420951" y="338377"/>
                    <a:pt x="435626" y="341364"/>
                    <a:pt x="450300" y="344266"/>
                  </a:cubicBezTo>
                  <a:lnTo>
                    <a:pt x="449533" y="346997"/>
                  </a:lnTo>
                  <a:cubicBezTo>
                    <a:pt x="449276" y="347765"/>
                    <a:pt x="449021" y="348619"/>
                    <a:pt x="448850" y="349386"/>
                  </a:cubicBezTo>
                  <a:cubicBezTo>
                    <a:pt x="446376" y="348106"/>
                    <a:pt x="443817" y="346912"/>
                    <a:pt x="441257" y="345802"/>
                  </a:cubicBezTo>
                  <a:cubicBezTo>
                    <a:pt x="441257" y="345802"/>
                    <a:pt x="441257" y="345802"/>
                    <a:pt x="441257" y="345802"/>
                  </a:cubicBezTo>
                  <a:cubicBezTo>
                    <a:pt x="441257" y="345802"/>
                    <a:pt x="441257" y="345802"/>
                    <a:pt x="441257" y="345802"/>
                  </a:cubicBezTo>
                  <a:cubicBezTo>
                    <a:pt x="441257" y="345802"/>
                    <a:pt x="441257" y="345802"/>
                    <a:pt x="441257" y="345802"/>
                  </a:cubicBezTo>
                  <a:cubicBezTo>
                    <a:pt x="441257" y="345802"/>
                    <a:pt x="441257" y="345802"/>
                    <a:pt x="441257" y="345802"/>
                  </a:cubicBezTo>
                  <a:cubicBezTo>
                    <a:pt x="435797" y="344692"/>
                    <a:pt x="430165" y="344095"/>
                    <a:pt x="424535" y="343327"/>
                  </a:cubicBezTo>
                  <a:lnTo>
                    <a:pt x="418562" y="342473"/>
                  </a:lnTo>
                  <a:cubicBezTo>
                    <a:pt x="418562" y="342473"/>
                    <a:pt x="418477" y="342730"/>
                    <a:pt x="418477" y="342814"/>
                  </a:cubicBezTo>
                  <a:lnTo>
                    <a:pt x="423852" y="345460"/>
                  </a:lnTo>
                  <a:cubicBezTo>
                    <a:pt x="428886" y="348021"/>
                    <a:pt x="433834" y="350752"/>
                    <a:pt x="439039" y="352886"/>
                  </a:cubicBezTo>
                  <a:cubicBezTo>
                    <a:pt x="439039" y="352886"/>
                    <a:pt x="439039" y="352886"/>
                    <a:pt x="439039" y="352886"/>
                  </a:cubicBezTo>
                  <a:cubicBezTo>
                    <a:pt x="439039" y="352886"/>
                    <a:pt x="439039" y="352886"/>
                    <a:pt x="439039" y="352886"/>
                  </a:cubicBezTo>
                  <a:cubicBezTo>
                    <a:pt x="439039" y="352886"/>
                    <a:pt x="439039" y="352886"/>
                    <a:pt x="439039" y="352886"/>
                  </a:cubicBezTo>
                  <a:cubicBezTo>
                    <a:pt x="439039" y="352886"/>
                    <a:pt x="439039" y="352886"/>
                    <a:pt x="439039" y="352886"/>
                  </a:cubicBezTo>
                  <a:cubicBezTo>
                    <a:pt x="441768" y="353483"/>
                    <a:pt x="444584" y="353910"/>
                    <a:pt x="447400" y="354251"/>
                  </a:cubicBezTo>
                  <a:cubicBezTo>
                    <a:pt x="445949" y="359031"/>
                    <a:pt x="444584" y="363810"/>
                    <a:pt x="443475" y="368675"/>
                  </a:cubicBezTo>
                  <a:lnTo>
                    <a:pt x="443475" y="368675"/>
                  </a:lnTo>
                  <a:cubicBezTo>
                    <a:pt x="443475" y="368675"/>
                    <a:pt x="443475" y="368675"/>
                    <a:pt x="443475" y="368675"/>
                  </a:cubicBezTo>
                  <a:cubicBezTo>
                    <a:pt x="443475" y="368675"/>
                    <a:pt x="443475" y="368675"/>
                    <a:pt x="443475" y="368675"/>
                  </a:cubicBezTo>
                  <a:cubicBezTo>
                    <a:pt x="443475" y="368675"/>
                    <a:pt x="443475" y="368675"/>
                    <a:pt x="443475" y="368675"/>
                  </a:cubicBezTo>
                  <a:cubicBezTo>
                    <a:pt x="443305" y="370638"/>
                    <a:pt x="443219" y="372516"/>
                    <a:pt x="443048" y="374479"/>
                  </a:cubicBezTo>
                  <a:lnTo>
                    <a:pt x="414894" y="363640"/>
                  </a:lnTo>
                  <a:lnTo>
                    <a:pt x="414894" y="363640"/>
                  </a:lnTo>
                  <a:close/>
                  <a:moveTo>
                    <a:pt x="504392" y="376527"/>
                  </a:moveTo>
                  <a:lnTo>
                    <a:pt x="504392" y="376527"/>
                  </a:lnTo>
                  <a:cubicBezTo>
                    <a:pt x="504562" y="382416"/>
                    <a:pt x="505245" y="388305"/>
                    <a:pt x="505842" y="394280"/>
                  </a:cubicBezTo>
                  <a:lnTo>
                    <a:pt x="506183" y="398462"/>
                  </a:lnTo>
                  <a:cubicBezTo>
                    <a:pt x="501491" y="396755"/>
                    <a:pt x="496884" y="394963"/>
                    <a:pt x="492191" y="393256"/>
                  </a:cubicBezTo>
                  <a:lnTo>
                    <a:pt x="466425" y="383440"/>
                  </a:lnTo>
                  <a:lnTo>
                    <a:pt x="449021" y="376698"/>
                  </a:lnTo>
                  <a:cubicBezTo>
                    <a:pt x="449618" y="374394"/>
                    <a:pt x="450300" y="372089"/>
                    <a:pt x="450812" y="369785"/>
                  </a:cubicBezTo>
                  <a:cubicBezTo>
                    <a:pt x="450812" y="369785"/>
                    <a:pt x="450812" y="369785"/>
                    <a:pt x="450812" y="369785"/>
                  </a:cubicBezTo>
                  <a:cubicBezTo>
                    <a:pt x="450812" y="369785"/>
                    <a:pt x="450812" y="369785"/>
                    <a:pt x="450812" y="369785"/>
                  </a:cubicBezTo>
                  <a:cubicBezTo>
                    <a:pt x="450812" y="369785"/>
                    <a:pt x="450812" y="369785"/>
                    <a:pt x="450812" y="369785"/>
                  </a:cubicBezTo>
                  <a:cubicBezTo>
                    <a:pt x="450812" y="369785"/>
                    <a:pt x="450812" y="369785"/>
                    <a:pt x="450812" y="369785"/>
                  </a:cubicBezTo>
                  <a:cubicBezTo>
                    <a:pt x="451239" y="364835"/>
                    <a:pt x="451409" y="359799"/>
                    <a:pt x="451580" y="354763"/>
                  </a:cubicBezTo>
                  <a:cubicBezTo>
                    <a:pt x="453030" y="354934"/>
                    <a:pt x="454396" y="355105"/>
                    <a:pt x="455846" y="355276"/>
                  </a:cubicBezTo>
                  <a:lnTo>
                    <a:pt x="461818" y="356129"/>
                  </a:lnTo>
                  <a:cubicBezTo>
                    <a:pt x="461818" y="356129"/>
                    <a:pt x="461904" y="355873"/>
                    <a:pt x="461904" y="355788"/>
                  </a:cubicBezTo>
                  <a:lnTo>
                    <a:pt x="456529" y="353142"/>
                  </a:lnTo>
                  <a:cubicBezTo>
                    <a:pt x="454908" y="352289"/>
                    <a:pt x="453287" y="351520"/>
                    <a:pt x="451751" y="350667"/>
                  </a:cubicBezTo>
                  <a:cubicBezTo>
                    <a:pt x="451751" y="349472"/>
                    <a:pt x="451751" y="348362"/>
                    <a:pt x="451836" y="347167"/>
                  </a:cubicBezTo>
                  <a:lnTo>
                    <a:pt x="451836" y="344436"/>
                  </a:lnTo>
                  <a:cubicBezTo>
                    <a:pt x="470947" y="348191"/>
                    <a:pt x="489973" y="352032"/>
                    <a:pt x="508998" y="355702"/>
                  </a:cubicBezTo>
                  <a:lnTo>
                    <a:pt x="508231" y="359116"/>
                  </a:lnTo>
                  <a:cubicBezTo>
                    <a:pt x="506866" y="364920"/>
                    <a:pt x="505415" y="370638"/>
                    <a:pt x="504477" y="376527"/>
                  </a:cubicBezTo>
                  <a:cubicBezTo>
                    <a:pt x="504477" y="376527"/>
                    <a:pt x="504477" y="376527"/>
                    <a:pt x="504477" y="376527"/>
                  </a:cubicBezTo>
                  <a:cubicBezTo>
                    <a:pt x="504477" y="376527"/>
                    <a:pt x="504477" y="376527"/>
                    <a:pt x="504477" y="376527"/>
                  </a:cubicBezTo>
                  <a:cubicBezTo>
                    <a:pt x="504477" y="376527"/>
                    <a:pt x="504477" y="376527"/>
                    <a:pt x="504477" y="376527"/>
                  </a:cubicBezTo>
                  <a:close/>
                  <a:moveTo>
                    <a:pt x="395527" y="356726"/>
                  </a:moveTo>
                  <a:cubicBezTo>
                    <a:pt x="378890" y="350923"/>
                    <a:pt x="362253" y="345034"/>
                    <a:pt x="345702" y="339059"/>
                  </a:cubicBezTo>
                  <a:cubicBezTo>
                    <a:pt x="345957" y="333683"/>
                    <a:pt x="345872" y="328306"/>
                    <a:pt x="345531" y="322929"/>
                  </a:cubicBezTo>
                  <a:lnTo>
                    <a:pt x="349882" y="323782"/>
                  </a:lnTo>
                  <a:lnTo>
                    <a:pt x="352953" y="325318"/>
                  </a:lnTo>
                  <a:lnTo>
                    <a:pt x="354575" y="326172"/>
                  </a:lnTo>
                  <a:cubicBezTo>
                    <a:pt x="355172" y="326428"/>
                    <a:pt x="355598" y="326769"/>
                    <a:pt x="356366" y="326940"/>
                  </a:cubicBezTo>
                  <a:cubicBezTo>
                    <a:pt x="357049" y="326940"/>
                    <a:pt x="357731" y="326940"/>
                    <a:pt x="358243" y="326599"/>
                  </a:cubicBezTo>
                  <a:cubicBezTo>
                    <a:pt x="358499" y="326428"/>
                    <a:pt x="358840" y="326257"/>
                    <a:pt x="359011" y="326001"/>
                  </a:cubicBezTo>
                  <a:cubicBezTo>
                    <a:pt x="359011" y="326001"/>
                    <a:pt x="359011" y="325830"/>
                    <a:pt x="359011" y="325745"/>
                  </a:cubicBezTo>
                  <a:cubicBezTo>
                    <a:pt x="369249" y="327879"/>
                    <a:pt x="379487" y="329927"/>
                    <a:pt x="389725" y="332061"/>
                  </a:cubicBezTo>
                  <a:cubicBezTo>
                    <a:pt x="394503" y="333000"/>
                    <a:pt x="399281" y="334024"/>
                    <a:pt x="403973" y="334963"/>
                  </a:cubicBezTo>
                  <a:lnTo>
                    <a:pt x="403973" y="334963"/>
                  </a:lnTo>
                  <a:cubicBezTo>
                    <a:pt x="401243" y="341705"/>
                    <a:pt x="398342" y="348191"/>
                    <a:pt x="395783" y="354763"/>
                  </a:cubicBezTo>
                  <a:lnTo>
                    <a:pt x="395783" y="354763"/>
                  </a:lnTo>
                  <a:cubicBezTo>
                    <a:pt x="395783" y="354763"/>
                    <a:pt x="395783" y="354763"/>
                    <a:pt x="395783" y="354763"/>
                  </a:cubicBezTo>
                  <a:lnTo>
                    <a:pt x="395783" y="354763"/>
                  </a:lnTo>
                  <a:cubicBezTo>
                    <a:pt x="395783" y="354763"/>
                    <a:pt x="395783" y="354763"/>
                    <a:pt x="395783" y="354763"/>
                  </a:cubicBezTo>
                  <a:cubicBezTo>
                    <a:pt x="395612" y="355446"/>
                    <a:pt x="395527" y="356044"/>
                    <a:pt x="395356" y="356726"/>
                  </a:cubicBezTo>
                  <a:close/>
                  <a:moveTo>
                    <a:pt x="279922" y="274963"/>
                  </a:moveTo>
                  <a:lnTo>
                    <a:pt x="279922" y="274963"/>
                  </a:lnTo>
                  <a:cubicBezTo>
                    <a:pt x="279922" y="274963"/>
                    <a:pt x="279922" y="274963"/>
                    <a:pt x="279922" y="274963"/>
                  </a:cubicBezTo>
                  <a:lnTo>
                    <a:pt x="279922" y="274963"/>
                  </a:lnTo>
                  <a:cubicBezTo>
                    <a:pt x="292890" y="282729"/>
                    <a:pt x="306029" y="290069"/>
                    <a:pt x="319338" y="296982"/>
                  </a:cubicBezTo>
                  <a:cubicBezTo>
                    <a:pt x="328638" y="301762"/>
                    <a:pt x="337938" y="306371"/>
                    <a:pt x="347323" y="310809"/>
                  </a:cubicBezTo>
                  <a:cubicBezTo>
                    <a:pt x="346384" y="310638"/>
                    <a:pt x="345531" y="310468"/>
                    <a:pt x="344593" y="310212"/>
                  </a:cubicBezTo>
                  <a:lnTo>
                    <a:pt x="344593" y="309529"/>
                  </a:lnTo>
                  <a:cubicBezTo>
                    <a:pt x="344593" y="309529"/>
                    <a:pt x="344251" y="309529"/>
                    <a:pt x="344251" y="309529"/>
                  </a:cubicBezTo>
                  <a:cubicBezTo>
                    <a:pt x="344251" y="309699"/>
                    <a:pt x="344251" y="309870"/>
                    <a:pt x="344166" y="310126"/>
                  </a:cubicBezTo>
                  <a:cubicBezTo>
                    <a:pt x="336487" y="308505"/>
                    <a:pt x="328809" y="306969"/>
                    <a:pt x="321130" y="305347"/>
                  </a:cubicBezTo>
                  <a:cubicBezTo>
                    <a:pt x="302190" y="293825"/>
                    <a:pt x="283420" y="282046"/>
                    <a:pt x="264565" y="270354"/>
                  </a:cubicBezTo>
                  <a:lnTo>
                    <a:pt x="264565" y="270354"/>
                  </a:lnTo>
                  <a:cubicBezTo>
                    <a:pt x="264565" y="270354"/>
                    <a:pt x="264394" y="270268"/>
                    <a:pt x="264394" y="270268"/>
                  </a:cubicBezTo>
                  <a:lnTo>
                    <a:pt x="264223" y="270268"/>
                  </a:lnTo>
                  <a:cubicBezTo>
                    <a:pt x="264223" y="270268"/>
                    <a:pt x="264223" y="270183"/>
                    <a:pt x="264223" y="270183"/>
                  </a:cubicBezTo>
                  <a:cubicBezTo>
                    <a:pt x="240420" y="256698"/>
                    <a:pt x="216531" y="243384"/>
                    <a:pt x="192898" y="229557"/>
                  </a:cubicBezTo>
                  <a:lnTo>
                    <a:pt x="167815" y="214621"/>
                  </a:lnTo>
                  <a:cubicBezTo>
                    <a:pt x="167815" y="214621"/>
                    <a:pt x="167559" y="214792"/>
                    <a:pt x="167644" y="214877"/>
                  </a:cubicBezTo>
                  <a:lnTo>
                    <a:pt x="191874" y="231435"/>
                  </a:lnTo>
                  <a:cubicBezTo>
                    <a:pt x="214484" y="246883"/>
                    <a:pt x="237263" y="262161"/>
                    <a:pt x="260555" y="276585"/>
                  </a:cubicBezTo>
                  <a:lnTo>
                    <a:pt x="260555" y="276585"/>
                  </a:lnTo>
                  <a:cubicBezTo>
                    <a:pt x="260555" y="276585"/>
                    <a:pt x="260555" y="276585"/>
                    <a:pt x="260555" y="276585"/>
                  </a:cubicBezTo>
                  <a:lnTo>
                    <a:pt x="260555" y="276585"/>
                  </a:lnTo>
                  <a:cubicBezTo>
                    <a:pt x="260555" y="276585"/>
                    <a:pt x="260555" y="276585"/>
                    <a:pt x="260555" y="276585"/>
                  </a:cubicBezTo>
                  <a:cubicBezTo>
                    <a:pt x="276594" y="285631"/>
                    <a:pt x="292805" y="294337"/>
                    <a:pt x="309100" y="302871"/>
                  </a:cubicBezTo>
                  <a:cubicBezTo>
                    <a:pt x="299886" y="300994"/>
                    <a:pt x="290672" y="299031"/>
                    <a:pt x="281372" y="297153"/>
                  </a:cubicBezTo>
                  <a:cubicBezTo>
                    <a:pt x="270622" y="289301"/>
                    <a:pt x="259873" y="281449"/>
                    <a:pt x="249123" y="273597"/>
                  </a:cubicBezTo>
                  <a:lnTo>
                    <a:pt x="249123" y="273597"/>
                  </a:lnTo>
                  <a:cubicBezTo>
                    <a:pt x="249123" y="273597"/>
                    <a:pt x="248952" y="273426"/>
                    <a:pt x="248952" y="273426"/>
                  </a:cubicBezTo>
                  <a:lnTo>
                    <a:pt x="248781" y="273256"/>
                  </a:lnTo>
                  <a:lnTo>
                    <a:pt x="248781" y="273256"/>
                  </a:lnTo>
                  <a:cubicBezTo>
                    <a:pt x="223698" y="256272"/>
                    <a:pt x="198529" y="239458"/>
                    <a:pt x="173702" y="222047"/>
                  </a:cubicBezTo>
                  <a:lnTo>
                    <a:pt x="147424" y="203270"/>
                  </a:lnTo>
                  <a:cubicBezTo>
                    <a:pt x="147424" y="203270"/>
                    <a:pt x="147083" y="203441"/>
                    <a:pt x="147254" y="203526"/>
                  </a:cubicBezTo>
                  <a:lnTo>
                    <a:pt x="172593" y="223839"/>
                  </a:lnTo>
                  <a:cubicBezTo>
                    <a:pt x="196311" y="242786"/>
                    <a:pt x="220200" y="261478"/>
                    <a:pt x="244771" y="279401"/>
                  </a:cubicBezTo>
                  <a:lnTo>
                    <a:pt x="244771" y="279401"/>
                  </a:lnTo>
                  <a:cubicBezTo>
                    <a:pt x="244771" y="279401"/>
                    <a:pt x="244771" y="279401"/>
                    <a:pt x="244771" y="279401"/>
                  </a:cubicBezTo>
                  <a:lnTo>
                    <a:pt x="244771" y="279401"/>
                  </a:lnTo>
                  <a:cubicBezTo>
                    <a:pt x="244771" y="279401"/>
                    <a:pt x="244771" y="279401"/>
                    <a:pt x="244771" y="279401"/>
                  </a:cubicBezTo>
                  <a:cubicBezTo>
                    <a:pt x="252108" y="284351"/>
                    <a:pt x="259446" y="289216"/>
                    <a:pt x="266868" y="293995"/>
                  </a:cubicBezTo>
                  <a:cubicBezTo>
                    <a:pt x="256460" y="291862"/>
                    <a:pt x="246136" y="289813"/>
                    <a:pt x="235728" y="287765"/>
                  </a:cubicBezTo>
                  <a:cubicBezTo>
                    <a:pt x="223698" y="278035"/>
                    <a:pt x="211583" y="268305"/>
                    <a:pt x="199553" y="258576"/>
                  </a:cubicBezTo>
                  <a:lnTo>
                    <a:pt x="199553" y="258576"/>
                  </a:lnTo>
                  <a:cubicBezTo>
                    <a:pt x="199553" y="258576"/>
                    <a:pt x="199382" y="258405"/>
                    <a:pt x="199382" y="258405"/>
                  </a:cubicBezTo>
                  <a:lnTo>
                    <a:pt x="199212" y="258234"/>
                  </a:lnTo>
                  <a:lnTo>
                    <a:pt x="199212" y="258234"/>
                  </a:lnTo>
                  <a:cubicBezTo>
                    <a:pt x="175749" y="240908"/>
                    <a:pt x="152373" y="223583"/>
                    <a:pt x="128910" y="206257"/>
                  </a:cubicBezTo>
                  <a:lnTo>
                    <a:pt x="125839" y="203953"/>
                  </a:lnTo>
                  <a:lnTo>
                    <a:pt x="125839" y="203953"/>
                  </a:lnTo>
                  <a:cubicBezTo>
                    <a:pt x="119184" y="185774"/>
                    <a:pt x="112359" y="167680"/>
                    <a:pt x="104765" y="149842"/>
                  </a:cubicBezTo>
                  <a:lnTo>
                    <a:pt x="104765" y="149842"/>
                  </a:lnTo>
                  <a:cubicBezTo>
                    <a:pt x="104765" y="149842"/>
                    <a:pt x="104765" y="149671"/>
                    <a:pt x="104765" y="149671"/>
                  </a:cubicBezTo>
                  <a:lnTo>
                    <a:pt x="104765" y="149501"/>
                  </a:lnTo>
                  <a:cubicBezTo>
                    <a:pt x="104765" y="149501"/>
                    <a:pt x="104765" y="149501"/>
                    <a:pt x="104765" y="149501"/>
                  </a:cubicBezTo>
                  <a:cubicBezTo>
                    <a:pt x="96149" y="132175"/>
                    <a:pt x="86764" y="115276"/>
                    <a:pt x="77293" y="98462"/>
                  </a:cubicBezTo>
                  <a:lnTo>
                    <a:pt x="68676" y="83270"/>
                  </a:lnTo>
                  <a:cubicBezTo>
                    <a:pt x="69615" y="80197"/>
                    <a:pt x="70638" y="77040"/>
                    <a:pt x="71577" y="73967"/>
                  </a:cubicBezTo>
                  <a:lnTo>
                    <a:pt x="77720" y="88562"/>
                  </a:lnTo>
                  <a:cubicBezTo>
                    <a:pt x="84033" y="103412"/>
                    <a:pt x="90518" y="118178"/>
                    <a:pt x="97770" y="132687"/>
                  </a:cubicBezTo>
                  <a:lnTo>
                    <a:pt x="97770" y="132687"/>
                  </a:lnTo>
                  <a:cubicBezTo>
                    <a:pt x="97770" y="132687"/>
                    <a:pt x="97770" y="132687"/>
                    <a:pt x="97770" y="132687"/>
                  </a:cubicBezTo>
                  <a:lnTo>
                    <a:pt x="97770" y="132687"/>
                  </a:lnTo>
                  <a:cubicBezTo>
                    <a:pt x="97770" y="132687"/>
                    <a:pt x="97770" y="132687"/>
                    <a:pt x="97770" y="132687"/>
                  </a:cubicBezTo>
                  <a:cubicBezTo>
                    <a:pt x="106045" y="146598"/>
                    <a:pt x="115004" y="159998"/>
                    <a:pt x="124047" y="173313"/>
                  </a:cubicBezTo>
                  <a:lnTo>
                    <a:pt x="133859" y="187566"/>
                  </a:lnTo>
                  <a:cubicBezTo>
                    <a:pt x="133859" y="187566"/>
                    <a:pt x="134200" y="187481"/>
                    <a:pt x="134115" y="187395"/>
                  </a:cubicBezTo>
                  <a:lnTo>
                    <a:pt x="126010" y="172288"/>
                  </a:lnTo>
                  <a:cubicBezTo>
                    <a:pt x="118587" y="158035"/>
                    <a:pt x="111506" y="143526"/>
                    <a:pt x="104339" y="129188"/>
                  </a:cubicBezTo>
                  <a:lnTo>
                    <a:pt x="104339" y="129188"/>
                  </a:lnTo>
                  <a:cubicBezTo>
                    <a:pt x="104339" y="129188"/>
                    <a:pt x="104339" y="129102"/>
                    <a:pt x="104339" y="129102"/>
                  </a:cubicBezTo>
                  <a:lnTo>
                    <a:pt x="104339" y="129102"/>
                  </a:lnTo>
                  <a:cubicBezTo>
                    <a:pt x="104339" y="129102"/>
                    <a:pt x="104339" y="129017"/>
                    <a:pt x="104339" y="129017"/>
                  </a:cubicBezTo>
                  <a:cubicBezTo>
                    <a:pt x="96149" y="115190"/>
                    <a:pt x="87787" y="101449"/>
                    <a:pt x="79767" y="87537"/>
                  </a:cubicBezTo>
                  <a:lnTo>
                    <a:pt x="71918" y="73370"/>
                  </a:lnTo>
                  <a:cubicBezTo>
                    <a:pt x="74051" y="66542"/>
                    <a:pt x="76184" y="59714"/>
                    <a:pt x="78317" y="52886"/>
                  </a:cubicBezTo>
                  <a:cubicBezTo>
                    <a:pt x="79682" y="48619"/>
                    <a:pt x="81133" y="44351"/>
                    <a:pt x="82839" y="40254"/>
                  </a:cubicBezTo>
                  <a:cubicBezTo>
                    <a:pt x="88555" y="53825"/>
                    <a:pt x="94272" y="67481"/>
                    <a:pt x="100329" y="80966"/>
                  </a:cubicBezTo>
                  <a:cubicBezTo>
                    <a:pt x="100329" y="80966"/>
                    <a:pt x="100329" y="80966"/>
                    <a:pt x="100329" y="80966"/>
                  </a:cubicBezTo>
                  <a:cubicBezTo>
                    <a:pt x="100329" y="80966"/>
                    <a:pt x="100329" y="80966"/>
                    <a:pt x="100329" y="80966"/>
                  </a:cubicBezTo>
                  <a:cubicBezTo>
                    <a:pt x="100329" y="80966"/>
                    <a:pt x="100329" y="80966"/>
                    <a:pt x="100329" y="80966"/>
                  </a:cubicBezTo>
                  <a:cubicBezTo>
                    <a:pt x="100329" y="80966"/>
                    <a:pt x="100329" y="80966"/>
                    <a:pt x="100329" y="80966"/>
                  </a:cubicBezTo>
                  <a:cubicBezTo>
                    <a:pt x="108349" y="96158"/>
                    <a:pt x="116966" y="111179"/>
                    <a:pt x="125327" y="126200"/>
                  </a:cubicBezTo>
                  <a:lnTo>
                    <a:pt x="132664" y="139515"/>
                  </a:lnTo>
                  <a:cubicBezTo>
                    <a:pt x="131641" y="142843"/>
                    <a:pt x="131043" y="146428"/>
                    <a:pt x="130958" y="150098"/>
                  </a:cubicBezTo>
                  <a:cubicBezTo>
                    <a:pt x="130446" y="170752"/>
                    <a:pt x="144779" y="191748"/>
                    <a:pt x="163634" y="198064"/>
                  </a:cubicBezTo>
                  <a:cubicBezTo>
                    <a:pt x="170119" y="200198"/>
                    <a:pt x="176688" y="200624"/>
                    <a:pt x="183002" y="199515"/>
                  </a:cubicBezTo>
                  <a:cubicBezTo>
                    <a:pt x="183002" y="199515"/>
                    <a:pt x="183002" y="199515"/>
                    <a:pt x="183002" y="199515"/>
                  </a:cubicBezTo>
                  <a:lnTo>
                    <a:pt x="195117" y="210098"/>
                  </a:lnTo>
                  <a:lnTo>
                    <a:pt x="207402" y="220511"/>
                  </a:lnTo>
                  <a:cubicBezTo>
                    <a:pt x="218920" y="230155"/>
                    <a:pt x="230779" y="239458"/>
                    <a:pt x="242809" y="248505"/>
                  </a:cubicBezTo>
                  <a:cubicBezTo>
                    <a:pt x="254839" y="257551"/>
                    <a:pt x="267210" y="266172"/>
                    <a:pt x="279751" y="274451"/>
                  </a:cubicBezTo>
                  <a:lnTo>
                    <a:pt x="279751" y="274451"/>
                  </a:lnTo>
                  <a:close/>
                  <a:moveTo>
                    <a:pt x="171142" y="187822"/>
                  </a:moveTo>
                  <a:cubicBezTo>
                    <a:pt x="155359" y="187054"/>
                    <a:pt x="142134" y="173398"/>
                    <a:pt x="143329" y="158291"/>
                  </a:cubicBezTo>
                  <a:cubicBezTo>
                    <a:pt x="144609" y="142929"/>
                    <a:pt x="152970" y="126200"/>
                    <a:pt x="173958" y="127054"/>
                  </a:cubicBezTo>
                  <a:cubicBezTo>
                    <a:pt x="190680" y="127737"/>
                    <a:pt x="204331" y="142843"/>
                    <a:pt x="203563" y="159828"/>
                  </a:cubicBezTo>
                  <a:cubicBezTo>
                    <a:pt x="202795" y="176129"/>
                    <a:pt x="188291" y="188675"/>
                    <a:pt x="171228" y="187907"/>
                  </a:cubicBezTo>
                  <a:close/>
                  <a:moveTo>
                    <a:pt x="321728" y="328732"/>
                  </a:moveTo>
                  <a:lnTo>
                    <a:pt x="328723" y="333000"/>
                  </a:lnTo>
                  <a:cubicBezTo>
                    <a:pt x="323007" y="330951"/>
                    <a:pt x="317291" y="328903"/>
                    <a:pt x="311575" y="326769"/>
                  </a:cubicBezTo>
                  <a:cubicBezTo>
                    <a:pt x="311830" y="325489"/>
                    <a:pt x="312087" y="324209"/>
                    <a:pt x="312428" y="323014"/>
                  </a:cubicBezTo>
                  <a:cubicBezTo>
                    <a:pt x="315499" y="324892"/>
                    <a:pt x="318656" y="326854"/>
                    <a:pt x="321728" y="328732"/>
                  </a:cubicBezTo>
                  <a:close/>
                  <a:moveTo>
                    <a:pt x="305944" y="314906"/>
                  </a:moveTo>
                  <a:cubicBezTo>
                    <a:pt x="317888" y="317381"/>
                    <a:pt x="329918" y="319771"/>
                    <a:pt x="341862" y="322246"/>
                  </a:cubicBezTo>
                  <a:cubicBezTo>
                    <a:pt x="340753" y="327025"/>
                    <a:pt x="339644" y="331890"/>
                    <a:pt x="338620" y="336670"/>
                  </a:cubicBezTo>
                  <a:cubicBezTo>
                    <a:pt x="337426" y="336243"/>
                    <a:pt x="336231" y="335816"/>
                    <a:pt x="335037" y="335389"/>
                  </a:cubicBezTo>
                  <a:lnTo>
                    <a:pt x="323007" y="327111"/>
                  </a:lnTo>
                  <a:cubicBezTo>
                    <a:pt x="317291" y="323099"/>
                    <a:pt x="311575" y="319002"/>
                    <a:pt x="305944" y="314991"/>
                  </a:cubicBezTo>
                  <a:close/>
                  <a:moveTo>
                    <a:pt x="358670" y="325745"/>
                  </a:moveTo>
                  <a:cubicBezTo>
                    <a:pt x="358670" y="325745"/>
                    <a:pt x="358328" y="326172"/>
                    <a:pt x="357987" y="326257"/>
                  </a:cubicBezTo>
                  <a:cubicBezTo>
                    <a:pt x="357475" y="326513"/>
                    <a:pt x="356878" y="326599"/>
                    <a:pt x="356366" y="326513"/>
                  </a:cubicBezTo>
                  <a:cubicBezTo>
                    <a:pt x="355854" y="326513"/>
                    <a:pt x="355342" y="326001"/>
                    <a:pt x="354830" y="325745"/>
                  </a:cubicBezTo>
                  <a:lnTo>
                    <a:pt x="353295" y="324806"/>
                  </a:lnTo>
                  <a:lnTo>
                    <a:pt x="352868" y="324550"/>
                  </a:lnTo>
                  <a:cubicBezTo>
                    <a:pt x="354830" y="324977"/>
                    <a:pt x="356793" y="325318"/>
                    <a:pt x="358755" y="325745"/>
                  </a:cubicBezTo>
                  <a:close/>
                  <a:moveTo>
                    <a:pt x="394076" y="363469"/>
                  </a:moveTo>
                  <a:cubicBezTo>
                    <a:pt x="394076" y="363469"/>
                    <a:pt x="393906" y="364237"/>
                    <a:pt x="393906" y="364579"/>
                  </a:cubicBezTo>
                  <a:cubicBezTo>
                    <a:pt x="377269" y="358433"/>
                    <a:pt x="360632" y="352289"/>
                    <a:pt x="343910" y="346143"/>
                  </a:cubicBezTo>
                  <a:cubicBezTo>
                    <a:pt x="344166" y="345205"/>
                    <a:pt x="344422" y="344266"/>
                    <a:pt x="344677" y="343327"/>
                  </a:cubicBezTo>
                  <a:cubicBezTo>
                    <a:pt x="345445" y="343668"/>
                    <a:pt x="346214" y="344010"/>
                    <a:pt x="346981" y="344266"/>
                  </a:cubicBezTo>
                  <a:lnTo>
                    <a:pt x="349370" y="345717"/>
                  </a:lnTo>
                  <a:cubicBezTo>
                    <a:pt x="349370" y="345717"/>
                    <a:pt x="349626" y="345546"/>
                    <a:pt x="349541" y="345460"/>
                  </a:cubicBezTo>
                  <a:lnTo>
                    <a:pt x="349114" y="345119"/>
                  </a:lnTo>
                  <a:cubicBezTo>
                    <a:pt x="364045" y="351349"/>
                    <a:pt x="379061" y="357495"/>
                    <a:pt x="394076" y="363469"/>
                  </a:cubicBezTo>
                  <a:close/>
                  <a:moveTo>
                    <a:pt x="306541" y="332829"/>
                  </a:moveTo>
                  <a:cubicBezTo>
                    <a:pt x="298095" y="330098"/>
                    <a:pt x="289734" y="327366"/>
                    <a:pt x="281287" y="324635"/>
                  </a:cubicBezTo>
                  <a:lnTo>
                    <a:pt x="267722" y="313967"/>
                  </a:lnTo>
                  <a:cubicBezTo>
                    <a:pt x="267722" y="313967"/>
                    <a:pt x="267210" y="313540"/>
                    <a:pt x="266954" y="313370"/>
                  </a:cubicBezTo>
                  <a:cubicBezTo>
                    <a:pt x="267039" y="312943"/>
                    <a:pt x="267210" y="312516"/>
                    <a:pt x="267295" y="312089"/>
                  </a:cubicBezTo>
                  <a:cubicBezTo>
                    <a:pt x="267295" y="312089"/>
                    <a:pt x="267039" y="311918"/>
                    <a:pt x="267039" y="311918"/>
                  </a:cubicBezTo>
                  <a:cubicBezTo>
                    <a:pt x="266868" y="312260"/>
                    <a:pt x="266612" y="312601"/>
                    <a:pt x="266442" y="312943"/>
                  </a:cubicBezTo>
                  <a:cubicBezTo>
                    <a:pt x="263029" y="310212"/>
                    <a:pt x="259616" y="307481"/>
                    <a:pt x="256203" y="304664"/>
                  </a:cubicBezTo>
                  <a:cubicBezTo>
                    <a:pt x="269513" y="307395"/>
                    <a:pt x="282738" y="310212"/>
                    <a:pt x="296047" y="312943"/>
                  </a:cubicBezTo>
                  <a:cubicBezTo>
                    <a:pt x="301251" y="316186"/>
                    <a:pt x="306455" y="319429"/>
                    <a:pt x="311745" y="322672"/>
                  </a:cubicBezTo>
                  <a:cubicBezTo>
                    <a:pt x="311148" y="323867"/>
                    <a:pt x="310466" y="325062"/>
                    <a:pt x="309868" y="326257"/>
                  </a:cubicBezTo>
                  <a:lnTo>
                    <a:pt x="273779" y="312687"/>
                  </a:lnTo>
                  <a:cubicBezTo>
                    <a:pt x="273779" y="312687"/>
                    <a:pt x="273523" y="312943"/>
                    <a:pt x="273694" y="312943"/>
                  </a:cubicBezTo>
                  <a:lnTo>
                    <a:pt x="308930" y="328135"/>
                  </a:lnTo>
                  <a:cubicBezTo>
                    <a:pt x="308162" y="329671"/>
                    <a:pt x="307394" y="331207"/>
                    <a:pt x="306626" y="332829"/>
                  </a:cubicBezTo>
                  <a:close/>
                  <a:moveTo>
                    <a:pt x="215593" y="296215"/>
                  </a:moveTo>
                  <a:cubicBezTo>
                    <a:pt x="226513" y="298519"/>
                    <a:pt x="237349" y="300738"/>
                    <a:pt x="248269" y="303042"/>
                  </a:cubicBezTo>
                  <a:cubicBezTo>
                    <a:pt x="253900" y="307053"/>
                    <a:pt x="259616" y="310980"/>
                    <a:pt x="265247" y="314906"/>
                  </a:cubicBezTo>
                  <a:cubicBezTo>
                    <a:pt x="264565" y="316015"/>
                    <a:pt x="263968" y="317125"/>
                    <a:pt x="263285" y="318149"/>
                  </a:cubicBezTo>
                  <a:cubicBezTo>
                    <a:pt x="263200" y="318320"/>
                    <a:pt x="263029" y="318490"/>
                    <a:pt x="262944" y="318747"/>
                  </a:cubicBezTo>
                  <a:cubicBezTo>
                    <a:pt x="251938" y="315162"/>
                    <a:pt x="240932" y="311663"/>
                    <a:pt x="230012" y="308078"/>
                  </a:cubicBezTo>
                  <a:lnTo>
                    <a:pt x="228902" y="307736"/>
                  </a:lnTo>
                  <a:cubicBezTo>
                    <a:pt x="224466" y="303896"/>
                    <a:pt x="220029" y="300055"/>
                    <a:pt x="215593" y="296300"/>
                  </a:cubicBezTo>
                  <a:close/>
                  <a:moveTo>
                    <a:pt x="216190" y="303384"/>
                  </a:moveTo>
                  <a:lnTo>
                    <a:pt x="206293" y="300055"/>
                  </a:lnTo>
                  <a:cubicBezTo>
                    <a:pt x="206293" y="298689"/>
                    <a:pt x="206464" y="297239"/>
                    <a:pt x="206464" y="295873"/>
                  </a:cubicBezTo>
                  <a:cubicBezTo>
                    <a:pt x="209706" y="298348"/>
                    <a:pt x="212948" y="300909"/>
                    <a:pt x="216190" y="303384"/>
                  </a:cubicBezTo>
                  <a:close/>
                  <a:moveTo>
                    <a:pt x="256119" y="331036"/>
                  </a:moveTo>
                  <a:cubicBezTo>
                    <a:pt x="248696" y="324635"/>
                    <a:pt x="241273" y="318234"/>
                    <a:pt x="233850" y="311833"/>
                  </a:cubicBezTo>
                  <a:cubicBezTo>
                    <a:pt x="242809" y="315418"/>
                    <a:pt x="251767" y="319002"/>
                    <a:pt x="260726" y="322502"/>
                  </a:cubicBezTo>
                  <a:cubicBezTo>
                    <a:pt x="259104" y="325318"/>
                    <a:pt x="257569" y="328135"/>
                    <a:pt x="256119" y="331036"/>
                  </a:cubicBezTo>
                  <a:lnTo>
                    <a:pt x="256119" y="331036"/>
                  </a:lnTo>
                  <a:close/>
                  <a:moveTo>
                    <a:pt x="266271" y="315503"/>
                  </a:moveTo>
                  <a:lnTo>
                    <a:pt x="277533" y="323355"/>
                  </a:lnTo>
                  <a:cubicBezTo>
                    <a:pt x="273438" y="321989"/>
                    <a:pt x="269343" y="320710"/>
                    <a:pt x="265247" y="319344"/>
                  </a:cubicBezTo>
                  <a:cubicBezTo>
                    <a:pt x="265247" y="319173"/>
                    <a:pt x="265247" y="319002"/>
                    <a:pt x="265332" y="318832"/>
                  </a:cubicBezTo>
                  <a:cubicBezTo>
                    <a:pt x="265674" y="317722"/>
                    <a:pt x="265930" y="316613"/>
                    <a:pt x="266271" y="315503"/>
                  </a:cubicBezTo>
                  <a:close/>
                  <a:moveTo>
                    <a:pt x="199638" y="311833"/>
                  </a:moveTo>
                  <a:cubicBezTo>
                    <a:pt x="190851" y="303554"/>
                    <a:pt x="182063" y="295276"/>
                    <a:pt x="173190" y="286997"/>
                  </a:cubicBezTo>
                  <a:cubicBezTo>
                    <a:pt x="182148" y="289045"/>
                    <a:pt x="191106" y="291008"/>
                    <a:pt x="200065" y="292886"/>
                  </a:cubicBezTo>
                  <a:cubicBezTo>
                    <a:pt x="201259" y="293142"/>
                    <a:pt x="202368" y="293398"/>
                    <a:pt x="203563" y="293654"/>
                  </a:cubicBezTo>
                  <a:cubicBezTo>
                    <a:pt x="203734" y="293739"/>
                    <a:pt x="203904" y="293910"/>
                    <a:pt x="203989" y="293995"/>
                  </a:cubicBezTo>
                  <a:cubicBezTo>
                    <a:pt x="203563" y="295617"/>
                    <a:pt x="203136" y="297239"/>
                    <a:pt x="202625" y="298860"/>
                  </a:cubicBezTo>
                  <a:lnTo>
                    <a:pt x="199382" y="297751"/>
                  </a:lnTo>
                  <a:cubicBezTo>
                    <a:pt x="199382" y="297751"/>
                    <a:pt x="199126" y="298007"/>
                    <a:pt x="199297" y="298092"/>
                  </a:cubicBezTo>
                  <a:lnTo>
                    <a:pt x="202539" y="299372"/>
                  </a:lnTo>
                  <a:cubicBezTo>
                    <a:pt x="201430" y="303469"/>
                    <a:pt x="200406" y="307651"/>
                    <a:pt x="199553" y="311833"/>
                  </a:cubicBezTo>
                  <a:close/>
                  <a:moveTo>
                    <a:pt x="156212" y="271208"/>
                  </a:moveTo>
                  <a:cubicBezTo>
                    <a:pt x="154932" y="270013"/>
                    <a:pt x="153653" y="268818"/>
                    <a:pt x="152373" y="267623"/>
                  </a:cubicBezTo>
                  <a:cubicBezTo>
                    <a:pt x="152373" y="267623"/>
                    <a:pt x="152373" y="267623"/>
                    <a:pt x="152373" y="267623"/>
                  </a:cubicBezTo>
                  <a:cubicBezTo>
                    <a:pt x="152373" y="267623"/>
                    <a:pt x="152287" y="267623"/>
                    <a:pt x="152202" y="267538"/>
                  </a:cubicBezTo>
                  <a:cubicBezTo>
                    <a:pt x="152202" y="267538"/>
                    <a:pt x="152117" y="267452"/>
                    <a:pt x="152031" y="267367"/>
                  </a:cubicBezTo>
                  <a:cubicBezTo>
                    <a:pt x="152031" y="267367"/>
                    <a:pt x="152031" y="267367"/>
                    <a:pt x="152031" y="267367"/>
                  </a:cubicBezTo>
                  <a:cubicBezTo>
                    <a:pt x="141793" y="258746"/>
                    <a:pt x="131470" y="250297"/>
                    <a:pt x="121061" y="241848"/>
                  </a:cubicBezTo>
                  <a:cubicBezTo>
                    <a:pt x="119526" y="238348"/>
                    <a:pt x="117905" y="234934"/>
                    <a:pt x="116369" y="231435"/>
                  </a:cubicBezTo>
                  <a:cubicBezTo>
                    <a:pt x="120037" y="233825"/>
                    <a:pt x="123706" y="236129"/>
                    <a:pt x="127460" y="238433"/>
                  </a:cubicBezTo>
                  <a:cubicBezTo>
                    <a:pt x="127460" y="238433"/>
                    <a:pt x="127460" y="238433"/>
                    <a:pt x="127460" y="238433"/>
                  </a:cubicBezTo>
                  <a:cubicBezTo>
                    <a:pt x="127460" y="238433"/>
                    <a:pt x="127460" y="238433"/>
                    <a:pt x="127460" y="238433"/>
                  </a:cubicBezTo>
                  <a:cubicBezTo>
                    <a:pt x="127460" y="238433"/>
                    <a:pt x="127460" y="238433"/>
                    <a:pt x="127460" y="238433"/>
                  </a:cubicBezTo>
                  <a:cubicBezTo>
                    <a:pt x="127460" y="238433"/>
                    <a:pt x="127460" y="238433"/>
                    <a:pt x="127460" y="238433"/>
                  </a:cubicBezTo>
                  <a:cubicBezTo>
                    <a:pt x="133603" y="241079"/>
                    <a:pt x="139831" y="243469"/>
                    <a:pt x="146059" y="245859"/>
                  </a:cubicBezTo>
                  <a:cubicBezTo>
                    <a:pt x="156297" y="254906"/>
                    <a:pt x="166620" y="263953"/>
                    <a:pt x="177029" y="272829"/>
                  </a:cubicBezTo>
                  <a:lnTo>
                    <a:pt x="177029" y="272829"/>
                  </a:lnTo>
                  <a:cubicBezTo>
                    <a:pt x="177029" y="272829"/>
                    <a:pt x="177029" y="272829"/>
                    <a:pt x="177029" y="272829"/>
                  </a:cubicBezTo>
                  <a:lnTo>
                    <a:pt x="177029" y="272829"/>
                  </a:lnTo>
                  <a:cubicBezTo>
                    <a:pt x="177029" y="272829"/>
                    <a:pt x="177029" y="272829"/>
                    <a:pt x="177029" y="272829"/>
                  </a:cubicBezTo>
                  <a:cubicBezTo>
                    <a:pt x="178821" y="274280"/>
                    <a:pt x="180698" y="275731"/>
                    <a:pt x="182490" y="277097"/>
                  </a:cubicBezTo>
                  <a:cubicBezTo>
                    <a:pt x="181722" y="276926"/>
                    <a:pt x="180869" y="276755"/>
                    <a:pt x="180101" y="276585"/>
                  </a:cubicBezTo>
                  <a:cubicBezTo>
                    <a:pt x="172081" y="274792"/>
                    <a:pt x="164061" y="273000"/>
                    <a:pt x="156127" y="271122"/>
                  </a:cubicBezTo>
                  <a:close/>
                  <a:moveTo>
                    <a:pt x="84375" y="179714"/>
                  </a:moveTo>
                  <a:cubicBezTo>
                    <a:pt x="84375" y="179714"/>
                    <a:pt x="84375" y="179714"/>
                    <a:pt x="84375" y="179714"/>
                  </a:cubicBezTo>
                  <a:cubicBezTo>
                    <a:pt x="84375" y="179714"/>
                    <a:pt x="84375" y="179714"/>
                    <a:pt x="84375" y="179714"/>
                  </a:cubicBezTo>
                  <a:cubicBezTo>
                    <a:pt x="84375" y="179714"/>
                    <a:pt x="84375" y="179714"/>
                    <a:pt x="84375" y="179714"/>
                  </a:cubicBezTo>
                  <a:cubicBezTo>
                    <a:pt x="87532" y="185603"/>
                    <a:pt x="90688" y="191492"/>
                    <a:pt x="93930" y="197381"/>
                  </a:cubicBezTo>
                  <a:lnTo>
                    <a:pt x="77805" y="184408"/>
                  </a:lnTo>
                  <a:cubicBezTo>
                    <a:pt x="77805" y="184408"/>
                    <a:pt x="77464" y="184579"/>
                    <a:pt x="77635" y="184664"/>
                  </a:cubicBezTo>
                  <a:lnTo>
                    <a:pt x="95978" y="201136"/>
                  </a:lnTo>
                  <a:cubicBezTo>
                    <a:pt x="99903" y="208306"/>
                    <a:pt x="103912" y="215475"/>
                    <a:pt x="107922" y="222644"/>
                  </a:cubicBezTo>
                  <a:cubicBezTo>
                    <a:pt x="107325" y="222388"/>
                    <a:pt x="106728" y="222217"/>
                    <a:pt x="106045" y="221961"/>
                  </a:cubicBezTo>
                  <a:lnTo>
                    <a:pt x="97343" y="218547"/>
                  </a:lnTo>
                  <a:cubicBezTo>
                    <a:pt x="97343" y="218547"/>
                    <a:pt x="97173" y="218803"/>
                    <a:pt x="97173" y="218803"/>
                  </a:cubicBezTo>
                  <a:lnTo>
                    <a:pt x="105107" y="223924"/>
                  </a:lnTo>
                  <a:cubicBezTo>
                    <a:pt x="106984" y="225119"/>
                    <a:pt x="108776" y="226400"/>
                    <a:pt x="110652" y="227594"/>
                  </a:cubicBezTo>
                  <a:cubicBezTo>
                    <a:pt x="112615" y="231094"/>
                    <a:pt x="114492" y="234507"/>
                    <a:pt x="116454" y="238007"/>
                  </a:cubicBezTo>
                  <a:cubicBezTo>
                    <a:pt x="110567" y="233227"/>
                    <a:pt x="104595" y="228362"/>
                    <a:pt x="98708" y="223583"/>
                  </a:cubicBezTo>
                  <a:cubicBezTo>
                    <a:pt x="97514" y="221108"/>
                    <a:pt x="96404" y="218547"/>
                    <a:pt x="95210" y="216072"/>
                  </a:cubicBezTo>
                  <a:cubicBezTo>
                    <a:pt x="95210" y="216072"/>
                    <a:pt x="95210" y="216072"/>
                    <a:pt x="95210" y="216072"/>
                  </a:cubicBezTo>
                  <a:cubicBezTo>
                    <a:pt x="95210" y="216072"/>
                    <a:pt x="95210" y="216072"/>
                    <a:pt x="95210" y="215987"/>
                  </a:cubicBezTo>
                  <a:cubicBezTo>
                    <a:pt x="95210" y="215987"/>
                    <a:pt x="95210" y="215987"/>
                    <a:pt x="95210" y="215901"/>
                  </a:cubicBezTo>
                  <a:cubicBezTo>
                    <a:pt x="95210" y="215901"/>
                    <a:pt x="95210" y="215901"/>
                    <a:pt x="95210" y="215901"/>
                  </a:cubicBezTo>
                  <a:cubicBezTo>
                    <a:pt x="86934" y="201051"/>
                    <a:pt x="78232" y="186457"/>
                    <a:pt x="69615" y="171776"/>
                  </a:cubicBezTo>
                  <a:lnTo>
                    <a:pt x="60571" y="156158"/>
                  </a:lnTo>
                  <a:cubicBezTo>
                    <a:pt x="60571" y="156158"/>
                    <a:pt x="60230" y="156158"/>
                    <a:pt x="60315" y="156328"/>
                  </a:cubicBezTo>
                  <a:lnTo>
                    <a:pt x="67823" y="172971"/>
                  </a:lnTo>
                  <a:cubicBezTo>
                    <a:pt x="73795" y="186371"/>
                    <a:pt x="79682" y="199771"/>
                    <a:pt x="85825" y="213085"/>
                  </a:cubicBezTo>
                  <a:lnTo>
                    <a:pt x="69103" y="199429"/>
                  </a:lnTo>
                  <a:cubicBezTo>
                    <a:pt x="69103" y="199429"/>
                    <a:pt x="69103" y="199429"/>
                    <a:pt x="69103" y="199429"/>
                  </a:cubicBezTo>
                  <a:cubicBezTo>
                    <a:pt x="62022" y="187224"/>
                    <a:pt x="55026" y="175020"/>
                    <a:pt x="48200" y="162729"/>
                  </a:cubicBezTo>
                  <a:cubicBezTo>
                    <a:pt x="50504" y="152658"/>
                    <a:pt x="52807" y="142673"/>
                    <a:pt x="55111" y="132601"/>
                  </a:cubicBezTo>
                  <a:cubicBezTo>
                    <a:pt x="55964" y="128846"/>
                    <a:pt x="56817" y="125176"/>
                    <a:pt x="57841" y="121421"/>
                  </a:cubicBezTo>
                  <a:cubicBezTo>
                    <a:pt x="66714" y="140966"/>
                    <a:pt x="75502" y="160510"/>
                    <a:pt x="84716" y="179885"/>
                  </a:cubicBezTo>
                  <a:cubicBezTo>
                    <a:pt x="84716" y="179885"/>
                    <a:pt x="84716" y="179885"/>
                    <a:pt x="84716" y="179885"/>
                  </a:cubicBezTo>
                  <a:close/>
                  <a:moveTo>
                    <a:pt x="84972" y="226912"/>
                  </a:moveTo>
                  <a:lnTo>
                    <a:pt x="84972" y="226741"/>
                  </a:lnTo>
                  <a:cubicBezTo>
                    <a:pt x="84972" y="226741"/>
                    <a:pt x="84801" y="226570"/>
                    <a:pt x="84801" y="226570"/>
                  </a:cubicBezTo>
                  <a:lnTo>
                    <a:pt x="84801" y="226570"/>
                  </a:lnTo>
                  <a:cubicBezTo>
                    <a:pt x="83778" y="224778"/>
                    <a:pt x="82669" y="222985"/>
                    <a:pt x="81645" y="221193"/>
                  </a:cubicBezTo>
                  <a:cubicBezTo>
                    <a:pt x="87873" y="227338"/>
                    <a:pt x="94016" y="233569"/>
                    <a:pt x="100244" y="239714"/>
                  </a:cubicBezTo>
                  <a:cubicBezTo>
                    <a:pt x="104424" y="246797"/>
                    <a:pt x="108605" y="253967"/>
                    <a:pt x="112785" y="261051"/>
                  </a:cubicBezTo>
                  <a:cubicBezTo>
                    <a:pt x="109031" y="260197"/>
                    <a:pt x="105277" y="259259"/>
                    <a:pt x="101523" y="258405"/>
                  </a:cubicBezTo>
                  <a:cubicBezTo>
                    <a:pt x="95978" y="247907"/>
                    <a:pt x="90518" y="237409"/>
                    <a:pt x="84972" y="226912"/>
                  </a:cubicBezTo>
                  <a:lnTo>
                    <a:pt x="84972" y="226912"/>
                  </a:lnTo>
                  <a:close/>
                  <a:moveTo>
                    <a:pt x="125156" y="253796"/>
                  </a:moveTo>
                  <a:cubicBezTo>
                    <a:pt x="118416" y="248078"/>
                    <a:pt x="111591" y="242530"/>
                    <a:pt x="104765" y="236983"/>
                  </a:cubicBezTo>
                  <a:cubicBezTo>
                    <a:pt x="103827" y="234934"/>
                    <a:pt x="102889" y="232886"/>
                    <a:pt x="101950" y="230837"/>
                  </a:cubicBezTo>
                  <a:cubicBezTo>
                    <a:pt x="109202" y="237666"/>
                    <a:pt x="116454" y="244493"/>
                    <a:pt x="123706" y="251321"/>
                  </a:cubicBezTo>
                  <a:lnTo>
                    <a:pt x="125156" y="253882"/>
                  </a:lnTo>
                  <a:close/>
                  <a:moveTo>
                    <a:pt x="93248" y="227594"/>
                  </a:moveTo>
                  <a:cubicBezTo>
                    <a:pt x="89494" y="224522"/>
                    <a:pt x="85654" y="221449"/>
                    <a:pt x="81900" y="218462"/>
                  </a:cubicBezTo>
                  <a:lnTo>
                    <a:pt x="78317" y="215475"/>
                  </a:lnTo>
                  <a:cubicBezTo>
                    <a:pt x="75331" y="210354"/>
                    <a:pt x="72430" y="205318"/>
                    <a:pt x="69444" y="200198"/>
                  </a:cubicBezTo>
                  <a:lnTo>
                    <a:pt x="87617" y="217182"/>
                  </a:lnTo>
                  <a:cubicBezTo>
                    <a:pt x="87958" y="217865"/>
                    <a:pt x="88299" y="218633"/>
                    <a:pt x="88641" y="219401"/>
                  </a:cubicBezTo>
                  <a:cubicBezTo>
                    <a:pt x="88641" y="219401"/>
                    <a:pt x="88641" y="219401"/>
                    <a:pt x="88641" y="219401"/>
                  </a:cubicBezTo>
                  <a:cubicBezTo>
                    <a:pt x="88641" y="219401"/>
                    <a:pt x="88641" y="219401"/>
                    <a:pt x="88641" y="219401"/>
                  </a:cubicBezTo>
                  <a:cubicBezTo>
                    <a:pt x="88641" y="219401"/>
                    <a:pt x="88641" y="219401"/>
                    <a:pt x="88641" y="219401"/>
                  </a:cubicBezTo>
                  <a:cubicBezTo>
                    <a:pt x="88641" y="219401"/>
                    <a:pt x="88641" y="219401"/>
                    <a:pt x="88641" y="219401"/>
                  </a:cubicBezTo>
                  <a:cubicBezTo>
                    <a:pt x="90176" y="222132"/>
                    <a:pt x="91712" y="224863"/>
                    <a:pt x="93248" y="227509"/>
                  </a:cubicBezTo>
                  <a:close/>
                  <a:moveTo>
                    <a:pt x="107155" y="211122"/>
                  </a:moveTo>
                  <a:cubicBezTo>
                    <a:pt x="114662" y="217865"/>
                    <a:pt x="122170" y="224607"/>
                    <a:pt x="129764" y="231265"/>
                  </a:cubicBezTo>
                  <a:cubicBezTo>
                    <a:pt x="124389" y="228960"/>
                    <a:pt x="118928" y="226826"/>
                    <a:pt x="113383" y="224778"/>
                  </a:cubicBezTo>
                  <a:cubicBezTo>
                    <a:pt x="111335" y="220254"/>
                    <a:pt x="109287" y="215646"/>
                    <a:pt x="107155" y="211122"/>
                  </a:cubicBezTo>
                  <a:close/>
                  <a:moveTo>
                    <a:pt x="139063" y="267196"/>
                  </a:moveTo>
                  <a:cubicBezTo>
                    <a:pt x="135224" y="263441"/>
                    <a:pt x="131470" y="259771"/>
                    <a:pt x="127631" y="256015"/>
                  </a:cubicBezTo>
                  <a:lnTo>
                    <a:pt x="126607" y="253796"/>
                  </a:lnTo>
                  <a:cubicBezTo>
                    <a:pt x="131555" y="258490"/>
                    <a:pt x="136589" y="263099"/>
                    <a:pt x="141622" y="267708"/>
                  </a:cubicBezTo>
                  <a:cubicBezTo>
                    <a:pt x="140770" y="267538"/>
                    <a:pt x="139916" y="267281"/>
                    <a:pt x="139063" y="267110"/>
                  </a:cubicBezTo>
                  <a:close/>
                  <a:moveTo>
                    <a:pt x="126010" y="264123"/>
                  </a:moveTo>
                  <a:cubicBezTo>
                    <a:pt x="122597" y="263355"/>
                    <a:pt x="119184" y="262502"/>
                    <a:pt x="115772" y="261733"/>
                  </a:cubicBezTo>
                  <a:cubicBezTo>
                    <a:pt x="113980" y="257808"/>
                    <a:pt x="112273" y="253796"/>
                    <a:pt x="110482" y="249870"/>
                  </a:cubicBezTo>
                  <a:cubicBezTo>
                    <a:pt x="113809" y="253114"/>
                    <a:pt x="117222" y="256442"/>
                    <a:pt x="120635" y="259685"/>
                  </a:cubicBezTo>
                  <a:cubicBezTo>
                    <a:pt x="120635" y="259685"/>
                    <a:pt x="120635" y="259685"/>
                    <a:pt x="120635" y="259685"/>
                  </a:cubicBezTo>
                  <a:cubicBezTo>
                    <a:pt x="120635" y="259685"/>
                    <a:pt x="120635" y="259685"/>
                    <a:pt x="120635" y="259685"/>
                  </a:cubicBezTo>
                  <a:cubicBezTo>
                    <a:pt x="120635" y="259685"/>
                    <a:pt x="120635" y="259685"/>
                    <a:pt x="120635" y="259685"/>
                  </a:cubicBezTo>
                  <a:cubicBezTo>
                    <a:pt x="120635" y="259685"/>
                    <a:pt x="120635" y="259685"/>
                    <a:pt x="120635" y="259685"/>
                  </a:cubicBezTo>
                  <a:cubicBezTo>
                    <a:pt x="122426" y="261136"/>
                    <a:pt x="124133" y="262587"/>
                    <a:pt x="125924" y="264123"/>
                  </a:cubicBezTo>
                  <a:close/>
                  <a:moveTo>
                    <a:pt x="80365" y="253369"/>
                  </a:moveTo>
                  <a:cubicBezTo>
                    <a:pt x="79853" y="253284"/>
                    <a:pt x="79341" y="253114"/>
                    <a:pt x="78744" y="253028"/>
                  </a:cubicBezTo>
                  <a:cubicBezTo>
                    <a:pt x="71321" y="241250"/>
                    <a:pt x="63472" y="229728"/>
                    <a:pt x="55793" y="218121"/>
                  </a:cubicBezTo>
                  <a:lnTo>
                    <a:pt x="53234" y="214195"/>
                  </a:lnTo>
                  <a:cubicBezTo>
                    <a:pt x="57329" y="219230"/>
                    <a:pt x="61425" y="224266"/>
                    <a:pt x="65605" y="229216"/>
                  </a:cubicBezTo>
                  <a:cubicBezTo>
                    <a:pt x="68164" y="232289"/>
                    <a:pt x="70809" y="235447"/>
                    <a:pt x="73369" y="238519"/>
                  </a:cubicBezTo>
                  <a:cubicBezTo>
                    <a:pt x="75672" y="243469"/>
                    <a:pt x="77976" y="248505"/>
                    <a:pt x="80365" y="253455"/>
                  </a:cubicBezTo>
                  <a:close/>
                  <a:moveTo>
                    <a:pt x="48712" y="245859"/>
                  </a:moveTo>
                  <a:cubicBezTo>
                    <a:pt x="46409" y="242786"/>
                    <a:pt x="44190" y="239714"/>
                    <a:pt x="41972" y="236556"/>
                  </a:cubicBezTo>
                  <a:cubicBezTo>
                    <a:pt x="39583" y="233142"/>
                    <a:pt x="37194" y="229643"/>
                    <a:pt x="34806" y="226229"/>
                  </a:cubicBezTo>
                  <a:cubicBezTo>
                    <a:pt x="36256" y="217694"/>
                    <a:pt x="37706" y="208988"/>
                    <a:pt x="39583" y="200453"/>
                  </a:cubicBezTo>
                  <a:cubicBezTo>
                    <a:pt x="42057" y="189017"/>
                    <a:pt x="44531" y="177580"/>
                    <a:pt x="47176" y="166143"/>
                  </a:cubicBezTo>
                  <a:cubicBezTo>
                    <a:pt x="57073" y="187736"/>
                    <a:pt x="67312" y="209244"/>
                    <a:pt x="78403" y="230325"/>
                  </a:cubicBezTo>
                  <a:lnTo>
                    <a:pt x="78403" y="230325"/>
                  </a:lnTo>
                  <a:cubicBezTo>
                    <a:pt x="78403" y="230325"/>
                    <a:pt x="78403" y="230325"/>
                    <a:pt x="78403" y="230325"/>
                  </a:cubicBezTo>
                  <a:lnTo>
                    <a:pt x="78403" y="230325"/>
                  </a:lnTo>
                  <a:cubicBezTo>
                    <a:pt x="78403" y="230325"/>
                    <a:pt x="78403" y="230325"/>
                    <a:pt x="78403" y="230325"/>
                  </a:cubicBezTo>
                  <a:cubicBezTo>
                    <a:pt x="82327" y="236983"/>
                    <a:pt x="86252" y="243640"/>
                    <a:pt x="90347" y="250212"/>
                  </a:cubicBezTo>
                  <a:cubicBezTo>
                    <a:pt x="86849" y="246883"/>
                    <a:pt x="83436" y="243554"/>
                    <a:pt x="80024" y="240226"/>
                  </a:cubicBezTo>
                  <a:cubicBezTo>
                    <a:pt x="76099" y="234081"/>
                    <a:pt x="72175" y="228021"/>
                    <a:pt x="68250" y="221876"/>
                  </a:cubicBezTo>
                  <a:lnTo>
                    <a:pt x="60401" y="209415"/>
                  </a:lnTo>
                  <a:cubicBezTo>
                    <a:pt x="60401" y="209415"/>
                    <a:pt x="60059" y="209500"/>
                    <a:pt x="60145" y="209586"/>
                  </a:cubicBezTo>
                  <a:lnTo>
                    <a:pt x="66458" y="222985"/>
                  </a:lnTo>
                  <a:cubicBezTo>
                    <a:pt x="67482" y="225290"/>
                    <a:pt x="68591" y="227509"/>
                    <a:pt x="69615" y="229813"/>
                  </a:cubicBezTo>
                  <a:cubicBezTo>
                    <a:pt x="68847" y="229045"/>
                    <a:pt x="68079" y="228277"/>
                    <a:pt x="67312" y="227509"/>
                  </a:cubicBezTo>
                  <a:cubicBezTo>
                    <a:pt x="62107" y="222217"/>
                    <a:pt x="56903" y="216926"/>
                    <a:pt x="51784" y="211549"/>
                  </a:cubicBezTo>
                  <a:lnTo>
                    <a:pt x="47603" y="205233"/>
                  </a:lnTo>
                  <a:cubicBezTo>
                    <a:pt x="47603" y="205233"/>
                    <a:pt x="47262" y="205318"/>
                    <a:pt x="47347" y="205404"/>
                  </a:cubicBezTo>
                  <a:lnTo>
                    <a:pt x="54172" y="219145"/>
                  </a:lnTo>
                  <a:cubicBezTo>
                    <a:pt x="58694" y="228362"/>
                    <a:pt x="63131" y="237580"/>
                    <a:pt x="67738" y="246797"/>
                  </a:cubicBezTo>
                  <a:cubicBezTo>
                    <a:pt x="63131" y="241336"/>
                    <a:pt x="58609" y="235873"/>
                    <a:pt x="54172" y="230240"/>
                  </a:cubicBezTo>
                  <a:cubicBezTo>
                    <a:pt x="50760" y="225888"/>
                    <a:pt x="47432" y="221535"/>
                    <a:pt x="44105" y="217096"/>
                  </a:cubicBezTo>
                  <a:cubicBezTo>
                    <a:pt x="44105" y="217096"/>
                    <a:pt x="43764" y="217182"/>
                    <a:pt x="43849" y="217267"/>
                  </a:cubicBezTo>
                  <a:cubicBezTo>
                    <a:pt x="46664" y="222047"/>
                    <a:pt x="49565" y="226826"/>
                    <a:pt x="52466" y="231606"/>
                  </a:cubicBezTo>
                  <a:cubicBezTo>
                    <a:pt x="56135" y="237495"/>
                    <a:pt x="59804" y="243384"/>
                    <a:pt x="63643" y="249273"/>
                  </a:cubicBezTo>
                  <a:cubicBezTo>
                    <a:pt x="59889" y="248334"/>
                    <a:pt x="56135" y="247480"/>
                    <a:pt x="52296" y="246542"/>
                  </a:cubicBezTo>
                  <a:cubicBezTo>
                    <a:pt x="51186" y="246285"/>
                    <a:pt x="50077" y="246030"/>
                    <a:pt x="49053" y="245773"/>
                  </a:cubicBezTo>
                  <a:close/>
                  <a:moveTo>
                    <a:pt x="60657" y="109984"/>
                  </a:moveTo>
                  <a:cubicBezTo>
                    <a:pt x="63216" y="101535"/>
                    <a:pt x="65861" y="93085"/>
                    <a:pt x="68421" y="84636"/>
                  </a:cubicBezTo>
                  <a:lnTo>
                    <a:pt x="75331" y="100084"/>
                  </a:lnTo>
                  <a:cubicBezTo>
                    <a:pt x="83095" y="117751"/>
                    <a:pt x="90432" y="135503"/>
                    <a:pt x="97940" y="153256"/>
                  </a:cubicBezTo>
                  <a:lnTo>
                    <a:pt x="97940" y="153256"/>
                  </a:lnTo>
                  <a:cubicBezTo>
                    <a:pt x="97940" y="153256"/>
                    <a:pt x="97940" y="153256"/>
                    <a:pt x="97940" y="153256"/>
                  </a:cubicBezTo>
                  <a:lnTo>
                    <a:pt x="97940" y="153256"/>
                  </a:lnTo>
                  <a:cubicBezTo>
                    <a:pt x="97940" y="153256"/>
                    <a:pt x="97940" y="153256"/>
                    <a:pt x="97940" y="153256"/>
                  </a:cubicBezTo>
                  <a:cubicBezTo>
                    <a:pt x="105875" y="169301"/>
                    <a:pt x="114065" y="185262"/>
                    <a:pt x="122000" y="201393"/>
                  </a:cubicBezTo>
                  <a:lnTo>
                    <a:pt x="104169" y="187822"/>
                  </a:lnTo>
                  <a:cubicBezTo>
                    <a:pt x="104169" y="187822"/>
                    <a:pt x="103827" y="187993"/>
                    <a:pt x="103998" y="188078"/>
                  </a:cubicBezTo>
                  <a:lnTo>
                    <a:pt x="123877" y="205147"/>
                  </a:lnTo>
                  <a:lnTo>
                    <a:pt x="132579" y="223583"/>
                  </a:lnTo>
                  <a:cubicBezTo>
                    <a:pt x="132579" y="223583"/>
                    <a:pt x="132920" y="223583"/>
                    <a:pt x="132835" y="223498"/>
                  </a:cubicBezTo>
                  <a:lnTo>
                    <a:pt x="127204" y="208049"/>
                  </a:lnTo>
                  <a:lnTo>
                    <a:pt x="127716" y="208476"/>
                  </a:lnTo>
                  <a:cubicBezTo>
                    <a:pt x="149813" y="227424"/>
                    <a:pt x="172081" y="246371"/>
                    <a:pt x="194775" y="264636"/>
                  </a:cubicBezTo>
                  <a:lnTo>
                    <a:pt x="194775" y="264636"/>
                  </a:lnTo>
                  <a:cubicBezTo>
                    <a:pt x="194775" y="264636"/>
                    <a:pt x="194775" y="264636"/>
                    <a:pt x="194775" y="264636"/>
                  </a:cubicBezTo>
                  <a:lnTo>
                    <a:pt x="194775" y="264636"/>
                  </a:lnTo>
                  <a:cubicBezTo>
                    <a:pt x="194775" y="264636"/>
                    <a:pt x="194775" y="264636"/>
                    <a:pt x="194775" y="264636"/>
                  </a:cubicBezTo>
                  <a:cubicBezTo>
                    <a:pt x="204331" y="271805"/>
                    <a:pt x="214057" y="278803"/>
                    <a:pt x="223783" y="285716"/>
                  </a:cubicBezTo>
                  <a:cubicBezTo>
                    <a:pt x="214825" y="283924"/>
                    <a:pt x="205867" y="282132"/>
                    <a:pt x="196908" y="280254"/>
                  </a:cubicBezTo>
                  <a:cubicBezTo>
                    <a:pt x="191874" y="275902"/>
                    <a:pt x="186841" y="271549"/>
                    <a:pt x="181807" y="267281"/>
                  </a:cubicBezTo>
                  <a:lnTo>
                    <a:pt x="181807" y="267281"/>
                  </a:lnTo>
                  <a:cubicBezTo>
                    <a:pt x="181807" y="267281"/>
                    <a:pt x="181636" y="267110"/>
                    <a:pt x="181636" y="267110"/>
                  </a:cubicBezTo>
                  <a:lnTo>
                    <a:pt x="181466" y="266940"/>
                  </a:lnTo>
                  <a:lnTo>
                    <a:pt x="181466" y="266940"/>
                  </a:lnTo>
                  <a:cubicBezTo>
                    <a:pt x="155871" y="246713"/>
                    <a:pt x="130361" y="226485"/>
                    <a:pt x="104765" y="206342"/>
                  </a:cubicBezTo>
                  <a:lnTo>
                    <a:pt x="104765" y="206342"/>
                  </a:lnTo>
                  <a:cubicBezTo>
                    <a:pt x="100244" y="196357"/>
                    <a:pt x="95637" y="186457"/>
                    <a:pt x="91029" y="176641"/>
                  </a:cubicBezTo>
                  <a:cubicBezTo>
                    <a:pt x="91029" y="176641"/>
                    <a:pt x="91029" y="176641"/>
                    <a:pt x="91029" y="176641"/>
                  </a:cubicBezTo>
                  <a:cubicBezTo>
                    <a:pt x="91029" y="176641"/>
                    <a:pt x="91029" y="176556"/>
                    <a:pt x="91029" y="176470"/>
                  </a:cubicBezTo>
                  <a:cubicBezTo>
                    <a:pt x="91029" y="176470"/>
                    <a:pt x="91029" y="176385"/>
                    <a:pt x="91029" y="176300"/>
                  </a:cubicBezTo>
                  <a:cubicBezTo>
                    <a:pt x="91029" y="176300"/>
                    <a:pt x="91029" y="176300"/>
                    <a:pt x="91029" y="176300"/>
                  </a:cubicBezTo>
                  <a:cubicBezTo>
                    <a:pt x="80450" y="156499"/>
                    <a:pt x="69529" y="136954"/>
                    <a:pt x="58609" y="117409"/>
                  </a:cubicBezTo>
                  <a:cubicBezTo>
                    <a:pt x="59292" y="114934"/>
                    <a:pt x="59974" y="112459"/>
                    <a:pt x="60742" y="109984"/>
                  </a:cubicBezTo>
                  <a:close/>
                  <a:moveTo>
                    <a:pt x="1715384" y="346997"/>
                  </a:moveTo>
                  <a:cubicBezTo>
                    <a:pt x="1717347" y="347424"/>
                    <a:pt x="1719224" y="347936"/>
                    <a:pt x="1721101" y="348362"/>
                  </a:cubicBezTo>
                  <a:lnTo>
                    <a:pt x="1722039" y="350496"/>
                  </a:lnTo>
                  <a:cubicBezTo>
                    <a:pt x="1725452" y="358092"/>
                    <a:pt x="1728779" y="365603"/>
                    <a:pt x="1732192" y="373199"/>
                  </a:cubicBezTo>
                  <a:cubicBezTo>
                    <a:pt x="1732362" y="379088"/>
                    <a:pt x="1732448" y="384977"/>
                    <a:pt x="1732619" y="390780"/>
                  </a:cubicBezTo>
                  <a:cubicBezTo>
                    <a:pt x="1722978" y="378491"/>
                    <a:pt x="1712483" y="366797"/>
                    <a:pt x="1701734" y="355532"/>
                  </a:cubicBezTo>
                  <a:cubicBezTo>
                    <a:pt x="1697638" y="351179"/>
                    <a:pt x="1693458" y="346997"/>
                    <a:pt x="1689277" y="342730"/>
                  </a:cubicBezTo>
                  <a:cubicBezTo>
                    <a:pt x="1689277" y="342730"/>
                    <a:pt x="1689021" y="342900"/>
                    <a:pt x="1689021" y="342985"/>
                  </a:cubicBezTo>
                  <a:cubicBezTo>
                    <a:pt x="1692690" y="347594"/>
                    <a:pt x="1696359" y="352203"/>
                    <a:pt x="1699942" y="356897"/>
                  </a:cubicBezTo>
                  <a:cubicBezTo>
                    <a:pt x="1709924" y="370126"/>
                    <a:pt x="1719309" y="383782"/>
                    <a:pt x="1728438" y="397523"/>
                  </a:cubicBezTo>
                  <a:lnTo>
                    <a:pt x="1728438" y="397523"/>
                  </a:lnTo>
                  <a:cubicBezTo>
                    <a:pt x="1728438" y="397523"/>
                    <a:pt x="1728438" y="397609"/>
                    <a:pt x="1728438" y="397609"/>
                  </a:cubicBezTo>
                  <a:lnTo>
                    <a:pt x="1728438" y="397609"/>
                  </a:lnTo>
                  <a:cubicBezTo>
                    <a:pt x="1728438" y="397609"/>
                    <a:pt x="1728438" y="397694"/>
                    <a:pt x="1728438" y="397694"/>
                  </a:cubicBezTo>
                  <a:cubicBezTo>
                    <a:pt x="1729803" y="399486"/>
                    <a:pt x="1731168" y="401193"/>
                    <a:pt x="1732533" y="402986"/>
                  </a:cubicBezTo>
                  <a:cubicBezTo>
                    <a:pt x="1732533" y="406058"/>
                    <a:pt x="1732533" y="409130"/>
                    <a:pt x="1732533" y="412117"/>
                  </a:cubicBezTo>
                  <a:lnTo>
                    <a:pt x="1732107" y="413142"/>
                  </a:lnTo>
                  <a:cubicBezTo>
                    <a:pt x="1731765" y="413824"/>
                    <a:pt x="1731510" y="414507"/>
                    <a:pt x="1731168" y="415190"/>
                  </a:cubicBezTo>
                  <a:cubicBezTo>
                    <a:pt x="1728779" y="411435"/>
                    <a:pt x="1726390" y="407680"/>
                    <a:pt x="1723831" y="404095"/>
                  </a:cubicBezTo>
                  <a:lnTo>
                    <a:pt x="1723831" y="404095"/>
                  </a:lnTo>
                  <a:cubicBezTo>
                    <a:pt x="1723831" y="404095"/>
                    <a:pt x="1723831" y="404095"/>
                    <a:pt x="1723831" y="404095"/>
                  </a:cubicBezTo>
                  <a:lnTo>
                    <a:pt x="1723831" y="404095"/>
                  </a:lnTo>
                  <a:cubicBezTo>
                    <a:pt x="1723831" y="404095"/>
                    <a:pt x="1723831" y="404095"/>
                    <a:pt x="1723831" y="404095"/>
                  </a:cubicBezTo>
                  <a:cubicBezTo>
                    <a:pt x="1717858" y="396755"/>
                    <a:pt x="1711545" y="389756"/>
                    <a:pt x="1704975" y="382928"/>
                  </a:cubicBezTo>
                  <a:lnTo>
                    <a:pt x="1703354" y="372174"/>
                  </a:lnTo>
                  <a:cubicBezTo>
                    <a:pt x="1703354" y="372174"/>
                    <a:pt x="1703013" y="372174"/>
                    <a:pt x="1703013" y="372174"/>
                  </a:cubicBezTo>
                  <a:lnTo>
                    <a:pt x="1703696" y="381563"/>
                  </a:lnTo>
                  <a:cubicBezTo>
                    <a:pt x="1700027" y="377722"/>
                    <a:pt x="1696273" y="373967"/>
                    <a:pt x="1692434" y="370212"/>
                  </a:cubicBezTo>
                  <a:cubicBezTo>
                    <a:pt x="1688509" y="366371"/>
                    <a:pt x="1684500" y="362615"/>
                    <a:pt x="1680489" y="358945"/>
                  </a:cubicBezTo>
                  <a:cubicBezTo>
                    <a:pt x="1680489" y="358945"/>
                    <a:pt x="1680234" y="359116"/>
                    <a:pt x="1680234" y="359202"/>
                  </a:cubicBezTo>
                  <a:cubicBezTo>
                    <a:pt x="1683817" y="363298"/>
                    <a:pt x="1687315" y="367480"/>
                    <a:pt x="1690728" y="371662"/>
                  </a:cubicBezTo>
                  <a:cubicBezTo>
                    <a:pt x="1695420" y="377466"/>
                    <a:pt x="1699857" y="383440"/>
                    <a:pt x="1704293" y="389415"/>
                  </a:cubicBezTo>
                  <a:lnTo>
                    <a:pt x="1704805" y="396243"/>
                  </a:lnTo>
                  <a:cubicBezTo>
                    <a:pt x="1704891" y="398035"/>
                    <a:pt x="1705061" y="399828"/>
                    <a:pt x="1705146" y="401620"/>
                  </a:cubicBezTo>
                  <a:cubicBezTo>
                    <a:pt x="1701819" y="397779"/>
                    <a:pt x="1698406" y="394024"/>
                    <a:pt x="1694993" y="390354"/>
                  </a:cubicBezTo>
                  <a:lnTo>
                    <a:pt x="1694993" y="390354"/>
                  </a:lnTo>
                  <a:cubicBezTo>
                    <a:pt x="1694993" y="390354"/>
                    <a:pt x="1694993" y="390354"/>
                    <a:pt x="1694993" y="390354"/>
                  </a:cubicBezTo>
                  <a:lnTo>
                    <a:pt x="1694993" y="390354"/>
                  </a:lnTo>
                  <a:cubicBezTo>
                    <a:pt x="1694993" y="390354"/>
                    <a:pt x="1694993" y="390354"/>
                    <a:pt x="1694993" y="390354"/>
                  </a:cubicBezTo>
                  <a:cubicBezTo>
                    <a:pt x="1685950" y="381648"/>
                    <a:pt x="1676651" y="373369"/>
                    <a:pt x="1667010" y="365432"/>
                  </a:cubicBezTo>
                  <a:cubicBezTo>
                    <a:pt x="1657369" y="357580"/>
                    <a:pt x="1647472" y="349984"/>
                    <a:pt x="1637319" y="342730"/>
                  </a:cubicBezTo>
                  <a:lnTo>
                    <a:pt x="1626399" y="335133"/>
                  </a:lnTo>
                  <a:lnTo>
                    <a:pt x="1615307" y="327794"/>
                  </a:lnTo>
                  <a:cubicBezTo>
                    <a:pt x="1615307" y="327794"/>
                    <a:pt x="1615051" y="327964"/>
                    <a:pt x="1615137" y="328049"/>
                  </a:cubicBezTo>
                  <a:lnTo>
                    <a:pt x="1625631" y="336072"/>
                  </a:lnTo>
                  <a:lnTo>
                    <a:pt x="1635869" y="344351"/>
                  </a:lnTo>
                  <a:cubicBezTo>
                    <a:pt x="1645424" y="352289"/>
                    <a:pt x="1654553" y="360653"/>
                    <a:pt x="1663511" y="369102"/>
                  </a:cubicBezTo>
                  <a:cubicBezTo>
                    <a:pt x="1672470" y="377637"/>
                    <a:pt x="1681087" y="386513"/>
                    <a:pt x="1689533" y="395475"/>
                  </a:cubicBezTo>
                  <a:lnTo>
                    <a:pt x="1689533" y="395475"/>
                  </a:lnTo>
                  <a:cubicBezTo>
                    <a:pt x="1689533" y="395475"/>
                    <a:pt x="1689704" y="395645"/>
                    <a:pt x="1689704" y="395645"/>
                  </a:cubicBezTo>
                  <a:lnTo>
                    <a:pt x="1689704" y="395816"/>
                  </a:lnTo>
                  <a:cubicBezTo>
                    <a:pt x="1689704" y="395816"/>
                    <a:pt x="1689875" y="395816"/>
                    <a:pt x="1689875" y="395816"/>
                  </a:cubicBezTo>
                  <a:cubicBezTo>
                    <a:pt x="1695250" y="401108"/>
                    <a:pt x="1700539" y="406485"/>
                    <a:pt x="1705829" y="411947"/>
                  </a:cubicBezTo>
                  <a:cubicBezTo>
                    <a:pt x="1706170" y="417580"/>
                    <a:pt x="1706426" y="423213"/>
                    <a:pt x="1706767" y="428931"/>
                  </a:cubicBezTo>
                  <a:cubicBezTo>
                    <a:pt x="1700539" y="423128"/>
                    <a:pt x="1694311" y="417409"/>
                    <a:pt x="1687997" y="411776"/>
                  </a:cubicBezTo>
                  <a:lnTo>
                    <a:pt x="1693714" y="401108"/>
                  </a:lnTo>
                  <a:cubicBezTo>
                    <a:pt x="1693714" y="401108"/>
                    <a:pt x="1693458" y="400852"/>
                    <a:pt x="1693458" y="400937"/>
                  </a:cubicBezTo>
                  <a:lnTo>
                    <a:pt x="1687059" y="410923"/>
                  </a:lnTo>
                  <a:cubicBezTo>
                    <a:pt x="1684243" y="408447"/>
                    <a:pt x="1681428" y="405973"/>
                    <a:pt x="1678613" y="403583"/>
                  </a:cubicBezTo>
                  <a:cubicBezTo>
                    <a:pt x="1678613" y="403583"/>
                    <a:pt x="1678613" y="403498"/>
                    <a:pt x="1678613" y="403412"/>
                  </a:cubicBezTo>
                  <a:lnTo>
                    <a:pt x="1674261" y="392658"/>
                  </a:lnTo>
                  <a:lnTo>
                    <a:pt x="1669740" y="381990"/>
                  </a:lnTo>
                  <a:cubicBezTo>
                    <a:pt x="1669740" y="381990"/>
                    <a:pt x="1669398" y="381990"/>
                    <a:pt x="1669484" y="382075"/>
                  </a:cubicBezTo>
                  <a:lnTo>
                    <a:pt x="1673152" y="392999"/>
                  </a:lnTo>
                  <a:lnTo>
                    <a:pt x="1675626" y="400766"/>
                  </a:lnTo>
                  <a:cubicBezTo>
                    <a:pt x="1669313" y="395304"/>
                    <a:pt x="1663000" y="389927"/>
                    <a:pt x="1656515" y="384721"/>
                  </a:cubicBezTo>
                  <a:lnTo>
                    <a:pt x="1656515" y="384721"/>
                  </a:lnTo>
                  <a:cubicBezTo>
                    <a:pt x="1656515" y="384721"/>
                    <a:pt x="1656515" y="384721"/>
                    <a:pt x="1656515" y="384721"/>
                  </a:cubicBezTo>
                  <a:lnTo>
                    <a:pt x="1656515" y="384721"/>
                  </a:lnTo>
                  <a:cubicBezTo>
                    <a:pt x="1656515" y="384721"/>
                    <a:pt x="1656515" y="384721"/>
                    <a:pt x="1656515" y="384721"/>
                  </a:cubicBezTo>
                  <a:cubicBezTo>
                    <a:pt x="1633992" y="367822"/>
                    <a:pt x="1610615" y="352203"/>
                    <a:pt x="1586811" y="337182"/>
                  </a:cubicBezTo>
                  <a:cubicBezTo>
                    <a:pt x="1578365" y="331805"/>
                    <a:pt x="1569833" y="326513"/>
                    <a:pt x="1561216" y="321307"/>
                  </a:cubicBezTo>
                  <a:cubicBezTo>
                    <a:pt x="1561131" y="321307"/>
                    <a:pt x="1560960" y="321477"/>
                    <a:pt x="1561045" y="321563"/>
                  </a:cubicBezTo>
                  <a:cubicBezTo>
                    <a:pt x="1569236" y="327282"/>
                    <a:pt x="1577341" y="333000"/>
                    <a:pt x="1585446" y="338803"/>
                  </a:cubicBezTo>
                  <a:cubicBezTo>
                    <a:pt x="1591589" y="343327"/>
                    <a:pt x="1597732" y="347850"/>
                    <a:pt x="1603789" y="352459"/>
                  </a:cubicBezTo>
                  <a:cubicBezTo>
                    <a:pt x="1584423" y="339742"/>
                    <a:pt x="1564544" y="327794"/>
                    <a:pt x="1544494" y="316357"/>
                  </a:cubicBezTo>
                  <a:cubicBezTo>
                    <a:pt x="1537071" y="312089"/>
                    <a:pt x="1529649" y="307907"/>
                    <a:pt x="1522226" y="303725"/>
                  </a:cubicBezTo>
                  <a:cubicBezTo>
                    <a:pt x="1522141" y="303725"/>
                    <a:pt x="1521970" y="303981"/>
                    <a:pt x="1522055" y="303981"/>
                  </a:cubicBezTo>
                  <a:cubicBezTo>
                    <a:pt x="1529137" y="308590"/>
                    <a:pt x="1536218" y="313284"/>
                    <a:pt x="1543214" y="318064"/>
                  </a:cubicBezTo>
                  <a:cubicBezTo>
                    <a:pt x="1562923" y="331549"/>
                    <a:pt x="1582204" y="345631"/>
                    <a:pt x="1601486" y="359714"/>
                  </a:cubicBezTo>
                  <a:lnTo>
                    <a:pt x="1601486" y="359714"/>
                  </a:lnTo>
                  <a:cubicBezTo>
                    <a:pt x="1601486" y="359714"/>
                    <a:pt x="1601656" y="359799"/>
                    <a:pt x="1601656" y="359799"/>
                  </a:cubicBezTo>
                  <a:lnTo>
                    <a:pt x="1601827" y="359799"/>
                  </a:lnTo>
                  <a:cubicBezTo>
                    <a:pt x="1601827" y="359799"/>
                    <a:pt x="1601827" y="359884"/>
                    <a:pt x="1601827" y="359884"/>
                  </a:cubicBezTo>
                  <a:cubicBezTo>
                    <a:pt x="1621706" y="373114"/>
                    <a:pt x="1641585" y="386343"/>
                    <a:pt x="1661037" y="400169"/>
                  </a:cubicBezTo>
                  <a:cubicBezTo>
                    <a:pt x="1667265" y="404607"/>
                    <a:pt x="1673408" y="409216"/>
                    <a:pt x="1679636" y="413739"/>
                  </a:cubicBezTo>
                  <a:cubicBezTo>
                    <a:pt x="1680234" y="415873"/>
                    <a:pt x="1680831" y="418092"/>
                    <a:pt x="1681428" y="420226"/>
                  </a:cubicBezTo>
                  <a:lnTo>
                    <a:pt x="1681258" y="420482"/>
                  </a:lnTo>
                  <a:cubicBezTo>
                    <a:pt x="1674603" y="430724"/>
                    <a:pt x="1667948" y="440965"/>
                    <a:pt x="1661293" y="451207"/>
                  </a:cubicBezTo>
                  <a:cubicBezTo>
                    <a:pt x="1661208" y="451037"/>
                    <a:pt x="1661123" y="450780"/>
                    <a:pt x="1660952" y="450610"/>
                  </a:cubicBezTo>
                  <a:cubicBezTo>
                    <a:pt x="1656430" y="441904"/>
                    <a:pt x="1651652" y="433370"/>
                    <a:pt x="1646619" y="424920"/>
                  </a:cubicBezTo>
                  <a:lnTo>
                    <a:pt x="1641158" y="415958"/>
                  </a:lnTo>
                  <a:lnTo>
                    <a:pt x="1635528" y="407168"/>
                  </a:lnTo>
                  <a:cubicBezTo>
                    <a:pt x="1635528" y="407168"/>
                    <a:pt x="1635186" y="407253"/>
                    <a:pt x="1635271" y="407338"/>
                  </a:cubicBezTo>
                  <a:lnTo>
                    <a:pt x="1640049" y="416556"/>
                  </a:lnTo>
                  <a:lnTo>
                    <a:pt x="1644657" y="425859"/>
                  </a:lnTo>
                  <a:cubicBezTo>
                    <a:pt x="1648837" y="434650"/>
                    <a:pt x="1652676" y="443611"/>
                    <a:pt x="1656345" y="452658"/>
                  </a:cubicBezTo>
                  <a:cubicBezTo>
                    <a:pt x="1656857" y="453938"/>
                    <a:pt x="1657369" y="455304"/>
                    <a:pt x="1657881" y="456584"/>
                  </a:cubicBezTo>
                  <a:cubicBezTo>
                    <a:pt x="1656260" y="459059"/>
                    <a:pt x="1654639" y="461620"/>
                    <a:pt x="1653018" y="464180"/>
                  </a:cubicBezTo>
                  <a:lnTo>
                    <a:pt x="1646021" y="441648"/>
                  </a:lnTo>
                  <a:cubicBezTo>
                    <a:pt x="1646021" y="441648"/>
                    <a:pt x="1645680" y="441648"/>
                    <a:pt x="1645680" y="441734"/>
                  </a:cubicBezTo>
                  <a:lnTo>
                    <a:pt x="1651482" y="466485"/>
                  </a:lnTo>
                  <a:cubicBezTo>
                    <a:pt x="1649519" y="469472"/>
                    <a:pt x="1647643" y="472459"/>
                    <a:pt x="1645680" y="475532"/>
                  </a:cubicBezTo>
                  <a:lnTo>
                    <a:pt x="1645680" y="475532"/>
                  </a:lnTo>
                  <a:cubicBezTo>
                    <a:pt x="1645680" y="475532"/>
                    <a:pt x="1645680" y="475532"/>
                    <a:pt x="1645680" y="475532"/>
                  </a:cubicBezTo>
                  <a:lnTo>
                    <a:pt x="1645680" y="475532"/>
                  </a:lnTo>
                  <a:cubicBezTo>
                    <a:pt x="1645680" y="475532"/>
                    <a:pt x="1645680" y="475532"/>
                    <a:pt x="1645680" y="475532"/>
                  </a:cubicBezTo>
                  <a:cubicBezTo>
                    <a:pt x="1644912" y="476812"/>
                    <a:pt x="1644230" y="478092"/>
                    <a:pt x="1643547" y="479457"/>
                  </a:cubicBezTo>
                  <a:cubicBezTo>
                    <a:pt x="1639879" y="469557"/>
                    <a:pt x="1635698" y="459827"/>
                    <a:pt x="1630664" y="450439"/>
                  </a:cubicBezTo>
                  <a:lnTo>
                    <a:pt x="1630664" y="450439"/>
                  </a:lnTo>
                  <a:cubicBezTo>
                    <a:pt x="1630664" y="450439"/>
                    <a:pt x="1630664" y="450439"/>
                    <a:pt x="1630664" y="450439"/>
                  </a:cubicBezTo>
                  <a:lnTo>
                    <a:pt x="1630664" y="450439"/>
                  </a:lnTo>
                  <a:cubicBezTo>
                    <a:pt x="1630664" y="450439"/>
                    <a:pt x="1630664" y="450439"/>
                    <a:pt x="1630664" y="450439"/>
                  </a:cubicBezTo>
                  <a:cubicBezTo>
                    <a:pt x="1623498" y="439429"/>
                    <a:pt x="1615307" y="429102"/>
                    <a:pt x="1606605" y="419372"/>
                  </a:cubicBezTo>
                  <a:cubicBezTo>
                    <a:pt x="1603534" y="415873"/>
                    <a:pt x="1600377" y="412459"/>
                    <a:pt x="1597135" y="409045"/>
                  </a:cubicBezTo>
                  <a:cubicBezTo>
                    <a:pt x="1597135" y="409045"/>
                    <a:pt x="1596879" y="409216"/>
                    <a:pt x="1596879" y="409216"/>
                  </a:cubicBezTo>
                  <a:cubicBezTo>
                    <a:pt x="1599609" y="412971"/>
                    <a:pt x="1602254" y="416727"/>
                    <a:pt x="1604813" y="420567"/>
                  </a:cubicBezTo>
                  <a:cubicBezTo>
                    <a:pt x="1611895" y="431406"/>
                    <a:pt x="1618208" y="442758"/>
                    <a:pt x="1624266" y="454109"/>
                  </a:cubicBezTo>
                  <a:lnTo>
                    <a:pt x="1624266" y="454109"/>
                  </a:lnTo>
                  <a:cubicBezTo>
                    <a:pt x="1624266" y="454109"/>
                    <a:pt x="1624266" y="454109"/>
                    <a:pt x="1624266" y="454109"/>
                  </a:cubicBezTo>
                  <a:lnTo>
                    <a:pt x="1624266" y="454109"/>
                  </a:lnTo>
                  <a:cubicBezTo>
                    <a:pt x="1624266" y="454109"/>
                    <a:pt x="1624266" y="454109"/>
                    <a:pt x="1624266" y="454109"/>
                  </a:cubicBezTo>
                  <a:cubicBezTo>
                    <a:pt x="1630323" y="463412"/>
                    <a:pt x="1636210" y="472886"/>
                    <a:pt x="1641585" y="482701"/>
                  </a:cubicBezTo>
                  <a:cubicBezTo>
                    <a:pt x="1638684" y="487822"/>
                    <a:pt x="1635869" y="492943"/>
                    <a:pt x="1632968" y="498149"/>
                  </a:cubicBezTo>
                  <a:cubicBezTo>
                    <a:pt x="1631006" y="492260"/>
                    <a:pt x="1629043" y="486456"/>
                    <a:pt x="1627081" y="480567"/>
                  </a:cubicBezTo>
                  <a:lnTo>
                    <a:pt x="1620597" y="461620"/>
                  </a:lnTo>
                  <a:cubicBezTo>
                    <a:pt x="1620597" y="461620"/>
                    <a:pt x="1620256" y="461620"/>
                    <a:pt x="1620256" y="461705"/>
                  </a:cubicBezTo>
                  <a:lnTo>
                    <a:pt x="1624948" y="481335"/>
                  </a:lnTo>
                  <a:cubicBezTo>
                    <a:pt x="1626654" y="488761"/>
                    <a:pt x="1628275" y="496186"/>
                    <a:pt x="1629896" y="503611"/>
                  </a:cubicBezTo>
                  <a:cubicBezTo>
                    <a:pt x="1625716" y="511207"/>
                    <a:pt x="1621535" y="518718"/>
                    <a:pt x="1617355" y="526314"/>
                  </a:cubicBezTo>
                  <a:cubicBezTo>
                    <a:pt x="1611042" y="506769"/>
                    <a:pt x="1604728" y="487139"/>
                    <a:pt x="1598500" y="467594"/>
                  </a:cubicBezTo>
                  <a:lnTo>
                    <a:pt x="1598159" y="466399"/>
                  </a:lnTo>
                  <a:lnTo>
                    <a:pt x="1599353" y="467509"/>
                  </a:lnTo>
                  <a:cubicBezTo>
                    <a:pt x="1599353" y="467509"/>
                    <a:pt x="1599609" y="467338"/>
                    <a:pt x="1599609" y="467338"/>
                  </a:cubicBezTo>
                  <a:lnTo>
                    <a:pt x="1597305" y="463668"/>
                  </a:lnTo>
                  <a:lnTo>
                    <a:pt x="1590906" y="442672"/>
                  </a:lnTo>
                  <a:cubicBezTo>
                    <a:pt x="1590906" y="442672"/>
                    <a:pt x="1590565" y="442672"/>
                    <a:pt x="1590565" y="442672"/>
                  </a:cubicBezTo>
                  <a:lnTo>
                    <a:pt x="1594234" y="458462"/>
                  </a:lnTo>
                  <a:cubicBezTo>
                    <a:pt x="1591333" y="453512"/>
                    <a:pt x="1588432" y="448647"/>
                    <a:pt x="1585276" y="443953"/>
                  </a:cubicBezTo>
                  <a:cubicBezTo>
                    <a:pt x="1585276" y="443953"/>
                    <a:pt x="1585276" y="443953"/>
                    <a:pt x="1585276" y="443953"/>
                  </a:cubicBezTo>
                  <a:cubicBezTo>
                    <a:pt x="1585276" y="443953"/>
                    <a:pt x="1585276" y="443953"/>
                    <a:pt x="1585276" y="443953"/>
                  </a:cubicBezTo>
                  <a:cubicBezTo>
                    <a:pt x="1585276" y="443953"/>
                    <a:pt x="1585276" y="443953"/>
                    <a:pt x="1585276" y="443953"/>
                  </a:cubicBezTo>
                  <a:cubicBezTo>
                    <a:pt x="1585276" y="443953"/>
                    <a:pt x="1585276" y="443953"/>
                    <a:pt x="1585276" y="443953"/>
                  </a:cubicBezTo>
                  <a:cubicBezTo>
                    <a:pt x="1580669" y="439088"/>
                    <a:pt x="1575549" y="434650"/>
                    <a:pt x="1570601" y="430041"/>
                  </a:cubicBezTo>
                  <a:lnTo>
                    <a:pt x="1565397" y="425091"/>
                  </a:lnTo>
                  <a:cubicBezTo>
                    <a:pt x="1565397" y="425091"/>
                    <a:pt x="1565141" y="425261"/>
                    <a:pt x="1565141" y="425261"/>
                  </a:cubicBezTo>
                  <a:lnTo>
                    <a:pt x="1568895" y="431406"/>
                  </a:lnTo>
                  <a:cubicBezTo>
                    <a:pt x="1572393" y="437210"/>
                    <a:pt x="1575720" y="443099"/>
                    <a:pt x="1579474" y="448647"/>
                  </a:cubicBezTo>
                  <a:cubicBezTo>
                    <a:pt x="1579474" y="448647"/>
                    <a:pt x="1579474" y="448647"/>
                    <a:pt x="1579474" y="448647"/>
                  </a:cubicBezTo>
                  <a:cubicBezTo>
                    <a:pt x="1579474" y="448647"/>
                    <a:pt x="1579474" y="448647"/>
                    <a:pt x="1579474" y="448647"/>
                  </a:cubicBezTo>
                  <a:cubicBezTo>
                    <a:pt x="1579474" y="448647"/>
                    <a:pt x="1579474" y="448647"/>
                    <a:pt x="1579474" y="448647"/>
                  </a:cubicBezTo>
                  <a:cubicBezTo>
                    <a:pt x="1579474" y="448647"/>
                    <a:pt x="1579474" y="448647"/>
                    <a:pt x="1579474" y="448647"/>
                  </a:cubicBezTo>
                  <a:cubicBezTo>
                    <a:pt x="1584081" y="453512"/>
                    <a:pt x="1589200" y="457950"/>
                    <a:pt x="1594148" y="462559"/>
                  </a:cubicBezTo>
                  <a:lnTo>
                    <a:pt x="1595428" y="463754"/>
                  </a:lnTo>
                  <a:lnTo>
                    <a:pt x="1596452" y="468277"/>
                  </a:lnTo>
                  <a:cubicBezTo>
                    <a:pt x="1601571" y="490468"/>
                    <a:pt x="1606776" y="512744"/>
                    <a:pt x="1612663" y="534764"/>
                  </a:cubicBezTo>
                  <a:lnTo>
                    <a:pt x="1607117" y="544578"/>
                  </a:lnTo>
                  <a:cubicBezTo>
                    <a:pt x="1601315" y="527082"/>
                    <a:pt x="1595087" y="509756"/>
                    <a:pt x="1588944" y="492431"/>
                  </a:cubicBezTo>
                  <a:lnTo>
                    <a:pt x="1580583" y="469131"/>
                  </a:lnTo>
                  <a:cubicBezTo>
                    <a:pt x="1580583" y="469131"/>
                    <a:pt x="1580242" y="469131"/>
                    <a:pt x="1580242" y="469216"/>
                  </a:cubicBezTo>
                  <a:lnTo>
                    <a:pt x="1586811" y="493198"/>
                  </a:lnTo>
                  <a:cubicBezTo>
                    <a:pt x="1592016" y="512999"/>
                    <a:pt x="1597220" y="532800"/>
                    <a:pt x="1602424" y="552687"/>
                  </a:cubicBezTo>
                  <a:lnTo>
                    <a:pt x="1602254" y="552942"/>
                  </a:lnTo>
                  <a:cubicBezTo>
                    <a:pt x="1602254" y="552942"/>
                    <a:pt x="1602424" y="553199"/>
                    <a:pt x="1602510" y="553113"/>
                  </a:cubicBezTo>
                  <a:cubicBezTo>
                    <a:pt x="1603192" y="555589"/>
                    <a:pt x="1603789" y="558064"/>
                    <a:pt x="1604472" y="560538"/>
                  </a:cubicBezTo>
                  <a:lnTo>
                    <a:pt x="1604472" y="560538"/>
                  </a:lnTo>
                  <a:cubicBezTo>
                    <a:pt x="1604472" y="560538"/>
                    <a:pt x="1604472" y="560538"/>
                    <a:pt x="1604472" y="560538"/>
                  </a:cubicBezTo>
                  <a:lnTo>
                    <a:pt x="1604472" y="560538"/>
                  </a:lnTo>
                  <a:cubicBezTo>
                    <a:pt x="1604472" y="560538"/>
                    <a:pt x="1604472" y="560538"/>
                    <a:pt x="1604472" y="560538"/>
                  </a:cubicBezTo>
                  <a:cubicBezTo>
                    <a:pt x="1607714" y="570354"/>
                    <a:pt x="1610871" y="580254"/>
                    <a:pt x="1614113" y="590069"/>
                  </a:cubicBezTo>
                  <a:cubicBezTo>
                    <a:pt x="1608055" y="588703"/>
                    <a:pt x="1601998" y="587423"/>
                    <a:pt x="1595855" y="586058"/>
                  </a:cubicBezTo>
                  <a:cubicBezTo>
                    <a:pt x="1593125" y="576669"/>
                    <a:pt x="1590394" y="567281"/>
                    <a:pt x="1587664" y="557978"/>
                  </a:cubicBezTo>
                  <a:lnTo>
                    <a:pt x="1587664" y="557978"/>
                  </a:lnTo>
                  <a:cubicBezTo>
                    <a:pt x="1587664" y="557978"/>
                    <a:pt x="1587664" y="557807"/>
                    <a:pt x="1587664" y="557807"/>
                  </a:cubicBezTo>
                  <a:lnTo>
                    <a:pt x="1587664" y="557637"/>
                  </a:lnTo>
                  <a:cubicBezTo>
                    <a:pt x="1587664" y="557637"/>
                    <a:pt x="1587664" y="557637"/>
                    <a:pt x="1587664" y="557637"/>
                  </a:cubicBezTo>
                  <a:cubicBezTo>
                    <a:pt x="1579730" y="534764"/>
                    <a:pt x="1571625" y="511890"/>
                    <a:pt x="1563946" y="488846"/>
                  </a:cubicBezTo>
                  <a:lnTo>
                    <a:pt x="1556012" y="464266"/>
                  </a:lnTo>
                  <a:cubicBezTo>
                    <a:pt x="1556012" y="464266"/>
                    <a:pt x="1555670" y="464266"/>
                    <a:pt x="1555670" y="464351"/>
                  </a:cubicBezTo>
                  <a:lnTo>
                    <a:pt x="1561899" y="489614"/>
                  </a:lnTo>
                  <a:cubicBezTo>
                    <a:pt x="1567700" y="513170"/>
                    <a:pt x="1573758" y="536726"/>
                    <a:pt x="1580583" y="560026"/>
                  </a:cubicBezTo>
                  <a:lnTo>
                    <a:pt x="1580583" y="560026"/>
                  </a:lnTo>
                  <a:cubicBezTo>
                    <a:pt x="1580583" y="560026"/>
                    <a:pt x="1580583" y="560026"/>
                    <a:pt x="1580583" y="560026"/>
                  </a:cubicBezTo>
                  <a:lnTo>
                    <a:pt x="1580583" y="560026"/>
                  </a:lnTo>
                  <a:cubicBezTo>
                    <a:pt x="1580583" y="560026"/>
                    <a:pt x="1580583" y="560026"/>
                    <a:pt x="1580583" y="560026"/>
                  </a:cubicBezTo>
                  <a:cubicBezTo>
                    <a:pt x="1583398" y="568220"/>
                    <a:pt x="1586385" y="576413"/>
                    <a:pt x="1589371" y="584521"/>
                  </a:cubicBezTo>
                  <a:lnTo>
                    <a:pt x="1589371" y="584521"/>
                  </a:lnTo>
                  <a:cubicBezTo>
                    <a:pt x="1585788" y="583754"/>
                    <a:pt x="1582119" y="582900"/>
                    <a:pt x="1578536" y="582132"/>
                  </a:cubicBezTo>
                  <a:cubicBezTo>
                    <a:pt x="1576403" y="573682"/>
                    <a:pt x="1574185" y="565318"/>
                    <a:pt x="1571881" y="556954"/>
                  </a:cubicBezTo>
                  <a:lnTo>
                    <a:pt x="1571881" y="556954"/>
                  </a:lnTo>
                  <a:cubicBezTo>
                    <a:pt x="1571881" y="556954"/>
                    <a:pt x="1571881" y="556783"/>
                    <a:pt x="1571881" y="556783"/>
                  </a:cubicBezTo>
                  <a:lnTo>
                    <a:pt x="1571881" y="556613"/>
                  </a:lnTo>
                  <a:cubicBezTo>
                    <a:pt x="1571881" y="556613"/>
                    <a:pt x="1571881" y="556613"/>
                    <a:pt x="1571881" y="556613"/>
                  </a:cubicBezTo>
                  <a:cubicBezTo>
                    <a:pt x="1565311" y="536726"/>
                    <a:pt x="1558145" y="516926"/>
                    <a:pt x="1551234" y="497210"/>
                  </a:cubicBezTo>
                  <a:lnTo>
                    <a:pt x="1543897" y="476129"/>
                  </a:lnTo>
                  <a:cubicBezTo>
                    <a:pt x="1543897" y="476129"/>
                    <a:pt x="1543555" y="476129"/>
                    <a:pt x="1543555" y="476214"/>
                  </a:cubicBezTo>
                  <a:lnTo>
                    <a:pt x="1549101" y="497978"/>
                  </a:lnTo>
                  <a:cubicBezTo>
                    <a:pt x="1554220" y="518291"/>
                    <a:pt x="1559254" y="538689"/>
                    <a:pt x="1564714" y="558831"/>
                  </a:cubicBezTo>
                  <a:lnTo>
                    <a:pt x="1564714" y="558831"/>
                  </a:lnTo>
                  <a:cubicBezTo>
                    <a:pt x="1564714" y="558831"/>
                    <a:pt x="1564714" y="558831"/>
                    <a:pt x="1564714" y="558831"/>
                  </a:cubicBezTo>
                  <a:lnTo>
                    <a:pt x="1564714" y="558831"/>
                  </a:lnTo>
                  <a:cubicBezTo>
                    <a:pt x="1564714" y="558831"/>
                    <a:pt x="1564714" y="558831"/>
                    <a:pt x="1564714" y="558831"/>
                  </a:cubicBezTo>
                  <a:cubicBezTo>
                    <a:pt x="1567103" y="566086"/>
                    <a:pt x="1569577" y="573341"/>
                    <a:pt x="1572137" y="580596"/>
                  </a:cubicBezTo>
                  <a:cubicBezTo>
                    <a:pt x="1570686" y="580254"/>
                    <a:pt x="1569321" y="579913"/>
                    <a:pt x="1567871" y="579656"/>
                  </a:cubicBezTo>
                  <a:cubicBezTo>
                    <a:pt x="1563605" y="565830"/>
                    <a:pt x="1558828" y="552175"/>
                    <a:pt x="1553196" y="538860"/>
                  </a:cubicBezTo>
                  <a:lnTo>
                    <a:pt x="1553196" y="538860"/>
                  </a:lnTo>
                  <a:cubicBezTo>
                    <a:pt x="1553196" y="538860"/>
                    <a:pt x="1553196" y="538860"/>
                    <a:pt x="1553196" y="538860"/>
                  </a:cubicBezTo>
                  <a:lnTo>
                    <a:pt x="1553196" y="538860"/>
                  </a:lnTo>
                  <a:cubicBezTo>
                    <a:pt x="1553196" y="538860"/>
                    <a:pt x="1553196" y="538860"/>
                    <a:pt x="1553196" y="538860"/>
                  </a:cubicBezTo>
                  <a:cubicBezTo>
                    <a:pt x="1544579" y="521364"/>
                    <a:pt x="1534597" y="504635"/>
                    <a:pt x="1523933" y="488504"/>
                  </a:cubicBezTo>
                  <a:cubicBezTo>
                    <a:pt x="1520179" y="482701"/>
                    <a:pt x="1516254" y="476983"/>
                    <a:pt x="1512244" y="471349"/>
                  </a:cubicBezTo>
                  <a:cubicBezTo>
                    <a:pt x="1512244" y="471349"/>
                    <a:pt x="1511903" y="471435"/>
                    <a:pt x="1511988" y="471520"/>
                  </a:cubicBezTo>
                  <a:cubicBezTo>
                    <a:pt x="1515401" y="477495"/>
                    <a:pt x="1518814" y="483469"/>
                    <a:pt x="1521970" y="489529"/>
                  </a:cubicBezTo>
                  <a:cubicBezTo>
                    <a:pt x="1531014" y="506598"/>
                    <a:pt x="1538863" y="524180"/>
                    <a:pt x="1546371" y="541847"/>
                  </a:cubicBezTo>
                  <a:lnTo>
                    <a:pt x="1546371" y="541847"/>
                  </a:lnTo>
                  <a:cubicBezTo>
                    <a:pt x="1546371" y="541847"/>
                    <a:pt x="1546371" y="542018"/>
                    <a:pt x="1546371" y="542018"/>
                  </a:cubicBezTo>
                  <a:lnTo>
                    <a:pt x="1546371" y="542189"/>
                  </a:lnTo>
                  <a:cubicBezTo>
                    <a:pt x="1546371" y="542189"/>
                    <a:pt x="1546371" y="542189"/>
                    <a:pt x="1546371" y="542189"/>
                  </a:cubicBezTo>
                  <a:cubicBezTo>
                    <a:pt x="1552258" y="554223"/>
                    <a:pt x="1557974" y="566428"/>
                    <a:pt x="1563264" y="578803"/>
                  </a:cubicBezTo>
                  <a:cubicBezTo>
                    <a:pt x="1560107" y="578120"/>
                    <a:pt x="1556865" y="577352"/>
                    <a:pt x="1553708" y="576669"/>
                  </a:cubicBezTo>
                  <a:cubicBezTo>
                    <a:pt x="1548845" y="566769"/>
                    <a:pt x="1543726" y="556954"/>
                    <a:pt x="1538180" y="547480"/>
                  </a:cubicBezTo>
                  <a:lnTo>
                    <a:pt x="1538180" y="547480"/>
                  </a:lnTo>
                  <a:cubicBezTo>
                    <a:pt x="1538180" y="547480"/>
                    <a:pt x="1538180" y="547480"/>
                    <a:pt x="1538180" y="547480"/>
                  </a:cubicBezTo>
                  <a:lnTo>
                    <a:pt x="1538180" y="547480"/>
                  </a:lnTo>
                  <a:cubicBezTo>
                    <a:pt x="1538180" y="547480"/>
                    <a:pt x="1538180" y="547480"/>
                    <a:pt x="1538180" y="547480"/>
                  </a:cubicBezTo>
                  <a:cubicBezTo>
                    <a:pt x="1527175" y="530923"/>
                    <a:pt x="1515060" y="515133"/>
                    <a:pt x="1502347" y="499941"/>
                  </a:cubicBezTo>
                  <a:cubicBezTo>
                    <a:pt x="1497825" y="494479"/>
                    <a:pt x="1493219" y="489102"/>
                    <a:pt x="1488526" y="483810"/>
                  </a:cubicBezTo>
                  <a:cubicBezTo>
                    <a:pt x="1488526" y="483810"/>
                    <a:pt x="1488185" y="483981"/>
                    <a:pt x="1488270" y="483981"/>
                  </a:cubicBezTo>
                  <a:cubicBezTo>
                    <a:pt x="1492450" y="489614"/>
                    <a:pt x="1496546" y="495332"/>
                    <a:pt x="1500470" y="501136"/>
                  </a:cubicBezTo>
                  <a:cubicBezTo>
                    <a:pt x="1511647" y="517438"/>
                    <a:pt x="1521885" y="534336"/>
                    <a:pt x="1531782" y="551321"/>
                  </a:cubicBezTo>
                  <a:lnTo>
                    <a:pt x="1531782" y="551321"/>
                  </a:lnTo>
                  <a:cubicBezTo>
                    <a:pt x="1531782" y="551321"/>
                    <a:pt x="1531782" y="551406"/>
                    <a:pt x="1531782" y="551406"/>
                  </a:cubicBezTo>
                  <a:lnTo>
                    <a:pt x="1531782" y="551577"/>
                  </a:lnTo>
                  <a:cubicBezTo>
                    <a:pt x="1531782" y="551577"/>
                    <a:pt x="1531782" y="551577"/>
                    <a:pt x="1531782" y="551577"/>
                  </a:cubicBezTo>
                  <a:cubicBezTo>
                    <a:pt x="1536901" y="559429"/>
                    <a:pt x="1542020" y="567366"/>
                    <a:pt x="1546968" y="575304"/>
                  </a:cubicBezTo>
                  <a:cubicBezTo>
                    <a:pt x="1540484" y="573853"/>
                    <a:pt x="1534000" y="572317"/>
                    <a:pt x="1527430" y="570780"/>
                  </a:cubicBezTo>
                  <a:cubicBezTo>
                    <a:pt x="1521970" y="561990"/>
                    <a:pt x="1516425" y="553199"/>
                    <a:pt x="1510623" y="544578"/>
                  </a:cubicBezTo>
                  <a:lnTo>
                    <a:pt x="1510623" y="544578"/>
                  </a:lnTo>
                  <a:cubicBezTo>
                    <a:pt x="1510623" y="544578"/>
                    <a:pt x="1510623" y="544578"/>
                    <a:pt x="1510623" y="544578"/>
                  </a:cubicBezTo>
                  <a:lnTo>
                    <a:pt x="1510623" y="544578"/>
                  </a:lnTo>
                  <a:cubicBezTo>
                    <a:pt x="1510623" y="544578"/>
                    <a:pt x="1510623" y="544578"/>
                    <a:pt x="1510623" y="544578"/>
                  </a:cubicBezTo>
                  <a:cubicBezTo>
                    <a:pt x="1502603" y="533824"/>
                    <a:pt x="1494242" y="523241"/>
                    <a:pt x="1485625" y="512914"/>
                  </a:cubicBezTo>
                  <a:cubicBezTo>
                    <a:pt x="1477008" y="502587"/>
                    <a:pt x="1468135" y="492516"/>
                    <a:pt x="1459092" y="482615"/>
                  </a:cubicBezTo>
                  <a:lnTo>
                    <a:pt x="1449365" y="472032"/>
                  </a:lnTo>
                  <a:lnTo>
                    <a:pt x="1439468" y="461620"/>
                  </a:lnTo>
                  <a:cubicBezTo>
                    <a:pt x="1439468" y="461620"/>
                    <a:pt x="1439127" y="461705"/>
                    <a:pt x="1439213" y="461876"/>
                  </a:cubicBezTo>
                  <a:lnTo>
                    <a:pt x="1448342" y="472801"/>
                  </a:lnTo>
                  <a:lnTo>
                    <a:pt x="1457300" y="483896"/>
                  </a:lnTo>
                  <a:cubicBezTo>
                    <a:pt x="1465575" y="494393"/>
                    <a:pt x="1473595" y="505147"/>
                    <a:pt x="1481445" y="515987"/>
                  </a:cubicBezTo>
                  <a:cubicBezTo>
                    <a:pt x="1489294" y="526826"/>
                    <a:pt x="1496887" y="537836"/>
                    <a:pt x="1504395" y="548846"/>
                  </a:cubicBezTo>
                  <a:lnTo>
                    <a:pt x="1504395" y="548846"/>
                  </a:lnTo>
                  <a:cubicBezTo>
                    <a:pt x="1504395" y="548846"/>
                    <a:pt x="1504480" y="549017"/>
                    <a:pt x="1504480" y="549017"/>
                  </a:cubicBezTo>
                  <a:lnTo>
                    <a:pt x="1504480" y="549188"/>
                  </a:lnTo>
                  <a:cubicBezTo>
                    <a:pt x="1504480" y="549188"/>
                    <a:pt x="1504565" y="549188"/>
                    <a:pt x="1504565" y="549188"/>
                  </a:cubicBezTo>
                  <a:cubicBezTo>
                    <a:pt x="1509428" y="555759"/>
                    <a:pt x="1514206" y="562416"/>
                    <a:pt x="1518984" y="569073"/>
                  </a:cubicBezTo>
                  <a:cubicBezTo>
                    <a:pt x="1512841" y="567623"/>
                    <a:pt x="1506613" y="566172"/>
                    <a:pt x="1500470" y="564720"/>
                  </a:cubicBezTo>
                  <a:cubicBezTo>
                    <a:pt x="1496119" y="558490"/>
                    <a:pt x="1491597" y="552345"/>
                    <a:pt x="1487075" y="546285"/>
                  </a:cubicBezTo>
                  <a:lnTo>
                    <a:pt x="1487075" y="546285"/>
                  </a:lnTo>
                  <a:cubicBezTo>
                    <a:pt x="1487075" y="546285"/>
                    <a:pt x="1487075" y="546285"/>
                    <a:pt x="1487075" y="546285"/>
                  </a:cubicBezTo>
                  <a:lnTo>
                    <a:pt x="1487075" y="546285"/>
                  </a:lnTo>
                  <a:cubicBezTo>
                    <a:pt x="1487075" y="546285"/>
                    <a:pt x="1487075" y="546285"/>
                    <a:pt x="1487075" y="546285"/>
                  </a:cubicBezTo>
                  <a:cubicBezTo>
                    <a:pt x="1470438" y="526229"/>
                    <a:pt x="1452693" y="507196"/>
                    <a:pt x="1434349" y="488931"/>
                  </a:cubicBezTo>
                  <a:cubicBezTo>
                    <a:pt x="1427780" y="482360"/>
                    <a:pt x="1421125" y="475873"/>
                    <a:pt x="1414470" y="469557"/>
                  </a:cubicBezTo>
                  <a:cubicBezTo>
                    <a:pt x="1414470" y="469557"/>
                    <a:pt x="1414129" y="469728"/>
                    <a:pt x="1414215" y="469813"/>
                  </a:cubicBezTo>
                  <a:cubicBezTo>
                    <a:pt x="1420443" y="476556"/>
                    <a:pt x="1426586" y="483469"/>
                    <a:pt x="1432643" y="490382"/>
                  </a:cubicBezTo>
                  <a:cubicBezTo>
                    <a:pt x="1449621" y="509927"/>
                    <a:pt x="1465575" y="530325"/>
                    <a:pt x="1481189" y="550894"/>
                  </a:cubicBezTo>
                  <a:lnTo>
                    <a:pt x="1481189" y="550894"/>
                  </a:lnTo>
                  <a:cubicBezTo>
                    <a:pt x="1481189" y="550894"/>
                    <a:pt x="1481274" y="551065"/>
                    <a:pt x="1481274" y="551065"/>
                  </a:cubicBezTo>
                  <a:lnTo>
                    <a:pt x="1481274" y="551236"/>
                  </a:lnTo>
                  <a:cubicBezTo>
                    <a:pt x="1481274" y="551236"/>
                    <a:pt x="1481359" y="551236"/>
                    <a:pt x="1481359" y="551236"/>
                  </a:cubicBezTo>
                  <a:cubicBezTo>
                    <a:pt x="1484516" y="555076"/>
                    <a:pt x="1487587" y="558831"/>
                    <a:pt x="1490744" y="562672"/>
                  </a:cubicBezTo>
                  <a:cubicBezTo>
                    <a:pt x="1484601" y="561221"/>
                    <a:pt x="1478544" y="559771"/>
                    <a:pt x="1472401" y="558319"/>
                  </a:cubicBezTo>
                  <a:cubicBezTo>
                    <a:pt x="1465832" y="550467"/>
                    <a:pt x="1459177" y="542701"/>
                    <a:pt x="1452437" y="534934"/>
                  </a:cubicBezTo>
                  <a:lnTo>
                    <a:pt x="1452437" y="534934"/>
                  </a:lnTo>
                  <a:cubicBezTo>
                    <a:pt x="1452437" y="534934"/>
                    <a:pt x="1452437" y="534934"/>
                    <a:pt x="1452437" y="534934"/>
                  </a:cubicBezTo>
                  <a:cubicBezTo>
                    <a:pt x="1452437" y="534934"/>
                    <a:pt x="1452437" y="534934"/>
                    <a:pt x="1452437" y="534934"/>
                  </a:cubicBezTo>
                  <a:lnTo>
                    <a:pt x="1452437" y="534934"/>
                  </a:lnTo>
                  <a:cubicBezTo>
                    <a:pt x="1435288" y="516926"/>
                    <a:pt x="1417798" y="499258"/>
                    <a:pt x="1400393" y="481506"/>
                  </a:cubicBezTo>
                  <a:lnTo>
                    <a:pt x="1381794" y="462388"/>
                  </a:lnTo>
                  <a:cubicBezTo>
                    <a:pt x="1381794" y="462388"/>
                    <a:pt x="1381453" y="462559"/>
                    <a:pt x="1381538" y="462644"/>
                  </a:cubicBezTo>
                  <a:lnTo>
                    <a:pt x="1398601" y="482872"/>
                  </a:lnTo>
                  <a:cubicBezTo>
                    <a:pt x="1414556" y="501904"/>
                    <a:pt x="1430510" y="521108"/>
                    <a:pt x="1446806" y="539884"/>
                  </a:cubicBezTo>
                  <a:cubicBezTo>
                    <a:pt x="1446806" y="539884"/>
                    <a:pt x="1446806" y="539884"/>
                    <a:pt x="1446806" y="539884"/>
                  </a:cubicBezTo>
                  <a:cubicBezTo>
                    <a:pt x="1446806" y="539884"/>
                    <a:pt x="1446806" y="539970"/>
                    <a:pt x="1446891" y="540055"/>
                  </a:cubicBezTo>
                  <a:cubicBezTo>
                    <a:pt x="1446891" y="540055"/>
                    <a:pt x="1446891" y="540140"/>
                    <a:pt x="1446976" y="540226"/>
                  </a:cubicBezTo>
                  <a:cubicBezTo>
                    <a:pt x="1446976" y="540226"/>
                    <a:pt x="1446976" y="540226"/>
                    <a:pt x="1446976" y="540226"/>
                  </a:cubicBezTo>
                  <a:cubicBezTo>
                    <a:pt x="1452010" y="545517"/>
                    <a:pt x="1457129" y="550809"/>
                    <a:pt x="1462248" y="556101"/>
                  </a:cubicBezTo>
                  <a:cubicBezTo>
                    <a:pt x="1457471" y="554991"/>
                    <a:pt x="1452693" y="553796"/>
                    <a:pt x="1447830" y="552687"/>
                  </a:cubicBezTo>
                  <a:cubicBezTo>
                    <a:pt x="1441943" y="546029"/>
                    <a:pt x="1436056" y="539372"/>
                    <a:pt x="1429913" y="532886"/>
                  </a:cubicBezTo>
                  <a:lnTo>
                    <a:pt x="1429913" y="532886"/>
                  </a:lnTo>
                  <a:cubicBezTo>
                    <a:pt x="1429913" y="532886"/>
                    <a:pt x="1429913" y="532886"/>
                    <a:pt x="1429913" y="532886"/>
                  </a:cubicBezTo>
                  <a:lnTo>
                    <a:pt x="1429913" y="532886"/>
                  </a:lnTo>
                  <a:cubicBezTo>
                    <a:pt x="1429913" y="532886"/>
                    <a:pt x="1429913" y="532886"/>
                    <a:pt x="1429913" y="532886"/>
                  </a:cubicBezTo>
                  <a:cubicBezTo>
                    <a:pt x="1415921" y="519571"/>
                    <a:pt x="1401332" y="506854"/>
                    <a:pt x="1386657" y="494308"/>
                  </a:cubicBezTo>
                  <a:lnTo>
                    <a:pt x="1370873" y="480909"/>
                  </a:lnTo>
                  <a:cubicBezTo>
                    <a:pt x="1370873" y="480909"/>
                    <a:pt x="1370617" y="481079"/>
                    <a:pt x="1370617" y="481165"/>
                  </a:cubicBezTo>
                  <a:lnTo>
                    <a:pt x="1384951" y="495845"/>
                  </a:lnTo>
                  <a:cubicBezTo>
                    <a:pt x="1398345" y="509756"/>
                    <a:pt x="1411314" y="524010"/>
                    <a:pt x="1424538" y="538092"/>
                  </a:cubicBezTo>
                  <a:lnTo>
                    <a:pt x="1424538" y="538092"/>
                  </a:lnTo>
                  <a:cubicBezTo>
                    <a:pt x="1424538" y="538092"/>
                    <a:pt x="1424623" y="538177"/>
                    <a:pt x="1424623" y="538177"/>
                  </a:cubicBezTo>
                  <a:lnTo>
                    <a:pt x="1424709" y="538177"/>
                  </a:lnTo>
                  <a:cubicBezTo>
                    <a:pt x="1424709" y="538177"/>
                    <a:pt x="1424709" y="538263"/>
                    <a:pt x="1424709" y="538263"/>
                  </a:cubicBezTo>
                  <a:cubicBezTo>
                    <a:pt x="1428889" y="542274"/>
                    <a:pt x="1433155" y="546285"/>
                    <a:pt x="1437421" y="550297"/>
                  </a:cubicBezTo>
                  <a:cubicBezTo>
                    <a:pt x="1433923" y="549443"/>
                    <a:pt x="1430425" y="548590"/>
                    <a:pt x="1426927" y="547736"/>
                  </a:cubicBezTo>
                  <a:cubicBezTo>
                    <a:pt x="1418907" y="541165"/>
                    <a:pt x="1410802" y="534507"/>
                    <a:pt x="1402697" y="528021"/>
                  </a:cubicBezTo>
                  <a:lnTo>
                    <a:pt x="1402697" y="528021"/>
                  </a:lnTo>
                  <a:cubicBezTo>
                    <a:pt x="1402697" y="528021"/>
                    <a:pt x="1402697" y="528021"/>
                    <a:pt x="1402697" y="528021"/>
                  </a:cubicBezTo>
                  <a:lnTo>
                    <a:pt x="1402697" y="528021"/>
                  </a:lnTo>
                  <a:cubicBezTo>
                    <a:pt x="1402697" y="528021"/>
                    <a:pt x="1402697" y="528021"/>
                    <a:pt x="1402697" y="528021"/>
                  </a:cubicBezTo>
                  <a:cubicBezTo>
                    <a:pt x="1389046" y="518547"/>
                    <a:pt x="1375225" y="509329"/>
                    <a:pt x="1361489" y="499941"/>
                  </a:cubicBezTo>
                  <a:lnTo>
                    <a:pt x="1346899" y="489699"/>
                  </a:lnTo>
                  <a:cubicBezTo>
                    <a:pt x="1346899" y="489699"/>
                    <a:pt x="1346643" y="489870"/>
                    <a:pt x="1346728" y="489956"/>
                  </a:cubicBezTo>
                  <a:lnTo>
                    <a:pt x="1360123" y="501648"/>
                  </a:lnTo>
                  <a:cubicBezTo>
                    <a:pt x="1372665" y="512573"/>
                    <a:pt x="1385207" y="523583"/>
                    <a:pt x="1398260" y="533995"/>
                  </a:cubicBezTo>
                  <a:lnTo>
                    <a:pt x="1398260" y="533995"/>
                  </a:lnTo>
                  <a:cubicBezTo>
                    <a:pt x="1398260" y="533995"/>
                    <a:pt x="1398345" y="533995"/>
                    <a:pt x="1398345" y="533995"/>
                  </a:cubicBezTo>
                  <a:lnTo>
                    <a:pt x="1398431" y="533995"/>
                  </a:lnTo>
                  <a:cubicBezTo>
                    <a:pt x="1398431" y="533995"/>
                    <a:pt x="1398431" y="533995"/>
                    <a:pt x="1398431" y="533995"/>
                  </a:cubicBezTo>
                  <a:cubicBezTo>
                    <a:pt x="1403635" y="537580"/>
                    <a:pt x="1408925" y="541079"/>
                    <a:pt x="1414215" y="544578"/>
                  </a:cubicBezTo>
                  <a:cubicBezTo>
                    <a:pt x="1403635" y="542018"/>
                    <a:pt x="1393056" y="539458"/>
                    <a:pt x="1382476" y="536982"/>
                  </a:cubicBezTo>
                  <a:cubicBezTo>
                    <a:pt x="1375822" y="531862"/>
                    <a:pt x="1369082" y="526826"/>
                    <a:pt x="1362342" y="521790"/>
                  </a:cubicBezTo>
                  <a:lnTo>
                    <a:pt x="1362342" y="521790"/>
                  </a:lnTo>
                  <a:cubicBezTo>
                    <a:pt x="1362342" y="521790"/>
                    <a:pt x="1362342" y="521790"/>
                    <a:pt x="1362342" y="521790"/>
                  </a:cubicBezTo>
                  <a:lnTo>
                    <a:pt x="1362342" y="521790"/>
                  </a:lnTo>
                  <a:cubicBezTo>
                    <a:pt x="1362342" y="521790"/>
                    <a:pt x="1362342" y="521790"/>
                    <a:pt x="1362342" y="521790"/>
                  </a:cubicBezTo>
                  <a:cubicBezTo>
                    <a:pt x="1350056" y="514109"/>
                    <a:pt x="1337515" y="506598"/>
                    <a:pt x="1325143" y="498917"/>
                  </a:cubicBezTo>
                  <a:lnTo>
                    <a:pt x="1312004" y="490553"/>
                  </a:lnTo>
                  <a:cubicBezTo>
                    <a:pt x="1312004" y="490553"/>
                    <a:pt x="1311749" y="490809"/>
                    <a:pt x="1311834" y="490809"/>
                  </a:cubicBezTo>
                  <a:lnTo>
                    <a:pt x="1323864" y="500624"/>
                  </a:lnTo>
                  <a:cubicBezTo>
                    <a:pt x="1335125" y="509927"/>
                    <a:pt x="1346473" y="519145"/>
                    <a:pt x="1358161" y="527850"/>
                  </a:cubicBezTo>
                  <a:lnTo>
                    <a:pt x="1358161" y="527850"/>
                  </a:lnTo>
                  <a:cubicBezTo>
                    <a:pt x="1358161" y="527850"/>
                    <a:pt x="1358247" y="527850"/>
                    <a:pt x="1358247" y="527850"/>
                  </a:cubicBezTo>
                  <a:lnTo>
                    <a:pt x="1358332" y="527850"/>
                  </a:lnTo>
                  <a:cubicBezTo>
                    <a:pt x="1358332" y="527850"/>
                    <a:pt x="1358332" y="527850"/>
                    <a:pt x="1358332" y="527850"/>
                  </a:cubicBezTo>
                  <a:cubicBezTo>
                    <a:pt x="1361147" y="529642"/>
                    <a:pt x="1364048" y="531349"/>
                    <a:pt x="1366864" y="533057"/>
                  </a:cubicBezTo>
                  <a:cubicBezTo>
                    <a:pt x="1359270" y="531264"/>
                    <a:pt x="1351677" y="529472"/>
                    <a:pt x="1344084" y="527680"/>
                  </a:cubicBezTo>
                  <a:cubicBezTo>
                    <a:pt x="1338538" y="524436"/>
                    <a:pt x="1332993" y="521193"/>
                    <a:pt x="1327532" y="517864"/>
                  </a:cubicBezTo>
                  <a:lnTo>
                    <a:pt x="1327532" y="517864"/>
                  </a:lnTo>
                  <a:cubicBezTo>
                    <a:pt x="1327532" y="517864"/>
                    <a:pt x="1327532" y="517864"/>
                    <a:pt x="1327532" y="517864"/>
                  </a:cubicBezTo>
                  <a:lnTo>
                    <a:pt x="1327532" y="517864"/>
                  </a:lnTo>
                  <a:cubicBezTo>
                    <a:pt x="1327532" y="517864"/>
                    <a:pt x="1327532" y="517864"/>
                    <a:pt x="1327532" y="517864"/>
                  </a:cubicBezTo>
                  <a:cubicBezTo>
                    <a:pt x="1314905" y="511463"/>
                    <a:pt x="1302279" y="504892"/>
                    <a:pt x="1290078" y="497381"/>
                  </a:cubicBezTo>
                  <a:cubicBezTo>
                    <a:pt x="1285727" y="494735"/>
                    <a:pt x="1281461" y="491919"/>
                    <a:pt x="1277195" y="489102"/>
                  </a:cubicBezTo>
                  <a:cubicBezTo>
                    <a:pt x="1277195" y="489102"/>
                    <a:pt x="1276939" y="489273"/>
                    <a:pt x="1277024" y="489358"/>
                  </a:cubicBezTo>
                  <a:cubicBezTo>
                    <a:pt x="1280864" y="492686"/>
                    <a:pt x="1284788" y="495930"/>
                    <a:pt x="1288798" y="499173"/>
                  </a:cubicBezTo>
                  <a:cubicBezTo>
                    <a:pt x="1292126" y="501904"/>
                    <a:pt x="1295538" y="504464"/>
                    <a:pt x="1298951" y="507110"/>
                  </a:cubicBezTo>
                  <a:cubicBezTo>
                    <a:pt x="1291784" y="503526"/>
                    <a:pt x="1284532" y="500027"/>
                    <a:pt x="1277366" y="496357"/>
                  </a:cubicBezTo>
                  <a:lnTo>
                    <a:pt x="1268493" y="491577"/>
                  </a:lnTo>
                  <a:cubicBezTo>
                    <a:pt x="1268493" y="491577"/>
                    <a:pt x="1268322" y="491833"/>
                    <a:pt x="1268322" y="491833"/>
                  </a:cubicBezTo>
                  <a:lnTo>
                    <a:pt x="1276086" y="498149"/>
                  </a:lnTo>
                  <a:cubicBezTo>
                    <a:pt x="1283423" y="504038"/>
                    <a:pt x="1290846" y="509927"/>
                    <a:pt x="1298610" y="515218"/>
                  </a:cubicBezTo>
                  <a:lnTo>
                    <a:pt x="1298610" y="515218"/>
                  </a:lnTo>
                  <a:cubicBezTo>
                    <a:pt x="1298610" y="515218"/>
                    <a:pt x="1298610" y="515218"/>
                    <a:pt x="1298610" y="515218"/>
                  </a:cubicBezTo>
                  <a:lnTo>
                    <a:pt x="1298610" y="515218"/>
                  </a:lnTo>
                  <a:cubicBezTo>
                    <a:pt x="1298610" y="515218"/>
                    <a:pt x="1298610" y="515218"/>
                    <a:pt x="1298610" y="515218"/>
                  </a:cubicBezTo>
                  <a:cubicBezTo>
                    <a:pt x="1300743" y="516328"/>
                    <a:pt x="1302961" y="517438"/>
                    <a:pt x="1305179" y="518462"/>
                  </a:cubicBezTo>
                  <a:cubicBezTo>
                    <a:pt x="1271308" y="510439"/>
                    <a:pt x="1237437" y="502416"/>
                    <a:pt x="1203737" y="494138"/>
                  </a:cubicBezTo>
                  <a:cubicBezTo>
                    <a:pt x="1150243" y="480994"/>
                    <a:pt x="1097090" y="466399"/>
                    <a:pt x="1043597" y="453597"/>
                  </a:cubicBezTo>
                  <a:cubicBezTo>
                    <a:pt x="999232" y="442929"/>
                    <a:pt x="954355" y="434650"/>
                    <a:pt x="910075" y="423896"/>
                  </a:cubicBezTo>
                  <a:cubicBezTo>
                    <a:pt x="884565" y="417665"/>
                    <a:pt x="858885" y="411947"/>
                    <a:pt x="833204" y="406399"/>
                  </a:cubicBezTo>
                  <a:lnTo>
                    <a:pt x="824843" y="401364"/>
                  </a:lnTo>
                  <a:cubicBezTo>
                    <a:pt x="808803" y="391463"/>
                    <a:pt x="793020" y="381307"/>
                    <a:pt x="777066" y="371321"/>
                  </a:cubicBezTo>
                  <a:lnTo>
                    <a:pt x="777066" y="371321"/>
                  </a:lnTo>
                  <a:cubicBezTo>
                    <a:pt x="777066" y="371321"/>
                    <a:pt x="776980" y="371321"/>
                    <a:pt x="776980" y="371321"/>
                  </a:cubicBezTo>
                  <a:lnTo>
                    <a:pt x="776895" y="371321"/>
                  </a:lnTo>
                  <a:cubicBezTo>
                    <a:pt x="776895" y="371321"/>
                    <a:pt x="776895" y="371321"/>
                    <a:pt x="776895" y="371321"/>
                  </a:cubicBezTo>
                  <a:cubicBezTo>
                    <a:pt x="760429" y="362360"/>
                    <a:pt x="743706" y="353568"/>
                    <a:pt x="727240" y="344522"/>
                  </a:cubicBezTo>
                  <a:lnTo>
                    <a:pt x="709750" y="334707"/>
                  </a:lnTo>
                  <a:cubicBezTo>
                    <a:pt x="709750" y="334707"/>
                    <a:pt x="709494" y="334963"/>
                    <a:pt x="709579" y="334963"/>
                  </a:cubicBezTo>
                  <a:lnTo>
                    <a:pt x="726131" y="346485"/>
                  </a:lnTo>
                  <a:cubicBezTo>
                    <a:pt x="741573" y="357238"/>
                    <a:pt x="757187" y="367822"/>
                    <a:pt x="773141" y="377808"/>
                  </a:cubicBezTo>
                  <a:lnTo>
                    <a:pt x="773141" y="377808"/>
                  </a:lnTo>
                  <a:cubicBezTo>
                    <a:pt x="773141" y="377808"/>
                    <a:pt x="773141" y="377808"/>
                    <a:pt x="773141" y="377808"/>
                  </a:cubicBezTo>
                  <a:lnTo>
                    <a:pt x="773141" y="377808"/>
                  </a:lnTo>
                  <a:cubicBezTo>
                    <a:pt x="773141" y="377808"/>
                    <a:pt x="773141" y="377808"/>
                    <a:pt x="773141" y="377808"/>
                  </a:cubicBezTo>
                  <a:cubicBezTo>
                    <a:pt x="789692" y="386855"/>
                    <a:pt x="806670" y="395133"/>
                    <a:pt x="823563" y="403327"/>
                  </a:cubicBezTo>
                  <a:lnTo>
                    <a:pt x="827829" y="405375"/>
                  </a:lnTo>
                  <a:cubicBezTo>
                    <a:pt x="804282" y="400340"/>
                    <a:pt x="780734" y="395475"/>
                    <a:pt x="757187" y="390780"/>
                  </a:cubicBezTo>
                  <a:cubicBezTo>
                    <a:pt x="750873" y="387538"/>
                    <a:pt x="744645" y="384209"/>
                    <a:pt x="738331" y="380966"/>
                  </a:cubicBezTo>
                  <a:cubicBezTo>
                    <a:pt x="742427" y="382416"/>
                    <a:pt x="746437" y="383867"/>
                    <a:pt x="750532" y="385318"/>
                  </a:cubicBezTo>
                  <a:cubicBezTo>
                    <a:pt x="758893" y="388305"/>
                    <a:pt x="767339" y="391122"/>
                    <a:pt x="775786" y="393939"/>
                  </a:cubicBezTo>
                  <a:cubicBezTo>
                    <a:pt x="775871" y="393939"/>
                    <a:pt x="776042" y="393682"/>
                    <a:pt x="775871" y="393597"/>
                  </a:cubicBezTo>
                  <a:cubicBezTo>
                    <a:pt x="767680" y="390183"/>
                    <a:pt x="759575" y="386769"/>
                    <a:pt x="751470" y="383270"/>
                  </a:cubicBezTo>
                  <a:cubicBezTo>
                    <a:pt x="728690" y="373284"/>
                    <a:pt x="706167" y="362530"/>
                    <a:pt x="683813" y="351777"/>
                  </a:cubicBezTo>
                  <a:lnTo>
                    <a:pt x="683813" y="351777"/>
                  </a:lnTo>
                  <a:cubicBezTo>
                    <a:pt x="683813" y="351777"/>
                    <a:pt x="683643" y="351777"/>
                    <a:pt x="683643" y="351777"/>
                  </a:cubicBezTo>
                  <a:lnTo>
                    <a:pt x="683472" y="351777"/>
                  </a:lnTo>
                  <a:cubicBezTo>
                    <a:pt x="683472" y="351777"/>
                    <a:pt x="683472" y="351777"/>
                    <a:pt x="683472" y="351777"/>
                  </a:cubicBezTo>
                  <a:cubicBezTo>
                    <a:pt x="660607" y="341961"/>
                    <a:pt x="637828" y="331976"/>
                    <a:pt x="615304" y="321307"/>
                  </a:cubicBezTo>
                  <a:cubicBezTo>
                    <a:pt x="607370" y="317466"/>
                    <a:pt x="599435" y="313540"/>
                    <a:pt x="591501" y="309614"/>
                  </a:cubicBezTo>
                  <a:cubicBezTo>
                    <a:pt x="591415" y="309614"/>
                    <a:pt x="591244" y="309870"/>
                    <a:pt x="591330" y="309870"/>
                  </a:cubicBezTo>
                  <a:cubicBezTo>
                    <a:pt x="599009" y="314394"/>
                    <a:pt x="606687" y="318917"/>
                    <a:pt x="614451" y="323270"/>
                  </a:cubicBezTo>
                  <a:cubicBezTo>
                    <a:pt x="625969" y="329842"/>
                    <a:pt x="637657" y="336328"/>
                    <a:pt x="649345" y="342644"/>
                  </a:cubicBezTo>
                  <a:lnTo>
                    <a:pt x="642691" y="339828"/>
                  </a:lnTo>
                  <a:cubicBezTo>
                    <a:pt x="642691" y="339828"/>
                    <a:pt x="642435" y="340084"/>
                    <a:pt x="642520" y="340084"/>
                  </a:cubicBezTo>
                  <a:lnTo>
                    <a:pt x="662655" y="350496"/>
                  </a:lnTo>
                  <a:cubicBezTo>
                    <a:pt x="681339" y="360226"/>
                    <a:pt x="700024" y="370126"/>
                    <a:pt x="718965" y="379515"/>
                  </a:cubicBezTo>
                  <a:cubicBezTo>
                    <a:pt x="718965" y="379515"/>
                    <a:pt x="718965" y="379515"/>
                    <a:pt x="718965" y="379515"/>
                  </a:cubicBezTo>
                  <a:cubicBezTo>
                    <a:pt x="718965" y="379515"/>
                    <a:pt x="718965" y="379515"/>
                    <a:pt x="718965" y="379515"/>
                  </a:cubicBezTo>
                  <a:cubicBezTo>
                    <a:pt x="718965" y="379515"/>
                    <a:pt x="718965" y="379515"/>
                    <a:pt x="718965" y="379515"/>
                  </a:cubicBezTo>
                  <a:cubicBezTo>
                    <a:pt x="718965" y="379515"/>
                    <a:pt x="718965" y="379515"/>
                    <a:pt x="718965" y="379515"/>
                  </a:cubicBezTo>
                  <a:cubicBezTo>
                    <a:pt x="724254" y="381819"/>
                    <a:pt x="729629" y="384123"/>
                    <a:pt x="735004" y="386343"/>
                  </a:cubicBezTo>
                  <a:cubicBezTo>
                    <a:pt x="732871" y="385916"/>
                    <a:pt x="730738" y="385489"/>
                    <a:pt x="728690" y="385062"/>
                  </a:cubicBezTo>
                  <a:cubicBezTo>
                    <a:pt x="707617" y="374138"/>
                    <a:pt x="686629" y="363127"/>
                    <a:pt x="665385" y="352459"/>
                  </a:cubicBezTo>
                  <a:cubicBezTo>
                    <a:pt x="665385" y="352459"/>
                    <a:pt x="665385" y="352459"/>
                    <a:pt x="665385" y="352459"/>
                  </a:cubicBezTo>
                  <a:cubicBezTo>
                    <a:pt x="665385" y="352459"/>
                    <a:pt x="665300" y="352459"/>
                    <a:pt x="665214" y="352459"/>
                  </a:cubicBezTo>
                  <a:cubicBezTo>
                    <a:pt x="665214" y="352459"/>
                    <a:pt x="665129" y="352459"/>
                    <a:pt x="665044" y="352373"/>
                  </a:cubicBezTo>
                  <a:cubicBezTo>
                    <a:pt x="665044" y="352373"/>
                    <a:pt x="665044" y="352373"/>
                    <a:pt x="665044" y="352373"/>
                  </a:cubicBezTo>
                  <a:cubicBezTo>
                    <a:pt x="639875" y="341023"/>
                    <a:pt x="614536" y="330098"/>
                    <a:pt x="589197" y="319088"/>
                  </a:cubicBezTo>
                  <a:lnTo>
                    <a:pt x="562236" y="307310"/>
                  </a:lnTo>
                  <a:cubicBezTo>
                    <a:pt x="562236" y="307310"/>
                    <a:pt x="561981" y="307566"/>
                    <a:pt x="562066" y="307566"/>
                  </a:cubicBezTo>
                  <a:lnTo>
                    <a:pt x="588344" y="321136"/>
                  </a:lnTo>
                  <a:cubicBezTo>
                    <a:pt x="612830" y="333853"/>
                    <a:pt x="637231" y="346741"/>
                    <a:pt x="661887" y="359116"/>
                  </a:cubicBezTo>
                  <a:cubicBezTo>
                    <a:pt x="661887" y="359116"/>
                    <a:pt x="661887" y="359116"/>
                    <a:pt x="661887" y="359116"/>
                  </a:cubicBezTo>
                  <a:cubicBezTo>
                    <a:pt x="661887" y="359116"/>
                    <a:pt x="661887" y="359116"/>
                    <a:pt x="661887" y="359116"/>
                  </a:cubicBezTo>
                  <a:cubicBezTo>
                    <a:pt x="661887" y="359116"/>
                    <a:pt x="661887" y="359116"/>
                    <a:pt x="661887" y="359116"/>
                  </a:cubicBezTo>
                  <a:cubicBezTo>
                    <a:pt x="661887" y="359116"/>
                    <a:pt x="661887" y="359116"/>
                    <a:pt x="661887" y="359116"/>
                  </a:cubicBezTo>
                  <a:cubicBezTo>
                    <a:pt x="679377" y="367054"/>
                    <a:pt x="697038" y="374735"/>
                    <a:pt x="714699" y="382331"/>
                  </a:cubicBezTo>
                  <a:cubicBezTo>
                    <a:pt x="700450" y="379515"/>
                    <a:pt x="686117" y="376698"/>
                    <a:pt x="671869" y="373967"/>
                  </a:cubicBezTo>
                  <a:cubicBezTo>
                    <a:pt x="656256" y="367054"/>
                    <a:pt x="640728" y="359884"/>
                    <a:pt x="625371" y="352630"/>
                  </a:cubicBezTo>
                  <a:lnTo>
                    <a:pt x="625371" y="352630"/>
                  </a:lnTo>
                  <a:cubicBezTo>
                    <a:pt x="625371" y="352630"/>
                    <a:pt x="625201" y="352630"/>
                    <a:pt x="625201" y="352630"/>
                  </a:cubicBezTo>
                  <a:lnTo>
                    <a:pt x="625030" y="352630"/>
                  </a:lnTo>
                  <a:cubicBezTo>
                    <a:pt x="625030" y="352630"/>
                    <a:pt x="625030" y="352630"/>
                    <a:pt x="625030" y="352630"/>
                  </a:cubicBezTo>
                  <a:cubicBezTo>
                    <a:pt x="603104" y="343497"/>
                    <a:pt x="581262" y="334365"/>
                    <a:pt x="559677" y="324379"/>
                  </a:cubicBezTo>
                  <a:cubicBezTo>
                    <a:pt x="551999" y="320795"/>
                    <a:pt x="544405" y="317125"/>
                    <a:pt x="536812" y="313455"/>
                  </a:cubicBezTo>
                  <a:cubicBezTo>
                    <a:pt x="536727" y="313455"/>
                    <a:pt x="536556" y="313711"/>
                    <a:pt x="536641" y="313711"/>
                  </a:cubicBezTo>
                  <a:cubicBezTo>
                    <a:pt x="543979" y="317978"/>
                    <a:pt x="551316" y="322246"/>
                    <a:pt x="558739" y="326342"/>
                  </a:cubicBezTo>
                  <a:cubicBezTo>
                    <a:pt x="579471" y="338035"/>
                    <a:pt x="600544" y="349301"/>
                    <a:pt x="622129" y="359458"/>
                  </a:cubicBezTo>
                  <a:lnTo>
                    <a:pt x="622129" y="359458"/>
                  </a:lnTo>
                  <a:cubicBezTo>
                    <a:pt x="622129" y="359458"/>
                    <a:pt x="622129" y="359458"/>
                    <a:pt x="622129" y="359458"/>
                  </a:cubicBezTo>
                  <a:lnTo>
                    <a:pt x="622129" y="359458"/>
                  </a:lnTo>
                  <a:cubicBezTo>
                    <a:pt x="622129" y="359458"/>
                    <a:pt x="622129" y="359458"/>
                    <a:pt x="622129" y="359458"/>
                  </a:cubicBezTo>
                  <a:cubicBezTo>
                    <a:pt x="630490" y="362872"/>
                    <a:pt x="638937" y="366200"/>
                    <a:pt x="647383" y="369358"/>
                  </a:cubicBezTo>
                  <a:cubicBezTo>
                    <a:pt x="641667" y="368249"/>
                    <a:pt x="635951" y="367225"/>
                    <a:pt x="630234" y="366285"/>
                  </a:cubicBezTo>
                  <a:cubicBezTo>
                    <a:pt x="617351" y="360055"/>
                    <a:pt x="604554" y="353825"/>
                    <a:pt x="591756" y="347594"/>
                  </a:cubicBezTo>
                  <a:lnTo>
                    <a:pt x="591756" y="347594"/>
                  </a:lnTo>
                  <a:cubicBezTo>
                    <a:pt x="591756" y="347594"/>
                    <a:pt x="591586" y="347509"/>
                    <a:pt x="591586" y="347509"/>
                  </a:cubicBezTo>
                  <a:lnTo>
                    <a:pt x="591415" y="347509"/>
                  </a:lnTo>
                  <a:cubicBezTo>
                    <a:pt x="591415" y="347509"/>
                    <a:pt x="591415" y="347424"/>
                    <a:pt x="591415" y="347424"/>
                  </a:cubicBezTo>
                  <a:cubicBezTo>
                    <a:pt x="569062" y="337523"/>
                    <a:pt x="546624" y="327708"/>
                    <a:pt x="524356" y="317637"/>
                  </a:cubicBezTo>
                  <a:cubicBezTo>
                    <a:pt x="523076" y="316783"/>
                    <a:pt x="521796" y="315845"/>
                    <a:pt x="520431" y="314906"/>
                  </a:cubicBezTo>
                  <a:lnTo>
                    <a:pt x="520431" y="314906"/>
                  </a:lnTo>
                  <a:cubicBezTo>
                    <a:pt x="520431" y="314906"/>
                    <a:pt x="520431" y="314906"/>
                    <a:pt x="520431" y="314906"/>
                  </a:cubicBezTo>
                  <a:lnTo>
                    <a:pt x="520431" y="314906"/>
                  </a:lnTo>
                  <a:cubicBezTo>
                    <a:pt x="520431" y="314906"/>
                    <a:pt x="520431" y="314906"/>
                    <a:pt x="520431" y="314906"/>
                  </a:cubicBezTo>
                  <a:cubicBezTo>
                    <a:pt x="509852" y="309017"/>
                    <a:pt x="499102" y="303384"/>
                    <a:pt x="488608" y="297410"/>
                  </a:cubicBezTo>
                  <a:lnTo>
                    <a:pt x="477432" y="290923"/>
                  </a:lnTo>
                  <a:cubicBezTo>
                    <a:pt x="477432" y="290923"/>
                    <a:pt x="477175" y="291179"/>
                    <a:pt x="477261" y="291179"/>
                  </a:cubicBezTo>
                  <a:lnTo>
                    <a:pt x="487413" y="299287"/>
                  </a:lnTo>
                  <a:cubicBezTo>
                    <a:pt x="488608" y="300226"/>
                    <a:pt x="489888" y="301250"/>
                    <a:pt x="491082" y="302189"/>
                  </a:cubicBezTo>
                  <a:lnTo>
                    <a:pt x="481356" y="297580"/>
                  </a:lnTo>
                  <a:cubicBezTo>
                    <a:pt x="481356" y="297580"/>
                    <a:pt x="481100" y="297836"/>
                    <a:pt x="481185" y="297836"/>
                  </a:cubicBezTo>
                  <a:lnTo>
                    <a:pt x="495604" y="305688"/>
                  </a:lnTo>
                  <a:cubicBezTo>
                    <a:pt x="502514" y="311065"/>
                    <a:pt x="509425" y="316357"/>
                    <a:pt x="516677" y="321222"/>
                  </a:cubicBezTo>
                  <a:lnTo>
                    <a:pt x="516677" y="321222"/>
                  </a:lnTo>
                  <a:cubicBezTo>
                    <a:pt x="516677" y="321222"/>
                    <a:pt x="516677" y="321222"/>
                    <a:pt x="516677" y="321222"/>
                  </a:cubicBezTo>
                  <a:lnTo>
                    <a:pt x="516677" y="321222"/>
                  </a:lnTo>
                  <a:cubicBezTo>
                    <a:pt x="516677" y="321222"/>
                    <a:pt x="516677" y="321222"/>
                    <a:pt x="516677" y="321222"/>
                  </a:cubicBezTo>
                  <a:cubicBezTo>
                    <a:pt x="527342" y="327111"/>
                    <a:pt x="538348" y="332317"/>
                    <a:pt x="549354" y="337438"/>
                  </a:cubicBezTo>
                  <a:lnTo>
                    <a:pt x="561128" y="342900"/>
                  </a:lnTo>
                  <a:cubicBezTo>
                    <a:pt x="561128" y="342900"/>
                    <a:pt x="561298" y="342644"/>
                    <a:pt x="561298" y="342644"/>
                  </a:cubicBezTo>
                  <a:lnTo>
                    <a:pt x="550463" y="335646"/>
                  </a:lnTo>
                  <a:cubicBezTo>
                    <a:pt x="549354" y="334877"/>
                    <a:pt x="548245" y="334109"/>
                    <a:pt x="547221" y="333426"/>
                  </a:cubicBezTo>
                  <a:cubicBezTo>
                    <a:pt x="560957" y="340596"/>
                    <a:pt x="574693" y="347594"/>
                    <a:pt x="588600" y="354337"/>
                  </a:cubicBezTo>
                  <a:lnTo>
                    <a:pt x="588600" y="354337"/>
                  </a:lnTo>
                  <a:cubicBezTo>
                    <a:pt x="588600" y="354337"/>
                    <a:pt x="588600" y="354337"/>
                    <a:pt x="588600" y="354337"/>
                  </a:cubicBezTo>
                  <a:lnTo>
                    <a:pt x="588600" y="354337"/>
                  </a:lnTo>
                  <a:cubicBezTo>
                    <a:pt x="588600" y="354337"/>
                    <a:pt x="588600" y="354337"/>
                    <a:pt x="588600" y="354337"/>
                  </a:cubicBezTo>
                  <a:cubicBezTo>
                    <a:pt x="594998" y="357153"/>
                    <a:pt x="601483" y="359970"/>
                    <a:pt x="607881" y="362701"/>
                  </a:cubicBezTo>
                  <a:cubicBezTo>
                    <a:pt x="600971" y="361591"/>
                    <a:pt x="594145" y="360482"/>
                    <a:pt x="587235" y="359287"/>
                  </a:cubicBezTo>
                  <a:cubicBezTo>
                    <a:pt x="577679" y="354337"/>
                    <a:pt x="568123" y="349386"/>
                    <a:pt x="558483" y="344522"/>
                  </a:cubicBezTo>
                  <a:lnTo>
                    <a:pt x="558483" y="344522"/>
                  </a:lnTo>
                  <a:cubicBezTo>
                    <a:pt x="558483" y="344522"/>
                    <a:pt x="558312" y="344436"/>
                    <a:pt x="558312" y="344436"/>
                  </a:cubicBezTo>
                  <a:lnTo>
                    <a:pt x="558141" y="344436"/>
                  </a:lnTo>
                  <a:cubicBezTo>
                    <a:pt x="558141" y="344436"/>
                    <a:pt x="558141" y="344351"/>
                    <a:pt x="558141" y="344351"/>
                  </a:cubicBezTo>
                  <a:cubicBezTo>
                    <a:pt x="530755" y="331719"/>
                    <a:pt x="503112" y="319515"/>
                    <a:pt x="475554" y="307224"/>
                  </a:cubicBezTo>
                  <a:lnTo>
                    <a:pt x="446205" y="294081"/>
                  </a:lnTo>
                  <a:cubicBezTo>
                    <a:pt x="446205" y="294081"/>
                    <a:pt x="445949" y="294337"/>
                    <a:pt x="446034" y="294337"/>
                  </a:cubicBezTo>
                  <a:lnTo>
                    <a:pt x="474701" y="309273"/>
                  </a:lnTo>
                  <a:cubicBezTo>
                    <a:pt x="501406" y="323270"/>
                    <a:pt x="528109" y="337438"/>
                    <a:pt x="554985" y="351094"/>
                  </a:cubicBezTo>
                  <a:lnTo>
                    <a:pt x="554985" y="351094"/>
                  </a:lnTo>
                  <a:cubicBezTo>
                    <a:pt x="554985" y="351094"/>
                    <a:pt x="554985" y="351094"/>
                    <a:pt x="554985" y="351094"/>
                  </a:cubicBezTo>
                  <a:lnTo>
                    <a:pt x="554985" y="351094"/>
                  </a:lnTo>
                  <a:cubicBezTo>
                    <a:pt x="554985" y="351094"/>
                    <a:pt x="554985" y="351094"/>
                    <a:pt x="554985" y="351094"/>
                  </a:cubicBezTo>
                  <a:cubicBezTo>
                    <a:pt x="558056" y="352459"/>
                    <a:pt x="561042" y="353910"/>
                    <a:pt x="564114" y="355276"/>
                  </a:cubicBezTo>
                  <a:cubicBezTo>
                    <a:pt x="563261" y="355105"/>
                    <a:pt x="562407" y="354934"/>
                    <a:pt x="561554" y="354849"/>
                  </a:cubicBezTo>
                  <a:cubicBezTo>
                    <a:pt x="515483" y="346229"/>
                    <a:pt x="469497" y="337096"/>
                    <a:pt x="423511" y="327794"/>
                  </a:cubicBezTo>
                  <a:cubicBezTo>
                    <a:pt x="417709" y="326599"/>
                    <a:pt x="411907" y="325404"/>
                    <a:pt x="406106" y="324209"/>
                  </a:cubicBezTo>
                  <a:cubicBezTo>
                    <a:pt x="403035" y="322417"/>
                    <a:pt x="399963" y="320710"/>
                    <a:pt x="396892" y="318917"/>
                  </a:cubicBezTo>
                  <a:cubicBezTo>
                    <a:pt x="373430" y="305176"/>
                    <a:pt x="350394" y="290923"/>
                    <a:pt x="327273" y="276755"/>
                  </a:cubicBezTo>
                  <a:lnTo>
                    <a:pt x="327273" y="276755"/>
                  </a:lnTo>
                  <a:cubicBezTo>
                    <a:pt x="327273" y="276755"/>
                    <a:pt x="327102" y="276669"/>
                    <a:pt x="327102" y="276669"/>
                  </a:cubicBezTo>
                  <a:lnTo>
                    <a:pt x="326932" y="276669"/>
                  </a:lnTo>
                  <a:cubicBezTo>
                    <a:pt x="326932" y="276669"/>
                    <a:pt x="326932" y="276585"/>
                    <a:pt x="326932" y="276585"/>
                  </a:cubicBezTo>
                  <a:cubicBezTo>
                    <a:pt x="303299" y="263355"/>
                    <a:pt x="279495" y="250126"/>
                    <a:pt x="256119" y="236471"/>
                  </a:cubicBezTo>
                  <a:cubicBezTo>
                    <a:pt x="247843" y="231606"/>
                    <a:pt x="239567" y="226570"/>
                    <a:pt x="231291" y="221620"/>
                  </a:cubicBezTo>
                  <a:cubicBezTo>
                    <a:pt x="231206" y="221620"/>
                    <a:pt x="231035" y="221790"/>
                    <a:pt x="231120" y="221876"/>
                  </a:cubicBezTo>
                  <a:cubicBezTo>
                    <a:pt x="239055" y="227424"/>
                    <a:pt x="247075" y="232971"/>
                    <a:pt x="255094" y="238433"/>
                  </a:cubicBezTo>
                  <a:cubicBezTo>
                    <a:pt x="277533" y="253796"/>
                    <a:pt x="300142" y="268903"/>
                    <a:pt x="323348" y="283156"/>
                  </a:cubicBezTo>
                  <a:lnTo>
                    <a:pt x="323348" y="283156"/>
                  </a:lnTo>
                  <a:cubicBezTo>
                    <a:pt x="323348" y="283156"/>
                    <a:pt x="323348" y="283156"/>
                    <a:pt x="323348" y="283156"/>
                  </a:cubicBezTo>
                  <a:lnTo>
                    <a:pt x="323348" y="283156"/>
                  </a:lnTo>
                  <a:cubicBezTo>
                    <a:pt x="323348" y="283156"/>
                    <a:pt x="323348" y="283156"/>
                    <a:pt x="323348" y="283156"/>
                  </a:cubicBezTo>
                  <a:cubicBezTo>
                    <a:pt x="347067" y="296385"/>
                    <a:pt x="371297" y="308761"/>
                    <a:pt x="395697" y="320880"/>
                  </a:cubicBezTo>
                  <a:cubicBezTo>
                    <a:pt x="397233" y="321648"/>
                    <a:pt x="398769" y="322417"/>
                    <a:pt x="400304" y="323099"/>
                  </a:cubicBezTo>
                  <a:cubicBezTo>
                    <a:pt x="385886" y="320112"/>
                    <a:pt x="371382" y="317210"/>
                    <a:pt x="356963" y="314223"/>
                  </a:cubicBezTo>
                  <a:cubicBezTo>
                    <a:pt x="344934" y="307736"/>
                    <a:pt x="333074" y="300909"/>
                    <a:pt x="321301" y="293910"/>
                  </a:cubicBezTo>
                  <a:cubicBezTo>
                    <a:pt x="308503" y="286144"/>
                    <a:pt x="295791" y="278206"/>
                    <a:pt x="283249" y="270013"/>
                  </a:cubicBezTo>
                  <a:lnTo>
                    <a:pt x="283249" y="270013"/>
                  </a:lnTo>
                  <a:cubicBezTo>
                    <a:pt x="283249" y="270013"/>
                    <a:pt x="283079" y="269927"/>
                    <a:pt x="283079" y="269927"/>
                  </a:cubicBezTo>
                  <a:lnTo>
                    <a:pt x="282908" y="269927"/>
                  </a:lnTo>
                  <a:cubicBezTo>
                    <a:pt x="282908" y="269927"/>
                    <a:pt x="282908" y="269842"/>
                    <a:pt x="282908" y="269842"/>
                  </a:cubicBezTo>
                  <a:cubicBezTo>
                    <a:pt x="270110" y="262075"/>
                    <a:pt x="257398" y="254138"/>
                    <a:pt x="244857" y="245944"/>
                  </a:cubicBezTo>
                  <a:cubicBezTo>
                    <a:pt x="232400" y="237666"/>
                    <a:pt x="220029" y="229216"/>
                    <a:pt x="207914" y="220340"/>
                  </a:cubicBezTo>
                  <a:lnTo>
                    <a:pt x="195117" y="210781"/>
                  </a:lnTo>
                  <a:lnTo>
                    <a:pt x="182660" y="201051"/>
                  </a:lnTo>
                  <a:cubicBezTo>
                    <a:pt x="192386" y="199259"/>
                    <a:pt x="201345" y="193796"/>
                    <a:pt x="207402" y="185176"/>
                  </a:cubicBezTo>
                  <a:cubicBezTo>
                    <a:pt x="223783" y="161876"/>
                    <a:pt x="215934" y="125005"/>
                    <a:pt x="184964" y="113996"/>
                  </a:cubicBezTo>
                  <a:cubicBezTo>
                    <a:pt x="163037" y="106229"/>
                    <a:pt x="139319" y="119287"/>
                    <a:pt x="132323" y="140197"/>
                  </a:cubicBezTo>
                  <a:lnTo>
                    <a:pt x="126692" y="126968"/>
                  </a:lnTo>
                  <a:cubicBezTo>
                    <a:pt x="119952" y="111094"/>
                    <a:pt x="113383" y="95133"/>
                    <a:pt x="106386" y="79429"/>
                  </a:cubicBezTo>
                  <a:cubicBezTo>
                    <a:pt x="106386" y="79429"/>
                    <a:pt x="106386" y="79429"/>
                    <a:pt x="106386" y="79429"/>
                  </a:cubicBezTo>
                  <a:cubicBezTo>
                    <a:pt x="106386" y="79429"/>
                    <a:pt x="106386" y="79429"/>
                    <a:pt x="106386" y="79344"/>
                  </a:cubicBezTo>
                  <a:cubicBezTo>
                    <a:pt x="106386" y="79344"/>
                    <a:pt x="106386" y="79344"/>
                    <a:pt x="106386" y="79259"/>
                  </a:cubicBezTo>
                  <a:cubicBezTo>
                    <a:pt x="106386" y="79259"/>
                    <a:pt x="106386" y="79259"/>
                    <a:pt x="106386" y="79259"/>
                  </a:cubicBezTo>
                  <a:cubicBezTo>
                    <a:pt x="99135" y="65517"/>
                    <a:pt x="91456" y="52033"/>
                    <a:pt x="83863" y="38462"/>
                  </a:cubicBezTo>
                  <a:cubicBezTo>
                    <a:pt x="86508" y="32659"/>
                    <a:pt x="89835" y="26855"/>
                    <a:pt x="94016" y="21222"/>
                  </a:cubicBezTo>
                  <a:cubicBezTo>
                    <a:pt x="97684" y="21222"/>
                    <a:pt x="100670" y="21051"/>
                    <a:pt x="103571" y="21478"/>
                  </a:cubicBezTo>
                  <a:cubicBezTo>
                    <a:pt x="115857" y="23441"/>
                    <a:pt x="128228" y="25404"/>
                    <a:pt x="140513" y="27367"/>
                  </a:cubicBezTo>
                  <a:lnTo>
                    <a:pt x="147339" y="32232"/>
                  </a:lnTo>
                  <a:cubicBezTo>
                    <a:pt x="165511" y="45375"/>
                    <a:pt x="183769" y="58519"/>
                    <a:pt x="202368" y="70980"/>
                  </a:cubicBezTo>
                  <a:lnTo>
                    <a:pt x="202368" y="70980"/>
                  </a:lnTo>
                  <a:cubicBezTo>
                    <a:pt x="202368" y="70980"/>
                    <a:pt x="202368" y="70980"/>
                    <a:pt x="202368" y="70980"/>
                  </a:cubicBezTo>
                  <a:lnTo>
                    <a:pt x="202368" y="70980"/>
                  </a:lnTo>
                  <a:cubicBezTo>
                    <a:pt x="202368" y="70980"/>
                    <a:pt x="202368" y="70980"/>
                    <a:pt x="202368" y="70980"/>
                  </a:cubicBezTo>
                  <a:cubicBezTo>
                    <a:pt x="221565" y="82502"/>
                    <a:pt x="241188" y="93512"/>
                    <a:pt x="260811" y="104351"/>
                  </a:cubicBezTo>
                  <a:lnTo>
                    <a:pt x="281799" y="116044"/>
                  </a:lnTo>
                  <a:cubicBezTo>
                    <a:pt x="281799" y="116044"/>
                    <a:pt x="282055" y="115788"/>
                    <a:pt x="281969" y="115788"/>
                  </a:cubicBezTo>
                  <a:lnTo>
                    <a:pt x="262090" y="102644"/>
                  </a:lnTo>
                  <a:cubicBezTo>
                    <a:pt x="243577" y="90098"/>
                    <a:pt x="224978" y="77466"/>
                    <a:pt x="206464" y="64835"/>
                  </a:cubicBezTo>
                  <a:lnTo>
                    <a:pt x="206464" y="64835"/>
                  </a:lnTo>
                  <a:cubicBezTo>
                    <a:pt x="206464" y="64835"/>
                    <a:pt x="206293" y="64749"/>
                    <a:pt x="206293" y="64749"/>
                  </a:cubicBezTo>
                  <a:lnTo>
                    <a:pt x="206122" y="64749"/>
                  </a:lnTo>
                  <a:cubicBezTo>
                    <a:pt x="206122" y="64749"/>
                    <a:pt x="206122" y="64749"/>
                    <a:pt x="206122" y="64749"/>
                  </a:cubicBezTo>
                  <a:cubicBezTo>
                    <a:pt x="186841" y="53313"/>
                    <a:pt x="167559" y="41876"/>
                    <a:pt x="148277" y="30439"/>
                  </a:cubicBezTo>
                  <a:lnTo>
                    <a:pt x="144438" y="28135"/>
                  </a:lnTo>
                  <a:cubicBezTo>
                    <a:pt x="156297" y="30098"/>
                    <a:pt x="168071" y="32061"/>
                    <a:pt x="179930" y="34195"/>
                  </a:cubicBezTo>
                  <a:cubicBezTo>
                    <a:pt x="205440" y="38889"/>
                    <a:pt x="230779" y="43839"/>
                    <a:pt x="256289" y="48704"/>
                  </a:cubicBezTo>
                  <a:lnTo>
                    <a:pt x="264650" y="54166"/>
                  </a:lnTo>
                  <a:cubicBezTo>
                    <a:pt x="283676" y="66712"/>
                    <a:pt x="302701" y="79344"/>
                    <a:pt x="321983" y="91549"/>
                  </a:cubicBezTo>
                  <a:cubicBezTo>
                    <a:pt x="321983" y="91549"/>
                    <a:pt x="321983" y="91549"/>
                    <a:pt x="321983" y="91549"/>
                  </a:cubicBezTo>
                  <a:cubicBezTo>
                    <a:pt x="321983" y="91549"/>
                    <a:pt x="321983" y="91549"/>
                    <a:pt x="321983" y="91549"/>
                  </a:cubicBezTo>
                  <a:cubicBezTo>
                    <a:pt x="321983" y="91549"/>
                    <a:pt x="321983" y="91549"/>
                    <a:pt x="321983" y="91549"/>
                  </a:cubicBezTo>
                  <a:cubicBezTo>
                    <a:pt x="321983" y="91549"/>
                    <a:pt x="321983" y="91549"/>
                    <a:pt x="321983" y="91549"/>
                  </a:cubicBezTo>
                  <a:cubicBezTo>
                    <a:pt x="341862" y="102815"/>
                    <a:pt x="361997" y="113569"/>
                    <a:pt x="382046" y="124493"/>
                  </a:cubicBezTo>
                  <a:lnTo>
                    <a:pt x="403461" y="136271"/>
                  </a:lnTo>
                  <a:cubicBezTo>
                    <a:pt x="403461" y="136271"/>
                    <a:pt x="403717" y="136015"/>
                    <a:pt x="403632" y="136015"/>
                  </a:cubicBezTo>
                  <a:lnTo>
                    <a:pt x="383241" y="122701"/>
                  </a:lnTo>
                  <a:cubicBezTo>
                    <a:pt x="364130" y="110155"/>
                    <a:pt x="345190" y="97523"/>
                    <a:pt x="325908" y="85318"/>
                  </a:cubicBezTo>
                  <a:cubicBezTo>
                    <a:pt x="325908" y="85318"/>
                    <a:pt x="325908" y="85318"/>
                    <a:pt x="325908" y="85318"/>
                  </a:cubicBezTo>
                  <a:cubicBezTo>
                    <a:pt x="325908" y="85318"/>
                    <a:pt x="325823" y="85318"/>
                    <a:pt x="325737" y="85318"/>
                  </a:cubicBezTo>
                  <a:cubicBezTo>
                    <a:pt x="325737" y="85318"/>
                    <a:pt x="325652" y="85318"/>
                    <a:pt x="325566" y="85233"/>
                  </a:cubicBezTo>
                  <a:cubicBezTo>
                    <a:pt x="325566" y="85233"/>
                    <a:pt x="325566" y="85233"/>
                    <a:pt x="325566" y="85233"/>
                  </a:cubicBezTo>
                  <a:cubicBezTo>
                    <a:pt x="305688" y="73967"/>
                    <a:pt x="285553" y="63213"/>
                    <a:pt x="265503" y="52289"/>
                  </a:cubicBezTo>
                  <a:lnTo>
                    <a:pt x="260726" y="49643"/>
                  </a:lnTo>
                  <a:cubicBezTo>
                    <a:pt x="274803" y="52289"/>
                    <a:pt x="288795" y="54934"/>
                    <a:pt x="302958" y="57495"/>
                  </a:cubicBezTo>
                  <a:cubicBezTo>
                    <a:pt x="305773" y="58007"/>
                    <a:pt x="308588" y="58434"/>
                    <a:pt x="311489" y="58946"/>
                  </a:cubicBezTo>
                  <a:cubicBezTo>
                    <a:pt x="314134" y="61165"/>
                    <a:pt x="316779" y="63384"/>
                    <a:pt x="319424" y="65603"/>
                  </a:cubicBezTo>
                  <a:cubicBezTo>
                    <a:pt x="333842" y="77552"/>
                    <a:pt x="348517" y="89245"/>
                    <a:pt x="363789" y="100084"/>
                  </a:cubicBezTo>
                  <a:lnTo>
                    <a:pt x="363789" y="100084"/>
                  </a:lnTo>
                  <a:cubicBezTo>
                    <a:pt x="363789" y="100084"/>
                    <a:pt x="363789" y="100084"/>
                    <a:pt x="363789" y="100084"/>
                  </a:cubicBezTo>
                  <a:lnTo>
                    <a:pt x="363789" y="100084"/>
                  </a:lnTo>
                  <a:cubicBezTo>
                    <a:pt x="363789" y="100084"/>
                    <a:pt x="363789" y="100084"/>
                    <a:pt x="363789" y="100084"/>
                  </a:cubicBezTo>
                  <a:cubicBezTo>
                    <a:pt x="379743" y="109984"/>
                    <a:pt x="396209" y="118946"/>
                    <a:pt x="412846" y="127566"/>
                  </a:cubicBezTo>
                  <a:cubicBezTo>
                    <a:pt x="418733" y="130638"/>
                    <a:pt x="424705" y="133711"/>
                    <a:pt x="430677" y="136698"/>
                  </a:cubicBezTo>
                  <a:cubicBezTo>
                    <a:pt x="430677" y="136698"/>
                    <a:pt x="430934" y="136442"/>
                    <a:pt x="430848" y="136442"/>
                  </a:cubicBezTo>
                  <a:cubicBezTo>
                    <a:pt x="425217" y="132943"/>
                    <a:pt x="419586" y="129358"/>
                    <a:pt x="414040" y="125774"/>
                  </a:cubicBezTo>
                  <a:cubicBezTo>
                    <a:pt x="398428" y="115532"/>
                    <a:pt x="383156" y="104778"/>
                    <a:pt x="367969" y="94024"/>
                  </a:cubicBezTo>
                  <a:lnTo>
                    <a:pt x="367969" y="94024"/>
                  </a:lnTo>
                  <a:cubicBezTo>
                    <a:pt x="367969" y="94024"/>
                    <a:pt x="367884" y="94024"/>
                    <a:pt x="367884" y="94024"/>
                  </a:cubicBezTo>
                  <a:lnTo>
                    <a:pt x="367799" y="94024"/>
                  </a:lnTo>
                  <a:cubicBezTo>
                    <a:pt x="367799" y="94024"/>
                    <a:pt x="367799" y="94024"/>
                    <a:pt x="367799" y="94024"/>
                  </a:cubicBezTo>
                  <a:cubicBezTo>
                    <a:pt x="352015" y="84209"/>
                    <a:pt x="336146" y="74394"/>
                    <a:pt x="320618" y="63981"/>
                  </a:cubicBezTo>
                  <a:cubicBezTo>
                    <a:pt x="318485" y="62530"/>
                    <a:pt x="316437" y="61079"/>
                    <a:pt x="314304" y="59629"/>
                  </a:cubicBezTo>
                  <a:cubicBezTo>
                    <a:pt x="346128" y="65091"/>
                    <a:pt x="378122" y="69785"/>
                    <a:pt x="410031" y="74821"/>
                  </a:cubicBezTo>
                  <a:cubicBezTo>
                    <a:pt x="434261" y="78576"/>
                    <a:pt x="458576" y="81990"/>
                    <a:pt x="482806" y="85745"/>
                  </a:cubicBezTo>
                  <a:cubicBezTo>
                    <a:pt x="516848" y="91037"/>
                    <a:pt x="550804" y="96584"/>
                    <a:pt x="584760" y="102047"/>
                  </a:cubicBezTo>
                  <a:cubicBezTo>
                    <a:pt x="617010" y="107253"/>
                    <a:pt x="649602" y="111264"/>
                    <a:pt x="681596" y="117922"/>
                  </a:cubicBezTo>
                  <a:cubicBezTo>
                    <a:pt x="767510" y="135759"/>
                    <a:pt x="853254" y="154707"/>
                    <a:pt x="939083" y="173398"/>
                  </a:cubicBezTo>
                  <a:cubicBezTo>
                    <a:pt x="994625" y="185517"/>
                    <a:pt x="1049995" y="198064"/>
                    <a:pt x="1105537" y="210183"/>
                  </a:cubicBezTo>
                  <a:cubicBezTo>
                    <a:pt x="1158519" y="221705"/>
                    <a:pt x="1211586" y="232715"/>
                    <a:pt x="1264568" y="244493"/>
                  </a:cubicBezTo>
                  <a:cubicBezTo>
                    <a:pt x="1315844" y="255930"/>
                    <a:pt x="1366778" y="268476"/>
                    <a:pt x="1418054" y="279913"/>
                  </a:cubicBezTo>
                  <a:cubicBezTo>
                    <a:pt x="1469244" y="291435"/>
                    <a:pt x="1520776" y="301677"/>
                    <a:pt x="1571881" y="313540"/>
                  </a:cubicBezTo>
                  <a:cubicBezTo>
                    <a:pt x="1619658" y="324635"/>
                    <a:pt x="1667010" y="337608"/>
                    <a:pt x="1714787" y="348619"/>
                  </a:cubicBezTo>
                  <a:close/>
                  <a:moveTo>
                    <a:pt x="610185" y="374564"/>
                  </a:moveTo>
                  <a:lnTo>
                    <a:pt x="617608" y="377893"/>
                  </a:lnTo>
                  <a:cubicBezTo>
                    <a:pt x="624518" y="380966"/>
                    <a:pt x="631344" y="384123"/>
                    <a:pt x="638510" y="386769"/>
                  </a:cubicBezTo>
                  <a:cubicBezTo>
                    <a:pt x="640131" y="387367"/>
                    <a:pt x="641752" y="387964"/>
                    <a:pt x="643373" y="388476"/>
                  </a:cubicBezTo>
                  <a:cubicBezTo>
                    <a:pt x="642179" y="393511"/>
                    <a:pt x="640899" y="398547"/>
                    <a:pt x="639790" y="403583"/>
                  </a:cubicBezTo>
                  <a:lnTo>
                    <a:pt x="639790" y="403583"/>
                  </a:lnTo>
                  <a:cubicBezTo>
                    <a:pt x="639790" y="403583"/>
                    <a:pt x="639790" y="403583"/>
                    <a:pt x="639790" y="403583"/>
                  </a:cubicBezTo>
                  <a:lnTo>
                    <a:pt x="639790" y="403583"/>
                  </a:lnTo>
                  <a:cubicBezTo>
                    <a:pt x="639790" y="403583"/>
                    <a:pt x="639790" y="404180"/>
                    <a:pt x="639790" y="404436"/>
                  </a:cubicBezTo>
                  <a:cubicBezTo>
                    <a:pt x="633477" y="402986"/>
                    <a:pt x="627163" y="401620"/>
                    <a:pt x="620764" y="400169"/>
                  </a:cubicBezTo>
                  <a:lnTo>
                    <a:pt x="620764" y="400169"/>
                  </a:lnTo>
                  <a:cubicBezTo>
                    <a:pt x="620764" y="400169"/>
                    <a:pt x="620764" y="400169"/>
                    <a:pt x="620764" y="400169"/>
                  </a:cubicBezTo>
                  <a:lnTo>
                    <a:pt x="620764" y="400169"/>
                  </a:lnTo>
                  <a:cubicBezTo>
                    <a:pt x="620764" y="400169"/>
                    <a:pt x="620764" y="400169"/>
                    <a:pt x="620764" y="400169"/>
                  </a:cubicBezTo>
                  <a:cubicBezTo>
                    <a:pt x="615133" y="399230"/>
                    <a:pt x="609588" y="398376"/>
                    <a:pt x="603957" y="397438"/>
                  </a:cubicBezTo>
                  <a:cubicBezTo>
                    <a:pt x="604810" y="391890"/>
                    <a:pt x="605237" y="386257"/>
                    <a:pt x="605663" y="380709"/>
                  </a:cubicBezTo>
                  <a:lnTo>
                    <a:pt x="606175" y="373967"/>
                  </a:lnTo>
                  <a:cubicBezTo>
                    <a:pt x="607540" y="374223"/>
                    <a:pt x="608820" y="374479"/>
                    <a:pt x="610185" y="374650"/>
                  </a:cubicBezTo>
                  <a:close/>
                  <a:moveTo>
                    <a:pt x="552937" y="392573"/>
                  </a:moveTo>
                  <a:cubicBezTo>
                    <a:pt x="552937" y="392573"/>
                    <a:pt x="552937" y="392573"/>
                    <a:pt x="552937" y="392573"/>
                  </a:cubicBezTo>
                  <a:cubicBezTo>
                    <a:pt x="552937" y="391293"/>
                    <a:pt x="552766" y="390012"/>
                    <a:pt x="552596" y="388732"/>
                  </a:cubicBezTo>
                  <a:cubicBezTo>
                    <a:pt x="557288" y="390183"/>
                    <a:pt x="561981" y="391634"/>
                    <a:pt x="566673" y="393085"/>
                  </a:cubicBezTo>
                  <a:cubicBezTo>
                    <a:pt x="576314" y="395987"/>
                    <a:pt x="586040" y="398888"/>
                    <a:pt x="595851" y="401534"/>
                  </a:cubicBezTo>
                  <a:cubicBezTo>
                    <a:pt x="595255" y="405375"/>
                    <a:pt x="594657" y="409216"/>
                    <a:pt x="594060" y="413057"/>
                  </a:cubicBezTo>
                  <a:cubicBezTo>
                    <a:pt x="588941" y="412032"/>
                    <a:pt x="583822" y="411093"/>
                    <a:pt x="578618" y="410069"/>
                  </a:cubicBezTo>
                  <a:lnTo>
                    <a:pt x="549610" y="404180"/>
                  </a:lnTo>
                  <a:cubicBezTo>
                    <a:pt x="550804" y="400340"/>
                    <a:pt x="552084" y="396499"/>
                    <a:pt x="552852" y="392573"/>
                  </a:cubicBezTo>
                  <a:cubicBezTo>
                    <a:pt x="552852" y="392573"/>
                    <a:pt x="552852" y="392573"/>
                    <a:pt x="552852" y="392573"/>
                  </a:cubicBezTo>
                  <a:cubicBezTo>
                    <a:pt x="552852" y="392573"/>
                    <a:pt x="552852" y="392573"/>
                    <a:pt x="552852" y="392573"/>
                  </a:cubicBezTo>
                  <a:cubicBezTo>
                    <a:pt x="552852" y="392573"/>
                    <a:pt x="552852" y="392573"/>
                    <a:pt x="552852" y="392573"/>
                  </a:cubicBezTo>
                  <a:close/>
                  <a:moveTo>
                    <a:pt x="602250" y="403241"/>
                  </a:moveTo>
                  <a:cubicBezTo>
                    <a:pt x="607881" y="404692"/>
                    <a:pt x="613512" y="406143"/>
                    <a:pt x="619229" y="407423"/>
                  </a:cubicBezTo>
                  <a:lnTo>
                    <a:pt x="619229" y="407423"/>
                  </a:lnTo>
                  <a:cubicBezTo>
                    <a:pt x="619229" y="407423"/>
                    <a:pt x="619399" y="407423"/>
                    <a:pt x="619399" y="407423"/>
                  </a:cubicBezTo>
                  <a:lnTo>
                    <a:pt x="619570" y="407423"/>
                  </a:lnTo>
                  <a:cubicBezTo>
                    <a:pt x="619570" y="407423"/>
                    <a:pt x="619570" y="407423"/>
                    <a:pt x="619570" y="407423"/>
                  </a:cubicBezTo>
                  <a:cubicBezTo>
                    <a:pt x="626310" y="408533"/>
                    <a:pt x="633050" y="409387"/>
                    <a:pt x="639790" y="410240"/>
                  </a:cubicBezTo>
                  <a:cubicBezTo>
                    <a:pt x="639790" y="413995"/>
                    <a:pt x="639790" y="417836"/>
                    <a:pt x="639619" y="421591"/>
                  </a:cubicBezTo>
                  <a:cubicBezTo>
                    <a:pt x="625628" y="419031"/>
                    <a:pt x="611550" y="416385"/>
                    <a:pt x="597558" y="413654"/>
                  </a:cubicBezTo>
                  <a:cubicBezTo>
                    <a:pt x="599264" y="410240"/>
                    <a:pt x="600885" y="406741"/>
                    <a:pt x="602336" y="403156"/>
                  </a:cubicBezTo>
                  <a:close/>
                  <a:moveTo>
                    <a:pt x="687567" y="430468"/>
                  </a:moveTo>
                  <a:cubicBezTo>
                    <a:pt x="672296" y="427651"/>
                    <a:pt x="657110" y="424920"/>
                    <a:pt x="641837" y="422104"/>
                  </a:cubicBezTo>
                  <a:cubicBezTo>
                    <a:pt x="643117" y="418434"/>
                    <a:pt x="644397" y="414764"/>
                    <a:pt x="645506" y="411008"/>
                  </a:cubicBezTo>
                  <a:cubicBezTo>
                    <a:pt x="654891" y="412117"/>
                    <a:pt x="664276" y="412971"/>
                    <a:pt x="673661" y="413824"/>
                  </a:cubicBezTo>
                  <a:cubicBezTo>
                    <a:pt x="680060" y="414422"/>
                    <a:pt x="686459" y="414934"/>
                    <a:pt x="692942" y="415446"/>
                  </a:cubicBezTo>
                  <a:cubicBezTo>
                    <a:pt x="692942" y="415446"/>
                    <a:pt x="693028" y="415105"/>
                    <a:pt x="692942" y="415105"/>
                  </a:cubicBezTo>
                  <a:cubicBezTo>
                    <a:pt x="686544" y="413995"/>
                    <a:pt x="680230" y="412886"/>
                    <a:pt x="673831" y="411691"/>
                  </a:cubicBezTo>
                  <a:cubicBezTo>
                    <a:pt x="664788" y="409899"/>
                    <a:pt x="655830" y="408021"/>
                    <a:pt x="646871" y="406058"/>
                  </a:cubicBezTo>
                  <a:cubicBezTo>
                    <a:pt x="646957" y="405546"/>
                    <a:pt x="647127" y="405119"/>
                    <a:pt x="647213" y="404607"/>
                  </a:cubicBezTo>
                  <a:lnTo>
                    <a:pt x="647213" y="404607"/>
                  </a:lnTo>
                  <a:cubicBezTo>
                    <a:pt x="647213" y="404607"/>
                    <a:pt x="647213" y="404607"/>
                    <a:pt x="647213" y="404607"/>
                  </a:cubicBezTo>
                  <a:lnTo>
                    <a:pt x="647213" y="404607"/>
                  </a:lnTo>
                  <a:cubicBezTo>
                    <a:pt x="647213" y="404607"/>
                    <a:pt x="647213" y="404607"/>
                    <a:pt x="647213" y="404607"/>
                  </a:cubicBezTo>
                  <a:cubicBezTo>
                    <a:pt x="647383" y="399657"/>
                    <a:pt x="647042" y="394621"/>
                    <a:pt x="646615" y="389671"/>
                  </a:cubicBezTo>
                  <a:cubicBezTo>
                    <a:pt x="654379" y="391890"/>
                    <a:pt x="662399" y="392999"/>
                    <a:pt x="670419" y="391720"/>
                  </a:cubicBezTo>
                  <a:cubicBezTo>
                    <a:pt x="670589" y="391720"/>
                    <a:pt x="670504" y="391378"/>
                    <a:pt x="670419" y="391378"/>
                  </a:cubicBezTo>
                  <a:cubicBezTo>
                    <a:pt x="662228" y="392146"/>
                    <a:pt x="654209" y="390525"/>
                    <a:pt x="646530" y="387793"/>
                  </a:cubicBezTo>
                  <a:cubicBezTo>
                    <a:pt x="646530" y="387110"/>
                    <a:pt x="646445" y="386428"/>
                    <a:pt x="646360" y="385745"/>
                  </a:cubicBezTo>
                  <a:lnTo>
                    <a:pt x="645933" y="381051"/>
                  </a:lnTo>
                  <a:cubicBezTo>
                    <a:pt x="652161" y="382161"/>
                    <a:pt x="658389" y="383355"/>
                    <a:pt x="664617" y="384465"/>
                  </a:cubicBezTo>
                  <a:cubicBezTo>
                    <a:pt x="667092" y="385404"/>
                    <a:pt x="669480" y="386428"/>
                    <a:pt x="671869" y="387367"/>
                  </a:cubicBezTo>
                  <a:lnTo>
                    <a:pt x="701645" y="398888"/>
                  </a:lnTo>
                  <a:cubicBezTo>
                    <a:pt x="701645" y="398888"/>
                    <a:pt x="701901" y="398633"/>
                    <a:pt x="701730" y="398633"/>
                  </a:cubicBezTo>
                  <a:lnTo>
                    <a:pt x="675026" y="386428"/>
                  </a:lnTo>
                  <a:cubicBezTo>
                    <a:pt x="675879" y="386598"/>
                    <a:pt x="676732" y="386769"/>
                    <a:pt x="677500" y="386855"/>
                  </a:cubicBezTo>
                  <a:cubicBezTo>
                    <a:pt x="716575" y="394280"/>
                    <a:pt x="755651" y="402046"/>
                    <a:pt x="794556" y="410069"/>
                  </a:cubicBezTo>
                  <a:lnTo>
                    <a:pt x="798736" y="411776"/>
                  </a:lnTo>
                  <a:cubicBezTo>
                    <a:pt x="798736" y="411776"/>
                    <a:pt x="798992" y="411520"/>
                    <a:pt x="798907" y="411520"/>
                  </a:cubicBezTo>
                  <a:lnTo>
                    <a:pt x="797115" y="410581"/>
                  </a:lnTo>
                  <a:cubicBezTo>
                    <a:pt x="804879" y="412203"/>
                    <a:pt x="812728" y="413824"/>
                    <a:pt x="820492" y="415446"/>
                  </a:cubicBezTo>
                  <a:cubicBezTo>
                    <a:pt x="850779" y="421762"/>
                    <a:pt x="880897" y="429358"/>
                    <a:pt x="911099" y="436101"/>
                  </a:cubicBezTo>
                  <a:cubicBezTo>
                    <a:pt x="912805" y="436527"/>
                    <a:pt x="914597" y="436869"/>
                    <a:pt x="916303" y="437210"/>
                  </a:cubicBezTo>
                  <a:lnTo>
                    <a:pt x="914938" y="442672"/>
                  </a:lnTo>
                  <a:cubicBezTo>
                    <a:pt x="913061" y="449671"/>
                    <a:pt x="911099" y="456670"/>
                    <a:pt x="909648" y="463668"/>
                  </a:cubicBezTo>
                  <a:cubicBezTo>
                    <a:pt x="909648" y="463668"/>
                    <a:pt x="909648" y="463668"/>
                    <a:pt x="909648" y="463668"/>
                  </a:cubicBezTo>
                  <a:cubicBezTo>
                    <a:pt x="909648" y="463668"/>
                    <a:pt x="909648" y="463668"/>
                    <a:pt x="909648" y="463668"/>
                  </a:cubicBezTo>
                  <a:cubicBezTo>
                    <a:pt x="909648" y="463668"/>
                    <a:pt x="909648" y="463668"/>
                    <a:pt x="909648" y="463668"/>
                  </a:cubicBezTo>
                  <a:cubicBezTo>
                    <a:pt x="909648" y="463668"/>
                    <a:pt x="909648" y="463668"/>
                    <a:pt x="909648" y="463668"/>
                  </a:cubicBezTo>
                  <a:cubicBezTo>
                    <a:pt x="909648" y="464436"/>
                    <a:pt x="909648" y="465119"/>
                    <a:pt x="909648" y="465887"/>
                  </a:cubicBezTo>
                  <a:lnTo>
                    <a:pt x="887381" y="461193"/>
                  </a:lnTo>
                  <a:cubicBezTo>
                    <a:pt x="887381" y="461193"/>
                    <a:pt x="887125" y="461449"/>
                    <a:pt x="887381" y="461534"/>
                  </a:cubicBezTo>
                  <a:lnTo>
                    <a:pt x="909648" y="467253"/>
                  </a:lnTo>
                  <a:cubicBezTo>
                    <a:pt x="909478" y="472544"/>
                    <a:pt x="909563" y="477836"/>
                    <a:pt x="909648" y="483127"/>
                  </a:cubicBezTo>
                  <a:lnTo>
                    <a:pt x="901117" y="480909"/>
                  </a:lnTo>
                  <a:cubicBezTo>
                    <a:pt x="890367" y="478007"/>
                    <a:pt x="879702" y="475105"/>
                    <a:pt x="869037" y="472118"/>
                  </a:cubicBezTo>
                  <a:cubicBezTo>
                    <a:pt x="871085" y="466570"/>
                    <a:pt x="873389" y="461108"/>
                    <a:pt x="875351" y="455645"/>
                  </a:cubicBezTo>
                  <a:lnTo>
                    <a:pt x="875351" y="455645"/>
                  </a:lnTo>
                  <a:cubicBezTo>
                    <a:pt x="875351" y="455645"/>
                    <a:pt x="875351" y="455645"/>
                    <a:pt x="875351" y="455645"/>
                  </a:cubicBezTo>
                  <a:lnTo>
                    <a:pt x="875351" y="455645"/>
                  </a:lnTo>
                  <a:cubicBezTo>
                    <a:pt x="875351" y="455645"/>
                    <a:pt x="875351" y="455645"/>
                    <a:pt x="875351" y="455645"/>
                  </a:cubicBezTo>
                  <a:cubicBezTo>
                    <a:pt x="876460" y="449500"/>
                    <a:pt x="877228" y="443184"/>
                    <a:pt x="878423" y="436954"/>
                  </a:cubicBezTo>
                  <a:cubicBezTo>
                    <a:pt x="878849" y="434735"/>
                    <a:pt x="879361" y="432516"/>
                    <a:pt x="879873" y="430297"/>
                  </a:cubicBezTo>
                  <a:cubicBezTo>
                    <a:pt x="879873" y="430297"/>
                    <a:pt x="879617" y="430126"/>
                    <a:pt x="879531" y="430212"/>
                  </a:cubicBezTo>
                  <a:cubicBezTo>
                    <a:pt x="878423" y="432175"/>
                    <a:pt x="877398" y="434223"/>
                    <a:pt x="876374" y="436271"/>
                  </a:cubicBezTo>
                  <a:cubicBezTo>
                    <a:pt x="873389" y="441904"/>
                    <a:pt x="870488" y="447708"/>
                    <a:pt x="868270" y="453767"/>
                  </a:cubicBezTo>
                  <a:lnTo>
                    <a:pt x="868270" y="453767"/>
                  </a:lnTo>
                  <a:cubicBezTo>
                    <a:pt x="868270" y="453767"/>
                    <a:pt x="868270" y="453767"/>
                    <a:pt x="868270" y="453767"/>
                  </a:cubicBezTo>
                  <a:lnTo>
                    <a:pt x="868270" y="453767"/>
                  </a:lnTo>
                  <a:cubicBezTo>
                    <a:pt x="868270" y="453767"/>
                    <a:pt x="868270" y="453767"/>
                    <a:pt x="868270" y="453767"/>
                  </a:cubicBezTo>
                  <a:cubicBezTo>
                    <a:pt x="867245" y="459657"/>
                    <a:pt x="866819" y="465631"/>
                    <a:pt x="866563" y="471520"/>
                  </a:cubicBezTo>
                  <a:cubicBezTo>
                    <a:pt x="856752" y="468789"/>
                    <a:pt x="846855" y="465973"/>
                    <a:pt x="837043" y="463326"/>
                  </a:cubicBezTo>
                  <a:lnTo>
                    <a:pt x="837043" y="463326"/>
                  </a:lnTo>
                  <a:cubicBezTo>
                    <a:pt x="837043" y="463326"/>
                    <a:pt x="837043" y="463326"/>
                    <a:pt x="837043" y="463326"/>
                  </a:cubicBezTo>
                  <a:lnTo>
                    <a:pt x="837043" y="463326"/>
                  </a:lnTo>
                  <a:cubicBezTo>
                    <a:pt x="837043" y="463326"/>
                    <a:pt x="837043" y="463326"/>
                    <a:pt x="837043" y="463326"/>
                  </a:cubicBezTo>
                  <a:cubicBezTo>
                    <a:pt x="833119" y="462473"/>
                    <a:pt x="829194" y="461620"/>
                    <a:pt x="825355" y="460766"/>
                  </a:cubicBezTo>
                  <a:lnTo>
                    <a:pt x="866563" y="466826"/>
                  </a:lnTo>
                  <a:cubicBezTo>
                    <a:pt x="866563" y="466826"/>
                    <a:pt x="866819" y="466570"/>
                    <a:pt x="866563" y="466485"/>
                  </a:cubicBezTo>
                  <a:lnTo>
                    <a:pt x="824075" y="458377"/>
                  </a:lnTo>
                  <a:cubicBezTo>
                    <a:pt x="825611" y="455389"/>
                    <a:pt x="827061" y="452402"/>
                    <a:pt x="828341" y="449244"/>
                  </a:cubicBezTo>
                  <a:lnTo>
                    <a:pt x="828341" y="449244"/>
                  </a:lnTo>
                  <a:cubicBezTo>
                    <a:pt x="828341" y="449244"/>
                    <a:pt x="828341" y="449244"/>
                    <a:pt x="828341" y="449244"/>
                  </a:cubicBezTo>
                  <a:lnTo>
                    <a:pt x="828341" y="449244"/>
                  </a:lnTo>
                  <a:cubicBezTo>
                    <a:pt x="828341" y="449244"/>
                    <a:pt x="828341" y="449244"/>
                    <a:pt x="828341" y="449244"/>
                  </a:cubicBezTo>
                  <a:cubicBezTo>
                    <a:pt x="829962" y="442417"/>
                    <a:pt x="830815" y="435332"/>
                    <a:pt x="831583" y="428334"/>
                  </a:cubicBezTo>
                  <a:cubicBezTo>
                    <a:pt x="831925" y="425859"/>
                    <a:pt x="832180" y="423383"/>
                    <a:pt x="832436" y="420909"/>
                  </a:cubicBezTo>
                  <a:cubicBezTo>
                    <a:pt x="832436" y="420909"/>
                    <a:pt x="832095" y="420823"/>
                    <a:pt x="832095" y="420909"/>
                  </a:cubicBezTo>
                  <a:cubicBezTo>
                    <a:pt x="831242" y="423213"/>
                    <a:pt x="830389" y="425603"/>
                    <a:pt x="829450" y="427907"/>
                  </a:cubicBezTo>
                  <a:cubicBezTo>
                    <a:pt x="826805" y="434394"/>
                    <a:pt x="823905" y="440709"/>
                    <a:pt x="821260" y="447025"/>
                  </a:cubicBezTo>
                  <a:lnTo>
                    <a:pt x="821260" y="447025"/>
                  </a:lnTo>
                  <a:cubicBezTo>
                    <a:pt x="821260" y="447025"/>
                    <a:pt x="821260" y="447025"/>
                    <a:pt x="821260" y="447025"/>
                  </a:cubicBezTo>
                  <a:lnTo>
                    <a:pt x="821260" y="447025"/>
                  </a:lnTo>
                  <a:cubicBezTo>
                    <a:pt x="821260" y="447025"/>
                    <a:pt x="821260" y="447025"/>
                    <a:pt x="821260" y="447025"/>
                  </a:cubicBezTo>
                  <a:cubicBezTo>
                    <a:pt x="820492" y="450439"/>
                    <a:pt x="819724" y="453938"/>
                    <a:pt x="818956" y="457438"/>
                  </a:cubicBezTo>
                  <a:cubicBezTo>
                    <a:pt x="809315" y="455560"/>
                    <a:pt x="799674" y="453597"/>
                    <a:pt x="790033" y="451634"/>
                  </a:cubicBezTo>
                  <a:cubicBezTo>
                    <a:pt x="791143" y="449500"/>
                    <a:pt x="792166" y="447366"/>
                    <a:pt x="793105" y="445148"/>
                  </a:cubicBezTo>
                  <a:cubicBezTo>
                    <a:pt x="793105" y="445148"/>
                    <a:pt x="793105" y="445148"/>
                    <a:pt x="793105" y="445148"/>
                  </a:cubicBezTo>
                  <a:cubicBezTo>
                    <a:pt x="793105" y="445148"/>
                    <a:pt x="793105" y="445148"/>
                    <a:pt x="793105" y="445148"/>
                  </a:cubicBezTo>
                  <a:cubicBezTo>
                    <a:pt x="793105" y="445148"/>
                    <a:pt x="793105" y="445148"/>
                    <a:pt x="793105" y="445148"/>
                  </a:cubicBezTo>
                  <a:cubicBezTo>
                    <a:pt x="793105" y="445148"/>
                    <a:pt x="793105" y="445148"/>
                    <a:pt x="793105" y="445148"/>
                  </a:cubicBezTo>
                  <a:cubicBezTo>
                    <a:pt x="794470" y="439173"/>
                    <a:pt x="795409" y="433028"/>
                    <a:pt x="796432" y="426883"/>
                  </a:cubicBezTo>
                  <a:lnTo>
                    <a:pt x="797627" y="420396"/>
                  </a:lnTo>
                  <a:cubicBezTo>
                    <a:pt x="797627" y="420396"/>
                    <a:pt x="797371" y="420311"/>
                    <a:pt x="797286" y="420311"/>
                  </a:cubicBezTo>
                  <a:lnTo>
                    <a:pt x="794299" y="426200"/>
                  </a:lnTo>
                  <a:cubicBezTo>
                    <a:pt x="791484" y="431748"/>
                    <a:pt x="788498" y="437210"/>
                    <a:pt x="786024" y="442843"/>
                  </a:cubicBezTo>
                  <a:cubicBezTo>
                    <a:pt x="786024" y="442843"/>
                    <a:pt x="786024" y="442843"/>
                    <a:pt x="786024" y="442843"/>
                  </a:cubicBezTo>
                  <a:cubicBezTo>
                    <a:pt x="786024" y="442843"/>
                    <a:pt x="786024" y="442843"/>
                    <a:pt x="786024" y="442843"/>
                  </a:cubicBezTo>
                  <a:cubicBezTo>
                    <a:pt x="786024" y="442843"/>
                    <a:pt x="786024" y="442843"/>
                    <a:pt x="786024" y="442843"/>
                  </a:cubicBezTo>
                  <a:cubicBezTo>
                    <a:pt x="786024" y="442843"/>
                    <a:pt x="786024" y="442843"/>
                    <a:pt x="786024" y="442843"/>
                  </a:cubicBezTo>
                  <a:cubicBezTo>
                    <a:pt x="785427" y="445404"/>
                    <a:pt x="784915" y="447964"/>
                    <a:pt x="784488" y="450524"/>
                  </a:cubicBezTo>
                  <a:cubicBezTo>
                    <a:pt x="770667" y="447708"/>
                    <a:pt x="756930" y="444806"/>
                    <a:pt x="743109" y="441904"/>
                  </a:cubicBezTo>
                  <a:cubicBezTo>
                    <a:pt x="743451" y="441051"/>
                    <a:pt x="743792" y="440197"/>
                    <a:pt x="744133" y="439429"/>
                  </a:cubicBezTo>
                  <a:lnTo>
                    <a:pt x="744133" y="439429"/>
                  </a:lnTo>
                  <a:cubicBezTo>
                    <a:pt x="744133" y="439429"/>
                    <a:pt x="744133" y="439429"/>
                    <a:pt x="744133" y="439429"/>
                  </a:cubicBezTo>
                  <a:lnTo>
                    <a:pt x="744133" y="439429"/>
                  </a:lnTo>
                  <a:cubicBezTo>
                    <a:pt x="744133" y="439429"/>
                    <a:pt x="744133" y="439429"/>
                    <a:pt x="744133" y="439429"/>
                  </a:cubicBezTo>
                  <a:cubicBezTo>
                    <a:pt x="746010" y="431492"/>
                    <a:pt x="747546" y="423383"/>
                    <a:pt x="749422" y="415276"/>
                  </a:cubicBezTo>
                  <a:lnTo>
                    <a:pt x="751555" y="406741"/>
                  </a:lnTo>
                  <a:cubicBezTo>
                    <a:pt x="751555" y="406741"/>
                    <a:pt x="751300" y="406570"/>
                    <a:pt x="751214" y="406655"/>
                  </a:cubicBezTo>
                  <a:lnTo>
                    <a:pt x="747289" y="414593"/>
                  </a:lnTo>
                  <a:cubicBezTo>
                    <a:pt x="743621" y="422018"/>
                    <a:pt x="739952" y="429529"/>
                    <a:pt x="736966" y="437295"/>
                  </a:cubicBezTo>
                  <a:lnTo>
                    <a:pt x="736966" y="437295"/>
                  </a:lnTo>
                  <a:cubicBezTo>
                    <a:pt x="736966" y="437295"/>
                    <a:pt x="736966" y="437295"/>
                    <a:pt x="736966" y="437295"/>
                  </a:cubicBezTo>
                  <a:lnTo>
                    <a:pt x="736966" y="437295"/>
                  </a:lnTo>
                  <a:cubicBezTo>
                    <a:pt x="736966" y="437295"/>
                    <a:pt x="736966" y="437295"/>
                    <a:pt x="736966" y="437295"/>
                  </a:cubicBezTo>
                  <a:cubicBezTo>
                    <a:pt x="736710" y="438405"/>
                    <a:pt x="736455" y="439514"/>
                    <a:pt x="736284" y="440624"/>
                  </a:cubicBezTo>
                  <a:cubicBezTo>
                    <a:pt x="724595" y="438149"/>
                    <a:pt x="712907" y="435674"/>
                    <a:pt x="701133" y="433284"/>
                  </a:cubicBezTo>
                  <a:lnTo>
                    <a:pt x="701133" y="433284"/>
                  </a:lnTo>
                  <a:cubicBezTo>
                    <a:pt x="701133" y="433284"/>
                    <a:pt x="701048" y="433284"/>
                    <a:pt x="701048" y="433284"/>
                  </a:cubicBezTo>
                  <a:lnTo>
                    <a:pt x="700962" y="433284"/>
                  </a:lnTo>
                  <a:cubicBezTo>
                    <a:pt x="700962" y="433284"/>
                    <a:pt x="700962" y="433284"/>
                    <a:pt x="700962" y="433284"/>
                  </a:cubicBezTo>
                  <a:cubicBezTo>
                    <a:pt x="698659" y="432858"/>
                    <a:pt x="696270" y="432430"/>
                    <a:pt x="693966" y="432004"/>
                  </a:cubicBezTo>
                  <a:cubicBezTo>
                    <a:pt x="694905" y="430212"/>
                    <a:pt x="695843" y="428505"/>
                    <a:pt x="696696" y="426712"/>
                  </a:cubicBezTo>
                  <a:cubicBezTo>
                    <a:pt x="696696" y="426712"/>
                    <a:pt x="696696" y="426712"/>
                    <a:pt x="696696" y="426712"/>
                  </a:cubicBezTo>
                  <a:cubicBezTo>
                    <a:pt x="696696" y="426712"/>
                    <a:pt x="696696" y="426712"/>
                    <a:pt x="696696" y="426712"/>
                  </a:cubicBezTo>
                  <a:lnTo>
                    <a:pt x="696696" y="426712"/>
                  </a:lnTo>
                  <a:cubicBezTo>
                    <a:pt x="696696" y="426712"/>
                    <a:pt x="696696" y="426712"/>
                    <a:pt x="696696" y="426712"/>
                  </a:cubicBezTo>
                  <a:cubicBezTo>
                    <a:pt x="698915" y="419714"/>
                    <a:pt x="700621" y="412459"/>
                    <a:pt x="702413" y="405290"/>
                  </a:cubicBezTo>
                  <a:lnTo>
                    <a:pt x="704461" y="397694"/>
                  </a:lnTo>
                  <a:cubicBezTo>
                    <a:pt x="704461" y="397694"/>
                    <a:pt x="704204" y="397523"/>
                    <a:pt x="704204" y="397609"/>
                  </a:cubicBezTo>
                  <a:lnTo>
                    <a:pt x="700450" y="404522"/>
                  </a:lnTo>
                  <a:cubicBezTo>
                    <a:pt x="696867" y="411008"/>
                    <a:pt x="693113" y="417409"/>
                    <a:pt x="689871" y="423981"/>
                  </a:cubicBezTo>
                  <a:cubicBezTo>
                    <a:pt x="689871" y="423981"/>
                    <a:pt x="689871" y="423981"/>
                    <a:pt x="689871" y="423981"/>
                  </a:cubicBezTo>
                  <a:cubicBezTo>
                    <a:pt x="689871" y="423981"/>
                    <a:pt x="689871" y="423981"/>
                    <a:pt x="689871" y="423981"/>
                  </a:cubicBezTo>
                  <a:lnTo>
                    <a:pt x="689871" y="423981"/>
                  </a:lnTo>
                  <a:cubicBezTo>
                    <a:pt x="689871" y="423981"/>
                    <a:pt x="689871" y="423981"/>
                    <a:pt x="689871" y="423981"/>
                  </a:cubicBezTo>
                  <a:cubicBezTo>
                    <a:pt x="689188" y="426286"/>
                    <a:pt x="688506" y="428590"/>
                    <a:pt x="687909" y="430894"/>
                  </a:cubicBezTo>
                  <a:close/>
                  <a:moveTo>
                    <a:pt x="690127" y="438149"/>
                  </a:moveTo>
                  <a:cubicBezTo>
                    <a:pt x="693113" y="438747"/>
                    <a:pt x="696099" y="439429"/>
                    <a:pt x="699086" y="440112"/>
                  </a:cubicBezTo>
                  <a:lnTo>
                    <a:pt x="699086" y="440112"/>
                  </a:lnTo>
                  <a:cubicBezTo>
                    <a:pt x="699086" y="440112"/>
                    <a:pt x="699427" y="440112"/>
                    <a:pt x="699427" y="440112"/>
                  </a:cubicBezTo>
                  <a:lnTo>
                    <a:pt x="699768" y="440112"/>
                  </a:lnTo>
                  <a:cubicBezTo>
                    <a:pt x="699768" y="440112"/>
                    <a:pt x="699768" y="440112"/>
                    <a:pt x="699768" y="440112"/>
                  </a:cubicBezTo>
                  <a:cubicBezTo>
                    <a:pt x="711457" y="442246"/>
                    <a:pt x="723230" y="444294"/>
                    <a:pt x="734919" y="446257"/>
                  </a:cubicBezTo>
                  <a:cubicBezTo>
                    <a:pt x="734065" y="451293"/>
                    <a:pt x="733298" y="456328"/>
                    <a:pt x="732615" y="461449"/>
                  </a:cubicBezTo>
                  <a:lnTo>
                    <a:pt x="732615" y="461449"/>
                  </a:lnTo>
                  <a:cubicBezTo>
                    <a:pt x="716149" y="457865"/>
                    <a:pt x="699683" y="454280"/>
                    <a:pt x="683217" y="450780"/>
                  </a:cubicBezTo>
                  <a:lnTo>
                    <a:pt x="685946" y="445745"/>
                  </a:lnTo>
                  <a:cubicBezTo>
                    <a:pt x="687397" y="443184"/>
                    <a:pt x="688762" y="440624"/>
                    <a:pt x="690212" y="438149"/>
                  </a:cubicBezTo>
                  <a:close/>
                  <a:moveTo>
                    <a:pt x="951624" y="478262"/>
                  </a:moveTo>
                  <a:cubicBezTo>
                    <a:pt x="965019" y="481762"/>
                    <a:pt x="978329" y="485261"/>
                    <a:pt x="991724" y="488675"/>
                  </a:cubicBezTo>
                  <a:cubicBezTo>
                    <a:pt x="991382" y="490382"/>
                    <a:pt x="991126" y="492174"/>
                    <a:pt x="990871" y="493881"/>
                  </a:cubicBezTo>
                  <a:cubicBezTo>
                    <a:pt x="985922" y="492857"/>
                    <a:pt x="981059" y="491833"/>
                    <a:pt x="976110" y="490724"/>
                  </a:cubicBezTo>
                  <a:lnTo>
                    <a:pt x="948297" y="484579"/>
                  </a:lnTo>
                  <a:lnTo>
                    <a:pt x="949833" y="481591"/>
                  </a:lnTo>
                  <a:cubicBezTo>
                    <a:pt x="950430" y="480482"/>
                    <a:pt x="951027" y="479372"/>
                    <a:pt x="951624" y="478262"/>
                  </a:cubicBezTo>
                  <a:close/>
                  <a:moveTo>
                    <a:pt x="994709" y="497978"/>
                  </a:moveTo>
                  <a:cubicBezTo>
                    <a:pt x="1006483" y="501051"/>
                    <a:pt x="1018257" y="504123"/>
                    <a:pt x="1030031" y="507110"/>
                  </a:cubicBezTo>
                  <a:cubicBezTo>
                    <a:pt x="1030031" y="507110"/>
                    <a:pt x="1030031" y="507281"/>
                    <a:pt x="1030031" y="507367"/>
                  </a:cubicBezTo>
                  <a:lnTo>
                    <a:pt x="1029178" y="512573"/>
                  </a:lnTo>
                  <a:cubicBezTo>
                    <a:pt x="1029178" y="512573"/>
                    <a:pt x="1029434" y="512658"/>
                    <a:pt x="1029519" y="512658"/>
                  </a:cubicBezTo>
                  <a:lnTo>
                    <a:pt x="1032164" y="508134"/>
                  </a:lnTo>
                  <a:cubicBezTo>
                    <a:pt x="1032164" y="508134"/>
                    <a:pt x="1032335" y="507879"/>
                    <a:pt x="1032420" y="507708"/>
                  </a:cubicBezTo>
                  <a:cubicBezTo>
                    <a:pt x="1044620" y="510781"/>
                    <a:pt x="1056821" y="513853"/>
                    <a:pt x="1069021" y="516755"/>
                  </a:cubicBezTo>
                  <a:cubicBezTo>
                    <a:pt x="1068338" y="519571"/>
                    <a:pt x="1067741" y="522473"/>
                    <a:pt x="1067229" y="525290"/>
                  </a:cubicBezTo>
                  <a:cubicBezTo>
                    <a:pt x="1059209" y="523924"/>
                    <a:pt x="1051190" y="522473"/>
                    <a:pt x="1043170" y="521108"/>
                  </a:cubicBezTo>
                  <a:lnTo>
                    <a:pt x="989335" y="511890"/>
                  </a:lnTo>
                  <a:lnTo>
                    <a:pt x="991126" y="507367"/>
                  </a:lnTo>
                  <a:cubicBezTo>
                    <a:pt x="992406" y="504209"/>
                    <a:pt x="993686" y="501136"/>
                    <a:pt x="994880" y="497978"/>
                  </a:cubicBezTo>
                  <a:close/>
                  <a:moveTo>
                    <a:pt x="1107840" y="537239"/>
                  </a:moveTo>
                  <a:cubicBezTo>
                    <a:pt x="1121747" y="540226"/>
                    <a:pt x="1135568" y="543298"/>
                    <a:pt x="1149475" y="546285"/>
                  </a:cubicBezTo>
                  <a:cubicBezTo>
                    <a:pt x="1149390" y="547395"/>
                    <a:pt x="1149219" y="548419"/>
                    <a:pt x="1149134" y="549529"/>
                  </a:cubicBezTo>
                  <a:cubicBezTo>
                    <a:pt x="1148963" y="550894"/>
                    <a:pt x="1148792" y="552345"/>
                    <a:pt x="1148708" y="553711"/>
                  </a:cubicBezTo>
                  <a:cubicBezTo>
                    <a:pt x="1134203" y="550297"/>
                    <a:pt x="1119785" y="546883"/>
                    <a:pt x="1105281" y="543383"/>
                  </a:cubicBezTo>
                  <a:cubicBezTo>
                    <a:pt x="1105707" y="542359"/>
                    <a:pt x="1106049" y="541335"/>
                    <a:pt x="1106475" y="540311"/>
                  </a:cubicBezTo>
                  <a:cubicBezTo>
                    <a:pt x="1106902" y="539287"/>
                    <a:pt x="1107414" y="538263"/>
                    <a:pt x="1107840" y="537239"/>
                  </a:cubicBezTo>
                  <a:close/>
                  <a:moveTo>
                    <a:pt x="1109803" y="532886"/>
                  </a:moveTo>
                  <a:cubicBezTo>
                    <a:pt x="1110741" y="530752"/>
                    <a:pt x="1111680" y="528704"/>
                    <a:pt x="1112618" y="526570"/>
                  </a:cubicBezTo>
                  <a:cubicBezTo>
                    <a:pt x="1125501" y="529130"/>
                    <a:pt x="1138384" y="531605"/>
                    <a:pt x="1151352" y="533995"/>
                  </a:cubicBezTo>
                  <a:cubicBezTo>
                    <a:pt x="1150925" y="536044"/>
                    <a:pt x="1150584" y="538177"/>
                    <a:pt x="1150243" y="540311"/>
                  </a:cubicBezTo>
                  <a:cubicBezTo>
                    <a:pt x="1136763" y="537836"/>
                    <a:pt x="1123283" y="535361"/>
                    <a:pt x="1109717" y="532886"/>
                  </a:cubicBezTo>
                  <a:close/>
                  <a:moveTo>
                    <a:pt x="1346899" y="586485"/>
                  </a:moveTo>
                  <a:cubicBezTo>
                    <a:pt x="1348008" y="586741"/>
                    <a:pt x="1349118" y="586911"/>
                    <a:pt x="1350227" y="587167"/>
                  </a:cubicBezTo>
                  <a:lnTo>
                    <a:pt x="1392971" y="596129"/>
                  </a:lnTo>
                  <a:cubicBezTo>
                    <a:pt x="1392374" y="599628"/>
                    <a:pt x="1391862" y="603127"/>
                    <a:pt x="1391350" y="606627"/>
                  </a:cubicBezTo>
                  <a:cubicBezTo>
                    <a:pt x="1384695" y="606200"/>
                    <a:pt x="1378040" y="605688"/>
                    <a:pt x="1371300" y="605261"/>
                  </a:cubicBezTo>
                  <a:cubicBezTo>
                    <a:pt x="1361233" y="602872"/>
                    <a:pt x="1351165" y="600652"/>
                    <a:pt x="1341098" y="598519"/>
                  </a:cubicBezTo>
                  <a:cubicBezTo>
                    <a:pt x="1341865" y="597665"/>
                    <a:pt x="1342463" y="596726"/>
                    <a:pt x="1342974" y="595702"/>
                  </a:cubicBezTo>
                  <a:cubicBezTo>
                    <a:pt x="1344596" y="592630"/>
                    <a:pt x="1345705" y="589472"/>
                    <a:pt x="1346899" y="586485"/>
                  </a:cubicBezTo>
                  <a:close/>
                  <a:moveTo>
                    <a:pt x="1434093" y="609528"/>
                  </a:moveTo>
                  <a:lnTo>
                    <a:pt x="1434093" y="609528"/>
                  </a:lnTo>
                  <a:cubicBezTo>
                    <a:pt x="1434093" y="609528"/>
                    <a:pt x="1434093" y="609528"/>
                    <a:pt x="1434093" y="609528"/>
                  </a:cubicBezTo>
                  <a:lnTo>
                    <a:pt x="1434093" y="609528"/>
                  </a:lnTo>
                  <a:cubicBezTo>
                    <a:pt x="1420784" y="608590"/>
                    <a:pt x="1407474" y="607736"/>
                    <a:pt x="1394165" y="606798"/>
                  </a:cubicBezTo>
                  <a:cubicBezTo>
                    <a:pt x="1395359" y="603554"/>
                    <a:pt x="1396554" y="600311"/>
                    <a:pt x="1397833" y="597068"/>
                  </a:cubicBezTo>
                  <a:lnTo>
                    <a:pt x="1404915" y="598519"/>
                  </a:lnTo>
                  <a:cubicBezTo>
                    <a:pt x="1404915" y="598519"/>
                    <a:pt x="1405256" y="598263"/>
                    <a:pt x="1404915" y="598177"/>
                  </a:cubicBezTo>
                  <a:lnTo>
                    <a:pt x="1398004" y="596470"/>
                  </a:lnTo>
                  <a:cubicBezTo>
                    <a:pt x="1399028" y="593910"/>
                    <a:pt x="1400052" y="591264"/>
                    <a:pt x="1401161" y="588703"/>
                  </a:cubicBezTo>
                  <a:cubicBezTo>
                    <a:pt x="1414556" y="592459"/>
                    <a:pt x="1427951" y="596129"/>
                    <a:pt x="1441431" y="599714"/>
                  </a:cubicBezTo>
                  <a:cubicBezTo>
                    <a:pt x="1441431" y="599714"/>
                    <a:pt x="1441431" y="599714"/>
                    <a:pt x="1441431" y="599714"/>
                  </a:cubicBezTo>
                  <a:cubicBezTo>
                    <a:pt x="1441431" y="599714"/>
                    <a:pt x="1441601" y="599714"/>
                    <a:pt x="1441687" y="599714"/>
                  </a:cubicBezTo>
                  <a:cubicBezTo>
                    <a:pt x="1441687" y="599714"/>
                    <a:pt x="1441857" y="599714"/>
                    <a:pt x="1441943" y="599714"/>
                  </a:cubicBezTo>
                  <a:cubicBezTo>
                    <a:pt x="1441943" y="599714"/>
                    <a:pt x="1441943" y="599714"/>
                    <a:pt x="1441943" y="599714"/>
                  </a:cubicBezTo>
                  <a:cubicBezTo>
                    <a:pt x="1442113" y="599714"/>
                    <a:pt x="1442284" y="599714"/>
                    <a:pt x="1442369" y="599799"/>
                  </a:cubicBezTo>
                  <a:cubicBezTo>
                    <a:pt x="1442198" y="600652"/>
                    <a:pt x="1441943" y="601506"/>
                    <a:pt x="1441772" y="602274"/>
                  </a:cubicBezTo>
                  <a:lnTo>
                    <a:pt x="1440066" y="608846"/>
                  </a:lnTo>
                  <a:cubicBezTo>
                    <a:pt x="1440066" y="608846"/>
                    <a:pt x="1440322" y="609016"/>
                    <a:pt x="1440322" y="608931"/>
                  </a:cubicBezTo>
                  <a:lnTo>
                    <a:pt x="1443734" y="603127"/>
                  </a:lnTo>
                  <a:cubicBezTo>
                    <a:pt x="1444246" y="602189"/>
                    <a:pt x="1444843" y="601335"/>
                    <a:pt x="1445355" y="600397"/>
                  </a:cubicBezTo>
                  <a:cubicBezTo>
                    <a:pt x="1457641" y="603213"/>
                    <a:pt x="1469927" y="605944"/>
                    <a:pt x="1482298" y="608590"/>
                  </a:cubicBezTo>
                  <a:cubicBezTo>
                    <a:pt x="1481871" y="610553"/>
                    <a:pt x="1481530" y="612516"/>
                    <a:pt x="1481189" y="614393"/>
                  </a:cubicBezTo>
                  <a:cubicBezTo>
                    <a:pt x="1465575" y="612686"/>
                    <a:pt x="1449963" y="610894"/>
                    <a:pt x="1434264" y="609187"/>
                  </a:cubicBezTo>
                  <a:lnTo>
                    <a:pt x="1434264" y="609187"/>
                  </a:lnTo>
                  <a:close/>
                  <a:moveTo>
                    <a:pt x="1549954" y="622331"/>
                  </a:moveTo>
                  <a:lnTo>
                    <a:pt x="1535792" y="618405"/>
                  </a:lnTo>
                  <a:cubicBezTo>
                    <a:pt x="1534938" y="617039"/>
                    <a:pt x="1534085" y="615588"/>
                    <a:pt x="1533232" y="614223"/>
                  </a:cubicBezTo>
                  <a:cubicBezTo>
                    <a:pt x="1534597" y="611918"/>
                    <a:pt x="1535877" y="609699"/>
                    <a:pt x="1537157" y="607395"/>
                  </a:cubicBezTo>
                  <a:lnTo>
                    <a:pt x="1537157" y="607395"/>
                  </a:lnTo>
                  <a:cubicBezTo>
                    <a:pt x="1537157" y="607395"/>
                    <a:pt x="1537157" y="607395"/>
                    <a:pt x="1537157" y="607395"/>
                  </a:cubicBezTo>
                  <a:lnTo>
                    <a:pt x="1537157" y="607395"/>
                  </a:lnTo>
                  <a:cubicBezTo>
                    <a:pt x="1537157" y="607395"/>
                    <a:pt x="1537157" y="607395"/>
                    <a:pt x="1537157" y="607395"/>
                  </a:cubicBezTo>
                  <a:cubicBezTo>
                    <a:pt x="1538180" y="604664"/>
                    <a:pt x="1539119" y="601847"/>
                    <a:pt x="1540058" y="599031"/>
                  </a:cubicBezTo>
                  <a:cubicBezTo>
                    <a:pt x="1543641" y="604408"/>
                    <a:pt x="1547139" y="609785"/>
                    <a:pt x="1550551" y="615162"/>
                  </a:cubicBezTo>
                  <a:lnTo>
                    <a:pt x="1555415" y="623014"/>
                  </a:lnTo>
                  <a:lnTo>
                    <a:pt x="1549954" y="622416"/>
                  </a:lnTo>
                  <a:close/>
                  <a:moveTo>
                    <a:pt x="1570516" y="624464"/>
                  </a:moveTo>
                  <a:lnTo>
                    <a:pt x="1557291" y="623099"/>
                  </a:lnTo>
                  <a:lnTo>
                    <a:pt x="1552343" y="613796"/>
                  </a:lnTo>
                  <a:cubicBezTo>
                    <a:pt x="1548845" y="607310"/>
                    <a:pt x="1545262" y="600823"/>
                    <a:pt x="1541593" y="594422"/>
                  </a:cubicBezTo>
                  <a:cubicBezTo>
                    <a:pt x="1542361" y="592118"/>
                    <a:pt x="1543129" y="589813"/>
                    <a:pt x="1543982" y="587509"/>
                  </a:cubicBezTo>
                  <a:lnTo>
                    <a:pt x="1544238" y="586911"/>
                  </a:lnTo>
                  <a:cubicBezTo>
                    <a:pt x="1548077" y="587850"/>
                    <a:pt x="1552002" y="588789"/>
                    <a:pt x="1555841" y="589643"/>
                  </a:cubicBezTo>
                  <a:cubicBezTo>
                    <a:pt x="1558230" y="593739"/>
                    <a:pt x="1560619" y="597750"/>
                    <a:pt x="1562923" y="601933"/>
                  </a:cubicBezTo>
                  <a:cubicBezTo>
                    <a:pt x="1566165" y="607736"/>
                    <a:pt x="1569236" y="613626"/>
                    <a:pt x="1572307" y="619515"/>
                  </a:cubicBezTo>
                  <a:cubicBezTo>
                    <a:pt x="1571966" y="620624"/>
                    <a:pt x="1571625" y="621648"/>
                    <a:pt x="1571198" y="622758"/>
                  </a:cubicBezTo>
                  <a:lnTo>
                    <a:pt x="1570516" y="624464"/>
                  </a:lnTo>
                  <a:close/>
                  <a:moveTo>
                    <a:pt x="1579218" y="601677"/>
                  </a:moveTo>
                  <a:cubicBezTo>
                    <a:pt x="1578536" y="602872"/>
                    <a:pt x="1577768" y="603981"/>
                    <a:pt x="1577085" y="605176"/>
                  </a:cubicBezTo>
                  <a:lnTo>
                    <a:pt x="1577085" y="605176"/>
                  </a:lnTo>
                  <a:cubicBezTo>
                    <a:pt x="1577085" y="605176"/>
                    <a:pt x="1577085" y="605176"/>
                    <a:pt x="1577085" y="605176"/>
                  </a:cubicBezTo>
                  <a:lnTo>
                    <a:pt x="1577085" y="605176"/>
                  </a:lnTo>
                  <a:cubicBezTo>
                    <a:pt x="1577085" y="605176"/>
                    <a:pt x="1577085" y="605176"/>
                    <a:pt x="1577085" y="605176"/>
                  </a:cubicBezTo>
                  <a:cubicBezTo>
                    <a:pt x="1576659" y="606456"/>
                    <a:pt x="1576232" y="607736"/>
                    <a:pt x="1575806" y="608931"/>
                  </a:cubicBezTo>
                  <a:cubicBezTo>
                    <a:pt x="1574526" y="603981"/>
                    <a:pt x="1573246" y="599116"/>
                    <a:pt x="1571881" y="594166"/>
                  </a:cubicBezTo>
                  <a:cubicBezTo>
                    <a:pt x="1571881" y="593825"/>
                    <a:pt x="1571710" y="593568"/>
                    <a:pt x="1571625" y="593227"/>
                  </a:cubicBezTo>
                  <a:cubicBezTo>
                    <a:pt x="1573331" y="593654"/>
                    <a:pt x="1575037" y="593995"/>
                    <a:pt x="1576744" y="594422"/>
                  </a:cubicBezTo>
                  <a:cubicBezTo>
                    <a:pt x="1577597" y="596812"/>
                    <a:pt x="1578450" y="599202"/>
                    <a:pt x="1579218" y="601506"/>
                  </a:cubicBezTo>
                  <a:close/>
                  <a:moveTo>
                    <a:pt x="1581692" y="595702"/>
                  </a:moveTo>
                  <a:cubicBezTo>
                    <a:pt x="1581692" y="595702"/>
                    <a:pt x="1582375" y="595873"/>
                    <a:pt x="1582631" y="595958"/>
                  </a:cubicBezTo>
                  <a:cubicBezTo>
                    <a:pt x="1582375" y="596300"/>
                    <a:pt x="1582204" y="596641"/>
                    <a:pt x="1581948" y="597068"/>
                  </a:cubicBezTo>
                  <a:cubicBezTo>
                    <a:pt x="1581863" y="596641"/>
                    <a:pt x="1581692" y="596214"/>
                    <a:pt x="1581607" y="595787"/>
                  </a:cubicBezTo>
                  <a:close/>
                  <a:moveTo>
                    <a:pt x="1575379" y="610211"/>
                  </a:moveTo>
                  <a:cubicBezTo>
                    <a:pt x="1574440" y="613113"/>
                    <a:pt x="1573416" y="616015"/>
                    <a:pt x="1572478" y="618917"/>
                  </a:cubicBezTo>
                  <a:cubicBezTo>
                    <a:pt x="1570004" y="612857"/>
                    <a:pt x="1567444" y="606798"/>
                    <a:pt x="1564799" y="600823"/>
                  </a:cubicBezTo>
                  <a:cubicBezTo>
                    <a:pt x="1563349" y="597409"/>
                    <a:pt x="1561728" y="594080"/>
                    <a:pt x="1560192" y="590667"/>
                  </a:cubicBezTo>
                  <a:cubicBezTo>
                    <a:pt x="1563093" y="591349"/>
                    <a:pt x="1565994" y="592032"/>
                    <a:pt x="1568895" y="592715"/>
                  </a:cubicBezTo>
                  <a:cubicBezTo>
                    <a:pt x="1569236" y="593483"/>
                    <a:pt x="1569577" y="594251"/>
                    <a:pt x="1569833" y="595105"/>
                  </a:cubicBezTo>
                  <a:cubicBezTo>
                    <a:pt x="1571795" y="600140"/>
                    <a:pt x="1573587" y="605176"/>
                    <a:pt x="1575379" y="610297"/>
                  </a:cubicBezTo>
                  <a:close/>
                  <a:moveTo>
                    <a:pt x="1002900" y="455901"/>
                  </a:moveTo>
                  <a:lnTo>
                    <a:pt x="1002047" y="458035"/>
                  </a:lnTo>
                  <a:cubicBezTo>
                    <a:pt x="1000682" y="461449"/>
                    <a:pt x="999317" y="464863"/>
                    <a:pt x="997952" y="468277"/>
                  </a:cubicBezTo>
                  <a:cubicBezTo>
                    <a:pt x="990444" y="466229"/>
                    <a:pt x="982851" y="464266"/>
                    <a:pt x="975343" y="462217"/>
                  </a:cubicBezTo>
                  <a:lnTo>
                    <a:pt x="960071" y="458035"/>
                  </a:lnTo>
                  <a:cubicBezTo>
                    <a:pt x="960839" y="454365"/>
                    <a:pt x="961521" y="450695"/>
                    <a:pt x="962204" y="447025"/>
                  </a:cubicBezTo>
                  <a:cubicBezTo>
                    <a:pt x="975769" y="449927"/>
                    <a:pt x="989335" y="452829"/>
                    <a:pt x="1002900" y="455816"/>
                  </a:cubicBezTo>
                  <a:close/>
                  <a:moveTo>
                    <a:pt x="1049484" y="466741"/>
                  </a:moveTo>
                  <a:cubicBezTo>
                    <a:pt x="1062537" y="469984"/>
                    <a:pt x="1075676" y="473227"/>
                    <a:pt x="1088729" y="476556"/>
                  </a:cubicBezTo>
                  <a:cubicBezTo>
                    <a:pt x="1087791" y="477750"/>
                    <a:pt x="1086937" y="479031"/>
                    <a:pt x="1085999" y="480226"/>
                  </a:cubicBezTo>
                  <a:cubicBezTo>
                    <a:pt x="1082928" y="484579"/>
                    <a:pt x="1080112" y="489016"/>
                    <a:pt x="1077467" y="493711"/>
                  </a:cubicBezTo>
                  <a:cubicBezTo>
                    <a:pt x="1065523" y="489273"/>
                    <a:pt x="1053579" y="484920"/>
                    <a:pt x="1041634" y="480738"/>
                  </a:cubicBezTo>
                  <a:cubicBezTo>
                    <a:pt x="1041634" y="480738"/>
                    <a:pt x="1041634" y="480738"/>
                    <a:pt x="1041634" y="480738"/>
                  </a:cubicBezTo>
                  <a:lnTo>
                    <a:pt x="1042487" y="475617"/>
                  </a:lnTo>
                  <a:cubicBezTo>
                    <a:pt x="1042487" y="475617"/>
                    <a:pt x="1042231" y="475532"/>
                    <a:pt x="1042146" y="475532"/>
                  </a:cubicBezTo>
                  <a:lnTo>
                    <a:pt x="1039501" y="480055"/>
                  </a:lnTo>
                  <a:cubicBezTo>
                    <a:pt x="1039501" y="480055"/>
                    <a:pt x="1039501" y="480055"/>
                    <a:pt x="1039501" y="480055"/>
                  </a:cubicBezTo>
                  <a:cubicBezTo>
                    <a:pt x="1038307" y="479628"/>
                    <a:pt x="1037198" y="479202"/>
                    <a:pt x="1036003" y="478860"/>
                  </a:cubicBezTo>
                  <a:lnTo>
                    <a:pt x="1036003" y="478860"/>
                  </a:lnTo>
                  <a:cubicBezTo>
                    <a:pt x="1036003" y="478860"/>
                    <a:pt x="1036003" y="478860"/>
                    <a:pt x="1036003" y="478860"/>
                  </a:cubicBezTo>
                  <a:cubicBezTo>
                    <a:pt x="1036003" y="478860"/>
                    <a:pt x="1036003" y="478860"/>
                    <a:pt x="1036003" y="478860"/>
                  </a:cubicBezTo>
                  <a:cubicBezTo>
                    <a:pt x="1036003" y="478860"/>
                    <a:pt x="1036003" y="478860"/>
                    <a:pt x="1036003" y="478860"/>
                  </a:cubicBezTo>
                  <a:cubicBezTo>
                    <a:pt x="1024912" y="475617"/>
                    <a:pt x="1013650" y="472630"/>
                    <a:pt x="1002474" y="469643"/>
                  </a:cubicBezTo>
                  <a:cubicBezTo>
                    <a:pt x="1003071" y="465973"/>
                    <a:pt x="1003583" y="462388"/>
                    <a:pt x="1004180" y="458718"/>
                  </a:cubicBezTo>
                  <a:lnTo>
                    <a:pt x="1004521" y="456413"/>
                  </a:lnTo>
                  <a:cubicBezTo>
                    <a:pt x="1019537" y="459742"/>
                    <a:pt x="1034553" y="463156"/>
                    <a:pt x="1049398" y="466911"/>
                  </a:cubicBezTo>
                  <a:close/>
                  <a:moveTo>
                    <a:pt x="1001706" y="474251"/>
                  </a:moveTo>
                  <a:cubicBezTo>
                    <a:pt x="1012370" y="478178"/>
                    <a:pt x="1022949" y="482018"/>
                    <a:pt x="1033699" y="485688"/>
                  </a:cubicBezTo>
                  <a:cubicBezTo>
                    <a:pt x="1033699" y="485688"/>
                    <a:pt x="1033699" y="485688"/>
                    <a:pt x="1033699" y="485688"/>
                  </a:cubicBezTo>
                  <a:cubicBezTo>
                    <a:pt x="1033699" y="485688"/>
                    <a:pt x="1033785" y="485688"/>
                    <a:pt x="1033870" y="485688"/>
                  </a:cubicBezTo>
                  <a:cubicBezTo>
                    <a:pt x="1033870" y="485688"/>
                    <a:pt x="1033956" y="485688"/>
                    <a:pt x="1034041" y="485688"/>
                  </a:cubicBezTo>
                  <a:cubicBezTo>
                    <a:pt x="1034041" y="485688"/>
                    <a:pt x="1034041" y="485688"/>
                    <a:pt x="1034041" y="485688"/>
                  </a:cubicBezTo>
                  <a:cubicBezTo>
                    <a:pt x="1034638" y="485859"/>
                    <a:pt x="1035235" y="486029"/>
                    <a:pt x="1035832" y="486200"/>
                  </a:cubicBezTo>
                  <a:cubicBezTo>
                    <a:pt x="1034723" y="488078"/>
                    <a:pt x="1033699" y="489870"/>
                    <a:pt x="1032761" y="491748"/>
                  </a:cubicBezTo>
                  <a:cubicBezTo>
                    <a:pt x="1021755" y="489358"/>
                    <a:pt x="1010664" y="486968"/>
                    <a:pt x="999658" y="484664"/>
                  </a:cubicBezTo>
                  <a:cubicBezTo>
                    <a:pt x="999829" y="484237"/>
                    <a:pt x="999914" y="483896"/>
                    <a:pt x="1000084" y="483555"/>
                  </a:cubicBezTo>
                  <a:cubicBezTo>
                    <a:pt x="1000084" y="483555"/>
                    <a:pt x="1000084" y="483555"/>
                    <a:pt x="1000084" y="483555"/>
                  </a:cubicBezTo>
                  <a:cubicBezTo>
                    <a:pt x="1000084" y="483555"/>
                    <a:pt x="1000084" y="483555"/>
                    <a:pt x="1000084" y="483555"/>
                  </a:cubicBezTo>
                  <a:cubicBezTo>
                    <a:pt x="1000084" y="483555"/>
                    <a:pt x="1000084" y="483555"/>
                    <a:pt x="1000084" y="483555"/>
                  </a:cubicBezTo>
                  <a:cubicBezTo>
                    <a:pt x="1000084" y="483555"/>
                    <a:pt x="1000084" y="483555"/>
                    <a:pt x="1000084" y="483555"/>
                  </a:cubicBezTo>
                  <a:cubicBezTo>
                    <a:pt x="1000682" y="480482"/>
                    <a:pt x="1001279" y="477409"/>
                    <a:pt x="1001791" y="474251"/>
                  </a:cubicBezTo>
                  <a:close/>
                  <a:moveTo>
                    <a:pt x="1098711" y="516157"/>
                  </a:moveTo>
                  <a:lnTo>
                    <a:pt x="1098626" y="516157"/>
                  </a:lnTo>
                  <a:cubicBezTo>
                    <a:pt x="1098626" y="516157"/>
                    <a:pt x="1098541" y="516157"/>
                    <a:pt x="1098541" y="516157"/>
                  </a:cubicBezTo>
                  <a:lnTo>
                    <a:pt x="1098541" y="516157"/>
                  </a:lnTo>
                  <a:cubicBezTo>
                    <a:pt x="1091289" y="514706"/>
                    <a:pt x="1084037" y="513170"/>
                    <a:pt x="1076785" y="511719"/>
                  </a:cubicBezTo>
                  <a:cubicBezTo>
                    <a:pt x="1077126" y="510866"/>
                    <a:pt x="1077553" y="510098"/>
                    <a:pt x="1077894" y="509244"/>
                  </a:cubicBezTo>
                  <a:cubicBezTo>
                    <a:pt x="1088388" y="511463"/>
                    <a:pt x="1098797" y="513682"/>
                    <a:pt x="1109291" y="515901"/>
                  </a:cubicBezTo>
                  <a:cubicBezTo>
                    <a:pt x="1108949" y="516584"/>
                    <a:pt x="1108608" y="517267"/>
                    <a:pt x="1108352" y="517950"/>
                  </a:cubicBezTo>
                  <a:lnTo>
                    <a:pt x="1108352" y="517950"/>
                  </a:lnTo>
                  <a:cubicBezTo>
                    <a:pt x="1108352" y="517950"/>
                    <a:pt x="1108352" y="517950"/>
                    <a:pt x="1108352" y="517950"/>
                  </a:cubicBezTo>
                  <a:lnTo>
                    <a:pt x="1108352" y="517950"/>
                  </a:lnTo>
                  <a:cubicBezTo>
                    <a:pt x="1108352" y="517950"/>
                    <a:pt x="1108352" y="517950"/>
                    <a:pt x="1108352" y="517950"/>
                  </a:cubicBezTo>
                  <a:cubicBezTo>
                    <a:pt x="1108352" y="518121"/>
                    <a:pt x="1108352" y="518206"/>
                    <a:pt x="1108267" y="518376"/>
                  </a:cubicBezTo>
                  <a:cubicBezTo>
                    <a:pt x="1105110" y="517608"/>
                    <a:pt x="1101953" y="516926"/>
                    <a:pt x="1098797" y="516157"/>
                  </a:cubicBezTo>
                  <a:lnTo>
                    <a:pt x="1098797" y="516157"/>
                  </a:lnTo>
                  <a:close/>
                  <a:moveTo>
                    <a:pt x="1115348" y="519998"/>
                  </a:moveTo>
                  <a:cubicBezTo>
                    <a:pt x="1115604" y="519059"/>
                    <a:pt x="1115860" y="518206"/>
                    <a:pt x="1116031" y="517267"/>
                  </a:cubicBezTo>
                  <a:cubicBezTo>
                    <a:pt x="1128743" y="519913"/>
                    <a:pt x="1141455" y="522558"/>
                    <a:pt x="1154167" y="525204"/>
                  </a:cubicBezTo>
                  <a:cubicBezTo>
                    <a:pt x="1153571" y="526314"/>
                    <a:pt x="1153058" y="527423"/>
                    <a:pt x="1152546" y="528618"/>
                  </a:cubicBezTo>
                  <a:cubicBezTo>
                    <a:pt x="1140176" y="525802"/>
                    <a:pt x="1127719" y="522900"/>
                    <a:pt x="1115348" y="519998"/>
                  </a:cubicBezTo>
                  <a:close/>
                  <a:moveTo>
                    <a:pt x="1160566" y="526570"/>
                  </a:moveTo>
                  <a:lnTo>
                    <a:pt x="1193157" y="533483"/>
                  </a:lnTo>
                  <a:cubicBezTo>
                    <a:pt x="1192646" y="534849"/>
                    <a:pt x="1192219" y="536214"/>
                    <a:pt x="1191793" y="537580"/>
                  </a:cubicBezTo>
                  <a:cubicBezTo>
                    <a:pt x="1181043" y="535190"/>
                    <a:pt x="1170378" y="532715"/>
                    <a:pt x="1159628" y="530240"/>
                  </a:cubicBezTo>
                  <a:cubicBezTo>
                    <a:pt x="1159969" y="529045"/>
                    <a:pt x="1160225" y="527765"/>
                    <a:pt x="1160566" y="526570"/>
                  </a:cubicBezTo>
                  <a:close/>
                  <a:moveTo>
                    <a:pt x="1111339" y="511634"/>
                  </a:moveTo>
                  <a:cubicBezTo>
                    <a:pt x="1100930" y="508903"/>
                    <a:pt x="1090436" y="506172"/>
                    <a:pt x="1080027" y="503526"/>
                  </a:cubicBezTo>
                  <a:cubicBezTo>
                    <a:pt x="1080539" y="501990"/>
                    <a:pt x="1081051" y="500368"/>
                    <a:pt x="1081563" y="498832"/>
                  </a:cubicBezTo>
                  <a:cubicBezTo>
                    <a:pt x="1085914" y="500027"/>
                    <a:pt x="1090350" y="501136"/>
                    <a:pt x="1094702" y="502331"/>
                  </a:cubicBezTo>
                  <a:lnTo>
                    <a:pt x="1113557" y="507452"/>
                  </a:lnTo>
                  <a:cubicBezTo>
                    <a:pt x="1112789" y="508817"/>
                    <a:pt x="1112106" y="510268"/>
                    <a:pt x="1111339" y="511634"/>
                  </a:cubicBezTo>
                  <a:close/>
                  <a:moveTo>
                    <a:pt x="1043767" y="494308"/>
                  </a:moveTo>
                  <a:cubicBezTo>
                    <a:pt x="1043767" y="494308"/>
                    <a:pt x="1043767" y="494308"/>
                    <a:pt x="1043682" y="494308"/>
                  </a:cubicBezTo>
                  <a:cubicBezTo>
                    <a:pt x="1043682" y="494308"/>
                    <a:pt x="1043682" y="494308"/>
                    <a:pt x="1043597" y="494308"/>
                  </a:cubicBezTo>
                  <a:cubicBezTo>
                    <a:pt x="1043597" y="494308"/>
                    <a:pt x="1043597" y="494308"/>
                    <a:pt x="1043597" y="494308"/>
                  </a:cubicBezTo>
                  <a:cubicBezTo>
                    <a:pt x="1042231" y="494052"/>
                    <a:pt x="1040952" y="493711"/>
                    <a:pt x="1039586" y="493455"/>
                  </a:cubicBezTo>
                  <a:cubicBezTo>
                    <a:pt x="1040013" y="491577"/>
                    <a:pt x="1040354" y="489699"/>
                    <a:pt x="1040610" y="487737"/>
                  </a:cubicBezTo>
                  <a:cubicBezTo>
                    <a:pt x="1052214" y="490980"/>
                    <a:pt x="1063902" y="494138"/>
                    <a:pt x="1075505" y="497296"/>
                  </a:cubicBezTo>
                  <a:cubicBezTo>
                    <a:pt x="1074737" y="498832"/>
                    <a:pt x="1073970" y="500282"/>
                    <a:pt x="1073201" y="501819"/>
                  </a:cubicBezTo>
                  <a:cubicBezTo>
                    <a:pt x="1063390" y="499344"/>
                    <a:pt x="1053579" y="496783"/>
                    <a:pt x="1043767" y="494393"/>
                  </a:cubicBezTo>
                  <a:cubicBezTo>
                    <a:pt x="1043767" y="494393"/>
                    <a:pt x="1043767" y="494393"/>
                    <a:pt x="1043767" y="494393"/>
                  </a:cubicBezTo>
                  <a:close/>
                  <a:moveTo>
                    <a:pt x="1070216" y="510354"/>
                  </a:moveTo>
                  <a:cubicBezTo>
                    <a:pt x="1058442" y="507964"/>
                    <a:pt x="1046582" y="505574"/>
                    <a:pt x="1034809" y="503099"/>
                  </a:cubicBezTo>
                  <a:cubicBezTo>
                    <a:pt x="1035406" y="502075"/>
                    <a:pt x="1036003" y="501136"/>
                    <a:pt x="1036601" y="500112"/>
                  </a:cubicBezTo>
                  <a:cubicBezTo>
                    <a:pt x="1038307" y="500539"/>
                    <a:pt x="1040013" y="500965"/>
                    <a:pt x="1041805" y="501392"/>
                  </a:cubicBezTo>
                  <a:lnTo>
                    <a:pt x="1041805" y="501392"/>
                  </a:lnTo>
                  <a:cubicBezTo>
                    <a:pt x="1041805" y="501392"/>
                    <a:pt x="1041976" y="501392"/>
                    <a:pt x="1042061" y="501392"/>
                  </a:cubicBezTo>
                  <a:cubicBezTo>
                    <a:pt x="1042146" y="501392"/>
                    <a:pt x="1042231" y="501392"/>
                    <a:pt x="1042317" y="501392"/>
                  </a:cubicBezTo>
                  <a:cubicBezTo>
                    <a:pt x="1042317" y="501392"/>
                    <a:pt x="1042317" y="501392"/>
                    <a:pt x="1042317" y="501392"/>
                  </a:cubicBezTo>
                  <a:cubicBezTo>
                    <a:pt x="1051872" y="503526"/>
                    <a:pt x="1061428" y="505574"/>
                    <a:pt x="1070983" y="507622"/>
                  </a:cubicBezTo>
                  <a:cubicBezTo>
                    <a:pt x="1070727" y="508476"/>
                    <a:pt x="1070471" y="509329"/>
                    <a:pt x="1070216" y="510183"/>
                  </a:cubicBezTo>
                  <a:close/>
                  <a:moveTo>
                    <a:pt x="1301852" y="529045"/>
                  </a:moveTo>
                  <a:cubicBezTo>
                    <a:pt x="1301084" y="530923"/>
                    <a:pt x="1300401" y="532800"/>
                    <a:pt x="1299634" y="534593"/>
                  </a:cubicBezTo>
                  <a:cubicBezTo>
                    <a:pt x="1296562" y="541591"/>
                    <a:pt x="1293150" y="548334"/>
                    <a:pt x="1289907" y="555162"/>
                  </a:cubicBezTo>
                  <a:lnTo>
                    <a:pt x="1289907" y="555162"/>
                  </a:lnTo>
                  <a:cubicBezTo>
                    <a:pt x="1289907" y="555162"/>
                    <a:pt x="1289907" y="555162"/>
                    <a:pt x="1289907" y="555162"/>
                  </a:cubicBezTo>
                  <a:lnTo>
                    <a:pt x="1289907" y="555162"/>
                  </a:lnTo>
                  <a:cubicBezTo>
                    <a:pt x="1289907" y="555162"/>
                    <a:pt x="1289907" y="555162"/>
                    <a:pt x="1289907" y="555162"/>
                  </a:cubicBezTo>
                  <a:cubicBezTo>
                    <a:pt x="1289054" y="558064"/>
                    <a:pt x="1288201" y="560965"/>
                    <a:pt x="1287348" y="563953"/>
                  </a:cubicBezTo>
                  <a:cubicBezTo>
                    <a:pt x="1272076" y="561990"/>
                    <a:pt x="1256719" y="560112"/>
                    <a:pt x="1241447" y="558234"/>
                  </a:cubicBezTo>
                  <a:cubicBezTo>
                    <a:pt x="1242983" y="555674"/>
                    <a:pt x="1244433" y="553028"/>
                    <a:pt x="1245883" y="550467"/>
                  </a:cubicBezTo>
                  <a:lnTo>
                    <a:pt x="1264483" y="553625"/>
                  </a:lnTo>
                  <a:cubicBezTo>
                    <a:pt x="1264483" y="553625"/>
                    <a:pt x="1264739" y="553370"/>
                    <a:pt x="1264483" y="553284"/>
                  </a:cubicBezTo>
                  <a:lnTo>
                    <a:pt x="1246395" y="549443"/>
                  </a:lnTo>
                  <a:cubicBezTo>
                    <a:pt x="1247163" y="548163"/>
                    <a:pt x="1247931" y="546798"/>
                    <a:pt x="1248614" y="545517"/>
                  </a:cubicBezTo>
                  <a:lnTo>
                    <a:pt x="1248614" y="545517"/>
                  </a:lnTo>
                  <a:cubicBezTo>
                    <a:pt x="1248614" y="545517"/>
                    <a:pt x="1248614" y="545517"/>
                    <a:pt x="1248614" y="545517"/>
                  </a:cubicBezTo>
                  <a:lnTo>
                    <a:pt x="1248614" y="545517"/>
                  </a:lnTo>
                  <a:cubicBezTo>
                    <a:pt x="1248614" y="545517"/>
                    <a:pt x="1248614" y="545517"/>
                    <a:pt x="1248614" y="545517"/>
                  </a:cubicBezTo>
                  <a:cubicBezTo>
                    <a:pt x="1250747" y="539287"/>
                    <a:pt x="1252624" y="532886"/>
                    <a:pt x="1254757" y="526570"/>
                  </a:cubicBezTo>
                  <a:lnTo>
                    <a:pt x="1257231" y="519913"/>
                  </a:lnTo>
                  <a:cubicBezTo>
                    <a:pt x="1257231" y="519913"/>
                    <a:pt x="1256975" y="519742"/>
                    <a:pt x="1256975" y="519742"/>
                  </a:cubicBezTo>
                  <a:lnTo>
                    <a:pt x="1252880" y="525631"/>
                  </a:lnTo>
                  <a:cubicBezTo>
                    <a:pt x="1249040" y="531093"/>
                    <a:pt x="1245116" y="536641"/>
                    <a:pt x="1241959" y="542616"/>
                  </a:cubicBezTo>
                  <a:lnTo>
                    <a:pt x="1241959" y="542616"/>
                  </a:lnTo>
                  <a:cubicBezTo>
                    <a:pt x="1241959" y="542616"/>
                    <a:pt x="1241959" y="542616"/>
                    <a:pt x="1241959" y="542616"/>
                  </a:cubicBezTo>
                  <a:lnTo>
                    <a:pt x="1241959" y="542616"/>
                  </a:lnTo>
                  <a:cubicBezTo>
                    <a:pt x="1241959" y="542616"/>
                    <a:pt x="1241959" y="542616"/>
                    <a:pt x="1241959" y="542616"/>
                  </a:cubicBezTo>
                  <a:cubicBezTo>
                    <a:pt x="1241362" y="544493"/>
                    <a:pt x="1240765" y="546371"/>
                    <a:pt x="1240253" y="548248"/>
                  </a:cubicBezTo>
                  <a:lnTo>
                    <a:pt x="1220886" y="544152"/>
                  </a:lnTo>
                  <a:cubicBezTo>
                    <a:pt x="1213293" y="542530"/>
                    <a:pt x="1205785" y="540823"/>
                    <a:pt x="1198191" y="539116"/>
                  </a:cubicBezTo>
                  <a:cubicBezTo>
                    <a:pt x="1198874" y="538006"/>
                    <a:pt x="1199471" y="536982"/>
                    <a:pt x="1200154" y="535873"/>
                  </a:cubicBezTo>
                  <a:lnTo>
                    <a:pt x="1200154" y="535873"/>
                  </a:lnTo>
                  <a:cubicBezTo>
                    <a:pt x="1200154" y="535873"/>
                    <a:pt x="1200154" y="535873"/>
                    <a:pt x="1200154" y="535873"/>
                  </a:cubicBezTo>
                  <a:lnTo>
                    <a:pt x="1200154" y="535873"/>
                  </a:lnTo>
                  <a:cubicBezTo>
                    <a:pt x="1200154" y="535873"/>
                    <a:pt x="1200154" y="535873"/>
                    <a:pt x="1200154" y="535873"/>
                  </a:cubicBezTo>
                  <a:cubicBezTo>
                    <a:pt x="1202286" y="530240"/>
                    <a:pt x="1204249" y="524351"/>
                    <a:pt x="1206809" y="518718"/>
                  </a:cubicBezTo>
                  <a:cubicBezTo>
                    <a:pt x="1207747" y="516755"/>
                    <a:pt x="1208685" y="514706"/>
                    <a:pt x="1209709" y="512744"/>
                  </a:cubicBezTo>
                  <a:cubicBezTo>
                    <a:pt x="1209709" y="512744"/>
                    <a:pt x="1209453" y="512573"/>
                    <a:pt x="1209453" y="512573"/>
                  </a:cubicBezTo>
                  <a:cubicBezTo>
                    <a:pt x="1207918" y="514194"/>
                    <a:pt x="1206382" y="515816"/>
                    <a:pt x="1204931" y="517523"/>
                  </a:cubicBezTo>
                  <a:cubicBezTo>
                    <a:pt x="1200751" y="522217"/>
                    <a:pt x="1196656" y="527167"/>
                    <a:pt x="1193414" y="532715"/>
                  </a:cubicBezTo>
                  <a:lnTo>
                    <a:pt x="1193414" y="532715"/>
                  </a:lnTo>
                  <a:cubicBezTo>
                    <a:pt x="1193414" y="532715"/>
                    <a:pt x="1193414" y="532715"/>
                    <a:pt x="1193414" y="532715"/>
                  </a:cubicBezTo>
                  <a:lnTo>
                    <a:pt x="1193414" y="532715"/>
                  </a:lnTo>
                  <a:cubicBezTo>
                    <a:pt x="1193414" y="532715"/>
                    <a:pt x="1193414" y="532715"/>
                    <a:pt x="1193414" y="532715"/>
                  </a:cubicBezTo>
                  <a:cubicBezTo>
                    <a:pt x="1193414" y="532886"/>
                    <a:pt x="1193414" y="532971"/>
                    <a:pt x="1193243" y="533142"/>
                  </a:cubicBezTo>
                  <a:lnTo>
                    <a:pt x="1160993" y="524777"/>
                  </a:lnTo>
                  <a:cubicBezTo>
                    <a:pt x="1162017" y="520681"/>
                    <a:pt x="1162955" y="516499"/>
                    <a:pt x="1164150" y="512317"/>
                  </a:cubicBezTo>
                  <a:cubicBezTo>
                    <a:pt x="1164832" y="510012"/>
                    <a:pt x="1165515" y="507708"/>
                    <a:pt x="1166283" y="505489"/>
                  </a:cubicBezTo>
                  <a:cubicBezTo>
                    <a:pt x="1166283" y="505489"/>
                    <a:pt x="1166027" y="505318"/>
                    <a:pt x="1166027" y="505318"/>
                  </a:cubicBezTo>
                  <a:cubicBezTo>
                    <a:pt x="1164747" y="507367"/>
                    <a:pt x="1163467" y="509415"/>
                    <a:pt x="1162187" y="511463"/>
                  </a:cubicBezTo>
                  <a:cubicBezTo>
                    <a:pt x="1159799" y="515304"/>
                    <a:pt x="1157495" y="519230"/>
                    <a:pt x="1155362" y="523241"/>
                  </a:cubicBezTo>
                  <a:cubicBezTo>
                    <a:pt x="1142650" y="519913"/>
                    <a:pt x="1129938" y="516584"/>
                    <a:pt x="1117225" y="513256"/>
                  </a:cubicBezTo>
                  <a:cubicBezTo>
                    <a:pt x="1118335" y="508647"/>
                    <a:pt x="1119529" y="504038"/>
                    <a:pt x="1120809" y="499429"/>
                  </a:cubicBezTo>
                  <a:cubicBezTo>
                    <a:pt x="1121577" y="496954"/>
                    <a:pt x="1122344" y="494479"/>
                    <a:pt x="1123112" y="492004"/>
                  </a:cubicBezTo>
                  <a:cubicBezTo>
                    <a:pt x="1123112" y="492004"/>
                    <a:pt x="1122856" y="491833"/>
                    <a:pt x="1122856" y="491833"/>
                  </a:cubicBezTo>
                  <a:cubicBezTo>
                    <a:pt x="1121491" y="494052"/>
                    <a:pt x="1120126" y="496271"/>
                    <a:pt x="1118846" y="498575"/>
                  </a:cubicBezTo>
                  <a:cubicBezTo>
                    <a:pt x="1117140" y="501392"/>
                    <a:pt x="1115519" y="504209"/>
                    <a:pt x="1113983" y="507110"/>
                  </a:cubicBezTo>
                  <a:lnTo>
                    <a:pt x="1095384" y="500368"/>
                  </a:lnTo>
                  <a:cubicBezTo>
                    <a:pt x="1091203" y="498832"/>
                    <a:pt x="1086937" y="497296"/>
                    <a:pt x="1082757" y="495674"/>
                  </a:cubicBezTo>
                  <a:cubicBezTo>
                    <a:pt x="1084378" y="490809"/>
                    <a:pt x="1086084" y="486029"/>
                    <a:pt x="1088132" y="481335"/>
                  </a:cubicBezTo>
                  <a:cubicBezTo>
                    <a:pt x="1088815" y="479884"/>
                    <a:pt x="1089497" y="478348"/>
                    <a:pt x="1090179" y="476983"/>
                  </a:cubicBezTo>
                  <a:cubicBezTo>
                    <a:pt x="1160737" y="494650"/>
                    <a:pt x="1231295" y="512402"/>
                    <a:pt x="1302108" y="529216"/>
                  </a:cubicBezTo>
                  <a:close/>
                  <a:moveTo>
                    <a:pt x="1192731" y="548248"/>
                  </a:moveTo>
                  <a:cubicBezTo>
                    <a:pt x="1193926" y="546115"/>
                    <a:pt x="1195120" y="544066"/>
                    <a:pt x="1196314" y="541933"/>
                  </a:cubicBezTo>
                  <a:cubicBezTo>
                    <a:pt x="1204419" y="543383"/>
                    <a:pt x="1212525" y="544749"/>
                    <a:pt x="1220630" y="546115"/>
                  </a:cubicBezTo>
                  <a:lnTo>
                    <a:pt x="1239826" y="549358"/>
                  </a:lnTo>
                  <a:cubicBezTo>
                    <a:pt x="1239058" y="552089"/>
                    <a:pt x="1238375" y="554906"/>
                    <a:pt x="1237779" y="557722"/>
                  </a:cubicBezTo>
                  <a:cubicBezTo>
                    <a:pt x="1236584" y="557552"/>
                    <a:pt x="1235390" y="557381"/>
                    <a:pt x="1234110" y="557295"/>
                  </a:cubicBezTo>
                  <a:cubicBezTo>
                    <a:pt x="1221909" y="554479"/>
                    <a:pt x="1209709" y="551748"/>
                    <a:pt x="1197423" y="549102"/>
                  </a:cubicBezTo>
                  <a:lnTo>
                    <a:pt x="1197423" y="549102"/>
                  </a:lnTo>
                  <a:cubicBezTo>
                    <a:pt x="1197423" y="549102"/>
                    <a:pt x="1197338" y="549102"/>
                    <a:pt x="1197338" y="549102"/>
                  </a:cubicBezTo>
                  <a:lnTo>
                    <a:pt x="1197253" y="549102"/>
                  </a:lnTo>
                  <a:cubicBezTo>
                    <a:pt x="1197253" y="549102"/>
                    <a:pt x="1197253" y="549102"/>
                    <a:pt x="1197253" y="549102"/>
                  </a:cubicBezTo>
                  <a:cubicBezTo>
                    <a:pt x="1195802" y="548846"/>
                    <a:pt x="1194267" y="548505"/>
                    <a:pt x="1192816" y="548248"/>
                  </a:cubicBezTo>
                  <a:close/>
                  <a:moveTo>
                    <a:pt x="1351506" y="540738"/>
                  </a:moveTo>
                  <a:cubicBezTo>
                    <a:pt x="1368570" y="544664"/>
                    <a:pt x="1385719" y="548675"/>
                    <a:pt x="1402782" y="552772"/>
                  </a:cubicBezTo>
                  <a:lnTo>
                    <a:pt x="1408583" y="556015"/>
                  </a:lnTo>
                  <a:cubicBezTo>
                    <a:pt x="1404062" y="563867"/>
                    <a:pt x="1399796" y="571890"/>
                    <a:pt x="1396383" y="580339"/>
                  </a:cubicBezTo>
                  <a:lnTo>
                    <a:pt x="1396383" y="580339"/>
                  </a:lnTo>
                  <a:cubicBezTo>
                    <a:pt x="1396383" y="580339"/>
                    <a:pt x="1396383" y="580339"/>
                    <a:pt x="1396383" y="580339"/>
                  </a:cubicBezTo>
                  <a:lnTo>
                    <a:pt x="1396383" y="580339"/>
                  </a:lnTo>
                  <a:cubicBezTo>
                    <a:pt x="1396383" y="580339"/>
                    <a:pt x="1396383" y="580339"/>
                    <a:pt x="1396383" y="580339"/>
                  </a:cubicBezTo>
                  <a:cubicBezTo>
                    <a:pt x="1396383" y="580339"/>
                    <a:pt x="1396383" y="580339"/>
                    <a:pt x="1396383" y="580339"/>
                  </a:cubicBezTo>
                  <a:cubicBezTo>
                    <a:pt x="1383500" y="578120"/>
                    <a:pt x="1370703" y="575987"/>
                    <a:pt x="1357820" y="573853"/>
                  </a:cubicBezTo>
                  <a:cubicBezTo>
                    <a:pt x="1356284" y="573512"/>
                    <a:pt x="1354748" y="573170"/>
                    <a:pt x="1353213" y="572829"/>
                  </a:cubicBezTo>
                  <a:cubicBezTo>
                    <a:pt x="1355602" y="566428"/>
                    <a:pt x="1358417" y="560026"/>
                    <a:pt x="1362085" y="554052"/>
                  </a:cubicBezTo>
                  <a:cubicBezTo>
                    <a:pt x="1363536" y="551748"/>
                    <a:pt x="1365157" y="549529"/>
                    <a:pt x="1366864" y="547395"/>
                  </a:cubicBezTo>
                  <a:cubicBezTo>
                    <a:pt x="1366864" y="547395"/>
                    <a:pt x="1366693" y="547139"/>
                    <a:pt x="1366608" y="547139"/>
                  </a:cubicBezTo>
                  <a:cubicBezTo>
                    <a:pt x="1364475" y="548931"/>
                    <a:pt x="1362342" y="550724"/>
                    <a:pt x="1360380" y="552687"/>
                  </a:cubicBezTo>
                  <a:cubicBezTo>
                    <a:pt x="1354834" y="558064"/>
                    <a:pt x="1349715" y="564208"/>
                    <a:pt x="1345961" y="571207"/>
                  </a:cubicBezTo>
                  <a:lnTo>
                    <a:pt x="1318574" y="565233"/>
                  </a:lnTo>
                  <a:cubicBezTo>
                    <a:pt x="1318574" y="565233"/>
                    <a:pt x="1318403" y="565489"/>
                    <a:pt x="1318574" y="565574"/>
                  </a:cubicBezTo>
                  <a:lnTo>
                    <a:pt x="1334955" y="570097"/>
                  </a:lnTo>
                  <a:cubicBezTo>
                    <a:pt x="1321133" y="568220"/>
                    <a:pt x="1307312" y="566428"/>
                    <a:pt x="1293491" y="564720"/>
                  </a:cubicBezTo>
                  <a:cubicBezTo>
                    <a:pt x="1294771" y="562502"/>
                    <a:pt x="1295965" y="560197"/>
                    <a:pt x="1297074" y="557893"/>
                  </a:cubicBezTo>
                  <a:lnTo>
                    <a:pt x="1297074" y="557893"/>
                  </a:lnTo>
                  <a:cubicBezTo>
                    <a:pt x="1297074" y="557893"/>
                    <a:pt x="1297074" y="557893"/>
                    <a:pt x="1297074" y="557893"/>
                  </a:cubicBezTo>
                  <a:lnTo>
                    <a:pt x="1297074" y="557893"/>
                  </a:lnTo>
                  <a:cubicBezTo>
                    <a:pt x="1297074" y="557893"/>
                    <a:pt x="1297074" y="557893"/>
                    <a:pt x="1297074" y="557893"/>
                  </a:cubicBezTo>
                  <a:cubicBezTo>
                    <a:pt x="1299292" y="550467"/>
                    <a:pt x="1300743" y="542871"/>
                    <a:pt x="1301937" y="535276"/>
                  </a:cubicBezTo>
                  <a:cubicBezTo>
                    <a:pt x="1302279" y="533312"/>
                    <a:pt x="1302534" y="531349"/>
                    <a:pt x="1302876" y="529387"/>
                  </a:cubicBezTo>
                  <a:cubicBezTo>
                    <a:pt x="1319171" y="533227"/>
                    <a:pt x="1335467" y="537068"/>
                    <a:pt x="1351762" y="540823"/>
                  </a:cubicBezTo>
                  <a:close/>
                  <a:moveTo>
                    <a:pt x="1443052" y="592544"/>
                  </a:moveTo>
                  <a:cubicBezTo>
                    <a:pt x="1439127" y="591605"/>
                    <a:pt x="1435202" y="590752"/>
                    <a:pt x="1431278" y="589898"/>
                  </a:cubicBezTo>
                  <a:cubicBezTo>
                    <a:pt x="1435544" y="590410"/>
                    <a:pt x="1439810" y="590923"/>
                    <a:pt x="1444076" y="591520"/>
                  </a:cubicBezTo>
                  <a:cubicBezTo>
                    <a:pt x="1443990" y="591947"/>
                    <a:pt x="1443820" y="592374"/>
                    <a:pt x="1443734" y="592800"/>
                  </a:cubicBezTo>
                  <a:cubicBezTo>
                    <a:pt x="1443564" y="592800"/>
                    <a:pt x="1443393" y="592715"/>
                    <a:pt x="1443137" y="592630"/>
                  </a:cubicBezTo>
                  <a:cubicBezTo>
                    <a:pt x="1443137" y="592630"/>
                    <a:pt x="1443137" y="592630"/>
                    <a:pt x="1443137" y="592630"/>
                  </a:cubicBezTo>
                  <a:cubicBezTo>
                    <a:pt x="1443137" y="592630"/>
                    <a:pt x="1443137" y="592630"/>
                    <a:pt x="1443137" y="592630"/>
                  </a:cubicBezTo>
                  <a:cubicBezTo>
                    <a:pt x="1443137" y="592630"/>
                    <a:pt x="1443137" y="592630"/>
                    <a:pt x="1443137" y="592630"/>
                  </a:cubicBezTo>
                  <a:cubicBezTo>
                    <a:pt x="1443137" y="592630"/>
                    <a:pt x="1443137" y="592630"/>
                    <a:pt x="1443137" y="592630"/>
                  </a:cubicBezTo>
                  <a:close/>
                  <a:moveTo>
                    <a:pt x="1483151" y="603554"/>
                  </a:moveTo>
                  <a:cubicBezTo>
                    <a:pt x="1471804" y="600397"/>
                    <a:pt x="1460371" y="597238"/>
                    <a:pt x="1448939" y="594166"/>
                  </a:cubicBezTo>
                  <a:cubicBezTo>
                    <a:pt x="1449280" y="593568"/>
                    <a:pt x="1449706" y="592886"/>
                    <a:pt x="1450048" y="592288"/>
                  </a:cubicBezTo>
                  <a:cubicBezTo>
                    <a:pt x="1452522" y="592630"/>
                    <a:pt x="1454911" y="592886"/>
                    <a:pt x="1457385" y="593227"/>
                  </a:cubicBezTo>
                  <a:lnTo>
                    <a:pt x="1486137" y="596897"/>
                  </a:lnTo>
                  <a:cubicBezTo>
                    <a:pt x="1485199" y="598519"/>
                    <a:pt x="1484345" y="600140"/>
                    <a:pt x="1483578" y="601847"/>
                  </a:cubicBezTo>
                  <a:cubicBezTo>
                    <a:pt x="1483578" y="601847"/>
                    <a:pt x="1483578" y="601847"/>
                    <a:pt x="1483578" y="601847"/>
                  </a:cubicBezTo>
                  <a:cubicBezTo>
                    <a:pt x="1483578" y="601847"/>
                    <a:pt x="1483578" y="601847"/>
                    <a:pt x="1483578" y="601847"/>
                  </a:cubicBezTo>
                  <a:cubicBezTo>
                    <a:pt x="1483578" y="601847"/>
                    <a:pt x="1483578" y="601847"/>
                    <a:pt x="1483578" y="601847"/>
                  </a:cubicBezTo>
                  <a:cubicBezTo>
                    <a:pt x="1483578" y="601847"/>
                    <a:pt x="1483578" y="601847"/>
                    <a:pt x="1483578" y="601847"/>
                  </a:cubicBezTo>
                  <a:cubicBezTo>
                    <a:pt x="1483407" y="602445"/>
                    <a:pt x="1483321" y="603042"/>
                    <a:pt x="1483151" y="603639"/>
                  </a:cubicBezTo>
                  <a:close/>
                  <a:moveTo>
                    <a:pt x="1444843" y="588789"/>
                  </a:moveTo>
                  <a:cubicBezTo>
                    <a:pt x="1431107" y="586399"/>
                    <a:pt x="1417371" y="584009"/>
                    <a:pt x="1403635" y="581705"/>
                  </a:cubicBezTo>
                  <a:cubicBezTo>
                    <a:pt x="1406024" y="573085"/>
                    <a:pt x="1408328" y="564379"/>
                    <a:pt x="1411228" y="555844"/>
                  </a:cubicBezTo>
                  <a:cubicBezTo>
                    <a:pt x="1411314" y="555589"/>
                    <a:pt x="1411484" y="555247"/>
                    <a:pt x="1411570" y="554991"/>
                  </a:cubicBezTo>
                  <a:cubicBezTo>
                    <a:pt x="1422320" y="557552"/>
                    <a:pt x="1433069" y="560112"/>
                    <a:pt x="1443905" y="562758"/>
                  </a:cubicBezTo>
                  <a:lnTo>
                    <a:pt x="1454740" y="569585"/>
                  </a:lnTo>
                  <a:cubicBezTo>
                    <a:pt x="1451839" y="574365"/>
                    <a:pt x="1448853" y="579144"/>
                    <a:pt x="1446294" y="584095"/>
                  </a:cubicBezTo>
                  <a:cubicBezTo>
                    <a:pt x="1446294" y="584095"/>
                    <a:pt x="1446294" y="584095"/>
                    <a:pt x="1446294" y="584095"/>
                  </a:cubicBezTo>
                  <a:cubicBezTo>
                    <a:pt x="1446294" y="584095"/>
                    <a:pt x="1446294" y="584095"/>
                    <a:pt x="1446294" y="584095"/>
                  </a:cubicBezTo>
                  <a:cubicBezTo>
                    <a:pt x="1446294" y="584095"/>
                    <a:pt x="1446294" y="584095"/>
                    <a:pt x="1446294" y="584095"/>
                  </a:cubicBezTo>
                  <a:cubicBezTo>
                    <a:pt x="1446294" y="584095"/>
                    <a:pt x="1446294" y="584095"/>
                    <a:pt x="1446294" y="584095"/>
                  </a:cubicBezTo>
                  <a:cubicBezTo>
                    <a:pt x="1445782" y="585631"/>
                    <a:pt x="1445355" y="587253"/>
                    <a:pt x="1444929" y="588874"/>
                  </a:cubicBezTo>
                  <a:close/>
                  <a:moveTo>
                    <a:pt x="1394677" y="586997"/>
                  </a:moveTo>
                  <a:cubicBezTo>
                    <a:pt x="1394079" y="589728"/>
                    <a:pt x="1393483" y="592544"/>
                    <a:pt x="1392971" y="595361"/>
                  </a:cubicBezTo>
                  <a:lnTo>
                    <a:pt x="1350227" y="584948"/>
                  </a:lnTo>
                  <a:cubicBezTo>
                    <a:pt x="1349373" y="584778"/>
                    <a:pt x="1348520" y="584521"/>
                    <a:pt x="1347667" y="584351"/>
                  </a:cubicBezTo>
                  <a:cubicBezTo>
                    <a:pt x="1348350" y="582814"/>
                    <a:pt x="1349032" y="581278"/>
                    <a:pt x="1349800" y="579742"/>
                  </a:cubicBezTo>
                  <a:cubicBezTo>
                    <a:pt x="1361318" y="581278"/>
                    <a:pt x="1372836" y="582729"/>
                    <a:pt x="1384354" y="584180"/>
                  </a:cubicBezTo>
                  <a:cubicBezTo>
                    <a:pt x="1387766" y="585119"/>
                    <a:pt x="1391179" y="586143"/>
                    <a:pt x="1394677" y="587082"/>
                  </a:cubicBezTo>
                  <a:close/>
                  <a:moveTo>
                    <a:pt x="1406024" y="553625"/>
                  </a:moveTo>
                  <a:cubicBezTo>
                    <a:pt x="1407133" y="553882"/>
                    <a:pt x="1408328" y="554137"/>
                    <a:pt x="1409437" y="554479"/>
                  </a:cubicBezTo>
                  <a:cubicBezTo>
                    <a:pt x="1409352" y="554649"/>
                    <a:pt x="1409266" y="554820"/>
                    <a:pt x="1409095" y="554991"/>
                  </a:cubicBezTo>
                  <a:cubicBezTo>
                    <a:pt x="1409010" y="555247"/>
                    <a:pt x="1408840" y="555418"/>
                    <a:pt x="1408754" y="555674"/>
                  </a:cubicBezTo>
                  <a:lnTo>
                    <a:pt x="1406024" y="553625"/>
                  </a:lnTo>
                  <a:close/>
                  <a:moveTo>
                    <a:pt x="1454228" y="565233"/>
                  </a:moveTo>
                  <a:cubicBezTo>
                    <a:pt x="1454826" y="565830"/>
                    <a:pt x="1455508" y="566428"/>
                    <a:pt x="1456105" y="567025"/>
                  </a:cubicBezTo>
                  <a:lnTo>
                    <a:pt x="1455764" y="567537"/>
                  </a:lnTo>
                  <a:cubicBezTo>
                    <a:pt x="1455423" y="568049"/>
                    <a:pt x="1455081" y="568647"/>
                    <a:pt x="1454826" y="569159"/>
                  </a:cubicBezTo>
                  <a:lnTo>
                    <a:pt x="1447830" y="563611"/>
                  </a:lnTo>
                  <a:cubicBezTo>
                    <a:pt x="1449963" y="564124"/>
                    <a:pt x="1452096" y="564636"/>
                    <a:pt x="1454228" y="565148"/>
                  </a:cubicBezTo>
                  <a:close/>
                  <a:moveTo>
                    <a:pt x="1481700" y="591605"/>
                  </a:moveTo>
                  <a:lnTo>
                    <a:pt x="1468391" y="575731"/>
                  </a:lnTo>
                  <a:cubicBezTo>
                    <a:pt x="1465917" y="572743"/>
                    <a:pt x="1463358" y="569756"/>
                    <a:pt x="1460798" y="566769"/>
                  </a:cubicBezTo>
                  <a:cubicBezTo>
                    <a:pt x="1466343" y="568135"/>
                    <a:pt x="1471889" y="569415"/>
                    <a:pt x="1477435" y="570780"/>
                  </a:cubicBezTo>
                  <a:cubicBezTo>
                    <a:pt x="1482383" y="575816"/>
                    <a:pt x="1487332" y="580937"/>
                    <a:pt x="1492280" y="585973"/>
                  </a:cubicBezTo>
                  <a:lnTo>
                    <a:pt x="1491853" y="586826"/>
                  </a:lnTo>
                  <a:cubicBezTo>
                    <a:pt x="1490147" y="589898"/>
                    <a:pt x="1488355" y="592886"/>
                    <a:pt x="1486649" y="595958"/>
                  </a:cubicBezTo>
                  <a:lnTo>
                    <a:pt x="1457471" y="591008"/>
                  </a:lnTo>
                  <a:cubicBezTo>
                    <a:pt x="1455423" y="590667"/>
                    <a:pt x="1453460" y="590325"/>
                    <a:pt x="1451413" y="589984"/>
                  </a:cubicBezTo>
                  <a:cubicBezTo>
                    <a:pt x="1452010" y="588960"/>
                    <a:pt x="1452522" y="587936"/>
                    <a:pt x="1453034" y="586911"/>
                  </a:cubicBezTo>
                  <a:cubicBezTo>
                    <a:pt x="1453034" y="586911"/>
                    <a:pt x="1453034" y="586911"/>
                    <a:pt x="1453034" y="586911"/>
                  </a:cubicBezTo>
                  <a:cubicBezTo>
                    <a:pt x="1453034" y="586911"/>
                    <a:pt x="1453034" y="586911"/>
                    <a:pt x="1453034" y="586911"/>
                  </a:cubicBezTo>
                  <a:cubicBezTo>
                    <a:pt x="1453034" y="586911"/>
                    <a:pt x="1453034" y="586911"/>
                    <a:pt x="1453034" y="586911"/>
                  </a:cubicBezTo>
                  <a:cubicBezTo>
                    <a:pt x="1453034" y="586911"/>
                    <a:pt x="1453034" y="586911"/>
                    <a:pt x="1453034" y="586911"/>
                  </a:cubicBezTo>
                  <a:cubicBezTo>
                    <a:pt x="1454911" y="580937"/>
                    <a:pt x="1456276" y="574792"/>
                    <a:pt x="1457726" y="568732"/>
                  </a:cubicBezTo>
                  <a:cubicBezTo>
                    <a:pt x="1460798" y="571634"/>
                    <a:pt x="1463784" y="574536"/>
                    <a:pt x="1466855" y="577438"/>
                  </a:cubicBezTo>
                  <a:lnTo>
                    <a:pt x="1481445" y="591947"/>
                  </a:lnTo>
                  <a:cubicBezTo>
                    <a:pt x="1481445" y="591947"/>
                    <a:pt x="1481700" y="591776"/>
                    <a:pt x="1481700" y="591691"/>
                  </a:cubicBezTo>
                  <a:close/>
                  <a:moveTo>
                    <a:pt x="1484942" y="572658"/>
                  </a:moveTo>
                  <a:cubicBezTo>
                    <a:pt x="1490829" y="574109"/>
                    <a:pt x="1496716" y="575474"/>
                    <a:pt x="1502603" y="576926"/>
                  </a:cubicBezTo>
                  <a:cubicBezTo>
                    <a:pt x="1511306" y="588021"/>
                    <a:pt x="1519922" y="599202"/>
                    <a:pt x="1528198" y="610638"/>
                  </a:cubicBezTo>
                  <a:cubicBezTo>
                    <a:pt x="1527687" y="612345"/>
                    <a:pt x="1527175" y="614138"/>
                    <a:pt x="1526748" y="615930"/>
                  </a:cubicBezTo>
                  <a:cubicBezTo>
                    <a:pt x="1514462" y="612516"/>
                    <a:pt x="1502177" y="609016"/>
                    <a:pt x="1489891" y="605603"/>
                  </a:cubicBezTo>
                  <a:cubicBezTo>
                    <a:pt x="1490061" y="605261"/>
                    <a:pt x="1490232" y="604920"/>
                    <a:pt x="1490488" y="604493"/>
                  </a:cubicBezTo>
                  <a:cubicBezTo>
                    <a:pt x="1490488" y="604493"/>
                    <a:pt x="1490488" y="604493"/>
                    <a:pt x="1490488" y="604493"/>
                  </a:cubicBezTo>
                  <a:cubicBezTo>
                    <a:pt x="1490488" y="604493"/>
                    <a:pt x="1490488" y="604493"/>
                    <a:pt x="1490488" y="604493"/>
                  </a:cubicBezTo>
                  <a:cubicBezTo>
                    <a:pt x="1490488" y="604493"/>
                    <a:pt x="1490488" y="604493"/>
                    <a:pt x="1490488" y="604493"/>
                  </a:cubicBezTo>
                  <a:cubicBezTo>
                    <a:pt x="1490488" y="604493"/>
                    <a:pt x="1490488" y="604493"/>
                    <a:pt x="1490488" y="604493"/>
                  </a:cubicBezTo>
                  <a:cubicBezTo>
                    <a:pt x="1491086" y="602274"/>
                    <a:pt x="1491512" y="600055"/>
                    <a:pt x="1492024" y="597750"/>
                  </a:cubicBezTo>
                  <a:lnTo>
                    <a:pt x="1500214" y="598775"/>
                  </a:lnTo>
                  <a:cubicBezTo>
                    <a:pt x="1500214" y="598775"/>
                    <a:pt x="1500470" y="598519"/>
                    <a:pt x="1500214" y="598433"/>
                  </a:cubicBezTo>
                  <a:lnTo>
                    <a:pt x="1492109" y="597068"/>
                  </a:lnTo>
                  <a:cubicBezTo>
                    <a:pt x="1492707" y="593995"/>
                    <a:pt x="1493303" y="590837"/>
                    <a:pt x="1493815" y="587765"/>
                  </a:cubicBezTo>
                  <a:cubicBezTo>
                    <a:pt x="1495607" y="589557"/>
                    <a:pt x="1497314" y="591349"/>
                    <a:pt x="1499105" y="593142"/>
                  </a:cubicBezTo>
                  <a:lnTo>
                    <a:pt x="1517534" y="612089"/>
                  </a:lnTo>
                  <a:cubicBezTo>
                    <a:pt x="1517534" y="612089"/>
                    <a:pt x="1517875" y="611918"/>
                    <a:pt x="1517789" y="611833"/>
                  </a:cubicBezTo>
                  <a:lnTo>
                    <a:pt x="1500556" y="591520"/>
                  </a:lnTo>
                  <a:cubicBezTo>
                    <a:pt x="1498508" y="589131"/>
                    <a:pt x="1496460" y="586655"/>
                    <a:pt x="1494498" y="584266"/>
                  </a:cubicBezTo>
                  <a:lnTo>
                    <a:pt x="1495010" y="581705"/>
                  </a:lnTo>
                  <a:cubicBezTo>
                    <a:pt x="1495010" y="581705"/>
                    <a:pt x="1494754" y="581534"/>
                    <a:pt x="1494669" y="581620"/>
                  </a:cubicBezTo>
                  <a:lnTo>
                    <a:pt x="1493730" y="583412"/>
                  </a:lnTo>
                  <a:cubicBezTo>
                    <a:pt x="1490744" y="579913"/>
                    <a:pt x="1487844" y="576328"/>
                    <a:pt x="1484857" y="572829"/>
                  </a:cubicBezTo>
                  <a:close/>
                  <a:moveTo>
                    <a:pt x="1532038" y="616015"/>
                  </a:moveTo>
                  <a:cubicBezTo>
                    <a:pt x="1532464" y="616612"/>
                    <a:pt x="1532805" y="617125"/>
                    <a:pt x="1533232" y="617722"/>
                  </a:cubicBezTo>
                  <a:cubicBezTo>
                    <a:pt x="1532635" y="617551"/>
                    <a:pt x="1531952" y="617381"/>
                    <a:pt x="1531355" y="617210"/>
                  </a:cubicBezTo>
                  <a:cubicBezTo>
                    <a:pt x="1531611" y="616783"/>
                    <a:pt x="1531782" y="616442"/>
                    <a:pt x="1532038" y="616015"/>
                  </a:cubicBezTo>
                  <a:close/>
                  <a:moveTo>
                    <a:pt x="1510538" y="578803"/>
                  </a:moveTo>
                  <a:cubicBezTo>
                    <a:pt x="1516851" y="580339"/>
                    <a:pt x="1523164" y="581876"/>
                    <a:pt x="1529393" y="583327"/>
                  </a:cubicBezTo>
                  <a:cubicBezTo>
                    <a:pt x="1531867" y="586911"/>
                    <a:pt x="1534256" y="590410"/>
                    <a:pt x="1536645" y="593995"/>
                  </a:cubicBezTo>
                  <a:cubicBezTo>
                    <a:pt x="1534426" y="597324"/>
                    <a:pt x="1532208" y="600738"/>
                    <a:pt x="1530331" y="604237"/>
                  </a:cubicBezTo>
                  <a:lnTo>
                    <a:pt x="1530331" y="604237"/>
                  </a:lnTo>
                  <a:cubicBezTo>
                    <a:pt x="1530331" y="604237"/>
                    <a:pt x="1530331" y="604237"/>
                    <a:pt x="1530331" y="604237"/>
                  </a:cubicBezTo>
                  <a:lnTo>
                    <a:pt x="1530331" y="604237"/>
                  </a:lnTo>
                  <a:cubicBezTo>
                    <a:pt x="1530331" y="604237"/>
                    <a:pt x="1530331" y="604237"/>
                    <a:pt x="1530331" y="604237"/>
                  </a:cubicBezTo>
                  <a:cubicBezTo>
                    <a:pt x="1529905" y="605346"/>
                    <a:pt x="1529563" y="606541"/>
                    <a:pt x="1529137" y="607736"/>
                  </a:cubicBezTo>
                  <a:cubicBezTo>
                    <a:pt x="1523080" y="598007"/>
                    <a:pt x="1516936" y="588362"/>
                    <a:pt x="1510538" y="578803"/>
                  </a:cubicBezTo>
                  <a:close/>
                  <a:moveTo>
                    <a:pt x="1536047" y="584948"/>
                  </a:moveTo>
                  <a:cubicBezTo>
                    <a:pt x="1537754" y="585375"/>
                    <a:pt x="1539375" y="585802"/>
                    <a:pt x="1541081" y="586143"/>
                  </a:cubicBezTo>
                  <a:cubicBezTo>
                    <a:pt x="1541422" y="586143"/>
                    <a:pt x="1541679" y="586314"/>
                    <a:pt x="1542020" y="586399"/>
                  </a:cubicBezTo>
                  <a:lnTo>
                    <a:pt x="1542020" y="586570"/>
                  </a:lnTo>
                  <a:cubicBezTo>
                    <a:pt x="1540996" y="587850"/>
                    <a:pt x="1540058" y="589131"/>
                    <a:pt x="1539204" y="590410"/>
                  </a:cubicBezTo>
                  <a:cubicBezTo>
                    <a:pt x="1538180" y="588618"/>
                    <a:pt x="1537071" y="586741"/>
                    <a:pt x="1536047" y="584948"/>
                  </a:cubicBezTo>
                  <a:close/>
                  <a:moveTo>
                    <a:pt x="1538607" y="621136"/>
                  </a:moveTo>
                  <a:lnTo>
                    <a:pt x="1537327" y="620965"/>
                  </a:lnTo>
                  <a:cubicBezTo>
                    <a:pt x="1537327" y="620965"/>
                    <a:pt x="1537327" y="620880"/>
                    <a:pt x="1537242" y="620794"/>
                  </a:cubicBezTo>
                  <a:lnTo>
                    <a:pt x="1538607" y="621136"/>
                  </a:lnTo>
                  <a:close/>
                  <a:moveTo>
                    <a:pt x="1535536" y="620794"/>
                  </a:moveTo>
                  <a:lnTo>
                    <a:pt x="1534597" y="620794"/>
                  </a:lnTo>
                  <a:cubicBezTo>
                    <a:pt x="1532976" y="620539"/>
                    <a:pt x="1531355" y="620368"/>
                    <a:pt x="1529734" y="620197"/>
                  </a:cubicBezTo>
                  <a:cubicBezTo>
                    <a:pt x="1529905" y="619941"/>
                    <a:pt x="1530075" y="619600"/>
                    <a:pt x="1530246" y="619344"/>
                  </a:cubicBezTo>
                  <a:cubicBezTo>
                    <a:pt x="1531355" y="619600"/>
                    <a:pt x="1532464" y="619856"/>
                    <a:pt x="1533488" y="620027"/>
                  </a:cubicBezTo>
                  <a:lnTo>
                    <a:pt x="1535194" y="620368"/>
                  </a:lnTo>
                  <a:cubicBezTo>
                    <a:pt x="1535194" y="620368"/>
                    <a:pt x="1535365" y="620624"/>
                    <a:pt x="1535450" y="620794"/>
                  </a:cubicBezTo>
                  <a:close/>
                  <a:moveTo>
                    <a:pt x="1525895" y="619685"/>
                  </a:moveTo>
                  <a:cubicBezTo>
                    <a:pt x="1512159" y="618149"/>
                    <a:pt x="1498508" y="616612"/>
                    <a:pt x="1484772" y="615076"/>
                  </a:cubicBezTo>
                  <a:cubicBezTo>
                    <a:pt x="1485711" y="613369"/>
                    <a:pt x="1486734" y="611748"/>
                    <a:pt x="1487673" y="610040"/>
                  </a:cubicBezTo>
                  <a:cubicBezTo>
                    <a:pt x="1500556" y="612857"/>
                    <a:pt x="1513439" y="615588"/>
                    <a:pt x="1526236" y="618405"/>
                  </a:cubicBezTo>
                  <a:cubicBezTo>
                    <a:pt x="1526151" y="618832"/>
                    <a:pt x="1525980" y="619258"/>
                    <a:pt x="1525895" y="619685"/>
                  </a:cubicBezTo>
                  <a:close/>
                  <a:moveTo>
                    <a:pt x="1290163" y="570354"/>
                  </a:moveTo>
                  <a:cubicBezTo>
                    <a:pt x="1290163" y="570354"/>
                    <a:pt x="1290249" y="570183"/>
                    <a:pt x="1290334" y="570097"/>
                  </a:cubicBezTo>
                  <a:cubicBezTo>
                    <a:pt x="1305606" y="572743"/>
                    <a:pt x="1320878" y="575304"/>
                    <a:pt x="1336149" y="577779"/>
                  </a:cubicBezTo>
                  <a:lnTo>
                    <a:pt x="1336149" y="577779"/>
                  </a:lnTo>
                  <a:cubicBezTo>
                    <a:pt x="1336149" y="577779"/>
                    <a:pt x="1336320" y="577779"/>
                    <a:pt x="1336490" y="577779"/>
                  </a:cubicBezTo>
                  <a:cubicBezTo>
                    <a:pt x="1336576" y="577779"/>
                    <a:pt x="1336661" y="577779"/>
                    <a:pt x="1336747" y="577779"/>
                  </a:cubicBezTo>
                  <a:cubicBezTo>
                    <a:pt x="1336747" y="577779"/>
                    <a:pt x="1336747" y="577779"/>
                    <a:pt x="1336747" y="577779"/>
                  </a:cubicBezTo>
                  <a:cubicBezTo>
                    <a:pt x="1339050" y="578120"/>
                    <a:pt x="1341353" y="578377"/>
                    <a:pt x="1343657" y="578718"/>
                  </a:cubicBezTo>
                  <a:cubicBezTo>
                    <a:pt x="1343316" y="580084"/>
                    <a:pt x="1343060" y="581534"/>
                    <a:pt x="1342804" y="582985"/>
                  </a:cubicBezTo>
                  <a:cubicBezTo>
                    <a:pt x="1325314" y="578718"/>
                    <a:pt x="1307738" y="574536"/>
                    <a:pt x="1290163" y="570354"/>
                  </a:cubicBezTo>
                  <a:close/>
                  <a:moveTo>
                    <a:pt x="1285897" y="569330"/>
                  </a:moveTo>
                  <a:cubicBezTo>
                    <a:pt x="1285897" y="569330"/>
                    <a:pt x="1285812" y="569330"/>
                    <a:pt x="1285727" y="569330"/>
                  </a:cubicBezTo>
                  <a:cubicBezTo>
                    <a:pt x="1285727" y="569330"/>
                    <a:pt x="1285812" y="569330"/>
                    <a:pt x="1285897" y="569330"/>
                  </a:cubicBezTo>
                  <a:cubicBezTo>
                    <a:pt x="1285897" y="569330"/>
                    <a:pt x="1285897" y="569330"/>
                    <a:pt x="1285897" y="569330"/>
                  </a:cubicBezTo>
                  <a:close/>
                  <a:moveTo>
                    <a:pt x="1155191" y="540994"/>
                  </a:moveTo>
                  <a:cubicBezTo>
                    <a:pt x="1156130" y="539031"/>
                    <a:pt x="1156983" y="536982"/>
                    <a:pt x="1157921" y="535019"/>
                  </a:cubicBezTo>
                  <a:cubicBezTo>
                    <a:pt x="1168928" y="537068"/>
                    <a:pt x="1180019" y="539031"/>
                    <a:pt x="1191025" y="540994"/>
                  </a:cubicBezTo>
                  <a:cubicBezTo>
                    <a:pt x="1190513" y="543213"/>
                    <a:pt x="1190001" y="545432"/>
                    <a:pt x="1189660" y="547566"/>
                  </a:cubicBezTo>
                  <a:cubicBezTo>
                    <a:pt x="1178142" y="545347"/>
                    <a:pt x="1166709" y="543128"/>
                    <a:pt x="1155191" y="540994"/>
                  </a:cubicBezTo>
                  <a:close/>
                  <a:moveTo>
                    <a:pt x="1105537" y="531947"/>
                  </a:moveTo>
                  <a:cubicBezTo>
                    <a:pt x="1093933" y="529899"/>
                    <a:pt x="1082245" y="527765"/>
                    <a:pt x="1070642" y="525802"/>
                  </a:cubicBezTo>
                  <a:cubicBezTo>
                    <a:pt x="1071751" y="523156"/>
                    <a:pt x="1072946" y="520510"/>
                    <a:pt x="1074140" y="517864"/>
                  </a:cubicBezTo>
                  <a:cubicBezTo>
                    <a:pt x="1081733" y="519657"/>
                    <a:pt x="1089327" y="521534"/>
                    <a:pt x="1096920" y="523241"/>
                  </a:cubicBezTo>
                  <a:lnTo>
                    <a:pt x="1096920" y="523241"/>
                  </a:lnTo>
                  <a:cubicBezTo>
                    <a:pt x="1096920" y="523241"/>
                    <a:pt x="1097261" y="523241"/>
                    <a:pt x="1097261" y="523241"/>
                  </a:cubicBezTo>
                  <a:lnTo>
                    <a:pt x="1097602" y="523241"/>
                  </a:lnTo>
                  <a:cubicBezTo>
                    <a:pt x="1097602" y="523241"/>
                    <a:pt x="1097602" y="523241"/>
                    <a:pt x="1097602" y="523241"/>
                  </a:cubicBezTo>
                  <a:cubicBezTo>
                    <a:pt x="1100674" y="523839"/>
                    <a:pt x="1103745" y="524436"/>
                    <a:pt x="1106902" y="525034"/>
                  </a:cubicBezTo>
                  <a:cubicBezTo>
                    <a:pt x="1106475" y="527253"/>
                    <a:pt x="1106049" y="529472"/>
                    <a:pt x="1105707" y="531776"/>
                  </a:cubicBezTo>
                  <a:close/>
                  <a:moveTo>
                    <a:pt x="995819" y="494906"/>
                  </a:moveTo>
                  <a:cubicBezTo>
                    <a:pt x="996416" y="493284"/>
                    <a:pt x="997099" y="491748"/>
                    <a:pt x="997696" y="490126"/>
                  </a:cubicBezTo>
                  <a:cubicBezTo>
                    <a:pt x="1008872" y="493028"/>
                    <a:pt x="1020049" y="495845"/>
                    <a:pt x="1031225" y="498661"/>
                  </a:cubicBezTo>
                  <a:cubicBezTo>
                    <a:pt x="1031055" y="499856"/>
                    <a:pt x="1030884" y="500965"/>
                    <a:pt x="1030714" y="502160"/>
                  </a:cubicBezTo>
                  <a:cubicBezTo>
                    <a:pt x="1019111" y="499770"/>
                    <a:pt x="1007507" y="497296"/>
                    <a:pt x="995904" y="494906"/>
                  </a:cubicBezTo>
                  <a:close/>
                  <a:moveTo>
                    <a:pt x="953160" y="475020"/>
                  </a:moveTo>
                  <a:cubicBezTo>
                    <a:pt x="955037" y="471435"/>
                    <a:pt x="956914" y="467765"/>
                    <a:pt x="958620" y="464095"/>
                  </a:cubicBezTo>
                  <a:cubicBezTo>
                    <a:pt x="958620" y="464095"/>
                    <a:pt x="958620" y="464095"/>
                    <a:pt x="958620" y="464095"/>
                  </a:cubicBezTo>
                  <a:cubicBezTo>
                    <a:pt x="958620" y="464095"/>
                    <a:pt x="958620" y="464095"/>
                    <a:pt x="958620" y="464095"/>
                  </a:cubicBezTo>
                  <a:cubicBezTo>
                    <a:pt x="958620" y="464095"/>
                    <a:pt x="958620" y="464095"/>
                    <a:pt x="958620" y="464095"/>
                  </a:cubicBezTo>
                  <a:cubicBezTo>
                    <a:pt x="958620" y="464095"/>
                    <a:pt x="958620" y="464095"/>
                    <a:pt x="958620" y="464095"/>
                  </a:cubicBezTo>
                  <a:cubicBezTo>
                    <a:pt x="959047" y="462388"/>
                    <a:pt x="959474" y="460681"/>
                    <a:pt x="959815" y="458974"/>
                  </a:cubicBezTo>
                  <a:lnTo>
                    <a:pt x="974489" y="464266"/>
                  </a:lnTo>
                  <a:cubicBezTo>
                    <a:pt x="981742" y="466911"/>
                    <a:pt x="989079" y="469643"/>
                    <a:pt x="996330" y="472288"/>
                  </a:cubicBezTo>
                  <a:cubicBezTo>
                    <a:pt x="995136" y="475361"/>
                    <a:pt x="993942" y="478519"/>
                    <a:pt x="992833" y="481591"/>
                  </a:cubicBezTo>
                  <a:cubicBezTo>
                    <a:pt x="992833" y="481591"/>
                    <a:pt x="992833" y="481591"/>
                    <a:pt x="992833" y="481591"/>
                  </a:cubicBezTo>
                  <a:cubicBezTo>
                    <a:pt x="992833" y="481591"/>
                    <a:pt x="992833" y="481591"/>
                    <a:pt x="992833" y="481591"/>
                  </a:cubicBezTo>
                  <a:cubicBezTo>
                    <a:pt x="992833" y="481591"/>
                    <a:pt x="992833" y="481591"/>
                    <a:pt x="992833" y="481591"/>
                  </a:cubicBezTo>
                  <a:cubicBezTo>
                    <a:pt x="992833" y="481591"/>
                    <a:pt x="992833" y="481591"/>
                    <a:pt x="992833" y="481591"/>
                  </a:cubicBezTo>
                  <a:cubicBezTo>
                    <a:pt x="992747" y="482103"/>
                    <a:pt x="992662" y="482701"/>
                    <a:pt x="992492" y="483298"/>
                  </a:cubicBezTo>
                  <a:cubicBezTo>
                    <a:pt x="979352" y="480567"/>
                    <a:pt x="966214" y="477750"/>
                    <a:pt x="953075" y="475020"/>
                  </a:cubicBezTo>
                  <a:close/>
                  <a:moveTo>
                    <a:pt x="948980" y="474166"/>
                  </a:moveTo>
                  <a:cubicBezTo>
                    <a:pt x="942069" y="472715"/>
                    <a:pt x="935244" y="471264"/>
                    <a:pt x="928333" y="469813"/>
                  </a:cubicBezTo>
                  <a:lnTo>
                    <a:pt x="916218" y="467253"/>
                  </a:lnTo>
                  <a:cubicBezTo>
                    <a:pt x="916388" y="466399"/>
                    <a:pt x="916644" y="465460"/>
                    <a:pt x="916815" y="464607"/>
                  </a:cubicBezTo>
                  <a:cubicBezTo>
                    <a:pt x="916815" y="464607"/>
                    <a:pt x="916815" y="464607"/>
                    <a:pt x="916815" y="464607"/>
                  </a:cubicBezTo>
                  <a:cubicBezTo>
                    <a:pt x="916815" y="464607"/>
                    <a:pt x="916815" y="464607"/>
                    <a:pt x="916815" y="464607"/>
                  </a:cubicBezTo>
                  <a:cubicBezTo>
                    <a:pt x="916815" y="464607"/>
                    <a:pt x="916815" y="464607"/>
                    <a:pt x="916815" y="464607"/>
                  </a:cubicBezTo>
                  <a:cubicBezTo>
                    <a:pt x="916815" y="464607"/>
                    <a:pt x="916815" y="464607"/>
                    <a:pt x="916815" y="464607"/>
                  </a:cubicBezTo>
                  <a:cubicBezTo>
                    <a:pt x="917156" y="457438"/>
                    <a:pt x="916986" y="450183"/>
                    <a:pt x="916986" y="442929"/>
                  </a:cubicBezTo>
                  <a:lnTo>
                    <a:pt x="916986" y="437381"/>
                  </a:lnTo>
                  <a:cubicBezTo>
                    <a:pt x="931149" y="440539"/>
                    <a:pt x="945311" y="443526"/>
                    <a:pt x="959474" y="446513"/>
                  </a:cubicBezTo>
                  <a:cubicBezTo>
                    <a:pt x="957682" y="449842"/>
                    <a:pt x="955890" y="453171"/>
                    <a:pt x="954269" y="456499"/>
                  </a:cubicBezTo>
                  <a:lnTo>
                    <a:pt x="953757" y="456328"/>
                  </a:lnTo>
                  <a:cubicBezTo>
                    <a:pt x="953757" y="456328"/>
                    <a:pt x="953587" y="456584"/>
                    <a:pt x="953672" y="456670"/>
                  </a:cubicBezTo>
                  <a:lnTo>
                    <a:pt x="954099" y="456840"/>
                  </a:lnTo>
                  <a:cubicBezTo>
                    <a:pt x="953331" y="458462"/>
                    <a:pt x="952478" y="460084"/>
                    <a:pt x="951795" y="461705"/>
                  </a:cubicBezTo>
                  <a:cubicBezTo>
                    <a:pt x="951795" y="461705"/>
                    <a:pt x="951795" y="461705"/>
                    <a:pt x="951795" y="461705"/>
                  </a:cubicBezTo>
                  <a:cubicBezTo>
                    <a:pt x="951795" y="461705"/>
                    <a:pt x="951795" y="461705"/>
                    <a:pt x="951795" y="461705"/>
                  </a:cubicBezTo>
                  <a:cubicBezTo>
                    <a:pt x="951795" y="461705"/>
                    <a:pt x="951795" y="461705"/>
                    <a:pt x="951795" y="461705"/>
                  </a:cubicBezTo>
                  <a:cubicBezTo>
                    <a:pt x="951795" y="461705"/>
                    <a:pt x="951795" y="461705"/>
                    <a:pt x="951795" y="461705"/>
                  </a:cubicBezTo>
                  <a:cubicBezTo>
                    <a:pt x="950771" y="465802"/>
                    <a:pt x="949918" y="469984"/>
                    <a:pt x="949065" y="474251"/>
                  </a:cubicBezTo>
                  <a:close/>
                  <a:moveTo>
                    <a:pt x="643629" y="386598"/>
                  </a:moveTo>
                  <a:cubicBezTo>
                    <a:pt x="642179" y="386001"/>
                    <a:pt x="640728" y="385404"/>
                    <a:pt x="639278" y="384806"/>
                  </a:cubicBezTo>
                  <a:cubicBezTo>
                    <a:pt x="633903" y="382416"/>
                    <a:pt x="628699" y="379685"/>
                    <a:pt x="623495" y="376954"/>
                  </a:cubicBezTo>
                  <a:cubicBezTo>
                    <a:pt x="630576" y="378234"/>
                    <a:pt x="637657" y="379429"/>
                    <a:pt x="644739" y="380709"/>
                  </a:cubicBezTo>
                  <a:lnTo>
                    <a:pt x="643885" y="385404"/>
                  </a:lnTo>
                  <a:cubicBezTo>
                    <a:pt x="643885" y="385404"/>
                    <a:pt x="643715" y="386172"/>
                    <a:pt x="643629" y="386513"/>
                  </a:cubicBezTo>
                  <a:close/>
                  <a:moveTo>
                    <a:pt x="1610188" y="634706"/>
                  </a:moveTo>
                  <a:lnTo>
                    <a:pt x="1608055" y="627879"/>
                  </a:lnTo>
                  <a:cubicBezTo>
                    <a:pt x="1605240" y="618575"/>
                    <a:pt x="1602424" y="609187"/>
                    <a:pt x="1599694" y="599884"/>
                  </a:cubicBezTo>
                  <a:cubicBezTo>
                    <a:pt x="1605922" y="601335"/>
                    <a:pt x="1612236" y="602786"/>
                    <a:pt x="1618464" y="604151"/>
                  </a:cubicBezTo>
                  <a:cubicBezTo>
                    <a:pt x="1619403" y="606968"/>
                    <a:pt x="1620341" y="609870"/>
                    <a:pt x="1621279" y="612686"/>
                  </a:cubicBezTo>
                  <a:cubicBezTo>
                    <a:pt x="1618037" y="616954"/>
                    <a:pt x="1614966" y="621477"/>
                    <a:pt x="1612492" y="626342"/>
                  </a:cubicBezTo>
                  <a:lnTo>
                    <a:pt x="1612492" y="626342"/>
                  </a:lnTo>
                  <a:cubicBezTo>
                    <a:pt x="1612492" y="626342"/>
                    <a:pt x="1612492" y="626342"/>
                    <a:pt x="1612492" y="626342"/>
                  </a:cubicBezTo>
                  <a:lnTo>
                    <a:pt x="1612492" y="626342"/>
                  </a:lnTo>
                  <a:cubicBezTo>
                    <a:pt x="1612492" y="626342"/>
                    <a:pt x="1612492" y="626342"/>
                    <a:pt x="1612492" y="626342"/>
                  </a:cubicBezTo>
                  <a:cubicBezTo>
                    <a:pt x="1611553" y="629074"/>
                    <a:pt x="1610871" y="631890"/>
                    <a:pt x="1610274" y="634706"/>
                  </a:cubicBezTo>
                  <a:close/>
                  <a:moveTo>
                    <a:pt x="1623924" y="609187"/>
                  </a:moveTo>
                  <a:cubicBezTo>
                    <a:pt x="1623583" y="607822"/>
                    <a:pt x="1623242" y="606456"/>
                    <a:pt x="1622986" y="605176"/>
                  </a:cubicBezTo>
                  <a:cubicBezTo>
                    <a:pt x="1624180" y="605432"/>
                    <a:pt x="1625375" y="605688"/>
                    <a:pt x="1626654" y="605944"/>
                  </a:cubicBezTo>
                  <a:cubicBezTo>
                    <a:pt x="1625887" y="606883"/>
                    <a:pt x="1625033" y="607822"/>
                    <a:pt x="1624266" y="608761"/>
                  </a:cubicBezTo>
                  <a:cubicBezTo>
                    <a:pt x="1624180" y="608846"/>
                    <a:pt x="1624095" y="609016"/>
                    <a:pt x="1623924" y="609187"/>
                  </a:cubicBezTo>
                  <a:close/>
                  <a:moveTo>
                    <a:pt x="1686547" y="605432"/>
                  </a:moveTo>
                  <a:cubicBezTo>
                    <a:pt x="1685779" y="599969"/>
                    <a:pt x="1684841" y="594508"/>
                    <a:pt x="1683902" y="589045"/>
                  </a:cubicBezTo>
                  <a:cubicBezTo>
                    <a:pt x="1685950" y="584266"/>
                    <a:pt x="1687912" y="579401"/>
                    <a:pt x="1689960" y="574621"/>
                  </a:cubicBezTo>
                  <a:cubicBezTo>
                    <a:pt x="1691751" y="582559"/>
                    <a:pt x="1693543" y="590496"/>
                    <a:pt x="1695250" y="598433"/>
                  </a:cubicBezTo>
                  <a:lnTo>
                    <a:pt x="1693458" y="604493"/>
                  </a:lnTo>
                  <a:cubicBezTo>
                    <a:pt x="1693458" y="604493"/>
                    <a:pt x="1693714" y="604749"/>
                    <a:pt x="1693799" y="604579"/>
                  </a:cubicBezTo>
                  <a:lnTo>
                    <a:pt x="1695505" y="599714"/>
                  </a:lnTo>
                  <a:cubicBezTo>
                    <a:pt x="1696103" y="602445"/>
                    <a:pt x="1696700" y="605176"/>
                    <a:pt x="1697212" y="607907"/>
                  </a:cubicBezTo>
                  <a:cubicBezTo>
                    <a:pt x="1693629" y="606968"/>
                    <a:pt x="1690130" y="606115"/>
                    <a:pt x="1686547" y="605346"/>
                  </a:cubicBezTo>
                  <a:close/>
                  <a:moveTo>
                    <a:pt x="1699771" y="608675"/>
                  </a:moveTo>
                  <a:cubicBezTo>
                    <a:pt x="1699174" y="603469"/>
                    <a:pt x="1698577" y="598348"/>
                    <a:pt x="1697894" y="593142"/>
                  </a:cubicBezTo>
                  <a:lnTo>
                    <a:pt x="1703696" y="577011"/>
                  </a:lnTo>
                  <a:cubicBezTo>
                    <a:pt x="1705146" y="583839"/>
                    <a:pt x="1706682" y="590667"/>
                    <a:pt x="1708133" y="597409"/>
                  </a:cubicBezTo>
                  <a:lnTo>
                    <a:pt x="1707791" y="598519"/>
                  </a:lnTo>
                  <a:cubicBezTo>
                    <a:pt x="1707791" y="598519"/>
                    <a:pt x="1708047" y="598775"/>
                    <a:pt x="1708133" y="598604"/>
                  </a:cubicBezTo>
                  <a:lnTo>
                    <a:pt x="1708303" y="598177"/>
                  </a:lnTo>
                  <a:cubicBezTo>
                    <a:pt x="1708645" y="599628"/>
                    <a:pt x="1708986" y="601164"/>
                    <a:pt x="1709241" y="602615"/>
                  </a:cubicBezTo>
                  <a:lnTo>
                    <a:pt x="1711204" y="612004"/>
                  </a:lnTo>
                  <a:cubicBezTo>
                    <a:pt x="1707450" y="610809"/>
                    <a:pt x="1703611" y="609699"/>
                    <a:pt x="1699771" y="608675"/>
                  </a:cubicBezTo>
                  <a:close/>
                  <a:moveTo>
                    <a:pt x="1739529" y="487395"/>
                  </a:moveTo>
                  <a:cubicBezTo>
                    <a:pt x="1739614" y="483213"/>
                    <a:pt x="1739700" y="479031"/>
                    <a:pt x="1739785" y="474849"/>
                  </a:cubicBezTo>
                  <a:lnTo>
                    <a:pt x="1739785" y="474849"/>
                  </a:lnTo>
                  <a:lnTo>
                    <a:pt x="1739785" y="474678"/>
                  </a:lnTo>
                  <a:cubicBezTo>
                    <a:pt x="1739785" y="474678"/>
                    <a:pt x="1739785" y="474508"/>
                    <a:pt x="1739785" y="474508"/>
                  </a:cubicBezTo>
                  <a:lnTo>
                    <a:pt x="1739785" y="474508"/>
                  </a:lnTo>
                  <a:cubicBezTo>
                    <a:pt x="1739785" y="474508"/>
                    <a:pt x="1739785" y="474508"/>
                    <a:pt x="1739785" y="474508"/>
                  </a:cubicBezTo>
                  <a:cubicBezTo>
                    <a:pt x="1741577" y="468619"/>
                    <a:pt x="1743283" y="462729"/>
                    <a:pt x="1745075" y="456755"/>
                  </a:cubicBezTo>
                  <a:lnTo>
                    <a:pt x="1748146" y="460766"/>
                  </a:lnTo>
                  <a:cubicBezTo>
                    <a:pt x="1746269" y="466143"/>
                    <a:pt x="1744477" y="471606"/>
                    <a:pt x="1742601" y="476983"/>
                  </a:cubicBezTo>
                  <a:cubicBezTo>
                    <a:pt x="1742601" y="476983"/>
                    <a:pt x="1742601" y="476983"/>
                    <a:pt x="1742601" y="476983"/>
                  </a:cubicBezTo>
                  <a:cubicBezTo>
                    <a:pt x="1742601" y="476983"/>
                    <a:pt x="1742601" y="476983"/>
                    <a:pt x="1742601" y="476983"/>
                  </a:cubicBezTo>
                  <a:cubicBezTo>
                    <a:pt x="1742601" y="476983"/>
                    <a:pt x="1742601" y="476983"/>
                    <a:pt x="1742601" y="476983"/>
                  </a:cubicBezTo>
                  <a:cubicBezTo>
                    <a:pt x="1742601" y="476983"/>
                    <a:pt x="1742601" y="476983"/>
                    <a:pt x="1742601" y="476983"/>
                  </a:cubicBezTo>
                  <a:cubicBezTo>
                    <a:pt x="1741577" y="480482"/>
                    <a:pt x="1740553" y="483896"/>
                    <a:pt x="1739529" y="487395"/>
                  </a:cubicBezTo>
                  <a:close/>
                  <a:moveTo>
                    <a:pt x="1718029" y="408533"/>
                  </a:moveTo>
                  <a:lnTo>
                    <a:pt x="1718029" y="408533"/>
                  </a:lnTo>
                  <a:cubicBezTo>
                    <a:pt x="1718029" y="408533"/>
                    <a:pt x="1718029" y="408704"/>
                    <a:pt x="1718029" y="408704"/>
                  </a:cubicBezTo>
                  <a:lnTo>
                    <a:pt x="1718029" y="408704"/>
                  </a:lnTo>
                  <a:cubicBezTo>
                    <a:pt x="1720077" y="411264"/>
                    <a:pt x="1722210" y="413910"/>
                    <a:pt x="1724257" y="416470"/>
                  </a:cubicBezTo>
                  <a:lnTo>
                    <a:pt x="1721612" y="421421"/>
                  </a:lnTo>
                  <a:cubicBezTo>
                    <a:pt x="1720930" y="420567"/>
                    <a:pt x="1720248" y="419628"/>
                    <a:pt x="1719565" y="418775"/>
                  </a:cubicBezTo>
                  <a:cubicBezTo>
                    <a:pt x="1715982" y="414251"/>
                    <a:pt x="1712228" y="409813"/>
                    <a:pt x="1708474" y="405375"/>
                  </a:cubicBezTo>
                  <a:cubicBezTo>
                    <a:pt x="1707962" y="402217"/>
                    <a:pt x="1707535" y="399059"/>
                    <a:pt x="1707024" y="395902"/>
                  </a:cubicBezTo>
                  <a:lnTo>
                    <a:pt x="1706512" y="392402"/>
                  </a:lnTo>
                  <a:cubicBezTo>
                    <a:pt x="1710350" y="397779"/>
                    <a:pt x="1714190" y="403070"/>
                    <a:pt x="1717944" y="408533"/>
                  </a:cubicBezTo>
                  <a:lnTo>
                    <a:pt x="1717944" y="408533"/>
                  </a:lnTo>
                  <a:close/>
                  <a:moveTo>
                    <a:pt x="1678442" y="410667"/>
                  </a:moveTo>
                  <a:cubicBezTo>
                    <a:pt x="1678613" y="411435"/>
                    <a:pt x="1678868" y="412117"/>
                    <a:pt x="1679039" y="412886"/>
                  </a:cubicBezTo>
                  <a:cubicBezTo>
                    <a:pt x="1673408" y="408021"/>
                    <a:pt x="1667692" y="403156"/>
                    <a:pt x="1661890" y="398376"/>
                  </a:cubicBezTo>
                  <a:cubicBezTo>
                    <a:pt x="1660696" y="397352"/>
                    <a:pt x="1659502" y="396414"/>
                    <a:pt x="1658393" y="395475"/>
                  </a:cubicBezTo>
                  <a:cubicBezTo>
                    <a:pt x="1665132" y="400510"/>
                    <a:pt x="1671787" y="405631"/>
                    <a:pt x="1678442" y="410752"/>
                  </a:cubicBezTo>
                  <a:close/>
                  <a:moveTo>
                    <a:pt x="1653359" y="476214"/>
                  </a:moveTo>
                  <a:cubicBezTo>
                    <a:pt x="1655236" y="484493"/>
                    <a:pt x="1657027" y="492772"/>
                    <a:pt x="1658734" y="501051"/>
                  </a:cubicBezTo>
                  <a:cubicBezTo>
                    <a:pt x="1658563" y="501307"/>
                    <a:pt x="1658393" y="501563"/>
                    <a:pt x="1658136" y="501819"/>
                  </a:cubicBezTo>
                  <a:cubicBezTo>
                    <a:pt x="1658136" y="501819"/>
                    <a:pt x="1658136" y="501819"/>
                    <a:pt x="1658136" y="501819"/>
                  </a:cubicBezTo>
                  <a:cubicBezTo>
                    <a:pt x="1658136" y="501819"/>
                    <a:pt x="1658136" y="501819"/>
                    <a:pt x="1658136" y="501819"/>
                  </a:cubicBezTo>
                  <a:cubicBezTo>
                    <a:pt x="1658136" y="501819"/>
                    <a:pt x="1658136" y="501819"/>
                    <a:pt x="1658136" y="501819"/>
                  </a:cubicBezTo>
                  <a:cubicBezTo>
                    <a:pt x="1658136" y="501819"/>
                    <a:pt x="1658136" y="501819"/>
                    <a:pt x="1658136" y="501819"/>
                  </a:cubicBezTo>
                  <a:cubicBezTo>
                    <a:pt x="1652676" y="510524"/>
                    <a:pt x="1647386" y="519316"/>
                    <a:pt x="1642097" y="528192"/>
                  </a:cubicBezTo>
                  <a:cubicBezTo>
                    <a:pt x="1639793" y="520425"/>
                    <a:pt x="1637319" y="512573"/>
                    <a:pt x="1634845" y="504892"/>
                  </a:cubicBezTo>
                  <a:cubicBezTo>
                    <a:pt x="1638258" y="499856"/>
                    <a:pt x="1641585" y="494735"/>
                    <a:pt x="1644912" y="489614"/>
                  </a:cubicBezTo>
                  <a:cubicBezTo>
                    <a:pt x="1646619" y="492943"/>
                    <a:pt x="1648240" y="496357"/>
                    <a:pt x="1649861" y="499770"/>
                  </a:cubicBezTo>
                  <a:cubicBezTo>
                    <a:pt x="1649861" y="499770"/>
                    <a:pt x="1650202" y="499770"/>
                    <a:pt x="1650117" y="499685"/>
                  </a:cubicBezTo>
                  <a:cubicBezTo>
                    <a:pt x="1648837" y="495674"/>
                    <a:pt x="1647557" y="491662"/>
                    <a:pt x="1646107" y="487651"/>
                  </a:cubicBezTo>
                  <a:cubicBezTo>
                    <a:pt x="1647898" y="484834"/>
                    <a:pt x="1649775" y="482103"/>
                    <a:pt x="1651567" y="479287"/>
                  </a:cubicBezTo>
                  <a:lnTo>
                    <a:pt x="1651567" y="479287"/>
                  </a:lnTo>
                  <a:cubicBezTo>
                    <a:pt x="1651567" y="479287"/>
                    <a:pt x="1651567" y="479116"/>
                    <a:pt x="1651567" y="479116"/>
                  </a:cubicBezTo>
                  <a:lnTo>
                    <a:pt x="1651567" y="478945"/>
                  </a:lnTo>
                  <a:cubicBezTo>
                    <a:pt x="1651567" y="478945"/>
                    <a:pt x="1651567" y="478945"/>
                    <a:pt x="1651567" y="478945"/>
                  </a:cubicBezTo>
                  <a:cubicBezTo>
                    <a:pt x="1652079" y="478007"/>
                    <a:pt x="1652676" y="476983"/>
                    <a:pt x="1653188" y="476044"/>
                  </a:cubicBezTo>
                  <a:close/>
                  <a:moveTo>
                    <a:pt x="1611383" y="558747"/>
                  </a:moveTo>
                  <a:lnTo>
                    <a:pt x="1611383" y="558576"/>
                  </a:lnTo>
                  <a:cubicBezTo>
                    <a:pt x="1611383" y="558576"/>
                    <a:pt x="1611297" y="558405"/>
                    <a:pt x="1611297" y="558405"/>
                  </a:cubicBezTo>
                  <a:lnTo>
                    <a:pt x="1611297" y="558405"/>
                  </a:lnTo>
                  <a:cubicBezTo>
                    <a:pt x="1609932" y="554223"/>
                    <a:pt x="1608567" y="550041"/>
                    <a:pt x="1607202" y="545944"/>
                  </a:cubicBezTo>
                  <a:lnTo>
                    <a:pt x="1613004" y="537409"/>
                  </a:lnTo>
                  <a:cubicBezTo>
                    <a:pt x="1613175" y="538177"/>
                    <a:pt x="1613430" y="539031"/>
                    <a:pt x="1613601" y="539799"/>
                  </a:cubicBezTo>
                  <a:lnTo>
                    <a:pt x="1613601" y="539799"/>
                  </a:lnTo>
                  <a:cubicBezTo>
                    <a:pt x="1613601" y="539799"/>
                    <a:pt x="1613601" y="539799"/>
                    <a:pt x="1613601" y="539799"/>
                  </a:cubicBezTo>
                  <a:lnTo>
                    <a:pt x="1613601" y="539799"/>
                  </a:lnTo>
                  <a:cubicBezTo>
                    <a:pt x="1613601" y="539799"/>
                    <a:pt x="1613601" y="539799"/>
                    <a:pt x="1613601" y="539799"/>
                  </a:cubicBezTo>
                  <a:cubicBezTo>
                    <a:pt x="1616075" y="547566"/>
                    <a:pt x="1618634" y="555332"/>
                    <a:pt x="1621279" y="563099"/>
                  </a:cubicBezTo>
                  <a:lnTo>
                    <a:pt x="1615137" y="573255"/>
                  </a:lnTo>
                  <a:cubicBezTo>
                    <a:pt x="1613857" y="568391"/>
                    <a:pt x="1612663" y="563526"/>
                    <a:pt x="1611297" y="558661"/>
                  </a:cubicBezTo>
                  <a:lnTo>
                    <a:pt x="1611297" y="558661"/>
                  </a:lnTo>
                  <a:close/>
                  <a:moveTo>
                    <a:pt x="1619744" y="591520"/>
                  </a:moveTo>
                  <a:cubicBezTo>
                    <a:pt x="1618379" y="585716"/>
                    <a:pt x="1616929" y="579998"/>
                    <a:pt x="1615478" y="574195"/>
                  </a:cubicBezTo>
                  <a:lnTo>
                    <a:pt x="1622047" y="565062"/>
                  </a:lnTo>
                  <a:cubicBezTo>
                    <a:pt x="1625204" y="574195"/>
                    <a:pt x="1628361" y="583412"/>
                    <a:pt x="1631603" y="592544"/>
                  </a:cubicBezTo>
                  <a:lnTo>
                    <a:pt x="1630920" y="593910"/>
                  </a:lnTo>
                  <a:cubicBezTo>
                    <a:pt x="1627252" y="593142"/>
                    <a:pt x="1623498" y="592288"/>
                    <a:pt x="1619829" y="591520"/>
                  </a:cubicBezTo>
                  <a:close/>
                  <a:moveTo>
                    <a:pt x="1674603" y="539970"/>
                  </a:moveTo>
                  <a:cubicBezTo>
                    <a:pt x="1673579" y="535958"/>
                    <a:pt x="1672470" y="531862"/>
                    <a:pt x="1671360" y="527850"/>
                  </a:cubicBezTo>
                  <a:cubicBezTo>
                    <a:pt x="1673579" y="524010"/>
                    <a:pt x="1675712" y="520083"/>
                    <a:pt x="1677930" y="516243"/>
                  </a:cubicBezTo>
                  <a:cubicBezTo>
                    <a:pt x="1679210" y="523156"/>
                    <a:pt x="1680489" y="530069"/>
                    <a:pt x="1681769" y="536982"/>
                  </a:cubicBezTo>
                  <a:cubicBezTo>
                    <a:pt x="1680148" y="541591"/>
                    <a:pt x="1678442" y="546200"/>
                    <a:pt x="1676821" y="550809"/>
                  </a:cubicBezTo>
                  <a:cubicBezTo>
                    <a:pt x="1676139" y="547310"/>
                    <a:pt x="1675456" y="543811"/>
                    <a:pt x="1674688" y="540311"/>
                  </a:cubicBezTo>
                  <a:lnTo>
                    <a:pt x="1674688" y="540311"/>
                  </a:lnTo>
                  <a:cubicBezTo>
                    <a:pt x="1674688" y="540311"/>
                    <a:pt x="1674688" y="540140"/>
                    <a:pt x="1674688" y="540140"/>
                  </a:cubicBezTo>
                  <a:lnTo>
                    <a:pt x="1674688" y="539970"/>
                  </a:lnTo>
                  <a:cubicBezTo>
                    <a:pt x="1674688" y="539970"/>
                    <a:pt x="1674688" y="539970"/>
                    <a:pt x="1674688" y="539970"/>
                  </a:cubicBezTo>
                  <a:close/>
                  <a:moveTo>
                    <a:pt x="1678101" y="556869"/>
                  </a:moveTo>
                  <a:cubicBezTo>
                    <a:pt x="1679807" y="552942"/>
                    <a:pt x="1681599" y="549017"/>
                    <a:pt x="1683305" y="545005"/>
                  </a:cubicBezTo>
                  <a:cubicBezTo>
                    <a:pt x="1683305" y="545432"/>
                    <a:pt x="1683476" y="545773"/>
                    <a:pt x="1683561" y="546200"/>
                  </a:cubicBezTo>
                  <a:lnTo>
                    <a:pt x="1683561" y="546200"/>
                  </a:lnTo>
                  <a:cubicBezTo>
                    <a:pt x="1683561" y="546200"/>
                    <a:pt x="1683561" y="546200"/>
                    <a:pt x="1683561" y="546200"/>
                  </a:cubicBezTo>
                  <a:lnTo>
                    <a:pt x="1683561" y="546200"/>
                  </a:lnTo>
                  <a:cubicBezTo>
                    <a:pt x="1683561" y="546200"/>
                    <a:pt x="1683561" y="546200"/>
                    <a:pt x="1683561" y="546200"/>
                  </a:cubicBezTo>
                  <a:cubicBezTo>
                    <a:pt x="1685267" y="553540"/>
                    <a:pt x="1686974" y="560880"/>
                    <a:pt x="1688680" y="568220"/>
                  </a:cubicBezTo>
                  <a:cubicBezTo>
                    <a:pt x="1686888" y="573512"/>
                    <a:pt x="1685012" y="578803"/>
                    <a:pt x="1683220" y="584095"/>
                  </a:cubicBezTo>
                  <a:cubicBezTo>
                    <a:pt x="1682793" y="581876"/>
                    <a:pt x="1682452" y="579656"/>
                    <a:pt x="1682025" y="577438"/>
                  </a:cubicBezTo>
                  <a:cubicBezTo>
                    <a:pt x="1680746" y="570525"/>
                    <a:pt x="1679466" y="563696"/>
                    <a:pt x="1678101" y="556869"/>
                  </a:cubicBezTo>
                  <a:close/>
                  <a:moveTo>
                    <a:pt x="1717517" y="523156"/>
                  </a:moveTo>
                  <a:cubicBezTo>
                    <a:pt x="1717517" y="518035"/>
                    <a:pt x="1717517" y="512914"/>
                    <a:pt x="1717432" y="507708"/>
                  </a:cubicBezTo>
                  <a:cubicBezTo>
                    <a:pt x="1722636" y="492772"/>
                    <a:pt x="1727670" y="477750"/>
                    <a:pt x="1732619" y="462729"/>
                  </a:cubicBezTo>
                  <a:cubicBezTo>
                    <a:pt x="1732619" y="466655"/>
                    <a:pt x="1732619" y="470667"/>
                    <a:pt x="1732533" y="474593"/>
                  </a:cubicBezTo>
                  <a:lnTo>
                    <a:pt x="1732533" y="474593"/>
                  </a:lnTo>
                  <a:cubicBezTo>
                    <a:pt x="1732533" y="474593"/>
                    <a:pt x="1732533" y="474593"/>
                    <a:pt x="1732533" y="474593"/>
                  </a:cubicBezTo>
                  <a:lnTo>
                    <a:pt x="1732533" y="474593"/>
                  </a:lnTo>
                  <a:cubicBezTo>
                    <a:pt x="1732533" y="474593"/>
                    <a:pt x="1732533" y="474593"/>
                    <a:pt x="1732533" y="474593"/>
                  </a:cubicBezTo>
                  <a:cubicBezTo>
                    <a:pt x="1732533" y="474763"/>
                    <a:pt x="1732533" y="474934"/>
                    <a:pt x="1732533" y="475105"/>
                  </a:cubicBezTo>
                  <a:cubicBezTo>
                    <a:pt x="1731083" y="479287"/>
                    <a:pt x="1729547" y="483555"/>
                    <a:pt x="1728097" y="487737"/>
                  </a:cubicBezTo>
                  <a:cubicBezTo>
                    <a:pt x="1728097" y="487737"/>
                    <a:pt x="1728097" y="487737"/>
                    <a:pt x="1728097" y="487737"/>
                  </a:cubicBezTo>
                  <a:cubicBezTo>
                    <a:pt x="1728097" y="487737"/>
                    <a:pt x="1728097" y="487737"/>
                    <a:pt x="1728097" y="487737"/>
                  </a:cubicBezTo>
                  <a:cubicBezTo>
                    <a:pt x="1728097" y="487737"/>
                    <a:pt x="1728097" y="487737"/>
                    <a:pt x="1728097" y="487737"/>
                  </a:cubicBezTo>
                  <a:cubicBezTo>
                    <a:pt x="1728097" y="487737"/>
                    <a:pt x="1728097" y="487737"/>
                    <a:pt x="1728097" y="487737"/>
                  </a:cubicBezTo>
                  <a:cubicBezTo>
                    <a:pt x="1724513" y="499429"/>
                    <a:pt x="1721015" y="511122"/>
                    <a:pt x="1717603" y="522815"/>
                  </a:cubicBezTo>
                  <a:close/>
                  <a:moveTo>
                    <a:pt x="1760773" y="414081"/>
                  </a:moveTo>
                  <a:lnTo>
                    <a:pt x="1760773" y="414081"/>
                  </a:lnTo>
                  <a:cubicBezTo>
                    <a:pt x="1760773" y="414081"/>
                    <a:pt x="1760773" y="414081"/>
                    <a:pt x="1760773" y="414081"/>
                  </a:cubicBezTo>
                  <a:lnTo>
                    <a:pt x="1760773" y="414081"/>
                  </a:lnTo>
                  <a:cubicBezTo>
                    <a:pt x="1760773" y="415446"/>
                    <a:pt x="1760944" y="416812"/>
                    <a:pt x="1761029" y="418263"/>
                  </a:cubicBezTo>
                  <a:cubicBezTo>
                    <a:pt x="1760091" y="416129"/>
                    <a:pt x="1759152" y="413995"/>
                    <a:pt x="1758214" y="411862"/>
                  </a:cubicBezTo>
                  <a:cubicBezTo>
                    <a:pt x="1758981" y="409301"/>
                    <a:pt x="1759749" y="406741"/>
                    <a:pt x="1760432" y="404095"/>
                  </a:cubicBezTo>
                  <a:lnTo>
                    <a:pt x="1760944" y="402217"/>
                  </a:lnTo>
                  <a:cubicBezTo>
                    <a:pt x="1760944" y="406143"/>
                    <a:pt x="1760773" y="409984"/>
                    <a:pt x="1760773" y="413910"/>
                  </a:cubicBezTo>
                  <a:lnTo>
                    <a:pt x="1760773" y="413910"/>
                  </a:lnTo>
                  <a:close/>
                  <a:moveTo>
                    <a:pt x="1765295" y="376357"/>
                  </a:moveTo>
                  <a:cubicBezTo>
                    <a:pt x="1765636" y="377978"/>
                    <a:pt x="1765977" y="379600"/>
                    <a:pt x="1766404" y="381221"/>
                  </a:cubicBezTo>
                  <a:lnTo>
                    <a:pt x="1765892" y="382673"/>
                  </a:lnTo>
                  <a:cubicBezTo>
                    <a:pt x="1765722" y="380624"/>
                    <a:pt x="1765551" y="378491"/>
                    <a:pt x="1765295" y="376442"/>
                  </a:cubicBezTo>
                  <a:close/>
                  <a:moveTo>
                    <a:pt x="1761114" y="423299"/>
                  </a:moveTo>
                  <a:cubicBezTo>
                    <a:pt x="1760005" y="426371"/>
                    <a:pt x="1758896" y="429529"/>
                    <a:pt x="1757872" y="432601"/>
                  </a:cubicBezTo>
                  <a:cubicBezTo>
                    <a:pt x="1756678" y="430297"/>
                    <a:pt x="1755398" y="427993"/>
                    <a:pt x="1754118" y="425688"/>
                  </a:cubicBezTo>
                  <a:cubicBezTo>
                    <a:pt x="1755057" y="422616"/>
                    <a:pt x="1755910" y="419543"/>
                    <a:pt x="1756848" y="416470"/>
                  </a:cubicBezTo>
                  <a:cubicBezTo>
                    <a:pt x="1757958" y="418263"/>
                    <a:pt x="1759067" y="419970"/>
                    <a:pt x="1760176" y="421762"/>
                  </a:cubicBezTo>
                  <a:lnTo>
                    <a:pt x="1761114" y="423299"/>
                  </a:lnTo>
                  <a:close/>
                  <a:moveTo>
                    <a:pt x="1751730" y="421506"/>
                  </a:moveTo>
                  <a:cubicBezTo>
                    <a:pt x="1750535" y="419287"/>
                    <a:pt x="1749255" y="417153"/>
                    <a:pt x="1747976" y="414934"/>
                  </a:cubicBezTo>
                  <a:lnTo>
                    <a:pt x="1750620" y="406741"/>
                  </a:lnTo>
                  <a:cubicBezTo>
                    <a:pt x="1751985" y="408875"/>
                    <a:pt x="1753351" y="411008"/>
                    <a:pt x="1754716" y="413227"/>
                  </a:cubicBezTo>
                  <a:cubicBezTo>
                    <a:pt x="1753692" y="415958"/>
                    <a:pt x="1752668" y="418775"/>
                    <a:pt x="1751730" y="421506"/>
                  </a:cubicBezTo>
                  <a:close/>
                  <a:moveTo>
                    <a:pt x="1749938" y="405631"/>
                  </a:moveTo>
                  <a:lnTo>
                    <a:pt x="1746952" y="413227"/>
                  </a:lnTo>
                  <a:cubicBezTo>
                    <a:pt x="1744477" y="408960"/>
                    <a:pt x="1741833" y="404692"/>
                    <a:pt x="1739188" y="400510"/>
                  </a:cubicBezTo>
                  <a:lnTo>
                    <a:pt x="1742003" y="392744"/>
                  </a:lnTo>
                  <a:cubicBezTo>
                    <a:pt x="1744648" y="397097"/>
                    <a:pt x="1747293" y="401364"/>
                    <a:pt x="1749938" y="405631"/>
                  </a:cubicBezTo>
                  <a:close/>
                  <a:moveTo>
                    <a:pt x="1736458" y="408021"/>
                  </a:moveTo>
                  <a:cubicBezTo>
                    <a:pt x="1739188" y="411691"/>
                    <a:pt x="1742003" y="415361"/>
                    <a:pt x="1744734" y="419031"/>
                  </a:cubicBezTo>
                  <a:lnTo>
                    <a:pt x="1742856" y="423981"/>
                  </a:lnTo>
                  <a:cubicBezTo>
                    <a:pt x="1742003" y="426115"/>
                    <a:pt x="1741150" y="428163"/>
                    <a:pt x="1740297" y="430297"/>
                  </a:cubicBezTo>
                  <a:cubicBezTo>
                    <a:pt x="1739273" y="428505"/>
                    <a:pt x="1738249" y="426627"/>
                    <a:pt x="1737140" y="424835"/>
                  </a:cubicBezTo>
                  <a:cubicBezTo>
                    <a:pt x="1736799" y="419628"/>
                    <a:pt x="1736373" y="414507"/>
                    <a:pt x="1736031" y="409301"/>
                  </a:cubicBezTo>
                  <a:lnTo>
                    <a:pt x="1736458" y="408021"/>
                  </a:lnTo>
                  <a:close/>
                  <a:moveTo>
                    <a:pt x="1701307" y="530837"/>
                  </a:moveTo>
                  <a:cubicBezTo>
                    <a:pt x="1700027" y="524777"/>
                    <a:pt x="1698662" y="518718"/>
                    <a:pt x="1697297" y="512658"/>
                  </a:cubicBezTo>
                  <a:cubicBezTo>
                    <a:pt x="1698492" y="509841"/>
                    <a:pt x="1699686" y="507025"/>
                    <a:pt x="1700880" y="504209"/>
                  </a:cubicBezTo>
                  <a:cubicBezTo>
                    <a:pt x="1702160" y="510183"/>
                    <a:pt x="1703354" y="516157"/>
                    <a:pt x="1704464" y="522217"/>
                  </a:cubicBezTo>
                  <a:cubicBezTo>
                    <a:pt x="1703440" y="525204"/>
                    <a:pt x="1702416" y="528106"/>
                    <a:pt x="1701392" y="531093"/>
                  </a:cubicBezTo>
                  <a:lnTo>
                    <a:pt x="1701392" y="530923"/>
                  </a:lnTo>
                  <a:cubicBezTo>
                    <a:pt x="1701392" y="530923"/>
                    <a:pt x="1701392" y="530752"/>
                    <a:pt x="1701392" y="530752"/>
                  </a:cubicBezTo>
                  <a:lnTo>
                    <a:pt x="1701392" y="530752"/>
                  </a:lnTo>
                  <a:close/>
                  <a:moveTo>
                    <a:pt x="1706767" y="515560"/>
                  </a:moveTo>
                  <a:cubicBezTo>
                    <a:pt x="1706170" y="509500"/>
                    <a:pt x="1705487" y="503440"/>
                    <a:pt x="1704720" y="497296"/>
                  </a:cubicBezTo>
                  <a:cubicBezTo>
                    <a:pt x="1704720" y="496783"/>
                    <a:pt x="1704549" y="496357"/>
                    <a:pt x="1704464" y="495845"/>
                  </a:cubicBezTo>
                  <a:cubicBezTo>
                    <a:pt x="1704805" y="494991"/>
                    <a:pt x="1705146" y="494223"/>
                    <a:pt x="1705487" y="493369"/>
                  </a:cubicBezTo>
                  <a:cubicBezTo>
                    <a:pt x="1705487" y="493369"/>
                    <a:pt x="1705487" y="493369"/>
                    <a:pt x="1705487" y="493369"/>
                  </a:cubicBezTo>
                  <a:cubicBezTo>
                    <a:pt x="1705487" y="493369"/>
                    <a:pt x="1705487" y="493198"/>
                    <a:pt x="1705487" y="493198"/>
                  </a:cubicBezTo>
                  <a:lnTo>
                    <a:pt x="1705487" y="493028"/>
                  </a:lnTo>
                  <a:cubicBezTo>
                    <a:pt x="1705487" y="493028"/>
                    <a:pt x="1705487" y="493028"/>
                    <a:pt x="1705487" y="493028"/>
                  </a:cubicBezTo>
                  <a:cubicBezTo>
                    <a:pt x="1707024" y="488846"/>
                    <a:pt x="1708645" y="484579"/>
                    <a:pt x="1710180" y="480396"/>
                  </a:cubicBezTo>
                  <a:cubicBezTo>
                    <a:pt x="1710862" y="487054"/>
                    <a:pt x="1711545" y="493711"/>
                    <a:pt x="1712228" y="500368"/>
                  </a:cubicBezTo>
                  <a:cubicBezTo>
                    <a:pt x="1711289" y="502587"/>
                    <a:pt x="1710436" y="504892"/>
                    <a:pt x="1709498" y="507110"/>
                  </a:cubicBezTo>
                  <a:lnTo>
                    <a:pt x="1709498" y="507110"/>
                  </a:lnTo>
                  <a:cubicBezTo>
                    <a:pt x="1709498" y="507110"/>
                    <a:pt x="1709498" y="507110"/>
                    <a:pt x="1709498" y="507110"/>
                  </a:cubicBezTo>
                  <a:lnTo>
                    <a:pt x="1709498" y="507110"/>
                  </a:lnTo>
                  <a:cubicBezTo>
                    <a:pt x="1709498" y="507110"/>
                    <a:pt x="1709498" y="507110"/>
                    <a:pt x="1709498" y="507110"/>
                  </a:cubicBezTo>
                  <a:cubicBezTo>
                    <a:pt x="1708559" y="509927"/>
                    <a:pt x="1707620" y="512658"/>
                    <a:pt x="1706597" y="515475"/>
                  </a:cubicBezTo>
                  <a:close/>
                  <a:moveTo>
                    <a:pt x="1716152" y="464607"/>
                  </a:moveTo>
                  <a:cubicBezTo>
                    <a:pt x="1718370" y="458462"/>
                    <a:pt x="1720589" y="452317"/>
                    <a:pt x="1722807" y="446172"/>
                  </a:cubicBezTo>
                  <a:cubicBezTo>
                    <a:pt x="1725623" y="448561"/>
                    <a:pt x="1728353" y="450866"/>
                    <a:pt x="1731168" y="453255"/>
                  </a:cubicBezTo>
                  <a:cubicBezTo>
                    <a:pt x="1726476" y="465034"/>
                    <a:pt x="1721783" y="476897"/>
                    <a:pt x="1717005" y="488675"/>
                  </a:cubicBezTo>
                  <a:cubicBezTo>
                    <a:pt x="1716835" y="480652"/>
                    <a:pt x="1716579" y="472544"/>
                    <a:pt x="1716152" y="464521"/>
                  </a:cubicBezTo>
                  <a:close/>
                  <a:moveTo>
                    <a:pt x="1708729" y="463839"/>
                  </a:moveTo>
                  <a:cubicBezTo>
                    <a:pt x="1708815" y="464778"/>
                    <a:pt x="1708900" y="465631"/>
                    <a:pt x="1708986" y="466570"/>
                  </a:cubicBezTo>
                  <a:cubicBezTo>
                    <a:pt x="1706767" y="471691"/>
                    <a:pt x="1704549" y="476812"/>
                    <a:pt x="1702416" y="481933"/>
                  </a:cubicBezTo>
                  <a:cubicBezTo>
                    <a:pt x="1701819" y="478092"/>
                    <a:pt x="1701051" y="474251"/>
                    <a:pt x="1700283" y="470411"/>
                  </a:cubicBezTo>
                  <a:cubicBezTo>
                    <a:pt x="1702928" y="464692"/>
                    <a:pt x="1705573" y="458974"/>
                    <a:pt x="1708133" y="453255"/>
                  </a:cubicBezTo>
                  <a:cubicBezTo>
                    <a:pt x="1708303" y="456755"/>
                    <a:pt x="1708474" y="460254"/>
                    <a:pt x="1708645" y="463754"/>
                  </a:cubicBezTo>
                  <a:lnTo>
                    <a:pt x="1708645" y="463754"/>
                  </a:lnTo>
                  <a:cubicBezTo>
                    <a:pt x="1708645" y="463754"/>
                    <a:pt x="1708645" y="463839"/>
                    <a:pt x="1708645" y="463839"/>
                  </a:cubicBezTo>
                  <a:lnTo>
                    <a:pt x="1708645" y="463839"/>
                  </a:lnTo>
                  <a:close/>
                  <a:moveTo>
                    <a:pt x="1694738" y="501307"/>
                  </a:moveTo>
                  <a:cubicBezTo>
                    <a:pt x="1693714" y="497039"/>
                    <a:pt x="1692775" y="492857"/>
                    <a:pt x="1691751" y="488590"/>
                  </a:cubicBezTo>
                  <a:cubicBezTo>
                    <a:pt x="1693031" y="485944"/>
                    <a:pt x="1694311" y="483213"/>
                    <a:pt x="1695591" y="480567"/>
                  </a:cubicBezTo>
                  <a:cubicBezTo>
                    <a:pt x="1696529" y="484322"/>
                    <a:pt x="1697383" y="488078"/>
                    <a:pt x="1698236" y="491919"/>
                  </a:cubicBezTo>
                  <a:cubicBezTo>
                    <a:pt x="1697041" y="495076"/>
                    <a:pt x="1695932" y="498234"/>
                    <a:pt x="1694738" y="501307"/>
                  </a:cubicBezTo>
                  <a:close/>
                  <a:moveTo>
                    <a:pt x="1690898" y="511805"/>
                  </a:moveTo>
                  <a:cubicBezTo>
                    <a:pt x="1689363" y="515901"/>
                    <a:pt x="1687912" y="520083"/>
                    <a:pt x="1686376" y="524180"/>
                  </a:cubicBezTo>
                  <a:cubicBezTo>
                    <a:pt x="1685182" y="518633"/>
                    <a:pt x="1683902" y="513170"/>
                    <a:pt x="1682452" y="507708"/>
                  </a:cubicBezTo>
                  <a:cubicBezTo>
                    <a:pt x="1684414" y="503697"/>
                    <a:pt x="1686376" y="499770"/>
                    <a:pt x="1688339" y="495759"/>
                  </a:cubicBezTo>
                  <a:cubicBezTo>
                    <a:pt x="1689192" y="501136"/>
                    <a:pt x="1690045" y="506428"/>
                    <a:pt x="1690898" y="511805"/>
                  </a:cubicBezTo>
                  <a:close/>
                  <a:moveTo>
                    <a:pt x="1676309" y="486542"/>
                  </a:moveTo>
                  <a:cubicBezTo>
                    <a:pt x="1679125" y="481933"/>
                    <a:pt x="1681855" y="477238"/>
                    <a:pt x="1684670" y="472630"/>
                  </a:cubicBezTo>
                  <a:cubicBezTo>
                    <a:pt x="1685353" y="476897"/>
                    <a:pt x="1686035" y="481165"/>
                    <a:pt x="1686718" y="485347"/>
                  </a:cubicBezTo>
                  <a:cubicBezTo>
                    <a:pt x="1684414" y="489529"/>
                    <a:pt x="1682110" y="493626"/>
                    <a:pt x="1679722" y="497808"/>
                  </a:cubicBezTo>
                  <a:cubicBezTo>
                    <a:pt x="1678613" y="494052"/>
                    <a:pt x="1677504" y="490297"/>
                    <a:pt x="1676309" y="486542"/>
                  </a:cubicBezTo>
                  <a:close/>
                  <a:moveTo>
                    <a:pt x="1686974" y="468789"/>
                  </a:moveTo>
                  <a:cubicBezTo>
                    <a:pt x="1688339" y="466485"/>
                    <a:pt x="1689704" y="464180"/>
                    <a:pt x="1691069" y="461876"/>
                  </a:cubicBezTo>
                  <a:cubicBezTo>
                    <a:pt x="1691410" y="463497"/>
                    <a:pt x="1691751" y="465034"/>
                    <a:pt x="1692093" y="466655"/>
                  </a:cubicBezTo>
                  <a:lnTo>
                    <a:pt x="1692093" y="466655"/>
                  </a:lnTo>
                  <a:cubicBezTo>
                    <a:pt x="1692093" y="466655"/>
                    <a:pt x="1692093" y="466826"/>
                    <a:pt x="1692093" y="466826"/>
                  </a:cubicBezTo>
                  <a:lnTo>
                    <a:pt x="1692093" y="466997"/>
                  </a:lnTo>
                  <a:cubicBezTo>
                    <a:pt x="1692093" y="466997"/>
                    <a:pt x="1692093" y="466997"/>
                    <a:pt x="1692093" y="466997"/>
                  </a:cubicBezTo>
                  <a:cubicBezTo>
                    <a:pt x="1692605" y="468960"/>
                    <a:pt x="1693117" y="471008"/>
                    <a:pt x="1693629" y="472971"/>
                  </a:cubicBezTo>
                  <a:cubicBezTo>
                    <a:pt x="1692349" y="475361"/>
                    <a:pt x="1690984" y="477665"/>
                    <a:pt x="1689704" y="480055"/>
                  </a:cubicBezTo>
                  <a:cubicBezTo>
                    <a:pt x="1688765" y="476300"/>
                    <a:pt x="1687912" y="472544"/>
                    <a:pt x="1686974" y="468789"/>
                  </a:cubicBezTo>
                  <a:close/>
                  <a:moveTo>
                    <a:pt x="1696103" y="453512"/>
                  </a:moveTo>
                  <a:cubicBezTo>
                    <a:pt x="1696785" y="452402"/>
                    <a:pt x="1697383" y="451293"/>
                    <a:pt x="1698065" y="450183"/>
                  </a:cubicBezTo>
                  <a:lnTo>
                    <a:pt x="1707279" y="434820"/>
                  </a:lnTo>
                  <a:cubicBezTo>
                    <a:pt x="1707450" y="439002"/>
                    <a:pt x="1707706" y="443099"/>
                    <a:pt x="1707876" y="447281"/>
                  </a:cubicBezTo>
                  <a:cubicBezTo>
                    <a:pt x="1704891" y="452743"/>
                    <a:pt x="1701904" y="458120"/>
                    <a:pt x="1698833" y="463583"/>
                  </a:cubicBezTo>
                  <a:cubicBezTo>
                    <a:pt x="1697894" y="460254"/>
                    <a:pt x="1696956" y="456840"/>
                    <a:pt x="1696017" y="453512"/>
                  </a:cubicBezTo>
                  <a:close/>
                  <a:moveTo>
                    <a:pt x="1714616" y="439344"/>
                  </a:moveTo>
                  <a:cubicBezTo>
                    <a:pt x="1715811" y="440368"/>
                    <a:pt x="1717091" y="441307"/>
                    <a:pt x="1718285" y="442331"/>
                  </a:cubicBezTo>
                  <a:cubicBezTo>
                    <a:pt x="1718627" y="442587"/>
                    <a:pt x="1718968" y="442929"/>
                    <a:pt x="1719309" y="443184"/>
                  </a:cubicBezTo>
                  <a:cubicBezTo>
                    <a:pt x="1717858" y="446428"/>
                    <a:pt x="1716494" y="449671"/>
                    <a:pt x="1715043" y="452829"/>
                  </a:cubicBezTo>
                  <a:cubicBezTo>
                    <a:pt x="1714616" y="448988"/>
                    <a:pt x="1714190" y="445148"/>
                    <a:pt x="1713678" y="441392"/>
                  </a:cubicBezTo>
                  <a:cubicBezTo>
                    <a:pt x="1713678" y="441392"/>
                    <a:pt x="1713678" y="441307"/>
                    <a:pt x="1713678" y="441222"/>
                  </a:cubicBezTo>
                  <a:lnTo>
                    <a:pt x="1714531" y="439344"/>
                  </a:lnTo>
                  <a:close/>
                  <a:moveTo>
                    <a:pt x="1715726" y="436954"/>
                  </a:moveTo>
                  <a:lnTo>
                    <a:pt x="1720248" y="426883"/>
                  </a:lnTo>
                  <a:cubicBezTo>
                    <a:pt x="1721612" y="428419"/>
                    <a:pt x="1722978" y="429955"/>
                    <a:pt x="1724428" y="431577"/>
                  </a:cubicBezTo>
                  <a:cubicBezTo>
                    <a:pt x="1722978" y="434820"/>
                    <a:pt x="1721612" y="437978"/>
                    <a:pt x="1720248" y="441222"/>
                  </a:cubicBezTo>
                  <a:cubicBezTo>
                    <a:pt x="1720077" y="441051"/>
                    <a:pt x="1719906" y="440880"/>
                    <a:pt x="1719650" y="440709"/>
                  </a:cubicBezTo>
                  <a:cubicBezTo>
                    <a:pt x="1718370" y="439514"/>
                    <a:pt x="1717005" y="438235"/>
                    <a:pt x="1715726" y="437040"/>
                  </a:cubicBezTo>
                  <a:close/>
                  <a:moveTo>
                    <a:pt x="1727073" y="434650"/>
                  </a:moveTo>
                  <a:cubicBezTo>
                    <a:pt x="1728950" y="436869"/>
                    <a:pt x="1730912" y="439088"/>
                    <a:pt x="1732789" y="441307"/>
                  </a:cubicBezTo>
                  <a:cubicBezTo>
                    <a:pt x="1732789" y="444123"/>
                    <a:pt x="1732789" y="446854"/>
                    <a:pt x="1732789" y="449671"/>
                  </a:cubicBezTo>
                  <a:cubicBezTo>
                    <a:pt x="1732448" y="450610"/>
                    <a:pt x="1732107" y="451463"/>
                    <a:pt x="1731680" y="452402"/>
                  </a:cubicBezTo>
                  <a:cubicBezTo>
                    <a:pt x="1728950" y="449756"/>
                    <a:pt x="1726305" y="447111"/>
                    <a:pt x="1723575" y="444550"/>
                  </a:cubicBezTo>
                  <a:cubicBezTo>
                    <a:pt x="1724769" y="441307"/>
                    <a:pt x="1725964" y="437978"/>
                    <a:pt x="1727073" y="434735"/>
                  </a:cubicBezTo>
                  <a:close/>
                  <a:moveTo>
                    <a:pt x="1738590" y="434820"/>
                  </a:moveTo>
                  <a:cubicBezTo>
                    <a:pt x="1738420" y="435332"/>
                    <a:pt x="1738164" y="435759"/>
                    <a:pt x="1737994" y="436271"/>
                  </a:cubicBezTo>
                  <a:cubicBezTo>
                    <a:pt x="1737994" y="435503"/>
                    <a:pt x="1737908" y="434650"/>
                    <a:pt x="1737823" y="433882"/>
                  </a:cubicBezTo>
                  <a:cubicBezTo>
                    <a:pt x="1738079" y="434223"/>
                    <a:pt x="1738335" y="434479"/>
                    <a:pt x="1738506" y="434820"/>
                  </a:cubicBezTo>
                  <a:close/>
                  <a:moveTo>
                    <a:pt x="1750109" y="426371"/>
                  </a:moveTo>
                  <a:cubicBezTo>
                    <a:pt x="1748488" y="430724"/>
                    <a:pt x="1746952" y="435076"/>
                    <a:pt x="1745416" y="439429"/>
                  </a:cubicBezTo>
                  <a:cubicBezTo>
                    <a:pt x="1744307" y="437466"/>
                    <a:pt x="1743283" y="435418"/>
                    <a:pt x="1742174" y="433455"/>
                  </a:cubicBezTo>
                  <a:cubicBezTo>
                    <a:pt x="1743113" y="430468"/>
                    <a:pt x="1744051" y="427566"/>
                    <a:pt x="1745075" y="424578"/>
                  </a:cubicBezTo>
                  <a:lnTo>
                    <a:pt x="1746269" y="420994"/>
                  </a:lnTo>
                  <a:cubicBezTo>
                    <a:pt x="1747549" y="422786"/>
                    <a:pt x="1748914" y="424578"/>
                    <a:pt x="1750194" y="426371"/>
                  </a:cubicBezTo>
                  <a:close/>
                  <a:moveTo>
                    <a:pt x="1744222" y="442587"/>
                  </a:moveTo>
                  <a:cubicBezTo>
                    <a:pt x="1743454" y="444721"/>
                    <a:pt x="1742686" y="446769"/>
                    <a:pt x="1741918" y="448903"/>
                  </a:cubicBezTo>
                  <a:cubicBezTo>
                    <a:pt x="1740809" y="447366"/>
                    <a:pt x="1739700" y="445745"/>
                    <a:pt x="1738676" y="444208"/>
                  </a:cubicBezTo>
                  <a:cubicBezTo>
                    <a:pt x="1739359" y="442075"/>
                    <a:pt x="1740041" y="439856"/>
                    <a:pt x="1740809" y="437722"/>
                  </a:cubicBezTo>
                  <a:cubicBezTo>
                    <a:pt x="1742003" y="439344"/>
                    <a:pt x="1743113" y="440965"/>
                    <a:pt x="1744307" y="442587"/>
                  </a:cubicBezTo>
                  <a:close/>
                  <a:moveTo>
                    <a:pt x="1741065" y="451378"/>
                  </a:moveTo>
                  <a:cubicBezTo>
                    <a:pt x="1740468" y="453171"/>
                    <a:pt x="1739785" y="454877"/>
                    <a:pt x="1739188" y="456670"/>
                  </a:cubicBezTo>
                  <a:cubicBezTo>
                    <a:pt x="1739017" y="453938"/>
                    <a:pt x="1738932" y="451207"/>
                    <a:pt x="1738761" y="448561"/>
                  </a:cubicBezTo>
                  <a:cubicBezTo>
                    <a:pt x="1739273" y="449159"/>
                    <a:pt x="1739785" y="449842"/>
                    <a:pt x="1740297" y="450439"/>
                  </a:cubicBezTo>
                  <a:lnTo>
                    <a:pt x="1741065" y="451378"/>
                  </a:lnTo>
                  <a:close/>
                  <a:moveTo>
                    <a:pt x="1715299" y="530667"/>
                  </a:moveTo>
                  <a:cubicBezTo>
                    <a:pt x="1713337" y="537324"/>
                    <a:pt x="1711374" y="543981"/>
                    <a:pt x="1709498" y="550638"/>
                  </a:cubicBezTo>
                  <a:lnTo>
                    <a:pt x="1708986" y="541421"/>
                  </a:lnTo>
                  <a:lnTo>
                    <a:pt x="1708218" y="531008"/>
                  </a:lnTo>
                  <a:cubicBezTo>
                    <a:pt x="1710180" y="526143"/>
                    <a:pt x="1712057" y="521364"/>
                    <a:pt x="1714019" y="516499"/>
                  </a:cubicBezTo>
                  <a:cubicBezTo>
                    <a:pt x="1714446" y="521193"/>
                    <a:pt x="1714873" y="525887"/>
                    <a:pt x="1715299" y="530667"/>
                  </a:cubicBezTo>
                  <a:close/>
                  <a:moveTo>
                    <a:pt x="1709156" y="551833"/>
                  </a:moveTo>
                  <a:cubicBezTo>
                    <a:pt x="1708133" y="555247"/>
                    <a:pt x="1707194" y="558661"/>
                    <a:pt x="1706170" y="562075"/>
                  </a:cubicBezTo>
                  <a:cubicBezTo>
                    <a:pt x="1705232" y="555759"/>
                    <a:pt x="1704293" y="549358"/>
                    <a:pt x="1703354" y="543042"/>
                  </a:cubicBezTo>
                  <a:cubicBezTo>
                    <a:pt x="1704464" y="540311"/>
                    <a:pt x="1705573" y="537580"/>
                    <a:pt x="1706767" y="534849"/>
                  </a:cubicBezTo>
                  <a:lnTo>
                    <a:pt x="1707791" y="541677"/>
                  </a:lnTo>
                  <a:lnTo>
                    <a:pt x="1709156" y="551918"/>
                  </a:lnTo>
                  <a:close/>
                  <a:moveTo>
                    <a:pt x="1703013" y="572914"/>
                  </a:moveTo>
                  <a:cubicBezTo>
                    <a:pt x="1703013" y="572914"/>
                    <a:pt x="1702843" y="573597"/>
                    <a:pt x="1702758" y="573853"/>
                  </a:cubicBezTo>
                  <a:lnTo>
                    <a:pt x="1697809" y="590581"/>
                  </a:lnTo>
                  <a:cubicBezTo>
                    <a:pt x="1696700" y="582046"/>
                    <a:pt x="1695505" y="573512"/>
                    <a:pt x="1694226" y="565062"/>
                  </a:cubicBezTo>
                  <a:cubicBezTo>
                    <a:pt x="1695762" y="561307"/>
                    <a:pt x="1697383" y="557637"/>
                    <a:pt x="1698918" y="553882"/>
                  </a:cubicBezTo>
                  <a:cubicBezTo>
                    <a:pt x="1700283" y="560197"/>
                    <a:pt x="1701648" y="566598"/>
                    <a:pt x="1703099" y="572914"/>
                  </a:cubicBezTo>
                  <a:close/>
                  <a:moveTo>
                    <a:pt x="1692775" y="556442"/>
                  </a:moveTo>
                  <a:cubicBezTo>
                    <a:pt x="1692178" y="552601"/>
                    <a:pt x="1691496" y="548760"/>
                    <a:pt x="1690813" y="544920"/>
                  </a:cubicBezTo>
                  <a:lnTo>
                    <a:pt x="1690813" y="544920"/>
                  </a:lnTo>
                  <a:cubicBezTo>
                    <a:pt x="1690813" y="544920"/>
                    <a:pt x="1690813" y="544749"/>
                    <a:pt x="1690813" y="544749"/>
                  </a:cubicBezTo>
                  <a:lnTo>
                    <a:pt x="1690813" y="544578"/>
                  </a:lnTo>
                  <a:cubicBezTo>
                    <a:pt x="1690813" y="544578"/>
                    <a:pt x="1690813" y="544578"/>
                    <a:pt x="1690813" y="544578"/>
                  </a:cubicBezTo>
                  <a:cubicBezTo>
                    <a:pt x="1690472" y="543213"/>
                    <a:pt x="1690130" y="541847"/>
                    <a:pt x="1689789" y="540567"/>
                  </a:cubicBezTo>
                  <a:lnTo>
                    <a:pt x="1688595" y="534166"/>
                  </a:lnTo>
                  <a:cubicBezTo>
                    <a:pt x="1688595" y="534166"/>
                    <a:pt x="1688509" y="533654"/>
                    <a:pt x="1688424" y="533483"/>
                  </a:cubicBezTo>
                  <a:cubicBezTo>
                    <a:pt x="1689875" y="530154"/>
                    <a:pt x="1691325" y="526826"/>
                    <a:pt x="1692775" y="523498"/>
                  </a:cubicBezTo>
                  <a:cubicBezTo>
                    <a:pt x="1693287" y="526485"/>
                    <a:pt x="1693714" y="529472"/>
                    <a:pt x="1694226" y="532374"/>
                  </a:cubicBezTo>
                  <a:lnTo>
                    <a:pt x="1694226" y="532374"/>
                  </a:lnTo>
                  <a:cubicBezTo>
                    <a:pt x="1694226" y="532374"/>
                    <a:pt x="1694226" y="532374"/>
                    <a:pt x="1694226" y="532374"/>
                  </a:cubicBezTo>
                  <a:lnTo>
                    <a:pt x="1694226" y="532374"/>
                  </a:lnTo>
                  <a:cubicBezTo>
                    <a:pt x="1694226" y="532374"/>
                    <a:pt x="1694226" y="532374"/>
                    <a:pt x="1694226" y="532374"/>
                  </a:cubicBezTo>
                  <a:cubicBezTo>
                    <a:pt x="1695079" y="536470"/>
                    <a:pt x="1696017" y="540482"/>
                    <a:pt x="1696871" y="544578"/>
                  </a:cubicBezTo>
                  <a:cubicBezTo>
                    <a:pt x="1695505" y="548505"/>
                    <a:pt x="1694141" y="552430"/>
                    <a:pt x="1692861" y="556357"/>
                  </a:cubicBezTo>
                  <a:close/>
                  <a:moveTo>
                    <a:pt x="1668886" y="518547"/>
                  </a:moveTo>
                  <a:cubicBezTo>
                    <a:pt x="1667607" y="514023"/>
                    <a:pt x="1666327" y="509586"/>
                    <a:pt x="1665047" y="505062"/>
                  </a:cubicBezTo>
                  <a:cubicBezTo>
                    <a:pt x="1667351" y="501307"/>
                    <a:pt x="1669655" y="497551"/>
                    <a:pt x="1671958" y="493796"/>
                  </a:cubicBezTo>
                  <a:cubicBezTo>
                    <a:pt x="1673152" y="496698"/>
                    <a:pt x="1674176" y="499600"/>
                    <a:pt x="1675371" y="502587"/>
                  </a:cubicBezTo>
                  <a:cubicBezTo>
                    <a:pt x="1675541" y="503355"/>
                    <a:pt x="1675712" y="504209"/>
                    <a:pt x="1675797" y="504977"/>
                  </a:cubicBezTo>
                  <a:cubicBezTo>
                    <a:pt x="1675285" y="505830"/>
                    <a:pt x="1674773" y="506769"/>
                    <a:pt x="1674261" y="507708"/>
                  </a:cubicBezTo>
                  <a:lnTo>
                    <a:pt x="1674261" y="507708"/>
                  </a:lnTo>
                  <a:cubicBezTo>
                    <a:pt x="1674261" y="507708"/>
                    <a:pt x="1674261" y="507708"/>
                    <a:pt x="1674261" y="507708"/>
                  </a:cubicBezTo>
                  <a:lnTo>
                    <a:pt x="1674261" y="507708"/>
                  </a:lnTo>
                  <a:cubicBezTo>
                    <a:pt x="1674261" y="507708"/>
                    <a:pt x="1674261" y="507708"/>
                    <a:pt x="1674261" y="507708"/>
                  </a:cubicBezTo>
                  <a:cubicBezTo>
                    <a:pt x="1672470" y="511293"/>
                    <a:pt x="1670678" y="514877"/>
                    <a:pt x="1668886" y="518547"/>
                  </a:cubicBezTo>
                  <a:close/>
                  <a:moveTo>
                    <a:pt x="1664450" y="527423"/>
                  </a:moveTo>
                  <a:cubicBezTo>
                    <a:pt x="1659331" y="537751"/>
                    <a:pt x="1654212" y="548163"/>
                    <a:pt x="1649007" y="558490"/>
                  </a:cubicBezTo>
                  <a:cubicBezTo>
                    <a:pt x="1647472" y="550553"/>
                    <a:pt x="1645851" y="542616"/>
                    <a:pt x="1644059" y="534764"/>
                  </a:cubicBezTo>
                  <a:lnTo>
                    <a:pt x="1644059" y="534764"/>
                  </a:lnTo>
                  <a:cubicBezTo>
                    <a:pt x="1644059" y="534764"/>
                    <a:pt x="1644059" y="534678"/>
                    <a:pt x="1644059" y="534678"/>
                  </a:cubicBezTo>
                  <a:cubicBezTo>
                    <a:pt x="1649775" y="526826"/>
                    <a:pt x="1655406" y="518974"/>
                    <a:pt x="1660952" y="511036"/>
                  </a:cubicBezTo>
                  <a:cubicBezTo>
                    <a:pt x="1662147" y="516499"/>
                    <a:pt x="1663256" y="522046"/>
                    <a:pt x="1664450" y="527509"/>
                  </a:cubicBezTo>
                  <a:close/>
                  <a:moveTo>
                    <a:pt x="1645424" y="565574"/>
                  </a:moveTo>
                  <a:cubicBezTo>
                    <a:pt x="1643547" y="569244"/>
                    <a:pt x="1641756" y="572914"/>
                    <a:pt x="1639879" y="576499"/>
                  </a:cubicBezTo>
                  <a:lnTo>
                    <a:pt x="1634077" y="587679"/>
                  </a:lnTo>
                  <a:cubicBezTo>
                    <a:pt x="1631517" y="578120"/>
                    <a:pt x="1628958" y="568561"/>
                    <a:pt x="1626399" y="558917"/>
                  </a:cubicBezTo>
                  <a:lnTo>
                    <a:pt x="1626399" y="558917"/>
                  </a:lnTo>
                  <a:cubicBezTo>
                    <a:pt x="1630408" y="553284"/>
                    <a:pt x="1634418" y="547736"/>
                    <a:pt x="1638514" y="542189"/>
                  </a:cubicBezTo>
                  <a:cubicBezTo>
                    <a:pt x="1640817" y="549955"/>
                    <a:pt x="1643036" y="557722"/>
                    <a:pt x="1645339" y="565574"/>
                  </a:cubicBezTo>
                  <a:close/>
                  <a:moveTo>
                    <a:pt x="1618208" y="529728"/>
                  </a:moveTo>
                  <a:cubicBezTo>
                    <a:pt x="1622559" y="523327"/>
                    <a:pt x="1626910" y="516926"/>
                    <a:pt x="1631176" y="510524"/>
                  </a:cubicBezTo>
                  <a:cubicBezTo>
                    <a:pt x="1633053" y="519145"/>
                    <a:pt x="1634930" y="527765"/>
                    <a:pt x="1636892" y="536385"/>
                  </a:cubicBezTo>
                  <a:lnTo>
                    <a:pt x="1636892" y="536385"/>
                  </a:lnTo>
                  <a:cubicBezTo>
                    <a:pt x="1636892" y="536385"/>
                    <a:pt x="1636892" y="536385"/>
                    <a:pt x="1636892" y="536385"/>
                  </a:cubicBezTo>
                  <a:lnTo>
                    <a:pt x="1636892" y="536385"/>
                  </a:lnTo>
                  <a:cubicBezTo>
                    <a:pt x="1636892" y="536385"/>
                    <a:pt x="1636892" y="536385"/>
                    <a:pt x="1636892" y="536385"/>
                  </a:cubicBezTo>
                  <a:cubicBezTo>
                    <a:pt x="1636892" y="536556"/>
                    <a:pt x="1636978" y="536726"/>
                    <a:pt x="1637063" y="536897"/>
                  </a:cubicBezTo>
                  <a:cubicBezTo>
                    <a:pt x="1633309" y="543213"/>
                    <a:pt x="1629470" y="549614"/>
                    <a:pt x="1625716" y="555930"/>
                  </a:cubicBezTo>
                  <a:cubicBezTo>
                    <a:pt x="1624095" y="549870"/>
                    <a:pt x="1622474" y="543811"/>
                    <a:pt x="1620853" y="537836"/>
                  </a:cubicBezTo>
                  <a:lnTo>
                    <a:pt x="1620853" y="537836"/>
                  </a:lnTo>
                  <a:cubicBezTo>
                    <a:pt x="1620853" y="537836"/>
                    <a:pt x="1620853" y="537665"/>
                    <a:pt x="1620853" y="537665"/>
                  </a:cubicBezTo>
                  <a:lnTo>
                    <a:pt x="1620853" y="537494"/>
                  </a:lnTo>
                  <a:cubicBezTo>
                    <a:pt x="1620853" y="537494"/>
                    <a:pt x="1620853" y="537494"/>
                    <a:pt x="1620853" y="537494"/>
                  </a:cubicBezTo>
                  <a:cubicBezTo>
                    <a:pt x="1620000" y="534849"/>
                    <a:pt x="1619146" y="532288"/>
                    <a:pt x="1618293" y="529642"/>
                  </a:cubicBezTo>
                  <a:close/>
                  <a:moveTo>
                    <a:pt x="1655321" y="472801"/>
                  </a:moveTo>
                  <a:cubicBezTo>
                    <a:pt x="1657027" y="469813"/>
                    <a:pt x="1658648" y="466826"/>
                    <a:pt x="1660355" y="463754"/>
                  </a:cubicBezTo>
                  <a:cubicBezTo>
                    <a:pt x="1662402" y="469131"/>
                    <a:pt x="1664365" y="474422"/>
                    <a:pt x="1666242" y="479799"/>
                  </a:cubicBezTo>
                  <a:lnTo>
                    <a:pt x="1666242" y="479799"/>
                  </a:lnTo>
                  <a:cubicBezTo>
                    <a:pt x="1666242" y="479799"/>
                    <a:pt x="1666242" y="479970"/>
                    <a:pt x="1666242" y="479970"/>
                  </a:cubicBezTo>
                  <a:lnTo>
                    <a:pt x="1666242" y="480140"/>
                  </a:lnTo>
                  <a:cubicBezTo>
                    <a:pt x="1666242" y="480140"/>
                    <a:pt x="1666242" y="480140"/>
                    <a:pt x="1666242" y="480140"/>
                  </a:cubicBezTo>
                  <a:cubicBezTo>
                    <a:pt x="1667180" y="482274"/>
                    <a:pt x="1668033" y="484493"/>
                    <a:pt x="1668886" y="486712"/>
                  </a:cubicBezTo>
                  <a:cubicBezTo>
                    <a:pt x="1666668" y="489870"/>
                    <a:pt x="1664450" y="493028"/>
                    <a:pt x="1662232" y="496186"/>
                  </a:cubicBezTo>
                  <a:cubicBezTo>
                    <a:pt x="1659928" y="488419"/>
                    <a:pt x="1657624" y="480652"/>
                    <a:pt x="1655236" y="472886"/>
                  </a:cubicBezTo>
                  <a:close/>
                  <a:moveTo>
                    <a:pt x="1663938" y="457182"/>
                  </a:moveTo>
                  <a:cubicBezTo>
                    <a:pt x="1669996" y="445916"/>
                    <a:pt x="1676053" y="434650"/>
                    <a:pt x="1682025" y="423383"/>
                  </a:cubicBezTo>
                  <a:cubicBezTo>
                    <a:pt x="1683049" y="427310"/>
                    <a:pt x="1684073" y="431236"/>
                    <a:pt x="1685097" y="435247"/>
                  </a:cubicBezTo>
                  <a:cubicBezTo>
                    <a:pt x="1686888" y="442672"/>
                    <a:pt x="1688509" y="450098"/>
                    <a:pt x="1690130" y="457608"/>
                  </a:cubicBezTo>
                  <a:cubicBezTo>
                    <a:pt x="1688680" y="459657"/>
                    <a:pt x="1687144" y="461705"/>
                    <a:pt x="1685694" y="463754"/>
                  </a:cubicBezTo>
                  <a:cubicBezTo>
                    <a:pt x="1685438" y="462814"/>
                    <a:pt x="1685267" y="461961"/>
                    <a:pt x="1685012" y="461022"/>
                  </a:cubicBezTo>
                  <a:lnTo>
                    <a:pt x="1678954" y="436271"/>
                  </a:lnTo>
                  <a:cubicBezTo>
                    <a:pt x="1678954" y="436271"/>
                    <a:pt x="1678613" y="436271"/>
                    <a:pt x="1678613" y="436271"/>
                  </a:cubicBezTo>
                  <a:lnTo>
                    <a:pt x="1682879" y="461534"/>
                  </a:lnTo>
                  <a:cubicBezTo>
                    <a:pt x="1683134" y="463156"/>
                    <a:pt x="1683390" y="464778"/>
                    <a:pt x="1683646" y="466485"/>
                  </a:cubicBezTo>
                  <a:cubicBezTo>
                    <a:pt x="1680405" y="470923"/>
                    <a:pt x="1677247" y="475361"/>
                    <a:pt x="1674006" y="479799"/>
                  </a:cubicBezTo>
                  <a:cubicBezTo>
                    <a:pt x="1673750" y="479031"/>
                    <a:pt x="1673493" y="478262"/>
                    <a:pt x="1673238" y="477495"/>
                  </a:cubicBezTo>
                  <a:lnTo>
                    <a:pt x="1673238" y="477495"/>
                  </a:lnTo>
                  <a:cubicBezTo>
                    <a:pt x="1673238" y="477495"/>
                    <a:pt x="1673238" y="477495"/>
                    <a:pt x="1673238" y="477495"/>
                  </a:cubicBezTo>
                  <a:lnTo>
                    <a:pt x="1673238" y="477495"/>
                  </a:lnTo>
                  <a:cubicBezTo>
                    <a:pt x="1673238" y="477495"/>
                    <a:pt x="1673238" y="477495"/>
                    <a:pt x="1673238" y="477495"/>
                  </a:cubicBezTo>
                  <a:cubicBezTo>
                    <a:pt x="1671873" y="474337"/>
                    <a:pt x="1670507" y="471264"/>
                    <a:pt x="1669057" y="468191"/>
                  </a:cubicBezTo>
                  <a:cubicBezTo>
                    <a:pt x="1668119" y="465034"/>
                    <a:pt x="1667095" y="461961"/>
                    <a:pt x="1666156" y="458803"/>
                  </a:cubicBezTo>
                  <a:cubicBezTo>
                    <a:pt x="1666156" y="458718"/>
                    <a:pt x="1665815" y="458803"/>
                    <a:pt x="1665815" y="458889"/>
                  </a:cubicBezTo>
                  <a:cubicBezTo>
                    <a:pt x="1666156" y="460339"/>
                    <a:pt x="1666498" y="461790"/>
                    <a:pt x="1666753" y="463242"/>
                  </a:cubicBezTo>
                  <a:cubicBezTo>
                    <a:pt x="1665815" y="461278"/>
                    <a:pt x="1664877" y="459315"/>
                    <a:pt x="1663853" y="457438"/>
                  </a:cubicBezTo>
                  <a:close/>
                  <a:moveTo>
                    <a:pt x="1682793" y="413995"/>
                  </a:moveTo>
                  <a:cubicBezTo>
                    <a:pt x="1683305" y="414422"/>
                    <a:pt x="1683817" y="414849"/>
                    <a:pt x="1684414" y="415190"/>
                  </a:cubicBezTo>
                  <a:lnTo>
                    <a:pt x="1683732" y="416300"/>
                  </a:lnTo>
                  <a:cubicBezTo>
                    <a:pt x="1683476" y="415532"/>
                    <a:pt x="1683134" y="414764"/>
                    <a:pt x="1682879" y="413995"/>
                  </a:cubicBezTo>
                  <a:close/>
                  <a:moveTo>
                    <a:pt x="1685694" y="416300"/>
                  </a:moveTo>
                  <a:cubicBezTo>
                    <a:pt x="1692946" y="421933"/>
                    <a:pt x="1700027" y="427651"/>
                    <a:pt x="1707108" y="433455"/>
                  </a:cubicBezTo>
                  <a:cubicBezTo>
                    <a:pt x="1707108" y="433540"/>
                    <a:pt x="1707108" y="433625"/>
                    <a:pt x="1707108" y="433796"/>
                  </a:cubicBezTo>
                  <a:lnTo>
                    <a:pt x="1696017" y="449244"/>
                  </a:lnTo>
                  <a:cubicBezTo>
                    <a:pt x="1695676" y="449671"/>
                    <a:pt x="1695420" y="450098"/>
                    <a:pt x="1695079" y="450524"/>
                  </a:cubicBezTo>
                  <a:cubicBezTo>
                    <a:pt x="1693458" y="444977"/>
                    <a:pt x="1691666" y="439429"/>
                    <a:pt x="1689875" y="433882"/>
                  </a:cubicBezTo>
                  <a:cubicBezTo>
                    <a:pt x="1688168" y="428760"/>
                    <a:pt x="1686291" y="423640"/>
                    <a:pt x="1684414" y="418604"/>
                  </a:cubicBezTo>
                  <a:lnTo>
                    <a:pt x="1685609" y="416300"/>
                  </a:lnTo>
                  <a:close/>
                  <a:moveTo>
                    <a:pt x="1710180" y="416300"/>
                  </a:moveTo>
                  <a:cubicBezTo>
                    <a:pt x="1712057" y="418348"/>
                    <a:pt x="1714019" y="420311"/>
                    <a:pt x="1715896" y="422274"/>
                  </a:cubicBezTo>
                  <a:cubicBezTo>
                    <a:pt x="1717005" y="423554"/>
                    <a:pt x="1718200" y="424749"/>
                    <a:pt x="1719309" y="426029"/>
                  </a:cubicBezTo>
                  <a:lnTo>
                    <a:pt x="1714190" y="435674"/>
                  </a:lnTo>
                  <a:cubicBezTo>
                    <a:pt x="1713678" y="435162"/>
                    <a:pt x="1713166" y="434735"/>
                    <a:pt x="1712654" y="434223"/>
                  </a:cubicBezTo>
                  <a:cubicBezTo>
                    <a:pt x="1711886" y="428248"/>
                    <a:pt x="1711033" y="422274"/>
                    <a:pt x="1710180" y="416300"/>
                  </a:cubicBezTo>
                  <a:close/>
                  <a:moveTo>
                    <a:pt x="1728523" y="421847"/>
                  </a:moveTo>
                  <a:cubicBezTo>
                    <a:pt x="1727756" y="423640"/>
                    <a:pt x="1726902" y="425517"/>
                    <a:pt x="1726134" y="427310"/>
                  </a:cubicBezTo>
                  <a:cubicBezTo>
                    <a:pt x="1724855" y="425603"/>
                    <a:pt x="1723575" y="423896"/>
                    <a:pt x="1722210" y="422274"/>
                  </a:cubicBezTo>
                  <a:lnTo>
                    <a:pt x="1724599" y="416897"/>
                  </a:lnTo>
                  <a:cubicBezTo>
                    <a:pt x="1725878" y="418519"/>
                    <a:pt x="1727158" y="420226"/>
                    <a:pt x="1728523" y="421847"/>
                  </a:cubicBezTo>
                  <a:close/>
                  <a:moveTo>
                    <a:pt x="1730571" y="424493"/>
                  </a:moveTo>
                  <a:cubicBezTo>
                    <a:pt x="1731253" y="425432"/>
                    <a:pt x="1731936" y="426286"/>
                    <a:pt x="1732704" y="427224"/>
                  </a:cubicBezTo>
                  <a:cubicBezTo>
                    <a:pt x="1732704" y="430212"/>
                    <a:pt x="1732704" y="433199"/>
                    <a:pt x="1732704" y="436101"/>
                  </a:cubicBezTo>
                  <a:cubicBezTo>
                    <a:pt x="1731339" y="434223"/>
                    <a:pt x="1729888" y="432260"/>
                    <a:pt x="1728523" y="430382"/>
                  </a:cubicBezTo>
                  <a:cubicBezTo>
                    <a:pt x="1729206" y="428419"/>
                    <a:pt x="1729974" y="426456"/>
                    <a:pt x="1730656" y="424493"/>
                  </a:cubicBezTo>
                  <a:close/>
                  <a:moveTo>
                    <a:pt x="1733215" y="375674"/>
                  </a:moveTo>
                  <a:cubicBezTo>
                    <a:pt x="1735007" y="379600"/>
                    <a:pt x="1736885" y="383526"/>
                    <a:pt x="1738761" y="387452"/>
                  </a:cubicBezTo>
                  <a:cubicBezTo>
                    <a:pt x="1738761" y="387452"/>
                    <a:pt x="1738761" y="387452"/>
                    <a:pt x="1738761" y="387452"/>
                  </a:cubicBezTo>
                  <a:cubicBezTo>
                    <a:pt x="1738761" y="387452"/>
                    <a:pt x="1738761" y="387452"/>
                    <a:pt x="1738761" y="387452"/>
                  </a:cubicBezTo>
                  <a:lnTo>
                    <a:pt x="1738761" y="387452"/>
                  </a:lnTo>
                  <a:cubicBezTo>
                    <a:pt x="1738761" y="387452"/>
                    <a:pt x="1738761" y="387452"/>
                    <a:pt x="1738761" y="387452"/>
                  </a:cubicBezTo>
                  <a:cubicBezTo>
                    <a:pt x="1739700" y="388988"/>
                    <a:pt x="1740639" y="390525"/>
                    <a:pt x="1741491" y="392061"/>
                  </a:cubicBezTo>
                  <a:lnTo>
                    <a:pt x="1738335" y="399315"/>
                  </a:lnTo>
                  <a:cubicBezTo>
                    <a:pt x="1737140" y="397438"/>
                    <a:pt x="1735946" y="395645"/>
                    <a:pt x="1734752" y="393768"/>
                  </a:cubicBezTo>
                  <a:cubicBezTo>
                    <a:pt x="1734752" y="393597"/>
                    <a:pt x="1734752" y="393511"/>
                    <a:pt x="1734752" y="393341"/>
                  </a:cubicBezTo>
                  <a:cubicBezTo>
                    <a:pt x="1734240" y="387452"/>
                    <a:pt x="1733728" y="381478"/>
                    <a:pt x="1733215" y="375589"/>
                  </a:cubicBezTo>
                  <a:close/>
                  <a:moveTo>
                    <a:pt x="1723831" y="349472"/>
                  </a:moveTo>
                  <a:lnTo>
                    <a:pt x="1723575" y="349045"/>
                  </a:lnTo>
                  <a:cubicBezTo>
                    <a:pt x="1731083" y="350923"/>
                    <a:pt x="1738590" y="352971"/>
                    <a:pt x="1746013" y="355105"/>
                  </a:cubicBezTo>
                  <a:lnTo>
                    <a:pt x="1746781" y="357921"/>
                  </a:lnTo>
                  <a:cubicBezTo>
                    <a:pt x="1749852" y="369102"/>
                    <a:pt x="1752668" y="380283"/>
                    <a:pt x="1756081" y="391378"/>
                  </a:cubicBezTo>
                  <a:cubicBezTo>
                    <a:pt x="1756081" y="391378"/>
                    <a:pt x="1756081" y="391378"/>
                    <a:pt x="1756081" y="391378"/>
                  </a:cubicBezTo>
                  <a:cubicBezTo>
                    <a:pt x="1756081" y="391378"/>
                    <a:pt x="1756081" y="391378"/>
                    <a:pt x="1756081" y="391378"/>
                  </a:cubicBezTo>
                  <a:cubicBezTo>
                    <a:pt x="1756081" y="391378"/>
                    <a:pt x="1756081" y="391378"/>
                    <a:pt x="1756081" y="391378"/>
                  </a:cubicBezTo>
                  <a:cubicBezTo>
                    <a:pt x="1756081" y="391378"/>
                    <a:pt x="1756081" y="391378"/>
                    <a:pt x="1756081" y="391378"/>
                  </a:cubicBezTo>
                  <a:cubicBezTo>
                    <a:pt x="1757190" y="394109"/>
                    <a:pt x="1758384" y="396840"/>
                    <a:pt x="1759579" y="399571"/>
                  </a:cubicBezTo>
                  <a:lnTo>
                    <a:pt x="1758043" y="403753"/>
                  </a:lnTo>
                  <a:cubicBezTo>
                    <a:pt x="1757446" y="405290"/>
                    <a:pt x="1756934" y="406911"/>
                    <a:pt x="1756337" y="408447"/>
                  </a:cubicBezTo>
                  <a:cubicBezTo>
                    <a:pt x="1755142" y="405716"/>
                    <a:pt x="1753863" y="402986"/>
                    <a:pt x="1752668" y="400254"/>
                  </a:cubicBezTo>
                  <a:lnTo>
                    <a:pt x="1754545" y="394365"/>
                  </a:lnTo>
                  <a:cubicBezTo>
                    <a:pt x="1754545" y="394365"/>
                    <a:pt x="1754289" y="394109"/>
                    <a:pt x="1754204" y="394280"/>
                  </a:cubicBezTo>
                  <a:lnTo>
                    <a:pt x="1752242" y="399401"/>
                  </a:lnTo>
                  <a:cubicBezTo>
                    <a:pt x="1749938" y="394280"/>
                    <a:pt x="1747549" y="389159"/>
                    <a:pt x="1745160" y="384038"/>
                  </a:cubicBezTo>
                  <a:cubicBezTo>
                    <a:pt x="1745160" y="384038"/>
                    <a:pt x="1745160" y="384038"/>
                    <a:pt x="1745160" y="384038"/>
                  </a:cubicBezTo>
                  <a:cubicBezTo>
                    <a:pt x="1745160" y="384038"/>
                    <a:pt x="1745160" y="384038"/>
                    <a:pt x="1745160" y="383953"/>
                  </a:cubicBezTo>
                  <a:cubicBezTo>
                    <a:pt x="1745160" y="383953"/>
                    <a:pt x="1745160" y="383953"/>
                    <a:pt x="1745160" y="383867"/>
                  </a:cubicBezTo>
                  <a:cubicBezTo>
                    <a:pt x="1745160" y="383867"/>
                    <a:pt x="1745160" y="383867"/>
                    <a:pt x="1745160" y="383867"/>
                  </a:cubicBezTo>
                  <a:cubicBezTo>
                    <a:pt x="1738335" y="372260"/>
                    <a:pt x="1730998" y="360908"/>
                    <a:pt x="1723831" y="349472"/>
                  </a:cubicBezTo>
                  <a:close/>
                  <a:moveTo>
                    <a:pt x="1748231" y="355788"/>
                  </a:moveTo>
                  <a:cubicBezTo>
                    <a:pt x="1752668" y="357068"/>
                    <a:pt x="1757105" y="358433"/>
                    <a:pt x="1761541" y="359714"/>
                  </a:cubicBezTo>
                  <a:lnTo>
                    <a:pt x="1761541" y="361250"/>
                  </a:lnTo>
                  <a:cubicBezTo>
                    <a:pt x="1761371" y="368931"/>
                    <a:pt x="1761285" y="376613"/>
                    <a:pt x="1761114" y="384294"/>
                  </a:cubicBezTo>
                  <a:cubicBezTo>
                    <a:pt x="1757190" y="375162"/>
                    <a:pt x="1752924" y="366115"/>
                    <a:pt x="1748743" y="357068"/>
                  </a:cubicBezTo>
                  <a:lnTo>
                    <a:pt x="1748146" y="355702"/>
                  </a:lnTo>
                  <a:close/>
                  <a:moveTo>
                    <a:pt x="1764954" y="360738"/>
                  </a:moveTo>
                  <a:cubicBezTo>
                    <a:pt x="1770329" y="362360"/>
                    <a:pt x="1775789" y="364067"/>
                    <a:pt x="1781164" y="365688"/>
                  </a:cubicBezTo>
                  <a:lnTo>
                    <a:pt x="1774338" y="385318"/>
                  </a:lnTo>
                  <a:cubicBezTo>
                    <a:pt x="1771353" y="377039"/>
                    <a:pt x="1768110" y="368931"/>
                    <a:pt x="1764954" y="360738"/>
                  </a:cubicBezTo>
                  <a:close/>
                  <a:moveTo>
                    <a:pt x="1770500" y="396414"/>
                  </a:moveTo>
                  <a:cubicBezTo>
                    <a:pt x="1769561" y="399145"/>
                    <a:pt x="1768622" y="401791"/>
                    <a:pt x="1767684" y="404522"/>
                  </a:cubicBezTo>
                  <a:cubicBezTo>
                    <a:pt x="1767684" y="404265"/>
                    <a:pt x="1767513" y="404010"/>
                    <a:pt x="1767428" y="403668"/>
                  </a:cubicBezTo>
                  <a:cubicBezTo>
                    <a:pt x="1767001" y="397438"/>
                    <a:pt x="1766489" y="391207"/>
                    <a:pt x="1765977" y="385062"/>
                  </a:cubicBezTo>
                  <a:lnTo>
                    <a:pt x="1766660" y="382843"/>
                  </a:lnTo>
                  <a:cubicBezTo>
                    <a:pt x="1767342" y="385745"/>
                    <a:pt x="1768025" y="388562"/>
                    <a:pt x="1768708" y="391463"/>
                  </a:cubicBezTo>
                  <a:cubicBezTo>
                    <a:pt x="1768708" y="391463"/>
                    <a:pt x="1768708" y="391463"/>
                    <a:pt x="1768708" y="391463"/>
                  </a:cubicBezTo>
                  <a:cubicBezTo>
                    <a:pt x="1768708" y="391463"/>
                    <a:pt x="1768708" y="391463"/>
                    <a:pt x="1768708" y="391463"/>
                  </a:cubicBezTo>
                  <a:cubicBezTo>
                    <a:pt x="1768708" y="391463"/>
                    <a:pt x="1768708" y="391463"/>
                    <a:pt x="1768708" y="391463"/>
                  </a:cubicBezTo>
                  <a:cubicBezTo>
                    <a:pt x="1768708" y="391463"/>
                    <a:pt x="1768708" y="391463"/>
                    <a:pt x="1768708" y="391463"/>
                  </a:cubicBezTo>
                  <a:cubicBezTo>
                    <a:pt x="1769305" y="393085"/>
                    <a:pt x="1769902" y="394792"/>
                    <a:pt x="1770500" y="396414"/>
                  </a:cubicBezTo>
                  <a:close/>
                  <a:moveTo>
                    <a:pt x="1761968" y="436442"/>
                  </a:moveTo>
                  <a:cubicBezTo>
                    <a:pt x="1762053" y="438064"/>
                    <a:pt x="1762138" y="439685"/>
                    <a:pt x="1762224" y="441307"/>
                  </a:cubicBezTo>
                  <a:cubicBezTo>
                    <a:pt x="1761882" y="440624"/>
                    <a:pt x="1761541" y="439941"/>
                    <a:pt x="1761114" y="439173"/>
                  </a:cubicBezTo>
                  <a:cubicBezTo>
                    <a:pt x="1761371" y="438235"/>
                    <a:pt x="1761626" y="437295"/>
                    <a:pt x="1761882" y="436442"/>
                  </a:cubicBezTo>
                  <a:close/>
                  <a:moveTo>
                    <a:pt x="1756678" y="435845"/>
                  </a:moveTo>
                  <a:cubicBezTo>
                    <a:pt x="1754886" y="440965"/>
                    <a:pt x="1753094" y="446001"/>
                    <a:pt x="1751388" y="451122"/>
                  </a:cubicBezTo>
                  <a:cubicBezTo>
                    <a:pt x="1750364" y="449159"/>
                    <a:pt x="1749426" y="447196"/>
                    <a:pt x="1748402" y="445233"/>
                  </a:cubicBezTo>
                  <a:cubicBezTo>
                    <a:pt x="1749852" y="440197"/>
                    <a:pt x="1751303" y="435247"/>
                    <a:pt x="1752753" y="430212"/>
                  </a:cubicBezTo>
                  <a:cubicBezTo>
                    <a:pt x="1754033" y="432089"/>
                    <a:pt x="1755398" y="433967"/>
                    <a:pt x="1756678" y="435845"/>
                  </a:cubicBezTo>
                  <a:close/>
                  <a:moveTo>
                    <a:pt x="1750876" y="452658"/>
                  </a:moveTo>
                  <a:cubicBezTo>
                    <a:pt x="1750109" y="454792"/>
                    <a:pt x="1749426" y="457011"/>
                    <a:pt x="1748658" y="459144"/>
                  </a:cubicBezTo>
                  <a:lnTo>
                    <a:pt x="1745672" y="454621"/>
                  </a:lnTo>
                  <a:cubicBezTo>
                    <a:pt x="1746355" y="452317"/>
                    <a:pt x="1747037" y="450012"/>
                    <a:pt x="1747719" y="447794"/>
                  </a:cubicBezTo>
                  <a:cubicBezTo>
                    <a:pt x="1748829" y="449415"/>
                    <a:pt x="1749852" y="451037"/>
                    <a:pt x="1750962" y="452658"/>
                  </a:cubicBezTo>
                  <a:close/>
                  <a:moveTo>
                    <a:pt x="1733386" y="508562"/>
                  </a:moveTo>
                  <a:cubicBezTo>
                    <a:pt x="1727841" y="527850"/>
                    <a:pt x="1722466" y="547224"/>
                    <a:pt x="1717005" y="566598"/>
                  </a:cubicBezTo>
                  <a:lnTo>
                    <a:pt x="1710009" y="591179"/>
                  </a:lnTo>
                  <a:cubicBezTo>
                    <a:pt x="1708986" y="583583"/>
                    <a:pt x="1707962" y="575987"/>
                    <a:pt x="1706938" y="568391"/>
                  </a:cubicBezTo>
                  <a:cubicBezTo>
                    <a:pt x="1710009" y="559941"/>
                    <a:pt x="1713081" y="551492"/>
                    <a:pt x="1716152" y="543128"/>
                  </a:cubicBezTo>
                  <a:lnTo>
                    <a:pt x="1717091" y="555418"/>
                  </a:lnTo>
                  <a:cubicBezTo>
                    <a:pt x="1717091" y="555418"/>
                    <a:pt x="1717432" y="555503"/>
                    <a:pt x="1717432" y="555418"/>
                  </a:cubicBezTo>
                  <a:lnTo>
                    <a:pt x="1717432" y="539628"/>
                  </a:lnTo>
                  <a:cubicBezTo>
                    <a:pt x="1722722" y="525034"/>
                    <a:pt x="1728011" y="510439"/>
                    <a:pt x="1733131" y="495845"/>
                  </a:cubicBezTo>
                  <a:cubicBezTo>
                    <a:pt x="1733301" y="500112"/>
                    <a:pt x="1733386" y="504380"/>
                    <a:pt x="1733557" y="508647"/>
                  </a:cubicBezTo>
                  <a:close/>
                  <a:moveTo>
                    <a:pt x="1683476" y="604749"/>
                  </a:moveTo>
                  <a:cubicBezTo>
                    <a:pt x="1681599" y="604322"/>
                    <a:pt x="1679722" y="603981"/>
                    <a:pt x="1677930" y="603554"/>
                  </a:cubicBezTo>
                  <a:lnTo>
                    <a:pt x="1681343" y="595446"/>
                  </a:lnTo>
                  <a:cubicBezTo>
                    <a:pt x="1682110" y="598519"/>
                    <a:pt x="1682879" y="601591"/>
                    <a:pt x="1683561" y="604749"/>
                  </a:cubicBezTo>
                  <a:close/>
                  <a:moveTo>
                    <a:pt x="1656345" y="599287"/>
                  </a:moveTo>
                  <a:lnTo>
                    <a:pt x="1654724" y="590155"/>
                  </a:lnTo>
                  <a:cubicBezTo>
                    <a:pt x="1653188" y="581364"/>
                    <a:pt x="1651652" y="572658"/>
                    <a:pt x="1649946" y="563867"/>
                  </a:cubicBezTo>
                  <a:cubicBezTo>
                    <a:pt x="1655406" y="554735"/>
                    <a:pt x="1660867" y="545603"/>
                    <a:pt x="1666242" y="536385"/>
                  </a:cubicBezTo>
                  <a:cubicBezTo>
                    <a:pt x="1666583" y="538177"/>
                    <a:pt x="1667010" y="539884"/>
                    <a:pt x="1667351" y="541677"/>
                  </a:cubicBezTo>
                  <a:lnTo>
                    <a:pt x="1667351" y="541677"/>
                  </a:lnTo>
                  <a:cubicBezTo>
                    <a:pt x="1667351" y="541677"/>
                    <a:pt x="1667351" y="541677"/>
                    <a:pt x="1667351" y="541677"/>
                  </a:cubicBezTo>
                  <a:lnTo>
                    <a:pt x="1667351" y="541677"/>
                  </a:lnTo>
                  <a:cubicBezTo>
                    <a:pt x="1667351" y="541677"/>
                    <a:pt x="1667351" y="541677"/>
                    <a:pt x="1667351" y="541677"/>
                  </a:cubicBezTo>
                  <a:lnTo>
                    <a:pt x="1672640" y="561990"/>
                  </a:lnTo>
                  <a:cubicBezTo>
                    <a:pt x="1671702" y="564550"/>
                    <a:pt x="1670849" y="567025"/>
                    <a:pt x="1669910" y="569585"/>
                  </a:cubicBezTo>
                  <a:lnTo>
                    <a:pt x="1659672" y="597836"/>
                  </a:lnTo>
                  <a:cubicBezTo>
                    <a:pt x="1659672" y="597836"/>
                    <a:pt x="1659928" y="598092"/>
                    <a:pt x="1659928" y="597921"/>
                  </a:cubicBezTo>
                  <a:lnTo>
                    <a:pt x="1671873" y="570525"/>
                  </a:lnTo>
                  <a:cubicBezTo>
                    <a:pt x="1672470" y="569073"/>
                    <a:pt x="1673152" y="567708"/>
                    <a:pt x="1673750" y="566257"/>
                  </a:cubicBezTo>
                  <a:lnTo>
                    <a:pt x="1676906" y="578206"/>
                  </a:lnTo>
                  <a:cubicBezTo>
                    <a:pt x="1678015" y="582729"/>
                    <a:pt x="1679210" y="587253"/>
                    <a:pt x="1680405" y="591776"/>
                  </a:cubicBezTo>
                  <a:lnTo>
                    <a:pt x="1676394" y="603042"/>
                  </a:lnTo>
                  <a:lnTo>
                    <a:pt x="1676224" y="603042"/>
                  </a:lnTo>
                  <a:cubicBezTo>
                    <a:pt x="1676224" y="603042"/>
                    <a:pt x="1677247" y="595787"/>
                    <a:pt x="1677247" y="595787"/>
                  </a:cubicBezTo>
                  <a:cubicBezTo>
                    <a:pt x="1677247" y="595617"/>
                    <a:pt x="1676992" y="595617"/>
                    <a:pt x="1676906" y="595787"/>
                  </a:cubicBezTo>
                  <a:lnTo>
                    <a:pt x="1675456" y="602872"/>
                  </a:lnTo>
                  <a:cubicBezTo>
                    <a:pt x="1669057" y="601591"/>
                    <a:pt x="1662658" y="600311"/>
                    <a:pt x="1656260" y="599031"/>
                  </a:cubicBezTo>
                  <a:close/>
                  <a:moveTo>
                    <a:pt x="1654894" y="599031"/>
                  </a:moveTo>
                  <a:cubicBezTo>
                    <a:pt x="1652847" y="598604"/>
                    <a:pt x="1650714" y="598177"/>
                    <a:pt x="1648666" y="597750"/>
                  </a:cubicBezTo>
                  <a:cubicBezTo>
                    <a:pt x="1644400" y="596812"/>
                    <a:pt x="1640220" y="595958"/>
                    <a:pt x="1635954" y="595020"/>
                  </a:cubicBezTo>
                  <a:cubicBezTo>
                    <a:pt x="1635442" y="593142"/>
                    <a:pt x="1634930" y="591349"/>
                    <a:pt x="1634504" y="589472"/>
                  </a:cubicBezTo>
                  <a:lnTo>
                    <a:pt x="1641670" y="577694"/>
                  </a:lnTo>
                  <a:cubicBezTo>
                    <a:pt x="1643291" y="574962"/>
                    <a:pt x="1644912" y="572317"/>
                    <a:pt x="1646533" y="569585"/>
                  </a:cubicBezTo>
                  <a:cubicBezTo>
                    <a:pt x="1648581" y="576584"/>
                    <a:pt x="1650628" y="583497"/>
                    <a:pt x="1652591" y="590496"/>
                  </a:cubicBezTo>
                  <a:lnTo>
                    <a:pt x="1654894" y="598945"/>
                  </a:lnTo>
                  <a:close/>
                  <a:moveTo>
                    <a:pt x="1632115" y="594166"/>
                  </a:moveTo>
                  <a:lnTo>
                    <a:pt x="1631688" y="594166"/>
                  </a:lnTo>
                  <a:cubicBezTo>
                    <a:pt x="1631688" y="594166"/>
                    <a:pt x="1631944" y="593654"/>
                    <a:pt x="1631944" y="593654"/>
                  </a:cubicBezTo>
                  <a:cubicBezTo>
                    <a:pt x="1631944" y="593825"/>
                    <a:pt x="1632029" y="593995"/>
                    <a:pt x="1632115" y="594166"/>
                  </a:cubicBezTo>
                  <a:close/>
                  <a:moveTo>
                    <a:pt x="1789099" y="402900"/>
                  </a:moveTo>
                  <a:cubicBezTo>
                    <a:pt x="1787221" y="409813"/>
                    <a:pt x="1785345" y="416727"/>
                    <a:pt x="1783467" y="423640"/>
                  </a:cubicBezTo>
                  <a:cubicBezTo>
                    <a:pt x="1780993" y="412203"/>
                    <a:pt x="1778690" y="400766"/>
                    <a:pt x="1775874" y="389415"/>
                  </a:cubicBezTo>
                  <a:lnTo>
                    <a:pt x="1775874" y="389415"/>
                  </a:lnTo>
                  <a:cubicBezTo>
                    <a:pt x="1775874" y="389415"/>
                    <a:pt x="1775874" y="389415"/>
                    <a:pt x="1775874" y="389330"/>
                  </a:cubicBezTo>
                  <a:cubicBezTo>
                    <a:pt x="1775874" y="389330"/>
                    <a:pt x="1775874" y="389330"/>
                    <a:pt x="1775874" y="389244"/>
                  </a:cubicBezTo>
                  <a:cubicBezTo>
                    <a:pt x="1775874" y="389244"/>
                    <a:pt x="1775874" y="389244"/>
                    <a:pt x="1775874" y="389244"/>
                  </a:cubicBezTo>
                  <a:cubicBezTo>
                    <a:pt x="1775874" y="388988"/>
                    <a:pt x="1775704" y="388817"/>
                    <a:pt x="1775618" y="388562"/>
                  </a:cubicBezTo>
                  <a:lnTo>
                    <a:pt x="1782017" y="366030"/>
                  </a:lnTo>
                  <a:cubicBezTo>
                    <a:pt x="1785430" y="367054"/>
                    <a:pt x="1788757" y="368078"/>
                    <a:pt x="1792170" y="369102"/>
                  </a:cubicBezTo>
                  <a:cubicBezTo>
                    <a:pt x="1793706" y="369614"/>
                    <a:pt x="1795156" y="370638"/>
                    <a:pt x="1797118" y="371748"/>
                  </a:cubicBezTo>
                  <a:cubicBezTo>
                    <a:pt x="1794388" y="382331"/>
                    <a:pt x="1791914" y="392744"/>
                    <a:pt x="1789099" y="402986"/>
                  </a:cubicBezTo>
                  <a:close/>
                  <a:moveTo>
                    <a:pt x="1777495" y="442502"/>
                  </a:moveTo>
                  <a:cubicBezTo>
                    <a:pt x="1773485" y="453683"/>
                    <a:pt x="1769561" y="464778"/>
                    <a:pt x="1765551" y="475958"/>
                  </a:cubicBezTo>
                  <a:lnTo>
                    <a:pt x="1766063" y="466997"/>
                  </a:lnTo>
                  <a:cubicBezTo>
                    <a:pt x="1766319" y="461705"/>
                    <a:pt x="1766660" y="456499"/>
                    <a:pt x="1766916" y="451207"/>
                  </a:cubicBezTo>
                  <a:cubicBezTo>
                    <a:pt x="1767172" y="451634"/>
                    <a:pt x="1767513" y="452061"/>
                    <a:pt x="1767769" y="452573"/>
                  </a:cubicBezTo>
                  <a:cubicBezTo>
                    <a:pt x="1767769" y="452573"/>
                    <a:pt x="1768110" y="452488"/>
                    <a:pt x="1768025" y="452402"/>
                  </a:cubicBezTo>
                  <a:cubicBezTo>
                    <a:pt x="1767684" y="451719"/>
                    <a:pt x="1767257" y="450951"/>
                    <a:pt x="1766916" y="450268"/>
                  </a:cubicBezTo>
                  <a:cubicBezTo>
                    <a:pt x="1767172" y="444806"/>
                    <a:pt x="1767428" y="439344"/>
                    <a:pt x="1767599" y="433967"/>
                  </a:cubicBezTo>
                  <a:lnTo>
                    <a:pt x="1767599" y="434137"/>
                  </a:lnTo>
                  <a:cubicBezTo>
                    <a:pt x="1767599" y="434137"/>
                    <a:pt x="1768025" y="434052"/>
                    <a:pt x="1768025" y="433967"/>
                  </a:cubicBezTo>
                  <a:lnTo>
                    <a:pt x="1767684" y="433113"/>
                  </a:lnTo>
                  <a:cubicBezTo>
                    <a:pt x="1767855" y="427993"/>
                    <a:pt x="1768025" y="422957"/>
                    <a:pt x="1768110" y="417836"/>
                  </a:cubicBezTo>
                  <a:cubicBezTo>
                    <a:pt x="1768878" y="419628"/>
                    <a:pt x="1769731" y="421335"/>
                    <a:pt x="1770500" y="423128"/>
                  </a:cubicBezTo>
                  <a:lnTo>
                    <a:pt x="1775618" y="434394"/>
                  </a:lnTo>
                  <a:cubicBezTo>
                    <a:pt x="1775618" y="434394"/>
                    <a:pt x="1775959" y="434394"/>
                    <a:pt x="1775959" y="434308"/>
                  </a:cubicBezTo>
                  <a:lnTo>
                    <a:pt x="1772632" y="422445"/>
                  </a:lnTo>
                  <a:cubicBezTo>
                    <a:pt x="1771523" y="418519"/>
                    <a:pt x="1770500" y="414593"/>
                    <a:pt x="1769475" y="410581"/>
                  </a:cubicBezTo>
                  <a:cubicBezTo>
                    <a:pt x="1770414" y="407253"/>
                    <a:pt x="1771353" y="404010"/>
                    <a:pt x="1772291" y="400681"/>
                  </a:cubicBezTo>
                  <a:cubicBezTo>
                    <a:pt x="1775277" y="408704"/>
                    <a:pt x="1778519" y="416727"/>
                    <a:pt x="1781591" y="424749"/>
                  </a:cubicBezTo>
                  <a:lnTo>
                    <a:pt x="1782529" y="427224"/>
                  </a:lnTo>
                  <a:cubicBezTo>
                    <a:pt x="1780993" y="432345"/>
                    <a:pt x="1779458" y="437552"/>
                    <a:pt x="1777666" y="442587"/>
                  </a:cubicBezTo>
                  <a:close/>
                  <a:moveTo>
                    <a:pt x="1736628" y="555930"/>
                  </a:moveTo>
                  <a:cubicBezTo>
                    <a:pt x="1736628" y="555930"/>
                    <a:pt x="1736628" y="555930"/>
                    <a:pt x="1736628" y="555930"/>
                  </a:cubicBezTo>
                  <a:cubicBezTo>
                    <a:pt x="1737567" y="540823"/>
                    <a:pt x="1738335" y="525802"/>
                    <a:pt x="1738847" y="510610"/>
                  </a:cubicBezTo>
                  <a:cubicBezTo>
                    <a:pt x="1742430" y="500197"/>
                    <a:pt x="1746013" y="489699"/>
                    <a:pt x="1749597" y="479287"/>
                  </a:cubicBezTo>
                  <a:cubicBezTo>
                    <a:pt x="1749597" y="479287"/>
                    <a:pt x="1749597" y="479287"/>
                    <a:pt x="1749597" y="479287"/>
                  </a:cubicBezTo>
                  <a:cubicBezTo>
                    <a:pt x="1749597" y="479287"/>
                    <a:pt x="1749597" y="479116"/>
                    <a:pt x="1749597" y="479031"/>
                  </a:cubicBezTo>
                  <a:cubicBezTo>
                    <a:pt x="1749597" y="479031"/>
                    <a:pt x="1749597" y="478860"/>
                    <a:pt x="1749597" y="478775"/>
                  </a:cubicBezTo>
                  <a:cubicBezTo>
                    <a:pt x="1749597" y="478775"/>
                    <a:pt x="1749597" y="478775"/>
                    <a:pt x="1749597" y="478775"/>
                  </a:cubicBezTo>
                  <a:cubicBezTo>
                    <a:pt x="1750706" y="474934"/>
                    <a:pt x="1751815" y="471008"/>
                    <a:pt x="1753009" y="467167"/>
                  </a:cubicBezTo>
                  <a:lnTo>
                    <a:pt x="1756081" y="471264"/>
                  </a:lnTo>
                  <a:cubicBezTo>
                    <a:pt x="1756081" y="471264"/>
                    <a:pt x="1756422" y="471264"/>
                    <a:pt x="1756337" y="471093"/>
                  </a:cubicBezTo>
                  <a:lnTo>
                    <a:pt x="1753265" y="466314"/>
                  </a:lnTo>
                  <a:cubicBezTo>
                    <a:pt x="1755654" y="458035"/>
                    <a:pt x="1758043" y="449756"/>
                    <a:pt x="1760432" y="441392"/>
                  </a:cubicBezTo>
                  <a:cubicBezTo>
                    <a:pt x="1761114" y="442417"/>
                    <a:pt x="1761712" y="443355"/>
                    <a:pt x="1762394" y="444379"/>
                  </a:cubicBezTo>
                  <a:cubicBezTo>
                    <a:pt x="1762821" y="451805"/>
                    <a:pt x="1763333" y="459230"/>
                    <a:pt x="1763759" y="466655"/>
                  </a:cubicBezTo>
                  <a:lnTo>
                    <a:pt x="1764356" y="478945"/>
                  </a:lnTo>
                  <a:cubicBezTo>
                    <a:pt x="1755142" y="504550"/>
                    <a:pt x="1745843" y="530154"/>
                    <a:pt x="1736543" y="555759"/>
                  </a:cubicBezTo>
                  <a:close/>
                  <a:moveTo>
                    <a:pt x="1715640" y="612089"/>
                  </a:moveTo>
                  <a:cubicBezTo>
                    <a:pt x="1714531" y="612089"/>
                    <a:pt x="1713678" y="612089"/>
                    <a:pt x="1712825" y="612089"/>
                  </a:cubicBezTo>
                  <a:lnTo>
                    <a:pt x="1711545" y="602274"/>
                  </a:lnTo>
                  <a:cubicBezTo>
                    <a:pt x="1711119" y="599031"/>
                    <a:pt x="1710692" y="595873"/>
                    <a:pt x="1710266" y="592630"/>
                  </a:cubicBezTo>
                  <a:lnTo>
                    <a:pt x="1719053" y="567196"/>
                  </a:lnTo>
                  <a:cubicBezTo>
                    <a:pt x="1724002" y="553113"/>
                    <a:pt x="1728950" y="539031"/>
                    <a:pt x="1733898" y="524948"/>
                  </a:cubicBezTo>
                  <a:cubicBezTo>
                    <a:pt x="1734154" y="535190"/>
                    <a:pt x="1734410" y="545347"/>
                    <a:pt x="1734495" y="555589"/>
                  </a:cubicBezTo>
                  <a:cubicBezTo>
                    <a:pt x="1734495" y="557637"/>
                    <a:pt x="1734495" y="559771"/>
                    <a:pt x="1734495" y="561819"/>
                  </a:cubicBezTo>
                  <a:cubicBezTo>
                    <a:pt x="1728950" y="577096"/>
                    <a:pt x="1723404" y="592288"/>
                    <a:pt x="1717944" y="607566"/>
                  </a:cubicBezTo>
                  <a:cubicBezTo>
                    <a:pt x="1717347" y="609102"/>
                    <a:pt x="1716494" y="610553"/>
                    <a:pt x="1715726" y="612004"/>
                  </a:cubicBezTo>
                  <a:close/>
                  <a:moveTo>
                    <a:pt x="1405853" y="613626"/>
                  </a:moveTo>
                  <a:cubicBezTo>
                    <a:pt x="1414897" y="614650"/>
                    <a:pt x="1424026" y="615674"/>
                    <a:pt x="1433069" y="616698"/>
                  </a:cubicBezTo>
                  <a:lnTo>
                    <a:pt x="1433069" y="616698"/>
                  </a:lnTo>
                  <a:cubicBezTo>
                    <a:pt x="1433069" y="616698"/>
                    <a:pt x="1433326" y="616698"/>
                    <a:pt x="1433326" y="616698"/>
                  </a:cubicBezTo>
                  <a:lnTo>
                    <a:pt x="1433581" y="616698"/>
                  </a:lnTo>
                  <a:cubicBezTo>
                    <a:pt x="1433581" y="616698"/>
                    <a:pt x="1433581" y="616698"/>
                    <a:pt x="1433581" y="616698"/>
                  </a:cubicBezTo>
                  <a:cubicBezTo>
                    <a:pt x="1449024" y="617807"/>
                    <a:pt x="1464552" y="618832"/>
                    <a:pt x="1479994" y="619685"/>
                  </a:cubicBezTo>
                  <a:lnTo>
                    <a:pt x="1479056" y="624379"/>
                  </a:lnTo>
                  <a:cubicBezTo>
                    <a:pt x="1479056" y="624379"/>
                    <a:pt x="1479312" y="624550"/>
                    <a:pt x="1479397" y="624464"/>
                  </a:cubicBezTo>
                  <a:lnTo>
                    <a:pt x="1481957" y="619770"/>
                  </a:lnTo>
                  <a:cubicBezTo>
                    <a:pt x="1496375" y="620624"/>
                    <a:pt x="1510794" y="621392"/>
                    <a:pt x="1525297" y="622160"/>
                  </a:cubicBezTo>
                  <a:cubicBezTo>
                    <a:pt x="1525127" y="622928"/>
                    <a:pt x="1524956" y="623697"/>
                    <a:pt x="1524785" y="624464"/>
                  </a:cubicBezTo>
                  <a:lnTo>
                    <a:pt x="1523080" y="631805"/>
                  </a:lnTo>
                  <a:cubicBezTo>
                    <a:pt x="1523080" y="631805"/>
                    <a:pt x="1523335" y="631975"/>
                    <a:pt x="1523421" y="631890"/>
                  </a:cubicBezTo>
                  <a:lnTo>
                    <a:pt x="1526834" y="625318"/>
                  </a:lnTo>
                  <a:cubicBezTo>
                    <a:pt x="1527345" y="624294"/>
                    <a:pt x="1527942" y="623355"/>
                    <a:pt x="1528539" y="622416"/>
                  </a:cubicBezTo>
                  <a:cubicBezTo>
                    <a:pt x="1530672" y="622502"/>
                    <a:pt x="1532720" y="622672"/>
                    <a:pt x="1534853" y="622758"/>
                  </a:cubicBezTo>
                  <a:lnTo>
                    <a:pt x="1537327" y="622928"/>
                  </a:lnTo>
                  <a:cubicBezTo>
                    <a:pt x="1539972" y="626769"/>
                    <a:pt x="1542617" y="630610"/>
                    <a:pt x="1545262" y="634536"/>
                  </a:cubicBezTo>
                  <a:cubicBezTo>
                    <a:pt x="1545262" y="634621"/>
                    <a:pt x="1545603" y="634536"/>
                    <a:pt x="1545518" y="634365"/>
                  </a:cubicBezTo>
                  <a:cubicBezTo>
                    <a:pt x="1543300" y="630610"/>
                    <a:pt x="1541081" y="626769"/>
                    <a:pt x="1538778" y="623014"/>
                  </a:cubicBezTo>
                  <a:lnTo>
                    <a:pt x="1550722" y="623611"/>
                  </a:lnTo>
                  <a:lnTo>
                    <a:pt x="1556950" y="624976"/>
                  </a:lnTo>
                  <a:lnTo>
                    <a:pt x="1558230" y="627025"/>
                  </a:lnTo>
                  <a:lnTo>
                    <a:pt x="1565567" y="639315"/>
                  </a:lnTo>
                  <a:cubicBezTo>
                    <a:pt x="1565567" y="639315"/>
                    <a:pt x="1565908" y="639315"/>
                    <a:pt x="1565823" y="639145"/>
                  </a:cubicBezTo>
                  <a:lnTo>
                    <a:pt x="1559254" y="626342"/>
                  </a:lnTo>
                  <a:lnTo>
                    <a:pt x="1558742" y="625318"/>
                  </a:lnTo>
                  <a:lnTo>
                    <a:pt x="1566335" y="626940"/>
                  </a:lnTo>
                  <a:cubicBezTo>
                    <a:pt x="1566335" y="626940"/>
                    <a:pt x="1566506" y="626684"/>
                    <a:pt x="1566335" y="626598"/>
                  </a:cubicBezTo>
                  <a:lnTo>
                    <a:pt x="1558230" y="624294"/>
                  </a:lnTo>
                  <a:lnTo>
                    <a:pt x="1557974" y="623867"/>
                  </a:lnTo>
                  <a:lnTo>
                    <a:pt x="1570516" y="624550"/>
                  </a:lnTo>
                  <a:lnTo>
                    <a:pt x="1568895" y="628732"/>
                  </a:lnTo>
                  <a:cubicBezTo>
                    <a:pt x="1568895" y="628732"/>
                    <a:pt x="1569151" y="628903"/>
                    <a:pt x="1569151" y="628903"/>
                  </a:cubicBezTo>
                  <a:lnTo>
                    <a:pt x="1573161" y="623611"/>
                  </a:lnTo>
                  <a:cubicBezTo>
                    <a:pt x="1576403" y="619344"/>
                    <a:pt x="1579644" y="614991"/>
                    <a:pt x="1582460" y="610382"/>
                  </a:cubicBezTo>
                  <a:cubicBezTo>
                    <a:pt x="1583398" y="613028"/>
                    <a:pt x="1584337" y="615674"/>
                    <a:pt x="1585276" y="618320"/>
                  </a:cubicBezTo>
                  <a:lnTo>
                    <a:pt x="1592613" y="639571"/>
                  </a:lnTo>
                  <a:cubicBezTo>
                    <a:pt x="1592613" y="639571"/>
                    <a:pt x="1592954" y="639571"/>
                    <a:pt x="1592954" y="639486"/>
                  </a:cubicBezTo>
                  <a:lnTo>
                    <a:pt x="1587409" y="617893"/>
                  </a:lnTo>
                  <a:cubicBezTo>
                    <a:pt x="1586470" y="614052"/>
                    <a:pt x="1585446" y="610126"/>
                    <a:pt x="1584508" y="606285"/>
                  </a:cubicBezTo>
                  <a:cubicBezTo>
                    <a:pt x="1585531" y="603127"/>
                    <a:pt x="1586470" y="599969"/>
                    <a:pt x="1587238" y="596812"/>
                  </a:cubicBezTo>
                  <a:cubicBezTo>
                    <a:pt x="1589627" y="597409"/>
                    <a:pt x="1592101" y="597921"/>
                    <a:pt x="1594490" y="598519"/>
                  </a:cubicBezTo>
                  <a:cubicBezTo>
                    <a:pt x="1598244" y="608504"/>
                    <a:pt x="1602168" y="618405"/>
                    <a:pt x="1606008" y="628305"/>
                  </a:cubicBezTo>
                  <a:lnTo>
                    <a:pt x="1609676" y="637523"/>
                  </a:lnTo>
                  <a:cubicBezTo>
                    <a:pt x="1609079" y="640681"/>
                    <a:pt x="1608652" y="643839"/>
                    <a:pt x="1608226" y="646997"/>
                  </a:cubicBezTo>
                  <a:cubicBezTo>
                    <a:pt x="1607885" y="649472"/>
                    <a:pt x="1607629" y="651947"/>
                    <a:pt x="1607458" y="654422"/>
                  </a:cubicBezTo>
                  <a:cubicBezTo>
                    <a:pt x="1607458" y="654422"/>
                    <a:pt x="1607800" y="654507"/>
                    <a:pt x="1607800" y="654422"/>
                  </a:cubicBezTo>
                  <a:cubicBezTo>
                    <a:pt x="1608567" y="652118"/>
                    <a:pt x="1609421" y="649813"/>
                    <a:pt x="1610359" y="647509"/>
                  </a:cubicBezTo>
                  <a:cubicBezTo>
                    <a:pt x="1610871" y="646143"/>
                    <a:pt x="1611468" y="644863"/>
                    <a:pt x="1612065" y="643583"/>
                  </a:cubicBezTo>
                  <a:lnTo>
                    <a:pt x="1615563" y="652459"/>
                  </a:lnTo>
                  <a:cubicBezTo>
                    <a:pt x="1615563" y="652459"/>
                    <a:pt x="1615904" y="652459"/>
                    <a:pt x="1615904" y="652374"/>
                  </a:cubicBezTo>
                  <a:lnTo>
                    <a:pt x="1612748" y="642217"/>
                  </a:lnTo>
                  <a:cubicBezTo>
                    <a:pt x="1614880" y="637779"/>
                    <a:pt x="1617099" y="633426"/>
                    <a:pt x="1619317" y="629074"/>
                  </a:cubicBezTo>
                  <a:lnTo>
                    <a:pt x="1619317" y="629074"/>
                  </a:lnTo>
                  <a:cubicBezTo>
                    <a:pt x="1619317" y="629074"/>
                    <a:pt x="1619317" y="629074"/>
                    <a:pt x="1619317" y="629074"/>
                  </a:cubicBezTo>
                  <a:lnTo>
                    <a:pt x="1619317" y="629074"/>
                  </a:lnTo>
                  <a:cubicBezTo>
                    <a:pt x="1619317" y="629074"/>
                    <a:pt x="1619317" y="629074"/>
                    <a:pt x="1619317" y="629074"/>
                  </a:cubicBezTo>
                  <a:cubicBezTo>
                    <a:pt x="1620512" y="625404"/>
                    <a:pt x="1621706" y="621648"/>
                    <a:pt x="1623071" y="617978"/>
                  </a:cubicBezTo>
                  <a:cubicBezTo>
                    <a:pt x="1624009" y="620880"/>
                    <a:pt x="1624948" y="623867"/>
                    <a:pt x="1625972" y="626769"/>
                  </a:cubicBezTo>
                  <a:lnTo>
                    <a:pt x="1633480" y="650496"/>
                  </a:lnTo>
                  <a:cubicBezTo>
                    <a:pt x="1633480" y="650496"/>
                    <a:pt x="1633821" y="650496"/>
                    <a:pt x="1633821" y="650496"/>
                  </a:cubicBezTo>
                  <a:lnTo>
                    <a:pt x="1628190" y="626428"/>
                  </a:lnTo>
                  <a:cubicBezTo>
                    <a:pt x="1627166" y="621989"/>
                    <a:pt x="1626142" y="617551"/>
                    <a:pt x="1625033" y="613028"/>
                  </a:cubicBezTo>
                  <a:cubicBezTo>
                    <a:pt x="1625460" y="612004"/>
                    <a:pt x="1625887" y="610894"/>
                    <a:pt x="1626313" y="609870"/>
                  </a:cubicBezTo>
                  <a:cubicBezTo>
                    <a:pt x="1626825" y="608675"/>
                    <a:pt x="1627508" y="607395"/>
                    <a:pt x="1628020" y="606200"/>
                  </a:cubicBezTo>
                  <a:cubicBezTo>
                    <a:pt x="1631091" y="606883"/>
                    <a:pt x="1634162" y="607566"/>
                    <a:pt x="1637319" y="608249"/>
                  </a:cubicBezTo>
                  <a:cubicBezTo>
                    <a:pt x="1637490" y="608590"/>
                    <a:pt x="1637575" y="609016"/>
                    <a:pt x="1637746" y="609358"/>
                  </a:cubicBezTo>
                  <a:lnTo>
                    <a:pt x="1646619" y="634109"/>
                  </a:lnTo>
                  <a:cubicBezTo>
                    <a:pt x="1646619" y="634109"/>
                    <a:pt x="1646960" y="634109"/>
                    <a:pt x="1646960" y="634023"/>
                  </a:cubicBezTo>
                  <a:lnTo>
                    <a:pt x="1639879" y="608931"/>
                  </a:lnTo>
                  <a:cubicBezTo>
                    <a:pt x="1639879" y="608931"/>
                    <a:pt x="1639879" y="608931"/>
                    <a:pt x="1639879" y="608931"/>
                  </a:cubicBezTo>
                  <a:cubicBezTo>
                    <a:pt x="1640135" y="608931"/>
                    <a:pt x="1640391" y="609016"/>
                    <a:pt x="1640732" y="609102"/>
                  </a:cubicBezTo>
                  <a:cubicBezTo>
                    <a:pt x="1655748" y="612345"/>
                    <a:pt x="1670934" y="614905"/>
                    <a:pt x="1686121" y="617551"/>
                  </a:cubicBezTo>
                  <a:cubicBezTo>
                    <a:pt x="1687315" y="625574"/>
                    <a:pt x="1687827" y="633682"/>
                    <a:pt x="1687059" y="641876"/>
                  </a:cubicBezTo>
                  <a:cubicBezTo>
                    <a:pt x="1687059" y="641961"/>
                    <a:pt x="1687400" y="642046"/>
                    <a:pt x="1687400" y="641876"/>
                  </a:cubicBezTo>
                  <a:cubicBezTo>
                    <a:pt x="1688680" y="634023"/>
                    <a:pt x="1688765" y="625916"/>
                    <a:pt x="1688254" y="617893"/>
                  </a:cubicBezTo>
                  <a:cubicBezTo>
                    <a:pt x="1691922" y="618575"/>
                    <a:pt x="1695505" y="619173"/>
                    <a:pt x="1699174" y="619856"/>
                  </a:cubicBezTo>
                  <a:cubicBezTo>
                    <a:pt x="1699430" y="619856"/>
                    <a:pt x="1699686" y="619941"/>
                    <a:pt x="1700027" y="620027"/>
                  </a:cubicBezTo>
                  <a:cubicBezTo>
                    <a:pt x="1700880" y="624550"/>
                    <a:pt x="1701819" y="629074"/>
                    <a:pt x="1702587" y="633682"/>
                  </a:cubicBezTo>
                  <a:cubicBezTo>
                    <a:pt x="1702587" y="633768"/>
                    <a:pt x="1702928" y="633682"/>
                    <a:pt x="1702928" y="633682"/>
                  </a:cubicBezTo>
                  <a:cubicBezTo>
                    <a:pt x="1702501" y="629244"/>
                    <a:pt x="1701990" y="624806"/>
                    <a:pt x="1701478" y="620368"/>
                  </a:cubicBezTo>
                  <a:cubicBezTo>
                    <a:pt x="1705232" y="621051"/>
                    <a:pt x="1709156" y="621904"/>
                    <a:pt x="1712654" y="625062"/>
                  </a:cubicBezTo>
                  <a:cubicBezTo>
                    <a:pt x="1707365" y="638547"/>
                    <a:pt x="1702160" y="651606"/>
                    <a:pt x="1696785" y="665261"/>
                  </a:cubicBezTo>
                  <a:cubicBezTo>
                    <a:pt x="1680831" y="664664"/>
                    <a:pt x="1665815" y="665432"/>
                    <a:pt x="1650885" y="662786"/>
                  </a:cubicBezTo>
                  <a:cubicBezTo>
                    <a:pt x="1649178" y="662530"/>
                    <a:pt x="1647557" y="662189"/>
                    <a:pt x="1645851" y="661932"/>
                  </a:cubicBezTo>
                  <a:cubicBezTo>
                    <a:pt x="1646363" y="660311"/>
                    <a:pt x="1646790" y="658689"/>
                    <a:pt x="1647386" y="657153"/>
                  </a:cubicBezTo>
                  <a:cubicBezTo>
                    <a:pt x="1649605" y="650923"/>
                    <a:pt x="1652506" y="645034"/>
                    <a:pt x="1655236" y="639230"/>
                  </a:cubicBezTo>
                  <a:lnTo>
                    <a:pt x="1655236" y="639230"/>
                  </a:lnTo>
                  <a:cubicBezTo>
                    <a:pt x="1655236" y="639230"/>
                    <a:pt x="1655236" y="639230"/>
                    <a:pt x="1655236" y="639230"/>
                  </a:cubicBezTo>
                  <a:lnTo>
                    <a:pt x="1655236" y="639230"/>
                  </a:lnTo>
                  <a:cubicBezTo>
                    <a:pt x="1655236" y="639230"/>
                    <a:pt x="1655236" y="639230"/>
                    <a:pt x="1655236" y="639230"/>
                  </a:cubicBezTo>
                  <a:cubicBezTo>
                    <a:pt x="1656942" y="632999"/>
                    <a:pt x="1658648" y="626684"/>
                    <a:pt x="1661037" y="620539"/>
                  </a:cubicBezTo>
                  <a:cubicBezTo>
                    <a:pt x="1661890" y="618320"/>
                    <a:pt x="1662829" y="616186"/>
                    <a:pt x="1663853" y="614052"/>
                  </a:cubicBezTo>
                  <a:cubicBezTo>
                    <a:pt x="1663853" y="614052"/>
                    <a:pt x="1663597" y="613881"/>
                    <a:pt x="1663597" y="613881"/>
                  </a:cubicBezTo>
                  <a:cubicBezTo>
                    <a:pt x="1662061" y="615674"/>
                    <a:pt x="1660611" y="617551"/>
                    <a:pt x="1659160" y="619515"/>
                  </a:cubicBezTo>
                  <a:cubicBezTo>
                    <a:pt x="1655065" y="624892"/>
                    <a:pt x="1651226" y="630524"/>
                    <a:pt x="1648325" y="636755"/>
                  </a:cubicBezTo>
                  <a:lnTo>
                    <a:pt x="1648325" y="636755"/>
                  </a:lnTo>
                  <a:cubicBezTo>
                    <a:pt x="1648325" y="636755"/>
                    <a:pt x="1648325" y="636755"/>
                    <a:pt x="1648325" y="636755"/>
                  </a:cubicBezTo>
                  <a:lnTo>
                    <a:pt x="1648325" y="636755"/>
                  </a:lnTo>
                  <a:cubicBezTo>
                    <a:pt x="1648325" y="636755"/>
                    <a:pt x="1648325" y="636755"/>
                    <a:pt x="1648325" y="636755"/>
                  </a:cubicBezTo>
                  <a:cubicBezTo>
                    <a:pt x="1646533" y="643327"/>
                    <a:pt x="1645680" y="650154"/>
                    <a:pt x="1645339" y="656812"/>
                  </a:cubicBezTo>
                  <a:cubicBezTo>
                    <a:pt x="1645253" y="658519"/>
                    <a:pt x="1645169" y="660225"/>
                    <a:pt x="1645083" y="661932"/>
                  </a:cubicBezTo>
                  <a:cubicBezTo>
                    <a:pt x="1617355" y="657068"/>
                    <a:pt x="1589712" y="652203"/>
                    <a:pt x="1562069" y="646741"/>
                  </a:cubicBezTo>
                  <a:cubicBezTo>
                    <a:pt x="1510026" y="636328"/>
                    <a:pt x="1457897" y="626598"/>
                    <a:pt x="1406280" y="614052"/>
                  </a:cubicBezTo>
                  <a:close/>
                  <a:moveTo>
                    <a:pt x="1156215" y="555332"/>
                  </a:moveTo>
                  <a:cubicBezTo>
                    <a:pt x="1154083" y="554820"/>
                    <a:pt x="1151864" y="554308"/>
                    <a:pt x="1149731" y="553796"/>
                  </a:cubicBezTo>
                  <a:cubicBezTo>
                    <a:pt x="1150243" y="552516"/>
                    <a:pt x="1150670" y="551236"/>
                    <a:pt x="1151182" y="549870"/>
                  </a:cubicBezTo>
                  <a:cubicBezTo>
                    <a:pt x="1151608" y="548846"/>
                    <a:pt x="1152034" y="547822"/>
                    <a:pt x="1152546" y="546712"/>
                  </a:cubicBezTo>
                  <a:cubicBezTo>
                    <a:pt x="1164491" y="549358"/>
                    <a:pt x="1176436" y="551918"/>
                    <a:pt x="1188465" y="554564"/>
                  </a:cubicBezTo>
                  <a:cubicBezTo>
                    <a:pt x="1188294" y="555503"/>
                    <a:pt x="1188124" y="556442"/>
                    <a:pt x="1188039" y="557466"/>
                  </a:cubicBezTo>
                  <a:cubicBezTo>
                    <a:pt x="1188039" y="557466"/>
                    <a:pt x="1188294" y="557552"/>
                    <a:pt x="1188380" y="557466"/>
                  </a:cubicBezTo>
                  <a:cubicBezTo>
                    <a:pt x="1188806" y="556527"/>
                    <a:pt x="1189233" y="555674"/>
                    <a:pt x="1189660" y="554735"/>
                  </a:cubicBezTo>
                  <a:cubicBezTo>
                    <a:pt x="1191707" y="555162"/>
                    <a:pt x="1193669" y="555589"/>
                    <a:pt x="1195717" y="556015"/>
                  </a:cubicBezTo>
                  <a:lnTo>
                    <a:pt x="1195717" y="556015"/>
                  </a:lnTo>
                  <a:cubicBezTo>
                    <a:pt x="1195717" y="556015"/>
                    <a:pt x="1196058" y="556015"/>
                    <a:pt x="1196058" y="556015"/>
                  </a:cubicBezTo>
                  <a:lnTo>
                    <a:pt x="1196400" y="556015"/>
                  </a:lnTo>
                  <a:cubicBezTo>
                    <a:pt x="1196400" y="556015"/>
                    <a:pt x="1196400" y="556015"/>
                    <a:pt x="1196400" y="556015"/>
                  </a:cubicBezTo>
                  <a:cubicBezTo>
                    <a:pt x="1209794" y="558661"/>
                    <a:pt x="1223104" y="561221"/>
                    <a:pt x="1236499" y="563867"/>
                  </a:cubicBezTo>
                  <a:lnTo>
                    <a:pt x="1235475" y="568561"/>
                  </a:lnTo>
                  <a:cubicBezTo>
                    <a:pt x="1235475" y="568561"/>
                    <a:pt x="1235731" y="568732"/>
                    <a:pt x="1235816" y="568647"/>
                  </a:cubicBezTo>
                  <a:lnTo>
                    <a:pt x="1238120" y="564124"/>
                  </a:lnTo>
                  <a:cubicBezTo>
                    <a:pt x="1253648" y="567196"/>
                    <a:pt x="1269090" y="570183"/>
                    <a:pt x="1284618" y="573255"/>
                  </a:cubicBezTo>
                  <a:cubicBezTo>
                    <a:pt x="1284276" y="574279"/>
                    <a:pt x="1283935" y="575304"/>
                    <a:pt x="1283594" y="576413"/>
                  </a:cubicBezTo>
                  <a:cubicBezTo>
                    <a:pt x="1282655" y="578974"/>
                    <a:pt x="1281717" y="581534"/>
                    <a:pt x="1280778" y="584095"/>
                  </a:cubicBezTo>
                  <a:cubicBezTo>
                    <a:pt x="1280778" y="584095"/>
                    <a:pt x="1281034" y="584266"/>
                    <a:pt x="1281034" y="584266"/>
                  </a:cubicBezTo>
                  <a:cubicBezTo>
                    <a:pt x="1282570" y="582046"/>
                    <a:pt x="1284021" y="579742"/>
                    <a:pt x="1285471" y="577438"/>
                  </a:cubicBezTo>
                  <a:cubicBezTo>
                    <a:pt x="1286239" y="576243"/>
                    <a:pt x="1286921" y="575133"/>
                    <a:pt x="1287689" y="573938"/>
                  </a:cubicBezTo>
                  <a:cubicBezTo>
                    <a:pt x="1305947" y="577523"/>
                    <a:pt x="1324205" y="581193"/>
                    <a:pt x="1342463" y="584948"/>
                  </a:cubicBezTo>
                  <a:cubicBezTo>
                    <a:pt x="1342036" y="588191"/>
                    <a:pt x="1341780" y="591264"/>
                    <a:pt x="1341098" y="594166"/>
                  </a:cubicBezTo>
                  <a:cubicBezTo>
                    <a:pt x="1340756" y="595361"/>
                    <a:pt x="1340330" y="596470"/>
                    <a:pt x="1339732" y="597495"/>
                  </a:cubicBezTo>
                  <a:cubicBezTo>
                    <a:pt x="1322925" y="593910"/>
                    <a:pt x="1306117" y="590496"/>
                    <a:pt x="1289396" y="586570"/>
                  </a:cubicBezTo>
                  <a:cubicBezTo>
                    <a:pt x="1244945" y="576243"/>
                    <a:pt x="1200665" y="565403"/>
                    <a:pt x="1156300" y="554906"/>
                  </a:cubicBezTo>
                  <a:close/>
                  <a:moveTo>
                    <a:pt x="1067144" y="534252"/>
                  </a:moveTo>
                  <a:lnTo>
                    <a:pt x="1067912" y="532288"/>
                  </a:lnTo>
                  <a:cubicBezTo>
                    <a:pt x="1068338" y="531093"/>
                    <a:pt x="1068850" y="529899"/>
                    <a:pt x="1069362" y="528789"/>
                  </a:cubicBezTo>
                  <a:cubicBezTo>
                    <a:pt x="1081136" y="531349"/>
                    <a:pt x="1092995" y="533824"/>
                    <a:pt x="1104769" y="536385"/>
                  </a:cubicBezTo>
                  <a:cubicBezTo>
                    <a:pt x="1104598" y="537409"/>
                    <a:pt x="1104428" y="538519"/>
                    <a:pt x="1104342" y="539543"/>
                  </a:cubicBezTo>
                  <a:cubicBezTo>
                    <a:pt x="1104172" y="540653"/>
                    <a:pt x="1104001" y="541847"/>
                    <a:pt x="1103831" y="542957"/>
                  </a:cubicBezTo>
                  <a:cubicBezTo>
                    <a:pt x="1091630" y="540055"/>
                    <a:pt x="1079345" y="537153"/>
                    <a:pt x="1067144" y="534336"/>
                  </a:cubicBezTo>
                  <a:close/>
                  <a:moveTo>
                    <a:pt x="734492" y="461876"/>
                  </a:moveTo>
                  <a:cubicBezTo>
                    <a:pt x="736369" y="456925"/>
                    <a:pt x="738417" y="451976"/>
                    <a:pt x="740379" y="447111"/>
                  </a:cubicBezTo>
                  <a:cubicBezTo>
                    <a:pt x="753092" y="449244"/>
                    <a:pt x="765804" y="451293"/>
                    <a:pt x="778516" y="453341"/>
                  </a:cubicBezTo>
                  <a:cubicBezTo>
                    <a:pt x="780052" y="453853"/>
                    <a:pt x="781587" y="454365"/>
                    <a:pt x="783208" y="454792"/>
                  </a:cubicBezTo>
                  <a:cubicBezTo>
                    <a:pt x="782867" y="456755"/>
                    <a:pt x="782611" y="458718"/>
                    <a:pt x="782270" y="460681"/>
                  </a:cubicBezTo>
                  <a:lnTo>
                    <a:pt x="781075" y="467167"/>
                  </a:lnTo>
                  <a:cubicBezTo>
                    <a:pt x="781075" y="467167"/>
                    <a:pt x="781331" y="467253"/>
                    <a:pt x="781416" y="467253"/>
                  </a:cubicBezTo>
                  <a:lnTo>
                    <a:pt x="784317" y="461364"/>
                  </a:lnTo>
                  <a:cubicBezTo>
                    <a:pt x="785256" y="459572"/>
                    <a:pt x="786194" y="457779"/>
                    <a:pt x="787133" y="455987"/>
                  </a:cubicBezTo>
                  <a:cubicBezTo>
                    <a:pt x="796944" y="459059"/>
                    <a:pt x="806841" y="462047"/>
                    <a:pt x="816652" y="464948"/>
                  </a:cubicBezTo>
                  <a:cubicBezTo>
                    <a:pt x="816482" y="465631"/>
                    <a:pt x="816397" y="466229"/>
                    <a:pt x="816226" y="466911"/>
                  </a:cubicBezTo>
                  <a:cubicBezTo>
                    <a:pt x="815629" y="469301"/>
                    <a:pt x="814946" y="471691"/>
                    <a:pt x="814264" y="474166"/>
                  </a:cubicBezTo>
                  <a:cubicBezTo>
                    <a:pt x="814264" y="474166"/>
                    <a:pt x="814519" y="474337"/>
                    <a:pt x="814519" y="474251"/>
                  </a:cubicBezTo>
                  <a:cubicBezTo>
                    <a:pt x="815799" y="472118"/>
                    <a:pt x="816994" y="469898"/>
                    <a:pt x="818188" y="467765"/>
                  </a:cubicBezTo>
                  <a:cubicBezTo>
                    <a:pt x="818530" y="467082"/>
                    <a:pt x="818956" y="466399"/>
                    <a:pt x="819297" y="465716"/>
                  </a:cubicBezTo>
                  <a:cubicBezTo>
                    <a:pt x="824331" y="467167"/>
                    <a:pt x="829450" y="468619"/>
                    <a:pt x="834484" y="470069"/>
                  </a:cubicBezTo>
                  <a:lnTo>
                    <a:pt x="834484" y="470069"/>
                  </a:lnTo>
                  <a:cubicBezTo>
                    <a:pt x="834484" y="470069"/>
                    <a:pt x="834655" y="470069"/>
                    <a:pt x="834655" y="470069"/>
                  </a:cubicBezTo>
                  <a:lnTo>
                    <a:pt x="834825" y="470069"/>
                  </a:lnTo>
                  <a:cubicBezTo>
                    <a:pt x="834825" y="470069"/>
                    <a:pt x="834825" y="470069"/>
                    <a:pt x="834825" y="470069"/>
                  </a:cubicBezTo>
                  <a:cubicBezTo>
                    <a:pt x="845063" y="472374"/>
                    <a:pt x="855387" y="474422"/>
                    <a:pt x="865795" y="476385"/>
                  </a:cubicBezTo>
                  <a:cubicBezTo>
                    <a:pt x="865795" y="477324"/>
                    <a:pt x="865710" y="478348"/>
                    <a:pt x="865625" y="479287"/>
                  </a:cubicBezTo>
                  <a:cubicBezTo>
                    <a:pt x="865625" y="479287"/>
                    <a:pt x="865966" y="479287"/>
                    <a:pt x="865966" y="479287"/>
                  </a:cubicBezTo>
                  <a:cubicBezTo>
                    <a:pt x="866222" y="478348"/>
                    <a:pt x="866563" y="477495"/>
                    <a:pt x="866904" y="476556"/>
                  </a:cubicBezTo>
                  <a:cubicBezTo>
                    <a:pt x="877996" y="478690"/>
                    <a:pt x="889172" y="480738"/>
                    <a:pt x="900349" y="482701"/>
                  </a:cubicBezTo>
                  <a:lnTo>
                    <a:pt x="909307" y="484322"/>
                  </a:lnTo>
                  <a:cubicBezTo>
                    <a:pt x="909307" y="484322"/>
                    <a:pt x="909307" y="484834"/>
                    <a:pt x="909307" y="485091"/>
                  </a:cubicBezTo>
                  <a:lnTo>
                    <a:pt x="909307" y="492857"/>
                  </a:lnTo>
                  <a:cubicBezTo>
                    <a:pt x="909307" y="492857"/>
                    <a:pt x="909563" y="492857"/>
                    <a:pt x="909563" y="492857"/>
                  </a:cubicBezTo>
                  <a:lnTo>
                    <a:pt x="911440" y="485432"/>
                  </a:lnTo>
                  <a:cubicBezTo>
                    <a:pt x="911440" y="485432"/>
                    <a:pt x="911525" y="485005"/>
                    <a:pt x="911611" y="484749"/>
                  </a:cubicBezTo>
                  <a:lnTo>
                    <a:pt x="923641" y="486883"/>
                  </a:lnTo>
                  <a:cubicBezTo>
                    <a:pt x="923641" y="486883"/>
                    <a:pt x="923811" y="486627"/>
                    <a:pt x="923641" y="486542"/>
                  </a:cubicBezTo>
                  <a:lnTo>
                    <a:pt x="911867" y="483469"/>
                  </a:lnTo>
                  <a:cubicBezTo>
                    <a:pt x="913232" y="478519"/>
                    <a:pt x="914597" y="473568"/>
                    <a:pt x="915706" y="468619"/>
                  </a:cubicBezTo>
                  <a:lnTo>
                    <a:pt x="927480" y="471691"/>
                  </a:lnTo>
                  <a:cubicBezTo>
                    <a:pt x="934391" y="473483"/>
                    <a:pt x="941301" y="475275"/>
                    <a:pt x="948297" y="477153"/>
                  </a:cubicBezTo>
                  <a:cubicBezTo>
                    <a:pt x="948041" y="478262"/>
                    <a:pt x="947870" y="479457"/>
                    <a:pt x="947615" y="480567"/>
                  </a:cubicBezTo>
                  <a:lnTo>
                    <a:pt x="946847" y="484067"/>
                  </a:lnTo>
                  <a:lnTo>
                    <a:pt x="932172" y="480823"/>
                  </a:lnTo>
                  <a:cubicBezTo>
                    <a:pt x="932172" y="480823"/>
                    <a:pt x="931916" y="481079"/>
                    <a:pt x="932172" y="481165"/>
                  </a:cubicBezTo>
                  <a:lnTo>
                    <a:pt x="946676" y="485005"/>
                  </a:lnTo>
                  <a:lnTo>
                    <a:pt x="946164" y="487395"/>
                  </a:lnTo>
                  <a:cubicBezTo>
                    <a:pt x="946164" y="487395"/>
                    <a:pt x="946420" y="487566"/>
                    <a:pt x="946506" y="487480"/>
                  </a:cubicBezTo>
                  <a:lnTo>
                    <a:pt x="947615" y="485261"/>
                  </a:lnTo>
                  <a:lnTo>
                    <a:pt x="975087" y="492601"/>
                  </a:lnTo>
                  <a:cubicBezTo>
                    <a:pt x="980121" y="493967"/>
                    <a:pt x="985154" y="495247"/>
                    <a:pt x="990103" y="496527"/>
                  </a:cubicBezTo>
                  <a:cubicBezTo>
                    <a:pt x="989591" y="499856"/>
                    <a:pt x="989079" y="503099"/>
                    <a:pt x="988567" y="506428"/>
                  </a:cubicBezTo>
                  <a:lnTo>
                    <a:pt x="987714" y="511378"/>
                  </a:lnTo>
                  <a:lnTo>
                    <a:pt x="987458" y="511378"/>
                  </a:lnTo>
                  <a:cubicBezTo>
                    <a:pt x="987458" y="511378"/>
                    <a:pt x="987202" y="511634"/>
                    <a:pt x="987458" y="511634"/>
                  </a:cubicBezTo>
                  <a:lnTo>
                    <a:pt x="987714" y="511634"/>
                  </a:lnTo>
                  <a:cubicBezTo>
                    <a:pt x="987714" y="511634"/>
                    <a:pt x="987117" y="515304"/>
                    <a:pt x="987117" y="515304"/>
                  </a:cubicBezTo>
                  <a:cubicBezTo>
                    <a:pt x="987117" y="515304"/>
                    <a:pt x="987372" y="515389"/>
                    <a:pt x="987458" y="515304"/>
                  </a:cubicBezTo>
                  <a:lnTo>
                    <a:pt x="988823" y="511805"/>
                  </a:lnTo>
                  <a:lnTo>
                    <a:pt x="1042061" y="522729"/>
                  </a:lnTo>
                  <a:cubicBezTo>
                    <a:pt x="1050166" y="524436"/>
                    <a:pt x="1058271" y="526143"/>
                    <a:pt x="1066291" y="527850"/>
                  </a:cubicBezTo>
                  <a:cubicBezTo>
                    <a:pt x="1066120" y="529045"/>
                    <a:pt x="1065864" y="530240"/>
                    <a:pt x="1065693" y="531349"/>
                  </a:cubicBezTo>
                  <a:lnTo>
                    <a:pt x="1065523" y="532288"/>
                  </a:lnTo>
                  <a:lnTo>
                    <a:pt x="1065267" y="533569"/>
                  </a:lnTo>
                  <a:cubicBezTo>
                    <a:pt x="1043170" y="528362"/>
                    <a:pt x="1021073" y="523327"/>
                    <a:pt x="998975" y="518376"/>
                  </a:cubicBezTo>
                  <a:cubicBezTo>
                    <a:pt x="952392" y="508049"/>
                    <a:pt x="905383" y="499429"/>
                    <a:pt x="858714" y="489273"/>
                  </a:cubicBezTo>
                  <a:cubicBezTo>
                    <a:pt x="817250" y="480311"/>
                    <a:pt x="775871" y="470752"/>
                    <a:pt x="734407" y="461534"/>
                  </a:cubicBezTo>
                  <a:close/>
                  <a:moveTo>
                    <a:pt x="318741" y="373028"/>
                  </a:moveTo>
                  <a:cubicBezTo>
                    <a:pt x="313366" y="371833"/>
                    <a:pt x="307991" y="370553"/>
                    <a:pt x="302616" y="369273"/>
                  </a:cubicBezTo>
                  <a:cubicBezTo>
                    <a:pt x="302787" y="368163"/>
                    <a:pt x="302958" y="367139"/>
                    <a:pt x="303213" y="366030"/>
                  </a:cubicBezTo>
                  <a:cubicBezTo>
                    <a:pt x="304664" y="359628"/>
                    <a:pt x="306626" y="353398"/>
                    <a:pt x="308418" y="347338"/>
                  </a:cubicBezTo>
                  <a:lnTo>
                    <a:pt x="308418" y="347338"/>
                  </a:lnTo>
                  <a:cubicBezTo>
                    <a:pt x="308418" y="347338"/>
                    <a:pt x="308418" y="347338"/>
                    <a:pt x="308418" y="347338"/>
                  </a:cubicBezTo>
                  <a:lnTo>
                    <a:pt x="308418" y="347338"/>
                  </a:lnTo>
                  <a:cubicBezTo>
                    <a:pt x="308418" y="347338"/>
                    <a:pt x="308418" y="347338"/>
                    <a:pt x="308418" y="347338"/>
                  </a:cubicBezTo>
                  <a:cubicBezTo>
                    <a:pt x="308674" y="345290"/>
                    <a:pt x="308845" y="343242"/>
                    <a:pt x="309100" y="341108"/>
                  </a:cubicBezTo>
                  <a:cubicBezTo>
                    <a:pt x="310636" y="341705"/>
                    <a:pt x="312172" y="342302"/>
                    <a:pt x="313708" y="342814"/>
                  </a:cubicBezTo>
                  <a:lnTo>
                    <a:pt x="313708" y="342814"/>
                  </a:lnTo>
                  <a:cubicBezTo>
                    <a:pt x="313708" y="342814"/>
                    <a:pt x="313708" y="342814"/>
                    <a:pt x="313708" y="342814"/>
                  </a:cubicBezTo>
                  <a:lnTo>
                    <a:pt x="313708" y="342814"/>
                  </a:lnTo>
                  <a:cubicBezTo>
                    <a:pt x="313708" y="342814"/>
                    <a:pt x="313708" y="342814"/>
                    <a:pt x="313708" y="342814"/>
                  </a:cubicBezTo>
                  <a:cubicBezTo>
                    <a:pt x="321557" y="345375"/>
                    <a:pt x="329406" y="347850"/>
                    <a:pt x="337340" y="350325"/>
                  </a:cubicBezTo>
                  <a:cubicBezTo>
                    <a:pt x="337255" y="353483"/>
                    <a:pt x="337170" y="356641"/>
                    <a:pt x="336914" y="359714"/>
                  </a:cubicBezTo>
                  <a:cubicBezTo>
                    <a:pt x="336743" y="362274"/>
                    <a:pt x="336487" y="364835"/>
                    <a:pt x="336316" y="367395"/>
                  </a:cubicBezTo>
                  <a:cubicBezTo>
                    <a:pt x="336316" y="367395"/>
                    <a:pt x="336658" y="367480"/>
                    <a:pt x="336658" y="367395"/>
                  </a:cubicBezTo>
                  <a:lnTo>
                    <a:pt x="339132" y="360055"/>
                  </a:lnTo>
                  <a:cubicBezTo>
                    <a:pt x="340070" y="357238"/>
                    <a:pt x="341009" y="354422"/>
                    <a:pt x="341862" y="351520"/>
                  </a:cubicBezTo>
                  <a:cubicBezTo>
                    <a:pt x="358840" y="356812"/>
                    <a:pt x="375904" y="361848"/>
                    <a:pt x="393053" y="366883"/>
                  </a:cubicBezTo>
                  <a:cubicBezTo>
                    <a:pt x="392541" y="369699"/>
                    <a:pt x="392029" y="372602"/>
                    <a:pt x="391432" y="375418"/>
                  </a:cubicBezTo>
                  <a:lnTo>
                    <a:pt x="389811" y="382928"/>
                  </a:lnTo>
                  <a:cubicBezTo>
                    <a:pt x="389811" y="382928"/>
                    <a:pt x="390066" y="383099"/>
                    <a:pt x="390152" y="383014"/>
                  </a:cubicBezTo>
                  <a:lnTo>
                    <a:pt x="393565" y="376186"/>
                  </a:lnTo>
                  <a:cubicBezTo>
                    <a:pt x="394929" y="373540"/>
                    <a:pt x="396209" y="370894"/>
                    <a:pt x="397489" y="368163"/>
                  </a:cubicBezTo>
                  <a:cubicBezTo>
                    <a:pt x="398513" y="368504"/>
                    <a:pt x="399537" y="368761"/>
                    <a:pt x="400561" y="369102"/>
                  </a:cubicBezTo>
                  <a:lnTo>
                    <a:pt x="431616" y="378234"/>
                  </a:lnTo>
                  <a:cubicBezTo>
                    <a:pt x="431616" y="378234"/>
                    <a:pt x="431872" y="377978"/>
                    <a:pt x="431701" y="377893"/>
                  </a:cubicBezTo>
                  <a:lnTo>
                    <a:pt x="401414" y="367054"/>
                  </a:lnTo>
                  <a:cubicBezTo>
                    <a:pt x="400475" y="366712"/>
                    <a:pt x="399451" y="366371"/>
                    <a:pt x="398513" y="365944"/>
                  </a:cubicBezTo>
                  <a:cubicBezTo>
                    <a:pt x="398683" y="365603"/>
                    <a:pt x="398769" y="365347"/>
                    <a:pt x="398940" y="365005"/>
                  </a:cubicBezTo>
                  <a:cubicBezTo>
                    <a:pt x="403205" y="366712"/>
                    <a:pt x="407386" y="368334"/>
                    <a:pt x="411652" y="370041"/>
                  </a:cubicBezTo>
                  <a:lnTo>
                    <a:pt x="411652" y="370041"/>
                  </a:lnTo>
                  <a:cubicBezTo>
                    <a:pt x="411652" y="370041"/>
                    <a:pt x="411652" y="370041"/>
                    <a:pt x="411652" y="370041"/>
                  </a:cubicBezTo>
                  <a:lnTo>
                    <a:pt x="411652" y="370041"/>
                  </a:lnTo>
                  <a:cubicBezTo>
                    <a:pt x="411652" y="370041"/>
                    <a:pt x="411652" y="370041"/>
                    <a:pt x="411652" y="370041"/>
                  </a:cubicBezTo>
                  <a:cubicBezTo>
                    <a:pt x="421805" y="373626"/>
                    <a:pt x="432043" y="377125"/>
                    <a:pt x="442280" y="380539"/>
                  </a:cubicBezTo>
                  <a:cubicBezTo>
                    <a:pt x="442195" y="383953"/>
                    <a:pt x="442110" y="387281"/>
                    <a:pt x="442025" y="390695"/>
                  </a:cubicBezTo>
                  <a:lnTo>
                    <a:pt x="441684" y="398718"/>
                  </a:lnTo>
                  <a:cubicBezTo>
                    <a:pt x="441684" y="398718"/>
                    <a:pt x="442025" y="398718"/>
                    <a:pt x="442025" y="398718"/>
                  </a:cubicBezTo>
                  <a:lnTo>
                    <a:pt x="444158" y="391037"/>
                  </a:lnTo>
                  <a:cubicBezTo>
                    <a:pt x="445011" y="388050"/>
                    <a:pt x="445949" y="384977"/>
                    <a:pt x="446802" y="381990"/>
                  </a:cubicBezTo>
                  <a:cubicBezTo>
                    <a:pt x="470008" y="389756"/>
                    <a:pt x="493215" y="397181"/>
                    <a:pt x="516592" y="404265"/>
                  </a:cubicBezTo>
                  <a:cubicBezTo>
                    <a:pt x="529219" y="407850"/>
                    <a:pt x="542272" y="410752"/>
                    <a:pt x="555496" y="410837"/>
                  </a:cubicBezTo>
                  <a:cubicBezTo>
                    <a:pt x="555667" y="410837"/>
                    <a:pt x="555667" y="410496"/>
                    <a:pt x="555496" y="410496"/>
                  </a:cubicBezTo>
                  <a:cubicBezTo>
                    <a:pt x="542443" y="409813"/>
                    <a:pt x="529816" y="406399"/>
                    <a:pt x="517445" y="402217"/>
                  </a:cubicBezTo>
                  <a:cubicBezTo>
                    <a:pt x="513776" y="400937"/>
                    <a:pt x="510108" y="399657"/>
                    <a:pt x="506439" y="398291"/>
                  </a:cubicBezTo>
                  <a:lnTo>
                    <a:pt x="507377" y="393939"/>
                  </a:lnTo>
                  <a:cubicBezTo>
                    <a:pt x="508743" y="388135"/>
                    <a:pt x="510193" y="382331"/>
                    <a:pt x="511131" y="376527"/>
                  </a:cubicBezTo>
                  <a:cubicBezTo>
                    <a:pt x="511131" y="376527"/>
                    <a:pt x="511131" y="376527"/>
                    <a:pt x="511131" y="376527"/>
                  </a:cubicBezTo>
                  <a:lnTo>
                    <a:pt x="511131" y="376527"/>
                  </a:lnTo>
                  <a:cubicBezTo>
                    <a:pt x="511131" y="376527"/>
                    <a:pt x="511131" y="376527"/>
                    <a:pt x="511131" y="376442"/>
                  </a:cubicBezTo>
                  <a:cubicBezTo>
                    <a:pt x="511131" y="376442"/>
                    <a:pt x="511131" y="376442"/>
                    <a:pt x="511131" y="376442"/>
                  </a:cubicBezTo>
                  <a:cubicBezTo>
                    <a:pt x="510961" y="370553"/>
                    <a:pt x="510278" y="364664"/>
                    <a:pt x="509681" y="358690"/>
                  </a:cubicBezTo>
                  <a:lnTo>
                    <a:pt x="509425" y="355446"/>
                  </a:lnTo>
                  <a:cubicBezTo>
                    <a:pt x="521711" y="357836"/>
                    <a:pt x="533912" y="360226"/>
                    <a:pt x="546197" y="362530"/>
                  </a:cubicBezTo>
                  <a:cubicBezTo>
                    <a:pt x="565905" y="366285"/>
                    <a:pt x="585614" y="369785"/>
                    <a:pt x="605322" y="373284"/>
                  </a:cubicBezTo>
                  <a:lnTo>
                    <a:pt x="603018" y="379685"/>
                  </a:lnTo>
                  <a:cubicBezTo>
                    <a:pt x="600885" y="385062"/>
                    <a:pt x="598582" y="390354"/>
                    <a:pt x="596534" y="395731"/>
                  </a:cubicBezTo>
                  <a:cubicBezTo>
                    <a:pt x="586552" y="394109"/>
                    <a:pt x="576655" y="392402"/>
                    <a:pt x="566758" y="390439"/>
                  </a:cubicBezTo>
                  <a:cubicBezTo>
                    <a:pt x="561810" y="389500"/>
                    <a:pt x="556947" y="388391"/>
                    <a:pt x="551999" y="387367"/>
                  </a:cubicBezTo>
                  <a:cubicBezTo>
                    <a:pt x="551657" y="384550"/>
                    <a:pt x="551231" y="381648"/>
                    <a:pt x="550804" y="378832"/>
                  </a:cubicBezTo>
                  <a:lnTo>
                    <a:pt x="550292" y="374138"/>
                  </a:lnTo>
                  <a:cubicBezTo>
                    <a:pt x="550292" y="374138"/>
                    <a:pt x="549951" y="374138"/>
                    <a:pt x="549951" y="374138"/>
                  </a:cubicBezTo>
                  <a:lnTo>
                    <a:pt x="548671" y="378661"/>
                  </a:lnTo>
                  <a:cubicBezTo>
                    <a:pt x="547391" y="382928"/>
                    <a:pt x="545941" y="387110"/>
                    <a:pt x="545003" y="391463"/>
                  </a:cubicBezTo>
                  <a:lnTo>
                    <a:pt x="545003" y="391463"/>
                  </a:lnTo>
                  <a:cubicBezTo>
                    <a:pt x="545003" y="391463"/>
                    <a:pt x="545003" y="391463"/>
                    <a:pt x="545003" y="391463"/>
                  </a:cubicBezTo>
                  <a:cubicBezTo>
                    <a:pt x="545003" y="391463"/>
                    <a:pt x="545003" y="391463"/>
                    <a:pt x="545003" y="391463"/>
                  </a:cubicBezTo>
                  <a:lnTo>
                    <a:pt x="545003" y="391463"/>
                  </a:lnTo>
                  <a:cubicBezTo>
                    <a:pt x="545173" y="395304"/>
                    <a:pt x="545770" y="399230"/>
                    <a:pt x="546367" y="403070"/>
                  </a:cubicBezTo>
                  <a:lnTo>
                    <a:pt x="534679" y="400681"/>
                  </a:lnTo>
                  <a:cubicBezTo>
                    <a:pt x="534679" y="400681"/>
                    <a:pt x="534423" y="400937"/>
                    <a:pt x="534679" y="401022"/>
                  </a:cubicBezTo>
                  <a:lnTo>
                    <a:pt x="546624" y="403924"/>
                  </a:lnTo>
                  <a:cubicBezTo>
                    <a:pt x="546624" y="403924"/>
                    <a:pt x="546624" y="404351"/>
                    <a:pt x="546709" y="404607"/>
                  </a:cubicBezTo>
                  <a:lnTo>
                    <a:pt x="547306" y="409301"/>
                  </a:lnTo>
                  <a:cubicBezTo>
                    <a:pt x="547306" y="409301"/>
                    <a:pt x="547647" y="409301"/>
                    <a:pt x="547647" y="409301"/>
                  </a:cubicBezTo>
                  <a:lnTo>
                    <a:pt x="548927" y="404778"/>
                  </a:lnTo>
                  <a:cubicBezTo>
                    <a:pt x="548927" y="404778"/>
                    <a:pt x="548927" y="404607"/>
                    <a:pt x="549012" y="404522"/>
                  </a:cubicBezTo>
                  <a:lnTo>
                    <a:pt x="577594" y="411520"/>
                  </a:lnTo>
                  <a:cubicBezTo>
                    <a:pt x="582798" y="412800"/>
                    <a:pt x="588002" y="414081"/>
                    <a:pt x="593292" y="415276"/>
                  </a:cubicBezTo>
                  <a:cubicBezTo>
                    <a:pt x="593292" y="415617"/>
                    <a:pt x="593207" y="415958"/>
                    <a:pt x="593122" y="416385"/>
                  </a:cubicBezTo>
                  <a:lnTo>
                    <a:pt x="591842" y="423128"/>
                  </a:lnTo>
                  <a:cubicBezTo>
                    <a:pt x="591842" y="423128"/>
                    <a:pt x="592097" y="423299"/>
                    <a:pt x="592183" y="423213"/>
                  </a:cubicBezTo>
                  <a:lnTo>
                    <a:pt x="595255" y="417068"/>
                  </a:lnTo>
                  <a:cubicBezTo>
                    <a:pt x="595255" y="417068"/>
                    <a:pt x="595681" y="416300"/>
                    <a:pt x="595851" y="415873"/>
                  </a:cubicBezTo>
                  <a:cubicBezTo>
                    <a:pt x="610270" y="419372"/>
                    <a:pt x="624604" y="422786"/>
                    <a:pt x="639022" y="426115"/>
                  </a:cubicBezTo>
                  <a:lnTo>
                    <a:pt x="639022" y="428078"/>
                  </a:lnTo>
                  <a:cubicBezTo>
                    <a:pt x="639022" y="428078"/>
                    <a:pt x="639193" y="428163"/>
                    <a:pt x="639193" y="428078"/>
                  </a:cubicBezTo>
                  <a:lnTo>
                    <a:pt x="639875" y="426200"/>
                  </a:lnTo>
                  <a:cubicBezTo>
                    <a:pt x="655062" y="429700"/>
                    <a:pt x="670334" y="433113"/>
                    <a:pt x="685605" y="436442"/>
                  </a:cubicBezTo>
                  <a:cubicBezTo>
                    <a:pt x="684923" y="439002"/>
                    <a:pt x="684326" y="441563"/>
                    <a:pt x="683643" y="444123"/>
                  </a:cubicBezTo>
                  <a:lnTo>
                    <a:pt x="682108" y="449842"/>
                  </a:lnTo>
                  <a:cubicBezTo>
                    <a:pt x="669139" y="447111"/>
                    <a:pt x="656085" y="444379"/>
                    <a:pt x="643117" y="441734"/>
                  </a:cubicBezTo>
                  <a:cubicBezTo>
                    <a:pt x="579385" y="429017"/>
                    <a:pt x="516421" y="413057"/>
                    <a:pt x="452433" y="401278"/>
                  </a:cubicBezTo>
                  <a:cubicBezTo>
                    <a:pt x="407642" y="392999"/>
                    <a:pt x="363192" y="382502"/>
                    <a:pt x="318741" y="372345"/>
                  </a:cubicBezTo>
                  <a:close/>
                  <a:moveTo>
                    <a:pt x="160137" y="335646"/>
                  </a:moveTo>
                  <a:cubicBezTo>
                    <a:pt x="160137" y="332829"/>
                    <a:pt x="160137" y="329927"/>
                    <a:pt x="160137" y="327111"/>
                  </a:cubicBezTo>
                  <a:lnTo>
                    <a:pt x="160137" y="327111"/>
                  </a:lnTo>
                  <a:cubicBezTo>
                    <a:pt x="160137" y="327111"/>
                    <a:pt x="160137" y="327111"/>
                    <a:pt x="160137" y="327111"/>
                  </a:cubicBezTo>
                  <a:lnTo>
                    <a:pt x="160137" y="327111"/>
                  </a:lnTo>
                  <a:cubicBezTo>
                    <a:pt x="160137" y="327111"/>
                    <a:pt x="160137" y="327111"/>
                    <a:pt x="160137" y="327111"/>
                  </a:cubicBezTo>
                  <a:cubicBezTo>
                    <a:pt x="160051" y="325660"/>
                    <a:pt x="159966" y="324209"/>
                    <a:pt x="159881" y="322758"/>
                  </a:cubicBezTo>
                  <a:cubicBezTo>
                    <a:pt x="163720" y="325916"/>
                    <a:pt x="167559" y="329159"/>
                    <a:pt x="171484" y="332317"/>
                  </a:cubicBezTo>
                  <a:cubicBezTo>
                    <a:pt x="171484" y="332317"/>
                    <a:pt x="171740" y="332146"/>
                    <a:pt x="171654" y="332061"/>
                  </a:cubicBezTo>
                  <a:cubicBezTo>
                    <a:pt x="167644" y="328220"/>
                    <a:pt x="163634" y="324294"/>
                    <a:pt x="159710" y="320453"/>
                  </a:cubicBezTo>
                  <a:cubicBezTo>
                    <a:pt x="159369" y="312858"/>
                    <a:pt x="159454" y="305176"/>
                    <a:pt x="160392" y="297494"/>
                  </a:cubicBezTo>
                  <a:cubicBezTo>
                    <a:pt x="160563" y="296044"/>
                    <a:pt x="160819" y="294593"/>
                    <a:pt x="161075" y="293057"/>
                  </a:cubicBezTo>
                  <a:cubicBezTo>
                    <a:pt x="162099" y="293910"/>
                    <a:pt x="163123" y="294678"/>
                    <a:pt x="164061" y="295532"/>
                  </a:cubicBezTo>
                  <a:lnTo>
                    <a:pt x="179674" y="308248"/>
                  </a:lnTo>
                  <a:cubicBezTo>
                    <a:pt x="179674" y="308248"/>
                    <a:pt x="179930" y="308078"/>
                    <a:pt x="179845" y="307993"/>
                  </a:cubicBezTo>
                  <a:lnTo>
                    <a:pt x="165597" y="293910"/>
                  </a:lnTo>
                  <a:cubicBezTo>
                    <a:pt x="164232" y="292545"/>
                    <a:pt x="162952" y="291264"/>
                    <a:pt x="161587" y="289899"/>
                  </a:cubicBezTo>
                  <a:cubicBezTo>
                    <a:pt x="161758" y="288875"/>
                    <a:pt x="162013" y="287850"/>
                    <a:pt x="162184" y="286826"/>
                  </a:cubicBezTo>
                  <a:cubicBezTo>
                    <a:pt x="162184" y="286826"/>
                    <a:pt x="161928" y="286656"/>
                    <a:pt x="161843" y="286741"/>
                  </a:cubicBezTo>
                  <a:cubicBezTo>
                    <a:pt x="161502" y="287594"/>
                    <a:pt x="161160" y="288448"/>
                    <a:pt x="160904" y="289216"/>
                  </a:cubicBezTo>
                  <a:cubicBezTo>
                    <a:pt x="158686" y="286997"/>
                    <a:pt x="156553" y="284863"/>
                    <a:pt x="154335" y="282644"/>
                  </a:cubicBezTo>
                  <a:cubicBezTo>
                    <a:pt x="156297" y="283071"/>
                    <a:pt x="158259" y="283498"/>
                    <a:pt x="160137" y="284010"/>
                  </a:cubicBezTo>
                  <a:cubicBezTo>
                    <a:pt x="172849" y="294508"/>
                    <a:pt x="185732" y="304920"/>
                    <a:pt x="198529" y="315333"/>
                  </a:cubicBezTo>
                  <a:cubicBezTo>
                    <a:pt x="198273" y="316613"/>
                    <a:pt x="198018" y="317893"/>
                    <a:pt x="197847" y="319173"/>
                  </a:cubicBezTo>
                  <a:lnTo>
                    <a:pt x="197847" y="319173"/>
                  </a:lnTo>
                  <a:cubicBezTo>
                    <a:pt x="197847" y="319173"/>
                    <a:pt x="197847" y="319173"/>
                    <a:pt x="197847" y="319173"/>
                  </a:cubicBezTo>
                  <a:lnTo>
                    <a:pt x="197847" y="319173"/>
                  </a:lnTo>
                  <a:cubicBezTo>
                    <a:pt x="197847" y="319173"/>
                    <a:pt x="197847" y="319173"/>
                    <a:pt x="197847" y="319173"/>
                  </a:cubicBezTo>
                  <a:cubicBezTo>
                    <a:pt x="197505" y="327708"/>
                    <a:pt x="198018" y="336328"/>
                    <a:pt x="198614" y="344778"/>
                  </a:cubicBezTo>
                  <a:cubicBezTo>
                    <a:pt x="185732" y="341705"/>
                    <a:pt x="172849" y="338633"/>
                    <a:pt x="160051" y="335560"/>
                  </a:cubicBezTo>
                  <a:close/>
                  <a:moveTo>
                    <a:pt x="101523" y="321819"/>
                  </a:moveTo>
                  <a:cubicBezTo>
                    <a:pt x="98708" y="317893"/>
                    <a:pt x="95893" y="313967"/>
                    <a:pt x="93162" y="310041"/>
                  </a:cubicBezTo>
                  <a:cubicBezTo>
                    <a:pt x="85654" y="299031"/>
                    <a:pt x="78488" y="287850"/>
                    <a:pt x="71321" y="276669"/>
                  </a:cubicBezTo>
                  <a:cubicBezTo>
                    <a:pt x="70297" y="272829"/>
                    <a:pt x="69188" y="268903"/>
                    <a:pt x="68250" y="264977"/>
                  </a:cubicBezTo>
                  <a:cubicBezTo>
                    <a:pt x="68250" y="264806"/>
                    <a:pt x="68250" y="264550"/>
                    <a:pt x="68164" y="264379"/>
                  </a:cubicBezTo>
                  <a:cubicBezTo>
                    <a:pt x="70297" y="264977"/>
                    <a:pt x="72430" y="265489"/>
                    <a:pt x="74649" y="266086"/>
                  </a:cubicBezTo>
                  <a:cubicBezTo>
                    <a:pt x="75758" y="267623"/>
                    <a:pt x="76782" y="269159"/>
                    <a:pt x="77891" y="270695"/>
                  </a:cubicBezTo>
                  <a:lnTo>
                    <a:pt x="77891" y="270695"/>
                  </a:lnTo>
                  <a:cubicBezTo>
                    <a:pt x="77891" y="270695"/>
                    <a:pt x="77891" y="270695"/>
                    <a:pt x="77891" y="270695"/>
                  </a:cubicBezTo>
                  <a:lnTo>
                    <a:pt x="77891" y="270695"/>
                  </a:lnTo>
                  <a:cubicBezTo>
                    <a:pt x="77891" y="270695"/>
                    <a:pt x="77891" y="270695"/>
                    <a:pt x="77891" y="270695"/>
                  </a:cubicBezTo>
                  <a:cubicBezTo>
                    <a:pt x="81900" y="275304"/>
                    <a:pt x="85996" y="279827"/>
                    <a:pt x="90176" y="284266"/>
                  </a:cubicBezTo>
                  <a:cubicBezTo>
                    <a:pt x="92224" y="287338"/>
                    <a:pt x="94272" y="290411"/>
                    <a:pt x="96319" y="293483"/>
                  </a:cubicBezTo>
                  <a:lnTo>
                    <a:pt x="104765" y="306286"/>
                  </a:lnTo>
                  <a:cubicBezTo>
                    <a:pt x="104765" y="306286"/>
                    <a:pt x="105107" y="306200"/>
                    <a:pt x="105022" y="306115"/>
                  </a:cubicBezTo>
                  <a:lnTo>
                    <a:pt x="98452" y="292886"/>
                  </a:lnTo>
                  <a:cubicBezTo>
                    <a:pt x="102291" y="296812"/>
                    <a:pt x="106216" y="300738"/>
                    <a:pt x="110140" y="304579"/>
                  </a:cubicBezTo>
                  <a:cubicBezTo>
                    <a:pt x="111335" y="305688"/>
                    <a:pt x="112530" y="306798"/>
                    <a:pt x="113639" y="307993"/>
                  </a:cubicBezTo>
                  <a:lnTo>
                    <a:pt x="113639" y="308163"/>
                  </a:lnTo>
                  <a:cubicBezTo>
                    <a:pt x="113639" y="308163"/>
                    <a:pt x="113724" y="308163"/>
                    <a:pt x="113724" y="308163"/>
                  </a:cubicBezTo>
                  <a:cubicBezTo>
                    <a:pt x="116539" y="310894"/>
                    <a:pt x="119269" y="313540"/>
                    <a:pt x="122085" y="316271"/>
                  </a:cubicBezTo>
                  <a:cubicBezTo>
                    <a:pt x="122085" y="316271"/>
                    <a:pt x="122341" y="316100"/>
                    <a:pt x="122341" y="316015"/>
                  </a:cubicBezTo>
                  <a:cubicBezTo>
                    <a:pt x="119440" y="312601"/>
                    <a:pt x="116625" y="309187"/>
                    <a:pt x="113809" y="305688"/>
                  </a:cubicBezTo>
                  <a:lnTo>
                    <a:pt x="114321" y="303896"/>
                  </a:lnTo>
                  <a:cubicBezTo>
                    <a:pt x="115089" y="301762"/>
                    <a:pt x="115942" y="299628"/>
                    <a:pt x="116284" y="297494"/>
                  </a:cubicBezTo>
                  <a:cubicBezTo>
                    <a:pt x="116284" y="297494"/>
                    <a:pt x="116284" y="297494"/>
                    <a:pt x="116284" y="297494"/>
                  </a:cubicBezTo>
                  <a:cubicBezTo>
                    <a:pt x="116284" y="297494"/>
                    <a:pt x="116284" y="297494"/>
                    <a:pt x="116284" y="297494"/>
                  </a:cubicBezTo>
                  <a:cubicBezTo>
                    <a:pt x="116284" y="297494"/>
                    <a:pt x="116284" y="297494"/>
                    <a:pt x="116284" y="297494"/>
                  </a:cubicBezTo>
                  <a:cubicBezTo>
                    <a:pt x="116284" y="297494"/>
                    <a:pt x="116284" y="297494"/>
                    <a:pt x="116284" y="297494"/>
                  </a:cubicBezTo>
                  <a:cubicBezTo>
                    <a:pt x="115515" y="295532"/>
                    <a:pt x="114236" y="293569"/>
                    <a:pt x="113041" y="291605"/>
                  </a:cubicBezTo>
                  <a:lnTo>
                    <a:pt x="111932" y="289557"/>
                  </a:lnTo>
                  <a:cubicBezTo>
                    <a:pt x="111932" y="289557"/>
                    <a:pt x="111591" y="289557"/>
                    <a:pt x="111591" y="289557"/>
                  </a:cubicBezTo>
                  <a:lnTo>
                    <a:pt x="110908" y="291862"/>
                  </a:lnTo>
                  <a:cubicBezTo>
                    <a:pt x="110226" y="293825"/>
                    <a:pt x="109458" y="295703"/>
                    <a:pt x="109031" y="297580"/>
                  </a:cubicBezTo>
                  <a:lnTo>
                    <a:pt x="107581" y="294593"/>
                  </a:lnTo>
                  <a:cubicBezTo>
                    <a:pt x="103998" y="286826"/>
                    <a:pt x="100500" y="279059"/>
                    <a:pt x="96831" y="271378"/>
                  </a:cubicBezTo>
                  <a:cubicBezTo>
                    <a:pt x="98878" y="271805"/>
                    <a:pt x="101011" y="272232"/>
                    <a:pt x="103059" y="272573"/>
                  </a:cubicBezTo>
                  <a:cubicBezTo>
                    <a:pt x="103912" y="273426"/>
                    <a:pt x="104680" y="274365"/>
                    <a:pt x="105533" y="275219"/>
                  </a:cubicBezTo>
                  <a:cubicBezTo>
                    <a:pt x="109543" y="281449"/>
                    <a:pt x="113553" y="287594"/>
                    <a:pt x="117563" y="293739"/>
                  </a:cubicBezTo>
                  <a:lnTo>
                    <a:pt x="117563" y="293739"/>
                  </a:lnTo>
                  <a:cubicBezTo>
                    <a:pt x="117563" y="293739"/>
                    <a:pt x="123023" y="302274"/>
                    <a:pt x="123023" y="302274"/>
                  </a:cubicBezTo>
                  <a:lnTo>
                    <a:pt x="119526" y="292886"/>
                  </a:lnTo>
                  <a:cubicBezTo>
                    <a:pt x="118587" y="290411"/>
                    <a:pt x="117648" y="288021"/>
                    <a:pt x="116539" y="285631"/>
                  </a:cubicBezTo>
                  <a:cubicBezTo>
                    <a:pt x="126777" y="294934"/>
                    <a:pt x="137186" y="303981"/>
                    <a:pt x="147766" y="312772"/>
                  </a:cubicBezTo>
                  <a:lnTo>
                    <a:pt x="148960" y="317466"/>
                  </a:lnTo>
                  <a:cubicBezTo>
                    <a:pt x="150325" y="322929"/>
                    <a:pt x="151605" y="328391"/>
                    <a:pt x="152970" y="333938"/>
                  </a:cubicBezTo>
                  <a:cubicBezTo>
                    <a:pt x="151946" y="333683"/>
                    <a:pt x="151008" y="333426"/>
                    <a:pt x="149984" y="333256"/>
                  </a:cubicBezTo>
                  <a:cubicBezTo>
                    <a:pt x="133688" y="329415"/>
                    <a:pt x="117478" y="325660"/>
                    <a:pt x="101182" y="321819"/>
                  </a:cubicBezTo>
                  <a:close/>
                  <a:moveTo>
                    <a:pt x="20387" y="278462"/>
                  </a:moveTo>
                  <a:cubicBezTo>
                    <a:pt x="23202" y="270866"/>
                    <a:pt x="26530" y="263441"/>
                    <a:pt x="30284" y="254564"/>
                  </a:cubicBezTo>
                  <a:cubicBezTo>
                    <a:pt x="35915" y="255930"/>
                    <a:pt x="40436" y="257039"/>
                    <a:pt x="45043" y="258234"/>
                  </a:cubicBezTo>
                  <a:cubicBezTo>
                    <a:pt x="47518" y="258832"/>
                    <a:pt x="49992" y="259515"/>
                    <a:pt x="52466" y="260197"/>
                  </a:cubicBezTo>
                  <a:cubicBezTo>
                    <a:pt x="55708" y="265745"/>
                    <a:pt x="59035" y="271292"/>
                    <a:pt x="62534" y="276669"/>
                  </a:cubicBezTo>
                  <a:lnTo>
                    <a:pt x="62534" y="276669"/>
                  </a:lnTo>
                  <a:cubicBezTo>
                    <a:pt x="62534" y="276669"/>
                    <a:pt x="62534" y="276669"/>
                    <a:pt x="62534" y="276669"/>
                  </a:cubicBezTo>
                  <a:lnTo>
                    <a:pt x="62534" y="276669"/>
                  </a:lnTo>
                  <a:cubicBezTo>
                    <a:pt x="62534" y="276669"/>
                    <a:pt x="62534" y="276669"/>
                    <a:pt x="62534" y="276669"/>
                  </a:cubicBezTo>
                  <a:cubicBezTo>
                    <a:pt x="63301" y="277694"/>
                    <a:pt x="64069" y="278633"/>
                    <a:pt x="64837" y="279657"/>
                  </a:cubicBezTo>
                  <a:cubicBezTo>
                    <a:pt x="64837" y="280084"/>
                    <a:pt x="64837" y="280510"/>
                    <a:pt x="64837" y="280937"/>
                  </a:cubicBezTo>
                  <a:lnTo>
                    <a:pt x="64837" y="280937"/>
                  </a:lnTo>
                  <a:cubicBezTo>
                    <a:pt x="64837" y="280937"/>
                    <a:pt x="64837" y="280937"/>
                    <a:pt x="64837" y="280937"/>
                  </a:cubicBezTo>
                  <a:lnTo>
                    <a:pt x="64837" y="280937"/>
                  </a:lnTo>
                  <a:cubicBezTo>
                    <a:pt x="66032" y="286058"/>
                    <a:pt x="67994" y="291093"/>
                    <a:pt x="69956" y="295958"/>
                  </a:cubicBezTo>
                  <a:cubicBezTo>
                    <a:pt x="70638" y="297751"/>
                    <a:pt x="71321" y="299458"/>
                    <a:pt x="72089" y="301164"/>
                  </a:cubicBezTo>
                  <a:cubicBezTo>
                    <a:pt x="72089" y="301164"/>
                    <a:pt x="72430" y="301164"/>
                    <a:pt x="72430" y="301164"/>
                  </a:cubicBezTo>
                  <a:cubicBezTo>
                    <a:pt x="72345" y="299287"/>
                    <a:pt x="72260" y="297494"/>
                    <a:pt x="72175" y="295617"/>
                  </a:cubicBezTo>
                  <a:cubicBezTo>
                    <a:pt x="72175" y="293398"/>
                    <a:pt x="72175" y="291093"/>
                    <a:pt x="72175" y="288875"/>
                  </a:cubicBezTo>
                  <a:cubicBezTo>
                    <a:pt x="78403" y="296470"/>
                    <a:pt x="84887" y="303981"/>
                    <a:pt x="91371" y="311321"/>
                  </a:cubicBezTo>
                  <a:cubicBezTo>
                    <a:pt x="94442" y="314820"/>
                    <a:pt x="97514" y="318234"/>
                    <a:pt x="100670" y="321648"/>
                  </a:cubicBezTo>
                  <a:cubicBezTo>
                    <a:pt x="87873" y="318576"/>
                    <a:pt x="75161" y="315503"/>
                    <a:pt x="62448" y="312175"/>
                  </a:cubicBezTo>
                  <a:cubicBezTo>
                    <a:pt x="48371" y="308505"/>
                    <a:pt x="34891" y="302871"/>
                    <a:pt x="21752" y="298434"/>
                  </a:cubicBezTo>
                  <a:cubicBezTo>
                    <a:pt x="18254" y="291093"/>
                    <a:pt x="17998" y="284692"/>
                    <a:pt x="20387" y="278462"/>
                  </a:cubicBezTo>
                  <a:close/>
                </a:path>
              </a:pathLst>
            </a:custGeom>
            <a:grpFill/>
            <a:ln w="8532" cap="flat">
              <a:noFill/>
              <a:prstDash val="solid"/>
              <a:miter/>
            </a:ln>
          </p:spPr>
          <p:txBody>
            <a:bodyPr rtlCol="0" anchor="ctr"/>
            <a:lstStyle/>
            <a:p>
              <a:endParaRPr lang="en-US"/>
            </a:p>
          </p:txBody>
        </p:sp>
        <p:sp>
          <p:nvSpPr>
            <p:cNvPr id="1777" name="Freeform 1776">
              <a:extLst>
                <a:ext uri="{FF2B5EF4-FFF2-40B4-BE49-F238E27FC236}">
                  <a16:creationId xmlns:a16="http://schemas.microsoft.com/office/drawing/2014/main" id="{44074BC8-56DE-958A-719C-1DD2A312CD05}"/>
                </a:ext>
              </a:extLst>
            </p:cNvPr>
            <p:cNvSpPr/>
            <p:nvPr/>
          </p:nvSpPr>
          <p:spPr>
            <a:xfrm>
              <a:off x="8544655" y="4728445"/>
              <a:ext cx="65865" cy="32630"/>
            </a:xfrm>
            <a:custGeom>
              <a:avLst/>
              <a:gdLst>
                <a:gd name="connsiteX0" fmla="*/ 56651 w 65865"/>
                <a:gd name="connsiteY0" fmla="*/ 29117 h 32630"/>
                <a:gd name="connsiteX1" fmla="*/ 31226 w 65865"/>
                <a:gd name="connsiteY1" fmla="*/ 19558 h 32630"/>
                <a:gd name="connsiteX2" fmla="*/ 31226 w 65865"/>
                <a:gd name="connsiteY2" fmla="*/ 19558 h 32630"/>
                <a:gd name="connsiteX3" fmla="*/ 31226 w 65865"/>
                <a:gd name="connsiteY3" fmla="*/ 19558 h 32630"/>
                <a:gd name="connsiteX4" fmla="*/ 31226 w 65865"/>
                <a:gd name="connsiteY4" fmla="*/ 19558 h 32630"/>
                <a:gd name="connsiteX5" fmla="*/ 31226 w 65865"/>
                <a:gd name="connsiteY5" fmla="*/ 19558 h 32630"/>
                <a:gd name="connsiteX6" fmla="*/ 8191 w 65865"/>
                <a:gd name="connsiteY6" fmla="*/ 5305 h 32630"/>
                <a:gd name="connsiteX7" fmla="*/ 0 w 65865"/>
                <a:gd name="connsiteY7" fmla="*/ 270 h 32630"/>
                <a:gd name="connsiteX8" fmla="*/ 171 w 65865"/>
                <a:gd name="connsiteY8" fmla="*/ 14 h 32630"/>
                <a:gd name="connsiteX9" fmla="*/ 9214 w 65865"/>
                <a:gd name="connsiteY9" fmla="*/ 3427 h 32630"/>
                <a:gd name="connsiteX10" fmla="*/ 34554 w 65865"/>
                <a:gd name="connsiteY10" fmla="*/ 12986 h 32630"/>
                <a:gd name="connsiteX11" fmla="*/ 34554 w 65865"/>
                <a:gd name="connsiteY11" fmla="*/ 12986 h 32630"/>
                <a:gd name="connsiteX12" fmla="*/ 34554 w 65865"/>
                <a:gd name="connsiteY12" fmla="*/ 12986 h 32630"/>
                <a:gd name="connsiteX13" fmla="*/ 34554 w 65865"/>
                <a:gd name="connsiteY13" fmla="*/ 12986 h 32630"/>
                <a:gd name="connsiteX14" fmla="*/ 34554 w 65865"/>
                <a:gd name="connsiteY14" fmla="*/ 12986 h 32630"/>
                <a:gd name="connsiteX15" fmla="*/ 57589 w 65865"/>
                <a:gd name="connsiteY15" fmla="*/ 27240 h 32630"/>
                <a:gd name="connsiteX16" fmla="*/ 65865 w 65865"/>
                <a:gd name="connsiteY16" fmla="*/ 32361 h 32630"/>
                <a:gd name="connsiteX17" fmla="*/ 65694 w 65865"/>
                <a:gd name="connsiteY17" fmla="*/ 32616 h 32630"/>
                <a:gd name="connsiteX18" fmla="*/ 56651 w 65865"/>
                <a:gd name="connsiteY18" fmla="*/ 29203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65" h="32630">
                  <a:moveTo>
                    <a:pt x="56651" y="29117"/>
                  </a:moveTo>
                  <a:cubicBezTo>
                    <a:pt x="48119" y="25959"/>
                    <a:pt x="39587" y="22972"/>
                    <a:pt x="31226" y="19558"/>
                  </a:cubicBezTo>
                  <a:cubicBezTo>
                    <a:pt x="31226" y="19558"/>
                    <a:pt x="31226" y="19558"/>
                    <a:pt x="31226" y="19558"/>
                  </a:cubicBezTo>
                  <a:cubicBezTo>
                    <a:pt x="31226" y="19558"/>
                    <a:pt x="31226" y="19558"/>
                    <a:pt x="31226" y="19558"/>
                  </a:cubicBezTo>
                  <a:cubicBezTo>
                    <a:pt x="31226" y="19558"/>
                    <a:pt x="31226" y="19558"/>
                    <a:pt x="31226" y="19558"/>
                  </a:cubicBezTo>
                  <a:cubicBezTo>
                    <a:pt x="31226" y="19558"/>
                    <a:pt x="31226" y="19558"/>
                    <a:pt x="31226" y="19558"/>
                  </a:cubicBezTo>
                  <a:cubicBezTo>
                    <a:pt x="23377" y="15120"/>
                    <a:pt x="15784" y="10085"/>
                    <a:pt x="8191" y="5305"/>
                  </a:cubicBezTo>
                  <a:lnTo>
                    <a:pt x="0" y="270"/>
                  </a:lnTo>
                  <a:cubicBezTo>
                    <a:pt x="0" y="270"/>
                    <a:pt x="85" y="-72"/>
                    <a:pt x="171" y="14"/>
                  </a:cubicBezTo>
                  <a:lnTo>
                    <a:pt x="9214" y="3427"/>
                  </a:lnTo>
                  <a:cubicBezTo>
                    <a:pt x="17746" y="6585"/>
                    <a:pt x="26278" y="9573"/>
                    <a:pt x="34554" y="12986"/>
                  </a:cubicBezTo>
                  <a:cubicBezTo>
                    <a:pt x="34554" y="12986"/>
                    <a:pt x="34554" y="12986"/>
                    <a:pt x="34554" y="12986"/>
                  </a:cubicBezTo>
                  <a:cubicBezTo>
                    <a:pt x="34554" y="12986"/>
                    <a:pt x="34554" y="12986"/>
                    <a:pt x="34554" y="12986"/>
                  </a:cubicBezTo>
                  <a:cubicBezTo>
                    <a:pt x="34554" y="12986"/>
                    <a:pt x="34554" y="12986"/>
                    <a:pt x="34554" y="12986"/>
                  </a:cubicBezTo>
                  <a:cubicBezTo>
                    <a:pt x="34554" y="12986"/>
                    <a:pt x="34554" y="12986"/>
                    <a:pt x="34554" y="12986"/>
                  </a:cubicBezTo>
                  <a:cubicBezTo>
                    <a:pt x="42403" y="17425"/>
                    <a:pt x="49996" y="22460"/>
                    <a:pt x="57589" y="27240"/>
                  </a:cubicBezTo>
                  <a:lnTo>
                    <a:pt x="65865" y="32361"/>
                  </a:lnTo>
                  <a:cubicBezTo>
                    <a:pt x="65865" y="32361"/>
                    <a:pt x="65780" y="32702"/>
                    <a:pt x="65694" y="32616"/>
                  </a:cubicBezTo>
                  <a:lnTo>
                    <a:pt x="56651" y="29203"/>
                  </a:lnTo>
                  <a:close/>
                </a:path>
              </a:pathLst>
            </a:custGeom>
            <a:grpFill/>
            <a:ln w="8532" cap="flat">
              <a:noFill/>
              <a:prstDash val="solid"/>
              <a:miter/>
            </a:ln>
          </p:spPr>
          <p:txBody>
            <a:bodyPr rtlCol="0" anchor="ctr"/>
            <a:lstStyle/>
            <a:p>
              <a:endParaRPr lang="en-US"/>
            </a:p>
          </p:txBody>
        </p:sp>
        <p:sp>
          <p:nvSpPr>
            <p:cNvPr id="1778" name="Freeform 1777">
              <a:extLst>
                <a:ext uri="{FF2B5EF4-FFF2-40B4-BE49-F238E27FC236}">
                  <a16:creationId xmlns:a16="http://schemas.microsoft.com/office/drawing/2014/main" id="{CE26F630-5522-6AC0-8E5E-0905BBB59625}"/>
                </a:ext>
              </a:extLst>
            </p:cNvPr>
            <p:cNvSpPr/>
            <p:nvPr/>
          </p:nvSpPr>
          <p:spPr>
            <a:xfrm>
              <a:off x="7632273" y="4491261"/>
              <a:ext cx="170293" cy="99116"/>
            </a:xfrm>
            <a:custGeom>
              <a:avLst/>
              <a:gdLst>
                <a:gd name="connsiteX0" fmla="*/ 85744 w 170293"/>
                <a:gd name="connsiteY0" fmla="*/ 47980 h 99116"/>
                <a:gd name="connsiteX1" fmla="*/ 85744 w 170293"/>
                <a:gd name="connsiteY1" fmla="*/ 47980 h 99116"/>
                <a:gd name="connsiteX2" fmla="*/ 85915 w 170293"/>
                <a:gd name="connsiteY2" fmla="*/ 48065 h 99116"/>
                <a:gd name="connsiteX3" fmla="*/ 86085 w 170293"/>
                <a:gd name="connsiteY3" fmla="*/ 48065 h 99116"/>
                <a:gd name="connsiteX4" fmla="*/ 86085 w 170293"/>
                <a:gd name="connsiteY4" fmla="*/ 48150 h 99116"/>
                <a:gd name="connsiteX5" fmla="*/ 148026 w 170293"/>
                <a:gd name="connsiteY5" fmla="*/ 85874 h 99116"/>
                <a:gd name="connsiteX6" fmla="*/ 170293 w 170293"/>
                <a:gd name="connsiteY6" fmla="*/ 98847 h 99116"/>
                <a:gd name="connsiteX7" fmla="*/ 170123 w 170293"/>
                <a:gd name="connsiteY7" fmla="*/ 99103 h 99116"/>
                <a:gd name="connsiteX8" fmla="*/ 146831 w 170293"/>
                <a:gd name="connsiteY8" fmla="*/ 87752 h 99116"/>
                <a:gd name="connsiteX9" fmla="*/ 82246 w 170293"/>
                <a:gd name="connsiteY9" fmla="*/ 54551 h 99116"/>
                <a:gd name="connsiteX10" fmla="*/ 82246 w 170293"/>
                <a:gd name="connsiteY10" fmla="*/ 54551 h 99116"/>
                <a:gd name="connsiteX11" fmla="*/ 82246 w 170293"/>
                <a:gd name="connsiteY11" fmla="*/ 54551 h 99116"/>
                <a:gd name="connsiteX12" fmla="*/ 82246 w 170293"/>
                <a:gd name="connsiteY12" fmla="*/ 54551 h 99116"/>
                <a:gd name="connsiteX13" fmla="*/ 82246 w 170293"/>
                <a:gd name="connsiteY13" fmla="*/ 54551 h 99116"/>
                <a:gd name="connsiteX14" fmla="*/ 21415 w 170293"/>
                <a:gd name="connsiteY14" fmla="*/ 14864 h 99116"/>
                <a:gd name="connsiteX15" fmla="*/ 0 w 170293"/>
                <a:gd name="connsiteY15" fmla="*/ 270 h 99116"/>
                <a:gd name="connsiteX16" fmla="*/ 171 w 170293"/>
                <a:gd name="connsiteY16" fmla="*/ 14 h 99116"/>
                <a:gd name="connsiteX17" fmla="*/ 22438 w 170293"/>
                <a:gd name="connsiteY17" fmla="*/ 12987 h 99116"/>
                <a:gd name="connsiteX18" fmla="*/ 85829 w 170293"/>
                <a:gd name="connsiteY18" fmla="*/ 48150 h 99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293" h="99116">
                  <a:moveTo>
                    <a:pt x="85744" y="47980"/>
                  </a:moveTo>
                  <a:lnTo>
                    <a:pt x="85744" y="47980"/>
                  </a:lnTo>
                  <a:cubicBezTo>
                    <a:pt x="85744" y="47980"/>
                    <a:pt x="85915" y="48065"/>
                    <a:pt x="85915" y="48065"/>
                  </a:cubicBezTo>
                  <a:lnTo>
                    <a:pt x="86085" y="48065"/>
                  </a:lnTo>
                  <a:cubicBezTo>
                    <a:pt x="86085" y="48065"/>
                    <a:pt x="86085" y="48150"/>
                    <a:pt x="86085" y="48150"/>
                  </a:cubicBezTo>
                  <a:cubicBezTo>
                    <a:pt x="106647" y="60782"/>
                    <a:pt x="127208" y="73584"/>
                    <a:pt x="148026" y="85874"/>
                  </a:cubicBezTo>
                  <a:lnTo>
                    <a:pt x="170293" y="98847"/>
                  </a:lnTo>
                  <a:cubicBezTo>
                    <a:pt x="170293" y="98847"/>
                    <a:pt x="170293" y="99189"/>
                    <a:pt x="170123" y="99103"/>
                  </a:cubicBezTo>
                  <a:lnTo>
                    <a:pt x="146831" y="87752"/>
                  </a:lnTo>
                  <a:cubicBezTo>
                    <a:pt x="125161" y="77084"/>
                    <a:pt x="103490" y="66244"/>
                    <a:pt x="82246" y="54551"/>
                  </a:cubicBezTo>
                  <a:lnTo>
                    <a:pt x="82246" y="54551"/>
                  </a:lnTo>
                  <a:cubicBezTo>
                    <a:pt x="82246" y="54551"/>
                    <a:pt x="82246" y="54551"/>
                    <a:pt x="82246" y="54551"/>
                  </a:cubicBezTo>
                  <a:lnTo>
                    <a:pt x="82246" y="54551"/>
                  </a:lnTo>
                  <a:cubicBezTo>
                    <a:pt x="82246" y="54551"/>
                    <a:pt x="82246" y="54551"/>
                    <a:pt x="82246" y="54551"/>
                  </a:cubicBezTo>
                  <a:cubicBezTo>
                    <a:pt x="61599" y="41920"/>
                    <a:pt x="41379" y="28435"/>
                    <a:pt x="21415" y="14864"/>
                  </a:cubicBezTo>
                  <a:lnTo>
                    <a:pt x="0" y="270"/>
                  </a:lnTo>
                  <a:cubicBezTo>
                    <a:pt x="0" y="270"/>
                    <a:pt x="0" y="-72"/>
                    <a:pt x="171" y="14"/>
                  </a:cubicBezTo>
                  <a:lnTo>
                    <a:pt x="22438" y="12987"/>
                  </a:lnTo>
                  <a:cubicBezTo>
                    <a:pt x="43427" y="24935"/>
                    <a:pt x="64756" y="36458"/>
                    <a:pt x="85829" y="48150"/>
                  </a:cubicBezTo>
                  <a:close/>
                </a:path>
              </a:pathLst>
            </a:custGeom>
            <a:grpFill/>
            <a:ln w="8532" cap="flat">
              <a:noFill/>
              <a:prstDash val="solid"/>
              <a:miter/>
            </a:ln>
          </p:spPr>
          <p:txBody>
            <a:bodyPr rtlCol="0" anchor="ctr"/>
            <a:lstStyle/>
            <a:p>
              <a:endParaRPr lang="en-US"/>
            </a:p>
          </p:txBody>
        </p:sp>
        <p:sp>
          <p:nvSpPr>
            <p:cNvPr id="1779" name="Freeform 1778">
              <a:extLst>
                <a:ext uri="{FF2B5EF4-FFF2-40B4-BE49-F238E27FC236}">
                  <a16:creationId xmlns:a16="http://schemas.microsoft.com/office/drawing/2014/main" id="{2A0884AC-5BB1-9A36-868D-13DE42283A04}"/>
                </a:ext>
              </a:extLst>
            </p:cNvPr>
            <p:cNvSpPr/>
            <p:nvPr/>
          </p:nvSpPr>
          <p:spPr>
            <a:xfrm>
              <a:off x="7667391" y="4496126"/>
              <a:ext cx="174289" cy="98676"/>
            </a:xfrm>
            <a:custGeom>
              <a:avLst/>
              <a:gdLst>
                <a:gd name="connsiteX0" fmla="*/ 83559 w 174289"/>
                <a:gd name="connsiteY0" fmla="*/ 55747 h 98676"/>
                <a:gd name="connsiteX1" fmla="*/ 83559 w 174289"/>
                <a:gd name="connsiteY1" fmla="*/ 55747 h 98676"/>
                <a:gd name="connsiteX2" fmla="*/ 83559 w 174289"/>
                <a:gd name="connsiteY2" fmla="*/ 55747 h 98676"/>
                <a:gd name="connsiteX3" fmla="*/ 83559 w 174289"/>
                <a:gd name="connsiteY3" fmla="*/ 55747 h 98676"/>
                <a:gd name="connsiteX4" fmla="*/ 21704 w 174289"/>
                <a:gd name="connsiteY4" fmla="*/ 15291 h 98676"/>
                <a:gd name="connsiteX5" fmla="*/ 34 w 174289"/>
                <a:gd name="connsiteY5" fmla="*/ 270 h 98676"/>
                <a:gd name="connsiteX6" fmla="*/ 204 w 174289"/>
                <a:gd name="connsiteY6" fmla="*/ 14 h 98676"/>
                <a:gd name="connsiteX7" fmla="*/ 22728 w 174289"/>
                <a:gd name="connsiteY7" fmla="*/ 13328 h 98676"/>
                <a:gd name="connsiteX8" fmla="*/ 87142 w 174289"/>
                <a:gd name="connsiteY8" fmla="*/ 49260 h 98676"/>
                <a:gd name="connsiteX9" fmla="*/ 87142 w 174289"/>
                <a:gd name="connsiteY9" fmla="*/ 49260 h 98676"/>
                <a:gd name="connsiteX10" fmla="*/ 87313 w 174289"/>
                <a:gd name="connsiteY10" fmla="*/ 49345 h 98676"/>
                <a:gd name="connsiteX11" fmla="*/ 87484 w 174289"/>
                <a:gd name="connsiteY11" fmla="*/ 49345 h 98676"/>
                <a:gd name="connsiteX12" fmla="*/ 87484 w 174289"/>
                <a:gd name="connsiteY12" fmla="*/ 49430 h 98676"/>
                <a:gd name="connsiteX13" fmla="*/ 150618 w 174289"/>
                <a:gd name="connsiteY13" fmla="*/ 87581 h 98676"/>
                <a:gd name="connsiteX14" fmla="*/ 174251 w 174289"/>
                <a:gd name="connsiteY14" fmla="*/ 98335 h 98676"/>
                <a:gd name="connsiteX15" fmla="*/ 174251 w 174289"/>
                <a:gd name="connsiteY15" fmla="*/ 98677 h 98676"/>
                <a:gd name="connsiteX16" fmla="*/ 149509 w 174289"/>
                <a:gd name="connsiteY16" fmla="*/ 89459 h 98676"/>
                <a:gd name="connsiteX17" fmla="*/ 83730 w 174289"/>
                <a:gd name="connsiteY17" fmla="*/ 55831 h 98676"/>
                <a:gd name="connsiteX18" fmla="*/ 83730 w 174289"/>
                <a:gd name="connsiteY18" fmla="*/ 55831 h 98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4289" h="98676">
                  <a:moveTo>
                    <a:pt x="83559" y="55747"/>
                  </a:moveTo>
                  <a:lnTo>
                    <a:pt x="83559" y="55747"/>
                  </a:lnTo>
                  <a:cubicBezTo>
                    <a:pt x="83559" y="55747"/>
                    <a:pt x="83559" y="55747"/>
                    <a:pt x="83559" y="55747"/>
                  </a:cubicBezTo>
                  <a:lnTo>
                    <a:pt x="83559" y="55747"/>
                  </a:lnTo>
                  <a:cubicBezTo>
                    <a:pt x="62571" y="42859"/>
                    <a:pt x="42009" y="29203"/>
                    <a:pt x="21704" y="15291"/>
                  </a:cubicBezTo>
                  <a:cubicBezTo>
                    <a:pt x="14452" y="10341"/>
                    <a:pt x="7200" y="5305"/>
                    <a:pt x="34" y="270"/>
                  </a:cubicBezTo>
                  <a:cubicBezTo>
                    <a:pt x="-52" y="270"/>
                    <a:pt x="34" y="-72"/>
                    <a:pt x="204" y="14"/>
                  </a:cubicBezTo>
                  <a:cubicBezTo>
                    <a:pt x="7712" y="4452"/>
                    <a:pt x="15220" y="8975"/>
                    <a:pt x="22728" y="13328"/>
                  </a:cubicBezTo>
                  <a:cubicBezTo>
                    <a:pt x="44057" y="25618"/>
                    <a:pt x="65642" y="37396"/>
                    <a:pt x="87142" y="49260"/>
                  </a:cubicBezTo>
                  <a:lnTo>
                    <a:pt x="87142" y="49260"/>
                  </a:lnTo>
                  <a:cubicBezTo>
                    <a:pt x="87142" y="49260"/>
                    <a:pt x="87313" y="49345"/>
                    <a:pt x="87313" y="49345"/>
                  </a:cubicBezTo>
                  <a:lnTo>
                    <a:pt x="87484" y="49345"/>
                  </a:lnTo>
                  <a:cubicBezTo>
                    <a:pt x="87484" y="49345"/>
                    <a:pt x="87484" y="49430"/>
                    <a:pt x="87484" y="49430"/>
                  </a:cubicBezTo>
                  <a:cubicBezTo>
                    <a:pt x="108471" y="62233"/>
                    <a:pt x="129374" y="75120"/>
                    <a:pt x="150618" y="87581"/>
                  </a:cubicBezTo>
                  <a:cubicBezTo>
                    <a:pt x="158126" y="91934"/>
                    <a:pt x="165719" y="96372"/>
                    <a:pt x="174251" y="98335"/>
                  </a:cubicBezTo>
                  <a:cubicBezTo>
                    <a:pt x="174337" y="98335"/>
                    <a:pt x="174251" y="98677"/>
                    <a:pt x="174251" y="98677"/>
                  </a:cubicBezTo>
                  <a:cubicBezTo>
                    <a:pt x="165463" y="97311"/>
                    <a:pt x="157358" y="93300"/>
                    <a:pt x="149509" y="89459"/>
                  </a:cubicBezTo>
                  <a:cubicBezTo>
                    <a:pt x="127327" y="78705"/>
                    <a:pt x="105315" y="67695"/>
                    <a:pt x="83730" y="55831"/>
                  </a:cubicBezTo>
                  <a:lnTo>
                    <a:pt x="83730" y="55831"/>
                  </a:lnTo>
                  <a:close/>
                </a:path>
              </a:pathLst>
            </a:custGeom>
            <a:grpFill/>
            <a:ln w="8532" cap="flat">
              <a:noFill/>
              <a:prstDash val="solid"/>
              <a:miter/>
            </a:ln>
          </p:spPr>
          <p:txBody>
            <a:bodyPr rtlCol="0" anchor="ctr"/>
            <a:lstStyle/>
            <a:p>
              <a:endParaRPr lang="en-US"/>
            </a:p>
          </p:txBody>
        </p:sp>
        <p:sp>
          <p:nvSpPr>
            <p:cNvPr id="1780" name="Freeform 1779">
              <a:extLst>
                <a:ext uri="{FF2B5EF4-FFF2-40B4-BE49-F238E27FC236}">
                  <a16:creationId xmlns:a16="http://schemas.microsoft.com/office/drawing/2014/main" id="{FA93C007-7642-8D2D-22C0-8D62FFF2B7CD}"/>
                </a:ext>
              </a:extLst>
            </p:cNvPr>
            <p:cNvSpPr/>
            <p:nvPr/>
          </p:nvSpPr>
          <p:spPr>
            <a:xfrm>
              <a:off x="7721174" y="4509782"/>
              <a:ext cx="168159" cy="99202"/>
            </a:xfrm>
            <a:custGeom>
              <a:avLst/>
              <a:gdLst>
                <a:gd name="connsiteX0" fmla="*/ 85061 w 168159"/>
                <a:gd name="connsiteY0" fmla="*/ 47468 h 99202"/>
                <a:gd name="connsiteX1" fmla="*/ 85232 w 168159"/>
                <a:gd name="connsiteY1" fmla="*/ 47468 h 99202"/>
                <a:gd name="connsiteX2" fmla="*/ 85403 w 168159"/>
                <a:gd name="connsiteY2" fmla="*/ 47638 h 99202"/>
                <a:gd name="connsiteX3" fmla="*/ 85403 w 168159"/>
                <a:gd name="connsiteY3" fmla="*/ 47638 h 99202"/>
                <a:gd name="connsiteX4" fmla="*/ 146319 w 168159"/>
                <a:gd name="connsiteY4" fmla="*/ 85704 h 99202"/>
                <a:gd name="connsiteX5" fmla="*/ 168160 w 168159"/>
                <a:gd name="connsiteY5" fmla="*/ 98933 h 99202"/>
                <a:gd name="connsiteX6" fmla="*/ 167990 w 168159"/>
                <a:gd name="connsiteY6" fmla="*/ 99189 h 99202"/>
                <a:gd name="connsiteX7" fmla="*/ 145125 w 168159"/>
                <a:gd name="connsiteY7" fmla="*/ 87496 h 99202"/>
                <a:gd name="connsiteX8" fmla="*/ 81563 w 168159"/>
                <a:gd name="connsiteY8" fmla="*/ 53869 h 99202"/>
                <a:gd name="connsiteX9" fmla="*/ 81563 w 168159"/>
                <a:gd name="connsiteY9" fmla="*/ 53869 h 99202"/>
                <a:gd name="connsiteX10" fmla="*/ 81563 w 168159"/>
                <a:gd name="connsiteY10" fmla="*/ 53869 h 99202"/>
                <a:gd name="connsiteX11" fmla="*/ 81563 w 168159"/>
                <a:gd name="connsiteY11" fmla="*/ 53869 h 99202"/>
                <a:gd name="connsiteX12" fmla="*/ 81563 w 168159"/>
                <a:gd name="connsiteY12" fmla="*/ 53869 h 99202"/>
                <a:gd name="connsiteX13" fmla="*/ 21329 w 168159"/>
                <a:gd name="connsiteY13" fmla="*/ 14608 h 99202"/>
                <a:gd name="connsiteX14" fmla="*/ 0 w 168159"/>
                <a:gd name="connsiteY14" fmla="*/ 270 h 99202"/>
                <a:gd name="connsiteX15" fmla="*/ 170 w 168159"/>
                <a:gd name="connsiteY15" fmla="*/ 14 h 99202"/>
                <a:gd name="connsiteX16" fmla="*/ 22353 w 168159"/>
                <a:gd name="connsiteY16" fmla="*/ 12645 h 99202"/>
                <a:gd name="connsiteX17" fmla="*/ 85232 w 168159"/>
                <a:gd name="connsiteY17" fmla="*/ 47382 h 99202"/>
                <a:gd name="connsiteX18" fmla="*/ 85232 w 168159"/>
                <a:gd name="connsiteY18" fmla="*/ 47382 h 9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8159" h="99202">
                  <a:moveTo>
                    <a:pt x="85061" y="47468"/>
                  </a:moveTo>
                  <a:lnTo>
                    <a:pt x="85232" y="47468"/>
                  </a:lnTo>
                  <a:cubicBezTo>
                    <a:pt x="85232" y="47468"/>
                    <a:pt x="85403" y="47638"/>
                    <a:pt x="85403" y="47638"/>
                  </a:cubicBezTo>
                  <a:lnTo>
                    <a:pt x="85403" y="47638"/>
                  </a:lnTo>
                  <a:cubicBezTo>
                    <a:pt x="105708" y="60355"/>
                    <a:pt x="126013" y="73072"/>
                    <a:pt x="146319" y="85704"/>
                  </a:cubicBezTo>
                  <a:lnTo>
                    <a:pt x="168160" y="98933"/>
                  </a:lnTo>
                  <a:cubicBezTo>
                    <a:pt x="168160" y="98933"/>
                    <a:pt x="168160" y="99274"/>
                    <a:pt x="167990" y="99189"/>
                  </a:cubicBezTo>
                  <a:lnTo>
                    <a:pt x="145125" y="87496"/>
                  </a:lnTo>
                  <a:cubicBezTo>
                    <a:pt x="123795" y="76571"/>
                    <a:pt x="102466" y="65562"/>
                    <a:pt x="81563" y="53869"/>
                  </a:cubicBezTo>
                  <a:lnTo>
                    <a:pt x="81563" y="53869"/>
                  </a:lnTo>
                  <a:cubicBezTo>
                    <a:pt x="81563" y="53869"/>
                    <a:pt x="81563" y="53869"/>
                    <a:pt x="81563" y="53869"/>
                  </a:cubicBezTo>
                  <a:lnTo>
                    <a:pt x="81563" y="53869"/>
                  </a:lnTo>
                  <a:cubicBezTo>
                    <a:pt x="81563" y="53869"/>
                    <a:pt x="81563" y="53869"/>
                    <a:pt x="81563" y="53869"/>
                  </a:cubicBezTo>
                  <a:cubicBezTo>
                    <a:pt x="61172" y="41237"/>
                    <a:pt x="41208" y="27923"/>
                    <a:pt x="21329" y="14608"/>
                  </a:cubicBezTo>
                  <a:lnTo>
                    <a:pt x="0" y="270"/>
                  </a:lnTo>
                  <a:cubicBezTo>
                    <a:pt x="0" y="270"/>
                    <a:pt x="0" y="-71"/>
                    <a:pt x="170" y="14"/>
                  </a:cubicBezTo>
                  <a:lnTo>
                    <a:pt x="22353" y="12645"/>
                  </a:lnTo>
                  <a:cubicBezTo>
                    <a:pt x="43341" y="24253"/>
                    <a:pt x="64244" y="35860"/>
                    <a:pt x="85232" y="47382"/>
                  </a:cubicBezTo>
                  <a:lnTo>
                    <a:pt x="85232" y="47382"/>
                  </a:lnTo>
                  <a:close/>
                </a:path>
              </a:pathLst>
            </a:custGeom>
            <a:grpFill/>
            <a:ln w="8532" cap="flat">
              <a:noFill/>
              <a:prstDash val="solid"/>
              <a:miter/>
            </a:ln>
          </p:spPr>
          <p:txBody>
            <a:bodyPr rtlCol="0" anchor="ctr"/>
            <a:lstStyle/>
            <a:p>
              <a:endParaRPr lang="en-US"/>
            </a:p>
          </p:txBody>
        </p:sp>
        <p:sp>
          <p:nvSpPr>
            <p:cNvPr id="1781" name="Freeform 1780">
              <a:extLst>
                <a:ext uri="{FF2B5EF4-FFF2-40B4-BE49-F238E27FC236}">
                  <a16:creationId xmlns:a16="http://schemas.microsoft.com/office/drawing/2014/main" id="{E7315034-367B-FD08-9507-C3640886EA55}"/>
                </a:ext>
              </a:extLst>
            </p:cNvPr>
            <p:cNvSpPr/>
            <p:nvPr/>
          </p:nvSpPr>
          <p:spPr>
            <a:xfrm>
              <a:off x="8073790" y="4613053"/>
              <a:ext cx="90180" cy="48163"/>
            </a:xfrm>
            <a:custGeom>
              <a:avLst/>
              <a:gdLst>
                <a:gd name="connsiteX0" fmla="*/ 12713 w 90180"/>
                <a:gd name="connsiteY0" fmla="*/ 5049 h 48163"/>
                <a:gd name="connsiteX1" fmla="*/ 47522 w 90180"/>
                <a:gd name="connsiteY1" fmla="*/ 19729 h 48163"/>
                <a:gd name="connsiteX2" fmla="*/ 47522 w 90180"/>
                <a:gd name="connsiteY2" fmla="*/ 19729 h 48163"/>
                <a:gd name="connsiteX3" fmla="*/ 47522 w 90180"/>
                <a:gd name="connsiteY3" fmla="*/ 19729 h 48163"/>
                <a:gd name="connsiteX4" fmla="*/ 47522 w 90180"/>
                <a:gd name="connsiteY4" fmla="*/ 19729 h 48163"/>
                <a:gd name="connsiteX5" fmla="*/ 47522 w 90180"/>
                <a:gd name="connsiteY5" fmla="*/ 19729 h 48163"/>
                <a:gd name="connsiteX6" fmla="*/ 79175 w 90180"/>
                <a:gd name="connsiteY6" fmla="*/ 40298 h 48163"/>
                <a:gd name="connsiteX7" fmla="*/ 90180 w 90180"/>
                <a:gd name="connsiteY7" fmla="*/ 47894 h 48163"/>
                <a:gd name="connsiteX8" fmla="*/ 90010 w 90180"/>
                <a:gd name="connsiteY8" fmla="*/ 48150 h 48163"/>
                <a:gd name="connsiteX9" fmla="*/ 77980 w 90180"/>
                <a:gd name="connsiteY9" fmla="*/ 42090 h 48163"/>
                <a:gd name="connsiteX10" fmla="*/ 43939 w 90180"/>
                <a:gd name="connsiteY10" fmla="*/ 26130 h 48163"/>
                <a:gd name="connsiteX11" fmla="*/ 43939 w 90180"/>
                <a:gd name="connsiteY11" fmla="*/ 26130 h 48163"/>
                <a:gd name="connsiteX12" fmla="*/ 43939 w 90180"/>
                <a:gd name="connsiteY12" fmla="*/ 26130 h 48163"/>
                <a:gd name="connsiteX13" fmla="*/ 43939 w 90180"/>
                <a:gd name="connsiteY13" fmla="*/ 26130 h 48163"/>
                <a:gd name="connsiteX14" fmla="*/ 43939 w 90180"/>
                <a:gd name="connsiteY14" fmla="*/ 26130 h 48163"/>
                <a:gd name="connsiteX15" fmla="*/ 11689 w 90180"/>
                <a:gd name="connsiteY15" fmla="*/ 6842 h 48163"/>
                <a:gd name="connsiteX16" fmla="*/ 0 w 90180"/>
                <a:gd name="connsiteY16" fmla="*/ 270 h 48163"/>
                <a:gd name="connsiteX17" fmla="*/ 171 w 90180"/>
                <a:gd name="connsiteY17" fmla="*/ 14 h 48163"/>
                <a:gd name="connsiteX18" fmla="*/ 12627 w 90180"/>
                <a:gd name="connsiteY18" fmla="*/ 4879 h 4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180" h="48163">
                  <a:moveTo>
                    <a:pt x="12713" y="5049"/>
                  </a:moveTo>
                  <a:cubicBezTo>
                    <a:pt x="24401" y="9658"/>
                    <a:pt x="36175" y="14352"/>
                    <a:pt x="47522" y="19729"/>
                  </a:cubicBezTo>
                  <a:lnTo>
                    <a:pt x="47522" y="19729"/>
                  </a:lnTo>
                  <a:cubicBezTo>
                    <a:pt x="47522" y="19729"/>
                    <a:pt x="47522" y="19729"/>
                    <a:pt x="47522" y="19729"/>
                  </a:cubicBezTo>
                  <a:lnTo>
                    <a:pt x="47522" y="19729"/>
                  </a:lnTo>
                  <a:cubicBezTo>
                    <a:pt x="47522" y="19729"/>
                    <a:pt x="47522" y="19729"/>
                    <a:pt x="47522" y="19729"/>
                  </a:cubicBezTo>
                  <a:cubicBezTo>
                    <a:pt x="58357" y="26130"/>
                    <a:pt x="68851" y="33214"/>
                    <a:pt x="79175" y="40298"/>
                  </a:cubicBezTo>
                  <a:lnTo>
                    <a:pt x="90180" y="47894"/>
                  </a:lnTo>
                  <a:cubicBezTo>
                    <a:pt x="90180" y="47894"/>
                    <a:pt x="90095" y="48235"/>
                    <a:pt x="90010" y="48150"/>
                  </a:cubicBezTo>
                  <a:lnTo>
                    <a:pt x="77980" y="42090"/>
                  </a:lnTo>
                  <a:cubicBezTo>
                    <a:pt x="66718" y="36628"/>
                    <a:pt x="55201" y="31507"/>
                    <a:pt x="43939" y="26130"/>
                  </a:cubicBezTo>
                  <a:lnTo>
                    <a:pt x="43939" y="26130"/>
                  </a:lnTo>
                  <a:cubicBezTo>
                    <a:pt x="43939" y="26130"/>
                    <a:pt x="43939" y="26130"/>
                    <a:pt x="43939" y="26130"/>
                  </a:cubicBezTo>
                  <a:lnTo>
                    <a:pt x="43939" y="26130"/>
                  </a:lnTo>
                  <a:cubicBezTo>
                    <a:pt x="43939" y="26130"/>
                    <a:pt x="43939" y="26130"/>
                    <a:pt x="43939" y="26130"/>
                  </a:cubicBezTo>
                  <a:cubicBezTo>
                    <a:pt x="33189" y="19815"/>
                    <a:pt x="22524" y="13157"/>
                    <a:pt x="11689" y="6842"/>
                  </a:cubicBezTo>
                  <a:lnTo>
                    <a:pt x="0" y="270"/>
                  </a:lnTo>
                  <a:cubicBezTo>
                    <a:pt x="0" y="270"/>
                    <a:pt x="0" y="-72"/>
                    <a:pt x="171" y="14"/>
                  </a:cubicBezTo>
                  <a:lnTo>
                    <a:pt x="12627" y="4879"/>
                  </a:lnTo>
                  <a:close/>
                </a:path>
              </a:pathLst>
            </a:custGeom>
            <a:grpFill/>
            <a:ln w="8532" cap="flat">
              <a:noFill/>
              <a:prstDash val="solid"/>
              <a:miter/>
            </a:ln>
          </p:spPr>
          <p:txBody>
            <a:bodyPr rtlCol="0" anchor="ctr"/>
            <a:lstStyle/>
            <a:p>
              <a:endParaRPr lang="en-US"/>
            </a:p>
          </p:txBody>
        </p:sp>
        <p:sp>
          <p:nvSpPr>
            <p:cNvPr id="1782" name="Freeform 1781">
              <a:extLst>
                <a:ext uri="{FF2B5EF4-FFF2-40B4-BE49-F238E27FC236}">
                  <a16:creationId xmlns:a16="http://schemas.microsoft.com/office/drawing/2014/main" id="{520CEC70-7660-A702-2A89-5785D5DB5332}"/>
                </a:ext>
              </a:extLst>
            </p:cNvPr>
            <p:cNvSpPr/>
            <p:nvPr/>
          </p:nvSpPr>
          <p:spPr>
            <a:xfrm>
              <a:off x="7456264" y="4285329"/>
              <a:ext cx="130876" cy="94494"/>
            </a:xfrm>
            <a:custGeom>
              <a:avLst/>
              <a:gdLst>
                <a:gd name="connsiteX0" fmla="*/ 30373 w 130876"/>
                <a:gd name="connsiteY0" fmla="*/ 36102 h 94494"/>
                <a:gd name="connsiteX1" fmla="*/ 74737 w 130876"/>
                <a:gd name="connsiteY1" fmla="*/ 57610 h 94494"/>
                <a:gd name="connsiteX2" fmla="*/ 74737 w 130876"/>
                <a:gd name="connsiteY2" fmla="*/ 57610 h 94494"/>
                <a:gd name="connsiteX3" fmla="*/ 74823 w 130876"/>
                <a:gd name="connsiteY3" fmla="*/ 57610 h 94494"/>
                <a:gd name="connsiteX4" fmla="*/ 74908 w 130876"/>
                <a:gd name="connsiteY4" fmla="*/ 57610 h 94494"/>
                <a:gd name="connsiteX5" fmla="*/ 74908 w 130876"/>
                <a:gd name="connsiteY5" fmla="*/ 57610 h 94494"/>
                <a:gd name="connsiteX6" fmla="*/ 116287 w 130876"/>
                <a:gd name="connsiteY6" fmla="*/ 84495 h 94494"/>
                <a:gd name="connsiteX7" fmla="*/ 130876 w 130876"/>
                <a:gd name="connsiteY7" fmla="*/ 94225 h 94494"/>
                <a:gd name="connsiteX8" fmla="*/ 130706 w 130876"/>
                <a:gd name="connsiteY8" fmla="*/ 94481 h 94494"/>
                <a:gd name="connsiteX9" fmla="*/ 115093 w 130876"/>
                <a:gd name="connsiteY9" fmla="*/ 86287 h 94494"/>
                <a:gd name="connsiteX10" fmla="*/ 71154 w 130876"/>
                <a:gd name="connsiteY10" fmla="*/ 64011 h 94494"/>
                <a:gd name="connsiteX11" fmla="*/ 71154 w 130876"/>
                <a:gd name="connsiteY11" fmla="*/ 64011 h 94494"/>
                <a:gd name="connsiteX12" fmla="*/ 71154 w 130876"/>
                <a:gd name="connsiteY12" fmla="*/ 64011 h 94494"/>
                <a:gd name="connsiteX13" fmla="*/ 71154 w 130876"/>
                <a:gd name="connsiteY13" fmla="*/ 64011 h 94494"/>
                <a:gd name="connsiteX14" fmla="*/ 71154 w 130876"/>
                <a:gd name="connsiteY14" fmla="*/ 64011 h 94494"/>
                <a:gd name="connsiteX15" fmla="*/ 31226 w 130876"/>
                <a:gd name="connsiteY15" fmla="*/ 39089 h 94494"/>
                <a:gd name="connsiteX16" fmla="*/ 40611 w 130876"/>
                <a:gd name="connsiteY16" fmla="*/ 53087 h 94494"/>
                <a:gd name="connsiteX17" fmla="*/ 46583 w 130876"/>
                <a:gd name="connsiteY17" fmla="*/ 61195 h 94494"/>
                <a:gd name="connsiteX18" fmla="*/ 46327 w 130876"/>
                <a:gd name="connsiteY18" fmla="*/ 61451 h 94494"/>
                <a:gd name="connsiteX19" fmla="*/ 38905 w 130876"/>
                <a:gd name="connsiteY19" fmla="*/ 54452 h 94494"/>
                <a:gd name="connsiteX20" fmla="*/ 18940 w 130876"/>
                <a:gd name="connsiteY20" fmla="*/ 33969 h 94494"/>
                <a:gd name="connsiteX21" fmla="*/ 18940 w 130876"/>
                <a:gd name="connsiteY21" fmla="*/ 33969 h 94494"/>
                <a:gd name="connsiteX22" fmla="*/ 18940 w 130876"/>
                <a:gd name="connsiteY22" fmla="*/ 33969 h 94494"/>
                <a:gd name="connsiteX23" fmla="*/ 18940 w 130876"/>
                <a:gd name="connsiteY23" fmla="*/ 33969 h 94494"/>
                <a:gd name="connsiteX24" fmla="*/ 18940 w 130876"/>
                <a:gd name="connsiteY24" fmla="*/ 33969 h 94494"/>
                <a:gd name="connsiteX25" fmla="*/ 16551 w 130876"/>
                <a:gd name="connsiteY25" fmla="*/ 30213 h 94494"/>
                <a:gd name="connsiteX26" fmla="*/ 14333 w 130876"/>
                <a:gd name="connsiteY26" fmla="*/ 28848 h 94494"/>
                <a:gd name="connsiteX27" fmla="*/ 14504 w 130876"/>
                <a:gd name="connsiteY27" fmla="*/ 28592 h 94494"/>
                <a:gd name="connsiteX28" fmla="*/ 15954 w 130876"/>
                <a:gd name="connsiteY28" fmla="*/ 29274 h 94494"/>
                <a:gd name="connsiteX29" fmla="*/ 4692 w 130876"/>
                <a:gd name="connsiteY29" fmla="*/ 9218 h 94494"/>
                <a:gd name="connsiteX30" fmla="*/ 0 w 130876"/>
                <a:gd name="connsiteY30" fmla="*/ 171 h 94494"/>
                <a:gd name="connsiteX31" fmla="*/ 256 w 130876"/>
                <a:gd name="connsiteY31" fmla="*/ 0 h 94494"/>
                <a:gd name="connsiteX32" fmla="*/ 6484 w 130876"/>
                <a:gd name="connsiteY32" fmla="*/ 7937 h 94494"/>
                <a:gd name="connsiteX33" fmla="*/ 24912 w 130876"/>
                <a:gd name="connsiteY33" fmla="*/ 29445 h 94494"/>
                <a:gd name="connsiteX34" fmla="*/ 24912 w 130876"/>
                <a:gd name="connsiteY34" fmla="*/ 29445 h 94494"/>
                <a:gd name="connsiteX35" fmla="*/ 24912 w 130876"/>
                <a:gd name="connsiteY35" fmla="*/ 29445 h 94494"/>
                <a:gd name="connsiteX36" fmla="*/ 24912 w 130876"/>
                <a:gd name="connsiteY36" fmla="*/ 29445 h 94494"/>
                <a:gd name="connsiteX37" fmla="*/ 24912 w 130876"/>
                <a:gd name="connsiteY37" fmla="*/ 29445 h 94494"/>
                <a:gd name="connsiteX38" fmla="*/ 28666 w 130876"/>
                <a:gd name="connsiteY38" fmla="*/ 35078 h 94494"/>
                <a:gd name="connsiteX39" fmla="*/ 30373 w 130876"/>
                <a:gd name="connsiteY39" fmla="*/ 35846 h 9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30876" h="94494">
                  <a:moveTo>
                    <a:pt x="30373" y="36102"/>
                  </a:moveTo>
                  <a:cubicBezTo>
                    <a:pt x="45218" y="43101"/>
                    <a:pt x="60149" y="50014"/>
                    <a:pt x="74737" y="57610"/>
                  </a:cubicBezTo>
                  <a:lnTo>
                    <a:pt x="74737" y="57610"/>
                  </a:lnTo>
                  <a:cubicBezTo>
                    <a:pt x="74737" y="57610"/>
                    <a:pt x="74823" y="57610"/>
                    <a:pt x="74823" y="57610"/>
                  </a:cubicBezTo>
                  <a:lnTo>
                    <a:pt x="74908" y="57610"/>
                  </a:lnTo>
                  <a:cubicBezTo>
                    <a:pt x="74908" y="57610"/>
                    <a:pt x="74908" y="57610"/>
                    <a:pt x="74908" y="57610"/>
                  </a:cubicBezTo>
                  <a:cubicBezTo>
                    <a:pt x="88986" y="66145"/>
                    <a:pt x="102636" y="75363"/>
                    <a:pt x="116287" y="84495"/>
                  </a:cubicBezTo>
                  <a:lnTo>
                    <a:pt x="130876" y="94225"/>
                  </a:lnTo>
                  <a:cubicBezTo>
                    <a:pt x="130876" y="94225"/>
                    <a:pt x="130791" y="94566"/>
                    <a:pt x="130706" y="94481"/>
                  </a:cubicBezTo>
                  <a:lnTo>
                    <a:pt x="115093" y="86287"/>
                  </a:lnTo>
                  <a:cubicBezTo>
                    <a:pt x="100503" y="78776"/>
                    <a:pt x="85744" y="71607"/>
                    <a:pt x="71154" y="64011"/>
                  </a:cubicBezTo>
                  <a:lnTo>
                    <a:pt x="71154" y="64011"/>
                  </a:lnTo>
                  <a:cubicBezTo>
                    <a:pt x="71154" y="64011"/>
                    <a:pt x="71154" y="64011"/>
                    <a:pt x="71154" y="64011"/>
                  </a:cubicBezTo>
                  <a:lnTo>
                    <a:pt x="71154" y="64011"/>
                  </a:lnTo>
                  <a:cubicBezTo>
                    <a:pt x="71154" y="64011"/>
                    <a:pt x="71154" y="64011"/>
                    <a:pt x="71154" y="64011"/>
                  </a:cubicBezTo>
                  <a:cubicBezTo>
                    <a:pt x="57759" y="55818"/>
                    <a:pt x="44535" y="47368"/>
                    <a:pt x="31226" y="39089"/>
                  </a:cubicBezTo>
                  <a:cubicBezTo>
                    <a:pt x="34297" y="43784"/>
                    <a:pt x="37368" y="48478"/>
                    <a:pt x="40611" y="53087"/>
                  </a:cubicBezTo>
                  <a:cubicBezTo>
                    <a:pt x="42573" y="55818"/>
                    <a:pt x="44535" y="58549"/>
                    <a:pt x="46583" y="61195"/>
                  </a:cubicBezTo>
                  <a:cubicBezTo>
                    <a:pt x="46583" y="61195"/>
                    <a:pt x="46412" y="61451"/>
                    <a:pt x="46327" y="61451"/>
                  </a:cubicBezTo>
                  <a:cubicBezTo>
                    <a:pt x="43853" y="59146"/>
                    <a:pt x="41379" y="56842"/>
                    <a:pt x="38905" y="54452"/>
                  </a:cubicBezTo>
                  <a:cubicBezTo>
                    <a:pt x="31994" y="47880"/>
                    <a:pt x="25168" y="41223"/>
                    <a:pt x="18940" y="33969"/>
                  </a:cubicBezTo>
                  <a:lnTo>
                    <a:pt x="18940" y="33969"/>
                  </a:lnTo>
                  <a:cubicBezTo>
                    <a:pt x="18940" y="33969"/>
                    <a:pt x="18940" y="33969"/>
                    <a:pt x="18940" y="33969"/>
                  </a:cubicBezTo>
                  <a:lnTo>
                    <a:pt x="18940" y="33969"/>
                  </a:lnTo>
                  <a:cubicBezTo>
                    <a:pt x="18940" y="33969"/>
                    <a:pt x="18940" y="33969"/>
                    <a:pt x="18940" y="33969"/>
                  </a:cubicBezTo>
                  <a:cubicBezTo>
                    <a:pt x="18087" y="32688"/>
                    <a:pt x="17319" y="31493"/>
                    <a:pt x="16551" y="30213"/>
                  </a:cubicBezTo>
                  <a:lnTo>
                    <a:pt x="14333" y="28848"/>
                  </a:lnTo>
                  <a:cubicBezTo>
                    <a:pt x="14333" y="28848"/>
                    <a:pt x="14333" y="28506"/>
                    <a:pt x="14504" y="28592"/>
                  </a:cubicBezTo>
                  <a:lnTo>
                    <a:pt x="15954" y="29274"/>
                  </a:lnTo>
                  <a:cubicBezTo>
                    <a:pt x="11859" y="22788"/>
                    <a:pt x="8190" y="16045"/>
                    <a:pt x="4692" y="9218"/>
                  </a:cubicBezTo>
                  <a:cubicBezTo>
                    <a:pt x="3071" y="6230"/>
                    <a:pt x="1536" y="3243"/>
                    <a:pt x="0" y="171"/>
                  </a:cubicBezTo>
                  <a:cubicBezTo>
                    <a:pt x="0" y="171"/>
                    <a:pt x="256" y="0"/>
                    <a:pt x="256" y="0"/>
                  </a:cubicBezTo>
                  <a:cubicBezTo>
                    <a:pt x="2303" y="2646"/>
                    <a:pt x="4351" y="5292"/>
                    <a:pt x="6484" y="7937"/>
                  </a:cubicBezTo>
                  <a:cubicBezTo>
                    <a:pt x="12456" y="15277"/>
                    <a:pt x="18769" y="22276"/>
                    <a:pt x="24912" y="29445"/>
                  </a:cubicBezTo>
                  <a:lnTo>
                    <a:pt x="24912" y="29445"/>
                  </a:lnTo>
                  <a:cubicBezTo>
                    <a:pt x="24912" y="29445"/>
                    <a:pt x="24912" y="29445"/>
                    <a:pt x="24912" y="29445"/>
                  </a:cubicBezTo>
                  <a:lnTo>
                    <a:pt x="24912" y="29445"/>
                  </a:lnTo>
                  <a:cubicBezTo>
                    <a:pt x="24912" y="29445"/>
                    <a:pt x="24912" y="29445"/>
                    <a:pt x="24912" y="29445"/>
                  </a:cubicBezTo>
                  <a:cubicBezTo>
                    <a:pt x="26192" y="31323"/>
                    <a:pt x="27386" y="33200"/>
                    <a:pt x="28666" y="35078"/>
                  </a:cubicBezTo>
                  <a:lnTo>
                    <a:pt x="30373" y="35846"/>
                  </a:lnTo>
                  <a:close/>
                </a:path>
              </a:pathLst>
            </a:custGeom>
            <a:grpFill/>
            <a:ln w="8532" cap="flat">
              <a:noFill/>
              <a:prstDash val="solid"/>
              <a:miter/>
            </a:ln>
          </p:spPr>
          <p:txBody>
            <a:bodyPr rtlCol="0" anchor="ctr"/>
            <a:lstStyle/>
            <a:p>
              <a:endParaRPr lang="en-US"/>
            </a:p>
          </p:txBody>
        </p:sp>
        <p:sp>
          <p:nvSpPr>
            <p:cNvPr id="1783" name="Freeform 1782">
              <a:extLst>
                <a:ext uri="{FF2B5EF4-FFF2-40B4-BE49-F238E27FC236}">
                  <a16:creationId xmlns:a16="http://schemas.microsoft.com/office/drawing/2014/main" id="{F73416BA-A007-B82C-1D1A-C8E4C8821ED2}"/>
                </a:ext>
              </a:extLst>
            </p:cNvPr>
            <p:cNvSpPr/>
            <p:nvPr/>
          </p:nvSpPr>
          <p:spPr>
            <a:xfrm>
              <a:off x="7495424" y="4302812"/>
              <a:ext cx="112618" cy="67196"/>
            </a:xfrm>
            <a:custGeom>
              <a:avLst/>
              <a:gdLst>
                <a:gd name="connsiteX0" fmla="*/ 96835 w 112618"/>
                <a:gd name="connsiteY0" fmla="*/ 60014 h 67196"/>
                <a:gd name="connsiteX1" fmla="*/ 53494 w 112618"/>
                <a:gd name="connsiteY1" fmla="*/ 38421 h 67196"/>
                <a:gd name="connsiteX2" fmla="*/ 53494 w 112618"/>
                <a:gd name="connsiteY2" fmla="*/ 38421 h 67196"/>
                <a:gd name="connsiteX3" fmla="*/ 53494 w 112618"/>
                <a:gd name="connsiteY3" fmla="*/ 38421 h 67196"/>
                <a:gd name="connsiteX4" fmla="*/ 53494 w 112618"/>
                <a:gd name="connsiteY4" fmla="*/ 38421 h 67196"/>
                <a:gd name="connsiteX5" fmla="*/ 53494 w 112618"/>
                <a:gd name="connsiteY5" fmla="*/ 38421 h 67196"/>
                <a:gd name="connsiteX6" fmla="*/ 13821 w 112618"/>
                <a:gd name="connsiteY6" fmla="*/ 10597 h 67196"/>
                <a:gd name="connsiteX7" fmla="*/ 0 w 112618"/>
                <a:gd name="connsiteY7" fmla="*/ 270 h 67196"/>
                <a:gd name="connsiteX8" fmla="*/ 171 w 112618"/>
                <a:gd name="connsiteY8" fmla="*/ 14 h 67196"/>
                <a:gd name="connsiteX9" fmla="*/ 14931 w 112618"/>
                <a:gd name="connsiteY9" fmla="*/ 8719 h 67196"/>
                <a:gd name="connsiteX10" fmla="*/ 57163 w 112618"/>
                <a:gd name="connsiteY10" fmla="*/ 32019 h 67196"/>
                <a:gd name="connsiteX11" fmla="*/ 57163 w 112618"/>
                <a:gd name="connsiteY11" fmla="*/ 32019 h 67196"/>
                <a:gd name="connsiteX12" fmla="*/ 57248 w 112618"/>
                <a:gd name="connsiteY12" fmla="*/ 32019 h 67196"/>
                <a:gd name="connsiteX13" fmla="*/ 57333 w 112618"/>
                <a:gd name="connsiteY13" fmla="*/ 32019 h 67196"/>
                <a:gd name="connsiteX14" fmla="*/ 57333 w 112618"/>
                <a:gd name="connsiteY14" fmla="*/ 32019 h 67196"/>
                <a:gd name="connsiteX15" fmla="*/ 97944 w 112618"/>
                <a:gd name="connsiteY15" fmla="*/ 58051 h 67196"/>
                <a:gd name="connsiteX16" fmla="*/ 112619 w 112618"/>
                <a:gd name="connsiteY16" fmla="*/ 66927 h 67196"/>
                <a:gd name="connsiteX17" fmla="*/ 112448 w 112618"/>
                <a:gd name="connsiteY17" fmla="*/ 67183 h 67196"/>
                <a:gd name="connsiteX18" fmla="*/ 96750 w 112618"/>
                <a:gd name="connsiteY18" fmla="*/ 59928 h 6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2618" h="67196">
                  <a:moveTo>
                    <a:pt x="96835" y="60014"/>
                  </a:moveTo>
                  <a:cubicBezTo>
                    <a:pt x="82246" y="53186"/>
                    <a:pt x="67657" y="46187"/>
                    <a:pt x="53494" y="38421"/>
                  </a:cubicBezTo>
                  <a:lnTo>
                    <a:pt x="53494" y="38421"/>
                  </a:lnTo>
                  <a:cubicBezTo>
                    <a:pt x="53494" y="38421"/>
                    <a:pt x="53494" y="38421"/>
                    <a:pt x="53494" y="38421"/>
                  </a:cubicBezTo>
                  <a:lnTo>
                    <a:pt x="53494" y="38421"/>
                  </a:lnTo>
                  <a:cubicBezTo>
                    <a:pt x="53494" y="38421"/>
                    <a:pt x="53494" y="38421"/>
                    <a:pt x="53494" y="38421"/>
                  </a:cubicBezTo>
                  <a:cubicBezTo>
                    <a:pt x="39928" y="29715"/>
                    <a:pt x="26790" y="20241"/>
                    <a:pt x="13821" y="10597"/>
                  </a:cubicBezTo>
                  <a:lnTo>
                    <a:pt x="0" y="270"/>
                  </a:lnTo>
                  <a:cubicBezTo>
                    <a:pt x="0" y="270"/>
                    <a:pt x="85" y="-72"/>
                    <a:pt x="171" y="14"/>
                  </a:cubicBezTo>
                  <a:lnTo>
                    <a:pt x="14931" y="8719"/>
                  </a:lnTo>
                  <a:cubicBezTo>
                    <a:pt x="28923" y="16657"/>
                    <a:pt x="43171" y="24253"/>
                    <a:pt x="57163" y="32019"/>
                  </a:cubicBezTo>
                  <a:lnTo>
                    <a:pt x="57163" y="32019"/>
                  </a:lnTo>
                  <a:cubicBezTo>
                    <a:pt x="57163" y="32019"/>
                    <a:pt x="57248" y="32019"/>
                    <a:pt x="57248" y="32019"/>
                  </a:cubicBezTo>
                  <a:lnTo>
                    <a:pt x="57333" y="32019"/>
                  </a:lnTo>
                  <a:cubicBezTo>
                    <a:pt x="57333" y="32019"/>
                    <a:pt x="57333" y="32019"/>
                    <a:pt x="57333" y="32019"/>
                  </a:cubicBezTo>
                  <a:cubicBezTo>
                    <a:pt x="70813" y="40725"/>
                    <a:pt x="84293" y="49601"/>
                    <a:pt x="97944" y="58051"/>
                  </a:cubicBezTo>
                  <a:lnTo>
                    <a:pt x="112619" y="66927"/>
                  </a:lnTo>
                  <a:cubicBezTo>
                    <a:pt x="112619" y="66927"/>
                    <a:pt x="112619" y="67268"/>
                    <a:pt x="112448" y="67183"/>
                  </a:cubicBezTo>
                  <a:lnTo>
                    <a:pt x="96750" y="59928"/>
                  </a:lnTo>
                  <a:close/>
                </a:path>
              </a:pathLst>
            </a:custGeom>
            <a:grpFill/>
            <a:ln w="8532" cap="flat">
              <a:noFill/>
              <a:prstDash val="solid"/>
              <a:miter/>
            </a:ln>
          </p:spPr>
          <p:txBody>
            <a:bodyPr rtlCol="0" anchor="ctr"/>
            <a:lstStyle/>
            <a:p>
              <a:endParaRPr lang="en-US"/>
            </a:p>
          </p:txBody>
        </p:sp>
        <p:sp>
          <p:nvSpPr>
            <p:cNvPr id="1784" name="Freeform 1783">
              <a:extLst>
                <a:ext uri="{FF2B5EF4-FFF2-40B4-BE49-F238E27FC236}">
                  <a16:creationId xmlns:a16="http://schemas.microsoft.com/office/drawing/2014/main" id="{7FC5449C-B78B-E65F-58BA-27A6FB45E9F5}"/>
                </a:ext>
              </a:extLst>
            </p:cNvPr>
            <p:cNvSpPr/>
            <p:nvPr/>
          </p:nvSpPr>
          <p:spPr>
            <a:xfrm>
              <a:off x="7569991" y="4312883"/>
              <a:ext cx="126866" cy="79899"/>
            </a:xfrm>
            <a:custGeom>
              <a:avLst/>
              <a:gdLst>
                <a:gd name="connsiteX0" fmla="*/ 126781 w 126866"/>
                <a:gd name="connsiteY0" fmla="*/ 79900 h 79899"/>
                <a:gd name="connsiteX1" fmla="*/ 108865 w 126866"/>
                <a:gd name="connsiteY1" fmla="*/ 71621 h 79899"/>
                <a:gd name="connsiteX2" fmla="*/ 59637 w 126866"/>
                <a:gd name="connsiteY2" fmla="*/ 46102 h 79899"/>
                <a:gd name="connsiteX3" fmla="*/ 59637 w 126866"/>
                <a:gd name="connsiteY3" fmla="*/ 46102 h 79899"/>
                <a:gd name="connsiteX4" fmla="*/ 59637 w 126866"/>
                <a:gd name="connsiteY4" fmla="*/ 46102 h 79899"/>
                <a:gd name="connsiteX5" fmla="*/ 59637 w 126866"/>
                <a:gd name="connsiteY5" fmla="*/ 46102 h 79899"/>
                <a:gd name="connsiteX6" fmla="*/ 59637 w 126866"/>
                <a:gd name="connsiteY6" fmla="*/ 46102 h 79899"/>
                <a:gd name="connsiteX7" fmla="*/ 15272 w 126866"/>
                <a:gd name="connsiteY7" fmla="*/ 12816 h 79899"/>
                <a:gd name="connsiteX8" fmla="*/ 0 w 126866"/>
                <a:gd name="connsiteY8" fmla="*/ 270 h 79899"/>
                <a:gd name="connsiteX9" fmla="*/ 171 w 126866"/>
                <a:gd name="connsiteY9" fmla="*/ 14 h 79899"/>
                <a:gd name="connsiteX10" fmla="*/ 16381 w 126866"/>
                <a:gd name="connsiteY10" fmla="*/ 11024 h 79899"/>
                <a:gd name="connsiteX11" fmla="*/ 63391 w 126866"/>
                <a:gd name="connsiteY11" fmla="*/ 39786 h 79899"/>
                <a:gd name="connsiteX12" fmla="*/ 63391 w 126866"/>
                <a:gd name="connsiteY12" fmla="*/ 39786 h 79899"/>
                <a:gd name="connsiteX13" fmla="*/ 63476 w 126866"/>
                <a:gd name="connsiteY13" fmla="*/ 39786 h 79899"/>
                <a:gd name="connsiteX14" fmla="*/ 63561 w 126866"/>
                <a:gd name="connsiteY14" fmla="*/ 39786 h 79899"/>
                <a:gd name="connsiteX15" fmla="*/ 63561 w 126866"/>
                <a:gd name="connsiteY15" fmla="*/ 39786 h 79899"/>
                <a:gd name="connsiteX16" fmla="*/ 109889 w 126866"/>
                <a:gd name="connsiteY16" fmla="*/ 69743 h 79899"/>
                <a:gd name="connsiteX17" fmla="*/ 126867 w 126866"/>
                <a:gd name="connsiteY17" fmla="*/ 79558 h 79899"/>
                <a:gd name="connsiteX18" fmla="*/ 126696 w 126866"/>
                <a:gd name="connsiteY18" fmla="*/ 79815 h 79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866" h="79899">
                  <a:moveTo>
                    <a:pt x="126781" y="79900"/>
                  </a:moveTo>
                  <a:cubicBezTo>
                    <a:pt x="120809" y="77169"/>
                    <a:pt x="114752" y="74438"/>
                    <a:pt x="108865" y="71621"/>
                  </a:cubicBezTo>
                  <a:cubicBezTo>
                    <a:pt x="92143" y="63769"/>
                    <a:pt x="75591" y="55405"/>
                    <a:pt x="59637" y="46102"/>
                  </a:cubicBezTo>
                  <a:lnTo>
                    <a:pt x="59637" y="46102"/>
                  </a:lnTo>
                  <a:cubicBezTo>
                    <a:pt x="59637" y="46102"/>
                    <a:pt x="59637" y="46102"/>
                    <a:pt x="59637" y="46102"/>
                  </a:cubicBezTo>
                  <a:lnTo>
                    <a:pt x="59637" y="46102"/>
                  </a:lnTo>
                  <a:cubicBezTo>
                    <a:pt x="59637" y="46102"/>
                    <a:pt x="59637" y="46102"/>
                    <a:pt x="59637" y="46102"/>
                  </a:cubicBezTo>
                  <a:cubicBezTo>
                    <a:pt x="44280" y="35775"/>
                    <a:pt x="29605" y="24509"/>
                    <a:pt x="15272" y="12816"/>
                  </a:cubicBezTo>
                  <a:cubicBezTo>
                    <a:pt x="10153" y="8719"/>
                    <a:pt x="5034" y="4452"/>
                    <a:pt x="0" y="270"/>
                  </a:cubicBezTo>
                  <a:cubicBezTo>
                    <a:pt x="0" y="270"/>
                    <a:pt x="85" y="-72"/>
                    <a:pt x="171" y="14"/>
                  </a:cubicBezTo>
                  <a:cubicBezTo>
                    <a:pt x="5546" y="3769"/>
                    <a:pt x="10921" y="7439"/>
                    <a:pt x="16381" y="11024"/>
                  </a:cubicBezTo>
                  <a:cubicBezTo>
                    <a:pt x="31824" y="21095"/>
                    <a:pt x="47607" y="30483"/>
                    <a:pt x="63391" y="39786"/>
                  </a:cubicBezTo>
                  <a:lnTo>
                    <a:pt x="63391" y="39786"/>
                  </a:lnTo>
                  <a:cubicBezTo>
                    <a:pt x="63391" y="39786"/>
                    <a:pt x="63476" y="39786"/>
                    <a:pt x="63476" y="39786"/>
                  </a:cubicBezTo>
                  <a:lnTo>
                    <a:pt x="63561" y="39786"/>
                  </a:lnTo>
                  <a:cubicBezTo>
                    <a:pt x="63561" y="39786"/>
                    <a:pt x="63561" y="39786"/>
                    <a:pt x="63561" y="39786"/>
                  </a:cubicBezTo>
                  <a:cubicBezTo>
                    <a:pt x="78833" y="50028"/>
                    <a:pt x="94105" y="60184"/>
                    <a:pt x="109889" y="69743"/>
                  </a:cubicBezTo>
                  <a:cubicBezTo>
                    <a:pt x="115520" y="73072"/>
                    <a:pt x="121151" y="76401"/>
                    <a:pt x="126867" y="79558"/>
                  </a:cubicBezTo>
                  <a:cubicBezTo>
                    <a:pt x="126867" y="79558"/>
                    <a:pt x="126867" y="79900"/>
                    <a:pt x="126696" y="79815"/>
                  </a:cubicBezTo>
                  <a:close/>
                </a:path>
              </a:pathLst>
            </a:custGeom>
            <a:grpFill/>
            <a:ln w="8532" cap="flat">
              <a:noFill/>
              <a:prstDash val="solid"/>
              <a:miter/>
            </a:ln>
          </p:spPr>
          <p:txBody>
            <a:bodyPr rtlCol="0" anchor="ctr"/>
            <a:lstStyle/>
            <a:p>
              <a:endParaRPr lang="en-US"/>
            </a:p>
          </p:txBody>
        </p:sp>
        <p:sp>
          <p:nvSpPr>
            <p:cNvPr id="1785" name="Freeform 1784">
              <a:extLst>
                <a:ext uri="{FF2B5EF4-FFF2-40B4-BE49-F238E27FC236}">
                  <a16:creationId xmlns:a16="http://schemas.microsoft.com/office/drawing/2014/main" id="{AF726661-F115-494F-DFD5-BBC369A0CD3F}"/>
                </a:ext>
              </a:extLst>
            </p:cNvPr>
            <p:cNvSpPr/>
            <p:nvPr/>
          </p:nvSpPr>
          <p:spPr>
            <a:xfrm>
              <a:off x="7588676" y="4309128"/>
              <a:ext cx="104513" cy="67012"/>
            </a:xfrm>
            <a:custGeom>
              <a:avLst/>
              <a:gdLst>
                <a:gd name="connsiteX0" fmla="*/ 104343 w 104513"/>
                <a:gd name="connsiteY0" fmla="*/ 67012 h 67012"/>
                <a:gd name="connsiteX1" fmla="*/ 90095 w 104513"/>
                <a:gd name="connsiteY1" fmla="*/ 58989 h 67012"/>
                <a:gd name="connsiteX2" fmla="*/ 50252 w 104513"/>
                <a:gd name="connsiteY2" fmla="*/ 36628 h 67012"/>
                <a:gd name="connsiteX3" fmla="*/ 50252 w 104513"/>
                <a:gd name="connsiteY3" fmla="*/ 36628 h 67012"/>
                <a:gd name="connsiteX4" fmla="*/ 50252 w 104513"/>
                <a:gd name="connsiteY4" fmla="*/ 36628 h 67012"/>
                <a:gd name="connsiteX5" fmla="*/ 50252 w 104513"/>
                <a:gd name="connsiteY5" fmla="*/ 36628 h 67012"/>
                <a:gd name="connsiteX6" fmla="*/ 50252 w 104513"/>
                <a:gd name="connsiteY6" fmla="*/ 36628 h 67012"/>
                <a:gd name="connsiteX7" fmla="*/ 13224 w 104513"/>
                <a:gd name="connsiteY7" fmla="*/ 9829 h 67012"/>
                <a:gd name="connsiteX8" fmla="*/ 0 w 104513"/>
                <a:gd name="connsiteY8" fmla="*/ 270 h 67012"/>
                <a:gd name="connsiteX9" fmla="*/ 171 w 104513"/>
                <a:gd name="connsiteY9" fmla="*/ 14 h 67012"/>
                <a:gd name="connsiteX10" fmla="*/ 14333 w 104513"/>
                <a:gd name="connsiteY10" fmla="*/ 7951 h 67012"/>
                <a:gd name="connsiteX11" fmla="*/ 54177 w 104513"/>
                <a:gd name="connsiteY11" fmla="*/ 30313 h 67012"/>
                <a:gd name="connsiteX12" fmla="*/ 54177 w 104513"/>
                <a:gd name="connsiteY12" fmla="*/ 30313 h 67012"/>
                <a:gd name="connsiteX13" fmla="*/ 54262 w 104513"/>
                <a:gd name="connsiteY13" fmla="*/ 30313 h 67012"/>
                <a:gd name="connsiteX14" fmla="*/ 54347 w 104513"/>
                <a:gd name="connsiteY14" fmla="*/ 30313 h 67012"/>
                <a:gd name="connsiteX15" fmla="*/ 54347 w 104513"/>
                <a:gd name="connsiteY15" fmla="*/ 30313 h 67012"/>
                <a:gd name="connsiteX16" fmla="*/ 91375 w 104513"/>
                <a:gd name="connsiteY16" fmla="*/ 57112 h 67012"/>
                <a:gd name="connsiteX17" fmla="*/ 104514 w 104513"/>
                <a:gd name="connsiteY17" fmla="*/ 66586 h 67012"/>
                <a:gd name="connsiteX18" fmla="*/ 104343 w 104513"/>
                <a:gd name="connsiteY18" fmla="*/ 66842 h 6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513" h="67012">
                  <a:moveTo>
                    <a:pt x="104343" y="67012"/>
                  </a:moveTo>
                  <a:lnTo>
                    <a:pt x="90095" y="58989"/>
                  </a:lnTo>
                  <a:cubicBezTo>
                    <a:pt x="76786" y="51564"/>
                    <a:pt x="63391" y="44310"/>
                    <a:pt x="50252" y="36628"/>
                  </a:cubicBezTo>
                  <a:cubicBezTo>
                    <a:pt x="50252" y="36628"/>
                    <a:pt x="50252" y="36628"/>
                    <a:pt x="50252" y="36628"/>
                  </a:cubicBezTo>
                  <a:lnTo>
                    <a:pt x="50252" y="36628"/>
                  </a:lnTo>
                  <a:cubicBezTo>
                    <a:pt x="50252" y="36628"/>
                    <a:pt x="50252" y="36628"/>
                    <a:pt x="50252" y="36628"/>
                  </a:cubicBezTo>
                  <a:cubicBezTo>
                    <a:pt x="50252" y="36628"/>
                    <a:pt x="50252" y="36628"/>
                    <a:pt x="50252" y="36628"/>
                  </a:cubicBezTo>
                  <a:cubicBezTo>
                    <a:pt x="37710" y="27923"/>
                    <a:pt x="25510" y="18876"/>
                    <a:pt x="13224" y="9829"/>
                  </a:cubicBezTo>
                  <a:lnTo>
                    <a:pt x="0" y="270"/>
                  </a:lnTo>
                  <a:cubicBezTo>
                    <a:pt x="0" y="270"/>
                    <a:pt x="85" y="-72"/>
                    <a:pt x="171" y="14"/>
                  </a:cubicBezTo>
                  <a:lnTo>
                    <a:pt x="14333" y="7951"/>
                  </a:lnTo>
                  <a:cubicBezTo>
                    <a:pt x="27643" y="15377"/>
                    <a:pt x="41038" y="22631"/>
                    <a:pt x="54177" y="30313"/>
                  </a:cubicBezTo>
                  <a:cubicBezTo>
                    <a:pt x="54177" y="30313"/>
                    <a:pt x="54177" y="30313"/>
                    <a:pt x="54177" y="30313"/>
                  </a:cubicBezTo>
                  <a:cubicBezTo>
                    <a:pt x="54177" y="30313"/>
                    <a:pt x="54177" y="30313"/>
                    <a:pt x="54262" y="30313"/>
                  </a:cubicBezTo>
                  <a:cubicBezTo>
                    <a:pt x="54262" y="30313"/>
                    <a:pt x="54262" y="30313"/>
                    <a:pt x="54347" y="30313"/>
                  </a:cubicBezTo>
                  <a:cubicBezTo>
                    <a:pt x="54347" y="30313"/>
                    <a:pt x="54347" y="30313"/>
                    <a:pt x="54347" y="30313"/>
                  </a:cubicBezTo>
                  <a:cubicBezTo>
                    <a:pt x="66889" y="39018"/>
                    <a:pt x="79089" y="48150"/>
                    <a:pt x="91375" y="57112"/>
                  </a:cubicBezTo>
                  <a:lnTo>
                    <a:pt x="104514" y="66586"/>
                  </a:lnTo>
                  <a:cubicBezTo>
                    <a:pt x="104514" y="66586"/>
                    <a:pt x="104428" y="66927"/>
                    <a:pt x="104343" y="66842"/>
                  </a:cubicBezTo>
                  <a:close/>
                </a:path>
              </a:pathLst>
            </a:custGeom>
            <a:grpFill/>
            <a:ln w="8532" cap="flat">
              <a:noFill/>
              <a:prstDash val="solid"/>
              <a:miter/>
            </a:ln>
          </p:spPr>
          <p:txBody>
            <a:bodyPr rtlCol="0" anchor="ctr"/>
            <a:lstStyle/>
            <a:p>
              <a:endParaRPr lang="en-US"/>
            </a:p>
          </p:txBody>
        </p:sp>
        <p:sp>
          <p:nvSpPr>
            <p:cNvPr id="1786" name="Freeform 1785">
              <a:extLst>
                <a:ext uri="{FF2B5EF4-FFF2-40B4-BE49-F238E27FC236}">
                  <a16:creationId xmlns:a16="http://schemas.microsoft.com/office/drawing/2014/main" id="{B1DCA91D-D01B-888B-4394-2B09A0E24237}"/>
                </a:ext>
              </a:extLst>
            </p:cNvPr>
            <p:cNvSpPr/>
            <p:nvPr/>
          </p:nvSpPr>
          <p:spPr>
            <a:xfrm>
              <a:off x="8847276" y="4564831"/>
              <a:ext cx="149646" cy="92801"/>
            </a:xfrm>
            <a:custGeom>
              <a:avLst/>
              <a:gdLst>
                <a:gd name="connsiteX0" fmla="*/ 78321 w 149646"/>
                <a:gd name="connsiteY0" fmla="*/ 40896 h 92801"/>
                <a:gd name="connsiteX1" fmla="*/ 78321 w 149646"/>
                <a:gd name="connsiteY1" fmla="*/ 40896 h 92801"/>
                <a:gd name="connsiteX2" fmla="*/ 78321 w 149646"/>
                <a:gd name="connsiteY2" fmla="*/ 40896 h 92801"/>
                <a:gd name="connsiteX3" fmla="*/ 78321 w 149646"/>
                <a:gd name="connsiteY3" fmla="*/ 40896 h 92801"/>
                <a:gd name="connsiteX4" fmla="*/ 131218 w 149646"/>
                <a:gd name="connsiteY4" fmla="*/ 78534 h 92801"/>
                <a:gd name="connsiteX5" fmla="*/ 149646 w 149646"/>
                <a:gd name="connsiteY5" fmla="*/ 92532 h 92801"/>
                <a:gd name="connsiteX6" fmla="*/ 149476 w 149646"/>
                <a:gd name="connsiteY6" fmla="*/ 92787 h 92801"/>
                <a:gd name="connsiteX7" fmla="*/ 130109 w 149646"/>
                <a:gd name="connsiteY7" fmla="*/ 80412 h 92801"/>
                <a:gd name="connsiteX8" fmla="*/ 74482 w 149646"/>
                <a:gd name="connsiteY8" fmla="*/ 47297 h 92801"/>
                <a:gd name="connsiteX9" fmla="*/ 74482 w 149646"/>
                <a:gd name="connsiteY9" fmla="*/ 47297 h 92801"/>
                <a:gd name="connsiteX10" fmla="*/ 74312 w 149646"/>
                <a:gd name="connsiteY10" fmla="*/ 47297 h 92801"/>
                <a:gd name="connsiteX11" fmla="*/ 74141 w 149646"/>
                <a:gd name="connsiteY11" fmla="*/ 47297 h 92801"/>
                <a:gd name="connsiteX12" fmla="*/ 74141 w 149646"/>
                <a:gd name="connsiteY12" fmla="*/ 47212 h 92801"/>
                <a:gd name="connsiteX13" fmla="*/ 19708 w 149646"/>
                <a:gd name="connsiteY13" fmla="*/ 12134 h 92801"/>
                <a:gd name="connsiteX14" fmla="*/ 0 w 149646"/>
                <a:gd name="connsiteY14" fmla="*/ 270 h 92801"/>
                <a:gd name="connsiteX15" fmla="*/ 171 w 149646"/>
                <a:gd name="connsiteY15" fmla="*/ 14 h 92801"/>
                <a:gd name="connsiteX16" fmla="*/ 20903 w 149646"/>
                <a:gd name="connsiteY16" fmla="*/ 10341 h 92801"/>
                <a:gd name="connsiteX17" fmla="*/ 78150 w 149646"/>
                <a:gd name="connsiteY17" fmla="*/ 40981 h 92801"/>
                <a:gd name="connsiteX18" fmla="*/ 78150 w 149646"/>
                <a:gd name="connsiteY18" fmla="*/ 40981 h 9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9646" h="92801">
                  <a:moveTo>
                    <a:pt x="78321" y="40896"/>
                  </a:moveTo>
                  <a:lnTo>
                    <a:pt x="78321" y="40896"/>
                  </a:lnTo>
                  <a:cubicBezTo>
                    <a:pt x="78321" y="40896"/>
                    <a:pt x="78321" y="40896"/>
                    <a:pt x="78321" y="40896"/>
                  </a:cubicBezTo>
                  <a:lnTo>
                    <a:pt x="78321" y="40896"/>
                  </a:lnTo>
                  <a:cubicBezTo>
                    <a:pt x="96408" y="52759"/>
                    <a:pt x="113984" y="65561"/>
                    <a:pt x="131218" y="78534"/>
                  </a:cubicBezTo>
                  <a:cubicBezTo>
                    <a:pt x="137446" y="83143"/>
                    <a:pt x="143589" y="87838"/>
                    <a:pt x="149646" y="92532"/>
                  </a:cubicBezTo>
                  <a:cubicBezTo>
                    <a:pt x="149646" y="92532"/>
                    <a:pt x="149561" y="92873"/>
                    <a:pt x="149476" y="92787"/>
                  </a:cubicBezTo>
                  <a:cubicBezTo>
                    <a:pt x="143077" y="88605"/>
                    <a:pt x="136593" y="84509"/>
                    <a:pt x="130109" y="80412"/>
                  </a:cubicBezTo>
                  <a:cubicBezTo>
                    <a:pt x="111765" y="68975"/>
                    <a:pt x="93081" y="58136"/>
                    <a:pt x="74482" y="47297"/>
                  </a:cubicBezTo>
                  <a:lnTo>
                    <a:pt x="74482" y="47297"/>
                  </a:lnTo>
                  <a:cubicBezTo>
                    <a:pt x="74482" y="47297"/>
                    <a:pt x="74312" y="47297"/>
                    <a:pt x="74312" y="47297"/>
                  </a:cubicBezTo>
                  <a:lnTo>
                    <a:pt x="74141" y="47297"/>
                  </a:lnTo>
                  <a:cubicBezTo>
                    <a:pt x="74141" y="47297"/>
                    <a:pt x="74141" y="47212"/>
                    <a:pt x="74141" y="47212"/>
                  </a:cubicBezTo>
                  <a:cubicBezTo>
                    <a:pt x="56139" y="35434"/>
                    <a:pt x="38137" y="23485"/>
                    <a:pt x="19708" y="12134"/>
                  </a:cubicBezTo>
                  <a:cubicBezTo>
                    <a:pt x="13139" y="8122"/>
                    <a:pt x="6570" y="4196"/>
                    <a:pt x="0" y="270"/>
                  </a:cubicBezTo>
                  <a:cubicBezTo>
                    <a:pt x="0" y="270"/>
                    <a:pt x="0" y="-72"/>
                    <a:pt x="171" y="14"/>
                  </a:cubicBezTo>
                  <a:cubicBezTo>
                    <a:pt x="7081" y="3428"/>
                    <a:pt x="13992" y="6841"/>
                    <a:pt x="20903" y="10341"/>
                  </a:cubicBezTo>
                  <a:cubicBezTo>
                    <a:pt x="40185" y="20071"/>
                    <a:pt x="59381" y="30057"/>
                    <a:pt x="78150" y="40981"/>
                  </a:cubicBezTo>
                  <a:lnTo>
                    <a:pt x="78150" y="40981"/>
                  </a:lnTo>
                  <a:close/>
                </a:path>
              </a:pathLst>
            </a:custGeom>
            <a:grpFill/>
            <a:ln w="8532" cap="flat">
              <a:noFill/>
              <a:prstDash val="solid"/>
              <a:miter/>
            </a:ln>
          </p:spPr>
          <p:txBody>
            <a:bodyPr rtlCol="0" anchor="ctr"/>
            <a:lstStyle/>
            <a:p>
              <a:endParaRPr lang="en-US"/>
            </a:p>
          </p:txBody>
        </p:sp>
        <p:sp>
          <p:nvSpPr>
            <p:cNvPr id="1787" name="Freeform 1786">
              <a:extLst>
                <a:ext uri="{FF2B5EF4-FFF2-40B4-BE49-F238E27FC236}">
                  <a16:creationId xmlns:a16="http://schemas.microsoft.com/office/drawing/2014/main" id="{FB234B55-55A9-EBC4-A003-16CF302DC51E}"/>
                </a:ext>
              </a:extLst>
            </p:cNvPr>
            <p:cNvSpPr/>
            <p:nvPr/>
          </p:nvSpPr>
          <p:spPr>
            <a:xfrm>
              <a:off x="8772794" y="4544860"/>
              <a:ext cx="160566" cy="94081"/>
            </a:xfrm>
            <a:custGeom>
              <a:avLst/>
              <a:gdLst>
                <a:gd name="connsiteX0" fmla="*/ 82245 w 160566"/>
                <a:gd name="connsiteY0" fmla="*/ 43798 h 94081"/>
                <a:gd name="connsiteX1" fmla="*/ 82245 w 160566"/>
                <a:gd name="connsiteY1" fmla="*/ 43798 h 94081"/>
                <a:gd name="connsiteX2" fmla="*/ 82245 w 160566"/>
                <a:gd name="connsiteY2" fmla="*/ 43798 h 94081"/>
                <a:gd name="connsiteX3" fmla="*/ 82245 w 160566"/>
                <a:gd name="connsiteY3" fmla="*/ 43798 h 94081"/>
                <a:gd name="connsiteX4" fmla="*/ 139920 w 160566"/>
                <a:gd name="connsiteY4" fmla="*/ 80668 h 94081"/>
                <a:gd name="connsiteX5" fmla="*/ 160567 w 160566"/>
                <a:gd name="connsiteY5" fmla="*/ 93812 h 94081"/>
                <a:gd name="connsiteX6" fmla="*/ 160396 w 160566"/>
                <a:gd name="connsiteY6" fmla="*/ 94067 h 94081"/>
                <a:gd name="connsiteX7" fmla="*/ 138982 w 160566"/>
                <a:gd name="connsiteY7" fmla="*/ 82631 h 94081"/>
                <a:gd name="connsiteX8" fmla="*/ 78577 w 160566"/>
                <a:gd name="connsiteY8" fmla="*/ 50284 h 94081"/>
                <a:gd name="connsiteX9" fmla="*/ 78577 w 160566"/>
                <a:gd name="connsiteY9" fmla="*/ 50284 h 94081"/>
                <a:gd name="connsiteX10" fmla="*/ 78407 w 160566"/>
                <a:gd name="connsiteY10" fmla="*/ 50199 h 94081"/>
                <a:gd name="connsiteX11" fmla="*/ 78236 w 160566"/>
                <a:gd name="connsiteY11" fmla="*/ 50199 h 94081"/>
                <a:gd name="connsiteX12" fmla="*/ 78236 w 160566"/>
                <a:gd name="connsiteY12" fmla="*/ 50199 h 94081"/>
                <a:gd name="connsiteX13" fmla="*/ 20476 w 160566"/>
                <a:gd name="connsiteY13" fmla="*/ 13328 h 94081"/>
                <a:gd name="connsiteX14" fmla="*/ 0 w 160566"/>
                <a:gd name="connsiteY14" fmla="*/ 270 h 94081"/>
                <a:gd name="connsiteX15" fmla="*/ 170 w 160566"/>
                <a:gd name="connsiteY15" fmla="*/ 14 h 94081"/>
                <a:gd name="connsiteX16" fmla="*/ 21756 w 160566"/>
                <a:gd name="connsiteY16" fmla="*/ 11536 h 94081"/>
                <a:gd name="connsiteX17" fmla="*/ 82075 w 160566"/>
                <a:gd name="connsiteY17" fmla="*/ 43882 h 94081"/>
                <a:gd name="connsiteX18" fmla="*/ 82075 w 160566"/>
                <a:gd name="connsiteY18" fmla="*/ 43882 h 94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66" h="94081">
                  <a:moveTo>
                    <a:pt x="82245" y="43798"/>
                  </a:moveTo>
                  <a:cubicBezTo>
                    <a:pt x="82245" y="43798"/>
                    <a:pt x="82245" y="43798"/>
                    <a:pt x="82245" y="43798"/>
                  </a:cubicBezTo>
                  <a:cubicBezTo>
                    <a:pt x="82245" y="43798"/>
                    <a:pt x="82245" y="43798"/>
                    <a:pt x="82245" y="43798"/>
                  </a:cubicBezTo>
                  <a:cubicBezTo>
                    <a:pt x="82245" y="43798"/>
                    <a:pt x="82245" y="43798"/>
                    <a:pt x="82245" y="43798"/>
                  </a:cubicBezTo>
                  <a:cubicBezTo>
                    <a:pt x="101613" y="55831"/>
                    <a:pt x="120724" y="68292"/>
                    <a:pt x="139920" y="80668"/>
                  </a:cubicBezTo>
                  <a:lnTo>
                    <a:pt x="160567" y="93812"/>
                  </a:lnTo>
                  <a:cubicBezTo>
                    <a:pt x="160567" y="93812"/>
                    <a:pt x="160567" y="94153"/>
                    <a:pt x="160396" y="94067"/>
                  </a:cubicBezTo>
                  <a:lnTo>
                    <a:pt x="138982" y="82631"/>
                  </a:lnTo>
                  <a:cubicBezTo>
                    <a:pt x="118847" y="71962"/>
                    <a:pt x="98541" y="61379"/>
                    <a:pt x="78577" y="50284"/>
                  </a:cubicBezTo>
                  <a:cubicBezTo>
                    <a:pt x="78577" y="50284"/>
                    <a:pt x="78577" y="50284"/>
                    <a:pt x="78577" y="50284"/>
                  </a:cubicBezTo>
                  <a:cubicBezTo>
                    <a:pt x="78577" y="50284"/>
                    <a:pt x="78491" y="50284"/>
                    <a:pt x="78407" y="50199"/>
                  </a:cubicBezTo>
                  <a:cubicBezTo>
                    <a:pt x="78407" y="50199"/>
                    <a:pt x="78321" y="50199"/>
                    <a:pt x="78236" y="50199"/>
                  </a:cubicBezTo>
                  <a:cubicBezTo>
                    <a:pt x="78236" y="50199"/>
                    <a:pt x="78236" y="50199"/>
                    <a:pt x="78236" y="50199"/>
                  </a:cubicBezTo>
                  <a:cubicBezTo>
                    <a:pt x="58869" y="38164"/>
                    <a:pt x="39672" y="25704"/>
                    <a:pt x="20476" y="13328"/>
                  </a:cubicBezTo>
                  <a:lnTo>
                    <a:pt x="0" y="270"/>
                  </a:lnTo>
                  <a:cubicBezTo>
                    <a:pt x="0" y="270"/>
                    <a:pt x="0" y="-72"/>
                    <a:pt x="170" y="14"/>
                  </a:cubicBezTo>
                  <a:lnTo>
                    <a:pt x="21756" y="11536"/>
                  </a:lnTo>
                  <a:cubicBezTo>
                    <a:pt x="41891" y="22204"/>
                    <a:pt x="62111" y="32787"/>
                    <a:pt x="82075" y="43882"/>
                  </a:cubicBezTo>
                  <a:cubicBezTo>
                    <a:pt x="82075" y="43882"/>
                    <a:pt x="82075" y="43882"/>
                    <a:pt x="82075" y="43882"/>
                  </a:cubicBezTo>
                  <a:close/>
                </a:path>
              </a:pathLst>
            </a:custGeom>
            <a:grpFill/>
            <a:ln w="8532" cap="flat">
              <a:noFill/>
              <a:prstDash val="solid"/>
              <a:miter/>
            </a:ln>
          </p:spPr>
          <p:txBody>
            <a:bodyPr rtlCol="0" anchor="ctr"/>
            <a:lstStyle/>
            <a:p>
              <a:endParaRPr lang="en-US"/>
            </a:p>
          </p:txBody>
        </p:sp>
        <p:sp>
          <p:nvSpPr>
            <p:cNvPr id="1788" name="Freeform 1787">
              <a:extLst>
                <a:ext uri="{FF2B5EF4-FFF2-40B4-BE49-F238E27FC236}">
                  <a16:creationId xmlns:a16="http://schemas.microsoft.com/office/drawing/2014/main" id="{0E9F89BD-5759-29DB-AE75-722BBE3C7E49}"/>
                </a:ext>
              </a:extLst>
            </p:cNvPr>
            <p:cNvSpPr/>
            <p:nvPr/>
          </p:nvSpPr>
          <p:spPr>
            <a:xfrm>
              <a:off x="8719386" y="4536581"/>
              <a:ext cx="165856" cy="89899"/>
            </a:xfrm>
            <a:custGeom>
              <a:avLst/>
              <a:gdLst>
                <a:gd name="connsiteX0" fmla="*/ 84805 w 165856"/>
                <a:gd name="connsiteY0" fmla="*/ 41664 h 89899"/>
                <a:gd name="connsiteX1" fmla="*/ 84805 w 165856"/>
                <a:gd name="connsiteY1" fmla="*/ 41664 h 89899"/>
                <a:gd name="connsiteX2" fmla="*/ 84805 w 165856"/>
                <a:gd name="connsiteY2" fmla="*/ 41664 h 89899"/>
                <a:gd name="connsiteX3" fmla="*/ 84805 w 165856"/>
                <a:gd name="connsiteY3" fmla="*/ 41664 h 89899"/>
                <a:gd name="connsiteX4" fmla="*/ 144527 w 165856"/>
                <a:gd name="connsiteY4" fmla="*/ 76998 h 89899"/>
                <a:gd name="connsiteX5" fmla="*/ 165857 w 165856"/>
                <a:gd name="connsiteY5" fmla="*/ 89630 h 89899"/>
                <a:gd name="connsiteX6" fmla="*/ 165686 w 165856"/>
                <a:gd name="connsiteY6" fmla="*/ 89886 h 89899"/>
                <a:gd name="connsiteX7" fmla="*/ 143589 w 165856"/>
                <a:gd name="connsiteY7" fmla="*/ 78961 h 89899"/>
                <a:gd name="connsiteX8" fmla="*/ 81307 w 165856"/>
                <a:gd name="connsiteY8" fmla="*/ 48236 h 89899"/>
                <a:gd name="connsiteX9" fmla="*/ 81307 w 165856"/>
                <a:gd name="connsiteY9" fmla="*/ 48236 h 89899"/>
                <a:gd name="connsiteX10" fmla="*/ 81137 w 165856"/>
                <a:gd name="connsiteY10" fmla="*/ 48150 h 89899"/>
                <a:gd name="connsiteX11" fmla="*/ 80966 w 165856"/>
                <a:gd name="connsiteY11" fmla="*/ 48150 h 89899"/>
                <a:gd name="connsiteX12" fmla="*/ 80966 w 165856"/>
                <a:gd name="connsiteY12" fmla="*/ 48150 h 89899"/>
                <a:gd name="connsiteX13" fmla="*/ 21244 w 165856"/>
                <a:gd name="connsiteY13" fmla="*/ 12816 h 89899"/>
                <a:gd name="connsiteX14" fmla="*/ 0 w 165856"/>
                <a:gd name="connsiteY14" fmla="*/ 270 h 89899"/>
                <a:gd name="connsiteX15" fmla="*/ 170 w 165856"/>
                <a:gd name="connsiteY15" fmla="*/ 14 h 89899"/>
                <a:gd name="connsiteX16" fmla="*/ 22353 w 165856"/>
                <a:gd name="connsiteY16" fmla="*/ 11024 h 89899"/>
                <a:gd name="connsiteX17" fmla="*/ 84549 w 165856"/>
                <a:gd name="connsiteY17" fmla="*/ 41749 h 89899"/>
                <a:gd name="connsiteX18" fmla="*/ 84549 w 165856"/>
                <a:gd name="connsiteY18" fmla="*/ 41749 h 89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5856" h="89899">
                  <a:moveTo>
                    <a:pt x="84805" y="41664"/>
                  </a:moveTo>
                  <a:cubicBezTo>
                    <a:pt x="84805" y="41664"/>
                    <a:pt x="84805" y="41664"/>
                    <a:pt x="84805" y="41664"/>
                  </a:cubicBezTo>
                  <a:cubicBezTo>
                    <a:pt x="84805" y="41664"/>
                    <a:pt x="84805" y="41664"/>
                    <a:pt x="84805" y="41664"/>
                  </a:cubicBezTo>
                  <a:cubicBezTo>
                    <a:pt x="84805" y="41664"/>
                    <a:pt x="84805" y="41664"/>
                    <a:pt x="84805" y="41664"/>
                  </a:cubicBezTo>
                  <a:cubicBezTo>
                    <a:pt x="104855" y="53186"/>
                    <a:pt x="124648" y="65135"/>
                    <a:pt x="144527" y="76998"/>
                  </a:cubicBezTo>
                  <a:lnTo>
                    <a:pt x="165857" y="89630"/>
                  </a:lnTo>
                  <a:cubicBezTo>
                    <a:pt x="165857" y="89630"/>
                    <a:pt x="165857" y="89971"/>
                    <a:pt x="165686" y="89886"/>
                  </a:cubicBezTo>
                  <a:lnTo>
                    <a:pt x="143589" y="78961"/>
                  </a:lnTo>
                  <a:cubicBezTo>
                    <a:pt x="122771" y="68805"/>
                    <a:pt x="101954" y="58733"/>
                    <a:pt x="81307" y="48236"/>
                  </a:cubicBezTo>
                  <a:cubicBezTo>
                    <a:pt x="81307" y="48236"/>
                    <a:pt x="81307" y="48236"/>
                    <a:pt x="81307" y="48236"/>
                  </a:cubicBezTo>
                  <a:cubicBezTo>
                    <a:pt x="81307" y="48236"/>
                    <a:pt x="81222" y="48236"/>
                    <a:pt x="81137" y="48150"/>
                  </a:cubicBezTo>
                  <a:cubicBezTo>
                    <a:pt x="81137" y="48150"/>
                    <a:pt x="81051" y="48150"/>
                    <a:pt x="80966" y="48150"/>
                  </a:cubicBezTo>
                  <a:cubicBezTo>
                    <a:pt x="80966" y="48150"/>
                    <a:pt x="80966" y="48150"/>
                    <a:pt x="80966" y="48150"/>
                  </a:cubicBezTo>
                  <a:cubicBezTo>
                    <a:pt x="60916" y="36629"/>
                    <a:pt x="41123" y="24680"/>
                    <a:pt x="21244" y="12816"/>
                  </a:cubicBezTo>
                  <a:lnTo>
                    <a:pt x="0" y="270"/>
                  </a:lnTo>
                  <a:cubicBezTo>
                    <a:pt x="0" y="270"/>
                    <a:pt x="0" y="-72"/>
                    <a:pt x="170" y="14"/>
                  </a:cubicBezTo>
                  <a:lnTo>
                    <a:pt x="22353" y="11024"/>
                  </a:lnTo>
                  <a:cubicBezTo>
                    <a:pt x="43085" y="21180"/>
                    <a:pt x="63988" y="31252"/>
                    <a:pt x="84549" y="41749"/>
                  </a:cubicBezTo>
                  <a:cubicBezTo>
                    <a:pt x="84549" y="41749"/>
                    <a:pt x="84549" y="41749"/>
                    <a:pt x="84549" y="41749"/>
                  </a:cubicBezTo>
                  <a:close/>
                </a:path>
              </a:pathLst>
            </a:custGeom>
            <a:grpFill/>
            <a:ln w="8532" cap="flat">
              <a:noFill/>
              <a:prstDash val="solid"/>
              <a:miter/>
            </a:ln>
          </p:spPr>
          <p:txBody>
            <a:bodyPr rtlCol="0" anchor="ctr"/>
            <a:lstStyle/>
            <a:p>
              <a:endParaRPr lang="en-US"/>
            </a:p>
          </p:txBody>
        </p:sp>
        <p:sp>
          <p:nvSpPr>
            <p:cNvPr id="1789" name="Freeform 1788">
              <a:extLst>
                <a:ext uri="{FF2B5EF4-FFF2-40B4-BE49-F238E27FC236}">
                  <a16:creationId xmlns:a16="http://schemas.microsoft.com/office/drawing/2014/main" id="{053AB188-E843-973B-DD5B-FF74B2A5CDA6}"/>
                </a:ext>
              </a:extLst>
            </p:cNvPr>
            <p:cNvSpPr/>
            <p:nvPr/>
          </p:nvSpPr>
          <p:spPr>
            <a:xfrm>
              <a:off x="8684149" y="4538288"/>
              <a:ext cx="135313" cy="69756"/>
            </a:xfrm>
            <a:custGeom>
              <a:avLst/>
              <a:gdLst>
                <a:gd name="connsiteX0" fmla="*/ 69278 w 135313"/>
                <a:gd name="connsiteY0" fmla="*/ 31507 h 69756"/>
                <a:gd name="connsiteX1" fmla="*/ 69278 w 135313"/>
                <a:gd name="connsiteY1" fmla="*/ 31507 h 69756"/>
                <a:gd name="connsiteX2" fmla="*/ 69278 w 135313"/>
                <a:gd name="connsiteY2" fmla="*/ 31507 h 69756"/>
                <a:gd name="connsiteX3" fmla="*/ 69278 w 135313"/>
                <a:gd name="connsiteY3" fmla="*/ 31507 h 69756"/>
                <a:gd name="connsiteX4" fmla="*/ 117908 w 135313"/>
                <a:gd name="connsiteY4" fmla="*/ 59502 h 69756"/>
                <a:gd name="connsiteX5" fmla="*/ 135313 w 135313"/>
                <a:gd name="connsiteY5" fmla="*/ 69487 h 69756"/>
                <a:gd name="connsiteX6" fmla="*/ 135142 w 135313"/>
                <a:gd name="connsiteY6" fmla="*/ 69743 h 69756"/>
                <a:gd name="connsiteX7" fmla="*/ 117055 w 135313"/>
                <a:gd name="connsiteY7" fmla="*/ 61465 h 69756"/>
                <a:gd name="connsiteX8" fmla="*/ 66035 w 135313"/>
                <a:gd name="connsiteY8" fmla="*/ 38165 h 69756"/>
                <a:gd name="connsiteX9" fmla="*/ 66035 w 135313"/>
                <a:gd name="connsiteY9" fmla="*/ 38165 h 69756"/>
                <a:gd name="connsiteX10" fmla="*/ 65950 w 135313"/>
                <a:gd name="connsiteY10" fmla="*/ 38165 h 69756"/>
                <a:gd name="connsiteX11" fmla="*/ 65865 w 135313"/>
                <a:gd name="connsiteY11" fmla="*/ 38165 h 69756"/>
                <a:gd name="connsiteX12" fmla="*/ 65865 w 135313"/>
                <a:gd name="connsiteY12" fmla="*/ 38165 h 69756"/>
                <a:gd name="connsiteX13" fmla="*/ 17234 w 135313"/>
                <a:gd name="connsiteY13" fmla="*/ 10170 h 69756"/>
                <a:gd name="connsiteX14" fmla="*/ 0 w 135313"/>
                <a:gd name="connsiteY14" fmla="*/ 270 h 69756"/>
                <a:gd name="connsiteX15" fmla="*/ 170 w 135313"/>
                <a:gd name="connsiteY15" fmla="*/ 14 h 69756"/>
                <a:gd name="connsiteX16" fmla="*/ 18428 w 135313"/>
                <a:gd name="connsiteY16" fmla="*/ 8378 h 69756"/>
                <a:gd name="connsiteX17" fmla="*/ 69448 w 135313"/>
                <a:gd name="connsiteY17" fmla="*/ 31678 h 69756"/>
                <a:gd name="connsiteX18" fmla="*/ 69448 w 135313"/>
                <a:gd name="connsiteY18" fmla="*/ 31678 h 69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313" h="69756">
                  <a:moveTo>
                    <a:pt x="69278" y="31507"/>
                  </a:moveTo>
                  <a:cubicBezTo>
                    <a:pt x="69278" y="31507"/>
                    <a:pt x="69278" y="31507"/>
                    <a:pt x="69278" y="31507"/>
                  </a:cubicBezTo>
                  <a:cubicBezTo>
                    <a:pt x="69278" y="31507"/>
                    <a:pt x="69278" y="31507"/>
                    <a:pt x="69278" y="31507"/>
                  </a:cubicBezTo>
                  <a:cubicBezTo>
                    <a:pt x="69278" y="31507"/>
                    <a:pt x="69278" y="31507"/>
                    <a:pt x="69278" y="31507"/>
                  </a:cubicBezTo>
                  <a:cubicBezTo>
                    <a:pt x="85658" y="40554"/>
                    <a:pt x="101783" y="50113"/>
                    <a:pt x="117908" y="59502"/>
                  </a:cubicBezTo>
                  <a:lnTo>
                    <a:pt x="135313" y="69487"/>
                  </a:lnTo>
                  <a:cubicBezTo>
                    <a:pt x="135313" y="69487"/>
                    <a:pt x="135313" y="69829"/>
                    <a:pt x="135142" y="69743"/>
                  </a:cubicBezTo>
                  <a:lnTo>
                    <a:pt x="117055" y="61465"/>
                  </a:lnTo>
                  <a:cubicBezTo>
                    <a:pt x="99992" y="53783"/>
                    <a:pt x="82928" y="46187"/>
                    <a:pt x="66035" y="38165"/>
                  </a:cubicBezTo>
                  <a:cubicBezTo>
                    <a:pt x="66035" y="38165"/>
                    <a:pt x="66035" y="38165"/>
                    <a:pt x="66035" y="38165"/>
                  </a:cubicBezTo>
                  <a:cubicBezTo>
                    <a:pt x="66035" y="38165"/>
                    <a:pt x="66035" y="38165"/>
                    <a:pt x="65950" y="38165"/>
                  </a:cubicBezTo>
                  <a:cubicBezTo>
                    <a:pt x="65950" y="38165"/>
                    <a:pt x="65950" y="38165"/>
                    <a:pt x="65865" y="38165"/>
                  </a:cubicBezTo>
                  <a:cubicBezTo>
                    <a:pt x="65865" y="38165"/>
                    <a:pt x="65865" y="38165"/>
                    <a:pt x="65865" y="38165"/>
                  </a:cubicBezTo>
                  <a:cubicBezTo>
                    <a:pt x="49484" y="29117"/>
                    <a:pt x="33359" y="19558"/>
                    <a:pt x="17234" y="10170"/>
                  </a:cubicBezTo>
                  <a:lnTo>
                    <a:pt x="0" y="270"/>
                  </a:lnTo>
                  <a:cubicBezTo>
                    <a:pt x="0" y="270"/>
                    <a:pt x="0" y="-72"/>
                    <a:pt x="170" y="14"/>
                  </a:cubicBezTo>
                  <a:lnTo>
                    <a:pt x="18428" y="8378"/>
                  </a:lnTo>
                  <a:cubicBezTo>
                    <a:pt x="35492" y="16059"/>
                    <a:pt x="52555" y="23655"/>
                    <a:pt x="69448" y="31678"/>
                  </a:cubicBezTo>
                  <a:cubicBezTo>
                    <a:pt x="69448" y="31678"/>
                    <a:pt x="69448" y="31678"/>
                    <a:pt x="69448" y="31678"/>
                  </a:cubicBezTo>
                  <a:close/>
                </a:path>
              </a:pathLst>
            </a:custGeom>
            <a:grpFill/>
            <a:ln w="8532" cap="flat">
              <a:noFill/>
              <a:prstDash val="solid"/>
              <a:miter/>
            </a:ln>
          </p:spPr>
          <p:txBody>
            <a:bodyPr rtlCol="0" anchor="ctr"/>
            <a:lstStyle/>
            <a:p>
              <a:endParaRPr lang="en-US"/>
            </a:p>
          </p:txBody>
        </p:sp>
        <p:sp>
          <p:nvSpPr>
            <p:cNvPr id="1790" name="Freeform 1789">
              <a:extLst>
                <a:ext uri="{FF2B5EF4-FFF2-40B4-BE49-F238E27FC236}">
                  <a16:creationId xmlns:a16="http://schemas.microsoft.com/office/drawing/2014/main" id="{2D87D815-B157-E09C-58CE-F3BEE0F7ADC6}"/>
                </a:ext>
              </a:extLst>
            </p:cNvPr>
            <p:cNvSpPr/>
            <p:nvPr/>
          </p:nvSpPr>
          <p:spPr>
            <a:xfrm>
              <a:off x="8637822" y="4517562"/>
              <a:ext cx="119956" cy="79814"/>
            </a:xfrm>
            <a:custGeom>
              <a:avLst/>
              <a:gdLst>
                <a:gd name="connsiteX0" fmla="*/ 60404 w 119956"/>
                <a:gd name="connsiteY0" fmla="*/ 39260 h 79814"/>
                <a:gd name="connsiteX1" fmla="*/ 60404 w 119956"/>
                <a:gd name="connsiteY1" fmla="*/ 39260 h 79814"/>
                <a:gd name="connsiteX2" fmla="*/ 60404 w 119956"/>
                <a:gd name="connsiteY2" fmla="*/ 39260 h 79814"/>
                <a:gd name="connsiteX3" fmla="*/ 60404 w 119956"/>
                <a:gd name="connsiteY3" fmla="*/ 39260 h 79814"/>
                <a:gd name="connsiteX4" fmla="*/ 103916 w 119956"/>
                <a:gd name="connsiteY4" fmla="*/ 69388 h 79814"/>
                <a:gd name="connsiteX5" fmla="*/ 119956 w 119956"/>
                <a:gd name="connsiteY5" fmla="*/ 79545 h 79814"/>
                <a:gd name="connsiteX6" fmla="*/ 119785 w 119956"/>
                <a:gd name="connsiteY6" fmla="*/ 79801 h 79814"/>
                <a:gd name="connsiteX7" fmla="*/ 102893 w 119956"/>
                <a:gd name="connsiteY7" fmla="*/ 71351 h 79814"/>
                <a:gd name="connsiteX8" fmla="*/ 56309 w 119956"/>
                <a:gd name="connsiteY8" fmla="*/ 45491 h 79814"/>
                <a:gd name="connsiteX9" fmla="*/ 56309 w 119956"/>
                <a:gd name="connsiteY9" fmla="*/ 45491 h 79814"/>
                <a:gd name="connsiteX10" fmla="*/ 56224 w 119956"/>
                <a:gd name="connsiteY10" fmla="*/ 45491 h 79814"/>
                <a:gd name="connsiteX11" fmla="*/ 56138 w 119956"/>
                <a:gd name="connsiteY11" fmla="*/ 45491 h 79814"/>
                <a:gd name="connsiteX12" fmla="*/ 56138 w 119956"/>
                <a:gd name="connsiteY12" fmla="*/ 45491 h 79814"/>
                <a:gd name="connsiteX13" fmla="*/ 14333 w 119956"/>
                <a:gd name="connsiteY13" fmla="*/ 12546 h 79814"/>
                <a:gd name="connsiteX14" fmla="*/ 0 w 119956"/>
                <a:gd name="connsiteY14" fmla="*/ 256 h 79814"/>
                <a:gd name="connsiteX15" fmla="*/ 170 w 119956"/>
                <a:gd name="connsiteY15" fmla="*/ 0 h 79814"/>
                <a:gd name="connsiteX16" fmla="*/ 15698 w 119956"/>
                <a:gd name="connsiteY16" fmla="*/ 10839 h 79814"/>
                <a:gd name="connsiteX17" fmla="*/ 60319 w 119956"/>
                <a:gd name="connsiteY17" fmla="*/ 39346 h 79814"/>
                <a:gd name="connsiteX18" fmla="*/ 60319 w 119956"/>
                <a:gd name="connsiteY18" fmla="*/ 39346 h 79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9956" h="79814">
                  <a:moveTo>
                    <a:pt x="60404" y="39260"/>
                  </a:moveTo>
                  <a:lnTo>
                    <a:pt x="60404" y="39260"/>
                  </a:lnTo>
                  <a:cubicBezTo>
                    <a:pt x="60404" y="39260"/>
                    <a:pt x="60404" y="39260"/>
                    <a:pt x="60404" y="39260"/>
                  </a:cubicBezTo>
                  <a:lnTo>
                    <a:pt x="60404" y="39260"/>
                  </a:lnTo>
                  <a:cubicBezTo>
                    <a:pt x="74738" y="49502"/>
                    <a:pt x="89156" y="59744"/>
                    <a:pt x="103916" y="69388"/>
                  </a:cubicBezTo>
                  <a:cubicBezTo>
                    <a:pt x="109206" y="72802"/>
                    <a:pt x="114581" y="76216"/>
                    <a:pt x="119956" y="79545"/>
                  </a:cubicBezTo>
                  <a:cubicBezTo>
                    <a:pt x="119956" y="79545"/>
                    <a:pt x="119956" y="79886"/>
                    <a:pt x="119785" y="79801"/>
                  </a:cubicBezTo>
                  <a:cubicBezTo>
                    <a:pt x="114155" y="77069"/>
                    <a:pt x="108523" y="74253"/>
                    <a:pt x="102893" y="71351"/>
                  </a:cubicBezTo>
                  <a:cubicBezTo>
                    <a:pt x="87109" y="63328"/>
                    <a:pt x="71410" y="54879"/>
                    <a:pt x="56309" y="45491"/>
                  </a:cubicBezTo>
                  <a:lnTo>
                    <a:pt x="56309" y="45491"/>
                  </a:lnTo>
                  <a:cubicBezTo>
                    <a:pt x="56309" y="45491"/>
                    <a:pt x="56224" y="45491"/>
                    <a:pt x="56224" y="45491"/>
                  </a:cubicBezTo>
                  <a:lnTo>
                    <a:pt x="56138" y="45491"/>
                  </a:lnTo>
                  <a:cubicBezTo>
                    <a:pt x="56138" y="45491"/>
                    <a:pt x="56138" y="45491"/>
                    <a:pt x="56138" y="45491"/>
                  </a:cubicBezTo>
                  <a:cubicBezTo>
                    <a:pt x="41635" y="35164"/>
                    <a:pt x="27814" y="23983"/>
                    <a:pt x="14333" y="12546"/>
                  </a:cubicBezTo>
                  <a:cubicBezTo>
                    <a:pt x="9555" y="8535"/>
                    <a:pt x="4778" y="4353"/>
                    <a:pt x="0" y="256"/>
                  </a:cubicBezTo>
                  <a:cubicBezTo>
                    <a:pt x="0" y="256"/>
                    <a:pt x="170" y="0"/>
                    <a:pt x="170" y="0"/>
                  </a:cubicBezTo>
                  <a:cubicBezTo>
                    <a:pt x="5290" y="3670"/>
                    <a:pt x="10494" y="7340"/>
                    <a:pt x="15698" y="10839"/>
                  </a:cubicBezTo>
                  <a:cubicBezTo>
                    <a:pt x="30373" y="20740"/>
                    <a:pt x="45389" y="30043"/>
                    <a:pt x="60319" y="39346"/>
                  </a:cubicBezTo>
                  <a:lnTo>
                    <a:pt x="60319" y="39346"/>
                  </a:lnTo>
                  <a:close/>
                </a:path>
              </a:pathLst>
            </a:custGeom>
            <a:grpFill/>
            <a:ln w="8532" cap="flat">
              <a:noFill/>
              <a:prstDash val="solid"/>
              <a:miter/>
            </a:ln>
          </p:spPr>
          <p:txBody>
            <a:bodyPr rtlCol="0" anchor="ctr"/>
            <a:lstStyle/>
            <a:p>
              <a:endParaRPr lang="en-US"/>
            </a:p>
          </p:txBody>
        </p:sp>
        <p:sp>
          <p:nvSpPr>
            <p:cNvPr id="1791" name="Freeform 1790">
              <a:extLst>
                <a:ext uri="{FF2B5EF4-FFF2-40B4-BE49-F238E27FC236}">
                  <a16:creationId xmlns:a16="http://schemas.microsoft.com/office/drawing/2014/main" id="{35FF37E6-8405-8D41-D221-B10C91E10310}"/>
                </a:ext>
              </a:extLst>
            </p:cNvPr>
            <p:cNvSpPr/>
            <p:nvPr/>
          </p:nvSpPr>
          <p:spPr>
            <a:xfrm>
              <a:off x="8828762" y="4663935"/>
              <a:ext cx="63219" cy="47368"/>
            </a:xfrm>
            <a:custGeom>
              <a:avLst/>
              <a:gdLst>
                <a:gd name="connsiteX0" fmla="*/ 0 w 63219"/>
                <a:gd name="connsiteY0" fmla="*/ 0 h 47368"/>
                <a:gd name="connsiteX1" fmla="*/ 8873 w 63219"/>
                <a:gd name="connsiteY1" fmla="*/ 5462 h 47368"/>
                <a:gd name="connsiteX2" fmla="*/ 33700 w 63219"/>
                <a:gd name="connsiteY2" fmla="*/ 20740 h 47368"/>
                <a:gd name="connsiteX3" fmla="*/ 33700 w 63219"/>
                <a:gd name="connsiteY3" fmla="*/ 20740 h 47368"/>
                <a:gd name="connsiteX4" fmla="*/ 33700 w 63219"/>
                <a:gd name="connsiteY4" fmla="*/ 20740 h 47368"/>
                <a:gd name="connsiteX5" fmla="*/ 33700 w 63219"/>
                <a:gd name="connsiteY5" fmla="*/ 20740 h 47368"/>
                <a:gd name="connsiteX6" fmla="*/ 33700 w 63219"/>
                <a:gd name="connsiteY6" fmla="*/ 20740 h 47368"/>
                <a:gd name="connsiteX7" fmla="*/ 55456 w 63219"/>
                <a:gd name="connsiteY7" fmla="*/ 40199 h 47368"/>
                <a:gd name="connsiteX8" fmla="*/ 63220 w 63219"/>
                <a:gd name="connsiteY8" fmla="*/ 47112 h 47368"/>
                <a:gd name="connsiteX9" fmla="*/ 63049 w 63219"/>
                <a:gd name="connsiteY9" fmla="*/ 47368 h 47368"/>
                <a:gd name="connsiteX10" fmla="*/ 54262 w 63219"/>
                <a:gd name="connsiteY10" fmla="*/ 41991 h 47368"/>
                <a:gd name="connsiteX11" fmla="*/ 29434 w 63219"/>
                <a:gd name="connsiteY11" fmla="*/ 26714 h 47368"/>
                <a:gd name="connsiteX12" fmla="*/ 29434 w 63219"/>
                <a:gd name="connsiteY12" fmla="*/ 26714 h 47368"/>
                <a:gd name="connsiteX13" fmla="*/ 29434 w 63219"/>
                <a:gd name="connsiteY13" fmla="*/ 26714 h 47368"/>
                <a:gd name="connsiteX14" fmla="*/ 29434 w 63219"/>
                <a:gd name="connsiteY14" fmla="*/ 26714 h 47368"/>
                <a:gd name="connsiteX15" fmla="*/ 29434 w 63219"/>
                <a:gd name="connsiteY15" fmla="*/ 26714 h 47368"/>
                <a:gd name="connsiteX16" fmla="*/ 7678 w 63219"/>
                <a:gd name="connsiteY16" fmla="*/ 7254 h 47368"/>
                <a:gd name="connsiteX17" fmla="*/ 0 w 63219"/>
                <a:gd name="connsiteY17" fmla="*/ 341 h 47368"/>
                <a:gd name="connsiteX18" fmla="*/ 170 w 63219"/>
                <a:gd name="connsiteY18" fmla="*/ 85 h 4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219" h="47368">
                  <a:moveTo>
                    <a:pt x="0" y="0"/>
                  </a:moveTo>
                  <a:lnTo>
                    <a:pt x="8873" y="5462"/>
                  </a:lnTo>
                  <a:cubicBezTo>
                    <a:pt x="17234" y="10498"/>
                    <a:pt x="25595" y="15363"/>
                    <a:pt x="33700" y="20740"/>
                  </a:cubicBezTo>
                  <a:lnTo>
                    <a:pt x="33700" y="20740"/>
                  </a:lnTo>
                  <a:cubicBezTo>
                    <a:pt x="33700" y="20740"/>
                    <a:pt x="33700" y="20740"/>
                    <a:pt x="33700" y="20740"/>
                  </a:cubicBezTo>
                  <a:cubicBezTo>
                    <a:pt x="33700" y="20740"/>
                    <a:pt x="33700" y="20740"/>
                    <a:pt x="33700" y="20740"/>
                  </a:cubicBezTo>
                  <a:cubicBezTo>
                    <a:pt x="33700" y="20740"/>
                    <a:pt x="33700" y="20740"/>
                    <a:pt x="33700" y="20740"/>
                  </a:cubicBezTo>
                  <a:cubicBezTo>
                    <a:pt x="41122" y="26970"/>
                    <a:pt x="48204" y="33627"/>
                    <a:pt x="55456" y="40199"/>
                  </a:cubicBezTo>
                  <a:lnTo>
                    <a:pt x="63220" y="47112"/>
                  </a:lnTo>
                  <a:cubicBezTo>
                    <a:pt x="63220" y="47112"/>
                    <a:pt x="63049" y="47368"/>
                    <a:pt x="63049" y="47368"/>
                  </a:cubicBezTo>
                  <a:lnTo>
                    <a:pt x="54262" y="41991"/>
                  </a:lnTo>
                  <a:cubicBezTo>
                    <a:pt x="45901" y="36956"/>
                    <a:pt x="37539" y="32091"/>
                    <a:pt x="29434" y="26714"/>
                  </a:cubicBezTo>
                  <a:cubicBezTo>
                    <a:pt x="29434" y="26714"/>
                    <a:pt x="29434" y="26714"/>
                    <a:pt x="29434" y="26714"/>
                  </a:cubicBezTo>
                  <a:cubicBezTo>
                    <a:pt x="29434" y="26714"/>
                    <a:pt x="29434" y="26714"/>
                    <a:pt x="29434" y="26714"/>
                  </a:cubicBezTo>
                  <a:cubicBezTo>
                    <a:pt x="29434" y="26714"/>
                    <a:pt x="29434" y="26714"/>
                    <a:pt x="29434" y="26714"/>
                  </a:cubicBezTo>
                  <a:cubicBezTo>
                    <a:pt x="29434" y="26714"/>
                    <a:pt x="29434" y="26714"/>
                    <a:pt x="29434" y="26714"/>
                  </a:cubicBezTo>
                  <a:cubicBezTo>
                    <a:pt x="22011" y="20483"/>
                    <a:pt x="14931" y="13826"/>
                    <a:pt x="7678" y="7254"/>
                  </a:cubicBezTo>
                  <a:lnTo>
                    <a:pt x="0" y="341"/>
                  </a:lnTo>
                  <a:cubicBezTo>
                    <a:pt x="0" y="341"/>
                    <a:pt x="170" y="85"/>
                    <a:pt x="170" y="85"/>
                  </a:cubicBezTo>
                  <a:close/>
                </a:path>
              </a:pathLst>
            </a:custGeom>
            <a:grpFill/>
            <a:ln w="8532" cap="flat">
              <a:noFill/>
              <a:prstDash val="solid"/>
              <a:miter/>
            </a:ln>
          </p:spPr>
          <p:txBody>
            <a:bodyPr rtlCol="0" anchor="ctr"/>
            <a:lstStyle/>
            <a:p>
              <a:endParaRPr lang="en-US"/>
            </a:p>
          </p:txBody>
        </p:sp>
        <p:sp>
          <p:nvSpPr>
            <p:cNvPr id="1792" name="Freeform 1791">
              <a:extLst>
                <a:ext uri="{FF2B5EF4-FFF2-40B4-BE49-F238E27FC236}">
                  <a16:creationId xmlns:a16="http://schemas.microsoft.com/office/drawing/2014/main" id="{63F0D27B-4691-7BDA-A0CB-4FFD993A016E}"/>
                </a:ext>
              </a:extLst>
            </p:cNvPr>
            <p:cNvSpPr/>
            <p:nvPr/>
          </p:nvSpPr>
          <p:spPr>
            <a:xfrm>
              <a:off x="8157742" y="4501005"/>
              <a:ext cx="83184" cy="71095"/>
            </a:xfrm>
            <a:custGeom>
              <a:avLst/>
              <a:gdLst>
                <a:gd name="connsiteX0" fmla="*/ 82758 w 83184"/>
                <a:gd name="connsiteY0" fmla="*/ 71010 h 71095"/>
                <a:gd name="connsiteX1" fmla="*/ 71667 w 83184"/>
                <a:gd name="connsiteY1" fmla="*/ 62048 h 71095"/>
                <a:gd name="connsiteX2" fmla="*/ 39843 w 83184"/>
                <a:gd name="connsiteY2" fmla="*/ 37468 h 71095"/>
                <a:gd name="connsiteX3" fmla="*/ 39843 w 83184"/>
                <a:gd name="connsiteY3" fmla="*/ 37468 h 71095"/>
                <a:gd name="connsiteX4" fmla="*/ 39843 w 83184"/>
                <a:gd name="connsiteY4" fmla="*/ 37468 h 71095"/>
                <a:gd name="connsiteX5" fmla="*/ 39843 w 83184"/>
                <a:gd name="connsiteY5" fmla="*/ 37468 h 71095"/>
                <a:gd name="connsiteX6" fmla="*/ 39843 w 83184"/>
                <a:gd name="connsiteY6" fmla="*/ 37468 h 71095"/>
                <a:gd name="connsiteX7" fmla="*/ 10579 w 83184"/>
                <a:gd name="connsiteY7" fmla="*/ 9815 h 71095"/>
                <a:gd name="connsiteX8" fmla="*/ 0 w 83184"/>
                <a:gd name="connsiteY8" fmla="*/ 256 h 71095"/>
                <a:gd name="connsiteX9" fmla="*/ 171 w 83184"/>
                <a:gd name="connsiteY9" fmla="*/ 0 h 71095"/>
                <a:gd name="connsiteX10" fmla="*/ 12030 w 83184"/>
                <a:gd name="connsiteY10" fmla="*/ 8194 h 71095"/>
                <a:gd name="connsiteX11" fmla="*/ 44706 w 83184"/>
                <a:gd name="connsiteY11" fmla="*/ 31835 h 71095"/>
                <a:gd name="connsiteX12" fmla="*/ 44706 w 83184"/>
                <a:gd name="connsiteY12" fmla="*/ 31835 h 71095"/>
                <a:gd name="connsiteX13" fmla="*/ 44706 w 83184"/>
                <a:gd name="connsiteY13" fmla="*/ 31835 h 71095"/>
                <a:gd name="connsiteX14" fmla="*/ 44706 w 83184"/>
                <a:gd name="connsiteY14" fmla="*/ 31835 h 71095"/>
                <a:gd name="connsiteX15" fmla="*/ 44706 w 83184"/>
                <a:gd name="connsiteY15" fmla="*/ 31835 h 71095"/>
                <a:gd name="connsiteX16" fmla="*/ 73202 w 83184"/>
                <a:gd name="connsiteY16" fmla="*/ 60427 h 71095"/>
                <a:gd name="connsiteX17" fmla="*/ 83184 w 83184"/>
                <a:gd name="connsiteY17" fmla="*/ 70839 h 71095"/>
                <a:gd name="connsiteX18" fmla="*/ 82928 w 83184"/>
                <a:gd name="connsiteY18" fmla="*/ 71095 h 7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184" h="71095">
                  <a:moveTo>
                    <a:pt x="82758" y="71010"/>
                  </a:moveTo>
                  <a:lnTo>
                    <a:pt x="71667" y="62048"/>
                  </a:lnTo>
                  <a:lnTo>
                    <a:pt x="39843" y="37468"/>
                  </a:lnTo>
                  <a:lnTo>
                    <a:pt x="39843" y="37468"/>
                  </a:lnTo>
                  <a:cubicBezTo>
                    <a:pt x="39843" y="37468"/>
                    <a:pt x="39843" y="37468"/>
                    <a:pt x="39843" y="37468"/>
                  </a:cubicBezTo>
                  <a:lnTo>
                    <a:pt x="39843" y="37468"/>
                  </a:lnTo>
                  <a:cubicBezTo>
                    <a:pt x="39843" y="37468"/>
                    <a:pt x="39843" y="37468"/>
                    <a:pt x="39843" y="37468"/>
                  </a:cubicBezTo>
                  <a:lnTo>
                    <a:pt x="10579" y="9815"/>
                  </a:lnTo>
                  <a:lnTo>
                    <a:pt x="0" y="256"/>
                  </a:lnTo>
                  <a:cubicBezTo>
                    <a:pt x="0" y="256"/>
                    <a:pt x="171" y="0"/>
                    <a:pt x="171" y="0"/>
                  </a:cubicBezTo>
                  <a:lnTo>
                    <a:pt x="12030" y="8194"/>
                  </a:lnTo>
                  <a:cubicBezTo>
                    <a:pt x="23121" y="15875"/>
                    <a:pt x="34127" y="23556"/>
                    <a:pt x="44706" y="31835"/>
                  </a:cubicBezTo>
                  <a:lnTo>
                    <a:pt x="44706" y="31835"/>
                  </a:lnTo>
                  <a:cubicBezTo>
                    <a:pt x="44706" y="31835"/>
                    <a:pt x="44706" y="31835"/>
                    <a:pt x="44706" y="31835"/>
                  </a:cubicBezTo>
                  <a:lnTo>
                    <a:pt x="44706" y="31835"/>
                  </a:lnTo>
                  <a:cubicBezTo>
                    <a:pt x="44706" y="31835"/>
                    <a:pt x="44706" y="31835"/>
                    <a:pt x="44706" y="31835"/>
                  </a:cubicBezTo>
                  <a:cubicBezTo>
                    <a:pt x="54603" y="40967"/>
                    <a:pt x="63903" y="50697"/>
                    <a:pt x="73202" y="60427"/>
                  </a:cubicBezTo>
                  <a:lnTo>
                    <a:pt x="83184" y="70839"/>
                  </a:lnTo>
                  <a:cubicBezTo>
                    <a:pt x="83184" y="70839"/>
                    <a:pt x="83014" y="71095"/>
                    <a:pt x="82928" y="71095"/>
                  </a:cubicBezTo>
                  <a:close/>
                </a:path>
              </a:pathLst>
            </a:custGeom>
            <a:grpFill/>
            <a:ln w="8532" cap="flat">
              <a:noFill/>
              <a:prstDash val="solid"/>
              <a:miter/>
            </a:ln>
          </p:spPr>
          <p:txBody>
            <a:bodyPr rtlCol="0" anchor="ctr"/>
            <a:lstStyle/>
            <a:p>
              <a:endParaRPr lang="en-US"/>
            </a:p>
          </p:txBody>
        </p:sp>
        <p:sp>
          <p:nvSpPr>
            <p:cNvPr id="1793" name="Freeform 1792">
              <a:extLst>
                <a:ext uri="{FF2B5EF4-FFF2-40B4-BE49-F238E27FC236}">
                  <a16:creationId xmlns:a16="http://schemas.microsoft.com/office/drawing/2014/main" id="{EADD382A-0659-4BE8-2965-94D2D83C0335}"/>
                </a:ext>
              </a:extLst>
            </p:cNvPr>
            <p:cNvSpPr/>
            <p:nvPr/>
          </p:nvSpPr>
          <p:spPr>
            <a:xfrm>
              <a:off x="8124212" y="4504504"/>
              <a:ext cx="79430" cy="66315"/>
            </a:xfrm>
            <a:custGeom>
              <a:avLst/>
              <a:gdLst>
                <a:gd name="connsiteX0" fmla="*/ 79430 w 79430"/>
                <a:gd name="connsiteY0" fmla="*/ 66060 h 66315"/>
                <a:gd name="connsiteX1" fmla="*/ 79260 w 79430"/>
                <a:gd name="connsiteY1" fmla="*/ 66316 h 66315"/>
                <a:gd name="connsiteX2" fmla="*/ 68254 w 79430"/>
                <a:gd name="connsiteY2" fmla="*/ 58379 h 66315"/>
                <a:gd name="connsiteX3" fmla="*/ 37369 w 79430"/>
                <a:gd name="connsiteY3" fmla="*/ 36017 h 66315"/>
                <a:gd name="connsiteX4" fmla="*/ 37369 w 79430"/>
                <a:gd name="connsiteY4" fmla="*/ 36017 h 66315"/>
                <a:gd name="connsiteX5" fmla="*/ 37369 w 79430"/>
                <a:gd name="connsiteY5" fmla="*/ 36017 h 66315"/>
                <a:gd name="connsiteX6" fmla="*/ 37369 w 79430"/>
                <a:gd name="connsiteY6" fmla="*/ 36017 h 66315"/>
                <a:gd name="connsiteX7" fmla="*/ 37369 w 79430"/>
                <a:gd name="connsiteY7" fmla="*/ 36017 h 66315"/>
                <a:gd name="connsiteX8" fmla="*/ 9811 w 79430"/>
                <a:gd name="connsiteY8" fmla="*/ 9644 h 66315"/>
                <a:gd name="connsiteX9" fmla="*/ 0 w 79430"/>
                <a:gd name="connsiteY9" fmla="*/ 256 h 66315"/>
                <a:gd name="connsiteX10" fmla="*/ 171 w 79430"/>
                <a:gd name="connsiteY10" fmla="*/ 0 h 66315"/>
                <a:gd name="connsiteX11" fmla="*/ 11177 w 79430"/>
                <a:gd name="connsiteY11" fmla="*/ 8023 h 66315"/>
                <a:gd name="connsiteX12" fmla="*/ 42061 w 79430"/>
                <a:gd name="connsiteY12" fmla="*/ 30384 h 66315"/>
                <a:gd name="connsiteX13" fmla="*/ 42061 w 79430"/>
                <a:gd name="connsiteY13" fmla="*/ 30384 h 66315"/>
                <a:gd name="connsiteX14" fmla="*/ 42061 w 79430"/>
                <a:gd name="connsiteY14" fmla="*/ 30384 h 66315"/>
                <a:gd name="connsiteX15" fmla="*/ 42061 w 79430"/>
                <a:gd name="connsiteY15" fmla="*/ 30384 h 66315"/>
                <a:gd name="connsiteX16" fmla="*/ 42061 w 79430"/>
                <a:gd name="connsiteY16" fmla="*/ 30384 h 66315"/>
                <a:gd name="connsiteX17" fmla="*/ 69619 w 79430"/>
                <a:gd name="connsiteY17" fmla="*/ 56757 h 66315"/>
                <a:gd name="connsiteX18" fmla="*/ 79430 w 79430"/>
                <a:gd name="connsiteY18" fmla="*/ 66145 h 6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30" h="66315">
                  <a:moveTo>
                    <a:pt x="79430" y="66060"/>
                  </a:moveTo>
                  <a:cubicBezTo>
                    <a:pt x="79430" y="66060"/>
                    <a:pt x="79260" y="66316"/>
                    <a:pt x="79260" y="66316"/>
                  </a:cubicBezTo>
                  <a:lnTo>
                    <a:pt x="68254" y="58379"/>
                  </a:lnTo>
                  <a:cubicBezTo>
                    <a:pt x="57930" y="50953"/>
                    <a:pt x="47436" y="43698"/>
                    <a:pt x="37369" y="36017"/>
                  </a:cubicBezTo>
                  <a:cubicBezTo>
                    <a:pt x="37369" y="36017"/>
                    <a:pt x="37369" y="36017"/>
                    <a:pt x="37369" y="36017"/>
                  </a:cubicBezTo>
                  <a:cubicBezTo>
                    <a:pt x="37369" y="36017"/>
                    <a:pt x="37369" y="36017"/>
                    <a:pt x="37369" y="36017"/>
                  </a:cubicBezTo>
                  <a:cubicBezTo>
                    <a:pt x="37369" y="36017"/>
                    <a:pt x="37369" y="36017"/>
                    <a:pt x="37369" y="36017"/>
                  </a:cubicBezTo>
                  <a:cubicBezTo>
                    <a:pt x="37369" y="36017"/>
                    <a:pt x="37369" y="36017"/>
                    <a:pt x="37369" y="36017"/>
                  </a:cubicBezTo>
                  <a:cubicBezTo>
                    <a:pt x="27984" y="27482"/>
                    <a:pt x="18940" y="18521"/>
                    <a:pt x="9811" y="9644"/>
                  </a:cubicBezTo>
                  <a:lnTo>
                    <a:pt x="0" y="256"/>
                  </a:lnTo>
                  <a:cubicBezTo>
                    <a:pt x="0" y="256"/>
                    <a:pt x="171" y="0"/>
                    <a:pt x="171" y="0"/>
                  </a:cubicBezTo>
                  <a:lnTo>
                    <a:pt x="11177" y="8023"/>
                  </a:lnTo>
                  <a:cubicBezTo>
                    <a:pt x="21500" y="15448"/>
                    <a:pt x="31994" y="22703"/>
                    <a:pt x="42061" y="30384"/>
                  </a:cubicBezTo>
                  <a:cubicBezTo>
                    <a:pt x="42061" y="30384"/>
                    <a:pt x="42061" y="30384"/>
                    <a:pt x="42061" y="30384"/>
                  </a:cubicBezTo>
                  <a:cubicBezTo>
                    <a:pt x="42061" y="30384"/>
                    <a:pt x="42061" y="30384"/>
                    <a:pt x="42061" y="30384"/>
                  </a:cubicBezTo>
                  <a:cubicBezTo>
                    <a:pt x="42061" y="30384"/>
                    <a:pt x="42061" y="30384"/>
                    <a:pt x="42061" y="30384"/>
                  </a:cubicBezTo>
                  <a:lnTo>
                    <a:pt x="42061" y="30384"/>
                  </a:lnTo>
                  <a:cubicBezTo>
                    <a:pt x="51446" y="38919"/>
                    <a:pt x="60490" y="47881"/>
                    <a:pt x="69619" y="56757"/>
                  </a:cubicBezTo>
                  <a:lnTo>
                    <a:pt x="79430" y="66145"/>
                  </a:lnTo>
                  <a:close/>
                </a:path>
              </a:pathLst>
            </a:custGeom>
            <a:grpFill/>
            <a:ln w="8532" cap="flat">
              <a:noFill/>
              <a:prstDash val="solid"/>
              <a:miter/>
            </a:ln>
          </p:spPr>
          <p:txBody>
            <a:bodyPr rtlCol="0" anchor="ctr"/>
            <a:lstStyle/>
            <a:p>
              <a:endParaRPr lang="en-US"/>
            </a:p>
          </p:txBody>
        </p:sp>
        <p:sp>
          <p:nvSpPr>
            <p:cNvPr id="1794" name="Freeform 1793">
              <a:extLst>
                <a:ext uri="{FF2B5EF4-FFF2-40B4-BE49-F238E27FC236}">
                  <a16:creationId xmlns:a16="http://schemas.microsoft.com/office/drawing/2014/main" id="{2BE284F8-669F-FF47-9840-08E3027E6318}"/>
                </a:ext>
              </a:extLst>
            </p:cNvPr>
            <p:cNvSpPr/>
            <p:nvPr/>
          </p:nvSpPr>
          <p:spPr>
            <a:xfrm>
              <a:off x="8064149" y="4488615"/>
              <a:ext cx="106475" cy="71208"/>
            </a:xfrm>
            <a:custGeom>
              <a:avLst/>
              <a:gdLst>
                <a:gd name="connsiteX0" fmla="*/ 106476 w 106475"/>
                <a:gd name="connsiteY0" fmla="*/ 70938 h 71208"/>
                <a:gd name="connsiteX1" fmla="*/ 106305 w 106475"/>
                <a:gd name="connsiteY1" fmla="*/ 71195 h 71208"/>
                <a:gd name="connsiteX2" fmla="*/ 91886 w 106475"/>
                <a:gd name="connsiteY2" fmla="*/ 62660 h 71208"/>
                <a:gd name="connsiteX3" fmla="*/ 51275 w 106475"/>
                <a:gd name="connsiteY3" fmla="*/ 38677 h 71208"/>
                <a:gd name="connsiteX4" fmla="*/ 51275 w 106475"/>
                <a:gd name="connsiteY4" fmla="*/ 38677 h 71208"/>
                <a:gd name="connsiteX5" fmla="*/ 51190 w 106475"/>
                <a:gd name="connsiteY5" fmla="*/ 38677 h 71208"/>
                <a:gd name="connsiteX6" fmla="*/ 51105 w 106475"/>
                <a:gd name="connsiteY6" fmla="*/ 38677 h 71208"/>
                <a:gd name="connsiteX7" fmla="*/ 51105 w 106475"/>
                <a:gd name="connsiteY7" fmla="*/ 38677 h 71208"/>
                <a:gd name="connsiteX8" fmla="*/ 13394 w 106475"/>
                <a:gd name="connsiteY8" fmla="*/ 10341 h 71208"/>
                <a:gd name="connsiteX9" fmla="*/ 0 w 106475"/>
                <a:gd name="connsiteY9" fmla="*/ 270 h 71208"/>
                <a:gd name="connsiteX10" fmla="*/ 170 w 106475"/>
                <a:gd name="connsiteY10" fmla="*/ 14 h 71208"/>
                <a:gd name="connsiteX11" fmla="*/ 14674 w 106475"/>
                <a:gd name="connsiteY11" fmla="*/ 8549 h 71208"/>
                <a:gd name="connsiteX12" fmla="*/ 55285 w 106475"/>
                <a:gd name="connsiteY12" fmla="*/ 32531 h 71208"/>
                <a:gd name="connsiteX13" fmla="*/ 55285 w 106475"/>
                <a:gd name="connsiteY13" fmla="*/ 32531 h 71208"/>
                <a:gd name="connsiteX14" fmla="*/ 55285 w 106475"/>
                <a:gd name="connsiteY14" fmla="*/ 32531 h 71208"/>
                <a:gd name="connsiteX15" fmla="*/ 55285 w 106475"/>
                <a:gd name="connsiteY15" fmla="*/ 32531 h 71208"/>
                <a:gd name="connsiteX16" fmla="*/ 55285 w 106475"/>
                <a:gd name="connsiteY16" fmla="*/ 32531 h 71208"/>
                <a:gd name="connsiteX17" fmla="*/ 92995 w 106475"/>
                <a:gd name="connsiteY17" fmla="*/ 60867 h 71208"/>
                <a:gd name="connsiteX18" fmla="*/ 106476 w 106475"/>
                <a:gd name="connsiteY18" fmla="*/ 70938 h 71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6475" h="71208">
                  <a:moveTo>
                    <a:pt x="106476" y="70938"/>
                  </a:moveTo>
                  <a:cubicBezTo>
                    <a:pt x="106476" y="70938"/>
                    <a:pt x="106390" y="71280"/>
                    <a:pt x="106305" y="71195"/>
                  </a:cubicBezTo>
                  <a:lnTo>
                    <a:pt x="91886" y="62660"/>
                  </a:lnTo>
                  <a:cubicBezTo>
                    <a:pt x="78321" y="54722"/>
                    <a:pt x="64670" y="46955"/>
                    <a:pt x="51275" y="38677"/>
                  </a:cubicBezTo>
                  <a:cubicBezTo>
                    <a:pt x="51275" y="38677"/>
                    <a:pt x="51275" y="38677"/>
                    <a:pt x="51275" y="38677"/>
                  </a:cubicBezTo>
                  <a:cubicBezTo>
                    <a:pt x="51275" y="38677"/>
                    <a:pt x="51275" y="38677"/>
                    <a:pt x="51190" y="38677"/>
                  </a:cubicBezTo>
                  <a:cubicBezTo>
                    <a:pt x="51190" y="38677"/>
                    <a:pt x="51190" y="38677"/>
                    <a:pt x="51105" y="38677"/>
                  </a:cubicBezTo>
                  <a:cubicBezTo>
                    <a:pt x="51105" y="38677"/>
                    <a:pt x="51105" y="38677"/>
                    <a:pt x="51105" y="38677"/>
                  </a:cubicBezTo>
                  <a:cubicBezTo>
                    <a:pt x="38393" y="29459"/>
                    <a:pt x="25936" y="19900"/>
                    <a:pt x="13394" y="10341"/>
                  </a:cubicBezTo>
                  <a:lnTo>
                    <a:pt x="0" y="270"/>
                  </a:lnTo>
                  <a:cubicBezTo>
                    <a:pt x="0" y="270"/>
                    <a:pt x="85" y="-72"/>
                    <a:pt x="170" y="14"/>
                  </a:cubicBezTo>
                  <a:lnTo>
                    <a:pt x="14674" y="8549"/>
                  </a:lnTo>
                  <a:cubicBezTo>
                    <a:pt x="28240" y="16486"/>
                    <a:pt x="41891" y="24253"/>
                    <a:pt x="55285" y="32531"/>
                  </a:cubicBezTo>
                  <a:cubicBezTo>
                    <a:pt x="55285" y="32531"/>
                    <a:pt x="55285" y="32531"/>
                    <a:pt x="55285" y="32531"/>
                  </a:cubicBezTo>
                  <a:cubicBezTo>
                    <a:pt x="55285" y="32531"/>
                    <a:pt x="55285" y="32531"/>
                    <a:pt x="55285" y="32531"/>
                  </a:cubicBezTo>
                  <a:cubicBezTo>
                    <a:pt x="55285" y="32531"/>
                    <a:pt x="55285" y="32531"/>
                    <a:pt x="55285" y="32531"/>
                  </a:cubicBezTo>
                  <a:cubicBezTo>
                    <a:pt x="55285" y="32531"/>
                    <a:pt x="55285" y="32531"/>
                    <a:pt x="55285" y="32531"/>
                  </a:cubicBezTo>
                  <a:cubicBezTo>
                    <a:pt x="67998" y="41664"/>
                    <a:pt x="80454" y="51308"/>
                    <a:pt x="92995" y="60867"/>
                  </a:cubicBezTo>
                  <a:lnTo>
                    <a:pt x="106476" y="70938"/>
                  </a:lnTo>
                  <a:close/>
                </a:path>
              </a:pathLst>
            </a:custGeom>
            <a:grpFill/>
            <a:ln w="8532" cap="flat">
              <a:noFill/>
              <a:prstDash val="solid"/>
              <a:miter/>
            </a:ln>
          </p:spPr>
          <p:txBody>
            <a:bodyPr rtlCol="0" anchor="ctr"/>
            <a:lstStyle/>
            <a:p>
              <a:endParaRPr lang="en-US"/>
            </a:p>
          </p:txBody>
        </p:sp>
        <p:sp>
          <p:nvSpPr>
            <p:cNvPr id="1795" name="Freeform 1794">
              <a:extLst>
                <a:ext uri="{FF2B5EF4-FFF2-40B4-BE49-F238E27FC236}">
                  <a16:creationId xmlns:a16="http://schemas.microsoft.com/office/drawing/2014/main" id="{FF795FE7-147E-44C4-7009-B71210C2D7CE}"/>
                </a:ext>
              </a:extLst>
            </p:cNvPr>
            <p:cNvSpPr/>
            <p:nvPr/>
          </p:nvSpPr>
          <p:spPr>
            <a:xfrm>
              <a:off x="8016286" y="4489981"/>
              <a:ext cx="125245" cy="63185"/>
            </a:xfrm>
            <a:custGeom>
              <a:avLst/>
              <a:gdLst>
                <a:gd name="connsiteX0" fmla="*/ 61087 w 125245"/>
                <a:gd name="connsiteY0" fmla="*/ 34836 h 63185"/>
                <a:gd name="connsiteX1" fmla="*/ 61002 w 125245"/>
                <a:gd name="connsiteY1" fmla="*/ 34836 h 63185"/>
                <a:gd name="connsiteX2" fmla="*/ 60917 w 125245"/>
                <a:gd name="connsiteY2" fmla="*/ 34836 h 63185"/>
                <a:gd name="connsiteX3" fmla="*/ 60917 w 125245"/>
                <a:gd name="connsiteY3" fmla="*/ 34836 h 63185"/>
                <a:gd name="connsiteX4" fmla="*/ 15954 w 125245"/>
                <a:gd name="connsiteY4" fmla="*/ 9316 h 63185"/>
                <a:gd name="connsiteX5" fmla="*/ 0 w 125245"/>
                <a:gd name="connsiteY5" fmla="*/ 270 h 63185"/>
                <a:gd name="connsiteX6" fmla="*/ 171 w 125245"/>
                <a:gd name="connsiteY6" fmla="*/ 14 h 63185"/>
                <a:gd name="connsiteX7" fmla="*/ 17063 w 125245"/>
                <a:gd name="connsiteY7" fmla="*/ 7439 h 63185"/>
                <a:gd name="connsiteX8" fmla="*/ 64330 w 125245"/>
                <a:gd name="connsiteY8" fmla="*/ 28264 h 63185"/>
                <a:gd name="connsiteX9" fmla="*/ 64330 w 125245"/>
                <a:gd name="connsiteY9" fmla="*/ 28264 h 63185"/>
                <a:gd name="connsiteX10" fmla="*/ 64330 w 125245"/>
                <a:gd name="connsiteY10" fmla="*/ 28264 h 63185"/>
                <a:gd name="connsiteX11" fmla="*/ 64330 w 125245"/>
                <a:gd name="connsiteY11" fmla="*/ 28264 h 63185"/>
                <a:gd name="connsiteX12" fmla="*/ 64330 w 125245"/>
                <a:gd name="connsiteY12" fmla="*/ 28264 h 63185"/>
                <a:gd name="connsiteX13" fmla="*/ 109206 w 125245"/>
                <a:gd name="connsiteY13" fmla="*/ 53783 h 63185"/>
                <a:gd name="connsiteX14" fmla="*/ 125246 w 125245"/>
                <a:gd name="connsiteY14" fmla="*/ 62915 h 63185"/>
                <a:gd name="connsiteX15" fmla="*/ 125075 w 125245"/>
                <a:gd name="connsiteY15" fmla="*/ 63171 h 63185"/>
                <a:gd name="connsiteX16" fmla="*/ 108268 w 125245"/>
                <a:gd name="connsiteY16" fmla="*/ 55746 h 63185"/>
                <a:gd name="connsiteX17" fmla="*/ 61002 w 125245"/>
                <a:gd name="connsiteY17" fmla="*/ 34921 h 63185"/>
                <a:gd name="connsiteX18" fmla="*/ 61002 w 125245"/>
                <a:gd name="connsiteY18" fmla="*/ 34921 h 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245" h="63185">
                  <a:moveTo>
                    <a:pt x="61087" y="34836"/>
                  </a:moveTo>
                  <a:cubicBezTo>
                    <a:pt x="61087" y="34836"/>
                    <a:pt x="61087" y="34836"/>
                    <a:pt x="61002" y="34836"/>
                  </a:cubicBezTo>
                  <a:cubicBezTo>
                    <a:pt x="61002" y="34836"/>
                    <a:pt x="61002" y="34836"/>
                    <a:pt x="60917" y="34836"/>
                  </a:cubicBezTo>
                  <a:cubicBezTo>
                    <a:pt x="60917" y="34836"/>
                    <a:pt x="60917" y="34836"/>
                    <a:pt x="60917" y="34836"/>
                  </a:cubicBezTo>
                  <a:cubicBezTo>
                    <a:pt x="45815" y="26642"/>
                    <a:pt x="30885" y="17851"/>
                    <a:pt x="15954" y="9316"/>
                  </a:cubicBezTo>
                  <a:lnTo>
                    <a:pt x="0" y="270"/>
                  </a:lnTo>
                  <a:cubicBezTo>
                    <a:pt x="0" y="270"/>
                    <a:pt x="0" y="-72"/>
                    <a:pt x="171" y="14"/>
                  </a:cubicBezTo>
                  <a:lnTo>
                    <a:pt x="17063" y="7439"/>
                  </a:lnTo>
                  <a:cubicBezTo>
                    <a:pt x="32847" y="14352"/>
                    <a:pt x="48716" y="21095"/>
                    <a:pt x="64330" y="28264"/>
                  </a:cubicBezTo>
                  <a:cubicBezTo>
                    <a:pt x="64330" y="28264"/>
                    <a:pt x="64330" y="28264"/>
                    <a:pt x="64330" y="28264"/>
                  </a:cubicBezTo>
                  <a:cubicBezTo>
                    <a:pt x="64330" y="28264"/>
                    <a:pt x="64330" y="28264"/>
                    <a:pt x="64330" y="28264"/>
                  </a:cubicBezTo>
                  <a:cubicBezTo>
                    <a:pt x="64330" y="28264"/>
                    <a:pt x="64330" y="28264"/>
                    <a:pt x="64330" y="28264"/>
                  </a:cubicBezTo>
                  <a:cubicBezTo>
                    <a:pt x="64330" y="28264"/>
                    <a:pt x="64330" y="28264"/>
                    <a:pt x="64330" y="28264"/>
                  </a:cubicBezTo>
                  <a:cubicBezTo>
                    <a:pt x="79430" y="36457"/>
                    <a:pt x="94361" y="45248"/>
                    <a:pt x="109206" y="53783"/>
                  </a:cubicBezTo>
                  <a:lnTo>
                    <a:pt x="125246" y="62915"/>
                  </a:lnTo>
                  <a:cubicBezTo>
                    <a:pt x="125246" y="62915"/>
                    <a:pt x="125246" y="63257"/>
                    <a:pt x="125075" y="63171"/>
                  </a:cubicBezTo>
                  <a:lnTo>
                    <a:pt x="108268" y="55746"/>
                  </a:lnTo>
                  <a:cubicBezTo>
                    <a:pt x="92484" y="48833"/>
                    <a:pt x="76615" y="42090"/>
                    <a:pt x="61002" y="34921"/>
                  </a:cubicBezTo>
                  <a:cubicBezTo>
                    <a:pt x="61002" y="34921"/>
                    <a:pt x="61002" y="34921"/>
                    <a:pt x="61002" y="34921"/>
                  </a:cubicBezTo>
                  <a:close/>
                </a:path>
              </a:pathLst>
            </a:custGeom>
            <a:grpFill/>
            <a:ln w="8532" cap="flat">
              <a:noFill/>
              <a:prstDash val="solid"/>
              <a:miter/>
            </a:ln>
          </p:spPr>
          <p:txBody>
            <a:bodyPr rtlCol="0" anchor="ctr"/>
            <a:lstStyle/>
            <a:p>
              <a:endParaRPr lang="en-US"/>
            </a:p>
          </p:txBody>
        </p:sp>
        <p:sp>
          <p:nvSpPr>
            <p:cNvPr id="1796" name="Freeform 1795">
              <a:extLst>
                <a:ext uri="{FF2B5EF4-FFF2-40B4-BE49-F238E27FC236}">
                  <a16:creationId xmlns:a16="http://schemas.microsoft.com/office/drawing/2014/main" id="{C1B64CF1-C718-E968-D65E-011B196767FB}"/>
                </a:ext>
              </a:extLst>
            </p:cNvPr>
            <p:cNvSpPr/>
            <p:nvPr/>
          </p:nvSpPr>
          <p:spPr>
            <a:xfrm>
              <a:off x="7977126" y="4482385"/>
              <a:ext cx="102466" cy="58576"/>
            </a:xfrm>
            <a:custGeom>
              <a:avLst/>
              <a:gdLst>
                <a:gd name="connsiteX0" fmla="*/ 12968 w 102466"/>
                <a:gd name="connsiteY0" fmla="*/ 8719 h 58576"/>
                <a:gd name="connsiteX1" fmla="*/ 0 w 102466"/>
                <a:gd name="connsiteY1" fmla="*/ 270 h 58576"/>
                <a:gd name="connsiteX2" fmla="*/ 170 w 102466"/>
                <a:gd name="connsiteY2" fmla="*/ 14 h 58576"/>
                <a:gd name="connsiteX3" fmla="*/ 14077 w 102466"/>
                <a:gd name="connsiteY3" fmla="*/ 6842 h 58576"/>
                <a:gd name="connsiteX4" fmla="*/ 53067 w 102466"/>
                <a:gd name="connsiteY4" fmla="*/ 26045 h 58576"/>
                <a:gd name="connsiteX5" fmla="*/ 53067 w 102466"/>
                <a:gd name="connsiteY5" fmla="*/ 26045 h 58576"/>
                <a:gd name="connsiteX6" fmla="*/ 53067 w 102466"/>
                <a:gd name="connsiteY6" fmla="*/ 26045 h 58576"/>
                <a:gd name="connsiteX7" fmla="*/ 53067 w 102466"/>
                <a:gd name="connsiteY7" fmla="*/ 26045 h 58576"/>
                <a:gd name="connsiteX8" fmla="*/ 53067 w 102466"/>
                <a:gd name="connsiteY8" fmla="*/ 26045 h 58576"/>
                <a:gd name="connsiteX9" fmla="*/ 89498 w 102466"/>
                <a:gd name="connsiteY9" fmla="*/ 49857 h 58576"/>
                <a:gd name="connsiteX10" fmla="*/ 102466 w 102466"/>
                <a:gd name="connsiteY10" fmla="*/ 58307 h 58576"/>
                <a:gd name="connsiteX11" fmla="*/ 102295 w 102466"/>
                <a:gd name="connsiteY11" fmla="*/ 58563 h 58576"/>
                <a:gd name="connsiteX12" fmla="*/ 88474 w 102466"/>
                <a:gd name="connsiteY12" fmla="*/ 51735 h 58576"/>
                <a:gd name="connsiteX13" fmla="*/ 49484 w 102466"/>
                <a:gd name="connsiteY13" fmla="*/ 32531 h 58576"/>
                <a:gd name="connsiteX14" fmla="*/ 49484 w 102466"/>
                <a:gd name="connsiteY14" fmla="*/ 32531 h 58576"/>
                <a:gd name="connsiteX15" fmla="*/ 49398 w 102466"/>
                <a:gd name="connsiteY15" fmla="*/ 32531 h 58576"/>
                <a:gd name="connsiteX16" fmla="*/ 49313 w 102466"/>
                <a:gd name="connsiteY16" fmla="*/ 32531 h 58576"/>
                <a:gd name="connsiteX17" fmla="*/ 49313 w 102466"/>
                <a:gd name="connsiteY17" fmla="*/ 32531 h 58576"/>
                <a:gd name="connsiteX18" fmla="*/ 12883 w 102466"/>
                <a:gd name="connsiteY18" fmla="*/ 8719 h 5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2466" h="58576">
                  <a:moveTo>
                    <a:pt x="12968" y="8719"/>
                  </a:moveTo>
                  <a:lnTo>
                    <a:pt x="0" y="270"/>
                  </a:lnTo>
                  <a:cubicBezTo>
                    <a:pt x="0" y="270"/>
                    <a:pt x="85" y="-72"/>
                    <a:pt x="170" y="14"/>
                  </a:cubicBezTo>
                  <a:lnTo>
                    <a:pt x="14077" y="6842"/>
                  </a:lnTo>
                  <a:cubicBezTo>
                    <a:pt x="27131" y="13157"/>
                    <a:pt x="40269" y="19388"/>
                    <a:pt x="53067" y="26045"/>
                  </a:cubicBezTo>
                  <a:cubicBezTo>
                    <a:pt x="53067" y="26045"/>
                    <a:pt x="53067" y="26045"/>
                    <a:pt x="53067" y="26045"/>
                  </a:cubicBezTo>
                  <a:cubicBezTo>
                    <a:pt x="53067" y="26045"/>
                    <a:pt x="53067" y="26045"/>
                    <a:pt x="53067" y="26045"/>
                  </a:cubicBezTo>
                  <a:cubicBezTo>
                    <a:pt x="53067" y="26045"/>
                    <a:pt x="53067" y="26045"/>
                    <a:pt x="53067" y="26045"/>
                  </a:cubicBezTo>
                  <a:cubicBezTo>
                    <a:pt x="53067" y="26045"/>
                    <a:pt x="53067" y="26045"/>
                    <a:pt x="53067" y="26045"/>
                  </a:cubicBezTo>
                  <a:cubicBezTo>
                    <a:pt x="65353" y="33726"/>
                    <a:pt x="77383" y="41834"/>
                    <a:pt x="89498" y="49857"/>
                  </a:cubicBezTo>
                  <a:lnTo>
                    <a:pt x="102466" y="58307"/>
                  </a:lnTo>
                  <a:cubicBezTo>
                    <a:pt x="102466" y="58307"/>
                    <a:pt x="102381" y="58648"/>
                    <a:pt x="102295" y="58563"/>
                  </a:cubicBezTo>
                  <a:lnTo>
                    <a:pt x="88474" y="51735"/>
                  </a:lnTo>
                  <a:cubicBezTo>
                    <a:pt x="75420" y="45419"/>
                    <a:pt x="62281" y="39188"/>
                    <a:pt x="49484" y="32531"/>
                  </a:cubicBezTo>
                  <a:cubicBezTo>
                    <a:pt x="49484" y="32531"/>
                    <a:pt x="49484" y="32531"/>
                    <a:pt x="49484" y="32531"/>
                  </a:cubicBezTo>
                  <a:cubicBezTo>
                    <a:pt x="49484" y="32531"/>
                    <a:pt x="49484" y="32531"/>
                    <a:pt x="49398" y="32531"/>
                  </a:cubicBezTo>
                  <a:cubicBezTo>
                    <a:pt x="49398" y="32531"/>
                    <a:pt x="49398" y="32531"/>
                    <a:pt x="49313" y="32531"/>
                  </a:cubicBezTo>
                  <a:cubicBezTo>
                    <a:pt x="49313" y="32531"/>
                    <a:pt x="49313" y="32531"/>
                    <a:pt x="49313" y="32531"/>
                  </a:cubicBezTo>
                  <a:cubicBezTo>
                    <a:pt x="37027" y="24850"/>
                    <a:pt x="24998" y="16742"/>
                    <a:pt x="12883" y="8719"/>
                  </a:cubicBezTo>
                  <a:close/>
                </a:path>
              </a:pathLst>
            </a:custGeom>
            <a:grpFill/>
            <a:ln w="8532" cap="flat">
              <a:noFill/>
              <a:prstDash val="solid"/>
              <a:miter/>
            </a:ln>
          </p:spPr>
          <p:txBody>
            <a:bodyPr rtlCol="0" anchor="ctr"/>
            <a:lstStyle/>
            <a:p>
              <a:endParaRPr lang="en-US"/>
            </a:p>
          </p:txBody>
        </p:sp>
        <p:sp>
          <p:nvSpPr>
            <p:cNvPr id="1797" name="Freeform 1796">
              <a:extLst>
                <a:ext uri="{FF2B5EF4-FFF2-40B4-BE49-F238E27FC236}">
                  <a16:creationId xmlns:a16="http://schemas.microsoft.com/office/drawing/2014/main" id="{6E5EBD4C-9113-E84A-0A1B-262BE0AC16EA}"/>
                </a:ext>
              </a:extLst>
            </p:cNvPr>
            <p:cNvSpPr/>
            <p:nvPr/>
          </p:nvSpPr>
          <p:spPr>
            <a:xfrm>
              <a:off x="7943681" y="4489981"/>
              <a:ext cx="80027" cy="41506"/>
            </a:xfrm>
            <a:custGeom>
              <a:avLst/>
              <a:gdLst>
                <a:gd name="connsiteX0" fmla="*/ 41720 w 80027"/>
                <a:gd name="connsiteY0" fmla="*/ 17510 h 41506"/>
                <a:gd name="connsiteX1" fmla="*/ 41720 w 80027"/>
                <a:gd name="connsiteY1" fmla="*/ 17510 h 41506"/>
                <a:gd name="connsiteX2" fmla="*/ 41720 w 80027"/>
                <a:gd name="connsiteY2" fmla="*/ 17510 h 41506"/>
                <a:gd name="connsiteX3" fmla="*/ 41720 w 80027"/>
                <a:gd name="connsiteY3" fmla="*/ 17510 h 41506"/>
                <a:gd name="connsiteX4" fmla="*/ 69960 w 80027"/>
                <a:gd name="connsiteY4" fmla="*/ 35006 h 41506"/>
                <a:gd name="connsiteX5" fmla="*/ 80028 w 80027"/>
                <a:gd name="connsiteY5" fmla="*/ 41237 h 41506"/>
                <a:gd name="connsiteX6" fmla="*/ 79857 w 80027"/>
                <a:gd name="connsiteY6" fmla="*/ 41493 h 41506"/>
                <a:gd name="connsiteX7" fmla="*/ 68936 w 80027"/>
                <a:gd name="connsiteY7" fmla="*/ 36884 h 41506"/>
                <a:gd name="connsiteX8" fmla="*/ 38308 w 80027"/>
                <a:gd name="connsiteY8" fmla="*/ 23997 h 41506"/>
                <a:gd name="connsiteX9" fmla="*/ 38308 w 80027"/>
                <a:gd name="connsiteY9" fmla="*/ 23997 h 41506"/>
                <a:gd name="connsiteX10" fmla="*/ 38308 w 80027"/>
                <a:gd name="connsiteY10" fmla="*/ 23997 h 41506"/>
                <a:gd name="connsiteX11" fmla="*/ 38308 w 80027"/>
                <a:gd name="connsiteY11" fmla="*/ 23997 h 41506"/>
                <a:gd name="connsiteX12" fmla="*/ 38308 w 80027"/>
                <a:gd name="connsiteY12" fmla="*/ 23997 h 41506"/>
                <a:gd name="connsiteX13" fmla="*/ 10068 w 80027"/>
                <a:gd name="connsiteY13" fmla="*/ 6500 h 41506"/>
                <a:gd name="connsiteX14" fmla="*/ 0 w 80027"/>
                <a:gd name="connsiteY14" fmla="*/ 270 h 41506"/>
                <a:gd name="connsiteX15" fmla="*/ 171 w 80027"/>
                <a:gd name="connsiteY15" fmla="*/ 14 h 41506"/>
                <a:gd name="connsiteX16" fmla="*/ 11092 w 80027"/>
                <a:gd name="connsiteY16" fmla="*/ 4622 h 41506"/>
                <a:gd name="connsiteX17" fmla="*/ 41720 w 80027"/>
                <a:gd name="connsiteY17" fmla="*/ 17510 h 41506"/>
                <a:gd name="connsiteX18" fmla="*/ 41720 w 80027"/>
                <a:gd name="connsiteY18" fmla="*/ 17510 h 41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0027" h="41506">
                  <a:moveTo>
                    <a:pt x="41720" y="17510"/>
                  </a:moveTo>
                  <a:cubicBezTo>
                    <a:pt x="41720" y="17510"/>
                    <a:pt x="41720" y="17510"/>
                    <a:pt x="41720" y="17510"/>
                  </a:cubicBezTo>
                  <a:lnTo>
                    <a:pt x="41720" y="17510"/>
                  </a:lnTo>
                  <a:cubicBezTo>
                    <a:pt x="41720" y="17510"/>
                    <a:pt x="41720" y="17510"/>
                    <a:pt x="41720" y="17510"/>
                  </a:cubicBezTo>
                  <a:cubicBezTo>
                    <a:pt x="51276" y="23057"/>
                    <a:pt x="60576" y="29117"/>
                    <a:pt x="69960" y="35006"/>
                  </a:cubicBezTo>
                  <a:lnTo>
                    <a:pt x="80028" y="41237"/>
                  </a:lnTo>
                  <a:cubicBezTo>
                    <a:pt x="80028" y="41237"/>
                    <a:pt x="79943" y="41578"/>
                    <a:pt x="79857" y="41493"/>
                  </a:cubicBezTo>
                  <a:lnTo>
                    <a:pt x="68936" y="36884"/>
                  </a:lnTo>
                  <a:cubicBezTo>
                    <a:pt x="58698" y="32702"/>
                    <a:pt x="48375" y="28605"/>
                    <a:pt x="38308" y="23997"/>
                  </a:cubicBezTo>
                  <a:cubicBezTo>
                    <a:pt x="38308" y="23997"/>
                    <a:pt x="38308" y="23997"/>
                    <a:pt x="38308" y="23997"/>
                  </a:cubicBezTo>
                  <a:cubicBezTo>
                    <a:pt x="38308" y="23997"/>
                    <a:pt x="38308" y="23997"/>
                    <a:pt x="38308" y="23997"/>
                  </a:cubicBezTo>
                  <a:cubicBezTo>
                    <a:pt x="38308" y="23997"/>
                    <a:pt x="38308" y="23997"/>
                    <a:pt x="38308" y="23997"/>
                  </a:cubicBezTo>
                  <a:cubicBezTo>
                    <a:pt x="38308" y="23997"/>
                    <a:pt x="38308" y="23997"/>
                    <a:pt x="38308" y="23997"/>
                  </a:cubicBezTo>
                  <a:cubicBezTo>
                    <a:pt x="28752" y="18449"/>
                    <a:pt x="19453" y="12389"/>
                    <a:pt x="10068" y="6500"/>
                  </a:cubicBezTo>
                  <a:lnTo>
                    <a:pt x="0" y="270"/>
                  </a:lnTo>
                  <a:cubicBezTo>
                    <a:pt x="0" y="270"/>
                    <a:pt x="85" y="-72"/>
                    <a:pt x="171" y="14"/>
                  </a:cubicBezTo>
                  <a:lnTo>
                    <a:pt x="11092" y="4622"/>
                  </a:lnTo>
                  <a:cubicBezTo>
                    <a:pt x="21329" y="8804"/>
                    <a:pt x="31653" y="12901"/>
                    <a:pt x="41720" y="17510"/>
                  </a:cubicBezTo>
                  <a:cubicBezTo>
                    <a:pt x="41720" y="17510"/>
                    <a:pt x="41720" y="17510"/>
                    <a:pt x="41720" y="17510"/>
                  </a:cubicBezTo>
                  <a:close/>
                </a:path>
              </a:pathLst>
            </a:custGeom>
            <a:grpFill/>
            <a:ln w="8532" cap="flat">
              <a:noFill/>
              <a:prstDash val="solid"/>
              <a:miter/>
            </a:ln>
          </p:spPr>
          <p:txBody>
            <a:bodyPr rtlCol="0" anchor="ctr"/>
            <a:lstStyle/>
            <a:p>
              <a:endParaRPr lang="en-US"/>
            </a:p>
          </p:txBody>
        </p:sp>
        <p:sp>
          <p:nvSpPr>
            <p:cNvPr id="1798" name="Freeform 1797">
              <a:extLst>
                <a:ext uri="{FF2B5EF4-FFF2-40B4-BE49-F238E27FC236}">
                  <a16:creationId xmlns:a16="http://schemas.microsoft.com/office/drawing/2014/main" id="{89740E54-B82F-432F-2E3C-4A1BC0358A3A}"/>
                </a:ext>
              </a:extLst>
            </p:cNvPr>
            <p:cNvSpPr/>
            <p:nvPr/>
          </p:nvSpPr>
          <p:spPr>
            <a:xfrm>
              <a:off x="7861265" y="4471218"/>
              <a:ext cx="47350" cy="24153"/>
            </a:xfrm>
            <a:custGeom>
              <a:avLst/>
              <a:gdLst>
                <a:gd name="connsiteX0" fmla="*/ 40526 w 47350"/>
                <a:gd name="connsiteY0" fmla="*/ 21764 h 24153"/>
                <a:gd name="connsiteX1" fmla="*/ 21927 w 47350"/>
                <a:gd name="connsiteY1" fmla="*/ 15277 h 24153"/>
                <a:gd name="connsiteX2" fmla="*/ 21927 w 47350"/>
                <a:gd name="connsiteY2" fmla="*/ 15277 h 24153"/>
                <a:gd name="connsiteX3" fmla="*/ 21927 w 47350"/>
                <a:gd name="connsiteY3" fmla="*/ 15277 h 24153"/>
                <a:gd name="connsiteX4" fmla="*/ 21927 w 47350"/>
                <a:gd name="connsiteY4" fmla="*/ 15277 h 24153"/>
                <a:gd name="connsiteX5" fmla="*/ 21927 w 47350"/>
                <a:gd name="connsiteY5" fmla="*/ 15277 h 24153"/>
                <a:gd name="connsiteX6" fmla="*/ 5716 w 47350"/>
                <a:gd name="connsiteY6" fmla="*/ 4182 h 24153"/>
                <a:gd name="connsiteX7" fmla="*/ 0 w 47350"/>
                <a:gd name="connsiteY7" fmla="*/ 256 h 24153"/>
                <a:gd name="connsiteX8" fmla="*/ 171 w 47350"/>
                <a:gd name="connsiteY8" fmla="*/ 0 h 24153"/>
                <a:gd name="connsiteX9" fmla="*/ 6825 w 47350"/>
                <a:gd name="connsiteY9" fmla="*/ 2304 h 24153"/>
                <a:gd name="connsiteX10" fmla="*/ 25339 w 47350"/>
                <a:gd name="connsiteY10" fmla="*/ 8791 h 24153"/>
                <a:gd name="connsiteX11" fmla="*/ 25339 w 47350"/>
                <a:gd name="connsiteY11" fmla="*/ 8791 h 24153"/>
                <a:gd name="connsiteX12" fmla="*/ 25339 w 47350"/>
                <a:gd name="connsiteY12" fmla="*/ 8791 h 24153"/>
                <a:gd name="connsiteX13" fmla="*/ 25339 w 47350"/>
                <a:gd name="connsiteY13" fmla="*/ 8791 h 24153"/>
                <a:gd name="connsiteX14" fmla="*/ 25339 w 47350"/>
                <a:gd name="connsiteY14" fmla="*/ 8791 h 24153"/>
                <a:gd name="connsiteX15" fmla="*/ 41549 w 47350"/>
                <a:gd name="connsiteY15" fmla="*/ 19886 h 24153"/>
                <a:gd name="connsiteX16" fmla="*/ 47351 w 47350"/>
                <a:gd name="connsiteY16" fmla="*/ 23897 h 24153"/>
                <a:gd name="connsiteX17" fmla="*/ 47181 w 47350"/>
                <a:gd name="connsiteY17" fmla="*/ 24154 h 24153"/>
                <a:gd name="connsiteX18" fmla="*/ 40611 w 47350"/>
                <a:gd name="connsiteY18" fmla="*/ 21849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350" h="24153">
                  <a:moveTo>
                    <a:pt x="40526" y="21764"/>
                  </a:moveTo>
                  <a:cubicBezTo>
                    <a:pt x="34298" y="19715"/>
                    <a:pt x="27984" y="17753"/>
                    <a:pt x="21927" y="15277"/>
                  </a:cubicBezTo>
                  <a:cubicBezTo>
                    <a:pt x="21927" y="15277"/>
                    <a:pt x="21927" y="15277"/>
                    <a:pt x="21927" y="15277"/>
                  </a:cubicBezTo>
                  <a:cubicBezTo>
                    <a:pt x="21927" y="15277"/>
                    <a:pt x="21927" y="15277"/>
                    <a:pt x="21927" y="15277"/>
                  </a:cubicBezTo>
                  <a:cubicBezTo>
                    <a:pt x="21927" y="15277"/>
                    <a:pt x="21927" y="15277"/>
                    <a:pt x="21927" y="15277"/>
                  </a:cubicBezTo>
                  <a:cubicBezTo>
                    <a:pt x="21927" y="15277"/>
                    <a:pt x="21927" y="15277"/>
                    <a:pt x="21927" y="15277"/>
                  </a:cubicBezTo>
                  <a:cubicBezTo>
                    <a:pt x="16381" y="11864"/>
                    <a:pt x="11091" y="7937"/>
                    <a:pt x="5716" y="4182"/>
                  </a:cubicBezTo>
                  <a:lnTo>
                    <a:pt x="0" y="256"/>
                  </a:lnTo>
                  <a:cubicBezTo>
                    <a:pt x="0" y="256"/>
                    <a:pt x="85" y="0"/>
                    <a:pt x="171" y="0"/>
                  </a:cubicBezTo>
                  <a:lnTo>
                    <a:pt x="6825" y="2304"/>
                  </a:lnTo>
                  <a:cubicBezTo>
                    <a:pt x="13054" y="4353"/>
                    <a:pt x="19367" y="6316"/>
                    <a:pt x="25339" y="8791"/>
                  </a:cubicBezTo>
                  <a:cubicBezTo>
                    <a:pt x="25339" y="8791"/>
                    <a:pt x="25339" y="8791"/>
                    <a:pt x="25339" y="8791"/>
                  </a:cubicBezTo>
                  <a:cubicBezTo>
                    <a:pt x="25339" y="8791"/>
                    <a:pt x="25339" y="8791"/>
                    <a:pt x="25339" y="8791"/>
                  </a:cubicBezTo>
                  <a:cubicBezTo>
                    <a:pt x="25339" y="8791"/>
                    <a:pt x="25339" y="8791"/>
                    <a:pt x="25339" y="8791"/>
                  </a:cubicBezTo>
                  <a:cubicBezTo>
                    <a:pt x="25339" y="8791"/>
                    <a:pt x="25339" y="8791"/>
                    <a:pt x="25339" y="8791"/>
                  </a:cubicBezTo>
                  <a:cubicBezTo>
                    <a:pt x="30885" y="12205"/>
                    <a:pt x="36174" y="16131"/>
                    <a:pt x="41549" y="19886"/>
                  </a:cubicBezTo>
                  <a:lnTo>
                    <a:pt x="47351" y="23897"/>
                  </a:lnTo>
                  <a:cubicBezTo>
                    <a:pt x="47351" y="23897"/>
                    <a:pt x="47266" y="24154"/>
                    <a:pt x="47181" y="24154"/>
                  </a:cubicBezTo>
                  <a:lnTo>
                    <a:pt x="40611" y="21849"/>
                  </a:lnTo>
                  <a:close/>
                </a:path>
              </a:pathLst>
            </a:custGeom>
            <a:grpFill/>
            <a:ln w="8532" cap="flat">
              <a:noFill/>
              <a:prstDash val="solid"/>
              <a:miter/>
            </a:ln>
          </p:spPr>
          <p:txBody>
            <a:bodyPr rtlCol="0" anchor="ctr"/>
            <a:lstStyle/>
            <a:p>
              <a:endParaRPr lang="en-US"/>
            </a:p>
          </p:txBody>
        </p:sp>
        <p:sp>
          <p:nvSpPr>
            <p:cNvPr id="1799" name="Freeform 1798">
              <a:extLst>
                <a:ext uri="{FF2B5EF4-FFF2-40B4-BE49-F238E27FC236}">
                  <a16:creationId xmlns:a16="http://schemas.microsoft.com/office/drawing/2014/main" id="{C5BD555B-9BF5-E2B3-F736-5435E71CF95E}"/>
                </a:ext>
              </a:extLst>
            </p:cNvPr>
            <p:cNvSpPr/>
            <p:nvPr/>
          </p:nvSpPr>
          <p:spPr>
            <a:xfrm>
              <a:off x="7450035" y="4287207"/>
              <a:ext cx="49995" cy="90554"/>
            </a:xfrm>
            <a:custGeom>
              <a:avLst/>
              <a:gdLst>
                <a:gd name="connsiteX0" fmla="*/ 28240 w 49995"/>
                <a:gd name="connsiteY0" fmla="*/ 43528 h 90554"/>
                <a:gd name="connsiteX1" fmla="*/ 28240 w 49995"/>
                <a:gd name="connsiteY1" fmla="*/ 43528 h 90554"/>
                <a:gd name="connsiteX2" fmla="*/ 28240 w 49995"/>
                <a:gd name="connsiteY2" fmla="*/ 43528 h 90554"/>
                <a:gd name="connsiteX3" fmla="*/ 28240 w 49995"/>
                <a:gd name="connsiteY3" fmla="*/ 43528 h 90554"/>
                <a:gd name="connsiteX4" fmla="*/ 28240 w 49995"/>
                <a:gd name="connsiteY4" fmla="*/ 43528 h 90554"/>
                <a:gd name="connsiteX5" fmla="*/ 44280 w 49995"/>
                <a:gd name="connsiteY5" fmla="*/ 78094 h 90554"/>
                <a:gd name="connsiteX6" fmla="*/ 49996 w 49995"/>
                <a:gd name="connsiteY6" fmla="*/ 90384 h 90554"/>
                <a:gd name="connsiteX7" fmla="*/ 49740 w 49995"/>
                <a:gd name="connsiteY7" fmla="*/ 90555 h 90554"/>
                <a:gd name="connsiteX8" fmla="*/ 42403 w 49995"/>
                <a:gd name="connsiteY8" fmla="*/ 79118 h 90554"/>
                <a:gd name="connsiteX9" fmla="*/ 21756 w 49995"/>
                <a:gd name="connsiteY9" fmla="*/ 47112 h 90554"/>
                <a:gd name="connsiteX10" fmla="*/ 21756 w 49995"/>
                <a:gd name="connsiteY10" fmla="*/ 47112 h 90554"/>
                <a:gd name="connsiteX11" fmla="*/ 21756 w 49995"/>
                <a:gd name="connsiteY11" fmla="*/ 47112 h 90554"/>
                <a:gd name="connsiteX12" fmla="*/ 21756 w 49995"/>
                <a:gd name="connsiteY12" fmla="*/ 47112 h 90554"/>
                <a:gd name="connsiteX13" fmla="*/ 21756 w 49995"/>
                <a:gd name="connsiteY13" fmla="*/ 47112 h 90554"/>
                <a:gd name="connsiteX14" fmla="*/ 5716 w 49995"/>
                <a:gd name="connsiteY14" fmla="*/ 12546 h 90554"/>
                <a:gd name="connsiteX15" fmla="*/ 0 w 49995"/>
                <a:gd name="connsiteY15" fmla="*/ 171 h 90554"/>
                <a:gd name="connsiteX16" fmla="*/ 256 w 49995"/>
                <a:gd name="connsiteY16" fmla="*/ 0 h 90554"/>
                <a:gd name="connsiteX17" fmla="*/ 7593 w 49995"/>
                <a:gd name="connsiteY17" fmla="*/ 11351 h 90554"/>
                <a:gd name="connsiteX18" fmla="*/ 28240 w 49995"/>
                <a:gd name="connsiteY18" fmla="*/ 43357 h 90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9995" h="90554">
                  <a:moveTo>
                    <a:pt x="28240" y="43528"/>
                  </a:moveTo>
                  <a:cubicBezTo>
                    <a:pt x="28240" y="43528"/>
                    <a:pt x="28240" y="43528"/>
                    <a:pt x="28240" y="43528"/>
                  </a:cubicBezTo>
                  <a:cubicBezTo>
                    <a:pt x="28240" y="43528"/>
                    <a:pt x="28240" y="43528"/>
                    <a:pt x="28240" y="43528"/>
                  </a:cubicBezTo>
                  <a:cubicBezTo>
                    <a:pt x="28240" y="43528"/>
                    <a:pt x="28240" y="43528"/>
                    <a:pt x="28240" y="43528"/>
                  </a:cubicBezTo>
                  <a:cubicBezTo>
                    <a:pt x="28240" y="43528"/>
                    <a:pt x="28240" y="43528"/>
                    <a:pt x="28240" y="43528"/>
                  </a:cubicBezTo>
                  <a:cubicBezTo>
                    <a:pt x="33871" y="54879"/>
                    <a:pt x="38990" y="66572"/>
                    <a:pt x="44280" y="78094"/>
                  </a:cubicBezTo>
                  <a:lnTo>
                    <a:pt x="49996" y="90384"/>
                  </a:lnTo>
                  <a:cubicBezTo>
                    <a:pt x="49996" y="90384"/>
                    <a:pt x="49740" y="90555"/>
                    <a:pt x="49740" y="90555"/>
                  </a:cubicBezTo>
                  <a:lnTo>
                    <a:pt x="42403" y="79118"/>
                  </a:lnTo>
                  <a:cubicBezTo>
                    <a:pt x="35492" y="68449"/>
                    <a:pt x="28411" y="57951"/>
                    <a:pt x="21756" y="47112"/>
                  </a:cubicBezTo>
                  <a:cubicBezTo>
                    <a:pt x="21756" y="47112"/>
                    <a:pt x="21756" y="47112"/>
                    <a:pt x="21756" y="47112"/>
                  </a:cubicBezTo>
                  <a:cubicBezTo>
                    <a:pt x="21756" y="47112"/>
                    <a:pt x="21756" y="47112"/>
                    <a:pt x="21756" y="47112"/>
                  </a:cubicBezTo>
                  <a:cubicBezTo>
                    <a:pt x="21756" y="47112"/>
                    <a:pt x="21756" y="47112"/>
                    <a:pt x="21756" y="47112"/>
                  </a:cubicBezTo>
                  <a:cubicBezTo>
                    <a:pt x="21756" y="47112"/>
                    <a:pt x="21756" y="47112"/>
                    <a:pt x="21756" y="47112"/>
                  </a:cubicBezTo>
                  <a:cubicBezTo>
                    <a:pt x="16125" y="35761"/>
                    <a:pt x="11006" y="24153"/>
                    <a:pt x="5716" y="12546"/>
                  </a:cubicBezTo>
                  <a:lnTo>
                    <a:pt x="0" y="171"/>
                  </a:lnTo>
                  <a:cubicBezTo>
                    <a:pt x="0" y="171"/>
                    <a:pt x="256" y="0"/>
                    <a:pt x="256" y="0"/>
                  </a:cubicBezTo>
                  <a:lnTo>
                    <a:pt x="7593" y="11351"/>
                  </a:lnTo>
                  <a:cubicBezTo>
                    <a:pt x="14504" y="22020"/>
                    <a:pt x="21586" y="32518"/>
                    <a:pt x="28240" y="43357"/>
                  </a:cubicBezTo>
                  <a:close/>
                </a:path>
              </a:pathLst>
            </a:custGeom>
            <a:grpFill/>
            <a:ln w="8532" cap="flat">
              <a:noFill/>
              <a:prstDash val="solid"/>
              <a:miter/>
            </a:ln>
          </p:spPr>
          <p:txBody>
            <a:bodyPr rtlCol="0" anchor="ctr"/>
            <a:lstStyle/>
            <a:p>
              <a:endParaRPr lang="en-US"/>
            </a:p>
          </p:txBody>
        </p:sp>
        <p:sp>
          <p:nvSpPr>
            <p:cNvPr id="1800" name="Freeform 1799">
              <a:extLst>
                <a:ext uri="{FF2B5EF4-FFF2-40B4-BE49-F238E27FC236}">
                  <a16:creationId xmlns:a16="http://schemas.microsoft.com/office/drawing/2014/main" id="{3C6FCE39-FDF1-22D4-C11B-8303B2ECF182}"/>
                </a:ext>
              </a:extLst>
            </p:cNvPr>
            <p:cNvSpPr/>
            <p:nvPr/>
          </p:nvSpPr>
          <p:spPr>
            <a:xfrm>
              <a:off x="8146480" y="4610749"/>
              <a:ext cx="75847" cy="47638"/>
            </a:xfrm>
            <a:custGeom>
              <a:avLst/>
              <a:gdLst>
                <a:gd name="connsiteX0" fmla="*/ 10921 w 75847"/>
                <a:gd name="connsiteY0" fmla="*/ 4879 h 47638"/>
                <a:gd name="connsiteX1" fmla="*/ 40696 w 75847"/>
                <a:gd name="connsiteY1" fmla="*/ 19473 h 47638"/>
                <a:gd name="connsiteX2" fmla="*/ 40696 w 75847"/>
                <a:gd name="connsiteY2" fmla="*/ 19473 h 47638"/>
                <a:gd name="connsiteX3" fmla="*/ 40696 w 75847"/>
                <a:gd name="connsiteY3" fmla="*/ 19473 h 47638"/>
                <a:gd name="connsiteX4" fmla="*/ 40696 w 75847"/>
                <a:gd name="connsiteY4" fmla="*/ 19473 h 47638"/>
                <a:gd name="connsiteX5" fmla="*/ 40696 w 75847"/>
                <a:gd name="connsiteY5" fmla="*/ 19473 h 47638"/>
                <a:gd name="connsiteX6" fmla="*/ 66804 w 75847"/>
                <a:gd name="connsiteY6" fmla="*/ 39871 h 47638"/>
                <a:gd name="connsiteX7" fmla="*/ 75847 w 75847"/>
                <a:gd name="connsiteY7" fmla="*/ 47382 h 47638"/>
                <a:gd name="connsiteX8" fmla="*/ 75676 w 75847"/>
                <a:gd name="connsiteY8" fmla="*/ 47638 h 47638"/>
                <a:gd name="connsiteX9" fmla="*/ 65524 w 75847"/>
                <a:gd name="connsiteY9" fmla="*/ 41578 h 47638"/>
                <a:gd name="connsiteX10" fmla="*/ 36686 w 75847"/>
                <a:gd name="connsiteY10" fmla="*/ 25704 h 47638"/>
                <a:gd name="connsiteX11" fmla="*/ 36686 w 75847"/>
                <a:gd name="connsiteY11" fmla="*/ 25704 h 47638"/>
                <a:gd name="connsiteX12" fmla="*/ 36686 w 75847"/>
                <a:gd name="connsiteY12" fmla="*/ 25704 h 47638"/>
                <a:gd name="connsiteX13" fmla="*/ 36686 w 75847"/>
                <a:gd name="connsiteY13" fmla="*/ 25704 h 47638"/>
                <a:gd name="connsiteX14" fmla="*/ 36686 w 75847"/>
                <a:gd name="connsiteY14" fmla="*/ 25704 h 47638"/>
                <a:gd name="connsiteX15" fmla="*/ 9812 w 75847"/>
                <a:gd name="connsiteY15" fmla="*/ 6757 h 47638"/>
                <a:gd name="connsiteX16" fmla="*/ 0 w 75847"/>
                <a:gd name="connsiteY16" fmla="*/ 270 h 47638"/>
                <a:gd name="connsiteX17" fmla="*/ 171 w 75847"/>
                <a:gd name="connsiteY17" fmla="*/ 14 h 47638"/>
                <a:gd name="connsiteX18" fmla="*/ 10835 w 75847"/>
                <a:gd name="connsiteY18" fmla="*/ 4879 h 4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5847" h="47638">
                  <a:moveTo>
                    <a:pt x="10921" y="4879"/>
                  </a:moveTo>
                  <a:cubicBezTo>
                    <a:pt x="20988" y="9402"/>
                    <a:pt x="30970" y="14096"/>
                    <a:pt x="40696" y="19473"/>
                  </a:cubicBezTo>
                  <a:lnTo>
                    <a:pt x="40696" y="19473"/>
                  </a:lnTo>
                  <a:cubicBezTo>
                    <a:pt x="40696" y="19473"/>
                    <a:pt x="40696" y="19473"/>
                    <a:pt x="40696" y="19473"/>
                  </a:cubicBezTo>
                  <a:lnTo>
                    <a:pt x="40696" y="19473"/>
                  </a:lnTo>
                  <a:cubicBezTo>
                    <a:pt x="40696" y="19473"/>
                    <a:pt x="40696" y="19473"/>
                    <a:pt x="40696" y="19473"/>
                  </a:cubicBezTo>
                  <a:cubicBezTo>
                    <a:pt x="49740" y="25789"/>
                    <a:pt x="58357" y="32788"/>
                    <a:pt x="66804" y="39871"/>
                  </a:cubicBezTo>
                  <a:lnTo>
                    <a:pt x="75847" y="47382"/>
                  </a:lnTo>
                  <a:cubicBezTo>
                    <a:pt x="75847" y="47382"/>
                    <a:pt x="75676" y="47638"/>
                    <a:pt x="75676" y="47638"/>
                  </a:cubicBezTo>
                  <a:lnTo>
                    <a:pt x="65524" y="41578"/>
                  </a:lnTo>
                  <a:cubicBezTo>
                    <a:pt x="55968" y="36116"/>
                    <a:pt x="46242" y="30995"/>
                    <a:pt x="36686" y="25704"/>
                  </a:cubicBezTo>
                  <a:lnTo>
                    <a:pt x="36686" y="25704"/>
                  </a:lnTo>
                  <a:cubicBezTo>
                    <a:pt x="36686" y="25704"/>
                    <a:pt x="36686" y="25704"/>
                    <a:pt x="36686" y="25704"/>
                  </a:cubicBezTo>
                  <a:lnTo>
                    <a:pt x="36686" y="25704"/>
                  </a:lnTo>
                  <a:cubicBezTo>
                    <a:pt x="36686" y="25704"/>
                    <a:pt x="36686" y="25704"/>
                    <a:pt x="36686" y="25704"/>
                  </a:cubicBezTo>
                  <a:cubicBezTo>
                    <a:pt x="27728" y="19473"/>
                    <a:pt x="18941" y="12901"/>
                    <a:pt x="9812" y="6757"/>
                  </a:cubicBezTo>
                  <a:lnTo>
                    <a:pt x="0" y="270"/>
                  </a:lnTo>
                  <a:cubicBezTo>
                    <a:pt x="0" y="270"/>
                    <a:pt x="85" y="-72"/>
                    <a:pt x="171" y="14"/>
                  </a:cubicBezTo>
                  <a:lnTo>
                    <a:pt x="10835" y="4879"/>
                  </a:lnTo>
                  <a:close/>
                </a:path>
              </a:pathLst>
            </a:custGeom>
            <a:grpFill/>
            <a:ln w="8532" cap="flat">
              <a:noFill/>
              <a:prstDash val="solid"/>
              <a:miter/>
            </a:ln>
          </p:spPr>
          <p:txBody>
            <a:bodyPr rtlCol="0" anchor="ctr"/>
            <a:lstStyle/>
            <a:p>
              <a:endParaRPr lang="en-US"/>
            </a:p>
          </p:txBody>
        </p:sp>
        <p:sp>
          <p:nvSpPr>
            <p:cNvPr id="1801" name="Freeform 1800">
              <a:extLst>
                <a:ext uri="{FF2B5EF4-FFF2-40B4-BE49-F238E27FC236}">
                  <a16:creationId xmlns:a16="http://schemas.microsoft.com/office/drawing/2014/main" id="{07111D28-9B4A-2B35-C620-F4CEC9396737}"/>
                </a:ext>
              </a:extLst>
            </p:cNvPr>
            <p:cNvSpPr/>
            <p:nvPr/>
          </p:nvSpPr>
          <p:spPr>
            <a:xfrm>
              <a:off x="7772962" y="4425628"/>
              <a:ext cx="88388" cy="39700"/>
            </a:xfrm>
            <a:custGeom>
              <a:avLst/>
              <a:gdLst>
                <a:gd name="connsiteX0" fmla="*/ 76786 w 88388"/>
                <a:gd name="connsiteY0" fmla="*/ 34153 h 39700"/>
                <a:gd name="connsiteX1" fmla="*/ 88389 w 88388"/>
                <a:gd name="connsiteY1" fmla="*/ 39359 h 39700"/>
                <a:gd name="connsiteX2" fmla="*/ 88303 w 88388"/>
                <a:gd name="connsiteY2" fmla="*/ 39701 h 39700"/>
                <a:gd name="connsiteX3" fmla="*/ 76017 w 88388"/>
                <a:gd name="connsiteY3" fmla="*/ 36201 h 39700"/>
                <a:gd name="connsiteX4" fmla="*/ 41891 w 88388"/>
                <a:gd name="connsiteY4" fmla="*/ 25021 h 39700"/>
                <a:gd name="connsiteX5" fmla="*/ 41891 w 88388"/>
                <a:gd name="connsiteY5" fmla="*/ 25021 h 39700"/>
                <a:gd name="connsiteX6" fmla="*/ 41891 w 88388"/>
                <a:gd name="connsiteY6" fmla="*/ 25021 h 39700"/>
                <a:gd name="connsiteX7" fmla="*/ 41891 w 88388"/>
                <a:gd name="connsiteY7" fmla="*/ 25021 h 39700"/>
                <a:gd name="connsiteX8" fmla="*/ 41891 w 88388"/>
                <a:gd name="connsiteY8" fmla="*/ 25021 h 39700"/>
                <a:gd name="connsiteX9" fmla="*/ 10835 w 88388"/>
                <a:gd name="connsiteY9" fmla="*/ 7098 h 39700"/>
                <a:gd name="connsiteX10" fmla="*/ 0 w 88388"/>
                <a:gd name="connsiteY10" fmla="*/ 270 h 39700"/>
                <a:gd name="connsiteX11" fmla="*/ 170 w 88388"/>
                <a:gd name="connsiteY11" fmla="*/ 14 h 39700"/>
                <a:gd name="connsiteX12" fmla="*/ 11774 w 88388"/>
                <a:gd name="connsiteY12" fmla="*/ 5135 h 39700"/>
                <a:gd name="connsiteX13" fmla="*/ 44876 w 88388"/>
                <a:gd name="connsiteY13" fmla="*/ 18193 h 39700"/>
                <a:gd name="connsiteX14" fmla="*/ 44876 w 88388"/>
                <a:gd name="connsiteY14" fmla="*/ 18193 h 39700"/>
                <a:gd name="connsiteX15" fmla="*/ 44876 w 88388"/>
                <a:gd name="connsiteY15" fmla="*/ 18193 h 39700"/>
                <a:gd name="connsiteX16" fmla="*/ 44876 w 88388"/>
                <a:gd name="connsiteY16" fmla="*/ 18193 h 39700"/>
                <a:gd name="connsiteX17" fmla="*/ 44876 w 88388"/>
                <a:gd name="connsiteY17" fmla="*/ 18193 h 39700"/>
                <a:gd name="connsiteX18" fmla="*/ 76700 w 88388"/>
                <a:gd name="connsiteY18" fmla="*/ 34068 h 3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8388" h="39700">
                  <a:moveTo>
                    <a:pt x="76786" y="34153"/>
                  </a:moveTo>
                  <a:cubicBezTo>
                    <a:pt x="80624" y="35946"/>
                    <a:pt x="84464" y="37653"/>
                    <a:pt x="88389" y="39359"/>
                  </a:cubicBezTo>
                  <a:cubicBezTo>
                    <a:pt x="88389" y="39359"/>
                    <a:pt x="88389" y="39701"/>
                    <a:pt x="88303" y="39701"/>
                  </a:cubicBezTo>
                  <a:cubicBezTo>
                    <a:pt x="84208" y="38591"/>
                    <a:pt x="80112" y="37396"/>
                    <a:pt x="76017" y="36201"/>
                  </a:cubicBezTo>
                  <a:cubicBezTo>
                    <a:pt x="64585" y="32873"/>
                    <a:pt x="53067" y="29374"/>
                    <a:pt x="41891" y="25021"/>
                  </a:cubicBezTo>
                  <a:lnTo>
                    <a:pt x="41891" y="25021"/>
                  </a:lnTo>
                  <a:cubicBezTo>
                    <a:pt x="41891" y="25021"/>
                    <a:pt x="41891" y="25021"/>
                    <a:pt x="41891" y="25021"/>
                  </a:cubicBezTo>
                  <a:lnTo>
                    <a:pt x="41891" y="25021"/>
                  </a:lnTo>
                  <a:cubicBezTo>
                    <a:pt x="41891" y="25021"/>
                    <a:pt x="41891" y="25021"/>
                    <a:pt x="41891" y="25021"/>
                  </a:cubicBezTo>
                  <a:cubicBezTo>
                    <a:pt x="31226" y="19644"/>
                    <a:pt x="20902" y="13413"/>
                    <a:pt x="10835" y="7098"/>
                  </a:cubicBezTo>
                  <a:cubicBezTo>
                    <a:pt x="7166" y="4879"/>
                    <a:pt x="3583" y="2574"/>
                    <a:pt x="0" y="270"/>
                  </a:cubicBezTo>
                  <a:cubicBezTo>
                    <a:pt x="0" y="270"/>
                    <a:pt x="85" y="-72"/>
                    <a:pt x="170" y="14"/>
                  </a:cubicBezTo>
                  <a:cubicBezTo>
                    <a:pt x="4010" y="1721"/>
                    <a:pt x="7849" y="3513"/>
                    <a:pt x="11774" y="5135"/>
                  </a:cubicBezTo>
                  <a:cubicBezTo>
                    <a:pt x="22780" y="9743"/>
                    <a:pt x="33871" y="13925"/>
                    <a:pt x="44876" y="18193"/>
                  </a:cubicBezTo>
                  <a:lnTo>
                    <a:pt x="44876" y="18193"/>
                  </a:lnTo>
                  <a:cubicBezTo>
                    <a:pt x="44876" y="18193"/>
                    <a:pt x="44876" y="18193"/>
                    <a:pt x="44876" y="18193"/>
                  </a:cubicBezTo>
                  <a:lnTo>
                    <a:pt x="44876" y="18193"/>
                  </a:lnTo>
                  <a:cubicBezTo>
                    <a:pt x="44876" y="18193"/>
                    <a:pt x="44876" y="18193"/>
                    <a:pt x="44876" y="18193"/>
                  </a:cubicBezTo>
                  <a:cubicBezTo>
                    <a:pt x="55456" y="23484"/>
                    <a:pt x="65950" y="29032"/>
                    <a:pt x="76700" y="34068"/>
                  </a:cubicBezTo>
                  <a:close/>
                </a:path>
              </a:pathLst>
            </a:custGeom>
            <a:grpFill/>
            <a:ln w="8532" cap="flat">
              <a:noFill/>
              <a:prstDash val="solid"/>
              <a:miter/>
            </a:ln>
          </p:spPr>
          <p:txBody>
            <a:bodyPr rtlCol="0" anchor="ctr"/>
            <a:lstStyle/>
            <a:p>
              <a:endParaRPr lang="en-US"/>
            </a:p>
          </p:txBody>
        </p:sp>
        <p:sp>
          <p:nvSpPr>
            <p:cNvPr id="1802" name="Freeform 1801">
              <a:extLst>
                <a:ext uri="{FF2B5EF4-FFF2-40B4-BE49-F238E27FC236}">
                  <a16:creationId xmlns:a16="http://schemas.microsoft.com/office/drawing/2014/main" id="{8ECBE5B2-3477-70A2-1683-AD24383AA6E3}"/>
                </a:ext>
              </a:extLst>
            </p:cNvPr>
            <p:cNvSpPr/>
            <p:nvPr/>
          </p:nvSpPr>
          <p:spPr>
            <a:xfrm>
              <a:off x="7822872" y="4418473"/>
              <a:ext cx="45047" cy="28250"/>
            </a:xfrm>
            <a:custGeom>
              <a:avLst/>
              <a:gdLst>
                <a:gd name="connsiteX0" fmla="*/ 38564 w 45047"/>
                <a:gd name="connsiteY0" fmla="*/ 25349 h 28250"/>
                <a:gd name="connsiteX1" fmla="*/ 20647 w 45047"/>
                <a:gd name="connsiteY1" fmla="*/ 17241 h 28250"/>
                <a:gd name="connsiteX2" fmla="*/ 20647 w 45047"/>
                <a:gd name="connsiteY2" fmla="*/ 17241 h 28250"/>
                <a:gd name="connsiteX3" fmla="*/ 20647 w 45047"/>
                <a:gd name="connsiteY3" fmla="*/ 17241 h 28250"/>
                <a:gd name="connsiteX4" fmla="*/ 20647 w 45047"/>
                <a:gd name="connsiteY4" fmla="*/ 17241 h 28250"/>
                <a:gd name="connsiteX5" fmla="*/ 20647 w 45047"/>
                <a:gd name="connsiteY5" fmla="*/ 17241 h 28250"/>
                <a:gd name="connsiteX6" fmla="*/ 5460 w 45047"/>
                <a:gd name="connsiteY6" fmla="*/ 4694 h 28250"/>
                <a:gd name="connsiteX7" fmla="*/ 0 w 45047"/>
                <a:gd name="connsiteY7" fmla="*/ 256 h 28250"/>
                <a:gd name="connsiteX8" fmla="*/ 171 w 45047"/>
                <a:gd name="connsiteY8" fmla="*/ 0 h 28250"/>
                <a:gd name="connsiteX9" fmla="*/ 6570 w 45047"/>
                <a:gd name="connsiteY9" fmla="*/ 2902 h 28250"/>
                <a:gd name="connsiteX10" fmla="*/ 24486 w 45047"/>
                <a:gd name="connsiteY10" fmla="*/ 11010 h 28250"/>
                <a:gd name="connsiteX11" fmla="*/ 24486 w 45047"/>
                <a:gd name="connsiteY11" fmla="*/ 11010 h 28250"/>
                <a:gd name="connsiteX12" fmla="*/ 24486 w 45047"/>
                <a:gd name="connsiteY12" fmla="*/ 11010 h 28250"/>
                <a:gd name="connsiteX13" fmla="*/ 24486 w 45047"/>
                <a:gd name="connsiteY13" fmla="*/ 11010 h 28250"/>
                <a:gd name="connsiteX14" fmla="*/ 24486 w 45047"/>
                <a:gd name="connsiteY14" fmla="*/ 11010 h 28250"/>
                <a:gd name="connsiteX15" fmla="*/ 39673 w 45047"/>
                <a:gd name="connsiteY15" fmla="*/ 23556 h 28250"/>
                <a:gd name="connsiteX16" fmla="*/ 45048 w 45047"/>
                <a:gd name="connsiteY16" fmla="*/ 27994 h 28250"/>
                <a:gd name="connsiteX17" fmla="*/ 44877 w 45047"/>
                <a:gd name="connsiteY17" fmla="*/ 28251 h 28250"/>
                <a:gd name="connsiteX18" fmla="*/ 38478 w 45047"/>
                <a:gd name="connsiteY18" fmla="*/ 25349 h 2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47" h="28250">
                  <a:moveTo>
                    <a:pt x="38564" y="25349"/>
                  </a:moveTo>
                  <a:cubicBezTo>
                    <a:pt x="32506" y="22703"/>
                    <a:pt x="26448" y="20228"/>
                    <a:pt x="20647" y="17241"/>
                  </a:cubicBezTo>
                  <a:cubicBezTo>
                    <a:pt x="20647" y="17241"/>
                    <a:pt x="20647" y="17241"/>
                    <a:pt x="20647" y="17241"/>
                  </a:cubicBezTo>
                  <a:cubicBezTo>
                    <a:pt x="20647" y="17241"/>
                    <a:pt x="20647" y="17241"/>
                    <a:pt x="20647" y="17241"/>
                  </a:cubicBezTo>
                  <a:cubicBezTo>
                    <a:pt x="20647" y="17241"/>
                    <a:pt x="20647" y="17241"/>
                    <a:pt x="20647" y="17241"/>
                  </a:cubicBezTo>
                  <a:cubicBezTo>
                    <a:pt x="20647" y="17241"/>
                    <a:pt x="20647" y="17241"/>
                    <a:pt x="20647" y="17241"/>
                  </a:cubicBezTo>
                  <a:cubicBezTo>
                    <a:pt x="15442" y="13314"/>
                    <a:pt x="10494" y="8962"/>
                    <a:pt x="5460" y="4694"/>
                  </a:cubicBezTo>
                  <a:lnTo>
                    <a:pt x="0" y="256"/>
                  </a:lnTo>
                  <a:cubicBezTo>
                    <a:pt x="0" y="256"/>
                    <a:pt x="171" y="0"/>
                    <a:pt x="171" y="0"/>
                  </a:cubicBezTo>
                  <a:lnTo>
                    <a:pt x="6570" y="2902"/>
                  </a:lnTo>
                  <a:cubicBezTo>
                    <a:pt x="12627" y="5548"/>
                    <a:pt x="18684" y="8023"/>
                    <a:pt x="24486" y="11010"/>
                  </a:cubicBezTo>
                  <a:cubicBezTo>
                    <a:pt x="24486" y="11010"/>
                    <a:pt x="24486" y="11010"/>
                    <a:pt x="24486" y="11010"/>
                  </a:cubicBezTo>
                  <a:cubicBezTo>
                    <a:pt x="24486" y="11010"/>
                    <a:pt x="24486" y="11010"/>
                    <a:pt x="24486" y="11010"/>
                  </a:cubicBezTo>
                  <a:cubicBezTo>
                    <a:pt x="24486" y="11010"/>
                    <a:pt x="24486" y="11010"/>
                    <a:pt x="24486" y="11010"/>
                  </a:cubicBezTo>
                  <a:cubicBezTo>
                    <a:pt x="24486" y="11010"/>
                    <a:pt x="24486" y="11010"/>
                    <a:pt x="24486" y="11010"/>
                  </a:cubicBezTo>
                  <a:cubicBezTo>
                    <a:pt x="29690" y="14936"/>
                    <a:pt x="34639" y="19289"/>
                    <a:pt x="39673" y="23556"/>
                  </a:cubicBezTo>
                  <a:lnTo>
                    <a:pt x="45048" y="27994"/>
                  </a:lnTo>
                  <a:cubicBezTo>
                    <a:pt x="45048" y="27994"/>
                    <a:pt x="44877" y="28251"/>
                    <a:pt x="44877" y="28251"/>
                  </a:cubicBezTo>
                  <a:lnTo>
                    <a:pt x="38478" y="25349"/>
                  </a:lnTo>
                  <a:close/>
                </a:path>
              </a:pathLst>
            </a:custGeom>
            <a:grpFill/>
            <a:ln w="8532" cap="flat">
              <a:noFill/>
              <a:prstDash val="solid"/>
              <a:miter/>
            </a:ln>
          </p:spPr>
          <p:txBody>
            <a:bodyPr rtlCol="0" anchor="ctr"/>
            <a:lstStyle/>
            <a:p>
              <a:endParaRPr lang="en-US"/>
            </a:p>
          </p:txBody>
        </p:sp>
        <p:sp>
          <p:nvSpPr>
            <p:cNvPr id="1803" name="Freeform 1802">
              <a:extLst>
                <a:ext uri="{FF2B5EF4-FFF2-40B4-BE49-F238E27FC236}">
                  <a16:creationId xmlns:a16="http://schemas.microsoft.com/office/drawing/2014/main" id="{8C8853E1-89F1-E4EF-1A9B-21EB5CAC6864}"/>
                </a:ext>
              </a:extLst>
            </p:cNvPr>
            <p:cNvSpPr/>
            <p:nvPr/>
          </p:nvSpPr>
          <p:spPr>
            <a:xfrm>
              <a:off x="7957929" y="4411631"/>
              <a:ext cx="109205" cy="47979"/>
            </a:xfrm>
            <a:custGeom>
              <a:avLst/>
              <a:gdLst>
                <a:gd name="connsiteX0" fmla="*/ 94958 w 109205"/>
                <a:gd name="connsiteY0" fmla="*/ 41237 h 47979"/>
                <a:gd name="connsiteX1" fmla="*/ 109206 w 109205"/>
                <a:gd name="connsiteY1" fmla="*/ 47638 h 47979"/>
                <a:gd name="connsiteX2" fmla="*/ 109121 w 109205"/>
                <a:gd name="connsiteY2" fmla="*/ 47980 h 47979"/>
                <a:gd name="connsiteX3" fmla="*/ 94105 w 109205"/>
                <a:gd name="connsiteY3" fmla="*/ 43285 h 47979"/>
                <a:gd name="connsiteX4" fmla="*/ 52470 w 109205"/>
                <a:gd name="connsiteY4" fmla="*/ 28947 h 47979"/>
                <a:gd name="connsiteX5" fmla="*/ 52470 w 109205"/>
                <a:gd name="connsiteY5" fmla="*/ 28947 h 47979"/>
                <a:gd name="connsiteX6" fmla="*/ 52470 w 109205"/>
                <a:gd name="connsiteY6" fmla="*/ 28947 h 47979"/>
                <a:gd name="connsiteX7" fmla="*/ 52470 w 109205"/>
                <a:gd name="connsiteY7" fmla="*/ 28947 h 47979"/>
                <a:gd name="connsiteX8" fmla="*/ 52470 w 109205"/>
                <a:gd name="connsiteY8" fmla="*/ 28947 h 47979"/>
                <a:gd name="connsiteX9" fmla="*/ 13651 w 109205"/>
                <a:gd name="connsiteY9" fmla="*/ 8122 h 47979"/>
                <a:gd name="connsiteX10" fmla="*/ 0 w 109205"/>
                <a:gd name="connsiteY10" fmla="*/ 270 h 47979"/>
                <a:gd name="connsiteX11" fmla="*/ 170 w 109205"/>
                <a:gd name="connsiteY11" fmla="*/ 14 h 47979"/>
                <a:gd name="connsiteX12" fmla="*/ 14504 w 109205"/>
                <a:gd name="connsiteY12" fmla="*/ 6159 h 47979"/>
                <a:gd name="connsiteX13" fmla="*/ 55285 w 109205"/>
                <a:gd name="connsiteY13" fmla="*/ 22204 h 47979"/>
                <a:gd name="connsiteX14" fmla="*/ 55285 w 109205"/>
                <a:gd name="connsiteY14" fmla="*/ 22204 h 47979"/>
                <a:gd name="connsiteX15" fmla="*/ 55371 w 109205"/>
                <a:gd name="connsiteY15" fmla="*/ 22204 h 47979"/>
                <a:gd name="connsiteX16" fmla="*/ 55456 w 109205"/>
                <a:gd name="connsiteY16" fmla="*/ 22204 h 47979"/>
                <a:gd name="connsiteX17" fmla="*/ 55456 w 109205"/>
                <a:gd name="connsiteY17" fmla="*/ 22204 h 47979"/>
                <a:gd name="connsiteX18" fmla="*/ 94958 w 109205"/>
                <a:gd name="connsiteY18" fmla="*/ 41322 h 4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205" h="47979">
                  <a:moveTo>
                    <a:pt x="94958" y="41237"/>
                  </a:moveTo>
                  <a:lnTo>
                    <a:pt x="109206" y="47638"/>
                  </a:lnTo>
                  <a:cubicBezTo>
                    <a:pt x="109206" y="47638"/>
                    <a:pt x="109206" y="47980"/>
                    <a:pt x="109121" y="47980"/>
                  </a:cubicBezTo>
                  <a:lnTo>
                    <a:pt x="94105" y="43285"/>
                  </a:lnTo>
                  <a:cubicBezTo>
                    <a:pt x="80112" y="38847"/>
                    <a:pt x="66121" y="34324"/>
                    <a:pt x="52470" y="28947"/>
                  </a:cubicBezTo>
                  <a:lnTo>
                    <a:pt x="52470" y="28947"/>
                  </a:lnTo>
                  <a:cubicBezTo>
                    <a:pt x="52470" y="28947"/>
                    <a:pt x="52470" y="28947"/>
                    <a:pt x="52470" y="28947"/>
                  </a:cubicBezTo>
                  <a:lnTo>
                    <a:pt x="52470" y="28947"/>
                  </a:lnTo>
                  <a:cubicBezTo>
                    <a:pt x="52470" y="28947"/>
                    <a:pt x="52470" y="28947"/>
                    <a:pt x="52470" y="28947"/>
                  </a:cubicBezTo>
                  <a:cubicBezTo>
                    <a:pt x="39246" y="22546"/>
                    <a:pt x="26363" y="15376"/>
                    <a:pt x="13651" y="8122"/>
                  </a:cubicBezTo>
                  <a:lnTo>
                    <a:pt x="0" y="270"/>
                  </a:lnTo>
                  <a:cubicBezTo>
                    <a:pt x="0" y="270"/>
                    <a:pt x="0" y="-72"/>
                    <a:pt x="170" y="14"/>
                  </a:cubicBezTo>
                  <a:lnTo>
                    <a:pt x="14504" y="6159"/>
                  </a:lnTo>
                  <a:cubicBezTo>
                    <a:pt x="28069" y="11706"/>
                    <a:pt x="41720" y="16827"/>
                    <a:pt x="55285" y="22204"/>
                  </a:cubicBezTo>
                  <a:lnTo>
                    <a:pt x="55285" y="22204"/>
                  </a:lnTo>
                  <a:cubicBezTo>
                    <a:pt x="55285" y="22204"/>
                    <a:pt x="55371" y="22204"/>
                    <a:pt x="55371" y="22204"/>
                  </a:cubicBezTo>
                  <a:lnTo>
                    <a:pt x="55456" y="22204"/>
                  </a:lnTo>
                  <a:cubicBezTo>
                    <a:pt x="55456" y="22204"/>
                    <a:pt x="55456" y="22204"/>
                    <a:pt x="55456" y="22204"/>
                  </a:cubicBezTo>
                  <a:cubicBezTo>
                    <a:pt x="68595" y="28520"/>
                    <a:pt x="81649" y="35178"/>
                    <a:pt x="94958" y="41322"/>
                  </a:cubicBezTo>
                  <a:close/>
                </a:path>
              </a:pathLst>
            </a:custGeom>
            <a:grpFill/>
            <a:ln w="8532" cap="flat">
              <a:noFill/>
              <a:prstDash val="solid"/>
              <a:miter/>
            </a:ln>
          </p:spPr>
          <p:txBody>
            <a:bodyPr rtlCol="0" anchor="ctr"/>
            <a:lstStyle/>
            <a:p>
              <a:endParaRPr lang="en-US"/>
            </a:p>
          </p:txBody>
        </p:sp>
        <p:sp>
          <p:nvSpPr>
            <p:cNvPr id="1804" name="Freeform 1803">
              <a:extLst>
                <a:ext uri="{FF2B5EF4-FFF2-40B4-BE49-F238E27FC236}">
                  <a16:creationId xmlns:a16="http://schemas.microsoft.com/office/drawing/2014/main" id="{9F8ABDF8-CD43-FCD3-FDA0-60C741DAA51A}"/>
                </a:ext>
              </a:extLst>
            </p:cNvPr>
            <p:cNvSpPr/>
            <p:nvPr/>
          </p:nvSpPr>
          <p:spPr>
            <a:xfrm>
              <a:off x="8014153" y="4414618"/>
              <a:ext cx="108864" cy="50468"/>
            </a:xfrm>
            <a:custGeom>
              <a:avLst/>
              <a:gdLst>
                <a:gd name="connsiteX0" fmla="*/ 94702 w 108864"/>
                <a:gd name="connsiteY0" fmla="*/ 43371 h 50468"/>
                <a:gd name="connsiteX1" fmla="*/ 108865 w 108864"/>
                <a:gd name="connsiteY1" fmla="*/ 50199 h 50468"/>
                <a:gd name="connsiteX2" fmla="*/ 108779 w 108864"/>
                <a:gd name="connsiteY2" fmla="*/ 50454 h 50468"/>
                <a:gd name="connsiteX3" fmla="*/ 93849 w 108864"/>
                <a:gd name="connsiteY3" fmla="*/ 45334 h 50468"/>
                <a:gd name="connsiteX4" fmla="*/ 52300 w 108864"/>
                <a:gd name="connsiteY4" fmla="*/ 29886 h 50468"/>
                <a:gd name="connsiteX5" fmla="*/ 52300 w 108864"/>
                <a:gd name="connsiteY5" fmla="*/ 29886 h 50468"/>
                <a:gd name="connsiteX6" fmla="*/ 52300 w 108864"/>
                <a:gd name="connsiteY6" fmla="*/ 29886 h 50468"/>
                <a:gd name="connsiteX7" fmla="*/ 52300 w 108864"/>
                <a:gd name="connsiteY7" fmla="*/ 29886 h 50468"/>
                <a:gd name="connsiteX8" fmla="*/ 52300 w 108864"/>
                <a:gd name="connsiteY8" fmla="*/ 29886 h 50468"/>
                <a:gd name="connsiteX9" fmla="*/ 13651 w 108864"/>
                <a:gd name="connsiteY9" fmla="*/ 8293 h 50468"/>
                <a:gd name="connsiteX10" fmla="*/ 0 w 108864"/>
                <a:gd name="connsiteY10" fmla="*/ 270 h 50468"/>
                <a:gd name="connsiteX11" fmla="*/ 171 w 108864"/>
                <a:gd name="connsiteY11" fmla="*/ 14 h 50468"/>
                <a:gd name="connsiteX12" fmla="*/ 14504 w 108864"/>
                <a:gd name="connsiteY12" fmla="*/ 6329 h 50468"/>
                <a:gd name="connsiteX13" fmla="*/ 55371 w 108864"/>
                <a:gd name="connsiteY13" fmla="*/ 23143 h 50468"/>
                <a:gd name="connsiteX14" fmla="*/ 55371 w 108864"/>
                <a:gd name="connsiteY14" fmla="*/ 23143 h 50468"/>
                <a:gd name="connsiteX15" fmla="*/ 55456 w 108864"/>
                <a:gd name="connsiteY15" fmla="*/ 23143 h 50468"/>
                <a:gd name="connsiteX16" fmla="*/ 55542 w 108864"/>
                <a:gd name="connsiteY16" fmla="*/ 23143 h 50468"/>
                <a:gd name="connsiteX17" fmla="*/ 55542 w 108864"/>
                <a:gd name="connsiteY17" fmla="*/ 23143 h 50468"/>
                <a:gd name="connsiteX18" fmla="*/ 94788 w 108864"/>
                <a:gd name="connsiteY18" fmla="*/ 43285 h 50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864" h="50468">
                  <a:moveTo>
                    <a:pt x="94702" y="43371"/>
                  </a:moveTo>
                  <a:lnTo>
                    <a:pt x="108865" y="50199"/>
                  </a:lnTo>
                  <a:cubicBezTo>
                    <a:pt x="108865" y="50199"/>
                    <a:pt x="108865" y="50540"/>
                    <a:pt x="108779" y="50454"/>
                  </a:cubicBezTo>
                  <a:lnTo>
                    <a:pt x="93849" y="45334"/>
                  </a:lnTo>
                  <a:cubicBezTo>
                    <a:pt x="79942" y="40554"/>
                    <a:pt x="65951" y="35604"/>
                    <a:pt x="52300" y="29886"/>
                  </a:cubicBezTo>
                  <a:lnTo>
                    <a:pt x="52300" y="29886"/>
                  </a:lnTo>
                  <a:cubicBezTo>
                    <a:pt x="52300" y="29886"/>
                    <a:pt x="52300" y="29886"/>
                    <a:pt x="52300" y="29886"/>
                  </a:cubicBezTo>
                  <a:lnTo>
                    <a:pt x="52300" y="29886"/>
                  </a:lnTo>
                  <a:cubicBezTo>
                    <a:pt x="52300" y="29886"/>
                    <a:pt x="52300" y="29886"/>
                    <a:pt x="52300" y="29886"/>
                  </a:cubicBezTo>
                  <a:cubicBezTo>
                    <a:pt x="39161" y="23143"/>
                    <a:pt x="26363" y="15803"/>
                    <a:pt x="13651" y="8293"/>
                  </a:cubicBezTo>
                  <a:lnTo>
                    <a:pt x="0" y="270"/>
                  </a:lnTo>
                  <a:cubicBezTo>
                    <a:pt x="0" y="270"/>
                    <a:pt x="85" y="-72"/>
                    <a:pt x="171" y="14"/>
                  </a:cubicBezTo>
                  <a:lnTo>
                    <a:pt x="14504" y="6329"/>
                  </a:lnTo>
                  <a:cubicBezTo>
                    <a:pt x="28070" y="12133"/>
                    <a:pt x="41806" y="17510"/>
                    <a:pt x="55371" y="23143"/>
                  </a:cubicBezTo>
                  <a:lnTo>
                    <a:pt x="55371" y="23143"/>
                  </a:lnTo>
                  <a:cubicBezTo>
                    <a:pt x="55371" y="23143"/>
                    <a:pt x="55456" y="23143"/>
                    <a:pt x="55456" y="23143"/>
                  </a:cubicBezTo>
                  <a:lnTo>
                    <a:pt x="55542" y="23143"/>
                  </a:lnTo>
                  <a:cubicBezTo>
                    <a:pt x="55542" y="23143"/>
                    <a:pt x="55542" y="23143"/>
                    <a:pt x="55542" y="23143"/>
                  </a:cubicBezTo>
                  <a:cubicBezTo>
                    <a:pt x="68680" y="29800"/>
                    <a:pt x="81649" y="36713"/>
                    <a:pt x="94788" y="43285"/>
                  </a:cubicBezTo>
                  <a:close/>
                </a:path>
              </a:pathLst>
            </a:custGeom>
            <a:grpFill/>
            <a:ln w="8532" cap="flat">
              <a:noFill/>
              <a:prstDash val="solid"/>
              <a:miter/>
            </a:ln>
          </p:spPr>
          <p:txBody>
            <a:bodyPr rtlCol="0" anchor="ctr"/>
            <a:lstStyle/>
            <a:p>
              <a:endParaRPr lang="en-US"/>
            </a:p>
          </p:txBody>
        </p:sp>
        <p:sp>
          <p:nvSpPr>
            <p:cNvPr id="1805" name="Freeform 1804">
              <a:extLst>
                <a:ext uri="{FF2B5EF4-FFF2-40B4-BE49-F238E27FC236}">
                  <a16:creationId xmlns:a16="http://schemas.microsoft.com/office/drawing/2014/main" id="{F333FCC4-5884-DD99-5650-879846E92AF7}"/>
                </a:ext>
              </a:extLst>
            </p:cNvPr>
            <p:cNvSpPr/>
            <p:nvPr/>
          </p:nvSpPr>
          <p:spPr>
            <a:xfrm>
              <a:off x="8096399" y="4441588"/>
              <a:ext cx="80113" cy="35276"/>
            </a:xfrm>
            <a:custGeom>
              <a:avLst/>
              <a:gdLst>
                <a:gd name="connsiteX0" fmla="*/ 41549 w 80113"/>
                <a:gd name="connsiteY0" fmla="*/ 14267 h 35276"/>
                <a:gd name="connsiteX1" fmla="*/ 41549 w 80113"/>
                <a:gd name="connsiteY1" fmla="*/ 14267 h 35276"/>
                <a:gd name="connsiteX2" fmla="*/ 41549 w 80113"/>
                <a:gd name="connsiteY2" fmla="*/ 14267 h 35276"/>
                <a:gd name="connsiteX3" fmla="*/ 41549 w 80113"/>
                <a:gd name="connsiteY3" fmla="*/ 14267 h 35276"/>
                <a:gd name="connsiteX4" fmla="*/ 70046 w 80113"/>
                <a:gd name="connsiteY4" fmla="*/ 29544 h 35276"/>
                <a:gd name="connsiteX5" fmla="*/ 80113 w 80113"/>
                <a:gd name="connsiteY5" fmla="*/ 35007 h 35276"/>
                <a:gd name="connsiteX6" fmla="*/ 80028 w 80113"/>
                <a:gd name="connsiteY6" fmla="*/ 35262 h 35276"/>
                <a:gd name="connsiteX7" fmla="*/ 69107 w 80113"/>
                <a:gd name="connsiteY7" fmla="*/ 31507 h 35276"/>
                <a:gd name="connsiteX8" fmla="*/ 38564 w 80113"/>
                <a:gd name="connsiteY8" fmla="*/ 21009 h 35276"/>
                <a:gd name="connsiteX9" fmla="*/ 38564 w 80113"/>
                <a:gd name="connsiteY9" fmla="*/ 21009 h 35276"/>
                <a:gd name="connsiteX10" fmla="*/ 38564 w 80113"/>
                <a:gd name="connsiteY10" fmla="*/ 21009 h 35276"/>
                <a:gd name="connsiteX11" fmla="*/ 38564 w 80113"/>
                <a:gd name="connsiteY11" fmla="*/ 21009 h 35276"/>
                <a:gd name="connsiteX12" fmla="*/ 38564 w 80113"/>
                <a:gd name="connsiteY12" fmla="*/ 21009 h 35276"/>
                <a:gd name="connsiteX13" fmla="*/ 10153 w 80113"/>
                <a:gd name="connsiteY13" fmla="*/ 5732 h 35276"/>
                <a:gd name="connsiteX14" fmla="*/ 0 w 80113"/>
                <a:gd name="connsiteY14" fmla="*/ 270 h 35276"/>
                <a:gd name="connsiteX15" fmla="*/ 171 w 80113"/>
                <a:gd name="connsiteY15" fmla="*/ 14 h 35276"/>
                <a:gd name="connsiteX16" fmla="*/ 11006 w 80113"/>
                <a:gd name="connsiteY16" fmla="*/ 3769 h 35276"/>
                <a:gd name="connsiteX17" fmla="*/ 41549 w 80113"/>
                <a:gd name="connsiteY17" fmla="*/ 14267 h 35276"/>
                <a:gd name="connsiteX18" fmla="*/ 41549 w 80113"/>
                <a:gd name="connsiteY18" fmla="*/ 14267 h 35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0113" h="35276">
                  <a:moveTo>
                    <a:pt x="41549" y="14267"/>
                  </a:moveTo>
                  <a:cubicBezTo>
                    <a:pt x="41549" y="14267"/>
                    <a:pt x="41549" y="14267"/>
                    <a:pt x="41549" y="14267"/>
                  </a:cubicBezTo>
                  <a:cubicBezTo>
                    <a:pt x="41549" y="14267"/>
                    <a:pt x="41549" y="14267"/>
                    <a:pt x="41549" y="14267"/>
                  </a:cubicBezTo>
                  <a:cubicBezTo>
                    <a:pt x="41549" y="14267"/>
                    <a:pt x="41549" y="14267"/>
                    <a:pt x="41549" y="14267"/>
                  </a:cubicBezTo>
                  <a:cubicBezTo>
                    <a:pt x="51190" y="19047"/>
                    <a:pt x="60575" y="24424"/>
                    <a:pt x="70046" y="29544"/>
                  </a:cubicBezTo>
                  <a:lnTo>
                    <a:pt x="80113" y="35007"/>
                  </a:lnTo>
                  <a:cubicBezTo>
                    <a:pt x="80113" y="35007"/>
                    <a:pt x="80113" y="35348"/>
                    <a:pt x="80028" y="35262"/>
                  </a:cubicBezTo>
                  <a:lnTo>
                    <a:pt x="69107" y="31507"/>
                  </a:lnTo>
                  <a:cubicBezTo>
                    <a:pt x="58869" y="28093"/>
                    <a:pt x="48631" y="24765"/>
                    <a:pt x="38564" y="21009"/>
                  </a:cubicBezTo>
                  <a:cubicBezTo>
                    <a:pt x="38564" y="21009"/>
                    <a:pt x="38564" y="21009"/>
                    <a:pt x="38564" y="21009"/>
                  </a:cubicBezTo>
                  <a:cubicBezTo>
                    <a:pt x="38564" y="21009"/>
                    <a:pt x="38564" y="21009"/>
                    <a:pt x="38564" y="21009"/>
                  </a:cubicBezTo>
                  <a:cubicBezTo>
                    <a:pt x="38564" y="21009"/>
                    <a:pt x="38564" y="21009"/>
                    <a:pt x="38564" y="21009"/>
                  </a:cubicBezTo>
                  <a:cubicBezTo>
                    <a:pt x="38564" y="21009"/>
                    <a:pt x="38564" y="21009"/>
                    <a:pt x="38564" y="21009"/>
                  </a:cubicBezTo>
                  <a:cubicBezTo>
                    <a:pt x="28923" y="16230"/>
                    <a:pt x="19537" y="10853"/>
                    <a:pt x="10153" y="5732"/>
                  </a:cubicBezTo>
                  <a:lnTo>
                    <a:pt x="0" y="270"/>
                  </a:lnTo>
                  <a:cubicBezTo>
                    <a:pt x="0" y="270"/>
                    <a:pt x="0" y="-72"/>
                    <a:pt x="171" y="14"/>
                  </a:cubicBezTo>
                  <a:lnTo>
                    <a:pt x="11006" y="3769"/>
                  </a:lnTo>
                  <a:cubicBezTo>
                    <a:pt x="21244" y="7183"/>
                    <a:pt x="31482" y="10512"/>
                    <a:pt x="41549" y="14267"/>
                  </a:cubicBezTo>
                  <a:cubicBezTo>
                    <a:pt x="41549" y="14267"/>
                    <a:pt x="41549" y="14267"/>
                    <a:pt x="41549" y="14267"/>
                  </a:cubicBezTo>
                  <a:close/>
                </a:path>
              </a:pathLst>
            </a:custGeom>
            <a:grpFill/>
            <a:ln w="8532" cap="flat">
              <a:noFill/>
              <a:prstDash val="solid"/>
              <a:miter/>
            </a:ln>
          </p:spPr>
          <p:txBody>
            <a:bodyPr rtlCol="0" anchor="ctr"/>
            <a:lstStyle/>
            <a:p>
              <a:endParaRPr lang="en-US"/>
            </a:p>
          </p:txBody>
        </p:sp>
        <p:sp>
          <p:nvSpPr>
            <p:cNvPr id="1806" name="Freeform 1805">
              <a:extLst>
                <a:ext uri="{FF2B5EF4-FFF2-40B4-BE49-F238E27FC236}">
                  <a16:creationId xmlns:a16="http://schemas.microsoft.com/office/drawing/2014/main" id="{7EFDA67F-5AA4-8181-EC37-2EA880C32997}"/>
                </a:ext>
              </a:extLst>
            </p:cNvPr>
            <p:cNvSpPr/>
            <p:nvPr/>
          </p:nvSpPr>
          <p:spPr>
            <a:xfrm>
              <a:off x="8138289" y="4436126"/>
              <a:ext cx="102722" cy="50382"/>
            </a:xfrm>
            <a:custGeom>
              <a:avLst/>
              <a:gdLst>
                <a:gd name="connsiteX0" fmla="*/ 88559 w 102722"/>
                <a:gd name="connsiteY0" fmla="*/ 44651 h 50382"/>
                <a:gd name="connsiteX1" fmla="*/ 49655 w 102722"/>
                <a:gd name="connsiteY1" fmla="*/ 28520 h 50382"/>
                <a:gd name="connsiteX2" fmla="*/ 49655 w 102722"/>
                <a:gd name="connsiteY2" fmla="*/ 28520 h 50382"/>
                <a:gd name="connsiteX3" fmla="*/ 49655 w 102722"/>
                <a:gd name="connsiteY3" fmla="*/ 28520 h 50382"/>
                <a:gd name="connsiteX4" fmla="*/ 49655 w 102722"/>
                <a:gd name="connsiteY4" fmla="*/ 28520 h 50382"/>
                <a:gd name="connsiteX5" fmla="*/ 49655 w 102722"/>
                <a:gd name="connsiteY5" fmla="*/ 28520 h 50382"/>
                <a:gd name="connsiteX6" fmla="*/ 13054 w 102722"/>
                <a:gd name="connsiteY6" fmla="*/ 7695 h 50382"/>
                <a:gd name="connsiteX7" fmla="*/ 0 w 102722"/>
                <a:gd name="connsiteY7" fmla="*/ 270 h 50382"/>
                <a:gd name="connsiteX8" fmla="*/ 171 w 102722"/>
                <a:gd name="connsiteY8" fmla="*/ 14 h 50382"/>
                <a:gd name="connsiteX9" fmla="*/ 13992 w 102722"/>
                <a:gd name="connsiteY9" fmla="*/ 5732 h 50382"/>
                <a:gd name="connsiteX10" fmla="*/ 52897 w 102722"/>
                <a:gd name="connsiteY10" fmla="*/ 21863 h 50382"/>
                <a:gd name="connsiteX11" fmla="*/ 52897 w 102722"/>
                <a:gd name="connsiteY11" fmla="*/ 21863 h 50382"/>
                <a:gd name="connsiteX12" fmla="*/ 52982 w 102722"/>
                <a:gd name="connsiteY12" fmla="*/ 21863 h 50382"/>
                <a:gd name="connsiteX13" fmla="*/ 53068 w 102722"/>
                <a:gd name="connsiteY13" fmla="*/ 21863 h 50382"/>
                <a:gd name="connsiteX14" fmla="*/ 53068 w 102722"/>
                <a:gd name="connsiteY14" fmla="*/ 21863 h 50382"/>
                <a:gd name="connsiteX15" fmla="*/ 89754 w 102722"/>
                <a:gd name="connsiteY15" fmla="*/ 42688 h 50382"/>
                <a:gd name="connsiteX16" fmla="*/ 102722 w 102722"/>
                <a:gd name="connsiteY16" fmla="*/ 50113 h 50382"/>
                <a:gd name="connsiteX17" fmla="*/ 102551 w 102722"/>
                <a:gd name="connsiteY17" fmla="*/ 50369 h 50382"/>
                <a:gd name="connsiteX18" fmla="*/ 88645 w 102722"/>
                <a:gd name="connsiteY18" fmla="*/ 44651 h 5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2722" h="50382">
                  <a:moveTo>
                    <a:pt x="88559" y="44651"/>
                  </a:moveTo>
                  <a:cubicBezTo>
                    <a:pt x="75591" y="39359"/>
                    <a:pt x="62452" y="34238"/>
                    <a:pt x="49655" y="28520"/>
                  </a:cubicBezTo>
                  <a:cubicBezTo>
                    <a:pt x="49655" y="28520"/>
                    <a:pt x="49655" y="28520"/>
                    <a:pt x="49655" y="28520"/>
                  </a:cubicBezTo>
                  <a:cubicBezTo>
                    <a:pt x="49655" y="28520"/>
                    <a:pt x="49655" y="28520"/>
                    <a:pt x="49655" y="28520"/>
                  </a:cubicBezTo>
                  <a:cubicBezTo>
                    <a:pt x="49655" y="28520"/>
                    <a:pt x="49655" y="28520"/>
                    <a:pt x="49655" y="28520"/>
                  </a:cubicBezTo>
                  <a:cubicBezTo>
                    <a:pt x="49655" y="28520"/>
                    <a:pt x="49655" y="28520"/>
                    <a:pt x="49655" y="28520"/>
                  </a:cubicBezTo>
                  <a:cubicBezTo>
                    <a:pt x="37284" y="21863"/>
                    <a:pt x="25169" y="14694"/>
                    <a:pt x="13054" y="7695"/>
                  </a:cubicBezTo>
                  <a:lnTo>
                    <a:pt x="0" y="270"/>
                  </a:lnTo>
                  <a:cubicBezTo>
                    <a:pt x="0" y="270"/>
                    <a:pt x="0" y="-72"/>
                    <a:pt x="171" y="14"/>
                  </a:cubicBezTo>
                  <a:lnTo>
                    <a:pt x="13992" y="5732"/>
                  </a:lnTo>
                  <a:cubicBezTo>
                    <a:pt x="26961" y="11024"/>
                    <a:pt x="40099" y="16230"/>
                    <a:pt x="52897" y="21863"/>
                  </a:cubicBezTo>
                  <a:cubicBezTo>
                    <a:pt x="52897" y="21863"/>
                    <a:pt x="52897" y="21863"/>
                    <a:pt x="52897" y="21863"/>
                  </a:cubicBezTo>
                  <a:cubicBezTo>
                    <a:pt x="52897" y="21863"/>
                    <a:pt x="52897" y="21863"/>
                    <a:pt x="52982" y="21863"/>
                  </a:cubicBezTo>
                  <a:cubicBezTo>
                    <a:pt x="52982" y="21863"/>
                    <a:pt x="52982" y="21863"/>
                    <a:pt x="53068" y="21863"/>
                  </a:cubicBezTo>
                  <a:cubicBezTo>
                    <a:pt x="53068" y="21863"/>
                    <a:pt x="53068" y="21863"/>
                    <a:pt x="53068" y="21863"/>
                  </a:cubicBezTo>
                  <a:cubicBezTo>
                    <a:pt x="65439" y="28520"/>
                    <a:pt x="77554" y="35690"/>
                    <a:pt x="89754" y="42688"/>
                  </a:cubicBezTo>
                  <a:lnTo>
                    <a:pt x="102722" y="50113"/>
                  </a:lnTo>
                  <a:cubicBezTo>
                    <a:pt x="102722" y="50113"/>
                    <a:pt x="102722" y="50455"/>
                    <a:pt x="102551" y="50369"/>
                  </a:cubicBezTo>
                  <a:lnTo>
                    <a:pt x="88645" y="44651"/>
                  </a:lnTo>
                  <a:close/>
                </a:path>
              </a:pathLst>
            </a:custGeom>
            <a:grpFill/>
            <a:ln w="8532" cap="flat">
              <a:noFill/>
              <a:prstDash val="solid"/>
              <a:miter/>
            </a:ln>
          </p:spPr>
          <p:txBody>
            <a:bodyPr rtlCol="0" anchor="ctr"/>
            <a:lstStyle/>
            <a:p>
              <a:endParaRPr lang="en-US"/>
            </a:p>
          </p:txBody>
        </p:sp>
        <p:sp>
          <p:nvSpPr>
            <p:cNvPr id="1807" name="Freeform 1806">
              <a:extLst>
                <a:ext uri="{FF2B5EF4-FFF2-40B4-BE49-F238E27FC236}">
                  <a16:creationId xmlns:a16="http://schemas.microsoft.com/office/drawing/2014/main" id="{12277248-3C5E-93A3-B809-CCDEC4B3CE20}"/>
                </a:ext>
              </a:extLst>
            </p:cNvPr>
            <p:cNvSpPr/>
            <p:nvPr/>
          </p:nvSpPr>
          <p:spPr>
            <a:xfrm>
              <a:off x="8401067" y="4572854"/>
              <a:ext cx="96322" cy="48590"/>
            </a:xfrm>
            <a:custGeom>
              <a:avLst/>
              <a:gdLst>
                <a:gd name="connsiteX0" fmla="*/ 96238 w 96322"/>
                <a:gd name="connsiteY0" fmla="*/ 48321 h 48590"/>
                <a:gd name="connsiteX1" fmla="*/ 96152 w 96322"/>
                <a:gd name="connsiteY1" fmla="*/ 48577 h 48590"/>
                <a:gd name="connsiteX2" fmla="*/ 82843 w 96322"/>
                <a:gd name="connsiteY2" fmla="*/ 43712 h 48590"/>
                <a:gd name="connsiteX3" fmla="*/ 45815 w 96322"/>
                <a:gd name="connsiteY3" fmla="*/ 28947 h 48590"/>
                <a:gd name="connsiteX4" fmla="*/ 45815 w 96322"/>
                <a:gd name="connsiteY4" fmla="*/ 28947 h 48590"/>
                <a:gd name="connsiteX5" fmla="*/ 45815 w 96322"/>
                <a:gd name="connsiteY5" fmla="*/ 28947 h 48590"/>
                <a:gd name="connsiteX6" fmla="*/ 45815 w 96322"/>
                <a:gd name="connsiteY6" fmla="*/ 28947 h 48590"/>
                <a:gd name="connsiteX7" fmla="*/ 45815 w 96322"/>
                <a:gd name="connsiteY7" fmla="*/ 28947 h 48590"/>
                <a:gd name="connsiteX8" fmla="*/ 11859 w 96322"/>
                <a:gd name="connsiteY8" fmla="*/ 8036 h 48590"/>
                <a:gd name="connsiteX9" fmla="*/ 0 w 96322"/>
                <a:gd name="connsiteY9" fmla="*/ 270 h 48590"/>
                <a:gd name="connsiteX10" fmla="*/ 170 w 96322"/>
                <a:gd name="connsiteY10" fmla="*/ 14 h 48590"/>
                <a:gd name="connsiteX11" fmla="*/ 12883 w 96322"/>
                <a:gd name="connsiteY11" fmla="*/ 6074 h 48590"/>
                <a:gd name="connsiteX12" fmla="*/ 49143 w 96322"/>
                <a:gd name="connsiteY12" fmla="*/ 22205 h 48590"/>
                <a:gd name="connsiteX13" fmla="*/ 49143 w 96322"/>
                <a:gd name="connsiteY13" fmla="*/ 22205 h 48590"/>
                <a:gd name="connsiteX14" fmla="*/ 49143 w 96322"/>
                <a:gd name="connsiteY14" fmla="*/ 22205 h 48590"/>
                <a:gd name="connsiteX15" fmla="*/ 49228 w 96322"/>
                <a:gd name="connsiteY15" fmla="*/ 22205 h 48590"/>
                <a:gd name="connsiteX16" fmla="*/ 49228 w 96322"/>
                <a:gd name="connsiteY16" fmla="*/ 22205 h 48590"/>
                <a:gd name="connsiteX17" fmla="*/ 83866 w 96322"/>
                <a:gd name="connsiteY17" fmla="*/ 41578 h 48590"/>
                <a:gd name="connsiteX18" fmla="*/ 96323 w 96322"/>
                <a:gd name="connsiteY18" fmla="*/ 48150 h 4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322" h="48590">
                  <a:moveTo>
                    <a:pt x="96238" y="48321"/>
                  </a:moveTo>
                  <a:cubicBezTo>
                    <a:pt x="96238" y="48321"/>
                    <a:pt x="96238" y="48662"/>
                    <a:pt x="96152" y="48577"/>
                  </a:cubicBezTo>
                  <a:lnTo>
                    <a:pt x="82843" y="43712"/>
                  </a:lnTo>
                  <a:cubicBezTo>
                    <a:pt x="70387" y="39103"/>
                    <a:pt x="57930" y="34409"/>
                    <a:pt x="45815" y="28947"/>
                  </a:cubicBezTo>
                  <a:lnTo>
                    <a:pt x="45815" y="28947"/>
                  </a:lnTo>
                  <a:cubicBezTo>
                    <a:pt x="45815" y="28947"/>
                    <a:pt x="45815" y="28947"/>
                    <a:pt x="45815" y="28947"/>
                  </a:cubicBezTo>
                  <a:lnTo>
                    <a:pt x="45815" y="28947"/>
                  </a:lnTo>
                  <a:cubicBezTo>
                    <a:pt x="45815" y="28947"/>
                    <a:pt x="45815" y="28947"/>
                    <a:pt x="45815" y="28947"/>
                  </a:cubicBezTo>
                  <a:cubicBezTo>
                    <a:pt x="34212" y="22460"/>
                    <a:pt x="22950" y="15291"/>
                    <a:pt x="11859" y="8036"/>
                  </a:cubicBezTo>
                  <a:lnTo>
                    <a:pt x="0" y="270"/>
                  </a:lnTo>
                  <a:cubicBezTo>
                    <a:pt x="0" y="270"/>
                    <a:pt x="85" y="-72"/>
                    <a:pt x="170" y="14"/>
                  </a:cubicBezTo>
                  <a:lnTo>
                    <a:pt x="12883" y="6074"/>
                  </a:lnTo>
                  <a:cubicBezTo>
                    <a:pt x="24912" y="11621"/>
                    <a:pt x="37113" y="16828"/>
                    <a:pt x="49143" y="22205"/>
                  </a:cubicBezTo>
                  <a:lnTo>
                    <a:pt x="49143" y="22205"/>
                  </a:lnTo>
                  <a:cubicBezTo>
                    <a:pt x="49143" y="22205"/>
                    <a:pt x="49143" y="22205"/>
                    <a:pt x="49143" y="22205"/>
                  </a:cubicBezTo>
                  <a:lnTo>
                    <a:pt x="49228" y="22205"/>
                  </a:lnTo>
                  <a:cubicBezTo>
                    <a:pt x="49228" y="22205"/>
                    <a:pt x="49228" y="22205"/>
                    <a:pt x="49228" y="22205"/>
                  </a:cubicBezTo>
                  <a:cubicBezTo>
                    <a:pt x="60746" y="28606"/>
                    <a:pt x="72178" y="35263"/>
                    <a:pt x="83866" y="41578"/>
                  </a:cubicBezTo>
                  <a:lnTo>
                    <a:pt x="96323" y="48150"/>
                  </a:lnTo>
                  <a:close/>
                </a:path>
              </a:pathLst>
            </a:custGeom>
            <a:grpFill/>
            <a:ln w="8532" cap="flat">
              <a:noFill/>
              <a:prstDash val="solid"/>
              <a:miter/>
            </a:ln>
          </p:spPr>
          <p:txBody>
            <a:bodyPr rtlCol="0" anchor="ctr"/>
            <a:lstStyle/>
            <a:p>
              <a:endParaRPr lang="en-US"/>
            </a:p>
          </p:txBody>
        </p:sp>
        <p:sp>
          <p:nvSpPr>
            <p:cNvPr id="1808" name="Freeform 1807">
              <a:extLst>
                <a:ext uri="{FF2B5EF4-FFF2-40B4-BE49-F238E27FC236}">
                  <a16:creationId xmlns:a16="http://schemas.microsoft.com/office/drawing/2014/main" id="{EF28CB47-927D-FCD9-7443-0456DD1B96B4}"/>
                </a:ext>
              </a:extLst>
            </p:cNvPr>
            <p:cNvSpPr/>
            <p:nvPr/>
          </p:nvSpPr>
          <p:spPr>
            <a:xfrm>
              <a:off x="8465481" y="4562370"/>
              <a:ext cx="79686" cy="58036"/>
            </a:xfrm>
            <a:custGeom>
              <a:avLst/>
              <a:gdLst>
                <a:gd name="connsiteX0" fmla="*/ 79430 w 79686"/>
                <a:gd name="connsiteY0" fmla="*/ 58037 h 58036"/>
                <a:gd name="connsiteX1" fmla="*/ 68425 w 79686"/>
                <a:gd name="connsiteY1" fmla="*/ 51209 h 58036"/>
                <a:gd name="connsiteX2" fmla="*/ 37625 w 79686"/>
                <a:gd name="connsiteY2" fmla="*/ 32006 h 58036"/>
                <a:gd name="connsiteX3" fmla="*/ 37625 w 79686"/>
                <a:gd name="connsiteY3" fmla="*/ 32006 h 58036"/>
                <a:gd name="connsiteX4" fmla="*/ 37625 w 79686"/>
                <a:gd name="connsiteY4" fmla="*/ 32006 h 58036"/>
                <a:gd name="connsiteX5" fmla="*/ 37625 w 79686"/>
                <a:gd name="connsiteY5" fmla="*/ 32006 h 58036"/>
                <a:gd name="connsiteX6" fmla="*/ 37625 w 79686"/>
                <a:gd name="connsiteY6" fmla="*/ 32006 h 58036"/>
                <a:gd name="connsiteX7" fmla="*/ 9897 w 79686"/>
                <a:gd name="connsiteY7" fmla="*/ 8620 h 58036"/>
                <a:gd name="connsiteX8" fmla="*/ 0 w 79686"/>
                <a:gd name="connsiteY8" fmla="*/ 256 h 58036"/>
                <a:gd name="connsiteX9" fmla="*/ 171 w 79686"/>
                <a:gd name="connsiteY9" fmla="*/ 0 h 58036"/>
                <a:gd name="connsiteX10" fmla="*/ 11091 w 79686"/>
                <a:gd name="connsiteY10" fmla="*/ 6828 h 58036"/>
                <a:gd name="connsiteX11" fmla="*/ 41976 w 79686"/>
                <a:gd name="connsiteY11" fmla="*/ 26031 h 58036"/>
                <a:gd name="connsiteX12" fmla="*/ 41976 w 79686"/>
                <a:gd name="connsiteY12" fmla="*/ 26031 h 58036"/>
                <a:gd name="connsiteX13" fmla="*/ 41976 w 79686"/>
                <a:gd name="connsiteY13" fmla="*/ 26031 h 58036"/>
                <a:gd name="connsiteX14" fmla="*/ 41976 w 79686"/>
                <a:gd name="connsiteY14" fmla="*/ 26031 h 58036"/>
                <a:gd name="connsiteX15" fmla="*/ 41976 w 79686"/>
                <a:gd name="connsiteY15" fmla="*/ 26031 h 58036"/>
                <a:gd name="connsiteX16" fmla="*/ 69789 w 79686"/>
                <a:gd name="connsiteY16" fmla="*/ 49502 h 58036"/>
                <a:gd name="connsiteX17" fmla="*/ 79686 w 79686"/>
                <a:gd name="connsiteY17" fmla="*/ 57781 h 58036"/>
                <a:gd name="connsiteX18" fmla="*/ 79516 w 79686"/>
                <a:gd name="connsiteY18" fmla="*/ 58037 h 58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686" h="58036">
                  <a:moveTo>
                    <a:pt x="79430" y="58037"/>
                  </a:moveTo>
                  <a:lnTo>
                    <a:pt x="68425" y="51209"/>
                  </a:lnTo>
                  <a:cubicBezTo>
                    <a:pt x="58101" y="44893"/>
                    <a:pt x="47692" y="38663"/>
                    <a:pt x="37625" y="32006"/>
                  </a:cubicBezTo>
                  <a:lnTo>
                    <a:pt x="37625" y="32006"/>
                  </a:lnTo>
                  <a:cubicBezTo>
                    <a:pt x="37625" y="32006"/>
                    <a:pt x="37625" y="32006"/>
                    <a:pt x="37625" y="32006"/>
                  </a:cubicBezTo>
                  <a:cubicBezTo>
                    <a:pt x="37625" y="32006"/>
                    <a:pt x="37625" y="32006"/>
                    <a:pt x="37625" y="32006"/>
                  </a:cubicBezTo>
                  <a:cubicBezTo>
                    <a:pt x="37625" y="32006"/>
                    <a:pt x="37625" y="32006"/>
                    <a:pt x="37625" y="32006"/>
                  </a:cubicBezTo>
                  <a:cubicBezTo>
                    <a:pt x="28155" y="24410"/>
                    <a:pt x="19026" y="16472"/>
                    <a:pt x="9897" y="8620"/>
                  </a:cubicBezTo>
                  <a:lnTo>
                    <a:pt x="0" y="256"/>
                  </a:lnTo>
                  <a:cubicBezTo>
                    <a:pt x="0" y="256"/>
                    <a:pt x="171" y="0"/>
                    <a:pt x="171" y="0"/>
                  </a:cubicBezTo>
                  <a:lnTo>
                    <a:pt x="11091" y="6828"/>
                  </a:lnTo>
                  <a:cubicBezTo>
                    <a:pt x="21415" y="13143"/>
                    <a:pt x="31823" y="19374"/>
                    <a:pt x="41976" y="26031"/>
                  </a:cubicBezTo>
                  <a:cubicBezTo>
                    <a:pt x="41976" y="26031"/>
                    <a:pt x="41976" y="26031"/>
                    <a:pt x="41976" y="26031"/>
                  </a:cubicBezTo>
                  <a:cubicBezTo>
                    <a:pt x="41976" y="26031"/>
                    <a:pt x="41976" y="26031"/>
                    <a:pt x="41976" y="26031"/>
                  </a:cubicBezTo>
                  <a:cubicBezTo>
                    <a:pt x="41976" y="26031"/>
                    <a:pt x="41976" y="26031"/>
                    <a:pt x="41976" y="26031"/>
                  </a:cubicBezTo>
                  <a:cubicBezTo>
                    <a:pt x="41976" y="26031"/>
                    <a:pt x="41976" y="26031"/>
                    <a:pt x="41976" y="26031"/>
                  </a:cubicBezTo>
                  <a:cubicBezTo>
                    <a:pt x="51446" y="33627"/>
                    <a:pt x="60575" y="41565"/>
                    <a:pt x="69789" y="49502"/>
                  </a:cubicBezTo>
                  <a:lnTo>
                    <a:pt x="79686" y="57781"/>
                  </a:lnTo>
                  <a:cubicBezTo>
                    <a:pt x="79686" y="57781"/>
                    <a:pt x="79516" y="58037"/>
                    <a:pt x="79516" y="58037"/>
                  </a:cubicBezTo>
                  <a:close/>
                </a:path>
              </a:pathLst>
            </a:custGeom>
            <a:grpFill/>
            <a:ln w="8532" cap="flat">
              <a:noFill/>
              <a:prstDash val="solid"/>
              <a:miter/>
            </a:ln>
          </p:spPr>
          <p:txBody>
            <a:bodyPr rtlCol="0" anchor="ctr"/>
            <a:lstStyle/>
            <a:p>
              <a:endParaRPr lang="en-US"/>
            </a:p>
          </p:txBody>
        </p:sp>
      </p:grpSp>
      <p:grpSp>
        <p:nvGrpSpPr>
          <p:cNvPr id="1809" name="Graphic 3">
            <a:extLst>
              <a:ext uri="{FF2B5EF4-FFF2-40B4-BE49-F238E27FC236}">
                <a16:creationId xmlns:a16="http://schemas.microsoft.com/office/drawing/2014/main" id="{3CDA719C-C37E-97CD-3DF3-16BB45E46E31}"/>
              </a:ext>
            </a:extLst>
          </p:cNvPr>
          <p:cNvGrpSpPr/>
          <p:nvPr/>
        </p:nvGrpSpPr>
        <p:grpSpPr>
          <a:xfrm>
            <a:off x="8827866" y="6396077"/>
            <a:ext cx="2306660" cy="1296379"/>
            <a:chOff x="6974951" y="4670931"/>
            <a:chExt cx="1465788" cy="823796"/>
          </a:xfrm>
          <a:solidFill>
            <a:schemeClr val="accent1">
              <a:lumMod val="60000"/>
              <a:lumOff val="40000"/>
            </a:schemeClr>
          </a:solidFill>
        </p:grpSpPr>
        <p:sp>
          <p:nvSpPr>
            <p:cNvPr id="1810" name="Freeform 1809">
              <a:extLst>
                <a:ext uri="{FF2B5EF4-FFF2-40B4-BE49-F238E27FC236}">
                  <a16:creationId xmlns:a16="http://schemas.microsoft.com/office/drawing/2014/main" id="{8AB99E67-1841-C8FF-5A1A-51C8DF6B5308}"/>
                </a:ext>
              </a:extLst>
            </p:cNvPr>
            <p:cNvSpPr/>
            <p:nvPr/>
          </p:nvSpPr>
          <p:spPr>
            <a:xfrm>
              <a:off x="6974951" y="4670931"/>
              <a:ext cx="1465788" cy="823796"/>
            </a:xfrm>
            <a:custGeom>
              <a:avLst/>
              <a:gdLst>
                <a:gd name="connsiteX0" fmla="*/ 21965 w 1465788"/>
                <a:gd name="connsiteY0" fmla="*/ 822164 h 823796"/>
                <a:gd name="connsiteX1" fmla="*/ 74350 w 1465788"/>
                <a:gd name="connsiteY1" fmla="*/ 812605 h 823796"/>
                <a:gd name="connsiteX2" fmla="*/ 74605 w 1465788"/>
                <a:gd name="connsiteY2" fmla="*/ 814483 h 823796"/>
                <a:gd name="connsiteX3" fmla="*/ 74862 w 1465788"/>
                <a:gd name="connsiteY3" fmla="*/ 814483 h 823796"/>
                <a:gd name="connsiteX4" fmla="*/ 74776 w 1465788"/>
                <a:gd name="connsiteY4" fmla="*/ 812605 h 823796"/>
                <a:gd name="connsiteX5" fmla="*/ 107623 w 1465788"/>
                <a:gd name="connsiteY5" fmla="*/ 806630 h 823796"/>
                <a:gd name="connsiteX6" fmla="*/ 109415 w 1465788"/>
                <a:gd name="connsiteY6" fmla="*/ 817384 h 823796"/>
                <a:gd name="connsiteX7" fmla="*/ 109671 w 1465788"/>
                <a:gd name="connsiteY7" fmla="*/ 817384 h 823796"/>
                <a:gd name="connsiteX8" fmla="*/ 108647 w 1465788"/>
                <a:gd name="connsiteY8" fmla="*/ 806545 h 823796"/>
                <a:gd name="connsiteX9" fmla="*/ 165127 w 1465788"/>
                <a:gd name="connsiteY9" fmla="*/ 796218 h 823796"/>
                <a:gd name="connsiteX10" fmla="*/ 1103446 w 1465788"/>
                <a:gd name="connsiteY10" fmla="*/ 625521 h 823796"/>
                <a:gd name="connsiteX11" fmla="*/ 1348477 w 1465788"/>
                <a:gd name="connsiteY11" fmla="*/ 579262 h 823796"/>
                <a:gd name="connsiteX12" fmla="*/ 1354364 w 1465788"/>
                <a:gd name="connsiteY12" fmla="*/ 586773 h 823796"/>
                <a:gd name="connsiteX13" fmla="*/ 1354535 w 1465788"/>
                <a:gd name="connsiteY13" fmla="*/ 586602 h 823796"/>
                <a:gd name="connsiteX14" fmla="*/ 1349501 w 1465788"/>
                <a:gd name="connsiteY14" fmla="*/ 579006 h 823796"/>
                <a:gd name="connsiteX15" fmla="*/ 1402483 w 1465788"/>
                <a:gd name="connsiteY15" fmla="*/ 568850 h 823796"/>
                <a:gd name="connsiteX16" fmla="*/ 1402824 w 1465788"/>
                <a:gd name="connsiteY16" fmla="*/ 569191 h 823796"/>
                <a:gd name="connsiteX17" fmla="*/ 1402995 w 1465788"/>
                <a:gd name="connsiteY17" fmla="*/ 569021 h 823796"/>
                <a:gd name="connsiteX18" fmla="*/ 1402824 w 1465788"/>
                <a:gd name="connsiteY18" fmla="*/ 568850 h 823796"/>
                <a:gd name="connsiteX19" fmla="*/ 1419120 w 1465788"/>
                <a:gd name="connsiteY19" fmla="*/ 565777 h 823796"/>
                <a:gd name="connsiteX20" fmla="*/ 1451711 w 1465788"/>
                <a:gd name="connsiteY20" fmla="*/ 558864 h 823796"/>
                <a:gd name="connsiteX21" fmla="*/ 1465788 w 1465788"/>
                <a:gd name="connsiteY21" fmla="*/ 558864 h 823796"/>
                <a:gd name="connsiteX22" fmla="*/ 1465191 w 1465788"/>
                <a:gd name="connsiteY22" fmla="*/ 550329 h 823796"/>
                <a:gd name="connsiteX23" fmla="*/ 1450090 w 1465788"/>
                <a:gd name="connsiteY23" fmla="*/ 544867 h 823796"/>
                <a:gd name="connsiteX24" fmla="*/ 1310682 w 1465788"/>
                <a:gd name="connsiteY24" fmla="*/ 473686 h 823796"/>
                <a:gd name="connsiteX25" fmla="*/ 951582 w 1465788"/>
                <a:gd name="connsiteY25" fmla="*/ 288651 h 823796"/>
                <a:gd name="connsiteX26" fmla="*/ 480118 w 1465788"/>
                <a:gd name="connsiteY26" fmla="*/ 48224 h 823796"/>
                <a:gd name="connsiteX27" fmla="*/ 393436 w 1465788"/>
                <a:gd name="connsiteY27" fmla="*/ 4782 h 823796"/>
                <a:gd name="connsiteX28" fmla="*/ 375605 w 1465788"/>
                <a:gd name="connsiteY28" fmla="*/ 87 h 823796"/>
                <a:gd name="connsiteX29" fmla="*/ 371339 w 1465788"/>
                <a:gd name="connsiteY29" fmla="*/ 6403 h 823796"/>
                <a:gd name="connsiteX30" fmla="*/ 347621 w 1465788"/>
                <a:gd name="connsiteY30" fmla="*/ 52150 h 823796"/>
                <a:gd name="connsiteX31" fmla="*/ 266228 w 1465788"/>
                <a:gd name="connsiteY31" fmla="*/ 226005 h 823796"/>
                <a:gd name="connsiteX32" fmla="*/ 85100 w 1465788"/>
                <a:gd name="connsiteY32" fmla="*/ 621936 h 823796"/>
                <a:gd name="connsiteX33" fmla="*/ 4560 w 1465788"/>
                <a:gd name="connsiteY33" fmla="*/ 798437 h 823796"/>
                <a:gd name="connsiteX34" fmla="*/ 721 w 1465788"/>
                <a:gd name="connsiteY34" fmla="*/ 807740 h 823796"/>
                <a:gd name="connsiteX35" fmla="*/ 12921 w 1465788"/>
                <a:gd name="connsiteY35" fmla="*/ 823786 h 823796"/>
                <a:gd name="connsiteX36" fmla="*/ 21879 w 1465788"/>
                <a:gd name="connsiteY36" fmla="*/ 822505 h 823796"/>
                <a:gd name="connsiteX37" fmla="*/ 73582 w 1465788"/>
                <a:gd name="connsiteY37" fmla="*/ 761140 h 823796"/>
                <a:gd name="connsiteX38" fmla="*/ 73582 w 1465788"/>
                <a:gd name="connsiteY38" fmla="*/ 761140 h 823796"/>
                <a:gd name="connsiteX39" fmla="*/ 73582 w 1465788"/>
                <a:gd name="connsiteY39" fmla="*/ 760969 h 823796"/>
                <a:gd name="connsiteX40" fmla="*/ 73582 w 1465788"/>
                <a:gd name="connsiteY40" fmla="*/ 760969 h 823796"/>
                <a:gd name="connsiteX41" fmla="*/ 72814 w 1465788"/>
                <a:gd name="connsiteY41" fmla="*/ 750727 h 823796"/>
                <a:gd name="connsiteX42" fmla="*/ 73752 w 1465788"/>
                <a:gd name="connsiteY42" fmla="*/ 748338 h 823796"/>
                <a:gd name="connsiteX43" fmla="*/ 87403 w 1465788"/>
                <a:gd name="connsiteY43" fmla="*/ 714454 h 823796"/>
                <a:gd name="connsiteX44" fmla="*/ 87403 w 1465788"/>
                <a:gd name="connsiteY44" fmla="*/ 714540 h 823796"/>
                <a:gd name="connsiteX45" fmla="*/ 83820 w 1465788"/>
                <a:gd name="connsiteY45" fmla="*/ 750301 h 823796"/>
                <a:gd name="connsiteX46" fmla="*/ 83820 w 1465788"/>
                <a:gd name="connsiteY46" fmla="*/ 750301 h 823796"/>
                <a:gd name="connsiteX47" fmla="*/ 83820 w 1465788"/>
                <a:gd name="connsiteY47" fmla="*/ 750301 h 823796"/>
                <a:gd name="connsiteX48" fmla="*/ 83820 w 1465788"/>
                <a:gd name="connsiteY48" fmla="*/ 750301 h 823796"/>
                <a:gd name="connsiteX49" fmla="*/ 87147 w 1465788"/>
                <a:gd name="connsiteY49" fmla="*/ 786062 h 823796"/>
                <a:gd name="connsiteX50" fmla="*/ 88341 w 1465788"/>
                <a:gd name="connsiteY50" fmla="*/ 793914 h 823796"/>
                <a:gd name="connsiteX51" fmla="*/ 74094 w 1465788"/>
                <a:gd name="connsiteY51" fmla="*/ 796474 h 823796"/>
                <a:gd name="connsiteX52" fmla="*/ 73582 w 1465788"/>
                <a:gd name="connsiteY52" fmla="*/ 761140 h 823796"/>
                <a:gd name="connsiteX53" fmla="*/ 73582 w 1465788"/>
                <a:gd name="connsiteY53" fmla="*/ 761140 h 823796"/>
                <a:gd name="connsiteX54" fmla="*/ 91499 w 1465788"/>
                <a:gd name="connsiteY54" fmla="*/ 690300 h 823796"/>
                <a:gd name="connsiteX55" fmla="*/ 72472 w 1465788"/>
                <a:gd name="connsiteY55" fmla="*/ 746716 h 823796"/>
                <a:gd name="connsiteX56" fmla="*/ 71534 w 1465788"/>
                <a:gd name="connsiteY56" fmla="*/ 733316 h 823796"/>
                <a:gd name="connsiteX57" fmla="*/ 91499 w 1465788"/>
                <a:gd name="connsiteY57" fmla="*/ 690300 h 823796"/>
                <a:gd name="connsiteX58" fmla="*/ 205653 w 1465788"/>
                <a:gd name="connsiteY58" fmla="*/ 397812 h 823796"/>
                <a:gd name="connsiteX59" fmla="*/ 209407 w 1465788"/>
                <a:gd name="connsiteY59" fmla="*/ 414881 h 823796"/>
                <a:gd name="connsiteX60" fmla="*/ 200022 w 1465788"/>
                <a:gd name="connsiteY60" fmla="*/ 435109 h 823796"/>
                <a:gd name="connsiteX61" fmla="*/ 199851 w 1465788"/>
                <a:gd name="connsiteY61" fmla="*/ 435109 h 823796"/>
                <a:gd name="connsiteX62" fmla="*/ 198145 w 1465788"/>
                <a:gd name="connsiteY62" fmla="*/ 435706 h 823796"/>
                <a:gd name="connsiteX63" fmla="*/ 197889 w 1465788"/>
                <a:gd name="connsiteY63" fmla="*/ 439120 h 823796"/>
                <a:gd name="connsiteX64" fmla="*/ 197889 w 1465788"/>
                <a:gd name="connsiteY64" fmla="*/ 439632 h 823796"/>
                <a:gd name="connsiteX65" fmla="*/ 189784 w 1465788"/>
                <a:gd name="connsiteY65" fmla="*/ 457299 h 823796"/>
                <a:gd name="connsiteX66" fmla="*/ 189443 w 1465788"/>
                <a:gd name="connsiteY66" fmla="*/ 455592 h 823796"/>
                <a:gd name="connsiteX67" fmla="*/ 189186 w 1465788"/>
                <a:gd name="connsiteY67" fmla="*/ 455592 h 823796"/>
                <a:gd name="connsiteX68" fmla="*/ 189443 w 1465788"/>
                <a:gd name="connsiteY68" fmla="*/ 457982 h 823796"/>
                <a:gd name="connsiteX69" fmla="*/ 170075 w 1465788"/>
                <a:gd name="connsiteY69" fmla="*/ 499547 h 823796"/>
                <a:gd name="connsiteX70" fmla="*/ 165298 w 1465788"/>
                <a:gd name="connsiteY70" fmla="*/ 486659 h 823796"/>
                <a:gd name="connsiteX71" fmla="*/ 205653 w 1465788"/>
                <a:gd name="connsiteY71" fmla="*/ 397897 h 823796"/>
                <a:gd name="connsiteX72" fmla="*/ 429269 w 1465788"/>
                <a:gd name="connsiteY72" fmla="*/ 41140 h 823796"/>
                <a:gd name="connsiteX73" fmla="*/ 432597 w 1465788"/>
                <a:gd name="connsiteY73" fmla="*/ 51297 h 823796"/>
                <a:gd name="connsiteX74" fmla="*/ 420396 w 1465788"/>
                <a:gd name="connsiteY74" fmla="*/ 45066 h 823796"/>
                <a:gd name="connsiteX75" fmla="*/ 419031 w 1465788"/>
                <a:gd name="connsiteY75" fmla="*/ 35934 h 823796"/>
                <a:gd name="connsiteX76" fmla="*/ 429269 w 1465788"/>
                <a:gd name="connsiteY76" fmla="*/ 41140 h 823796"/>
                <a:gd name="connsiteX77" fmla="*/ 1232446 w 1465788"/>
                <a:gd name="connsiteY77" fmla="*/ 513202 h 823796"/>
                <a:gd name="connsiteX78" fmla="*/ 1232275 w 1465788"/>
                <a:gd name="connsiteY78" fmla="*/ 513202 h 823796"/>
                <a:gd name="connsiteX79" fmla="*/ 1232275 w 1465788"/>
                <a:gd name="connsiteY79" fmla="*/ 513202 h 823796"/>
                <a:gd name="connsiteX80" fmla="*/ 1225109 w 1465788"/>
                <a:gd name="connsiteY80" fmla="*/ 510130 h 823796"/>
                <a:gd name="connsiteX81" fmla="*/ 1218710 w 1465788"/>
                <a:gd name="connsiteY81" fmla="*/ 500827 h 823796"/>
                <a:gd name="connsiteX82" fmla="*/ 1229459 w 1465788"/>
                <a:gd name="connsiteY82" fmla="*/ 505777 h 823796"/>
                <a:gd name="connsiteX83" fmla="*/ 1229459 w 1465788"/>
                <a:gd name="connsiteY83" fmla="*/ 505777 h 823796"/>
                <a:gd name="connsiteX84" fmla="*/ 1229459 w 1465788"/>
                <a:gd name="connsiteY84" fmla="*/ 505777 h 823796"/>
                <a:gd name="connsiteX85" fmla="*/ 1229459 w 1465788"/>
                <a:gd name="connsiteY85" fmla="*/ 505777 h 823796"/>
                <a:gd name="connsiteX86" fmla="*/ 1229459 w 1465788"/>
                <a:gd name="connsiteY86" fmla="*/ 505777 h 823796"/>
                <a:gd name="connsiteX87" fmla="*/ 1233811 w 1465788"/>
                <a:gd name="connsiteY87" fmla="*/ 507570 h 823796"/>
                <a:gd name="connsiteX88" fmla="*/ 1234408 w 1465788"/>
                <a:gd name="connsiteY88" fmla="*/ 508508 h 823796"/>
                <a:gd name="connsiteX89" fmla="*/ 1234408 w 1465788"/>
                <a:gd name="connsiteY89" fmla="*/ 508508 h 823796"/>
                <a:gd name="connsiteX90" fmla="*/ 1234408 w 1465788"/>
                <a:gd name="connsiteY90" fmla="*/ 508508 h 823796"/>
                <a:gd name="connsiteX91" fmla="*/ 1234408 w 1465788"/>
                <a:gd name="connsiteY91" fmla="*/ 508508 h 823796"/>
                <a:gd name="connsiteX92" fmla="*/ 1234408 w 1465788"/>
                <a:gd name="connsiteY92" fmla="*/ 508508 h 823796"/>
                <a:gd name="connsiteX93" fmla="*/ 1241489 w 1465788"/>
                <a:gd name="connsiteY93" fmla="*/ 517812 h 823796"/>
                <a:gd name="connsiteX94" fmla="*/ 1232360 w 1465788"/>
                <a:gd name="connsiteY94" fmla="*/ 513288 h 823796"/>
                <a:gd name="connsiteX95" fmla="*/ 1232360 w 1465788"/>
                <a:gd name="connsiteY95" fmla="*/ 513288 h 823796"/>
                <a:gd name="connsiteX96" fmla="*/ 1232190 w 1465788"/>
                <a:gd name="connsiteY96" fmla="*/ 513288 h 823796"/>
                <a:gd name="connsiteX97" fmla="*/ 1126738 w 1465788"/>
                <a:gd name="connsiteY97" fmla="*/ 512605 h 823796"/>
                <a:gd name="connsiteX98" fmla="*/ 1129127 w 1465788"/>
                <a:gd name="connsiteY98" fmla="*/ 519177 h 823796"/>
                <a:gd name="connsiteX99" fmla="*/ 1128956 w 1465788"/>
                <a:gd name="connsiteY99" fmla="*/ 519177 h 823796"/>
                <a:gd name="connsiteX100" fmla="*/ 1111124 w 1465788"/>
                <a:gd name="connsiteY100" fmla="*/ 516275 h 823796"/>
                <a:gd name="connsiteX101" fmla="*/ 1108480 w 1465788"/>
                <a:gd name="connsiteY101" fmla="*/ 507996 h 823796"/>
                <a:gd name="connsiteX102" fmla="*/ 1108480 w 1465788"/>
                <a:gd name="connsiteY102" fmla="*/ 507996 h 823796"/>
                <a:gd name="connsiteX103" fmla="*/ 1108480 w 1465788"/>
                <a:gd name="connsiteY103" fmla="*/ 507911 h 823796"/>
                <a:gd name="connsiteX104" fmla="*/ 1108480 w 1465788"/>
                <a:gd name="connsiteY104" fmla="*/ 507911 h 823796"/>
                <a:gd name="connsiteX105" fmla="*/ 1108480 w 1465788"/>
                <a:gd name="connsiteY105" fmla="*/ 507825 h 823796"/>
                <a:gd name="connsiteX106" fmla="*/ 1106774 w 1465788"/>
                <a:gd name="connsiteY106" fmla="*/ 503729 h 823796"/>
                <a:gd name="connsiteX107" fmla="*/ 1124946 w 1465788"/>
                <a:gd name="connsiteY107" fmla="*/ 506375 h 823796"/>
                <a:gd name="connsiteX108" fmla="*/ 1126823 w 1465788"/>
                <a:gd name="connsiteY108" fmla="*/ 512605 h 823796"/>
                <a:gd name="connsiteX109" fmla="*/ 1126823 w 1465788"/>
                <a:gd name="connsiteY109" fmla="*/ 512605 h 823796"/>
                <a:gd name="connsiteX110" fmla="*/ 1126823 w 1465788"/>
                <a:gd name="connsiteY110" fmla="*/ 512605 h 823796"/>
                <a:gd name="connsiteX111" fmla="*/ 1126823 w 1465788"/>
                <a:gd name="connsiteY111" fmla="*/ 512605 h 823796"/>
                <a:gd name="connsiteX112" fmla="*/ 1126823 w 1465788"/>
                <a:gd name="connsiteY112" fmla="*/ 512605 h 823796"/>
                <a:gd name="connsiteX113" fmla="*/ 946121 w 1465788"/>
                <a:gd name="connsiteY113" fmla="*/ 529078 h 823796"/>
                <a:gd name="connsiteX114" fmla="*/ 945609 w 1465788"/>
                <a:gd name="connsiteY114" fmla="*/ 523018 h 823796"/>
                <a:gd name="connsiteX115" fmla="*/ 961222 w 1465788"/>
                <a:gd name="connsiteY115" fmla="*/ 525834 h 823796"/>
                <a:gd name="connsiteX116" fmla="*/ 961222 w 1465788"/>
                <a:gd name="connsiteY116" fmla="*/ 530955 h 823796"/>
                <a:gd name="connsiteX117" fmla="*/ 946036 w 1465788"/>
                <a:gd name="connsiteY117" fmla="*/ 529078 h 823796"/>
                <a:gd name="connsiteX118" fmla="*/ 941258 w 1465788"/>
                <a:gd name="connsiteY118" fmla="*/ 537356 h 823796"/>
                <a:gd name="connsiteX119" fmla="*/ 930167 w 1465788"/>
                <a:gd name="connsiteY119" fmla="*/ 536161 h 823796"/>
                <a:gd name="connsiteX120" fmla="*/ 930423 w 1465788"/>
                <a:gd name="connsiteY120" fmla="*/ 531808 h 823796"/>
                <a:gd name="connsiteX121" fmla="*/ 941941 w 1465788"/>
                <a:gd name="connsiteY121" fmla="*/ 532577 h 823796"/>
                <a:gd name="connsiteX122" fmla="*/ 941258 w 1465788"/>
                <a:gd name="connsiteY122" fmla="*/ 537356 h 823796"/>
                <a:gd name="connsiteX123" fmla="*/ 923938 w 1465788"/>
                <a:gd name="connsiteY123" fmla="*/ 544098 h 823796"/>
                <a:gd name="connsiteX124" fmla="*/ 923938 w 1465788"/>
                <a:gd name="connsiteY124" fmla="*/ 544098 h 823796"/>
                <a:gd name="connsiteX125" fmla="*/ 923938 w 1465788"/>
                <a:gd name="connsiteY125" fmla="*/ 544098 h 823796"/>
                <a:gd name="connsiteX126" fmla="*/ 923938 w 1465788"/>
                <a:gd name="connsiteY126" fmla="*/ 544098 h 823796"/>
                <a:gd name="connsiteX127" fmla="*/ 923768 w 1465788"/>
                <a:gd name="connsiteY127" fmla="*/ 547342 h 823796"/>
                <a:gd name="connsiteX128" fmla="*/ 910459 w 1465788"/>
                <a:gd name="connsiteY128" fmla="*/ 545635 h 823796"/>
                <a:gd name="connsiteX129" fmla="*/ 910800 w 1465788"/>
                <a:gd name="connsiteY129" fmla="*/ 542648 h 823796"/>
                <a:gd name="connsiteX130" fmla="*/ 910544 w 1465788"/>
                <a:gd name="connsiteY130" fmla="*/ 542648 h 823796"/>
                <a:gd name="connsiteX131" fmla="*/ 909520 w 1465788"/>
                <a:gd name="connsiteY131" fmla="*/ 545635 h 823796"/>
                <a:gd name="connsiteX132" fmla="*/ 909093 w 1465788"/>
                <a:gd name="connsiteY132" fmla="*/ 545635 h 823796"/>
                <a:gd name="connsiteX133" fmla="*/ 893992 w 1465788"/>
                <a:gd name="connsiteY133" fmla="*/ 543501 h 823796"/>
                <a:gd name="connsiteX134" fmla="*/ 894334 w 1465788"/>
                <a:gd name="connsiteY134" fmla="*/ 538295 h 823796"/>
                <a:gd name="connsiteX135" fmla="*/ 894589 w 1465788"/>
                <a:gd name="connsiteY135" fmla="*/ 535479 h 823796"/>
                <a:gd name="connsiteX136" fmla="*/ 919588 w 1465788"/>
                <a:gd name="connsiteY136" fmla="*/ 536759 h 823796"/>
                <a:gd name="connsiteX137" fmla="*/ 925133 w 1465788"/>
                <a:gd name="connsiteY137" fmla="*/ 537015 h 823796"/>
                <a:gd name="connsiteX138" fmla="*/ 924024 w 1465788"/>
                <a:gd name="connsiteY138" fmla="*/ 544269 h 823796"/>
                <a:gd name="connsiteX139" fmla="*/ 924024 w 1465788"/>
                <a:gd name="connsiteY139" fmla="*/ 544269 h 823796"/>
                <a:gd name="connsiteX140" fmla="*/ 875564 w 1465788"/>
                <a:gd name="connsiteY140" fmla="*/ 553573 h 823796"/>
                <a:gd name="connsiteX141" fmla="*/ 875990 w 1465788"/>
                <a:gd name="connsiteY141" fmla="*/ 545038 h 823796"/>
                <a:gd name="connsiteX142" fmla="*/ 890665 w 1465788"/>
                <a:gd name="connsiteY142" fmla="*/ 546062 h 823796"/>
                <a:gd name="connsiteX143" fmla="*/ 887849 w 1465788"/>
                <a:gd name="connsiteY143" fmla="*/ 558010 h 823796"/>
                <a:gd name="connsiteX144" fmla="*/ 874369 w 1465788"/>
                <a:gd name="connsiteY144" fmla="*/ 558352 h 823796"/>
                <a:gd name="connsiteX145" fmla="*/ 875478 w 1465788"/>
                <a:gd name="connsiteY145" fmla="*/ 553657 h 823796"/>
                <a:gd name="connsiteX146" fmla="*/ 875478 w 1465788"/>
                <a:gd name="connsiteY146" fmla="*/ 553657 h 823796"/>
                <a:gd name="connsiteX147" fmla="*/ 875478 w 1465788"/>
                <a:gd name="connsiteY147" fmla="*/ 553657 h 823796"/>
                <a:gd name="connsiteX148" fmla="*/ 875478 w 1465788"/>
                <a:gd name="connsiteY148" fmla="*/ 553657 h 823796"/>
                <a:gd name="connsiteX149" fmla="*/ 875478 w 1465788"/>
                <a:gd name="connsiteY149" fmla="*/ 553657 h 823796"/>
                <a:gd name="connsiteX150" fmla="*/ 893310 w 1465788"/>
                <a:gd name="connsiteY150" fmla="*/ 535308 h 823796"/>
                <a:gd name="connsiteX151" fmla="*/ 892713 w 1465788"/>
                <a:gd name="connsiteY151" fmla="*/ 537954 h 823796"/>
                <a:gd name="connsiteX152" fmla="*/ 891518 w 1465788"/>
                <a:gd name="connsiteY152" fmla="*/ 543074 h 823796"/>
                <a:gd name="connsiteX153" fmla="*/ 876246 w 1465788"/>
                <a:gd name="connsiteY153" fmla="*/ 540941 h 823796"/>
                <a:gd name="connsiteX154" fmla="*/ 876417 w 1465788"/>
                <a:gd name="connsiteY154" fmla="*/ 534284 h 823796"/>
                <a:gd name="connsiteX155" fmla="*/ 893310 w 1465788"/>
                <a:gd name="connsiteY155" fmla="*/ 535308 h 823796"/>
                <a:gd name="connsiteX156" fmla="*/ 893822 w 1465788"/>
                <a:gd name="connsiteY156" fmla="*/ 546232 h 823796"/>
                <a:gd name="connsiteX157" fmla="*/ 908838 w 1465788"/>
                <a:gd name="connsiteY157" fmla="*/ 547171 h 823796"/>
                <a:gd name="connsiteX158" fmla="*/ 909008 w 1465788"/>
                <a:gd name="connsiteY158" fmla="*/ 547171 h 823796"/>
                <a:gd name="connsiteX159" fmla="*/ 908496 w 1465788"/>
                <a:gd name="connsiteY159" fmla="*/ 548622 h 823796"/>
                <a:gd name="connsiteX160" fmla="*/ 904913 w 1465788"/>
                <a:gd name="connsiteY160" fmla="*/ 559547 h 823796"/>
                <a:gd name="connsiteX161" fmla="*/ 893054 w 1465788"/>
                <a:gd name="connsiteY161" fmla="*/ 558267 h 823796"/>
                <a:gd name="connsiteX162" fmla="*/ 893907 w 1465788"/>
                <a:gd name="connsiteY162" fmla="*/ 546232 h 823796"/>
                <a:gd name="connsiteX163" fmla="*/ 910117 w 1465788"/>
                <a:gd name="connsiteY163" fmla="*/ 548963 h 823796"/>
                <a:gd name="connsiteX164" fmla="*/ 910288 w 1465788"/>
                <a:gd name="connsiteY164" fmla="*/ 547256 h 823796"/>
                <a:gd name="connsiteX165" fmla="*/ 923768 w 1465788"/>
                <a:gd name="connsiteY165" fmla="*/ 548110 h 823796"/>
                <a:gd name="connsiteX166" fmla="*/ 923512 w 1465788"/>
                <a:gd name="connsiteY166" fmla="*/ 561766 h 823796"/>
                <a:gd name="connsiteX167" fmla="*/ 917967 w 1465788"/>
                <a:gd name="connsiteY167" fmla="*/ 561168 h 823796"/>
                <a:gd name="connsiteX168" fmla="*/ 909435 w 1465788"/>
                <a:gd name="connsiteY168" fmla="*/ 560144 h 823796"/>
                <a:gd name="connsiteX169" fmla="*/ 910288 w 1465788"/>
                <a:gd name="connsiteY169" fmla="*/ 549049 h 823796"/>
                <a:gd name="connsiteX170" fmla="*/ 919843 w 1465788"/>
                <a:gd name="connsiteY170" fmla="*/ 534967 h 823796"/>
                <a:gd name="connsiteX171" fmla="*/ 894931 w 1465788"/>
                <a:gd name="connsiteY171" fmla="*/ 531808 h 823796"/>
                <a:gd name="connsiteX172" fmla="*/ 895187 w 1465788"/>
                <a:gd name="connsiteY172" fmla="*/ 528480 h 823796"/>
                <a:gd name="connsiteX173" fmla="*/ 894931 w 1465788"/>
                <a:gd name="connsiteY173" fmla="*/ 528480 h 823796"/>
                <a:gd name="connsiteX174" fmla="*/ 894163 w 1465788"/>
                <a:gd name="connsiteY174" fmla="*/ 531723 h 823796"/>
                <a:gd name="connsiteX175" fmla="*/ 876587 w 1465788"/>
                <a:gd name="connsiteY175" fmla="*/ 529419 h 823796"/>
                <a:gd name="connsiteX176" fmla="*/ 876587 w 1465788"/>
                <a:gd name="connsiteY176" fmla="*/ 527114 h 823796"/>
                <a:gd name="connsiteX177" fmla="*/ 876417 w 1465788"/>
                <a:gd name="connsiteY177" fmla="*/ 527114 h 823796"/>
                <a:gd name="connsiteX178" fmla="*/ 875820 w 1465788"/>
                <a:gd name="connsiteY178" fmla="*/ 529333 h 823796"/>
                <a:gd name="connsiteX179" fmla="*/ 859097 w 1465788"/>
                <a:gd name="connsiteY179" fmla="*/ 527114 h 823796"/>
                <a:gd name="connsiteX180" fmla="*/ 859097 w 1465788"/>
                <a:gd name="connsiteY180" fmla="*/ 527114 h 823796"/>
                <a:gd name="connsiteX181" fmla="*/ 858927 w 1465788"/>
                <a:gd name="connsiteY181" fmla="*/ 527114 h 823796"/>
                <a:gd name="connsiteX182" fmla="*/ 858756 w 1465788"/>
                <a:gd name="connsiteY182" fmla="*/ 527114 h 823796"/>
                <a:gd name="connsiteX183" fmla="*/ 858756 w 1465788"/>
                <a:gd name="connsiteY183" fmla="*/ 527114 h 823796"/>
                <a:gd name="connsiteX184" fmla="*/ 797754 w 1465788"/>
                <a:gd name="connsiteY184" fmla="*/ 521908 h 823796"/>
                <a:gd name="connsiteX185" fmla="*/ 796048 w 1465788"/>
                <a:gd name="connsiteY185" fmla="*/ 521737 h 823796"/>
                <a:gd name="connsiteX186" fmla="*/ 818486 w 1465788"/>
                <a:gd name="connsiteY186" fmla="*/ 518836 h 823796"/>
                <a:gd name="connsiteX187" fmla="*/ 818486 w 1465788"/>
                <a:gd name="connsiteY187" fmla="*/ 518579 h 823796"/>
                <a:gd name="connsiteX188" fmla="*/ 789223 w 1465788"/>
                <a:gd name="connsiteY188" fmla="*/ 521055 h 823796"/>
                <a:gd name="connsiteX189" fmla="*/ 776169 w 1465788"/>
                <a:gd name="connsiteY189" fmla="*/ 519689 h 823796"/>
                <a:gd name="connsiteX190" fmla="*/ 776169 w 1465788"/>
                <a:gd name="connsiteY190" fmla="*/ 519945 h 823796"/>
                <a:gd name="connsiteX191" fmla="*/ 784871 w 1465788"/>
                <a:gd name="connsiteY191" fmla="*/ 521396 h 823796"/>
                <a:gd name="connsiteX192" fmla="*/ 727624 w 1465788"/>
                <a:gd name="connsiteY192" fmla="*/ 527114 h 823796"/>
                <a:gd name="connsiteX193" fmla="*/ 858329 w 1465788"/>
                <a:gd name="connsiteY193" fmla="*/ 503643 h 823796"/>
                <a:gd name="connsiteX194" fmla="*/ 884778 w 1465788"/>
                <a:gd name="connsiteY194" fmla="*/ 509959 h 823796"/>
                <a:gd name="connsiteX195" fmla="*/ 928546 w 1465788"/>
                <a:gd name="connsiteY195" fmla="*/ 519518 h 823796"/>
                <a:gd name="connsiteX196" fmla="*/ 927096 w 1465788"/>
                <a:gd name="connsiteY196" fmla="*/ 526346 h 823796"/>
                <a:gd name="connsiteX197" fmla="*/ 912250 w 1465788"/>
                <a:gd name="connsiteY197" fmla="*/ 524213 h 823796"/>
                <a:gd name="connsiteX198" fmla="*/ 912250 w 1465788"/>
                <a:gd name="connsiteY198" fmla="*/ 524213 h 823796"/>
                <a:gd name="connsiteX199" fmla="*/ 912080 w 1465788"/>
                <a:gd name="connsiteY199" fmla="*/ 524213 h 823796"/>
                <a:gd name="connsiteX200" fmla="*/ 911909 w 1465788"/>
                <a:gd name="connsiteY200" fmla="*/ 524213 h 823796"/>
                <a:gd name="connsiteX201" fmla="*/ 911909 w 1465788"/>
                <a:gd name="connsiteY201" fmla="*/ 524213 h 823796"/>
                <a:gd name="connsiteX202" fmla="*/ 849627 w 1465788"/>
                <a:gd name="connsiteY202" fmla="*/ 516958 h 823796"/>
                <a:gd name="connsiteX203" fmla="*/ 827615 w 1465788"/>
                <a:gd name="connsiteY203" fmla="*/ 513630 h 823796"/>
                <a:gd name="connsiteX204" fmla="*/ 827615 w 1465788"/>
                <a:gd name="connsiteY204" fmla="*/ 513885 h 823796"/>
                <a:gd name="connsiteX205" fmla="*/ 849542 w 1465788"/>
                <a:gd name="connsiteY205" fmla="*/ 518665 h 823796"/>
                <a:gd name="connsiteX206" fmla="*/ 911397 w 1465788"/>
                <a:gd name="connsiteY206" fmla="*/ 529931 h 823796"/>
                <a:gd name="connsiteX207" fmla="*/ 911397 w 1465788"/>
                <a:gd name="connsiteY207" fmla="*/ 529931 h 823796"/>
                <a:gd name="connsiteX208" fmla="*/ 911397 w 1465788"/>
                <a:gd name="connsiteY208" fmla="*/ 529931 h 823796"/>
                <a:gd name="connsiteX209" fmla="*/ 911397 w 1465788"/>
                <a:gd name="connsiteY209" fmla="*/ 529931 h 823796"/>
                <a:gd name="connsiteX210" fmla="*/ 911397 w 1465788"/>
                <a:gd name="connsiteY210" fmla="*/ 529931 h 823796"/>
                <a:gd name="connsiteX211" fmla="*/ 926157 w 1465788"/>
                <a:gd name="connsiteY211" fmla="*/ 531211 h 823796"/>
                <a:gd name="connsiteX212" fmla="*/ 925389 w 1465788"/>
                <a:gd name="connsiteY212" fmla="*/ 535308 h 823796"/>
                <a:gd name="connsiteX213" fmla="*/ 919929 w 1465788"/>
                <a:gd name="connsiteY213" fmla="*/ 534710 h 823796"/>
                <a:gd name="connsiteX214" fmla="*/ 545471 w 1465788"/>
                <a:gd name="connsiteY214" fmla="*/ 565436 h 823796"/>
                <a:gd name="connsiteX215" fmla="*/ 545471 w 1465788"/>
                <a:gd name="connsiteY215" fmla="*/ 565436 h 823796"/>
                <a:gd name="connsiteX216" fmla="*/ 545471 w 1465788"/>
                <a:gd name="connsiteY216" fmla="*/ 565436 h 823796"/>
                <a:gd name="connsiteX217" fmla="*/ 545471 w 1465788"/>
                <a:gd name="connsiteY217" fmla="*/ 565436 h 823796"/>
                <a:gd name="connsiteX218" fmla="*/ 545471 w 1465788"/>
                <a:gd name="connsiteY218" fmla="*/ 565436 h 823796"/>
                <a:gd name="connsiteX219" fmla="*/ 574906 w 1465788"/>
                <a:gd name="connsiteY219" fmla="*/ 565094 h 823796"/>
                <a:gd name="connsiteX220" fmla="*/ 556733 w 1465788"/>
                <a:gd name="connsiteY220" fmla="*/ 567569 h 823796"/>
                <a:gd name="connsiteX221" fmla="*/ 556733 w 1465788"/>
                <a:gd name="connsiteY221" fmla="*/ 567826 h 823796"/>
                <a:gd name="connsiteX222" fmla="*/ 588471 w 1465788"/>
                <a:gd name="connsiteY222" fmla="*/ 564924 h 823796"/>
                <a:gd name="connsiteX223" fmla="*/ 605279 w 1465788"/>
                <a:gd name="connsiteY223" fmla="*/ 564753 h 823796"/>
                <a:gd name="connsiteX224" fmla="*/ 605193 w 1465788"/>
                <a:gd name="connsiteY224" fmla="*/ 571496 h 823796"/>
                <a:gd name="connsiteX225" fmla="*/ 579940 w 1465788"/>
                <a:gd name="connsiteY225" fmla="*/ 575422 h 823796"/>
                <a:gd name="connsiteX226" fmla="*/ 558610 w 1465788"/>
                <a:gd name="connsiteY226" fmla="*/ 578835 h 823796"/>
                <a:gd name="connsiteX227" fmla="*/ 543765 w 1465788"/>
                <a:gd name="connsiteY227" fmla="*/ 578835 h 823796"/>
                <a:gd name="connsiteX228" fmla="*/ 543765 w 1465788"/>
                <a:gd name="connsiteY228" fmla="*/ 578835 h 823796"/>
                <a:gd name="connsiteX229" fmla="*/ 543509 w 1465788"/>
                <a:gd name="connsiteY229" fmla="*/ 578835 h 823796"/>
                <a:gd name="connsiteX230" fmla="*/ 543253 w 1465788"/>
                <a:gd name="connsiteY230" fmla="*/ 578835 h 823796"/>
                <a:gd name="connsiteX231" fmla="*/ 543253 w 1465788"/>
                <a:gd name="connsiteY231" fmla="*/ 578835 h 823796"/>
                <a:gd name="connsiteX232" fmla="*/ 452817 w 1465788"/>
                <a:gd name="connsiteY232" fmla="*/ 582250 h 823796"/>
                <a:gd name="connsiteX233" fmla="*/ 428075 w 1465788"/>
                <a:gd name="connsiteY233" fmla="*/ 583188 h 823796"/>
                <a:gd name="connsiteX234" fmla="*/ 428245 w 1465788"/>
                <a:gd name="connsiteY234" fmla="*/ 581396 h 823796"/>
                <a:gd name="connsiteX235" fmla="*/ 519023 w 1465788"/>
                <a:gd name="connsiteY235" fmla="*/ 564839 h 823796"/>
                <a:gd name="connsiteX236" fmla="*/ 545471 w 1465788"/>
                <a:gd name="connsiteY236" fmla="*/ 565436 h 823796"/>
                <a:gd name="connsiteX237" fmla="*/ 623195 w 1465788"/>
                <a:gd name="connsiteY237" fmla="*/ 565436 h 823796"/>
                <a:gd name="connsiteX238" fmla="*/ 623195 w 1465788"/>
                <a:gd name="connsiteY238" fmla="*/ 568764 h 823796"/>
                <a:gd name="connsiteX239" fmla="*/ 610142 w 1465788"/>
                <a:gd name="connsiteY239" fmla="*/ 570727 h 823796"/>
                <a:gd name="connsiteX240" fmla="*/ 608350 w 1465788"/>
                <a:gd name="connsiteY240" fmla="*/ 564668 h 823796"/>
                <a:gd name="connsiteX241" fmla="*/ 627291 w 1465788"/>
                <a:gd name="connsiteY241" fmla="*/ 564668 h 823796"/>
                <a:gd name="connsiteX242" fmla="*/ 650753 w 1465788"/>
                <a:gd name="connsiteY242" fmla="*/ 564839 h 823796"/>
                <a:gd name="connsiteX243" fmla="*/ 624049 w 1465788"/>
                <a:gd name="connsiteY243" fmla="*/ 568764 h 823796"/>
                <a:gd name="connsiteX244" fmla="*/ 623366 w 1465788"/>
                <a:gd name="connsiteY244" fmla="*/ 565521 h 823796"/>
                <a:gd name="connsiteX245" fmla="*/ 623110 w 1465788"/>
                <a:gd name="connsiteY245" fmla="*/ 565521 h 823796"/>
                <a:gd name="connsiteX246" fmla="*/ 638723 w 1465788"/>
                <a:gd name="connsiteY246" fmla="*/ 601112 h 823796"/>
                <a:gd name="connsiteX247" fmla="*/ 638723 w 1465788"/>
                <a:gd name="connsiteY247" fmla="*/ 601112 h 823796"/>
                <a:gd name="connsiteX248" fmla="*/ 638723 w 1465788"/>
                <a:gd name="connsiteY248" fmla="*/ 601112 h 823796"/>
                <a:gd name="connsiteX249" fmla="*/ 638723 w 1465788"/>
                <a:gd name="connsiteY249" fmla="*/ 601112 h 823796"/>
                <a:gd name="connsiteX250" fmla="*/ 639576 w 1465788"/>
                <a:gd name="connsiteY250" fmla="*/ 605294 h 823796"/>
                <a:gd name="connsiteX251" fmla="*/ 629679 w 1465788"/>
                <a:gd name="connsiteY251" fmla="*/ 606488 h 823796"/>
                <a:gd name="connsiteX252" fmla="*/ 629424 w 1465788"/>
                <a:gd name="connsiteY252" fmla="*/ 595478 h 823796"/>
                <a:gd name="connsiteX253" fmla="*/ 629424 w 1465788"/>
                <a:gd name="connsiteY253" fmla="*/ 595478 h 823796"/>
                <a:gd name="connsiteX254" fmla="*/ 629424 w 1465788"/>
                <a:gd name="connsiteY254" fmla="*/ 595478 h 823796"/>
                <a:gd name="connsiteX255" fmla="*/ 629424 w 1465788"/>
                <a:gd name="connsiteY255" fmla="*/ 595478 h 823796"/>
                <a:gd name="connsiteX256" fmla="*/ 629424 w 1465788"/>
                <a:gd name="connsiteY256" fmla="*/ 595478 h 823796"/>
                <a:gd name="connsiteX257" fmla="*/ 628144 w 1465788"/>
                <a:gd name="connsiteY257" fmla="*/ 588565 h 823796"/>
                <a:gd name="connsiteX258" fmla="*/ 638808 w 1465788"/>
                <a:gd name="connsiteY258" fmla="*/ 587712 h 823796"/>
                <a:gd name="connsiteX259" fmla="*/ 638808 w 1465788"/>
                <a:gd name="connsiteY259" fmla="*/ 601197 h 823796"/>
                <a:gd name="connsiteX260" fmla="*/ 638808 w 1465788"/>
                <a:gd name="connsiteY260" fmla="*/ 601197 h 823796"/>
                <a:gd name="connsiteX261" fmla="*/ 627546 w 1465788"/>
                <a:gd name="connsiteY261" fmla="*/ 585578 h 823796"/>
                <a:gd name="connsiteX262" fmla="*/ 626693 w 1465788"/>
                <a:gd name="connsiteY262" fmla="*/ 581567 h 823796"/>
                <a:gd name="connsiteX263" fmla="*/ 634116 w 1465788"/>
                <a:gd name="connsiteY263" fmla="*/ 581225 h 823796"/>
                <a:gd name="connsiteX264" fmla="*/ 639150 w 1465788"/>
                <a:gd name="connsiteY264" fmla="*/ 581054 h 823796"/>
                <a:gd name="connsiteX265" fmla="*/ 638979 w 1465788"/>
                <a:gd name="connsiteY265" fmla="*/ 583957 h 823796"/>
                <a:gd name="connsiteX266" fmla="*/ 627546 w 1465788"/>
                <a:gd name="connsiteY266" fmla="*/ 585578 h 823796"/>
                <a:gd name="connsiteX267" fmla="*/ 623366 w 1465788"/>
                <a:gd name="connsiteY267" fmla="*/ 586176 h 823796"/>
                <a:gd name="connsiteX268" fmla="*/ 610909 w 1465788"/>
                <a:gd name="connsiteY268" fmla="*/ 587968 h 823796"/>
                <a:gd name="connsiteX269" fmla="*/ 611080 w 1465788"/>
                <a:gd name="connsiteY269" fmla="*/ 582164 h 823796"/>
                <a:gd name="connsiteX270" fmla="*/ 623366 w 1465788"/>
                <a:gd name="connsiteY270" fmla="*/ 581652 h 823796"/>
                <a:gd name="connsiteX271" fmla="*/ 623366 w 1465788"/>
                <a:gd name="connsiteY271" fmla="*/ 586176 h 823796"/>
                <a:gd name="connsiteX272" fmla="*/ 611080 w 1465788"/>
                <a:gd name="connsiteY272" fmla="*/ 579262 h 823796"/>
                <a:gd name="connsiteX273" fmla="*/ 611080 w 1465788"/>
                <a:gd name="connsiteY273" fmla="*/ 574482 h 823796"/>
                <a:gd name="connsiteX274" fmla="*/ 611080 w 1465788"/>
                <a:gd name="connsiteY274" fmla="*/ 574482 h 823796"/>
                <a:gd name="connsiteX275" fmla="*/ 611080 w 1465788"/>
                <a:gd name="connsiteY275" fmla="*/ 574482 h 823796"/>
                <a:gd name="connsiteX276" fmla="*/ 611080 w 1465788"/>
                <a:gd name="connsiteY276" fmla="*/ 574482 h 823796"/>
                <a:gd name="connsiteX277" fmla="*/ 611080 w 1465788"/>
                <a:gd name="connsiteY277" fmla="*/ 574482 h 823796"/>
                <a:gd name="connsiteX278" fmla="*/ 610909 w 1465788"/>
                <a:gd name="connsiteY278" fmla="*/ 573970 h 823796"/>
                <a:gd name="connsiteX279" fmla="*/ 623281 w 1465788"/>
                <a:gd name="connsiteY279" fmla="*/ 572691 h 823796"/>
                <a:gd name="connsiteX280" fmla="*/ 623281 w 1465788"/>
                <a:gd name="connsiteY280" fmla="*/ 573629 h 823796"/>
                <a:gd name="connsiteX281" fmla="*/ 623281 w 1465788"/>
                <a:gd name="connsiteY281" fmla="*/ 579518 h 823796"/>
                <a:gd name="connsiteX282" fmla="*/ 611080 w 1465788"/>
                <a:gd name="connsiteY282" fmla="*/ 579433 h 823796"/>
                <a:gd name="connsiteX283" fmla="*/ 605279 w 1465788"/>
                <a:gd name="connsiteY283" fmla="*/ 575251 h 823796"/>
                <a:gd name="connsiteX284" fmla="*/ 606302 w 1465788"/>
                <a:gd name="connsiteY284" fmla="*/ 579262 h 823796"/>
                <a:gd name="connsiteX285" fmla="*/ 565350 w 1465788"/>
                <a:gd name="connsiteY285" fmla="*/ 578921 h 823796"/>
                <a:gd name="connsiteX286" fmla="*/ 580366 w 1465788"/>
                <a:gd name="connsiteY286" fmla="*/ 577214 h 823796"/>
                <a:gd name="connsiteX287" fmla="*/ 605279 w 1465788"/>
                <a:gd name="connsiteY287" fmla="*/ 574568 h 823796"/>
                <a:gd name="connsiteX288" fmla="*/ 605279 w 1465788"/>
                <a:gd name="connsiteY288" fmla="*/ 575336 h 823796"/>
                <a:gd name="connsiteX289" fmla="*/ 605279 w 1465788"/>
                <a:gd name="connsiteY289" fmla="*/ 575336 h 823796"/>
                <a:gd name="connsiteX290" fmla="*/ 605279 w 1465788"/>
                <a:gd name="connsiteY290" fmla="*/ 575336 h 823796"/>
                <a:gd name="connsiteX291" fmla="*/ 605279 w 1465788"/>
                <a:gd name="connsiteY291" fmla="*/ 575336 h 823796"/>
                <a:gd name="connsiteX292" fmla="*/ 605279 w 1465788"/>
                <a:gd name="connsiteY292" fmla="*/ 575336 h 823796"/>
                <a:gd name="connsiteX293" fmla="*/ 424918 w 1465788"/>
                <a:gd name="connsiteY293" fmla="*/ 583786 h 823796"/>
                <a:gd name="connsiteX294" fmla="*/ 422017 w 1465788"/>
                <a:gd name="connsiteY294" fmla="*/ 594198 h 823796"/>
                <a:gd name="connsiteX295" fmla="*/ 408452 w 1465788"/>
                <a:gd name="connsiteY295" fmla="*/ 594795 h 823796"/>
                <a:gd name="connsiteX296" fmla="*/ 409305 w 1465788"/>
                <a:gd name="connsiteY296" fmla="*/ 584895 h 823796"/>
                <a:gd name="connsiteX297" fmla="*/ 425430 w 1465788"/>
                <a:gd name="connsiteY297" fmla="*/ 581993 h 823796"/>
                <a:gd name="connsiteX298" fmla="*/ 425003 w 1465788"/>
                <a:gd name="connsiteY298" fmla="*/ 583359 h 823796"/>
                <a:gd name="connsiteX299" fmla="*/ 420652 w 1465788"/>
                <a:gd name="connsiteY299" fmla="*/ 583529 h 823796"/>
                <a:gd name="connsiteX300" fmla="*/ 420652 w 1465788"/>
                <a:gd name="connsiteY300" fmla="*/ 583786 h 823796"/>
                <a:gd name="connsiteX301" fmla="*/ 424833 w 1465788"/>
                <a:gd name="connsiteY301" fmla="*/ 583786 h 823796"/>
                <a:gd name="connsiteX302" fmla="*/ 419799 w 1465788"/>
                <a:gd name="connsiteY302" fmla="*/ 602818 h 823796"/>
                <a:gd name="connsiteX303" fmla="*/ 419799 w 1465788"/>
                <a:gd name="connsiteY303" fmla="*/ 602818 h 823796"/>
                <a:gd name="connsiteX304" fmla="*/ 419799 w 1465788"/>
                <a:gd name="connsiteY304" fmla="*/ 602818 h 823796"/>
                <a:gd name="connsiteX305" fmla="*/ 419799 w 1465788"/>
                <a:gd name="connsiteY305" fmla="*/ 602818 h 823796"/>
                <a:gd name="connsiteX306" fmla="*/ 419287 w 1465788"/>
                <a:gd name="connsiteY306" fmla="*/ 606318 h 823796"/>
                <a:gd name="connsiteX307" fmla="*/ 407599 w 1465788"/>
                <a:gd name="connsiteY307" fmla="*/ 606830 h 823796"/>
                <a:gd name="connsiteX308" fmla="*/ 408196 w 1465788"/>
                <a:gd name="connsiteY308" fmla="*/ 598295 h 823796"/>
                <a:gd name="connsiteX309" fmla="*/ 420994 w 1465788"/>
                <a:gd name="connsiteY309" fmla="*/ 598380 h 823796"/>
                <a:gd name="connsiteX310" fmla="*/ 419885 w 1465788"/>
                <a:gd name="connsiteY310" fmla="*/ 602904 h 823796"/>
                <a:gd name="connsiteX311" fmla="*/ 419885 w 1465788"/>
                <a:gd name="connsiteY311" fmla="*/ 602904 h 823796"/>
                <a:gd name="connsiteX312" fmla="*/ 408025 w 1465788"/>
                <a:gd name="connsiteY312" fmla="*/ 640628 h 823796"/>
                <a:gd name="connsiteX313" fmla="*/ 408025 w 1465788"/>
                <a:gd name="connsiteY313" fmla="*/ 640628 h 823796"/>
                <a:gd name="connsiteX314" fmla="*/ 407855 w 1465788"/>
                <a:gd name="connsiteY314" fmla="*/ 640628 h 823796"/>
                <a:gd name="connsiteX315" fmla="*/ 407684 w 1465788"/>
                <a:gd name="connsiteY315" fmla="*/ 640628 h 823796"/>
                <a:gd name="connsiteX316" fmla="*/ 407684 w 1465788"/>
                <a:gd name="connsiteY316" fmla="*/ 640628 h 823796"/>
                <a:gd name="connsiteX317" fmla="*/ 403759 w 1465788"/>
                <a:gd name="connsiteY317" fmla="*/ 641055 h 823796"/>
                <a:gd name="connsiteX318" fmla="*/ 405636 w 1465788"/>
                <a:gd name="connsiteY318" fmla="*/ 624667 h 823796"/>
                <a:gd name="connsiteX319" fmla="*/ 417069 w 1465788"/>
                <a:gd name="connsiteY319" fmla="*/ 624497 h 823796"/>
                <a:gd name="connsiteX320" fmla="*/ 416386 w 1465788"/>
                <a:gd name="connsiteY320" fmla="*/ 630556 h 823796"/>
                <a:gd name="connsiteX321" fmla="*/ 415192 w 1465788"/>
                <a:gd name="connsiteY321" fmla="*/ 640286 h 823796"/>
                <a:gd name="connsiteX322" fmla="*/ 408025 w 1465788"/>
                <a:gd name="connsiteY322" fmla="*/ 640628 h 823796"/>
                <a:gd name="connsiteX323" fmla="*/ 371339 w 1465788"/>
                <a:gd name="connsiteY323" fmla="*/ 668195 h 823796"/>
                <a:gd name="connsiteX324" fmla="*/ 371168 w 1465788"/>
                <a:gd name="connsiteY324" fmla="*/ 668195 h 823796"/>
                <a:gd name="connsiteX325" fmla="*/ 371168 w 1465788"/>
                <a:gd name="connsiteY325" fmla="*/ 668195 h 823796"/>
                <a:gd name="connsiteX326" fmla="*/ 368523 w 1465788"/>
                <a:gd name="connsiteY326" fmla="*/ 668451 h 823796"/>
                <a:gd name="connsiteX327" fmla="*/ 369888 w 1465788"/>
                <a:gd name="connsiteY327" fmla="*/ 647882 h 823796"/>
                <a:gd name="connsiteX328" fmla="*/ 383027 w 1465788"/>
                <a:gd name="connsiteY328" fmla="*/ 647456 h 823796"/>
                <a:gd name="connsiteX329" fmla="*/ 383027 w 1465788"/>
                <a:gd name="connsiteY329" fmla="*/ 665379 h 823796"/>
                <a:gd name="connsiteX330" fmla="*/ 383027 w 1465788"/>
                <a:gd name="connsiteY330" fmla="*/ 667598 h 823796"/>
                <a:gd name="connsiteX331" fmla="*/ 371339 w 1465788"/>
                <a:gd name="connsiteY331" fmla="*/ 668195 h 823796"/>
                <a:gd name="connsiteX332" fmla="*/ 371339 w 1465788"/>
                <a:gd name="connsiteY332" fmla="*/ 668195 h 823796"/>
                <a:gd name="connsiteX333" fmla="*/ 371168 w 1465788"/>
                <a:gd name="connsiteY333" fmla="*/ 668195 h 823796"/>
                <a:gd name="connsiteX334" fmla="*/ 353507 w 1465788"/>
                <a:gd name="connsiteY334" fmla="*/ 697299 h 823796"/>
                <a:gd name="connsiteX335" fmla="*/ 352996 w 1465788"/>
                <a:gd name="connsiteY335" fmla="*/ 674852 h 823796"/>
                <a:gd name="connsiteX336" fmla="*/ 364343 w 1465788"/>
                <a:gd name="connsiteY336" fmla="*/ 674340 h 823796"/>
                <a:gd name="connsiteX337" fmla="*/ 364599 w 1465788"/>
                <a:gd name="connsiteY337" fmla="*/ 696531 h 823796"/>
                <a:gd name="connsiteX338" fmla="*/ 353507 w 1465788"/>
                <a:gd name="connsiteY338" fmla="*/ 697299 h 823796"/>
                <a:gd name="connsiteX339" fmla="*/ 306925 w 1465788"/>
                <a:gd name="connsiteY339" fmla="*/ 689020 h 823796"/>
                <a:gd name="connsiteX340" fmla="*/ 310593 w 1465788"/>
                <a:gd name="connsiteY340" fmla="*/ 678864 h 823796"/>
                <a:gd name="connsiteX341" fmla="*/ 313494 w 1465788"/>
                <a:gd name="connsiteY341" fmla="*/ 692093 h 823796"/>
                <a:gd name="connsiteX342" fmla="*/ 314859 w 1465788"/>
                <a:gd name="connsiteY342" fmla="*/ 698665 h 823796"/>
                <a:gd name="connsiteX343" fmla="*/ 315115 w 1465788"/>
                <a:gd name="connsiteY343" fmla="*/ 698665 h 823796"/>
                <a:gd name="connsiteX344" fmla="*/ 315115 w 1465788"/>
                <a:gd name="connsiteY344" fmla="*/ 692007 h 823796"/>
                <a:gd name="connsiteX345" fmla="*/ 315456 w 1465788"/>
                <a:gd name="connsiteY345" fmla="*/ 675792 h 823796"/>
                <a:gd name="connsiteX346" fmla="*/ 326206 w 1465788"/>
                <a:gd name="connsiteY346" fmla="*/ 675621 h 823796"/>
                <a:gd name="connsiteX347" fmla="*/ 330045 w 1465788"/>
                <a:gd name="connsiteY347" fmla="*/ 699347 h 823796"/>
                <a:gd name="connsiteX348" fmla="*/ 300099 w 1465788"/>
                <a:gd name="connsiteY348" fmla="*/ 704127 h 823796"/>
                <a:gd name="connsiteX349" fmla="*/ 306925 w 1465788"/>
                <a:gd name="connsiteY349" fmla="*/ 689191 h 823796"/>
                <a:gd name="connsiteX350" fmla="*/ 306925 w 1465788"/>
                <a:gd name="connsiteY350" fmla="*/ 689191 h 823796"/>
                <a:gd name="connsiteX351" fmla="*/ 306925 w 1465788"/>
                <a:gd name="connsiteY351" fmla="*/ 689191 h 823796"/>
                <a:gd name="connsiteX352" fmla="*/ 306925 w 1465788"/>
                <a:gd name="connsiteY352" fmla="*/ 689191 h 823796"/>
                <a:gd name="connsiteX353" fmla="*/ 306925 w 1465788"/>
                <a:gd name="connsiteY353" fmla="*/ 689191 h 823796"/>
                <a:gd name="connsiteX354" fmla="*/ 324756 w 1465788"/>
                <a:gd name="connsiteY354" fmla="*/ 628850 h 823796"/>
                <a:gd name="connsiteX355" fmla="*/ 327145 w 1465788"/>
                <a:gd name="connsiteY355" fmla="*/ 617925 h 823796"/>
                <a:gd name="connsiteX356" fmla="*/ 329278 w 1465788"/>
                <a:gd name="connsiteY356" fmla="*/ 607000 h 823796"/>
                <a:gd name="connsiteX357" fmla="*/ 329021 w 1465788"/>
                <a:gd name="connsiteY357" fmla="*/ 607000 h 823796"/>
                <a:gd name="connsiteX358" fmla="*/ 326206 w 1465788"/>
                <a:gd name="connsiteY358" fmla="*/ 617754 h 823796"/>
                <a:gd name="connsiteX359" fmla="*/ 323988 w 1465788"/>
                <a:gd name="connsiteY359" fmla="*/ 625350 h 823796"/>
                <a:gd name="connsiteX360" fmla="*/ 321940 w 1465788"/>
                <a:gd name="connsiteY360" fmla="*/ 613060 h 823796"/>
                <a:gd name="connsiteX361" fmla="*/ 319807 w 1465788"/>
                <a:gd name="connsiteY361" fmla="*/ 600002 h 823796"/>
                <a:gd name="connsiteX362" fmla="*/ 341734 w 1465788"/>
                <a:gd name="connsiteY362" fmla="*/ 597356 h 823796"/>
                <a:gd name="connsiteX363" fmla="*/ 347535 w 1465788"/>
                <a:gd name="connsiteY363" fmla="*/ 596332 h 823796"/>
                <a:gd name="connsiteX364" fmla="*/ 347279 w 1465788"/>
                <a:gd name="connsiteY364" fmla="*/ 605037 h 823796"/>
                <a:gd name="connsiteX365" fmla="*/ 347194 w 1465788"/>
                <a:gd name="connsiteY365" fmla="*/ 608964 h 823796"/>
                <a:gd name="connsiteX366" fmla="*/ 341478 w 1465788"/>
                <a:gd name="connsiteY366" fmla="*/ 609134 h 823796"/>
                <a:gd name="connsiteX367" fmla="*/ 341478 w 1465788"/>
                <a:gd name="connsiteY367" fmla="*/ 609390 h 823796"/>
                <a:gd name="connsiteX368" fmla="*/ 347194 w 1465788"/>
                <a:gd name="connsiteY368" fmla="*/ 609390 h 823796"/>
                <a:gd name="connsiteX369" fmla="*/ 346853 w 1465788"/>
                <a:gd name="connsiteY369" fmla="*/ 624497 h 823796"/>
                <a:gd name="connsiteX370" fmla="*/ 328510 w 1465788"/>
                <a:gd name="connsiteY370" fmla="*/ 625607 h 823796"/>
                <a:gd name="connsiteX371" fmla="*/ 328510 w 1465788"/>
                <a:gd name="connsiteY371" fmla="*/ 625862 h 823796"/>
                <a:gd name="connsiteX372" fmla="*/ 346853 w 1465788"/>
                <a:gd name="connsiteY372" fmla="*/ 625607 h 823796"/>
                <a:gd name="connsiteX373" fmla="*/ 346768 w 1465788"/>
                <a:gd name="connsiteY373" fmla="*/ 647626 h 823796"/>
                <a:gd name="connsiteX374" fmla="*/ 333202 w 1465788"/>
                <a:gd name="connsiteY374" fmla="*/ 649162 h 823796"/>
                <a:gd name="connsiteX375" fmla="*/ 333202 w 1465788"/>
                <a:gd name="connsiteY375" fmla="*/ 649419 h 823796"/>
                <a:gd name="connsiteX376" fmla="*/ 346768 w 1465788"/>
                <a:gd name="connsiteY376" fmla="*/ 648907 h 823796"/>
                <a:gd name="connsiteX377" fmla="*/ 346768 w 1465788"/>
                <a:gd name="connsiteY377" fmla="*/ 656332 h 823796"/>
                <a:gd name="connsiteX378" fmla="*/ 346768 w 1465788"/>
                <a:gd name="connsiteY378" fmla="*/ 656332 h 823796"/>
                <a:gd name="connsiteX379" fmla="*/ 346768 w 1465788"/>
                <a:gd name="connsiteY379" fmla="*/ 656332 h 823796"/>
                <a:gd name="connsiteX380" fmla="*/ 346768 w 1465788"/>
                <a:gd name="connsiteY380" fmla="*/ 656332 h 823796"/>
                <a:gd name="connsiteX381" fmla="*/ 347962 w 1465788"/>
                <a:gd name="connsiteY381" fmla="*/ 670841 h 823796"/>
                <a:gd name="connsiteX382" fmla="*/ 330899 w 1465788"/>
                <a:gd name="connsiteY382" fmla="*/ 672633 h 823796"/>
                <a:gd name="connsiteX383" fmla="*/ 330131 w 1465788"/>
                <a:gd name="connsiteY383" fmla="*/ 664098 h 823796"/>
                <a:gd name="connsiteX384" fmla="*/ 330131 w 1465788"/>
                <a:gd name="connsiteY384" fmla="*/ 664098 h 823796"/>
                <a:gd name="connsiteX385" fmla="*/ 330131 w 1465788"/>
                <a:gd name="connsiteY385" fmla="*/ 664013 h 823796"/>
                <a:gd name="connsiteX386" fmla="*/ 330131 w 1465788"/>
                <a:gd name="connsiteY386" fmla="*/ 663928 h 823796"/>
                <a:gd name="connsiteX387" fmla="*/ 330131 w 1465788"/>
                <a:gd name="connsiteY387" fmla="*/ 663928 h 823796"/>
                <a:gd name="connsiteX388" fmla="*/ 324670 w 1465788"/>
                <a:gd name="connsiteY388" fmla="*/ 629532 h 823796"/>
                <a:gd name="connsiteX389" fmla="*/ 324670 w 1465788"/>
                <a:gd name="connsiteY389" fmla="*/ 629191 h 823796"/>
                <a:gd name="connsiteX390" fmla="*/ 992875 w 1465788"/>
                <a:gd name="connsiteY390" fmla="*/ 463529 h 823796"/>
                <a:gd name="connsiteX391" fmla="*/ 991936 w 1465788"/>
                <a:gd name="connsiteY391" fmla="*/ 461908 h 823796"/>
                <a:gd name="connsiteX392" fmla="*/ 1000895 w 1465788"/>
                <a:gd name="connsiteY392" fmla="*/ 463529 h 823796"/>
                <a:gd name="connsiteX393" fmla="*/ 1017020 w 1465788"/>
                <a:gd name="connsiteY393" fmla="*/ 466602 h 823796"/>
                <a:gd name="connsiteX394" fmla="*/ 1032206 w 1465788"/>
                <a:gd name="connsiteY394" fmla="*/ 469846 h 823796"/>
                <a:gd name="connsiteX395" fmla="*/ 1033315 w 1465788"/>
                <a:gd name="connsiteY395" fmla="*/ 472321 h 823796"/>
                <a:gd name="connsiteX396" fmla="*/ 1036728 w 1465788"/>
                <a:gd name="connsiteY396" fmla="*/ 479917 h 823796"/>
                <a:gd name="connsiteX397" fmla="*/ 1040311 w 1465788"/>
                <a:gd name="connsiteY397" fmla="*/ 488025 h 823796"/>
                <a:gd name="connsiteX398" fmla="*/ 1019665 w 1465788"/>
                <a:gd name="connsiteY398" fmla="*/ 485037 h 823796"/>
                <a:gd name="connsiteX399" fmla="*/ 1015654 w 1465788"/>
                <a:gd name="connsiteY399" fmla="*/ 477441 h 823796"/>
                <a:gd name="connsiteX400" fmla="*/ 1015399 w 1465788"/>
                <a:gd name="connsiteY400" fmla="*/ 477527 h 823796"/>
                <a:gd name="connsiteX401" fmla="*/ 1018470 w 1465788"/>
                <a:gd name="connsiteY401" fmla="*/ 484867 h 823796"/>
                <a:gd name="connsiteX402" fmla="*/ 1001321 w 1465788"/>
                <a:gd name="connsiteY402" fmla="*/ 482392 h 823796"/>
                <a:gd name="connsiteX403" fmla="*/ 997055 w 1465788"/>
                <a:gd name="connsiteY403" fmla="*/ 473430 h 823796"/>
                <a:gd name="connsiteX404" fmla="*/ 992363 w 1465788"/>
                <a:gd name="connsiteY404" fmla="*/ 463445 h 823796"/>
                <a:gd name="connsiteX405" fmla="*/ 992534 w 1465788"/>
                <a:gd name="connsiteY405" fmla="*/ 463700 h 823796"/>
                <a:gd name="connsiteX406" fmla="*/ 992789 w 1465788"/>
                <a:gd name="connsiteY406" fmla="*/ 463529 h 823796"/>
                <a:gd name="connsiteX407" fmla="*/ 1102849 w 1465788"/>
                <a:gd name="connsiteY407" fmla="*/ 509789 h 823796"/>
                <a:gd name="connsiteX408" fmla="*/ 1102849 w 1465788"/>
                <a:gd name="connsiteY408" fmla="*/ 509789 h 823796"/>
                <a:gd name="connsiteX409" fmla="*/ 1102849 w 1465788"/>
                <a:gd name="connsiteY409" fmla="*/ 509789 h 823796"/>
                <a:gd name="connsiteX410" fmla="*/ 1102849 w 1465788"/>
                <a:gd name="connsiteY410" fmla="*/ 509789 h 823796"/>
                <a:gd name="connsiteX411" fmla="*/ 1104982 w 1465788"/>
                <a:gd name="connsiteY411" fmla="*/ 515166 h 823796"/>
                <a:gd name="connsiteX412" fmla="*/ 1079899 w 1465788"/>
                <a:gd name="connsiteY412" fmla="*/ 510983 h 823796"/>
                <a:gd name="connsiteX413" fmla="*/ 1079899 w 1465788"/>
                <a:gd name="connsiteY413" fmla="*/ 510983 h 823796"/>
                <a:gd name="connsiteX414" fmla="*/ 1079899 w 1465788"/>
                <a:gd name="connsiteY414" fmla="*/ 510813 h 823796"/>
                <a:gd name="connsiteX415" fmla="*/ 1079899 w 1465788"/>
                <a:gd name="connsiteY415" fmla="*/ 510813 h 823796"/>
                <a:gd name="connsiteX416" fmla="*/ 1074694 w 1465788"/>
                <a:gd name="connsiteY416" fmla="*/ 498864 h 823796"/>
                <a:gd name="connsiteX417" fmla="*/ 1100460 w 1465788"/>
                <a:gd name="connsiteY417" fmla="*/ 502705 h 823796"/>
                <a:gd name="connsiteX418" fmla="*/ 1102849 w 1465788"/>
                <a:gd name="connsiteY418" fmla="*/ 509703 h 823796"/>
                <a:gd name="connsiteX419" fmla="*/ 1102849 w 1465788"/>
                <a:gd name="connsiteY419" fmla="*/ 509703 h 823796"/>
                <a:gd name="connsiteX420" fmla="*/ 1053877 w 1465788"/>
                <a:gd name="connsiteY420" fmla="*/ 506545 h 823796"/>
                <a:gd name="connsiteX421" fmla="*/ 1046966 w 1465788"/>
                <a:gd name="connsiteY421" fmla="*/ 494341 h 823796"/>
                <a:gd name="connsiteX422" fmla="*/ 1062152 w 1465788"/>
                <a:gd name="connsiteY422" fmla="*/ 497072 h 823796"/>
                <a:gd name="connsiteX423" fmla="*/ 1062152 w 1465788"/>
                <a:gd name="connsiteY423" fmla="*/ 497072 h 823796"/>
                <a:gd name="connsiteX424" fmla="*/ 1062152 w 1465788"/>
                <a:gd name="connsiteY424" fmla="*/ 497072 h 823796"/>
                <a:gd name="connsiteX425" fmla="*/ 1062152 w 1465788"/>
                <a:gd name="connsiteY425" fmla="*/ 497072 h 823796"/>
                <a:gd name="connsiteX426" fmla="*/ 1062152 w 1465788"/>
                <a:gd name="connsiteY426" fmla="*/ 497072 h 823796"/>
                <a:gd name="connsiteX427" fmla="*/ 1068978 w 1465788"/>
                <a:gd name="connsiteY427" fmla="*/ 498096 h 823796"/>
                <a:gd name="connsiteX428" fmla="*/ 1073244 w 1465788"/>
                <a:gd name="connsiteY428" fmla="*/ 509874 h 823796"/>
                <a:gd name="connsiteX429" fmla="*/ 1053706 w 1465788"/>
                <a:gd name="connsiteY429" fmla="*/ 506545 h 823796"/>
                <a:gd name="connsiteX430" fmla="*/ 1037240 w 1465788"/>
                <a:gd name="connsiteY430" fmla="*/ 517726 h 823796"/>
                <a:gd name="connsiteX431" fmla="*/ 1032291 w 1465788"/>
                <a:gd name="connsiteY431" fmla="*/ 508508 h 823796"/>
                <a:gd name="connsiteX432" fmla="*/ 1050806 w 1465788"/>
                <a:gd name="connsiteY432" fmla="*/ 511069 h 823796"/>
                <a:gd name="connsiteX433" fmla="*/ 1055327 w 1465788"/>
                <a:gd name="connsiteY433" fmla="*/ 520798 h 823796"/>
                <a:gd name="connsiteX434" fmla="*/ 1037240 w 1465788"/>
                <a:gd name="connsiteY434" fmla="*/ 517641 h 823796"/>
                <a:gd name="connsiteX435" fmla="*/ 986391 w 1465788"/>
                <a:gd name="connsiteY435" fmla="*/ 509191 h 823796"/>
                <a:gd name="connsiteX436" fmla="*/ 986391 w 1465788"/>
                <a:gd name="connsiteY436" fmla="*/ 509191 h 823796"/>
                <a:gd name="connsiteX437" fmla="*/ 986135 w 1465788"/>
                <a:gd name="connsiteY437" fmla="*/ 509191 h 823796"/>
                <a:gd name="connsiteX438" fmla="*/ 985879 w 1465788"/>
                <a:gd name="connsiteY438" fmla="*/ 509191 h 823796"/>
                <a:gd name="connsiteX439" fmla="*/ 985879 w 1465788"/>
                <a:gd name="connsiteY439" fmla="*/ 509191 h 823796"/>
                <a:gd name="connsiteX440" fmla="*/ 970522 w 1465788"/>
                <a:gd name="connsiteY440" fmla="*/ 507228 h 823796"/>
                <a:gd name="connsiteX441" fmla="*/ 963782 w 1465788"/>
                <a:gd name="connsiteY441" fmla="*/ 496218 h 823796"/>
                <a:gd name="connsiteX442" fmla="*/ 987585 w 1465788"/>
                <a:gd name="connsiteY442" fmla="*/ 500742 h 823796"/>
                <a:gd name="connsiteX443" fmla="*/ 991766 w 1465788"/>
                <a:gd name="connsiteY443" fmla="*/ 510130 h 823796"/>
                <a:gd name="connsiteX444" fmla="*/ 986391 w 1465788"/>
                <a:gd name="connsiteY444" fmla="*/ 509277 h 823796"/>
                <a:gd name="connsiteX445" fmla="*/ 944671 w 1465788"/>
                <a:gd name="connsiteY445" fmla="*/ 514397 h 823796"/>
                <a:gd name="connsiteX446" fmla="*/ 944159 w 1465788"/>
                <a:gd name="connsiteY446" fmla="*/ 517897 h 823796"/>
                <a:gd name="connsiteX447" fmla="*/ 931446 w 1465788"/>
                <a:gd name="connsiteY447" fmla="*/ 516019 h 823796"/>
                <a:gd name="connsiteX448" fmla="*/ 931703 w 1465788"/>
                <a:gd name="connsiteY448" fmla="*/ 512605 h 823796"/>
                <a:gd name="connsiteX449" fmla="*/ 932385 w 1465788"/>
                <a:gd name="connsiteY449" fmla="*/ 506033 h 823796"/>
                <a:gd name="connsiteX450" fmla="*/ 961649 w 1465788"/>
                <a:gd name="connsiteY450" fmla="*/ 510983 h 823796"/>
                <a:gd name="connsiteX451" fmla="*/ 961222 w 1465788"/>
                <a:gd name="connsiteY451" fmla="*/ 520372 h 823796"/>
                <a:gd name="connsiteX452" fmla="*/ 945183 w 1465788"/>
                <a:gd name="connsiteY452" fmla="*/ 518067 h 823796"/>
                <a:gd name="connsiteX453" fmla="*/ 944927 w 1465788"/>
                <a:gd name="connsiteY453" fmla="*/ 514397 h 823796"/>
                <a:gd name="connsiteX454" fmla="*/ 944671 w 1465788"/>
                <a:gd name="connsiteY454" fmla="*/ 514397 h 823796"/>
                <a:gd name="connsiteX455" fmla="*/ 887764 w 1465788"/>
                <a:gd name="connsiteY455" fmla="*/ 498352 h 823796"/>
                <a:gd name="connsiteX456" fmla="*/ 892371 w 1465788"/>
                <a:gd name="connsiteY456" fmla="*/ 499120 h 823796"/>
                <a:gd name="connsiteX457" fmla="*/ 931446 w 1465788"/>
                <a:gd name="connsiteY457" fmla="*/ 505863 h 823796"/>
                <a:gd name="connsiteX458" fmla="*/ 929911 w 1465788"/>
                <a:gd name="connsiteY458" fmla="*/ 512435 h 823796"/>
                <a:gd name="connsiteX459" fmla="*/ 929143 w 1465788"/>
                <a:gd name="connsiteY459" fmla="*/ 515763 h 823796"/>
                <a:gd name="connsiteX460" fmla="*/ 884693 w 1465788"/>
                <a:gd name="connsiteY460" fmla="*/ 508337 h 823796"/>
                <a:gd name="connsiteX461" fmla="*/ 859354 w 1465788"/>
                <a:gd name="connsiteY461" fmla="*/ 503473 h 823796"/>
                <a:gd name="connsiteX462" fmla="*/ 887679 w 1465788"/>
                <a:gd name="connsiteY462" fmla="*/ 498352 h 823796"/>
                <a:gd name="connsiteX463" fmla="*/ 963270 w 1465788"/>
                <a:gd name="connsiteY463" fmla="*/ 506204 h 823796"/>
                <a:gd name="connsiteX464" fmla="*/ 962502 w 1465788"/>
                <a:gd name="connsiteY464" fmla="*/ 499718 h 823796"/>
                <a:gd name="connsiteX465" fmla="*/ 962246 w 1465788"/>
                <a:gd name="connsiteY465" fmla="*/ 499718 h 823796"/>
                <a:gd name="connsiteX466" fmla="*/ 961819 w 1465788"/>
                <a:gd name="connsiteY466" fmla="*/ 506033 h 823796"/>
                <a:gd name="connsiteX467" fmla="*/ 932641 w 1465788"/>
                <a:gd name="connsiteY467" fmla="*/ 502363 h 823796"/>
                <a:gd name="connsiteX468" fmla="*/ 932726 w 1465788"/>
                <a:gd name="connsiteY468" fmla="*/ 501254 h 823796"/>
                <a:gd name="connsiteX469" fmla="*/ 932470 w 1465788"/>
                <a:gd name="connsiteY469" fmla="*/ 501254 h 823796"/>
                <a:gd name="connsiteX470" fmla="*/ 932214 w 1465788"/>
                <a:gd name="connsiteY470" fmla="*/ 502363 h 823796"/>
                <a:gd name="connsiteX471" fmla="*/ 892627 w 1465788"/>
                <a:gd name="connsiteY471" fmla="*/ 497499 h 823796"/>
                <a:gd name="connsiteX472" fmla="*/ 921123 w 1465788"/>
                <a:gd name="connsiteY472" fmla="*/ 492377 h 823796"/>
                <a:gd name="connsiteX473" fmla="*/ 933067 w 1465788"/>
                <a:gd name="connsiteY473" fmla="*/ 490073 h 823796"/>
                <a:gd name="connsiteX474" fmla="*/ 961307 w 1465788"/>
                <a:gd name="connsiteY474" fmla="*/ 495706 h 823796"/>
                <a:gd name="connsiteX475" fmla="*/ 965488 w 1465788"/>
                <a:gd name="connsiteY475" fmla="*/ 506545 h 823796"/>
                <a:gd name="connsiteX476" fmla="*/ 963185 w 1465788"/>
                <a:gd name="connsiteY476" fmla="*/ 506204 h 823796"/>
                <a:gd name="connsiteX477" fmla="*/ 993046 w 1465788"/>
                <a:gd name="connsiteY477" fmla="*/ 501681 h 823796"/>
                <a:gd name="connsiteX478" fmla="*/ 1006952 w 1465788"/>
                <a:gd name="connsiteY478" fmla="*/ 504241 h 823796"/>
                <a:gd name="connsiteX479" fmla="*/ 1010365 w 1465788"/>
                <a:gd name="connsiteY479" fmla="*/ 513202 h 823796"/>
                <a:gd name="connsiteX480" fmla="*/ 994922 w 1465788"/>
                <a:gd name="connsiteY480" fmla="*/ 510642 h 823796"/>
                <a:gd name="connsiteX481" fmla="*/ 993046 w 1465788"/>
                <a:gd name="connsiteY481" fmla="*/ 501766 h 823796"/>
                <a:gd name="connsiteX482" fmla="*/ 1012242 w 1465788"/>
                <a:gd name="connsiteY482" fmla="*/ 505180 h 823796"/>
                <a:gd name="connsiteX483" fmla="*/ 1026404 w 1465788"/>
                <a:gd name="connsiteY483" fmla="*/ 507655 h 823796"/>
                <a:gd name="connsiteX484" fmla="*/ 1026404 w 1465788"/>
                <a:gd name="connsiteY484" fmla="*/ 507655 h 823796"/>
                <a:gd name="connsiteX485" fmla="*/ 1026404 w 1465788"/>
                <a:gd name="connsiteY485" fmla="*/ 507655 h 823796"/>
                <a:gd name="connsiteX486" fmla="*/ 1026404 w 1465788"/>
                <a:gd name="connsiteY486" fmla="*/ 507655 h 823796"/>
                <a:gd name="connsiteX487" fmla="*/ 1026404 w 1465788"/>
                <a:gd name="connsiteY487" fmla="*/ 507655 h 823796"/>
                <a:gd name="connsiteX488" fmla="*/ 1028111 w 1465788"/>
                <a:gd name="connsiteY488" fmla="*/ 507911 h 823796"/>
                <a:gd name="connsiteX489" fmla="*/ 1031865 w 1465788"/>
                <a:gd name="connsiteY489" fmla="*/ 516787 h 823796"/>
                <a:gd name="connsiteX490" fmla="*/ 1016252 w 1465788"/>
                <a:gd name="connsiteY490" fmla="*/ 514142 h 823796"/>
                <a:gd name="connsiteX491" fmla="*/ 1012071 w 1465788"/>
                <a:gd name="connsiteY491" fmla="*/ 505095 h 823796"/>
                <a:gd name="connsiteX492" fmla="*/ 1028964 w 1465788"/>
                <a:gd name="connsiteY492" fmla="*/ 502278 h 823796"/>
                <a:gd name="connsiteX493" fmla="*/ 1023504 w 1465788"/>
                <a:gd name="connsiteY493" fmla="*/ 492207 h 823796"/>
                <a:gd name="connsiteX494" fmla="*/ 1022224 w 1465788"/>
                <a:gd name="connsiteY494" fmla="*/ 489902 h 823796"/>
                <a:gd name="connsiteX495" fmla="*/ 1042871 w 1465788"/>
                <a:gd name="connsiteY495" fmla="*/ 493658 h 823796"/>
                <a:gd name="connsiteX496" fmla="*/ 1048246 w 1465788"/>
                <a:gd name="connsiteY496" fmla="*/ 505607 h 823796"/>
                <a:gd name="connsiteX497" fmla="*/ 1028879 w 1465788"/>
                <a:gd name="connsiteY497" fmla="*/ 502278 h 823796"/>
                <a:gd name="connsiteX498" fmla="*/ 1071964 w 1465788"/>
                <a:gd name="connsiteY498" fmla="*/ 492975 h 823796"/>
                <a:gd name="connsiteX499" fmla="*/ 1064456 w 1465788"/>
                <a:gd name="connsiteY499" fmla="*/ 477100 h 823796"/>
                <a:gd name="connsiteX500" fmla="*/ 1094232 w 1465788"/>
                <a:gd name="connsiteY500" fmla="*/ 484525 h 823796"/>
                <a:gd name="connsiteX501" fmla="*/ 1098754 w 1465788"/>
                <a:gd name="connsiteY501" fmla="*/ 497840 h 823796"/>
                <a:gd name="connsiteX502" fmla="*/ 1071879 w 1465788"/>
                <a:gd name="connsiteY502" fmla="*/ 492975 h 823796"/>
                <a:gd name="connsiteX503" fmla="*/ 1066930 w 1465788"/>
                <a:gd name="connsiteY503" fmla="*/ 492036 h 823796"/>
                <a:gd name="connsiteX504" fmla="*/ 1063518 w 1465788"/>
                <a:gd name="connsiteY504" fmla="*/ 491439 h 823796"/>
                <a:gd name="connsiteX505" fmla="*/ 1063518 w 1465788"/>
                <a:gd name="connsiteY505" fmla="*/ 491439 h 823796"/>
                <a:gd name="connsiteX506" fmla="*/ 1063262 w 1465788"/>
                <a:gd name="connsiteY506" fmla="*/ 491439 h 823796"/>
                <a:gd name="connsiteX507" fmla="*/ 1063006 w 1465788"/>
                <a:gd name="connsiteY507" fmla="*/ 491439 h 823796"/>
                <a:gd name="connsiteX508" fmla="*/ 1063006 w 1465788"/>
                <a:gd name="connsiteY508" fmla="*/ 491439 h 823796"/>
                <a:gd name="connsiteX509" fmla="*/ 1043724 w 1465788"/>
                <a:gd name="connsiteY509" fmla="*/ 488537 h 823796"/>
                <a:gd name="connsiteX510" fmla="*/ 1038349 w 1465788"/>
                <a:gd name="connsiteY510" fmla="*/ 479063 h 823796"/>
                <a:gd name="connsiteX511" fmla="*/ 1034254 w 1465788"/>
                <a:gd name="connsiteY511" fmla="*/ 471894 h 823796"/>
                <a:gd name="connsiteX512" fmla="*/ 1033230 w 1465788"/>
                <a:gd name="connsiteY512" fmla="*/ 470101 h 823796"/>
                <a:gd name="connsiteX513" fmla="*/ 1061129 w 1465788"/>
                <a:gd name="connsiteY513" fmla="*/ 476332 h 823796"/>
                <a:gd name="connsiteX514" fmla="*/ 1067016 w 1465788"/>
                <a:gd name="connsiteY514" fmla="*/ 492122 h 823796"/>
                <a:gd name="connsiteX515" fmla="*/ 1020603 w 1465788"/>
                <a:gd name="connsiteY515" fmla="*/ 489476 h 823796"/>
                <a:gd name="connsiteX516" fmla="*/ 1022053 w 1465788"/>
                <a:gd name="connsiteY516" fmla="*/ 492975 h 823796"/>
                <a:gd name="connsiteX517" fmla="*/ 1025722 w 1465788"/>
                <a:gd name="connsiteY517" fmla="*/ 501766 h 823796"/>
                <a:gd name="connsiteX518" fmla="*/ 1009597 w 1465788"/>
                <a:gd name="connsiteY518" fmla="*/ 499376 h 823796"/>
                <a:gd name="connsiteX519" fmla="*/ 1003369 w 1465788"/>
                <a:gd name="connsiteY519" fmla="*/ 486318 h 823796"/>
                <a:gd name="connsiteX520" fmla="*/ 1020603 w 1465788"/>
                <a:gd name="connsiteY520" fmla="*/ 489476 h 823796"/>
                <a:gd name="connsiteX521" fmla="*/ 1004905 w 1465788"/>
                <a:gd name="connsiteY521" fmla="*/ 498694 h 823796"/>
                <a:gd name="connsiteX522" fmla="*/ 991851 w 1465788"/>
                <a:gd name="connsiteY522" fmla="*/ 496816 h 823796"/>
                <a:gd name="connsiteX523" fmla="*/ 991339 w 1465788"/>
                <a:gd name="connsiteY523" fmla="*/ 494853 h 823796"/>
                <a:gd name="connsiteX524" fmla="*/ 991339 w 1465788"/>
                <a:gd name="connsiteY524" fmla="*/ 494853 h 823796"/>
                <a:gd name="connsiteX525" fmla="*/ 991339 w 1465788"/>
                <a:gd name="connsiteY525" fmla="*/ 494853 h 823796"/>
                <a:gd name="connsiteX526" fmla="*/ 991339 w 1465788"/>
                <a:gd name="connsiteY526" fmla="*/ 494853 h 823796"/>
                <a:gd name="connsiteX527" fmla="*/ 991339 w 1465788"/>
                <a:gd name="connsiteY527" fmla="*/ 494853 h 823796"/>
                <a:gd name="connsiteX528" fmla="*/ 985623 w 1465788"/>
                <a:gd name="connsiteY528" fmla="*/ 483075 h 823796"/>
                <a:gd name="connsiteX529" fmla="*/ 1000042 w 1465788"/>
                <a:gd name="connsiteY529" fmla="*/ 485806 h 823796"/>
                <a:gd name="connsiteX530" fmla="*/ 1004905 w 1465788"/>
                <a:gd name="connsiteY530" fmla="*/ 498864 h 823796"/>
                <a:gd name="connsiteX531" fmla="*/ 985623 w 1465788"/>
                <a:gd name="connsiteY531" fmla="*/ 495877 h 823796"/>
                <a:gd name="connsiteX532" fmla="*/ 961478 w 1465788"/>
                <a:gd name="connsiteY532" fmla="*/ 492292 h 823796"/>
                <a:gd name="connsiteX533" fmla="*/ 958407 w 1465788"/>
                <a:gd name="connsiteY533" fmla="*/ 487257 h 823796"/>
                <a:gd name="connsiteX534" fmla="*/ 958151 w 1465788"/>
                <a:gd name="connsiteY534" fmla="*/ 487342 h 823796"/>
                <a:gd name="connsiteX535" fmla="*/ 960028 w 1465788"/>
                <a:gd name="connsiteY535" fmla="*/ 492122 h 823796"/>
                <a:gd name="connsiteX536" fmla="*/ 939211 w 1465788"/>
                <a:gd name="connsiteY536" fmla="*/ 488964 h 823796"/>
                <a:gd name="connsiteX537" fmla="*/ 964806 w 1465788"/>
                <a:gd name="connsiteY537" fmla="*/ 483842 h 823796"/>
                <a:gd name="connsiteX538" fmla="*/ 974276 w 1465788"/>
                <a:gd name="connsiteY538" fmla="*/ 480855 h 823796"/>
                <a:gd name="connsiteX539" fmla="*/ 981784 w 1465788"/>
                <a:gd name="connsiteY539" fmla="*/ 482306 h 823796"/>
                <a:gd name="connsiteX540" fmla="*/ 985538 w 1465788"/>
                <a:gd name="connsiteY540" fmla="*/ 495877 h 823796"/>
                <a:gd name="connsiteX541" fmla="*/ 959090 w 1465788"/>
                <a:gd name="connsiteY541" fmla="*/ 475308 h 823796"/>
                <a:gd name="connsiteX542" fmla="*/ 956189 w 1465788"/>
                <a:gd name="connsiteY542" fmla="*/ 475820 h 823796"/>
                <a:gd name="connsiteX543" fmla="*/ 945097 w 1465788"/>
                <a:gd name="connsiteY543" fmla="*/ 474198 h 823796"/>
                <a:gd name="connsiteX544" fmla="*/ 955847 w 1465788"/>
                <a:gd name="connsiteY544" fmla="*/ 472492 h 823796"/>
                <a:gd name="connsiteX545" fmla="*/ 959090 w 1465788"/>
                <a:gd name="connsiteY545" fmla="*/ 475308 h 823796"/>
                <a:gd name="connsiteX546" fmla="*/ 740165 w 1465788"/>
                <a:gd name="connsiteY546" fmla="*/ 497840 h 823796"/>
                <a:gd name="connsiteX547" fmla="*/ 541717 w 1465788"/>
                <a:gd name="connsiteY547" fmla="*/ 529675 h 823796"/>
                <a:gd name="connsiteX548" fmla="*/ 343099 w 1465788"/>
                <a:gd name="connsiteY548" fmla="*/ 560912 h 823796"/>
                <a:gd name="connsiteX549" fmla="*/ 344805 w 1465788"/>
                <a:gd name="connsiteY549" fmla="*/ 552207 h 823796"/>
                <a:gd name="connsiteX550" fmla="*/ 379359 w 1465788"/>
                <a:gd name="connsiteY550" fmla="*/ 480258 h 823796"/>
                <a:gd name="connsiteX551" fmla="*/ 474232 w 1465788"/>
                <a:gd name="connsiteY551" fmla="*/ 278238 h 823796"/>
                <a:gd name="connsiteX552" fmla="*/ 477900 w 1465788"/>
                <a:gd name="connsiteY552" fmla="*/ 271325 h 823796"/>
                <a:gd name="connsiteX553" fmla="*/ 490186 w 1465788"/>
                <a:gd name="connsiteY553" fmla="*/ 276190 h 823796"/>
                <a:gd name="connsiteX554" fmla="*/ 742895 w 1465788"/>
                <a:gd name="connsiteY554" fmla="*/ 383900 h 823796"/>
                <a:gd name="connsiteX555" fmla="*/ 932982 w 1465788"/>
                <a:gd name="connsiteY555" fmla="*/ 463359 h 823796"/>
                <a:gd name="connsiteX556" fmla="*/ 940320 w 1465788"/>
                <a:gd name="connsiteY556" fmla="*/ 466688 h 823796"/>
                <a:gd name="connsiteX557" fmla="*/ 740251 w 1465788"/>
                <a:gd name="connsiteY557" fmla="*/ 497925 h 823796"/>
                <a:gd name="connsiteX558" fmla="*/ 389000 w 1465788"/>
                <a:gd name="connsiteY558" fmla="*/ 563387 h 823796"/>
                <a:gd name="connsiteX559" fmla="*/ 388402 w 1465788"/>
                <a:gd name="connsiteY559" fmla="*/ 568679 h 823796"/>
                <a:gd name="connsiteX560" fmla="*/ 387720 w 1465788"/>
                <a:gd name="connsiteY560" fmla="*/ 574312 h 823796"/>
                <a:gd name="connsiteX561" fmla="*/ 329278 w 1465788"/>
                <a:gd name="connsiteY561" fmla="*/ 584469 h 823796"/>
                <a:gd name="connsiteX562" fmla="*/ 335506 w 1465788"/>
                <a:gd name="connsiteY562" fmla="*/ 572008 h 823796"/>
                <a:gd name="connsiteX563" fmla="*/ 389000 w 1465788"/>
                <a:gd name="connsiteY563" fmla="*/ 563387 h 823796"/>
                <a:gd name="connsiteX564" fmla="*/ 401456 w 1465788"/>
                <a:gd name="connsiteY564" fmla="*/ 612036 h 823796"/>
                <a:gd name="connsiteX565" fmla="*/ 401029 w 1465788"/>
                <a:gd name="connsiteY565" fmla="*/ 620827 h 823796"/>
                <a:gd name="connsiteX566" fmla="*/ 388829 w 1465788"/>
                <a:gd name="connsiteY566" fmla="*/ 621595 h 823796"/>
                <a:gd name="connsiteX567" fmla="*/ 389426 w 1465788"/>
                <a:gd name="connsiteY567" fmla="*/ 614596 h 823796"/>
                <a:gd name="connsiteX568" fmla="*/ 389426 w 1465788"/>
                <a:gd name="connsiteY568" fmla="*/ 614596 h 823796"/>
                <a:gd name="connsiteX569" fmla="*/ 389426 w 1465788"/>
                <a:gd name="connsiteY569" fmla="*/ 614511 h 823796"/>
                <a:gd name="connsiteX570" fmla="*/ 389426 w 1465788"/>
                <a:gd name="connsiteY570" fmla="*/ 614511 h 823796"/>
                <a:gd name="connsiteX571" fmla="*/ 389426 w 1465788"/>
                <a:gd name="connsiteY571" fmla="*/ 614426 h 823796"/>
                <a:gd name="connsiteX572" fmla="*/ 389512 w 1465788"/>
                <a:gd name="connsiteY572" fmla="*/ 610073 h 823796"/>
                <a:gd name="connsiteX573" fmla="*/ 401627 w 1465788"/>
                <a:gd name="connsiteY573" fmla="*/ 610244 h 823796"/>
                <a:gd name="connsiteX574" fmla="*/ 401370 w 1465788"/>
                <a:gd name="connsiteY574" fmla="*/ 612036 h 823796"/>
                <a:gd name="connsiteX575" fmla="*/ 401370 w 1465788"/>
                <a:gd name="connsiteY575" fmla="*/ 612036 h 823796"/>
                <a:gd name="connsiteX576" fmla="*/ 401370 w 1465788"/>
                <a:gd name="connsiteY576" fmla="*/ 612036 h 823796"/>
                <a:gd name="connsiteX577" fmla="*/ 401370 w 1465788"/>
                <a:gd name="connsiteY577" fmla="*/ 612036 h 823796"/>
                <a:gd name="connsiteX578" fmla="*/ 401370 w 1465788"/>
                <a:gd name="connsiteY578" fmla="*/ 612036 h 823796"/>
                <a:gd name="connsiteX579" fmla="*/ 352740 w 1465788"/>
                <a:gd name="connsiteY579" fmla="*/ 646687 h 823796"/>
                <a:gd name="connsiteX580" fmla="*/ 352057 w 1465788"/>
                <a:gd name="connsiteY580" fmla="*/ 646687 h 823796"/>
                <a:gd name="connsiteX581" fmla="*/ 350522 w 1465788"/>
                <a:gd name="connsiteY581" fmla="*/ 625265 h 823796"/>
                <a:gd name="connsiteX582" fmla="*/ 360504 w 1465788"/>
                <a:gd name="connsiteY582" fmla="*/ 625095 h 823796"/>
                <a:gd name="connsiteX583" fmla="*/ 365879 w 1465788"/>
                <a:gd name="connsiteY583" fmla="*/ 625095 h 823796"/>
                <a:gd name="connsiteX584" fmla="*/ 364514 w 1465788"/>
                <a:gd name="connsiteY584" fmla="*/ 645407 h 823796"/>
                <a:gd name="connsiteX585" fmla="*/ 352825 w 1465788"/>
                <a:gd name="connsiteY585" fmla="*/ 646773 h 823796"/>
                <a:gd name="connsiteX586" fmla="*/ 360162 w 1465788"/>
                <a:gd name="connsiteY586" fmla="*/ 623388 h 823796"/>
                <a:gd name="connsiteX587" fmla="*/ 350351 w 1465788"/>
                <a:gd name="connsiteY587" fmla="*/ 623985 h 823796"/>
                <a:gd name="connsiteX588" fmla="*/ 349327 w 1465788"/>
                <a:gd name="connsiteY588" fmla="*/ 609219 h 823796"/>
                <a:gd name="connsiteX589" fmla="*/ 366902 w 1465788"/>
                <a:gd name="connsiteY589" fmla="*/ 609561 h 823796"/>
                <a:gd name="connsiteX590" fmla="*/ 365879 w 1465788"/>
                <a:gd name="connsiteY590" fmla="*/ 623046 h 823796"/>
                <a:gd name="connsiteX591" fmla="*/ 360077 w 1465788"/>
                <a:gd name="connsiteY591" fmla="*/ 623388 h 823796"/>
                <a:gd name="connsiteX592" fmla="*/ 368268 w 1465788"/>
                <a:gd name="connsiteY592" fmla="*/ 592235 h 823796"/>
                <a:gd name="connsiteX593" fmla="*/ 367926 w 1465788"/>
                <a:gd name="connsiteY593" fmla="*/ 596588 h 823796"/>
                <a:gd name="connsiteX594" fmla="*/ 348644 w 1465788"/>
                <a:gd name="connsiteY594" fmla="*/ 597441 h 823796"/>
                <a:gd name="connsiteX595" fmla="*/ 348644 w 1465788"/>
                <a:gd name="connsiteY595" fmla="*/ 595820 h 823796"/>
                <a:gd name="connsiteX596" fmla="*/ 368268 w 1465788"/>
                <a:gd name="connsiteY596" fmla="*/ 592235 h 823796"/>
                <a:gd name="connsiteX597" fmla="*/ 377567 w 1465788"/>
                <a:gd name="connsiteY597" fmla="*/ 597868 h 823796"/>
                <a:gd name="connsiteX598" fmla="*/ 385160 w 1465788"/>
                <a:gd name="connsiteY598" fmla="*/ 597868 h 823796"/>
                <a:gd name="connsiteX599" fmla="*/ 384222 w 1465788"/>
                <a:gd name="connsiteY599" fmla="*/ 607513 h 823796"/>
                <a:gd name="connsiteX600" fmla="*/ 372277 w 1465788"/>
                <a:gd name="connsiteY600" fmla="*/ 607939 h 823796"/>
                <a:gd name="connsiteX601" fmla="*/ 369803 w 1465788"/>
                <a:gd name="connsiteY601" fmla="*/ 607939 h 823796"/>
                <a:gd name="connsiteX602" fmla="*/ 369633 w 1465788"/>
                <a:gd name="connsiteY602" fmla="*/ 597783 h 823796"/>
                <a:gd name="connsiteX603" fmla="*/ 377567 w 1465788"/>
                <a:gd name="connsiteY603" fmla="*/ 597783 h 823796"/>
                <a:gd name="connsiteX604" fmla="*/ 377396 w 1465788"/>
                <a:gd name="connsiteY604" fmla="*/ 596161 h 823796"/>
                <a:gd name="connsiteX605" fmla="*/ 369633 w 1465788"/>
                <a:gd name="connsiteY605" fmla="*/ 596503 h 823796"/>
                <a:gd name="connsiteX606" fmla="*/ 369633 w 1465788"/>
                <a:gd name="connsiteY606" fmla="*/ 592064 h 823796"/>
                <a:gd name="connsiteX607" fmla="*/ 386099 w 1465788"/>
                <a:gd name="connsiteY607" fmla="*/ 589077 h 823796"/>
                <a:gd name="connsiteX608" fmla="*/ 385416 w 1465788"/>
                <a:gd name="connsiteY608" fmla="*/ 595820 h 823796"/>
                <a:gd name="connsiteX609" fmla="*/ 377396 w 1465788"/>
                <a:gd name="connsiteY609" fmla="*/ 596161 h 823796"/>
                <a:gd name="connsiteX610" fmla="*/ 348730 w 1465788"/>
                <a:gd name="connsiteY610" fmla="*/ 597698 h 823796"/>
                <a:gd name="connsiteX611" fmla="*/ 367926 w 1465788"/>
                <a:gd name="connsiteY611" fmla="*/ 597698 h 823796"/>
                <a:gd name="connsiteX612" fmla="*/ 367159 w 1465788"/>
                <a:gd name="connsiteY612" fmla="*/ 608110 h 823796"/>
                <a:gd name="connsiteX613" fmla="*/ 349412 w 1465788"/>
                <a:gd name="connsiteY613" fmla="*/ 608537 h 823796"/>
                <a:gd name="connsiteX614" fmla="*/ 349156 w 1465788"/>
                <a:gd name="connsiteY614" fmla="*/ 604525 h 823796"/>
                <a:gd name="connsiteX615" fmla="*/ 348815 w 1465788"/>
                <a:gd name="connsiteY615" fmla="*/ 597698 h 823796"/>
                <a:gd name="connsiteX616" fmla="*/ 369803 w 1465788"/>
                <a:gd name="connsiteY616" fmla="*/ 609647 h 823796"/>
                <a:gd name="connsiteX617" fmla="*/ 372448 w 1465788"/>
                <a:gd name="connsiteY617" fmla="*/ 609647 h 823796"/>
                <a:gd name="connsiteX618" fmla="*/ 384051 w 1465788"/>
                <a:gd name="connsiteY618" fmla="*/ 609902 h 823796"/>
                <a:gd name="connsiteX619" fmla="*/ 383710 w 1465788"/>
                <a:gd name="connsiteY619" fmla="*/ 614084 h 823796"/>
                <a:gd name="connsiteX620" fmla="*/ 383710 w 1465788"/>
                <a:gd name="connsiteY620" fmla="*/ 614084 h 823796"/>
                <a:gd name="connsiteX621" fmla="*/ 383710 w 1465788"/>
                <a:gd name="connsiteY621" fmla="*/ 614084 h 823796"/>
                <a:gd name="connsiteX622" fmla="*/ 383710 w 1465788"/>
                <a:gd name="connsiteY622" fmla="*/ 614084 h 823796"/>
                <a:gd name="connsiteX623" fmla="*/ 383539 w 1465788"/>
                <a:gd name="connsiteY623" fmla="*/ 621851 h 823796"/>
                <a:gd name="connsiteX624" fmla="*/ 370059 w 1465788"/>
                <a:gd name="connsiteY624" fmla="*/ 622705 h 823796"/>
                <a:gd name="connsiteX625" fmla="*/ 369888 w 1465788"/>
                <a:gd name="connsiteY625" fmla="*/ 609561 h 823796"/>
                <a:gd name="connsiteX626" fmla="*/ 389597 w 1465788"/>
                <a:gd name="connsiteY626" fmla="*/ 607342 h 823796"/>
                <a:gd name="connsiteX627" fmla="*/ 389853 w 1465788"/>
                <a:gd name="connsiteY627" fmla="*/ 597953 h 823796"/>
                <a:gd name="connsiteX628" fmla="*/ 403674 w 1465788"/>
                <a:gd name="connsiteY628" fmla="*/ 598039 h 823796"/>
                <a:gd name="connsiteX629" fmla="*/ 402224 w 1465788"/>
                <a:gd name="connsiteY629" fmla="*/ 606830 h 823796"/>
                <a:gd name="connsiteX630" fmla="*/ 389682 w 1465788"/>
                <a:gd name="connsiteY630" fmla="*/ 607342 h 823796"/>
                <a:gd name="connsiteX631" fmla="*/ 389853 w 1465788"/>
                <a:gd name="connsiteY631" fmla="*/ 595564 h 823796"/>
                <a:gd name="connsiteX632" fmla="*/ 390023 w 1465788"/>
                <a:gd name="connsiteY632" fmla="*/ 588309 h 823796"/>
                <a:gd name="connsiteX633" fmla="*/ 392327 w 1465788"/>
                <a:gd name="connsiteY633" fmla="*/ 587882 h 823796"/>
                <a:gd name="connsiteX634" fmla="*/ 393180 w 1465788"/>
                <a:gd name="connsiteY634" fmla="*/ 592064 h 823796"/>
                <a:gd name="connsiteX635" fmla="*/ 393436 w 1465788"/>
                <a:gd name="connsiteY635" fmla="*/ 592064 h 823796"/>
                <a:gd name="connsiteX636" fmla="*/ 392924 w 1465788"/>
                <a:gd name="connsiteY636" fmla="*/ 587797 h 823796"/>
                <a:gd name="connsiteX637" fmla="*/ 405978 w 1465788"/>
                <a:gd name="connsiteY637" fmla="*/ 585407 h 823796"/>
                <a:gd name="connsiteX638" fmla="*/ 404101 w 1465788"/>
                <a:gd name="connsiteY638" fmla="*/ 594881 h 823796"/>
                <a:gd name="connsiteX639" fmla="*/ 389853 w 1465788"/>
                <a:gd name="connsiteY639" fmla="*/ 595564 h 823796"/>
                <a:gd name="connsiteX640" fmla="*/ 324415 w 1465788"/>
                <a:gd name="connsiteY640" fmla="*/ 664269 h 823796"/>
                <a:gd name="connsiteX641" fmla="*/ 324415 w 1465788"/>
                <a:gd name="connsiteY641" fmla="*/ 664269 h 823796"/>
                <a:gd name="connsiteX642" fmla="*/ 324415 w 1465788"/>
                <a:gd name="connsiteY642" fmla="*/ 664269 h 823796"/>
                <a:gd name="connsiteX643" fmla="*/ 324415 w 1465788"/>
                <a:gd name="connsiteY643" fmla="*/ 664269 h 823796"/>
                <a:gd name="connsiteX644" fmla="*/ 324415 w 1465788"/>
                <a:gd name="connsiteY644" fmla="*/ 664269 h 823796"/>
                <a:gd name="connsiteX645" fmla="*/ 325694 w 1465788"/>
                <a:gd name="connsiteY645" fmla="*/ 672719 h 823796"/>
                <a:gd name="connsiteX646" fmla="*/ 315286 w 1465788"/>
                <a:gd name="connsiteY646" fmla="*/ 673743 h 823796"/>
                <a:gd name="connsiteX647" fmla="*/ 315286 w 1465788"/>
                <a:gd name="connsiteY647" fmla="*/ 672975 h 823796"/>
                <a:gd name="connsiteX648" fmla="*/ 315286 w 1465788"/>
                <a:gd name="connsiteY648" fmla="*/ 672975 h 823796"/>
                <a:gd name="connsiteX649" fmla="*/ 315286 w 1465788"/>
                <a:gd name="connsiteY649" fmla="*/ 672975 h 823796"/>
                <a:gd name="connsiteX650" fmla="*/ 315286 w 1465788"/>
                <a:gd name="connsiteY650" fmla="*/ 672975 h 823796"/>
                <a:gd name="connsiteX651" fmla="*/ 315286 w 1465788"/>
                <a:gd name="connsiteY651" fmla="*/ 672975 h 823796"/>
                <a:gd name="connsiteX652" fmla="*/ 314262 w 1465788"/>
                <a:gd name="connsiteY652" fmla="*/ 667427 h 823796"/>
                <a:gd name="connsiteX653" fmla="*/ 316821 w 1465788"/>
                <a:gd name="connsiteY653" fmla="*/ 659063 h 823796"/>
                <a:gd name="connsiteX654" fmla="*/ 322196 w 1465788"/>
                <a:gd name="connsiteY654" fmla="*/ 638921 h 823796"/>
                <a:gd name="connsiteX655" fmla="*/ 324329 w 1465788"/>
                <a:gd name="connsiteY655" fmla="*/ 664269 h 823796"/>
                <a:gd name="connsiteX656" fmla="*/ 331240 w 1465788"/>
                <a:gd name="connsiteY656" fmla="*/ 675364 h 823796"/>
                <a:gd name="connsiteX657" fmla="*/ 348474 w 1465788"/>
                <a:gd name="connsiteY657" fmla="*/ 674852 h 823796"/>
                <a:gd name="connsiteX658" fmla="*/ 350948 w 1465788"/>
                <a:gd name="connsiteY658" fmla="*/ 697384 h 823796"/>
                <a:gd name="connsiteX659" fmla="*/ 333202 w 1465788"/>
                <a:gd name="connsiteY659" fmla="*/ 698750 h 823796"/>
                <a:gd name="connsiteX660" fmla="*/ 331325 w 1465788"/>
                <a:gd name="connsiteY660" fmla="*/ 675364 h 823796"/>
                <a:gd name="connsiteX661" fmla="*/ 352910 w 1465788"/>
                <a:gd name="connsiteY661" fmla="*/ 670073 h 823796"/>
                <a:gd name="connsiteX662" fmla="*/ 352655 w 1465788"/>
                <a:gd name="connsiteY662" fmla="*/ 655905 h 823796"/>
                <a:gd name="connsiteX663" fmla="*/ 352655 w 1465788"/>
                <a:gd name="connsiteY663" fmla="*/ 655905 h 823796"/>
                <a:gd name="connsiteX664" fmla="*/ 352655 w 1465788"/>
                <a:gd name="connsiteY664" fmla="*/ 655649 h 823796"/>
                <a:gd name="connsiteX665" fmla="*/ 352655 w 1465788"/>
                <a:gd name="connsiteY665" fmla="*/ 655649 h 823796"/>
                <a:gd name="connsiteX666" fmla="*/ 352143 w 1465788"/>
                <a:gd name="connsiteY666" fmla="*/ 648395 h 823796"/>
                <a:gd name="connsiteX667" fmla="*/ 352996 w 1465788"/>
                <a:gd name="connsiteY667" fmla="*/ 648395 h 823796"/>
                <a:gd name="connsiteX668" fmla="*/ 364343 w 1465788"/>
                <a:gd name="connsiteY668" fmla="*/ 647968 h 823796"/>
                <a:gd name="connsiteX669" fmla="*/ 364343 w 1465788"/>
                <a:gd name="connsiteY669" fmla="*/ 668793 h 823796"/>
                <a:gd name="connsiteX670" fmla="*/ 352910 w 1465788"/>
                <a:gd name="connsiteY670" fmla="*/ 669987 h 823796"/>
                <a:gd name="connsiteX671" fmla="*/ 370059 w 1465788"/>
                <a:gd name="connsiteY671" fmla="*/ 644725 h 823796"/>
                <a:gd name="connsiteX672" fmla="*/ 370059 w 1465788"/>
                <a:gd name="connsiteY672" fmla="*/ 625009 h 823796"/>
                <a:gd name="connsiteX673" fmla="*/ 383454 w 1465788"/>
                <a:gd name="connsiteY673" fmla="*/ 624838 h 823796"/>
                <a:gd name="connsiteX674" fmla="*/ 383283 w 1465788"/>
                <a:gd name="connsiteY674" fmla="*/ 643188 h 823796"/>
                <a:gd name="connsiteX675" fmla="*/ 370144 w 1465788"/>
                <a:gd name="connsiteY675" fmla="*/ 644725 h 823796"/>
                <a:gd name="connsiteX676" fmla="*/ 388573 w 1465788"/>
                <a:gd name="connsiteY676" fmla="*/ 624838 h 823796"/>
                <a:gd name="connsiteX677" fmla="*/ 400944 w 1465788"/>
                <a:gd name="connsiteY677" fmla="*/ 624667 h 823796"/>
                <a:gd name="connsiteX678" fmla="*/ 400944 w 1465788"/>
                <a:gd name="connsiteY678" fmla="*/ 641310 h 823796"/>
                <a:gd name="connsiteX679" fmla="*/ 386952 w 1465788"/>
                <a:gd name="connsiteY679" fmla="*/ 642847 h 823796"/>
                <a:gd name="connsiteX680" fmla="*/ 388573 w 1465788"/>
                <a:gd name="connsiteY680" fmla="*/ 624924 h 823796"/>
                <a:gd name="connsiteX681" fmla="*/ 406233 w 1465788"/>
                <a:gd name="connsiteY681" fmla="*/ 620571 h 823796"/>
                <a:gd name="connsiteX682" fmla="*/ 407257 w 1465788"/>
                <a:gd name="connsiteY682" fmla="*/ 612719 h 823796"/>
                <a:gd name="connsiteX683" fmla="*/ 407257 w 1465788"/>
                <a:gd name="connsiteY683" fmla="*/ 612719 h 823796"/>
                <a:gd name="connsiteX684" fmla="*/ 407257 w 1465788"/>
                <a:gd name="connsiteY684" fmla="*/ 612634 h 823796"/>
                <a:gd name="connsiteX685" fmla="*/ 407257 w 1465788"/>
                <a:gd name="connsiteY685" fmla="*/ 612634 h 823796"/>
                <a:gd name="connsiteX686" fmla="*/ 407257 w 1465788"/>
                <a:gd name="connsiteY686" fmla="*/ 612548 h 823796"/>
                <a:gd name="connsiteX687" fmla="*/ 407428 w 1465788"/>
                <a:gd name="connsiteY687" fmla="*/ 610329 h 823796"/>
                <a:gd name="connsiteX688" fmla="*/ 418861 w 1465788"/>
                <a:gd name="connsiteY688" fmla="*/ 610414 h 823796"/>
                <a:gd name="connsiteX689" fmla="*/ 417752 w 1465788"/>
                <a:gd name="connsiteY689" fmla="*/ 619888 h 823796"/>
                <a:gd name="connsiteX690" fmla="*/ 406319 w 1465788"/>
                <a:gd name="connsiteY690" fmla="*/ 620571 h 823796"/>
                <a:gd name="connsiteX691" fmla="*/ 455547 w 1465788"/>
                <a:gd name="connsiteY691" fmla="*/ 562619 h 823796"/>
                <a:gd name="connsiteX692" fmla="*/ 434730 w 1465788"/>
                <a:gd name="connsiteY692" fmla="*/ 563558 h 823796"/>
                <a:gd name="connsiteX693" fmla="*/ 434730 w 1465788"/>
                <a:gd name="connsiteY693" fmla="*/ 563814 h 823796"/>
                <a:gd name="connsiteX694" fmla="*/ 448210 w 1465788"/>
                <a:gd name="connsiteY694" fmla="*/ 563814 h 823796"/>
                <a:gd name="connsiteX695" fmla="*/ 430037 w 1465788"/>
                <a:gd name="connsiteY695" fmla="*/ 566972 h 823796"/>
                <a:gd name="connsiteX696" fmla="*/ 430037 w 1465788"/>
                <a:gd name="connsiteY696" fmla="*/ 566119 h 823796"/>
                <a:gd name="connsiteX697" fmla="*/ 429866 w 1465788"/>
                <a:gd name="connsiteY697" fmla="*/ 566119 h 823796"/>
                <a:gd name="connsiteX698" fmla="*/ 429610 w 1465788"/>
                <a:gd name="connsiteY698" fmla="*/ 567057 h 823796"/>
                <a:gd name="connsiteX699" fmla="*/ 410926 w 1465788"/>
                <a:gd name="connsiteY699" fmla="*/ 570301 h 823796"/>
                <a:gd name="connsiteX700" fmla="*/ 412377 w 1465788"/>
                <a:gd name="connsiteY700" fmla="*/ 559803 h 823796"/>
                <a:gd name="connsiteX701" fmla="*/ 412120 w 1465788"/>
                <a:gd name="connsiteY701" fmla="*/ 559803 h 823796"/>
                <a:gd name="connsiteX702" fmla="*/ 409476 w 1465788"/>
                <a:gd name="connsiteY702" fmla="*/ 570557 h 823796"/>
                <a:gd name="connsiteX703" fmla="*/ 391218 w 1465788"/>
                <a:gd name="connsiteY703" fmla="*/ 573715 h 823796"/>
                <a:gd name="connsiteX704" fmla="*/ 390621 w 1465788"/>
                <a:gd name="connsiteY704" fmla="*/ 568593 h 823796"/>
                <a:gd name="connsiteX705" fmla="*/ 389938 w 1465788"/>
                <a:gd name="connsiteY705" fmla="*/ 563217 h 823796"/>
                <a:gd name="connsiteX706" fmla="*/ 941685 w 1465788"/>
                <a:gd name="connsiteY706" fmla="*/ 474710 h 823796"/>
                <a:gd name="connsiteX707" fmla="*/ 951666 w 1465788"/>
                <a:gd name="connsiteY707" fmla="*/ 476588 h 823796"/>
                <a:gd name="connsiteX708" fmla="*/ 455462 w 1465788"/>
                <a:gd name="connsiteY708" fmla="*/ 562619 h 823796"/>
                <a:gd name="connsiteX709" fmla="*/ 930849 w 1465788"/>
                <a:gd name="connsiteY709" fmla="*/ 526944 h 823796"/>
                <a:gd name="connsiteX710" fmla="*/ 931276 w 1465788"/>
                <a:gd name="connsiteY710" fmla="*/ 520116 h 823796"/>
                <a:gd name="connsiteX711" fmla="*/ 943647 w 1465788"/>
                <a:gd name="connsiteY711" fmla="*/ 522506 h 823796"/>
                <a:gd name="connsiteX712" fmla="*/ 942708 w 1465788"/>
                <a:gd name="connsiteY712" fmla="*/ 528480 h 823796"/>
                <a:gd name="connsiteX713" fmla="*/ 930934 w 1465788"/>
                <a:gd name="connsiteY713" fmla="*/ 526858 h 823796"/>
                <a:gd name="connsiteX714" fmla="*/ 967194 w 1465788"/>
                <a:gd name="connsiteY714" fmla="*/ 530528 h 823796"/>
                <a:gd name="connsiteX715" fmla="*/ 967194 w 1465788"/>
                <a:gd name="connsiteY715" fmla="*/ 530528 h 823796"/>
                <a:gd name="connsiteX716" fmla="*/ 967194 w 1465788"/>
                <a:gd name="connsiteY716" fmla="*/ 530528 h 823796"/>
                <a:gd name="connsiteX717" fmla="*/ 967194 w 1465788"/>
                <a:gd name="connsiteY717" fmla="*/ 530528 h 823796"/>
                <a:gd name="connsiteX718" fmla="*/ 967194 w 1465788"/>
                <a:gd name="connsiteY718" fmla="*/ 530528 h 823796"/>
                <a:gd name="connsiteX719" fmla="*/ 966597 w 1465788"/>
                <a:gd name="connsiteY719" fmla="*/ 526858 h 823796"/>
                <a:gd name="connsiteX720" fmla="*/ 973423 w 1465788"/>
                <a:gd name="connsiteY720" fmla="*/ 528053 h 823796"/>
                <a:gd name="connsiteX721" fmla="*/ 973423 w 1465788"/>
                <a:gd name="connsiteY721" fmla="*/ 528053 h 823796"/>
                <a:gd name="connsiteX722" fmla="*/ 973423 w 1465788"/>
                <a:gd name="connsiteY722" fmla="*/ 528053 h 823796"/>
                <a:gd name="connsiteX723" fmla="*/ 973423 w 1465788"/>
                <a:gd name="connsiteY723" fmla="*/ 528053 h 823796"/>
                <a:gd name="connsiteX724" fmla="*/ 973423 w 1465788"/>
                <a:gd name="connsiteY724" fmla="*/ 528053 h 823796"/>
                <a:gd name="connsiteX725" fmla="*/ 976409 w 1465788"/>
                <a:gd name="connsiteY725" fmla="*/ 528395 h 823796"/>
                <a:gd name="connsiteX726" fmla="*/ 979224 w 1465788"/>
                <a:gd name="connsiteY726" fmla="*/ 532918 h 823796"/>
                <a:gd name="connsiteX727" fmla="*/ 974276 w 1465788"/>
                <a:gd name="connsiteY727" fmla="*/ 532491 h 823796"/>
                <a:gd name="connsiteX728" fmla="*/ 967024 w 1465788"/>
                <a:gd name="connsiteY728" fmla="*/ 531638 h 823796"/>
                <a:gd name="connsiteX729" fmla="*/ 967024 w 1465788"/>
                <a:gd name="connsiteY729" fmla="*/ 530614 h 823796"/>
                <a:gd name="connsiteX730" fmla="*/ 965744 w 1465788"/>
                <a:gd name="connsiteY730" fmla="*/ 520969 h 823796"/>
                <a:gd name="connsiteX731" fmla="*/ 964294 w 1465788"/>
                <a:gd name="connsiteY731" fmla="*/ 511410 h 823796"/>
                <a:gd name="connsiteX732" fmla="*/ 968048 w 1465788"/>
                <a:gd name="connsiteY732" fmla="*/ 512008 h 823796"/>
                <a:gd name="connsiteX733" fmla="*/ 970607 w 1465788"/>
                <a:gd name="connsiteY733" fmla="*/ 518238 h 823796"/>
                <a:gd name="connsiteX734" fmla="*/ 970607 w 1465788"/>
                <a:gd name="connsiteY734" fmla="*/ 518238 h 823796"/>
                <a:gd name="connsiteX735" fmla="*/ 970607 w 1465788"/>
                <a:gd name="connsiteY735" fmla="*/ 518238 h 823796"/>
                <a:gd name="connsiteX736" fmla="*/ 970607 w 1465788"/>
                <a:gd name="connsiteY736" fmla="*/ 518238 h 823796"/>
                <a:gd name="connsiteX737" fmla="*/ 970607 w 1465788"/>
                <a:gd name="connsiteY737" fmla="*/ 518238 h 823796"/>
                <a:gd name="connsiteX738" fmla="*/ 972740 w 1465788"/>
                <a:gd name="connsiteY738" fmla="*/ 521908 h 823796"/>
                <a:gd name="connsiteX739" fmla="*/ 965659 w 1465788"/>
                <a:gd name="connsiteY739" fmla="*/ 520884 h 823796"/>
                <a:gd name="connsiteX740" fmla="*/ 975897 w 1465788"/>
                <a:gd name="connsiteY740" fmla="*/ 515763 h 823796"/>
                <a:gd name="connsiteX741" fmla="*/ 975897 w 1465788"/>
                <a:gd name="connsiteY741" fmla="*/ 515763 h 823796"/>
                <a:gd name="connsiteX742" fmla="*/ 975897 w 1465788"/>
                <a:gd name="connsiteY742" fmla="*/ 515763 h 823796"/>
                <a:gd name="connsiteX743" fmla="*/ 975897 w 1465788"/>
                <a:gd name="connsiteY743" fmla="*/ 515763 h 823796"/>
                <a:gd name="connsiteX744" fmla="*/ 975897 w 1465788"/>
                <a:gd name="connsiteY744" fmla="*/ 515763 h 823796"/>
                <a:gd name="connsiteX745" fmla="*/ 974361 w 1465788"/>
                <a:gd name="connsiteY745" fmla="*/ 513117 h 823796"/>
                <a:gd name="connsiteX746" fmla="*/ 985538 w 1465788"/>
                <a:gd name="connsiteY746" fmla="*/ 514995 h 823796"/>
                <a:gd name="connsiteX747" fmla="*/ 985538 w 1465788"/>
                <a:gd name="connsiteY747" fmla="*/ 514995 h 823796"/>
                <a:gd name="connsiteX748" fmla="*/ 985538 w 1465788"/>
                <a:gd name="connsiteY748" fmla="*/ 514995 h 823796"/>
                <a:gd name="connsiteX749" fmla="*/ 985538 w 1465788"/>
                <a:gd name="connsiteY749" fmla="*/ 514995 h 823796"/>
                <a:gd name="connsiteX750" fmla="*/ 985538 w 1465788"/>
                <a:gd name="connsiteY750" fmla="*/ 514995 h 823796"/>
                <a:gd name="connsiteX751" fmla="*/ 994496 w 1465788"/>
                <a:gd name="connsiteY751" fmla="*/ 516190 h 823796"/>
                <a:gd name="connsiteX752" fmla="*/ 996885 w 1465788"/>
                <a:gd name="connsiteY752" fmla="*/ 522164 h 823796"/>
                <a:gd name="connsiteX753" fmla="*/ 997141 w 1465788"/>
                <a:gd name="connsiteY753" fmla="*/ 522164 h 823796"/>
                <a:gd name="connsiteX754" fmla="*/ 996117 w 1465788"/>
                <a:gd name="connsiteY754" fmla="*/ 516446 h 823796"/>
                <a:gd name="connsiteX755" fmla="*/ 1012583 w 1465788"/>
                <a:gd name="connsiteY755" fmla="*/ 518579 h 823796"/>
                <a:gd name="connsiteX756" fmla="*/ 1014972 w 1465788"/>
                <a:gd name="connsiteY756" fmla="*/ 524725 h 823796"/>
                <a:gd name="connsiteX757" fmla="*/ 1014972 w 1465788"/>
                <a:gd name="connsiteY757" fmla="*/ 524725 h 823796"/>
                <a:gd name="connsiteX758" fmla="*/ 1014972 w 1465788"/>
                <a:gd name="connsiteY758" fmla="*/ 524725 h 823796"/>
                <a:gd name="connsiteX759" fmla="*/ 1014972 w 1465788"/>
                <a:gd name="connsiteY759" fmla="*/ 524725 h 823796"/>
                <a:gd name="connsiteX760" fmla="*/ 1014972 w 1465788"/>
                <a:gd name="connsiteY760" fmla="*/ 524725 h 823796"/>
                <a:gd name="connsiteX761" fmla="*/ 1016934 w 1465788"/>
                <a:gd name="connsiteY761" fmla="*/ 528907 h 823796"/>
                <a:gd name="connsiteX762" fmla="*/ 978712 w 1465788"/>
                <a:gd name="connsiteY762" fmla="*/ 522932 h 823796"/>
                <a:gd name="connsiteX763" fmla="*/ 975726 w 1465788"/>
                <a:gd name="connsiteY763" fmla="*/ 515763 h 823796"/>
                <a:gd name="connsiteX764" fmla="*/ 1020518 w 1465788"/>
                <a:gd name="connsiteY764" fmla="*/ 522506 h 823796"/>
                <a:gd name="connsiteX765" fmla="*/ 1020518 w 1465788"/>
                <a:gd name="connsiteY765" fmla="*/ 522506 h 823796"/>
                <a:gd name="connsiteX766" fmla="*/ 1020518 w 1465788"/>
                <a:gd name="connsiteY766" fmla="*/ 522420 h 823796"/>
                <a:gd name="connsiteX767" fmla="*/ 1020518 w 1465788"/>
                <a:gd name="connsiteY767" fmla="*/ 522420 h 823796"/>
                <a:gd name="connsiteX768" fmla="*/ 1020518 w 1465788"/>
                <a:gd name="connsiteY768" fmla="*/ 522335 h 823796"/>
                <a:gd name="connsiteX769" fmla="*/ 1019153 w 1465788"/>
                <a:gd name="connsiteY769" fmla="*/ 519348 h 823796"/>
                <a:gd name="connsiteX770" fmla="*/ 1034254 w 1465788"/>
                <a:gd name="connsiteY770" fmla="*/ 521225 h 823796"/>
                <a:gd name="connsiteX771" fmla="*/ 1038946 w 1465788"/>
                <a:gd name="connsiteY771" fmla="*/ 532065 h 823796"/>
                <a:gd name="connsiteX772" fmla="*/ 1023504 w 1465788"/>
                <a:gd name="connsiteY772" fmla="*/ 529931 h 823796"/>
                <a:gd name="connsiteX773" fmla="*/ 1020688 w 1465788"/>
                <a:gd name="connsiteY773" fmla="*/ 522676 h 823796"/>
                <a:gd name="connsiteX774" fmla="*/ 1039629 w 1465788"/>
                <a:gd name="connsiteY774" fmla="*/ 521823 h 823796"/>
                <a:gd name="connsiteX775" fmla="*/ 1057204 w 1465788"/>
                <a:gd name="connsiteY775" fmla="*/ 523956 h 823796"/>
                <a:gd name="connsiteX776" fmla="*/ 1063347 w 1465788"/>
                <a:gd name="connsiteY776" fmla="*/ 535052 h 823796"/>
                <a:gd name="connsiteX777" fmla="*/ 1045345 w 1465788"/>
                <a:gd name="connsiteY777" fmla="*/ 532748 h 823796"/>
                <a:gd name="connsiteX778" fmla="*/ 1039629 w 1465788"/>
                <a:gd name="connsiteY778" fmla="*/ 521737 h 823796"/>
                <a:gd name="connsiteX779" fmla="*/ 1063773 w 1465788"/>
                <a:gd name="connsiteY779" fmla="*/ 524810 h 823796"/>
                <a:gd name="connsiteX780" fmla="*/ 1078960 w 1465788"/>
                <a:gd name="connsiteY780" fmla="*/ 526688 h 823796"/>
                <a:gd name="connsiteX781" fmla="*/ 1080581 w 1465788"/>
                <a:gd name="connsiteY781" fmla="*/ 526858 h 823796"/>
                <a:gd name="connsiteX782" fmla="*/ 1085017 w 1465788"/>
                <a:gd name="connsiteY782" fmla="*/ 537527 h 823796"/>
                <a:gd name="connsiteX783" fmla="*/ 1068722 w 1465788"/>
                <a:gd name="connsiteY783" fmla="*/ 535734 h 823796"/>
                <a:gd name="connsiteX784" fmla="*/ 1063688 w 1465788"/>
                <a:gd name="connsiteY784" fmla="*/ 524810 h 823796"/>
                <a:gd name="connsiteX785" fmla="*/ 1079387 w 1465788"/>
                <a:gd name="connsiteY785" fmla="*/ 524981 h 823796"/>
                <a:gd name="connsiteX786" fmla="*/ 1062494 w 1465788"/>
                <a:gd name="connsiteY786" fmla="*/ 522079 h 823796"/>
                <a:gd name="connsiteX787" fmla="*/ 1061385 w 1465788"/>
                <a:gd name="connsiteY787" fmla="*/ 519774 h 823796"/>
                <a:gd name="connsiteX788" fmla="*/ 1061385 w 1465788"/>
                <a:gd name="connsiteY788" fmla="*/ 519774 h 823796"/>
                <a:gd name="connsiteX789" fmla="*/ 1061385 w 1465788"/>
                <a:gd name="connsiteY789" fmla="*/ 519689 h 823796"/>
                <a:gd name="connsiteX790" fmla="*/ 1061385 w 1465788"/>
                <a:gd name="connsiteY790" fmla="*/ 519689 h 823796"/>
                <a:gd name="connsiteX791" fmla="*/ 1061385 w 1465788"/>
                <a:gd name="connsiteY791" fmla="*/ 519603 h 823796"/>
                <a:gd name="connsiteX792" fmla="*/ 1057204 w 1465788"/>
                <a:gd name="connsiteY792" fmla="*/ 512008 h 823796"/>
                <a:gd name="connsiteX793" fmla="*/ 1075377 w 1465788"/>
                <a:gd name="connsiteY793" fmla="*/ 514397 h 823796"/>
                <a:gd name="connsiteX794" fmla="*/ 1079899 w 1465788"/>
                <a:gd name="connsiteY794" fmla="*/ 525151 h 823796"/>
                <a:gd name="connsiteX795" fmla="*/ 1079472 w 1465788"/>
                <a:gd name="connsiteY795" fmla="*/ 525151 h 823796"/>
                <a:gd name="connsiteX796" fmla="*/ 1081605 w 1465788"/>
                <a:gd name="connsiteY796" fmla="*/ 515080 h 823796"/>
                <a:gd name="connsiteX797" fmla="*/ 1106432 w 1465788"/>
                <a:gd name="connsiteY797" fmla="*/ 518153 h 823796"/>
                <a:gd name="connsiteX798" fmla="*/ 1111295 w 1465788"/>
                <a:gd name="connsiteY798" fmla="*/ 530357 h 823796"/>
                <a:gd name="connsiteX799" fmla="*/ 1085359 w 1465788"/>
                <a:gd name="connsiteY799" fmla="*/ 525919 h 823796"/>
                <a:gd name="connsiteX800" fmla="*/ 1081605 w 1465788"/>
                <a:gd name="connsiteY800" fmla="*/ 514995 h 823796"/>
                <a:gd name="connsiteX801" fmla="*/ 1112063 w 1465788"/>
                <a:gd name="connsiteY801" fmla="*/ 518750 h 823796"/>
                <a:gd name="connsiteX802" fmla="*/ 1128615 w 1465788"/>
                <a:gd name="connsiteY802" fmla="*/ 520713 h 823796"/>
                <a:gd name="connsiteX803" fmla="*/ 1129809 w 1465788"/>
                <a:gd name="connsiteY803" fmla="*/ 520884 h 823796"/>
                <a:gd name="connsiteX804" fmla="*/ 1141754 w 1465788"/>
                <a:gd name="connsiteY804" fmla="*/ 555962 h 823796"/>
                <a:gd name="connsiteX805" fmla="*/ 1123922 w 1465788"/>
                <a:gd name="connsiteY805" fmla="*/ 554767 h 823796"/>
                <a:gd name="connsiteX806" fmla="*/ 1122045 w 1465788"/>
                <a:gd name="connsiteY806" fmla="*/ 554597 h 823796"/>
                <a:gd name="connsiteX807" fmla="*/ 1121533 w 1465788"/>
                <a:gd name="connsiteY807" fmla="*/ 552463 h 823796"/>
                <a:gd name="connsiteX808" fmla="*/ 1111978 w 1465788"/>
                <a:gd name="connsiteY808" fmla="*/ 518836 h 823796"/>
                <a:gd name="connsiteX809" fmla="*/ 1104811 w 1465788"/>
                <a:gd name="connsiteY809" fmla="*/ 498864 h 823796"/>
                <a:gd name="connsiteX810" fmla="*/ 1099010 w 1465788"/>
                <a:gd name="connsiteY810" fmla="*/ 485635 h 823796"/>
                <a:gd name="connsiteX811" fmla="*/ 1106774 w 1465788"/>
                <a:gd name="connsiteY811" fmla="*/ 487598 h 823796"/>
                <a:gd name="connsiteX812" fmla="*/ 1106774 w 1465788"/>
                <a:gd name="connsiteY812" fmla="*/ 487598 h 823796"/>
                <a:gd name="connsiteX813" fmla="*/ 1106774 w 1465788"/>
                <a:gd name="connsiteY813" fmla="*/ 487598 h 823796"/>
                <a:gd name="connsiteX814" fmla="*/ 1106774 w 1465788"/>
                <a:gd name="connsiteY814" fmla="*/ 487598 h 823796"/>
                <a:gd name="connsiteX815" fmla="*/ 1106774 w 1465788"/>
                <a:gd name="connsiteY815" fmla="*/ 487598 h 823796"/>
                <a:gd name="connsiteX816" fmla="*/ 1119998 w 1465788"/>
                <a:gd name="connsiteY816" fmla="*/ 490756 h 823796"/>
                <a:gd name="connsiteX817" fmla="*/ 1123581 w 1465788"/>
                <a:gd name="connsiteY817" fmla="*/ 502278 h 823796"/>
                <a:gd name="connsiteX818" fmla="*/ 1104641 w 1465788"/>
                <a:gd name="connsiteY818" fmla="*/ 498778 h 823796"/>
                <a:gd name="connsiteX819" fmla="*/ 1055754 w 1465788"/>
                <a:gd name="connsiteY819" fmla="*/ 434255 h 823796"/>
                <a:gd name="connsiteX820" fmla="*/ 1055498 w 1465788"/>
                <a:gd name="connsiteY820" fmla="*/ 434170 h 823796"/>
                <a:gd name="connsiteX821" fmla="*/ 1055498 w 1465788"/>
                <a:gd name="connsiteY821" fmla="*/ 434170 h 823796"/>
                <a:gd name="connsiteX822" fmla="*/ 990230 w 1465788"/>
                <a:gd name="connsiteY822" fmla="*/ 399774 h 823796"/>
                <a:gd name="connsiteX823" fmla="*/ 989804 w 1465788"/>
                <a:gd name="connsiteY823" fmla="*/ 399177 h 823796"/>
                <a:gd name="connsiteX824" fmla="*/ 1007123 w 1465788"/>
                <a:gd name="connsiteY824" fmla="*/ 406773 h 823796"/>
                <a:gd name="connsiteX825" fmla="*/ 1007208 w 1465788"/>
                <a:gd name="connsiteY825" fmla="*/ 406517 h 823796"/>
                <a:gd name="connsiteX826" fmla="*/ 988524 w 1465788"/>
                <a:gd name="connsiteY826" fmla="*/ 397555 h 823796"/>
                <a:gd name="connsiteX827" fmla="*/ 982637 w 1465788"/>
                <a:gd name="connsiteY827" fmla="*/ 389874 h 823796"/>
                <a:gd name="connsiteX828" fmla="*/ 968048 w 1465788"/>
                <a:gd name="connsiteY828" fmla="*/ 370756 h 823796"/>
                <a:gd name="connsiteX829" fmla="*/ 978286 w 1465788"/>
                <a:gd name="connsiteY829" fmla="*/ 376730 h 823796"/>
                <a:gd name="connsiteX830" fmla="*/ 1063176 w 1465788"/>
                <a:gd name="connsiteY830" fmla="*/ 425123 h 823796"/>
                <a:gd name="connsiteX831" fmla="*/ 1082373 w 1465788"/>
                <a:gd name="connsiteY831" fmla="*/ 449447 h 823796"/>
                <a:gd name="connsiteX832" fmla="*/ 1055924 w 1465788"/>
                <a:gd name="connsiteY832" fmla="*/ 434340 h 823796"/>
                <a:gd name="connsiteX833" fmla="*/ 1055924 w 1465788"/>
                <a:gd name="connsiteY833" fmla="*/ 434340 h 823796"/>
                <a:gd name="connsiteX834" fmla="*/ 1055668 w 1465788"/>
                <a:gd name="connsiteY834" fmla="*/ 434255 h 823796"/>
                <a:gd name="connsiteX835" fmla="*/ 866349 w 1465788"/>
                <a:gd name="connsiteY835" fmla="*/ 341311 h 823796"/>
                <a:gd name="connsiteX836" fmla="*/ 866094 w 1465788"/>
                <a:gd name="connsiteY836" fmla="*/ 341311 h 823796"/>
                <a:gd name="connsiteX837" fmla="*/ 866094 w 1465788"/>
                <a:gd name="connsiteY837" fmla="*/ 341226 h 823796"/>
                <a:gd name="connsiteX838" fmla="*/ 852101 w 1465788"/>
                <a:gd name="connsiteY838" fmla="*/ 335678 h 823796"/>
                <a:gd name="connsiteX839" fmla="*/ 852016 w 1465788"/>
                <a:gd name="connsiteY839" fmla="*/ 335678 h 823796"/>
                <a:gd name="connsiteX840" fmla="*/ 829748 w 1465788"/>
                <a:gd name="connsiteY840" fmla="*/ 306830 h 823796"/>
                <a:gd name="connsiteX841" fmla="*/ 861572 w 1465788"/>
                <a:gd name="connsiteY841" fmla="*/ 320656 h 823796"/>
                <a:gd name="connsiteX842" fmla="*/ 882901 w 1465788"/>
                <a:gd name="connsiteY842" fmla="*/ 344127 h 823796"/>
                <a:gd name="connsiteX843" fmla="*/ 889897 w 1465788"/>
                <a:gd name="connsiteY843" fmla="*/ 351638 h 823796"/>
                <a:gd name="connsiteX844" fmla="*/ 866605 w 1465788"/>
                <a:gd name="connsiteY844" fmla="*/ 341396 h 823796"/>
                <a:gd name="connsiteX845" fmla="*/ 866605 w 1465788"/>
                <a:gd name="connsiteY845" fmla="*/ 341396 h 823796"/>
                <a:gd name="connsiteX846" fmla="*/ 866349 w 1465788"/>
                <a:gd name="connsiteY846" fmla="*/ 341311 h 823796"/>
                <a:gd name="connsiteX847" fmla="*/ 669608 w 1465788"/>
                <a:gd name="connsiteY847" fmla="*/ 239063 h 823796"/>
                <a:gd name="connsiteX848" fmla="*/ 669352 w 1465788"/>
                <a:gd name="connsiteY848" fmla="*/ 238893 h 823796"/>
                <a:gd name="connsiteX849" fmla="*/ 669352 w 1465788"/>
                <a:gd name="connsiteY849" fmla="*/ 238893 h 823796"/>
                <a:gd name="connsiteX850" fmla="*/ 613981 w 1465788"/>
                <a:gd name="connsiteY850" fmla="*/ 207399 h 823796"/>
                <a:gd name="connsiteX851" fmla="*/ 613384 w 1465788"/>
                <a:gd name="connsiteY851" fmla="*/ 203046 h 823796"/>
                <a:gd name="connsiteX852" fmla="*/ 613384 w 1465788"/>
                <a:gd name="connsiteY852" fmla="*/ 203046 h 823796"/>
                <a:gd name="connsiteX853" fmla="*/ 613384 w 1465788"/>
                <a:gd name="connsiteY853" fmla="*/ 203046 h 823796"/>
                <a:gd name="connsiteX854" fmla="*/ 613384 w 1465788"/>
                <a:gd name="connsiteY854" fmla="*/ 203046 h 823796"/>
                <a:gd name="connsiteX855" fmla="*/ 613384 w 1465788"/>
                <a:gd name="connsiteY855" fmla="*/ 203046 h 823796"/>
                <a:gd name="connsiteX856" fmla="*/ 611848 w 1465788"/>
                <a:gd name="connsiteY856" fmla="*/ 197328 h 823796"/>
                <a:gd name="connsiteX857" fmla="*/ 618162 w 1465788"/>
                <a:gd name="connsiteY857" fmla="*/ 199974 h 823796"/>
                <a:gd name="connsiteX858" fmla="*/ 618247 w 1465788"/>
                <a:gd name="connsiteY858" fmla="*/ 199718 h 823796"/>
                <a:gd name="connsiteX859" fmla="*/ 611678 w 1465788"/>
                <a:gd name="connsiteY859" fmla="*/ 196645 h 823796"/>
                <a:gd name="connsiteX860" fmla="*/ 609886 w 1465788"/>
                <a:gd name="connsiteY860" fmla="*/ 190073 h 823796"/>
                <a:gd name="connsiteX861" fmla="*/ 638296 w 1465788"/>
                <a:gd name="connsiteY861" fmla="*/ 206460 h 823796"/>
                <a:gd name="connsiteX862" fmla="*/ 639406 w 1465788"/>
                <a:gd name="connsiteY862" fmla="*/ 210130 h 823796"/>
                <a:gd name="connsiteX863" fmla="*/ 639662 w 1465788"/>
                <a:gd name="connsiteY863" fmla="*/ 210130 h 823796"/>
                <a:gd name="connsiteX864" fmla="*/ 639491 w 1465788"/>
                <a:gd name="connsiteY864" fmla="*/ 207228 h 823796"/>
                <a:gd name="connsiteX865" fmla="*/ 682235 w 1465788"/>
                <a:gd name="connsiteY865" fmla="*/ 232235 h 823796"/>
                <a:gd name="connsiteX866" fmla="*/ 682235 w 1465788"/>
                <a:gd name="connsiteY866" fmla="*/ 232235 h 823796"/>
                <a:gd name="connsiteX867" fmla="*/ 682235 w 1465788"/>
                <a:gd name="connsiteY867" fmla="*/ 232235 h 823796"/>
                <a:gd name="connsiteX868" fmla="*/ 682235 w 1465788"/>
                <a:gd name="connsiteY868" fmla="*/ 232235 h 823796"/>
                <a:gd name="connsiteX869" fmla="*/ 682235 w 1465788"/>
                <a:gd name="connsiteY869" fmla="*/ 232235 h 823796"/>
                <a:gd name="connsiteX870" fmla="*/ 762177 w 1465788"/>
                <a:gd name="connsiteY870" fmla="*/ 276702 h 823796"/>
                <a:gd name="connsiteX871" fmla="*/ 735388 w 1465788"/>
                <a:gd name="connsiteY871" fmla="*/ 266716 h 823796"/>
                <a:gd name="connsiteX872" fmla="*/ 735302 w 1465788"/>
                <a:gd name="connsiteY872" fmla="*/ 266972 h 823796"/>
                <a:gd name="connsiteX873" fmla="*/ 770624 w 1465788"/>
                <a:gd name="connsiteY873" fmla="*/ 281567 h 823796"/>
                <a:gd name="connsiteX874" fmla="*/ 794341 w 1465788"/>
                <a:gd name="connsiteY874" fmla="*/ 295308 h 823796"/>
                <a:gd name="connsiteX875" fmla="*/ 794512 w 1465788"/>
                <a:gd name="connsiteY875" fmla="*/ 295137 h 823796"/>
                <a:gd name="connsiteX876" fmla="*/ 778473 w 1465788"/>
                <a:gd name="connsiteY876" fmla="*/ 284895 h 823796"/>
                <a:gd name="connsiteX877" fmla="*/ 819681 w 1465788"/>
                <a:gd name="connsiteY877" fmla="*/ 302477 h 823796"/>
                <a:gd name="connsiteX878" fmla="*/ 848347 w 1465788"/>
                <a:gd name="connsiteY878" fmla="*/ 334227 h 823796"/>
                <a:gd name="connsiteX879" fmla="*/ 772927 w 1465788"/>
                <a:gd name="connsiteY879" fmla="*/ 305720 h 823796"/>
                <a:gd name="connsiteX880" fmla="*/ 756717 w 1465788"/>
                <a:gd name="connsiteY880" fmla="*/ 295052 h 823796"/>
                <a:gd name="connsiteX881" fmla="*/ 669693 w 1465788"/>
                <a:gd name="connsiteY881" fmla="*/ 239234 h 823796"/>
                <a:gd name="connsiteX882" fmla="*/ 669693 w 1465788"/>
                <a:gd name="connsiteY882" fmla="*/ 239234 h 823796"/>
                <a:gd name="connsiteX883" fmla="*/ 669437 w 1465788"/>
                <a:gd name="connsiteY883" fmla="*/ 239063 h 823796"/>
                <a:gd name="connsiteX884" fmla="*/ 557160 w 1465788"/>
                <a:gd name="connsiteY884" fmla="*/ 176076 h 823796"/>
                <a:gd name="connsiteX885" fmla="*/ 556819 w 1465788"/>
                <a:gd name="connsiteY885" fmla="*/ 176759 h 823796"/>
                <a:gd name="connsiteX886" fmla="*/ 576356 w 1465788"/>
                <a:gd name="connsiteY886" fmla="*/ 188537 h 823796"/>
                <a:gd name="connsiteX887" fmla="*/ 581305 w 1465788"/>
                <a:gd name="connsiteY887" fmla="*/ 202108 h 823796"/>
                <a:gd name="connsiteX888" fmla="*/ 573114 w 1465788"/>
                <a:gd name="connsiteY888" fmla="*/ 198608 h 823796"/>
                <a:gd name="connsiteX889" fmla="*/ 527555 w 1465788"/>
                <a:gd name="connsiteY889" fmla="*/ 178039 h 823796"/>
                <a:gd name="connsiteX890" fmla="*/ 525422 w 1465788"/>
                <a:gd name="connsiteY890" fmla="*/ 162164 h 823796"/>
                <a:gd name="connsiteX891" fmla="*/ 552638 w 1465788"/>
                <a:gd name="connsiteY891" fmla="*/ 173089 h 823796"/>
                <a:gd name="connsiteX892" fmla="*/ 555027 w 1465788"/>
                <a:gd name="connsiteY892" fmla="*/ 179661 h 823796"/>
                <a:gd name="connsiteX893" fmla="*/ 558781 w 1465788"/>
                <a:gd name="connsiteY893" fmla="*/ 190244 h 823796"/>
                <a:gd name="connsiteX894" fmla="*/ 559037 w 1465788"/>
                <a:gd name="connsiteY894" fmla="*/ 190244 h 823796"/>
                <a:gd name="connsiteX895" fmla="*/ 556648 w 1465788"/>
                <a:gd name="connsiteY895" fmla="*/ 179149 h 823796"/>
                <a:gd name="connsiteX896" fmla="*/ 555624 w 1465788"/>
                <a:gd name="connsiteY896" fmla="*/ 174284 h 823796"/>
                <a:gd name="connsiteX897" fmla="*/ 574053 w 1465788"/>
                <a:gd name="connsiteY897" fmla="*/ 181709 h 823796"/>
                <a:gd name="connsiteX898" fmla="*/ 575588 w 1465788"/>
                <a:gd name="connsiteY898" fmla="*/ 186232 h 823796"/>
                <a:gd name="connsiteX899" fmla="*/ 560999 w 1465788"/>
                <a:gd name="connsiteY899" fmla="*/ 178210 h 823796"/>
                <a:gd name="connsiteX900" fmla="*/ 567739 w 1465788"/>
                <a:gd name="connsiteY900" fmla="*/ 180600 h 823796"/>
                <a:gd name="connsiteX901" fmla="*/ 567824 w 1465788"/>
                <a:gd name="connsiteY901" fmla="*/ 180343 h 823796"/>
                <a:gd name="connsiteX902" fmla="*/ 557074 w 1465788"/>
                <a:gd name="connsiteY902" fmla="*/ 176076 h 823796"/>
                <a:gd name="connsiteX903" fmla="*/ 497438 w 1465788"/>
                <a:gd name="connsiteY903" fmla="*/ 164127 h 823796"/>
                <a:gd name="connsiteX904" fmla="*/ 497438 w 1465788"/>
                <a:gd name="connsiteY904" fmla="*/ 164127 h 823796"/>
                <a:gd name="connsiteX905" fmla="*/ 497267 w 1465788"/>
                <a:gd name="connsiteY905" fmla="*/ 164042 h 823796"/>
                <a:gd name="connsiteX906" fmla="*/ 497097 w 1465788"/>
                <a:gd name="connsiteY906" fmla="*/ 164042 h 823796"/>
                <a:gd name="connsiteX907" fmla="*/ 497097 w 1465788"/>
                <a:gd name="connsiteY907" fmla="*/ 164042 h 823796"/>
                <a:gd name="connsiteX908" fmla="*/ 494537 w 1465788"/>
                <a:gd name="connsiteY908" fmla="*/ 162932 h 823796"/>
                <a:gd name="connsiteX909" fmla="*/ 492574 w 1465788"/>
                <a:gd name="connsiteY909" fmla="*/ 148765 h 823796"/>
                <a:gd name="connsiteX910" fmla="*/ 497864 w 1465788"/>
                <a:gd name="connsiteY910" fmla="*/ 151069 h 823796"/>
                <a:gd name="connsiteX911" fmla="*/ 497864 w 1465788"/>
                <a:gd name="connsiteY911" fmla="*/ 151069 h 823796"/>
                <a:gd name="connsiteX912" fmla="*/ 497864 w 1465788"/>
                <a:gd name="connsiteY912" fmla="*/ 151069 h 823796"/>
                <a:gd name="connsiteX913" fmla="*/ 497864 w 1465788"/>
                <a:gd name="connsiteY913" fmla="*/ 151069 h 823796"/>
                <a:gd name="connsiteX914" fmla="*/ 497864 w 1465788"/>
                <a:gd name="connsiteY914" fmla="*/ 151069 h 823796"/>
                <a:gd name="connsiteX915" fmla="*/ 503239 w 1465788"/>
                <a:gd name="connsiteY915" fmla="*/ 153203 h 823796"/>
                <a:gd name="connsiteX916" fmla="*/ 504178 w 1465788"/>
                <a:gd name="connsiteY916" fmla="*/ 157726 h 823796"/>
                <a:gd name="connsiteX917" fmla="*/ 504178 w 1465788"/>
                <a:gd name="connsiteY917" fmla="*/ 157726 h 823796"/>
                <a:gd name="connsiteX918" fmla="*/ 504178 w 1465788"/>
                <a:gd name="connsiteY918" fmla="*/ 157812 h 823796"/>
                <a:gd name="connsiteX919" fmla="*/ 504178 w 1465788"/>
                <a:gd name="connsiteY919" fmla="*/ 157812 h 823796"/>
                <a:gd name="connsiteX920" fmla="*/ 504178 w 1465788"/>
                <a:gd name="connsiteY920" fmla="*/ 157897 h 823796"/>
                <a:gd name="connsiteX921" fmla="*/ 507164 w 1465788"/>
                <a:gd name="connsiteY921" fmla="*/ 168565 h 823796"/>
                <a:gd name="connsiteX922" fmla="*/ 497352 w 1465788"/>
                <a:gd name="connsiteY922" fmla="*/ 164042 h 823796"/>
                <a:gd name="connsiteX923" fmla="*/ 434218 w 1465788"/>
                <a:gd name="connsiteY923" fmla="*/ 129988 h 823796"/>
                <a:gd name="connsiteX924" fmla="*/ 435924 w 1465788"/>
                <a:gd name="connsiteY924" fmla="*/ 138011 h 823796"/>
                <a:gd name="connsiteX925" fmla="*/ 433364 w 1465788"/>
                <a:gd name="connsiteY925" fmla="*/ 136901 h 823796"/>
                <a:gd name="connsiteX926" fmla="*/ 431914 w 1465788"/>
                <a:gd name="connsiteY926" fmla="*/ 122477 h 823796"/>
                <a:gd name="connsiteX927" fmla="*/ 453500 w 1465788"/>
                <a:gd name="connsiteY927" fmla="*/ 131866 h 823796"/>
                <a:gd name="connsiteX928" fmla="*/ 457083 w 1465788"/>
                <a:gd name="connsiteY928" fmla="*/ 147143 h 823796"/>
                <a:gd name="connsiteX929" fmla="*/ 437460 w 1465788"/>
                <a:gd name="connsiteY929" fmla="*/ 138693 h 823796"/>
                <a:gd name="connsiteX930" fmla="*/ 434473 w 1465788"/>
                <a:gd name="connsiteY930" fmla="*/ 129988 h 823796"/>
                <a:gd name="connsiteX931" fmla="*/ 434218 w 1465788"/>
                <a:gd name="connsiteY931" fmla="*/ 129988 h 823796"/>
                <a:gd name="connsiteX932" fmla="*/ 415704 w 1465788"/>
                <a:gd name="connsiteY932" fmla="*/ 128622 h 823796"/>
                <a:gd name="connsiteX933" fmla="*/ 415704 w 1465788"/>
                <a:gd name="connsiteY933" fmla="*/ 129134 h 823796"/>
                <a:gd name="connsiteX934" fmla="*/ 397958 w 1465788"/>
                <a:gd name="connsiteY934" fmla="*/ 121112 h 823796"/>
                <a:gd name="connsiteX935" fmla="*/ 395228 w 1465788"/>
                <a:gd name="connsiteY935" fmla="*/ 106858 h 823796"/>
                <a:gd name="connsiteX936" fmla="*/ 410073 w 1465788"/>
                <a:gd name="connsiteY936" fmla="*/ 113089 h 823796"/>
                <a:gd name="connsiteX937" fmla="*/ 425857 w 1465788"/>
                <a:gd name="connsiteY937" fmla="*/ 119832 h 823796"/>
                <a:gd name="connsiteX938" fmla="*/ 426027 w 1465788"/>
                <a:gd name="connsiteY938" fmla="*/ 121794 h 823796"/>
                <a:gd name="connsiteX939" fmla="*/ 426027 w 1465788"/>
                <a:gd name="connsiteY939" fmla="*/ 121794 h 823796"/>
                <a:gd name="connsiteX940" fmla="*/ 426027 w 1465788"/>
                <a:gd name="connsiteY940" fmla="*/ 121794 h 823796"/>
                <a:gd name="connsiteX941" fmla="*/ 426027 w 1465788"/>
                <a:gd name="connsiteY941" fmla="*/ 121794 h 823796"/>
                <a:gd name="connsiteX942" fmla="*/ 426027 w 1465788"/>
                <a:gd name="connsiteY942" fmla="*/ 121794 h 823796"/>
                <a:gd name="connsiteX943" fmla="*/ 427819 w 1465788"/>
                <a:gd name="connsiteY943" fmla="*/ 134256 h 823796"/>
                <a:gd name="connsiteX944" fmla="*/ 420567 w 1465788"/>
                <a:gd name="connsiteY944" fmla="*/ 131098 h 823796"/>
                <a:gd name="connsiteX945" fmla="*/ 416216 w 1465788"/>
                <a:gd name="connsiteY945" fmla="*/ 129134 h 823796"/>
                <a:gd name="connsiteX946" fmla="*/ 415960 w 1465788"/>
                <a:gd name="connsiteY946" fmla="*/ 128366 h 823796"/>
                <a:gd name="connsiteX947" fmla="*/ 415704 w 1465788"/>
                <a:gd name="connsiteY947" fmla="*/ 128366 h 823796"/>
                <a:gd name="connsiteX948" fmla="*/ 375178 w 1465788"/>
                <a:gd name="connsiteY948" fmla="*/ 139717 h 823796"/>
                <a:gd name="connsiteX949" fmla="*/ 375178 w 1465788"/>
                <a:gd name="connsiteY949" fmla="*/ 139717 h 823796"/>
                <a:gd name="connsiteX950" fmla="*/ 375178 w 1465788"/>
                <a:gd name="connsiteY950" fmla="*/ 139717 h 823796"/>
                <a:gd name="connsiteX951" fmla="*/ 375178 w 1465788"/>
                <a:gd name="connsiteY951" fmla="*/ 139717 h 823796"/>
                <a:gd name="connsiteX952" fmla="*/ 375263 w 1465788"/>
                <a:gd name="connsiteY952" fmla="*/ 141766 h 823796"/>
                <a:gd name="connsiteX953" fmla="*/ 374837 w 1465788"/>
                <a:gd name="connsiteY953" fmla="*/ 142876 h 823796"/>
                <a:gd name="connsiteX954" fmla="*/ 341393 w 1465788"/>
                <a:gd name="connsiteY954" fmla="*/ 223018 h 823796"/>
                <a:gd name="connsiteX955" fmla="*/ 341393 w 1465788"/>
                <a:gd name="connsiteY955" fmla="*/ 223018 h 823796"/>
                <a:gd name="connsiteX956" fmla="*/ 341393 w 1465788"/>
                <a:gd name="connsiteY956" fmla="*/ 223018 h 823796"/>
                <a:gd name="connsiteX957" fmla="*/ 341393 w 1465788"/>
                <a:gd name="connsiteY957" fmla="*/ 223018 h 823796"/>
                <a:gd name="connsiteX958" fmla="*/ 341393 w 1465788"/>
                <a:gd name="connsiteY958" fmla="*/ 223018 h 823796"/>
                <a:gd name="connsiteX959" fmla="*/ 317504 w 1465788"/>
                <a:gd name="connsiteY959" fmla="*/ 290529 h 823796"/>
                <a:gd name="connsiteX960" fmla="*/ 314006 w 1465788"/>
                <a:gd name="connsiteY960" fmla="*/ 277300 h 823796"/>
                <a:gd name="connsiteX961" fmla="*/ 315883 w 1465788"/>
                <a:gd name="connsiteY961" fmla="*/ 272947 h 823796"/>
                <a:gd name="connsiteX962" fmla="*/ 315627 w 1465788"/>
                <a:gd name="connsiteY962" fmla="*/ 272861 h 823796"/>
                <a:gd name="connsiteX963" fmla="*/ 313835 w 1465788"/>
                <a:gd name="connsiteY963" fmla="*/ 276617 h 823796"/>
                <a:gd name="connsiteX964" fmla="*/ 312384 w 1465788"/>
                <a:gd name="connsiteY964" fmla="*/ 271154 h 823796"/>
                <a:gd name="connsiteX965" fmla="*/ 312384 w 1465788"/>
                <a:gd name="connsiteY965" fmla="*/ 271154 h 823796"/>
                <a:gd name="connsiteX966" fmla="*/ 312384 w 1465788"/>
                <a:gd name="connsiteY966" fmla="*/ 271069 h 823796"/>
                <a:gd name="connsiteX967" fmla="*/ 312384 w 1465788"/>
                <a:gd name="connsiteY967" fmla="*/ 271069 h 823796"/>
                <a:gd name="connsiteX968" fmla="*/ 312384 w 1465788"/>
                <a:gd name="connsiteY968" fmla="*/ 270983 h 823796"/>
                <a:gd name="connsiteX969" fmla="*/ 312129 w 1465788"/>
                <a:gd name="connsiteY969" fmla="*/ 270216 h 823796"/>
                <a:gd name="connsiteX970" fmla="*/ 317674 w 1465788"/>
                <a:gd name="connsiteY970" fmla="*/ 257157 h 823796"/>
                <a:gd name="connsiteX971" fmla="*/ 319039 w 1465788"/>
                <a:gd name="connsiteY971" fmla="*/ 259718 h 823796"/>
                <a:gd name="connsiteX972" fmla="*/ 319295 w 1465788"/>
                <a:gd name="connsiteY972" fmla="*/ 259632 h 823796"/>
                <a:gd name="connsiteX973" fmla="*/ 318442 w 1465788"/>
                <a:gd name="connsiteY973" fmla="*/ 255535 h 823796"/>
                <a:gd name="connsiteX974" fmla="*/ 339089 w 1465788"/>
                <a:gd name="connsiteY974" fmla="*/ 206631 h 823796"/>
                <a:gd name="connsiteX975" fmla="*/ 339089 w 1465788"/>
                <a:gd name="connsiteY975" fmla="*/ 206631 h 823796"/>
                <a:gd name="connsiteX976" fmla="*/ 339174 w 1465788"/>
                <a:gd name="connsiteY976" fmla="*/ 206375 h 823796"/>
                <a:gd name="connsiteX977" fmla="*/ 339260 w 1465788"/>
                <a:gd name="connsiteY977" fmla="*/ 206119 h 823796"/>
                <a:gd name="connsiteX978" fmla="*/ 339260 w 1465788"/>
                <a:gd name="connsiteY978" fmla="*/ 206119 h 823796"/>
                <a:gd name="connsiteX979" fmla="*/ 351033 w 1465788"/>
                <a:gd name="connsiteY979" fmla="*/ 175308 h 823796"/>
                <a:gd name="connsiteX980" fmla="*/ 352057 w 1465788"/>
                <a:gd name="connsiteY980" fmla="*/ 181965 h 823796"/>
                <a:gd name="connsiteX981" fmla="*/ 352313 w 1465788"/>
                <a:gd name="connsiteY981" fmla="*/ 181965 h 823796"/>
                <a:gd name="connsiteX982" fmla="*/ 351886 w 1465788"/>
                <a:gd name="connsiteY982" fmla="*/ 173174 h 823796"/>
                <a:gd name="connsiteX983" fmla="*/ 374410 w 1465788"/>
                <a:gd name="connsiteY983" fmla="*/ 113174 h 823796"/>
                <a:gd name="connsiteX984" fmla="*/ 375263 w 1465788"/>
                <a:gd name="connsiteY984" fmla="*/ 111040 h 823796"/>
                <a:gd name="connsiteX985" fmla="*/ 375519 w 1465788"/>
                <a:gd name="connsiteY985" fmla="*/ 139376 h 823796"/>
                <a:gd name="connsiteX986" fmla="*/ 375519 w 1465788"/>
                <a:gd name="connsiteY986" fmla="*/ 139376 h 823796"/>
                <a:gd name="connsiteX987" fmla="*/ 302573 w 1465788"/>
                <a:gd name="connsiteY987" fmla="*/ 334568 h 823796"/>
                <a:gd name="connsiteX988" fmla="*/ 306668 w 1465788"/>
                <a:gd name="connsiteY988" fmla="*/ 324326 h 823796"/>
                <a:gd name="connsiteX989" fmla="*/ 307351 w 1465788"/>
                <a:gd name="connsiteY989" fmla="*/ 326290 h 823796"/>
                <a:gd name="connsiteX990" fmla="*/ 310166 w 1465788"/>
                <a:gd name="connsiteY990" fmla="*/ 334824 h 823796"/>
                <a:gd name="connsiteX991" fmla="*/ 306157 w 1465788"/>
                <a:gd name="connsiteY991" fmla="*/ 343274 h 823796"/>
                <a:gd name="connsiteX992" fmla="*/ 270920 w 1465788"/>
                <a:gd name="connsiteY992" fmla="*/ 415820 h 823796"/>
                <a:gd name="connsiteX993" fmla="*/ 266314 w 1465788"/>
                <a:gd name="connsiteY993" fmla="*/ 403701 h 823796"/>
                <a:gd name="connsiteX994" fmla="*/ 263583 w 1465788"/>
                <a:gd name="connsiteY994" fmla="*/ 395592 h 823796"/>
                <a:gd name="connsiteX995" fmla="*/ 266911 w 1465788"/>
                <a:gd name="connsiteY995" fmla="*/ 387911 h 823796"/>
                <a:gd name="connsiteX996" fmla="*/ 266911 w 1465788"/>
                <a:gd name="connsiteY996" fmla="*/ 388082 h 823796"/>
                <a:gd name="connsiteX997" fmla="*/ 267252 w 1465788"/>
                <a:gd name="connsiteY997" fmla="*/ 388082 h 823796"/>
                <a:gd name="connsiteX998" fmla="*/ 267081 w 1465788"/>
                <a:gd name="connsiteY998" fmla="*/ 387570 h 823796"/>
                <a:gd name="connsiteX999" fmla="*/ 287728 w 1465788"/>
                <a:gd name="connsiteY999" fmla="*/ 339348 h 823796"/>
                <a:gd name="connsiteX1000" fmla="*/ 289434 w 1465788"/>
                <a:gd name="connsiteY1000" fmla="*/ 344383 h 823796"/>
                <a:gd name="connsiteX1001" fmla="*/ 294383 w 1465788"/>
                <a:gd name="connsiteY1001" fmla="*/ 357869 h 823796"/>
                <a:gd name="connsiteX1002" fmla="*/ 294639 w 1465788"/>
                <a:gd name="connsiteY1002" fmla="*/ 357869 h 823796"/>
                <a:gd name="connsiteX1003" fmla="*/ 291055 w 1465788"/>
                <a:gd name="connsiteY1003" fmla="*/ 344042 h 823796"/>
                <a:gd name="connsiteX1004" fmla="*/ 289178 w 1465788"/>
                <a:gd name="connsiteY1004" fmla="*/ 335763 h 823796"/>
                <a:gd name="connsiteX1005" fmla="*/ 301038 w 1465788"/>
                <a:gd name="connsiteY1005" fmla="*/ 307854 h 823796"/>
                <a:gd name="connsiteX1006" fmla="*/ 306242 w 1465788"/>
                <a:gd name="connsiteY1006" fmla="*/ 323302 h 823796"/>
                <a:gd name="connsiteX1007" fmla="*/ 302317 w 1465788"/>
                <a:gd name="connsiteY1007" fmla="*/ 334654 h 823796"/>
                <a:gd name="connsiteX1008" fmla="*/ 302573 w 1465788"/>
                <a:gd name="connsiteY1008" fmla="*/ 334739 h 823796"/>
                <a:gd name="connsiteX1009" fmla="*/ 268105 w 1465788"/>
                <a:gd name="connsiteY1009" fmla="*/ 421453 h 823796"/>
                <a:gd name="connsiteX1010" fmla="*/ 255307 w 1465788"/>
                <a:gd name="connsiteY1010" fmla="*/ 449874 h 823796"/>
                <a:gd name="connsiteX1011" fmla="*/ 249165 w 1465788"/>
                <a:gd name="connsiteY1011" fmla="*/ 426574 h 823796"/>
                <a:gd name="connsiteX1012" fmla="*/ 251639 w 1465788"/>
                <a:gd name="connsiteY1012" fmla="*/ 421367 h 823796"/>
                <a:gd name="connsiteX1013" fmla="*/ 254710 w 1465788"/>
                <a:gd name="connsiteY1013" fmla="*/ 430244 h 823796"/>
                <a:gd name="connsiteX1014" fmla="*/ 254966 w 1465788"/>
                <a:gd name="connsiteY1014" fmla="*/ 430244 h 823796"/>
                <a:gd name="connsiteX1015" fmla="*/ 252492 w 1465788"/>
                <a:gd name="connsiteY1015" fmla="*/ 419575 h 823796"/>
                <a:gd name="connsiteX1016" fmla="*/ 260853 w 1465788"/>
                <a:gd name="connsiteY1016" fmla="*/ 401823 h 823796"/>
                <a:gd name="connsiteX1017" fmla="*/ 260853 w 1465788"/>
                <a:gd name="connsiteY1017" fmla="*/ 401823 h 823796"/>
                <a:gd name="connsiteX1018" fmla="*/ 260938 w 1465788"/>
                <a:gd name="connsiteY1018" fmla="*/ 401567 h 823796"/>
                <a:gd name="connsiteX1019" fmla="*/ 260938 w 1465788"/>
                <a:gd name="connsiteY1019" fmla="*/ 401311 h 823796"/>
                <a:gd name="connsiteX1020" fmla="*/ 261024 w 1465788"/>
                <a:gd name="connsiteY1020" fmla="*/ 401311 h 823796"/>
                <a:gd name="connsiteX1021" fmla="*/ 262048 w 1465788"/>
                <a:gd name="connsiteY1021" fmla="*/ 398921 h 823796"/>
                <a:gd name="connsiteX1022" fmla="*/ 264607 w 1465788"/>
                <a:gd name="connsiteY1022" fmla="*/ 404383 h 823796"/>
                <a:gd name="connsiteX1023" fmla="*/ 270579 w 1465788"/>
                <a:gd name="connsiteY1023" fmla="*/ 416332 h 823796"/>
                <a:gd name="connsiteX1024" fmla="*/ 268105 w 1465788"/>
                <a:gd name="connsiteY1024" fmla="*/ 421453 h 823796"/>
                <a:gd name="connsiteX1025" fmla="*/ 268105 w 1465788"/>
                <a:gd name="connsiteY1025" fmla="*/ 421453 h 823796"/>
                <a:gd name="connsiteX1026" fmla="*/ 268105 w 1465788"/>
                <a:gd name="connsiteY1026" fmla="*/ 421453 h 823796"/>
                <a:gd name="connsiteX1027" fmla="*/ 268105 w 1465788"/>
                <a:gd name="connsiteY1027" fmla="*/ 421453 h 823796"/>
                <a:gd name="connsiteX1028" fmla="*/ 268105 w 1465788"/>
                <a:gd name="connsiteY1028" fmla="*/ 421453 h 823796"/>
                <a:gd name="connsiteX1029" fmla="*/ 244045 w 1465788"/>
                <a:gd name="connsiteY1029" fmla="*/ 535564 h 823796"/>
                <a:gd name="connsiteX1030" fmla="*/ 243022 w 1465788"/>
                <a:gd name="connsiteY1030" fmla="*/ 537868 h 823796"/>
                <a:gd name="connsiteX1031" fmla="*/ 242680 w 1465788"/>
                <a:gd name="connsiteY1031" fmla="*/ 536417 h 823796"/>
                <a:gd name="connsiteX1032" fmla="*/ 247032 w 1465788"/>
                <a:gd name="connsiteY1032" fmla="*/ 523359 h 823796"/>
                <a:gd name="connsiteX1033" fmla="*/ 247032 w 1465788"/>
                <a:gd name="connsiteY1033" fmla="*/ 523359 h 823796"/>
                <a:gd name="connsiteX1034" fmla="*/ 247032 w 1465788"/>
                <a:gd name="connsiteY1034" fmla="*/ 523189 h 823796"/>
                <a:gd name="connsiteX1035" fmla="*/ 247032 w 1465788"/>
                <a:gd name="connsiteY1035" fmla="*/ 523018 h 823796"/>
                <a:gd name="connsiteX1036" fmla="*/ 247032 w 1465788"/>
                <a:gd name="connsiteY1036" fmla="*/ 523018 h 823796"/>
                <a:gd name="connsiteX1037" fmla="*/ 255137 w 1465788"/>
                <a:gd name="connsiteY1037" fmla="*/ 493999 h 823796"/>
                <a:gd name="connsiteX1038" fmla="*/ 257952 w 1465788"/>
                <a:gd name="connsiteY1038" fmla="*/ 501254 h 823796"/>
                <a:gd name="connsiteX1039" fmla="*/ 243875 w 1465788"/>
                <a:gd name="connsiteY1039" fmla="*/ 535479 h 823796"/>
                <a:gd name="connsiteX1040" fmla="*/ 242425 w 1465788"/>
                <a:gd name="connsiteY1040" fmla="*/ 539319 h 823796"/>
                <a:gd name="connsiteX1041" fmla="*/ 239268 w 1465788"/>
                <a:gd name="connsiteY1041" fmla="*/ 546744 h 823796"/>
                <a:gd name="connsiteX1042" fmla="*/ 242083 w 1465788"/>
                <a:gd name="connsiteY1042" fmla="*/ 538209 h 823796"/>
                <a:gd name="connsiteX1043" fmla="*/ 242425 w 1465788"/>
                <a:gd name="connsiteY1043" fmla="*/ 539234 h 823796"/>
                <a:gd name="connsiteX1044" fmla="*/ 228347 w 1465788"/>
                <a:gd name="connsiteY1044" fmla="*/ 471894 h 823796"/>
                <a:gd name="connsiteX1045" fmla="*/ 228347 w 1465788"/>
                <a:gd name="connsiteY1045" fmla="*/ 471723 h 823796"/>
                <a:gd name="connsiteX1046" fmla="*/ 228347 w 1465788"/>
                <a:gd name="connsiteY1046" fmla="*/ 471552 h 823796"/>
                <a:gd name="connsiteX1047" fmla="*/ 228347 w 1465788"/>
                <a:gd name="connsiteY1047" fmla="*/ 471552 h 823796"/>
                <a:gd name="connsiteX1048" fmla="*/ 228176 w 1465788"/>
                <a:gd name="connsiteY1048" fmla="*/ 470784 h 823796"/>
                <a:gd name="connsiteX1049" fmla="*/ 231760 w 1465788"/>
                <a:gd name="connsiteY1049" fmla="*/ 463188 h 823796"/>
                <a:gd name="connsiteX1050" fmla="*/ 239524 w 1465788"/>
                <a:gd name="connsiteY1050" fmla="*/ 484696 h 823796"/>
                <a:gd name="connsiteX1051" fmla="*/ 234063 w 1465788"/>
                <a:gd name="connsiteY1051" fmla="*/ 496560 h 823796"/>
                <a:gd name="connsiteX1052" fmla="*/ 228433 w 1465788"/>
                <a:gd name="connsiteY1052" fmla="*/ 471809 h 823796"/>
                <a:gd name="connsiteX1053" fmla="*/ 228433 w 1465788"/>
                <a:gd name="connsiteY1053" fmla="*/ 471809 h 823796"/>
                <a:gd name="connsiteX1054" fmla="*/ 196182 w 1465788"/>
                <a:gd name="connsiteY1054" fmla="*/ 607086 h 823796"/>
                <a:gd name="connsiteX1055" fmla="*/ 187992 w 1465788"/>
                <a:gd name="connsiteY1055" fmla="*/ 641055 h 823796"/>
                <a:gd name="connsiteX1056" fmla="*/ 186371 w 1465788"/>
                <a:gd name="connsiteY1056" fmla="*/ 627143 h 823796"/>
                <a:gd name="connsiteX1057" fmla="*/ 185348 w 1465788"/>
                <a:gd name="connsiteY1057" fmla="*/ 616645 h 823796"/>
                <a:gd name="connsiteX1058" fmla="*/ 202326 w 1465788"/>
                <a:gd name="connsiteY1058" fmla="*/ 547086 h 823796"/>
                <a:gd name="connsiteX1059" fmla="*/ 206591 w 1465788"/>
                <a:gd name="connsiteY1059" fmla="*/ 567399 h 823796"/>
                <a:gd name="connsiteX1060" fmla="*/ 207701 w 1465788"/>
                <a:gd name="connsiteY1060" fmla="*/ 572691 h 823796"/>
                <a:gd name="connsiteX1061" fmla="*/ 196268 w 1465788"/>
                <a:gd name="connsiteY1061" fmla="*/ 607000 h 823796"/>
                <a:gd name="connsiteX1062" fmla="*/ 196268 w 1465788"/>
                <a:gd name="connsiteY1062" fmla="*/ 607000 h 823796"/>
                <a:gd name="connsiteX1063" fmla="*/ 196268 w 1465788"/>
                <a:gd name="connsiteY1063" fmla="*/ 607000 h 823796"/>
                <a:gd name="connsiteX1064" fmla="*/ 196268 w 1465788"/>
                <a:gd name="connsiteY1064" fmla="*/ 607000 h 823796"/>
                <a:gd name="connsiteX1065" fmla="*/ 196268 w 1465788"/>
                <a:gd name="connsiteY1065" fmla="*/ 607000 h 823796"/>
                <a:gd name="connsiteX1066" fmla="*/ 179034 w 1465788"/>
                <a:gd name="connsiteY1066" fmla="*/ 618096 h 823796"/>
                <a:gd name="connsiteX1067" fmla="*/ 179034 w 1465788"/>
                <a:gd name="connsiteY1067" fmla="*/ 618096 h 823796"/>
                <a:gd name="connsiteX1068" fmla="*/ 179034 w 1465788"/>
                <a:gd name="connsiteY1068" fmla="*/ 618096 h 823796"/>
                <a:gd name="connsiteX1069" fmla="*/ 179034 w 1465788"/>
                <a:gd name="connsiteY1069" fmla="*/ 618096 h 823796"/>
                <a:gd name="connsiteX1070" fmla="*/ 179034 w 1465788"/>
                <a:gd name="connsiteY1070" fmla="*/ 618096 h 823796"/>
                <a:gd name="connsiteX1071" fmla="*/ 170246 w 1465788"/>
                <a:gd name="connsiteY1071" fmla="*/ 653686 h 823796"/>
                <a:gd name="connsiteX1072" fmla="*/ 167516 w 1465788"/>
                <a:gd name="connsiteY1072" fmla="*/ 629020 h 823796"/>
                <a:gd name="connsiteX1073" fmla="*/ 168113 w 1465788"/>
                <a:gd name="connsiteY1073" fmla="*/ 626972 h 823796"/>
                <a:gd name="connsiteX1074" fmla="*/ 168113 w 1465788"/>
                <a:gd name="connsiteY1074" fmla="*/ 626972 h 823796"/>
                <a:gd name="connsiteX1075" fmla="*/ 168113 w 1465788"/>
                <a:gd name="connsiteY1075" fmla="*/ 626716 h 823796"/>
                <a:gd name="connsiteX1076" fmla="*/ 168113 w 1465788"/>
                <a:gd name="connsiteY1076" fmla="*/ 626545 h 823796"/>
                <a:gd name="connsiteX1077" fmla="*/ 168113 w 1465788"/>
                <a:gd name="connsiteY1077" fmla="*/ 626545 h 823796"/>
                <a:gd name="connsiteX1078" fmla="*/ 177669 w 1465788"/>
                <a:gd name="connsiteY1078" fmla="*/ 590784 h 823796"/>
                <a:gd name="connsiteX1079" fmla="*/ 181167 w 1465788"/>
                <a:gd name="connsiteY1079" fmla="*/ 610329 h 823796"/>
                <a:gd name="connsiteX1080" fmla="*/ 178863 w 1465788"/>
                <a:gd name="connsiteY1080" fmla="*/ 618011 h 823796"/>
                <a:gd name="connsiteX1081" fmla="*/ 158643 w 1465788"/>
                <a:gd name="connsiteY1081" fmla="*/ 657612 h 823796"/>
                <a:gd name="connsiteX1082" fmla="*/ 165042 w 1465788"/>
                <a:gd name="connsiteY1082" fmla="*/ 636958 h 823796"/>
                <a:gd name="connsiteX1083" fmla="*/ 169052 w 1465788"/>
                <a:gd name="connsiteY1083" fmla="*/ 658551 h 823796"/>
                <a:gd name="connsiteX1084" fmla="*/ 160520 w 1465788"/>
                <a:gd name="connsiteY1084" fmla="*/ 693970 h 823796"/>
                <a:gd name="connsiteX1085" fmla="*/ 158643 w 1465788"/>
                <a:gd name="connsiteY1085" fmla="*/ 657527 h 823796"/>
                <a:gd name="connsiteX1086" fmla="*/ 116240 w 1465788"/>
                <a:gd name="connsiteY1086" fmla="*/ 722392 h 823796"/>
                <a:gd name="connsiteX1087" fmla="*/ 116838 w 1465788"/>
                <a:gd name="connsiteY1087" fmla="*/ 720172 h 823796"/>
                <a:gd name="connsiteX1088" fmla="*/ 122724 w 1465788"/>
                <a:gd name="connsiteY1088" fmla="*/ 776844 h 823796"/>
                <a:gd name="connsiteX1089" fmla="*/ 124175 w 1465788"/>
                <a:gd name="connsiteY1089" fmla="*/ 787427 h 823796"/>
                <a:gd name="connsiteX1090" fmla="*/ 107453 w 1465788"/>
                <a:gd name="connsiteY1090" fmla="*/ 790414 h 823796"/>
                <a:gd name="connsiteX1091" fmla="*/ 103528 w 1465788"/>
                <a:gd name="connsiteY1091" fmla="*/ 734767 h 823796"/>
                <a:gd name="connsiteX1092" fmla="*/ 103528 w 1465788"/>
                <a:gd name="connsiteY1092" fmla="*/ 734767 h 823796"/>
                <a:gd name="connsiteX1093" fmla="*/ 103528 w 1465788"/>
                <a:gd name="connsiteY1093" fmla="*/ 734596 h 823796"/>
                <a:gd name="connsiteX1094" fmla="*/ 103528 w 1465788"/>
                <a:gd name="connsiteY1094" fmla="*/ 734426 h 823796"/>
                <a:gd name="connsiteX1095" fmla="*/ 103528 w 1465788"/>
                <a:gd name="connsiteY1095" fmla="*/ 734426 h 823796"/>
                <a:gd name="connsiteX1096" fmla="*/ 102419 w 1465788"/>
                <a:gd name="connsiteY1096" fmla="*/ 724269 h 823796"/>
                <a:gd name="connsiteX1097" fmla="*/ 116752 w 1465788"/>
                <a:gd name="connsiteY1097" fmla="*/ 679888 h 823796"/>
                <a:gd name="connsiteX1098" fmla="*/ 116496 w 1465788"/>
                <a:gd name="connsiteY1098" fmla="*/ 714283 h 823796"/>
                <a:gd name="connsiteX1099" fmla="*/ 116496 w 1465788"/>
                <a:gd name="connsiteY1099" fmla="*/ 714283 h 823796"/>
                <a:gd name="connsiteX1100" fmla="*/ 116496 w 1465788"/>
                <a:gd name="connsiteY1100" fmla="*/ 714369 h 823796"/>
                <a:gd name="connsiteX1101" fmla="*/ 116496 w 1465788"/>
                <a:gd name="connsiteY1101" fmla="*/ 714369 h 823796"/>
                <a:gd name="connsiteX1102" fmla="*/ 116838 w 1465788"/>
                <a:gd name="connsiteY1102" fmla="*/ 718807 h 823796"/>
                <a:gd name="connsiteX1103" fmla="*/ 116069 w 1465788"/>
                <a:gd name="connsiteY1103" fmla="*/ 722306 h 823796"/>
                <a:gd name="connsiteX1104" fmla="*/ 116326 w 1465788"/>
                <a:gd name="connsiteY1104" fmla="*/ 722306 h 823796"/>
                <a:gd name="connsiteX1105" fmla="*/ 89878 w 1465788"/>
                <a:gd name="connsiteY1105" fmla="*/ 750130 h 823796"/>
                <a:gd name="connsiteX1106" fmla="*/ 89366 w 1465788"/>
                <a:gd name="connsiteY1106" fmla="*/ 714540 h 823796"/>
                <a:gd name="connsiteX1107" fmla="*/ 89536 w 1465788"/>
                <a:gd name="connsiteY1107" fmla="*/ 709675 h 823796"/>
                <a:gd name="connsiteX1108" fmla="*/ 96020 w 1465788"/>
                <a:gd name="connsiteY1108" fmla="*/ 693458 h 823796"/>
                <a:gd name="connsiteX1109" fmla="*/ 97556 w 1465788"/>
                <a:gd name="connsiteY1109" fmla="*/ 731609 h 823796"/>
                <a:gd name="connsiteX1110" fmla="*/ 95167 w 1465788"/>
                <a:gd name="connsiteY1110" fmla="*/ 740656 h 823796"/>
                <a:gd name="connsiteX1111" fmla="*/ 89451 w 1465788"/>
                <a:gd name="connsiteY1111" fmla="*/ 761310 h 823796"/>
                <a:gd name="connsiteX1112" fmla="*/ 89878 w 1465788"/>
                <a:gd name="connsiteY1112" fmla="*/ 750386 h 823796"/>
                <a:gd name="connsiteX1113" fmla="*/ 89878 w 1465788"/>
                <a:gd name="connsiteY1113" fmla="*/ 750386 h 823796"/>
                <a:gd name="connsiteX1114" fmla="*/ 89878 w 1465788"/>
                <a:gd name="connsiteY1114" fmla="*/ 750215 h 823796"/>
                <a:gd name="connsiteX1115" fmla="*/ 89878 w 1465788"/>
                <a:gd name="connsiteY1115" fmla="*/ 750215 h 823796"/>
                <a:gd name="connsiteX1116" fmla="*/ 135010 w 1465788"/>
                <a:gd name="connsiteY1116" fmla="*/ 596844 h 823796"/>
                <a:gd name="connsiteX1117" fmla="*/ 135181 w 1465788"/>
                <a:gd name="connsiteY1117" fmla="*/ 599148 h 823796"/>
                <a:gd name="connsiteX1118" fmla="*/ 133986 w 1465788"/>
                <a:gd name="connsiteY1118" fmla="*/ 603160 h 823796"/>
                <a:gd name="connsiteX1119" fmla="*/ 119653 w 1465788"/>
                <a:gd name="connsiteY1119" fmla="*/ 650528 h 823796"/>
                <a:gd name="connsiteX1120" fmla="*/ 119653 w 1465788"/>
                <a:gd name="connsiteY1120" fmla="*/ 630044 h 823796"/>
                <a:gd name="connsiteX1121" fmla="*/ 135096 w 1465788"/>
                <a:gd name="connsiteY1121" fmla="*/ 596759 h 823796"/>
                <a:gd name="connsiteX1122" fmla="*/ 136460 w 1465788"/>
                <a:gd name="connsiteY1122" fmla="*/ 593771 h 823796"/>
                <a:gd name="connsiteX1123" fmla="*/ 137143 w 1465788"/>
                <a:gd name="connsiteY1123" fmla="*/ 592235 h 823796"/>
                <a:gd name="connsiteX1124" fmla="*/ 136546 w 1465788"/>
                <a:gd name="connsiteY1124" fmla="*/ 594369 h 823796"/>
                <a:gd name="connsiteX1125" fmla="*/ 136546 w 1465788"/>
                <a:gd name="connsiteY1125" fmla="*/ 593771 h 823796"/>
                <a:gd name="connsiteX1126" fmla="*/ 119227 w 1465788"/>
                <a:gd name="connsiteY1126" fmla="*/ 630898 h 823796"/>
                <a:gd name="connsiteX1127" fmla="*/ 117947 w 1465788"/>
                <a:gd name="connsiteY1127" fmla="*/ 651552 h 823796"/>
                <a:gd name="connsiteX1128" fmla="*/ 117690 w 1465788"/>
                <a:gd name="connsiteY1128" fmla="*/ 657015 h 823796"/>
                <a:gd name="connsiteX1129" fmla="*/ 113340 w 1465788"/>
                <a:gd name="connsiteY1129" fmla="*/ 671439 h 823796"/>
                <a:gd name="connsiteX1130" fmla="*/ 113340 w 1465788"/>
                <a:gd name="connsiteY1130" fmla="*/ 671439 h 823796"/>
                <a:gd name="connsiteX1131" fmla="*/ 113340 w 1465788"/>
                <a:gd name="connsiteY1131" fmla="*/ 671439 h 823796"/>
                <a:gd name="connsiteX1132" fmla="*/ 113340 w 1465788"/>
                <a:gd name="connsiteY1132" fmla="*/ 671439 h 823796"/>
                <a:gd name="connsiteX1133" fmla="*/ 113340 w 1465788"/>
                <a:gd name="connsiteY1133" fmla="*/ 671439 h 823796"/>
                <a:gd name="connsiteX1134" fmla="*/ 101651 w 1465788"/>
                <a:gd name="connsiteY1134" fmla="*/ 716247 h 823796"/>
                <a:gd name="connsiteX1135" fmla="*/ 98665 w 1465788"/>
                <a:gd name="connsiteY1135" fmla="*/ 686887 h 823796"/>
                <a:gd name="connsiteX1136" fmla="*/ 101992 w 1465788"/>
                <a:gd name="connsiteY1136" fmla="*/ 678522 h 823796"/>
                <a:gd name="connsiteX1137" fmla="*/ 101992 w 1465788"/>
                <a:gd name="connsiteY1137" fmla="*/ 678522 h 823796"/>
                <a:gd name="connsiteX1138" fmla="*/ 101992 w 1465788"/>
                <a:gd name="connsiteY1138" fmla="*/ 678352 h 823796"/>
                <a:gd name="connsiteX1139" fmla="*/ 101992 w 1465788"/>
                <a:gd name="connsiteY1139" fmla="*/ 678181 h 823796"/>
                <a:gd name="connsiteX1140" fmla="*/ 101992 w 1465788"/>
                <a:gd name="connsiteY1140" fmla="*/ 678181 h 823796"/>
                <a:gd name="connsiteX1141" fmla="*/ 115131 w 1465788"/>
                <a:gd name="connsiteY1141" fmla="*/ 639689 h 823796"/>
                <a:gd name="connsiteX1142" fmla="*/ 119227 w 1465788"/>
                <a:gd name="connsiteY1142" fmla="*/ 630813 h 823796"/>
                <a:gd name="connsiteX1143" fmla="*/ 89451 w 1465788"/>
                <a:gd name="connsiteY1143" fmla="*/ 762932 h 823796"/>
                <a:gd name="connsiteX1144" fmla="*/ 96788 w 1465788"/>
                <a:gd name="connsiteY1144" fmla="*/ 741254 h 823796"/>
                <a:gd name="connsiteX1145" fmla="*/ 98068 w 1465788"/>
                <a:gd name="connsiteY1145" fmla="*/ 737498 h 823796"/>
                <a:gd name="connsiteX1146" fmla="*/ 105405 w 1465788"/>
                <a:gd name="connsiteY1146" fmla="*/ 790841 h 823796"/>
                <a:gd name="connsiteX1147" fmla="*/ 89366 w 1465788"/>
                <a:gd name="connsiteY1147" fmla="*/ 793743 h 823796"/>
                <a:gd name="connsiteX1148" fmla="*/ 89109 w 1465788"/>
                <a:gd name="connsiteY1148" fmla="*/ 785976 h 823796"/>
                <a:gd name="connsiteX1149" fmla="*/ 89451 w 1465788"/>
                <a:gd name="connsiteY1149" fmla="*/ 762932 h 823796"/>
                <a:gd name="connsiteX1150" fmla="*/ 120080 w 1465788"/>
                <a:gd name="connsiteY1150" fmla="*/ 668366 h 823796"/>
                <a:gd name="connsiteX1151" fmla="*/ 135522 w 1465788"/>
                <a:gd name="connsiteY1151" fmla="*/ 604440 h 823796"/>
                <a:gd name="connsiteX1152" fmla="*/ 135522 w 1465788"/>
                <a:gd name="connsiteY1152" fmla="*/ 605379 h 823796"/>
                <a:gd name="connsiteX1153" fmla="*/ 134072 w 1465788"/>
                <a:gd name="connsiteY1153" fmla="*/ 621424 h 823796"/>
                <a:gd name="connsiteX1154" fmla="*/ 132280 w 1465788"/>
                <a:gd name="connsiteY1154" fmla="*/ 647456 h 823796"/>
                <a:gd name="connsiteX1155" fmla="*/ 121701 w 1465788"/>
                <a:gd name="connsiteY1155" fmla="*/ 696360 h 823796"/>
                <a:gd name="connsiteX1156" fmla="*/ 121360 w 1465788"/>
                <a:gd name="connsiteY1156" fmla="*/ 697982 h 823796"/>
                <a:gd name="connsiteX1157" fmla="*/ 120080 w 1465788"/>
                <a:gd name="connsiteY1157" fmla="*/ 668451 h 823796"/>
                <a:gd name="connsiteX1158" fmla="*/ 135778 w 1465788"/>
                <a:gd name="connsiteY1158" fmla="*/ 621339 h 823796"/>
                <a:gd name="connsiteX1159" fmla="*/ 136034 w 1465788"/>
                <a:gd name="connsiteY1159" fmla="*/ 613487 h 823796"/>
                <a:gd name="connsiteX1160" fmla="*/ 136802 w 1465788"/>
                <a:gd name="connsiteY1160" fmla="*/ 626972 h 823796"/>
                <a:gd name="connsiteX1161" fmla="*/ 135778 w 1465788"/>
                <a:gd name="connsiteY1161" fmla="*/ 631666 h 823796"/>
                <a:gd name="connsiteX1162" fmla="*/ 135778 w 1465788"/>
                <a:gd name="connsiteY1162" fmla="*/ 621339 h 823796"/>
                <a:gd name="connsiteX1163" fmla="*/ 143201 w 1465788"/>
                <a:gd name="connsiteY1163" fmla="*/ 624924 h 823796"/>
                <a:gd name="connsiteX1164" fmla="*/ 143201 w 1465788"/>
                <a:gd name="connsiteY1164" fmla="*/ 624924 h 823796"/>
                <a:gd name="connsiteX1165" fmla="*/ 143201 w 1465788"/>
                <a:gd name="connsiteY1165" fmla="*/ 624753 h 823796"/>
                <a:gd name="connsiteX1166" fmla="*/ 143201 w 1465788"/>
                <a:gd name="connsiteY1166" fmla="*/ 624583 h 823796"/>
                <a:gd name="connsiteX1167" fmla="*/ 143201 w 1465788"/>
                <a:gd name="connsiteY1167" fmla="*/ 624583 h 823796"/>
                <a:gd name="connsiteX1168" fmla="*/ 150367 w 1465788"/>
                <a:gd name="connsiteY1168" fmla="*/ 592150 h 823796"/>
                <a:gd name="connsiteX1169" fmla="*/ 151050 w 1465788"/>
                <a:gd name="connsiteY1169" fmla="*/ 619888 h 823796"/>
                <a:gd name="connsiteX1170" fmla="*/ 143371 w 1465788"/>
                <a:gd name="connsiteY1170" fmla="*/ 651638 h 823796"/>
                <a:gd name="connsiteX1171" fmla="*/ 141068 w 1465788"/>
                <a:gd name="connsiteY1171" fmla="*/ 632264 h 823796"/>
                <a:gd name="connsiteX1172" fmla="*/ 143030 w 1465788"/>
                <a:gd name="connsiteY1172" fmla="*/ 624924 h 823796"/>
                <a:gd name="connsiteX1173" fmla="*/ 157278 w 1465788"/>
                <a:gd name="connsiteY1173" fmla="*/ 560400 h 823796"/>
                <a:gd name="connsiteX1174" fmla="*/ 158643 w 1465788"/>
                <a:gd name="connsiteY1174" fmla="*/ 592321 h 823796"/>
                <a:gd name="connsiteX1175" fmla="*/ 158643 w 1465788"/>
                <a:gd name="connsiteY1175" fmla="*/ 592321 h 823796"/>
                <a:gd name="connsiteX1176" fmla="*/ 158643 w 1465788"/>
                <a:gd name="connsiteY1176" fmla="*/ 592406 h 823796"/>
                <a:gd name="connsiteX1177" fmla="*/ 158643 w 1465788"/>
                <a:gd name="connsiteY1177" fmla="*/ 592406 h 823796"/>
                <a:gd name="connsiteX1178" fmla="*/ 158643 w 1465788"/>
                <a:gd name="connsiteY1178" fmla="*/ 592747 h 823796"/>
                <a:gd name="connsiteX1179" fmla="*/ 154804 w 1465788"/>
                <a:gd name="connsiteY1179" fmla="*/ 605891 h 823796"/>
                <a:gd name="connsiteX1180" fmla="*/ 152671 w 1465788"/>
                <a:gd name="connsiteY1180" fmla="*/ 581993 h 823796"/>
                <a:gd name="connsiteX1181" fmla="*/ 157278 w 1465788"/>
                <a:gd name="connsiteY1181" fmla="*/ 560315 h 823796"/>
                <a:gd name="connsiteX1182" fmla="*/ 327230 w 1465788"/>
                <a:gd name="connsiteY1182" fmla="*/ 184013 h 823796"/>
                <a:gd name="connsiteX1183" fmla="*/ 326633 w 1465788"/>
                <a:gd name="connsiteY1183" fmla="*/ 185379 h 823796"/>
                <a:gd name="connsiteX1184" fmla="*/ 326633 w 1465788"/>
                <a:gd name="connsiteY1184" fmla="*/ 185379 h 823796"/>
                <a:gd name="connsiteX1185" fmla="*/ 326633 w 1465788"/>
                <a:gd name="connsiteY1185" fmla="*/ 185379 h 823796"/>
                <a:gd name="connsiteX1186" fmla="*/ 326633 w 1465788"/>
                <a:gd name="connsiteY1186" fmla="*/ 185379 h 823796"/>
                <a:gd name="connsiteX1187" fmla="*/ 326633 w 1465788"/>
                <a:gd name="connsiteY1187" fmla="*/ 185379 h 823796"/>
                <a:gd name="connsiteX1188" fmla="*/ 309313 w 1465788"/>
                <a:gd name="connsiteY1188" fmla="*/ 229931 h 823796"/>
                <a:gd name="connsiteX1189" fmla="*/ 308289 w 1465788"/>
                <a:gd name="connsiteY1189" fmla="*/ 228139 h 823796"/>
                <a:gd name="connsiteX1190" fmla="*/ 307351 w 1465788"/>
                <a:gd name="connsiteY1190" fmla="*/ 226432 h 823796"/>
                <a:gd name="connsiteX1191" fmla="*/ 327230 w 1465788"/>
                <a:gd name="connsiteY1191" fmla="*/ 183843 h 823796"/>
                <a:gd name="connsiteX1192" fmla="*/ 333714 w 1465788"/>
                <a:gd name="connsiteY1192" fmla="*/ 204412 h 823796"/>
                <a:gd name="connsiteX1193" fmla="*/ 333714 w 1465788"/>
                <a:gd name="connsiteY1193" fmla="*/ 204412 h 823796"/>
                <a:gd name="connsiteX1194" fmla="*/ 333714 w 1465788"/>
                <a:gd name="connsiteY1194" fmla="*/ 204412 h 823796"/>
                <a:gd name="connsiteX1195" fmla="*/ 333714 w 1465788"/>
                <a:gd name="connsiteY1195" fmla="*/ 204412 h 823796"/>
                <a:gd name="connsiteX1196" fmla="*/ 333714 w 1465788"/>
                <a:gd name="connsiteY1196" fmla="*/ 204412 h 823796"/>
                <a:gd name="connsiteX1197" fmla="*/ 316992 w 1465788"/>
                <a:gd name="connsiteY1197" fmla="*/ 248537 h 823796"/>
                <a:gd name="connsiteX1198" fmla="*/ 315200 w 1465788"/>
                <a:gd name="connsiteY1198" fmla="*/ 240770 h 823796"/>
                <a:gd name="connsiteX1199" fmla="*/ 315200 w 1465788"/>
                <a:gd name="connsiteY1199" fmla="*/ 240770 h 823796"/>
                <a:gd name="connsiteX1200" fmla="*/ 315200 w 1465788"/>
                <a:gd name="connsiteY1200" fmla="*/ 240770 h 823796"/>
                <a:gd name="connsiteX1201" fmla="*/ 315200 w 1465788"/>
                <a:gd name="connsiteY1201" fmla="*/ 240770 h 823796"/>
                <a:gd name="connsiteX1202" fmla="*/ 315200 w 1465788"/>
                <a:gd name="connsiteY1202" fmla="*/ 240770 h 823796"/>
                <a:gd name="connsiteX1203" fmla="*/ 312043 w 1465788"/>
                <a:gd name="connsiteY1203" fmla="*/ 234796 h 823796"/>
                <a:gd name="connsiteX1204" fmla="*/ 331922 w 1465788"/>
                <a:gd name="connsiteY1204" fmla="*/ 187769 h 823796"/>
                <a:gd name="connsiteX1205" fmla="*/ 331922 w 1465788"/>
                <a:gd name="connsiteY1205" fmla="*/ 187769 h 823796"/>
                <a:gd name="connsiteX1206" fmla="*/ 332008 w 1465788"/>
                <a:gd name="connsiteY1206" fmla="*/ 187513 h 823796"/>
                <a:gd name="connsiteX1207" fmla="*/ 332008 w 1465788"/>
                <a:gd name="connsiteY1207" fmla="*/ 187257 h 823796"/>
                <a:gd name="connsiteX1208" fmla="*/ 332093 w 1465788"/>
                <a:gd name="connsiteY1208" fmla="*/ 187257 h 823796"/>
                <a:gd name="connsiteX1209" fmla="*/ 347109 w 1465788"/>
                <a:gd name="connsiteY1209" fmla="*/ 147228 h 823796"/>
                <a:gd name="connsiteX1210" fmla="*/ 349583 w 1465788"/>
                <a:gd name="connsiteY1210" fmla="*/ 166773 h 823796"/>
                <a:gd name="connsiteX1211" fmla="*/ 333714 w 1465788"/>
                <a:gd name="connsiteY1211" fmla="*/ 204412 h 823796"/>
                <a:gd name="connsiteX1212" fmla="*/ 310422 w 1465788"/>
                <a:gd name="connsiteY1212" fmla="*/ 266034 h 823796"/>
                <a:gd name="connsiteX1213" fmla="*/ 305047 w 1465788"/>
                <a:gd name="connsiteY1213" fmla="*/ 250927 h 823796"/>
                <a:gd name="connsiteX1214" fmla="*/ 309313 w 1465788"/>
                <a:gd name="connsiteY1214" fmla="*/ 241197 h 823796"/>
                <a:gd name="connsiteX1215" fmla="*/ 309740 w 1465788"/>
                <a:gd name="connsiteY1215" fmla="*/ 242904 h 823796"/>
                <a:gd name="connsiteX1216" fmla="*/ 309740 w 1465788"/>
                <a:gd name="connsiteY1216" fmla="*/ 242904 h 823796"/>
                <a:gd name="connsiteX1217" fmla="*/ 309740 w 1465788"/>
                <a:gd name="connsiteY1217" fmla="*/ 242904 h 823796"/>
                <a:gd name="connsiteX1218" fmla="*/ 309740 w 1465788"/>
                <a:gd name="connsiteY1218" fmla="*/ 242904 h 823796"/>
                <a:gd name="connsiteX1219" fmla="*/ 315286 w 1465788"/>
                <a:gd name="connsiteY1219" fmla="*/ 253146 h 823796"/>
                <a:gd name="connsiteX1220" fmla="*/ 310508 w 1465788"/>
                <a:gd name="connsiteY1220" fmla="*/ 265948 h 823796"/>
                <a:gd name="connsiteX1221" fmla="*/ 299929 w 1465788"/>
                <a:gd name="connsiteY1221" fmla="*/ 306232 h 823796"/>
                <a:gd name="connsiteX1222" fmla="*/ 288240 w 1465788"/>
                <a:gd name="connsiteY1222" fmla="*/ 330642 h 823796"/>
                <a:gd name="connsiteX1223" fmla="*/ 287643 w 1465788"/>
                <a:gd name="connsiteY1223" fmla="*/ 327740 h 823796"/>
                <a:gd name="connsiteX1224" fmla="*/ 298990 w 1465788"/>
                <a:gd name="connsiteY1224" fmla="*/ 301112 h 823796"/>
                <a:gd name="connsiteX1225" fmla="*/ 300355 w 1465788"/>
                <a:gd name="connsiteY1225" fmla="*/ 305294 h 823796"/>
                <a:gd name="connsiteX1226" fmla="*/ 299929 w 1465788"/>
                <a:gd name="connsiteY1226" fmla="*/ 306232 h 823796"/>
                <a:gd name="connsiteX1227" fmla="*/ 255819 w 1465788"/>
                <a:gd name="connsiteY1227" fmla="*/ 399092 h 823796"/>
                <a:gd name="connsiteX1228" fmla="*/ 250786 w 1465788"/>
                <a:gd name="connsiteY1228" fmla="*/ 410614 h 823796"/>
                <a:gd name="connsiteX1229" fmla="*/ 248908 w 1465788"/>
                <a:gd name="connsiteY1229" fmla="*/ 401652 h 823796"/>
                <a:gd name="connsiteX1230" fmla="*/ 256246 w 1465788"/>
                <a:gd name="connsiteY1230" fmla="*/ 385521 h 823796"/>
                <a:gd name="connsiteX1231" fmla="*/ 259061 w 1465788"/>
                <a:gd name="connsiteY1231" fmla="*/ 391923 h 823796"/>
                <a:gd name="connsiteX1232" fmla="*/ 255819 w 1465788"/>
                <a:gd name="connsiteY1232" fmla="*/ 398921 h 823796"/>
                <a:gd name="connsiteX1233" fmla="*/ 255819 w 1465788"/>
                <a:gd name="connsiteY1233" fmla="*/ 398921 h 823796"/>
                <a:gd name="connsiteX1234" fmla="*/ 255819 w 1465788"/>
                <a:gd name="connsiteY1234" fmla="*/ 398921 h 823796"/>
                <a:gd name="connsiteX1235" fmla="*/ 255819 w 1465788"/>
                <a:gd name="connsiteY1235" fmla="*/ 398921 h 823796"/>
                <a:gd name="connsiteX1236" fmla="*/ 255819 w 1465788"/>
                <a:gd name="connsiteY1236" fmla="*/ 398921 h 823796"/>
                <a:gd name="connsiteX1237" fmla="*/ 247203 w 1465788"/>
                <a:gd name="connsiteY1237" fmla="*/ 419063 h 823796"/>
                <a:gd name="connsiteX1238" fmla="*/ 244643 w 1465788"/>
                <a:gd name="connsiteY1238" fmla="*/ 411041 h 823796"/>
                <a:gd name="connsiteX1239" fmla="*/ 246691 w 1465788"/>
                <a:gd name="connsiteY1239" fmla="*/ 406602 h 823796"/>
                <a:gd name="connsiteX1240" fmla="*/ 249335 w 1465788"/>
                <a:gd name="connsiteY1240" fmla="*/ 414198 h 823796"/>
                <a:gd name="connsiteX1241" fmla="*/ 247203 w 1465788"/>
                <a:gd name="connsiteY1241" fmla="*/ 419149 h 823796"/>
                <a:gd name="connsiteX1242" fmla="*/ 233466 w 1465788"/>
                <a:gd name="connsiteY1242" fmla="*/ 451154 h 823796"/>
                <a:gd name="connsiteX1243" fmla="*/ 232613 w 1465788"/>
                <a:gd name="connsiteY1243" fmla="*/ 447484 h 823796"/>
                <a:gd name="connsiteX1244" fmla="*/ 232613 w 1465788"/>
                <a:gd name="connsiteY1244" fmla="*/ 447484 h 823796"/>
                <a:gd name="connsiteX1245" fmla="*/ 232613 w 1465788"/>
                <a:gd name="connsiteY1245" fmla="*/ 447399 h 823796"/>
                <a:gd name="connsiteX1246" fmla="*/ 232613 w 1465788"/>
                <a:gd name="connsiteY1246" fmla="*/ 447399 h 823796"/>
                <a:gd name="connsiteX1247" fmla="*/ 232613 w 1465788"/>
                <a:gd name="connsiteY1247" fmla="*/ 447314 h 823796"/>
                <a:gd name="connsiteX1248" fmla="*/ 230224 w 1465788"/>
                <a:gd name="connsiteY1248" fmla="*/ 440059 h 823796"/>
                <a:gd name="connsiteX1249" fmla="*/ 234320 w 1465788"/>
                <a:gd name="connsiteY1249" fmla="*/ 431951 h 823796"/>
                <a:gd name="connsiteX1250" fmla="*/ 237050 w 1465788"/>
                <a:gd name="connsiteY1250" fmla="*/ 442790 h 823796"/>
                <a:gd name="connsiteX1251" fmla="*/ 233466 w 1465788"/>
                <a:gd name="connsiteY1251" fmla="*/ 451154 h 823796"/>
                <a:gd name="connsiteX1252" fmla="*/ 238926 w 1465788"/>
                <a:gd name="connsiteY1252" fmla="*/ 448509 h 823796"/>
                <a:gd name="connsiteX1253" fmla="*/ 246349 w 1465788"/>
                <a:gd name="connsiteY1253" fmla="*/ 469931 h 823796"/>
                <a:gd name="connsiteX1254" fmla="*/ 240889 w 1465788"/>
                <a:gd name="connsiteY1254" fmla="*/ 482050 h 823796"/>
                <a:gd name="connsiteX1255" fmla="*/ 234917 w 1465788"/>
                <a:gd name="connsiteY1255" fmla="*/ 457043 h 823796"/>
                <a:gd name="connsiteX1256" fmla="*/ 238926 w 1465788"/>
                <a:gd name="connsiteY1256" fmla="*/ 448594 h 823796"/>
                <a:gd name="connsiteX1257" fmla="*/ 196694 w 1465788"/>
                <a:gd name="connsiteY1257" fmla="*/ 516787 h 823796"/>
                <a:gd name="connsiteX1258" fmla="*/ 189613 w 1465788"/>
                <a:gd name="connsiteY1258" fmla="*/ 539404 h 823796"/>
                <a:gd name="connsiteX1259" fmla="*/ 180399 w 1465788"/>
                <a:gd name="connsiteY1259" fmla="*/ 568593 h 823796"/>
                <a:gd name="connsiteX1260" fmla="*/ 176474 w 1465788"/>
                <a:gd name="connsiteY1260" fmla="*/ 541453 h 823796"/>
                <a:gd name="connsiteX1261" fmla="*/ 193111 w 1465788"/>
                <a:gd name="connsiteY1261" fmla="*/ 510642 h 823796"/>
                <a:gd name="connsiteX1262" fmla="*/ 195415 w 1465788"/>
                <a:gd name="connsiteY1262" fmla="*/ 506375 h 823796"/>
                <a:gd name="connsiteX1263" fmla="*/ 196694 w 1465788"/>
                <a:gd name="connsiteY1263" fmla="*/ 516872 h 823796"/>
                <a:gd name="connsiteX1264" fmla="*/ 166236 w 1465788"/>
                <a:gd name="connsiteY1264" fmla="*/ 613829 h 823796"/>
                <a:gd name="connsiteX1265" fmla="*/ 164530 w 1465788"/>
                <a:gd name="connsiteY1265" fmla="*/ 591979 h 823796"/>
                <a:gd name="connsiteX1266" fmla="*/ 164530 w 1465788"/>
                <a:gd name="connsiteY1266" fmla="*/ 591979 h 823796"/>
                <a:gd name="connsiteX1267" fmla="*/ 164530 w 1465788"/>
                <a:gd name="connsiteY1267" fmla="*/ 591808 h 823796"/>
                <a:gd name="connsiteX1268" fmla="*/ 164530 w 1465788"/>
                <a:gd name="connsiteY1268" fmla="*/ 591638 h 823796"/>
                <a:gd name="connsiteX1269" fmla="*/ 164530 w 1465788"/>
                <a:gd name="connsiteY1269" fmla="*/ 591638 h 823796"/>
                <a:gd name="connsiteX1270" fmla="*/ 164445 w 1465788"/>
                <a:gd name="connsiteY1270" fmla="*/ 590699 h 823796"/>
                <a:gd name="connsiteX1271" fmla="*/ 174683 w 1465788"/>
                <a:gd name="connsiteY1271" fmla="*/ 547683 h 823796"/>
                <a:gd name="connsiteX1272" fmla="*/ 176560 w 1465788"/>
                <a:gd name="connsiteY1272" fmla="*/ 580799 h 823796"/>
                <a:gd name="connsiteX1273" fmla="*/ 166236 w 1465788"/>
                <a:gd name="connsiteY1273" fmla="*/ 613914 h 823796"/>
                <a:gd name="connsiteX1274" fmla="*/ 162056 w 1465788"/>
                <a:gd name="connsiteY1274" fmla="*/ 538721 h 823796"/>
                <a:gd name="connsiteX1275" fmla="*/ 171185 w 1465788"/>
                <a:gd name="connsiteY1275" fmla="*/ 519091 h 823796"/>
                <a:gd name="connsiteX1276" fmla="*/ 174000 w 1465788"/>
                <a:gd name="connsiteY1276" fmla="*/ 526602 h 823796"/>
                <a:gd name="connsiteX1277" fmla="*/ 174341 w 1465788"/>
                <a:gd name="connsiteY1277" fmla="*/ 538721 h 823796"/>
                <a:gd name="connsiteX1278" fmla="*/ 174427 w 1465788"/>
                <a:gd name="connsiteY1278" fmla="*/ 541282 h 823796"/>
                <a:gd name="connsiteX1279" fmla="*/ 174256 w 1465788"/>
                <a:gd name="connsiteY1279" fmla="*/ 541880 h 823796"/>
                <a:gd name="connsiteX1280" fmla="*/ 163165 w 1465788"/>
                <a:gd name="connsiteY1280" fmla="*/ 578238 h 823796"/>
                <a:gd name="connsiteX1281" fmla="*/ 161288 w 1465788"/>
                <a:gd name="connsiteY1281" fmla="*/ 558096 h 823796"/>
                <a:gd name="connsiteX1282" fmla="*/ 160435 w 1465788"/>
                <a:gd name="connsiteY1282" fmla="*/ 546232 h 823796"/>
                <a:gd name="connsiteX1283" fmla="*/ 162056 w 1465788"/>
                <a:gd name="connsiteY1283" fmla="*/ 538721 h 823796"/>
                <a:gd name="connsiteX1284" fmla="*/ 176304 w 1465788"/>
                <a:gd name="connsiteY1284" fmla="*/ 540855 h 823796"/>
                <a:gd name="connsiteX1285" fmla="*/ 176304 w 1465788"/>
                <a:gd name="connsiteY1285" fmla="*/ 540599 h 823796"/>
                <a:gd name="connsiteX1286" fmla="*/ 177413 w 1465788"/>
                <a:gd name="connsiteY1286" fmla="*/ 535991 h 823796"/>
                <a:gd name="connsiteX1287" fmla="*/ 177924 w 1465788"/>
                <a:gd name="connsiteY1287" fmla="*/ 537527 h 823796"/>
                <a:gd name="connsiteX1288" fmla="*/ 176304 w 1465788"/>
                <a:gd name="connsiteY1288" fmla="*/ 540855 h 823796"/>
                <a:gd name="connsiteX1289" fmla="*/ 175792 w 1465788"/>
                <a:gd name="connsiteY1289" fmla="*/ 536759 h 823796"/>
                <a:gd name="connsiteX1290" fmla="*/ 174853 w 1465788"/>
                <a:gd name="connsiteY1290" fmla="*/ 529078 h 823796"/>
                <a:gd name="connsiteX1291" fmla="*/ 175195 w 1465788"/>
                <a:gd name="connsiteY1291" fmla="*/ 529931 h 823796"/>
                <a:gd name="connsiteX1292" fmla="*/ 176645 w 1465788"/>
                <a:gd name="connsiteY1292" fmla="*/ 534027 h 823796"/>
                <a:gd name="connsiteX1293" fmla="*/ 175792 w 1465788"/>
                <a:gd name="connsiteY1293" fmla="*/ 536844 h 823796"/>
                <a:gd name="connsiteX1294" fmla="*/ 191661 w 1465788"/>
                <a:gd name="connsiteY1294" fmla="*/ 509703 h 823796"/>
                <a:gd name="connsiteX1295" fmla="*/ 178181 w 1465788"/>
                <a:gd name="connsiteY1295" fmla="*/ 537271 h 823796"/>
                <a:gd name="connsiteX1296" fmla="*/ 177754 w 1465788"/>
                <a:gd name="connsiteY1296" fmla="*/ 534796 h 823796"/>
                <a:gd name="connsiteX1297" fmla="*/ 181849 w 1465788"/>
                <a:gd name="connsiteY1297" fmla="*/ 517641 h 823796"/>
                <a:gd name="connsiteX1298" fmla="*/ 181594 w 1465788"/>
                <a:gd name="connsiteY1298" fmla="*/ 517641 h 823796"/>
                <a:gd name="connsiteX1299" fmla="*/ 177242 w 1465788"/>
                <a:gd name="connsiteY1299" fmla="*/ 532065 h 823796"/>
                <a:gd name="connsiteX1300" fmla="*/ 176816 w 1465788"/>
                <a:gd name="connsiteY1300" fmla="*/ 529675 h 823796"/>
                <a:gd name="connsiteX1301" fmla="*/ 174086 w 1465788"/>
                <a:gd name="connsiteY1301" fmla="*/ 512947 h 823796"/>
                <a:gd name="connsiteX1302" fmla="*/ 178010 w 1465788"/>
                <a:gd name="connsiteY1302" fmla="*/ 504497 h 823796"/>
                <a:gd name="connsiteX1303" fmla="*/ 192087 w 1465788"/>
                <a:gd name="connsiteY1303" fmla="*/ 478295 h 823796"/>
                <a:gd name="connsiteX1304" fmla="*/ 194903 w 1465788"/>
                <a:gd name="connsiteY1304" fmla="*/ 503046 h 823796"/>
                <a:gd name="connsiteX1305" fmla="*/ 191576 w 1465788"/>
                <a:gd name="connsiteY1305" fmla="*/ 509874 h 823796"/>
                <a:gd name="connsiteX1306" fmla="*/ 292164 w 1465788"/>
                <a:gd name="connsiteY1306" fmla="*/ 273800 h 823796"/>
                <a:gd name="connsiteX1307" fmla="*/ 283633 w 1465788"/>
                <a:gd name="connsiteY1307" fmla="*/ 294966 h 823796"/>
                <a:gd name="connsiteX1308" fmla="*/ 282012 w 1465788"/>
                <a:gd name="connsiteY1308" fmla="*/ 298978 h 823796"/>
                <a:gd name="connsiteX1309" fmla="*/ 279538 w 1465788"/>
                <a:gd name="connsiteY1309" fmla="*/ 288907 h 823796"/>
                <a:gd name="connsiteX1310" fmla="*/ 286789 w 1465788"/>
                <a:gd name="connsiteY1310" fmla="*/ 270983 h 823796"/>
                <a:gd name="connsiteX1311" fmla="*/ 290117 w 1465788"/>
                <a:gd name="connsiteY1311" fmla="*/ 263900 h 823796"/>
                <a:gd name="connsiteX1312" fmla="*/ 292164 w 1465788"/>
                <a:gd name="connsiteY1312" fmla="*/ 273885 h 823796"/>
                <a:gd name="connsiteX1313" fmla="*/ 291738 w 1465788"/>
                <a:gd name="connsiteY1313" fmla="*/ 260315 h 823796"/>
                <a:gd name="connsiteX1314" fmla="*/ 299587 w 1465788"/>
                <a:gd name="connsiteY1314" fmla="*/ 243416 h 823796"/>
                <a:gd name="connsiteX1315" fmla="*/ 301293 w 1465788"/>
                <a:gd name="connsiteY1315" fmla="*/ 250756 h 823796"/>
                <a:gd name="connsiteX1316" fmla="*/ 294383 w 1465788"/>
                <a:gd name="connsiteY1316" fmla="*/ 268167 h 823796"/>
                <a:gd name="connsiteX1317" fmla="*/ 291738 w 1465788"/>
                <a:gd name="connsiteY1317" fmla="*/ 260315 h 823796"/>
                <a:gd name="connsiteX1318" fmla="*/ 298307 w 1465788"/>
                <a:gd name="connsiteY1318" fmla="*/ 298807 h 823796"/>
                <a:gd name="connsiteX1319" fmla="*/ 287643 w 1465788"/>
                <a:gd name="connsiteY1319" fmla="*/ 327143 h 823796"/>
                <a:gd name="connsiteX1320" fmla="*/ 286022 w 1465788"/>
                <a:gd name="connsiteY1320" fmla="*/ 318779 h 823796"/>
                <a:gd name="connsiteX1321" fmla="*/ 296772 w 1465788"/>
                <a:gd name="connsiteY1321" fmla="*/ 293857 h 823796"/>
                <a:gd name="connsiteX1322" fmla="*/ 298393 w 1465788"/>
                <a:gd name="connsiteY1322" fmla="*/ 298807 h 823796"/>
                <a:gd name="connsiteX1323" fmla="*/ 277660 w 1465788"/>
                <a:gd name="connsiteY1323" fmla="*/ 305635 h 823796"/>
                <a:gd name="connsiteX1324" fmla="*/ 277660 w 1465788"/>
                <a:gd name="connsiteY1324" fmla="*/ 305635 h 823796"/>
                <a:gd name="connsiteX1325" fmla="*/ 277660 w 1465788"/>
                <a:gd name="connsiteY1325" fmla="*/ 305635 h 823796"/>
                <a:gd name="connsiteX1326" fmla="*/ 277660 w 1465788"/>
                <a:gd name="connsiteY1326" fmla="*/ 305635 h 823796"/>
                <a:gd name="connsiteX1327" fmla="*/ 278258 w 1465788"/>
                <a:gd name="connsiteY1327" fmla="*/ 307854 h 823796"/>
                <a:gd name="connsiteX1328" fmla="*/ 271432 w 1465788"/>
                <a:gd name="connsiteY1328" fmla="*/ 324156 h 823796"/>
                <a:gd name="connsiteX1329" fmla="*/ 269556 w 1465788"/>
                <a:gd name="connsiteY1329" fmla="*/ 312804 h 823796"/>
                <a:gd name="connsiteX1330" fmla="*/ 272456 w 1465788"/>
                <a:gd name="connsiteY1330" fmla="*/ 305891 h 823796"/>
                <a:gd name="connsiteX1331" fmla="*/ 276210 w 1465788"/>
                <a:gd name="connsiteY1331" fmla="*/ 296844 h 823796"/>
                <a:gd name="connsiteX1332" fmla="*/ 277660 w 1465788"/>
                <a:gd name="connsiteY1332" fmla="*/ 305550 h 823796"/>
                <a:gd name="connsiteX1333" fmla="*/ 277660 w 1465788"/>
                <a:gd name="connsiteY1333" fmla="*/ 305550 h 823796"/>
                <a:gd name="connsiteX1334" fmla="*/ 278769 w 1465788"/>
                <a:gd name="connsiteY1334" fmla="*/ 309817 h 823796"/>
                <a:gd name="connsiteX1335" fmla="*/ 282353 w 1465788"/>
                <a:gd name="connsiteY1335" fmla="*/ 322534 h 823796"/>
                <a:gd name="connsiteX1336" fmla="*/ 273992 w 1465788"/>
                <a:gd name="connsiteY1336" fmla="*/ 339604 h 823796"/>
                <a:gd name="connsiteX1337" fmla="*/ 273651 w 1465788"/>
                <a:gd name="connsiteY1337" fmla="*/ 337726 h 823796"/>
                <a:gd name="connsiteX1338" fmla="*/ 271603 w 1465788"/>
                <a:gd name="connsiteY1338" fmla="*/ 325350 h 823796"/>
                <a:gd name="connsiteX1339" fmla="*/ 278685 w 1465788"/>
                <a:gd name="connsiteY1339" fmla="*/ 309902 h 823796"/>
                <a:gd name="connsiteX1340" fmla="*/ 296089 w 1465788"/>
                <a:gd name="connsiteY1340" fmla="*/ 291808 h 823796"/>
                <a:gd name="connsiteX1341" fmla="*/ 296089 w 1465788"/>
                <a:gd name="connsiteY1341" fmla="*/ 291808 h 823796"/>
                <a:gd name="connsiteX1342" fmla="*/ 296089 w 1465788"/>
                <a:gd name="connsiteY1342" fmla="*/ 291808 h 823796"/>
                <a:gd name="connsiteX1343" fmla="*/ 296089 w 1465788"/>
                <a:gd name="connsiteY1343" fmla="*/ 291808 h 823796"/>
                <a:gd name="connsiteX1344" fmla="*/ 296089 w 1465788"/>
                <a:gd name="connsiteY1344" fmla="*/ 291808 h 823796"/>
                <a:gd name="connsiteX1345" fmla="*/ 296516 w 1465788"/>
                <a:gd name="connsiteY1345" fmla="*/ 293003 h 823796"/>
                <a:gd name="connsiteX1346" fmla="*/ 285510 w 1465788"/>
                <a:gd name="connsiteY1346" fmla="*/ 316048 h 823796"/>
                <a:gd name="connsiteX1347" fmla="*/ 283377 w 1465788"/>
                <a:gd name="connsiteY1347" fmla="*/ 304526 h 823796"/>
                <a:gd name="connsiteX1348" fmla="*/ 283377 w 1465788"/>
                <a:gd name="connsiteY1348" fmla="*/ 304526 h 823796"/>
                <a:gd name="connsiteX1349" fmla="*/ 283377 w 1465788"/>
                <a:gd name="connsiteY1349" fmla="*/ 304440 h 823796"/>
                <a:gd name="connsiteX1350" fmla="*/ 283377 w 1465788"/>
                <a:gd name="connsiteY1350" fmla="*/ 304440 h 823796"/>
                <a:gd name="connsiteX1351" fmla="*/ 283377 w 1465788"/>
                <a:gd name="connsiteY1351" fmla="*/ 304355 h 823796"/>
                <a:gd name="connsiteX1352" fmla="*/ 282609 w 1465788"/>
                <a:gd name="connsiteY1352" fmla="*/ 301367 h 823796"/>
                <a:gd name="connsiteX1353" fmla="*/ 285083 w 1465788"/>
                <a:gd name="connsiteY1353" fmla="*/ 295820 h 823796"/>
                <a:gd name="connsiteX1354" fmla="*/ 293103 w 1465788"/>
                <a:gd name="connsiteY1354" fmla="*/ 278067 h 823796"/>
                <a:gd name="connsiteX1355" fmla="*/ 296089 w 1465788"/>
                <a:gd name="connsiteY1355" fmla="*/ 291724 h 823796"/>
                <a:gd name="connsiteX1356" fmla="*/ 266314 w 1465788"/>
                <a:gd name="connsiteY1356" fmla="*/ 320827 h 823796"/>
                <a:gd name="connsiteX1357" fmla="*/ 269214 w 1465788"/>
                <a:gd name="connsiteY1357" fmla="*/ 329703 h 823796"/>
                <a:gd name="connsiteX1358" fmla="*/ 267508 w 1465788"/>
                <a:gd name="connsiteY1358" fmla="*/ 333715 h 823796"/>
                <a:gd name="connsiteX1359" fmla="*/ 267764 w 1465788"/>
                <a:gd name="connsiteY1359" fmla="*/ 333800 h 823796"/>
                <a:gd name="connsiteX1360" fmla="*/ 269385 w 1465788"/>
                <a:gd name="connsiteY1360" fmla="*/ 330215 h 823796"/>
                <a:gd name="connsiteX1361" fmla="*/ 272030 w 1465788"/>
                <a:gd name="connsiteY1361" fmla="*/ 337982 h 823796"/>
                <a:gd name="connsiteX1362" fmla="*/ 273139 w 1465788"/>
                <a:gd name="connsiteY1362" fmla="*/ 341311 h 823796"/>
                <a:gd name="connsiteX1363" fmla="*/ 261450 w 1465788"/>
                <a:gd name="connsiteY1363" fmla="*/ 365038 h 823796"/>
                <a:gd name="connsiteX1364" fmla="*/ 256502 w 1465788"/>
                <a:gd name="connsiteY1364" fmla="*/ 346517 h 823796"/>
                <a:gd name="connsiteX1365" fmla="*/ 256502 w 1465788"/>
                <a:gd name="connsiteY1365" fmla="*/ 346517 h 823796"/>
                <a:gd name="connsiteX1366" fmla="*/ 256502 w 1465788"/>
                <a:gd name="connsiteY1366" fmla="*/ 346517 h 823796"/>
                <a:gd name="connsiteX1367" fmla="*/ 256502 w 1465788"/>
                <a:gd name="connsiteY1367" fmla="*/ 346517 h 823796"/>
                <a:gd name="connsiteX1368" fmla="*/ 256502 w 1465788"/>
                <a:gd name="connsiteY1368" fmla="*/ 346517 h 823796"/>
                <a:gd name="connsiteX1369" fmla="*/ 255990 w 1465788"/>
                <a:gd name="connsiteY1369" fmla="*/ 345322 h 823796"/>
                <a:gd name="connsiteX1370" fmla="*/ 266314 w 1465788"/>
                <a:gd name="connsiteY1370" fmla="*/ 320998 h 823796"/>
                <a:gd name="connsiteX1371" fmla="*/ 259403 w 1465788"/>
                <a:gd name="connsiteY1371" fmla="*/ 369220 h 823796"/>
                <a:gd name="connsiteX1372" fmla="*/ 257184 w 1465788"/>
                <a:gd name="connsiteY1372" fmla="*/ 373743 h 823796"/>
                <a:gd name="connsiteX1373" fmla="*/ 255052 w 1465788"/>
                <a:gd name="connsiteY1373" fmla="*/ 366147 h 823796"/>
                <a:gd name="connsiteX1374" fmla="*/ 255052 w 1465788"/>
                <a:gd name="connsiteY1374" fmla="*/ 366147 h 823796"/>
                <a:gd name="connsiteX1375" fmla="*/ 255052 w 1465788"/>
                <a:gd name="connsiteY1375" fmla="*/ 366062 h 823796"/>
                <a:gd name="connsiteX1376" fmla="*/ 255052 w 1465788"/>
                <a:gd name="connsiteY1376" fmla="*/ 366062 h 823796"/>
                <a:gd name="connsiteX1377" fmla="*/ 255052 w 1465788"/>
                <a:gd name="connsiteY1377" fmla="*/ 365976 h 823796"/>
                <a:gd name="connsiteX1378" fmla="*/ 251553 w 1465788"/>
                <a:gd name="connsiteY1378" fmla="*/ 355735 h 823796"/>
                <a:gd name="connsiteX1379" fmla="*/ 252833 w 1465788"/>
                <a:gd name="connsiteY1379" fmla="*/ 352833 h 823796"/>
                <a:gd name="connsiteX1380" fmla="*/ 259488 w 1465788"/>
                <a:gd name="connsiteY1380" fmla="*/ 369305 h 823796"/>
                <a:gd name="connsiteX1381" fmla="*/ 249420 w 1465788"/>
                <a:gd name="connsiteY1381" fmla="*/ 367769 h 823796"/>
                <a:gd name="connsiteX1382" fmla="*/ 249420 w 1465788"/>
                <a:gd name="connsiteY1382" fmla="*/ 367769 h 823796"/>
                <a:gd name="connsiteX1383" fmla="*/ 249420 w 1465788"/>
                <a:gd name="connsiteY1383" fmla="*/ 367769 h 823796"/>
                <a:gd name="connsiteX1384" fmla="*/ 249420 w 1465788"/>
                <a:gd name="connsiteY1384" fmla="*/ 367769 h 823796"/>
                <a:gd name="connsiteX1385" fmla="*/ 249420 w 1465788"/>
                <a:gd name="connsiteY1385" fmla="*/ 367769 h 823796"/>
                <a:gd name="connsiteX1386" fmla="*/ 254028 w 1465788"/>
                <a:gd name="connsiteY1386" fmla="*/ 379888 h 823796"/>
                <a:gd name="connsiteX1387" fmla="*/ 247287 w 1465788"/>
                <a:gd name="connsiteY1387" fmla="*/ 393373 h 823796"/>
                <a:gd name="connsiteX1388" fmla="*/ 244899 w 1465788"/>
                <a:gd name="connsiteY1388" fmla="*/ 381595 h 823796"/>
                <a:gd name="connsiteX1389" fmla="*/ 244899 w 1465788"/>
                <a:gd name="connsiteY1389" fmla="*/ 381595 h 823796"/>
                <a:gd name="connsiteX1390" fmla="*/ 244899 w 1465788"/>
                <a:gd name="connsiteY1390" fmla="*/ 381510 h 823796"/>
                <a:gd name="connsiteX1391" fmla="*/ 244899 w 1465788"/>
                <a:gd name="connsiteY1391" fmla="*/ 381510 h 823796"/>
                <a:gd name="connsiteX1392" fmla="*/ 244899 w 1465788"/>
                <a:gd name="connsiteY1392" fmla="*/ 381424 h 823796"/>
                <a:gd name="connsiteX1393" fmla="*/ 243022 w 1465788"/>
                <a:gd name="connsiteY1393" fmla="*/ 374938 h 823796"/>
                <a:gd name="connsiteX1394" fmla="*/ 248311 w 1465788"/>
                <a:gd name="connsiteY1394" fmla="*/ 362989 h 823796"/>
                <a:gd name="connsiteX1395" fmla="*/ 249506 w 1465788"/>
                <a:gd name="connsiteY1395" fmla="*/ 367683 h 823796"/>
                <a:gd name="connsiteX1396" fmla="*/ 236708 w 1465788"/>
                <a:gd name="connsiteY1396" fmla="*/ 414710 h 823796"/>
                <a:gd name="connsiteX1397" fmla="*/ 235172 w 1465788"/>
                <a:gd name="connsiteY1397" fmla="*/ 417954 h 823796"/>
                <a:gd name="connsiteX1398" fmla="*/ 230395 w 1465788"/>
                <a:gd name="connsiteY1398" fmla="*/ 402847 h 823796"/>
                <a:gd name="connsiteX1399" fmla="*/ 235855 w 1465788"/>
                <a:gd name="connsiteY1399" fmla="*/ 390813 h 823796"/>
                <a:gd name="connsiteX1400" fmla="*/ 239353 w 1465788"/>
                <a:gd name="connsiteY1400" fmla="*/ 409163 h 823796"/>
                <a:gd name="connsiteX1401" fmla="*/ 236708 w 1465788"/>
                <a:gd name="connsiteY1401" fmla="*/ 414540 h 823796"/>
                <a:gd name="connsiteX1402" fmla="*/ 236708 w 1465788"/>
                <a:gd name="connsiteY1402" fmla="*/ 414540 h 823796"/>
                <a:gd name="connsiteX1403" fmla="*/ 236708 w 1465788"/>
                <a:gd name="connsiteY1403" fmla="*/ 414540 h 823796"/>
                <a:gd name="connsiteX1404" fmla="*/ 236708 w 1465788"/>
                <a:gd name="connsiteY1404" fmla="*/ 414540 h 823796"/>
                <a:gd name="connsiteX1405" fmla="*/ 236708 w 1465788"/>
                <a:gd name="connsiteY1405" fmla="*/ 414540 h 823796"/>
                <a:gd name="connsiteX1406" fmla="*/ 237562 w 1465788"/>
                <a:gd name="connsiteY1406" fmla="*/ 387313 h 823796"/>
                <a:gd name="connsiteX1407" fmla="*/ 239438 w 1465788"/>
                <a:gd name="connsiteY1407" fmla="*/ 383217 h 823796"/>
                <a:gd name="connsiteX1408" fmla="*/ 244387 w 1465788"/>
                <a:gd name="connsiteY1408" fmla="*/ 399348 h 823796"/>
                <a:gd name="connsiteX1409" fmla="*/ 242339 w 1465788"/>
                <a:gd name="connsiteY1409" fmla="*/ 403444 h 823796"/>
                <a:gd name="connsiteX1410" fmla="*/ 237562 w 1465788"/>
                <a:gd name="connsiteY1410" fmla="*/ 387228 h 823796"/>
                <a:gd name="connsiteX1411" fmla="*/ 193879 w 1465788"/>
                <a:gd name="connsiteY1411" fmla="*/ 475052 h 823796"/>
                <a:gd name="connsiteX1412" fmla="*/ 201557 w 1465788"/>
                <a:gd name="connsiteY1412" fmla="*/ 460457 h 823796"/>
                <a:gd name="connsiteX1413" fmla="*/ 204970 w 1465788"/>
                <a:gd name="connsiteY1413" fmla="*/ 481709 h 823796"/>
                <a:gd name="connsiteX1414" fmla="*/ 204970 w 1465788"/>
                <a:gd name="connsiteY1414" fmla="*/ 481709 h 823796"/>
                <a:gd name="connsiteX1415" fmla="*/ 204970 w 1465788"/>
                <a:gd name="connsiteY1415" fmla="*/ 481709 h 823796"/>
                <a:gd name="connsiteX1416" fmla="*/ 204970 w 1465788"/>
                <a:gd name="connsiteY1416" fmla="*/ 481709 h 823796"/>
                <a:gd name="connsiteX1417" fmla="*/ 204970 w 1465788"/>
                <a:gd name="connsiteY1417" fmla="*/ 481709 h 823796"/>
                <a:gd name="connsiteX1418" fmla="*/ 204970 w 1465788"/>
                <a:gd name="connsiteY1418" fmla="*/ 481880 h 823796"/>
                <a:gd name="connsiteX1419" fmla="*/ 198230 w 1465788"/>
                <a:gd name="connsiteY1419" fmla="*/ 496047 h 823796"/>
                <a:gd name="connsiteX1420" fmla="*/ 193794 w 1465788"/>
                <a:gd name="connsiteY1420" fmla="*/ 474966 h 823796"/>
                <a:gd name="connsiteX1421" fmla="*/ 204032 w 1465788"/>
                <a:gd name="connsiteY1421" fmla="*/ 455763 h 823796"/>
                <a:gd name="connsiteX1422" fmla="*/ 214526 w 1465788"/>
                <a:gd name="connsiteY1422" fmla="*/ 435450 h 823796"/>
                <a:gd name="connsiteX1423" fmla="*/ 218536 w 1465788"/>
                <a:gd name="connsiteY1423" fmla="*/ 453544 h 823796"/>
                <a:gd name="connsiteX1424" fmla="*/ 208980 w 1465788"/>
                <a:gd name="connsiteY1424" fmla="*/ 473771 h 823796"/>
                <a:gd name="connsiteX1425" fmla="*/ 204032 w 1465788"/>
                <a:gd name="connsiteY1425" fmla="*/ 455763 h 823796"/>
                <a:gd name="connsiteX1426" fmla="*/ 216573 w 1465788"/>
                <a:gd name="connsiteY1426" fmla="*/ 431353 h 823796"/>
                <a:gd name="connsiteX1427" fmla="*/ 221095 w 1465788"/>
                <a:gd name="connsiteY1427" fmla="*/ 422221 h 823796"/>
                <a:gd name="connsiteX1428" fmla="*/ 224934 w 1465788"/>
                <a:gd name="connsiteY1428" fmla="*/ 439888 h 823796"/>
                <a:gd name="connsiteX1429" fmla="*/ 221437 w 1465788"/>
                <a:gd name="connsiteY1429" fmla="*/ 447399 h 823796"/>
                <a:gd name="connsiteX1430" fmla="*/ 216573 w 1465788"/>
                <a:gd name="connsiteY1430" fmla="*/ 431353 h 823796"/>
                <a:gd name="connsiteX1431" fmla="*/ 223143 w 1465788"/>
                <a:gd name="connsiteY1431" fmla="*/ 418295 h 823796"/>
                <a:gd name="connsiteX1432" fmla="*/ 227238 w 1465788"/>
                <a:gd name="connsiteY1432" fmla="*/ 410102 h 823796"/>
                <a:gd name="connsiteX1433" fmla="*/ 227238 w 1465788"/>
                <a:gd name="connsiteY1433" fmla="*/ 410102 h 823796"/>
                <a:gd name="connsiteX1434" fmla="*/ 227323 w 1465788"/>
                <a:gd name="connsiteY1434" fmla="*/ 409846 h 823796"/>
                <a:gd name="connsiteX1435" fmla="*/ 227323 w 1465788"/>
                <a:gd name="connsiteY1435" fmla="*/ 409590 h 823796"/>
                <a:gd name="connsiteX1436" fmla="*/ 227409 w 1465788"/>
                <a:gd name="connsiteY1436" fmla="*/ 409590 h 823796"/>
                <a:gd name="connsiteX1437" fmla="*/ 228688 w 1465788"/>
                <a:gd name="connsiteY1437" fmla="*/ 406688 h 823796"/>
                <a:gd name="connsiteX1438" fmla="*/ 232442 w 1465788"/>
                <a:gd name="connsiteY1438" fmla="*/ 423757 h 823796"/>
                <a:gd name="connsiteX1439" fmla="*/ 228006 w 1465788"/>
                <a:gd name="connsiteY1439" fmla="*/ 433231 h 823796"/>
                <a:gd name="connsiteX1440" fmla="*/ 223058 w 1465788"/>
                <a:gd name="connsiteY1440" fmla="*/ 418209 h 823796"/>
                <a:gd name="connsiteX1441" fmla="*/ 237732 w 1465788"/>
                <a:gd name="connsiteY1441" fmla="*/ 425720 h 823796"/>
                <a:gd name="connsiteX1442" fmla="*/ 241486 w 1465788"/>
                <a:gd name="connsiteY1442" fmla="*/ 418209 h 823796"/>
                <a:gd name="connsiteX1443" fmla="*/ 243107 w 1465788"/>
                <a:gd name="connsiteY1443" fmla="*/ 425123 h 823796"/>
                <a:gd name="connsiteX1444" fmla="*/ 243107 w 1465788"/>
                <a:gd name="connsiteY1444" fmla="*/ 425123 h 823796"/>
                <a:gd name="connsiteX1445" fmla="*/ 243107 w 1465788"/>
                <a:gd name="connsiteY1445" fmla="*/ 425123 h 823796"/>
                <a:gd name="connsiteX1446" fmla="*/ 243107 w 1465788"/>
                <a:gd name="connsiteY1446" fmla="*/ 425123 h 823796"/>
                <a:gd name="connsiteX1447" fmla="*/ 243107 w 1465788"/>
                <a:gd name="connsiteY1447" fmla="*/ 425123 h 823796"/>
                <a:gd name="connsiteX1448" fmla="*/ 243790 w 1465788"/>
                <a:gd name="connsiteY1448" fmla="*/ 427256 h 823796"/>
                <a:gd name="connsiteX1449" fmla="*/ 240548 w 1465788"/>
                <a:gd name="connsiteY1449" fmla="*/ 434853 h 823796"/>
                <a:gd name="connsiteX1450" fmla="*/ 237562 w 1465788"/>
                <a:gd name="connsiteY1450" fmla="*/ 425635 h 823796"/>
                <a:gd name="connsiteX1451" fmla="*/ 259061 w 1465788"/>
                <a:gd name="connsiteY1451" fmla="*/ 380059 h 823796"/>
                <a:gd name="connsiteX1452" fmla="*/ 261621 w 1465788"/>
                <a:gd name="connsiteY1452" fmla="*/ 374341 h 823796"/>
                <a:gd name="connsiteX1453" fmla="*/ 262986 w 1465788"/>
                <a:gd name="connsiteY1453" fmla="*/ 377669 h 823796"/>
                <a:gd name="connsiteX1454" fmla="*/ 264436 w 1465788"/>
                <a:gd name="connsiteY1454" fmla="*/ 381254 h 823796"/>
                <a:gd name="connsiteX1455" fmla="*/ 261365 w 1465788"/>
                <a:gd name="connsiteY1455" fmla="*/ 387825 h 823796"/>
                <a:gd name="connsiteX1456" fmla="*/ 259061 w 1465788"/>
                <a:gd name="connsiteY1456" fmla="*/ 380059 h 823796"/>
                <a:gd name="connsiteX1457" fmla="*/ 264607 w 1465788"/>
                <a:gd name="connsiteY1457" fmla="*/ 377242 h 823796"/>
                <a:gd name="connsiteX1458" fmla="*/ 263071 w 1465788"/>
                <a:gd name="connsiteY1458" fmla="*/ 371183 h 823796"/>
                <a:gd name="connsiteX1459" fmla="*/ 274589 w 1465788"/>
                <a:gd name="connsiteY1459" fmla="*/ 345237 h 823796"/>
                <a:gd name="connsiteX1460" fmla="*/ 275357 w 1465788"/>
                <a:gd name="connsiteY1460" fmla="*/ 347541 h 823796"/>
                <a:gd name="connsiteX1461" fmla="*/ 275613 w 1465788"/>
                <a:gd name="connsiteY1461" fmla="*/ 347541 h 823796"/>
                <a:gd name="connsiteX1462" fmla="*/ 275016 w 1465788"/>
                <a:gd name="connsiteY1462" fmla="*/ 344298 h 823796"/>
                <a:gd name="connsiteX1463" fmla="*/ 283292 w 1465788"/>
                <a:gd name="connsiteY1463" fmla="*/ 325350 h 823796"/>
                <a:gd name="connsiteX1464" fmla="*/ 286448 w 1465788"/>
                <a:gd name="connsiteY1464" fmla="*/ 335080 h 823796"/>
                <a:gd name="connsiteX1465" fmla="*/ 265290 w 1465788"/>
                <a:gd name="connsiteY1465" fmla="*/ 379632 h 823796"/>
                <a:gd name="connsiteX1466" fmla="*/ 264692 w 1465788"/>
                <a:gd name="connsiteY1466" fmla="*/ 377242 h 823796"/>
                <a:gd name="connsiteX1467" fmla="*/ 302488 w 1465788"/>
                <a:gd name="connsiteY1467" fmla="*/ 293516 h 823796"/>
                <a:gd name="connsiteX1468" fmla="*/ 308972 w 1465788"/>
                <a:gd name="connsiteY1468" fmla="*/ 278494 h 823796"/>
                <a:gd name="connsiteX1469" fmla="*/ 310934 w 1465788"/>
                <a:gd name="connsiteY1469" fmla="*/ 283786 h 823796"/>
                <a:gd name="connsiteX1470" fmla="*/ 303767 w 1465788"/>
                <a:gd name="connsiteY1470" fmla="*/ 298893 h 823796"/>
                <a:gd name="connsiteX1471" fmla="*/ 302573 w 1465788"/>
                <a:gd name="connsiteY1471" fmla="*/ 293516 h 823796"/>
                <a:gd name="connsiteX1472" fmla="*/ 301720 w 1465788"/>
                <a:gd name="connsiteY1472" fmla="*/ 290102 h 823796"/>
                <a:gd name="connsiteX1473" fmla="*/ 295918 w 1465788"/>
                <a:gd name="connsiteY1473" fmla="*/ 272178 h 823796"/>
                <a:gd name="connsiteX1474" fmla="*/ 302829 w 1465788"/>
                <a:gd name="connsiteY1474" fmla="*/ 256559 h 823796"/>
                <a:gd name="connsiteX1475" fmla="*/ 307095 w 1465788"/>
                <a:gd name="connsiteY1475" fmla="*/ 273117 h 823796"/>
                <a:gd name="connsiteX1476" fmla="*/ 307095 w 1465788"/>
                <a:gd name="connsiteY1476" fmla="*/ 273117 h 823796"/>
                <a:gd name="connsiteX1477" fmla="*/ 307095 w 1465788"/>
                <a:gd name="connsiteY1477" fmla="*/ 273117 h 823796"/>
                <a:gd name="connsiteX1478" fmla="*/ 307095 w 1465788"/>
                <a:gd name="connsiteY1478" fmla="*/ 273117 h 823796"/>
                <a:gd name="connsiteX1479" fmla="*/ 307095 w 1465788"/>
                <a:gd name="connsiteY1479" fmla="*/ 273117 h 823796"/>
                <a:gd name="connsiteX1480" fmla="*/ 307521 w 1465788"/>
                <a:gd name="connsiteY1480" fmla="*/ 274398 h 823796"/>
                <a:gd name="connsiteX1481" fmla="*/ 301720 w 1465788"/>
                <a:gd name="connsiteY1481" fmla="*/ 289931 h 823796"/>
                <a:gd name="connsiteX1482" fmla="*/ 306925 w 1465788"/>
                <a:gd name="connsiteY1482" fmla="*/ 229078 h 823796"/>
                <a:gd name="connsiteX1483" fmla="*/ 307948 w 1465788"/>
                <a:gd name="connsiteY1483" fmla="*/ 234369 h 823796"/>
                <a:gd name="connsiteX1484" fmla="*/ 303341 w 1465788"/>
                <a:gd name="connsiteY1484" fmla="*/ 245976 h 823796"/>
                <a:gd name="connsiteX1485" fmla="*/ 301293 w 1465788"/>
                <a:gd name="connsiteY1485" fmla="*/ 240258 h 823796"/>
                <a:gd name="connsiteX1486" fmla="*/ 306754 w 1465788"/>
                <a:gd name="connsiteY1486" fmla="*/ 228565 h 823796"/>
                <a:gd name="connsiteX1487" fmla="*/ 306754 w 1465788"/>
                <a:gd name="connsiteY1487" fmla="*/ 229163 h 823796"/>
                <a:gd name="connsiteX1488" fmla="*/ 271603 w 1465788"/>
                <a:gd name="connsiteY1488" fmla="*/ 304440 h 823796"/>
                <a:gd name="connsiteX1489" fmla="*/ 271091 w 1465788"/>
                <a:gd name="connsiteY1489" fmla="*/ 305635 h 823796"/>
                <a:gd name="connsiteX1490" fmla="*/ 269214 w 1465788"/>
                <a:gd name="connsiteY1490" fmla="*/ 309647 h 823796"/>
                <a:gd name="connsiteX1491" fmla="*/ 269214 w 1465788"/>
                <a:gd name="connsiteY1491" fmla="*/ 309390 h 823796"/>
                <a:gd name="connsiteX1492" fmla="*/ 272115 w 1465788"/>
                <a:gd name="connsiteY1492" fmla="*/ 303160 h 823796"/>
                <a:gd name="connsiteX1493" fmla="*/ 271689 w 1465788"/>
                <a:gd name="connsiteY1493" fmla="*/ 304526 h 823796"/>
                <a:gd name="connsiteX1494" fmla="*/ 265460 w 1465788"/>
                <a:gd name="connsiteY1494" fmla="*/ 317584 h 823796"/>
                <a:gd name="connsiteX1495" fmla="*/ 254454 w 1465788"/>
                <a:gd name="connsiteY1495" fmla="*/ 340884 h 823796"/>
                <a:gd name="connsiteX1496" fmla="*/ 254454 w 1465788"/>
                <a:gd name="connsiteY1496" fmla="*/ 340713 h 823796"/>
                <a:gd name="connsiteX1497" fmla="*/ 265460 w 1465788"/>
                <a:gd name="connsiteY1497" fmla="*/ 317243 h 823796"/>
                <a:gd name="connsiteX1498" fmla="*/ 265460 w 1465788"/>
                <a:gd name="connsiteY1498" fmla="*/ 317498 h 823796"/>
                <a:gd name="connsiteX1499" fmla="*/ 251041 w 1465788"/>
                <a:gd name="connsiteY1499" fmla="*/ 348053 h 823796"/>
                <a:gd name="connsiteX1500" fmla="*/ 249932 w 1465788"/>
                <a:gd name="connsiteY1500" fmla="*/ 350443 h 823796"/>
                <a:gd name="connsiteX1501" fmla="*/ 249932 w 1465788"/>
                <a:gd name="connsiteY1501" fmla="*/ 350443 h 823796"/>
                <a:gd name="connsiteX1502" fmla="*/ 251041 w 1465788"/>
                <a:gd name="connsiteY1502" fmla="*/ 348053 h 823796"/>
                <a:gd name="connsiteX1503" fmla="*/ 251041 w 1465788"/>
                <a:gd name="connsiteY1503" fmla="*/ 348053 h 823796"/>
                <a:gd name="connsiteX1504" fmla="*/ 199254 w 1465788"/>
                <a:gd name="connsiteY1504" fmla="*/ 438181 h 823796"/>
                <a:gd name="connsiteX1505" fmla="*/ 199254 w 1465788"/>
                <a:gd name="connsiteY1505" fmla="*/ 436048 h 823796"/>
                <a:gd name="connsiteX1506" fmla="*/ 200363 w 1465788"/>
                <a:gd name="connsiteY1506" fmla="*/ 435535 h 823796"/>
                <a:gd name="connsiteX1507" fmla="*/ 200363 w 1465788"/>
                <a:gd name="connsiteY1507" fmla="*/ 435535 h 823796"/>
                <a:gd name="connsiteX1508" fmla="*/ 199083 w 1465788"/>
                <a:gd name="connsiteY1508" fmla="*/ 438181 h 823796"/>
                <a:gd name="connsiteX1509" fmla="*/ 138167 w 1465788"/>
                <a:gd name="connsiteY1509" fmla="*/ 644895 h 823796"/>
                <a:gd name="connsiteX1510" fmla="*/ 139532 w 1465788"/>
                <a:gd name="connsiteY1510" fmla="*/ 665464 h 823796"/>
                <a:gd name="connsiteX1511" fmla="*/ 139532 w 1465788"/>
                <a:gd name="connsiteY1511" fmla="*/ 665464 h 823796"/>
                <a:gd name="connsiteX1512" fmla="*/ 139532 w 1465788"/>
                <a:gd name="connsiteY1512" fmla="*/ 665464 h 823796"/>
                <a:gd name="connsiteX1513" fmla="*/ 139532 w 1465788"/>
                <a:gd name="connsiteY1513" fmla="*/ 665464 h 823796"/>
                <a:gd name="connsiteX1514" fmla="*/ 139532 w 1465788"/>
                <a:gd name="connsiteY1514" fmla="*/ 665464 h 823796"/>
                <a:gd name="connsiteX1515" fmla="*/ 139873 w 1465788"/>
                <a:gd name="connsiteY1515" fmla="*/ 668451 h 823796"/>
                <a:gd name="connsiteX1516" fmla="*/ 137143 w 1465788"/>
                <a:gd name="connsiteY1516" fmla="*/ 679974 h 823796"/>
                <a:gd name="connsiteX1517" fmla="*/ 136802 w 1465788"/>
                <a:gd name="connsiteY1517" fmla="*/ 681253 h 823796"/>
                <a:gd name="connsiteX1518" fmla="*/ 136119 w 1465788"/>
                <a:gd name="connsiteY1518" fmla="*/ 652064 h 823796"/>
                <a:gd name="connsiteX1519" fmla="*/ 138081 w 1465788"/>
                <a:gd name="connsiteY1519" fmla="*/ 644810 h 823796"/>
                <a:gd name="connsiteX1520" fmla="*/ 138764 w 1465788"/>
                <a:gd name="connsiteY1520" fmla="*/ 680656 h 823796"/>
                <a:gd name="connsiteX1521" fmla="*/ 140556 w 1465788"/>
                <a:gd name="connsiteY1521" fmla="*/ 674767 h 823796"/>
                <a:gd name="connsiteX1522" fmla="*/ 143456 w 1465788"/>
                <a:gd name="connsiteY1522" fmla="*/ 699262 h 823796"/>
                <a:gd name="connsiteX1523" fmla="*/ 140044 w 1465788"/>
                <a:gd name="connsiteY1523" fmla="*/ 712406 h 823796"/>
                <a:gd name="connsiteX1524" fmla="*/ 137058 w 1465788"/>
                <a:gd name="connsiteY1524" fmla="*/ 723587 h 823796"/>
                <a:gd name="connsiteX1525" fmla="*/ 137058 w 1465788"/>
                <a:gd name="connsiteY1525" fmla="*/ 686545 h 823796"/>
                <a:gd name="connsiteX1526" fmla="*/ 138850 w 1465788"/>
                <a:gd name="connsiteY1526" fmla="*/ 680656 h 823796"/>
                <a:gd name="connsiteX1527" fmla="*/ 145334 w 1465788"/>
                <a:gd name="connsiteY1527" fmla="*/ 665208 h 823796"/>
                <a:gd name="connsiteX1528" fmla="*/ 145334 w 1465788"/>
                <a:gd name="connsiteY1528" fmla="*/ 665208 h 823796"/>
                <a:gd name="connsiteX1529" fmla="*/ 145334 w 1465788"/>
                <a:gd name="connsiteY1529" fmla="*/ 665038 h 823796"/>
                <a:gd name="connsiteX1530" fmla="*/ 145334 w 1465788"/>
                <a:gd name="connsiteY1530" fmla="*/ 664867 h 823796"/>
                <a:gd name="connsiteX1531" fmla="*/ 145334 w 1465788"/>
                <a:gd name="connsiteY1531" fmla="*/ 664867 h 823796"/>
                <a:gd name="connsiteX1532" fmla="*/ 144907 w 1465788"/>
                <a:gd name="connsiteY1532" fmla="*/ 660770 h 823796"/>
                <a:gd name="connsiteX1533" fmla="*/ 152244 w 1465788"/>
                <a:gd name="connsiteY1533" fmla="*/ 636531 h 823796"/>
                <a:gd name="connsiteX1534" fmla="*/ 154377 w 1465788"/>
                <a:gd name="connsiteY1534" fmla="*/ 657612 h 823796"/>
                <a:gd name="connsiteX1535" fmla="*/ 146784 w 1465788"/>
                <a:gd name="connsiteY1535" fmla="*/ 686630 h 823796"/>
                <a:gd name="connsiteX1536" fmla="*/ 145334 w 1465788"/>
                <a:gd name="connsiteY1536" fmla="*/ 665208 h 823796"/>
                <a:gd name="connsiteX1537" fmla="*/ 157961 w 1465788"/>
                <a:gd name="connsiteY1537" fmla="*/ 636019 h 823796"/>
                <a:gd name="connsiteX1538" fmla="*/ 157961 w 1465788"/>
                <a:gd name="connsiteY1538" fmla="*/ 636019 h 823796"/>
                <a:gd name="connsiteX1539" fmla="*/ 157961 w 1465788"/>
                <a:gd name="connsiteY1539" fmla="*/ 635848 h 823796"/>
                <a:gd name="connsiteX1540" fmla="*/ 157961 w 1465788"/>
                <a:gd name="connsiteY1540" fmla="*/ 635678 h 823796"/>
                <a:gd name="connsiteX1541" fmla="*/ 157961 w 1465788"/>
                <a:gd name="connsiteY1541" fmla="*/ 635678 h 823796"/>
                <a:gd name="connsiteX1542" fmla="*/ 156681 w 1465788"/>
                <a:gd name="connsiteY1542" fmla="*/ 621680 h 823796"/>
                <a:gd name="connsiteX1543" fmla="*/ 159411 w 1465788"/>
                <a:gd name="connsiteY1543" fmla="*/ 612292 h 823796"/>
                <a:gd name="connsiteX1544" fmla="*/ 159411 w 1465788"/>
                <a:gd name="connsiteY1544" fmla="*/ 612292 h 823796"/>
                <a:gd name="connsiteX1545" fmla="*/ 159411 w 1465788"/>
                <a:gd name="connsiteY1545" fmla="*/ 612121 h 823796"/>
                <a:gd name="connsiteX1546" fmla="*/ 159411 w 1465788"/>
                <a:gd name="connsiteY1546" fmla="*/ 611951 h 823796"/>
                <a:gd name="connsiteX1547" fmla="*/ 159411 w 1465788"/>
                <a:gd name="connsiteY1547" fmla="*/ 611951 h 823796"/>
                <a:gd name="connsiteX1548" fmla="*/ 160691 w 1465788"/>
                <a:gd name="connsiteY1548" fmla="*/ 606915 h 823796"/>
                <a:gd name="connsiteX1549" fmla="*/ 163250 w 1465788"/>
                <a:gd name="connsiteY1549" fmla="*/ 624497 h 823796"/>
                <a:gd name="connsiteX1550" fmla="*/ 162994 w 1465788"/>
                <a:gd name="connsiteY1550" fmla="*/ 625436 h 823796"/>
                <a:gd name="connsiteX1551" fmla="*/ 162994 w 1465788"/>
                <a:gd name="connsiteY1551" fmla="*/ 625436 h 823796"/>
                <a:gd name="connsiteX1552" fmla="*/ 162994 w 1465788"/>
                <a:gd name="connsiteY1552" fmla="*/ 625436 h 823796"/>
                <a:gd name="connsiteX1553" fmla="*/ 162994 w 1465788"/>
                <a:gd name="connsiteY1553" fmla="*/ 625436 h 823796"/>
                <a:gd name="connsiteX1554" fmla="*/ 162994 w 1465788"/>
                <a:gd name="connsiteY1554" fmla="*/ 625436 h 823796"/>
                <a:gd name="connsiteX1555" fmla="*/ 158302 w 1465788"/>
                <a:gd name="connsiteY1555" fmla="*/ 642676 h 823796"/>
                <a:gd name="connsiteX1556" fmla="*/ 157961 w 1465788"/>
                <a:gd name="connsiteY1556" fmla="*/ 635848 h 823796"/>
                <a:gd name="connsiteX1557" fmla="*/ 201899 w 1465788"/>
                <a:gd name="connsiteY1557" fmla="*/ 543416 h 823796"/>
                <a:gd name="connsiteX1558" fmla="*/ 184323 w 1465788"/>
                <a:gd name="connsiteY1558" fmla="*/ 601624 h 823796"/>
                <a:gd name="connsiteX1559" fmla="*/ 182703 w 1465788"/>
                <a:gd name="connsiteY1559" fmla="*/ 583188 h 823796"/>
                <a:gd name="connsiteX1560" fmla="*/ 182703 w 1465788"/>
                <a:gd name="connsiteY1560" fmla="*/ 583188 h 823796"/>
                <a:gd name="connsiteX1561" fmla="*/ 182703 w 1465788"/>
                <a:gd name="connsiteY1561" fmla="*/ 583103 h 823796"/>
                <a:gd name="connsiteX1562" fmla="*/ 182703 w 1465788"/>
                <a:gd name="connsiteY1562" fmla="*/ 583103 h 823796"/>
                <a:gd name="connsiteX1563" fmla="*/ 182703 w 1465788"/>
                <a:gd name="connsiteY1563" fmla="*/ 583017 h 823796"/>
                <a:gd name="connsiteX1564" fmla="*/ 181849 w 1465788"/>
                <a:gd name="connsiteY1564" fmla="*/ 577214 h 823796"/>
                <a:gd name="connsiteX1565" fmla="*/ 191490 w 1465788"/>
                <a:gd name="connsiteY1565" fmla="*/ 540173 h 823796"/>
                <a:gd name="connsiteX1566" fmla="*/ 197121 w 1465788"/>
                <a:gd name="connsiteY1566" fmla="*/ 519006 h 823796"/>
                <a:gd name="connsiteX1567" fmla="*/ 197292 w 1465788"/>
                <a:gd name="connsiteY1567" fmla="*/ 520628 h 823796"/>
                <a:gd name="connsiteX1568" fmla="*/ 197292 w 1465788"/>
                <a:gd name="connsiteY1568" fmla="*/ 520628 h 823796"/>
                <a:gd name="connsiteX1569" fmla="*/ 197292 w 1465788"/>
                <a:gd name="connsiteY1569" fmla="*/ 520628 h 823796"/>
                <a:gd name="connsiteX1570" fmla="*/ 197292 w 1465788"/>
                <a:gd name="connsiteY1570" fmla="*/ 520628 h 823796"/>
                <a:gd name="connsiteX1571" fmla="*/ 197292 w 1465788"/>
                <a:gd name="connsiteY1571" fmla="*/ 520628 h 823796"/>
                <a:gd name="connsiteX1572" fmla="*/ 201814 w 1465788"/>
                <a:gd name="connsiteY1572" fmla="*/ 543501 h 823796"/>
                <a:gd name="connsiteX1573" fmla="*/ 203093 w 1465788"/>
                <a:gd name="connsiteY1573" fmla="*/ 519689 h 823796"/>
                <a:gd name="connsiteX1574" fmla="*/ 203093 w 1465788"/>
                <a:gd name="connsiteY1574" fmla="*/ 519689 h 823796"/>
                <a:gd name="connsiteX1575" fmla="*/ 203093 w 1465788"/>
                <a:gd name="connsiteY1575" fmla="*/ 519603 h 823796"/>
                <a:gd name="connsiteX1576" fmla="*/ 203093 w 1465788"/>
                <a:gd name="connsiteY1576" fmla="*/ 519518 h 823796"/>
                <a:gd name="connsiteX1577" fmla="*/ 203093 w 1465788"/>
                <a:gd name="connsiteY1577" fmla="*/ 519518 h 823796"/>
                <a:gd name="connsiteX1578" fmla="*/ 199254 w 1465788"/>
                <a:gd name="connsiteY1578" fmla="*/ 499973 h 823796"/>
                <a:gd name="connsiteX1579" fmla="*/ 206421 w 1465788"/>
                <a:gd name="connsiteY1579" fmla="*/ 486574 h 823796"/>
                <a:gd name="connsiteX1580" fmla="*/ 211284 w 1465788"/>
                <a:gd name="connsiteY1580" fmla="*/ 504582 h 823796"/>
                <a:gd name="connsiteX1581" fmla="*/ 203520 w 1465788"/>
                <a:gd name="connsiteY1581" fmla="*/ 522761 h 823796"/>
                <a:gd name="connsiteX1582" fmla="*/ 203179 w 1465788"/>
                <a:gd name="connsiteY1582" fmla="*/ 519774 h 823796"/>
                <a:gd name="connsiteX1583" fmla="*/ 210857 w 1465788"/>
                <a:gd name="connsiteY1583" fmla="*/ 480855 h 823796"/>
                <a:gd name="connsiteX1584" fmla="*/ 210857 w 1465788"/>
                <a:gd name="connsiteY1584" fmla="*/ 480855 h 823796"/>
                <a:gd name="connsiteX1585" fmla="*/ 210857 w 1465788"/>
                <a:gd name="connsiteY1585" fmla="*/ 480770 h 823796"/>
                <a:gd name="connsiteX1586" fmla="*/ 210857 w 1465788"/>
                <a:gd name="connsiteY1586" fmla="*/ 480770 h 823796"/>
                <a:gd name="connsiteX1587" fmla="*/ 210857 w 1465788"/>
                <a:gd name="connsiteY1587" fmla="*/ 480685 h 823796"/>
                <a:gd name="connsiteX1588" fmla="*/ 210431 w 1465788"/>
                <a:gd name="connsiteY1588" fmla="*/ 478978 h 823796"/>
                <a:gd name="connsiteX1589" fmla="*/ 220157 w 1465788"/>
                <a:gd name="connsiteY1589" fmla="*/ 460457 h 823796"/>
                <a:gd name="connsiteX1590" fmla="*/ 223143 w 1465788"/>
                <a:gd name="connsiteY1590" fmla="*/ 473516 h 823796"/>
                <a:gd name="connsiteX1591" fmla="*/ 223143 w 1465788"/>
                <a:gd name="connsiteY1591" fmla="*/ 473516 h 823796"/>
                <a:gd name="connsiteX1592" fmla="*/ 223143 w 1465788"/>
                <a:gd name="connsiteY1592" fmla="*/ 473516 h 823796"/>
                <a:gd name="connsiteX1593" fmla="*/ 223143 w 1465788"/>
                <a:gd name="connsiteY1593" fmla="*/ 473516 h 823796"/>
                <a:gd name="connsiteX1594" fmla="*/ 223143 w 1465788"/>
                <a:gd name="connsiteY1594" fmla="*/ 473516 h 823796"/>
                <a:gd name="connsiteX1595" fmla="*/ 223655 w 1465788"/>
                <a:gd name="connsiteY1595" fmla="*/ 475223 h 823796"/>
                <a:gd name="connsiteX1596" fmla="*/ 215805 w 1465788"/>
                <a:gd name="connsiteY1596" fmla="*/ 493743 h 823796"/>
                <a:gd name="connsiteX1597" fmla="*/ 213758 w 1465788"/>
                <a:gd name="connsiteY1597" fmla="*/ 498523 h 823796"/>
                <a:gd name="connsiteX1598" fmla="*/ 210857 w 1465788"/>
                <a:gd name="connsiteY1598" fmla="*/ 480770 h 823796"/>
                <a:gd name="connsiteX1599" fmla="*/ 223484 w 1465788"/>
                <a:gd name="connsiteY1599" fmla="*/ 453971 h 823796"/>
                <a:gd name="connsiteX1600" fmla="*/ 226897 w 1465788"/>
                <a:gd name="connsiteY1600" fmla="*/ 447484 h 823796"/>
                <a:gd name="connsiteX1601" fmla="*/ 227323 w 1465788"/>
                <a:gd name="connsiteY1601" fmla="*/ 449362 h 823796"/>
                <a:gd name="connsiteX1602" fmla="*/ 227323 w 1465788"/>
                <a:gd name="connsiteY1602" fmla="*/ 449362 h 823796"/>
                <a:gd name="connsiteX1603" fmla="*/ 227323 w 1465788"/>
                <a:gd name="connsiteY1603" fmla="*/ 449362 h 823796"/>
                <a:gd name="connsiteX1604" fmla="*/ 227323 w 1465788"/>
                <a:gd name="connsiteY1604" fmla="*/ 449362 h 823796"/>
                <a:gd name="connsiteX1605" fmla="*/ 227323 w 1465788"/>
                <a:gd name="connsiteY1605" fmla="*/ 449362 h 823796"/>
                <a:gd name="connsiteX1606" fmla="*/ 230566 w 1465788"/>
                <a:gd name="connsiteY1606" fmla="*/ 459092 h 823796"/>
                <a:gd name="connsiteX1607" fmla="*/ 227238 w 1465788"/>
                <a:gd name="connsiteY1607" fmla="*/ 466858 h 823796"/>
                <a:gd name="connsiteX1608" fmla="*/ 223484 w 1465788"/>
                <a:gd name="connsiteY1608" fmla="*/ 453971 h 823796"/>
                <a:gd name="connsiteX1609" fmla="*/ 235087 w 1465788"/>
                <a:gd name="connsiteY1609" fmla="*/ 499888 h 823796"/>
                <a:gd name="connsiteX1610" fmla="*/ 241059 w 1465788"/>
                <a:gd name="connsiteY1610" fmla="*/ 488452 h 823796"/>
                <a:gd name="connsiteX1611" fmla="*/ 245240 w 1465788"/>
                <a:gd name="connsiteY1611" fmla="*/ 499973 h 823796"/>
                <a:gd name="connsiteX1612" fmla="*/ 245496 w 1465788"/>
                <a:gd name="connsiteY1612" fmla="*/ 499973 h 823796"/>
                <a:gd name="connsiteX1613" fmla="*/ 242083 w 1465788"/>
                <a:gd name="connsiteY1613" fmla="*/ 486574 h 823796"/>
                <a:gd name="connsiteX1614" fmla="*/ 248226 w 1465788"/>
                <a:gd name="connsiteY1614" fmla="*/ 474796 h 823796"/>
                <a:gd name="connsiteX1615" fmla="*/ 253516 w 1465788"/>
                <a:gd name="connsiteY1615" fmla="*/ 488793 h 823796"/>
                <a:gd name="connsiteX1616" fmla="*/ 242083 w 1465788"/>
                <a:gd name="connsiteY1616" fmla="*/ 521993 h 823796"/>
                <a:gd name="connsiteX1617" fmla="*/ 242083 w 1465788"/>
                <a:gd name="connsiteY1617" fmla="*/ 521993 h 823796"/>
                <a:gd name="connsiteX1618" fmla="*/ 242083 w 1465788"/>
                <a:gd name="connsiteY1618" fmla="*/ 521993 h 823796"/>
                <a:gd name="connsiteX1619" fmla="*/ 242083 w 1465788"/>
                <a:gd name="connsiteY1619" fmla="*/ 521993 h 823796"/>
                <a:gd name="connsiteX1620" fmla="*/ 242083 w 1465788"/>
                <a:gd name="connsiteY1620" fmla="*/ 521993 h 823796"/>
                <a:gd name="connsiteX1621" fmla="*/ 240889 w 1465788"/>
                <a:gd name="connsiteY1621" fmla="*/ 526346 h 823796"/>
                <a:gd name="connsiteX1622" fmla="*/ 235087 w 1465788"/>
                <a:gd name="connsiteY1622" fmla="*/ 499973 h 823796"/>
                <a:gd name="connsiteX1623" fmla="*/ 250444 w 1465788"/>
                <a:gd name="connsiteY1623" fmla="*/ 470443 h 823796"/>
                <a:gd name="connsiteX1624" fmla="*/ 255990 w 1465788"/>
                <a:gd name="connsiteY1624" fmla="*/ 459689 h 823796"/>
                <a:gd name="connsiteX1625" fmla="*/ 258294 w 1465788"/>
                <a:gd name="connsiteY1625" fmla="*/ 465237 h 823796"/>
                <a:gd name="connsiteX1626" fmla="*/ 260256 w 1465788"/>
                <a:gd name="connsiteY1626" fmla="*/ 469931 h 823796"/>
                <a:gd name="connsiteX1627" fmla="*/ 254540 w 1465788"/>
                <a:gd name="connsiteY1627" fmla="*/ 485635 h 823796"/>
                <a:gd name="connsiteX1628" fmla="*/ 250444 w 1465788"/>
                <a:gd name="connsiteY1628" fmla="*/ 470443 h 823796"/>
                <a:gd name="connsiteX1629" fmla="*/ 248994 w 1465788"/>
                <a:gd name="connsiteY1629" fmla="*/ 465066 h 823796"/>
                <a:gd name="connsiteX1630" fmla="*/ 242937 w 1465788"/>
                <a:gd name="connsiteY1630" fmla="*/ 441851 h 823796"/>
                <a:gd name="connsiteX1631" fmla="*/ 242937 w 1465788"/>
                <a:gd name="connsiteY1631" fmla="*/ 441851 h 823796"/>
                <a:gd name="connsiteX1632" fmla="*/ 242937 w 1465788"/>
                <a:gd name="connsiteY1632" fmla="*/ 441766 h 823796"/>
                <a:gd name="connsiteX1633" fmla="*/ 242937 w 1465788"/>
                <a:gd name="connsiteY1633" fmla="*/ 441766 h 823796"/>
                <a:gd name="connsiteX1634" fmla="*/ 242937 w 1465788"/>
                <a:gd name="connsiteY1634" fmla="*/ 441680 h 823796"/>
                <a:gd name="connsiteX1635" fmla="*/ 242851 w 1465788"/>
                <a:gd name="connsiteY1635" fmla="*/ 441425 h 823796"/>
                <a:gd name="connsiteX1636" fmla="*/ 246264 w 1465788"/>
                <a:gd name="connsiteY1636" fmla="*/ 434170 h 823796"/>
                <a:gd name="connsiteX1637" fmla="*/ 253857 w 1465788"/>
                <a:gd name="connsiteY1637" fmla="*/ 454483 h 823796"/>
                <a:gd name="connsiteX1638" fmla="*/ 248994 w 1465788"/>
                <a:gd name="connsiteY1638" fmla="*/ 465151 h 823796"/>
                <a:gd name="connsiteX1639" fmla="*/ 304280 w 1465788"/>
                <a:gd name="connsiteY1639" fmla="*/ 301367 h 823796"/>
                <a:gd name="connsiteX1640" fmla="*/ 311361 w 1465788"/>
                <a:gd name="connsiteY1640" fmla="*/ 284810 h 823796"/>
                <a:gd name="connsiteX1641" fmla="*/ 315968 w 1465788"/>
                <a:gd name="connsiteY1641" fmla="*/ 296588 h 823796"/>
                <a:gd name="connsiteX1642" fmla="*/ 312896 w 1465788"/>
                <a:gd name="connsiteY1642" fmla="*/ 305465 h 823796"/>
                <a:gd name="connsiteX1643" fmla="*/ 308033 w 1465788"/>
                <a:gd name="connsiteY1643" fmla="*/ 319462 h 823796"/>
                <a:gd name="connsiteX1644" fmla="*/ 304280 w 1465788"/>
                <a:gd name="connsiteY1644" fmla="*/ 301367 h 823796"/>
                <a:gd name="connsiteX1645" fmla="*/ 372875 w 1465788"/>
                <a:gd name="connsiteY1645" fmla="*/ 113345 h 823796"/>
                <a:gd name="connsiteX1646" fmla="*/ 351631 w 1465788"/>
                <a:gd name="connsiteY1646" fmla="*/ 163103 h 823796"/>
                <a:gd name="connsiteX1647" fmla="*/ 351375 w 1465788"/>
                <a:gd name="connsiteY1647" fmla="*/ 136816 h 823796"/>
                <a:gd name="connsiteX1648" fmla="*/ 357859 w 1465788"/>
                <a:gd name="connsiteY1648" fmla="*/ 118551 h 823796"/>
                <a:gd name="connsiteX1649" fmla="*/ 375263 w 1465788"/>
                <a:gd name="connsiteY1649" fmla="*/ 80315 h 823796"/>
                <a:gd name="connsiteX1650" fmla="*/ 375263 w 1465788"/>
                <a:gd name="connsiteY1650" fmla="*/ 107456 h 823796"/>
                <a:gd name="connsiteX1651" fmla="*/ 372789 w 1465788"/>
                <a:gd name="connsiteY1651" fmla="*/ 113260 h 823796"/>
                <a:gd name="connsiteX1652" fmla="*/ 377396 w 1465788"/>
                <a:gd name="connsiteY1652" fmla="*/ 75792 h 823796"/>
                <a:gd name="connsiteX1653" fmla="*/ 383710 w 1465788"/>
                <a:gd name="connsiteY1653" fmla="*/ 61795 h 823796"/>
                <a:gd name="connsiteX1654" fmla="*/ 388232 w 1465788"/>
                <a:gd name="connsiteY1654" fmla="*/ 63758 h 823796"/>
                <a:gd name="connsiteX1655" fmla="*/ 387976 w 1465788"/>
                <a:gd name="connsiteY1655" fmla="*/ 65123 h 823796"/>
                <a:gd name="connsiteX1656" fmla="*/ 388146 w 1465788"/>
                <a:gd name="connsiteY1656" fmla="*/ 76048 h 823796"/>
                <a:gd name="connsiteX1657" fmla="*/ 388317 w 1465788"/>
                <a:gd name="connsiteY1657" fmla="*/ 77925 h 823796"/>
                <a:gd name="connsiteX1658" fmla="*/ 386013 w 1465788"/>
                <a:gd name="connsiteY1658" fmla="*/ 77243 h 823796"/>
                <a:gd name="connsiteX1659" fmla="*/ 386013 w 1465788"/>
                <a:gd name="connsiteY1659" fmla="*/ 77499 h 823796"/>
                <a:gd name="connsiteX1660" fmla="*/ 388488 w 1465788"/>
                <a:gd name="connsiteY1660" fmla="*/ 78352 h 823796"/>
                <a:gd name="connsiteX1661" fmla="*/ 389767 w 1465788"/>
                <a:gd name="connsiteY1661" fmla="*/ 91240 h 823796"/>
                <a:gd name="connsiteX1662" fmla="*/ 383880 w 1465788"/>
                <a:gd name="connsiteY1662" fmla="*/ 89106 h 823796"/>
                <a:gd name="connsiteX1663" fmla="*/ 386952 w 1465788"/>
                <a:gd name="connsiteY1663" fmla="*/ 80827 h 823796"/>
                <a:gd name="connsiteX1664" fmla="*/ 386696 w 1465788"/>
                <a:gd name="connsiteY1664" fmla="*/ 80742 h 823796"/>
                <a:gd name="connsiteX1665" fmla="*/ 383283 w 1465788"/>
                <a:gd name="connsiteY1665" fmla="*/ 88850 h 823796"/>
                <a:gd name="connsiteX1666" fmla="*/ 380894 w 1465788"/>
                <a:gd name="connsiteY1666" fmla="*/ 87996 h 823796"/>
                <a:gd name="connsiteX1667" fmla="*/ 380809 w 1465788"/>
                <a:gd name="connsiteY1667" fmla="*/ 88253 h 823796"/>
                <a:gd name="connsiteX1668" fmla="*/ 383198 w 1465788"/>
                <a:gd name="connsiteY1668" fmla="*/ 89277 h 823796"/>
                <a:gd name="connsiteX1669" fmla="*/ 379017 w 1465788"/>
                <a:gd name="connsiteY1669" fmla="*/ 99177 h 823796"/>
                <a:gd name="connsiteX1670" fmla="*/ 377482 w 1465788"/>
                <a:gd name="connsiteY1670" fmla="*/ 75877 h 823796"/>
                <a:gd name="connsiteX1671" fmla="*/ 432768 w 1465788"/>
                <a:gd name="connsiteY1671" fmla="*/ 62477 h 823796"/>
                <a:gd name="connsiteX1672" fmla="*/ 437118 w 1465788"/>
                <a:gd name="connsiteY1672" fmla="*/ 64611 h 823796"/>
                <a:gd name="connsiteX1673" fmla="*/ 442152 w 1465788"/>
                <a:gd name="connsiteY1673" fmla="*/ 82790 h 823796"/>
                <a:gd name="connsiteX1674" fmla="*/ 425771 w 1465788"/>
                <a:gd name="connsiteY1674" fmla="*/ 76645 h 823796"/>
                <a:gd name="connsiteX1675" fmla="*/ 422870 w 1465788"/>
                <a:gd name="connsiteY1675" fmla="*/ 57698 h 823796"/>
                <a:gd name="connsiteX1676" fmla="*/ 432768 w 1465788"/>
                <a:gd name="connsiteY1676" fmla="*/ 62477 h 823796"/>
                <a:gd name="connsiteX1677" fmla="*/ 472952 w 1465788"/>
                <a:gd name="connsiteY1677" fmla="*/ 100799 h 823796"/>
                <a:gd name="connsiteX1678" fmla="*/ 472952 w 1465788"/>
                <a:gd name="connsiteY1678" fmla="*/ 100799 h 823796"/>
                <a:gd name="connsiteX1679" fmla="*/ 472952 w 1465788"/>
                <a:gd name="connsiteY1679" fmla="*/ 100799 h 823796"/>
                <a:gd name="connsiteX1680" fmla="*/ 472952 w 1465788"/>
                <a:gd name="connsiteY1680" fmla="*/ 100799 h 823796"/>
                <a:gd name="connsiteX1681" fmla="*/ 472952 w 1465788"/>
                <a:gd name="connsiteY1681" fmla="*/ 100799 h 823796"/>
                <a:gd name="connsiteX1682" fmla="*/ 478241 w 1465788"/>
                <a:gd name="connsiteY1682" fmla="*/ 102847 h 823796"/>
                <a:gd name="connsiteX1683" fmla="*/ 479265 w 1465788"/>
                <a:gd name="connsiteY1683" fmla="*/ 107627 h 823796"/>
                <a:gd name="connsiteX1684" fmla="*/ 466553 w 1465788"/>
                <a:gd name="connsiteY1684" fmla="*/ 103103 h 823796"/>
                <a:gd name="connsiteX1685" fmla="*/ 464505 w 1465788"/>
                <a:gd name="connsiteY1685" fmla="*/ 97214 h 823796"/>
                <a:gd name="connsiteX1686" fmla="*/ 472866 w 1465788"/>
                <a:gd name="connsiteY1686" fmla="*/ 100799 h 823796"/>
                <a:gd name="connsiteX1687" fmla="*/ 544874 w 1465788"/>
                <a:gd name="connsiteY1687" fmla="*/ 149789 h 823796"/>
                <a:gd name="connsiteX1688" fmla="*/ 544874 w 1465788"/>
                <a:gd name="connsiteY1688" fmla="*/ 149789 h 823796"/>
                <a:gd name="connsiteX1689" fmla="*/ 544874 w 1465788"/>
                <a:gd name="connsiteY1689" fmla="*/ 149959 h 823796"/>
                <a:gd name="connsiteX1690" fmla="*/ 544874 w 1465788"/>
                <a:gd name="connsiteY1690" fmla="*/ 149959 h 823796"/>
                <a:gd name="connsiteX1691" fmla="*/ 545983 w 1465788"/>
                <a:gd name="connsiteY1691" fmla="*/ 153288 h 823796"/>
                <a:gd name="connsiteX1692" fmla="*/ 520388 w 1465788"/>
                <a:gd name="connsiteY1692" fmla="*/ 141766 h 823796"/>
                <a:gd name="connsiteX1693" fmla="*/ 517658 w 1465788"/>
                <a:gd name="connsiteY1693" fmla="*/ 132804 h 823796"/>
                <a:gd name="connsiteX1694" fmla="*/ 516122 w 1465788"/>
                <a:gd name="connsiteY1694" fmla="*/ 127598 h 823796"/>
                <a:gd name="connsiteX1695" fmla="*/ 542059 w 1465788"/>
                <a:gd name="connsiteY1695" fmla="*/ 137669 h 823796"/>
                <a:gd name="connsiteX1696" fmla="*/ 544789 w 1465788"/>
                <a:gd name="connsiteY1696" fmla="*/ 149874 h 823796"/>
                <a:gd name="connsiteX1697" fmla="*/ 544789 w 1465788"/>
                <a:gd name="connsiteY1697" fmla="*/ 149874 h 823796"/>
                <a:gd name="connsiteX1698" fmla="*/ 607838 w 1465788"/>
                <a:gd name="connsiteY1698" fmla="*/ 181880 h 823796"/>
                <a:gd name="connsiteX1699" fmla="*/ 606132 w 1465788"/>
                <a:gd name="connsiteY1699" fmla="*/ 176076 h 823796"/>
                <a:gd name="connsiteX1700" fmla="*/ 604767 w 1465788"/>
                <a:gd name="connsiteY1700" fmla="*/ 171382 h 823796"/>
                <a:gd name="connsiteX1701" fmla="*/ 614152 w 1465788"/>
                <a:gd name="connsiteY1701" fmla="*/ 176759 h 823796"/>
                <a:gd name="connsiteX1702" fmla="*/ 632921 w 1465788"/>
                <a:gd name="connsiteY1702" fmla="*/ 187769 h 823796"/>
                <a:gd name="connsiteX1703" fmla="*/ 633007 w 1465788"/>
                <a:gd name="connsiteY1703" fmla="*/ 188793 h 823796"/>
                <a:gd name="connsiteX1704" fmla="*/ 633007 w 1465788"/>
                <a:gd name="connsiteY1704" fmla="*/ 188793 h 823796"/>
                <a:gd name="connsiteX1705" fmla="*/ 633007 w 1465788"/>
                <a:gd name="connsiteY1705" fmla="*/ 188793 h 823796"/>
                <a:gd name="connsiteX1706" fmla="*/ 633007 w 1465788"/>
                <a:gd name="connsiteY1706" fmla="*/ 188793 h 823796"/>
                <a:gd name="connsiteX1707" fmla="*/ 633007 w 1465788"/>
                <a:gd name="connsiteY1707" fmla="*/ 188793 h 823796"/>
                <a:gd name="connsiteX1708" fmla="*/ 636932 w 1465788"/>
                <a:gd name="connsiteY1708" fmla="*/ 201595 h 823796"/>
                <a:gd name="connsiteX1709" fmla="*/ 609289 w 1465788"/>
                <a:gd name="connsiteY1709" fmla="*/ 187427 h 823796"/>
                <a:gd name="connsiteX1710" fmla="*/ 607924 w 1465788"/>
                <a:gd name="connsiteY1710" fmla="*/ 182563 h 823796"/>
                <a:gd name="connsiteX1711" fmla="*/ 614408 w 1465788"/>
                <a:gd name="connsiteY1711" fmla="*/ 185208 h 823796"/>
                <a:gd name="connsiteX1712" fmla="*/ 614493 w 1465788"/>
                <a:gd name="connsiteY1712" fmla="*/ 184953 h 823796"/>
                <a:gd name="connsiteX1713" fmla="*/ 607753 w 1465788"/>
                <a:gd name="connsiteY1713" fmla="*/ 181795 h 823796"/>
                <a:gd name="connsiteX1714" fmla="*/ 694606 w 1465788"/>
                <a:gd name="connsiteY1714" fmla="*/ 203388 h 823796"/>
                <a:gd name="connsiteX1715" fmla="*/ 694606 w 1465788"/>
                <a:gd name="connsiteY1715" fmla="*/ 203388 h 823796"/>
                <a:gd name="connsiteX1716" fmla="*/ 694606 w 1465788"/>
                <a:gd name="connsiteY1716" fmla="*/ 203388 h 823796"/>
                <a:gd name="connsiteX1717" fmla="*/ 694606 w 1465788"/>
                <a:gd name="connsiteY1717" fmla="*/ 203388 h 823796"/>
                <a:gd name="connsiteX1718" fmla="*/ 694606 w 1465788"/>
                <a:gd name="connsiteY1718" fmla="*/ 203388 h 823796"/>
                <a:gd name="connsiteX1719" fmla="*/ 770879 w 1465788"/>
                <a:gd name="connsiteY1719" fmla="*/ 245209 h 823796"/>
                <a:gd name="connsiteX1720" fmla="*/ 777278 w 1465788"/>
                <a:gd name="connsiteY1720" fmla="*/ 248878 h 823796"/>
                <a:gd name="connsiteX1721" fmla="*/ 777961 w 1465788"/>
                <a:gd name="connsiteY1721" fmla="*/ 249817 h 823796"/>
                <a:gd name="connsiteX1722" fmla="*/ 780008 w 1465788"/>
                <a:gd name="connsiteY1722" fmla="*/ 252463 h 823796"/>
                <a:gd name="connsiteX1723" fmla="*/ 768320 w 1465788"/>
                <a:gd name="connsiteY1723" fmla="*/ 248452 h 823796"/>
                <a:gd name="connsiteX1724" fmla="*/ 746052 w 1465788"/>
                <a:gd name="connsiteY1724" fmla="*/ 241197 h 823796"/>
                <a:gd name="connsiteX1725" fmla="*/ 746052 w 1465788"/>
                <a:gd name="connsiteY1725" fmla="*/ 241453 h 823796"/>
                <a:gd name="connsiteX1726" fmla="*/ 768234 w 1465788"/>
                <a:gd name="connsiteY1726" fmla="*/ 249476 h 823796"/>
                <a:gd name="connsiteX1727" fmla="*/ 781715 w 1465788"/>
                <a:gd name="connsiteY1727" fmla="*/ 254597 h 823796"/>
                <a:gd name="connsiteX1728" fmla="*/ 801849 w 1465788"/>
                <a:gd name="connsiteY1728" fmla="*/ 280542 h 823796"/>
                <a:gd name="connsiteX1729" fmla="*/ 781459 w 1465788"/>
                <a:gd name="connsiteY1729" fmla="*/ 272178 h 823796"/>
                <a:gd name="connsiteX1730" fmla="*/ 768064 w 1465788"/>
                <a:gd name="connsiteY1730" fmla="*/ 266631 h 823796"/>
                <a:gd name="connsiteX1731" fmla="*/ 698360 w 1465788"/>
                <a:gd name="connsiteY1731" fmla="*/ 220714 h 823796"/>
                <a:gd name="connsiteX1732" fmla="*/ 698360 w 1465788"/>
                <a:gd name="connsiteY1732" fmla="*/ 220714 h 823796"/>
                <a:gd name="connsiteX1733" fmla="*/ 698189 w 1465788"/>
                <a:gd name="connsiteY1733" fmla="*/ 220628 h 823796"/>
                <a:gd name="connsiteX1734" fmla="*/ 698019 w 1465788"/>
                <a:gd name="connsiteY1734" fmla="*/ 220628 h 823796"/>
                <a:gd name="connsiteX1735" fmla="*/ 698019 w 1465788"/>
                <a:gd name="connsiteY1735" fmla="*/ 220543 h 823796"/>
                <a:gd name="connsiteX1736" fmla="*/ 638894 w 1465788"/>
                <a:gd name="connsiteY1736" fmla="*/ 187769 h 823796"/>
                <a:gd name="connsiteX1737" fmla="*/ 633945 w 1465788"/>
                <a:gd name="connsiteY1737" fmla="*/ 171894 h 823796"/>
                <a:gd name="connsiteX1738" fmla="*/ 632666 w 1465788"/>
                <a:gd name="connsiteY1738" fmla="*/ 167797 h 823796"/>
                <a:gd name="connsiteX1739" fmla="*/ 694776 w 1465788"/>
                <a:gd name="connsiteY1739" fmla="*/ 203558 h 823796"/>
                <a:gd name="connsiteX1740" fmla="*/ 788882 w 1465788"/>
                <a:gd name="connsiteY1740" fmla="*/ 255535 h 823796"/>
                <a:gd name="connsiteX1741" fmla="*/ 784104 w 1465788"/>
                <a:gd name="connsiteY1741" fmla="*/ 253914 h 823796"/>
                <a:gd name="connsiteX1742" fmla="*/ 781971 w 1465788"/>
                <a:gd name="connsiteY1742" fmla="*/ 251610 h 823796"/>
                <a:gd name="connsiteX1743" fmla="*/ 788882 w 1465788"/>
                <a:gd name="connsiteY1743" fmla="*/ 255621 h 823796"/>
                <a:gd name="connsiteX1744" fmla="*/ 911056 w 1465788"/>
                <a:gd name="connsiteY1744" fmla="*/ 310671 h 823796"/>
                <a:gd name="connsiteX1745" fmla="*/ 911141 w 1465788"/>
                <a:gd name="connsiteY1745" fmla="*/ 310671 h 823796"/>
                <a:gd name="connsiteX1746" fmla="*/ 911141 w 1465788"/>
                <a:gd name="connsiteY1746" fmla="*/ 310671 h 823796"/>
                <a:gd name="connsiteX1747" fmla="*/ 970522 w 1465788"/>
                <a:gd name="connsiteY1747" fmla="*/ 339177 h 823796"/>
                <a:gd name="connsiteX1748" fmla="*/ 993131 w 1465788"/>
                <a:gd name="connsiteY1748" fmla="*/ 350870 h 823796"/>
                <a:gd name="connsiteX1749" fmla="*/ 989804 w 1465788"/>
                <a:gd name="connsiteY1749" fmla="*/ 349248 h 823796"/>
                <a:gd name="connsiteX1750" fmla="*/ 989718 w 1465788"/>
                <a:gd name="connsiteY1750" fmla="*/ 349504 h 823796"/>
                <a:gd name="connsiteX1751" fmla="*/ 1016593 w 1465788"/>
                <a:gd name="connsiteY1751" fmla="*/ 364270 h 823796"/>
                <a:gd name="connsiteX1752" fmla="*/ 1027428 w 1465788"/>
                <a:gd name="connsiteY1752" fmla="*/ 370329 h 823796"/>
                <a:gd name="connsiteX1753" fmla="*/ 1028879 w 1465788"/>
                <a:gd name="connsiteY1753" fmla="*/ 372548 h 823796"/>
                <a:gd name="connsiteX1754" fmla="*/ 1035107 w 1465788"/>
                <a:gd name="connsiteY1754" fmla="*/ 382534 h 823796"/>
                <a:gd name="connsiteX1755" fmla="*/ 1009853 w 1465788"/>
                <a:gd name="connsiteY1755" fmla="*/ 371097 h 823796"/>
                <a:gd name="connsiteX1756" fmla="*/ 1002601 w 1465788"/>
                <a:gd name="connsiteY1756" fmla="*/ 367428 h 823796"/>
                <a:gd name="connsiteX1757" fmla="*/ 970522 w 1465788"/>
                <a:gd name="connsiteY1757" fmla="*/ 351382 h 823796"/>
                <a:gd name="connsiteX1758" fmla="*/ 970436 w 1465788"/>
                <a:gd name="connsiteY1758" fmla="*/ 351638 h 823796"/>
                <a:gd name="connsiteX1759" fmla="*/ 986647 w 1465788"/>
                <a:gd name="connsiteY1759" fmla="*/ 360599 h 823796"/>
                <a:gd name="connsiteX1760" fmla="*/ 942026 w 1465788"/>
                <a:gd name="connsiteY1760" fmla="*/ 340372 h 823796"/>
                <a:gd name="connsiteX1761" fmla="*/ 928290 w 1465788"/>
                <a:gd name="connsiteY1761" fmla="*/ 325863 h 823796"/>
                <a:gd name="connsiteX1762" fmla="*/ 918051 w 1465788"/>
                <a:gd name="connsiteY1762" fmla="*/ 314938 h 823796"/>
                <a:gd name="connsiteX1763" fmla="*/ 917881 w 1465788"/>
                <a:gd name="connsiteY1763" fmla="*/ 315109 h 823796"/>
                <a:gd name="connsiteX1764" fmla="*/ 927096 w 1465788"/>
                <a:gd name="connsiteY1764" fmla="*/ 327057 h 823796"/>
                <a:gd name="connsiteX1765" fmla="*/ 934688 w 1465788"/>
                <a:gd name="connsiteY1765" fmla="*/ 337044 h 823796"/>
                <a:gd name="connsiteX1766" fmla="*/ 909605 w 1465788"/>
                <a:gd name="connsiteY1766" fmla="*/ 325777 h 823796"/>
                <a:gd name="connsiteX1767" fmla="*/ 905169 w 1465788"/>
                <a:gd name="connsiteY1767" fmla="*/ 320230 h 823796"/>
                <a:gd name="connsiteX1768" fmla="*/ 905169 w 1465788"/>
                <a:gd name="connsiteY1768" fmla="*/ 320230 h 823796"/>
                <a:gd name="connsiteX1769" fmla="*/ 905084 w 1465788"/>
                <a:gd name="connsiteY1769" fmla="*/ 320144 h 823796"/>
                <a:gd name="connsiteX1770" fmla="*/ 904998 w 1465788"/>
                <a:gd name="connsiteY1770" fmla="*/ 320144 h 823796"/>
                <a:gd name="connsiteX1771" fmla="*/ 904998 w 1465788"/>
                <a:gd name="connsiteY1771" fmla="*/ 320059 h 823796"/>
                <a:gd name="connsiteX1772" fmla="*/ 886058 w 1465788"/>
                <a:gd name="connsiteY1772" fmla="*/ 299063 h 823796"/>
                <a:gd name="connsiteX1773" fmla="*/ 911056 w 1465788"/>
                <a:gd name="connsiteY1773" fmla="*/ 310842 h 823796"/>
                <a:gd name="connsiteX1774" fmla="*/ 911056 w 1465788"/>
                <a:gd name="connsiteY1774" fmla="*/ 310842 h 823796"/>
                <a:gd name="connsiteX1775" fmla="*/ 911141 w 1465788"/>
                <a:gd name="connsiteY1775" fmla="*/ 310842 h 823796"/>
                <a:gd name="connsiteX1776" fmla="*/ 1298226 w 1465788"/>
                <a:gd name="connsiteY1776" fmla="*/ 502363 h 823796"/>
                <a:gd name="connsiteX1777" fmla="*/ 1298226 w 1465788"/>
                <a:gd name="connsiteY1777" fmla="*/ 502363 h 823796"/>
                <a:gd name="connsiteX1778" fmla="*/ 1298226 w 1465788"/>
                <a:gd name="connsiteY1778" fmla="*/ 502363 h 823796"/>
                <a:gd name="connsiteX1779" fmla="*/ 1298226 w 1465788"/>
                <a:gd name="connsiteY1779" fmla="*/ 502363 h 823796"/>
                <a:gd name="connsiteX1780" fmla="*/ 1298226 w 1465788"/>
                <a:gd name="connsiteY1780" fmla="*/ 502363 h 823796"/>
                <a:gd name="connsiteX1781" fmla="*/ 1311108 w 1465788"/>
                <a:gd name="connsiteY1781" fmla="*/ 508423 h 823796"/>
                <a:gd name="connsiteX1782" fmla="*/ 1316825 w 1465788"/>
                <a:gd name="connsiteY1782" fmla="*/ 516360 h 823796"/>
                <a:gd name="connsiteX1783" fmla="*/ 1300955 w 1465788"/>
                <a:gd name="connsiteY1783" fmla="*/ 508423 h 823796"/>
                <a:gd name="connsiteX1784" fmla="*/ 1294813 w 1465788"/>
                <a:gd name="connsiteY1784" fmla="*/ 500656 h 823796"/>
                <a:gd name="connsiteX1785" fmla="*/ 1298055 w 1465788"/>
                <a:gd name="connsiteY1785" fmla="*/ 502278 h 823796"/>
                <a:gd name="connsiteX1786" fmla="*/ 1335594 w 1465788"/>
                <a:gd name="connsiteY1786" fmla="*/ 519860 h 823796"/>
                <a:gd name="connsiteX1787" fmla="*/ 1343444 w 1465788"/>
                <a:gd name="connsiteY1787" fmla="*/ 529845 h 823796"/>
                <a:gd name="connsiteX1788" fmla="*/ 1325356 w 1465788"/>
                <a:gd name="connsiteY1788" fmla="*/ 520628 h 823796"/>
                <a:gd name="connsiteX1789" fmla="*/ 1316483 w 1465788"/>
                <a:gd name="connsiteY1789" fmla="*/ 510898 h 823796"/>
                <a:gd name="connsiteX1790" fmla="*/ 1335594 w 1465788"/>
                <a:gd name="connsiteY1790" fmla="*/ 519860 h 823796"/>
                <a:gd name="connsiteX1791" fmla="*/ 1364261 w 1465788"/>
                <a:gd name="connsiteY1791" fmla="*/ 549220 h 823796"/>
                <a:gd name="connsiteX1792" fmla="*/ 1367162 w 1465788"/>
                <a:gd name="connsiteY1792" fmla="*/ 551865 h 823796"/>
                <a:gd name="connsiteX1793" fmla="*/ 1346856 w 1465788"/>
                <a:gd name="connsiteY1793" fmla="*/ 541794 h 823796"/>
                <a:gd name="connsiteX1794" fmla="*/ 1340202 w 1465788"/>
                <a:gd name="connsiteY1794" fmla="*/ 538466 h 823796"/>
                <a:gd name="connsiteX1795" fmla="*/ 1335765 w 1465788"/>
                <a:gd name="connsiteY1795" fmla="*/ 532491 h 823796"/>
                <a:gd name="connsiteX1796" fmla="*/ 1335765 w 1465788"/>
                <a:gd name="connsiteY1796" fmla="*/ 532491 h 823796"/>
                <a:gd name="connsiteX1797" fmla="*/ 1335765 w 1465788"/>
                <a:gd name="connsiteY1797" fmla="*/ 532491 h 823796"/>
                <a:gd name="connsiteX1798" fmla="*/ 1335765 w 1465788"/>
                <a:gd name="connsiteY1798" fmla="*/ 532491 h 823796"/>
                <a:gd name="connsiteX1799" fmla="*/ 1335765 w 1465788"/>
                <a:gd name="connsiteY1799" fmla="*/ 532491 h 823796"/>
                <a:gd name="connsiteX1800" fmla="*/ 1332011 w 1465788"/>
                <a:gd name="connsiteY1800" fmla="*/ 528224 h 823796"/>
                <a:gd name="connsiteX1801" fmla="*/ 1349672 w 1465788"/>
                <a:gd name="connsiteY1801" fmla="*/ 536076 h 823796"/>
                <a:gd name="connsiteX1802" fmla="*/ 1364346 w 1465788"/>
                <a:gd name="connsiteY1802" fmla="*/ 549475 h 823796"/>
                <a:gd name="connsiteX1803" fmla="*/ 1314265 w 1465788"/>
                <a:gd name="connsiteY1803" fmla="*/ 525407 h 823796"/>
                <a:gd name="connsiteX1804" fmla="*/ 1308037 w 1465788"/>
                <a:gd name="connsiteY1804" fmla="*/ 517384 h 823796"/>
                <a:gd name="connsiteX1805" fmla="*/ 1322114 w 1465788"/>
                <a:gd name="connsiteY1805" fmla="*/ 523701 h 823796"/>
                <a:gd name="connsiteX1806" fmla="*/ 1328683 w 1465788"/>
                <a:gd name="connsiteY1806" fmla="*/ 532662 h 823796"/>
                <a:gd name="connsiteX1807" fmla="*/ 1314180 w 1465788"/>
                <a:gd name="connsiteY1807" fmla="*/ 525407 h 823796"/>
                <a:gd name="connsiteX1808" fmla="*/ 1311876 w 1465788"/>
                <a:gd name="connsiteY1808" fmla="*/ 531808 h 823796"/>
                <a:gd name="connsiteX1809" fmla="*/ 1311876 w 1465788"/>
                <a:gd name="connsiteY1809" fmla="*/ 531808 h 823796"/>
                <a:gd name="connsiteX1810" fmla="*/ 1311876 w 1465788"/>
                <a:gd name="connsiteY1810" fmla="*/ 531808 h 823796"/>
                <a:gd name="connsiteX1811" fmla="*/ 1311876 w 1465788"/>
                <a:gd name="connsiteY1811" fmla="*/ 531808 h 823796"/>
                <a:gd name="connsiteX1812" fmla="*/ 1318701 w 1465788"/>
                <a:gd name="connsiteY1812" fmla="*/ 540685 h 823796"/>
                <a:gd name="connsiteX1813" fmla="*/ 1309061 w 1465788"/>
                <a:gd name="connsiteY1813" fmla="*/ 536161 h 823796"/>
                <a:gd name="connsiteX1814" fmla="*/ 1301467 w 1465788"/>
                <a:gd name="connsiteY1814" fmla="*/ 525493 h 823796"/>
                <a:gd name="connsiteX1815" fmla="*/ 1301467 w 1465788"/>
                <a:gd name="connsiteY1815" fmla="*/ 525493 h 823796"/>
                <a:gd name="connsiteX1816" fmla="*/ 1301467 w 1465788"/>
                <a:gd name="connsiteY1816" fmla="*/ 525493 h 823796"/>
                <a:gd name="connsiteX1817" fmla="*/ 1301467 w 1465788"/>
                <a:gd name="connsiteY1817" fmla="*/ 525493 h 823796"/>
                <a:gd name="connsiteX1818" fmla="*/ 1301467 w 1465788"/>
                <a:gd name="connsiteY1818" fmla="*/ 525493 h 823796"/>
                <a:gd name="connsiteX1819" fmla="*/ 1298737 w 1465788"/>
                <a:gd name="connsiteY1819" fmla="*/ 522249 h 823796"/>
                <a:gd name="connsiteX1820" fmla="*/ 1308378 w 1465788"/>
                <a:gd name="connsiteY1820" fmla="*/ 526517 h 823796"/>
                <a:gd name="connsiteX1821" fmla="*/ 1312047 w 1465788"/>
                <a:gd name="connsiteY1821" fmla="*/ 531894 h 823796"/>
                <a:gd name="connsiteX1822" fmla="*/ 1312047 w 1465788"/>
                <a:gd name="connsiteY1822" fmla="*/ 531894 h 823796"/>
                <a:gd name="connsiteX1823" fmla="*/ 1238418 w 1465788"/>
                <a:gd name="connsiteY1823" fmla="*/ 503217 h 823796"/>
                <a:gd name="connsiteX1824" fmla="*/ 1227839 w 1465788"/>
                <a:gd name="connsiteY1824" fmla="*/ 489134 h 823796"/>
                <a:gd name="connsiteX1825" fmla="*/ 1245329 w 1465788"/>
                <a:gd name="connsiteY1825" fmla="*/ 497754 h 823796"/>
                <a:gd name="connsiteX1826" fmla="*/ 1253861 w 1465788"/>
                <a:gd name="connsiteY1826" fmla="*/ 510301 h 823796"/>
                <a:gd name="connsiteX1827" fmla="*/ 1238418 w 1465788"/>
                <a:gd name="connsiteY1827" fmla="*/ 503217 h 823796"/>
                <a:gd name="connsiteX1828" fmla="*/ 1181853 w 1465788"/>
                <a:gd name="connsiteY1828" fmla="*/ 479746 h 823796"/>
                <a:gd name="connsiteX1829" fmla="*/ 1170847 w 1465788"/>
                <a:gd name="connsiteY1829" fmla="*/ 463445 h 823796"/>
                <a:gd name="connsiteX1830" fmla="*/ 1178354 w 1465788"/>
                <a:gd name="connsiteY1830" fmla="*/ 467627 h 823796"/>
                <a:gd name="connsiteX1831" fmla="*/ 1196442 w 1465788"/>
                <a:gd name="connsiteY1831" fmla="*/ 477868 h 823796"/>
                <a:gd name="connsiteX1832" fmla="*/ 1203864 w 1465788"/>
                <a:gd name="connsiteY1832" fmla="*/ 488622 h 823796"/>
                <a:gd name="connsiteX1833" fmla="*/ 1181853 w 1465788"/>
                <a:gd name="connsiteY1833" fmla="*/ 479660 h 823796"/>
                <a:gd name="connsiteX1834" fmla="*/ 1160097 w 1465788"/>
                <a:gd name="connsiteY1834" fmla="*/ 482733 h 823796"/>
                <a:gd name="connsiteX1835" fmla="*/ 1160012 w 1465788"/>
                <a:gd name="connsiteY1835" fmla="*/ 482989 h 823796"/>
                <a:gd name="connsiteX1836" fmla="*/ 1160694 w 1465788"/>
                <a:gd name="connsiteY1836" fmla="*/ 483330 h 823796"/>
                <a:gd name="connsiteX1837" fmla="*/ 1174771 w 1465788"/>
                <a:gd name="connsiteY1837" fmla="*/ 502193 h 823796"/>
                <a:gd name="connsiteX1838" fmla="*/ 1171444 w 1465788"/>
                <a:gd name="connsiteY1838" fmla="*/ 501083 h 823796"/>
                <a:gd name="connsiteX1839" fmla="*/ 1145508 w 1465788"/>
                <a:gd name="connsiteY1839" fmla="*/ 486147 h 823796"/>
                <a:gd name="connsiteX1840" fmla="*/ 1126397 w 1465788"/>
                <a:gd name="connsiteY1840" fmla="*/ 457470 h 823796"/>
                <a:gd name="connsiteX1841" fmla="*/ 1149859 w 1465788"/>
                <a:gd name="connsiteY1841" fmla="*/ 468906 h 823796"/>
                <a:gd name="connsiteX1842" fmla="*/ 1160353 w 1465788"/>
                <a:gd name="connsiteY1842" fmla="*/ 482904 h 823796"/>
                <a:gd name="connsiteX1843" fmla="*/ 1160182 w 1465788"/>
                <a:gd name="connsiteY1843" fmla="*/ 482904 h 823796"/>
                <a:gd name="connsiteX1844" fmla="*/ 1106518 w 1465788"/>
                <a:gd name="connsiteY1844" fmla="*/ 449618 h 823796"/>
                <a:gd name="connsiteX1845" fmla="*/ 1105665 w 1465788"/>
                <a:gd name="connsiteY1845" fmla="*/ 457811 h 823796"/>
                <a:gd name="connsiteX1846" fmla="*/ 1105920 w 1465788"/>
                <a:gd name="connsiteY1846" fmla="*/ 457811 h 823796"/>
                <a:gd name="connsiteX1847" fmla="*/ 1107029 w 1465788"/>
                <a:gd name="connsiteY1847" fmla="*/ 451239 h 823796"/>
                <a:gd name="connsiteX1848" fmla="*/ 1110357 w 1465788"/>
                <a:gd name="connsiteY1848" fmla="*/ 460372 h 823796"/>
                <a:gd name="connsiteX1849" fmla="*/ 1112575 w 1465788"/>
                <a:gd name="connsiteY1849" fmla="*/ 466858 h 823796"/>
                <a:gd name="connsiteX1850" fmla="*/ 1089028 w 1465788"/>
                <a:gd name="connsiteY1850" fmla="*/ 453203 h 823796"/>
                <a:gd name="connsiteX1851" fmla="*/ 1073841 w 1465788"/>
                <a:gd name="connsiteY1851" fmla="*/ 430841 h 823796"/>
                <a:gd name="connsiteX1852" fmla="*/ 1116499 w 1465788"/>
                <a:gd name="connsiteY1852" fmla="*/ 452349 h 823796"/>
                <a:gd name="connsiteX1853" fmla="*/ 1140047 w 1465788"/>
                <a:gd name="connsiteY1853" fmla="*/ 482818 h 823796"/>
                <a:gd name="connsiteX1854" fmla="*/ 1115902 w 1465788"/>
                <a:gd name="connsiteY1854" fmla="*/ 468822 h 823796"/>
                <a:gd name="connsiteX1855" fmla="*/ 1111893 w 1465788"/>
                <a:gd name="connsiteY1855" fmla="*/ 459689 h 823796"/>
                <a:gd name="connsiteX1856" fmla="*/ 1107286 w 1465788"/>
                <a:gd name="connsiteY1856" fmla="*/ 449447 h 823796"/>
                <a:gd name="connsiteX1857" fmla="*/ 1106603 w 1465788"/>
                <a:gd name="connsiteY1857" fmla="*/ 447997 h 823796"/>
                <a:gd name="connsiteX1858" fmla="*/ 1106432 w 1465788"/>
                <a:gd name="connsiteY1858" fmla="*/ 449618 h 823796"/>
                <a:gd name="connsiteX1859" fmla="*/ 989377 w 1465788"/>
                <a:gd name="connsiteY1859" fmla="*/ 372122 h 823796"/>
                <a:gd name="connsiteX1860" fmla="*/ 957895 w 1465788"/>
                <a:gd name="connsiteY1860" fmla="*/ 357441 h 823796"/>
                <a:gd name="connsiteX1861" fmla="*/ 957127 w 1465788"/>
                <a:gd name="connsiteY1861" fmla="*/ 356503 h 823796"/>
                <a:gd name="connsiteX1862" fmla="*/ 957127 w 1465788"/>
                <a:gd name="connsiteY1862" fmla="*/ 356503 h 823796"/>
                <a:gd name="connsiteX1863" fmla="*/ 957127 w 1465788"/>
                <a:gd name="connsiteY1863" fmla="*/ 356503 h 823796"/>
                <a:gd name="connsiteX1864" fmla="*/ 957127 w 1465788"/>
                <a:gd name="connsiteY1864" fmla="*/ 356503 h 823796"/>
                <a:gd name="connsiteX1865" fmla="*/ 957127 w 1465788"/>
                <a:gd name="connsiteY1865" fmla="*/ 356503 h 823796"/>
                <a:gd name="connsiteX1866" fmla="*/ 949022 w 1465788"/>
                <a:gd name="connsiteY1866" fmla="*/ 347712 h 823796"/>
                <a:gd name="connsiteX1867" fmla="*/ 1004563 w 1465788"/>
                <a:gd name="connsiteY1867" fmla="*/ 370500 h 823796"/>
                <a:gd name="connsiteX1868" fmla="*/ 1005161 w 1465788"/>
                <a:gd name="connsiteY1868" fmla="*/ 370756 h 823796"/>
                <a:gd name="connsiteX1869" fmla="*/ 1040311 w 1465788"/>
                <a:gd name="connsiteY1869" fmla="*/ 390728 h 823796"/>
                <a:gd name="connsiteX1870" fmla="*/ 1056522 w 1465788"/>
                <a:gd name="connsiteY1870" fmla="*/ 415649 h 823796"/>
                <a:gd name="connsiteX1871" fmla="*/ 979395 w 1465788"/>
                <a:gd name="connsiteY1871" fmla="*/ 375450 h 823796"/>
                <a:gd name="connsiteX1872" fmla="*/ 966597 w 1465788"/>
                <a:gd name="connsiteY1872" fmla="*/ 368622 h 823796"/>
                <a:gd name="connsiteX1873" fmla="*/ 961905 w 1465788"/>
                <a:gd name="connsiteY1873" fmla="*/ 362563 h 823796"/>
                <a:gd name="connsiteX1874" fmla="*/ 988524 w 1465788"/>
                <a:gd name="connsiteY1874" fmla="*/ 373743 h 823796"/>
                <a:gd name="connsiteX1875" fmla="*/ 1026661 w 1465788"/>
                <a:gd name="connsiteY1875" fmla="*/ 390215 h 823796"/>
                <a:gd name="connsiteX1876" fmla="*/ 1026746 w 1465788"/>
                <a:gd name="connsiteY1876" fmla="*/ 389959 h 823796"/>
                <a:gd name="connsiteX1877" fmla="*/ 989462 w 1465788"/>
                <a:gd name="connsiteY1877" fmla="*/ 372292 h 823796"/>
                <a:gd name="connsiteX1878" fmla="*/ 817463 w 1465788"/>
                <a:gd name="connsiteY1878" fmla="*/ 290870 h 823796"/>
                <a:gd name="connsiteX1879" fmla="*/ 817377 w 1465788"/>
                <a:gd name="connsiteY1879" fmla="*/ 290784 h 823796"/>
                <a:gd name="connsiteX1880" fmla="*/ 817292 w 1465788"/>
                <a:gd name="connsiteY1880" fmla="*/ 290699 h 823796"/>
                <a:gd name="connsiteX1881" fmla="*/ 817292 w 1465788"/>
                <a:gd name="connsiteY1881" fmla="*/ 290699 h 823796"/>
                <a:gd name="connsiteX1882" fmla="*/ 816610 w 1465788"/>
                <a:gd name="connsiteY1882" fmla="*/ 289931 h 823796"/>
                <a:gd name="connsiteX1883" fmla="*/ 847153 w 1465788"/>
                <a:gd name="connsiteY1883" fmla="*/ 303757 h 823796"/>
                <a:gd name="connsiteX1884" fmla="*/ 854320 w 1465788"/>
                <a:gd name="connsiteY1884" fmla="*/ 312036 h 823796"/>
                <a:gd name="connsiteX1885" fmla="*/ 825227 w 1465788"/>
                <a:gd name="connsiteY1885" fmla="*/ 300600 h 823796"/>
                <a:gd name="connsiteX1886" fmla="*/ 817463 w 1465788"/>
                <a:gd name="connsiteY1886" fmla="*/ 290784 h 823796"/>
                <a:gd name="connsiteX1887" fmla="*/ 817463 w 1465788"/>
                <a:gd name="connsiteY1887" fmla="*/ 290784 h 823796"/>
                <a:gd name="connsiteX1888" fmla="*/ 857306 w 1465788"/>
                <a:gd name="connsiteY1888" fmla="*/ 308366 h 823796"/>
                <a:gd name="connsiteX1889" fmla="*/ 874369 w 1465788"/>
                <a:gd name="connsiteY1889" fmla="*/ 316048 h 823796"/>
                <a:gd name="connsiteX1890" fmla="*/ 877441 w 1465788"/>
                <a:gd name="connsiteY1890" fmla="*/ 319974 h 823796"/>
                <a:gd name="connsiteX1891" fmla="*/ 877441 w 1465788"/>
                <a:gd name="connsiteY1891" fmla="*/ 319974 h 823796"/>
                <a:gd name="connsiteX1892" fmla="*/ 877441 w 1465788"/>
                <a:gd name="connsiteY1892" fmla="*/ 319974 h 823796"/>
                <a:gd name="connsiteX1893" fmla="*/ 877441 w 1465788"/>
                <a:gd name="connsiteY1893" fmla="*/ 319974 h 823796"/>
                <a:gd name="connsiteX1894" fmla="*/ 877441 w 1465788"/>
                <a:gd name="connsiteY1894" fmla="*/ 319974 h 823796"/>
                <a:gd name="connsiteX1895" fmla="*/ 879232 w 1465788"/>
                <a:gd name="connsiteY1895" fmla="*/ 322022 h 823796"/>
                <a:gd name="connsiteX1896" fmla="*/ 862766 w 1465788"/>
                <a:gd name="connsiteY1896" fmla="*/ 315365 h 823796"/>
                <a:gd name="connsiteX1897" fmla="*/ 857306 w 1465788"/>
                <a:gd name="connsiteY1897" fmla="*/ 308281 h 823796"/>
                <a:gd name="connsiteX1898" fmla="*/ 885716 w 1465788"/>
                <a:gd name="connsiteY1898" fmla="*/ 321083 h 823796"/>
                <a:gd name="connsiteX1899" fmla="*/ 891860 w 1465788"/>
                <a:gd name="connsiteY1899" fmla="*/ 323814 h 823796"/>
                <a:gd name="connsiteX1900" fmla="*/ 891860 w 1465788"/>
                <a:gd name="connsiteY1900" fmla="*/ 323814 h 823796"/>
                <a:gd name="connsiteX1901" fmla="*/ 891944 w 1465788"/>
                <a:gd name="connsiteY1901" fmla="*/ 323814 h 823796"/>
                <a:gd name="connsiteX1902" fmla="*/ 891944 w 1465788"/>
                <a:gd name="connsiteY1902" fmla="*/ 323814 h 823796"/>
                <a:gd name="connsiteX1903" fmla="*/ 891944 w 1465788"/>
                <a:gd name="connsiteY1903" fmla="*/ 323814 h 823796"/>
                <a:gd name="connsiteX1904" fmla="*/ 906107 w 1465788"/>
                <a:gd name="connsiteY1904" fmla="*/ 329703 h 823796"/>
                <a:gd name="connsiteX1905" fmla="*/ 912080 w 1465788"/>
                <a:gd name="connsiteY1905" fmla="*/ 336361 h 823796"/>
                <a:gd name="connsiteX1906" fmla="*/ 889982 w 1465788"/>
                <a:gd name="connsiteY1906" fmla="*/ 326545 h 823796"/>
                <a:gd name="connsiteX1907" fmla="*/ 885546 w 1465788"/>
                <a:gd name="connsiteY1907" fmla="*/ 320913 h 823796"/>
                <a:gd name="connsiteX1908" fmla="*/ 916346 w 1465788"/>
                <a:gd name="connsiteY1908" fmla="*/ 334056 h 823796"/>
                <a:gd name="connsiteX1909" fmla="*/ 940063 w 1465788"/>
                <a:gd name="connsiteY1909" fmla="*/ 343871 h 823796"/>
                <a:gd name="connsiteX1910" fmla="*/ 946377 w 1465788"/>
                <a:gd name="connsiteY1910" fmla="*/ 352064 h 823796"/>
                <a:gd name="connsiteX1911" fmla="*/ 921635 w 1465788"/>
                <a:gd name="connsiteY1911" fmla="*/ 340799 h 823796"/>
                <a:gd name="connsiteX1912" fmla="*/ 916346 w 1465788"/>
                <a:gd name="connsiteY1912" fmla="*/ 334056 h 823796"/>
                <a:gd name="connsiteX1913" fmla="*/ 1027428 w 1465788"/>
                <a:gd name="connsiteY1913" fmla="*/ 379803 h 823796"/>
                <a:gd name="connsiteX1914" fmla="*/ 1035619 w 1465788"/>
                <a:gd name="connsiteY1914" fmla="*/ 383131 h 823796"/>
                <a:gd name="connsiteX1915" fmla="*/ 1036387 w 1465788"/>
                <a:gd name="connsiteY1915" fmla="*/ 384326 h 823796"/>
                <a:gd name="connsiteX1916" fmla="*/ 1027428 w 1465788"/>
                <a:gd name="connsiteY1916" fmla="*/ 379718 h 823796"/>
                <a:gd name="connsiteX1917" fmla="*/ 1089710 w 1465788"/>
                <a:gd name="connsiteY1917" fmla="*/ 418978 h 823796"/>
                <a:gd name="connsiteX1918" fmla="*/ 1089710 w 1465788"/>
                <a:gd name="connsiteY1918" fmla="*/ 418978 h 823796"/>
                <a:gd name="connsiteX1919" fmla="*/ 1089710 w 1465788"/>
                <a:gd name="connsiteY1919" fmla="*/ 418978 h 823796"/>
                <a:gd name="connsiteX1920" fmla="*/ 1094573 w 1465788"/>
                <a:gd name="connsiteY1920" fmla="*/ 421624 h 823796"/>
                <a:gd name="connsiteX1921" fmla="*/ 1110271 w 1465788"/>
                <a:gd name="connsiteY1921" fmla="*/ 444241 h 823796"/>
                <a:gd name="connsiteX1922" fmla="*/ 1075888 w 1465788"/>
                <a:gd name="connsiteY1922" fmla="*/ 425464 h 823796"/>
                <a:gd name="connsiteX1923" fmla="*/ 1075888 w 1465788"/>
                <a:gd name="connsiteY1923" fmla="*/ 425464 h 823796"/>
                <a:gd name="connsiteX1924" fmla="*/ 1075633 w 1465788"/>
                <a:gd name="connsiteY1924" fmla="*/ 425294 h 823796"/>
                <a:gd name="connsiteX1925" fmla="*/ 1075377 w 1465788"/>
                <a:gd name="connsiteY1925" fmla="*/ 425123 h 823796"/>
                <a:gd name="connsiteX1926" fmla="*/ 1075377 w 1465788"/>
                <a:gd name="connsiteY1926" fmla="*/ 425123 h 823796"/>
                <a:gd name="connsiteX1927" fmla="*/ 1066930 w 1465788"/>
                <a:gd name="connsiteY1927" fmla="*/ 420770 h 823796"/>
                <a:gd name="connsiteX1928" fmla="*/ 1063603 w 1465788"/>
                <a:gd name="connsiteY1928" fmla="*/ 415905 h 823796"/>
                <a:gd name="connsiteX1929" fmla="*/ 1063603 w 1465788"/>
                <a:gd name="connsiteY1929" fmla="*/ 415905 h 823796"/>
                <a:gd name="connsiteX1930" fmla="*/ 1063603 w 1465788"/>
                <a:gd name="connsiteY1930" fmla="*/ 415820 h 823796"/>
                <a:gd name="connsiteX1931" fmla="*/ 1063603 w 1465788"/>
                <a:gd name="connsiteY1931" fmla="*/ 415820 h 823796"/>
                <a:gd name="connsiteX1932" fmla="*/ 1063603 w 1465788"/>
                <a:gd name="connsiteY1932" fmla="*/ 415735 h 823796"/>
                <a:gd name="connsiteX1933" fmla="*/ 1047819 w 1465788"/>
                <a:gd name="connsiteY1933" fmla="*/ 394824 h 823796"/>
                <a:gd name="connsiteX1934" fmla="*/ 1089539 w 1465788"/>
                <a:gd name="connsiteY1934" fmla="*/ 418892 h 823796"/>
                <a:gd name="connsiteX1935" fmla="*/ 1089539 w 1465788"/>
                <a:gd name="connsiteY1935" fmla="*/ 418892 h 823796"/>
                <a:gd name="connsiteX1936" fmla="*/ 1089539 w 1465788"/>
                <a:gd name="connsiteY1936" fmla="*/ 418892 h 823796"/>
                <a:gd name="connsiteX1937" fmla="*/ 1186631 w 1465788"/>
                <a:gd name="connsiteY1937" fmla="*/ 457470 h 823796"/>
                <a:gd name="connsiteX1938" fmla="*/ 1186033 w 1465788"/>
                <a:gd name="connsiteY1938" fmla="*/ 456702 h 823796"/>
                <a:gd name="connsiteX1939" fmla="*/ 1208643 w 1465788"/>
                <a:gd name="connsiteY1939" fmla="*/ 468139 h 823796"/>
                <a:gd name="connsiteX1940" fmla="*/ 1214870 w 1465788"/>
                <a:gd name="connsiteY1940" fmla="*/ 477868 h 823796"/>
                <a:gd name="connsiteX1941" fmla="*/ 1195930 w 1465788"/>
                <a:gd name="connsiteY1941" fmla="*/ 469419 h 823796"/>
                <a:gd name="connsiteX1942" fmla="*/ 1187569 w 1465788"/>
                <a:gd name="connsiteY1942" fmla="*/ 458750 h 823796"/>
                <a:gd name="connsiteX1943" fmla="*/ 1193456 w 1465788"/>
                <a:gd name="connsiteY1943" fmla="*/ 462079 h 823796"/>
                <a:gd name="connsiteX1944" fmla="*/ 1193541 w 1465788"/>
                <a:gd name="connsiteY1944" fmla="*/ 461823 h 823796"/>
                <a:gd name="connsiteX1945" fmla="*/ 1186460 w 1465788"/>
                <a:gd name="connsiteY1945" fmla="*/ 457385 h 823796"/>
                <a:gd name="connsiteX1946" fmla="*/ 1261453 w 1465788"/>
                <a:gd name="connsiteY1946" fmla="*/ 499120 h 823796"/>
                <a:gd name="connsiteX1947" fmla="*/ 1256761 w 1465788"/>
                <a:gd name="connsiteY1947" fmla="*/ 496816 h 823796"/>
                <a:gd name="connsiteX1948" fmla="*/ 1256761 w 1465788"/>
                <a:gd name="connsiteY1948" fmla="*/ 496816 h 823796"/>
                <a:gd name="connsiteX1949" fmla="*/ 1256505 w 1465788"/>
                <a:gd name="connsiteY1949" fmla="*/ 496730 h 823796"/>
                <a:gd name="connsiteX1950" fmla="*/ 1256249 w 1465788"/>
                <a:gd name="connsiteY1950" fmla="*/ 496645 h 823796"/>
                <a:gd name="connsiteX1951" fmla="*/ 1256249 w 1465788"/>
                <a:gd name="connsiteY1951" fmla="*/ 496645 h 823796"/>
                <a:gd name="connsiteX1952" fmla="*/ 1247035 w 1465788"/>
                <a:gd name="connsiteY1952" fmla="*/ 492463 h 823796"/>
                <a:gd name="connsiteX1953" fmla="*/ 1240892 w 1465788"/>
                <a:gd name="connsiteY1953" fmla="*/ 484696 h 823796"/>
                <a:gd name="connsiteX1954" fmla="*/ 1256420 w 1465788"/>
                <a:gd name="connsiteY1954" fmla="*/ 492548 h 823796"/>
                <a:gd name="connsiteX1955" fmla="*/ 1261368 w 1465788"/>
                <a:gd name="connsiteY1955" fmla="*/ 499206 h 823796"/>
                <a:gd name="connsiteX1956" fmla="*/ 1264611 w 1465788"/>
                <a:gd name="connsiteY1956" fmla="*/ 496645 h 823796"/>
                <a:gd name="connsiteX1957" fmla="*/ 1279968 w 1465788"/>
                <a:gd name="connsiteY1957" fmla="*/ 504326 h 823796"/>
                <a:gd name="connsiteX1958" fmla="*/ 1283892 w 1465788"/>
                <a:gd name="connsiteY1958" fmla="*/ 510215 h 823796"/>
                <a:gd name="connsiteX1959" fmla="*/ 1271009 w 1465788"/>
                <a:gd name="connsiteY1959" fmla="*/ 503900 h 823796"/>
                <a:gd name="connsiteX1960" fmla="*/ 1264611 w 1465788"/>
                <a:gd name="connsiteY1960" fmla="*/ 496645 h 823796"/>
                <a:gd name="connsiteX1961" fmla="*/ 1239442 w 1465788"/>
                <a:gd name="connsiteY1961" fmla="*/ 489049 h 823796"/>
                <a:gd name="connsiteX1962" fmla="*/ 1221781 w 1465788"/>
                <a:gd name="connsiteY1962" fmla="*/ 481111 h 823796"/>
                <a:gd name="connsiteX1963" fmla="*/ 1214444 w 1465788"/>
                <a:gd name="connsiteY1963" fmla="*/ 471211 h 823796"/>
                <a:gd name="connsiteX1964" fmla="*/ 1234323 w 1465788"/>
                <a:gd name="connsiteY1964" fmla="*/ 481368 h 823796"/>
                <a:gd name="connsiteX1965" fmla="*/ 1239442 w 1465788"/>
                <a:gd name="connsiteY1965" fmla="*/ 489049 h 823796"/>
                <a:gd name="connsiteX1966" fmla="*/ 1188422 w 1465788"/>
                <a:gd name="connsiteY1966" fmla="*/ 466261 h 823796"/>
                <a:gd name="connsiteX1967" fmla="*/ 1165813 w 1465788"/>
                <a:gd name="connsiteY1967" fmla="*/ 456190 h 823796"/>
                <a:gd name="connsiteX1968" fmla="*/ 1155234 w 1465788"/>
                <a:gd name="connsiteY1968" fmla="*/ 440998 h 823796"/>
                <a:gd name="connsiteX1969" fmla="*/ 1166666 w 1465788"/>
                <a:gd name="connsiteY1969" fmla="*/ 447228 h 823796"/>
                <a:gd name="connsiteX1970" fmla="*/ 1180914 w 1465788"/>
                <a:gd name="connsiteY1970" fmla="*/ 455166 h 823796"/>
                <a:gd name="connsiteX1971" fmla="*/ 1188422 w 1465788"/>
                <a:gd name="connsiteY1971" fmla="*/ 466261 h 823796"/>
                <a:gd name="connsiteX1972" fmla="*/ 1191749 w 1465788"/>
                <a:gd name="connsiteY1972" fmla="*/ 471211 h 823796"/>
                <a:gd name="connsiteX1973" fmla="*/ 1195077 w 1465788"/>
                <a:gd name="connsiteY1973" fmla="*/ 476161 h 823796"/>
                <a:gd name="connsiteX1974" fmla="*/ 1179293 w 1465788"/>
                <a:gd name="connsiteY1974" fmla="*/ 466346 h 823796"/>
                <a:gd name="connsiteX1975" fmla="*/ 1167861 w 1465788"/>
                <a:gd name="connsiteY1975" fmla="*/ 459262 h 823796"/>
                <a:gd name="connsiteX1976" fmla="*/ 1191749 w 1465788"/>
                <a:gd name="connsiteY1976" fmla="*/ 471211 h 823796"/>
                <a:gd name="connsiteX1977" fmla="*/ 1157537 w 1465788"/>
                <a:gd name="connsiteY1977" fmla="*/ 469931 h 823796"/>
                <a:gd name="connsiteX1978" fmla="*/ 1157111 w 1465788"/>
                <a:gd name="connsiteY1978" fmla="*/ 469675 h 823796"/>
                <a:gd name="connsiteX1979" fmla="*/ 1150883 w 1465788"/>
                <a:gd name="connsiteY1979" fmla="*/ 460628 h 823796"/>
                <a:gd name="connsiteX1980" fmla="*/ 1150883 w 1465788"/>
                <a:gd name="connsiteY1980" fmla="*/ 460628 h 823796"/>
                <a:gd name="connsiteX1981" fmla="*/ 1150797 w 1465788"/>
                <a:gd name="connsiteY1981" fmla="*/ 460457 h 823796"/>
                <a:gd name="connsiteX1982" fmla="*/ 1150797 w 1465788"/>
                <a:gd name="connsiteY1982" fmla="*/ 460287 h 823796"/>
                <a:gd name="connsiteX1983" fmla="*/ 1150712 w 1465788"/>
                <a:gd name="connsiteY1983" fmla="*/ 460287 h 823796"/>
                <a:gd name="connsiteX1984" fmla="*/ 1140218 w 1465788"/>
                <a:gd name="connsiteY1984" fmla="*/ 446545 h 823796"/>
                <a:gd name="connsiteX1985" fmla="*/ 1162827 w 1465788"/>
                <a:gd name="connsiteY1985" fmla="*/ 459006 h 823796"/>
                <a:gd name="connsiteX1986" fmla="*/ 1173406 w 1465788"/>
                <a:gd name="connsiteY1986" fmla="*/ 476332 h 823796"/>
                <a:gd name="connsiteX1987" fmla="*/ 1157622 w 1465788"/>
                <a:gd name="connsiteY1987" fmla="*/ 469931 h 823796"/>
                <a:gd name="connsiteX1988" fmla="*/ 1145934 w 1465788"/>
                <a:gd name="connsiteY1988" fmla="*/ 463700 h 823796"/>
                <a:gd name="connsiteX1989" fmla="*/ 1121619 w 1465788"/>
                <a:gd name="connsiteY1989" fmla="*/ 450557 h 823796"/>
                <a:gd name="connsiteX1990" fmla="*/ 1116329 w 1465788"/>
                <a:gd name="connsiteY1990" fmla="*/ 442875 h 823796"/>
                <a:gd name="connsiteX1991" fmla="*/ 1116329 w 1465788"/>
                <a:gd name="connsiteY1991" fmla="*/ 442875 h 823796"/>
                <a:gd name="connsiteX1992" fmla="*/ 1116244 w 1465788"/>
                <a:gd name="connsiteY1992" fmla="*/ 442790 h 823796"/>
                <a:gd name="connsiteX1993" fmla="*/ 1116244 w 1465788"/>
                <a:gd name="connsiteY1993" fmla="*/ 442790 h 823796"/>
                <a:gd name="connsiteX1994" fmla="*/ 1116244 w 1465788"/>
                <a:gd name="connsiteY1994" fmla="*/ 442704 h 823796"/>
                <a:gd name="connsiteX1995" fmla="*/ 1103787 w 1465788"/>
                <a:gd name="connsiteY1995" fmla="*/ 426744 h 823796"/>
                <a:gd name="connsiteX1996" fmla="*/ 1130151 w 1465788"/>
                <a:gd name="connsiteY1996" fmla="*/ 441083 h 823796"/>
                <a:gd name="connsiteX1997" fmla="*/ 1146105 w 1465788"/>
                <a:gd name="connsiteY1997" fmla="*/ 463786 h 823796"/>
                <a:gd name="connsiteX1998" fmla="*/ 1142863 w 1465788"/>
                <a:gd name="connsiteY1998" fmla="*/ 486659 h 823796"/>
                <a:gd name="connsiteX1999" fmla="*/ 1148152 w 1465788"/>
                <a:gd name="connsiteY1999" fmla="*/ 493487 h 823796"/>
                <a:gd name="connsiteX2000" fmla="*/ 1148323 w 1465788"/>
                <a:gd name="connsiteY2000" fmla="*/ 493658 h 823796"/>
                <a:gd name="connsiteX2001" fmla="*/ 1123240 w 1465788"/>
                <a:gd name="connsiteY2001" fmla="*/ 486318 h 823796"/>
                <a:gd name="connsiteX2002" fmla="*/ 1117950 w 1465788"/>
                <a:gd name="connsiteY2002" fmla="*/ 473686 h 823796"/>
                <a:gd name="connsiteX2003" fmla="*/ 1142863 w 1465788"/>
                <a:gd name="connsiteY2003" fmla="*/ 486745 h 823796"/>
                <a:gd name="connsiteX2004" fmla="*/ 1149603 w 1465788"/>
                <a:gd name="connsiteY2004" fmla="*/ 492548 h 823796"/>
                <a:gd name="connsiteX2005" fmla="*/ 1147214 w 1465788"/>
                <a:gd name="connsiteY2005" fmla="*/ 488878 h 823796"/>
                <a:gd name="connsiteX2006" fmla="*/ 1168629 w 1465788"/>
                <a:gd name="connsiteY2006" fmla="*/ 500144 h 823796"/>
                <a:gd name="connsiteX2007" fmla="*/ 1153186 w 1465788"/>
                <a:gd name="connsiteY2007" fmla="*/ 495109 h 823796"/>
                <a:gd name="connsiteX2008" fmla="*/ 1150883 w 1465788"/>
                <a:gd name="connsiteY2008" fmla="*/ 494426 h 823796"/>
                <a:gd name="connsiteX2009" fmla="*/ 1149688 w 1465788"/>
                <a:gd name="connsiteY2009" fmla="*/ 492548 h 823796"/>
                <a:gd name="connsiteX2010" fmla="*/ 1212567 w 1465788"/>
                <a:gd name="connsiteY2010" fmla="*/ 491183 h 823796"/>
                <a:gd name="connsiteX2011" fmla="*/ 1212567 w 1465788"/>
                <a:gd name="connsiteY2011" fmla="*/ 491183 h 823796"/>
                <a:gd name="connsiteX2012" fmla="*/ 1212481 w 1465788"/>
                <a:gd name="connsiteY2012" fmla="*/ 491097 h 823796"/>
                <a:gd name="connsiteX2013" fmla="*/ 1212396 w 1465788"/>
                <a:gd name="connsiteY2013" fmla="*/ 490927 h 823796"/>
                <a:gd name="connsiteX2014" fmla="*/ 1212396 w 1465788"/>
                <a:gd name="connsiteY2014" fmla="*/ 490927 h 823796"/>
                <a:gd name="connsiteX2015" fmla="*/ 1207106 w 1465788"/>
                <a:gd name="connsiteY2015" fmla="*/ 484013 h 823796"/>
                <a:gd name="connsiteX2016" fmla="*/ 1209751 w 1465788"/>
                <a:gd name="connsiteY2016" fmla="*/ 485550 h 823796"/>
                <a:gd name="connsiteX2017" fmla="*/ 1209922 w 1465788"/>
                <a:gd name="connsiteY2017" fmla="*/ 485294 h 823796"/>
                <a:gd name="connsiteX2018" fmla="*/ 1206510 w 1465788"/>
                <a:gd name="connsiteY2018" fmla="*/ 483160 h 823796"/>
                <a:gd name="connsiteX2019" fmla="*/ 1200708 w 1465788"/>
                <a:gd name="connsiteY2019" fmla="*/ 475649 h 823796"/>
                <a:gd name="connsiteX2020" fmla="*/ 1219392 w 1465788"/>
                <a:gd name="connsiteY2020" fmla="*/ 484952 h 823796"/>
                <a:gd name="connsiteX2021" fmla="*/ 1228606 w 1465788"/>
                <a:gd name="connsiteY2021" fmla="*/ 498949 h 823796"/>
                <a:gd name="connsiteX2022" fmla="*/ 1213676 w 1465788"/>
                <a:gd name="connsiteY2022" fmla="*/ 492804 h 823796"/>
                <a:gd name="connsiteX2023" fmla="*/ 1212567 w 1465788"/>
                <a:gd name="connsiteY2023" fmla="*/ 491268 h 823796"/>
                <a:gd name="connsiteX2024" fmla="*/ 1260345 w 1465788"/>
                <a:gd name="connsiteY2024" fmla="*/ 509618 h 823796"/>
                <a:gd name="connsiteX2025" fmla="*/ 1260345 w 1465788"/>
                <a:gd name="connsiteY2025" fmla="*/ 509618 h 823796"/>
                <a:gd name="connsiteX2026" fmla="*/ 1260345 w 1465788"/>
                <a:gd name="connsiteY2026" fmla="*/ 509532 h 823796"/>
                <a:gd name="connsiteX2027" fmla="*/ 1260345 w 1465788"/>
                <a:gd name="connsiteY2027" fmla="*/ 509447 h 823796"/>
                <a:gd name="connsiteX2028" fmla="*/ 1260345 w 1465788"/>
                <a:gd name="connsiteY2028" fmla="*/ 509447 h 823796"/>
                <a:gd name="connsiteX2029" fmla="*/ 1254970 w 1465788"/>
                <a:gd name="connsiteY2029" fmla="*/ 502448 h 823796"/>
                <a:gd name="connsiteX2030" fmla="*/ 1268876 w 1465788"/>
                <a:gd name="connsiteY2030" fmla="*/ 508765 h 823796"/>
                <a:gd name="connsiteX2031" fmla="*/ 1277835 w 1465788"/>
                <a:gd name="connsiteY2031" fmla="*/ 520116 h 823796"/>
                <a:gd name="connsiteX2032" fmla="*/ 1277835 w 1465788"/>
                <a:gd name="connsiteY2032" fmla="*/ 520116 h 823796"/>
                <a:gd name="connsiteX2033" fmla="*/ 1277835 w 1465788"/>
                <a:gd name="connsiteY2033" fmla="*/ 520116 h 823796"/>
                <a:gd name="connsiteX2034" fmla="*/ 1277835 w 1465788"/>
                <a:gd name="connsiteY2034" fmla="*/ 520116 h 823796"/>
                <a:gd name="connsiteX2035" fmla="*/ 1277835 w 1465788"/>
                <a:gd name="connsiteY2035" fmla="*/ 520116 h 823796"/>
                <a:gd name="connsiteX2036" fmla="*/ 1279882 w 1465788"/>
                <a:gd name="connsiteY2036" fmla="*/ 522420 h 823796"/>
                <a:gd name="connsiteX2037" fmla="*/ 1264269 w 1465788"/>
                <a:gd name="connsiteY2037" fmla="*/ 515080 h 823796"/>
                <a:gd name="connsiteX2038" fmla="*/ 1260515 w 1465788"/>
                <a:gd name="connsiteY2038" fmla="*/ 509618 h 823796"/>
                <a:gd name="connsiteX2039" fmla="*/ 1282186 w 1465788"/>
                <a:gd name="connsiteY2039" fmla="*/ 516446 h 823796"/>
                <a:gd name="connsiteX2040" fmla="*/ 1282186 w 1465788"/>
                <a:gd name="connsiteY2040" fmla="*/ 516446 h 823796"/>
                <a:gd name="connsiteX2041" fmla="*/ 1282101 w 1465788"/>
                <a:gd name="connsiteY2041" fmla="*/ 516360 h 823796"/>
                <a:gd name="connsiteX2042" fmla="*/ 1282101 w 1465788"/>
                <a:gd name="connsiteY2042" fmla="*/ 516360 h 823796"/>
                <a:gd name="connsiteX2043" fmla="*/ 1282101 w 1465788"/>
                <a:gd name="connsiteY2043" fmla="*/ 516275 h 823796"/>
                <a:gd name="connsiteX2044" fmla="*/ 1279711 w 1465788"/>
                <a:gd name="connsiteY2044" fmla="*/ 513630 h 823796"/>
                <a:gd name="connsiteX2045" fmla="*/ 1289097 w 1465788"/>
                <a:gd name="connsiteY2045" fmla="*/ 517812 h 823796"/>
                <a:gd name="connsiteX2046" fmla="*/ 1296946 w 1465788"/>
                <a:gd name="connsiteY2046" fmla="*/ 528992 h 823796"/>
                <a:gd name="connsiteX2047" fmla="*/ 1296946 w 1465788"/>
                <a:gd name="connsiteY2047" fmla="*/ 528992 h 823796"/>
                <a:gd name="connsiteX2048" fmla="*/ 1296946 w 1465788"/>
                <a:gd name="connsiteY2048" fmla="*/ 528992 h 823796"/>
                <a:gd name="connsiteX2049" fmla="*/ 1296946 w 1465788"/>
                <a:gd name="connsiteY2049" fmla="*/ 528992 h 823796"/>
                <a:gd name="connsiteX2050" fmla="*/ 1296946 w 1465788"/>
                <a:gd name="connsiteY2050" fmla="*/ 528992 h 823796"/>
                <a:gd name="connsiteX2051" fmla="*/ 1298993 w 1465788"/>
                <a:gd name="connsiteY2051" fmla="*/ 531382 h 823796"/>
                <a:gd name="connsiteX2052" fmla="*/ 1291230 w 1465788"/>
                <a:gd name="connsiteY2052" fmla="*/ 527712 h 823796"/>
                <a:gd name="connsiteX2053" fmla="*/ 1282271 w 1465788"/>
                <a:gd name="connsiteY2053" fmla="*/ 516446 h 823796"/>
                <a:gd name="connsiteX2054" fmla="*/ 1291997 w 1465788"/>
                <a:gd name="connsiteY2054" fmla="*/ 514226 h 823796"/>
                <a:gd name="connsiteX2055" fmla="*/ 1286110 w 1465788"/>
                <a:gd name="connsiteY2055" fmla="*/ 507399 h 823796"/>
                <a:gd name="connsiteX2056" fmla="*/ 1286366 w 1465788"/>
                <a:gd name="connsiteY2056" fmla="*/ 507484 h 823796"/>
                <a:gd name="connsiteX2057" fmla="*/ 1286366 w 1465788"/>
                <a:gd name="connsiteY2057" fmla="*/ 507484 h 823796"/>
                <a:gd name="connsiteX2058" fmla="*/ 1286366 w 1465788"/>
                <a:gd name="connsiteY2058" fmla="*/ 507484 h 823796"/>
                <a:gd name="connsiteX2059" fmla="*/ 1286366 w 1465788"/>
                <a:gd name="connsiteY2059" fmla="*/ 507484 h 823796"/>
                <a:gd name="connsiteX2060" fmla="*/ 1286366 w 1465788"/>
                <a:gd name="connsiteY2060" fmla="*/ 507484 h 823796"/>
                <a:gd name="connsiteX2061" fmla="*/ 1299590 w 1465788"/>
                <a:gd name="connsiteY2061" fmla="*/ 513459 h 823796"/>
                <a:gd name="connsiteX2062" fmla="*/ 1304112 w 1465788"/>
                <a:gd name="connsiteY2062" fmla="*/ 520201 h 823796"/>
                <a:gd name="connsiteX2063" fmla="*/ 1291997 w 1465788"/>
                <a:gd name="connsiteY2063" fmla="*/ 514142 h 823796"/>
                <a:gd name="connsiteX2064" fmla="*/ 1293874 w 1465788"/>
                <a:gd name="connsiteY2064" fmla="*/ 504753 h 823796"/>
                <a:gd name="connsiteX2065" fmla="*/ 1289097 w 1465788"/>
                <a:gd name="connsiteY2065" fmla="*/ 502363 h 823796"/>
                <a:gd name="connsiteX2066" fmla="*/ 1289097 w 1465788"/>
                <a:gd name="connsiteY2066" fmla="*/ 502363 h 823796"/>
                <a:gd name="connsiteX2067" fmla="*/ 1288926 w 1465788"/>
                <a:gd name="connsiteY2067" fmla="*/ 502278 h 823796"/>
                <a:gd name="connsiteX2068" fmla="*/ 1288755 w 1465788"/>
                <a:gd name="connsiteY2068" fmla="*/ 502193 h 823796"/>
                <a:gd name="connsiteX2069" fmla="*/ 1288755 w 1465788"/>
                <a:gd name="connsiteY2069" fmla="*/ 502193 h 823796"/>
                <a:gd name="connsiteX2070" fmla="*/ 1277323 w 1465788"/>
                <a:gd name="connsiteY2070" fmla="*/ 497072 h 823796"/>
                <a:gd name="connsiteX2071" fmla="*/ 1276981 w 1465788"/>
                <a:gd name="connsiteY2071" fmla="*/ 496645 h 823796"/>
                <a:gd name="connsiteX2072" fmla="*/ 1269815 w 1465788"/>
                <a:gd name="connsiteY2072" fmla="*/ 488025 h 823796"/>
                <a:gd name="connsiteX2073" fmla="*/ 1289267 w 1465788"/>
                <a:gd name="connsiteY2073" fmla="*/ 497840 h 823796"/>
                <a:gd name="connsiteX2074" fmla="*/ 1293874 w 1465788"/>
                <a:gd name="connsiteY2074" fmla="*/ 504838 h 823796"/>
                <a:gd name="connsiteX2075" fmla="*/ 1274251 w 1465788"/>
                <a:gd name="connsiteY2075" fmla="*/ 495621 h 823796"/>
                <a:gd name="connsiteX2076" fmla="*/ 1256846 w 1465788"/>
                <a:gd name="connsiteY2076" fmla="*/ 487769 h 823796"/>
                <a:gd name="connsiteX2077" fmla="*/ 1246694 w 1465788"/>
                <a:gd name="connsiteY2077" fmla="*/ 476332 h 823796"/>
                <a:gd name="connsiteX2078" fmla="*/ 1268876 w 1465788"/>
                <a:gd name="connsiteY2078" fmla="*/ 487427 h 823796"/>
                <a:gd name="connsiteX2079" fmla="*/ 1274251 w 1465788"/>
                <a:gd name="connsiteY2079" fmla="*/ 495535 h 823796"/>
                <a:gd name="connsiteX2080" fmla="*/ 1245073 w 1465788"/>
                <a:gd name="connsiteY2080" fmla="*/ 477100 h 823796"/>
                <a:gd name="connsiteX2081" fmla="*/ 1251045 w 1465788"/>
                <a:gd name="connsiteY2081" fmla="*/ 485208 h 823796"/>
                <a:gd name="connsiteX2082" fmla="*/ 1236200 w 1465788"/>
                <a:gd name="connsiteY2082" fmla="*/ 478636 h 823796"/>
                <a:gd name="connsiteX2083" fmla="*/ 1226559 w 1465788"/>
                <a:gd name="connsiteY2083" fmla="*/ 466432 h 823796"/>
                <a:gd name="connsiteX2084" fmla="*/ 1226474 w 1465788"/>
                <a:gd name="connsiteY2084" fmla="*/ 466432 h 823796"/>
                <a:gd name="connsiteX2085" fmla="*/ 1243281 w 1465788"/>
                <a:gd name="connsiteY2085" fmla="*/ 474625 h 823796"/>
                <a:gd name="connsiteX2086" fmla="*/ 1245073 w 1465788"/>
                <a:gd name="connsiteY2086" fmla="*/ 477100 h 823796"/>
                <a:gd name="connsiteX2087" fmla="*/ 1225279 w 1465788"/>
                <a:gd name="connsiteY2087" fmla="*/ 467456 h 823796"/>
                <a:gd name="connsiteX2088" fmla="*/ 1231166 w 1465788"/>
                <a:gd name="connsiteY2088" fmla="*/ 476332 h 823796"/>
                <a:gd name="connsiteX2089" fmla="*/ 1212140 w 1465788"/>
                <a:gd name="connsiteY2089" fmla="*/ 467882 h 823796"/>
                <a:gd name="connsiteX2090" fmla="*/ 1202158 w 1465788"/>
                <a:gd name="connsiteY2090" fmla="*/ 454227 h 823796"/>
                <a:gd name="connsiteX2091" fmla="*/ 1206851 w 1465788"/>
                <a:gd name="connsiteY2091" fmla="*/ 456446 h 823796"/>
                <a:gd name="connsiteX2092" fmla="*/ 1223488 w 1465788"/>
                <a:gd name="connsiteY2092" fmla="*/ 464725 h 823796"/>
                <a:gd name="connsiteX2093" fmla="*/ 1225279 w 1465788"/>
                <a:gd name="connsiteY2093" fmla="*/ 467456 h 823796"/>
                <a:gd name="connsiteX2094" fmla="*/ 1199002 w 1465788"/>
                <a:gd name="connsiteY2094" fmla="*/ 452691 h 823796"/>
                <a:gd name="connsiteX2095" fmla="*/ 1199513 w 1465788"/>
                <a:gd name="connsiteY2095" fmla="*/ 453544 h 823796"/>
                <a:gd name="connsiteX2096" fmla="*/ 1207106 w 1465788"/>
                <a:gd name="connsiteY2096" fmla="*/ 465578 h 823796"/>
                <a:gd name="connsiteX2097" fmla="*/ 1185436 w 1465788"/>
                <a:gd name="connsiteY2097" fmla="*/ 455934 h 823796"/>
                <a:gd name="connsiteX2098" fmla="*/ 1172638 w 1465788"/>
                <a:gd name="connsiteY2098" fmla="*/ 439547 h 823796"/>
                <a:gd name="connsiteX2099" fmla="*/ 1167946 w 1465788"/>
                <a:gd name="connsiteY2099" fmla="*/ 433573 h 823796"/>
                <a:gd name="connsiteX2100" fmla="*/ 1176136 w 1465788"/>
                <a:gd name="connsiteY2100" fmla="*/ 438352 h 823796"/>
                <a:gd name="connsiteX2101" fmla="*/ 1194138 w 1465788"/>
                <a:gd name="connsiteY2101" fmla="*/ 449106 h 823796"/>
                <a:gd name="connsiteX2102" fmla="*/ 1174089 w 1465788"/>
                <a:gd name="connsiteY2102" fmla="*/ 440315 h 823796"/>
                <a:gd name="connsiteX2103" fmla="*/ 1174003 w 1465788"/>
                <a:gd name="connsiteY2103" fmla="*/ 440571 h 823796"/>
                <a:gd name="connsiteX2104" fmla="*/ 1199002 w 1465788"/>
                <a:gd name="connsiteY2104" fmla="*/ 452691 h 823796"/>
                <a:gd name="connsiteX2105" fmla="*/ 1171358 w 1465788"/>
                <a:gd name="connsiteY2105" fmla="*/ 440656 h 823796"/>
                <a:gd name="connsiteX2106" fmla="*/ 1179720 w 1465788"/>
                <a:gd name="connsiteY2106" fmla="*/ 453032 h 823796"/>
                <a:gd name="connsiteX2107" fmla="*/ 1167775 w 1465788"/>
                <a:gd name="connsiteY2107" fmla="*/ 445607 h 823796"/>
                <a:gd name="connsiteX2108" fmla="*/ 1151821 w 1465788"/>
                <a:gd name="connsiteY2108" fmla="*/ 435791 h 823796"/>
                <a:gd name="connsiteX2109" fmla="*/ 1142095 w 1465788"/>
                <a:gd name="connsiteY2109" fmla="*/ 421965 h 823796"/>
                <a:gd name="connsiteX2110" fmla="*/ 1138256 w 1465788"/>
                <a:gd name="connsiteY2110" fmla="*/ 416503 h 823796"/>
                <a:gd name="connsiteX2111" fmla="*/ 1165471 w 1465788"/>
                <a:gd name="connsiteY2111" fmla="*/ 432121 h 823796"/>
                <a:gd name="connsiteX2112" fmla="*/ 1171274 w 1465788"/>
                <a:gd name="connsiteY2112" fmla="*/ 440656 h 823796"/>
                <a:gd name="connsiteX2113" fmla="*/ 1099521 w 1465788"/>
                <a:gd name="connsiteY2113" fmla="*/ 394824 h 823796"/>
                <a:gd name="connsiteX2114" fmla="*/ 1135867 w 1465788"/>
                <a:gd name="connsiteY2114" fmla="*/ 415137 h 823796"/>
                <a:gd name="connsiteX2115" fmla="*/ 1140901 w 1465788"/>
                <a:gd name="connsiteY2115" fmla="*/ 423074 h 823796"/>
                <a:gd name="connsiteX2116" fmla="*/ 1146872 w 1465788"/>
                <a:gd name="connsiteY2116" fmla="*/ 432719 h 823796"/>
                <a:gd name="connsiteX2117" fmla="*/ 1114111 w 1465788"/>
                <a:gd name="connsiteY2117" fmla="*/ 413003 h 823796"/>
                <a:gd name="connsiteX2118" fmla="*/ 1099521 w 1465788"/>
                <a:gd name="connsiteY2118" fmla="*/ 394824 h 823796"/>
                <a:gd name="connsiteX2119" fmla="*/ 1150029 w 1465788"/>
                <a:gd name="connsiteY2119" fmla="*/ 437840 h 823796"/>
                <a:gd name="connsiteX2120" fmla="*/ 1159329 w 1465788"/>
                <a:gd name="connsiteY2120" fmla="*/ 453032 h 823796"/>
                <a:gd name="connsiteX2121" fmla="*/ 1155490 w 1465788"/>
                <a:gd name="connsiteY2121" fmla="*/ 451325 h 823796"/>
                <a:gd name="connsiteX2122" fmla="*/ 1133990 w 1465788"/>
                <a:gd name="connsiteY2122" fmla="*/ 438267 h 823796"/>
                <a:gd name="connsiteX2123" fmla="*/ 1121789 w 1465788"/>
                <a:gd name="connsiteY2123" fmla="*/ 422648 h 823796"/>
                <a:gd name="connsiteX2124" fmla="*/ 1150029 w 1465788"/>
                <a:gd name="connsiteY2124" fmla="*/ 437840 h 823796"/>
                <a:gd name="connsiteX2125" fmla="*/ 1124093 w 1465788"/>
                <a:gd name="connsiteY2125" fmla="*/ 432378 h 823796"/>
                <a:gd name="connsiteX2126" fmla="*/ 1094403 w 1465788"/>
                <a:gd name="connsiteY2126" fmla="*/ 414881 h 823796"/>
                <a:gd name="connsiteX2127" fmla="*/ 1084164 w 1465788"/>
                <a:gd name="connsiteY2127" fmla="*/ 402335 h 823796"/>
                <a:gd name="connsiteX2128" fmla="*/ 1091075 w 1465788"/>
                <a:gd name="connsiteY2128" fmla="*/ 406346 h 823796"/>
                <a:gd name="connsiteX2129" fmla="*/ 1091075 w 1465788"/>
                <a:gd name="connsiteY2129" fmla="*/ 406346 h 823796"/>
                <a:gd name="connsiteX2130" fmla="*/ 1091075 w 1465788"/>
                <a:gd name="connsiteY2130" fmla="*/ 406346 h 823796"/>
                <a:gd name="connsiteX2131" fmla="*/ 1091075 w 1465788"/>
                <a:gd name="connsiteY2131" fmla="*/ 406346 h 823796"/>
                <a:gd name="connsiteX2132" fmla="*/ 1091075 w 1465788"/>
                <a:gd name="connsiteY2132" fmla="*/ 406346 h 823796"/>
                <a:gd name="connsiteX2133" fmla="*/ 1114281 w 1465788"/>
                <a:gd name="connsiteY2133" fmla="*/ 418722 h 823796"/>
                <a:gd name="connsiteX2134" fmla="*/ 1123922 w 1465788"/>
                <a:gd name="connsiteY2134" fmla="*/ 432292 h 823796"/>
                <a:gd name="connsiteX2135" fmla="*/ 1087321 w 1465788"/>
                <a:gd name="connsiteY2135" fmla="*/ 411041 h 823796"/>
                <a:gd name="connsiteX2136" fmla="*/ 1042274 w 1465788"/>
                <a:gd name="connsiteY2136" fmla="*/ 387313 h 823796"/>
                <a:gd name="connsiteX2137" fmla="*/ 1040653 w 1465788"/>
                <a:gd name="connsiteY2137" fmla="*/ 385180 h 823796"/>
                <a:gd name="connsiteX2138" fmla="*/ 1044748 w 1465788"/>
                <a:gd name="connsiteY2138" fmla="*/ 386887 h 823796"/>
                <a:gd name="connsiteX2139" fmla="*/ 1044833 w 1465788"/>
                <a:gd name="connsiteY2139" fmla="*/ 386631 h 823796"/>
                <a:gd name="connsiteX2140" fmla="*/ 1040141 w 1465788"/>
                <a:gd name="connsiteY2140" fmla="*/ 384497 h 823796"/>
                <a:gd name="connsiteX2141" fmla="*/ 1030585 w 1465788"/>
                <a:gd name="connsiteY2141" fmla="*/ 371865 h 823796"/>
                <a:gd name="connsiteX2142" fmla="*/ 1079387 w 1465788"/>
                <a:gd name="connsiteY2142" fmla="*/ 399689 h 823796"/>
                <a:gd name="connsiteX2143" fmla="*/ 1087321 w 1465788"/>
                <a:gd name="connsiteY2143" fmla="*/ 411126 h 823796"/>
                <a:gd name="connsiteX2144" fmla="*/ 897917 w 1465788"/>
                <a:gd name="connsiteY2144" fmla="*/ 320144 h 823796"/>
                <a:gd name="connsiteX2145" fmla="*/ 894504 w 1465788"/>
                <a:gd name="connsiteY2145" fmla="*/ 318608 h 823796"/>
                <a:gd name="connsiteX2146" fmla="*/ 894504 w 1465788"/>
                <a:gd name="connsiteY2146" fmla="*/ 318608 h 823796"/>
                <a:gd name="connsiteX2147" fmla="*/ 894248 w 1465788"/>
                <a:gd name="connsiteY2147" fmla="*/ 318523 h 823796"/>
                <a:gd name="connsiteX2148" fmla="*/ 893992 w 1465788"/>
                <a:gd name="connsiteY2148" fmla="*/ 318437 h 823796"/>
                <a:gd name="connsiteX2149" fmla="*/ 893992 w 1465788"/>
                <a:gd name="connsiteY2149" fmla="*/ 318437 h 823796"/>
                <a:gd name="connsiteX2150" fmla="*/ 878123 w 1465788"/>
                <a:gd name="connsiteY2150" fmla="*/ 311866 h 823796"/>
                <a:gd name="connsiteX2151" fmla="*/ 854149 w 1465788"/>
                <a:gd name="connsiteY2151" fmla="*/ 284213 h 823796"/>
                <a:gd name="connsiteX2152" fmla="*/ 878123 w 1465788"/>
                <a:gd name="connsiteY2152" fmla="*/ 295052 h 823796"/>
                <a:gd name="connsiteX2153" fmla="*/ 898002 w 1465788"/>
                <a:gd name="connsiteY2153" fmla="*/ 320315 h 823796"/>
                <a:gd name="connsiteX2154" fmla="*/ 867715 w 1465788"/>
                <a:gd name="connsiteY2154" fmla="*/ 307427 h 823796"/>
                <a:gd name="connsiteX2155" fmla="*/ 851504 w 1465788"/>
                <a:gd name="connsiteY2155" fmla="*/ 300770 h 823796"/>
                <a:gd name="connsiteX2156" fmla="*/ 844082 w 1465788"/>
                <a:gd name="connsiteY2156" fmla="*/ 291126 h 823796"/>
                <a:gd name="connsiteX2157" fmla="*/ 844082 w 1465788"/>
                <a:gd name="connsiteY2157" fmla="*/ 291126 h 823796"/>
                <a:gd name="connsiteX2158" fmla="*/ 843996 w 1465788"/>
                <a:gd name="connsiteY2158" fmla="*/ 290955 h 823796"/>
                <a:gd name="connsiteX2159" fmla="*/ 843996 w 1465788"/>
                <a:gd name="connsiteY2159" fmla="*/ 290784 h 823796"/>
                <a:gd name="connsiteX2160" fmla="*/ 843911 w 1465788"/>
                <a:gd name="connsiteY2160" fmla="*/ 290784 h 823796"/>
                <a:gd name="connsiteX2161" fmla="*/ 829407 w 1465788"/>
                <a:gd name="connsiteY2161" fmla="*/ 273373 h 823796"/>
                <a:gd name="connsiteX2162" fmla="*/ 847494 w 1465788"/>
                <a:gd name="connsiteY2162" fmla="*/ 281055 h 823796"/>
                <a:gd name="connsiteX2163" fmla="*/ 867715 w 1465788"/>
                <a:gd name="connsiteY2163" fmla="*/ 307257 h 823796"/>
                <a:gd name="connsiteX2164" fmla="*/ 839475 w 1465788"/>
                <a:gd name="connsiteY2164" fmla="*/ 294540 h 823796"/>
                <a:gd name="connsiteX2165" fmla="*/ 839475 w 1465788"/>
                <a:gd name="connsiteY2165" fmla="*/ 294540 h 823796"/>
                <a:gd name="connsiteX2166" fmla="*/ 839475 w 1465788"/>
                <a:gd name="connsiteY2166" fmla="*/ 294540 h 823796"/>
                <a:gd name="connsiteX2167" fmla="*/ 839475 w 1465788"/>
                <a:gd name="connsiteY2167" fmla="*/ 294540 h 823796"/>
                <a:gd name="connsiteX2168" fmla="*/ 839475 w 1465788"/>
                <a:gd name="connsiteY2168" fmla="*/ 294540 h 823796"/>
                <a:gd name="connsiteX2169" fmla="*/ 840925 w 1465788"/>
                <a:gd name="connsiteY2169" fmla="*/ 296247 h 823796"/>
                <a:gd name="connsiteX2170" fmla="*/ 811832 w 1465788"/>
                <a:gd name="connsiteY2170" fmla="*/ 284298 h 823796"/>
                <a:gd name="connsiteX2171" fmla="*/ 786237 w 1465788"/>
                <a:gd name="connsiteY2171" fmla="*/ 255963 h 823796"/>
                <a:gd name="connsiteX2172" fmla="*/ 790246 w 1465788"/>
                <a:gd name="connsiteY2172" fmla="*/ 257499 h 823796"/>
                <a:gd name="connsiteX2173" fmla="*/ 821131 w 1465788"/>
                <a:gd name="connsiteY2173" fmla="*/ 269959 h 823796"/>
                <a:gd name="connsiteX2174" fmla="*/ 839389 w 1465788"/>
                <a:gd name="connsiteY2174" fmla="*/ 294540 h 823796"/>
                <a:gd name="connsiteX2175" fmla="*/ 695118 w 1465788"/>
                <a:gd name="connsiteY2175" fmla="*/ 225237 h 823796"/>
                <a:gd name="connsiteX2176" fmla="*/ 695118 w 1465788"/>
                <a:gd name="connsiteY2176" fmla="*/ 225237 h 823796"/>
                <a:gd name="connsiteX2177" fmla="*/ 695118 w 1465788"/>
                <a:gd name="connsiteY2177" fmla="*/ 225237 h 823796"/>
                <a:gd name="connsiteX2178" fmla="*/ 695118 w 1465788"/>
                <a:gd name="connsiteY2178" fmla="*/ 225237 h 823796"/>
                <a:gd name="connsiteX2179" fmla="*/ 695118 w 1465788"/>
                <a:gd name="connsiteY2179" fmla="*/ 225237 h 823796"/>
                <a:gd name="connsiteX2180" fmla="*/ 755181 w 1465788"/>
                <a:gd name="connsiteY2180" fmla="*/ 261083 h 823796"/>
                <a:gd name="connsiteX2181" fmla="*/ 741360 w 1465788"/>
                <a:gd name="connsiteY2181" fmla="*/ 255365 h 823796"/>
                <a:gd name="connsiteX2182" fmla="*/ 741274 w 1465788"/>
                <a:gd name="connsiteY2182" fmla="*/ 255621 h 823796"/>
                <a:gd name="connsiteX2183" fmla="*/ 760130 w 1465788"/>
                <a:gd name="connsiteY2183" fmla="*/ 264156 h 823796"/>
                <a:gd name="connsiteX2184" fmla="*/ 775999 w 1465788"/>
                <a:gd name="connsiteY2184" fmla="*/ 273971 h 823796"/>
                <a:gd name="connsiteX2185" fmla="*/ 804409 w 1465788"/>
                <a:gd name="connsiteY2185" fmla="*/ 292150 h 823796"/>
                <a:gd name="connsiteX2186" fmla="*/ 804580 w 1465788"/>
                <a:gd name="connsiteY2186" fmla="*/ 291979 h 823796"/>
                <a:gd name="connsiteX2187" fmla="*/ 777108 w 1465788"/>
                <a:gd name="connsiteY2187" fmla="*/ 272690 h 823796"/>
                <a:gd name="connsiteX2188" fmla="*/ 773609 w 1465788"/>
                <a:gd name="connsiteY2188" fmla="*/ 270301 h 823796"/>
                <a:gd name="connsiteX2189" fmla="*/ 780947 w 1465788"/>
                <a:gd name="connsiteY2189" fmla="*/ 273629 h 823796"/>
                <a:gd name="connsiteX2190" fmla="*/ 805177 w 1465788"/>
                <a:gd name="connsiteY2190" fmla="*/ 284639 h 823796"/>
                <a:gd name="connsiteX2191" fmla="*/ 812856 w 1465788"/>
                <a:gd name="connsiteY2191" fmla="*/ 294369 h 823796"/>
                <a:gd name="connsiteX2192" fmla="*/ 812856 w 1465788"/>
                <a:gd name="connsiteY2192" fmla="*/ 294369 h 823796"/>
                <a:gd name="connsiteX2193" fmla="*/ 812856 w 1465788"/>
                <a:gd name="connsiteY2193" fmla="*/ 294369 h 823796"/>
                <a:gd name="connsiteX2194" fmla="*/ 812856 w 1465788"/>
                <a:gd name="connsiteY2194" fmla="*/ 294369 h 823796"/>
                <a:gd name="connsiteX2195" fmla="*/ 812856 w 1465788"/>
                <a:gd name="connsiteY2195" fmla="*/ 294369 h 823796"/>
                <a:gd name="connsiteX2196" fmla="*/ 814732 w 1465788"/>
                <a:gd name="connsiteY2196" fmla="*/ 296503 h 823796"/>
                <a:gd name="connsiteX2197" fmla="*/ 774463 w 1465788"/>
                <a:gd name="connsiteY2197" fmla="*/ 281225 h 823796"/>
                <a:gd name="connsiteX2198" fmla="*/ 770965 w 1465788"/>
                <a:gd name="connsiteY2198" fmla="*/ 279945 h 823796"/>
                <a:gd name="connsiteX2199" fmla="*/ 766443 w 1465788"/>
                <a:gd name="connsiteY2199" fmla="*/ 277043 h 823796"/>
                <a:gd name="connsiteX2200" fmla="*/ 685562 w 1465788"/>
                <a:gd name="connsiteY2200" fmla="*/ 227370 h 823796"/>
                <a:gd name="connsiteX2201" fmla="*/ 685562 w 1465788"/>
                <a:gd name="connsiteY2201" fmla="*/ 227370 h 823796"/>
                <a:gd name="connsiteX2202" fmla="*/ 685392 w 1465788"/>
                <a:gd name="connsiteY2202" fmla="*/ 227285 h 823796"/>
                <a:gd name="connsiteX2203" fmla="*/ 685221 w 1465788"/>
                <a:gd name="connsiteY2203" fmla="*/ 227285 h 823796"/>
                <a:gd name="connsiteX2204" fmla="*/ 685221 w 1465788"/>
                <a:gd name="connsiteY2204" fmla="*/ 227200 h 823796"/>
                <a:gd name="connsiteX2205" fmla="*/ 639576 w 1465788"/>
                <a:gd name="connsiteY2205" fmla="*/ 202790 h 823796"/>
                <a:gd name="connsiteX2206" fmla="*/ 638979 w 1465788"/>
                <a:gd name="connsiteY2206" fmla="*/ 191097 h 823796"/>
                <a:gd name="connsiteX2207" fmla="*/ 694947 w 1465788"/>
                <a:gd name="connsiteY2207" fmla="*/ 225237 h 823796"/>
                <a:gd name="connsiteX2208" fmla="*/ 605620 w 1465788"/>
                <a:gd name="connsiteY2208" fmla="*/ 185208 h 823796"/>
                <a:gd name="connsiteX2209" fmla="*/ 601354 w 1465788"/>
                <a:gd name="connsiteY2209" fmla="*/ 182989 h 823796"/>
                <a:gd name="connsiteX2210" fmla="*/ 576953 w 1465788"/>
                <a:gd name="connsiteY2210" fmla="*/ 170699 h 823796"/>
                <a:gd name="connsiteX2211" fmla="*/ 576441 w 1465788"/>
                <a:gd name="connsiteY2211" fmla="*/ 169248 h 823796"/>
                <a:gd name="connsiteX2212" fmla="*/ 583779 w 1465788"/>
                <a:gd name="connsiteY2212" fmla="*/ 172236 h 823796"/>
                <a:gd name="connsiteX2213" fmla="*/ 605108 w 1465788"/>
                <a:gd name="connsiteY2213" fmla="*/ 181026 h 823796"/>
                <a:gd name="connsiteX2214" fmla="*/ 605620 w 1465788"/>
                <a:gd name="connsiteY2214" fmla="*/ 185123 h 823796"/>
                <a:gd name="connsiteX2215" fmla="*/ 580110 w 1465788"/>
                <a:gd name="connsiteY2215" fmla="*/ 179917 h 823796"/>
                <a:gd name="connsiteX2216" fmla="*/ 577210 w 1465788"/>
                <a:gd name="connsiteY2216" fmla="*/ 171553 h 823796"/>
                <a:gd name="connsiteX2217" fmla="*/ 600672 w 1465788"/>
                <a:gd name="connsiteY2217" fmla="*/ 184696 h 823796"/>
                <a:gd name="connsiteX2218" fmla="*/ 605876 w 1465788"/>
                <a:gd name="connsiteY2218" fmla="*/ 187684 h 823796"/>
                <a:gd name="connsiteX2219" fmla="*/ 606729 w 1465788"/>
                <a:gd name="connsiteY2219" fmla="*/ 194255 h 823796"/>
                <a:gd name="connsiteX2220" fmla="*/ 587960 w 1465788"/>
                <a:gd name="connsiteY2220" fmla="*/ 185465 h 823796"/>
                <a:gd name="connsiteX2221" fmla="*/ 580452 w 1465788"/>
                <a:gd name="connsiteY2221" fmla="*/ 181965 h 823796"/>
                <a:gd name="connsiteX2222" fmla="*/ 580110 w 1465788"/>
                <a:gd name="connsiteY2222" fmla="*/ 180002 h 823796"/>
                <a:gd name="connsiteX2223" fmla="*/ 580110 w 1465788"/>
                <a:gd name="connsiteY2223" fmla="*/ 180002 h 823796"/>
                <a:gd name="connsiteX2224" fmla="*/ 580110 w 1465788"/>
                <a:gd name="connsiteY2224" fmla="*/ 180002 h 823796"/>
                <a:gd name="connsiteX2225" fmla="*/ 580110 w 1465788"/>
                <a:gd name="connsiteY2225" fmla="*/ 180002 h 823796"/>
                <a:gd name="connsiteX2226" fmla="*/ 580110 w 1465788"/>
                <a:gd name="connsiteY2226" fmla="*/ 180002 h 823796"/>
                <a:gd name="connsiteX2227" fmla="*/ 572261 w 1465788"/>
                <a:gd name="connsiteY2227" fmla="*/ 168395 h 823796"/>
                <a:gd name="connsiteX2228" fmla="*/ 571323 w 1465788"/>
                <a:gd name="connsiteY2228" fmla="*/ 167883 h 823796"/>
                <a:gd name="connsiteX2229" fmla="*/ 571237 w 1465788"/>
                <a:gd name="connsiteY2229" fmla="*/ 168139 h 823796"/>
                <a:gd name="connsiteX2230" fmla="*/ 572346 w 1465788"/>
                <a:gd name="connsiteY2230" fmla="*/ 168736 h 823796"/>
                <a:gd name="connsiteX2231" fmla="*/ 574053 w 1465788"/>
                <a:gd name="connsiteY2231" fmla="*/ 178893 h 823796"/>
                <a:gd name="connsiteX2232" fmla="*/ 555368 w 1465788"/>
                <a:gd name="connsiteY2232" fmla="*/ 170272 h 823796"/>
                <a:gd name="connsiteX2233" fmla="*/ 553150 w 1465788"/>
                <a:gd name="connsiteY2233" fmla="*/ 159946 h 823796"/>
                <a:gd name="connsiteX2234" fmla="*/ 572090 w 1465788"/>
                <a:gd name="connsiteY2234" fmla="*/ 167541 h 823796"/>
                <a:gd name="connsiteX2235" fmla="*/ 572176 w 1465788"/>
                <a:gd name="connsiteY2235" fmla="*/ 168309 h 823796"/>
                <a:gd name="connsiteX2236" fmla="*/ 551529 w 1465788"/>
                <a:gd name="connsiteY2236" fmla="*/ 168565 h 823796"/>
                <a:gd name="connsiteX2237" fmla="*/ 524825 w 1465788"/>
                <a:gd name="connsiteY2237" fmla="*/ 156446 h 823796"/>
                <a:gd name="connsiteX2238" fmla="*/ 522351 w 1465788"/>
                <a:gd name="connsiteY2238" fmla="*/ 147655 h 823796"/>
                <a:gd name="connsiteX2239" fmla="*/ 547690 w 1465788"/>
                <a:gd name="connsiteY2239" fmla="*/ 157726 h 823796"/>
                <a:gd name="connsiteX2240" fmla="*/ 551529 w 1465788"/>
                <a:gd name="connsiteY2240" fmla="*/ 168480 h 823796"/>
                <a:gd name="connsiteX2241" fmla="*/ 508358 w 1465788"/>
                <a:gd name="connsiteY2241" fmla="*/ 149192 h 823796"/>
                <a:gd name="connsiteX2242" fmla="*/ 506140 w 1465788"/>
                <a:gd name="connsiteY2242" fmla="*/ 141254 h 823796"/>
                <a:gd name="connsiteX2243" fmla="*/ 517743 w 1465788"/>
                <a:gd name="connsiteY2243" fmla="*/ 145863 h 823796"/>
                <a:gd name="connsiteX2244" fmla="*/ 518852 w 1465788"/>
                <a:gd name="connsiteY2244" fmla="*/ 153800 h 823796"/>
                <a:gd name="connsiteX2245" fmla="*/ 508358 w 1465788"/>
                <a:gd name="connsiteY2245" fmla="*/ 149192 h 823796"/>
                <a:gd name="connsiteX2246" fmla="*/ 500850 w 1465788"/>
                <a:gd name="connsiteY2246" fmla="*/ 145863 h 823796"/>
                <a:gd name="connsiteX2247" fmla="*/ 500850 w 1465788"/>
                <a:gd name="connsiteY2247" fmla="*/ 145863 h 823796"/>
                <a:gd name="connsiteX2248" fmla="*/ 500594 w 1465788"/>
                <a:gd name="connsiteY2248" fmla="*/ 145777 h 823796"/>
                <a:gd name="connsiteX2249" fmla="*/ 500339 w 1465788"/>
                <a:gd name="connsiteY2249" fmla="*/ 145777 h 823796"/>
                <a:gd name="connsiteX2250" fmla="*/ 500339 w 1465788"/>
                <a:gd name="connsiteY2250" fmla="*/ 145692 h 823796"/>
                <a:gd name="connsiteX2251" fmla="*/ 491978 w 1465788"/>
                <a:gd name="connsiteY2251" fmla="*/ 142364 h 823796"/>
                <a:gd name="connsiteX2252" fmla="*/ 490783 w 1465788"/>
                <a:gd name="connsiteY2252" fmla="*/ 134938 h 823796"/>
                <a:gd name="connsiteX2253" fmla="*/ 497097 w 1465788"/>
                <a:gd name="connsiteY2253" fmla="*/ 137669 h 823796"/>
                <a:gd name="connsiteX2254" fmla="*/ 497097 w 1465788"/>
                <a:gd name="connsiteY2254" fmla="*/ 137669 h 823796"/>
                <a:gd name="connsiteX2255" fmla="*/ 497097 w 1465788"/>
                <a:gd name="connsiteY2255" fmla="*/ 137669 h 823796"/>
                <a:gd name="connsiteX2256" fmla="*/ 497097 w 1465788"/>
                <a:gd name="connsiteY2256" fmla="*/ 137669 h 823796"/>
                <a:gd name="connsiteX2257" fmla="*/ 497097 w 1465788"/>
                <a:gd name="connsiteY2257" fmla="*/ 137669 h 823796"/>
                <a:gd name="connsiteX2258" fmla="*/ 500765 w 1465788"/>
                <a:gd name="connsiteY2258" fmla="*/ 139120 h 823796"/>
                <a:gd name="connsiteX2259" fmla="*/ 502215 w 1465788"/>
                <a:gd name="connsiteY2259" fmla="*/ 146460 h 823796"/>
                <a:gd name="connsiteX2260" fmla="*/ 500594 w 1465788"/>
                <a:gd name="connsiteY2260" fmla="*/ 145777 h 823796"/>
                <a:gd name="connsiteX2261" fmla="*/ 428245 w 1465788"/>
                <a:gd name="connsiteY2261" fmla="*/ 92947 h 823796"/>
                <a:gd name="connsiteX2262" fmla="*/ 446503 w 1465788"/>
                <a:gd name="connsiteY2262" fmla="*/ 100116 h 823796"/>
                <a:gd name="connsiteX2263" fmla="*/ 449489 w 1465788"/>
                <a:gd name="connsiteY2263" fmla="*/ 113004 h 823796"/>
                <a:gd name="connsiteX2264" fmla="*/ 430208 w 1465788"/>
                <a:gd name="connsiteY2264" fmla="*/ 105834 h 823796"/>
                <a:gd name="connsiteX2265" fmla="*/ 428331 w 1465788"/>
                <a:gd name="connsiteY2265" fmla="*/ 92947 h 823796"/>
                <a:gd name="connsiteX2266" fmla="*/ 424748 w 1465788"/>
                <a:gd name="connsiteY2266" fmla="*/ 103872 h 823796"/>
                <a:gd name="connsiteX2267" fmla="*/ 412035 w 1465788"/>
                <a:gd name="connsiteY2267" fmla="*/ 99177 h 823796"/>
                <a:gd name="connsiteX2268" fmla="*/ 393009 w 1465788"/>
                <a:gd name="connsiteY2268" fmla="*/ 92179 h 823796"/>
                <a:gd name="connsiteX2269" fmla="*/ 390621 w 1465788"/>
                <a:gd name="connsiteY2269" fmla="*/ 78864 h 823796"/>
                <a:gd name="connsiteX2270" fmla="*/ 412120 w 1465788"/>
                <a:gd name="connsiteY2270" fmla="*/ 86716 h 823796"/>
                <a:gd name="connsiteX2271" fmla="*/ 423639 w 1465788"/>
                <a:gd name="connsiteY2271" fmla="*/ 91155 h 823796"/>
                <a:gd name="connsiteX2272" fmla="*/ 424833 w 1465788"/>
                <a:gd name="connsiteY2272" fmla="*/ 103872 h 823796"/>
                <a:gd name="connsiteX2273" fmla="*/ 499656 w 1465788"/>
                <a:gd name="connsiteY2273" fmla="*/ 132463 h 823796"/>
                <a:gd name="connsiteX2274" fmla="*/ 499656 w 1465788"/>
                <a:gd name="connsiteY2274" fmla="*/ 132463 h 823796"/>
                <a:gd name="connsiteX2275" fmla="*/ 499656 w 1465788"/>
                <a:gd name="connsiteY2275" fmla="*/ 132463 h 823796"/>
                <a:gd name="connsiteX2276" fmla="*/ 499400 w 1465788"/>
                <a:gd name="connsiteY2276" fmla="*/ 132378 h 823796"/>
                <a:gd name="connsiteX2277" fmla="*/ 499229 w 1465788"/>
                <a:gd name="connsiteY2277" fmla="*/ 132378 h 823796"/>
                <a:gd name="connsiteX2278" fmla="*/ 499229 w 1465788"/>
                <a:gd name="connsiteY2278" fmla="*/ 132378 h 823796"/>
                <a:gd name="connsiteX2279" fmla="*/ 489589 w 1465788"/>
                <a:gd name="connsiteY2279" fmla="*/ 128622 h 823796"/>
                <a:gd name="connsiteX2280" fmla="*/ 488991 w 1465788"/>
                <a:gd name="connsiteY2280" fmla="*/ 125294 h 823796"/>
                <a:gd name="connsiteX2281" fmla="*/ 488991 w 1465788"/>
                <a:gd name="connsiteY2281" fmla="*/ 125294 h 823796"/>
                <a:gd name="connsiteX2282" fmla="*/ 488991 w 1465788"/>
                <a:gd name="connsiteY2282" fmla="*/ 125294 h 823796"/>
                <a:gd name="connsiteX2283" fmla="*/ 488991 w 1465788"/>
                <a:gd name="connsiteY2283" fmla="*/ 125294 h 823796"/>
                <a:gd name="connsiteX2284" fmla="*/ 488991 w 1465788"/>
                <a:gd name="connsiteY2284" fmla="*/ 125294 h 823796"/>
                <a:gd name="connsiteX2285" fmla="*/ 486517 w 1465788"/>
                <a:gd name="connsiteY2285" fmla="*/ 116417 h 823796"/>
                <a:gd name="connsiteX2286" fmla="*/ 497438 w 1465788"/>
                <a:gd name="connsiteY2286" fmla="*/ 120514 h 823796"/>
                <a:gd name="connsiteX2287" fmla="*/ 499741 w 1465788"/>
                <a:gd name="connsiteY2287" fmla="*/ 132634 h 823796"/>
                <a:gd name="connsiteX2288" fmla="*/ 500253 w 1465788"/>
                <a:gd name="connsiteY2288" fmla="*/ 121368 h 823796"/>
                <a:gd name="connsiteX2289" fmla="*/ 515269 w 1465788"/>
                <a:gd name="connsiteY2289" fmla="*/ 127001 h 823796"/>
                <a:gd name="connsiteX2290" fmla="*/ 516037 w 1465788"/>
                <a:gd name="connsiteY2290" fmla="*/ 132890 h 823796"/>
                <a:gd name="connsiteX2291" fmla="*/ 516890 w 1465788"/>
                <a:gd name="connsiteY2291" fmla="*/ 139974 h 823796"/>
                <a:gd name="connsiteX2292" fmla="*/ 504007 w 1465788"/>
                <a:gd name="connsiteY2292" fmla="*/ 134341 h 823796"/>
                <a:gd name="connsiteX2293" fmla="*/ 500168 w 1465788"/>
                <a:gd name="connsiteY2293" fmla="*/ 121368 h 823796"/>
                <a:gd name="connsiteX2294" fmla="*/ 483190 w 1465788"/>
                <a:gd name="connsiteY2294" fmla="*/ 125976 h 823796"/>
                <a:gd name="connsiteX2295" fmla="*/ 472952 w 1465788"/>
                <a:gd name="connsiteY2295" fmla="*/ 122051 h 823796"/>
                <a:gd name="connsiteX2296" fmla="*/ 468771 w 1465788"/>
                <a:gd name="connsiteY2296" fmla="*/ 109163 h 823796"/>
                <a:gd name="connsiteX2297" fmla="*/ 480716 w 1465788"/>
                <a:gd name="connsiteY2297" fmla="*/ 114028 h 823796"/>
                <a:gd name="connsiteX2298" fmla="*/ 483190 w 1465788"/>
                <a:gd name="connsiteY2298" fmla="*/ 125976 h 823796"/>
                <a:gd name="connsiteX2299" fmla="*/ 466467 w 1465788"/>
                <a:gd name="connsiteY2299" fmla="*/ 119575 h 823796"/>
                <a:gd name="connsiteX2300" fmla="*/ 455803 w 1465788"/>
                <a:gd name="connsiteY2300" fmla="*/ 115479 h 823796"/>
                <a:gd name="connsiteX2301" fmla="*/ 455632 w 1465788"/>
                <a:gd name="connsiteY2301" fmla="*/ 114540 h 823796"/>
                <a:gd name="connsiteX2302" fmla="*/ 455632 w 1465788"/>
                <a:gd name="connsiteY2302" fmla="*/ 114540 h 823796"/>
                <a:gd name="connsiteX2303" fmla="*/ 455632 w 1465788"/>
                <a:gd name="connsiteY2303" fmla="*/ 114540 h 823796"/>
                <a:gd name="connsiteX2304" fmla="*/ 455632 w 1465788"/>
                <a:gd name="connsiteY2304" fmla="*/ 114540 h 823796"/>
                <a:gd name="connsiteX2305" fmla="*/ 455632 w 1465788"/>
                <a:gd name="connsiteY2305" fmla="*/ 114540 h 823796"/>
                <a:gd name="connsiteX2306" fmla="*/ 452305 w 1465788"/>
                <a:gd name="connsiteY2306" fmla="*/ 102591 h 823796"/>
                <a:gd name="connsiteX2307" fmla="*/ 463311 w 1465788"/>
                <a:gd name="connsiteY2307" fmla="*/ 107029 h 823796"/>
                <a:gd name="connsiteX2308" fmla="*/ 466467 w 1465788"/>
                <a:gd name="connsiteY2308" fmla="*/ 119661 h 823796"/>
                <a:gd name="connsiteX2309" fmla="*/ 450343 w 1465788"/>
                <a:gd name="connsiteY2309" fmla="*/ 117527 h 823796"/>
                <a:gd name="connsiteX2310" fmla="*/ 452731 w 1465788"/>
                <a:gd name="connsiteY2310" fmla="*/ 127257 h 823796"/>
                <a:gd name="connsiteX2311" fmla="*/ 431914 w 1465788"/>
                <a:gd name="connsiteY2311" fmla="*/ 119405 h 823796"/>
                <a:gd name="connsiteX2312" fmla="*/ 430464 w 1465788"/>
                <a:gd name="connsiteY2312" fmla="*/ 108992 h 823796"/>
                <a:gd name="connsiteX2313" fmla="*/ 450343 w 1465788"/>
                <a:gd name="connsiteY2313" fmla="*/ 117527 h 823796"/>
                <a:gd name="connsiteX2314" fmla="*/ 456742 w 1465788"/>
                <a:gd name="connsiteY2314" fmla="*/ 120258 h 823796"/>
                <a:gd name="connsiteX2315" fmla="*/ 467833 w 1465788"/>
                <a:gd name="connsiteY2315" fmla="*/ 125038 h 823796"/>
                <a:gd name="connsiteX2316" fmla="*/ 468003 w 1465788"/>
                <a:gd name="connsiteY2316" fmla="*/ 125550 h 823796"/>
                <a:gd name="connsiteX2317" fmla="*/ 468003 w 1465788"/>
                <a:gd name="connsiteY2317" fmla="*/ 125550 h 823796"/>
                <a:gd name="connsiteX2318" fmla="*/ 468003 w 1465788"/>
                <a:gd name="connsiteY2318" fmla="*/ 125635 h 823796"/>
                <a:gd name="connsiteX2319" fmla="*/ 468003 w 1465788"/>
                <a:gd name="connsiteY2319" fmla="*/ 125635 h 823796"/>
                <a:gd name="connsiteX2320" fmla="*/ 468003 w 1465788"/>
                <a:gd name="connsiteY2320" fmla="*/ 125721 h 823796"/>
                <a:gd name="connsiteX2321" fmla="*/ 470563 w 1465788"/>
                <a:gd name="connsiteY2321" fmla="*/ 133914 h 823796"/>
                <a:gd name="connsiteX2322" fmla="*/ 458448 w 1465788"/>
                <a:gd name="connsiteY2322" fmla="*/ 129220 h 823796"/>
                <a:gd name="connsiteX2323" fmla="*/ 456656 w 1465788"/>
                <a:gd name="connsiteY2323" fmla="*/ 120087 h 823796"/>
                <a:gd name="connsiteX2324" fmla="*/ 474573 w 1465788"/>
                <a:gd name="connsiteY2324" fmla="*/ 127940 h 823796"/>
                <a:gd name="connsiteX2325" fmla="*/ 484896 w 1465788"/>
                <a:gd name="connsiteY2325" fmla="*/ 132378 h 823796"/>
                <a:gd name="connsiteX2326" fmla="*/ 487029 w 1465788"/>
                <a:gd name="connsiteY2326" fmla="*/ 140400 h 823796"/>
                <a:gd name="connsiteX2327" fmla="*/ 476620 w 1465788"/>
                <a:gd name="connsiteY2327" fmla="*/ 136304 h 823796"/>
                <a:gd name="connsiteX2328" fmla="*/ 474573 w 1465788"/>
                <a:gd name="connsiteY2328" fmla="*/ 127940 h 823796"/>
                <a:gd name="connsiteX2329" fmla="*/ 498376 w 1465788"/>
                <a:gd name="connsiteY2329" fmla="*/ 115138 h 823796"/>
                <a:gd name="connsiteX2330" fmla="*/ 497694 w 1465788"/>
                <a:gd name="connsiteY2330" fmla="*/ 112748 h 823796"/>
                <a:gd name="connsiteX2331" fmla="*/ 496840 w 1465788"/>
                <a:gd name="connsiteY2331" fmla="*/ 109845 h 823796"/>
                <a:gd name="connsiteX2332" fmla="*/ 539755 w 1465788"/>
                <a:gd name="connsiteY2332" fmla="*/ 125976 h 823796"/>
                <a:gd name="connsiteX2333" fmla="*/ 541462 w 1465788"/>
                <a:gd name="connsiteY2333" fmla="*/ 134256 h 823796"/>
                <a:gd name="connsiteX2334" fmla="*/ 498376 w 1465788"/>
                <a:gd name="connsiteY2334" fmla="*/ 115138 h 823796"/>
                <a:gd name="connsiteX2335" fmla="*/ 495987 w 1465788"/>
                <a:gd name="connsiteY2335" fmla="*/ 113089 h 823796"/>
                <a:gd name="connsiteX2336" fmla="*/ 496244 w 1465788"/>
                <a:gd name="connsiteY2336" fmla="*/ 114284 h 823796"/>
                <a:gd name="connsiteX2337" fmla="*/ 486261 w 1465788"/>
                <a:gd name="connsiteY2337" fmla="*/ 110102 h 823796"/>
                <a:gd name="connsiteX2338" fmla="*/ 486261 w 1465788"/>
                <a:gd name="connsiteY2338" fmla="*/ 110102 h 823796"/>
                <a:gd name="connsiteX2339" fmla="*/ 486091 w 1465788"/>
                <a:gd name="connsiteY2339" fmla="*/ 110102 h 823796"/>
                <a:gd name="connsiteX2340" fmla="*/ 485920 w 1465788"/>
                <a:gd name="connsiteY2340" fmla="*/ 110102 h 823796"/>
                <a:gd name="connsiteX2341" fmla="*/ 485920 w 1465788"/>
                <a:gd name="connsiteY2341" fmla="*/ 110102 h 823796"/>
                <a:gd name="connsiteX2342" fmla="*/ 484299 w 1465788"/>
                <a:gd name="connsiteY2342" fmla="*/ 109504 h 823796"/>
                <a:gd name="connsiteX2343" fmla="*/ 482763 w 1465788"/>
                <a:gd name="connsiteY2343" fmla="*/ 104725 h 823796"/>
                <a:gd name="connsiteX2344" fmla="*/ 495219 w 1465788"/>
                <a:gd name="connsiteY2344" fmla="*/ 109504 h 823796"/>
                <a:gd name="connsiteX2345" fmla="*/ 495987 w 1465788"/>
                <a:gd name="connsiteY2345" fmla="*/ 113260 h 823796"/>
                <a:gd name="connsiteX2346" fmla="*/ 461946 w 1465788"/>
                <a:gd name="connsiteY2346" fmla="*/ 101396 h 823796"/>
                <a:gd name="connsiteX2347" fmla="*/ 450940 w 1465788"/>
                <a:gd name="connsiteY2347" fmla="*/ 97641 h 823796"/>
                <a:gd name="connsiteX2348" fmla="*/ 448636 w 1465788"/>
                <a:gd name="connsiteY2348" fmla="*/ 90215 h 823796"/>
                <a:gd name="connsiteX2349" fmla="*/ 460410 w 1465788"/>
                <a:gd name="connsiteY2349" fmla="*/ 95337 h 823796"/>
                <a:gd name="connsiteX2350" fmla="*/ 461946 w 1465788"/>
                <a:gd name="connsiteY2350" fmla="*/ 101396 h 823796"/>
                <a:gd name="connsiteX2351" fmla="*/ 443432 w 1465788"/>
                <a:gd name="connsiteY2351" fmla="*/ 87911 h 823796"/>
                <a:gd name="connsiteX2352" fmla="*/ 445394 w 1465788"/>
                <a:gd name="connsiteY2352" fmla="*/ 95763 h 823796"/>
                <a:gd name="connsiteX2353" fmla="*/ 427819 w 1465788"/>
                <a:gd name="connsiteY2353" fmla="*/ 90045 h 823796"/>
                <a:gd name="connsiteX2354" fmla="*/ 426369 w 1465788"/>
                <a:gd name="connsiteY2354" fmla="*/ 80401 h 823796"/>
                <a:gd name="connsiteX2355" fmla="*/ 443432 w 1465788"/>
                <a:gd name="connsiteY2355" fmla="*/ 87911 h 823796"/>
                <a:gd name="connsiteX2356" fmla="*/ 423297 w 1465788"/>
                <a:gd name="connsiteY2356" fmla="*/ 88594 h 823796"/>
                <a:gd name="connsiteX2357" fmla="*/ 412462 w 1465788"/>
                <a:gd name="connsiteY2357" fmla="*/ 85180 h 823796"/>
                <a:gd name="connsiteX2358" fmla="*/ 390450 w 1465788"/>
                <a:gd name="connsiteY2358" fmla="*/ 78437 h 823796"/>
                <a:gd name="connsiteX2359" fmla="*/ 389938 w 1465788"/>
                <a:gd name="connsiteY2359" fmla="*/ 75621 h 823796"/>
                <a:gd name="connsiteX2360" fmla="*/ 389085 w 1465788"/>
                <a:gd name="connsiteY2360" fmla="*/ 65123 h 823796"/>
                <a:gd name="connsiteX2361" fmla="*/ 389170 w 1465788"/>
                <a:gd name="connsiteY2361" fmla="*/ 64099 h 823796"/>
                <a:gd name="connsiteX2362" fmla="*/ 399323 w 1465788"/>
                <a:gd name="connsiteY2362" fmla="*/ 68537 h 823796"/>
                <a:gd name="connsiteX2363" fmla="*/ 422359 w 1465788"/>
                <a:gd name="connsiteY2363" fmla="*/ 78694 h 823796"/>
                <a:gd name="connsiteX2364" fmla="*/ 423297 w 1465788"/>
                <a:gd name="connsiteY2364" fmla="*/ 88594 h 823796"/>
                <a:gd name="connsiteX2365" fmla="*/ 383795 w 1465788"/>
                <a:gd name="connsiteY2365" fmla="*/ 89362 h 823796"/>
                <a:gd name="connsiteX2366" fmla="*/ 389938 w 1465788"/>
                <a:gd name="connsiteY2366" fmla="*/ 91923 h 823796"/>
                <a:gd name="connsiteX2367" fmla="*/ 391303 w 1465788"/>
                <a:gd name="connsiteY2367" fmla="*/ 104298 h 823796"/>
                <a:gd name="connsiteX2368" fmla="*/ 379785 w 1465788"/>
                <a:gd name="connsiteY2368" fmla="*/ 100031 h 823796"/>
                <a:gd name="connsiteX2369" fmla="*/ 383795 w 1465788"/>
                <a:gd name="connsiteY2369" fmla="*/ 89362 h 823796"/>
                <a:gd name="connsiteX2370" fmla="*/ 393095 w 1465788"/>
                <a:gd name="connsiteY2370" fmla="*/ 93288 h 823796"/>
                <a:gd name="connsiteX2371" fmla="*/ 411523 w 1465788"/>
                <a:gd name="connsiteY2371" fmla="*/ 100969 h 823796"/>
                <a:gd name="connsiteX2372" fmla="*/ 424918 w 1465788"/>
                <a:gd name="connsiteY2372" fmla="*/ 106688 h 823796"/>
                <a:gd name="connsiteX2373" fmla="*/ 425942 w 1465788"/>
                <a:gd name="connsiteY2373" fmla="*/ 117186 h 823796"/>
                <a:gd name="connsiteX2374" fmla="*/ 410841 w 1465788"/>
                <a:gd name="connsiteY2374" fmla="*/ 111553 h 823796"/>
                <a:gd name="connsiteX2375" fmla="*/ 395313 w 1465788"/>
                <a:gd name="connsiteY2375" fmla="*/ 105834 h 823796"/>
                <a:gd name="connsiteX2376" fmla="*/ 392924 w 1465788"/>
                <a:gd name="connsiteY2376" fmla="*/ 93203 h 823796"/>
                <a:gd name="connsiteX2377" fmla="*/ 461690 w 1465788"/>
                <a:gd name="connsiteY2377" fmla="*/ 147484 h 823796"/>
                <a:gd name="connsiteX2378" fmla="*/ 459471 w 1465788"/>
                <a:gd name="connsiteY2378" fmla="*/ 134341 h 823796"/>
                <a:gd name="connsiteX2379" fmla="*/ 472525 w 1465788"/>
                <a:gd name="connsiteY2379" fmla="*/ 140059 h 823796"/>
                <a:gd name="connsiteX2380" fmla="*/ 477388 w 1465788"/>
                <a:gd name="connsiteY2380" fmla="*/ 155678 h 823796"/>
                <a:gd name="connsiteX2381" fmla="*/ 461860 w 1465788"/>
                <a:gd name="connsiteY2381" fmla="*/ 149106 h 823796"/>
                <a:gd name="connsiteX2382" fmla="*/ 461604 w 1465788"/>
                <a:gd name="connsiteY2382" fmla="*/ 147484 h 823796"/>
                <a:gd name="connsiteX2383" fmla="*/ 478071 w 1465788"/>
                <a:gd name="connsiteY2383" fmla="*/ 142449 h 823796"/>
                <a:gd name="connsiteX2384" fmla="*/ 488820 w 1465788"/>
                <a:gd name="connsiteY2384" fmla="*/ 147143 h 823796"/>
                <a:gd name="connsiteX2385" fmla="*/ 492574 w 1465788"/>
                <a:gd name="connsiteY2385" fmla="*/ 162079 h 823796"/>
                <a:gd name="connsiteX2386" fmla="*/ 481398 w 1465788"/>
                <a:gd name="connsiteY2386" fmla="*/ 157385 h 823796"/>
                <a:gd name="connsiteX2387" fmla="*/ 478071 w 1465788"/>
                <a:gd name="connsiteY2387" fmla="*/ 142449 h 823796"/>
                <a:gd name="connsiteX2388" fmla="*/ 510406 w 1465788"/>
                <a:gd name="connsiteY2388" fmla="*/ 156787 h 823796"/>
                <a:gd name="connsiteX2389" fmla="*/ 510406 w 1465788"/>
                <a:gd name="connsiteY2389" fmla="*/ 156787 h 823796"/>
                <a:gd name="connsiteX2390" fmla="*/ 510406 w 1465788"/>
                <a:gd name="connsiteY2390" fmla="*/ 156787 h 823796"/>
                <a:gd name="connsiteX2391" fmla="*/ 510406 w 1465788"/>
                <a:gd name="connsiteY2391" fmla="*/ 156787 h 823796"/>
                <a:gd name="connsiteX2392" fmla="*/ 510406 w 1465788"/>
                <a:gd name="connsiteY2392" fmla="*/ 156787 h 823796"/>
                <a:gd name="connsiteX2393" fmla="*/ 510235 w 1465788"/>
                <a:gd name="connsiteY2393" fmla="*/ 156105 h 823796"/>
                <a:gd name="connsiteX2394" fmla="*/ 519791 w 1465788"/>
                <a:gd name="connsiteY2394" fmla="*/ 159946 h 823796"/>
                <a:gd name="connsiteX2395" fmla="*/ 524654 w 1465788"/>
                <a:gd name="connsiteY2395" fmla="*/ 176673 h 823796"/>
                <a:gd name="connsiteX2396" fmla="*/ 513392 w 1465788"/>
                <a:gd name="connsiteY2396" fmla="*/ 171553 h 823796"/>
                <a:gd name="connsiteX2397" fmla="*/ 510406 w 1465788"/>
                <a:gd name="connsiteY2397" fmla="*/ 156873 h 823796"/>
                <a:gd name="connsiteX2398" fmla="*/ 580878 w 1465788"/>
                <a:gd name="connsiteY2398" fmla="*/ 184611 h 823796"/>
                <a:gd name="connsiteX2399" fmla="*/ 587106 w 1465788"/>
                <a:gd name="connsiteY2399" fmla="*/ 187172 h 823796"/>
                <a:gd name="connsiteX2400" fmla="*/ 606814 w 1465788"/>
                <a:gd name="connsiteY2400" fmla="*/ 195365 h 823796"/>
                <a:gd name="connsiteX2401" fmla="*/ 608094 w 1465788"/>
                <a:gd name="connsiteY2401" fmla="*/ 204156 h 823796"/>
                <a:gd name="connsiteX2402" fmla="*/ 581731 w 1465788"/>
                <a:gd name="connsiteY2402" fmla="*/ 189647 h 823796"/>
                <a:gd name="connsiteX2403" fmla="*/ 580878 w 1465788"/>
                <a:gd name="connsiteY2403" fmla="*/ 184611 h 823796"/>
                <a:gd name="connsiteX2404" fmla="*/ 884778 w 1465788"/>
                <a:gd name="connsiteY2404" fmla="*/ 343445 h 823796"/>
                <a:gd name="connsiteX2405" fmla="*/ 869591 w 1465788"/>
                <a:gd name="connsiteY2405" fmla="*/ 324241 h 823796"/>
                <a:gd name="connsiteX2406" fmla="*/ 881024 w 1465788"/>
                <a:gd name="connsiteY2406" fmla="*/ 329191 h 823796"/>
                <a:gd name="connsiteX2407" fmla="*/ 881024 w 1465788"/>
                <a:gd name="connsiteY2407" fmla="*/ 329191 h 823796"/>
                <a:gd name="connsiteX2408" fmla="*/ 881024 w 1465788"/>
                <a:gd name="connsiteY2408" fmla="*/ 329191 h 823796"/>
                <a:gd name="connsiteX2409" fmla="*/ 881024 w 1465788"/>
                <a:gd name="connsiteY2409" fmla="*/ 329191 h 823796"/>
                <a:gd name="connsiteX2410" fmla="*/ 881024 w 1465788"/>
                <a:gd name="connsiteY2410" fmla="*/ 329191 h 823796"/>
                <a:gd name="connsiteX2411" fmla="*/ 887508 w 1465788"/>
                <a:gd name="connsiteY2411" fmla="*/ 331837 h 823796"/>
                <a:gd name="connsiteX2412" fmla="*/ 914554 w 1465788"/>
                <a:gd name="connsiteY2412" fmla="*/ 362818 h 823796"/>
                <a:gd name="connsiteX2413" fmla="*/ 892371 w 1465788"/>
                <a:gd name="connsiteY2413" fmla="*/ 352833 h 823796"/>
                <a:gd name="connsiteX2414" fmla="*/ 884607 w 1465788"/>
                <a:gd name="connsiteY2414" fmla="*/ 343359 h 823796"/>
                <a:gd name="connsiteX2415" fmla="*/ 897064 w 1465788"/>
                <a:gd name="connsiteY2415" fmla="*/ 335763 h 823796"/>
                <a:gd name="connsiteX2416" fmla="*/ 919929 w 1465788"/>
                <a:gd name="connsiteY2416" fmla="*/ 345151 h 823796"/>
                <a:gd name="connsiteX2417" fmla="*/ 938784 w 1465788"/>
                <a:gd name="connsiteY2417" fmla="*/ 365721 h 823796"/>
                <a:gd name="connsiteX2418" fmla="*/ 951240 w 1465788"/>
                <a:gd name="connsiteY2418" fmla="*/ 379376 h 823796"/>
                <a:gd name="connsiteX2419" fmla="*/ 933665 w 1465788"/>
                <a:gd name="connsiteY2419" fmla="*/ 370158 h 823796"/>
                <a:gd name="connsiteX2420" fmla="*/ 933579 w 1465788"/>
                <a:gd name="connsiteY2420" fmla="*/ 370415 h 823796"/>
                <a:gd name="connsiteX2421" fmla="*/ 943988 w 1465788"/>
                <a:gd name="connsiteY2421" fmla="*/ 376389 h 823796"/>
                <a:gd name="connsiteX2422" fmla="*/ 919758 w 1465788"/>
                <a:gd name="connsiteY2422" fmla="*/ 365208 h 823796"/>
                <a:gd name="connsiteX2423" fmla="*/ 897149 w 1465788"/>
                <a:gd name="connsiteY2423" fmla="*/ 335763 h 823796"/>
                <a:gd name="connsiteX2424" fmla="*/ 952008 w 1465788"/>
                <a:gd name="connsiteY2424" fmla="*/ 379803 h 823796"/>
                <a:gd name="connsiteX2425" fmla="*/ 940149 w 1465788"/>
                <a:gd name="connsiteY2425" fmla="*/ 364696 h 823796"/>
                <a:gd name="connsiteX2426" fmla="*/ 927266 w 1465788"/>
                <a:gd name="connsiteY2426" fmla="*/ 348224 h 823796"/>
                <a:gd name="connsiteX2427" fmla="*/ 950899 w 1465788"/>
                <a:gd name="connsiteY2427" fmla="*/ 357954 h 823796"/>
                <a:gd name="connsiteX2428" fmla="*/ 952776 w 1465788"/>
                <a:gd name="connsiteY2428" fmla="*/ 360258 h 823796"/>
                <a:gd name="connsiteX2429" fmla="*/ 952776 w 1465788"/>
                <a:gd name="connsiteY2429" fmla="*/ 360258 h 823796"/>
                <a:gd name="connsiteX2430" fmla="*/ 952776 w 1465788"/>
                <a:gd name="connsiteY2430" fmla="*/ 360258 h 823796"/>
                <a:gd name="connsiteX2431" fmla="*/ 952776 w 1465788"/>
                <a:gd name="connsiteY2431" fmla="*/ 360258 h 823796"/>
                <a:gd name="connsiteX2432" fmla="*/ 952776 w 1465788"/>
                <a:gd name="connsiteY2432" fmla="*/ 360258 h 823796"/>
                <a:gd name="connsiteX2433" fmla="*/ 954226 w 1465788"/>
                <a:gd name="connsiteY2433" fmla="*/ 361880 h 823796"/>
                <a:gd name="connsiteX2434" fmla="*/ 945353 w 1465788"/>
                <a:gd name="connsiteY2434" fmla="*/ 357100 h 823796"/>
                <a:gd name="connsiteX2435" fmla="*/ 945268 w 1465788"/>
                <a:gd name="connsiteY2435" fmla="*/ 357356 h 823796"/>
                <a:gd name="connsiteX2436" fmla="*/ 955677 w 1465788"/>
                <a:gd name="connsiteY2436" fmla="*/ 363501 h 823796"/>
                <a:gd name="connsiteX2437" fmla="*/ 981613 w 1465788"/>
                <a:gd name="connsiteY2437" fmla="*/ 391154 h 823796"/>
                <a:gd name="connsiteX2438" fmla="*/ 986988 w 1465788"/>
                <a:gd name="connsiteY2438" fmla="*/ 396872 h 823796"/>
                <a:gd name="connsiteX2439" fmla="*/ 970948 w 1465788"/>
                <a:gd name="connsiteY2439" fmla="*/ 389191 h 823796"/>
                <a:gd name="connsiteX2440" fmla="*/ 959260 w 1465788"/>
                <a:gd name="connsiteY2440" fmla="*/ 383643 h 823796"/>
                <a:gd name="connsiteX2441" fmla="*/ 951923 w 1465788"/>
                <a:gd name="connsiteY2441" fmla="*/ 379803 h 823796"/>
                <a:gd name="connsiteX2442" fmla="*/ 988865 w 1465788"/>
                <a:gd name="connsiteY2442" fmla="*/ 398836 h 823796"/>
                <a:gd name="connsiteX2443" fmla="*/ 989292 w 1465788"/>
                <a:gd name="connsiteY2443" fmla="*/ 399348 h 823796"/>
                <a:gd name="connsiteX2444" fmla="*/ 985879 w 1465788"/>
                <a:gd name="connsiteY2444" fmla="*/ 397555 h 823796"/>
                <a:gd name="connsiteX2445" fmla="*/ 988865 w 1465788"/>
                <a:gd name="connsiteY2445" fmla="*/ 398836 h 823796"/>
                <a:gd name="connsiteX2446" fmla="*/ 1090563 w 1465788"/>
                <a:gd name="connsiteY2446" fmla="*/ 459262 h 823796"/>
                <a:gd name="connsiteX2447" fmla="*/ 1093805 w 1465788"/>
                <a:gd name="connsiteY2447" fmla="*/ 463188 h 823796"/>
                <a:gd name="connsiteX2448" fmla="*/ 1106688 w 1465788"/>
                <a:gd name="connsiteY2448" fmla="*/ 478381 h 823796"/>
                <a:gd name="connsiteX2449" fmla="*/ 1106859 w 1465788"/>
                <a:gd name="connsiteY2449" fmla="*/ 478210 h 823796"/>
                <a:gd name="connsiteX2450" fmla="*/ 1095256 w 1465788"/>
                <a:gd name="connsiteY2450" fmla="*/ 462164 h 823796"/>
                <a:gd name="connsiteX2451" fmla="*/ 1094658 w 1465788"/>
                <a:gd name="connsiteY2451" fmla="*/ 461396 h 823796"/>
                <a:gd name="connsiteX2452" fmla="*/ 1114196 w 1465788"/>
                <a:gd name="connsiteY2452" fmla="*/ 471638 h 823796"/>
                <a:gd name="connsiteX2453" fmla="*/ 1118632 w 1465788"/>
                <a:gd name="connsiteY2453" fmla="*/ 484952 h 823796"/>
                <a:gd name="connsiteX2454" fmla="*/ 1108907 w 1465788"/>
                <a:gd name="connsiteY2454" fmla="*/ 482306 h 823796"/>
                <a:gd name="connsiteX2455" fmla="*/ 1108907 w 1465788"/>
                <a:gd name="connsiteY2455" fmla="*/ 482306 h 823796"/>
                <a:gd name="connsiteX2456" fmla="*/ 1108650 w 1465788"/>
                <a:gd name="connsiteY2456" fmla="*/ 482306 h 823796"/>
                <a:gd name="connsiteX2457" fmla="*/ 1108395 w 1465788"/>
                <a:gd name="connsiteY2457" fmla="*/ 482306 h 823796"/>
                <a:gd name="connsiteX2458" fmla="*/ 1108395 w 1465788"/>
                <a:gd name="connsiteY2458" fmla="*/ 482306 h 823796"/>
                <a:gd name="connsiteX2459" fmla="*/ 1096450 w 1465788"/>
                <a:gd name="connsiteY2459" fmla="*/ 479575 h 823796"/>
                <a:gd name="connsiteX2460" fmla="*/ 1089795 w 1465788"/>
                <a:gd name="connsiteY2460" fmla="*/ 465578 h 823796"/>
                <a:gd name="connsiteX2461" fmla="*/ 1085444 w 1465788"/>
                <a:gd name="connsiteY2461" fmla="*/ 456702 h 823796"/>
                <a:gd name="connsiteX2462" fmla="*/ 1090563 w 1465788"/>
                <a:gd name="connsiteY2462" fmla="*/ 459433 h 823796"/>
                <a:gd name="connsiteX2463" fmla="*/ 1125714 w 1465788"/>
                <a:gd name="connsiteY2463" fmla="*/ 492292 h 823796"/>
                <a:gd name="connsiteX2464" fmla="*/ 1151906 w 1465788"/>
                <a:gd name="connsiteY2464" fmla="*/ 498864 h 823796"/>
                <a:gd name="connsiteX2465" fmla="*/ 1152418 w 1465788"/>
                <a:gd name="connsiteY2465" fmla="*/ 499035 h 823796"/>
                <a:gd name="connsiteX2466" fmla="*/ 1160182 w 1465788"/>
                <a:gd name="connsiteY2466" fmla="*/ 509277 h 823796"/>
                <a:gd name="connsiteX2467" fmla="*/ 1130065 w 1465788"/>
                <a:gd name="connsiteY2467" fmla="*/ 503643 h 823796"/>
                <a:gd name="connsiteX2468" fmla="*/ 1125714 w 1465788"/>
                <a:gd name="connsiteY2468" fmla="*/ 492292 h 823796"/>
                <a:gd name="connsiteX2469" fmla="*/ 1154210 w 1465788"/>
                <a:gd name="connsiteY2469" fmla="*/ 499461 h 823796"/>
                <a:gd name="connsiteX2470" fmla="*/ 1177416 w 1465788"/>
                <a:gd name="connsiteY2470" fmla="*/ 505777 h 823796"/>
                <a:gd name="connsiteX2471" fmla="*/ 1183132 w 1465788"/>
                <a:gd name="connsiteY2471" fmla="*/ 513459 h 823796"/>
                <a:gd name="connsiteX2472" fmla="*/ 1168202 w 1465788"/>
                <a:gd name="connsiteY2472" fmla="*/ 510727 h 823796"/>
                <a:gd name="connsiteX2473" fmla="*/ 1160609 w 1465788"/>
                <a:gd name="connsiteY2473" fmla="*/ 509277 h 823796"/>
                <a:gd name="connsiteX2474" fmla="*/ 1154125 w 1465788"/>
                <a:gd name="connsiteY2474" fmla="*/ 499376 h 823796"/>
                <a:gd name="connsiteX2475" fmla="*/ 1182535 w 1465788"/>
                <a:gd name="connsiteY2475" fmla="*/ 507228 h 823796"/>
                <a:gd name="connsiteX2476" fmla="*/ 1195760 w 1465788"/>
                <a:gd name="connsiteY2476" fmla="*/ 511069 h 823796"/>
                <a:gd name="connsiteX2477" fmla="*/ 1199343 w 1465788"/>
                <a:gd name="connsiteY2477" fmla="*/ 516446 h 823796"/>
                <a:gd name="connsiteX2478" fmla="*/ 1187142 w 1465788"/>
                <a:gd name="connsiteY2478" fmla="*/ 514226 h 823796"/>
                <a:gd name="connsiteX2479" fmla="*/ 1182535 w 1465788"/>
                <a:gd name="connsiteY2479" fmla="*/ 507228 h 823796"/>
                <a:gd name="connsiteX2480" fmla="*/ 1194138 w 1465788"/>
                <a:gd name="connsiteY2480" fmla="*/ 508679 h 823796"/>
                <a:gd name="connsiteX2481" fmla="*/ 1180317 w 1465788"/>
                <a:gd name="connsiteY2481" fmla="*/ 503985 h 823796"/>
                <a:gd name="connsiteX2482" fmla="*/ 1169396 w 1465788"/>
                <a:gd name="connsiteY2482" fmla="*/ 487683 h 823796"/>
                <a:gd name="connsiteX2483" fmla="*/ 1178440 w 1465788"/>
                <a:gd name="connsiteY2483" fmla="*/ 492292 h 823796"/>
                <a:gd name="connsiteX2484" fmla="*/ 1185521 w 1465788"/>
                <a:gd name="connsiteY2484" fmla="*/ 495877 h 823796"/>
                <a:gd name="connsiteX2485" fmla="*/ 1194053 w 1465788"/>
                <a:gd name="connsiteY2485" fmla="*/ 508679 h 823796"/>
                <a:gd name="connsiteX2486" fmla="*/ 1179123 w 1465788"/>
                <a:gd name="connsiteY2486" fmla="*/ 490585 h 823796"/>
                <a:gd name="connsiteX2487" fmla="*/ 1168458 w 1465788"/>
                <a:gd name="connsiteY2487" fmla="*/ 486147 h 823796"/>
                <a:gd name="connsiteX2488" fmla="*/ 1159926 w 1465788"/>
                <a:gd name="connsiteY2488" fmla="*/ 473601 h 823796"/>
                <a:gd name="connsiteX2489" fmla="*/ 1170420 w 1465788"/>
                <a:gd name="connsiteY2489" fmla="*/ 478636 h 823796"/>
                <a:gd name="connsiteX2490" fmla="*/ 1176733 w 1465788"/>
                <a:gd name="connsiteY2490" fmla="*/ 481624 h 823796"/>
                <a:gd name="connsiteX2491" fmla="*/ 1182023 w 1465788"/>
                <a:gd name="connsiteY2491" fmla="*/ 490329 h 823796"/>
                <a:gd name="connsiteX2492" fmla="*/ 1182023 w 1465788"/>
                <a:gd name="connsiteY2492" fmla="*/ 490329 h 823796"/>
                <a:gd name="connsiteX2493" fmla="*/ 1182023 w 1465788"/>
                <a:gd name="connsiteY2493" fmla="*/ 490329 h 823796"/>
                <a:gd name="connsiteX2494" fmla="*/ 1182023 w 1465788"/>
                <a:gd name="connsiteY2494" fmla="*/ 490329 h 823796"/>
                <a:gd name="connsiteX2495" fmla="*/ 1182023 w 1465788"/>
                <a:gd name="connsiteY2495" fmla="*/ 490329 h 823796"/>
                <a:gd name="connsiteX2496" fmla="*/ 1183303 w 1465788"/>
                <a:gd name="connsiteY2496" fmla="*/ 492207 h 823796"/>
                <a:gd name="connsiteX2497" fmla="*/ 1179123 w 1465788"/>
                <a:gd name="connsiteY2497" fmla="*/ 490500 h 823796"/>
                <a:gd name="connsiteX2498" fmla="*/ 1186972 w 1465788"/>
                <a:gd name="connsiteY2498" fmla="*/ 487427 h 823796"/>
                <a:gd name="connsiteX2499" fmla="*/ 1186972 w 1465788"/>
                <a:gd name="connsiteY2499" fmla="*/ 487427 h 823796"/>
                <a:gd name="connsiteX2500" fmla="*/ 1186886 w 1465788"/>
                <a:gd name="connsiteY2500" fmla="*/ 487257 h 823796"/>
                <a:gd name="connsiteX2501" fmla="*/ 1186886 w 1465788"/>
                <a:gd name="connsiteY2501" fmla="*/ 487086 h 823796"/>
                <a:gd name="connsiteX2502" fmla="*/ 1186801 w 1465788"/>
                <a:gd name="connsiteY2502" fmla="*/ 487086 h 823796"/>
                <a:gd name="connsiteX2503" fmla="*/ 1186204 w 1465788"/>
                <a:gd name="connsiteY2503" fmla="*/ 486147 h 823796"/>
                <a:gd name="connsiteX2504" fmla="*/ 1205315 w 1465788"/>
                <a:gd name="connsiteY2504" fmla="*/ 495279 h 823796"/>
                <a:gd name="connsiteX2505" fmla="*/ 1205400 w 1465788"/>
                <a:gd name="connsiteY2505" fmla="*/ 495023 h 823796"/>
                <a:gd name="connsiteX2506" fmla="*/ 1192347 w 1465788"/>
                <a:gd name="connsiteY2506" fmla="*/ 488195 h 823796"/>
                <a:gd name="connsiteX2507" fmla="*/ 1209069 w 1465788"/>
                <a:gd name="connsiteY2507" fmla="*/ 495962 h 823796"/>
                <a:gd name="connsiteX2508" fmla="*/ 1217003 w 1465788"/>
                <a:gd name="connsiteY2508" fmla="*/ 506289 h 823796"/>
                <a:gd name="connsiteX2509" fmla="*/ 1192176 w 1465788"/>
                <a:gd name="connsiteY2509" fmla="*/ 495962 h 823796"/>
                <a:gd name="connsiteX2510" fmla="*/ 1186972 w 1465788"/>
                <a:gd name="connsiteY2510" fmla="*/ 487342 h 823796"/>
                <a:gd name="connsiteX2511" fmla="*/ 1244305 w 1465788"/>
                <a:gd name="connsiteY2511" fmla="*/ 511581 h 823796"/>
                <a:gd name="connsiteX2512" fmla="*/ 1259320 w 1465788"/>
                <a:gd name="connsiteY2512" fmla="*/ 517726 h 823796"/>
                <a:gd name="connsiteX2513" fmla="*/ 1270412 w 1465788"/>
                <a:gd name="connsiteY2513" fmla="*/ 531979 h 823796"/>
                <a:gd name="connsiteX2514" fmla="*/ 1251898 w 1465788"/>
                <a:gd name="connsiteY2514" fmla="*/ 522591 h 823796"/>
                <a:gd name="connsiteX2515" fmla="*/ 1244305 w 1465788"/>
                <a:gd name="connsiteY2515" fmla="*/ 511581 h 823796"/>
                <a:gd name="connsiteX2516" fmla="*/ 1274166 w 1465788"/>
                <a:gd name="connsiteY2516" fmla="*/ 536759 h 823796"/>
                <a:gd name="connsiteX2517" fmla="*/ 1289097 w 1465788"/>
                <a:gd name="connsiteY2517" fmla="*/ 555621 h 823796"/>
                <a:gd name="connsiteX2518" fmla="*/ 1301126 w 1465788"/>
                <a:gd name="connsiteY2518" fmla="*/ 570898 h 823796"/>
                <a:gd name="connsiteX2519" fmla="*/ 1301297 w 1465788"/>
                <a:gd name="connsiteY2519" fmla="*/ 570727 h 823796"/>
                <a:gd name="connsiteX2520" fmla="*/ 1290547 w 1465788"/>
                <a:gd name="connsiteY2520" fmla="*/ 554682 h 823796"/>
                <a:gd name="connsiteX2521" fmla="*/ 1280309 w 1465788"/>
                <a:gd name="connsiteY2521" fmla="*/ 539234 h 823796"/>
                <a:gd name="connsiteX2522" fmla="*/ 1284319 w 1465788"/>
                <a:gd name="connsiteY2522" fmla="*/ 540855 h 823796"/>
                <a:gd name="connsiteX2523" fmla="*/ 1303515 w 1465788"/>
                <a:gd name="connsiteY2523" fmla="*/ 548878 h 823796"/>
                <a:gd name="connsiteX2524" fmla="*/ 1303600 w 1465788"/>
                <a:gd name="connsiteY2524" fmla="*/ 548622 h 823796"/>
                <a:gd name="connsiteX2525" fmla="*/ 1285172 w 1465788"/>
                <a:gd name="connsiteY2525" fmla="*/ 539319 h 823796"/>
                <a:gd name="connsiteX2526" fmla="*/ 1278090 w 1465788"/>
                <a:gd name="connsiteY2526" fmla="*/ 535734 h 823796"/>
                <a:gd name="connsiteX2527" fmla="*/ 1268449 w 1465788"/>
                <a:gd name="connsiteY2527" fmla="*/ 521311 h 823796"/>
                <a:gd name="connsiteX2528" fmla="*/ 1284831 w 1465788"/>
                <a:gd name="connsiteY2528" fmla="*/ 527968 h 823796"/>
                <a:gd name="connsiteX2529" fmla="*/ 1314094 w 1465788"/>
                <a:gd name="connsiteY2529" fmla="*/ 559376 h 823796"/>
                <a:gd name="connsiteX2530" fmla="*/ 1324418 w 1465788"/>
                <a:gd name="connsiteY2530" fmla="*/ 570301 h 823796"/>
                <a:gd name="connsiteX2531" fmla="*/ 1290035 w 1465788"/>
                <a:gd name="connsiteY2531" fmla="*/ 576275 h 823796"/>
                <a:gd name="connsiteX2532" fmla="*/ 1277152 w 1465788"/>
                <a:gd name="connsiteY2532" fmla="*/ 558693 h 823796"/>
                <a:gd name="connsiteX2533" fmla="*/ 1256676 w 1465788"/>
                <a:gd name="connsiteY2533" fmla="*/ 529504 h 823796"/>
                <a:gd name="connsiteX2534" fmla="*/ 1274166 w 1465788"/>
                <a:gd name="connsiteY2534" fmla="*/ 536759 h 823796"/>
                <a:gd name="connsiteX2535" fmla="*/ 1315459 w 1465788"/>
                <a:gd name="connsiteY2535" fmla="*/ 558437 h 823796"/>
                <a:gd name="connsiteX2536" fmla="*/ 1294472 w 1465788"/>
                <a:gd name="connsiteY2536" fmla="*/ 531979 h 823796"/>
                <a:gd name="connsiteX2537" fmla="*/ 1301979 w 1465788"/>
                <a:gd name="connsiteY2537" fmla="*/ 534967 h 823796"/>
                <a:gd name="connsiteX2538" fmla="*/ 1321773 w 1465788"/>
                <a:gd name="connsiteY2538" fmla="*/ 557157 h 823796"/>
                <a:gd name="connsiteX2539" fmla="*/ 1330816 w 1465788"/>
                <a:gd name="connsiteY2539" fmla="*/ 567143 h 823796"/>
                <a:gd name="connsiteX2540" fmla="*/ 1330987 w 1465788"/>
                <a:gd name="connsiteY2540" fmla="*/ 566972 h 823796"/>
                <a:gd name="connsiteX2541" fmla="*/ 1323138 w 1465788"/>
                <a:gd name="connsiteY2541" fmla="*/ 556133 h 823796"/>
                <a:gd name="connsiteX2542" fmla="*/ 1310767 w 1465788"/>
                <a:gd name="connsiteY2542" fmla="*/ 538551 h 823796"/>
                <a:gd name="connsiteX2543" fmla="*/ 1320067 w 1465788"/>
                <a:gd name="connsiteY2543" fmla="*/ 542306 h 823796"/>
                <a:gd name="connsiteX2544" fmla="*/ 1340031 w 1465788"/>
                <a:gd name="connsiteY2544" fmla="*/ 567655 h 823796"/>
                <a:gd name="connsiteX2545" fmla="*/ 1325186 w 1465788"/>
                <a:gd name="connsiteY2545" fmla="*/ 570215 h 823796"/>
                <a:gd name="connsiteX2546" fmla="*/ 1315545 w 1465788"/>
                <a:gd name="connsiteY2546" fmla="*/ 558437 h 823796"/>
                <a:gd name="connsiteX2547" fmla="*/ 1328172 w 1465788"/>
                <a:gd name="connsiteY2547" fmla="*/ 545635 h 823796"/>
                <a:gd name="connsiteX2548" fmla="*/ 1334656 w 1465788"/>
                <a:gd name="connsiteY2548" fmla="*/ 548281 h 823796"/>
                <a:gd name="connsiteX2549" fmla="*/ 1334741 w 1465788"/>
                <a:gd name="connsiteY2549" fmla="*/ 548025 h 823796"/>
                <a:gd name="connsiteX2550" fmla="*/ 1327574 w 1465788"/>
                <a:gd name="connsiteY2550" fmla="*/ 544696 h 823796"/>
                <a:gd name="connsiteX2551" fmla="*/ 1318190 w 1465788"/>
                <a:gd name="connsiteY2551" fmla="*/ 530699 h 823796"/>
                <a:gd name="connsiteX2552" fmla="*/ 1332096 w 1465788"/>
                <a:gd name="connsiteY2552" fmla="*/ 536929 h 823796"/>
                <a:gd name="connsiteX2553" fmla="*/ 1356838 w 1465788"/>
                <a:gd name="connsiteY2553" fmla="*/ 564326 h 823796"/>
                <a:gd name="connsiteX2554" fmla="*/ 1357180 w 1465788"/>
                <a:gd name="connsiteY2554" fmla="*/ 564753 h 823796"/>
                <a:gd name="connsiteX2555" fmla="*/ 1342420 w 1465788"/>
                <a:gd name="connsiteY2555" fmla="*/ 567314 h 823796"/>
                <a:gd name="connsiteX2556" fmla="*/ 1328257 w 1465788"/>
                <a:gd name="connsiteY2556" fmla="*/ 545720 h 823796"/>
                <a:gd name="connsiteX2557" fmla="*/ 1358203 w 1465788"/>
                <a:gd name="connsiteY2557" fmla="*/ 563217 h 823796"/>
                <a:gd name="connsiteX2558" fmla="*/ 1342676 w 1465788"/>
                <a:gd name="connsiteY2558" fmla="*/ 541538 h 823796"/>
                <a:gd name="connsiteX2559" fmla="*/ 1346003 w 1465788"/>
                <a:gd name="connsiteY2559" fmla="*/ 542989 h 823796"/>
                <a:gd name="connsiteX2560" fmla="*/ 1369124 w 1465788"/>
                <a:gd name="connsiteY2560" fmla="*/ 553316 h 823796"/>
                <a:gd name="connsiteX2561" fmla="*/ 1371854 w 1465788"/>
                <a:gd name="connsiteY2561" fmla="*/ 555706 h 823796"/>
                <a:gd name="connsiteX2562" fmla="*/ 1372025 w 1465788"/>
                <a:gd name="connsiteY2562" fmla="*/ 555535 h 823796"/>
                <a:gd name="connsiteX2563" fmla="*/ 1370745 w 1465788"/>
                <a:gd name="connsiteY2563" fmla="*/ 553999 h 823796"/>
                <a:gd name="connsiteX2564" fmla="*/ 1378765 w 1465788"/>
                <a:gd name="connsiteY2564" fmla="*/ 557584 h 823796"/>
                <a:gd name="connsiteX2565" fmla="*/ 1378850 w 1465788"/>
                <a:gd name="connsiteY2565" fmla="*/ 557328 h 823796"/>
                <a:gd name="connsiteX2566" fmla="*/ 1369721 w 1465788"/>
                <a:gd name="connsiteY2566" fmla="*/ 552804 h 823796"/>
                <a:gd name="connsiteX2567" fmla="*/ 1365541 w 1465788"/>
                <a:gd name="connsiteY2567" fmla="*/ 547769 h 823796"/>
                <a:gd name="connsiteX2568" fmla="*/ 1359056 w 1465788"/>
                <a:gd name="connsiteY2568" fmla="*/ 539746 h 823796"/>
                <a:gd name="connsiteX2569" fmla="*/ 1364517 w 1465788"/>
                <a:gd name="connsiteY2569" fmla="*/ 542136 h 823796"/>
                <a:gd name="connsiteX2570" fmla="*/ 1386784 w 1465788"/>
                <a:gd name="connsiteY2570" fmla="*/ 552036 h 823796"/>
                <a:gd name="connsiteX2571" fmla="*/ 1392928 w 1465788"/>
                <a:gd name="connsiteY2571" fmla="*/ 558267 h 823796"/>
                <a:gd name="connsiteX2572" fmla="*/ 1359056 w 1465788"/>
                <a:gd name="connsiteY2572" fmla="*/ 564156 h 823796"/>
                <a:gd name="connsiteX2573" fmla="*/ 1358289 w 1465788"/>
                <a:gd name="connsiteY2573" fmla="*/ 563046 h 823796"/>
                <a:gd name="connsiteX2574" fmla="*/ 1365370 w 1465788"/>
                <a:gd name="connsiteY2574" fmla="*/ 540855 h 823796"/>
                <a:gd name="connsiteX2575" fmla="*/ 1355985 w 1465788"/>
                <a:gd name="connsiteY2575" fmla="*/ 536076 h 823796"/>
                <a:gd name="connsiteX2576" fmla="*/ 1347795 w 1465788"/>
                <a:gd name="connsiteY2576" fmla="*/ 525919 h 823796"/>
                <a:gd name="connsiteX2577" fmla="*/ 1347795 w 1465788"/>
                <a:gd name="connsiteY2577" fmla="*/ 525919 h 823796"/>
                <a:gd name="connsiteX2578" fmla="*/ 1347795 w 1465788"/>
                <a:gd name="connsiteY2578" fmla="*/ 525919 h 823796"/>
                <a:gd name="connsiteX2579" fmla="*/ 1347795 w 1465788"/>
                <a:gd name="connsiteY2579" fmla="*/ 525919 h 823796"/>
                <a:gd name="connsiteX2580" fmla="*/ 1347795 w 1465788"/>
                <a:gd name="connsiteY2580" fmla="*/ 525919 h 823796"/>
                <a:gd name="connsiteX2581" fmla="*/ 1347027 w 1465788"/>
                <a:gd name="connsiteY2581" fmla="*/ 525151 h 823796"/>
                <a:gd name="connsiteX2582" fmla="*/ 1371854 w 1465788"/>
                <a:gd name="connsiteY2582" fmla="*/ 536929 h 823796"/>
                <a:gd name="connsiteX2583" fmla="*/ 1385676 w 1465788"/>
                <a:gd name="connsiteY2583" fmla="*/ 551183 h 823796"/>
                <a:gd name="connsiteX2584" fmla="*/ 1365541 w 1465788"/>
                <a:gd name="connsiteY2584" fmla="*/ 541026 h 823796"/>
                <a:gd name="connsiteX2585" fmla="*/ 1337471 w 1465788"/>
                <a:gd name="connsiteY2585" fmla="*/ 515763 h 823796"/>
                <a:gd name="connsiteX2586" fmla="*/ 1331073 w 1465788"/>
                <a:gd name="connsiteY2586" fmla="*/ 509447 h 823796"/>
                <a:gd name="connsiteX2587" fmla="*/ 1335936 w 1465788"/>
                <a:gd name="connsiteY2587" fmla="*/ 511837 h 823796"/>
                <a:gd name="connsiteX2588" fmla="*/ 1361189 w 1465788"/>
                <a:gd name="connsiteY2588" fmla="*/ 524383 h 823796"/>
                <a:gd name="connsiteX2589" fmla="*/ 1366223 w 1465788"/>
                <a:gd name="connsiteY2589" fmla="*/ 530784 h 823796"/>
                <a:gd name="connsiteX2590" fmla="*/ 1337557 w 1465788"/>
                <a:gd name="connsiteY2590" fmla="*/ 515763 h 823796"/>
                <a:gd name="connsiteX2591" fmla="*/ 1326209 w 1465788"/>
                <a:gd name="connsiteY2591" fmla="*/ 507058 h 823796"/>
                <a:gd name="connsiteX2592" fmla="*/ 1329537 w 1465788"/>
                <a:gd name="connsiteY2592" fmla="*/ 511581 h 823796"/>
                <a:gd name="connsiteX2593" fmla="*/ 1306587 w 1465788"/>
                <a:gd name="connsiteY2593" fmla="*/ 499888 h 823796"/>
                <a:gd name="connsiteX2594" fmla="*/ 1302235 w 1465788"/>
                <a:gd name="connsiteY2594" fmla="*/ 495109 h 823796"/>
                <a:gd name="connsiteX2595" fmla="*/ 1326209 w 1465788"/>
                <a:gd name="connsiteY2595" fmla="*/ 507058 h 823796"/>
                <a:gd name="connsiteX2596" fmla="*/ 1326209 w 1465788"/>
                <a:gd name="connsiteY2596" fmla="*/ 507058 h 823796"/>
                <a:gd name="connsiteX2597" fmla="*/ 1304283 w 1465788"/>
                <a:gd name="connsiteY2597" fmla="*/ 498778 h 823796"/>
                <a:gd name="connsiteX2598" fmla="*/ 1300870 w 1465788"/>
                <a:gd name="connsiteY2598" fmla="*/ 497072 h 823796"/>
                <a:gd name="connsiteX2599" fmla="*/ 1300870 w 1465788"/>
                <a:gd name="connsiteY2599" fmla="*/ 497072 h 823796"/>
                <a:gd name="connsiteX2600" fmla="*/ 1300614 w 1465788"/>
                <a:gd name="connsiteY2600" fmla="*/ 496986 h 823796"/>
                <a:gd name="connsiteX2601" fmla="*/ 1300359 w 1465788"/>
                <a:gd name="connsiteY2601" fmla="*/ 496986 h 823796"/>
                <a:gd name="connsiteX2602" fmla="*/ 1300359 w 1465788"/>
                <a:gd name="connsiteY2602" fmla="*/ 496901 h 823796"/>
                <a:gd name="connsiteX2603" fmla="*/ 1286878 w 1465788"/>
                <a:gd name="connsiteY2603" fmla="*/ 490671 h 823796"/>
                <a:gd name="connsiteX2604" fmla="*/ 1284575 w 1465788"/>
                <a:gd name="connsiteY2604" fmla="*/ 487769 h 823796"/>
                <a:gd name="connsiteX2605" fmla="*/ 1282868 w 1465788"/>
                <a:gd name="connsiteY2605" fmla="*/ 485635 h 823796"/>
                <a:gd name="connsiteX2606" fmla="*/ 1301211 w 1465788"/>
                <a:gd name="connsiteY2606" fmla="*/ 494767 h 823796"/>
                <a:gd name="connsiteX2607" fmla="*/ 1304197 w 1465788"/>
                <a:gd name="connsiteY2607" fmla="*/ 498864 h 823796"/>
                <a:gd name="connsiteX2608" fmla="*/ 1283380 w 1465788"/>
                <a:gd name="connsiteY2608" fmla="*/ 488793 h 823796"/>
                <a:gd name="connsiteX2609" fmla="*/ 1283551 w 1465788"/>
                <a:gd name="connsiteY2609" fmla="*/ 488964 h 823796"/>
                <a:gd name="connsiteX2610" fmla="*/ 1240978 w 1465788"/>
                <a:gd name="connsiteY2610" fmla="*/ 469760 h 823796"/>
                <a:gd name="connsiteX2611" fmla="*/ 1233811 w 1465788"/>
                <a:gd name="connsiteY2611" fmla="*/ 461481 h 823796"/>
                <a:gd name="connsiteX2612" fmla="*/ 1233640 w 1465788"/>
                <a:gd name="connsiteY2612" fmla="*/ 461652 h 823796"/>
                <a:gd name="connsiteX2613" fmla="*/ 1238930 w 1465788"/>
                <a:gd name="connsiteY2613" fmla="*/ 468906 h 823796"/>
                <a:gd name="connsiteX2614" fmla="*/ 1222890 w 1465788"/>
                <a:gd name="connsiteY2614" fmla="*/ 461823 h 823796"/>
                <a:gd name="connsiteX2615" fmla="*/ 1214956 w 1465788"/>
                <a:gd name="connsiteY2615" fmla="*/ 451752 h 823796"/>
                <a:gd name="connsiteX2616" fmla="*/ 1280309 w 1465788"/>
                <a:gd name="connsiteY2616" fmla="*/ 484270 h 823796"/>
                <a:gd name="connsiteX2617" fmla="*/ 1283295 w 1465788"/>
                <a:gd name="connsiteY2617" fmla="*/ 488878 h 823796"/>
                <a:gd name="connsiteX2618" fmla="*/ 1220757 w 1465788"/>
                <a:gd name="connsiteY2618" fmla="*/ 460799 h 823796"/>
                <a:gd name="connsiteX2619" fmla="*/ 1207192 w 1465788"/>
                <a:gd name="connsiteY2619" fmla="*/ 454824 h 823796"/>
                <a:gd name="connsiteX2620" fmla="*/ 1200281 w 1465788"/>
                <a:gd name="connsiteY2620" fmla="*/ 451837 h 823796"/>
                <a:gd name="connsiteX2621" fmla="*/ 1194650 w 1465788"/>
                <a:gd name="connsiteY2621" fmla="*/ 443985 h 823796"/>
                <a:gd name="connsiteX2622" fmla="*/ 1196869 w 1465788"/>
                <a:gd name="connsiteY2622" fmla="*/ 446204 h 823796"/>
                <a:gd name="connsiteX2623" fmla="*/ 1197039 w 1465788"/>
                <a:gd name="connsiteY2623" fmla="*/ 446033 h 823796"/>
                <a:gd name="connsiteX2624" fmla="*/ 1191920 w 1465788"/>
                <a:gd name="connsiteY2624" fmla="*/ 440144 h 823796"/>
                <a:gd name="connsiteX2625" fmla="*/ 1214359 w 1465788"/>
                <a:gd name="connsiteY2625" fmla="*/ 451325 h 823796"/>
                <a:gd name="connsiteX2626" fmla="*/ 1220672 w 1465788"/>
                <a:gd name="connsiteY2626" fmla="*/ 460713 h 823796"/>
                <a:gd name="connsiteX2627" fmla="*/ 1191323 w 1465788"/>
                <a:gd name="connsiteY2627" fmla="*/ 440486 h 823796"/>
                <a:gd name="connsiteX2628" fmla="*/ 1197551 w 1465788"/>
                <a:gd name="connsiteY2628" fmla="*/ 450471 h 823796"/>
                <a:gd name="connsiteX2629" fmla="*/ 1177160 w 1465788"/>
                <a:gd name="connsiteY2629" fmla="*/ 436986 h 823796"/>
                <a:gd name="connsiteX2630" fmla="*/ 1163766 w 1465788"/>
                <a:gd name="connsiteY2630" fmla="*/ 428281 h 823796"/>
                <a:gd name="connsiteX2631" fmla="*/ 1160950 w 1465788"/>
                <a:gd name="connsiteY2631" fmla="*/ 424696 h 823796"/>
                <a:gd name="connsiteX2632" fmla="*/ 1191835 w 1465788"/>
                <a:gd name="connsiteY2632" fmla="*/ 440059 h 823796"/>
                <a:gd name="connsiteX2633" fmla="*/ 1191323 w 1465788"/>
                <a:gd name="connsiteY2633" fmla="*/ 440486 h 823796"/>
                <a:gd name="connsiteX2634" fmla="*/ 1162059 w 1465788"/>
                <a:gd name="connsiteY2634" fmla="*/ 427171 h 823796"/>
                <a:gd name="connsiteX2635" fmla="*/ 1148408 w 1465788"/>
                <a:gd name="connsiteY2635" fmla="*/ 418466 h 823796"/>
                <a:gd name="connsiteX2636" fmla="*/ 1160012 w 1465788"/>
                <a:gd name="connsiteY2636" fmla="*/ 424269 h 823796"/>
                <a:gd name="connsiteX2637" fmla="*/ 1161974 w 1465788"/>
                <a:gd name="connsiteY2637" fmla="*/ 427171 h 823796"/>
                <a:gd name="connsiteX2638" fmla="*/ 1089113 w 1465788"/>
                <a:gd name="connsiteY2638" fmla="*/ 388850 h 823796"/>
                <a:gd name="connsiteX2639" fmla="*/ 1095682 w 1465788"/>
                <a:gd name="connsiteY2639" fmla="*/ 392690 h 823796"/>
                <a:gd name="connsiteX2640" fmla="*/ 1097218 w 1465788"/>
                <a:gd name="connsiteY2640" fmla="*/ 394824 h 823796"/>
                <a:gd name="connsiteX2641" fmla="*/ 1107541 w 1465788"/>
                <a:gd name="connsiteY2641" fmla="*/ 409163 h 823796"/>
                <a:gd name="connsiteX2642" fmla="*/ 1094061 w 1465788"/>
                <a:gd name="connsiteY2642" fmla="*/ 401311 h 823796"/>
                <a:gd name="connsiteX2643" fmla="*/ 1094061 w 1465788"/>
                <a:gd name="connsiteY2643" fmla="*/ 401311 h 823796"/>
                <a:gd name="connsiteX2644" fmla="*/ 1093891 w 1465788"/>
                <a:gd name="connsiteY2644" fmla="*/ 401225 h 823796"/>
                <a:gd name="connsiteX2645" fmla="*/ 1093720 w 1465788"/>
                <a:gd name="connsiteY2645" fmla="*/ 401225 h 823796"/>
                <a:gd name="connsiteX2646" fmla="*/ 1093720 w 1465788"/>
                <a:gd name="connsiteY2646" fmla="*/ 401140 h 823796"/>
                <a:gd name="connsiteX2647" fmla="*/ 1075206 w 1465788"/>
                <a:gd name="connsiteY2647" fmla="*/ 391410 h 823796"/>
                <a:gd name="connsiteX2648" fmla="*/ 1065139 w 1465788"/>
                <a:gd name="connsiteY2648" fmla="*/ 379206 h 823796"/>
                <a:gd name="connsiteX2649" fmla="*/ 1064968 w 1465788"/>
                <a:gd name="connsiteY2649" fmla="*/ 379376 h 823796"/>
                <a:gd name="connsiteX2650" fmla="*/ 1072647 w 1465788"/>
                <a:gd name="connsiteY2650" fmla="*/ 390130 h 823796"/>
                <a:gd name="connsiteX2651" fmla="*/ 1030585 w 1465788"/>
                <a:gd name="connsiteY2651" fmla="*/ 368964 h 823796"/>
                <a:gd name="connsiteX2652" fmla="*/ 1029732 w 1465788"/>
                <a:gd name="connsiteY2652" fmla="*/ 368452 h 823796"/>
                <a:gd name="connsiteX2653" fmla="*/ 1026746 w 1465788"/>
                <a:gd name="connsiteY2653" fmla="*/ 366659 h 823796"/>
                <a:gd name="connsiteX2654" fmla="*/ 1020945 w 1465788"/>
                <a:gd name="connsiteY2654" fmla="*/ 358893 h 823796"/>
                <a:gd name="connsiteX2655" fmla="*/ 1020432 w 1465788"/>
                <a:gd name="connsiteY2655" fmla="*/ 359149 h 823796"/>
                <a:gd name="connsiteX2656" fmla="*/ 1020432 w 1465788"/>
                <a:gd name="connsiteY2656" fmla="*/ 359149 h 823796"/>
                <a:gd name="connsiteX2657" fmla="*/ 1020432 w 1465788"/>
                <a:gd name="connsiteY2657" fmla="*/ 359149 h 823796"/>
                <a:gd name="connsiteX2658" fmla="*/ 1022480 w 1465788"/>
                <a:gd name="connsiteY2658" fmla="*/ 363075 h 823796"/>
                <a:gd name="connsiteX2659" fmla="*/ 1022736 w 1465788"/>
                <a:gd name="connsiteY2659" fmla="*/ 362989 h 823796"/>
                <a:gd name="connsiteX2660" fmla="*/ 1022395 w 1465788"/>
                <a:gd name="connsiteY2660" fmla="*/ 362221 h 823796"/>
                <a:gd name="connsiteX2661" fmla="*/ 1024186 w 1465788"/>
                <a:gd name="connsiteY2661" fmla="*/ 365123 h 823796"/>
                <a:gd name="connsiteX2662" fmla="*/ 972399 w 1465788"/>
                <a:gd name="connsiteY2662" fmla="*/ 335507 h 823796"/>
                <a:gd name="connsiteX2663" fmla="*/ 913615 w 1465788"/>
                <a:gd name="connsiteY2663" fmla="*/ 305294 h 823796"/>
                <a:gd name="connsiteX2664" fmla="*/ 913615 w 1465788"/>
                <a:gd name="connsiteY2664" fmla="*/ 305294 h 823796"/>
                <a:gd name="connsiteX2665" fmla="*/ 913359 w 1465788"/>
                <a:gd name="connsiteY2665" fmla="*/ 305123 h 823796"/>
                <a:gd name="connsiteX2666" fmla="*/ 913103 w 1465788"/>
                <a:gd name="connsiteY2666" fmla="*/ 304952 h 823796"/>
                <a:gd name="connsiteX2667" fmla="*/ 913103 w 1465788"/>
                <a:gd name="connsiteY2667" fmla="*/ 304952 h 823796"/>
                <a:gd name="connsiteX2668" fmla="*/ 877441 w 1465788"/>
                <a:gd name="connsiteY2668" fmla="*/ 289334 h 823796"/>
                <a:gd name="connsiteX2669" fmla="*/ 867800 w 1465788"/>
                <a:gd name="connsiteY2669" fmla="*/ 278836 h 823796"/>
                <a:gd name="connsiteX2670" fmla="*/ 980589 w 1465788"/>
                <a:gd name="connsiteY2670" fmla="*/ 334824 h 823796"/>
                <a:gd name="connsiteX2671" fmla="*/ 1089028 w 1465788"/>
                <a:gd name="connsiteY2671" fmla="*/ 388850 h 823796"/>
                <a:gd name="connsiteX2672" fmla="*/ 865411 w 1465788"/>
                <a:gd name="connsiteY2672" fmla="*/ 278665 h 823796"/>
                <a:gd name="connsiteX2673" fmla="*/ 871810 w 1465788"/>
                <a:gd name="connsiteY2673" fmla="*/ 286944 h 823796"/>
                <a:gd name="connsiteX2674" fmla="*/ 852358 w 1465788"/>
                <a:gd name="connsiteY2674" fmla="*/ 278921 h 823796"/>
                <a:gd name="connsiteX2675" fmla="*/ 848092 w 1465788"/>
                <a:gd name="connsiteY2675" fmla="*/ 277300 h 823796"/>
                <a:gd name="connsiteX2676" fmla="*/ 835721 w 1465788"/>
                <a:gd name="connsiteY2676" fmla="*/ 263131 h 823796"/>
                <a:gd name="connsiteX2677" fmla="*/ 835294 w 1465788"/>
                <a:gd name="connsiteY2677" fmla="*/ 262619 h 823796"/>
                <a:gd name="connsiteX2678" fmla="*/ 864046 w 1465788"/>
                <a:gd name="connsiteY2678" fmla="*/ 276872 h 823796"/>
                <a:gd name="connsiteX2679" fmla="*/ 865411 w 1465788"/>
                <a:gd name="connsiteY2679" fmla="*/ 278665 h 823796"/>
                <a:gd name="connsiteX2680" fmla="*/ 834441 w 1465788"/>
                <a:gd name="connsiteY2680" fmla="*/ 264327 h 823796"/>
                <a:gd name="connsiteX2681" fmla="*/ 842802 w 1465788"/>
                <a:gd name="connsiteY2681" fmla="*/ 275251 h 823796"/>
                <a:gd name="connsiteX2682" fmla="*/ 825141 w 1465788"/>
                <a:gd name="connsiteY2682" fmla="*/ 268508 h 823796"/>
                <a:gd name="connsiteX2683" fmla="*/ 810040 w 1465788"/>
                <a:gd name="connsiteY2683" fmla="*/ 250158 h 823796"/>
                <a:gd name="connsiteX2684" fmla="*/ 831796 w 1465788"/>
                <a:gd name="connsiteY2684" fmla="*/ 260912 h 823796"/>
                <a:gd name="connsiteX2685" fmla="*/ 834441 w 1465788"/>
                <a:gd name="connsiteY2685" fmla="*/ 264327 h 823796"/>
                <a:gd name="connsiteX2686" fmla="*/ 817975 w 1465788"/>
                <a:gd name="connsiteY2686" fmla="*/ 265777 h 823796"/>
                <a:gd name="connsiteX2687" fmla="*/ 791782 w 1465788"/>
                <a:gd name="connsiteY2687" fmla="*/ 256304 h 823796"/>
                <a:gd name="connsiteX2688" fmla="*/ 778899 w 1465788"/>
                <a:gd name="connsiteY2688" fmla="*/ 248110 h 823796"/>
                <a:gd name="connsiteX2689" fmla="*/ 765675 w 1465788"/>
                <a:gd name="connsiteY2689" fmla="*/ 233430 h 823796"/>
                <a:gd name="connsiteX2690" fmla="*/ 765505 w 1465788"/>
                <a:gd name="connsiteY2690" fmla="*/ 233601 h 823796"/>
                <a:gd name="connsiteX2691" fmla="*/ 774719 w 1465788"/>
                <a:gd name="connsiteY2691" fmla="*/ 245464 h 823796"/>
                <a:gd name="connsiteX2692" fmla="*/ 771904 w 1465788"/>
                <a:gd name="connsiteY2692" fmla="*/ 243672 h 823796"/>
                <a:gd name="connsiteX2693" fmla="*/ 697592 w 1465788"/>
                <a:gd name="connsiteY2693" fmla="*/ 198267 h 823796"/>
                <a:gd name="connsiteX2694" fmla="*/ 697592 w 1465788"/>
                <a:gd name="connsiteY2694" fmla="*/ 198267 h 823796"/>
                <a:gd name="connsiteX2695" fmla="*/ 697421 w 1465788"/>
                <a:gd name="connsiteY2695" fmla="*/ 198181 h 823796"/>
                <a:gd name="connsiteX2696" fmla="*/ 697251 w 1465788"/>
                <a:gd name="connsiteY2696" fmla="*/ 198181 h 823796"/>
                <a:gd name="connsiteX2697" fmla="*/ 697251 w 1465788"/>
                <a:gd name="connsiteY2697" fmla="*/ 198096 h 823796"/>
                <a:gd name="connsiteX2698" fmla="*/ 619697 w 1465788"/>
                <a:gd name="connsiteY2698" fmla="*/ 158324 h 823796"/>
                <a:gd name="connsiteX2699" fmla="*/ 591969 w 1465788"/>
                <a:gd name="connsiteY2699" fmla="*/ 144753 h 823796"/>
                <a:gd name="connsiteX2700" fmla="*/ 591884 w 1465788"/>
                <a:gd name="connsiteY2700" fmla="*/ 145010 h 823796"/>
                <a:gd name="connsiteX2701" fmla="*/ 619100 w 1465788"/>
                <a:gd name="connsiteY2701" fmla="*/ 159946 h 823796"/>
                <a:gd name="connsiteX2702" fmla="*/ 631812 w 1465788"/>
                <a:gd name="connsiteY2702" fmla="*/ 167114 h 823796"/>
                <a:gd name="connsiteX2703" fmla="*/ 632068 w 1465788"/>
                <a:gd name="connsiteY2703" fmla="*/ 171894 h 823796"/>
                <a:gd name="connsiteX2704" fmla="*/ 632666 w 1465788"/>
                <a:gd name="connsiteY2704" fmla="*/ 184355 h 823796"/>
                <a:gd name="connsiteX2705" fmla="*/ 614834 w 1465788"/>
                <a:gd name="connsiteY2705" fmla="*/ 175052 h 823796"/>
                <a:gd name="connsiteX2706" fmla="*/ 604340 w 1465788"/>
                <a:gd name="connsiteY2706" fmla="*/ 169675 h 823796"/>
                <a:gd name="connsiteX2707" fmla="*/ 603402 w 1465788"/>
                <a:gd name="connsiteY2707" fmla="*/ 166347 h 823796"/>
                <a:gd name="connsiteX2708" fmla="*/ 603146 w 1465788"/>
                <a:gd name="connsiteY2708" fmla="*/ 166347 h 823796"/>
                <a:gd name="connsiteX2709" fmla="*/ 603487 w 1465788"/>
                <a:gd name="connsiteY2709" fmla="*/ 169248 h 823796"/>
                <a:gd name="connsiteX2710" fmla="*/ 584888 w 1465788"/>
                <a:gd name="connsiteY2710" fmla="*/ 159860 h 823796"/>
                <a:gd name="connsiteX2711" fmla="*/ 584802 w 1465788"/>
                <a:gd name="connsiteY2711" fmla="*/ 160116 h 823796"/>
                <a:gd name="connsiteX2712" fmla="*/ 603658 w 1465788"/>
                <a:gd name="connsiteY2712" fmla="*/ 170784 h 823796"/>
                <a:gd name="connsiteX2713" fmla="*/ 604426 w 1465788"/>
                <a:gd name="connsiteY2713" fmla="*/ 176418 h 823796"/>
                <a:gd name="connsiteX2714" fmla="*/ 604938 w 1465788"/>
                <a:gd name="connsiteY2714" fmla="*/ 180600 h 823796"/>
                <a:gd name="connsiteX2715" fmla="*/ 584547 w 1465788"/>
                <a:gd name="connsiteY2715" fmla="*/ 171126 h 823796"/>
                <a:gd name="connsiteX2716" fmla="*/ 575332 w 1465788"/>
                <a:gd name="connsiteY2716" fmla="*/ 166859 h 823796"/>
                <a:gd name="connsiteX2717" fmla="*/ 572261 w 1465788"/>
                <a:gd name="connsiteY2717" fmla="*/ 158580 h 823796"/>
                <a:gd name="connsiteX2718" fmla="*/ 569531 w 1465788"/>
                <a:gd name="connsiteY2718" fmla="*/ 150813 h 823796"/>
                <a:gd name="connsiteX2719" fmla="*/ 569275 w 1465788"/>
                <a:gd name="connsiteY2719" fmla="*/ 150813 h 823796"/>
                <a:gd name="connsiteX2720" fmla="*/ 570640 w 1465788"/>
                <a:gd name="connsiteY2720" fmla="*/ 158836 h 823796"/>
                <a:gd name="connsiteX2721" fmla="*/ 571578 w 1465788"/>
                <a:gd name="connsiteY2721" fmla="*/ 164981 h 823796"/>
                <a:gd name="connsiteX2722" fmla="*/ 552212 w 1465788"/>
                <a:gd name="connsiteY2722" fmla="*/ 156105 h 823796"/>
                <a:gd name="connsiteX2723" fmla="*/ 550420 w 1465788"/>
                <a:gd name="connsiteY2723" fmla="*/ 148338 h 823796"/>
                <a:gd name="connsiteX2724" fmla="*/ 550420 w 1465788"/>
                <a:gd name="connsiteY2724" fmla="*/ 148338 h 823796"/>
                <a:gd name="connsiteX2725" fmla="*/ 550420 w 1465788"/>
                <a:gd name="connsiteY2725" fmla="*/ 148338 h 823796"/>
                <a:gd name="connsiteX2726" fmla="*/ 550420 w 1465788"/>
                <a:gd name="connsiteY2726" fmla="*/ 148338 h 823796"/>
                <a:gd name="connsiteX2727" fmla="*/ 550420 w 1465788"/>
                <a:gd name="connsiteY2727" fmla="*/ 148338 h 823796"/>
                <a:gd name="connsiteX2728" fmla="*/ 547519 w 1465788"/>
                <a:gd name="connsiteY2728" fmla="*/ 139803 h 823796"/>
                <a:gd name="connsiteX2729" fmla="*/ 556221 w 1465788"/>
                <a:gd name="connsiteY2729" fmla="*/ 143217 h 823796"/>
                <a:gd name="connsiteX2730" fmla="*/ 581731 w 1465788"/>
                <a:gd name="connsiteY2730" fmla="*/ 153800 h 823796"/>
                <a:gd name="connsiteX2731" fmla="*/ 581816 w 1465788"/>
                <a:gd name="connsiteY2731" fmla="*/ 153544 h 823796"/>
                <a:gd name="connsiteX2732" fmla="*/ 556989 w 1465788"/>
                <a:gd name="connsiteY2732" fmla="*/ 141681 h 823796"/>
                <a:gd name="connsiteX2733" fmla="*/ 546410 w 1465788"/>
                <a:gd name="connsiteY2733" fmla="*/ 136730 h 823796"/>
                <a:gd name="connsiteX2734" fmla="*/ 543083 w 1465788"/>
                <a:gd name="connsiteY2734" fmla="*/ 127428 h 823796"/>
                <a:gd name="connsiteX2735" fmla="*/ 548201 w 1465788"/>
                <a:gd name="connsiteY2735" fmla="*/ 129305 h 823796"/>
                <a:gd name="connsiteX2736" fmla="*/ 575077 w 1465788"/>
                <a:gd name="connsiteY2736" fmla="*/ 139462 h 823796"/>
                <a:gd name="connsiteX2737" fmla="*/ 575162 w 1465788"/>
                <a:gd name="connsiteY2737" fmla="*/ 139205 h 823796"/>
                <a:gd name="connsiteX2738" fmla="*/ 549054 w 1465788"/>
                <a:gd name="connsiteY2738" fmla="*/ 127769 h 823796"/>
                <a:gd name="connsiteX2739" fmla="*/ 542144 w 1465788"/>
                <a:gd name="connsiteY2739" fmla="*/ 124697 h 823796"/>
                <a:gd name="connsiteX2740" fmla="*/ 539755 w 1465788"/>
                <a:gd name="connsiteY2740" fmla="*/ 118210 h 823796"/>
                <a:gd name="connsiteX2741" fmla="*/ 538646 w 1465788"/>
                <a:gd name="connsiteY2741" fmla="*/ 115138 h 823796"/>
                <a:gd name="connsiteX2742" fmla="*/ 744602 w 1465788"/>
                <a:gd name="connsiteY2742" fmla="*/ 217726 h 823796"/>
                <a:gd name="connsiteX2743" fmla="*/ 805262 w 1465788"/>
                <a:gd name="connsiteY2743" fmla="*/ 247854 h 823796"/>
                <a:gd name="connsiteX2744" fmla="*/ 818060 w 1465788"/>
                <a:gd name="connsiteY2744" fmla="*/ 265948 h 823796"/>
                <a:gd name="connsiteX2745" fmla="*/ 537963 w 1465788"/>
                <a:gd name="connsiteY2745" fmla="*/ 118466 h 823796"/>
                <a:gd name="connsiteX2746" fmla="*/ 538902 w 1465788"/>
                <a:gd name="connsiteY2746" fmla="*/ 123160 h 823796"/>
                <a:gd name="connsiteX2747" fmla="*/ 494878 w 1465788"/>
                <a:gd name="connsiteY2747" fmla="*/ 103786 h 823796"/>
                <a:gd name="connsiteX2748" fmla="*/ 492916 w 1465788"/>
                <a:gd name="connsiteY2748" fmla="*/ 96873 h 823796"/>
                <a:gd name="connsiteX2749" fmla="*/ 492660 w 1465788"/>
                <a:gd name="connsiteY2749" fmla="*/ 96873 h 823796"/>
                <a:gd name="connsiteX2750" fmla="*/ 493940 w 1465788"/>
                <a:gd name="connsiteY2750" fmla="*/ 103274 h 823796"/>
                <a:gd name="connsiteX2751" fmla="*/ 480289 w 1465788"/>
                <a:gd name="connsiteY2751" fmla="*/ 97385 h 823796"/>
                <a:gd name="connsiteX2752" fmla="*/ 475853 w 1465788"/>
                <a:gd name="connsiteY2752" fmla="*/ 84583 h 823796"/>
                <a:gd name="connsiteX2753" fmla="*/ 475426 w 1465788"/>
                <a:gd name="connsiteY2753" fmla="*/ 83473 h 823796"/>
                <a:gd name="connsiteX2754" fmla="*/ 537025 w 1465788"/>
                <a:gd name="connsiteY2754" fmla="*/ 114113 h 823796"/>
                <a:gd name="connsiteX2755" fmla="*/ 537963 w 1465788"/>
                <a:gd name="connsiteY2755" fmla="*/ 118295 h 823796"/>
                <a:gd name="connsiteX2756" fmla="*/ 474232 w 1465788"/>
                <a:gd name="connsiteY2756" fmla="*/ 85009 h 823796"/>
                <a:gd name="connsiteX2757" fmla="*/ 476706 w 1465788"/>
                <a:gd name="connsiteY2757" fmla="*/ 95934 h 823796"/>
                <a:gd name="connsiteX2758" fmla="*/ 475170 w 1465788"/>
                <a:gd name="connsiteY2758" fmla="*/ 95251 h 823796"/>
                <a:gd name="connsiteX2759" fmla="*/ 475170 w 1465788"/>
                <a:gd name="connsiteY2759" fmla="*/ 95251 h 823796"/>
                <a:gd name="connsiteX2760" fmla="*/ 474999 w 1465788"/>
                <a:gd name="connsiteY2760" fmla="*/ 95251 h 823796"/>
                <a:gd name="connsiteX2761" fmla="*/ 474829 w 1465788"/>
                <a:gd name="connsiteY2761" fmla="*/ 95251 h 823796"/>
                <a:gd name="connsiteX2762" fmla="*/ 474829 w 1465788"/>
                <a:gd name="connsiteY2762" fmla="*/ 95251 h 823796"/>
                <a:gd name="connsiteX2763" fmla="*/ 462031 w 1465788"/>
                <a:gd name="connsiteY2763" fmla="*/ 90301 h 823796"/>
                <a:gd name="connsiteX2764" fmla="*/ 456827 w 1465788"/>
                <a:gd name="connsiteY2764" fmla="*/ 75962 h 823796"/>
                <a:gd name="connsiteX2765" fmla="*/ 456144 w 1465788"/>
                <a:gd name="connsiteY2765" fmla="*/ 74085 h 823796"/>
                <a:gd name="connsiteX2766" fmla="*/ 473549 w 1465788"/>
                <a:gd name="connsiteY2766" fmla="*/ 82705 h 823796"/>
                <a:gd name="connsiteX2767" fmla="*/ 474146 w 1465788"/>
                <a:gd name="connsiteY2767" fmla="*/ 85095 h 823796"/>
                <a:gd name="connsiteX2768" fmla="*/ 455291 w 1465788"/>
                <a:gd name="connsiteY2768" fmla="*/ 76219 h 823796"/>
                <a:gd name="connsiteX2769" fmla="*/ 458618 w 1465788"/>
                <a:gd name="connsiteY2769" fmla="*/ 88765 h 823796"/>
                <a:gd name="connsiteX2770" fmla="*/ 446674 w 1465788"/>
                <a:gd name="connsiteY2770" fmla="*/ 84241 h 823796"/>
                <a:gd name="connsiteX2771" fmla="*/ 445992 w 1465788"/>
                <a:gd name="connsiteY2771" fmla="*/ 82107 h 823796"/>
                <a:gd name="connsiteX2772" fmla="*/ 440446 w 1465788"/>
                <a:gd name="connsiteY2772" fmla="*/ 65977 h 823796"/>
                <a:gd name="connsiteX2773" fmla="*/ 454438 w 1465788"/>
                <a:gd name="connsiteY2773" fmla="*/ 72975 h 823796"/>
                <a:gd name="connsiteX2774" fmla="*/ 455376 w 1465788"/>
                <a:gd name="connsiteY2774" fmla="*/ 76219 h 823796"/>
                <a:gd name="connsiteX2775" fmla="*/ 421932 w 1465788"/>
                <a:gd name="connsiteY2775" fmla="*/ 74938 h 823796"/>
                <a:gd name="connsiteX2776" fmla="*/ 399664 w 1465788"/>
                <a:gd name="connsiteY2776" fmla="*/ 66574 h 823796"/>
                <a:gd name="connsiteX2777" fmla="*/ 389255 w 1465788"/>
                <a:gd name="connsiteY2777" fmla="*/ 62648 h 823796"/>
                <a:gd name="connsiteX2778" fmla="*/ 390194 w 1465788"/>
                <a:gd name="connsiteY2778" fmla="*/ 59831 h 823796"/>
                <a:gd name="connsiteX2779" fmla="*/ 393777 w 1465788"/>
                <a:gd name="connsiteY2779" fmla="*/ 56161 h 823796"/>
                <a:gd name="connsiteX2780" fmla="*/ 393692 w 1465788"/>
                <a:gd name="connsiteY2780" fmla="*/ 55906 h 823796"/>
                <a:gd name="connsiteX2781" fmla="*/ 389597 w 1465788"/>
                <a:gd name="connsiteY2781" fmla="*/ 59490 h 823796"/>
                <a:gd name="connsiteX2782" fmla="*/ 388402 w 1465788"/>
                <a:gd name="connsiteY2782" fmla="*/ 62307 h 823796"/>
                <a:gd name="connsiteX2783" fmla="*/ 383966 w 1465788"/>
                <a:gd name="connsiteY2783" fmla="*/ 60600 h 823796"/>
                <a:gd name="connsiteX2784" fmla="*/ 391645 w 1465788"/>
                <a:gd name="connsiteY2784" fmla="*/ 43530 h 823796"/>
                <a:gd name="connsiteX2785" fmla="*/ 399749 w 1465788"/>
                <a:gd name="connsiteY2785" fmla="*/ 46603 h 823796"/>
                <a:gd name="connsiteX2786" fmla="*/ 420226 w 1465788"/>
                <a:gd name="connsiteY2786" fmla="*/ 56161 h 823796"/>
                <a:gd name="connsiteX2787" fmla="*/ 421932 w 1465788"/>
                <a:gd name="connsiteY2787" fmla="*/ 74938 h 823796"/>
                <a:gd name="connsiteX2788" fmla="*/ 376287 w 1465788"/>
                <a:gd name="connsiteY2788" fmla="*/ 59831 h 823796"/>
                <a:gd name="connsiteX2789" fmla="*/ 376287 w 1465788"/>
                <a:gd name="connsiteY2789" fmla="*/ 58124 h 823796"/>
                <a:gd name="connsiteX2790" fmla="*/ 376970 w 1465788"/>
                <a:gd name="connsiteY2790" fmla="*/ 58466 h 823796"/>
                <a:gd name="connsiteX2791" fmla="*/ 376287 w 1465788"/>
                <a:gd name="connsiteY2791" fmla="*/ 59831 h 823796"/>
                <a:gd name="connsiteX2792" fmla="*/ 322708 w 1465788"/>
                <a:gd name="connsiteY2792" fmla="*/ 172748 h 823796"/>
                <a:gd name="connsiteX2793" fmla="*/ 346256 w 1465788"/>
                <a:gd name="connsiteY2793" fmla="*/ 104213 h 823796"/>
                <a:gd name="connsiteX2794" fmla="*/ 345488 w 1465788"/>
                <a:gd name="connsiteY2794" fmla="*/ 123757 h 823796"/>
                <a:gd name="connsiteX2795" fmla="*/ 322623 w 1465788"/>
                <a:gd name="connsiteY2795" fmla="*/ 172748 h 823796"/>
                <a:gd name="connsiteX2796" fmla="*/ 265290 w 1465788"/>
                <a:gd name="connsiteY2796" fmla="*/ 295906 h 823796"/>
                <a:gd name="connsiteX2797" fmla="*/ 261621 w 1465788"/>
                <a:gd name="connsiteY2797" fmla="*/ 282932 h 823796"/>
                <a:gd name="connsiteX2798" fmla="*/ 260427 w 1465788"/>
                <a:gd name="connsiteY2798" fmla="*/ 278153 h 823796"/>
                <a:gd name="connsiteX2799" fmla="*/ 271944 w 1465788"/>
                <a:gd name="connsiteY2799" fmla="*/ 252890 h 823796"/>
                <a:gd name="connsiteX2800" fmla="*/ 272798 w 1465788"/>
                <a:gd name="connsiteY2800" fmla="*/ 265265 h 823796"/>
                <a:gd name="connsiteX2801" fmla="*/ 273906 w 1465788"/>
                <a:gd name="connsiteY2801" fmla="*/ 277385 h 823796"/>
                <a:gd name="connsiteX2802" fmla="*/ 265290 w 1465788"/>
                <a:gd name="connsiteY2802" fmla="*/ 295906 h 823796"/>
                <a:gd name="connsiteX2803" fmla="*/ 260000 w 1465788"/>
                <a:gd name="connsiteY2803" fmla="*/ 283359 h 823796"/>
                <a:gd name="connsiteX2804" fmla="*/ 262218 w 1465788"/>
                <a:gd name="connsiteY2804" fmla="*/ 302477 h 823796"/>
                <a:gd name="connsiteX2805" fmla="*/ 249762 w 1465788"/>
                <a:gd name="connsiteY2805" fmla="*/ 329277 h 823796"/>
                <a:gd name="connsiteX2806" fmla="*/ 244643 w 1465788"/>
                <a:gd name="connsiteY2806" fmla="*/ 316901 h 823796"/>
                <a:gd name="connsiteX2807" fmla="*/ 243790 w 1465788"/>
                <a:gd name="connsiteY2807" fmla="*/ 314938 h 823796"/>
                <a:gd name="connsiteX2808" fmla="*/ 259659 w 1465788"/>
                <a:gd name="connsiteY2808" fmla="*/ 280030 h 823796"/>
                <a:gd name="connsiteX2809" fmla="*/ 260000 w 1465788"/>
                <a:gd name="connsiteY2809" fmla="*/ 283359 h 823796"/>
                <a:gd name="connsiteX2810" fmla="*/ 243022 w 1465788"/>
                <a:gd name="connsiteY2810" fmla="*/ 317498 h 823796"/>
                <a:gd name="connsiteX2811" fmla="*/ 247373 w 1465788"/>
                <a:gd name="connsiteY2811" fmla="*/ 334483 h 823796"/>
                <a:gd name="connsiteX2812" fmla="*/ 245923 w 1465788"/>
                <a:gd name="connsiteY2812" fmla="*/ 337556 h 823796"/>
                <a:gd name="connsiteX2813" fmla="*/ 243278 w 1465788"/>
                <a:gd name="connsiteY2813" fmla="*/ 328167 h 823796"/>
                <a:gd name="connsiteX2814" fmla="*/ 241316 w 1465788"/>
                <a:gd name="connsiteY2814" fmla="*/ 320230 h 823796"/>
                <a:gd name="connsiteX2815" fmla="*/ 242851 w 1465788"/>
                <a:gd name="connsiteY2815" fmla="*/ 316901 h 823796"/>
                <a:gd name="connsiteX2816" fmla="*/ 243022 w 1465788"/>
                <a:gd name="connsiteY2816" fmla="*/ 317498 h 823796"/>
                <a:gd name="connsiteX2817" fmla="*/ 241657 w 1465788"/>
                <a:gd name="connsiteY2817" fmla="*/ 328594 h 823796"/>
                <a:gd name="connsiteX2818" fmla="*/ 243875 w 1465788"/>
                <a:gd name="connsiteY2818" fmla="*/ 341908 h 823796"/>
                <a:gd name="connsiteX2819" fmla="*/ 237562 w 1465788"/>
                <a:gd name="connsiteY2819" fmla="*/ 355479 h 823796"/>
                <a:gd name="connsiteX2820" fmla="*/ 234831 w 1465788"/>
                <a:gd name="connsiteY2820" fmla="*/ 346005 h 823796"/>
                <a:gd name="connsiteX2821" fmla="*/ 232954 w 1465788"/>
                <a:gd name="connsiteY2821" fmla="*/ 338750 h 823796"/>
                <a:gd name="connsiteX2822" fmla="*/ 240718 w 1465788"/>
                <a:gd name="connsiteY2822" fmla="*/ 321680 h 823796"/>
                <a:gd name="connsiteX2823" fmla="*/ 241657 w 1465788"/>
                <a:gd name="connsiteY2823" fmla="*/ 328594 h 823796"/>
                <a:gd name="connsiteX2824" fmla="*/ 233210 w 1465788"/>
                <a:gd name="connsiteY2824" fmla="*/ 346432 h 823796"/>
                <a:gd name="connsiteX2825" fmla="*/ 235343 w 1465788"/>
                <a:gd name="connsiteY2825" fmla="*/ 360258 h 823796"/>
                <a:gd name="connsiteX2826" fmla="*/ 224764 w 1465788"/>
                <a:gd name="connsiteY2826" fmla="*/ 383046 h 823796"/>
                <a:gd name="connsiteX2827" fmla="*/ 223228 w 1465788"/>
                <a:gd name="connsiteY2827" fmla="*/ 377840 h 823796"/>
                <a:gd name="connsiteX2828" fmla="*/ 222972 w 1465788"/>
                <a:gd name="connsiteY2828" fmla="*/ 377840 h 823796"/>
                <a:gd name="connsiteX2829" fmla="*/ 224252 w 1465788"/>
                <a:gd name="connsiteY2829" fmla="*/ 384070 h 823796"/>
                <a:gd name="connsiteX2830" fmla="*/ 217171 w 1465788"/>
                <a:gd name="connsiteY2830" fmla="*/ 399262 h 823796"/>
                <a:gd name="connsiteX2831" fmla="*/ 216232 w 1465788"/>
                <a:gd name="connsiteY2831" fmla="*/ 396275 h 823796"/>
                <a:gd name="connsiteX2832" fmla="*/ 215976 w 1465788"/>
                <a:gd name="connsiteY2832" fmla="*/ 396275 h 823796"/>
                <a:gd name="connsiteX2833" fmla="*/ 216744 w 1465788"/>
                <a:gd name="connsiteY2833" fmla="*/ 400030 h 823796"/>
                <a:gd name="connsiteX2834" fmla="*/ 211028 w 1465788"/>
                <a:gd name="connsiteY2834" fmla="*/ 412320 h 823796"/>
                <a:gd name="connsiteX2835" fmla="*/ 206421 w 1465788"/>
                <a:gd name="connsiteY2835" fmla="*/ 396958 h 823796"/>
                <a:gd name="connsiteX2836" fmla="*/ 232272 w 1465788"/>
                <a:gd name="connsiteY2836" fmla="*/ 340031 h 823796"/>
                <a:gd name="connsiteX2837" fmla="*/ 233210 w 1465788"/>
                <a:gd name="connsiteY2837" fmla="*/ 346261 h 823796"/>
                <a:gd name="connsiteX2838" fmla="*/ 167260 w 1465788"/>
                <a:gd name="connsiteY2838" fmla="*/ 506375 h 823796"/>
                <a:gd name="connsiteX2839" fmla="*/ 159325 w 1465788"/>
                <a:gd name="connsiteY2839" fmla="*/ 523444 h 823796"/>
                <a:gd name="connsiteX2840" fmla="*/ 158899 w 1465788"/>
                <a:gd name="connsiteY2840" fmla="*/ 512520 h 823796"/>
                <a:gd name="connsiteX2841" fmla="*/ 158643 w 1465788"/>
                <a:gd name="connsiteY2841" fmla="*/ 502107 h 823796"/>
                <a:gd name="connsiteX2842" fmla="*/ 164359 w 1465788"/>
                <a:gd name="connsiteY2842" fmla="*/ 489561 h 823796"/>
                <a:gd name="connsiteX2843" fmla="*/ 167260 w 1465788"/>
                <a:gd name="connsiteY2843" fmla="*/ 506375 h 823796"/>
                <a:gd name="connsiteX2844" fmla="*/ 157534 w 1465788"/>
                <a:gd name="connsiteY2844" fmla="*/ 552292 h 823796"/>
                <a:gd name="connsiteX2845" fmla="*/ 152159 w 1465788"/>
                <a:gd name="connsiteY2845" fmla="*/ 571581 h 823796"/>
                <a:gd name="connsiteX2846" fmla="*/ 152329 w 1465788"/>
                <a:gd name="connsiteY2846" fmla="*/ 562363 h 823796"/>
                <a:gd name="connsiteX2847" fmla="*/ 152927 w 1465788"/>
                <a:gd name="connsiteY2847" fmla="*/ 559034 h 823796"/>
                <a:gd name="connsiteX2848" fmla="*/ 157534 w 1465788"/>
                <a:gd name="connsiteY2848" fmla="*/ 549049 h 823796"/>
                <a:gd name="connsiteX2849" fmla="*/ 157534 w 1465788"/>
                <a:gd name="connsiteY2849" fmla="*/ 552292 h 823796"/>
                <a:gd name="connsiteX2850" fmla="*/ 150538 w 1465788"/>
                <a:gd name="connsiteY2850" fmla="*/ 573458 h 823796"/>
                <a:gd name="connsiteX2851" fmla="*/ 150538 w 1465788"/>
                <a:gd name="connsiteY2851" fmla="*/ 577128 h 823796"/>
                <a:gd name="connsiteX2852" fmla="*/ 139617 w 1465788"/>
                <a:gd name="connsiteY2852" fmla="*/ 616816 h 823796"/>
                <a:gd name="connsiteX2853" fmla="*/ 137314 w 1465788"/>
                <a:gd name="connsiteY2853" fmla="*/ 597698 h 823796"/>
                <a:gd name="connsiteX2854" fmla="*/ 139617 w 1465788"/>
                <a:gd name="connsiteY2854" fmla="*/ 587456 h 823796"/>
                <a:gd name="connsiteX2855" fmla="*/ 151221 w 1465788"/>
                <a:gd name="connsiteY2855" fmla="*/ 562449 h 823796"/>
                <a:gd name="connsiteX2856" fmla="*/ 150453 w 1465788"/>
                <a:gd name="connsiteY2856" fmla="*/ 573458 h 823796"/>
                <a:gd name="connsiteX2857" fmla="*/ 125540 w 1465788"/>
                <a:gd name="connsiteY2857" fmla="*/ 787171 h 823796"/>
                <a:gd name="connsiteX2858" fmla="*/ 124772 w 1465788"/>
                <a:gd name="connsiteY2858" fmla="*/ 776758 h 823796"/>
                <a:gd name="connsiteX2859" fmla="*/ 122554 w 1465788"/>
                <a:gd name="connsiteY2859" fmla="*/ 714198 h 823796"/>
                <a:gd name="connsiteX2860" fmla="*/ 122554 w 1465788"/>
                <a:gd name="connsiteY2860" fmla="*/ 714198 h 823796"/>
                <a:gd name="connsiteX2861" fmla="*/ 122554 w 1465788"/>
                <a:gd name="connsiteY2861" fmla="*/ 714028 h 823796"/>
                <a:gd name="connsiteX2862" fmla="*/ 122554 w 1465788"/>
                <a:gd name="connsiteY2862" fmla="*/ 713857 h 823796"/>
                <a:gd name="connsiteX2863" fmla="*/ 122554 w 1465788"/>
                <a:gd name="connsiteY2863" fmla="*/ 713857 h 823796"/>
                <a:gd name="connsiteX2864" fmla="*/ 121956 w 1465788"/>
                <a:gd name="connsiteY2864" fmla="*/ 702847 h 823796"/>
                <a:gd name="connsiteX2865" fmla="*/ 123663 w 1465788"/>
                <a:gd name="connsiteY2865" fmla="*/ 696702 h 823796"/>
                <a:gd name="connsiteX2866" fmla="*/ 131597 w 1465788"/>
                <a:gd name="connsiteY2866" fmla="*/ 668366 h 823796"/>
                <a:gd name="connsiteX2867" fmla="*/ 131256 w 1465788"/>
                <a:gd name="connsiteY2867" fmla="*/ 685692 h 823796"/>
                <a:gd name="connsiteX2868" fmla="*/ 131256 w 1465788"/>
                <a:gd name="connsiteY2868" fmla="*/ 685692 h 823796"/>
                <a:gd name="connsiteX2869" fmla="*/ 131256 w 1465788"/>
                <a:gd name="connsiteY2869" fmla="*/ 685692 h 823796"/>
                <a:gd name="connsiteX2870" fmla="*/ 131256 w 1465788"/>
                <a:gd name="connsiteY2870" fmla="*/ 685692 h 823796"/>
                <a:gd name="connsiteX2871" fmla="*/ 131256 w 1465788"/>
                <a:gd name="connsiteY2871" fmla="*/ 685692 h 823796"/>
                <a:gd name="connsiteX2872" fmla="*/ 131939 w 1465788"/>
                <a:gd name="connsiteY2872" fmla="*/ 701481 h 823796"/>
                <a:gd name="connsiteX2873" fmla="*/ 131256 w 1465788"/>
                <a:gd name="connsiteY2873" fmla="*/ 704383 h 823796"/>
                <a:gd name="connsiteX2874" fmla="*/ 131512 w 1465788"/>
                <a:gd name="connsiteY2874" fmla="*/ 704383 h 823796"/>
                <a:gd name="connsiteX2875" fmla="*/ 132024 w 1465788"/>
                <a:gd name="connsiteY2875" fmla="*/ 702591 h 823796"/>
                <a:gd name="connsiteX2876" fmla="*/ 134413 w 1465788"/>
                <a:gd name="connsiteY2876" fmla="*/ 733402 h 823796"/>
                <a:gd name="connsiteX2877" fmla="*/ 131939 w 1465788"/>
                <a:gd name="connsiteY2877" fmla="*/ 742875 h 823796"/>
                <a:gd name="connsiteX2878" fmla="*/ 132195 w 1465788"/>
                <a:gd name="connsiteY2878" fmla="*/ 742875 h 823796"/>
                <a:gd name="connsiteX2879" fmla="*/ 134669 w 1465788"/>
                <a:gd name="connsiteY2879" fmla="*/ 735108 h 823796"/>
                <a:gd name="connsiteX2880" fmla="*/ 136119 w 1465788"/>
                <a:gd name="connsiteY2880" fmla="*/ 749874 h 823796"/>
                <a:gd name="connsiteX2881" fmla="*/ 138764 w 1465788"/>
                <a:gd name="connsiteY2881" fmla="*/ 772747 h 823796"/>
                <a:gd name="connsiteX2882" fmla="*/ 139020 w 1465788"/>
                <a:gd name="connsiteY2882" fmla="*/ 772747 h 823796"/>
                <a:gd name="connsiteX2883" fmla="*/ 137826 w 1465788"/>
                <a:gd name="connsiteY2883" fmla="*/ 749959 h 823796"/>
                <a:gd name="connsiteX2884" fmla="*/ 137228 w 1465788"/>
                <a:gd name="connsiteY2884" fmla="*/ 726830 h 823796"/>
                <a:gd name="connsiteX2885" fmla="*/ 141665 w 1465788"/>
                <a:gd name="connsiteY2885" fmla="*/ 712491 h 823796"/>
                <a:gd name="connsiteX2886" fmla="*/ 144225 w 1465788"/>
                <a:gd name="connsiteY2886" fmla="*/ 704383 h 823796"/>
                <a:gd name="connsiteX2887" fmla="*/ 147893 w 1465788"/>
                <a:gd name="connsiteY2887" fmla="*/ 734596 h 823796"/>
                <a:gd name="connsiteX2888" fmla="*/ 150879 w 1465788"/>
                <a:gd name="connsiteY2888" fmla="*/ 759433 h 823796"/>
                <a:gd name="connsiteX2889" fmla="*/ 151135 w 1465788"/>
                <a:gd name="connsiteY2889" fmla="*/ 759433 h 823796"/>
                <a:gd name="connsiteX2890" fmla="*/ 149600 w 1465788"/>
                <a:gd name="connsiteY2890" fmla="*/ 734596 h 823796"/>
                <a:gd name="connsiteX2891" fmla="*/ 147296 w 1465788"/>
                <a:gd name="connsiteY2891" fmla="*/ 694568 h 823796"/>
                <a:gd name="connsiteX2892" fmla="*/ 155657 w 1465788"/>
                <a:gd name="connsiteY2892" fmla="*/ 668110 h 823796"/>
                <a:gd name="connsiteX2893" fmla="*/ 159411 w 1465788"/>
                <a:gd name="connsiteY2893" fmla="*/ 697726 h 823796"/>
                <a:gd name="connsiteX2894" fmla="*/ 159582 w 1465788"/>
                <a:gd name="connsiteY2894" fmla="*/ 699177 h 823796"/>
                <a:gd name="connsiteX2895" fmla="*/ 154207 w 1465788"/>
                <a:gd name="connsiteY2895" fmla="*/ 721197 h 823796"/>
                <a:gd name="connsiteX2896" fmla="*/ 154462 w 1465788"/>
                <a:gd name="connsiteY2896" fmla="*/ 721197 h 823796"/>
                <a:gd name="connsiteX2897" fmla="*/ 160093 w 1465788"/>
                <a:gd name="connsiteY2897" fmla="*/ 702505 h 823796"/>
                <a:gd name="connsiteX2898" fmla="*/ 162397 w 1465788"/>
                <a:gd name="connsiteY2898" fmla="*/ 719660 h 823796"/>
                <a:gd name="connsiteX2899" fmla="*/ 162653 w 1465788"/>
                <a:gd name="connsiteY2899" fmla="*/ 719660 h 823796"/>
                <a:gd name="connsiteX2900" fmla="*/ 161288 w 1465788"/>
                <a:gd name="connsiteY2900" fmla="*/ 698750 h 823796"/>
                <a:gd name="connsiteX2901" fmla="*/ 162567 w 1465788"/>
                <a:gd name="connsiteY2901" fmla="*/ 694568 h 823796"/>
                <a:gd name="connsiteX2902" fmla="*/ 171185 w 1465788"/>
                <a:gd name="connsiteY2902" fmla="*/ 666232 h 823796"/>
                <a:gd name="connsiteX2903" fmla="*/ 174597 w 1465788"/>
                <a:gd name="connsiteY2903" fmla="*/ 682278 h 823796"/>
                <a:gd name="connsiteX2904" fmla="*/ 174853 w 1465788"/>
                <a:gd name="connsiteY2904" fmla="*/ 682278 h 823796"/>
                <a:gd name="connsiteX2905" fmla="*/ 173062 w 1465788"/>
                <a:gd name="connsiteY2905" fmla="*/ 670415 h 823796"/>
                <a:gd name="connsiteX2906" fmla="*/ 172038 w 1465788"/>
                <a:gd name="connsiteY2906" fmla="*/ 663416 h 823796"/>
                <a:gd name="connsiteX2907" fmla="*/ 184238 w 1465788"/>
                <a:gd name="connsiteY2907" fmla="*/ 622363 h 823796"/>
                <a:gd name="connsiteX2908" fmla="*/ 185177 w 1465788"/>
                <a:gd name="connsiteY2908" fmla="*/ 626972 h 823796"/>
                <a:gd name="connsiteX2909" fmla="*/ 188248 w 1465788"/>
                <a:gd name="connsiteY2909" fmla="*/ 641652 h 823796"/>
                <a:gd name="connsiteX2910" fmla="*/ 183385 w 1465788"/>
                <a:gd name="connsiteY2910" fmla="*/ 663843 h 823796"/>
                <a:gd name="connsiteX2911" fmla="*/ 179119 w 1465788"/>
                <a:gd name="connsiteY2911" fmla="*/ 684326 h 823796"/>
                <a:gd name="connsiteX2912" fmla="*/ 179375 w 1465788"/>
                <a:gd name="connsiteY2912" fmla="*/ 684326 h 823796"/>
                <a:gd name="connsiteX2913" fmla="*/ 185091 w 1465788"/>
                <a:gd name="connsiteY2913" fmla="*/ 664355 h 823796"/>
                <a:gd name="connsiteX2914" fmla="*/ 202326 w 1465788"/>
                <a:gd name="connsiteY2914" fmla="*/ 608366 h 823796"/>
                <a:gd name="connsiteX2915" fmla="*/ 202326 w 1465788"/>
                <a:gd name="connsiteY2915" fmla="*/ 608366 h 823796"/>
                <a:gd name="connsiteX2916" fmla="*/ 202326 w 1465788"/>
                <a:gd name="connsiteY2916" fmla="*/ 608195 h 823796"/>
                <a:gd name="connsiteX2917" fmla="*/ 202326 w 1465788"/>
                <a:gd name="connsiteY2917" fmla="*/ 608025 h 823796"/>
                <a:gd name="connsiteX2918" fmla="*/ 202326 w 1465788"/>
                <a:gd name="connsiteY2918" fmla="*/ 608025 h 823796"/>
                <a:gd name="connsiteX2919" fmla="*/ 209748 w 1465788"/>
                <a:gd name="connsiteY2919" fmla="*/ 579775 h 823796"/>
                <a:gd name="connsiteX2920" fmla="*/ 210516 w 1465788"/>
                <a:gd name="connsiteY2920" fmla="*/ 583700 h 823796"/>
                <a:gd name="connsiteX2921" fmla="*/ 210772 w 1465788"/>
                <a:gd name="connsiteY2921" fmla="*/ 583700 h 823796"/>
                <a:gd name="connsiteX2922" fmla="*/ 210175 w 1465788"/>
                <a:gd name="connsiteY2922" fmla="*/ 578238 h 823796"/>
                <a:gd name="connsiteX2923" fmla="*/ 217426 w 1465788"/>
                <a:gd name="connsiteY2923" fmla="*/ 551439 h 823796"/>
                <a:gd name="connsiteX2924" fmla="*/ 223228 w 1465788"/>
                <a:gd name="connsiteY2924" fmla="*/ 531467 h 823796"/>
                <a:gd name="connsiteX2925" fmla="*/ 222972 w 1465788"/>
                <a:gd name="connsiteY2925" fmla="*/ 531467 h 823796"/>
                <a:gd name="connsiteX2926" fmla="*/ 215720 w 1465788"/>
                <a:gd name="connsiteY2926" fmla="*/ 551097 h 823796"/>
                <a:gd name="connsiteX2927" fmla="*/ 209065 w 1465788"/>
                <a:gd name="connsiteY2927" fmla="*/ 569618 h 823796"/>
                <a:gd name="connsiteX2928" fmla="*/ 208724 w 1465788"/>
                <a:gd name="connsiteY2928" fmla="*/ 566801 h 823796"/>
                <a:gd name="connsiteX2929" fmla="*/ 205311 w 1465788"/>
                <a:gd name="connsiteY2929" fmla="*/ 536332 h 823796"/>
                <a:gd name="connsiteX2930" fmla="*/ 210260 w 1465788"/>
                <a:gd name="connsiteY2930" fmla="*/ 515934 h 823796"/>
                <a:gd name="connsiteX2931" fmla="*/ 210004 w 1465788"/>
                <a:gd name="connsiteY2931" fmla="*/ 515934 h 823796"/>
                <a:gd name="connsiteX2932" fmla="*/ 204885 w 1465788"/>
                <a:gd name="connsiteY2932" fmla="*/ 533003 h 823796"/>
                <a:gd name="connsiteX2933" fmla="*/ 203605 w 1465788"/>
                <a:gd name="connsiteY2933" fmla="*/ 522847 h 823796"/>
                <a:gd name="connsiteX2934" fmla="*/ 211796 w 1465788"/>
                <a:gd name="connsiteY2934" fmla="*/ 505692 h 823796"/>
                <a:gd name="connsiteX2935" fmla="*/ 214867 w 1465788"/>
                <a:gd name="connsiteY2935" fmla="*/ 516702 h 823796"/>
                <a:gd name="connsiteX2936" fmla="*/ 218280 w 1465788"/>
                <a:gd name="connsiteY2936" fmla="*/ 529333 h 823796"/>
                <a:gd name="connsiteX2937" fmla="*/ 218536 w 1465788"/>
                <a:gd name="connsiteY2937" fmla="*/ 529333 h 823796"/>
                <a:gd name="connsiteX2938" fmla="*/ 216488 w 1465788"/>
                <a:gd name="connsiteY2938" fmla="*/ 516446 h 823796"/>
                <a:gd name="connsiteX2939" fmla="*/ 214099 w 1465788"/>
                <a:gd name="connsiteY2939" fmla="*/ 500571 h 823796"/>
                <a:gd name="connsiteX2940" fmla="*/ 217171 w 1465788"/>
                <a:gd name="connsiteY2940" fmla="*/ 493999 h 823796"/>
                <a:gd name="connsiteX2941" fmla="*/ 224679 w 1465788"/>
                <a:gd name="connsiteY2941" fmla="*/ 478295 h 823796"/>
                <a:gd name="connsiteX2942" fmla="*/ 231675 w 1465788"/>
                <a:gd name="connsiteY2942" fmla="*/ 501936 h 823796"/>
                <a:gd name="connsiteX2943" fmla="*/ 219389 w 1465788"/>
                <a:gd name="connsiteY2943" fmla="*/ 528053 h 823796"/>
                <a:gd name="connsiteX2944" fmla="*/ 219645 w 1465788"/>
                <a:gd name="connsiteY2944" fmla="*/ 528138 h 823796"/>
                <a:gd name="connsiteX2945" fmla="*/ 232357 w 1465788"/>
                <a:gd name="connsiteY2945" fmla="*/ 504155 h 823796"/>
                <a:gd name="connsiteX2946" fmla="*/ 239524 w 1465788"/>
                <a:gd name="connsiteY2946" fmla="*/ 527883 h 823796"/>
                <a:gd name="connsiteX2947" fmla="*/ 239865 w 1465788"/>
                <a:gd name="connsiteY2947" fmla="*/ 528907 h 823796"/>
                <a:gd name="connsiteX2948" fmla="*/ 226470 w 1465788"/>
                <a:gd name="connsiteY2948" fmla="*/ 580542 h 823796"/>
                <a:gd name="connsiteX2949" fmla="*/ 221180 w 1465788"/>
                <a:gd name="connsiteY2949" fmla="*/ 601794 h 823796"/>
                <a:gd name="connsiteX2950" fmla="*/ 221437 w 1465788"/>
                <a:gd name="connsiteY2950" fmla="*/ 601794 h 823796"/>
                <a:gd name="connsiteX2951" fmla="*/ 228091 w 1465788"/>
                <a:gd name="connsiteY2951" fmla="*/ 581054 h 823796"/>
                <a:gd name="connsiteX2952" fmla="*/ 236708 w 1465788"/>
                <a:gd name="connsiteY2952" fmla="*/ 555365 h 823796"/>
                <a:gd name="connsiteX2953" fmla="*/ 243533 w 1465788"/>
                <a:gd name="connsiteY2953" fmla="*/ 541111 h 823796"/>
                <a:gd name="connsiteX2954" fmla="*/ 245411 w 1465788"/>
                <a:gd name="connsiteY2954" fmla="*/ 547513 h 823796"/>
                <a:gd name="connsiteX2955" fmla="*/ 245666 w 1465788"/>
                <a:gd name="connsiteY2955" fmla="*/ 547513 h 823796"/>
                <a:gd name="connsiteX2956" fmla="*/ 244045 w 1465788"/>
                <a:gd name="connsiteY2956" fmla="*/ 540087 h 823796"/>
                <a:gd name="connsiteX2957" fmla="*/ 245923 w 1465788"/>
                <a:gd name="connsiteY2957" fmla="*/ 536076 h 823796"/>
                <a:gd name="connsiteX2958" fmla="*/ 284230 w 1465788"/>
                <a:gd name="connsiteY2958" fmla="*/ 452434 h 823796"/>
                <a:gd name="connsiteX2959" fmla="*/ 284230 w 1465788"/>
                <a:gd name="connsiteY2959" fmla="*/ 452434 h 823796"/>
                <a:gd name="connsiteX2960" fmla="*/ 284230 w 1465788"/>
                <a:gd name="connsiteY2960" fmla="*/ 452264 h 823796"/>
                <a:gd name="connsiteX2961" fmla="*/ 284230 w 1465788"/>
                <a:gd name="connsiteY2961" fmla="*/ 452093 h 823796"/>
                <a:gd name="connsiteX2962" fmla="*/ 284230 w 1465788"/>
                <a:gd name="connsiteY2962" fmla="*/ 452093 h 823796"/>
                <a:gd name="connsiteX2963" fmla="*/ 316736 w 1465788"/>
                <a:gd name="connsiteY2963" fmla="*/ 366062 h 823796"/>
                <a:gd name="connsiteX2964" fmla="*/ 327742 w 1465788"/>
                <a:gd name="connsiteY2964" fmla="*/ 335336 h 823796"/>
                <a:gd name="connsiteX2965" fmla="*/ 327486 w 1465788"/>
                <a:gd name="connsiteY2965" fmla="*/ 335251 h 823796"/>
                <a:gd name="connsiteX2966" fmla="*/ 315029 w 1465788"/>
                <a:gd name="connsiteY2966" fmla="*/ 365635 h 823796"/>
                <a:gd name="connsiteX2967" fmla="*/ 278769 w 1465788"/>
                <a:gd name="connsiteY2967" fmla="*/ 450045 h 823796"/>
                <a:gd name="connsiteX2968" fmla="*/ 278769 w 1465788"/>
                <a:gd name="connsiteY2968" fmla="*/ 450045 h 823796"/>
                <a:gd name="connsiteX2969" fmla="*/ 278769 w 1465788"/>
                <a:gd name="connsiteY2969" fmla="*/ 450045 h 823796"/>
                <a:gd name="connsiteX2970" fmla="*/ 278769 w 1465788"/>
                <a:gd name="connsiteY2970" fmla="*/ 450045 h 823796"/>
                <a:gd name="connsiteX2971" fmla="*/ 278769 w 1465788"/>
                <a:gd name="connsiteY2971" fmla="*/ 450045 h 823796"/>
                <a:gd name="connsiteX2972" fmla="*/ 258720 w 1465788"/>
                <a:gd name="connsiteY2972" fmla="*/ 499973 h 823796"/>
                <a:gd name="connsiteX2973" fmla="*/ 256161 w 1465788"/>
                <a:gd name="connsiteY2973" fmla="*/ 491353 h 823796"/>
                <a:gd name="connsiteX2974" fmla="*/ 261450 w 1465788"/>
                <a:gd name="connsiteY2974" fmla="*/ 472492 h 823796"/>
                <a:gd name="connsiteX2975" fmla="*/ 264010 w 1465788"/>
                <a:gd name="connsiteY2975" fmla="*/ 478551 h 823796"/>
                <a:gd name="connsiteX2976" fmla="*/ 264266 w 1465788"/>
                <a:gd name="connsiteY2976" fmla="*/ 478465 h 823796"/>
                <a:gd name="connsiteX2977" fmla="*/ 261877 w 1465788"/>
                <a:gd name="connsiteY2977" fmla="*/ 470955 h 823796"/>
                <a:gd name="connsiteX2978" fmla="*/ 263924 w 1465788"/>
                <a:gd name="connsiteY2978" fmla="*/ 463700 h 823796"/>
                <a:gd name="connsiteX2979" fmla="*/ 269982 w 1465788"/>
                <a:gd name="connsiteY2979" fmla="*/ 442790 h 823796"/>
                <a:gd name="connsiteX2980" fmla="*/ 269726 w 1465788"/>
                <a:gd name="connsiteY2980" fmla="*/ 442790 h 823796"/>
                <a:gd name="connsiteX2981" fmla="*/ 262218 w 1465788"/>
                <a:gd name="connsiteY2981" fmla="*/ 463359 h 823796"/>
                <a:gd name="connsiteX2982" fmla="*/ 260682 w 1465788"/>
                <a:gd name="connsiteY2982" fmla="*/ 467456 h 823796"/>
                <a:gd name="connsiteX2983" fmla="*/ 259659 w 1465788"/>
                <a:gd name="connsiteY2983" fmla="*/ 464127 h 823796"/>
                <a:gd name="connsiteX2984" fmla="*/ 257270 w 1465788"/>
                <a:gd name="connsiteY2984" fmla="*/ 455934 h 823796"/>
                <a:gd name="connsiteX2985" fmla="*/ 273480 w 1465788"/>
                <a:gd name="connsiteY2985" fmla="*/ 423586 h 823796"/>
                <a:gd name="connsiteX2986" fmla="*/ 273480 w 1465788"/>
                <a:gd name="connsiteY2986" fmla="*/ 423586 h 823796"/>
                <a:gd name="connsiteX2987" fmla="*/ 273565 w 1465788"/>
                <a:gd name="connsiteY2987" fmla="*/ 423416 h 823796"/>
                <a:gd name="connsiteX2988" fmla="*/ 273565 w 1465788"/>
                <a:gd name="connsiteY2988" fmla="*/ 423245 h 823796"/>
                <a:gd name="connsiteX2989" fmla="*/ 273651 w 1465788"/>
                <a:gd name="connsiteY2989" fmla="*/ 423245 h 823796"/>
                <a:gd name="connsiteX2990" fmla="*/ 307948 w 1465788"/>
                <a:gd name="connsiteY2990" fmla="*/ 343359 h 823796"/>
                <a:gd name="connsiteX2991" fmla="*/ 310934 w 1465788"/>
                <a:gd name="connsiteY2991" fmla="*/ 336190 h 823796"/>
                <a:gd name="connsiteX2992" fmla="*/ 311617 w 1465788"/>
                <a:gd name="connsiteY2992" fmla="*/ 338153 h 823796"/>
                <a:gd name="connsiteX2993" fmla="*/ 311873 w 1465788"/>
                <a:gd name="connsiteY2993" fmla="*/ 338153 h 823796"/>
                <a:gd name="connsiteX2994" fmla="*/ 311275 w 1465788"/>
                <a:gd name="connsiteY2994" fmla="*/ 335422 h 823796"/>
                <a:gd name="connsiteX2995" fmla="*/ 319722 w 1465788"/>
                <a:gd name="connsiteY2995" fmla="*/ 314853 h 823796"/>
                <a:gd name="connsiteX2996" fmla="*/ 319466 w 1465788"/>
                <a:gd name="connsiteY2996" fmla="*/ 314767 h 823796"/>
                <a:gd name="connsiteX2997" fmla="*/ 310763 w 1465788"/>
                <a:gd name="connsiteY2997" fmla="*/ 333288 h 823796"/>
                <a:gd name="connsiteX2998" fmla="*/ 309142 w 1465788"/>
                <a:gd name="connsiteY2998" fmla="*/ 325436 h 823796"/>
                <a:gd name="connsiteX2999" fmla="*/ 308119 w 1465788"/>
                <a:gd name="connsiteY2999" fmla="*/ 320486 h 823796"/>
                <a:gd name="connsiteX3000" fmla="*/ 314176 w 1465788"/>
                <a:gd name="connsiteY3000" fmla="*/ 305379 h 823796"/>
                <a:gd name="connsiteX3001" fmla="*/ 316907 w 1465788"/>
                <a:gd name="connsiteY3001" fmla="*/ 298722 h 823796"/>
                <a:gd name="connsiteX3002" fmla="*/ 320575 w 1465788"/>
                <a:gd name="connsiteY3002" fmla="*/ 307684 h 823796"/>
                <a:gd name="connsiteX3003" fmla="*/ 325694 w 1465788"/>
                <a:gd name="connsiteY3003" fmla="*/ 320144 h 823796"/>
                <a:gd name="connsiteX3004" fmla="*/ 325950 w 1465788"/>
                <a:gd name="connsiteY3004" fmla="*/ 320144 h 823796"/>
                <a:gd name="connsiteX3005" fmla="*/ 322282 w 1465788"/>
                <a:gd name="connsiteY3005" fmla="*/ 307342 h 823796"/>
                <a:gd name="connsiteX3006" fmla="*/ 318783 w 1465788"/>
                <a:gd name="connsiteY3006" fmla="*/ 294369 h 823796"/>
                <a:gd name="connsiteX3007" fmla="*/ 346938 w 1465788"/>
                <a:gd name="connsiteY3007" fmla="*/ 224981 h 823796"/>
                <a:gd name="connsiteX3008" fmla="*/ 346938 w 1465788"/>
                <a:gd name="connsiteY3008" fmla="*/ 224981 h 823796"/>
                <a:gd name="connsiteX3009" fmla="*/ 346938 w 1465788"/>
                <a:gd name="connsiteY3009" fmla="*/ 224810 h 823796"/>
                <a:gd name="connsiteX3010" fmla="*/ 346938 w 1465788"/>
                <a:gd name="connsiteY3010" fmla="*/ 224639 h 823796"/>
                <a:gd name="connsiteX3011" fmla="*/ 346938 w 1465788"/>
                <a:gd name="connsiteY3011" fmla="*/ 224639 h 823796"/>
                <a:gd name="connsiteX3012" fmla="*/ 375605 w 1465788"/>
                <a:gd name="connsiteY3012" fmla="*/ 145607 h 823796"/>
                <a:gd name="connsiteX3013" fmla="*/ 377396 w 1465788"/>
                <a:gd name="connsiteY3013" fmla="*/ 175394 h 823796"/>
                <a:gd name="connsiteX3014" fmla="*/ 358030 w 1465788"/>
                <a:gd name="connsiteY3014" fmla="*/ 225322 h 823796"/>
                <a:gd name="connsiteX3015" fmla="*/ 358030 w 1465788"/>
                <a:gd name="connsiteY3015" fmla="*/ 225322 h 823796"/>
                <a:gd name="connsiteX3016" fmla="*/ 358030 w 1465788"/>
                <a:gd name="connsiteY3016" fmla="*/ 225322 h 823796"/>
                <a:gd name="connsiteX3017" fmla="*/ 358030 w 1465788"/>
                <a:gd name="connsiteY3017" fmla="*/ 225322 h 823796"/>
                <a:gd name="connsiteX3018" fmla="*/ 358030 w 1465788"/>
                <a:gd name="connsiteY3018" fmla="*/ 225322 h 823796"/>
                <a:gd name="connsiteX3019" fmla="*/ 338748 w 1465788"/>
                <a:gd name="connsiteY3019" fmla="*/ 286347 h 823796"/>
                <a:gd name="connsiteX3020" fmla="*/ 331837 w 1465788"/>
                <a:gd name="connsiteY3020" fmla="*/ 308110 h 823796"/>
                <a:gd name="connsiteX3021" fmla="*/ 332093 w 1465788"/>
                <a:gd name="connsiteY3021" fmla="*/ 308110 h 823796"/>
                <a:gd name="connsiteX3022" fmla="*/ 340283 w 1465788"/>
                <a:gd name="connsiteY3022" fmla="*/ 286944 h 823796"/>
                <a:gd name="connsiteX3023" fmla="*/ 363405 w 1465788"/>
                <a:gd name="connsiteY3023" fmla="*/ 227200 h 823796"/>
                <a:gd name="connsiteX3024" fmla="*/ 363405 w 1465788"/>
                <a:gd name="connsiteY3024" fmla="*/ 227200 h 823796"/>
                <a:gd name="connsiteX3025" fmla="*/ 363405 w 1465788"/>
                <a:gd name="connsiteY3025" fmla="*/ 227029 h 823796"/>
                <a:gd name="connsiteX3026" fmla="*/ 363405 w 1465788"/>
                <a:gd name="connsiteY3026" fmla="*/ 226858 h 823796"/>
                <a:gd name="connsiteX3027" fmla="*/ 363405 w 1465788"/>
                <a:gd name="connsiteY3027" fmla="*/ 226858 h 823796"/>
                <a:gd name="connsiteX3028" fmla="*/ 377652 w 1465788"/>
                <a:gd name="connsiteY3028" fmla="*/ 181880 h 823796"/>
                <a:gd name="connsiteX3029" fmla="*/ 379103 w 1465788"/>
                <a:gd name="connsiteY3029" fmla="*/ 204326 h 823796"/>
                <a:gd name="connsiteX3030" fmla="*/ 375178 w 1465788"/>
                <a:gd name="connsiteY3030" fmla="*/ 213373 h 823796"/>
                <a:gd name="connsiteX3031" fmla="*/ 354958 w 1465788"/>
                <a:gd name="connsiteY3031" fmla="*/ 266034 h 823796"/>
                <a:gd name="connsiteX3032" fmla="*/ 354958 w 1465788"/>
                <a:gd name="connsiteY3032" fmla="*/ 266034 h 823796"/>
                <a:gd name="connsiteX3033" fmla="*/ 354958 w 1465788"/>
                <a:gd name="connsiteY3033" fmla="*/ 266034 h 823796"/>
                <a:gd name="connsiteX3034" fmla="*/ 354958 w 1465788"/>
                <a:gd name="connsiteY3034" fmla="*/ 266034 h 823796"/>
                <a:gd name="connsiteX3035" fmla="*/ 354958 w 1465788"/>
                <a:gd name="connsiteY3035" fmla="*/ 266034 h 823796"/>
                <a:gd name="connsiteX3036" fmla="*/ 342587 w 1465788"/>
                <a:gd name="connsiteY3036" fmla="*/ 321083 h 823796"/>
                <a:gd name="connsiteX3037" fmla="*/ 339089 w 1465788"/>
                <a:gd name="connsiteY3037" fmla="*/ 340884 h 823796"/>
                <a:gd name="connsiteX3038" fmla="*/ 339345 w 1465788"/>
                <a:gd name="connsiteY3038" fmla="*/ 340884 h 823796"/>
                <a:gd name="connsiteX3039" fmla="*/ 344208 w 1465788"/>
                <a:gd name="connsiteY3039" fmla="*/ 321510 h 823796"/>
                <a:gd name="connsiteX3040" fmla="*/ 360504 w 1465788"/>
                <a:gd name="connsiteY3040" fmla="*/ 267740 h 823796"/>
                <a:gd name="connsiteX3041" fmla="*/ 360504 w 1465788"/>
                <a:gd name="connsiteY3041" fmla="*/ 267740 h 823796"/>
                <a:gd name="connsiteX3042" fmla="*/ 360504 w 1465788"/>
                <a:gd name="connsiteY3042" fmla="*/ 267570 h 823796"/>
                <a:gd name="connsiteX3043" fmla="*/ 360504 w 1465788"/>
                <a:gd name="connsiteY3043" fmla="*/ 267399 h 823796"/>
                <a:gd name="connsiteX3044" fmla="*/ 360504 w 1465788"/>
                <a:gd name="connsiteY3044" fmla="*/ 267399 h 823796"/>
                <a:gd name="connsiteX3045" fmla="*/ 376799 w 1465788"/>
                <a:gd name="connsiteY3045" fmla="*/ 213629 h 823796"/>
                <a:gd name="connsiteX3046" fmla="*/ 379273 w 1465788"/>
                <a:gd name="connsiteY3046" fmla="*/ 206631 h 823796"/>
                <a:gd name="connsiteX3047" fmla="*/ 379444 w 1465788"/>
                <a:gd name="connsiteY3047" fmla="*/ 208850 h 823796"/>
                <a:gd name="connsiteX3048" fmla="*/ 380980 w 1465788"/>
                <a:gd name="connsiteY3048" fmla="*/ 233857 h 823796"/>
                <a:gd name="connsiteX3049" fmla="*/ 381236 w 1465788"/>
                <a:gd name="connsiteY3049" fmla="*/ 233857 h 823796"/>
                <a:gd name="connsiteX3050" fmla="*/ 381236 w 1465788"/>
                <a:gd name="connsiteY3050" fmla="*/ 208935 h 823796"/>
                <a:gd name="connsiteX3051" fmla="*/ 381150 w 1465788"/>
                <a:gd name="connsiteY3051" fmla="*/ 201425 h 823796"/>
                <a:gd name="connsiteX3052" fmla="*/ 383539 w 1465788"/>
                <a:gd name="connsiteY3052" fmla="*/ 194853 h 823796"/>
                <a:gd name="connsiteX3053" fmla="*/ 383283 w 1465788"/>
                <a:gd name="connsiteY3053" fmla="*/ 194767 h 823796"/>
                <a:gd name="connsiteX3054" fmla="*/ 381150 w 1465788"/>
                <a:gd name="connsiteY3054" fmla="*/ 199632 h 823796"/>
                <a:gd name="connsiteX3055" fmla="*/ 381150 w 1465788"/>
                <a:gd name="connsiteY3055" fmla="*/ 170614 h 823796"/>
                <a:gd name="connsiteX3056" fmla="*/ 382686 w 1465788"/>
                <a:gd name="connsiteY3056" fmla="*/ 165578 h 823796"/>
                <a:gd name="connsiteX3057" fmla="*/ 386355 w 1465788"/>
                <a:gd name="connsiteY3057" fmla="*/ 154910 h 823796"/>
                <a:gd name="connsiteX3058" fmla="*/ 393607 w 1465788"/>
                <a:gd name="connsiteY3058" fmla="*/ 146716 h 823796"/>
                <a:gd name="connsiteX3059" fmla="*/ 393521 w 1465788"/>
                <a:gd name="connsiteY3059" fmla="*/ 146460 h 823796"/>
                <a:gd name="connsiteX3060" fmla="*/ 385501 w 1465788"/>
                <a:gd name="connsiteY3060" fmla="*/ 154483 h 823796"/>
                <a:gd name="connsiteX3061" fmla="*/ 381150 w 1465788"/>
                <a:gd name="connsiteY3061" fmla="*/ 164895 h 823796"/>
                <a:gd name="connsiteX3062" fmla="*/ 380894 w 1465788"/>
                <a:gd name="connsiteY3062" fmla="*/ 138693 h 823796"/>
                <a:gd name="connsiteX3063" fmla="*/ 380894 w 1465788"/>
                <a:gd name="connsiteY3063" fmla="*/ 138693 h 823796"/>
                <a:gd name="connsiteX3064" fmla="*/ 380894 w 1465788"/>
                <a:gd name="connsiteY3064" fmla="*/ 138523 h 823796"/>
                <a:gd name="connsiteX3065" fmla="*/ 380894 w 1465788"/>
                <a:gd name="connsiteY3065" fmla="*/ 138352 h 823796"/>
                <a:gd name="connsiteX3066" fmla="*/ 380894 w 1465788"/>
                <a:gd name="connsiteY3066" fmla="*/ 138352 h 823796"/>
                <a:gd name="connsiteX3067" fmla="*/ 380468 w 1465788"/>
                <a:gd name="connsiteY3067" fmla="*/ 131268 h 823796"/>
                <a:gd name="connsiteX3068" fmla="*/ 387037 w 1465788"/>
                <a:gd name="connsiteY3068" fmla="*/ 113430 h 823796"/>
                <a:gd name="connsiteX3069" fmla="*/ 386781 w 1465788"/>
                <a:gd name="connsiteY3069" fmla="*/ 113345 h 823796"/>
                <a:gd name="connsiteX3070" fmla="*/ 380297 w 1465788"/>
                <a:gd name="connsiteY3070" fmla="*/ 128708 h 823796"/>
                <a:gd name="connsiteX3071" fmla="*/ 378591 w 1465788"/>
                <a:gd name="connsiteY3071" fmla="*/ 100372 h 823796"/>
                <a:gd name="connsiteX3072" fmla="*/ 379103 w 1465788"/>
                <a:gd name="connsiteY3072" fmla="*/ 99092 h 823796"/>
                <a:gd name="connsiteX3073" fmla="*/ 390791 w 1465788"/>
                <a:gd name="connsiteY3073" fmla="*/ 103957 h 823796"/>
                <a:gd name="connsiteX3074" fmla="*/ 394801 w 1465788"/>
                <a:gd name="connsiteY3074" fmla="*/ 134853 h 823796"/>
                <a:gd name="connsiteX3075" fmla="*/ 394801 w 1465788"/>
                <a:gd name="connsiteY3075" fmla="*/ 134853 h 823796"/>
                <a:gd name="connsiteX3076" fmla="*/ 394801 w 1465788"/>
                <a:gd name="connsiteY3076" fmla="*/ 134938 h 823796"/>
                <a:gd name="connsiteX3077" fmla="*/ 394801 w 1465788"/>
                <a:gd name="connsiteY3077" fmla="*/ 134938 h 823796"/>
                <a:gd name="connsiteX3078" fmla="*/ 407940 w 1465788"/>
                <a:gd name="connsiteY3078" fmla="*/ 193999 h 823796"/>
                <a:gd name="connsiteX3079" fmla="*/ 413144 w 1465788"/>
                <a:gd name="connsiteY3079" fmla="*/ 214995 h 823796"/>
                <a:gd name="connsiteX3080" fmla="*/ 413400 w 1465788"/>
                <a:gd name="connsiteY3080" fmla="*/ 214995 h 823796"/>
                <a:gd name="connsiteX3081" fmla="*/ 409646 w 1465788"/>
                <a:gd name="connsiteY3081" fmla="*/ 193829 h 823796"/>
                <a:gd name="connsiteX3082" fmla="*/ 400517 w 1465788"/>
                <a:gd name="connsiteY3082" fmla="*/ 134085 h 823796"/>
                <a:gd name="connsiteX3083" fmla="*/ 400517 w 1465788"/>
                <a:gd name="connsiteY3083" fmla="*/ 134085 h 823796"/>
                <a:gd name="connsiteX3084" fmla="*/ 400517 w 1465788"/>
                <a:gd name="connsiteY3084" fmla="*/ 133914 h 823796"/>
                <a:gd name="connsiteX3085" fmla="*/ 400517 w 1465788"/>
                <a:gd name="connsiteY3085" fmla="*/ 133743 h 823796"/>
                <a:gd name="connsiteX3086" fmla="*/ 400517 w 1465788"/>
                <a:gd name="connsiteY3086" fmla="*/ 133743 h 823796"/>
                <a:gd name="connsiteX3087" fmla="*/ 397958 w 1465788"/>
                <a:gd name="connsiteY3087" fmla="*/ 120599 h 823796"/>
                <a:gd name="connsiteX3088" fmla="*/ 416131 w 1465788"/>
                <a:gd name="connsiteY3088" fmla="*/ 129817 h 823796"/>
                <a:gd name="connsiteX3089" fmla="*/ 418434 w 1465788"/>
                <a:gd name="connsiteY3089" fmla="*/ 139291 h 823796"/>
                <a:gd name="connsiteX3090" fmla="*/ 425771 w 1465788"/>
                <a:gd name="connsiteY3090" fmla="*/ 172662 h 823796"/>
                <a:gd name="connsiteX3091" fmla="*/ 425771 w 1465788"/>
                <a:gd name="connsiteY3091" fmla="*/ 172662 h 823796"/>
                <a:gd name="connsiteX3092" fmla="*/ 425771 w 1465788"/>
                <a:gd name="connsiteY3092" fmla="*/ 172662 h 823796"/>
                <a:gd name="connsiteX3093" fmla="*/ 425771 w 1465788"/>
                <a:gd name="connsiteY3093" fmla="*/ 172662 h 823796"/>
                <a:gd name="connsiteX3094" fmla="*/ 425771 w 1465788"/>
                <a:gd name="connsiteY3094" fmla="*/ 172662 h 823796"/>
                <a:gd name="connsiteX3095" fmla="*/ 436009 w 1465788"/>
                <a:gd name="connsiteY3095" fmla="*/ 205266 h 823796"/>
                <a:gd name="connsiteX3096" fmla="*/ 439422 w 1465788"/>
                <a:gd name="connsiteY3096" fmla="*/ 216958 h 823796"/>
                <a:gd name="connsiteX3097" fmla="*/ 439678 w 1465788"/>
                <a:gd name="connsiteY3097" fmla="*/ 216958 h 823796"/>
                <a:gd name="connsiteX3098" fmla="*/ 437630 w 1465788"/>
                <a:gd name="connsiteY3098" fmla="*/ 204924 h 823796"/>
                <a:gd name="connsiteX3099" fmla="*/ 431317 w 1465788"/>
                <a:gd name="connsiteY3099" fmla="*/ 171211 h 823796"/>
                <a:gd name="connsiteX3100" fmla="*/ 431317 w 1465788"/>
                <a:gd name="connsiteY3100" fmla="*/ 171211 h 823796"/>
                <a:gd name="connsiteX3101" fmla="*/ 431317 w 1465788"/>
                <a:gd name="connsiteY3101" fmla="*/ 171211 h 823796"/>
                <a:gd name="connsiteX3102" fmla="*/ 431317 w 1465788"/>
                <a:gd name="connsiteY3102" fmla="*/ 171211 h 823796"/>
                <a:gd name="connsiteX3103" fmla="*/ 431317 w 1465788"/>
                <a:gd name="connsiteY3103" fmla="*/ 171211 h 823796"/>
                <a:gd name="connsiteX3104" fmla="*/ 420055 w 1465788"/>
                <a:gd name="connsiteY3104" fmla="*/ 138864 h 823796"/>
                <a:gd name="connsiteX3105" fmla="*/ 416813 w 1465788"/>
                <a:gd name="connsiteY3105" fmla="*/ 130158 h 823796"/>
                <a:gd name="connsiteX3106" fmla="*/ 419885 w 1465788"/>
                <a:gd name="connsiteY3106" fmla="*/ 131695 h 823796"/>
                <a:gd name="connsiteX3107" fmla="*/ 428075 w 1465788"/>
                <a:gd name="connsiteY3107" fmla="*/ 135792 h 823796"/>
                <a:gd name="connsiteX3108" fmla="*/ 436948 w 1465788"/>
                <a:gd name="connsiteY3108" fmla="*/ 194938 h 823796"/>
                <a:gd name="connsiteX3109" fmla="*/ 440872 w 1465788"/>
                <a:gd name="connsiteY3109" fmla="*/ 221396 h 823796"/>
                <a:gd name="connsiteX3110" fmla="*/ 441128 w 1465788"/>
                <a:gd name="connsiteY3110" fmla="*/ 221396 h 823796"/>
                <a:gd name="connsiteX3111" fmla="*/ 438654 w 1465788"/>
                <a:gd name="connsiteY3111" fmla="*/ 194853 h 823796"/>
                <a:gd name="connsiteX3112" fmla="*/ 433535 w 1465788"/>
                <a:gd name="connsiteY3112" fmla="*/ 138523 h 823796"/>
                <a:gd name="connsiteX3113" fmla="*/ 436521 w 1465788"/>
                <a:gd name="connsiteY3113" fmla="*/ 139974 h 823796"/>
                <a:gd name="connsiteX3114" fmla="*/ 436521 w 1465788"/>
                <a:gd name="connsiteY3114" fmla="*/ 140315 h 823796"/>
                <a:gd name="connsiteX3115" fmla="*/ 443432 w 1465788"/>
                <a:gd name="connsiteY3115" fmla="*/ 173004 h 823796"/>
                <a:gd name="connsiteX3116" fmla="*/ 443432 w 1465788"/>
                <a:gd name="connsiteY3116" fmla="*/ 173004 h 823796"/>
                <a:gd name="connsiteX3117" fmla="*/ 443432 w 1465788"/>
                <a:gd name="connsiteY3117" fmla="*/ 173004 h 823796"/>
                <a:gd name="connsiteX3118" fmla="*/ 443432 w 1465788"/>
                <a:gd name="connsiteY3118" fmla="*/ 173004 h 823796"/>
                <a:gd name="connsiteX3119" fmla="*/ 443432 w 1465788"/>
                <a:gd name="connsiteY3119" fmla="*/ 173004 h 823796"/>
                <a:gd name="connsiteX3120" fmla="*/ 454267 w 1465788"/>
                <a:gd name="connsiteY3120" fmla="*/ 204583 h 823796"/>
                <a:gd name="connsiteX3121" fmla="*/ 458106 w 1465788"/>
                <a:gd name="connsiteY3121" fmla="*/ 215763 h 823796"/>
                <a:gd name="connsiteX3122" fmla="*/ 458363 w 1465788"/>
                <a:gd name="connsiteY3122" fmla="*/ 215763 h 823796"/>
                <a:gd name="connsiteX3123" fmla="*/ 455888 w 1465788"/>
                <a:gd name="connsiteY3123" fmla="*/ 204071 h 823796"/>
                <a:gd name="connsiteX3124" fmla="*/ 448977 w 1465788"/>
                <a:gd name="connsiteY3124" fmla="*/ 171382 h 823796"/>
                <a:gd name="connsiteX3125" fmla="*/ 448977 w 1465788"/>
                <a:gd name="connsiteY3125" fmla="*/ 171382 h 823796"/>
                <a:gd name="connsiteX3126" fmla="*/ 448977 w 1465788"/>
                <a:gd name="connsiteY3126" fmla="*/ 171382 h 823796"/>
                <a:gd name="connsiteX3127" fmla="*/ 448977 w 1465788"/>
                <a:gd name="connsiteY3127" fmla="*/ 171382 h 823796"/>
                <a:gd name="connsiteX3128" fmla="*/ 448977 w 1465788"/>
                <a:gd name="connsiteY3128" fmla="*/ 171382 h 823796"/>
                <a:gd name="connsiteX3129" fmla="*/ 438569 w 1465788"/>
                <a:gd name="connsiteY3129" fmla="*/ 140912 h 823796"/>
                <a:gd name="connsiteX3130" fmla="*/ 457936 w 1465788"/>
                <a:gd name="connsiteY3130" fmla="*/ 150471 h 823796"/>
                <a:gd name="connsiteX3131" fmla="*/ 463482 w 1465788"/>
                <a:gd name="connsiteY3131" fmla="*/ 179319 h 823796"/>
                <a:gd name="connsiteX3132" fmla="*/ 465273 w 1465788"/>
                <a:gd name="connsiteY3132" fmla="*/ 191012 h 823796"/>
                <a:gd name="connsiteX3133" fmla="*/ 466894 w 1465788"/>
                <a:gd name="connsiteY3133" fmla="*/ 202705 h 823796"/>
                <a:gd name="connsiteX3134" fmla="*/ 467150 w 1465788"/>
                <a:gd name="connsiteY3134" fmla="*/ 202705 h 823796"/>
                <a:gd name="connsiteX3135" fmla="*/ 466212 w 1465788"/>
                <a:gd name="connsiteY3135" fmla="*/ 190842 h 823796"/>
                <a:gd name="connsiteX3136" fmla="*/ 465103 w 1465788"/>
                <a:gd name="connsiteY3136" fmla="*/ 178978 h 823796"/>
                <a:gd name="connsiteX3137" fmla="*/ 461860 w 1465788"/>
                <a:gd name="connsiteY3137" fmla="*/ 152435 h 823796"/>
                <a:gd name="connsiteX3138" fmla="*/ 478753 w 1465788"/>
                <a:gd name="connsiteY3138" fmla="*/ 160542 h 823796"/>
                <a:gd name="connsiteX3139" fmla="*/ 482507 w 1465788"/>
                <a:gd name="connsiteY3139" fmla="*/ 172918 h 823796"/>
                <a:gd name="connsiteX3140" fmla="*/ 487541 w 1465788"/>
                <a:gd name="connsiteY3140" fmla="*/ 190244 h 823796"/>
                <a:gd name="connsiteX3141" fmla="*/ 487797 w 1465788"/>
                <a:gd name="connsiteY3141" fmla="*/ 190244 h 823796"/>
                <a:gd name="connsiteX3142" fmla="*/ 484214 w 1465788"/>
                <a:gd name="connsiteY3142" fmla="*/ 172491 h 823796"/>
                <a:gd name="connsiteX3143" fmla="*/ 482081 w 1465788"/>
                <a:gd name="connsiteY3143" fmla="*/ 162164 h 823796"/>
                <a:gd name="connsiteX3144" fmla="*/ 493598 w 1465788"/>
                <a:gd name="connsiteY3144" fmla="*/ 167541 h 823796"/>
                <a:gd name="connsiteX3145" fmla="*/ 496414 w 1465788"/>
                <a:gd name="connsiteY3145" fmla="*/ 180685 h 823796"/>
                <a:gd name="connsiteX3146" fmla="*/ 496670 w 1465788"/>
                <a:gd name="connsiteY3146" fmla="*/ 180685 h 823796"/>
                <a:gd name="connsiteX3147" fmla="*/ 495219 w 1465788"/>
                <a:gd name="connsiteY3147" fmla="*/ 168395 h 823796"/>
                <a:gd name="connsiteX3148" fmla="*/ 509041 w 1465788"/>
                <a:gd name="connsiteY3148" fmla="*/ 174113 h 823796"/>
                <a:gd name="connsiteX3149" fmla="*/ 516890 w 1465788"/>
                <a:gd name="connsiteY3149" fmla="*/ 200656 h 823796"/>
                <a:gd name="connsiteX3150" fmla="*/ 521412 w 1465788"/>
                <a:gd name="connsiteY3150" fmla="*/ 216190 h 823796"/>
                <a:gd name="connsiteX3151" fmla="*/ 521668 w 1465788"/>
                <a:gd name="connsiteY3151" fmla="*/ 216190 h 823796"/>
                <a:gd name="connsiteX3152" fmla="*/ 518511 w 1465788"/>
                <a:gd name="connsiteY3152" fmla="*/ 200230 h 823796"/>
                <a:gd name="connsiteX3153" fmla="*/ 513904 w 1465788"/>
                <a:gd name="connsiteY3153" fmla="*/ 176161 h 823796"/>
                <a:gd name="connsiteX3154" fmla="*/ 525678 w 1465788"/>
                <a:gd name="connsiteY3154" fmla="*/ 180855 h 823796"/>
                <a:gd name="connsiteX3155" fmla="*/ 526616 w 1465788"/>
                <a:gd name="connsiteY3155" fmla="*/ 183843 h 823796"/>
                <a:gd name="connsiteX3156" fmla="*/ 529261 w 1465788"/>
                <a:gd name="connsiteY3156" fmla="*/ 192890 h 823796"/>
                <a:gd name="connsiteX3157" fmla="*/ 529517 w 1465788"/>
                <a:gd name="connsiteY3157" fmla="*/ 192890 h 823796"/>
                <a:gd name="connsiteX3158" fmla="*/ 528238 w 1465788"/>
                <a:gd name="connsiteY3158" fmla="*/ 183501 h 823796"/>
                <a:gd name="connsiteX3159" fmla="*/ 528067 w 1465788"/>
                <a:gd name="connsiteY3159" fmla="*/ 181880 h 823796"/>
                <a:gd name="connsiteX3160" fmla="*/ 572176 w 1465788"/>
                <a:gd name="connsiteY3160" fmla="*/ 198949 h 823796"/>
                <a:gd name="connsiteX3161" fmla="*/ 581731 w 1465788"/>
                <a:gd name="connsiteY3161" fmla="*/ 202534 h 823796"/>
                <a:gd name="connsiteX3162" fmla="*/ 584290 w 1465788"/>
                <a:gd name="connsiteY3162" fmla="*/ 209618 h 823796"/>
                <a:gd name="connsiteX3163" fmla="*/ 584547 w 1465788"/>
                <a:gd name="connsiteY3163" fmla="*/ 209618 h 823796"/>
                <a:gd name="connsiteX3164" fmla="*/ 583523 w 1465788"/>
                <a:gd name="connsiteY3164" fmla="*/ 203217 h 823796"/>
                <a:gd name="connsiteX3165" fmla="*/ 600074 w 1465788"/>
                <a:gd name="connsiteY3165" fmla="*/ 209448 h 823796"/>
                <a:gd name="connsiteX3166" fmla="*/ 600160 w 1465788"/>
                <a:gd name="connsiteY3166" fmla="*/ 209191 h 823796"/>
                <a:gd name="connsiteX3167" fmla="*/ 583267 w 1465788"/>
                <a:gd name="connsiteY3167" fmla="*/ 201851 h 823796"/>
                <a:gd name="connsiteX3168" fmla="*/ 583267 w 1465788"/>
                <a:gd name="connsiteY3168" fmla="*/ 201510 h 823796"/>
                <a:gd name="connsiteX3169" fmla="*/ 581561 w 1465788"/>
                <a:gd name="connsiteY3169" fmla="*/ 190585 h 823796"/>
                <a:gd name="connsiteX3170" fmla="*/ 608606 w 1465788"/>
                <a:gd name="connsiteY3170" fmla="*/ 207143 h 823796"/>
                <a:gd name="connsiteX3171" fmla="*/ 614579 w 1465788"/>
                <a:gd name="connsiteY3171" fmla="*/ 228395 h 823796"/>
                <a:gd name="connsiteX3172" fmla="*/ 589836 w 1465788"/>
                <a:gd name="connsiteY3172" fmla="*/ 214483 h 823796"/>
                <a:gd name="connsiteX3173" fmla="*/ 563132 w 1465788"/>
                <a:gd name="connsiteY3173" fmla="*/ 199291 h 823796"/>
                <a:gd name="connsiteX3174" fmla="*/ 563047 w 1465788"/>
                <a:gd name="connsiteY3174" fmla="*/ 199547 h 823796"/>
                <a:gd name="connsiteX3175" fmla="*/ 589154 w 1465788"/>
                <a:gd name="connsiteY3175" fmla="*/ 216019 h 823796"/>
                <a:gd name="connsiteX3176" fmla="*/ 615943 w 1465788"/>
                <a:gd name="connsiteY3176" fmla="*/ 233004 h 823796"/>
                <a:gd name="connsiteX3177" fmla="*/ 617906 w 1465788"/>
                <a:gd name="connsiteY3177" fmla="*/ 240173 h 823796"/>
                <a:gd name="connsiteX3178" fmla="*/ 618162 w 1465788"/>
                <a:gd name="connsiteY3178" fmla="*/ 240173 h 823796"/>
                <a:gd name="connsiteX3179" fmla="*/ 617394 w 1465788"/>
                <a:gd name="connsiteY3179" fmla="*/ 234028 h 823796"/>
                <a:gd name="connsiteX3180" fmla="*/ 662271 w 1465788"/>
                <a:gd name="connsiteY3180" fmla="*/ 262278 h 823796"/>
                <a:gd name="connsiteX3181" fmla="*/ 662271 w 1465788"/>
                <a:gd name="connsiteY3181" fmla="*/ 262278 h 823796"/>
                <a:gd name="connsiteX3182" fmla="*/ 662271 w 1465788"/>
                <a:gd name="connsiteY3182" fmla="*/ 262278 h 823796"/>
                <a:gd name="connsiteX3183" fmla="*/ 662271 w 1465788"/>
                <a:gd name="connsiteY3183" fmla="*/ 262278 h 823796"/>
                <a:gd name="connsiteX3184" fmla="*/ 662271 w 1465788"/>
                <a:gd name="connsiteY3184" fmla="*/ 262278 h 823796"/>
                <a:gd name="connsiteX3185" fmla="*/ 737520 w 1465788"/>
                <a:gd name="connsiteY3185" fmla="*/ 304952 h 823796"/>
                <a:gd name="connsiteX3186" fmla="*/ 764396 w 1465788"/>
                <a:gd name="connsiteY3186" fmla="*/ 320230 h 823796"/>
                <a:gd name="connsiteX3187" fmla="*/ 764566 w 1465788"/>
                <a:gd name="connsiteY3187" fmla="*/ 319974 h 823796"/>
                <a:gd name="connsiteX3188" fmla="*/ 738630 w 1465788"/>
                <a:gd name="connsiteY3188" fmla="*/ 303587 h 823796"/>
                <a:gd name="connsiteX3189" fmla="*/ 665427 w 1465788"/>
                <a:gd name="connsiteY3189" fmla="*/ 257328 h 823796"/>
                <a:gd name="connsiteX3190" fmla="*/ 665427 w 1465788"/>
                <a:gd name="connsiteY3190" fmla="*/ 257328 h 823796"/>
                <a:gd name="connsiteX3191" fmla="*/ 665257 w 1465788"/>
                <a:gd name="connsiteY3191" fmla="*/ 257242 h 823796"/>
                <a:gd name="connsiteX3192" fmla="*/ 665086 w 1465788"/>
                <a:gd name="connsiteY3192" fmla="*/ 257157 h 823796"/>
                <a:gd name="connsiteX3193" fmla="*/ 665086 w 1465788"/>
                <a:gd name="connsiteY3193" fmla="*/ 257157 h 823796"/>
                <a:gd name="connsiteX3194" fmla="*/ 616796 w 1465788"/>
                <a:gd name="connsiteY3194" fmla="*/ 229590 h 823796"/>
                <a:gd name="connsiteX3195" fmla="*/ 614493 w 1465788"/>
                <a:gd name="connsiteY3195" fmla="*/ 210727 h 823796"/>
                <a:gd name="connsiteX3196" fmla="*/ 666451 w 1465788"/>
                <a:gd name="connsiteY3196" fmla="*/ 242904 h 823796"/>
                <a:gd name="connsiteX3197" fmla="*/ 666451 w 1465788"/>
                <a:gd name="connsiteY3197" fmla="*/ 242904 h 823796"/>
                <a:gd name="connsiteX3198" fmla="*/ 666451 w 1465788"/>
                <a:gd name="connsiteY3198" fmla="*/ 242904 h 823796"/>
                <a:gd name="connsiteX3199" fmla="*/ 666451 w 1465788"/>
                <a:gd name="connsiteY3199" fmla="*/ 242904 h 823796"/>
                <a:gd name="connsiteX3200" fmla="*/ 666451 w 1465788"/>
                <a:gd name="connsiteY3200" fmla="*/ 242904 h 823796"/>
                <a:gd name="connsiteX3201" fmla="*/ 755522 w 1465788"/>
                <a:gd name="connsiteY3201" fmla="*/ 295223 h 823796"/>
                <a:gd name="connsiteX3202" fmla="*/ 768234 w 1465788"/>
                <a:gd name="connsiteY3202" fmla="*/ 302904 h 823796"/>
                <a:gd name="connsiteX3203" fmla="*/ 758935 w 1465788"/>
                <a:gd name="connsiteY3203" fmla="*/ 299490 h 823796"/>
                <a:gd name="connsiteX3204" fmla="*/ 720713 w 1465788"/>
                <a:gd name="connsiteY3204" fmla="*/ 285834 h 823796"/>
                <a:gd name="connsiteX3205" fmla="*/ 720628 w 1465788"/>
                <a:gd name="connsiteY3205" fmla="*/ 286090 h 823796"/>
                <a:gd name="connsiteX3206" fmla="*/ 758509 w 1465788"/>
                <a:gd name="connsiteY3206" fmla="*/ 301197 h 823796"/>
                <a:gd name="connsiteX3207" fmla="*/ 780008 w 1465788"/>
                <a:gd name="connsiteY3207" fmla="*/ 309988 h 823796"/>
                <a:gd name="connsiteX3208" fmla="*/ 787090 w 1465788"/>
                <a:gd name="connsiteY3208" fmla="*/ 314255 h 823796"/>
                <a:gd name="connsiteX3209" fmla="*/ 787261 w 1465788"/>
                <a:gd name="connsiteY3209" fmla="*/ 314085 h 823796"/>
                <a:gd name="connsiteX3210" fmla="*/ 782824 w 1465788"/>
                <a:gd name="connsiteY3210" fmla="*/ 311183 h 823796"/>
                <a:gd name="connsiteX3211" fmla="*/ 856709 w 1465788"/>
                <a:gd name="connsiteY3211" fmla="*/ 342505 h 823796"/>
                <a:gd name="connsiteX3212" fmla="*/ 863875 w 1465788"/>
                <a:gd name="connsiteY3212" fmla="*/ 350528 h 823796"/>
                <a:gd name="connsiteX3213" fmla="*/ 864046 w 1465788"/>
                <a:gd name="connsiteY3213" fmla="*/ 350358 h 823796"/>
                <a:gd name="connsiteX3214" fmla="*/ 858586 w 1465788"/>
                <a:gd name="connsiteY3214" fmla="*/ 343359 h 823796"/>
                <a:gd name="connsiteX3215" fmla="*/ 863704 w 1465788"/>
                <a:gd name="connsiteY3215" fmla="*/ 345578 h 823796"/>
                <a:gd name="connsiteX3216" fmla="*/ 863704 w 1465788"/>
                <a:gd name="connsiteY3216" fmla="*/ 345578 h 823796"/>
                <a:gd name="connsiteX3217" fmla="*/ 863704 w 1465788"/>
                <a:gd name="connsiteY3217" fmla="*/ 345578 h 823796"/>
                <a:gd name="connsiteX3218" fmla="*/ 863704 w 1465788"/>
                <a:gd name="connsiteY3218" fmla="*/ 345578 h 823796"/>
                <a:gd name="connsiteX3219" fmla="*/ 863704 w 1465788"/>
                <a:gd name="connsiteY3219" fmla="*/ 345578 h 823796"/>
                <a:gd name="connsiteX3220" fmla="*/ 897576 w 1465788"/>
                <a:gd name="connsiteY3220" fmla="*/ 359405 h 823796"/>
                <a:gd name="connsiteX3221" fmla="*/ 898429 w 1465788"/>
                <a:gd name="connsiteY3221" fmla="*/ 360344 h 823796"/>
                <a:gd name="connsiteX3222" fmla="*/ 898599 w 1465788"/>
                <a:gd name="connsiteY3222" fmla="*/ 360173 h 823796"/>
                <a:gd name="connsiteX3223" fmla="*/ 898173 w 1465788"/>
                <a:gd name="connsiteY3223" fmla="*/ 359661 h 823796"/>
                <a:gd name="connsiteX3224" fmla="*/ 919843 w 1465788"/>
                <a:gd name="connsiteY3224" fmla="*/ 368537 h 823796"/>
                <a:gd name="connsiteX3225" fmla="*/ 922574 w 1465788"/>
                <a:gd name="connsiteY3225" fmla="*/ 371610 h 823796"/>
                <a:gd name="connsiteX3226" fmla="*/ 939040 w 1465788"/>
                <a:gd name="connsiteY3226" fmla="*/ 390471 h 823796"/>
                <a:gd name="connsiteX3227" fmla="*/ 939211 w 1465788"/>
                <a:gd name="connsiteY3227" fmla="*/ 390301 h 823796"/>
                <a:gd name="connsiteX3228" fmla="*/ 924024 w 1465788"/>
                <a:gd name="connsiteY3228" fmla="*/ 370585 h 823796"/>
                <a:gd name="connsiteX3229" fmla="*/ 923597 w 1465788"/>
                <a:gd name="connsiteY3229" fmla="*/ 369988 h 823796"/>
                <a:gd name="connsiteX3230" fmla="*/ 963526 w 1465788"/>
                <a:gd name="connsiteY3230" fmla="*/ 386716 h 823796"/>
                <a:gd name="connsiteX3231" fmla="*/ 964123 w 1465788"/>
                <a:gd name="connsiteY3231" fmla="*/ 387058 h 823796"/>
                <a:gd name="connsiteX3232" fmla="*/ 1052341 w 1465788"/>
                <a:gd name="connsiteY3232" fmla="*/ 438010 h 823796"/>
                <a:gd name="connsiteX3233" fmla="*/ 1052341 w 1465788"/>
                <a:gd name="connsiteY3233" fmla="*/ 438010 h 823796"/>
                <a:gd name="connsiteX3234" fmla="*/ 1052341 w 1465788"/>
                <a:gd name="connsiteY3234" fmla="*/ 438010 h 823796"/>
                <a:gd name="connsiteX3235" fmla="*/ 1052341 w 1465788"/>
                <a:gd name="connsiteY3235" fmla="*/ 438010 h 823796"/>
                <a:gd name="connsiteX3236" fmla="*/ 1052341 w 1465788"/>
                <a:gd name="connsiteY3236" fmla="*/ 438010 h 823796"/>
                <a:gd name="connsiteX3237" fmla="*/ 1083311 w 1465788"/>
                <a:gd name="connsiteY3237" fmla="*/ 454398 h 823796"/>
                <a:gd name="connsiteX3238" fmla="*/ 1087236 w 1465788"/>
                <a:gd name="connsiteY3238" fmla="*/ 464639 h 823796"/>
                <a:gd name="connsiteX3239" fmla="*/ 1091758 w 1465788"/>
                <a:gd name="connsiteY3239" fmla="*/ 477100 h 823796"/>
                <a:gd name="connsiteX3240" fmla="*/ 1062238 w 1465788"/>
                <a:gd name="connsiteY3240" fmla="*/ 471126 h 823796"/>
                <a:gd name="connsiteX3241" fmla="*/ 1061811 w 1465788"/>
                <a:gd name="connsiteY3241" fmla="*/ 471126 h 823796"/>
                <a:gd name="connsiteX3242" fmla="*/ 1058143 w 1465788"/>
                <a:gd name="connsiteY3242" fmla="*/ 463615 h 823796"/>
                <a:gd name="connsiteX3243" fmla="*/ 1054474 w 1465788"/>
                <a:gd name="connsiteY3243" fmla="*/ 456275 h 823796"/>
                <a:gd name="connsiteX3244" fmla="*/ 1068296 w 1465788"/>
                <a:gd name="connsiteY3244" fmla="*/ 462591 h 823796"/>
                <a:gd name="connsiteX3245" fmla="*/ 1085785 w 1465788"/>
                <a:gd name="connsiteY3245" fmla="*/ 470443 h 823796"/>
                <a:gd name="connsiteX3246" fmla="*/ 1085871 w 1465788"/>
                <a:gd name="connsiteY3246" fmla="*/ 470187 h 823796"/>
                <a:gd name="connsiteX3247" fmla="*/ 1069149 w 1465788"/>
                <a:gd name="connsiteY3247" fmla="*/ 461055 h 823796"/>
                <a:gd name="connsiteX3248" fmla="*/ 1052000 w 1465788"/>
                <a:gd name="connsiteY3248" fmla="*/ 451410 h 823796"/>
                <a:gd name="connsiteX3249" fmla="*/ 1050038 w 1465788"/>
                <a:gd name="connsiteY3249" fmla="*/ 447569 h 823796"/>
                <a:gd name="connsiteX3250" fmla="*/ 1049781 w 1465788"/>
                <a:gd name="connsiteY3250" fmla="*/ 447655 h 823796"/>
                <a:gd name="connsiteX3251" fmla="*/ 1051147 w 1465788"/>
                <a:gd name="connsiteY3251" fmla="*/ 450984 h 823796"/>
                <a:gd name="connsiteX3252" fmla="*/ 1022395 w 1465788"/>
                <a:gd name="connsiteY3252" fmla="*/ 434682 h 823796"/>
                <a:gd name="connsiteX3253" fmla="*/ 1022395 w 1465788"/>
                <a:gd name="connsiteY3253" fmla="*/ 434682 h 823796"/>
                <a:gd name="connsiteX3254" fmla="*/ 1022309 w 1465788"/>
                <a:gd name="connsiteY3254" fmla="*/ 434682 h 823796"/>
                <a:gd name="connsiteX3255" fmla="*/ 1022224 w 1465788"/>
                <a:gd name="connsiteY3255" fmla="*/ 434682 h 823796"/>
                <a:gd name="connsiteX3256" fmla="*/ 1022224 w 1465788"/>
                <a:gd name="connsiteY3256" fmla="*/ 434682 h 823796"/>
                <a:gd name="connsiteX3257" fmla="*/ 974190 w 1465788"/>
                <a:gd name="connsiteY3257" fmla="*/ 410784 h 823796"/>
                <a:gd name="connsiteX3258" fmla="*/ 957298 w 1465788"/>
                <a:gd name="connsiteY3258" fmla="*/ 401994 h 823796"/>
                <a:gd name="connsiteX3259" fmla="*/ 957212 w 1465788"/>
                <a:gd name="connsiteY3259" fmla="*/ 402249 h 823796"/>
                <a:gd name="connsiteX3260" fmla="*/ 973508 w 1465788"/>
                <a:gd name="connsiteY3260" fmla="*/ 412320 h 823796"/>
                <a:gd name="connsiteX3261" fmla="*/ 1019665 w 1465788"/>
                <a:gd name="connsiteY3261" fmla="*/ 439888 h 823796"/>
                <a:gd name="connsiteX3262" fmla="*/ 1019665 w 1465788"/>
                <a:gd name="connsiteY3262" fmla="*/ 439888 h 823796"/>
                <a:gd name="connsiteX3263" fmla="*/ 1019665 w 1465788"/>
                <a:gd name="connsiteY3263" fmla="*/ 439888 h 823796"/>
                <a:gd name="connsiteX3264" fmla="*/ 1019665 w 1465788"/>
                <a:gd name="connsiteY3264" fmla="*/ 439888 h 823796"/>
                <a:gd name="connsiteX3265" fmla="*/ 1019665 w 1465788"/>
                <a:gd name="connsiteY3265" fmla="*/ 439888 h 823796"/>
                <a:gd name="connsiteX3266" fmla="*/ 1053109 w 1465788"/>
                <a:gd name="connsiteY3266" fmla="*/ 455763 h 823796"/>
                <a:gd name="connsiteX3267" fmla="*/ 1056692 w 1465788"/>
                <a:gd name="connsiteY3267" fmla="*/ 464554 h 823796"/>
                <a:gd name="connsiteX3268" fmla="*/ 1059081 w 1465788"/>
                <a:gd name="connsiteY3268" fmla="*/ 470784 h 823796"/>
                <a:gd name="connsiteX3269" fmla="*/ 1016849 w 1465788"/>
                <a:gd name="connsiteY3269" fmla="*/ 463700 h 823796"/>
                <a:gd name="connsiteX3270" fmla="*/ 1000639 w 1465788"/>
                <a:gd name="connsiteY3270" fmla="*/ 461311 h 823796"/>
                <a:gd name="connsiteX3271" fmla="*/ 991339 w 1465788"/>
                <a:gd name="connsiteY3271" fmla="*/ 460030 h 823796"/>
                <a:gd name="connsiteX3272" fmla="*/ 990571 w 1465788"/>
                <a:gd name="connsiteY3272" fmla="*/ 458580 h 823796"/>
                <a:gd name="connsiteX3273" fmla="*/ 990059 w 1465788"/>
                <a:gd name="connsiteY3273" fmla="*/ 458835 h 823796"/>
                <a:gd name="connsiteX3274" fmla="*/ 990486 w 1465788"/>
                <a:gd name="connsiteY3274" fmla="*/ 459860 h 823796"/>
                <a:gd name="connsiteX3275" fmla="*/ 984514 w 1465788"/>
                <a:gd name="connsiteY3275" fmla="*/ 459092 h 823796"/>
                <a:gd name="connsiteX3276" fmla="*/ 984514 w 1465788"/>
                <a:gd name="connsiteY3276" fmla="*/ 459348 h 823796"/>
                <a:gd name="connsiteX3277" fmla="*/ 990742 w 1465788"/>
                <a:gd name="connsiteY3277" fmla="*/ 460457 h 823796"/>
                <a:gd name="connsiteX3278" fmla="*/ 995434 w 1465788"/>
                <a:gd name="connsiteY3278" fmla="*/ 472918 h 823796"/>
                <a:gd name="connsiteX3279" fmla="*/ 998335 w 1465788"/>
                <a:gd name="connsiteY3279" fmla="*/ 480685 h 823796"/>
                <a:gd name="connsiteX3280" fmla="*/ 983660 w 1465788"/>
                <a:gd name="connsiteY3280" fmla="*/ 478551 h 823796"/>
                <a:gd name="connsiteX3281" fmla="*/ 981784 w 1465788"/>
                <a:gd name="connsiteY3281" fmla="*/ 475137 h 823796"/>
                <a:gd name="connsiteX3282" fmla="*/ 978286 w 1465788"/>
                <a:gd name="connsiteY3282" fmla="*/ 468736 h 823796"/>
                <a:gd name="connsiteX3283" fmla="*/ 978030 w 1465788"/>
                <a:gd name="connsiteY3283" fmla="*/ 468822 h 823796"/>
                <a:gd name="connsiteX3284" fmla="*/ 980248 w 1465788"/>
                <a:gd name="connsiteY3284" fmla="*/ 475820 h 823796"/>
                <a:gd name="connsiteX3285" fmla="*/ 980845 w 1465788"/>
                <a:gd name="connsiteY3285" fmla="*/ 478124 h 823796"/>
                <a:gd name="connsiteX3286" fmla="*/ 976068 w 1465788"/>
                <a:gd name="connsiteY3286" fmla="*/ 477441 h 823796"/>
                <a:gd name="connsiteX3287" fmla="*/ 971887 w 1465788"/>
                <a:gd name="connsiteY3287" fmla="*/ 470101 h 823796"/>
                <a:gd name="connsiteX3288" fmla="*/ 956615 w 1465788"/>
                <a:gd name="connsiteY3288" fmla="*/ 462250 h 823796"/>
                <a:gd name="connsiteX3289" fmla="*/ 825568 w 1465788"/>
                <a:gd name="connsiteY3289" fmla="*/ 404042 h 823796"/>
                <a:gd name="connsiteX3290" fmla="*/ 482678 w 1465788"/>
                <a:gd name="connsiteY3290" fmla="*/ 258181 h 823796"/>
                <a:gd name="connsiteX3291" fmla="*/ 476450 w 1465788"/>
                <a:gd name="connsiteY3291" fmla="*/ 255792 h 823796"/>
                <a:gd name="connsiteX3292" fmla="*/ 466041 w 1465788"/>
                <a:gd name="connsiteY3292" fmla="*/ 268253 h 823796"/>
                <a:gd name="connsiteX3293" fmla="*/ 439337 w 1465788"/>
                <a:gd name="connsiteY3293" fmla="*/ 319205 h 823796"/>
                <a:gd name="connsiteX3294" fmla="*/ 316992 w 1465788"/>
                <a:gd name="connsiteY3294" fmla="*/ 568593 h 823796"/>
                <a:gd name="connsiteX3295" fmla="*/ 312129 w 1465788"/>
                <a:gd name="connsiteY3295" fmla="*/ 579689 h 823796"/>
                <a:gd name="connsiteX3296" fmla="*/ 315115 w 1465788"/>
                <a:gd name="connsiteY3296" fmla="*/ 595735 h 823796"/>
                <a:gd name="connsiteX3297" fmla="*/ 305388 w 1465788"/>
                <a:gd name="connsiteY3297" fmla="*/ 621254 h 823796"/>
                <a:gd name="connsiteX3298" fmla="*/ 305388 w 1465788"/>
                <a:gd name="connsiteY3298" fmla="*/ 621254 h 823796"/>
                <a:gd name="connsiteX3299" fmla="*/ 305388 w 1465788"/>
                <a:gd name="connsiteY3299" fmla="*/ 621254 h 823796"/>
                <a:gd name="connsiteX3300" fmla="*/ 305388 w 1465788"/>
                <a:gd name="connsiteY3300" fmla="*/ 621254 h 823796"/>
                <a:gd name="connsiteX3301" fmla="*/ 305388 w 1465788"/>
                <a:gd name="connsiteY3301" fmla="*/ 621254 h 823796"/>
                <a:gd name="connsiteX3302" fmla="*/ 300611 w 1465788"/>
                <a:gd name="connsiteY3302" fmla="*/ 638153 h 823796"/>
                <a:gd name="connsiteX3303" fmla="*/ 299502 w 1465788"/>
                <a:gd name="connsiteY3303" fmla="*/ 640115 h 823796"/>
                <a:gd name="connsiteX3304" fmla="*/ 272115 w 1465788"/>
                <a:gd name="connsiteY3304" fmla="*/ 689276 h 823796"/>
                <a:gd name="connsiteX3305" fmla="*/ 272115 w 1465788"/>
                <a:gd name="connsiteY3305" fmla="*/ 689276 h 823796"/>
                <a:gd name="connsiteX3306" fmla="*/ 272115 w 1465788"/>
                <a:gd name="connsiteY3306" fmla="*/ 689362 h 823796"/>
                <a:gd name="connsiteX3307" fmla="*/ 272115 w 1465788"/>
                <a:gd name="connsiteY3307" fmla="*/ 689447 h 823796"/>
                <a:gd name="connsiteX3308" fmla="*/ 272115 w 1465788"/>
                <a:gd name="connsiteY3308" fmla="*/ 689447 h 823796"/>
                <a:gd name="connsiteX3309" fmla="*/ 263583 w 1465788"/>
                <a:gd name="connsiteY3309" fmla="*/ 707626 h 823796"/>
                <a:gd name="connsiteX3310" fmla="*/ 265119 w 1465788"/>
                <a:gd name="connsiteY3310" fmla="*/ 703444 h 823796"/>
                <a:gd name="connsiteX3311" fmla="*/ 278685 w 1465788"/>
                <a:gd name="connsiteY3311" fmla="*/ 668195 h 823796"/>
                <a:gd name="connsiteX3312" fmla="*/ 278685 w 1465788"/>
                <a:gd name="connsiteY3312" fmla="*/ 668195 h 823796"/>
                <a:gd name="connsiteX3313" fmla="*/ 278685 w 1465788"/>
                <a:gd name="connsiteY3313" fmla="*/ 668110 h 823796"/>
                <a:gd name="connsiteX3314" fmla="*/ 278685 w 1465788"/>
                <a:gd name="connsiteY3314" fmla="*/ 668110 h 823796"/>
                <a:gd name="connsiteX3315" fmla="*/ 278685 w 1465788"/>
                <a:gd name="connsiteY3315" fmla="*/ 668025 h 823796"/>
                <a:gd name="connsiteX3316" fmla="*/ 287301 w 1465788"/>
                <a:gd name="connsiteY3316" fmla="*/ 638579 h 823796"/>
                <a:gd name="connsiteX3317" fmla="*/ 293871 w 1465788"/>
                <a:gd name="connsiteY3317" fmla="*/ 626033 h 823796"/>
                <a:gd name="connsiteX3318" fmla="*/ 293615 w 1465788"/>
                <a:gd name="connsiteY3318" fmla="*/ 625948 h 823796"/>
                <a:gd name="connsiteX3319" fmla="*/ 288752 w 1465788"/>
                <a:gd name="connsiteY3319" fmla="*/ 633544 h 823796"/>
                <a:gd name="connsiteX3320" fmla="*/ 289264 w 1465788"/>
                <a:gd name="connsiteY3320" fmla="*/ 631837 h 823796"/>
                <a:gd name="connsiteX3321" fmla="*/ 293274 w 1465788"/>
                <a:gd name="connsiteY3321" fmla="*/ 619035 h 823796"/>
                <a:gd name="connsiteX3322" fmla="*/ 293018 w 1465788"/>
                <a:gd name="connsiteY3322" fmla="*/ 618949 h 823796"/>
                <a:gd name="connsiteX3323" fmla="*/ 287643 w 1465788"/>
                <a:gd name="connsiteY3323" fmla="*/ 631325 h 823796"/>
                <a:gd name="connsiteX3324" fmla="*/ 282353 w 1465788"/>
                <a:gd name="connsiteY3324" fmla="*/ 643530 h 823796"/>
                <a:gd name="connsiteX3325" fmla="*/ 258549 w 1465788"/>
                <a:gd name="connsiteY3325" fmla="*/ 679974 h 823796"/>
                <a:gd name="connsiteX3326" fmla="*/ 258549 w 1465788"/>
                <a:gd name="connsiteY3326" fmla="*/ 679974 h 823796"/>
                <a:gd name="connsiteX3327" fmla="*/ 258549 w 1465788"/>
                <a:gd name="connsiteY3327" fmla="*/ 680059 h 823796"/>
                <a:gd name="connsiteX3328" fmla="*/ 258549 w 1465788"/>
                <a:gd name="connsiteY3328" fmla="*/ 680059 h 823796"/>
                <a:gd name="connsiteX3329" fmla="*/ 258549 w 1465788"/>
                <a:gd name="connsiteY3329" fmla="*/ 680144 h 823796"/>
                <a:gd name="connsiteX3330" fmla="*/ 235258 w 1465788"/>
                <a:gd name="connsiteY3330" fmla="*/ 721538 h 823796"/>
                <a:gd name="connsiteX3331" fmla="*/ 226812 w 1465788"/>
                <a:gd name="connsiteY3331" fmla="*/ 736132 h 823796"/>
                <a:gd name="connsiteX3332" fmla="*/ 226982 w 1465788"/>
                <a:gd name="connsiteY3332" fmla="*/ 736303 h 823796"/>
                <a:gd name="connsiteX3333" fmla="*/ 236708 w 1465788"/>
                <a:gd name="connsiteY3333" fmla="*/ 722392 h 823796"/>
                <a:gd name="connsiteX3334" fmla="*/ 263498 w 1465788"/>
                <a:gd name="connsiteY3334" fmla="*/ 683046 h 823796"/>
                <a:gd name="connsiteX3335" fmla="*/ 263498 w 1465788"/>
                <a:gd name="connsiteY3335" fmla="*/ 683046 h 823796"/>
                <a:gd name="connsiteX3336" fmla="*/ 263498 w 1465788"/>
                <a:gd name="connsiteY3336" fmla="*/ 683046 h 823796"/>
                <a:gd name="connsiteX3337" fmla="*/ 263498 w 1465788"/>
                <a:gd name="connsiteY3337" fmla="*/ 683046 h 823796"/>
                <a:gd name="connsiteX3338" fmla="*/ 263498 w 1465788"/>
                <a:gd name="connsiteY3338" fmla="*/ 683046 h 823796"/>
                <a:gd name="connsiteX3339" fmla="*/ 274163 w 1465788"/>
                <a:gd name="connsiteY3339" fmla="*/ 663586 h 823796"/>
                <a:gd name="connsiteX3340" fmla="*/ 273053 w 1465788"/>
                <a:gd name="connsiteY3340" fmla="*/ 666318 h 823796"/>
                <a:gd name="connsiteX3341" fmla="*/ 273053 w 1465788"/>
                <a:gd name="connsiteY3341" fmla="*/ 666318 h 823796"/>
                <a:gd name="connsiteX3342" fmla="*/ 273053 w 1465788"/>
                <a:gd name="connsiteY3342" fmla="*/ 666318 h 823796"/>
                <a:gd name="connsiteX3343" fmla="*/ 273053 w 1465788"/>
                <a:gd name="connsiteY3343" fmla="*/ 666318 h 823796"/>
                <a:gd name="connsiteX3344" fmla="*/ 273053 w 1465788"/>
                <a:gd name="connsiteY3344" fmla="*/ 666318 h 823796"/>
                <a:gd name="connsiteX3345" fmla="*/ 263327 w 1465788"/>
                <a:gd name="connsiteY3345" fmla="*/ 702932 h 823796"/>
                <a:gd name="connsiteX3346" fmla="*/ 260768 w 1465788"/>
                <a:gd name="connsiteY3346" fmla="*/ 713430 h 823796"/>
                <a:gd name="connsiteX3347" fmla="*/ 248226 w 1465788"/>
                <a:gd name="connsiteY3347" fmla="*/ 740656 h 823796"/>
                <a:gd name="connsiteX3348" fmla="*/ 239779 w 1465788"/>
                <a:gd name="connsiteY3348" fmla="*/ 758750 h 823796"/>
                <a:gd name="connsiteX3349" fmla="*/ 240036 w 1465788"/>
                <a:gd name="connsiteY3349" fmla="*/ 758835 h 823796"/>
                <a:gd name="connsiteX3350" fmla="*/ 249847 w 1465788"/>
                <a:gd name="connsiteY3350" fmla="*/ 741254 h 823796"/>
                <a:gd name="connsiteX3351" fmla="*/ 277234 w 1465788"/>
                <a:gd name="connsiteY3351" fmla="*/ 692093 h 823796"/>
                <a:gd name="connsiteX3352" fmla="*/ 277234 w 1465788"/>
                <a:gd name="connsiteY3352" fmla="*/ 692093 h 823796"/>
                <a:gd name="connsiteX3353" fmla="*/ 277234 w 1465788"/>
                <a:gd name="connsiteY3353" fmla="*/ 692093 h 823796"/>
                <a:gd name="connsiteX3354" fmla="*/ 277234 w 1465788"/>
                <a:gd name="connsiteY3354" fmla="*/ 692093 h 823796"/>
                <a:gd name="connsiteX3355" fmla="*/ 277234 w 1465788"/>
                <a:gd name="connsiteY3355" fmla="*/ 692093 h 823796"/>
                <a:gd name="connsiteX3356" fmla="*/ 298222 w 1465788"/>
                <a:gd name="connsiteY3356" fmla="*/ 647029 h 823796"/>
                <a:gd name="connsiteX3357" fmla="*/ 294383 w 1465788"/>
                <a:gd name="connsiteY3357" fmla="*/ 661197 h 823796"/>
                <a:gd name="connsiteX3358" fmla="*/ 290458 w 1465788"/>
                <a:gd name="connsiteY3358" fmla="*/ 675450 h 823796"/>
                <a:gd name="connsiteX3359" fmla="*/ 290714 w 1465788"/>
                <a:gd name="connsiteY3359" fmla="*/ 675450 h 823796"/>
                <a:gd name="connsiteX3360" fmla="*/ 296004 w 1465788"/>
                <a:gd name="connsiteY3360" fmla="*/ 661709 h 823796"/>
                <a:gd name="connsiteX3361" fmla="*/ 310849 w 1465788"/>
                <a:gd name="connsiteY3361" fmla="*/ 622961 h 823796"/>
                <a:gd name="connsiteX3362" fmla="*/ 310849 w 1465788"/>
                <a:gd name="connsiteY3362" fmla="*/ 622961 h 823796"/>
                <a:gd name="connsiteX3363" fmla="*/ 310849 w 1465788"/>
                <a:gd name="connsiteY3363" fmla="*/ 622875 h 823796"/>
                <a:gd name="connsiteX3364" fmla="*/ 310849 w 1465788"/>
                <a:gd name="connsiteY3364" fmla="*/ 622875 h 823796"/>
                <a:gd name="connsiteX3365" fmla="*/ 310849 w 1465788"/>
                <a:gd name="connsiteY3365" fmla="*/ 622790 h 823796"/>
                <a:gd name="connsiteX3366" fmla="*/ 317760 w 1465788"/>
                <a:gd name="connsiteY3366" fmla="*/ 598039 h 823796"/>
                <a:gd name="connsiteX3367" fmla="*/ 317930 w 1465788"/>
                <a:gd name="connsiteY3367" fmla="*/ 598210 h 823796"/>
                <a:gd name="connsiteX3368" fmla="*/ 318698 w 1465788"/>
                <a:gd name="connsiteY3368" fmla="*/ 598210 h 823796"/>
                <a:gd name="connsiteX3369" fmla="*/ 319807 w 1465788"/>
                <a:gd name="connsiteY3369" fmla="*/ 611695 h 823796"/>
                <a:gd name="connsiteX3370" fmla="*/ 321258 w 1465788"/>
                <a:gd name="connsiteY3370" fmla="*/ 631154 h 823796"/>
                <a:gd name="connsiteX3371" fmla="*/ 312641 w 1465788"/>
                <a:gd name="connsiteY3371" fmla="*/ 656332 h 823796"/>
                <a:gd name="connsiteX3372" fmla="*/ 312043 w 1465788"/>
                <a:gd name="connsiteY3372" fmla="*/ 657868 h 823796"/>
                <a:gd name="connsiteX3373" fmla="*/ 311020 w 1465788"/>
                <a:gd name="connsiteY3373" fmla="*/ 653259 h 823796"/>
                <a:gd name="connsiteX3374" fmla="*/ 309654 w 1465788"/>
                <a:gd name="connsiteY3374" fmla="*/ 646773 h 823796"/>
                <a:gd name="connsiteX3375" fmla="*/ 309399 w 1465788"/>
                <a:gd name="connsiteY3375" fmla="*/ 646773 h 823796"/>
                <a:gd name="connsiteX3376" fmla="*/ 309399 w 1465788"/>
                <a:gd name="connsiteY3376" fmla="*/ 653430 h 823796"/>
                <a:gd name="connsiteX3377" fmla="*/ 309058 w 1465788"/>
                <a:gd name="connsiteY3377" fmla="*/ 665550 h 823796"/>
                <a:gd name="connsiteX3378" fmla="*/ 305986 w 1465788"/>
                <a:gd name="connsiteY3378" fmla="*/ 673316 h 823796"/>
                <a:gd name="connsiteX3379" fmla="*/ 293785 w 1465788"/>
                <a:gd name="connsiteY3379" fmla="*/ 674426 h 823796"/>
                <a:gd name="connsiteX3380" fmla="*/ 293785 w 1465788"/>
                <a:gd name="connsiteY3380" fmla="*/ 674682 h 823796"/>
                <a:gd name="connsiteX3381" fmla="*/ 305559 w 1465788"/>
                <a:gd name="connsiteY3381" fmla="*/ 674511 h 823796"/>
                <a:gd name="connsiteX3382" fmla="*/ 301123 w 1465788"/>
                <a:gd name="connsiteY3382" fmla="*/ 685265 h 823796"/>
                <a:gd name="connsiteX3383" fmla="*/ 301123 w 1465788"/>
                <a:gd name="connsiteY3383" fmla="*/ 685265 h 823796"/>
                <a:gd name="connsiteX3384" fmla="*/ 301123 w 1465788"/>
                <a:gd name="connsiteY3384" fmla="*/ 685435 h 823796"/>
                <a:gd name="connsiteX3385" fmla="*/ 301123 w 1465788"/>
                <a:gd name="connsiteY3385" fmla="*/ 685606 h 823796"/>
                <a:gd name="connsiteX3386" fmla="*/ 301123 w 1465788"/>
                <a:gd name="connsiteY3386" fmla="*/ 685606 h 823796"/>
                <a:gd name="connsiteX3387" fmla="*/ 293956 w 1465788"/>
                <a:gd name="connsiteY3387" fmla="*/ 703615 h 823796"/>
                <a:gd name="connsiteX3388" fmla="*/ 286534 w 1465788"/>
                <a:gd name="connsiteY3388" fmla="*/ 704895 h 823796"/>
                <a:gd name="connsiteX3389" fmla="*/ 270323 w 1465788"/>
                <a:gd name="connsiteY3389" fmla="*/ 707541 h 823796"/>
                <a:gd name="connsiteX3390" fmla="*/ 270323 w 1465788"/>
                <a:gd name="connsiteY3390" fmla="*/ 707797 h 823796"/>
                <a:gd name="connsiteX3391" fmla="*/ 286789 w 1465788"/>
                <a:gd name="connsiteY3391" fmla="*/ 706602 h 823796"/>
                <a:gd name="connsiteX3392" fmla="*/ 292847 w 1465788"/>
                <a:gd name="connsiteY3392" fmla="*/ 706176 h 823796"/>
                <a:gd name="connsiteX3393" fmla="*/ 289349 w 1465788"/>
                <a:gd name="connsiteY3393" fmla="*/ 714454 h 823796"/>
                <a:gd name="connsiteX3394" fmla="*/ 276039 w 1465788"/>
                <a:gd name="connsiteY3394" fmla="*/ 742619 h 823796"/>
                <a:gd name="connsiteX3395" fmla="*/ 270835 w 1465788"/>
                <a:gd name="connsiteY3395" fmla="*/ 752434 h 823796"/>
                <a:gd name="connsiteX3396" fmla="*/ 266314 w 1465788"/>
                <a:gd name="connsiteY3396" fmla="*/ 760543 h 823796"/>
                <a:gd name="connsiteX3397" fmla="*/ 124601 w 1465788"/>
                <a:gd name="connsiteY3397" fmla="*/ 785976 h 823796"/>
                <a:gd name="connsiteX3398" fmla="*/ 1081263 w 1465788"/>
                <a:gd name="connsiteY3398" fmla="*/ 612889 h 823796"/>
                <a:gd name="connsiteX3399" fmla="*/ 423297 w 1465788"/>
                <a:gd name="connsiteY3399" fmla="*/ 733487 h 823796"/>
                <a:gd name="connsiteX3400" fmla="*/ 267764 w 1465788"/>
                <a:gd name="connsiteY3400" fmla="*/ 761652 h 823796"/>
                <a:gd name="connsiteX3401" fmla="*/ 272712 w 1465788"/>
                <a:gd name="connsiteY3401" fmla="*/ 754056 h 823796"/>
                <a:gd name="connsiteX3402" fmla="*/ 278599 w 1465788"/>
                <a:gd name="connsiteY3402" fmla="*/ 744497 h 823796"/>
                <a:gd name="connsiteX3403" fmla="*/ 294042 w 1465788"/>
                <a:gd name="connsiteY3403" fmla="*/ 717185 h 823796"/>
                <a:gd name="connsiteX3404" fmla="*/ 299160 w 1465788"/>
                <a:gd name="connsiteY3404" fmla="*/ 706943 h 823796"/>
                <a:gd name="connsiteX3405" fmla="*/ 331581 w 1465788"/>
                <a:gd name="connsiteY3405" fmla="*/ 704639 h 823796"/>
                <a:gd name="connsiteX3406" fmla="*/ 333287 w 1465788"/>
                <a:gd name="connsiteY3406" fmla="*/ 714966 h 823796"/>
                <a:gd name="connsiteX3407" fmla="*/ 336188 w 1465788"/>
                <a:gd name="connsiteY3407" fmla="*/ 733060 h 823796"/>
                <a:gd name="connsiteX3408" fmla="*/ 336444 w 1465788"/>
                <a:gd name="connsiteY3408" fmla="*/ 733060 h 823796"/>
                <a:gd name="connsiteX3409" fmla="*/ 334994 w 1465788"/>
                <a:gd name="connsiteY3409" fmla="*/ 714881 h 823796"/>
                <a:gd name="connsiteX3410" fmla="*/ 334226 w 1465788"/>
                <a:gd name="connsiteY3410" fmla="*/ 704469 h 823796"/>
                <a:gd name="connsiteX3411" fmla="*/ 352057 w 1465788"/>
                <a:gd name="connsiteY3411" fmla="*/ 701737 h 823796"/>
                <a:gd name="connsiteX3412" fmla="*/ 352655 w 1465788"/>
                <a:gd name="connsiteY3412" fmla="*/ 707029 h 823796"/>
                <a:gd name="connsiteX3413" fmla="*/ 354873 w 1465788"/>
                <a:gd name="connsiteY3413" fmla="*/ 725208 h 823796"/>
                <a:gd name="connsiteX3414" fmla="*/ 355129 w 1465788"/>
                <a:gd name="connsiteY3414" fmla="*/ 725208 h 823796"/>
                <a:gd name="connsiteX3415" fmla="*/ 354361 w 1465788"/>
                <a:gd name="connsiteY3415" fmla="*/ 707029 h 823796"/>
                <a:gd name="connsiteX3416" fmla="*/ 354190 w 1465788"/>
                <a:gd name="connsiteY3416" fmla="*/ 701396 h 823796"/>
                <a:gd name="connsiteX3417" fmla="*/ 365196 w 1465788"/>
                <a:gd name="connsiteY3417" fmla="*/ 699604 h 823796"/>
                <a:gd name="connsiteX3418" fmla="*/ 365367 w 1465788"/>
                <a:gd name="connsiteY3418" fmla="*/ 715478 h 823796"/>
                <a:gd name="connsiteX3419" fmla="*/ 365622 w 1465788"/>
                <a:gd name="connsiteY3419" fmla="*/ 715478 h 823796"/>
                <a:gd name="connsiteX3420" fmla="*/ 366817 w 1465788"/>
                <a:gd name="connsiteY3420" fmla="*/ 699347 h 823796"/>
                <a:gd name="connsiteX3421" fmla="*/ 379444 w 1465788"/>
                <a:gd name="connsiteY3421" fmla="*/ 697214 h 823796"/>
                <a:gd name="connsiteX3422" fmla="*/ 395740 w 1465788"/>
                <a:gd name="connsiteY3422" fmla="*/ 694568 h 823796"/>
                <a:gd name="connsiteX3423" fmla="*/ 395740 w 1465788"/>
                <a:gd name="connsiteY3423" fmla="*/ 694312 h 823796"/>
                <a:gd name="connsiteX3424" fmla="*/ 379359 w 1465788"/>
                <a:gd name="connsiteY3424" fmla="*/ 695507 h 823796"/>
                <a:gd name="connsiteX3425" fmla="*/ 367073 w 1465788"/>
                <a:gd name="connsiteY3425" fmla="*/ 696360 h 823796"/>
                <a:gd name="connsiteX3426" fmla="*/ 368780 w 1465788"/>
                <a:gd name="connsiteY3426" fmla="*/ 674085 h 823796"/>
                <a:gd name="connsiteX3427" fmla="*/ 372363 w 1465788"/>
                <a:gd name="connsiteY3427" fmla="*/ 673914 h 823796"/>
                <a:gd name="connsiteX3428" fmla="*/ 372363 w 1465788"/>
                <a:gd name="connsiteY3428" fmla="*/ 673914 h 823796"/>
                <a:gd name="connsiteX3429" fmla="*/ 372363 w 1465788"/>
                <a:gd name="connsiteY3429" fmla="*/ 673914 h 823796"/>
                <a:gd name="connsiteX3430" fmla="*/ 372363 w 1465788"/>
                <a:gd name="connsiteY3430" fmla="*/ 673914 h 823796"/>
                <a:gd name="connsiteX3431" fmla="*/ 383710 w 1465788"/>
                <a:gd name="connsiteY3431" fmla="*/ 672633 h 823796"/>
                <a:gd name="connsiteX3432" fmla="*/ 383710 w 1465788"/>
                <a:gd name="connsiteY3432" fmla="*/ 683473 h 823796"/>
                <a:gd name="connsiteX3433" fmla="*/ 383966 w 1465788"/>
                <a:gd name="connsiteY3433" fmla="*/ 683473 h 823796"/>
                <a:gd name="connsiteX3434" fmla="*/ 384819 w 1465788"/>
                <a:gd name="connsiteY3434" fmla="*/ 672548 h 823796"/>
                <a:gd name="connsiteX3435" fmla="*/ 429014 w 1465788"/>
                <a:gd name="connsiteY3435" fmla="*/ 666830 h 823796"/>
                <a:gd name="connsiteX3436" fmla="*/ 449234 w 1465788"/>
                <a:gd name="connsiteY3436" fmla="*/ 664013 h 823796"/>
                <a:gd name="connsiteX3437" fmla="*/ 449234 w 1465788"/>
                <a:gd name="connsiteY3437" fmla="*/ 663757 h 823796"/>
                <a:gd name="connsiteX3438" fmla="*/ 429014 w 1465788"/>
                <a:gd name="connsiteY3438" fmla="*/ 665123 h 823796"/>
                <a:gd name="connsiteX3439" fmla="*/ 385246 w 1465788"/>
                <a:gd name="connsiteY3439" fmla="*/ 667427 h 823796"/>
                <a:gd name="connsiteX3440" fmla="*/ 385416 w 1465788"/>
                <a:gd name="connsiteY3440" fmla="*/ 665464 h 823796"/>
                <a:gd name="connsiteX3441" fmla="*/ 387037 w 1465788"/>
                <a:gd name="connsiteY3441" fmla="*/ 647285 h 823796"/>
                <a:gd name="connsiteX3442" fmla="*/ 401541 w 1465788"/>
                <a:gd name="connsiteY3442" fmla="*/ 646687 h 823796"/>
                <a:gd name="connsiteX3443" fmla="*/ 401712 w 1465788"/>
                <a:gd name="connsiteY3443" fmla="*/ 651382 h 823796"/>
                <a:gd name="connsiteX3444" fmla="*/ 402395 w 1465788"/>
                <a:gd name="connsiteY3444" fmla="*/ 665379 h 823796"/>
                <a:gd name="connsiteX3445" fmla="*/ 402650 w 1465788"/>
                <a:gd name="connsiteY3445" fmla="*/ 665379 h 823796"/>
                <a:gd name="connsiteX3446" fmla="*/ 403418 w 1465788"/>
                <a:gd name="connsiteY3446" fmla="*/ 651552 h 823796"/>
                <a:gd name="connsiteX3447" fmla="*/ 403845 w 1465788"/>
                <a:gd name="connsiteY3447" fmla="*/ 646687 h 823796"/>
                <a:gd name="connsiteX3448" fmla="*/ 408793 w 1465788"/>
                <a:gd name="connsiteY3448" fmla="*/ 646432 h 823796"/>
                <a:gd name="connsiteX3449" fmla="*/ 408793 w 1465788"/>
                <a:gd name="connsiteY3449" fmla="*/ 646432 h 823796"/>
                <a:gd name="connsiteX3450" fmla="*/ 408793 w 1465788"/>
                <a:gd name="connsiteY3450" fmla="*/ 646432 h 823796"/>
                <a:gd name="connsiteX3451" fmla="*/ 408793 w 1465788"/>
                <a:gd name="connsiteY3451" fmla="*/ 646432 h 823796"/>
                <a:gd name="connsiteX3452" fmla="*/ 408793 w 1465788"/>
                <a:gd name="connsiteY3452" fmla="*/ 646432 h 823796"/>
                <a:gd name="connsiteX3453" fmla="*/ 463823 w 1465788"/>
                <a:gd name="connsiteY3453" fmla="*/ 640286 h 823796"/>
                <a:gd name="connsiteX3454" fmla="*/ 483446 w 1465788"/>
                <a:gd name="connsiteY3454" fmla="*/ 638067 h 823796"/>
                <a:gd name="connsiteX3455" fmla="*/ 483446 w 1465788"/>
                <a:gd name="connsiteY3455" fmla="*/ 637811 h 823796"/>
                <a:gd name="connsiteX3456" fmla="*/ 463823 w 1465788"/>
                <a:gd name="connsiteY3456" fmla="*/ 638579 h 823796"/>
                <a:gd name="connsiteX3457" fmla="*/ 415960 w 1465788"/>
                <a:gd name="connsiteY3457" fmla="*/ 640286 h 823796"/>
                <a:gd name="connsiteX3458" fmla="*/ 418519 w 1465788"/>
                <a:gd name="connsiteY3458" fmla="*/ 630984 h 823796"/>
                <a:gd name="connsiteX3459" fmla="*/ 420311 w 1465788"/>
                <a:gd name="connsiteY3459" fmla="*/ 624497 h 823796"/>
                <a:gd name="connsiteX3460" fmla="*/ 433620 w 1465788"/>
                <a:gd name="connsiteY3460" fmla="*/ 624241 h 823796"/>
                <a:gd name="connsiteX3461" fmla="*/ 433450 w 1465788"/>
                <a:gd name="connsiteY3461" fmla="*/ 625095 h 823796"/>
                <a:gd name="connsiteX3462" fmla="*/ 433450 w 1465788"/>
                <a:gd name="connsiteY3462" fmla="*/ 625095 h 823796"/>
                <a:gd name="connsiteX3463" fmla="*/ 433450 w 1465788"/>
                <a:gd name="connsiteY3463" fmla="*/ 625095 h 823796"/>
                <a:gd name="connsiteX3464" fmla="*/ 433450 w 1465788"/>
                <a:gd name="connsiteY3464" fmla="*/ 625095 h 823796"/>
                <a:gd name="connsiteX3465" fmla="*/ 433450 w 1465788"/>
                <a:gd name="connsiteY3465" fmla="*/ 625095 h 823796"/>
                <a:gd name="connsiteX3466" fmla="*/ 435412 w 1465788"/>
                <a:gd name="connsiteY3466" fmla="*/ 632349 h 823796"/>
                <a:gd name="connsiteX3467" fmla="*/ 436094 w 1465788"/>
                <a:gd name="connsiteY3467" fmla="*/ 634909 h 823796"/>
                <a:gd name="connsiteX3468" fmla="*/ 436351 w 1465788"/>
                <a:gd name="connsiteY3468" fmla="*/ 634909 h 823796"/>
                <a:gd name="connsiteX3469" fmla="*/ 437118 w 1465788"/>
                <a:gd name="connsiteY3469" fmla="*/ 632349 h 823796"/>
                <a:gd name="connsiteX3470" fmla="*/ 439251 w 1465788"/>
                <a:gd name="connsiteY3470" fmla="*/ 625180 h 823796"/>
                <a:gd name="connsiteX3471" fmla="*/ 439251 w 1465788"/>
                <a:gd name="connsiteY3471" fmla="*/ 625180 h 823796"/>
                <a:gd name="connsiteX3472" fmla="*/ 439251 w 1465788"/>
                <a:gd name="connsiteY3472" fmla="*/ 625180 h 823796"/>
                <a:gd name="connsiteX3473" fmla="*/ 439251 w 1465788"/>
                <a:gd name="connsiteY3473" fmla="*/ 625180 h 823796"/>
                <a:gd name="connsiteX3474" fmla="*/ 439251 w 1465788"/>
                <a:gd name="connsiteY3474" fmla="*/ 625180 h 823796"/>
                <a:gd name="connsiteX3475" fmla="*/ 439081 w 1465788"/>
                <a:gd name="connsiteY3475" fmla="*/ 624155 h 823796"/>
                <a:gd name="connsiteX3476" fmla="*/ 450001 w 1465788"/>
                <a:gd name="connsiteY3476" fmla="*/ 623985 h 823796"/>
                <a:gd name="connsiteX3477" fmla="*/ 450001 w 1465788"/>
                <a:gd name="connsiteY3477" fmla="*/ 623985 h 823796"/>
                <a:gd name="connsiteX3478" fmla="*/ 450001 w 1465788"/>
                <a:gd name="connsiteY3478" fmla="*/ 623985 h 823796"/>
                <a:gd name="connsiteX3479" fmla="*/ 450001 w 1465788"/>
                <a:gd name="connsiteY3479" fmla="*/ 623985 h 823796"/>
                <a:gd name="connsiteX3480" fmla="*/ 450001 w 1465788"/>
                <a:gd name="connsiteY3480" fmla="*/ 623985 h 823796"/>
                <a:gd name="connsiteX3481" fmla="*/ 538987 w 1465788"/>
                <a:gd name="connsiteY3481" fmla="*/ 618608 h 823796"/>
                <a:gd name="connsiteX3482" fmla="*/ 570811 w 1465788"/>
                <a:gd name="connsiteY3482" fmla="*/ 616730 h 823796"/>
                <a:gd name="connsiteX3483" fmla="*/ 570811 w 1465788"/>
                <a:gd name="connsiteY3483" fmla="*/ 616474 h 823796"/>
                <a:gd name="connsiteX3484" fmla="*/ 539158 w 1465788"/>
                <a:gd name="connsiteY3484" fmla="*/ 616901 h 823796"/>
                <a:gd name="connsiteX3485" fmla="*/ 449916 w 1465788"/>
                <a:gd name="connsiteY3485" fmla="*/ 618181 h 823796"/>
                <a:gd name="connsiteX3486" fmla="*/ 449916 w 1465788"/>
                <a:gd name="connsiteY3486" fmla="*/ 618181 h 823796"/>
                <a:gd name="connsiteX3487" fmla="*/ 449660 w 1465788"/>
                <a:gd name="connsiteY3487" fmla="*/ 618181 h 823796"/>
                <a:gd name="connsiteX3488" fmla="*/ 449404 w 1465788"/>
                <a:gd name="connsiteY3488" fmla="*/ 618181 h 823796"/>
                <a:gd name="connsiteX3489" fmla="*/ 449404 w 1465788"/>
                <a:gd name="connsiteY3489" fmla="*/ 618181 h 823796"/>
                <a:gd name="connsiteX3490" fmla="*/ 437289 w 1465788"/>
                <a:gd name="connsiteY3490" fmla="*/ 618864 h 823796"/>
                <a:gd name="connsiteX3491" fmla="*/ 437033 w 1465788"/>
                <a:gd name="connsiteY3491" fmla="*/ 618011 h 823796"/>
                <a:gd name="connsiteX3492" fmla="*/ 436351 w 1465788"/>
                <a:gd name="connsiteY3492" fmla="*/ 615450 h 823796"/>
                <a:gd name="connsiteX3493" fmla="*/ 436094 w 1465788"/>
                <a:gd name="connsiteY3493" fmla="*/ 615450 h 823796"/>
                <a:gd name="connsiteX3494" fmla="*/ 435327 w 1465788"/>
                <a:gd name="connsiteY3494" fmla="*/ 618011 h 823796"/>
                <a:gd name="connsiteX3495" fmla="*/ 434985 w 1465788"/>
                <a:gd name="connsiteY3495" fmla="*/ 619035 h 823796"/>
                <a:gd name="connsiteX3496" fmla="*/ 421420 w 1465788"/>
                <a:gd name="connsiteY3496" fmla="*/ 619803 h 823796"/>
                <a:gd name="connsiteX3497" fmla="*/ 423980 w 1465788"/>
                <a:gd name="connsiteY3497" fmla="*/ 610500 h 823796"/>
                <a:gd name="connsiteX3498" fmla="*/ 459301 w 1465788"/>
                <a:gd name="connsiteY3498" fmla="*/ 610414 h 823796"/>
                <a:gd name="connsiteX3499" fmla="*/ 459301 w 1465788"/>
                <a:gd name="connsiteY3499" fmla="*/ 610414 h 823796"/>
                <a:gd name="connsiteX3500" fmla="*/ 459301 w 1465788"/>
                <a:gd name="connsiteY3500" fmla="*/ 610414 h 823796"/>
                <a:gd name="connsiteX3501" fmla="*/ 459301 w 1465788"/>
                <a:gd name="connsiteY3501" fmla="*/ 610414 h 823796"/>
                <a:gd name="connsiteX3502" fmla="*/ 545813 w 1465788"/>
                <a:gd name="connsiteY3502" fmla="*/ 604952 h 823796"/>
                <a:gd name="connsiteX3503" fmla="*/ 576698 w 1465788"/>
                <a:gd name="connsiteY3503" fmla="*/ 602562 h 823796"/>
                <a:gd name="connsiteX3504" fmla="*/ 576698 w 1465788"/>
                <a:gd name="connsiteY3504" fmla="*/ 602306 h 823796"/>
                <a:gd name="connsiteX3505" fmla="*/ 545898 w 1465788"/>
                <a:gd name="connsiteY3505" fmla="*/ 603245 h 823796"/>
                <a:gd name="connsiteX3506" fmla="*/ 459216 w 1465788"/>
                <a:gd name="connsiteY3506" fmla="*/ 604611 h 823796"/>
                <a:gd name="connsiteX3507" fmla="*/ 459216 w 1465788"/>
                <a:gd name="connsiteY3507" fmla="*/ 604611 h 823796"/>
                <a:gd name="connsiteX3508" fmla="*/ 458959 w 1465788"/>
                <a:gd name="connsiteY3508" fmla="*/ 604611 h 823796"/>
                <a:gd name="connsiteX3509" fmla="*/ 458704 w 1465788"/>
                <a:gd name="connsiteY3509" fmla="*/ 604611 h 823796"/>
                <a:gd name="connsiteX3510" fmla="*/ 458704 w 1465788"/>
                <a:gd name="connsiteY3510" fmla="*/ 604611 h 823796"/>
                <a:gd name="connsiteX3511" fmla="*/ 424833 w 1465788"/>
                <a:gd name="connsiteY3511" fmla="*/ 606062 h 823796"/>
                <a:gd name="connsiteX3512" fmla="*/ 425344 w 1465788"/>
                <a:gd name="connsiteY3512" fmla="*/ 604013 h 823796"/>
                <a:gd name="connsiteX3513" fmla="*/ 425344 w 1465788"/>
                <a:gd name="connsiteY3513" fmla="*/ 604013 h 823796"/>
                <a:gd name="connsiteX3514" fmla="*/ 425344 w 1465788"/>
                <a:gd name="connsiteY3514" fmla="*/ 604013 h 823796"/>
                <a:gd name="connsiteX3515" fmla="*/ 425344 w 1465788"/>
                <a:gd name="connsiteY3515" fmla="*/ 604013 h 823796"/>
                <a:gd name="connsiteX3516" fmla="*/ 425344 w 1465788"/>
                <a:gd name="connsiteY3516" fmla="*/ 604013 h 823796"/>
                <a:gd name="connsiteX3517" fmla="*/ 426113 w 1465788"/>
                <a:gd name="connsiteY3517" fmla="*/ 598465 h 823796"/>
                <a:gd name="connsiteX3518" fmla="*/ 460751 w 1465788"/>
                <a:gd name="connsiteY3518" fmla="*/ 598465 h 823796"/>
                <a:gd name="connsiteX3519" fmla="*/ 460751 w 1465788"/>
                <a:gd name="connsiteY3519" fmla="*/ 598465 h 823796"/>
                <a:gd name="connsiteX3520" fmla="*/ 460751 w 1465788"/>
                <a:gd name="connsiteY3520" fmla="*/ 598465 h 823796"/>
                <a:gd name="connsiteX3521" fmla="*/ 460751 w 1465788"/>
                <a:gd name="connsiteY3521" fmla="*/ 598465 h 823796"/>
                <a:gd name="connsiteX3522" fmla="*/ 460751 w 1465788"/>
                <a:gd name="connsiteY3522" fmla="*/ 598465 h 823796"/>
                <a:gd name="connsiteX3523" fmla="*/ 544021 w 1465788"/>
                <a:gd name="connsiteY3523" fmla="*/ 594795 h 823796"/>
                <a:gd name="connsiteX3524" fmla="*/ 573711 w 1465788"/>
                <a:gd name="connsiteY3524" fmla="*/ 593430 h 823796"/>
                <a:gd name="connsiteX3525" fmla="*/ 573711 w 1465788"/>
                <a:gd name="connsiteY3525" fmla="*/ 593174 h 823796"/>
                <a:gd name="connsiteX3526" fmla="*/ 544106 w 1465788"/>
                <a:gd name="connsiteY3526" fmla="*/ 593003 h 823796"/>
                <a:gd name="connsiteX3527" fmla="*/ 460751 w 1465788"/>
                <a:gd name="connsiteY3527" fmla="*/ 592662 h 823796"/>
                <a:gd name="connsiteX3528" fmla="*/ 460751 w 1465788"/>
                <a:gd name="connsiteY3528" fmla="*/ 592662 h 823796"/>
                <a:gd name="connsiteX3529" fmla="*/ 460580 w 1465788"/>
                <a:gd name="connsiteY3529" fmla="*/ 592662 h 823796"/>
                <a:gd name="connsiteX3530" fmla="*/ 460410 w 1465788"/>
                <a:gd name="connsiteY3530" fmla="*/ 592662 h 823796"/>
                <a:gd name="connsiteX3531" fmla="*/ 460410 w 1465788"/>
                <a:gd name="connsiteY3531" fmla="*/ 592662 h 823796"/>
                <a:gd name="connsiteX3532" fmla="*/ 426624 w 1465788"/>
                <a:gd name="connsiteY3532" fmla="*/ 594028 h 823796"/>
                <a:gd name="connsiteX3533" fmla="*/ 427819 w 1465788"/>
                <a:gd name="connsiteY3533" fmla="*/ 583871 h 823796"/>
                <a:gd name="connsiteX3534" fmla="*/ 452902 w 1465788"/>
                <a:gd name="connsiteY3534" fmla="*/ 584042 h 823796"/>
                <a:gd name="connsiteX3535" fmla="*/ 543424 w 1465788"/>
                <a:gd name="connsiteY3535" fmla="*/ 584724 h 823796"/>
                <a:gd name="connsiteX3536" fmla="*/ 543424 w 1465788"/>
                <a:gd name="connsiteY3536" fmla="*/ 584724 h 823796"/>
                <a:gd name="connsiteX3537" fmla="*/ 543424 w 1465788"/>
                <a:gd name="connsiteY3537" fmla="*/ 584724 h 823796"/>
                <a:gd name="connsiteX3538" fmla="*/ 543424 w 1465788"/>
                <a:gd name="connsiteY3538" fmla="*/ 584724 h 823796"/>
                <a:gd name="connsiteX3539" fmla="*/ 543424 w 1465788"/>
                <a:gd name="connsiteY3539" fmla="*/ 584724 h 823796"/>
                <a:gd name="connsiteX3540" fmla="*/ 606985 w 1465788"/>
                <a:gd name="connsiteY3540" fmla="*/ 582420 h 823796"/>
                <a:gd name="connsiteX3541" fmla="*/ 608777 w 1465788"/>
                <a:gd name="connsiteY3541" fmla="*/ 588309 h 823796"/>
                <a:gd name="connsiteX3542" fmla="*/ 607156 w 1465788"/>
                <a:gd name="connsiteY3542" fmla="*/ 588565 h 823796"/>
                <a:gd name="connsiteX3543" fmla="*/ 581816 w 1465788"/>
                <a:gd name="connsiteY3543" fmla="*/ 592150 h 823796"/>
                <a:gd name="connsiteX3544" fmla="*/ 581816 w 1465788"/>
                <a:gd name="connsiteY3544" fmla="*/ 592406 h 823796"/>
                <a:gd name="connsiteX3545" fmla="*/ 607412 w 1465788"/>
                <a:gd name="connsiteY3545" fmla="*/ 590272 h 823796"/>
                <a:gd name="connsiteX3546" fmla="*/ 609204 w 1465788"/>
                <a:gd name="connsiteY3546" fmla="*/ 590101 h 823796"/>
                <a:gd name="connsiteX3547" fmla="*/ 610227 w 1465788"/>
                <a:gd name="connsiteY3547" fmla="*/ 593771 h 823796"/>
                <a:gd name="connsiteX3548" fmla="*/ 610483 w 1465788"/>
                <a:gd name="connsiteY3548" fmla="*/ 593771 h 823796"/>
                <a:gd name="connsiteX3549" fmla="*/ 610483 w 1465788"/>
                <a:gd name="connsiteY3549" fmla="*/ 590016 h 823796"/>
                <a:gd name="connsiteX3550" fmla="*/ 623025 w 1465788"/>
                <a:gd name="connsiteY3550" fmla="*/ 588992 h 823796"/>
                <a:gd name="connsiteX3551" fmla="*/ 623195 w 1465788"/>
                <a:gd name="connsiteY3551" fmla="*/ 596161 h 823796"/>
                <a:gd name="connsiteX3552" fmla="*/ 623195 w 1465788"/>
                <a:gd name="connsiteY3552" fmla="*/ 596161 h 823796"/>
                <a:gd name="connsiteX3553" fmla="*/ 623195 w 1465788"/>
                <a:gd name="connsiteY3553" fmla="*/ 596161 h 823796"/>
                <a:gd name="connsiteX3554" fmla="*/ 623195 w 1465788"/>
                <a:gd name="connsiteY3554" fmla="*/ 596161 h 823796"/>
                <a:gd name="connsiteX3555" fmla="*/ 623195 w 1465788"/>
                <a:gd name="connsiteY3555" fmla="*/ 596161 h 823796"/>
                <a:gd name="connsiteX3556" fmla="*/ 625243 w 1465788"/>
                <a:gd name="connsiteY3556" fmla="*/ 607086 h 823796"/>
                <a:gd name="connsiteX3557" fmla="*/ 604255 w 1465788"/>
                <a:gd name="connsiteY3557" fmla="*/ 609647 h 823796"/>
                <a:gd name="connsiteX3558" fmla="*/ 580366 w 1465788"/>
                <a:gd name="connsiteY3558" fmla="*/ 612463 h 823796"/>
                <a:gd name="connsiteX3559" fmla="*/ 580366 w 1465788"/>
                <a:gd name="connsiteY3559" fmla="*/ 612719 h 823796"/>
                <a:gd name="connsiteX3560" fmla="*/ 604511 w 1465788"/>
                <a:gd name="connsiteY3560" fmla="*/ 611353 h 823796"/>
                <a:gd name="connsiteX3561" fmla="*/ 625840 w 1465788"/>
                <a:gd name="connsiteY3561" fmla="*/ 610159 h 823796"/>
                <a:gd name="connsiteX3562" fmla="*/ 627546 w 1465788"/>
                <a:gd name="connsiteY3562" fmla="*/ 618266 h 823796"/>
                <a:gd name="connsiteX3563" fmla="*/ 629082 w 1465788"/>
                <a:gd name="connsiteY3563" fmla="*/ 626119 h 823796"/>
                <a:gd name="connsiteX3564" fmla="*/ 629338 w 1465788"/>
                <a:gd name="connsiteY3564" fmla="*/ 626119 h 823796"/>
                <a:gd name="connsiteX3565" fmla="*/ 629338 w 1465788"/>
                <a:gd name="connsiteY3565" fmla="*/ 618096 h 823796"/>
                <a:gd name="connsiteX3566" fmla="*/ 629167 w 1465788"/>
                <a:gd name="connsiteY3566" fmla="*/ 609988 h 823796"/>
                <a:gd name="connsiteX3567" fmla="*/ 640003 w 1465788"/>
                <a:gd name="connsiteY3567" fmla="*/ 609390 h 823796"/>
                <a:gd name="connsiteX3568" fmla="*/ 643160 w 1465788"/>
                <a:gd name="connsiteY3568" fmla="*/ 620742 h 823796"/>
                <a:gd name="connsiteX3569" fmla="*/ 645207 w 1465788"/>
                <a:gd name="connsiteY3569" fmla="*/ 627570 h 823796"/>
                <a:gd name="connsiteX3570" fmla="*/ 645463 w 1465788"/>
                <a:gd name="connsiteY3570" fmla="*/ 627570 h 823796"/>
                <a:gd name="connsiteX3571" fmla="*/ 644866 w 1465788"/>
                <a:gd name="connsiteY3571" fmla="*/ 620485 h 823796"/>
                <a:gd name="connsiteX3572" fmla="*/ 644354 w 1465788"/>
                <a:gd name="connsiteY3572" fmla="*/ 609134 h 823796"/>
                <a:gd name="connsiteX3573" fmla="*/ 672082 w 1465788"/>
                <a:gd name="connsiteY3573" fmla="*/ 607427 h 823796"/>
                <a:gd name="connsiteX3574" fmla="*/ 672082 w 1465788"/>
                <a:gd name="connsiteY3574" fmla="*/ 607427 h 823796"/>
                <a:gd name="connsiteX3575" fmla="*/ 672082 w 1465788"/>
                <a:gd name="connsiteY3575" fmla="*/ 607427 h 823796"/>
                <a:gd name="connsiteX3576" fmla="*/ 672082 w 1465788"/>
                <a:gd name="connsiteY3576" fmla="*/ 607427 h 823796"/>
                <a:gd name="connsiteX3577" fmla="*/ 672082 w 1465788"/>
                <a:gd name="connsiteY3577" fmla="*/ 607427 h 823796"/>
                <a:gd name="connsiteX3578" fmla="*/ 739312 w 1465788"/>
                <a:gd name="connsiteY3578" fmla="*/ 599405 h 823796"/>
                <a:gd name="connsiteX3579" fmla="*/ 763286 w 1465788"/>
                <a:gd name="connsiteY3579" fmla="*/ 596588 h 823796"/>
                <a:gd name="connsiteX3580" fmla="*/ 763286 w 1465788"/>
                <a:gd name="connsiteY3580" fmla="*/ 596332 h 823796"/>
                <a:gd name="connsiteX3581" fmla="*/ 739312 w 1465788"/>
                <a:gd name="connsiteY3581" fmla="*/ 597698 h 823796"/>
                <a:gd name="connsiteX3582" fmla="*/ 671741 w 1465788"/>
                <a:gd name="connsiteY3582" fmla="*/ 601624 h 823796"/>
                <a:gd name="connsiteX3583" fmla="*/ 671741 w 1465788"/>
                <a:gd name="connsiteY3583" fmla="*/ 601624 h 823796"/>
                <a:gd name="connsiteX3584" fmla="*/ 671570 w 1465788"/>
                <a:gd name="connsiteY3584" fmla="*/ 601624 h 823796"/>
                <a:gd name="connsiteX3585" fmla="*/ 671400 w 1465788"/>
                <a:gd name="connsiteY3585" fmla="*/ 601624 h 823796"/>
                <a:gd name="connsiteX3586" fmla="*/ 671400 w 1465788"/>
                <a:gd name="connsiteY3586" fmla="*/ 601624 h 823796"/>
                <a:gd name="connsiteX3587" fmla="*/ 644098 w 1465788"/>
                <a:gd name="connsiteY3587" fmla="*/ 604782 h 823796"/>
                <a:gd name="connsiteX3588" fmla="*/ 643928 w 1465788"/>
                <a:gd name="connsiteY3588" fmla="*/ 600599 h 823796"/>
                <a:gd name="connsiteX3589" fmla="*/ 643928 w 1465788"/>
                <a:gd name="connsiteY3589" fmla="*/ 600599 h 823796"/>
                <a:gd name="connsiteX3590" fmla="*/ 643928 w 1465788"/>
                <a:gd name="connsiteY3590" fmla="*/ 600514 h 823796"/>
                <a:gd name="connsiteX3591" fmla="*/ 643928 w 1465788"/>
                <a:gd name="connsiteY3591" fmla="*/ 600514 h 823796"/>
                <a:gd name="connsiteX3592" fmla="*/ 641453 w 1465788"/>
                <a:gd name="connsiteY3592" fmla="*/ 587456 h 823796"/>
                <a:gd name="connsiteX3593" fmla="*/ 678908 w 1465788"/>
                <a:gd name="connsiteY3593" fmla="*/ 584212 h 823796"/>
                <a:gd name="connsiteX3594" fmla="*/ 678908 w 1465788"/>
                <a:gd name="connsiteY3594" fmla="*/ 584212 h 823796"/>
                <a:gd name="connsiteX3595" fmla="*/ 678908 w 1465788"/>
                <a:gd name="connsiteY3595" fmla="*/ 584212 h 823796"/>
                <a:gd name="connsiteX3596" fmla="*/ 678908 w 1465788"/>
                <a:gd name="connsiteY3596" fmla="*/ 584212 h 823796"/>
                <a:gd name="connsiteX3597" fmla="*/ 678908 w 1465788"/>
                <a:gd name="connsiteY3597" fmla="*/ 584212 h 823796"/>
                <a:gd name="connsiteX3598" fmla="*/ 750147 w 1465788"/>
                <a:gd name="connsiteY3598" fmla="*/ 574141 h 823796"/>
                <a:gd name="connsiteX3599" fmla="*/ 775572 w 1465788"/>
                <a:gd name="connsiteY3599" fmla="*/ 570557 h 823796"/>
                <a:gd name="connsiteX3600" fmla="*/ 775572 w 1465788"/>
                <a:gd name="connsiteY3600" fmla="*/ 570301 h 823796"/>
                <a:gd name="connsiteX3601" fmla="*/ 750062 w 1465788"/>
                <a:gd name="connsiteY3601" fmla="*/ 572434 h 823796"/>
                <a:gd name="connsiteX3602" fmla="*/ 678310 w 1465788"/>
                <a:gd name="connsiteY3602" fmla="*/ 578409 h 823796"/>
                <a:gd name="connsiteX3603" fmla="*/ 678310 w 1465788"/>
                <a:gd name="connsiteY3603" fmla="*/ 578409 h 823796"/>
                <a:gd name="connsiteX3604" fmla="*/ 678139 w 1465788"/>
                <a:gd name="connsiteY3604" fmla="*/ 578409 h 823796"/>
                <a:gd name="connsiteX3605" fmla="*/ 677969 w 1465788"/>
                <a:gd name="connsiteY3605" fmla="*/ 578409 h 823796"/>
                <a:gd name="connsiteX3606" fmla="*/ 677969 w 1465788"/>
                <a:gd name="connsiteY3606" fmla="*/ 578409 h 823796"/>
                <a:gd name="connsiteX3607" fmla="*/ 640600 w 1465788"/>
                <a:gd name="connsiteY3607" fmla="*/ 583529 h 823796"/>
                <a:gd name="connsiteX3608" fmla="*/ 640088 w 1465788"/>
                <a:gd name="connsiteY3608" fmla="*/ 580884 h 823796"/>
                <a:gd name="connsiteX3609" fmla="*/ 665598 w 1465788"/>
                <a:gd name="connsiteY3609" fmla="*/ 579945 h 823796"/>
                <a:gd name="connsiteX3610" fmla="*/ 665598 w 1465788"/>
                <a:gd name="connsiteY3610" fmla="*/ 579689 h 823796"/>
                <a:gd name="connsiteX3611" fmla="*/ 639918 w 1465788"/>
                <a:gd name="connsiteY3611" fmla="*/ 579518 h 823796"/>
                <a:gd name="connsiteX3612" fmla="*/ 639150 w 1465788"/>
                <a:gd name="connsiteY3612" fmla="*/ 573800 h 823796"/>
                <a:gd name="connsiteX3613" fmla="*/ 638894 w 1465788"/>
                <a:gd name="connsiteY3613" fmla="*/ 573800 h 823796"/>
                <a:gd name="connsiteX3614" fmla="*/ 638553 w 1465788"/>
                <a:gd name="connsiteY3614" fmla="*/ 579518 h 823796"/>
                <a:gd name="connsiteX3615" fmla="*/ 633604 w 1465788"/>
                <a:gd name="connsiteY3615" fmla="*/ 579518 h 823796"/>
                <a:gd name="connsiteX3616" fmla="*/ 625584 w 1465788"/>
                <a:gd name="connsiteY3616" fmla="*/ 579433 h 823796"/>
                <a:gd name="connsiteX3617" fmla="*/ 624304 w 1465788"/>
                <a:gd name="connsiteY3617" fmla="*/ 573288 h 823796"/>
                <a:gd name="connsiteX3618" fmla="*/ 624134 w 1465788"/>
                <a:gd name="connsiteY3618" fmla="*/ 572434 h 823796"/>
                <a:gd name="connsiteX3619" fmla="*/ 676092 w 1465788"/>
                <a:gd name="connsiteY3619" fmla="*/ 567143 h 823796"/>
                <a:gd name="connsiteX3620" fmla="*/ 676092 w 1465788"/>
                <a:gd name="connsiteY3620" fmla="*/ 567143 h 823796"/>
                <a:gd name="connsiteX3621" fmla="*/ 676092 w 1465788"/>
                <a:gd name="connsiteY3621" fmla="*/ 567143 h 823796"/>
                <a:gd name="connsiteX3622" fmla="*/ 676092 w 1465788"/>
                <a:gd name="connsiteY3622" fmla="*/ 567143 h 823796"/>
                <a:gd name="connsiteX3623" fmla="*/ 676092 w 1465788"/>
                <a:gd name="connsiteY3623" fmla="*/ 567143 h 823796"/>
                <a:gd name="connsiteX3624" fmla="*/ 772245 w 1465788"/>
                <a:gd name="connsiteY3624" fmla="*/ 554597 h 823796"/>
                <a:gd name="connsiteX3625" fmla="*/ 806627 w 1465788"/>
                <a:gd name="connsiteY3625" fmla="*/ 550500 h 823796"/>
                <a:gd name="connsiteX3626" fmla="*/ 806627 w 1465788"/>
                <a:gd name="connsiteY3626" fmla="*/ 550244 h 823796"/>
                <a:gd name="connsiteX3627" fmla="*/ 772245 w 1465788"/>
                <a:gd name="connsiteY3627" fmla="*/ 552890 h 823796"/>
                <a:gd name="connsiteX3628" fmla="*/ 675580 w 1465788"/>
                <a:gd name="connsiteY3628" fmla="*/ 561339 h 823796"/>
                <a:gd name="connsiteX3629" fmla="*/ 675580 w 1465788"/>
                <a:gd name="connsiteY3629" fmla="*/ 561339 h 823796"/>
                <a:gd name="connsiteX3630" fmla="*/ 675324 w 1465788"/>
                <a:gd name="connsiteY3630" fmla="*/ 561339 h 823796"/>
                <a:gd name="connsiteX3631" fmla="*/ 675068 w 1465788"/>
                <a:gd name="connsiteY3631" fmla="*/ 561339 h 823796"/>
                <a:gd name="connsiteX3632" fmla="*/ 675068 w 1465788"/>
                <a:gd name="connsiteY3632" fmla="*/ 561339 h 823796"/>
                <a:gd name="connsiteX3633" fmla="*/ 652630 w 1465788"/>
                <a:gd name="connsiteY3633" fmla="*/ 564411 h 823796"/>
                <a:gd name="connsiteX3634" fmla="*/ 626608 w 1465788"/>
                <a:gd name="connsiteY3634" fmla="*/ 562961 h 823796"/>
                <a:gd name="connsiteX3635" fmla="*/ 616029 w 1465788"/>
                <a:gd name="connsiteY3635" fmla="*/ 562449 h 823796"/>
                <a:gd name="connsiteX3636" fmla="*/ 678908 w 1465788"/>
                <a:gd name="connsiteY3636" fmla="*/ 556645 h 823796"/>
                <a:gd name="connsiteX3637" fmla="*/ 678908 w 1465788"/>
                <a:gd name="connsiteY3637" fmla="*/ 556645 h 823796"/>
                <a:gd name="connsiteX3638" fmla="*/ 678908 w 1465788"/>
                <a:gd name="connsiteY3638" fmla="*/ 556645 h 823796"/>
                <a:gd name="connsiteX3639" fmla="*/ 678908 w 1465788"/>
                <a:gd name="connsiteY3639" fmla="*/ 556645 h 823796"/>
                <a:gd name="connsiteX3640" fmla="*/ 678908 w 1465788"/>
                <a:gd name="connsiteY3640" fmla="*/ 556645 h 823796"/>
                <a:gd name="connsiteX3641" fmla="*/ 769088 w 1465788"/>
                <a:gd name="connsiteY3641" fmla="*/ 544355 h 823796"/>
                <a:gd name="connsiteX3642" fmla="*/ 801253 w 1465788"/>
                <a:gd name="connsiteY3642" fmla="*/ 540002 h 823796"/>
                <a:gd name="connsiteX3643" fmla="*/ 801253 w 1465788"/>
                <a:gd name="connsiteY3643" fmla="*/ 539746 h 823796"/>
                <a:gd name="connsiteX3644" fmla="*/ 769088 w 1465788"/>
                <a:gd name="connsiteY3644" fmla="*/ 542648 h 823796"/>
                <a:gd name="connsiteX3645" fmla="*/ 678481 w 1465788"/>
                <a:gd name="connsiteY3645" fmla="*/ 550927 h 823796"/>
                <a:gd name="connsiteX3646" fmla="*/ 678481 w 1465788"/>
                <a:gd name="connsiteY3646" fmla="*/ 550927 h 823796"/>
                <a:gd name="connsiteX3647" fmla="*/ 678225 w 1465788"/>
                <a:gd name="connsiteY3647" fmla="*/ 550927 h 823796"/>
                <a:gd name="connsiteX3648" fmla="*/ 677969 w 1465788"/>
                <a:gd name="connsiteY3648" fmla="*/ 550927 h 823796"/>
                <a:gd name="connsiteX3649" fmla="*/ 677969 w 1465788"/>
                <a:gd name="connsiteY3649" fmla="*/ 550927 h 823796"/>
                <a:gd name="connsiteX3650" fmla="*/ 606047 w 1465788"/>
                <a:gd name="connsiteY3650" fmla="*/ 560656 h 823796"/>
                <a:gd name="connsiteX3651" fmla="*/ 604681 w 1465788"/>
                <a:gd name="connsiteY3651" fmla="*/ 555962 h 823796"/>
                <a:gd name="connsiteX3652" fmla="*/ 604426 w 1465788"/>
                <a:gd name="connsiteY3652" fmla="*/ 555962 h 823796"/>
                <a:gd name="connsiteX3653" fmla="*/ 604426 w 1465788"/>
                <a:gd name="connsiteY3653" fmla="*/ 560827 h 823796"/>
                <a:gd name="connsiteX3654" fmla="*/ 599221 w 1465788"/>
                <a:gd name="connsiteY3654" fmla="*/ 561510 h 823796"/>
                <a:gd name="connsiteX3655" fmla="*/ 546495 w 1465788"/>
                <a:gd name="connsiteY3655" fmla="*/ 559632 h 823796"/>
                <a:gd name="connsiteX3656" fmla="*/ 580622 w 1465788"/>
                <a:gd name="connsiteY3656" fmla="*/ 553402 h 823796"/>
                <a:gd name="connsiteX3657" fmla="*/ 609374 w 1465788"/>
                <a:gd name="connsiteY3657" fmla="*/ 548708 h 823796"/>
                <a:gd name="connsiteX3658" fmla="*/ 697677 w 1465788"/>
                <a:gd name="connsiteY3658" fmla="*/ 536332 h 823796"/>
                <a:gd name="connsiteX3659" fmla="*/ 697677 w 1465788"/>
                <a:gd name="connsiteY3659" fmla="*/ 536332 h 823796"/>
                <a:gd name="connsiteX3660" fmla="*/ 697677 w 1465788"/>
                <a:gd name="connsiteY3660" fmla="*/ 536332 h 823796"/>
                <a:gd name="connsiteX3661" fmla="*/ 697677 w 1465788"/>
                <a:gd name="connsiteY3661" fmla="*/ 536332 h 823796"/>
                <a:gd name="connsiteX3662" fmla="*/ 785725 w 1465788"/>
                <a:gd name="connsiteY3662" fmla="*/ 522761 h 823796"/>
                <a:gd name="connsiteX3663" fmla="*/ 789564 w 1465788"/>
                <a:gd name="connsiteY3663" fmla="*/ 522249 h 823796"/>
                <a:gd name="connsiteX3664" fmla="*/ 796474 w 1465788"/>
                <a:gd name="connsiteY3664" fmla="*/ 523444 h 823796"/>
                <a:gd name="connsiteX3665" fmla="*/ 857050 w 1465788"/>
                <a:gd name="connsiteY3665" fmla="*/ 532748 h 823796"/>
                <a:gd name="connsiteX3666" fmla="*/ 857050 w 1465788"/>
                <a:gd name="connsiteY3666" fmla="*/ 532748 h 823796"/>
                <a:gd name="connsiteX3667" fmla="*/ 857050 w 1465788"/>
                <a:gd name="connsiteY3667" fmla="*/ 532748 h 823796"/>
                <a:gd name="connsiteX3668" fmla="*/ 857050 w 1465788"/>
                <a:gd name="connsiteY3668" fmla="*/ 532748 h 823796"/>
                <a:gd name="connsiteX3669" fmla="*/ 857050 w 1465788"/>
                <a:gd name="connsiteY3669" fmla="*/ 532748 h 823796"/>
                <a:gd name="connsiteX3670" fmla="*/ 873260 w 1465788"/>
                <a:gd name="connsiteY3670" fmla="*/ 534027 h 823796"/>
                <a:gd name="connsiteX3671" fmla="*/ 871554 w 1465788"/>
                <a:gd name="connsiteY3671" fmla="*/ 540343 h 823796"/>
                <a:gd name="connsiteX3672" fmla="*/ 844508 w 1465788"/>
                <a:gd name="connsiteY3672" fmla="*/ 536588 h 823796"/>
                <a:gd name="connsiteX3673" fmla="*/ 844508 w 1465788"/>
                <a:gd name="connsiteY3673" fmla="*/ 536588 h 823796"/>
                <a:gd name="connsiteX3674" fmla="*/ 844338 w 1465788"/>
                <a:gd name="connsiteY3674" fmla="*/ 536588 h 823796"/>
                <a:gd name="connsiteX3675" fmla="*/ 844167 w 1465788"/>
                <a:gd name="connsiteY3675" fmla="*/ 536588 h 823796"/>
                <a:gd name="connsiteX3676" fmla="*/ 844167 w 1465788"/>
                <a:gd name="connsiteY3676" fmla="*/ 536588 h 823796"/>
                <a:gd name="connsiteX3677" fmla="*/ 780606 w 1465788"/>
                <a:gd name="connsiteY3677" fmla="*/ 530699 h 823796"/>
                <a:gd name="connsiteX3678" fmla="*/ 758082 w 1465788"/>
                <a:gd name="connsiteY3678" fmla="*/ 528309 h 823796"/>
                <a:gd name="connsiteX3679" fmla="*/ 758082 w 1465788"/>
                <a:gd name="connsiteY3679" fmla="*/ 528566 h 823796"/>
                <a:gd name="connsiteX3680" fmla="*/ 780606 w 1465788"/>
                <a:gd name="connsiteY3680" fmla="*/ 532406 h 823796"/>
                <a:gd name="connsiteX3681" fmla="*/ 843740 w 1465788"/>
                <a:gd name="connsiteY3681" fmla="*/ 542392 h 823796"/>
                <a:gd name="connsiteX3682" fmla="*/ 843740 w 1465788"/>
                <a:gd name="connsiteY3682" fmla="*/ 542392 h 823796"/>
                <a:gd name="connsiteX3683" fmla="*/ 843740 w 1465788"/>
                <a:gd name="connsiteY3683" fmla="*/ 542392 h 823796"/>
                <a:gd name="connsiteX3684" fmla="*/ 843740 w 1465788"/>
                <a:gd name="connsiteY3684" fmla="*/ 542392 h 823796"/>
                <a:gd name="connsiteX3685" fmla="*/ 843740 w 1465788"/>
                <a:gd name="connsiteY3685" fmla="*/ 542392 h 823796"/>
                <a:gd name="connsiteX3686" fmla="*/ 870445 w 1465788"/>
                <a:gd name="connsiteY3686" fmla="*/ 544611 h 823796"/>
                <a:gd name="connsiteX3687" fmla="*/ 868482 w 1465788"/>
                <a:gd name="connsiteY3687" fmla="*/ 552633 h 823796"/>
                <a:gd name="connsiteX3688" fmla="*/ 868482 w 1465788"/>
                <a:gd name="connsiteY3688" fmla="*/ 552633 h 823796"/>
                <a:gd name="connsiteX3689" fmla="*/ 868482 w 1465788"/>
                <a:gd name="connsiteY3689" fmla="*/ 552633 h 823796"/>
                <a:gd name="connsiteX3690" fmla="*/ 868482 w 1465788"/>
                <a:gd name="connsiteY3690" fmla="*/ 552633 h 823796"/>
                <a:gd name="connsiteX3691" fmla="*/ 868482 w 1465788"/>
                <a:gd name="connsiteY3691" fmla="*/ 552633 h 823796"/>
                <a:gd name="connsiteX3692" fmla="*/ 868141 w 1465788"/>
                <a:gd name="connsiteY3692" fmla="*/ 558437 h 823796"/>
                <a:gd name="connsiteX3693" fmla="*/ 860377 w 1465788"/>
                <a:gd name="connsiteY3693" fmla="*/ 558779 h 823796"/>
                <a:gd name="connsiteX3694" fmla="*/ 850395 w 1465788"/>
                <a:gd name="connsiteY3694" fmla="*/ 559120 h 823796"/>
                <a:gd name="connsiteX3695" fmla="*/ 850395 w 1465788"/>
                <a:gd name="connsiteY3695" fmla="*/ 559376 h 823796"/>
                <a:gd name="connsiteX3696" fmla="*/ 860377 w 1465788"/>
                <a:gd name="connsiteY3696" fmla="*/ 560486 h 823796"/>
                <a:gd name="connsiteX3697" fmla="*/ 867970 w 1465788"/>
                <a:gd name="connsiteY3697" fmla="*/ 561424 h 823796"/>
                <a:gd name="connsiteX3698" fmla="*/ 867629 w 1465788"/>
                <a:gd name="connsiteY3698" fmla="*/ 572178 h 823796"/>
                <a:gd name="connsiteX3699" fmla="*/ 867374 w 1465788"/>
                <a:gd name="connsiteY3699" fmla="*/ 579177 h 823796"/>
                <a:gd name="connsiteX3700" fmla="*/ 867629 w 1465788"/>
                <a:gd name="connsiteY3700" fmla="*/ 579177 h 823796"/>
                <a:gd name="connsiteX3701" fmla="*/ 869336 w 1465788"/>
                <a:gd name="connsiteY3701" fmla="*/ 572434 h 823796"/>
                <a:gd name="connsiteX3702" fmla="*/ 872151 w 1465788"/>
                <a:gd name="connsiteY3702" fmla="*/ 561937 h 823796"/>
                <a:gd name="connsiteX3703" fmla="*/ 885375 w 1465788"/>
                <a:gd name="connsiteY3703" fmla="*/ 563387 h 823796"/>
                <a:gd name="connsiteX3704" fmla="*/ 885119 w 1465788"/>
                <a:gd name="connsiteY3704" fmla="*/ 564411 h 823796"/>
                <a:gd name="connsiteX3705" fmla="*/ 885119 w 1465788"/>
                <a:gd name="connsiteY3705" fmla="*/ 564411 h 823796"/>
                <a:gd name="connsiteX3706" fmla="*/ 885119 w 1465788"/>
                <a:gd name="connsiteY3706" fmla="*/ 564411 h 823796"/>
                <a:gd name="connsiteX3707" fmla="*/ 885119 w 1465788"/>
                <a:gd name="connsiteY3707" fmla="*/ 564411 h 823796"/>
                <a:gd name="connsiteX3708" fmla="*/ 885119 w 1465788"/>
                <a:gd name="connsiteY3708" fmla="*/ 564411 h 823796"/>
                <a:gd name="connsiteX3709" fmla="*/ 883242 w 1465788"/>
                <a:gd name="connsiteY3709" fmla="*/ 587882 h 823796"/>
                <a:gd name="connsiteX3710" fmla="*/ 850225 w 1465788"/>
                <a:gd name="connsiteY3710" fmla="*/ 583871 h 823796"/>
                <a:gd name="connsiteX3711" fmla="*/ 850737 w 1465788"/>
                <a:gd name="connsiteY3711" fmla="*/ 578921 h 823796"/>
                <a:gd name="connsiteX3712" fmla="*/ 850737 w 1465788"/>
                <a:gd name="connsiteY3712" fmla="*/ 578921 h 823796"/>
                <a:gd name="connsiteX3713" fmla="*/ 850737 w 1465788"/>
                <a:gd name="connsiteY3713" fmla="*/ 578921 h 823796"/>
                <a:gd name="connsiteX3714" fmla="*/ 850737 w 1465788"/>
                <a:gd name="connsiteY3714" fmla="*/ 578921 h 823796"/>
                <a:gd name="connsiteX3715" fmla="*/ 850737 w 1465788"/>
                <a:gd name="connsiteY3715" fmla="*/ 578921 h 823796"/>
                <a:gd name="connsiteX3716" fmla="*/ 848689 w 1465788"/>
                <a:gd name="connsiteY3716" fmla="*/ 562790 h 823796"/>
                <a:gd name="connsiteX3717" fmla="*/ 848006 w 1465788"/>
                <a:gd name="connsiteY3717" fmla="*/ 557072 h 823796"/>
                <a:gd name="connsiteX3718" fmla="*/ 847750 w 1465788"/>
                <a:gd name="connsiteY3718" fmla="*/ 557072 h 823796"/>
                <a:gd name="connsiteX3719" fmla="*/ 846983 w 1465788"/>
                <a:gd name="connsiteY3719" fmla="*/ 562790 h 823796"/>
                <a:gd name="connsiteX3720" fmla="*/ 844935 w 1465788"/>
                <a:gd name="connsiteY3720" fmla="*/ 578835 h 823796"/>
                <a:gd name="connsiteX3721" fmla="*/ 844935 w 1465788"/>
                <a:gd name="connsiteY3721" fmla="*/ 578835 h 823796"/>
                <a:gd name="connsiteX3722" fmla="*/ 844935 w 1465788"/>
                <a:gd name="connsiteY3722" fmla="*/ 578835 h 823796"/>
                <a:gd name="connsiteX3723" fmla="*/ 844935 w 1465788"/>
                <a:gd name="connsiteY3723" fmla="*/ 578835 h 823796"/>
                <a:gd name="connsiteX3724" fmla="*/ 844935 w 1465788"/>
                <a:gd name="connsiteY3724" fmla="*/ 578835 h 823796"/>
                <a:gd name="connsiteX3725" fmla="*/ 845447 w 1465788"/>
                <a:gd name="connsiteY3725" fmla="*/ 583615 h 823796"/>
                <a:gd name="connsiteX3726" fmla="*/ 812856 w 1465788"/>
                <a:gd name="connsiteY3726" fmla="*/ 583359 h 823796"/>
                <a:gd name="connsiteX3727" fmla="*/ 799887 w 1465788"/>
                <a:gd name="connsiteY3727" fmla="*/ 583359 h 823796"/>
                <a:gd name="connsiteX3728" fmla="*/ 799887 w 1465788"/>
                <a:gd name="connsiteY3728" fmla="*/ 583529 h 823796"/>
                <a:gd name="connsiteX3729" fmla="*/ 812856 w 1465788"/>
                <a:gd name="connsiteY3729" fmla="*/ 585066 h 823796"/>
                <a:gd name="connsiteX3730" fmla="*/ 846215 w 1465788"/>
                <a:gd name="connsiteY3730" fmla="*/ 589163 h 823796"/>
                <a:gd name="connsiteX3731" fmla="*/ 846983 w 1465788"/>
                <a:gd name="connsiteY3731" fmla="*/ 594881 h 823796"/>
                <a:gd name="connsiteX3732" fmla="*/ 847665 w 1465788"/>
                <a:gd name="connsiteY3732" fmla="*/ 600599 h 823796"/>
                <a:gd name="connsiteX3733" fmla="*/ 847921 w 1465788"/>
                <a:gd name="connsiteY3733" fmla="*/ 600599 h 823796"/>
                <a:gd name="connsiteX3734" fmla="*/ 848689 w 1465788"/>
                <a:gd name="connsiteY3734" fmla="*/ 594881 h 823796"/>
                <a:gd name="connsiteX3735" fmla="*/ 849457 w 1465788"/>
                <a:gd name="connsiteY3735" fmla="*/ 589418 h 823796"/>
                <a:gd name="connsiteX3736" fmla="*/ 883072 w 1465788"/>
                <a:gd name="connsiteY3736" fmla="*/ 589760 h 823796"/>
                <a:gd name="connsiteX3737" fmla="*/ 882986 w 1465788"/>
                <a:gd name="connsiteY3737" fmla="*/ 591382 h 823796"/>
                <a:gd name="connsiteX3738" fmla="*/ 882219 w 1465788"/>
                <a:gd name="connsiteY3738" fmla="*/ 601112 h 823796"/>
                <a:gd name="connsiteX3739" fmla="*/ 882474 w 1465788"/>
                <a:gd name="connsiteY3739" fmla="*/ 601112 h 823796"/>
                <a:gd name="connsiteX3740" fmla="*/ 884693 w 1465788"/>
                <a:gd name="connsiteY3740" fmla="*/ 591638 h 823796"/>
                <a:gd name="connsiteX3741" fmla="*/ 885119 w 1465788"/>
                <a:gd name="connsiteY3741" fmla="*/ 589675 h 823796"/>
                <a:gd name="connsiteX3742" fmla="*/ 885887 w 1465788"/>
                <a:gd name="connsiteY3742" fmla="*/ 589675 h 823796"/>
                <a:gd name="connsiteX3743" fmla="*/ 898940 w 1465788"/>
                <a:gd name="connsiteY3743" fmla="*/ 589675 h 823796"/>
                <a:gd name="connsiteX3744" fmla="*/ 898940 w 1465788"/>
                <a:gd name="connsiteY3744" fmla="*/ 589504 h 823796"/>
                <a:gd name="connsiteX3745" fmla="*/ 886058 w 1465788"/>
                <a:gd name="connsiteY3745" fmla="*/ 587968 h 823796"/>
                <a:gd name="connsiteX3746" fmla="*/ 885546 w 1465788"/>
                <a:gd name="connsiteY3746" fmla="*/ 587968 h 823796"/>
                <a:gd name="connsiteX3747" fmla="*/ 890836 w 1465788"/>
                <a:gd name="connsiteY3747" fmla="*/ 565094 h 823796"/>
                <a:gd name="connsiteX3748" fmla="*/ 890836 w 1465788"/>
                <a:gd name="connsiteY3748" fmla="*/ 565094 h 823796"/>
                <a:gd name="connsiteX3749" fmla="*/ 890836 w 1465788"/>
                <a:gd name="connsiteY3749" fmla="*/ 565094 h 823796"/>
                <a:gd name="connsiteX3750" fmla="*/ 890836 w 1465788"/>
                <a:gd name="connsiteY3750" fmla="*/ 565094 h 823796"/>
                <a:gd name="connsiteX3751" fmla="*/ 890836 w 1465788"/>
                <a:gd name="connsiteY3751" fmla="*/ 565094 h 823796"/>
                <a:gd name="connsiteX3752" fmla="*/ 891006 w 1465788"/>
                <a:gd name="connsiteY3752" fmla="*/ 563473 h 823796"/>
                <a:gd name="connsiteX3753" fmla="*/ 902268 w 1465788"/>
                <a:gd name="connsiteY3753" fmla="*/ 563132 h 823796"/>
                <a:gd name="connsiteX3754" fmla="*/ 901671 w 1465788"/>
                <a:gd name="connsiteY3754" fmla="*/ 565521 h 823796"/>
                <a:gd name="connsiteX3755" fmla="*/ 901671 w 1465788"/>
                <a:gd name="connsiteY3755" fmla="*/ 565521 h 823796"/>
                <a:gd name="connsiteX3756" fmla="*/ 901671 w 1465788"/>
                <a:gd name="connsiteY3756" fmla="*/ 565521 h 823796"/>
                <a:gd name="connsiteX3757" fmla="*/ 901671 w 1465788"/>
                <a:gd name="connsiteY3757" fmla="*/ 565521 h 823796"/>
                <a:gd name="connsiteX3758" fmla="*/ 901159 w 1465788"/>
                <a:gd name="connsiteY3758" fmla="*/ 583445 h 823796"/>
                <a:gd name="connsiteX3759" fmla="*/ 901159 w 1465788"/>
                <a:gd name="connsiteY3759" fmla="*/ 589846 h 823796"/>
                <a:gd name="connsiteX3760" fmla="*/ 901415 w 1465788"/>
                <a:gd name="connsiteY3760" fmla="*/ 589846 h 823796"/>
                <a:gd name="connsiteX3761" fmla="*/ 902780 w 1465788"/>
                <a:gd name="connsiteY3761" fmla="*/ 583700 h 823796"/>
                <a:gd name="connsiteX3762" fmla="*/ 907302 w 1465788"/>
                <a:gd name="connsiteY3762" fmla="*/ 566460 h 823796"/>
                <a:gd name="connsiteX3763" fmla="*/ 907302 w 1465788"/>
                <a:gd name="connsiteY3763" fmla="*/ 566460 h 823796"/>
                <a:gd name="connsiteX3764" fmla="*/ 907302 w 1465788"/>
                <a:gd name="connsiteY3764" fmla="*/ 566460 h 823796"/>
                <a:gd name="connsiteX3765" fmla="*/ 907302 w 1465788"/>
                <a:gd name="connsiteY3765" fmla="*/ 566460 h 823796"/>
                <a:gd name="connsiteX3766" fmla="*/ 907302 w 1465788"/>
                <a:gd name="connsiteY3766" fmla="*/ 566460 h 823796"/>
                <a:gd name="connsiteX3767" fmla="*/ 907558 w 1465788"/>
                <a:gd name="connsiteY3767" fmla="*/ 562961 h 823796"/>
                <a:gd name="connsiteX3768" fmla="*/ 916175 w 1465788"/>
                <a:gd name="connsiteY3768" fmla="*/ 562619 h 823796"/>
                <a:gd name="connsiteX3769" fmla="*/ 921891 w 1465788"/>
                <a:gd name="connsiteY3769" fmla="*/ 562449 h 823796"/>
                <a:gd name="connsiteX3770" fmla="*/ 922062 w 1465788"/>
                <a:gd name="connsiteY3770" fmla="*/ 576190 h 823796"/>
                <a:gd name="connsiteX3771" fmla="*/ 922403 w 1465788"/>
                <a:gd name="connsiteY3771" fmla="*/ 587712 h 823796"/>
                <a:gd name="connsiteX3772" fmla="*/ 922659 w 1465788"/>
                <a:gd name="connsiteY3772" fmla="*/ 587712 h 823796"/>
                <a:gd name="connsiteX3773" fmla="*/ 923768 w 1465788"/>
                <a:gd name="connsiteY3773" fmla="*/ 576360 h 823796"/>
                <a:gd name="connsiteX3774" fmla="*/ 925559 w 1465788"/>
                <a:gd name="connsiteY3774" fmla="*/ 562363 h 823796"/>
                <a:gd name="connsiteX3775" fmla="*/ 926157 w 1465788"/>
                <a:gd name="connsiteY3775" fmla="*/ 562363 h 823796"/>
                <a:gd name="connsiteX3776" fmla="*/ 926157 w 1465788"/>
                <a:gd name="connsiteY3776" fmla="*/ 562107 h 823796"/>
                <a:gd name="connsiteX3777" fmla="*/ 925559 w 1465788"/>
                <a:gd name="connsiteY3777" fmla="*/ 562107 h 823796"/>
                <a:gd name="connsiteX3778" fmla="*/ 927522 w 1465788"/>
                <a:gd name="connsiteY3778" fmla="*/ 548281 h 823796"/>
                <a:gd name="connsiteX3779" fmla="*/ 929996 w 1465788"/>
                <a:gd name="connsiteY3779" fmla="*/ 548451 h 823796"/>
                <a:gd name="connsiteX3780" fmla="*/ 929996 w 1465788"/>
                <a:gd name="connsiteY3780" fmla="*/ 548196 h 823796"/>
                <a:gd name="connsiteX3781" fmla="*/ 927607 w 1465788"/>
                <a:gd name="connsiteY3781" fmla="*/ 547854 h 823796"/>
                <a:gd name="connsiteX3782" fmla="*/ 928034 w 1465788"/>
                <a:gd name="connsiteY3782" fmla="*/ 544611 h 823796"/>
                <a:gd name="connsiteX3783" fmla="*/ 928034 w 1465788"/>
                <a:gd name="connsiteY3783" fmla="*/ 544611 h 823796"/>
                <a:gd name="connsiteX3784" fmla="*/ 928034 w 1465788"/>
                <a:gd name="connsiteY3784" fmla="*/ 544611 h 823796"/>
                <a:gd name="connsiteX3785" fmla="*/ 928034 w 1465788"/>
                <a:gd name="connsiteY3785" fmla="*/ 544611 h 823796"/>
                <a:gd name="connsiteX3786" fmla="*/ 928034 w 1465788"/>
                <a:gd name="connsiteY3786" fmla="*/ 544611 h 823796"/>
                <a:gd name="connsiteX3787" fmla="*/ 928460 w 1465788"/>
                <a:gd name="connsiteY3787" fmla="*/ 537100 h 823796"/>
                <a:gd name="connsiteX3788" fmla="*/ 939552 w 1465788"/>
                <a:gd name="connsiteY3788" fmla="*/ 537612 h 823796"/>
                <a:gd name="connsiteX3789" fmla="*/ 939296 w 1465788"/>
                <a:gd name="connsiteY3789" fmla="*/ 539661 h 823796"/>
                <a:gd name="connsiteX3790" fmla="*/ 939296 w 1465788"/>
                <a:gd name="connsiteY3790" fmla="*/ 539661 h 823796"/>
                <a:gd name="connsiteX3791" fmla="*/ 939296 w 1465788"/>
                <a:gd name="connsiteY3791" fmla="*/ 539661 h 823796"/>
                <a:gd name="connsiteX3792" fmla="*/ 939296 w 1465788"/>
                <a:gd name="connsiteY3792" fmla="*/ 539661 h 823796"/>
                <a:gd name="connsiteX3793" fmla="*/ 939296 w 1465788"/>
                <a:gd name="connsiteY3793" fmla="*/ 539661 h 823796"/>
                <a:gd name="connsiteX3794" fmla="*/ 940575 w 1465788"/>
                <a:gd name="connsiteY3794" fmla="*/ 558437 h 823796"/>
                <a:gd name="connsiteX3795" fmla="*/ 941002 w 1465788"/>
                <a:gd name="connsiteY3795" fmla="*/ 565094 h 823796"/>
                <a:gd name="connsiteX3796" fmla="*/ 941258 w 1465788"/>
                <a:gd name="connsiteY3796" fmla="*/ 565094 h 823796"/>
                <a:gd name="connsiteX3797" fmla="*/ 942282 w 1465788"/>
                <a:gd name="connsiteY3797" fmla="*/ 558522 h 823796"/>
                <a:gd name="connsiteX3798" fmla="*/ 945097 w 1465788"/>
                <a:gd name="connsiteY3798" fmla="*/ 539916 h 823796"/>
                <a:gd name="connsiteX3799" fmla="*/ 945097 w 1465788"/>
                <a:gd name="connsiteY3799" fmla="*/ 539916 h 823796"/>
                <a:gd name="connsiteX3800" fmla="*/ 945097 w 1465788"/>
                <a:gd name="connsiteY3800" fmla="*/ 539916 h 823796"/>
                <a:gd name="connsiteX3801" fmla="*/ 945097 w 1465788"/>
                <a:gd name="connsiteY3801" fmla="*/ 539916 h 823796"/>
                <a:gd name="connsiteX3802" fmla="*/ 945097 w 1465788"/>
                <a:gd name="connsiteY3802" fmla="*/ 539916 h 823796"/>
                <a:gd name="connsiteX3803" fmla="*/ 944756 w 1465788"/>
                <a:gd name="connsiteY3803" fmla="*/ 532918 h 823796"/>
                <a:gd name="connsiteX3804" fmla="*/ 960113 w 1465788"/>
                <a:gd name="connsiteY3804" fmla="*/ 533686 h 823796"/>
                <a:gd name="connsiteX3805" fmla="*/ 964294 w 1465788"/>
                <a:gd name="connsiteY3805" fmla="*/ 553657 h 823796"/>
                <a:gd name="connsiteX3806" fmla="*/ 966256 w 1465788"/>
                <a:gd name="connsiteY3806" fmla="*/ 561595 h 823796"/>
                <a:gd name="connsiteX3807" fmla="*/ 966512 w 1465788"/>
                <a:gd name="connsiteY3807" fmla="*/ 561595 h 823796"/>
                <a:gd name="connsiteX3808" fmla="*/ 966000 w 1465788"/>
                <a:gd name="connsiteY3808" fmla="*/ 553487 h 823796"/>
                <a:gd name="connsiteX3809" fmla="*/ 965488 w 1465788"/>
                <a:gd name="connsiteY3809" fmla="*/ 533942 h 823796"/>
                <a:gd name="connsiteX3810" fmla="*/ 972399 w 1465788"/>
                <a:gd name="connsiteY3810" fmla="*/ 534198 h 823796"/>
                <a:gd name="connsiteX3811" fmla="*/ 978456 w 1465788"/>
                <a:gd name="connsiteY3811" fmla="*/ 534369 h 823796"/>
                <a:gd name="connsiteX3812" fmla="*/ 981613 w 1465788"/>
                <a:gd name="connsiteY3812" fmla="*/ 539404 h 823796"/>
                <a:gd name="connsiteX3813" fmla="*/ 986135 w 1465788"/>
                <a:gd name="connsiteY3813" fmla="*/ 546915 h 823796"/>
                <a:gd name="connsiteX3814" fmla="*/ 986391 w 1465788"/>
                <a:gd name="connsiteY3814" fmla="*/ 546830 h 823796"/>
                <a:gd name="connsiteX3815" fmla="*/ 983149 w 1465788"/>
                <a:gd name="connsiteY3815" fmla="*/ 538721 h 823796"/>
                <a:gd name="connsiteX3816" fmla="*/ 981528 w 1465788"/>
                <a:gd name="connsiteY3816" fmla="*/ 534454 h 823796"/>
                <a:gd name="connsiteX3817" fmla="*/ 994837 w 1465788"/>
                <a:gd name="connsiteY3817" fmla="*/ 534796 h 823796"/>
                <a:gd name="connsiteX3818" fmla="*/ 994837 w 1465788"/>
                <a:gd name="connsiteY3818" fmla="*/ 534539 h 823796"/>
                <a:gd name="connsiteX3819" fmla="*/ 981016 w 1465788"/>
                <a:gd name="connsiteY3819" fmla="*/ 533260 h 823796"/>
                <a:gd name="connsiteX3820" fmla="*/ 979395 w 1465788"/>
                <a:gd name="connsiteY3820" fmla="*/ 528992 h 823796"/>
                <a:gd name="connsiteX3821" fmla="*/ 1017191 w 1465788"/>
                <a:gd name="connsiteY3821" fmla="*/ 533260 h 823796"/>
                <a:gd name="connsiteX3822" fmla="*/ 1036216 w 1465788"/>
                <a:gd name="connsiteY3822" fmla="*/ 573629 h 823796"/>
                <a:gd name="connsiteX3823" fmla="*/ 1044407 w 1465788"/>
                <a:gd name="connsiteY3823" fmla="*/ 591040 h 823796"/>
                <a:gd name="connsiteX3824" fmla="*/ 1044662 w 1465788"/>
                <a:gd name="connsiteY3824" fmla="*/ 590955 h 823796"/>
                <a:gd name="connsiteX3825" fmla="*/ 1037837 w 1465788"/>
                <a:gd name="connsiteY3825" fmla="*/ 573032 h 823796"/>
                <a:gd name="connsiteX3826" fmla="*/ 1022992 w 1465788"/>
                <a:gd name="connsiteY3826" fmla="*/ 533772 h 823796"/>
                <a:gd name="connsiteX3827" fmla="*/ 1038264 w 1465788"/>
                <a:gd name="connsiteY3827" fmla="*/ 535137 h 823796"/>
                <a:gd name="connsiteX3828" fmla="*/ 1038861 w 1465788"/>
                <a:gd name="connsiteY3828" fmla="*/ 536503 h 823796"/>
                <a:gd name="connsiteX3829" fmla="*/ 1038861 w 1465788"/>
                <a:gd name="connsiteY3829" fmla="*/ 536503 h 823796"/>
                <a:gd name="connsiteX3830" fmla="*/ 1038861 w 1465788"/>
                <a:gd name="connsiteY3830" fmla="*/ 536503 h 823796"/>
                <a:gd name="connsiteX3831" fmla="*/ 1038861 w 1465788"/>
                <a:gd name="connsiteY3831" fmla="*/ 536503 h 823796"/>
                <a:gd name="connsiteX3832" fmla="*/ 1038861 w 1465788"/>
                <a:gd name="connsiteY3832" fmla="*/ 536503 h 823796"/>
                <a:gd name="connsiteX3833" fmla="*/ 1061043 w 1465788"/>
                <a:gd name="connsiteY3833" fmla="*/ 578238 h 823796"/>
                <a:gd name="connsiteX3834" fmla="*/ 1068978 w 1465788"/>
                <a:gd name="connsiteY3834" fmla="*/ 593174 h 823796"/>
                <a:gd name="connsiteX3835" fmla="*/ 1069234 w 1465788"/>
                <a:gd name="connsiteY3835" fmla="*/ 593089 h 823796"/>
                <a:gd name="connsiteX3836" fmla="*/ 1062664 w 1465788"/>
                <a:gd name="connsiteY3836" fmla="*/ 577641 h 823796"/>
                <a:gd name="connsiteX3837" fmla="*/ 1044833 w 1465788"/>
                <a:gd name="connsiteY3837" fmla="*/ 535649 h 823796"/>
                <a:gd name="connsiteX3838" fmla="*/ 1061726 w 1465788"/>
                <a:gd name="connsiteY3838" fmla="*/ 536929 h 823796"/>
                <a:gd name="connsiteX3839" fmla="*/ 1062579 w 1465788"/>
                <a:gd name="connsiteY3839" fmla="*/ 536929 h 823796"/>
                <a:gd name="connsiteX3840" fmla="*/ 1077339 w 1465788"/>
                <a:gd name="connsiteY3840" fmla="*/ 562875 h 823796"/>
                <a:gd name="connsiteX3841" fmla="*/ 1085529 w 1465788"/>
                <a:gd name="connsiteY3841" fmla="*/ 577385 h 823796"/>
                <a:gd name="connsiteX3842" fmla="*/ 1085785 w 1465788"/>
                <a:gd name="connsiteY3842" fmla="*/ 577299 h 823796"/>
                <a:gd name="connsiteX3843" fmla="*/ 1078960 w 1465788"/>
                <a:gd name="connsiteY3843" fmla="*/ 562278 h 823796"/>
                <a:gd name="connsiteX3844" fmla="*/ 1067784 w 1465788"/>
                <a:gd name="connsiteY3844" fmla="*/ 537356 h 823796"/>
                <a:gd name="connsiteX3845" fmla="*/ 1083653 w 1465788"/>
                <a:gd name="connsiteY3845" fmla="*/ 538380 h 823796"/>
                <a:gd name="connsiteX3846" fmla="*/ 1092440 w 1465788"/>
                <a:gd name="connsiteY3846" fmla="*/ 559974 h 823796"/>
                <a:gd name="connsiteX3847" fmla="*/ 1098924 w 1465788"/>
                <a:gd name="connsiteY3847" fmla="*/ 576873 h 823796"/>
                <a:gd name="connsiteX3848" fmla="*/ 1099180 w 1465788"/>
                <a:gd name="connsiteY3848" fmla="*/ 576873 h 823796"/>
                <a:gd name="connsiteX3849" fmla="*/ 1094146 w 1465788"/>
                <a:gd name="connsiteY3849" fmla="*/ 559632 h 823796"/>
                <a:gd name="connsiteX3850" fmla="*/ 1087748 w 1465788"/>
                <a:gd name="connsiteY3850" fmla="*/ 538721 h 823796"/>
                <a:gd name="connsiteX3851" fmla="*/ 1093976 w 1465788"/>
                <a:gd name="connsiteY3851" fmla="*/ 539063 h 823796"/>
                <a:gd name="connsiteX3852" fmla="*/ 1093976 w 1465788"/>
                <a:gd name="connsiteY3852" fmla="*/ 538807 h 823796"/>
                <a:gd name="connsiteX3853" fmla="*/ 1087577 w 1465788"/>
                <a:gd name="connsiteY3853" fmla="*/ 538124 h 823796"/>
                <a:gd name="connsiteX3854" fmla="*/ 1084164 w 1465788"/>
                <a:gd name="connsiteY3854" fmla="*/ 527712 h 823796"/>
                <a:gd name="connsiteX3855" fmla="*/ 1109674 w 1465788"/>
                <a:gd name="connsiteY3855" fmla="*/ 530955 h 823796"/>
                <a:gd name="connsiteX3856" fmla="*/ 1118206 w 1465788"/>
                <a:gd name="connsiteY3856" fmla="*/ 553145 h 823796"/>
                <a:gd name="connsiteX3857" fmla="*/ 1118803 w 1465788"/>
                <a:gd name="connsiteY3857" fmla="*/ 554767 h 823796"/>
                <a:gd name="connsiteX3858" fmla="*/ 1111040 w 1465788"/>
                <a:gd name="connsiteY3858" fmla="*/ 554170 h 823796"/>
                <a:gd name="connsiteX3859" fmla="*/ 1111040 w 1465788"/>
                <a:gd name="connsiteY3859" fmla="*/ 554426 h 823796"/>
                <a:gd name="connsiteX3860" fmla="*/ 1119400 w 1465788"/>
                <a:gd name="connsiteY3860" fmla="*/ 556133 h 823796"/>
                <a:gd name="connsiteX3861" fmla="*/ 1123837 w 1465788"/>
                <a:gd name="connsiteY3861" fmla="*/ 568764 h 823796"/>
                <a:gd name="connsiteX3862" fmla="*/ 1124093 w 1465788"/>
                <a:gd name="connsiteY3862" fmla="*/ 568764 h 823796"/>
                <a:gd name="connsiteX3863" fmla="*/ 1120936 w 1465788"/>
                <a:gd name="connsiteY3863" fmla="*/ 556560 h 823796"/>
                <a:gd name="connsiteX3864" fmla="*/ 1122216 w 1465788"/>
                <a:gd name="connsiteY3864" fmla="*/ 556816 h 823796"/>
                <a:gd name="connsiteX3865" fmla="*/ 1141668 w 1465788"/>
                <a:gd name="connsiteY3865" fmla="*/ 560912 h 823796"/>
                <a:gd name="connsiteX3866" fmla="*/ 1142863 w 1465788"/>
                <a:gd name="connsiteY3866" fmla="*/ 564668 h 823796"/>
                <a:gd name="connsiteX3867" fmla="*/ 1148408 w 1465788"/>
                <a:gd name="connsiteY3867" fmla="*/ 583445 h 823796"/>
                <a:gd name="connsiteX3868" fmla="*/ 1148664 w 1465788"/>
                <a:gd name="connsiteY3868" fmla="*/ 583445 h 823796"/>
                <a:gd name="connsiteX3869" fmla="*/ 1144569 w 1465788"/>
                <a:gd name="connsiteY3869" fmla="*/ 564411 h 823796"/>
                <a:gd name="connsiteX3870" fmla="*/ 1143886 w 1465788"/>
                <a:gd name="connsiteY3870" fmla="*/ 561424 h 823796"/>
                <a:gd name="connsiteX3871" fmla="*/ 1153442 w 1465788"/>
                <a:gd name="connsiteY3871" fmla="*/ 563302 h 823796"/>
                <a:gd name="connsiteX3872" fmla="*/ 1153442 w 1465788"/>
                <a:gd name="connsiteY3872" fmla="*/ 563302 h 823796"/>
                <a:gd name="connsiteX3873" fmla="*/ 1153442 w 1465788"/>
                <a:gd name="connsiteY3873" fmla="*/ 563302 h 823796"/>
                <a:gd name="connsiteX3874" fmla="*/ 1153442 w 1465788"/>
                <a:gd name="connsiteY3874" fmla="*/ 563302 h 823796"/>
                <a:gd name="connsiteX3875" fmla="*/ 1153442 w 1465788"/>
                <a:gd name="connsiteY3875" fmla="*/ 563302 h 823796"/>
                <a:gd name="connsiteX3876" fmla="*/ 1185265 w 1465788"/>
                <a:gd name="connsiteY3876" fmla="*/ 565692 h 823796"/>
                <a:gd name="connsiteX3877" fmla="*/ 1196612 w 1465788"/>
                <a:gd name="connsiteY3877" fmla="*/ 566545 h 823796"/>
                <a:gd name="connsiteX3878" fmla="*/ 1196612 w 1465788"/>
                <a:gd name="connsiteY3878" fmla="*/ 566289 h 823796"/>
                <a:gd name="connsiteX3879" fmla="*/ 1185521 w 1465788"/>
                <a:gd name="connsiteY3879" fmla="*/ 563985 h 823796"/>
                <a:gd name="connsiteX3880" fmla="*/ 1154295 w 1465788"/>
                <a:gd name="connsiteY3880" fmla="*/ 557584 h 823796"/>
                <a:gd name="connsiteX3881" fmla="*/ 1154295 w 1465788"/>
                <a:gd name="connsiteY3881" fmla="*/ 557584 h 823796"/>
                <a:gd name="connsiteX3882" fmla="*/ 1154295 w 1465788"/>
                <a:gd name="connsiteY3882" fmla="*/ 557584 h 823796"/>
                <a:gd name="connsiteX3883" fmla="*/ 1154295 w 1465788"/>
                <a:gd name="connsiteY3883" fmla="*/ 557584 h 823796"/>
                <a:gd name="connsiteX3884" fmla="*/ 1154295 w 1465788"/>
                <a:gd name="connsiteY3884" fmla="*/ 557584 h 823796"/>
                <a:gd name="connsiteX3885" fmla="*/ 1142863 w 1465788"/>
                <a:gd name="connsiteY3885" fmla="*/ 556645 h 823796"/>
                <a:gd name="connsiteX3886" fmla="*/ 1134075 w 1465788"/>
                <a:gd name="connsiteY3886" fmla="*/ 522079 h 823796"/>
                <a:gd name="connsiteX3887" fmla="*/ 1163595 w 1465788"/>
                <a:gd name="connsiteY3887" fmla="*/ 525493 h 823796"/>
                <a:gd name="connsiteX3888" fmla="*/ 1163595 w 1465788"/>
                <a:gd name="connsiteY3888" fmla="*/ 525237 h 823796"/>
                <a:gd name="connsiteX3889" fmla="*/ 1133648 w 1465788"/>
                <a:gd name="connsiteY3889" fmla="*/ 520628 h 823796"/>
                <a:gd name="connsiteX3890" fmla="*/ 1130918 w 1465788"/>
                <a:gd name="connsiteY3890" fmla="*/ 511410 h 823796"/>
                <a:gd name="connsiteX3891" fmla="*/ 1130918 w 1465788"/>
                <a:gd name="connsiteY3891" fmla="*/ 511410 h 823796"/>
                <a:gd name="connsiteX3892" fmla="*/ 1130918 w 1465788"/>
                <a:gd name="connsiteY3892" fmla="*/ 511240 h 823796"/>
                <a:gd name="connsiteX3893" fmla="*/ 1130918 w 1465788"/>
                <a:gd name="connsiteY3893" fmla="*/ 511069 h 823796"/>
                <a:gd name="connsiteX3894" fmla="*/ 1130918 w 1465788"/>
                <a:gd name="connsiteY3894" fmla="*/ 511069 h 823796"/>
                <a:gd name="connsiteX3895" fmla="*/ 1129639 w 1465788"/>
                <a:gd name="connsiteY3895" fmla="*/ 507655 h 823796"/>
                <a:gd name="connsiteX3896" fmla="*/ 1165984 w 1465788"/>
                <a:gd name="connsiteY3896" fmla="*/ 512861 h 823796"/>
                <a:gd name="connsiteX3897" fmla="*/ 1182279 w 1465788"/>
                <a:gd name="connsiteY3897" fmla="*/ 515251 h 823796"/>
                <a:gd name="connsiteX3898" fmla="*/ 1194565 w 1465788"/>
                <a:gd name="connsiteY3898" fmla="*/ 532065 h 823796"/>
                <a:gd name="connsiteX3899" fmla="*/ 1212055 w 1465788"/>
                <a:gd name="connsiteY3899" fmla="*/ 556560 h 823796"/>
                <a:gd name="connsiteX3900" fmla="*/ 1212226 w 1465788"/>
                <a:gd name="connsiteY3900" fmla="*/ 556389 h 823796"/>
                <a:gd name="connsiteX3901" fmla="*/ 1196015 w 1465788"/>
                <a:gd name="connsiteY3901" fmla="*/ 531211 h 823796"/>
                <a:gd name="connsiteX3902" fmla="*/ 1185948 w 1465788"/>
                <a:gd name="connsiteY3902" fmla="*/ 515763 h 823796"/>
                <a:gd name="connsiteX3903" fmla="*/ 1197807 w 1465788"/>
                <a:gd name="connsiteY3903" fmla="*/ 517470 h 823796"/>
                <a:gd name="connsiteX3904" fmla="*/ 1223573 w 1465788"/>
                <a:gd name="connsiteY3904" fmla="*/ 556645 h 823796"/>
                <a:gd name="connsiteX3905" fmla="*/ 1227497 w 1465788"/>
                <a:gd name="connsiteY3905" fmla="*/ 562790 h 823796"/>
                <a:gd name="connsiteX3906" fmla="*/ 1219307 w 1465788"/>
                <a:gd name="connsiteY3906" fmla="*/ 560144 h 823796"/>
                <a:gd name="connsiteX3907" fmla="*/ 1219307 w 1465788"/>
                <a:gd name="connsiteY3907" fmla="*/ 560144 h 823796"/>
                <a:gd name="connsiteX3908" fmla="*/ 1219307 w 1465788"/>
                <a:gd name="connsiteY3908" fmla="*/ 560144 h 823796"/>
                <a:gd name="connsiteX3909" fmla="*/ 1219307 w 1465788"/>
                <a:gd name="connsiteY3909" fmla="*/ 560144 h 823796"/>
                <a:gd name="connsiteX3910" fmla="*/ 1219307 w 1465788"/>
                <a:gd name="connsiteY3910" fmla="*/ 560144 h 823796"/>
                <a:gd name="connsiteX3911" fmla="*/ 1187057 w 1465788"/>
                <a:gd name="connsiteY3911" fmla="*/ 553573 h 823796"/>
                <a:gd name="connsiteX3912" fmla="*/ 1175624 w 1465788"/>
                <a:gd name="connsiteY3912" fmla="*/ 551268 h 823796"/>
                <a:gd name="connsiteX3913" fmla="*/ 1175624 w 1465788"/>
                <a:gd name="connsiteY3913" fmla="*/ 551524 h 823796"/>
                <a:gd name="connsiteX3914" fmla="*/ 1186801 w 1465788"/>
                <a:gd name="connsiteY3914" fmla="*/ 555279 h 823796"/>
                <a:gd name="connsiteX3915" fmla="*/ 1218027 w 1465788"/>
                <a:gd name="connsiteY3915" fmla="*/ 565777 h 823796"/>
                <a:gd name="connsiteX3916" fmla="*/ 1218027 w 1465788"/>
                <a:gd name="connsiteY3916" fmla="*/ 565777 h 823796"/>
                <a:gd name="connsiteX3917" fmla="*/ 1218027 w 1465788"/>
                <a:gd name="connsiteY3917" fmla="*/ 565777 h 823796"/>
                <a:gd name="connsiteX3918" fmla="*/ 1218027 w 1465788"/>
                <a:gd name="connsiteY3918" fmla="*/ 565777 h 823796"/>
                <a:gd name="connsiteX3919" fmla="*/ 1218027 w 1465788"/>
                <a:gd name="connsiteY3919" fmla="*/ 565777 h 823796"/>
                <a:gd name="connsiteX3920" fmla="*/ 1231507 w 1465788"/>
                <a:gd name="connsiteY3920" fmla="*/ 568593 h 823796"/>
                <a:gd name="connsiteX3921" fmla="*/ 1239015 w 1465788"/>
                <a:gd name="connsiteY3921" fmla="*/ 580287 h 823796"/>
                <a:gd name="connsiteX3922" fmla="*/ 1239271 w 1465788"/>
                <a:gd name="connsiteY3922" fmla="*/ 580116 h 823796"/>
                <a:gd name="connsiteX3923" fmla="*/ 1232787 w 1465788"/>
                <a:gd name="connsiteY3923" fmla="*/ 568764 h 823796"/>
                <a:gd name="connsiteX3924" fmla="*/ 1250277 w 1465788"/>
                <a:gd name="connsiteY3924" fmla="*/ 572178 h 823796"/>
                <a:gd name="connsiteX3925" fmla="*/ 1261795 w 1465788"/>
                <a:gd name="connsiteY3925" fmla="*/ 574482 h 823796"/>
                <a:gd name="connsiteX3926" fmla="*/ 1261795 w 1465788"/>
                <a:gd name="connsiteY3926" fmla="*/ 574227 h 823796"/>
                <a:gd name="connsiteX3927" fmla="*/ 1250704 w 1465788"/>
                <a:gd name="connsiteY3927" fmla="*/ 570471 h 823796"/>
                <a:gd name="connsiteX3928" fmla="*/ 1229545 w 1465788"/>
                <a:gd name="connsiteY3928" fmla="*/ 563217 h 823796"/>
                <a:gd name="connsiteX3929" fmla="*/ 1225194 w 1465788"/>
                <a:gd name="connsiteY3929" fmla="*/ 555706 h 823796"/>
                <a:gd name="connsiteX3930" fmla="*/ 1203438 w 1465788"/>
                <a:gd name="connsiteY3930" fmla="*/ 518067 h 823796"/>
                <a:gd name="connsiteX3931" fmla="*/ 1203438 w 1465788"/>
                <a:gd name="connsiteY3931" fmla="*/ 517812 h 823796"/>
                <a:gd name="connsiteX3932" fmla="*/ 1203267 w 1465788"/>
                <a:gd name="connsiteY3932" fmla="*/ 517812 h 823796"/>
                <a:gd name="connsiteX3933" fmla="*/ 1200623 w 1465788"/>
                <a:gd name="connsiteY3933" fmla="*/ 513373 h 823796"/>
                <a:gd name="connsiteX3934" fmla="*/ 1210178 w 1465788"/>
                <a:gd name="connsiteY3934" fmla="*/ 516275 h 823796"/>
                <a:gd name="connsiteX3935" fmla="*/ 1225876 w 1465788"/>
                <a:gd name="connsiteY3935" fmla="*/ 521311 h 823796"/>
                <a:gd name="connsiteX3936" fmla="*/ 1225876 w 1465788"/>
                <a:gd name="connsiteY3936" fmla="*/ 521055 h 823796"/>
                <a:gd name="connsiteX3937" fmla="*/ 1210519 w 1465788"/>
                <a:gd name="connsiteY3937" fmla="*/ 515336 h 823796"/>
                <a:gd name="connsiteX3938" fmla="*/ 1199428 w 1465788"/>
                <a:gd name="connsiteY3938" fmla="*/ 511410 h 823796"/>
                <a:gd name="connsiteX3939" fmla="*/ 1193115 w 1465788"/>
                <a:gd name="connsiteY3939" fmla="*/ 500827 h 823796"/>
                <a:gd name="connsiteX3940" fmla="*/ 1221952 w 1465788"/>
                <a:gd name="connsiteY3940" fmla="*/ 515336 h 823796"/>
                <a:gd name="connsiteX3941" fmla="*/ 1245670 w 1465788"/>
                <a:gd name="connsiteY3941" fmla="*/ 545720 h 823796"/>
                <a:gd name="connsiteX3942" fmla="*/ 1259833 w 1465788"/>
                <a:gd name="connsiteY3942" fmla="*/ 563985 h 823796"/>
                <a:gd name="connsiteX3943" fmla="*/ 1260003 w 1465788"/>
                <a:gd name="connsiteY3943" fmla="*/ 563814 h 823796"/>
                <a:gd name="connsiteX3944" fmla="*/ 1247035 w 1465788"/>
                <a:gd name="connsiteY3944" fmla="*/ 544781 h 823796"/>
                <a:gd name="connsiteX3945" fmla="*/ 1229716 w 1465788"/>
                <a:gd name="connsiteY3945" fmla="*/ 519177 h 823796"/>
                <a:gd name="connsiteX3946" fmla="*/ 1246779 w 1465788"/>
                <a:gd name="connsiteY3946" fmla="*/ 526432 h 823796"/>
                <a:gd name="connsiteX3947" fmla="*/ 1273739 w 1465788"/>
                <a:gd name="connsiteY3947" fmla="*/ 559888 h 823796"/>
                <a:gd name="connsiteX3948" fmla="*/ 1287646 w 1465788"/>
                <a:gd name="connsiteY3948" fmla="*/ 576616 h 823796"/>
                <a:gd name="connsiteX3949" fmla="*/ 1079130 w 1465788"/>
                <a:gd name="connsiteY3949" fmla="*/ 613316 h 823796"/>
                <a:gd name="connsiteX3950" fmla="*/ 1394975 w 1465788"/>
                <a:gd name="connsiteY3950" fmla="*/ 557925 h 823796"/>
                <a:gd name="connsiteX3951" fmla="*/ 1394975 w 1465788"/>
                <a:gd name="connsiteY3951" fmla="*/ 557925 h 823796"/>
                <a:gd name="connsiteX3952" fmla="*/ 1392416 w 1465788"/>
                <a:gd name="connsiteY3952" fmla="*/ 554511 h 823796"/>
                <a:gd name="connsiteX3953" fmla="*/ 1392501 w 1465788"/>
                <a:gd name="connsiteY3953" fmla="*/ 554511 h 823796"/>
                <a:gd name="connsiteX3954" fmla="*/ 1392586 w 1465788"/>
                <a:gd name="connsiteY3954" fmla="*/ 554340 h 823796"/>
                <a:gd name="connsiteX3955" fmla="*/ 1391989 w 1465788"/>
                <a:gd name="connsiteY3955" fmla="*/ 554085 h 823796"/>
                <a:gd name="connsiteX3956" fmla="*/ 1382263 w 1465788"/>
                <a:gd name="connsiteY3956" fmla="*/ 541538 h 823796"/>
                <a:gd name="connsiteX3957" fmla="*/ 1390795 w 1465788"/>
                <a:gd name="connsiteY3957" fmla="*/ 545635 h 823796"/>
                <a:gd name="connsiteX3958" fmla="*/ 1410588 w 1465788"/>
                <a:gd name="connsiteY3958" fmla="*/ 555279 h 823796"/>
                <a:gd name="connsiteX3959" fmla="*/ 1395060 w 1465788"/>
                <a:gd name="connsiteY3959" fmla="*/ 558010 h 823796"/>
                <a:gd name="connsiteX3960" fmla="*/ 1434989 w 1465788"/>
                <a:gd name="connsiteY3960" fmla="*/ 550158 h 823796"/>
                <a:gd name="connsiteX3961" fmla="*/ 1427566 w 1465788"/>
                <a:gd name="connsiteY3961" fmla="*/ 552292 h 823796"/>
                <a:gd name="connsiteX3962" fmla="*/ 1411783 w 1465788"/>
                <a:gd name="connsiteY3962" fmla="*/ 555023 h 823796"/>
                <a:gd name="connsiteX3963" fmla="*/ 1391648 w 1465788"/>
                <a:gd name="connsiteY3963" fmla="*/ 544184 h 823796"/>
                <a:gd name="connsiteX3964" fmla="*/ 1378935 w 1465788"/>
                <a:gd name="connsiteY3964" fmla="*/ 537442 h 823796"/>
                <a:gd name="connsiteX3965" fmla="*/ 1373219 w 1465788"/>
                <a:gd name="connsiteY3965" fmla="*/ 530187 h 823796"/>
                <a:gd name="connsiteX3966" fmla="*/ 1393866 w 1465788"/>
                <a:gd name="connsiteY3966" fmla="*/ 540343 h 823796"/>
                <a:gd name="connsiteX3967" fmla="*/ 1407261 w 1465788"/>
                <a:gd name="connsiteY3967" fmla="*/ 544355 h 823796"/>
                <a:gd name="connsiteX3968" fmla="*/ 1402483 w 1465788"/>
                <a:gd name="connsiteY3968" fmla="*/ 539661 h 823796"/>
                <a:gd name="connsiteX3969" fmla="*/ 1391818 w 1465788"/>
                <a:gd name="connsiteY3969" fmla="*/ 533942 h 823796"/>
                <a:gd name="connsiteX3970" fmla="*/ 1364176 w 1465788"/>
                <a:gd name="connsiteY3970" fmla="*/ 519945 h 823796"/>
                <a:gd name="connsiteX3971" fmla="*/ 1351805 w 1465788"/>
                <a:gd name="connsiteY3971" fmla="*/ 506801 h 823796"/>
                <a:gd name="connsiteX3972" fmla="*/ 1426798 w 1465788"/>
                <a:gd name="connsiteY3972" fmla="*/ 544867 h 823796"/>
                <a:gd name="connsiteX3973" fmla="*/ 1434989 w 1465788"/>
                <a:gd name="connsiteY3973" fmla="*/ 550158 h 823796"/>
                <a:gd name="connsiteX3974" fmla="*/ 1289011 w 1465788"/>
                <a:gd name="connsiteY3974" fmla="*/ 475052 h 823796"/>
                <a:gd name="connsiteX3975" fmla="*/ 1345832 w 1465788"/>
                <a:gd name="connsiteY3975" fmla="*/ 503729 h 823796"/>
                <a:gd name="connsiteX3976" fmla="*/ 1354023 w 1465788"/>
                <a:gd name="connsiteY3976" fmla="*/ 514739 h 823796"/>
                <a:gd name="connsiteX3977" fmla="*/ 1274763 w 1465788"/>
                <a:gd name="connsiteY3977" fmla="*/ 474710 h 823796"/>
                <a:gd name="connsiteX3978" fmla="*/ 1273569 w 1465788"/>
                <a:gd name="connsiteY3978" fmla="*/ 473174 h 823796"/>
                <a:gd name="connsiteX3979" fmla="*/ 1273398 w 1465788"/>
                <a:gd name="connsiteY3979" fmla="*/ 473345 h 823796"/>
                <a:gd name="connsiteX3980" fmla="*/ 1274081 w 1465788"/>
                <a:gd name="connsiteY3980" fmla="*/ 474369 h 823796"/>
                <a:gd name="connsiteX3981" fmla="*/ 1172895 w 1465788"/>
                <a:gd name="connsiteY3981" fmla="*/ 423331 h 823796"/>
                <a:gd name="connsiteX3982" fmla="*/ 1126908 w 1465788"/>
                <a:gd name="connsiteY3982" fmla="*/ 400201 h 823796"/>
                <a:gd name="connsiteX3983" fmla="*/ 1126140 w 1465788"/>
                <a:gd name="connsiteY3983" fmla="*/ 399092 h 823796"/>
                <a:gd name="connsiteX3984" fmla="*/ 1125970 w 1465788"/>
                <a:gd name="connsiteY3984" fmla="*/ 399262 h 823796"/>
                <a:gd name="connsiteX3985" fmla="*/ 1126397 w 1465788"/>
                <a:gd name="connsiteY3985" fmla="*/ 399945 h 823796"/>
                <a:gd name="connsiteX3986" fmla="*/ 1088089 w 1465788"/>
                <a:gd name="connsiteY3986" fmla="*/ 380656 h 823796"/>
                <a:gd name="connsiteX3987" fmla="*/ 1079813 w 1465788"/>
                <a:gd name="connsiteY3987" fmla="*/ 370415 h 823796"/>
                <a:gd name="connsiteX3988" fmla="*/ 1079642 w 1465788"/>
                <a:gd name="connsiteY3988" fmla="*/ 370585 h 823796"/>
                <a:gd name="connsiteX3989" fmla="*/ 1086383 w 1465788"/>
                <a:gd name="connsiteY3989" fmla="*/ 379803 h 823796"/>
                <a:gd name="connsiteX3990" fmla="*/ 853467 w 1465788"/>
                <a:gd name="connsiteY3990" fmla="*/ 262790 h 823796"/>
                <a:gd name="connsiteX3991" fmla="*/ 853296 w 1465788"/>
                <a:gd name="connsiteY3991" fmla="*/ 262619 h 823796"/>
                <a:gd name="connsiteX3992" fmla="*/ 853211 w 1465788"/>
                <a:gd name="connsiteY3992" fmla="*/ 262619 h 823796"/>
                <a:gd name="connsiteX3993" fmla="*/ 821729 w 1465788"/>
                <a:gd name="connsiteY3993" fmla="*/ 246830 h 823796"/>
                <a:gd name="connsiteX3994" fmla="*/ 819596 w 1465788"/>
                <a:gd name="connsiteY3994" fmla="*/ 244355 h 823796"/>
                <a:gd name="connsiteX3995" fmla="*/ 819425 w 1465788"/>
                <a:gd name="connsiteY3995" fmla="*/ 244526 h 823796"/>
                <a:gd name="connsiteX3996" fmla="*/ 820876 w 1465788"/>
                <a:gd name="connsiteY3996" fmla="*/ 246318 h 823796"/>
                <a:gd name="connsiteX3997" fmla="*/ 805774 w 1465788"/>
                <a:gd name="connsiteY3997" fmla="*/ 238722 h 823796"/>
                <a:gd name="connsiteX3998" fmla="*/ 798352 w 1465788"/>
                <a:gd name="connsiteY3998" fmla="*/ 235052 h 823796"/>
                <a:gd name="connsiteX3999" fmla="*/ 789649 w 1465788"/>
                <a:gd name="connsiteY3999" fmla="*/ 223957 h 823796"/>
                <a:gd name="connsiteX4000" fmla="*/ 820790 w 1465788"/>
                <a:gd name="connsiteY4000" fmla="*/ 239746 h 823796"/>
                <a:gd name="connsiteX4001" fmla="*/ 1289181 w 1465788"/>
                <a:gd name="connsiteY4001" fmla="*/ 475052 h 823796"/>
                <a:gd name="connsiteX4002" fmla="*/ 788625 w 1465788"/>
                <a:gd name="connsiteY4002" fmla="*/ 223530 h 823796"/>
                <a:gd name="connsiteX4003" fmla="*/ 795707 w 1465788"/>
                <a:gd name="connsiteY4003" fmla="*/ 233772 h 823796"/>
                <a:gd name="connsiteX4004" fmla="*/ 604852 w 1465788"/>
                <a:gd name="connsiteY4004" fmla="*/ 138693 h 823796"/>
                <a:gd name="connsiteX4005" fmla="*/ 451367 w 1465788"/>
                <a:gd name="connsiteY4005" fmla="*/ 60429 h 823796"/>
                <a:gd name="connsiteX4006" fmla="*/ 450769 w 1465788"/>
                <a:gd name="connsiteY4006" fmla="*/ 58807 h 823796"/>
                <a:gd name="connsiteX4007" fmla="*/ 450513 w 1465788"/>
                <a:gd name="connsiteY4007" fmla="*/ 58807 h 823796"/>
                <a:gd name="connsiteX4008" fmla="*/ 450855 w 1465788"/>
                <a:gd name="connsiteY4008" fmla="*/ 60088 h 823796"/>
                <a:gd name="connsiteX4009" fmla="*/ 435327 w 1465788"/>
                <a:gd name="connsiteY4009" fmla="*/ 52150 h 823796"/>
                <a:gd name="connsiteX4010" fmla="*/ 434815 w 1465788"/>
                <a:gd name="connsiteY4010" fmla="*/ 50699 h 823796"/>
                <a:gd name="connsiteX4011" fmla="*/ 431231 w 1465788"/>
                <a:gd name="connsiteY4011" fmla="*/ 41482 h 823796"/>
                <a:gd name="connsiteX4012" fmla="*/ 788625 w 1465788"/>
                <a:gd name="connsiteY4012" fmla="*/ 223359 h 823796"/>
                <a:gd name="connsiteX4013" fmla="*/ 372363 w 1465788"/>
                <a:gd name="connsiteY4013" fmla="*/ 25095 h 823796"/>
                <a:gd name="connsiteX4014" fmla="*/ 376970 w 1465788"/>
                <a:gd name="connsiteY4014" fmla="*/ 14597 h 823796"/>
                <a:gd name="connsiteX4015" fmla="*/ 384904 w 1465788"/>
                <a:gd name="connsiteY4015" fmla="*/ 18011 h 823796"/>
                <a:gd name="connsiteX4016" fmla="*/ 418434 w 1465788"/>
                <a:gd name="connsiteY4016" fmla="*/ 35081 h 823796"/>
                <a:gd name="connsiteX4017" fmla="*/ 419287 w 1465788"/>
                <a:gd name="connsiteY4017" fmla="*/ 43957 h 823796"/>
                <a:gd name="connsiteX4018" fmla="*/ 405210 w 1465788"/>
                <a:gd name="connsiteY4018" fmla="*/ 36787 h 823796"/>
                <a:gd name="connsiteX4019" fmla="*/ 393350 w 1465788"/>
                <a:gd name="connsiteY4019" fmla="*/ 31154 h 823796"/>
                <a:gd name="connsiteX4020" fmla="*/ 384904 w 1465788"/>
                <a:gd name="connsiteY4020" fmla="*/ 34398 h 823796"/>
                <a:gd name="connsiteX4021" fmla="*/ 383027 w 1465788"/>
                <a:gd name="connsiteY4021" fmla="*/ 46944 h 823796"/>
                <a:gd name="connsiteX4022" fmla="*/ 380553 w 1465788"/>
                <a:gd name="connsiteY4022" fmla="*/ 51809 h 823796"/>
                <a:gd name="connsiteX4023" fmla="*/ 380724 w 1465788"/>
                <a:gd name="connsiteY4023" fmla="*/ 50272 h 823796"/>
                <a:gd name="connsiteX4024" fmla="*/ 379615 w 1465788"/>
                <a:gd name="connsiteY4024" fmla="*/ 53175 h 823796"/>
                <a:gd name="connsiteX4025" fmla="*/ 378762 w 1465788"/>
                <a:gd name="connsiteY4025" fmla="*/ 55479 h 823796"/>
                <a:gd name="connsiteX4026" fmla="*/ 377396 w 1465788"/>
                <a:gd name="connsiteY4026" fmla="*/ 58210 h 823796"/>
                <a:gd name="connsiteX4027" fmla="*/ 376372 w 1465788"/>
                <a:gd name="connsiteY4027" fmla="*/ 57783 h 823796"/>
                <a:gd name="connsiteX4028" fmla="*/ 375519 w 1465788"/>
                <a:gd name="connsiteY4028" fmla="*/ 44383 h 823796"/>
                <a:gd name="connsiteX4029" fmla="*/ 375263 w 1465788"/>
                <a:gd name="connsiteY4029" fmla="*/ 44383 h 823796"/>
                <a:gd name="connsiteX4030" fmla="*/ 375263 w 1465788"/>
                <a:gd name="connsiteY4030" fmla="*/ 57356 h 823796"/>
                <a:gd name="connsiteX4031" fmla="*/ 373130 w 1465788"/>
                <a:gd name="connsiteY4031" fmla="*/ 56503 h 823796"/>
                <a:gd name="connsiteX4032" fmla="*/ 373045 w 1465788"/>
                <a:gd name="connsiteY4032" fmla="*/ 56759 h 823796"/>
                <a:gd name="connsiteX4033" fmla="*/ 375263 w 1465788"/>
                <a:gd name="connsiteY4033" fmla="*/ 57783 h 823796"/>
                <a:gd name="connsiteX4034" fmla="*/ 375263 w 1465788"/>
                <a:gd name="connsiteY4034" fmla="*/ 62221 h 823796"/>
                <a:gd name="connsiteX4035" fmla="*/ 357432 w 1465788"/>
                <a:gd name="connsiteY4035" fmla="*/ 98580 h 823796"/>
                <a:gd name="connsiteX4036" fmla="*/ 350777 w 1465788"/>
                <a:gd name="connsiteY4036" fmla="*/ 112918 h 823796"/>
                <a:gd name="connsiteX4037" fmla="*/ 350010 w 1465788"/>
                <a:gd name="connsiteY4037" fmla="*/ 93885 h 823796"/>
                <a:gd name="connsiteX4038" fmla="*/ 357773 w 1465788"/>
                <a:gd name="connsiteY4038" fmla="*/ 71183 h 823796"/>
                <a:gd name="connsiteX4039" fmla="*/ 370827 w 1465788"/>
                <a:gd name="connsiteY4039" fmla="*/ 33117 h 823796"/>
                <a:gd name="connsiteX4040" fmla="*/ 370571 w 1465788"/>
                <a:gd name="connsiteY4040" fmla="*/ 33032 h 823796"/>
                <a:gd name="connsiteX4041" fmla="*/ 356067 w 1465788"/>
                <a:gd name="connsiteY4041" fmla="*/ 70842 h 823796"/>
                <a:gd name="connsiteX4042" fmla="*/ 349839 w 1465788"/>
                <a:gd name="connsiteY4042" fmla="*/ 86887 h 823796"/>
                <a:gd name="connsiteX4043" fmla="*/ 349839 w 1465788"/>
                <a:gd name="connsiteY4043" fmla="*/ 83559 h 823796"/>
                <a:gd name="connsiteX4044" fmla="*/ 349839 w 1465788"/>
                <a:gd name="connsiteY4044" fmla="*/ 79632 h 823796"/>
                <a:gd name="connsiteX4045" fmla="*/ 357773 w 1465788"/>
                <a:gd name="connsiteY4045" fmla="*/ 61624 h 823796"/>
                <a:gd name="connsiteX4046" fmla="*/ 372534 w 1465788"/>
                <a:gd name="connsiteY4046" fmla="*/ 25095 h 823796"/>
                <a:gd name="connsiteX4047" fmla="*/ 301123 w 1465788"/>
                <a:gd name="connsiteY4047" fmla="*/ 189049 h 823796"/>
                <a:gd name="connsiteX4048" fmla="*/ 348047 w 1465788"/>
                <a:gd name="connsiteY4048" fmla="*/ 83559 h 823796"/>
                <a:gd name="connsiteX4049" fmla="*/ 347194 w 1465788"/>
                <a:gd name="connsiteY4049" fmla="*/ 93715 h 823796"/>
                <a:gd name="connsiteX4050" fmla="*/ 315371 w 1465788"/>
                <a:gd name="connsiteY4050" fmla="*/ 176673 h 823796"/>
                <a:gd name="connsiteX4051" fmla="*/ 315371 w 1465788"/>
                <a:gd name="connsiteY4051" fmla="*/ 176673 h 823796"/>
                <a:gd name="connsiteX4052" fmla="*/ 315371 w 1465788"/>
                <a:gd name="connsiteY4052" fmla="*/ 176673 h 823796"/>
                <a:gd name="connsiteX4053" fmla="*/ 315371 w 1465788"/>
                <a:gd name="connsiteY4053" fmla="*/ 176673 h 823796"/>
                <a:gd name="connsiteX4054" fmla="*/ 315371 w 1465788"/>
                <a:gd name="connsiteY4054" fmla="*/ 176673 h 823796"/>
                <a:gd name="connsiteX4055" fmla="*/ 299075 w 1465788"/>
                <a:gd name="connsiteY4055" fmla="*/ 223701 h 823796"/>
                <a:gd name="connsiteX4056" fmla="*/ 297284 w 1465788"/>
                <a:gd name="connsiteY4056" fmla="*/ 227627 h 823796"/>
                <a:gd name="connsiteX4057" fmla="*/ 295748 w 1465788"/>
                <a:gd name="connsiteY4057" fmla="*/ 223103 h 823796"/>
                <a:gd name="connsiteX4058" fmla="*/ 295492 w 1465788"/>
                <a:gd name="connsiteY4058" fmla="*/ 223103 h 823796"/>
                <a:gd name="connsiteX4059" fmla="*/ 296772 w 1465788"/>
                <a:gd name="connsiteY4059" fmla="*/ 228651 h 823796"/>
                <a:gd name="connsiteX4060" fmla="*/ 287984 w 1465788"/>
                <a:gd name="connsiteY4060" fmla="*/ 247598 h 823796"/>
                <a:gd name="connsiteX4061" fmla="*/ 286448 w 1465788"/>
                <a:gd name="connsiteY4061" fmla="*/ 243075 h 823796"/>
                <a:gd name="connsiteX4062" fmla="*/ 286192 w 1465788"/>
                <a:gd name="connsiteY4062" fmla="*/ 243075 h 823796"/>
                <a:gd name="connsiteX4063" fmla="*/ 287387 w 1465788"/>
                <a:gd name="connsiteY4063" fmla="*/ 248708 h 823796"/>
                <a:gd name="connsiteX4064" fmla="*/ 276295 w 1465788"/>
                <a:gd name="connsiteY4064" fmla="*/ 272520 h 823796"/>
                <a:gd name="connsiteX4065" fmla="*/ 274674 w 1465788"/>
                <a:gd name="connsiteY4065" fmla="*/ 264753 h 823796"/>
                <a:gd name="connsiteX4066" fmla="*/ 272456 w 1465788"/>
                <a:gd name="connsiteY4066" fmla="*/ 251951 h 823796"/>
                <a:gd name="connsiteX4067" fmla="*/ 301208 w 1465788"/>
                <a:gd name="connsiteY4067" fmla="*/ 188708 h 823796"/>
                <a:gd name="connsiteX4068" fmla="*/ 25036 w 1465788"/>
                <a:gd name="connsiteY4068" fmla="*/ 796047 h 823796"/>
                <a:gd name="connsiteX4069" fmla="*/ 158387 w 1465788"/>
                <a:gd name="connsiteY4069" fmla="*/ 502961 h 823796"/>
                <a:gd name="connsiteX4070" fmla="*/ 157704 w 1465788"/>
                <a:gd name="connsiteY4070" fmla="*/ 524639 h 823796"/>
                <a:gd name="connsiteX4071" fmla="*/ 157704 w 1465788"/>
                <a:gd name="connsiteY4071" fmla="*/ 527114 h 823796"/>
                <a:gd name="connsiteX4072" fmla="*/ 136375 w 1465788"/>
                <a:gd name="connsiteY4072" fmla="*/ 572776 h 823796"/>
                <a:gd name="connsiteX4073" fmla="*/ 137228 w 1465788"/>
                <a:gd name="connsiteY4073" fmla="*/ 570471 h 823796"/>
                <a:gd name="connsiteX4074" fmla="*/ 136972 w 1465788"/>
                <a:gd name="connsiteY4074" fmla="*/ 570386 h 823796"/>
                <a:gd name="connsiteX4075" fmla="*/ 135351 w 1465788"/>
                <a:gd name="connsiteY4075" fmla="*/ 575080 h 823796"/>
                <a:gd name="connsiteX4076" fmla="*/ 96617 w 1465788"/>
                <a:gd name="connsiteY4076" fmla="*/ 658295 h 823796"/>
                <a:gd name="connsiteX4077" fmla="*/ 96191 w 1465788"/>
                <a:gd name="connsiteY4077" fmla="*/ 652235 h 823796"/>
                <a:gd name="connsiteX4078" fmla="*/ 95935 w 1465788"/>
                <a:gd name="connsiteY4078" fmla="*/ 652235 h 823796"/>
                <a:gd name="connsiteX4079" fmla="*/ 95935 w 1465788"/>
                <a:gd name="connsiteY4079" fmla="*/ 659661 h 823796"/>
                <a:gd name="connsiteX4080" fmla="*/ 71278 w 1465788"/>
                <a:gd name="connsiteY4080" fmla="*/ 712662 h 823796"/>
                <a:gd name="connsiteX4081" fmla="*/ 71108 w 1465788"/>
                <a:gd name="connsiteY4081" fmla="*/ 707626 h 823796"/>
                <a:gd name="connsiteX4082" fmla="*/ 70851 w 1465788"/>
                <a:gd name="connsiteY4082" fmla="*/ 707626 h 823796"/>
                <a:gd name="connsiteX4083" fmla="*/ 70340 w 1465788"/>
                <a:gd name="connsiteY4083" fmla="*/ 714625 h 823796"/>
                <a:gd name="connsiteX4084" fmla="*/ 70340 w 1465788"/>
                <a:gd name="connsiteY4084" fmla="*/ 714710 h 823796"/>
                <a:gd name="connsiteX4085" fmla="*/ 46024 w 1465788"/>
                <a:gd name="connsiteY4085" fmla="*/ 766944 h 823796"/>
                <a:gd name="connsiteX4086" fmla="*/ 45598 w 1465788"/>
                <a:gd name="connsiteY4086" fmla="*/ 777697 h 823796"/>
                <a:gd name="connsiteX4087" fmla="*/ 51485 w 1465788"/>
                <a:gd name="connsiteY4087" fmla="*/ 777868 h 823796"/>
                <a:gd name="connsiteX4088" fmla="*/ 68804 w 1465788"/>
                <a:gd name="connsiteY4088" fmla="*/ 740485 h 823796"/>
                <a:gd name="connsiteX4089" fmla="*/ 68463 w 1465788"/>
                <a:gd name="connsiteY4089" fmla="*/ 760543 h 823796"/>
                <a:gd name="connsiteX4090" fmla="*/ 64282 w 1465788"/>
                <a:gd name="connsiteY4090" fmla="*/ 772833 h 823796"/>
                <a:gd name="connsiteX4091" fmla="*/ 64538 w 1465788"/>
                <a:gd name="connsiteY4091" fmla="*/ 772918 h 823796"/>
                <a:gd name="connsiteX4092" fmla="*/ 68633 w 1465788"/>
                <a:gd name="connsiteY4092" fmla="*/ 762761 h 823796"/>
                <a:gd name="connsiteX4093" fmla="*/ 72643 w 1465788"/>
                <a:gd name="connsiteY4093" fmla="*/ 796730 h 823796"/>
                <a:gd name="connsiteX4094" fmla="*/ 31606 w 1465788"/>
                <a:gd name="connsiteY4094" fmla="*/ 804070 h 823796"/>
                <a:gd name="connsiteX4095" fmla="*/ 21538 w 1465788"/>
                <a:gd name="connsiteY4095" fmla="*/ 805350 h 823796"/>
                <a:gd name="connsiteX4096" fmla="*/ 25036 w 1465788"/>
                <a:gd name="connsiteY4096" fmla="*/ 796047 h 823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Lst>
              <a:rect l="l" t="t" r="r" b="b"/>
              <a:pathLst>
                <a:path w="1465788" h="823796">
                  <a:moveTo>
                    <a:pt x="21965" y="822164"/>
                  </a:moveTo>
                  <a:cubicBezTo>
                    <a:pt x="39455" y="819006"/>
                    <a:pt x="56860" y="815763"/>
                    <a:pt x="74350" y="812605"/>
                  </a:cubicBezTo>
                  <a:cubicBezTo>
                    <a:pt x="74435" y="813202"/>
                    <a:pt x="74520" y="813885"/>
                    <a:pt x="74605" y="814483"/>
                  </a:cubicBezTo>
                  <a:cubicBezTo>
                    <a:pt x="74605" y="814483"/>
                    <a:pt x="74862" y="814483"/>
                    <a:pt x="74862" y="814483"/>
                  </a:cubicBezTo>
                  <a:cubicBezTo>
                    <a:pt x="74862" y="813885"/>
                    <a:pt x="74862" y="813202"/>
                    <a:pt x="74776" y="812605"/>
                  </a:cubicBezTo>
                  <a:cubicBezTo>
                    <a:pt x="85697" y="810557"/>
                    <a:pt x="96703" y="808594"/>
                    <a:pt x="107623" y="806630"/>
                  </a:cubicBezTo>
                  <a:cubicBezTo>
                    <a:pt x="108220" y="810215"/>
                    <a:pt x="108818" y="813800"/>
                    <a:pt x="109415" y="817384"/>
                  </a:cubicBezTo>
                  <a:cubicBezTo>
                    <a:pt x="109415" y="817470"/>
                    <a:pt x="109671" y="817384"/>
                    <a:pt x="109671" y="817384"/>
                  </a:cubicBezTo>
                  <a:cubicBezTo>
                    <a:pt x="109330" y="813800"/>
                    <a:pt x="108988" y="810130"/>
                    <a:pt x="108647" y="806545"/>
                  </a:cubicBezTo>
                  <a:cubicBezTo>
                    <a:pt x="127502" y="803131"/>
                    <a:pt x="146272" y="799632"/>
                    <a:pt x="165127" y="796218"/>
                  </a:cubicBezTo>
                  <a:cubicBezTo>
                    <a:pt x="477900" y="739376"/>
                    <a:pt x="790758" y="682705"/>
                    <a:pt x="1103446" y="625521"/>
                  </a:cubicBezTo>
                  <a:cubicBezTo>
                    <a:pt x="1185180" y="610585"/>
                    <a:pt x="1266828" y="594881"/>
                    <a:pt x="1348477" y="579262"/>
                  </a:cubicBezTo>
                  <a:lnTo>
                    <a:pt x="1354364" y="586773"/>
                  </a:lnTo>
                  <a:cubicBezTo>
                    <a:pt x="1354364" y="586773"/>
                    <a:pt x="1354620" y="586773"/>
                    <a:pt x="1354535" y="586602"/>
                  </a:cubicBezTo>
                  <a:lnTo>
                    <a:pt x="1349501" y="579006"/>
                  </a:lnTo>
                  <a:cubicBezTo>
                    <a:pt x="1367162" y="575592"/>
                    <a:pt x="1384822" y="572264"/>
                    <a:pt x="1402483" y="568850"/>
                  </a:cubicBezTo>
                  <a:lnTo>
                    <a:pt x="1402824" y="569191"/>
                  </a:lnTo>
                  <a:cubicBezTo>
                    <a:pt x="1402824" y="569191"/>
                    <a:pt x="1403080" y="569106"/>
                    <a:pt x="1402995" y="569021"/>
                  </a:cubicBezTo>
                  <a:lnTo>
                    <a:pt x="1402824" y="568850"/>
                  </a:lnTo>
                  <a:cubicBezTo>
                    <a:pt x="1408285" y="567826"/>
                    <a:pt x="1413660" y="566801"/>
                    <a:pt x="1419120" y="565777"/>
                  </a:cubicBezTo>
                  <a:cubicBezTo>
                    <a:pt x="1430382" y="563644"/>
                    <a:pt x="1441473" y="561083"/>
                    <a:pt x="1451711" y="558864"/>
                  </a:cubicBezTo>
                  <a:cubicBezTo>
                    <a:pt x="1456830" y="558950"/>
                    <a:pt x="1460925" y="562705"/>
                    <a:pt x="1465788" y="558864"/>
                  </a:cubicBezTo>
                  <a:cubicBezTo>
                    <a:pt x="1465533" y="555877"/>
                    <a:pt x="1465362" y="552719"/>
                    <a:pt x="1465191" y="550329"/>
                  </a:cubicBezTo>
                  <a:cubicBezTo>
                    <a:pt x="1459475" y="548281"/>
                    <a:pt x="1454526" y="547086"/>
                    <a:pt x="1450090" y="544867"/>
                  </a:cubicBezTo>
                  <a:cubicBezTo>
                    <a:pt x="1403592" y="521225"/>
                    <a:pt x="1357094" y="497499"/>
                    <a:pt x="1310682" y="473686"/>
                  </a:cubicBezTo>
                  <a:cubicBezTo>
                    <a:pt x="1190982" y="412065"/>
                    <a:pt x="1071452" y="350016"/>
                    <a:pt x="951582" y="288651"/>
                  </a:cubicBezTo>
                  <a:cubicBezTo>
                    <a:pt x="794598" y="208252"/>
                    <a:pt x="637273" y="128281"/>
                    <a:pt x="480118" y="48224"/>
                  </a:cubicBezTo>
                  <a:cubicBezTo>
                    <a:pt x="451281" y="33544"/>
                    <a:pt x="422359" y="19205"/>
                    <a:pt x="393436" y="4782"/>
                  </a:cubicBezTo>
                  <a:cubicBezTo>
                    <a:pt x="387976" y="2051"/>
                    <a:pt x="382601" y="-510"/>
                    <a:pt x="375605" y="87"/>
                  </a:cubicBezTo>
                  <a:cubicBezTo>
                    <a:pt x="374239" y="2051"/>
                    <a:pt x="372534" y="4099"/>
                    <a:pt x="371339" y="6403"/>
                  </a:cubicBezTo>
                  <a:cubicBezTo>
                    <a:pt x="363319" y="21595"/>
                    <a:pt x="354958" y="36617"/>
                    <a:pt x="347621" y="52150"/>
                  </a:cubicBezTo>
                  <a:cubicBezTo>
                    <a:pt x="320234" y="110016"/>
                    <a:pt x="292932" y="167797"/>
                    <a:pt x="266228" y="226005"/>
                  </a:cubicBezTo>
                  <a:cubicBezTo>
                    <a:pt x="205653" y="357869"/>
                    <a:pt x="145419" y="489988"/>
                    <a:pt x="85100" y="621936"/>
                  </a:cubicBezTo>
                  <a:cubicBezTo>
                    <a:pt x="58225" y="680741"/>
                    <a:pt x="31435" y="739547"/>
                    <a:pt x="4560" y="798437"/>
                  </a:cubicBezTo>
                  <a:cubicBezTo>
                    <a:pt x="3195" y="801510"/>
                    <a:pt x="1745" y="804582"/>
                    <a:pt x="721" y="807740"/>
                  </a:cubicBezTo>
                  <a:cubicBezTo>
                    <a:pt x="-2095" y="816531"/>
                    <a:pt x="3621" y="824127"/>
                    <a:pt x="12921" y="823786"/>
                  </a:cubicBezTo>
                  <a:cubicBezTo>
                    <a:pt x="15907" y="823700"/>
                    <a:pt x="18894" y="823018"/>
                    <a:pt x="21879" y="822505"/>
                  </a:cubicBezTo>
                  <a:close/>
                  <a:moveTo>
                    <a:pt x="73582" y="761140"/>
                  </a:moveTo>
                  <a:lnTo>
                    <a:pt x="73582" y="761140"/>
                  </a:lnTo>
                  <a:lnTo>
                    <a:pt x="73582" y="760969"/>
                  </a:lnTo>
                  <a:lnTo>
                    <a:pt x="73582" y="760969"/>
                  </a:lnTo>
                  <a:cubicBezTo>
                    <a:pt x="73326" y="757555"/>
                    <a:pt x="73070" y="754141"/>
                    <a:pt x="72814" y="750727"/>
                  </a:cubicBezTo>
                  <a:lnTo>
                    <a:pt x="73752" y="748338"/>
                  </a:lnTo>
                  <a:cubicBezTo>
                    <a:pt x="78274" y="737072"/>
                    <a:pt x="82881" y="725720"/>
                    <a:pt x="87403" y="714454"/>
                  </a:cubicBezTo>
                  <a:cubicBezTo>
                    <a:pt x="87403" y="714454"/>
                    <a:pt x="87403" y="714454"/>
                    <a:pt x="87403" y="714540"/>
                  </a:cubicBezTo>
                  <a:cubicBezTo>
                    <a:pt x="85697" y="726318"/>
                    <a:pt x="84332" y="738266"/>
                    <a:pt x="83820" y="750301"/>
                  </a:cubicBezTo>
                  <a:lnTo>
                    <a:pt x="83820" y="750301"/>
                  </a:lnTo>
                  <a:cubicBezTo>
                    <a:pt x="83820" y="750301"/>
                    <a:pt x="83820" y="750301"/>
                    <a:pt x="83820" y="750301"/>
                  </a:cubicBezTo>
                  <a:lnTo>
                    <a:pt x="83820" y="750301"/>
                  </a:lnTo>
                  <a:cubicBezTo>
                    <a:pt x="84246" y="762249"/>
                    <a:pt x="85526" y="774198"/>
                    <a:pt x="87147" y="786062"/>
                  </a:cubicBezTo>
                  <a:cubicBezTo>
                    <a:pt x="87488" y="788707"/>
                    <a:pt x="87915" y="791268"/>
                    <a:pt x="88341" y="793914"/>
                  </a:cubicBezTo>
                  <a:cubicBezTo>
                    <a:pt x="83564" y="794767"/>
                    <a:pt x="78871" y="795621"/>
                    <a:pt x="74094" y="796474"/>
                  </a:cubicBezTo>
                  <a:cubicBezTo>
                    <a:pt x="73752" y="784696"/>
                    <a:pt x="73667" y="772918"/>
                    <a:pt x="73582" y="761140"/>
                  </a:cubicBezTo>
                  <a:lnTo>
                    <a:pt x="73582" y="761140"/>
                  </a:lnTo>
                  <a:close/>
                  <a:moveTo>
                    <a:pt x="91499" y="690300"/>
                  </a:moveTo>
                  <a:cubicBezTo>
                    <a:pt x="85100" y="709077"/>
                    <a:pt x="78786" y="727939"/>
                    <a:pt x="72472" y="746716"/>
                  </a:cubicBezTo>
                  <a:cubicBezTo>
                    <a:pt x="72131" y="742278"/>
                    <a:pt x="71790" y="737754"/>
                    <a:pt x="71534" y="733316"/>
                  </a:cubicBezTo>
                  <a:cubicBezTo>
                    <a:pt x="78189" y="718978"/>
                    <a:pt x="84844" y="704639"/>
                    <a:pt x="91499" y="690300"/>
                  </a:cubicBezTo>
                  <a:close/>
                  <a:moveTo>
                    <a:pt x="205653" y="397812"/>
                  </a:moveTo>
                  <a:lnTo>
                    <a:pt x="209407" y="414881"/>
                  </a:lnTo>
                  <a:cubicBezTo>
                    <a:pt x="206250" y="421624"/>
                    <a:pt x="203093" y="428366"/>
                    <a:pt x="200022" y="435109"/>
                  </a:cubicBezTo>
                  <a:cubicBezTo>
                    <a:pt x="200022" y="435109"/>
                    <a:pt x="199936" y="435109"/>
                    <a:pt x="199851" y="435109"/>
                  </a:cubicBezTo>
                  <a:cubicBezTo>
                    <a:pt x="199254" y="434938"/>
                    <a:pt x="198486" y="435109"/>
                    <a:pt x="198145" y="435706"/>
                  </a:cubicBezTo>
                  <a:cubicBezTo>
                    <a:pt x="197462" y="436816"/>
                    <a:pt x="197718" y="438096"/>
                    <a:pt x="197889" y="439120"/>
                  </a:cubicBezTo>
                  <a:lnTo>
                    <a:pt x="197889" y="439632"/>
                  </a:lnTo>
                  <a:cubicBezTo>
                    <a:pt x="195244" y="445521"/>
                    <a:pt x="192514" y="451410"/>
                    <a:pt x="189784" y="457299"/>
                  </a:cubicBezTo>
                  <a:lnTo>
                    <a:pt x="189443" y="455592"/>
                  </a:lnTo>
                  <a:cubicBezTo>
                    <a:pt x="189443" y="455592"/>
                    <a:pt x="189186" y="455592"/>
                    <a:pt x="189186" y="455592"/>
                  </a:cubicBezTo>
                  <a:lnTo>
                    <a:pt x="189443" y="457982"/>
                  </a:lnTo>
                  <a:lnTo>
                    <a:pt x="170075" y="499547"/>
                  </a:lnTo>
                  <a:cubicBezTo>
                    <a:pt x="168540" y="495279"/>
                    <a:pt x="166919" y="491012"/>
                    <a:pt x="165298" y="486659"/>
                  </a:cubicBezTo>
                  <a:cubicBezTo>
                    <a:pt x="178778" y="457043"/>
                    <a:pt x="192173" y="427427"/>
                    <a:pt x="205653" y="397897"/>
                  </a:cubicBezTo>
                  <a:close/>
                  <a:moveTo>
                    <a:pt x="429269" y="41140"/>
                  </a:moveTo>
                  <a:lnTo>
                    <a:pt x="432597" y="51297"/>
                  </a:lnTo>
                  <a:cubicBezTo>
                    <a:pt x="428502" y="49248"/>
                    <a:pt x="424491" y="47115"/>
                    <a:pt x="420396" y="45066"/>
                  </a:cubicBezTo>
                  <a:lnTo>
                    <a:pt x="419031" y="35934"/>
                  </a:lnTo>
                  <a:cubicBezTo>
                    <a:pt x="422444" y="37641"/>
                    <a:pt x="425857" y="39433"/>
                    <a:pt x="429269" y="41140"/>
                  </a:cubicBezTo>
                  <a:close/>
                  <a:moveTo>
                    <a:pt x="1232446" y="513202"/>
                  </a:moveTo>
                  <a:cubicBezTo>
                    <a:pt x="1232446" y="513202"/>
                    <a:pt x="1232360" y="513202"/>
                    <a:pt x="1232275" y="513202"/>
                  </a:cubicBezTo>
                  <a:cubicBezTo>
                    <a:pt x="1232275" y="513202"/>
                    <a:pt x="1232275" y="513202"/>
                    <a:pt x="1232275" y="513202"/>
                  </a:cubicBezTo>
                  <a:cubicBezTo>
                    <a:pt x="1229886" y="512178"/>
                    <a:pt x="1227497" y="511154"/>
                    <a:pt x="1225109" y="510130"/>
                  </a:cubicBezTo>
                  <a:cubicBezTo>
                    <a:pt x="1222976" y="506972"/>
                    <a:pt x="1220843" y="503900"/>
                    <a:pt x="1218710" y="500827"/>
                  </a:cubicBezTo>
                  <a:cubicBezTo>
                    <a:pt x="1222293" y="502448"/>
                    <a:pt x="1225876" y="504155"/>
                    <a:pt x="1229459" y="505777"/>
                  </a:cubicBezTo>
                  <a:cubicBezTo>
                    <a:pt x="1229459" y="505777"/>
                    <a:pt x="1229459" y="505777"/>
                    <a:pt x="1229459" y="505777"/>
                  </a:cubicBezTo>
                  <a:cubicBezTo>
                    <a:pt x="1229459" y="505777"/>
                    <a:pt x="1229459" y="505777"/>
                    <a:pt x="1229459" y="505777"/>
                  </a:cubicBezTo>
                  <a:cubicBezTo>
                    <a:pt x="1229459" y="505777"/>
                    <a:pt x="1229459" y="505777"/>
                    <a:pt x="1229459" y="505777"/>
                  </a:cubicBezTo>
                  <a:cubicBezTo>
                    <a:pt x="1229459" y="505777"/>
                    <a:pt x="1229459" y="505777"/>
                    <a:pt x="1229459" y="505777"/>
                  </a:cubicBezTo>
                  <a:cubicBezTo>
                    <a:pt x="1230910" y="506375"/>
                    <a:pt x="1232360" y="506972"/>
                    <a:pt x="1233811" y="507570"/>
                  </a:cubicBezTo>
                  <a:cubicBezTo>
                    <a:pt x="1233981" y="507911"/>
                    <a:pt x="1234238" y="508167"/>
                    <a:pt x="1234408" y="508508"/>
                  </a:cubicBezTo>
                  <a:lnTo>
                    <a:pt x="1234408" y="508508"/>
                  </a:lnTo>
                  <a:cubicBezTo>
                    <a:pt x="1234408" y="508508"/>
                    <a:pt x="1234408" y="508508"/>
                    <a:pt x="1234408" y="508508"/>
                  </a:cubicBezTo>
                  <a:lnTo>
                    <a:pt x="1234408" y="508508"/>
                  </a:lnTo>
                  <a:cubicBezTo>
                    <a:pt x="1234408" y="508508"/>
                    <a:pt x="1234408" y="508508"/>
                    <a:pt x="1234408" y="508508"/>
                  </a:cubicBezTo>
                  <a:cubicBezTo>
                    <a:pt x="1236712" y="511581"/>
                    <a:pt x="1239100" y="514654"/>
                    <a:pt x="1241489" y="517812"/>
                  </a:cubicBezTo>
                  <a:cubicBezTo>
                    <a:pt x="1238418" y="516275"/>
                    <a:pt x="1235432" y="514824"/>
                    <a:pt x="1232360" y="513288"/>
                  </a:cubicBezTo>
                  <a:cubicBezTo>
                    <a:pt x="1232360" y="513288"/>
                    <a:pt x="1232360" y="513288"/>
                    <a:pt x="1232360" y="513288"/>
                  </a:cubicBezTo>
                  <a:cubicBezTo>
                    <a:pt x="1232360" y="513288"/>
                    <a:pt x="1232275" y="513288"/>
                    <a:pt x="1232190" y="513288"/>
                  </a:cubicBezTo>
                  <a:close/>
                  <a:moveTo>
                    <a:pt x="1126738" y="512605"/>
                  </a:moveTo>
                  <a:cubicBezTo>
                    <a:pt x="1127506" y="514824"/>
                    <a:pt x="1128273" y="517043"/>
                    <a:pt x="1129127" y="519177"/>
                  </a:cubicBezTo>
                  <a:lnTo>
                    <a:pt x="1128956" y="519177"/>
                  </a:lnTo>
                  <a:cubicBezTo>
                    <a:pt x="1122984" y="518238"/>
                    <a:pt x="1117011" y="517214"/>
                    <a:pt x="1111124" y="516275"/>
                  </a:cubicBezTo>
                  <a:cubicBezTo>
                    <a:pt x="1110271" y="513544"/>
                    <a:pt x="1109333" y="510727"/>
                    <a:pt x="1108480" y="507996"/>
                  </a:cubicBezTo>
                  <a:lnTo>
                    <a:pt x="1108480" y="507996"/>
                  </a:lnTo>
                  <a:cubicBezTo>
                    <a:pt x="1108480" y="507996"/>
                    <a:pt x="1108480" y="507911"/>
                    <a:pt x="1108480" y="507911"/>
                  </a:cubicBezTo>
                  <a:lnTo>
                    <a:pt x="1108480" y="507911"/>
                  </a:lnTo>
                  <a:cubicBezTo>
                    <a:pt x="1108480" y="507911"/>
                    <a:pt x="1108480" y="507825"/>
                    <a:pt x="1108480" y="507825"/>
                  </a:cubicBezTo>
                  <a:cubicBezTo>
                    <a:pt x="1107968" y="506460"/>
                    <a:pt x="1107370" y="505095"/>
                    <a:pt x="1106774" y="503729"/>
                  </a:cubicBezTo>
                  <a:cubicBezTo>
                    <a:pt x="1112831" y="504582"/>
                    <a:pt x="1118889" y="505521"/>
                    <a:pt x="1124946" y="506375"/>
                  </a:cubicBezTo>
                  <a:cubicBezTo>
                    <a:pt x="1125543" y="508423"/>
                    <a:pt x="1126226" y="510557"/>
                    <a:pt x="1126823" y="512605"/>
                  </a:cubicBezTo>
                  <a:lnTo>
                    <a:pt x="1126823" y="512605"/>
                  </a:lnTo>
                  <a:cubicBezTo>
                    <a:pt x="1126823" y="512605"/>
                    <a:pt x="1126823" y="512605"/>
                    <a:pt x="1126823" y="512605"/>
                  </a:cubicBezTo>
                  <a:lnTo>
                    <a:pt x="1126823" y="512605"/>
                  </a:lnTo>
                  <a:cubicBezTo>
                    <a:pt x="1126823" y="512605"/>
                    <a:pt x="1126823" y="512605"/>
                    <a:pt x="1126823" y="512605"/>
                  </a:cubicBezTo>
                  <a:close/>
                  <a:moveTo>
                    <a:pt x="946121" y="529078"/>
                  </a:moveTo>
                  <a:cubicBezTo>
                    <a:pt x="945950" y="527029"/>
                    <a:pt x="945780" y="525066"/>
                    <a:pt x="945609" y="523018"/>
                  </a:cubicBezTo>
                  <a:cubicBezTo>
                    <a:pt x="950814" y="524042"/>
                    <a:pt x="956018" y="524981"/>
                    <a:pt x="961222" y="525834"/>
                  </a:cubicBezTo>
                  <a:cubicBezTo>
                    <a:pt x="961222" y="527541"/>
                    <a:pt x="961222" y="529248"/>
                    <a:pt x="961222" y="530955"/>
                  </a:cubicBezTo>
                  <a:cubicBezTo>
                    <a:pt x="956189" y="530357"/>
                    <a:pt x="951070" y="529760"/>
                    <a:pt x="946036" y="529078"/>
                  </a:cubicBezTo>
                  <a:close/>
                  <a:moveTo>
                    <a:pt x="941258" y="537356"/>
                  </a:moveTo>
                  <a:lnTo>
                    <a:pt x="930167" y="536161"/>
                  </a:lnTo>
                  <a:cubicBezTo>
                    <a:pt x="930167" y="534710"/>
                    <a:pt x="930337" y="533260"/>
                    <a:pt x="930423" y="531808"/>
                  </a:cubicBezTo>
                  <a:cubicBezTo>
                    <a:pt x="934262" y="532065"/>
                    <a:pt x="938101" y="532406"/>
                    <a:pt x="941941" y="532577"/>
                  </a:cubicBezTo>
                  <a:cubicBezTo>
                    <a:pt x="941685" y="534198"/>
                    <a:pt x="941514" y="535734"/>
                    <a:pt x="941258" y="537356"/>
                  </a:cubicBezTo>
                  <a:close/>
                  <a:moveTo>
                    <a:pt x="923938" y="544098"/>
                  </a:moveTo>
                  <a:lnTo>
                    <a:pt x="923938" y="544098"/>
                  </a:lnTo>
                  <a:cubicBezTo>
                    <a:pt x="923938" y="544098"/>
                    <a:pt x="923938" y="544098"/>
                    <a:pt x="923938" y="544098"/>
                  </a:cubicBezTo>
                  <a:lnTo>
                    <a:pt x="923938" y="544098"/>
                  </a:lnTo>
                  <a:cubicBezTo>
                    <a:pt x="923938" y="545208"/>
                    <a:pt x="923854" y="546232"/>
                    <a:pt x="923768" y="547342"/>
                  </a:cubicBezTo>
                  <a:lnTo>
                    <a:pt x="910459" y="545635"/>
                  </a:lnTo>
                  <a:lnTo>
                    <a:pt x="910800" y="542648"/>
                  </a:lnTo>
                  <a:cubicBezTo>
                    <a:pt x="910800" y="542648"/>
                    <a:pt x="910544" y="542648"/>
                    <a:pt x="910544" y="542648"/>
                  </a:cubicBezTo>
                  <a:lnTo>
                    <a:pt x="909520" y="545635"/>
                  </a:lnTo>
                  <a:lnTo>
                    <a:pt x="909093" y="545635"/>
                  </a:lnTo>
                  <a:cubicBezTo>
                    <a:pt x="904060" y="544867"/>
                    <a:pt x="899026" y="544184"/>
                    <a:pt x="893992" y="543501"/>
                  </a:cubicBezTo>
                  <a:cubicBezTo>
                    <a:pt x="894077" y="541794"/>
                    <a:pt x="894248" y="540002"/>
                    <a:pt x="894334" y="538295"/>
                  </a:cubicBezTo>
                  <a:lnTo>
                    <a:pt x="894589" y="535479"/>
                  </a:lnTo>
                  <a:cubicBezTo>
                    <a:pt x="902951" y="535905"/>
                    <a:pt x="911226" y="536332"/>
                    <a:pt x="919588" y="536759"/>
                  </a:cubicBezTo>
                  <a:lnTo>
                    <a:pt x="925133" y="537015"/>
                  </a:lnTo>
                  <a:cubicBezTo>
                    <a:pt x="924706" y="539404"/>
                    <a:pt x="924365" y="541794"/>
                    <a:pt x="924024" y="544269"/>
                  </a:cubicBezTo>
                  <a:lnTo>
                    <a:pt x="924024" y="544269"/>
                  </a:lnTo>
                  <a:close/>
                  <a:moveTo>
                    <a:pt x="875564" y="553573"/>
                  </a:moveTo>
                  <a:cubicBezTo>
                    <a:pt x="875820" y="550756"/>
                    <a:pt x="875905" y="547854"/>
                    <a:pt x="875990" y="545038"/>
                  </a:cubicBezTo>
                  <a:cubicBezTo>
                    <a:pt x="880853" y="545379"/>
                    <a:pt x="885802" y="545720"/>
                    <a:pt x="890665" y="546062"/>
                  </a:cubicBezTo>
                  <a:cubicBezTo>
                    <a:pt x="889727" y="550073"/>
                    <a:pt x="888788" y="553999"/>
                    <a:pt x="887849" y="558010"/>
                  </a:cubicBezTo>
                  <a:cubicBezTo>
                    <a:pt x="883328" y="558010"/>
                    <a:pt x="878891" y="558181"/>
                    <a:pt x="874369" y="558352"/>
                  </a:cubicBezTo>
                  <a:cubicBezTo>
                    <a:pt x="874796" y="556816"/>
                    <a:pt x="875137" y="555194"/>
                    <a:pt x="875478" y="553657"/>
                  </a:cubicBezTo>
                  <a:cubicBezTo>
                    <a:pt x="875478" y="553657"/>
                    <a:pt x="875478" y="553657"/>
                    <a:pt x="875478" y="553657"/>
                  </a:cubicBezTo>
                  <a:cubicBezTo>
                    <a:pt x="875478" y="553657"/>
                    <a:pt x="875478" y="553657"/>
                    <a:pt x="875478" y="553657"/>
                  </a:cubicBezTo>
                  <a:cubicBezTo>
                    <a:pt x="875478" y="553657"/>
                    <a:pt x="875478" y="553657"/>
                    <a:pt x="875478" y="553657"/>
                  </a:cubicBezTo>
                  <a:cubicBezTo>
                    <a:pt x="875478" y="553657"/>
                    <a:pt x="875478" y="553657"/>
                    <a:pt x="875478" y="553657"/>
                  </a:cubicBezTo>
                  <a:close/>
                  <a:moveTo>
                    <a:pt x="893310" y="535308"/>
                  </a:moveTo>
                  <a:lnTo>
                    <a:pt x="892713" y="537954"/>
                  </a:lnTo>
                  <a:cubicBezTo>
                    <a:pt x="892286" y="539661"/>
                    <a:pt x="891860" y="541368"/>
                    <a:pt x="891518" y="543074"/>
                  </a:cubicBezTo>
                  <a:cubicBezTo>
                    <a:pt x="886399" y="542392"/>
                    <a:pt x="881365" y="541624"/>
                    <a:pt x="876246" y="540941"/>
                  </a:cubicBezTo>
                  <a:cubicBezTo>
                    <a:pt x="876246" y="538721"/>
                    <a:pt x="876332" y="536503"/>
                    <a:pt x="876417" y="534284"/>
                  </a:cubicBezTo>
                  <a:cubicBezTo>
                    <a:pt x="882048" y="534625"/>
                    <a:pt x="887679" y="535052"/>
                    <a:pt x="893310" y="535308"/>
                  </a:cubicBezTo>
                  <a:close/>
                  <a:moveTo>
                    <a:pt x="893822" y="546232"/>
                  </a:moveTo>
                  <a:cubicBezTo>
                    <a:pt x="898855" y="546574"/>
                    <a:pt x="903804" y="546830"/>
                    <a:pt x="908838" y="547171"/>
                  </a:cubicBezTo>
                  <a:lnTo>
                    <a:pt x="909008" y="547171"/>
                  </a:lnTo>
                  <a:cubicBezTo>
                    <a:pt x="909008" y="547171"/>
                    <a:pt x="908496" y="548622"/>
                    <a:pt x="908496" y="548622"/>
                  </a:cubicBezTo>
                  <a:cubicBezTo>
                    <a:pt x="907217" y="552207"/>
                    <a:pt x="906022" y="555877"/>
                    <a:pt x="904913" y="559547"/>
                  </a:cubicBezTo>
                  <a:cubicBezTo>
                    <a:pt x="900988" y="559034"/>
                    <a:pt x="896978" y="558608"/>
                    <a:pt x="893054" y="558267"/>
                  </a:cubicBezTo>
                  <a:cubicBezTo>
                    <a:pt x="893395" y="554255"/>
                    <a:pt x="893651" y="550244"/>
                    <a:pt x="893907" y="546232"/>
                  </a:cubicBezTo>
                  <a:close/>
                  <a:moveTo>
                    <a:pt x="910117" y="548963"/>
                  </a:moveTo>
                  <a:lnTo>
                    <a:pt x="910288" y="547256"/>
                  </a:lnTo>
                  <a:lnTo>
                    <a:pt x="923768" y="548110"/>
                  </a:lnTo>
                  <a:cubicBezTo>
                    <a:pt x="923597" y="552633"/>
                    <a:pt x="923512" y="557242"/>
                    <a:pt x="923512" y="561766"/>
                  </a:cubicBezTo>
                  <a:lnTo>
                    <a:pt x="917967" y="561168"/>
                  </a:lnTo>
                  <a:cubicBezTo>
                    <a:pt x="915151" y="560827"/>
                    <a:pt x="912250" y="560486"/>
                    <a:pt x="909435" y="560144"/>
                  </a:cubicBezTo>
                  <a:cubicBezTo>
                    <a:pt x="909691" y="556474"/>
                    <a:pt x="909947" y="552719"/>
                    <a:pt x="910288" y="549049"/>
                  </a:cubicBezTo>
                  <a:close/>
                  <a:moveTo>
                    <a:pt x="919843" y="534967"/>
                  </a:moveTo>
                  <a:cubicBezTo>
                    <a:pt x="911482" y="533942"/>
                    <a:pt x="903206" y="532918"/>
                    <a:pt x="894931" y="531808"/>
                  </a:cubicBezTo>
                  <a:lnTo>
                    <a:pt x="895187" y="528480"/>
                  </a:lnTo>
                  <a:cubicBezTo>
                    <a:pt x="895187" y="528480"/>
                    <a:pt x="894931" y="528480"/>
                    <a:pt x="894931" y="528480"/>
                  </a:cubicBezTo>
                  <a:lnTo>
                    <a:pt x="894163" y="531723"/>
                  </a:lnTo>
                  <a:cubicBezTo>
                    <a:pt x="888276" y="530955"/>
                    <a:pt x="882474" y="530187"/>
                    <a:pt x="876587" y="529419"/>
                  </a:cubicBezTo>
                  <a:lnTo>
                    <a:pt x="876587" y="527114"/>
                  </a:lnTo>
                  <a:cubicBezTo>
                    <a:pt x="876587" y="527114"/>
                    <a:pt x="876417" y="527114"/>
                    <a:pt x="876417" y="527114"/>
                  </a:cubicBezTo>
                  <a:lnTo>
                    <a:pt x="875820" y="529333"/>
                  </a:lnTo>
                  <a:cubicBezTo>
                    <a:pt x="870274" y="528566"/>
                    <a:pt x="864643" y="527883"/>
                    <a:pt x="859097" y="527114"/>
                  </a:cubicBezTo>
                  <a:lnTo>
                    <a:pt x="859097" y="527114"/>
                  </a:lnTo>
                  <a:cubicBezTo>
                    <a:pt x="859097" y="527114"/>
                    <a:pt x="858927" y="527114"/>
                    <a:pt x="858927" y="527114"/>
                  </a:cubicBezTo>
                  <a:lnTo>
                    <a:pt x="858756" y="527114"/>
                  </a:lnTo>
                  <a:cubicBezTo>
                    <a:pt x="858756" y="527114"/>
                    <a:pt x="858756" y="527114"/>
                    <a:pt x="858756" y="527114"/>
                  </a:cubicBezTo>
                  <a:cubicBezTo>
                    <a:pt x="838451" y="525407"/>
                    <a:pt x="818060" y="523785"/>
                    <a:pt x="797754" y="521908"/>
                  </a:cubicBezTo>
                  <a:lnTo>
                    <a:pt x="796048" y="521737"/>
                  </a:lnTo>
                  <a:cubicBezTo>
                    <a:pt x="803470" y="520713"/>
                    <a:pt x="810978" y="519774"/>
                    <a:pt x="818486" y="518836"/>
                  </a:cubicBezTo>
                  <a:cubicBezTo>
                    <a:pt x="818657" y="518836"/>
                    <a:pt x="818572" y="518579"/>
                    <a:pt x="818486" y="518579"/>
                  </a:cubicBezTo>
                  <a:cubicBezTo>
                    <a:pt x="808760" y="519348"/>
                    <a:pt x="798949" y="520201"/>
                    <a:pt x="789223" y="521055"/>
                  </a:cubicBezTo>
                  <a:lnTo>
                    <a:pt x="776169" y="519689"/>
                  </a:lnTo>
                  <a:cubicBezTo>
                    <a:pt x="776169" y="519689"/>
                    <a:pt x="776084" y="519945"/>
                    <a:pt x="776169" y="519945"/>
                  </a:cubicBezTo>
                  <a:lnTo>
                    <a:pt x="784871" y="521396"/>
                  </a:lnTo>
                  <a:cubicBezTo>
                    <a:pt x="765760" y="523103"/>
                    <a:pt x="746649" y="524981"/>
                    <a:pt x="727624" y="527114"/>
                  </a:cubicBezTo>
                  <a:cubicBezTo>
                    <a:pt x="771221" y="519262"/>
                    <a:pt x="814732" y="511496"/>
                    <a:pt x="858329" y="503643"/>
                  </a:cubicBezTo>
                  <a:cubicBezTo>
                    <a:pt x="867117" y="505777"/>
                    <a:pt x="875990" y="507996"/>
                    <a:pt x="884778" y="509959"/>
                  </a:cubicBezTo>
                  <a:cubicBezTo>
                    <a:pt x="899282" y="513373"/>
                    <a:pt x="913871" y="516531"/>
                    <a:pt x="928546" y="519518"/>
                  </a:cubicBezTo>
                  <a:cubicBezTo>
                    <a:pt x="928034" y="521823"/>
                    <a:pt x="927607" y="524042"/>
                    <a:pt x="927096" y="526346"/>
                  </a:cubicBezTo>
                  <a:cubicBezTo>
                    <a:pt x="922147" y="525663"/>
                    <a:pt x="917199" y="524981"/>
                    <a:pt x="912250" y="524213"/>
                  </a:cubicBezTo>
                  <a:lnTo>
                    <a:pt x="912250" y="524213"/>
                  </a:lnTo>
                  <a:cubicBezTo>
                    <a:pt x="912250" y="524213"/>
                    <a:pt x="912080" y="524213"/>
                    <a:pt x="912080" y="524213"/>
                  </a:cubicBezTo>
                  <a:lnTo>
                    <a:pt x="911909" y="524213"/>
                  </a:lnTo>
                  <a:cubicBezTo>
                    <a:pt x="911909" y="524213"/>
                    <a:pt x="911909" y="524213"/>
                    <a:pt x="911909" y="524213"/>
                  </a:cubicBezTo>
                  <a:cubicBezTo>
                    <a:pt x="891177" y="522079"/>
                    <a:pt x="870359" y="519860"/>
                    <a:pt x="849627" y="516958"/>
                  </a:cubicBezTo>
                  <a:cubicBezTo>
                    <a:pt x="842290" y="515934"/>
                    <a:pt x="834953" y="514824"/>
                    <a:pt x="827615" y="513630"/>
                  </a:cubicBezTo>
                  <a:cubicBezTo>
                    <a:pt x="827530" y="513630"/>
                    <a:pt x="827445" y="513885"/>
                    <a:pt x="827615" y="513885"/>
                  </a:cubicBezTo>
                  <a:cubicBezTo>
                    <a:pt x="834867" y="515507"/>
                    <a:pt x="842205" y="517129"/>
                    <a:pt x="849542" y="518665"/>
                  </a:cubicBezTo>
                  <a:cubicBezTo>
                    <a:pt x="870018" y="523018"/>
                    <a:pt x="890580" y="526944"/>
                    <a:pt x="911397" y="529931"/>
                  </a:cubicBezTo>
                  <a:lnTo>
                    <a:pt x="911397" y="529931"/>
                  </a:lnTo>
                  <a:cubicBezTo>
                    <a:pt x="911397" y="529931"/>
                    <a:pt x="911397" y="529931"/>
                    <a:pt x="911397" y="529931"/>
                  </a:cubicBezTo>
                  <a:lnTo>
                    <a:pt x="911397" y="529931"/>
                  </a:lnTo>
                  <a:cubicBezTo>
                    <a:pt x="911397" y="529931"/>
                    <a:pt x="911397" y="529931"/>
                    <a:pt x="911397" y="529931"/>
                  </a:cubicBezTo>
                  <a:cubicBezTo>
                    <a:pt x="916260" y="530443"/>
                    <a:pt x="921209" y="530870"/>
                    <a:pt x="926157" y="531211"/>
                  </a:cubicBezTo>
                  <a:cubicBezTo>
                    <a:pt x="925901" y="532577"/>
                    <a:pt x="925645" y="533942"/>
                    <a:pt x="925389" y="535308"/>
                  </a:cubicBezTo>
                  <a:lnTo>
                    <a:pt x="919929" y="534710"/>
                  </a:lnTo>
                  <a:close/>
                  <a:moveTo>
                    <a:pt x="545471" y="565436"/>
                  </a:moveTo>
                  <a:lnTo>
                    <a:pt x="545471" y="565436"/>
                  </a:lnTo>
                  <a:cubicBezTo>
                    <a:pt x="545471" y="565436"/>
                    <a:pt x="545471" y="565436"/>
                    <a:pt x="545471" y="565436"/>
                  </a:cubicBezTo>
                  <a:lnTo>
                    <a:pt x="545471" y="565436"/>
                  </a:lnTo>
                  <a:cubicBezTo>
                    <a:pt x="545471" y="565436"/>
                    <a:pt x="545471" y="565436"/>
                    <a:pt x="545471" y="565436"/>
                  </a:cubicBezTo>
                  <a:cubicBezTo>
                    <a:pt x="555283" y="565351"/>
                    <a:pt x="565094" y="565180"/>
                    <a:pt x="574906" y="565094"/>
                  </a:cubicBezTo>
                  <a:lnTo>
                    <a:pt x="556733" y="567569"/>
                  </a:lnTo>
                  <a:cubicBezTo>
                    <a:pt x="556733" y="567569"/>
                    <a:pt x="556648" y="567826"/>
                    <a:pt x="556733" y="567826"/>
                  </a:cubicBezTo>
                  <a:lnTo>
                    <a:pt x="588471" y="564924"/>
                  </a:lnTo>
                  <a:cubicBezTo>
                    <a:pt x="594102" y="564924"/>
                    <a:pt x="599648" y="564839"/>
                    <a:pt x="605279" y="564753"/>
                  </a:cubicBezTo>
                  <a:cubicBezTo>
                    <a:pt x="605279" y="567057"/>
                    <a:pt x="605193" y="569276"/>
                    <a:pt x="605193" y="571496"/>
                  </a:cubicBezTo>
                  <a:cubicBezTo>
                    <a:pt x="596747" y="572776"/>
                    <a:pt x="588301" y="574141"/>
                    <a:pt x="579940" y="575422"/>
                  </a:cubicBezTo>
                  <a:lnTo>
                    <a:pt x="558610" y="578835"/>
                  </a:lnTo>
                  <a:cubicBezTo>
                    <a:pt x="553662" y="578835"/>
                    <a:pt x="548713" y="578835"/>
                    <a:pt x="543765" y="578835"/>
                  </a:cubicBezTo>
                  <a:cubicBezTo>
                    <a:pt x="543765" y="578835"/>
                    <a:pt x="543765" y="578835"/>
                    <a:pt x="543765" y="578835"/>
                  </a:cubicBezTo>
                  <a:cubicBezTo>
                    <a:pt x="543765" y="578835"/>
                    <a:pt x="543595" y="578835"/>
                    <a:pt x="543509" y="578835"/>
                  </a:cubicBezTo>
                  <a:cubicBezTo>
                    <a:pt x="543509" y="578835"/>
                    <a:pt x="543338" y="578835"/>
                    <a:pt x="543253" y="578835"/>
                  </a:cubicBezTo>
                  <a:lnTo>
                    <a:pt x="543253" y="578835"/>
                  </a:lnTo>
                  <a:cubicBezTo>
                    <a:pt x="513051" y="579775"/>
                    <a:pt x="482934" y="581054"/>
                    <a:pt x="452817" y="582250"/>
                  </a:cubicBezTo>
                  <a:lnTo>
                    <a:pt x="428075" y="583188"/>
                  </a:lnTo>
                  <a:cubicBezTo>
                    <a:pt x="428075" y="582591"/>
                    <a:pt x="428245" y="581993"/>
                    <a:pt x="428245" y="581396"/>
                  </a:cubicBezTo>
                  <a:cubicBezTo>
                    <a:pt x="458533" y="575848"/>
                    <a:pt x="488736" y="570386"/>
                    <a:pt x="519023" y="564839"/>
                  </a:cubicBezTo>
                  <a:cubicBezTo>
                    <a:pt x="527811" y="565009"/>
                    <a:pt x="536598" y="565180"/>
                    <a:pt x="545471" y="565436"/>
                  </a:cubicBezTo>
                  <a:close/>
                  <a:moveTo>
                    <a:pt x="623195" y="565436"/>
                  </a:moveTo>
                  <a:lnTo>
                    <a:pt x="623195" y="568764"/>
                  </a:lnTo>
                  <a:cubicBezTo>
                    <a:pt x="618844" y="569447"/>
                    <a:pt x="614493" y="570045"/>
                    <a:pt x="610142" y="570727"/>
                  </a:cubicBezTo>
                  <a:cubicBezTo>
                    <a:pt x="609630" y="568679"/>
                    <a:pt x="608947" y="566716"/>
                    <a:pt x="608350" y="564668"/>
                  </a:cubicBezTo>
                  <a:cubicBezTo>
                    <a:pt x="614663" y="564668"/>
                    <a:pt x="620977" y="564668"/>
                    <a:pt x="627291" y="564668"/>
                  </a:cubicBezTo>
                  <a:lnTo>
                    <a:pt x="650753" y="564839"/>
                  </a:lnTo>
                  <a:cubicBezTo>
                    <a:pt x="641880" y="566119"/>
                    <a:pt x="633007" y="567399"/>
                    <a:pt x="624049" y="568764"/>
                  </a:cubicBezTo>
                  <a:lnTo>
                    <a:pt x="623366" y="565521"/>
                  </a:lnTo>
                  <a:cubicBezTo>
                    <a:pt x="623366" y="565521"/>
                    <a:pt x="623110" y="565521"/>
                    <a:pt x="623110" y="565521"/>
                  </a:cubicBezTo>
                  <a:close/>
                  <a:moveTo>
                    <a:pt x="638723" y="601112"/>
                  </a:moveTo>
                  <a:lnTo>
                    <a:pt x="638723" y="601112"/>
                  </a:lnTo>
                  <a:cubicBezTo>
                    <a:pt x="638723" y="601112"/>
                    <a:pt x="638723" y="601112"/>
                    <a:pt x="638723" y="601112"/>
                  </a:cubicBezTo>
                  <a:lnTo>
                    <a:pt x="638723" y="601112"/>
                  </a:lnTo>
                  <a:cubicBezTo>
                    <a:pt x="638979" y="602477"/>
                    <a:pt x="639235" y="603842"/>
                    <a:pt x="639576" y="605294"/>
                  </a:cubicBezTo>
                  <a:cubicBezTo>
                    <a:pt x="636249" y="605720"/>
                    <a:pt x="632921" y="606062"/>
                    <a:pt x="629679" y="606488"/>
                  </a:cubicBezTo>
                  <a:cubicBezTo>
                    <a:pt x="629679" y="602818"/>
                    <a:pt x="629594" y="599148"/>
                    <a:pt x="629424" y="595478"/>
                  </a:cubicBezTo>
                  <a:cubicBezTo>
                    <a:pt x="629424" y="595478"/>
                    <a:pt x="629424" y="595478"/>
                    <a:pt x="629424" y="595478"/>
                  </a:cubicBezTo>
                  <a:cubicBezTo>
                    <a:pt x="629424" y="595478"/>
                    <a:pt x="629424" y="595478"/>
                    <a:pt x="629424" y="595478"/>
                  </a:cubicBezTo>
                  <a:cubicBezTo>
                    <a:pt x="629424" y="595478"/>
                    <a:pt x="629424" y="595478"/>
                    <a:pt x="629424" y="595478"/>
                  </a:cubicBezTo>
                  <a:cubicBezTo>
                    <a:pt x="629424" y="595478"/>
                    <a:pt x="629424" y="595478"/>
                    <a:pt x="629424" y="595478"/>
                  </a:cubicBezTo>
                  <a:cubicBezTo>
                    <a:pt x="629082" y="593174"/>
                    <a:pt x="628656" y="590870"/>
                    <a:pt x="628144" y="588565"/>
                  </a:cubicBezTo>
                  <a:cubicBezTo>
                    <a:pt x="631727" y="588309"/>
                    <a:pt x="635311" y="587968"/>
                    <a:pt x="638808" y="587712"/>
                  </a:cubicBezTo>
                  <a:cubicBezTo>
                    <a:pt x="638638" y="592235"/>
                    <a:pt x="638553" y="596673"/>
                    <a:pt x="638808" y="601197"/>
                  </a:cubicBezTo>
                  <a:lnTo>
                    <a:pt x="638808" y="601197"/>
                  </a:lnTo>
                  <a:close/>
                  <a:moveTo>
                    <a:pt x="627546" y="585578"/>
                  </a:moveTo>
                  <a:cubicBezTo>
                    <a:pt x="627291" y="584212"/>
                    <a:pt x="627035" y="582847"/>
                    <a:pt x="626693" y="581567"/>
                  </a:cubicBezTo>
                  <a:cubicBezTo>
                    <a:pt x="629167" y="581481"/>
                    <a:pt x="631642" y="581396"/>
                    <a:pt x="634116" y="581225"/>
                  </a:cubicBezTo>
                  <a:lnTo>
                    <a:pt x="639150" y="581054"/>
                  </a:lnTo>
                  <a:cubicBezTo>
                    <a:pt x="639150" y="581993"/>
                    <a:pt x="639065" y="583017"/>
                    <a:pt x="638979" y="583957"/>
                  </a:cubicBezTo>
                  <a:cubicBezTo>
                    <a:pt x="635140" y="584469"/>
                    <a:pt x="631300" y="585066"/>
                    <a:pt x="627546" y="585578"/>
                  </a:cubicBezTo>
                  <a:close/>
                  <a:moveTo>
                    <a:pt x="623366" y="586176"/>
                  </a:moveTo>
                  <a:cubicBezTo>
                    <a:pt x="619185" y="586773"/>
                    <a:pt x="615090" y="587370"/>
                    <a:pt x="610909" y="587968"/>
                  </a:cubicBezTo>
                  <a:cubicBezTo>
                    <a:pt x="610909" y="586005"/>
                    <a:pt x="610995" y="584127"/>
                    <a:pt x="611080" y="582164"/>
                  </a:cubicBezTo>
                  <a:cubicBezTo>
                    <a:pt x="615175" y="581993"/>
                    <a:pt x="619271" y="581823"/>
                    <a:pt x="623366" y="581652"/>
                  </a:cubicBezTo>
                  <a:cubicBezTo>
                    <a:pt x="623366" y="583188"/>
                    <a:pt x="623366" y="584639"/>
                    <a:pt x="623366" y="586176"/>
                  </a:cubicBezTo>
                  <a:close/>
                  <a:moveTo>
                    <a:pt x="611080" y="579262"/>
                  </a:moveTo>
                  <a:cubicBezTo>
                    <a:pt x="611080" y="577641"/>
                    <a:pt x="611080" y="576019"/>
                    <a:pt x="611080" y="574482"/>
                  </a:cubicBezTo>
                  <a:cubicBezTo>
                    <a:pt x="611080" y="574482"/>
                    <a:pt x="611080" y="574482"/>
                    <a:pt x="611080" y="574482"/>
                  </a:cubicBezTo>
                  <a:cubicBezTo>
                    <a:pt x="611080" y="574482"/>
                    <a:pt x="611080" y="574482"/>
                    <a:pt x="611080" y="574482"/>
                  </a:cubicBezTo>
                  <a:cubicBezTo>
                    <a:pt x="611080" y="574482"/>
                    <a:pt x="611080" y="574482"/>
                    <a:pt x="611080" y="574482"/>
                  </a:cubicBezTo>
                  <a:cubicBezTo>
                    <a:pt x="611080" y="574482"/>
                    <a:pt x="611080" y="574482"/>
                    <a:pt x="611080" y="574482"/>
                  </a:cubicBezTo>
                  <a:cubicBezTo>
                    <a:pt x="611080" y="574312"/>
                    <a:pt x="610995" y="574141"/>
                    <a:pt x="610909" y="573970"/>
                  </a:cubicBezTo>
                  <a:cubicBezTo>
                    <a:pt x="615005" y="573544"/>
                    <a:pt x="619185" y="573117"/>
                    <a:pt x="623281" y="572691"/>
                  </a:cubicBezTo>
                  <a:lnTo>
                    <a:pt x="623281" y="573629"/>
                  </a:lnTo>
                  <a:cubicBezTo>
                    <a:pt x="623281" y="575592"/>
                    <a:pt x="623281" y="577555"/>
                    <a:pt x="623281" y="579518"/>
                  </a:cubicBezTo>
                  <a:cubicBezTo>
                    <a:pt x="619185" y="579518"/>
                    <a:pt x="615090" y="579518"/>
                    <a:pt x="611080" y="579433"/>
                  </a:cubicBezTo>
                  <a:close/>
                  <a:moveTo>
                    <a:pt x="605279" y="575251"/>
                  </a:moveTo>
                  <a:cubicBezTo>
                    <a:pt x="605620" y="576616"/>
                    <a:pt x="605961" y="577897"/>
                    <a:pt x="606302" y="579262"/>
                  </a:cubicBezTo>
                  <a:cubicBezTo>
                    <a:pt x="592652" y="579092"/>
                    <a:pt x="579001" y="579006"/>
                    <a:pt x="565350" y="578921"/>
                  </a:cubicBezTo>
                  <a:lnTo>
                    <a:pt x="580366" y="577214"/>
                  </a:lnTo>
                  <a:cubicBezTo>
                    <a:pt x="588642" y="576275"/>
                    <a:pt x="597003" y="575422"/>
                    <a:pt x="605279" y="574568"/>
                  </a:cubicBezTo>
                  <a:cubicBezTo>
                    <a:pt x="605279" y="574824"/>
                    <a:pt x="605279" y="575080"/>
                    <a:pt x="605279" y="575336"/>
                  </a:cubicBezTo>
                  <a:lnTo>
                    <a:pt x="605279" y="575336"/>
                  </a:lnTo>
                  <a:cubicBezTo>
                    <a:pt x="605279" y="575336"/>
                    <a:pt x="605279" y="575336"/>
                    <a:pt x="605279" y="575336"/>
                  </a:cubicBezTo>
                  <a:lnTo>
                    <a:pt x="605279" y="575336"/>
                  </a:lnTo>
                  <a:cubicBezTo>
                    <a:pt x="605279" y="575336"/>
                    <a:pt x="605279" y="575336"/>
                    <a:pt x="605279" y="575336"/>
                  </a:cubicBezTo>
                  <a:close/>
                  <a:moveTo>
                    <a:pt x="424918" y="583786"/>
                  </a:moveTo>
                  <a:cubicBezTo>
                    <a:pt x="423980" y="587285"/>
                    <a:pt x="422956" y="590699"/>
                    <a:pt x="422017" y="594198"/>
                  </a:cubicBezTo>
                  <a:cubicBezTo>
                    <a:pt x="417495" y="594369"/>
                    <a:pt x="412974" y="594625"/>
                    <a:pt x="408452" y="594795"/>
                  </a:cubicBezTo>
                  <a:cubicBezTo>
                    <a:pt x="408708" y="591467"/>
                    <a:pt x="408964" y="588224"/>
                    <a:pt x="409305" y="584895"/>
                  </a:cubicBezTo>
                  <a:cubicBezTo>
                    <a:pt x="414680" y="583957"/>
                    <a:pt x="420055" y="582932"/>
                    <a:pt x="425430" y="581993"/>
                  </a:cubicBezTo>
                  <a:cubicBezTo>
                    <a:pt x="425260" y="582420"/>
                    <a:pt x="425174" y="582932"/>
                    <a:pt x="425003" y="583359"/>
                  </a:cubicBezTo>
                  <a:lnTo>
                    <a:pt x="420652" y="583529"/>
                  </a:lnTo>
                  <a:cubicBezTo>
                    <a:pt x="420652" y="583529"/>
                    <a:pt x="420482" y="583786"/>
                    <a:pt x="420652" y="583786"/>
                  </a:cubicBezTo>
                  <a:lnTo>
                    <a:pt x="424833" y="583786"/>
                  </a:lnTo>
                  <a:close/>
                  <a:moveTo>
                    <a:pt x="419799" y="602818"/>
                  </a:moveTo>
                  <a:cubicBezTo>
                    <a:pt x="419799" y="602818"/>
                    <a:pt x="419799" y="602818"/>
                    <a:pt x="419799" y="602818"/>
                  </a:cubicBezTo>
                  <a:cubicBezTo>
                    <a:pt x="419799" y="602818"/>
                    <a:pt x="419799" y="602818"/>
                    <a:pt x="419799" y="602818"/>
                  </a:cubicBezTo>
                  <a:cubicBezTo>
                    <a:pt x="419799" y="602818"/>
                    <a:pt x="419799" y="602818"/>
                    <a:pt x="419799" y="602818"/>
                  </a:cubicBezTo>
                  <a:cubicBezTo>
                    <a:pt x="419628" y="604013"/>
                    <a:pt x="419458" y="605123"/>
                    <a:pt x="419287" y="606318"/>
                  </a:cubicBezTo>
                  <a:cubicBezTo>
                    <a:pt x="415362" y="606488"/>
                    <a:pt x="411438" y="606659"/>
                    <a:pt x="407599" y="606830"/>
                  </a:cubicBezTo>
                  <a:cubicBezTo>
                    <a:pt x="407769" y="604013"/>
                    <a:pt x="408025" y="601112"/>
                    <a:pt x="408196" y="598295"/>
                  </a:cubicBezTo>
                  <a:cubicBezTo>
                    <a:pt x="412462" y="598295"/>
                    <a:pt x="416728" y="598295"/>
                    <a:pt x="420994" y="598380"/>
                  </a:cubicBezTo>
                  <a:cubicBezTo>
                    <a:pt x="420567" y="599917"/>
                    <a:pt x="420226" y="601367"/>
                    <a:pt x="419885" y="602904"/>
                  </a:cubicBezTo>
                  <a:cubicBezTo>
                    <a:pt x="419885" y="602904"/>
                    <a:pt x="419885" y="602904"/>
                    <a:pt x="419885" y="602904"/>
                  </a:cubicBezTo>
                  <a:close/>
                  <a:moveTo>
                    <a:pt x="408025" y="640628"/>
                  </a:moveTo>
                  <a:lnTo>
                    <a:pt x="408025" y="640628"/>
                  </a:lnTo>
                  <a:cubicBezTo>
                    <a:pt x="408025" y="640628"/>
                    <a:pt x="407940" y="640628"/>
                    <a:pt x="407855" y="640628"/>
                  </a:cubicBezTo>
                  <a:cubicBezTo>
                    <a:pt x="407855" y="640628"/>
                    <a:pt x="407769" y="640628"/>
                    <a:pt x="407684" y="640628"/>
                  </a:cubicBezTo>
                  <a:lnTo>
                    <a:pt x="407684" y="640628"/>
                  </a:lnTo>
                  <a:cubicBezTo>
                    <a:pt x="406404" y="640798"/>
                    <a:pt x="405039" y="640884"/>
                    <a:pt x="403759" y="641055"/>
                  </a:cubicBezTo>
                  <a:cubicBezTo>
                    <a:pt x="404271" y="635592"/>
                    <a:pt x="404954" y="630130"/>
                    <a:pt x="405636" y="624667"/>
                  </a:cubicBezTo>
                  <a:cubicBezTo>
                    <a:pt x="409476" y="624667"/>
                    <a:pt x="413230" y="624583"/>
                    <a:pt x="417069" y="624497"/>
                  </a:cubicBezTo>
                  <a:cubicBezTo>
                    <a:pt x="416813" y="626545"/>
                    <a:pt x="416642" y="628508"/>
                    <a:pt x="416386" y="630556"/>
                  </a:cubicBezTo>
                  <a:lnTo>
                    <a:pt x="415192" y="640286"/>
                  </a:lnTo>
                  <a:cubicBezTo>
                    <a:pt x="412803" y="640372"/>
                    <a:pt x="410414" y="640457"/>
                    <a:pt x="408025" y="640628"/>
                  </a:cubicBezTo>
                  <a:close/>
                  <a:moveTo>
                    <a:pt x="371339" y="668195"/>
                  </a:moveTo>
                  <a:lnTo>
                    <a:pt x="371168" y="668195"/>
                  </a:lnTo>
                  <a:cubicBezTo>
                    <a:pt x="371168" y="668195"/>
                    <a:pt x="371168" y="668195"/>
                    <a:pt x="371168" y="668195"/>
                  </a:cubicBezTo>
                  <a:cubicBezTo>
                    <a:pt x="370315" y="668281"/>
                    <a:pt x="369376" y="668366"/>
                    <a:pt x="368523" y="668451"/>
                  </a:cubicBezTo>
                  <a:cubicBezTo>
                    <a:pt x="369035" y="661623"/>
                    <a:pt x="369547" y="654710"/>
                    <a:pt x="369888" y="647882"/>
                  </a:cubicBezTo>
                  <a:cubicBezTo>
                    <a:pt x="374239" y="647712"/>
                    <a:pt x="378676" y="647626"/>
                    <a:pt x="383027" y="647456"/>
                  </a:cubicBezTo>
                  <a:cubicBezTo>
                    <a:pt x="383027" y="653430"/>
                    <a:pt x="383027" y="659404"/>
                    <a:pt x="383027" y="665379"/>
                  </a:cubicBezTo>
                  <a:lnTo>
                    <a:pt x="383027" y="667598"/>
                  </a:lnTo>
                  <a:cubicBezTo>
                    <a:pt x="379103" y="667769"/>
                    <a:pt x="375263" y="668025"/>
                    <a:pt x="371339" y="668195"/>
                  </a:cubicBezTo>
                  <a:lnTo>
                    <a:pt x="371339" y="668195"/>
                  </a:lnTo>
                  <a:cubicBezTo>
                    <a:pt x="371339" y="668195"/>
                    <a:pt x="371168" y="668195"/>
                    <a:pt x="371168" y="668195"/>
                  </a:cubicBezTo>
                  <a:close/>
                  <a:moveTo>
                    <a:pt x="353507" y="697299"/>
                  </a:moveTo>
                  <a:cubicBezTo>
                    <a:pt x="353337" y="689788"/>
                    <a:pt x="353081" y="682363"/>
                    <a:pt x="352996" y="674852"/>
                  </a:cubicBezTo>
                  <a:cubicBezTo>
                    <a:pt x="356750" y="674682"/>
                    <a:pt x="360589" y="674511"/>
                    <a:pt x="364343" y="674340"/>
                  </a:cubicBezTo>
                  <a:cubicBezTo>
                    <a:pt x="364428" y="681766"/>
                    <a:pt x="364514" y="689106"/>
                    <a:pt x="364599" y="696531"/>
                  </a:cubicBezTo>
                  <a:cubicBezTo>
                    <a:pt x="360930" y="696787"/>
                    <a:pt x="357176" y="697043"/>
                    <a:pt x="353507" y="697299"/>
                  </a:cubicBezTo>
                  <a:close/>
                  <a:moveTo>
                    <a:pt x="306925" y="689020"/>
                  </a:moveTo>
                  <a:cubicBezTo>
                    <a:pt x="308204" y="685692"/>
                    <a:pt x="309399" y="682278"/>
                    <a:pt x="310593" y="678864"/>
                  </a:cubicBezTo>
                  <a:cubicBezTo>
                    <a:pt x="311446" y="683302"/>
                    <a:pt x="312470" y="687655"/>
                    <a:pt x="313494" y="692093"/>
                  </a:cubicBezTo>
                  <a:lnTo>
                    <a:pt x="314859" y="698665"/>
                  </a:lnTo>
                  <a:cubicBezTo>
                    <a:pt x="314859" y="698665"/>
                    <a:pt x="315115" y="698665"/>
                    <a:pt x="315115" y="698665"/>
                  </a:cubicBezTo>
                  <a:lnTo>
                    <a:pt x="315115" y="692007"/>
                  </a:lnTo>
                  <a:cubicBezTo>
                    <a:pt x="315286" y="686630"/>
                    <a:pt x="315541" y="681168"/>
                    <a:pt x="315456" y="675792"/>
                  </a:cubicBezTo>
                  <a:cubicBezTo>
                    <a:pt x="319039" y="675792"/>
                    <a:pt x="322623" y="675621"/>
                    <a:pt x="326206" y="675621"/>
                  </a:cubicBezTo>
                  <a:cubicBezTo>
                    <a:pt x="327486" y="683558"/>
                    <a:pt x="328766" y="691410"/>
                    <a:pt x="330045" y="699347"/>
                  </a:cubicBezTo>
                  <a:cubicBezTo>
                    <a:pt x="320063" y="700799"/>
                    <a:pt x="310081" y="702420"/>
                    <a:pt x="300099" y="704127"/>
                  </a:cubicBezTo>
                  <a:cubicBezTo>
                    <a:pt x="302488" y="699177"/>
                    <a:pt x="304706" y="694227"/>
                    <a:pt x="306925" y="689191"/>
                  </a:cubicBezTo>
                  <a:lnTo>
                    <a:pt x="306925" y="689191"/>
                  </a:lnTo>
                  <a:cubicBezTo>
                    <a:pt x="306925" y="689191"/>
                    <a:pt x="306925" y="689191"/>
                    <a:pt x="306925" y="689191"/>
                  </a:cubicBezTo>
                  <a:lnTo>
                    <a:pt x="306925" y="689191"/>
                  </a:lnTo>
                  <a:cubicBezTo>
                    <a:pt x="306925" y="689191"/>
                    <a:pt x="306925" y="689191"/>
                    <a:pt x="306925" y="689191"/>
                  </a:cubicBezTo>
                  <a:close/>
                  <a:moveTo>
                    <a:pt x="324756" y="628850"/>
                  </a:moveTo>
                  <a:lnTo>
                    <a:pt x="327145" y="617925"/>
                  </a:lnTo>
                  <a:lnTo>
                    <a:pt x="329278" y="607000"/>
                  </a:lnTo>
                  <a:cubicBezTo>
                    <a:pt x="329278" y="607000"/>
                    <a:pt x="329021" y="606830"/>
                    <a:pt x="329021" y="607000"/>
                  </a:cubicBezTo>
                  <a:lnTo>
                    <a:pt x="326206" y="617754"/>
                  </a:lnTo>
                  <a:lnTo>
                    <a:pt x="323988" y="625350"/>
                  </a:lnTo>
                  <a:cubicBezTo>
                    <a:pt x="323305" y="621254"/>
                    <a:pt x="322623" y="617157"/>
                    <a:pt x="321940" y="613060"/>
                  </a:cubicBezTo>
                  <a:lnTo>
                    <a:pt x="319807" y="600002"/>
                  </a:lnTo>
                  <a:cubicBezTo>
                    <a:pt x="327486" y="600685"/>
                    <a:pt x="334567" y="598636"/>
                    <a:pt x="341734" y="597356"/>
                  </a:cubicBezTo>
                  <a:cubicBezTo>
                    <a:pt x="343696" y="597015"/>
                    <a:pt x="345573" y="596673"/>
                    <a:pt x="347535" y="596332"/>
                  </a:cubicBezTo>
                  <a:lnTo>
                    <a:pt x="347279" y="605037"/>
                  </a:lnTo>
                  <a:cubicBezTo>
                    <a:pt x="347279" y="606318"/>
                    <a:pt x="347279" y="607683"/>
                    <a:pt x="347194" y="608964"/>
                  </a:cubicBezTo>
                  <a:lnTo>
                    <a:pt x="341478" y="609134"/>
                  </a:lnTo>
                  <a:cubicBezTo>
                    <a:pt x="341478" y="609134"/>
                    <a:pt x="341307" y="609390"/>
                    <a:pt x="341478" y="609390"/>
                  </a:cubicBezTo>
                  <a:lnTo>
                    <a:pt x="347194" y="609390"/>
                  </a:lnTo>
                  <a:cubicBezTo>
                    <a:pt x="347023" y="614511"/>
                    <a:pt x="346938" y="619547"/>
                    <a:pt x="346853" y="624497"/>
                  </a:cubicBezTo>
                  <a:lnTo>
                    <a:pt x="328510" y="625607"/>
                  </a:lnTo>
                  <a:cubicBezTo>
                    <a:pt x="328510" y="625607"/>
                    <a:pt x="328424" y="625862"/>
                    <a:pt x="328510" y="625862"/>
                  </a:cubicBezTo>
                  <a:lnTo>
                    <a:pt x="346853" y="625607"/>
                  </a:lnTo>
                  <a:cubicBezTo>
                    <a:pt x="346768" y="632947"/>
                    <a:pt x="346682" y="640286"/>
                    <a:pt x="346768" y="647626"/>
                  </a:cubicBezTo>
                  <a:lnTo>
                    <a:pt x="333202" y="649162"/>
                  </a:lnTo>
                  <a:cubicBezTo>
                    <a:pt x="333202" y="649162"/>
                    <a:pt x="333202" y="649419"/>
                    <a:pt x="333202" y="649419"/>
                  </a:cubicBezTo>
                  <a:lnTo>
                    <a:pt x="346768" y="648907"/>
                  </a:lnTo>
                  <a:cubicBezTo>
                    <a:pt x="346768" y="651382"/>
                    <a:pt x="346768" y="653857"/>
                    <a:pt x="346768" y="656332"/>
                  </a:cubicBezTo>
                  <a:lnTo>
                    <a:pt x="346768" y="656332"/>
                  </a:lnTo>
                  <a:cubicBezTo>
                    <a:pt x="346768" y="656332"/>
                    <a:pt x="346768" y="656332"/>
                    <a:pt x="346768" y="656332"/>
                  </a:cubicBezTo>
                  <a:lnTo>
                    <a:pt x="346768" y="656332"/>
                  </a:lnTo>
                  <a:cubicBezTo>
                    <a:pt x="347109" y="661197"/>
                    <a:pt x="347535" y="665976"/>
                    <a:pt x="347962" y="670841"/>
                  </a:cubicBezTo>
                  <a:cubicBezTo>
                    <a:pt x="342246" y="671439"/>
                    <a:pt x="336615" y="672036"/>
                    <a:pt x="330899" y="672633"/>
                  </a:cubicBezTo>
                  <a:cubicBezTo>
                    <a:pt x="330643" y="669817"/>
                    <a:pt x="330387" y="666915"/>
                    <a:pt x="330131" y="664098"/>
                  </a:cubicBezTo>
                  <a:cubicBezTo>
                    <a:pt x="330131" y="664098"/>
                    <a:pt x="330131" y="664098"/>
                    <a:pt x="330131" y="664098"/>
                  </a:cubicBezTo>
                  <a:cubicBezTo>
                    <a:pt x="330131" y="664098"/>
                    <a:pt x="330131" y="664098"/>
                    <a:pt x="330131" y="664013"/>
                  </a:cubicBezTo>
                  <a:cubicBezTo>
                    <a:pt x="330131" y="664013"/>
                    <a:pt x="330131" y="664013"/>
                    <a:pt x="330131" y="663928"/>
                  </a:cubicBezTo>
                  <a:cubicBezTo>
                    <a:pt x="330131" y="663928"/>
                    <a:pt x="330131" y="663928"/>
                    <a:pt x="330131" y="663928"/>
                  </a:cubicBezTo>
                  <a:cubicBezTo>
                    <a:pt x="328424" y="652406"/>
                    <a:pt x="326547" y="640969"/>
                    <a:pt x="324670" y="629532"/>
                  </a:cubicBezTo>
                  <a:cubicBezTo>
                    <a:pt x="324670" y="629447"/>
                    <a:pt x="324670" y="629362"/>
                    <a:pt x="324670" y="629191"/>
                  </a:cubicBezTo>
                  <a:close/>
                  <a:moveTo>
                    <a:pt x="992875" y="463529"/>
                  </a:moveTo>
                  <a:lnTo>
                    <a:pt x="991936" y="461908"/>
                  </a:lnTo>
                  <a:lnTo>
                    <a:pt x="1000895" y="463529"/>
                  </a:lnTo>
                  <a:lnTo>
                    <a:pt x="1017020" y="466602"/>
                  </a:lnTo>
                  <a:cubicBezTo>
                    <a:pt x="1022053" y="467627"/>
                    <a:pt x="1027087" y="468736"/>
                    <a:pt x="1032206" y="469846"/>
                  </a:cubicBezTo>
                  <a:cubicBezTo>
                    <a:pt x="1032548" y="470699"/>
                    <a:pt x="1032974" y="471552"/>
                    <a:pt x="1033315" y="472321"/>
                  </a:cubicBezTo>
                  <a:lnTo>
                    <a:pt x="1036728" y="479917"/>
                  </a:lnTo>
                  <a:cubicBezTo>
                    <a:pt x="1037923" y="482648"/>
                    <a:pt x="1039117" y="485294"/>
                    <a:pt x="1040311" y="488025"/>
                  </a:cubicBezTo>
                  <a:cubicBezTo>
                    <a:pt x="1033401" y="487000"/>
                    <a:pt x="1026490" y="485976"/>
                    <a:pt x="1019665" y="485037"/>
                  </a:cubicBezTo>
                  <a:lnTo>
                    <a:pt x="1015654" y="477441"/>
                  </a:lnTo>
                  <a:cubicBezTo>
                    <a:pt x="1015654" y="477441"/>
                    <a:pt x="1015399" y="477441"/>
                    <a:pt x="1015399" y="477527"/>
                  </a:cubicBezTo>
                  <a:lnTo>
                    <a:pt x="1018470" y="484867"/>
                  </a:lnTo>
                  <a:cubicBezTo>
                    <a:pt x="1012754" y="484013"/>
                    <a:pt x="1007038" y="483245"/>
                    <a:pt x="1001321" y="482392"/>
                  </a:cubicBezTo>
                  <a:cubicBezTo>
                    <a:pt x="999871" y="479405"/>
                    <a:pt x="998506" y="476417"/>
                    <a:pt x="997055" y="473430"/>
                  </a:cubicBezTo>
                  <a:lnTo>
                    <a:pt x="992363" y="463445"/>
                  </a:lnTo>
                  <a:lnTo>
                    <a:pt x="992534" y="463700"/>
                  </a:lnTo>
                  <a:cubicBezTo>
                    <a:pt x="992534" y="463700"/>
                    <a:pt x="992789" y="463700"/>
                    <a:pt x="992789" y="463529"/>
                  </a:cubicBezTo>
                  <a:close/>
                  <a:moveTo>
                    <a:pt x="1102849" y="509789"/>
                  </a:moveTo>
                  <a:lnTo>
                    <a:pt x="1102849" y="509789"/>
                  </a:lnTo>
                  <a:cubicBezTo>
                    <a:pt x="1102849" y="509789"/>
                    <a:pt x="1102849" y="509789"/>
                    <a:pt x="1102849" y="509789"/>
                  </a:cubicBezTo>
                  <a:lnTo>
                    <a:pt x="1102849" y="509789"/>
                  </a:lnTo>
                  <a:cubicBezTo>
                    <a:pt x="1103532" y="511581"/>
                    <a:pt x="1104299" y="513373"/>
                    <a:pt x="1104982" y="515166"/>
                  </a:cubicBezTo>
                  <a:cubicBezTo>
                    <a:pt x="1096621" y="513800"/>
                    <a:pt x="1088259" y="512349"/>
                    <a:pt x="1079899" y="510983"/>
                  </a:cubicBezTo>
                  <a:lnTo>
                    <a:pt x="1079899" y="510983"/>
                  </a:lnTo>
                  <a:cubicBezTo>
                    <a:pt x="1079899" y="510983"/>
                    <a:pt x="1079899" y="510813"/>
                    <a:pt x="1079899" y="510813"/>
                  </a:cubicBezTo>
                  <a:lnTo>
                    <a:pt x="1079899" y="510813"/>
                  </a:lnTo>
                  <a:cubicBezTo>
                    <a:pt x="1078192" y="506801"/>
                    <a:pt x="1076486" y="502876"/>
                    <a:pt x="1074694" y="498864"/>
                  </a:cubicBezTo>
                  <a:cubicBezTo>
                    <a:pt x="1083311" y="500144"/>
                    <a:pt x="1091843" y="501424"/>
                    <a:pt x="1100460" y="502705"/>
                  </a:cubicBezTo>
                  <a:cubicBezTo>
                    <a:pt x="1101228" y="505009"/>
                    <a:pt x="1102081" y="507399"/>
                    <a:pt x="1102849" y="509703"/>
                  </a:cubicBezTo>
                  <a:lnTo>
                    <a:pt x="1102849" y="509703"/>
                  </a:lnTo>
                  <a:close/>
                  <a:moveTo>
                    <a:pt x="1053877" y="506545"/>
                  </a:moveTo>
                  <a:cubicBezTo>
                    <a:pt x="1051573" y="502448"/>
                    <a:pt x="1049269" y="498352"/>
                    <a:pt x="1046966" y="494341"/>
                  </a:cubicBezTo>
                  <a:cubicBezTo>
                    <a:pt x="1052000" y="495279"/>
                    <a:pt x="1057119" y="496218"/>
                    <a:pt x="1062152" y="497072"/>
                  </a:cubicBezTo>
                  <a:cubicBezTo>
                    <a:pt x="1062152" y="497072"/>
                    <a:pt x="1062152" y="497072"/>
                    <a:pt x="1062152" y="497072"/>
                  </a:cubicBezTo>
                  <a:cubicBezTo>
                    <a:pt x="1062152" y="497072"/>
                    <a:pt x="1062152" y="497072"/>
                    <a:pt x="1062152" y="497072"/>
                  </a:cubicBezTo>
                  <a:cubicBezTo>
                    <a:pt x="1062152" y="497072"/>
                    <a:pt x="1062152" y="497072"/>
                    <a:pt x="1062152" y="497072"/>
                  </a:cubicBezTo>
                  <a:lnTo>
                    <a:pt x="1062152" y="497072"/>
                  </a:lnTo>
                  <a:cubicBezTo>
                    <a:pt x="1064456" y="497413"/>
                    <a:pt x="1066675" y="497754"/>
                    <a:pt x="1068978" y="498096"/>
                  </a:cubicBezTo>
                  <a:cubicBezTo>
                    <a:pt x="1070428" y="502022"/>
                    <a:pt x="1071793" y="505948"/>
                    <a:pt x="1073244" y="509874"/>
                  </a:cubicBezTo>
                  <a:cubicBezTo>
                    <a:pt x="1066760" y="508765"/>
                    <a:pt x="1060276" y="507655"/>
                    <a:pt x="1053706" y="506545"/>
                  </a:cubicBezTo>
                  <a:close/>
                  <a:moveTo>
                    <a:pt x="1037240" y="517726"/>
                  </a:moveTo>
                  <a:cubicBezTo>
                    <a:pt x="1035619" y="514654"/>
                    <a:pt x="1033998" y="511581"/>
                    <a:pt x="1032291" y="508508"/>
                  </a:cubicBezTo>
                  <a:cubicBezTo>
                    <a:pt x="1038434" y="509362"/>
                    <a:pt x="1044662" y="510301"/>
                    <a:pt x="1050806" y="511069"/>
                  </a:cubicBezTo>
                  <a:cubicBezTo>
                    <a:pt x="1052256" y="514312"/>
                    <a:pt x="1053792" y="517555"/>
                    <a:pt x="1055327" y="520798"/>
                  </a:cubicBezTo>
                  <a:cubicBezTo>
                    <a:pt x="1049269" y="519774"/>
                    <a:pt x="1043212" y="518750"/>
                    <a:pt x="1037240" y="517641"/>
                  </a:cubicBezTo>
                  <a:close/>
                  <a:moveTo>
                    <a:pt x="986391" y="509191"/>
                  </a:moveTo>
                  <a:lnTo>
                    <a:pt x="986391" y="509191"/>
                  </a:lnTo>
                  <a:cubicBezTo>
                    <a:pt x="986391" y="509191"/>
                    <a:pt x="986135" y="509191"/>
                    <a:pt x="986135" y="509191"/>
                  </a:cubicBezTo>
                  <a:lnTo>
                    <a:pt x="985879" y="509191"/>
                  </a:lnTo>
                  <a:cubicBezTo>
                    <a:pt x="985879" y="509191"/>
                    <a:pt x="985879" y="509191"/>
                    <a:pt x="985879" y="509191"/>
                  </a:cubicBezTo>
                  <a:cubicBezTo>
                    <a:pt x="980760" y="508508"/>
                    <a:pt x="975641" y="507825"/>
                    <a:pt x="970522" y="507228"/>
                  </a:cubicBezTo>
                  <a:cubicBezTo>
                    <a:pt x="968303" y="503558"/>
                    <a:pt x="966000" y="499888"/>
                    <a:pt x="963782" y="496218"/>
                  </a:cubicBezTo>
                  <a:cubicBezTo>
                    <a:pt x="971716" y="497754"/>
                    <a:pt x="979651" y="499291"/>
                    <a:pt x="987585" y="500742"/>
                  </a:cubicBezTo>
                  <a:cubicBezTo>
                    <a:pt x="988951" y="503900"/>
                    <a:pt x="990315" y="506972"/>
                    <a:pt x="991766" y="510130"/>
                  </a:cubicBezTo>
                  <a:cubicBezTo>
                    <a:pt x="989974" y="509874"/>
                    <a:pt x="988183" y="509532"/>
                    <a:pt x="986391" y="509277"/>
                  </a:cubicBezTo>
                  <a:close/>
                  <a:moveTo>
                    <a:pt x="944671" y="514397"/>
                  </a:moveTo>
                  <a:lnTo>
                    <a:pt x="944159" y="517897"/>
                  </a:lnTo>
                  <a:cubicBezTo>
                    <a:pt x="939893" y="517299"/>
                    <a:pt x="935712" y="516702"/>
                    <a:pt x="931446" y="516019"/>
                  </a:cubicBezTo>
                  <a:cubicBezTo>
                    <a:pt x="931532" y="514909"/>
                    <a:pt x="931617" y="513714"/>
                    <a:pt x="931703" y="512605"/>
                  </a:cubicBezTo>
                  <a:cubicBezTo>
                    <a:pt x="931873" y="510386"/>
                    <a:pt x="932129" y="508167"/>
                    <a:pt x="932385" y="506033"/>
                  </a:cubicBezTo>
                  <a:cubicBezTo>
                    <a:pt x="942111" y="507740"/>
                    <a:pt x="951923" y="509362"/>
                    <a:pt x="961649" y="510983"/>
                  </a:cubicBezTo>
                  <a:cubicBezTo>
                    <a:pt x="961478" y="514142"/>
                    <a:pt x="961307" y="517214"/>
                    <a:pt x="961222" y="520372"/>
                  </a:cubicBezTo>
                  <a:cubicBezTo>
                    <a:pt x="955847" y="519603"/>
                    <a:pt x="950558" y="518836"/>
                    <a:pt x="945183" y="518067"/>
                  </a:cubicBezTo>
                  <a:lnTo>
                    <a:pt x="944927" y="514397"/>
                  </a:lnTo>
                  <a:cubicBezTo>
                    <a:pt x="944927" y="514397"/>
                    <a:pt x="944671" y="514397"/>
                    <a:pt x="944671" y="514397"/>
                  </a:cubicBezTo>
                  <a:close/>
                  <a:moveTo>
                    <a:pt x="887764" y="498352"/>
                  </a:moveTo>
                  <a:lnTo>
                    <a:pt x="892371" y="499120"/>
                  </a:lnTo>
                  <a:cubicBezTo>
                    <a:pt x="905425" y="501339"/>
                    <a:pt x="918393" y="503643"/>
                    <a:pt x="931446" y="505863"/>
                  </a:cubicBezTo>
                  <a:cubicBezTo>
                    <a:pt x="930934" y="508082"/>
                    <a:pt x="930423" y="510215"/>
                    <a:pt x="929911" y="512435"/>
                  </a:cubicBezTo>
                  <a:cubicBezTo>
                    <a:pt x="929655" y="513544"/>
                    <a:pt x="929399" y="514654"/>
                    <a:pt x="929143" y="515763"/>
                  </a:cubicBezTo>
                  <a:cubicBezTo>
                    <a:pt x="914298" y="513459"/>
                    <a:pt x="899452" y="510983"/>
                    <a:pt x="884693" y="508337"/>
                  </a:cubicBezTo>
                  <a:cubicBezTo>
                    <a:pt x="876246" y="506801"/>
                    <a:pt x="867800" y="505180"/>
                    <a:pt x="859354" y="503473"/>
                  </a:cubicBezTo>
                  <a:cubicBezTo>
                    <a:pt x="868824" y="501766"/>
                    <a:pt x="878294" y="500059"/>
                    <a:pt x="887679" y="498352"/>
                  </a:cubicBezTo>
                  <a:close/>
                  <a:moveTo>
                    <a:pt x="963270" y="506204"/>
                  </a:moveTo>
                  <a:lnTo>
                    <a:pt x="962502" y="499718"/>
                  </a:lnTo>
                  <a:cubicBezTo>
                    <a:pt x="962502" y="499718"/>
                    <a:pt x="962246" y="499718"/>
                    <a:pt x="962246" y="499718"/>
                  </a:cubicBezTo>
                  <a:lnTo>
                    <a:pt x="961819" y="506033"/>
                  </a:lnTo>
                  <a:cubicBezTo>
                    <a:pt x="952093" y="504753"/>
                    <a:pt x="942367" y="503558"/>
                    <a:pt x="932641" y="502363"/>
                  </a:cubicBezTo>
                  <a:cubicBezTo>
                    <a:pt x="932641" y="502022"/>
                    <a:pt x="932641" y="501681"/>
                    <a:pt x="932726" y="501254"/>
                  </a:cubicBezTo>
                  <a:cubicBezTo>
                    <a:pt x="932726" y="501254"/>
                    <a:pt x="932470" y="501168"/>
                    <a:pt x="932470" y="501254"/>
                  </a:cubicBezTo>
                  <a:cubicBezTo>
                    <a:pt x="932385" y="501595"/>
                    <a:pt x="932300" y="501936"/>
                    <a:pt x="932214" y="502363"/>
                  </a:cubicBezTo>
                  <a:cubicBezTo>
                    <a:pt x="918990" y="500742"/>
                    <a:pt x="905851" y="499120"/>
                    <a:pt x="892627" y="497499"/>
                  </a:cubicBezTo>
                  <a:cubicBezTo>
                    <a:pt x="902097" y="495791"/>
                    <a:pt x="911568" y="494084"/>
                    <a:pt x="921123" y="492377"/>
                  </a:cubicBezTo>
                  <a:cubicBezTo>
                    <a:pt x="925133" y="491695"/>
                    <a:pt x="929058" y="490841"/>
                    <a:pt x="933067" y="490073"/>
                  </a:cubicBezTo>
                  <a:cubicBezTo>
                    <a:pt x="942453" y="491951"/>
                    <a:pt x="951923" y="493829"/>
                    <a:pt x="961307" y="495706"/>
                  </a:cubicBezTo>
                  <a:cubicBezTo>
                    <a:pt x="962673" y="499291"/>
                    <a:pt x="964038" y="502876"/>
                    <a:pt x="965488" y="506545"/>
                  </a:cubicBezTo>
                  <a:cubicBezTo>
                    <a:pt x="964720" y="506460"/>
                    <a:pt x="963952" y="506375"/>
                    <a:pt x="963185" y="506204"/>
                  </a:cubicBezTo>
                  <a:close/>
                  <a:moveTo>
                    <a:pt x="993046" y="501681"/>
                  </a:moveTo>
                  <a:cubicBezTo>
                    <a:pt x="997653" y="502534"/>
                    <a:pt x="1002345" y="503388"/>
                    <a:pt x="1006952" y="504241"/>
                  </a:cubicBezTo>
                  <a:cubicBezTo>
                    <a:pt x="1008062" y="507228"/>
                    <a:pt x="1009256" y="510215"/>
                    <a:pt x="1010365" y="513202"/>
                  </a:cubicBezTo>
                  <a:cubicBezTo>
                    <a:pt x="1005246" y="512349"/>
                    <a:pt x="1000042" y="511496"/>
                    <a:pt x="994922" y="510642"/>
                  </a:cubicBezTo>
                  <a:cubicBezTo>
                    <a:pt x="994325" y="507655"/>
                    <a:pt x="993728" y="504668"/>
                    <a:pt x="993046" y="501766"/>
                  </a:cubicBezTo>
                  <a:close/>
                  <a:moveTo>
                    <a:pt x="1012242" y="505180"/>
                  </a:moveTo>
                  <a:cubicBezTo>
                    <a:pt x="1016934" y="506033"/>
                    <a:pt x="1021712" y="506887"/>
                    <a:pt x="1026404" y="507655"/>
                  </a:cubicBezTo>
                  <a:lnTo>
                    <a:pt x="1026404" y="507655"/>
                  </a:lnTo>
                  <a:cubicBezTo>
                    <a:pt x="1026404" y="507655"/>
                    <a:pt x="1026404" y="507655"/>
                    <a:pt x="1026404" y="507655"/>
                  </a:cubicBezTo>
                  <a:lnTo>
                    <a:pt x="1026404" y="507655"/>
                  </a:lnTo>
                  <a:cubicBezTo>
                    <a:pt x="1026404" y="507655"/>
                    <a:pt x="1026404" y="507655"/>
                    <a:pt x="1026404" y="507655"/>
                  </a:cubicBezTo>
                  <a:cubicBezTo>
                    <a:pt x="1027002" y="507655"/>
                    <a:pt x="1027514" y="507825"/>
                    <a:pt x="1028111" y="507911"/>
                  </a:cubicBezTo>
                  <a:cubicBezTo>
                    <a:pt x="1029391" y="510898"/>
                    <a:pt x="1030585" y="513800"/>
                    <a:pt x="1031865" y="516787"/>
                  </a:cubicBezTo>
                  <a:cubicBezTo>
                    <a:pt x="1026661" y="515934"/>
                    <a:pt x="1021456" y="514995"/>
                    <a:pt x="1016252" y="514142"/>
                  </a:cubicBezTo>
                  <a:cubicBezTo>
                    <a:pt x="1014887" y="511154"/>
                    <a:pt x="1013437" y="508167"/>
                    <a:pt x="1012071" y="505095"/>
                  </a:cubicBezTo>
                  <a:close/>
                  <a:moveTo>
                    <a:pt x="1028964" y="502278"/>
                  </a:moveTo>
                  <a:cubicBezTo>
                    <a:pt x="1027173" y="498949"/>
                    <a:pt x="1025381" y="495535"/>
                    <a:pt x="1023504" y="492207"/>
                  </a:cubicBezTo>
                  <a:lnTo>
                    <a:pt x="1022224" y="489902"/>
                  </a:lnTo>
                  <a:cubicBezTo>
                    <a:pt x="1029135" y="491183"/>
                    <a:pt x="1035960" y="492463"/>
                    <a:pt x="1042871" y="493658"/>
                  </a:cubicBezTo>
                  <a:cubicBezTo>
                    <a:pt x="1044662" y="497669"/>
                    <a:pt x="1046454" y="501681"/>
                    <a:pt x="1048246" y="505607"/>
                  </a:cubicBezTo>
                  <a:cubicBezTo>
                    <a:pt x="1041761" y="504497"/>
                    <a:pt x="1035363" y="503388"/>
                    <a:pt x="1028879" y="502278"/>
                  </a:cubicBezTo>
                  <a:close/>
                  <a:moveTo>
                    <a:pt x="1071964" y="492975"/>
                  </a:moveTo>
                  <a:cubicBezTo>
                    <a:pt x="1069490" y="487683"/>
                    <a:pt x="1067016" y="482392"/>
                    <a:pt x="1064456" y="477100"/>
                  </a:cubicBezTo>
                  <a:cubicBezTo>
                    <a:pt x="1074438" y="479490"/>
                    <a:pt x="1084335" y="481965"/>
                    <a:pt x="1094232" y="484525"/>
                  </a:cubicBezTo>
                  <a:cubicBezTo>
                    <a:pt x="1095767" y="488964"/>
                    <a:pt x="1097303" y="493401"/>
                    <a:pt x="1098754" y="497840"/>
                  </a:cubicBezTo>
                  <a:cubicBezTo>
                    <a:pt x="1089795" y="496218"/>
                    <a:pt x="1080837" y="494596"/>
                    <a:pt x="1071879" y="492975"/>
                  </a:cubicBezTo>
                  <a:close/>
                  <a:moveTo>
                    <a:pt x="1066930" y="492036"/>
                  </a:moveTo>
                  <a:cubicBezTo>
                    <a:pt x="1065821" y="491865"/>
                    <a:pt x="1064627" y="491609"/>
                    <a:pt x="1063518" y="491439"/>
                  </a:cubicBezTo>
                  <a:cubicBezTo>
                    <a:pt x="1063518" y="491439"/>
                    <a:pt x="1063518" y="491439"/>
                    <a:pt x="1063518" y="491439"/>
                  </a:cubicBezTo>
                  <a:cubicBezTo>
                    <a:pt x="1063432" y="491439"/>
                    <a:pt x="1063347" y="491439"/>
                    <a:pt x="1063262" y="491439"/>
                  </a:cubicBezTo>
                  <a:cubicBezTo>
                    <a:pt x="1063176" y="491439"/>
                    <a:pt x="1063091" y="491439"/>
                    <a:pt x="1063006" y="491439"/>
                  </a:cubicBezTo>
                  <a:cubicBezTo>
                    <a:pt x="1063006" y="491439"/>
                    <a:pt x="1063006" y="491439"/>
                    <a:pt x="1063006" y="491439"/>
                  </a:cubicBezTo>
                  <a:cubicBezTo>
                    <a:pt x="1056607" y="490500"/>
                    <a:pt x="1050123" y="489476"/>
                    <a:pt x="1043724" y="488537"/>
                  </a:cubicBezTo>
                  <a:cubicBezTo>
                    <a:pt x="1041932" y="485379"/>
                    <a:pt x="1040141" y="482221"/>
                    <a:pt x="1038349" y="479063"/>
                  </a:cubicBezTo>
                  <a:lnTo>
                    <a:pt x="1034254" y="471894"/>
                  </a:lnTo>
                  <a:cubicBezTo>
                    <a:pt x="1033912" y="471296"/>
                    <a:pt x="1033571" y="470699"/>
                    <a:pt x="1033230" y="470101"/>
                  </a:cubicBezTo>
                  <a:cubicBezTo>
                    <a:pt x="1042530" y="472150"/>
                    <a:pt x="1051829" y="474198"/>
                    <a:pt x="1061129" y="476332"/>
                  </a:cubicBezTo>
                  <a:cubicBezTo>
                    <a:pt x="1063091" y="481538"/>
                    <a:pt x="1065053" y="486830"/>
                    <a:pt x="1067016" y="492122"/>
                  </a:cubicBezTo>
                  <a:close/>
                  <a:moveTo>
                    <a:pt x="1020603" y="489476"/>
                  </a:moveTo>
                  <a:lnTo>
                    <a:pt x="1022053" y="492975"/>
                  </a:lnTo>
                  <a:cubicBezTo>
                    <a:pt x="1023248" y="495877"/>
                    <a:pt x="1024528" y="498778"/>
                    <a:pt x="1025722" y="501766"/>
                  </a:cubicBezTo>
                  <a:cubicBezTo>
                    <a:pt x="1020347" y="500998"/>
                    <a:pt x="1014972" y="500230"/>
                    <a:pt x="1009597" y="499376"/>
                  </a:cubicBezTo>
                  <a:cubicBezTo>
                    <a:pt x="1007550" y="495023"/>
                    <a:pt x="1005502" y="490671"/>
                    <a:pt x="1003369" y="486318"/>
                  </a:cubicBezTo>
                  <a:cubicBezTo>
                    <a:pt x="1009085" y="487427"/>
                    <a:pt x="1014887" y="488452"/>
                    <a:pt x="1020603" y="489476"/>
                  </a:cubicBezTo>
                  <a:close/>
                  <a:moveTo>
                    <a:pt x="1004905" y="498694"/>
                  </a:moveTo>
                  <a:cubicBezTo>
                    <a:pt x="1000554" y="498096"/>
                    <a:pt x="996202" y="497413"/>
                    <a:pt x="991851" y="496816"/>
                  </a:cubicBezTo>
                  <a:cubicBezTo>
                    <a:pt x="991680" y="496133"/>
                    <a:pt x="991510" y="495450"/>
                    <a:pt x="991339" y="494853"/>
                  </a:cubicBezTo>
                  <a:lnTo>
                    <a:pt x="991339" y="494853"/>
                  </a:lnTo>
                  <a:cubicBezTo>
                    <a:pt x="991339" y="494853"/>
                    <a:pt x="991339" y="494853"/>
                    <a:pt x="991339" y="494853"/>
                  </a:cubicBezTo>
                  <a:lnTo>
                    <a:pt x="991339" y="494853"/>
                  </a:lnTo>
                  <a:cubicBezTo>
                    <a:pt x="991339" y="494853"/>
                    <a:pt x="991339" y="494853"/>
                    <a:pt x="991339" y="494853"/>
                  </a:cubicBezTo>
                  <a:cubicBezTo>
                    <a:pt x="989633" y="490841"/>
                    <a:pt x="987671" y="487000"/>
                    <a:pt x="985623" y="483075"/>
                  </a:cubicBezTo>
                  <a:cubicBezTo>
                    <a:pt x="990401" y="484013"/>
                    <a:pt x="995264" y="484867"/>
                    <a:pt x="1000042" y="485806"/>
                  </a:cubicBezTo>
                  <a:cubicBezTo>
                    <a:pt x="1001663" y="490159"/>
                    <a:pt x="1003284" y="494511"/>
                    <a:pt x="1004905" y="498864"/>
                  </a:cubicBezTo>
                  <a:close/>
                  <a:moveTo>
                    <a:pt x="985623" y="495877"/>
                  </a:moveTo>
                  <a:cubicBezTo>
                    <a:pt x="977603" y="494682"/>
                    <a:pt x="969498" y="493487"/>
                    <a:pt x="961478" y="492292"/>
                  </a:cubicBezTo>
                  <a:lnTo>
                    <a:pt x="958407" y="487257"/>
                  </a:lnTo>
                  <a:cubicBezTo>
                    <a:pt x="958407" y="487257"/>
                    <a:pt x="958151" y="487257"/>
                    <a:pt x="958151" y="487342"/>
                  </a:cubicBezTo>
                  <a:lnTo>
                    <a:pt x="960028" y="492122"/>
                  </a:lnTo>
                  <a:cubicBezTo>
                    <a:pt x="953117" y="491097"/>
                    <a:pt x="946121" y="489988"/>
                    <a:pt x="939211" y="488964"/>
                  </a:cubicBezTo>
                  <a:cubicBezTo>
                    <a:pt x="947742" y="487257"/>
                    <a:pt x="956274" y="485550"/>
                    <a:pt x="964806" y="483842"/>
                  </a:cubicBezTo>
                  <a:cubicBezTo>
                    <a:pt x="968048" y="483160"/>
                    <a:pt x="971631" y="482904"/>
                    <a:pt x="974276" y="480855"/>
                  </a:cubicBezTo>
                  <a:cubicBezTo>
                    <a:pt x="976750" y="481368"/>
                    <a:pt x="979310" y="481794"/>
                    <a:pt x="981784" y="482306"/>
                  </a:cubicBezTo>
                  <a:cubicBezTo>
                    <a:pt x="983064" y="486830"/>
                    <a:pt x="984258" y="491439"/>
                    <a:pt x="985538" y="495877"/>
                  </a:cubicBezTo>
                  <a:close/>
                  <a:moveTo>
                    <a:pt x="959090" y="475308"/>
                  </a:moveTo>
                  <a:cubicBezTo>
                    <a:pt x="958151" y="475478"/>
                    <a:pt x="957212" y="475649"/>
                    <a:pt x="956189" y="475820"/>
                  </a:cubicBezTo>
                  <a:lnTo>
                    <a:pt x="945097" y="474198"/>
                  </a:lnTo>
                  <a:cubicBezTo>
                    <a:pt x="948681" y="473601"/>
                    <a:pt x="952264" y="473089"/>
                    <a:pt x="955847" y="472492"/>
                  </a:cubicBezTo>
                  <a:cubicBezTo>
                    <a:pt x="956871" y="472321"/>
                    <a:pt x="958065" y="473345"/>
                    <a:pt x="959090" y="475308"/>
                  </a:cubicBezTo>
                  <a:close/>
                  <a:moveTo>
                    <a:pt x="740165" y="497840"/>
                  </a:moveTo>
                  <a:cubicBezTo>
                    <a:pt x="674044" y="508508"/>
                    <a:pt x="607838" y="519177"/>
                    <a:pt x="541717" y="529675"/>
                  </a:cubicBezTo>
                  <a:cubicBezTo>
                    <a:pt x="475596" y="540173"/>
                    <a:pt x="409390" y="550500"/>
                    <a:pt x="343099" y="560912"/>
                  </a:cubicBezTo>
                  <a:cubicBezTo>
                    <a:pt x="341307" y="557157"/>
                    <a:pt x="343611" y="554682"/>
                    <a:pt x="344805" y="552207"/>
                  </a:cubicBezTo>
                  <a:cubicBezTo>
                    <a:pt x="356238" y="528224"/>
                    <a:pt x="367926" y="504326"/>
                    <a:pt x="379359" y="480258"/>
                  </a:cubicBezTo>
                  <a:cubicBezTo>
                    <a:pt x="411182" y="413003"/>
                    <a:pt x="444456" y="346432"/>
                    <a:pt x="474232" y="278238"/>
                  </a:cubicBezTo>
                  <a:cubicBezTo>
                    <a:pt x="475170" y="276105"/>
                    <a:pt x="476364" y="274141"/>
                    <a:pt x="477900" y="271325"/>
                  </a:cubicBezTo>
                  <a:cubicBezTo>
                    <a:pt x="482251" y="273032"/>
                    <a:pt x="486261" y="274483"/>
                    <a:pt x="490186" y="276190"/>
                  </a:cubicBezTo>
                  <a:cubicBezTo>
                    <a:pt x="574394" y="312121"/>
                    <a:pt x="658517" y="348224"/>
                    <a:pt x="742895" y="383900"/>
                  </a:cubicBezTo>
                  <a:cubicBezTo>
                    <a:pt x="806115" y="410699"/>
                    <a:pt x="869591" y="436901"/>
                    <a:pt x="932982" y="463359"/>
                  </a:cubicBezTo>
                  <a:cubicBezTo>
                    <a:pt x="934774" y="464127"/>
                    <a:pt x="936566" y="464895"/>
                    <a:pt x="940320" y="466688"/>
                  </a:cubicBezTo>
                  <a:cubicBezTo>
                    <a:pt x="872492" y="478978"/>
                    <a:pt x="806201" y="487342"/>
                    <a:pt x="740251" y="497925"/>
                  </a:cubicBezTo>
                  <a:close/>
                  <a:moveTo>
                    <a:pt x="389000" y="563387"/>
                  </a:moveTo>
                  <a:lnTo>
                    <a:pt x="388402" y="568679"/>
                  </a:lnTo>
                  <a:cubicBezTo>
                    <a:pt x="388146" y="570557"/>
                    <a:pt x="387976" y="572434"/>
                    <a:pt x="387720" y="574312"/>
                  </a:cubicBezTo>
                  <a:cubicBezTo>
                    <a:pt x="368268" y="577726"/>
                    <a:pt x="348815" y="581054"/>
                    <a:pt x="329278" y="584469"/>
                  </a:cubicBezTo>
                  <a:cubicBezTo>
                    <a:pt x="332008" y="578921"/>
                    <a:pt x="333628" y="575678"/>
                    <a:pt x="335506" y="572008"/>
                  </a:cubicBezTo>
                  <a:cubicBezTo>
                    <a:pt x="353337" y="569106"/>
                    <a:pt x="371168" y="566289"/>
                    <a:pt x="389000" y="563387"/>
                  </a:cubicBezTo>
                  <a:close/>
                  <a:moveTo>
                    <a:pt x="401456" y="612036"/>
                  </a:moveTo>
                  <a:cubicBezTo>
                    <a:pt x="401285" y="614938"/>
                    <a:pt x="401115" y="617925"/>
                    <a:pt x="401029" y="620827"/>
                  </a:cubicBezTo>
                  <a:cubicBezTo>
                    <a:pt x="396934" y="621083"/>
                    <a:pt x="392924" y="621339"/>
                    <a:pt x="388829" y="621595"/>
                  </a:cubicBezTo>
                  <a:cubicBezTo>
                    <a:pt x="389000" y="619290"/>
                    <a:pt x="389255" y="616901"/>
                    <a:pt x="389426" y="614596"/>
                  </a:cubicBezTo>
                  <a:lnTo>
                    <a:pt x="389426" y="614596"/>
                  </a:lnTo>
                  <a:cubicBezTo>
                    <a:pt x="389426" y="614596"/>
                    <a:pt x="389426" y="614511"/>
                    <a:pt x="389426" y="614511"/>
                  </a:cubicBezTo>
                  <a:lnTo>
                    <a:pt x="389426" y="614511"/>
                  </a:lnTo>
                  <a:cubicBezTo>
                    <a:pt x="389426" y="614511"/>
                    <a:pt x="389426" y="614426"/>
                    <a:pt x="389426" y="614426"/>
                  </a:cubicBezTo>
                  <a:cubicBezTo>
                    <a:pt x="389426" y="612975"/>
                    <a:pt x="389426" y="611524"/>
                    <a:pt x="389512" y="610073"/>
                  </a:cubicBezTo>
                  <a:cubicBezTo>
                    <a:pt x="393521" y="610073"/>
                    <a:pt x="397616" y="610159"/>
                    <a:pt x="401627" y="610244"/>
                  </a:cubicBezTo>
                  <a:cubicBezTo>
                    <a:pt x="401627" y="610841"/>
                    <a:pt x="401456" y="611439"/>
                    <a:pt x="401370" y="612036"/>
                  </a:cubicBezTo>
                  <a:lnTo>
                    <a:pt x="401370" y="612036"/>
                  </a:lnTo>
                  <a:cubicBezTo>
                    <a:pt x="401370" y="612036"/>
                    <a:pt x="401370" y="612036"/>
                    <a:pt x="401370" y="612036"/>
                  </a:cubicBezTo>
                  <a:lnTo>
                    <a:pt x="401370" y="612036"/>
                  </a:lnTo>
                  <a:cubicBezTo>
                    <a:pt x="401370" y="612036"/>
                    <a:pt x="401370" y="612036"/>
                    <a:pt x="401370" y="612036"/>
                  </a:cubicBezTo>
                  <a:close/>
                  <a:moveTo>
                    <a:pt x="352740" y="646687"/>
                  </a:moveTo>
                  <a:lnTo>
                    <a:pt x="352057" y="646687"/>
                  </a:lnTo>
                  <a:cubicBezTo>
                    <a:pt x="351545" y="639603"/>
                    <a:pt x="351033" y="632434"/>
                    <a:pt x="350522" y="625265"/>
                  </a:cubicBezTo>
                  <a:lnTo>
                    <a:pt x="360504" y="625095"/>
                  </a:lnTo>
                  <a:cubicBezTo>
                    <a:pt x="362295" y="625095"/>
                    <a:pt x="364087" y="625095"/>
                    <a:pt x="365879" y="625095"/>
                  </a:cubicBezTo>
                  <a:cubicBezTo>
                    <a:pt x="365367" y="631837"/>
                    <a:pt x="364940" y="638579"/>
                    <a:pt x="364514" y="645407"/>
                  </a:cubicBezTo>
                  <a:cubicBezTo>
                    <a:pt x="360589" y="645834"/>
                    <a:pt x="356750" y="646346"/>
                    <a:pt x="352825" y="646773"/>
                  </a:cubicBezTo>
                  <a:close/>
                  <a:moveTo>
                    <a:pt x="360162" y="623388"/>
                  </a:moveTo>
                  <a:lnTo>
                    <a:pt x="350351" y="623985"/>
                  </a:lnTo>
                  <a:cubicBezTo>
                    <a:pt x="350010" y="619035"/>
                    <a:pt x="349668" y="614170"/>
                    <a:pt x="349327" y="609219"/>
                  </a:cubicBezTo>
                  <a:lnTo>
                    <a:pt x="366902" y="609561"/>
                  </a:lnTo>
                  <a:cubicBezTo>
                    <a:pt x="366561" y="614084"/>
                    <a:pt x="366220" y="618523"/>
                    <a:pt x="365879" y="623046"/>
                  </a:cubicBezTo>
                  <a:cubicBezTo>
                    <a:pt x="363916" y="623131"/>
                    <a:pt x="362039" y="623302"/>
                    <a:pt x="360077" y="623388"/>
                  </a:cubicBezTo>
                  <a:close/>
                  <a:moveTo>
                    <a:pt x="368268" y="592235"/>
                  </a:moveTo>
                  <a:lnTo>
                    <a:pt x="367926" y="596588"/>
                  </a:lnTo>
                  <a:lnTo>
                    <a:pt x="348644" y="597441"/>
                  </a:lnTo>
                  <a:lnTo>
                    <a:pt x="348644" y="595820"/>
                  </a:lnTo>
                  <a:cubicBezTo>
                    <a:pt x="355129" y="594625"/>
                    <a:pt x="361698" y="593430"/>
                    <a:pt x="368268" y="592235"/>
                  </a:cubicBezTo>
                  <a:close/>
                  <a:moveTo>
                    <a:pt x="377567" y="597868"/>
                  </a:moveTo>
                  <a:cubicBezTo>
                    <a:pt x="380126" y="597868"/>
                    <a:pt x="382601" y="597868"/>
                    <a:pt x="385160" y="597868"/>
                  </a:cubicBezTo>
                  <a:cubicBezTo>
                    <a:pt x="384819" y="601112"/>
                    <a:pt x="384563" y="604270"/>
                    <a:pt x="384222" y="607513"/>
                  </a:cubicBezTo>
                  <a:cubicBezTo>
                    <a:pt x="380212" y="607683"/>
                    <a:pt x="376202" y="607769"/>
                    <a:pt x="372277" y="607939"/>
                  </a:cubicBezTo>
                  <a:lnTo>
                    <a:pt x="369803" y="607939"/>
                  </a:lnTo>
                  <a:cubicBezTo>
                    <a:pt x="369803" y="604611"/>
                    <a:pt x="369718" y="601197"/>
                    <a:pt x="369633" y="597783"/>
                  </a:cubicBezTo>
                  <a:lnTo>
                    <a:pt x="377567" y="597783"/>
                  </a:lnTo>
                  <a:close/>
                  <a:moveTo>
                    <a:pt x="377396" y="596161"/>
                  </a:moveTo>
                  <a:lnTo>
                    <a:pt x="369633" y="596503"/>
                  </a:lnTo>
                  <a:lnTo>
                    <a:pt x="369633" y="592064"/>
                  </a:lnTo>
                  <a:cubicBezTo>
                    <a:pt x="375093" y="591040"/>
                    <a:pt x="380553" y="590101"/>
                    <a:pt x="386099" y="589077"/>
                  </a:cubicBezTo>
                  <a:cubicBezTo>
                    <a:pt x="385843" y="591296"/>
                    <a:pt x="385587" y="593601"/>
                    <a:pt x="385416" y="595820"/>
                  </a:cubicBezTo>
                  <a:cubicBezTo>
                    <a:pt x="382771" y="595905"/>
                    <a:pt x="380041" y="596076"/>
                    <a:pt x="377396" y="596161"/>
                  </a:cubicBezTo>
                  <a:close/>
                  <a:moveTo>
                    <a:pt x="348730" y="597698"/>
                  </a:moveTo>
                  <a:lnTo>
                    <a:pt x="367926" y="597698"/>
                  </a:lnTo>
                  <a:cubicBezTo>
                    <a:pt x="367670" y="601197"/>
                    <a:pt x="367414" y="604696"/>
                    <a:pt x="367159" y="608110"/>
                  </a:cubicBezTo>
                  <a:lnTo>
                    <a:pt x="349412" y="608537"/>
                  </a:lnTo>
                  <a:cubicBezTo>
                    <a:pt x="349412" y="607171"/>
                    <a:pt x="349242" y="605891"/>
                    <a:pt x="349156" y="604525"/>
                  </a:cubicBezTo>
                  <a:lnTo>
                    <a:pt x="348815" y="597698"/>
                  </a:lnTo>
                  <a:close/>
                  <a:moveTo>
                    <a:pt x="369803" y="609647"/>
                  </a:moveTo>
                  <a:lnTo>
                    <a:pt x="372448" y="609647"/>
                  </a:lnTo>
                  <a:cubicBezTo>
                    <a:pt x="376287" y="609817"/>
                    <a:pt x="380212" y="609817"/>
                    <a:pt x="384051" y="609902"/>
                  </a:cubicBezTo>
                  <a:cubicBezTo>
                    <a:pt x="383966" y="611268"/>
                    <a:pt x="383795" y="612719"/>
                    <a:pt x="383710" y="614084"/>
                  </a:cubicBezTo>
                  <a:lnTo>
                    <a:pt x="383710" y="614084"/>
                  </a:lnTo>
                  <a:cubicBezTo>
                    <a:pt x="383710" y="614084"/>
                    <a:pt x="383710" y="614084"/>
                    <a:pt x="383710" y="614084"/>
                  </a:cubicBezTo>
                  <a:lnTo>
                    <a:pt x="383710" y="614084"/>
                  </a:lnTo>
                  <a:cubicBezTo>
                    <a:pt x="383710" y="616645"/>
                    <a:pt x="383625" y="619290"/>
                    <a:pt x="383539" y="621851"/>
                  </a:cubicBezTo>
                  <a:cubicBezTo>
                    <a:pt x="379017" y="622107"/>
                    <a:pt x="374496" y="622449"/>
                    <a:pt x="370059" y="622705"/>
                  </a:cubicBezTo>
                  <a:cubicBezTo>
                    <a:pt x="370059" y="618352"/>
                    <a:pt x="369974" y="613914"/>
                    <a:pt x="369888" y="609561"/>
                  </a:cubicBezTo>
                  <a:close/>
                  <a:moveTo>
                    <a:pt x="389597" y="607342"/>
                  </a:moveTo>
                  <a:cubicBezTo>
                    <a:pt x="389597" y="604184"/>
                    <a:pt x="389767" y="601026"/>
                    <a:pt x="389853" y="597953"/>
                  </a:cubicBezTo>
                  <a:cubicBezTo>
                    <a:pt x="394460" y="597953"/>
                    <a:pt x="399067" y="597953"/>
                    <a:pt x="403674" y="598039"/>
                  </a:cubicBezTo>
                  <a:cubicBezTo>
                    <a:pt x="403162" y="600941"/>
                    <a:pt x="402650" y="603928"/>
                    <a:pt x="402224" y="606830"/>
                  </a:cubicBezTo>
                  <a:cubicBezTo>
                    <a:pt x="398043" y="607000"/>
                    <a:pt x="393863" y="607171"/>
                    <a:pt x="389682" y="607342"/>
                  </a:cubicBezTo>
                  <a:close/>
                  <a:moveTo>
                    <a:pt x="389853" y="595564"/>
                  </a:moveTo>
                  <a:cubicBezTo>
                    <a:pt x="389853" y="593174"/>
                    <a:pt x="389938" y="590699"/>
                    <a:pt x="390023" y="588309"/>
                  </a:cubicBezTo>
                  <a:cubicBezTo>
                    <a:pt x="390791" y="588139"/>
                    <a:pt x="391559" y="588053"/>
                    <a:pt x="392327" y="587882"/>
                  </a:cubicBezTo>
                  <a:lnTo>
                    <a:pt x="393180" y="592064"/>
                  </a:lnTo>
                  <a:cubicBezTo>
                    <a:pt x="393180" y="592064"/>
                    <a:pt x="393436" y="592064"/>
                    <a:pt x="393436" y="592064"/>
                  </a:cubicBezTo>
                  <a:lnTo>
                    <a:pt x="392924" y="587797"/>
                  </a:lnTo>
                  <a:cubicBezTo>
                    <a:pt x="397275" y="587029"/>
                    <a:pt x="401627" y="586176"/>
                    <a:pt x="405978" y="585407"/>
                  </a:cubicBezTo>
                  <a:cubicBezTo>
                    <a:pt x="405295" y="588565"/>
                    <a:pt x="404698" y="591723"/>
                    <a:pt x="404101" y="594881"/>
                  </a:cubicBezTo>
                  <a:cubicBezTo>
                    <a:pt x="399323" y="595137"/>
                    <a:pt x="394545" y="595308"/>
                    <a:pt x="389853" y="595564"/>
                  </a:cubicBezTo>
                  <a:close/>
                  <a:moveTo>
                    <a:pt x="324415" y="664269"/>
                  </a:moveTo>
                  <a:cubicBezTo>
                    <a:pt x="324415" y="664269"/>
                    <a:pt x="324415" y="664269"/>
                    <a:pt x="324415" y="664269"/>
                  </a:cubicBezTo>
                  <a:cubicBezTo>
                    <a:pt x="324415" y="664269"/>
                    <a:pt x="324415" y="664269"/>
                    <a:pt x="324415" y="664269"/>
                  </a:cubicBezTo>
                  <a:cubicBezTo>
                    <a:pt x="324415" y="664269"/>
                    <a:pt x="324415" y="664269"/>
                    <a:pt x="324415" y="664269"/>
                  </a:cubicBezTo>
                  <a:lnTo>
                    <a:pt x="324415" y="664269"/>
                  </a:lnTo>
                  <a:cubicBezTo>
                    <a:pt x="324841" y="667086"/>
                    <a:pt x="325267" y="669903"/>
                    <a:pt x="325694" y="672719"/>
                  </a:cubicBezTo>
                  <a:cubicBezTo>
                    <a:pt x="322196" y="673060"/>
                    <a:pt x="318783" y="673487"/>
                    <a:pt x="315286" y="673743"/>
                  </a:cubicBezTo>
                  <a:cubicBezTo>
                    <a:pt x="315286" y="673487"/>
                    <a:pt x="315286" y="673231"/>
                    <a:pt x="315286" y="672975"/>
                  </a:cubicBezTo>
                  <a:cubicBezTo>
                    <a:pt x="315286" y="672975"/>
                    <a:pt x="315286" y="672975"/>
                    <a:pt x="315286" y="672975"/>
                  </a:cubicBezTo>
                  <a:cubicBezTo>
                    <a:pt x="315286" y="672975"/>
                    <a:pt x="315286" y="672975"/>
                    <a:pt x="315286" y="672975"/>
                  </a:cubicBezTo>
                  <a:lnTo>
                    <a:pt x="315286" y="672975"/>
                  </a:lnTo>
                  <a:cubicBezTo>
                    <a:pt x="315286" y="672975"/>
                    <a:pt x="315286" y="672975"/>
                    <a:pt x="315286" y="672975"/>
                  </a:cubicBezTo>
                  <a:cubicBezTo>
                    <a:pt x="314944" y="671097"/>
                    <a:pt x="314603" y="669305"/>
                    <a:pt x="314262" y="667427"/>
                  </a:cubicBezTo>
                  <a:cubicBezTo>
                    <a:pt x="315115" y="664610"/>
                    <a:pt x="316053" y="661880"/>
                    <a:pt x="316821" y="659063"/>
                  </a:cubicBezTo>
                  <a:cubicBezTo>
                    <a:pt x="318783" y="652406"/>
                    <a:pt x="320490" y="645663"/>
                    <a:pt x="322196" y="638921"/>
                  </a:cubicBezTo>
                  <a:cubicBezTo>
                    <a:pt x="322879" y="647370"/>
                    <a:pt x="323561" y="655820"/>
                    <a:pt x="324329" y="664269"/>
                  </a:cubicBezTo>
                  <a:close/>
                  <a:moveTo>
                    <a:pt x="331240" y="675364"/>
                  </a:moveTo>
                  <a:cubicBezTo>
                    <a:pt x="336956" y="675194"/>
                    <a:pt x="342757" y="675109"/>
                    <a:pt x="348474" y="674852"/>
                  </a:cubicBezTo>
                  <a:cubicBezTo>
                    <a:pt x="349242" y="682363"/>
                    <a:pt x="350010" y="689874"/>
                    <a:pt x="350948" y="697384"/>
                  </a:cubicBezTo>
                  <a:cubicBezTo>
                    <a:pt x="344976" y="697811"/>
                    <a:pt x="339089" y="698238"/>
                    <a:pt x="333202" y="698750"/>
                  </a:cubicBezTo>
                  <a:cubicBezTo>
                    <a:pt x="332605" y="690983"/>
                    <a:pt x="332008" y="683131"/>
                    <a:pt x="331325" y="675364"/>
                  </a:cubicBezTo>
                  <a:close/>
                  <a:moveTo>
                    <a:pt x="352910" y="670073"/>
                  </a:moveTo>
                  <a:cubicBezTo>
                    <a:pt x="352825" y="665379"/>
                    <a:pt x="352740" y="660599"/>
                    <a:pt x="352655" y="655905"/>
                  </a:cubicBezTo>
                  <a:lnTo>
                    <a:pt x="352655" y="655905"/>
                  </a:lnTo>
                  <a:cubicBezTo>
                    <a:pt x="352655" y="655905"/>
                    <a:pt x="352655" y="655649"/>
                    <a:pt x="352655" y="655649"/>
                  </a:cubicBezTo>
                  <a:lnTo>
                    <a:pt x="352655" y="655649"/>
                  </a:lnTo>
                  <a:cubicBezTo>
                    <a:pt x="352484" y="653259"/>
                    <a:pt x="352313" y="650784"/>
                    <a:pt x="352143" y="648395"/>
                  </a:cubicBezTo>
                  <a:lnTo>
                    <a:pt x="352996" y="648395"/>
                  </a:lnTo>
                  <a:cubicBezTo>
                    <a:pt x="356750" y="648224"/>
                    <a:pt x="360504" y="648138"/>
                    <a:pt x="364343" y="647968"/>
                  </a:cubicBezTo>
                  <a:cubicBezTo>
                    <a:pt x="364343" y="654881"/>
                    <a:pt x="364343" y="661880"/>
                    <a:pt x="364343" y="668793"/>
                  </a:cubicBezTo>
                  <a:cubicBezTo>
                    <a:pt x="360504" y="669220"/>
                    <a:pt x="356750" y="669561"/>
                    <a:pt x="352910" y="669987"/>
                  </a:cubicBezTo>
                  <a:close/>
                  <a:moveTo>
                    <a:pt x="370059" y="644725"/>
                  </a:moveTo>
                  <a:cubicBezTo>
                    <a:pt x="370059" y="638153"/>
                    <a:pt x="370059" y="631581"/>
                    <a:pt x="370059" y="625009"/>
                  </a:cubicBezTo>
                  <a:cubicBezTo>
                    <a:pt x="374496" y="625009"/>
                    <a:pt x="379017" y="624924"/>
                    <a:pt x="383454" y="624838"/>
                  </a:cubicBezTo>
                  <a:cubicBezTo>
                    <a:pt x="383368" y="630984"/>
                    <a:pt x="383283" y="637043"/>
                    <a:pt x="383283" y="643188"/>
                  </a:cubicBezTo>
                  <a:cubicBezTo>
                    <a:pt x="378932" y="643700"/>
                    <a:pt x="374496" y="644213"/>
                    <a:pt x="370144" y="644725"/>
                  </a:cubicBezTo>
                  <a:close/>
                  <a:moveTo>
                    <a:pt x="388573" y="624838"/>
                  </a:moveTo>
                  <a:cubicBezTo>
                    <a:pt x="392668" y="624838"/>
                    <a:pt x="396849" y="624753"/>
                    <a:pt x="400944" y="624667"/>
                  </a:cubicBezTo>
                  <a:cubicBezTo>
                    <a:pt x="400858" y="630215"/>
                    <a:pt x="400774" y="635763"/>
                    <a:pt x="400944" y="641310"/>
                  </a:cubicBezTo>
                  <a:cubicBezTo>
                    <a:pt x="396251" y="641823"/>
                    <a:pt x="391645" y="642249"/>
                    <a:pt x="386952" y="642847"/>
                  </a:cubicBezTo>
                  <a:cubicBezTo>
                    <a:pt x="387464" y="636872"/>
                    <a:pt x="387976" y="630898"/>
                    <a:pt x="388573" y="624924"/>
                  </a:cubicBezTo>
                  <a:close/>
                  <a:moveTo>
                    <a:pt x="406233" y="620571"/>
                  </a:moveTo>
                  <a:cubicBezTo>
                    <a:pt x="406575" y="617925"/>
                    <a:pt x="406916" y="615279"/>
                    <a:pt x="407257" y="612719"/>
                  </a:cubicBezTo>
                  <a:lnTo>
                    <a:pt x="407257" y="612719"/>
                  </a:lnTo>
                  <a:cubicBezTo>
                    <a:pt x="407257" y="612719"/>
                    <a:pt x="407257" y="612634"/>
                    <a:pt x="407257" y="612634"/>
                  </a:cubicBezTo>
                  <a:lnTo>
                    <a:pt x="407257" y="612634"/>
                  </a:lnTo>
                  <a:cubicBezTo>
                    <a:pt x="407257" y="612634"/>
                    <a:pt x="407257" y="612548"/>
                    <a:pt x="407257" y="612548"/>
                  </a:cubicBezTo>
                  <a:cubicBezTo>
                    <a:pt x="407257" y="611780"/>
                    <a:pt x="407343" y="611097"/>
                    <a:pt x="407428" y="610329"/>
                  </a:cubicBezTo>
                  <a:cubicBezTo>
                    <a:pt x="411267" y="610329"/>
                    <a:pt x="415021" y="610329"/>
                    <a:pt x="418861" y="610414"/>
                  </a:cubicBezTo>
                  <a:cubicBezTo>
                    <a:pt x="418434" y="613572"/>
                    <a:pt x="418093" y="616730"/>
                    <a:pt x="417752" y="619888"/>
                  </a:cubicBezTo>
                  <a:cubicBezTo>
                    <a:pt x="413912" y="620144"/>
                    <a:pt x="410158" y="620315"/>
                    <a:pt x="406319" y="620571"/>
                  </a:cubicBezTo>
                  <a:close/>
                  <a:moveTo>
                    <a:pt x="455547" y="562619"/>
                  </a:moveTo>
                  <a:lnTo>
                    <a:pt x="434730" y="563558"/>
                  </a:lnTo>
                  <a:cubicBezTo>
                    <a:pt x="434730" y="563558"/>
                    <a:pt x="434644" y="563814"/>
                    <a:pt x="434730" y="563814"/>
                  </a:cubicBezTo>
                  <a:lnTo>
                    <a:pt x="448210" y="563814"/>
                  </a:lnTo>
                  <a:cubicBezTo>
                    <a:pt x="442152" y="564924"/>
                    <a:pt x="436094" y="565948"/>
                    <a:pt x="430037" y="566972"/>
                  </a:cubicBezTo>
                  <a:lnTo>
                    <a:pt x="430037" y="566119"/>
                  </a:lnTo>
                  <a:cubicBezTo>
                    <a:pt x="430037" y="566119"/>
                    <a:pt x="429866" y="566033"/>
                    <a:pt x="429866" y="566119"/>
                  </a:cubicBezTo>
                  <a:lnTo>
                    <a:pt x="429610" y="567057"/>
                  </a:lnTo>
                  <a:cubicBezTo>
                    <a:pt x="423382" y="568167"/>
                    <a:pt x="417154" y="569191"/>
                    <a:pt x="410926" y="570301"/>
                  </a:cubicBezTo>
                  <a:cubicBezTo>
                    <a:pt x="411353" y="566801"/>
                    <a:pt x="411865" y="563302"/>
                    <a:pt x="412377" y="559803"/>
                  </a:cubicBezTo>
                  <a:cubicBezTo>
                    <a:pt x="412377" y="559803"/>
                    <a:pt x="412120" y="559717"/>
                    <a:pt x="412120" y="559803"/>
                  </a:cubicBezTo>
                  <a:cubicBezTo>
                    <a:pt x="411182" y="563387"/>
                    <a:pt x="410329" y="566972"/>
                    <a:pt x="409476" y="570557"/>
                  </a:cubicBezTo>
                  <a:cubicBezTo>
                    <a:pt x="403418" y="571581"/>
                    <a:pt x="397275" y="572691"/>
                    <a:pt x="391218" y="573715"/>
                  </a:cubicBezTo>
                  <a:lnTo>
                    <a:pt x="390621" y="568593"/>
                  </a:lnTo>
                  <a:lnTo>
                    <a:pt x="389938" y="563217"/>
                  </a:lnTo>
                  <a:cubicBezTo>
                    <a:pt x="573882" y="533686"/>
                    <a:pt x="757741" y="504155"/>
                    <a:pt x="941685" y="474710"/>
                  </a:cubicBezTo>
                  <a:lnTo>
                    <a:pt x="951666" y="476588"/>
                  </a:lnTo>
                  <a:cubicBezTo>
                    <a:pt x="786663" y="505180"/>
                    <a:pt x="621659" y="533772"/>
                    <a:pt x="455462" y="562619"/>
                  </a:cubicBezTo>
                  <a:close/>
                  <a:moveTo>
                    <a:pt x="930849" y="526944"/>
                  </a:moveTo>
                  <a:cubicBezTo>
                    <a:pt x="931020" y="524639"/>
                    <a:pt x="931105" y="522420"/>
                    <a:pt x="931276" y="520116"/>
                  </a:cubicBezTo>
                  <a:cubicBezTo>
                    <a:pt x="935371" y="520969"/>
                    <a:pt x="939466" y="521737"/>
                    <a:pt x="943647" y="522506"/>
                  </a:cubicBezTo>
                  <a:cubicBezTo>
                    <a:pt x="943306" y="524468"/>
                    <a:pt x="942964" y="526517"/>
                    <a:pt x="942708" y="528480"/>
                  </a:cubicBezTo>
                  <a:cubicBezTo>
                    <a:pt x="938784" y="527968"/>
                    <a:pt x="934859" y="527456"/>
                    <a:pt x="930934" y="526858"/>
                  </a:cubicBezTo>
                  <a:close/>
                  <a:moveTo>
                    <a:pt x="967194" y="530528"/>
                  </a:moveTo>
                  <a:lnTo>
                    <a:pt x="967194" y="530528"/>
                  </a:lnTo>
                  <a:cubicBezTo>
                    <a:pt x="967194" y="530528"/>
                    <a:pt x="967194" y="530528"/>
                    <a:pt x="967194" y="530528"/>
                  </a:cubicBezTo>
                  <a:lnTo>
                    <a:pt x="967194" y="530528"/>
                  </a:lnTo>
                  <a:cubicBezTo>
                    <a:pt x="967194" y="530528"/>
                    <a:pt x="967194" y="530528"/>
                    <a:pt x="967194" y="530528"/>
                  </a:cubicBezTo>
                  <a:cubicBezTo>
                    <a:pt x="967024" y="529333"/>
                    <a:pt x="966853" y="528053"/>
                    <a:pt x="966597" y="526858"/>
                  </a:cubicBezTo>
                  <a:cubicBezTo>
                    <a:pt x="968901" y="527285"/>
                    <a:pt x="971119" y="527712"/>
                    <a:pt x="973423" y="528053"/>
                  </a:cubicBezTo>
                  <a:lnTo>
                    <a:pt x="973423" y="528053"/>
                  </a:lnTo>
                  <a:cubicBezTo>
                    <a:pt x="973423" y="528053"/>
                    <a:pt x="973423" y="528053"/>
                    <a:pt x="973423" y="528053"/>
                  </a:cubicBezTo>
                  <a:lnTo>
                    <a:pt x="973423" y="528053"/>
                  </a:lnTo>
                  <a:cubicBezTo>
                    <a:pt x="973423" y="528053"/>
                    <a:pt x="973423" y="528053"/>
                    <a:pt x="973423" y="528053"/>
                  </a:cubicBezTo>
                  <a:cubicBezTo>
                    <a:pt x="974447" y="528224"/>
                    <a:pt x="975470" y="528309"/>
                    <a:pt x="976409" y="528395"/>
                  </a:cubicBezTo>
                  <a:cubicBezTo>
                    <a:pt x="977347" y="529931"/>
                    <a:pt x="978286" y="531382"/>
                    <a:pt x="979224" y="532918"/>
                  </a:cubicBezTo>
                  <a:cubicBezTo>
                    <a:pt x="977603" y="532748"/>
                    <a:pt x="975897" y="532662"/>
                    <a:pt x="974276" y="532491"/>
                  </a:cubicBezTo>
                  <a:cubicBezTo>
                    <a:pt x="971887" y="532235"/>
                    <a:pt x="969498" y="531979"/>
                    <a:pt x="967024" y="531638"/>
                  </a:cubicBezTo>
                  <a:cubicBezTo>
                    <a:pt x="967024" y="531296"/>
                    <a:pt x="967024" y="530955"/>
                    <a:pt x="967024" y="530614"/>
                  </a:cubicBezTo>
                  <a:close/>
                  <a:moveTo>
                    <a:pt x="965744" y="520969"/>
                  </a:moveTo>
                  <a:cubicBezTo>
                    <a:pt x="965232" y="517812"/>
                    <a:pt x="964806" y="514568"/>
                    <a:pt x="964294" y="511410"/>
                  </a:cubicBezTo>
                  <a:cubicBezTo>
                    <a:pt x="965573" y="511581"/>
                    <a:pt x="966768" y="511837"/>
                    <a:pt x="968048" y="512008"/>
                  </a:cubicBezTo>
                  <a:cubicBezTo>
                    <a:pt x="968901" y="514142"/>
                    <a:pt x="969754" y="516190"/>
                    <a:pt x="970607" y="518238"/>
                  </a:cubicBezTo>
                  <a:cubicBezTo>
                    <a:pt x="970607" y="518238"/>
                    <a:pt x="970607" y="518238"/>
                    <a:pt x="970607" y="518238"/>
                  </a:cubicBezTo>
                  <a:cubicBezTo>
                    <a:pt x="970607" y="518238"/>
                    <a:pt x="970607" y="518238"/>
                    <a:pt x="970607" y="518238"/>
                  </a:cubicBezTo>
                  <a:cubicBezTo>
                    <a:pt x="970607" y="518238"/>
                    <a:pt x="970607" y="518238"/>
                    <a:pt x="970607" y="518238"/>
                  </a:cubicBezTo>
                  <a:cubicBezTo>
                    <a:pt x="970607" y="518238"/>
                    <a:pt x="970607" y="518238"/>
                    <a:pt x="970607" y="518238"/>
                  </a:cubicBezTo>
                  <a:cubicBezTo>
                    <a:pt x="971290" y="519433"/>
                    <a:pt x="971972" y="520713"/>
                    <a:pt x="972740" y="521908"/>
                  </a:cubicBezTo>
                  <a:cubicBezTo>
                    <a:pt x="970351" y="521567"/>
                    <a:pt x="968048" y="521225"/>
                    <a:pt x="965659" y="520884"/>
                  </a:cubicBezTo>
                  <a:close/>
                  <a:moveTo>
                    <a:pt x="975897" y="515763"/>
                  </a:moveTo>
                  <a:cubicBezTo>
                    <a:pt x="975897" y="515763"/>
                    <a:pt x="975897" y="515763"/>
                    <a:pt x="975897" y="515763"/>
                  </a:cubicBezTo>
                  <a:cubicBezTo>
                    <a:pt x="975897" y="515763"/>
                    <a:pt x="975897" y="515763"/>
                    <a:pt x="975897" y="515763"/>
                  </a:cubicBezTo>
                  <a:cubicBezTo>
                    <a:pt x="975897" y="515763"/>
                    <a:pt x="975897" y="515763"/>
                    <a:pt x="975897" y="515763"/>
                  </a:cubicBezTo>
                  <a:cubicBezTo>
                    <a:pt x="975897" y="515763"/>
                    <a:pt x="975897" y="515763"/>
                    <a:pt x="975897" y="515763"/>
                  </a:cubicBezTo>
                  <a:cubicBezTo>
                    <a:pt x="975385" y="514909"/>
                    <a:pt x="974873" y="514056"/>
                    <a:pt x="974361" y="513117"/>
                  </a:cubicBezTo>
                  <a:cubicBezTo>
                    <a:pt x="978115" y="513714"/>
                    <a:pt x="981784" y="514312"/>
                    <a:pt x="985538" y="514995"/>
                  </a:cubicBezTo>
                  <a:lnTo>
                    <a:pt x="985538" y="514995"/>
                  </a:lnTo>
                  <a:cubicBezTo>
                    <a:pt x="985538" y="514995"/>
                    <a:pt x="985538" y="514995"/>
                    <a:pt x="985538" y="514995"/>
                  </a:cubicBezTo>
                  <a:lnTo>
                    <a:pt x="985538" y="514995"/>
                  </a:lnTo>
                  <a:cubicBezTo>
                    <a:pt x="985538" y="514995"/>
                    <a:pt x="985538" y="514995"/>
                    <a:pt x="985538" y="514995"/>
                  </a:cubicBezTo>
                  <a:cubicBezTo>
                    <a:pt x="988524" y="515422"/>
                    <a:pt x="991510" y="515763"/>
                    <a:pt x="994496" y="516190"/>
                  </a:cubicBezTo>
                  <a:lnTo>
                    <a:pt x="996885" y="522164"/>
                  </a:lnTo>
                  <a:cubicBezTo>
                    <a:pt x="996885" y="522164"/>
                    <a:pt x="997141" y="522164"/>
                    <a:pt x="997141" y="522164"/>
                  </a:cubicBezTo>
                  <a:lnTo>
                    <a:pt x="996117" y="516446"/>
                  </a:lnTo>
                  <a:cubicBezTo>
                    <a:pt x="1001577" y="517129"/>
                    <a:pt x="1007123" y="517897"/>
                    <a:pt x="1012583" y="518579"/>
                  </a:cubicBezTo>
                  <a:cubicBezTo>
                    <a:pt x="1013351" y="520628"/>
                    <a:pt x="1014204" y="522676"/>
                    <a:pt x="1014972" y="524725"/>
                  </a:cubicBezTo>
                  <a:lnTo>
                    <a:pt x="1014972" y="524725"/>
                  </a:lnTo>
                  <a:cubicBezTo>
                    <a:pt x="1014972" y="524725"/>
                    <a:pt x="1014972" y="524725"/>
                    <a:pt x="1014972" y="524725"/>
                  </a:cubicBezTo>
                  <a:lnTo>
                    <a:pt x="1014972" y="524725"/>
                  </a:lnTo>
                  <a:cubicBezTo>
                    <a:pt x="1014972" y="524725"/>
                    <a:pt x="1014972" y="524725"/>
                    <a:pt x="1014972" y="524725"/>
                  </a:cubicBezTo>
                  <a:cubicBezTo>
                    <a:pt x="1015570" y="526090"/>
                    <a:pt x="1016252" y="527541"/>
                    <a:pt x="1016934" y="528907"/>
                  </a:cubicBezTo>
                  <a:cubicBezTo>
                    <a:pt x="1004222" y="527029"/>
                    <a:pt x="991425" y="524981"/>
                    <a:pt x="978712" y="522932"/>
                  </a:cubicBezTo>
                  <a:cubicBezTo>
                    <a:pt x="977774" y="520543"/>
                    <a:pt x="976750" y="518153"/>
                    <a:pt x="975726" y="515763"/>
                  </a:cubicBezTo>
                  <a:close/>
                  <a:moveTo>
                    <a:pt x="1020518" y="522506"/>
                  </a:moveTo>
                  <a:lnTo>
                    <a:pt x="1020518" y="522506"/>
                  </a:lnTo>
                  <a:cubicBezTo>
                    <a:pt x="1020518" y="522506"/>
                    <a:pt x="1020518" y="522420"/>
                    <a:pt x="1020518" y="522420"/>
                  </a:cubicBezTo>
                  <a:lnTo>
                    <a:pt x="1020518" y="522420"/>
                  </a:lnTo>
                  <a:cubicBezTo>
                    <a:pt x="1020518" y="522420"/>
                    <a:pt x="1020518" y="522335"/>
                    <a:pt x="1020518" y="522335"/>
                  </a:cubicBezTo>
                  <a:cubicBezTo>
                    <a:pt x="1020091" y="521311"/>
                    <a:pt x="1019579" y="520286"/>
                    <a:pt x="1019153" y="519348"/>
                  </a:cubicBezTo>
                  <a:cubicBezTo>
                    <a:pt x="1024186" y="519945"/>
                    <a:pt x="1029220" y="520628"/>
                    <a:pt x="1034254" y="521225"/>
                  </a:cubicBezTo>
                  <a:cubicBezTo>
                    <a:pt x="1035790" y="524810"/>
                    <a:pt x="1037325" y="528480"/>
                    <a:pt x="1038946" y="532065"/>
                  </a:cubicBezTo>
                  <a:cubicBezTo>
                    <a:pt x="1033827" y="531382"/>
                    <a:pt x="1028623" y="530614"/>
                    <a:pt x="1023504" y="529931"/>
                  </a:cubicBezTo>
                  <a:cubicBezTo>
                    <a:pt x="1022565" y="527541"/>
                    <a:pt x="1021627" y="525066"/>
                    <a:pt x="1020688" y="522676"/>
                  </a:cubicBezTo>
                  <a:close/>
                  <a:moveTo>
                    <a:pt x="1039629" y="521823"/>
                  </a:moveTo>
                  <a:cubicBezTo>
                    <a:pt x="1045515" y="522506"/>
                    <a:pt x="1051318" y="523273"/>
                    <a:pt x="1057204" y="523956"/>
                  </a:cubicBezTo>
                  <a:cubicBezTo>
                    <a:pt x="1059252" y="527712"/>
                    <a:pt x="1061299" y="531382"/>
                    <a:pt x="1063347" y="535052"/>
                  </a:cubicBezTo>
                  <a:cubicBezTo>
                    <a:pt x="1057375" y="534369"/>
                    <a:pt x="1051318" y="533601"/>
                    <a:pt x="1045345" y="532748"/>
                  </a:cubicBezTo>
                  <a:cubicBezTo>
                    <a:pt x="1043468" y="529078"/>
                    <a:pt x="1041506" y="525407"/>
                    <a:pt x="1039629" y="521737"/>
                  </a:cubicBezTo>
                  <a:close/>
                  <a:moveTo>
                    <a:pt x="1063773" y="524810"/>
                  </a:moveTo>
                  <a:cubicBezTo>
                    <a:pt x="1068807" y="525407"/>
                    <a:pt x="1073926" y="526090"/>
                    <a:pt x="1078960" y="526688"/>
                  </a:cubicBezTo>
                  <a:lnTo>
                    <a:pt x="1080581" y="526858"/>
                  </a:lnTo>
                  <a:cubicBezTo>
                    <a:pt x="1082117" y="530357"/>
                    <a:pt x="1083567" y="533942"/>
                    <a:pt x="1085017" y="537527"/>
                  </a:cubicBezTo>
                  <a:cubicBezTo>
                    <a:pt x="1079557" y="536929"/>
                    <a:pt x="1074182" y="536417"/>
                    <a:pt x="1068722" y="535734"/>
                  </a:cubicBezTo>
                  <a:cubicBezTo>
                    <a:pt x="1067101" y="532065"/>
                    <a:pt x="1065395" y="528395"/>
                    <a:pt x="1063688" y="524810"/>
                  </a:cubicBezTo>
                  <a:close/>
                  <a:moveTo>
                    <a:pt x="1079387" y="524981"/>
                  </a:moveTo>
                  <a:cubicBezTo>
                    <a:pt x="1073755" y="524042"/>
                    <a:pt x="1068125" y="523018"/>
                    <a:pt x="1062494" y="522079"/>
                  </a:cubicBezTo>
                  <a:cubicBezTo>
                    <a:pt x="1062152" y="521311"/>
                    <a:pt x="1061811" y="520543"/>
                    <a:pt x="1061385" y="519774"/>
                  </a:cubicBezTo>
                  <a:lnTo>
                    <a:pt x="1061385" y="519774"/>
                  </a:lnTo>
                  <a:cubicBezTo>
                    <a:pt x="1061385" y="519774"/>
                    <a:pt x="1061385" y="519689"/>
                    <a:pt x="1061385" y="519689"/>
                  </a:cubicBezTo>
                  <a:lnTo>
                    <a:pt x="1061385" y="519689"/>
                  </a:lnTo>
                  <a:cubicBezTo>
                    <a:pt x="1061385" y="519689"/>
                    <a:pt x="1061385" y="519603"/>
                    <a:pt x="1061385" y="519603"/>
                  </a:cubicBezTo>
                  <a:cubicBezTo>
                    <a:pt x="1060020" y="517043"/>
                    <a:pt x="1058569" y="514568"/>
                    <a:pt x="1057204" y="512008"/>
                  </a:cubicBezTo>
                  <a:cubicBezTo>
                    <a:pt x="1063262" y="512776"/>
                    <a:pt x="1069319" y="513630"/>
                    <a:pt x="1075377" y="514397"/>
                  </a:cubicBezTo>
                  <a:cubicBezTo>
                    <a:pt x="1076913" y="517982"/>
                    <a:pt x="1078448" y="521567"/>
                    <a:pt x="1079899" y="525151"/>
                  </a:cubicBezTo>
                  <a:lnTo>
                    <a:pt x="1079472" y="525151"/>
                  </a:lnTo>
                  <a:close/>
                  <a:moveTo>
                    <a:pt x="1081605" y="515080"/>
                  </a:moveTo>
                  <a:cubicBezTo>
                    <a:pt x="1089881" y="516104"/>
                    <a:pt x="1098157" y="517129"/>
                    <a:pt x="1106432" y="518153"/>
                  </a:cubicBezTo>
                  <a:cubicBezTo>
                    <a:pt x="1108053" y="522249"/>
                    <a:pt x="1109674" y="526346"/>
                    <a:pt x="1111295" y="530357"/>
                  </a:cubicBezTo>
                  <a:lnTo>
                    <a:pt x="1085359" y="525919"/>
                  </a:lnTo>
                  <a:cubicBezTo>
                    <a:pt x="1084164" y="522249"/>
                    <a:pt x="1082884" y="518665"/>
                    <a:pt x="1081605" y="514995"/>
                  </a:cubicBezTo>
                  <a:close/>
                  <a:moveTo>
                    <a:pt x="1112063" y="518750"/>
                  </a:moveTo>
                  <a:cubicBezTo>
                    <a:pt x="1117609" y="519433"/>
                    <a:pt x="1123154" y="520031"/>
                    <a:pt x="1128615" y="520713"/>
                  </a:cubicBezTo>
                  <a:lnTo>
                    <a:pt x="1129809" y="520884"/>
                  </a:lnTo>
                  <a:cubicBezTo>
                    <a:pt x="1133905" y="532491"/>
                    <a:pt x="1138000" y="544184"/>
                    <a:pt x="1141754" y="555962"/>
                  </a:cubicBezTo>
                  <a:cubicBezTo>
                    <a:pt x="1135781" y="555535"/>
                    <a:pt x="1129894" y="555109"/>
                    <a:pt x="1123922" y="554767"/>
                  </a:cubicBezTo>
                  <a:lnTo>
                    <a:pt x="1122045" y="554597"/>
                  </a:lnTo>
                  <a:cubicBezTo>
                    <a:pt x="1121875" y="553914"/>
                    <a:pt x="1121704" y="553145"/>
                    <a:pt x="1121533" y="552463"/>
                  </a:cubicBezTo>
                  <a:cubicBezTo>
                    <a:pt x="1118547" y="541197"/>
                    <a:pt x="1115476" y="529931"/>
                    <a:pt x="1111978" y="518836"/>
                  </a:cubicBezTo>
                  <a:close/>
                  <a:moveTo>
                    <a:pt x="1104811" y="498864"/>
                  </a:moveTo>
                  <a:cubicBezTo>
                    <a:pt x="1102934" y="494426"/>
                    <a:pt x="1100972" y="490073"/>
                    <a:pt x="1099010" y="485635"/>
                  </a:cubicBezTo>
                  <a:cubicBezTo>
                    <a:pt x="1101569" y="486318"/>
                    <a:pt x="1104214" y="487000"/>
                    <a:pt x="1106774" y="487598"/>
                  </a:cubicBezTo>
                  <a:lnTo>
                    <a:pt x="1106774" y="487598"/>
                  </a:lnTo>
                  <a:cubicBezTo>
                    <a:pt x="1106774" y="487598"/>
                    <a:pt x="1106774" y="487598"/>
                    <a:pt x="1106774" y="487598"/>
                  </a:cubicBezTo>
                  <a:lnTo>
                    <a:pt x="1106774" y="487598"/>
                  </a:lnTo>
                  <a:cubicBezTo>
                    <a:pt x="1106774" y="487598"/>
                    <a:pt x="1106774" y="487598"/>
                    <a:pt x="1106774" y="487598"/>
                  </a:cubicBezTo>
                  <a:cubicBezTo>
                    <a:pt x="1111210" y="488622"/>
                    <a:pt x="1115647" y="489732"/>
                    <a:pt x="1119998" y="490756"/>
                  </a:cubicBezTo>
                  <a:cubicBezTo>
                    <a:pt x="1121192" y="494596"/>
                    <a:pt x="1122386" y="498437"/>
                    <a:pt x="1123581" y="502278"/>
                  </a:cubicBezTo>
                  <a:cubicBezTo>
                    <a:pt x="1117268" y="501083"/>
                    <a:pt x="1110954" y="499888"/>
                    <a:pt x="1104641" y="498778"/>
                  </a:cubicBezTo>
                  <a:close/>
                  <a:moveTo>
                    <a:pt x="1055754" y="434255"/>
                  </a:moveTo>
                  <a:cubicBezTo>
                    <a:pt x="1055754" y="434255"/>
                    <a:pt x="1055583" y="434255"/>
                    <a:pt x="1055498" y="434170"/>
                  </a:cubicBezTo>
                  <a:cubicBezTo>
                    <a:pt x="1055498" y="434170"/>
                    <a:pt x="1055498" y="434170"/>
                    <a:pt x="1055498" y="434170"/>
                  </a:cubicBezTo>
                  <a:cubicBezTo>
                    <a:pt x="1033827" y="422562"/>
                    <a:pt x="1011986" y="411211"/>
                    <a:pt x="990230" y="399774"/>
                  </a:cubicBezTo>
                  <a:lnTo>
                    <a:pt x="989804" y="399177"/>
                  </a:lnTo>
                  <a:cubicBezTo>
                    <a:pt x="995605" y="401737"/>
                    <a:pt x="1001321" y="404213"/>
                    <a:pt x="1007123" y="406773"/>
                  </a:cubicBezTo>
                  <a:cubicBezTo>
                    <a:pt x="1007293" y="406773"/>
                    <a:pt x="1007379" y="406602"/>
                    <a:pt x="1007208" y="406517"/>
                  </a:cubicBezTo>
                  <a:cubicBezTo>
                    <a:pt x="1000980" y="403530"/>
                    <a:pt x="994752" y="400543"/>
                    <a:pt x="988524" y="397555"/>
                  </a:cubicBezTo>
                  <a:lnTo>
                    <a:pt x="982637" y="389874"/>
                  </a:lnTo>
                  <a:cubicBezTo>
                    <a:pt x="977774" y="383473"/>
                    <a:pt x="972911" y="377157"/>
                    <a:pt x="968048" y="370756"/>
                  </a:cubicBezTo>
                  <a:lnTo>
                    <a:pt x="978286" y="376730"/>
                  </a:lnTo>
                  <a:cubicBezTo>
                    <a:pt x="1006355" y="393117"/>
                    <a:pt x="1034681" y="409419"/>
                    <a:pt x="1063176" y="425123"/>
                  </a:cubicBezTo>
                  <a:cubicBezTo>
                    <a:pt x="1069405" y="433316"/>
                    <a:pt x="1075804" y="441425"/>
                    <a:pt x="1082373" y="449447"/>
                  </a:cubicBezTo>
                  <a:cubicBezTo>
                    <a:pt x="1073585" y="444412"/>
                    <a:pt x="1064797" y="439291"/>
                    <a:pt x="1055924" y="434340"/>
                  </a:cubicBezTo>
                  <a:cubicBezTo>
                    <a:pt x="1055924" y="434340"/>
                    <a:pt x="1055924" y="434340"/>
                    <a:pt x="1055924" y="434340"/>
                  </a:cubicBezTo>
                  <a:cubicBezTo>
                    <a:pt x="1055924" y="434340"/>
                    <a:pt x="1055754" y="434340"/>
                    <a:pt x="1055668" y="434255"/>
                  </a:cubicBezTo>
                  <a:close/>
                  <a:moveTo>
                    <a:pt x="866349" y="341311"/>
                  </a:moveTo>
                  <a:lnTo>
                    <a:pt x="866094" y="341311"/>
                  </a:lnTo>
                  <a:cubicBezTo>
                    <a:pt x="866094" y="341311"/>
                    <a:pt x="866094" y="341226"/>
                    <a:pt x="866094" y="341226"/>
                  </a:cubicBezTo>
                  <a:cubicBezTo>
                    <a:pt x="861401" y="339348"/>
                    <a:pt x="856794" y="337556"/>
                    <a:pt x="852101" y="335678"/>
                  </a:cubicBezTo>
                  <a:lnTo>
                    <a:pt x="852016" y="335678"/>
                  </a:lnTo>
                  <a:cubicBezTo>
                    <a:pt x="844593" y="325948"/>
                    <a:pt x="837256" y="316389"/>
                    <a:pt x="829748" y="306830"/>
                  </a:cubicBezTo>
                  <a:cubicBezTo>
                    <a:pt x="840413" y="311439"/>
                    <a:pt x="850992" y="316048"/>
                    <a:pt x="861572" y="320656"/>
                  </a:cubicBezTo>
                  <a:cubicBezTo>
                    <a:pt x="868568" y="328594"/>
                    <a:pt x="875734" y="336361"/>
                    <a:pt x="882901" y="344127"/>
                  </a:cubicBezTo>
                  <a:cubicBezTo>
                    <a:pt x="885205" y="346603"/>
                    <a:pt x="887508" y="349163"/>
                    <a:pt x="889897" y="351638"/>
                  </a:cubicBezTo>
                  <a:cubicBezTo>
                    <a:pt x="882133" y="348224"/>
                    <a:pt x="874369" y="344810"/>
                    <a:pt x="866605" y="341396"/>
                  </a:cubicBezTo>
                  <a:lnTo>
                    <a:pt x="866605" y="341396"/>
                  </a:lnTo>
                  <a:cubicBezTo>
                    <a:pt x="866605" y="341396"/>
                    <a:pt x="866349" y="341311"/>
                    <a:pt x="866349" y="341311"/>
                  </a:cubicBezTo>
                  <a:close/>
                  <a:moveTo>
                    <a:pt x="669608" y="239063"/>
                  </a:moveTo>
                  <a:lnTo>
                    <a:pt x="669352" y="238893"/>
                  </a:lnTo>
                  <a:lnTo>
                    <a:pt x="669352" y="238893"/>
                  </a:lnTo>
                  <a:cubicBezTo>
                    <a:pt x="651009" y="228139"/>
                    <a:pt x="632495" y="217726"/>
                    <a:pt x="613981" y="207399"/>
                  </a:cubicBezTo>
                  <a:cubicBezTo>
                    <a:pt x="613810" y="205948"/>
                    <a:pt x="613555" y="204497"/>
                    <a:pt x="613384" y="203046"/>
                  </a:cubicBezTo>
                  <a:lnTo>
                    <a:pt x="613384" y="203046"/>
                  </a:lnTo>
                  <a:cubicBezTo>
                    <a:pt x="613384" y="203046"/>
                    <a:pt x="613384" y="203046"/>
                    <a:pt x="613384" y="203046"/>
                  </a:cubicBezTo>
                  <a:cubicBezTo>
                    <a:pt x="613384" y="203046"/>
                    <a:pt x="613384" y="203046"/>
                    <a:pt x="613384" y="203046"/>
                  </a:cubicBezTo>
                  <a:cubicBezTo>
                    <a:pt x="613384" y="203046"/>
                    <a:pt x="613384" y="203046"/>
                    <a:pt x="613384" y="203046"/>
                  </a:cubicBezTo>
                  <a:cubicBezTo>
                    <a:pt x="612872" y="201168"/>
                    <a:pt x="612360" y="199291"/>
                    <a:pt x="611848" y="197328"/>
                  </a:cubicBezTo>
                  <a:lnTo>
                    <a:pt x="618162" y="199974"/>
                  </a:lnTo>
                  <a:cubicBezTo>
                    <a:pt x="618162" y="199974"/>
                    <a:pt x="618417" y="199803"/>
                    <a:pt x="618247" y="199718"/>
                  </a:cubicBezTo>
                  <a:lnTo>
                    <a:pt x="611678" y="196645"/>
                  </a:lnTo>
                  <a:cubicBezTo>
                    <a:pt x="611080" y="194426"/>
                    <a:pt x="610483" y="192292"/>
                    <a:pt x="609886" y="190073"/>
                  </a:cubicBezTo>
                  <a:cubicBezTo>
                    <a:pt x="619356" y="195536"/>
                    <a:pt x="628826" y="200998"/>
                    <a:pt x="638296" y="206460"/>
                  </a:cubicBezTo>
                  <a:lnTo>
                    <a:pt x="639406" y="210130"/>
                  </a:lnTo>
                  <a:cubicBezTo>
                    <a:pt x="639406" y="210130"/>
                    <a:pt x="639662" y="210130"/>
                    <a:pt x="639662" y="210130"/>
                  </a:cubicBezTo>
                  <a:lnTo>
                    <a:pt x="639491" y="207228"/>
                  </a:lnTo>
                  <a:cubicBezTo>
                    <a:pt x="653739" y="215507"/>
                    <a:pt x="667987" y="223871"/>
                    <a:pt x="682235" y="232235"/>
                  </a:cubicBezTo>
                  <a:lnTo>
                    <a:pt x="682235" y="232235"/>
                  </a:lnTo>
                  <a:cubicBezTo>
                    <a:pt x="682235" y="232235"/>
                    <a:pt x="682235" y="232235"/>
                    <a:pt x="682235" y="232235"/>
                  </a:cubicBezTo>
                  <a:lnTo>
                    <a:pt x="682235" y="232235"/>
                  </a:lnTo>
                  <a:cubicBezTo>
                    <a:pt x="682235" y="232235"/>
                    <a:pt x="682235" y="232235"/>
                    <a:pt x="682235" y="232235"/>
                  </a:cubicBezTo>
                  <a:cubicBezTo>
                    <a:pt x="708939" y="246916"/>
                    <a:pt x="735644" y="261681"/>
                    <a:pt x="762177" y="276702"/>
                  </a:cubicBezTo>
                  <a:lnTo>
                    <a:pt x="735388" y="266716"/>
                  </a:lnTo>
                  <a:cubicBezTo>
                    <a:pt x="735388" y="266716"/>
                    <a:pt x="735132" y="266887"/>
                    <a:pt x="735302" y="266972"/>
                  </a:cubicBezTo>
                  <a:lnTo>
                    <a:pt x="770624" y="281567"/>
                  </a:lnTo>
                  <a:lnTo>
                    <a:pt x="794341" y="295308"/>
                  </a:lnTo>
                  <a:cubicBezTo>
                    <a:pt x="794341" y="295308"/>
                    <a:pt x="794598" y="295137"/>
                    <a:pt x="794512" y="295137"/>
                  </a:cubicBezTo>
                  <a:lnTo>
                    <a:pt x="778473" y="284895"/>
                  </a:lnTo>
                  <a:cubicBezTo>
                    <a:pt x="792209" y="290699"/>
                    <a:pt x="805945" y="296588"/>
                    <a:pt x="819681" y="302477"/>
                  </a:cubicBezTo>
                  <a:cubicBezTo>
                    <a:pt x="829151" y="313146"/>
                    <a:pt x="838792" y="323644"/>
                    <a:pt x="848347" y="334227"/>
                  </a:cubicBezTo>
                  <a:cubicBezTo>
                    <a:pt x="823350" y="324326"/>
                    <a:pt x="798181" y="314938"/>
                    <a:pt x="772927" y="305720"/>
                  </a:cubicBezTo>
                  <a:lnTo>
                    <a:pt x="756717" y="295052"/>
                  </a:lnTo>
                  <a:cubicBezTo>
                    <a:pt x="727880" y="276105"/>
                    <a:pt x="698957" y="257328"/>
                    <a:pt x="669693" y="239234"/>
                  </a:cubicBezTo>
                  <a:lnTo>
                    <a:pt x="669693" y="239234"/>
                  </a:lnTo>
                  <a:cubicBezTo>
                    <a:pt x="669693" y="239234"/>
                    <a:pt x="669437" y="239063"/>
                    <a:pt x="669437" y="239063"/>
                  </a:cubicBezTo>
                  <a:close/>
                  <a:moveTo>
                    <a:pt x="557160" y="176076"/>
                  </a:moveTo>
                  <a:lnTo>
                    <a:pt x="556819" y="176759"/>
                  </a:lnTo>
                  <a:lnTo>
                    <a:pt x="576356" y="188537"/>
                  </a:lnTo>
                  <a:cubicBezTo>
                    <a:pt x="577977" y="193060"/>
                    <a:pt x="579598" y="197584"/>
                    <a:pt x="581305" y="202108"/>
                  </a:cubicBezTo>
                  <a:lnTo>
                    <a:pt x="573114" y="198608"/>
                  </a:lnTo>
                  <a:cubicBezTo>
                    <a:pt x="557842" y="191866"/>
                    <a:pt x="542656" y="184953"/>
                    <a:pt x="527555" y="178039"/>
                  </a:cubicBezTo>
                  <a:cubicBezTo>
                    <a:pt x="526872" y="172748"/>
                    <a:pt x="526189" y="167456"/>
                    <a:pt x="525422" y="162164"/>
                  </a:cubicBezTo>
                  <a:cubicBezTo>
                    <a:pt x="534551" y="165835"/>
                    <a:pt x="543595" y="169419"/>
                    <a:pt x="552638" y="173089"/>
                  </a:cubicBezTo>
                  <a:cubicBezTo>
                    <a:pt x="553406" y="175308"/>
                    <a:pt x="554259" y="177442"/>
                    <a:pt x="555027" y="179661"/>
                  </a:cubicBezTo>
                  <a:lnTo>
                    <a:pt x="558781" y="190244"/>
                  </a:lnTo>
                  <a:cubicBezTo>
                    <a:pt x="558781" y="190244"/>
                    <a:pt x="559037" y="190244"/>
                    <a:pt x="559037" y="190244"/>
                  </a:cubicBezTo>
                  <a:lnTo>
                    <a:pt x="556648" y="179149"/>
                  </a:lnTo>
                  <a:cubicBezTo>
                    <a:pt x="556307" y="177527"/>
                    <a:pt x="555966" y="175906"/>
                    <a:pt x="555624" y="174284"/>
                  </a:cubicBezTo>
                  <a:cubicBezTo>
                    <a:pt x="561767" y="176759"/>
                    <a:pt x="567910" y="179234"/>
                    <a:pt x="574053" y="181709"/>
                  </a:cubicBezTo>
                  <a:cubicBezTo>
                    <a:pt x="574565" y="183245"/>
                    <a:pt x="575077" y="184696"/>
                    <a:pt x="575588" y="186232"/>
                  </a:cubicBezTo>
                  <a:lnTo>
                    <a:pt x="560999" y="178210"/>
                  </a:lnTo>
                  <a:lnTo>
                    <a:pt x="567739" y="180600"/>
                  </a:lnTo>
                  <a:cubicBezTo>
                    <a:pt x="567739" y="180600"/>
                    <a:pt x="567995" y="180429"/>
                    <a:pt x="567824" y="180343"/>
                  </a:cubicBezTo>
                  <a:lnTo>
                    <a:pt x="557074" y="176076"/>
                  </a:lnTo>
                  <a:close/>
                  <a:moveTo>
                    <a:pt x="497438" y="164127"/>
                  </a:moveTo>
                  <a:lnTo>
                    <a:pt x="497438" y="164127"/>
                  </a:lnTo>
                  <a:cubicBezTo>
                    <a:pt x="497438" y="164127"/>
                    <a:pt x="497267" y="164042"/>
                    <a:pt x="497267" y="164042"/>
                  </a:cubicBezTo>
                  <a:lnTo>
                    <a:pt x="497097" y="164042"/>
                  </a:lnTo>
                  <a:cubicBezTo>
                    <a:pt x="497097" y="164042"/>
                    <a:pt x="497097" y="164042"/>
                    <a:pt x="497097" y="164042"/>
                  </a:cubicBezTo>
                  <a:cubicBezTo>
                    <a:pt x="496244" y="163701"/>
                    <a:pt x="495390" y="163359"/>
                    <a:pt x="494537" y="162932"/>
                  </a:cubicBezTo>
                  <a:cubicBezTo>
                    <a:pt x="493940" y="158238"/>
                    <a:pt x="493257" y="153544"/>
                    <a:pt x="492574" y="148765"/>
                  </a:cubicBezTo>
                  <a:cubicBezTo>
                    <a:pt x="494366" y="149533"/>
                    <a:pt x="496073" y="150301"/>
                    <a:pt x="497864" y="151069"/>
                  </a:cubicBezTo>
                  <a:lnTo>
                    <a:pt x="497864" y="151069"/>
                  </a:lnTo>
                  <a:cubicBezTo>
                    <a:pt x="497864" y="151069"/>
                    <a:pt x="497864" y="151069"/>
                    <a:pt x="497864" y="151069"/>
                  </a:cubicBezTo>
                  <a:lnTo>
                    <a:pt x="497864" y="151069"/>
                  </a:lnTo>
                  <a:cubicBezTo>
                    <a:pt x="497864" y="151069"/>
                    <a:pt x="497864" y="151069"/>
                    <a:pt x="497864" y="151069"/>
                  </a:cubicBezTo>
                  <a:cubicBezTo>
                    <a:pt x="499656" y="151752"/>
                    <a:pt x="501448" y="152520"/>
                    <a:pt x="503239" y="153203"/>
                  </a:cubicBezTo>
                  <a:cubicBezTo>
                    <a:pt x="503581" y="154739"/>
                    <a:pt x="503836" y="156190"/>
                    <a:pt x="504178" y="157726"/>
                  </a:cubicBezTo>
                  <a:cubicBezTo>
                    <a:pt x="504178" y="157726"/>
                    <a:pt x="504178" y="157726"/>
                    <a:pt x="504178" y="157726"/>
                  </a:cubicBezTo>
                  <a:cubicBezTo>
                    <a:pt x="504178" y="157726"/>
                    <a:pt x="504178" y="157726"/>
                    <a:pt x="504178" y="157812"/>
                  </a:cubicBezTo>
                  <a:lnTo>
                    <a:pt x="504178" y="157812"/>
                  </a:lnTo>
                  <a:cubicBezTo>
                    <a:pt x="504178" y="157812"/>
                    <a:pt x="504178" y="157897"/>
                    <a:pt x="504178" y="157897"/>
                  </a:cubicBezTo>
                  <a:cubicBezTo>
                    <a:pt x="505116" y="161482"/>
                    <a:pt x="506140" y="164981"/>
                    <a:pt x="507164" y="168565"/>
                  </a:cubicBezTo>
                  <a:cubicBezTo>
                    <a:pt x="503922" y="167029"/>
                    <a:pt x="500594" y="165578"/>
                    <a:pt x="497352" y="164042"/>
                  </a:cubicBezTo>
                  <a:close/>
                  <a:moveTo>
                    <a:pt x="434218" y="129988"/>
                  </a:moveTo>
                  <a:lnTo>
                    <a:pt x="435924" y="138011"/>
                  </a:lnTo>
                  <a:cubicBezTo>
                    <a:pt x="435071" y="137669"/>
                    <a:pt x="434218" y="137243"/>
                    <a:pt x="433364" y="136901"/>
                  </a:cubicBezTo>
                  <a:cubicBezTo>
                    <a:pt x="432938" y="132122"/>
                    <a:pt x="432426" y="127257"/>
                    <a:pt x="431914" y="122477"/>
                  </a:cubicBezTo>
                  <a:cubicBezTo>
                    <a:pt x="439081" y="125550"/>
                    <a:pt x="446333" y="128708"/>
                    <a:pt x="453500" y="131866"/>
                  </a:cubicBezTo>
                  <a:cubicBezTo>
                    <a:pt x="454694" y="136901"/>
                    <a:pt x="455888" y="142022"/>
                    <a:pt x="457083" y="147143"/>
                  </a:cubicBezTo>
                  <a:cubicBezTo>
                    <a:pt x="450513" y="144327"/>
                    <a:pt x="443944" y="141510"/>
                    <a:pt x="437460" y="138693"/>
                  </a:cubicBezTo>
                  <a:lnTo>
                    <a:pt x="434473" y="129988"/>
                  </a:lnTo>
                  <a:cubicBezTo>
                    <a:pt x="434473" y="129988"/>
                    <a:pt x="434218" y="129988"/>
                    <a:pt x="434218" y="129988"/>
                  </a:cubicBezTo>
                  <a:close/>
                  <a:moveTo>
                    <a:pt x="415704" y="128622"/>
                  </a:moveTo>
                  <a:lnTo>
                    <a:pt x="415704" y="129134"/>
                  </a:lnTo>
                  <a:cubicBezTo>
                    <a:pt x="415704" y="129134"/>
                    <a:pt x="397958" y="121112"/>
                    <a:pt x="397958" y="121112"/>
                  </a:cubicBezTo>
                  <a:cubicBezTo>
                    <a:pt x="397020" y="116332"/>
                    <a:pt x="396166" y="111638"/>
                    <a:pt x="395228" y="106858"/>
                  </a:cubicBezTo>
                  <a:lnTo>
                    <a:pt x="410073" y="113089"/>
                  </a:lnTo>
                  <a:cubicBezTo>
                    <a:pt x="415362" y="115308"/>
                    <a:pt x="420567" y="117612"/>
                    <a:pt x="425857" y="119832"/>
                  </a:cubicBezTo>
                  <a:cubicBezTo>
                    <a:pt x="425857" y="120514"/>
                    <a:pt x="426027" y="121197"/>
                    <a:pt x="426027" y="121794"/>
                  </a:cubicBezTo>
                  <a:cubicBezTo>
                    <a:pt x="426027" y="121794"/>
                    <a:pt x="426027" y="121794"/>
                    <a:pt x="426027" y="121794"/>
                  </a:cubicBezTo>
                  <a:cubicBezTo>
                    <a:pt x="426027" y="121794"/>
                    <a:pt x="426027" y="121794"/>
                    <a:pt x="426027" y="121794"/>
                  </a:cubicBezTo>
                  <a:cubicBezTo>
                    <a:pt x="426027" y="121794"/>
                    <a:pt x="426027" y="121794"/>
                    <a:pt x="426027" y="121794"/>
                  </a:cubicBezTo>
                  <a:lnTo>
                    <a:pt x="426027" y="121794"/>
                  </a:lnTo>
                  <a:cubicBezTo>
                    <a:pt x="426624" y="125976"/>
                    <a:pt x="427222" y="130158"/>
                    <a:pt x="427819" y="134256"/>
                  </a:cubicBezTo>
                  <a:cubicBezTo>
                    <a:pt x="425430" y="133231"/>
                    <a:pt x="422956" y="132122"/>
                    <a:pt x="420567" y="131098"/>
                  </a:cubicBezTo>
                  <a:lnTo>
                    <a:pt x="416216" y="129134"/>
                  </a:lnTo>
                  <a:lnTo>
                    <a:pt x="415960" y="128366"/>
                  </a:lnTo>
                  <a:cubicBezTo>
                    <a:pt x="415960" y="128366"/>
                    <a:pt x="415704" y="128366"/>
                    <a:pt x="415704" y="128366"/>
                  </a:cubicBezTo>
                  <a:close/>
                  <a:moveTo>
                    <a:pt x="375178" y="139717"/>
                  </a:moveTo>
                  <a:cubicBezTo>
                    <a:pt x="375178" y="139717"/>
                    <a:pt x="375178" y="139717"/>
                    <a:pt x="375178" y="139717"/>
                  </a:cubicBezTo>
                  <a:cubicBezTo>
                    <a:pt x="375178" y="139717"/>
                    <a:pt x="375178" y="139717"/>
                    <a:pt x="375178" y="139717"/>
                  </a:cubicBezTo>
                  <a:lnTo>
                    <a:pt x="375178" y="139717"/>
                  </a:lnTo>
                  <a:cubicBezTo>
                    <a:pt x="375178" y="140400"/>
                    <a:pt x="375178" y="141083"/>
                    <a:pt x="375263" y="141766"/>
                  </a:cubicBezTo>
                  <a:lnTo>
                    <a:pt x="374837" y="142876"/>
                  </a:lnTo>
                  <a:cubicBezTo>
                    <a:pt x="363575" y="169504"/>
                    <a:pt x="352228" y="196219"/>
                    <a:pt x="341393" y="223018"/>
                  </a:cubicBezTo>
                  <a:lnTo>
                    <a:pt x="341393" y="223018"/>
                  </a:lnTo>
                  <a:cubicBezTo>
                    <a:pt x="341393" y="223018"/>
                    <a:pt x="341393" y="223018"/>
                    <a:pt x="341393" y="223018"/>
                  </a:cubicBezTo>
                  <a:lnTo>
                    <a:pt x="341393" y="223018"/>
                  </a:lnTo>
                  <a:cubicBezTo>
                    <a:pt x="341393" y="223018"/>
                    <a:pt x="341393" y="223018"/>
                    <a:pt x="341393" y="223018"/>
                  </a:cubicBezTo>
                  <a:cubicBezTo>
                    <a:pt x="333202" y="245464"/>
                    <a:pt x="325267" y="267996"/>
                    <a:pt x="317504" y="290529"/>
                  </a:cubicBezTo>
                  <a:cubicBezTo>
                    <a:pt x="316309" y="286090"/>
                    <a:pt x="315115" y="281737"/>
                    <a:pt x="314006" y="277300"/>
                  </a:cubicBezTo>
                  <a:lnTo>
                    <a:pt x="315883" y="272947"/>
                  </a:lnTo>
                  <a:cubicBezTo>
                    <a:pt x="315883" y="272947"/>
                    <a:pt x="315712" y="272690"/>
                    <a:pt x="315627" y="272861"/>
                  </a:cubicBezTo>
                  <a:lnTo>
                    <a:pt x="313835" y="276617"/>
                  </a:lnTo>
                  <a:cubicBezTo>
                    <a:pt x="313323" y="274824"/>
                    <a:pt x="312896" y="272947"/>
                    <a:pt x="312384" y="271154"/>
                  </a:cubicBezTo>
                  <a:lnTo>
                    <a:pt x="312384" y="271154"/>
                  </a:lnTo>
                  <a:cubicBezTo>
                    <a:pt x="312384" y="271154"/>
                    <a:pt x="312384" y="271069"/>
                    <a:pt x="312384" y="271069"/>
                  </a:cubicBezTo>
                  <a:lnTo>
                    <a:pt x="312384" y="271069"/>
                  </a:lnTo>
                  <a:cubicBezTo>
                    <a:pt x="312384" y="271069"/>
                    <a:pt x="312384" y="270983"/>
                    <a:pt x="312384" y="270983"/>
                  </a:cubicBezTo>
                  <a:cubicBezTo>
                    <a:pt x="312299" y="270728"/>
                    <a:pt x="312214" y="270471"/>
                    <a:pt x="312129" y="270216"/>
                  </a:cubicBezTo>
                  <a:cubicBezTo>
                    <a:pt x="314006" y="265863"/>
                    <a:pt x="315883" y="261510"/>
                    <a:pt x="317674" y="257157"/>
                  </a:cubicBezTo>
                  <a:lnTo>
                    <a:pt x="319039" y="259718"/>
                  </a:lnTo>
                  <a:cubicBezTo>
                    <a:pt x="319039" y="259718"/>
                    <a:pt x="319295" y="259718"/>
                    <a:pt x="319295" y="259632"/>
                  </a:cubicBezTo>
                  <a:lnTo>
                    <a:pt x="318442" y="255535"/>
                  </a:lnTo>
                  <a:cubicBezTo>
                    <a:pt x="325353" y="239234"/>
                    <a:pt x="332264" y="222932"/>
                    <a:pt x="339089" y="206631"/>
                  </a:cubicBezTo>
                  <a:cubicBezTo>
                    <a:pt x="339089" y="206631"/>
                    <a:pt x="339089" y="206631"/>
                    <a:pt x="339089" y="206631"/>
                  </a:cubicBezTo>
                  <a:cubicBezTo>
                    <a:pt x="339089" y="206631"/>
                    <a:pt x="339089" y="206460"/>
                    <a:pt x="339174" y="206375"/>
                  </a:cubicBezTo>
                  <a:cubicBezTo>
                    <a:pt x="339174" y="206375"/>
                    <a:pt x="339174" y="206204"/>
                    <a:pt x="339260" y="206119"/>
                  </a:cubicBezTo>
                  <a:cubicBezTo>
                    <a:pt x="339260" y="206119"/>
                    <a:pt x="339260" y="206119"/>
                    <a:pt x="339260" y="206119"/>
                  </a:cubicBezTo>
                  <a:cubicBezTo>
                    <a:pt x="343184" y="195877"/>
                    <a:pt x="347109" y="185635"/>
                    <a:pt x="351033" y="175308"/>
                  </a:cubicBezTo>
                  <a:cubicBezTo>
                    <a:pt x="351375" y="177527"/>
                    <a:pt x="351716" y="179746"/>
                    <a:pt x="352057" y="181965"/>
                  </a:cubicBezTo>
                  <a:cubicBezTo>
                    <a:pt x="352057" y="181965"/>
                    <a:pt x="352313" y="181965"/>
                    <a:pt x="352313" y="181965"/>
                  </a:cubicBezTo>
                  <a:cubicBezTo>
                    <a:pt x="352143" y="179063"/>
                    <a:pt x="351972" y="176076"/>
                    <a:pt x="351886" y="173174"/>
                  </a:cubicBezTo>
                  <a:cubicBezTo>
                    <a:pt x="359394" y="153203"/>
                    <a:pt x="366902" y="133146"/>
                    <a:pt x="374410" y="113174"/>
                  </a:cubicBezTo>
                  <a:lnTo>
                    <a:pt x="375263" y="111040"/>
                  </a:lnTo>
                  <a:cubicBezTo>
                    <a:pt x="375263" y="120514"/>
                    <a:pt x="375349" y="129903"/>
                    <a:pt x="375519" y="139376"/>
                  </a:cubicBezTo>
                  <a:lnTo>
                    <a:pt x="375519" y="139376"/>
                  </a:lnTo>
                  <a:close/>
                  <a:moveTo>
                    <a:pt x="302573" y="334568"/>
                  </a:moveTo>
                  <a:lnTo>
                    <a:pt x="306668" y="324326"/>
                  </a:lnTo>
                  <a:cubicBezTo>
                    <a:pt x="306925" y="325009"/>
                    <a:pt x="307095" y="325607"/>
                    <a:pt x="307351" y="326290"/>
                  </a:cubicBezTo>
                  <a:lnTo>
                    <a:pt x="310166" y="334824"/>
                  </a:lnTo>
                  <a:lnTo>
                    <a:pt x="306157" y="343274"/>
                  </a:lnTo>
                  <a:cubicBezTo>
                    <a:pt x="294639" y="367512"/>
                    <a:pt x="282694" y="391666"/>
                    <a:pt x="270920" y="415820"/>
                  </a:cubicBezTo>
                  <a:cubicBezTo>
                    <a:pt x="269299" y="411808"/>
                    <a:pt x="267764" y="407797"/>
                    <a:pt x="266314" y="403701"/>
                  </a:cubicBezTo>
                  <a:cubicBezTo>
                    <a:pt x="265375" y="400969"/>
                    <a:pt x="264436" y="398324"/>
                    <a:pt x="263583" y="395592"/>
                  </a:cubicBezTo>
                  <a:cubicBezTo>
                    <a:pt x="264692" y="393032"/>
                    <a:pt x="265802" y="390471"/>
                    <a:pt x="266911" y="387911"/>
                  </a:cubicBezTo>
                  <a:lnTo>
                    <a:pt x="266911" y="388082"/>
                  </a:lnTo>
                  <a:cubicBezTo>
                    <a:pt x="266911" y="388082"/>
                    <a:pt x="267252" y="388082"/>
                    <a:pt x="267252" y="388082"/>
                  </a:cubicBezTo>
                  <a:lnTo>
                    <a:pt x="267081" y="387570"/>
                  </a:lnTo>
                  <a:cubicBezTo>
                    <a:pt x="273992" y="371524"/>
                    <a:pt x="280902" y="355479"/>
                    <a:pt x="287728" y="339348"/>
                  </a:cubicBezTo>
                  <a:cubicBezTo>
                    <a:pt x="288325" y="341055"/>
                    <a:pt x="288837" y="342676"/>
                    <a:pt x="289434" y="344383"/>
                  </a:cubicBezTo>
                  <a:cubicBezTo>
                    <a:pt x="291055" y="348907"/>
                    <a:pt x="292676" y="353430"/>
                    <a:pt x="294383" y="357869"/>
                  </a:cubicBezTo>
                  <a:cubicBezTo>
                    <a:pt x="294383" y="357869"/>
                    <a:pt x="294639" y="357869"/>
                    <a:pt x="294639" y="357869"/>
                  </a:cubicBezTo>
                  <a:cubicBezTo>
                    <a:pt x="293444" y="353259"/>
                    <a:pt x="292250" y="348651"/>
                    <a:pt x="291055" y="344042"/>
                  </a:cubicBezTo>
                  <a:cubicBezTo>
                    <a:pt x="290373" y="341311"/>
                    <a:pt x="289776" y="338580"/>
                    <a:pt x="289178" y="335763"/>
                  </a:cubicBezTo>
                  <a:cubicBezTo>
                    <a:pt x="293103" y="326460"/>
                    <a:pt x="297028" y="317157"/>
                    <a:pt x="301038" y="307854"/>
                  </a:cubicBezTo>
                  <a:cubicBezTo>
                    <a:pt x="302744" y="312975"/>
                    <a:pt x="304535" y="318096"/>
                    <a:pt x="306242" y="323302"/>
                  </a:cubicBezTo>
                  <a:lnTo>
                    <a:pt x="302317" y="334654"/>
                  </a:lnTo>
                  <a:cubicBezTo>
                    <a:pt x="302317" y="334654"/>
                    <a:pt x="302488" y="334824"/>
                    <a:pt x="302573" y="334739"/>
                  </a:cubicBezTo>
                  <a:close/>
                  <a:moveTo>
                    <a:pt x="268105" y="421453"/>
                  </a:moveTo>
                  <a:cubicBezTo>
                    <a:pt x="263839" y="430927"/>
                    <a:pt x="259573" y="440400"/>
                    <a:pt x="255307" y="449874"/>
                  </a:cubicBezTo>
                  <a:cubicBezTo>
                    <a:pt x="253174" y="442107"/>
                    <a:pt x="251212" y="434340"/>
                    <a:pt x="249165" y="426574"/>
                  </a:cubicBezTo>
                  <a:cubicBezTo>
                    <a:pt x="250018" y="424867"/>
                    <a:pt x="250786" y="423074"/>
                    <a:pt x="251639" y="421367"/>
                  </a:cubicBezTo>
                  <a:lnTo>
                    <a:pt x="254710" y="430244"/>
                  </a:lnTo>
                  <a:cubicBezTo>
                    <a:pt x="254710" y="430244"/>
                    <a:pt x="254966" y="430244"/>
                    <a:pt x="254966" y="430244"/>
                  </a:cubicBezTo>
                  <a:lnTo>
                    <a:pt x="252492" y="419575"/>
                  </a:lnTo>
                  <a:cubicBezTo>
                    <a:pt x="255307" y="413686"/>
                    <a:pt x="258037" y="407712"/>
                    <a:pt x="260853" y="401823"/>
                  </a:cubicBezTo>
                  <a:lnTo>
                    <a:pt x="260853" y="401823"/>
                  </a:lnTo>
                  <a:cubicBezTo>
                    <a:pt x="260853" y="401823"/>
                    <a:pt x="260938" y="401567"/>
                    <a:pt x="260938" y="401567"/>
                  </a:cubicBezTo>
                  <a:lnTo>
                    <a:pt x="260938" y="401311"/>
                  </a:lnTo>
                  <a:cubicBezTo>
                    <a:pt x="260938" y="401311"/>
                    <a:pt x="261024" y="401311"/>
                    <a:pt x="261024" y="401311"/>
                  </a:cubicBezTo>
                  <a:cubicBezTo>
                    <a:pt x="261365" y="400543"/>
                    <a:pt x="261706" y="399689"/>
                    <a:pt x="262048" y="398921"/>
                  </a:cubicBezTo>
                  <a:cubicBezTo>
                    <a:pt x="262901" y="400713"/>
                    <a:pt x="263754" y="402591"/>
                    <a:pt x="264607" y="404383"/>
                  </a:cubicBezTo>
                  <a:cubicBezTo>
                    <a:pt x="266569" y="408395"/>
                    <a:pt x="268532" y="412406"/>
                    <a:pt x="270579" y="416332"/>
                  </a:cubicBezTo>
                  <a:cubicBezTo>
                    <a:pt x="269726" y="418039"/>
                    <a:pt x="268873" y="419746"/>
                    <a:pt x="268105" y="421453"/>
                  </a:cubicBezTo>
                  <a:lnTo>
                    <a:pt x="268105" y="421453"/>
                  </a:lnTo>
                  <a:cubicBezTo>
                    <a:pt x="268105" y="421453"/>
                    <a:pt x="268105" y="421453"/>
                    <a:pt x="268105" y="421453"/>
                  </a:cubicBezTo>
                  <a:lnTo>
                    <a:pt x="268105" y="421453"/>
                  </a:lnTo>
                  <a:cubicBezTo>
                    <a:pt x="268105" y="421453"/>
                    <a:pt x="268105" y="421453"/>
                    <a:pt x="268105" y="421453"/>
                  </a:cubicBezTo>
                  <a:close/>
                  <a:moveTo>
                    <a:pt x="244045" y="535564"/>
                  </a:moveTo>
                  <a:lnTo>
                    <a:pt x="243022" y="537868"/>
                  </a:lnTo>
                  <a:lnTo>
                    <a:pt x="242680" y="536417"/>
                  </a:lnTo>
                  <a:cubicBezTo>
                    <a:pt x="244131" y="532065"/>
                    <a:pt x="245581" y="527712"/>
                    <a:pt x="247032" y="523359"/>
                  </a:cubicBezTo>
                  <a:lnTo>
                    <a:pt x="247032" y="523359"/>
                  </a:lnTo>
                  <a:cubicBezTo>
                    <a:pt x="247032" y="523359"/>
                    <a:pt x="247032" y="523189"/>
                    <a:pt x="247032" y="523189"/>
                  </a:cubicBezTo>
                  <a:lnTo>
                    <a:pt x="247032" y="523018"/>
                  </a:lnTo>
                  <a:cubicBezTo>
                    <a:pt x="247032" y="523018"/>
                    <a:pt x="247032" y="523018"/>
                    <a:pt x="247032" y="523018"/>
                  </a:cubicBezTo>
                  <a:cubicBezTo>
                    <a:pt x="249762" y="513373"/>
                    <a:pt x="252407" y="503643"/>
                    <a:pt x="255137" y="493999"/>
                  </a:cubicBezTo>
                  <a:lnTo>
                    <a:pt x="257952" y="501254"/>
                  </a:lnTo>
                  <a:cubicBezTo>
                    <a:pt x="253345" y="512690"/>
                    <a:pt x="248653" y="524127"/>
                    <a:pt x="243875" y="535479"/>
                  </a:cubicBezTo>
                  <a:close/>
                  <a:moveTo>
                    <a:pt x="242425" y="539319"/>
                  </a:moveTo>
                  <a:lnTo>
                    <a:pt x="239268" y="546744"/>
                  </a:lnTo>
                  <a:cubicBezTo>
                    <a:pt x="240206" y="543928"/>
                    <a:pt x="241145" y="541026"/>
                    <a:pt x="242083" y="538209"/>
                  </a:cubicBezTo>
                  <a:lnTo>
                    <a:pt x="242425" y="539234"/>
                  </a:lnTo>
                  <a:close/>
                  <a:moveTo>
                    <a:pt x="228347" y="471894"/>
                  </a:moveTo>
                  <a:cubicBezTo>
                    <a:pt x="228347" y="471894"/>
                    <a:pt x="228347" y="471809"/>
                    <a:pt x="228347" y="471723"/>
                  </a:cubicBezTo>
                  <a:cubicBezTo>
                    <a:pt x="228347" y="471723"/>
                    <a:pt x="228347" y="471638"/>
                    <a:pt x="228347" y="471552"/>
                  </a:cubicBezTo>
                  <a:cubicBezTo>
                    <a:pt x="228347" y="471552"/>
                    <a:pt x="228347" y="471552"/>
                    <a:pt x="228347" y="471552"/>
                  </a:cubicBezTo>
                  <a:cubicBezTo>
                    <a:pt x="228347" y="471296"/>
                    <a:pt x="228176" y="471040"/>
                    <a:pt x="228176" y="470784"/>
                  </a:cubicBezTo>
                  <a:cubicBezTo>
                    <a:pt x="229371" y="468224"/>
                    <a:pt x="230566" y="465749"/>
                    <a:pt x="231760" y="463188"/>
                  </a:cubicBezTo>
                  <a:cubicBezTo>
                    <a:pt x="234234" y="470358"/>
                    <a:pt x="236879" y="477527"/>
                    <a:pt x="239524" y="484696"/>
                  </a:cubicBezTo>
                  <a:cubicBezTo>
                    <a:pt x="237732" y="488622"/>
                    <a:pt x="235941" y="492548"/>
                    <a:pt x="234063" y="496560"/>
                  </a:cubicBezTo>
                  <a:cubicBezTo>
                    <a:pt x="232272" y="488281"/>
                    <a:pt x="230395" y="480087"/>
                    <a:pt x="228433" y="471809"/>
                  </a:cubicBezTo>
                  <a:cubicBezTo>
                    <a:pt x="228433" y="471809"/>
                    <a:pt x="228433" y="471809"/>
                    <a:pt x="228433" y="471809"/>
                  </a:cubicBezTo>
                  <a:close/>
                  <a:moveTo>
                    <a:pt x="196182" y="607086"/>
                  </a:moveTo>
                  <a:cubicBezTo>
                    <a:pt x="193197" y="618352"/>
                    <a:pt x="190552" y="629703"/>
                    <a:pt x="187992" y="641055"/>
                  </a:cubicBezTo>
                  <a:lnTo>
                    <a:pt x="186371" y="627143"/>
                  </a:lnTo>
                  <a:cubicBezTo>
                    <a:pt x="186030" y="623643"/>
                    <a:pt x="185689" y="620144"/>
                    <a:pt x="185348" y="616645"/>
                  </a:cubicBezTo>
                  <a:cubicBezTo>
                    <a:pt x="191149" y="593516"/>
                    <a:pt x="196694" y="570301"/>
                    <a:pt x="202326" y="547086"/>
                  </a:cubicBezTo>
                  <a:cubicBezTo>
                    <a:pt x="203776" y="553828"/>
                    <a:pt x="205141" y="560656"/>
                    <a:pt x="206591" y="567399"/>
                  </a:cubicBezTo>
                  <a:lnTo>
                    <a:pt x="207701" y="572691"/>
                  </a:lnTo>
                  <a:cubicBezTo>
                    <a:pt x="203690" y="584042"/>
                    <a:pt x="199851" y="595478"/>
                    <a:pt x="196268" y="607000"/>
                  </a:cubicBezTo>
                  <a:lnTo>
                    <a:pt x="196268" y="607000"/>
                  </a:lnTo>
                  <a:cubicBezTo>
                    <a:pt x="196268" y="607000"/>
                    <a:pt x="196268" y="607000"/>
                    <a:pt x="196268" y="607000"/>
                  </a:cubicBezTo>
                  <a:lnTo>
                    <a:pt x="196268" y="607000"/>
                  </a:lnTo>
                  <a:cubicBezTo>
                    <a:pt x="196268" y="607000"/>
                    <a:pt x="196268" y="607000"/>
                    <a:pt x="196268" y="607000"/>
                  </a:cubicBezTo>
                  <a:close/>
                  <a:moveTo>
                    <a:pt x="179034" y="618096"/>
                  </a:moveTo>
                  <a:cubicBezTo>
                    <a:pt x="179034" y="618096"/>
                    <a:pt x="179034" y="618096"/>
                    <a:pt x="179034" y="618096"/>
                  </a:cubicBezTo>
                  <a:cubicBezTo>
                    <a:pt x="179034" y="618096"/>
                    <a:pt x="179034" y="618096"/>
                    <a:pt x="179034" y="618096"/>
                  </a:cubicBezTo>
                  <a:cubicBezTo>
                    <a:pt x="179034" y="618096"/>
                    <a:pt x="179034" y="618096"/>
                    <a:pt x="179034" y="618096"/>
                  </a:cubicBezTo>
                  <a:lnTo>
                    <a:pt x="179034" y="618096"/>
                  </a:lnTo>
                  <a:cubicBezTo>
                    <a:pt x="176048" y="629959"/>
                    <a:pt x="173147" y="641823"/>
                    <a:pt x="170246" y="653686"/>
                  </a:cubicBezTo>
                  <a:cubicBezTo>
                    <a:pt x="169222" y="645492"/>
                    <a:pt x="168284" y="637214"/>
                    <a:pt x="167516" y="629020"/>
                  </a:cubicBezTo>
                  <a:cubicBezTo>
                    <a:pt x="167687" y="628337"/>
                    <a:pt x="167942" y="627655"/>
                    <a:pt x="168113" y="626972"/>
                  </a:cubicBezTo>
                  <a:cubicBezTo>
                    <a:pt x="168113" y="626972"/>
                    <a:pt x="168113" y="626972"/>
                    <a:pt x="168113" y="626972"/>
                  </a:cubicBezTo>
                  <a:cubicBezTo>
                    <a:pt x="168113" y="626972"/>
                    <a:pt x="168113" y="626801"/>
                    <a:pt x="168113" y="626716"/>
                  </a:cubicBezTo>
                  <a:cubicBezTo>
                    <a:pt x="168113" y="626716"/>
                    <a:pt x="168113" y="626545"/>
                    <a:pt x="168113" y="626545"/>
                  </a:cubicBezTo>
                  <a:lnTo>
                    <a:pt x="168113" y="626545"/>
                  </a:lnTo>
                  <a:cubicBezTo>
                    <a:pt x="171355" y="614596"/>
                    <a:pt x="174512" y="602648"/>
                    <a:pt x="177669" y="590784"/>
                  </a:cubicBezTo>
                  <a:cubicBezTo>
                    <a:pt x="178778" y="597356"/>
                    <a:pt x="179887" y="603842"/>
                    <a:pt x="181167" y="610329"/>
                  </a:cubicBezTo>
                  <a:cubicBezTo>
                    <a:pt x="180399" y="612889"/>
                    <a:pt x="179631" y="615450"/>
                    <a:pt x="178863" y="618011"/>
                  </a:cubicBezTo>
                  <a:close/>
                  <a:moveTo>
                    <a:pt x="158643" y="657612"/>
                  </a:moveTo>
                  <a:cubicBezTo>
                    <a:pt x="160776" y="650784"/>
                    <a:pt x="162909" y="643871"/>
                    <a:pt x="165042" y="636958"/>
                  </a:cubicBezTo>
                  <a:cubicBezTo>
                    <a:pt x="166321" y="644213"/>
                    <a:pt x="167601" y="651382"/>
                    <a:pt x="169052" y="658551"/>
                  </a:cubicBezTo>
                  <a:cubicBezTo>
                    <a:pt x="166236" y="670329"/>
                    <a:pt x="163336" y="682193"/>
                    <a:pt x="160520" y="693970"/>
                  </a:cubicBezTo>
                  <a:cubicBezTo>
                    <a:pt x="159837" y="681851"/>
                    <a:pt x="159240" y="669646"/>
                    <a:pt x="158643" y="657527"/>
                  </a:cubicBezTo>
                  <a:close/>
                  <a:moveTo>
                    <a:pt x="116240" y="722392"/>
                  </a:moveTo>
                  <a:lnTo>
                    <a:pt x="116838" y="720172"/>
                  </a:lnTo>
                  <a:cubicBezTo>
                    <a:pt x="118117" y="739120"/>
                    <a:pt x="120165" y="758067"/>
                    <a:pt x="122724" y="776844"/>
                  </a:cubicBezTo>
                  <a:cubicBezTo>
                    <a:pt x="123151" y="780343"/>
                    <a:pt x="123748" y="783928"/>
                    <a:pt x="124175" y="787427"/>
                  </a:cubicBezTo>
                  <a:cubicBezTo>
                    <a:pt x="118629" y="788451"/>
                    <a:pt x="112998" y="789390"/>
                    <a:pt x="107453" y="790414"/>
                  </a:cubicBezTo>
                  <a:cubicBezTo>
                    <a:pt x="105917" y="771894"/>
                    <a:pt x="104723" y="753288"/>
                    <a:pt x="103528" y="734767"/>
                  </a:cubicBezTo>
                  <a:lnTo>
                    <a:pt x="103528" y="734767"/>
                  </a:lnTo>
                  <a:cubicBezTo>
                    <a:pt x="103528" y="734767"/>
                    <a:pt x="103528" y="734596"/>
                    <a:pt x="103528" y="734596"/>
                  </a:cubicBezTo>
                  <a:lnTo>
                    <a:pt x="103528" y="734426"/>
                  </a:lnTo>
                  <a:cubicBezTo>
                    <a:pt x="103528" y="734426"/>
                    <a:pt x="103528" y="734426"/>
                    <a:pt x="103528" y="734426"/>
                  </a:cubicBezTo>
                  <a:cubicBezTo>
                    <a:pt x="103187" y="731012"/>
                    <a:pt x="102760" y="727683"/>
                    <a:pt x="102419" y="724269"/>
                  </a:cubicBezTo>
                  <a:cubicBezTo>
                    <a:pt x="107367" y="709504"/>
                    <a:pt x="112145" y="694739"/>
                    <a:pt x="116752" y="679888"/>
                  </a:cubicBezTo>
                  <a:cubicBezTo>
                    <a:pt x="116411" y="691325"/>
                    <a:pt x="116240" y="702761"/>
                    <a:pt x="116496" y="714283"/>
                  </a:cubicBezTo>
                  <a:lnTo>
                    <a:pt x="116496" y="714283"/>
                  </a:lnTo>
                  <a:cubicBezTo>
                    <a:pt x="116496" y="714283"/>
                    <a:pt x="116496" y="714369"/>
                    <a:pt x="116496" y="714369"/>
                  </a:cubicBezTo>
                  <a:lnTo>
                    <a:pt x="116496" y="714369"/>
                  </a:lnTo>
                  <a:cubicBezTo>
                    <a:pt x="116582" y="715820"/>
                    <a:pt x="116752" y="717356"/>
                    <a:pt x="116838" y="718807"/>
                  </a:cubicBezTo>
                  <a:lnTo>
                    <a:pt x="116069" y="722306"/>
                  </a:lnTo>
                  <a:cubicBezTo>
                    <a:pt x="116069" y="722306"/>
                    <a:pt x="116240" y="722477"/>
                    <a:pt x="116326" y="722306"/>
                  </a:cubicBezTo>
                  <a:close/>
                  <a:moveTo>
                    <a:pt x="89878" y="750130"/>
                  </a:moveTo>
                  <a:cubicBezTo>
                    <a:pt x="89536" y="738266"/>
                    <a:pt x="89109" y="726403"/>
                    <a:pt x="89366" y="714540"/>
                  </a:cubicBezTo>
                  <a:cubicBezTo>
                    <a:pt x="89366" y="712918"/>
                    <a:pt x="89451" y="711296"/>
                    <a:pt x="89536" y="709675"/>
                  </a:cubicBezTo>
                  <a:cubicBezTo>
                    <a:pt x="91669" y="704298"/>
                    <a:pt x="93887" y="698835"/>
                    <a:pt x="96020" y="693458"/>
                  </a:cubicBezTo>
                  <a:cubicBezTo>
                    <a:pt x="96276" y="706176"/>
                    <a:pt x="96788" y="718892"/>
                    <a:pt x="97556" y="731609"/>
                  </a:cubicBezTo>
                  <a:cubicBezTo>
                    <a:pt x="96788" y="734596"/>
                    <a:pt x="95935" y="737584"/>
                    <a:pt x="95167" y="740656"/>
                  </a:cubicBezTo>
                  <a:lnTo>
                    <a:pt x="89451" y="761310"/>
                  </a:lnTo>
                  <a:cubicBezTo>
                    <a:pt x="89536" y="757640"/>
                    <a:pt x="89707" y="754056"/>
                    <a:pt x="89878" y="750386"/>
                  </a:cubicBezTo>
                  <a:lnTo>
                    <a:pt x="89878" y="750386"/>
                  </a:lnTo>
                  <a:cubicBezTo>
                    <a:pt x="89878" y="750386"/>
                    <a:pt x="89878" y="750215"/>
                    <a:pt x="89878" y="750215"/>
                  </a:cubicBezTo>
                  <a:lnTo>
                    <a:pt x="89878" y="750215"/>
                  </a:lnTo>
                  <a:close/>
                  <a:moveTo>
                    <a:pt x="135010" y="596844"/>
                  </a:moveTo>
                  <a:cubicBezTo>
                    <a:pt x="135010" y="597612"/>
                    <a:pt x="135096" y="598380"/>
                    <a:pt x="135181" y="599148"/>
                  </a:cubicBezTo>
                  <a:lnTo>
                    <a:pt x="133986" y="603160"/>
                  </a:lnTo>
                  <a:cubicBezTo>
                    <a:pt x="129294" y="618949"/>
                    <a:pt x="124431" y="634738"/>
                    <a:pt x="119653" y="650528"/>
                  </a:cubicBezTo>
                  <a:cubicBezTo>
                    <a:pt x="119653" y="643700"/>
                    <a:pt x="119653" y="636872"/>
                    <a:pt x="119653" y="630044"/>
                  </a:cubicBezTo>
                  <a:cubicBezTo>
                    <a:pt x="124772" y="618949"/>
                    <a:pt x="129976" y="607854"/>
                    <a:pt x="135096" y="596759"/>
                  </a:cubicBezTo>
                  <a:close/>
                  <a:moveTo>
                    <a:pt x="136460" y="593771"/>
                  </a:moveTo>
                  <a:cubicBezTo>
                    <a:pt x="136717" y="593259"/>
                    <a:pt x="136887" y="592747"/>
                    <a:pt x="137143" y="592235"/>
                  </a:cubicBezTo>
                  <a:lnTo>
                    <a:pt x="136546" y="594369"/>
                  </a:lnTo>
                  <a:cubicBezTo>
                    <a:pt x="136546" y="594369"/>
                    <a:pt x="136546" y="593942"/>
                    <a:pt x="136546" y="593771"/>
                  </a:cubicBezTo>
                  <a:close/>
                  <a:moveTo>
                    <a:pt x="119227" y="630898"/>
                  </a:moveTo>
                  <a:cubicBezTo>
                    <a:pt x="118715" y="637811"/>
                    <a:pt x="118288" y="644639"/>
                    <a:pt x="117947" y="651552"/>
                  </a:cubicBezTo>
                  <a:cubicBezTo>
                    <a:pt x="117861" y="653345"/>
                    <a:pt x="117776" y="655222"/>
                    <a:pt x="117690" y="657015"/>
                  </a:cubicBezTo>
                  <a:cubicBezTo>
                    <a:pt x="116240" y="661794"/>
                    <a:pt x="114790" y="666659"/>
                    <a:pt x="113340" y="671439"/>
                  </a:cubicBezTo>
                  <a:lnTo>
                    <a:pt x="113340" y="671439"/>
                  </a:lnTo>
                  <a:cubicBezTo>
                    <a:pt x="113340" y="671439"/>
                    <a:pt x="113340" y="671439"/>
                    <a:pt x="113340" y="671439"/>
                  </a:cubicBezTo>
                  <a:lnTo>
                    <a:pt x="113340" y="671439"/>
                  </a:lnTo>
                  <a:cubicBezTo>
                    <a:pt x="113340" y="671439"/>
                    <a:pt x="113340" y="671439"/>
                    <a:pt x="113340" y="671439"/>
                  </a:cubicBezTo>
                  <a:cubicBezTo>
                    <a:pt x="109415" y="686375"/>
                    <a:pt x="105576" y="701311"/>
                    <a:pt x="101651" y="716247"/>
                  </a:cubicBezTo>
                  <a:cubicBezTo>
                    <a:pt x="100627" y="706431"/>
                    <a:pt x="99603" y="696616"/>
                    <a:pt x="98665" y="686887"/>
                  </a:cubicBezTo>
                  <a:cubicBezTo>
                    <a:pt x="99774" y="684070"/>
                    <a:pt x="100883" y="681339"/>
                    <a:pt x="101992" y="678522"/>
                  </a:cubicBezTo>
                  <a:cubicBezTo>
                    <a:pt x="101992" y="678522"/>
                    <a:pt x="101992" y="678522"/>
                    <a:pt x="101992" y="678522"/>
                  </a:cubicBezTo>
                  <a:cubicBezTo>
                    <a:pt x="101992" y="678522"/>
                    <a:pt x="101992" y="678437"/>
                    <a:pt x="101992" y="678352"/>
                  </a:cubicBezTo>
                  <a:cubicBezTo>
                    <a:pt x="101992" y="678352"/>
                    <a:pt x="101992" y="678267"/>
                    <a:pt x="101992" y="678181"/>
                  </a:cubicBezTo>
                  <a:cubicBezTo>
                    <a:pt x="101992" y="678181"/>
                    <a:pt x="101992" y="678181"/>
                    <a:pt x="101992" y="678181"/>
                  </a:cubicBezTo>
                  <a:cubicBezTo>
                    <a:pt x="106429" y="665379"/>
                    <a:pt x="110865" y="652491"/>
                    <a:pt x="115131" y="639689"/>
                  </a:cubicBezTo>
                  <a:cubicBezTo>
                    <a:pt x="116496" y="636702"/>
                    <a:pt x="117861" y="633800"/>
                    <a:pt x="119227" y="630813"/>
                  </a:cubicBezTo>
                  <a:close/>
                  <a:moveTo>
                    <a:pt x="89451" y="762932"/>
                  </a:moveTo>
                  <a:lnTo>
                    <a:pt x="96788" y="741254"/>
                  </a:lnTo>
                  <a:cubicBezTo>
                    <a:pt x="97215" y="739973"/>
                    <a:pt x="97641" y="738693"/>
                    <a:pt x="98068" y="737498"/>
                  </a:cubicBezTo>
                  <a:cubicBezTo>
                    <a:pt x="100030" y="755336"/>
                    <a:pt x="102590" y="773174"/>
                    <a:pt x="105405" y="790841"/>
                  </a:cubicBezTo>
                  <a:cubicBezTo>
                    <a:pt x="100030" y="791780"/>
                    <a:pt x="94740" y="792804"/>
                    <a:pt x="89366" y="793743"/>
                  </a:cubicBezTo>
                  <a:cubicBezTo>
                    <a:pt x="89280" y="791182"/>
                    <a:pt x="89195" y="788537"/>
                    <a:pt x="89109" y="785976"/>
                  </a:cubicBezTo>
                  <a:cubicBezTo>
                    <a:pt x="89024" y="778295"/>
                    <a:pt x="89109" y="770614"/>
                    <a:pt x="89451" y="762932"/>
                  </a:cubicBezTo>
                  <a:close/>
                  <a:moveTo>
                    <a:pt x="120080" y="668366"/>
                  </a:moveTo>
                  <a:cubicBezTo>
                    <a:pt x="125540" y="647114"/>
                    <a:pt x="130573" y="625777"/>
                    <a:pt x="135522" y="604440"/>
                  </a:cubicBezTo>
                  <a:cubicBezTo>
                    <a:pt x="135522" y="604782"/>
                    <a:pt x="135522" y="605037"/>
                    <a:pt x="135522" y="605379"/>
                  </a:cubicBezTo>
                  <a:cubicBezTo>
                    <a:pt x="135010" y="610756"/>
                    <a:pt x="134498" y="616048"/>
                    <a:pt x="134072" y="621424"/>
                  </a:cubicBezTo>
                  <a:cubicBezTo>
                    <a:pt x="133389" y="630044"/>
                    <a:pt x="132792" y="638750"/>
                    <a:pt x="132280" y="647456"/>
                  </a:cubicBezTo>
                  <a:cubicBezTo>
                    <a:pt x="128697" y="663757"/>
                    <a:pt x="125198" y="680059"/>
                    <a:pt x="121701" y="696360"/>
                  </a:cubicBezTo>
                  <a:lnTo>
                    <a:pt x="121360" y="697982"/>
                  </a:lnTo>
                  <a:cubicBezTo>
                    <a:pt x="120848" y="688167"/>
                    <a:pt x="120421" y="678267"/>
                    <a:pt x="120080" y="668451"/>
                  </a:cubicBezTo>
                  <a:close/>
                  <a:moveTo>
                    <a:pt x="135778" y="621339"/>
                  </a:moveTo>
                  <a:cubicBezTo>
                    <a:pt x="135778" y="618693"/>
                    <a:pt x="135949" y="616133"/>
                    <a:pt x="136034" y="613487"/>
                  </a:cubicBezTo>
                  <a:cubicBezTo>
                    <a:pt x="136290" y="618011"/>
                    <a:pt x="136546" y="622534"/>
                    <a:pt x="136802" y="626972"/>
                  </a:cubicBezTo>
                  <a:cubicBezTo>
                    <a:pt x="136460" y="628508"/>
                    <a:pt x="136119" y="630044"/>
                    <a:pt x="135778" y="631666"/>
                  </a:cubicBezTo>
                  <a:cubicBezTo>
                    <a:pt x="135778" y="628252"/>
                    <a:pt x="135778" y="624753"/>
                    <a:pt x="135778" y="621339"/>
                  </a:cubicBezTo>
                  <a:close/>
                  <a:moveTo>
                    <a:pt x="143201" y="624924"/>
                  </a:moveTo>
                  <a:lnTo>
                    <a:pt x="143201" y="624924"/>
                  </a:lnTo>
                  <a:cubicBezTo>
                    <a:pt x="143201" y="624924"/>
                    <a:pt x="143201" y="624838"/>
                    <a:pt x="143201" y="624753"/>
                  </a:cubicBezTo>
                  <a:cubicBezTo>
                    <a:pt x="143201" y="624753"/>
                    <a:pt x="143201" y="624667"/>
                    <a:pt x="143201" y="624583"/>
                  </a:cubicBezTo>
                  <a:cubicBezTo>
                    <a:pt x="143201" y="624583"/>
                    <a:pt x="143201" y="624583"/>
                    <a:pt x="143201" y="624583"/>
                  </a:cubicBezTo>
                  <a:cubicBezTo>
                    <a:pt x="145675" y="613829"/>
                    <a:pt x="148063" y="602989"/>
                    <a:pt x="150367" y="592150"/>
                  </a:cubicBezTo>
                  <a:cubicBezTo>
                    <a:pt x="150538" y="601367"/>
                    <a:pt x="150709" y="610671"/>
                    <a:pt x="151050" y="619888"/>
                  </a:cubicBezTo>
                  <a:cubicBezTo>
                    <a:pt x="148405" y="630471"/>
                    <a:pt x="145930" y="641055"/>
                    <a:pt x="143371" y="651638"/>
                  </a:cubicBezTo>
                  <a:cubicBezTo>
                    <a:pt x="142604" y="645151"/>
                    <a:pt x="141835" y="638665"/>
                    <a:pt x="141068" y="632264"/>
                  </a:cubicBezTo>
                  <a:cubicBezTo>
                    <a:pt x="141750" y="629789"/>
                    <a:pt x="142433" y="627399"/>
                    <a:pt x="143030" y="624924"/>
                  </a:cubicBezTo>
                  <a:close/>
                  <a:moveTo>
                    <a:pt x="157278" y="560400"/>
                  </a:moveTo>
                  <a:cubicBezTo>
                    <a:pt x="157449" y="571069"/>
                    <a:pt x="157875" y="581652"/>
                    <a:pt x="158643" y="592321"/>
                  </a:cubicBezTo>
                  <a:lnTo>
                    <a:pt x="158643" y="592321"/>
                  </a:lnTo>
                  <a:cubicBezTo>
                    <a:pt x="158643" y="592321"/>
                    <a:pt x="158643" y="592406"/>
                    <a:pt x="158643" y="592406"/>
                  </a:cubicBezTo>
                  <a:lnTo>
                    <a:pt x="158643" y="592406"/>
                  </a:lnTo>
                  <a:cubicBezTo>
                    <a:pt x="158643" y="592406"/>
                    <a:pt x="158643" y="592662"/>
                    <a:pt x="158643" y="592747"/>
                  </a:cubicBezTo>
                  <a:cubicBezTo>
                    <a:pt x="157363" y="597100"/>
                    <a:pt x="156083" y="601538"/>
                    <a:pt x="154804" y="605891"/>
                  </a:cubicBezTo>
                  <a:cubicBezTo>
                    <a:pt x="154036" y="597953"/>
                    <a:pt x="153354" y="589931"/>
                    <a:pt x="152671" y="581993"/>
                  </a:cubicBezTo>
                  <a:cubicBezTo>
                    <a:pt x="154207" y="574739"/>
                    <a:pt x="155742" y="567569"/>
                    <a:pt x="157278" y="560315"/>
                  </a:cubicBezTo>
                  <a:close/>
                  <a:moveTo>
                    <a:pt x="327230" y="184013"/>
                  </a:moveTo>
                  <a:cubicBezTo>
                    <a:pt x="327059" y="184440"/>
                    <a:pt x="326889" y="184953"/>
                    <a:pt x="326633" y="185379"/>
                  </a:cubicBezTo>
                  <a:lnTo>
                    <a:pt x="326633" y="185379"/>
                  </a:lnTo>
                  <a:cubicBezTo>
                    <a:pt x="326633" y="185379"/>
                    <a:pt x="326633" y="185379"/>
                    <a:pt x="326633" y="185379"/>
                  </a:cubicBezTo>
                  <a:lnTo>
                    <a:pt x="326633" y="185379"/>
                  </a:lnTo>
                  <a:cubicBezTo>
                    <a:pt x="326633" y="185379"/>
                    <a:pt x="326633" y="185379"/>
                    <a:pt x="326633" y="185379"/>
                  </a:cubicBezTo>
                  <a:cubicBezTo>
                    <a:pt x="320916" y="200230"/>
                    <a:pt x="315115" y="215080"/>
                    <a:pt x="309313" y="229931"/>
                  </a:cubicBezTo>
                  <a:cubicBezTo>
                    <a:pt x="308972" y="229333"/>
                    <a:pt x="308631" y="228736"/>
                    <a:pt x="308289" y="228139"/>
                  </a:cubicBezTo>
                  <a:lnTo>
                    <a:pt x="307351" y="226432"/>
                  </a:lnTo>
                  <a:cubicBezTo>
                    <a:pt x="314006" y="212264"/>
                    <a:pt x="320575" y="198011"/>
                    <a:pt x="327230" y="183843"/>
                  </a:cubicBezTo>
                  <a:close/>
                  <a:moveTo>
                    <a:pt x="333714" y="204412"/>
                  </a:moveTo>
                  <a:cubicBezTo>
                    <a:pt x="333714" y="204412"/>
                    <a:pt x="333714" y="204412"/>
                    <a:pt x="333714" y="204412"/>
                  </a:cubicBezTo>
                  <a:cubicBezTo>
                    <a:pt x="333714" y="204412"/>
                    <a:pt x="333714" y="204412"/>
                    <a:pt x="333714" y="204412"/>
                  </a:cubicBezTo>
                  <a:cubicBezTo>
                    <a:pt x="333714" y="204412"/>
                    <a:pt x="333714" y="204412"/>
                    <a:pt x="333714" y="204412"/>
                  </a:cubicBezTo>
                  <a:cubicBezTo>
                    <a:pt x="333714" y="204412"/>
                    <a:pt x="333714" y="204412"/>
                    <a:pt x="333714" y="204412"/>
                  </a:cubicBezTo>
                  <a:cubicBezTo>
                    <a:pt x="328083" y="219092"/>
                    <a:pt x="322452" y="233772"/>
                    <a:pt x="316992" y="248537"/>
                  </a:cubicBezTo>
                  <a:cubicBezTo>
                    <a:pt x="316480" y="245891"/>
                    <a:pt x="315883" y="243331"/>
                    <a:pt x="315200" y="240770"/>
                  </a:cubicBezTo>
                  <a:lnTo>
                    <a:pt x="315200" y="240770"/>
                  </a:lnTo>
                  <a:cubicBezTo>
                    <a:pt x="315200" y="240770"/>
                    <a:pt x="315200" y="240770"/>
                    <a:pt x="315200" y="240770"/>
                  </a:cubicBezTo>
                  <a:cubicBezTo>
                    <a:pt x="315200" y="240770"/>
                    <a:pt x="315200" y="240770"/>
                    <a:pt x="315200" y="240770"/>
                  </a:cubicBezTo>
                  <a:lnTo>
                    <a:pt x="315200" y="240770"/>
                  </a:lnTo>
                  <a:cubicBezTo>
                    <a:pt x="314262" y="238722"/>
                    <a:pt x="313153" y="236759"/>
                    <a:pt x="312043" y="234796"/>
                  </a:cubicBezTo>
                  <a:cubicBezTo>
                    <a:pt x="318783" y="219177"/>
                    <a:pt x="325438" y="203558"/>
                    <a:pt x="331922" y="187769"/>
                  </a:cubicBezTo>
                  <a:lnTo>
                    <a:pt x="331922" y="187769"/>
                  </a:lnTo>
                  <a:cubicBezTo>
                    <a:pt x="331922" y="187769"/>
                    <a:pt x="332008" y="187513"/>
                    <a:pt x="332008" y="187513"/>
                  </a:cubicBezTo>
                  <a:lnTo>
                    <a:pt x="332008" y="187257"/>
                  </a:lnTo>
                  <a:cubicBezTo>
                    <a:pt x="332008" y="187257"/>
                    <a:pt x="332093" y="187257"/>
                    <a:pt x="332093" y="187257"/>
                  </a:cubicBezTo>
                  <a:cubicBezTo>
                    <a:pt x="337212" y="173942"/>
                    <a:pt x="342160" y="160542"/>
                    <a:pt x="347109" y="147228"/>
                  </a:cubicBezTo>
                  <a:cubicBezTo>
                    <a:pt x="347791" y="153715"/>
                    <a:pt x="348644" y="160287"/>
                    <a:pt x="349583" y="166773"/>
                  </a:cubicBezTo>
                  <a:cubicBezTo>
                    <a:pt x="344293" y="179319"/>
                    <a:pt x="338919" y="191866"/>
                    <a:pt x="333714" y="204412"/>
                  </a:cubicBezTo>
                  <a:close/>
                  <a:moveTo>
                    <a:pt x="310422" y="266034"/>
                  </a:moveTo>
                  <a:cubicBezTo>
                    <a:pt x="308631" y="260998"/>
                    <a:pt x="306839" y="255963"/>
                    <a:pt x="305047" y="250927"/>
                  </a:cubicBezTo>
                  <a:cubicBezTo>
                    <a:pt x="306498" y="247683"/>
                    <a:pt x="307948" y="244440"/>
                    <a:pt x="309313" y="241197"/>
                  </a:cubicBezTo>
                  <a:cubicBezTo>
                    <a:pt x="309484" y="241794"/>
                    <a:pt x="309569" y="242306"/>
                    <a:pt x="309740" y="242904"/>
                  </a:cubicBezTo>
                  <a:lnTo>
                    <a:pt x="309740" y="242904"/>
                  </a:lnTo>
                  <a:cubicBezTo>
                    <a:pt x="309740" y="242904"/>
                    <a:pt x="309740" y="242904"/>
                    <a:pt x="309740" y="242904"/>
                  </a:cubicBezTo>
                  <a:cubicBezTo>
                    <a:pt x="309740" y="242904"/>
                    <a:pt x="309740" y="242904"/>
                    <a:pt x="309740" y="242904"/>
                  </a:cubicBezTo>
                  <a:cubicBezTo>
                    <a:pt x="311446" y="246403"/>
                    <a:pt x="313323" y="249732"/>
                    <a:pt x="315286" y="253146"/>
                  </a:cubicBezTo>
                  <a:cubicBezTo>
                    <a:pt x="313664" y="257413"/>
                    <a:pt x="312043" y="261681"/>
                    <a:pt x="310508" y="265948"/>
                  </a:cubicBezTo>
                  <a:close/>
                  <a:moveTo>
                    <a:pt x="299929" y="306232"/>
                  </a:moveTo>
                  <a:cubicBezTo>
                    <a:pt x="296089" y="314341"/>
                    <a:pt x="292164" y="322449"/>
                    <a:pt x="288240" y="330642"/>
                  </a:cubicBezTo>
                  <a:cubicBezTo>
                    <a:pt x="288069" y="329703"/>
                    <a:pt x="287813" y="328764"/>
                    <a:pt x="287643" y="327740"/>
                  </a:cubicBezTo>
                  <a:lnTo>
                    <a:pt x="298990" y="301112"/>
                  </a:lnTo>
                  <a:cubicBezTo>
                    <a:pt x="299417" y="302477"/>
                    <a:pt x="299929" y="303928"/>
                    <a:pt x="300355" y="305294"/>
                  </a:cubicBezTo>
                  <a:lnTo>
                    <a:pt x="299929" y="306232"/>
                  </a:lnTo>
                  <a:close/>
                  <a:moveTo>
                    <a:pt x="255819" y="399092"/>
                  </a:moveTo>
                  <a:cubicBezTo>
                    <a:pt x="254113" y="402932"/>
                    <a:pt x="252492" y="406773"/>
                    <a:pt x="250786" y="410614"/>
                  </a:cubicBezTo>
                  <a:cubicBezTo>
                    <a:pt x="250188" y="407626"/>
                    <a:pt x="249506" y="404639"/>
                    <a:pt x="248908" y="401652"/>
                  </a:cubicBezTo>
                  <a:cubicBezTo>
                    <a:pt x="251383" y="396275"/>
                    <a:pt x="253857" y="390898"/>
                    <a:pt x="256246" y="385521"/>
                  </a:cubicBezTo>
                  <a:cubicBezTo>
                    <a:pt x="257184" y="387655"/>
                    <a:pt x="258123" y="389789"/>
                    <a:pt x="259061" y="391923"/>
                  </a:cubicBezTo>
                  <a:cubicBezTo>
                    <a:pt x="257952" y="394227"/>
                    <a:pt x="256843" y="396531"/>
                    <a:pt x="255819" y="398921"/>
                  </a:cubicBezTo>
                  <a:lnTo>
                    <a:pt x="255819" y="398921"/>
                  </a:lnTo>
                  <a:cubicBezTo>
                    <a:pt x="255819" y="398921"/>
                    <a:pt x="255819" y="398921"/>
                    <a:pt x="255819" y="398921"/>
                  </a:cubicBezTo>
                  <a:lnTo>
                    <a:pt x="255819" y="398921"/>
                  </a:lnTo>
                  <a:cubicBezTo>
                    <a:pt x="255819" y="398921"/>
                    <a:pt x="255819" y="398921"/>
                    <a:pt x="255819" y="398921"/>
                  </a:cubicBezTo>
                  <a:close/>
                  <a:moveTo>
                    <a:pt x="247203" y="419063"/>
                  </a:moveTo>
                  <a:cubicBezTo>
                    <a:pt x="246349" y="416418"/>
                    <a:pt x="245496" y="413686"/>
                    <a:pt x="244643" y="411041"/>
                  </a:cubicBezTo>
                  <a:cubicBezTo>
                    <a:pt x="245325" y="409590"/>
                    <a:pt x="246008" y="408053"/>
                    <a:pt x="246691" y="406602"/>
                  </a:cubicBezTo>
                  <a:cubicBezTo>
                    <a:pt x="247544" y="409163"/>
                    <a:pt x="248397" y="411723"/>
                    <a:pt x="249335" y="414198"/>
                  </a:cubicBezTo>
                  <a:cubicBezTo>
                    <a:pt x="248653" y="415820"/>
                    <a:pt x="247885" y="417442"/>
                    <a:pt x="247203" y="419149"/>
                  </a:cubicBezTo>
                  <a:close/>
                  <a:moveTo>
                    <a:pt x="233466" y="451154"/>
                  </a:moveTo>
                  <a:cubicBezTo>
                    <a:pt x="233210" y="449959"/>
                    <a:pt x="232869" y="448679"/>
                    <a:pt x="232613" y="447484"/>
                  </a:cubicBezTo>
                  <a:lnTo>
                    <a:pt x="232613" y="447484"/>
                  </a:lnTo>
                  <a:cubicBezTo>
                    <a:pt x="232613" y="447484"/>
                    <a:pt x="232613" y="447399"/>
                    <a:pt x="232613" y="447399"/>
                  </a:cubicBezTo>
                  <a:lnTo>
                    <a:pt x="232613" y="447399"/>
                  </a:lnTo>
                  <a:cubicBezTo>
                    <a:pt x="232613" y="447399"/>
                    <a:pt x="232613" y="447314"/>
                    <a:pt x="232613" y="447314"/>
                  </a:cubicBezTo>
                  <a:cubicBezTo>
                    <a:pt x="231845" y="444924"/>
                    <a:pt x="230992" y="442534"/>
                    <a:pt x="230224" y="440059"/>
                  </a:cubicBezTo>
                  <a:cubicBezTo>
                    <a:pt x="231589" y="437328"/>
                    <a:pt x="232954" y="434597"/>
                    <a:pt x="234320" y="431951"/>
                  </a:cubicBezTo>
                  <a:cubicBezTo>
                    <a:pt x="235172" y="435621"/>
                    <a:pt x="236111" y="439205"/>
                    <a:pt x="237050" y="442790"/>
                  </a:cubicBezTo>
                  <a:cubicBezTo>
                    <a:pt x="235855" y="445607"/>
                    <a:pt x="234661" y="448338"/>
                    <a:pt x="233466" y="451154"/>
                  </a:cubicBezTo>
                  <a:close/>
                  <a:moveTo>
                    <a:pt x="238926" y="448509"/>
                  </a:moveTo>
                  <a:cubicBezTo>
                    <a:pt x="241316" y="455678"/>
                    <a:pt x="243790" y="462847"/>
                    <a:pt x="246349" y="469931"/>
                  </a:cubicBezTo>
                  <a:cubicBezTo>
                    <a:pt x="244558" y="473942"/>
                    <a:pt x="242680" y="477953"/>
                    <a:pt x="240889" y="482050"/>
                  </a:cubicBezTo>
                  <a:cubicBezTo>
                    <a:pt x="238841" y="473686"/>
                    <a:pt x="236879" y="465322"/>
                    <a:pt x="234917" y="457043"/>
                  </a:cubicBezTo>
                  <a:cubicBezTo>
                    <a:pt x="236282" y="454227"/>
                    <a:pt x="237562" y="451410"/>
                    <a:pt x="238926" y="448594"/>
                  </a:cubicBezTo>
                  <a:close/>
                  <a:moveTo>
                    <a:pt x="196694" y="516787"/>
                  </a:moveTo>
                  <a:lnTo>
                    <a:pt x="189613" y="539404"/>
                  </a:lnTo>
                  <a:cubicBezTo>
                    <a:pt x="186542" y="549134"/>
                    <a:pt x="183470" y="558864"/>
                    <a:pt x="180399" y="568593"/>
                  </a:cubicBezTo>
                  <a:cubicBezTo>
                    <a:pt x="179034" y="559547"/>
                    <a:pt x="177669" y="550500"/>
                    <a:pt x="176474" y="541453"/>
                  </a:cubicBezTo>
                  <a:lnTo>
                    <a:pt x="193111" y="510642"/>
                  </a:lnTo>
                  <a:cubicBezTo>
                    <a:pt x="193879" y="509191"/>
                    <a:pt x="194647" y="507825"/>
                    <a:pt x="195415" y="506375"/>
                  </a:cubicBezTo>
                  <a:cubicBezTo>
                    <a:pt x="195841" y="509874"/>
                    <a:pt x="196268" y="513373"/>
                    <a:pt x="196694" y="516872"/>
                  </a:cubicBezTo>
                  <a:close/>
                  <a:moveTo>
                    <a:pt x="166236" y="613829"/>
                  </a:moveTo>
                  <a:cubicBezTo>
                    <a:pt x="165639" y="606574"/>
                    <a:pt x="165042" y="599234"/>
                    <a:pt x="164530" y="591979"/>
                  </a:cubicBezTo>
                  <a:lnTo>
                    <a:pt x="164530" y="591979"/>
                  </a:lnTo>
                  <a:cubicBezTo>
                    <a:pt x="164530" y="591979"/>
                    <a:pt x="164530" y="591808"/>
                    <a:pt x="164530" y="591808"/>
                  </a:cubicBezTo>
                  <a:lnTo>
                    <a:pt x="164530" y="591638"/>
                  </a:lnTo>
                  <a:cubicBezTo>
                    <a:pt x="164530" y="591638"/>
                    <a:pt x="164530" y="591638"/>
                    <a:pt x="164530" y="591638"/>
                  </a:cubicBezTo>
                  <a:cubicBezTo>
                    <a:pt x="164530" y="591296"/>
                    <a:pt x="164530" y="591040"/>
                    <a:pt x="164445" y="590699"/>
                  </a:cubicBezTo>
                  <a:cubicBezTo>
                    <a:pt x="167942" y="576360"/>
                    <a:pt x="171270" y="562022"/>
                    <a:pt x="174683" y="547683"/>
                  </a:cubicBezTo>
                  <a:cubicBezTo>
                    <a:pt x="175109" y="558693"/>
                    <a:pt x="175621" y="569788"/>
                    <a:pt x="176560" y="580799"/>
                  </a:cubicBezTo>
                  <a:cubicBezTo>
                    <a:pt x="173062" y="591808"/>
                    <a:pt x="169649" y="602818"/>
                    <a:pt x="166236" y="613914"/>
                  </a:cubicBezTo>
                  <a:close/>
                  <a:moveTo>
                    <a:pt x="162056" y="538721"/>
                  </a:moveTo>
                  <a:cubicBezTo>
                    <a:pt x="165127" y="532150"/>
                    <a:pt x="168113" y="525663"/>
                    <a:pt x="171185" y="519091"/>
                  </a:cubicBezTo>
                  <a:cubicBezTo>
                    <a:pt x="172123" y="521567"/>
                    <a:pt x="173062" y="524127"/>
                    <a:pt x="174000" y="526602"/>
                  </a:cubicBezTo>
                  <a:lnTo>
                    <a:pt x="174341" y="538721"/>
                  </a:lnTo>
                  <a:cubicBezTo>
                    <a:pt x="174341" y="539575"/>
                    <a:pt x="174341" y="540429"/>
                    <a:pt x="174427" y="541282"/>
                  </a:cubicBezTo>
                  <a:lnTo>
                    <a:pt x="174256" y="541880"/>
                  </a:lnTo>
                  <a:cubicBezTo>
                    <a:pt x="170587" y="553999"/>
                    <a:pt x="166833" y="566119"/>
                    <a:pt x="163165" y="578238"/>
                  </a:cubicBezTo>
                  <a:cubicBezTo>
                    <a:pt x="162482" y="571496"/>
                    <a:pt x="161885" y="564839"/>
                    <a:pt x="161288" y="558096"/>
                  </a:cubicBezTo>
                  <a:cubicBezTo>
                    <a:pt x="160946" y="554170"/>
                    <a:pt x="160691" y="550158"/>
                    <a:pt x="160435" y="546232"/>
                  </a:cubicBezTo>
                  <a:lnTo>
                    <a:pt x="162056" y="538721"/>
                  </a:lnTo>
                  <a:close/>
                  <a:moveTo>
                    <a:pt x="176304" y="540855"/>
                  </a:moveTo>
                  <a:cubicBezTo>
                    <a:pt x="176304" y="540855"/>
                    <a:pt x="176304" y="540685"/>
                    <a:pt x="176304" y="540599"/>
                  </a:cubicBezTo>
                  <a:lnTo>
                    <a:pt x="177413" y="535991"/>
                  </a:lnTo>
                  <a:lnTo>
                    <a:pt x="177924" y="537527"/>
                  </a:lnTo>
                  <a:lnTo>
                    <a:pt x="176304" y="540855"/>
                  </a:lnTo>
                  <a:close/>
                  <a:moveTo>
                    <a:pt x="175792" y="536759"/>
                  </a:moveTo>
                  <a:lnTo>
                    <a:pt x="174853" y="529078"/>
                  </a:lnTo>
                  <a:cubicBezTo>
                    <a:pt x="174853" y="529078"/>
                    <a:pt x="175024" y="529675"/>
                    <a:pt x="175195" y="529931"/>
                  </a:cubicBezTo>
                  <a:lnTo>
                    <a:pt x="176645" y="534027"/>
                  </a:lnTo>
                  <a:lnTo>
                    <a:pt x="175792" y="536844"/>
                  </a:lnTo>
                  <a:close/>
                  <a:moveTo>
                    <a:pt x="191661" y="509703"/>
                  </a:moveTo>
                  <a:lnTo>
                    <a:pt x="178181" y="537271"/>
                  </a:lnTo>
                  <a:lnTo>
                    <a:pt x="177754" y="534796"/>
                  </a:lnTo>
                  <a:lnTo>
                    <a:pt x="181849" y="517641"/>
                  </a:lnTo>
                  <a:cubicBezTo>
                    <a:pt x="181849" y="517641"/>
                    <a:pt x="181678" y="517470"/>
                    <a:pt x="181594" y="517641"/>
                  </a:cubicBezTo>
                  <a:lnTo>
                    <a:pt x="177242" y="532065"/>
                  </a:lnTo>
                  <a:lnTo>
                    <a:pt x="176816" y="529675"/>
                  </a:lnTo>
                  <a:cubicBezTo>
                    <a:pt x="175877" y="524127"/>
                    <a:pt x="175109" y="518494"/>
                    <a:pt x="174086" y="512947"/>
                  </a:cubicBezTo>
                  <a:cubicBezTo>
                    <a:pt x="175365" y="510130"/>
                    <a:pt x="176730" y="507313"/>
                    <a:pt x="178010" y="504497"/>
                  </a:cubicBezTo>
                  <a:cubicBezTo>
                    <a:pt x="182703" y="495791"/>
                    <a:pt x="187395" y="487000"/>
                    <a:pt x="192087" y="478295"/>
                  </a:cubicBezTo>
                  <a:cubicBezTo>
                    <a:pt x="193026" y="486574"/>
                    <a:pt x="193964" y="494767"/>
                    <a:pt x="194903" y="503046"/>
                  </a:cubicBezTo>
                  <a:cubicBezTo>
                    <a:pt x="193794" y="505350"/>
                    <a:pt x="192685" y="507655"/>
                    <a:pt x="191576" y="509874"/>
                  </a:cubicBezTo>
                  <a:close/>
                  <a:moveTo>
                    <a:pt x="292164" y="273800"/>
                  </a:moveTo>
                  <a:cubicBezTo>
                    <a:pt x="289349" y="280884"/>
                    <a:pt x="286448" y="287883"/>
                    <a:pt x="283633" y="294966"/>
                  </a:cubicBezTo>
                  <a:cubicBezTo>
                    <a:pt x="283121" y="296332"/>
                    <a:pt x="282523" y="297612"/>
                    <a:pt x="282012" y="298978"/>
                  </a:cubicBezTo>
                  <a:cubicBezTo>
                    <a:pt x="281159" y="295649"/>
                    <a:pt x="280391" y="292236"/>
                    <a:pt x="279538" y="288907"/>
                  </a:cubicBezTo>
                  <a:cubicBezTo>
                    <a:pt x="282012" y="282932"/>
                    <a:pt x="284401" y="276958"/>
                    <a:pt x="286789" y="270983"/>
                  </a:cubicBezTo>
                  <a:cubicBezTo>
                    <a:pt x="287898" y="268594"/>
                    <a:pt x="289008" y="266289"/>
                    <a:pt x="290117" y="263900"/>
                  </a:cubicBezTo>
                  <a:cubicBezTo>
                    <a:pt x="290800" y="267228"/>
                    <a:pt x="291482" y="270557"/>
                    <a:pt x="292164" y="273885"/>
                  </a:cubicBezTo>
                  <a:close/>
                  <a:moveTo>
                    <a:pt x="291738" y="260315"/>
                  </a:moveTo>
                  <a:cubicBezTo>
                    <a:pt x="294383" y="254682"/>
                    <a:pt x="297028" y="249049"/>
                    <a:pt x="299587" y="243416"/>
                  </a:cubicBezTo>
                  <a:cubicBezTo>
                    <a:pt x="300099" y="245891"/>
                    <a:pt x="300696" y="248281"/>
                    <a:pt x="301293" y="250756"/>
                  </a:cubicBezTo>
                  <a:cubicBezTo>
                    <a:pt x="298990" y="256559"/>
                    <a:pt x="296686" y="262364"/>
                    <a:pt x="294383" y="268167"/>
                  </a:cubicBezTo>
                  <a:cubicBezTo>
                    <a:pt x="293530" y="265522"/>
                    <a:pt x="292591" y="262961"/>
                    <a:pt x="291738" y="260315"/>
                  </a:cubicBezTo>
                  <a:close/>
                  <a:moveTo>
                    <a:pt x="298307" y="298807"/>
                  </a:moveTo>
                  <a:lnTo>
                    <a:pt x="287643" y="327143"/>
                  </a:lnTo>
                  <a:cubicBezTo>
                    <a:pt x="287046" y="324326"/>
                    <a:pt x="286534" y="321510"/>
                    <a:pt x="286022" y="318779"/>
                  </a:cubicBezTo>
                  <a:lnTo>
                    <a:pt x="296772" y="293857"/>
                  </a:lnTo>
                  <a:cubicBezTo>
                    <a:pt x="297284" y="295478"/>
                    <a:pt x="297796" y="297185"/>
                    <a:pt x="298393" y="298807"/>
                  </a:cubicBezTo>
                  <a:close/>
                  <a:moveTo>
                    <a:pt x="277660" y="305635"/>
                  </a:moveTo>
                  <a:lnTo>
                    <a:pt x="277660" y="305635"/>
                  </a:lnTo>
                  <a:cubicBezTo>
                    <a:pt x="277660" y="305635"/>
                    <a:pt x="277660" y="305635"/>
                    <a:pt x="277660" y="305635"/>
                  </a:cubicBezTo>
                  <a:lnTo>
                    <a:pt x="277660" y="305635"/>
                  </a:lnTo>
                  <a:cubicBezTo>
                    <a:pt x="277831" y="306403"/>
                    <a:pt x="278087" y="307086"/>
                    <a:pt x="278258" y="307854"/>
                  </a:cubicBezTo>
                  <a:cubicBezTo>
                    <a:pt x="276039" y="313316"/>
                    <a:pt x="273736" y="318693"/>
                    <a:pt x="271432" y="324156"/>
                  </a:cubicBezTo>
                  <a:cubicBezTo>
                    <a:pt x="270835" y="320400"/>
                    <a:pt x="270153" y="316645"/>
                    <a:pt x="269556" y="312804"/>
                  </a:cubicBezTo>
                  <a:cubicBezTo>
                    <a:pt x="270494" y="310500"/>
                    <a:pt x="271518" y="308196"/>
                    <a:pt x="272456" y="305891"/>
                  </a:cubicBezTo>
                  <a:cubicBezTo>
                    <a:pt x="273736" y="302904"/>
                    <a:pt x="274931" y="299831"/>
                    <a:pt x="276210" y="296844"/>
                  </a:cubicBezTo>
                  <a:cubicBezTo>
                    <a:pt x="276637" y="299746"/>
                    <a:pt x="277148" y="302648"/>
                    <a:pt x="277660" y="305550"/>
                  </a:cubicBezTo>
                  <a:lnTo>
                    <a:pt x="277660" y="305550"/>
                  </a:lnTo>
                  <a:close/>
                  <a:moveTo>
                    <a:pt x="278769" y="309817"/>
                  </a:moveTo>
                  <a:cubicBezTo>
                    <a:pt x="279879" y="314085"/>
                    <a:pt x="281073" y="318352"/>
                    <a:pt x="282353" y="322534"/>
                  </a:cubicBezTo>
                  <a:cubicBezTo>
                    <a:pt x="279623" y="328252"/>
                    <a:pt x="276807" y="333885"/>
                    <a:pt x="273992" y="339604"/>
                  </a:cubicBezTo>
                  <a:lnTo>
                    <a:pt x="273651" y="337726"/>
                  </a:lnTo>
                  <a:cubicBezTo>
                    <a:pt x="272968" y="333629"/>
                    <a:pt x="272286" y="329447"/>
                    <a:pt x="271603" y="325350"/>
                  </a:cubicBezTo>
                  <a:cubicBezTo>
                    <a:pt x="273992" y="320230"/>
                    <a:pt x="276381" y="315024"/>
                    <a:pt x="278685" y="309902"/>
                  </a:cubicBezTo>
                  <a:close/>
                  <a:moveTo>
                    <a:pt x="296089" y="291808"/>
                  </a:moveTo>
                  <a:cubicBezTo>
                    <a:pt x="296089" y="291808"/>
                    <a:pt x="296089" y="291808"/>
                    <a:pt x="296089" y="291808"/>
                  </a:cubicBezTo>
                  <a:cubicBezTo>
                    <a:pt x="296089" y="291808"/>
                    <a:pt x="296089" y="291808"/>
                    <a:pt x="296089" y="291808"/>
                  </a:cubicBezTo>
                  <a:cubicBezTo>
                    <a:pt x="296089" y="291808"/>
                    <a:pt x="296089" y="291808"/>
                    <a:pt x="296089" y="291808"/>
                  </a:cubicBezTo>
                  <a:cubicBezTo>
                    <a:pt x="296089" y="291808"/>
                    <a:pt x="296089" y="291808"/>
                    <a:pt x="296089" y="291808"/>
                  </a:cubicBezTo>
                  <a:cubicBezTo>
                    <a:pt x="296175" y="292236"/>
                    <a:pt x="296345" y="292577"/>
                    <a:pt x="296516" y="293003"/>
                  </a:cubicBezTo>
                  <a:lnTo>
                    <a:pt x="285510" y="316048"/>
                  </a:lnTo>
                  <a:cubicBezTo>
                    <a:pt x="284827" y="312207"/>
                    <a:pt x="284059" y="308366"/>
                    <a:pt x="283377" y="304526"/>
                  </a:cubicBezTo>
                  <a:lnTo>
                    <a:pt x="283377" y="304526"/>
                  </a:lnTo>
                  <a:cubicBezTo>
                    <a:pt x="283377" y="304526"/>
                    <a:pt x="283377" y="304440"/>
                    <a:pt x="283377" y="304440"/>
                  </a:cubicBezTo>
                  <a:lnTo>
                    <a:pt x="283377" y="304440"/>
                  </a:lnTo>
                  <a:cubicBezTo>
                    <a:pt x="283377" y="304440"/>
                    <a:pt x="283377" y="304355"/>
                    <a:pt x="283377" y="304355"/>
                  </a:cubicBezTo>
                  <a:cubicBezTo>
                    <a:pt x="283121" y="303331"/>
                    <a:pt x="282865" y="302392"/>
                    <a:pt x="282609" y="301367"/>
                  </a:cubicBezTo>
                  <a:cubicBezTo>
                    <a:pt x="283462" y="299490"/>
                    <a:pt x="284315" y="297698"/>
                    <a:pt x="285083" y="295820"/>
                  </a:cubicBezTo>
                  <a:cubicBezTo>
                    <a:pt x="287728" y="289931"/>
                    <a:pt x="290458" y="283957"/>
                    <a:pt x="293103" y="278067"/>
                  </a:cubicBezTo>
                  <a:cubicBezTo>
                    <a:pt x="294042" y="282591"/>
                    <a:pt x="295065" y="287200"/>
                    <a:pt x="296089" y="291724"/>
                  </a:cubicBezTo>
                  <a:close/>
                  <a:moveTo>
                    <a:pt x="266314" y="320827"/>
                  </a:moveTo>
                  <a:cubicBezTo>
                    <a:pt x="267252" y="323814"/>
                    <a:pt x="268190" y="326716"/>
                    <a:pt x="269214" y="329703"/>
                  </a:cubicBezTo>
                  <a:cubicBezTo>
                    <a:pt x="268617" y="331069"/>
                    <a:pt x="268105" y="332434"/>
                    <a:pt x="267508" y="333715"/>
                  </a:cubicBezTo>
                  <a:cubicBezTo>
                    <a:pt x="267508" y="333885"/>
                    <a:pt x="267678" y="333971"/>
                    <a:pt x="267764" y="333800"/>
                  </a:cubicBezTo>
                  <a:cubicBezTo>
                    <a:pt x="268361" y="332605"/>
                    <a:pt x="268873" y="331410"/>
                    <a:pt x="269385" y="330215"/>
                  </a:cubicBezTo>
                  <a:cubicBezTo>
                    <a:pt x="270238" y="332861"/>
                    <a:pt x="271177" y="335422"/>
                    <a:pt x="272030" y="337982"/>
                  </a:cubicBezTo>
                  <a:lnTo>
                    <a:pt x="273139" y="341311"/>
                  </a:lnTo>
                  <a:cubicBezTo>
                    <a:pt x="269214" y="349248"/>
                    <a:pt x="265375" y="357100"/>
                    <a:pt x="261450" y="365038"/>
                  </a:cubicBezTo>
                  <a:cubicBezTo>
                    <a:pt x="259829" y="358807"/>
                    <a:pt x="258208" y="352662"/>
                    <a:pt x="256502" y="346517"/>
                  </a:cubicBezTo>
                  <a:cubicBezTo>
                    <a:pt x="256502" y="346517"/>
                    <a:pt x="256502" y="346517"/>
                    <a:pt x="256502" y="346517"/>
                  </a:cubicBezTo>
                  <a:cubicBezTo>
                    <a:pt x="256502" y="346517"/>
                    <a:pt x="256502" y="346517"/>
                    <a:pt x="256502" y="346517"/>
                  </a:cubicBezTo>
                  <a:cubicBezTo>
                    <a:pt x="256502" y="346517"/>
                    <a:pt x="256502" y="346517"/>
                    <a:pt x="256502" y="346517"/>
                  </a:cubicBezTo>
                  <a:cubicBezTo>
                    <a:pt x="256502" y="346517"/>
                    <a:pt x="256502" y="346517"/>
                    <a:pt x="256502" y="346517"/>
                  </a:cubicBezTo>
                  <a:cubicBezTo>
                    <a:pt x="256331" y="346090"/>
                    <a:pt x="256161" y="345663"/>
                    <a:pt x="255990" y="345322"/>
                  </a:cubicBezTo>
                  <a:cubicBezTo>
                    <a:pt x="259488" y="337214"/>
                    <a:pt x="262901" y="329106"/>
                    <a:pt x="266314" y="320998"/>
                  </a:cubicBezTo>
                  <a:close/>
                  <a:moveTo>
                    <a:pt x="259403" y="369220"/>
                  </a:moveTo>
                  <a:cubicBezTo>
                    <a:pt x="258635" y="370756"/>
                    <a:pt x="257867" y="372207"/>
                    <a:pt x="257184" y="373743"/>
                  </a:cubicBezTo>
                  <a:cubicBezTo>
                    <a:pt x="256502" y="371183"/>
                    <a:pt x="255734" y="368707"/>
                    <a:pt x="255052" y="366147"/>
                  </a:cubicBezTo>
                  <a:lnTo>
                    <a:pt x="255052" y="366147"/>
                  </a:lnTo>
                  <a:cubicBezTo>
                    <a:pt x="255052" y="366147"/>
                    <a:pt x="255052" y="366062"/>
                    <a:pt x="255052" y="366062"/>
                  </a:cubicBezTo>
                  <a:lnTo>
                    <a:pt x="255052" y="366062"/>
                  </a:lnTo>
                  <a:cubicBezTo>
                    <a:pt x="255052" y="366062"/>
                    <a:pt x="255052" y="365976"/>
                    <a:pt x="255052" y="365976"/>
                  </a:cubicBezTo>
                  <a:cubicBezTo>
                    <a:pt x="253857" y="362563"/>
                    <a:pt x="252748" y="359149"/>
                    <a:pt x="251553" y="355735"/>
                  </a:cubicBezTo>
                  <a:cubicBezTo>
                    <a:pt x="251980" y="354796"/>
                    <a:pt x="252407" y="353772"/>
                    <a:pt x="252833" y="352833"/>
                  </a:cubicBezTo>
                  <a:cubicBezTo>
                    <a:pt x="254966" y="358295"/>
                    <a:pt x="257270" y="363843"/>
                    <a:pt x="259488" y="369305"/>
                  </a:cubicBezTo>
                  <a:close/>
                  <a:moveTo>
                    <a:pt x="249420" y="367769"/>
                  </a:moveTo>
                  <a:lnTo>
                    <a:pt x="249420" y="367769"/>
                  </a:lnTo>
                  <a:cubicBezTo>
                    <a:pt x="249420" y="367769"/>
                    <a:pt x="249420" y="367769"/>
                    <a:pt x="249420" y="367769"/>
                  </a:cubicBezTo>
                  <a:lnTo>
                    <a:pt x="249420" y="367769"/>
                  </a:lnTo>
                  <a:cubicBezTo>
                    <a:pt x="249420" y="367769"/>
                    <a:pt x="249420" y="367769"/>
                    <a:pt x="249420" y="367769"/>
                  </a:cubicBezTo>
                  <a:cubicBezTo>
                    <a:pt x="250871" y="371865"/>
                    <a:pt x="252407" y="375877"/>
                    <a:pt x="254028" y="379888"/>
                  </a:cubicBezTo>
                  <a:cubicBezTo>
                    <a:pt x="251809" y="384412"/>
                    <a:pt x="249506" y="388850"/>
                    <a:pt x="247287" y="393373"/>
                  </a:cubicBezTo>
                  <a:cubicBezTo>
                    <a:pt x="246520" y="389447"/>
                    <a:pt x="245666" y="385521"/>
                    <a:pt x="244899" y="381595"/>
                  </a:cubicBezTo>
                  <a:lnTo>
                    <a:pt x="244899" y="381595"/>
                  </a:lnTo>
                  <a:cubicBezTo>
                    <a:pt x="244899" y="381595"/>
                    <a:pt x="244899" y="381510"/>
                    <a:pt x="244899" y="381510"/>
                  </a:cubicBezTo>
                  <a:lnTo>
                    <a:pt x="244899" y="381510"/>
                  </a:lnTo>
                  <a:cubicBezTo>
                    <a:pt x="244899" y="381510"/>
                    <a:pt x="244899" y="381424"/>
                    <a:pt x="244899" y="381424"/>
                  </a:cubicBezTo>
                  <a:cubicBezTo>
                    <a:pt x="244302" y="379291"/>
                    <a:pt x="243619" y="377072"/>
                    <a:pt x="243022" y="374938"/>
                  </a:cubicBezTo>
                  <a:cubicBezTo>
                    <a:pt x="244813" y="370927"/>
                    <a:pt x="246520" y="367000"/>
                    <a:pt x="248311" y="362989"/>
                  </a:cubicBezTo>
                  <a:cubicBezTo>
                    <a:pt x="248738" y="364526"/>
                    <a:pt x="249079" y="366147"/>
                    <a:pt x="249506" y="367683"/>
                  </a:cubicBezTo>
                  <a:close/>
                  <a:moveTo>
                    <a:pt x="236708" y="414710"/>
                  </a:moveTo>
                  <a:cubicBezTo>
                    <a:pt x="236196" y="415820"/>
                    <a:pt x="235684" y="416930"/>
                    <a:pt x="235172" y="417954"/>
                  </a:cubicBezTo>
                  <a:cubicBezTo>
                    <a:pt x="233551" y="412918"/>
                    <a:pt x="232016" y="407883"/>
                    <a:pt x="230395" y="402847"/>
                  </a:cubicBezTo>
                  <a:cubicBezTo>
                    <a:pt x="232272" y="398836"/>
                    <a:pt x="234063" y="394824"/>
                    <a:pt x="235855" y="390813"/>
                  </a:cubicBezTo>
                  <a:cubicBezTo>
                    <a:pt x="236964" y="396958"/>
                    <a:pt x="238074" y="403103"/>
                    <a:pt x="239353" y="409163"/>
                  </a:cubicBezTo>
                  <a:cubicBezTo>
                    <a:pt x="238500" y="410955"/>
                    <a:pt x="237562" y="412748"/>
                    <a:pt x="236708" y="414540"/>
                  </a:cubicBezTo>
                  <a:lnTo>
                    <a:pt x="236708" y="414540"/>
                  </a:lnTo>
                  <a:cubicBezTo>
                    <a:pt x="236708" y="414540"/>
                    <a:pt x="236708" y="414540"/>
                    <a:pt x="236708" y="414540"/>
                  </a:cubicBezTo>
                  <a:lnTo>
                    <a:pt x="236708" y="414540"/>
                  </a:lnTo>
                  <a:cubicBezTo>
                    <a:pt x="236708" y="414540"/>
                    <a:pt x="236708" y="414540"/>
                    <a:pt x="236708" y="414540"/>
                  </a:cubicBezTo>
                  <a:close/>
                  <a:moveTo>
                    <a:pt x="237562" y="387313"/>
                  </a:moveTo>
                  <a:cubicBezTo>
                    <a:pt x="238159" y="385948"/>
                    <a:pt x="238756" y="384582"/>
                    <a:pt x="239438" y="383217"/>
                  </a:cubicBezTo>
                  <a:cubicBezTo>
                    <a:pt x="240974" y="388679"/>
                    <a:pt x="242680" y="394056"/>
                    <a:pt x="244387" y="399348"/>
                  </a:cubicBezTo>
                  <a:cubicBezTo>
                    <a:pt x="243704" y="400713"/>
                    <a:pt x="243022" y="402079"/>
                    <a:pt x="242339" y="403444"/>
                  </a:cubicBezTo>
                  <a:cubicBezTo>
                    <a:pt x="240718" y="398067"/>
                    <a:pt x="239097" y="392690"/>
                    <a:pt x="237562" y="387228"/>
                  </a:cubicBezTo>
                  <a:close/>
                  <a:moveTo>
                    <a:pt x="193879" y="475052"/>
                  </a:moveTo>
                  <a:cubicBezTo>
                    <a:pt x="196439" y="470187"/>
                    <a:pt x="199083" y="465322"/>
                    <a:pt x="201557" y="460457"/>
                  </a:cubicBezTo>
                  <a:cubicBezTo>
                    <a:pt x="202667" y="467541"/>
                    <a:pt x="203690" y="474710"/>
                    <a:pt x="204970" y="481709"/>
                  </a:cubicBezTo>
                  <a:lnTo>
                    <a:pt x="204970" y="481709"/>
                  </a:lnTo>
                  <a:cubicBezTo>
                    <a:pt x="204970" y="481709"/>
                    <a:pt x="204970" y="481709"/>
                    <a:pt x="204970" y="481709"/>
                  </a:cubicBezTo>
                  <a:lnTo>
                    <a:pt x="204970" y="481709"/>
                  </a:lnTo>
                  <a:cubicBezTo>
                    <a:pt x="204970" y="481709"/>
                    <a:pt x="204970" y="481709"/>
                    <a:pt x="204970" y="481709"/>
                  </a:cubicBezTo>
                  <a:cubicBezTo>
                    <a:pt x="204970" y="481709"/>
                    <a:pt x="204970" y="481794"/>
                    <a:pt x="204970" y="481880"/>
                  </a:cubicBezTo>
                  <a:cubicBezTo>
                    <a:pt x="202752" y="486574"/>
                    <a:pt x="200448" y="491353"/>
                    <a:pt x="198230" y="496047"/>
                  </a:cubicBezTo>
                  <a:cubicBezTo>
                    <a:pt x="196780" y="489049"/>
                    <a:pt x="195329" y="481965"/>
                    <a:pt x="193794" y="474966"/>
                  </a:cubicBezTo>
                  <a:close/>
                  <a:moveTo>
                    <a:pt x="204032" y="455763"/>
                  </a:moveTo>
                  <a:cubicBezTo>
                    <a:pt x="207530" y="449021"/>
                    <a:pt x="211028" y="442278"/>
                    <a:pt x="214526" y="435450"/>
                  </a:cubicBezTo>
                  <a:cubicBezTo>
                    <a:pt x="215805" y="441510"/>
                    <a:pt x="217171" y="447569"/>
                    <a:pt x="218536" y="453544"/>
                  </a:cubicBezTo>
                  <a:cubicBezTo>
                    <a:pt x="215379" y="460287"/>
                    <a:pt x="212222" y="467029"/>
                    <a:pt x="208980" y="473771"/>
                  </a:cubicBezTo>
                  <a:cubicBezTo>
                    <a:pt x="207359" y="467712"/>
                    <a:pt x="205738" y="461738"/>
                    <a:pt x="204032" y="455763"/>
                  </a:cubicBezTo>
                  <a:close/>
                  <a:moveTo>
                    <a:pt x="216573" y="431353"/>
                  </a:moveTo>
                  <a:cubicBezTo>
                    <a:pt x="218109" y="428366"/>
                    <a:pt x="219645" y="425294"/>
                    <a:pt x="221095" y="422221"/>
                  </a:cubicBezTo>
                  <a:cubicBezTo>
                    <a:pt x="222290" y="428110"/>
                    <a:pt x="223569" y="433999"/>
                    <a:pt x="224934" y="439888"/>
                  </a:cubicBezTo>
                  <a:cubicBezTo>
                    <a:pt x="223740" y="442363"/>
                    <a:pt x="222546" y="444924"/>
                    <a:pt x="221437" y="447399"/>
                  </a:cubicBezTo>
                  <a:cubicBezTo>
                    <a:pt x="219816" y="442022"/>
                    <a:pt x="218194" y="436730"/>
                    <a:pt x="216573" y="431353"/>
                  </a:cubicBezTo>
                  <a:close/>
                  <a:moveTo>
                    <a:pt x="223143" y="418295"/>
                  </a:moveTo>
                  <a:cubicBezTo>
                    <a:pt x="224508" y="415564"/>
                    <a:pt x="225873" y="412832"/>
                    <a:pt x="227238" y="410102"/>
                  </a:cubicBezTo>
                  <a:lnTo>
                    <a:pt x="227238" y="410102"/>
                  </a:lnTo>
                  <a:cubicBezTo>
                    <a:pt x="227238" y="410102"/>
                    <a:pt x="227323" y="409846"/>
                    <a:pt x="227323" y="409846"/>
                  </a:cubicBezTo>
                  <a:lnTo>
                    <a:pt x="227323" y="409590"/>
                  </a:lnTo>
                  <a:cubicBezTo>
                    <a:pt x="227323" y="409590"/>
                    <a:pt x="227409" y="409590"/>
                    <a:pt x="227409" y="409590"/>
                  </a:cubicBezTo>
                  <a:cubicBezTo>
                    <a:pt x="227835" y="408651"/>
                    <a:pt x="228262" y="407626"/>
                    <a:pt x="228688" y="406688"/>
                  </a:cubicBezTo>
                  <a:cubicBezTo>
                    <a:pt x="229883" y="412406"/>
                    <a:pt x="231163" y="418039"/>
                    <a:pt x="232442" y="423757"/>
                  </a:cubicBezTo>
                  <a:cubicBezTo>
                    <a:pt x="230992" y="426915"/>
                    <a:pt x="229456" y="430073"/>
                    <a:pt x="228006" y="433231"/>
                  </a:cubicBezTo>
                  <a:cubicBezTo>
                    <a:pt x="226385" y="428196"/>
                    <a:pt x="224679" y="423245"/>
                    <a:pt x="223058" y="418209"/>
                  </a:cubicBezTo>
                  <a:close/>
                  <a:moveTo>
                    <a:pt x="237732" y="425720"/>
                  </a:moveTo>
                  <a:cubicBezTo>
                    <a:pt x="239012" y="423245"/>
                    <a:pt x="240292" y="420770"/>
                    <a:pt x="241486" y="418209"/>
                  </a:cubicBezTo>
                  <a:cubicBezTo>
                    <a:pt x="241998" y="420514"/>
                    <a:pt x="242510" y="422819"/>
                    <a:pt x="243107" y="425123"/>
                  </a:cubicBezTo>
                  <a:lnTo>
                    <a:pt x="243107" y="425123"/>
                  </a:lnTo>
                  <a:cubicBezTo>
                    <a:pt x="243107" y="425123"/>
                    <a:pt x="243107" y="425123"/>
                    <a:pt x="243107" y="425123"/>
                  </a:cubicBezTo>
                  <a:lnTo>
                    <a:pt x="243107" y="425123"/>
                  </a:lnTo>
                  <a:cubicBezTo>
                    <a:pt x="243107" y="425123"/>
                    <a:pt x="243107" y="425123"/>
                    <a:pt x="243107" y="425123"/>
                  </a:cubicBezTo>
                  <a:cubicBezTo>
                    <a:pt x="243363" y="425806"/>
                    <a:pt x="243619" y="426574"/>
                    <a:pt x="243790" y="427256"/>
                  </a:cubicBezTo>
                  <a:cubicBezTo>
                    <a:pt x="242680" y="429817"/>
                    <a:pt x="241657" y="432292"/>
                    <a:pt x="240548" y="434853"/>
                  </a:cubicBezTo>
                  <a:cubicBezTo>
                    <a:pt x="239524" y="431780"/>
                    <a:pt x="238585" y="428708"/>
                    <a:pt x="237562" y="425635"/>
                  </a:cubicBezTo>
                  <a:close/>
                  <a:moveTo>
                    <a:pt x="259061" y="380059"/>
                  </a:moveTo>
                  <a:cubicBezTo>
                    <a:pt x="259915" y="378181"/>
                    <a:pt x="260768" y="376304"/>
                    <a:pt x="261621" y="374341"/>
                  </a:cubicBezTo>
                  <a:cubicBezTo>
                    <a:pt x="262048" y="375450"/>
                    <a:pt x="262560" y="376559"/>
                    <a:pt x="262986" y="377669"/>
                  </a:cubicBezTo>
                  <a:lnTo>
                    <a:pt x="264436" y="381254"/>
                  </a:lnTo>
                  <a:cubicBezTo>
                    <a:pt x="263412" y="383473"/>
                    <a:pt x="262389" y="385607"/>
                    <a:pt x="261365" y="387825"/>
                  </a:cubicBezTo>
                  <a:cubicBezTo>
                    <a:pt x="260597" y="385265"/>
                    <a:pt x="259829" y="382705"/>
                    <a:pt x="259061" y="380059"/>
                  </a:cubicBezTo>
                  <a:close/>
                  <a:moveTo>
                    <a:pt x="264607" y="377242"/>
                  </a:moveTo>
                  <a:cubicBezTo>
                    <a:pt x="264095" y="375194"/>
                    <a:pt x="263583" y="373231"/>
                    <a:pt x="263071" y="371183"/>
                  </a:cubicBezTo>
                  <a:cubicBezTo>
                    <a:pt x="266911" y="362563"/>
                    <a:pt x="270750" y="353857"/>
                    <a:pt x="274589" y="345237"/>
                  </a:cubicBezTo>
                  <a:lnTo>
                    <a:pt x="275357" y="347541"/>
                  </a:lnTo>
                  <a:cubicBezTo>
                    <a:pt x="275357" y="347541"/>
                    <a:pt x="275613" y="347541"/>
                    <a:pt x="275613" y="347541"/>
                  </a:cubicBezTo>
                  <a:lnTo>
                    <a:pt x="275016" y="344298"/>
                  </a:lnTo>
                  <a:cubicBezTo>
                    <a:pt x="277746" y="337982"/>
                    <a:pt x="280561" y="331667"/>
                    <a:pt x="283292" y="325350"/>
                  </a:cubicBezTo>
                  <a:cubicBezTo>
                    <a:pt x="284315" y="328594"/>
                    <a:pt x="285339" y="331837"/>
                    <a:pt x="286448" y="335080"/>
                  </a:cubicBezTo>
                  <a:cubicBezTo>
                    <a:pt x="279367" y="349931"/>
                    <a:pt x="272286" y="364782"/>
                    <a:pt x="265290" y="379632"/>
                  </a:cubicBezTo>
                  <a:lnTo>
                    <a:pt x="264692" y="377242"/>
                  </a:lnTo>
                  <a:close/>
                  <a:moveTo>
                    <a:pt x="302488" y="293516"/>
                  </a:moveTo>
                  <a:cubicBezTo>
                    <a:pt x="304621" y="288480"/>
                    <a:pt x="306754" y="283444"/>
                    <a:pt x="308972" y="278494"/>
                  </a:cubicBezTo>
                  <a:cubicBezTo>
                    <a:pt x="309654" y="280287"/>
                    <a:pt x="310252" y="281994"/>
                    <a:pt x="310934" y="283786"/>
                  </a:cubicBezTo>
                  <a:lnTo>
                    <a:pt x="303767" y="298893"/>
                  </a:lnTo>
                  <a:cubicBezTo>
                    <a:pt x="303341" y="297100"/>
                    <a:pt x="303000" y="295308"/>
                    <a:pt x="302573" y="293516"/>
                  </a:cubicBezTo>
                  <a:close/>
                  <a:moveTo>
                    <a:pt x="301720" y="290102"/>
                  </a:moveTo>
                  <a:cubicBezTo>
                    <a:pt x="299843" y="284127"/>
                    <a:pt x="297881" y="278153"/>
                    <a:pt x="295918" y="272178"/>
                  </a:cubicBezTo>
                  <a:cubicBezTo>
                    <a:pt x="298222" y="266972"/>
                    <a:pt x="300526" y="261766"/>
                    <a:pt x="302829" y="256559"/>
                  </a:cubicBezTo>
                  <a:cubicBezTo>
                    <a:pt x="304194" y="262107"/>
                    <a:pt x="305559" y="267655"/>
                    <a:pt x="307095" y="273117"/>
                  </a:cubicBezTo>
                  <a:lnTo>
                    <a:pt x="307095" y="273117"/>
                  </a:lnTo>
                  <a:cubicBezTo>
                    <a:pt x="307095" y="273117"/>
                    <a:pt x="307095" y="273117"/>
                    <a:pt x="307095" y="273117"/>
                  </a:cubicBezTo>
                  <a:lnTo>
                    <a:pt x="307095" y="273117"/>
                  </a:lnTo>
                  <a:cubicBezTo>
                    <a:pt x="307095" y="273117"/>
                    <a:pt x="307095" y="273117"/>
                    <a:pt x="307095" y="273117"/>
                  </a:cubicBezTo>
                  <a:cubicBezTo>
                    <a:pt x="307266" y="273544"/>
                    <a:pt x="307436" y="273971"/>
                    <a:pt x="307521" y="274398"/>
                  </a:cubicBezTo>
                  <a:cubicBezTo>
                    <a:pt x="305559" y="279604"/>
                    <a:pt x="303682" y="284725"/>
                    <a:pt x="301720" y="289931"/>
                  </a:cubicBezTo>
                  <a:close/>
                  <a:moveTo>
                    <a:pt x="306925" y="229078"/>
                  </a:moveTo>
                  <a:cubicBezTo>
                    <a:pt x="307266" y="230785"/>
                    <a:pt x="307607" y="232577"/>
                    <a:pt x="307948" y="234369"/>
                  </a:cubicBezTo>
                  <a:cubicBezTo>
                    <a:pt x="306413" y="238295"/>
                    <a:pt x="304877" y="242136"/>
                    <a:pt x="303341" y="245976"/>
                  </a:cubicBezTo>
                  <a:cubicBezTo>
                    <a:pt x="302659" y="244099"/>
                    <a:pt x="301976" y="242136"/>
                    <a:pt x="301293" y="240258"/>
                  </a:cubicBezTo>
                  <a:cubicBezTo>
                    <a:pt x="303085" y="236332"/>
                    <a:pt x="304962" y="232406"/>
                    <a:pt x="306754" y="228565"/>
                  </a:cubicBezTo>
                  <a:lnTo>
                    <a:pt x="306754" y="229163"/>
                  </a:lnTo>
                  <a:close/>
                  <a:moveTo>
                    <a:pt x="271603" y="304440"/>
                  </a:moveTo>
                  <a:cubicBezTo>
                    <a:pt x="271603" y="304440"/>
                    <a:pt x="271262" y="305208"/>
                    <a:pt x="271091" y="305635"/>
                  </a:cubicBezTo>
                  <a:cubicBezTo>
                    <a:pt x="270494" y="307001"/>
                    <a:pt x="269811" y="308281"/>
                    <a:pt x="269214" y="309647"/>
                  </a:cubicBezTo>
                  <a:cubicBezTo>
                    <a:pt x="269214" y="309647"/>
                    <a:pt x="269214" y="309476"/>
                    <a:pt x="269214" y="309390"/>
                  </a:cubicBezTo>
                  <a:cubicBezTo>
                    <a:pt x="270153" y="307342"/>
                    <a:pt x="271177" y="305208"/>
                    <a:pt x="272115" y="303160"/>
                  </a:cubicBezTo>
                  <a:lnTo>
                    <a:pt x="271689" y="304526"/>
                  </a:lnTo>
                  <a:close/>
                  <a:moveTo>
                    <a:pt x="265460" y="317584"/>
                  </a:moveTo>
                  <a:cubicBezTo>
                    <a:pt x="261791" y="325350"/>
                    <a:pt x="258123" y="333117"/>
                    <a:pt x="254454" y="340884"/>
                  </a:cubicBezTo>
                  <a:cubicBezTo>
                    <a:pt x="254454" y="340884"/>
                    <a:pt x="254454" y="340799"/>
                    <a:pt x="254454" y="340713"/>
                  </a:cubicBezTo>
                  <a:cubicBezTo>
                    <a:pt x="258123" y="332861"/>
                    <a:pt x="261791" y="325095"/>
                    <a:pt x="265460" y="317243"/>
                  </a:cubicBezTo>
                  <a:cubicBezTo>
                    <a:pt x="265460" y="317328"/>
                    <a:pt x="265460" y="317413"/>
                    <a:pt x="265460" y="317498"/>
                  </a:cubicBezTo>
                  <a:close/>
                  <a:moveTo>
                    <a:pt x="251041" y="348053"/>
                  </a:moveTo>
                  <a:cubicBezTo>
                    <a:pt x="250700" y="348821"/>
                    <a:pt x="250274" y="349675"/>
                    <a:pt x="249932" y="350443"/>
                  </a:cubicBezTo>
                  <a:cubicBezTo>
                    <a:pt x="249932" y="350443"/>
                    <a:pt x="249932" y="350443"/>
                    <a:pt x="249932" y="350443"/>
                  </a:cubicBezTo>
                  <a:cubicBezTo>
                    <a:pt x="250274" y="349675"/>
                    <a:pt x="250700" y="348821"/>
                    <a:pt x="251041" y="348053"/>
                  </a:cubicBezTo>
                  <a:cubicBezTo>
                    <a:pt x="251041" y="348053"/>
                    <a:pt x="251041" y="348053"/>
                    <a:pt x="251041" y="348053"/>
                  </a:cubicBezTo>
                  <a:close/>
                  <a:moveTo>
                    <a:pt x="199254" y="438181"/>
                  </a:moveTo>
                  <a:cubicBezTo>
                    <a:pt x="199083" y="437413"/>
                    <a:pt x="198998" y="436645"/>
                    <a:pt x="199254" y="436048"/>
                  </a:cubicBezTo>
                  <a:cubicBezTo>
                    <a:pt x="199425" y="435621"/>
                    <a:pt x="199851" y="435450"/>
                    <a:pt x="200363" y="435535"/>
                  </a:cubicBezTo>
                  <a:cubicBezTo>
                    <a:pt x="200363" y="435535"/>
                    <a:pt x="200363" y="435535"/>
                    <a:pt x="200363" y="435535"/>
                  </a:cubicBezTo>
                  <a:cubicBezTo>
                    <a:pt x="199936" y="436389"/>
                    <a:pt x="199510" y="437328"/>
                    <a:pt x="199083" y="438181"/>
                  </a:cubicBezTo>
                  <a:close/>
                  <a:moveTo>
                    <a:pt x="138167" y="644895"/>
                  </a:moveTo>
                  <a:cubicBezTo>
                    <a:pt x="138593" y="651723"/>
                    <a:pt x="139020" y="658636"/>
                    <a:pt x="139532" y="665464"/>
                  </a:cubicBezTo>
                  <a:lnTo>
                    <a:pt x="139532" y="665464"/>
                  </a:lnTo>
                  <a:cubicBezTo>
                    <a:pt x="139532" y="665464"/>
                    <a:pt x="139532" y="665464"/>
                    <a:pt x="139532" y="665464"/>
                  </a:cubicBezTo>
                  <a:lnTo>
                    <a:pt x="139532" y="665464"/>
                  </a:lnTo>
                  <a:cubicBezTo>
                    <a:pt x="139532" y="665464"/>
                    <a:pt x="139532" y="665464"/>
                    <a:pt x="139532" y="665464"/>
                  </a:cubicBezTo>
                  <a:cubicBezTo>
                    <a:pt x="139617" y="666488"/>
                    <a:pt x="139788" y="667427"/>
                    <a:pt x="139873" y="668451"/>
                  </a:cubicBezTo>
                  <a:cubicBezTo>
                    <a:pt x="138935" y="672292"/>
                    <a:pt x="138081" y="676133"/>
                    <a:pt x="137143" y="679974"/>
                  </a:cubicBezTo>
                  <a:lnTo>
                    <a:pt x="136802" y="681253"/>
                  </a:lnTo>
                  <a:cubicBezTo>
                    <a:pt x="136546" y="671524"/>
                    <a:pt x="136290" y="661794"/>
                    <a:pt x="136119" y="652064"/>
                  </a:cubicBezTo>
                  <a:cubicBezTo>
                    <a:pt x="136802" y="649674"/>
                    <a:pt x="137484" y="647200"/>
                    <a:pt x="138081" y="644810"/>
                  </a:cubicBezTo>
                  <a:close/>
                  <a:moveTo>
                    <a:pt x="138764" y="680656"/>
                  </a:moveTo>
                  <a:cubicBezTo>
                    <a:pt x="139361" y="678693"/>
                    <a:pt x="139959" y="676730"/>
                    <a:pt x="140556" y="674767"/>
                  </a:cubicBezTo>
                  <a:cubicBezTo>
                    <a:pt x="141494" y="682961"/>
                    <a:pt x="142433" y="691154"/>
                    <a:pt x="143456" y="699262"/>
                  </a:cubicBezTo>
                  <a:cubicBezTo>
                    <a:pt x="142347" y="703615"/>
                    <a:pt x="141153" y="708053"/>
                    <a:pt x="140044" y="712406"/>
                  </a:cubicBezTo>
                  <a:lnTo>
                    <a:pt x="137058" y="723587"/>
                  </a:lnTo>
                  <a:cubicBezTo>
                    <a:pt x="136887" y="711211"/>
                    <a:pt x="136887" y="698835"/>
                    <a:pt x="137058" y="686545"/>
                  </a:cubicBezTo>
                  <a:lnTo>
                    <a:pt x="138850" y="680656"/>
                  </a:lnTo>
                  <a:close/>
                  <a:moveTo>
                    <a:pt x="145334" y="665208"/>
                  </a:moveTo>
                  <a:lnTo>
                    <a:pt x="145334" y="665208"/>
                  </a:lnTo>
                  <a:lnTo>
                    <a:pt x="145334" y="665038"/>
                  </a:lnTo>
                  <a:cubicBezTo>
                    <a:pt x="145334" y="665038"/>
                    <a:pt x="145334" y="664867"/>
                    <a:pt x="145334" y="664867"/>
                  </a:cubicBezTo>
                  <a:lnTo>
                    <a:pt x="145334" y="664867"/>
                  </a:lnTo>
                  <a:cubicBezTo>
                    <a:pt x="145163" y="663501"/>
                    <a:pt x="144992" y="662136"/>
                    <a:pt x="144907" y="660770"/>
                  </a:cubicBezTo>
                  <a:cubicBezTo>
                    <a:pt x="147381" y="652662"/>
                    <a:pt x="149855" y="644639"/>
                    <a:pt x="152244" y="636531"/>
                  </a:cubicBezTo>
                  <a:cubicBezTo>
                    <a:pt x="152927" y="643530"/>
                    <a:pt x="153609" y="650614"/>
                    <a:pt x="154377" y="657612"/>
                  </a:cubicBezTo>
                  <a:cubicBezTo>
                    <a:pt x="151817" y="667257"/>
                    <a:pt x="149258" y="676986"/>
                    <a:pt x="146784" y="686630"/>
                  </a:cubicBezTo>
                  <a:cubicBezTo>
                    <a:pt x="146357" y="679462"/>
                    <a:pt x="145846" y="672377"/>
                    <a:pt x="145334" y="665208"/>
                  </a:cubicBezTo>
                  <a:close/>
                  <a:moveTo>
                    <a:pt x="157961" y="636019"/>
                  </a:moveTo>
                  <a:lnTo>
                    <a:pt x="157961" y="636019"/>
                  </a:lnTo>
                  <a:lnTo>
                    <a:pt x="157961" y="635848"/>
                  </a:lnTo>
                  <a:cubicBezTo>
                    <a:pt x="157961" y="635848"/>
                    <a:pt x="157961" y="635678"/>
                    <a:pt x="157961" y="635678"/>
                  </a:cubicBezTo>
                  <a:lnTo>
                    <a:pt x="157961" y="635678"/>
                  </a:lnTo>
                  <a:cubicBezTo>
                    <a:pt x="157534" y="630984"/>
                    <a:pt x="157108" y="626375"/>
                    <a:pt x="156681" y="621680"/>
                  </a:cubicBezTo>
                  <a:cubicBezTo>
                    <a:pt x="157619" y="618523"/>
                    <a:pt x="158558" y="615450"/>
                    <a:pt x="159411" y="612292"/>
                  </a:cubicBezTo>
                  <a:lnTo>
                    <a:pt x="159411" y="612292"/>
                  </a:lnTo>
                  <a:cubicBezTo>
                    <a:pt x="159411" y="612292"/>
                    <a:pt x="159411" y="612207"/>
                    <a:pt x="159411" y="612121"/>
                  </a:cubicBezTo>
                  <a:cubicBezTo>
                    <a:pt x="159411" y="612121"/>
                    <a:pt x="159411" y="612036"/>
                    <a:pt x="159411" y="611951"/>
                  </a:cubicBezTo>
                  <a:cubicBezTo>
                    <a:pt x="159411" y="611951"/>
                    <a:pt x="159411" y="611951"/>
                    <a:pt x="159411" y="611951"/>
                  </a:cubicBezTo>
                  <a:cubicBezTo>
                    <a:pt x="159837" y="610244"/>
                    <a:pt x="160264" y="608622"/>
                    <a:pt x="160691" y="606915"/>
                  </a:cubicBezTo>
                  <a:cubicBezTo>
                    <a:pt x="161458" y="612804"/>
                    <a:pt x="162312" y="618693"/>
                    <a:pt x="163250" y="624497"/>
                  </a:cubicBezTo>
                  <a:cubicBezTo>
                    <a:pt x="163165" y="624838"/>
                    <a:pt x="163079" y="625095"/>
                    <a:pt x="162994" y="625436"/>
                  </a:cubicBezTo>
                  <a:cubicBezTo>
                    <a:pt x="162994" y="625436"/>
                    <a:pt x="162994" y="625436"/>
                    <a:pt x="162994" y="625436"/>
                  </a:cubicBezTo>
                  <a:cubicBezTo>
                    <a:pt x="162994" y="625436"/>
                    <a:pt x="162994" y="625436"/>
                    <a:pt x="162994" y="625436"/>
                  </a:cubicBezTo>
                  <a:cubicBezTo>
                    <a:pt x="162994" y="625436"/>
                    <a:pt x="162994" y="625436"/>
                    <a:pt x="162994" y="625436"/>
                  </a:cubicBezTo>
                  <a:cubicBezTo>
                    <a:pt x="162994" y="625436"/>
                    <a:pt x="162994" y="625436"/>
                    <a:pt x="162994" y="625436"/>
                  </a:cubicBezTo>
                  <a:cubicBezTo>
                    <a:pt x="161458" y="631154"/>
                    <a:pt x="159923" y="636958"/>
                    <a:pt x="158302" y="642676"/>
                  </a:cubicBezTo>
                  <a:cubicBezTo>
                    <a:pt x="158216" y="640372"/>
                    <a:pt x="158131" y="638153"/>
                    <a:pt x="157961" y="635848"/>
                  </a:cubicBezTo>
                  <a:close/>
                  <a:moveTo>
                    <a:pt x="201899" y="543416"/>
                  </a:moveTo>
                  <a:cubicBezTo>
                    <a:pt x="196012" y="562790"/>
                    <a:pt x="190125" y="582164"/>
                    <a:pt x="184323" y="601624"/>
                  </a:cubicBezTo>
                  <a:cubicBezTo>
                    <a:pt x="183811" y="595478"/>
                    <a:pt x="183299" y="589334"/>
                    <a:pt x="182703" y="583188"/>
                  </a:cubicBezTo>
                  <a:lnTo>
                    <a:pt x="182703" y="583188"/>
                  </a:lnTo>
                  <a:cubicBezTo>
                    <a:pt x="182703" y="583188"/>
                    <a:pt x="182703" y="583103"/>
                    <a:pt x="182703" y="583103"/>
                  </a:cubicBezTo>
                  <a:lnTo>
                    <a:pt x="182703" y="583103"/>
                  </a:lnTo>
                  <a:cubicBezTo>
                    <a:pt x="182703" y="583103"/>
                    <a:pt x="182703" y="583017"/>
                    <a:pt x="182703" y="583017"/>
                  </a:cubicBezTo>
                  <a:cubicBezTo>
                    <a:pt x="182447" y="581054"/>
                    <a:pt x="182105" y="579177"/>
                    <a:pt x="181849" y="577214"/>
                  </a:cubicBezTo>
                  <a:cubicBezTo>
                    <a:pt x="185091" y="564839"/>
                    <a:pt x="188333" y="552463"/>
                    <a:pt x="191490" y="540173"/>
                  </a:cubicBezTo>
                  <a:lnTo>
                    <a:pt x="197121" y="519006"/>
                  </a:lnTo>
                  <a:cubicBezTo>
                    <a:pt x="197121" y="519518"/>
                    <a:pt x="197292" y="520116"/>
                    <a:pt x="197292" y="520628"/>
                  </a:cubicBezTo>
                  <a:cubicBezTo>
                    <a:pt x="197292" y="520628"/>
                    <a:pt x="197292" y="520628"/>
                    <a:pt x="197292" y="520628"/>
                  </a:cubicBezTo>
                  <a:cubicBezTo>
                    <a:pt x="197292" y="520628"/>
                    <a:pt x="197292" y="520628"/>
                    <a:pt x="197292" y="520628"/>
                  </a:cubicBezTo>
                  <a:cubicBezTo>
                    <a:pt x="197292" y="520628"/>
                    <a:pt x="197292" y="520628"/>
                    <a:pt x="197292" y="520628"/>
                  </a:cubicBezTo>
                  <a:cubicBezTo>
                    <a:pt x="197292" y="520628"/>
                    <a:pt x="197292" y="520628"/>
                    <a:pt x="197292" y="520628"/>
                  </a:cubicBezTo>
                  <a:cubicBezTo>
                    <a:pt x="198742" y="528224"/>
                    <a:pt x="200278" y="535905"/>
                    <a:pt x="201814" y="543501"/>
                  </a:cubicBezTo>
                  <a:close/>
                  <a:moveTo>
                    <a:pt x="203093" y="519689"/>
                  </a:moveTo>
                  <a:cubicBezTo>
                    <a:pt x="203093" y="519689"/>
                    <a:pt x="203093" y="519689"/>
                    <a:pt x="203093" y="519689"/>
                  </a:cubicBezTo>
                  <a:cubicBezTo>
                    <a:pt x="203093" y="519689"/>
                    <a:pt x="203093" y="519689"/>
                    <a:pt x="203093" y="519603"/>
                  </a:cubicBezTo>
                  <a:cubicBezTo>
                    <a:pt x="203093" y="519603"/>
                    <a:pt x="203093" y="519603"/>
                    <a:pt x="203093" y="519518"/>
                  </a:cubicBezTo>
                  <a:cubicBezTo>
                    <a:pt x="203093" y="519518"/>
                    <a:pt x="203093" y="519518"/>
                    <a:pt x="203093" y="519518"/>
                  </a:cubicBezTo>
                  <a:cubicBezTo>
                    <a:pt x="201899" y="513032"/>
                    <a:pt x="200534" y="506545"/>
                    <a:pt x="199254" y="499973"/>
                  </a:cubicBezTo>
                  <a:cubicBezTo>
                    <a:pt x="201643" y="495535"/>
                    <a:pt x="204032" y="491012"/>
                    <a:pt x="206421" y="486574"/>
                  </a:cubicBezTo>
                  <a:cubicBezTo>
                    <a:pt x="207956" y="492548"/>
                    <a:pt x="209663" y="498608"/>
                    <a:pt x="211284" y="504582"/>
                  </a:cubicBezTo>
                  <a:lnTo>
                    <a:pt x="203520" y="522761"/>
                  </a:lnTo>
                  <a:cubicBezTo>
                    <a:pt x="203435" y="521737"/>
                    <a:pt x="203264" y="520798"/>
                    <a:pt x="203179" y="519774"/>
                  </a:cubicBezTo>
                  <a:close/>
                  <a:moveTo>
                    <a:pt x="210857" y="480855"/>
                  </a:moveTo>
                  <a:lnTo>
                    <a:pt x="210857" y="480855"/>
                  </a:lnTo>
                  <a:cubicBezTo>
                    <a:pt x="210857" y="480855"/>
                    <a:pt x="210857" y="480770"/>
                    <a:pt x="210857" y="480770"/>
                  </a:cubicBezTo>
                  <a:lnTo>
                    <a:pt x="210857" y="480770"/>
                  </a:lnTo>
                  <a:cubicBezTo>
                    <a:pt x="210857" y="480770"/>
                    <a:pt x="210857" y="480685"/>
                    <a:pt x="210857" y="480685"/>
                  </a:cubicBezTo>
                  <a:cubicBezTo>
                    <a:pt x="210686" y="480087"/>
                    <a:pt x="210516" y="479490"/>
                    <a:pt x="210431" y="478978"/>
                  </a:cubicBezTo>
                  <a:cubicBezTo>
                    <a:pt x="213672" y="472833"/>
                    <a:pt x="216914" y="466602"/>
                    <a:pt x="220157" y="460457"/>
                  </a:cubicBezTo>
                  <a:cubicBezTo>
                    <a:pt x="221180" y="464810"/>
                    <a:pt x="222119" y="469163"/>
                    <a:pt x="223143" y="473516"/>
                  </a:cubicBezTo>
                  <a:cubicBezTo>
                    <a:pt x="223143" y="473516"/>
                    <a:pt x="223143" y="473516"/>
                    <a:pt x="223143" y="473516"/>
                  </a:cubicBezTo>
                  <a:cubicBezTo>
                    <a:pt x="223143" y="473516"/>
                    <a:pt x="223143" y="473516"/>
                    <a:pt x="223143" y="473516"/>
                  </a:cubicBezTo>
                  <a:cubicBezTo>
                    <a:pt x="223143" y="473516"/>
                    <a:pt x="223143" y="473516"/>
                    <a:pt x="223143" y="473516"/>
                  </a:cubicBezTo>
                  <a:cubicBezTo>
                    <a:pt x="223143" y="473516"/>
                    <a:pt x="223143" y="473516"/>
                    <a:pt x="223143" y="473516"/>
                  </a:cubicBezTo>
                  <a:cubicBezTo>
                    <a:pt x="223313" y="474113"/>
                    <a:pt x="223484" y="474625"/>
                    <a:pt x="223655" y="475223"/>
                  </a:cubicBezTo>
                  <a:cubicBezTo>
                    <a:pt x="221010" y="481453"/>
                    <a:pt x="218365" y="487598"/>
                    <a:pt x="215805" y="493743"/>
                  </a:cubicBezTo>
                  <a:lnTo>
                    <a:pt x="213758" y="498523"/>
                  </a:lnTo>
                  <a:cubicBezTo>
                    <a:pt x="212819" y="492548"/>
                    <a:pt x="211881" y="486659"/>
                    <a:pt x="210857" y="480770"/>
                  </a:cubicBezTo>
                  <a:close/>
                  <a:moveTo>
                    <a:pt x="223484" y="453971"/>
                  </a:moveTo>
                  <a:cubicBezTo>
                    <a:pt x="224593" y="451837"/>
                    <a:pt x="225702" y="449618"/>
                    <a:pt x="226897" y="447484"/>
                  </a:cubicBezTo>
                  <a:cubicBezTo>
                    <a:pt x="227067" y="448081"/>
                    <a:pt x="227153" y="448764"/>
                    <a:pt x="227323" y="449362"/>
                  </a:cubicBezTo>
                  <a:lnTo>
                    <a:pt x="227323" y="449362"/>
                  </a:lnTo>
                  <a:cubicBezTo>
                    <a:pt x="227323" y="449362"/>
                    <a:pt x="227323" y="449362"/>
                    <a:pt x="227323" y="449362"/>
                  </a:cubicBezTo>
                  <a:lnTo>
                    <a:pt x="227323" y="449362"/>
                  </a:lnTo>
                  <a:cubicBezTo>
                    <a:pt x="227323" y="449362"/>
                    <a:pt x="227323" y="449362"/>
                    <a:pt x="227323" y="449362"/>
                  </a:cubicBezTo>
                  <a:cubicBezTo>
                    <a:pt x="228347" y="452605"/>
                    <a:pt x="229456" y="455848"/>
                    <a:pt x="230566" y="459092"/>
                  </a:cubicBezTo>
                  <a:cubicBezTo>
                    <a:pt x="229456" y="461652"/>
                    <a:pt x="228347" y="464298"/>
                    <a:pt x="227238" y="466858"/>
                  </a:cubicBezTo>
                  <a:cubicBezTo>
                    <a:pt x="225958" y="462591"/>
                    <a:pt x="224764" y="458238"/>
                    <a:pt x="223484" y="453971"/>
                  </a:cubicBezTo>
                  <a:close/>
                  <a:moveTo>
                    <a:pt x="235087" y="499888"/>
                  </a:moveTo>
                  <a:cubicBezTo>
                    <a:pt x="237135" y="496047"/>
                    <a:pt x="239097" y="492292"/>
                    <a:pt x="241059" y="488452"/>
                  </a:cubicBezTo>
                  <a:lnTo>
                    <a:pt x="245240" y="499973"/>
                  </a:lnTo>
                  <a:cubicBezTo>
                    <a:pt x="245240" y="499973"/>
                    <a:pt x="245496" y="499973"/>
                    <a:pt x="245496" y="499973"/>
                  </a:cubicBezTo>
                  <a:lnTo>
                    <a:pt x="242083" y="486574"/>
                  </a:lnTo>
                  <a:cubicBezTo>
                    <a:pt x="244131" y="482648"/>
                    <a:pt x="246178" y="478722"/>
                    <a:pt x="248226" y="474796"/>
                  </a:cubicBezTo>
                  <a:cubicBezTo>
                    <a:pt x="249932" y="479490"/>
                    <a:pt x="251724" y="484099"/>
                    <a:pt x="253516" y="488793"/>
                  </a:cubicBezTo>
                  <a:cubicBezTo>
                    <a:pt x="249591" y="499803"/>
                    <a:pt x="245752" y="510898"/>
                    <a:pt x="242083" y="521993"/>
                  </a:cubicBezTo>
                  <a:lnTo>
                    <a:pt x="242083" y="521993"/>
                  </a:lnTo>
                  <a:cubicBezTo>
                    <a:pt x="242083" y="521993"/>
                    <a:pt x="242083" y="521993"/>
                    <a:pt x="242083" y="521993"/>
                  </a:cubicBezTo>
                  <a:lnTo>
                    <a:pt x="242083" y="521993"/>
                  </a:lnTo>
                  <a:cubicBezTo>
                    <a:pt x="242083" y="521993"/>
                    <a:pt x="242083" y="521993"/>
                    <a:pt x="242083" y="521993"/>
                  </a:cubicBezTo>
                  <a:cubicBezTo>
                    <a:pt x="241657" y="523444"/>
                    <a:pt x="241316" y="524895"/>
                    <a:pt x="240889" y="526346"/>
                  </a:cubicBezTo>
                  <a:cubicBezTo>
                    <a:pt x="238926" y="517555"/>
                    <a:pt x="237050" y="508765"/>
                    <a:pt x="235087" y="499973"/>
                  </a:cubicBezTo>
                  <a:close/>
                  <a:moveTo>
                    <a:pt x="250444" y="470443"/>
                  </a:moveTo>
                  <a:cubicBezTo>
                    <a:pt x="252321" y="466858"/>
                    <a:pt x="254113" y="463274"/>
                    <a:pt x="255990" y="459689"/>
                  </a:cubicBezTo>
                  <a:cubicBezTo>
                    <a:pt x="256758" y="461567"/>
                    <a:pt x="257526" y="463445"/>
                    <a:pt x="258294" y="465237"/>
                  </a:cubicBezTo>
                  <a:cubicBezTo>
                    <a:pt x="258976" y="466773"/>
                    <a:pt x="259659" y="468394"/>
                    <a:pt x="260256" y="469931"/>
                  </a:cubicBezTo>
                  <a:cubicBezTo>
                    <a:pt x="258379" y="475137"/>
                    <a:pt x="256416" y="480429"/>
                    <a:pt x="254540" y="485635"/>
                  </a:cubicBezTo>
                  <a:cubicBezTo>
                    <a:pt x="253174" y="480599"/>
                    <a:pt x="251724" y="475478"/>
                    <a:pt x="250444" y="470443"/>
                  </a:cubicBezTo>
                  <a:close/>
                  <a:moveTo>
                    <a:pt x="248994" y="465066"/>
                  </a:moveTo>
                  <a:cubicBezTo>
                    <a:pt x="246946" y="457299"/>
                    <a:pt x="244984" y="449533"/>
                    <a:pt x="242937" y="441851"/>
                  </a:cubicBezTo>
                  <a:lnTo>
                    <a:pt x="242937" y="441851"/>
                  </a:lnTo>
                  <a:cubicBezTo>
                    <a:pt x="242937" y="441851"/>
                    <a:pt x="242937" y="441766"/>
                    <a:pt x="242937" y="441766"/>
                  </a:cubicBezTo>
                  <a:lnTo>
                    <a:pt x="242937" y="441766"/>
                  </a:lnTo>
                  <a:cubicBezTo>
                    <a:pt x="242937" y="441766"/>
                    <a:pt x="242937" y="441680"/>
                    <a:pt x="242937" y="441680"/>
                  </a:cubicBezTo>
                  <a:cubicBezTo>
                    <a:pt x="242937" y="441595"/>
                    <a:pt x="242937" y="441510"/>
                    <a:pt x="242851" y="441425"/>
                  </a:cubicBezTo>
                  <a:cubicBezTo>
                    <a:pt x="243960" y="439035"/>
                    <a:pt x="245154" y="436560"/>
                    <a:pt x="246264" y="434170"/>
                  </a:cubicBezTo>
                  <a:cubicBezTo>
                    <a:pt x="248653" y="440998"/>
                    <a:pt x="251212" y="447826"/>
                    <a:pt x="253857" y="454483"/>
                  </a:cubicBezTo>
                  <a:cubicBezTo>
                    <a:pt x="252236" y="458068"/>
                    <a:pt x="250615" y="461567"/>
                    <a:pt x="248994" y="465151"/>
                  </a:cubicBezTo>
                  <a:close/>
                  <a:moveTo>
                    <a:pt x="304280" y="301367"/>
                  </a:moveTo>
                  <a:lnTo>
                    <a:pt x="311361" y="284810"/>
                  </a:lnTo>
                  <a:cubicBezTo>
                    <a:pt x="312896" y="288736"/>
                    <a:pt x="314432" y="292662"/>
                    <a:pt x="315968" y="296588"/>
                  </a:cubicBezTo>
                  <a:cubicBezTo>
                    <a:pt x="314944" y="299575"/>
                    <a:pt x="313920" y="302477"/>
                    <a:pt x="312896" y="305465"/>
                  </a:cubicBezTo>
                  <a:lnTo>
                    <a:pt x="308033" y="319462"/>
                  </a:lnTo>
                  <a:cubicBezTo>
                    <a:pt x="306839" y="313402"/>
                    <a:pt x="305559" y="307427"/>
                    <a:pt x="304280" y="301367"/>
                  </a:cubicBezTo>
                  <a:close/>
                  <a:moveTo>
                    <a:pt x="372875" y="113345"/>
                  </a:moveTo>
                  <a:cubicBezTo>
                    <a:pt x="365793" y="129903"/>
                    <a:pt x="358627" y="146546"/>
                    <a:pt x="351631" y="163103"/>
                  </a:cubicBezTo>
                  <a:cubicBezTo>
                    <a:pt x="351375" y="154312"/>
                    <a:pt x="351375" y="145607"/>
                    <a:pt x="351375" y="136816"/>
                  </a:cubicBezTo>
                  <a:cubicBezTo>
                    <a:pt x="353593" y="130756"/>
                    <a:pt x="355726" y="124611"/>
                    <a:pt x="357859" y="118551"/>
                  </a:cubicBezTo>
                  <a:cubicBezTo>
                    <a:pt x="363660" y="105834"/>
                    <a:pt x="369547" y="93118"/>
                    <a:pt x="375263" y="80315"/>
                  </a:cubicBezTo>
                  <a:cubicBezTo>
                    <a:pt x="375263" y="89362"/>
                    <a:pt x="375263" y="98409"/>
                    <a:pt x="375263" y="107456"/>
                  </a:cubicBezTo>
                  <a:lnTo>
                    <a:pt x="372789" y="113260"/>
                  </a:lnTo>
                  <a:close/>
                  <a:moveTo>
                    <a:pt x="377396" y="75792"/>
                  </a:moveTo>
                  <a:cubicBezTo>
                    <a:pt x="379529" y="71097"/>
                    <a:pt x="381662" y="66489"/>
                    <a:pt x="383710" y="61795"/>
                  </a:cubicBezTo>
                  <a:lnTo>
                    <a:pt x="388232" y="63758"/>
                  </a:lnTo>
                  <a:cubicBezTo>
                    <a:pt x="388146" y="64184"/>
                    <a:pt x="388061" y="64696"/>
                    <a:pt x="387976" y="65123"/>
                  </a:cubicBezTo>
                  <a:cubicBezTo>
                    <a:pt x="387464" y="68793"/>
                    <a:pt x="387805" y="72463"/>
                    <a:pt x="388146" y="76048"/>
                  </a:cubicBezTo>
                  <a:cubicBezTo>
                    <a:pt x="388146" y="76645"/>
                    <a:pt x="388232" y="77243"/>
                    <a:pt x="388317" y="77925"/>
                  </a:cubicBezTo>
                  <a:cubicBezTo>
                    <a:pt x="387549" y="77669"/>
                    <a:pt x="386781" y="77413"/>
                    <a:pt x="386013" y="77243"/>
                  </a:cubicBezTo>
                  <a:cubicBezTo>
                    <a:pt x="385928" y="77243"/>
                    <a:pt x="385843" y="77413"/>
                    <a:pt x="386013" y="77499"/>
                  </a:cubicBezTo>
                  <a:cubicBezTo>
                    <a:pt x="386867" y="77755"/>
                    <a:pt x="387634" y="78096"/>
                    <a:pt x="388488" y="78352"/>
                  </a:cubicBezTo>
                  <a:cubicBezTo>
                    <a:pt x="388914" y="82620"/>
                    <a:pt x="389341" y="86972"/>
                    <a:pt x="389767" y="91240"/>
                  </a:cubicBezTo>
                  <a:lnTo>
                    <a:pt x="383880" y="89106"/>
                  </a:lnTo>
                  <a:lnTo>
                    <a:pt x="386952" y="80827"/>
                  </a:lnTo>
                  <a:cubicBezTo>
                    <a:pt x="386952" y="80827"/>
                    <a:pt x="386781" y="80571"/>
                    <a:pt x="386696" y="80742"/>
                  </a:cubicBezTo>
                  <a:lnTo>
                    <a:pt x="383283" y="88850"/>
                  </a:lnTo>
                  <a:lnTo>
                    <a:pt x="380894" y="87996"/>
                  </a:lnTo>
                  <a:cubicBezTo>
                    <a:pt x="380894" y="87996"/>
                    <a:pt x="380638" y="88167"/>
                    <a:pt x="380809" y="88253"/>
                  </a:cubicBezTo>
                  <a:lnTo>
                    <a:pt x="383198" y="89277"/>
                  </a:lnTo>
                  <a:lnTo>
                    <a:pt x="379017" y="99177"/>
                  </a:lnTo>
                  <a:cubicBezTo>
                    <a:pt x="378505" y="91410"/>
                    <a:pt x="377993" y="83644"/>
                    <a:pt x="377482" y="75877"/>
                  </a:cubicBezTo>
                  <a:close/>
                  <a:moveTo>
                    <a:pt x="432768" y="62477"/>
                  </a:moveTo>
                  <a:cubicBezTo>
                    <a:pt x="434218" y="63160"/>
                    <a:pt x="435668" y="63928"/>
                    <a:pt x="437118" y="64611"/>
                  </a:cubicBezTo>
                  <a:cubicBezTo>
                    <a:pt x="438825" y="70671"/>
                    <a:pt x="440531" y="76731"/>
                    <a:pt x="442152" y="82790"/>
                  </a:cubicBezTo>
                  <a:cubicBezTo>
                    <a:pt x="436692" y="80742"/>
                    <a:pt x="431231" y="78694"/>
                    <a:pt x="425771" y="76645"/>
                  </a:cubicBezTo>
                  <a:cubicBezTo>
                    <a:pt x="424833" y="70330"/>
                    <a:pt x="423894" y="64013"/>
                    <a:pt x="422870" y="57698"/>
                  </a:cubicBezTo>
                  <a:cubicBezTo>
                    <a:pt x="426198" y="59319"/>
                    <a:pt x="429525" y="60856"/>
                    <a:pt x="432768" y="62477"/>
                  </a:cubicBezTo>
                  <a:close/>
                  <a:moveTo>
                    <a:pt x="472952" y="100799"/>
                  </a:moveTo>
                  <a:lnTo>
                    <a:pt x="472952" y="100799"/>
                  </a:lnTo>
                  <a:cubicBezTo>
                    <a:pt x="472952" y="100799"/>
                    <a:pt x="472952" y="100799"/>
                    <a:pt x="472952" y="100799"/>
                  </a:cubicBezTo>
                  <a:lnTo>
                    <a:pt x="472952" y="100799"/>
                  </a:lnTo>
                  <a:cubicBezTo>
                    <a:pt x="472952" y="100799"/>
                    <a:pt x="472952" y="100799"/>
                    <a:pt x="472952" y="100799"/>
                  </a:cubicBezTo>
                  <a:cubicBezTo>
                    <a:pt x="474743" y="101481"/>
                    <a:pt x="476450" y="102164"/>
                    <a:pt x="478241" y="102847"/>
                  </a:cubicBezTo>
                  <a:cubicBezTo>
                    <a:pt x="478583" y="104469"/>
                    <a:pt x="478924" y="106005"/>
                    <a:pt x="479265" y="107627"/>
                  </a:cubicBezTo>
                  <a:cubicBezTo>
                    <a:pt x="474999" y="106091"/>
                    <a:pt x="470819" y="104554"/>
                    <a:pt x="466553" y="103103"/>
                  </a:cubicBezTo>
                  <a:cubicBezTo>
                    <a:pt x="465870" y="101140"/>
                    <a:pt x="465188" y="99177"/>
                    <a:pt x="464505" y="97214"/>
                  </a:cubicBezTo>
                  <a:cubicBezTo>
                    <a:pt x="467321" y="98409"/>
                    <a:pt x="470051" y="99604"/>
                    <a:pt x="472866" y="100799"/>
                  </a:cubicBezTo>
                  <a:close/>
                  <a:moveTo>
                    <a:pt x="544874" y="149789"/>
                  </a:moveTo>
                  <a:lnTo>
                    <a:pt x="544874" y="149789"/>
                  </a:lnTo>
                  <a:cubicBezTo>
                    <a:pt x="544874" y="149789"/>
                    <a:pt x="544874" y="149874"/>
                    <a:pt x="544874" y="149959"/>
                  </a:cubicBezTo>
                  <a:cubicBezTo>
                    <a:pt x="544874" y="149959"/>
                    <a:pt x="544874" y="149959"/>
                    <a:pt x="544874" y="149959"/>
                  </a:cubicBezTo>
                  <a:cubicBezTo>
                    <a:pt x="545216" y="151069"/>
                    <a:pt x="545642" y="152179"/>
                    <a:pt x="545983" y="153288"/>
                  </a:cubicBezTo>
                  <a:cubicBezTo>
                    <a:pt x="537451" y="149447"/>
                    <a:pt x="528920" y="145522"/>
                    <a:pt x="520388" y="141766"/>
                  </a:cubicBezTo>
                  <a:cubicBezTo>
                    <a:pt x="519450" y="138779"/>
                    <a:pt x="518597" y="135792"/>
                    <a:pt x="517658" y="132804"/>
                  </a:cubicBezTo>
                  <a:lnTo>
                    <a:pt x="516122" y="127598"/>
                  </a:lnTo>
                  <a:cubicBezTo>
                    <a:pt x="524825" y="130927"/>
                    <a:pt x="533442" y="134256"/>
                    <a:pt x="542059" y="137669"/>
                  </a:cubicBezTo>
                  <a:cubicBezTo>
                    <a:pt x="542912" y="141766"/>
                    <a:pt x="543850" y="145777"/>
                    <a:pt x="544789" y="149874"/>
                  </a:cubicBezTo>
                  <a:cubicBezTo>
                    <a:pt x="544789" y="149874"/>
                    <a:pt x="544789" y="149874"/>
                    <a:pt x="544789" y="149874"/>
                  </a:cubicBezTo>
                  <a:close/>
                  <a:moveTo>
                    <a:pt x="607838" y="181880"/>
                  </a:moveTo>
                  <a:cubicBezTo>
                    <a:pt x="607241" y="179917"/>
                    <a:pt x="606729" y="178039"/>
                    <a:pt x="606132" y="176076"/>
                  </a:cubicBezTo>
                  <a:lnTo>
                    <a:pt x="604767" y="171382"/>
                  </a:lnTo>
                  <a:cubicBezTo>
                    <a:pt x="607924" y="173174"/>
                    <a:pt x="611080" y="174966"/>
                    <a:pt x="614152" y="176759"/>
                  </a:cubicBezTo>
                  <a:cubicBezTo>
                    <a:pt x="620465" y="180429"/>
                    <a:pt x="626693" y="184099"/>
                    <a:pt x="632921" y="187769"/>
                  </a:cubicBezTo>
                  <a:cubicBezTo>
                    <a:pt x="632921" y="188110"/>
                    <a:pt x="632921" y="188452"/>
                    <a:pt x="633007" y="188793"/>
                  </a:cubicBezTo>
                  <a:cubicBezTo>
                    <a:pt x="633007" y="188793"/>
                    <a:pt x="633007" y="188793"/>
                    <a:pt x="633007" y="188793"/>
                  </a:cubicBezTo>
                  <a:cubicBezTo>
                    <a:pt x="633007" y="188793"/>
                    <a:pt x="633007" y="188793"/>
                    <a:pt x="633007" y="188793"/>
                  </a:cubicBezTo>
                  <a:cubicBezTo>
                    <a:pt x="633007" y="188793"/>
                    <a:pt x="633007" y="188793"/>
                    <a:pt x="633007" y="188793"/>
                  </a:cubicBezTo>
                  <a:cubicBezTo>
                    <a:pt x="633007" y="188793"/>
                    <a:pt x="633007" y="188793"/>
                    <a:pt x="633007" y="188793"/>
                  </a:cubicBezTo>
                  <a:cubicBezTo>
                    <a:pt x="634116" y="193060"/>
                    <a:pt x="635566" y="197328"/>
                    <a:pt x="636932" y="201595"/>
                  </a:cubicBezTo>
                  <a:cubicBezTo>
                    <a:pt x="627717" y="196816"/>
                    <a:pt x="618503" y="192122"/>
                    <a:pt x="609289" y="187427"/>
                  </a:cubicBezTo>
                  <a:cubicBezTo>
                    <a:pt x="608862" y="185806"/>
                    <a:pt x="608350" y="184184"/>
                    <a:pt x="607924" y="182563"/>
                  </a:cubicBezTo>
                  <a:lnTo>
                    <a:pt x="614408" y="185208"/>
                  </a:lnTo>
                  <a:cubicBezTo>
                    <a:pt x="614408" y="185208"/>
                    <a:pt x="614663" y="185038"/>
                    <a:pt x="614493" y="184953"/>
                  </a:cubicBezTo>
                  <a:lnTo>
                    <a:pt x="607753" y="181795"/>
                  </a:lnTo>
                  <a:close/>
                  <a:moveTo>
                    <a:pt x="694606" y="203388"/>
                  </a:moveTo>
                  <a:lnTo>
                    <a:pt x="694606" y="203388"/>
                  </a:lnTo>
                  <a:cubicBezTo>
                    <a:pt x="694606" y="203388"/>
                    <a:pt x="694606" y="203388"/>
                    <a:pt x="694606" y="203388"/>
                  </a:cubicBezTo>
                  <a:lnTo>
                    <a:pt x="694606" y="203388"/>
                  </a:lnTo>
                  <a:cubicBezTo>
                    <a:pt x="694606" y="203388"/>
                    <a:pt x="694606" y="203388"/>
                    <a:pt x="694606" y="203388"/>
                  </a:cubicBezTo>
                  <a:cubicBezTo>
                    <a:pt x="720116" y="217214"/>
                    <a:pt x="745626" y="230955"/>
                    <a:pt x="770879" y="245209"/>
                  </a:cubicBezTo>
                  <a:lnTo>
                    <a:pt x="777278" y="248878"/>
                  </a:lnTo>
                  <a:lnTo>
                    <a:pt x="777961" y="249817"/>
                  </a:lnTo>
                  <a:cubicBezTo>
                    <a:pt x="778643" y="250670"/>
                    <a:pt x="779326" y="251610"/>
                    <a:pt x="780008" y="252463"/>
                  </a:cubicBezTo>
                  <a:lnTo>
                    <a:pt x="768320" y="248452"/>
                  </a:lnTo>
                  <a:lnTo>
                    <a:pt x="746052" y="241197"/>
                  </a:lnTo>
                  <a:cubicBezTo>
                    <a:pt x="746052" y="241197"/>
                    <a:pt x="745796" y="241368"/>
                    <a:pt x="746052" y="241453"/>
                  </a:cubicBezTo>
                  <a:lnTo>
                    <a:pt x="768234" y="249476"/>
                  </a:lnTo>
                  <a:lnTo>
                    <a:pt x="781715" y="254597"/>
                  </a:lnTo>
                  <a:cubicBezTo>
                    <a:pt x="788370" y="263302"/>
                    <a:pt x="795110" y="271923"/>
                    <a:pt x="801849" y="280542"/>
                  </a:cubicBezTo>
                  <a:cubicBezTo>
                    <a:pt x="795024" y="277726"/>
                    <a:pt x="788199" y="274995"/>
                    <a:pt x="781459" y="272178"/>
                  </a:cubicBezTo>
                  <a:lnTo>
                    <a:pt x="768064" y="266631"/>
                  </a:lnTo>
                  <a:cubicBezTo>
                    <a:pt x="745199" y="250841"/>
                    <a:pt x="721993" y="235393"/>
                    <a:pt x="698360" y="220714"/>
                  </a:cubicBezTo>
                  <a:lnTo>
                    <a:pt x="698360" y="220714"/>
                  </a:lnTo>
                  <a:cubicBezTo>
                    <a:pt x="698360" y="220714"/>
                    <a:pt x="698189" y="220628"/>
                    <a:pt x="698189" y="220628"/>
                  </a:cubicBezTo>
                  <a:lnTo>
                    <a:pt x="698019" y="220628"/>
                  </a:lnTo>
                  <a:cubicBezTo>
                    <a:pt x="698019" y="220628"/>
                    <a:pt x="698019" y="220543"/>
                    <a:pt x="698019" y="220543"/>
                  </a:cubicBezTo>
                  <a:cubicBezTo>
                    <a:pt x="678566" y="209191"/>
                    <a:pt x="658773" y="198267"/>
                    <a:pt x="638894" y="187769"/>
                  </a:cubicBezTo>
                  <a:cubicBezTo>
                    <a:pt x="637443" y="182392"/>
                    <a:pt x="635652" y="177186"/>
                    <a:pt x="633945" y="171894"/>
                  </a:cubicBezTo>
                  <a:lnTo>
                    <a:pt x="632666" y="167797"/>
                  </a:lnTo>
                  <a:cubicBezTo>
                    <a:pt x="653483" y="179576"/>
                    <a:pt x="674130" y="191524"/>
                    <a:pt x="694776" y="203558"/>
                  </a:cubicBezTo>
                  <a:close/>
                  <a:moveTo>
                    <a:pt x="788882" y="255535"/>
                  </a:moveTo>
                  <a:lnTo>
                    <a:pt x="784104" y="253914"/>
                  </a:lnTo>
                  <a:cubicBezTo>
                    <a:pt x="783421" y="253146"/>
                    <a:pt x="782738" y="252378"/>
                    <a:pt x="781971" y="251610"/>
                  </a:cubicBezTo>
                  <a:lnTo>
                    <a:pt x="788882" y="255621"/>
                  </a:lnTo>
                  <a:close/>
                  <a:moveTo>
                    <a:pt x="911056" y="310671"/>
                  </a:moveTo>
                  <a:lnTo>
                    <a:pt x="911141" y="310671"/>
                  </a:lnTo>
                  <a:cubicBezTo>
                    <a:pt x="911141" y="310671"/>
                    <a:pt x="911141" y="310671"/>
                    <a:pt x="911141" y="310671"/>
                  </a:cubicBezTo>
                  <a:cubicBezTo>
                    <a:pt x="931105" y="319888"/>
                    <a:pt x="950899" y="329362"/>
                    <a:pt x="970522" y="339177"/>
                  </a:cubicBezTo>
                  <a:cubicBezTo>
                    <a:pt x="978115" y="343018"/>
                    <a:pt x="985623" y="346944"/>
                    <a:pt x="993131" y="350870"/>
                  </a:cubicBezTo>
                  <a:lnTo>
                    <a:pt x="989804" y="349248"/>
                  </a:lnTo>
                  <a:cubicBezTo>
                    <a:pt x="989804" y="349248"/>
                    <a:pt x="989547" y="349419"/>
                    <a:pt x="989718" y="349504"/>
                  </a:cubicBezTo>
                  <a:lnTo>
                    <a:pt x="1016593" y="364270"/>
                  </a:lnTo>
                  <a:cubicBezTo>
                    <a:pt x="1020176" y="366318"/>
                    <a:pt x="1023845" y="368281"/>
                    <a:pt x="1027428" y="370329"/>
                  </a:cubicBezTo>
                  <a:lnTo>
                    <a:pt x="1028879" y="372548"/>
                  </a:lnTo>
                  <a:cubicBezTo>
                    <a:pt x="1030927" y="375877"/>
                    <a:pt x="1033059" y="379206"/>
                    <a:pt x="1035107" y="382534"/>
                  </a:cubicBezTo>
                  <a:lnTo>
                    <a:pt x="1009853" y="371097"/>
                  </a:lnTo>
                  <a:cubicBezTo>
                    <a:pt x="1007464" y="369902"/>
                    <a:pt x="1004990" y="368622"/>
                    <a:pt x="1002601" y="367428"/>
                  </a:cubicBezTo>
                  <a:lnTo>
                    <a:pt x="970522" y="351382"/>
                  </a:lnTo>
                  <a:cubicBezTo>
                    <a:pt x="970522" y="351382"/>
                    <a:pt x="970266" y="351552"/>
                    <a:pt x="970436" y="351638"/>
                  </a:cubicBezTo>
                  <a:lnTo>
                    <a:pt x="986647" y="360599"/>
                  </a:lnTo>
                  <a:cubicBezTo>
                    <a:pt x="971802" y="353857"/>
                    <a:pt x="956957" y="347115"/>
                    <a:pt x="942026" y="340372"/>
                  </a:cubicBezTo>
                  <a:cubicBezTo>
                    <a:pt x="937419" y="335507"/>
                    <a:pt x="932812" y="330727"/>
                    <a:pt x="928290" y="325863"/>
                  </a:cubicBezTo>
                  <a:lnTo>
                    <a:pt x="918051" y="314938"/>
                  </a:lnTo>
                  <a:cubicBezTo>
                    <a:pt x="918051" y="314938"/>
                    <a:pt x="917796" y="315024"/>
                    <a:pt x="917881" y="315109"/>
                  </a:cubicBezTo>
                  <a:lnTo>
                    <a:pt x="927096" y="327057"/>
                  </a:lnTo>
                  <a:cubicBezTo>
                    <a:pt x="929655" y="330386"/>
                    <a:pt x="932129" y="333715"/>
                    <a:pt x="934688" y="337044"/>
                  </a:cubicBezTo>
                  <a:cubicBezTo>
                    <a:pt x="926328" y="333288"/>
                    <a:pt x="917967" y="329533"/>
                    <a:pt x="909605" y="325777"/>
                  </a:cubicBezTo>
                  <a:cubicBezTo>
                    <a:pt x="908155" y="323900"/>
                    <a:pt x="906705" y="322108"/>
                    <a:pt x="905169" y="320230"/>
                  </a:cubicBezTo>
                  <a:cubicBezTo>
                    <a:pt x="905169" y="320230"/>
                    <a:pt x="905169" y="320230"/>
                    <a:pt x="905169" y="320230"/>
                  </a:cubicBezTo>
                  <a:cubicBezTo>
                    <a:pt x="905169" y="320230"/>
                    <a:pt x="905169" y="320230"/>
                    <a:pt x="905084" y="320144"/>
                  </a:cubicBezTo>
                  <a:lnTo>
                    <a:pt x="904998" y="320144"/>
                  </a:lnTo>
                  <a:cubicBezTo>
                    <a:pt x="904998" y="320144"/>
                    <a:pt x="904998" y="320059"/>
                    <a:pt x="904998" y="320059"/>
                  </a:cubicBezTo>
                  <a:cubicBezTo>
                    <a:pt x="898770" y="312975"/>
                    <a:pt x="892456" y="305977"/>
                    <a:pt x="886058" y="299063"/>
                  </a:cubicBezTo>
                  <a:cubicBezTo>
                    <a:pt x="894419" y="302904"/>
                    <a:pt x="902780" y="306830"/>
                    <a:pt x="911056" y="310842"/>
                  </a:cubicBezTo>
                  <a:lnTo>
                    <a:pt x="911056" y="310842"/>
                  </a:lnTo>
                  <a:cubicBezTo>
                    <a:pt x="911056" y="310842"/>
                    <a:pt x="911141" y="310842"/>
                    <a:pt x="911141" y="310842"/>
                  </a:cubicBezTo>
                  <a:close/>
                  <a:moveTo>
                    <a:pt x="1298226" y="502363"/>
                  </a:moveTo>
                  <a:lnTo>
                    <a:pt x="1298226" y="502363"/>
                  </a:lnTo>
                  <a:cubicBezTo>
                    <a:pt x="1298226" y="502363"/>
                    <a:pt x="1298226" y="502363"/>
                    <a:pt x="1298226" y="502363"/>
                  </a:cubicBezTo>
                  <a:lnTo>
                    <a:pt x="1298226" y="502363"/>
                  </a:lnTo>
                  <a:cubicBezTo>
                    <a:pt x="1298226" y="502363"/>
                    <a:pt x="1298226" y="502363"/>
                    <a:pt x="1298226" y="502363"/>
                  </a:cubicBezTo>
                  <a:cubicBezTo>
                    <a:pt x="1302491" y="504412"/>
                    <a:pt x="1306842" y="506375"/>
                    <a:pt x="1311108" y="508423"/>
                  </a:cubicBezTo>
                  <a:cubicBezTo>
                    <a:pt x="1312985" y="511069"/>
                    <a:pt x="1314862" y="513714"/>
                    <a:pt x="1316825" y="516360"/>
                  </a:cubicBezTo>
                  <a:cubicBezTo>
                    <a:pt x="1311535" y="513714"/>
                    <a:pt x="1306245" y="511069"/>
                    <a:pt x="1300955" y="508423"/>
                  </a:cubicBezTo>
                  <a:cubicBezTo>
                    <a:pt x="1298908" y="505863"/>
                    <a:pt x="1296860" y="503217"/>
                    <a:pt x="1294813" y="500656"/>
                  </a:cubicBezTo>
                  <a:cubicBezTo>
                    <a:pt x="1295922" y="501168"/>
                    <a:pt x="1297031" y="501766"/>
                    <a:pt x="1298055" y="502278"/>
                  </a:cubicBezTo>
                  <a:close/>
                  <a:moveTo>
                    <a:pt x="1335594" y="519860"/>
                  </a:moveTo>
                  <a:cubicBezTo>
                    <a:pt x="1338154" y="523189"/>
                    <a:pt x="1340713" y="526602"/>
                    <a:pt x="1343444" y="529845"/>
                  </a:cubicBezTo>
                  <a:cubicBezTo>
                    <a:pt x="1337386" y="526773"/>
                    <a:pt x="1331414" y="523701"/>
                    <a:pt x="1325356" y="520628"/>
                  </a:cubicBezTo>
                  <a:cubicBezTo>
                    <a:pt x="1322370" y="517384"/>
                    <a:pt x="1319470" y="514142"/>
                    <a:pt x="1316483" y="510898"/>
                  </a:cubicBezTo>
                  <a:cubicBezTo>
                    <a:pt x="1322882" y="513885"/>
                    <a:pt x="1329195" y="516872"/>
                    <a:pt x="1335594" y="519860"/>
                  </a:cubicBezTo>
                  <a:close/>
                  <a:moveTo>
                    <a:pt x="1364261" y="549220"/>
                  </a:moveTo>
                  <a:lnTo>
                    <a:pt x="1367162" y="551865"/>
                  </a:lnTo>
                  <a:lnTo>
                    <a:pt x="1346856" y="541794"/>
                  </a:lnTo>
                  <a:cubicBezTo>
                    <a:pt x="1344638" y="540685"/>
                    <a:pt x="1342420" y="539575"/>
                    <a:pt x="1340202" y="538466"/>
                  </a:cubicBezTo>
                  <a:cubicBezTo>
                    <a:pt x="1338751" y="536503"/>
                    <a:pt x="1337301" y="534539"/>
                    <a:pt x="1335765" y="532491"/>
                  </a:cubicBezTo>
                  <a:cubicBezTo>
                    <a:pt x="1335765" y="532491"/>
                    <a:pt x="1335765" y="532491"/>
                    <a:pt x="1335765" y="532491"/>
                  </a:cubicBezTo>
                  <a:cubicBezTo>
                    <a:pt x="1335765" y="532491"/>
                    <a:pt x="1335765" y="532491"/>
                    <a:pt x="1335765" y="532491"/>
                  </a:cubicBezTo>
                  <a:cubicBezTo>
                    <a:pt x="1335765" y="532491"/>
                    <a:pt x="1335765" y="532491"/>
                    <a:pt x="1335765" y="532491"/>
                  </a:cubicBezTo>
                  <a:cubicBezTo>
                    <a:pt x="1335765" y="532491"/>
                    <a:pt x="1335765" y="532491"/>
                    <a:pt x="1335765" y="532491"/>
                  </a:cubicBezTo>
                  <a:cubicBezTo>
                    <a:pt x="1334485" y="531040"/>
                    <a:pt x="1333205" y="529590"/>
                    <a:pt x="1332011" y="528224"/>
                  </a:cubicBezTo>
                  <a:cubicBezTo>
                    <a:pt x="1337898" y="530870"/>
                    <a:pt x="1343785" y="533430"/>
                    <a:pt x="1349672" y="536076"/>
                  </a:cubicBezTo>
                  <a:cubicBezTo>
                    <a:pt x="1354449" y="540599"/>
                    <a:pt x="1359398" y="545038"/>
                    <a:pt x="1364346" y="549475"/>
                  </a:cubicBezTo>
                  <a:close/>
                  <a:moveTo>
                    <a:pt x="1314265" y="525407"/>
                  </a:moveTo>
                  <a:cubicBezTo>
                    <a:pt x="1312217" y="522761"/>
                    <a:pt x="1310170" y="520031"/>
                    <a:pt x="1308037" y="517384"/>
                  </a:cubicBezTo>
                  <a:cubicBezTo>
                    <a:pt x="1312729" y="519518"/>
                    <a:pt x="1317422" y="521567"/>
                    <a:pt x="1322114" y="523701"/>
                  </a:cubicBezTo>
                  <a:cubicBezTo>
                    <a:pt x="1324247" y="526688"/>
                    <a:pt x="1326466" y="529675"/>
                    <a:pt x="1328683" y="532662"/>
                  </a:cubicBezTo>
                  <a:cubicBezTo>
                    <a:pt x="1323821" y="530272"/>
                    <a:pt x="1319043" y="527797"/>
                    <a:pt x="1314180" y="525407"/>
                  </a:cubicBezTo>
                  <a:close/>
                  <a:moveTo>
                    <a:pt x="1311876" y="531808"/>
                  </a:moveTo>
                  <a:cubicBezTo>
                    <a:pt x="1311876" y="531808"/>
                    <a:pt x="1311876" y="531808"/>
                    <a:pt x="1311876" y="531808"/>
                  </a:cubicBezTo>
                  <a:cubicBezTo>
                    <a:pt x="1311876" y="531808"/>
                    <a:pt x="1311876" y="531808"/>
                    <a:pt x="1311876" y="531808"/>
                  </a:cubicBezTo>
                  <a:cubicBezTo>
                    <a:pt x="1311876" y="531808"/>
                    <a:pt x="1311876" y="531808"/>
                    <a:pt x="1311876" y="531808"/>
                  </a:cubicBezTo>
                  <a:cubicBezTo>
                    <a:pt x="1314094" y="534796"/>
                    <a:pt x="1316398" y="537697"/>
                    <a:pt x="1318701" y="540685"/>
                  </a:cubicBezTo>
                  <a:lnTo>
                    <a:pt x="1309061" y="536161"/>
                  </a:lnTo>
                  <a:cubicBezTo>
                    <a:pt x="1306587" y="532577"/>
                    <a:pt x="1304027" y="528992"/>
                    <a:pt x="1301467" y="525493"/>
                  </a:cubicBezTo>
                  <a:lnTo>
                    <a:pt x="1301467" y="525493"/>
                  </a:lnTo>
                  <a:cubicBezTo>
                    <a:pt x="1301467" y="525493"/>
                    <a:pt x="1301467" y="525493"/>
                    <a:pt x="1301467" y="525493"/>
                  </a:cubicBezTo>
                  <a:lnTo>
                    <a:pt x="1301467" y="525493"/>
                  </a:lnTo>
                  <a:cubicBezTo>
                    <a:pt x="1301467" y="525493"/>
                    <a:pt x="1301467" y="525493"/>
                    <a:pt x="1301467" y="525493"/>
                  </a:cubicBezTo>
                  <a:cubicBezTo>
                    <a:pt x="1300529" y="524383"/>
                    <a:pt x="1299590" y="523273"/>
                    <a:pt x="1298737" y="522249"/>
                  </a:cubicBezTo>
                  <a:cubicBezTo>
                    <a:pt x="1301894" y="523701"/>
                    <a:pt x="1305136" y="525066"/>
                    <a:pt x="1308378" y="526517"/>
                  </a:cubicBezTo>
                  <a:cubicBezTo>
                    <a:pt x="1309572" y="528309"/>
                    <a:pt x="1310767" y="530102"/>
                    <a:pt x="1312047" y="531894"/>
                  </a:cubicBezTo>
                  <a:cubicBezTo>
                    <a:pt x="1312047" y="531894"/>
                    <a:pt x="1312047" y="531894"/>
                    <a:pt x="1312047" y="531894"/>
                  </a:cubicBezTo>
                  <a:close/>
                  <a:moveTo>
                    <a:pt x="1238418" y="503217"/>
                  </a:moveTo>
                  <a:cubicBezTo>
                    <a:pt x="1234920" y="498523"/>
                    <a:pt x="1231337" y="493829"/>
                    <a:pt x="1227839" y="489134"/>
                  </a:cubicBezTo>
                  <a:cubicBezTo>
                    <a:pt x="1233640" y="492036"/>
                    <a:pt x="1239442" y="494853"/>
                    <a:pt x="1245329" y="497754"/>
                  </a:cubicBezTo>
                  <a:cubicBezTo>
                    <a:pt x="1248144" y="501936"/>
                    <a:pt x="1250960" y="506119"/>
                    <a:pt x="1253861" y="510301"/>
                  </a:cubicBezTo>
                  <a:cubicBezTo>
                    <a:pt x="1248741" y="507911"/>
                    <a:pt x="1243622" y="505521"/>
                    <a:pt x="1238418" y="503217"/>
                  </a:cubicBezTo>
                  <a:close/>
                  <a:moveTo>
                    <a:pt x="1181853" y="479746"/>
                  </a:moveTo>
                  <a:cubicBezTo>
                    <a:pt x="1178184" y="474283"/>
                    <a:pt x="1174516" y="468906"/>
                    <a:pt x="1170847" y="463445"/>
                  </a:cubicBezTo>
                  <a:cubicBezTo>
                    <a:pt x="1173321" y="464810"/>
                    <a:pt x="1175880" y="466261"/>
                    <a:pt x="1178354" y="467627"/>
                  </a:cubicBezTo>
                  <a:lnTo>
                    <a:pt x="1196442" y="477868"/>
                  </a:lnTo>
                  <a:cubicBezTo>
                    <a:pt x="1198916" y="481453"/>
                    <a:pt x="1201390" y="485037"/>
                    <a:pt x="1203864" y="488622"/>
                  </a:cubicBezTo>
                  <a:cubicBezTo>
                    <a:pt x="1196527" y="485635"/>
                    <a:pt x="1189190" y="482648"/>
                    <a:pt x="1181853" y="479660"/>
                  </a:cubicBezTo>
                  <a:close/>
                  <a:moveTo>
                    <a:pt x="1160097" y="482733"/>
                  </a:moveTo>
                  <a:cubicBezTo>
                    <a:pt x="1160097" y="482733"/>
                    <a:pt x="1159926" y="482904"/>
                    <a:pt x="1160012" y="482989"/>
                  </a:cubicBezTo>
                  <a:lnTo>
                    <a:pt x="1160694" y="483330"/>
                  </a:lnTo>
                  <a:cubicBezTo>
                    <a:pt x="1165387" y="489561"/>
                    <a:pt x="1170079" y="495877"/>
                    <a:pt x="1174771" y="502193"/>
                  </a:cubicBezTo>
                  <a:cubicBezTo>
                    <a:pt x="1173662" y="501851"/>
                    <a:pt x="1172553" y="501510"/>
                    <a:pt x="1171444" y="501083"/>
                  </a:cubicBezTo>
                  <a:lnTo>
                    <a:pt x="1145508" y="486147"/>
                  </a:lnTo>
                  <a:cubicBezTo>
                    <a:pt x="1139194" y="476588"/>
                    <a:pt x="1132881" y="466944"/>
                    <a:pt x="1126397" y="457470"/>
                  </a:cubicBezTo>
                  <a:cubicBezTo>
                    <a:pt x="1134160" y="461311"/>
                    <a:pt x="1142009" y="465066"/>
                    <a:pt x="1149859" y="468906"/>
                  </a:cubicBezTo>
                  <a:cubicBezTo>
                    <a:pt x="1153357" y="473601"/>
                    <a:pt x="1156855" y="478210"/>
                    <a:pt x="1160353" y="482904"/>
                  </a:cubicBezTo>
                  <a:lnTo>
                    <a:pt x="1160182" y="482904"/>
                  </a:lnTo>
                  <a:close/>
                  <a:moveTo>
                    <a:pt x="1106518" y="449618"/>
                  </a:moveTo>
                  <a:lnTo>
                    <a:pt x="1105665" y="457811"/>
                  </a:lnTo>
                  <a:cubicBezTo>
                    <a:pt x="1105665" y="457811"/>
                    <a:pt x="1105920" y="457897"/>
                    <a:pt x="1105920" y="457811"/>
                  </a:cubicBezTo>
                  <a:lnTo>
                    <a:pt x="1107029" y="451239"/>
                  </a:lnTo>
                  <a:lnTo>
                    <a:pt x="1110357" y="460372"/>
                  </a:lnTo>
                  <a:cubicBezTo>
                    <a:pt x="1111124" y="462505"/>
                    <a:pt x="1111807" y="464639"/>
                    <a:pt x="1112575" y="466858"/>
                  </a:cubicBezTo>
                  <a:cubicBezTo>
                    <a:pt x="1104726" y="462335"/>
                    <a:pt x="1096877" y="457726"/>
                    <a:pt x="1089028" y="453203"/>
                  </a:cubicBezTo>
                  <a:cubicBezTo>
                    <a:pt x="1083908" y="445777"/>
                    <a:pt x="1078875" y="438352"/>
                    <a:pt x="1073841" y="430841"/>
                  </a:cubicBezTo>
                  <a:cubicBezTo>
                    <a:pt x="1088004" y="438096"/>
                    <a:pt x="1102252" y="445265"/>
                    <a:pt x="1116499" y="452349"/>
                  </a:cubicBezTo>
                  <a:cubicBezTo>
                    <a:pt x="1124349" y="462505"/>
                    <a:pt x="1132198" y="472662"/>
                    <a:pt x="1140047" y="482818"/>
                  </a:cubicBezTo>
                  <a:cubicBezTo>
                    <a:pt x="1132027" y="478124"/>
                    <a:pt x="1123922" y="473516"/>
                    <a:pt x="1115902" y="468822"/>
                  </a:cubicBezTo>
                  <a:cubicBezTo>
                    <a:pt x="1114537" y="465749"/>
                    <a:pt x="1113257" y="462676"/>
                    <a:pt x="1111893" y="459689"/>
                  </a:cubicBezTo>
                  <a:lnTo>
                    <a:pt x="1107286" y="449447"/>
                  </a:lnTo>
                  <a:lnTo>
                    <a:pt x="1106603" y="447997"/>
                  </a:lnTo>
                  <a:lnTo>
                    <a:pt x="1106432" y="449618"/>
                  </a:lnTo>
                  <a:close/>
                  <a:moveTo>
                    <a:pt x="989377" y="372122"/>
                  </a:moveTo>
                  <a:cubicBezTo>
                    <a:pt x="978883" y="367171"/>
                    <a:pt x="968389" y="362306"/>
                    <a:pt x="957895" y="357441"/>
                  </a:cubicBezTo>
                  <a:cubicBezTo>
                    <a:pt x="957639" y="357100"/>
                    <a:pt x="957383" y="356844"/>
                    <a:pt x="957127" y="356503"/>
                  </a:cubicBezTo>
                  <a:cubicBezTo>
                    <a:pt x="957127" y="356503"/>
                    <a:pt x="957127" y="356503"/>
                    <a:pt x="957127" y="356503"/>
                  </a:cubicBezTo>
                  <a:cubicBezTo>
                    <a:pt x="957127" y="356503"/>
                    <a:pt x="957127" y="356503"/>
                    <a:pt x="957127" y="356503"/>
                  </a:cubicBezTo>
                  <a:cubicBezTo>
                    <a:pt x="957127" y="356503"/>
                    <a:pt x="957127" y="356503"/>
                    <a:pt x="957127" y="356503"/>
                  </a:cubicBezTo>
                  <a:cubicBezTo>
                    <a:pt x="957127" y="356503"/>
                    <a:pt x="957127" y="356503"/>
                    <a:pt x="957127" y="356503"/>
                  </a:cubicBezTo>
                  <a:cubicBezTo>
                    <a:pt x="954482" y="353516"/>
                    <a:pt x="951752" y="350614"/>
                    <a:pt x="949022" y="347712"/>
                  </a:cubicBezTo>
                  <a:cubicBezTo>
                    <a:pt x="967536" y="355308"/>
                    <a:pt x="986050" y="362904"/>
                    <a:pt x="1004563" y="370500"/>
                  </a:cubicBezTo>
                  <a:lnTo>
                    <a:pt x="1005161" y="370756"/>
                  </a:lnTo>
                  <a:cubicBezTo>
                    <a:pt x="1016934" y="377328"/>
                    <a:pt x="1028623" y="383985"/>
                    <a:pt x="1040311" y="390728"/>
                  </a:cubicBezTo>
                  <a:cubicBezTo>
                    <a:pt x="1045601" y="399092"/>
                    <a:pt x="1050976" y="407456"/>
                    <a:pt x="1056522" y="415649"/>
                  </a:cubicBezTo>
                  <a:cubicBezTo>
                    <a:pt x="1030756" y="402335"/>
                    <a:pt x="1004990" y="389020"/>
                    <a:pt x="979395" y="375450"/>
                  </a:cubicBezTo>
                  <a:lnTo>
                    <a:pt x="966597" y="368622"/>
                  </a:lnTo>
                  <a:cubicBezTo>
                    <a:pt x="965061" y="366574"/>
                    <a:pt x="963440" y="364526"/>
                    <a:pt x="961905" y="362563"/>
                  </a:cubicBezTo>
                  <a:cubicBezTo>
                    <a:pt x="970778" y="366318"/>
                    <a:pt x="979651" y="369988"/>
                    <a:pt x="988524" y="373743"/>
                  </a:cubicBezTo>
                  <a:lnTo>
                    <a:pt x="1026661" y="390215"/>
                  </a:lnTo>
                  <a:cubicBezTo>
                    <a:pt x="1026661" y="390215"/>
                    <a:pt x="1026916" y="390045"/>
                    <a:pt x="1026746" y="389959"/>
                  </a:cubicBezTo>
                  <a:lnTo>
                    <a:pt x="989462" y="372292"/>
                  </a:lnTo>
                  <a:close/>
                  <a:moveTo>
                    <a:pt x="817463" y="290870"/>
                  </a:moveTo>
                  <a:cubicBezTo>
                    <a:pt x="817463" y="290870"/>
                    <a:pt x="817463" y="290870"/>
                    <a:pt x="817377" y="290784"/>
                  </a:cubicBezTo>
                  <a:cubicBezTo>
                    <a:pt x="817377" y="290784"/>
                    <a:pt x="817377" y="290784"/>
                    <a:pt x="817292" y="290699"/>
                  </a:cubicBezTo>
                  <a:cubicBezTo>
                    <a:pt x="817292" y="290699"/>
                    <a:pt x="817292" y="290699"/>
                    <a:pt x="817292" y="290699"/>
                  </a:cubicBezTo>
                  <a:cubicBezTo>
                    <a:pt x="817036" y="290443"/>
                    <a:pt x="816865" y="290187"/>
                    <a:pt x="816610" y="289931"/>
                  </a:cubicBezTo>
                  <a:cubicBezTo>
                    <a:pt x="826762" y="294540"/>
                    <a:pt x="836915" y="299149"/>
                    <a:pt x="847153" y="303757"/>
                  </a:cubicBezTo>
                  <a:cubicBezTo>
                    <a:pt x="849542" y="306574"/>
                    <a:pt x="851931" y="309305"/>
                    <a:pt x="854320" y="312036"/>
                  </a:cubicBezTo>
                  <a:cubicBezTo>
                    <a:pt x="844593" y="308196"/>
                    <a:pt x="834953" y="304440"/>
                    <a:pt x="825227" y="300600"/>
                  </a:cubicBezTo>
                  <a:cubicBezTo>
                    <a:pt x="822667" y="297356"/>
                    <a:pt x="820107" y="294028"/>
                    <a:pt x="817463" y="290784"/>
                  </a:cubicBezTo>
                  <a:cubicBezTo>
                    <a:pt x="817463" y="290784"/>
                    <a:pt x="817463" y="290784"/>
                    <a:pt x="817463" y="290784"/>
                  </a:cubicBezTo>
                  <a:close/>
                  <a:moveTo>
                    <a:pt x="857306" y="308366"/>
                  </a:moveTo>
                  <a:cubicBezTo>
                    <a:pt x="863022" y="310927"/>
                    <a:pt x="868653" y="313487"/>
                    <a:pt x="874369" y="316048"/>
                  </a:cubicBezTo>
                  <a:cubicBezTo>
                    <a:pt x="875393" y="317328"/>
                    <a:pt x="876417" y="318693"/>
                    <a:pt x="877441" y="319974"/>
                  </a:cubicBezTo>
                  <a:cubicBezTo>
                    <a:pt x="877441" y="319974"/>
                    <a:pt x="877441" y="319974"/>
                    <a:pt x="877441" y="319974"/>
                  </a:cubicBezTo>
                  <a:cubicBezTo>
                    <a:pt x="877441" y="319974"/>
                    <a:pt x="877441" y="319974"/>
                    <a:pt x="877441" y="319974"/>
                  </a:cubicBezTo>
                  <a:cubicBezTo>
                    <a:pt x="877441" y="319974"/>
                    <a:pt x="877441" y="319974"/>
                    <a:pt x="877441" y="319974"/>
                  </a:cubicBezTo>
                  <a:cubicBezTo>
                    <a:pt x="877441" y="319974"/>
                    <a:pt x="877441" y="319974"/>
                    <a:pt x="877441" y="319974"/>
                  </a:cubicBezTo>
                  <a:cubicBezTo>
                    <a:pt x="878038" y="320656"/>
                    <a:pt x="878635" y="321339"/>
                    <a:pt x="879232" y="322022"/>
                  </a:cubicBezTo>
                  <a:cubicBezTo>
                    <a:pt x="873772" y="319803"/>
                    <a:pt x="868227" y="317584"/>
                    <a:pt x="862766" y="315365"/>
                  </a:cubicBezTo>
                  <a:cubicBezTo>
                    <a:pt x="860975" y="312975"/>
                    <a:pt x="859097" y="310671"/>
                    <a:pt x="857306" y="308281"/>
                  </a:cubicBezTo>
                  <a:close/>
                  <a:moveTo>
                    <a:pt x="885716" y="321083"/>
                  </a:moveTo>
                  <a:cubicBezTo>
                    <a:pt x="887764" y="322022"/>
                    <a:pt x="889811" y="322961"/>
                    <a:pt x="891860" y="323814"/>
                  </a:cubicBezTo>
                  <a:cubicBezTo>
                    <a:pt x="891860" y="323814"/>
                    <a:pt x="891860" y="323814"/>
                    <a:pt x="891860" y="323814"/>
                  </a:cubicBezTo>
                  <a:cubicBezTo>
                    <a:pt x="891860" y="323814"/>
                    <a:pt x="891860" y="323814"/>
                    <a:pt x="891944" y="323814"/>
                  </a:cubicBezTo>
                  <a:cubicBezTo>
                    <a:pt x="892030" y="323814"/>
                    <a:pt x="891944" y="323814"/>
                    <a:pt x="891944" y="323814"/>
                  </a:cubicBezTo>
                  <a:cubicBezTo>
                    <a:pt x="891944" y="323814"/>
                    <a:pt x="891944" y="323814"/>
                    <a:pt x="891944" y="323814"/>
                  </a:cubicBezTo>
                  <a:cubicBezTo>
                    <a:pt x="896637" y="325777"/>
                    <a:pt x="901415" y="327740"/>
                    <a:pt x="906107" y="329703"/>
                  </a:cubicBezTo>
                  <a:cubicBezTo>
                    <a:pt x="908070" y="331922"/>
                    <a:pt x="910117" y="334141"/>
                    <a:pt x="912080" y="336361"/>
                  </a:cubicBezTo>
                  <a:cubicBezTo>
                    <a:pt x="904742" y="333032"/>
                    <a:pt x="897405" y="329789"/>
                    <a:pt x="889982" y="326545"/>
                  </a:cubicBezTo>
                  <a:cubicBezTo>
                    <a:pt x="888532" y="324668"/>
                    <a:pt x="887082" y="322790"/>
                    <a:pt x="885546" y="320913"/>
                  </a:cubicBezTo>
                  <a:close/>
                  <a:moveTo>
                    <a:pt x="916346" y="334056"/>
                  </a:moveTo>
                  <a:cubicBezTo>
                    <a:pt x="924280" y="337299"/>
                    <a:pt x="932129" y="340628"/>
                    <a:pt x="940063" y="343871"/>
                  </a:cubicBezTo>
                  <a:cubicBezTo>
                    <a:pt x="942196" y="346603"/>
                    <a:pt x="944244" y="349334"/>
                    <a:pt x="946377" y="352064"/>
                  </a:cubicBezTo>
                  <a:cubicBezTo>
                    <a:pt x="938101" y="348309"/>
                    <a:pt x="929911" y="344469"/>
                    <a:pt x="921635" y="340799"/>
                  </a:cubicBezTo>
                  <a:cubicBezTo>
                    <a:pt x="919843" y="338580"/>
                    <a:pt x="918137" y="336361"/>
                    <a:pt x="916346" y="334056"/>
                  </a:cubicBezTo>
                  <a:close/>
                  <a:moveTo>
                    <a:pt x="1027428" y="379803"/>
                  </a:moveTo>
                  <a:lnTo>
                    <a:pt x="1035619" y="383131"/>
                  </a:lnTo>
                  <a:cubicBezTo>
                    <a:pt x="1035619" y="383131"/>
                    <a:pt x="1036131" y="383900"/>
                    <a:pt x="1036387" y="384326"/>
                  </a:cubicBezTo>
                  <a:cubicBezTo>
                    <a:pt x="1033401" y="382790"/>
                    <a:pt x="1030415" y="381254"/>
                    <a:pt x="1027428" y="379718"/>
                  </a:cubicBezTo>
                  <a:close/>
                  <a:moveTo>
                    <a:pt x="1089710" y="418978"/>
                  </a:moveTo>
                  <a:lnTo>
                    <a:pt x="1089710" y="418978"/>
                  </a:lnTo>
                  <a:cubicBezTo>
                    <a:pt x="1089710" y="418978"/>
                    <a:pt x="1089710" y="418978"/>
                    <a:pt x="1089710" y="418978"/>
                  </a:cubicBezTo>
                  <a:cubicBezTo>
                    <a:pt x="1091331" y="419831"/>
                    <a:pt x="1092952" y="420770"/>
                    <a:pt x="1094573" y="421624"/>
                  </a:cubicBezTo>
                  <a:cubicBezTo>
                    <a:pt x="1099778" y="429134"/>
                    <a:pt x="1105067" y="436730"/>
                    <a:pt x="1110271" y="444241"/>
                  </a:cubicBezTo>
                  <a:cubicBezTo>
                    <a:pt x="1098839" y="438010"/>
                    <a:pt x="1087321" y="431780"/>
                    <a:pt x="1075888" y="425464"/>
                  </a:cubicBezTo>
                  <a:lnTo>
                    <a:pt x="1075888" y="425464"/>
                  </a:lnTo>
                  <a:cubicBezTo>
                    <a:pt x="1075888" y="425464"/>
                    <a:pt x="1075633" y="425294"/>
                    <a:pt x="1075633" y="425294"/>
                  </a:cubicBezTo>
                  <a:lnTo>
                    <a:pt x="1075377" y="425123"/>
                  </a:lnTo>
                  <a:lnTo>
                    <a:pt x="1075377" y="425123"/>
                  </a:lnTo>
                  <a:cubicBezTo>
                    <a:pt x="1072561" y="423672"/>
                    <a:pt x="1069746" y="422221"/>
                    <a:pt x="1066930" y="420770"/>
                  </a:cubicBezTo>
                  <a:cubicBezTo>
                    <a:pt x="1065821" y="419149"/>
                    <a:pt x="1064712" y="417527"/>
                    <a:pt x="1063603" y="415905"/>
                  </a:cubicBezTo>
                  <a:lnTo>
                    <a:pt x="1063603" y="415905"/>
                  </a:lnTo>
                  <a:cubicBezTo>
                    <a:pt x="1063603" y="415905"/>
                    <a:pt x="1063603" y="415820"/>
                    <a:pt x="1063603" y="415820"/>
                  </a:cubicBezTo>
                  <a:lnTo>
                    <a:pt x="1063603" y="415820"/>
                  </a:lnTo>
                  <a:cubicBezTo>
                    <a:pt x="1063603" y="415820"/>
                    <a:pt x="1063603" y="415735"/>
                    <a:pt x="1063603" y="415735"/>
                  </a:cubicBezTo>
                  <a:cubicBezTo>
                    <a:pt x="1058398" y="408736"/>
                    <a:pt x="1053109" y="401823"/>
                    <a:pt x="1047819" y="394824"/>
                  </a:cubicBezTo>
                  <a:cubicBezTo>
                    <a:pt x="1061726" y="402847"/>
                    <a:pt x="1075633" y="410870"/>
                    <a:pt x="1089539" y="418892"/>
                  </a:cubicBezTo>
                  <a:lnTo>
                    <a:pt x="1089539" y="418892"/>
                  </a:lnTo>
                  <a:cubicBezTo>
                    <a:pt x="1089539" y="418892"/>
                    <a:pt x="1089539" y="418892"/>
                    <a:pt x="1089539" y="418892"/>
                  </a:cubicBezTo>
                  <a:close/>
                  <a:moveTo>
                    <a:pt x="1186631" y="457470"/>
                  </a:moveTo>
                  <a:cubicBezTo>
                    <a:pt x="1186631" y="457470"/>
                    <a:pt x="1186204" y="456958"/>
                    <a:pt x="1186033" y="456702"/>
                  </a:cubicBezTo>
                  <a:lnTo>
                    <a:pt x="1208643" y="468139"/>
                  </a:lnTo>
                  <a:cubicBezTo>
                    <a:pt x="1210690" y="471382"/>
                    <a:pt x="1212823" y="474625"/>
                    <a:pt x="1214870" y="477868"/>
                  </a:cubicBezTo>
                  <a:cubicBezTo>
                    <a:pt x="1208557" y="475052"/>
                    <a:pt x="1202244" y="472235"/>
                    <a:pt x="1195930" y="469419"/>
                  </a:cubicBezTo>
                  <a:cubicBezTo>
                    <a:pt x="1193115" y="465834"/>
                    <a:pt x="1190384" y="462250"/>
                    <a:pt x="1187569" y="458750"/>
                  </a:cubicBezTo>
                  <a:lnTo>
                    <a:pt x="1193456" y="462079"/>
                  </a:lnTo>
                  <a:cubicBezTo>
                    <a:pt x="1193456" y="462079"/>
                    <a:pt x="1193712" y="461908"/>
                    <a:pt x="1193541" y="461823"/>
                  </a:cubicBezTo>
                  <a:lnTo>
                    <a:pt x="1186460" y="457385"/>
                  </a:lnTo>
                  <a:close/>
                  <a:moveTo>
                    <a:pt x="1261453" y="499120"/>
                  </a:moveTo>
                  <a:cubicBezTo>
                    <a:pt x="1259918" y="498352"/>
                    <a:pt x="1258297" y="497584"/>
                    <a:pt x="1256761" y="496816"/>
                  </a:cubicBezTo>
                  <a:cubicBezTo>
                    <a:pt x="1256761" y="496816"/>
                    <a:pt x="1256761" y="496816"/>
                    <a:pt x="1256761" y="496816"/>
                  </a:cubicBezTo>
                  <a:cubicBezTo>
                    <a:pt x="1256761" y="496816"/>
                    <a:pt x="1256591" y="496816"/>
                    <a:pt x="1256505" y="496730"/>
                  </a:cubicBezTo>
                  <a:cubicBezTo>
                    <a:pt x="1256505" y="496730"/>
                    <a:pt x="1256335" y="496730"/>
                    <a:pt x="1256249" y="496645"/>
                  </a:cubicBezTo>
                  <a:cubicBezTo>
                    <a:pt x="1256249" y="496645"/>
                    <a:pt x="1256249" y="496645"/>
                    <a:pt x="1256249" y="496645"/>
                  </a:cubicBezTo>
                  <a:cubicBezTo>
                    <a:pt x="1253178" y="495279"/>
                    <a:pt x="1250107" y="493914"/>
                    <a:pt x="1247035" y="492463"/>
                  </a:cubicBezTo>
                  <a:cubicBezTo>
                    <a:pt x="1244987" y="489902"/>
                    <a:pt x="1242940" y="487257"/>
                    <a:pt x="1240892" y="484696"/>
                  </a:cubicBezTo>
                  <a:cubicBezTo>
                    <a:pt x="1246096" y="487342"/>
                    <a:pt x="1251216" y="489902"/>
                    <a:pt x="1256420" y="492548"/>
                  </a:cubicBezTo>
                  <a:cubicBezTo>
                    <a:pt x="1258041" y="494767"/>
                    <a:pt x="1259747" y="496986"/>
                    <a:pt x="1261368" y="499206"/>
                  </a:cubicBezTo>
                  <a:close/>
                  <a:moveTo>
                    <a:pt x="1264611" y="496645"/>
                  </a:moveTo>
                  <a:cubicBezTo>
                    <a:pt x="1269729" y="499206"/>
                    <a:pt x="1274848" y="501766"/>
                    <a:pt x="1279968" y="504326"/>
                  </a:cubicBezTo>
                  <a:cubicBezTo>
                    <a:pt x="1281247" y="506289"/>
                    <a:pt x="1282612" y="508253"/>
                    <a:pt x="1283892" y="510215"/>
                  </a:cubicBezTo>
                  <a:cubicBezTo>
                    <a:pt x="1279626" y="508082"/>
                    <a:pt x="1275360" y="505948"/>
                    <a:pt x="1271009" y="503900"/>
                  </a:cubicBezTo>
                  <a:cubicBezTo>
                    <a:pt x="1268876" y="501510"/>
                    <a:pt x="1266744" y="499120"/>
                    <a:pt x="1264611" y="496645"/>
                  </a:cubicBezTo>
                  <a:close/>
                  <a:moveTo>
                    <a:pt x="1239442" y="489049"/>
                  </a:moveTo>
                  <a:cubicBezTo>
                    <a:pt x="1233555" y="486403"/>
                    <a:pt x="1227668" y="483758"/>
                    <a:pt x="1221781" y="481111"/>
                  </a:cubicBezTo>
                  <a:cubicBezTo>
                    <a:pt x="1219307" y="477783"/>
                    <a:pt x="1216918" y="474540"/>
                    <a:pt x="1214444" y="471211"/>
                  </a:cubicBezTo>
                  <a:cubicBezTo>
                    <a:pt x="1221098" y="474625"/>
                    <a:pt x="1227753" y="477953"/>
                    <a:pt x="1234323" y="481368"/>
                  </a:cubicBezTo>
                  <a:cubicBezTo>
                    <a:pt x="1236029" y="483928"/>
                    <a:pt x="1237735" y="486488"/>
                    <a:pt x="1239442" y="489049"/>
                  </a:cubicBezTo>
                  <a:close/>
                  <a:moveTo>
                    <a:pt x="1188422" y="466261"/>
                  </a:moveTo>
                  <a:cubicBezTo>
                    <a:pt x="1180914" y="462933"/>
                    <a:pt x="1173321" y="459518"/>
                    <a:pt x="1165813" y="456190"/>
                  </a:cubicBezTo>
                  <a:cubicBezTo>
                    <a:pt x="1162315" y="451069"/>
                    <a:pt x="1158817" y="446033"/>
                    <a:pt x="1155234" y="440998"/>
                  </a:cubicBezTo>
                  <a:cubicBezTo>
                    <a:pt x="1159073" y="443046"/>
                    <a:pt x="1162912" y="445180"/>
                    <a:pt x="1166666" y="447228"/>
                  </a:cubicBezTo>
                  <a:lnTo>
                    <a:pt x="1180914" y="455166"/>
                  </a:lnTo>
                  <a:cubicBezTo>
                    <a:pt x="1183388" y="458835"/>
                    <a:pt x="1185862" y="462505"/>
                    <a:pt x="1188422" y="466261"/>
                  </a:cubicBezTo>
                  <a:close/>
                  <a:moveTo>
                    <a:pt x="1191749" y="471211"/>
                  </a:moveTo>
                  <a:cubicBezTo>
                    <a:pt x="1192859" y="472833"/>
                    <a:pt x="1193968" y="474540"/>
                    <a:pt x="1195077" y="476161"/>
                  </a:cubicBezTo>
                  <a:lnTo>
                    <a:pt x="1179293" y="466346"/>
                  </a:lnTo>
                  <a:cubicBezTo>
                    <a:pt x="1175454" y="463957"/>
                    <a:pt x="1171700" y="461652"/>
                    <a:pt x="1167861" y="459262"/>
                  </a:cubicBezTo>
                  <a:cubicBezTo>
                    <a:pt x="1175795" y="463274"/>
                    <a:pt x="1183729" y="467200"/>
                    <a:pt x="1191749" y="471211"/>
                  </a:cubicBezTo>
                  <a:close/>
                  <a:moveTo>
                    <a:pt x="1157537" y="469931"/>
                  </a:moveTo>
                  <a:cubicBezTo>
                    <a:pt x="1157537" y="469931"/>
                    <a:pt x="1157281" y="469760"/>
                    <a:pt x="1157111" y="469675"/>
                  </a:cubicBezTo>
                  <a:cubicBezTo>
                    <a:pt x="1155063" y="466688"/>
                    <a:pt x="1152930" y="463615"/>
                    <a:pt x="1150883" y="460628"/>
                  </a:cubicBezTo>
                  <a:lnTo>
                    <a:pt x="1150883" y="460628"/>
                  </a:lnTo>
                  <a:cubicBezTo>
                    <a:pt x="1150883" y="460628"/>
                    <a:pt x="1150797" y="460457"/>
                    <a:pt x="1150797" y="460457"/>
                  </a:cubicBezTo>
                  <a:lnTo>
                    <a:pt x="1150797" y="460287"/>
                  </a:lnTo>
                  <a:cubicBezTo>
                    <a:pt x="1150797" y="460287"/>
                    <a:pt x="1150712" y="460287"/>
                    <a:pt x="1150712" y="460287"/>
                  </a:cubicBezTo>
                  <a:cubicBezTo>
                    <a:pt x="1147214" y="455678"/>
                    <a:pt x="1143716" y="451069"/>
                    <a:pt x="1140218" y="446545"/>
                  </a:cubicBezTo>
                  <a:cubicBezTo>
                    <a:pt x="1147726" y="450642"/>
                    <a:pt x="1155319" y="454824"/>
                    <a:pt x="1162827" y="459006"/>
                  </a:cubicBezTo>
                  <a:cubicBezTo>
                    <a:pt x="1166325" y="464810"/>
                    <a:pt x="1169908" y="470528"/>
                    <a:pt x="1173406" y="476332"/>
                  </a:cubicBezTo>
                  <a:cubicBezTo>
                    <a:pt x="1168117" y="474198"/>
                    <a:pt x="1162912" y="472064"/>
                    <a:pt x="1157622" y="469931"/>
                  </a:cubicBezTo>
                  <a:close/>
                  <a:moveTo>
                    <a:pt x="1145934" y="463700"/>
                  </a:moveTo>
                  <a:cubicBezTo>
                    <a:pt x="1137829" y="459348"/>
                    <a:pt x="1129724" y="454910"/>
                    <a:pt x="1121619" y="450557"/>
                  </a:cubicBezTo>
                  <a:cubicBezTo>
                    <a:pt x="1119827" y="447997"/>
                    <a:pt x="1118121" y="445436"/>
                    <a:pt x="1116329" y="442875"/>
                  </a:cubicBezTo>
                  <a:lnTo>
                    <a:pt x="1116329" y="442875"/>
                  </a:lnTo>
                  <a:cubicBezTo>
                    <a:pt x="1116329" y="442875"/>
                    <a:pt x="1116244" y="442790"/>
                    <a:pt x="1116244" y="442790"/>
                  </a:cubicBezTo>
                  <a:lnTo>
                    <a:pt x="1116244" y="442790"/>
                  </a:lnTo>
                  <a:cubicBezTo>
                    <a:pt x="1116244" y="442790"/>
                    <a:pt x="1116244" y="442704"/>
                    <a:pt x="1116244" y="442704"/>
                  </a:cubicBezTo>
                  <a:cubicBezTo>
                    <a:pt x="1112148" y="437328"/>
                    <a:pt x="1107968" y="432036"/>
                    <a:pt x="1103787" y="426744"/>
                  </a:cubicBezTo>
                  <a:cubicBezTo>
                    <a:pt x="1112575" y="431524"/>
                    <a:pt x="1121363" y="436303"/>
                    <a:pt x="1130151" y="441083"/>
                  </a:cubicBezTo>
                  <a:cubicBezTo>
                    <a:pt x="1135440" y="448679"/>
                    <a:pt x="1140815" y="456190"/>
                    <a:pt x="1146105" y="463786"/>
                  </a:cubicBezTo>
                  <a:close/>
                  <a:moveTo>
                    <a:pt x="1142863" y="486659"/>
                  </a:moveTo>
                  <a:cubicBezTo>
                    <a:pt x="1144655" y="488964"/>
                    <a:pt x="1146361" y="491183"/>
                    <a:pt x="1148152" y="493487"/>
                  </a:cubicBezTo>
                  <a:lnTo>
                    <a:pt x="1148323" y="493658"/>
                  </a:lnTo>
                  <a:cubicBezTo>
                    <a:pt x="1139962" y="491097"/>
                    <a:pt x="1131686" y="488622"/>
                    <a:pt x="1123240" y="486318"/>
                  </a:cubicBezTo>
                  <a:cubicBezTo>
                    <a:pt x="1121533" y="482050"/>
                    <a:pt x="1119742" y="477868"/>
                    <a:pt x="1117950" y="473686"/>
                  </a:cubicBezTo>
                  <a:cubicBezTo>
                    <a:pt x="1126226" y="478039"/>
                    <a:pt x="1134587" y="482392"/>
                    <a:pt x="1142863" y="486745"/>
                  </a:cubicBezTo>
                  <a:close/>
                  <a:moveTo>
                    <a:pt x="1149603" y="492548"/>
                  </a:moveTo>
                  <a:cubicBezTo>
                    <a:pt x="1148835" y="491353"/>
                    <a:pt x="1147982" y="490159"/>
                    <a:pt x="1147214" y="488878"/>
                  </a:cubicBezTo>
                  <a:lnTo>
                    <a:pt x="1168629" y="500144"/>
                  </a:lnTo>
                  <a:cubicBezTo>
                    <a:pt x="1163509" y="498437"/>
                    <a:pt x="1158305" y="496730"/>
                    <a:pt x="1153186" y="495109"/>
                  </a:cubicBezTo>
                  <a:cubicBezTo>
                    <a:pt x="1152418" y="494853"/>
                    <a:pt x="1151650" y="494596"/>
                    <a:pt x="1150883" y="494426"/>
                  </a:cubicBezTo>
                  <a:lnTo>
                    <a:pt x="1149688" y="492548"/>
                  </a:lnTo>
                  <a:close/>
                  <a:moveTo>
                    <a:pt x="1212567" y="491183"/>
                  </a:moveTo>
                  <a:cubicBezTo>
                    <a:pt x="1212567" y="491183"/>
                    <a:pt x="1212567" y="491183"/>
                    <a:pt x="1212567" y="491183"/>
                  </a:cubicBezTo>
                  <a:cubicBezTo>
                    <a:pt x="1212567" y="491183"/>
                    <a:pt x="1212567" y="491183"/>
                    <a:pt x="1212481" y="491097"/>
                  </a:cubicBezTo>
                  <a:cubicBezTo>
                    <a:pt x="1212481" y="491097"/>
                    <a:pt x="1212481" y="491012"/>
                    <a:pt x="1212396" y="490927"/>
                  </a:cubicBezTo>
                  <a:cubicBezTo>
                    <a:pt x="1212396" y="490927"/>
                    <a:pt x="1212396" y="490927"/>
                    <a:pt x="1212396" y="490927"/>
                  </a:cubicBezTo>
                  <a:cubicBezTo>
                    <a:pt x="1210605" y="488622"/>
                    <a:pt x="1208813" y="486318"/>
                    <a:pt x="1207106" y="484013"/>
                  </a:cubicBezTo>
                  <a:lnTo>
                    <a:pt x="1209751" y="485550"/>
                  </a:lnTo>
                  <a:cubicBezTo>
                    <a:pt x="1209751" y="485550"/>
                    <a:pt x="1210007" y="485379"/>
                    <a:pt x="1209922" y="485294"/>
                  </a:cubicBezTo>
                  <a:lnTo>
                    <a:pt x="1206510" y="483160"/>
                  </a:lnTo>
                  <a:cubicBezTo>
                    <a:pt x="1204547" y="480685"/>
                    <a:pt x="1202670" y="478124"/>
                    <a:pt x="1200708" y="475649"/>
                  </a:cubicBezTo>
                  <a:cubicBezTo>
                    <a:pt x="1206936" y="478807"/>
                    <a:pt x="1213164" y="481880"/>
                    <a:pt x="1219392" y="484952"/>
                  </a:cubicBezTo>
                  <a:cubicBezTo>
                    <a:pt x="1222464" y="489646"/>
                    <a:pt x="1225535" y="494255"/>
                    <a:pt x="1228606" y="498949"/>
                  </a:cubicBezTo>
                  <a:cubicBezTo>
                    <a:pt x="1223658" y="496901"/>
                    <a:pt x="1218624" y="494853"/>
                    <a:pt x="1213676" y="492804"/>
                  </a:cubicBezTo>
                  <a:cubicBezTo>
                    <a:pt x="1213335" y="492292"/>
                    <a:pt x="1212993" y="491780"/>
                    <a:pt x="1212567" y="491268"/>
                  </a:cubicBezTo>
                  <a:close/>
                  <a:moveTo>
                    <a:pt x="1260345" y="509618"/>
                  </a:moveTo>
                  <a:cubicBezTo>
                    <a:pt x="1260345" y="509618"/>
                    <a:pt x="1260345" y="509618"/>
                    <a:pt x="1260345" y="509618"/>
                  </a:cubicBezTo>
                  <a:cubicBezTo>
                    <a:pt x="1260345" y="509618"/>
                    <a:pt x="1260345" y="509618"/>
                    <a:pt x="1260345" y="509532"/>
                  </a:cubicBezTo>
                  <a:cubicBezTo>
                    <a:pt x="1260345" y="509532"/>
                    <a:pt x="1260345" y="509532"/>
                    <a:pt x="1260345" y="509447"/>
                  </a:cubicBezTo>
                  <a:cubicBezTo>
                    <a:pt x="1260345" y="509447"/>
                    <a:pt x="1260345" y="509447"/>
                    <a:pt x="1260345" y="509447"/>
                  </a:cubicBezTo>
                  <a:cubicBezTo>
                    <a:pt x="1258553" y="507058"/>
                    <a:pt x="1256761" y="504753"/>
                    <a:pt x="1254970" y="502448"/>
                  </a:cubicBezTo>
                  <a:cubicBezTo>
                    <a:pt x="1259577" y="504582"/>
                    <a:pt x="1264269" y="506631"/>
                    <a:pt x="1268876" y="508765"/>
                  </a:cubicBezTo>
                  <a:cubicBezTo>
                    <a:pt x="1271862" y="512605"/>
                    <a:pt x="1274763" y="516360"/>
                    <a:pt x="1277835" y="520116"/>
                  </a:cubicBezTo>
                  <a:lnTo>
                    <a:pt x="1277835" y="520116"/>
                  </a:lnTo>
                  <a:cubicBezTo>
                    <a:pt x="1277835" y="520116"/>
                    <a:pt x="1277835" y="520116"/>
                    <a:pt x="1277835" y="520116"/>
                  </a:cubicBezTo>
                  <a:lnTo>
                    <a:pt x="1277835" y="520116"/>
                  </a:lnTo>
                  <a:cubicBezTo>
                    <a:pt x="1277835" y="520116"/>
                    <a:pt x="1277835" y="520116"/>
                    <a:pt x="1277835" y="520116"/>
                  </a:cubicBezTo>
                  <a:cubicBezTo>
                    <a:pt x="1278517" y="520884"/>
                    <a:pt x="1279200" y="521652"/>
                    <a:pt x="1279882" y="522420"/>
                  </a:cubicBezTo>
                  <a:cubicBezTo>
                    <a:pt x="1274678" y="519945"/>
                    <a:pt x="1269473" y="517555"/>
                    <a:pt x="1264269" y="515080"/>
                  </a:cubicBezTo>
                  <a:cubicBezTo>
                    <a:pt x="1262990" y="513288"/>
                    <a:pt x="1261795" y="511410"/>
                    <a:pt x="1260515" y="509618"/>
                  </a:cubicBezTo>
                  <a:close/>
                  <a:moveTo>
                    <a:pt x="1282186" y="516446"/>
                  </a:moveTo>
                  <a:lnTo>
                    <a:pt x="1282186" y="516446"/>
                  </a:lnTo>
                  <a:cubicBezTo>
                    <a:pt x="1282186" y="516446"/>
                    <a:pt x="1282101" y="516360"/>
                    <a:pt x="1282101" y="516360"/>
                  </a:cubicBezTo>
                  <a:lnTo>
                    <a:pt x="1282101" y="516360"/>
                  </a:lnTo>
                  <a:cubicBezTo>
                    <a:pt x="1282101" y="516360"/>
                    <a:pt x="1282101" y="516275"/>
                    <a:pt x="1282101" y="516275"/>
                  </a:cubicBezTo>
                  <a:cubicBezTo>
                    <a:pt x="1281332" y="515422"/>
                    <a:pt x="1280565" y="514483"/>
                    <a:pt x="1279711" y="513630"/>
                  </a:cubicBezTo>
                  <a:cubicBezTo>
                    <a:pt x="1282868" y="514995"/>
                    <a:pt x="1285940" y="516446"/>
                    <a:pt x="1289097" y="517812"/>
                  </a:cubicBezTo>
                  <a:cubicBezTo>
                    <a:pt x="1291656" y="521567"/>
                    <a:pt x="1294215" y="525322"/>
                    <a:pt x="1296946" y="528992"/>
                  </a:cubicBezTo>
                  <a:lnTo>
                    <a:pt x="1296946" y="528992"/>
                  </a:lnTo>
                  <a:cubicBezTo>
                    <a:pt x="1296946" y="528992"/>
                    <a:pt x="1296946" y="528992"/>
                    <a:pt x="1296946" y="528992"/>
                  </a:cubicBezTo>
                  <a:lnTo>
                    <a:pt x="1296946" y="528992"/>
                  </a:lnTo>
                  <a:cubicBezTo>
                    <a:pt x="1296946" y="528992"/>
                    <a:pt x="1296946" y="528992"/>
                    <a:pt x="1296946" y="528992"/>
                  </a:cubicBezTo>
                  <a:cubicBezTo>
                    <a:pt x="1297628" y="529760"/>
                    <a:pt x="1298310" y="530614"/>
                    <a:pt x="1298993" y="531382"/>
                  </a:cubicBezTo>
                  <a:cubicBezTo>
                    <a:pt x="1296434" y="530187"/>
                    <a:pt x="1293789" y="528992"/>
                    <a:pt x="1291230" y="527712"/>
                  </a:cubicBezTo>
                  <a:cubicBezTo>
                    <a:pt x="1288243" y="523956"/>
                    <a:pt x="1285257" y="520201"/>
                    <a:pt x="1282271" y="516446"/>
                  </a:cubicBezTo>
                  <a:close/>
                  <a:moveTo>
                    <a:pt x="1291997" y="514226"/>
                  </a:moveTo>
                  <a:cubicBezTo>
                    <a:pt x="1290035" y="511922"/>
                    <a:pt x="1288073" y="509618"/>
                    <a:pt x="1286110" y="507399"/>
                  </a:cubicBezTo>
                  <a:cubicBezTo>
                    <a:pt x="1286110" y="507399"/>
                    <a:pt x="1286281" y="507399"/>
                    <a:pt x="1286366" y="507484"/>
                  </a:cubicBezTo>
                  <a:cubicBezTo>
                    <a:pt x="1286366" y="507484"/>
                    <a:pt x="1286366" y="507484"/>
                    <a:pt x="1286366" y="507484"/>
                  </a:cubicBezTo>
                  <a:cubicBezTo>
                    <a:pt x="1286366" y="507484"/>
                    <a:pt x="1286366" y="507484"/>
                    <a:pt x="1286366" y="507484"/>
                  </a:cubicBezTo>
                  <a:cubicBezTo>
                    <a:pt x="1286366" y="507484"/>
                    <a:pt x="1286366" y="507484"/>
                    <a:pt x="1286366" y="507484"/>
                  </a:cubicBezTo>
                  <a:cubicBezTo>
                    <a:pt x="1286366" y="507484"/>
                    <a:pt x="1286366" y="507484"/>
                    <a:pt x="1286366" y="507484"/>
                  </a:cubicBezTo>
                  <a:cubicBezTo>
                    <a:pt x="1290718" y="509532"/>
                    <a:pt x="1295154" y="511496"/>
                    <a:pt x="1299590" y="513459"/>
                  </a:cubicBezTo>
                  <a:cubicBezTo>
                    <a:pt x="1301041" y="515678"/>
                    <a:pt x="1302576" y="517982"/>
                    <a:pt x="1304112" y="520201"/>
                  </a:cubicBezTo>
                  <a:cubicBezTo>
                    <a:pt x="1300102" y="518153"/>
                    <a:pt x="1296007" y="516190"/>
                    <a:pt x="1291997" y="514142"/>
                  </a:cubicBezTo>
                  <a:close/>
                  <a:moveTo>
                    <a:pt x="1293874" y="504753"/>
                  </a:moveTo>
                  <a:cubicBezTo>
                    <a:pt x="1292253" y="503985"/>
                    <a:pt x="1290632" y="503131"/>
                    <a:pt x="1289097" y="502363"/>
                  </a:cubicBezTo>
                  <a:cubicBezTo>
                    <a:pt x="1289097" y="502363"/>
                    <a:pt x="1289097" y="502363"/>
                    <a:pt x="1289097" y="502363"/>
                  </a:cubicBezTo>
                  <a:cubicBezTo>
                    <a:pt x="1289097" y="502363"/>
                    <a:pt x="1288926" y="502363"/>
                    <a:pt x="1288926" y="502278"/>
                  </a:cubicBezTo>
                  <a:cubicBezTo>
                    <a:pt x="1288926" y="502278"/>
                    <a:pt x="1288840" y="502278"/>
                    <a:pt x="1288755" y="502193"/>
                  </a:cubicBezTo>
                  <a:cubicBezTo>
                    <a:pt x="1288755" y="502193"/>
                    <a:pt x="1288755" y="502193"/>
                    <a:pt x="1288755" y="502193"/>
                  </a:cubicBezTo>
                  <a:cubicBezTo>
                    <a:pt x="1285001" y="500486"/>
                    <a:pt x="1281162" y="498778"/>
                    <a:pt x="1277323" y="497072"/>
                  </a:cubicBezTo>
                  <a:cubicBezTo>
                    <a:pt x="1277237" y="496901"/>
                    <a:pt x="1277067" y="496816"/>
                    <a:pt x="1276981" y="496645"/>
                  </a:cubicBezTo>
                  <a:lnTo>
                    <a:pt x="1269815" y="488025"/>
                  </a:lnTo>
                  <a:cubicBezTo>
                    <a:pt x="1276299" y="491268"/>
                    <a:pt x="1282783" y="494511"/>
                    <a:pt x="1289267" y="497840"/>
                  </a:cubicBezTo>
                  <a:cubicBezTo>
                    <a:pt x="1290803" y="500144"/>
                    <a:pt x="1292339" y="502534"/>
                    <a:pt x="1293874" y="504838"/>
                  </a:cubicBezTo>
                  <a:close/>
                  <a:moveTo>
                    <a:pt x="1274251" y="495621"/>
                  </a:moveTo>
                  <a:cubicBezTo>
                    <a:pt x="1268449" y="492975"/>
                    <a:pt x="1262648" y="490414"/>
                    <a:pt x="1256846" y="487769"/>
                  </a:cubicBezTo>
                  <a:cubicBezTo>
                    <a:pt x="1253434" y="483928"/>
                    <a:pt x="1250107" y="480173"/>
                    <a:pt x="1246694" y="476332"/>
                  </a:cubicBezTo>
                  <a:cubicBezTo>
                    <a:pt x="1254116" y="480002"/>
                    <a:pt x="1261539" y="483758"/>
                    <a:pt x="1268876" y="487427"/>
                  </a:cubicBezTo>
                  <a:lnTo>
                    <a:pt x="1274251" y="495535"/>
                  </a:lnTo>
                  <a:close/>
                  <a:moveTo>
                    <a:pt x="1245073" y="477100"/>
                  </a:moveTo>
                  <a:cubicBezTo>
                    <a:pt x="1247035" y="479831"/>
                    <a:pt x="1249083" y="482477"/>
                    <a:pt x="1251045" y="485208"/>
                  </a:cubicBezTo>
                  <a:cubicBezTo>
                    <a:pt x="1246096" y="482989"/>
                    <a:pt x="1241148" y="480855"/>
                    <a:pt x="1236200" y="478636"/>
                  </a:cubicBezTo>
                  <a:cubicBezTo>
                    <a:pt x="1232958" y="474540"/>
                    <a:pt x="1229801" y="470528"/>
                    <a:pt x="1226559" y="466432"/>
                  </a:cubicBezTo>
                  <a:lnTo>
                    <a:pt x="1226474" y="466432"/>
                  </a:lnTo>
                  <a:cubicBezTo>
                    <a:pt x="1232105" y="469077"/>
                    <a:pt x="1237650" y="471894"/>
                    <a:pt x="1243281" y="474625"/>
                  </a:cubicBezTo>
                  <a:lnTo>
                    <a:pt x="1245073" y="477100"/>
                  </a:lnTo>
                  <a:close/>
                  <a:moveTo>
                    <a:pt x="1225279" y="467456"/>
                  </a:moveTo>
                  <a:cubicBezTo>
                    <a:pt x="1227242" y="470443"/>
                    <a:pt x="1229204" y="473345"/>
                    <a:pt x="1231166" y="476332"/>
                  </a:cubicBezTo>
                  <a:cubicBezTo>
                    <a:pt x="1224852" y="473516"/>
                    <a:pt x="1218454" y="470699"/>
                    <a:pt x="1212140" y="467882"/>
                  </a:cubicBezTo>
                  <a:cubicBezTo>
                    <a:pt x="1208813" y="463359"/>
                    <a:pt x="1205485" y="458835"/>
                    <a:pt x="1202158" y="454227"/>
                  </a:cubicBezTo>
                  <a:lnTo>
                    <a:pt x="1206851" y="456446"/>
                  </a:lnTo>
                  <a:cubicBezTo>
                    <a:pt x="1212396" y="459177"/>
                    <a:pt x="1217942" y="461908"/>
                    <a:pt x="1223488" y="464725"/>
                  </a:cubicBezTo>
                  <a:lnTo>
                    <a:pt x="1225279" y="467456"/>
                  </a:lnTo>
                  <a:close/>
                  <a:moveTo>
                    <a:pt x="1199002" y="452691"/>
                  </a:moveTo>
                  <a:lnTo>
                    <a:pt x="1199513" y="453544"/>
                  </a:lnTo>
                  <a:cubicBezTo>
                    <a:pt x="1201988" y="457556"/>
                    <a:pt x="1204547" y="461567"/>
                    <a:pt x="1207106" y="465578"/>
                  </a:cubicBezTo>
                  <a:lnTo>
                    <a:pt x="1185436" y="455934"/>
                  </a:lnTo>
                  <a:cubicBezTo>
                    <a:pt x="1181170" y="450471"/>
                    <a:pt x="1176904" y="445009"/>
                    <a:pt x="1172638" y="439547"/>
                  </a:cubicBezTo>
                  <a:lnTo>
                    <a:pt x="1167946" y="433573"/>
                  </a:lnTo>
                  <a:cubicBezTo>
                    <a:pt x="1170676" y="435194"/>
                    <a:pt x="1173406" y="436730"/>
                    <a:pt x="1176136" y="438352"/>
                  </a:cubicBezTo>
                  <a:cubicBezTo>
                    <a:pt x="1182108" y="441937"/>
                    <a:pt x="1188166" y="445521"/>
                    <a:pt x="1194138" y="449106"/>
                  </a:cubicBezTo>
                  <a:lnTo>
                    <a:pt x="1174089" y="440315"/>
                  </a:lnTo>
                  <a:cubicBezTo>
                    <a:pt x="1174089" y="440315"/>
                    <a:pt x="1173833" y="440486"/>
                    <a:pt x="1174003" y="440571"/>
                  </a:cubicBezTo>
                  <a:lnTo>
                    <a:pt x="1199002" y="452691"/>
                  </a:lnTo>
                  <a:close/>
                  <a:moveTo>
                    <a:pt x="1171358" y="440656"/>
                  </a:moveTo>
                  <a:cubicBezTo>
                    <a:pt x="1174174" y="444753"/>
                    <a:pt x="1176990" y="448935"/>
                    <a:pt x="1179720" y="453032"/>
                  </a:cubicBezTo>
                  <a:lnTo>
                    <a:pt x="1167775" y="445607"/>
                  </a:lnTo>
                  <a:cubicBezTo>
                    <a:pt x="1162486" y="442278"/>
                    <a:pt x="1157111" y="439035"/>
                    <a:pt x="1151821" y="435791"/>
                  </a:cubicBezTo>
                  <a:cubicBezTo>
                    <a:pt x="1148579" y="431183"/>
                    <a:pt x="1145337" y="426574"/>
                    <a:pt x="1142095" y="421965"/>
                  </a:cubicBezTo>
                  <a:lnTo>
                    <a:pt x="1138256" y="416503"/>
                  </a:lnTo>
                  <a:cubicBezTo>
                    <a:pt x="1147384" y="421624"/>
                    <a:pt x="1156428" y="426830"/>
                    <a:pt x="1165471" y="432121"/>
                  </a:cubicBezTo>
                  <a:lnTo>
                    <a:pt x="1171274" y="440656"/>
                  </a:lnTo>
                  <a:close/>
                  <a:moveTo>
                    <a:pt x="1099521" y="394824"/>
                  </a:moveTo>
                  <a:cubicBezTo>
                    <a:pt x="1111636" y="401567"/>
                    <a:pt x="1123752" y="408309"/>
                    <a:pt x="1135867" y="415137"/>
                  </a:cubicBezTo>
                  <a:lnTo>
                    <a:pt x="1140901" y="423074"/>
                  </a:lnTo>
                  <a:cubicBezTo>
                    <a:pt x="1142863" y="426318"/>
                    <a:pt x="1144910" y="429476"/>
                    <a:pt x="1146872" y="432719"/>
                  </a:cubicBezTo>
                  <a:cubicBezTo>
                    <a:pt x="1136037" y="426062"/>
                    <a:pt x="1125117" y="419490"/>
                    <a:pt x="1114111" y="413003"/>
                  </a:cubicBezTo>
                  <a:cubicBezTo>
                    <a:pt x="1109248" y="406944"/>
                    <a:pt x="1104385" y="400884"/>
                    <a:pt x="1099521" y="394824"/>
                  </a:cubicBezTo>
                  <a:close/>
                  <a:moveTo>
                    <a:pt x="1150029" y="437840"/>
                  </a:moveTo>
                  <a:cubicBezTo>
                    <a:pt x="1153101" y="442875"/>
                    <a:pt x="1156258" y="447997"/>
                    <a:pt x="1159329" y="453032"/>
                  </a:cubicBezTo>
                  <a:lnTo>
                    <a:pt x="1155490" y="451325"/>
                  </a:lnTo>
                  <a:cubicBezTo>
                    <a:pt x="1148323" y="446972"/>
                    <a:pt x="1141156" y="442620"/>
                    <a:pt x="1133990" y="438267"/>
                  </a:cubicBezTo>
                  <a:cubicBezTo>
                    <a:pt x="1129980" y="433061"/>
                    <a:pt x="1125885" y="427854"/>
                    <a:pt x="1121789" y="422648"/>
                  </a:cubicBezTo>
                  <a:cubicBezTo>
                    <a:pt x="1131174" y="427684"/>
                    <a:pt x="1140644" y="432719"/>
                    <a:pt x="1150029" y="437840"/>
                  </a:cubicBezTo>
                  <a:close/>
                  <a:moveTo>
                    <a:pt x="1124093" y="432378"/>
                  </a:moveTo>
                  <a:cubicBezTo>
                    <a:pt x="1114196" y="426489"/>
                    <a:pt x="1104385" y="420685"/>
                    <a:pt x="1094403" y="414881"/>
                  </a:cubicBezTo>
                  <a:cubicBezTo>
                    <a:pt x="1090990" y="410699"/>
                    <a:pt x="1087577" y="406517"/>
                    <a:pt x="1084164" y="402335"/>
                  </a:cubicBezTo>
                  <a:cubicBezTo>
                    <a:pt x="1086468" y="403701"/>
                    <a:pt x="1088771" y="404981"/>
                    <a:pt x="1091075" y="406346"/>
                  </a:cubicBezTo>
                  <a:lnTo>
                    <a:pt x="1091075" y="406346"/>
                  </a:lnTo>
                  <a:cubicBezTo>
                    <a:pt x="1091075" y="406346"/>
                    <a:pt x="1091075" y="406346"/>
                    <a:pt x="1091075" y="406346"/>
                  </a:cubicBezTo>
                  <a:lnTo>
                    <a:pt x="1091075" y="406346"/>
                  </a:lnTo>
                  <a:cubicBezTo>
                    <a:pt x="1091075" y="406346"/>
                    <a:pt x="1091075" y="406346"/>
                    <a:pt x="1091075" y="406346"/>
                  </a:cubicBezTo>
                  <a:cubicBezTo>
                    <a:pt x="1098839" y="410443"/>
                    <a:pt x="1106518" y="414625"/>
                    <a:pt x="1114281" y="418722"/>
                  </a:cubicBezTo>
                  <a:cubicBezTo>
                    <a:pt x="1117523" y="423245"/>
                    <a:pt x="1120680" y="427768"/>
                    <a:pt x="1123922" y="432292"/>
                  </a:cubicBezTo>
                  <a:close/>
                  <a:moveTo>
                    <a:pt x="1087321" y="411041"/>
                  </a:moveTo>
                  <a:cubicBezTo>
                    <a:pt x="1072391" y="403018"/>
                    <a:pt x="1057375" y="395080"/>
                    <a:pt x="1042274" y="387313"/>
                  </a:cubicBezTo>
                  <a:cubicBezTo>
                    <a:pt x="1041761" y="386631"/>
                    <a:pt x="1041165" y="385863"/>
                    <a:pt x="1040653" y="385180"/>
                  </a:cubicBezTo>
                  <a:lnTo>
                    <a:pt x="1044748" y="386887"/>
                  </a:lnTo>
                  <a:cubicBezTo>
                    <a:pt x="1044748" y="386887"/>
                    <a:pt x="1045004" y="386716"/>
                    <a:pt x="1044833" y="386631"/>
                  </a:cubicBezTo>
                  <a:lnTo>
                    <a:pt x="1040141" y="384497"/>
                  </a:lnTo>
                  <a:cubicBezTo>
                    <a:pt x="1036984" y="380315"/>
                    <a:pt x="1033827" y="376047"/>
                    <a:pt x="1030585" y="371865"/>
                  </a:cubicBezTo>
                  <a:cubicBezTo>
                    <a:pt x="1046881" y="381083"/>
                    <a:pt x="1063176" y="390386"/>
                    <a:pt x="1079387" y="399689"/>
                  </a:cubicBezTo>
                  <a:cubicBezTo>
                    <a:pt x="1082031" y="403530"/>
                    <a:pt x="1084676" y="407285"/>
                    <a:pt x="1087321" y="411126"/>
                  </a:cubicBezTo>
                  <a:close/>
                  <a:moveTo>
                    <a:pt x="897917" y="320144"/>
                  </a:moveTo>
                  <a:cubicBezTo>
                    <a:pt x="896808" y="319632"/>
                    <a:pt x="895698" y="319120"/>
                    <a:pt x="894504" y="318608"/>
                  </a:cubicBezTo>
                  <a:cubicBezTo>
                    <a:pt x="894504" y="318608"/>
                    <a:pt x="894504" y="318608"/>
                    <a:pt x="894504" y="318608"/>
                  </a:cubicBezTo>
                  <a:cubicBezTo>
                    <a:pt x="894419" y="318608"/>
                    <a:pt x="894334" y="318608"/>
                    <a:pt x="894248" y="318523"/>
                  </a:cubicBezTo>
                  <a:cubicBezTo>
                    <a:pt x="894163" y="318523"/>
                    <a:pt x="894077" y="318523"/>
                    <a:pt x="893992" y="318437"/>
                  </a:cubicBezTo>
                  <a:cubicBezTo>
                    <a:pt x="893992" y="318437"/>
                    <a:pt x="893992" y="318437"/>
                    <a:pt x="893992" y="318437"/>
                  </a:cubicBezTo>
                  <a:cubicBezTo>
                    <a:pt x="888703" y="316219"/>
                    <a:pt x="883413" y="313999"/>
                    <a:pt x="878123" y="311866"/>
                  </a:cubicBezTo>
                  <a:cubicBezTo>
                    <a:pt x="870189" y="302562"/>
                    <a:pt x="862169" y="293345"/>
                    <a:pt x="854149" y="284213"/>
                  </a:cubicBezTo>
                  <a:cubicBezTo>
                    <a:pt x="862169" y="287797"/>
                    <a:pt x="870103" y="291382"/>
                    <a:pt x="878123" y="295052"/>
                  </a:cubicBezTo>
                  <a:cubicBezTo>
                    <a:pt x="884693" y="303501"/>
                    <a:pt x="891262" y="311951"/>
                    <a:pt x="898002" y="320315"/>
                  </a:cubicBezTo>
                  <a:close/>
                  <a:moveTo>
                    <a:pt x="867715" y="307427"/>
                  </a:moveTo>
                  <a:cubicBezTo>
                    <a:pt x="862340" y="305208"/>
                    <a:pt x="856879" y="302989"/>
                    <a:pt x="851504" y="300770"/>
                  </a:cubicBezTo>
                  <a:cubicBezTo>
                    <a:pt x="849030" y="297527"/>
                    <a:pt x="846556" y="294369"/>
                    <a:pt x="844082" y="291126"/>
                  </a:cubicBezTo>
                  <a:lnTo>
                    <a:pt x="844082" y="291126"/>
                  </a:lnTo>
                  <a:cubicBezTo>
                    <a:pt x="844082" y="291126"/>
                    <a:pt x="843996" y="290955"/>
                    <a:pt x="843996" y="290955"/>
                  </a:cubicBezTo>
                  <a:lnTo>
                    <a:pt x="843996" y="290784"/>
                  </a:lnTo>
                  <a:cubicBezTo>
                    <a:pt x="843996" y="290784"/>
                    <a:pt x="843911" y="290784"/>
                    <a:pt x="843911" y="290784"/>
                  </a:cubicBezTo>
                  <a:cubicBezTo>
                    <a:pt x="839048" y="284981"/>
                    <a:pt x="834270" y="279177"/>
                    <a:pt x="829407" y="273373"/>
                  </a:cubicBezTo>
                  <a:cubicBezTo>
                    <a:pt x="835464" y="275934"/>
                    <a:pt x="841437" y="278494"/>
                    <a:pt x="847494" y="281055"/>
                  </a:cubicBezTo>
                  <a:cubicBezTo>
                    <a:pt x="854234" y="289846"/>
                    <a:pt x="860975" y="298551"/>
                    <a:pt x="867715" y="307257"/>
                  </a:cubicBezTo>
                  <a:close/>
                  <a:moveTo>
                    <a:pt x="839475" y="294540"/>
                  </a:moveTo>
                  <a:lnTo>
                    <a:pt x="839475" y="294540"/>
                  </a:lnTo>
                  <a:cubicBezTo>
                    <a:pt x="839475" y="294540"/>
                    <a:pt x="839475" y="294540"/>
                    <a:pt x="839475" y="294540"/>
                  </a:cubicBezTo>
                  <a:lnTo>
                    <a:pt x="839475" y="294540"/>
                  </a:lnTo>
                  <a:cubicBezTo>
                    <a:pt x="839475" y="294540"/>
                    <a:pt x="839475" y="294540"/>
                    <a:pt x="839475" y="294540"/>
                  </a:cubicBezTo>
                  <a:cubicBezTo>
                    <a:pt x="839987" y="295137"/>
                    <a:pt x="840498" y="295735"/>
                    <a:pt x="840925" y="296247"/>
                  </a:cubicBezTo>
                  <a:cubicBezTo>
                    <a:pt x="831199" y="292236"/>
                    <a:pt x="821473" y="288309"/>
                    <a:pt x="811832" y="284298"/>
                  </a:cubicBezTo>
                  <a:cubicBezTo>
                    <a:pt x="803386" y="274739"/>
                    <a:pt x="794768" y="265351"/>
                    <a:pt x="786237" y="255963"/>
                  </a:cubicBezTo>
                  <a:lnTo>
                    <a:pt x="790246" y="257499"/>
                  </a:lnTo>
                  <a:cubicBezTo>
                    <a:pt x="800570" y="261510"/>
                    <a:pt x="810893" y="265692"/>
                    <a:pt x="821131" y="269959"/>
                  </a:cubicBezTo>
                  <a:cubicBezTo>
                    <a:pt x="827104" y="278238"/>
                    <a:pt x="833161" y="286431"/>
                    <a:pt x="839389" y="294540"/>
                  </a:cubicBezTo>
                  <a:close/>
                  <a:moveTo>
                    <a:pt x="695118" y="225237"/>
                  </a:moveTo>
                  <a:lnTo>
                    <a:pt x="695118" y="225237"/>
                  </a:lnTo>
                  <a:cubicBezTo>
                    <a:pt x="695118" y="225237"/>
                    <a:pt x="695118" y="225237"/>
                    <a:pt x="695118" y="225237"/>
                  </a:cubicBezTo>
                  <a:lnTo>
                    <a:pt x="695118" y="225237"/>
                  </a:lnTo>
                  <a:cubicBezTo>
                    <a:pt x="695118" y="225237"/>
                    <a:pt x="695118" y="225237"/>
                    <a:pt x="695118" y="225237"/>
                  </a:cubicBezTo>
                  <a:cubicBezTo>
                    <a:pt x="715253" y="237015"/>
                    <a:pt x="735302" y="248878"/>
                    <a:pt x="755181" y="261083"/>
                  </a:cubicBezTo>
                  <a:lnTo>
                    <a:pt x="741360" y="255365"/>
                  </a:lnTo>
                  <a:cubicBezTo>
                    <a:pt x="741360" y="255365"/>
                    <a:pt x="741104" y="255535"/>
                    <a:pt x="741274" y="255621"/>
                  </a:cubicBezTo>
                  <a:lnTo>
                    <a:pt x="760130" y="264156"/>
                  </a:lnTo>
                  <a:cubicBezTo>
                    <a:pt x="765419" y="267399"/>
                    <a:pt x="770709" y="270642"/>
                    <a:pt x="775999" y="273971"/>
                  </a:cubicBezTo>
                  <a:cubicBezTo>
                    <a:pt x="785469" y="279945"/>
                    <a:pt x="794939" y="286090"/>
                    <a:pt x="804409" y="292150"/>
                  </a:cubicBezTo>
                  <a:cubicBezTo>
                    <a:pt x="804494" y="292150"/>
                    <a:pt x="804665" y="292065"/>
                    <a:pt x="804580" y="291979"/>
                  </a:cubicBezTo>
                  <a:cubicBezTo>
                    <a:pt x="795451" y="285493"/>
                    <a:pt x="786322" y="279006"/>
                    <a:pt x="777108" y="272690"/>
                  </a:cubicBezTo>
                  <a:cubicBezTo>
                    <a:pt x="775913" y="271837"/>
                    <a:pt x="774719" y="271069"/>
                    <a:pt x="773609" y="270301"/>
                  </a:cubicBezTo>
                  <a:lnTo>
                    <a:pt x="780947" y="273629"/>
                  </a:lnTo>
                  <a:cubicBezTo>
                    <a:pt x="789052" y="277300"/>
                    <a:pt x="797157" y="280970"/>
                    <a:pt x="805177" y="284639"/>
                  </a:cubicBezTo>
                  <a:cubicBezTo>
                    <a:pt x="807736" y="287883"/>
                    <a:pt x="810296" y="291126"/>
                    <a:pt x="812856" y="294369"/>
                  </a:cubicBezTo>
                  <a:lnTo>
                    <a:pt x="812856" y="294369"/>
                  </a:lnTo>
                  <a:cubicBezTo>
                    <a:pt x="812856" y="294369"/>
                    <a:pt x="812856" y="294369"/>
                    <a:pt x="812856" y="294369"/>
                  </a:cubicBezTo>
                  <a:cubicBezTo>
                    <a:pt x="812856" y="294369"/>
                    <a:pt x="812856" y="294369"/>
                    <a:pt x="812856" y="294369"/>
                  </a:cubicBezTo>
                  <a:cubicBezTo>
                    <a:pt x="812856" y="294369"/>
                    <a:pt x="812856" y="294369"/>
                    <a:pt x="812856" y="294369"/>
                  </a:cubicBezTo>
                  <a:cubicBezTo>
                    <a:pt x="813453" y="295052"/>
                    <a:pt x="814135" y="295820"/>
                    <a:pt x="814732" y="296503"/>
                  </a:cubicBezTo>
                  <a:cubicBezTo>
                    <a:pt x="801338" y="291382"/>
                    <a:pt x="787858" y="286261"/>
                    <a:pt x="774463" y="281225"/>
                  </a:cubicBezTo>
                  <a:lnTo>
                    <a:pt x="770965" y="279945"/>
                  </a:lnTo>
                  <a:lnTo>
                    <a:pt x="766443" y="277043"/>
                  </a:lnTo>
                  <a:cubicBezTo>
                    <a:pt x="739739" y="260145"/>
                    <a:pt x="712864" y="243416"/>
                    <a:pt x="685562" y="227370"/>
                  </a:cubicBezTo>
                  <a:lnTo>
                    <a:pt x="685562" y="227370"/>
                  </a:lnTo>
                  <a:cubicBezTo>
                    <a:pt x="685562" y="227370"/>
                    <a:pt x="685392" y="227285"/>
                    <a:pt x="685392" y="227285"/>
                  </a:cubicBezTo>
                  <a:lnTo>
                    <a:pt x="685221" y="227285"/>
                  </a:lnTo>
                  <a:cubicBezTo>
                    <a:pt x="685221" y="227285"/>
                    <a:pt x="685221" y="227200"/>
                    <a:pt x="685221" y="227200"/>
                  </a:cubicBezTo>
                  <a:cubicBezTo>
                    <a:pt x="670120" y="218836"/>
                    <a:pt x="654848" y="210813"/>
                    <a:pt x="639576" y="202790"/>
                  </a:cubicBezTo>
                  <a:cubicBezTo>
                    <a:pt x="639406" y="198864"/>
                    <a:pt x="639235" y="195024"/>
                    <a:pt x="638979" y="191097"/>
                  </a:cubicBezTo>
                  <a:cubicBezTo>
                    <a:pt x="657749" y="202278"/>
                    <a:pt x="676434" y="213715"/>
                    <a:pt x="694947" y="225237"/>
                  </a:cubicBezTo>
                  <a:close/>
                  <a:moveTo>
                    <a:pt x="605620" y="185208"/>
                  </a:moveTo>
                  <a:cubicBezTo>
                    <a:pt x="604170" y="184525"/>
                    <a:pt x="602805" y="183758"/>
                    <a:pt x="601354" y="182989"/>
                  </a:cubicBezTo>
                  <a:lnTo>
                    <a:pt x="576953" y="170699"/>
                  </a:lnTo>
                  <a:cubicBezTo>
                    <a:pt x="576783" y="170187"/>
                    <a:pt x="576612" y="169760"/>
                    <a:pt x="576441" y="169248"/>
                  </a:cubicBezTo>
                  <a:cubicBezTo>
                    <a:pt x="578915" y="170272"/>
                    <a:pt x="581305" y="171211"/>
                    <a:pt x="583779" y="172236"/>
                  </a:cubicBezTo>
                  <a:lnTo>
                    <a:pt x="605108" y="181026"/>
                  </a:lnTo>
                  <a:cubicBezTo>
                    <a:pt x="605279" y="182392"/>
                    <a:pt x="605450" y="183758"/>
                    <a:pt x="605620" y="185123"/>
                  </a:cubicBezTo>
                  <a:close/>
                  <a:moveTo>
                    <a:pt x="580110" y="179917"/>
                  </a:moveTo>
                  <a:cubicBezTo>
                    <a:pt x="579172" y="177100"/>
                    <a:pt x="578233" y="174284"/>
                    <a:pt x="577210" y="171553"/>
                  </a:cubicBezTo>
                  <a:lnTo>
                    <a:pt x="600672" y="184696"/>
                  </a:lnTo>
                  <a:cubicBezTo>
                    <a:pt x="602378" y="185720"/>
                    <a:pt x="604170" y="186659"/>
                    <a:pt x="605876" y="187684"/>
                  </a:cubicBezTo>
                  <a:cubicBezTo>
                    <a:pt x="606132" y="189902"/>
                    <a:pt x="606388" y="192036"/>
                    <a:pt x="606729" y="194255"/>
                  </a:cubicBezTo>
                  <a:lnTo>
                    <a:pt x="587960" y="185465"/>
                  </a:lnTo>
                  <a:cubicBezTo>
                    <a:pt x="585485" y="184270"/>
                    <a:pt x="582926" y="183160"/>
                    <a:pt x="580452" y="181965"/>
                  </a:cubicBezTo>
                  <a:cubicBezTo>
                    <a:pt x="580366" y="181283"/>
                    <a:pt x="580195" y="180685"/>
                    <a:pt x="580110" y="180002"/>
                  </a:cubicBezTo>
                  <a:cubicBezTo>
                    <a:pt x="580110" y="180002"/>
                    <a:pt x="580110" y="180002"/>
                    <a:pt x="580110" y="180002"/>
                  </a:cubicBezTo>
                  <a:cubicBezTo>
                    <a:pt x="580110" y="180002"/>
                    <a:pt x="580110" y="180002"/>
                    <a:pt x="580110" y="180002"/>
                  </a:cubicBezTo>
                  <a:cubicBezTo>
                    <a:pt x="580110" y="180002"/>
                    <a:pt x="580110" y="180002"/>
                    <a:pt x="580110" y="180002"/>
                  </a:cubicBezTo>
                  <a:cubicBezTo>
                    <a:pt x="580110" y="180002"/>
                    <a:pt x="580110" y="180002"/>
                    <a:pt x="580110" y="180002"/>
                  </a:cubicBezTo>
                  <a:close/>
                  <a:moveTo>
                    <a:pt x="572261" y="168395"/>
                  </a:moveTo>
                  <a:lnTo>
                    <a:pt x="571323" y="167883"/>
                  </a:lnTo>
                  <a:cubicBezTo>
                    <a:pt x="571323" y="167883"/>
                    <a:pt x="571066" y="168053"/>
                    <a:pt x="571237" y="168139"/>
                  </a:cubicBezTo>
                  <a:lnTo>
                    <a:pt x="572346" y="168736"/>
                  </a:lnTo>
                  <a:cubicBezTo>
                    <a:pt x="572858" y="172150"/>
                    <a:pt x="573456" y="175478"/>
                    <a:pt x="574053" y="178893"/>
                  </a:cubicBezTo>
                  <a:cubicBezTo>
                    <a:pt x="567824" y="175991"/>
                    <a:pt x="561596" y="173174"/>
                    <a:pt x="555368" y="170272"/>
                  </a:cubicBezTo>
                  <a:cubicBezTo>
                    <a:pt x="554686" y="166859"/>
                    <a:pt x="553918" y="163359"/>
                    <a:pt x="553150" y="159946"/>
                  </a:cubicBezTo>
                  <a:cubicBezTo>
                    <a:pt x="559463" y="162506"/>
                    <a:pt x="565777" y="164981"/>
                    <a:pt x="572090" y="167541"/>
                  </a:cubicBezTo>
                  <a:cubicBezTo>
                    <a:pt x="572090" y="167797"/>
                    <a:pt x="572090" y="168053"/>
                    <a:pt x="572176" y="168309"/>
                  </a:cubicBezTo>
                  <a:close/>
                  <a:moveTo>
                    <a:pt x="551529" y="168565"/>
                  </a:moveTo>
                  <a:cubicBezTo>
                    <a:pt x="542656" y="164469"/>
                    <a:pt x="533783" y="160458"/>
                    <a:pt x="524825" y="156446"/>
                  </a:cubicBezTo>
                  <a:cubicBezTo>
                    <a:pt x="524057" y="153544"/>
                    <a:pt x="523204" y="150557"/>
                    <a:pt x="522351" y="147655"/>
                  </a:cubicBezTo>
                  <a:cubicBezTo>
                    <a:pt x="530797" y="150984"/>
                    <a:pt x="539243" y="154398"/>
                    <a:pt x="547690" y="157726"/>
                  </a:cubicBezTo>
                  <a:cubicBezTo>
                    <a:pt x="548970" y="161311"/>
                    <a:pt x="550249" y="164895"/>
                    <a:pt x="551529" y="168480"/>
                  </a:cubicBezTo>
                  <a:close/>
                  <a:moveTo>
                    <a:pt x="508358" y="149192"/>
                  </a:moveTo>
                  <a:cubicBezTo>
                    <a:pt x="507590" y="146546"/>
                    <a:pt x="506823" y="143900"/>
                    <a:pt x="506140" y="141254"/>
                  </a:cubicBezTo>
                  <a:cubicBezTo>
                    <a:pt x="509980" y="142790"/>
                    <a:pt x="513904" y="144327"/>
                    <a:pt x="517743" y="145863"/>
                  </a:cubicBezTo>
                  <a:cubicBezTo>
                    <a:pt x="518085" y="148509"/>
                    <a:pt x="518426" y="151154"/>
                    <a:pt x="518852" y="153800"/>
                  </a:cubicBezTo>
                  <a:cubicBezTo>
                    <a:pt x="515355" y="152264"/>
                    <a:pt x="511856" y="150728"/>
                    <a:pt x="508358" y="149192"/>
                  </a:cubicBezTo>
                  <a:close/>
                  <a:moveTo>
                    <a:pt x="500850" y="145863"/>
                  </a:moveTo>
                  <a:lnTo>
                    <a:pt x="500850" y="145863"/>
                  </a:lnTo>
                  <a:cubicBezTo>
                    <a:pt x="500850" y="145863"/>
                    <a:pt x="500594" y="145777"/>
                    <a:pt x="500594" y="145777"/>
                  </a:cubicBezTo>
                  <a:lnTo>
                    <a:pt x="500339" y="145777"/>
                  </a:lnTo>
                  <a:cubicBezTo>
                    <a:pt x="500339" y="145777"/>
                    <a:pt x="500339" y="145692"/>
                    <a:pt x="500339" y="145692"/>
                  </a:cubicBezTo>
                  <a:cubicBezTo>
                    <a:pt x="497608" y="144582"/>
                    <a:pt x="494793" y="143473"/>
                    <a:pt x="491978" y="142364"/>
                  </a:cubicBezTo>
                  <a:cubicBezTo>
                    <a:pt x="491551" y="139888"/>
                    <a:pt x="491210" y="137413"/>
                    <a:pt x="490783" y="134938"/>
                  </a:cubicBezTo>
                  <a:cubicBezTo>
                    <a:pt x="492916" y="135877"/>
                    <a:pt x="495049" y="136730"/>
                    <a:pt x="497097" y="137669"/>
                  </a:cubicBezTo>
                  <a:lnTo>
                    <a:pt x="497097" y="137669"/>
                  </a:lnTo>
                  <a:cubicBezTo>
                    <a:pt x="497097" y="137669"/>
                    <a:pt x="497097" y="137669"/>
                    <a:pt x="497097" y="137669"/>
                  </a:cubicBezTo>
                  <a:lnTo>
                    <a:pt x="497097" y="137669"/>
                  </a:lnTo>
                  <a:cubicBezTo>
                    <a:pt x="497097" y="137669"/>
                    <a:pt x="497097" y="137669"/>
                    <a:pt x="497097" y="137669"/>
                  </a:cubicBezTo>
                  <a:cubicBezTo>
                    <a:pt x="498291" y="138181"/>
                    <a:pt x="499571" y="138608"/>
                    <a:pt x="500765" y="139120"/>
                  </a:cubicBezTo>
                  <a:cubicBezTo>
                    <a:pt x="501277" y="141595"/>
                    <a:pt x="501703" y="144070"/>
                    <a:pt x="502215" y="146460"/>
                  </a:cubicBezTo>
                  <a:cubicBezTo>
                    <a:pt x="501703" y="146204"/>
                    <a:pt x="501106" y="145948"/>
                    <a:pt x="500594" y="145777"/>
                  </a:cubicBezTo>
                  <a:close/>
                  <a:moveTo>
                    <a:pt x="428245" y="92947"/>
                  </a:moveTo>
                  <a:cubicBezTo>
                    <a:pt x="434303" y="95337"/>
                    <a:pt x="440360" y="97726"/>
                    <a:pt x="446503" y="100116"/>
                  </a:cubicBezTo>
                  <a:cubicBezTo>
                    <a:pt x="447527" y="104384"/>
                    <a:pt x="448466" y="108736"/>
                    <a:pt x="449489" y="113004"/>
                  </a:cubicBezTo>
                  <a:cubicBezTo>
                    <a:pt x="443091" y="110614"/>
                    <a:pt x="436606" y="108224"/>
                    <a:pt x="430208" y="105834"/>
                  </a:cubicBezTo>
                  <a:cubicBezTo>
                    <a:pt x="429610" y="101567"/>
                    <a:pt x="428928" y="97214"/>
                    <a:pt x="428331" y="92947"/>
                  </a:cubicBezTo>
                  <a:close/>
                  <a:moveTo>
                    <a:pt x="424748" y="103872"/>
                  </a:moveTo>
                  <a:cubicBezTo>
                    <a:pt x="420482" y="102335"/>
                    <a:pt x="416301" y="100714"/>
                    <a:pt x="412035" y="99177"/>
                  </a:cubicBezTo>
                  <a:lnTo>
                    <a:pt x="393009" y="92179"/>
                  </a:lnTo>
                  <a:cubicBezTo>
                    <a:pt x="392156" y="87741"/>
                    <a:pt x="391388" y="83302"/>
                    <a:pt x="390621" y="78864"/>
                  </a:cubicBezTo>
                  <a:cubicBezTo>
                    <a:pt x="397787" y="81425"/>
                    <a:pt x="404954" y="84071"/>
                    <a:pt x="412120" y="86716"/>
                  </a:cubicBezTo>
                  <a:cubicBezTo>
                    <a:pt x="415960" y="88167"/>
                    <a:pt x="419799" y="89618"/>
                    <a:pt x="423639" y="91155"/>
                  </a:cubicBezTo>
                  <a:cubicBezTo>
                    <a:pt x="424065" y="95422"/>
                    <a:pt x="424406" y="99604"/>
                    <a:pt x="424833" y="103872"/>
                  </a:cubicBezTo>
                  <a:close/>
                  <a:moveTo>
                    <a:pt x="499656" y="132463"/>
                  </a:moveTo>
                  <a:cubicBezTo>
                    <a:pt x="499656" y="132463"/>
                    <a:pt x="499656" y="132463"/>
                    <a:pt x="499656" y="132463"/>
                  </a:cubicBezTo>
                  <a:lnTo>
                    <a:pt x="499656" y="132463"/>
                  </a:lnTo>
                  <a:cubicBezTo>
                    <a:pt x="499656" y="132463"/>
                    <a:pt x="499400" y="132378"/>
                    <a:pt x="499400" y="132378"/>
                  </a:cubicBezTo>
                  <a:lnTo>
                    <a:pt x="499229" y="132378"/>
                  </a:lnTo>
                  <a:cubicBezTo>
                    <a:pt x="499229" y="132378"/>
                    <a:pt x="499229" y="132378"/>
                    <a:pt x="499229" y="132378"/>
                  </a:cubicBezTo>
                  <a:cubicBezTo>
                    <a:pt x="495987" y="131098"/>
                    <a:pt x="492831" y="129817"/>
                    <a:pt x="489589" y="128622"/>
                  </a:cubicBezTo>
                  <a:cubicBezTo>
                    <a:pt x="489332" y="127513"/>
                    <a:pt x="489162" y="126403"/>
                    <a:pt x="488991" y="125294"/>
                  </a:cubicBezTo>
                  <a:lnTo>
                    <a:pt x="488991" y="125294"/>
                  </a:lnTo>
                  <a:cubicBezTo>
                    <a:pt x="488991" y="125294"/>
                    <a:pt x="488991" y="125294"/>
                    <a:pt x="488991" y="125294"/>
                  </a:cubicBezTo>
                  <a:lnTo>
                    <a:pt x="488991" y="125294"/>
                  </a:lnTo>
                  <a:cubicBezTo>
                    <a:pt x="488991" y="125294"/>
                    <a:pt x="488991" y="125294"/>
                    <a:pt x="488991" y="125294"/>
                  </a:cubicBezTo>
                  <a:cubicBezTo>
                    <a:pt x="488224" y="122307"/>
                    <a:pt x="487370" y="119405"/>
                    <a:pt x="486517" y="116417"/>
                  </a:cubicBezTo>
                  <a:cubicBezTo>
                    <a:pt x="490186" y="117783"/>
                    <a:pt x="493854" y="119149"/>
                    <a:pt x="497438" y="120514"/>
                  </a:cubicBezTo>
                  <a:cubicBezTo>
                    <a:pt x="498206" y="124526"/>
                    <a:pt x="498973" y="128622"/>
                    <a:pt x="499741" y="132634"/>
                  </a:cubicBezTo>
                  <a:close/>
                  <a:moveTo>
                    <a:pt x="500253" y="121368"/>
                  </a:moveTo>
                  <a:cubicBezTo>
                    <a:pt x="505287" y="123245"/>
                    <a:pt x="510235" y="125123"/>
                    <a:pt x="515269" y="127001"/>
                  </a:cubicBezTo>
                  <a:lnTo>
                    <a:pt x="516037" y="132890"/>
                  </a:lnTo>
                  <a:cubicBezTo>
                    <a:pt x="516378" y="135280"/>
                    <a:pt x="516634" y="137584"/>
                    <a:pt x="516890" y="139974"/>
                  </a:cubicBezTo>
                  <a:cubicBezTo>
                    <a:pt x="512624" y="138096"/>
                    <a:pt x="508273" y="136218"/>
                    <a:pt x="504007" y="134341"/>
                  </a:cubicBezTo>
                  <a:cubicBezTo>
                    <a:pt x="502727" y="129988"/>
                    <a:pt x="501448" y="125635"/>
                    <a:pt x="500168" y="121368"/>
                  </a:cubicBezTo>
                  <a:close/>
                  <a:moveTo>
                    <a:pt x="483190" y="125976"/>
                  </a:moveTo>
                  <a:cubicBezTo>
                    <a:pt x="479777" y="124611"/>
                    <a:pt x="476364" y="123331"/>
                    <a:pt x="472952" y="122051"/>
                  </a:cubicBezTo>
                  <a:cubicBezTo>
                    <a:pt x="471587" y="117783"/>
                    <a:pt x="470221" y="113430"/>
                    <a:pt x="468771" y="109163"/>
                  </a:cubicBezTo>
                  <a:cubicBezTo>
                    <a:pt x="472781" y="110785"/>
                    <a:pt x="476706" y="112406"/>
                    <a:pt x="480716" y="114028"/>
                  </a:cubicBezTo>
                  <a:cubicBezTo>
                    <a:pt x="481569" y="118039"/>
                    <a:pt x="482337" y="122051"/>
                    <a:pt x="483190" y="125976"/>
                  </a:cubicBezTo>
                  <a:close/>
                  <a:moveTo>
                    <a:pt x="466467" y="119575"/>
                  </a:moveTo>
                  <a:cubicBezTo>
                    <a:pt x="462884" y="118210"/>
                    <a:pt x="459386" y="116844"/>
                    <a:pt x="455803" y="115479"/>
                  </a:cubicBezTo>
                  <a:cubicBezTo>
                    <a:pt x="455803" y="115138"/>
                    <a:pt x="455718" y="114796"/>
                    <a:pt x="455632" y="114540"/>
                  </a:cubicBezTo>
                  <a:lnTo>
                    <a:pt x="455632" y="114540"/>
                  </a:lnTo>
                  <a:cubicBezTo>
                    <a:pt x="455632" y="114540"/>
                    <a:pt x="455632" y="114540"/>
                    <a:pt x="455632" y="114540"/>
                  </a:cubicBezTo>
                  <a:lnTo>
                    <a:pt x="455632" y="114540"/>
                  </a:lnTo>
                  <a:cubicBezTo>
                    <a:pt x="455632" y="114540"/>
                    <a:pt x="455632" y="114540"/>
                    <a:pt x="455632" y="114540"/>
                  </a:cubicBezTo>
                  <a:cubicBezTo>
                    <a:pt x="454609" y="110528"/>
                    <a:pt x="453414" y="106603"/>
                    <a:pt x="452305" y="102591"/>
                  </a:cubicBezTo>
                  <a:cubicBezTo>
                    <a:pt x="455974" y="104042"/>
                    <a:pt x="459642" y="105578"/>
                    <a:pt x="463311" y="107029"/>
                  </a:cubicBezTo>
                  <a:cubicBezTo>
                    <a:pt x="464334" y="111211"/>
                    <a:pt x="465444" y="115479"/>
                    <a:pt x="466467" y="119661"/>
                  </a:cubicBezTo>
                  <a:close/>
                  <a:moveTo>
                    <a:pt x="450343" y="117527"/>
                  </a:moveTo>
                  <a:cubicBezTo>
                    <a:pt x="451196" y="120770"/>
                    <a:pt x="451964" y="124014"/>
                    <a:pt x="452731" y="127257"/>
                  </a:cubicBezTo>
                  <a:cubicBezTo>
                    <a:pt x="445821" y="124611"/>
                    <a:pt x="438825" y="121965"/>
                    <a:pt x="431914" y="119405"/>
                  </a:cubicBezTo>
                  <a:cubicBezTo>
                    <a:pt x="431402" y="115905"/>
                    <a:pt x="430976" y="112492"/>
                    <a:pt x="430464" y="108992"/>
                  </a:cubicBezTo>
                  <a:cubicBezTo>
                    <a:pt x="437118" y="111809"/>
                    <a:pt x="443688" y="114710"/>
                    <a:pt x="450343" y="117527"/>
                  </a:cubicBezTo>
                  <a:close/>
                  <a:moveTo>
                    <a:pt x="456742" y="120258"/>
                  </a:moveTo>
                  <a:cubicBezTo>
                    <a:pt x="460410" y="121880"/>
                    <a:pt x="464164" y="123502"/>
                    <a:pt x="467833" y="125038"/>
                  </a:cubicBezTo>
                  <a:cubicBezTo>
                    <a:pt x="467833" y="125209"/>
                    <a:pt x="467918" y="125379"/>
                    <a:pt x="468003" y="125550"/>
                  </a:cubicBezTo>
                  <a:lnTo>
                    <a:pt x="468003" y="125550"/>
                  </a:lnTo>
                  <a:cubicBezTo>
                    <a:pt x="468003" y="125550"/>
                    <a:pt x="468003" y="125635"/>
                    <a:pt x="468003" y="125635"/>
                  </a:cubicBezTo>
                  <a:lnTo>
                    <a:pt x="468003" y="125635"/>
                  </a:lnTo>
                  <a:cubicBezTo>
                    <a:pt x="468003" y="125635"/>
                    <a:pt x="468003" y="125721"/>
                    <a:pt x="468003" y="125721"/>
                  </a:cubicBezTo>
                  <a:cubicBezTo>
                    <a:pt x="468857" y="128452"/>
                    <a:pt x="469709" y="131183"/>
                    <a:pt x="470563" y="133914"/>
                  </a:cubicBezTo>
                  <a:cubicBezTo>
                    <a:pt x="466553" y="132378"/>
                    <a:pt x="462543" y="130756"/>
                    <a:pt x="458448" y="129220"/>
                  </a:cubicBezTo>
                  <a:cubicBezTo>
                    <a:pt x="457851" y="126147"/>
                    <a:pt x="457254" y="123160"/>
                    <a:pt x="456656" y="120087"/>
                  </a:cubicBezTo>
                  <a:close/>
                  <a:moveTo>
                    <a:pt x="474573" y="127940"/>
                  </a:moveTo>
                  <a:cubicBezTo>
                    <a:pt x="477986" y="129391"/>
                    <a:pt x="481398" y="130927"/>
                    <a:pt x="484896" y="132378"/>
                  </a:cubicBezTo>
                  <a:cubicBezTo>
                    <a:pt x="485579" y="135023"/>
                    <a:pt x="486346" y="137755"/>
                    <a:pt x="487029" y="140400"/>
                  </a:cubicBezTo>
                  <a:cubicBezTo>
                    <a:pt x="483531" y="139035"/>
                    <a:pt x="480118" y="137669"/>
                    <a:pt x="476620" y="136304"/>
                  </a:cubicBezTo>
                  <a:cubicBezTo>
                    <a:pt x="475938" y="133487"/>
                    <a:pt x="475255" y="130671"/>
                    <a:pt x="474573" y="127940"/>
                  </a:cubicBezTo>
                  <a:close/>
                  <a:moveTo>
                    <a:pt x="498376" y="115138"/>
                  </a:moveTo>
                  <a:cubicBezTo>
                    <a:pt x="498120" y="114369"/>
                    <a:pt x="497864" y="113516"/>
                    <a:pt x="497694" y="112748"/>
                  </a:cubicBezTo>
                  <a:lnTo>
                    <a:pt x="496840" y="109845"/>
                  </a:lnTo>
                  <a:cubicBezTo>
                    <a:pt x="511089" y="115308"/>
                    <a:pt x="525422" y="120599"/>
                    <a:pt x="539755" y="125976"/>
                  </a:cubicBezTo>
                  <a:cubicBezTo>
                    <a:pt x="540352" y="128708"/>
                    <a:pt x="540864" y="131439"/>
                    <a:pt x="541462" y="134256"/>
                  </a:cubicBezTo>
                  <a:cubicBezTo>
                    <a:pt x="527213" y="127684"/>
                    <a:pt x="512880" y="121282"/>
                    <a:pt x="498376" y="115138"/>
                  </a:cubicBezTo>
                  <a:close/>
                  <a:moveTo>
                    <a:pt x="495987" y="113089"/>
                  </a:moveTo>
                  <a:cubicBezTo>
                    <a:pt x="495987" y="113089"/>
                    <a:pt x="496158" y="113857"/>
                    <a:pt x="496244" y="114284"/>
                  </a:cubicBezTo>
                  <a:cubicBezTo>
                    <a:pt x="492916" y="112918"/>
                    <a:pt x="489589" y="111467"/>
                    <a:pt x="486261" y="110102"/>
                  </a:cubicBezTo>
                  <a:lnTo>
                    <a:pt x="486261" y="110102"/>
                  </a:lnTo>
                  <a:cubicBezTo>
                    <a:pt x="486261" y="110102"/>
                    <a:pt x="486091" y="110102"/>
                    <a:pt x="486091" y="110102"/>
                  </a:cubicBezTo>
                  <a:lnTo>
                    <a:pt x="485920" y="110102"/>
                  </a:lnTo>
                  <a:cubicBezTo>
                    <a:pt x="485920" y="110102"/>
                    <a:pt x="485920" y="110102"/>
                    <a:pt x="485920" y="110102"/>
                  </a:cubicBezTo>
                  <a:cubicBezTo>
                    <a:pt x="485408" y="109931"/>
                    <a:pt x="484811" y="109675"/>
                    <a:pt x="484299" y="109504"/>
                  </a:cubicBezTo>
                  <a:cubicBezTo>
                    <a:pt x="483787" y="107883"/>
                    <a:pt x="483275" y="106261"/>
                    <a:pt x="482763" y="104725"/>
                  </a:cubicBezTo>
                  <a:cubicBezTo>
                    <a:pt x="486944" y="106346"/>
                    <a:pt x="491039" y="107883"/>
                    <a:pt x="495219" y="109504"/>
                  </a:cubicBezTo>
                  <a:lnTo>
                    <a:pt x="495987" y="113260"/>
                  </a:lnTo>
                  <a:close/>
                  <a:moveTo>
                    <a:pt x="461946" y="101396"/>
                  </a:moveTo>
                  <a:cubicBezTo>
                    <a:pt x="458277" y="100116"/>
                    <a:pt x="454609" y="98836"/>
                    <a:pt x="450940" y="97641"/>
                  </a:cubicBezTo>
                  <a:cubicBezTo>
                    <a:pt x="450172" y="95166"/>
                    <a:pt x="449404" y="92691"/>
                    <a:pt x="448636" y="90215"/>
                  </a:cubicBezTo>
                  <a:cubicBezTo>
                    <a:pt x="452561" y="91923"/>
                    <a:pt x="456485" y="93630"/>
                    <a:pt x="460410" y="95337"/>
                  </a:cubicBezTo>
                  <a:cubicBezTo>
                    <a:pt x="460922" y="97385"/>
                    <a:pt x="461434" y="99348"/>
                    <a:pt x="461946" y="101396"/>
                  </a:cubicBezTo>
                  <a:close/>
                  <a:moveTo>
                    <a:pt x="443432" y="87911"/>
                  </a:moveTo>
                  <a:cubicBezTo>
                    <a:pt x="444114" y="90557"/>
                    <a:pt x="444712" y="93118"/>
                    <a:pt x="445394" y="95763"/>
                  </a:cubicBezTo>
                  <a:cubicBezTo>
                    <a:pt x="439507" y="93800"/>
                    <a:pt x="433706" y="91923"/>
                    <a:pt x="427819" y="90045"/>
                  </a:cubicBezTo>
                  <a:cubicBezTo>
                    <a:pt x="427307" y="86802"/>
                    <a:pt x="426881" y="83644"/>
                    <a:pt x="426369" y="80401"/>
                  </a:cubicBezTo>
                  <a:cubicBezTo>
                    <a:pt x="432085" y="82876"/>
                    <a:pt x="437716" y="85436"/>
                    <a:pt x="443432" y="87911"/>
                  </a:cubicBezTo>
                  <a:close/>
                  <a:moveTo>
                    <a:pt x="423297" y="88594"/>
                  </a:moveTo>
                  <a:cubicBezTo>
                    <a:pt x="419714" y="87484"/>
                    <a:pt x="416045" y="86290"/>
                    <a:pt x="412462" y="85180"/>
                  </a:cubicBezTo>
                  <a:cubicBezTo>
                    <a:pt x="405124" y="82876"/>
                    <a:pt x="397787" y="80656"/>
                    <a:pt x="390450" y="78437"/>
                  </a:cubicBezTo>
                  <a:cubicBezTo>
                    <a:pt x="390279" y="77499"/>
                    <a:pt x="390109" y="76560"/>
                    <a:pt x="389938" y="75621"/>
                  </a:cubicBezTo>
                  <a:cubicBezTo>
                    <a:pt x="389341" y="72122"/>
                    <a:pt x="388744" y="68623"/>
                    <a:pt x="389085" y="65123"/>
                  </a:cubicBezTo>
                  <a:cubicBezTo>
                    <a:pt x="389085" y="64782"/>
                    <a:pt x="389085" y="64441"/>
                    <a:pt x="389170" y="64099"/>
                  </a:cubicBezTo>
                  <a:lnTo>
                    <a:pt x="399323" y="68537"/>
                  </a:lnTo>
                  <a:cubicBezTo>
                    <a:pt x="407002" y="71951"/>
                    <a:pt x="414680" y="75279"/>
                    <a:pt x="422359" y="78694"/>
                  </a:cubicBezTo>
                  <a:cubicBezTo>
                    <a:pt x="422615" y="82022"/>
                    <a:pt x="422956" y="85351"/>
                    <a:pt x="423297" y="88594"/>
                  </a:cubicBezTo>
                  <a:close/>
                  <a:moveTo>
                    <a:pt x="383795" y="89362"/>
                  </a:moveTo>
                  <a:lnTo>
                    <a:pt x="389938" y="91923"/>
                  </a:lnTo>
                  <a:cubicBezTo>
                    <a:pt x="390365" y="96019"/>
                    <a:pt x="390791" y="100202"/>
                    <a:pt x="391303" y="104298"/>
                  </a:cubicBezTo>
                  <a:lnTo>
                    <a:pt x="379785" y="100031"/>
                  </a:lnTo>
                  <a:lnTo>
                    <a:pt x="383795" y="89362"/>
                  </a:lnTo>
                  <a:close/>
                  <a:moveTo>
                    <a:pt x="393095" y="93288"/>
                  </a:moveTo>
                  <a:lnTo>
                    <a:pt x="411523" y="100969"/>
                  </a:lnTo>
                  <a:cubicBezTo>
                    <a:pt x="416045" y="102847"/>
                    <a:pt x="420482" y="104810"/>
                    <a:pt x="424918" y="106688"/>
                  </a:cubicBezTo>
                  <a:cubicBezTo>
                    <a:pt x="425260" y="110187"/>
                    <a:pt x="425601" y="113686"/>
                    <a:pt x="425942" y="117186"/>
                  </a:cubicBezTo>
                  <a:cubicBezTo>
                    <a:pt x="420908" y="115308"/>
                    <a:pt x="415874" y="113430"/>
                    <a:pt x="410841" y="111553"/>
                  </a:cubicBezTo>
                  <a:lnTo>
                    <a:pt x="395313" y="105834"/>
                  </a:lnTo>
                  <a:cubicBezTo>
                    <a:pt x="394545" y="101652"/>
                    <a:pt x="393777" y="97470"/>
                    <a:pt x="392924" y="93203"/>
                  </a:cubicBezTo>
                  <a:close/>
                  <a:moveTo>
                    <a:pt x="461690" y="147484"/>
                  </a:moveTo>
                  <a:cubicBezTo>
                    <a:pt x="461007" y="143132"/>
                    <a:pt x="460239" y="138693"/>
                    <a:pt x="459471" y="134341"/>
                  </a:cubicBezTo>
                  <a:cubicBezTo>
                    <a:pt x="463823" y="136218"/>
                    <a:pt x="468174" y="138096"/>
                    <a:pt x="472525" y="140059"/>
                  </a:cubicBezTo>
                  <a:cubicBezTo>
                    <a:pt x="474146" y="145265"/>
                    <a:pt x="475767" y="150471"/>
                    <a:pt x="477388" y="155678"/>
                  </a:cubicBezTo>
                  <a:cubicBezTo>
                    <a:pt x="472184" y="153459"/>
                    <a:pt x="467065" y="151325"/>
                    <a:pt x="461860" y="149106"/>
                  </a:cubicBezTo>
                  <a:cubicBezTo>
                    <a:pt x="461860" y="148594"/>
                    <a:pt x="461690" y="147997"/>
                    <a:pt x="461604" y="147484"/>
                  </a:cubicBezTo>
                  <a:close/>
                  <a:moveTo>
                    <a:pt x="478071" y="142449"/>
                  </a:moveTo>
                  <a:cubicBezTo>
                    <a:pt x="481654" y="143985"/>
                    <a:pt x="485237" y="145522"/>
                    <a:pt x="488820" y="147143"/>
                  </a:cubicBezTo>
                  <a:cubicBezTo>
                    <a:pt x="490100" y="152093"/>
                    <a:pt x="491380" y="157129"/>
                    <a:pt x="492574" y="162079"/>
                  </a:cubicBezTo>
                  <a:cubicBezTo>
                    <a:pt x="488820" y="160542"/>
                    <a:pt x="485152" y="158921"/>
                    <a:pt x="481398" y="157385"/>
                  </a:cubicBezTo>
                  <a:cubicBezTo>
                    <a:pt x="480374" y="152435"/>
                    <a:pt x="479265" y="147484"/>
                    <a:pt x="478071" y="142449"/>
                  </a:cubicBezTo>
                  <a:close/>
                  <a:moveTo>
                    <a:pt x="510406" y="156787"/>
                  </a:moveTo>
                  <a:cubicBezTo>
                    <a:pt x="510406" y="156787"/>
                    <a:pt x="510406" y="156787"/>
                    <a:pt x="510406" y="156787"/>
                  </a:cubicBezTo>
                  <a:cubicBezTo>
                    <a:pt x="510406" y="156787"/>
                    <a:pt x="510406" y="156787"/>
                    <a:pt x="510406" y="156787"/>
                  </a:cubicBezTo>
                  <a:cubicBezTo>
                    <a:pt x="510406" y="156787"/>
                    <a:pt x="510406" y="156787"/>
                    <a:pt x="510406" y="156787"/>
                  </a:cubicBezTo>
                  <a:cubicBezTo>
                    <a:pt x="510406" y="156787"/>
                    <a:pt x="510406" y="156787"/>
                    <a:pt x="510406" y="156787"/>
                  </a:cubicBezTo>
                  <a:cubicBezTo>
                    <a:pt x="510406" y="156531"/>
                    <a:pt x="510321" y="156360"/>
                    <a:pt x="510235" y="156105"/>
                  </a:cubicBezTo>
                  <a:cubicBezTo>
                    <a:pt x="513392" y="157385"/>
                    <a:pt x="516549" y="158665"/>
                    <a:pt x="519791" y="159946"/>
                  </a:cubicBezTo>
                  <a:cubicBezTo>
                    <a:pt x="521326" y="165578"/>
                    <a:pt x="522947" y="171126"/>
                    <a:pt x="524654" y="176673"/>
                  </a:cubicBezTo>
                  <a:cubicBezTo>
                    <a:pt x="520900" y="174966"/>
                    <a:pt x="517146" y="173260"/>
                    <a:pt x="513392" y="171553"/>
                  </a:cubicBezTo>
                  <a:cubicBezTo>
                    <a:pt x="512454" y="166688"/>
                    <a:pt x="511430" y="161737"/>
                    <a:pt x="510406" y="156873"/>
                  </a:cubicBezTo>
                  <a:close/>
                  <a:moveTo>
                    <a:pt x="580878" y="184611"/>
                  </a:moveTo>
                  <a:cubicBezTo>
                    <a:pt x="582926" y="185465"/>
                    <a:pt x="585059" y="186318"/>
                    <a:pt x="587106" y="187172"/>
                  </a:cubicBezTo>
                  <a:lnTo>
                    <a:pt x="606814" y="195365"/>
                  </a:lnTo>
                  <a:cubicBezTo>
                    <a:pt x="607241" y="198267"/>
                    <a:pt x="607582" y="201254"/>
                    <a:pt x="608094" y="204156"/>
                  </a:cubicBezTo>
                  <a:cubicBezTo>
                    <a:pt x="599306" y="199291"/>
                    <a:pt x="590519" y="194426"/>
                    <a:pt x="581731" y="189647"/>
                  </a:cubicBezTo>
                  <a:cubicBezTo>
                    <a:pt x="581475" y="187940"/>
                    <a:pt x="581134" y="186318"/>
                    <a:pt x="580878" y="184611"/>
                  </a:cubicBezTo>
                  <a:close/>
                  <a:moveTo>
                    <a:pt x="884778" y="343445"/>
                  </a:moveTo>
                  <a:cubicBezTo>
                    <a:pt x="879659" y="337044"/>
                    <a:pt x="874625" y="330642"/>
                    <a:pt x="869591" y="324241"/>
                  </a:cubicBezTo>
                  <a:cubicBezTo>
                    <a:pt x="873431" y="325863"/>
                    <a:pt x="877185" y="327569"/>
                    <a:pt x="881024" y="329191"/>
                  </a:cubicBezTo>
                  <a:lnTo>
                    <a:pt x="881024" y="329191"/>
                  </a:lnTo>
                  <a:cubicBezTo>
                    <a:pt x="881024" y="329191"/>
                    <a:pt x="881024" y="329191"/>
                    <a:pt x="881024" y="329191"/>
                  </a:cubicBezTo>
                  <a:lnTo>
                    <a:pt x="881024" y="329191"/>
                  </a:lnTo>
                  <a:cubicBezTo>
                    <a:pt x="881024" y="329191"/>
                    <a:pt x="881024" y="329191"/>
                    <a:pt x="881024" y="329191"/>
                  </a:cubicBezTo>
                  <a:cubicBezTo>
                    <a:pt x="883157" y="330045"/>
                    <a:pt x="885290" y="330984"/>
                    <a:pt x="887508" y="331837"/>
                  </a:cubicBezTo>
                  <a:cubicBezTo>
                    <a:pt x="896466" y="342250"/>
                    <a:pt x="905510" y="352577"/>
                    <a:pt x="914554" y="362818"/>
                  </a:cubicBezTo>
                  <a:cubicBezTo>
                    <a:pt x="907217" y="359490"/>
                    <a:pt x="899794" y="356076"/>
                    <a:pt x="892371" y="352833"/>
                  </a:cubicBezTo>
                  <a:cubicBezTo>
                    <a:pt x="889811" y="349675"/>
                    <a:pt x="887167" y="346517"/>
                    <a:pt x="884607" y="343359"/>
                  </a:cubicBezTo>
                  <a:close/>
                  <a:moveTo>
                    <a:pt x="897064" y="335763"/>
                  </a:moveTo>
                  <a:cubicBezTo>
                    <a:pt x="904657" y="338921"/>
                    <a:pt x="912335" y="341993"/>
                    <a:pt x="919929" y="345151"/>
                  </a:cubicBezTo>
                  <a:cubicBezTo>
                    <a:pt x="926157" y="351980"/>
                    <a:pt x="932470" y="358807"/>
                    <a:pt x="938784" y="365721"/>
                  </a:cubicBezTo>
                  <a:lnTo>
                    <a:pt x="951240" y="379376"/>
                  </a:lnTo>
                  <a:lnTo>
                    <a:pt x="933665" y="370158"/>
                  </a:lnTo>
                  <a:cubicBezTo>
                    <a:pt x="933665" y="370158"/>
                    <a:pt x="933409" y="370329"/>
                    <a:pt x="933579" y="370415"/>
                  </a:cubicBezTo>
                  <a:lnTo>
                    <a:pt x="943988" y="376389"/>
                  </a:lnTo>
                  <a:cubicBezTo>
                    <a:pt x="935968" y="372634"/>
                    <a:pt x="927863" y="368878"/>
                    <a:pt x="919758" y="365208"/>
                  </a:cubicBezTo>
                  <a:cubicBezTo>
                    <a:pt x="912250" y="355393"/>
                    <a:pt x="904742" y="345578"/>
                    <a:pt x="897149" y="335763"/>
                  </a:cubicBezTo>
                  <a:close/>
                  <a:moveTo>
                    <a:pt x="952008" y="379803"/>
                  </a:moveTo>
                  <a:lnTo>
                    <a:pt x="940149" y="364696"/>
                  </a:lnTo>
                  <a:cubicBezTo>
                    <a:pt x="935883" y="359234"/>
                    <a:pt x="931617" y="353686"/>
                    <a:pt x="927266" y="348224"/>
                  </a:cubicBezTo>
                  <a:cubicBezTo>
                    <a:pt x="935115" y="351467"/>
                    <a:pt x="943050" y="354710"/>
                    <a:pt x="950899" y="357954"/>
                  </a:cubicBezTo>
                  <a:cubicBezTo>
                    <a:pt x="951496" y="358722"/>
                    <a:pt x="952093" y="359490"/>
                    <a:pt x="952776" y="360258"/>
                  </a:cubicBezTo>
                  <a:cubicBezTo>
                    <a:pt x="952776" y="360258"/>
                    <a:pt x="952776" y="360258"/>
                    <a:pt x="952776" y="360258"/>
                  </a:cubicBezTo>
                  <a:cubicBezTo>
                    <a:pt x="952776" y="360258"/>
                    <a:pt x="952776" y="360258"/>
                    <a:pt x="952776" y="360258"/>
                  </a:cubicBezTo>
                  <a:cubicBezTo>
                    <a:pt x="952776" y="360258"/>
                    <a:pt x="952776" y="360258"/>
                    <a:pt x="952776" y="360258"/>
                  </a:cubicBezTo>
                  <a:cubicBezTo>
                    <a:pt x="952776" y="360258"/>
                    <a:pt x="952776" y="360258"/>
                    <a:pt x="952776" y="360258"/>
                  </a:cubicBezTo>
                  <a:cubicBezTo>
                    <a:pt x="953288" y="360770"/>
                    <a:pt x="953799" y="361368"/>
                    <a:pt x="954226" y="361880"/>
                  </a:cubicBezTo>
                  <a:lnTo>
                    <a:pt x="945353" y="357100"/>
                  </a:lnTo>
                  <a:cubicBezTo>
                    <a:pt x="945353" y="357100"/>
                    <a:pt x="945097" y="357271"/>
                    <a:pt x="945268" y="357356"/>
                  </a:cubicBezTo>
                  <a:lnTo>
                    <a:pt x="955677" y="363501"/>
                  </a:lnTo>
                  <a:cubicBezTo>
                    <a:pt x="964208" y="372805"/>
                    <a:pt x="972911" y="381936"/>
                    <a:pt x="981613" y="391154"/>
                  </a:cubicBezTo>
                  <a:lnTo>
                    <a:pt x="986988" y="396872"/>
                  </a:lnTo>
                  <a:cubicBezTo>
                    <a:pt x="981613" y="394312"/>
                    <a:pt x="976323" y="391752"/>
                    <a:pt x="970948" y="389191"/>
                  </a:cubicBezTo>
                  <a:cubicBezTo>
                    <a:pt x="967024" y="387313"/>
                    <a:pt x="963185" y="385521"/>
                    <a:pt x="959260" y="383643"/>
                  </a:cubicBezTo>
                  <a:lnTo>
                    <a:pt x="951923" y="379803"/>
                  </a:lnTo>
                  <a:close/>
                  <a:moveTo>
                    <a:pt x="988865" y="398836"/>
                  </a:moveTo>
                  <a:lnTo>
                    <a:pt x="989292" y="399348"/>
                  </a:lnTo>
                  <a:cubicBezTo>
                    <a:pt x="988183" y="398750"/>
                    <a:pt x="986988" y="398153"/>
                    <a:pt x="985879" y="397555"/>
                  </a:cubicBezTo>
                  <a:cubicBezTo>
                    <a:pt x="986903" y="397982"/>
                    <a:pt x="987841" y="398409"/>
                    <a:pt x="988865" y="398836"/>
                  </a:cubicBezTo>
                  <a:close/>
                  <a:moveTo>
                    <a:pt x="1090563" y="459262"/>
                  </a:moveTo>
                  <a:cubicBezTo>
                    <a:pt x="1091672" y="460543"/>
                    <a:pt x="1092696" y="461908"/>
                    <a:pt x="1093805" y="463188"/>
                  </a:cubicBezTo>
                  <a:cubicBezTo>
                    <a:pt x="1098071" y="468309"/>
                    <a:pt x="1102337" y="473345"/>
                    <a:pt x="1106688" y="478381"/>
                  </a:cubicBezTo>
                  <a:cubicBezTo>
                    <a:pt x="1106688" y="478381"/>
                    <a:pt x="1106944" y="478295"/>
                    <a:pt x="1106859" y="478210"/>
                  </a:cubicBezTo>
                  <a:cubicBezTo>
                    <a:pt x="1102934" y="472918"/>
                    <a:pt x="1099095" y="467541"/>
                    <a:pt x="1095256" y="462164"/>
                  </a:cubicBezTo>
                  <a:cubicBezTo>
                    <a:pt x="1095085" y="461908"/>
                    <a:pt x="1094914" y="461652"/>
                    <a:pt x="1094658" y="461396"/>
                  </a:cubicBezTo>
                  <a:cubicBezTo>
                    <a:pt x="1101142" y="464810"/>
                    <a:pt x="1107712" y="468224"/>
                    <a:pt x="1114196" y="471638"/>
                  </a:cubicBezTo>
                  <a:cubicBezTo>
                    <a:pt x="1115732" y="476076"/>
                    <a:pt x="1117182" y="480514"/>
                    <a:pt x="1118632" y="484952"/>
                  </a:cubicBezTo>
                  <a:cubicBezTo>
                    <a:pt x="1115390" y="484013"/>
                    <a:pt x="1112148" y="483160"/>
                    <a:pt x="1108907" y="482306"/>
                  </a:cubicBezTo>
                  <a:lnTo>
                    <a:pt x="1108907" y="482306"/>
                  </a:lnTo>
                  <a:cubicBezTo>
                    <a:pt x="1108907" y="482306"/>
                    <a:pt x="1108650" y="482306"/>
                    <a:pt x="1108650" y="482306"/>
                  </a:cubicBezTo>
                  <a:lnTo>
                    <a:pt x="1108395" y="482306"/>
                  </a:lnTo>
                  <a:cubicBezTo>
                    <a:pt x="1108395" y="482306"/>
                    <a:pt x="1108395" y="482306"/>
                    <a:pt x="1108395" y="482306"/>
                  </a:cubicBezTo>
                  <a:cubicBezTo>
                    <a:pt x="1104385" y="481368"/>
                    <a:pt x="1100460" y="480514"/>
                    <a:pt x="1096450" y="479575"/>
                  </a:cubicBezTo>
                  <a:cubicBezTo>
                    <a:pt x="1094232" y="474881"/>
                    <a:pt x="1092099" y="470187"/>
                    <a:pt x="1089795" y="465578"/>
                  </a:cubicBezTo>
                  <a:cubicBezTo>
                    <a:pt x="1088345" y="462591"/>
                    <a:pt x="1086895" y="459604"/>
                    <a:pt x="1085444" y="456702"/>
                  </a:cubicBezTo>
                  <a:cubicBezTo>
                    <a:pt x="1087150" y="457556"/>
                    <a:pt x="1088857" y="458494"/>
                    <a:pt x="1090563" y="459433"/>
                  </a:cubicBezTo>
                  <a:close/>
                  <a:moveTo>
                    <a:pt x="1125714" y="492292"/>
                  </a:moveTo>
                  <a:cubicBezTo>
                    <a:pt x="1134502" y="494426"/>
                    <a:pt x="1143204" y="496645"/>
                    <a:pt x="1151906" y="498864"/>
                  </a:cubicBezTo>
                  <a:cubicBezTo>
                    <a:pt x="1152077" y="498864"/>
                    <a:pt x="1152247" y="498949"/>
                    <a:pt x="1152418" y="499035"/>
                  </a:cubicBezTo>
                  <a:lnTo>
                    <a:pt x="1160182" y="509277"/>
                  </a:lnTo>
                  <a:cubicBezTo>
                    <a:pt x="1150114" y="507399"/>
                    <a:pt x="1140133" y="505521"/>
                    <a:pt x="1130065" y="503643"/>
                  </a:cubicBezTo>
                  <a:cubicBezTo>
                    <a:pt x="1128615" y="499888"/>
                    <a:pt x="1127164" y="496047"/>
                    <a:pt x="1125714" y="492292"/>
                  </a:cubicBezTo>
                  <a:close/>
                  <a:moveTo>
                    <a:pt x="1154210" y="499461"/>
                  </a:moveTo>
                  <a:cubicBezTo>
                    <a:pt x="1161974" y="501510"/>
                    <a:pt x="1169737" y="503643"/>
                    <a:pt x="1177416" y="505777"/>
                  </a:cubicBezTo>
                  <a:cubicBezTo>
                    <a:pt x="1179293" y="508337"/>
                    <a:pt x="1181255" y="510898"/>
                    <a:pt x="1183132" y="513459"/>
                  </a:cubicBezTo>
                  <a:lnTo>
                    <a:pt x="1168202" y="510727"/>
                  </a:lnTo>
                  <a:cubicBezTo>
                    <a:pt x="1165642" y="510215"/>
                    <a:pt x="1163168" y="509789"/>
                    <a:pt x="1160609" y="509277"/>
                  </a:cubicBezTo>
                  <a:lnTo>
                    <a:pt x="1154125" y="499376"/>
                  </a:lnTo>
                  <a:close/>
                  <a:moveTo>
                    <a:pt x="1182535" y="507228"/>
                  </a:moveTo>
                  <a:cubicBezTo>
                    <a:pt x="1186972" y="508508"/>
                    <a:pt x="1191323" y="509789"/>
                    <a:pt x="1195760" y="511069"/>
                  </a:cubicBezTo>
                  <a:cubicBezTo>
                    <a:pt x="1196954" y="512861"/>
                    <a:pt x="1198148" y="514654"/>
                    <a:pt x="1199343" y="516446"/>
                  </a:cubicBezTo>
                  <a:lnTo>
                    <a:pt x="1187142" y="514226"/>
                  </a:lnTo>
                  <a:cubicBezTo>
                    <a:pt x="1185607" y="511922"/>
                    <a:pt x="1184071" y="509532"/>
                    <a:pt x="1182535" y="507228"/>
                  </a:cubicBezTo>
                  <a:close/>
                  <a:moveTo>
                    <a:pt x="1194138" y="508679"/>
                  </a:moveTo>
                  <a:cubicBezTo>
                    <a:pt x="1189531" y="507058"/>
                    <a:pt x="1184924" y="505521"/>
                    <a:pt x="1180317" y="503985"/>
                  </a:cubicBezTo>
                  <a:cubicBezTo>
                    <a:pt x="1176733" y="498523"/>
                    <a:pt x="1173065" y="493146"/>
                    <a:pt x="1169396" y="487683"/>
                  </a:cubicBezTo>
                  <a:lnTo>
                    <a:pt x="1178440" y="492292"/>
                  </a:lnTo>
                  <a:cubicBezTo>
                    <a:pt x="1180829" y="493487"/>
                    <a:pt x="1183218" y="494682"/>
                    <a:pt x="1185521" y="495877"/>
                  </a:cubicBezTo>
                  <a:cubicBezTo>
                    <a:pt x="1188337" y="500144"/>
                    <a:pt x="1191152" y="504412"/>
                    <a:pt x="1194053" y="508679"/>
                  </a:cubicBezTo>
                  <a:close/>
                  <a:moveTo>
                    <a:pt x="1179123" y="490585"/>
                  </a:moveTo>
                  <a:lnTo>
                    <a:pt x="1168458" y="486147"/>
                  </a:lnTo>
                  <a:cubicBezTo>
                    <a:pt x="1165642" y="481965"/>
                    <a:pt x="1162742" y="477783"/>
                    <a:pt x="1159926" y="473601"/>
                  </a:cubicBezTo>
                  <a:cubicBezTo>
                    <a:pt x="1163424" y="475308"/>
                    <a:pt x="1166922" y="476929"/>
                    <a:pt x="1170420" y="478636"/>
                  </a:cubicBezTo>
                  <a:lnTo>
                    <a:pt x="1176733" y="481624"/>
                  </a:lnTo>
                  <a:cubicBezTo>
                    <a:pt x="1178525" y="484525"/>
                    <a:pt x="1180317" y="487427"/>
                    <a:pt x="1182023" y="490329"/>
                  </a:cubicBezTo>
                  <a:lnTo>
                    <a:pt x="1182023" y="490329"/>
                  </a:lnTo>
                  <a:cubicBezTo>
                    <a:pt x="1182023" y="490329"/>
                    <a:pt x="1182023" y="490329"/>
                    <a:pt x="1182023" y="490329"/>
                  </a:cubicBezTo>
                  <a:lnTo>
                    <a:pt x="1182023" y="490329"/>
                  </a:lnTo>
                  <a:cubicBezTo>
                    <a:pt x="1182023" y="490329"/>
                    <a:pt x="1182023" y="490329"/>
                    <a:pt x="1182023" y="490329"/>
                  </a:cubicBezTo>
                  <a:cubicBezTo>
                    <a:pt x="1182450" y="491012"/>
                    <a:pt x="1182877" y="491609"/>
                    <a:pt x="1183303" y="492207"/>
                  </a:cubicBezTo>
                  <a:cubicBezTo>
                    <a:pt x="1181938" y="491609"/>
                    <a:pt x="1180487" y="491012"/>
                    <a:pt x="1179123" y="490500"/>
                  </a:cubicBezTo>
                  <a:close/>
                  <a:moveTo>
                    <a:pt x="1186972" y="487427"/>
                  </a:moveTo>
                  <a:lnTo>
                    <a:pt x="1186972" y="487427"/>
                  </a:lnTo>
                  <a:cubicBezTo>
                    <a:pt x="1186972" y="487427"/>
                    <a:pt x="1186886" y="487257"/>
                    <a:pt x="1186886" y="487257"/>
                  </a:cubicBezTo>
                  <a:lnTo>
                    <a:pt x="1186886" y="487086"/>
                  </a:lnTo>
                  <a:cubicBezTo>
                    <a:pt x="1186886" y="487086"/>
                    <a:pt x="1186801" y="487086"/>
                    <a:pt x="1186801" y="487086"/>
                  </a:cubicBezTo>
                  <a:cubicBezTo>
                    <a:pt x="1186631" y="486745"/>
                    <a:pt x="1186374" y="486488"/>
                    <a:pt x="1186204" y="486147"/>
                  </a:cubicBezTo>
                  <a:lnTo>
                    <a:pt x="1205315" y="495279"/>
                  </a:lnTo>
                  <a:cubicBezTo>
                    <a:pt x="1205315" y="495279"/>
                    <a:pt x="1205571" y="495109"/>
                    <a:pt x="1205400" y="495023"/>
                  </a:cubicBezTo>
                  <a:lnTo>
                    <a:pt x="1192347" y="488195"/>
                  </a:lnTo>
                  <a:cubicBezTo>
                    <a:pt x="1197892" y="490841"/>
                    <a:pt x="1203438" y="493401"/>
                    <a:pt x="1209069" y="495962"/>
                  </a:cubicBezTo>
                  <a:cubicBezTo>
                    <a:pt x="1211714" y="499461"/>
                    <a:pt x="1214359" y="502876"/>
                    <a:pt x="1217003" y="506289"/>
                  </a:cubicBezTo>
                  <a:cubicBezTo>
                    <a:pt x="1208727" y="502790"/>
                    <a:pt x="1200452" y="499376"/>
                    <a:pt x="1192176" y="495962"/>
                  </a:cubicBezTo>
                  <a:cubicBezTo>
                    <a:pt x="1190470" y="493060"/>
                    <a:pt x="1188763" y="490244"/>
                    <a:pt x="1186972" y="487342"/>
                  </a:cubicBezTo>
                  <a:close/>
                  <a:moveTo>
                    <a:pt x="1244305" y="511581"/>
                  </a:moveTo>
                  <a:cubicBezTo>
                    <a:pt x="1249338" y="513630"/>
                    <a:pt x="1254287" y="515678"/>
                    <a:pt x="1259320" y="517726"/>
                  </a:cubicBezTo>
                  <a:cubicBezTo>
                    <a:pt x="1262990" y="522506"/>
                    <a:pt x="1266658" y="527200"/>
                    <a:pt x="1270412" y="531979"/>
                  </a:cubicBezTo>
                  <a:cubicBezTo>
                    <a:pt x="1264269" y="528821"/>
                    <a:pt x="1258126" y="525749"/>
                    <a:pt x="1251898" y="522591"/>
                  </a:cubicBezTo>
                  <a:cubicBezTo>
                    <a:pt x="1249338" y="518921"/>
                    <a:pt x="1246864" y="515251"/>
                    <a:pt x="1244305" y="511581"/>
                  </a:cubicBezTo>
                  <a:close/>
                  <a:moveTo>
                    <a:pt x="1274166" y="536759"/>
                  </a:moveTo>
                  <a:cubicBezTo>
                    <a:pt x="1279114" y="543074"/>
                    <a:pt x="1284148" y="549390"/>
                    <a:pt x="1289097" y="555621"/>
                  </a:cubicBezTo>
                  <a:lnTo>
                    <a:pt x="1301126" y="570898"/>
                  </a:lnTo>
                  <a:cubicBezTo>
                    <a:pt x="1301126" y="570898"/>
                    <a:pt x="1301382" y="570898"/>
                    <a:pt x="1301297" y="570727"/>
                  </a:cubicBezTo>
                  <a:lnTo>
                    <a:pt x="1290547" y="554682"/>
                  </a:lnTo>
                  <a:cubicBezTo>
                    <a:pt x="1287134" y="549561"/>
                    <a:pt x="1283722" y="544355"/>
                    <a:pt x="1280309" y="539234"/>
                  </a:cubicBezTo>
                  <a:cubicBezTo>
                    <a:pt x="1281674" y="539746"/>
                    <a:pt x="1282953" y="540343"/>
                    <a:pt x="1284319" y="540855"/>
                  </a:cubicBezTo>
                  <a:lnTo>
                    <a:pt x="1303515" y="548878"/>
                  </a:lnTo>
                  <a:cubicBezTo>
                    <a:pt x="1303515" y="548878"/>
                    <a:pt x="1303686" y="548708"/>
                    <a:pt x="1303600" y="548622"/>
                  </a:cubicBezTo>
                  <a:lnTo>
                    <a:pt x="1285172" y="539319"/>
                  </a:lnTo>
                  <a:cubicBezTo>
                    <a:pt x="1282783" y="538124"/>
                    <a:pt x="1280479" y="536929"/>
                    <a:pt x="1278090" y="535734"/>
                  </a:cubicBezTo>
                  <a:cubicBezTo>
                    <a:pt x="1274934" y="530955"/>
                    <a:pt x="1271692" y="526090"/>
                    <a:pt x="1268449" y="521311"/>
                  </a:cubicBezTo>
                  <a:cubicBezTo>
                    <a:pt x="1273910" y="523530"/>
                    <a:pt x="1279370" y="525749"/>
                    <a:pt x="1284831" y="527968"/>
                  </a:cubicBezTo>
                  <a:cubicBezTo>
                    <a:pt x="1294386" y="538551"/>
                    <a:pt x="1304283" y="549049"/>
                    <a:pt x="1314094" y="559376"/>
                  </a:cubicBezTo>
                  <a:lnTo>
                    <a:pt x="1324418" y="570301"/>
                  </a:lnTo>
                  <a:cubicBezTo>
                    <a:pt x="1312985" y="572264"/>
                    <a:pt x="1301467" y="574312"/>
                    <a:pt x="1290035" y="576275"/>
                  </a:cubicBezTo>
                  <a:lnTo>
                    <a:pt x="1277152" y="558693"/>
                  </a:lnTo>
                  <a:cubicBezTo>
                    <a:pt x="1270241" y="549049"/>
                    <a:pt x="1263416" y="539319"/>
                    <a:pt x="1256676" y="529504"/>
                  </a:cubicBezTo>
                  <a:cubicBezTo>
                    <a:pt x="1262478" y="531894"/>
                    <a:pt x="1268365" y="534369"/>
                    <a:pt x="1274166" y="536759"/>
                  </a:cubicBezTo>
                  <a:close/>
                  <a:moveTo>
                    <a:pt x="1315459" y="558437"/>
                  </a:moveTo>
                  <a:cubicBezTo>
                    <a:pt x="1308463" y="549646"/>
                    <a:pt x="1301467" y="540770"/>
                    <a:pt x="1294472" y="531979"/>
                  </a:cubicBezTo>
                  <a:cubicBezTo>
                    <a:pt x="1296946" y="533003"/>
                    <a:pt x="1299420" y="534027"/>
                    <a:pt x="1301979" y="534967"/>
                  </a:cubicBezTo>
                  <a:cubicBezTo>
                    <a:pt x="1308463" y="542477"/>
                    <a:pt x="1315118" y="549817"/>
                    <a:pt x="1321773" y="557157"/>
                  </a:cubicBezTo>
                  <a:lnTo>
                    <a:pt x="1330816" y="567143"/>
                  </a:lnTo>
                  <a:cubicBezTo>
                    <a:pt x="1330816" y="567143"/>
                    <a:pt x="1331073" y="567057"/>
                    <a:pt x="1330987" y="566972"/>
                  </a:cubicBezTo>
                  <a:lnTo>
                    <a:pt x="1323138" y="556133"/>
                  </a:lnTo>
                  <a:cubicBezTo>
                    <a:pt x="1318958" y="550244"/>
                    <a:pt x="1314862" y="544355"/>
                    <a:pt x="1310767" y="538551"/>
                  </a:cubicBezTo>
                  <a:lnTo>
                    <a:pt x="1320067" y="542306"/>
                  </a:lnTo>
                  <a:cubicBezTo>
                    <a:pt x="1326636" y="550756"/>
                    <a:pt x="1333376" y="559205"/>
                    <a:pt x="1340031" y="567655"/>
                  </a:cubicBezTo>
                  <a:cubicBezTo>
                    <a:pt x="1335082" y="568509"/>
                    <a:pt x="1330134" y="569362"/>
                    <a:pt x="1325186" y="570215"/>
                  </a:cubicBezTo>
                  <a:lnTo>
                    <a:pt x="1315545" y="558437"/>
                  </a:lnTo>
                  <a:close/>
                  <a:moveTo>
                    <a:pt x="1328172" y="545635"/>
                  </a:moveTo>
                  <a:lnTo>
                    <a:pt x="1334656" y="548281"/>
                  </a:lnTo>
                  <a:cubicBezTo>
                    <a:pt x="1334656" y="548281"/>
                    <a:pt x="1334827" y="548110"/>
                    <a:pt x="1334741" y="548025"/>
                  </a:cubicBezTo>
                  <a:lnTo>
                    <a:pt x="1327574" y="544696"/>
                  </a:lnTo>
                  <a:cubicBezTo>
                    <a:pt x="1324503" y="540002"/>
                    <a:pt x="1321346" y="535308"/>
                    <a:pt x="1318190" y="530699"/>
                  </a:cubicBezTo>
                  <a:cubicBezTo>
                    <a:pt x="1322796" y="532748"/>
                    <a:pt x="1327489" y="534796"/>
                    <a:pt x="1332096" y="536929"/>
                  </a:cubicBezTo>
                  <a:cubicBezTo>
                    <a:pt x="1340202" y="546232"/>
                    <a:pt x="1348562" y="555194"/>
                    <a:pt x="1356838" y="564326"/>
                  </a:cubicBezTo>
                  <a:lnTo>
                    <a:pt x="1357180" y="564753"/>
                  </a:lnTo>
                  <a:cubicBezTo>
                    <a:pt x="1352231" y="565606"/>
                    <a:pt x="1347283" y="566460"/>
                    <a:pt x="1342420" y="567314"/>
                  </a:cubicBezTo>
                  <a:cubicBezTo>
                    <a:pt x="1337727" y="560144"/>
                    <a:pt x="1332949" y="552890"/>
                    <a:pt x="1328257" y="545720"/>
                  </a:cubicBezTo>
                  <a:close/>
                  <a:moveTo>
                    <a:pt x="1358203" y="563217"/>
                  </a:moveTo>
                  <a:cubicBezTo>
                    <a:pt x="1352999" y="555962"/>
                    <a:pt x="1347880" y="548708"/>
                    <a:pt x="1342676" y="541538"/>
                  </a:cubicBezTo>
                  <a:cubicBezTo>
                    <a:pt x="1343785" y="542050"/>
                    <a:pt x="1344894" y="542477"/>
                    <a:pt x="1346003" y="542989"/>
                  </a:cubicBezTo>
                  <a:lnTo>
                    <a:pt x="1369124" y="553316"/>
                  </a:lnTo>
                  <a:lnTo>
                    <a:pt x="1371854" y="555706"/>
                  </a:lnTo>
                  <a:cubicBezTo>
                    <a:pt x="1371854" y="555706"/>
                    <a:pt x="1372025" y="555535"/>
                    <a:pt x="1372025" y="555535"/>
                  </a:cubicBezTo>
                  <a:lnTo>
                    <a:pt x="1370745" y="553999"/>
                  </a:lnTo>
                  <a:lnTo>
                    <a:pt x="1378765" y="557584"/>
                  </a:lnTo>
                  <a:cubicBezTo>
                    <a:pt x="1378765" y="557584"/>
                    <a:pt x="1379021" y="557413"/>
                    <a:pt x="1378850" y="557328"/>
                  </a:cubicBezTo>
                  <a:lnTo>
                    <a:pt x="1369721" y="552804"/>
                  </a:lnTo>
                  <a:lnTo>
                    <a:pt x="1365541" y="547769"/>
                  </a:lnTo>
                  <a:cubicBezTo>
                    <a:pt x="1363408" y="545123"/>
                    <a:pt x="1361189" y="542392"/>
                    <a:pt x="1359056" y="539746"/>
                  </a:cubicBezTo>
                  <a:cubicBezTo>
                    <a:pt x="1360848" y="540514"/>
                    <a:pt x="1362725" y="541368"/>
                    <a:pt x="1364517" y="542136"/>
                  </a:cubicBezTo>
                  <a:lnTo>
                    <a:pt x="1386784" y="552036"/>
                  </a:lnTo>
                  <a:cubicBezTo>
                    <a:pt x="1388832" y="554085"/>
                    <a:pt x="1390880" y="556133"/>
                    <a:pt x="1392928" y="558267"/>
                  </a:cubicBezTo>
                  <a:cubicBezTo>
                    <a:pt x="1381666" y="560229"/>
                    <a:pt x="1370318" y="562192"/>
                    <a:pt x="1359056" y="564156"/>
                  </a:cubicBezTo>
                  <a:lnTo>
                    <a:pt x="1358289" y="563046"/>
                  </a:lnTo>
                  <a:close/>
                  <a:moveTo>
                    <a:pt x="1365370" y="540855"/>
                  </a:moveTo>
                  <a:cubicBezTo>
                    <a:pt x="1362214" y="539234"/>
                    <a:pt x="1359142" y="537697"/>
                    <a:pt x="1355985" y="536076"/>
                  </a:cubicBezTo>
                  <a:cubicBezTo>
                    <a:pt x="1353255" y="532662"/>
                    <a:pt x="1350525" y="529248"/>
                    <a:pt x="1347795" y="525919"/>
                  </a:cubicBezTo>
                  <a:lnTo>
                    <a:pt x="1347795" y="525919"/>
                  </a:lnTo>
                  <a:cubicBezTo>
                    <a:pt x="1347795" y="525919"/>
                    <a:pt x="1347795" y="525919"/>
                    <a:pt x="1347795" y="525919"/>
                  </a:cubicBezTo>
                  <a:lnTo>
                    <a:pt x="1347795" y="525919"/>
                  </a:lnTo>
                  <a:cubicBezTo>
                    <a:pt x="1347795" y="525919"/>
                    <a:pt x="1347795" y="525919"/>
                    <a:pt x="1347795" y="525919"/>
                  </a:cubicBezTo>
                  <a:cubicBezTo>
                    <a:pt x="1347539" y="525663"/>
                    <a:pt x="1347283" y="525407"/>
                    <a:pt x="1347027" y="525151"/>
                  </a:cubicBezTo>
                  <a:cubicBezTo>
                    <a:pt x="1355302" y="529078"/>
                    <a:pt x="1363578" y="533003"/>
                    <a:pt x="1371854" y="536929"/>
                  </a:cubicBezTo>
                  <a:cubicBezTo>
                    <a:pt x="1376376" y="541709"/>
                    <a:pt x="1380983" y="546488"/>
                    <a:pt x="1385676" y="551183"/>
                  </a:cubicBezTo>
                  <a:lnTo>
                    <a:pt x="1365541" y="541026"/>
                  </a:lnTo>
                  <a:close/>
                  <a:moveTo>
                    <a:pt x="1337471" y="515763"/>
                  </a:moveTo>
                  <a:cubicBezTo>
                    <a:pt x="1335338" y="513714"/>
                    <a:pt x="1333205" y="511581"/>
                    <a:pt x="1331073" y="509447"/>
                  </a:cubicBezTo>
                  <a:cubicBezTo>
                    <a:pt x="1332694" y="510215"/>
                    <a:pt x="1334315" y="511069"/>
                    <a:pt x="1335936" y="511837"/>
                  </a:cubicBezTo>
                  <a:cubicBezTo>
                    <a:pt x="1344382" y="516019"/>
                    <a:pt x="1352743" y="520201"/>
                    <a:pt x="1361189" y="524383"/>
                  </a:cubicBezTo>
                  <a:cubicBezTo>
                    <a:pt x="1362810" y="526517"/>
                    <a:pt x="1364517" y="528650"/>
                    <a:pt x="1366223" y="530784"/>
                  </a:cubicBezTo>
                  <a:cubicBezTo>
                    <a:pt x="1356668" y="525749"/>
                    <a:pt x="1347112" y="520713"/>
                    <a:pt x="1337557" y="515763"/>
                  </a:cubicBezTo>
                  <a:close/>
                  <a:moveTo>
                    <a:pt x="1326209" y="507058"/>
                  </a:moveTo>
                  <a:cubicBezTo>
                    <a:pt x="1327319" y="508594"/>
                    <a:pt x="1328428" y="510130"/>
                    <a:pt x="1329537" y="511581"/>
                  </a:cubicBezTo>
                  <a:cubicBezTo>
                    <a:pt x="1321858" y="507655"/>
                    <a:pt x="1314265" y="503729"/>
                    <a:pt x="1306587" y="499888"/>
                  </a:cubicBezTo>
                  <a:lnTo>
                    <a:pt x="1302235" y="495109"/>
                  </a:lnTo>
                  <a:cubicBezTo>
                    <a:pt x="1310255" y="499120"/>
                    <a:pt x="1318190" y="503046"/>
                    <a:pt x="1326209" y="507058"/>
                  </a:cubicBezTo>
                  <a:lnTo>
                    <a:pt x="1326209" y="507058"/>
                  </a:lnTo>
                  <a:close/>
                  <a:moveTo>
                    <a:pt x="1304283" y="498778"/>
                  </a:moveTo>
                  <a:cubicBezTo>
                    <a:pt x="1303174" y="498181"/>
                    <a:pt x="1302064" y="497669"/>
                    <a:pt x="1300870" y="497072"/>
                  </a:cubicBezTo>
                  <a:lnTo>
                    <a:pt x="1300870" y="497072"/>
                  </a:lnTo>
                  <a:cubicBezTo>
                    <a:pt x="1300870" y="497072"/>
                    <a:pt x="1300614" y="496986"/>
                    <a:pt x="1300614" y="496986"/>
                  </a:cubicBezTo>
                  <a:lnTo>
                    <a:pt x="1300359" y="496986"/>
                  </a:lnTo>
                  <a:cubicBezTo>
                    <a:pt x="1300359" y="496986"/>
                    <a:pt x="1300359" y="496901"/>
                    <a:pt x="1300359" y="496901"/>
                  </a:cubicBezTo>
                  <a:cubicBezTo>
                    <a:pt x="1295836" y="494767"/>
                    <a:pt x="1291400" y="492719"/>
                    <a:pt x="1286878" y="490671"/>
                  </a:cubicBezTo>
                  <a:cubicBezTo>
                    <a:pt x="1286110" y="489732"/>
                    <a:pt x="1285343" y="488707"/>
                    <a:pt x="1284575" y="487769"/>
                  </a:cubicBezTo>
                  <a:lnTo>
                    <a:pt x="1282868" y="485635"/>
                  </a:lnTo>
                  <a:cubicBezTo>
                    <a:pt x="1289011" y="488707"/>
                    <a:pt x="1295068" y="491695"/>
                    <a:pt x="1301211" y="494767"/>
                  </a:cubicBezTo>
                  <a:lnTo>
                    <a:pt x="1304197" y="498864"/>
                  </a:lnTo>
                  <a:close/>
                  <a:moveTo>
                    <a:pt x="1283380" y="488793"/>
                  </a:moveTo>
                  <a:cubicBezTo>
                    <a:pt x="1283380" y="488793"/>
                    <a:pt x="1283465" y="488964"/>
                    <a:pt x="1283551" y="488964"/>
                  </a:cubicBezTo>
                  <a:cubicBezTo>
                    <a:pt x="1269388" y="482477"/>
                    <a:pt x="1255225" y="476076"/>
                    <a:pt x="1240978" y="469760"/>
                  </a:cubicBezTo>
                  <a:lnTo>
                    <a:pt x="1233811" y="461481"/>
                  </a:lnTo>
                  <a:cubicBezTo>
                    <a:pt x="1233811" y="461481"/>
                    <a:pt x="1233555" y="461567"/>
                    <a:pt x="1233640" y="461652"/>
                  </a:cubicBezTo>
                  <a:lnTo>
                    <a:pt x="1238930" y="468906"/>
                  </a:lnTo>
                  <a:cubicBezTo>
                    <a:pt x="1233555" y="466517"/>
                    <a:pt x="1228265" y="464127"/>
                    <a:pt x="1222890" y="461823"/>
                  </a:cubicBezTo>
                  <a:lnTo>
                    <a:pt x="1214956" y="451752"/>
                  </a:lnTo>
                  <a:cubicBezTo>
                    <a:pt x="1236712" y="462591"/>
                    <a:pt x="1258553" y="473430"/>
                    <a:pt x="1280309" y="484270"/>
                  </a:cubicBezTo>
                  <a:lnTo>
                    <a:pt x="1283295" y="488878"/>
                  </a:lnTo>
                  <a:close/>
                  <a:moveTo>
                    <a:pt x="1220757" y="460799"/>
                  </a:moveTo>
                  <a:cubicBezTo>
                    <a:pt x="1216235" y="458835"/>
                    <a:pt x="1211714" y="456873"/>
                    <a:pt x="1207192" y="454824"/>
                  </a:cubicBezTo>
                  <a:lnTo>
                    <a:pt x="1200281" y="451837"/>
                  </a:lnTo>
                  <a:lnTo>
                    <a:pt x="1194650" y="443985"/>
                  </a:lnTo>
                  <a:lnTo>
                    <a:pt x="1196869" y="446204"/>
                  </a:lnTo>
                  <a:cubicBezTo>
                    <a:pt x="1196869" y="446204"/>
                    <a:pt x="1197124" y="446119"/>
                    <a:pt x="1197039" y="446033"/>
                  </a:cubicBezTo>
                  <a:lnTo>
                    <a:pt x="1191920" y="440144"/>
                  </a:lnTo>
                  <a:cubicBezTo>
                    <a:pt x="1199428" y="443899"/>
                    <a:pt x="1206851" y="447569"/>
                    <a:pt x="1214359" y="451325"/>
                  </a:cubicBezTo>
                  <a:lnTo>
                    <a:pt x="1220672" y="460713"/>
                  </a:lnTo>
                  <a:close/>
                  <a:moveTo>
                    <a:pt x="1191323" y="440486"/>
                  </a:moveTo>
                  <a:lnTo>
                    <a:pt x="1197551" y="450471"/>
                  </a:lnTo>
                  <a:cubicBezTo>
                    <a:pt x="1190811" y="445948"/>
                    <a:pt x="1183986" y="441425"/>
                    <a:pt x="1177160" y="436986"/>
                  </a:cubicBezTo>
                  <a:cubicBezTo>
                    <a:pt x="1172724" y="434085"/>
                    <a:pt x="1168287" y="431183"/>
                    <a:pt x="1163766" y="428281"/>
                  </a:cubicBezTo>
                  <a:lnTo>
                    <a:pt x="1160950" y="424696"/>
                  </a:lnTo>
                  <a:cubicBezTo>
                    <a:pt x="1171274" y="429817"/>
                    <a:pt x="1181511" y="434938"/>
                    <a:pt x="1191835" y="440059"/>
                  </a:cubicBezTo>
                  <a:lnTo>
                    <a:pt x="1191323" y="440486"/>
                  </a:lnTo>
                  <a:close/>
                  <a:moveTo>
                    <a:pt x="1162059" y="427171"/>
                  </a:moveTo>
                  <a:cubicBezTo>
                    <a:pt x="1157537" y="424269"/>
                    <a:pt x="1153016" y="421367"/>
                    <a:pt x="1148408" y="418466"/>
                  </a:cubicBezTo>
                  <a:cubicBezTo>
                    <a:pt x="1152247" y="420429"/>
                    <a:pt x="1156172" y="422307"/>
                    <a:pt x="1160012" y="424269"/>
                  </a:cubicBezTo>
                  <a:lnTo>
                    <a:pt x="1161974" y="427171"/>
                  </a:lnTo>
                  <a:close/>
                  <a:moveTo>
                    <a:pt x="1089113" y="388850"/>
                  </a:moveTo>
                  <a:cubicBezTo>
                    <a:pt x="1091331" y="390130"/>
                    <a:pt x="1093549" y="391410"/>
                    <a:pt x="1095682" y="392690"/>
                  </a:cubicBezTo>
                  <a:lnTo>
                    <a:pt x="1097218" y="394824"/>
                  </a:lnTo>
                  <a:cubicBezTo>
                    <a:pt x="1100716" y="399604"/>
                    <a:pt x="1104129" y="404383"/>
                    <a:pt x="1107541" y="409163"/>
                  </a:cubicBezTo>
                  <a:cubicBezTo>
                    <a:pt x="1103020" y="406517"/>
                    <a:pt x="1098583" y="403871"/>
                    <a:pt x="1094061" y="401311"/>
                  </a:cubicBezTo>
                  <a:lnTo>
                    <a:pt x="1094061" y="401311"/>
                  </a:lnTo>
                  <a:cubicBezTo>
                    <a:pt x="1094061" y="401311"/>
                    <a:pt x="1093891" y="401225"/>
                    <a:pt x="1093891" y="401225"/>
                  </a:cubicBezTo>
                  <a:lnTo>
                    <a:pt x="1093720" y="401225"/>
                  </a:lnTo>
                  <a:cubicBezTo>
                    <a:pt x="1093720" y="401225"/>
                    <a:pt x="1093720" y="401140"/>
                    <a:pt x="1093720" y="401140"/>
                  </a:cubicBezTo>
                  <a:cubicBezTo>
                    <a:pt x="1087577" y="397897"/>
                    <a:pt x="1081349" y="394654"/>
                    <a:pt x="1075206" y="391410"/>
                  </a:cubicBezTo>
                  <a:lnTo>
                    <a:pt x="1065139" y="379206"/>
                  </a:lnTo>
                  <a:cubicBezTo>
                    <a:pt x="1065139" y="379206"/>
                    <a:pt x="1064883" y="379206"/>
                    <a:pt x="1064968" y="379376"/>
                  </a:cubicBezTo>
                  <a:lnTo>
                    <a:pt x="1072647" y="390130"/>
                  </a:lnTo>
                  <a:cubicBezTo>
                    <a:pt x="1058740" y="382961"/>
                    <a:pt x="1044662" y="375877"/>
                    <a:pt x="1030585" y="368964"/>
                  </a:cubicBezTo>
                  <a:lnTo>
                    <a:pt x="1029732" y="368452"/>
                  </a:lnTo>
                  <a:cubicBezTo>
                    <a:pt x="1028708" y="367854"/>
                    <a:pt x="1027684" y="367257"/>
                    <a:pt x="1026746" y="366659"/>
                  </a:cubicBezTo>
                  <a:lnTo>
                    <a:pt x="1020945" y="358893"/>
                  </a:lnTo>
                  <a:lnTo>
                    <a:pt x="1020432" y="359149"/>
                  </a:lnTo>
                  <a:lnTo>
                    <a:pt x="1020432" y="359149"/>
                  </a:lnTo>
                  <a:cubicBezTo>
                    <a:pt x="1020432" y="359149"/>
                    <a:pt x="1020432" y="359149"/>
                    <a:pt x="1020432" y="359149"/>
                  </a:cubicBezTo>
                  <a:lnTo>
                    <a:pt x="1022480" y="363075"/>
                  </a:lnTo>
                  <a:cubicBezTo>
                    <a:pt x="1022480" y="363075"/>
                    <a:pt x="1022736" y="363075"/>
                    <a:pt x="1022736" y="362989"/>
                  </a:cubicBezTo>
                  <a:lnTo>
                    <a:pt x="1022395" y="362221"/>
                  </a:lnTo>
                  <a:lnTo>
                    <a:pt x="1024186" y="365123"/>
                  </a:lnTo>
                  <a:cubicBezTo>
                    <a:pt x="1007123" y="354967"/>
                    <a:pt x="989889" y="345066"/>
                    <a:pt x="972399" y="335507"/>
                  </a:cubicBezTo>
                  <a:cubicBezTo>
                    <a:pt x="953032" y="325009"/>
                    <a:pt x="933494" y="314938"/>
                    <a:pt x="913615" y="305294"/>
                  </a:cubicBezTo>
                  <a:lnTo>
                    <a:pt x="913615" y="305294"/>
                  </a:lnTo>
                  <a:cubicBezTo>
                    <a:pt x="913615" y="305294"/>
                    <a:pt x="913359" y="305123"/>
                    <a:pt x="913359" y="305123"/>
                  </a:cubicBezTo>
                  <a:lnTo>
                    <a:pt x="913103" y="304952"/>
                  </a:lnTo>
                  <a:lnTo>
                    <a:pt x="913103" y="304952"/>
                  </a:lnTo>
                  <a:cubicBezTo>
                    <a:pt x="901330" y="299575"/>
                    <a:pt x="889385" y="294369"/>
                    <a:pt x="877441" y="289334"/>
                  </a:cubicBezTo>
                  <a:cubicBezTo>
                    <a:pt x="874199" y="285834"/>
                    <a:pt x="871042" y="282335"/>
                    <a:pt x="867800" y="278836"/>
                  </a:cubicBezTo>
                  <a:cubicBezTo>
                    <a:pt x="905425" y="297527"/>
                    <a:pt x="943050" y="316133"/>
                    <a:pt x="980589" y="334824"/>
                  </a:cubicBezTo>
                  <a:cubicBezTo>
                    <a:pt x="1016764" y="352833"/>
                    <a:pt x="1052939" y="370841"/>
                    <a:pt x="1089028" y="388850"/>
                  </a:cubicBezTo>
                  <a:close/>
                  <a:moveTo>
                    <a:pt x="865411" y="278665"/>
                  </a:moveTo>
                  <a:cubicBezTo>
                    <a:pt x="867544" y="281396"/>
                    <a:pt x="869677" y="284127"/>
                    <a:pt x="871810" y="286944"/>
                  </a:cubicBezTo>
                  <a:cubicBezTo>
                    <a:pt x="865325" y="284213"/>
                    <a:pt x="858842" y="281567"/>
                    <a:pt x="852358" y="278921"/>
                  </a:cubicBezTo>
                  <a:cubicBezTo>
                    <a:pt x="850907" y="278324"/>
                    <a:pt x="849542" y="277812"/>
                    <a:pt x="848092" y="277300"/>
                  </a:cubicBezTo>
                  <a:cubicBezTo>
                    <a:pt x="843911" y="272605"/>
                    <a:pt x="839816" y="267826"/>
                    <a:pt x="835721" y="263131"/>
                  </a:cubicBezTo>
                  <a:lnTo>
                    <a:pt x="835294" y="262619"/>
                  </a:lnTo>
                  <a:cubicBezTo>
                    <a:pt x="844850" y="267399"/>
                    <a:pt x="854491" y="272178"/>
                    <a:pt x="864046" y="276872"/>
                  </a:cubicBezTo>
                  <a:lnTo>
                    <a:pt x="865411" y="278665"/>
                  </a:lnTo>
                  <a:close/>
                  <a:moveTo>
                    <a:pt x="834441" y="264327"/>
                  </a:moveTo>
                  <a:cubicBezTo>
                    <a:pt x="837256" y="267996"/>
                    <a:pt x="839987" y="271581"/>
                    <a:pt x="842802" y="275251"/>
                  </a:cubicBezTo>
                  <a:cubicBezTo>
                    <a:pt x="836915" y="272947"/>
                    <a:pt x="831028" y="270728"/>
                    <a:pt x="825141" y="268508"/>
                  </a:cubicBezTo>
                  <a:cubicBezTo>
                    <a:pt x="820107" y="262449"/>
                    <a:pt x="815074" y="256304"/>
                    <a:pt x="810040" y="250158"/>
                  </a:cubicBezTo>
                  <a:cubicBezTo>
                    <a:pt x="817292" y="253743"/>
                    <a:pt x="824544" y="257328"/>
                    <a:pt x="831796" y="260912"/>
                  </a:cubicBezTo>
                  <a:lnTo>
                    <a:pt x="834441" y="264327"/>
                  </a:lnTo>
                  <a:close/>
                  <a:moveTo>
                    <a:pt x="817975" y="265777"/>
                  </a:moveTo>
                  <a:cubicBezTo>
                    <a:pt x="809272" y="262534"/>
                    <a:pt x="800485" y="259376"/>
                    <a:pt x="791782" y="256304"/>
                  </a:cubicBezTo>
                  <a:lnTo>
                    <a:pt x="778899" y="248110"/>
                  </a:lnTo>
                  <a:lnTo>
                    <a:pt x="765675" y="233430"/>
                  </a:lnTo>
                  <a:cubicBezTo>
                    <a:pt x="765675" y="233430"/>
                    <a:pt x="765419" y="233516"/>
                    <a:pt x="765505" y="233601"/>
                  </a:cubicBezTo>
                  <a:lnTo>
                    <a:pt x="774719" y="245464"/>
                  </a:lnTo>
                  <a:lnTo>
                    <a:pt x="771904" y="243672"/>
                  </a:lnTo>
                  <a:cubicBezTo>
                    <a:pt x="747417" y="228139"/>
                    <a:pt x="722675" y="212861"/>
                    <a:pt x="697592" y="198267"/>
                  </a:cubicBezTo>
                  <a:lnTo>
                    <a:pt x="697592" y="198267"/>
                  </a:lnTo>
                  <a:cubicBezTo>
                    <a:pt x="697592" y="198267"/>
                    <a:pt x="697421" y="198181"/>
                    <a:pt x="697421" y="198181"/>
                  </a:cubicBezTo>
                  <a:lnTo>
                    <a:pt x="697251" y="198181"/>
                  </a:lnTo>
                  <a:cubicBezTo>
                    <a:pt x="697251" y="198181"/>
                    <a:pt x="697251" y="198096"/>
                    <a:pt x="697251" y="198096"/>
                  </a:cubicBezTo>
                  <a:cubicBezTo>
                    <a:pt x="671656" y="184270"/>
                    <a:pt x="645719" y="171211"/>
                    <a:pt x="619697" y="158324"/>
                  </a:cubicBezTo>
                  <a:lnTo>
                    <a:pt x="591969" y="144753"/>
                  </a:lnTo>
                  <a:cubicBezTo>
                    <a:pt x="591969" y="144753"/>
                    <a:pt x="591713" y="144924"/>
                    <a:pt x="591884" y="145010"/>
                  </a:cubicBezTo>
                  <a:lnTo>
                    <a:pt x="619100" y="159946"/>
                  </a:lnTo>
                  <a:cubicBezTo>
                    <a:pt x="623366" y="162335"/>
                    <a:pt x="627546" y="164725"/>
                    <a:pt x="631812" y="167114"/>
                  </a:cubicBezTo>
                  <a:lnTo>
                    <a:pt x="632068" y="171894"/>
                  </a:lnTo>
                  <a:cubicBezTo>
                    <a:pt x="632239" y="176076"/>
                    <a:pt x="632410" y="180173"/>
                    <a:pt x="632666" y="184355"/>
                  </a:cubicBezTo>
                  <a:cubicBezTo>
                    <a:pt x="626693" y="181197"/>
                    <a:pt x="620807" y="178124"/>
                    <a:pt x="614834" y="175052"/>
                  </a:cubicBezTo>
                  <a:cubicBezTo>
                    <a:pt x="611336" y="173260"/>
                    <a:pt x="607838" y="171467"/>
                    <a:pt x="604340" y="169675"/>
                  </a:cubicBezTo>
                  <a:lnTo>
                    <a:pt x="603402" y="166347"/>
                  </a:lnTo>
                  <a:cubicBezTo>
                    <a:pt x="603402" y="166347"/>
                    <a:pt x="603146" y="166347"/>
                    <a:pt x="603146" y="166347"/>
                  </a:cubicBezTo>
                  <a:lnTo>
                    <a:pt x="603487" y="169248"/>
                  </a:lnTo>
                  <a:cubicBezTo>
                    <a:pt x="597344" y="166090"/>
                    <a:pt x="591116" y="162932"/>
                    <a:pt x="584888" y="159860"/>
                  </a:cubicBezTo>
                  <a:cubicBezTo>
                    <a:pt x="584802" y="159860"/>
                    <a:pt x="584632" y="160030"/>
                    <a:pt x="584802" y="160116"/>
                  </a:cubicBezTo>
                  <a:cubicBezTo>
                    <a:pt x="591116" y="163615"/>
                    <a:pt x="597430" y="167200"/>
                    <a:pt x="603658" y="170784"/>
                  </a:cubicBezTo>
                  <a:lnTo>
                    <a:pt x="604426" y="176418"/>
                  </a:lnTo>
                  <a:cubicBezTo>
                    <a:pt x="604596" y="177783"/>
                    <a:pt x="604767" y="179234"/>
                    <a:pt x="604938" y="180600"/>
                  </a:cubicBezTo>
                  <a:lnTo>
                    <a:pt x="584547" y="171126"/>
                  </a:lnTo>
                  <a:cubicBezTo>
                    <a:pt x="581475" y="169675"/>
                    <a:pt x="578404" y="168309"/>
                    <a:pt x="575332" y="166859"/>
                  </a:cubicBezTo>
                  <a:cubicBezTo>
                    <a:pt x="574309" y="164127"/>
                    <a:pt x="573285" y="161311"/>
                    <a:pt x="572261" y="158580"/>
                  </a:cubicBezTo>
                  <a:lnTo>
                    <a:pt x="569531" y="150813"/>
                  </a:lnTo>
                  <a:cubicBezTo>
                    <a:pt x="569531" y="150813"/>
                    <a:pt x="569275" y="150813"/>
                    <a:pt x="569275" y="150813"/>
                  </a:cubicBezTo>
                  <a:lnTo>
                    <a:pt x="570640" y="158836"/>
                  </a:lnTo>
                  <a:cubicBezTo>
                    <a:pt x="570981" y="160884"/>
                    <a:pt x="571237" y="162932"/>
                    <a:pt x="571578" y="164981"/>
                  </a:cubicBezTo>
                  <a:cubicBezTo>
                    <a:pt x="565094" y="161994"/>
                    <a:pt x="558695" y="159006"/>
                    <a:pt x="552212" y="156105"/>
                  </a:cubicBezTo>
                  <a:cubicBezTo>
                    <a:pt x="551614" y="153459"/>
                    <a:pt x="551017" y="150899"/>
                    <a:pt x="550420" y="148338"/>
                  </a:cubicBezTo>
                  <a:lnTo>
                    <a:pt x="550420" y="148338"/>
                  </a:lnTo>
                  <a:cubicBezTo>
                    <a:pt x="550420" y="148338"/>
                    <a:pt x="550420" y="148338"/>
                    <a:pt x="550420" y="148338"/>
                  </a:cubicBezTo>
                  <a:cubicBezTo>
                    <a:pt x="550420" y="148338"/>
                    <a:pt x="550420" y="148338"/>
                    <a:pt x="550420" y="148338"/>
                  </a:cubicBezTo>
                  <a:cubicBezTo>
                    <a:pt x="550420" y="148338"/>
                    <a:pt x="550420" y="148338"/>
                    <a:pt x="550420" y="148338"/>
                  </a:cubicBezTo>
                  <a:cubicBezTo>
                    <a:pt x="549481" y="145522"/>
                    <a:pt x="548543" y="142620"/>
                    <a:pt x="547519" y="139803"/>
                  </a:cubicBezTo>
                  <a:cubicBezTo>
                    <a:pt x="550420" y="140912"/>
                    <a:pt x="553320" y="142107"/>
                    <a:pt x="556221" y="143217"/>
                  </a:cubicBezTo>
                  <a:cubicBezTo>
                    <a:pt x="564753" y="146716"/>
                    <a:pt x="573285" y="150216"/>
                    <a:pt x="581731" y="153800"/>
                  </a:cubicBezTo>
                  <a:cubicBezTo>
                    <a:pt x="581816" y="153800"/>
                    <a:pt x="581902" y="153629"/>
                    <a:pt x="581816" y="153544"/>
                  </a:cubicBezTo>
                  <a:cubicBezTo>
                    <a:pt x="573541" y="149533"/>
                    <a:pt x="565350" y="145607"/>
                    <a:pt x="556989" y="141681"/>
                  </a:cubicBezTo>
                  <a:cubicBezTo>
                    <a:pt x="553491" y="140059"/>
                    <a:pt x="549993" y="138352"/>
                    <a:pt x="546410" y="136730"/>
                  </a:cubicBezTo>
                  <a:cubicBezTo>
                    <a:pt x="545301" y="133658"/>
                    <a:pt x="544192" y="130500"/>
                    <a:pt x="543083" y="127428"/>
                  </a:cubicBezTo>
                  <a:cubicBezTo>
                    <a:pt x="544789" y="128025"/>
                    <a:pt x="546495" y="128708"/>
                    <a:pt x="548201" y="129305"/>
                  </a:cubicBezTo>
                  <a:lnTo>
                    <a:pt x="575077" y="139462"/>
                  </a:lnTo>
                  <a:cubicBezTo>
                    <a:pt x="575077" y="139462"/>
                    <a:pt x="575247" y="139291"/>
                    <a:pt x="575162" y="139205"/>
                  </a:cubicBezTo>
                  <a:lnTo>
                    <a:pt x="549054" y="127769"/>
                  </a:lnTo>
                  <a:cubicBezTo>
                    <a:pt x="546751" y="126745"/>
                    <a:pt x="544447" y="125721"/>
                    <a:pt x="542144" y="124697"/>
                  </a:cubicBezTo>
                  <a:cubicBezTo>
                    <a:pt x="541376" y="122563"/>
                    <a:pt x="540608" y="120344"/>
                    <a:pt x="539755" y="118210"/>
                  </a:cubicBezTo>
                  <a:lnTo>
                    <a:pt x="538646" y="115138"/>
                  </a:lnTo>
                  <a:cubicBezTo>
                    <a:pt x="607326" y="149362"/>
                    <a:pt x="675922" y="183501"/>
                    <a:pt x="744602" y="217726"/>
                  </a:cubicBezTo>
                  <a:cubicBezTo>
                    <a:pt x="764822" y="227797"/>
                    <a:pt x="785042" y="237783"/>
                    <a:pt x="805262" y="247854"/>
                  </a:cubicBezTo>
                  <a:cubicBezTo>
                    <a:pt x="809528" y="253914"/>
                    <a:pt x="813794" y="259974"/>
                    <a:pt x="818060" y="265948"/>
                  </a:cubicBezTo>
                  <a:close/>
                  <a:moveTo>
                    <a:pt x="537963" y="118466"/>
                  </a:moveTo>
                  <a:cubicBezTo>
                    <a:pt x="538305" y="120002"/>
                    <a:pt x="538646" y="121624"/>
                    <a:pt x="538902" y="123160"/>
                  </a:cubicBezTo>
                  <a:cubicBezTo>
                    <a:pt x="524227" y="116674"/>
                    <a:pt x="509553" y="110187"/>
                    <a:pt x="494878" y="103786"/>
                  </a:cubicBezTo>
                  <a:lnTo>
                    <a:pt x="492916" y="96873"/>
                  </a:lnTo>
                  <a:cubicBezTo>
                    <a:pt x="492916" y="96873"/>
                    <a:pt x="492660" y="96873"/>
                    <a:pt x="492660" y="96873"/>
                  </a:cubicBezTo>
                  <a:lnTo>
                    <a:pt x="493940" y="103274"/>
                  </a:lnTo>
                  <a:cubicBezTo>
                    <a:pt x="489418" y="101311"/>
                    <a:pt x="484896" y="99348"/>
                    <a:pt x="480289" y="97385"/>
                  </a:cubicBezTo>
                  <a:cubicBezTo>
                    <a:pt x="478839" y="93118"/>
                    <a:pt x="477388" y="88765"/>
                    <a:pt x="475853" y="84583"/>
                  </a:cubicBezTo>
                  <a:cubicBezTo>
                    <a:pt x="475767" y="84241"/>
                    <a:pt x="475596" y="83900"/>
                    <a:pt x="475426" y="83473"/>
                  </a:cubicBezTo>
                  <a:cubicBezTo>
                    <a:pt x="495987" y="93715"/>
                    <a:pt x="516464" y="103957"/>
                    <a:pt x="537025" y="114113"/>
                  </a:cubicBezTo>
                  <a:lnTo>
                    <a:pt x="537963" y="118295"/>
                  </a:lnTo>
                  <a:close/>
                  <a:moveTo>
                    <a:pt x="474232" y="85009"/>
                  </a:moveTo>
                  <a:cubicBezTo>
                    <a:pt x="475085" y="88594"/>
                    <a:pt x="475938" y="92264"/>
                    <a:pt x="476706" y="95934"/>
                  </a:cubicBezTo>
                  <a:cubicBezTo>
                    <a:pt x="476194" y="95678"/>
                    <a:pt x="475682" y="95507"/>
                    <a:pt x="475170" y="95251"/>
                  </a:cubicBezTo>
                  <a:lnTo>
                    <a:pt x="475170" y="95251"/>
                  </a:lnTo>
                  <a:cubicBezTo>
                    <a:pt x="475170" y="95251"/>
                    <a:pt x="474999" y="95251"/>
                    <a:pt x="474999" y="95251"/>
                  </a:cubicBezTo>
                  <a:lnTo>
                    <a:pt x="474829" y="95251"/>
                  </a:lnTo>
                  <a:cubicBezTo>
                    <a:pt x="474829" y="95251"/>
                    <a:pt x="474829" y="95251"/>
                    <a:pt x="474829" y="95251"/>
                  </a:cubicBezTo>
                  <a:cubicBezTo>
                    <a:pt x="470563" y="93630"/>
                    <a:pt x="466297" y="91923"/>
                    <a:pt x="462031" y="90301"/>
                  </a:cubicBezTo>
                  <a:cubicBezTo>
                    <a:pt x="460325" y="85521"/>
                    <a:pt x="458618" y="80742"/>
                    <a:pt x="456827" y="75962"/>
                  </a:cubicBezTo>
                  <a:lnTo>
                    <a:pt x="456144" y="74085"/>
                  </a:lnTo>
                  <a:cubicBezTo>
                    <a:pt x="461946" y="76987"/>
                    <a:pt x="467747" y="79889"/>
                    <a:pt x="473549" y="82705"/>
                  </a:cubicBezTo>
                  <a:cubicBezTo>
                    <a:pt x="473720" y="83473"/>
                    <a:pt x="473975" y="84326"/>
                    <a:pt x="474146" y="85095"/>
                  </a:cubicBezTo>
                  <a:close/>
                  <a:moveTo>
                    <a:pt x="455291" y="76219"/>
                  </a:moveTo>
                  <a:cubicBezTo>
                    <a:pt x="456400" y="80401"/>
                    <a:pt x="457509" y="84583"/>
                    <a:pt x="458618" y="88765"/>
                  </a:cubicBezTo>
                  <a:cubicBezTo>
                    <a:pt x="454609" y="87228"/>
                    <a:pt x="450684" y="85692"/>
                    <a:pt x="446674" y="84241"/>
                  </a:cubicBezTo>
                  <a:cubicBezTo>
                    <a:pt x="446418" y="83559"/>
                    <a:pt x="446247" y="82876"/>
                    <a:pt x="445992" y="82107"/>
                  </a:cubicBezTo>
                  <a:cubicBezTo>
                    <a:pt x="444200" y="76731"/>
                    <a:pt x="442323" y="71354"/>
                    <a:pt x="440446" y="65977"/>
                  </a:cubicBezTo>
                  <a:cubicBezTo>
                    <a:pt x="445138" y="68281"/>
                    <a:pt x="449746" y="70585"/>
                    <a:pt x="454438" y="72975"/>
                  </a:cubicBezTo>
                  <a:lnTo>
                    <a:pt x="455376" y="76219"/>
                  </a:lnTo>
                  <a:close/>
                  <a:moveTo>
                    <a:pt x="421932" y="74938"/>
                  </a:moveTo>
                  <a:cubicBezTo>
                    <a:pt x="414509" y="72122"/>
                    <a:pt x="407087" y="69390"/>
                    <a:pt x="399664" y="66574"/>
                  </a:cubicBezTo>
                  <a:lnTo>
                    <a:pt x="389255" y="62648"/>
                  </a:lnTo>
                  <a:cubicBezTo>
                    <a:pt x="389426" y="61624"/>
                    <a:pt x="389767" y="60685"/>
                    <a:pt x="390194" y="59831"/>
                  </a:cubicBezTo>
                  <a:cubicBezTo>
                    <a:pt x="390962" y="58295"/>
                    <a:pt x="392242" y="56930"/>
                    <a:pt x="393777" y="56161"/>
                  </a:cubicBezTo>
                  <a:cubicBezTo>
                    <a:pt x="393777" y="56161"/>
                    <a:pt x="393777" y="55906"/>
                    <a:pt x="393692" y="55906"/>
                  </a:cubicBezTo>
                  <a:cubicBezTo>
                    <a:pt x="391986" y="56588"/>
                    <a:pt x="390535" y="57954"/>
                    <a:pt x="389597" y="59490"/>
                  </a:cubicBezTo>
                  <a:cubicBezTo>
                    <a:pt x="389085" y="60343"/>
                    <a:pt x="388744" y="61283"/>
                    <a:pt x="388402" y="62307"/>
                  </a:cubicBezTo>
                  <a:lnTo>
                    <a:pt x="383966" y="60600"/>
                  </a:lnTo>
                  <a:cubicBezTo>
                    <a:pt x="386525" y="54882"/>
                    <a:pt x="389085" y="49248"/>
                    <a:pt x="391645" y="43530"/>
                  </a:cubicBezTo>
                  <a:cubicBezTo>
                    <a:pt x="394801" y="44725"/>
                    <a:pt x="397361" y="45493"/>
                    <a:pt x="399749" y="46603"/>
                  </a:cubicBezTo>
                  <a:cubicBezTo>
                    <a:pt x="406575" y="49760"/>
                    <a:pt x="413400" y="52918"/>
                    <a:pt x="420226" y="56161"/>
                  </a:cubicBezTo>
                  <a:cubicBezTo>
                    <a:pt x="420823" y="62392"/>
                    <a:pt x="421335" y="68708"/>
                    <a:pt x="421932" y="74938"/>
                  </a:cubicBezTo>
                  <a:close/>
                  <a:moveTo>
                    <a:pt x="376287" y="59831"/>
                  </a:moveTo>
                  <a:lnTo>
                    <a:pt x="376287" y="58124"/>
                  </a:lnTo>
                  <a:cubicBezTo>
                    <a:pt x="376287" y="58124"/>
                    <a:pt x="376970" y="58466"/>
                    <a:pt x="376970" y="58466"/>
                  </a:cubicBezTo>
                  <a:cubicBezTo>
                    <a:pt x="376714" y="58893"/>
                    <a:pt x="376543" y="59405"/>
                    <a:pt x="376287" y="59831"/>
                  </a:cubicBezTo>
                  <a:close/>
                  <a:moveTo>
                    <a:pt x="322708" y="172748"/>
                  </a:moveTo>
                  <a:cubicBezTo>
                    <a:pt x="330643" y="149959"/>
                    <a:pt x="338492" y="127086"/>
                    <a:pt x="346256" y="104213"/>
                  </a:cubicBezTo>
                  <a:cubicBezTo>
                    <a:pt x="345829" y="110699"/>
                    <a:pt x="345573" y="117186"/>
                    <a:pt x="345488" y="123757"/>
                  </a:cubicBezTo>
                  <a:cubicBezTo>
                    <a:pt x="337894" y="140059"/>
                    <a:pt x="330301" y="156446"/>
                    <a:pt x="322623" y="172748"/>
                  </a:cubicBezTo>
                  <a:close/>
                  <a:moveTo>
                    <a:pt x="265290" y="295906"/>
                  </a:moveTo>
                  <a:cubicBezTo>
                    <a:pt x="264095" y="291553"/>
                    <a:pt x="262901" y="287285"/>
                    <a:pt x="261621" y="282932"/>
                  </a:cubicBezTo>
                  <a:lnTo>
                    <a:pt x="260427" y="278153"/>
                  </a:lnTo>
                  <a:cubicBezTo>
                    <a:pt x="264266" y="269703"/>
                    <a:pt x="268105" y="261339"/>
                    <a:pt x="271944" y="252890"/>
                  </a:cubicBezTo>
                  <a:cubicBezTo>
                    <a:pt x="272200" y="256987"/>
                    <a:pt x="272456" y="261169"/>
                    <a:pt x="272798" y="265265"/>
                  </a:cubicBezTo>
                  <a:cubicBezTo>
                    <a:pt x="273139" y="269277"/>
                    <a:pt x="273480" y="273373"/>
                    <a:pt x="273906" y="277385"/>
                  </a:cubicBezTo>
                  <a:cubicBezTo>
                    <a:pt x="271006" y="283530"/>
                    <a:pt x="268190" y="289675"/>
                    <a:pt x="265290" y="295906"/>
                  </a:cubicBezTo>
                  <a:close/>
                  <a:moveTo>
                    <a:pt x="260000" y="283359"/>
                  </a:moveTo>
                  <a:cubicBezTo>
                    <a:pt x="260682" y="289760"/>
                    <a:pt x="261365" y="296161"/>
                    <a:pt x="262218" y="302477"/>
                  </a:cubicBezTo>
                  <a:cubicBezTo>
                    <a:pt x="258037" y="311439"/>
                    <a:pt x="253857" y="320315"/>
                    <a:pt x="249762" y="329277"/>
                  </a:cubicBezTo>
                  <a:cubicBezTo>
                    <a:pt x="248055" y="325180"/>
                    <a:pt x="246349" y="320998"/>
                    <a:pt x="244643" y="316901"/>
                  </a:cubicBezTo>
                  <a:lnTo>
                    <a:pt x="243790" y="314938"/>
                  </a:lnTo>
                  <a:cubicBezTo>
                    <a:pt x="249079" y="303331"/>
                    <a:pt x="254369" y="291638"/>
                    <a:pt x="259659" y="280030"/>
                  </a:cubicBezTo>
                  <a:lnTo>
                    <a:pt x="260000" y="283359"/>
                  </a:lnTo>
                  <a:close/>
                  <a:moveTo>
                    <a:pt x="243022" y="317498"/>
                  </a:moveTo>
                  <a:cubicBezTo>
                    <a:pt x="244472" y="323132"/>
                    <a:pt x="245923" y="328850"/>
                    <a:pt x="247373" y="334483"/>
                  </a:cubicBezTo>
                  <a:cubicBezTo>
                    <a:pt x="246861" y="335507"/>
                    <a:pt x="246434" y="336531"/>
                    <a:pt x="245923" y="337556"/>
                  </a:cubicBezTo>
                  <a:cubicBezTo>
                    <a:pt x="244984" y="334483"/>
                    <a:pt x="244131" y="331325"/>
                    <a:pt x="243278" y="328167"/>
                  </a:cubicBezTo>
                  <a:cubicBezTo>
                    <a:pt x="242595" y="325521"/>
                    <a:pt x="241998" y="322875"/>
                    <a:pt x="241316" y="320230"/>
                  </a:cubicBezTo>
                  <a:cubicBezTo>
                    <a:pt x="241827" y="319120"/>
                    <a:pt x="242339" y="318010"/>
                    <a:pt x="242851" y="316901"/>
                  </a:cubicBezTo>
                  <a:lnTo>
                    <a:pt x="243022" y="317498"/>
                  </a:lnTo>
                  <a:close/>
                  <a:moveTo>
                    <a:pt x="241657" y="328594"/>
                  </a:moveTo>
                  <a:cubicBezTo>
                    <a:pt x="242339" y="333032"/>
                    <a:pt x="243107" y="337470"/>
                    <a:pt x="243875" y="341908"/>
                  </a:cubicBezTo>
                  <a:cubicBezTo>
                    <a:pt x="241742" y="346432"/>
                    <a:pt x="239695" y="350955"/>
                    <a:pt x="237562" y="355479"/>
                  </a:cubicBezTo>
                  <a:cubicBezTo>
                    <a:pt x="236623" y="352321"/>
                    <a:pt x="235684" y="349163"/>
                    <a:pt x="234831" y="346005"/>
                  </a:cubicBezTo>
                  <a:lnTo>
                    <a:pt x="232954" y="338750"/>
                  </a:lnTo>
                  <a:cubicBezTo>
                    <a:pt x="235514" y="333032"/>
                    <a:pt x="238159" y="327399"/>
                    <a:pt x="240718" y="321680"/>
                  </a:cubicBezTo>
                  <a:cubicBezTo>
                    <a:pt x="241059" y="323985"/>
                    <a:pt x="241316" y="326290"/>
                    <a:pt x="241657" y="328594"/>
                  </a:cubicBezTo>
                  <a:close/>
                  <a:moveTo>
                    <a:pt x="233210" y="346432"/>
                  </a:moveTo>
                  <a:cubicBezTo>
                    <a:pt x="233893" y="351040"/>
                    <a:pt x="234575" y="355649"/>
                    <a:pt x="235343" y="360258"/>
                  </a:cubicBezTo>
                  <a:cubicBezTo>
                    <a:pt x="231845" y="367854"/>
                    <a:pt x="228262" y="375450"/>
                    <a:pt x="224764" y="383046"/>
                  </a:cubicBezTo>
                  <a:lnTo>
                    <a:pt x="223228" y="377840"/>
                  </a:lnTo>
                  <a:cubicBezTo>
                    <a:pt x="223228" y="377840"/>
                    <a:pt x="222972" y="377840"/>
                    <a:pt x="222972" y="377840"/>
                  </a:cubicBezTo>
                  <a:lnTo>
                    <a:pt x="224252" y="384070"/>
                  </a:lnTo>
                  <a:cubicBezTo>
                    <a:pt x="221863" y="389106"/>
                    <a:pt x="219559" y="394227"/>
                    <a:pt x="217171" y="399262"/>
                  </a:cubicBezTo>
                  <a:lnTo>
                    <a:pt x="216232" y="396275"/>
                  </a:lnTo>
                  <a:cubicBezTo>
                    <a:pt x="216232" y="396275"/>
                    <a:pt x="215976" y="396275"/>
                    <a:pt x="215976" y="396275"/>
                  </a:cubicBezTo>
                  <a:lnTo>
                    <a:pt x="216744" y="400030"/>
                  </a:lnTo>
                  <a:cubicBezTo>
                    <a:pt x="214867" y="404127"/>
                    <a:pt x="212905" y="408224"/>
                    <a:pt x="211028" y="412320"/>
                  </a:cubicBezTo>
                  <a:lnTo>
                    <a:pt x="206421" y="396958"/>
                  </a:lnTo>
                  <a:cubicBezTo>
                    <a:pt x="215038" y="378011"/>
                    <a:pt x="223655" y="359063"/>
                    <a:pt x="232272" y="340031"/>
                  </a:cubicBezTo>
                  <a:lnTo>
                    <a:pt x="233210" y="346261"/>
                  </a:lnTo>
                  <a:close/>
                  <a:moveTo>
                    <a:pt x="167260" y="506375"/>
                  </a:moveTo>
                  <a:cubicBezTo>
                    <a:pt x="164615" y="512093"/>
                    <a:pt x="161970" y="517726"/>
                    <a:pt x="159325" y="523444"/>
                  </a:cubicBezTo>
                  <a:lnTo>
                    <a:pt x="158899" y="512520"/>
                  </a:lnTo>
                  <a:lnTo>
                    <a:pt x="158643" y="502107"/>
                  </a:lnTo>
                  <a:lnTo>
                    <a:pt x="164359" y="489561"/>
                  </a:lnTo>
                  <a:cubicBezTo>
                    <a:pt x="165212" y="495194"/>
                    <a:pt x="166151" y="500827"/>
                    <a:pt x="167260" y="506375"/>
                  </a:cubicBezTo>
                  <a:close/>
                  <a:moveTo>
                    <a:pt x="157534" y="552292"/>
                  </a:moveTo>
                  <a:cubicBezTo>
                    <a:pt x="155742" y="558693"/>
                    <a:pt x="153950" y="565180"/>
                    <a:pt x="152159" y="571581"/>
                  </a:cubicBezTo>
                  <a:cubicBezTo>
                    <a:pt x="151988" y="568509"/>
                    <a:pt x="151903" y="565436"/>
                    <a:pt x="152329" y="562363"/>
                  </a:cubicBezTo>
                  <a:cubicBezTo>
                    <a:pt x="152500" y="561254"/>
                    <a:pt x="152671" y="560144"/>
                    <a:pt x="152927" y="559034"/>
                  </a:cubicBezTo>
                  <a:cubicBezTo>
                    <a:pt x="154462" y="555706"/>
                    <a:pt x="155998" y="552378"/>
                    <a:pt x="157534" y="549049"/>
                  </a:cubicBezTo>
                  <a:cubicBezTo>
                    <a:pt x="157534" y="550158"/>
                    <a:pt x="157534" y="551183"/>
                    <a:pt x="157534" y="552292"/>
                  </a:cubicBezTo>
                  <a:close/>
                  <a:moveTo>
                    <a:pt x="150538" y="573458"/>
                  </a:moveTo>
                  <a:cubicBezTo>
                    <a:pt x="150538" y="574653"/>
                    <a:pt x="150538" y="575934"/>
                    <a:pt x="150538" y="577128"/>
                  </a:cubicBezTo>
                  <a:cubicBezTo>
                    <a:pt x="146869" y="590358"/>
                    <a:pt x="143201" y="603587"/>
                    <a:pt x="139617" y="616816"/>
                  </a:cubicBezTo>
                  <a:cubicBezTo>
                    <a:pt x="138850" y="610414"/>
                    <a:pt x="138081" y="604099"/>
                    <a:pt x="137314" y="597698"/>
                  </a:cubicBezTo>
                  <a:lnTo>
                    <a:pt x="139617" y="587456"/>
                  </a:lnTo>
                  <a:cubicBezTo>
                    <a:pt x="143456" y="579092"/>
                    <a:pt x="147381" y="570727"/>
                    <a:pt x="151221" y="562449"/>
                  </a:cubicBezTo>
                  <a:cubicBezTo>
                    <a:pt x="150538" y="566119"/>
                    <a:pt x="150453" y="569788"/>
                    <a:pt x="150453" y="573458"/>
                  </a:cubicBezTo>
                  <a:close/>
                  <a:moveTo>
                    <a:pt x="125540" y="787171"/>
                  </a:moveTo>
                  <a:cubicBezTo>
                    <a:pt x="125284" y="783672"/>
                    <a:pt x="125028" y="780258"/>
                    <a:pt x="124772" y="776758"/>
                  </a:cubicBezTo>
                  <a:cubicBezTo>
                    <a:pt x="123493" y="755933"/>
                    <a:pt x="122981" y="735023"/>
                    <a:pt x="122554" y="714198"/>
                  </a:cubicBezTo>
                  <a:lnTo>
                    <a:pt x="122554" y="714198"/>
                  </a:lnTo>
                  <a:lnTo>
                    <a:pt x="122554" y="714028"/>
                  </a:lnTo>
                  <a:cubicBezTo>
                    <a:pt x="122554" y="714028"/>
                    <a:pt x="122554" y="713857"/>
                    <a:pt x="122554" y="713857"/>
                  </a:cubicBezTo>
                  <a:lnTo>
                    <a:pt x="122554" y="713857"/>
                  </a:lnTo>
                  <a:cubicBezTo>
                    <a:pt x="122383" y="710187"/>
                    <a:pt x="122127" y="706517"/>
                    <a:pt x="121956" y="702847"/>
                  </a:cubicBezTo>
                  <a:lnTo>
                    <a:pt x="123663" y="696702"/>
                  </a:lnTo>
                  <a:cubicBezTo>
                    <a:pt x="126308" y="687228"/>
                    <a:pt x="128952" y="677754"/>
                    <a:pt x="131597" y="668366"/>
                  </a:cubicBezTo>
                  <a:cubicBezTo>
                    <a:pt x="131427" y="674170"/>
                    <a:pt x="131256" y="679888"/>
                    <a:pt x="131256" y="685692"/>
                  </a:cubicBezTo>
                  <a:lnTo>
                    <a:pt x="131256" y="685692"/>
                  </a:lnTo>
                  <a:cubicBezTo>
                    <a:pt x="131256" y="685692"/>
                    <a:pt x="131256" y="685692"/>
                    <a:pt x="131256" y="685692"/>
                  </a:cubicBezTo>
                  <a:lnTo>
                    <a:pt x="131256" y="685692"/>
                  </a:lnTo>
                  <a:cubicBezTo>
                    <a:pt x="131256" y="685692"/>
                    <a:pt x="131256" y="685692"/>
                    <a:pt x="131256" y="685692"/>
                  </a:cubicBezTo>
                  <a:cubicBezTo>
                    <a:pt x="131427" y="690983"/>
                    <a:pt x="131683" y="696189"/>
                    <a:pt x="131939" y="701481"/>
                  </a:cubicBezTo>
                  <a:lnTo>
                    <a:pt x="131256" y="704383"/>
                  </a:lnTo>
                  <a:cubicBezTo>
                    <a:pt x="131256" y="704383"/>
                    <a:pt x="131427" y="704554"/>
                    <a:pt x="131512" y="704383"/>
                  </a:cubicBezTo>
                  <a:lnTo>
                    <a:pt x="132024" y="702591"/>
                  </a:lnTo>
                  <a:cubicBezTo>
                    <a:pt x="132621" y="712918"/>
                    <a:pt x="133389" y="723160"/>
                    <a:pt x="134413" y="733402"/>
                  </a:cubicBezTo>
                  <a:lnTo>
                    <a:pt x="131939" y="742875"/>
                  </a:lnTo>
                  <a:cubicBezTo>
                    <a:pt x="131939" y="742875"/>
                    <a:pt x="132109" y="743046"/>
                    <a:pt x="132195" y="742875"/>
                  </a:cubicBezTo>
                  <a:lnTo>
                    <a:pt x="134669" y="735108"/>
                  </a:lnTo>
                  <a:cubicBezTo>
                    <a:pt x="135096" y="740059"/>
                    <a:pt x="135607" y="744924"/>
                    <a:pt x="136119" y="749874"/>
                  </a:cubicBezTo>
                  <a:cubicBezTo>
                    <a:pt x="136887" y="757470"/>
                    <a:pt x="137826" y="765151"/>
                    <a:pt x="138764" y="772747"/>
                  </a:cubicBezTo>
                  <a:cubicBezTo>
                    <a:pt x="138764" y="772833"/>
                    <a:pt x="139020" y="772747"/>
                    <a:pt x="139020" y="772747"/>
                  </a:cubicBezTo>
                  <a:cubicBezTo>
                    <a:pt x="138593" y="765151"/>
                    <a:pt x="138167" y="757555"/>
                    <a:pt x="137826" y="749959"/>
                  </a:cubicBezTo>
                  <a:cubicBezTo>
                    <a:pt x="137570" y="742278"/>
                    <a:pt x="137399" y="734596"/>
                    <a:pt x="137228" y="726830"/>
                  </a:cubicBezTo>
                  <a:lnTo>
                    <a:pt x="141665" y="712491"/>
                  </a:lnTo>
                  <a:cubicBezTo>
                    <a:pt x="142518" y="709760"/>
                    <a:pt x="143371" y="707114"/>
                    <a:pt x="144225" y="704383"/>
                  </a:cubicBezTo>
                  <a:cubicBezTo>
                    <a:pt x="145419" y="714454"/>
                    <a:pt x="146699" y="724525"/>
                    <a:pt x="147893" y="734596"/>
                  </a:cubicBezTo>
                  <a:lnTo>
                    <a:pt x="150879" y="759433"/>
                  </a:lnTo>
                  <a:cubicBezTo>
                    <a:pt x="150879" y="759433"/>
                    <a:pt x="151135" y="759433"/>
                    <a:pt x="151135" y="759433"/>
                  </a:cubicBezTo>
                  <a:lnTo>
                    <a:pt x="149600" y="734596"/>
                  </a:lnTo>
                  <a:cubicBezTo>
                    <a:pt x="148831" y="721282"/>
                    <a:pt x="148063" y="707882"/>
                    <a:pt x="147296" y="694568"/>
                  </a:cubicBezTo>
                  <a:cubicBezTo>
                    <a:pt x="150111" y="685777"/>
                    <a:pt x="152842" y="676901"/>
                    <a:pt x="155657" y="668110"/>
                  </a:cubicBezTo>
                  <a:cubicBezTo>
                    <a:pt x="156851" y="678010"/>
                    <a:pt x="158046" y="687825"/>
                    <a:pt x="159411" y="697726"/>
                  </a:cubicBezTo>
                  <a:lnTo>
                    <a:pt x="159582" y="699177"/>
                  </a:lnTo>
                  <a:lnTo>
                    <a:pt x="154207" y="721197"/>
                  </a:lnTo>
                  <a:cubicBezTo>
                    <a:pt x="154207" y="721197"/>
                    <a:pt x="154377" y="721367"/>
                    <a:pt x="154462" y="721197"/>
                  </a:cubicBezTo>
                  <a:lnTo>
                    <a:pt x="160093" y="702505"/>
                  </a:lnTo>
                  <a:lnTo>
                    <a:pt x="162397" y="719660"/>
                  </a:lnTo>
                  <a:cubicBezTo>
                    <a:pt x="162397" y="719660"/>
                    <a:pt x="162653" y="719660"/>
                    <a:pt x="162653" y="719660"/>
                  </a:cubicBezTo>
                  <a:lnTo>
                    <a:pt x="161288" y="698750"/>
                  </a:lnTo>
                  <a:lnTo>
                    <a:pt x="162567" y="694568"/>
                  </a:lnTo>
                  <a:cubicBezTo>
                    <a:pt x="165468" y="685094"/>
                    <a:pt x="168284" y="675621"/>
                    <a:pt x="171185" y="666232"/>
                  </a:cubicBezTo>
                  <a:cubicBezTo>
                    <a:pt x="172294" y="671609"/>
                    <a:pt x="173403" y="676986"/>
                    <a:pt x="174597" y="682278"/>
                  </a:cubicBezTo>
                  <a:cubicBezTo>
                    <a:pt x="174597" y="682363"/>
                    <a:pt x="174853" y="682278"/>
                    <a:pt x="174853" y="682278"/>
                  </a:cubicBezTo>
                  <a:lnTo>
                    <a:pt x="173062" y="670415"/>
                  </a:lnTo>
                  <a:lnTo>
                    <a:pt x="172038" y="663416"/>
                  </a:lnTo>
                  <a:cubicBezTo>
                    <a:pt x="176219" y="649760"/>
                    <a:pt x="180314" y="636019"/>
                    <a:pt x="184238" y="622363"/>
                  </a:cubicBezTo>
                  <a:cubicBezTo>
                    <a:pt x="184579" y="623900"/>
                    <a:pt x="184836" y="625436"/>
                    <a:pt x="185177" y="626972"/>
                  </a:cubicBezTo>
                  <a:lnTo>
                    <a:pt x="188248" y="641652"/>
                  </a:lnTo>
                  <a:cubicBezTo>
                    <a:pt x="186627" y="649077"/>
                    <a:pt x="185006" y="656417"/>
                    <a:pt x="183385" y="663843"/>
                  </a:cubicBezTo>
                  <a:lnTo>
                    <a:pt x="179119" y="684326"/>
                  </a:lnTo>
                  <a:cubicBezTo>
                    <a:pt x="179119" y="684326"/>
                    <a:pt x="179375" y="684497"/>
                    <a:pt x="179375" y="684326"/>
                  </a:cubicBezTo>
                  <a:lnTo>
                    <a:pt x="185091" y="664355"/>
                  </a:lnTo>
                  <a:cubicBezTo>
                    <a:pt x="190552" y="645578"/>
                    <a:pt x="196524" y="626972"/>
                    <a:pt x="202326" y="608366"/>
                  </a:cubicBezTo>
                  <a:lnTo>
                    <a:pt x="202326" y="608366"/>
                  </a:lnTo>
                  <a:cubicBezTo>
                    <a:pt x="202326" y="608366"/>
                    <a:pt x="202326" y="608195"/>
                    <a:pt x="202326" y="608195"/>
                  </a:cubicBezTo>
                  <a:lnTo>
                    <a:pt x="202326" y="608025"/>
                  </a:lnTo>
                  <a:cubicBezTo>
                    <a:pt x="202326" y="608025"/>
                    <a:pt x="202326" y="608025"/>
                    <a:pt x="202326" y="608025"/>
                  </a:cubicBezTo>
                  <a:cubicBezTo>
                    <a:pt x="204800" y="598636"/>
                    <a:pt x="207274" y="589248"/>
                    <a:pt x="209748" y="579775"/>
                  </a:cubicBezTo>
                  <a:lnTo>
                    <a:pt x="210516" y="583700"/>
                  </a:lnTo>
                  <a:cubicBezTo>
                    <a:pt x="210516" y="583700"/>
                    <a:pt x="210772" y="583700"/>
                    <a:pt x="210772" y="583700"/>
                  </a:cubicBezTo>
                  <a:lnTo>
                    <a:pt x="210175" y="578238"/>
                  </a:lnTo>
                  <a:cubicBezTo>
                    <a:pt x="212564" y="569276"/>
                    <a:pt x="214952" y="560315"/>
                    <a:pt x="217426" y="551439"/>
                  </a:cubicBezTo>
                  <a:lnTo>
                    <a:pt x="223228" y="531467"/>
                  </a:lnTo>
                  <a:cubicBezTo>
                    <a:pt x="223228" y="531467"/>
                    <a:pt x="223058" y="531296"/>
                    <a:pt x="222972" y="531467"/>
                  </a:cubicBezTo>
                  <a:lnTo>
                    <a:pt x="215720" y="551097"/>
                  </a:lnTo>
                  <a:cubicBezTo>
                    <a:pt x="213502" y="557242"/>
                    <a:pt x="211284" y="563387"/>
                    <a:pt x="209065" y="569618"/>
                  </a:cubicBezTo>
                  <a:lnTo>
                    <a:pt x="208724" y="566801"/>
                  </a:lnTo>
                  <a:cubicBezTo>
                    <a:pt x="207615" y="556645"/>
                    <a:pt x="206506" y="546488"/>
                    <a:pt x="205311" y="536332"/>
                  </a:cubicBezTo>
                  <a:lnTo>
                    <a:pt x="210260" y="515934"/>
                  </a:lnTo>
                  <a:cubicBezTo>
                    <a:pt x="210260" y="515934"/>
                    <a:pt x="210089" y="515763"/>
                    <a:pt x="210004" y="515934"/>
                  </a:cubicBezTo>
                  <a:lnTo>
                    <a:pt x="204885" y="533003"/>
                  </a:lnTo>
                  <a:cubicBezTo>
                    <a:pt x="204459" y="529590"/>
                    <a:pt x="204032" y="526261"/>
                    <a:pt x="203605" y="522847"/>
                  </a:cubicBezTo>
                  <a:lnTo>
                    <a:pt x="211796" y="505692"/>
                  </a:lnTo>
                  <a:cubicBezTo>
                    <a:pt x="212819" y="509362"/>
                    <a:pt x="213843" y="513032"/>
                    <a:pt x="214867" y="516702"/>
                  </a:cubicBezTo>
                  <a:lnTo>
                    <a:pt x="218280" y="529333"/>
                  </a:lnTo>
                  <a:cubicBezTo>
                    <a:pt x="218280" y="529333"/>
                    <a:pt x="218536" y="529333"/>
                    <a:pt x="218536" y="529333"/>
                  </a:cubicBezTo>
                  <a:lnTo>
                    <a:pt x="216488" y="516446"/>
                  </a:lnTo>
                  <a:cubicBezTo>
                    <a:pt x="215720" y="511154"/>
                    <a:pt x="214952" y="505863"/>
                    <a:pt x="214099" y="500571"/>
                  </a:cubicBezTo>
                  <a:lnTo>
                    <a:pt x="217171" y="493999"/>
                  </a:lnTo>
                  <a:cubicBezTo>
                    <a:pt x="219645" y="488793"/>
                    <a:pt x="222204" y="483501"/>
                    <a:pt x="224679" y="478295"/>
                  </a:cubicBezTo>
                  <a:cubicBezTo>
                    <a:pt x="226982" y="486147"/>
                    <a:pt x="229286" y="494084"/>
                    <a:pt x="231675" y="501936"/>
                  </a:cubicBezTo>
                  <a:lnTo>
                    <a:pt x="219389" y="528053"/>
                  </a:lnTo>
                  <a:cubicBezTo>
                    <a:pt x="219389" y="528053"/>
                    <a:pt x="219559" y="528309"/>
                    <a:pt x="219645" y="528138"/>
                  </a:cubicBezTo>
                  <a:lnTo>
                    <a:pt x="232357" y="504155"/>
                  </a:lnTo>
                  <a:cubicBezTo>
                    <a:pt x="234746" y="512093"/>
                    <a:pt x="237135" y="519945"/>
                    <a:pt x="239524" y="527883"/>
                  </a:cubicBezTo>
                  <a:lnTo>
                    <a:pt x="239865" y="528907"/>
                  </a:lnTo>
                  <a:cubicBezTo>
                    <a:pt x="235172" y="546062"/>
                    <a:pt x="230821" y="563302"/>
                    <a:pt x="226470" y="580542"/>
                  </a:cubicBezTo>
                  <a:lnTo>
                    <a:pt x="221180" y="601794"/>
                  </a:lnTo>
                  <a:cubicBezTo>
                    <a:pt x="221180" y="601794"/>
                    <a:pt x="221351" y="601965"/>
                    <a:pt x="221437" y="601794"/>
                  </a:cubicBezTo>
                  <a:lnTo>
                    <a:pt x="228091" y="581054"/>
                  </a:lnTo>
                  <a:cubicBezTo>
                    <a:pt x="230992" y="572520"/>
                    <a:pt x="233808" y="563899"/>
                    <a:pt x="236708" y="555365"/>
                  </a:cubicBezTo>
                  <a:lnTo>
                    <a:pt x="243533" y="541111"/>
                  </a:lnTo>
                  <a:lnTo>
                    <a:pt x="245411" y="547513"/>
                  </a:lnTo>
                  <a:cubicBezTo>
                    <a:pt x="245411" y="547513"/>
                    <a:pt x="245666" y="547513"/>
                    <a:pt x="245666" y="547513"/>
                  </a:cubicBezTo>
                  <a:lnTo>
                    <a:pt x="244045" y="540087"/>
                  </a:lnTo>
                  <a:lnTo>
                    <a:pt x="245923" y="536076"/>
                  </a:lnTo>
                  <a:cubicBezTo>
                    <a:pt x="259061" y="508423"/>
                    <a:pt x="272030" y="480599"/>
                    <a:pt x="284230" y="452434"/>
                  </a:cubicBezTo>
                  <a:lnTo>
                    <a:pt x="284230" y="452434"/>
                  </a:lnTo>
                  <a:cubicBezTo>
                    <a:pt x="284230" y="452434"/>
                    <a:pt x="284230" y="452264"/>
                    <a:pt x="284230" y="452264"/>
                  </a:cubicBezTo>
                  <a:lnTo>
                    <a:pt x="284230" y="452093"/>
                  </a:lnTo>
                  <a:cubicBezTo>
                    <a:pt x="284230" y="452093"/>
                    <a:pt x="284230" y="452093"/>
                    <a:pt x="284230" y="452093"/>
                  </a:cubicBezTo>
                  <a:cubicBezTo>
                    <a:pt x="295663" y="423586"/>
                    <a:pt x="306327" y="394824"/>
                    <a:pt x="316736" y="366062"/>
                  </a:cubicBezTo>
                  <a:lnTo>
                    <a:pt x="327742" y="335336"/>
                  </a:lnTo>
                  <a:cubicBezTo>
                    <a:pt x="327742" y="335336"/>
                    <a:pt x="327571" y="335080"/>
                    <a:pt x="327486" y="335251"/>
                  </a:cubicBezTo>
                  <a:lnTo>
                    <a:pt x="315029" y="365635"/>
                  </a:lnTo>
                  <a:cubicBezTo>
                    <a:pt x="303255" y="393885"/>
                    <a:pt x="290970" y="421965"/>
                    <a:pt x="278769" y="450045"/>
                  </a:cubicBezTo>
                  <a:lnTo>
                    <a:pt x="278769" y="450045"/>
                  </a:lnTo>
                  <a:cubicBezTo>
                    <a:pt x="278769" y="450045"/>
                    <a:pt x="278769" y="450045"/>
                    <a:pt x="278769" y="450045"/>
                  </a:cubicBezTo>
                  <a:lnTo>
                    <a:pt x="278769" y="450045"/>
                  </a:lnTo>
                  <a:cubicBezTo>
                    <a:pt x="278769" y="450045"/>
                    <a:pt x="278769" y="450045"/>
                    <a:pt x="278769" y="450045"/>
                  </a:cubicBezTo>
                  <a:cubicBezTo>
                    <a:pt x="272115" y="466688"/>
                    <a:pt x="265460" y="483330"/>
                    <a:pt x="258720" y="499973"/>
                  </a:cubicBezTo>
                  <a:lnTo>
                    <a:pt x="256161" y="491353"/>
                  </a:lnTo>
                  <a:cubicBezTo>
                    <a:pt x="257952" y="485037"/>
                    <a:pt x="259659" y="478807"/>
                    <a:pt x="261450" y="472492"/>
                  </a:cubicBezTo>
                  <a:cubicBezTo>
                    <a:pt x="262303" y="474540"/>
                    <a:pt x="263157" y="476588"/>
                    <a:pt x="264010" y="478551"/>
                  </a:cubicBezTo>
                  <a:cubicBezTo>
                    <a:pt x="264010" y="478551"/>
                    <a:pt x="264266" y="478551"/>
                    <a:pt x="264266" y="478465"/>
                  </a:cubicBezTo>
                  <a:cubicBezTo>
                    <a:pt x="263412" y="475991"/>
                    <a:pt x="262645" y="473430"/>
                    <a:pt x="261877" y="470955"/>
                  </a:cubicBezTo>
                  <a:cubicBezTo>
                    <a:pt x="262560" y="468565"/>
                    <a:pt x="263242" y="466090"/>
                    <a:pt x="263924" y="463700"/>
                  </a:cubicBezTo>
                  <a:lnTo>
                    <a:pt x="269982" y="442790"/>
                  </a:lnTo>
                  <a:cubicBezTo>
                    <a:pt x="269982" y="442790"/>
                    <a:pt x="269811" y="442620"/>
                    <a:pt x="269726" y="442790"/>
                  </a:cubicBezTo>
                  <a:lnTo>
                    <a:pt x="262218" y="463359"/>
                  </a:lnTo>
                  <a:cubicBezTo>
                    <a:pt x="261706" y="464725"/>
                    <a:pt x="261194" y="466090"/>
                    <a:pt x="260682" y="467456"/>
                  </a:cubicBezTo>
                  <a:cubicBezTo>
                    <a:pt x="260341" y="466346"/>
                    <a:pt x="260000" y="465237"/>
                    <a:pt x="259659" y="464127"/>
                  </a:cubicBezTo>
                  <a:cubicBezTo>
                    <a:pt x="258891" y="461396"/>
                    <a:pt x="258037" y="458665"/>
                    <a:pt x="257270" y="455934"/>
                  </a:cubicBezTo>
                  <a:cubicBezTo>
                    <a:pt x="262730" y="445180"/>
                    <a:pt x="268190" y="434426"/>
                    <a:pt x="273480" y="423586"/>
                  </a:cubicBezTo>
                  <a:lnTo>
                    <a:pt x="273480" y="423586"/>
                  </a:lnTo>
                  <a:cubicBezTo>
                    <a:pt x="273480" y="423586"/>
                    <a:pt x="273565" y="423416"/>
                    <a:pt x="273565" y="423416"/>
                  </a:cubicBezTo>
                  <a:lnTo>
                    <a:pt x="273565" y="423245"/>
                  </a:lnTo>
                  <a:cubicBezTo>
                    <a:pt x="273565" y="423245"/>
                    <a:pt x="273651" y="423245"/>
                    <a:pt x="273651" y="423245"/>
                  </a:cubicBezTo>
                  <a:cubicBezTo>
                    <a:pt x="285595" y="396872"/>
                    <a:pt x="296857" y="370158"/>
                    <a:pt x="307948" y="343359"/>
                  </a:cubicBezTo>
                  <a:lnTo>
                    <a:pt x="310934" y="336190"/>
                  </a:lnTo>
                  <a:lnTo>
                    <a:pt x="311617" y="338153"/>
                  </a:lnTo>
                  <a:cubicBezTo>
                    <a:pt x="311617" y="338153"/>
                    <a:pt x="311873" y="338153"/>
                    <a:pt x="311873" y="338153"/>
                  </a:cubicBezTo>
                  <a:lnTo>
                    <a:pt x="311275" y="335422"/>
                  </a:lnTo>
                  <a:lnTo>
                    <a:pt x="319722" y="314853"/>
                  </a:lnTo>
                  <a:cubicBezTo>
                    <a:pt x="319722" y="314853"/>
                    <a:pt x="319551" y="314597"/>
                    <a:pt x="319466" y="314767"/>
                  </a:cubicBezTo>
                  <a:lnTo>
                    <a:pt x="310763" y="333288"/>
                  </a:lnTo>
                  <a:lnTo>
                    <a:pt x="309142" y="325436"/>
                  </a:lnTo>
                  <a:cubicBezTo>
                    <a:pt x="308801" y="323814"/>
                    <a:pt x="308460" y="322192"/>
                    <a:pt x="308119" y="320486"/>
                  </a:cubicBezTo>
                  <a:lnTo>
                    <a:pt x="314176" y="305379"/>
                  </a:lnTo>
                  <a:cubicBezTo>
                    <a:pt x="315115" y="303160"/>
                    <a:pt x="315968" y="300941"/>
                    <a:pt x="316907" y="298722"/>
                  </a:cubicBezTo>
                  <a:cubicBezTo>
                    <a:pt x="318101" y="301709"/>
                    <a:pt x="319295" y="304696"/>
                    <a:pt x="320575" y="307684"/>
                  </a:cubicBezTo>
                  <a:lnTo>
                    <a:pt x="325694" y="320144"/>
                  </a:lnTo>
                  <a:cubicBezTo>
                    <a:pt x="325694" y="320144"/>
                    <a:pt x="325950" y="320144"/>
                    <a:pt x="325950" y="320144"/>
                  </a:cubicBezTo>
                  <a:lnTo>
                    <a:pt x="322282" y="307342"/>
                  </a:lnTo>
                  <a:cubicBezTo>
                    <a:pt x="321087" y="302989"/>
                    <a:pt x="319978" y="298722"/>
                    <a:pt x="318783" y="294369"/>
                  </a:cubicBezTo>
                  <a:cubicBezTo>
                    <a:pt x="328168" y="271240"/>
                    <a:pt x="337553" y="248110"/>
                    <a:pt x="346938" y="224981"/>
                  </a:cubicBezTo>
                  <a:lnTo>
                    <a:pt x="346938" y="224981"/>
                  </a:lnTo>
                  <a:cubicBezTo>
                    <a:pt x="346938" y="224981"/>
                    <a:pt x="346938" y="224810"/>
                    <a:pt x="346938" y="224810"/>
                  </a:cubicBezTo>
                  <a:lnTo>
                    <a:pt x="346938" y="224639"/>
                  </a:lnTo>
                  <a:cubicBezTo>
                    <a:pt x="346938" y="224639"/>
                    <a:pt x="346938" y="224639"/>
                    <a:pt x="346938" y="224639"/>
                  </a:cubicBezTo>
                  <a:cubicBezTo>
                    <a:pt x="356494" y="198267"/>
                    <a:pt x="366049" y="171979"/>
                    <a:pt x="375605" y="145607"/>
                  </a:cubicBezTo>
                  <a:cubicBezTo>
                    <a:pt x="376117" y="155507"/>
                    <a:pt x="376714" y="165493"/>
                    <a:pt x="377396" y="175394"/>
                  </a:cubicBezTo>
                  <a:cubicBezTo>
                    <a:pt x="370913" y="192036"/>
                    <a:pt x="364343" y="208594"/>
                    <a:pt x="358030" y="225322"/>
                  </a:cubicBezTo>
                  <a:lnTo>
                    <a:pt x="358030" y="225322"/>
                  </a:lnTo>
                  <a:cubicBezTo>
                    <a:pt x="358030" y="225322"/>
                    <a:pt x="358030" y="225322"/>
                    <a:pt x="358030" y="225322"/>
                  </a:cubicBezTo>
                  <a:lnTo>
                    <a:pt x="358030" y="225322"/>
                  </a:lnTo>
                  <a:cubicBezTo>
                    <a:pt x="358030" y="225322"/>
                    <a:pt x="358030" y="225322"/>
                    <a:pt x="358030" y="225322"/>
                  </a:cubicBezTo>
                  <a:cubicBezTo>
                    <a:pt x="351375" y="245635"/>
                    <a:pt x="345147" y="266034"/>
                    <a:pt x="338748" y="286347"/>
                  </a:cubicBezTo>
                  <a:lnTo>
                    <a:pt x="331837" y="308110"/>
                  </a:lnTo>
                  <a:cubicBezTo>
                    <a:pt x="331837" y="308110"/>
                    <a:pt x="332008" y="308281"/>
                    <a:pt x="332093" y="308110"/>
                  </a:cubicBezTo>
                  <a:lnTo>
                    <a:pt x="340283" y="286944"/>
                  </a:lnTo>
                  <a:cubicBezTo>
                    <a:pt x="348047" y="267058"/>
                    <a:pt x="355982" y="247257"/>
                    <a:pt x="363405" y="227200"/>
                  </a:cubicBezTo>
                  <a:lnTo>
                    <a:pt x="363405" y="227200"/>
                  </a:lnTo>
                  <a:cubicBezTo>
                    <a:pt x="363405" y="227200"/>
                    <a:pt x="363405" y="227029"/>
                    <a:pt x="363405" y="227029"/>
                  </a:cubicBezTo>
                  <a:lnTo>
                    <a:pt x="363405" y="226858"/>
                  </a:lnTo>
                  <a:cubicBezTo>
                    <a:pt x="363405" y="226858"/>
                    <a:pt x="363405" y="226858"/>
                    <a:pt x="363405" y="226858"/>
                  </a:cubicBezTo>
                  <a:cubicBezTo>
                    <a:pt x="368353" y="211922"/>
                    <a:pt x="373045" y="196901"/>
                    <a:pt x="377652" y="181880"/>
                  </a:cubicBezTo>
                  <a:cubicBezTo>
                    <a:pt x="378164" y="189390"/>
                    <a:pt x="378676" y="196901"/>
                    <a:pt x="379103" y="204326"/>
                  </a:cubicBezTo>
                  <a:cubicBezTo>
                    <a:pt x="377738" y="207314"/>
                    <a:pt x="376458" y="210301"/>
                    <a:pt x="375178" y="213373"/>
                  </a:cubicBezTo>
                  <a:cubicBezTo>
                    <a:pt x="367755" y="230614"/>
                    <a:pt x="360845" y="248110"/>
                    <a:pt x="354958" y="266034"/>
                  </a:cubicBezTo>
                  <a:lnTo>
                    <a:pt x="354958" y="266034"/>
                  </a:lnTo>
                  <a:cubicBezTo>
                    <a:pt x="354958" y="266034"/>
                    <a:pt x="354958" y="266034"/>
                    <a:pt x="354958" y="266034"/>
                  </a:cubicBezTo>
                  <a:lnTo>
                    <a:pt x="354958" y="266034"/>
                  </a:lnTo>
                  <a:cubicBezTo>
                    <a:pt x="354958" y="266034"/>
                    <a:pt x="354958" y="266034"/>
                    <a:pt x="354958" y="266034"/>
                  </a:cubicBezTo>
                  <a:cubicBezTo>
                    <a:pt x="349924" y="284213"/>
                    <a:pt x="346000" y="302562"/>
                    <a:pt x="342587" y="321083"/>
                  </a:cubicBezTo>
                  <a:cubicBezTo>
                    <a:pt x="341393" y="327655"/>
                    <a:pt x="340198" y="334312"/>
                    <a:pt x="339089" y="340884"/>
                  </a:cubicBezTo>
                  <a:cubicBezTo>
                    <a:pt x="339089" y="340884"/>
                    <a:pt x="339345" y="341055"/>
                    <a:pt x="339345" y="340884"/>
                  </a:cubicBezTo>
                  <a:cubicBezTo>
                    <a:pt x="340881" y="334398"/>
                    <a:pt x="342502" y="327911"/>
                    <a:pt x="344208" y="321510"/>
                  </a:cubicBezTo>
                  <a:cubicBezTo>
                    <a:pt x="349071" y="303416"/>
                    <a:pt x="354702" y="285493"/>
                    <a:pt x="360504" y="267740"/>
                  </a:cubicBezTo>
                  <a:lnTo>
                    <a:pt x="360504" y="267740"/>
                  </a:lnTo>
                  <a:cubicBezTo>
                    <a:pt x="360504" y="267740"/>
                    <a:pt x="360504" y="267570"/>
                    <a:pt x="360504" y="267570"/>
                  </a:cubicBezTo>
                  <a:lnTo>
                    <a:pt x="360504" y="267399"/>
                  </a:lnTo>
                  <a:cubicBezTo>
                    <a:pt x="360504" y="267399"/>
                    <a:pt x="360504" y="267399"/>
                    <a:pt x="360504" y="267399"/>
                  </a:cubicBezTo>
                  <a:cubicBezTo>
                    <a:pt x="365537" y="249391"/>
                    <a:pt x="370742" y="231382"/>
                    <a:pt x="376799" y="213629"/>
                  </a:cubicBezTo>
                  <a:cubicBezTo>
                    <a:pt x="377567" y="211325"/>
                    <a:pt x="378420" y="208935"/>
                    <a:pt x="379273" y="206631"/>
                  </a:cubicBezTo>
                  <a:cubicBezTo>
                    <a:pt x="379273" y="207399"/>
                    <a:pt x="379359" y="208082"/>
                    <a:pt x="379444" y="208850"/>
                  </a:cubicBezTo>
                  <a:lnTo>
                    <a:pt x="380980" y="233857"/>
                  </a:lnTo>
                  <a:cubicBezTo>
                    <a:pt x="380980" y="233857"/>
                    <a:pt x="381236" y="233942"/>
                    <a:pt x="381236" y="233857"/>
                  </a:cubicBezTo>
                  <a:lnTo>
                    <a:pt x="381236" y="208935"/>
                  </a:lnTo>
                  <a:cubicBezTo>
                    <a:pt x="381150" y="206460"/>
                    <a:pt x="381150" y="203900"/>
                    <a:pt x="381150" y="201425"/>
                  </a:cubicBezTo>
                  <a:cubicBezTo>
                    <a:pt x="381918" y="199206"/>
                    <a:pt x="382771" y="196986"/>
                    <a:pt x="383539" y="194853"/>
                  </a:cubicBezTo>
                  <a:cubicBezTo>
                    <a:pt x="383539" y="194853"/>
                    <a:pt x="383368" y="194682"/>
                    <a:pt x="383283" y="194767"/>
                  </a:cubicBezTo>
                  <a:cubicBezTo>
                    <a:pt x="382516" y="196389"/>
                    <a:pt x="381833" y="198011"/>
                    <a:pt x="381150" y="199632"/>
                  </a:cubicBezTo>
                  <a:cubicBezTo>
                    <a:pt x="381150" y="189988"/>
                    <a:pt x="381150" y="180258"/>
                    <a:pt x="381150" y="170614"/>
                  </a:cubicBezTo>
                  <a:cubicBezTo>
                    <a:pt x="381662" y="168907"/>
                    <a:pt x="382174" y="167285"/>
                    <a:pt x="382686" y="165578"/>
                  </a:cubicBezTo>
                  <a:cubicBezTo>
                    <a:pt x="383880" y="161994"/>
                    <a:pt x="384819" y="158324"/>
                    <a:pt x="386355" y="154910"/>
                  </a:cubicBezTo>
                  <a:cubicBezTo>
                    <a:pt x="387805" y="151496"/>
                    <a:pt x="390109" y="148252"/>
                    <a:pt x="393607" y="146716"/>
                  </a:cubicBezTo>
                  <a:cubicBezTo>
                    <a:pt x="393607" y="146716"/>
                    <a:pt x="393607" y="146460"/>
                    <a:pt x="393521" y="146460"/>
                  </a:cubicBezTo>
                  <a:cubicBezTo>
                    <a:pt x="389853" y="147740"/>
                    <a:pt x="387208" y="151069"/>
                    <a:pt x="385501" y="154483"/>
                  </a:cubicBezTo>
                  <a:cubicBezTo>
                    <a:pt x="383710" y="157897"/>
                    <a:pt x="382516" y="161482"/>
                    <a:pt x="381150" y="164895"/>
                  </a:cubicBezTo>
                  <a:cubicBezTo>
                    <a:pt x="381150" y="156190"/>
                    <a:pt x="381065" y="147399"/>
                    <a:pt x="380894" y="138693"/>
                  </a:cubicBezTo>
                  <a:lnTo>
                    <a:pt x="380894" y="138693"/>
                  </a:lnTo>
                  <a:cubicBezTo>
                    <a:pt x="380894" y="138693"/>
                    <a:pt x="380894" y="138608"/>
                    <a:pt x="380894" y="138523"/>
                  </a:cubicBezTo>
                  <a:cubicBezTo>
                    <a:pt x="380894" y="138523"/>
                    <a:pt x="380894" y="138438"/>
                    <a:pt x="380894" y="138352"/>
                  </a:cubicBezTo>
                  <a:cubicBezTo>
                    <a:pt x="380894" y="138352"/>
                    <a:pt x="380894" y="138352"/>
                    <a:pt x="380894" y="138352"/>
                  </a:cubicBezTo>
                  <a:cubicBezTo>
                    <a:pt x="380809" y="135963"/>
                    <a:pt x="380638" y="133658"/>
                    <a:pt x="380468" y="131268"/>
                  </a:cubicBezTo>
                  <a:lnTo>
                    <a:pt x="387037" y="113430"/>
                  </a:lnTo>
                  <a:cubicBezTo>
                    <a:pt x="387037" y="113430"/>
                    <a:pt x="386867" y="113260"/>
                    <a:pt x="386781" y="113345"/>
                  </a:cubicBezTo>
                  <a:lnTo>
                    <a:pt x="380297" y="128708"/>
                  </a:lnTo>
                  <a:cubicBezTo>
                    <a:pt x="379785" y="119234"/>
                    <a:pt x="379188" y="109845"/>
                    <a:pt x="378591" y="100372"/>
                  </a:cubicBezTo>
                  <a:lnTo>
                    <a:pt x="379103" y="99092"/>
                  </a:lnTo>
                  <a:lnTo>
                    <a:pt x="390791" y="103957"/>
                  </a:lnTo>
                  <a:cubicBezTo>
                    <a:pt x="391986" y="114284"/>
                    <a:pt x="393266" y="124526"/>
                    <a:pt x="394801" y="134853"/>
                  </a:cubicBezTo>
                  <a:lnTo>
                    <a:pt x="394801" y="134853"/>
                  </a:lnTo>
                  <a:cubicBezTo>
                    <a:pt x="394801" y="134853"/>
                    <a:pt x="394801" y="134938"/>
                    <a:pt x="394801" y="134938"/>
                  </a:cubicBezTo>
                  <a:lnTo>
                    <a:pt x="394801" y="134938"/>
                  </a:lnTo>
                  <a:cubicBezTo>
                    <a:pt x="398641" y="154739"/>
                    <a:pt x="403162" y="174454"/>
                    <a:pt x="407940" y="193999"/>
                  </a:cubicBezTo>
                  <a:lnTo>
                    <a:pt x="413144" y="214995"/>
                  </a:lnTo>
                  <a:cubicBezTo>
                    <a:pt x="413144" y="214995"/>
                    <a:pt x="413400" y="214995"/>
                    <a:pt x="413400" y="214995"/>
                  </a:cubicBezTo>
                  <a:lnTo>
                    <a:pt x="409646" y="193829"/>
                  </a:lnTo>
                  <a:cubicBezTo>
                    <a:pt x="406319" y="173942"/>
                    <a:pt x="403503" y="153971"/>
                    <a:pt x="400517" y="134085"/>
                  </a:cubicBezTo>
                  <a:lnTo>
                    <a:pt x="400517" y="134085"/>
                  </a:lnTo>
                  <a:cubicBezTo>
                    <a:pt x="400517" y="134085"/>
                    <a:pt x="400517" y="133914"/>
                    <a:pt x="400517" y="133914"/>
                  </a:cubicBezTo>
                  <a:lnTo>
                    <a:pt x="400517" y="133743"/>
                  </a:lnTo>
                  <a:cubicBezTo>
                    <a:pt x="400517" y="133743"/>
                    <a:pt x="400517" y="133743"/>
                    <a:pt x="400517" y="133743"/>
                  </a:cubicBezTo>
                  <a:cubicBezTo>
                    <a:pt x="399664" y="129391"/>
                    <a:pt x="398811" y="124952"/>
                    <a:pt x="397958" y="120599"/>
                  </a:cubicBezTo>
                  <a:lnTo>
                    <a:pt x="416131" y="129817"/>
                  </a:lnTo>
                  <a:lnTo>
                    <a:pt x="418434" y="139291"/>
                  </a:lnTo>
                  <a:lnTo>
                    <a:pt x="425771" y="172662"/>
                  </a:lnTo>
                  <a:lnTo>
                    <a:pt x="425771" y="172662"/>
                  </a:lnTo>
                  <a:cubicBezTo>
                    <a:pt x="425771" y="172662"/>
                    <a:pt x="425771" y="172662"/>
                    <a:pt x="425771" y="172662"/>
                  </a:cubicBezTo>
                  <a:lnTo>
                    <a:pt x="425771" y="172662"/>
                  </a:lnTo>
                  <a:cubicBezTo>
                    <a:pt x="425771" y="172662"/>
                    <a:pt x="425771" y="172662"/>
                    <a:pt x="425771" y="172662"/>
                  </a:cubicBezTo>
                  <a:cubicBezTo>
                    <a:pt x="429184" y="183501"/>
                    <a:pt x="432597" y="194426"/>
                    <a:pt x="436009" y="205266"/>
                  </a:cubicBezTo>
                  <a:lnTo>
                    <a:pt x="439422" y="216958"/>
                  </a:lnTo>
                  <a:cubicBezTo>
                    <a:pt x="439422" y="216958"/>
                    <a:pt x="439678" y="216958"/>
                    <a:pt x="439678" y="216958"/>
                  </a:cubicBezTo>
                  <a:lnTo>
                    <a:pt x="437630" y="204924"/>
                  </a:lnTo>
                  <a:cubicBezTo>
                    <a:pt x="435753" y="193658"/>
                    <a:pt x="433791" y="182392"/>
                    <a:pt x="431317" y="171211"/>
                  </a:cubicBezTo>
                  <a:lnTo>
                    <a:pt x="431317" y="171211"/>
                  </a:lnTo>
                  <a:cubicBezTo>
                    <a:pt x="431317" y="171211"/>
                    <a:pt x="431317" y="171211"/>
                    <a:pt x="431317" y="171211"/>
                  </a:cubicBezTo>
                  <a:lnTo>
                    <a:pt x="431317" y="171211"/>
                  </a:lnTo>
                  <a:cubicBezTo>
                    <a:pt x="431317" y="171211"/>
                    <a:pt x="431317" y="171211"/>
                    <a:pt x="431317" y="171211"/>
                  </a:cubicBezTo>
                  <a:cubicBezTo>
                    <a:pt x="427990" y="160287"/>
                    <a:pt x="423980" y="149533"/>
                    <a:pt x="420055" y="138864"/>
                  </a:cubicBezTo>
                  <a:lnTo>
                    <a:pt x="416813" y="130158"/>
                  </a:lnTo>
                  <a:lnTo>
                    <a:pt x="419885" y="131695"/>
                  </a:lnTo>
                  <a:cubicBezTo>
                    <a:pt x="422615" y="133061"/>
                    <a:pt x="425344" y="134426"/>
                    <a:pt x="428075" y="135792"/>
                  </a:cubicBezTo>
                  <a:cubicBezTo>
                    <a:pt x="430890" y="155507"/>
                    <a:pt x="433962" y="175223"/>
                    <a:pt x="436948" y="194938"/>
                  </a:cubicBezTo>
                  <a:lnTo>
                    <a:pt x="440872" y="221396"/>
                  </a:lnTo>
                  <a:cubicBezTo>
                    <a:pt x="440872" y="221396"/>
                    <a:pt x="441128" y="221396"/>
                    <a:pt x="441128" y="221396"/>
                  </a:cubicBezTo>
                  <a:lnTo>
                    <a:pt x="438654" y="194853"/>
                  </a:lnTo>
                  <a:cubicBezTo>
                    <a:pt x="436948" y="176076"/>
                    <a:pt x="435327" y="157300"/>
                    <a:pt x="433535" y="138523"/>
                  </a:cubicBezTo>
                  <a:cubicBezTo>
                    <a:pt x="434559" y="139035"/>
                    <a:pt x="435497" y="139547"/>
                    <a:pt x="436521" y="139974"/>
                  </a:cubicBezTo>
                  <a:lnTo>
                    <a:pt x="436521" y="140315"/>
                  </a:lnTo>
                  <a:cubicBezTo>
                    <a:pt x="438825" y="151240"/>
                    <a:pt x="440958" y="162164"/>
                    <a:pt x="443432" y="173004"/>
                  </a:cubicBezTo>
                  <a:cubicBezTo>
                    <a:pt x="443432" y="173004"/>
                    <a:pt x="443432" y="173004"/>
                    <a:pt x="443432" y="173004"/>
                  </a:cubicBezTo>
                  <a:cubicBezTo>
                    <a:pt x="443432" y="173004"/>
                    <a:pt x="443432" y="173004"/>
                    <a:pt x="443432" y="173004"/>
                  </a:cubicBezTo>
                  <a:cubicBezTo>
                    <a:pt x="443432" y="173004"/>
                    <a:pt x="443432" y="173004"/>
                    <a:pt x="443432" y="173004"/>
                  </a:cubicBezTo>
                  <a:cubicBezTo>
                    <a:pt x="443432" y="173004"/>
                    <a:pt x="443432" y="173004"/>
                    <a:pt x="443432" y="173004"/>
                  </a:cubicBezTo>
                  <a:cubicBezTo>
                    <a:pt x="446759" y="183587"/>
                    <a:pt x="450599" y="194085"/>
                    <a:pt x="454267" y="204583"/>
                  </a:cubicBezTo>
                  <a:lnTo>
                    <a:pt x="458106" y="215763"/>
                  </a:lnTo>
                  <a:cubicBezTo>
                    <a:pt x="458106" y="215763"/>
                    <a:pt x="458363" y="215763"/>
                    <a:pt x="458363" y="215763"/>
                  </a:cubicBezTo>
                  <a:lnTo>
                    <a:pt x="455888" y="204071"/>
                  </a:lnTo>
                  <a:cubicBezTo>
                    <a:pt x="453670" y="193146"/>
                    <a:pt x="451537" y="182221"/>
                    <a:pt x="448977" y="171382"/>
                  </a:cubicBezTo>
                  <a:cubicBezTo>
                    <a:pt x="448977" y="171382"/>
                    <a:pt x="448977" y="171382"/>
                    <a:pt x="448977" y="171382"/>
                  </a:cubicBezTo>
                  <a:cubicBezTo>
                    <a:pt x="448977" y="171382"/>
                    <a:pt x="448977" y="171382"/>
                    <a:pt x="448977" y="171382"/>
                  </a:cubicBezTo>
                  <a:lnTo>
                    <a:pt x="448977" y="171382"/>
                  </a:lnTo>
                  <a:cubicBezTo>
                    <a:pt x="448977" y="171382"/>
                    <a:pt x="448977" y="171382"/>
                    <a:pt x="448977" y="171382"/>
                  </a:cubicBezTo>
                  <a:cubicBezTo>
                    <a:pt x="445735" y="161140"/>
                    <a:pt x="442067" y="151069"/>
                    <a:pt x="438569" y="140912"/>
                  </a:cubicBezTo>
                  <a:cubicBezTo>
                    <a:pt x="445053" y="144156"/>
                    <a:pt x="451452" y="147314"/>
                    <a:pt x="457936" y="150471"/>
                  </a:cubicBezTo>
                  <a:cubicBezTo>
                    <a:pt x="459984" y="160030"/>
                    <a:pt x="461860" y="169675"/>
                    <a:pt x="463482" y="179319"/>
                  </a:cubicBezTo>
                  <a:lnTo>
                    <a:pt x="465273" y="191012"/>
                  </a:lnTo>
                  <a:lnTo>
                    <a:pt x="466894" y="202705"/>
                  </a:lnTo>
                  <a:cubicBezTo>
                    <a:pt x="466894" y="202705"/>
                    <a:pt x="467150" y="202705"/>
                    <a:pt x="467150" y="202705"/>
                  </a:cubicBezTo>
                  <a:lnTo>
                    <a:pt x="466212" y="190842"/>
                  </a:lnTo>
                  <a:lnTo>
                    <a:pt x="465103" y="178978"/>
                  </a:lnTo>
                  <a:cubicBezTo>
                    <a:pt x="464250" y="170102"/>
                    <a:pt x="463055" y="161225"/>
                    <a:pt x="461860" y="152435"/>
                  </a:cubicBezTo>
                  <a:cubicBezTo>
                    <a:pt x="467491" y="155166"/>
                    <a:pt x="473122" y="157897"/>
                    <a:pt x="478753" y="160542"/>
                  </a:cubicBezTo>
                  <a:cubicBezTo>
                    <a:pt x="480033" y="164640"/>
                    <a:pt x="481313" y="168736"/>
                    <a:pt x="482507" y="172918"/>
                  </a:cubicBezTo>
                  <a:lnTo>
                    <a:pt x="487541" y="190244"/>
                  </a:lnTo>
                  <a:cubicBezTo>
                    <a:pt x="487541" y="190244"/>
                    <a:pt x="487797" y="190244"/>
                    <a:pt x="487797" y="190244"/>
                  </a:cubicBezTo>
                  <a:lnTo>
                    <a:pt x="484214" y="172491"/>
                  </a:lnTo>
                  <a:cubicBezTo>
                    <a:pt x="483531" y="169077"/>
                    <a:pt x="482763" y="165578"/>
                    <a:pt x="482081" y="162164"/>
                  </a:cubicBezTo>
                  <a:cubicBezTo>
                    <a:pt x="485920" y="163957"/>
                    <a:pt x="489759" y="165749"/>
                    <a:pt x="493598" y="167541"/>
                  </a:cubicBezTo>
                  <a:cubicBezTo>
                    <a:pt x="494537" y="171894"/>
                    <a:pt x="495561" y="176247"/>
                    <a:pt x="496414" y="180685"/>
                  </a:cubicBezTo>
                  <a:cubicBezTo>
                    <a:pt x="496414" y="180685"/>
                    <a:pt x="496670" y="180685"/>
                    <a:pt x="496670" y="180685"/>
                  </a:cubicBezTo>
                  <a:cubicBezTo>
                    <a:pt x="496244" y="176588"/>
                    <a:pt x="495731" y="172491"/>
                    <a:pt x="495219" y="168395"/>
                  </a:cubicBezTo>
                  <a:cubicBezTo>
                    <a:pt x="499827" y="170358"/>
                    <a:pt x="504434" y="172236"/>
                    <a:pt x="509041" y="174113"/>
                  </a:cubicBezTo>
                  <a:cubicBezTo>
                    <a:pt x="511601" y="182989"/>
                    <a:pt x="514245" y="191866"/>
                    <a:pt x="516890" y="200656"/>
                  </a:cubicBezTo>
                  <a:lnTo>
                    <a:pt x="521412" y="216190"/>
                  </a:lnTo>
                  <a:cubicBezTo>
                    <a:pt x="521412" y="216190"/>
                    <a:pt x="521668" y="216190"/>
                    <a:pt x="521668" y="216190"/>
                  </a:cubicBezTo>
                  <a:lnTo>
                    <a:pt x="518511" y="200230"/>
                  </a:lnTo>
                  <a:cubicBezTo>
                    <a:pt x="516976" y="192207"/>
                    <a:pt x="515525" y="184184"/>
                    <a:pt x="513904" y="176161"/>
                  </a:cubicBezTo>
                  <a:cubicBezTo>
                    <a:pt x="517829" y="177783"/>
                    <a:pt x="521753" y="179319"/>
                    <a:pt x="525678" y="180855"/>
                  </a:cubicBezTo>
                  <a:cubicBezTo>
                    <a:pt x="526019" y="181880"/>
                    <a:pt x="526275" y="182819"/>
                    <a:pt x="526616" y="183843"/>
                  </a:cubicBezTo>
                  <a:lnTo>
                    <a:pt x="529261" y="192890"/>
                  </a:lnTo>
                  <a:cubicBezTo>
                    <a:pt x="529261" y="192890"/>
                    <a:pt x="529517" y="192890"/>
                    <a:pt x="529517" y="192890"/>
                  </a:cubicBezTo>
                  <a:lnTo>
                    <a:pt x="528238" y="183501"/>
                  </a:lnTo>
                  <a:cubicBezTo>
                    <a:pt x="528238" y="182989"/>
                    <a:pt x="528067" y="182477"/>
                    <a:pt x="528067" y="181880"/>
                  </a:cubicBezTo>
                  <a:cubicBezTo>
                    <a:pt x="542741" y="187684"/>
                    <a:pt x="557501" y="193402"/>
                    <a:pt x="572176" y="198949"/>
                  </a:cubicBezTo>
                  <a:lnTo>
                    <a:pt x="581731" y="202534"/>
                  </a:lnTo>
                  <a:lnTo>
                    <a:pt x="584290" y="209618"/>
                  </a:lnTo>
                  <a:cubicBezTo>
                    <a:pt x="584290" y="209618"/>
                    <a:pt x="584547" y="209618"/>
                    <a:pt x="584547" y="209618"/>
                  </a:cubicBezTo>
                  <a:lnTo>
                    <a:pt x="583523" y="203217"/>
                  </a:lnTo>
                  <a:lnTo>
                    <a:pt x="600074" y="209448"/>
                  </a:lnTo>
                  <a:cubicBezTo>
                    <a:pt x="600074" y="209448"/>
                    <a:pt x="600245" y="209277"/>
                    <a:pt x="600160" y="209191"/>
                  </a:cubicBezTo>
                  <a:lnTo>
                    <a:pt x="583267" y="201851"/>
                  </a:lnTo>
                  <a:lnTo>
                    <a:pt x="583267" y="201510"/>
                  </a:lnTo>
                  <a:cubicBezTo>
                    <a:pt x="582669" y="197925"/>
                    <a:pt x="582073" y="194255"/>
                    <a:pt x="581561" y="190585"/>
                  </a:cubicBezTo>
                  <a:cubicBezTo>
                    <a:pt x="590604" y="196048"/>
                    <a:pt x="599648" y="201595"/>
                    <a:pt x="608606" y="207143"/>
                  </a:cubicBezTo>
                  <a:cubicBezTo>
                    <a:pt x="610483" y="214227"/>
                    <a:pt x="612530" y="221311"/>
                    <a:pt x="614579" y="228395"/>
                  </a:cubicBezTo>
                  <a:cubicBezTo>
                    <a:pt x="606302" y="223786"/>
                    <a:pt x="598112" y="219092"/>
                    <a:pt x="589836" y="214483"/>
                  </a:cubicBezTo>
                  <a:lnTo>
                    <a:pt x="563132" y="199291"/>
                  </a:lnTo>
                  <a:cubicBezTo>
                    <a:pt x="563132" y="199291"/>
                    <a:pt x="562876" y="199461"/>
                    <a:pt x="563047" y="199547"/>
                  </a:cubicBezTo>
                  <a:lnTo>
                    <a:pt x="589154" y="216019"/>
                  </a:lnTo>
                  <a:cubicBezTo>
                    <a:pt x="598112" y="221652"/>
                    <a:pt x="606985" y="227370"/>
                    <a:pt x="615943" y="233004"/>
                  </a:cubicBezTo>
                  <a:lnTo>
                    <a:pt x="617906" y="240173"/>
                  </a:lnTo>
                  <a:cubicBezTo>
                    <a:pt x="617906" y="240173"/>
                    <a:pt x="618162" y="240173"/>
                    <a:pt x="618162" y="240173"/>
                  </a:cubicBezTo>
                  <a:lnTo>
                    <a:pt x="617394" y="234028"/>
                  </a:lnTo>
                  <a:cubicBezTo>
                    <a:pt x="632324" y="243501"/>
                    <a:pt x="647255" y="252975"/>
                    <a:pt x="662271" y="262278"/>
                  </a:cubicBezTo>
                  <a:cubicBezTo>
                    <a:pt x="662271" y="262278"/>
                    <a:pt x="662271" y="262278"/>
                    <a:pt x="662271" y="262278"/>
                  </a:cubicBezTo>
                  <a:cubicBezTo>
                    <a:pt x="662271" y="262278"/>
                    <a:pt x="662271" y="262278"/>
                    <a:pt x="662271" y="262278"/>
                  </a:cubicBezTo>
                  <a:cubicBezTo>
                    <a:pt x="662271" y="262278"/>
                    <a:pt x="662271" y="262278"/>
                    <a:pt x="662271" y="262278"/>
                  </a:cubicBezTo>
                  <a:cubicBezTo>
                    <a:pt x="662271" y="262278"/>
                    <a:pt x="662271" y="262278"/>
                    <a:pt x="662271" y="262278"/>
                  </a:cubicBezTo>
                  <a:cubicBezTo>
                    <a:pt x="687268" y="276702"/>
                    <a:pt x="712437" y="290784"/>
                    <a:pt x="737520" y="304952"/>
                  </a:cubicBezTo>
                  <a:lnTo>
                    <a:pt x="764396" y="320230"/>
                  </a:lnTo>
                  <a:cubicBezTo>
                    <a:pt x="764396" y="320230"/>
                    <a:pt x="764651" y="320059"/>
                    <a:pt x="764566" y="319974"/>
                  </a:cubicBezTo>
                  <a:lnTo>
                    <a:pt x="738630" y="303587"/>
                  </a:lnTo>
                  <a:cubicBezTo>
                    <a:pt x="714314" y="288139"/>
                    <a:pt x="689999" y="272520"/>
                    <a:pt x="665427" y="257328"/>
                  </a:cubicBezTo>
                  <a:cubicBezTo>
                    <a:pt x="665427" y="257328"/>
                    <a:pt x="665427" y="257328"/>
                    <a:pt x="665427" y="257328"/>
                  </a:cubicBezTo>
                  <a:cubicBezTo>
                    <a:pt x="665427" y="257328"/>
                    <a:pt x="665342" y="257328"/>
                    <a:pt x="665257" y="257242"/>
                  </a:cubicBezTo>
                  <a:cubicBezTo>
                    <a:pt x="665257" y="257242"/>
                    <a:pt x="665172" y="257242"/>
                    <a:pt x="665086" y="257157"/>
                  </a:cubicBezTo>
                  <a:cubicBezTo>
                    <a:pt x="665086" y="257157"/>
                    <a:pt x="665086" y="257157"/>
                    <a:pt x="665086" y="257157"/>
                  </a:cubicBezTo>
                  <a:cubicBezTo>
                    <a:pt x="649047" y="247854"/>
                    <a:pt x="632921" y="238722"/>
                    <a:pt x="616796" y="229590"/>
                  </a:cubicBezTo>
                  <a:cubicBezTo>
                    <a:pt x="616029" y="223274"/>
                    <a:pt x="615261" y="217044"/>
                    <a:pt x="614493" y="210727"/>
                  </a:cubicBezTo>
                  <a:cubicBezTo>
                    <a:pt x="631812" y="221396"/>
                    <a:pt x="649132" y="232150"/>
                    <a:pt x="666451" y="242904"/>
                  </a:cubicBezTo>
                  <a:lnTo>
                    <a:pt x="666451" y="242904"/>
                  </a:lnTo>
                  <a:cubicBezTo>
                    <a:pt x="666451" y="242904"/>
                    <a:pt x="666451" y="242904"/>
                    <a:pt x="666451" y="242904"/>
                  </a:cubicBezTo>
                  <a:lnTo>
                    <a:pt x="666451" y="242904"/>
                  </a:lnTo>
                  <a:cubicBezTo>
                    <a:pt x="666451" y="242904"/>
                    <a:pt x="666451" y="242904"/>
                    <a:pt x="666451" y="242904"/>
                  </a:cubicBezTo>
                  <a:cubicBezTo>
                    <a:pt x="696142" y="260315"/>
                    <a:pt x="726003" y="277555"/>
                    <a:pt x="755522" y="295223"/>
                  </a:cubicBezTo>
                  <a:lnTo>
                    <a:pt x="768234" y="302904"/>
                  </a:lnTo>
                  <a:cubicBezTo>
                    <a:pt x="765163" y="301795"/>
                    <a:pt x="762006" y="300600"/>
                    <a:pt x="758935" y="299490"/>
                  </a:cubicBezTo>
                  <a:cubicBezTo>
                    <a:pt x="746223" y="294881"/>
                    <a:pt x="733511" y="290358"/>
                    <a:pt x="720713" y="285834"/>
                  </a:cubicBezTo>
                  <a:cubicBezTo>
                    <a:pt x="720542" y="285834"/>
                    <a:pt x="720457" y="286005"/>
                    <a:pt x="720628" y="286090"/>
                  </a:cubicBezTo>
                  <a:cubicBezTo>
                    <a:pt x="733255" y="291041"/>
                    <a:pt x="745881" y="296076"/>
                    <a:pt x="758509" y="301197"/>
                  </a:cubicBezTo>
                  <a:cubicBezTo>
                    <a:pt x="765675" y="304099"/>
                    <a:pt x="772842" y="307086"/>
                    <a:pt x="780008" y="309988"/>
                  </a:cubicBezTo>
                  <a:lnTo>
                    <a:pt x="787090" y="314255"/>
                  </a:lnTo>
                  <a:cubicBezTo>
                    <a:pt x="787090" y="314255"/>
                    <a:pt x="787346" y="314170"/>
                    <a:pt x="787261" y="314085"/>
                  </a:cubicBezTo>
                  <a:lnTo>
                    <a:pt x="782824" y="311183"/>
                  </a:lnTo>
                  <a:cubicBezTo>
                    <a:pt x="807566" y="321425"/>
                    <a:pt x="832137" y="331922"/>
                    <a:pt x="856709" y="342505"/>
                  </a:cubicBezTo>
                  <a:lnTo>
                    <a:pt x="863875" y="350528"/>
                  </a:lnTo>
                  <a:cubicBezTo>
                    <a:pt x="863875" y="350528"/>
                    <a:pt x="864131" y="350443"/>
                    <a:pt x="864046" y="350358"/>
                  </a:cubicBezTo>
                  <a:lnTo>
                    <a:pt x="858586" y="343359"/>
                  </a:lnTo>
                  <a:cubicBezTo>
                    <a:pt x="860292" y="344127"/>
                    <a:pt x="861999" y="344810"/>
                    <a:pt x="863704" y="345578"/>
                  </a:cubicBezTo>
                  <a:lnTo>
                    <a:pt x="863704" y="345578"/>
                  </a:lnTo>
                  <a:cubicBezTo>
                    <a:pt x="863704" y="345578"/>
                    <a:pt x="863704" y="345578"/>
                    <a:pt x="863704" y="345578"/>
                  </a:cubicBezTo>
                  <a:lnTo>
                    <a:pt x="863704" y="345578"/>
                  </a:lnTo>
                  <a:cubicBezTo>
                    <a:pt x="863704" y="345578"/>
                    <a:pt x="863704" y="345578"/>
                    <a:pt x="863704" y="345578"/>
                  </a:cubicBezTo>
                  <a:cubicBezTo>
                    <a:pt x="875052" y="350187"/>
                    <a:pt x="886314" y="354710"/>
                    <a:pt x="897576" y="359405"/>
                  </a:cubicBezTo>
                  <a:cubicBezTo>
                    <a:pt x="897831" y="359746"/>
                    <a:pt x="898173" y="360087"/>
                    <a:pt x="898429" y="360344"/>
                  </a:cubicBezTo>
                  <a:cubicBezTo>
                    <a:pt x="898429" y="360344"/>
                    <a:pt x="898685" y="360258"/>
                    <a:pt x="898599" y="360173"/>
                  </a:cubicBezTo>
                  <a:cubicBezTo>
                    <a:pt x="898429" y="360002"/>
                    <a:pt x="898343" y="359831"/>
                    <a:pt x="898173" y="359661"/>
                  </a:cubicBezTo>
                  <a:cubicBezTo>
                    <a:pt x="905425" y="362648"/>
                    <a:pt x="912592" y="365550"/>
                    <a:pt x="919843" y="368537"/>
                  </a:cubicBezTo>
                  <a:cubicBezTo>
                    <a:pt x="920782" y="369561"/>
                    <a:pt x="921635" y="370585"/>
                    <a:pt x="922574" y="371610"/>
                  </a:cubicBezTo>
                  <a:lnTo>
                    <a:pt x="939040" y="390471"/>
                  </a:lnTo>
                  <a:cubicBezTo>
                    <a:pt x="939040" y="390471"/>
                    <a:pt x="939296" y="390471"/>
                    <a:pt x="939211" y="390301"/>
                  </a:cubicBezTo>
                  <a:lnTo>
                    <a:pt x="924024" y="370585"/>
                  </a:lnTo>
                  <a:cubicBezTo>
                    <a:pt x="924024" y="370585"/>
                    <a:pt x="923683" y="370158"/>
                    <a:pt x="923597" y="369988"/>
                  </a:cubicBezTo>
                  <a:cubicBezTo>
                    <a:pt x="936907" y="375535"/>
                    <a:pt x="950216" y="381083"/>
                    <a:pt x="963526" y="386716"/>
                  </a:cubicBezTo>
                  <a:lnTo>
                    <a:pt x="964123" y="387058"/>
                  </a:lnTo>
                  <a:cubicBezTo>
                    <a:pt x="993472" y="404127"/>
                    <a:pt x="1022821" y="421282"/>
                    <a:pt x="1052341" y="438010"/>
                  </a:cubicBezTo>
                  <a:cubicBezTo>
                    <a:pt x="1052341" y="438010"/>
                    <a:pt x="1052341" y="438010"/>
                    <a:pt x="1052341" y="438010"/>
                  </a:cubicBezTo>
                  <a:cubicBezTo>
                    <a:pt x="1052341" y="438010"/>
                    <a:pt x="1052341" y="438010"/>
                    <a:pt x="1052341" y="438010"/>
                  </a:cubicBezTo>
                  <a:cubicBezTo>
                    <a:pt x="1052341" y="438010"/>
                    <a:pt x="1052341" y="438010"/>
                    <a:pt x="1052341" y="438010"/>
                  </a:cubicBezTo>
                  <a:cubicBezTo>
                    <a:pt x="1052341" y="438010"/>
                    <a:pt x="1052341" y="438010"/>
                    <a:pt x="1052341" y="438010"/>
                  </a:cubicBezTo>
                  <a:cubicBezTo>
                    <a:pt x="1062664" y="443558"/>
                    <a:pt x="1072988" y="448935"/>
                    <a:pt x="1083311" y="454398"/>
                  </a:cubicBezTo>
                  <a:cubicBezTo>
                    <a:pt x="1084591" y="457811"/>
                    <a:pt x="1085956" y="461225"/>
                    <a:pt x="1087236" y="464639"/>
                  </a:cubicBezTo>
                  <a:cubicBezTo>
                    <a:pt x="1088771" y="468822"/>
                    <a:pt x="1090222" y="472918"/>
                    <a:pt x="1091758" y="477100"/>
                  </a:cubicBezTo>
                  <a:cubicBezTo>
                    <a:pt x="1081946" y="474966"/>
                    <a:pt x="1072050" y="473004"/>
                    <a:pt x="1062238" y="471126"/>
                  </a:cubicBezTo>
                  <a:cubicBezTo>
                    <a:pt x="1062067" y="471126"/>
                    <a:pt x="1061982" y="471126"/>
                    <a:pt x="1061811" y="471126"/>
                  </a:cubicBezTo>
                  <a:cubicBezTo>
                    <a:pt x="1060617" y="468565"/>
                    <a:pt x="1059337" y="466090"/>
                    <a:pt x="1058143" y="463615"/>
                  </a:cubicBezTo>
                  <a:cubicBezTo>
                    <a:pt x="1056948" y="461140"/>
                    <a:pt x="1055668" y="458665"/>
                    <a:pt x="1054474" y="456275"/>
                  </a:cubicBezTo>
                  <a:cubicBezTo>
                    <a:pt x="1059081" y="458409"/>
                    <a:pt x="1063688" y="460457"/>
                    <a:pt x="1068296" y="462591"/>
                  </a:cubicBezTo>
                  <a:lnTo>
                    <a:pt x="1085785" y="470443"/>
                  </a:lnTo>
                  <a:cubicBezTo>
                    <a:pt x="1085785" y="470443"/>
                    <a:pt x="1085956" y="470272"/>
                    <a:pt x="1085871" y="470187"/>
                  </a:cubicBezTo>
                  <a:lnTo>
                    <a:pt x="1069149" y="461055"/>
                  </a:lnTo>
                  <a:cubicBezTo>
                    <a:pt x="1063432" y="457897"/>
                    <a:pt x="1057716" y="454653"/>
                    <a:pt x="1052000" y="451410"/>
                  </a:cubicBezTo>
                  <a:cubicBezTo>
                    <a:pt x="1051318" y="450130"/>
                    <a:pt x="1050720" y="448850"/>
                    <a:pt x="1050038" y="447569"/>
                  </a:cubicBezTo>
                  <a:cubicBezTo>
                    <a:pt x="1050038" y="447569"/>
                    <a:pt x="1049781" y="447569"/>
                    <a:pt x="1049781" y="447655"/>
                  </a:cubicBezTo>
                  <a:cubicBezTo>
                    <a:pt x="1050208" y="448764"/>
                    <a:pt x="1050635" y="449874"/>
                    <a:pt x="1051147" y="450984"/>
                  </a:cubicBezTo>
                  <a:cubicBezTo>
                    <a:pt x="1041591" y="445521"/>
                    <a:pt x="1032036" y="440059"/>
                    <a:pt x="1022395" y="434682"/>
                  </a:cubicBezTo>
                  <a:lnTo>
                    <a:pt x="1022395" y="434682"/>
                  </a:lnTo>
                  <a:cubicBezTo>
                    <a:pt x="1022395" y="434682"/>
                    <a:pt x="1022309" y="434682"/>
                    <a:pt x="1022309" y="434682"/>
                  </a:cubicBezTo>
                  <a:lnTo>
                    <a:pt x="1022224" y="434682"/>
                  </a:lnTo>
                  <a:cubicBezTo>
                    <a:pt x="1022224" y="434682"/>
                    <a:pt x="1022224" y="434682"/>
                    <a:pt x="1022224" y="434682"/>
                  </a:cubicBezTo>
                  <a:cubicBezTo>
                    <a:pt x="1006270" y="426659"/>
                    <a:pt x="990145" y="418892"/>
                    <a:pt x="974190" y="410784"/>
                  </a:cubicBezTo>
                  <a:lnTo>
                    <a:pt x="957298" y="401994"/>
                  </a:lnTo>
                  <a:cubicBezTo>
                    <a:pt x="957298" y="401994"/>
                    <a:pt x="957127" y="402164"/>
                    <a:pt x="957212" y="402249"/>
                  </a:cubicBezTo>
                  <a:lnTo>
                    <a:pt x="973508" y="412320"/>
                  </a:lnTo>
                  <a:cubicBezTo>
                    <a:pt x="988694" y="421709"/>
                    <a:pt x="1004051" y="431097"/>
                    <a:pt x="1019665" y="439888"/>
                  </a:cubicBezTo>
                  <a:lnTo>
                    <a:pt x="1019665" y="439888"/>
                  </a:lnTo>
                  <a:cubicBezTo>
                    <a:pt x="1019665" y="439888"/>
                    <a:pt x="1019665" y="439888"/>
                    <a:pt x="1019665" y="439888"/>
                  </a:cubicBezTo>
                  <a:lnTo>
                    <a:pt x="1019665" y="439888"/>
                  </a:lnTo>
                  <a:cubicBezTo>
                    <a:pt x="1019665" y="439888"/>
                    <a:pt x="1019665" y="439888"/>
                    <a:pt x="1019665" y="439888"/>
                  </a:cubicBezTo>
                  <a:cubicBezTo>
                    <a:pt x="1030670" y="445436"/>
                    <a:pt x="1041847" y="450642"/>
                    <a:pt x="1053109" y="455763"/>
                  </a:cubicBezTo>
                  <a:cubicBezTo>
                    <a:pt x="1054303" y="458665"/>
                    <a:pt x="1055498" y="461652"/>
                    <a:pt x="1056692" y="464554"/>
                  </a:cubicBezTo>
                  <a:cubicBezTo>
                    <a:pt x="1057545" y="466602"/>
                    <a:pt x="1058313" y="468736"/>
                    <a:pt x="1059081" y="470784"/>
                  </a:cubicBezTo>
                  <a:cubicBezTo>
                    <a:pt x="1045004" y="468224"/>
                    <a:pt x="1030927" y="465834"/>
                    <a:pt x="1016849" y="463700"/>
                  </a:cubicBezTo>
                  <a:lnTo>
                    <a:pt x="1000639" y="461311"/>
                  </a:lnTo>
                  <a:lnTo>
                    <a:pt x="991339" y="460030"/>
                  </a:lnTo>
                  <a:lnTo>
                    <a:pt x="990571" y="458580"/>
                  </a:lnTo>
                  <a:lnTo>
                    <a:pt x="990059" y="458835"/>
                  </a:lnTo>
                  <a:lnTo>
                    <a:pt x="990486" y="459860"/>
                  </a:lnTo>
                  <a:lnTo>
                    <a:pt x="984514" y="459092"/>
                  </a:lnTo>
                  <a:cubicBezTo>
                    <a:pt x="984514" y="459092"/>
                    <a:pt x="984343" y="459348"/>
                    <a:pt x="984514" y="459348"/>
                  </a:cubicBezTo>
                  <a:lnTo>
                    <a:pt x="990742" y="460457"/>
                  </a:lnTo>
                  <a:lnTo>
                    <a:pt x="995434" y="472918"/>
                  </a:lnTo>
                  <a:cubicBezTo>
                    <a:pt x="996373" y="475478"/>
                    <a:pt x="997397" y="478039"/>
                    <a:pt x="998335" y="480685"/>
                  </a:cubicBezTo>
                  <a:cubicBezTo>
                    <a:pt x="993472" y="480002"/>
                    <a:pt x="988524" y="479319"/>
                    <a:pt x="983660" y="478551"/>
                  </a:cubicBezTo>
                  <a:cubicBezTo>
                    <a:pt x="983064" y="477441"/>
                    <a:pt x="982466" y="476247"/>
                    <a:pt x="981784" y="475137"/>
                  </a:cubicBezTo>
                  <a:lnTo>
                    <a:pt x="978286" y="468736"/>
                  </a:lnTo>
                  <a:cubicBezTo>
                    <a:pt x="978286" y="468736"/>
                    <a:pt x="978030" y="468736"/>
                    <a:pt x="978030" y="468822"/>
                  </a:cubicBezTo>
                  <a:lnTo>
                    <a:pt x="980248" y="475820"/>
                  </a:lnTo>
                  <a:cubicBezTo>
                    <a:pt x="980504" y="476588"/>
                    <a:pt x="980675" y="477356"/>
                    <a:pt x="980845" y="478124"/>
                  </a:cubicBezTo>
                  <a:cubicBezTo>
                    <a:pt x="979224" y="477868"/>
                    <a:pt x="977689" y="477698"/>
                    <a:pt x="976068" y="477441"/>
                  </a:cubicBezTo>
                  <a:cubicBezTo>
                    <a:pt x="976665" y="473601"/>
                    <a:pt x="974788" y="471552"/>
                    <a:pt x="971887" y="470101"/>
                  </a:cubicBezTo>
                  <a:cubicBezTo>
                    <a:pt x="966853" y="467456"/>
                    <a:pt x="961819" y="464639"/>
                    <a:pt x="956615" y="462250"/>
                  </a:cubicBezTo>
                  <a:cubicBezTo>
                    <a:pt x="913018" y="442790"/>
                    <a:pt x="869506" y="422819"/>
                    <a:pt x="825568" y="404042"/>
                  </a:cubicBezTo>
                  <a:cubicBezTo>
                    <a:pt x="711413" y="355137"/>
                    <a:pt x="597003" y="306744"/>
                    <a:pt x="482678" y="258181"/>
                  </a:cubicBezTo>
                  <a:cubicBezTo>
                    <a:pt x="480545" y="257242"/>
                    <a:pt x="478327" y="256559"/>
                    <a:pt x="476450" y="255792"/>
                  </a:cubicBezTo>
                  <a:cubicBezTo>
                    <a:pt x="470478" y="258267"/>
                    <a:pt x="468515" y="263644"/>
                    <a:pt x="466041" y="268253"/>
                  </a:cubicBezTo>
                  <a:cubicBezTo>
                    <a:pt x="456912" y="285152"/>
                    <a:pt x="447783" y="302050"/>
                    <a:pt x="439337" y="319205"/>
                  </a:cubicBezTo>
                  <a:cubicBezTo>
                    <a:pt x="398470" y="402249"/>
                    <a:pt x="357773" y="485464"/>
                    <a:pt x="316992" y="568593"/>
                  </a:cubicBezTo>
                  <a:cubicBezTo>
                    <a:pt x="315200" y="572178"/>
                    <a:pt x="313579" y="575934"/>
                    <a:pt x="312129" y="579689"/>
                  </a:cubicBezTo>
                  <a:cubicBezTo>
                    <a:pt x="309228" y="587370"/>
                    <a:pt x="309484" y="590272"/>
                    <a:pt x="315115" y="595735"/>
                  </a:cubicBezTo>
                  <a:cubicBezTo>
                    <a:pt x="311787" y="604184"/>
                    <a:pt x="308546" y="612719"/>
                    <a:pt x="305388" y="621254"/>
                  </a:cubicBezTo>
                  <a:lnTo>
                    <a:pt x="305388" y="621254"/>
                  </a:lnTo>
                  <a:cubicBezTo>
                    <a:pt x="305388" y="621254"/>
                    <a:pt x="305388" y="621254"/>
                    <a:pt x="305388" y="621254"/>
                  </a:cubicBezTo>
                  <a:lnTo>
                    <a:pt x="305388" y="621254"/>
                  </a:lnTo>
                  <a:cubicBezTo>
                    <a:pt x="305388" y="621254"/>
                    <a:pt x="305388" y="621254"/>
                    <a:pt x="305388" y="621254"/>
                  </a:cubicBezTo>
                  <a:cubicBezTo>
                    <a:pt x="303767" y="626887"/>
                    <a:pt x="302147" y="632520"/>
                    <a:pt x="300611" y="638153"/>
                  </a:cubicBezTo>
                  <a:lnTo>
                    <a:pt x="299502" y="640115"/>
                  </a:lnTo>
                  <a:cubicBezTo>
                    <a:pt x="290288" y="656503"/>
                    <a:pt x="280988" y="672804"/>
                    <a:pt x="272115" y="689276"/>
                  </a:cubicBezTo>
                  <a:cubicBezTo>
                    <a:pt x="272115" y="689276"/>
                    <a:pt x="272115" y="689276"/>
                    <a:pt x="272115" y="689276"/>
                  </a:cubicBezTo>
                  <a:cubicBezTo>
                    <a:pt x="272115" y="689276"/>
                    <a:pt x="272115" y="689276"/>
                    <a:pt x="272115" y="689362"/>
                  </a:cubicBezTo>
                  <a:cubicBezTo>
                    <a:pt x="272115" y="689362"/>
                    <a:pt x="272115" y="689362"/>
                    <a:pt x="272115" y="689447"/>
                  </a:cubicBezTo>
                  <a:cubicBezTo>
                    <a:pt x="272115" y="689447"/>
                    <a:pt x="272115" y="689447"/>
                    <a:pt x="272115" y="689447"/>
                  </a:cubicBezTo>
                  <a:cubicBezTo>
                    <a:pt x="269214" y="695507"/>
                    <a:pt x="266399" y="701566"/>
                    <a:pt x="263583" y="707626"/>
                  </a:cubicBezTo>
                  <a:lnTo>
                    <a:pt x="265119" y="703444"/>
                  </a:lnTo>
                  <a:cubicBezTo>
                    <a:pt x="269640" y="691666"/>
                    <a:pt x="274163" y="679974"/>
                    <a:pt x="278685" y="668195"/>
                  </a:cubicBezTo>
                  <a:lnTo>
                    <a:pt x="278685" y="668195"/>
                  </a:lnTo>
                  <a:cubicBezTo>
                    <a:pt x="278685" y="668195"/>
                    <a:pt x="278685" y="668110"/>
                    <a:pt x="278685" y="668110"/>
                  </a:cubicBezTo>
                  <a:lnTo>
                    <a:pt x="278685" y="668110"/>
                  </a:lnTo>
                  <a:cubicBezTo>
                    <a:pt x="278685" y="668110"/>
                    <a:pt x="278685" y="668025"/>
                    <a:pt x="278685" y="668025"/>
                  </a:cubicBezTo>
                  <a:cubicBezTo>
                    <a:pt x="281585" y="658209"/>
                    <a:pt x="284486" y="648395"/>
                    <a:pt x="287301" y="638579"/>
                  </a:cubicBezTo>
                  <a:lnTo>
                    <a:pt x="293871" y="626033"/>
                  </a:lnTo>
                  <a:cubicBezTo>
                    <a:pt x="293871" y="626033"/>
                    <a:pt x="293700" y="625862"/>
                    <a:pt x="293615" y="625948"/>
                  </a:cubicBezTo>
                  <a:lnTo>
                    <a:pt x="288752" y="633544"/>
                  </a:lnTo>
                  <a:cubicBezTo>
                    <a:pt x="288922" y="632947"/>
                    <a:pt x="289093" y="632434"/>
                    <a:pt x="289264" y="631837"/>
                  </a:cubicBezTo>
                  <a:lnTo>
                    <a:pt x="293274" y="619035"/>
                  </a:lnTo>
                  <a:cubicBezTo>
                    <a:pt x="293274" y="619035"/>
                    <a:pt x="293103" y="618864"/>
                    <a:pt x="293018" y="618949"/>
                  </a:cubicBezTo>
                  <a:lnTo>
                    <a:pt x="287643" y="631325"/>
                  </a:lnTo>
                  <a:cubicBezTo>
                    <a:pt x="285851" y="635336"/>
                    <a:pt x="284145" y="639433"/>
                    <a:pt x="282353" y="643530"/>
                  </a:cubicBezTo>
                  <a:cubicBezTo>
                    <a:pt x="274419" y="655649"/>
                    <a:pt x="266484" y="667854"/>
                    <a:pt x="258549" y="679974"/>
                  </a:cubicBezTo>
                  <a:lnTo>
                    <a:pt x="258549" y="679974"/>
                  </a:lnTo>
                  <a:cubicBezTo>
                    <a:pt x="258549" y="679974"/>
                    <a:pt x="258549" y="680059"/>
                    <a:pt x="258549" y="680059"/>
                  </a:cubicBezTo>
                  <a:lnTo>
                    <a:pt x="258549" y="680059"/>
                  </a:lnTo>
                  <a:cubicBezTo>
                    <a:pt x="258549" y="680059"/>
                    <a:pt x="258549" y="680144"/>
                    <a:pt x="258549" y="680144"/>
                  </a:cubicBezTo>
                  <a:cubicBezTo>
                    <a:pt x="250786" y="693970"/>
                    <a:pt x="243022" y="707797"/>
                    <a:pt x="235258" y="721538"/>
                  </a:cubicBezTo>
                  <a:lnTo>
                    <a:pt x="226812" y="736132"/>
                  </a:lnTo>
                  <a:cubicBezTo>
                    <a:pt x="226812" y="736132"/>
                    <a:pt x="226982" y="736303"/>
                    <a:pt x="226982" y="736303"/>
                  </a:cubicBezTo>
                  <a:lnTo>
                    <a:pt x="236708" y="722392"/>
                  </a:lnTo>
                  <a:cubicBezTo>
                    <a:pt x="245752" y="709418"/>
                    <a:pt x="254881" y="696360"/>
                    <a:pt x="263498" y="683046"/>
                  </a:cubicBezTo>
                  <a:lnTo>
                    <a:pt x="263498" y="683046"/>
                  </a:lnTo>
                  <a:cubicBezTo>
                    <a:pt x="263498" y="683046"/>
                    <a:pt x="263498" y="683046"/>
                    <a:pt x="263498" y="683046"/>
                  </a:cubicBezTo>
                  <a:lnTo>
                    <a:pt x="263498" y="683046"/>
                  </a:lnTo>
                  <a:cubicBezTo>
                    <a:pt x="263498" y="683046"/>
                    <a:pt x="263498" y="683046"/>
                    <a:pt x="263498" y="683046"/>
                  </a:cubicBezTo>
                  <a:cubicBezTo>
                    <a:pt x="267166" y="676645"/>
                    <a:pt x="270750" y="670073"/>
                    <a:pt x="274163" y="663586"/>
                  </a:cubicBezTo>
                  <a:cubicBezTo>
                    <a:pt x="273821" y="664526"/>
                    <a:pt x="273480" y="665379"/>
                    <a:pt x="273053" y="666318"/>
                  </a:cubicBezTo>
                  <a:lnTo>
                    <a:pt x="273053" y="666318"/>
                  </a:lnTo>
                  <a:cubicBezTo>
                    <a:pt x="273053" y="666318"/>
                    <a:pt x="273053" y="666318"/>
                    <a:pt x="273053" y="666318"/>
                  </a:cubicBezTo>
                  <a:lnTo>
                    <a:pt x="273053" y="666318"/>
                  </a:lnTo>
                  <a:cubicBezTo>
                    <a:pt x="273053" y="666318"/>
                    <a:pt x="273053" y="666318"/>
                    <a:pt x="273053" y="666318"/>
                  </a:cubicBezTo>
                  <a:cubicBezTo>
                    <a:pt x="269385" y="678437"/>
                    <a:pt x="266314" y="690642"/>
                    <a:pt x="263327" y="702932"/>
                  </a:cubicBezTo>
                  <a:lnTo>
                    <a:pt x="260768" y="713430"/>
                  </a:lnTo>
                  <a:cubicBezTo>
                    <a:pt x="256587" y="722477"/>
                    <a:pt x="252407" y="731524"/>
                    <a:pt x="248226" y="740656"/>
                  </a:cubicBezTo>
                  <a:lnTo>
                    <a:pt x="239779" y="758750"/>
                  </a:lnTo>
                  <a:cubicBezTo>
                    <a:pt x="239779" y="758750"/>
                    <a:pt x="239950" y="758921"/>
                    <a:pt x="240036" y="758835"/>
                  </a:cubicBezTo>
                  <a:lnTo>
                    <a:pt x="249847" y="741254"/>
                  </a:lnTo>
                  <a:cubicBezTo>
                    <a:pt x="259061" y="724867"/>
                    <a:pt x="268276" y="708565"/>
                    <a:pt x="277234" y="692093"/>
                  </a:cubicBezTo>
                  <a:cubicBezTo>
                    <a:pt x="277234" y="692093"/>
                    <a:pt x="277234" y="692093"/>
                    <a:pt x="277234" y="692093"/>
                  </a:cubicBezTo>
                  <a:cubicBezTo>
                    <a:pt x="277234" y="692093"/>
                    <a:pt x="277234" y="692093"/>
                    <a:pt x="277234" y="692093"/>
                  </a:cubicBezTo>
                  <a:cubicBezTo>
                    <a:pt x="277234" y="692093"/>
                    <a:pt x="277234" y="692093"/>
                    <a:pt x="277234" y="692093"/>
                  </a:cubicBezTo>
                  <a:cubicBezTo>
                    <a:pt x="277234" y="692093"/>
                    <a:pt x="277234" y="692093"/>
                    <a:pt x="277234" y="692093"/>
                  </a:cubicBezTo>
                  <a:cubicBezTo>
                    <a:pt x="284401" y="677157"/>
                    <a:pt x="291311" y="662136"/>
                    <a:pt x="298222" y="647029"/>
                  </a:cubicBezTo>
                  <a:cubicBezTo>
                    <a:pt x="296942" y="651723"/>
                    <a:pt x="295663" y="656503"/>
                    <a:pt x="294383" y="661197"/>
                  </a:cubicBezTo>
                  <a:lnTo>
                    <a:pt x="290458" y="675450"/>
                  </a:lnTo>
                  <a:cubicBezTo>
                    <a:pt x="290458" y="675450"/>
                    <a:pt x="290714" y="675621"/>
                    <a:pt x="290714" y="675450"/>
                  </a:cubicBezTo>
                  <a:lnTo>
                    <a:pt x="296004" y="661709"/>
                  </a:lnTo>
                  <a:cubicBezTo>
                    <a:pt x="301038" y="648821"/>
                    <a:pt x="306157" y="635933"/>
                    <a:pt x="310849" y="622961"/>
                  </a:cubicBezTo>
                  <a:lnTo>
                    <a:pt x="310849" y="622961"/>
                  </a:lnTo>
                  <a:cubicBezTo>
                    <a:pt x="310849" y="622961"/>
                    <a:pt x="310849" y="622875"/>
                    <a:pt x="310849" y="622875"/>
                  </a:cubicBezTo>
                  <a:lnTo>
                    <a:pt x="310849" y="622875"/>
                  </a:lnTo>
                  <a:cubicBezTo>
                    <a:pt x="310849" y="622875"/>
                    <a:pt x="310849" y="622790"/>
                    <a:pt x="310849" y="622790"/>
                  </a:cubicBezTo>
                  <a:cubicBezTo>
                    <a:pt x="313238" y="614596"/>
                    <a:pt x="315541" y="606318"/>
                    <a:pt x="317760" y="598039"/>
                  </a:cubicBezTo>
                  <a:cubicBezTo>
                    <a:pt x="317760" y="598039"/>
                    <a:pt x="317845" y="598124"/>
                    <a:pt x="317930" y="598210"/>
                  </a:cubicBezTo>
                  <a:cubicBezTo>
                    <a:pt x="318186" y="598210"/>
                    <a:pt x="318442" y="598210"/>
                    <a:pt x="318698" y="598210"/>
                  </a:cubicBezTo>
                  <a:lnTo>
                    <a:pt x="319807" y="611695"/>
                  </a:lnTo>
                  <a:cubicBezTo>
                    <a:pt x="320319" y="618181"/>
                    <a:pt x="320831" y="624667"/>
                    <a:pt x="321258" y="631154"/>
                  </a:cubicBezTo>
                  <a:cubicBezTo>
                    <a:pt x="318613" y="639603"/>
                    <a:pt x="315712" y="647968"/>
                    <a:pt x="312641" y="656332"/>
                  </a:cubicBezTo>
                  <a:cubicBezTo>
                    <a:pt x="312470" y="656844"/>
                    <a:pt x="312214" y="657356"/>
                    <a:pt x="312043" y="657868"/>
                  </a:cubicBezTo>
                  <a:cubicBezTo>
                    <a:pt x="311702" y="656332"/>
                    <a:pt x="311361" y="654796"/>
                    <a:pt x="311020" y="653259"/>
                  </a:cubicBezTo>
                  <a:lnTo>
                    <a:pt x="309654" y="646773"/>
                  </a:lnTo>
                  <a:cubicBezTo>
                    <a:pt x="309654" y="646773"/>
                    <a:pt x="309399" y="646773"/>
                    <a:pt x="309399" y="646773"/>
                  </a:cubicBezTo>
                  <a:lnTo>
                    <a:pt x="309399" y="653430"/>
                  </a:lnTo>
                  <a:cubicBezTo>
                    <a:pt x="309228" y="657441"/>
                    <a:pt x="309058" y="661453"/>
                    <a:pt x="309058" y="665550"/>
                  </a:cubicBezTo>
                  <a:cubicBezTo>
                    <a:pt x="308033" y="668110"/>
                    <a:pt x="307009" y="670670"/>
                    <a:pt x="305986" y="673316"/>
                  </a:cubicBezTo>
                  <a:lnTo>
                    <a:pt x="293785" y="674426"/>
                  </a:lnTo>
                  <a:cubicBezTo>
                    <a:pt x="293785" y="674426"/>
                    <a:pt x="293785" y="674682"/>
                    <a:pt x="293785" y="674682"/>
                  </a:cubicBezTo>
                  <a:lnTo>
                    <a:pt x="305559" y="674511"/>
                  </a:lnTo>
                  <a:cubicBezTo>
                    <a:pt x="304109" y="678096"/>
                    <a:pt x="302659" y="681680"/>
                    <a:pt x="301123" y="685265"/>
                  </a:cubicBezTo>
                  <a:lnTo>
                    <a:pt x="301123" y="685265"/>
                  </a:lnTo>
                  <a:cubicBezTo>
                    <a:pt x="301123" y="685265"/>
                    <a:pt x="301123" y="685435"/>
                    <a:pt x="301123" y="685435"/>
                  </a:cubicBezTo>
                  <a:lnTo>
                    <a:pt x="301123" y="685606"/>
                  </a:lnTo>
                  <a:cubicBezTo>
                    <a:pt x="301123" y="685606"/>
                    <a:pt x="301123" y="685606"/>
                    <a:pt x="301123" y="685606"/>
                  </a:cubicBezTo>
                  <a:cubicBezTo>
                    <a:pt x="298819" y="691666"/>
                    <a:pt x="296430" y="697641"/>
                    <a:pt x="293956" y="703615"/>
                  </a:cubicBezTo>
                  <a:cubicBezTo>
                    <a:pt x="291482" y="704042"/>
                    <a:pt x="289008" y="704469"/>
                    <a:pt x="286534" y="704895"/>
                  </a:cubicBezTo>
                  <a:lnTo>
                    <a:pt x="270323" y="707541"/>
                  </a:lnTo>
                  <a:cubicBezTo>
                    <a:pt x="270323" y="707541"/>
                    <a:pt x="270323" y="707797"/>
                    <a:pt x="270323" y="707797"/>
                  </a:cubicBezTo>
                  <a:lnTo>
                    <a:pt x="286789" y="706602"/>
                  </a:lnTo>
                  <a:cubicBezTo>
                    <a:pt x="288837" y="706431"/>
                    <a:pt x="290885" y="706346"/>
                    <a:pt x="292847" y="706176"/>
                  </a:cubicBezTo>
                  <a:cubicBezTo>
                    <a:pt x="291652" y="708992"/>
                    <a:pt x="290543" y="711723"/>
                    <a:pt x="289349" y="714454"/>
                  </a:cubicBezTo>
                  <a:cubicBezTo>
                    <a:pt x="285168" y="723928"/>
                    <a:pt x="280732" y="733402"/>
                    <a:pt x="276039" y="742619"/>
                  </a:cubicBezTo>
                  <a:lnTo>
                    <a:pt x="270835" y="752434"/>
                  </a:lnTo>
                  <a:lnTo>
                    <a:pt x="266314" y="760543"/>
                  </a:lnTo>
                  <a:cubicBezTo>
                    <a:pt x="219047" y="769077"/>
                    <a:pt x="171867" y="777527"/>
                    <a:pt x="124601" y="785976"/>
                  </a:cubicBezTo>
                  <a:close/>
                  <a:moveTo>
                    <a:pt x="1081263" y="612889"/>
                  </a:moveTo>
                  <a:cubicBezTo>
                    <a:pt x="861913" y="652662"/>
                    <a:pt x="642648" y="693458"/>
                    <a:pt x="423297" y="733487"/>
                  </a:cubicBezTo>
                  <a:cubicBezTo>
                    <a:pt x="371424" y="742961"/>
                    <a:pt x="319637" y="752349"/>
                    <a:pt x="267764" y="761652"/>
                  </a:cubicBezTo>
                  <a:lnTo>
                    <a:pt x="272712" y="754056"/>
                  </a:lnTo>
                  <a:lnTo>
                    <a:pt x="278599" y="744497"/>
                  </a:lnTo>
                  <a:cubicBezTo>
                    <a:pt x="283974" y="735536"/>
                    <a:pt x="289093" y="726488"/>
                    <a:pt x="294042" y="717185"/>
                  </a:cubicBezTo>
                  <a:cubicBezTo>
                    <a:pt x="295833" y="713771"/>
                    <a:pt x="297539" y="710358"/>
                    <a:pt x="299160" y="706943"/>
                  </a:cubicBezTo>
                  <a:cubicBezTo>
                    <a:pt x="309996" y="706261"/>
                    <a:pt x="320746" y="705493"/>
                    <a:pt x="331581" y="704639"/>
                  </a:cubicBezTo>
                  <a:cubicBezTo>
                    <a:pt x="332178" y="708053"/>
                    <a:pt x="332690" y="711467"/>
                    <a:pt x="333287" y="714966"/>
                  </a:cubicBezTo>
                  <a:lnTo>
                    <a:pt x="336188" y="733060"/>
                  </a:lnTo>
                  <a:cubicBezTo>
                    <a:pt x="336188" y="733060"/>
                    <a:pt x="336444" y="733060"/>
                    <a:pt x="336444" y="733060"/>
                  </a:cubicBezTo>
                  <a:lnTo>
                    <a:pt x="334994" y="714881"/>
                  </a:lnTo>
                  <a:cubicBezTo>
                    <a:pt x="334738" y="711382"/>
                    <a:pt x="334482" y="707882"/>
                    <a:pt x="334226" y="704469"/>
                  </a:cubicBezTo>
                  <a:cubicBezTo>
                    <a:pt x="340198" y="703615"/>
                    <a:pt x="346170" y="702676"/>
                    <a:pt x="352057" y="701737"/>
                  </a:cubicBezTo>
                  <a:cubicBezTo>
                    <a:pt x="352228" y="703530"/>
                    <a:pt x="352484" y="705322"/>
                    <a:pt x="352655" y="707029"/>
                  </a:cubicBezTo>
                  <a:lnTo>
                    <a:pt x="354873" y="725208"/>
                  </a:lnTo>
                  <a:cubicBezTo>
                    <a:pt x="354873" y="725208"/>
                    <a:pt x="355129" y="725208"/>
                    <a:pt x="355129" y="725208"/>
                  </a:cubicBezTo>
                  <a:lnTo>
                    <a:pt x="354361" y="707029"/>
                  </a:lnTo>
                  <a:cubicBezTo>
                    <a:pt x="354361" y="705151"/>
                    <a:pt x="354276" y="703274"/>
                    <a:pt x="354190" y="701396"/>
                  </a:cubicBezTo>
                  <a:cubicBezTo>
                    <a:pt x="357859" y="700799"/>
                    <a:pt x="361527" y="700201"/>
                    <a:pt x="365196" y="699604"/>
                  </a:cubicBezTo>
                  <a:lnTo>
                    <a:pt x="365367" y="715478"/>
                  </a:lnTo>
                  <a:cubicBezTo>
                    <a:pt x="365367" y="715478"/>
                    <a:pt x="365622" y="715478"/>
                    <a:pt x="365622" y="715478"/>
                  </a:cubicBezTo>
                  <a:lnTo>
                    <a:pt x="366817" y="699347"/>
                  </a:lnTo>
                  <a:cubicBezTo>
                    <a:pt x="370997" y="698665"/>
                    <a:pt x="375263" y="697982"/>
                    <a:pt x="379444" y="697214"/>
                  </a:cubicBezTo>
                  <a:lnTo>
                    <a:pt x="395740" y="694568"/>
                  </a:lnTo>
                  <a:cubicBezTo>
                    <a:pt x="395740" y="694568"/>
                    <a:pt x="395740" y="694312"/>
                    <a:pt x="395740" y="694312"/>
                  </a:cubicBezTo>
                  <a:lnTo>
                    <a:pt x="379359" y="695507"/>
                  </a:lnTo>
                  <a:cubicBezTo>
                    <a:pt x="375263" y="695763"/>
                    <a:pt x="371168" y="696019"/>
                    <a:pt x="367073" y="696360"/>
                  </a:cubicBezTo>
                  <a:cubicBezTo>
                    <a:pt x="367670" y="688935"/>
                    <a:pt x="368268" y="681510"/>
                    <a:pt x="368780" y="674085"/>
                  </a:cubicBezTo>
                  <a:cubicBezTo>
                    <a:pt x="369974" y="674085"/>
                    <a:pt x="371168" y="673999"/>
                    <a:pt x="372363" y="673914"/>
                  </a:cubicBezTo>
                  <a:lnTo>
                    <a:pt x="372363" y="673914"/>
                  </a:lnTo>
                  <a:cubicBezTo>
                    <a:pt x="372363" y="673914"/>
                    <a:pt x="372363" y="673914"/>
                    <a:pt x="372363" y="673914"/>
                  </a:cubicBezTo>
                  <a:lnTo>
                    <a:pt x="372363" y="673914"/>
                  </a:lnTo>
                  <a:cubicBezTo>
                    <a:pt x="376117" y="673487"/>
                    <a:pt x="379956" y="673060"/>
                    <a:pt x="383710" y="672633"/>
                  </a:cubicBezTo>
                  <a:lnTo>
                    <a:pt x="383710" y="683473"/>
                  </a:lnTo>
                  <a:cubicBezTo>
                    <a:pt x="383710" y="683473"/>
                    <a:pt x="383966" y="683473"/>
                    <a:pt x="383966" y="683473"/>
                  </a:cubicBezTo>
                  <a:lnTo>
                    <a:pt x="384819" y="672548"/>
                  </a:lnTo>
                  <a:cubicBezTo>
                    <a:pt x="399579" y="670841"/>
                    <a:pt x="414339" y="668878"/>
                    <a:pt x="429014" y="666830"/>
                  </a:cubicBezTo>
                  <a:lnTo>
                    <a:pt x="449234" y="664013"/>
                  </a:lnTo>
                  <a:cubicBezTo>
                    <a:pt x="449234" y="664013"/>
                    <a:pt x="449234" y="663757"/>
                    <a:pt x="449234" y="663757"/>
                  </a:cubicBezTo>
                  <a:lnTo>
                    <a:pt x="429014" y="665123"/>
                  </a:lnTo>
                  <a:cubicBezTo>
                    <a:pt x="414424" y="665976"/>
                    <a:pt x="399835" y="666659"/>
                    <a:pt x="385246" y="667427"/>
                  </a:cubicBezTo>
                  <a:lnTo>
                    <a:pt x="385416" y="665464"/>
                  </a:lnTo>
                  <a:cubicBezTo>
                    <a:pt x="385928" y="659404"/>
                    <a:pt x="386525" y="653345"/>
                    <a:pt x="387037" y="647285"/>
                  </a:cubicBezTo>
                  <a:cubicBezTo>
                    <a:pt x="391900" y="647114"/>
                    <a:pt x="396678" y="646944"/>
                    <a:pt x="401541" y="646687"/>
                  </a:cubicBezTo>
                  <a:cubicBezTo>
                    <a:pt x="401541" y="648224"/>
                    <a:pt x="401541" y="649760"/>
                    <a:pt x="401712" y="651382"/>
                  </a:cubicBezTo>
                  <a:cubicBezTo>
                    <a:pt x="401882" y="656076"/>
                    <a:pt x="402053" y="660685"/>
                    <a:pt x="402395" y="665379"/>
                  </a:cubicBezTo>
                  <a:cubicBezTo>
                    <a:pt x="402395" y="665379"/>
                    <a:pt x="402650" y="665379"/>
                    <a:pt x="402650" y="665379"/>
                  </a:cubicBezTo>
                  <a:cubicBezTo>
                    <a:pt x="402906" y="660770"/>
                    <a:pt x="403162" y="656161"/>
                    <a:pt x="403418" y="651552"/>
                  </a:cubicBezTo>
                  <a:cubicBezTo>
                    <a:pt x="403503" y="649931"/>
                    <a:pt x="403674" y="648309"/>
                    <a:pt x="403845" y="646687"/>
                  </a:cubicBezTo>
                  <a:cubicBezTo>
                    <a:pt x="405466" y="646687"/>
                    <a:pt x="407172" y="646517"/>
                    <a:pt x="408793" y="646432"/>
                  </a:cubicBezTo>
                  <a:lnTo>
                    <a:pt x="408793" y="646432"/>
                  </a:lnTo>
                  <a:cubicBezTo>
                    <a:pt x="408793" y="646432"/>
                    <a:pt x="408793" y="646432"/>
                    <a:pt x="408793" y="646432"/>
                  </a:cubicBezTo>
                  <a:cubicBezTo>
                    <a:pt x="408793" y="646432"/>
                    <a:pt x="408793" y="646432"/>
                    <a:pt x="408793" y="646432"/>
                  </a:cubicBezTo>
                  <a:cubicBezTo>
                    <a:pt x="408793" y="646432"/>
                    <a:pt x="408793" y="646432"/>
                    <a:pt x="408793" y="646432"/>
                  </a:cubicBezTo>
                  <a:cubicBezTo>
                    <a:pt x="427136" y="644639"/>
                    <a:pt x="445480" y="642420"/>
                    <a:pt x="463823" y="640286"/>
                  </a:cubicBezTo>
                  <a:lnTo>
                    <a:pt x="483446" y="638067"/>
                  </a:lnTo>
                  <a:cubicBezTo>
                    <a:pt x="483446" y="638067"/>
                    <a:pt x="483446" y="637811"/>
                    <a:pt x="483446" y="637811"/>
                  </a:cubicBezTo>
                  <a:lnTo>
                    <a:pt x="463823" y="638579"/>
                  </a:lnTo>
                  <a:cubicBezTo>
                    <a:pt x="447868" y="639091"/>
                    <a:pt x="431914" y="639603"/>
                    <a:pt x="415960" y="640286"/>
                  </a:cubicBezTo>
                  <a:lnTo>
                    <a:pt x="418519" y="630984"/>
                  </a:lnTo>
                  <a:cubicBezTo>
                    <a:pt x="419116" y="628850"/>
                    <a:pt x="419714" y="626631"/>
                    <a:pt x="420311" y="624497"/>
                  </a:cubicBezTo>
                  <a:cubicBezTo>
                    <a:pt x="424748" y="624497"/>
                    <a:pt x="429184" y="624326"/>
                    <a:pt x="433620" y="624241"/>
                  </a:cubicBezTo>
                  <a:cubicBezTo>
                    <a:pt x="433620" y="624497"/>
                    <a:pt x="433450" y="624838"/>
                    <a:pt x="433450" y="625095"/>
                  </a:cubicBezTo>
                  <a:lnTo>
                    <a:pt x="433450" y="625095"/>
                  </a:lnTo>
                  <a:cubicBezTo>
                    <a:pt x="433450" y="625095"/>
                    <a:pt x="433450" y="625095"/>
                    <a:pt x="433450" y="625095"/>
                  </a:cubicBezTo>
                  <a:cubicBezTo>
                    <a:pt x="433450" y="625095"/>
                    <a:pt x="433450" y="625095"/>
                    <a:pt x="433450" y="625095"/>
                  </a:cubicBezTo>
                  <a:lnTo>
                    <a:pt x="433450" y="625095"/>
                  </a:lnTo>
                  <a:cubicBezTo>
                    <a:pt x="433876" y="627484"/>
                    <a:pt x="434730" y="629874"/>
                    <a:pt x="435412" y="632349"/>
                  </a:cubicBezTo>
                  <a:lnTo>
                    <a:pt x="436094" y="634909"/>
                  </a:lnTo>
                  <a:cubicBezTo>
                    <a:pt x="436094" y="634909"/>
                    <a:pt x="436351" y="634909"/>
                    <a:pt x="436351" y="634909"/>
                  </a:cubicBezTo>
                  <a:lnTo>
                    <a:pt x="437118" y="632349"/>
                  </a:lnTo>
                  <a:cubicBezTo>
                    <a:pt x="437886" y="629959"/>
                    <a:pt x="438739" y="627570"/>
                    <a:pt x="439251" y="625180"/>
                  </a:cubicBezTo>
                  <a:lnTo>
                    <a:pt x="439251" y="625180"/>
                  </a:lnTo>
                  <a:cubicBezTo>
                    <a:pt x="439251" y="625180"/>
                    <a:pt x="439251" y="625180"/>
                    <a:pt x="439251" y="625180"/>
                  </a:cubicBezTo>
                  <a:cubicBezTo>
                    <a:pt x="439251" y="625180"/>
                    <a:pt x="439251" y="625180"/>
                    <a:pt x="439251" y="625180"/>
                  </a:cubicBezTo>
                  <a:lnTo>
                    <a:pt x="439251" y="625180"/>
                  </a:lnTo>
                  <a:cubicBezTo>
                    <a:pt x="439251" y="625180"/>
                    <a:pt x="439081" y="624497"/>
                    <a:pt x="439081" y="624155"/>
                  </a:cubicBezTo>
                  <a:cubicBezTo>
                    <a:pt x="442749" y="624155"/>
                    <a:pt x="446418" y="623985"/>
                    <a:pt x="450001" y="623985"/>
                  </a:cubicBezTo>
                  <a:lnTo>
                    <a:pt x="450001" y="623985"/>
                  </a:lnTo>
                  <a:cubicBezTo>
                    <a:pt x="450001" y="623985"/>
                    <a:pt x="450001" y="623985"/>
                    <a:pt x="450001" y="623985"/>
                  </a:cubicBezTo>
                  <a:cubicBezTo>
                    <a:pt x="450001" y="623985"/>
                    <a:pt x="450001" y="623985"/>
                    <a:pt x="450001" y="623985"/>
                  </a:cubicBezTo>
                  <a:lnTo>
                    <a:pt x="450001" y="623985"/>
                  </a:lnTo>
                  <a:cubicBezTo>
                    <a:pt x="479692" y="622449"/>
                    <a:pt x="509382" y="620485"/>
                    <a:pt x="538987" y="618608"/>
                  </a:cubicBezTo>
                  <a:lnTo>
                    <a:pt x="570811" y="616730"/>
                  </a:lnTo>
                  <a:cubicBezTo>
                    <a:pt x="570811" y="616730"/>
                    <a:pt x="570896" y="616474"/>
                    <a:pt x="570811" y="616474"/>
                  </a:cubicBezTo>
                  <a:lnTo>
                    <a:pt x="539158" y="616901"/>
                  </a:lnTo>
                  <a:cubicBezTo>
                    <a:pt x="509468" y="617242"/>
                    <a:pt x="479692" y="617498"/>
                    <a:pt x="449916" y="618181"/>
                  </a:cubicBezTo>
                  <a:lnTo>
                    <a:pt x="449916" y="618181"/>
                  </a:lnTo>
                  <a:cubicBezTo>
                    <a:pt x="449916" y="618181"/>
                    <a:pt x="449746" y="618181"/>
                    <a:pt x="449660" y="618181"/>
                  </a:cubicBezTo>
                  <a:cubicBezTo>
                    <a:pt x="449660" y="618181"/>
                    <a:pt x="449489" y="618181"/>
                    <a:pt x="449404" y="618181"/>
                  </a:cubicBezTo>
                  <a:cubicBezTo>
                    <a:pt x="449404" y="618181"/>
                    <a:pt x="449404" y="618181"/>
                    <a:pt x="449404" y="618181"/>
                  </a:cubicBezTo>
                  <a:cubicBezTo>
                    <a:pt x="445394" y="618352"/>
                    <a:pt x="441384" y="618608"/>
                    <a:pt x="437289" y="618864"/>
                  </a:cubicBezTo>
                  <a:cubicBezTo>
                    <a:pt x="437204" y="618608"/>
                    <a:pt x="437118" y="618266"/>
                    <a:pt x="437033" y="618011"/>
                  </a:cubicBezTo>
                  <a:lnTo>
                    <a:pt x="436351" y="615450"/>
                  </a:lnTo>
                  <a:cubicBezTo>
                    <a:pt x="436351" y="615450"/>
                    <a:pt x="436094" y="615450"/>
                    <a:pt x="436094" y="615450"/>
                  </a:cubicBezTo>
                  <a:lnTo>
                    <a:pt x="435327" y="618011"/>
                  </a:lnTo>
                  <a:cubicBezTo>
                    <a:pt x="435327" y="618011"/>
                    <a:pt x="435071" y="618693"/>
                    <a:pt x="434985" y="619035"/>
                  </a:cubicBezTo>
                  <a:cubicBezTo>
                    <a:pt x="430464" y="619290"/>
                    <a:pt x="425942" y="619547"/>
                    <a:pt x="421420" y="619803"/>
                  </a:cubicBezTo>
                  <a:cubicBezTo>
                    <a:pt x="422273" y="616730"/>
                    <a:pt x="423127" y="613658"/>
                    <a:pt x="423980" y="610500"/>
                  </a:cubicBezTo>
                  <a:cubicBezTo>
                    <a:pt x="435753" y="610500"/>
                    <a:pt x="447527" y="610500"/>
                    <a:pt x="459301" y="610414"/>
                  </a:cubicBezTo>
                  <a:lnTo>
                    <a:pt x="459301" y="610414"/>
                  </a:lnTo>
                  <a:cubicBezTo>
                    <a:pt x="459301" y="610414"/>
                    <a:pt x="459301" y="610414"/>
                    <a:pt x="459301" y="610414"/>
                  </a:cubicBezTo>
                  <a:lnTo>
                    <a:pt x="459301" y="610414"/>
                  </a:lnTo>
                  <a:cubicBezTo>
                    <a:pt x="488224" y="609134"/>
                    <a:pt x="517060" y="607171"/>
                    <a:pt x="545813" y="604952"/>
                  </a:cubicBezTo>
                  <a:lnTo>
                    <a:pt x="576698" y="602562"/>
                  </a:lnTo>
                  <a:cubicBezTo>
                    <a:pt x="576698" y="602562"/>
                    <a:pt x="576783" y="602306"/>
                    <a:pt x="576698" y="602306"/>
                  </a:cubicBezTo>
                  <a:lnTo>
                    <a:pt x="545898" y="603245"/>
                  </a:lnTo>
                  <a:cubicBezTo>
                    <a:pt x="517060" y="603928"/>
                    <a:pt x="488138" y="604270"/>
                    <a:pt x="459216" y="604611"/>
                  </a:cubicBezTo>
                  <a:lnTo>
                    <a:pt x="459216" y="604611"/>
                  </a:lnTo>
                  <a:cubicBezTo>
                    <a:pt x="459216" y="604611"/>
                    <a:pt x="458959" y="604611"/>
                    <a:pt x="458959" y="604611"/>
                  </a:cubicBezTo>
                  <a:lnTo>
                    <a:pt x="458704" y="604611"/>
                  </a:lnTo>
                  <a:cubicBezTo>
                    <a:pt x="458704" y="604611"/>
                    <a:pt x="458704" y="604611"/>
                    <a:pt x="458704" y="604611"/>
                  </a:cubicBezTo>
                  <a:cubicBezTo>
                    <a:pt x="447442" y="605123"/>
                    <a:pt x="436094" y="605635"/>
                    <a:pt x="424833" y="606062"/>
                  </a:cubicBezTo>
                  <a:cubicBezTo>
                    <a:pt x="425003" y="605379"/>
                    <a:pt x="425174" y="604696"/>
                    <a:pt x="425344" y="604013"/>
                  </a:cubicBezTo>
                  <a:cubicBezTo>
                    <a:pt x="425344" y="604013"/>
                    <a:pt x="425344" y="604013"/>
                    <a:pt x="425344" y="604013"/>
                  </a:cubicBezTo>
                  <a:cubicBezTo>
                    <a:pt x="425344" y="604013"/>
                    <a:pt x="425344" y="604013"/>
                    <a:pt x="425344" y="604013"/>
                  </a:cubicBezTo>
                  <a:cubicBezTo>
                    <a:pt x="425344" y="604013"/>
                    <a:pt x="425344" y="604013"/>
                    <a:pt x="425344" y="604013"/>
                  </a:cubicBezTo>
                  <a:cubicBezTo>
                    <a:pt x="425344" y="604013"/>
                    <a:pt x="425344" y="604013"/>
                    <a:pt x="425344" y="604013"/>
                  </a:cubicBezTo>
                  <a:cubicBezTo>
                    <a:pt x="425601" y="602136"/>
                    <a:pt x="425857" y="600343"/>
                    <a:pt x="426113" y="598465"/>
                  </a:cubicBezTo>
                  <a:cubicBezTo>
                    <a:pt x="437630" y="598465"/>
                    <a:pt x="449148" y="598551"/>
                    <a:pt x="460751" y="598465"/>
                  </a:cubicBezTo>
                  <a:lnTo>
                    <a:pt x="460751" y="598465"/>
                  </a:lnTo>
                  <a:cubicBezTo>
                    <a:pt x="460751" y="598465"/>
                    <a:pt x="460751" y="598465"/>
                    <a:pt x="460751" y="598465"/>
                  </a:cubicBezTo>
                  <a:lnTo>
                    <a:pt x="460751" y="598465"/>
                  </a:lnTo>
                  <a:cubicBezTo>
                    <a:pt x="460751" y="598465"/>
                    <a:pt x="460751" y="598465"/>
                    <a:pt x="460751" y="598465"/>
                  </a:cubicBezTo>
                  <a:cubicBezTo>
                    <a:pt x="488479" y="597441"/>
                    <a:pt x="516293" y="596076"/>
                    <a:pt x="544021" y="594795"/>
                  </a:cubicBezTo>
                  <a:lnTo>
                    <a:pt x="573711" y="593430"/>
                  </a:lnTo>
                  <a:cubicBezTo>
                    <a:pt x="573711" y="593430"/>
                    <a:pt x="573797" y="593174"/>
                    <a:pt x="573711" y="593174"/>
                  </a:cubicBezTo>
                  <a:lnTo>
                    <a:pt x="544106" y="593003"/>
                  </a:lnTo>
                  <a:cubicBezTo>
                    <a:pt x="516378" y="592833"/>
                    <a:pt x="488565" y="592491"/>
                    <a:pt x="460751" y="592662"/>
                  </a:cubicBezTo>
                  <a:cubicBezTo>
                    <a:pt x="460751" y="592662"/>
                    <a:pt x="460751" y="592662"/>
                    <a:pt x="460751" y="592662"/>
                  </a:cubicBezTo>
                  <a:cubicBezTo>
                    <a:pt x="460751" y="592662"/>
                    <a:pt x="460580" y="592662"/>
                    <a:pt x="460580" y="592662"/>
                  </a:cubicBezTo>
                  <a:cubicBezTo>
                    <a:pt x="460580" y="592662"/>
                    <a:pt x="460410" y="592662"/>
                    <a:pt x="460410" y="592662"/>
                  </a:cubicBezTo>
                  <a:cubicBezTo>
                    <a:pt x="460410" y="592662"/>
                    <a:pt x="460410" y="592662"/>
                    <a:pt x="460410" y="592662"/>
                  </a:cubicBezTo>
                  <a:cubicBezTo>
                    <a:pt x="449148" y="593089"/>
                    <a:pt x="437886" y="593516"/>
                    <a:pt x="426624" y="594028"/>
                  </a:cubicBezTo>
                  <a:cubicBezTo>
                    <a:pt x="427051" y="590613"/>
                    <a:pt x="427392" y="587285"/>
                    <a:pt x="427819" y="583871"/>
                  </a:cubicBezTo>
                  <a:lnTo>
                    <a:pt x="452902" y="584042"/>
                  </a:lnTo>
                  <a:cubicBezTo>
                    <a:pt x="483019" y="584298"/>
                    <a:pt x="513222" y="584724"/>
                    <a:pt x="543424" y="584724"/>
                  </a:cubicBezTo>
                  <a:lnTo>
                    <a:pt x="543424" y="584724"/>
                  </a:lnTo>
                  <a:cubicBezTo>
                    <a:pt x="543424" y="584724"/>
                    <a:pt x="543424" y="584724"/>
                    <a:pt x="543424" y="584724"/>
                  </a:cubicBezTo>
                  <a:cubicBezTo>
                    <a:pt x="543424" y="584724"/>
                    <a:pt x="543424" y="584724"/>
                    <a:pt x="543424" y="584724"/>
                  </a:cubicBezTo>
                  <a:cubicBezTo>
                    <a:pt x="543424" y="584724"/>
                    <a:pt x="543424" y="584724"/>
                    <a:pt x="543424" y="584724"/>
                  </a:cubicBezTo>
                  <a:cubicBezTo>
                    <a:pt x="564582" y="584127"/>
                    <a:pt x="585741" y="583274"/>
                    <a:pt x="606985" y="582420"/>
                  </a:cubicBezTo>
                  <a:cubicBezTo>
                    <a:pt x="607582" y="584383"/>
                    <a:pt x="608180" y="586346"/>
                    <a:pt x="608777" y="588309"/>
                  </a:cubicBezTo>
                  <a:cubicBezTo>
                    <a:pt x="608265" y="588309"/>
                    <a:pt x="607753" y="588480"/>
                    <a:pt x="607156" y="588565"/>
                  </a:cubicBezTo>
                  <a:lnTo>
                    <a:pt x="581816" y="592150"/>
                  </a:lnTo>
                  <a:cubicBezTo>
                    <a:pt x="581816" y="592150"/>
                    <a:pt x="581816" y="592406"/>
                    <a:pt x="581816" y="592406"/>
                  </a:cubicBezTo>
                  <a:lnTo>
                    <a:pt x="607412" y="590272"/>
                  </a:lnTo>
                  <a:cubicBezTo>
                    <a:pt x="608009" y="590272"/>
                    <a:pt x="608606" y="590187"/>
                    <a:pt x="609204" y="590101"/>
                  </a:cubicBezTo>
                  <a:lnTo>
                    <a:pt x="610227" y="593771"/>
                  </a:lnTo>
                  <a:cubicBezTo>
                    <a:pt x="610227" y="593771"/>
                    <a:pt x="610483" y="593771"/>
                    <a:pt x="610483" y="593771"/>
                  </a:cubicBezTo>
                  <a:lnTo>
                    <a:pt x="610483" y="590016"/>
                  </a:lnTo>
                  <a:cubicBezTo>
                    <a:pt x="614663" y="589675"/>
                    <a:pt x="618844" y="589334"/>
                    <a:pt x="623025" y="588992"/>
                  </a:cubicBezTo>
                  <a:cubicBezTo>
                    <a:pt x="623025" y="591382"/>
                    <a:pt x="623110" y="593771"/>
                    <a:pt x="623195" y="596161"/>
                  </a:cubicBezTo>
                  <a:lnTo>
                    <a:pt x="623195" y="596161"/>
                  </a:lnTo>
                  <a:cubicBezTo>
                    <a:pt x="623195" y="596161"/>
                    <a:pt x="623195" y="596161"/>
                    <a:pt x="623195" y="596161"/>
                  </a:cubicBezTo>
                  <a:cubicBezTo>
                    <a:pt x="623195" y="596161"/>
                    <a:pt x="623195" y="596161"/>
                    <a:pt x="623195" y="596161"/>
                  </a:cubicBezTo>
                  <a:lnTo>
                    <a:pt x="623195" y="596161"/>
                  </a:lnTo>
                  <a:cubicBezTo>
                    <a:pt x="623792" y="599831"/>
                    <a:pt x="624475" y="603416"/>
                    <a:pt x="625243" y="607086"/>
                  </a:cubicBezTo>
                  <a:cubicBezTo>
                    <a:pt x="618247" y="607939"/>
                    <a:pt x="611251" y="608793"/>
                    <a:pt x="604255" y="609647"/>
                  </a:cubicBezTo>
                  <a:lnTo>
                    <a:pt x="580366" y="612463"/>
                  </a:lnTo>
                  <a:cubicBezTo>
                    <a:pt x="580366" y="612463"/>
                    <a:pt x="580366" y="612719"/>
                    <a:pt x="580366" y="612719"/>
                  </a:cubicBezTo>
                  <a:lnTo>
                    <a:pt x="604511" y="611353"/>
                  </a:lnTo>
                  <a:cubicBezTo>
                    <a:pt x="611592" y="610926"/>
                    <a:pt x="618759" y="610585"/>
                    <a:pt x="625840" y="610159"/>
                  </a:cubicBezTo>
                  <a:cubicBezTo>
                    <a:pt x="626437" y="612889"/>
                    <a:pt x="626949" y="615535"/>
                    <a:pt x="627546" y="618266"/>
                  </a:cubicBezTo>
                  <a:lnTo>
                    <a:pt x="629082" y="626119"/>
                  </a:lnTo>
                  <a:cubicBezTo>
                    <a:pt x="629082" y="626119"/>
                    <a:pt x="629338" y="626119"/>
                    <a:pt x="629338" y="626119"/>
                  </a:cubicBezTo>
                  <a:lnTo>
                    <a:pt x="629338" y="618096"/>
                  </a:lnTo>
                  <a:cubicBezTo>
                    <a:pt x="629253" y="615365"/>
                    <a:pt x="629167" y="612634"/>
                    <a:pt x="629167" y="609988"/>
                  </a:cubicBezTo>
                  <a:cubicBezTo>
                    <a:pt x="632751" y="609817"/>
                    <a:pt x="636420" y="609561"/>
                    <a:pt x="640003" y="609390"/>
                  </a:cubicBezTo>
                  <a:cubicBezTo>
                    <a:pt x="640941" y="613231"/>
                    <a:pt x="642050" y="616986"/>
                    <a:pt x="643160" y="620742"/>
                  </a:cubicBezTo>
                  <a:cubicBezTo>
                    <a:pt x="643842" y="623046"/>
                    <a:pt x="644524" y="625350"/>
                    <a:pt x="645207" y="627570"/>
                  </a:cubicBezTo>
                  <a:cubicBezTo>
                    <a:pt x="645207" y="627570"/>
                    <a:pt x="645463" y="627570"/>
                    <a:pt x="645463" y="627570"/>
                  </a:cubicBezTo>
                  <a:cubicBezTo>
                    <a:pt x="645207" y="625180"/>
                    <a:pt x="645036" y="622875"/>
                    <a:pt x="644866" y="620485"/>
                  </a:cubicBezTo>
                  <a:cubicBezTo>
                    <a:pt x="644610" y="616730"/>
                    <a:pt x="644440" y="612889"/>
                    <a:pt x="644354" y="609134"/>
                  </a:cubicBezTo>
                  <a:cubicBezTo>
                    <a:pt x="653568" y="608622"/>
                    <a:pt x="662868" y="608025"/>
                    <a:pt x="672082" y="607427"/>
                  </a:cubicBezTo>
                  <a:lnTo>
                    <a:pt x="672082" y="607427"/>
                  </a:lnTo>
                  <a:cubicBezTo>
                    <a:pt x="672082" y="607427"/>
                    <a:pt x="672082" y="607427"/>
                    <a:pt x="672082" y="607427"/>
                  </a:cubicBezTo>
                  <a:cubicBezTo>
                    <a:pt x="672082" y="607427"/>
                    <a:pt x="672082" y="607427"/>
                    <a:pt x="672082" y="607427"/>
                  </a:cubicBezTo>
                  <a:lnTo>
                    <a:pt x="672082" y="607427"/>
                  </a:lnTo>
                  <a:cubicBezTo>
                    <a:pt x="694521" y="605037"/>
                    <a:pt x="716874" y="602136"/>
                    <a:pt x="739312" y="599405"/>
                  </a:cubicBezTo>
                  <a:lnTo>
                    <a:pt x="763286" y="596588"/>
                  </a:lnTo>
                  <a:cubicBezTo>
                    <a:pt x="763286" y="596588"/>
                    <a:pt x="763286" y="596332"/>
                    <a:pt x="763286" y="596332"/>
                  </a:cubicBezTo>
                  <a:lnTo>
                    <a:pt x="739312" y="597698"/>
                  </a:lnTo>
                  <a:cubicBezTo>
                    <a:pt x="716788" y="598978"/>
                    <a:pt x="694265" y="600087"/>
                    <a:pt x="671741" y="601624"/>
                  </a:cubicBezTo>
                  <a:cubicBezTo>
                    <a:pt x="671741" y="601624"/>
                    <a:pt x="671741" y="601624"/>
                    <a:pt x="671741" y="601624"/>
                  </a:cubicBezTo>
                  <a:cubicBezTo>
                    <a:pt x="671741" y="601624"/>
                    <a:pt x="671656" y="601624"/>
                    <a:pt x="671570" y="601624"/>
                  </a:cubicBezTo>
                  <a:cubicBezTo>
                    <a:pt x="671570" y="601624"/>
                    <a:pt x="671485" y="601624"/>
                    <a:pt x="671400" y="601624"/>
                  </a:cubicBezTo>
                  <a:cubicBezTo>
                    <a:pt x="671400" y="601624"/>
                    <a:pt x="671400" y="601624"/>
                    <a:pt x="671400" y="601624"/>
                  </a:cubicBezTo>
                  <a:cubicBezTo>
                    <a:pt x="662271" y="602562"/>
                    <a:pt x="653227" y="603672"/>
                    <a:pt x="644098" y="604782"/>
                  </a:cubicBezTo>
                  <a:cubicBezTo>
                    <a:pt x="644098" y="603416"/>
                    <a:pt x="644013" y="601965"/>
                    <a:pt x="643928" y="600599"/>
                  </a:cubicBezTo>
                  <a:lnTo>
                    <a:pt x="643928" y="600599"/>
                  </a:lnTo>
                  <a:cubicBezTo>
                    <a:pt x="643928" y="600599"/>
                    <a:pt x="643928" y="600514"/>
                    <a:pt x="643928" y="600514"/>
                  </a:cubicBezTo>
                  <a:lnTo>
                    <a:pt x="643928" y="600514"/>
                  </a:lnTo>
                  <a:cubicBezTo>
                    <a:pt x="643160" y="596161"/>
                    <a:pt x="642307" y="591808"/>
                    <a:pt x="641453" y="587456"/>
                  </a:cubicBezTo>
                  <a:cubicBezTo>
                    <a:pt x="653910" y="586431"/>
                    <a:pt x="666451" y="585407"/>
                    <a:pt x="678908" y="584212"/>
                  </a:cubicBezTo>
                  <a:lnTo>
                    <a:pt x="678908" y="584212"/>
                  </a:lnTo>
                  <a:cubicBezTo>
                    <a:pt x="678908" y="584212"/>
                    <a:pt x="678908" y="584212"/>
                    <a:pt x="678908" y="584212"/>
                  </a:cubicBezTo>
                  <a:cubicBezTo>
                    <a:pt x="678908" y="584212"/>
                    <a:pt x="678908" y="584212"/>
                    <a:pt x="678908" y="584212"/>
                  </a:cubicBezTo>
                  <a:cubicBezTo>
                    <a:pt x="678908" y="584212"/>
                    <a:pt x="678908" y="584212"/>
                    <a:pt x="678908" y="584212"/>
                  </a:cubicBezTo>
                  <a:cubicBezTo>
                    <a:pt x="702711" y="581140"/>
                    <a:pt x="726429" y="577555"/>
                    <a:pt x="750147" y="574141"/>
                  </a:cubicBezTo>
                  <a:lnTo>
                    <a:pt x="775572" y="570557"/>
                  </a:lnTo>
                  <a:cubicBezTo>
                    <a:pt x="775572" y="570557"/>
                    <a:pt x="775572" y="570301"/>
                    <a:pt x="775572" y="570301"/>
                  </a:cubicBezTo>
                  <a:lnTo>
                    <a:pt x="750062" y="572434"/>
                  </a:lnTo>
                  <a:cubicBezTo>
                    <a:pt x="726173" y="574398"/>
                    <a:pt x="702199" y="576190"/>
                    <a:pt x="678310" y="578409"/>
                  </a:cubicBezTo>
                  <a:cubicBezTo>
                    <a:pt x="678310" y="578409"/>
                    <a:pt x="678310" y="578409"/>
                    <a:pt x="678310" y="578409"/>
                  </a:cubicBezTo>
                  <a:cubicBezTo>
                    <a:pt x="678310" y="578409"/>
                    <a:pt x="678225" y="578409"/>
                    <a:pt x="678139" y="578409"/>
                  </a:cubicBezTo>
                  <a:cubicBezTo>
                    <a:pt x="678139" y="578409"/>
                    <a:pt x="678055" y="578409"/>
                    <a:pt x="677969" y="578409"/>
                  </a:cubicBezTo>
                  <a:cubicBezTo>
                    <a:pt x="677969" y="578409"/>
                    <a:pt x="677969" y="578409"/>
                    <a:pt x="677969" y="578409"/>
                  </a:cubicBezTo>
                  <a:cubicBezTo>
                    <a:pt x="665513" y="580030"/>
                    <a:pt x="653056" y="581737"/>
                    <a:pt x="640600" y="583529"/>
                  </a:cubicBezTo>
                  <a:cubicBezTo>
                    <a:pt x="640429" y="582676"/>
                    <a:pt x="640259" y="581823"/>
                    <a:pt x="640088" y="580884"/>
                  </a:cubicBezTo>
                  <a:lnTo>
                    <a:pt x="665598" y="579945"/>
                  </a:lnTo>
                  <a:cubicBezTo>
                    <a:pt x="665598" y="579945"/>
                    <a:pt x="665769" y="579689"/>
                    <a:pt x="665598" y="579689"/>
                  </a:cubicBezTo>
                  <a:lnTo>
                    <a:pt x="639918" y="579518"/>
                  </a:lnTo>
                  <a:cubicBezTo>
                    <a:pt x="639662" y="577641"/>
                    <a:pt x="639406" y="575678"/>
                    <a:pt x="639150" y="573800"/>
                  </a:cubicBezTo>
                  <a:cubicBezTo>
                    <a:pt x="639150" y="573800"/>
                    <a:pt x="638894" y="573800"/>
                    <a:pt x="638894" y="573800"/>
                  </a:cubicBezTo>
                  <a:cubicBezTo>
                    <a:pt x="638723" y="575678"/>
                    <a:pt x="638638" y="577641"/>
                    <a:pt x="638553" y="579518"/>
                  </a:cubicBezTo>
                  <a:lnTo>
                    <a:pt x="633604" y="579518"/>
                  </a:lnTo>
                  <a:cubicBezTo>
                    <a:pt x="630959" y="579518"/>
                    <a:pt x="628314" y="579433"/>
                    <a:pt x="625584" y="579433"/>
                  </a:cubicBezTo>
                  <a:cubicBezTo>
                    <a:pt x="625158" y="577385"/>
                    <a:pt x="624731" y="575336"/>
                    <a:pt x="624304" y="573288"/>
                  </a:cubicBezTo>
                  <a:lnTo>
                    <a:pt x="624134" y="572434"/>
                  </a:lnTo>
                  <a:cubicBezTo>
                    <a:pt x="641453" y="570642"/>
                    <a:pt x="658773" y="568935"/>
                    <a:pt x="676092" y="567143"/>
                  </a:cubicBezTo>
                  <a:lnTo>
                    <a:pt x="676092" y="567143"/>
                  </a:lnTo>
                  <a:cubicBezTo>
                    <a:pt x="676092" y="567143"/>
                    <a:pt x="676092" y="567143"/>
                    <a:pt x="676092" y="567143"/>
                  </a:cubicBezTo>
                  <a:lnTo>
                    <a:pt x="676092" y="567143"/>
                  </a:lnTo>
                  <a:cubicBezTo>
                    <a:pt x="676092" y="567143"/>
                    <a:pt x="676092" y="567143"/>
                    <a:pt x="676092" y="567143"/>
                  </a:cubicBezTo>
                  <a:cubicBezTo>
                    <a:pt x="708171" y="562961"/>
                    <a:pt x="740165" y="558608"/>
                    <a:pt x="772245" y="554597"/>
                  </a:cubicBezTo>
                  <a:lnTo>
                    <a:pt x="806627" y="550500"/>
                  </a:lnTo>
                  <a:cubicBezTo>
                    <a:pt x="806627" y="550500"/>
                    <a:pt x="806713" y="550244"/>
                    <a:pt x="806627" y="550244"/>
                  </a:cubicBezTo>
                  <a:lnTo>
                    <a:pt x="772245" y="552890"/>
                  </a:lnTo>
                  <a:cubicBezTo>
                    <a:pt x="739994" y="555365"/>
                    <a:pt x="707745" y="558010"/>
                    <a:pt x="675580" y="561339"/>
                  </a:cubicBezTo>
                  <a:lnTo>
                    <a:pt x="675580" y="561339"/>
                  </a:lnTo>
                  <a:cubicBezTo>
                    <a:pt x="675580" y="561339"/>
                    <a:pt x="675324" y="561339"/>
                    <a:pt x="675324" y="561339"/>
                  </a:cubicBezTo>
                  <a:lnTo>
                    <a:pt x="675068" y="561339"/>
                  </a:lnTo>
                  <a:cubicBezTo>
                    <a:pt x="675068" y="561339"/>
                    <a:pt x="675068" y="561339"/>
                    <a:pt x="675068" y="561339"/>
                  </a:cubicBezTo>
                  <a:cubicBezTo>
                    <a:pt x="667560" y="562363"/>
                    <a:pt x="660052" y="563387"/>
                    <a:pt x="652630" y="564411"/>
                  </a:cubicBezTo>
                  <a:lnTo>
                    <a:pt x="626608" y="562961"/>
                  </a:lnTo>
                  <a:cubicBezTo>
                    <a:pt x="623110" y="562790"/>
                    <a:pt x="619527" y="562619"/>
                    <a:pt x="616029" y="562449"/>
                  </a:cubicBezTo>
                  <a:cubicBezTo>
                    <a:pt x="637017" y="560571"/>
                    <a:pt x="657919" y="558693"/>
                    <a:pt x="678908" y="556645"/>
                  </a:cubicBezTo>
                  <a:lnTo>
                    <a:pt x="678908" y="556645"/>
                  </a:lnTo>
                  <a:cubicBezTo>
                    <a:pt x="678908" y="556645"/>
                    <a:pt x="678908" y="556645"/>
                    <a:pt x="678908" y="556645"/>
                  </a:cubicBezTo>
                  <a:cubicBezTo>
                    <a:pt x="678908" y="556645"/>
                    <a:pt x="678908" y="556645"/>
                    <a:pt x="678908" y="556645"/>
                  </a:cubicBezTo>
                  <a:lnTo>
                    <a:pt x="678908" y="556645"/>
                  </a:lnTo>
                  <a:cubicBezTo>
                    <a:pt x="709024" y="552804"/>
                    <a:pt x="739056" y="548537"/>
                    <a:pt x="769088" y="544355"/>
                  </a:cubicBezTo>
                  <a:lnTo>
                    <a:pt x="801253" y="540002"/>
                  </a:lnTo>
                  <a:cubicBezTo>
                    <a:pt x="801253" y="540002"/>
                    <a:pt x="801338" y="539746"/>
                    <a:pt x="801253" y="539746"/>
                  </a:cubicBezTo>
                  <a:lnTo>
                    <a:pt x="769088" y="542648"/>
                  </a:lnTo>
                  <a:cubicBezTo>
                    <a:pt x="738885" y="545293"/>
                    <a:pt x="708598" y="547854"/>
                    <a:pt x="678481" y="550927"/>
                  </a:cubicBezTo>
                  <a:cubicBezTo>
                    <a:pt x="678481" y="550927"/>
                    <a:pt x="678481" y="550927"/>
                    <a:pt x="678481" y="550927"/>
                  </a:cubicBezTo>
                  <a:cubicBezTo>
                    <a:pt x="678481" y="550927"/>
                    <a:pt x="678310" y="550927"/>
                    <a:pt x="678225" y="550927"/>
                  </a:cubicBezTo>
                  <a:cubicBezTo>
                    <a:pt x="678225" y="550927"/>
                    <a:pt x="678055" y="550927"/>
                    <a:pt x="677969" y="550927"/>
                  </a:cubicBezTo>
                  <a:cubicBezTo>
                    <a:pt x="677969" y="550927"/>
                    <a:pt x="677969" y="550927"/>
                    <a:pt x="677969" y="550927"/>
                  </a:cubicBezTo>
                  <a:cubicBezTo>
                    <a:pt x="653995" y="553999"/>
                    <a:pt x="630021" y="557328"/>
                    <a:pt x="606047" y="560656"/>
                  </a:cubicBezTo>
                  <a:lnTo>
                    <a:pt x="604681" y="555962"/>
                  </a:lnTo>
                  <a:cubicBezTo>
                    <a:pt x="604681" y="555962"/>
                    <a:pt x="604426" y="555962"/>
                    <a:pt x="604426" y="555962"/>
                  </a:cubicBezTo>
                  <a:lnTo>
                    <a:pt x="604426" y="560827"/>
                  </a:lnTo>
                  <a:cubicBezTo>
                    <a:pt x="602634" y="561083"/>
                    <a:pt x="600927" y="561339"/>
                    <a:pt x="599221" y="561510"/>
                  </a:cubicBezTo>
                  <a:cubicBezTo>
                    <a:pt x="581646" y="560656"/>
                    <a:pt x="564070" y="559974"/>
                    <a:pt x="546495" y="559632"/>
                  </a:cubicBezTo>
                  <a:cubicBezTo>
                    <a:pt x="557842" y="557584"/>
                    <a:pt x="569190" y="555535"/>
                    <a:pt x="580622" y="553402"/>
                  </a:cubicBezTo>
                  <a:cubicBezTo>
                    <a:pt x="590177" y="551780"/>
                    <a:pt x="599818" y="550244"/>
                    <a:pt x="609374" y="548708"/>
                  </a:cubicBezTo>
                  <a:cubicBezTo>
                    <a:pt x="638723" y="544184"/>
                    <a:pt x="668157" y="540258"/>
                    <a:pt x="697677" y="536332"/>
                  </a:cubicBezTo>
                  <a:lnTo>
                    <a:pt x="697677" y="536332"/>
                  </a:lnTo>
                  <a:cubicBezTo>
                    <a:pt x="697677" y="536332"/>
                    <a:pt x="697677" y="536332"/>
                    <a:pt x="697677" y="536332"/>
                  </a:cubicBezTo>
                  <a:lnTo>
                    <a:pt x="697677" y="536332"/>
                  </a:lnTo>
                  <a:cubicBezTo>
                    <a:pt x="727027" y="531552"/>
                    <a:pt x="756376" y="526858"/>
                    <a:pt x="785725" y="522761"/>
                  </a:cubicBezTo>
                  <a:cubicBezTo>
                    <a:pt x="787004" y="522591"/>
                    <a:pt x="788284" y="522420"/>
                    <a:pt x="789564" y="522249"/>
                  </a:cubicBezTo>
                  <a:lnTo>
                    <a:pt x="796474" y="523444"/>
                  </a:lnTo>
                  <a:cubicBezTo>
                    <a:pt x="816610" y="526858"/>
                    <a:pt x="836744" y="530102"/>
                    <a:pt x="857050" y="532748"/>
                  </a:cubicBezTo>
                  <a:lnTo>
                    <a:pt x="857050" y="532748"/>
                  </a:lnTo>
                  <a:cubicBezTo>
                    <a:pt x="857050" y="532748"/>
                    <a:pt x="857050" y="532748"/>
                    <a:pt x="857050" y="532748"/>
                  </a:cubicBezTo>
                  <a:lnTo>
                    <a:pt x="857050" y="532748"/>
                  </a:lnTo>
                  <a:cubicBezTo>
                    <a:pt x="857050" y="532748"/>
                    <a:pt x="857050" y="532748"/>
                    <a:pt x="857050" y="532748"/>
                  </a:cubicBezTo>
                  <a:cubicBezTo>
                    <a:pt x="862425" y="533174"/>
                    <a:pt x="867885" y="533601"/>
                    <a:pt x="873260" y="534027"/>
                  </a:cubicBezTo>
                  <a:cubicBezTo>
                    <a:pt x="872663" y="536161"/>
                    <a:pt x="872151" y="538209"/>
                    <a:pt x="871554" y="540343"/>
                  </a:cubicBezTo>
                  <a:cubicBezTo>
                    <a:pt x="862510" y="539063"/>
                    <a:pt x="853552" y="537868"/>
                    <a:pt x="844508" y="536588"/>
                  </a:cubicBezTo>
                  <a:lnTo>
                    <a:pt x="844508" y="536588"/>
                  </a:lnTo>
                  <a:cubicBezTo>
                    <a:pt x="844508" y="536588"/>
                    <a:pt x="844338" y="536588"/>
                    <a:pt x="844338" y="536588"/>
                  </a:cubicBezTo>
                  <a:lnTo>
                    <a:pt x="844167" y="536588"/>
                  </a:lnTo>
                  <a:cubicBezTo>
                    <a:pt x="844167" y="536588"/>
                    <a:pt x="844167" y="536588"/>
                    <a:pt x="844167" y="536588"/>
                  </a:cubicBezTo>
                  <a:cubicBezTo>
                    <a:pt x="823008" y="534625"/>
                    <a:pt x="801765" y="532662"/>
                    <a:pt x="780606" y="530699"/>
                  </a:cubicBezTo>
                  <a:lnTo>
                    <a:pt x="758082" y="528309"/>
                  </a:lnTo>
                  <a:cubicBezTo>
                    <a:pt x="758082" y="528309"/>
                    <a:pt x="757911" y="528566"/>
                    <a:pt x="758082" y="528566"/>
                  </a:cubicBezTo>
                  <a:lnTo>
                    <a:pt x="780606" y="532406"/>
                  </a:lnTo>
                  <a:cubicBezTo>
                    <a:pt x="801594" y="535991"/>
                    <a:pt x="822582" y="539490"/>
                    <a:pt x="843740" y="542392"/>
                  </a:cubicBezTo>
                  <a:lnTo>
                    <a:pt x="843740" y="542392"/>
                  </a:lnTo>
                  <a:cubicBezTo>
                    <a:pt x="843740" y="542392"/>
                    <a:pt x="843740" y="542392"/>
                    <a:pt x="843740" y="542392"/>
                  </a:cubicBezTo>
                  <a:lnTo>
                    <a:pt x="843740" y="542392"/>
                  </a:lnTo>
                  <a:cubicBezTo>
                    <a:pt x="843740" y="542392"/>
                    <a:pt x="843740" y="542392"/>
                    <a:pt x="843740" y="542392"/>
                  </a:cubicBezTo>
                  <a:cubicBezTo>
                    <a:pt x="852613" y="543245"/>
                    <a:pt x="861572" y="543928"/>
                    <a:pt x="870445" y="544611"/>
                  </a:cubicBezTo>
                  <a:cubicBezTo>
                    <a:pt x="869762" y="547256"/>
                    <a:pt x="869079" y="549988"/>
                    <a:pt x="868482" y="552633"/>
                  </a:cubicBezTo>
                  <a:lnTo>
                    <a:pt x="868482" y="552633"/>
                  </a:lnTo>
                  <a:cubicBezTo>
                    <a:pt x="868482" y="552633"/>
                    <a:pt x="868482" y="552633"/>
                    <a:pt x="868482" y="552633"/>
                  </a:cubicBezTo>
                  <a:cubicBezTo>
                    <a:pt x="868482" y="552633"/>
                    <a:pt x="868482" y="552633"/>
                    <a:pt x="868482" y="552633"/>
                  </a:cubicBezTo>
                  <a:cubicBezTo>
                    <a:pt x="868482" y="552633"/>
                    <a:pt x="868482" y="552633"/>
                    <a:pt x="868482" y="552633"/>
                  </a:cubicBezTo>
                  <a:cubicBezTo>
                    <a:pt x="868312" y="554597"/>
                    <a:pt x="868227" y="556474"/>
                    <a:pt x="868141" y="558437"/>
                  </a:cubicBezTo>
                  <a:cubicBezTo>
                    <a:pt x="865582" y="558522"/>
                    <a:pt x="863022" y="558693"/>
                    <a:pt x="860377" y="558779"/>
                  </a:cubicBezTo>
                  <a:lnTo>
                    <a:pt x="850395" y="559120"/>
                  </a:lnTo>
                  <a:cubicBezTo>
                    <a:pt x="850395" y="559120"/>
                    <a:pt x="850395" y="559376"/>
                    <a:pt x="850395" y="559376"/>
                  </a:cubicBezTo>
                  <a:lnTo>
                    <a:pt x="860377" y="560486"/>
                  </a:lnTo>
                  <a:cubicBezTo>
                    <a:pt x="862937" y="560827"/>
                    <a:pt x="865411" y="561083"/>
                    <a:pt x="867970" y="561424"/>
                  </a:cubicBezTo>
                  <a:cubicBezTo>
                    <a:pt x="867800" y="565009"/>
                    <a:pt x="867715" y="568593"/>
                    <a:pt x="867629" y="572178"/>
                  </a:cubicBezTo>
                  <a:lnTo>
                    <a:pt x="867374" y="579177"/>
                  </a:lnTo>
                  <a:cubicBezTo>
                    <a:pt x="867374" y="579177"/>
                    <a:pt x="867629" y="579177"/>
                    <a:pt x="867629" y="579177"/>
                  </a:cubicBezTo>
                  <a:lnTo>
                    <a:pt x="869336" y="572434"/>
                  </a:lnTo>
                  <a:cubicBezTo>
                    <a:pt x="870274" y="568935"/>
                    <a:pt x="871212" y="565436"/>
                    <a:pt x="872151" y="561937"/>
                  </a:cubicBezTo>
                  <a:cubicBezTo>
                    <a:pt x="876587" y="562449"/>
                    <a:pt x="880939" y="562961"/>
                    <a:pt x="885375" y="563387"/>
                  </a:cubicBezTo>
                  <a:cubicBezTo>
                    <a:pt x="885375" y="563729"/>
                    <a:pt x="885205" y="564070"/>
                    <a:pt x="885119" y="564411"/>
                  </a:cubicBezTo>
                  <a:lnTo>
                    <a:pt x="885119" y="564411"/>
                  </a:lnTo>
                  <a:cubicBezTo>
                    <a:pt x="885119" y="564411"/>
                    <a:pt x="885119" y="564411"/>
                    <a:pt x="885119" y="564411"/>
                  </a:cubicBezTo>
                  <a:cubicBezTo>
                    <a:pt x="885119" y="564411"/>
                    <a:pt x="885119" y="564411"/>
                    <a:pt x="885119" y="564411"/>
                  </a:cubicBezTo>
                  <a:lnTo>
                    <a:pt x="885119" y="564411"/>
                  </a:lnTo>
                  <a:cubicBezTo>
                    <a:pt x="884266" y="572178"/>
                    <a:pt x="883840" y="580030"/>
                    <a:pt x="883242" y="587882"/>
                  </a:cubicBezTo>
                  <a:cubicBezTo>
                    <a:pt x="872236" y="586517"/>
                    <a:pt x="861230" y="585066"/>
                    <a:pt x="850225" y="583871"/>
                  </a:cubicBezTo>
                  <a:cubicBezTo>
                    <a:pt x="850395" y="582250"/>
                    <a:pt x="850566" y="580628"/>
                    <a:pt x="850737" y="578921"/>
                  </a:cubicBezTo>
                  <a:lnTo>
                    <a:pt x="850737" y="578921"/>
                  </a:lnTo>
                  <a:cubicBezTo>
                    <a:pt x="850737" y="578921"/>
                    <a:pt x="850737" y="578921"/>
                    <a:pt x="850737" y="578921"/>
                  </a:cubicBezTo>
                  <a:cubicBezTo>
                    <a:pt x="850737" y="578921"/>
                    <a:pt x="850737" y="578921"/>
                    <a:pt x="850737" y="578921"/>
                  </a:cubicBezTo>
                  <a:lnTo>
                    <a:pt x="850737" y="578921"/>
                  </a:lnTo>
                  <a:cubicBezTo>
                    <a:pt x="850310" y="573544"/>
                    <a:pt x="849457" y="568167"/>
                    <a:pt x="848689" y="562790"/>
                  </a:cubicBezTo>
                  <a:lnTo>
                    <a:pt x="848006" y="557072"/>
                  </a:lnTo>
                  <a:cubicBezTo>
                    <a:pt x="848006" y="557072"/>
                    <a:pt x="847750" y="557072"/>
                    <a:pt x="847750" y="557072"/>
                  </a:cubicBezTo>
                  <a:lnTo>
                    <a:pt x="846983" y="562790"/>
                  </a:lnTo>
                  <a:cubicBezTo>
                    <a:pt x="846215" y="568167"/>
                    <a:pt x="845362" y="573544"/>
                    <a:pt x="844935" y="578835"/>
                  </a:cubicBezTo>
                  <a:lnTo>
                    <a:pt x="844935" y="578835"/>
                  </a:lnTo>
                  <a:cubicBezTo>
                    <a:pt x="844935" y="578835"/>
                    <a:pt x="844935" y="578835"/>
                    <a:pt x="844935" y="578835"/>
                  </a:cubicBezTo>
                  <a:cubicBezTo>
                    <a:pt x="844935" y="578835"/>
                    <a:pt x="844935" y="578835"/>
                    <a:pt x="844935" y="578835"/>
                  </a:cubicBezTo>
                  <a:lnTo>
                    <a:pt x="844935" y="578835"/>
                  </a:lnTo>
                  <a:cubicBezTo>
                    <a:pt x="845020" y="580457"/>
                    <a:pt x="845276" y="581993"/>
                    <a:pt x="845447" y="583615"/>
                  </a:cubicBezTo>
                  <a:cubicBezTo>
                    <a:pt x="834611" y="583359"/>
                    <a:pt x="823691" y="583445"/>
                    <a:pt x="812856" y="583359"/>
                  </a:cubicBezTo>
                  <a:lnTo>
                    <a:pt x="799887" y="583359"/>
                  </a:lnTo>
                  <a:cubicBezTo>
                    <a:pt x="799887" y="583359"/>
                    <a:pt x="799887" y="583529"/>
                    <a:pt x="799887" y="583529"/>
                  </a:cubicBezTo>
                  <a:lnTo>
                    <a:pt x="812856" y="585066"/>
                  </a:lnTo>
                  <a:cubicBezTo>
                    <a:pt x="823947" y="586431"/>
                    <a:pt x="835038" y="587968"/>
                    <a:pt x="846215" y="589163"/>
                  </a:cubicBezTo>
                  <a:cubicBezTo>
                    <a:pt x="846471" y="591040"/>
                    <a:pt x="846726" y="593003"/>
                    <a:pt x="846983" y="594881"/>
                  </a:cubicBezTo>
                  <a:lnTo>
                    <a:pt x="847665" y="600599"/>
                  </a:lnTo>
                  <a:cubicBezTo>
                    <a:pt x="847665" y="600599"/>
                    <a:pt x="847921" y="600599"/>
                    <a:pt x="847921" y="600599"/>
                  </a:cubicBezTo>
                  <a:lnTo>
                    <a:pt x="848689" y="594881"/>
                  </a:lnTo>
                  <a:cubicBezTo>
                    <a:pt x="848945" y="593089"/>
                    <a:pt x="849201" y="591211"/>
                    <a:pt x="849457" y="589418"/>
                  </a:cubicBezTo>
                  <a:cubicBezTo>
                    <a:pt x="860633" y="589760"/>
                    <a:pt x="871895" y="589675"/>
                    <a:pt x="883072" y="589760"/>
                  </a:cubicBezTo>
                  <a:cubicBezTo>
                    <a:pt x="883072" y="590272"/>
                    <a:pt x="883072" y="590870"/>
                    <a:pt x="882986" y="591382"/>
                  </a:cubicBezTo>
                  <a:lnTo>
                    <a:pt x="882219" y="601112"/>
                  </a:lnTo>
                  <a:cubicBezTo>
                    <a:pt x="882219" y="601112"/>
                    <a:pt x="882474" y="601112"/>
                    <a:pt x="882474" y="601112"/>
                  </a:cubicBezTo>
                  <a:lnTo>
                    <a:pt x="884693" y="591638"/>
                  </a:lnTo>
                  <a:cubicBezTo>
                    <a:pt x="884863" y="590955"/>
                    <a:pt x="885034" y="590358"/>
                    <a:pt x="885119" y="589675"/>
                  </a:cubicBezTo>
                  <a:cubicBezTo>
                    <a:pt x="885375" y="589675"/>
                    <a:pt x="885631" y="589675"/>
                    <a:pt x="885887" y="589675"/>
                  </a:cubicBezTo>
                  <a:lnTo>
                    <a:pt x="898940" y="589675"/>
                  </a:lnTo>
                  <a:cubicBezTo>
                    <a:pt x="898940" y="589675"/>
                    <a:pt x="898940" y="589504"/>
                    <a:pt x="898940" y="589504"/>
                  </a:cubicBezTo>
                  <a:lnTo>
                    <a:pt x="886058" y="587968"/>
                  </a:lnTo>
                  <a:cubicBezTo>
                    <a:pt x="886058" y="587968"/>
                    <a:pt x="885716" y="587968"/>
                    <a:pt x="885546" y="587968"/>
                  </a:cubicBezTo>
                  <a:cubicBezTo>
                    <a:pt x="887337" y="580372"/>
                    <a:pt x="889215" y="572776"/>
                    <a:pt x="890836" y="565094"/>
                  </a:cubicBezTo>
                  <a:cubicBezTo>
                    <a:pt x="890836" y="565094"/>
                    <a:pt x="890836" y="565094"/>
                    <a:pt x="890836" y="565094"/>
                  </a:cubicBezTo>
                  <a:cubicBezTo>
                    <a:pt x="890836" y="565094"/>
                    <a:pt x="890836" y="565094"/>
                    <a:pt x="890836" y="565094"/>
                  </a:cubicBezTo>
                  <a:cubicBezTo>
                    <a:pt x="890836" y="565094"/>
                    <a:pt x="890836" y="565094"/>
                    <a:pt x="890836" y="565094"/>
                  </a:cubicBezTo>
                  <a:cubicBezTo>
                    <a:pt x="890836" y="565094"/>
                    <a:pt x="890836" y="565094"/>
                    <a:pt x="890836" y="565094"/>
                  </a:cubicBezTo>
                  <a:cubicBezTo>
                    <a:pt x="890836" y="564582"/>
                    <a:pt x="890921" y="563985"/>
                    <a:pt x="891006" y="563473"/>
                  </a:cubicBezTo>
                  <a:cubicBezTo>
                    <a:pt x="894760" y="563473"/>
                    <a:pt x="898514" y="563302"/>
                    <a:pt x="902268" y="563132"/>
                  </a:cubicBezTo>
                  <a:cubicBezTo>
                    <a:pt x="902097" y="563899"/>
                    <a:pt x="901842" y="564668"/>
                    <a:pt x="901671" y="565521"/>
                  </a:cubicBezTo>
                  <a:lnTo>
                    <a:pt x="901671" y="565521"/>
                  </a:lnTo>
                  <a:cubicBezTo>
                    <a:pt x="901671" y="565521"/>
                    <a:pt x="901671" y="565521"/>
                    <a:pt x="901671" y="565521"/>
                  </a:cubicBezTo>
                  <a:lnTo>
                    <a:pt x="901671" y="565521"/>
                  </a:lnTo>
                  <a:cubicBezTo>
                    <a:pt x="901159" y="571496"/>
                    <a:pt x="901159" y="577470"/>
                    <a:pt x="901159" y="583445"/>
                  </a:cubicBezTo>
                  <a:lnTo>
                    <a:pt x="901159" y="589846"/>
                  </a:lnTo>
                  <a:cubicBezTo>
                    <a:pt x="901159" y="589846"/>
                    <a:pt x="901415" y="589846"/>
                    <a:pt x="901415" y="589846"/>
                  </a:cubicBezTo>
                  <a:lnTo>
                    <a:pt x="902780" y="583700"/>
                  </a:lnTo>
                  <a:cubicBezTo>
                    <a:pt x="904230" y="577897"/>
                    <a:pt x="905851" y="572178"/>
                    <a:pt x="907302" y="566460"/>
                  </a:cubicBezTo>
                  <a:lnTo>
                    <a:pt x="907302" y="566460"/>
                  </a:lnTo>
                  <a:cubicBezTo>
                    <a:pt x="907302" y="566460"/>
                    <a:pt x="907302" y="566460"/>
                    <a:pt x="907302" y="566460"/>
                  </a:cubicBezTo>
                  <a:lnTo>
                    <a:pt x="907302" y="566460"/>
                  </a:lnTo>
                  <a:cubicBezTo>
                    <a:pt x="907302" y="566460"/>
                    <a:pt x="907302" y="566460"/>
                    <a:pt x="907302" y="566460"/>
                  </a:cubicBezTo>
                  <a:cubicBezTo>
                    <a:pt x="907387" y="565265"/>
                    <a:pt x="907472" y="564156"/>
                    <a:pt x="907558" y="562961"/>
                  </a:cubicBezTo>
                  <a:cubicBezTo>
                    <a:pt x="910459" y="562875"/>
                    <a:pt x="913359" y="562705"/>
                    <a:pt x="916175" y="562619"/>
                  </a:cubicBezTo>
                  <a:lnTo>
                    <a:pt x="921891" y="562449"/>
                  </a:lnTo>
                  <a:cubicBezTo>
                    <a:pt x="921891" y="567057"/>
                    <a:pt x="921891" y="571581"/>
                    <a:pt x="922062" y="576190"/>
                  </a:cubicBezTo>
                  <a:cubicBezTo>
                    <a:pt x="922062" y="580030"/>
                    <a:pt x="922232" y="583871"/>
                    <a:pt x="922403" y="587712"/>
                  </a:cubicBezTo>
                  <a:cubicBezTo>
                    <a:pt x="922403" y="587712"/>
                    <a:pt x="922659" y="587712"/>
                    <a:pt x="922659" y="587712"/>
                  </a:cubicBezTo>
                  <a:cubicBezTo>
                    <a:pt x="923000" y="583957"/>
                    <a:pt x="923342" y="580116"/>
                    <a:pt x="923768" y="576360"/>
                  </a:cubicBezTo>
                  <a:cubicBezTo>
                    <a:pt x="924280" y="571666"/>
                    <a:pt x="924877" y="566972"/>
                    <a:pt x="925559" y="562363"/>
                  </a:cubicBezTo>
                  <a:lnTo>
                    <a:pt x="926157" y="562363"/>
                  </a:lnTo>
                  <a:cubicBezTo>
                    <a:pt x="926157" y="562363"/>
                    <a:pt x="926157" y="562107"/>
                    <a:pt x="926157" y="562107"/>
                  </a:cubicBezTo>
                  <a:lnTo>
                    <a:pt x="925559" y="562107"/>
                  </a:lnTo>
                  <a:cubicBezTo>
                    <a:pt x="926157" y="557413"/>
                    <a:pt x="926839" y="552890"/>
                    <a:pt x="927522" y="548281"/>
                  </a:cubicBezTo>
                  <a:lnTo>
                    <a:pt x="929996" y="548451"/>
                  </a:lnTo>
                  <a:cubicBezTo>
                    <a:pt x="929996" y="548451"/>
                    <a:pt x="930081" y="548196"/>
                    <a:pt x="929996" y="548196"/>
                  </a:cubicBezTo>
                  <a:lnTo>
                    <a:pt x="927607" y="547854"/>
                  </a:lnTo>
                  <a:cubicBezTo>
                    <a:pt x="927778" y="546744"/>
                    <a:pt x="927949" y="545635"/>
                    <a:pt x="928034" y="544611"/>
                  </a:cubicBezTo>
                  <a:lnTo>
                    <a:pt x="928034" y="544611"/>
                  </a:lnTo>
                  <a:cubicBezTo>
                    <a:pt x="928034" y="544611"/>
                    <a:pt x="928034" y="544611"/>
                    <a:pt x="928034" y="544611"/>
                  </a:cubicBezTo>
                  <a:lnTo>
                    <a:pt x="928034" y="544611"/>
                  </a:lnTo>
                  <a:cubicBezTo>
                    <a:pt x="928034" y="544611"/>
                    <a:pt x="928034" y="544611"/>
                    <a:pt x="928034" y="544611"/>
                  </a:cubicBezTo>
                  <a:cubicBezTo>
                    <a:pt x="928204" y="542136"/>
                    <a:pt x="928290" y="539575"/>
                    <a:pt x="928460" y="537100"/>
                  </a:cubicBezTo>
                  <a:lnTo>
                    <a:pt x="939552" y="537612"/>
                  </a:lnTo>
                  <a:cubicBezTo>
                    <a:pt x="939552" y="538295"/>
                    <a:pt x="939381" y="538978"/>
                    <a:pt x="939296" y="539661"/>
                  </a:cubicBezTo>
                  <a:lnTo>
                    <a:pt x="939296" y="539661"/>
                  </a:lnTo>
                  <a:cubicBezTo>
                    <a:pt x="939296" y="539661"/>
                    <a:pt x="939296" y="539661"/>
                    <a:pt x="939296" y="539661"/>
                  </a:cubicBezTo>
                  <a:cubicBezTo>
                    <a:pt x="939296" y="539661"/>
                    <a:pt x="939296" y="539661"/>
                    <a:pt x="939296" y="539661"/>
                  </a:cubicBezTo>
                  <a:cubicBezTo>
                    <a:pt x="939296" y="539661"/>
                    <a:pt x="939296" y="539661"/>
                    <a:pt x="939296" y="539661"/>
                  </a:cubicBezTo>
                  <a:cubicBezTo>
                    <a:pt x="939466" y="545891"/>
                    <a:pt x="940063" y="552121"/>
                    <a:pt x="940575" y="558437"/>
                  </a:cubicBezTo>
                  <a:lnTo>
                    <a:pt x="941002" y="565094"/>
                  </a:lnTo>
                  <a:cubicBezTo>
                    <a:pt x="941002" y="565094"/>
                    <a:pt x="941258" y="565094"/>
                    <a:pt x="941258" y="565094"/>
                  </a:cubicBezTo>
                  <a:lnTo>
                    <a:pt x="942282" y="558522"/>
                  </a:lnTo>
                  <a:cubicBezTo>
                    <a:pt x="943306" y="552292"/>
                    <a:pt x="944415" y="546147"/>
                    <a:pt x="945097" y="539916"/>
                  </a:cubicBezTo>
                  <a:cubicBezTo>
                    <a:pt x="945097" y="539916"/>
                    <a:pt x="945097" y="539916"/>
                    <a:pt x="945097" y="539916"/>
                  </a:cubicBezTo>
                  <a:cubicBezTo>
                    <a:pt x="945097" y="539916"/>
                    <a:pt x="945097" y="539916"/>
                    <a:pt x="945097" y="539916"/>
                  </a:cubicBezTo>
                  <a:cubicBezTo>
                    <a:pt x="945097" y="539916"/>
                    <a:pt x="945097" y="539916"/>
                    <a:pt x="945097" y="539916"/>
                  </a:cubicBezTo>
                  <a:lnTo>
                    <a:pt x="945097" y="539916"/>
                  </a:lnTo>
                  <a:cubicBezTo>
                    <a:pt x="945097" y="537612"/>
                    <a:pt x="944841" y="535222"/>
                    <a:pt x="944756" y="532918"/>
                  </a:cubicBezTo>
                  <a:cubicBezTo>
                    <a:pt x="949875" y="533174"/>
                    <a:pt x="954994" y="533430"/>
                    <a:pt x="960113" y="533686"/>
                  </a:cubicBezTo>
                  <a:cubicBezTo>
                    <a:pt x="961222" y="540429"/>
                    <a:pt x="962758" y="547086"/>
                    <a:pt x="964294" y="553657"/>
                  </a:cubicBezTo>
                  <a:lnTo>
                    <a:pt x="966256" y="561595"/>
                  </a:lnTo>
                  <a:cubicBezTo>
                    <a:pt x="966256" y="561595"/>
                    <a:pt x="966512" y="561595"/>
                    <a:pt x="966512" y="561595"/>
                  </a:cubicBezTo>
                  <a:lnTo>
                    <a:pt x="966000" y="553487"/>
                  </a:lnTo>
                  <a:cubicBezTo>
                    <a:pt x="965744" y="546915"/>
                    <a:pt x="965659" y="540429"/>
                    <a:pt x="965488" y="533942"/>
                  </a:cubicBezTo>
                  <a:cubicBezTo>
                    <a:pt x="967792" y="534027"/>
                    <a:pt x="970095" y="534113"/>
                    <a:pt x="972399" y="534198"/>
                  </a:cubicBezTo>
                  <a:cubicBezTo>
                    <a:pt x="974447" y="534198"/>
                    <a:pt x="976409" y="534284"/>
                    <a:pt x="978456" y="534369"/>
                  </a:cubicBezTo>
                  <a:cubicBezTo>
                    <a:pt x="979480" y="536076"/>
                    <a:pt x="980504" y="537697"/>
                    <a:pt x="981613" y="539404"/>
                  </a:cubicBezTo>
                  <a:lnTo>
                    <a:pt x="986135" y="546915"/>
                  </a:lnTo>
                  <a:cubicBezTo>
                    <a:pt x="986135" y="546915"/>
                    <a:pt x="986391" y="546915"/>
                    <a:pt x="986391" y="546830"/>
                  </a:cubicBezTo>
                  <a:lnTo>
                    <a:pt x="983149" y="538721"/>
                  </a:lnTo>
                  <a:cubicBezTo>
                    <a:pt x="982637" y="537271"/>
                    <a:pt x="982039" y="535905"/>
                    <a:pt x="981528" y="534454"/>
                  </a:cubicBezTo>
                  <a:cubicBezTo>
                    <a:pt x="985964" y="534625"/>
                    <a:pt x="990401" y="534710"/>
                    <a:pt x="994837" y="534796"/>
                  </a:cubicBezTo>
                  <a:cubicBezTo>
                    <a:pt x="994922" y="534796"/>
                    <a:pt x="994922" y="534539"/>
                    <a:pt x="994837" y="534539"/>
                  </a:cubicBezTo>
                  <a:cubicBezTo>
                    <a:pt x="990230" y="534113"/>
                    <a:pt x="985623" y="533686"/>
                    <a:pt x="981016" y="533260"/>
                  </a:cubicBezTo>
                  <a:cubicBezTo>
                    <a:pt x="980504" y="531808"/>
                    <a:pt x="979906" y="530443"/>
                    <a:pt x="979395" y="528992"/>
                  </a:cubicBezTo>
                  <a:cubicBezTo>
                    <a:pt x="992022" y="530614"/>
                    <a:pt x="1004563" y="532065"/>
                    <a:pt x="1017191" y="533260"/>
                  </a:cubicBezTo>
                  <a:cubicBezTo>
                    <a:pt x="1023419" y="546744"/>
                    <a:pt x="1029903" y="560229"/>
                    <a:pt x="1036216" y="573629"/>
                  </a:cubicBezTo>
                  <a:lnTo>
                    <a:pt x="1044407" y="591040"/>
                  </a:lnTo>
                  <a:cubicBezTo>
                    <a:pt x="1044407" y="591040"/>
                    <a:pt x="1044662" y="591040"/>
                    <a:pt x="1044662" y="590955"/>
                  </a:cubicBezTo>
                  <a:lnTo>
                    <a:pt x="1037837" y="573032"/>
                  </a:lnTo>
                  <a:cubicBezTo>
                    <a:pt x="1032889" y="559974"/>
                    <a:pt x="1028026" y="546830"/>
                    <a:pt x="1022992" y="533772"/>
                  </a:cubicBezTo>
                  <a:cubicBezTo>
                    <a:pt x="1028111" y="534284"/>
                    <a:pt x="1033145" y="534710"/>
                    <a:pt x="1038264" y="535137"/>
                  </a:cubicBezTo>
                  <a:cubicBezTo>
                    <a:pt x="1038434" y="535564"/>
                    <a:pt x="1038690" y="536076"/>
                    <a:pt x="1038861" y="536503"/>
                  </a:cubicBezTo>
                  <a:cubicBezTo>
                    <a:pt x="1038861" y="536503"/>
                    <a:pt x="1038861" y="536503"/>
                    <a:pt x="1038861" y="536503"/>
                  </a:cubicBezTo>
                  <a:cubicBezTo>
                    <a:pt x="1038861" y="536503"/>
                    <a:pt x="1038861" y="536503"/>
                    <a:pt x="1038861" y="536503"/>
                  </a:cubicBezTo>
                  <a:cubicBezTo>
                    <a:pt x="1038861" y="536503"/>
                    <a:pt x="1038861" y="536503"/>
                    <a:pt x="1038861" y="536503"/>
                  </a:cubicBezTo>
                  <a:cubicBezTo>
                    <a:pt x="1038861" y="536503"/>
                    <a:pt x="1038861" y="536503"/>
                    <a:pt x="1038861" y="536503"/>
                  </a:cubicBezTo>
                  <a:cubicBezTo>
                    <a:pt x="1046027" y="550500"/>
                    <a:pt x="1053535" y="564326"/>
                    <a:pt x="1061043" y="578238"/>
                  </a:cubicBezTo>
                  <a:lnTo>
                    <a:pt x="1068978" y="593174"/>
                  </a:lnTo>
                  <a:cubicBezTo>
                    <a:pt x="1068978" y="593174"/>
                    <a:pt x="1069234" y="593174"/>
                    <a:pt x="1069234" y="593089"/>
                  </a:cubicBezTo>
                  <a:lnTo>
                    <a:pt x="1062664" y="577641"/>
                  </a:lnTo>
                  <a:cubicBezTo>
                    <a:pt x="1056777" y="563644"/>
                    <a:pt x="1050976" y="549561"/>
                    <a:pt x="1044833" y="535649"/>
                  </a:cubicBezTo>
                  <a:cubicBezTo>
                    <a:pt x="1050464" y="536076"/>
                    <a:pt x="1056095" y="536503"/>
                    <a:pt x="1061726" y="536929"/>
                  </a:cubicBezTo>
                  <a:cubicBezTo>
                    <a:pt x="1061982" y="536929"/>
                    <a:pt x="1062323" y="536929"/>
                    <a:pt x="1062579" y="536929"/>
                  </a:cubicBezTo>
                  <a:cubicBezTo>
                    <a:pt x="1067442" y="545550"/>
                    <a:pt x="1072391" y="554170"/>
                    <a:pt x="1077339" y="562875"/>
                  </a:cubicBezTo>
                  <a:lnTo>
                    <a:pt x="1085529" y="577385"/>
                  </a:lnTo>
                  <a:cubicBezTo>
                    <a:pt x="1085529" y="577385"/>
                    <a:pt x="1085785" y="577385"/>
                    <a:pt x="1085785" y="577299"/>
                  </a:cubicBezTo>
                  <a:lnTo>
                    <a:pt x="1078960" y="562278"/>
                  </a:lnTo>
                  <a:cubicBezTo>
                    <a:pt x="1075206" y="553999"/>
                    <a:pt x="1071538" y="545635"/>
                    <a:pt x="1067784" y="537356"/>
                  </a:cubicBezTo>
                  <a:cubicBezTo>
                    <a:pt x="1073073" y="537697"/>
                    <a:pt x="1078363" y="538039"/>
                    <a:pt x="1083653" y="538380"/>
                  </a:cubicBezTo>
                  <a:cubicBezTo>
                    <a:pt x="1086638" y="545550"/>
                    <a:pt x="1089625" y="552719"/>
                    <a:pt x="1092440" y="559974"/>
                  </a:cubicBezTo>
                  <a:cubicBezTo>
                    <a:pt x="1094658" y="565606"/>
                    <a:pt x="1096791" y="571240"/>
                    <a:pt x="1098924" y="576873"/>
                  </a:cubicBezTo>
                  <a:cubicBezTo>
                    <a:pt x="1098924" y="576873"/>
                    <a:pt x="1099180" y="576873"/>
                    <a:pt x="1099180" y="576873"/>
                  </a:cubicBezTo>
                  <a:cubicBezTo>
                    <a:pt x="1097559" y="571154"/>
                    <a:pt x="1095853" y="565351"/>
                    <a:pt x="1094146" y="559632"/>
                  </a:cubicBezTo>
                  <a:cubicBezTo>
                    <a:pt x="1092099" y="552633"/>
                    <a:pt x="1089966" y="545720"/>
                    <a:pt x="1087748" y="538721"/>
                  </a:cubicBezTo>
                  <a:cubicBezTo>
                    <a:pt x="1089795" y="538807"/>
                    <a:pt x="1091928" y="538978"/>
                    <a:pt x="1093976" y="539063"/>
                  </a:cubicBezTo>
                  <a:cubicBezTo>
                    <a:pt x="1094146" y="539063"/>
                    <a:pt x="1094146" y="538807"/>
                    <a:pt x="1093976" y="538807"/>
                  </a:cubicBezTo>
                  <a:cubicBezTo>
                    <a:pt x="1091843" y="538637"/>
                    <a:pt x="1089710" y="538380"/>
                    <a:pt x="1087577" y="538124"/>
                  </a:cubicBezTo>
                  <a:cubicBezTo>
                    <a:pt x="1086468" y="534625"/>
                    <a:pt x="1085359" y="531211"/>
                    <a:pt x="1084164" y="527712"/>
                  </a:cubicBezTo>
                  <a:lnTo>
                    <a:pt x="1109674" y="530955"/>
                  </a:lnTo>
                  <a:cubicBezTo>
                    <a:pt x="1112575" y="538295"/>
                    <a:pt x="1115476" y="545720"/>
                    <a:pt x="1118206" y="553145"/>
                  </a:cubicBezTo>
                  <a:cubicBezTo>
                    <a:pt x="1118377" y="553657"/>
                    <a:pt x="1118547" y="554170"/>
                    <a:pt x="1118803" y="554767"/>
                  </a:cubicBezTo>
                  <a:lnTo>
                    <a:pt x="1111040" y="554170"/>
                  </a:lnTo>
                  <a:cubicBezTo>
                    <a:pt x="1111040" y="554170"/>
                    <a:pt x="1111040" y="554426"/>
                    <a:pt x="1111040" y="554426"/>
                  </a:cubicBezTo>
                  <a:lnTo>
                    <a:pt x="1119400" y="556133"/>
                  </a:lnTo>
                  <a:cubicBezTo>
                    <a:pt x="1120936" y="560315"/>
                    <a:pt x="1122386" y="564582"/>
                    <a:pt x="1123837" y="568764"/>
                  </a:cubicBezTo>
                  <a:cubicBezTo>
                    <a:pt x="1123837" y="568764"/>
                    <a:pt x="1124093" y="568764"/>
                    <a:pt x="1124093" y="568764"/>
                  </a:cubicBezTo>
                  <a:cubicBezTo>
                    <a:pt x="1123069" y="564668"/>
                    <a:pt x="1122045" y="560571"/>
                    <a:pt x="1120936" y="556560"/>
                  </a:cubicBezTo>
                  <a:lnTo>
                    <a:pt x="1122216" y="556816"/>
                  </a:lnTo>
                  <a:cubicBezTo>
                    <a:pt x="1128700" y="558181"/>
                    <a:pt x="1135184" y="559632"/>
                    <a:pt x="1141668" y="560912"/>
                  </a:cubicBezTo>
                  <a:cubicBezTo>
                    <a:pt x="1142095" y="562192"/>
                    <a:pt x="1142522" y="563473"/>
                    <a:pt x="1142863" y="564668"/>
                  </a:cubicBezTo>
                  <a:cubicBezTo>
                    <a:pt x="1144739" y="570898"/>
                    <a:pt x="1146617" y="577128"/>
                    <a:pt x="1148408" y="583445"/>
                  </a:cubicBezTo>
                  <a:cubicBezTo>
                    <a:pt x="1148408" y="583445"/>
                    <a:pt x="1148664" y="583445"/>
                    <a:pt x="1148664" y="583445"/>
                  </a:cubicBezTo>
                  <a:cubicBezTo>
                    <a:pt x="1147384" y="577128"/>
                    <a:pt x="1146019" y="570727"/>
                    <a:pt x="1144569" y="564411"/>
                  </a:cubicBezTo>
                  <a:cubicBezTo>
                    <a:pt x="1144313" y="563387"/>
                    <a:pt x="1144142" y="562363"/>
                    <a:pt x="1143886" y="561424"/>
                  </a:cubicBezTo>
                  <a:cubicBezTo>
                    <a:pt x="1147043" y="562107"/>
                    <a:pt x="1150285" y="562705"/>
                    <a:pt x="1153442" y="563302"/>
                  </a:cubicBezTo>
                  <a:lnTo>
                    <a:pt x="1153442" y="563302"/>
                  </a:lnTo>
                  <a:cubicBezTo>
                    <a:pt x="1153442" y="563302"/>
                    <a:pt x="1153442" y="563302"/>
                    <a:pt x="1153442" y="563302"/>
                  </a:cubicBezTo>
                  <a:cubicBezTo>
                    <a:pt x="1153442" y="563302"/>
                    <a:pt x="1153442" y="563302"/>
                    <a:pt x="1153442" y="563302"/>
                  </a:cubicBezTo>
                  <a:cubicBezTo>
                    <a:pt x="1153442" y="563302"/>
                    <a:pt x="1153442" y="563302"/>
                    <a:pt x="1153442" y="563302"/>
                  </a:cubicBezTo>
                  <a:cubicBezTo>
                    <a:pt x="1164021" y="564326"/>
                    <a:pt x="1174600" y="564924"/>
                    <a:pt x="1185265" y="565692"/>
                  </a:cubicBezTo>
                  <a:lnTo>
                    <a:pt x="1196612" y="566545"/>
                  </a:lnTo>
                  <a:cubicBezTo>
                    <a:pt x="1196612" y="566545"/>
                    <a:pt x="1196612" y="566289"/>
                    <a:pt x="1196612" y="566289"/>
                  </a:cubicBezTo>
                  <a:lnTo>
                    <a:pt x="1185521" y="563985"/>
                  </a:lnTo>
                  <a:cubicBezTo>
                    <a:pt x="1175112" y="561766"/>
                    <a:pt x="1164704" y="559462"/>
                    <a:pt x="1154295" y="557584"/>
                  </a:cubicBezTo>
                  <a:cubicBezTo>
                    <a:pt x="1154295" y="557584"/>
                    <a:pt x="1154295" y="557584"/>
                    <a:pt x="1154295" y="557584"/>
                  </a:cubicBezTo>
                  <a:cubicBezTo>
                    <a:pt x="1154295" y="557584"/>
                    <a:pt x="1154295" y="557584"/>
                    <a:pt x="1154295" y="557584"/>
                  </a:cubicBezTo>
                  <a:cubicBezTo>
                    <a:pt x="1154295" y="557584"/>
                    <a:pt x="1154295" y="557584"/>
                    <a:pt x="1154295" y="557584"/>
                  </a:cubicBezTo>
                  <a:cubicBezTo>
                    <a:pt x="1154295" y="557584"/>
                    <a:pt x="1154295" y="557584"/>
                    <a:pt x="1154295" y="557584"/>
                  </a:cubicBezTo>
                  <a:cubicBezTo>
                    <a:pt x="1150456" y="557242"/>
                    <a:pt x="1146702" y="556901"/>
                    <a:pt x="1142863" y="556645"/>
                  </a:cubicBezTo>
                  <a:cubicBezTo>
                    <a:pt x="1140218" y="545038"/>
                    <a:pt x="1137317" y="533515"/>
                    <a:pt x="1134075" y="522079"/>
                  </a:cubicBezTo>
                  <a:lnTo>
                    <a:pt x="1163595" y="525493"/>
                  </a:lnTo>
                  <a:cubicBezTo>
                    <a:pt x="1163595" y="525493"/>
                    <a:pt x="1163766" y="525237"/>
                    <a:pt x="1163595" y="525237"/>
                  </a:cubicBezTo>
                  <a:lnTo>
                    <a:pt x="1133648" y="520628"/>
                  </a:lnTo>
                  <a:cubicBezTo>
                    <a:pt x="1132795" y="517555"/>
                    <a:pt x="1131857" y="514483"/>
                    <a:pt x="1130918" y="511410"/>
                  </a:cubicBezTo>
                  <a:lnTo>
                    <a:pt x="1130918" y="511410"/>
                  </a:lnTo>
                  <a:cubicBezTo>
                    <a:pt x="1130918" y="511410"/>
                    <a:pt x="1130918" y="511240"/>
                    <a:pt x="1130918" y="511240"/>
                  </a:cubicBezTo>
                  <a:lnTo>
                    <a:pt x="1130918" y="511069"/>
                  </a:lnTo>
                  <a:cubicBezTo>
                    <a:pt x="1130918" y="511069"/>
                    <a:pt x="1130918" y="511069"/>
                    <a:pt x="1130918" y="511069"/>
                  </a:cubicBezTo>
                  <a:cubicBezTo>
                    <a:pt x="1130492" y="509959"/>
                    <a:pt x="1130065" y="508765"/>
                    <a:pt x="1129639" y="507655"/>
                  </a:cubicBezTo>
                  <a:cubicBezTo>
                    <a:pt x="1141754" y="509362"/>
                    <a:pt x="1153868" y="511069"/>
                    <a:pt x="1165984" y="512861"/>
                  </a:cubicBezTo>
                  <a:lnTo>
                    <a:pt x="1182279" y="515251"/>
                  </a:lnTo>
                  <a:cubicBezTo>
                    <a:pt x="1186374" y="520798"/>
                    <a:pt x="1190470" y="526432"/>
                    <a:pt x="1194565" y="532065"/>
                  </a:cubicBezTo>
                  <a:lnTo>
                    <a:pt x="1212055" y="556560"/>
                  </a:lnTo>
                  <a:cubicBezTo>
                    <a:pt x="1212055" y="556560"/>
                    <a:pt x="1212311" y="556560"/>
                    <a:pt x="1212226" y="556389"/>
                  </a:cubicBezTo>
                  <a:lnTo>
                    <a:pt x="1196015" y="531211"/>
                  </a:lnTo>
                  <a:cubicBezTo>
                    <a:pt x="1192688" y="526090"/>
                    <a:pt x="1189361" y="520884"/>
                    <a:pt x="1185948" y="515763"/>
                  </a:cubicBezTo>
                  <a:lnTo>
                    <a:pt x="1197807" y="517470"/>
                  </a:lnTo>
                  <a:cubicBezTo>
                    <a:pt x="1206424" y="530528"/>
                    <a:pt x="1215041" y="543501"/>
                    <a:pt x="1223573" y="556645"/>
                  </a:cubicBezTo>
                  <a:lnTo>
                    <a:pt x="1227497" y="562790"/>
                  </a:lnTo>
                  <a:cubicBezTo>
                    <a:pt x="1224767" y="561851"/>
                    <a:pt x="1222037" y="560998"/>
                    <a:pt x="1219307" y="560144"/>
                  </a:cubicBezTo>
                  <a:cubicBezTo>
                    <a:pt x="1219307" y="560144"/>
                    <a:pt x="1219307" y="560144"/>
                    <a:pt x="1219307" y="560144"/>
                  </a:cubicBezTo>
                  <a:cubicBezTo>
                    <a:pt x="1219307" y="560144"/>
                    <a:pt x="1219307" y="560144"/>
                    <a:pt x="1219307" y="560144"/>
                  </a:cubicBezTo>
                  <a:cubicBezTo>
                    <a:pt x="1219307" y="560144"/>
                    <a:pt x="1219307" y="560144"/>
                    <a:pt x="1219307" y="560144"/>
                  </a:cubicBezTo>
                  <a:cubicBezTo>
                    <a:pt x="1219307" y="560144"/>
                    <a:pt x="1219307" y="560144"/>
                    <a:pt x="1219307" y="560144"/>
                  </a:cubicBezTo>
                  <a:cubicBezTo>
                    <a:pt x="1208643" y="557755"/>
                    <a:pt x="1197807" y="555706"/>
                    <a:pt x="1187057" y="553573"/>
                  </a:cubicBezTo>
                  <a:lnTo>
                    <a:pt x="1175624" y="551268"/>
                  </a:lnTo>
                  <a:cubicBezTo>
                    <a:pt x="1175624" y="551268"/>
                    <a:pt x="1175539" y="551524"/>
                    <a:pt x="1175624" y="551524"/>
                  </a:cubicBezTo>
                  <a:lnTo>
                    <a:pt x="1186801" y="555279"/>
                  </a:lnTo>
                  <a:cubicBezTo>
                    <a:pt x="1197210" y="558864"/>
                    <a:pt x="1207533" y="562534"/>
                    <a:pt x="1218027" y="565777"/>
                  </a:cubicBezTo>
                  <a:cubicBezTo>
                    <a:pt x="1218027" y="565777"/>
                    <a:pt x="1218027" y="565777"/>
                    <a:pt x="1218027" y="565777"/>
                  </a:cubicBezTo>
                  <a:cubicBezTo>
                    <a:pt x="1218027" y="565777"/>
                    <a:pt x="1218027" y="565777"/>
                    <a:pt x="1218027" y="565777"/>
                  </a:cubicBezTo>
                  <a:cubicBezTo>
                    <a:pt x="1218027" y="565777"/>
                    <a:pt x="1218027" y="565777"/>
                    <a:pt x="1218027" y="565777"/>
                  </a:cubicBezTo>
                  <a:lnTo>
                    <a:pt x="1218027" y="565777"/>
                  </a:lnTo>
                  <a:cubicBezTo>
                    <a:pt x="1222464" y="566801"/>
                    <a:pt x="1226985" y="567740"/>
                    <a:pt x="1231507" y="568593"/>
                  </a:cubicBezTo>
                  <a:lnTo>
                    <a:pt x="1239015" y="580287"/>
                  </a:lnTo>
                  <a:cubicBezTo>
                    <a:pt x="1239015" y="580287"/>
                    <a:pt x="1239271" y="580287"/>
                    <a:pt x="1239271" y="580116"/>
                  </a:cubicBezTo>
                  <a:lnTo>
                    <a:pt x="1232787" y="568764"/>
                  </a:lnTo>
                  <a:cubicBezTo>
                    <a:pt x="1238588" y="569959"/>
                    <a:pt x="1244475" y="571069"/>
                    <a:pt x="1250277" y="572178"/>
                  </a:cubicBezTo>
                  <a:lnTo>
                    <a:pt x="1261795" y="574482"/>
                  </a:lnTo>
                  <a:cubicBezTo>
                    <a:pt x="1261795" y="574482"/>
                    <a:pt x="1261880" y="574227"/>
                    <a:pt x="1261795" y="574227"/>
                  </a:cubicBezTo>
                  <a:lnTo>
                    <a:pt x="1250704" y="570471"/>
                  </a:lnTo>
                  <a:cubicBezTo>
                    <a:pt x="1243622" y="568081"/>
                    <a:pt x="1236626" y="565606"/>
                    <a:pt x="1229545" y="563217"/>
                  </a:cubicBezTo>
                  <a:lnTo>
                    <a:pt x="1225194" y="555706"/>
                  </a:lnTo>
                  <a:cubicBezTo>
                    <a:pt x="1218027" y="543160"/>
                    <a:pt x="1210775" y="530614"/>
                    <a:pt x="1203438" y="518067"/>
                  </a:cubicBezTo>
                  <a:cubicBezTo>
                    <a:pt x="1203609" y="518067"/>
                    <a:pt x="1203609" y="517897"/>
                    <a:pt x="1203438" y="517812"/>
                  </a:cubicBezTo>
                  <a:lnTo>
                    <a:pt x="1203267" y="517812"/>
                  </a:lnTo>
                  <a:cubicBezTo>
                    <a:pt x="1202414" y="516275"/>
                    <a:pt x="1201561" y="514824"/>
                    <a:pt x="1200623" y="513373"/>
                  </a:cubicBezTo>
                  <a:lnTo>
                    <a:pt x="1210178" y="516275"/>
                  </a:lnTo>
                  <a:lnTo>
                    <a:pt x="1225876" y="521311"/>
                  </a:lnTo>
                  <a:cubicBezTo>
                    <a:pt x="1225876" y="521311"/>
                    <a:pt x="1226047" y="521140"/>
                    <a:pt x="1225876" y="521055"/>
                  </a:cubicBezTo>
                  <a:lnTo>
                    <a:pt x="1210519" y="515336"/>
                  </a:lnTo>
                  <a:lnTo>
                    <a:pt x="1199428" y="511410"/>
                  </a:lnTo>
                  <a:cubicBezTo>
                    <a:pt x="1197295" y="507911"/>
                    <a:pt x="1195248" y="504326"/>
                    <a:pt x="1193115" y="500827"/>
                  </a:cubicBezTo>
                  <a:cubicBezTo>
                    <a:pt x="1202670" y="505692"/>
                    <a:pt x="1212311" y="510557"/>
                    <a:pt x="1221952" y="515336"/>
                  </a:cubicBezTo>
                  <a:cubicBezTo>
                    <a:pt x="1229886" y="525493"/>
                    <a:pt x="1237821" y="535564"/>
                    <a:pt x="1245670" y="545720"/>
                  </a:cubicBezTo>
                  <a:lnTo>
                    <a:pt x="1259833" y="563985"/>
                  </a:lnTo>
                  <a:cubicBezTo>
                    <a:pt x="1259833" y="563985"/>
                    <a:pt x="1260089" y="563985"/>
                    <a:pt x="1260003" y="563814"/>
                  </a:cubicBezTo>
                  <a:lnTo>
                    <a:pt x="1247035" y="544781"/>
                  </a:lnTo>
                  <a:cubicBezTo>
                    <a:pt x="1241233" y="536247"/>
                    <a:pt x="1235517" y="527712"/>
                    <a:pt x="1229716" y="519177"/>
                  </a:cubicBezTo>
                  <a:cubicBezTo>
                    <a:pt x="1235432" y="521652"/>
                    <a:pt x="1241063" y="524042"/>
                    <a:pt x="1246779" y="526432"/>
                  </a:cubicBezTo>
                  <a:cubicBezTo>
                    <a:pt x="1255652" y="537697"/>
                    <a:pt x="1264611" y="548793"/>
                    <a:pt x="1273739" y="559888"/>
                  </a:cubicBezTo>
                  <a:lnTo>
                    <a:pt x="1287646" y="576616"/>
                  </a:lnTo>
                  <a:cubicBezTo>
                    <a:pt x="1218113" y="588651"/>
                    <a:pt x="1148579" y="600770"/>
                    <a:pt x="1079130" y="613316"/>
                  </a:cubicBezTo>
                  <a:close/>
                  <a:moveTo>
                    <a:pt x="1394975" y="557925"/>
                  </a:moveTo>
                  <a:lnTo>
                    <a:pt x="1394975" y="557925"/>
                  </a:lnTo>
                  <a:cubicBezTo>
                    <a:pt x="1394122" y="556730"/>
                    <a:pt x="1393269" y="555621"/>
                    <a:pt x="1392416" y="554511"/>
                  </a:cubicBezTo>
                  <a:lnTo>
                    <a:pt x="1392501" y="554511"/>
                  </a:lnTo>
                  <a:cubicBezTo>
                    <a:pt x="1392501" y="554511"/>
                    <a:pt x="1392757" y="554426"/>
                    <a:pt x="1392586" y="554340"/>
                  </a:cubicBezTo>
                  <a:lnTo>
                    <a:pt x="1391989" y="554085"/>
                  </a:lnTo>
                  <a:cubicBezTo>
                    <a:pt x="1388747" y="549903"/>
                    <a:pt x="1385505" y="545720"/>
                    <a:pt x="1382263" y="541538"/>
                  </a:cubicBezTo>
                  <a:cubicBezTo>
                    <a:pt x="1385078" y="542904"/>
                    <a:pt x="1387979" y="544269"/>
                    <a:pt x="1390795" y="545635"/>
                  </a:cubicBezTo>
                  <a:lnTo>
                    <a:pt x="1410588" y="555279"/>
                  </a:lnTo>
                  <a:cubicBezTo>
                    <a:pt x="1405384" y="556218"/>
                    <a:pt x="1400265" y="557072"/>
                    <a:pt x="1395060" y="558010"/>
                  </a:cubicBezTo>
                  <a:close/>
                  <a:moveTo>
                    <a:pt x="1434989" y="550158"/>
                  </a:moveTo>
                  <a:cubicBezTo>
                    <a:pt x="1432515" y="550841"/>
                    <a:pt x="1430040" y="551780"/>
                    <a:pt x="1427566" y="552292"/>
                  </a:cubicBezTo>
                  <a:cubicBezTo>
                    <a:pt x="1422277" y="553231"/>
                    <a:pt x="1417072" y="554085"/>
                    <a:pt x="1411783" y="555023"/>
                  </a:cubicBezTo>
                  <a:lnTo>
                    <a:pt x="1391648" y="544184"/>
                  </a:lnTo>
                  <a:cubicBezTo>
                    <a:pt x="1387382" y="541880"/>
                    <a:pt x="1383201" y="539661"/>
                    <a:pt x="1378935" y="537442"/>
                  </a:cubicBezTo>
                  <a:cubicBezTo>
                    <a:pt x="1377059" y="535052"/>
                    <a:pt x="1375181" y="532577"/>
                    <a:pt x="1373219" y="530187"/>
                  </a:cubicBezTo>
                  <a:cubicBezTo>
                    <a:pt x="1380130" y="533601"/>
                    <a:pt x="1386955" y="537015"/>
                    <a:pt x="1393866" y="540343"/>
                  </a:cubicBezTo>
                  <a:cubicBezTo>
                    <a:pt x="1397620" y="542136"/>
                    <a:pt x="1401288" y="544952"/>
                    <a:pt x="1407261" y="544355"/>
                  </a:cubicBezTo>
                  <a:cubicBezTo>
                    <a:pt x="1405128" y="542221"/>
                    <a:pt x="1404019" y="540599"/>
                    <a:pt x="1402483" y="539661"/>
                  </a:cubicBezTo>
                  <a:cubicBezTo>
                    <a:pt x="1399070" y="537612"/>
                    <a:pt x="1395402" y="535820"/>
                    <a:pt x="1391818" y="533942"/>
                  </a:cubicBezTo>
                  <a:cubicBezTo>
                    <a:pt x="1382604" y="529248"/>
                    <a:pt x="1373390" y="524639"/>
                    <a:pt x="1364176" y="519945"/>
                  </a:cubicBezTo>
                  <a:cubicBezTo>
                    <a:pt x="1360081" y="515592"/>
                    <a:pt x="1355985" y="511154"/>
                    <a:pt x="1351805" y="506801"/>
                  </a:cubicBezTo>
                  <a:cubicBezTo>
                    <a:pt x="1376802" y="519433"/>
                    <a:pt x="1401800" y="532150"/>
                    <a:pt x="1426798" y="544867"/>
                  </a:cubicBezTo>
                  <a:cubicBezTo>
                    <a:pt x="1429699" y="546318"/>
                    <a:pt x="1432259" y="548366"/>
                    <a:pt x="1434989" y="550158"/>
                  </a:cubicBezTo>
                  <a:close/>
                  <a:moveTo>
                    <a:pt x="1289011" y="475052"/>
                  </a:moveTo>
                  <a:cubicBezTo>
                    <a:pt x="1307951" y="484611"/>
                    <a:pt x="1326892" y="494170"/>
                    <a:pt x="1345832" y="503729"/>
                  </a:cubicBezTo>
                  <a:cubicBezTo>
                    <a:pt x="1348562" y="507399"/>
                    <a:pt x="1351293" y="511069"/>
                    <a:pt x="1354023" y="514739"/>
                  </a:cubicBezTo>
                  <a:cubicBezTo>
                    <a:pt x="1327574" y="501424"/>
                    <a:pt x="1301211" y="488025"/>
                    <a:pt x="1274763" y="474710"/>
                  </a:cubicBezTo>
                  <a:lnTo>
                    <a:pt x="1273569" y="473174"/>
                  </a:lnTo>
                  <a:cubicBezTo>
                    <a:pt x="1273569" y="473174"/>
                    <a:pt x="1273313" y="473174"/>
                    <a:pt x="1273398" y="473345"/>
                  </a:cubicBezTo>
                  <a:lnTo>
                    <a:pt x="1274081" y="474369"/>
                  </a:lnTo>
                  <a:cubicBezTo>
                    <a:pt x="1240380" y="457299"/>
                    <a:pt x="1206594" y="440315"/>
                    <a:pt x="1172895" y="423331"/>
                  </a:cubicBezTo>
                  <a:cubicBezTo>
                    <a:pt x="1157537" y="415649"/>
                    <a:pt x="1142265" y="407883"/>
                    <a:pt x="1126908" y="400201"/>
                  </a:cubicBezTo>
                  <a:lnTo>
                    <a:pt x="1126140" y="399092"/>
                  </a:lnTo>
                  <a:cubicBezTo>
                    <a:pt x="1126140" y="399092"/>
                    <a:pt x="1125885" y="399092"/>
                    <a:pt x="1125970" y="399262"/>
                  </a:cubicBezTo>
                  <a:lnTo>
                    <a:pt x="1126397" y="399945"/>
                  </a:lnTo>
                  <a:cubicBezTo>
                    <a:pt x="1113599" y="393544"/>
                    <a:pt x="1100887" y="387143"/>
                    <a:pt x="1088089" y="380656"/>
                  </a:cubicBezTo>
                  <a:lnTo>
                    <a:pt x="1079813" y="370415"/>
                  </a:lnTo>
                  <a:cubicBezTo>
                    <a:pt x="1079813" y="370415"/>
                    <a:pt x="1079557" y="370415"/>
                    <a:pt x="1079642" y="370585"/>
                  </a:cubicBezTo>
                  <a:lnTo>
                    <a:pt x="1086383" y="379803"/>
                  </a:lnTo>
                  <a:cubicBezTo>
                    <a:pt x="1008744" y="340713"/>
                    <a:pt x="931105" y="301709"/>
                    <a:pt x="853467" y="262790"/>
                  </a:cubicBezTo>
                  <a:lnTo>
                    <a:pt x="853296" y="262619"/>
                  </a:lnTo>
                  <a:cubicBezTo>
                    <a:pt x="853296" y="262619"/>
                    <a:pt x="853296" y="262619"/>
                    <a:pt x="853211" y="262619"/>
                  </a:cubicBezTo>
                  <a:cubicBezTo>
                    <a:pt x="842717" y="257328"/>
                    <a:pt x="832222" y="252122"/>
                    <a:pt x="821729" y="246830"/>
                  </a:cubicBezTo>
                  <a:lnTo>
                    <a:pt x="819596" y="244355"/>
                  </a:lnTo>
                  <a:cubicBezTo>
                    <a:pt x="819596" y="244355"/>
                    <a:pt x="819340" y="244355"/>
                    <a:pt x="819425" y="244526"/>
                  </a:cubicBezTo>
                  <a:lnTo>
                    <a:pt x="820876" y="246318"/>
                  </a:lnTo>
                  <a:cubicBezTo>
                    <a:pt x="815842" y="243757"/>
                    <a:pt x="810808" y="241282"/>
                    <a:pt x="805774" y="238722"/>
                  </a:cubicBezTo>
                  <a:cubicBezTo>
                    <a:pt x="803300" y="237527"/>
                    <a:pt x="800826" y="236247"/>
                    <a:pt x="798352" y="235052"/>
                  </a:cubicBezTo>
                  <a:cubicBezTo>
                    <a:pt x="795451" y="231382"/>
                    <a:pt x="792550" y="227712"/>
                    <a:pt x="789649" y="223957"/>
                  </a:cubicBezTo>
                  <a:cubicBezTo>
                    <a:pt x="800058" y="229248"/>
                    <a:pt x="810381" y="234455"/>
                    <a:pt x="820790" y="239746"/>
                  </a:cubicBezTo>
                  <a:cubicBezTo>
                    <a:pt x="976750" y="318608"/>
                    <a:pt x="1133051" y="396617"/>
                    <a:pt x="1289181" y="475052"/>
                  </a:cubicBezTo>
                  <a:close/>
                  <a:moveTo>
                    <a:pt x="788625" y="223530"/>
                  </a:moveTo>
                  <a:cubicBezTo>
                    <a:pt x="790929" y="226944"/>
                    <a:pt x="793318" y="230358"/>
                    <a:pt x="795707" y="233772"/>
                  </a:cubicBezTo>
                  <a:cubicBezTo>
                    <a:pt x="732145" y="202022"/>
                    <a:pt x="668328" y="170699"/>
                    <a:pt x="604852" y="138693"/>
                  </a:cubicBezTo>
                  <a:cubicBezTo>
                    <a:pt x="553577" y="112833"/>
                    <a:pt x="502472" y="86546"/>
                    <a:pt x="451367" y="60429"/>
                  </a:cubicBezTo>
                  <a:lnTo>
                    <a:pt x="450769" y="58807"/>
                  </a:lnTo>
                  <a:cubicBezTo>
                    <a:pt x="450769" y="58807"/>
                    <a:pt x="450513" y="58807"/>
                    <a:pt x="450513" y="58807"/>
                  </a:cubicBezTo>
                  <a:lnTo>
                    <a:pt x="450855" y="60088"/>
                  </a:lnTo>
                  <a:cubicBezTo>
                    <a:pt x="445650" y="57442"/>
                    <a:pt x="440446" y="54796"/>
                    <a:pt x="435327" y="52150"/>
                  </a:cubicBezTo>
                  <a:cubicBezTo>
                    <a:pt x="435156" y="51723"/>
                    <a:pt x="434985" y="51211"/>
                    <a:pt x="434815" y="50699"/>
                  </a:cubicBezTo>
                  <a:lnTo>
                    <a:pt x="431231" y="41482"/>
                  </a:lnTo>
                  <a:cubicBezTo>
                    <a:pt x="550334" y="102164"/>
                    <a:pt x="669352" y="163018"/>
                    <a:pt x="788625" y="223359"/>
                  </a:cubicBezTo>
                  <a:close/>
                  <a:moveTo>
                    <a:pt x="372363" y="25095"/>
                  </a:moveTo>
                  <a:cubicBezTo>
                    <a:pt x="373728" y="21766"/>
                    <a:pt x="375263" y="18438"/>
                    <a:pt x="376970" y="14597"/>
                  </a:cubicBezTo>
                  <a:cubicBezTo>
                    <a:pt x="380126" y="15962"/>
                    <a:pt x="382601" y="16816"/>
                    <a:pt x="384904" y="18011"/>
                  </a:cubicBezTo>
                  <a:cubicBezTo>
                    <a:pt x="396081" y="23729"/>
                    <a:pt x="407257" y="29447"/>
                    <a:pt x="418434" y="35081"/>
                  </a:cubicBezTo>
                  <a:lnTo>
                    <a:pt x="419287" y="43957"/>
                  </a:lnTo>
                  <a:cubicBezTo>
                    <a:pt x="414595" y="41567"/>
                    <a:pt x="409902" y="39177"/>
                    <a:pt x="405210" y="36787"/>
                  </a:cubicBezTo>
                  <a:cubicBezTo>
                    <a:pt x="401285" y="34824"/>
                    <a:pt x="397446" y="32776"/>
                    <a:pt x="393350" y="31154"/>
                  </a:cubicBezTo>
                  <a:cubicBezTo>
                    <a:pt x="390279" y="29874"/>
                    <a:pt x="387379" y="30216"/>
                    <a:pt x="384904" y="34398"/>
                  </a:cubicBezTo>
                  <a:cubicBezTo>
                    <a:pt x="386270" y="38239"/>
                    <a:pt x="385246" y="42591"/>
                    <a:pt x="383027" y="46944"/>
                  </a:cubicBezTo>
                  <a:cubicBezTo>
                    <a:pt x="382174" y="48565"/>
                    <a:pt x="381406" y="50187"/>
                    <a:pt x="380553" y="51809"/>
                  </a:cubicBezTo>
                  <a:lnTo>
                    <a:pt x="380724" y="50272"/>
                  </a:lnTo>
                  <a:lnTo>
                    <a:pt x="379615" y="53175"/>
                  </a:lnTo>
                  <a:lnTo>
                    <a:pt x="378762" y="55479"/>
                  </a:lnTo>
                  <a:cubicBezTo>
                    <a:pt x="378335" y="56418"/>
                    <a:pt x="377823" y="57271"/>
                    <a:pt x="377396" y="58210"/>
                  </a:cubicBezTo>
                  <a:lnTo>
                    <a:pt x="376372" y="57783"/>
                  </a:lnTo>
                  <a:lnTo>
                    <a:pt x="375519" y="44383"/>
                  </a:lnTo>
                  <a:cubicBezTo>
                    <a:pt x="375519" y="44383"/>
                    <a:pt x="375263" y="44298"/>
                    <a:pt x="375263" y="44383"/>
                  </a:cubicBezTo>
                  <a:lnTo>
                    <a:pt x="375263" y="57356"/>
                  </a:lnTo>
                  <a:cubicBezTo>
                    <a:pt x="375263" y="57356"/>
                    <a:pt x="373130" y="56503"/>
                    <a:pt x="373130" y="56503"/>
                  </a:cubicBezTo>
                  <a:cubicBezTo>
                    <a:pt x="373045" y="56503"/>
                    <a:pt x="372960" y="56674"/>
                    <a:pt x="373045" y="56759"/>
                  </a:cubicBezTo>
                  <a:lnTo>
                    <a:pt x="375263" y="57783"/>
                  </a:lnTo>
                  <a:lnTo>
                    <a:pt x="375263" y="62221"/>
                  </a:lnTo>
                  <a:cubicBezTo>
                    <a:pt x="369206" y="74255"/>
                    <a:pt x="363148" y="86375"/>
                    <a:pt x="357432" y="98580"/>
                  </a:cubicBezTo>
                  <a:cubicBezTo>
                    <a:pt x="355214" y="103359"/>
                    <a:pt x="352996" y="108139"/>
                    <a:pt x="350777" y="112918"/>
                  </a:cubicBezTo>
                  <a:cubicBezTo>
                    <a:pt x="350436" y="106603"/>
                    <a:pt x="350180" y="100202"/>
                    <a:pt x="350010" y="93885"/>
                  </a:cubicBezTo>
                  <a:cubicBezTo>
                    <a:pt x="352569" y="86290"/>
                    <a:pt x="355129" y="78779"/>
                    <a:pt x="357773" y="71183"/>
                  </a:cubicBezTo>
                  <a:lnTo>
                    <a:pt x="370827" y="33117"/>
                  </a:lnTo>
                  <a:cubicBezTo>
                    <a:pt x="370827" y="33117"/>
                    <a:pt x="370656" y="32862"/>
                    <a:pt x="370571" y="33032"/>
                  </a:cubicBezTo>
                  <a:lnTo>
                    <a:pt x="356067" y="70842"/>
                  </a:lnTo>
                  <a:cubicBezTo>
                    <a:pt x="354019" y="76219"/>
                    <a:pt x="351972" y="81510"/>
                    <a:pt x="349839" y="86887"/>
                  </a:cubicBezTo>
                  <a:cubicBezTo>
                    <a:pt x="349839" y="85778"/>
                    <a:pt x="349839" y="84668"/>
                    <a:pt x="349839" y="83559"/>
                  </a:cubicBezTo>
                  <a:cubicBezTo>
                    <a:pt x="349839" y="82278"/>
                    <a:pt x="349839" y="80998"/>
                    <a:pt x="349839" y="79632"/>
                  </a:cubicBezTo>
                  <a:cubicBezTo>
                    <a:pt x="352484" y="73658"/>
                    <a:pt x="355129" y="67684"/>
                    <a:pt x="357773" y="61624"/>
                  </a:cubicBezTo>
                  <a:cubicBezTo>
                    <a:pt x="363063" y="49589"/>
                    <a:pt x="367585" y="37299"/>
                    <a:pt x="372534" y="25095"/>
                  </a:cubicBezTo>
                  <a:close/>
                  <a:moveTo>
                    <a:pt x="301123" y="189049"/>
                  </a:moveTo>
                  <a:cubicBezTo>
                    <a:pt x="317077" y="153971"/>
                    <a:pt x="332520" y="118722"/>
                    <a:pt x="348047" y="83559"/>
                  </a:cubicBezTo>
                  <a:cubicBezTo>
                    <a:pt x="347706" y="86972"/>
                    <a:pt x="347450" y="90301"/>
                    <a:pt x="347194" y="93715"/>
                  </a:cubicBezTo>
                  <a:cubicBezTo>
                    <a:pt x="336529" y="121368"/>
                    <a:pt x="325865" y="148935"/>
                    <a:pt x="315371" y="176673"/>
                  </a:cubicBezTo>
                  <a:cubicBezTo>
                    <a:pt x="315371" y="176673"/>
                    <a:pt x="315371" y="176673"/>
                    <a:pt x="315371" y="176673"/>
                  </a:cubicBezTo>
                  <a:cubicBezTo>
                    <a:pt x="315371" y="176673"/>
                    <a:pt x="315371" y="176673"/>
                    <a:pt x="315371" y="176673"/>
                  </a:cubicBezTo>
                  <a:cubicBezTo>
                    <a:pt x="315371" y="176673"/>
                    <a:pt x="315371" y="176673"/>
                    <a:pt x="315371" y="176673"/>
                  </a:cubicBezTo>
                  <a:cubicBezTo>
                    <a:pt x="315371" y="176673"/>
                    <a:pt x="315371" y="176673"/>
                    <a:pt x="315371" y="176673"/>
                  </a:cubicBezTo>
                  <a:cubicBezTo>
                    <a:pt x="309910" y="192292"/>
                    <a:pt x="304450" y="207996"/>
                    <a:pt x="299075" y="223701"/>
                  </a:cubicBezTo>
                  <a:cubicBezTo>
                    <a:pt x="298478" y="224981"/>
                    <a:pt x="297881" y="226261"/>
                    <a:pt x="297284" y="227627"/>
                  </a:cubicBezTo>
                  <a:lnTo>
                    <a:pt x="295748" y="223103"/>
                  </a:lnTo>
                  <a:cubicBezTo>
                    <a:pt x="295748" y="223103"/>
                    <a:pt x="295492" y="223103"/>
                    <a:pt x="295492" y="223103"/>
                  </a:cubicBezTo>
                  <a:lnTo>
                    <a:pt x="296772" y="228651"/>
                  </a:lnTo>
                  <a:cubicBezTo>
                    <a:pt x="293871" y="234967"/>
                    <a:pt x="290885" y="241282"/>
                    <a:pt x="287984" y="247598"/>
                  </a:cubicBezTo>
                  <a:lnTo>
                    <a:pt x="286448" y="243075"/>
                  </a:lnTo>
                  <a:cubicBezTo>
                    <a:pt x="286448" y="243075"/>
                    <a:pt x="286192" y="243075"/>
                    <a:pt x="286192" y="243075"/>
                  </a:cubicBezTo>
                  <a:lnTo>
                    <a:pt x="287387" y="248708"/>
                  </a:lnTo>
                  <a:cubicBezTo>
                    <a:pt x="283718" y="256645"/>
                    <a:pt x="279964" y="264582"/>
                    <a:pt x="276295" y="272520"/>
                  </a:cubicBezTo>
                  <a:cubicBezTo>
                    <a:pt x="275784" y="269959"/>
                    <a:pt x="275186" y="267313"/>
                    <a:pt x="274674" y="264753"/>
                  </a:cubicBezTo>
                  <a:cubicBezTo>
                    <a:pt x="273906" y="260486"/>
                    <a:pt x="273139" y="256218"/>
                    <a:pt x="272456" y="251951"/>
                  </a:cubicBezTo>
                  <a:cubicBezTo>
                    <a:pt x="282012" y="230870"/>
                    <a:pt x="291652" y="209789"/>
                    <a:pt x="301208" y="188708"/>
                  </a:cubicBezTo>
                  <a:close/>
                  <a:moveTo>
                    <a:pt x="25036" y="796047"/>
                  </a:moveTo>
                  <a:cubicBezTo>
                    <a:pt x="69487" y="698323"/>
                    <a:pt x="113937" y="600685"/>
                    <a:pt x="158387" y="502961"/>
                  </a:cubicBezTo>
                  <a:cubicBezTo>
                    <a:pt x="158131" y="510215"/>
                    <a:pt x="157875" y="517384"/>
                    <a:pt x="157704" y="524639"/>
                  </a:cubicBezTo>
                  <a:cubicBezTo>
                    <a:pt x="157704" y="525493"/>
                    <a:pt x="157704" y="526261"/>
                    <a:pt x="157704" y="527114"/>
                  </a:cubicBezTo>
                  <a:cubicBezTo>
                    <a:pt x="150623" y="542306"/>
                    <a:pt x="143542" y="557584"/>
                    <a:pt x="136375" y="572776"/>
                  </a:cubicBezTo>
                  <a:cubicBezTo>
                    <a:pt x="136631" y="572008"/>
                    <a:pt x="136887" y="571240"/>
                    <a:pt x="137228" y="570471"/>
                  </a:cubicBezTo>
                  <a:cubicBezTo>
                    <a:pt x="137228" y="570386"/>
                    <a:pt x="137058" y="570301"/>
                    <a:pt x="136972" y="570386"/>
                  </a:cubicBezTo>
                  <a:cubicBezTo>
                    <a:pt x="136205" y="571837"/>
                    <a:pt x="135693" y="573458"/>
                    <a:pt x="135351" y="575080"/>
                  </a:cubicBezTo>
                  <a:cubicBezTo>
                    <a:pt x="122468" y="602818"/>
                    <a:pt x="109500" y="630556"/>
                    <a:pt x="96617" y="658295"/>
                  </a:cubicBezTo>
                  <a:cubicBezTo>
                    <a:pt x="96447" y="656246"/>
                    <a:pt x="96276" y="654284"/>
                    <a:pt x="96191" y="652235"/>
                  </a:cubicBezTo>
                  <a:cubicBezTo>
                    <a:pt x="96191" y="652150"/>
                    <a:pt x="95935" y="652235"/>
                    <a:pt x="95935" y="652235"/>
                  </a:cubicBezTo>
                  <a:cubicBezTo>
                    <a:pt x="95935" y="654710"/>
                    <a:pt x="95935" y="657185"/>
                    <a:pt x="95935" y="659661"/>
                  </a:cubicBezTo>
                  <a:cubicBezTo>
                    <a:pt x="87745" y="677328"/>
                    <a:pt x="79469" y="694995"/>
                    <a:pt x="71278" y="712662"/>
                  </a:cubicBezTo>
                  <a:cubicBezTo>
                    <a:pt x="71278" y="710955"/>
                    <a:pt x="71193" y="709333"/>
                    <a:pt x="71108" y="707626"/>
                  </a:cubicBezTo>
                  <a:cubicBezTo>
                    <a:pt x="71108" y="707626"/>
                    <a:pt x="70851" y="707626"/>
                    <a:pt x="70851" y="707626"/>
                  </a:cubicBezTo>
                  <a:cubicBezTo>
                    <a:pt x="70681" y="709931"/>
                    <a:pt x="70510" y="712320"/>
                    <a:pt x="70340" y="714625"/>
                  </a:cubicBezTo>
                  <a:cubicBezTo>
                    <a:pt x="70340" y="714625"/>
                    <a:pt x="70340" y="714625"/>
                    <a:pt x="70340" y="714710"/>
                  </a:cubicBezTo>
                  <a:cubicBezTo>
                    <a:pt x="62234" y="732121"/>
                    <a:pt x="54130" y="749532"/>
                    <a:pt x="46024" y="766944"/>
                  </a:cubicBezTo>
                  <a:cubicBezTo>
                    <a:pt x="44489" y="770272"/>
                    <a:pt x="42014" y="773430"/>
                    <a:pt x="45598" y="777697"/>
                  </a:cubicBezTo>
                  <a:cubicBezTo>
                    <a:pt x="47048" y="777697"/>
                    <a:pt x="48925" y="777783"/>
                    <a:pt x="51485" y="777868"/>
                  </a:cubicBezTo>
                  <a:cubicBezTo>
                    <a:pt x="57286" y="765407"/>
                    <a:pt x="63002" y="752946"/>
                    <a:pt x="68804" y="740485"/>
                  </a:cubicBezTo>
                  <a:cubicBezTo>
                    <a:pt x="68548" y="747143"/>
                    <a:pt x="68377" y="753885"/>
                    <a:pt x="68463" y="760543"/>
                  </a:cubicBezTo>
                  <a:lnTo>
                    <a:pt x="64282" y="772833"/>
                  </a:lnTo>
                  <a:cubicBezTo>
                    <a:pt x="64282" y="772833"/>
                    <a:pt x="64453" y="773003"/>
                    <a:pt x="64538" y="772918"/>
                  </a:cubicBezTo>
                  <a:lnTo>
                    <a:pt x="68633" y="762761"/>
                  </a:lnTo>
                  <a:cubicBezTo>
                    <a:pt x="69572" y="774113"/>
                    <a:pt x="71022" y="785464"/>
                    <a:pt x="72643" y="796730"/>
                  </a:cubicBezTo>
                  <a:cubicBezTo>
                    <a:pt x="58993" y="799205"/>
                    <a:pt x="45256" y="801595"/>
                    <a:pt x="31606" y="804070"/>
                  </a:cubicBezTo>
                  <a:cubicBezTo>
                    <a:pt x="28705" y="804582"/>
                    <a:pt x="25719" y="804838"/>
                    <a:pt x="21538" y="805350"/>
                  </a:cubicBezTo>
                  <a:cubicBezTo>
                    <a:pt x="22989" y="801510"/>
                    <a:pt x="23842" y="798693"/>
                    <a:pt x="25036" y="796047"/>
                  </a:cubicBezTo>
                  <a:close/>
                </a:path>
              </a:pathLst>
            </a:custGeom>
            <a:grpFill/>
            <a:ln w="8532" cap="flat">
              <a:noFill/>
              <a:prstDash val="solid"/>
              <a:miter/>
            </a:ln>
          </p:spPr>
          <p:txBody>
            <a:bodyPr rtlCol="0" anchor="ctr"/>
            <a:lstStyle/>
            <a:p>
              <a:endParaRPr lang="en-US"/>
            </a:p>
          </p:txBody>
        </p:sp>
        <p:sp>
          <p:nvSpPr>
            <p:cNvPr id="1811" name="Freeform 1810">
              <a:extLst>
                <a:ext uri="{FF2B5EF4-FFF2-40B4-BE49-F238E27FC236}">
                  <a16:creationId xmlns:a16="http://schemas.microsoft.com/office/drawing/2014/main" id="{4C7F3C39-8593-423C-6A17-846CA66D3038}"/>
                </a:ext>
              </a:extLst>
            </p:cNvPr>
            <p:cNvSpPr/>
            <p:nvPr/>
          </p:nvSpPr>
          <p:spPr>
            <a:xfrm>
              <a:off x="7776435" y="5009255"/>
              <a:ext cx="153203" cy="66571"/>
            </a:xfrm>
            <a:custGeom>
              <a:avLst/>
              <a:gdLst>
                <a:gd name="connsiteX0" fmla="*/ 74335 w 153203"/>
                <a:gd name="connsiteY0" fmla="*/ 38407 h 66571"/>
                <a:gd name="connsiteX1" fmla="*/ 74335 w 153203"/>
                <a:gd name="connsiteY1" fmla="*/ 38407 h 66571"/>
                <a:gd name="connsiteX2" fmla="*/ 74335 w 153203"/>
                <a:gd name="connsiteY2" fmla="*/ 38407 h 66571"/>
                <a:gd name="connsiteX3" fmla="*/ 74335 w 153203"/>
                <a:gd name="connsiteY3" fmla="*/ 38407 h 66571"/>
                <a:gd name="connsiteX4" fmla="*/ 74335 w 153203"/>
                <a:gd name="connsiteY4" fmla="*/ 38407 h 66571"/>
                <a:gd name="connsiteX5" fmla="*/ 132180 w 153203"/>
                <a:gd name="connsiteY5" fmla="*/ 59658 h 66571"/>
                <a:gd name="connsiteX6" fmla="*/ 153083 w 153203"/>
                <a:gd name="connsiteY6" fmla="*/ 66572 h 66571"/>
                <a:gd name="connsiteX7" fmla="*/ 153168 w 153203"/>
                <a:gd name="connsiteY7" fmla="*/ 66316 h 66571"/>
                <a:gd name="connsiteX8" fmla="*/ 132948 w 153203"/>
                <a:gd name="connsiteY8" fmla="*/ 58122 h 66571"/>
                <a:gd name="connsiteX9" fmla="*/ 76809 w 153203"/>
                <a:gd name="connsiteY9" fmla="*/ 33115 h 66571"/>
                <a:gd name="connsiteX10" fmla="*/ 76809 w 153203"/>
                <a:gd name="connsiteY10" fmla="*/ 33115 h 66571"/>
                <a:gd name="connsiteX11" fmla="*/ 76639 w 153203"/>
                <a:gd name="connsiteY11" fmla="*/ 33115 h 66571"/>
                <a:gd name="connsiteX12" fmla="*/ 76468 w 153203"/>
                <a:gd name="connsiteY12" fmla="*/ 33115 h 66571"/>
                <a:gd name="connsiteX13" fmla="*/ 76468 w 153203"/>
                <a:gd name="connsiteY13" fmla="*/ 33115 h 66571"/>
                <a:gd name="connsiteX14" fmla="*/ 19903 w 153203"/>
                <a:gd name="connsiteY14" fmla="*/ 9132 h 66571"/>
                <a:gd name="connsiteX15" fmla="*/ 109 w 153203"/>
                <a:gd name="connsiteY15" fmla="*/ 0 h 66571"/>
                <a:gd name="connsiteX16" fmla="*/ 24 w 153203"/>
                <a:gd name="connsiteY16" fmla="*/ 256 h 66571"/>
                <a:gd name="connsiteX17" fmla="*/ 19306 w 153203"/>
                <a:gd name="connsiteY17" fmla="*/ 10754 h 66571"/>
                <a:gd name="connsiteX18" fmla="*/ 74335 w 153203"/>
                <a:gd name="connsiteY18" fmla="*/ 38492 h 6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3203" h="66571">
                  <a:moveTo>
                    <a:pt x="74335" y="38407"/>
                  </a:moveTo>
                  <a:lnTo>
                    <a:pt x="74335" y="38407"/>
                  </a:lnTo>
                  <a:cubicBezTo>
                    <a:pt x="74335" y="38407"/>
                    <a:pt x="74335" y="38407"/>
                    <a:pt x="74335" y="38407"/>
                  </a:cubicBezTo>
                  <a:lnTo>
                    <a:pt x="74335" y="38407"/>
                  </a:lnTo>
                  <a:cubicBezTo>
                    <a:pt x="74335" y="38407"/>
                    <a:pt x="74335" y="38407"/>
                    <a:pt x="74335" y="38407"/>
                  </a:cubicBezTo>
                  <a:cubicBezTo>
                    <a:pt x="93361" y="46174"/>
                    <a:pt x="112728" y="53087"/>
                    <a:pt x="132180" y="59658"/>
                  </a:cubicBezTo>
                  <a:cubicBezTo>
                    <a:pt x="139091" y="62048"/>
                    <a:pt x="146087" y="64353"/>
                    <a:pt x="153083" y="66572"/>
                  </a:cubicBezTo>
                  <a:cubicBezTo>
                    <a:pt x="153168" y="66572"/>
                    <a:pt x="153254" y="66401"/>
                    <a:pt x="153168" y="66316"/>
                  </a:cubicBezTo>
                  <a:cubicBezTo>
                    <a:pt x="146428" y="63585"/>
                    <a:pt x="139688" y="60853"/>
                    <a:pt x="132948" y="58122"/>
                  </a:cubicBezTo>
                  <a:cubicBezTo>
                    <a:pt x="114093" y="50185"/>
                    <a:pt x="95409" y="41650"/>
                    <a:pt x="76809" y="33115"/>
                  </a:cubicBezTo>
                  <a:lnTo>
                    <a:pt x="76809" y="33115"/>
                  </a:lnTo>
                  <a:cubicBezTo>
                    <a:pt x="76809" y="33115"/>
                    <a:pt x="76639" y="33115"/>
                    <a:pt x="76639" y="33115"/>
                  </a:cubicBezTo>
                  <a:lnTo>
                    <a:pt x="76468" y="33115"/>
                  </a:lnTo>
                  <a:cubicBezTo>
                    <a:pt x="76468" y="33115"/>
                    <a:pt x="76468" y="33115"/>
                    <a:pt x="76468" y="33115"/>
                  </a:cubicBezTo>
                  <a:cubicBezTo>
                    <a:pt x="57528" y="25349"/>
                    <a:pt x="38587" y="17582"/>
                    <a:pt x="19903" y="9132"/>
                  </a:cubicBezTo>
                  <a:cubicBezTo>
                    <a:pt x="13248" y="6145"/>
                    <a:pt x="6679" y="3072"/>
                    <a:pt x="109" y="0"/>
                  </a:cubicBezTo>
                  <a:cubicBezTo>
                    <a:pt x="109" y="0"/>
                    <a:pt x="-61" y="171"/>
                    <a:pt x="24" y="256"/>
                  </a:cubicBezTo>
                  <a:cubicBezTo>
                    <a:pt x="6423" y="3841"/>
                    <a:pt x="12821" y="7340"/>
                    <a:pt x="19306" y="10754"/>
                  </a:cubicBezTo>
                  <a:cubicBezTo>
                    <a:pt x="37393" y="20484"/>
                    <a:pt x="55651" y="29872"/>
                    <a:pt x="74335" y="38492"/>
                  </a:cubicBezTo>
                  <a:close/>
                </a:path>
              </a:pathLst>
            </a:custGeom>
            <a:grpFill/>
            <a:ln w="8532" cap="flat">
              <a:noFill/>
              <a:prstDash val="solid"/>
              <a:miter/>
            </a:ln>
          </p:spPr>
          <p:txBody>
            <a:bodyPr rtlCol="0" anchor="ctr"/>
            <a:lstStyle/>
            <a:p>
              <a:endParaRPr lang="en-US"/>
            </a:p>
          </p:txBody>
        </p:sp>
        <p:sp>
          <p:nvSpPr>
            <p:cNvPr id="1812" name="Freeform 1811">
              <a:extLst>
                <a:ext uri="{FF2B5EF4-FFF2-40B4-BE49-F238E27FC236}">
                  <a16:creationId xmlns:a16="http://schemas.microsoft.com/office/drawing/2014/main" id="{01FC2BA0-3899-F8F7-C3BB-581EC297DF2A}"/>
                </a:ext>
              </a:extLst>
            </p:cNvPr>
            <p:cNvSpPr/>
            <p:nvPr/>
          </p:nvSpPr>
          <p:spPr>
            <a:xfrm>
              <a:off x="7548150" y="4894034"/>
              <a:ext cx="108011" cy="64694"/>
            </a:xfrm>
            <a:custGeom>
              <a:avLst/>
              <a:gdLst>
                <a:gd name="connsiteX0" fmla="*/ 52470 w 108011"/>
                <a:gd name="connsiteY0" fmla="*/ 34822 h 64694"/>
                <a:gd name="connsiteX1" fmla="*/ 52470 w 108011"/>
                <a:gd name="connsiteY1" fmla="*/ 34822 h 64694"/>
                <a:gd name="connsiteX2" fmla="*/ 52470 w 108011"/>
                <a:gd name="connsiteY2" fmla="*/ 34822 h 64694"/>
                <a:gd name="connsiteX3" fmla="*/ 52470 w 108011"/>
                <a:gd name="connsiteY3" fmla="*/ 34822 h 64694"/>
                <a:gd name="connsiteX4" fmla="*/ 52470 w 108011"/>
                <a:gd name="connsiteY4" fmla="*/ 34822 h 64694"/>
                <a:gd name="connsiteX5" fmla="*/ 93252 w 108011"/>
                <a:gd name="connsiteY5" fmla="*/ 56842 h 64694"/>
                <a:gd name="connsiteX6" fmla="*/ 107841 w 108011"/>
                <a:gd name="connsiteY6" fmla="*/ 64694 h 64694"/>
                <a:gd name="connsiteX7" fmla="*/ 108012 w 108011"/>
                <a:gd name="connsiteY7" fmla="*/ 64438 h 64694"/>
                <a:gd name="connsiteX8" fmla="*/ 94275 w 108011"/>
                <a:gd name="connsiteY8" fmla="*/ 55391 h 64694"/>
                <a:gd name="connsiteX9" fmla="*/ 55627 w 108011"/>
                <a:gd name="connsiteY9" fmla="*/ 29872 h 64694"/>
                <a:gd name="connsiteX10" fmla="*/ 55627 w 108011"/>
                <a:gd name="connsiteY10" fmla="*/ 29872 h 64694"/>
                <a:gd name="connsiteX11" fmla="*/ 55542 w 108011"/>
                <a:gd name="connsiteY11" fmla="*/ 29872 h 64694"/>
                <a:gd name="connsiteX12" fmla="*/ 55456 w 108011"/>
                <a:gd name="connsiteY12" fmla="*/ 29872 h 64694"/>
                <a:gd name="connsiteX13" fmla="*/ 55456 w 108011"/>
                <a:gd name="connsiteY13" fmla="*/ 29872 h 64694"/>
                <a:gd name="connsiteX14" fmla="*/ 14675 w 108011"/>
                <a:gd name="connsiteY14" fmla="*/ 7852 h 64694"/>
                <a:gd name="connsiteX15" fmla="*/ 171 w 108011"/>
                <a:gd name="connsiteY15" fmla="*/ 0 h 64694"/>
                <a:gd name="connsiteX16" fmla="*/ 0 w 108011"/>
                <a:gd name="connsiteY16" fmla="*/ 256 h 64694"/>
                <a:gd name="connsiteX17" fmla="*/ 13821 w 108011"/>
                <a:gd name="connsiteY17" fmla="*/ 9389 h 64694"/>
                <a:gd name="connsiteX18" fmla="*/ 52470 w 108011"/>
                <a:gd name="connsiteY18" fmla="*/ 34908 h 6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011" h="64694">
                  <a:moveTo>
                    <a:pt x="52470" y="34822"/>
                  </a:moveTo>
                  <a:cubicBezTo>
                    <a:pt x="52470" y="34822"/>
                    <a:pt x="52470" y="34822"/>
                    <a:pt x="52470" y="34822"/>
                  </a:cubicBezTo>
                  <a:cubicBezTo>
                    <a:pt x="52470" y="34822"/>
                    <a:pt x="52470" y="34822"/>
                    <a:pt x="52470" y="34822"/>
                  </a:cubicBezTo>
                  <a:cubicBezTo>
                    <a:pt x="52470" y="34822"/>
                    <a:pt x="52470" y="34822"/>
                    <a:pt x="52470" y="34822"/>
                  </a:cubicBezTo>
                  <a:cubicBezTo>
                    <a:pt x="52470" y="34822"/>
                    <a:pt x="52470" y="34822"/>
                    <a:pt x="52470" y="34822"/>
                  </a:cubicBezTo>
                  <a:cubicBezTo>
                    <a:pt x="65951" y="42418"/>
                    <a:pt x="79601" y="49587"/>
                    <a:pt x="93252" y="56842"/>
                  </a:cubicBezTo>
                  <a:lnTo>
                    <a:pt x="107841" y="64694"/>
                  </a:lnTo>
                  <a:cubicBezTo>
                    <a:pt x="107841" y="64694"/>
                    <a:pt x="108012" y="64523"/>
                    <a:pt x="108012" y="64438"/>
                  </a:cubicBezTo>
                  <a:lnTo>
                    <a:pt x="94275" y="55391"/>
                  </a:lnTo>
                  <a:cubicBezTo>
                    <a:pt x="81393" y="46856"/>
                    <a:pt x="68595" y="38151"/>
                    <a:pt x="55627" y="29872"/>
                  </a:cubicBezTo>
                  <a:cubicBezTo>
                    <a:pt x="55627" y="29872"/>
                    <a:pt x="55627" y="29872"/>
                    <a:pt x="55627" y="29872"/>
                  </a:cubicBezTo>
                  <a:cubicBezTo>
                    <a:pt x="55627" y="29872"/>
                    <a:pt x="55627" y="29872"/>
                    <a:pt x="55542" y="29872"/>
                  </a:cubicBezTo>
                  <a:cubicBezTo>
                    <a:pt x="55542" y="29872"/>
                    <a:pt x="55542" y="29872"/>
                    <a:pt x="55456" y="29872"/>
                  </a:cubicBezTo>
                  <a:cubicBezTo>
                    <a:pt x="55456" y="29872"/>
                    <a:pt x="55456" y="29872"/>
                    <a:pt x="55456" y="29872"/>
                  </a:cubicBezTo>
                  <a:cubicBezTo>
                    <a:pt x="41976" y="22276"/>
                    <a:pt x="28325" y="15107"/>
                    <a:pt x="14675" y="7852"/>
                  </a:cubicBezTo>
                  <a:lnTo>
                    <a:pt x="171" y="0"/>
                  </a:lnTo>
                  <a:cubicBezTo>
                    <a:pt x="171" y="0"/>
                    <a:pt x="0" y="171"/>
                    <a:pt x="0" y="256"/>
                  </a:cubicBezTo>
                  <a:lnTo>
                    <a:pt x="13821" y="9389"/>
                  </a:lnTo>
                  <a:cubicBezTo>
                    <a:pt x="26704" y="17923"/>
                    <a:pt x="39502" y="26629"/>
                    <a:pt x="52470" y="34908"/>
                  </a:cubicBezTo>
                  <a:close/>
                </a:path>
              </a:pathLst>
            </a:custGeom>
            <a:grpFill/>
            <a:ln w="8532" cap="flat">
              <a:noFill/>
              <a:prstDash val="solid"/>
              <a:miter/>
            </a:ln>
          </p:spPr>
          <p:txBody>
            <a:bodyPr rtlCol="0" anchor="ctr"/>
            <a:lstStyle/>
            <a:p>
              <a:endParaRPr lang="en-US"/>
            </a:p>
          </p:txBody>
        </p:sp>
        <p:sp>
          <p:nvSpPr>
            <p:cNvPr id="1813" name="Freeform 1812">
              <a:extLst>
                <a:ext uri="{FF2B5EF4-FFF2-40B4-BE49-F238E27FC236}">
                  <a16:creationId xmlns:a16="http://schemas.microsoft.com/office/drawing/2014/main" id="{114466D0-6654-0280-0504-918BE7A98BF0}"/>
                </a:ext>
              </a:extLst>
            </p:cNvPr>
            <p:cNvSpPr/>
            <p:nvPr/>
          </p:nvSpPr>
          <p:spPr>
            <a:xfrm>
              <a:off x="7335454" y="4903176"/>
              <a:ext cx="31652" cy="109615"/>
            </a:xfrm>
            <a:custGeom>
              <a:avLst/>
              <a:gdLst>
                <a:gd name="connsiteX0" fmla="*/ 341 w 31652"/>
                <a:gd name="connsiteY0" fmla="*/ 109578 h 109615"/>
                <a:gd name="connsiteX1" fmla="*/ 4522 w 31652"/>
                <a:gd name="connsiteY1" fmla="*/ 95239 h 109615"/>
                <a:gd name="connsiteX2" fmla="*/ 17320 w 31652"/>
                <a:gd name="connsiteY2" fmla="*/ 55296 h 109615"/>
                <a:gd name="connsiteX3" fmla="*/ 17320 w 31652"/>
                <a:gd name="connsiteY3" fmla="*/ 55296 h 109615"/>
                <a:gd name="connsiteX4" fmla="*/ 17320 w 31652"/>
                <a:gd name="connsiteY4" fmla="*/ 55211 h 109615"/>
                <a:gd name="connsiteX5" fmla="*/ 17320 w 31652"/>
                <a:gd name="connsiteY5" fmla="*/ 55211 h 109615"/>
                <a:gd name="connsiteX6" fmla="*/ 17320 w 31652"/>
                <a:gd name="connsiteY6" fmla="*/ 55126 h 109615"/>
                <a:gd name="connsiteX7" fmla="*/ 27643 w 31652"/>
                <a:gd name="connsiteY7" fmla="*/ 14414 h 109615"/>
                <a:gd name="connsiteX8" fmla="*/ 31653 w 31652"/>
                <a:gd name="connsiteY8" fmla="*/ 76 h 109615"/>
                <a:gd name="connsiteX9" fmla="*/ 31397 w 31652"/>
                <a:gd name="connsiteY9" fmla="*/ 76 h 109615"/>
                <a:gd name="connsiteX10" fmla="*/ 25936 w 31652"/>
                <a:gd name="connsiteY10" fmla="*/ 14073 h 109615"/>
                <a:gd name="connsiteX11" fmla="*/ 11688 w 31652"/>
                <a:gd name="connsiteY11" fmla="*/ 53674 h 109615"/>
                <a:gd name="connsiteX12" fmla="*/ 11688 w 31652"/>
                <a:gd name="connsiteY12" fmla="*/ 53674 h 109615"/>
                <a:gd name="connsiteX13" fmla="*/ 11688 w 31652"/>
                <a:gd name="connsiteY13" fmla="*/ 53674 h 109615"/>
                <a:gd name="connsiteX14" fmla="*/ 11688 w 31652"/>
                <a:gd name="connsiteY14" fmla="*/ 53674 h 109615"/>
                <a:gd name="connsiteX15" fmla="*/ 11688 w 31652"/>
                <a:gd name="connsiteY15" fmla="*/ 53674 h 109615"/>
                <a:gd name="connsiteX16" fmla="*/ 2816 w 31652"/>
                <a:gd name="connsiteY16" fmla="*/ 94813 h 109615"/>
                <a:gd name="connsiteX17" fmla="*/ 0 w 31652"/>
                <a:gd name="connsiteY17" fmla="*/ 109578 h 109615"/>
                <a:gd name="connsiteX18" fmla="*/ 256 w 31652"/>
                <a:gd name="connsiteY18" fmla="*/ 109578 h 10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652" h="109615">
                  <a:moveTo>
                    <a:pt x="341" y="109578"/>
                  </a:moveTo>
                  <a:lnTo>
                    <a:pt x="4522" y="95239"/>
                  </a:lnTo>
                  <a:cubicBezTo>
                    <a:pt x="8617" y="81840"/>
                    <a:pt x="13054" y="68526"/>
                    <a:pt x="17320" y="55296"/>
                  </a:cubicBezTo>
                  <a:lnTo>
                    <a:pt x="17320" y="55296"/>
                  </a:lnTo>
                  <a:cubicBezTo>
                    <a:pt x="17320" y="55296"/>
                    <a:pt x="17320" y="55211"/>
                    <a:pt x="17320" y="55211"/>
                  </a:cubicBezTo>
                  <a:lnTo>
                    <a:pt x="17320" y="55211"/>
                  </a:lnTo>
                  <a:cubicBezTo>
                    <a:pt x="17320" y="55211"/>
                    <a:pt x="17320" y="55126"/>
                    <a:pt x="17320" y="55126"/>
                  </a:cubicBezTo>
                  <a:cubicBezTo>
                    <a:pt x="20732" y="41555"/>
                    <a:pt x="24060" y="27985"/>
                    <a:pt x="27643" y="14414"/>
                  </a:cubicBezTo>
                  <a:lnTo>
                    <a:pt x="31653" y="76"/>
                  </a:lnTo>
                  <a:cubicBezTo>
                    <a:pt x="31653" y="76"/>
                    <a:pt x="31397" y="-95"/>
                    <a:pt x="31397" y="76"/>
                  </a:cubicBezTo>
                  <a:lnTo>
                    <a:pt x="25936" y="14073"/>
                  </a:lnTo>
                  <a:cubicBezTo>
                    <a:pt x="20903" y="27131"/>
                    <a:pt x="15954" y="40275"/>
                    <a:pt x="11688" y="53674"/>
                  </a:cubicBezTo>
                  <a:lnTo>
                    <a:pt x="11688" y="53674"/>
                  </a:lnTo>
                  <a:cubicBezTo>
                    <a:pt x="11688" y="53674"/>
                    <a:pt x="11688" y="53674"/>
                    <a:pt x="11688" y="53674"/>
                  </a:cubicBezTo>
                  <a:lnTo>
                    <a:pt x="11688" y="53674"/>
                  </a:lnTo>
                  <a:cubicBezTo>
                    <a:pt x="11688" y="53674"/>
                    <a:pt x="11688" y="53674"/>
                    <a:pt x="11688" y="53674"/>
                  </a:cubicBezTo>
                  <a:cubicBezTo>
                    <a:pt x="8276" y="67245"/>
                    <a:pt x="5460" y="81072"/>
                    <a:pt x="2816" y="94813"/>
                  </a:cubicBezTo>
                  <a:lnTo>
                    <a:pt x="0" y="109578"/>
                  </a:lnTo>
                  <a:cubicBezTo>
                    <a:pt x="0" y="109578"/>
                    <a:pt x="256" y="109663"/>
                    <a:pt x="256" y="109578"/>
                  </a:cubicBezTo>
                  <a:close/>
                </a:path>
              </a:pathLst>
            </a:custGeom>
            <a:grpFill/>
            <a:ln w="8532" cap="flat">
              <a:noFill/>
              <a:prstDash val="solid"/>
              <a:miter/>
            </a:ln>
          </p:spPr>
          <p:txBody>
            <a:bodyPr rtlCol="0" anchor="ctr"/>
            <a:lstStyle/>
            <a:p>
              <a:endParaRPr lang="en-US"/>
            </a:p>
          </p:txBody>
        </p:sp>
        <p:sp>
          <p:nvSpPr>
            <p:cNvPr id="1814" name="Freeform 1813">
              <a:extLst>
                <a:ext uri="{FF2B5EF4-FFF2-40B4-BE49-F238E27FC236}">
                  <a16:creationId xmlns:a16="http://schemas.microsoft.com/office/drawing/2014/main" id="{C8C85AA1-2534-947A-5358-0BE36FF7BB50}"/>
                </a:ext>
              </a:extLst>
            </p:cNvPr>
            <p:cNvSpPr/>
            <p:nvPr/>
          </p:nvSpPr>
          <p:spPr>
            <a:xfrm>
              <a:off x="7360111" y="4966116"/>
              <a:ext cx="13650" cy="53466"/>
            </a:xfrm>
            <a:custGeom>
              <a:avLst/>
              <a:gdLst>
                <a:gd name="connsiteX0" fmla="*/ 10494 w 13650"/>
                <a:gd name="connsiteY0" fmla="*/ 6525 h 53466"/>
                <a:gd name="connsiteX1" fmla="*/ 2816 w 13650"/>
                <a:gd name="connsiteY1" fmla="*/ 25643 h 53466"/>
                <a:gd name="connsiteX2" fmla="*/ 2816 w 13650"/>
                <a:gd name="connsiteY2" fmla="*/ 25643 h 53466"/>
                <a:gd name="connsiteX3" fmla="*/ 2816 w 13650"/>
                <a:gd name="connsiteY3" fmla="*/ 25643 h 53466"/>
                <a:gd name="connsiteX4" fmla="*/ 2816 w 13650"/>
                <a:gd name="connsiteY4" fmla="*/ 25643 h 53466"/>
                <a:gd name="connsiteX5" fmla="*/ 2816 w 13650"/>
                <a:gd name="connsiteY5" fmla="*/ 25643 h 53466"/>
                <a:gd name="connsiteX6" fmla="*/ 512 w 13650"/>
                <a:gd name="connsiteY6" fmla="*/ 46126 h 53466"/>
                <a:gd name="connsiteX7" fmla="*/ 0 w 13650"/>
                <a:gd name="connsiteY7" fmla="*/ 53466 h 53466"/>
                <a:gd name="connsiteX8" fmla="*/ 256 w 13650"/>
                <a:gd name="connsiteY8" fmla="*/ 53466 h 53466"/>
                <a:gd name="connsiteX9" fmla="*/ 2133 w 13650"/>
                <a:gd name="connsiteY9" fmla="*/ 46468 h 53466"/>
                <a:gd name="connsiteX10" fmla="*/ 8361 w 13650"/>
                <a:gd name="connsiteY10" fmla="*/ 27093 h 53466"/>
                <a:gd name="connsiteX11" fmla="*/ 8361 w 13650"/>
                <a:gd name="connsiteY11" fmla="*/ 27093 h 53466"/>
                <a:gd name="connsiteX12" fmla="*/ 8361 w 13650"/>
                <a:gd name="connsiteY12" fmla="*/ 27093 h 53466"/>
                <a:gd name="connsiteX13" fmla="*/ 8361 w 13650"/>
                <a:gd name="connsiteY13" fmla="*/ 27093 h 53466"/>
                <a:gd name="connsiteX14" fmla="*/ 8361 w 13650"/>
                <a:gd name="connsiteY14" fmla="*/ 27093 h 53466"/>
                <a:gd name="connsiteX15" fmla="*/ 12030 w 13650"/>
                <a:gd name="connsiteY15" fmla="*/ 7122 h 53466"/>
                <a:gd name="connsiteX16" fmla="*/ 13651 w 13650"/>
                <a:gd name="connsiteY16" fmla="*/ 38 h 53466"/>
                <a:gd name="connsiteX17" fmla="*/ 13395 w 13650"/>
                <a:gd name="connsiteY17" fmla="*/ 38 h 53466"/>
                <a:gd name="connsiteX18" fmla="*/ 10323 w 13650"/>
                <a:gd name="connsiteY18" fmla="*/ 6695 h 53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650" h="53466">
                  <a:moveTo>
                    <a:pt x="10494" y="6525"/>
                  </a:moveTo>
                  <a:cubicBezTo>
                    <a:pt x="7678" y="12755"/>
                    <a:pt x="4949" y="19071"/>
                    <a:pt x="2816" y="25643"/>
                  </a:cubicBezTo>
                  <a:lnTo>
                    <a:pt x="2816" y="25643"/>
                  </a:lnTo>
                  <a:cubicBezTo>
                    <a:pt x="2816" y="25643"/>
                    <a:pt x="2816" y="25643"/>
                    <a:pt x="2816" y="25643"/>
                  </a:cubicBezTo>
                  <a:lnTo>
                    <a:pt x="2816" y="25643"/>
                  </a:lnTo>
                  <a:cubicBezTo>
                    <a:pt x="2816" y="25643"/>
                    <a:pt x="2816" y="25643"/>
                    <a:pt x="2816" y="25643"/>
                  </a:cubicBezTo>
                  <a:cubicBezTo>
                    <a:pt x="1536" y="32385"/>
                    <a:pt x="938" y="39298"/>
                    <a:pt x="512" y="46126"/>
                  </a:cubicBezTo>
                  <a:cubicBezTo>
                    <a:pt x="341" y="48601"/>
                    <a:pt x="171" y="50991"/>
                    <a:pt x="0" y="53466"/>
                  </a:cubicBezTo>
                  <a:cubicBezTo>
                    <a:pt x="0" y="53466"/>
                    <a:pt x="256" y="53466"/>
                    <a:pt x="256" y="53466"/>
                  </a:cubicBezTo>
                  <a:cubicBezTo>
                    <a:pt x="853" y="51162"/>
                    <a:pt x="1536" y="48772"/>
                    <a:pt x="2133" y="46468"/>
                  </a:cubicBezTo>
                  <a:cubicBezTo>
                    <a:pt x="4095" y="39896"/>
                    <a:pt x="6313" y="33494"/>
                    <a:pt x="8361" y="27093"/>
                  </a:cubicBezTo>
                  <a:lnTo>
                    <a:pt x="8361" y="27093"/>
                  </a:lnTo>
                  <a:cubicBezTo>
                    <a:pt x="8361" y="27093"/>
                    <a:pt x="8361" y="27093"/>
                    <a:pt x="8361" y="27093"/>
                  </a:cubicBezTo>
                  <a:lnTo>
                    <a:pt x="8361" y="27093"/>
                  </a:lnTo>
                  <a:cubicBezTo>
                    <a:pt x="8361" y="27093"/>
                    <a:pt x="8361" y="27093"/>
                    <a:pt x="8361" y="27093"/>
                  </a:cubicBezTo>
                  <a:cubicBezTo>
                    <a:pt x="9555" y="20436"/>
                    <a:pt x="10665" y="13779"/>
                    <a:pt x="12030" y="7122"/>
                  </a:cubicBezTo>
                  <a:cubicBezTo>
                    <a:pt x="12541" y="4732"/>
                    <a:pt x="13139" y="2427"/>
                    <a:pt x="13651" y="38"/>
                  </a:cubicBezTo>
                  <a:cubicBezTo>
                    <a:pt x="13651" y="38"/>
                    <a:pt x="13395" y="-47"/>
                    <a:pt x="13395" y="38"/>
                  </a:cubicBezTo>
                  <a:cubicBezTo>
                    <a:pt x="12371" y="2257"/>
                    <a:pt x="11347" y="4476"/>
                    <a:pt x="10323" y="6695"/>
                  </a:cubicBezTo>
                  <a:close/>
                </a:path>
              </a:pathLst>
            </a:custGeom>
            <a:grpFill/>
            <a:ln w="8532" cap="flat">
              <a:noFill/>
              <a:prstDash val="solid"/>
              <a:miter/>
            </a:ln>
          </p:spPr>
          <p:txBody>
            <a:bodyPr rtlCol="0" anchor="ctr"/>
            <a:lstStyle/>
            <a:p>
              <a:endParaRPr lang="en-US"/>
            </a:p>
          </p:txBody>
        </p:sp>
        <p:sp>
          <p:nvSpPr>
            <p:cNvPr id="1815" name="Freeform 1814">
              <a:extLst>
                <a:ext uri="{FF2B5EF4-FFF2-40B4-BE49-F238E27FC236}">
                  <a16:creationId xmlns:a16="http://schemas.microsoft.com/office/drawing/2014/main" id="{CE2B99CB-4796-D8F7-34C9-6CD77C959EF8}"/>
                </a:ext>
              </a:extLst>
            </p:cNvPr>
            <p:cNvSpPr/>
            <p:nvPr/>
          </p:nvSpPr>
          <p:spPr>
            <a:xfrm>
              <a:off x="7192634" y="5286272"/>
              <a:ext cx="60575" cy="98686"/>
            </a:xfrm>
            <a:custGeom>
              <a:avLst/>
              <a:gdLst>
                <a:gd name="connsiteX0" fmla="*/ 9555 w 60575"/>
                <a:gd name="connsiteY0" fmla="*/ 86482 h 98686"/>
                <a:gd name="connsiteX1" fmla="*/ 34468 w 60575"/>
                <a:gd name="connsiteY1" fmla="*/ 51745 h 98686"/>
                <a:gd name="connsiteX2" fmla="*/ 34468 w 60575"/>
                <a:gd name="connsiteY2" fmla="*/ 51745 h 98686"/>
                <a:gd name="connsiteX3" fmla="*/ 34468 w 60575"/>
                <a:gd name="connsiteY3" fmla="*/ 51745 h 98686"/>
                <a:gd name="connsiteX4" fmla="*/ 34468 w 60575"/>
                <a:gd name="connsiteY4" fmla="*/ 51745 h 98686"/>
                <a:gd name="connsiteX5" fmla="*/ 34468 w 60575"/>
                <a:gd name="connsiteY5" fmla="*/ 51745 h 98686"/>
                <a:gd name="connsiteX6" fmla="*/ 40099 w 60575"/>
                <a:gd name="connsiteY6" fmla="*/ 41503 h 98686"/>
                <a:gd name="connsiteX7" fmla="*/ 38905 w 60575"/>
                <a:gd name="connsiteY7" fmla="*/ 54476 h 98686"/>
                <a:gd name="connsiteX8" fmla="*/ 38307 w 60575"/>
                <a:gd name="connsiteY8" fmla="*/ 60877 h 98686"/>
                <a:gd name="connsiteX9" fmla="*/ 38564 w 60575"/>
                <a:gd name="connsiteY9" fmla="*/ 60877 h 98686"/>
                <a:gd name="connsiteX10" fmla="*/ 40611 w 60575"/>
                <a:gd name="connsiteY10" fmla="*/ 54817 h 98686"/>
                <a:gd name="connsiteX11" fmla="*/ 46327 w 60575"/>
                <a:gd name="connsiteY11" fmla="*/ 37662 h 98686"/>
                <a:gd name="connsiteX12" fmla="*/ 46327 w 60575"/>
                <a:gd name="connsiteY12" fmla="*/ 37662 h 98686"/>
                <a:gd name="connsiteX13" fmla="*/ 46327 w 60575"/>
                <a:gd name="connsiteY13" fmla="*/ 37662 h 98686"/>
                <a:gd name="connsiteX14" fmla="*/ 46327 w 60575"/>
                <a:gd name="connsiteY14" fmla="*/ 37662 h 98686"/>
                <a:gd name="connsiteX15" fmla="*/ 46327 w 60575"/>
                <a:gd name="connsiteY15" fmla="*/ 37662 h 98686"/>
                <a:gd name="connsiteX16" fmla="*/ 47436 w 60575"/>
                <a:gd name="connsiteY16" fmla="*/ 27250 h 98686"/>
                <a:gd name="connsiteX17" fmla="*/ 54006 w 60575"/>
                <a:gd name="connsiteY17" fmla="*/ 13850 h 98686"/>
                <a:gd name="connsiteX18" fmla="*/ 60575 w 60575"/>
                <a:gd name="connsiteY18" fmla="*/ 109 h 98686"/>
                <a:gd name="connsiteX19" fmla="*/ 60319 w 60575"/>
                <a:gd name="connsiteY19" fmla="*/ 24 h 98686"/>
                <a:gd name="connsiteX20" fmla="*/ 52555 w 60575"/>
                <a:gd name="connsiteY20" fmla="*/ 12997 h 98686"/>
                <a:gd name="connsiteX21" fmla="*/ 48034 w 60575"/>
                <a:gd name="connsiteY21" fmla="*/ 20251 h 98686"/>
                <a:gd name="connsiteX22" fmla="*/ 48034 w 60575"/>
                <a:gd name="connsiteY22" fmla="*/ 19739 h 98686"/>
                <a:gd name="connsiteX23" fmla="*/ 48631 w 60575"/>
                <a:gd name="connsiteY23" fmla="*/ 13338 h 98686"/>
                <a:gd name="connsiteX24" fmla="*/ 48375 w 60575"/>
                <a:gd name="connsiteY24" fmla="*/ 13338 h 98686"/>
                <a:gd name="connsiteX25" fmla="*/ 46327 w 60575"/>
                <a:gd name="connsiteY25" fmla="*/ 19483 h 98686"/>
                <a:gd name="connsiteX26" fmla="*/ 43768 w 60575"/>
                <a:gd name="connsiteY26" fmla="*/ 26823 h 98686"/>
                <a:gd name="connsiteX27" fmla="*/ 29435 w 60575"/>
                <a:gd name="connsiteY27" fmla="*/ 48758 h 98686"/>
                <a:gd name="connsiteX28" fmla="*/ 29435 w 60575"/>
                <a:gd name="connsiteY28" fmla="*/ 48758 h 98686"/>
                <a:gd name="connsiteX29" fmla="*/ 29435 w 60575"/>
                <a:gd name="connsiteY29" fmla="*/ 48843 h 98686"/>
                <a:gd name="connsiteX30" fmla="*/ 29435 w 60575"/>
                <a:gd name="connsiteY30" fmla="*/ 48843 h 98686"/>
                <a:gd name="connsiteX31" fmla="*/ 29435 w 60575"/>
                <a:gd name="connsiteY31" fmla="*/ 48928 h 98686"/>
                <a:gd name="connsiteX32" fmla="*/ 8020 w 60575"/>
                <a:gd name="connsiteY32" fmla="*/ 85714 h 98686"/>
                <a:gd name="connsiteX33" fmla="*/ 0 w 60575"/>
                <a:gd name="connsiteY33" fmla="*/ 98516 h 98686"/>
                <a:gd name="connsiteX34" fmla="*/ 171 w 60575"/>
                <a:gd name="connsiteY34" fmla="*/ 98687 h 98686"/>
                <a:gd name="connsiteX35" fmla="*/ 9470 w 60575"/>
                <a:gd name="connsiteY35" fmla="*/ 86567 h 9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0575" h="98686">
                  <a:moveTo>
                    <a:pt x="9555" y="86482"/>
                  </a:moveTo>
                  <a:cubicBezTo>
                    <a:pt x="18173" y="75216"/>
                    <a:pt x="26619" y="63694"/>
                    <a:pt x="34468" y="51745"/>
                  </a:cubicBezTo>
                  <a:lnTo>
                    <a:pt x="34468" y="51745"/>
                  </a:lnTo>
                  <a:cubicBezTo>
                    <a:pt x="34468" y="51745"/>
                    <a:pt x="34468" y="51745"/>
                    <a:pt x="34468" y="51745"/>
                  </a:cubicBezTo>
                  <a:lnTo>
                    <a:pt x="34468" y="51745"/>
                  </a:lnTo>
                  <a:cubicBezTo>
                    <a:pt x="34468" y="51745"/>
                    <a:pt x="34468" y="51745"/>
                    <a:pt x="34468" y="51745"/>
                  </a:cubicBezTo>
                  <a:cubicBezTo>
                    <a:pt x="36431" y="48331"/>
                    <a:pt x="38307" y="44917"/>
                    <a:pt x="40099" y="41503"/>
                  </a:cubicBezTo>
                  <a:cubicBezTo>
                    <a:pt x="39673" y="45856"/>
                    <a:pt x="39331" y="50123"/>
                    <a:pt x="38905" y="54476"/>
                  </a:cubicBezTo>
                  <a:lnTo>
                    <a:pt x="38307" y="60877"/>
                  </a:lnTo>
                  <a:cubicBezTo>
                    <a:pt x="38307" y="60877"/>
                    <a:pt x="38564" y="60877"/>
                    <a:pt x="38564" y="60877"/>
                  </a:cubicBezTo>
                  <a:lnTo>
                    <a:pt x="40611" y="54817"/>
                  </a:lnTo>
                  <a:cubicBezTo>
                    <a:pt x="42573" y="49099"/>
                    <a:pt x="44706" y="43466"/>
                    <a:pt x="46327" y="37662"/>
                  </a:cubicBezTo>
                  <a:cubicBezTo>
                    <a:pt x="46327" y="37662"/>
                    <a:pt x="46327" y="37662"/>
                    <a:pt x="46327" y="37662"/>
                  </a:cubicBezTo>
                  <a:cubicBezTo>
                    <a:pt x="46327" y="37662"/>
                    <a:pt x="46327" y="37662"/>
                    <a:pt x="46327" y="37662"/>
                  </a:cubicBezTo>
                  <a:cubicBezTo>
                    <a:pt x="46327" y="37662"/>
                    <a:pt x="46327" y="37662"/>
                    <a:pt x="46327" y="37662"/>
                  </a:cubicBezTo>
                  <a:cubicBezTo>
                    <a:pt x="46327" y="37662"/>
                    <a:pt x="46327" y="37662"/>
                    <a:pt x="46327" y="37662"/>
                  </a:cubicBezTo>
                  <a:cubicBezTo>
                    <a:pt x="46839" y="34163"/>
                    <a:pt x="47180" y="30749"/>
                    <a:pt x="47436" y="27250"/>
                  </a:cubicBezTo>
                  <a:cubicBezTo>
                    <a:pt x="49655" y="22812"/>
                    <a:pt x="51873" y="18374"/>
                    <a:pt x="54006" y="13850"/>
                  </a:cubicBezTo>
                  <a:cubicBezTo>
                    <a:pt x="56224" y="9242"/>
                    <a:pt x="58442" y="4718"/>
                    <a:pt x="60575" y="109"/>
                  </a:cubicBezTo>
                  <a:cubicBezTo>
                    <a:pt x="60575" y="109"/>
                    <a:pt x="60405" y="-62"/>
                    <a:pt x="60319" y="24"/>
                  </a:cubicBezTo>
                  <a:cubicBezTo>
                    <a:pt x="57760" y="4377"/>
                    <a:pt x="55115" y="8729"/>
                    <a:pt x="52555" y="12997"/>
                  </a:cubicBezTo>
                  <a:cubicBezTo>
                    <a:pt x="51020" y="15387"/>
                    <a:pt x="49569" y="17861"/>
                    <a:pt x="48034" y="20251"/>
                  </a:cubicBezTo>
                  <a:cubicBezTo>
                    <a:pt x="48034" y="20081"/>
                    <a:pt x="48034" y="19910"/>
                    <a:pt x="48034" y="19739"/>
                  </a:cubicBezTo>
                  <a:lnTo>
                    <a:pt x="48631" y="13338"/>
                  </a:lnTo>
                  <a:cubicBezTo>
                    <a:pt x="48631" y="13338"/>
                    <a:pt x="48375" y="13338"/>
                    <a:pt x="48375" y="13338"/>
                  </a:cubicBezTo>
                  <a:lnTo>
                    <a:pt x="46327" y="19483"/>
                  </a:lnTo>
                  <a:cubicBezTo>
                    <a:pt x="45474" y="21959"/>
                    <a:pt x="44621" y="24433"/>
                    <a:pt x="43768" y="26823"/>
                  </a:cubicBezTo>
                  <a:cubicBezTo>
                    <a:pt x="38990" y="34163"/>
                    <a:pt x="34212" y="41418"/>
                    <a:pt x="29435" y="48758"/>
                  </a:cubicBezTo>
                  <a:lnTo>
                    <a:pt x="29435" y="48758"/>
                  </a:lnTo>
                  <a:cubicBezTo>
                    <a:pt x="29435" y="48758"/>
                    <a:pt x="29435" y="48843"/>
                    <a:pt x="29435" y="48843"/>
                  </a:cubicBezTo>
                  <a:lnTo>
                    <a:pt x="29435" y="48843"/>
                  </a:lnTo>
                  <a:cubicBezTo>
                    <a:pt x="29435" y="48843"/>
                    <a:pt x="29435" y="48928"/>
                    <a:pt x="29435" y="48928"/>
                  </a:cubicBezTo>
                  <a:cubicBezTo>
                    <a:pt x="22353" y="61219"/>
                    <a:pt x="15442" y="73594"/>
                    <a:pt x="8020" y="85714"/>
                  </a:cubicBezTo>
                  <a:cubicBezTo>
                    <a:pt x="5375" y="89981"/>
                    <a:pt x="2730" y="94248"/>
                    <a:pt x="0" y="98516"/>
                  </a:cubicBezTo>
                  <a:cubicBezTo>
                    <a:pt x="0" y="98516"/>
                    <a:pt x="171" y="98687"/>
                    <a:pt x="171" y="98687"/>
                  </a:cubicBezTo>
                  <a:cubicBezTo>
                    <a:pt x="3327" y="94675"/>
                    <a:pt x="6399" y="90664"/>
                    <a:pt x="9470" y="86567"/>
                  </a:cubicBezTo>
                  <a:close/>
                </a:path>
              </a:pathLst>
            </a:custGeom>
            <a:grpFill/>
            <a:ln w="8532" cap="flat">
              <a:noFill/>
              <a:prstDash val="solid"/>
              <a:miter/>
            </a:ln>
          </p:spPr>
          <p:txBody>
            <a:bodyPr rtlCol="0" anchor="ctr"/>
            <a:lstStyle/>
            <a:p>
              <a:endParaRPr lang="en-US"/>
            </a:p>
          </p:txBody>
        </p:sp>
        <p:sp>
          <p:nvSpPr>
            <p:cNvPr id="1816" name="Freeform 1815">
              <a:extLst>
                <a:ext uri="{FF2B5EF4-FFF2-40B4-BE49-F238E27FC236}">
                  <a16:creationId xmlns:a16="http://schemas.microsoft.com/office/drawing/2014/main" id="{D6CF2E64-9B4F-F48B-A3FA-A36374F51DB7}"/>
                </a:ext>
              </a:extLst>
            </p:cNvPr>
            <p:cNvSpPr/>
            <p:nvPr/>
          </p:nvSpPr>
          <p:spPr>
            <a:xfrm>
              <a:off x="7804955" y="5214176"/>
              <a:ext cx="5716" cy="15874"/>
            </a:xfrm>
            <a:custGeom>
              <a:avLst/>
              <a:gdLst>
                <a:gd name="connsiteX0" fmla="*/ 4863 w 5716"/>
                <a:gd name="connsiteY0" fmla="*/ 13656 h 15874"/>
                <a:gd name="connsiteX1" fmla="*/ 5716 w 5716"/>
                <a:gd name="connsiteY1" fmla="*/ 7425 h 15874"/>
                <a:gd name="connsiteX2" fmla="*/ 5716 w 5716"/>
                <a:gd name="connsiteY2" fmla="*/ 7425 h 15874"/>
                <a:gd name="connsiteX3" fmla="*/ 5716 w 5716"/>
                <a:gd name="connsiteY3" fmla="*/ 7425 h 15874"/>
                <a:gd name="connsiteX4" fmla="*/ 5716 w 5716"/>
                <a:gd name="connsiteY4" fmla="*/ 7425 h 15874"/>
                <a:gd name="connsiteX5" fmla="*/ 5716 w 5716"/>
                <a:gd name="connsiteY5" fmla="*/ 7425 h 15874"/>
                <a:gd name="connsiteX6" fmla="*/ 2559 w 5716"/>
                <a:gd name="connsiteY6" fmla="*/ 1963 h 15874"/>
                <a:gd name="connsiteX7" fmla="*/ 1450 w 5716"/>
                <a:gd name="connsiteY7" fmla="*/ 0 h 15874"/>
                <a:gd name="connsiteX8" fmla="*/ 1194 w 5716"/>
                <a:gd name="connsiteY8" fmla="*/ 0 h 15874"/>
                <a:gd name="connsiteX9" fmla="*/ 853 w 5716"/>
                <a:gd name="connsiteY9" fmla="*/ 2219 h 15874"/>
                <a:gd name="connsiteX10" fmla="*/ 0 w 5716"/>
                <a:gd name="connsiteY10" fmla="*/ 8449 h 15874"/>
                <a:gd name="connsiteX11" fmla="*/ 0 w 5716"/>
                <a:gd name="connsiteY11" fmla="*/ 8449 h 15874"/>
                <a:gd name="connsiteX12" fmla="*/ 0 w 5716"/>
                <a:gd name="connsiteY12" fmla="*/ 8449 h 15874"/>
                <a:gd name="connsiteX13" fmla="*/ 0 w 5716"/>
                <a:gd name="connsiteY13" fmla="*/ 8449 h 15874"/>
                <a:gd name="connsiteX14" fmla="*/ 0 w 5716"/>
                <a:gd name="connsiteY14" fmla="*/ 8449 h 15874"/>
                <a:gd name="connsiteX15" fmla="*/ 3157 w 5716"/>
                <a:gd name="connsiteY15" fmla="*/ 13912 h 15874"/>
                <a:gd name="connsiteX16" fmla="*/ 4266 w 5716"/>
                <a:gd name="connsiteY16" fmla="*/ 15875 h 15874"/>
                <a:gd name="connsiteX17" fmla="*/ 4522 w 5716"/>
                <a:gd name="connsiteY17" fmla="*/ 15875 h 15874"/>
                <a:gd name="connsiteX18" fmla="*/ 4863 w 5716"/>
                <a:gd name="connsiteY18" fmla="*/ 13656 h 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16" h="15874">
                  <a:moveTo>
                    <a:pt x="4863" y="13656"/>
                  </a:moveTo>
                  <a:cubicBezTo>
                    <a:pt x="5204" y="11522"/>
                    <a:pt x="5716" y="9474"/>
                    <a:pt x="5716" y="7425"/>
                  </a:cubicBezTo>
                  <a:cubicBezTo>
                    <a:pt x="5716" y="7425"/>
                    <a:pt x="5716" y="7425"/>
                    <a:pt x="5716" y="7425"/>
                  </a:cubicBezTo>
                  <a:cubicBezTo>
                    <a:pt x="5716" y="7425"/>
                    <a:pt x="5716" y="7425"/>
                    <a:pt x="5716" y="7425"/>
                  </a:cubicBezTo>
                  <a:cubicBezTo>
                    <a:pt x="5716" y="7425"/>
                    <a:pt x="5716" y="7425"/>
                    <a:pt x="5716" y="7425"/>
                  </a:cubicBezTo>
                  <a:cubicBezTo>
                    <a:pt x="5716" y="7425"/>
                    <a:pt x="5716" y="7425"/>
                    <a:pt x="5716" y="7425"/>
                  </a:cubicBezTo>
                  <a:cubicBezTo>
                    <a:pt x="4863" y="5548"/>
                    <a:pt x="3669" y="3755"/>
                    <a:pt x="2559" y="1963"/>
                  </a:cubicBezTo>
                  <a:lnTo>
                    <a:pt x="1450" y="0"/>
                  </a:lnTo>
                  <a:cubicBezTo>
                    <a:pt x="1450" y="0"/>
                    <a:pt x="1194" y="0"/>
                    <a:pt x="1194" y="0"/>
                  </a:cubicBezTo>
                  <a:lnTo>
                    <a:pt x="853" y="2219"/>
                  </a:lnTo>
                  <a:cubicBezTo>
                    <a:pt x="512" y="4353"/>
                    <a:pt x="0" y="6401"/>
                    <a:pt x="0" y="8449"/>
                  </a:cubicBezTo>
                  <a:cubicBezTo>
                    <a:pt x="0" y="8449"/>
                    <a:pt x="0" y="8449"/>
                    <a:pt x="0" y="8449"/>
                  </a:cubicBezTo>
                  <a:cubicBezTo>
                    <a:pt x="0" y="8449"/>
                    <a:pt x="0" y="8449"/>
                    <a:pt x="0" y="8449"/>
                  </a:cubicBezTo>
                  <a:lnTo>
                    <a:pt x="0" y="8449"/>
                  </a:lnTo>
                  <a:cubicBezTo>
                    <a:pt x="0" y="8449"/>
                    <a:pt x="0" y="8449"/>
                    <a:pt x="0" y="8449"/>
                  </a:cubicBezTo>
                  <a:cubicBezTo>
                    <a:pt x="768" y="10327"/>
                    <a:pt x="2048" y="12119"/>
                    <a:pt x="3157" y="13912"/>
                  </a:cubicBezTo>
                  <a:lnTo>
                    <a:pt x="4266" y="15875"/>
                  </a:lnTo>
                  <a:cubicBezTo>
                    <a:pt x="4266" y="15875"/>
                    <a:pt x="4522" y="15875"/>
                    <a:pt x="4522" y="15875"/>
                  </a:cubicBezTo>
                  <a:lnTo>
                    <a:pt x="4863" y="13656"/>
                  </a:lnTo>
                  <a:close/>
                </a:path>
              </a:pathLst>
            </a:custGeom>
            <a:grpFill/>
            <a:ln w="8532" cap="flat">
              <a:noFill/>
              <a:prstDash val="solid"/>
              <a:miter/>
            </a:ln>
          </p:spPr>
          <p:txBody>
            <a:bodyPr rtlCol="0" anchor="ctr"/>
            <a:lstStyle/>
            <a:p>
              <a:endParaRPr lang="en-US"/>
            </a:p>
          </p:txBody>
        </p:sp>
        <p:sp>
          <p:nvSpPr>
            <p:cNvPr id="1817" name="Freeform 1816">
              <a:extLst>
                <a:ext uri="{FF2B5EF4-FFF2-40B4-BE49-F238E27FC236}">
                  <a16:creationId xmlns:a16="http://schemas.microsoft.com/office/drawing/2014/main" id="{9E47A292-AC73-25FD-22E6-13A8EA0A62AC}"/>
                </a:ext>
              </a:extLst>
            </p:cNvPr>
            <p:cNvSpPr/>
            <p:nvPr/>
          </p:nvSpPr>
          <p:spPr>
            <a:xfrm>
              <a:off x="7284605" y="5131644"/>
              <a:ext cx="5802" cy="49245"/>
            </a:xfrm>
            <a:custGeom>
              <a:avLst/>
              <a:gdLst>
                <a:gd name="connsiteX0" fmla="*/ 3413 w 5802"/>
                <a:gd name="connsiteY0" fmla="*/ 42845 h 49245"/>
                <a:gd name="connsiteX1" fmla="*/ 4607 w 5802"/>
                <a:gd name="connsiteY1" fmla="*/ 49246 h 49245"/>
                <a:gd name="connsiteX2" fmla="*/ 4863 w 5802"/>
                <a:gd name="connsiteY2" fmla="*/ 49246 h 49245"/>
                <a:gd name="connsiteX3" fmla="*/ 5119 w 5802"/>
                <a:gd name="connsiteY3" fmla="*/ 42674 h 49245"/>
                <a:gd name="connsiteX4" fmla="*/ 5802 w 5802"/>
                <a:gd name="connsiteY4" fmla="*/ 24410 h 49245"/>
                <a:gd name="connsiteX5" fmla="*/ 5802 w 5802"/>
                <a:gd name="connsiteY5" fmla="*/ 24410 h 49245"/>
                <a:gd name="connsiteX6" fmla="*/ 5802 w 5802"/>
                <a:gd name="connsiteY6" fmla="*/ 24410 h 49245"/>
                <a:gd name="connsiteX7" fmla="*/ 5802 w 5802"/>
                <a:gd name="connsiteY7" fmla="*/ 24410 h 49245"/>
                <a:gd name="connsiteX8" fmla="*/ 5802 w 5802"/>
                <a:gd name="connsiteY8" fmla="*/ 24410 h 49245"/>
                <a:gd name="connsiteX9" fmla="*/ 2389 w 5802"/>
                <a:gd name="connsiteY9" fmla="*/ 6401 h 49245"/>
                <a:gd name="connsiteX10" fmla="*/ 1195 w 5802"/>
                <a:gd name="connsiteY10" fmla="*/ 0 h 49245"/>
                <a:gd name="connsiteX11" fmla="*/ 939 w 5802"/>
                <a:gd name="connsiteY11" fmla="*/ 0 h 49245"/>
                <a:gd name="connsiteX12" fmla="*/ 683 w 5802"/>
                <a:gd name="connsiteY12" fmla="*/ 6487 h 49245"/>
                <a:gd name="connsiteX13" fmla="*/ 0 w 5802"/>
                <a:gd name="connsiteY13" fmla="*/ 24751 h 49245"/>
                <a:gd name="connsiteX14" fmla="*/ 0 w 5802"/>
                <a:gd name="connsiteY14" fmla="*/ 24751 h 49245"/>
                <a:gd name="connsiteX15" fmla="*/ 0 w 5802"/>
                <a:gd name="connsiteY15" fmla="*/ 24751 h 49245"/>
                <a:gd name="connsiteX16" fmla="*/ 0 w 5802"/>
                <a:gd name="connsiteY16" fmla="*/ 24751 h 49245"/>
                <a:gd name="connsiteX17" fmla="*/ 0 w 5802"/>
                <a:gd name="connsiteY17" fmla="*/ 24751 h 49245"/>
                <a:gd name="connsiteX18" fmla="*/ 3413 w 5802"/>
                <a:gd name="connsiteY18" fmla="*/ 42760 h 4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02" h="49245">
                  <a:moveTo>
                    <a:pt x="3413" y="42845"/>
                  </a:moveTo>
                  <a:lnTo>
                    <a:pt x="4607" y="49246"/>
                  </a:lnTo>
                  <a:cubicBezTo>
                    <a:pt x="4607" y="49246"/>
                    <a:pt x="4863" y="49246"/>
                    <a:pt x="4863" y="49246"/>
                  </a:cubicBezTo>
                  <a:lnTo>
                    <a:pt x="5119" y="42674"/>
                  </a:lnTo>
                  <a:cubicBezTo>
                    <a:pt x="5375" y="36614"/>
                    <a:pt x="5802" y="30469"/>
                    <a:pt x="5802" y="24410"/>
                  </a:cubicBezTo>
                  <a:lnTo>
                    <a:pt x="5802" y="24410"/>
                  </a:lnTo>
                  <a:cubicBezTo>
                    <a:pt x="5802" y="24410"/>
                    <a:pt x="5802" y="24410"/>
                    <a:pt x="5802" y="24410"/>
                  </a:cubicBezTo>
                  <a:lnTo>
                    <a:pt x="5802" y="24410"/>
                  </a:lnTo>
                  <a:cubicBezTo>
                    <a:pt x="5802" y="24410"/>
                    <a:pt x="5802" y="24410"/>
                    <a:pt x="5802" y="24410"/>
                  </a:cubicBezTo>
                  <a:cubicBezTo>
                    <a:pt x="4949" y="18435"/>
                    <a:pt x="3584" y="12376"/>
                    <a:pt x="2389" y="6401"/>
                  </a:cubicBezTo>
                  <a:lnTo>
                    <a:pt x="1195" y="0"/>
                  </a:lnTo>
                  <a:cubicBezTo>
                    <a:pt x="1195" y="0"/>
                    <a:pt x="939" y="0"/>
                    <a:pt x="939" y="0"/>
                  </a:cubicBezTo>
                  <a:lnTo>
                    <a:pt x="683" y="6487"/>
                  </a:lnTo>
                  <a:cubicBezTo>
                    <a:pt x="427" y="12546"/>
                    <a:pt x="0" y="18691"/>
                    <a:pt x="0" y="24751"/>
                  </a:cubicBezTo>
                  <a:cubicBezTo>
                    <a:pt x="0" y="24751"/>
                    <a:pt x="0" y="24751"/>
                    <a:pt x="0" y="24751"/>
                  </a:cubicBezTo>
                  <a:cubicBezTo>
                    <a:pt x="0" y="24751"/>
                    <a:pt x="0" y="24751"/>
                    <a:pt x="0" y="24751"/>
                  </a:cubicBezTo>
                  <a:lnTo>
                    <a:pt x="0" y="24751"/>
                  </a:lnTo>
                  <a:cubicBezTo>
                    <a:pt x="0" y="24751"/>
                    <a:pt x="0" y="24751"/>
                    <a:pt x="0" y="24751"/>
                  </a:cubicBezTo>
                  <a:cubicBezTo>
                    <a:pt x="853" y="30725"/>
                    <a:pt x="2218" y="36785"/>
                    <a:pt x="3413" y="42760"/>
                  </a:cubicBezTo>
                  <a:close/>
                </a:path>
              </a:pathLst>
            </a:custGeom>
            <a:grpFill/>
            <a:ln w="8532" cap="flat">
              <a:noFill/>
              <a:prstDash val="solid"/>
              <a:miter/>
            </a:ln>
          </p:spPr>
          <p:txBody>
            <a:bodyPr rtlCol="0" anchor="ctr"/>
            <a:lstStyle/>
            <a:p>
              <a:endParaRPr lang="en-US"/>
            </a:p>
          </p:txBody>
        </p:sp>
        <p:sp>
          <p:nvSpPr>
            <p:cNvPr id="1818" name="Freeform 1817">
              <a:extLst>
                <a:ext uri="{FF2B5EF4-FFF2-40B4-BE49-F238E27FC236}">
                  <a16:creationId xmlns:a16="http://schemas.microsoft.com/office/drawing/2014/main" id="{2A9CC2BD-CF2D-FD02-BAED-4A1BCE34A8A6}"/>
                </a:ext>
              </a:extLst>
            </p:cNvPr>
            <p:cNvSpPr/>
            <p:nvPr/>
          </p:nvSpPr>
          <p:spPr>
            <a:xfrm>
              <a:off x="7272320" y="5157419"/>
              <a:ext cx="5802" cy="32005"/>
            </a:xfrm>
            <a:custGeom>
              <a:avLst/>
              <a:gdLst>
                <a:gd name="connsiteX0" fmla="*/ 5034 w 5802"/>
                <a:gd name="connsiteY0" fmla="*/ 27824 h 32005"/>
                <a:gd name="connsiteX1" fmla="*/ 5802 w 5802"/>
                <a:gd name="connsiteY1" fmla="*/ 15960 h 32005"/>
                <a:gd name="connsiteX2" fmla="*/ 5802 w 5802"/>
                <a:gd name="connsiteY2" fmla="*/ 15960 h 32005"/>
                <a:gd name="connsiteX3" fmla="*/ 5802 w 5802"/>
                <a:gd name="connsiteY3" fmla="*/ 15960 h 32005"/>
                <a:gd name="connsiteX4" fmla="*/ 5802 w 5802"/>
                <a:gd name="connsiteY4" fmla="*/ 15960 h 32005"/>
                <a:gd name="connsiteX5" fmla="*/ 3584 w 5802"/>
                <a:gd name="connsiteY5" fmla="*/ 4267 h 32005"/>
                <a:gd name="connsiteX6" fmla="*/ 3072 w 5802"/>
                <a:gd name="connsiteY6" fmla="*/ 0 h 32005"/>
                <a:gd name="connsiteX7" fmla="*/ 2816 w 5802"/>
                <a:gd name="connsiteY7" fmla="*/ 0 h 32005"/>
                <a:gd name="connsiteX8" fmla="*/ 1877 w 5802"/>
                <a:gd name="connsiteY8" fmla="*/ 4183 h 32005"/>
                <a:gd name="connsiteX9" fmla="*/ 0 w 5802"/>
                <a:gd name="connsiteY9" fmla="*/ 16216 h 32005"/>
                <a:gd name="connsiteX10" fmla="*/ 0 w 5802"/>
                <a:gd name="connsiteY10" fmla="*/ 16216 h 32005"/>
                <a:gd name="connsiteX11" fmla="*/ 0 w 5802"/>
                <a:gd name="connsiteY11" fmla="*/ 16216 h 32005"/>
                <a:gd name="connsiteX12" fmla="*/ 0 w 5802"/>
                <a:gd name="connsiteY12" fmla="*/ 16216 h 32005"/>
                <a:gd name="connsiteX13" fmla="*/ 0 w 5802"/>
                <a:gd name="connsiteY13" fmla="*/ 16216 h 32005"/>
                <a:gd name="connsiteX14" fmla="*/ 3327 w 5802"/>
                <a:gd name="connsiteY14" fmla="*/ 27995 h 32005"/>
                <a:gd name="connsiteX15" fmla="*/ 4778 w 5802"/>
                <a:gd name="connsiteY15" fmla="*/ 32006 h 32005"/>
                <a:gd name="connsiteX16" fmla="*/ 5034 w 5802"/>
                <a:gd name="connsiteY16" fmla="*/ 32006 h 32005"/>
                <a:gd name="connsiteX17" fmla="*/ 5034 w 5802"/>
                <a:gd name="connsiteY17" fmla="*/ 27738 h 32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02" h="32005">
                  <a:moveTo>
                    <a:pt x="5034" y="27824"/>
                  </a:moveTo>
                  <a:cubicBezTo>
                    <a:pt x="5205" y="23813"/>
                    <a:pt x="5631" y="19886"/>
                    <a:pt x="5802" y="15960"/>
                  </a:cubicBezTo>
                  <a:lnTo>
                    <a:pt x="5802" y="15960"/>
                  </a:lnTo>
                  <a:cubicBezTo>
                    <a:pt x="5802" y="15960"/>
                    <a:pt x="5802" y="15960"/>
                    <a:pt x="5802" y="15960"/>
                  </a:cubicBezTo>
                  <a:lnTo>
                    <a:pt x="5802" y="15960"/>
                  </a:lnTo>
                  <a:cubicBezTo>
                    <a:pt x="5119" y="12120"/>
                    <a:pt x="4181" y="8279"/>
                    <a:pt x="3584" y="4267"/>
                  </a:cubicBezTo>
                  <a:cubicBezTo>
                    <a:pt x="3413" y="2817"/>
                    <a:pt x="3242" y="1451"/>
                    <a:pt x="3072" y="0"/>
                  </a:cubicBezTo>
                  <a:cubicBezTo>
                    <a:pt x="3072" y="0"/>
                    <a:pt x="2816" y="0"/>
                    <a:pt x="2816" y="0"/>
                  </a:cubicBezTo>
                  <a:cubicBezTo>
                    <a:pt x="2475" y="1366"/>
                    <a:pt x="2218" y="2817"/>
                    <a:pt x="1877" y="4183"/>
                  </a:cubicBezTo>
                  <a:cubicBezTo>
                    <a:pt x="1024" y="8108"/>
                    <a:pt x="256" y="12205"/>
                    <a:pt x="0" y="16216"/>
                  </a:cubicBezTo>
                  <a:lnTo>
                    <a:pt x="0" y="16216"/>
                  </a:lnTo>
                  <a:cubicBezTo>
                    <a:pt x="0" y="16216"/>
                    <a:pt x="0" y="16216"/>
                    <a:pt x="0" y="16216"/>
                  </a:cubicBezTo>
                  <a:lnTo>
                    <a:pt x="0" y="16216"/>
                  </a:lnTo>
                  <a:cubicBezTo>
                    <a:pt x="0" y="16216"/>
                    <a:pt x="0" y="16216"/>
                    <a:pt x="0" y="16216"/>
                  </a:cubicBezTo>
                  <a:cubicBezTo>
                    <a:pt x="683" y="20228"/>
                    <a:pt x="1963" y="24154"/>
                    <a:pt x="3327" y="27995"/>
                  </a:cubicBezTo>
                  <a:cubicBezTo>
                    <a:pt x="3754" y="29360"/>
                    <a:pt x="4266" y="30726"/>
                    <a:pt x="4778" y="32006"/>
                  </a:cubicBezTo>
                  <a:cubicBezTo>
                    <a:pt x="4778" y="32006"/>
                    <a:pt x="5034" y="32006"/>
                    <a:pt x="5034" y="32006"/>
                  </a:cubicBezTo>
                  <a:cubicBezTo>
                    <a:pt x="5034" y="30555"/>
                    <a:pt x="5034" y="29104"/>
                    <a:pt x="5034" y="27738"/>
                  </a:cubicBezTo>
                  <a:close/>
                </a:path>
              </a:pathLst>
            </a:custGeom>
            <a:grpFill/>
            <a:ln w="8532" cap="flat">
              <a:noFill/>
              <a:prstDash val="solid"/>
              <a:miter/>
            </a:ln>
          </p:spPr>
          <p:txBody>
            <a:bodyPr rtlCol="0" anchor="ctr"/>
            <a:lstStyle/>
            <a:p>
              <a:endParaRPr lang="en-US"/>
            </a:p>
          </p:txBody>
        </p:sp>
        <p:sp>
          <p:nvSpPr>
            <p:cNvPr id="1819" name="Freeform 1818">
              <a:extLst>
                <a:ext uri="{FF2B5EF4-FFF2-40B4-BE49-F238E27FC236}">
                  <a16:creationId xmlns:a16="http://schemas.microsoft.com/office/drawing/2014/main" id="{D4B5E788-522D-63FE-445E-13C9EAD756FF}"/>
                </a:ext>
              </a:extLst>
            </p:cNvPr>
            <p:cNvSpPr/>
            <p:nvPr/>
          </p:nvSpPr>
          <p:spPr>
            <a:xfrm>
              <a:off x="7255598" y="5178842"/>
              <a:ext cx="7251" cy="41650"/>
            </a:xfrm>
            <a:custGeom>
              <a:avLst/>
              <a:gdLst>
                <a:gd name="connsiteX0" fmla="*/ 1877 w 7251"/>
                <a:gd name="connsiteY0" fmla="*/ 36359 h 41650"/>
                <a:gd name="connsiteX1" fmla="*/ 6484 w 7251"/>
                <a:gd name="connsiteY1" fmla="*/ 21337 h 41650"/>
                <a:gd name="connsiteX2" fmla="*/ 6484 w 7251"/>
                <a:gd name="connsiteY2" fmla="*/ 21337 h 41650"/>
                <a:gd name="connsiteX3" fmla="*/ 6484 w 7251"/>
                <a:gd name="connsiteY3" fmla="*/ 21337 h 41650"/>
                <a:gd name="connsiteX4" fmla="*/ 6484 w 7251"/>
                <a:gd name="connsiteY4" fmla="*/ 21337 h 41650"/>
                <a:gd name="connsiteX5" fmla="*/ 6484 w 7251"/>
                <a:gd name="connsiteY5" fmla="*/ 21337 h 41650"/>
                <a:gd name="connsiteX6" fmla="*/ 7081 w 7251"/>
                <a:gd name="connsiteY6" fmla="*/ 5633 h 41650"/>
                <a:gd name="connsiteX7" fmla="*/ 7252 w 7251"/>
                <a:gd name="connsiteY7" fmla="*/ 0 h 41650"/>
                <a:gd name="connsiteX8" fmla="*/ 6996 w 7251"/>
                <a:gd name="connsiteY8" fmla="*/ 0 h 41650"/>
                <a:gd name="connsiteX9" fmla="*/ 5375 w 7251"/>
                <a:gd name="connsiteY9" fmla="*/ 5377 h 41650"/>
                <a:gd name="connsiteX10" fmla="*/ 768 w 7251"/>
                <a:gd name="connsiteY10" fmla="*/ 20398 h 41650"/>
                <a:gd name="connsiteX11" fmla="*/ 768 w 7251"/>
                <a:gd name="connsiteY11" fmla="*/ 20398 h 41650"/>
                <a:gd name="connsiteX12" fmla="*/ 768 w 7251"/>
                <a:gd name="connsiteY12" fmla="*/ 20398 h 41650"/>
                <a:gd name="connsiteX13" fmla="*/ 768 w 7251"/>
                <a:gd name="connsiteY13" fmla="*/ 20398 h 41650"/>
                <a:gd name="connsiteX14" fmla="*/ 768 w 7251"/>
                <a:gd name="connsiteY14" fmla="*/ 20398 h 41650"/>
                <a:gd name="connsiteX15" fmla="*/ 171 w 7251"/>
                <a:gd name="connsiteY15" fmla="*/ 36103 h 41650"/>
                <a:gd name="connsiteX16" fmla="*/ 0 w 7251"/>
                <a:gd name="connsiteY16" fmla="*/ 41650 h 41650"/>
                <a:gd name="connsiteX17" fmla="*/ 256 w 7251"/>
                <a:gd name="connsiteY17" fmla="*/ 41650 h 41650"/>
                <a:gd name="connsiteX18" fmla="*/ 1877 w 7251"/>
                <a:gd name="connsiteY18" fmla="*/ 36273 h 4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51" h="41650">
                  <a:moveTo>
                    <a:pt x="1877" y="36359"/>
                  </a:moveTo>
                  <a:cubicBezTo>
                    <a:pt x="3498" y="31323"/>
                    <a:pt x="5204" y="26373"/>
                    <a:pt x="6484" y="21337"/>
                  </a:cubicBezTo>
                  <a:lnTo>
                    <a:pt x="6484" y="21337"/>
                  </a:lnTo>
                  <a:cubicBezTo>
                    <a:pt x="6484" y="21337"/>
                    <a:pt x="6484" y="21337"/>
                    <a:pt x="6484" y="21337"/>
                  </a:cubicBezTo>
                  <a:cubicBezTo>
                    <a:pt x="6484" y="21337"/>
                    <a:pt x="6484" y="21337"/>
                    <a:pt x="6484" y="21337"/>
                  </a:cubicBezTo>
                  <a:lnTo>
                    <a:pt x="6484" y="21337"/>
                  </a:lnTo>
                  <a:cubicBezTo>
                    <a:pt x="6911" y="16131"/>
                    <a:pt x="6911" y="10839"/>
                    <a:pt x="7081" y="5633"/>
                  </a:cubicBezTo>
                  <a:lnTo>
                    <a:pt x="7252" y="0"/>
                  </a:lnTo>
                  <a:cubicBezTo>
                    <a:pt x="7252" y="0"/>
                    <a:pt x="6996" y="0"/>
                    <a:pt x="6996" y="0"/>
                  </a:cubicBezTo>
                  <a:lnTo>
                    <a:pt x="5375" y="5377"/>
                  </a:lnTo>
                  <a:cubicBezTo>
                    <a:pt x="3754" y="10413"/>
                    <a:pt x="2048" y="15363"/>
                    <a:pt x="768" y="20398"/>
                  </a:cubicBezTo>
                  <a:cubicBezTo>
                    <a:pt x="768" y="20398"/>
                    <a:pt x="768" y="20398"/>
                    <a:pt x="768" y="20398"/>
                  </a:cubicBezTo>
                  <a:cubicBezTo>
                    <a:pt x="768" y="20398"/>
                    <a:pt x="768" y="20398"/>
                    <a:pt x="768" y="20398"/>
                  </a:cubicBezTo>
                  <a:cubicBezTo>
                    <a:pt x="768" y="20398"/>
                    <a:pt x="768" y="20398"/>
                    <a:pt x="768" y="20398"/>
                  </a:cubicBezTo>
                  <a:cubicBezTo>
                    <a:pt x="768" y="20398"/>
                    <a:pt x="768" y="20398"/>
                    <a:pt x="768" y="20398"/>
                  </a:cubicBezTo>
                  <a:cubicBezTo>
                    <a:pt x="341" y="25605"/>
                    <a:pt x="341" y="30896"/>
                    <a:pt x="171" y="36103"/>
                  </a:cubicBezTo>
                  <a:lnTo>
                    <a:pt x="0" y="41650"/>
                  </a:lnTo>
                  <a:cubicBezTo>
                    <a:pt x="0" y="41650"/>
                    <a:pt x="256" y="41650"/>
                    <a:pt x="256" y="41650"/>
                  </a:cubicBezTo>
                  <a:lnTo>
                    <a:pt x="1877" y="36273"/>
                  </a:lnTo>
                  <a:close/>
                </a:path>
              </a:pathLst>
            </a:custGeom>
            <a:grpFill/>
            <a:ln w="8532" cap="flat">
              <a:noFill/>
              <a:prstDash val="solid"/>
              <a:miter/>
            </a:ln>
          </p:spPr>
          <p:txBody>
            <a:bodyPr rtlCol="0" anchor="ctr"/>
            <a:lstStyle/>
            <a:p>
              <a:endParaRPr lang="en-US"/>
            </a:p>
          </p:txBody>
        </p:sp>
        <p:sp>
          <p:nvSpPr>
            <p:cNvPr id="1820" name="Freeform 1819">
              <a:extLst>
                <a:ext uri="{FF2B5EF4-FFF2-40B4-BE49-F238E27FC236}">
                  <a16:creationId xmlns:a16="http://schemas.microsoft.com/office/drawing/2014/main" id="{64073FC4-5C34-1F44-99BD-1802B4D11490}"/>
                </a:ext>
              </a:extLst>
            </p:cNvPr>
            <p:cNvSpPr/>
            <p:nvPr/>
          </p:nvSpPr>
          <p:spPr>
            <a:xfrm>
              <a:off x="7382720" y="4822854"/>
              <a:ext cx="6569" cy="41137"/>
            </a:xfrm>
            <a:custGeom>
              <a:avLst/>
              <a:gdLst>
                <a:gd name="connsiteX0" fmla="*/ 6570 w 6569"/>
                <a:gd name="connsiteY0" fmla="*/ 41137 h 41137"/>
                <a:gd name="connsiteX1" fmla="*/ 6570 w 6569"/>
                <a:gd name="connsiteY1" fmla="*/ 35590 h 41137"/>
                <a:gd name="connsiteX2" fmla="*/ 6143 w 6569"/>
                <a:gd name="connsiteY2" fmla="*/ 20142 h 41137"/>
                <a:gd name="connsiteX3" fmla="*/ 6143 w 6569"/>
                <a:gd name="connsiteY3" fmla="*/ 20142 h 41137"/>
                <a:gd name="connsiteX4" fmla="*/ 6143 w 6569"/>
                <a:gd name="connsiteY4" fmla="*/ 20142 h 41137"/>
                <a:gd name="connsiteX5" fmla="*/ 6143 w 6569"/>
                <a:gd name="connsiteY5" fmla="*/ 20142 h 41137"/>
                <a:gd name="connsiteX6" fmla="*/ 6143 w 6569"/>
                <a:gd name="connsiteY6" fmla="*/ 20142 h 41137"/>
                <a:gd name="connsiteX7" fmla="*/ 1792 w 6569"/>
                <a:gd name="connsiteY7" fmla="*/ 5292 h 41137"/>
                <a:gd name="connsiteX8" fmla="*/ 256 w 6569"/>
                <a:gd name="connsiteY8" fmla="*/ 0 h 41137"/>
                <a:gd name="connsiteX9" fmla="*/ 0 w 6569"/>
                <a:gd name="connsiteY9" fmla="*/ 0 h 41137"/>
                <a:gd name="connsiteX10" fmla="*/ 0 w 6569"/>
                <a:gd name="connsiteY10" fmla="*/ 5462 h 41137"/>
                <a:gd name="connsiteX11" fmla="*/ 427 w 6569"/>
                <a:gd name="connsiteY11" fmla="*/ 20910 h 41137"/>
                <a:gd name="connsiteX12" fmla="*/ 427 w 6569"/>
                <a:gd name="connsiteY12" fmla="*/ 20910 h 41137"/>
                <a:gd name="connsiteX13" fmla="*/ 427 w 6569"/>
                <a:gd name="connsiteY13" fmla="*/ 20910 h 41137"/>
                <a:gd name="connsiteX14" fmla="*/ 427 w 6569"/>
                <a:gd name="connsiteY14" fmla="*/ 20910 h 41137"/>
                <a:gd name="connsiteX15" fmla="*/ 427 w 6569"/>
                <a:gd name="connsiteY15" fmla="*/ 20910 h 41137"/>
                <a:gd name="connsiteX16" fmla="*/ 4778 w 6569"/>
                <a:gd name="connsiteY16" fmla="*/ 35761 h 41137"/>
                <a:gd name="connsiteX17" fmla="*/ 6314 w 6569"/>
                <a:gd name="connsiteY17" fmla="*/ 41053 h 41137"/>
                <a:gd name="connsiteX18" fmla="*/ 6570 w 6569"/>
                <a:gd name="connsiteY18" fmla="*/ 41053 h 4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69" h="41137">
                  <a:moveTo>
                    <a:pt x="6570" y="41137"/>
                  </a:moveTo>
                  <a:lnTo>
                    <a:pt x="6570" y="35590"/>
                  </a:lnTo>
                  <a:cubicBezTo>
                    <a:pt x="6399" y="30469"/>
                    <a:pt x="6484" y="25263"/>
                    <a:pt x="6143" y="20142"/>
                  </a:cubicBezTo>
                  <a:lnTo>
                    <a:pt x="6143" y="20142"/>
                  </a:lnTo>
                  <a:cubicBezTo>
                    <a:pt x="6143" y="20142"/>
                    <a:pt x="6143" y="20142"/>
                    <a:pt x="6143" y="20142"/>
                  </a:cubicBezTo>
                  <a:cubicBezTo>
                    <a:pt x="6143" y="20142"/>
                    <a:pt x="6143" y="20142"/>
                    <a:pt x="6143" y="20142"/>
                  </a:cubicBezTo>
                  <a:lnTo>
                    <a:pt x="6143" y="20142"/>
                  </a:lnTo>
                  <a:cubicBezTo>
                    <a:pt x="4949" y="15192"/>
                    <a:pt x="3327" y="10241"/>
                    <a:pt x="1792" y="5292"/>
                  </a:cubicBezTo>
                  <a:lnTo>
                    <a:pt x="256" y="0"/>
                  </a:lnTo>
                  <a:cubicBezTo>
                    <a:pt x="256" y="0"/>
                    <a:pt x="0" y="0"/>
                    <a:pt x="0" y="0"/>
                  </a:cubicBezTo>
                  <a:lnTo>
                    <a:pt x="0" y="5462"/>
                  </a:lnTo>
                  <a:cubicBezTo>
                    <a:pt x="171" y="10583"/>
                    <a:pt x="85" y="15789"/>
                    <a:pt x="427" y="20910"/>
                  </a:cubicBezTo>
                  <a:cubicBezTo>
                    <a:pt x="427" y="20910"/>
                    <a:pt x="427" y="20910"/>
                    <a:pt x="427" y="20910"/>
                  </a:cubicBezTo>
                  <a:cubicBezTo>
                    <a:pt x="427" y="20910"/>
                    <a:pt x="427" y="20910"/>
                    <a:pt x="427" y="20910"/>
                  </a:cubicBezTo>
                  <a:cubicBezTo>
                    <a:pt x="427" y="20910"/>
                    <a:pt x="427" y="20910"/>
                    <a:pt x="427" y="20910"/>
                  </a:cubicBezTo>
                  <a:cubicBezTo>
                    <a:pt x="427" y="20910"/>
                    <a:pt x="427" y="20910"/>
                    <a:pt x="427" y="20910"/>
                  </a:cubicBezTo>
                  <a:cubicBezTo>
                    <a:pt x="1621" y="25860"/>
                    <a:pt x="3242" y="30811"/>
                    <a:pt x="4778" y="35761"/>
                  </a:cubicBezTo>
                  <a:lnTo>
                    <a:pt x="6314" y="41053"/>
                  </a:lnTo>
                  <a:cubicBezTo>
                    <a:pt x="6314" y="41053"/>
                    <a:pt x="6570" y="41053"/>
                    <a:pt x="6570" y="41053"/>
                  </a:cubicBezTo>
                  <a:close/>
                </a:path>
              </a:pathLst>
            </a:custGeom>
            <a:grpFill/>
            <a:ln w="8532" cap="flat">
              <a:noFill/>
              <a:prstDash val="solid"/>
              <a:miter/>
            </a:ln>
          </p:spPr>
          <p:txBody>
            <a:bodyPr rtlCol="0" anchor="ctr"/>
            <a:lstStyle/>
            <a:p>
              <a:endParaRPr lang="en-US"/>
            </a:p>
          </p:txBody>
        </p:sp>
      </p:grpSp>
      <p:grpSp>
        <p:nvGrpSpPr>
          <p:cNvPr id="1821" name="Graphic 3">
            <a:extLst>
              <a:ext uri="{FF2B5EF4-FFF2-40B4-BE49-F238E27FC236}">
                <a16:creationId xmlns:a16="http://schemas.microsoft.com/office/drawing/2014/main" id="{0909F785-C0D1-B513-2042-3EF4FE4F2F0A}"/>
              </a:ext>
            </a:extLst>
          </p:cNvPr>
          <p:cNvGrpSpPr/>
          <p:nvPr/>
        </p:nvGrpSpPr>
        <p:grpSpPr>
          <a:xfrm>
            <a:off x="8403224" y="1361207"/>
            <a:ext cx="2337093" cy="2642252"/>
            <a:chOff x="6799082" y="1455586"/>
            <a:chExt cx="1485127" cy="1679043"/>
          </a:xfrm>
          <a:solidFill>
            <a:schemeClr val="accent1">
              <a:lumMod val="60000"/>
              <a:lumOff val="40000"/>
            </a:schemeClr>
          </a:solidFill>
        </p:grpSpPr>
        <p:sp>
          <p:nvSpPr>
            <p:cNvPr id="1822" name="Freeform 1821">
              <a:extLst>
                <a:ext uri="{FF2B5EF4-FFF2-40B4-BE49-F238E27FC236}">
                  <a16:creationId xmlns:a16="http://schemas.microsoft.com/office/drawing/2014/main" id="{830014D9-73F5-A1FD-9DA7-05883B7BAD12}"/>
                </a:ext>
              </a:extLst>
            </p:cNvPr>
            <p:cNvSpPr/>
            <p:nvPr/>
          </p:nvSpPr>
          <p:spPr>
            <a:xfrm>
              <a:off x="6799082" y="1455586"/>
              <a:ext cx="1485127" cy="1679043"/>
            </a:xfrm>
            <a:custGeom>
              <a:avLst/>
              <a:gdLst>
                <a:gd name="connsiteX0" fmla="*/ 1478787 w 1485127"/>
                <a:gd name="connsiteY0" fmla="*/ 1299531 h 1679043"/>
                <a:gd name="connsiteX1" fmla="*/ 1484417 w 1485127"/>
                <a:gd name="connsiteY1" fmla="*/ 1277852 h 1679043"/>
                <a:gd name="connsiteX2" fmla="*/ 1471620 w 1485127"/>
                <a:gd name="connsiteY2" fmla="*/ 1242774 h 1679043"/>
                <a:gd name="connsiteX3" fmla="*/ 1456434 w 1485127"/>
                <a:gd name="connsiteY3" fmla="*/ 1231338 h 1679043"/>
                <a:gd name="connsiteX4" fmla="*/ 1457713 w 1485127"/>
                <a:gd name="connsiteY4" fmla="*/ 1225619 h 1679043"/>
                <a:gd name="connsiteX5" fmla="*/ 1463259 w 1485127"/>
                <a:gd name="connsiteY5" fmla="*/ 1192162 h 1679043"/>
                <a:gd name="connsiteX6" fmla="*/ 1478445 w 1485127"/>
                <a:gd name="connsiteY6" fmla="*/ 1075064 h 1679043"/>
                <a:gd name="connsiteX7" fmla="*/ 1483479 w 1485127"/>
                <a:gd name="connsiteY7" fmla="*/ 983315 h 1679043"/>
                <a:gd name="connsiteX8" fmla="*/ 1456092 w 1485127"/>
                <a:gd name="connsiteY8" fmla="*/ 912988 h 1679043"/>
                <a:gd name="connsiteX9" fmla="*/ 1371457 w 1485127"/>
                <a:gd name="connsiteY9" fmla="*/ 847099 h 1679043"/>
                <a:gd name="connsiteX10" fmla="*/ 1371457 w 1485127"/>
                <a:gd name="connsiteY10" fmla="*/ 845904 h 1679043"/>
                <a:gd name="connsiteX11" fmla="*/ 1378283 w 1485127"/>
                <a:gd name="connsiteY11" fmla="*/ 817056 h 1679043"/>
                <a:gd name="connsiteX12" fmla="*/ 1395858 w 1485127"/>
                <a:gd name="connsiteY12" fmla="*/ 649090 h 1679043"/>
                <a:gd name="connsiteX13" fmla="*/ 1364035 w 1485127"/>
                <a:gd name="connsiteY13" fmla="*/ 516715 h 1679043"/>
                <a:gd name="connsiteX14" fmla="*/ 1347312 w 1485127"/>
                <a:gd name="connsiteY14" fmla="*/ 483258 h 1679043"/>
                <a:gd name="connsiteX15" fmla="*/ 1352346 w 1485127"/>
                <a:gd name="connsiteY15" fmla="*/ 465420 h 1679043"/>
                <a:gd name="connsiteX16" fmla="*/ 1356698 w 1485127"/>
                <a:gd name="connsiteY16" fmla="*/ 445961 h 1679043"/>
                <a:gd name="connsiteX17" fmla="*/ 1347654 w 1485127"/>
                <a:gd name="connsiteY17" fmla="*/ 413272 h 1679043"/>
                <a:gd name="connsiteX18" fmla="*/ 1318390 w 1485127"/>
                <a:gd name="connsiteY18" fmla="*/ 369489 h 1679043"/>
                <a:gd name="connsiteX19" fmla="*/ 1297658 w 1485127"/>
                <a:gd name="connsiteY19" fmla="*/ 348493 h 1679043"/>
                <a:gd name="connsiteX20" fmla="*/ 1264725 w 1485127"/>
                <a:gd name="connsiteY20" fmla="*/ 319048 h 1679043"/>
                <a:gd name="connsiteX21" fmla="*/ 1245017 w 1485127"/>
                <a:gd name="connsiteY21" fmla="*/ 301210 h 1679043"/>
                <a:gd name="connsiteX22" fmla="*/ 1236827 w 1485127"/>
                <a:gd name="connsiteY22" fmla="*/ 293187 h 1679043"/>
                <a:gd name="connsiteX23" fmla="*/ 1239472 w 1485127"/>
                <a:gd name="connsiteY23" fmla="*/ 281068 h 1679043"/>
                <a:gd name="connsiteX24" fmla="*/ 1232817 w 1485127"/>
                <a:gd name="connsiteY24" fmla="*/ 264766 h 1679043"/>
                <a:gd name="connsiteX25" fmla="*/ 1213962 w 1485127"/>
                <a:gd name="connsiteY25" fmla="*/ 251623 h 1679043"/>
                <a:gd name="connsiteX26" fmla="*/ 1199116 w 1485127"/>
                <a:gd name="connsiteY26" fmla="*/ 241125 h 1679043"/>
                <a:gd name="connsiteX27" fmla="*/ 1158505 w 1485127"/>
                <a:gd name="connsiteY27" fmla="*/ 213898 h 1679043"/>
                <a:gd name="connsiteX28" fmla="*/ 1152789 w 1485127"/>
                <a:gd name="connsiteY28" fmla="*/ 211167 h 1679043"/>
                <a:gd name="connsiteX29" fmla="*/ 1157141 w 1485127"/>
                <a:gd name="connsiteY29" fmla="*/ 203998 h 1679043"/>
                <a:gd name="connsiteX30" fmla="*/ 1156970 w 1485127"/>
                <a:gd name="connsiteY30" fmla="*/ 203913 h 1679043"/>
                <a:gd name="connsiteX31" fmla="*/ 1152192 w 1485127"/>
                <a:gd name="connsiteY31" fmla="*/ 211082 h 1679043"/>
                <a:gd name="connsiteX32" fmla="*/ 1142636 w 1485127"/>
                <a:gd name="connsiteY32" fmla="*/ 212704 h 1679043"/>
                <a:gd name="connsiteX33" fmla="*/ 1139651 w 1485127"/>
                <a:gd name="connsiteY33" fmla="*/ 214496 h 1679043"/>
                <a:gd name="connsiteX34" fmla="*/ 1111666 w 1485127"/>
                <a:gd name="connsiteY34" fmla="*/ 195975 h 1679043"/>
                <a:gd name="connsiteX35" fmla="*/ 1126938 w 1485127"/>
                <a:gd name="connsiteY35" fmla="*/ 163714 h 1679043"/>
                <a:gd name="connsiteX36" fmla="*/ 1139394 w 1485127"/>
                <a:gd name="connsiteY36" fmla="*/ 121551 h 1679043"/>
                <a:gd name="connsiteX37" fmla="*/ 1117809 w 1485127"/>
                <a:gd name="connsiteY37" fmla="*/ 65307 h 1679043"/>
                <a:gd name="connsiteX38" fmla="*/ 1060902 w 1485127"/>
                <a:gd name="connsiteY38" fmla="*/ 29119 h 1679043"/>
                <a:gd name="connsiteX39" fmla="*/ 1015258 w 1485127"/>
                <a:gd name="connsiteY39" fmla="*/ 15293 h 1679043"/>
                <a:gd name="connsiteX40" fmla="*/ 993331 w 1485127"/>
                <a:gd name="connsiteY40" fmla="*/ 11111 h 1679043"/>
                <a:gd name="connsiteX41" fmla="*/ 964068 w 1485127"/>
                <a:gd name="connsiteY41" fmla="*/ 3685 h 1679043"/>
                <a:gd name="connsiteX42" fmla="*/ 864588 w 1485127"/>
                <a:gd name="connsiteY42" fmla="*/ 8379 h 1679043"/>
                <a:gd name="connsiteX43" fmla="*/ 851278 w 1485127"/>
                <a:gd name="connsiteY43" fmla="*/ 14012 h 1679043"/>
                <a:gd name="connsiteX44" fmla="*/ 814336 w 1485127"/>
                <a:gd name="connsiteY44" fmla="*/ 73244 h 1679043"/>
                <a:gd name="connsiteX45" fmla="*/ 814506 w 1485127"/>
                <a:gd name="connsiteY45" fmla="*/ 130257 h 1679043"/>
                <a:gd name="connsiteX46" fmla="*/ 780209 w 1485127"/>
                <a:gd name="connsiteY46" fmla="*/ 135549 h 1679043"/>
                <a:gd name="connsiteX47" fmla="*/ 779526 w 1485127"/>
                <a:gd name="connsiteY47" fmla="*/ 134610 h 1679043"/>
                <a:gd name="connsiteX48" fmla="*/ 762036 w 1485127"/>
                <a:gd name="connsiteY48" fmla="*/ 127611 h 1679043"/>
                <a:gd name="connsiteX49" fmla="*/ 753760 w 1485127"/>
                <a:gd name="connsiteY49" fmla="*/ 129403 h 1679043"/>
                <a:gd name="connsiteX50" fmla="*/ 700011 w 1485127"/>
                <a:gd name="connsiteY50" fmla="*/ 137682 h 1679043"/>
                <a:gd name="connsiteX51" fmla="*/ 673818 w 1485127"/>
                <a:gd name="connsiteY51" fmla="*/ 142462 h 1679043"/>
                <a:gd name="connsiteX52" fmla="*/ 661789 w 1485127"/>
                <a:gd name="connsiteY52" fmla="*/ 153984 h 1679043"/>
                <a:gd name="connsiteX53" fmla="*/ 658973 w 1485127"/>
                <a:gd name="connsiteY53" fmla="*/ 166786 h 1679043"/>
                <a:gd name="connsiteX54" fmla="*/ 648053 w 1485127"/>
                <a:gd name="connsiteY54" fmla="*/ 170542 h 1679043"/>
                <a:gd name="connsiteX55" fmla="*/ 623822 w 1485127"/>
                <a:gd name="connsiteY55" fmla="*/ 178223 h 1679043"/>
                <a:gd name="connsiteX56" fmla="*/ 581078 w 1485127"/>
                <a:gd name="connsiteY56" fmla="*/ 191452 h 1679043"/>
                <a:gd name="connsiteX57" fmla="*/ 552753 w 1485127"/>
                <a:gd name="connsiteY57" fmla="*/ 201864 h 1679043"/>
                <a:gd name="connsiteX58" fmla="*/ 525964 w 1485127"/>
                <a:gd name="connsiteY58" fmla="*/ 217227 h 1679043"/>
                <a:gd name="connsiteX59" fmla="*/ 499003 w 1485127"/>
                <a:gd name="connsiteY59" fmla="*/ 236772 h 1679043"/>
                <a:gd name="connsiteX60" fmla="*/ 484243 w 1485127"/>
                <a:gd name="connsiteY60" fmla="*/ 261864 h 1679043"/>
                <a:gd name="connsiteX61" fmla="*/ 481769 w 1485127"/>
                <a:gd name="connsiteY61" fmla="*/ 276203 h 1679043"/>
                <a:gd name="connsiteX62" fmla="*/ 479124 w 1485127"/>
                <a:gd name="connsiteY62" fmla="*/ 292334 h 1679043"/>
                <a:gd name="connsiteX63" fmla="*/ 435527 w 1485127"/>
                <a:gd name="connsiteY63" fmla="*/ 329631 h 1679043"/>
                <a:gd name="connsiteX64" fmla="*/ 326150 w 1485127"/>
                <a:gd name="connsiteY64" fmla="*/ 520299 h 1679043"/>
                <a:gd name="connsiteX65" fmla="*/ 306613 w 1485127"/>
                <a:gd name="connsiteY65" fmla="*/ 607184 h 1679043"/>
                <a:gd name="connsiteX66" fmla="*/ 305163 w 1485127"/>
                <a:gd name="connsiteY66" fmla="*/ 613841 h 1679043"/>
                <a:gd name="connsiteX67" fmla="*/ 289976 w 1485127"/>
                <a:gd name="connsiteY67" fmla="*/ 614097 h 1679043"/>
                <a:gd name="connsiteX68" fmla="*/ 207474 w 1485127"/>
                <a:gd name="connsiteY68" fmla="*/ 634752 h 1679043"/>
                <a:gd name="connsiteX69" fmla="*/ 152189 w 1485127"/>
                <a:gd name="connsiteY69" fmla="*/ 679986 h 1679043"/>
                <a:gd name="connsiteX70" fmla="*/ 121219 w 1485127"/>
                <a:gd name="connsiteY70" fmla="*/ 746900 h 1679043"/>
                <a:gd name="connsiteX71" fmla="*/ 89907 w 1485127"/>
                <a:gd name="connsiteY71" fmla="*/ 850086 h 1679043"/>
                <a:gd name="connsiteX72" fmla="*/ 73441 w 1485127"/>
                <a:gd name="connsiteY72" fmla="*/ 900100 h 1679043"/>
                <a:gd name="connsiteX73" fmla="*/ 67554 w 1485127"/>
                <a:gd name="connsiteY73" fmla="*/ 926558 h 1679043"/>
                <a:gd name="connsiteX74" fmla="*/ 45798 w 1485127"/>
                <a:gd name="connsiteY74" fmla="*/ 931594 h 1679043"/>
                <a:gd name="connsiteX75" fmla="*/ 24383 w 1485127"/>
                <a:gd name="connsiteY75" fmla="*/ 950626 h 1679043"/>
                <a:gd name="connsiteX76" fmla="*/ 19265 w 1485127"/>
                <a:gd name="connsiteY76" fmla="*/ 969232 h 1679043"/>
                <a:gd name="connsiteX77" fmla="*/ 14316 w 1485127"/>
                <a:gd name="connsiteY77" fmla="*/ 995349 h 1679043"/>
                <a:gd name="connsiteX78" fmla="*/ 2628 w 1485127"/>
                <a:gd name="connsiteY78" fmla="*/ 1072504 h 1679043"/>
                <a:gd name="connsiteX79" fmla="*/ 665 w 1485127"/>
                <a:gd name="connsiteY79" fmla="*/ 1154780 h 1679043"/>
                <a:gd name="connsiteX80" fmla="*/ 10221 w 1485127"/>
                <a:gd name="connsiteY80" fmla="*/ 1236458 h 1679043"/>
                <a:gd name="connsiteX81" fmla="*/ 37693 w 1485127"/>
                <a:gd name="connsiteY81" fmla="*/ 1320270 h 1679043"/>
                <a:gd name="connsiteX82" fmla="*/ 123949 w 1485127"/>
                <a:gd name="connsiteY82" fmla="*/ 1419701 h 1679043"/>
                <a:gd name="connsiteX83" fmla="*/ 135210 w 1485127"/>
                <a:gd name="connsiteY83" fmla="*/ 1427895 h 1679043"/>
                <a:gd name="connsiteX84" fmla="*/ 214726 w 1485127"/>
                <a:gd name="connsiteY84" fmla="*/ 1473556 h 1679043"/>
                <a:gd name="connsiteX85" fmla="*/ 268391 w 1485127"/>
                <a:gd name="connsiteY85" fmla="*/ 1489858 h 1679043"/>
                <a:gd name="connsiteX86" fmla="*/ 281444 w 1485127"/>
                <a:gd name="connsiteY86" fmla="*/ 1492674 h 1679043"/>
                <a:gd name="connsiteX87" fmla="*/ 290402 w 1485127"/>
                <a:gd name="connsiteY87" fmla="*/ 1502404 h 1679043"/>
                <a:gd name="connsiteX88" fmla="*/ 360960 w 1485127"/>
                <a:gd name="connsiteY88" fmla="*/ 1554381 h 1679043"/>
                <a:gd name="connsiteX89" fmla="*/ 362581 w 1485127"/>
                <a:gd name="connsiteY89" fmla="*/ 1555149 h 1679043"/>
                <a:gd name="connsiteX90" fmla="*/ 435186 w 1485127"/>
                <a:gd name="connsiteY90" fmla="*/ 1586984 h 1679043"/>
                <a:gd name="connsiteX91" fmla="*/ 477588 w 1485127"/>
                <a:gd name="connsiteY91" fmla="*/ 1604822 h 1679043"/>
                <a:gd name="connsiteX92" fmla="*/ 593194 w 1485127"/>
                <a:gd name="connsiteY92" fmla="*/ 1642717 h 1679043"/>
                <a:gd name="connsiteX93" fmla="*/ 647711 w 1485127"/>
                <a:gd name="connsiteY93" fmla="*/ 1656373 h 1679043"/>
                <a:gd name="connsiteX94" fmla="*/ 729189 w 1485127"/>
                <a:gd name="connsiteY94" fmla="*/ 1667724 h 1679043"/>
                <a:gd name="connsiteX95" fmla="*/ 782683 w 1485127"/>
                <a:gd name="connsiteY95" fmla="*/ 1673954 h 1679043"/>
                <a:gd name="connsiteX96" fmla="*/ 893340 w 1485127"/>
                <a:gd name="connsiteY96" fmla="*/ 1678734 h 1679043"/>
                <a:gd name="connsiteX97" fmla="*/ 942738 w 1485127"/>
                <a:gd name="connsiteY97" fmla="*/ 1676344 h 1679043"/>
                <a:gd name="connsiteX98" fmla="*/ 1025154 w 1485127"/>
                <a:gd name="connsiteY98" fmla="*/ 1655605 h 1679043"/>
                <a:gd name="connsiteX99" fmla="*/ 1029420 w 1485127"/>
                <a:gd name="connsiteY99" fmla="*/ 1656714 h 1679043"/>
                <a:gd name="connsiteX100" fmla="*/ 1065424 w 1485127"/>
                <a:gd name="connsiteY100" fmla="*/ 1664737 h 1679043"/>
                <a:gd name="connsiteX101" fmla="*/ 1127706 w 1485127"/>
                <a:gd name="connsiteY101" fmla="*/ 1666017 h 1679043"/>
                <a:gd name="connsiteX102" fmla="*/ 1227356 w 1485127"/>
                <a:gd name="connsiteY102" fmla="*/ 1649801 h 1679043"/>
                <a:gd name="connsiteX103" fmla="*/ 1230855 w 1485127"/>
                <a:gd name="connsiteY103" fmla="*/ 1648777 h 1679043"/>
                <a:gd name="connsiteX104" fmla="*/ 1319243 w 1485127"/>
                <a:gd name="connsiteY104" fmla="*/ 1600640 h 1679043"/>
                <a:gd name="connsiteX105" fmla="*/ 1374785 w 1485127"/>
                <a:gd name="connsiteY105" fmla="*/ 1540896 h 1679043"/>
                <a:gd name="connsiteX106" fmla="*/ 1397905 w 1485127"/>
                <a:gd name="connsiteY106" fmla="*/ 1508293 h 1679043"/>
                <a:gd name="connsiteX107" fmla="*/ 1450973 w 1485127"/>
                <a:gd name="connsiteY107" fmla="*/ 1398279 h 1679043"/>
                <a:gd name="connsiteX108" fmla="*/ 1471449 w 1485127"/>
                <a:gd name="connsiteY108" fmla="*/ 1334353 h 1679043"/>
                <a:gd name="connsiteX109" fmla="*/ 1478787 w 1485127"/>
                <a:gd name="connsiteY109" fmla="*/ 1299958 h 1679043"/>
                <a:gd name="connsiteX110" fmla="*/ 1367703 w 1485127"/>
                <a:gd name="connsiteY110" fmla="*/ 866473 h 1679043"/>
                <a:gd name="connsiteX111" fmla="*/ 1390825 w 1485127"/>
                <a:gd name="connsiteY111" fmla="*/ 880982 h 1679043"/>
                <a:gd name="connsiteX112" fmla="*/ 1437749 w 1485127"/>
                <a:gd name="connsiteY112" fmla="*/ 921779 h 1679043"/>
                <a:gd name="connsiteX113" fmla="*/ 1463088 w 1485127"/>
                <a:gd name="connsiteY113" fmla="*/ 981181 h 1679043"/>
                <a:gd name="connsiteX114" fmla="*/ 1459249 w 1485127"/>
                <a:gd name="connsiteY114" fmla="*/ 1087525 h 1679043"/>
                <a:gd name="connsiteX115" fmla="*/ 1448072 w 1485127"/>
                <a:gd name="connsiteY115" fmla="*/ 1210513 h 1679043"/>
                <a:gd name="connsiteX116" fmla="*/ 1447902 w 1485127"/>
                <a:gd name="connsiteY116" fmla="*/ 1226643 h 1679043"/>
                <a:gd name="connsiteX117" fmla="*/ 1387326 w 1485127"/>
                <a:gd name="connsiteY117" fmla="*/ 1203087 h 1679043"/>
                <a:gd name="connsiteX118" fmla="*/ 1395688 w 1485127"/>
                <a:gd name="connsiteY118" fmla="*/ 1190968 h 1679043"/>
                <a:gd name="connsiteX119" fmla="*/ 1395688 w 1485127"/>
                <a:gd name="connsiteY119" fmla="*/ 1190968 h 1679043"/>
                <a:gd name="connsiteX120" fmla="*/ 1395688 w 1485127"/>
                <a:gd name="connsiteY120" fmla="*/ 1190968 h 1679043"/>
                <a:gd name="connsiteX121" fmla="*/ 1395688 w 1485127"/>
                <a:gd name="connsiteY121" fmla="*/ 1190968 h 1679043"/>
                <a:gd name="connsiteX122" fmla="*/ 1395688 w 1485127"/>
                <a:gd name="connsiteY122" fmla="*/ 1190968 h 1679043"/>
                <a:gd name="connsiteX123" fmla="*/ 1406864 w 1485127"/>
                <a:gd name="connsiteY123" fmla="*/ 1168606 h 1679043"/>
                <a:gd name="connsiteX124" fmla="*/ 1410874 w 1485127"/>
                <a:gd name="connsiteY124" fmla="*/ 1160584 h 1679043"/>
                <a:gd name="connsiteX125" fmla="*/ 1410703 w 1485127"/>
                <a:gd name="connsiteY125" fmla="*/ 1160498 h 1679043"/>
                <a:gd name="connsiteX126" fmla="*/ 1405584 w 1485127"/>
                <a:gd name="connsiteY126" fmla="*/ 1167753 h 1679043"/>
                <a:gd name="connsiteX127" fmla="*/ 1391166 w 1485127"/>
                <a:gd name="connsiteY127" fmla="*/ 1188236 h 1679043"/>
                <a:gd name="connsiteX128" fmla="*/ 1391166 w 1485127"/>
                <a:gd name="connsiteY128" fmla="*/ 1188236 h 1679043"/>
                <a:gd name="connsiteX129" fmla="*/ 1391166 w 1485127"/>
                <a:gd name="connsiteY129" fmla="*/ 1188236 h 1679043"/>
                <a:gd name="connsiteX130" fmla="*/ 1391166 w 1485127"/>
                <a:gd name="connsiteY130" fmla="*/ 1188236 h 1679043"/>
                <a:gd name="connsiteX131" fmla="*/ 1391166 w 1485127"/>
                <a:gd name="connsiteY131" fmla="*/ 1188236 h 1679043"/>
                <a:gd name="connsiteX132" fmla="*/ 1384255 w 1485127"/>
                <a:gd name="connsiteY132" fmla="*/ 1201807 h 1679043"/>
                <a:gd name="connsiteX133" fmla="*/ 1365315 w 1485127"/>
                <a:gd name="connsiteY133" fmla="*/ 1194467 h 1679043"/>
                <a:gd name="connsiteX134" fmla="*/ 1369751 w 1485127"/>
                <a:gd name="connsiteY134" fmla="*/ 1185761 h 1679043"/>
                <a:gd name="connsiteX135" fmla="*/ 1383828 w 1485127"/>
                <a:gd name="connsiteY135" fmla="*/ 1156914 h 1679043"/>
                <a:gd name="connsiteX136" fmla="*/ 1383828 w 1485127"/>
                <a:gd name="connsiteY136" fmla="*/ 1156914 h 1679043"/>
                <a:gd name="connsiteX137" fmla="*/ 1383828 w 1485127"/>
                <a:gd name="connsiteY137" fmla="*/ 1156914 h 1679043"/>
                <a:gd name="connsiteX138" fmla="*/ 1383828 w 1485127"/>
                <a:gd name="connsiteY138" fmla="*/ 1156914 h 1679043"/>
                <a:gd name="connsiteX139" fmla="*/ 1383828 w 1485127"/>
                <a:gd name="connsiteY139" fmla="*/ 1156914 h 1679043"/>
                <a:gd name="connsiteX140" fmla="*/ 1393555 w 1485127"/>
                <a:gd name="connsiteY140" fmla="*/ 1126273 h 1679043"/>
                <a:gd name="connsiteX141" fmla="*/ 1396796 w 1485127"/>
                <a:gd name="connsiteY141" fmla="*/ 1115264 h 1679043"/>
                <a:gd name="connsiteX142" fmla="*/ 1396541 w 1485127"/>
                <a:gd name="connsiteY142" fmla="*/ 1115264 h 1679043"/>
                <a:gd name="connsiteX143" fmla="*/ 1392019 w 1485127"/>
                <a:gd name="connsiteY143" fmla="*/ 1125761 h 1679043"/>
                <a:gd name="connsiteX144" fmla="*/ 1378795 w 1485127"/>
                <a:gd name="connsiteY144" fmla="*/ 1154951 h 1679043"/>
                <a:gd name="connsiteX145" fmla="*/ 1378795 w 1485127"/>
                <a:gd name="connsiteY145" fmla="*/ 1154951 h 1679043"/>
                <a:gd name="connsiteX146" fmla="*/ 1378795 w 1485127"/>
                <a:gd name="connsiteY146" fmla="*/ 1154951 h 1679043"/>
                <a:gd name="connsiteX147" fmla="*/ 1378795 w 1485127"/>
                <a:gd name="connsiteY147" fmla="*/ 1154951 h 1679043"/>
                <a:gd name="connsiteX148" fmla="*/ 1378795 w 1485127"/>
                <a:gd name="connsiteY148" fmla="*/ 1154951 h 1679043"/>
                <a:gd name="connsiteX149" fmla="*/ 1368215 w 1485127"/>
                <a:gd name="connsiteY149" fmla="*/ 1185164 h 1679043"/>
                <a:gd name="connsiteX150" fmla="*/ 1364802 w 1485127"/>
                <a:gd name="connsiteY150" fmla="*/ 1194296 h 1679043"/>
                <a:gd name="connsiteX151" fmla="*/ 1344497 w 1485127"/>
                <a:gd name="connsiteY151" fmla="*/ 1186615 h 1679043"/>
                <a:gd name="connsiteX152" fmla="*/ 1355759 w 1485127"/>
                <a:gd name="connsiteY152" fmla="*/ 1175776 h 1679043"/>
                <a:gd name="connsiteX153" fmla="*/ 1355588 w 1485127"/>
                <a:gd name="connsiteY153" fmla="*/ 1175605 h 1679043"/>
                <a:gd name="connsiteX154" fmla="*/ 1343388 w 1485127"/>
                <a:gd name="connsiteY154" fmla="*/ 1186188 h 1679043"/>
                <a:gd name="connsiteX155" fmla="*/ 1326495 w 1485127"/>
                <a:gd name="connsiteY155" fmla="*/ 1179958 h 1679043"/>
                <a:gd name="connsiteX156" fmla="*/ 1339293 w 1485127"/>
                <a:gd name="connsiteY156" fmla="*/ 1168692 h 1679043"/>
                <a:gd name="connsiteX157" fmla="*/ 1339122 w 1485127"/>
                <a:gd name="connsiteY157" fmla="*/ 1168521 h 1679043"/>
                <a:gd name="connsiteX158" fmla="*/ 1324874 w 1485127"/>
                <a:gd name="connsiteY158" fmla="*/ 1179360 h 1679043"/>
                <a:gd name="connsiteX159" fmla="*/ 1320438 w 1485127"/>
                <a:gd name="connsiteY159" fmla="*/ 1177738 h 1679043"/>
                <a:gd name="connsiteX160" fmla="*/ 1323083 w 1485127"/>
                <a:gd name="connsiteY160" fmla="*/ 1174069 h 1679043"/>
                <a:gd name="connsiteX161" fmla="*/ 1335198 w 1485127"/>
                <a:gd name="connsiteY161" fmla="*/ 1156999 h 1679043"/>
                <a:gd name="connsiteX162" fmla="*/ 1335027 w 1485127"/>
                <a:gd name="connsiteY162" fmla="*/ 1156828 h 1679043"/>
                <a:gd name="connsiteX163" fmla="*/ 1321888 w 1485127"/>
                <a:gd name="connsiteY163" fmla="*/ 1172959 h 1679043"/>
                <a:gd name="connsiteX164" fmla="*/ 1318561 w 1485127"/>
                <a:gd name="connsiteY164" fmla="*/ 1177056 h 1679043"/>
                <a:gd name="connsiteX165" fmla="*/ 1308664 w 1485127"/>
                <a:gd name="connsiteY165" fmla="*/ 1173556 h 1679043"/>
                <a:gd name="connsiteX166" fmla="*/ 1344753 w 1485127"/>
                <a:gd name="connsiteY166" fmla="*/ 1127298 h 1679043"/>
                <a:gd name="connsiteX167" fmla="*/ 1360025 w 1485127"/>
                <a:gd name="connsiteY167" fmla="*/ 1107241 h 1679043"/>
                <a:gd name="connsiteX168" fmla="*/ 1359854 w 1485127"/>
                <a:gd name="connsiteY168" fmla="*/ 1107070 h 1679043"/>
                <a:gd name="connsiteX169" fmla="*/ 1343644 w 1485127"/>
                <a:gd name="connsiteY169" fmla="*/ 1126188 h 1679043"/>
                <a:gd name="connsiteX170" fmla="*/ 1303715 w 1485127"/>
                <a:gd name="connsiteY170" fmla="*/ 1171850 h 1679043"/>
                <a:gd name="connsiteX171" fmla="*/ 1297829 w 1485127"/>
                <a:gd name="connsiteY171" fmla="*/ 1169887 h 1679043"/>
                <a:gd name="connsiteX172" fmla="*/ 1297829 w 1485127"/>
                <a:gd name="connsiteY172" fmla="*/ 1168436 h 1679043"/>
                <a:gd name="connsiteX173" fmla="*/ 1297829 w 1485127"/>
                <a:gd name="connsiteY173" fmla="*/ 1168436 h 1679043"/>
                <a:gd name="connsiteX174" fmla="*/ 1297829 w 1485127"/>
                <a:gd name="connsiteY174" fmla="*/ 1168265 h 1679043"/>
                <a:gd name="connsiteX175" fmla="*/ 1297829 w 1485127"/>
                <a:gd name="connsiteY175" fmla="*/ 1168094 h 1679043"/>
                <a:gd name="connsiteX176" fmla="*/ 1297829 w 1485127"/>
                <a:gd name="connsiteY176" fmla="*/ 1168094 h 1679043"/>
                <a:gd name="connsiteX177" fmla="*/ 1297829 w 1485127"/>
                <a:gd name="connsiteY177" fmla="*/ 1164766 h 1679043"/>
                <a:gd name="connsiteX178" fmla="*/ 1324874 w 1485127"/>
                <a:gd name="connsiteY178" fmla="*/ 1130797 h 1679043"/>
                <a:gd name="connsiteX179" fmla="*/ 1324874 w 1485127"/>
                <a:gd name="connsiteY179" fmla="*/ 1130797 h 1679043"/>
                <a:gd name="connsiteX180" fmla="*/ 1324874 w 1485127"/>
                <a:gd name="connsiteY180" fmla="*/ 1130797 h 1679043"/>
                <a:gd name="connsiteX181" fmla="*/ 1324874 w 1485127"/>
                <a:gd name="connsiteY181" fmla="*/ 1130797 h 1679043"/>
                <a:gd name="connsiteX182" fmla="*/ 1324874 w 1485127"/>
                <a:gd name="connsiteY182" fmla="*/ 1130797 h 1679043"/>
                <a:gd name="connsiteX183" fmla="*/ 1380416 w 1485127"/>
                <a:gd name="connsiteY183" fmla="*/ 1052874 h 1679043"/>
                <a:gd name="connsiteX184" fmla="*/ 1399868 w 1485127"/>
                <a:gd name="connsiteY184" fmla="*/ 1024794 h 1679043"/>
                <a:gd name="connsiteX185" fmla="*/ 1399697 w 1485127"/>
                <a:gd name="connsiteY185" fmla="*/ 1024624 h 1679043"/>
                <a:gd name="connsiteX186" fmla="*/ 1379306 w 1485127"/>
                <a:gd name="connsiteY186" fmla="*/ 1051764 h 1679043"/>
                <a:gd name="connsiteX187" fmla="*/ 1320779 w 1485127"/>
                <a:gd name="connsiteY187" fmla="*/ 1127468 h 1679043"/>
                <a:gd name="connsiteX188" fmla="*/ 1320779 w 1485127"/>
                <a:gd name="connsiteY188" fmla="*/ 1127468 h 1679043"/>
                <a:gd name="connsiteX189" fmla="*/ 1320608 w 1485127"/>
                <a:gd name="connsiteY189" fmla="*/ 1127639 h 1679043"/>
                <a:gd name="connsiteX190" fmla="*/ 1320438 w 1485127"/>
                <a:gd name="connsiteY190" fmla="*/ 1127810 h 1679043"/>
                <a:gd name="connsiteX191" fmla="*/ 1320438 w 1485127"/>
                <a:gd name="connsiteY191" fmla="*/ 1127810 h 1679043"/>
                <a:gd name="connsiteX192" fmla="*/ 1297829 w 1485127"/>
                <a:gd name="connsiteY192" fmla="*/ 1158279 h 1679043"/>
                <a:gd name="connsiteX193" fmla="*/ 1298938 w 1485127"/>
                <a:gd name="connsiteY193" fmla="*/ 1127042 h 1679043"/>
                <a:gd name="connsiteX194" fmla="*/ 1299364 w 1485127"/>
                <a:gd name="connsiteY194" fmla="*/ 1119787 h 1679043"/>
                <a:gd name="connsiteX195" fmla="*/ 1320864 w 1485127"/>
                <a:gd name="connsiteY195" fmla="*/ 1089232 h 1679043"/>
                <a:gd name="connsiteX196" fmla="*/ 1320864 w 1485127"/>
                <a:gd name="connsiteY196" fmla="*/ 1089232 h 1679043"/>
                <a:gd name="connsiteX197" fmla="*/ 1320864 w 1485127"/>
                <a:gd name="connsiteY197" fmla="*/ 1089232 h 1679043"/>
                <a:gd name="connsiteX198" fmla="*/ 1320864 w 1485127"/>
                <a:gd name="connsiteY198" fmla="*/ 1089232 h 1679043"/>
                <a:gd name="connsiteX199" fmla="*/ 1320864 w 1485127"/>
                <a:gd name="connsiteY199" fmla="*/ 1089232 h 1679043"/>
                <a:gd name="connsiteX200" fmla="*/ 1364547 w 1485127"/>
                <a:gd name="connsiteY200" fmla="*/ 1022490 h 1679043"/>
                <a:gd name="connsiteX201" fmla="*/ 1380330 w 1485127"/>
                <a:gd name="connsiteY201" fmla="*/ 998763 h 1679043"/>
                <a:gd name="connsiteX202" fmla="*/ 1380160 w 1485127"/>
                <a:gd name="connsiteY202" fmla="*/ 998592 h 1679043"/>
                <a:gd name="connsiteX203" fmla="*/ 1363352 w 1485127"/>
                <a:gd name="connsiteY203" fmla="*/ 1021380 h 1679043"/>
                <a:gd name="connsiteX204" fmla="*/ 1316598 w 1485127"/>
                <a:gd name="connsiteY204" fmla="*/ 1086074 h 1679043"/>
                <a:gd name="connsiteX205" fmla="*/ 1316598 w 1485127"/>
                <a:gd name="connsiteY205" fmla="*/ 1086074 h 1679043"/>
                <a:gd name="connsiteX206" fmla="*/ 1316513 w 1485127"/>
                <a:gd name="connsiteY206" fmla="*/ 1086245 h 1679043"/>
                <a:gd name="connsiteX207" fmla="*/ 1316513 w 1485127"/>
                <a:gd name="connsiteY207" fmla="*/ 1086416 h 1679043"/>
                <a:gd name="connsiteX208" fmla="*/ 1316428 w 1485127"/>
                <a:gd name="connsiteY208" fmla="*/ 1086416 h 1679043"/>
                <a:gd name="connsiteX209" fmla="*/ 1299791 w 1485127"/>
                <a:gd name="connsiteY209" fmla="*/ 1112106 h 1679043"/>
                <a:gd name="connsiteX210" fmla="*/ 1300900 w 1485127"/>
                <a:gd name="connsiteY210" fmla="*/ 1095292 h 1679043"/>
                <a:gd name="connsiteX211" fmla="*/ 1333321 w 1485127"/>
                <a:gd name="connsiteY211" fmla="*/ 1051850 h 1679043"/>
                <a:gd name="connsiteX212" fmla="*/ 1333321 w 1485127"/>
                <a:gd name="connsiteY212" fmla="*/ 1051850 h 1679043"/>
                <a:gd name="connsiteX213" fmla="*/ 1333321 w 1485127"/>
                <a:gd name="connsiteY213" fmla="*/ 1051850 h 1679043"/>
                <a:gd name="connsiteX214" fmla="*/ 1333321 w 1485127"/>
                <a:gd name="connsiteY214" fmla="*/ 1051850 h 1679043"/>
                <a:gd name="connsiteX215" fmla="*/ 1333321 w 1485127"/>
                <a:gd name="connsiteY215" fmla="*/ 1051850 h 1679043"/>
                <a:gd name="connsiteX216" fmla="*/ 1378112 w 1485127"/>
                <a:gd name="connsiteY216" fmla="*/ 983827 h 1679043"/>
                <a:gd name="connsiteX217" fmla="*/ 1393810 w 1485127"/>
                <a:gd name="connsiteY217" fmla="*/ 959332 h 1679043"/>
                <a:gd name="connsiteX218" fmla="*/ 1393640 w 1485127"/>
                <a:gd name="connsiteY218" fmla="*/ 959247 h 1679043"/>
                <a:gd name="connsiteX219" fmla="*/ 1376918 w 1485127"/>
                <a:gd name="connsiteY219" fmla="*/ 982803 h 1679043"/>
                <a:gd name="connsiteX220" fmla="*/ 1329055 w 1485127"/>
                <a:gd name="connsiteY220" fmla="*/ 1048692 h 1679043"/>
                <a:gd name="connsiteX221" fmla="*/ 1329055 w 1485127"/>
                <a:gd name="connsiteY221" fmla="*/ 1048692 h 1679043"/>
                <a:gd name="connsiteX222" fmla="*/ 1328970 w 1485127"/>
                <a:gd name="connsiteY222" fmla="*/ 1048863 h 1679043"/>
                <a:gd name="connsiteX223" fmla="*/ 1328970 w 1485127"/>
                <a:gd name="connsiteY223" fmla="*/ 1049033 h 1679043"/>
                <a:gd name="connsiteX224" fmla="*/ 1328884 w 1485127"/>
                <a:gd name="connsiteY224" fmla="*/ 1049033 h 1679043"/>
                <a:gd name="connsiteX225" fmla="*/ 1301327 w 1485127"/>
                <a:gd name="connsiteY225" fmla="*/ 1089488 h 1679043"/>
                <a:gd name="connsiteX226" fmla="*/ 1301583 w 1485127"/>
                <a:gd name="connsiteY226" fmla="*/ 1086074 h 1679043"/>
                <a:gd name="connsiteX227" fmla="*/ 1302606 w 1485127"/>
                <a:gd name="connsiteY227" fmla="*/ 1075491 h 1679043"/>
                <a:gd name="connsiteX228" fmla="*/ 1341340 w 1485127"/>
                <a:gd name="connsiteY228" fmla="*/ 1019417 h 1679043"/>
                <a:gd name="connsiteX229" fmla="*/ 1341340 w 1485127"/>
                <a:gd name="connsiteY229" fmla="*/ 1019417 h 1679043"/>
                <a:gd name="connsiteX230" fmla="*/ 1341340 w 1485127"/>
                <a:gd name="connsiteY230" fmla="*/ 1019417 h 1679043"/>
                <a:gd name="connsiteX231" fmla="*/ 1341340 w 1485127"/>
                <a:gd name="connsiteY231" fmla="*/ 1019417 h 1679043"/>
                <a:gd name="connsiteX232" fmla="*/ 1341340 w 1485127"/>
                <a:gd name="connsiteY232" fmla="*/ 1019417 h 1679043"/>
                <a:gd name="connsiteX233" fmla="*/ 1393299 w 1485127"/>
                <a:gd name="connsiteY233" fmla="*/ 935264 h 1679043"/>
                <a:gd name="connsiteX234" fmla="*/ 1411557 w 1485127"/>
                <a:gd name="connsiteY234" fmla="*/ 905050 h 1679043"/>
                <a:gd name="connsiteX235" fmla="*/ 1411386 w 1485127"/>
                <a:gd name="connsiteY235" fmla="*/ 904965 h 1679043"/>
                <a:gd name="connsiteX236" fmla="*/ 1392189 w 1485127"/>
                <a:gd name="connsiteY236" fmla="*/ 934325 h 1679043"/>
                <a:gd name="connsiteX237" fmla="*/ 1337074 w 1485127"/>
                <a:gd name="connsiteY237" fmla="*/ 1016430 h 1679043"/>
                <a:gd name="connsiteX238" fmla="*/ 1337074 w 1485127"/>
                <a:gd name="connsiteY238" fmla="*/ 1016430 h 1679043"/>
                <a:gd name="connsiteX239" fmla="*/ 1336904 w 1485127"/>
                <a:gd name="connsiteY239" fmla="*/ 1016601 h 1679043"/>
                <a:gd name="connsiteX240" fmla="*/ 1336733 w 1485127"/>
                <a:gd name="connsiteY240" fmla="*/ 1016771 h 1679043"/>
                <a:gd name="connsiteX241" fmla="*/ 1336733 w 1485127"/>
                <a:gd name="connsiteY241" fmla="*/ 1016771 h 1679043"/>
                <a:gd name="connsiteX242" fmla="*/ 1305166 w 1485127"/>
                <a:gd name="connsiteY242" fmla="*/ 1066188 h 1679043"/>
                <a:gd name="connsiteX243" fmla="*/ 1318902 w 1485127"/>
                <a:gd name="connsiteY243" fmla="*/ 1021721 h 1679043"/>
                <a:gd name="connsiteX244" fmla="*/ 1348933 w 1485127"/>
                <a:gd name="connsiteY244" fmla="*/ 976658 h 1679043"/>
                <a:gd name="connsiteX245" fmla="*/ 1348933 w 1485127"/>
                <a:gd name="connsiteY245" fmla="*/ 976658 h 1679043"/>
                <a:gd name="connsiteX246" fmla="*/ 1348933 w 1485127"/>
                <a:gd name="connsiteY246" fmla="*/ 976658 h 1679043"/>
                <a:gd name="connsiteX247" fmla="*/ 1348933 w 1485127"/>
                <a:gd name="connsiteY247" fmla="*/ 976658 h 1679043"/>
                <a:gd name="connsiteX248" fmla="*/ 1348933 w 1485127"/>
                <a:gd name="connsiteY248" fmla="*/ 976658 h 1679043"/>
                <a:gd name="connsiteX249" fmla="*/ 1381269 w 1485127"/>
                <a:gd name="connsiteY249" fmla="*/ 921608 h 1679043"/>
                <a:gd name="connsiteX250" fmla="*/ 1387071 w 1485127"/>
                <a:gd name="connsiteY250" fmla="*/ 911793 h 1679043"/>
                <a:gd name="connsiteX251" fmla="*/ 1388521 w 1485127"/>
                <a:gd name="connsiteY251" fmla="*/ 909318 h 1679043"/>
                <a:gd name="connsiteX252" fmla="*/ 1390056 w 1485127"/>
                <a:gd name="connsiteY252" fmla="*/ 906928 h 1679043"/>
                <a:gd name="connsiteX253" fmla="*/ 1392019 w 1485127"/>
                <a:gd name="connsiteY253" fmla="*/ 905050 h 1679043"/>
                <a:gd name="connsiteX254" fmla="*/ 1394579 w 1485127"/>
                <a:gd name="connsiteY254" fmla="*/ 904794 h 1679043"/>
                <a:gd name="connsiteX255" fmla="*/ 1394663 w 1485127"/>
                <a:gd name="connsiteY255" fmla="*/ 904623 h 1679043"/>
                <a:gd name="connsiteX256" fmla="*/ 1391848 w 1485127"/>
                <a:gd name="connsiteY256" fmla="*/ 904794 h 1679043"/>
                <a:gd name="connsiteX257" fmla="*/ 1389630 w 1485127"/>
                <a:gd name="connsiteY257" fmla="*/ 906672 h 1679043"/>
                <a:gd name="connsiteX258" fmla="*/ 1387924 w 1485127"/>
                <a:gd name="connsiteY258" fmla="*/ 908976 h 1679043"/>
                <a:gd name="connsiteX259" fmla="*/ 1386388 w 1485127"/>
                <a:gd name="connsiteY259" fmla="*/ 911366 h 1679043"/>
                <a:gd name="connsiteX260" fmla="*/ 1380074 w 1485127"/>
                <a:gd name="connsiteY260" fmla="*/ 920754 h 1679043"/>
                <a:gd name="connsiteX261" fmla="*/ 1344582 w 1485127"/>
                <a:gd name="connsiteY261" fmla="*/ 973841 h 1679043"/>
                <a:gd name="connsiteX262" fmla="*/ 1344582 w 1485127"/>
                <a:gd name="connsiteY262" fmla="*/ 973841 h 1679043"/>
                <a:gd name="connsiteX263" fmla="*/ 1344582 w 1485127"/>
                <a:gd name="connsiteY263" fmla="*/ 974012 h 1679043"/>
                <a:gd name="connsiteX264" fmla="*/ 1344582 w 1485127"/>
                <a:gd name="connsiteY264" fmla="*/ 974183 h 1679043"/>
                <a:gd name="connsiteX265" fmla="*/ 1344582 w 1485127"/>
                <a:gd name="connsiteY265" fmla="*/ 974183 h 1679043"/>
                <a:gd name="connsiteX266" fmla="*/ 1321973 w 1485127"/>
                <a:gd name="connsiteY266" fmla="*/ 1012589 h 1679043"/>
                <a:gd name="connsiteX267" fmla="*/ 1367021 w 1485127"/>
                <a:gd name="connsiteY267" fmla="*/ 866814 h 1679043"/>
                <a:gd name="connsiteX268" fmla="*/ 1330420 w 1485127"/>
                <a:gd name="connsiteY268" fmla="*/ 1452390 h 1679043"/>
                <a:gd name="connsiteX269" fmla="*/ 1330249 w 1485127"/>
                <a:gd name="connsiteY269" fmla="*/ 1452390 h 1679043"/>
                <a:gd name="connsiteX270" fmla="*/ 1329737 w 1485127"/>
                <a:gd name="connsiteY270" fmla="*/ 1453073 h 1679043"/>
                <a:gd name="connsiteX271" fmla="*/ 1321291 w 1485127"/>
                <a:gd name="connsiteY271" fmla="*/ 1460583 h 1679043"/>
                <a:gd name="connsiteX272" fmla="*/ 1325045 w 1485127"/>
                <a:gd name="connsiteY272" fmla="*/ 1455377 h 1679043"/>
                <a:gd name="connsiteX273" fmla="*/ 1324874 w 1485127"/>
                <a:gd name="connsiteY273" fmla="*/ 1455206 h 1679043"/>
                <a:gd name="connsiteX274" fmla="*/ 1319243 w 1485127"/>
                <a:gd name="connsiteY274" fmla="*/ 1462376 h 1679043"/>
                <a:gd name="connsiteX275" fmla="*/ 1297146 w 1485127"/>
                <a:gd name="connsiteY275" fmla="*/ 1481920 h 1679043"/>
                <a:gd name="connsiteX276" fmla="*/ 1291344 w 1485127"/>
                <a:gd name="connsiteY276" fmla="*/ 1472959 h 1679043"/>
                <a:gd name="connsiteX277" fmla="*/ 1306701 w 1485127"/>
                <a:gd name="connsiteY277" fmla="*/ 1452987 h 1679043"/>
                <a:gd name="connsiteX278" fmla="*/ 1306531 w 1485127"/>
                <a:gd name="connsiteY278" fmla="*/ 1452817 h 1679043"/>
                <a:gd name="connsiteX279" fmla="*/ 1290662 w 1485127"/>
                <a:gd name="connsiteY279" fmla="*/ 1471849 h 1679043"/>
                <a:gd name="connsiteX280" fmla="*/ 1281448 w 1485127"/>
                <a:gd name="connsiteY280" fmla="*/ 1457511 h 1679043"/>
                <a:gd name="connsiteX281" fmla="*/ 1292539 w 1485127"/>
                <a:gd name="connsiteY281" fmla="*/ 1442404 h 1679043"/>
                <a:gd name="connsiteX282" fmla="*/ 1292368 w 1485127"/>
                <a:gd name="connsiteY282" fmla="*/ 1442234 h 1679043"/>
                <a:gd name="connsiteX283" fmla="*/ 1280936 w 1485127"/>
                <a:gd name="connsiteY283" fmla="*/ 1456572 h 1679043"/>
                <a:gd name="connsiteX284" fmla="*/ 1280424 w 1485127"/>
                <a:gd name="connsiteY284" fmla="*/ 1455804 h 1679043"/>
                <a:gd name="connsiteX285" fmla="*/ 1280850 w 1485127"/>
                <a:gd name="connsiteY285" fmla="*/ 1450427 h 1679043"/>
                <a:gd name="connsiteX286" fmla="*/ 1280850 w 1485127"/>
                <a:gd name="connsiteY286" fmla="*/ 1450427 h 1679043"/>
                <a:gd name="connsiteX287" fmla="*/ 1280850 w 1485127"/>
                <a:gd name="connsiteY287" fmla="*/ 1450256 h 1679043"/>
                <a:gd name="connsiteX288" fmla="*/ 1280850 w 1485127"/>
                <a:gd name="connsiteY288" fmla="*/ 1450256 h 1679043"/>
                <a:gd name="connsiteX289" fmla="*/ 1280253 w 1485127"/>
                <a:gd name="connsiteY289" fmla="*/ 1433528 h 1679043"/>
                <a:gd name="connsiteX290" fmla="*/ 1301839 w 1485127"/>
                <a:gd name="connsiteY290" fmla="*/ 1398706 h 1679043"/>
                <a:gd name="connsiteX291" fmla="*/ 1313100 w 1485127"/>
                <a:gd name="connsiteY291" fmla="*/ 1380697 h 1679043"/>
                <a:gd name="connsiteX292" fmla="*/ 1312930 w 1485127"/>
                <a:gd name="connsiteY292" fmla="*/ 1380612 h 1679043"/>
                <a:gd name="connsiteX293" fmla="*/ 1300644 w 1485127"/>
                <a:gd name="connsiteY293" fmla="*/ 1397767 h 1679043"/>
                <a:gd name="connsiteX294" fmla="*/ 1279741 w 1485127"/>
                <a:gd name="connsiteY294" fmla="*/ 1426785 h 1679043"/>
                <a:gd name="connsiteX295" fmla="*/ 1278206 w 1485127"/>
                <a:gd name="connsiteY295" fmla="*/ 1411849 h 1679043"/>
                <a:gd name="connsiteX296" fmla="*/ 1277438 w 1485127"/>
                <a:gd name="connsiteY296" fmla="*/ 1405534 h 1679043"/>
                <a:gd name="connsiteX297" fmla="*/ 1280594 w 1485127"/>
                <a:gd name="connsiteY297" fmla="*/ 1400754 h 1679043"/>
                <a:gd name="connsiteX298" fmla="*/ 1281618 w 1485127"/>
                <a:gd name="connsiteY298" fmla="*/ 1408436 h 1679043"/>
                <a:gd name="connsiteX299" fmla="*/ 1281874 w 1485127"/>
                <a:gd name="connsiteY299" fmla="*/ 1408436 h 1679043"/>
                <a:gd name="connsiteX300" fmla="*/ 1281106 w 1485127"/>
                <a:gd name="connsiteY300" fmla="*/ 1400071 h 1679043"/>
                <a:gd name="connsiteX301" fmla="*/ 1282045 w 1485127"/>
                <a:gd name="connsiteY301" fmla="*/ 1398620 h 1679043"/>
                <a:gd name="connsiteX302" fmla="*/ 1310541 w 1485127"/>
                <a:gd name="connsiteY302" fmla="*/ 1372077 h 1679043"/>
                <a:gd name="connsiteX303" fmla="*/ 1354053 w 1485127"/>
                <a:gd name="connsiteY303" fmla="*/ 1431565 h 1679043"/>
                <a:gd name="connsiteX304" fmla="*/ 1330591 w 1485127"/>
                <a:gd name="connsiteY304" fmla="*/ 1452390 h 1679043"/>
                <a:gd name="connsiteX305" fmla="*/ 1293733 w 1485127"/>
                <a:gd name="connsiteY305" fmla="*/ 1541664 h 1679043"/>
                <a:gd name="connsiteX306" fmla="*/ 1257986 w 1485127"/>
                <a:gd name="connsiteY306" fmla="*/ 1595519 h 1679043"/>
                <a:gd name="connsiteX307" fmla="*/ 1257644 w 1485127"/>
                <a:gd name="connsiteY307" fmla="*/ 1596031 h 1679043"/>
                <a:gd name="connsiteX308" fmla="*/ 1248515 w 1485127"/>
                <a:gd name="connsiteY308" fmla="*/ 1581437 h 1679043"/>
                <a:gd name="connsiteX309" fmla="*/ 1248600 w 1485127"/>
                <a:gd name="connsiteY309" fmla="*/ 1578962 h 1679043"/>
                <a:gd name="connsiteX310" fmla="*/ 1254317 w 1485127"/>
                <a:gd name="connsiteY310" fmla="*/ 1571366 h 1679043"/>
                <a:gd name="connsiteX311" fmla="*/ 1297573 w 1485127"/>
                <a:gd name="connsiteY311" fmla="*/ 1515462 h 1679043"/>
                <a:gd name="connsiteX312" fmla="*/ 1297573 w 1485127"/>
                <a:gd name="connsiteY312" fmla="*/ 1515462 h 1679043"/>
                <a:gd name="connsiteX313" fmla="*/ 1297658 w 1485127"/>
                <a:gd name="connsiteY313" fmla="*/ 1515292 h 1679043"/>
                <a:gd name="connsiteX314" fmla="*/ 1297658 w 1485127"/>
                <a:gd name="connsiteY314" fmla="*/ 1515121 h 1679043"/>
                <a:gd name="connsiteX315" fmla="*/ 1297743 w 1485127"/>
                <a:gd name="connsiteY315" fmla="*/ 1515121 h 1679043"/>
                <a:gd name="connsiteX316" fmla="*/ 1302094 w 1485127"/>
                <a:gd name="connsiteY316" fmla="*/ 1509061 h 1679043"/>
                <a:gd name="connsiteX317" fmla="*/ 1309176 w 1485127"/>
                <a:gd name="connsiteY317" fmla="*/ 1520242 h 1679043"/>
                <a:gd name="connsiteX318" fmla="*/ 1293733 w 1485127"/>
                <a:gd name="connsiteY318" fmla="*/ 1541579 h 1679043"/>
                <a:gd name="connsiteX319" fmla="*/ 1293733 w 1485127"/>
                <a:gd name="connsiteY319" fmla="*/ 1541579 h 1679043"/>
                <a:gd name="connsiteX320" fmla="*/ 1293733 w 1485127"/>
                <a:gd name="connsiteY320" fmla="*/ 1541579 h 1679043"/>
                <a:gd name="connsiteX321" fmla="*/ 1293733 w 1485127"/>
                <a:gd name="connsiteY321" fmla="*/ 1541579 h 1679043"/>
                <a:gd name="connsiteX322" fmla="*/ 1293733 w 1485127"/>
                <a:gd name="connsiteY322" fmla="*/ 1541579 h 1679043"/>
                <a:gd name="connsiteX323" fmla="*/ 1177873 w 1485127"/>
                <a:gd name="connsiteY323" fmla="*/ 1628378 h 1679043"/>
                <a:gd name="connsiteX324" fmla="*/ 1169426 w 1485127"/>
                <a:gd name="connsiteY324" fmla="*/ 1614893 h 1679043"/>
                <a:gd name="connsiteX325" fmla="*/ 1186404 w 1485127"/>
                <a:gd name="connsiteY325" fmla="*/ 1597141 h 1679043"/>
                <a:gd name="connsiteX326" fmla="*/ 1187599 w 1485127"/>
                <a:gd name="connsiteY326" fmla="*/ 1616942 h 1679043"/>
                <a:gd name="connsiteX327" fmla="*/ 1187855 w 1485127"/>
                <a:gd name="connsiteY327" fmla="*/ 1616942 h 1679043"/>
                <a:gd name="connsiteX328" fmla="*/ 1187684 w 1485127"/>
                <a:gd name="connsiteY328" fmla="*/ 1595861 h 1679043"/>
                <a:gd name="connsiteX329" fmla="*/ 1201932 w 1485127"/>
                <a:gd name="connsiteY329" fmla="*/ 1580669 h 1679043"/>
                <a:gd name="connsiteX330" fmla="*/ 1202444 w 1485127"/>
                <a:gd name="connsiteY330" fmla="*/ 1586046 h 1679043"/>
                <a:gd name="connsiteX331" fmla="*/ 1203809 w 1485127"/>
                <a:gd name="connsiteY331" fmla="*/ 1599872 h 1679043"/>
                <a:gd name="connsiteX332" fmla="*/ 1188878 w 1485127"/>
                <a:gd name="connsiteY332" fmla="*/ 1616600 h 1679043"/>
                <a:gd name="connsiteX333" fmla="*/ 1178043 w 1485127"/>
                <a:gd name="connsiteY333" fmla="*/ 1628378 h 1679043"/>
                <a:gd name="connsiteX334" fmla="*/ 1178043 w 1485127"/>
                <a:gd name="connsiteY334" fmla="*/ 1628378 h 1679043"/>
                <a:gd name="connsiteX335" fmla="*/ 1139906 w 1485127"/>
                <a:gd name="connsiteY335" fmla="*/ 1620868 h 1679043"/>
                <a:gd name="connsiteX336" fmla="*/ 1140930 w 1485127"/>
                <a:gd name="connsiteY336" fmla="*/ 1614125 h 1679043"/>
                <a:gd name="connsiteX337" fmla="*/ 1149035 w 1485127"/>
                <a:gd name="connsiteY337" fmla="*/ 1602688 h 1679043"/>
                <a:gd name="connsiteX338" fmla="*/ 1150997 w 1485127"/>
                <a:gd name="connsiteY338" fmla="*/ 1605420 h 1679043"/>
                <a:gd name="connsiteX339" fmla="*/ 1154410 w 1485127"/>
                <a:gd name="connsiteY339" fmla="*/ 1610541 h 1679043"/>
                <a:gd name="connsiteX340" fmla="*/ 1139224 w 1485127"/>
                <a:gd name="connsiteY340" fmla="*/ 1625477 h 1679043"/>
                <a:gd name="connsiteX341" fmla="*/ 1139906 w 1485127"/>
                <a:gd name="connsiteY341" fmla="*/ 1620868 h 1679043"/>
                <a:gd name="connsiteX342" fmla="*/ 1138797 w 1485127"/>
                <a:gd name="connsiteY342" fmla="*/ 1613955 h 1679043"/>
                <a:gd name="connsiteX343" fmla="*/ 1134958 w 1485127"/>
                <a:gd name="connsiteY343" fmla="*/ 1619844 h 1679043"/>
                <a:gd name="connsiteX344" fmla="*/ 1125744 w 1485127"/>
                <a:gd name="connsiteY344" fmla="*/ 1634268 h 1679043"/>
                <a:gd name="connsiteX345" fmla="*/ 1124208 w 1485127"/>
                <a:gd name="connsiteY345" fmla="*/ 1636743 h 1679043"/>
                <a:gd name="connsiteX346" fmla="*/ 1126427 w 1485127"/>
                <a:gd name="connsiteY346" fmla="*/ 1603798 h 1679043"/>
                <a:gd name="connsiteX347" fmla="*/ 1138968 w 1485127"/>
                <a:gd name="connsiteY347" fmla="*/ 1588435 h 1679043"/>
                <a:gd name="connsiteX348" fmla="*/ 1140162 w 1485127"/>
                <a:gd name="connsiteY348" fmla="*/ 1590228 h 1679043"/>
                <a:gd name="connsiteX349" fmla="*/ 1138797 w 1485127"/>
                <a:gd name="connsiteY349" fmla="*/ 1613955 h 1679043"/>
                <a:gd name="connsiteX350" fmla="*/ 1127279 w 1485127"/>
                <a:gd name="connsiteY350" fmla="*/ 1593471 h 1679043"/>
                <a:gd name="connsiteX351" fmla="*/ 1127279 w 1485127"/>
                <a:gd name="connsiteY351" fmla="*/ 1593471 h 1679043"/>
                <a:gd name="connsiteX352" fmla="*/ 1127279 w 1485127"/>
                <a:gd name="connsiteY352" fmla="*/ 1593386 h 1679043"/>
                <a:gd name="connsiteX353" fmla="*/ 1127791 w 1485127"/>
                <a:gd name="connsiteY353" fmla="*/ 1573414 h 1679043"/>
                <a:gd name="connsiteX354" fmla="*/ 1129327 w 1485127"/>
                <a:gd name="connsiteY354" fmla="*/ 1571622 h 1679043"/>
                <a:gd name="connsiteX355" fmla="*/ 1136579 w 1485127"/>
                <a:gd name="connsiteY355" fmla="*/ 1584680 h 1679043"/>
                <a:gd name="connsiteX356" fmla="*/ 1137261 w 1485127"/>
                <a:gd name="connsiteY356" fmla="*/ 1585790 h 1679043"/>
                <a:gd name="connsiteX357" fmla="*/ 1126768 w 1485127"/>
                <a:gd name="connsiteY357" fmla="*/ 1600043 h 1679043"/>
                <a:gd name="connsiteX358" fmla="*/ 1127194 w 1485127"/>
                <a:gd name="connsiteY358" fmla="*/ 1593727 h 1679043"/>
                <a:gd name="connsiteX359" fmla="*/ 1127194 w 1485127"/>
                <a:gd name="connsiteY359" fmla="*/ 1593727 h 1679043"/>
                <a:gd name="connsiteX360" fmla="*/ 1127194 w 1485127"/>
                <a:gd name="connsiteY360" fmla="*/ 1593642 h 1679043"/>
                <a:gd name="connsiteX361" fmla="*/ 1076601 w 1485127"/>
                <a:gd name="connsiteY361" fmla="*/ 1533642 h 1679043"/>
                <a:gd name="connsiteX362" fmla="*/ 1055613 w 1485127"/>
                <a:gd name="connsiteY362" fmla="*/ 1549175 h 1679043"/>
                <a:gd name="connsiteX363" fmla="*/ 1053992 w 1485127"/>
                <a:gd name="connsiteY363" fmla="*/ 1538251 h 1679043"/>
                <a:gd name="connsiteX364" fmla="*/ 1094433 w 1485127"/>
                <a:gd name="connsiteY364" fmla="*/ 1510597 h 1679043"/>
                <a:gd name="connsiteX365" fmla="*/ 1094433 w 1485127"/>
                <a:gd name="connsiteY365" fmla="*/ 1510597 h 1679043"/>
                <a:gd name="connsiteX366" fmla="*/ 1094433 w 1485127"/>
                <a:gd name="connsiteY366" fmla="*/ 1510597 h 1679043"/>
                <a:gd name="connsiteX367" fmla="*/ 1094433 w 1485127"/>
                <a:gd name="connsiteY367" fmla="*/ 1510597 h 1679043"/>
                <a:gd name="connsiteX368" fmla="*/ 1094433 w 1485127"/>
                <a:gd name="connsiteY368" fmla="*/ 1510597 h 1679043"/>
                <a:gd name="connsiteX369" fmla="*/ 1152618 w 1485127"/>
                <a:gd name="connsiteY369" fmla="*/ 1466899 h 1679043"/>
                <a:gd name="connsiteX370" fmla="*/ 1159103 w 1485127"/>
                <a:gd name="connsiteY370" fmla="*/ 1462120 h 1679043"/>
                <a:gd name="connsiteX371" fmla="*/ 1148864 w 1485127"/>
                <a:gd name="connsiteY371" fmla="*/ 1485420 h 1679043"/>
                <a:gd name="connsiteX372" fmla="*/ 1138456 w 1485127"/>
                <a:gd name="connsiteY372" fmla="*/ 1492418 h 1679043"/>
                <a:gd name="connsiteX373" fmla="*/ 1076857 w 1485127"/>
                <a:gd name="connsiteY373" fmla="*/ 1533642 h 1679043"/>
                <a:gd name="connsiteX374" fmla="*/ 1076857 w 1485127"/>
                <a:gd name="connsiteY374" fmla="*/ 1533642 h 1679043"/>
                <a:gd name="connsiteX375" fmla="*/ 1076686 w 1485127"/>
                <a:gd name="connsiteY375" fmla="*/ 1533727 h 1679043"/>
                <a:gd name="connsiteX376" fmla="*/ 1076516 w 1485127"/>
                <a:gd name="connsiteY376" fmla="*/ 1533812 h 1679043"/>
                <a:gd name="connsiteX377" fmla="*/ 1076516 w 1485127"/>
                <a:gd name="connsiteY377" fmla="*/ 1533812 h 1679043"/>
                <a:gd name="connsiteX378" fmla="*/ 1045887 w 1485127"/>
                <a:gd name="connsiteY378" fmla="*/ 1567696 h 1679043"/>
                <a:gd name="connsiteX379" fmla="*/ 1021145 w 1485127"/>
                <a:gd name="connsiteY379" fmla="*/ 1585363 h 1679043"/>
                <a:gd name="connsiteX380" fmla="*/ 1019524 w 1485127"/>
                <a:gd name="connsiteY380" fmla="*/ 1580071 h 1679043"/>
                <a:gd name="connsiteX381" fmla="*/ 1019097 w 1485127"/>
                <a:gd name="connsiteY381" fmla="*/ 1578535 h 1679043"/>
                <a:gd name="connsiteX382" fmla="*/ 1054931 w 1485127"/>
                <a:gd name="connsiteY382" fmla="*/ 1554723 h 1679043"/>
                <a:gd name="connsiteX383" fmla="*/ 1056552 w 1485127"/>
                <a:gd name="connsiteY383" fmla="*/ 1560782 h 1679043"/>
                <a:gd name="connsiteX384" fmla="*/ 1046228 w 1485127"/>
                <a:gd name="connsiteY384" fmla="*/ 1567525 h 1679043"/>
                <a:gd name="connsiteX385" fmla="*/ 1046228 w 1485127"/>
                <a:gd name="connsiteY385" fmla="*/ 1567525 h 1679043"/>
                <a:gd name="connsiteX386" fmla="*/ 1046057 w 1485127"/>
                <a:gd name="connsiteY386" fmla="*/ 1567610 h 1679043"/>
                <a:gd name="connsiteX387" fmla="*/ 1045887 w 1485127"/>
                <a:gd name="connsiteY387" fmla="*/ 1567696 h 1679043"/>
                <a:gd name="connsiteX388" fmla="*/ 1045887 w 1485127"/>
                <a:gd name="connsiteY388" fmla="*/ 1567696 h 1679043"/>
                <a:gd name="connsiteX389" fmla="*/ 653854 w 1485127"/>
                <a:gd name="connsiteY389" fmla="*/ 1540469 h 1679043"/>
                <a:gd name="connsiteX390" fmla="*/ 653854 w 1485127"/>
                <a:gd name="connsiteY390" fmla="*/ 1540299 h 1679043"/>
                <a:gd name="connsiteX391" fmla="*/ 653854 w 1485127"/>
                <a:gd name="connsiteY391" fmla="*/ 1540299 h 1679043"/>
                <a:gd name="connsiteX392" fmla="*/ 651892 w 1485127"/>
                <a:gd name="connsiteY392" fmla="*/ 1535775 h 1679043"/>
                <a:gd name="connsiteX393" fmla="*/ 652660 w 1485127"/>
                <a:gd name="connsiteY393" fmla="*/ 1536117 h 1679043"/>
                <a:gd name="connsiteX394" fmla="*/ 673306 w 1485127"/>
                <a:gd name="connsiteY394" fmla="*/ 1539872 h 1679043"/>
                <a:gd name="connsiteX395" fmla="*/ 681668 w 1485127"/>
                <a:gd name="connsiteY395" fmla="*/ 1540896 h 1679043"/>
                <a:gd name="connsiteX396" fmla="*/ 693015 w 1485127"/>
                <a:gd name="connsiteY396" fmla="*/ 1561294 h 1679043"/>
                <a:gd name="connsiteX397" fmla="*/ 715538 w 1485127"/>
                <a:gd name="connsiteY397" fmla="*/ 1597994 h 1679043"/>
                <a:gd name="connsiteX398" fmla="*/ 723644 w 1485127"/>
                <a:gd name="connsiteY398" fmla="*/ 1610370 h 1679043"/>
                <a:gd name="connsiteX399" fmla="*/ 723473 w 1485127"/>
                <a:gd name="connsiteY399" fmla="*/ 1610455 h 1679043"/>
                <a:gd name="connsiteX400" fmla="*/ 714515 w 1485127"/>
                <a:gd name="connsiteY400" fmla="*/ 1615491 h 1679043"/>
                <a:gd name="connsiteX401" fmla="*/ 714600 w 1485127"/>
                <a:gd name="connsiteY401" fmla="*/ 1615662 h 1679043"/>
                <a:gd name="connsiteX402" fmla="*/ 724156 w 1485127"/>
                <a:gd name="connsiteY402" fmla="*/ 1611735 h 1679043"/>
                <a:gd name="connsiteX403" fmla="*/ 724497 w 1485127"/>
                <a:gd name="connsiteY403" fmla="*/ 1611565 h 1679043"/>
                <a:gd name="connsiteX404" fmla="*/ 728165 w 1485127"/>
                <a:gd name="connsiteY404" fmla="*/ 1617027 h 1679043"/>
                <a:gd name="connsiteX405" fmla="*/ 712041 w 1485127"/>
                <a:gd name="connsiteY405" fmla="*/ 1622319 h 1679043"/>
                <a:gd name="connsiteX406" fmla="*/ 693953 w 1485127"/>
                <a:gd name="connsiteY406" fmla="*/ 1627952 h 1679043"/>
                <a:gd name="connsiteX407" fmla="*/ 689431 w 1485127"/>
                <a:gd name="connsiteY407" fmla="*/ 1619161 h 1679043"/>
                <a:gd name="connsiteX408" fmla="*/ 683630 w 1485127"/>
                <a:gd name="connsiteY408" fmla="*/ 1607553 h 1679043"/>
                <a:gd name="connsiteX409" fmla="*/ 668273 w 1485127"/>
                <a:gd name="connsiteY409" fmla="*/ 1574353 h 1679043"/>
                <a:gd name="connsiteX410" fmla="*/ 653940 w 1485127"/>
                <a:gd name="connsiteY410" fmla="*/ 1540640 h 1679043"/>
                <a:gd name="connsiteX411" fmla="*/ 653940 w 1485127"/>
                <a:gd name="connsiteY411" fmla="*/ 1540640 h 1679043"/>
                <a:gd name="connsiteX412" fmla="*/ 653940 w 1485127"/>
                <a:gd name="connsiteY412" fmla="*/ 1540469 h 1679043"/>
                <a:gd name="connsiteX413" fmla="*/ 615632 w 1485127"/>
                <a:gd name="connsiteY413" fmla="*/ 1527070 h 1679043"/>
                <a:gd name="connsiteX414" fmla="*/ 612987 w 1485127"/>
                <a:gd name="connsiteY414" fmla="*/ 1525533 h 1679043"/>
                <a:gd name="connsiteX415" fmla="*/ 615205 w 1485127"/>
                <a:gd name="connsiteY415" fmla="*/ 1526046 h 1679043"/>
                <a:gd name="connsiteX416" fmla="*/ 615717 w 1485127"/>
                <a:gd name="connsiteY416" fmla="*/ 1527070 h 1679043"/>
                <a:gd name="connsiteX417" fmla="*/ 466497 w 1485127"/>
                <a:gd name="connsiteY417" fmla="*/ 1493613 h 1679043"/>
                <a:gd name="connsiteX418" fmla="*/ 457027 w 1485127"/>
                <a:gd name="connsiteY418" fmla="*/ 1483884 h 1679043"/>
                <a:gd name="connsiteX419" fmla="*/ 447642 w 1485127"/>
                <a:gd name="connsiteY419" fmla="*/ 1465875 h 1679043"/>
                <a:gd name="connsiteX420" fmla="*/ 447984 w 1485127"/>
                <a:gd name="connsiteY420" fmla="*/ 1466046 h 1679043"/>
                <a:gd name="connsiteX421" fmla="*/ 447984 w 1485127"/>
                <a:gd name="connsiteY421" fmla="*/ 1466046 h 1679043"/>
                <a:gd name="connsiteX422" fmla="*/ 448239 w 1485127"/>
                <a:gd name="connsiteY422" fmla="*/ 1466216 h 1679043"/>
                <a:gd name="connsiteX423" fmla="*/ 448496 w 1485127"/>
                <a:gd name="connsiteY423" fmla="*/ 1466387 h 1679043"/>
                <a:gd name="connsiteX424" fmla="*/ 448496 w 1485127"/>
                <a:gd name="connsiteY424" fmla="*/ 1466387 h 1679043"/>
                <a:gd name="connsiteX425" fmla="*/ 500624 w 1485127"/>
                <a:gd name="connsiteY425" fmla="*/ 1495661 h 1679043"/>
                <a:gd name="connsiteX426" fmla="*/ 515469 w 1485127"/>
                <a:gd name="connsiteY426" fmla="*/ 1516999 h 1679043"/>
                <a:gd name="connsiteX427" fmla="*/ 526817 w 1485127"/>
                <a:gd name="connsiteY427" fmla="*/ 1532020 h 1679043"/>
                <a:gd name="connsiteX428" fmla="*/ 530485 w 1485127"/>
                <a:gd name="connsiteY428" fmla="*/ 1536543 h 1679043"/>
                <a:gd name="connsiteX429" fmla="*/ 466412 w 1485127"/>
                <a:gd name="connsiteY429" fmla="*/ 1493869 h 1679043"/>
                <a:gd name="connsiteX430" fmla="*/ 466583 w 1485127"/>
                <a:gd name="connsiteY430" fmla="*/ 1493699 h 1679043"/>
                <a:gd name="connsiteX431" fmla="*/ 518200 w 1485127"/>
                <a:gd name="connsiteY431" fmla="*/ 1593727 h 1679043"/>
                <a:gd name="connsiteX432" fmla="*/ 501819 w 1485127"/>
                <a:gd name="connsiteY432" fmla="*/ 1584424 h 1679043"/>
                <a:gd name="connsiteX433" fmla="*/ 484073 w 1485127"/>
                <a:gd name="connsiteY433" fmla="*/ 1574182 h 1679043"/>
                <a:gd name="connsiteX434" fmla="*/ 434930 w 1485127"/>
                <a:gd name="connsiteY434" fmla="*/ 1544822 h 1679043"/>
                <a:gd name="connsiteX435" fmla="*/ 399865 w 1485127"/>
                <a:gd name="connsiteY435" fmla="*/ 1523058 h 1679043"/>
                <a:gd name="connsiteX436" fmla="*/ 395684 w 1485127"/>
                <a:gd name="connsiteY436" fmla="*/ 1517084 h 1679043"/>
                <a:gd name="connsiteX437" fmla="*/ 388773 w 1485127"/>
                <a:gd name="connsiteY437" fmla="*/ 1505903 h 1679043"/>
                <a:gd name="connsiteX438" fmla="*/ 413771 w 1485127"/>
                <a:gd name="connsiteY438" fmla="*/ 1518108 h 1679043"/>
                <a:gd name="connsiteX439" fmla="*/ 417184 w 1485127"/>
                <a:gd name="connsiteY439" fmla="*/ 1519645 h 1679043"/>
                <a:gd name="connsiteX440" fmla="*/ 427252 w 1485127"/>
                <a:gd name="connsiteY440" fmla="*/ 1526131 h 1679043"/>
                <a:gd name="connsiteX441" fmla="*/ 437234 w 1485127"/>
                <a:gd name="connsiteY441" fmla="*/ 1542262 h 1679043"/>
                <a:gd name="connsiteX442" fmla="*/ 437404 w 1485127"/>
                <a:gd name="connsiteY442" fmla="*/ 1542176 h 1679043"/>
                <a:gd name="connsiteX443" fmla="*/ 428787 w 1485127"/>
                <a:gd name="connsiteY443" fmla="*/ 1527155 h 1679043"/>
                <a:gd name="connsiteX444" fmla="*/ 431688 w 1485127"/>
                <a:gd name="connsiteY444" fmla="*/ 1529033 h 1679043"/>
                <a:gd name="connsiteX445" fmla="*/ 431688 w 1485127"/>
                <a:gd name="connsiteY445" fmla="*/ 1529033 h 1679043"/>
                <a:gd name="connsiteX446" fmla="*/ 431944 w 1485127"/>
                <a:gd name="connsiteY446" fmla="*/ 1529204 h 1679043"/>
                <a:gd name="connsiteX447" fmla="*/ 432200 w 1485127"/>
                <a:gd name="connsiteY447" fmla="*/ 1529374 h 1679043"/>
                <a:gd name="connsiteX448" fmla="*/ 432200 w 1485127"/>
                <a:gd name="connsiteY448" fmla="*/ 1529374 h 1679043"/>
                <a:gd name="connsiteX449" fmla="*/ 477674 w 1485127"/>
                <a:gd name="connsiteY449" fmla="*/ 1555235 h 1679043"/>
                <a:gd name="connsiteX450" fmla="*/ 507791 w 1485127"/>
                <a:gd name="connsiteY450" fmla="*/ 1571110 h 1679043"/>
                <a:gd name="connsiteX451" fmla="*/ 507791 w 1485127"/>
                <a:gd name="connsiteY451" fmla="*/ 1571110 h 1679043"/>
                <a:gd name="connsiteX452" fmla="*/ 518711 w 1485127"/>
                <a:gd name="connsiteY452" fmla="*/ 1585448 h 1679043"/>
                <a:gd name="connsiteX453" fmla="*/ 522722 w 1485127"/>
                <a:gd name="connsiteY453" fmla="*/ 1590484 h 1679043"/>
                <a:gd name="connsiteX454" fmla="*/ 526731 w 1485127"/>
                <a:gd name="connsiteY454" fmla="*/ 1595519 h 1679043"/>
                <a:gd name="connsiteX455" fmla="*/ 527840 w 1485127"/>
                <a:gd name="connsiteY455" fmla="*/ 1596885 h 1679043"/>
                <a:gd name="connsiteX456" fmla="*/ 518200 w 1485127"/>
                <a:gd name="connsiteY456" fmla="*/ 1593642 h 1679043"/>
                <a:gd name="connsiteX457" fmla="*/ 511886 w 1485127"/>
                <a:gd name="connsiteY457" fmla="*/ 1591678 h 1679043"/>
                <a:gd name="connsiteX458" fmla="*/ 482622 w 1485127"/>
                <a:gd name="connsiteY458" fmla="*/ 1581437 h 1679043"/>
                <a:gd name="connsiteX459" fmla="*/ 480148 w 1485127"/>
                <a:gd name="connsiteY459" fmla="*/ 1580327 h 1679043"/>
                <a:gd name="connsiteX460" fmla="*/ 433992 w 1485127"/>
                <a:gd name="connsiteY460" fmla="*/ 1557027 h 1679043"/>
                <a:gd name="connsiteX461" fmla="*/ 389285 w 1485127"/>
                <a:gd name="connsiteY461" fmla="*/ 1531166 h 1679043"/>
                <a:gd name="connsiteX462" fmla="*/ 389285 w 1485127"/>
                <a:gd name="connsiteY462" fmla="*/ 1531166 h 1679043"/>
                <a:gd name="connsiteX463" fmla="*/ 389285 w 1485127"/>
                <a:gd name="connsiteY463" fmla="*/ 1531166 h 1679043"/>
                <a:gd name="connsiteX464" fmla="*/ 389285 w 1485127"/>
                <a:gd name="connsiteY464" fmla="*/ 1531166 h 1679043"/>
                <a:gd name="connsiteX465" fmla="*/ 389285 w 1485127"/>
                <a:gd name="connsiteY465" fmla="*/ 1531166 h 1679043"/>
                <a:gd name="connsiteX466" fmla="*/ 362752 w 1485127"/>
                <a:gd name="connsiteY466" fmla="*/ 1515121 h 1679043"/>
                <a:gd name="connsiteX467" fmla="*/ 356011 w 1485127"/>
                <a:gd name="connsiteY467" fmla="*/ 1502148 h 1679043"/>
                <a:gd name="connsiteX468" fmla="*/ 355670 w 1485127"/>
                <a:gd name="connsiteY468" fmla="*/ 1501294 h 1679043"/>
                <a:gd name="connsiteX469" fmla="*/ 383398 w 1485127"/>
                <a:gd name="connsiteY469" fmla="*/ 1519218 h 1679043"/>
                <a:gd name="connsiteX470" fmla="*/ 383398 w 1485127"/>
                <a:gd name="connsiteY470" fmla="*/ 1519218 h 1679043"/>
                <a:gd name="connsiteX471" fmla="*/ 383654 w 1485127"/>
                <a:gd name="connsiteY471" fmla="*/ 1519389 h 1679043"/>
                <a:gd name="connsiteX472" fmla="*/ 383910 w 1485127"/>
                <a:gd name="connsiteY472" fmla="*/ 1519559 h 1679043"/>
                <a:gd name="connsiteX473" fmla="*/ 383910 w 1485127"/>
                <a:gd name="connsiteY473" fmla="*/ 1519559 h 1679043"/>
                <a:gd name="connsiteX474" fmla="*/ 406008 w 1485127"/>
                <a:gd name="connsiteY474" fmla="*/ 1532617 h 1679043"/>
                <a:gd name="connsiteX475" fmla="*/ 426654 w 1485127"/>
                <a:gd name="connsiteY475" fmla="*/ 1551053 h 1679043"/>
                <a:gd name="connsiteX476" fmla="*/ 426825 w 1485127"/>
                <a:gd name="connsiteY476" fmla="*/ 1550882 h 1679043"/>
                <a:gd name="connsiteX477" fmla="*/ 408908 w 1485127"/>
                <a:gd name="connsiteY477" fmla="*/ 1534325 h 1679043"/>
                <a:gd name="connsiteX478" fmla="*/ 433565 w 1485127"/>
                <a:gd name="connsiteY478" fmla="*/ 1548492 h 1679043"/>
                <a:gd name="connsiteX479" fmla="*/ 483817 w 1485127"/>
                <a:gd name="connsiteY479" fmla="*/ 1576060 h 1679043"/>
                <a:gd name="connsiteX480" fmla="*/ 501733 w 1485127"/>
                <a:gd name="connsiteY480" fmla="*/ 1585619 h 1679043"/>
                <a:gd name="connsiteX481" fmla="*/ 516835 w 1485127"/>
                <a:gd name="connsiteY481" fmla="*/ 1593471 h 1679043"/>
                <a:gd name="connsiteX482" fmla="*/ 512142 w 1485127"/>
                <a:gd name="connsiteY482" fmla="*/ 1591935 h 1679043"/>
                <a:gd name="connsiteX483" fmla="*/ 269670 w 1485127"/>
                <a:gd name="connsiteY483" fmla="*/ 1441892 h 1679043"/>
                <a:gd name="connsiteX484" fmla="*/ 271633 w 1485127"/>
                <a:gd name="connsiteY484" fmla="*/ 1443343 h 1679043"/>
                <a:gd name="connsiteX485" fmla="*/ 288185 w 1485127"/>
                <a:gd name="connsiteY485" fmla="*/ 1455121 h 1679043"/>
                <a:gd name="connsiteX486" fmla="*/ 335365 w 1485127"/>
                <a:gd name="connsiteY486" fmla="*/ 1487724 h 1679043"/>
                <a:gd name="connsiteX487" fmla="*/ 353196 w 1485127"/>
                <a:gd name="connsiteY487" fmla="*/ 1499588 h 1679043"/>
                <a:gd name="connsiteX488" fmla="*/ 354647 w 1485127"/>
                <a:gd name="connsiteY488" fmla="*/ 1502916 h 1679043"/>
                <a:gd name="connsiteX489" fmla="*/ 360533 w 1485127"/>
                <a:gd name="connsiteY489" fmla="*/ 1513670 h 1679043"/>
                <a:gd name="connsiteX490" fmla="*/ 345261 w 1485127"/>
                <a:gd name="connsiteY490" fmla="*/ 1503940 h 1679043"/>
                <a:gd name="connsiteX491" fmla="*/ 302944 w 1485127"/>
                <a:gd name="connsiteY491" fmla="*/ 1474239 h 1679043"/>
                <a:gd name="connsiteX492" fmla="*/ 288270 w 1485127"/>
                <a:gd name="connsiteY492" fmla="*/ 1462973 h 1679043"/>
                <a:gd name="connsiteX493" fmla="*/ 278458 w 1485127"/>
                <a:gd name="connsiteY493" fmla="*/ 1455121 h 1679043"/>
                <a:gd name="connsiteX494" fmla="*/ 269585 w 1485127"/>
                <a:gd name="connsiteY494" fmla="*/ 1442063 h 1679043"/>
                <a:gd name="connsiteX495" fmla="*/ 130433 w 1485127"/>
                <a:gd name="connsiteY495" fmla="*/ 1317454 h 1679043"/>
                <a:gd name="connsiteX496" fmla="*/ 128727 w 1485127"/>
                <a:gd name="connsiteY496" fmla="*/ 1306700 h 1679043"/>
                <a:gd name="connsiteX497" fmla="*/ 124973 w 1485127"/>
                <a:gd name="connsiteY497" fmla="*/ 1280498 h 1679043"/>
                <a:gd name="connsiteX498" fmla="*/ 126935 w 1485127"/>
                <a:gd name="connsiteY498" fmla="*/ 1275377 h 1679043"/>
                <a:gd name="connsiteX499" fmla="*/ 139732 w 1485127"/>
                <a:gd name="connsiteY499" fmla="*/ 1306615 h 1679043"/>
                <a:gd name="connsiteX500" fmla="*/ 139221 w 1485127"/>
                <a:gd name="connsiteY500" fmla="*/ 1308066 h 1679043"/>
                <a:gd name="connsiteX501" fmla="*/ 137941 w 1485127"/>
                <a:gd name="connsiteY501" fmla="*/ 1312589 h 1679043"/>
                <a:gd name="connsiteX502" fmla="*/ 130433 w 1485127"/>
                <a:gd name="connsiteY502" fmla="*/ 1317539 h 1679043"/>
                <a:gd name="connsiteX503" fmla="*/ 114393 w 1485127"/>
                <a:gd name="connsiteY503" fmla="*/ 1327952 h 1679043"/>
                <a:gd name="connsiteX504" fmla="*/ 113966 w 1485127"/>
                <a:gd name="connsiteY504" fmla="*/ 1323172 h 1679043"/>
                <a:gd name="connsiteX505" fmla="*/ 114905 w 1485127"/>
                <a:gd name="connsiteY505" fmla="*/ 1323684 h 1679043"/>
                <a:gd name="connsiteX506" fmla="*/ 115844 w 1485127"/>
                <a:gd name="connsiteY506" fmla="*/ 1323172 h 1679043"/>
                <a:gd name="connsiteX507" fmla="*/ 115673 w 1485127"/>
                <a:gd name="connsiteY507" fmla="*/ 1323002 h 1679043"/>
                <a:gd name="connsiteX508" fmla="*/ 114990 w 1485127"/>
                <a:gd name="connsiteY508" fmla="*/ 1323428 h 1679043"/>
                <a:gd name="connsiteX509" fmla="*/ 114223 w 1485127"/>
                <a:gd name="connsiteY509" fmla="*/ 1322916 h 1679043"/>
                <a:gd name="connsiteX510" fmla="*/ 113966 w 1485127"/>
                <a:gd name="connsiteY510" fmla="*/ 1322490 h 1679043"/>
                <a:gd name="connsiteX511" fmla="*/ 113540 w 1485127"/>
                <a:gd name="connsiteY511" fmla="*/ 1318137 h 1679043"/>
                <a:gd name="connsiteX512" fmla="*/ 113711 w 1485127"/>
                <a:gd name="connsiteY512" fmla="*/ 1317283 h 1679043"/>
                <a:gd name="connsiteX513" fmla="*/ 115673 w 1485127"/>
                <a:gd name="connsiteY513" fmla="*/ 1309517 h 1679043"/>
                <a:gd name="connsiteX514" fmla="*/ 116697 w 1485127"/>
                <a:gd name="connsiteY514" fmla="*/ 1305591 h 1679043"/>
                <a:gd name="connsiteX515" fmla="*/ 117806 w 1485127"/>
                <a:gd name="connsiteY515" fmla="*/ 1301750 h 1679043"/>
                <a:gd name="connsiteX516" fmla="*/ 120195 w 1485127"/>
                <a:gd name="connsiteY516" fmla="*/ 1294068 h 1679043"/>
                <a:gd name="connsiteX517" fmla="*/ 123095 w 1485127"/>
                <a:gd name="connsiteY517" fmla="*/ 1285448 h 1679043"/>
                <a:gd name="connsiteX518" fmla="*/ 127106 w 1485127"/>
                <a:gd name="connsiteY518" fmla="*/ 1307042 h 1679043"/>
                <a:gd name="connsiteX519" fmla="*/ 129323 w 1485127"/>
                <a:gd name="connsiteY519" fmla="*/ 1318051 h 1679043"/>
                <a:gd name="connsiteX520" fmla="*/ 114308 w 1485127"/>
                <a:gd name="connsiteY520" fmla="*/ 1327867 h 1679043"/>
                <a:gd name="connsiteX521" fmla="*/ 114820 w 1485127"/>
                <a:gd name="connsiteY521" fmla="*/ 1309431 h 1679043"/>
                <a:gd name="connsiteX522" fmla="*/ 113369 w 1485127"/>
                <a:gd name="connsiteY522" fmla="*/ 1316345 h 1679043"/>
                <a:gd name="connsiteX523" fmla="*/ 110212 w 1485127"/>
                <a:gd name="connsiteY523" fmla="*/ 1274438 h 1679043"/>
                <a:gd name="connsiteX524" fmla="*/ 109786 w 1485127"/>
                <a:gd name="connsiteY524" fmla="*/ 1267184 h 1679043"/>
                <a:gd name="connsiteX525" fmla="*/ 110212 w 1485127"/>
                <a:gd name="connsiteY525" fmla="*/ 1266160 h 1679043"/>
                <a:gd name="connsiteX526" fmla="*/ 116953 w 1485127"/>
                <a:gd name="connsiteY526" fmla="*/ 1251053 h 1679043"/>
                <a:gd name="connsiteX527" fmla="*/ 117720 w 1485127"/>
                <a:gd name="connsiteY527" fmla="*/ 1252845 h 1679043"/>
                <a:gd name="connsiteX528" fmla="*/ 118574 w 1485127"/>
                <a:gd name="connsiteY528" fmla="*/ 1258307 h 1679043"/>
                <a:gd name="connsiteX529" fmla="*/ 122413 w 1485127"/>
                <a:gd name="connsiteY529" fmla="*/ 1281181 h 1679043"/>
                <a:gd name="connsiteX530" fmla="*/ 118659 w 1485127"/>
                <a:gd name="connsiteY530" fmla="*/ 1293812 h 1679043"/>
                <a:gd name="connsiteX531" fmla="*/ 114820 w 1485127"/>
                <a:gd name="connsiteY531" fmla="*/ 1309431 h 1679043"/>
                <a:gd name="connsiteX532" fmla="*/ 91187 w 1485127"/>
                <a:gd name="connsiteY532" fmla="*/ 1231081 h 1679043"/>
                <a:gd name="connsiteX533" fmla="*/ 92723 w 1485127"/>
                <a:gd name="connsiteY533" fmla="*/ 1205904 h 1679043"/>
                <a:gd name="connsiteX534" fmla="*/ 94770 w 1485127"/>
                <a:gd name="connsiteY534" fmla="*/ 1202063 h 1679043"/>
                <a:gd name="connsiteX535" fmla="*/ 101169 w 1485127"/>
                <a:gd name="connsiteY535" fmla="*/ 1216487 h 1679043"/>
                <a:gd name="connsiteX536" fmla="*/ 96562 w 1485127"/>
                <a:gd name="connsiteY536" fmla="*/ 1227582 h 1679043"/>
                <a:gd name="connsiteX537" fmla="*/ 91272 w 1485127"/>
                <a:gd name="connsiteY537" fmla="*/ 1231081 h 1679043"/>
                <a:gd name="connsiteX538" fmla="*/ 51002 w 1485127"/>
                <a:gd name="connsiteY538" fmla="*/ 1153244 h 1679043"/>
                <a:gd name="connsiteX539" fmla="*/ 54244 w 1485127"/>
                <a:gd name="connsiteY539" fmla="*/ 1135662 h 1679043"/>
                <a:gd name="connsiteX540" fmla="*/ 57572 w 1485127"/>
                <a:gd name="connsiteY540" fmla="*/ 1120043 h 1679043"/>
                <a:gd name="connsiteX541" fmla="*/ 59619 w 1485127"/>
                <a:gd name="connsiteY541" fmla="*/ 1117312 h 1679043"/>
                <a:gd name="connsiteX542" fmla="*/ 66104 w 1485127"/>
                <a:gd name="connsiteY542" fmla="*/ 1133101 h 1679043"/>
                <a:gd name="connsiteX543" fmla="*/ 63288 w 1485127"/>
                <a:gd name="connsiteY543" fmla="*/ 1147440 h 1679043"/>
                <a:gd name="connsiteX544" fmla="*/ 50747 w 1485127"/>
                <a:gd name="connsiteY544" fmla="*/ 1154524 h 1679043"/>
                <a:gd name="connsiteX545" fmla="*/ 50917 w 1485127"/>
                <a:gd name="connsiteY545" fmla="*/ 1153244 h 1679043"/>
                <a:gd name="connsiteX546" fmla="*/ 49637 w 1485127"/>
                <a:gd name="connsiteY546" fmla="*/ 1093073 h 1679043"/>
                <a:gd name="connsiteX547" fmla="*/ 51514 w 1485127"/>
                <a:gd name="connsiteY547" fmla="*/ 1097596 h 1679043"/>
                <a:gd name="connsiteX548" fmla="*/ 51344 w 1485127"/>
                <a:gd name="connsiteY548" fmla="*/ 1097852 h 1679043"/>
                <a:gd name="connsiteX549" fmla="*/ 47078 w 1485127"/>
                <a:gd name="connsiteY549" fmla="*/ 1104339 h 1679043"/>
                <a:gd name="connsiteX550" fmla="*/ 49637 w 1485127"/>
                <a:gd name="connsiteY550" fmla="*/ 1093158 h 1679043"/>
                <a:gd name="connsiteX551" fmla="*/ 47846 w 1485127"/>
                <a:gd name="connsiteY551" fmla="*/ 1079929 h 1679043"/>
                <a:gd name="connsiteX552" fmla="*/ 50405 w 1485127"/>
                <a:gd name="connsiteY552" fmla="*/ 1071736 h 1679043"/>
                <a:gd name="connsiteX553" fmla="*/ 50661 w 1485127"/>
                <a:gd name="connsiteY553" fmla="*/ 1070882 h 1679043"/>
                <a:gd name="connsiteX554" fmla="*/ 50917 w 1485127"/>
                <a:gd name="connsiteY554" fmla="*/ 1070712 h 1679043"/>
                <a:gd name="connsiteX555" fmla="*/ 67725 w 1485127"/>
                <a:gd name="connsiteY555" fmla="*/ 1061409 h 1679043"/>
                <a:gd name="connsiteX556" fmla="*/ 63373 w 1485127"/>
                <a:gd name="connsiteY556" fmla="*/ 1079417 h 1679043"/>
                <a:gd name="connsiteX557" fmla="*/ 60388 w 1485127"/>
                <a:gd name="connsiteY557" fmla="*/ 1083941 h 1679043"/>
                <a:gd name="connsiteX558" fmla="*/ 55354 w 1485127"/>
                <a:gd name="connsiteY558" fmla="*/ 1091537 h 1679043"/>
                <a:gd name="connsiteX559" fmla="*/ 53647 w 1485127"/>
                <a:gd name="connsiteY559" fmla="*/ 1094097 h 1679043"/>
                <a:gd name="connsiteX560" fmla="*/ 47760 w 1485127"/>
                <a:gd name="connsiteY560" fmla="*/ 1079844 h 1679043"/>
                <a:gd name="connsiteX561" fmla="*/ 34110 w 1485127"/>
                <a:gd name="connsiteY561" fmla="*/ 1050143 h 1679043"/>
                <a:gd name="connsiteX562" fmla="*/ 38546 w 1485127"/>
                <a:gd name="connsiteY562" fmla="*/ 1039730 h 1679043"/>
                <a:gd name="connsiteX563" fmla="*/ 46395 w 1485127"/>
                <a:gd name="connsiteY563" fmla="*/ 1023941 h 1679043"/>
                <a:gd name="connsiteX564" fmla="*/ 54074 w 1485127"/>
                <a:gd name="connsiteY564" fmla="*/ 1025562 h 1679043"/>
                <a:gd name="connsiteX565" fmla="*/ 46225 w 1485127"/>
                <a:gd name="connsiteY565" fmla="*/ 1036316 h 1679043"/>
                <a:gd name="connsiteX566" fmla="*/ 34963 w 1485127"/>
                <a:gd name="connsiteY566" fmla="*/ 1051850 h 1679043"/>
                <a:gd name="connsiteX567" fmla="*/ 34195 w 1485127"/>
                <a:gd name="connsiteY567" fmla="*/ 1050228 h 1679043"/>
                <a:gd name="connsiteX568" fmla="*/ 71905 w 1485127"/>
                <a:gd name="connsiteY568" fmla="*/ 950797 h 1679043"/>
                <a:gd name="connsiteX569" fmla="*/ 71905 w 1485127"/>
                <a:gd name="connsiteY569" fmla="*/ 950797 h 1679043"/>
                <a:gd name="connsiteX570" fmla="*/ 71905 w 1485127"/>
                <a:gd name="connsiteY570" fmla="*/ 950797 h 1679043"/>
                <a:gd name="connsiteX571" fmla="*/ 71905 w 1485127"/>
                <a:gd name="connsiteY571" fmla="*/ 950797 h 1679043"/>
                <a:gd name="connsiteX572" fmla="*/ 74123 w 1485127"/>
                <a:gd name="connsiteY572" fmla="*/ 947554 h 1679043"/>
                <a:gd name="connsiteX573" fmla="*/ 78475 w 1485127"/>
                <a:gd name="connsiteY573" fmla="*/ 947639 h 1679043"/>
                <a:gd name="connsiteX574" fmla="*/ 68066 w 1485127"/>
                <a:gd name="connsiteY574" fmla="*/ 962490 h 1679043"/>
                <a:gd name="connsiteX575" fmla="*/ 66701 w 1485127"/>
                <a:gd name="connsiteY575" fmla="*/ 964538 h 1679043"/>
                <a:gd name="connsiteX576" fmla="*/ 70540 w 1485127"/>
                <a:gd name="connsiteY576" fmla="*/ 956345 h 1679043"/>
                <a:gd name="connsiteX577" fmla="*/ 70369 w 1485127"/>
                <a:gd name="connsiteY577" fmla="*/ 956259 h 1679043"/>
                <a:gd name="connsiteX578" fmla="*/ 63118 w 1485127"/>
                <a:gd name="connsiteY578" fmla="*/ 969830 h 1679043"/>
                <a:gd name="connsiteX579" fmla="*/ 64056 w 1485127"/>
                <a:gd name="connsiteY579" fmla="*/ 970342 h 1679043"/>
                <a:gd name="connsiteX580" fmla="*/ 69517 w 1485127"/>
                <a:gd name="connsiteY580" fmla="*/ 963258 h 1679043"/>
                <a:gd name="connsiteX581" fmla="*/ 81972 w 1485127"/>
                <a:gd name="connsiteY581" fmla="*/ 947810 h 1679043"/>
                <a:gd name="connsiteX582" fmla="*/ 82996 w 1485127"/>
                <a:gd name="connsiteY582" fmla="*/ 947810 h 1679043"/>
                <a:gd name="connsiteX583" fmla="*/ 66274 w 1485127"/>
                <a:gd name="connsiteY583" fmla="*/ 975633 h 1679043"/>
                <a:gd name="connsiteX584" fmla="*/ 66274 w 1485127"/>
                <a:gd name="connsiteY584" fmla="*/ 975633 h 1679043"/>
                <a:gd name="connsiteX585" fmla="*/ 66274 w 1485127"/>
                <a:gd name="connsiteY585" fmla="*/ 975804 h 1679043"/>
                <a:gd name="connsiteX586" fmla="*/ 66274 w 1485127"/>
                <a:gd name="connsiteY586" fmla="*/ 975975 h 1679043"/>
                <a:gd name="connsiteX587" fmla="*/ 66274 w 1485127"/>
                <a:gd name="connsiteY587" fmla="*/ 975975 h 1679043"/>
                <a:gd name="connsiteX588" fmla="*/ 48528 w 1485127"/>
                <a:gd name="connsiteY588" fmla="*/ 1012931 h 1679043"/>
                <a:gd name="connsiteX589" fmla="*/ 32318 w 1485127"/>
                <a:gd name="connsiteY589" fmla="*/ 1011053 h 1679043"/>
                <a:gd name="connsiteX590" fmla="*/ 33939 w 1485127"/>
                <a:gd name="connsiteY590" fmla="*/ 1007383 h 1679043"/>
                <a:gd name="connsiteX591" fmla="*/ 51941 w 1485127"/>
                <a:gd name="connsiteY591" fmla="*/ 978365 h 1679043"/>
                <a:gd name="connsiteX592" fmla="*/ 72246 w 1485127"/>
                <a:gd name="connsiteY592" fmla="*/ 950712 h 1679043"/>
                <a:gd name="connsiteX593" fmla="*/ 72246 w 1485127"/>
                <a:gd name="connsiteY593" fmla="*/ 950712 h 1679043"/>
                <a:gd name="connsiteX594" fmla="*/ 113113 w 1485127"/>
                <a:gd name="connsiteY594" fmla="*/ 910939 h 1679043"/>
                <a:gd name="connsiteX595" fmla="*/ 123778 w 1485127"/>
                <a:gd name="connsiteY595" fmla="*/ 897966 h 1679043"/>
                <a:gd name="connsiteX596" fmla="*/ 119512 w 1485127"/>
                <a:gd name="connsiteY596" fmla="*/ 905050 h 1679043"/>
                <a:gd name="connsiteX597" fmla="*/ 109957 w 1485127"/>
                <a:gd name="connsiteY597" fmla="*/ 921608 h 1679043"/>
                <a:gd name="connsiteX598" fmla="*/ 106629 w 1485127"/>
                <a:gd name="connsiteY598" fmla="*/ 927753 h 1679043"/>
                <a:gd name="connsiteX599" fmla="*/ 99036 w 1485127"/>
                <a:gd name="connsiteY599" fmla="*/ 927326 h 1679043"/>
                <a:gd name="connsiteX600" fmla="*/ 113113 w 1485127"/>
                <a:gd name="connsiteY600" fmla="*/ 911025 h 1679043"/>
                <a:gd name="connsiteX601" fmla="*/ 113113 w 1485127"/>
                <a:gd name="connsiteY601" fmla="*/ 911025 h 1679043"/>
                <a:gd name="connsiteX602" fmla="*/ 113113 w 1485127"/>
                <a:gd name="connsiteY602" fmla="*/ 911025 h 1679043"/>
                <a:gd name="connsiteX603" fmla="*/ 113113 w 1485127"/>
                <a:gd name="connsiteY603" fmla="*/ 911025 h 1679043"/>
                <a:gd name="connsiteX604" fmla="*/ 113113 w 1485127"/>
                <a:gd name="connsiteY604" fmla="*/ 911025 h 1679043"/>
                <a:gd name="connsiteX605" fmla="*/ 157137 w 1485127"/>
                <a:gd name="connsiteY605" fmla="*/ 780356 h 1679043"/>
                <a:gd name="connsiteX606" fmla="*/ 158332 w 1485127"/>
                <a:gd name="connsiteY606" fmla="*/ 776601 h 1679043"/>
                <a:gd name="connsiteX607" fmla="*/ 178808 w 1485127"/>
                <a:gd name="connsiteY607" fmla="*/ 759446 h 1679043"/>
                <a:gd name="connsiteX608" fmla="*/ 177528 w 1485127"/>
                <a:gd name="connsiteY608" fmla="*/ 762518 h 1679043"/>
                <a:gd name="connsiteX609" fmla="*/ 173603 w 1485127"/>
                <a:gd name="connsiteY609" fmla="*/ 772504 h 1679043"/>
                <a:gd name="connsiteX610" fmla="*/ 153213 w 1485127"/>
                <a:gd name="connsiteY610" fmla="*/ 792220 h 1679043"/>
                <a:gd name="connsiteX611" fmla="*/ 157052 w 1485127"/>
                <a:gd name="connsiteY611" fmla="*/ 780527 h 1679043"/>
                <a:gd name="connsiteX612" fmla="*/ 157052 w 1485127"/>
                <a:gd name="connsiteY612" fmla="*/ 780527 h 1679043"/>
                <a:gd name="connsiteX613" fmla="*/ 157052 w 1485127"/>
                <a:gd name="connsiteY613" fmla="*/ 780442 h 1679043"/>
                <a:gd name="connsiteX614" fmla="*/ 157052 w 1485127"/>
                <a:gd name="connsiteY614" fmla="*/ 780442 h 1679043"/>
                <a:gd name="connsiteX615" fmla="*/ 203806 w 1485127"/>
                <a:gd name="connsiteY615" fmla="*/ 738450 h 1679043"/>
                <a:gd name="connsiteX616" fmla="*/ 212935 w 1485127"/>
                <a:gd name="connsiteY616" fmla="*/ 730171 h 1679043"/>
                <a:gd name="connsiteX617" fmla="*/ 209948 w 1485127"/>
                <a:gd name="connsiteY617" fmla="*/ 741011 h 1679043"/>
                <a:gd name="connsiteX618" fmla="*/ 188534 w 1485127"/>
                <a:gd name="connsiteY618" fmla="*/ 758678 h 1679043"/>
                <a:gd name="connsiteX619" fmla="*/ 189473 w 1485127"/>
                <a:gd name="connsiteY619" fmla="*/ 754581 h 1679043"/>
                <a:gd name="connsiteX620" fmla="*/ 190752 w 1485127"/>
                <a:gd name="connsiteY620" fmla="*/ 749460 h 1679043"/>
                <a:gd name="connsiteX621" fmla="*/ 203806 w 1485127"/>
                <a:gd name="connsiteY621" fmla="*/ 738535 h 1679043"/>
                <a:gd name="connsiteX622" fmla="*/ 203806 w 1485127"/>
                <a:gd name="connsiteY622" fmla="*/ 738535 h 1679043"/>
                <a:gd name="connsiteX623" fmla="*/ 203806 w 1485127"/>
                <a:gd name="connsiteY623" fmla="*/ 738535 h 1679043"/>
                <a:gd name="connsiteX624" fmla="*/ 203806 w 1485127"/>
                <a:gd name="connsiteY624" fmla="*/ 738535 h 1679043"/>
                <a:gd name="connsiteX625" fmla="*/ 203806 w 1485127"/>
                <a:gd name="connsiteY625" fmla="*/ 738535 h 1679043"/>
                <a:gd name="connsiteX626" fmla="*/ 190582 w 1485127"/>
                <a:gd name="connsiteY626" fmla="*/ 763799 h 1679043"/>
                <a:gd name="connsiteX627" fmla="*/ 190582 w 1485127"/>
                <a:gd name="connsiteY627" fmla="*/ 763799 h 1679043"/>
                <a:gd name="connsiteX628" fmla="*/ 190582 w 1485127"/>
                <a:gd name="connsiteY628" fmla="*/ 763799 h 1679043"/>
                <a:gd name="connsiteX629" fmla="*/ 190582 w 1485127"/>
                <a:gd name="connsiteY629" fmla="*/ 763799 h 1679043"/>
                <a:gd name="connsiteX630" fmla="*/ 190582 w 1485127"/>
                <a:gd name="connsiteY630" fmla="*/ 763799 h 1679043"/>
                <a:gd name="connsiteX631" fmla="*/ 207986 w 1485127"/>
                <a:gd name="connsiteY631" fmla="*/ 747753 h 1679043"/>
                <a:gd name="connsiteX632" fmla="*/ 207389 w 1485127"/>
                <a:gd name="connsiteY632" fmla="*/ 749887 h 1679043"/>
                <a:gd name="connsiteX633" fmla="*/ 204744 w 1485127"/>
                <a:gd name="connsiteY633" fmla="*/ 759616 h 1679043"/>
                <a:gd name="connsiteX634" fmla="*/ 183671 w 1485127"/>
                <a:gd name="connsiteY634" fmla="*/ 779417 h 1679043"/>
                <a:gd name="connsiteX635" fmla="*/ 186230 w 1485127"/>
                <a:gd name="connsiteY635" fmla="*/ 767639 h 1679043"/>
                <a:gd name="connsiteX636" fmla="*/ 186230 w 1485127"/>
                <a:gd name="connsiteY636" fmla="*/ 767298 h 1679043"/>
                <a:gd name="connsiteX637" fmla="*/ 190411 w 1485127"/>
                <a:gd name="connsiteY637" fmla="*/ 763799 h 1679043"/>
                <a:gd name="connsiteX638" fmla="*/ 329990 w 1485127"/>
                <a:gd name="connsiteY638" fmla="*/ 563144 h 1679043"/>
                <a:gd name="connsiteX639" fmla="*/ 334938 w 1485127"/>
                <a:gd name="connsiteY639" fmla="*/ 556317 h 1679043"/>
                <a:gd name="connsiteX640" fmla="*/ 345432 w 1485127"/>
                <a:gd name="connsiteY640" fmla="*/ 542319 h 1679043"/>
                <a:gd name="connsiteX641" fmla="*/ 376147 w 1485127"/>
                <a:gd name="connsiteY641" fmla="*/ 504339 h 1679043"/>
                <a:gd name="connsiteX642" fmla="*/ 386811 w 1485127"/>
                <a:gd name="connsiteY642" fmla="*/ 492049 h 1679043"/>
                <a:gd name="connsiteX643" fmla="*/ 374952 w 1485127"/>
                <a:gd name="connsiteY643" fmla="*/ 517654 h 1679043"/>
                <a:gd name="connsiteX644" fmla="*/ 369492 w 1485127"/>
                <a:gd name="connsiteY644" fmla="*/ 529858 h 1679043"/>
                <a:gd name="connsiteX645" fmla="*/ 376488 w 1485127"/>
                <a:gd name="connsiteY645" fmla="*/ 505449 h 1679043"/>
                <a:gd name="connsiteX646" fmla="*/ 376232 w 1485127"/>
                <a:gd name="connsiteY646" fmla="*/ 505449 h 1679043"/>
                <a:gd name="connsiteX647" fmla="*/ 366847 w 1485127"/>
                <a:gd name="connsiteY647" fmla="*/ 535833 h 1679043"/>
                <a:gd name="connsiteX648" fmla="*/ 366506 w 1485127"/>
                <a:gd name="connsiteY648" fmla="*/ 536601 h 1679043"/>
                <a:gd name="connsiteX649" fmla="*/ 362752 w 1485127"/>
                <a:gd name="connsiteY649" fmla="*/ 545392 h 1679043"/>
                <a:gd name="connsiteX650" fmla="*/ 353452 w 1485127"/>
                <a:gd name="connsiteY650" fmla="*/ 552646 h 1679043"/>
                <a:gd name="connsiteX651" fmla="*/ 344067 w 1485127"/>
                <a:gd name="connsiteY651" fmla="*/ 559816 h 1679043"/>
                <a:gd name="connsiteX652" fmla="*/ 334597 w 1485127"/>
                <a:gd name="connsiteY652" fmla="*/ 566900 h 1679043"/>
                <a:gd name="connsiteX653" fmla="*/ 334768 w 1485127"/>
                <a:gd name="connsiteY653" fmla="*/ 567070 h 1679043"/>
                <a:gd name="connsiteX654" fmla="*/ 354476 w 1485127"/>
                <a:gd name="connsiteY654" fmla="*/ 553841 h 1679043"/>
                <a:gd name="connsiteX655" fmla="*/ 357377 w 1485127"/>
                <a:gd name="connsiteY655" fmla="*/ 551878 h 1679043"/>
                <a:gd name="connsiteX656" fmla="*/ 358571 w 1485127"/>
                <a:gd name="connsiteY656" fmla="*/ 562718 h 1679043"/>
                <a:gd name="connsiteX657" fmla="*/ 357377 w 1485127"/>
                <a:gd name="connsiteY657" fmla="*/ 566558 h 1679043"/>
                <a:gd name="connsiteX658" fmla="*/ 333915 w 1485127"/>
                <a:gd name="connsiteY658" fmla="*/ 585676 h 1679043"/>
                <a:gd name="connsiteX659" fmla="*/ 324188 w 1485127"/>
                <a:gd name="connsiteY659" fmla="*/ 593443 h 1679043"/>
                <a:gd name="connsiteX660" fmla="*/ 329990 w 1485127"/>
                <a:gd name="connsiteY660" fmla="*/ 563144 h 1679043"/>
                <a:gd name="connsiteX661" fmla="*/ 420170 w 1485127"/>
                <a:gd name="connsiteY661" fmla="*/ 404652 h 1679043"/>
                <a:gd name="connsiteX662" fmla="*/ 438598 w 1485127"/>
                <a:gd name="connsiteY662" fmla="*/ 387924 h 1679043"/>
                <a:gd name="connsiteX663" fmla="*/ 438598 w 1485127"/>
                <a:gd name="connsiteY663" fmla="*/ 387924 h 1679043"/>
                <a:gd name="connsiteX664" fmla="*/ 438598 w 1485127"/>
                <a:gd name="connsiteY664" fmla="*/ 387924 h 1679043"/>
                <a:gd name="connsiteX665" fmla="*/ 438598 w 1485127"/>
                <a:gd name="connsiteY665" fmla="*/ 387924 h 1679043"/>
                <a:gd name="connsiteX666" fmla="*/ 438598 w 1485127"/>
                <a:gd name="connsiteY666" fmla="*/ 387924 h 1679043"/>
                <a:gd name="connsiteX667" fmla="*/ 449860 w 1485127"/>
                <a:gd name="connsiteY667" fmla="*/ 378024 h 1679043"/>
                <a:gd name="connsiteX668" fmla="*/ 427764 w 1485127"/>
                <a:gd name="connsiteY668" fmla="*/ 413529 h 1679043"/>
                <a:gd name="connsiteX669" fmla="*/ 427764 w 1485127"/>
                <a:gd name="connsiteY669" fmla="*/ 413529 h 1679043"/>
                <a:gd name="connsiteX670" fmla="*/ 427593 w 1485127"/>
                <a:gd name="connsiteY670" fmla="*/ 413785 h 1679043"/>
                <a:gd name="connsiteX671" fmla="*/ 427422 w 1485127"/>
                <a:gd name="connsiteY671" fmla="*/ 414041 h 1679043"/>
                <a:gd name="connsiteX672" fmla="*/ 427422 w 1485127"/>
                <a:gd name="connsiteY672" fmla="*/ 414041 h 1679043"/>
                <a:gd name="connsiteX673" fmla="*/ 416245 w 1485127"/>
                <a:gd name="connsiteY673" fmla="*/ 434183 h 1679043"/>
                <a:gd name="connsiteX674" fmla="*/ 400803 w 1485127"/>
                <a:gd name="connsiteY674" fmla="*/ 449716 h 1679043"/>
                <a:gd name="connsiteX675" fmla="*/ 377255 w 1485127"/>
                <a:gd name="connsiteY675" fmla="*/ 475321 h 1679043"/>
                <a:gd name="connsiteX676" fmla="*/ 400633 w 1485127"/>
                <a:gd name="connsiteY676" fmla="*/ 434866 h 1679043"/>
                <a:gd name="connsiteX677" fmla="*/ 419999 w 1485127"/>
                <a:gd name="connsiteY677" fmla="*/ 404823 h 1679043"/>
                <a:gd name="connsiteX678" fmla="*/ 415051 w 1485127"/>
                <a:gd name="connsiteY678" fmla="*/ 403799 h 1679043"/>
                <a:gd name="connsiteX679" fmla="*/ 407116 w 1485127"/>
                <a:gd name="connsiteY679" fmla="*/ 412334 h 1679043"/>
                <a:gd name="connsiteX680" fmla="*/ 382801 w 1485127"/>
                <a:gd name="connsiteY680" fmla="*/ 441523 h 1679043"/>
                <a:gd name="connsiteX681" fmla="*/ 395940 w 1485127"/>
                <a:gd name="connsiteY681" fmla="*/ 424197 h 1679043"/>
                <a:gd name="connsiteX682" fmla="*/ 421791 w 1485127"/>
                <a:gd name="connsiteY682" fmla="*/ 393216 h 1679043"/>
                <a:gd name="connsiteX683" fmla="*/ 415051 w 1485127"/>
                <a:gd name="connsiteY683" fmla="*/ 403799 h 1679043"/>
                <a:gd name="connsiteX684" fmla="*/ 453188 w 1485127"/>
                <a:gd name="connsiteY684" fmla="*/ 359759 h 1679043"/>
                <a:gd name="connsiteX685" fmla="*/ 471872 w 1485127"/>
                <a:gd name="connsiteY685" fmla="*/ 340470 h 1679043"/>
                <a:gd name="connsiteX686" fmla="*/ 471702 w 1485127"/>
                <a:gd name="connsiteY686" fmla="*/ 341494 h 1679043"/>
                <a:gd name="connsiteX687" fmla="*/ 471104 w 1485127"/>
                <a:gd name="connsiteY687" fmla="*/ 346359 h 1679043"/>
                <a:gd name="connsiteX688" fmla="*/ 458989 w 1485127"/>
                <a:gd name="connsiteY688" fmla="*/ 364197 h 1679043"/>
                <a:gd name="connsiteX689" fmla="*/ 458051 w 1485127"/>
                <a:gd name="connsiteY689" fmla="*/ 365648 h 1679043"/>
                <a:gd name="connsiteX690" fmla="*/ 435357 w 1485127"/>
                <a:gd name="connsiteY690" fmla="*/ 383827 h 1679043"/>
                <a:gd name="connsiteX691" fmla="*/ 435357 w 1485127"/>
                <a:gd name="connsiteY691" fmla="*/ 383827 h 1679043"/>
                <a:gd name="connsiteX692" fmla="*/ 435186 w 1485127"/>
                <a:gd name="connsiteY692" fmla="*/ 383913 h 1679043"/>
                <a:gd name="connsiteX693" fmla="*/ 435015 w 1485127"/>
                <a:gd name="connsiteY693" fmla="*/ 384083 h 1679043"/>
                <a:gd name="connsiteX694" fmla="*/ 435015 w 1485127"/>
                <a:gd name="connsiteY694" fmla="*/ 384083 h 1679043"/>
                <a:gd name="connsiteX695" fmla="*/ 432541 w 1485127"/>
                <a:gd name="connsiteY695" fmla="*/ 386473 h 1679043"/>
                <a:gd name="connsiteX696" fmla="*/ 445595 w 1485127"/>
                <a:gd name="connsiteY696" fmla="*/ 367440 h 1679043"/>
                <a:gd name="connsiteX697" fmla="*/ 453102 w 1485127"/>
                <a:gd name="connsiteY697" fmla="*/ 359844 h 1679043"/>
                <a:gd name="connsiteX698" fmla="*/ 453102 w 1485127"/>
                <a:gd name="connsiteY698" fmla="*/ 359844 h 1679043"/>
                <a:gd name="connsiteX699" fmla="*/ 453102 w 1485127"/>
                <a:gd name="connsiteY699" fmla="*/ 359844 h 1679043"/>
                <a:gd name="connsiteX700" fmla="*/ 453102 w 1485127"/>
                <a:gd name="connsiteY700" fmla="*/ 359844 h 1679043"/>
                <a:gd name="connsiteX701" fmla="*/ 453102 w 1485127"/>
                <a:gd name="connsiteY701" fmla="*/ 359844 h 1679043"/>
                <a:gd name="connsiteX702" fmla="*/ 474005 w 1485127"/>
                <a:gd name="connsiteY702" fmla="*/ 388265 h 1679043"/>
                <a:gd name="connsiteX703" fmla="*/ 472470 w 1485127"/>
                <a:gd name="connsiteY703" fmla="*/ 399190 h 1679043"/>
                <a:gd name="connsiteX704" fmla="*/ 468971 w 1485127"/>
                <a:gd name="connsiteY704" fmla="*/ 402348 h 1679043"/>
                <a:gd name="connsiteX705" fmla="*/ 470678 w 1485127"/>
                <a:gd name="connsiteY705" fmla="*/ 392874 h 1679043"/>
                <a:gd name="connsiteX706" fmla="*/ 471787 w 1485127"/>
                <a:gd name="connsiteY706" fmla="*/ 390826 h 1679043"/>
                <a:gd name="connsiteX707" fmla="*/ 472555 w 1485127"/>
                <a:gd name="connsiteY707" fmla="*/ 389460 h 1679043"/>
                <a:gd name="connsiteX708" fmla="*/ 474091 w 1485127"/>
                <a:gd name="connsiteY708" fmla="*/ 388265 h 1679043"/>
                <a:gd name="connsiteX709" fmla="*/ 474005 w 1485127"/>
                <a:gd name="connsiteY709" fmla="*/ 386644 h 1679043"/>
                <a:gd name="connsiteX710" fmla="*/ 474262 w 1485127"/>
                <a:gd name="connsiteY710" fmla="*/ 386132 h 1679043"/>
                <a:gd name="connsiteX711" fmla="*/ 474262 w 1485127"/>
                <a:gd name="connsiteY711" fmla="*/ 386388 h 1679043"/>
                <a:gd name="connsiteX712" fmla="*/ 474005 w 1485127"/>
                <a:gd name="connsiteY712" fmla="*/ 386558 h 1679043"/>
                <a:gd name="connsiteX713" fmla="*/ 511289 w 1485127"/>
                <a:gd name="connsiteY713" fmla="*/ 303941 h 1679043"/>
                <a:gd name="connsiteX714" fmla="*/ 515469 w 1485127"/>
                <a:gd name="connsiteY714" fmla="*/ 300356 h 1679043"/>
                <a:gd name="connsiteX715" fmla="*/ 520333 w 1485127"/>
                <a:gd name="connsiteY715" fmla="*/ 296772 h 1679043"/>
                <a:gd name="connsiteX716" fmla="*/ 519821 w 1485127"/>
                <a:gd name="connsiteY716" fmla="*/ 299076 h 1679043"/>
                <a:gd name="connsiteX717" fmla="*/ 510777 w 1485127"/>
                <a:gd name="connsiteY717" fmla="*/ 305819 h 1679043"/>
                <a:gd name="connsiteX718" fmla="*/ 511118 w 1485127"/>
                <a:gd name="connsiteY718" fmla="*/ 304026 h 1679043"/>
                <a:gd name="connsiteX719" fmla="*/ 510436 w 1485127"/>
                <a:gd name="connsiteY719" fmla="*/ 308294 h 1679043"/>
                <a:gd name="connsiteX720" fmla="*/ 519223 w 1485127"/>
                <a:gd name="connsiteY720" fmla="*/ 302405 h 1679043"/>
                <a:gd name="connsiteX721" fmla="*/ 515214 w 1485127"/>
                <a:gd name="connsiteY721" fmla="*/ 321523 h 1679043"/>
                <a:gd name="connsiteX722" fmla="*/ 512227 w 1485127"/>
                <a:gd name="connsiteY722" fmla="*/ 323913 h 1679043"/>
                <a:gd name="connsiteX723" fmla="*/ 510692 w 1485127"/>
                <a:gd name="connsiteY723" fmla="*/ 320840 h 1679043"/>
                <a:gd name="connsiteX724" fmla="*/ 508985 w 1485127"/>
                <a:gd name="connsiteY724" fmla="*/ 320925 h 1679043"/>
                <a:gd name="connsiteX725" fmla="*/ 507535 w 1485127"/>
                <a:gd name="connsiteY725" fmla="*/ 323230 h 1679043"/>
                <a:gd name="connsiteX726" fmla="*/ 510436 w 1485127"/>
                <a:gd name="connsiteY726" fmla="*/ 308379 h 1679043"/>
                <a:gd name="connsiteX727" fmla="*/ 533386 w 1485127"/>
                <a:gd name="connsiteY727" fmla="*/ 292931 h 1679043"/>
                <a:gd name="connsiteX728" fmla="*/ 529462 w 1485127"/>
                <a:gd name="connsiteY728" fmla="*/ 310342 h 1679043"/>
                <a:gd name="connsiteX729" fmla="*/ 518711 w 1485127"/>
                <a:gd name="connsiteY729" fmla="*/ 318792 h 1679043"/>
                <a:gd name="connsiteX730" fmla="*/ 521612 w 1485127"/>
                <a:gd name="connsiteY730" fmla="*/ 300869 h 1679043"/>
                <a:gd name="connsiteX731" fmla="*/ 533386 w 1485127"/>
                <a:gd name="connsiteY731" fmla="*/ 292931 h 1679043"/>
                <a:gd name="connsiteX732" fmla="*/ 527073 w 1485127"/>
                <a:gd name="connsiteY732" fmla="*/ 293699 h 1679043"/>
                <a:gd name="connsiteX733" fmla="*/ 529888 w 1485127"/>
                <a:gd name="connsiteY733" fmla="*/ 291224 h 1679043"/>
                <a:gd name="connsiteX734" fmla="*/ 530912 w 1485127"/>
                <a:gd name="connsiteY734" fmla="*/ 290797 h 1679043"/>
                <a:gd name="connsiteX735" fmla="*/ 527073 w 1485127"/>
                <a:gd name="connsiteY735" fmla="*/ 293699 h 1679043"/>
                <a:gd name="connsiteX736" fmla="*/ 571949 w 1485127"/>
                <a:gd name="connsiteY736" fmla="*/ 256146 h 1679043"/>
                <a:gd name="connsiteX737" fmla="*/ 594729 w 1485127"/>
                <a:gd name="connsiteY737" fmla="*/ 235321 h 1679043"/>
                <a:gd name="connsiteX738" fmla="*/ 591658 w 1485127"/>
                <a:gd name="connsiteY738" fmla="*/ 245392 h 1679043"/>
                <a:gd name="connsiteX739" fmla="*/ 568878 w 1485127"/>
                <a:gd name="connsiteY739" fmla="*/ 261864 h 1679043"/>
                <a:gd name="connsiteX740" fmla="*/ 568878 w 1485127"/>
                <a:gd name="connsiteY740" fmla="*/ 261864 h 1679043"/>
                <a:gd name="connsiteX741" fmla="*/ 568707 w 1485127"/>
                <a:gd name="connsiteY741" fmla="*/ 261950 h 1679043"/>
                <a:gd name="connsiteX742" fmla="*/ 568537 w 1485127"/>
                <a:gd name="connsiteY742" fmla="*/ 261950 h 1679043"/>
                <a:gd name="connsiteX743" fmla="*/ 568537 w 1485127"/>
                <a:gd name="connsiteY743" fmla="*/ 262035 h 1679043"/>
                <a:gd name="connsiteX744" fmla="*/ 567769 w 1485127"/>
                <a:gd name="connsiteY744" fmla="*/ 262632 h 1679043"/>
                <a:gd name="connsiteX745" fmla="*/ 568707 w 1485127"/>
                <a:gd name="connsiteY745" fmla="*/ 258792 h 1679043"/>
                <a:gd name="connsiteX746" fmla="*/ 571949 w 1485127"/>
                <a:gd name="connsiteY746" fmla="*/ 256146 h 1679043"/>
                <a:gd name="connsiteX747" fmla="*/ 571949 w 1485127"/>
                <a:gd name="connsiteY747" fmla="*/ 256146 h 1679043"/>
                <a:gd name="connsiteX748" fmla="*/ 571949 w 1485127"/>
                <a:gd name="connsiteY748" fmla="*/ 256146 h 1679043"/>
                <a:gd name="connsiteX749" fmla="*/ 571949 w 1485127"/>
                <a:gd name="connsiteY749" fmla="*/ 256146 h 1679043"/>
                <a:gd name="connsiteX750" fmla="*/ 571949 w 1485127"/>
                <a:gd name="connsiteY750" fmla="*/ 256146 h 1679043"/>
                <a:gd name="connsiteX751" fmla="*/ 563759 w 1485127"/>
                <a:gd name="connsiteY751" fmla="*/ 596003 h 1679043"/>
                <a:gd name="connsiteX752" fmla="*/ 563759 w 1485127"/>
                <a:gd name="connsiteY752" fmla="*/ 596260 h 1679043"/>
                <a:gd name="connsiteX753" fmla="*/ 563759 w 1485127"/>
                <a:gd name="connsiteY753" fmla="*/ 596260 h 1679043"/>
                <a:gd name="connsiteX754" fmla="*/ 562906 w 1485127"/>
                <a:gd name="connsiteY754" fmla="*/ 610001 h 1679043"/>
                <a:gd name="connsiteX755" fmla="*/ 550962 w 1485127"/>
                <a:gd name="connsiteY755" fmla="*/ 619901 h 1679043"/>
                <a:gd name="connsiteX756" fmla="*/ 552326 w 1485127"/>
                <a:gd name="connsiteY756" fmla="*/ 605221 h 1679043"/>
                <a:gd name="connsiteX757" fmla="*/ 552326 w 1485127"/>
                <a:gd name="connsiteY757" fmla="*/ 605221 h 1679043"/>
                <a:gd name="connsiteX758" fmla="*/ 552326 w 1485127"/>
                <a:gd name="connsiteY758" fmla="*/ 605136 h 1679043"/>
                <a:gd name="connsiteX759" fmla="*/ 552326 w 1485127"/>
                <a:gd name="connsiteY759" fmla="*/ 605050 h 1679043"/>
                <a:gd name="connsiteX760" fmla="*/ 552326 w 1485127"/>
                <a:gd name="connsiteY760" fmla="*/ 605050 h 1679043"/>
                <a:gd name="connsiteX761" fmla="*/ 554886 w 1485127"/>
                <a:gd name="connsiteY761" fmla="*/ 568948 h 1679043"/>
                <a:gd name="connsiteX762" fmla="*/ 558981 w 1485127"/>
                <a:gd name="connsiteY762" fmla="*/ 564083 h 1679043"/>
                <a:gd name="connsiteX763" fmla="*/ 567086 w 1485127"/>
                <a:gd name="connsiteY763" fmla="*/ 554183 h 1679043"/>
                <a:gd name="connsiteX764" fmla="*/ 563674 w 1485127"/>
                <a:gd name="connsiteY764" fmla="*/ 595747 h 1679043"/>
                <a:gd name="connsiteX765" fmla="*/ 563674 w 1485127"/>
                <a:gd name="connsiteY765" fmla="*/ 595747 h 1679043"/>
                <a:gd name="connsiteX766" fmla="*/ 563674 w 1485127"/>
                <a:gd name="connsiteY766" fmla="*/ 596003 h 1679043"/>
                <a:gd name="connsiteX767" fmla="*/ 591743 w 1485127"/>
                <a:gd name="connsiteY767" fmla="*/ 795890 h 1679043"/>
                <a:gd name="connsiteX768" fmla="*/ 589440 w 1485127"/>
                <a:gd name="connsiteY768" fmla="*/ 815520 h 1679043"/>
                <a:gd name="connsiteX769" fmla="*/ 574936 w 1485127"/>
                <a:gd name="connsiteY769" fmla="*/ 827042 h 1679043"/>
                <a:gd name="connsiteX770" fmla="*/ 575618 w 1485127"/>
                <a:gd name="connsiteY770" fmla="*/ 815861 h 1679043"/>
                <a:gd name="connsiteX771" fmla="*/ 580481 w 1485127"/>
                <a:gd name="connsiteY771" fmla="*/ 780698 h 1679043"/>
                <a:gd name="connsiteX772" fmla="*/ 589866 w 1485127"/>
                <a:gd name="connsiteY772" fmla="*/ 757397 h 1679043"/>
                <a:gd name="connsiteX773" fmla="*/ 589695 w 1485127"/>
                <a:gd name="connsiteY773" fmla="*/ 757312 h 1679043"/>
                <a:gd name="connsiteX774" fmla="*/ 578945 w 1485127"/>
                <a:gd name="connsiteY774" fmla="*/ 780442 h 1679043"/>
                <a:gd name="connsiteX775" fmla="*/ 571949 w 1485127"/>
                <a:gd name="connsiteY775" fmla="*/ 815605 h 1679043"/>
                <a:gd name="connsiteX776" fmla="*/ 570243 w 1485127"/>
                <a:gd name="connsiteY776" fmla="*/ 830712 h 1679043"/>
                <a:gd name="connsiteX777" fmla="*/ 566319 w 1485127"/>
                <a:gd name="connsiteY777" fmla="*/ 833784 h 1679043"/>
                <a:gd name="connsiteX778" fmla="*/ 574594 w 1485127"/>
                <a:gd name="connsiteY778" fmla="*/ 785648 h 1679043"/>
                <a:gd name="connsiteX779" fmla="*/ 578690 w 1485127"/>
                <a:gd name="connsiteY779" fmla="*/ 762092 h 1679043"/>
                <a:gd name="connsiteX780" fmla="*/ 584065 w 1485127"/>
                <a:gd name="connsiteY780" fmla="*/ 757824 h 1679043"/>
                <a:gd name="connsiteX781" fmla="*/ 602237 w 1485127"/>
                <a:gd name="connsiteY781" fmla="*/ 743486 h 1679043"/>
                <a:gd name="connsiteX782" fmla="*/ 601896 w 1485127"/>
                <a:gd name="connsiteY782" fmla="*/ 744680 h 1679043"/>
                <a:gd name="connsiteX783" fmla="*/ 598568 w 1485127"/>
                <a:gd name="connsiteY783" fmla="*/ 757995 h 1679043"/>
                <a:gd name="connsiteX784" fmla="*/ 591573 w 1485127"/>
                <a:gd name="connsiteY784" fmla="*/ 795890 h 1679043"/>
                <a:gd name="connsiteX785" fmla="*/ 587989 w 1485127"/>
                <a:gd name="connsiteY785" fmla="*/ 834296 h 1679043"/>
                <a:gd name="connsiteX786" fmla="*/ 587989 w 1485127"/>
                <a:gd name="connsiteY786" fmla="*/ 834296 h 1679043"/>
                <a:gd name="connsiteX787" fmla="*/ 587989 w 1485127"/>
                <a:gd name="connsiteY787" fmla="*/ 834296 h 1679043"/>
                <a:gd name="connsiteX788" fmla="*/ 587819 w 1485127"/>
                <a:gd name="connsiteY788" fmla="*/ 861266 h 1679043"/>
                <a:gd name="connsiteX789" fmla="*/ 573912 w 1485127"/>
                <a:gd name="connsiteY789" fmla="*/ 870228 h 1679043"/>
                <a:gd name="connsiteX790" fmla="*/ 573912 w 1485127"/>
                <a:gd name="connsiteY790" fmla="*/ 870228 h 1679043"/>
                <a:gd name="connsiteX791" fmla="*/ 573827 w 1485127"/>
                <a:gd name="connsiteY791" fmla="*/ 870228 h 1679043"/>
                <a:gd name="connsiteX792" fmla="*/ 573741 w 1485127"/>
                <a:gd name="connsiteY792" fmla="*/ 870228 h 1679043"/>
                <a:gd name="connsiteX793" fmla="*/ 573741 w 1485127"/>
                <a:gd name="connsiteY793" fmla="*/ 870228 h 1679043"/>
                <a:gd name="connsiteX794" fmla="*/ 573229 w 1485127"/>
                <a:gd name="connsiteY794" fmla="*/ 870569 h 1679043"/>
                <a:gd name="connsiteX795" fmla="*/ 574082 w 1485127"/>
                <a:gd name="connsiteY795" fmla="*/ 851451 h 1679043"/>
                <a:gd name="connsiteX796" fmla="*/ 574082 w 1485127"/>
                <a:gd name="connsiteY796" fmla="*/ 851451 h 1679043"/>
                <a:gd name="connsiteX797" fmla="*/ 574082 w 1485127"/>
                <a:gd name="connsiteY797" fmla="*/ 851281 h 1679043"/>
                <a:gd name="connsiteX798" fmla="*/ 574082 w 1485127"/>
                <a:gd name="connsiteY798" fmla="*/ 851110 h 1679043"/>
                <a:gd name="connsiteX799" fmla="*/ 574082 w 1485127"/>
                <a:gd name="connsiteY799" fmla="*/ 851110 h 1679043"/>
                <a:gd name="connsiteX800" fmla="*/ 574765 w 1485127"/>
                <a:gd name="connsiteY800" fmla="*/ 833016 h 1679043"/>
                <a:gd name="connsiteX801" fmla="*/ 589098 w 1485127"/>
                <a:gd name="connsiteY801" fmla="*/ 820470 h 1679043"/>
                <a:gd name="connsiteX802" fmla="*/ 588074 w 1485127"/>
                <a:gd name="connsiteY802" fmla="*/ 834040 h 1679043"/>
                <a:gd name="connsiteX803" fmla="*/ 588074 w 1485127"/>
                <a:gd name="connsiteY803" fmla="*/ 834040 h 1679043"/>
                <a:gd name="connsiteX804" fmla="*/ 613499 w 1485127"/>
                <a:gd name="connsiteY804" fmla="*/ 814751 h 1679043"/>
                <a:gd name="connsiteX805" fmla="*/ 607868 w 1485127"/>
                <a:gd name="connsiteY805" fmla="*/ 845050 h 1679043"/>
                <a:gd name="connsiteX806" fmla="*/ 607868 w 1485127"/>
                <a:gd name="connsiteY806" fmla="*/ 845050 h 1679043"/>
                <a:gd name="connsiteX807" fmla="*/ 607868 w 1485127"/>
                <a:gd name="connsiteY807" fmla="*/ 845136 h 1679043"/>
                <a:gd name="connsiteX808" fmla="*/ 607868 w 1485127"/>
                <a:gd name="connsiteY808" fmla="*/ 845136 h 1679043"/>
                <a:gd name="connsiteX809" fmla="*/ 607442 w 1485127"/>
                <a:gd name="connsiteY809" fmla="*/ 848891 h 1679043"/>
                <a:gd name="connsiteX810" fmla="*/ 592169 w 1485127"/>
                <a:gd name="connsiteY810" fmla="*/ 858706 h 1679043"/>
                <a:gd name="connsiteX811" fmla="*/ 593279 w 1485127"/>
                <a:gd name="connsiteY811" fmla="*/ 834808 h 1679043"/>
                <a:gd name="connsiteX812" fmla="*/ 593279 w 1485127"/>
                <a:gd name="connsiteY812" fmla="*/ 834808 h 1679043"/>
                <a:gd name="connsiteX813" fmla="*/ 593279 w 1485127"/>
                <a:gd name="connsiteY813" fmla="*/ 834638 h 1679043"/>
                <a:gd name="connsiteX814" fmla="*/ 593279 w 1485127"/>
                <a:gd name="connsiteY814" fmla="*/ 834467 h 1679043"/>
                <a:gd name="connsiteX815" fmla="*/ 593279 w 1485127"/>
                <a:gd name="connsiteY815" fmla="*/ 834467 h 1679043"/>
                <a:gd name="connsiteX816" fmla="*/ 594047 w 1485127"/>
                <a:gd name="connsiteY816" fmla="*/ 816373 h 1679043"/>
                <a:gd name="connsiteX817" fmla="*/ 617850 w 1485127"/>
                <a:gd name="connsiteY817" fmla="*/ 794865 h 1679043"/>
                <a:gd name="connsiteX818" fmla="*/ 618021 w 1485127"/>
                <a:gd name="connsiteY818" fmla="*/ 794865 h 1679043"/>
                <a:gd name="connsiteX819" fmla="*/ 613499 w 1485127"/>
                <a:gd name="connsiteY819" fmla="*/ 814837 h 1679043"/>
                <a:gd name="connsiteX820" fmla="*/ 722364 w 1485127"/>
                <a:gd name="connsiteY820" fmla="*/ 670598 h 1679043"/>
                <a:gd name="connsiteX821" fmla="*/ 725008 w 1485127"/>
                <a:gd name="connsiteY821" fmla="*/ 658905 h 1679043"/>
                <a:gd name="connsiteX822" fmla="*/ 725179 w 1485127"/>
                <a:gd name="connsiteY822" fmla="*/ 658735 h 1679043"/>
                <a:gd name="connsiteX823" fmla="*/ 722364 w 1485127"/>
                <a:gd name="connsiteY823" fmla="*/ 670598 h 1679043"/>
                <a:gd name="connsiteX824" fmla="*/ 698731 w 1485127"/>
                <a:gd name="connsiteY824" fmla="*/ 780783 h 1679043"/>
                <a:gd name="connsiteX825" fmla="*/ 698731 w 1485127"/>
                <a:gd name="connsiteY825" fmla="*/ 780783 h 1679043"/>
                <a:gd name="connsiteX826" fmla="*/ 704276 w 1485127"/>
                <a:gd name="connsiteY826" fmla="*/ 753557 h 1679043"/>
                <a:gd name="connsiteX827" fmla="*/ 704276 w 1485127"/>
                <a:gd name="connsiteY827" fmla="*/ 753557 h 1679043"/>
                <a:gd name="connsiteX828" fmla="*/ 698731 w 1485127"/>
                <a:gd name="connsiteY828" fmla="*/ 780783 h 1679043"/>
                <a:gd name="connsiteX829" fmla="*/ 705215 w 1485127"/>
                <a:gd name="connsiteY829" fmla="*/ 749033 h 1679043"/>
                <a:gd name="connsiteX830" fmla="*/ 705215 w 1485127"/>
                <a:gd name="connsiteY830" fmla="*/ 749033 h 1679043"/>
                <a:gd name="connsiteX831" fmla="*/ 706154 w 1485127"/>
                <a:gd name="connsiteY831" fmla="*/ 744424 h 1679043"/>
                <a:gd name="connsiteX832" fmla="*/ 706921 w 1485127"/>
                <a:gd name="connsiteY832" fmla="*/ 740840 h 1679043"/>
                <a:gd name="connsiteX833" fmla="*/ 705215 w 1485127"/>
                <a:gd name="connsiteY833" fmla="*/ 748948 h 1679043"/>
                <a:gd name="connsiteX834" fmla="*/ 698048 w 1485127"/>
                <a:gd name="connsiteY834" fmla="*/ 781380 h 1679043"/>
                <a:gd name="connsiteX835" fmla="*/ 694038 w 1485127"/>
                <a:gd name="connsiteY835" fmla="*/ 785136 h 1679043"/>
                <a:gd name="connsiteX836" fmla="*/ 683033 w 1485127"/>
                <a:gd name="connsiteY836" fmla="*/ 795548 h 1679043"/>
                <a:gd name="connsiteX837" fmla="*/ 681497 w 1485127"/>
                <a:gd name="connsiteY837" fmla="*/ 796999 h 1679043"/>
                <a:gd name="connsiteX838" fmla="*/ 685592 w 1485127"/>
                <a:gd name="connsiteY838" fmla="*/ 768749 h 1679043"/>
                <a:gd name="connsiteX839" fmla="*/ 702570 w 1485127"/>
                <a:gd name="connsiteY839" fmla="*/ 754837 h 1679043"/>
                <a:gd name="connsiteX840" fmla="*/ 697963 w 1485127"/>
                <a:gd name="connsiteY840" fmla="*/ 781380 h 1679043"/>
                <a:gd name="connsiteX841" fmla="*/ 686104 w 1485127"/>
                <a:gd name="connsiteY841" fmla="*/ 766103 h 1679043"/>
                <a:gd name="connsiteX842" fmla="*/ 691052 w 1485127"/>
                <a:gd name="connsiteY842" fmla="*/ 731878 h 1679043"/>
                <a:gd name="connsiteX843" fmla="*/ 709566 w 1485127"/>
                <a:gd name="connsiteY843" fmla="*/ 716772 h 1679043"/>
                <a:gd name="connsiteX844" fmla="*/ 704533 w 1485127"/>
                <a:gd name="connsiteY844" fmla="*/ 744424 h 1679043"/>
                <a:gd name="connsiteX845" fmla="*/ 703423 w 1485127"/>
                <a:gd name="connsiteY845" fmla="*/ 750570 h 1679043"/>
                <a:gd name="connsiteX846" fmla="*/ 686018 w 1485127"/>
                <a:gd name="connsiteY846" fmla="*/ 766103 h 1679043"/>
                <a:gd name="connsiteX847" fmla="*/ 709396 w 1485127"/>
                <a:gd name="connsiteY847" fmla="*/ 714894 h 1679043"/>
                <a:gd name="connsiteX848" fmla="*/ 691138 w 1485127"/>
                <a:gd name="connsiteY848" fmla="*/ 731195 h 1679043"/>
                <a:gd name="connsiteX849" fmla="*/ 697792 w 1485127"/>
                <a:gd name="connsiteY849" fmla="*/ 684595 h 1679043"/>
                <a:gd name="connsiteX850" fmla="*/ 702144 w 1485127"/>
                <a:gd name="connsiteY850" fmla="*/ 680413 h 1679043"/>
                <a:gd name="connsiteX851" fmla="*/ 719549 w 1485127"/>
                <a:gd name="connsiteY851" fmla="*/ 663941 h 1679043"/>
                <a:gd name="connsiteX852" fmla="*/ 716306 w 1485127"/>
                <a:gd name="connsiteY852" fmla="*/ 680584 h 1679043"/>
                <a:gd name="connsiteX853" fmla="*/ 709993 w 1485127"/>
                <a:gd name="connsiteY853" fmla="*/ 714296 h 1679043"/>
                <a:gd name="connsiteX854" fmla="*/ 709396 w 1485127"/>
                <a:gd name="connsiteY854" fmla="*/ 714894 h 1679043"/>
                <a:gd name="connsiteX855" fmla="*/ 683801 w 1485127"/>
                <a:gd name="connsiteY855" fmla="*/ 796146 h 1679043"/>
                <a:gd name="connsiteX856" fmla="*/ 695318 w 1485127"/>
                <a:gd name="connsiteY856" fmla="*/ 786160 h 1679043"/>
                <a:gd name="connsiteX857" fmla="*/ 697622 w 1485127"/>
                <a:gd name="connsiteY857" fmla="*/ 784197 h 1679043"/>
                <a:gd name="connsiteX858" fmla="*/ 696683 w 1485127"/>
                <a:gd name="connsiteY858" fmla="*/ 789830 h 1679043"/>
                <a:gd name="connsiteX859" fmla="*/ 696939 w 1485127"/>
                <a:gd name="connsiteY859" fmla="*/ 789830 h 1679043"/>
                <a:gd name="connsiteX860" fmla="*/ 698134 w 1485127"/>
                <a:gd name="connsiteY860" fmla="*/ 783770 h 1679043"/>
                <a:gd name="connsiteX861" fmla="*/ 698134 w 1485127"/>
                <a:gd name="connsiteY861" fmla="*/ 783770 h 1679043"/>
                <a:gd name="connsiteX862" fmla="*/ 689943 w 1485127"/>
                <a:gd name="connsiteY862" fmla="*/ 824055 h 1679043"/>
                <a:gd name="connsiteX863" fmla="*/ 684227 w 1485127"/>
                <a:gd name="connsiteY863" fmla="*/ 829346 h 1679043"/>
                <a:gd name="connsiteX864" fmla="*/ 684397 w 1485127"/>
                <a:gd name="connsiteY864" fmla="*/ 829517 h 1679043"/>
                <a:gd name="connsiteX865" fmla="*/ 689772 w 1485127"/>
                <a:gd name="connsiteY865" fmla="*/ 824993 h 1679043"/>
                <a:gd name="connsiteX866" fmla="*/ 689688 w 1485127"/>
                <a:gd name="connsiteY866" fmla="*/ 825420 h 1679043"/>
                <a:gd name="connsiteX867" fmla="*/ 683886 w 1485127"/>
                <a:gd name="connsiteY867" fmla="*/ 853756 h 1679043"/>
                <a:gd name="connsiteX868" fmla="*/ 680559 w 1485127"/>
                <a:gd name="connsiteY868" fmla="*/ 856914 h 1679043"/>
                <a:gd name="connsiteX869" fmla="*/ 680729 w 1485127"/>
                <a:gd name="connsiteY869" fmla="*/ 857085 h 1679043"/>
                <a:gd name="connsiteX870" fmla="*/ 683715 w 1485127"/>
                <a:gd name="connsiteY870" fmla="*/ 854439 h 1679043"/>
                <a:gd name="connsiteX871" fmla="*/ 680985 w 1485127"/>
                <a:gd name="connsiteY871" fmla="*/ 867668 h 1679043"/>
                <a:gd name="connsiteX872" fmla="*/ 676548 w 1485127"/>
                <a:gd name="connsiteY872" fmla="*/ 867838 h 1679043"/>
                <a:gd name="connsiteX873" fmla="*/ 670576 w 1485127"/>
                <a:gd name="connsiteY873" fmla="*/ 868607 h 1679043"/>
                <a:gd name="connsiteX874" fmla="*/ 676207 w 1485127"/>
                <a:gd name="connsiteY874" fmla="*/ 832931 h 1679043"/>
                <a:gd name="connsiteX875" fmla="*/ 681326 w 1485127"/>
                <a:gd name="connsiteY875" fmla="*/ 798279 h 1679043"/>
                <a:gd name="connsiteX876" fmla="*/ 683715 w 1485127"/>
                <a:gd name="connsiteY876" fmla="*/ 796146 h 1679043"/>
                <a:gd name="connsiteX877" fmla="*/ 747873 w 1485127"/>
                <a:gd name="connsiteY877" fmla="*/ 636885 h 1679043"/>
                <a:gd name="connsiteX878" fmla="*/ 755040 w 1485127"/>
                <a:gd name="connsiteY878" fmla="*/ 629289 h 1679043"/>
                <a:gd name="connsiteX879" fmla="*/ 751372 w 1485127"/>
                <a:gd name="connsiteY879" fmla="*/ 643543 h 1679043"/>
                <a:gd name="connsiteX880" fmla="*/ 746338 w 1485127"/>
                <a:gd name="connsiteY880" fmla="*/ 663343 h 1679043"/>
                <a:gd name="connsiteX881" fmla="*/ 740451 w 1485127"/>
                <a:gd name="connsiteY881" fmla="*/ 687070 h 1679043"/>
                <a:gd name="connsiteX882" fmla="*/ 719633 w 1485127"/>
                <a:gd name="connsiteY882" fmla="*/ 705676 h 1679043"/>
                <a:gd name="connsiteX883" fmla="*/ 719890 w 1485127"/>
                <a:gd name="connsiteY883" fmla="*/ 704396 h 1679043"/>
                <a:gd name="connsiteX884" fmla="*/ 719890 w 1485127"/>
                <a:gd name="connsiteY884" fmla="*/ 704396 h 1679043"/>
                <a:gd name="connsiteX885" fmla="*/ 719890 w 1485127"/>
                <a:gd name="connsiteY885" fmla="*/ 704311 h 1679043"/>
                <a:gd name="connsiteX886" fmla="*/ 719890 w 1485127"/>
                <a:gd name="connsiteY886" fmla="*/ 704225 h 1679043"/>
                <a:gd name="connsiteX887" fmla="*/ 719890 w 1485127"/>
                <a:gd name="connsiteY887" fmla="*/ 704225 h 1679043"/>
                <a:gd name="connsiteX888" fmla="*/ 730384 w 1485127"/>
                <a:gd name="connsiteY888" fmla="*/ 653614 h 1679043"/>
                <a:gd name="connsiteX889" fmla="*/ 747789 w 1485127"/>
                <a:gd name="connsiteY889" fmla="*/ 636885 h 1679043"/>
                <a:gd name="connsiteX890" fmla="*/ 747789 w 1485127"/>
                <a:gd name="connsiteY890" fmla="*/ 636885 h 1679043"/>
                <a:gd name="connsiteX891" fmla="*/ 747789 w 1485127"/>
                <a:gd name="connsiteY891" fmla="*/ 636885 h 1679043"/>
                <a:gd name="connsiteX892" fmla="*/ 747789 w 1485127"/>
                <a:gd name="connsiteY892" fmla="*/ 636885 h 1679043"/>
                <a:gd name="connsiteX893" fmla="*/ 747789 w 1485127"/>
                <a:gd name="connsiteY893" fmla="*/ 636885 h 1679043"/>
                <a:gd name="connsiteX894" fmla="*/ 739001 w 1485127"/>
                <a:gd name="connsiteY894" fmla="*/ 692959 h 1679043"/>
                <a:gd name="connsiteX895" fmla="*/ 732687 w 1485127"/>
                <a:gd name="connsiteY895" fmla="*/ 719417 h 1679043"/>
                <a:gd name="connsiteX896" fmla="*/ 731152 w 1485127"/>
                <a:gd name="connsiteY896" fmla="*/ 726160 h 1679043"/>
                <a:gd name="connsiteX897" fmla="*/ 710590 w 1485127"/>
                <a:gd name="connsiteY897" fmla="*/ 744254 h 1679043"/>
                <a:gd name="connsiteX898" fmla="*/ 718780 w 1485127"/>
                <a:gd name="connsiteY898" fmla="*/ 709261 h 1679043"/>
                <a:gd name="connsiteX899" fmla="*/ 739001 w 1485127"/>
                <a:gd name="connsiteY899" fmla="*/ 692959 h 1679043"/>
                <a:gd name="connsiteX900" fmla="*/ 729616 w 1485127"/>
                <a:gd name="connsiteY900" fmla="*/ 733073 h 1679043"/>
                <a:gd name="connsiteX901" fmla="*/ 724326 w 1485127"/>
                <a:gd name="connsiteY901" fmla="*/ 757141 h 1679043"/>
                <a:gd name="connsiteX902" fmla="*/ 702912 w 1485127"/>
                <a:gd name="connsiteY902" fmla="*/ 776857 h 1679043"/>
                <a:gd name="connsiteX903" fmla="*/ 709396 w 1485127"/>
                <a:gd name="connsiteY903" fmla="*/ 749375 h 1679043"/>
                <a:gd name="connsiteX904" fmla="*/ 729616 w 1485127"/>
                <a:gd name="connsiteY904" fmla="*/ 732988 h 1679043"/>
                <a:gd name="connsiteX905" fmla="*/ 723046 w 1485127"/>
                <a:gd name="connsiteY905" fmla="*/ 762774 h 1679043"/>
                <a:gd name="connsiteX906" fmla="*/ 720316 w 1485127"/>
                <a:gd name="connsiteY906" fmla="*/ 775662 h 1679043"/>
                <a:gd name="connsiteX907" fmla="*/ 720316 w 1485127"/>
                <a:gd name="connsiteY907" fmla="*/ 775662 h 1679043"/>
                <a:gd name="connsiteX908" fmla="*/ 720316 w 1485127"/>
                <a:gd name="connsiteY908" fmla="*/ 775918 h 1679043"/>
                <a:gd name="connsiteX909" fmla="*/ 720316 w 1485127"/>
                <a:gd name="connsiteY909" fmla="*/ 776174 h 1679043"/>
                <a:gd name="connsiteX910" fmla="*/ 720316 w 1485127"/>
                <a:gd name="connsiteY910" fmla="*/ 776174 h 1679043"/>
                <a:gd name="connsiteX911" fmla="*/ 716136 w 1485127"/>
                <a:gd name="connsiteY911" fmla="*/ 799816 h 1679043"/>
                <a:gd name="connsiteX912" fmla="*/ 704447 w 1485127"/>
                <a:gd name="connsiteY912" fmla="*/ 810569 h 1679043"/>
                <a:gd name="connsiteX913" fmla="*/ 692247 w 1485127"/>
                <a:gd name="connsiteY913" fmla="*/ 821836 h 1679043"/>
                <a:gd name="connsiteX914" fmla="*/ 702144 w 1485127"/>
                <a:gd name="connsiteY914" fmla="*/ 780271 h 1679043"/>
                <a:gd name="connsiteX915" fmla="*/ 723217 w 1485127"/>
                <a:gd name="connsiteY915" fmla="*/ 762689 h 1679043"/>
                <a:gd name="connsiteX916" fmla="*/ 705386 w 1485127"/>
                <a:gd name="connsiteY916" fmla="*/ 811765 h 1679043"/>
                <a:gd name="connsiteX917" fmla="*/ 715283 w 1485127"/>
                <a:gd name="connsiteY917" fmla="*/ 803571 h 1679043"/>
                <a:gd name="connsiteX918" fmla="*/ 711187 w 1485127"/>
                <a:gd name="connsiteY918" fmla="*/ 827895 h 1679043"/>
                <a:gd name="connsiteX919" fmla="*/ 705130 w 1485127"/>
                <a:gd name="connsiteY919" fmla="*/ 833528 h 1679043"/>
                <a:gd name="connsiteX920" fmla="*/ 684739 w 1485127"/>
                <a:gd name="connsiteY920" fmla="*/ 852732 h 1679043"/>
                <a:gd name="connsiteX921" fmla="*/ 691223 w 1485127"/>
                <a:gd name="connsiteY921" fmla="*/ 825420 h 1679043"/>
                <a:gd name="connsiteX922" fmla="*/ 691735 w 1485127"/>
                <a:gd name="connsiteY922" fmla="*/ 823201 h 1679043"/>
                <a:gd name="connsiteX923" fmla="*/ 705386 w 1485127"/>
                <a:gd name="connsiteY923" fmla="*/ 811765 h 1679043"/>
                <a:gd name="connsiteX924" fmla="*/ 706324 w 1485127"/>
                <a:gd name="connsiteY924" fmla="*/ 834638 h 1679043"/>
                <a:gd name="connsiteX925" fmla="*/ 710761 w 1485127"/>
                <a:gd name="connsiteY925" fmla="*/ 830882 h 1679043"/>
                <a:gd name="connsiteX926" fmla="*/ 710420 w 1485127"/>
                <a:gd name="connsiteY926" fmla="*/ 833102 h 1679043"/>
                <a:gd name="connsiteX927" fmla="*/ 707689 w 1485127"/>
                <a:gd name="connsiteY927" fmla="*/ 850683 h 1679043"/>
                <a:gd name="connsiteX928" fmla="*/ 703679 w 1485127"/>
                <a:gd name="connsiteY928" fmla="*/ 854524 h 1679043"/>
                <a:gd name="connsiteX929" fmla="*/ 695233 w 1485127"/>
                <a:gd name="connsiteY929" fmla="*/ 862888 h 1679043"/>
                <a:gd name="connsiteX930" fmla="*/ 695404 w 1485127"/>
                <a:gd name="connsiteY930" fmla="*/ 863059 h 1679043"/>
                <a:gd name="connsiteX931" fmla="*/ 704191 w 1485127"/>
                <a:gd name="connsiteY931" fmla="*/ 855292 h 1679043"/>
                <a:gd name="connsiteX932" fmla="*/ 707348 w 1485127"/>
                <a:gd name="connsiteY932" fmla="*/ 852561 h 1679043"/>
                <a:gd name="connsiteX933" fmla="*/ 705300 w 1485127"/>
                <a:gd name="connsiteY933" fmla="*/ 866387 h 1679043"/>
                <a:gd name="connsiteX934" fmla="*/ 698304 w 1485127"/>
                <a:gd name="connsiteY934" fmla="*/ 872362 h 1679043"/>
                <a:gd name="connsiteX935" fmla="*/ 681241 w 1485127"/>
                <a:gd name="connsiteY935" fmla="*/ 867668 h 1679043"/>
                <a:gd name="connsiteX936" fmla="*/ 684568 w 1485127"/>
                <a:gd name="connsiteY936" fmla="*/ 853671 h 1679043"/>
                <a:gd name="connsiteX937" fmla="*/ 706324 w 1485127"/>
                <a:gd name="connsiteY937" fmla="*/ 834723 h 1679043"/>
                <a:gd name="connsiteX938" fmla="*/ 765790 w 1485127"/>
                <a:gd name="connsiteY938" fmla="*/ 806814 h 1679043"/>
                <a:gd name="connsiteX939" fmla="*/ 770056 w 1485127"/>
                <a:gd name="connsiteY939" fmla="*/ 803571 h 1679043"/>
                <a:gd name="connsiteX940" fmla="*/ 769203 w 1485127"/>
                <a:gd name="connsiteY940" fmla="*/ 806046 h 1679043"/>
                <a:gd name="connsiteX941" fmla="*/ 764510 w 1485127"/>
                <a:gd name="connsiteY941" fmla="*/ 819958 h 1679043"/>
                <a:gd name="connsiteX942" fmla="*/ 764084 w 1485127"/>
                <a:gd name="connsiteY942" fmla="*/ 821323 h 1679043"/>
                <a:gd name="connsiteX943" fmla="*/ 738318 w 1485127"/>
                <a:gd name="connsiteY943" fmla="*/ 839929 h 1679043"/>
                <a:gd name="connsiteX944" fmla="*/ 741475 w 1485127"/>
                <a:gd name="connsiteY944" fmla="*/ 824993 h 1679043"/>
                <a:gd name="connsiteX945" fmla="*/ 765620 w 1485127"/>
                <a:gd name="connsiteY945" fmla="*/ 806985 h 1679043"/>
                <a:gd name="connsiteX946" fmla="*/ 765620 w 1485127"/>
                <a:gd name="connsiteY946" fmla="*/ 806985 h 1679043"/>
                <a:gd name="connsiteX947" fmla="*/ 765705 w 1485127"/>
                <a:gd name="connsiteY947" fmla="*/ 806900 h 1679043"/>
                <a:gd name="connsiteX948" fmla="*/ 765876 w 1485127"/>
                <a:gd name="connsiteY948" fmla="*/ 806900 h 1679043"/>
                <a:gd name="connsiteX949" fmla="*/ 765876 w 1485127"/>
                <a:gd name="connsiteY949" fmla="*/ 806814 h 1679043"/>
                <a:gd name="connsiteX950" fmla="*/ 792836 w 1485127"/>
                <a:gd name="connsiteY950" fmla="*/ 839161 h 1679043"/>
                <a:gd name="connsiteX951" fmla="*/ 814506 w 1485127"/>
                <a:gd name="connsiteY951" fmla="*/ 826018 h 1679043"/>
                <a:gd name="connsiteX952" fmla="*/ 809899 w 1485127"/>
                <a:gd name="connsiteY952" fmla="*/ 843599 h 1679043"/>
                <a:gd name="connsiteX953" fmla="*/ 788570 w 1485127"/>
                <a:gd name="connsiteY953" fmla="*/ 854951 h 1679043"/>
                <a:gd name="connsiteX954" fmla="*/ 790703 w 1485127"/>
                <a:gd name="connsiteY954" fmla="*/ 845392 h 1679043"/>
                <a:gd name="connsiteX955" fmla="*/ 792068 w 1485127"/>
                <a:gd name="connsiteY955" fmla="*/ 839673 h 1679043"/>
                <a:gd name="connsiteX956" fmla="*/ 792495 w 1485127"/>
                <a:gd name="connsiteY956" fmla="*/ 839417 h 1679043"/>
                <a:gd name="connsiteX957" fmla="*/ 792495 w 1485127"/>
                <a:gd name="connsiteY957" fmla="*/ 839417 h 1679043"/>
                <a:gd name="connsiteX958" fmla="*/ 792750 w 1485127"/>
                <a:gd name="connsiteY958" fmla="*/ 839332 h 1679043"/>
                <a:gd name="connsiteX959" fmla="*/ 793007 w 1485127"/>
                <a:gd name="connsiteY959" fmla="*/ 839332 h 1679043"/>
                <a:gd name="connsiteX960" fmla="*/ 793007 w 1485127"/>
                <a:gd name="connsiteY960" fmla="*/ 839161 h 1679043"/>
                <a:gd name="connsiteX961" fmla="*/ 846500 w 1485127"/>
                <a:gd name="connsiteY961" fmla="*/ 873130 h 1679043"/>
                <a:gd name="connsiteX962" fmla="*/ 859895 w 1485127"/>
                <a:gd name="connsiteY962" fmla="*/ 866131 h 1679043"/>
                <a:gd name="connsiteX963" fmla="*/ 859213 w 1485127"/>
                <a:gd name="connsiteY963" fmla="*/ 868777 h 1679043"/>
                <a:gd name="connsiteX964" fmla="*/ 858274 w 1485127"/>
                <a:gd name="connsiteY964" fmla="*/ 872533 h 1679043"/>
                <a:gd name="connsiteX965" fmla="*/ 857165 w 1485127"/>
                <a:gd name="connsiteY965" fmla="*/ 873045 h 1679043"/>
                <a:gd name="connsiteX966" fmla="*/ 857165 w 1485127"/>
                <a:gd name="connsiteY966" fmla="*/ 873045 h 1679043"/>
                <a:gd name="connsiteX967" fmla="*/ 857165 w 1485127"/>
                <a:gd name="connsiteY967" fmla="*/ 873045 h 1679043"/>
                <a:gd name="connsiteX968" fmla="*/ 857165 w 1485127"/>
                <a:gd name="connsiteY968" fmla="*/ 873045 h 1679043"/>
                <a:gd name="connsiteX969" fmla="*/ 857165 w 1485127"/>
                <a:gd name="connsiteY969" fmla="*/ 873045 h 1679043"/>
                <a:gd name="connsiteX970" fmla="*/ 835580 w 1485127"/>
                <a:gd name="connsiteY970" fmla="*/ 883969 h 1679043"/>
                <a:gd name="connsiteX971" fmla="*/ 836860 w 1485127"/>
                <a:gd name="connsiteY971" fmla="*/ 877824 h 1679043"/>
                <a:gd name="connsiteX972" fmla="*/ 846159 w 1485127"/>
                <a:gd name="connsiteY972" fmla="*/ 873301 h 1679043"/>
                <a:gd name="connsiteX973" fmla="*/ 846159 w 1485127"/>
                <a:gd name="connsiteY973" fmla="*/ 873301 h 1679043"/>
                <a:gd name="connsiteX974" fmla="*/ 846415 w 1485127"/>
                <a:gd name="connsiteY974" fmla="*/ 873215 h 1679043"/>
                <a:gd name="connsiteX975" fmla="*/ 846671 w 1485127"/>
                <a:gd name="connsiteY975" fmla="*/ 873215 h 1679043"/>
                <a:gd name="connsiteX976" fmla="*/ 846671 w 1485127"/>
                <a:gd name="connsiteY976" fmla="*/ 873130 h 1679043"/>
                <a:gd name="connsiteX977" fmla="*/ 954086 w 1485127"/>
                <a:gd name="connsiteY977" fmla="*/ 834467 h 1679043"/>
                <a:gd name="connsiteX978" fmla="*/ 954086 w 1485127"/>
                <a:gd name="connsiteY978" fmla="*/ 834467 h 1679043"/>
                <a:gd name="connsiteX979" fmla="*/ 954086 w 1485127"/>
                <a:gd name="connsiteY979" fmla="*/ 834467 h 1679043"/>
                <a:gd name="connsiteX980" fmla="*/ 951867 w 1485127"/>
                <a:gd name="connsiteY980" fmla="*/ 855890 h 1679043"/>
                <a:gd name="connsiteX981" fmla="*/ 947431 w 1485127"/>
                <a:gd name="connsiteY981" fmla="*/ 857767 h 1679043"/>
                <a:gd name="connsiteX982" fmla="*/ 945639 w 1485127"/>
                <a:gd name="connsiteY982" fmla="*/ 858535 h 1679043"/>
                <a:gd name="connsiteX983" fmla="*/ 947942 w 1485127"/>
                <a:gd name="connsiteY983" fmla="*/ 837113 h 1679043"/>
                <a:gd name="connsiteX984" fmla="*/ 948113 w 1485127"/>
                <a:gd name="connsiteY984" fmla="*/ 835747 h 1679043"/>
                <a:gd name="connsiteX985" fmla="*/ 954341 w 1485127"/>
                <a:gd name="connsiteY985" fmla="*/ 832931 h 1679043"/>
                <a:gd name="connsiteX986" fmla="*/ 954171 w 1485127"/>
                <a:gd name="connsiteY986" fmla="*/ 834296 h 1679043"/>
                <a:gd name="connsiteX987" fmla="*/ 954171 w 1485127"/>
                <a:gd name="connsiteY987" fmla="*/ 834296 h 1679043"/>
                <a:gd name="connsiteX988" fmla="*/ 1014917 w 1485127"/>
                <a:gd name="connsiteY988" fmla="*/ 649517 h 1679043"/>
                <a:gd name="connsiteX989" fmla="*/ 1009200 w 1485127"/>
                <a:gd name="connsiteY989" fmla="*/ 659844 h 1679043"/>
                <a:gd name="connsiteX990" fmla="*/ 1000242 w 1485127"/>
                <a:gd name="connsiteY990" fmla="*/ 675975 h 1679043"/>
                <a:gd name="connsiteX991" fmla="*/ 1006555 w 1485127"/>
                <a:gd name="connsiteY991" fmla="*/ 629375 h 1679043"/>
                <a:gd name="connsiteX992" fmla="*/ 1009883 w 1485127"/>
                <a:gd name="connsiteY992" fmla="*/ 607611 h 1679043"/>
                <a:gd name="connsiteX993" fmla="*/ 1011760 w 1485127"/>
                <a:gd name="connsiteY993" fmla="*/ 605050 h 1679043"/>
                <a:gd name="connsiteX994" fmla="*/ 1038976 w 1485127"/>
                <a:gd name="connsiteY994" fmla="*/ 566302 h 1679043"/>
                <a:gd name="connsiteX995" fmla="*/ 1014831 w 1485127"/>
                <a:gd name="connsiteY995" fmla="*/ 649602 h 1679043"/>
                <a:gd name="connsiteX996" fmla="*/ 1010651 w 1485127"/>
                <a:gd name="connsiteY996" fmla="*/ 660442 h 1679043"/>
                <a:gd name="connsiteX997" fmla="*/ 1012698 w 1485127"/>
                <a:gd name="connsiteY997" fmla="*/ 657113 h 1679043"/>
                <a:gd name="connsiteX998" fmla="*/ 1012272 w 1485127"/>
                <a:gd name="connsiteY998" fmla="*/ 658479 h 1679043"/>
                <a:gd name="connsiteX999" fmla="*/ 995976 w 1485127"/>
                <a:gd name="connsiteY999" fmla="*/ 710968 h 1679043"/>
                <a:gd name="connsiteX1000" fmla="*/ 997597 w 1485127"/>
                <a:gd name="connsiteY1000" fmla="*/ 697056 h 1679043"/>
                <a:gd name="connsiteX1001" fmla="*/ 999986 w 1485127"/>
                <a:gd name="connsiteY1001" fmla="*/ 678194 h 1679043"/>
                <a:gd name="connsiteX1002" fmla="*/ 1010651 w 1485127"/>
                <a:gd name="connsiteY1002" fmla="*/ 660527 h 1679043"/>
                <a:gd name="connsiteX1003" fmla="*/ 970723 w 1485127"/>
                <a:gd name="connsiteY1003" fmla="*/ 874581 h 1679043"/>
                <a:gd name="connsiteX1004" fmla="*/ 965944 w 1485127"/>
                <a:gd name="connsiteY1004" fmla="*/ 891138 h 1679043"/>
                <a:gd name="connsiteX1005" fmla="*/ 964324 w 1485127"/>
                <a:gd name="connsiteY1005" fmla="*/ 891480 h 1679043"/>
                <a:gd name="connsiteX1006" fmla="*/ 971405 w 1485127"/>
                <a:gd name="connsiteY1006" fmla="*/ 870655 h 1679043"/>
                <a:gd name="connsiteX1007" fmla="*/ 972087 w 1485127"/>
                <a:gd name="connsiteY1007" fmla="*/ 870399 h 1679043"/>
                <a:gd name="connsiteX1008" fmla="*/ 970893 w 1485127"/>
                <a:gd name="connsiteY1008" fmla="*/ 874154 h 1679043"/>
                <a:gd name="connsiteX1009" fmla="*/ 970893 w 1485127"/>
                <a:gd name="connsiteY1009" fmla="*/ 874154 h 1679043"/>
                <a:gd name="connsiteX1010" fmla="*/ 970893 w 1485127"/>
                <a:gd name="connsiteY1010" fmla="*/ 874325 h 1679043"/>
                <a:gd name="connsiteX1011" fmla="*/ 970893 w 1485127"/>
                <a:gd name="connsiteY1011" fmla="*/ 874495 h 1679043"/>
                <a:gd name="connsiteX1012" fmla="*/ 970893 w 1485127"/>
                <a:gd name="connsiteY1012" fmla="*/ 874495 h 1679043"/>
                <a:gd name="connsiteX1013" fmla="*/ 1101087 w 1485127"/>
                <a:gd name="connsiteY1013" fmla="*/ 760641 h 1679043"/>
                <a:gd name="connsiteX1014" fmla="*/ 1110216 w 1485127"/>
                <a:gd name="connsiteY1014" fmla="*/ 730086 h 1679043"/>
                <a:gd name="connsiteX1015" fmla="*/ 1146135 w 1485127"/>
                <a:gd name="connsiteY1015" fmla="*/ 659417 h 1679043"/>
                <a:gd name="connsiteX1016" fmla="*/ 1146135 w 1485127"/>
                <a:gd name="connsiteY1016" fmla="*/ 659417 h 1679043"/>
                <a:gd name="connsiteX1017" fmla="*/ 1146135 w 1485127"/>
                <a:gd name="connsiteY1017" fmla="*/ 659332 h 1679043"/>
                <a:gd name="connsiteX1018" fmla="*/ 1146135 w 1485127"/>
                <a:gd name="connsiteY1018" fmla="*/ 659247 h 1679043"/>
                <a:gd name="connsiteX1019" fmla="*/ 1146135 w 1485127"/>
                <a:gd name="connsiteY1019" fmla="*/ 659247 h 1679043"/>
                <a:gd name="connsiteX1020" fmla="*/ 1178725 w 1485127"/>
                <a:gd name="connsiteY1020" fmla="*/ 590456 h 1679043"/>
                <a:gd name="connsiteX1021" fmla="*/ 1169085 w 1485127"/>
                <a:gd name="connsiteY1021" fmla="*/ 611793 h 1679043"/>
                <a:gd name="connsiteX1022" fmla="*/ 1118492 w 1485127"/>
                <a:gd name="connsiteY1022" fmla="*/ 724368 h 1679043"/>
                <a:gd name="connsiteX1023" fmla="*/ 1118492 w 1485127"/>
                <a:gd name="connsiteY1023" fmla="*/ 724368 h 1679043"/>
                <a:gd name="connsiteX1024" fmla="*/ 1118407 w 1485127"/>
                <a:gd name="connsiteY1024" fmla="*/ 724624 h 1679043"/>
                <a:gd name="connsiteX1025" fmla="*/ 1118321 w 1485127"/>
                <a:gd name="connsiteY1025" fmla="*/ 724880 h 1679043"/>
                <a:gd name="connsiteX1026" fmla="*/ 1118321 w 1485127"/>
                <a:gd name="connsiteY1026" fmla="*/ 724880 h 1679043"/>
                <a:gd name="connsiteX1027" fmla="*/ 1095115 w 1485127"/>
                <a:gd name="connsiteY1027" fmla="*/ 780698 h 1679043"/>
                <a:gd name="connsiteX1028" fmla="*/ 1101002 w 1485127"/>
                <a:gd name="connsiteY1028" fmla="*/ 760641 h 1679043"/>
                <a:gd name="connsiteX1029" fmla="*/ 1056040 w 1485127"/>
                <a:gd name="connsiteY1029" fmla="*/ 969147 h 1679043"/>
                <a:gd name="connsiteX1030" fmla="*/ 1047337 w 1485127"/>
                <a:gd name="connsiteY1030" fmla="*/ 968208 h 1679043"/>
                <a:gd name="connsiteX1031" fmla="*/ 1049726 w 1485127"/>
                <a:gd name="connsiteY1031" fmla="*/ 963087 h 1679043"/>
                <a:gd name="connsiteX1032" fmla="*/ 1056040 w 1485127"/>
                <a:gd name="connsiteY1032" fmla="*/ 949773 h 1679043"/>
                <a:gd name="connsiteX1033" fmla="*/ 1063292 w 1485127"/>
                <a:gd name="connsiteY1033" fmla="*/ 950370 h 1679043"/>
                <a:gd name="connsiteX1034" fmla="*/ 1062012 w 1485127"/>
                <a:gd name="connsiteY1034" fmla="*/ 953614 h 1679043"/>
                <a:gd name="connsiteX1035" fmla="*/ 1055954 w 1485127"/>
                <a:gd name="connsiteY1035" fmla="*/ 969232 h 1679043"/>
                <a:gd name="connsiteX1036" fmla="*/ 1029506 w 1485127"/>
                <a:gd name="connsiteY1036" fmla="*/ 1041949 h 1679043"/>
                <a:gd name="connsiteX1037" fmla="*/ 1036673 w 1485127"/>
                <a:gd name="connsiteY1037" fmla="*/ 1023599 h 1679043"/>
                <a:gd name="connsiteX1038" fmla="*/ 1044010 w 1485127"/>
                <a:gd name="connsiteY1038" fmla="*/ 1005335 h 1679043"/>
                <a:gd name="connsiteX1039" fmla="*/ 1052798 w 1485127"/>
                <a:gd name="connsiteY1039" fmla="*/ 984254 h 1679043"/>
                <a:gd name="connsiteX1040" fmla="*/ 1066875 w 1485127"/>
                <a:gd name="connsiteY1040" fmla="*/ 985704 h 1679043"/>
                <a:gd name="connsiteX1041" fmla="*/ 1083255 w 1485127"/>
                <a:gd name="connsiteY1041" fmla="*/ 986643 h 1679043"/>
                <a:gd name="connsiteX1042" fmla="*/ 1076004 w 1485127"/>
                <a:gd name="connsiteY1042" fmla="*/ 1004993 h 1679043"/>
                <a:gd name="connsiteX1043" fmla="*/ 1061670 w 1485127"/>
                <a:gd name="connsiteY1043" fmla="*/ 1043485 h 1679043"/>
                <a:gd name="connsiteX1044" fmla="*/ 1056722 w 1485127"/>
                <a:gd name="connsiteY1044" fmla="*/ 1057312 h 1679043"/>
                <a:gd name="connsiteX1045" fmla="*/ 1051859 w 1485127"/>
                <a:gd name="connsiteY1045" fmla="*/ 1071138 h 1679043"/>
                <a:gd name="connsiteX1046" fmla="*/ 1052115 w 1485127"/>
                <a:gd name="connsiteY1046" fmla="*/ 1071138 h 1679043"/>
                <a:gd name="connsiteX1047" fmla="*/ 1057575 w 1485127"/>
                <a:gd name="connsiteY1047" fmla="*/ 1057653 h 1679043"/>
                <a:gd name="connsiteX1048" fmla="*/ 1063121 w 1485127"/>
                <a:gd name="connsiteY1048" fmla="*/ 1044168 h 1679043"/>
                <a:gd name="connsiteX1049" fmla="*/ 1079331 w 1485127"/>
                <a:gd name="connsiteY1049" fmla="*/ 1006444 h 1679043"/>
                <a:gd name="connsiteX1050" fmla="*/ 1088119 w 1485127"/>
                <a:gd name="connsiteY1050" fmla="*/ 986729 h 1679043"/>
                <a:gd name="connsiteX1051" fmla="*/ 1102623 w 1485127"/>
                <a:gd name="connsiteY1051" fmla="*/ 987155 h 1679043"/>
                <a:gd name="connsiteX1052" fmla="*/ 1087351 w 1485127"/>
                <a:gd name="connsiteY1052" fmla="*/ 1026928 h 1679043"/>
                <a:gd name="connsiteX1053" fmla="*/ 1081976 w 1485127"/>
                <a:gd name="connsiteY1053" fmla="*/ 1041437 h 1679043"/>
                <a:gd name="connsiteX1054" fmla="*/ 1076772 w 1485127"/>
                <a:gd name="connsiteY1054" fmla="*/ 1056032 h 1679043"/>
                <a:gd name="connsiteX1055" fmla="*/ 1077027 w 1485127"/>
                <a:gd name="connsiteY1055" fmla="*/ 1056032 h 1679043"/>
                <a:gd name="connsiteX1056" fmla="*/ 1082829 w 1485127"/>
                <a:gd name="connsiteY1056" fmla="*/ 1041778 h 1679043"/>
                <a:gd name="connsiteX1057" fmla="*/ 1088801 w 1485127"/>
                <a:gd name="connsiteY1057" fmla="*/ 1027611 h 1679043"/>
                <a:gd name="connsiteX1058" fmla="*/ 1106206 w 1485127"/>
                <a:gd name="connsiteY1058" fmla="*/ 987924 h 1679043"/>
                <a:gd name="connsiteX1059" fmla="*/ 1106633 w 1485127"/>
                <a:gd name="connsiteY1059" fmla="*/ 987070 h 1679043"/>
                <a:gd name="connsiteX1060" fmla="*/ 1107315 w 1485127"/>
                <a:gd name="connsiteY1060" fmla="*/ 987070 h 1679043"/>
                <a:gd name="connsiteX1061" fmla="*/ 1130692 w 1485127"/>
                <a:gd name="connsiteY1061" fmla="*/ 986046 h 1679043"/>
                <a:gd name="connsiteX1062" fmla="*/ 1123525 w 1485127"/>
                <a:gd name="connsiteY1062" fmla="*/ 1006188 h 1679043"/>
                <a:gd name="connsiteX1063" fmla="*/ 1108680 w 1485127"/>
                <a:gd name="connsiteY1063" fmla="*/ 1050825 h 1679043"/>
                <a:gd name="connsiteX1064" fmla="*/ 1103646 w 1485127"/>
                <a:gd name="connsiteY1064" fmla="*/ 1066871 h 1679043"/>
                <a:gd name="connsiteX1065" fmla="*/ 1100063 w 1485127"/>
                <a:gd name="connsiteY1065" fmla="*/ 1078478 h 1679043"/>
                <a:gd name="connsiteX1066" fmla="*/ 1066363 w 1485127"/>
                <a:gd name="connsiteY1066" fmla="*/ 1073443 h 1679043"/>
                <a:gd name="connsiteX1067" fmla="*/ 1035222 w 1485127"/>
                <a:gd name="connsiteY1067" fmla="*/ 1068749 h 1679043"/>
                <a:gd name="connsiteX1068" fmla="*/ 1035222 w 1485127"/>
                <a:gd name="connsiteY1068" fmla="*/ 1069005 h 1679043"/>
                <a:gd name="connsiteX1069" fmla="*/ 1065936 w 1485127"/>
                <a:gd name="connsiteY1069" fmla="*/ 1074979 h 1679043"/>
                <a:gd name="connsiteX1070" fmla="*/ 1099125 w 1485127"/>
                <a:gd name="connsiteY1070" fmla="*/ 1081551 h 1679043"/>
                <a:gd name="connsiteX1071" fmla="*/ 1098698 w 1485127"/>
                <a:gd name="connsiteY1071" fmla="*/ 1083002 h 1679043"/>
                <a:gd name="connsiteX1072" fmla="*/ 1098954 w 1485127"/>
                <a:gd name="connsiteY1072" fmla="*/ 1083002 h 1679043"/>
                <a:gd name="connsiteX1073" fmla="*/ 1099466 w 1485127"/>
                <a:gd name="connsiteY1073" fmla="*/ 1081551 h 1679043"/>
                <a:gd name="connsiteX1074" fmla="*/ 1152618 w 1485127"/>
                <a:gd name="connsiteY1074" fmla="*/ 1091878 h 1679043"/>
                <a:gd name="connsiteX1075" fmla="*/ 1152618 w 1485127"/>
                <a:gd name="connsiteY1075" fmla="*/ 1091878 h 1679043"/>
                <a:gd name="connsiteX1076" fmla="*/ 1152875 w 1485127"/>
                <a:gd name="connsiteY1076" fmla="*/ 1091878 h 1679043"/>
                <a:gd name="connsiteX1077" fmla="*/ 1153130 w 1485127"/>
                <a:gd name="connsiteY1077" fmla="*/ 1091878 h 1679043"/>
                <a:gd name="connsiteX1078" fmla="*/ 1153130 w 1485127"/>
                <a:gd name="connsiteY1078" fmla="*/ 1091878 h 1679043"/>
                <a:gd name="connsiteX1079" fmla="*/ 1240410 w 1485127"/>
                <a:gd name="connsiteY1079" fmla="*/ 1105107 h 1679043"/>
                <a:gd name="connsiteX1080" fmla="*/ 1267626 w 1485127"/>
                <a:gd name="connsiteY1080" fmla="*/ 1109204 h 1679043"/>
                <a:gd name="connsiteX1081" fmla="*/ 1261995 w 1485127"/>
                <a:gd name="connsiteY1081" fmla="*/ 1127042 h 1679043"/>
                <a:gd name="connsiteX1082" fmla="*/ 1228551 w 1485127"/>
                <a:gd name="connsiteY1082" fmla="*/ 1237141 h 1679043"/>
                <a:gd name="connsiteX1083" fmla="*/ 1190926 w 1485127"/>
                <a:gd name="connsiteY1083" fmla="*/ 1362433 h 1679043"/>
                <a:gd name="connsiteX1084" fmla="*/ 1166440 w 1485127"/>
                <a:gd name="connsiteY1084" fmla="*/ 1441636 h 1679043"/>
                <a:gd name="connsiteX1085" fmla="*/ 1160468 w 1485127"/>
                <a:gd name="connsiteY1085" fmla="*/ 1460242 h 1679043"/>
                <a:gd name="connsiteX1086" fmla="*/ 1152448 w 1485127"/>
                <a:gd name="connsiteY1086" fmla="*/ 1465533 h 1679043"/>
                <a:gd name="connsiteX1087" fmla="*/ 1092129 w 1485127"/>
                <a:gd name="connsiteY1087" fmla="*/ 1506159 h 1679043"/>
                <a:gd name="connsiteX1088" fmla="*/ 1092129 w 1485127"/>
                <a:gd name="connsiteY1088" fmla="*/ 1506159 h 1679043"/>
                <a:gd name="connsiteX1089" fmla="*/ 1091958 w 1485127"/>
                <a:gd name="connsiteY1089" fmla="*/ 1506245 h 1679043"/>
                <a:gd name="connsiteX1090" fmla="*/ 1091787 w 1485127"/>
                <a:gd name="connsiteY1090" fmla="*/ 1506245 h 1679043"/>
                <a:gd name="connsiteX1091" fmla="*/ 1091787 w 1485127"/>
                <a:gd name="connsiteY1091" fmla="*/ 1506330 h 1679043"/>
                <a:gd name="connsiteX1092" fmla="*/ 1086583 w 1485127"/>
                <a:gd name="connsiteY1092" fmla="*/ 1510256 h 1679043"/>
                <a:gd name="connsiteX1093" fmla="*/ 1085388 w 1485127"/>
                <a:gd name="connsiteY1093" fmla="*/ 1497966 h 1679043"/>
                <a:gd name="connsiteX1094" fmla="*/ 1085218 w 1485127"/>
                <a:gd name="connsiteY1094" fmla="*/ 1495320 h 1679043"/>
                <a:gd name="connsiteX1095" fmla="*/ 1113032 w 1485127"/>
                <a:gd name="connsiteY1095" fmla="*/ 1474837 h 1679043"/>
                <a:gd name="connsiteX1096" fmla="*/ 1113032 w 1485127"/>
                <a:gd name="connsiteY1096" fmla="*/ 1474837 h 1679043"/>
                <a:gd name="connsiteX1097" fmla="*/ 1113032 w 1485127"/>
                <a:gd name="connsiteY1097" fmla="*/ 1474837 h 1679043"/>
                <a:gd name="connsiteX1098" fmla="*/ 1113032 w 1485127"/>
                <a:gd name="connsiteY1098" fmla="*/ 1474837 h 1679043"/>
                <a:gd name="connsiteX1099" fmla="*/ 1113032 w 1485127"/>
                <a:gd name="connsiteY1099" fmla="*/ 1474837 h 1679043"/>
                <a:gd name="connsiteX1100" fmla="*/ 1150742 w 1485127"/>
                <a:gd name="connsiteY1100" fmla="*/ 1441124 h 1679043"/>
                <a:gd name="connsiteX1101" fmla="*/ 1163966 w 1485127"/>
                <a:gd name="connsiteY1101" fmla="*/ 1428834 h 1679043"/>
                <a:gd name="connsiteX1102" fmla="*/ 1163795 w 1485127"/>
                <a:gd name="connsiteY1102" fmla="*/ 1428663 h 1679043"/>
                <a:gd name="connsiteX1103" fmla="*/ 1149803 w 1485127"/>
                <a:gd name="connsiteY1103" fmla="*/ 1439844 h 1679043"/>
                <a:gd name="connsiteX1104" fmla="*/ 1109704 w 1485127"/>
                <a:gd name="connsiteY1104" fmla="*/ 1470654 h 1679043"/>
                <a:gd name="connsiteX1105" fmla="*/ 1109704 w 1485127"/>
                <a:gd name="connsiteY1105" fmla="*/ 1470654 h 1679043"/>
                <a:gd name="connsiteX1106" fmla="*/ 1109619 w 1485127"/>
                <a:gd name="connsiteY1106" fmla="*/ 1470654 h 1679043"/>
                <a:gd name="connsiteX1107" fmla="*/ 1109533 w 1485127"/>
                <a:gd name="connsiteY1107" fmla="*/ 1470654 h 1679043"/>
                <a:gd name="connsiteX1108" fmla="*/ 1109533 w 1485127"/>
                <a:gd name="connsiteY1108" fmla="*/ 1470654 h 1679043"/>
                <a:gd name="connsiteX1109" fmla="*/ 1084792 w 1485127"/>
                <a:gd name="connsiteY1109" fmla="*/ 1491650 h 1679043"/>
                <a:gd name="connsiteX1110" fmla="*/ 1082403 w 1485127"/>
                <a:gd name="connsiteY1110" fmla="*/ 1452561 h 1679043"/>
                <a:gd name="connsiteX1111" fmla="*/ 1082403 w 1485127"/>
                <a:gd name="connsiteY1111" fmla="*/ 1452561 h 1679043"/>
                <a:gd name="connsiteX1112" fmla="*/ 1082403 w 1485127"/>
                <a:gd name="connsiteY1112" fmla="*/ 1452305 h 1679043"/>
                <a:gd name="connsiteX1113" fmla="*/ 1082403 w 1485127"/>
                <a:gd name="connsiteY1113" fmla="*/ 1452305 h 1679043"/>
                <a:gd name="connsiteX1114" fmla="*/ 1082147 w 1485127"/>
                <a:gd name="connsiteY1114" fmla="*/ 1450256 h 1679043"/>
                <a:gd name="connsiteX1115" fmla="*/ 1101770 w 1485127"/>
                <a:gd name="connsiteY1115" fmla="*/ 1434211 h 1679043"/>
                <a:gd name="connsiteX1116" fmla="*/ 1122502 w 1485127"/>
                <a:gd name="connsiteY1116" fmla="*/ 1417739 h 1679043"/>
                <a:gd name="connsiteX1117" fmla="*/ 1122331 w 1485127"/>
                <a:gd name="connsiteY1117" fmla="*/ 1417568 h 1679043"/>
                <a:gd name="connsiteX1118" fmla="*/ 1100916 w 1485127"/>
                <a:gd name="connsiteY1118" fmla="*/ 1432931 h 1679043"/>
                <a:gd name="connsiteX1119" fmla="*/ 1081805 w 1485127"/>
                <a:gd name="connsiteY1119" fmla="*/ 1446842 h 1679043"/>
                <a:gd name="connsiteX1120" fmla="*/ 1080184 w 1485127"/>
                <a:gd name="connsiteY1120" fmla="*/ 1431821 h 1679043"/>
                <a:gd name="connsiteX1121" fmla="*/ 1080270 w 1485127"/>
                <a:gd name="connsiteY1121" fmla="*/ 1431565 h 1679043"/>
                <a:gd name="connsiteX1122" fmla="*/ 1104670 w 1485127"/>
                <a:gd name="connsiteY1122" fmla="*/ 1415605 h 1679043"/>
                <a:gd name="connsiteX1123" fmla="*/ 1117382 w 1485127"/>
                <a:gd name="connsiteY1123" fmla="*/ 1407582 h 1679043"/>
                <a:gd name="connsiteX1124" fmla="*/ 1130180 w 1485127"/>
                <a:gd name="connsiteY1124" fmla="*/ 1399644 h 1679043"/>
                <a:gd name="connsiteX1125" fmla="*/ 1130095 w 1485127"/>
                <a:gd name="connsiteY1125" fmla="*/ 1399474 h 1679043"/>
                <a:gd name="connsiteX1126" fmla="*/ 1117041 w 1485127"/>
                <a:gd name="connsiteY1126" fmla="*/ 1406814 h 1679043"/>
                <a:gd name="connsiteX1127" fmla="*/ 1104073 w 1485127"/>
                <a:gd name="connsiteY1127" fmla="*/ 1414239 h 1679043"/>
                <a:gd name="connsiteX1128" fmla="*/ 1082317 w 1485127"/>
                <a:gd name="connsiteY1128" fmla="*/ 1426956 h 1679043"/>
                <a:gd name="connsiteX1129" fmla="*/ 1094603 w 1485127"/>
                <a:gd name="connsiteY1129" fmla="*/ 1395804 h 1679043"/>
                <a:gd name="connsiteX1130" fmla="*/ 1114994 w 1485127"/>
                <a:gd name="connsiteY1130" fmla="*/ 1379161 h 1679043"/>
                <a:gd name="connsiteX1131" fmla="*/ 1134276 w 1485127"/>
                <a:gd name="connsiteY1131" fmla="*/ 1363457 h 1679043"/>
                <a:gd name="connsiteX1132" fmla="*/ 1134105 w 1485127"/>
                <a:gd name="connsiteY1132" fmla="*/ 1363286 h 1679043"/>
                <a:gd name="connsiteX1133" fmla="*/ 1114141 w 1485127"/>
                <a:gd name="connsiteY1133" fmla="*/ 1377795 h 1679043"/>
                <a:gd name="connsiteX1134" fmla="*/ 1096565 w 1485127"/>
                <a:gd name="connsiteY1134" fmla="*/ 1390512 h 1679043"/>
                <a:gd name="connsiteX1135" fmla="*/ 1101428 w 1485127"/>
                <a:gd name="connsiteY1135" fmla="*/ 1376686 h 1679043"/>
                <a:gd name="connsiteX1136" fmla="*/ 1104585 w 1485127"/>
                <a:gd name="connsiteY1136" fmla="*/ 1367810 h 1679043"/>
                <a:gd name="connsiteX1137" fmla="*/ 1145537 w 1485127"/>
                <a:gd name="connsiteY1137" fmla="*/ 1336914 h 1679043"/>
                <a:gd name="connsiteX1138" fmla="*/ 1170023 w 1485127"/>
                <a:gd name="connsiteY1138" fmla="*/ 1318478 h 1679043"/>
                <a:gd name="connsiteX1139" fmla="*/ 1169853 w 1485127"/>
                <a:gd name="connsiteY1139" fmla="*/ 1318307 h 1679043"/>
                <a:gd name="connsiteX1140" fmla="*/ 1144684 w 1485127"/>
                <a:gd name="connsiteY1140" fmla="*/ 1335548 h 1679043"/>
                <a:gd name="connsiteX1141" fmla="*/ 1106974 w 1485127"/>
                <a:gd name="connsiteY1141" fmla="*/ 1361323 h 1679043"/>
                <a:gd name="connsiteX1142" fmla="*/ 1119430 w 1485127"/>
                <a:gd name="connsiteY1142" fmla="*/ 1329573 h 1679043"/>
                <a:gd name="connsiteX1143" fmla="*/ 1156799 w 1485127"/>
                <a:gd name="connsiteY1143" fmla="*/ 1302518 h 1679043"/>
                <a:gd name="connsiteX1144" fmla="*/ 1176678 w 1485127"/>
                <a:gd name="connsiteY1144" fmla="*/ 1289033 h 1679043"/>
                <a:gd name="connsiteX1145" fmla="*/ 1176593 w 1485127"/>
                <a:gd name="connsiteY1145" fmla="*/ 1288862 h 1679043"/>
                <a:gd name="connsiteX1146" fmla="*/ 1156117 w 1485127"/>
                <a:gd name="connsiteY1146" fmla="*/ 1301153 h 1679043"/>
                <a:gd name="connsiteX1147" fmla="*/ 1121990 w 1485127"/>
                <a:gd name="connsiteY1147" fmla="*/ 1322746 h 1679043"/>
                <a:gd name="connsiteX1148" fmla="*/ 1122331 w 1485127"/>
                <a:gd name="connsiteY1148" fmla="*/ 1321807 h 1679043"/>
                <a:gd name="connsiteX1149" fmla="*/ 1127535 w 1485127"/>
                <a:gd name="connsiteY1149" fmla="*/ 1306444 h 1679043"/>
                <a:gd name="connsiteX1150" fmla="*/ 1175399 w 1485127"/>
                <a:gd name="connsiteY1150" fmla="*/ 1268549 h 1679043"/>
                <a:gd name="connsiteX1151" fmla="*/ 1197410 w 1485127"/>
                <a:gd name="connsiteY1151" fmla="*/ 1251224 h 1679043"/>
                <a:gd name="connsiteX1152" fmla="*/ 1197240 w 1485127"/>
                <a:gd name="connsiteY1152" fmla="*/ 1251053 h 1679043"/>
                <a:gd name="connsiteX1153" fmla="*/ 1174545 w 1485127"/>
                <a:gd name="connsiteY1153" fmla="*/ 1267269 h 1679043"/>
                <a:gd name="connsiteX1154" fmla="*/ 1129753 w 1485127"/>
                <a:gd name="connsiteY1154" fmla="*/ 1299104 h 1679043"/>
                <a:gd name="connsiteX1155" fmla="*/ 1132740 w 1485127"/>
                <a:gd name="connsiteY1155" fmla="*/ 1289033 h 1679043"/>
                <a:gd name="connsiteX1156" fmla="*/ 1138456 w 1485127"/>
                <a:gd name="connsiteY1156" fmla="*/ 1284851 h 1679043"/>
                <a:gd name="connsiteX1157" fmla="*/ 1138456 w 1485127"/>
                <a:gd name="connsiteY1157" fmla="*/ 1284851 h 1679043"/>
                <a:gd name="connsiteX1158" fmla="*/ 1138456 w 1485127"/>
                <a:gd name="connsiteY1158" fmla="*/ 1284851 h 1679043"/>
                <a:gd name="connsiteX1159" fmla="*/ 1138456 w 1485127"/>
                <a:gd name="connsiteY1159" fmla="*/ 1284851 h 1679043"/>
                <a:gd name="connsiteX1160" fmla="*/ 1138456 w 1485127"/>
                <a:gd name="connsiteY1160" fmla="*/ 1284851 h 1679043"/>
                <a:gd name="connsiteX1161" fmla="*/ 1163710 w 1485127"/>
                <a:gd name="connsiteY1161" fmla="*/ 1265306 h 1679043"/>
                <a:gd name="connsiteX1162" fmla="*/ 1189561 w 1485127"/>
                <a:gd name="connsiteY1162" fmla="*/ 1246444 h 1679043"/>
                <a:gd name="connsiteX1163" fmla="*/ 1198946 w 1485127"/>
                <a:gd name="connsiteY1163" fmla="*/ 1239958 h 1679043"/>
                <a:gd name="connsiteX1164" fmla="*/ 1208416 w 1485127"/>
                <a:gd name="connsiteY1164" fmla="*/ 1233556 h 1679043"/>
                <a:gd name="connsiteX1165" fmla="*/ 1208331 w 1485127"/>
                <a:gd name="connsiteY1165" fmla="*/ 1233386 h 1679043"/>
                <a:gd name="connsiteX1166" fmla="*/ 1198519 w 1485127"/>
                <a:gd name="connsiteY1166" fmla="*/ 1239189 h 1679043"/>
                <a:gd name="connsiteX1167" fmla="*/ 1188793 w 1485127"/>
                <a:gd name="connsiteY1167" fmla="*/ 1245079 h 1679043"/>
                <a:gd name="connsiteX1168" fmla="*/ 1161747 w 1485127"/>
                <a:gd name="connsiteY1168" fmla="*/ 1262319 h 1679043"/>
                <a:gd name="connsiteX1169" fmla="*/ 1135385 w 1485127"/>
                <a:gd name="connsiteY1169" fmla="*/ 1280584 h 1679043"/>
                <a:gd name="connsiteX1170" fmla="*/ 1135385 w 1485127"/>
                <a:gd name="connsiteY1170" fmla="*/ 1280584 h 1679043"/>
                <a:gd name="connsiteX1171" fmla="*/ 1135299 w 1485127"/>
                <a:gd name="connsiteY1171" fmla="*/ 1280669 h 1679043"/>
                <a:gd name="connsiteX1172" fmla="*/ 1135129 w 1485127"/>
                <a:gd name="connsiteY1172" fmla="*/ 1280669 h 1679043"/>
                <a:gd name="connsiteX1173" fmla="*/ 1135129 w 1485127"/>
                <a:gd name="connsiteY1173" fmla="*/ 1280754 h 1679043"/>
                <a:gd name="connsiteX1174" fmla="*/ 1134958 w 1485127"/>
                <a:gd name="connsiteY1174" fmla="*/ 1280840 h 1679043"/>
                <a:gd name="connsiteX1175" fmla="*/ 1136664 w 1485127"/>
                <a:gd name="connsiteY1175" fmla="*/ 1274012 h 1679043"/>
                <a:gd name="connsiteX1176" fmla="*/ 1150315 w 1485127"/>
                <a:gd name="connsiteY1176" fmla="*/ 1262831 h 1679043"/>
                <a:gd name="connsiteX1177" fmla="*/ 1150315 w 1485127"/>
                <a:gd name="connsiteY1177" fmla="*/ 1262831 h 1679043"/>
                <a:gd name="connsiteX1178" fmla="*/ 1150315 w 1485127"/>
                <a:gd name="connsiteY1178" fmla="*/ 1262831 h 1679043"/>
                <a:gd name="connsiteX1179" fmla="*/ 1150315 w 1485127"/>
                <a:gd name="connsiteY1179" fmla="*/ 1262831 h 1679043"/>
                <a:gd name="connsiteX1180" fmla="*/ 1150315 w 1485127"/>
                <a:gd name="connsiteY1180" fmla="*/ 1262831 h 1679043"/>
                <a:gd name="connsiteX1181" fmla="*/ 1174460 w 1485127"/>
                <a:gd name="connsiteY1181" fmla="*/ 1235946 h 1679043"/>
                <a:gd name="connsiteX1182" fmla="*/ 1182565 w 1485127"/>
                <a:gd name="connsiteY1182" fmla="*/ 1225961 h 1679043"/>
                <a:gd name="connsiteX1183" fmla="*/ 1182395 w 1485127"/>
                <a:gd name="connsiteY1183" fmla="*/ 1225790 h 1679043"/>
                <a:gd name="connsiteX1184" fmla="*/ 1173351 w 1485127"/>
                <a:gd name="connsiteY1184" fmla="*/ 1234837 h 1679043"/>
                <a:gd name="connsiteX1185" fmla="*/ 1146732 w 1485127"/>
                <a:gd name="connsiteY1185" fmla="*/ 1258990 h 1679043"/>
                <a:gd name="connsiteX1186" fmla="*/ 1146732 w 1485127"/>
                <a:gd name="connsiteY1186" fmla="*/ 1258990 h 1679043"/>
                <a:gd name="connsiteX1187" fmla="*/ 1146732 w 1485127"/>
                <a:gd name="connsiteY1187" fmla="*/ 1258990 h 1679043"/>
                <a:gd name="connsiteX1188" fmla="*/ 1146732 w 1485127"/>
                <a:gd name="connsiteY1188" fmla="*/ 1258990 h 1679043"/>
                <a:gd name="connsiteX1189" fmla="*/ 1146732 w 1485127"/>
                <a:gd name="connsiteY1189" fmla="*/ 1258990 h 1679043"/>
                <a:gd name="connsiteX1190" fmla="*/ 1138285 w 1485127"/>
                <a:gd name="connsiteY1190" fmla="*/ 1267354 h 1679043"/>
                <a:gd name="connsiteX1191" fmla="*/ 1144855 w 1485127"/>
                <a:gd name="connsiteY1191" fmla="*/ 1227326 h 1679043"/>
                <a:gd name="connsiteX1192" fmla="*/ 1143148 w 1485127"/>
                <a:gd name="connsiteY1192" fmla="*/ 1188066 h 1679043"/>
                <a:gd name="connsiteX1193" fmla="*/ 1101428 w 1485127"/>
                <a:gd name="connsiteY1193" fmla="*/ 1143770 h 1679043"/>
                <a:gd name="connsiteX1194" fmla="*/ 1022254 w 1485127"/>
                <a:gd name="connsiteY1194" fmla="*/ 1126188 h 1679043"/>
                <a:gd name="connsiteX1195" fmla="*/ 1023278 w 1485127"/>
                <a:gd name="connsiteY1195" fmla="*/ 1121579 h 1679043"/>
                <a:gd name="connsiteX1196" fmla="*/ 1032065 w 1485127"/>
                <a:gd name="connsiteY1196" fmla="*/ 1081380 h 1679043"/>
                <a:gd name="connsiteX1197" fmla="*/ 1021145 w 1485127"/>
                <a:gd name="connsiteY1197" fmla="*/ 1039389 h 1679043"/>
                <a:gd name="connsiteX1198" fmla="*/ 1040000 w 1485127"/>
                <a:gd name="connsiteY1198" fmla="*/ 983144 h 1679043"/>
                <a:gd name="connsiteX1199" fmla="*/ 1040341 w 1485127"/>
                <a:gd name="connsiteY1199" fmla="*/ 982461 h 1679043"/>
                <a:gd name="connsiteX1200" fmla="*/ 1050238 w 1485127"/>
                <a:gd name="connsiteY1200" fmla="*/ 983571 h 1679043"/>
                <a:gd name="connsiteX1201" fmla="*/ 1042389 w 1485127"/>
                <a:gd name="connsiteY1201" fmla="*/ 1004652 h 1679043"/>
                <a:gd name="connsiteX1202" fmla="*/ 1035734 w 1485127"/>
                <a:gd name="connsiteY1202" fmla="*/ 1023002 h 1679043"/>
                <a:gd name="connsiteX1203" fmla="*/ 1029250 w 1485127"/>
                <a:gd name="connsiteY1203" fmla="*/ 1041437 h 1679043"/>
                <a:gd name="connsiteX1204" fmla="*/ 1029506 w 1485127"/>
                <a:gd name="connsiteY1204" fmla="*/ 1041437 h 1679043"/>
                <a:gd name="connsiteX1205" fmla="*/ 1121222 w 1485127"/>
                <a:gd name="connsiteY1205" fmla="*/ 955576 h 1679043"/>
                <a:gd name="connsiteX1206" fmla="*/ 1127023 w 1485127"/>
                <a:gd name="connsiteY1206" fmla="*/ 954552 h 1679043"/>
                <a:gd name="connsiteX1207" fmla="*/ 1149206 w 1485127"/>
                <a:gd name="connsiteY1207" fmla="*/ 939531 h 1679043"/>
                <a:gd name="connsiteX1208" fmla="*/ 1139736 w 1485127"/>
                <a:gd name="connsiteY1208" fmla="*/ 961892 h 1679043"/>
                <a:gd name="connsiteX1209" fmla="*/ 1139736 w 1485127"/>
                <a:gd name="connsiteY1209" fmla="*/ 961892 h 1679043"/>
                <a:gd name="connsiteX1210" fmla="*/ 1139736 w 1485127"/>
                <a:gd name="connsiteY1210" fmla="*/ 961892 h 1679043"/>
                <a:gd name="connsiteX1211" fmla="*/ 1139736 w 1485127"/>
                <a:gd name="connsiteY1211" fmla="*/ 961892 h 1679043"/>
                <a:gd name="connsiteX1212" fmla="*/ 1139736 w 1485127"/>
                <a:gd name="connsiteY1212" fmla="*/ 961892 h 1679043"/>
                <a:gd name="connsiteX1213" fmla="*/ 1135982 w 1485127"/>
                <a:gd name="connsiteY1213" fmla="*/ 971793 h 1679043"/>
                <a:gd name="connsiteX1214" fmla="*/ 1113544 w 1485127"/>
                <a:gd name="connsiteY1214" fmla="*/ 972219 h 1679043"/>
                <a:gd name="connsiteX1215" fmla="*/ 1121307 w 1485127"/>
                <a:gd name="connsiteY1215" fmla="*/ 955491 h 1679043"/>
                <a:gd name="connsiteX1216" fmla="*/ 1245188 w 1485127"/>
                <a:gd name="connsiteY1216" fmla="*/ 810569 h 1679043"/>
                <a:gd name="connsiteX1217" fmla="*/ 1247833 w 1485127"/>
                <a:gd name="connsiteY1217" fmla="*/ 807753 h 1679043"/>
                <a:gd name="connsiteX1218" fmla="*/ 1242713 w 1485127"/>
                <a:gd name="connsiteY1218" fmla="*/ 822518 h 1679043"/>
                <a:gd name="connsiteX1219" fmla="*/ 1240751 w 1485127"/>
                <a:gd name="connsiteY1219" fmla="*/ 825079 h 1679043"/>
                <a:gd name="connsiteX1220" fmla="*/ 1206369 w 1485127"/>
                <a:gd name="connsiteY1220" fmla="*/ 867668 h 1679043"/>
                <a:gd name="connsiteX1221" fmla="*/ 1206369 w 1485127"/>
                <a:gd name="connsiteY1221" fmla="*/ 867668 h 1679043"/>
                <a:gd name="connsiteX1222" fmla="*/ 1206369 w 1485127"/>
                <a:gd name="connsiteY1222" fmla="*/ 867753 h 1679043"/>
                <a:gd name="connsiteX1223" fmla="*/ 1206283 w 1485127"/>
                <a:gd name="connsiteY1223" fmla="*/ 867753 h 1679043"/>
                <a:gd name="connsiteX1224" fmla="*/ 1206283 w 1485127"/>
                <a:gd name="connsiteY1224" fmla="*/ 867838 h 1679043"/>
                <a:gd name="connsiteX1225" fmla="*/ 1189134 w 1485127"/>
                <a:gd name="connsiteY1225" fmla="*/ 890370 h 1679043"/>
                <a:gd name="connsiteX1226" fmla="*/ 1195277 w 1485127"/>
                <a:gd name="connsiteY1226" fmla="*/ 873130 h 1679043"/>
                <a:gd name="connsiteX1227" fmla="*/ 1197325 w 1485127"/>
                <a:gd name="connsiteY1227" fmla="*/ 861266 h 1679043"/>
                <a:gd name="connsiteX1228" fmla="*/ 1196728 w 1485127"/>
                <a:gd name="connsiteY1228" fmla="*/ 857170 h 1679043"/>
                <a:gd name="connsiteX1229" fmla="*/ 1245188 w 1485127"/>
                <a:gd name="connsiteY1229" fmla="*/ 810655 h 1679043"/>
                <a:gd name="connsiteX1230" fmla="*/ 1245188 w 1485127"/>
                <a:gd name="connsiteY1230" fmla="*/ 810655 h 1679043"/>
                <a:gd name="connsiteX1231" fmla="*/ 1245188 w 1485127"/>
                <a:gd name="connsiteY1231" fmla="*/ 810655 h 1679043"/>
                <a:gd name="connsiteX1232" fmla="*/ 1245188 w 1485127"/>
                <a:gd name="connsiteY1232" fmla="*/ 810655 h 1679043"/>
                <a:gd name="connsiteX1233" fmla="*/ 1245188 w 1485127"/>
                <a:gd name="connsiteY1233" fmla="*/ 810655 h 1679043"/>
                <a:gd name="connsiteX1234" fmla="*/ 1181627 w 1485127"/>
                <a:gd name="connsiteY1234" fmla="*/ 986985 h 1679043"/>
                <a:gd name="connsiteX1235" fmla="*/ 1165160 w 1485127"/>
                <a:gd name="connsiteY1235" fmla="*/ 1022490 h 1679043"/>
                <a:gd name="connsiteX1236" fmla="*/ 1149889 w 1485127"/>
                <a:gd name="connsiteY1236" fmla="*/ 1058507 h 1679043"/>
                <a:gd name="connsiteX1237" fmla="*/ 1144684 w 1485127"/>
                <a:gd name="connsiteY1237" fmla="*/ 1071480 h 1679043"/>
                <a:gd name="connsiteX1238" fmla="*/ 1139565 w 1485127"/>
                <a:gd name="connsiteY1238" fmla="*/ 1084453 h 1679043"/>
                <a:gd name="connsiteX1239" fmla="*/ 1139565 w 1485127"/>
                <a:gd name="connsiteY1239" fmla="*/ 1084453 h 1679043"/>
                <a:gd name="connsiteX1240" fmla="*/ 1100490 w 1485127"/>
                <a:gd name="connsiteY1240" fmla="*/ 1078478 h 1679043"/>
                <a:gd name="connsiteX1241" fmla="*/ 1104415 w 1485127"/>
                <a:gd name="connsiteY1241" fmla="*/ 1067212 h 1679043"/>
                <a:gd name="connsiteX1242" fmla="*/ 1110045 w 1485127"/>
                <a:gd name="connsiteY1242" fmla="*/ 1051508 h 1679043"/>
                <a:gd name="connsiteX1243" fmla="*/ 1126768 w 1485127"/>
                <a:gd name="connsiteY1243" fmla="*/ 1007554 h 1679043"/>
                <a:gd name="connsiteX1244" fmla="*/ 1135470 w 1485127"/>
                <a:gd name="connsiteY1244" fmla="*/ 985704 h 1679043"/>
                <a:gd name="connsiteX1245" fmla="*/ 1152448 w 1485127"/>
                <a:gd name="connsiteY1245" fmla="*/ 983998 h 1679043"/>
                <a:gd name="connsiteX1246" fmla="*/ 1141357 w 1485127"/>
                <a:gd name="connsiteY1246" fmla="*/ 1010968 h 1679043"/>
                <a:gd name="connsiteX1247" fmla="*/ 1128389 w 1485127"/>
                <a:gd name="connsiteY1247" fmla="*/ 1049119 h 1679043"/>
                <a:gd name="connsiteX1248" fmla="*/ 1124294 w 1485127"/>
                <a:gd name="connsiteY1248" fmla="*/ 1062860 h 1679043"/>
                <a:gd name="connsiteX1249" fmla="*/ 1120540 w 1485127"/>
                <a:gd name="connsiteY1249" fmla="*/ 1076686 h 1679043"/>
                <a:gd name="connsiteX1250" fmla="*/ 1120795 w 1485127"/>
                <a:gd name="connsiteY1250" fmla="*/ 1076686 h 1679043"/>
                <a:gd name="connsiteX1251" fmla="*/ 1125147 w 1485127"/>
                <a:gd name="connsiteY1251" fmla="*/ 1063116 h 1679043"/>
                <a:gd name="connsiteX1252" fmla="*/ 1129839 w 1485127"/>
                <a:gd name="connsiteY1252" fmla="*/ 1049631 h 1679043"/>
                <a:gd name="connsiteX1253" fmla="*/ 1144684 w 1485127"/>
                <a:gd name="connsiteY1253" fmla="*/ 1012419 h 1679043"/>
                <a:gd name="connsiteX1254" fmla="*/ 1158420 w 1485127"/>
                <a:gd name="connsiteY1254" fmla="*/ 982888 h 1679043"/>
                <a:gd name="connsiteX1255" fmla="*/ 1193144 w 1485127"/>
                <a:gd name="connsiteY1255" fmla="*/ 965050 h 1679043"/>
                <a:gd name="connsiteX1256" fmla="*/ 1181456 w 1485127"/>
                <a:gd name="connsiteY1256" fmla="*/ 986643 h 1679043"/>
                <a:gd name="connsiteX1257" fmla="*/ 1181456 w 1485127"/>
                <a:gd name="connsiteY1257" fmla="*/ 986643 h 1679043"/>
                <a:gd name="connsiteX1258" fmla="*/ 1181456 w 1485127"/>
                <a:gd name="connsiteY1258" fmla="*/ 986643 h 1679043"/>
                <a:gd name="connsiteX1259" fmla="*/ 1181456 w 1485127"/>
                <a:gd name="connsiteY1259" fmla="*/ 986643 h 1679043"/>
                <a:gd name="connsiteX1260" fmla="*/ 1181456 w 1485127"/>
                <a:gd name="connsiteY1260" fmla="*/ 986643 h 1679043"/>
                <a:gd name="connsiteX1261" fmla="*/ 1175142 w 1485127"/>
                <a:gd name="connsiteY1261" fmla="*/ 908038 h 1679043"/>
                <a:gd name="connsiteX1262" fmla="*/ 1172754 w 1485127"/>
                <a:gd name="connsiteY1262" fmla="*/ 911025 h 1679043"/>
                <a:gd name="connsiteX1263" fmla="*/ 1160297 w 1485127"/>
                <a:gd name="connsiteY1263" fmla="*/ 925961 h 1679043"/>
                <a:gd name="connsiteX1264" fmla="*/ 1160468 w 1485127"/>
                <a:gd name="connsiteY1264" fmla="*/ 926131 h 1679043"/>
                <a:gd name="connsiteX1265" fmla="*/ 1173948 w 1485127"/>
                <a:gd name="connsiteY1265" fmla="*/ 911964 h 1679043"/>
                <a:gd name="connsiteX1266" fmla="*/ 1178299 w 1485127"/>
                <a:gd name="connsiteY1266" fmla="*/ 907355 h 1679043"/>
                <a:gd name="connsiteX1267" fmla="*/ 1185466 w 1485127"/>
                <a:gd name="connsiteY1267" fmla="*/ 899588 h 1679043"/>
                <a:gd name="connsiteX1268" fmla="*/ 1210464 w 1485127"/>
                <a:gd name="connsiteY1268" fmla="*/ 870996 h 1679043"/>
                <a:gd name="connsiteX1269" fmla="*/ 1210464 w 1485127"/>
                <a:gd name="connsiteY1269" fmla="*/ 870996 h 1679043"/>
                <a:gd name="connsiteX1270" fmla="*/ 1210464 w 1485127"/>
                <a:gd name="connsiteY1270" fmla="*/ 870996 h 1679043"/>
                <a:gd name="connsiteX1271" fmla="*/ 1210464 w 1485127"/>
                <a:gd name="connsiteY1271" fmla="*/ 870996 h 1679043"/>
                <a:gd name="connsiteX1272" fmla="*/ 1210464 w 1485127"/>
                <a:gd name="connsiteY1272" fmla="*/ 870996 h 1679043"/>
                <a:gd name="connsiteX1273" fmla="*/ 1240751 w 1485127"/>
                <a:gd name="connsiteY1273" fmla="*/ 827725 h 1679043"/>
                <a:gd name="connsiteX1274" fmla="*/ 1231452 w 1485127"/>
                <a:gd name="connsiteY1274" fmla="*/ 853841 h 1679043"/>
                <a:gd name="connsiteX1275" fmla="*/ 1199543 w 1485127"/>
                <a:gd name="connsiteY1275" fmla="*/ 931679 h 1679043"/>
                <a:gd name="connsiteX1276" fmla="*/ 1167037 w 1485127"/>
                <a:gd name="connsiteY1276" fmla="*/ 965392 h 1679043"/>
                <a:gd name="connsiteX1277" fmla="*/ 1179835 w 1485127"/>
                <a:gd name="connsiteY1277" fmla="*/ 940214 h 1679043"/>
                <a:gd name="connsiteX1278" fmla="*/ 1199885 w 1485127"/>
                <a:gd name="connsiteY1278" fmla="*/ 905477 h 1679043"/>
                <a:gd name="connsiteX1279" fmla="*/ 1207563 w 1485127"/>
                <a:gd name="connsiteY1279" fmla="*/ 893443 h 1679043"/>
                <a:gd name="connsiteX1280" fmla="*/ 1215497 w 1485127"/>
                <a:gd name="connsiteY1280" fmla="*/ 881579 h 1679043"/>
                <a:gd name="connsiteX1281" fmla="*/ 1215327 w 1485127"/>
                <a:gd name="connsiteY1281" fmla="*/ 881409 h 1679043"/>
                <a:gd name="connsiteX1282" fmla="*/ 1206795 w 1485127"/>
                <a:gd name="connsiteY1282" fmla="*/ 892931 h 1679043"/>
                <a:gd name="connsiteX1283" fmla="*/ 1198519 w 1485127"/>
                <a:gd name="connsiteY1283" fmla="*/ 904623 h 1679043"/>
                <a:gd name="connsiteX1284" fmla="*/ 1176593 w 1485127"/>
                <a:gd name="connsiteY1284" fmla="*/ 938422 h 1679043"/>
                <a:gd name="connsiteX1285" fmla="*/ 1160126 w 1485127"/>
                <a:gd name="connsiteY1285" fmla="*/ 967952 h 1679043"/>
                <a:gd name="connsiteX1286" fmla="*/ 1143746 w 1485127"/>
                <a:gd name="connsiteY1286" fmla="*/ 971281 h 1679043"/>
                <a:gd name="connsiteX1287" fmla="*/ 1141357 w 1485127"/>
                <a:gd name="connsiteY1287" fmla="*/ 971451 h 1679043"/>
                <a:gd name="connsiteX1288" fmla="*/ 1144428 w 1485127"/>
                <a:gd name="connsiteY1288" fmla="*/ 964026 h 1679043"/>
                <a:gd name="connsiteX1289" fmla="*/ 1144428 w 1485127"/>
                <a:gd name="connsiteY1289" fmla="*/ 964026 h 1679043"/>
                <a:gd name="connsiteX1290" fmla="*/ 1144428 w 1485127"/>
                <a:gd name="connsiteY1290" fmla="*/ 963770 h 1679043"/>
                <a:gd name="connsiteX1291" fmla="*/ 1144428 w 1485127"/>
                <a:gd name="connsiteY1291" fmla="*/ 963514 h 1679043"/>
                <a:gd name="connsiteX1292" fmla="*/ 1144428 w 1485127"/>
                <a:gd name="connsiteY1292" fmla="*/ 963514 h 1679043"/>
                <a:gd name="connsiteX1293" fmla="*/ 1161577 w 1485127"/>
                <a:gd name="connsiteY1293" fmla="*/ 919730 h 1679043"/>
                <a:gd name="connsiteX1294" fmla="*/ 1179494 w 1485127"/>
                <a:gd name="connsiteY1294" fmla="*/ 876288 h 1679043"/>
                <a:gd name="connsiteX1295" fmla="*/ 1181968 w 1485127"/>
                <a:gd name="connsiteY1295" fmla="*/ 870655 h 1679043"/>
                <a:gd name="connsiteX1296" fmla="*/ 1185295 w 1485127"/>
                <a:gd name="connsiteY1296" fmla="*/ 867582 h 1679043"/>
                <a:gd name="connsiteX1297" fmla="*/ 1174716 w 1485127"/>
                <a:gd name="connsiteY1297" fmla="*/ 895150 h 1679043"/>
                <a:gd name="connsiteX1298" fmla="*/ 1174972 w 1485127"/>
                <a:gd name="connsiteY1298" fmla="*/ 907952 h 1679043"/>
                <a:gd name="connsiteX1299" fmla="*/ 1301071 w 1485127"/>
                <a:gd name="connsiteY1299" fmla="*/ 1086330 h 1679043"/>
                <a:gd name="connsiteX1300" fmla="*/ 1300218 w 1485127"/>
                <a:gd name="connsiteY1300" fmla="*/ 1092902 h 1679043"/>
                <a:gd name="connsiteX1301" fmla="*/ 1296293 w 1485127"/>
                <a:gd name="connsiteY1301" fmla="*/ 1098535 h 1679043"/>
                <a:gd name="connsiteX1302" fmla="*/ 1301839 w 1485127"/>
                <a:gd name="connsiteY1302" fmla="*/ 1080527 h 1679043"/>
                <a:gd name="connsiteX1303" fmla="*/ 1300985 w 1485127"/>
                <a:gd name="connsiteY1303" fmla="*/ 1086330 h 1679043"/>
                <a:gd name="connsiteX1304" fmla="*/ 1305934 w 1485127"/>
                <a:gd name="connsiteY1304" fmla="*/ 1193869 h 1679043"/>
                <a:gd name="connsiteX1305" fmla="*/ 1301753 w 1485127"/>
                <a:gd name="connsiteY1305" fmla="*/ 1198990 h 1679043"/>
                <a:gd name="connsiteX1306" fmla="*/ 1297487 w 1485127"/>
                <a:gd name="connsiteY1306" fmla="*/ 1202575 h 1679043"/>
                <a:gd name="connsiteX1307" fmla="*/ 1297829 w 1485127"/>
                <a:gd name="connsiteY1307" fmla="*/ 1190712 h 1679043"/>
                <a:gd name="connsiteX1308" fmla="*/ 1305934 w 1485127"/>
                <a:gd name="connsiteY1308" fmla="*/ 1193869 h 1679043"/>
                <a:gd name="connsiteX1309" fmla="*/ 1326580 w 1485127"/>
                <a:gd name="connsiteY1309" fmla="*/ 1201892 h 1679043"/>
                <a:gd name="connsiteX1310" fmla="*/ 1297231 w 1485127"/>
                <a:gd name="connsiteY1310" fmla="*/ 1227753 h 1679043"/>
                <a:gd name="connsiteX1311" fmla="*/ 1297317 w 1485127"/>
                <a:gd name="connsiteY1311" fmla="*/ 1211963 h 1679043"/>
                <a:gd name="connsiteX1312" fmla="*/ 1304227 w 1485127"/>
                <a:gd name="connsiteY1312" fmla="*/ 1202234 h 1679043"/>
                <a:gd name="connsiteX1313" fmla="*/ 1310797 w 1485127"/>
                <a:gd name="connsiteY1313" fmla="*/ 1195918 h 1679043"/>
                <a:gd name="connsiteX1314" fmla="*/ 1326580 w 1485127"/>
                <a:gd name="connsiteY1314" fmla="*/ 1202063 h 1679043"/>
                <a:gd name="connsiteX1315" fmla="*/ 1285202 w 1485127"/>
                <a:gd name="connsiteY1315" fmla="*/ 1317198 h 1679043"/>
                <a:gd name="connsiteX1316" fmla="*/ 1280339 w 1485127"/>
                <a:gd name="connsiteY1316" fmla="*/ 1309773 h 1679043"/>
                <a:gd name="connsiteX1317" fmla="*/ 1292880 w 1485127"/>
                <a:gd name="connsiteY1317" fmla="*/ 1297653 h 1679043"/>
                <a:gd name="connsiteX1318" fmla="*/ 1294331 w 1485127"/>
                <a:gd name="connsiteY1318" fmla="*/ 1306188 h 1679043"/>
                <a:gd name="connsiteX1319" fmla="*/ 1287335 w 1485127"/>
                <a:gd name="connsiteY1319" fmla="*/ 1314552 h 1679043"/>
                <a:gd name="connsiteX1320" fmla="*/ 1285202 w 1485127"/>
                <a:gd name="connsiteY1320" fmla="*/ 1317113 h 1679043"/>
                <a:gd name="connsiteX1321" fmla="*/ 1305251 w 1485127"/>
                <a:gd name="connsiteY1321" fmla="*/ 1365932 h 1679043"/>
                <a:gd name="connsiteX1322" fmla="*/ 1300730 w 1485127"/>
                <a:gd name="connsiteY1322" fmla="*/ 1370114 h 1679043"/>
                <a:gd name="connsiteX1323" fmla="*/ 1303204 w 1485127"/>
                <a:gd name="connsiteY1323" fmla="*/ 1366273 h 1679043"/>
                <a:gd name="connsiteX1324" fmla="*/ 1304398 w 1485127"/>
                <a:gd name="connsiteY1324" fmla="*/ 1364481 h 1679043"/>
                <a:gd name="connsiteX1325" fmla="*/ 1305336 w 1485127"/>
                <a:gd name="connsiteY1325" fmla="*/ 1365932 h 1679043"/>
                <a:gd name="connsiteX1326" fmla="*/ 1301924 w 1485127"/>
                <a:gd name="connsiteY1326" fmla="*/ 1365249 h 1679043"/>
                <a:gd name="connsiteX1327" fmla="*/ 1294331 w 1485127"/>
                <a:gd name="connsiteY1327" fmla="*/ 1375918 h 1679043"/>
                <a:gd name="connsiteX1328" fmla="*/ 1280168 w 1485127"/>
                <a:gd name="connsiteY1328" fmla="*/ 1388976 h 1679043"/>
                <a:gd name="connsiteX1329" fmla="*/ 1279315 w 1485127"/>
                <a:gd name="connsiteY1329" fmla="*/ 1378820 h 1679043"/>
                <a:gd name="connsiteX1330" fmla="*/ 1279229 w 1485127"/>
                <a:gd name="connsiteY1330" fmla="*/ 1377454 h 1679043"/>
                <a:gd name="connsiteX1331" fmla="*/ 1297402 w 1485127"/>
                <a:gd name="connsiteY1331" fmla="*/ 1353812 h 1679043"/>
                <a:gd name="connsiteX1332" fmla="*/ 1303460 w 1485127"/>
                <a:gd name="connsiteY1332" fmla="*/ 1363115 h 1679043"/>
                <a:gd name="connsiteX1333" fmla="*/ 1301924 w 1485127"/>
                <a:gd name="connsiteY1333" fmla="*/ 1365249 h 1679043"/>
                <a:gd name="connsiteX1334" fmla="*/ 1299023 w 1485127"/>
                <a:gd name="connsiteY1334" fmla="*/ 1485078 h 1679043"/>
                <a:gd name="connsiteX1335" fmla="*/ 1307726 w 1485127"/>
                <a:gd name="connsiteY1335" fmla="*/ 1477397 h 1679043"/>
                <a:gd name="connsiteX1336" fmla="*/ 1305336 w 1485127"/>
                <a:gd name="connsiteY1336" fmla="*/ 1480384 h 1679043"/>
                <a:gd name="connsiteX1337" fmla="*/ 1300132 w 1485127"/>
                <a:gd name="connsiteY1337" fmla="*/ 1486785 h 1679043"/>
                <a:gd name="connsiteX1338" fmla="*/ 1299023 w 1485127"/>
                <a:gd name="connsiteY1338" fmla="*/ 1485078 h 1679043"/>
                <a:gd name="connsiteX1339" fmla="*/ 1252184 w 1485127"/>
                <a:gd name="connsiteY1339" fmla="*/ 1528606 h 1679043"/>
                <a:gd name="connsiteX1340" fmla="*/ 1252184 w 1485127"/>
                <a:gd name="connsiteY1340" fmla="*/ 1528606 h 1679043"/>
                <a:gd name="connsiteX1341" fmla="*/ 1252184 w 1485127"/>
                <a:gd name="connsiteY1341" fmla="*/ 1528521 h 1679043"/>
                <a:gd name="connsiteX1342" fmla="*/ 1252184 w 1485127"/>
                <a:gd name="connsiteY1342" fmla="*/ 1526899 h 1679043"/>
                <a:gd name="connsiteX1343" fmla="*/ 1290918 w 1485127"/>
                <a:gd name="connsiteY1343" fmla="*/ 1491138 h 1679043"/>
                <a:gd name="connsiteX1344" fmla="*/ 1293392 w 1485127"/>
                <a:gd name="connsiteY1344" fmla="*/ 1495064 h 1679043"/>
                <a:gd name="connsiteX1345" fmla="*/ 1276755 w 1485127"/>
                <a:gd name="connsiteY1345" fmla="*/ 1514950 h 1679043"/>
                <a:gd name="connsiteX1346" fmla="*/ 1250819 w 1485127"/>
                <a:gd name="connsiteY1346" fmla="*/ 1544993 h 1679043"/>
                <a:gd name="connsiteX1347" fmla="*/ 1252184 w 1485127"/>
                <a:gd name="connsiteY1347" fmla="*/ 1528692 h 1679043"/>
                <a:gd name="connsiteX1348" fmla="*/ 1252184 w 1485127"/>
                <a:gd name="connsiteY1348" fmla="*/ 1528692 h 1679043"/>
                <a:gd name="connsiteX1349" fmla="*/ 1252184 w 1485127"/>
                <a:gd name="connsiteY1349" fmla="*/ 1528606 h 1679043"/>
                <a:gd name="connsiteX1350" fmla="*/ 1246979 w 1485127"/>
                <a:gd name="connsiteY1350" fmla="*/ 1549517 h 1679043"/>
                <a:gd name="connsiteX1351" fmla="*/ 1238021 w 1485127"/>
                <a:gd name="connsiteY1351" fmla="*/ 1560185 h 1679043"/>
                <a:gd name="connsiteX1352" fmla="*/ 1237851 w 1485127"/>
                <a:gd name="connsiteY1352" fmla="*/ 1558905 h 1679043"/>
                <a:gd name="connsiteX1353" fmla="*/ 1236144 w 1485127"/>
                <a:gd name="connsiteY1353" fmla="*/ 1542603 h 1679043"/>
                <a:gd name="connsiteX1354" fmla="*/ 1239130 w 1485127"/>
                <a:gd name="connsiteY1354" fmla="*/ 1538933 h 1679043"/>
                <a:gd name="connsiteX1355" fmla="*/ 1246809 w 1485127"/>
                <a:gd name="connsiteY1355" fmla="*/ 1531849 h 1679043"/>
                <a:gd name="connsiteX1356" fmla="*/ 1246809 w 1485127"/>
                <a:gd name="connsiteY1356" fmla="*/ 1549517 h 1679043"/>
                <a:gd name="connsiteX1357" fmla="*/ 1201591 w 1485127"/>
                <a:gd name="connsiteY1357" fmla="*/ 1575462 h 1679043"/>
                <a:gd name="connsiteX1358" fmla="*/ 1187855 w 1485127"/>
                <a:gd name="connsiteY1358" fmla="*/ 1591508 h 1679043"/>
                <a:gd name="connsiteX1359" fmla="*/ 1187855 w 1485127"/>
                <a:gd name="connsiteY1359" fmla="*/ 1591508 h 1679043"/>
                <a:gd name="connsiteX1360" fmla="*/ 1187855 w 1485127"/>
                <a:gd name="connsiteY1360" fmla="*/ 1585192 h 1679043"/>
                <a:gd name="connsiteX1361" fmla="*/ 1201335 w 1485127"/>
                <a:gd name="connsiteY1361" fmla="*/ 1573158 h 1679043"/>
                <a:gd name="connsiteX1362" fmla="*/ 1201591 w 1485127"/>
                <a:gd name="connsiteY1362" fmla="*/ 1575462 h 1679043"/>
                <a:gd name="connsiteX1363" fmla="*/ 1164137 w 1485127"/>
                <a:gd name="connsiteY1363" fmla="*/ 1606358 h 1679043"/>
                <a:gd name="connsiteX1364" fmla="*/ 1168744 w 1485127"/>
                <a:gd name="connsiteY1364" fmla="*/ 1602262 h 1679043"/>
                <a:gd name="connsiteX1365" fmla="*/ 1164904 w 1485127"/>
                <a:gd name="connsiteY1365" fmla="*/ 1607468 h 1679043"/>
                <a:gd name="connsiteX1366" fmla="*/ 1164137 w 1485127"/>
                <a:gd name="connsiteY1366" fmla="*/ 1606273 h 1679043"/>
                <a:gd name="connsiteX1367" fmla="*/ 1173948 w 1485127"/>
                <a:gd name="connsiteY1367" fmla="*/ 1549261 h 1679043"/>
                <a:gd name="connsiteX1368" fmla="*/ 1173948 w 1485127"/>
                <a:gd name="connsiteY1368" fmla="*/ 1549090 h 1679043"/>
                <a:gd name="connsiteX1369" fmla="*/ 1173948 w 1485127"/>
                <a:gd name="connsiteY1369" fmla="*/ 1549090 h 1679043"/>
                <a:gd name="connsiteX1370" fmla="*/ 1173948 w 1485127"/>
                <a:gd name="connsiteY1370" fmla="*/ 1545590 h 1679043"/>
                <a:gd name="connsiteX1371" fmla="*/ 1183418 w 1485127"/>
                <a:gd name="connsiteY1371" fmla="*/ 1532959 h 1679043"/>
                <a:gd name="connsiteX1372" fmla="*/ 1184016 w 1485127"/>
                <a:gd name="connsiteY1372" fmla="*/ 1547383 h 1679043"/>
                <a:gd name="connsiteX1373" fmla="*/ 1173351 w 1485127"/>
                <a:gd name="connsiteY1373" fmla="*/ 1562660 h 1679043"/>
                <a:gd name="connsiteX1374" fmla="*/ 1173948 w 1485127"/>
                <a:gd name="connsiteY1374" fmla="*/ 1549346 h 1679043"/>
                <a:gd name="connsiteX1375" fmla="*/ 1173948 w 1485127"/>
                <a:gd name="connsiteY1375" fmla="*/ 1549346 h 1679043"/>
                <a:gd name="connsiteX1376" fmla="*/ 1173948 w 1485127"/>
                <a:gd name="connsiteY1376" fmla="*/ 1549175 h 1679043"/>
                <a:gd name="connsiteX1377" fmla="*/ 1162601 w 1485127"/>
                <a:gd name="connsiteY1377" fmla="*/ 1562575 h 1679043"/>
                <a:gd name="connsiteX1378" fmla="*/ 1162601 w 1485127"/>
                <a:gd name="connsiteY1378" fmla="*/ 1562575 h 1679043"/>
                <a:gd name="connsiteX1379" fmla="*/ 1162601 w 1485127"/>
                <a:gd name="connsiteY1379" fmla="*/ 1562489 h 1679043"/>
                <a:gd name="connsiteX1380" fmla="*/ 1162601 w 1485127"/>
                <a:gd name="connsiteY1380" fmla="*/ 1560014 h 1679043"/>
                <a:gd name="connsiteX1381" fmla="*/ 1168658 w 1485127"/>
                <a:gd name="connsiteY1381" fmla="*/ 1552418 h 1679043"/>
                <a:gd name="connsiteX1382" fmla="*/ 1168744 w 1485127"/>
                <a:gd name="connsiteY1382" fmla="*/ 1569232 h 1679043"/>
                <a:gd name="connsiteX1383" fmla="*/ 1161492 w 1485127"/>
                <a:gd name="connsiteY1383" fmla="*/ 1579901 h 1679043"/>
                <a:gd name="connsiteX1384" fmla="*/ 1161236 w 1485127"/>
                <a:gd name="connsiteY1384" fmla="*/ 1580242 h 1679043"/>
                <a:gd name="connsiteX1385" fmla="*/ 1162516 w 1485127"/>
                <a:gd name="connsiteY1385" fmla="*/ 1562660 h 1679043"/>
                <a:gd name="connsiteX1386" fmla="*/ 1162516 w 1485127"/>
                <a:gd name="connsiteY1386" fmla="*/ 1562660 h 1679043"/>
                <a:gd name="connsiteX1387" fmla="*/ 1162516 w 1485127"/>
                <a:gd name="connsiteY1387" fmla="*/ 1562575 h 1679043"/>
                <a:gd name="connsiteX1388" fmla="*/ 1128389 w 1485127"/>
                <a:gd name="connsiteY1388" fmla="*/ 1563258 h 1679043"/>
                <a:gd name="connsiteX1389" fmla="*/ 1128474 w 1485127"/>
                <a:gd name="connsiteY1389" fmla="*/ 1559332 h 1679043"/>
                <a:gd name="connsiteX1390" fmla="*/ 1141954 w 1485127"/>
                <a:gd name="connsiteY1390" fmla="*/ 1536714 h 1679043"/>
                <a:gd name="connsiteX1391" fmla="*/ 1145452 w 1485127"/>
                <a:gd name="connsiteY1391" fmla="*/ 1531422 h 1679043"/>
                <a:gd name="connsiteX1392" fmla="*/ 1144002 w 1485127"/>
                <a:gd name="connsiteY1392" fmla="*/ 1545932 h 1679043"/>
                <a:gd name="connsiteX1393" fmla="*/ 1136067 w 1485127"/>
                <a:gd name="connsiteY1393" fmla="*/ 1555576 h 1679043"/>
                <a:gd name="connsiteX1394" fmla="*/ 1136067 w 1485127"/>
                <a:gd name="connsiteY1394" fmla="*/ 1555576 h 1679043"/>
                <a:gd name="connsiteX1395" fmla="*/ 1136067 w 1485127"/>
                <a:gd name="connsiteY1395" fmla="*/ 1555576 h 1679043"/>
                <a:gd name="connsiteX1396" fmla="*/ 1136067 w 1485127"/>
                <a:gd name="connsiteY1396" fmla="*/ 1555576 h 1679043"/>
                <a:gd name="connsiteX1397" fmla="*/ 1136067 w 1485127"/>
                <a:gd name="connsiteY1397" fmla="*/ 1555576 h 1679043"/>
                <a:gd name="connsiteX1398" fmla="*/ 1129583 w 1485127"/>
                <a:gd name="connsiteY1398" fmla="*/ 1564026 h 1679043"/>
                <a:gd name="connsiteX1399" fmla="*/ 1128474 w 1485127"/>
                <a:gd name="connsiteY1399" fmla="*/ 1563172 h 1679043"/>
                <a:gd name="connsiteX1400" fmla="*/ 1287590 w 1485127"/>
                <a:gd name="connsiteY1400" fmla="*/ 1143685 h 1679043"/>
                <a:gd name="connsiteX1401" fmla="*/ 1285628 w 1485127"/>
                <a:gd name="connsiteY1401" fmla="*/ 1166302 h 1679043"/>
                <a:gd name="connsiteX1402" fmla="*/ 1281192 w 1485127"/>
                <a:gd name="connsiteY1402" fmla="*/ 1164851 h 1679043"/>
                <a:gd name="connsiteX1403" fmla="*/ 1283325 w 1485127"/>
                <a:gd name="connsiteY1403" fmla="*/ 1144282 h 1679043"/>
                <a:gd name="connsiteX1404" fmla="*/ 1286908 w 1485127"/>
                <a:gd name="connsiteY1404" fmla="*/ 1139246 h 1679043"/>
                <a:gd name="connsiteX1405" fmla="*/ 1287676 w 1485127"/>
                <a:gd name="connsiteY1405" fmla="*/ 1143685 h 1679043"/>
                <a:gd name="connsiteX1406" fmla="*/ 1287505 w 1485127"/>
                <a:gd name="connsiteY1406" fmla="*/ 1138308 h 1679043"/>
                <a:gd name="connsiteX1407" fmla="*/ 1288273 w 1485127"/>
                <a:gd name="connsiteY1407" fmla="*/ 1137198 h 1679043"/>
                <a:gd name="connsiteX1408" fmla="*/ 1287847 w 1485127"/>
                <a:gd name="connsiteY1408" fmla="*/ 1141209 h 1679043"/>
                <a:gd name="connsiteX1409" fmla="*/ 1287505 w 1485127"/>
                <a:gd name="connsiteY1409" fmla="*/ 1138308 h 1679043"/>
                <a:gd name="connsiteX1410" fmla="*/ 1284093 w 1485127"/>
                <a:gd name="connsiteY1410" fmla="*/ 1210683 h 1679043"/>
                <a:gd name="connsiteX1411" fmla="*/ 1284093 w 1485127"/>
                <a:gd name="connsiteY1411" fmla="*/ 1210683 h 1679043"/>
                <a:gd name="connsiteX1412" fmla="*/ 1284093 w 1485127"/>
                <a:gd name="connsiteY1412" fmla="*/ 1210683 h 1679043"/>
                <a:gd name="connsiteX1413" fmla="*/ 1284263 w 1485127"/>
                <a:gd name="connsiteY1413" fmla="*/ 1214353 h 1679043"/>
                <a:gd name="connsiteX1414" fmla="*/ 1277779 w 1485127"/>
                <a:gd name="connsiteY1414" fmla="*/ 1221010 h 1679043"/>
                <a:gd name="connsiteX1415" fmla="*/ 1278206 w 1485127"/>
                <a:gd name="connsiteY1415" fmla="*/ 1212561 h 1679043"/>
                <a:gd name="connsiteX1416" fmla="*/ 1278206 w 1485127"/>
                <a:gd name="connsiteY1416" fmla="*/ 1212561 h 1679043"/>
                <a:gd name="connsiteX1417" fmla="*/ 1278206 w 1485127"/>
                <a:gd name="connsiteY1417" fmla="*/ 1212390 h 1679043"/>
                <a:gd name="connsiteX1418" fmla="*/ 1278206 w 1485127"/>
                <a:gd name="connsiteY1418" fmla="*/ 1212219 h 1679043"/>
                <a:gd name="connsiteX1419" fmla="*/ 1278206 w 1485127"/>
                <a:gd name="connsiteY1419" fmla="*/ 1212219 h 1679043"/>
                <a:gd name="connsiteX1420" fmla="*/ 1278291 w 1485127"/>
                <a:gd name="connsiteY1420" fmla="*/ 1209659 h 1679043"/>
                <a:gd name="connsiteX1421" fmla="*/ 1284093 w 1485127"/>
                <a:gd name="connsiteY1421" fmla="*/ 1203258 h 1679043"/>
                <a:gd name="connsiteX1422" fmla="*/ 1284093 w 1485127"/>
                <a:gd name="connsiteY1422" fmla="*/ 1210683 h 1679043"/>
                <a:gd name="connsiteX1423" fmla="*/ 1284093 w 1485127"/>
                <a:gd name="connsiteY1423" fmla="*/ 1210683 h 1679043"/>
                <a:gd name="connsiteX1424" fmla="*/ 1283922 w 1485127"/>
                <a:gd name="connsiteY1424" fmla="*/ 1262063 h 1679043"/>
                <a:gd name="connsiteX1425" fmla="*/ 1276585 w 1485127"/>
                <a:gd name="connsiteY1425" fmla="*/ 1268293 h 1679043"/>
                <a:gd name="connsiteX1426" fmla="*/ 1276585 w 1485127"/>
                <a:gd name="connsiteY1426" fmla="*/ 1253443 h 1679043"/>
                <a:gd name="connsiteX1427" fmla="*/ 1282472 w 1485127"/>
                <a:gd name="connsiteY1427" fmla="*/ 1248066 h 1679043"/>
                <a:gd name="connsiteX1428" fmla="*/ 1282472 w 1485127"/>
                <a:gd name="connsiteY1428" fmla="*/ 1248066 h 1679043"/>
                <a:gd name="connsiteX1429" fmla="*/ 1282472 w 1485127"/>
                <a:gd name="connsiteY1429" fmla="*/ 1248066 h 1679043"/>
                <a:gd name="connsiteX1430" fmla="*/ 1282472 w 1485127"/>
                <a:gd name="connsiteY1430" fmla="*/ 1248066 h 1679043"/>
                <a:gd name="connsiteX1431" fmla="*/ 1282472 w 1485127"/>
                <a:gd name="connsiteY1431" fmla="*/ 1248066 h 1679043"/>
                <a:gd name="connsiteX1432" fmla="*/ 1285969 w 1485127"/>
                <a:gd name="connsiteY1432" fmla="*/ 1244652 h 1679043"/>
                <a:gd name="connsiteX1433" fmla="*/ 1286652 w 1485127"/>
                <a:gd name="connsiteY1433" fmla="*/ 1252248 h 1679043"/>
                <a:gd name="connsiteX1434" fmla="*/ 1287420 w 1485127"/>
                <a:gd name="connsiteY1434" fmla="*/ 1259161 h 1679043"/>
                <a:gd name="connsiteX1435" fmla="*/ 1284093 w 1485127"/>
                <a:gd name="connsiteY1435" fmla="*/ 1261807 h 1679043"/>
                <a:gd name="connsiteX1436" fmla="*/ 1284093 w 1485127"/>
                <a:gd name="connsiteY1436" fmla="*/ 1261807 h 1679043"/>
                <a:gd name="connsiteX1437" fmla="*/ 1283922 w 1485127"/>
                <a:gd name="connsiteY1437" fmla="*/ 1261892 h 1679043"/>
                <a:gd name="connsiteX1438" fmla="*/ 1283751 w 1485127"/>
                <a:gd name="connsiteY1438" fmla="*/ 1261892 h 1679043"/>
                <a:gd name="connsiteX1439" fmla="*/ 1283751 w 1485127"/>
                <a:gd name="connsiteY1439" fmla="*/ 1261978 h 1679043"/>
                <a:gd name="connsiteX1440" fmla="*/ 1260716 w 1485127"/>
                <a:gd name="connsiteY1440" fmla="*/ 1407070 h 1679043"/>
                <a:gd name="connsiteX1441" fmla="*/ 1260460 w 1485127"/>
                <a:gd name="connsiteY1441" fmla="*/ 1402290 h 1679043"/>
                <a:gd name="connsiteX1442" fmla="*/ 1277779 w 1485127"/>
                <a:gd name="connsiteY1442" fmla="*/ 1379417 h 1679043"/>
                <a:gd name="connsiteX1443" fmla="*/ 1279144 w 1485127"/>
                <a:gd name="connsiteY1443" fmla="*/ 1390085 h 1679043"/>
                <a:gd name="connsiteX1444" fmla="*/ 1260716 w 1485127"/>
                <a:gd name="connsiteY1444" fmla="*/ 1407070 h 1679043"/>
                <a:gd name="connsiteX1445" fmla="*/ 1259692 w 1485127"/>
                <a:gd name="connsiteY1445" fmla="*/ 1423884 h 1679043"/>
                <a:gd name="connsiteX1446" fmla="*/ 1258071 w 1485127"/>
                <a:gd name="connsiteY1446" fmla="*/ 1421323 h 1679043"/>
                <a:gd name="connsiteX1447" fmla="*/ 1260630 w 1485127"/>
                <a:gd name="connsiteY1447" fmla="*/ 1418933 h 1679043"/>
                <a:gd name="connsiteX1448" fmla="*/ 1260971 w 1485127"/>
                <a:gd name="connsiteY1448" fmla="*/ 1422091 h 1679043"/>
                <a:gd name="connsiteX1449" fmla="*/ 1259692 w 1485127"/>
                <a:gd name="connsiteY1449" fmla="*/ 1423798 h 1679043"/>
                <a:gd name="connsiteX1450" fmla="*/ 1188793 w 1485127"/>
                <a:gd name="connsiteY1450" fmla="*/ 1540640 h 1679043"/>
                <a:gd name="connsiteX1451" fmla="*/ 1187940 w 1485127"/>
                <a:gd name="connsiteY1451" fmla="*/ 1541835 h 1679043"/>
                <a:gd name="connsiteX1452" fmla="*/ 1187940 w 1485127"/>
                <a:gd name="connsiteY1452" fmla="*/ 1526643 h 1679043"/>
                <a:gd name="connsiteX1453" fmla="*/ 1195192 w 1485127"/>
                <a:gd name="connsiteY1453" fmla="*/ 1516828 h 1679043"/>
                <a:gd name="connsiteX1454" fmla="*/ 1196216 w 1485127"/>
                <a:gd name="connsiteY1454" fmla="*/ 1515462 h 1679043"/>
                <a:gd name="connsiteX1455" fmla="*/ 1196216 w 1485127"/>
                <a:gd name="connsiteY1455" fmla="*/ 1515462 h 1679043"/>
                <a:gd name="connsiteX1456" fmla="*/ 1197325 w 1485127"/>
                <a:gd name="connsiteY1456" fmla="*/ 1529460 h 1679043"/>
                <a:gd name="connsiteX1457" fmla="*/ 1188793 w 1485127"/>
                <a:gd name="connsiteY1457" fmla="*/ 1540555 h 1679043"/>
                <a:gd name="connsiteX1458" fmla="*/ 1188793 w 1485127"/>
                <a:gd name="connsiteY1458" fmla="*/ 1540555 h 1679043"/>
                <a:gd name="connsiteX1459" fmla="*/ 1188793 w 1485127"/>
                <a:gd name="connsiteY1459" fmla="*/ 1540555 h 1679043"/>
                <a:gd name="connsiteX1460" fmla="*/ 1188793 w 1485127"/>
                <a:gd name="connsiteY1460" fmla="*/ 1540555 h 1679043"/>
                <a:gd name="connsiteX1461" fmla="*/ 1188793 w 1485127"/>
                <a:gd name="connsiteY1461" fmla="*/ 1540555 h 1679043"/>
                <a:gd name="connsiteX1462" fmla="*/ 1188025 w 1485127"/>
                <a:gd name="connsiteY1462" fmla="*/ 1519132 h 1679043"/>
                <a:gd name="connsiteX1463" fmla="*/ 1188025 w 1485127"/>
                <a:gd name="connsiteY1463" fmla="*/ 1518962 h 1679043"/>
                <a:gd name="connsiteX1464" fmla="*/ 1188025 w 1485127"/>
                <a:gd name="connsiteY1464" fmla="*/ 1518962 h 1679043"/>
                <a:gd name="connsiteX1465" fmla="*/ 1187513 w 1485127"/>
                <a:gd name="connsiteY1465" fmla="*/ 1502575 h 1679043"/>
                <a:gd name="connsiteX1466" fmla="*/ 1194168 w 1485127"/>
                <a:gd name="connsiteY1466" fmla="*/ 1512390 h 1679043"/>
                <a:gd name="connsiteX1467" fmla="*/ 1192291 w 1485127"/>
                <a:gd name="connsiteY1467" fmla="*/ 1514694 h 1679043"/>
                <a:gd name="connsiteX1468" fmla="*/ 1188025 w 1485127"/>
                <a:gd name="connsiteY1468" fmla="*/ 1519986 h 1679043"/>
                <a:gd name="connsiteX1469" fmla="*/ 1188025 w 1485127"/>
                <a:gd name="connsiteY1469" fmla="*/ 1519303 h 1679043"/>
                <a:gd name="connsiteX1470" fmla="*/ 1188025 w 1485127"/>
                <a:gd name="connsiteY1470" fmla="*/ 1519303 h 1679043"/>
                <a:gd name="connsiteX1471" fmla="*/ 1188025 w 1485127"/>
                <a:gd name="connsiteY1471" fmla="*/ 1519132 h 1679043"/>
                <a:gd name="connsiteX1472" fmla="*/ 1167037 w 1485127"/>
                <a:gd name="connsiteY1472" fmla="*/ 1545932 h 1679043"/>
                <a:gd name="connsiteX1473" fmla="*/ 1162345 w 1485127"/>
                <a:gd name="connsiteY1473" fmla="*/ 1552248 h 1679043"/>
                <a:gd name="connsiteX1474" fmla="*/ 1161662 w 1485127"/>
                <a:gd name="connsiteY1474" fmla="*/ 1536885 h 1679043"/>
                <a:gd name="connsiteX1475" fmla="*/ 1161236 w 1485127"/>
                <a:gd name="connsiteY1475" fmla="*/ 1531422 h 1679043"/>
                <a:gd name="connsiteX1476" fmla="*/ 1166184 w 1485127"/>
                <a:gd name="connsiteY1476" fmla="*/ 1524936 h 1679043"/>
                <a:gd name="connsiteX1477" fmla="*/ 1169767 w 1485127"/>
                <a:gd name="connsiteY1477" fmla="*/ 1520157 h 1679043"/>
                <a:gd name="connsiteX1478" fmla="*/ 1168744 w 1485127"/>
                <a:gd name="connsiteY1478" fmla="*/ 1543798 h 1679043"/>
                <a:gd name="connsiteX1479" fmla="*/ 1167122 w 1485127"/>
                <a:gd name="connsiteY1479" fmla="*/ 1545846 h 1679043"/>
                <a:gd name="connsiteX1480" fmla="*/ 1167122 w 1485127"/>
                <a:gd name="connsiteY1480" fmla="*/ 1545846 h 1679043"/>
                <a:gd name="connsiteX1481" fmla="*/ 1167122 w 1485127"/>
                <a:gd name="connsiteY1481" fmla="*/ 1545846 h 1679043"/>
                <a:gd name="connsiteX1482" fmla="*/ 1167122 w 1485127"/>
                <a:gd name="connsiteY1482" fmla="*/ 1545846 h 1679043"/>
                <a:gd name="connsiteX1483" fmla="*/ 1167122 w 1485127"/>
                <a:gd name="connsiteY1483" fmla="*/ 1545846 h 1679043"/>
                <a:gd name="connsiteX1484" fmla="*/ 1146732 w 1485127"/>
                <a:gd name="connsiteY1484" fmla="*/ 1570939 h 1679043"/>
                <a:gd name="connsiteX1485" fmla="*/ 1146732 w 1485127"/>
                <a:gd name="connsiteY1485" fmla="*/ 1570939 h 1679043"/>
                <a:gd name="connsiteX1486" fmla="*/ 1146732 w 1485127"/>
                <a:gd name="connsiteY1486" fmla="*/ 1570854 h 1679043"/>
                <a:gd name="connsiteX1487" fmla="*/ 1147585 w 1485127"/>
                <a:gd name="connsiteY1487" fmla="*/ 1549346 h 1679043"/>
                <a:gd name="connsiteX1488" fmla="*/ 1158079 w 1485127"/>
                <a:gd name="connsiteY1488" fmla="*/ 1535690 h 1679043"/>
                <a:gd name="connsiteX1489" fmla="*/ 1158079 w 1485127"/>
                <a:gd name="connsiteY1489" fmla="*/ 1537141 h 1679043"/>
                <a:gd name="connsiteX1490" fmla="*/ 1157396 w 1485127"/>
                <a:gd name="connsiteY1490" fmla="*/ 1559076 h 1679043"/>
                <a:gd name="connsiteX1491" fmla="*/ 1146476 w 1485127"/>
                <a:gd name="connsiteY1491" fmla="*/ 1573841 h 1679043"/>
                <a:gd name="connsiteX1492" fmla="*/ 1146817 w 1485127"/>
                <a:gd name="connsiteY1492" fmla="*/ 1571110 h 1679043"/>
                <a:gd name="connsiteX1493" fmla="*/ 1146817 w 1485127"/>
                <a:gd name="connsiteY1493" fmla="*/ 1571110 h 1679043"/>
                <a:gd name="connsiteX1494" fmla="*/ 1146817 w 1485127"/>
                <a:gd name="connsiteY1494" fmla="*/ 1571024 h 1679043"/>
                <a:gd name="connsiteX1495" fmla="*/ 1269077 w 1485127"/>
                <a:gd name="connsiteY1495" fmla="*/ 1247980 h 1679043"/>
                <a:gd name="connsiteX1496" fmla="*/ 1269077 w 1485127"/>
                <a:gd name="connsiteY1496" fmla="*/ 1252333 h 1679043"/>
                <a:gd name="connsiteX1497" fmla="*/ 1269077 w 1485127"/>
                <a:gd name="connsiteY1497" fmla="*/ 1253955 h 1679043"/>
                <a:gd name="connsiteX1498" fmla="*/ 1260630 w 1485127"/>
                <a:gd name="connsiteY1498" fmla="*/ 1262404 h 1679043"/>
                <a:gd name="connsiteX1499" fmla="*/ 1260801 w 1485127"/>
                <a:gd name="connsiteY1499" fmla="*/ 1258307 h 1679043"/>
                <a:gd name="connsiteX1500" fmla="*/ 1269162 w 1485127"/>
                <a:gd name="connsiteY1500" fmla="*/ 1248066 h 1679043"/>
                <a:gd name="connsiteX1501" fmla="*/ 1271978 w 1485127"/>
                <a:gd name="connsiteY1501" fmla="*/ 1232703 h 1679043"/>
                <a:gd name="connsiteX1502" fmla="*/ 1272574 w 1485127"/>
                <a:gd name="connsiteY1502" fmla="*/ 1232191 h 1679043"/>
                <a:gd name="connsiteX1503" fmla="*/ 1272574 w 1485127"/>
                <a:gd name="connsiteY1503" fmla="*/ 1237226 h 1679043"/>
                <a:gd name="connsiteX1504" fmla="*/ 1272148 w 1485127"/>
                <a:gd name="connsiteY1504" fmla="*/ 1237824 h 1679043"/>
                <a:gd name="connsiteX1505" fmla="*/ 1271978 w 1485127"/>
                <a:gd name="connsiteY1505" fmla="*/ 1232703 h 1679043"/>
                <a:gd name="connsiteX1506" fmla="*/ 1274196 w 1485127"/>
                <a:gd name="connsiteY1506" fmla="*/ 1279303 h 1679043"/>
                <a:gd name="connsiteX1507" fmla="*/ 1274964 w 1485127"/>
                <a:gd name="connsiteY1507" fmla="*/ 1288862 h 1679043"/>
                <a:gd name="connsiteX1508" fmla="*/ 1274623 w 1485127"/>
                <a:gd name="connsiteY1508" fmla="*/ 1289204 h 1679043"/>
                <a:gd name="connsiteX1509" fmla="*/ 1274025 w 1485127"/>
                <a:gd name="connsiteY1509" fmla="*/ 1279218 h 1679043"/>
                <a:gd name="connsiteX1510" fmla="*/ 1274196 w 1485127"/>
                <a:gd name="connsiteY1510" fmla="*/ 1279218 h 1679043"/>
                <a:gd name="connsiteX1511" fmla="*/ 1259777 w 1485127"/>
                <a:gd name="connsiteY1511" fmla="*/ 1329744 h 1679043"/>
                <a:gd name="connsiteX1512" fmla="*/ 1260801 w 1485127"/>
                <a:gd name="connsiteY1512" fmla="*/ 1328805 h 1679043"/>
                <a:gd name="connsiteX1513" fmla="*/ 1260801 w 1485127"/>
                <a:gd name="connsiteY1513" fmla="*/ 1328805 h 1679043"/>
                <a:gd name="connsiteX1514" fmla="*/ 1260801 w 1485127"/>
                <a:gd name="connsiteY1514" fmla="*/ 1328805 h 1679043"/>
                <a:gd name="connsiteX1515" fmla="*/ 1260801 w 1485127"/>
                <a:gd name="connsiteY1515" fmla="*/ 1328805 h 1679043"/>
                <a:gd name="connsiteX1516" fmla="*/ 1260801 w 1485127"/>
                <a:gd name="connsiteY1516" fmla="*/ 1328805 h 1679043"/>
                <a:gd name="connsiteX1517" fmla="*/ 1271210 w 1485127"/>
                <a:gd name="connsiteY1517" fmla="*/ 1318649 h 1679043"/>
                <a:gd name="connsiteX1518" fmla="*/ 1271807 w 1485127"/>
                <a:gd name="connsiteY1518" fmla="*/ 1325135 h 1679043"/>
                <a:gd name="connsiteX1519" fmla="*/ 1260630 w 1485127"/>
                <a:gd name="connsiteY1519" fmla="*/ 1335292 h 1679043"/>
                <a:gd name="connsiteX1520" fmla="*/ 1259607 w 1485127"/>
                <a:gd name="connsiteY1520" fmla="*/ 1336316 h 1679043"/>
                <a:gd name="connsiteX1521" fmla="*/ 1259607 w 1485127"/>
                <a:gd name="connsiteY1521" fmla="*/ 1329744 h 1679043"/>
                <a:gd name="connsiteX1522" fmla="*/ 1255426 w 1485127"/>
                <a:gd name="connsiteY1522" fmla="*/ 1354751 h 1679043"/>
                <a:gd name="connsiteX1523" fmla="*/ 1248088 w 1485127"/>
                <a:gd name="connsiteY1523" fmla="*/ 1364993 h 1679043"/>
                <a:gd name="connsiteX1524" fmla="*/ 1247833 w 1485127"/>
                <a:gd name="connsiteY1524" fmla="*/ 1354154 h 1679043"/>
                <a:gd name="connsiteX1525" fmla="*/ 1255085 w 1485127"/>
                <a:gd name="connsiteY1525" fmla="*/ 1346046 h 1679043"/>
                <a:gd name="connsiteX1526" fmla="*/ 1255426 w 1485127"/>
                <a:gd name="connsiteY1526" fmla="*/ 1354751 h 1679043"/>
                <a:gd name="connsiteX1527" fmla="*/ 1246383 w 1485127"/>
                <a:gd name="connsiteY1527" fmla="*/ 1434552 h 1679043"/>
                <a:gd name="connsiteX1528" fmla="*/ 1247065 w 1485127"/>
                <a:gd name="connsiteY1528" fmla="*/ 1441465 h 1679043"/>
                <a:gd name="connsiteX1529" fmla="*/ 1233585 w 1485127"/>
                <a:gd name="connsiteY1529" fmla="*/ 1460925 h 1679043"/>
                <a:gd name="connsiteX1530" fmla="*/ 1233073 w 1485127"/>
                <a:gd name="connsiteY1530" fmla="*/ 1444452 h 1679043"/>
                <a:gd name="connsiteX1531" fmla="*/ 1233073 w 1485127"/>
                <a:gd name="connsiteY1531" fmla="*/ 1443855 h 1679043"/>
                <a:gd name="connsiteX1532" fmla="*/ 1246212 w 1485127"/>
                <a:gd name="connsiteY1532" fmla="*/ 1432333 h 1679043"/>
                <a:gd name="connsiteX1533" fmla="*/ 1246383 w 1485127"/>
                <a:gd name="connsiteY1533" fmla="*/ 1434467 h 1679043"/>
                <a:gd name="connsiteX1534" fmla="*/ 1213535 w 1485127"/>
                <a:gd name="connsiteY1534" fmla="*/ 1541494 h 1679043"/>
                <a:gd name="connsiteX1535" fmla="*/ 1202700 w 1485127"/>
                <a:gd name="connsiteY1535" fmla="*/ 1556088 h 1679043"/>
                <a:gd name="connsiteX1536" fmla="*/ 1201761 w 1485127"/>
                <a:gd name="connsiteY1536" fmla="*/ 1531764 h 1679043"/>
                <a:gd name="connsiteX1537" fmla="*/ 1204577 w 1485127"/>
                <a:gd name="connsiteY1537" fmla="*/ 1527923 h 1679043"/>
                <a:gd name="connsiteX1538" fmla="*/ 1213706 w 1485127"/>
                <a:gd name="connsiteY1538" fmla="*/ 1541323 h 1679043"/>
                <a:gd name="connsiteX1539" fmla="*/ 1213706 w 1485127"/>
                <a:gd name="connsiteY1539" fmla="*/ 1541408 h 1679043"/>
                <a:gd name="connsiteX1540" fmla="*/ 1213706 w 1485127"/>
                <a:gd name="connsiteY1540" fmla="*/ 1541408 h 1679043"/>
                <a:gd name="connsiteX1541" fmla="*/ 1213706 w 1485127"/>
                <a:gd name="connsiteY1541" fmla="*/ 1541408 h 1679043"/>
                <a:gd name="connsiteX1542" fmla="*/ 1213706 w 1485127"/>
                <a:gd name="connsiteY1542" fmla="*/ 1541408 h 1679043"/>
                <a:gd name="connsiteX1543" fmla="*/ 1213706 w 1485127"/>
                <a:gd name="connsiteY1543" fmla="*/ 1541408 h 1679043"/>
                <a:gd name="connsiteX1544" fmla="*/ 1182906 w 1485127"/>
                <a:gd name="connsiteY1544" fmla="*/ 1499417 h 1679043"/>
                <a:gd name="connsiteX1545" fmla="*/ 1176934 w 1485127"/>
                <a:gd name="connsiteY1545" fmla="*/ 1506586 h 1679043"/>
                <a:gd name="connsiteX1546" fmla="*/ 1173009 w 1485127"/>
                <a:gd name="connsiteY1546" fmla="*/ 1511280 h 1679043"/>
                <a:gd name="connsiteX1547" fmla="*/ 1172412 w 1485127"/>
                <a:gd name="connsiteY1547" fmla="*/ 1495576 h 1679043"/>
                <a:gd name="connsiteX1548" fmla="*/ 1172242 w 1485127"/>
                <a:gd name="connsiteY1548" fmla="*/ 1490967 h 1679043"/>
                <a:gd name="connsiteX1549" fmla="*/ 1176508 w 1485127"/>
                <a:gd name="connsiteY1549" fmla="*/ 1484481 h 1679043"/>
                <a:gd name="connsiteX1550" fmla="*/ 1178641 w 1485127"/>
                <a:gd name="connsiteY1550" fmla="*/ 1487297 h 1679043"/>
                <a:gd name="connsiteX1551" fmla="*/ 1176593 w 1485127"/>
                <a:gd name="connsiteY1551" fmla="*/ 1491309 h 1679043"/>
                <a:gd name="connsiteX1552" fmla="*/ 1179152 w 1485127"/>
                <a:gd name="connsiteY1552" fmla="*/ 1490199 h 1679043"/>
                <a:gd name="connsiteX1553" fmla="*/ 1183077 w 1485127"/>
                <a:gd name="connsiteY1553" fmla="*/ 1496003 h 1679043"/>
                <a:gd name="connsiteX1554" fmla="*/ 1183077 w 1485127"/>
                <a:gd name="connsiteY1554" fmla="*/ 1499417 h 1679043"/>
                <a:gd name="connsiteX1555" fmla="*/ 1262337 w 1485127"/>
                <a:gd name="connsiteY1555" fmla="*/ 1223485 h 1679043"/>
                <a:gd name="connsiteX1556" fmla="*/ 1253208 w 1485127"/>
                <a:gd name="connsiteY1556" fmla="*/ 1234581 h 1679043"/>
                <a:gd name="connsiteX1557" fmla="*/ 1260716 w 1485127"/>
                <a:gd name="connsiteY1557" fmla="*/ 1211537 h 1679043"/>
                <a:gd name="connsiteX1558" fmla="*/ 1265408 w 1485127"/>
                <a:gd name="connsiteY1558" fmla="*/ 1205904 h 1679043"/>
                <a:gd name="connsiteX1559" fmla="*/ 1270271 w 1485127"/>
                <a:gd name="connsiteY1559" fmla="*/ 1200100 h 1679043"/>
                <a:gd name="connsiteX1560" fmla="*/ 1269930 w 1485127"/>
                <a:gd name="connsiteY1560" fmla="*/ 1210086 h 1679043"/>
                <a:gd name="connsiteX1561" fmla="*/ 1269845 w 1485127"/>
                <a:gd name="connsiteY1561" fmla="*/ 1214438 h 1679043"/>
                <a:gd name="connsiteX1562" fmla="*/ 1262849 w 1485127"/>
                <a:gd name="connsiteY1562" fmla="*/ 1222973 h 1679043"/>
                <a:gd name="connsiteX1563" fmla="*/ 1263019 w 1485127"/>
                <a:gd name="connsiteY1563" fmla="*/ 1220157 h 1679043"/>
                <a:gd name="connsiteX1564" fmla="*/ 1262763 w 1485127"/>
                <a:gd name="connsiteY1564" fmla="*/ 1220157 h 1679043"/>
                <a:gd name="connsiteX1565" fmla="*/ 1262337 w 1485127"/>
                <a:gd name="connsiteY1565" fmla="*/ 1223571 h 1679043"/>
                <a:gd name="connsiteX1566" fmla="*/ 1271295 w 1485127"/>
                <a:gd name="connsiteY1566" fmla="*/ 1198734 h 1679043"/>
                <a:gd name="connsiteX1567" fmla="*/ 1274196 w 1485127"/>
                <a:gd name="connsiteY1567" fmla="*/ 1195150 h 1679043"/>
                <a:gd name="connsiteX1568" fmla="*/ 1273001 w 1485127"/>
                <a:gd name="connsiteY1568" fmla="*/ 1210427 h 1679043"/>
                <a:gd name="connsiteX1569" fmla="*/ 1271466 w 1485127"/>
                <a:gd name="connsiteY1569" fmla="*/ 1212305 h 1679043"/>
                <a:gd name="connsiteX1570" fmla="*/ 1271466 w 1485127"/>
                <a:gd name="connsiteY1570" fmla="*/ 1209915 h 1679043"/>
                <a:gd name="connsiteX1571" fmla="*/ 1271466 w 1485127"/>
                <a:gd name="connsiteY1571" fmla="*/ 1198734 h 1679043"/>
                <a:gd name="connsiteX1572" fmla="*/ 1269503 w 1485127"/>
                <a:gd name="connsiteY1572" fmla="*/ 1219218 h 1679043"/>
                <a:gd name="connsiteX1573" fmla="*/ 1269247 w 1485127"/>
                <a:gd name="connsiteY1573" fmla="*/ 1230143 h 1679043"/>
                <a:gd name="connsiteX1574" fmla="*/ 1261654 w 1485127"/>
                <a:gd name="connsiteY1574" fmla="*/ 1238592 h 1679043"/>
                <a:gd name="connsiteX1575" fmla="*/ 1261910 w 1485127"/>
                <a:gd name="connsiteY1575" fmla="*/ 1233812 h 1679043"/>
                <a:gd name="connsiteX1576" fmla="*/ 1262422 w 1485127"/>
                <a:gd name="connsiteY1576" fmla="*/ 1226985 h 1679043"/>
                <a:gd name="connsiteX1577" fmla="*/ 1269503 w 1485127"/>
                <a:gd name="connsiteY1577" fmla="*/ 1219303 h 1679043"/>
                <a:gd name="connsiteX1578" fmla="*/ 1269162 w 1485127"/>
                <a:gd name="connsiteY1578" fmla="*/ 1235349 h 1679043"/>
                <a:gd name="connsiteX1579" fmla="*/ 1269162 w 1485127"/>
                <a:gd name="connsiteY1579" fmla="*/ 1242091 h 1679043"/>
                <a:gd name="connsiteX1580" fmla="*/ 1260886 w 1485127"/>
                <a:gd name="connsiteY1580" fmla="*/ 1253784 h 1679043"/>
                <a:gd name="connsiteX1581" fmla="*/ 1261142 w 1485127"/>
                <a:gd name="connsiteY1581" fmla="*/ 1247468 h 1679043"/>
                <a:gd name="connsiteX1582" fmla="*/ 1261398 w 1485127"/>
                <a:gd name="connsiteY1582" fmla="*/ 1242774 h 1679043"/>
                <a:gd name="connsiteX1583" fmla="*/ 1269162 w 1485127"/>
                <a:gd name="connsiteY1583" fmla="*/ 1235434 h 1679043"/>
                <a:gd name="connsiteX1584" fmla="*/ 1258241 w 1485127"/>
                <a:gd name="connsiteY1584" fmla="*/ 1261295 h 1679043"/>
                <a:gd name="connsiteX1585" fmla="*/ 1258241 w 1485127"/>
                <a:gd name="connsiteY1585" fmla="*/ 1261551 h 1679043"/>
                <a:gd name="connsiteX1586" fmla="*/ 1258071 w 1485127"/>
                <a:gd name="connsiteY1586" fmla="*/ 1261551 h 1679043"/>
                <a:gd name="connsiteX1587" fmla="*/ 1258241 w 1485127"/>
                <a:gd name="connsiteY1587" fmla="*/ 1261295 h 1679043"/>
                <a:gd name="connsiteX1588" fmla="*/ 1256876 w 1485127"/>
                <a:gd name="connsiteY1588" fmla="*/ 1273329 h 1679043"/>
                <a:gd name="connsiteX1589" fmla="*/ 1257217 w 1485127"/>
                <a:gd name="connsiteY1589" fmla="*/ 1273499 h 1679043"/>
                <a:gd name="connsiteX1590" fmla="*/ 1257047 w 1485127"/>
                <a:gd name="connsiteY1590" fmla="*/ 1275292 h 1679043"/>
                <a:gd name="connsiteX1591" fmla="*/ 1256450 w 1485127"/>
                <a:gd name="connsiteY1591" fmla="*/ 1274438 h 1679043"/>
                <a:gd name="connsiteX1592" fmla="*/ 1256791 w 1485127"/>
                <a:gd name="connsiteY1592" fmla="*/ 1273414 h 1679043"/>
                <a:gd name="connsiteX1593" fmla="*/ 1255085 w 1485127"/>
                <a:gd name="connsiteY1593" fmla="*/ 1308407 h 1679043"/>
                <a:gd name="connsiteX1594" fmla="*/ 1247918 w 1485127"/>
                <a:gd name="connsiteY1594" fmla="*/ 1316003 h 1679043"/>
                <a:gd name="connsiteX1595" fmla="*/ 1247918 w 1485127"/>
                <a:gd name="connsiteY1595" fmla="*/ 1311992 h 1679043"/>
                <a:gd name="connsiteX1596" fmla="*/ 1248345 w 1485127"/>
                <a:gd name="connsiteY1596" fmla="*/ 1298080 h 1679043"/>
                <a:gd name="connsiteX1597" fmla="*/ 1255853 w 1485127"/>
                <a:gd name="connsiteY1597" fmla="*/ 1291594 h 1679043"/>
                <a:gd name="connsiteX1598" fmla="*/ 1254999 w 1485127"/>
                <a:gd name="connsiteY1598" fmla="*/ 1308492 h 1679043"/>
                <a:gd name="connsiteX1599" fmla="*/ 1245529 w 1485127"/>
                <a:gd name="connsiteY1599" fmla="*/ 1325135 h 1679043"/>
                <a:gd name="connsiteX1600" fmla="*/ 1244846 w 1485127"/>
                <a:gd name="connsiteY1600" fmla="*/ 1337170 h 1679043"/>
                <a:gd name="connsiteX1601" fmla="*/ 1233841 w 1485127"/>
                <a:gd name="connsiteY1601" fmla="*/ 1348350 h 1679043"/>
                <a:gd name="connsiteX1602" fmla="*/ 1234523 w 1485127"/>
                <a:gd name="connsiteY1602" fmla="*/ 1335975 h 1679043"/>
                <a:gd name="connsiteX1603" fmla="*/ 1245529 w 1485127"/>
                <a:gd name="connsiteY1603" fmla="*/ 1325050 h 1679043"/>
                <a:gd name="connsiteX1604" fmla="*/ 1243738 w 1485127"/>
                <a:gd name="connsiteY1604" fmla="*/ 1371224 h 1679043"/>
                <a:gd name="connsiteX1605" fmla="*/ 1232902 w 1485127"/>
                <a:gd name="connsiteY1605" fmla="*/ 1386928 h 1679043"/>
                <a:gd name="connsiteX1606" fmla="*/ 1233073 w 1485127"/>
                <a:gd name="connsiteY1606" fmla="*/ 1370626 h 1679043"/>
                <a:gd name="connsiteX1607" fmla="*/ 1243993 w 1485127"/>
                <a:gd name="connsiteY1607" fmla="*/ 1358507 h 1679043"/>
                <a:gd name="connsiteX1608" fmla="*/ 1243738 w 1485127"/>
                <a:gd name="connsiteY1608" fmla="*/ 1371224 h 1679043"/>
                <a:gd name="connsiteX1609" fmla="*/ 1243738 w 1485127"/>
                <a:gd name="connsiteY1609" fmla="*/ 1393756 h 1679043"/>
                <a:gd name="connsiteX1610" fmla="*/ 1243738 w 1485127"/>
                <a:gd name="connsiteY1610" fmla="*/ 1393756 h 1679043"/>
                <a:gd name="connsiteX1611" fmla="*/ 1243738 w 1485127"/>
                <a:gd name="connsiteY1611" fmla="*/ 1393756 h 1679043"/>
                <a:gd name="connsiteX1612" fmla="*/ 1244250 w 1485127"/>
                <a:gd name="connsiteY1612" fmla="*/ 1403997 h 1679043"/>
                <a:gd name="connsiteX1613" fmla="*/ 1235035 w 1485127"/>
                <a:gd name="connsiteY1613" fmla="*/ 1390854 h 1679043"/>
                <a:gd name="connsiteX1614" fmla="*/ 1243738 w 1485127"/>
                <a:gd name="connsiteY1614" fmla="*/ 1379161 h 1679043"/>
                <a:gd name="connsiteX1615" fmla="*/ 1243738 w 1485127"/>
                <a:gd name="connsiteY1615" fmla="*/ 1393670 h 1679043"/>
                <a:gd name="connsiteX1616" fmla="*/ 1243738 w 1485127"/>
                <a:gd name="connsiteY1616" fmla="*/ 1393670 h 1679043"/>
                <a:gd name="connsiteX1617" fmla="*/ 1228039 w 1485127"/>
                <a:gd name="connsiteY1617" fmla="*/ 1491053 h 1679043"/>
                <a:gd name="connsiteX1618" fmla="*/ 1218313 w 1485127"/>
                <a:gd name="connsiteY1618" fmla="*/ 1502916 h 1679043"/>
                <a:gd name="connsiteX1619" fmla="*/ 1216521 w 1485127"/>
                <a:gd name="connsiteY1619" fmla="*/ 1505135 h 1679043"/>
                <a:gd name="connsiteX1620" fmla="*/ 1215583 w 1485127"/>
                <a:gd name="connsiteY1620" fmla="*/ 1490967 h 1679043"/>
                <a:gd name="connsiteX1621" fmla="*/ 1226589 w 1485127"/>
                <a:gd name="connsiteY1621" fmla="*/ 1476885 h 1679043"/>
                <a:gd name="connsiteX1622" fmla="*/ 1227954 w 1485127"/>
                <a:gd name="connsiteY1622" fmla="*/ 1491053 h 1679043"/>
                <a:gd name="connsiteX1623" fmla="*/ 1230769 w 1485127"/>
                <a:gd name="connsiteY1623" fmla="*/ 1471508 h 1679043"/>
                <a:gd name="connsiteX1624" fmla="*/ 1231793 w 1485127"/>
                <a:gd name="connsiteY1624" fmla="*/ 1470228 h 1679043"/>
                <a:gd name="connsiteX1625" fmla="*/ 1233329 w 1485127"/>
                <a:gd name="connsiteY1625" fmla="*/ 1483457 h 1679043"/>
                <a:gd name="connsiteX1626" fmla="*/ 1233414 w 1485127"/>
                <a:gd name="connsiteY1626" fmla="*/ 1484481 h 1679043"/>
                <a:gd name="connsiteX1627" fmla="*/ 1231708 w 1485127"/>
                <a:gd name="connsiteY1627" fmla="*/ 1486615 h 1679043"/>
                <a:gd name="connsiteX1628" fmla="*/ 1230855 w 1485127"/>
                <a:gd name="connsiteY1628" fmla="*/ 1471508 h 1679043"/>
                <a:gd name="connsiteX1629" fmla="*/ 1194595 w 1485127"/>
                <a:gd name="connsiteY1629" fmla="*/ 1482945 h 1679043"/>
                <a:gd name="connsiteX1630" fmla="*/ 1187940 w 1485127"/>
                <a:gd name="connsiteY1630" fmla="*/ 1492333 h 1679043"/>
                <a:gd name="connsiteX1631" fmla="*/ 1187087 w 1485127"/>
                <a:gd name="connsiteY1631" fmla="*/ 1491053 h 1679043"/>
                <a:gd name="connsiteX1632" fmla="*/ 1186916 w 1485127"/>
                <a:gd name="connsiteY1632" fmla="*/ 1484140 h 1679043"/>
                <a:gd name="connsiteX1633" fmla="*/ 1194509 w 1485127"/>
                <a:gd name="connsiteY1633" fmla="*/ 1477568 h 1679043"/>
                <a:gd name="connsiteX1634" fmla="*/ 1194680 w 1485127"/>
                <a:gd name="connsiteY1634" fmla="*/ 1482945 h 1679043"/>
                <a:gd name="connsiteX1635" fmla="*/ 1232817 w 1485127"/>
                <a:gd name="connsiteY1635" fmla="*/ 1424481 h 1679043"/>
                <a:gd name="connsiteX1636" fmla="*/ 1232988 w 1485127"/>
                <a:gd name="connsiteY1636" fmla="*/ 1405619 h 1679043"/>
                <a:gd name="connsiteX1637" fmla="*/ 1232988 w 1485127"/>
                <a:gd name="connsiteY1637" fmla="*/ 1405619 h 1679043"/>
                <a:gd name="connsiteX1638" fmla="*/ 1232988 w 1485127"/>
                <a:gd name="connsiteY1638" fmla="*/ 1405448 h 1679043"/>
                <a:gd name="connsiteX1639" fmla="*/ 1232988 w 1485127"/>
                <a:gd name="connsiteY1639" fmla="*/ 1405277 h 1679043"/>
                <a:gd name="connsiteX1640" fmla="*/ 1232988 w 1485127"/>
                <a:gd name="connsiteY1640" fmla="*/ 1405277 h 1679043"/>
                <a:gd name="connsiteX1641" fmla="*/ 1232988 w 1485127"/>
                <a:gd name="connsiteY1641" fmla="*/ 1398450 h 1679043"/>
                <a:gd name="connsiteX1642" fmla="*/ 1242543 w 1485127"/>
                <a:gd name="connsiteY1642" fmla="*/ 1412532 h 1679043"/>
                <a:gd name="connsiteX1643" fmla="*/ 1232817 w 1485127"/>
                <a:gd name="connsiteY1643" fmla="*/ 1424481 h 1679043"/>
                <a:gd name="connsiteX1644" fmla="*/ 1232988 w 1485127"/>
                <a:gd name="connsiteY1644" fmla="*/ 1430114 h 1679043"/>
                <a:gd name="connsiteX1645" fmla="*/ 1232902 w 1485127"/>
                <a:gd name="connsiteY1645" fmla="*/ 1430285 h 1679043"/>
                <a:gd name="connsiteX1646" fmla="*/ 1232902 w 1485127"/>
                <a:gd name="connsiteY1646" fmla="*/ 1430285 h 1679043"/>
                <a:gd name="connsiteX1647" fmla="*/ 1232988 w 1485127"/>
                <a:gd name="connsiteY1647" fmla="*/ 1430114 h 1679043"/>
                <a:gd name="connsiteX1648" fmla="*/ 1228807 w 1485127"/>
                <a:gd name="connsiteY1648" fmla="*/ 1435662 h 1679043"/>
                <a:gd name="connsiteX1649" fmla="*/ 1228722 w 1485127"/>
                <a:gd name="connsiteY1649" fmla="*/ 1435832 h 1679043"/>
                <a:gd name="connsiteX1650" fmla="*/ 1228722 w 1485127"/>
                <a:gd name="connsiteY1650" fmla="*/ 1434893 h 1679043"/>
                <a:gd name="connsiteX1651" fmla="*/ 1228807 w 1485127"/>
                <a:gd name="connsiteY1651" fmla="*/ 1434808 h 1679043"/>
                <a:gd name="connsiteX1652" fmla="*/ 1228807 w 1485127"/>
                <a:gd name="connsiteY1652" fmla="*/ 1435747 h 1679043"/>
                <a:gd name="connsiteX1653" fmla="*/ 1202956 w 1485127"/>
                <a:gd name="connsiteY1653" fmla="*/ 1470142 h 1679043"/>
                <a:gd name="connsiteX1654" fmla="*/ 1205003 w 1485127"/>
                <a:gd name="connsiteY1654" fmla="*/ 1468350 h 1679043"/>
                <a:gd name="connsiteX1655" fmla="*/ 1202273 w 1485127"/>
                <a:gd name="connsiteY1655" fmla="*/ 1472105 h 1679043"/>
                <a:gd name="connsiteX1656" fmla="*/ 1202956 w 1485127"/>
                <a:gd name="connsiteY1656" fmla="*/ 1470057 h 1679043"/>
                <a:gd name="connsiteX1657" fmla="*/ 1198093 w 1485127"/>
                <a:gd name="connsiteY1657" fmla="*/ 1468436 h 1679043"/>
                <a:gd name="connsiteX1658" fmla="*/ 1198093 w 1485127"/>
                <a:gd name="connsiteY1658" fmla="*/ 1468009 h 1679043"/>
                <a:gd name="connsiteX1659" fmla="*/ 1205003 w 1485127"/>
                <a:gd name="connsiteY1659" fmla="*/ 1460583 h 1679043"/>
                <a:gd name="connsiteX1660" fmla="*/ 1208672 w 1485127"/>
                <a:gd name="connsiteY1660" fmla="*/ 1456657 h 1679043"/>
                <a:gd name="connsiteX1661" fmla="*/ 1208672 w 1485127"/>
                <a:gd name="connsiteY1661" fmla="*/ 1457426 h 1679043"/>
                <a:gd name="connsiteX1662" fmla="*/ 1198093 w 1485127"/>
                <a:gd name="connsiteY1662" fmla="*/ 1468350 h 1679043"/>
                <a:gd name="connsiteX1663" fmla="*/ 1193998 w 1485127"/>
                <a:gd name="connsiteY1663" fmla="*/ 1457169 h 1679043"/>
                <a:gd name="connsiteX1664" fmla="*/ 1186404 w 1485127"/>
                <a:gd name="connsiteY1664" fmla="*/ 1467582 h 1679043"/>
                <a:gd name="connsiteX1665" fmla="*/ 1186233 w 1485127"/>
                <a:gd name="connsiteY1665" fmla="*/ 1460583 h 1679043"/>
                <a:gd name="connsiteX1666" fmla="*/ 1191267 w 1485127"/>
                <a:gd name="connsiteY1666" fmla="*/ 1452902 h 1679043"/>
                <a:gd name="connsiteX1667" fmla="*/ 1193827 w 1485127"/>
                <a:gd name="connsiteY1667" fmla="*/ 1449147 h 1679043"/>
                <a:gd name="connsiteX1668" fmla="*/ 1193998 w 1485127"/>
                <a:gd name="connsiteY1668" fmla="*/ 1457084 h 1679043"/>
                <a:gd name="connsiteX1669" fmla="*/ 1196472 w 1485127"/>
                <a:gd name="connsiteY1669" fmla="*/ 1445306 h 1679043"/>
                <a:gd name="connsiteX1670" fmla="*/ 1201335 w 1485127"/>
                <a:gd name="connsiteY1670" fmla="*/ 1438137 h 1679043"/>
                <a:gd name="connsiteX1671" fmla="*/ 1208075 w 1485127"/>
                <a:gd name="connsiteY1671" fmla="*/ 1428407 h 1679043"/>
                <a:gd name="connsiteX1672" fmla="*/ 1208075 w 1485127"/>
                <a:gd name="connsiteY1672" fmla="*/ 1431736 h 1679043"/>
                <a:gd name="connsiteX1673" fmla="*/ 1208587 w 1485127"/>
                <a:gd name="connsiteY1673" fmla="*/ 1453926 h 1679043"/>
                <a:gd name="connsiteX1674" fmla="*/ 1203724 w 1485127"/>
                <a:gd name="connsiteY1674" fmla="*/ 1459730 h 1679043"/>
                <a:gd name="connsiteX1675" fmla="*/ 1198007 w 1485127"/>
                <a:gd name="connsiteY1675" fmla="*/ 1466472 h 1679043"/>
                <a:gd name="connsiteX1676" fmla="*/ 1196472 w 1485127"/>
                <a:gd name="connsiteY1676" fmla="*/ 1445306 h 1679043"/>
                <a:gd name="connsiteX1677" fmla="*/ 1193998 w 1485127"/>
                <a:gd name="connsiteY1677" fmla="*/ 1457938 h 1679043"/>
                <a:gd name="connsiteX1678" fmla="*/ 1194339 w 1485127"/>
                <a:gd name="connsiteY1678" fmla="*/ 1470740 h 1679043"/>
                <a:gd name="connsiteX1679" fmla="*/ 1186831 w 1485127"/>
                <a:gd name="connsiteY1679" fmla="*/ 1479445 h 1679043"/>
                <a:gd name="connsiteX1680" fmla="*/ 1186490 w 1485127"/>
                <a:gd name="connsiteY1680" fmla="*/ 1469289 h 1679043"/>
                <a:gd name="connsiteX1681" fmla="*/ 1193998 w 1485127"/>
                <a:gd name="connsiteY1681" fmla="*/ 1457938 h 1679043"/>
                <a:gd name="connsiteX1682" fmla="*/ 1186831 w 1485127"/>
                <a:gd name="connsiteY1682" fmla="*/ 1480043 h 1679043"/>
                <a:gd name="connsiteX1683" fmla="*/ 1194424 w 1485127"/>
                <a:gd name="connsiteY1683" fmla="*/ 1472020 h 1679043"/>
                <a:gd name="connsiteX1684" fmla="*/ 1194424 w 1485127"/>
                <a:gd name="connsiteY1684" fmla="*/ 1472276 h 1679043"/>
                <a:gd name="connsiteX1685" fmla="*/ 1186831 w 1485127"/>
                <a:gd name="connsiteY1685" fmla="*/ 1480128 h 1679043"/>
                <a:gd name="connsiteX1686" fmla="*/ 1186831 w 1485127"/>
                <a:gd name="connsiteY1686" fmla="*/ 1480043 h 1679043"/>
                <a:gd name="connsiteX1687" fmla="*/ 1211744 w 1485127"/>
                <a:gd name="connsiteY1687" fmla="*/ 1431480 h 1679043"/>
                <a:gd name="connsiteX1688" fmla="*/ 1211317 w 1485127"/>
                <a:gd name="connsiteY1688" fmla="*/ 1423884 h 1679043"/>
                <a:gd name="connsiteX1689" fmla="*/ 1223347 w 1485127"/>
                <a:gd name="connsiteY1689" fmla="*/ 1406985 h 1679043"/>
                <a:gd name="connsiteX1690" fmla="*/ 1223944 w 1485127"/>
                <a:gd name="connsiteY1690" fmla="*/ 1435491 h 1679043"/>
                <a:gd name="connsiteX1691" fmla="*/ 1212938 w 1485127"/>
                <a:gd name="connsiteY1691" fmla="*/ 1448891 h 1679043"/>
                <a:gd name="connsiteX1692" fmla="*/ 1211744 w 1485127"/>
                <a:gd name="connsiteY1692" fmla="*/ 1431565 h 1679043"/>
                <a:gd name="connsiteX1693" fmla="*/ 1228125 w 1485127"/>
                <a:gd name="connsiteY1693" fmla="*/ 1394097 h 1679043"/>
                <a:gd name="connsiteX1694" fmla="*/ 1227186 w 1485127"/>
                <a:gd name="connsiteY1694" fmla="*/ 1395548 h 1679043"/>
                <a:gd name="connsiteX1695" fmla="*/ 1226674 w 1485127"/>
                <a:gd name="connsiteY1695" fmla="*/ 1396316 h 1679043"/>
                <a:gd name="connsiteX1696" fmla="*/ 1226333 w 1485127"/>
                <a:gd name="connsiteY1696" fmla="*/ 1388379 h 1679043"/>
                <a:gd name="connsiteX1697" fmla="*/ 1228210 w 1485127"/>
                <a:gd name="connsiteY1697" fmla="*/ 1391195 h 1679043"/>
                <a:gd name="connsiteX1698" fmla="*/ 1228125 w 1485127"/>
                <a:gd name="connsiteY1698" fmla="*/ 1394097 h 1679043"/>
                <a:gd name="connsiteX1699" fmla="*/ 1227015 w 1485127"/>
                <a:gd name="connsiteY1699" fmla="*/ 1404253 h 1679043"/>
                <a:gd name="connsiteX1700" fmla="*/ 1226930 w 1485127"/>
                <a:gd name="connsiteY1700" fmla="*/ 1402034 h 1679043"/>
                <a:gd name="connsiteX1701" fmla="*/ 1227954 w 1485127"/>
                <a:gd name="connsiteY1701" fmla="*/ 1400583 h 1679043"/>
                <a:gd name="connsiteX1702" fmla="*/ 1227868 w 1485127"/>
                <a:gd name="connsiteY1702" fmla="*/ 1405192 h 1679043"/>
                <a:gd name="connsiteX1703" fmla="*/ 1227868 w 1485127"/>
                <a:gd name="connsiteY1703" fmla="*/ 1405192 h 1679043"/>
                <a:gd name="connsiteX1704" fmla="*/ 1227868 w 1485127"/>
                <a:gd name="connsiteY1704" fmla="*/ 1405277 h 1679043"/>
                <a:gd name="connsiteX1705" fmla="*/ 1227868 w 1485127"/>
                <a:gd name="connsiteY1705" fmla="*/ 1405277 h 1679043"/>
                <a:gd name="connsiteX1706" fmla="*/ 1228636 w 1485127"/>
                <a:gd name="connsiteY1706" fmla="*/ 1429602 h 1679043"/>
                <a:gd name="connsiteX1707" fmla="*/ 1228466 w 1485127"/>
                <a:gd name="connsiteY1707" fmla="*/ 1429773 h 1679043"/>
                <a:gd name="connsiteX1708" fmla="*/ 1227015 w 1485127"/>
                <a:gd name="connsiteY1708" fmla="*/ 1404168 h 1679043"/>
                <a:gd name="connsiteX1709" fmla="*/ 1226418 w 1485127"/>
                <a:gd name="connsiteY1709" fmla="*/ 1378307 h 1679043"/>
                <a:gd name="connsiteX1710" fmla="*/ 1229063 w 1485127"/>
                <a:gd name="connsiteY1710" fmla="*/ 1375320 h 1679043"/>
                <a:gd name="connsiteX1711" fmla="*/ 1228722 w 1485127"/>
                <a:gd name="connsiteY1711" fmla="*/ 1381636 h 1679043"/>
                <a:gd name="connsiteX1712" fmla="*/ 1226418 w 1485127"/>
                <a:gd name="connsiteY1712" fmla="*/ 1378307 h 1679043"/>
                <a:gd name="connsiteX1713" fmla="*/ 1225821 w 1485127"/>
                <a:gd name="connsiteY1713" fmla="*/ 1373869 h 1679043"/>
                <a:gd name="connsiteX1714" fmla="*/ 1225480 w 1485127"/>
                <a:gd name="connsiteY1714" fmla="*/ 1361323 h 1679043"/>
                <a:gd name="connsiteX1715" fmla="*/ 1230513 w 1485127"/>
                <a:gd name="connsiteY1715" fmla="*/ 1356714 h 1679043"/>
                <a:gd name="connsiteX1716" fmla="*/ 1229489 w 1485127"/>
                <a:gd name="connsiteY1716" fmla="*/ 1369772 h 1679043"/>
                <a:gd name="connsiteX1717" fmla="*/ 1225821 w 1485127"/>
                <a:gd name="connsiteY1717" fmla="*/ 1373869 h 1679043"/>
                <a:gd name="connsiteX1718" fmla="*/ 1223602 w 1485127"/>
                <a:gd name="connsiteY1718" fmla="*/ 1372845 h 1679043"/>
                <a:gd name="connsiteX1719" fmla="*/ 1220105 w 1485127"/>
                <a:gd name="connsiteY1719" fmla="*/ 1366359 h 1679043"/>
                <a:gd name="connsiteX1720" fmla="*/ 1223773 w 1485127"/>
                <a:gd name="connsiteY1720" fmla="*/ 1362945 h 1679043"/>
                <a:gd name="connsiteX1721" fmla="*/ 1223602 w 1485127"/>
                <a:gd name="connsiteY1721" fmla="*/ 1372931 h 1679043"/>
                <a:gd name="connsiteX1722" fmla="*/ 1220531 w 1485127"/>
                <a:gd name="connsiteY1722" fmla="*/ 1379673 h 1679043"/>
                <a:gd name="connsiteX1723" fmla="*/ 1213364 w 1485127"/>
                <a:gd name="connsiteY1723" fmla="*/ 1390427 h 1679043"/>
                <a:gd name="connsiteX1724" fmla="*/ 1213109 w 1485127"/>
                <a:gd name="connsiteY1724" fmla="*/ 1390939 h 1679043"/>
                <a:gd name="connsiteX1725" fmla="*/ 1213450 w 1485127"/>
                <a:gd name="connsiteY1725" fmla="*/ 1390512 h 1679043"/>
                <a:gd name="connsiteX1726" fmla="*/ 1222579 w 1485127"/>
                <a:gd name="connsiteY1726" fmla="*/ 1382746 h 1679043"/>
                <a:gd name="connsiteX1727" fmla="*/ 1223517 w 1485127"/>
                <a:gd name="connsiteY1727" fmla="*/ 1384111 h 1679043"/>
                <a:gd name="connsiteX1728" fmla="*/ 1223517 w 1485127"/>
                <a:gd name="connsiteY1728" fmla="*/ 1401266 h 1679043"/>
                <a:gd name="connsiteX1729" fmla="*/ 1211317 w 1485127"/>
                <a:gd name="connsiteY1729" fmla="*/ 1419957 h 1679043"/>
                <a:gd name="connsiteX1730" fmla="*/ 1210293 w 1485127"/>
                <a:gd name="connsiteY1730" fmla="*/ 1395548 h 1679043"/>
                <a:gd name="connsiteX1731" fmla="*/ 1210549 w 1485127"/>
                <a:gd name="connsiteY1731" fmla="*/ 1395377 h 1679043"/>
                <a:gd name="connsiteX1732" fmla="*/ 1212085 w 1485127"/>
                <a:gd name="connsiteY1732" fmla="*/ 1392987 h 1679043"/>
                <a:gd name="connsiteX1733" fmla="*/ 1213279 w 1485127"/>
                <a:gd name="connsiteY1733" fmla="*/ 1390939 h 1679043"/>
                <a:gd name="connsiteX1734" fmla="*/ 1211999 w 1485127"/>
                <a:gd name="connsiteY1734" fmla="*/ 1392817 h 1679043"/>
                <a:gd name="connsiteX1735" fmla="*/ 1210549 w 1485127"/>
                <a:gd name="connsiteY1735" fmla="*/ 1395292 h 1679043"/>
                <a:gd name="connsiteX1736" fmla="*/ 1210378 w 1485127"/>
                <a:gd name="connsiteY1736" fmla="*/ 1395462 h 1679043"/>
                <a:gd name="connsiteX1737" fmla="*/ 1210293 w 1485127"/>
                <a:gd name="connsiteY1737" fmla="*/ 1392049 h 1679043"/>
                <a:gd name="connsiteX1738" fmla="*/ 1209952 w 1485127"/>
                <a:gd name="connsiteY1738" fmla="*/ 1378051 h 1679043"/>
                <a:gd name="connsiteX1739" fmla="*/ 1209952 w 1485127"/>
                <a:gd name="connsiteY1739" fmla="*/ 1376174 h 1679043"/>
                <a:gd name="connsiteX1740" fmla="*/ 1215412 w 1485127"/>
                <a:gd name="connsiteY1740" fmla="*/ 1371053 h 1679043"/>
                <a:gd name="connsiteX1741" fmla="*/ 1220787 w 1485127"/>
                <a:gd name="connsiteY1741" fmla="*/ 1379758 h 1679043"/>
                <a:gd name="connsiteX1742" fmla="*/ 1209611 w 1485127"/>
                <a:gd name="connsiteY1742" fmla="*/ 1373784 h 1679043"/>
                <a:gd name="connsiteX1743" fmla="*/ 1209611 w 1485127"/>
                <a:gd name="connsiteY1743" fmla="*/ 1365078 h 1679043"/>
                <a:gd name="connsiteX1744" fmla="*/ 1209952 w 1485127"/>
                <a:gd name="connsiteY1744" fmla="*/ 1364054 h 1679043"/>
                <a:gd name="connsiteX1745" fmla="*/ 1213962 w 1485127"/>
                <a:gd name="connsiteY1745" fmla="*/ 1369260 h 1679043"/>
                <a:gd name="connsiteX1746" fmla="*/ 1209611 w 1485127"/>
                <a:gd name="connsiteY1746" fmla="*/ 1373869 h 1679043"/>
                <a:gd name="connsiteX1747" fmla="*/ 1208757 w 1485127"/>
                <a:gd name="connsiteY1747" fmla="*/ 1378051 h 1679043"/>
                <a:gd name="connsiteX1748" fmla="*/ 1208416 w 1485127"/>
                <a:gd name="connsiteY1748" fmla="*/ 1392134 h 1679043"/>
                <a:gd name="connsiteX1749" fmla="*/ 1208416 w 1485127"/>
                <a:gd name="connsiteY1749" fmla="*/ 1396487 h 1679043"/>
                <a:gd name="connsiteX1750" fmla="*/ 1205515 w 1485127"/>
                <a:gd name="connsiteY1750" fmla="*/ 1398279 h 1679043"/>
                <a:gd name="connsiteX1751" fmla="*/ 1206198 w 1485127"/>
                <a:gd name="connsiteY1751" fmla="*/ 1399218 h 1679043"/>
                <a:gd name="connsiteX1752" fmla="*/ 1208331 w 1485127"/>
                <a:gd name="connsiteY1752" fmla="*/ 1397084 h 1679043"/>
                <a:gd name="connsiteX1753" fmla="*/ 1208075 w 1485127"/>
                <a:gd name="connsiteY1753" fmla="*/ 1424566 h 1679043"/>
                <a:gd name="connsiteX1754" fmla="*/ 1199885 w 1485127"/>
                <a:gd name="connsiteY1754" fmla="*/ 1437369 h 1679043"/>
                <a:gd name="connsiteX1755" fmla="*/ 1196301 w 1485127"/>
                <a:gd name="connsiteY1755" fmla="*/ 1443087 h 1679043"/>
                <a:gd name="connsiteX1756" fmla="*/ 1194936 w 1485127"/>
                <a:gd name="connsiteY1756" fmla="*/ 1422433 h 1679043"/>
                <a:gd name="connsiteX1757" fmla="*/ 1193912 w 1485127"/>
                <a:gd name="connsiteY1757" fmla="*/ 1405448 h 1679043"/>
                <a:gd name="connsiteX1758" fmla="*/ 1201506 w 1485127"/>
                <a:gd name="connsiteY1758" fmla="*/ 1383770 h 1679043"/>
                <a:gd name="connsiteX1759" fmla="*/ 1208757 w 1485127"/>
                <a:gd name="connsiteY1759" fmla="*/ 1376857 h 1679043"/>
                <a:gd name="connsiteX1760" fmla="*/ 1208757 w 1485127"/>
                <a:gd name="connsiteY1760" fmla="*/ 1378051 h 1679043"/>
                <a:gd name="connsiteX1761" fmla="*/ 1193144 w 1485127"/>
                <a:gd name="connsiteY1761" fmla="*/ 1407838 h 1679043"/>
                <a:gd name="connsiteX1762" fmla="*/ 1193400 w 1485127"/>
                <a:gd name="connsiteY1762" fmla="*/ 1422774 h 1679043"/>
                <a:gd name="connsiteX1763" fmla="*/ 1193827 w 1485127"/>
                <a:gd name="connsiteY1763" fmla="*/ 1447269 h 1679043"/>
                <a:gd name="connsiteX1764" fmla="*/ 1190499 w 1485127"/>
                <a:gd name="connsiteY1764" fmla="*/ 1452561 h 1679043"/>
                <a:gd name="connsiteX1765" fmla="*/ 1186233 w 1485127"/>
                <a:gd name="connsiteY1765" fmla="*/ 1459559 h 1679043"/>
                <a:gd name="connsiteX1766" fmla="*/ 1185892 w 1485127"/>
                <a:gd name="connsiteY1766" fmla="*/ 1446757 h 1679043"/>
                <a:gd name="connsiteX1767" fmla="*/ 1185636 w 1485127"/>
                <a:gd name="connsiteY1767" fmla="*/ 1432333 h 1679043"/>
                <a:gd name="connsiteX1768" fmla="*/ 1193144 w 1485127"/>
                <a:gd name="connsiteY1768" fmla="*/ 1407923 h 1679043"/>
                <a:gd name="connsiteX1769" fmla="*/ 1183503 w 1485127"/>
                <a:gd name="connsiteY1769" fmla="*/ 1473812 h 1679043"/>
                <a:gd name="connsiteX1770" fmla="*/ 1183248 w 1485127"/>
                <a:gd name="connsiteY1770" fmla="*/ 1483798 h 1679043"/>
                <a:gd name="connsiteX1771" fmla="*/ 1182138 w 1485127"/>
                <a:gd name="connsiteY1771" fmla="*/ 1484993 h 1679043"/>
                <a:gd name="connsiteX1772" fmla="*/ 1178641 w 1485127"/>
                <a:gd name="connsiteY1772" fmla="*/ 1481238 h 1679043"/>
                <a:gd name="connsiteX1773" fmla="*/ 1179920 w 1485127"/>
                <a:gd name="connsiteY1773" fmla="*/ 1479275 h 1679043"/>
                <a:gd name="connsiteX1774" fmla="*/ 1183503 w 1485127"/>
                <a:gd name="connsiteY1774" fmla="*/ 1473898 h 1679043"/>
                <a:gd name="connsiteX1775" fmla="*/ 1202103 w 1485127"/>
                <a:gd name="connsiteY1775" fmla="*/ 1470825 h 1679043"/>
                <a:gd name="connsiteX1776" fmla="*/ 1200482 w 1485127"/>
                <a:gd name="connsiteY1776" fmla="*/ 1474581 h 1679043"/>
                <a:gd name="connsiteX1777" fmla="*/ 1198690 w 1485127"/>
                <a:gd name="connsiteY1777" fmla="*/ 1477141 h 1679043"/>
                <a:gd name="connsiteX1778" fmla="*/ 1198434 w 1485127"/>
                <a:gd name="connsiteY1778" fmla="*/ 1474068 h 1679043"/>
                <a:gd name="connsiteX1779" fmla="*/ 1202017 w 1485127"/>
                <a:gd name="connsiteY1779" fmla="*/ 1470910 h 1679043"/>
                <a:gd name="connsiteX1780" fmla="*/ 1209098 w 1485127"/>
                <a:gd name="connsiteY1780" fmla="*/ 1468436 h 1679043"/>
                <a:gd name="connsiteX1781" fmla="*/ 1209184 w 1485127"/>
                <a:gd name="connsiteY1781" fmla="*/ 1471337 h 1679043"/>
                <a:gd name="connsiteX1782" fmla="*/ 1209184 w 1485127"/>
                <a:gd name="connsiteY1782" fmla="*/ 1471337 h 1679043"/>
                <a:gd name="connsiteX1783" fmla="*/ 1209184 w 1485127"/>
                <a:gd name="connsiteY1783" fmla="*/ 1471423 h 1679043"/>
                <a:gd name="connsiteX1784" fmla="*/ 1209184 w 1485127"/>
                <a:gd name="connsiteY1784" fmla="*/ 1471423 h 1679043"/>
                <a:gd name="connsiteX1785" fmla="*/ 1211061 w 1485127"/>
                <a:gd name="connsiteY1785" fmla="*/ 1491650 h 1679043"/>
                <a:gd name="connsiteX1786" fmla="*/ 1204833 w 1485127"/>
                <a:gd name="connsiteY1786" fmla="*/ 1499332 h 1679043"/>
                <a:gd name="connsiteX1787" fmla="*/ 1200652 w 1485127"/>
                <a:gd name="connsiteY1787" fmla="*/ 1504453 h 1679043"/>
                <a:gd name="connsiteX1788" fmla="*/ 1200652 w 1485127"/>
                <a:gd name="connsiteY1788" fmla="*/ 1504282 h 1679043"/>
                <a:gd name="connsiteX1789" fmla="*/ 1200652 w 1485127"/>
                <a:gd name="connsiteY1789" fmla="*/ 1504282 h 1679043"/>
                <a:gd name="connsiteX1790" fmla="*/ 1199031 w 1485127"/>
                <a:gd name="connsiteY1790" fmla="*/ 1481323 h 1679043"/>
                <a:gd name="connsiteX1791" fmla="*/ 1209098 w 1485127"/>
                <a:gd name="connsiteY1791" fmla="*/ 1468436 h 1679043"/>
                <a:gd name="connsiteX1792" fmla="*/ 1214559 w 1485127"/>
                <a:gd name="connsiteY1792" fmla="*/ 1471252 h 1679043"/>
                <a:gd name="connsiteX1793" fmla="*/ 1214559 w 1485127"/>
                <a:gd name="connsiteY1793" fmla="*/ 1471252 h 1679043"/>
                <a:gd name="connsiteX1794" fmla="*/ 1214559 w 1485127"/>
                <a:gd name="connsiteY1794" fmla="*/ 1471081 h 1679043"/>
                <a:gd name="connsiteX1795" fmla="*/ 1214559 w 1485127"/>
                <a:gd name="connsiteY1795" fmla="*/ 1470910 h 1679043"/>
                <a:gd name="connsiteX1796" fmla="*/ 1214559 w 1485127"/>
                <a:gd name="connsiteY1796" fmla="*/ 1470910 h 1679043"/>
                <a:gd name="connsiteX1797" fmla="*/ 1213877 w 1485127"/>
                <a:gd name="connsiteY1797" fmla="*/ 1462461 h 1679043"/>
                <a:gd name="connsiteX1798" fmla="*/ 1218313 w 1485127"/>
                <a:gd name="connsiteY1798" fmla="*/ 1456828 h 1679043"/>
                <a:gd name="connsiteX1799" fmla="*/ 1224541 w 1485127"/>
                <a:gd name="connsiteY1799" fmla="*/ 1451451 h 1679043"/>
                <a:gd name="connsiteX1800" fmla="*/ 1225906 w 1485127"/>
                <a:gd name="connsiteY1800" fmla="*/ 1468777 h 1679043"/>
                <a:gd name="connsiteX1801" fmla="*/ 1224626 w 1485127"/>
                <a:gd name="connsiteY1801" fmla="*/ 1471593 h 1679043"/>
                <a:gd name="connsiteX1802" fmla="*/ 1217289 w 1485127"/>
                <a:gd name="connsiteY1802" fmla="*/ 1483713 h 1679043"/>
                <a:gd name="connsiteX1803" fmla="*/ 1215412 w 1485127"/>
                <a:gd name="connsiteY1803" fmla="*/ 1486273 h 1679043"/>
                <a:gd name="connsiteX1804" fmla="*/ 1214559 w 1485127"/>
                <a:gd name="connsiteY1804" fmla="*/ 1471252 h 1679043"/>
                <a:gd name="connsiteX1805" fmla="*/ 1225480 w 1485127"/>
                <a:gd name="connsiteY1805" fmla="*/ 1471849 h 1679043"/>
                <a:gd name="connsiteX1806" fmla="*/ 1226077 w 1485127"/>
                <a:gd name="connsiteY1806" fmla="*/ 1470484 h 1679043"/>
                <a:gd name="connsiteX1807" fmla="*/ 1226162 w 1485127"/>
                <a:gd name="connsiteY1807" fmla="*/ 1471679 h 1679043"/>
                <a:gd name="connsiteX1808" fmla="*/ 1224456 w 1485127"/>
                <a:gd name="connsiteY1808" fmla="*/ 1474068 h 1679043"/>
                <a:gd name="connsiteX1809" fmla="*/ 1225480 w 1485127"/>
                <a:gd name="connsiteY1809" fmla="*/ 1471849 h 1679043"/>
                <a:gd name="connsiteX1810" fmla="*/ 1230513 w 1485127"/>
                <a:gd name="connsiteY1810" fmla="*/ 1465448 h 1679043"/>
                <a:gd name="connsiteX1811" fmla="*/ 1229746 w 1485127"/>
                <a:gd name="connsiteY1811" fmla="*/ 1450854 h 1679043"/>
                <a:gd name="connsiteX1812" fmla="*/ 1229746 w 1485127"/>
                <a:gd name="connsiteY1812" fmla="*/ 1450854 h 1679043"/>
                <a:gd name="connsiteX1813" fmla="*/ 1229746 w 1485127"/>
                <a:gd name="connsiteY1813" fmla="*/ 1450597 h 1679043"/>
                <a:gd name="connsiteX1814" fmla="*/ 1229746 w 1485127"/>
                <a:gd name="connsiteY1814" fmla="*/ 1450341 h 1679043"/>
                <a:gd name="connsiteX1815" fmla="*/ 1229746 w 1485127"/>
                <a:gd name="connsiteY1815" fmla="*/ 1450341 h 1679043"/>
                <a:gd name="connsiteX1816" fmla="*/ 1229489 w 1485127"/>
                <a:gd name="connsiteY1816" fmla="*/ 1447013 h 1679043"/>
                <a:gd name="connsiteX1817" fmla="*/ 1229660 w 1485127"/>
                <a:gd name="connsiteY1817" fmla="*/ 1446842 h 1679043"/>
                <a:gd name="connsiteX1818" fmla="*/ 1231196 w 1485127"/>
                <a:gd name="connsiteY1818" fmla="*/ 1464424 h 1679043"/>
                <a:gd name="connsiteX1819" fmla="*/ 1230513 w 1485127"/>
                <a:gd name="connsiteY1819" fmla="*/ 1465448 h 1679043"/>
                <a:gd name="connsiteX1820" fmla="*/ 1213194 w 1485127"/>
                <a:gd name="connsiteY1820" fmla="*/ 1452902 h 1679043"/>
                <a:gd name="connsiteX1821" fmla="*/ 1213194 w 1485127"/>
                <a:gd name="connsiteY1821" fmla="*/ 1451963 h 1679043"/>
                <a:gd name="connsiteX1822" fmla="*/ 1224200 w 1485127"/>
                <a:gd name="connsiteY1822" fmla="*/ 1440014 h 1679043"/>
                <a:gd name="connsiteX1823" fmla="*/ 1224200 w 1485127"/>
                <a:gd name="connsiteY1823" fmla="*/ 1441636 h 1679043"/>
                <a:gd name="connsiteX1824" fmla="*/ 1213279 w 1485127"/>
                <a:gd name="connsiteY1824" fmla="*/ 1452987 h 1679043"/>
                <a:gd name="connsiteX1825" fmla="*/ 1236656 w 1485127"/>
                <a:gd name="connsiteY1825" fmla="*/ 1361665 h 1679043"/>
                <a:gd name="connsiteX1826" fmla="*/ 1233329 w 1485127"/>
                <a:gd name="connsiteY1826" fmla="*/ 1365420 h 1679043"/>
                <a:gd name="connsiteX1827" fmla="*/ 1233670 w 1485127"/>
                <a:gd name="connsiteY1827" fmla="*/ 1353727 h 1679043"/>
                <a:gd name="connsiteX1828" fmla="*/ 1244591 w 1485127"/>
                <a:gd name="connsiteY1828" fmla="*/ 1343741 h 1679043"/>
                <a:gd name="connsiteX1829" fmla="*/ 1244250 w 1485127"/>
                <a:gd name="connsiteY1829" fmla="*/ 1352874 h 1679043"/>
                <a:gd name="connsiteX1830" fmla="*/ 1244250 w 1485127"/>
                <a:gd name="connsiteY1830" fmla="*/ 1353300 h 1679043"/>
                <a:gd name="connsiteX1831" fmla="*/ 1236656 w 1485127"/>
                <a:gd name="connsiteY1831" fmla="*/ 1361665 h 1679043"/>
                <a:gd name="connsiteX1832" fmla="*/ 1235035 w 1485127"/>
                <a:gd name="connsiteY1832" fmla="*/ 1330000 h 1679043"/>
                <a:gd name="connsiteX1833" fmla="*/ 1235206 w 1485127"/>
                <a:gd name="connsiteY1833" fmla="*/ 1327355 h 1679043"/>
                <a:gd name="connsiteX1834" fmla="*/ 1236059 w 1485127"/>
                <a:gd name="connsiteY1834" fmla="*/ 1316686 h 1679043"/>
                <a:gd name="connsiteX1835" fmla="*/ 1239301 w 1485127"/>
                <a:gd name="connsiteY1835" fmla="*/ 1325306 h 1679043"/>
                <a:gd name="connsiteX1836" fmla="*/ 1235035 w 1485127"/>
                <a:gd name="connsiteY1836" fmla="*/ 1329915 h 1679043"/>
                <a:gd name="connsiteX1837" fmla="*/ 1230940 w 1485127"/>
                <a:gd name="connsiteY1837" fmla="*/ 1351508 h 1679043"/>
                <a:gd name="connsiteX1838" fmla="*/ 1225309 w 1485127"/>
                <a:gd name="connsiteY1838" fmla="*/ 1357312 h 1679043"/>
                <a:gd name="connsiteX1839" fmla="*/ 1225138 w 1485127"/>
                <a:gd name="connsiteY1839" fmla="*/ 1345448 h 1679043"/>
                <a:gd name="connsiteX1840" fmla="*/ 1232305 w 1485127"/>
                <a:gd name="connsiteY1840" fmla="*/ 1338279 h 1679043"/>
                <a:gd name="connsiteX1841" fmla="*/ 1230940 w 1485127"/>
                <a:gd name="connsiteY1841" fmla="*/ 1351423 h 1679043"/>
                <a:gd name="connsiteX1842" fmla="*/ 1223773 w 1485127"/>
                <a:gd name="connsiteY1842" fmla="*/ 1358421 h 1679043"/>
                <a:gd name="connsiteX1843" fmla="*/ 1223773 w 1485127"/>
                <a:gd name="connsiteY1843" fmla="*/ 1358933 h 1679043"/>
                <a:gd name="connsiteX1844" fmla="*/ 1218825 w 1485127"/>
                <a:gd name="connsiteY1844" fmla="*/ 1364140 h 1679043"/>
                <a:gd name="connsiteX1845" fmla="*/ 1214559 w 1485127"/>
                <a:gd name="connsiteY1845" fmla="*/ 1356202 h 1679043"/>
                <a:gd name="connsiteX1846" fmla="*/ 1224200 w 1485127"/>
                <a:gd name="connsiteY1846" fmla="*/ 1346558 h 1679043"/>
                <a:gd name="connsiteX1847" fmla="*/ 1223859 w 1485127"/>
                <a:gd name="connsiteY1847" fmla="*/ 1358421 h 1679043"/>
                <a:gd name="connsiteX1848" fmla="*/ 1209184 w 1485127"/>
                <a:gd name="connsiteY1848" fmla="*/ 1365847 h 1679043"/>
                <a:gd name="connsiteX1849" fmla="*/ 1208843 w 1485127"/>
                <a:gd name="connsiteY1849" fmla="*/ 1374637 h 1679043"/>
                <a:gd name="connsiteX1850" fmla="*/ 1207819 w 1485127"/>
                <a:gd name="connsiteY1850" fmla="*/ 1375747 h 1679043"/>
                <a:gd name="connsiteX1851" fmla="*/ 1202615 w 1485127"/>
                <a:gd name="connsiteY1851" fmla="*/ 1381380 h 1679043"/>
                <a:gd name="connsiteX1852" fmla="*/ 1209184 w 1485127"/>
                <a:gd name="connsiteY1852" fmla="*/ 1365847 h 1679043"/>
                <a:gd name="connsiteX1853" fmla="*/ 1184783 w 1485127"/>
                <a:gd name="connsiteY1853" fmla="*/ 1435491 h 1679043"/>
                <a:gd name="connsiteX1854" fmla="*/ 1184357 w 1485127"/>
                <a:gd name="connsiteY1854" fmla="*/ 1447013 h 1679043"/>
                <a:gd name="connsiteX1855" fmla="*/ 1183845 w 1485127"/>
                <a:gd name="connsiteY1855" fmla="*/ 1463656 h 1679043"/>
                <a:gd name="connsiteX1856" fmla="*/ 1181285 w 1485127"/>
                <a:gd name="connsiteY1856" fmla="*/ 1467838 h 1679043"/>
                <a:gd name="connsiteX1857" fmla="*/ 1181456 w 1485127"/>
                <a:gd name="connsiteY1857" fmla="*/ 1467923 h 1679043"/>
                <a:gd name="connsiteX1858" fmla="*/ 1183759 w 1485127"/>
                <a:gd name="connsiteY1858" fmla="*/ 1464424 h 1679043"/>
                <a:gd name="connsiteX1859" fmla="*/ 1183589 w 1485127"/>
                <a:gd name="connsiteY1859" fmla="*/ 1471679 h 1679043"/>
                <a:gd name="connsiteX1860" fmla="*/ 1178555 w 1485127"/>
                <a:gd name="connsiteY1860" fmla="*/ 1478592 h 1679043"/>
                <a:gd name="connsiteX1861" fmla="*/ 1177446 w 1485127"/>
                <a:gd name="connsiteY1861" fmla="*/ 1480043 h 1679043"/>
                <a:gd name="connsiteX1862" fmla="*/ 1172156 w 1485127"/>
                <a:gd name="connsiteY1862" fmla="*/ 1474324 h 1679043"/>
                <a:gd name="connsiteX1863" fmla="*/ 1184698 w 1485127"/>
                <a:gd name="connsiteY1863" fmla="*/ 1435491 h 1679043"/>
                <a:gd name="connsiteX1864" fmla="*/ 1175313 w 1485127"/>
                <a:gd name="connsiteY1864" fmla="*/ 1483030 h 1679043"/>
                <a:gd name="connsiteX1865" fmla="*/ 1172071 w 1485127"/>
                <a:gd name="connsiteY1865" fmla="*/ 1487468 h 1679043"/>
                <a:gd name="connsiteX1866" fmla="*/ 1171730 w 1485127"/>
                <a:gd name="connsiteY1866" fmla="*/ 1478251 h 1679043"/>
                <a:gd name="connsiteX1867" fmla="*/ 1175313 w 1485127"/>
                <a:gd name="connsiteY1867" fmla="*/ 1483030 h 1679043"/>
                <a:gd name="connsiteX1868" fmla="*/ 1170962 w 1485127"/>
                <a:gd name="connsiteY1868" fmla="*/ 1493016 h 1679043"/>
                <a:gd name="connsiteX1869" fmla="*/ 1170962 w 1485127"/>
                <a:gd name="connsiteY1869" fmla="*/ 1495832 h 1679043"/>
                <a:gd name="connsiteX1870" fmla="*/ 1170109 w 1485127"/>
                <a:gd name="connsiteY1870" fmla="*/ 1514950 h 1679043"/>
                <a:gd name="connsiteX1871" fmla="*/ 1163283 w 1485127"/>
                <a:gd name="connsiteY1871" fmla="*/ 1523058 h 1679043"/>
                <a:gd name="connsiteX1872" fmla="*/ 1160894 w 1485127"/>
                <a:gd name="connsiteY1872" fmla="*/ 1525960 h 1679043"/>
                <a:gd name="connsiteX1873" fmla="*/ 1159529 w 1485127"/>
                <a:gd name="connsiteY1873" fmla="*/ 1511536 h 1679043"/>
                <a:gd name="connsiteX1874" fmla="*/ 1159529 w 1485127"/>
                <a:gd name="connsiteY1874" fmla="*/ 1510597 h 1679043"/>
                <a:gd name="connsiteX1875" fmla="*/ 1171047 w 1485127"/>
                <a:gd name="connsiteY1875" fmla="*/ 1493016 h 1679043"/>
                <a:gd name="connsiteX1876" fmla="*/ 1191865 w 1485127"/>
                <a:gd name="connsiteY1876" fmla="*/ 1491053 h 1679043"/>
                <a:gd name="connsiteX1877" fmla="*/ 1194083 w 1485127"/>
                <a:gd name="connsiteY1877" fmla="*/ 1487895 h 1679043"/>
                <a:gd name="connsiteX1878" fmla="*/ 1194851 w 1485127"/>
                <a:gd name="connsiteY1878" fmla="*/ 1486956 h 1679043"/>
                <a:gd name="connsiteX1879" fmla="*/ 1195448 w 1485127"/>
                <a:gd name="connsiteY1879" fmla="*/ 1502916 h 1679043"/>
                <a:gd name="connsiteX1880" fmla="*/ 1189476 w 1485127"/>
                <a:gd name="connsiteY1880" fmla="*/ 1494381 h 1679043"/>
                <a:gd name="connsiteX1881" fmla="*/ 1191865 w 1485127"/>
                <a:gd name="connsiteY1881" fmla="*/ 1491053 h 1679043"/>
                <a:gd name="connsiteX1882" fmla="*/ 1200908 w 1485127"/>
                <a:gd name="connsiteY1882" fmla="*/ 1509659 h 1679043"/>
                <a:gd name="connsiteX1883" fmla="*/ 1204491 w 1485127"/>
                <a:gd name="connsiteY1883" fmla="*/ 1505135 h 1679043"/>
                <a:gd name="connsiteX1884" fmla="*/ 1211658 w 1485127"/>
                <a:gd name="connsiteY1884" fmla="*/ 1496088 h 1679043"/>
                <a:gd name="connsiteX1885" fmla="*/ 1213194 w 1485127"/>
                <a:gd name="connsiteY1885" fmla="*/ 1509403 h 1679043"/>
                <a:gd name="connsiteX1886" fmla="*/ 1206198 w 1485127"/>
                <a:gd name="connsiteY1886" fmla="*/ 1518279 h 1679043"/>
                <a:gd name="connsiteX1887" fmla="*/ 1200994 w 1485127"/>
                <a:gd name="connsiteY1887" fmla="*/ 1510854 h 1679043"/>
                <a:gd name="connsiteX1888" fmla="*/ 1200994 w 1485127"/>
                <a:gd name="connsiteY1888" fmla="*/ 1509659 h 1679043"/>
                <a:gd name="connsiteX1889" fmla="*/ 1201847 w 1485127"/>
                <a:gd name="connsiteY1889" fmla="*/ 1523827 h 1679043"/>
                <a:gd name="connsiteX1890" fmla="*/ 1201506 w 1485127"/>
                <a:gd name="connsiteY1890" fmla="*/ 1524253 h 1679043"/>
                <a:gd name="connsiteX1891" fmla="*/ 1201506 w 1485127"/>
                <a:gd name="connsiteY1891" fmla="*/ 1523315 h 1679043"/>
                <a:gd name="connsiteX1892" fmla="*/ 1201847 w 1485127"/>
                <a:gd name="connsiteY1892" fmla="*/ 1523827 h 1679043"/>
                <a:gd name="connsiteX1893" fmla="*/ 1208843 w 1485127"/>
                <a:gd name="connsiteY1893" fmla="*/ 1522120 h 1679043"/>
                <a:gd name="connsiteX1894" fmla="*/ 1213877 w 1485127"/>
                <a:gd name="connsiteY1894" fmla="*/ 1515206 h 1679043"/>
                <a:gd name="connsiteX1895" fmla="*/ 1216265 w 1485127"/>
                <a:gd name="connsiteY1895" fmla="*/ 1532874 h 1679043"/>
                <a:gd name="connsiteX1896" fmla="*/ 1208843 w 1485127"/>
                <a:gd name="connsiteY1896" fmla="*/ 1522205 h 1679043"/>
                <a:gd name="connsiteX1897" fmla="*/ 1216948 w 1485127"/>
                <a:gd name="connsiteY1897" fmla="*/ 1510939 h 1679043"/>
                <a:gd name="connsiteX1898" fmla="*/ 1221299 w 1485127"/>
                <a:gd name="connsiteY1898" fmla="*/ 1504965 h 1679043"/>
                <a:gd name="connsiteX1899" fmla="*/ 1228466 w 1485127"/>
                <a:gd name="connsiteY1899" fmla="*/ 1495320 h 1679043"/>
                <a:gd name="connsiteX1900" fmla="*/ 1228636 w 1485127"/>
                <a:gd name="connsiteY1900" fmla="*/ 1497027 h 1679043"/>
                <a:gd name="connsiteX1901" fmla="*/ 1229575 w 1485127"/>
                <a:gd name="connsiteY1901" fmla="*/ 1505050 h 1679043"/>
                <a:gd name="connsiteX1902" fmla="*/ 1223261 w 1485127"/>
                <a:gd name="connsiteY1902" fmla="*/ 1515206 h 1679043"/>
                <a:gd name="connsiteX1903" fmla="*/ 1223432 w 1485127"/>
                <a:gd name="connsiteY1903" fmla="*/ 1515292 h 1679043"/>
                <a:gd name="connsiteX1904" fmla="*/ 1229746 w 1485127"/>
                <a:gd name="connsiteY1904" fmla="*/ 1506501 h 1679043"/>
                <a:gd name="connsiteX1905" fmla="*/ 1231281 w 1485127"/>
                <a:gd name="connsiteY1905" fmla="*/ 1519132 h 1679043"/>
                <a:gd name="connsiteX1906" fmla="*/ 1218910 w 1485127"/>
                <a:gd name="connsiteY1906" fmla="*/ 1534751 h 1679043"/>
                <a:gd name="connsiteX1907" fmla="*/ 1216948 w 1485127"/>
                <a:gd name="connsiteY1907" fmla="*/ 1510939 h 1679043"/>
                <a:gd name="connsiteX1908" fmla="*/ 1232305 w 1485127"/>
                <a:gd name="connsiteY1908" fmla="*/ 1496942 h 1679043"/>
                <a:gd name="connsiteX1909" fmla="*/ 1231964 w 1485127"/>
                <a:gd name="connsiteY1909" fmla="*/ 1490711 h 1679043"/>
                <a:gd name="connsiteX1910" fmla="*/ 1233926 w 1485127"/>
                <a:gd name="connsiteY1910" fmla="*/ 1488066 h 1679043"/>
                <a:gd name="connsiteX1911" fmla="*/ 1235035 w 1485127"/>
                <a:gd name="connsiteY1911" fmla="*/ 1496344 h 1679043"/>
                <a:gd name="connsiteX1912" fmla="*/ 1234523 w 1485127"/>
                <a:gd name="connsiteY1912" fmla="*/ 1497198 h 1679043"/>
                <a:gd name="connsiteX1913" fmla="*/ 1232646 w 1485127"/>
                <a:gd name="connsiteY1913" fmla="*/ 1500270 h 1679043"/>
                <a:gd name="connsiteX1914" fmla="*/ 1232390 w 1485127"/>
                <a:gd name="connsiteY1914" fmla="*/ 1496856 h 1679043"/>
                <a:gd name="connsiteX1915" fmla="*/ 1235121 w 1485127"/>
                <a:gd name="connsiteY1915" fmla="*/ 1486529 h 1679043"/>
                <a:gd name="connsiteX1916" fmla="*/ 1249880 w 1485127"/>
                <a:gd name="connsiteY1916" fmla="*/ 1467155 h 1679043"/>
                <a:gd name="connsiteX1917" fmla="*/ 1250392 w 1485127"/>
                <a:gd name="connsiteY1917" fmla="*/ 1471508 h 1679043"/>
                <a:gd name="connsiteX1918" fmla="*/ 1235803 w 1485127"/>
                <a:gd name="connsiteY1918" fmla="*/ 1495149 h 1679043"/>
                <a:gd name="connsiteX1919" fmla="*/ 1235121 w 1485127"/>
                <a:gd name="connsiteY1919" fmla="*/ 1486529 h 1679043"/>
                <a:gd name="connsiteX1920" fmla="*/ 1248857 w 1485127"/>
                <a:gd name="connsiteY1920" fmla="*/ 1465960 h 1679043"/>
                <a:gd name="connsiteX1921" fmla="*/ 1234864 w 1485127"/>
                <a:gd name="connsiteY1921" fmla="*/ 1482774 h 1679043"/>
                <a:gd name="connsiteX1922" fmla="*/ 1233926 w 1485127"/>
                <a:gd name="connsiteY1922" fmla="*/ 1467411 h 1679043"/>
                <a:gd name="connsiteX1923" fmla="*/ 1247833 w 1485127"/>
                <a:gd name="connsiteY1923" fmla="*/ 1448976 h 1679043"/>
                <a:gd name="connsiteX1924" fmla="*/ 1249624 w 1485127"/>
                <a:gd name="connsiteY1924" fmla="*/ 1465107 h 1679043"/>
                <a:gd name="connsiteX1925" fmla="*/ 1248857 w 1485127"/>
                <a:gd name="connsiteY1925" fmla="*/ 1466046 h 1679043"/>
                <a:gd name="connsiteX1926" fmla="*/ 1251501 w 1485127"/>
                <a:gd name="connsiteY1926" fmla="*/ 1414324 h 1679043"/>
                <a:gd name="connsiteX1927" fmla="*/ 1259095 w 1485127"/>
                <a:gd name="connsiteY1927" fmla="*/ 1404253 h 1679043"/>
                <a:gd name="connsiteX1928" fmla="*/ 1259521 w 1485127"/>
                <a:gd name="connsiteY1928" fmla="*/ 1408350 h 1679043"/>
                <a:gd name="connsiteX1929" fmla="*/ 1252099 w 1485127"/>
                <a:gd name="connsiteY1929" fmla="*/ 1415178 h 1679043"/>
                <a:gd name="connsiteX1930" fmla="*/ 1251501 w 1485127"/>
                <a:gd name="connsiteY1930" fmla="*/ 1414324 h 1679043"/>
                <a:gd name="connsiteX1931" fmla="*/ 1256194 w 1485127"/>
                <a:gd name="connsiteY1931" fmla="*/ 1395633 h 1679043"/>
                <a:gd name="connsiteX1932" fmla="*/ 1256194 w 1485127"/>
                <a:gd name="connsiteY1932" fmla="*/ 1395633 h 1679043"/>
                <a:gd name="connsiteX1933" fmla="*/ 1256108 w 1485127"/>
                <a:gd name="connsiteY1933" fmla="*/ 1395804 h 1679043"/>
                <a:gd name="connsiteX1934" fmla="*/ 1255938 w 1485127"/>
                <a:gd name="connsiteY1934" fmla="*/ 1395975 h 1679043"/>
                <a:gd name="connsiteX1935" fmla="*/ 1255938 w 1485127"/>
                <a:gd name="connsiteY1935" fmla="*/ 1395975 h 1679043"/>
                <a:gd name="connsiteX1936" fmla="*/ 1249283 w 1485127"/>
                <a:gd name="connsiteY1936" fmla="*/ 1404253 h 1679043"/>
                <a:gd name="connsiteX1937" fmla="*/ 1249112 w 1485127"/>
                <a:gd name="connsiteY1937" fmla="*/ 1393841 h 1679043"/>
                <a:gd name="connsiteX1938" fmla="*/ 1249112 w 1485127"/>
                <a:gd name="connsiteY1938" fmla="*/ 1393841 h 1679043"/>
                <a:gd name="connsiteX1939" fmla="*/ 1249112 w 1485127"/>
                <a:gd name="connsiteY1939" fmla="*/ 1393670 h 1679043"/>
                <a:gd name="connsiteX1940" fmla="*/ 1249112 w 1485127"/>
                <a:gd name="connsiteY1940" fmla="*/ 1393500 h 1679043"/>
                <a:gd name="connsiteX1941" fmla="*/ 1249112 w 1485127"/>
                <a:gd name="connsiteY1941" fmla="*/ 1393500 h 1679043"/>
                <a:gd name="connsiteX1942" fmla="*/ 1248430 w 1485127"/>
                <a:gd name="connsiteY1942" fmla="*/ 1373187 h 1679043"/>
                <a:gd name="connsiteX1943" fmla="*/ 1256023 w 1485127"/>
                <a:gd name="connsiteY1943" fmla="*/ 1363201 h 1679043"/>
                <a:gd name="connsiteX1944" fmla="*/ 1258156 w 1485127"/>
                <a:gd name="connsiteY1944" fmla="*/ 1393500 h 1679043"/>
                <a:gd name="connsiteX1945" fmla="*/ 1256194 w 1485127"/>
                <a:gd name="connsiteY1945" fmla="*/ 1395804 h 1679043"/>
                <a:gd name="connsiteX1946" fmla="*/ 1248430 w 1485127"/>
                <a:gd name="connsiteY1946" fmla="*/ 1348606 h 1679043"/>
                <a:gd name="connsiteX1947" fmla="*/ 1247833 w 1485127"/>
                <a:gd name="connsiteY1947" fmla="*/ 1349204 h 1679043"/>
                <a:gd name="connsiteX1948" fmla="*/ 1247833 w 1485127"/>
                <a:gd name="connsiteY1948" fmla="*/ 1340754 h 1679043"/>
                <a:gd name="connsiteX1949" fmla="*/ 1254829 w 1485127"/>
                <a:gd name="connsiteY1949" fmla="*/ 1334353 h 1679043"/>
                <a:gd name="connsiteX1950" fmla="*/ 1254999 w 1485127"/>
                <a:gd name="connsiteY1950" fmla="*/ 1341352 h 1679043"/>
                <a:gd name="connsiteX1951" fmla="*/ 1248430 w 1485127"/>
                <a:gd name="connsiteY1951" fmla="*/ 1348606 h 1679043"/>
                <a:gd name="connsiteX1952" fmla="*/ 1247833 w 1485127"/>
                <a:gd name="connsiteY1952" fmla="*/ 1334353 h 1679043"/>
                <a:gd name="connsiteX1953" fmla="*/ 1247833 w 1485127"/>
                <a:gd name="connsiteY1953" fmla="*/ 1322916 h 1679043"/>
                <a:gd name="connsiteX1954" fmla="*/ 1254829 w 1485127"/>
                <a:gd name="connsiteY1954" fmla="*/ 1316003 h 1679043"/>
                <a:gd name="connsiteX1955" fmla="*/ 1254573 w 1485127"/>
                <a:gd name="connsiteY1955" fmla="*/ 1324367 h 1679043"/>
                <a:gd name="connsiteX1956" fmla="*/ 1254573 w 1485127"/>
                <a:gd name="connsiteY1956" fmla="*/ 1324367 h 1679043"/>
                <a:gd name="connsiteX1957" fmla="*/ 1254573 w 1485127"/>
                <a:gd name="connsiteY1957" fmla="*/ 1324452 h 1679043"/>
                <a:gd name="connsiteX1958" fmla="*/ 1254573 w 1485127"/>
                <a:gd name="connsiteY1958" fmla="*/ 1324452 h 1679043"/>
                <a:gd name="connsiteX1959" fmla="*/ 1254573 w 1485127"/>
                <a:gd name="connsiteY1959" fmla="*/ 1327525 h 1679043"/>
                <a:gd name="connsiteX1960" fmla="*/ 1247662 w 1485127"/>
                <a:gd name="connsiteY1960" fmla="*/ 1334353 h 1679043"/>
                <a:gd name="connsiteX1961" fmla="*/ 1259862 w 1485127"/>
                <a:gd name="connsiteY1961" fmla="*/ 1303627 h 1679043"/>
                <a:gd name="connsiteX1962" fmla="*/ 1259862 w 1485127"/>
                <a:gd name="connsiteY1962" fmla="*/ 1297739 h 1679043"/>
                <a:gd name="connsiteX1963" fmla="*/ 1262166 w 1485127"/>
                <a:gd name="connsiteY1963" fmla="*/ 1301409 h 1679043"/>
                <a:gd name="connsiteX1964" fmla="*/ 1259862 w 1485127"/>
                <a:gd name="connsiteY1964" fmla="*/ 1303713 h 1679043"/>
                <a:gd name="connsiteX1965" fmla="*/ 1263702 w 1485127"/>
                <a:gd name="connsiteY1965" fmla="*/ 1285107 h 1679043"/>
                <a:gd name="connsiteX1966" fmla="*/ 1269333 w 1485127"/>
                <a:gd name="connsiteY1966" fmla="*/ 1280498 h 1679043"/>
                <a:gd name="connsiteX1967" fmla="*/ 1269674 w 1485127"/>
                <a:gd name="connsiteY1967" fmla="*/ 1294068 h 1679043"/>
                <a:gd name="connsiteX1968" fmla="*/ 1263702 w 1485127"/>
                <a:gd name="connsiteY1968" fmla="*/ 1285107 h 1679043"/>
                <a:gd name="connsiteX1969" fmla="*/ 1261483 w 1485127"/>
                <a:gd name="connsiteY1969" fmla="*/ 1281778 h 1679043"/>
                <a:gd name="connsiteX1970" fmla="*/ 1260118 w 1485127"/>
                <a:gd name="connsiteY1970" fmla="*/ 1279730 h 1679043"/>
                <a:gd name="connsiteX1971" fmla="*/ 1260204 w 1485127"/>
                <a:gd name="connsiteY1971" fmla="*/ 1274524 h 1679043"/>
                <a:gd name="connsiteX1972" fmla="*/ 1266858 w 1485127"/>
                <a:gd name="connsiteY1972" fmla="*/ 1276828 h 1679043"/>
                <a:gd name="connsiteX1973" fmla="*/ 1261398 w 1485127"/>
                <a:gd name="connsiteY1973" fmla="*/ 1281778 h 1679043"/>
                <a:gd name="connsiteX1974" fmla="*/ 1272660 w 1485127"/>
                <a:gd name="connsiteY1974" fmla="*/ 1250541 h 1679043"/>
                <a:gd name="connsiteX1975" fmla="*/ 1272404 w 1485127"/>
                <a:gd name="connsiteY1975" fmla="*/ 1244054 h 1679043"/>
                <a:gd name="connsiteX1976" fmla="*/ 1272660 w 1485127"/>
                <a:gd name="connsiteY1976" fmla="*/ 1243713 h 1679043"/>
                <a:gd name="connsiteX1977" fmla="*/ 1272831 w 1485127"/>
                <a:gd name="connsiteY1977" fmla="*/ 1250285 h 1679043"/>
                <a:gd name="connsiteX1978" fmla="*/ 1272660 w 1485127"/>
                <a:gd name="connsiteY1978" fmla="*/ 1250456 h 1679043"/>
                <a:gd name="connsiteX1979" fmla="*/ 1269077 w 1485127"/>
                <a:gd name="connsiteY1979" fmla="*/ 1260527 h 1679043"/>
                <a:gd name="connsiteX1980" fmla="*/ 1269077 w 1485127"/>
                <a:gd name="connsiteY1980" fmla="*/ 1265733 h 1679043"/>
                <a:gd name="connsiteX1981" fmla="*/ 1264982 w 1485127"/>
                <a:gd name="connsiteY1981" fmla="*/ 1264196 h 1679043"/>
                <a:gd name="connsiteX1982" fmla="*/ 1268991 w 1485127"/>
                <a:gd name="connsiteY1982" fmla="*/ 1260527 h 1679043"/>
                <a:gd name="connsiteX1983" fmla="*/ 1271807 w 1485127"/>
                <a:gd name="connsiteY1983" fmla="*/ 1227582 h 1679043"/>
                <a:gd name="connsiteX1984" fmla="*/ 1271551 w 1485127"/>
                <a:gd name="connsiteY1984" fmla="*/ 1217255 h 1679043"/>
                <a:gd name="connsiteX1985" fmla="*/ 1272745 w 1485127"/>
                <a:gd name="connsiteY1985" fmla="*/ 1215889 h 1679043"/>
                <a:gd name="connsiteX1986" fmla="*/ 1272574 w 1485127"/>
                <a:gd name="connsiteY1986" fmla="*/ 1226729 h 1679043"/>
                <a:gd name="connsiteX1987" fmla="*/ 1271807 w 1485127"/>
                <a:gd name="connsiteY1987" fmla="*/ 1227582 h 1679043"/>
                <a:gd name="connsiteX1988" fmla="*/ 1279571 w 1485127"/>
                <a:gd name="connsiteY1988" fmla="*/ 1184652 h 1679043"/>
                <a:gd name="connsiteX1989" fmla="*/ 1279571 w 1485127"/>
                <a:gd name="connsiteY1989" fmla="*/ 1184140 h 1679043"/>
                <a:gd name="connsiteX1990" fmla="*/ 1279827 w 1485127"/>
                <a:gd name="connsiteY1990" fmla="*/ 1184225 h 1679043"/>
                <a:gd name="connsiteX1991" fmla="*/ 1279485 w 1485127"/>
                <a:gd name="connsiteY1991" fmla="*/ 1184652 h 1679043"/>
                <a:gd name="connsiteX1992" fmla="*/ 1274623 w 1485127"/>
                <a:gd name="connsiteY1992" fmla="*/ 1191224 h 1679043"/>
                <a:gd name="connsiteX1993" fmla="*/ 1271295 w 1485127"/>
                <a:gd name="connsiteY1993" fmla="*/ 1195662 h 1679043"/>
                <a:gd name="connsiteX1994" fmla="*/ 1271295 w 1485127"/>
                <a:gd name="connsiteY1994" fmla="*/ 1195064 h 1679043"/>
                <a:gd name="connsiteX1995" fmla="*/ 1271295 w 1485127"/>
                <a:gd name="connsiteY1995" fmla="*/ 1180897 h 1679043"/>
                <a:gd name="connsiteX1996" fmla="*/ 1275561 w 1485127"/>
                <a:gd name="connsiteY1996" fmla="*/ 1182518 h 1679043"/>
                <a:gd name="connsiteX1997" fmla="*/ 1274623 w 1485127"/>
                <a:gd name="connsiteY1997" fmla="*/ 1191224 h 1679043"/>
                <a:gd name="connsiteX1998" fmla="*/ 1276158 w 1485127"/>
                <a:gd name="connsiteY1998" fmla="*/ 1163571 h 1679043"/>
                <a:gd name="connsiteX1999" fmla="*/ 1279571 w 1485127"/>
                <a:gd name="connsiteY1999" fmla="*/ 1152646 h 1679043"/>
                <a:gd name="connsiteX2000" fmla="*/ 1277865 w 1485127"/>
                <a:gd name="connsiteY2000" fmla="*/ 1164168 h 1679043"/>
                <a:gd name="connsiteX2001" fmla="*/ 1276158 w 1485127"/>
                <a:gd name="connsiteY2001" fmla="*/ 1163656 h 1679043"/>
                <a:gd name="connsiteX2002" fmla="*/ 1284007 w 1485127"/>
                <a:gd name="connsiteY2002" fmla="*/ 1138222 h 1679043"/>
                <a:gd name="connsiteX2003" fmla="*/ 1285714 w 1485127"/>
                <a:gd name="connsiteY2003" fmla="*/ 1132760 h 1679043"/>
                <a:gd name="connsiteX2004" fmla="*/ 1286226 w 1485127"/>
                <a:gd name="connsiteY2004" fmla="*/ 1135577 h 1679043"/>
                <a:gd name="connsiteX2005" fmla="*/ 1283922 w 1485127"/>
                <a:gd name="connsiteY2005" fmla="*/ 1139246 h 1679043"/>
                <a:gd name="connsiteX2006" fmla="*/ 1284093 w 1485127"/>
                <a:gd name="connsiteY2006" fmla="*/ 1138222 h 1679043"/>
                <a:gd name="connsiteX2007" fmla="*/ 1270698 w 1485127"/>
                <a:gd name="connsiteY2007" fmla="*/ 1180641 h 1679043"/>
                <a:gd name="connsiteX2008" fmla="*/ 1270953 w 1485127"/>
                <a:gd name="connsiteY2008" fmla="*/ 1180726 h 1679043"/>
                <a:gd name="connsiteX2009" fmla="*/ 1270357 w 1485127"/>
                <a:gd name="connsiteY2009" fmla="*/ 1195064 h 1679043"/>
                <a:gd name="connsiteX2010" fmla="*/ 1270357 w 1485127"/>
                <a:gd name="connsiteY2010" fmla="*/ 1196857 h 1679043"/>
                <a:gd name="connsiteX2011" fmla="*/ 1264043 w 1485127"/>
                <a:gd name="connsiteY2011" fmla="*/ 1205136 h 1679043"/>
                <a:gd name="connsiteX2012" fmla="*/ 1261910 w 1485127"/>
                <a:gd name="connsiteY2012" fmla="*/ 1207952 h 1679043"/>
                <a:gd name="connsiteX2013" fmla="*/ 1270783 w 1485127"/>
                <a:gd name="connsiteY2013" fmla="*/ 1180555 h 1679043"/>
                <a:gd name="connsiteX2014" fmla="*/ 1253975 w 1485127"/>
                <a:gd name="connsiteY2014" fmla="*/ 1236202 h 1679043"/>
                <a:gd name="connsiteX2015" fmla="*/ 1261825 w 1485127"/>
                <a:gd name="connsiteY2015" fmla="*/ 1227753 h 1679043"/>
                <a:gd name="connsiteX2016" fmla="*/ 1261057 w 1485127"/>
                <a:gd name="connsiteY2016" fmla="*/ 1233898 h 1679043"/>
                <a:gd name="connsiteX2017" fmla="*/ 1260374 w 1485127"/>
                <a:gd name="connsiteY2017" fmla="*/ 1240128 h 1679043"/>
                <a:gd name="connsiteX2018" fmla="*/ 1251331 w 1485127"/>
                <a:gd name="connsiteY2018" fmla="*/ 1250541 h 1679043"/>
                <a:gd name="connsiteX2019" fmla="*/ 1246383 w 1485127"/>
                <a:gd name="connsiteY2019" fmla="*/ 1256345 h 1679043"/>
                <a:gd name="connsiteX2020" fmla="*/ 1246212 w 1485127"/>
                <a:gd name="connsiteY2020" fmla="*/ 1256259 h 1679043"/>
                <a:gd name="connsiteX2021" fmla="*/ 1252013 w 1485127"/>
                <a:gd name="connsiteY2021" fmla="*/ 1238336 h 1679043"/>
                <a:gd name="connsiteX2022" fmla="*/ 1253975 w 1485127"/>
                <a:gd name="connsiteY2022" fmla="*/ 1236288 h 1679043"/>
                <a:gd name="connsiteX2023" fmla="*/ 1252611 w 1485127"/>
                <a:gd name="connsiteY2023" fmla="*/ 1251480 h 1679043"/>
                <a:gd name="connsiteX2024" fmla="*/ 1260033 w 1485127"/>
                <a:gd name="connsiteY2024" fmla="*/ 1244225 h 1679043"/>
                <a:gd name="connsiteX2025" fmla="*/ 1259692 w 1485127"/>
                <a:gd name="connsiteY2025" fmla="*/ 1247554 h 1679043"/>
                <a:gd name="connsiteX2026" fmla="*/ 1258753 w 1485127"/>
                <a:gd name="connsiteY2026" fmla="*/ 1257027 h 1679043"/>
                <a:gd name="connsiteX2027" fmla="*/ 1256108 w 1485127"/>
                <a:gd name="connsiteY2027" fmla="*/ 1260868 h 1679043"/>
                <a:gd name="connsiteX2028" fmla="*/ 1254743 w 1485127"/>
                <a:gd name="connsiteY2028" fmla="*/ 1260356 h 1679043"/>
                <a:gd name="connsiteX2029" fmla="*/ 1247406 w 1485127"/>
                <a:gd name="connsiteY2029" fmla="*/ 1256857 h 1679043"/>
                <a:gd name="connsiteX2030" fmla="*/ 1252611 w 1485127"/>
                <a:gd name="connsiteY2030" fmla="*/ 1251565 h 1679043"/>
                <a:gd name="connsiteX2031" fmla="*/ 1246979 w 1485127"/>
                <a:gd name="connsiteY2031" fmla="*/ 1276231 h 1679043"/>
                <a:gd name="connsiteX2032" fmla="*/ 1242884 w 1485127"/>
                <a:gd name="connsiteY2032" fmla="*/ 1280413 h 1679043"/>
                <a:gd name="connsiteX2033" fmla="*/ 1246724 w 1485127"/>
                <a:gd name="connsiteY2033" fmla="*/ 1275719 h 1679043"/>
                <a:gd name="connsiteX2034" fmla="*/ 1247065 w 1485127"/>
                <a:gd name="connsiteY2034" fmla="*/ 1276231 h 1679043"/>
                <a:gd name="connsiteX2035" fmla="*/ 1248600 w 1485127"/>
                <a:gd name="connsiteY2035" fmla="*/ 1279132 h 1679043"/>
                <a:gd name="connsiteX2036" fmla="*/ 1254146 w 1485127"/>
                <a:gd name="connsiteY2036" fmla="*/ 1288606 h 1679043"/>
                <a:gd name="connsiteX2037" fmla="*/ 1248600 w 1485127"/>
                <a:gd name="connsiteY2037" fmla="*/ 1293898 h 1679043"/>
                <a:gd name="connsiteX2038" fmla="*/ 1249112 w 1485127"/>
                <a:gd name="connsiteY2038" fmla="*/ 1283144 h 1679043"/>
                <a:gd name="connsiteX2039" fmla="*/ 1248857 w 1485127"/>
                <a:gd name="connsiteY2039" fmla="*/ 1283144 h 1679043"/>
                <a:gd name="connsiteX2040" fmla="*/ 1247833 w 1485127"/>
                <a:gd name="connsiteY2040" fmla="*/ 1294666 h 1679043"/>
                <a:gd name="connsiteX2041" fmla="*/ 1229916 w 1485127"/>
                <a:gd name="connsiteY2041" fmla="*/ 1313101 h 1679043"/>
                <a:gd name="connsiteX2042" fmla="*/ 1227442 w 1485127"/>
                <a:gd name="connsiteY2042" fmla="*/ 1315918 h 1679043"/>
                <a:gd name="connsiteX2043" fmla="*/ 1235803 w 1485127"/>
                <a:gd name="connsiteY2043" fmla="*/ 1290740 h 1679043"/>
                <a:gd name="connsiteX2044" fmla="*/ 1248600 w 1485127"/>
                <a:gd name="connsiteY2044" fmla="*/ 1279132 h 1679043"/>
                <a:gd name="connsiteX2045" fmla="*/ 1226418 w 1485127"/>
                <a:gd name="connsiteY2045" fmla="*/ 1318905 h 1679043"/>
                <a:gd name="connsiteX2046" fmla="*/ 1231110 w 1485127"/>
                <a:gd name="connsiteY2046" fmla="*/ 1314125 h 1679043"/>
                <a:gd name="connsiteX2047" fmla="*/ 1247406 w 1485127"/>
                <a:gd name="connsiteY2047" fmla="*/ 1299019 h 1679043"/>
                <a:gd name="connsiteX2048" fmla="*/ 1246383 w 1485127"/>
                <a:gd name="connsiteY2048" fmla="*/ 1312162 h 1679043"/>
                <a:gd name="connsiteX2049" fmla="*/ 1245956 w 1485127"/>
                <a:gd name="connsiteY2049" fmla="*/ 1318137 h 1679043"/>
                <a:gd name="connsiteX2050" fmla="*/ 1239386 w 1485127"/>
                <a:gd name="connsiteY2050" fmla="*/ 1325135 h 1679043"/>
                <a:gd name="connsiteX2051" fmla="*/ 1235376 w 1485127"/>
                <a:gd name="connsiteY2051" fmla="*/ 1312504 h 1679043"/>
                <a:gd name="connsiteX2052" fmla="*/ 1233414 w 1485127"/>
                <a:gd name="connsiteY2052" fmla="*/ 1327440 h 1679043"/>
                <a:gd name="connsiteX2053" fmla="*/ 1232817 w 1485127"/>
                <a:gd name="connsiteY2053" fmla="*/ 1332134 h 1679043"/>
                <a:gd name="connsiteX2054" fmla="*/ 1224882 w 1485127"/>
                <a:gd name="connsiteY2054" fmla="*/ 1340754 h 1679043"/>
                <a:gd name="connsiteX2055" fmla="*/ 1224882 w 1485127"/>
                <a:gd name="connsiteY2055" fmla="*/ 1325477 h 1679043"/>
                <a:gd name="connsiteX2056" fmla="*/ 1224626 w 1485127"/>
                <a:gd name="connsiteY2056" fmla="*/ 1325477 h 1679043"/>
                <a:gd name="connsiteX2057" fmla="*/ 1224029 w 1485127"/>
                <a:gd name="connsiteY2057" fmla="*/ 1341778 h 1679043"/>
                <a:gd name="connsiteX2058" fmla="*/ 1215583 w 1485127"/>
                <a:gd name="connsiteY2058" fmla="*/ 1351167 h 1679043"/>
                <a:gd name="connsiteX2059" fmla="*/ 1226333 w 1485127"/>
                <a:gd name="connsiteY2059" fmla="*/ 1318905 h 1679043"/>
                <a:gd name="connsiteX2060" fmla="*/ 1170791 w 1485127"/>
                <a:gd name="connsiteY2060" fmla="*/ 1477056 h 1679043"/>
                <a:gd name="connsiteX2061" fmla="*/ 1171303 w 1485127"/>
                <a:gd name="connsiteY2061" fmla="*/ 1477738 h 1679043"/>
                <a:gd name="connsiteX2062" fmla="*/ 1170962 w 1485127"/>
                <a:gd name="connsiteY2062" fmla="*/ 1488834 h 1679043"/>
                <a:gd name="connsiteX2063" fmla="*/ 1158676 w 1485127"/>
                <a:gd name="connsiteY2063" fmla="*/ 1505647 h 1679043"/>
                <a:gd name="connsiteX2064" fmla="*/ 1158335 w 1485127"/>
                <a:gd name="connsiteY2064" fmla="*/ 1502746 h 1679043"/>
                <a:gd name="connsiteX2065" fmla="*/ 1162430 w 1485127"/>
                <a:gd name="connsiteY2065" fmla="*/ 1494125 h 1679043"/>
                <a:gd name="connsiteX2066" fmla="*/ 1170791 w 1485127"/>
                <a:gd name="connsiteY2066" fmla="*/ 1477056 h 1679043"/>
                <a:gd name="connsiteX2067" fmla="*/ 1157823 w 1485127"/>
                <a:gd name="connsiteY2067" fmla="*/ 1512731 h 1679043"/>
                <a:gd name="connsiteX2068" fmla="*/ 1157993 w 1485127"/>
                <a:gd name="connsiteY2068" fmla="*/ 1529118 h 1679043"/>
                <a:gd name="connsiteX2069" fmla="*/ 1147670 w 1485127"/>
                <a:gd name="connsiteY2069" fmla="*/ 1541579 h 1679043"/>
                <a:gd name="connsiteX2070" fmla="*/ 1147841 w 1485127"/>
                <a:gd name="connsiteY2070" fmla="*/ 1527838 h 1679043"/>
                <a:gd name="connsiteX2071" fmla="*/ 1157823 w 1485127"/>
                <a:gd name="connsiteY2071" fmla="*/ 1512731 h 1679043"/>
                <a:gd name="connsiteX2072" fmla="*/ 1173009 w 1485127"/>
                <a:gd name="connsiteY2072" fmla="*/ 1515974 h 1679043"/>
                <a:gd name="connsiteX2073" fmla="*/ 1178982 w 1485127"/>
                <a:gd name="connsiteY2073" fmla="*/ 1508123 h 1679043"/>
                <a:gd name="connsiteX2074" fmla="*/ 1182736 w 1485127"/>
                <a:gd name="connsiteY2074" fmla="*/ 1503087 h 1679043"/>
                <a:gd name="connsiteX2075" fmla="*/ 1182565 w 1485127"/>
                <a:gd name="connsiteY2075" fmla="*/ 1519218 h 1679043"/>
                <a:gd name="connsiteX2076" fmla="*/ 1182565 w 1485127"/>
                <a:gd name="connsiteY2076" fmla="*/ 1519218 h 1679043"/>
                <a:gd name="connsiteX2077" fmla="*/ 1182565 w 1485127"/>
                <a:gd name="connsiteY2077" fmla="*/ 1519303 h 1679043"/>
                <a:gd name="connsiteX2078" fmla="*/ 1182565 w 1485127"/>
                <a:gd name="connsiteY2078" fmla="*/ 1519303 h 1679043"/>
                <a:gd name="connsiteX2079" fmla="*/ 1182821 w 1485127"/>
                <a:gd name="connsiteY2079" fmla="*/ 1526216 h 1679043"/>
                <a:gd name="connsiteX2080" fmla="*/ 1173521 w 1485127"/>
                <a:gd name="connsiteY2080" fmla="*/ 1537738 h 1679043"/>
                <a:gd name="connsiteX2081" fmla="*/ 1173009 w 1485127"/>
                <a:gd name="connsiteY2081" fmla="*/ 1515889 h 1679043"/>
                <a:gd name="connsiteX2082" fmla="*/ 1192803 w 1485127"/>
                <a:gd name="connsiteY2082" fmla="*/ 1544054 h 1679043"/>
                <a:gd name="connsiteX2083" fmla="*/ 1192803 w 1485127"/>
                <a:gd name="connsiteY2083" fmla="*/ 1544054 h 1679043"/>
                <a:gd name="connsiteX2084" fmla="*/ 1192974 w 1485127"/>
                <a:gd name="connsiteY2084" fmla="*/ 1543884 h 1679043"/>
                <a:gd name="connsiteX2085" fmla="*/ 1193144 w 1485127"/>
                <a:gd name="connsiteY2085" fmla="*/ 1543713 h 1679043"/>
                <a:gd name="connsiteX2086" fmla="*/ 1193144 w 1485127"/>
                <a:gd name="connsiteY2086" fmla="*/ 1543713 h 1679043"/>
                <a:gd name="connsiteX2087" fmla="*/ 1197922 w 1485127"/>
                <a:gd name="connsiteY2087" fmla="*/ 1537056 h 1679043"/>
                <a:gd name="connsiteX2088" fmla="*/ 1199970 w 1485127"/>
                <a:gd name="connsiteY2088" fmla="*/ 1559844 h 1679043"/>
                <a:gd name="connsiteX2089" fmla="*/ 1187684 w 1485127"/>
                <a:gd name="connsiteY2089" fmla="*/ 1576486 h 1679043"/>
                <a:gd name="connsiteX2090" fmla="*/ 1187769 w 1485127"/>
                <a:gd name="connsiteY2090" fmla="*/ 1550797 h 1679043"/>
                <a:gd name="connsiteX2091" fmla="*/ 1192803 w 1485127"/>
                <a:gd name="connsiteY2091" fmla="*/ 1544054 h 1679043"/>
                <a:gd name="connsiteX2092" fmla="*/ 1200482 w 1485127"/>
                <a:gd name="connsiteY2092" fmla="*/ 1566415 h 1679043"/>
                <a:gd name="connsiteX2093" fmla="*/ 1200737 w 1485127"/>
                <a:gd name="connsiteY2093" fmla="*/ 1569403 h 1679043"/>
                <a:gd name="connsiteX2094" fmla="*/ 1191438 w 1485127"/>
                <a:gd name="connsiteY2094" fmla="*/ 1577596 h 1679043"/>
                <a:gd name="connsiteX2095" fmla="*/ 1200396 w 1485127"/>
                <a:gd name="connsiteY2095" fmla="*/ 1566330 h 1679043"/>
                <a:gd name="connsiteX2096" fmla="*/ 1202956 w 1485127"/>
                <a:gd name="connsiteY2096" fmla="*/ 1563343 h 1679043"/>
                <a:gd name="connsiteX2097" fmla="*/ 1216777 w 1485127"/>
                <a:gd name="connsiteY2097" fmla="*/ 1545932 h 1679043"/>
                <a:gd name="connsiteX2098" fmla="*/ 1218484 w 1485127"/>
                <a:gd name="connsiteY2098" fmla="*/ 1548407 h 1679043"/>
                <a:gd name="connsiteX2099" fmla="*/ 1218739 w 1485127"/>
                <a:gd name="connsiteY2099" fmla="*/ 1550029 h 1679043"/>
                <a:gd name="connsiteX2100" fmla="*/ 1219251 w 1485127"/>
                <a:gd name="connsiteY2100" fmla="*/ 1553101 h 1679043"/>
                <a:gd name="connsiteX2101" fmla="*/ 1203212 w 1485127"/>
                <a:gd name="connsiteY2101" fmla="*/ 1567354 h 1679043"/>
                <a:gd name="connsiteX2102" fmla="*/ 1203041 w 1485127"/>
                <a:gd name="connsiteY2102" fmla="*/ 1563343 h 1679043"/>
                <a:gd name="connsiteX2103" fmla="*/ 1220446 w 1485127"/>
                <a:gd name="connsiteY2103" fmla="*/ 1551309 h 1679043"/>
                <a:gd name="connsiteX2104" fmla="*/ 1220787 w 1485127"/>
                <a:gd name="connsiteY2104" fmla="*/ 1551821 h 1679043"/>
                <a:gd name="connsiteX2105" fmla="*/ 1220531 w 1485127"/>
                <a:gd name="connsiteY2105" fmla="*/ 1552077 h 1679043"/>
                <a:gd name="connsiteX2106" fmla="*/ 1220531 w 1485127"/>
                <a:gd name="connsiteY2106" fmla="*/ 1551394 h 1679043"/>
                <a:gd name="connsiteX2107" fmla="*/ 1221214 w 1485127"/>
                <a:gd name="connsiteY2107" fmla="*/ 1540043 h 1679043"/>
                <a:gd name="connsiteX2108" fmla="*/ 1232049 w 1485127"/>
                <a:gd name="connsiteY2108" fmla="*/ 1525533 h 1679043"/>
                <a:gd name="connsiteX2109" fmla="*/ 1233755 w 1485127"/>
                <a:gd name="connsiteY2109" fmla="*/ 1538165 h 1679043"/>
                <a:gd name="connsiteX2110" fmla="*/ 1225992 w 1485127"/>
                <a:gd name="connsiteY2110" fmla="*/ 1546871 h 1679043"/>
                <a:gd name="connsiteX2111" fmla="*/ 1221214 w 1485127"/>
                <a:gd name="connsiteY2111" fmla="*/ 1540043 h 1679043"/>
                <a:gd name="connsiteX2112" fmla="*/ 1234182 w 1485127"/>
                <a:gd name="connsiteY2112" fmla="*/ 1522632 h 1679043"/>
                <a:gd name="connsiteX2113" fmla="*/ 1250051 w 1485127"/>
                <a:gd name="connsiteY2113" fmla="*/ 1501038 h 1679043"/>
                <a:gd name="connsiteX2114" fmla="*/ 1247321 w 1485127"/>
                <a:gd name="connsiteY2114" fmla="*/ 1522717 h 1679043"/>
                <a:gd name="connsiteX2115" fmla="*/ 1235376 w 1485127"/>
                <a:gd name="connsiteY2115" fmla="*/ 1536287 h 1679043"/>
                <a:gd name="connsiteX2116" fmla="*/ 1234182 w 1485127"/>
                <a:gd name="connsiteY2116" fmla="*/ 1522632 h 1679043"/>
                <a:gd name="connsiteX2117" fmla="*/ 1233670 w 1485127"/>
                <a:gd name="connsiteY2117" fmla="*/ 1516230 h 1679043"/>
                <a:gd name="connsiteX2118" fmla="*/ 1232646 w 1485127"/>
                <a:gd name="connsiteY2118" fmla="*/ 1502489 h 1679043"/>
                <a:gd name="connsiteX2119" fmla="*/ 1235291 w 1485127"/>
                <a:gd name="connsiteY2119" fmla="*/ 1498820 h 1679043"/>
                <a:gd name="connsiteX2120" fmla="*/ 1237083 w 1485127"/>
                <a:gd name="connsiteY2120" fmla="*/ 1511024 h 1679043"/>
                <a:gd name="connsiteX2121" fmla="*/ 1237339 w 1485127"/>
                <a:gd name="connsiteY2121" fmla="*/ 1511024 h 1679043"/>
                <a:gd name="connsiteX2122" fmla="*/ 1236059 w 1485127"/>
                <a:gd name="connsiteY2122" fmla="*/ 1497795 h 1679043"/>
                <a:gd name="connsiteX2123" fmla="*/ 1251075 w 1485127"/>
                <a:gd name="connsiteY2123" fmla="*/ 1476885 h 1679043"/>
                <a:gd name="connsiteX2124" fmla="*/ 1252354 w 1485127"/>
                <a:gd name="connsiteY2124" fmla="*/ 1486529 h 1679043"/>
                <a:gd name="connsiteX2125" fmla="*/ 1252013 w 1485127"/>
                <a:gd name="connsiteY2125" fmla="*/ 1488834 h 1679043"/>
                <a:gd name="connsiteX2126" fmla="*/ 1251075 w 1485127"/>
                <a:gd name="connsiteY2126" fmla="*/ 1494552 h 1679043"/>
                <a:gd name="connsiteX2127" fmla="*/ 1233755 w 1485127"/>
                <a:gd name="connsiteY2127" fmla="*/ 1516230 h 1679043"/>
                <a:gd name="connsiteX2128" fmla="*/ 1251928 w 1485127"/>
                <a:gd name="connsiteY2128" fmla="*/ 1469033 h 1679043"/>
                <a:gd name="connsiteX2129" fmla="*/ 1251672 w 1485127"/>
                <a:gd name="connsiteY2129" fmla="*/ 1464851 h 1679043"/>
                <a:gd name="connsiteX2130" fmla="*/ 1260630 w 1485127"/>
                <a:gd name="connsiteY2130" fmla="*/ 1453414 h 1679043"/>
                <a:gd name="connsiteX2131" fmla="*/ 1265067 w 1485127"/>
                <a:gd name="connsiteY2131" fmla="*/ 1447781 h 1679043"/>
                <a:gd name="connsiteX2132" fmla="*/ 1265152 w 1485127"/>
                <a:gd name="connsiteY2132" fmla="*/ 1447952 h 1679043"/>
                <a:gd name="connsiteX2133" fmla="*/ 1251928 w 1485127"/>
                <a:gd name="connsiteY2133" fmla="*/ 1469033 h 1679043"/>
                <a:gd name="connsiteX2134" fmla="*/ 1259862 w 1485127"/>
                <a:gd name="connsiteY2134" fmla="*/ 1452902 h 1679043"/>
                <a:gd name="connsiteX2135" fmla="*/ 1251501 w 1485127"/>
                <a:gd name="connsiteY2135" fmla="*/ 1462717 h 1679043"/>
                <a:gd name="connsiteX2136" fmla="*/ 1250478 w 1485127"/>
                <a:gd name="connsiteY2136" fmla="*/ 1445221 h 1679043"/>
                <a:gd name="connsiteX2137" fmla="*/ 1256108 w 1485127"/>
                <a:gd name="connsiteY2137" fmla="*/ 1437710 h 1679043"/>
                <a:gd name="connsiteX2138" fmla="*/ 1256108 w 1485127"/>
                <a:gd name="connsiteY2138" fmla="*/ 1437710 h 1679043"/>
                <a:gd name="connsiteX2139" fmla="*/ 1256108 w 1485127"/>
                <a:gd name="connsiteY2139" fmla="*/ 1437710 h 1679043"/>
                <a:gd name="connsiteX2140" fmla="*/ 1256108 w 1485127"/>
                <a:gd name="connsiteY2140" fmla="*/ 1437710 h 1679043"/>
                <a:gd name="connsiteX2141" fmla="*/ 1256108 w 1485127"/>
                <a:gd name="connsiteY2141" fmla="*/ 1437710 h 1679043"/>
                <a:gd name="connsiteX2142" fmla="*/ 1257559 w 1485127"/>
                <a:gd name="connsiteY2142" fmla="*/ 1435662 h 1679043"/>
                <a:gd name="connsiteX2143" fmla="*/ 1264640 w 1485127"/>
                <a:gd name="connsiteY2143" fmla="*/ 1447354 h 1679043"/>
                <a:gd name="connsiteX2144" fmla="*/ 1259777 w 1485127"/>
                <a:gd name="connsiteY2144" fmla="*/ 1453073 h 1679043"/>
                <a:gd name="connsiteX2145" fmla="*/ 1252013 w 1485127"/>
                <a:gd name="connsiteY2145" fmla="*/ 1434381 h 1679043"/>
                <a:gd name="connsiteX2146" fmla="*/ 1252013 w 1485127"/>
                <a:gd name="connsiteY2146" fmla="*/ 1434381 h 1679043"/>
                <a:gd name="connsiteX2147" fmla="*/ 1251928 w 1485127"/>
                <a:gd name="connsiteY2147" fmla="*/ 1434552 h 1679043"/>
                <a:gd name="connsiteX2148" fmla="*/ 1251928 w 1485127"/>
                <a:gd name="connsiteY2148" fmla="*/ 1434723 h 1679043"/>
                <a:gd name="connsiteX2149" fmla="*/ 1251842 w 1485127"/>
                <a:gd name="connsiteY2149" fmla="*/ 1434723 h 1679043"/>
                <a:gd name="connsiteX2150" fmla="*/ 1250221 w 1485127"/>
                <a:gd name="connsiteY2150" fmla="*/ 1437027 h 1679043"/>
                <a:gd name="connsiteX2151" fmla="*/ 1250136 w 1485127"/>
                <a:gd name="connsiteY2151" fmla="*/ 1434467 h 1679043"/>
                <a:gd name="connsiteX2152" fmla="*/ 1249966 w 1485127"/>
                <a:gd name="connsiteY2152" fmla="*/ 1429260 h 1679043"/>
                <a:gd name="connsiteX2153" fmla="*/ 1252611 w 1485127"/>
                <a:gd name="connsiteY2153" fmla="*/ 1426956 h 1679043"/>
                <a:gd name="connsiteX2154" fmla="*/ 1254829 w 1485127"/>
                <a:gd name="connsiteY2154" fmla="*/ 1430626 h 1679043"/>
                <a:gd name="connsiteX2155" fmla="*/ 1252099 w 1485127"/>
                <a:gd name="connsiteY2155" fmla="*/ 1434381 h 1679043"/>
                <a:gd name="connsiteX2156" fmla="*/ 1259948 w 1485127"/>
                <a:gd name="connsiteY2156" fmla="*/ 1391024 h 1679043"/>
                <a:gd name="connsiteX2157" fmla="*/ 1259521 w 1485127"/>
                <a:gd name="connsiteY2157" fmla="*/ 1363030 h 1679043"/>
                <a:gd name="connsiteX2158" fmla="*/ 1259521 w 1485127"/>
                <a:gd name="connsiteY2158" fmla="*/ 1358165 h 1679043"/>
                <a:gd name="connsiteX2159" fmla="*/ 1260033 w 1485127"/>
                <a:gd name="connsiteY2159" fmla="*/ 1357483 h 1679043"/>
                <a:gd name="connsiteX2160" fmla="*/ 1260033 w 1485127"/>
                <a:gd name="connsiteY2160" fmla="*/ 1357483 h 1679043"/>
                <a:gd name="connsiteX2161" fmla="*/ 1260033 w 1485127"/>
                <a:gd name="connsiteY2161" fmla="*/ 1357483 h 1679043"/>
                <a:gd name="connsiteX2162" fmla="*/ 1260033 w 1485127"/>
                <a:gd name="connsiteY2162" fmla="*/ 1357483 h 1679043"/>
                <a:gd name="connsiteX2163" fmla="*/ 1260033 w 1485127"/>
                <a:gd name="connsiteY2163" fmla="*/ 1357483 h 1679043"/>
                <a:gd name="connsiteX2164" fmla="*/ 1273172 w 1485127"/>
                <a:gd name="connsiteY2164" fmla="*/ 1339644 h 1679043"/>
                <a:gd name="connsiteX2165" fmla="*/ 1276670 w 1485127"/>
                <a:gd name="connsiteY2165" fmla="*/ 1371309 h 1679043"/>
                <a:gd name="connsiteX2166" fmla="*/ 1259948 w 1485127"/>
                <a:gd name="connsiteY2166" fmla="*/ 1391110 h 1679043"/>
                <a:gd name="connsiteX2167" fmla="*/ 1259521 w 1485127"/>
                <a:gd name="connsiteY2167" fmla="*/ 1349460 h 1679043"/>
                <a:gd name="connsiteX2168" fmla="*/ 1259607 w 1485127"/>
                <a:gd name="connsiteY2168" fmla="*/ 1340925 h 1679043"/>
                <a:gd name="connsiteX2169" fmla="*/ 1271892 w 1485127"/>
                <a:gd name="connsiteY2169" fmla="*/ 1326245 h 1679043"/>
                <a:gd name="connsiteX2170" fmla="*/ 1272490 w 1485127"/>
                <a:gd name="connsiteY2170" fmla="*/ 1332902 h 1679043"/>
                <a:gd name="connsiteX2171" fmla="*/ 1259521 w 1485127"/>
                <a:gd name="connsiteY2171" fmla="*/ 1349460 h 1679043"/>
                <a:gd name="connsiteX2172" fmla="*/ 1259777 w 1485127"/>
                <a:gd name="connsiteY2172" fmla="*/ 1322575 h 1679043"/>
                <a:gd name="connsiteX2173" fmla="*/ 1259777 w 1485127"/>
                <a:gd name="connsiteY2173" fmla="*/ 1310968 h 1679043"/>
                <a:gd name="connsiteX2174" fmla="*/ 1260886 w 1485127"/>
                <a:gd name="connsiteY2174" fmla="*/ 1309858 h 1679043"/>
                <a:gd name="connsiteX2175" fmla="*/ 1260886 w 1485127"/>
                <a:gd name="connsiteY2175" fmla="*/ 1309858 h 1679043"/>
                <a:gd name="connsiteX2176" fmla="*/ 1260886 w 1485127"/>
                <a:gd name="connsiteY2176" fmla="*/ 1309858 h 1679043"/>
                <a:gd name="connsiteX2177" fmla="*/ 1260886 w 1485127"/>
                <a:gd name="connsiteY2177" fmla="*/ 1309858 h 1679043"/>
                <a:gd name="connsiteX2178" fmla="*/ 1260886 w 1485127"/>
                <a:gd name="connsiteY2178" fmla="*/ 1309858 h 1679043"/>
                <a:gd name="connsiteX2179" fmla="*/ 1264811 w 1485127"/>
                <a:gd name="connsiteY2179" fmla="*/ 1305761 h 1679043"/>
                <a:gd name="connsiteX2180" fmla="*/ 1269930 w 1485127"/>
                <a:gd name="connsiteY2180" fmla="*/ 1313528 h 1679043"/>
                <a:gd name="connsiteX2181" fmla="*/ 1259777 w 1485127"/>
                <a:gd name="connsiteY2181" fmla="*/ 1322660 h 1679043"/>
                <a:gd name="connsiteX2182" fmla="*/ 1275049 w 1485127"/>
                <a:gd name="connsiteY2182" fmla="*/ 1302518 h 1679043"/>
                <a:gd name="connsiteX2183" fmla="*/ 1274793 w 1485127"/>
                <a:gd name="connsiteY2183" fmla="*/ 1295349 h 1679043"/>
                <a:gd name="connsiteX2184" fmla="*/ 1275305 w 1485127"/>
                <a:gd name="connsiteY2184" fmla="*/ 1294837 h 1679043"/>
                <a:gd name="connsiteX2185" fmla="*/ 1275475 w 1485127"/>
                <a:gd name="connsiteY2185" fmla="*/ 1296458 h 1679043"/>
                <a:gd name="connsiteX2186" fmla="*/ 1276244 w 1485127"/>
                <a:gd name="connsiteY2186" fmla="*/ 1304310 h 1679043"/>
                <a:gd name="connsiteX2187" fmla="*/ 1275134 w 1485127"/>
                <a:gd name="connsiteY2187" fmla="*/ 1302603 h 1679043"/>
                <a:gd name="connsiteX2188" fmla="*/ 1276670 w 1485127"/>
                <a:gd name="connsiteY2188" fmla="*/ 1287155 h 1679043"/>
                <a:gd name="connsiteX2189" fmla="*/ 1276499 w 1485127"/>
                <a:gd name="connsiteY2189" fmla="*/ 1280157 h 1679043"/>
                <a:gd name="connsiteX2190" fmla="*/ 1281960 w 1485127"/>
                <a:gd name="connsiteY2190" fmla="*/ 1282120 h 1679043"/>
                <a:gd name="connsiteX2191" fmla="*/ 1276585 w 1485127"/>
                <a:gd name="connsiteY2191" fmla="*/ 1287155 h 1679043"/>
                <a:gd name="connsiteX2192" fmla="*/ 1273257 w 1485127"/>
                <a:gd name="connsiteY2192" fmla="*/ 1267269 h 1679043"/>
                <a:gd name="connsiteX2193" fmla="*/ 1272745 w 1485127"/>
                <a:gd name="connsiteY2193" fmla="*/ 1256857 h 1679043"/>
                <a:gd name="connsiteX2194" fmla="*/ 1272745 w 1485127"/>
                <a:gd name="connsiteY2194" fmla="*/ 1256857 h 1679043"/>
                <a:gd name="connsiteX2195" fmla="*/ 1273257 w 1485127"/>
                <a:gd name="connsiteY2195" fmla="*/ 1267354 h 1679043"/>
                <a:gd name="connsiteX2196" fmla="*/ 1273257 w 1485127"/>
                <a:gd name="connsiteY2196" fmla="*/ 1267354 h 1679043"/>
                <a:gd name="connsiteX2197" fmla="*/ 1289553 w 1485127"/>
                <a:gd name="connsiteY2197" fmla="*/ 1234495 h 1679043"/>
                <a:gd name="connsiteX2198" fmla="*/ 1289297 w 1485127"/>
                <a:gd name="connsiteY2198" fmla="*/ 1222803 h 1679043"/>
                <a:gd name="connsiteX2199" fmla="*/ 1289382 w 1485127"/>
                <a:gd name="connsiteY2199" fmla="*/ 1222717 h 1679043"/>
                <a:gd name="connsiteX2200" fmla="*/ 1289382 w 1485127"/>
                <a:gd name="connsiteY2200" fmla="*/ 1222717 h 1679043"/>
                <a:gd name="connsiteX2201" fmla="*/ 1289382 w 1485127"/>
                <a:gd name="connsiteY2201" fmla="*/ 1222717 h 1679043"/>
                <a:gd name="connsiteX2202" fmla="*/ 1289382 w 1485127"/>
                <a:gd name="connsiteY2202" fmla="*/ 1222717 h 1679043"/>
                <a:gd name="connsiteX2203" fmla="*/ 1289382 w 1485127"/>
                <a:gd name="connsiteY2203" fmla="*/ 1222717 h 1679043"/>
                <a:gd name="connsiteX2204" fmla="*/ 1293563 w 1485127"/>
                <a:gd name="connsiteY2204" fmla="*/ 1216914 h 1679043"/>
                <a:gd name="connsiteX2205" fmla="*/ 1294160 w 1485127"/>
                <a:gd name="connsiteY2205" fmla="*/ 1230399 h 1679043"/>
                <a:gd name="connsiteX2206" fmla="*/ 1289468 w 1485127"/>
                <a:gd name="connsiteY2206" fmla="*/ 1234666 h 1679043"/>
                <a:gd name="connsiteX2207" fmla="*/ 1289126 w 1485127"/>
                <a:gd name="connsiteY2207" fmla="*/ 1209830 h 1679043"/>
                <a:gd name="connsiteX2208" fmla="*/ 1288870 w 1485127"/>
                <a:gd name="connsiteY2208" fmla="*/ 1197881 h 1679043"/>
                <a:gd name="connsiteX2209" fmla="*/ 1292965 w 1485127"/>
                <a:gd name="connsiteY2209" fmla="*/ 1193272 h 1679043"/>
                <a:gd name="connsiteX2210" fmla="*/ 1293222 w 1485127"/>
                <a:gd name="connsiteY2210" fmla="*/ 1206160 h 1679043"/>
                <a:gd name="connsiteX2211" fmla="*/ 1289041 w 1485127"/>
                <a:gd name="connsiteY2211" fmla="*/ 1209830 h 1679043"/>
                <a:gd name="connsiteX2212" fmla="*/ 1284690 w 1485127"/>
                <a:gd name="connsiteY2212" fmla="*/ 1228521 h 1679043"/>
                <a:gd name="connsiteX2213" fmla="*/ 1285372 w 1485127"/>
                <a:gd name="connsiteY2213" fmla="*/ 1238336 h 1679043"/>
                <a:gd name="connsiteX2214" fmla="*/ 1278888 w 1485127"/>
                <a:gd name="connsiteY2214" fmla="*/ 1244225 h 1679043"/>
                <a:gd name="connsiteX2215" fmla="*/ 1278888 w 1485127"/>
                <a:gd name="connsiteY2215" fmla="*/ 1244225 h 1679043"/>
                <a:gd name="connsiteX2216" fmla="*/ 1278718 w 1485127"/>
                <a:gd name="connsiteY2216" fmla="*/ 1244310 h 1679043"/>
                <a:gd name="connsiteX2217" fmla="*/ 1278547 w 1485127"/>
                <a:gd name="connsiteY2217" fmla="*/ 1244310 h 1679043"/>
                <a:gd name="connsiteX2218" fmla="*/ 1278547 w 1485127"/>
                <a:gd name="connsiteY2218" fmla="*/ 1244481 h 1679043"/>
                <a:gd name="connsiteX2219" fmla="*/ 1276585 w 1485127"/>
                <a:gd name="connsiteY2219" fmla="*/ 1246444 h 1679043"/>
                <a:gd name="connsiteX2220" fmla="*/ 1276840 w 1485127"/>
                <a:gd name="connsiteY2220" fmla="*/ 1238336 h 1679043"/>
                <a:gd name="connsiteX2221" fmla="*/ 1284775 w 1485127"/>
                <a:gd name="connsiteY2221" fmla="*/ 1228521 h 1679043"/>
                <a:gd name="connsiteX2222" fmla="*/ 1277097 w 1485127"/>
                <a:gd name="connsiteY2222" fmla="*/ 1230655 h 1679043"/>
                <a:gd name="connsiteX2223" fmla="*/ 1277267 w 1485127"/>
                <a:gd name="connsiteY2223" fmla="*/ 1227753 h 1679043"/>
                <a:gd name="connsiteX2224" fmla="*/ 1283069 w 1485127"/>
                <a:gd name="connsiteY2224" fmla="*/ 1222461 h 1679043"/>
                <a:gd name="connsiteX2225" fmla="*/ 1277182 w 1485127"/>
                <a:gd name="connsiteY2225" fmla="*/ 1230655 h 1679043"/>
                <a:gd name="connsiteX2226" fmla="*/ 1284007 w 1485127"/>
                <a:gd name="connsiteY2226" fmla="*/ 1196686 h 1679043"/>
                <a:gd name="connsiteX2227" fmla="*/ 1278376 w 1485127"/>
                <a:gd name="connsiteY2227" fmla="*/ 1203684 h 1679043"/>
                <a:gd name="connsiteX2228" fmla="*/ 1279144 w 1485127"/>
                <a:gd name="connsiteY2228" fmla="*/ 1189090 h 1679043"/>
                <a:gd name="connsiteX2229" fmla="*/ 1282386 w 1485127"/>
                <a:gd name="connsiteY2229" fmla="*/ 1185164 h 1679043"/>
                <a:gd name="connsiteX2230" fmla="*/ 1284348 w 1485127"/>
                <a:gd name="connsiteY2230" fmla="*/ 1185932 h 1679043"/>
                <a:gd name="connsiteX2231" fmla="*/ 1284007 w 1485127"/>
                <a:gd name="connsiteY2231" fmla="*/ 1196771 h 1679043"/>
                <a:gd name="connsiteX2232" fmla="*/ 1286737 w 1485127"/>
                <a:gd name="connsiteY2232" fmla="*/ 1134296 h 1679043"/>
                <a:gd name="connsiteX2233" fmla="*/ 1286226 w 1485127"/>
                <a:gd name="connsiteY2233" fmla="*/ 1130285 h 1679043"/>
                <a:gd name="connsiteX2234" fmla="*/ 1290662 w 1485127"/>
                <a:gd name="connsiteY2234" fmla="*/ 1115861 h 1679043"/>
                <a:gd name="connsiteX2235" fmla="*/ 1289041 w 1485127"/>
                <a:gd name="connsiteY2235" fmla="*/ 1128151 h 1679043"/>
                <a:gd name="connsiteX2236" fmla="*/ 1288700 w 1485127"/>
                <a:gd name="connsiteY2236" fmla="*/ 1131138 h 1679043"/>
                <a:gd name="connsiteX2237" fmla="*/ 1286652 w 1485127"/>
                <a:gd name="connsiteY2237" fmla="*/ 1134382 h 1679043"/>
                <a:gd name="connsiteX2238" fmla="*/ 1242884 w 1485127"/>
                <a:gd name="connsiteY2238" fmla="*/ 1269061 h 1679043"/>
                <a:gd name="connsiteX2239" fmla="*/ 1245956 w 1485127"/>
                <a:gd name="connsiteY2239" fmla="*/ 1274694 h 1679043"/>
                <a:gd name="connsiteX2240" fmla="*/ 1240154 w 1485127"/>
                <a:gd name="connsiteY2240" fmla="*/ 1282888 h 1679043"/>
                <a:gd name="connsiteX2241" fmla="*/ 1237339 w 1485127"/>
                <a:gd name="connsiteY2241" fmla="*/ 1285790 h 1679043"/>
                <a:gd name="connsiteX2242" fmla="*/ 1242884 w 1485127"/>
                <a:gd name="connsiteY2242" fmla="*/ 1269061 h 1679043"/>
                <a:gd name="connsiteX2243" fmla="*/ 1157396 w 1485127"/>
                <a:gd name="connsiteY2243" fmla="*/ 1504538 h 1679043"/>
                <a:gd name="connsiteX2244" fmla="*/ 1157396 w 1485127"/>
                <a:gd name="connsiteY2244" fmla="*/ 1507098 h 1679043"/>
                <a:gd name="connsiteX2245" fmla="*/ 1153898 w 1485127"/>
                <a:gd name="connsiteY2245" fmla="*/ 1512048 h 1679043"/>
                <a:gd name="connsiteX2246" fmla="*/ 1157396 w 1485127"/>
                <a:gd name="connsiteY2246" fmla="*/ 1504623 h 1679043"/>
                <a:gd name="connsiteX2247" fmla="*/ 1139821 w 1485127"/>
                <a:gd name="connsiteY2247" fmla="*/ 1559246 h 1679043"/>
                <a:gd name="connsiteX2248" fmla="*/ 1139821 w 1485127"/>
                <a:gd name="connsiteY2248" fmla="*/ 1559246 h 1679043"/>
                <a:gd name="connsiteX2249" fmla="*/ 1139992 w 1485127"/>
                <a:gd name="connsiteY2249" fmla="*/ 1559076 h 1679043"/>
                <a:gd name="connsiteX2250" fmla="*/ 1140162 w 1485127"/>
                <a:gd name="connsiteY2250" fmla="*/ 1558905 h 1679043"/>
                <a:gd name="connsiteX2251" fmla="*/ 1140162 w 1485127"/>
                <a:gd name="connsiteY2251" fmla="*/ 1558905 h 1679043"/>
                <a:gd name="connsiteX2252" fmla="*/ 1142893 w 1485127"/>
                <a:gd name="connsiteY2252" fmla="*/ 1555320 h 1679043"/>
                <a:gd name="connsiteX2253" fmla="*/ 1141357 w 1485127"/>
                <a:gd name="connsiteY2253" fmla="*/ 1570598 h 1679043"/>
                <a:gd name="connsiteX2254" fmla="*/ 1141357 w 1485127"/>
                <a:gd name="connsiteY2254" fmla="*/ 1570598 h 1679043"/>
                <a:gd name="connsiteX2255" fmla="*/ 1141357 w 1485127"/>
                <a:gd name="connsiteY2255" fmla="*/ 1570598 h 1679043"/>
                <a:gd name="connsiteX2256" fmla="*/ 1141357 w 1485127"/>
                <a:gd name="connsiteY2256" fmla="*/ 1570598 h 1679043"/>
                <a:gd name="connsiteX2257" fmla="*/ 1141015 w 1485127"/>
                <a:gd name="connsiteY2257" fmla="*/ 1577084 h 1679043"/>
                <a:gd name="connsiteX2258" fmla="*/ 1132996 w 1485127"/>
                <a:gd name="connsiteY2258" fmla="*/ 1567525 h 1679043"/>
                <a:gd name="connsiteX2259" fmla="*/ 1139906 w 1485127"/>
                <a:gd name="connsiteY2259" fmla="*/ 1559161 h 1679043"/>
                <a:gd name="connsiteX2260" fmla="*/ 1145452 w 1485127"/>
                <a:gd name="connsiteY2260" fmla="*/ 1581010 h 1679043"/>
                <a:gd name="connsiteX2261" fmla="*/ 1156970 w 1485127"/>
                <a:gd name="connsiteY2261" fmla="*/ 1566842 h 1679043"/>
                <a:gd name="connsiteX2262" fmla="*/ 1156629 w 1485127"/>
                <a:gd name="connsiteY2262" fmla="*/ 1587155 h 1679043"/>
                <a:gd name="connsiteX2263" fmla="*/ 1152534 w 1485127"/>
                <a:gd name="connsiteY2263" fmla="*/ 1593386 h 1679043"/>
                <a:gd name="connsiteX2264" fmla="*/ 1146390 w 1485127"/>
                <a:gd name="connsiteY2264" fmla="*/ 1584765 h 1679043"/>
                <a:gd name="connsiteX2265" fmla="*/ 1145196 w 1485127"/>
                <a:gd name="connsiteY2265" fmla="*/ 1583144 h 1679043"/>
                <a:gd name="connsiteX2266" fmla="*/ 1145452 w 1485127"/>
                <a:gd name="connsiteY2266" fmla="*/ 1581010 h 1679043"/>
                <a:gd name="connsiteX2267" fmla="*/ 1184016 w 1485127"/>
                <a:gd name="connsiteY2267" fmla="*/ 1555662 h 1679043"/>
                <a:gd name="connsiteX2268" fmla="*/ 1185295 w 1485127"/>
                <a:gd name="connsiteY2268" fmla="*/ 1579474 h 1679043"/>
                <a:gd name="connsiteX2269" fmla="*/ 1177873 w 1485127"/>
                <a:gd name="connsiteY2269" fmla="*/ 1589545 h 1679043"/>
                <a:gd name="connsiteX2270" fmla="*/ 1170791 w 1485127"/>
                <a:gd name="connsiteY2270" fmla="*/ 1595861 h 1679043"/>
                <a:gd name="connsiteX2271" fmla="*/ 1172498 w 1485127"/>
                <a:gd name="connsiteY2271" fmla="*/ 1571024 h 1679043"/>
                <a:gd name="connsiteX2272" fmla="*/ 1184016 w 1485127"/>
                <a:gd name="connsiteY2272" fmla="*/ 1555576 h 1679043"/>
                <a:gd name="connsiteX2273" fmla="*/ 1168744 w 1485127"/>
                <a:gd name="connsiteY2273" fmla="*/ 1605932 h 1679043"/>
                <a:gd name="connsiteX2274" fmla="*/ 1168744 w 1485127"/>
                <a:gd name="connsiteY2274" fmla="*/ 1613528 h 1679043"/>
                <a:gd name="connsiteX2275" fmla="*/ 1168488 w 1485127"/>
                <a:gd name="connsiteY2275" fmla="*/ 1613784 h 1679043"/>
                <a:gd name="connsiteX2276" fmla="*/ 1165843 w 1485127"/>
                <a:gd name="connsiteY2276" fmla="*/ 1609517 h 1679043"/>
                <a:gd name="connsiteX2277" fmla="*/ 1168829 w 1485127"/>
                <a:gd name="connsiteY2277" fmla="*/ 1605846 h 1679043"/>
                <a:gd name="connsiteX2278" fmla="*/ 1170279 w 1485127"/>
                <a:gd name="connsiteY2278" fmla="*/ 1604054 h 1679043"/>
                <a:gd name="connsiteX2279" fmla="*/ 1178982 w 1485127"/>
                <a:gd name="connsiteY2279" fmla="*/ 1593215 h 1679043"/>
                <a:gd name="connsiteX2280" fmla="*/ 1185807 w 1485127"/>
                <a:gd name="connsiteY2280" fmla="*/ 1587155 h 1679043"/>
                <a:gd name="connsiteX2281" fmla="*/ 1186063 w 1485127"/>
                <a:gd name="connsiteY2281" fmla="*/ 1591678 h 1679043"/>
                <a:gd name="connsiteX2282" fmla="*/ 1186063 w 1485127"/>
                <a:gd name="connsiteY2282" fmla="*/ 1593556 h 1679043"/>
                <a:gd name="connsiteX2283" fmla="*/ 1169597 w 1485127"/>
                <a:gd name="connsiteY2283" fmla="*/ 1612589 h 1679043"/>
                <a:gd name="connsiteX2284" fmla="*/ 1170279 w 1485127"/>
                <a:gd name="connsiteY2284" fmla="*/ 1604140 h 1679043"/>
                <a:gd name="connsiteX2285" fmla="*/ 1209866 w 1485127"/>
                <a:gd name="connsiteY2285" fmla="*/ 1565647 h 1679043"/>
                <a:gd name="connsiteX2286" fmla="*/ 1203382 w 1485127"/>
                <a:gd name="connsiteY2286" fmla="*/ 1573329 h 1679043"/>
                <a:gd name="connsiteX2287" fmla="*/ 1203382 w 1485127"/>
                <a:gd name="connsiteY2287" fmla="*/ 1571536 h 1679043"/>
                <a:gd name="connsiteX2288" fmla="*/ 1209952 w 1485127"/>
                <a:gd name="connsiteY2288" fmla="*/ 1565647 h 1679043"/>
                <a:gd name="connsiteX2289" fmla="*/ 1254061 w 1485127"/>
                <a:gd name="connsiteY2289" fmla="*/ 1495320 h 1679043"/>
                <a:gd name="connsiteX2290" fmla="*/ 1272916 w 1485127"/>
                <a:gd name="connsiteY2290" fmla="*/ 1469545 h 1679043"/>
                <a:gd name="connsiteX2291" fmla="*/ 1275390 w 1485127"/>
                <a:gd name="connsiteY2291" fmla="*/ 1466216 h 1679043"/>
                <a:gd name="connsiteX2292" fmla="*/ 1274623 w 1485127"/>
                <a:gd name="connsiteY2292" fmla="*/ 1488919 h 1679043"/>
                <a:gd name="connsiteX2293" fmla="*/ 1274452 w 1485127"/>
                <a:gd name="connsiteY2293" fmla="*/ 1491309 h 1679043"/>
                <a:gd name="connsiteX2294" fmla="*/ 1252184 w 1485127"/>
                <a:gd name="connsiteY2294" fmla="*/ 1516913 h 1679043"/>
                <a:gd name="connsiteX2295" fmla="*/ 1252866 w 1485127"/>
                <a:gd name="connsiteY2295" fmla="*/ 1496771 h 1679043"/>
                <a:gd name="connsiteX2296" fmla="*/ 1253463 w 1485127"/>
                <a:gd name="connsiteY2296" fmla="*/ 1496003 h 1679043"/>
                <a:gd name="connsiteX2297" fmla="*/ 1254573 w 1485127"/>
                <a:gd name="connsiteY2297" fmla="*/ 1503940 h 1679043"/>
                <a:gd name="connsiteX2298" fmla="*/ 1254829 w 1485127"/>
                <a:gd name="connsiteY2298" fmla="*/ 1503940 h 1679043"/>
                <a:gd name="connsiteX2299" fmla="*/ 1253975 w 1485127"/>
                <a:gd name="connsiteY2299" fmla="*/ 1495320 h 1679043"/>
                <a:gd name="connsiteX2300" fmla="*/ 1252611 w 1485127"/>
                <a:gd name="connsiteY2300" fmla="*/ 1522546 h 1679043"/>
                <a:gd name="connsiteX2301" fmla="*/ 1274196 w 1485127"/>
                <a:gd name="connsiteY2301" fmla="*/ 1495491 h 1679043"/>
                <a:gd name="connsiteX2302" fmla="*/ 1273599 w 1485127"/>
                <a:gd name="connsiteY2302" fmla="*/ 1502575 h 1679043"/>
                <a:gd name="connsiteX2303" fmla="*/ 1273854 w 1485127"/>
                <a:gd name="connsiteY2303" fmla="*/ 1502575 h 1679043"/>
                <a:gd name="connsiteX2304" fmla="*/ 1275475 w 1485127"/>
                <a:gd name="connsiteY2304" fmla="*/ 1493955 h 1679043"/>
                <a:gd name="connsiteX2305" fmla="*/ 1285457 w 1485127"/>
                <a:gd name="connsiteY2305" fmla="*/ 1481238 h 1679043"/>
                <a:gd name="connsiteX2306" fmla="*/ 1289723 w 1485127"/>
                <a:gd name="connsiteY2306" fmla="*/ 1488236 h 1679043"/>
                <a:gd name="connsiteX2307" fmla="*/ 1252781 w 1485127"/>
                <a:gd name="connsiteY2307" fmla="*/ 1522632 h 1679043"/>
                <a:gd name="connsiteX2308" fmla="*/ 1276158 w 1485127"/>
                <a:gd name="connsiteY2308" fmla="*/ 1489346 h 1679043"/>
                <a:gd name="connsiteX2309" fmla="*/ 1276158 w 1485127"/>
                <a:gd name="connsiteY2309" fmla="*/ 1489175 h 1679043"/>
                <a:gd name="connsiteX2310" fmla="*/ 1278888 w 1485127"/>
                <a:gd name="connsiteY2310" fmla="*/ 1470654 h 1679043"/>
                <a:gd name="connsiteX2311" fmla="*/ 1284348 w 1485127"/>
                <a:gd name="connsiteY2311" fmla="*/ 1479701 h 1679043"/>
                <a:gd name="connsiteX2312" fmla="*/ 1276073 w 1485127"/>
                <a:gd name="connsiteY2312" fmla="*/ 1489346 h 1679043"/>
                <a:gd name="connsiteX2313" fmla="*/ 1271551 w 1485127"/>
                <a:gd name="connsiteY2313" fmla="*/ 1468692 h 1679043"/>
                <a:gd name="connsiteX2314" fmla="*/ 1253634 w 1485127"/>
                <a:gd name="connsiteY2314" fmla="*/ 1491053 h 1679043"/>
                <a:gd name="connsiteX2315" fmla="*/ 1253463 w 1485127"/>
                <a:gd name="connsiteY2315" fmla="*/ 1489517 h 1679043"/>
                <a:gd name="connsiteX2316" fmla="*/ 1253463 w 1485127"/>
                <a:gd name="connsiteY2316" fmla="*/ 1488407 h 1679043"/>
                <a:gd name="connsiteX2317" fmla="*/ 1254402 w 1485127"/>
                <a:gd name="connsiteY2317" fmla="*/ 1474581 h 1679043"/>
                <a:gd name="connsiteX2318" fmla="*/ 1254146 w 1485127"/>
                <a:gd name="connsiteY2318" fmla="*/ 1474581 h 1679043"/>
                <a:gd name="connsiteX2319" fmla="*/ 1252866 w 1485127"/>
                <a:gd name="connsiteY2319" fmla="*/ 1482262 h 1679043"/>
                <a:gd name="connsiteX2320" fmla="*/ 1252269 w 1485127"/>
                <a:gd name="connsiteY2320" fmla="*/ 1475093 h 1679043"/>
                <a:gd name="connsiteX2321" fmla="*/ 1252269 w 1485127"/>
                <a:gd name="connsiteY2321" fmla="*/ 1474922 h 1679043"/>
                <a:gd name="connsiteX2322" fmla="*/ 1268053 w 1485127"/>
                <a:gd name="connsiteY2322" fmla="*/ 1452731 h 1679043"/>
                <a:gd name="connsiteX2323" fmla="*/ 1275134 w 1485127"/>
                <a:gd name="connsiteY2323" fmla="*/ 1464339 h 1679043"/>
                <a:gd name="connsiteX2324" fmla="*/ 1271636 w 1485127"/>
                <a:gd name="connsiteY2324" fmla="*/ 1468692 h 1679043"/>
                <a:gd name="connsiteX2325" fmla="*/ 1273086 w 1485127"/>
                <a:gd name="connsiteY2325" fmla="*/ 1445050 h 1679043"/>
                <a:gd name="connsiteX2326" fmla="*/ 1275902 w 1485127"/>
                <a:gd name="connsiteY2326" fmla="*/ 1440526 h 1679043"/>
                <a:gd name="connsiteX2327" fmla="*/ 1275475 w 1485127"/>
                <a:gd name="connsiteY2327" fmla="*/ 1448805 h 1679043"/>
                <a:gd name="connsiteX2328" fmla="*/ 1273001 w 1485127"/>
                <a:gd name="connsiteY2328" fmla="*/ 1445050 h 1679043"/>
                <a:gd name="connsiteX2329" fmla="*/ 1270186 w 1485127"/>
                <a:gd name="connsiteY2329" fmla="*/ 1440526 h 1679043"/>
                <a:gd name="connsiteX2330" fmla="*/ 1262337 w 1485127"/>
                <a:gd name="connsiteY2330" fmla="*/ 1428407 h 1679043"/>
                <a:gd name="connsiteX2331" fmla="*/ 1276414 w 1485127"/>
                <a:gd name="connsiteY2331" fmla="*/ 1407411 h 1679043"/>
                <a:gd name="connsiteX2332" fmla="*/ 1276499 w 1485127"/>
                <a:gd name="connsiteY2332" fmla="*/ 1412532 h 1679043"/>
                <a:gd name="connsiteX2333" fmla="*/ 1276244 w 1485127"/>
                <a:gd name="connsiteY2333" fmla="*/ 1431821 h 1679043"/>
                <a:gd name="connsiteX2334" fmla="*/ 1270100 w 1485127"/>
                <a:gd name="connsiteY2334" fmla="*/ 1440526 h 1679043"/>
                <a:gd name="connsiteX2335" fmla="*/ 1261313 w 1485127"/>
                <a:gd name="connsiteY2335" fmla="*/ 1421579 h 1679043"/>
                <a:gd name="connsiteX2336" fmla="*/ 1261142 w 1485127"/>
                <a:gd name="connsiteY2336" fmla="*/ 1418507 h 1679043"/>
                <a:gd name="connsiteX2337" fmla="*/ 1268736 w 1485127"/>
                <a:gd name="connsiteY2337" fmla="*/ 1411423 h 1679043"/>
                <a:gd name="connsiteX2338" fmla="*/ 1261313 w 1485127"/>
                <a:gd name="connsiteY2338" fmla="*/ 1421579 h 1679043"/>
                <a:gd name="connsiteX2339" fmla="*/ 1296207 w 1485127"/>
                <a:gd name="connsiteY2339" fmla="*/ 1352532 h 1679043"/>
                <a:gd name="connsiteX2340" fmla="*/ 1293477 w 1485127"/>
                <a:gd name="connsiteY2340" fmla="*/ 1355775 h 1679043"/>
                <a:gd name="connsiteX2341" fmla="*/ 1296037 w 1485127"/>
                <a:gd name="connsiteY2341" fmla="*/ 1352362 h 1679043"/>
                <a:gd name="connsiteX2342" fmla="*/ 1296207 w 1485127"/>
                <a:gd name="connsiteY2342" fmla="*/ 1352618 h 1679043"/>
                <a:gd name="connsiteX2343" fmla="*/ 1278461 w 1485127"/>
                <a:gd name="connsiteY2343" fmla="*/ 1369090 h 1679043"/>
                <a:gd name="connsiteX2344" fmla="*/ 1276585 w 1485127"/>
                <a:gd name="connsiteY2344" fmla="*/ 1336914 h 1679043"/>
                <a:gd name="connsiteX2345" fmla="*/ 1276585 w 1485127"/>
                <a:gd name="connsiteY2345" fmla="*/ 1335121 h 1679043"/>
                <a:gd name="connsiteX2346" fmla="*/ 1280850 w 1485127"/>
                <a:gd name="connsiteY2346" fmla="*/ 1329488 h 1679043"/>
                <a:gd name="connsiteX2347" fmla="*/ 1294586 w 1485127"/>
                <a:gd name="connsiteY2347" fmla="*/ 1349972 h 1679043"/>
                <a:gd name="connsiteX2348" fmla="*/ 1278632 w 1485127"/>
                <a:gd name="connsiteY2348" fmla="*/ 1369175 h 1679043"/>
                <a:gd name="connsiteX2349" fmla="*/ 1276158 w 1485127"/>
                <a:gd name="connsiteY2349" fmla="*/ 1328379 h 1679043"/>
                <a:gd name="connsiteX2350" fmla="*/ 1275902 w 1485127"/>
                <a:gd name="connsiteY2350" fmla="*/ 1322404 h 1679043"/>
                <a:gd name="connsiteX2351" fmla="*/ 1278206 w 1485127"/>
                <a:gd name="connsiteY2351" fmla="*/ 1325818 h 1679043"/>
                <a:gd name="connsiteX2352" fmla="*/ 1276158 w 1485127"/>
                <a:gd name="connsiteY2352" fmla="*/ 1328379 h 1679043"/>
                <a:gd name="connsiteX2353" fmla="*/ 1277779 w 1485127"/>
                <a:gd name="connsiteY2353" fmla="*/ 1306700 h 1679043"/>
                <a:gd name="connsiteX2354" fmla="*/ 1277523 w 1485127"/>
                <a:gd name="connsiteY2354" fmla="*/ 1306359 h 1679043"/>
                <a:gd name="connsiteX2355" fmla="*/ 1277011 w 1485127"/>
                <a:gd name="connsiteY2355" fmla="*/ 1296544 h 1679043"/>
                <a:gd name="connsiteX2356" fmla="*/ 1276926 w 1485127"/>
                <a:gd name="connsiteY2356" fmla="*/ 1293215 h 1679043"/>
                <a:gd name="connsiteX2357" fmla="*/ 1286140 w 1485127"/>
                <a:gd name="connsiteY2357" fmla="*/ 1283656 h 1679043"/>
                <a:gd name="connsiteX2358" fmla="*/ 1290662 w 1485127"/>
                <a:gd name="connsiteY2358" fmla="*/ 1285192 h 1679043"/>
                <a:gd name="connsiteX2359" fmla="*/ 1291856 w 1485127"/>
                <a:gd name="connsiteY2359" fmla="*/ 1293471 h 1679043"/>
                <a:gd name="connsiteX2360" fmla="*/ 1292027 w 1485127"/>
                <a:gd name="connsiteY2360" fmla="*/ 1294410 h 1679043"/>
                <a:gd name="connsiteX2361" fmla="*/ 1277779 w 1485127"/>
                <a:gd name="connsiteY2361" fmla="*/ 1306615 h 1679043"/>
                <a:gd name="connsiteX2362" fmla="*/ 1281703 w 1485127"/>
                <a:gd name="connsiteY2362" fmla="*/ 1270512 h 1679043"/>
                <a:gd name="connsiteX2363" fmla="*/ 1287078 w 1485127"/>
                <a:gd name="connsiteY2363" fmla="*/ 1266245 h 1679043"/>
                <a:gd name="connsiteX2364" fmla="*/ 1287078 w 1485127"/>
                <a:gd name="connsiteY2364" fmla="*/ 1266245 h 1679043"/>
                <a:gd name="connsiteX2365" fmla="*/ 1287078 w 1485127"/>
                <a:gd name="connsiteY2365" fmla="*/ 1266245 h 1679043"/>
                <a:gd name="connsiteX2366" fmla="*/ 1287078 w 1485127"/>
                <a:gd name="connsiteY2366" fmla="*/ 1266245 h 1679043"/>
                <a:gd name="connsiteX2367" fmla="*/ 1287078 w 1485127"/>
                <a:gd name="connsiteY2367" fmla="*/ 1266245 h 1679043"/>
                <a:gd name="connsiteX2368" fmla="*/ 1287847 w 1485127"/>
                <a:gd name="connsiteY2368" fmla="*/ 1265562 h 1679043"/>
                <a:gd name="connsiteX2369" fmla="*/ 1288785 w 1485127"/>
                <a:gd name="connsiteY2369" fmla="*/ 1273329 h 1679043"/>
                <a:gd name="connsiteX2370" fmla="*/ 1281533 w 1485127"/>
                <a:gd name="connsiteY2370" fmla="*/ 1270598 h 1679043"/>
                <a:gd name="connsiteX2371" fmla="*/ 1290150 w 1485127"/>
                <a:gd name="connsiteY2371" fmla="*/ 1252248 h 1679043"/>
                <a:gd name="connsiteX2372" fmla="*/ 1289723 w 1485127"/>
                <a:gd name="connsiteY2372" fmla="*/ 1240982 h 1679043"/>
                <a:gd name="connsiteX2373" fmla="*/ 1294586 w 1485127"/>
                <a:gd name="connsiteY2373" fmla="*/ 1236202 h 1679043"/>
                <a:gd name="connsiteX2374" fmla="*/ 1295610 w 1485127"/>
                <a:gd name="connsiteY2374" fmla="*/ 1251565 h 1679043"/>
                <a:gd name="connsiteX2375" fmla="*/ 1295610 w 1485127"/>
                <a:gd name="connsiteY2375" fmla="*/ 1252760 h 1679043"/>
                <a:gd name="connsiteX2376" fmla="*/ 1290491 w 1485127"/>
                <a:gd name="connsiteY2376" fmla="*/ 1256857 h 1679043"/>
                <a:gd name="connsiteX2377" fmla="*/ 1290235 w 1485127"/>
                <a:gd name="connsiteY2377" fmla="*/ 1252248 h 1679043"/>
                <a:gd name="connsiteX2378" fmla="*/ 1288700 w 1485127"/>
                <a:gd name="connsiteY2378" fmla="*/ 1190882 h 1679043"/>
                <a:gd name="connsiteX2379" fmla="*/ 1288700 w 1485127"/>
                <a:gd name="connsiteY2379" fmla="*/ 1187554 h 1679043"/>
                <a:gd name="connsiteX2380" fmla="*/ 1288956 w 1485127"/>
                <a:gd name="connsiteY2380" fmla="*/ 1187639 h 1679043"/>
                <a:gd name="connsiteX2381" fmla="*/ 1290747 w 1485127"/>
                <a:gd name="connsiteY2381" fmla="*/ 1188322 h 1679043"/>
                <a:gd name="connsiteX2382" fmla="*/ 1288700 w 1485127"/>
                <a:gd name="connsiteY2382" fmla="*/ 1190797 h 1679043"/>
                <a:gd name="connsiteX2383" fmla="*/ 1291344 w 1485127"/>
                <a:gd name="connsiteY2383" fmla="*/ 1168436 h 1679043"/>
                <a:gd name="connsiteX2384" fmla="*/ 1288785 w 1485127"/>
                <a:gd name="connsiteY2384" fmla="*/ 1167582 h 1679043"/>
                <a:gd name="connsiteX2385" fmla="*/ 1290235 w 1485127"/>
                <a:gd name="connsiteY2385" fmla="*/ 1134211 h 1679043"/>
                <a:gd name="connsiteX2386" fmla="*/ 1296037 w 1485127"/>
                <a:gd name="connsiteY2386" fmla="*/ 1125932 h 1679043"/>
                <a:gd name="connsiteX2387" fmla="*/ 1295866 w 1485127"/>
                <a:gd name="connsiteY2387" fmla="*/ 1127639 h 1679043"/>
                <a:gd name="connsiteX2388" fmla="*/ 1293051 w 1485127"/>
                <a:gd name="connsiteY2388" fmla="*/ 1166217 h 1679043"/>
                <a:gd name="connsiteX2389" fmla="*/ 1291344 w 1485127"/>
                <a:gd name="connsiteY2389" fmla="*/ 1168521 h 1679043"/>
                <a:gd name="connsiteX2390" fmla="*/ 1290577 w 1485127"/>
                <a:gd name="connsiteY2390" fmla="*/ 1128066 h 1679043"/>
                <a:gd name="connsiteX2391" fmla="*/ 1291856 w 1485127"/>
                <a:gd name="connsiteY2391" fmla="*/ 1113471 h 1679043"/>
                <a:gd name="connsiteX2392" fmla="*/ 1292112 w 1485127"/>
                <a:gd name="connsiteY2392" fmla="*/ 1111081 h 1679043"/>
                <a:gd name="connsiteX2393" fmla="*/ 1293648 w 1485127"/>
                <a:gd name="connsiteY2393" fmla="*/ 1106217 h 1679043"/>
                <a:gd name="connsiteX2394" fmla="*/ 1299023 w 1485127"/>
                <a:gd name="connsiteY2394" fmla="*/ 1099133 h 1679043"/>
                <a:gd name="connsiteX2395" fmla="*/ 1296805 w 1485127"/>
                <a:gd name="connsiteY2395" fmla="*/ 1118251 h 1679043"/>
                <a:gd name="connsiteX2396" fmla="*/ 1290577 w 1485127"/>
                <a:gd name="connsiteY2396" fmla="*/ 1128151 h 1679043"/>
                <a:gd name="connsiteX2397" fmla="*/ 954512 w 1485127"/>
                <a:gd name="connsiteY2397" fmla="*/ 1578620 h 1679043"/>
                <a:gd name="connsiteX2398" fmla="*/ 942482 w 1485127"/>
                <a:gd name="connsiteY2398" fmla="*/ 1582802 h 1679043"/>
                <a:gd name="connsiteX2399" fmla="*/ 932756 w 1485127"/>
                <a:gd name="connsiteY2399" fmla="*/ 1560953 h 1679043"/>
                <a:gd name="connsiteX2400" fmla="*/ 932756 w 1485127"/>
                <a:gd name="connsiteY2400" fmla="*/ 1560953 h 1679043"/>
                <a:gd name="connsiteX2401" fmla="*/ 932756 w 1485127"/>
                <a:gd name="connsiteY2401" fmla="*/ 1560782 h 1679043"/>
                <a:gd name="connsiteX2402" fmla="*/ 932756 w 1485127"/>
                <a:gd name="connsiteY2402" fmla="*/ 1560612 h 1679043"/>
                <a:gd name="connsiteX2403" fmla="*/ 932756 w 1485127"/>
                <a:gd name="connsiteY2403" fmla="*/ 1560612 h 1679043"/>
                <a:gd name="connsiteX2404" fmla="*/ 929941 w 1485127"/>
                <a:gd name="connsiteY2404" fmla="*/ 1554808 h 1679043"/>
                <a:gd name="connsiteX2405" fmla="*/ 954683 w 1485127"/>
                <a:gd name="connsiteY2405" fmla="*/ 1550626 h 1679043"/>
                <a:gd name="connsiteX2406" fmla="*/ 956133 w 1485127"/>
                <a:gd name="connsiteY2406" fmla="*/ 1552077 h 1679043"/>
                <a:gd name="connsiteX2407" fmla="*/ 956901 w 1485127"/>
                <a:gd name="connsiteY2407" fmla="*/ 1552760 h 1679043"/>
                <a:gd name="connsiteX2408" fmla="*/ 959290 w 1485127"/>
                <a:gd name="connsiteY2408" fmla="*/ 1558990 h 1679043"/>
                <a:gd name="connsiteX2409" fmla="*/ 959290 w 1485127"/>
                <a:gd name="connsiteY2409" fmla="*/ 1558990 h 1679043"/>
                <a:gd name="connsiteX2410" fmla="*/ 959290 w 1485127"/>
                <a:gd name="connsiteY2410" fmla="*/ 1558990 h 1679043"/>
                <a:gd name="connsiteX2411" fmla="*/ 959290 w 1485127"/>
                <a:gd name="connsiteY2411" fmla="*/ 1558990 h 1679043"/>
                <a:gd name="connsiteX2412" fmla="*/ 959290 w 1485127"/>
                <a:gd name="connsiteY2412" fmla="*/ 1558990 h 1679043"/>
                <a:gd name="connsiteX2413" fmla="*/ 971149 w 1485127"/>
                <a:gd name="connsiteY2413" fmla="*/ 1584595 h 1679043"/>
                <a:gd name="connsiteX2414" fmla="*/ 947772 w 1485127"/>
                <a:gd name="connsiteY2414" fmla="*/ 1593983 h 1679043"/>
                <a:gd name="connsiteX2415" fmla="*/ 942994 w 1485127"/>
                <a:gd name="connsiteY2415" fmla="*/ 1583485 h 1679043"/>
                <a:gd name="connsiteX2416" fmla="*/ 954768 w 1485127"/>
                <a:gd name="connsiteY2416" fmla="*/ 1578706 h 1679043"/>
                <a:gd name="connsiteX2417" fmla="*/ 954768 w 1485127"/>
                <a:gd name="connsiteY2417" fmla="*/ 1578535 h 1679043"/>
                <a:gd name="connsiteX2418" fmla="*/ 782939 w 1485127"/>
                <a:gd name="connsiteY2418" fmla="*/ 1577937 h 1679043"/>
                <a:gd name="connsiteX2419" fmla="*/ 773896 w 1485127"/>
                <a:gd name="connsiteY2419" fmla="*/ 1582802 h 1679043"/>
                <a:gd name="connsiteX2420" fmla="*/ 768264 w 1485127"/>
                <a:gd name="connsiteY2420" fmla="*/ 1585704 h 1679043"/>
                <a:gd name="connsiteX2421" fmla="*/ 757429 w 1485127"/>
                <a:gd name="connsiteY2421" fmla="*/ 1559929 h 1679043"/>
                <a:gd name="connsiteX2422" fmla="*/ 757429 w 1485127"/>
                <a:gd name="connsiteY2422" fmla="*/ 1559929 h 1679043"/>
                <a:gd name="connsiteX2423" fmla="*/ 757429 w 1485127"/>
                <a:gd name="connsiteY2423" fmla="*/ 1559758 h 1679043"/>
                <a:gd name="connsiteX2424" fmla="*/ 757429 w 1485127"/>
                <a:gd name="connsiteY2424" fmla="*/ 1559588 h 1679043"/>
                <a:gd name="connsiteX2425" fmla="*/ 757429 w 1485127"/>
                <a:gd name="connsiteY2425" fmla="*/ 1559588 h 1679043"/>
                <a:gd name="connsiteX2426" fmla="*/ 754272 w 1485127"/>
                <a:gd name="connsiteY2426" fmla="*/ 1552589 h 1679043"/>
                <a:gd name="connsiteX2427" fmla="*/ 788399 w 1485127"/>
                <a:gd name="connsiteY2427" fmla="*/ 1555320 h 1679043"/>
                <a:gd name="connsiteX2428" fmla="*/ 791812 w 1485127"/>
                <a:gd name="connsiteY2428" fmla="*/ 1563514 h 1679043"/>
                <a:gd name="connsiteX2429" fmla="*/ 791812 w 1485127"/>
                <a:gd name="connsiteY2429" fmla="*/ 1563514 h 1679043"/>
                <a:gd name="connsiteX2430" fmla="*/ 791812 w 1485127"/>
                <a:gd name="connsiteY2430" fmla="*/ 1563514 h 1679043"/>
                <a:gd name="connsiteX2431" fmla="*/ 791812 w 1485127"/>
                <a:gd name="connsiteY2431" fmla="*/ 1563514 h 1679043"/>
                <a:gd name="connsiteX2432" fmla="*/ 791812 w 1485127"/>
                <a:gd name="connsiteY2432" fmla="*/ 1563514 h 1679043"/>
                <a:gd name="connsiteX2433" fmla="*/ 805804 w 1485127"/>
                <a:gd name="connsiteY2433" fmla="*/ 1590313 h 1679043"/>
                <a:gd name="connsiteX2434" fmla="*/ 805890 w 1485127"/>
                <a:gd name="connsiteY2434" fmla="*/ 1590484 h 1679043"/>
                <a:gd name="connsiteX2435" fmla="*/ 804866 w 1485127"/>
                <a:gd name="connsiteY2435" fmla="*/ 1590825 h 1679043"/>
                <a:gd name="connsiteX2436" fmla="*/ 774919 w 1485127"/>
                <a:gd name="connsiteY2436" fmla="*/ 1600726 h 1679043"/>
                <a:gd name="connsiteX2437" fmla="*/ 770227 w 1485127"/>
                <a:gd name="connsiteY2437" fmla="*/ 1590142 h 1679043"/>
                <a:gd name="connsiteX2438" fmla="*/ 769288 w 1485127"/>
                <a:gd name="connsiteY2438" fmla="*/ 1587838 h 1679043"/>
                <a:gd name="connsiteX2439" fmla="*/ 774749 w 1485127"/>
                <a:gd name="connsiteY2439" fmla="*/ 1583997 h 1679043"/>
                <a:gd name="connsiteX2440" fmla="*/ 783109 w 1485127"/>
                <a:gd name="connsiteY2440" fmla="*/ 1577937 h 1679043"/>
                <a:gd name="connsiteX2441" fmla="*/ 783025 w 1485127"/>
                <a:gd name="connsiteY2441" fmla="*/ 1577767 h 1679043"/>
                <a:gd name="connsiteX2442" fmla="*/ 747959 w 1485127"/>
                <a:gd name="connsiteY2442" fmla="*/ 1595861 h 1679043"/>
                <a:gd name="connsiteX2443" fmla="*/ 738830 w 1485127"/>
                <a:gd name="connsiteY2443" fmla="*/ 1601494 h 1679043"/>
                <a:gd name="connsiteX2444" fmla="*/ 715283 w 1485127"/>
                <a:gd name="connsiteY2444" fmla="*/ 1548066 h 1679043"/>
                <a:gd name="connsiteX2445" fmla="*/ 748642 w 1485127"/>
                <a:gd name="connsiteY2445" fmla="*/ 1552162 h 1679043"/>
                <a:gd name="connsiteX2446" fmla="*/ 752481 w 1485127"/>
                <a:gd name="connsiteY2446" fmla="*/ 1561892 h 1679043"/>
                <a:gd name="connsiteX2447" fmla="*/ 752481 w 1485127"/>
                <a:gd name="connsiteY2447" fmla="*/ 1561892 h 1679043"/>
                <a:gd name="connsiteX2448" fmla="*/ 752481 w 1485127"/>
                <a:gd name="connsiteY2448" fmla="*/ 1561892 h 1679043"/>
                <a:gd name="connsiteX2449" fmla="*/ 752481 w 1485127"/>
                <a:gd name="connsiteY2449" fmla="*/ 1561892 h 1679043"/>
                <a:gd name="connsiteX2450" fmla="*/ 752481 w 1485127"/>
                <a:gd name="connsiteY2450" fmla="*/ 1561892 h 1679043"/>
                <a:gd name="connsiteX2451" fmla="*/ 764767 w 1485127"/>
                <a:gd name="connsiteY2451" fmla="*/ 1587496 h 1679043"/>
                <a:gd name="connsiteX2452" fmla="*/ 748044 w 1485127"/>
                <a:gd name="connsiteY2452" fmla="*/ 1595775 h 1679043"/>
                <a:gd name="connsiteX2453" fmla="*/ 748044 w 1485127"/>
                <a:gd name="connsiteY2453" fmla="*/ 1595775 h 1679043"/>
                <a:gd name="connsiteX2454" fmla="*/ 748044 w 1485127"/>
                <a:gd name="connsiteY2454" fmla="*/ 1595775 h 1679043"/>
                <a:gd name="connsiteX2455" fmla="*/ 748044 w 1485127"/>
                <a:gd name="connsiteY2455" fmla="*/ 1595775 h 1679043"/>
                <a:gd name="connsiteX2456" fmla="*/ 748044 w 1485127"/>
                <a:gd name="connsiteY2456" fmla="*/ 1595775 h 1679043"/>
                <a:gd name="connsiteX2457" fmla="*/ 640459 w 1485127"/>
                <a:gd name="connsiteY2457" fmla="*/ 1510085 h 1679043"/>
                <a:gd name="connsiteX2458" fmla="*/ 639179 w 1485127"/>
                <a:gd name="connsiteY2458" fmla="*/ 1507184 h 1679043"/>
                <a:gd name="connsiteX2459" fmla="*/ 632525 w 1485127"/>
                <a:gd name="connsiteY2459" fmla="*/ 1490797 h 1679043"/>
                <a:gd name="connsiteX2460" fmla="*/ 642678 w 1485127"/>
                <a:gd name="connsiteY2460" fmla="*/ 1495405 h 1679043"/>
                <a:gd name="connsiteX2461" fmla="*/ 654536 w 1485127"/>
                <a:gd name="connsiteY2461" fmla="*/ 1500782 h 1679043"/>
                <a:gd name="connsiteX2462" fmla="*/ 657096 w 1485127"/>
                <a:gd name="connsiteY2462" fmla="*/ 1503855 h 1679043"/>
                <a:gd name="connsiteX2463" fmla="*/ 657267 w 1485127"/>
                <a:gd name="connsiteY2463" fmla="*/ 1503684 h 1679043"/>
                <a:gd name="connsiteX2464" fmla="*/ 655304 w 1485127"/>
                <a:gd name="connsiteY2464" fmla="*/ 1501038 h 1679043"/>
                <a:gd name="connsiteX2465" fmla="*/ 663751 w 1485127"/>
                <a:gd name="connsiteY2465" fmla="*/ 1504879 h 1679043"/>
                <a:gd name="connsiteX2466" fmla="*/ 669297 w 1485127"/>
                <a:gd name="connsiteY2466" fmla="*/ 1517340 h 1679043"/>
                <a:gd name="connsiteX2467" fmla="*/ 640374 w 1485127"/>
                <a:gd name="connsiteY2467" fmla="*/ 1510085 h 1679043"/>
                <a:gd name="connsiteX2468" fmla="*/ 630904 w 1485127"/>
                <a:gd name="connsiteY2468" fmla="*/ 1507781 h 1679043"/>
                <a:gd name="connsiteX2469" fmla="*/ 629368 w 1485127"/>
                <a:gd name="connsiteY2469" fmla="*/ 1506928 h 1679043"/>
                <a:gd name="connsiteX2470" fmla="*/ 611451 w 1485127"/>
                <a:gd name="connsiteY2470" fmla="*/ 1481238 h 1679043"/>
                <a:gd name="connsiteX2471" fmla="*/ 629368 w 1485127"/>
                <a:gd name="connsiteY2471" fmla="*/ 1489346 h 1679043"/>
                <a:gd name="connsiteX2472" fmla="*/ 635937 w 1485127"/>
                <a:gd name="connsiteY2472" fmla="*/ 1508635 h 1679043"/>
                <a:gd name="connsiteX2473" fmla="*/ 636108 w 1485127"/>
                <a:gd name="connsiteY2473" fmla="*/ 1509061 h 1679043"/>
                <a:gd name="connsiteX2474" fmla="*/ 630989 w 1485127"/>
                <a:gd name="connsiteY2474" fmla="*/ 1507866 h 1679043"/>
                <a:gd name="connsiteX2475" fmla="*/ 554118 w 1485127"/>
                <a:gd name="connsiteY2475" fmla="*/ 1484054 h 1679043"/>
                <a:gd name="connsiteX2476" fmla="*/ 538334 w 1485127"/>
                <a:gd name="connsiteY2476" fmla="*/ 1478592 h 1679043"/>
                <a:gd name="connsiteX2477" fmla="*/ 530059 w 1485127"/>
                <a:gd name="connsiteY2477" fmla="*/ 1459303 h 1679043"/>
                <a:gd name="connsiteX2478" fmla="*/ 569390 w 1485127"/>
                <a:gd name="connsiteY2478" fmla="*/ 1478592 h 1679043"/>
                <a:gd name="connsiteX2479" fmla="*/ 574253 w 1485127"/>
                <a:gd name="connsiteY2479" fmla="*/ 1490967 h 1679043"/>
                <a:gd name="connsiteX2480" fmla="*/ 554118 w 1485127"/>
                <a:gd name="connsiteY2480" fmla="*/ 1484140 h 1679043"/>
                <a:gd name="connsiteX2481" fmla="*/ 496017 w 1485127"/>
                <a:gd name="connsiteY2481" fmla="*/ 1489175 h 1679043"/>
                <a:gd name="connsiteX2482" fmla="*/ 479466 w 1485127"/>
                <a:gd name="connsiteY2482" fmla="*/ 1479189 h 1679043"/>
                <a:gd name="connsiteX2483" fmla="*/ 492690 w 1485127"/>
                <a:gd name="connsiteY2483" fmla="*/ 1483969 h 1679043"/>
                <a:gd name="connsiteX2484" fmla="*/ 495932 w 1485127"/>
                <a:gd name="connsiteY2484" fmla="*/ 1489090 h 1679043"/>
                <a:gd name="connsiteX2485" fmla="*/ 386214 w 1485127"/>
                <a:gd name="connsiteY2485" fmla="*/ 1515036 h 1679043"/>
                <a:gd name="connsiteX2486" fmla="*/ 386214 w 1485127"/>
                <a:gd name="connsiteY2486" fmla="*/ 1515036 h 1679043"/>
                <a:gd name="connsiteX2487" fmla="*/ 386214 w 1485127"/>
                <a:gd name="connsiteY2487" fmla="*/ 1515036 h 1679043"/>
                <a:gd name="connsiteX2488" fmla="*/ 352855 w 1485127"/>
                <a:gd name="connsiteY2488" fmla="*/ 1494637 h 1679043"/>
                <a:gd name="connsiteX2489" fmla="*/ 346712 w 1485127"/>
                <a:gd name="connsiteY2489" fmla="*/ 1476800 h 1679043"/>
                <a:gd name="connsiteX2490" fmla="*/ 344323 w 1485127"/>
                <a:gd name="connsiteY2490" fmla="*/ 1469545 h 1679043"/>
                <a:gd name="connsiteX2491" fmla="*/ 345432 w 1485127"/>
                <a:gd name="connsiteY2491" fmla="*/ 1470398 h 1679043"/>
                <a:gd name="connsiteX2492" fmla="*/ 379474 w 1485127"/>
                <a:gd name="connsiteY2492" fmla="*/ 1494808 h 1679043"/>
                <a:gd name="connsiteX2493" fmla="*/ 379901 w 1485127"/>
                <a:gd name="connsiteY2493" fmla="*/ 1495576 h 1679043"/>
                <a:gd name="connsiteX2494" fmla="*/ 362155 w 1485127"/>
                <a:gd name="connsiteY2494" fmla="*/ 1485505 h 1679043"/>
                <a:gd name="connsiteX2495" fmla="*/ 352855 w 1485127"/>
                <a:gd name="connsiteY2495" fmla="*/ 1479787 h 1679043"/>
                <a:gd name="connsiteX2496" fmla="*/ 352684 w 1485127"/>
                <a:gd name="connsiteY2496" fmla="*/ 1479957 h 1679043"/>
                <a:gd name="connsiteX2497" fmla="*/ 361216 w 1485127"/>
                <a:gd name="connsiteY2497" fmla="*/ 1486700 h 1679043"/>
                <a:gd name="connsiteX2498" fmla="*/ 385105 w 1485127"/>
                <a:gd name="connsiteY2498" fmla="*/ 1504282 h 1679043"/>
                <a:gd name="connsiteX2499" fmla="*/ 394575 w 1485127"/>
                <a:gd name="connsiteY2499" fmla="*/ 1518620 h 1679043"/>
                <a:gd name="connsiteX2500" fmla="*/ 396623 w 1485127"/>
                <a:gd name="connsiteY2500" fmla="*/ 1521437 h 1679043"/>
                <a:gd name="connsiteX2501" fmla="*/ 386384 w 1485127"/>
                <a:gd name="connsiteY2501" fmla="*/ 1515036 h 1679043"/>
                <a:gd name="connsiteX2502" fmla="*/ 386384 w 1485127"/>
                <a:gd name="connsiteY2502" fmla="*/ 1515036 h 1679043"/>
                <a:gd name="connsiteX2503" fmla="*/ 386384 w 1485127"/>
                <a:gd name="connsiteY2503" fmla="*/ 1515036 h 1679043"/>
                <a:gd name="connsiteX2504" fmla="*/ 332379 w 1485127"/>
                <a:gd name="connsiteY2504" fmla="*/ 1426700 h 1679043"/>
                <a:gd name="connsiteX2505" fmla="*/ 332379 w 1485127"/>
                <a:gd name="connsiteY2505" fmla="*/ 1426700 h 1679043"/>
                <a:gd name="connsiteX2506" fmla="*/ 332379 w 1485127"/>
                <a:gd name="connsiteY2506" fmla="*/ 1426700 h 1679043"/>
                <a:gd name="connsiteX2507" fmla="*/ 329734 w 1485127"/>
                <a:gd name="connsiteY2507" fmla="*/ 1424737 h 1679043"/>
                <a:gd name="connsiteX2508" fmla="*/ 327771 w 1485127"/>
                <a:gd name="connsiteY2508" fmla="*/ 1418251 h 1679043"/>
                <a:gd name="connsiteX2509" fmla="*/ 331440 w 1485127"/>
                <a:gd name="connsiteY2509" fmla="*/ 1421323 h 1679043"/>
                <a:gd name="connsiteX2510" fmla="*/ 331440 w 1485127"/>
                <a:gd name="connsiteY2510" fmla="*/ 1421323 h 1679043"/>
                <a:gd name="connsiteX2511" fmla="*/ 331525 w 1485127"/>
                <a:gd name="connsiteY2511" fmla="*/ 1421408 h 1679043"/>
                <a:gd name="connsiteX2512" fmla="*/ 331611 w 1485127"/>
                <a:gd name="connsiteY2512" fmla="*/ 1421408 h 1679043"/>
                <a:gd name="connsiteX2513" fmla="*/ 331611 w 1485127"/>
                <a:gd name="connsiteY2513" fmla="*/ 1421494 h 1679043"/>
                <a:gd name="connsiteX2514" fmla="*/ 350722 w 1485127"/>
                <a:gd name="connsiteY2514" fmla="*/ 1436259 h 1679043"/>
                <a:gd name="connsiteX2515" fmla="*/ 355841 w 1485127"/>
                <a:gd name="connsiteY2515" fmla="*/ 1447696 h 1679043"/>
                <a:gd name="connsiteX2516" fmla="*/ 352855 w 1485127"/>
                <a:gd name="connsiteY2516" fmla="*/ 1444879 h 1679043"/>
                <a:gd name="connsiteX2517" fmla="*/ 332379 w 1485127"/>
                <a:gd name="connsiteY2517" fmla="*/ 1426700 h 1679043"/>
                <a:gd name="connsiteX2518" fmla="*/ 332379 w 1485127"/>
                <a:gd name="connsiteY2518" fmla="*/ 1426700 h 1679043"/>
                <a:gd name="connsiteX2519" fmla="*/ 332379 w 1485127"/>
                <a:gd name="connsiteY2519" fmla="*/ 1426700 h 1679043"/>
                <a:gd name="connsiteX2520" fmla="*/ 287502 w 1485127"/>
                <a:gd name="connsiteY2520" fmla="*/ 1395462 h 1679043"/>
                <a:gd name="connsiteX2521" fmla="*/ 279311 w 1485127"/>
                <a:gd name="connsiteY2521" fmla="*/ 1390256 h 1679043"/>
                <a:gd name="connsiteX2522" fmla="*/ 273766 w 1485127"/>
                <a:gd name="connsiteY2522" fmla="*/ 1386842 h 1679043"/>
                <a:gd name="connsiteX2523" fmla="*/ 271718 w 1485127"/>
                <a:gd name="connsiteY2523" fmla="*/ 1373101 h 1679043"/>
                <a:gd name="connsiteX2524" fmla="*/ 287587 w 1485127"/>
                <a:gd name="connsiteY2524" fmla="*/ 1385391 h 1679043"/>
                <a:gd name="connsiteX2525" fmla="*/ 290147 w 1485127"/>
                <a:gd name="connsiteY2525" fmla="*/ 1387440 h 1679043"/>
                <a:gd name="connsiteX2526" fmla="*/ 289549 w 1485127"/>
                <a:gd name="connsiteY2526" fmla="*/ 1390000 h 1679043"/>
                <a:gd name="connsiteX2527" fmla="*/ 288185 w 1485127"/>
                <a:gd name="connsiteY2527" fmla="*/ 1395975 h 1679043"/>
                <a:gd name="connsiteX2528" fmla="*/ 287587 w 1485127"/>
                <a:gd name="connsiteY2528" fmla="*/ 1395548 h 1679043"/>
                <a:gd name="connsiteX2529" fmla="*/ 287672 w 1485127"/>
                <a:gd name="connsiteY2529" fmla="*/ 1397596 h 1679043"/>
                <a:gd name="connsiteX2530" fmla="*/ 285710 w 1485127"/>
                <a:gd name="connsiteY2530" fmla="*/ 1405960 h 1679043"/>
                <a:gd name="connsiteX2531" fmla="*/ 275557 w 1485127"/>
                <a:gd name="connsiteY2531" fmla="*/ 1398876 h 1679043"/>
                <a:gd name="connsiteX2532" fmla="*/ 275387 w 1485127"/>
                <a:gd name="connsiteY2532" fmla="*/ 1398108 h 1679043"/>
                <a:gd name="connsiteX2533" fmla="*/ 273766 w 1485127"/>
                <a:gd name="connsiteY2533" fmla="*/ 1387440 h 1679043"/>
                <a:gd name="connsiteX2534" fmla="*/ 278629 w 1485127"/>
                <a:gd name="connsiteY2534" fmla="*/ 1390939 h 1679043"/>
                <a:gd name="connsiteX2535" fmla="*/ 286393 w 1485127"/>
                <a:gd name="connsiteY2535" fmla="*/ 1396657 h 1679043"/>
                <a:gd name="connsiteX2536" fmla="*/ 287587 w 1485127"/>
                <a:gd name="connsiteY2536" fmla="*/ 1397511 h 1679043"/>
                <a:gd name="connsiteX2537" fmla="*/ 288611 w 1485127"/>
                <a:gd name="connsiteY2537" fmla="*/ 1384111 h 1679043"/>
                <a:gd name="connsiteX2538" fmla="*/ 271803 w 1485127"/>
                <a:gd name="connsiteY2538" fmla="*/ 1372760 h 1679043"/>
                <a:gd name="connsiteX2539" fmla="*/ 271803 w 1485127"/>
                <a:gd name="connsiteY2539" fmla="*/ 1372760 h 1679043"/>
                <a:gd name="connsiteX2540" fmla="*/ 271633 w 1485127"/>
                <a:gd name="connsiteY2540" fmla="*/ 1371394 h 1679043"/>
                <a:gd name="connsiteX2541" fmla="*/ 291000 w 1485127"/>
                <a:gd name="connsiteY2541" fmla="*/ 1384282 h 1679043"/>
                <a:gd name="connsiteX2542" fmla="*/ 290744 w 1485127"/>
                <a:gd name="connsiteY2542" fmla="*/ 1385477 h 1679043"/>
                <a:gd name="connsiteX2543" fmla="*/ 288781 w 1485127"/>
                <a:gd name="connsiteY2543" fmla="*/ 1384111 h 1679043"/>
                <a:gd name="connsiteX2544" fmla="*/ 271462 w 1485127"/>
                <a:gd name="connsiteY2544" fmla="*/ 1371053 h 1679043"/>
                <a:gd name="connsiteX2545" fmla="*/ 270780 w 1485127"/>
                <a:gd name="connsiteY2545" fmla="*/ 1366017 h 1679043"/>
                <a:gd name="connsiteX2546" fmla="*/ 271206 w 1485127"/>
                <a:gd name="connsiteY2546" fmla="*/ 1364566 h 1679043"/>
                <a:gd name="connsiteX2547" fmla="*/ 274704 w 1485127"/>
                <a:gd name="connsiteY2547" fmla="*/ 1353983 h 1679043"/>
                <a:gd name="connsiteX2548" fmla="*/ 278373 w 1485127"/>
                <a:gd name="connsiteY2548" fmla="*/ 1358763 h 1679043"/>
                <a:gd name="connsiteX2549" fmla="*/ 291171 w 1485127"/>
                <a:gd name="connsiteY2549" fmla="*/ 1374552 h 1679043"/>
                <a:gd name="connsiteX2550" fmla="*/ 292194 w 1485127"/>
                <a:gd name="connsiteY2550" fmla="*/ 1378734 h 1679043"/>
                <a:gd name="connsiteX2551" fmla="*/ 291085 w 1485127"/>
                <a:gd name="connsiteY2551" fmla="*/ 1383343 h 1679043"/>
                <a:gd name="connsiteX2552" fmla="*/ 271462 w 1485127"/>
                <a:gd name="connsiteY2552" fmla="*/ 1371138 h 1679043"/>
                <a:gd name="connsiteX2553" fmla="*/ 268561 w 1485127"/>
                <a:gd name="connsiteY2553" fmla="*/ 1346131 h 1679043"/>
                <a:gd name="connsiteX2554" fmla="*/ 273339 w 1485127"/>
                <a:gd name="connsiteY2554" fmla="*/ 1352191 h 1679043"/>
                <a:gd name="connsiteX2555" fmla="*/ 270268 w 1485127"/>
                <a:gd name="connsiteY2555" fmla="*/ 1362347 h 1679043"/>
                <a:gd name="connsiteX2556" fmla="*/ 265490 w 1485127"/>
                <a:gd name="connsiteY2556" fmla="*/ 1323002 h 1679043"/>
                <a:gd name="connsiteX2557" fmla="*/ 264210 w 1485127"/>
                <a:gd name="connsiteY2557" fmla="*/ 1310199 h 1679043"/>
                <a:gd name="connsiteX2558" fmla="*/ 264381 w 1485127"/>
                <a:gd name="connsiteY2558" fmla="*/ 1310541 h 1679043"/>
                <a:gd name="connsiteX2559" fmla="*/ 279141 w 1485127"/>
                <a:gd name="connsiteY2559" fmla="*/ 1333073 h 1679043"/>
                <a:gd name="connsiteX2560" fmla="*/ 277435 w 1485127"/>
                <a:gd name="connsiteY2560" fmla="*/ 1338620 h 1679043"/>
                <a:gd name="connsiteX2561" fmla="*/ 276069 w 1485127"/>
                <a:gd name="connsiteY2561" fmla="*/ 1336743 h 1679043"/>
                <a:gd name="connsiteX2562" fmla="*/ 275899 w 1485127"/>
                <a:gd name="connsiteY2562" fmla="*/ 1336828 h 1679043"/>
                <a:gd name="connsiteX2563" fmla="*/ 277264 w 1485127"/>
                <a:gd name="connsiteY2563" fmla="*/ 1339132 h 1679043"/>
                <a:gd name="connsiteX2564" fmla="*/ 273595 w 1485127"/>
                <a:gd name="connsiteY2564" fmla="*/ 1351081 h 1679043"/>
                <a:gd name="connsiteX2565" fmla="*/ 268732 w 1485127"/>
                <a:gd name="connsiteY2565" fmla="*/ 1345790 h 1679043"/>
                <a:gd name="connsiteX2566" fmla="*/ 268561 w 1485127"/>
                <a:gd name="connsiteY2566" fmla="*/ 1345960 h 1679043"/>
                <a:gd name="connsiteX2567" fmla="*/ 262333 w 1485127"/>
                <a:gd name="connsiteY2567" fmla="*/ 1288948 h 1679043"/>
                <a:gd name="connsiteX2568" fmla="*/ 260030 w 1485127"/>
                <a:gd name="connsiteY2568" fmla="*/ 1258137 h 1679043"/>
                <a:gd name="connsiteX2569" fmla="*/ 267964 w 1485127"/>
                <a:gd name="connsiteY2569" fmla="*/ 1239104 h 1679043"/>
                <a:gd name="connsiteX2570" fmla="*/ 271206 w 1485127"/>
                <a:gd name="connsiteY2570" fmla="*/ 1268549 h 1679043"/>
                <a:gd name="connsiteX2571" fmla="*/ 271206 w 1485127"/>
                <a:gd name="connsiteY2571" fmla="*/ 1268549 h 1679043"/>
                <a:gd name="connsiteX2572" fmla="*/ 271206 w 1485127"/>
                <a:gd name="connsiteY2572" fmla="*/ 1268891 h 1679043"/>
                <a:gd name="connsiteX2573" fmla="*/ 271291 w 1485127"/>
                <a:gd name="connsiteY2573" fmla="*/ 1269232 h 1679043"/>
                <a:gd name="connsiteX2574" fmla="*/ 271291 w 1485127"/>
                <a:gd name="connsiteY2574" fmla="*/ 1269232 h 1679043"/>
                <a:gd name="connsiteX2575" fmla="*/ 272145 w 1485127"/>
                <a:gd name="connsiteY2575" fmla="*/ 1275036 h 1679043"/>
                <a:gd name="connsiteX2576" fmla="*/ 268049 w 1485127"/>
                <a:gd name="connsiteY2576" fmla="*/ 1287497 h 1679043"/>
                <a:gd name="connsiteX2577" fmla="*/ 267026 w 1485127"/>
                <a:gd name="connsiteY2577" fmla="*/ 1290655 h 1679043"/>
                <a:gd name="connsiteX2578" fmla="*/ 262248 w 1485127"/>
                <a:gd name="connsiteY2578" fmla="*/ 1288948 h 1679043"/>
                <a:gd name="connsiteX2579" fmla="*/ 265831 w 1485127"/>
                <a:gd name="connsiteY2579" fmla="*/ 1294666 h 1679043"/>
                <a:gd name="connsiteX2580" fmla="*/ 263442 w 1485127"/>
                <a:gd name="connsiteY2580" fmla="*/ 1302177 h 1679043"/>
                <a:gd name="connsiteX2581" fmla="*/ 262333 w 1485127"/>
                <a:gd name="connsiteY2581" fmla="*/ 1289630 h 1679043"/>
                <a:gd name="connsiteX2582" fmla="*/ 265234 w 1485127"/>
                <a:gd name="connsiteY2582" fmla="*/ 1293983 h 1679043"/>
                <a:gd name="connsiteX2583" fmla="*/ 265746 w 1485127"/>
                <a:gd name="connsiteY2583" fmla="*/ 1294751 h 1679043"/>
                <a:gd name="connsiteX2584" fmla="*/ 259347 w 1485127"/>
                <a:gd name="connsiteY2584" fmla="*/ 1247468 h 1679043"/>
                <a:gd name="connsiteX2585" fmla="*/ 259347 w 1485127"/>
                <a:gd name="connsiteY2585" fmla="*/ 1247468 h 1679043"/>
                <a:gd name="connsiteX2586" fmla="*/ 259347 w 1485127"/>
                <a:gd name="connsiteY2586" fmla="*/ 1247383 h 1679043"/>
                <a:gd name="connsiteX2587" fmla="*/ 255678 w 1485127"/>
                <a:gd name="connsiteY2587" fmla="*/ 1171764 h 1679043"/>
                <a:gd name="connsiteX2588" fmla="*/ 255678 w 1485127"/>
                <a:gd name="connsiteY2588" fmla="*/ 1166387 h 1679043"/>
                <a:gd name="connsiteX2589" fmla="*/ 262504 w 1485127"/>
                <a:gd name="connsiteY2589" fmla="*/ 1152561 h 1679043"/>
                <a:gd name="connsiteX2590" fmla="*/ 263442 w 1485127"/>
                <a:gd name="connsiteY2590" fmla="*/ 1176629 h 1679043"/>
                <a:gd name="connsiteX2591" fmla="*/ 263272 w 1485127"/>
                <a:gd name="connsiteY2591" fmla="*/ 1176714 h 1679043"/>
                <a:gd name="connsiteX2592" fmla="*/ 263528 w 1485127"/>
                <a:gd name="connsiteY2592" fmla="*/ 1177226 h 1679043"/>
                <a:gd name="connsiteX2593" fmla="*/ 264807 w 1485127"/>
                <a:gd name="connsiteY2593" fmla="*/ 1200100 h 1679043"/>
                <a:gd name="connsiteX2594" fmla="*/ 267623 w 1485127"/>
                <a:gd name="connsiteY2594" fmla="*/ 1234325 h 1679043"/>
                <a:gd name="connsiteX2595" fmla="*/ 259944 w 1485127"/>
                <a:gd name="connsiteY2595" fmla="*/ 1254040 h 1679043"/>
                <a:gd name="connsiteX2596" fmla="*/ 259518 w 1485127"/>
                <a:gd name="connsiteY2596" fmla="*/ 1247468 h 1679043"/>
                <a:gd name="connsiteX2597" fmla="*/ 259518 w 1485127"/>
                <a:gd name="connsiteY2597" fmla="*/ 1247468 h 1679043"/>
                <a:gd name="connsiteX2598" fmla="*/ 223002 w 1485127"/>
                <a:gd name="connsiteY2598" fmla="*/ 1357483 h 1679043"/>
                <a:gd name="connsiteX2599" fmla="*/ 205939 w 1485127"/>
                <a:gd name="connsiteY2599" fmla="*/ 1292788 h 1679043"/>
                <a:gd name="connsiteX2600" fmla="*/ 205939 w 1485127"/>
                <a:gd name="connsiteY2600" fmla="*/ 1292788 h 1679043"/>
                <a:gd name="connsiteX2601" fmla="*/ 205939 w 1485127"/>
                <a:gd name="connsiteY2601" fmla="*/ 1292788 h 1679043"/>
                <a:gd name="connsiteX2602" fmla="*/ 205939 w 1485127"/>
                <a:gd name="connsiteY2602" fmla="*/ 1292788 h 1679043"/>
                <a:gd name="connsiteX2603" fmla="*/ 205939 w 1485127"/>
                <a:gd name="connsiteY2603" fmla="*/ 1292788 h 1679043"/>
                <a:gd name="connsiteX2604" fmla="*/ 203891 w 1485127"/>
                <a:gd name="connsiteY2604" fmla="*/ 1286387 h 1679043"/>
                <a:gd name="connsiteX2605" fmla="*/ 204744 w 1485127"/>
                <a:gd name="connsiteY2605" fmla="*/ 1283827 h 1679043"/>
                <a:gd name="connsiteX2606" fmla="*/ 204744 w 1485127"/>
                <a:gd name="connsiteY2606" fmla="*/ 1283827 h 1679043"/>
                <a:gd name="connsiteX2607" fmla="*/ 204744 w 1485127"/>
                <a:gd name="connsiteY2607" fmla="*/ 1283741 h 1679043"/>
                <a:gd name="connsiteX2608" fmla="*/ 204744 w 1485127"/>
                <a:gd name="connsiteY2608" fmla="*/ 1283741 h 1679043"/>
                <a:gd name="connsiteX2609" fmla="*/ 205597 w 1485127"/>
                <a:gd name="connsiteY2609" fmla="*/ 1280754 h 1679043"/>
                <a:gd name="connsiteX2610" fmla="*/ 209181 w 1485127"/>
                <a:gd name="connsiteY2610" fmla="*/ 1278535 h 1679043"/>
                <a:gd name="connsiteX2611" fmla="*/ 224623 w 1485127"/>
                <a:gd name="connsiteY2611" fmla="*/ 1326757 h 1679043"/>
                <a:gd name="connsiteX2612" fmla="*/ 225562 w 1485127"/>
                <a:gd name="connsiteY2612" fmla="*/ 1340242 h 1679043"/>
                <a:gd name="connsiteX2613" fmla="*/ 222831 w 1485127"/>
                <a:gd name="connsiteY2613" fmla="*/ 1357568 h 1679043"/>
                <a:gd name="connsiteX2614" fmla="*/ 198602 w 1485127"/>
                <a:gd name="connsiteY2614" fmla="*/ 1286046 h 1679043"/>
                <a:gd name="connsiteX2615" fmla="*/ 191520 w 1485127"/>
                <a:gd name="connsiteY2615" fmla="*/ 1311480 h 1679043"/>
                <a:gd name="connsiteX2616" fmla="*/ 186572 w 1485127"/>
                <a:gd name="connsiteY2616" fmla="*/ 1292020 h 1679043"/>
                <a:gd name="connsiteX2617" fmla="*/ 198345 w 1485127"/>
                <a:gd name="connsiteY2617" fmla="*/ 1284936 h 1679043"/>
                <a:gd name="connsiteX2618" fmla="*/ 198602 w 1485127"/>
                <a:gd name="connsiteY2618" fmla="*/ 1285961 h 1679043"/>
                <a:gd name="connsiteX2619" fmla="*/ 176163 w 1485127"/>
                <a:gd name="connsiteY2619" fmla="*/ 1304481 h 1679043"/>
                <a:gd name="connsiteX2620" fmla="*/ 170191 w 1485127"/>
                <a:gd name="connsiteY2620" fmla="*/ 1328123 h 1679043"/>
                <a:gd name="connsiteX2621" fmla="*/ 165754 w 1485127"/>
                <a:gd name="connsiteY2621" fmla="*/ 1304566 h 1679043"/>
                <a:gd name="connsiteX2622" fmla="*/ 174968 w 1485127"/>
                <a:gd name="connsiteY2622" fmla="*/ 1299019 h 1679043"/>
                <a:gd name="connsiteX2623" fmla="*/ 176163 w 1485127"/>
                <a:gd name="connsiteY2623" fmla="*/ 1304396 h 1679043"/>
                <a:gd name="connsiteX2624" fmla="*/ 141012 w 1485127"/>
                <a:gd name="connsiteY2624" fmla="*/ 1302603 h 1679043"/>
                <a:gd name="connsiteX2625" fmla="*/ 128300 w 1485127"/>
                <a:gd name="connsiteY2625" fmla="*/ 1271707 h 1679043"/>
                <a:gd name="connsiteX2626" fmla="*/ 137685 w 1485127"/>
                <a:gd name="connsiteY2626" fmla="*/ 1249858 h 1679043"/>
                <a:gd name="connsiteX2627" fmla="*/ 145449 w 1485127"/>
                <a:gd name="connsiteY2627" fmla="*/ 1290228 h 1679043"/>
                <a:gd name="connsiteX2628" fmla="*/ 142206 w 1485127"/>
                <a:gd name="connsiteY2628" fmla="*/ 1299104 h 1679043"/>
                <a:gd name="connsiteX2629" fmla="*/ 140927 w 1485127"/>
                <a:gd name="connsiteY2629" fmla="*/ 1302603 h 1679043"/>
                <a:gd name="connsiteX2630" fmla="*/ 121731 w 1485127"/>
                <a:gd name="connsiteY2630" fmla="*/ 1255662 h 1679043"/>
                <a:gd name="connsiteX2631" fmla="*/ 120365 w 1485127"/>
                <a:gd name="connsiteY2631" fmla="*/ 1243627 h 1679043"/>
                <a:gd name="connsiteX2632" fmla="*/ 132822 w 1485127"/>
                <a:gd name="connsiteY2632" fmla="*/ 1216828 h 1679043"/>
                <a:gd name="connsiteX2633" fmla="*/ 136064 w 1485127"/>
                <a:gd name="connsiteY2633" fmla="*/ 1240897 h 1679043"/>
                <a:gd name="connsiteX2634" fmla="*/ 136064 w 1485127"/>
                <a:gd name="connsiteY2634" fmla="*/ 1240897 h 1679043"/>
                <a:gd name="connsiteX2635" fmla="*/ 136064 w 1485127"/>
                <a:gd name="connsiteY2635" fmla="*/ 1241153 h 1679043"/>
                <a:gd name="connsiteX2636" fmla="*/ 136064 w 1485127"/>
                <a:gd name="connsiteY2636" fmla="*/ 1241409 h 1679043"/>
                <a:gd name="connsiteX2637" fmla="*/ 136064 w 1485127"/>
                <a:gd name="connsiteY2637" fmla="*/ 1241409 h 1679043"/>
                <a:gd name="connsiteX2638" fmla="*/ 136320 w 1485127"/>
                <a:gd name="connsiteY2638" fmla="*/ 1242945 h 1679043"/>
                <a:gd name="connsiteX2639" fmla="*/ 126679 w 1485127"/>
                <a:gd name="connsiteY2639" fmla="*/ 1268037 h 1679043"/>
                <a:gd name="connsiteX2640" fmla="*/ 121645 w 1485127"/>
                <a:gd name="connsiteY2640" fmla="*/ 1255747 h 1679043"/>
                <a:gd name="connsiteX2641" fmla="*/ 125399 w 1485127"/>
                <a:gd name="connsiteY2641" fmla="*/ 1272049 h 1679043"/>
                <a:gd name="connsiteX2642" fmla="*/ 124205 w 1485127"/>
                <a:gd name="connsiteY2642" fmla="*/ 1275548 h 1679043"/>
                <a:gd name="connsiteX2643" fmla="*/ 123010 w 1485127"/>
                <a:gd name="connsiteY2643" fmla="*/ 1266160 h 1679043"/>
                <a:gd name="connsiteX2644" fmla="*/ 125399 w 1485127"/>
                <a:gd name="connsiteY2644" fmla="*/ 1272049 h 1679043"/>
                <a:gd name="connsiteX2645" fmla="*/ 107227 w 1485127"/>
                <a:gd name="connsiteY2645" fmla="*/ 1218279 h 1679043"/>
                <a:gd name="connsiteX2646" fmla="*/ 107227 w 1485127"/>
                <a:gd name="connsiteY2646" fmla="*/ 1218279 h 1679043"/>
                <a:gd name="connsiteX2647" fmla="*/ 107227 w 1485127"/>
                <a:gd name="connsiteY2647" fmla="*/ 1218194 h 1679043"/>
                <a:gd name="connsiteX2648" fmla="*/ 106970 w 1485127"/>
                <a:gd name="connsiteY2648" fmla="*/ 1214097 h 1679043"/>
                <a:gd name="connsiteX2649" fmla="*/ 111407 w 1485127"/>
                <a:gd name="connsiteY2649" fmla="*/ 1204965 h 1679043"/>
                <a:gd name="connsiteX2650" fmla="*/ 111748 w 1485127"/>
                <a:gd name="connsiteY2650" fmla="*/ 1208976 h 1679043"/>
                <a:gd name="connsiteX2651" fmla="*/ 111748 w 1485127"/>
                <a:gd name="connsiteY2651" fmla="*/ 1208976 h 1679043"/>
                <a:gd name="connsiteX2652" fmla="*/ 111748 w 1485127"/>
                <a:gd name="connsiteY2652" fmla="*/ 1209232 h 1679043"/>
                <a:gd name="connsiteX2653" fmla="*/ 111748 w 1485127"/>
                <a:gd name="connsiteY2653" fmla="*/ 1209488 h 1679043"/>
                <a:gd name="connsiteX2654" fmla="*/ 111748 w 1485127"/>
                <a:gd name="connsiteY2654" fmla="*/ 1209488 h 1679043"/>
                <a:gd name="connsiteX2655" fmla="*/ 112857 w 1485127"/>
                <a:gd name="connsiteY2655" fmla="*/ 1218279 h 1679043"/>
                <a:gd name="connsiteX2656" fmla="*/ 107397 w 1485127"/>
                <a:gd name="connsiteY2656" fmla="*/ 1222034 h 1679043"/>
                <a:gd name="connsiteX2657" fmla="*/ 107227 w 1485127"/>
                <a:gd name="connsiteY2657" fmla="*/ 1218450 h 1679043"/>
                <a:gd name="connsiteX2658" fmla="*/ 107227 w 1485127"/>
                <a:gd name="connsiteY2658" fmla="*/ 1218450 h 1679043"/>
                <a:gd name="connsiteX2659" fmla="*/ 110298 w 1485127"/>
                <a:gd name="connsiteY2659" fmla="*/ 1195064 h 1679043"/>
                <a:gd name="connsiteX2660" fmla="*/ 106459 w 1485127"/>
                <a:gd name="connsiteY2660" fmla="*/ 1203941 h 1679043"/>
                <a:gd name="connsiteX2661" fmla="*/ 105435 w 1485127"/>
                <a:gd name="connsiteY2661" fmla="*/ 1181750 h 1679043"/>
                <a:gd name="connsiteX2662" fmla="*/ 109360 w 1485127"/>
                <a:gd name="connsiteY2662" fmla="*/ 1174239 h 1679043"/>
                <a:gd name="connsiteX2663" fmla="*/ 110639 w 1485127"/>
                <a:gd name="connsiteY2663" fmla="*/ 1194382 h 1679043"/>
                <a:gd name="connsiteX2664" fmla="*/ 110469 w 1485127"/>
                <a:gd name="connsiteY2664" fmla="*/ 1194723 h 1679043"/>
                <a:gd name="connsiteX2665" fmla="*/ 110469 w 1485127"/>
                <a:gd name="connsiteY2665" fmla="*/ 1194723 h 1679043"/>
                <a:gd name="connsiteX2666" fmla="*/ 110469 w 1485127"/>
                <a:gd name="connsiteY2666" fmla="*/ 1194894 h 1679043"/>
                <a:gd name="connsiteX2667" fmla="*/ 110469 w 1485127"/>
                <a:gd name="connsiteY2667" fmla="*/ 1195064 h 1679043"/>
                <a:gd name="connsiteX2668" fmla="*/ 110469 w 1485127"/>
                <a:gd name="connsiteY2668" fmla="*/ 1195064 h 1679043"/>
                <a:gd name="connsiteX2669" fmla="*/ 87689 w 1485127"/>
                <a:gd name="connsiteY2669" fmla="*/ 1210000 h 1679043"/>
                <a:gd name="connsiteX2670" fmla="*/ 80266 w 1485127"/>
                <a:gd name="connsiteY2670" fmla="*/ 1226302 h 1679043"/>
                <a:gd name="connsiteX2671" fmla="*/ 74892 w 1485127"/>
                <a:gd name="connsiteY2671" fmla="*/ 1238080 h 1679043"/>
                <a:gd name="connsiteX2672" fmla="*/ 78475 w 1485127"/>
                <a:gd name="connsiteY2672" fmla="*/ 1208464 h 1679043"/>
                <a:gd name="connsiteX2673" fmla="*/ 82996 w 1485127"/>
                <a:gd name="connsiteY2673" fmla="*/ 1175776 h 1679043"/>
                <a:gd name="connsiteX2674" fmla="*/ 88542 w 1485127"/>
                <a:gd name="connsiteY2674" fmla="*/ 1188322 h 1679043"/>
                <a:gd name="connsiteX2675" fmla="*/ 87689 w 1485127"/>
                <a:gd name="connsiteY2675" fmla="*/ 1210000 h 1679043"/>
                <a:gd name="connsiteX2676" fmla="*/ 79242 w 1485127"/>
                <a:gd name="connsiteY2676" fmla="*/ 1169033 h 1679043"/>
                <a:gd name="connsiteX2677" fmla="*/ 71393 w 1485127"/>
                <a:gd name="connsiteY2677" fmla="*/ 1184310 h 1679043"/>
                <a:gd name="connsiteX2678" fmla="*/ 71820 w 1485127"/>
                <a:gd name="connsiteY2678" fmla="*/ 1180982 h 1679043"/>
                <a:gd name="connsiteX2679" fmla="*/ 75318 w 1485127"/>
                <a:gd name="connsiteY2679" fmla="*/ 1158194 h 1679043"/>
                <a:gd name="connsiteX2680" fmla="*/ 79413 w 1485127"/>
                <a:gd name="connsiteY2680" fmla="*/ 1167497 h 1679043"/>
                <a:gd name="connsiteX2681" fmla="*/ 79242 w 1485127"/>
                <a:gd name="connsiteY2681" fmla="*/ 1168948 h 1679043"/>
                <a:gd name="connsiteX2682" fmla="*/ 72673 w 1485127"/>
                <a:gd name="connsiteY2682" fmla="*/ 1102547 h 1679043"/>
                <a:gd name="connsiteX2683" fmla="*/ 67384 w 1485127"/>
                <a:gd name="connsiteY2683" fmla="*/ 1127383 h 1679043"/>
                <a:gd name="connsiteX2684" fmla="*/ 62094 w 1485127"/>
                <a:gd name="connsiteY2684" fmla="*/ 1114496 h 1679043"/>
                <a:gd name="connsiteX2685" fmla="*/ 62691 w 1485127"/>
                <a:gd name="connsiteY2685" fmla="*/ 1113727 h 1679043"/>
                <a:gd name="connsiteX2686" fmla="*/ 73526 w 1485127"/>
                <a:gd name="connsiteY2686" fmla="*/ 1099645 h 1679043"/>
                <a:gd name="connsiteX2687" fmla="*/ 72929 w 1485127"/>
                <a:gd name="connsiteY2687" fmla="*/ 1102034 h 1679043"/>
                <a:gd name="connsiteX2688" fmla="*/ 72929 w 1485127"/>
                <a:gd name="connsiteY2688" fmla="*/ 1102034 h 1679043"/>
                <a:gd name="connsiteX2689" fmla="*/ 72929 w 1485127"/>
                <a:gd name="connsiteY2689" fmla="*/ 1102290 h 1679043"/>
                <a:gd name="connsiteX2690" fmla="*/ 72929 w 1485127"/>
                <a:gd name="connsiteY2690" fmla="*/ 1102547 h 1679043"/>
                <a:gd name="connsiteX2691" fmla="*/ 72929 w 1485127"/>
                <a:gd name="connsiteY2691" fmla="*/ 1102547 h 1679043"/>
                <a:gd name="connsiteX2692" fmla="*/ 73441 w 1485127"/>
                <a:gd name="connsiteY2692" fmla="*/ 1058592 h 1679043"/>
                <a:gd name="connsiteX2693" fmla="*/ 79840 w 1485127"/>
                <a:gd name="connsiteY2693" fmla="*/ 1055008 h 1679043"/>
                <a:gd name="connsiteX2694" fmla="*/ 70455 w 1485127"/>
                <a:gd name="connsiteY2694" fmla="*/ 1069005 h 1679043"/>
                <a:gd name="connsiteX2695" fmla="*/ 70455 w 1485127"/>
                <a:gd name="connsiteY2695" fmla="*/ 1069175 h 1679043"/>
                <a:gd name="connsiteX2696" fmla="*/ 73441 w 1485127"/>
                <a:gd name="connsiteY2696" fmla="*/ 1058507 h 1679043"/>
                <a:gd name="connsiteX2697" fmla="*/ 59790 w 1485127"/>
                <a:gd name="connsiteY2697" fmla="*/ 1026842 h 1679043"/>
                <a:gd name="connsiteX2698" fmla="*/ 60814 w 1485127"/>
                <a:gd name="connsiteY2698" fmla="*/ 1027013 h 1679043"/>
                <a:gd name="connsiteX2699" fmla="*/ 56292 w 1485127"/>
                <a:gd name="connsiteY2699" fmla="*/ 1040328 h 1679043"/>
                <a:gd name="connsiteX2700" fmla="*/ 49296 w 1485127"/>
                <a:gd name="connsiteY2700" fmla="*/ 1049631 h 1679043"/>
                <a:gd name="connsiteX2701" fmla="*/ 59705 w 1485127"/>
                <a:gd name="connsiteY2701" fmla="*/ 1026842 h 1679043"/>
                <a:gd name="connsiteX2702" fmla="*/ 64653 w 1485127"/>
                <a:gd name="connsiteY2702" fmla="*/ 1016430 h 1679043"/>
                <a:gd name="connsiteX2703" fmla="*/ 64909 w 1485127"/>
                <a:gd name="connsiteY2703" fmla="*/ 1015918 h 1679043"/>
                <a:gd name="connsiteX2704" fmla="*/ 65080 w 1485127"/>
                <a:gd name="connsiteY2704" fmla="*/ 1015747 h 1679043"/>
                <a:gd name="connsiteX2705" fmla="*/ 64739 w 1485127"/>
                <a:gd name="connsiteY2705" fmla="*/ 1016686 h 1679043"/>
                <a:gd name="connsiteX2706" fmla="*/ 64653 w 1485127"/>
                <a:gd name="connsiteY2706" fmla="*/ 1016686 h 1679043"/>
                <a:gd name="connsiteX2707" fmla="*/ 64653 w 1485127"/>
                <a:gd name="connsiteY2707" fmla="*/ 1016515 h 1679043"/>
                <a:gd name="connsiteX2708" fmla="*/ 64653 w 1485127"/>
                <a:gd name="connsiteY2708" fmla="*/ 1016515 h 1679043"/>
                <a:gd name="connsiteX2709" fmla="*/ 64653 w 1485127"/>
                <a:gd name="connsiteY2709" fmla="*/ 1016515 h 1679043"/>
                <a:gd name="connsiteX2710" fmla="*/ 64653 w 1485127"/>
                <a:gd name="connsiteY2710" fmla="*/ 1016515 h 1679043"/>
                <a:gd name="connsiteX2711" fmla="*/ 64653 w 1485127"/>
                <a:gd name="connsiteY2711" fmla="*/ 1016515 h 1679043"/>
                <a:gd name="connsiteX2712" fmla="*/ 113028 w 1485127"/>
                <a:gd name="connsiteY2712" fmla="*/ 949602 h 1679043"/>
                <a:gd name="connsiteX2713" fmla="*/ 106970 w 1485127"/>
                <a:gd name="connsiteY2713" fmla="*/ 956686 h 1679043"/>
                <a:gd name="connsiteX2714" fmla="*/ 109871 w 1485127"/>
                <a:gd name="connsiteY2714" fmla="*/ 949431 h 1679043"/>
                <a:gd name="connsiteX2715" fmla="*/ 113028 w 1485127"/>
                <a:gd name="connsiteY2715" fmla="*/ 949602 h 1679043"/>
                <a:gd name="connsiteX2716" fmla="*/ 117379 w 1485127"/>
                <a:gd name="connsiteY2716" fmla="*/ 961380 h 1679043"/>
                <a:gd name="connsiteX2717" fmla="*/ 116697 w 1485127"/>
                <a:gd name="connsiteY2717" fmla="*/ 963599 h 1679043"/>
                <a:gd name="connsiteX2718" fmla="*/ 115332 w 1485127"/>
                <a:gd name="connsiteY2718" fmla="*/ 965306 h 1679043"/>
                <a:gd name="connsiteX2719" fmla="*/ 116697 w 1485127"/>
                <a:gd name="connsiteY2719" fmla="*/ 961124 h 1679043"/>
                <a:gd name="connsiteX2720" fmla="*/ 116441 w 1485127"/>
                <a:gd name="connsiteY2720" fmla="*/ 961124 h 1679043"/>
                <a:gd name="connsiteX2721" fmla="*/ 114649 w 1485127"/>
                <a:gd name="connsiteY2721" fmla="*/ 966245 h 1679043"/>
                <a:gd name="connsiteX2722" fmla="*/ 94600 w 1485127"/>
                <a:gd name="connsiteY2722" fmla="*/ 990569 h 1679043"/>
                <a:gd name="connsiteX2723" fmla="*/ 101595 w 1485127"/>
                <a:gd name="connsiteY2723" fmla="*/ 971110 h 1679043"/>
                <a:gd name="connsiteX2724" fmla="*/ 117977 w 1485127"/>
                <a:gd name="connsiteY2724" fmla="*/ 949944 h 1679043"/>
                <a:gd name="connsiteX2725" fmla="*/ 127532 w 1485127"/>
                <a:gd name="connsiteY2725" fmla="*/ 950456 h 1679043"/>
                <a:gd name="connsiteX2726" fmla="*/ 124631 w 1485127"/>
                <a:gd name="connsiteY2726" fmla="*/ 954126 h 1679043"/>
                <a:gd name="connsiteX2727" fmla="*/ 117209 w 1485127"/>
                <a:gd name="connsiteY2727" fmla="*/ 963173 h 1679043"/>
                <a:gd name="connsiteX2728" fmla="*/ 117635 w 1485127"/>
                <a:gd name="connsiteY2728" fmla="*/ 961551 h 1679043"/>
                <a:gd name="connsiteX2729" fmla="*/ 117379 w 1485127"/>
                <a:gd name="connsiteY2729" fmla="*/ 961551 h 1679043"/>
                <a:gd name="connsiteX2730" fmla="*/ 114820 w 1485127"/>
                <a:gd name="connsiteY2730" fmla="*/ 1034012 h 1679043"/>
                <a:gd name="connsiteX2731" fmla="*/ 116441 w 1485127"/>
                <a:gd name="connsiteY2731" fmla="*/ 1034183 h 1679043"/>
                <a:gd name="connsiteX2732" fmla="*/ 115417 w 1485127"/>
                <a:gd name="connsiteY2732" fmla="*/ 1035463 h 1679043"/>
                <a:gd name="connsiteX2733" fmla="*/ 114735 w 1485127"/>
                <a:gd name="connsiteY2733" fmla="*/ 1033927 h 1679043"/>
                <a:gd name="connsiteX2734" fmla="*/ 211399 w 1485127"/>
                <a:gd name="connsiteY2734" fmla="*/ 1046814 h 1679043"/>
                <a:gd name="connsiteX2735" fmla="*/ 212508 w 1485127"/>
                <a:gd name="connsiteY2735" fmla="*/ 1060299 h 1679043"/>
                <a:gd name="connsiteX2736" fmla="*/ 205341 w 1485127"/>
                <a:gd name="connsiteY2736" fmla="*/ 1064737 h 1679043"/>
                <a:gd name="connsiteX2737" fmla="*/ 203720 w 1485127"/>
                <a:gd name="connsiteY2737" fmla="*/ 1048948 h 1679043"/>
                <a:gd name="connsiteX2738" fmla="*/ 203464 w 1485127"/>
                <a:gd name="connsiteY2738" fmla="*/ 1045875 h 1679043"/>
                <a:gd name="connsiteX2739" fmla="*/ 211484 w 1485127"/>
                <a:gd name="connsiteY2739" fmla="*/ 1046814 h 1679043"/>
                <a:gd name="connsiteX2740" fmla="*/ 225305 w 1485127"/>
                <a:gd name="connsiteY2740" fmla="*/ 1048350 h 1679043"/>
                <a:gd name="connsiteX2741" fmla="*/ 225476 w 1485127"/>
                <a:gd name="connsiteY2741" fmla="*/ 1052362 h 1679043"/>
                <a:gd name="connsiteX2742" fmla="*/ 216433 w 1485127"/>
                <a:gd name="connsiteY2742" fmla="*/ 1057995 h 1679043"/>
                <a:gd name="connsiteX2743" fmla="*/ 216262 w 1485127"/>
                <a:gd name="connsiteY2743" fmla="*/ 1047497 h 1679043"/>
                <a:gd name="connsiteX2744" fmla="*/ 225305 w 1485127"/>
                <a:gd name="connsiteY2744" fmla="*/ 1048436 h 1679043"/>
                <a:gd name="connsiteX2745" fmla="*/ 307808 w 1485127"/>
                <a:gd name="connsiteY2745" fmla="*/ 722575 h 1679043"/>
                <a:gd name="connsiteX2746" fmla="*/ 308234 w 1485127"/>
                <a:gd name="connsiteY2746" fmla="*/ 722234 h 1679043"/>
                <a:gd name="connsiteX2747" fmla="*/ 309770 w 1485127"/>
                <a:gd name="connsiteY2747" fmla="*/ 721039 h 1679043"/>
                <a:gd name="connsiteX2748" fmla="*/ 316510 w 1485127"/>
                <a:gd name="connsiteY2748" fmla="*/ 715918 h 1679043"/>
                <a:gd name="connsiteX2749" fmla="*/ 316339 w 1485127"/>
                <a:gd name="connsiteY2749" fmla="*/ 716516 h 1679043"/>
                <a:gd name="connsiteX2750" fmla="*/ 307722 w 1485127"/>
                <a:gd name="connsiteY2750" fmla="*/ 723599 h 1679043"/>
                <a:gd name="connsiteX2751" fmla="*/ 307722 w 1485127"/>
                <a:gd name="connsiteY2751" fmla="*/ 722575 h 1679043"/>
                <a:gd name="connsiteX2752" fmla="*/ 302944 w 1485127"/>
                <a:gd name="connsiteY2752" fmla="*/ 783770 h 1679043"/>
                <a:gd name="connsiteX2753" fmla="*/ 307637 w 1485127"/>
                <a:gd name="connsiteY2753" fmla="*/ 724453 h 1679043"/>
                <a:gd name="connsiteX2754" fmla="*/ 315913 w 1485127"/>
                <a:gd name="connsiteY2754" fmla="*/ 718393 h 1679043"/>
                <a:gd name="connsiteX2755" fmla="*/ 310538 w 1485127"/>
                <a:gd name="connsiteY2755" fmla="*/ 742461 h 1679043"/>
                <a:gd name="connsiteX2756" fmla="*/ 310538 w 1485127"/>
                <a:gd name="connsiteY2756" fmla="*/ 742461 h 1679043"/>
                <a:gd name="connsiteX2757" fmla="*/ 310452 w 1485127"/>
                <a:gd name="connsiteY2757" fmla="*/ 742888 h 1679043"/>
                <a:gd name="connsiteX2758" fmla="*/ 310452 w 1485127"/>
                <a:gd name="connsiteY2758" fmla="*/ 743315 h 1679043"/>
                <a:gd name="connsiteX2759" fmla="*/ 310367 w 1485127"/>
                <a:gd name="connsiteY2759" fmla="*/ 743315 h 1679043"/>
                <a:gd name="connsiteX2760" fmla="*/ 302347 w 1485127"/>
                <a:gd name="connsiteY2760" fmla="*/ 789318 h 1679043"/>
                <a:gd name="connsiteX2761" fmla="*/ 302944 w 1485127"/>
                <a:gd name="connsiteY2761" fmla="*/ 783770 h 1679043"/>
                <a:gd name="connsiteX2762" fmla="*/ 358656 w 1485127"/>
                <a:gd name="connsiteY2762" fmla="*/ 555890 h 1679043"/>
                <a:gd name="connsiteX2763" fmla="*/ 361813 w 1485127"/>
                <a:gd name="connsiteY2763" fmla="*/ 549062 h 1679043"/>
                <a:gd name="connsiteX2764" fmla="*/ 363178 w 1485127"/>
                <a:gd name="connsiteY2764" fmla="*/ 548123 h 1679043"/>
                <a:gd name="connsiteX2765" fmla="*/ 359339 w 1485127"/>
                <a:gd name="connsiteY2765" fmla="*/ 560584 h 1679043"/>
                <a:gd name="connsiteX2766" fmla="*/ 358486 w 1485127"/>
                <a:gd name="connsiteY2766" fmla="*/ 555975 h 1679043"/>
                <a:gd name="connsiteX2767" fmla="*/ 358656 w 1485127"/>
                <a:gd name="connsiteY2767" fmla="*/ 555975 h 1679043"/>
                <a:gd name="connsiteX2768" fmla="*/ 358486 w 1485127"/>
                <a:gd name="connsiteY2768" fmla="*/ 555719 h 1679043"/>
                <a:gd name="connsiteX2769" fmla="*/ 357803 w 1485127"/>
                <a:gd name="connsiteY2769" fmla="*/ 551793 h 1679043"/>
                <a:gd name="connsiteX2770" fmla="*/ 361131 w 1485127"/>
                <a:gd name="connsiteY2770" fmla="*/ 549489 h 1679043"/>
                <a:gd name="connsiteX2771" fmla="*/ 358486 w 1485127"/>
                <a:gd name="connsiteY2771" fmla="*/ 555719 h 1679043"/>
                <a:gd name="connsiteX2772" fmla="*/ 389883 w 1485127"/>
                <a:gd name="connsiteY2772" fmla="*/ 530883 h 1679043"/>
                <a:gd name="connsiteX2773" fmla="*/ 389883 w 1485127"/>
                <a:gd name="connsiteY2773" fmla="*/ 530883 h 1679043"/>
                <a:gd name="connsiteX2774" fmla="*/ 389883 w 1485127"/>
                <a:gd name="connsiteY2774" fmla="*/ 530883 h 1679043"/>
                <a:gd name="connsiteX2775" fmla="*/ 391333 w 1485127"/>
                <a:gd name="connsiteY2775" fmla="*/ 538991 h 1679043"/>
                <a:gd name="connsiteX2776" fmla="*/ 391333 w 1485127"/>
                <a:gd name="connsiteY2776" fmla="*/ 538991 h 1679043"/>
                <a:gd name="connsiteX2777" fmla="*/ 362496 w 1485127"/>
                <a:gd name="connsiteY2777" fmla="*/ 562718 h 1679043"/>
                <a:gd name="connsiteX2778" fmla="*/ 371966 w 1485127"/>
                <a:gd name="connsiteY2778" fmla="*/ 542063 h 1679043"/>
                <a:gd name="connsiteX2779" fmla="*/ 390395 w 1485127"/>
                <a:gd name="connsiteY2779" fmla="*/ 528834 h 1679043"/>
                <a:gd name="connsiteX2780" fmla="*/ 389883 w 1485127"/>
                <a:gd name="connsiteY2780" fmla="*/ 530968 h 1679043"/>
                <a:gd name="connsiteX2781" fmla="*/ 389883 w 1485127"/>
                <a:gd name="connsiteY2781" fmla="*/ 530968 h 1679043"/>
                <a:gd name="connsiteX2782" fmla="*/ 389883 w 1485127"/>
                <a:gd name="connsiteY2782" fmla="*/ 530968 h 1679043"/>
                <a:gd name="connsiteX2783" fmla="*/ 395172 w 1485127"/>
                <a:gd name="connsiteY2783" fmla="*/ 531139 h 1679043"/>
                <a:gd name="connsiteX2784" fmla="*/ 395172 w 1485127"/>
                <a:gd name="connsiteY2784" fmla="*/ 531139 h 1679043"/>
                <a:gd name="connsiteX2785" fmla="*/ 395172 w 1485127"/>
                <a:gd name="connsiteY2785" fmla="*/ 531139 h 1679043"/>
                <a:gd name="connsiteX2786" fmla="*/ 394319 w 1485127"/>
                <a:gd name="connsiteY2786" fmla="*/ 525932 h 1679043"/>
                <a:gd name="connsiteX2787" fmla="*/ 400633 w 1485127"/>
                <a:gd name="connsiteY2787" fmla="*/ 521153 h 1679043"/>
                <a:gd name="connsiteX2788" fmla="*/ 393637 w 1485127"/>
                <a:gd name="connsiteY2788" fmla="*/ 536686 h 1679043"/>
                <a:gd name="connsiteX2789" fmla="*/ 395172 w 1485127"/>
                <a:gd name="connsiteY2789" fmla="*/ 531139 h 1679043"/>
                <a:gd name="connsiteX2790" fmla="*/ 395172 w 1485127"/>
                <a:gd name="connsiteY2790" fmla="*/ 531139 h 1679043"/>
                <a:gd name="connsiteX2791" fmla="*/ 395172 w 1485127"/>
                <a:gd name="connsiteY2791" fmla="*/ 531139 h 1679043"/>
                <a:gd name="connsiteX2792" fmla="*/ 396793 w 1485127"/>
                <a:gd name="connsiteY2792" fmla="*/ 541295 h 1679043"/>
                <a:gd name="connsiteX2793" fmla="*/ 397134 w 1485127"/>
                <a:gd name="connsiteY2793" fmla="*/ 541039 h 1679043"/>
                <a:gd name="connsiteX2794" fmla="*/ 397134 w 1485127"/>
                <a:gd name="connsiteY2794" fmla="*/ 541039 h 1679043"/>
                <a:gd name="connsiteX2795" fmla="*/ 397134 w 1485127"/>
                <a:gd name="connsiteY2795" fmla="*/ 541039 h 1679043"/>
                <a:gd name="connsiteX2796" fmla="*/ 397134 w 1485127"/>
                <a:gd name="connsiteY2796" fmla="*/ 541039 h 1679043"/>
                <a:gd name="connsiteX2797" fmla="*/ 397134 w 1485127"/>
                <a:gd name="connsiteY2797" fmla="*/ 541039 h 1679043"/>
                <a:gd name="connsiteX2798" fmla="*/ 414369 w 1485127"/>
                <a:gd name="connsiteY2798" fmla="*/ 526786 h 1679043"/>
                <a:gd name="connsiteX2799" fmla="*/ 414028 w 1485127"/>
                <a:gd name="connsiteY2799" fmla="*/ 527554 h 1679043"/>
                <a:gd name="connsiteX2800" fmla="*/ 395855 w 1485127"/>
                <a:gd name="connsiteY2800" fmla="*/ 568180 h 1679043"/>
                <a:gd name="connsiteX2801" fmla="*/ 389371 w 1485127"/>
                <a:gd name="connsiteY2801" fmla="*/ 573386 h 1679043"/>
                <a:gd name="connsiteX2802" fmla="*/ 389371 w 1485127"/>
                <a:gd name="connsiteY2802" fmla="*/ 573386 h 1679043"/>
                <a:gd name="connsiteX2803" fmla="*/ 389200 w 1485127"/>
                <a:gd name="connsiteY2803" fmla="*/ 573472 h 1679043"/>
                <a:gd name="connsiteX2804" fmla="*/ 389029 w 1485127"/>
                <a:gd name="connsiteY2804" fmla="*/ 573472 h 1679043"/>
                <a:gd name="connsiteX2805" fmla="*/ 389029 w 1485127"/>
                <a:gd name="connsiteY2805" fmla="*/ 573557 h 1679043"/>
                <a:gd name="connsiteX2806" fmla="*/ 380754 w 1485127"/>
                <a:gd name="connsiteY2806" fmla="*/ 580811 h 1679043"/>
                <a:gd name="connsiteX2807" fmla="*/ 380497 w 1485127"/>
                <a:gd name="connsiteY2807" fmla="*/ 577739 h 1679043"/>
                <a:gd name="connsiteX2808" fmla="*/ 380242 w 1485127"/>
                <a:gd name="connsiteY2808" fmla="*/ 577739 h 1679043"/>
                <a:gd name="connsiteX2809" fmla="*/ 380242 w 1485127"/>
                <a:gd name="connsiteY2809" fmla="*/ 581324 h 1679043"/>
                <a:gd name="connsiteX2810" fmla="*/ 377341 w 1485127"/>
                <a:gd name="connsiteY2810" fmla="*/ 583799 h 1679043"/>
                <a:gd name="connsiteX2811" fmla="*/ 378450 w 1485127"/>
                <a:gd name="connsiteY2811" fmla="*/ 581153 h 1679043"/>
                <a:gd name="connsiteX2812" fmla="*/ 396708 w 1485127"/>
                <a:gd name="connsiteY2812" fmla="*/ 541125 h 1679043"/>
                <a:gd name="connsiteX2813" fmla="*/ 408226 w 1485127"/>
                <a:gd name="connsiteY2813" fmla="*/ 517056 h 1679043"/>
                <a:gd name="connsiteX2814" fmla="*/ 409591 w 1485127"/>
                <a:gd name="connsiteY2814" fmla="*/ 514154 h 1679043"/>
                <a:gd name="connsiteX2815" fmla="*/ 420853 w 1485127"/>
                <a:gd name="connsiteY2815" fmla="*/ 504510 h 1679043"/>
                <a:gd name="connsiteX2816" fmla="*/ 420426 w 1485127"/>
                <a:gd name="connsiteY2816" fmla="*/ 507241 h 1679043"/>
                <a:gd name="connsiteX2817" fmla="*/ 425716 w 1485127"/>
                <a:gd name="connsiteY2817" fmla="*/ 502803 h 1679043"/>
                <a:gd name="connsiteX2818" fmla="*/ 418464 w 1485127"/>
                <a:gd name="connsiteY2818" fmla="*/ 517910 h 1679043"/>
                <a:gd name="connsiteX2819" fmla="*/ 401571 w 1485127"/>
                <a:gd name="connsiteY2819" fmla="*/ 530797 h 1679043"/>
                <a:gd name="connsiteX2820" fmla="*/ 408055 w 1485127"/>
                <a:gd name="connsiteY2820" fmla="*/ 517142 h 1679043"/>
                <a:gd name="connsiteX2821" fmla="*/ 408055 w 1485127"/>
                <a:gd name="connsiteY2821" fmla="*/ 517142 h 1679043"/>
                <a:gd name="connsiteX2822" fmla="*/ 408055 w 1485127"/>
                <a:gd name="connsiteY2822" fmla="*/ 517056 h 1679043"/>
                <a:gd name="connsiteX2823" fmla="*/ 408055 w 1485127"/>
                <a:gd name="connsiteY2823" fmla="*/ 517056 h 1679043"/>
                <a:gd name="connsiteX2824" fmla="*/ 408055 w 1485127"/>
                <a:gd name="connsiteY2824" fmla="*/ 516971 h 1679043"/>
                <a:gd name="connsiteX2825" fmla="*/ 424607 w 1485127"/>
                <a:gd name="connsiteY2825" fmla="*/ 442206 h 1679043"/>
                <a:gd name="connsiteX2826" fmla="*/ 433736 w 1485127"/>
                <a:gd name="connsiteY2826" fmla="*/ 434951 h 1679043"/>
                <a:gd name="connsiteX2827" fmla="*/ 418464 w 1485127"/>
                <a:gd name="connsiteY2827" fmla="*/ 450314 h 1679043"/>
                <a:gd name="connsiteX2828" fmla="*/ 430494 w 1485127"/>
                <a:gd name="connsiteY2828" fmla="*/ 427867 h 1679043"/>
                <a:gd name="connsiteX2829" fmla="*/ 430494 w 1485127"/>
                <a:gd name="connsiteY2829" fmla="*/ 427867 h 1679043"/>
                <a:gd name="connsiteX2830" fmla="*/ 430494 w 1485127"/>
                <a:gd name="connsiteY2830" fmla="*/ 427867 h 1679043"/>
                <a:gd name="connsiteX2831" fmla="*/ 430494 w 1485127"/>
                <a:gd name="connsiteY2831" fmla="*/ 427867 h 1679043"/>
                <a:gd name="connsiteX2832" fmla="*/ 430494 w 1485127"/>
                <a:gd name="connsiteY2832" fmla="*/ 427867 h 1679043"/>
                <a:gd name="connsiteX2833" fmla="*/ 430494 w 1485127"/>
                <a:gd name="connsiteY2833" fmla="*/ 427867 h 1679043"/>
                <a:gd name="connsiteX2834" fmla="*/ 461379 w 1485127"/>
                <a:gd name="connsiteY2834" fmla="*/ 397995 h 1679043"/>
                <a:gd name="connsiteX2835" fmla="*/ 462914 w 1485127"/>
                <a:gd name="connsiteY2835" fmla="*/ 396800 h 1679043"/>
                <a:gd name="connsiteX2836" fmla="*/ 461208 w 1485127"/>
                <a:gd name="connsiteY2836" fmla="*/ 405762 h 1679043"/>
                <a:gd name="connsiteX2837" fmla="*/ 457113 w 1485127"/>
                <a:gd name="connsiteY2837" fmla="*/ 412931 h 1679043"/>
                <a:gd name="connsiteX2838" fmla="*/ 448581 w 1485127"/>
                <a:gd name="connsiteY2838" fmla="*/ 420783 h 1679043"/>
                <a:gd name="connsiteX2839" fmla="*/ 444485 w 1485127"/>
                <a:gd name="connsiteY2839" fmla="*/ 424453 h 1679043"/>
                <a:gd name="connsiteX2840" fmla="*/ 424351 w 1485127"/>
                <a:gd name="connsiteY2840" fmla="*/ 442120 h 1679043"/>
                <a:gd name="connsiteX2841" fmla="*/ 424521 w 1485127"/>
                <a:gd name="connsiteY2841" fmla="*/ 442291 h 1679043"/>
                <a:gd name="connsiteX2842" fmla="*/ 447984 w 1485127"/>
                <a:gd name="connsiteY2842" fmla="*/ 396544 h 1679043"/>
                <a:gd name="connsiteX2843" fmla="*/ 468033 w 1485127"/>
                <a:gd name="connsiteY2843" fmla="*/ 363002 h 1679043"/>
                <a:gd name="connsiteX2844" fmla="*/ 468545 w 1485127"/>
                <a:gd name="connsiteY2844" fmla="*/ 362576 h 1679043"/>
                <a:gd name="connsiteX2845" fmla="*/ 468716 w 1485127"/>
                <a:gd name="connsiteY2845" fmla="*/ 362405 h 1679043"/>
                <a:gd name="connsiteX2846" fmla="*/ 463853 w 1485127"/>
                <a:gd name="connsiteY2846" fmla="*/ 391509 h 1679043"/>
                <a:gd name="connsiteX2847" fmla="*/ 438172 w 1485127"/>
                <a:gd name="connsiteY2847" fmla="*/ 413870 h 1679043"/>
                <a:gd name="connsiteX2848" fmla="*/ 447898 w 1485127"/>
                <a:gd name="connsiteY2848" fmla="*/ 396629 h 1679043"/>
                <a:gd name="connsiteX2849" fmla="*/ 445339 w 1485127"/>
                <a:gd name="connsiteY2849" fmla="*/ 393898 h 1679043"/>
                <a:gd name="connsiteX2850" fmla="*/ 460013 w 1485127"/>
                <a:gd name="connsiteY2850" fmla="*/ 369489 h 1679043"/>
                <a:gd name="connsiteX2851" fmla="*/ 461805 w 1485127"/>
                <a:gd name="connsiteY2851" fmla="*/ 368038 h 1679043"/>
                <a:gd name="connsiteX2852" fmla="*/ 445339 w 1485127"/>
                <a:gd name="connsiteY2852" fmla="*/ 393898 h 1679043"/>
                <a:gd name="connsiteX2853" fmla="*/ 484585 w 1485127"/>
                <a:gd name="connsiteY2853" fmla="*/ 330997 h 1679043"/>
                <a:gd name="connsiteX2854" fmla="*/ 483561 w 1485127"/>
                <a:gd name="connsiteY2854" fmla="*/ 335605 h 1679043"/>
                <a:gd name="connsiteX2855" fmla="*/ 482452 w 1485127"/>
                <a:gd name="connsiteY2855" fmla="*/ 337227 h 1679043"/>
                <a:gd name="connsiteX2856" fmla="*/ 479551 w 1485127"/>
                <a:gd name="connsiteY2856" fmla="*/ 341494 h 1679043"/>
                <a:gd name="connsiteX2857" fmla="*/ 480233 w 1485127"/>
                <a:gd name="connsiteY2857" fmla="*/ 337739 h 1679043"/>
                <a:gd name="connsiteX2858" fmla="*/ 484670 w 1485127"/>
                <a:gd name="connsiteY2858" fmla="*/ 330997 h 1679043"/>
                <a:gd name="connsiteX2859" fmla="*/ 481172 w 1485127"/>
                <a:gd name="connsiteY2859" fmla="*/ 332191 h 1679043"/>
                <a:gd name="connsiteX2860" fmla="*/ 481342 w 1485127"/>
                <a:gd name="connsiteY2860" fmla="*/ 331338 h 1679043"/>
                <a:gd name="connsiteX2861" fmla="*/ 482793 w 1485127"/>
                <a:gd name="connsiteY2861" fmla="*/ 329972 h 1679043"/>
                <a:gd name="connsiteX2862" fmla="*/ 481257 w 1485127"/>
                <a:gd name="connsiteY2862" fmla="*/ 332191 h 1679043"/>
                <a:gd name="connsiteX2863" fmla="*/ 478442 w 1485127"/>
                <a:gd name="connsiteY2863" fmla="*/ 347554 h 1679043"/>
                <a:gd name="connsiteX2864" fmla="*/ 478868 w 1485127"/>
                <a:gd name="connsiteY2864" fmla="*/ 345676 h 1679043"/>
                <a:gd name="connsiteX2865" fmla="*/ 482537 w 1485127"/>
                <a:gd name="connsiteY2865" fmla="*/ 339873 h 1679043"/>
                <a:gd name="connsiteX2866" fmla="*/ 480575 w 1485127"/>
                <a:gd name="connsiteY2866" fmla="*/ 348920 h 1679043"/>
                <a:gd name="connsiteX2867" fmla="*/ 477759 w 1485127"/>
                <a:gd name="connsiteY2867" fmla="*/ 351139 h 1679043"/>
                <a:gd name="connsiteX2868" fmla="*/ 478357 w 1485127"/>
                <a:gd name="connsiteY2868" fmla="*/ 347554 h 1679043"/>
                <a:gd name="connsiteX2869" fmla="*/ 469739 w 1485127"/>
                <a:gd name="connsiteY2869" fmla="*/ 356089 h 1679043"/>
                <a:gd name="connsiteX2870" fmla="*/ 468118 w 1485127"/>
                <a:gd name="connsiteY2870" fmla="*/ 358564 h 1679043"/>
                <a:gd name="connsiteX2871" fmla="*/ 466583 w 1485127"/>
                <a:gd name="connsiteY2871" fmla="*/ 359674 h 1679043"/>
                <a:gd name="connsiteX2872" fmla="*/ 465985 w 1485127"/>
                <a:gd name="connsiteY2872" fmla="*/ 360100 h 1679043"/>
                <a:gd name="connsiteX2873" fmla="*/ 470081 w 1485127"/>
                <a:gd name="connsiteY2873" fmla="*/ 353528 h 1679043"/>
                <a:gd name="connsiteX2874" fmla="*/ 469739 w 1485127"/>
                <a:gd name="connsiteY2874" fmla="*/ 356089 h 1679043"/>
                <a:gd name="connsiteX2875" fmla="*/ 502331 w 1485127"/>
                <a:gd name="connsiteY2875" fmla="*/ 410712 h 1679043"/>
                <a:gd name="connsiteX2876" fmla="*/ 502331 w 1485127"/>
                <a:gd name="connsiteY2876" fmla="*/ 410712 h 1679043"/>
                <a:gd name="connsiteX2877" fmla="*/ 502331 w 1485127"/>
                <a:gd name="connsiteY2877" fmla="*/ 410712 h 1679043"/>
                <a:gd name="connsiteX2878" fmla="*/ 502331 w 1485127"/>
                <a:gd name="connsiteY2878" fmla="*/ 410712 h 1679043"/>
                <a:gd name="connsiteX2879" fmla="*/ 486376 w 1485127"/>
                <a:gd name="connsiteY2879" fmla="*/ 487184 h 1679043"/>
                <a:gd name="connsiteX2880" fmla="*/ 496785 w 1485127"/>
                <a:gd name="connsiteY2880" fmla="*/ 477369 h 1679043"/>
                <a:gd name="connsiteX2881" fmla="*/ 495505 w 1485127"/>
                <a:gd name="connsiteY2881" fmla="*/ 484112 h 1679043"/>
                <a:gd name="connsiteX2882" fmla="*/ 495761 w 1485127"/>
                <a:gd name="connsiteY2882" fmla="*/ 484112 h 1679043"/>
                <a:gd name="connsiteX2883" fmla="*/ 496358 w 1485127"/>
                <a:gd name="connsiteY2883" fmla="*/ 481381 h 1679043"/>
                <a:gd name="connsiteX2884" fmla="*/ 494823 w 1485127"/>
                <a:gd name="connsiteY2884" fmla="*/ 491196 h 1679043"/>
                <a:gd name="connsiteX2885" fmla="*/ 491922 w 1485127"/>
                <a:gd name="connsiteY2885" fmla="*/ 510655 h 1679043"/>
                <a:gd name="connsiteX2886" fmla="*/ 488168 w 1485127"/>
                <a:gd name="connsiteY2886" fmla="*/ 513642 h 1679043"/>
                <a:gd name="connsiteX2887" fmla="*/ 487741 w 1485127"/>
                <a:gd name="connsiteY2887" fmla="*/ 512447 h 1679043"/>
                <a:gd name="connsiteX2888" fmla="*/ 486206 w 1485127"/>
                <a:gd name="connsiteY2888" fmla="*/ 512191 h 1679043"/>
                <a:gd name="connsiteX2889" fmla="*/ 483134 w 1485127"/>
                <a:gd name="connsiteY2889" fmla="*/ 516629 h 1679043"/>
                <a:gd name="connsiteX2890" fmla="*/ 482793 w 1485127"/>
                <a:gd name="connsiteY2890" fmla="*/ 517995 h 1679043"/>
                <a:gd name="connsiteX2891" fmla="*/ 479039 w 1485127"/>
                <a:gd name="connsiteY2891" fmla="*/ 521068 h 1679043"/>
                <a:gd name="connsiteX2892" fmla="*/ 483049 w 1485127"/>
                <a:gd name="connsiteY2892" fmla="*/ 490086 h 1679043"/>
                <a:gd name="connsiteX2893" fmla="*/ 485096 w 1485127"/>
                <a:gd name="connsiteY2893" fmla="*/ 488294 h 1679043"/>
                <a:gd name="connsiteX2894" fmla="*/ 482025 w 1485127"/>
                <a:gd name="connsiteY2894" fmla="*/ 506729 h 1679043"/>
                <a:gd name="connsiteX2895" fmla="*/ 482281 w 1485127"/>
                <a:gd name="connsiteY2895" fmla="*/ 506729 h 1679043"/>
                <a:gd name="connsiteX2896" fmla="*/ 486376 w 1485127"/>
                <a:gd name="connsiteY2896" fmla="*/ 487099 h 1679043"/>
                <a:gd name="connsiteX2897" fmla="*/ 542771 w 1485127"/>
                <a:gd name="connsiteY2897" fmla="*/ 287554 h 1679043"/>
                <a:gd name="connsiteX2898" fmla="*/ 541406 w 1485127"/>
                <a:gd name="connsiteY2898" fmla="*/ 287640 h 1679043"/>
                <a:gd name="connsiteX2899" fmla="*/ 544477 w 1485127"/>
                <a:gd name="connsiteY2899" fmla="*/ 285506 h 1679043"/>
                <a:gd name="connsiteX2900" fmla="*/ 539870 w 1485127"/>
                <a:gd name="connsiteY2900" fmla="*/ 302234 h 1679043"/>
                <a:gd name="connsiteX2901" fmla="*/ 533727 w 1485127"/>
                <a:gd name="connsiteY2901" fmla="*/ 307099 h 1679043"/>
                <a:gd name="connsiteX2902" fmla="*/ 536713 w 1485127"/>
                <a:gd name="connsiteY2902" fmla="*/ 290797 h 1679043"/>
                <a:gd name="connsiteX2903" fmla="*/ 540894 w 1485127"/>
                <a:gd name="connsiteY2903" fmla="*/ 287981 h 1679043"/>
                <a:gd name="connsiteX2904" fmla="*/ 542771 w 1485127"/>
                <a:gd name="connsiteY2904" fmla="*/ 287725 h 1679043"/>
                <a:gd name="connsiteX2905" fmla="*/ 542771 w 1485127"/>
                <a:gd name="connsiteY2905" fmla="*/ 287469 h 1679043"/>
                <a:gd name="connsiteX2906" fmla="*/ 519394 w 1485127"/>
                <a:gd name="connsiteY2906" fmla="*/ 379645 h 1679043"/>
                <a:gd name="connsiteX2907" fmla="*/ 523234 w 1485127"/>
                <a:gd name="connsiteY2907" fmla="*/ 362405 h 1679043"/>
                <a:gd name="connsiteX2908" fmla="*/ 525793 w 1485127"/>
                <a:gd name="connsiteY2908" fmla="*/ 360186 h 1679043"/>
                <a:gd name="connsiteX2909" fmla="*/ 524001 w 1485127"/>
                <a:gd name="connsiteY2909" fmla="*/ 368464 h 1679043"/>
                <a:gd name="connsiteX2910" fmla="*/ 524001 w 1485127"/>
                <a:gd name="connsiteY2910" fmla="*/ 368464 h 1679043"/>
                <a:gd name="connsiteX2911" fmla="*/ 524001 w 1485127"/>
                <a:gd name="connsiteY2911" fmla="*/ 368721 h 1679043"/>
                <a:gd name="connsiteX2912" fmla="*/ 524001 w 1485127"/>
                <a:gd name="connsiteY2912" fmla="*/ 368977 h 1679043"/>
                <a:gd name="connsiteX2913" fmla="*/ 524001 w 1485127"/>
                <a:gd name="connsiteY2913" fmla="*/ 368977 h 1679043"/>
                <a:gd name="connsiteX2914" fmla="*/ 522465 w 1485127"/>
                <a:gd name="connsiteY2914" fmla="*/ 377512 h 1679043"/>
                <a:gd name="connsiteX2915" fmla="*/ 519565 w 1485127"/>
                <a:gd name="connsiteY2915" fmla="*/ 379645 h 1679043"/>
                <a:gd name="connsiteX2916" fmla="*/ 521101 w 1485127"/>
                <a:gd name="connsiteY2916" fmla="*/ 384169 h 1679043"/>
                <a:gd name="connsiteX2917" fmla="*/ 518882 w 1485127"/>
                <a:gd name="connsiteY2917" fmla="*/ 397227 h 1679043"/>
                <a:gd name="connsiteX2918" fmla="*/ 514702 w 1485127"/>
                <a:gd name="connsiteY2918" fmla="*/ 400641 h 1679043"/>
                <a:gd name="connsiteX2919" fmla="*/ 517773 w 1485127"/>
                <a:gd name="connsiteY2919" fmla="*/ 386900 h 1679043"/>
                <a:gd name="connsiteX2920" fmla="*/ 521101 w 1485127"/>
                <a:gd name="connsiteY2920" fmla="*/ 384169 h 1679043"/>
                <a:gd name="connsiteX2921" fmla="*/ 527243 w 1485127"/>
                <a:gd name="connsiteY2921" fmla="*/ 353785 h 1679043"/>
                <a:gd name="connsiteX2922" fmla="*/ 524684 w 1485127"/>
                <a:gd name="connsiteY2922" fmla="*/ 355833 h 1679043"/>
                <a:gd name="connsiteX2923" fmla="*/ 526049 w 1485127"/>
                <a:gd name="connsiteY2923" fmla="*/ 348493 h 1679043"/>
                <a:gd name="connsiteX2924" fmla="*/ 528950 w 1485127"/>
                <a:gd name="connsiteY2924" fmla="*/ 346189 h 1679043"/>
                <a:gd name="connsiteX2925" fmla="*/ 527158 w 1485127"/>
                <a:gd name="connsiteY2925" fmla="*/ 353785 h 1679043"/>
                <a:gd name="connsiteX2926" fmla="*/ 512995 w 1485127"/>
                <a:gd name="connsiteY2926" fmla="*/ 408408 h 1679043"/>
                <a:gd name="connsiteX2927" fmla="*/ 517773 w 1485127"/>
                <a:gd name="connsiteY2927" fmla="*/ 404140 h 1679043"/>
                <a:gd name="connsiteX2928" fmla="*/ 515043 w 1485127"/>
                <a:gd name="connsiteY2928" fmla="*/ 421722 h 1679043"/>
                <a:gd name="connsiteX2929" fmla="*/ 508815 w 1485127"/>
                <a:gd name="connsiteY2929" fmla="*/ 426928 h 1679043"/>
                <a:gd name="connsiteX2930" fmla="*/ 513081 w 1485127"/>
                <a:gd name="connsiteY2930" fmla="*/ 408322 h 1679043"/>
                <a:gd name="connsiteX2931" fmla="*/ 538164 w 1485127"/>
                <a:gd name="connsiteY2931" fmla="*/ 309233 h 1679043"/>
                <a:gd name="connsiteX2932" fmla="*/ 536713 w 1485127"/>
                <a:gd name="connsiteY2932" fmla="*/ 314780 h 1679043"/>
                <a:gd name="connsiteX2933" fmla="*/ 530912 w 1485127"/>
                <a:gd name="connsiteY2933" fmla="*/ 338422 h 1679043"/>
                <a:gd name="connsiteX2934" fmla="*/ 527499 w 1485127"/>
                <a:gd name="connsiteY2934" fmla="*/ 341324 h 1679043"/>
                <a:gd name="connsiteX2935" fmla="*/ 532789 w 1485127"/>
                <a:gd name="connsiteY2935" fmla="*/ 313073 h 1679043"/>
                <a:gd name="connsiteX2936" fmla="*/ 538249 w 1485127"/>
                <a:gd name="connsiteY2936" fmla="*/ 309233 h 1679043"/>
                <a:gd name="connsiteX2937" fmla="*/ 529206 w 1485127"/>
                <a:gd name="connsiteY2937" fmla="*/ 369830 h 1679043"/>
                <a:gd name="connsiteX2938" fmla="*/ 529206 w 1485127"/>
                <a:gd name="connsiteY2938" fmla="*/ 369830 h 1679043"/>
                <a:gd name="connsiteX2939" fmla="*/ 529206 w 1485127"/>
                <a:gd name="connsiteY2939" fmla="*/ 369830 h 1679043"/>
                <a:gd name="connsiteX2940" fmla="*/ 532192 w 1485127"/>
                <a:gd name="connsiteY2940" fmla="*/ 354809 h 1679043"/>
                <a:gd name="connsiteX2941" fmla="*/ 545501 w 1485127"/>
                <a:gd name="connsiteY2941" fmla="*/ 343031 h 1679043"/>
                <a:gd name="connsiteX2942" fmla="*/ 540894 w 1485127"/>
                <a:gd name="connsiteY2942" fmla="*/ 364026 h 1679043"/>
                <a:gd name="connsiteX2943" fmla="*/ 528609 w 1485127"/>
                <a:gd name="connsiteY2943" fmla="*/ 373073 h 1679043"/>
                <a:gd name="connsiteX2944" fmla="*/ 529291 w 1485127"/>
                <a:gd name="connsiteY2944" fmla="*/ 370001 h 1679043"/>
                <a:gd name="connsiteX2945" fmla="*/ 529291 w 1485127"/>
                <a:gd name="connsiteY2945" fmla="*/ 370001 h 1679043"/>
                <a:gd name="connsiteX2946" fmla="*/ 529291 w 1485127"/>
                <a:gd name="connsiteY2946" fmla="*/ 370001 h 1679043"/>
                <a:gd name="connsiteX2947" fmla="*/ 542174 w 1485127"/>
                <a:gd name="connsiteY2947" fmla="*/ 335861 h 1679043"/>
                <a:gd name="connsiteX2948" fmla="*/ 548317 w 1485127"/>
                <a:gd name="connsiteY2948" fmla="*/ 330570 h 1679043"/>
                <a:gd name="connsiteX2949" fmla="*/ 546440 w 1485127"/>
                <a:gd name="connsiteY2949" fmla="*/ 338678 h 1679043"/>
                <a:gd name="connsiteX2950" fmla="*/ 533301 w 1485127"/>
                <a:gd name="connsiteY2950" fmla="*/ 349090 h 1679043"/>
                <a:gd name="connsiteX2951" fmla="*/ 534751 w 1485127"/>
                <a:gd name="connsiteY2951" fmla="*/ 341665 h 1679043"/>
                <a:gd name="connsiteX2952" fmla="*/ 542003 w 1485127"/>
                <a:gd name="connsiteY2952" fmla="*/ 335861 h 1679043"/>
                <a:gd name="connsiteX2953" fmla="*/ 542003 w 1485127"/>
                <a:gd name="connsiteY2953" fmla="*/ 335861 h 1679043"/>
                <a:gd name="connsiteX2954" fmla="*/ 542003 w 1485127"/>
                <a:gd name="connsiteY2954" fmla="*/ 335861 h 1679043"/>
                <a:gd name="connsiteX2955" fmla="*/ 542003 w 1485127"/>
                <a:gd name="connsiteY2955" fmla="*/ 335861 h 1679043"/>
                <a:gd name="connsiteX2956" fmla="*/ 542003 w 1485127"/>
                <a:gd name="connsiteY2956" fmla="*/ 335861 h 1679043"/>
                <a:gd name="connsiteX2957" fmla="*/ 539870 w 1485127"/>
                <a:gd name="connsiteY2957" fmla="*/ 368550 h 1679043"/>
                <a:gd name="connsiteX2958" fmla="*/ 539358 w 1485127"/>
                <a:gd name="connsiteY2958" fmla="*/ 371110 h 1679043"/>
                <a:gd name="connsiteX2959" fmla="*/ 539358 w 1485127"/>
                <a:gd name="connsiteY2959" fmla="*/ 371110 h 1679043"/>
                <a:gd name="connsiteX2960" fmla="*/ 539358 w 1485127"/>
                <a:gd name="connsiteY2960" fmla="*/ 371366 h 1679043"/>
                <a:gd name="connsiteX2961" fmla="*/ 539358 w 1485127"/>
                <a:gd name="connsiteY2961" fmla="*/ 371622 h 1679043"/>
                <a:gd name="connsiteX2962" fmla="*/ 539358 w 1485127"/>
                <a:gd name="connsiteY2962" fmla="*/ 371622 h 1679043"/>
                <a:gd name="connsiteX2963" fmla="*/ 537396 w 1485127"/>
                <a:gd name="connsiteY2963" fmla="*/ 382462 h 1679043"/>
                <a:gd name="connsiteX2964" fmla="*/ 524598 w 1485127"/>
                <a:gd name="connsiteY2964" fmla="*/ 392789 h 1679043"/>
                <a:gd name="connsiteX2965" fmla="*/ 527414 w 1485127"/>
                <a:gd name="connsiteY2965" fmla="*/ 379048 h 1679043"/>
                <a:gd name="connsiteX2966" fmla="*/ 540041 w 1485127"/>
                <a:gd name="connsiteY2966" fmla="*/ 368464 h 1679043"/>
                <a:gd name="connsiteX2967" fmla="*/ 536372 w 1485127"/>
                <a:gd name="connsiteY2967" fmla="*/ 387668 h 1679043"/>
                <a:gd name="connsiteX2968" fmla="*/ 533216 w 1485127"/>
                <a:gd name="connsiteY2968" fmla="*/ 406871 h 1679043"/>
                <a:gd name="connsiteX2969" fmla="*/ 519565 w 1485127"/>
                <a:gd name="connsiteY2969" fmla="*/ 418137 h 1679043"/>
                <a:gd name="connsiteX2970" fmla="*/ 523148 w 1485127"/>
                <a:gd name="connsiteY2970" fmla="*/ 399531 h 1679043"/>
                <a:gd name="connsiteX2971" fmla="*/ 536372 w 1485127"/>
                <a:gd name="connsiteY2971" fmla="*/ 387668 h 1679043"/>
                <a:gd name="connsiteX2972" fmla="*/ 509241 w 1485127"/>
                <a:gd name="connsiteY2972" fmla="*/ 465335 h 1679043"/>
                <a:gd name="connsiteX2973" fmla="*/ 507791 w 1485127"/>
                <a:gd name="connsiteY2973" fmla="*/ 478137 h 1679043"/>
                <a:gd name="connsiteX2974" fmla="*/ 505744 w 1485127"/>
                <a:gd name="connsiteY2974" fmla="*/ 497597 h 1679043"/>
                <a:gd name="connsiteX2975" fmla="*/ 505487 w 1485127"/>
                <a:gd name="connsiteY2975" fmla="*/ 500499 h 1679043"/>
                <a:gd name="connsiteX2976" fmla="*/ 494482 w 1485127"/>
                <a:gd name="connsiteY2976" fmla="*/ 508948 h 1679043"/>
                <a:gd name="connsiteX2977" fmla="*/ 496444 w 1485127"/>
                <a:gd name="connsiteY2977" fmla="*/ 491793 h 1679043"/>
                <a:gd name="connsiteX2978" fmla="*/ 498491 w 1485127"/>
                <a:gd name="connsiteY2978" fmla="*/ 475833 h 1679043"/>
                <a:gd name="connsiteX2979" fmla="*/ 509241 w 1485127"/>
                <a:gd name="connsiteY2979" fmla="*/ 465335 h 1679043"/>
                <a:gd name="connsiteX2980" fmla="*/ 596094 w 1485127"/>
                <a:gd name="connsiteY2980" fmla="*/ 288664 h 1679043"/>
                <a:gd name="connsiteX2981" fmla="*/ 593876 w 1485127"/>
                <a:gd name="connsiteY2981" fmla="*/ 297540 h 1679043"/>
                <a:gd name="connsiteX2982" fmla="*/ 581676 w 1485127"/>
                <a:gd name="connsiteY2982" fmla="*/ 351907 h 1679043"/>
                <a:gd name="connsiteX2983" fmla="*/ 581676 w 1485127"/>
                <a:gd name="connsiteY2983" fmla="*/ 351907 h 1679043"/>
                <a:gd name="connsiteX2984" fmla="*/ 581676 w 1485127"/>
                <a:gd name="connsiteY2984" fmla="*/ 352163 h 1679043"/>
                <a:gd name="connsiteX2985" fmla="*/ 581676 w 1485127"/>
                <a:gd name="connsiteY2985" fmla="*/ 352419 h 1679043"/>
                <a:gd name="connsiteX2986" fmla="*/ 581676 w 1485127"/>
                <a:gd name="connsiteY2986" fmla="*/ 352419 h 1679043"/>
                <a:gd name="connsiteX2987" fmla="*/ 572547 w 1485127"/>
                <a:gd name="connsiteY2987" fmla="*/ 407383 h 1679043"/>
                <a:gd name="connsiteX2988" fmla="*/ 565039 w 1485127"/>
                <a:gd name="connsiteY2988" fmla="*/ 462604 h 1679043"/>
                <a:gd name="connsiteX2989" fmla="*/ 562735 w 1485127"/>
                <a:gd name="connsiteY2989" fmla="*/ 482234 h 1679043"/>
                <a:gd name="connsiteX2990" fmla="*/ 562479 w 1485127"/>
                <a:gd name="connsiteY2990" fmla="*/ 484453 h 1679043"/>
                <a:gd name="connsiteX2991" fmla="*/ 560687 w 1485127"/>
                <a:gd name="connsiteY2991" fmla="*/ 485989 h 1679043"/>
                <a:gd name="connsiteX2992" fmla="*/ 561626 w 1485127"/>
                <a:gd name="connsiteY2992" fmla="*/ 471992 h 1679043"/>
                <a:gd name="connsiteX2993" fmla="*/ 562820 w 1485127"/>
                <a:gd name="connsiteY2993" fmla="*/ 454325 h 1679043"/>
                <a:gd name="connsiteX2994" fmla="*/ 565380 w 1485127"/>
                <a:gd name="connsiteY2994" fmla="*/ 451850 h 1679043"/>
                <a:gd name="connsiteX2995" fmla="*/ 565209 w 1485127"/>
                <a:gd name="connsiteY2995" fmla="*/ 451679 h 1679043"/>
                <a:gd name="connsiteX2996" fmla="*/ 562820 w 1485127"/>
                <a:gd name="connsiteY2996" fmla="*/ 453728 h 1679043"/>
                <a:gd name="connsiteX2997" fmla="*/ 564783 w 1485127"/>
                <a:gd name="connsiteY2997" fmla="*/ 424453 h 1679043"/>
                <a:gd name="connsiteX2998" fmla="*/ 564527 w 1485127"/>
                <a:gd name="connsiteY2998" fmla="*/ 424453 h 1679043"/>
                <a:gd name="connsiteX2999" fmla="*/ 561626 w 1485127"/>
                <a:gd name="connsiteY2999" fmla="*/ 454752 h 1679043"/>
                <a:gd name="connsiteX3000" fmla="*/ 555910 w 1485127"/>
                <a:gd name="connsiteY3000" fmla="*/ 459702 h 1679043"/>
                <a:gd name="connsiteX3001" fmla="*/ 548146 w 1485127"/>
                <a:gd name="connsiteY3001" fmla="*/ 466359 h 1679043"/>
                <a:gd name="connsiteX3002" fmla="*/ 554801 w 1485127"/>
                <a:gd name="connsiteY3002" fmla="*/ 425136 h 1679043"/>
                <a:gd name="connsiteX3003" fmla="*/ 556337 w 1485127"/>
                <a:gd name="connsiteY3003" fmla="*/ 416772 h 1679043"/>
                <a:gd name="connsiteX3004" fmla="*/ 566062 w 1485127"/>
                <a:gd name="connsiteY3004" fmla="*/ 406274 h 1679043"/>
                <a:gd name="connsiteX3005" fmla="*/ 565892 w 1485127"/>
                <a:gd name="connsiteY3005" fmla="*/ 406103 h 1679043"/>
                <a:gd name="connsiteX3006" fmla="*/ 556592 w 1485127"/>
                <a:gd name="connsiteY3006" fmla="*/ 415321 h 1679043"/>
                <a:gd name="connsiteX3007" fmla="*/ 562650 w 1485127"/>
                <a:gd name="connsiteY3007" fmla="*/ 383315 h 1679043"/>
                <a:gd name="connsiteX3008" fmla="*/ 568793 w 1485127"/>
                <a:gd name="connsiteY3008" fmla="*/ 377597 h 1679043"/>
                <a:gd name="connsiteX3009" fmla="*/ 568622 w 1485127"/>
                <a:gd name="connsiteY3009" fmla="*/ 377426 h 1679043"/>
                <a:gd name="connsiteX3010" fmla="*/ 562820 w 1485127"/>
                <a:gd name="connsiteY3010" fmla="*/ 382291 h 1679043"/>
                <a:gd name="connsiteX3011" fmla="*/ 566062 w 1485127"/>
                <a:gd name="connsiteY3011" fmla="*/ 366245 h 1679043"/>
                <a:gd name="connsiteX3012" fmla="*/ 566062 w 1485127"/>
                <a:gd name="connsiteY3012" fmla="*/ 366245 h 1679043"/>
                <a:gd name="connsiteX3013" fmla="*/ 566062 w 1485127"/>
                <a:gd name="connsiteY3013" fmla="*/ 366160 h 1679043"/>
                <a:gd name="connsiteX3014" fmla="*/ 566062 w 1485127"/>
                <a:gd name="connsiteY3014" fmla="*/ 366160 h 1679043"/>
                <a:gd name="connsiteX3015" fmla="*/ 566062 w 1485127"/>
                <a:gd name="connsiteY3015" fmla="*/ 366075 h 1679043"/>
                <a:gd name="connsiteX3016" fmla="*/ 567257 w 1485127"/>
                <a:gd name="connsiteY3016" fmla="*/ 359759 h 1679043"/>
                <a:gd name="connsiteX3017" fmla="*/ 579969 w 1485127"/>
                <a:gd name="connsiteY3017" fmla="*/ 348408 h 1679043"/>
                <a:gd name="connsiteX3018" fmla="*/ 579799 w 1485127"/>
                <a:gd name="connsiteY3018" fmla="*/ 348237 h 1679043"/>
                <a:gd name="connsiteX3019" fmla="*/ 567599 w 1485127"/>
                <a:gd name="connsiteY3019" fmla="*/ 358137 h 1679043"/>
                <a:gd name="connsiteX3020" fmla="*/ 570670 w 1485127"/>
                <a:gd name="connsiteY3020" fmla="*/ 342604 h 1679043"/>
                <a:gd name="connsiteX3021" fmla="*/ 573400 w 1485127"/>
                <a:gd name="connsiteY3021" fmla="*/ 340300 h 1679043"/>
                <a:gd name="connsiteX3022" fmla="*/ 573229 w 1485127"/>
                <a:gd name="connsiteY3022" fmla="*/ 340129 h 1679043"/>
                <a:gd name="connsiteX3023" fmla="*/ 570755 w 1485127"/>
                <a:gd name="connsiteY3023" fmla="*/ 342007 h 1679043"/>
                <a:gd name="connsiteX3024" fmla="*/ 576215 w 1485127"/>
                <a:gd name="connsiteY3024" fmla="*/ 315890 h 1679043"/>
                <a:gd name="connsiteX3025" fmla="*/ 581676 w 1485127"/>
                <a:gd name="connsiteY3025" fmla="*/ 311110 h 1679043"/>
                <a:gd name="connsiteX3026" fmla="*/ 581505 w 1485127"/>
                <a:gd name="connsiteY3026" fmla="*/ 310940 h 1679043"/>
                <a:gd name="connsiteX3027" fmla="*/ 576386 w 1485127"/>
                <a:gd name="connsiteY3027" fmla="*/ 315036 h 1679043"/>
                <a:gd name="connsiteX3028" fmla="*/ 578007 w 1485127"/>
                <a:gd name="connsiteY3028" fmla="*/ 307526 h 1679043"/>
                <a:gd name="connsiteX3029" fmla="*/ 578775 w 1485127"/>
                <a:gd name="connsiteY3029" fmla="*/ 304112 h 1679043"/>
                <a:gd name="connsiteX3030" fmla="*/ 596009 w 1485127"/>
                <a:gd name="connsiteY3030" fmla="*/ 288834 h 1679043"/>
                <a:gd name="connsiteX3031" fmla="*/ 580055 w 1485127"/>
                <a:gd name="connsiteY3031" fmla="*/ 298906 h 1679043"/>
                <a:gd name="connsiteX3032" fmla="*/ 586198 w 1485127"/>
                <a:gd name="connsiteY3032" fmla="*/ 273045 h 1679043"/>
                <a:gd name="connsiteX3033" fmla="*/ 603688 w 1485127"/>
                <a:gd name="connsiteY3033" fmla="*/ 259304 h 1679043"/>
                <a:gd name="connsiteX3034" fmla="*/ 596947 w 1485127"/>
                <a:gd name="connsiteY3034" fmla="*/ 285591 h 1679043"/>
                <a:gd name="connsiteX3035" fmla="*/ 580055 w 1485127"/>
                <a:gd name="connsiteY3035" fmla="*/ 298991 h 1679043"/>
                <a:gd name="connsiteX3036" fmla="*/ 601810 w 1485127"/>
                <a:gd name="connsiteY3036" fmla="*/ 337142 h 1679043"/>
                <a:gd name="connsiteX3037" fmla="*/ 601810 w 1485127"/>
                <a:gd name="connsiteY3037" fmla="*/ 337398 h 1679043"/>
                <a:gd name="connsiteX3038" fmla="*/ 601810 w 1485127"/>
                <a:gd name="connsiteY3038" fmla="*/ 337398 h 1679043"/>
                <a:gd name="connsiteX3039" fmla="*/ 580055 w 1485127"/>
                <a:gd name="connsiteY3039" fmla="*/ 448607 h 1679043"/>
                <a:gd name="connsiteX3040" fmla="*/ 575618 w 1485127"/>
                <a:gd name="connsiteY3040" fmla="*/ 473358 h 1679043"/>
                <a:gd name="connsiteX3041" fmla="*/ 574936 w 1485127"/>
                <a:gd name="connsiteY3041" fmla="*/ 473955 h 1679043"/>
                <a:gd name="connsiteX3042" fmla="*/ 576130 w 1485127"/>
                <a:gd name="connsiteY3042" fmla="*/ 441096 h 1679043"/>
                <a:gd name="connsiteX3043" fmla="*/ 575874 w 1485127"/>
                <a:gd name="connsiteY3043" fmla="*/ 441096 h 1679043"/>
                <a:gd name="connsiteX3044" fmla="*/ 573485 w 1485127"/>
                <a:gd name="connsiteY3044" fmla="*/ 475150 h 1679043"/>
                <a:gd name="connsiteX3045" fmla="*/ 563418 w 1485127"/>
                <a:gd name="connsiteY3045" fmla="*/ 483685 h 1679043"/>
                <a:gd name="connsiteX3046" fmla="*/ 563588 w 1485127"/>
                <a:gd name="connsiteY3046" fmla="*/ 482234 h 1679043"/>
                <a:gd name="connsiteX3047" fmla="*/ 566574 w 1485127"/>
                <a:gd name="connsiteY3047" fmla="*/ 462604 h 1679043"/>
                <a:gd name="connsiteX3048" fmla="*/ 576130 w 1485127"/>
                <a:gd name="connsiteY3048" fmla="*/ 407810 h 1679043"/>
                <a:gd name="connsiteX3049" fmla="*/ 586880 w 1485127"/>
                <a:gd name="connsiteY3049" fmla="*/ 353272 h 1679043"/>
                <a:gd name="connsiteX3050" fmla="*/ 586880 w 1485127"/>
                <a:gd name="connsiteY3050" fmla="*/ 353272 h 1679043"/>
                <a:gd name="connsiteX3051" fmla="*/ 586880 w 1485127"/>
                <a:gd name="connsiteY3051" fmla="*/ 353102 h 1679043"/>
                <a:gd name="connsiteX3052" fmla="*/ 586880 w 1485127"/>
                <a:gd name="connsiteY3052" fmla="*/ 353102 h 1679043"/>
                <a:gd name="connsiteX3053" fmla="*/ 597460 w 1485127"/>
                <a:gd name="connsiteY3053" fmla="*/ 298479 h 1679043"/>
                <a:gd name="connsiteX3054" fmla="*/ 600275 w 1485127"/>
                <a:gd name="connsiteY3054" fmla="*/ 284908 h 1679043"/>
                <a:gd name="connsiteX3055" fmla="*/ 601725 w 1485127"/>
                <a:gd name="connsiteY3055" fmla="*/ 283628 h 1679043"/>
                <a:gd name="connsiteX3056" fmla="*/ 618959 w 1485127"/>
                <a:gd name="connsiteY3056" fmla="*/ 268265 h 1679043"/>
                <a:gd name="connsiteX3057" fmla="*/ 601896 w 1485127"/>
                <a:gd name="connsiteY3057" fmla="*/ 336886 h 1679043"/>
                <a:gd name="connsiteX3058" fmla="*/ 601896 w 1485127"/>
                <a:gd name="connsiteY3058" fmla="*/ 336886 h 1679043"/>
                <a:gd name="connsiteX3059" fmla="*/ 601896 w 1485127"/>
                <a:gd name="connsiteY3059" fmla="*/ 337142 h 1679043"/>
                <a:gd name="connsiteX3060" fmla="*/ 575362 w 1485127"/>
                <a:gd name="connsiteY3060" fmla="*/ 474211 h 1679043"/>
                <a:gd name="connsiteX3061" fmla="*/ 574680 w 1485127"/>
                <a:gd name="connsiteY3061" fmla="*/ 478052 h 1679043"/>
                <a:gd name="connsiteX3062" fmla="*/ 574680 w 1485127"/>
                <a:gd name="connsiteY3062" fmla="*/ 474723 h 1679043"/>
                <a:gd name="connsiteX3063" fmla="*/ 575362 w 1485127"/>
                <a:gd name="connsiteY3063" fmla="*/ 474211 h 1679043"/>
                <a:gd name="connsiteX3064" fmla="*/ 547208 w 1485127"/>
                <a:gd name="connsiteY3064" fmla="*/ 604794 h 1679043"/>
                <a:gd name="connsiteX3065" fmla="*/ 547208 w 1485127"/>
                <a:gd name="connsiteY3065" fmla="*/ 605136 h 1679043"/>
                <a:gd name="connsiteX3066" fmla="*/ 547208 w 1485127"/>
                <a:gd name="connsiteY3066" fmla="*/ 605136 h 1679043"/>
                <a:gd name="connsiteX3067" fmla="*/ 545842 w 1485127"/>
                <a:gd name="connsiteY3067" fmla="*/ 624425 h 1679043"/>
                <a:gd name="connsiteX3068" fmla="*/ 544221 w 1485127"/>
                <a:gd name="connsiteY3068" fmla="*/ 625705 h 1679043"/>
                <a:gd name="connsiteX3069" fmla="*/ 524172 w 1485127"/>
                <a:gd name="connsiteY3069" fmla="*/ 642262 h 1679043"/>
                <a:gd name="connsiteX3070" fmla="*/ 526476 w 1485127"/>
                <a:gd name="connsiteY3070" fmla="*/ 614012 h 1679043"/>
                <a:gd name="connsiteX3071" fmla="*/ 533045 w 1485127"/>
                <a:gd name="connsiteY3071" fmla="*/ 607611 h 1679043"/>
                <a:gd name="connsiteX3072" fmla="*/ 548231 w 1485127"/>
                <a:gd name="connsiteY3072" fmla="*/ 593016 h 1679043"/>
                <a:gd name="connsiteX3073" fmla="*/ 547122 w 1485127"/>
                <a:gd name="connsiteY3073" fmla="*/ 604538 h 1679043"/>
                <a:gd name="connsiteX3074" fmla="*/ 547122 w 1485127"/>
                <a:gd name="connsiteY3074" fmla="*/ 604538 h 1679043"/>
                <a:gd name="connsiteX3075" fmla="*/ 547122 w 1485127"/>
                <a:gd name="connsiteY3075" fmla="*/ 604880 h 1679043"/>
                <a:gd name="connsiteX3076" fmla="*/ 549170 w 1485127"/>
                <a:gd name="connsiteY3076" fmla="*/ 742974 h 1679043"/>
                <a:gd name="connsiteX3077" fmla="*/ 543966 w 1485127"/>
                <a:gd name="connsiteY3077" fmla="*/ 736487 h 1679043"/>
                <a:gd name="connsiteX3078" fmla="*/ 542942 w 1485127"/>
                <a:gd name="connsiteY3078" fmla="*/ 736146 h 1679043"/>
                <a:gd name="connsiteX3079" fmla="*/ 542600 w 1485127"/>
                <a:gd name="connsiteY3079" fmla="*/ 737170 h 1679043"/>
                <a:gd name="connsiteX3080" fmla="*/ 541918 w 1485127"/>
                <a:gd name="connsiteY3080" fmla="*/ 739304 h 1679043"/>
                <a:gd name="connsiteX3081" fmla="*/ 540638 w 1485127"/>
                <a:gd name="connsiteY3081" fmla="*/ 743230 h 1679043"/>
                <a:gd name="connsiteX3082" fmla="*/ 538591 w 1485127"/>
                <a:gd name="connsiteY3082" fmla="*/ 749545 h 1679043"/>
                <a:gd name="connsiteX3083" fmla="*/ 539700 w 1485127"/>
                <a:gd name="connsiteY3083" fmla="*/ 738194 h 1679043"/>
                <a:gd name="connsiteX3084" fmla="*/ 541491 w 1485127"/>
                <a:gd name="connsiteY3084" fmla="*/ 720271 h 1679043"/>
                <a:gd name="connsiteX3085" fmla="*/ 557190 w 1485127"/>
                <a:gd name="connsiteY3085" fmla="*/ 705932 h 1679043"/>
                <a:gd name="connsiteX3086" fmla="*/ 556849 w 1485127"/>
                <a:gd name="connsiteY3086" fmla="*/ 710712 h 1679043"/>
                <a:gd name="connsiteX3087" fmla="*/ 554630 w 1485127"/>
                <a:gd name="connsiteY3087" fmla="*/ 741267 h 1679043"/>
                <a:gd name="connsiteX3088" fmla="*/ 554374 w 1485127"/>
                <a:gd name="connsiteY3088" fmla="*/ 741437 h 1679043"/>
                <a:gd name="connsiteX3089" fmla="*/ 538676 w 1485127"/>
                <a:gd name="connsiteY3089" fmla="*/ 753984 h 1679043"/>
                <a:gd name="connsiteX3090" fmla="*/ 539358 w 1485127"/>
                <a:gd name="connsiteY3090" fmla="*/ 751338 h 1679043"/>
                <a:gd name="connsiteX3091" fmla="*/ 541576 w 1485127"/>
                <a:gd name="connsiteY3091" fmla="*/ 743400 h 1679043"/>
                <a:gd name="connsiteX3092" fmla="*/ 542686 w 1485127"/>
                <a:gd name="connsiteY3092" fmla="*/ 739474 h 1679043"/>
                <a:gd name="connsiteX3093" fmla="*/ 543197 w 1485127"/>
                <a:gd name="connsiteY3093" fmla="*/ 737767 h 1679043"/>
                <a:gd name="connsiteX3094" fmla="*/ 543454 w 1485127"/>
                <a:gd name="connsiteY3094" fmla="*/ 736914 h 1679043"/>
                <a:gd name="connsiteX3095" fmla="*/ 544307 w 1485127"/>
                <a:gd name="connsiteY3095" fmla="*/ 737170 h 1679043"/>
                <a:gd name="connsiteX3096" fmla="*/ 549170 w 1485127"/>
                <a:gd name="connsiteY3096" fmla="*/ 742974 h 1679043"/>
                <a:gd name="connsiteX3097" fmla="*/ 549426 w 1485127"/>
                <a:gd name="connsiteY3097" fmla="*/ 742974 h 1679043"/>
                <a:gd name="connsiteX3098" fmla="*/ 529035 w 1485127"/>
                <a:gd name="connsiteY3098" fmla="*/ 804766 h 1679043"/>
                <a:gd name="connsiteX3099" fmla="*/ 529462 w 1485127"/>
                <a:gd name="connsiteY3099" fmla="*/ 801437 h 1679043"/>
                <a:gd name="connsiteX3100" fmla="*/ 548829 w 1485127"/>
                <a:gd name="connsiteY3100" fmla="*/ 786075 h 1679043"/>
                <a:gd name="connsiteX3101" fmla="*/ 545245 w 1485127"/>
                <a:gd name="connsiteY3101" fmla="*/ 805705 h 1679043"/>
                <a:gd name="connsiteX3102" fmla="*/ 538591 w 1485127"/>
                <a:gd name="connsiteY3102" fmla="*/ 810313 h 1679043"/>
                <a:gd name="connsiteX3103" fmla="*/ 531509 w 1485127"/>
                <a:gd name="connsiteY3103" fmla="*/ 815178 h 1679043"/>
                <a:gd name="connsiteX3104" fmla="*/ 528267 w 1485127"/>
                <a:gd name="connsiteY3104" fmla="*/ 813813 h 1679043"/>
                <a:gd name="connsiteX3105" fmla="*/ 527840 w 1485127"/>
                <a:gd name="connsiteY3105" fmla="*/ 813642 h 1679043"/>
                <a:gd name="connsiteX3106" fmla="*/ 528950 w 1485127"/>
                <a:gd name="connsiteY3106" fmla="*/ 804766 h 1679043"/>
                <a:gd name="connsiteX3107" fmla="*/ 547805 w 1485127"/>
                <a:gd name="connsiteY3107" fmla="*/ 813301 h 1679043"/>
                <a:gd name="connsiteX3108" fmla="*/ 548743 w 1485127"/>
                <a:gd name="connsiteY3108" fmla="*/ 804339 h 1679043"/>
                <a:gd name="connsiteX3109" fmla="*/ 555142 w 1485127"/>
                <a:gd name="connsiteY3109" fmla="*/ 799218 h 1679043"/>
                <a:gd name="connsiteX3110" fmla="*/ 554971 w 1485127"/>
                <a:gd name="connsiteY3110" fmla="*/ 799048 h 1679043"/>
                <a:gd name="connsiteX3111" fmla="*/ 548829 w 1485127"/>
                <a:gd name="connsiteY3111" fmla="*/ 803315 h 1679043"/>
                <a:gd name="connsiteX3112" fmla="*/ 551303 w 1485127"/>
                <a:gd name="connsiteY3112" fmla="*/ 784197 h 1679043"/>
                <a:gd name="connsiteX3113" fmla="*/ 563929 w 1485127"/>
                <a:gd name="connsiteY3113" fmla="*/ 774211 h 1679043"/>
                <a:gd name="connsiteX3114" fmla="*/ 563333 w 1485127"/>
                <a:gd name="connsiteY3114" fmla="*/ 776260 h 1679043"/>
                <a:gd name="connsiteX3115" fmla="*/ 560432 w 1485127"/>
                <a:gd name="connsiteY3115" fmla="*/ 787355 h 1679043"/>
                <a:gd name="connsiteX3116" fmla="*/ 553862 w 1485127"/>
                <a:gd name="connsiteY3116" fmla="*/ 818848 h 1679043"/>
                <a:gd name="connsiteX3117" fmla="*/ 552838 w 1485127"/>
                <a:gd name="connsiteY3117" fmla="*/ 825676 h 1679043"/>
                <a:gd name="connsiteX3118" fmla="*/ 546951 w 1485127"/>
                <a:gd name="connsiteY3118" fmla="*/ 822774 h 1679043"/>
                <a:gd name="connsiteX3119" fmla="*/ 547720 w 1485127"/>
                <a:gd name="connsiteY3119" fmla="*/ 813386 h 1679043"/>
                <a:gd name="connsiteX3120" fmla="*/ 568878 w 1485127"/>
                <a:gd name="connsiteY3120" fmla="*/ 851537 h 1679043"/>
                <a:gd name="connsiteX3121" fmla="*/ 568878 w 1485127"/>
                <a:gd name="connsiteY3121" fmla="*/ 851537 h 1679043"/>
                <a:gd name="connsiteX3122" fmla="*/ 568878 w 1485127"/>
                <a:gd name="connsiteY3122" fmla="*/ 851537 h 1679043"/>
                <a:gd name="connsiteX3123" fmla="*/ 568878 w 1485127"/>
                <a:gd name="connsiteY3123" fmla="*/ 874069 h 1679043"/>
                <a:gd name="connsiteX3124" fmla="*/ 558554 w 1485127"/>
                <a:gd name="connsiteY3124" fmla="*/ 881409 h 1679043"/>
                <a:gd name="connsiteX3125" fmla="*/ 565295 w 1485127"/>
                <a:gd name="connsiteY3125" fmla="*/ 841551 h 1679043"/>
                <a:gd name="connsiteX3126" fmla="*/ 569902 w 1485127"/>
                <a:gd name="connsiteY3126" fmla="*/ 837540 h 1679043"/>
                <a:gd name="connsiteX3127" fmla="*/ 568878 w 1485127"/>
                <a:gd name="connsiteY3127" fmla="*/ 851366 h 1679043"/>
                <a:gd name="connsiteX3128" fmla="*/ 568878 w 1485127"/>
                <a:gd name="connsiteY3128" fmla="*/ 851366 h 1679043"/>
                <a:gd name="connsiteX3129" fmla="*/ 543027 w 1485127"/>
                <a:gd name="connsiteY3129" fmla="*/ 934837 h 1679043"/>
                <a:gd name="connsiteX3130" fmla="*/ 539529 w 1485127"/>
                <a:gd name="connsiteY3130" fmla="*/ 936971 h 1679043"/>
                <a:gd name="connsiteX3131" fmla="*/ 528011 w 1485127"/>
                <a:gd name="connsiteY3131" fmla="*/ 944311 h 1679043"/>
                <a:gd name="connsiteX3132" fmla="*/ 527840 w 1485127"/>
                <a:gd name="connsiteY3132" fmla="*/ 943286 h 1679043"/>
                <a:gd name="connsiteX3133" fmla="*/ 524598 w 1485127"/>
                <a:gd name="connsiteY3133" fmla="*/ 906501 h 1679043"/>
                <a:gd name="connsiteX3134" fmla="*/ 531339 w 1485127"/>
                <a:gd name="connsiteY3134" fmla="*/ 902575 h 1679043"/>
                <a:gd name="connsiteX3135" fmla="*/ 541406 w 1485127"/>
                <a:gd name="connsiteY3135" fmla="*/ 896686 h 1679043"/>
                <a:gd name="connsiteX3136" fmla="*/ 542942 w 1485127"/>
                <a:gd name="connsiteY3136" fmla="*/ 913415 h 1679043"/>
                <a:gd name="connsiteX3137" fmla="*/ 542942 w 1485127"/>
                <a:gd name="connsiteY3137" fmla="*/ 934837 h 1679043"/>
                <a:gd name="connsiteX3138" fmla="*/ 511033 w 1485127"/>
                <a:gd name="connsiteY3138" fmla="*/ 1133357 h 1679043"/>
                <a:gd name="connsiteX3139" fmla="*/ 509753 w 1485127"/>
                <a:gd name="connsiteY3139" fmla="*/ 1139929 h 1679043"/>
                <a:gd name="connsiteX3140" fmla="*/ 510777 w 1485127"/>
                <a:gd name="connsiteY3140" fmla="*/ 1124311 h 1679043"/>
                <a:gd name="connsiteX3141" fmla="*/ 512654 w 1485127"/>
                <a:gd name="connsiteY3141" fmla="*/ 1125932 h 1679043"/>
                <a:gd name="connsiteX3142" fmla="*/ 511033 w 1485127"/>
                <a:gd name="connsiteY3142" fmla="*/ 1133357 h 1679043"/>
                <a:gd name="connsiteX3143" fmla="*/ 523319 w 1485127"/>
                <a:gd name="connsiteY3143" fmla="*/ 1137198 h 1679043"/>
                <a:gd name="connsiteX3144" fmla="*/ 522039 w 1485127"/>
                <a:gd name="connsiteY3144" fmla="*/ 1204965 h 1679043"/>
                <a:gd name="connsiteX3145" fmla="*/ 522039 w 1485127"/>
                <a:gd name="connsiteY3145" fmla="*/ 1204965 h 1679043"/>
                <a:gd name="connsiteX3146" fmla="*/ 522039 w 1485127"/>
                <a:gd name="connsiteY3146" fmla="*/ 1205136 h 1679043"/>
                <a:gd name="connsiteX3147" fmla="*/ 522039 w 1485127"/>
                <a:gd name="connsiteY3147" fmla="*/ 1205306 h 1679043"/>
                <a:gd name="connsiteX3148" fmla="*/ 522039 w 1485127"/>
                <a:gd name="connsiteY3148" fmla="*/ 1205306 h 1679043"/>
                <a:gd name="connsiteX3149" fmla="*/ 526731 w 1485127"/>
                <a:gd name="connsiteY3149" fmla="*/ 1272902 h 1679043"/>
                <a:gd name="connsiteX3150" fmla="*/ 528864 w 1485127"/>
                <a:gd name="connsiteY3150" fmla="*/ 1296885 h 1679043"/>
                <a:gd name="connsiteX3151" fmla="*/ 529120 w 1485127"/>
                <a:gd name="connsiteY3151" fmla="*/ 1296885 h 1679043"/>
                <a:gd name="connsiteX3152" fmla="*/ 528267 w 1485127"/>
                <a:gd name="connsiteY3152" fmla="*/ 1272731 h 1679043"/>
                <a:gd name="connsiteX3153" fmla="*/ 527329 w 1485127"/>
                <a:gd name="connsiteY3153" fmla="*/ 1205050 h 1679043"/>
                <a:gd name="connsiteX3154" fmla="*/ 527329 w 1485127"/>
                <a:gd name="connsiteY3154" fmla="*/ 1205050 h 1679043"/>
                <a:gd name="connsiteX3155" fmla="*/ 527329 w 1485127"/>
                <a:gd name="connsiteY3155" fmla="*/ 1204965 h 1679043"/>
                <a:gd name="connsiteX3156" fmla="*/ 524855 w 1485127"/>
                <a:gd name="connsiteY3156" fmla="*/ 1137369 h 1679043"/>
                <a:gd name="connsiteX3157" fmla="*/ 524855 w 1485127"/>
                <a:gd name="connsiteY3157" fmla="*/ 1131480 h 1679043"/>
                <a:gd name="connsiteX3158" fmla="*/ 594559 w 1485127"/>
                <a:gd name="connsiteY3158" fmla="*/ 1148293 h 1679043"/>
                <a:gd name="connsiteX3159" fmla="*/ 593108 w 1485127"/>
                <a:gd name="connsiteY3159" fmla="*/ 1164254 h 1679043"/>
                <a:gd name="connsiteX3160" fmla="*/ 581420 w 1485127"/>
                <a:gd name="connsiteY3160" fmla="*/ 1232959 h 1679043"/>
                <a:gd name="connsiteX3161" fmla="*/ 576386 w 1485127"/>
                <a:gd name="connsiteY3161" fmla="*/ 1243627 h 1679043"/>
                <a:gd name="connsiteX3162" fmla="*/ 536458 w 1485127"/>
                <a:gd name="connsiteY3162" fmla="*/ 1293044 h 1679043"/>
                <a:gd name="connsiteX3163" fmla="*/ 532363 w 1485127"/>
                <a:gd name="connsiteY3163" fmla="*/ 1298165 h 1679043"/>
                <a:gd name="connsiteX3164" fmla="*/ 533130 w 1485127"/>
                <a:gd name="connsiteY3164" fmla="*/ 1290484 h 1679043"/>
                <a:gd name="connsiteX3165" fmla="*/ 538846 w 1485127"/>
                <a:gd name="connsiteY3165" fmla="*/ 1230143 h 1679043"/>
                <a:gd name="connsiteX3166" fmla="*/ 538846 w 1485127"/>
                <a:gd name="connsiteY3166" fmla="*/ 1230143 h 1679043"/>
                <a:gd name="connsiteX3167" fmla="*/ 538846 w 1485127"/>
                <a:gd name="connsiteY3167" fmla="*/ 1230143 h 1679043"/>
                <a:gd name="connsiteX3168" fmla="*/ 538846 w 1485127"/>
                <a:gd name="connsiteY3168" fmla="*/ 1230143 h 1679043"/>
                <a:gd name="connsiteX3169" fmla="*/ 538846 w 1485127"/>
                <a:gd name="connsiteY3169" fmla="*/ 1230143 h 1679043"/>
                <a:gd name="connsiteX3170" fmla="*/ 540809 w 1485127"/>
                <a:gd name="connsiteY3170" fmla="*/ 1169545 h 1679043"/>
                <a:gd name="connsiteX3171" fmla="*/ 541491 w 1485127"/>
                <a:gd name="connsiteY3171" fmla="*/ 1147952 h 1679043"/>
                <a:gd name="connsiteX3172" fmla="*/ 541235 w 1485127"/>
                <a:gd name="connsiteY3172" fmla="*/ 1147952 h 1679043"/>
                <a:gd name="connsiteX3173" fmla="*/ 539188 w 1485127"/>
                <a:gd name="connsiteY3173" fmla="*/ 1169374 h 1679043"/>
                <a:gd name="connsiteX3174" fmla="*/ 533472 w 1485127"/>
                <a:gd name="connsiteY3174" fmla="*/ 1229716 h 1679043"/>
                <a:gd name="connsiteX3175" fmla="*/ 533472 w 1485127"/>
                <a:gd name="connsiteY3175" fmla="*/ 1229716 h 1679043"/>
                <a:gd name="connsiteX3176" fmla="*/ 533472 w 1485127"/>
                <a:gd name="connsiteY3176" fmla="*/ 1229887 h 1679043"/>
                <a:gd name="connsiteX3177" fmla="*/ 533472 w 1485127"/>
                <a:gd name="connsiteY3177" fmla="*/ 1230057 h 1679043"/>
                <a:gd name="connsiteX3178" fmla="*/ 533472 w 1485127"/>
                <a:gd name="connsiteY3178" fmla="*/ 1230057 h 1679043"/>
                <a:gd name="connsiteX3179" fmla="*/ 531509 w 1485127"/>
                <a:gd name="connsiteY3179" fmla="*/ 1290655 h 1679043"/>
                <a:gd name="connsiteX3180" fmla="*/ 531253 w 1485127"/>
                <a:gd name="connsiteY3180" fmla="*/ 1299616 h 1679043"/>
                <a:gd name="connsiteX3181" fmla="*/ 527243 w 1485127"/>
                <a:gd name="connsiteY3181" fmla="*/ 1304310 h 1679043"/>
                <a:gd name="connsiteX3182" fmla="*/ 522465 w 1485127"/>
                <a:gd name="connsiteY3182" fmla="*/ 1288179 h 1679043"/>
                <a:gd name="connsiteX3183" fmla="*/ 518370 w 1485127"/>
                <a:gd name="connsiteY3183" fmla="*/ 1274097 h 1679043"/>
                <a:gd name="connsiteX3184" fmla="*/ 520162 w 1485127"/>
                <a:gd name="connsiteY3184" fmla="*/ 1212646 h 1679043"/>
                <a:gd name="connsiteX3185" fmla="*/ 520162 w 1485127"/>
                <a:gd name="connsiteY3185" fmla="*/ 1212646 h 1679043"/>
                <a:gd name="connsiteX3186" fmla="*/ 520162 w 1485127"/>
                <a:gd name="connsiteY3186" fmla="*/ 1212646 h 1679043"/>
                <a:gd name="connsiteX3187" fmla="*/ 520162 w 1485127"/>
                <a:gd name="connsiteY3187" fmla="*/ 1212646 h 1679043"/>
                <a:gd name="connsiteX3188" fmla="*/ 520162 w 1485127"/>
                <a:gd name="connsiteY3188" fmla="*/ 1212646 h 1679043"/>
                <a:gd name="connsiteX3189" fmla="*/ 519735 w 1485127"/>
                <a:gd name="connsiteY3189" fmla="*/ 1150854 h 1679043"/>
                <a:gd name="connsiteX3190" fmla="*/ 519906 w 1485127"/>
                <a:gd name="connsiteY3190" fmla="*/ 1129346 h 1679043"/>
                <a:gd name="connsiteX3191" fmla="*/ 523745 w 1485127"/>
                <a:gd name="connsiteY3191" fmla="*/ 1131138 h 1679043"/>
                <a:gd name="connsiteX3192" fmla="*/ 523489 w 1485127"/>
                <a:gd name="connsiteY3192" fmla="*/ 1137454 h 1679043"/>
                <a:gd name="connsiteX3193" fmla="*/ 592340 w 1485127"/>
                <a:gd name="connsiteY3193" fmla="*/ 1232276 h 1679043"/>
                <a:gd name="connsiteX3194" fmla="*/ 604285 w 1485127"/>
                <a:gd name="connsiteY3194" fmla="*/ 1160584 h 1679043"/>
                <a:gd name="connsiteX3195" fmla="*/ 605991 w 1485127"/>
                <a:gd name="connsiteY3195" fmla="*/ 1145904 h 1679043"/>
                <a:gd name="connsiteX3196" fmla="*/ 634999 w 1485127"/>
                <a:gd name="connsiteY3196" fmla="*/ 1109887 h 1679043"/>
                <a:gd name="connsiteX3197" fmla="*/ 643360 w 1485127"/>
                <a:gd name="connsiteY3197" fmla="*/ 1082746 h 1679043"/>
                <a:gd name="connsiteX3198" fmla="*/ 650527 w 1485127"/>
                <a:gd name="connsiteY3198" fmla="*/ 1055946 h 1679043"/>
                <a:gd name="connsiteX3199" fmla="*/ 656669 w 1485127"/>
                <a:gd name="connsiteY3199" fmla="*/ 1056885 h 1679043"/>
                <a:gd name="connsiteX3200" fmla="*/ 694209 w 1485127"/>
                <a:gd name="connsiteY3200" fmla="*/ 1063457 h 1679043"/>
                <a:gd name="connsiteX3201" fmla="*/ 762377 w 1485127"/>
                <a:gd name="connsiteY3201" fmla="*/ 1073955 h 1679043"/>
                <a:gd name="connsiteX3202" fmla="*/ 787375 w 1485127"/>
                <a:gd name="connsiteY3202" fmla="*/ 1081209 h 1679043"/>
                <a:gd name="connsiteX3203" fmla="*/ 826451 w 1485127"/>
                <a:gd name="connsiteY3203" fmla="*/ 1092219 h 1679043"/>
                <a:gd name="connsiteX3204" fmla="*/ 868598 w 1485127"/>
                <a:gd name="connsiteY3204" fmla="*/ 1103400 h 1679043"/>
                <a:gd name="connsiteX3205" fmla="*/ 873034 w 1485127"/>
                <a:gd name="connsiteY3205" fmla="*/ 1104936 h 1679043"/>
                <a:gd name="connsiteX3206" fmla="*/ 868427 w 1485127"/>
                <a:gd name="connsiteY3206" fmla="*/ 1131821 h 1679043"/>
                <a:gd name="connsiteX3207" fmla="*/ 864332 w 1485127"/>
                <a:gd name="connsiteY3207" fmla="*/ 1172106 h 1679043"/>
                <a:gd name="connsiteX3208" fmla="*/ 875935 w 1485127"/>
                <a:gd name="connsiteY3208" fmla="*/ 1205136 h 1679043"/>
                <a:gd name="connsiteX3209" fmla="*/ 872266 w 1485127"/>
                <a:gd name="connsiteY3209" fmla="*/ 1216060 h 1679043"/>
                <a:gd name="connsiteX3210" fmla="*/ 851790 w 1485127"/>
                <a:gd name="connsiteY3210" fmla="*/ 1291508 h 1679043"/>
                <a:gd name="connsiteX3211" fmla="*/ 851619 w 1485127"/>
                <a:gd name="connsiteY3211" fmla="*/ 1307042 h 1679043"/>
                <a:gd name="connsiteX3212" fmla="*/ 863820 w 1485127"/>
                <a:gd name="connsiteY3212" fmla="*/ 1368151 h 1679043"/>
                <a:gd name="connsiteX3213" fmla="*/ 870475 w 1485127"/>
                <a:gd name="connsiteY3213" fmla="*/ 1390085 h 1679043"/>
                <a:gd name="connsiteX3214" fmla="*/ 887879 w 1485127"/>
                <a:gd name="connsiteY3214" fmla="*/ 1391707 h 1679043"/>
                <a:gd name="connsiteX3215" fmla="*/ 936425 w 1485127"/>
                <a:gd name="connsiteY3215" fmla="*/ 1333756 h 1679043"/>
                <a:gd name="connsiteX3216" fmla="*/ 946321 w 1485127"/>
                <a:gd name="connsiteY3216" fmla="*/ 1315320 h 1679043"/>
                <a:gd name="connsiteX3217" fmla="*/ 960740 w 1485127"/>
                <a:gd name="connsiteY3217" fmla="*/ 1263343 h 1679043"/>
                <a:gd name="connsiteX3218" fmla="*/ 966969 w 1485127"/>
                <a:gd name="connsiteY3218" fmla="*/ 1235605 h 1679043"/>
                <a:gd name="connsiteX3219" fmla="*/ 969101 w 1485127"/>
                <a:gd name="connsiteY3219" fmla="*/ 1226046 h 1679043"/>
                <a:gd name="connsiteX3220" fmla="*/ 973282 w 1485127"/>
                <a:gd name="connsiteY3220" fmla="*/ 1224936 h 1679043"/>
                <a:gd name="connsiteX3221" fmla="*/ 1002716 w 1485127"/>
                <a:gd name="connsiteY3221" fmla="*/ 1198222 h 1679043"/>
                <a:gd name="connsiteX3222" fmla="*/ 1015087 w 1485127"/>
                <a:gd name="connsiteY3222" fmla="*/ 1153926 h 1679043"/>
                <a:gd name="connsiteX3223" fmla="*/ 1019609 w 1485127"/>
                <a:gd name="connsiteY3223" fmla="*/ 1138393 h 1679043"/>
                <a:gd name="connsiteX3224" fmla="*/ 1031639 w 1485127"/>
                <a:gd name="connsiteY3224" fmla="*/ 1140441 h 1679043"/>
                <a:gd name="connsiteX3225" fmla="*/ 1092641 w 1485127"/>
                <a:gd name="connsiteY3225" fmla="*/ 1155975 h 1679043"/>
                <a:gd name="connsiteX3226" fmla="*/ 1109192 w 1485127"/>
                <a:gd name="connsiteY3226" fmla="*/ 1161693 h 1679043"/>
                <a:gd name="connsiteX3227" fmla="*/ 1126085 w 1485127"/>
                <a:gd name="connsiteY3227" fmla="*/ 1183286 h 1679043"/>
                <a:gd name="connsiteX3228" fmla="*/ 1126597 w 1485127"/>
                <a:gd name="connsiteY3228" fmla="*/ 1237995 h 1679043"/>
                <a:gd name="connsiteX3229" fmla="*/ 1113799 w 1485127"/>
                <a:gd name="connsiteY3229" fmla="*/ 1290740 h 1679043"/>
                <a:gd name="connsiteX3230" fmla="*/ 1111411 w 1485127"/>
                <a:gd name="connsiteY3230" fmla="*/ 1292874 h 1679043"/>
                <a:gd name="connsiteX3231" fmla="*/ 1111581 w 1485127"/>
                <a:gd name="connsiteY3231" fmla="*/ 1293044 h 1679043"/>
                <a:gd name="connsiteX3232" fmla="*/ 1113629 w 1485127"/>
                <a:gd name="connsiteY3232" fmla="*/ 1291594 h 1679043"/>
                <a:gd name="connsiteX3233" fmla="*/ 1110387 w 1485127"/>
                <a:gd name="connsiteY3233" fmla="*/ 1301921 h 1679043"/>
                <a:gd name="connsiteX3234" fmla="*/ 1095456 w 1485127"/>
                <a:gd name="connsiteY3234" fmla="*/ 1315235 h 1679043"/>
                <a:gd name="connsiteX3235" fmla="*/ 1094176 w 1485127"/>
                <a:gd name="connsiteY3235" fmla="*/ 1310712 h 1679043"/>
                <a:gd name="connsiteX3236" fmla="*/ 1094176 w 1485127"/>
                <a:gd name="connsiteY3236" fmla="*/ 1295093 h 1679043"/>
                <a:gd name="connsiteX3237" fmla="*/ 1094176 w 1485127"/>
                <a:gd name="connsiteY3237" fmla="*/ 1295093 h 1679043"/>
                <a:gd name="connsiteX3238" fmla="*/ 1094176 w 1485127"/>
                <a:gd name="connsiteY3238" fmla="*/ 1294922 h 1679043"/>
                <a:gd name="connsiteX3239" fmla="*/ 1094176 w 1485127"/>
                <a:gd name="connsiteY3239" fmla="*/ 1294922 h 1679043"/>
                <a:gd name="connsiteX3240" fmla="*/ 1093750 w 1485127"/>
                <a:gd name="connsiteY3240" fmla="*/ 1276060 h 1679043"/>
                <a:gd name="connsiteX3241" fmla="*/ 1094347 w 1485127"/>
                <a:gd name="connsiteY3241" fmla="*/ 1257198 h 1679043"/>
                <a:gd name="connsiteX3242" fmla="*/ 1094859 w 1485127"/>
                <a:gd name="connsiteY3242" fmla="*/ 1250456 h 1679043"/>
                <a:gd name="connsiteX3243" fmla="*/ 1095541 w 1485127"/>
                <a:gd name="connsiteY3243" fmla="*/ 1243798 h 1679043"/>
                <a:gd name="connsiteX3244" fmla="*/ 1095286 w 1485127"/>
                <a:gd name="connsiteY3244" fmla="*/ 1243798 h 1679043"/>
                <a:gd name="connsiteX3245" fmla="*/ 1093920 w 1485127"/>
                <a:gd name="connsiteY3245" fmla="*/ 1250456 h 1679043"/>
                <a:gd name="connsiteX3246" fmla="*/ 1092726 w 1485127"/>
                <a:gd name="connsiteY3246" fmla="*/ 1257113 h 1679043"/>
                <a:gd name="connsiteX3247" fmla="*/ 1090081 w 1485127"/>
                <a:gd name="connsiteY3247" fmla="*/ 1275975 h 1679043"/>
                <a:gd name="connsiteX3248" fmla="*/ 1088972 w 1485127"/>
                <a:gd name="connsiteY3248" fmla="*/ 1292362 h 1679043"/>
                <a:gd name="connsiteX3249" fmla="*/ 1088289 w 1485127"/>
                <a:gd name="connsiteY3249" fmla="*/ 1289801 h 1679043"/>
                <a:gd name="connsiteX3250" fmla="*/ 1088034 w 1485127"/>
                <a:gd name="connsiteY3250" fmla="*/ 1289801 h 1679043"/>
                <a:gd name="connsiteX3251" fmla="*/ 1088972 w 1485127"/>
                <a:gd name="connsiteY3251" fmla="*/ 1296885 h 1679043"/>
                <a:gd name="connsiteX3252" fmla="*/ 1090508 w 1485127"/>
                <a:gd name="connsiteY3252" fmla="*/ 1314211 h 1679043"/>
                <a:gd name="connsiteX3253" fmla="*/ 1091190 w 1485127"/>
                <a:gd name="connsiteY3253" fmla="*/ 1319076 h 1679043"/>
                <a:gd name="connsiteX3254" fmla="*/ 1086668 w 1485127"/>
                <a:gd name="connsiteY3254" fmla="*/ 1323172 h 1679043"/>
                <a:gd name="connsiteX3255" fmla="*/ 1080526 w 1485127"/>
                <a:gd name="connsiteY3255" fmla="*/ 1328976 h 1679043"/>
                <a:gd name="connsiteX3256" fmla="*/ 1079758 w 1485127"/>
                <a:gd name="connsiteY3256" fmla="*/ 1311480 h 1679043"/>
                <a:gd name="connsiteX3257" fmla="*/ 1079758 w 1485127"/>
                <a:gd name="connsiteY3257" fmla="*/ 1311480 h 1679043"/>
                <a:gd name="connsiteX3258" fmla="*/ 1079758 w 1485127"/>
                <a:gd name="connsiteY3258" fmla="*/ 1311309 h 1679043"/>
                <a:gd name="connsiteX3259" fmla="*/ 1079758 w 1485127"/>
                <a:gd name="connsiteY3259" fmla="*/ 1311138 h 1679043"/>
                <a:gd name="connsiteX3260" fmla="*/ 1079758 w 1485127"/>
                <a:gd name="connsiteY3260" fmla="*/ 1311138 h 1679043"/>
                <a:gd name="connsiteX3261" fmla="*/ 1078137 w 1485127"/>
                <a:gd name="connsiteY3261" fmla="*/ 1284253 h 1679043"/>
                <a:gd name="connsiteX3262" fmla="*/ 1077539 w 1485127"/>
                <a:gd name="connsiteY3262" fmla="*/ 1257283 h 1679043"/>
                <a:gd name="connsiteX3263" fmla="*/ 1077539 w 1485127"/>
                <a:gd name="connsiteY3263" fmla="*/ 1247724 h 1679043"/>
                <a:gd name="connsiteX3264" fmla="*/ 1077881 w 1485127"/>
                <a:gd name="connsiteY3264" fmla="*/ 1238165 h 1679043"/>
                <a:gd name="connsiteX3265" fmla="*/ 1077625 w 1485127"/>
                <a:gd name="connsiteY3265" fmla="*/ 1238165 h 1679043"/>
                <a:gd name="connsiteX3266" fmla="*/ 1076686 w 1485127"/>
                <a:gd name="connsiteY3266" fmla="*/ 1247810 h 1679043"/>
                <a:gd name="connsiteX3267" fmla="*/ 1075918 w 1485127"/>
                <a:gd name="connsiteY3267" fmla="*/ 1257454 h 1679043"/>
                <a:gd name="connsiteX3268" fmla="*/ 1074468 w 1485127"/>
                <a:gd name="connsiteY3268" fmla="*/ 1284509 h 1679043"/>
                <a:gd name="connsiteX3269" fmla="*/ 1074468 w 1485127"/>
                <a:gd name="connsiteY3269" fmla="*/ 1311650 h 1679043"/>
                <a:gd name="connsiteX3270" fmla="*/ 1074468 w 1485127"/>
                <a:gd name="connsiteY3270" fmla="*/ 1311650 h 1679043"/>
                <a:gd name="connsiteX3271" fmla="*/ 1074468 w 1485127"/>
                <a:gd name="connsiteY3271" fmla="*/ 1311650 h 1679043"/>
                <a:gd name="connsiteX3272" fmla="*/ 1074468 w 1485127"/>
                <a:gd name="connsiteY3272" fmla="*/ 1311650 h 1679043"/>
                <a:gd name="connsiteX3273" fmla="*/ 1076601 w 1485127"/>
                <a:gd name="connsiteY3273" fmla="*/ 1332646 h 1679043"/>
                <a:gd name="connsiteX3274" fmla="*/ 1070117 w 1485127"/>
                <a:gd name="connsiteY3274" fmla="*/ 1338791 h 1679043"/>
                <a:gd name="connsiteX3275" fmla="*/ 1070288 w 1485127"/>
                <a:gd name="connsiteY3275" fmla="*/ 1338962 h 1679043"/>
                <a:gd name="connsiteX3276" fmla="*/ 1076686 w 1485127"/>
                <a:gd name="connsiteY3276" fmla="*/ 1333499 h 1679043"/>
                <a:gd name="connsiteX3277" fmla="*/ 1077369 w 1485127"/>
                <a:gd name="connsiteY3277" fmla="*/ 1338620 h 1679043"/>
                <a:gd name="connsiteX3278" fmla="*/ 1077454 w 1485127"/>
                <a:gd name="connsiteY3278" fmla="*/ 1339388 h 1679043"/>
                <a:gd name="connsiteX3279" fmla="*/ 1060818 w 1485127"/>
                <a:gd name="connsiteY3279" fmla="*/ 1352532 h 1679043"/>
                <a:gd name="connsiteX3280" fmla="*/ 1058514 w 1485127"/>
                <a:gd name="connsiteY3280" fmla="*/ 1330342 h 1679043"/>
                <a:gd name="connsiteX3281" fmla="*/ 1056807 w 1485127"/>
                <a:gd name="connsiteY3281" fmla="*/ 1304822 h 1679043"/>
                <a:gd name="connsiteX3282" fmla="*/ 1056552 w 1485127"/>
                <a:gd name="connsiteY3282" fmla="*/ 1295776 h 1679043"/>
                <a:gd name="connsiteX3283" fmla="*/ 1056381 w 1485127"/>
                <a:gd name="connsiteY3283" fmla="*/ 1286729 h 1679043"/>
                <a:gd name="connsiteX3284" fmla="*/ 1056125 w 1485127"/>
                <a:gd name="connsiteY3284" fmla="*/ 1286729 h 1679043"/>
                <a:gd name="connsiteX3285" fmla="*/ 1055613 w 1485127"/>
                <a:gd name="connsiteY3285" fmla="*/ 1295861 h 1679043"/>
                <a:gd name="connsiteX3286" fmla="*/ 1055272 w 1485127"/>
                <a:gd name="connsiteY3286" fmla="*/ 1304993 h 1679043"/>
                <a:gd name="connsiteX3287" fmla="*/ 1054931 w 1485127"/>
                <a:gd name="connsiteY3287" fmla="*/ 1330683 h 1679043"/>
                <a:gd name="connsiteX3288" fmla="*/ 1055954 w 1485127"/>
                <a:gd name="connsiteY3288" fmla="*/ 1356373 h 1679043"/>
                <a:gd name="connsiteX3289" fmla="*/ 1055954 w 1485127"/>
                <a:gd name="connsiteY3289" fmla="*/ 1356373 h 1679043"/>
                <a:gd name="connsiteX3290" fmla="*/ 1055954 w 1485127"/>
                <a:gd name="connsiteY3290" fmla="*/ 1356373 h 1679043"/>
                <a:gd name="connsiteX3291" fmla="*/ 1055954 w 1485127"/>
                <a:gd name="connsiteY3291" fmla="*/ 1356373 h 1679043"/>
                <a:gd name="connsiteX3292" fmla="*/ 1055954 w 1485127"/>
                <a:gd name="connsiteY3292" fmla="*/ 1356373 h 1679043"/>
                <a:gd name="connsiteX3293" fmla="*/ 1055954 w 1485127"/>
                <a:gd name="connsiteY3293" fmla="*/ 1356373 h 1679043"/>
                <a:gd name="connsiteX3294" fmla="*/ 1048617 w 1485127"/>
                <a:gd name="connsiteY3294" fmla="*/ 1362262 h 1679043"/>
                <a:gd name="connsiteX3295" fmla="*/ 1041791 w 1485127"/>
                <a:gd name="connsiteY3295" fmla="*/ 1367639 h 1679043"/>
                <a:gd name="connsiteX3296" fmla="*/ 1031212 w 1485127"/>
                <a:gd name="connsiteY3296" fmla="*/ 1328549 h 1679043"/>
                <a:gd name="connsiteX3297" fmla="*/ 1027032 w 1485127"/>
                <a:gd name="connsiteY3297" fmla="*/ 1310968 h 1679043"/>
                <a:gd name="connsiteX3298" fmla="*/ 1026775 w 1485127"/>
                <a:gd name="connsiteY3298" fmla="*/ 1310968 h 1679043"/>
                <a:gd name="connsiteX3299" fmla="*/ 1029762 w 1485127"/>
                <a:gd name="connsiteY3299" fmla="*/ 1328976 h 1679043"/>
                <a:gd name="connsiteX3300" fmla="*/ 1037696 w 1485127"/>
                <a:gd name="connsiteY3300" fmla="*/ 1370882 h 1679043"/>
                <a:gd name="connsiteX3301" fmla="*/ 1037355 w 1485127"/>
                <a:gd name="connsiteY3301" fmla="*/ 1371138 h 1679043"/>
                <a:gd name="connsiteX3302" fmla="*/ 1037782 w 1485127"/>
                <a:gd name="connsiteY3302" fmla="*/ 1371906 h 1679043"/>
                <a:gd name="connsiteX3303" fmla="*/ 1037952 w 1485127"/>
                <a:gd name="connsiteY3303" fmla="*/ 1371906 h 1679043"/>
                <a:gd name="connsiteX3304" fmla="*/ 1039573 w 1485127"/>
                <a:gd name="connsiteY3304" fmla="*/ 1379076 h 1679043"/>
                <a:gd name="connsiteX3305" fmla="*/ 1039573 w 1485127"/>
                <a:gd name="connsiteY3305" fmla="*/ 1379076 h 1679043"/>
                <a:gd name="connsiteX3306" fmla="*/ 1039573 w 1485127"/>
                <a:gd name="connsiteY3306" fmla="*/ 1379076 h 1679043"/>
                <a:gd name="connsiteX3307" fmla="*/ 1039573 w 1485127"/>
                <a:gd name="connsiteY3307" fmla="*/ 1379076 h 1679043"/>
                <a:gd name="connsiteX3308" fmla="*/ 1039573 w 1485127"/>
                <a:gd name="connsiteY3308" fmla="*/ 1379076 h 1679043"/>
                <a:gd name="connsiteX3309" fmla="*/ 1041450 w 1485127"/>
                <a:gd name="connsiteY3309" fmla="*/ 1385562 h 1679043"/>
                <a:gd name="connsiteX3310" fmla="*/ 1028908 w 1485127"/>
                <a:gd name="connsiteY3310" fmla="*/ 1396401 h 1679043"/>
                <a:gd name="connsiteX3311" fmla="*/ 1029079 w 1485127"/>
                <a:gd name="connsiteY3311" fmla="*/ 1396572 h 1679043"/>
                <a:gd name="connsiteX3312" fmla="*/ 1041791 w 1485127"/>
                <a:gd name="connsiteY3312" fmla="*/ 1386757 h 1679043"/>
                <a:gd name="connsiteX3313" fmla="*/ 1047252 w 1485127"/>
                <a:gd name="connsiteY3313" fmla="*/ 1404424 h 1679043"/>
                <a:gd name="connsiteX3314" fmla="*/ 1026008 w 1485127"/>
                <a:gd name="connsiteY3314" fmla="*/ 1420384 h 1679043"/>
                <a:gd name="connsiteX3315" fmla="*/ 1025666 w 1485127"/>
                <a:gd name="connsiteY3315" fmla="*/ 1418933 h 1679043"/>
                <a:gd name="connsiteX3316" fmla="*/ 1025666 w 1485127"/>
                <a:gd name="connsiteY3316" fmla="*/ 1418933 h 1679043"/>
                <a:gd name="connsiteX3317" fmla="*/ 1025666 w 1485127"/>
                <a:gd name="connsiteY3317" fmla="*/ 1418848 h 1679043"/>
                <a:gd name="connsiteX3318" fmla="*/ 1025666 w 1485127"/>
                <a:gd name="connsiteY3318" fmla="*/ 1418848 h 1679043"/>
                <a:gd name="connsiteX3319" fmla="*/ 1025666 w 1485127"/>
                <a:gd name="connsiteY3319" fmla="*/ 1418763 h 1679043"/>
                <a:gd name="connsiteX3320" fmla="*/ 1014661 w 1485127"/>
                <a:gd name="connsiteY3320" fmla="*/ 1382404 h 1679043"/>
                <a:gd name="connsiteX3321" fmla="*/ 1011163 w 1485127"/>
                <a:gd name="connsiteY3321" fmla="*/ 1369346 h 1679043"/>
                <a:gd name="connsiteX3322" fmla="*/ 1010907 w 1485127"/>
                <a:gd name="connsiteY3322" fmla="*/ 1369346 h 1679043"/>
                <a:gd name="connsiteX3323" fmla="*/ 1013210 w 1485127"/>
                <a:gd name="connsiteY3323" fmla="*/ 1382746 h 1679043"/>
                <a:gd name="connsiteX3324" fmla="*/ 1020633 w 1485127"/>
                <a:gd name="connsiteY3324" fmla="*/ 1420128 h 1679043"/>
                <a:gd name="connsiteX3325" fmla="*/ 1020633 w 1485127"/>
                <a:gd name="connsiteY3325" fmla="*/ 1420128 h 1679043"/>
                <a:gd name="connsiteX3326" fmla="*/ 1020633 w 1485127"/>
                <a:gd name="connsiteY3326" fmla="*/ 1420128 h 1679043"/>
                <a:gd name="connsiteX3327" fmla="*/ 1020633 w 1485127"/>
                <a:gd name="connsiteY3327" fmla="*/ 1420128 h 1679043"/>
                <a:gd name="connsiteX3328" fmla="*/ 1020633 w 1485127"/>
                <a:gd name="connsiteY3328" fmla="*/ 1420128 h 1679043"/>
                <a:gd name="connsiteX3329" fmla="*/ 1021742 w 1485127"/>
                <a:gd name="connsiteY3329" fmla="*/ 1423628 h 1679043"/>
                <a:gd name="connsiteX3330" fmla="*/ 1004934 w 1485127"/>
                <a:gd name="connsiteY3330" fmla="*/ 1436344 h 1679043"/>
                <a:gd name="connsiteX3331" fmla="*/ 999901 w 1485127"/>
                <a:gd name="connsiteY3331" fmla="*/ 1440100 h 1679043"/>
                <a:gd name="connsiteX3332" fmla="*/ 995720 w 1485127"/>
                <a:gd name="connsiteY3332" fmla="*/ 1430882 h 1679043"/>
                <a:gd name="connsiteX3333" fmla="*/ 993160 w 1485127"/>
                <a:gd name="connsiteY3333" fmla="*/ 1424566 h 1679043"/>
                <a:gd name="connsiteX3334" fmla="*/ 990686 w 1485127"/>
                <a:gd name="connsiteY3334" fmla="*/ 1418165 h 1679043"/>
                <a:gd name="connsiteX3335" fmla="*/ 990431 w 1485127"/>
                <a:gd name="connsiteY3335" fmla="*/ 1418165 h 1679043"/>
                <a:gd name="connsiteX3336" fmla="*/ 992308 w 1485127"/>
                <a:gd name="connsiteY3336" fmla="*/ 1424822 h 1679043"/>
                <a:gd name="connsiteX3337" fmla="*/ 994270 w 1485127"/>
                <a:gd name="connsiteY3337" fmla="*/ 1431394 h 1679043"/>
                <a:gd name="connsiteX3338" fmla="*/ 997597 w 1485127"/>
                <a:gd name="connsiteY3338" fmla="*/ 1441721 h 1679043"/>
                <a:gd name="connsiteX3339" fmla="*/ 992222 w 1485127"/>
                <a:gd name="connsiteY3339" fmla="*/ 1445818 h 1679043"/>
                <a:gd name="connsiteX3340" fmla="*/ 996403 w 1485127"/>
                <a:gd name="connsiteY3340" fmla="*/ 1441551 h 1679043"/>
                <a:gd name="connsiteX3341" fmla="*/ 996232 w 1485127"/>
                <a:gd name="connsiteY3341" fmla="*/ 1441380 h 1679043"/>
                <a:gd name="connsiteX3342" fmla="*/ 991198 w 1485127"/>
                <a:gd name="connsiteY3342" fmla="*/ 1446074 h 1679043"/>
                <a:gd name="connsiteX3343" fmla="*/ 990686 w 1485127"/>
                <a:gd name="connsiteY3343" fmla="*/ 1442063 h 1679043"/>
                <a:gd name="connsiteX3344" fmla="*/ 990431 w 1485127"/>
                <a:gd name="connsiteY3344" fmla="*/ 1442063 h 1679043"/>
                <a:gd name="connsiteX3345" fmla="*/ 990686 w 1485127"/>
                <a:gd name="connsiteY3345" fmla="*/ 1446501 h 1679043"/>
                <a:gd name="connsiteX3346" fmla="*/ 988639 w 1485127"/>
                <a:gd name="connsiteY3346" fmla="*/ 1448379 h 1679043"/>
                <a:gd name="connsiteX3347" fmla="*/ 989065 w 1485127"/>
                <a:gd name="connsiteY3347" fmla="*/ 1448891 h 1679043"/>
                <a:gd name="connsiteX3348" fmla="*/ 990772 w 1485127"/>
                <a:gd name="connsiteY3348" fmla="*/ 1447781 h 1679043"/>
                <a:gd name="connsiteX3349" fmla="*/ 991028 w 1485127"/>
                <a:gd name="connsiteY3349" fmla="*/ 1451963 h 1679043"/>
                <a:gd name="connsiteX3350" fmla="*/ 991796 w 1485127"/>
                <a:gd name="connsiteY3350" fmla="*/ 1461949 h 1679043"/>
                <a:gd name="connsiteX3351" fmla="*/ 992734 w 1485127"/>
                <a:gd name="connsiteY3351" fmla="*/ 1471764 h 1679043"/>
                <a:gd name="connsiteX3352" fmla="*/ 989492 w 1485127"/>
                <a:gd name="connsiteY3352" fmla="*/ 1474410 h 1679043"/>
                <a:gd name="connsiteX3353" fmla="*/ 987871 w 1485127"/>
                <a:gd name="connsiteY3353" fmla="*/ 1471679 h 1679043"/>
                <a:gd name="connsiteX3354" fmla="*/ 987871 w 1485127"/>
                <a:gd name="connsiteY3354" fmla="*/ 1471679 h 1679043"/>
                <a:gd name="connsiteX3355" fmla="*/ 987871 w 1485127"/>
                <a:gd name="connsiteY3355" fmla="*/ 1471679 h 1679043"/>
                <a:gd name="connsiteX3356" fmla="*/ 987871 w 1485127"/>
                <a:gd name="connsiteY3356" fmla="*/ 1471679 h 1679043"/>
                <a:gd name="connsiteX3357" fmla="*/ 987871 w 1485127"/>
                <a:gd name="connsiteY3357" fmla="*/ 1471679 h 1679043"/>
                <a:gd name="connsiteX3358" fmla="*/ 966286 w 1485127"/>
                <a:gd name="connsiteY3358" fmla="*/ 1440697 h 1679043"/>
                <a:gd name="connsiteX3359" fmla="*/ 958607 w 1485127"/>
                <a:gd name="connsiteY3359" fmla="*/ 1429687 h 1679043"/>
                <a:gd name="connsiteX3360" fmla="*/ 958437 w 1485127"/>
                <a:gd name="connsiteY3360" fmla="*/ 1429773 h 1679043"/>
                <a:gd name="connsiteX3361" fmla="*/ 965006 w 1485127"/>
                <a:gd name="connsiteY3361" fmla="*/ 1441551 h 1679043"/>
                <a:gd name="connsiteX3362" fmla="*/ 983435 w 1485127"/>
                <a:gd name="connsiteY3362" fmla="*/ 1474495 h 1679043"/>
                <a:gd name="connsiteX3363" fmla="*/ 983435 w 1485127"/>
                <a:gd name="connsiteY3363" fmla="*/ 1474495 h 1679043"/>
                <a:gd name="connsiteX3364" fmla="*/ 983435 w 1485127"/>
                <a:gd name="connsiteY3364" fmla="*/ 1474495 h 1679043"/>
                <a:gd name="connsiteX3365" fmla="*/ 983435 w 1485127"/>
                <a:gd name="connsiteY3365" fmla="*/ 1474495 h 1679043"/>
                <a:gd name="connsiteX3366" fmla="*/ 983435 w 1485127"/>
                <a:gd name="connsiteY3366" fmla="*/ 1474495 h 1679043"/>
                <a:gd name="connsiteX3367" fmla="*/ 985653 w 1485127"/>
                <a:gd name="connsiteY3367" fmla="*/ 1477653 h 1679043"/>
                <a:gd name="connsiteX3368" fmla="*/ 984288 w 1485127"/>
                <a:gd name="connsiteY3368" fmla="*/ 1478763 h 1679043"/>
                <a:gd name="connsiteX3369" fmla="*/ 984458 w 1485127"/>
                <a:gd name="connsiteY3369" fmla="*/ 1478933 h 1679043"/>
                <a:gd name="connsiteX3370" fmla="*/ 985823 w 1485127"/>
                <a:gd name="connsiteY3370" fmla="*/ 1477909 h 1679043"/>
                <a:gd name="connsiteX3371" fmla="*/ 992222 w 1485127"/>
                <a:gd name="connsiteY3371" fmla="*/ 1487212 h 1679043"/>
                <a:gd name="connsiteX3372" fmla="*/ 972343 w 1485127"/>
                <a:gd name="connsiteY3372" fmla="*/ 1502404 h 1679043"/>
                <a:gd name="connsiteX3373" fmla="*/ 968760 w 1485127"/>
                <a:gd name="connsiteY3373" fmla="*/ 1493016 h 1679043"/>
                <a:gd name="connsiteX3374" fmla="*/ 962020 w 1485127"/>
                <a:gd name="connsiteY3374" fmla="*/ 1474068 h 1679043"/>
                <a:gd name="connsiteX3375" fmla="*/ 961764 w 1485127"/>
                <a:gd name="connsiteY3375" fmla="*/ 1474068 h 1679043"/>
                <a:gd name="connsiteX3376" fmla="*/ 967310 w 1485127"/>
                <a:gd name="connsiteY3376" fmla="*/ 1493528 h 1679043"/>
                <a:gd name="connsiteX3377" fmla="*/ 970381 w 1485127"/>
                <a:gd name="connsiteY3377" fmla="*/ 1503855 h 1679043"/>
                <a:gd name="connsiteX3378" fmla="*/ 965859 w 1485127"/>
                <a:gd name="connsiteY3378" fmla="*/ 1507354 h 1679043"/>
                <a:gd name="connsiteX3379" fmla="*/ 955109 w 1485127"/>
                <a:gd name="connsiteY3379" fmla="*/ 1490285 h 1679043"/>
                <a:gd name="connsiteX3380" fmla="*/ 955109 w 1485127"/>
                <a:gd name="connsiteY3380" fmla="*/ 1490285 h 1679043"/>
                <a:gd name="connsiteX3381" fmla="*/ 955109 w 1485127"/>
                <a:gd name="connsiteY3381" fmla="*/ 1490199 h 1679043"/>
                <a:gd name="connsiteX3382" fmla="*/ 955109 w 1485127"/>
                <a:gd name="connsiteY3382" fmla="*/ 1490199 h 1679043"/>
                <a:gd name="connsiteX3383" fmla="*/ 955109 w 1485127"/>
                <a:gd name="connsiteY3383" fmla="*/ 1490114 h 1679043"/>
                <a:gd name="connsiteX3384" fmla="*/ 943336 w 1485127"/>
                <a:gd name="connsiteY3384" fmla="*/ 1472276 h 1679043"/>
                <a:gd name="connsiteX3385" fmla="*/ 932330 w 1485127"/>
                <a:gd name="connsiteY3385" fmla="*/ 1453926 h 1679043"/>
                <a:gd name="connsiteX3386" fmla="*/ 928661 w 1485127"/>
                <a:gd name="connsiteY3386" fmla="*/ 1447269 h 1679043"/>
                <a:gd name="connsiteX3387" fmla="*/ 925163 w 1485127"/>
                <a:gd name="connsiteY3387" fmla="*/ 1440526 h 1679043"/>
                <a:gd name="connsiteX3388" fmla="*/ 924992 w 1485127"/>
                <a:gd name="connsiteY3388" fmla="*/ 1440612 h 1679043"/>
                <a:gd name="connsiteX3389" fmla="*/ 927893 w 1485127"/>
                <a:gd name="connsiteY3389" fmla="*/ 1447696 h 1679043"/>
                <a:gd name="connsiteX3390" fmla="*/ 930964 w 1485127"/>
                <a:gd name="connsiteY3390" fmla="*/ 1454780 h 1679043"/>
                <a:gd name="connsiteX3391" fmla="*/ 940179 w 1485127"/>
                <a:gd name="connsiteY3391" fmla="*/ 1474239 h 1679043"/>
                <a:gd name="connsiteX3392" fmla="*/ 950673 w 1485127"/>
                <a:gd name="connsiteY3392" fmla="*/ 1493101 h 1679043"/>
                <a:gd name="connsiteX3393" fmla="*/ 950673 w 1485127"/>
                <a:gd name="connsiteY3393" fmla="*/ 1493101 h 1679043"/>
                <a:gd name="connsiteX3394" fmla="*/ 950673 w 1485127"/>
                <a:gd name="connsiteY3394" fmla="*/ 1493101 h 1679043"/>
                <a:gd name="connsiteX3395" fmla="*/ 950673 w 1485127"/>
                <a:gd name="connsiteY3395" fmla="*/ 1493101 h 1679043"/>
                <a:gd name="connsiteX3396" fmla="*/ 950673 w 1485127"/>
                <a:gd name="connsiteY3396" fmla="*/ 1493101 h 1679043"/>
                <a:gd name="connsiteX3397" fmla="*/ 962958 w 1485127"/>
                <a:gd name="connsiteY3397" fmla="*/ 1509659 h 1679043"/>
                <a:gd name="connsiteX3398" fmla="*/ 952208 w 1485127"/>
                <a:gd name="connsiteY3398" fmla="*/ 1518194 h 1679043"/>
                <a:gd name="connsiteX3399" fmla="*/ 948625 w 1485127"/>
                <a:gd name="connsiteY3399" fmla="*/ 1521095 h 1679043"/>
                <a:gd name="connsiteX3400" fmla="*/ 943421 w 1485127"/>
                <a:gd name="connsiteY3400" fmla="*/ 1509147 h 1679043"/>
                <a:gd name="connsiteX3401" fmla="*/ 936254 w 1485127"/>
                <a:gd name="connsiteY3401" fmla="*/ 1492162 h 1679043"/>
                <a:gd name="connsiteX3402" fmla="*/ 936083 w 1485127"/>
                <a:gd name="connsiteY3402" fmla="*/ 1492162 h 1679043"/>
                <a:gd name="connsiteX3403" fmla="*/ 942056 w 1485127"/>
                <a:gd name="connsiteY3403" fmla="*/ 1509744 h 1679043"/>
                <a:gd name="connsiteX3404" fmla="*/ 946578 w 1485127"/>
                <a:gd name="connsiteY3404" fmla="*/ 1522802 h 1679043"/>
                <a:gd name="connsiteX3405" fmla="*/ 940605 w 1485127"/>
                <a:gd name="connsiteY3405" fmla="*/ 1527582 h 1679043"/>
                <a:gd name="connsiteX3406" fmla="*/ 940776 w 1485127"/>
                <a:gd name="connsiteY3406" fmla="*/ 1527753 h 1679043"/>
                <a:gd name="connsiteX3407" fmla="*/ 946748 w 1485127"/>
                <a:gd name="connsiteY3407" fmla="*/ 1523400 h 1679043"/>
                <a:gd name="connsiteX3408" fmla="*/ 950246 w 1485127"/>
                <a:gd name="connsiteY3408" fmla="*/ 1533300 h 1679043"/>
                <a:gd name="connsiteX3409" fmla="*/ 948284 w 1485127"/>
                <a:gd name="connsiteY3409" fmla="*/ 1533556 h 1679043"/>
                <a:gd name="connsiteX3410" fmla="*/ 943421 w 1485127"/>
                <a:gd name="connsiteY3410" fmla="*/ 1534154 h 1679043"/>
                <a:gd name="connsiteX3411" fmla="*/ 935059 w 1485127"/>
                <a:gd name="connsiteY3411" fmla="*/ 1522717 h 1679043"/>
                <a:gd name="connsiteX3412" fmla="*/ 920471 w 1485127"/>
                <a:gd name="connsiteY3412" fmla="*/ 1500526 h 1679043"/>
                <a:gd name="connsiteX3413" fmla="*/ 920471 w 1485127"/>
                <a:gd name="connsiteY3413" fmla="*/ 1500526 h 1679043"/>
                <a:gd name="connsiteX3414" fmla="*/ 920471 w 1485127"/>
                <a:gd name="connsiteY3414" fmla="*/ 1500441 h 1679043"/>
                <a:gd name="connsiteX3415" fmla="*/ 920471 w 1485127"/>
                <a:gd name="connsiteY3415" fmla="*/ 1500441 h 1679043"/>
                <a:gd name="connsiteX3416" fmla="*/ 920471 w 1485127"/>
                <a:gd name="connsiteY3416" fmla="*/ 1500356 h 1679043"/>
                <a:gd name="connsiteX3417" fmla="*/ 906137 w 1485127"/>
                <a:gd name="connsiteY3417" fmla="*/ 1477995 h 1679043"/>
                <a:gd name="connsiteX3418" fmla="*/ 893254 w 1485127"/>
                <a:gd name="connsiteY3418" fmla="*/ 1454694 h 1679043"/>
                <a:gd name="connsiteX3419" fmla="*/ 889074 w 1485127"/>
                <a:gd name="connsiteY3419" fmla="*/ 1446159 h 1679043"/>
                <a:gd name="connsiteX3420" fmla="*/ 885149 w 1485127"/>
                <a:gd name="connsiteY3420" fmla="*/ 1437539 h 1679043"/>
                <a:gd name="connsiteX3421" fmla="*/ 884978 w 1485127"/>
                <a:gd name="connsiteY3421" fmla="*/ 1437539 h 1679043"/>
                <a:gd name="connsiteX3422" fmla="*/ 888306 w 1485127"/>
                <a:gd name="connsiteY3422" fmla="*/ 1446501 h 1679043"/>
                <a:gd name="connsiteX3423" fmla="*/ 891889 w 1485127"/>
                <a:gd name="connsiteY3423" fmla="*/ 1455377 h 1679043"/>
                <a:gd name="connsiteX3424" fmla="*/ 903066 w 1485127"/>
                <a:gd name="connsiteY3424" fmla="*/ 1479787 h 1679043"/>
                <a:gd name="connsiteX3425" fmla="*/ 916205 w 1485127"/>
                <a:gd name="connsiteY3425" fmla="*/ 1503258 h 1679043"/>
                <a:gd name="connsiteX3426" fmla="*/ 916205 w 1485127"/>
                <a:gd name="connsiteY3426" fmla="*/ 1503258 h 1679043"/>
                <a:gd name="connsiteX3427" fmla="*/ 916205 w 1485127"/>
                <a:gd name="connsiteY3427" fmla="*/ 1503258 h 1679043"/>
                <a:gd name="connsiteX3428" fmla="*/ 916205 w 1485127"/>
                <a:gd name="connsiteY3428" fmla="*/ 1503258 h 1679043"/>
                <a:gd name="connsiteX3429" fmla="*/ 916205 w 1485127"/>
                <a:gd name="connsiteY3429" fmla="*/ 1503258 h 1679043"/>
                <a:gd name="connsiteX3430" fmla="*/ 932330 w 1485127"/>
                <a:gd name="connsiteY3430" fmla="*/ 1524765 h 1679043"/>
                <a:gd name="connsiteX3431" fmla="*/ 940605 w 1485127"/>
                <a:gd name="connsiteY3431" fmla="*/ 1534495 h 1679043"/>
                <a:gd name="connsiteX3432" fmla="*/ 923201 w 1485127"/>
                <a:gd name="connsiteY3432" fmla="*/ 1536799 h 1679043"/>
                <a:gd name="connsiteX3433" fmla="*/ 921324 w 1485127"/>
                <a:gd name="connsiteY3433" fmla="*/ 1534837 h 1679043"/>
                <a:gd name="connsiteX3434" fmla="*/ 908782 w 1485127"/>
                <a:gd name="connsiteY3434" fmla="*/ 1507013 h 1679043"/>
                <a:gd name="connsiteX3435" fmla="*/ 900762 w 1485127"/>
                <a:gd name="connsiteY3435" fmla="*/ 1487810 h 1679043"/>
                <a:gd name="connsiteX3436" fmla="*/ 900506 w 1485127"/>
                <a:gd name="connsiteY3436" fmla="*/ 1487810 h 1679043"/>
                <a:gd name="connsiteX3437" fmla="*/ 907331 w 1485127"/>
                <a:gd name="connsiteY3437" fmla="*/ 1507696 h 1679043"/>
                <a:gd name="connsiteX3438" fmla="*/ 914669 w 1485127"/>
                <a:gd name="connsiteY3438" fmla="*/ 1527667 h 1679043"/>
                <a:gd name="connsiteX3439" fmla="*/ 898885 w 1485127"/>
                <a:gd name="connsiteY3439" fmla="*/ 1508976 h 1679043"/>
                <a:gd name="connsiteX3440" fmla="*/ 883955 w 1485127"/>
                <a:gd name="connsiteY3440" fmla="*/ 1489004 h 1679043"/>
                <a:gd name="connsiteX3441" fmla="*/ 883955 w 1485127"/>
                <a:gd name="connsiteY3441" fmla="*/ 1489004 h 1679043"/>
                <a:gd name="connsiteX3442" fmla="*/ 883955 w 1485127"/>
                <a:gd name="connsiteY3442" fmla="*/ 1488919 h 1679043"/>
                <a:gd name="connsiteX3443" fmla="*/ 883955 w 1485127"/>
                <a:gd name="connsiteY3443" fmla="*/ 1488919 h 1679043"/>
                <a:gd name="connsiteX3444" fmla="*/ 883955 w 1485127"/>
                <a:gd name="connsiteY3444" fmla="*/ 1488834 h 1679043"/>
                <a:gd name="connsiteX3445" fmla="*/ 869109 w 1485127"/>
                <a:gd name="connsiteY3445" fmla="*/ 1468777 h 1679043"/>
                <a:gd name="connsiteX3446" fmla="*/ 855459 w 1485127"/>
                <a:gd name="connsiteY3446" fmla="*/ 1447781 h 1679043"/>
                <a:gd name="connsiteX3447" fmla="*/ 851022 w 1485127"/>
                <a:gd name="connsiteY3447" fmla="*/ 1440100 h 1679043"/>
                <a:gd name="connsiteX3448" fmla="*/ 846756 w 1485127"/>
                <a:gd name="connsiteY3448" fmla="*/ 1432248 h 1679043"/>
                <a:gd name="connsiteX3449" fmla="*/ 846586 w 1485127"/>
                <a:gd name="connsiteY3449" fmla="*/ 1432333 h 1679043"/>
                <a:gd name="connsiteX3450" fmla="*/ 850340 w 1485127"/>
                <a:gd name="connsiteY3450" fmla="*/ 1440526 h 1679043"/>
                <a:gd name="connsiteX3451" fmla="*/ 854264 w 1485127"/>
                <a:gd name="connsiteY3451" fmla="*/ 1448635 h 1679043"/>
                <a:gd name="connsiteX3452" fmla="*/ 866209 w 1485127"/>
                <a:gd name="connsiteY3452" fmla="*/ 1470825 h 1679043"/>
                <a:gd name="connsiteX3453" fmla="*/ 879859 w 1485127"/>
                <a:gd name="connsiteY3453" fmla="*/ 1492077 h 1679043"/>
                <a:gd name="connsiteX3454" fmla="*/ 879859 w 1485127"/>
                <a:gd name="connsiteY3454" fmla="*/ 1492077 h 1679043"/>
                <a:gd name="connsiteX3455" fmla="*/ 879859 w 1485127"/>
                <a:gd name="connsiteY3455" fmla="*/ 1492077 h 1679043"/>
                <a:gd name="connsiteX3456" fmla="*/ 879859 w 1485127"/>
                <a:gd name="connsiteY3456" fmla="*/ 1492077 h 1679043"/>
                <a:gd name="connsiteX3457" fmla="*/ 879859 w 1485127"/>
                <a:gd name="connsiteY3457" fmla="*/ 1492077 h 1679043"/>
                <a:gd name="connsiteX3458" fmla="*/ 896240 w 1485127"/>
                <a:gd name="connsiteY3458" fmla="*/ 1511280 h 1679043"/>
                <a:gd name="connsiteX3459" fmla="*/ 914072 w 1485127"/>
                <a:gd name="connsiteY3459" fmla="*/ 1529118 h 1679043"/>
                <a:gd name="connsiteX3460" fmla="*/ 916119 w 1485127"/>
                <a:gd name="connsiteY3460" fmla="*/ 1531081 h 1679043"/>
                <a:gd name="connsiteX3461" fmla="*/ 918593 w 1485127"/>
                <a:gd name="connsiteY3461" fmla="*/ 1537397 h 1679043"/>
                <a:gd name="connsiteX3462" fmla="*/ 906735 w 1485127"/>
                <a:gd name="connsiteY3462" fmla="*/ 1538677 h 1679043"/>
                <a:gd name="connsiteX3463" fmla="*/ 901530 w 1485127"/>
                <a:gd name="connsiteY3463" fmla="*/ 1531166 h 1679043"/>
                <a:gd name="connsiteX3464" fmla="*/ 894449 w 1485127"/>
                <a:gd name="connsiteY3464" fmla="*/ 1521095 h 1679043"/>
                <a:gd name="connsiteX3465" fmla="*/ 874058 w 1485127"/>
                <a:gd name="connsiteY3465" fmla="*/ 1493101 h 1679043"/>
                <a:gd name="connsiteX3466" fmla="*/ 852729 w 1485127"/>
                <a:gd name="connsiteY3466" fmla="*/ 1465789 h 1679043"/>
                <a:gd name="connsiteX3467" fmla="*/ 852729 w 1485127"/>
                <a:gd name="connsiteY3467" fmla="*/ 1465789 h 1679043"/>
                <a:gd name="connsiteX3468" fmla="*/ 852729 w 1485127"/>
                <a:gd name="connsiteY3468" fmla="*/ 1465789 h 1679043"/>
                <a:gd name="connsiteX3469" fmla="*/ 852729 w 1485127"/>
                <a:gd name="connsiteY3469" fmla="*/ 1465789 h 1679043"/>
                <a:gd name="connsiteX3470" fmla="*/ 852729 w 1485127"/>
                <a:gd name="connsiteY3470" fmla="*/ 1465789 h 1679043"/>
                <a:gd name="connsiteX3471" fmla="*/ 829352 w 1485127"/>
                <a:gd name="connsiteY3471" fmla="*/ 1440270 h 1679043"/>
                <a:gd name="connsiteX3472" fmla="*/ 805036 w 1485127"/>
                <a:gd name="connsiteY3472" fmla="*/ 1415605 h 1679043"/>
                <a:gd name="connsiteX3473" fmla="*/ 796249 w 1485127"/>
                <a:gd name="connsiteY3473" fmla="*/ 1406985 h 1679043"/>
                <a:gd name="connsiteX3474" fmla="*/ 787375 w 1485127"/>
                <a:gd name="connsiteY3474" fmla="*/ 1398450 h 1679043"/>
                <a:gd name="connsiteX3475" fmla="*/ 787205 w 1485127"/>
                <a:gd name="connsiteY3475" fmla="*/ 1398620 h 1679043"/>
                <a:gd name="connsiteX3476" fmla="*/ 795566 w 1485127"/>
                <a:gd name="connsiteY3476" fmla="*/ 1407582 h 1679043"/>
                <a:gd name="connsiteX3477" fmla="*/ 803842 w 1485127"/>
                <a:gd name="connsiteY3477" fmla="*/ 1416629 h 1679043"/>
                <a:gd name="connsiteX3478" fmla="*/ 826536 w 1485127"/>
                <a:gd name="connsiteY3478" fmla="*/ 1442660 h 1679043"/>
                <a:gd name="connsiteX3479" fmla="*/ 848633 w 1485127"/>
                <a:gd name="connsiteY3479" fmla="*/ 1469204 h 1679043"/>
                <a:gd name="connsiteX3480" fmla="*/ 848633 w 1485127"/>
                <a:gd name="connsiteY3480" fmla="*/ 1469204 h 1679043"/>
                <a:gd name="connsiteX3481" fmla="*/ 848718 w 1485127"/>
                <a:gd name="connsiteY3481" fmla="*/ 1469374 h 1679043"/>
                <a:gd name="connsiteX3482" fmla="*/ 848718 w 1485127"/>
                <a:gd name="connsiteY3482" fmla="*/ 1469545 h 1679043"/>
                <a:gd name="connsiteX3483" fmla="*/ 848804 w 1485127"/>
                <a:gd name="connsiteY3483" fmla="*/ 1469545 h 1679043"/>
                <a:gd name="connsiteX3484" fmla="*/ 871328 w 1485127"/>
                <a:gd name="connsiteY3484" fmla="*/ 1495661 h 1679043"/>
                <a:gd name="connsiteX3485" fmla="*/ 893254 w 1485127"/>
                <a:gd name="connsiteY3485" fmla="*/ 1522290 h 1679043"/>
                <a:gd name="connsiteX3486" fmla="*/ 900848 w 1485127"/>
                <a:gd name="connsiteY3486" fmla="*/ 1531935 h 1679043"/>
                <a:gd name="connsiteX3487" fmla="*/ 906222 w 1485127"/>
                <a:gd name="connsiteY3487" fmla="*/ 1538933 h 1679043"/>
                <a:gd name="connsiteX3488" fmla="*/ 880030 w 1485127"/>
                <a:gd name="connsiteY3488" fmla="*/ 1540384 h 1679043"/>
                <a:gd name="connsiteX3489" fmla="*/ 875337 w 1485127"/>
                <a:gd name="connsiteY3489" fmla="*/ 1530228 h 1679043"/>
                <a:gd name="connsiteX3490" fmla="*/ 862113 w 1485127"/>
                <a:gd name="connsiteY3490" fmla="*/ 1498820 h 1679043"/>
                <a:gd name="connsiteX3491" fmla="*/ 857847 w 1485127"/>
                <a:gd name="connsiteY3491" fmla="*/ 1487468 h 1679043"/>
                <a:gd name="connsiteX3492" fmla="*/ 853752 w 1485127"/>
                <a:gd name="connsiteY3492" fmla="*/ 1476031 h 1679043"/>
                <a:gd name="connsiteX3493" fmla="*/ 853496 w 1485127"/>
                <a:gd name="connsiteY3493" fmla="*/ 1476031 h 1679043"/>
                <a:gd name="connsiteX3494" fmla="*/ 856995 w 1485127"/>
                <a:gd name="connsiteY3494" fmla="*/ 1487724 h 1679043"/>
                <a:gd name="connsiteX3495" fmla="*/ 860663 w 1485127"/>
                <a:gd name="connsiteY3495" fmla="*/ 1499332 h 1679043"/>
                <a:gd name="connsiteX3496" fmla="*/ 872010 w 1485127"/>
                <a:gd name="connsiteY3496" fmla="*/ 1531593 h 1679043"/>
                <a:gd name="connsiteX3497" fmla="*/ 875423 w 1485127"/>
                <a:gd name="connsiteY3497" fmla="*/ 1540213 h 1679043"/>
                <a:gd name="connsiteX3498" fmla="*/ 868598 w 1485127"/>
                <a:gd name="connsiteY3498" fmla="*/ 1539957 h 1679043"/>
                <a:gd name="connsiteX3499" fmla="*/ 851278 w 1485127"/>
                <a:gd name="connsiteY3499" fmla="*/ 1539019 h 1679043"/>
                <a:gd name="connsiteX3500" fmla="*/ 841296 w 1485127"/>
                <a:gd name="connsiteY3500" fmla="*/ 1518364 h 1679043"/>
                <a:gd name="connsiteX3501" fmla="*/ 847695 w 1485127"/>
                <a:gd name="connsiteY3501" fmla="*/ 1527667 h 1679043"/>
                <a:gd name="connsiteX3502" fmla="*/ 847866 w 1485127"/>
                <a:gd name="connsiteY3502" fmla="*/ 1527582 h 1679043"/>
                <a:gd name="connsiteX3503" fmla="*/ 841126 w 1485127"/>
                <a:gd name="connsiteY3503" fmla="*/ 1516487 h 1679043"/>
                <a:gd name="connsiteX3504" fmla="*/ 838395 w 1485127"/>
                <a:gd name="connsiteY3504" fmla="*/ 1512134 h 1679043"/>
                <a:gd name="connsiteX3505" fmla="*/ 836348 w 1485127"/>
                <a:gd name="connsiteY3505" fmla="*/ 1507866 h 1679043"/>
                <a:gd name="connsiteX3506" fmla="*/ 826877 w 1485127"/>
                <a:gd name="connsiteY3506" fmla="*/ 1486871 h 1679043"/>
                <a:gd name="connsiteX3507" fmla="*/ 826707 w 1485127"/>
                <a:gd name="connsiteY3507" fmla="*/ 1486956 h 1679043"/>
                <a:gd name="connsiteX3508" fmla="*/ 833191 w 1485127"/>
                <a:gd name="connsiteY3508" fmla="*/ 1503855 h 1679043"/>
                <a:gd name="connsiteX3509" fmla="*/ 814080 w 1485127"/>
                <a:gd name="connsiteY3509" fmla="*/ 1475093 h 1679043"/>
                <a:gd name="connsiteX3510" fmla="*/ 792665 w 1485127"/>
                <a:gd name="connsiteY3510" fmla="*/ 1445647 h 1679043"/>
                <a:gd name="connsiteX3511" fmla="*/ 792665 w 1485127"/>
                <a:gd name="connsiteY3511" fmla="*/ 1445647 h 1679043"/>
                <a:gd name="connsiteX3512" fmla="*/ 792665 w 1485127"/>
                <a:gd name="connsiteY3512" fmla="*/ 1445647 h 1679043"/>
                <a:gd name="connsiteX3513" fmla="*/ 792665 w 1485127"/>
                <a:gd name="connsiteY3513" fmla="*/ 1445647 h 1679043"/>
                <a:gd name="connsiteX3514" fmla="*/ 792665 w 1485127"/>
                <a:gd name="connsiteY3514" fmla="*/ 1445647 h 1679043"/>
                <a:gd name="connsiteX3515" fmla="*/ 768776 w 1485127"/>
                <a:gd name="connsiteY3515" fmla="*/ 1418080 h 1679043"/>
                <a:gd name="connsiteX3516" fmla="*/ 743778 w 1485127"/>
                <a:gd name="connsiteY3516" fmla="*/ 1391622 h 1679043"/>
                <a:gd name="connsiteX3517" fmla="*/ 734649 w 1485127"/>
                <a:gd name="connsiteY3517" fmla="*/ 1382404 h 1679043"/>
                <a:gd name="connsiteX3518" fmla="*/ 725350 w 1485127"/>
                <a:gd name="connsiteY3518" fmla="*/ 1373272 h 1679043"/>
                <a:gd name="connsiteX3519" fmla="*/ 725179 w 1485127"/>
                <a:gd name="connsiteY3519" fmla="*/ 1373443 h 1679043"/>
                <a:gd name="connsiteX3520" fmla="*/ 733882 w 1485127"/>
                <a:gd name="connsiteY3520" fmla="*/ 1382916 h 1679043"/>
                <a:gd name="connsiteX3521" fmla="*/ 742499 w 1485127"/>
                <a:gd name="connsiteY3521" fmla="*/ 1392561 h 1679043"/>
                <a:gd name="connsiteX3522" fmla="*/ 761610 w 1485127"/>
                <a:gd name="connsiteY3522" fmla="*/ 1415007 h 1679043"/>
                <a:gd name="connsiteX3523" fmla="*/ 755552 w 1485127"/>
                <a:gd name="connsiteY3523" fmla="*/ 1407923 h 1679043"/>
                <a:gd name="connsiteX3524" fmla="*/ 736953 w 1485127"/>
                <a:gd name="connsiteY3524" fmla="*/ 1387525 h 1679043"/>
                <a:gd name="connsiteX3525" fmla="*/ 730128 w 1485127"/>
                <a:gd name="connsiteY3525" fmla="*/ 1380356 h 1679043"/>
                <a:gd name="connsiteX3526" fmla="*/ 723217 w 1485127"/>
                <a:gd name="connsiteY3526" fmla="*/ 1373272 h 1679043"/>
                <a:gd name="connsiteX3527" fmla="*/ 723046 w 1485127"/>
                <a:gd name="connsiteY3527" fmla="*/ 1373443 h 1679043"/>
                <a:gd name="connsiteX3528" fmla="*/ 729360 w 1485127"/>
                <a:gd name="connsiteY3528" fmla="*/ 1380868 h 1679043"/>
                <a:gd name="connsiteX3529" fmla="*/ 735588 w 1485127"/>
                <a:gd name="connsiteY3529" fmla="*/ 1388379 h 1679043"/>
                <a:gd name="connsiteX3530" fmla="*/ 752566 w 1485127"/>
                <a:gd name="connsiteY3530" fmla="*/ 1410057 h 1679043"/>
                <a:gd name="connsiteX3531" fmla="*/ 768947 w 1485127"/>
                <a:gd name="connsiteY3531" fmla="*/ 1432248 h 1679043"/>
                <a:gd name="connsiteX3532" fmla="*/ 768947 w 1485127"/>
                <a:gd name="connsiteY3532" fmla="*/ 1432248 h 1679043"/>
                <a:gd name="connsiteX3533" fmla="*/ 769032 w 1485127"/>
                <a:gd name="connsiteY3533" fmla="*/ 1432333 h 1679043"/>
                <a:gd name="connsiteX3534" fmla="*/ 769032 w 1485127"/>
                <a:gd name="connsiteY3534" fmla="*/ 1432333 h 1679043"/>
                <a:gd name="connsiteX3535" fmla="*/ 769032 w 1485127"/>
                <a:gd name="connsiteY3535" fmla="*/ 1432418 h 1679043"/>
                <a:gd name="connsiteX3536" fmla="*/ 785925 w 1485127"/>
                <a:gd name="connsiteY3536" fmla="*/ 1454182 h 1679043"/>
                <a:gd name="connsiteX3537" fmla="*/ 802221 w 1485127"/>
                <a:gd name="connsiteY3537" fmla="*/ 1476458 h 1679043"/>
                <a:gd name="connsiteX3538" fmla="*/ 807766 w 1485127"/>
                <a:gd name="connsiteY3538" fmla="*/ 1484481 h 1679043"/>
                <a:gd name="connsiteX3539" fmla="*/ 813227 w 1485127"/>
                <a:gd name="connsiteY3539" fmla="*/ 1492589 h 1679043"/>
                <a:gd name="connsiteX3540" fmla="*/ 813398 w 1485127"/>
                <a:gd name="connsiteY3540" fmla="*/ 1492504 h 1679043"/>
                <a:gd name="connsiteX3541" fmla="*/ 808449 w 1485127"/>
                <a:gd name="connsiteY3541" fmla="*/ 1483969 h 1679043"/>
                <a:gd name="connsiteX3542" fmla="*/ 803415 w 1485127"/>
                <a:gd name="connsiteY3542" fmla="*/ 1475519 h 1679043"/>
                <a:gd name="connsiteX3543" fmla="*/ 788826 w 1485127"/>
                <a:gd name="connsiteY3543" fmla="*/ 1452049 h 1679043"/>
                <a:gd name="connsiteX3544" fmla="*/ 774834 w 1485127"/>
                <a:gd name="connsiteY3544" fmla="*/ 1431480 h 1679043"/>
                <a:gd name="connsiteX3545" fmla="*/ 788314 w 1485127"/>
                <a:gd name="connsiteY3545" fmla="*/ 1448720 h 1679043"/>
                <a:gd name="connsiteX3546" fmla="*/ 788314 w 1485127"/>
                <a:gd name="connsiteY3546" fmla="*/ 1448720 h 1679043"/>
                <a:gd name="connsiteX3547" fmla="*/ 788399 w 1485127"/>
                <a:gd name="connsiteY3547" fmla="*/ 1448891 h 1679043"/>
                <a:gd name="connsiteX3548" fmla="*/ 788399 w 1485127"/>
                <a:gd name="connsiteY3548" fmla="*/ 1449061 h 1679043"/>
                <a:gd name="connsiteX3549" fmla="*/ 788485 w 1485127"/>
                <a:gd name="connsiteY3549" fmla="*/ 1449061 h 1679043"/>
                <a:gd name="connsiteX3550" fmla="*/ 811179 w 1485127"/>
                <a:gd name="connsiteY3550" fmla="*/ 1477397 h 1679043"/>
                <a:gd name="connsiteX3551" fmla="*/ 832935 w 1485127"/>
                <a:gd name="connsiteY3551" fmla="*/ 1506501 h 1679043"/>
                <a:gd name="connsiteX3552" fmla="*/ 835580 w 1485127"/>
                <a:gd name="connsiteY3552" fmla="*/ 1510256 h 1679043"/>
                <a:gd name="connsiteX3553" fmla="*/ 847097 w 1485127"/>
                <a:gd name="connsiteY3553" fmla="*/ 1538763 h 1679043"/>
                <a:gd name="connsiteX3554" fmla="*/ 816639 w 1485127"/>
                <a:gd name="connsiteY3554" fmla="*/ 1536543 h 1679043"/>
                <a:gd name="connsiteX3555" fmla="*/ 808364 w 1485127"/>
                <a:gd name="connsiteY3555" fmla="*/ 1519474 h 1679043"/>
                <a:gd name="connsiteX3556" fmla="*/ 799491 w 1485127"/>
                <a:gd name="connsiteY3556" fmla="*/ 1500270 h 1679043"/>
                <a:gd name="connsiteX3557" fmla="*/ 799320 w 1485127"/>
                <a:gd name="connsiteY3557" fmla="*/ 1500356 h 1679043"/>
                <a:gd name="connsiteX3558" fmla="*/ 806999 w 1485127"/>
                <a:gd name="connsiteY3558" fmla="*/ 1520157 h 1679043"/>
                <a:gd name="connsiteX3559" fmla="*/ 813398 w 1485127"/>
                <a:gd name="connsiteY3559" fmla="*/ 1536202 h 1679043"/>
                <a:gd name="connsiteX3560" fmla="*/ 807169 w 1485127"/>
                <a:gd name="connsiteY3560" fmla="*/ 1535519 h 1679043"/>
                <a:gd name="connsiteX3561" fmla="*/ 796249 w 1485127"/>
                <a:gd name="connsiteY3561" fmla="*/ 1519132 h 1679043"/>
                <a:gd name="connsiteX3562" fmla="*/ 774237 w 1485127"/>
                <a:gd name="connsiteY3562" fmla="*/ 1488236 h 1679043"/>
                <a:gd name="connsiteX3563" fmla="*/ 774237 w 1485127"/>
                <a:gd name="connsiteY3563" fmla="*/ 1488236 h 1679043"/>
                <a:gd name="connsiteX3564" fmla="*/ 774237 w 1485127"/>
                <a:gd name="connsiteY3564" fmla="*/ 1488236 h 1679043"/>
                <a:gd name="connsiteX3565" fmla="*/ 774237 w 1485127"/>
                <a:gd name="connsiteY3565" fmla="*/ 1488236 h 1679043"/>
                <a:gd name="connsiteX3566" fmla="*/ 774237 w 1485127"/>
                <a:gd name="connsiteY3566" fmla="*/ 1488236 h 1679043"/>
                <a:gd name="connsiteX3567" fmla="*/ 724241 w 1485127"/>
                <a:gd name="connsiteY3567" fmla="*/ 1431223 h 1679043"/>
                <a:gd name="connsiteX3568" fmla="*/ 705471 w 1485127"/>
                <a:gd name="connsiteY3568" fmla="*/ 1411764 h 1679043"/>
                <a:gd name="connsiteX3569" fmla="*/ 705300 w 1485127"/>
                <a:gd name="connsiteY3569" fmla="*/ 1411935 h 1679043"/>
                <a:gd name="connsiteX3570" fmla="*/ 722961 w 1485127"/>
                <a:gd name="connsiteY3570" fmla="*/ 1432162 h 1679043"/>
                <a:gd name="connsiteX3571" fmla="*/ 765790 w 1485127"/>
                <a:gd name="connsiteY3571" fmla="*/ 1485761 h 1679043"/>
                <a:gd name="connsiteX3572" fmla="*/ 765790 w 1485127"/>
                <a:gd name="connsiteY3572" fmla="*/ 1485761 h 1679043"/>
                <a:gd name="connsiteX3573" fmla="*/ 768776 w 1485127"/>
                <a:gd name="connsiteY3573" fmla="*/ 1496088 h 1679043"/>
                <a:gd name="connsiteX3574" fmla="*/ 771933 w 1485127"/>
                <a:gd name="connsiteY3574" fmla="*/ 1506415 h 1679043"/>
                <a:gd name="connsiteX3575" fmla="*/ 773639 w 1485127"/>
                <a:gd name="connsiteY3575" fmla="*/ 1511707 h 1679043"/>
                <a:gd name="connsiteX3576" fmla="*/ 750774 w 1485127"/>
                <a:gd name="connsiteY3576" fmla="*/ 1482689 h 1679043"/>
                <a:gd name="connsiteX3577" fmla="*/ 723303 w 1485127"/>
                <a:gd name="connsiteY3577" fmla="*/ 1451280 h 1679043"/>
                <a:gd name="connsiteX3578" fmla="*/ 723303 w 1485127"/>
                <a:gd name="connsiteY3578" fmla="*/ 1451280 h 1679043"/>
                <a:gd name="connsiteX3579" fmla="*/ 723303 w 1485127"/>
                <a:gd name="connsiteY3579" fmla="*/ 1451280 h 1679043"/>
                <a:gd name="connsiteX3580" fmla="*/ 723303 w 1485127"/>
                <a:gd name="connsiteY3580" fmla="*/ 1451280 h 1679043"/>
                <a:gd name="connsiteX3581" fmla="*/ 723303 w 1485127"/>
                <a:gd name="connsiteY3581" fmla="*/ 1451280 h 1679043"/>
                <a:gd name="connsiteX3582" fmla="*/ 693185 w 1485127"/>
                <a:gd name="connsiteY3582" fmla="*/ 1422433 h 1679043"/>
                <a:gd name="connsiteX3583" fmla="*/ 661532 w 1485127"/>
                <a:gd name="connsiteY3583" fmla="*/ 1395292 h 1679043"/>
                <a:gd name="connsiteX3584" fmla="*/ 649929 w 1485127"/>
                <a:gd name="connsiteY3584" fmla="*/ 1385989 h 1679043"/>
                <a:gd name="connsiteX3585" fmla="*/ 638156 w 1485127"/>
                <a:gd name="connsiteY3585" fmla="*/ 1376857 h 1679043"/>
                <a:gd name="connsiteX3586" fmla="*/ 637985 w 1485127"/>
                <a:gd name="connsiteY3586" fmla="*/ 1377027 h 1679043"/>
                <a:gd name="connsiteX3587" fmla="*/ 649247 w 1485127"/>
                <a:gd name="connsiteY3587" fmla="*/ 1386586 h 1679043"/>
                <a:gd name="connsiteX3588" fmla="*/ 660338 w 1485127"/>
                <a:gd name="connsiteY3588" fmla="*/ 1396316 h 1679043"/>
                <a:gd name="connsiteX3589" fmla="*/ 690541 w 1485127"/>
                <a:gd name="connsiteY3589" fmla="*/ 1424908 h 1679043"/>
                <a:gd name="connsiteX3590" fmla="*/ 719378 w 1485127"/>
                <a:gd name="connsiteY3590" fmla="*/ 1454780 h 1679043"/>
                <a:gd name="connsiteX3591" fmla="*/ 719378 w 1485127"/>
                <a:gd name="connsiteY3591" fmla="*/ 1454780 h 1679043"/>
                <a:gd name="connsiteX3592" fmla="*/ 719549 w 1485127"/>
                <a:gd name="connsiteY3592" fmla="*/ 1454950 h 1679043"/>
                <a:gd name="connsiteX3593" fmla="*/ 719719 w 1485127"/>
                <a:gd name="connsiteY3593" fmla="*/ 1455121 h 1679043"/>
                <a:gd name="connsiteX3594" fmla="*/ 719719 w 1485127"/>
                <a:gd name="connsiteY3594" fmla="*/ 1455121 h 1679043"/>
                <a:gd name="connsiteX3595" fmla="*/ 748300 w 1485127"/>
                <a:gd name="connsiteY3595" fmla="*/ 1485249 h 1679043"/>
                <a:gd name="connsiteX3596" fmla="*/ 775346 w 1485127"/>
                <a:gd name="connsiteY3596" fmla="*/ 1516401 h 1679043"/>
                <a:gd name="connsiteX3597" fmla="*/ 781233 w 1485127"/>
                <a:gd name="connsiteY3597" fmla="*/ 1533386 h 1679043"/>
                <a:gd name="connsiteX3598" fmla="*/ 774237 w 1485127"/>
                <a:gd name="connsiteY3598" fmla="*/ 1532874 h 1679043"/>
                <a:gd name="connsiteX3599" fmla="*/ 745229 w 1485127"/>
                <a:gd name="connsiteY3599" fmla="*/ 1529374 h 1679043"/>
                <a:gd name="connsiteX3600" fmla="*/ 745144 w 1485127"/>
                <a:gd name="connsiteY3600" fmla="*/ 1529118 h 1679043"/>
                <a:gd name="connsiteX3601" fmla="*/ 732261 w 1485127"/>
                <a:gd name="connsiteY3601" fmla="*/ 1498649 h 1679043"/>
                <a:gd name="connsiteX3602" fmla="*/ 727909 w 1485127"/>
                <a:gd name="connsiteY3602" fmla="*/ 1487724 h 1679043"/>
                <a:gd name="connsiteX3603" fmla="*/ 723644 w 1485127"/>
                <a:gd name="connsiteY3603" fmla="*/ 1476800 h 1679043"/>
                <a:gd name="connsiteX3604" fmla="*/ 723387 w 1485127"/>
                <a:gd name="connsiteY3604" fmla="*/ 1476800 h 1679043"/>
                <a:gd name="connsiteX3605" fmla="*/ 726971 w 1485127"/>
                <a:gd name="connsiteY3605" fmla="*/ 1488066 h 1679043"/>
                <a:gd name="connsiteX3606" fmla="*/ 730725 w 1485127"/>
                <a:gd name="connsiteY3606" fmla="*/ 1499246 h 1679043"/>
                <a:gd name="connsiteX3607" fmla="*/ 736527 w 1485127"/>
                <a:gd name="connsiteY3607" fmla="*/ 1516145 h 1679043"/>
                <a:gd name="connsiteX3608" fmla="*/ 733455 w 1485127"/>
                <a:gd name="connsiteY3608" fmla="*/ 1511110 h 1679043"/>
                <a:gd name="connsiteX3609" fmla="*/ 710249 w 1485127"/>
                <a:gd name="connsiteY3609" fmla="*/ 1475690 h 1679043"/>
                <a:gd name="connsiteX3610" fmla="*/ 685251 w 1485127"/>
                <a:gd name="connsiteY3610" fmla="*/ 1441551 h 1679043"/>
                <a:gd name="connsiteX3611" fmla="*/ 685251 w 1485127"/>
                <a:gd name="connsiteY3611" fmla="*/ 1441551 h 1679043"/>
                <a:gd name="connsiteX3612" fmla="*/ 685251 w 1485127"/>
                <a:gd name="connsiteY3612" fmla="*/ 1441551 h 1679043"/>
                <a:gd name="connsiteX3613" fmla="*/ 685251 w 1485127"/>
                <a:gd name="connsiteY3613" fmla="*/ 1441551 h 1679043"/>
                <a:gd name="connsiteX3614" fmla="*/ 685251 w 1485127"/>
                <a:gd name="connsiteY3614" fmla="*/ 1441551 h 1679043"/>
                <a:gd name="connsiteX3615" fmla="*/ 657352 w 1485127"/>
                <a:gd name="connsiteY3615" fmla="*/ 1409630 h 1679043"/>
                <a:gd name="connsiteX3616" fmla="*/ 627833 w 1485127"/>
                <a:gd name="connsiteY3616" fmla="*/ 1379332 h 1679043"/>
                <a:gd name="connsiteX3617" fmla="*/ 616997 w 1485127"/>
                <a:gd name="connsiteY3617" fmla="*/ 1368834 h 1679043"/>
                <a:gd name="connsiteX3618" fmla="*/ 605991 w 1485127"/>
                <a:gd name="connsiteY3618" fmla="*/ 1358507 h 1679043"/>
                <a:gd name="connsiteX3619" fmla="*/ 605821 w 1485127"/>
                <a:gd name="connsiteY3619" fmla="*/ 1358677 h 1679043"/>
                <a:gd name="connsiteX3620" fmla="*/ 616314 w 1485127"/>
                <a:gd name="connsiteY3620" fmla="*/ 1369431 h 1679043"/>
                <a:gd name="connsiteX3621" fmla="*/ 626638 w 1485127"/>
                <a:gd name="connsiteY3621" fmla="*/ 1380356 h 1679043"/>
                <a:gd name="connsiteX3622" fmla="*/ 654536 w 1485127"/>
                <a:gd name="connsiteY3622" fmla="*/ 1412020 h 1679043"/>
                <a:gd name="connsiteX3623" fmla="*/ 681070 w 1485127"/>
                <a:gd name="connsiteY3623" fmla="*/ 1444794 h 1679043"/>
                <a:gd name="connsiteX3624" fmla="*/ 681070 w 1485127"/>
                <a:gd name="connsiteY3624" fmla="*/ 1444794 h 1679043"/>
                <a:gd name="connsiteX3625" fmla="*/ 681241 w 1485127"/>
                <a:gd name="connsiteY3625" fmla="*/ 1444965 h 1679043"/>
                <a:gd name="connsiteX3626" fmla="*/ 681241 w 1485127"/>
                <a:gd name="connsiteY3626" fmla="*/ 1445135 h 1679043"/>
                <a:gd name="connsiteX3627" fmla="*/ 681411 w 1485127"/>
                <a:gd name="connsiteY3627" fmla="*/ 1445135 h 1679043"/>
                <a:gd name="connsiteX3628" fmla="*/ 707604 w 1485127"/>
                <a:gd name="connsiteY3628" fmla="*/ 1478165 h 1679043"/>
                <a:gd name="connsiteX3629" fmla="*/ 732431 w 1485127"/>
                <a:gd name="connsiteY3629" fmla="*/ 1512305 h 1679043"/>
                <a:gd name="connsiteX3630" fmla="*/ 738489 w 1485127"/>
                <a:gd name="connsiteY3630" fmla="*/ 1521266 h 1679043"/>
                <a:gd name="connsiteX3631" fmla="*/ 741219 w 1485127"/>
                <a:gd name="connsiteY3631" fmla="*/ 1528948 h 1679043"/>
                <a:gd name="connsiteX3632" fmla="*/ 704703 w 1485127"/>
                <a:gd name="connsiteY3632" fmla="*/ 1523741 h 1679043"/>
                <a:gd name="connsiteX3633" fmla="*/ 689176 w 1485127"/>
                <a:gd name="connsiteY3633" fmla="*/ 1493272 h 1679043"/>
                <a:gd name="connsiteX3634" fmla="*/ 693783 w 1485127"/>
                <a:gd name="connsiteY3634" fmla="*/ 1495491 h 1679043"/>
                <a:gd name="connsiteX3635" fmla="*/ 697280 w 1485127"/>
                <a:gd name="connsiteY3635" fmla="*/ 1500270 h 1679043"/>
                <a:gd name="connsiteX3636" fmla="*/ 706666 w 1485127"/>
                <a:gd name="connsiteY3636" fmla="*/ 1513243 h 1679043"/>
                <a:gd name="connsiteX3637" fmla="*/ 706836 w 1485127"/>
                <a:gd name="connsiteY3637" fmla="*/ 1513158 h 1679043"/>
                <a:gd name="connsiteX3638" fmla="*/ 697963 w 1485127"/>
                <a:gd name="connsiteY3638" fmla="*/ 1499673 h 1679043"/>
                <a:gd name="connsiteX3639" fmla="*/ 695745 w 1485127"/>
                <a:gd name="connsiteY3639" fmla="*/ 1496430 h 1679043"/>
                <a:gd name="connsiteX3640" fmla="*/ 719207 w 1485127"/>
                <a:gd name="connsiteY3640" fmla="*/ 1507696 h 1679043"/>
                <a:gd name="connsiteX3641" fmla="*/ 719292 w 1485127"/>
                <a:gd name="connsiteY3641" fmla="*/ 1507525 h 1679043"/>
                <a:gd name="connsiteX3642" fmla="*/ 694209 w 1485127"/>
                <a:gd name="connsiteY3642" fmla="*/ 1494296 h 1679043"/>
                <a:gd name="connsiteX3643" fmla="*/ 688749 w 1485127"/>
                <a:gd name="connsiteY3643" fmla="*/ 1486273 h 1679043"/>
                <a:gd name="connsiteX3644" fmla="*/ 676805 w 1485127"/>
                <a:gd name="connsiteY3644" fmla="*/ 1469289 h 1679043"/>
                <a:gd name="connsiteX3645" fmla="*/ 672368 w 1485127"/>
                <a:gd name="connsiteY3645" fmla="*/ 1460498 h 1679043"/>
                <a:gd name="connsiteX3646" fmla="*/ 672197 w 1485127"/>
                <a:gd name="connsiteY3646" fmla="*/ 1460583 h 1679043"/>
                <a:gd name="connsiteX3647" fmla="*/ 674672 w 1485127"/>
                <a:gd name="connsiteY3647" fmla="*/ 1466216 h 1679043"/>
                <a:gd name="connsiteX3648" fmla="*/ 662471 w 1485127"/>
                <a:gd name="connsiteY3648" fmla="*/ 1449488 h 1679043"/>
                <a:gd name="connsiteX3649" fmla="*/ 634658 w 1485127"/>
                <a:gd name="connsiteY3649" fmla="*/ 1413812 h 1679043"/>
                <a:gd name="connsiteX3650" fmla="*/ 634658 w 1485127"/>
                <a:gd name="connsiteY3650" fmla="*/ 1413812 h 1679043"/>
                <a:gd name="connsiteX3651" fmla="*/ 634658 w 1485127"/>
                <a:gd name="connsiteY3651" fmla="*/ 1413812 h 1679043"/>
                <a:gd name="connsiteX3652" fmla="*/ 634658 w 1485127"/>
                <a:gd name="connsiteY3652" fmla="*/ 1413812 h 1679043"/>
                <a:gd name="connsiteX3653" fmla="*/ 634658 w 1485127"/>
                <a:gd name="connsiteY3653" fmla="*/ 1413812 h 1679043"/>
                <a:gd name="connsiteX3654" fmla="*/ 604200 w 1485127"/>
                <a:gd name="connsiteY3654" fmla="*/ 1380356 h 1679043"/>
                <a:gd name="connsiteX3655" fmla="*/ 572376 w 1485127"/>
                <a:gd name="connsiteY3655" fmla="*/ 1348265 h 1679043"/>
                <a:gd name="connsiteX3656" fmla="*/ 560773 w 1485127"/>
                <a:gd name="connsiteY3656" fmla="*/ 1337084 h 1679043"/>
                <a:gd name="connsiteX3657" fmla="*/ 548999 w 1485127"/>
                <a:gd name="connsiteY3657" fmla="*/ 1326074 h 1679043"/>
                <a:gd name="connsiteX3658" fmla="*/ 548829 w 1485127"/>
                <a:gd name="connsiteY3658" fmla="*/ 1326245 h 1679043"/>
                <a:gd name="connsiteX3659" fmla="*/ 560091 w 1485127"/>
                <a:gd name="connsiteY3659" fmla="*/ 1337682 h 1679043"/>
                <a:gd name="connsiteX3660" fmla="*/ 571182 w 1485127"/>
                <a:gd name="connsiteY3660" fmla="*/ 1349289 h 1679043"/>
                <a:gd name="connsiteX3661" fmla="*/ 601469 w 1485127"/>
                <a:gd name="connsiteY3661" fmla="*/ 1382746 h 1679043"/>
                <a:gd name="connsiteX3662" fmla="*/ 630562 w 1485127"/>
                <a:gd name="connsiteY3662" fmla="*/ 1417226 h 1679043"/>
                <a:gd name="connsiteX3663" fmla="*/ 630562 w 1485127"/>
                <a:gd name="connsiteY3663" fmla="*/ 1417226 h 1679043"/>
                <a:gd name="connsiteX3664" fmla="*/ 630733 w 1485127"/>
                <a:gd name="connsiteY3664" fmla="*/ 1417397 h 1679043"/>
                <a:gd name="connsiteX3665" fmla="*/ 630904 w 1485127"/>
                <a:gd name="connsiteY3665" fmla="*/ 1417568 h 1679043"/>
                <a:gd name="connsiteX3666" fmla="*/ 630904 w 1485127"/>
                <a:gd name="connsiteY3666" fmla="*/ 1417568 h 1679043"/>
                <a:gd name="connsiteX3667" fmla="*/ 634146 w 1485127"/>
                <a:gd name="connsiteY3667" fmla="*/ 1421408 h 1679043"/>
                <a:gd name="connsiteX3668" fmla="*/ 636535 w 1485127"/>
                <a:gd name="connsiteY3668" fmla="*/ 1429090 h 1679043"/>
                <a:gd name="connsiteX3669" fmla="*/ 639265 w 1485127"/>
                <a:gd name="connsiteY3669" fmla="*/ 1437283 h 1679043"/>
                <a:gd name="connsiteX3670" fmla="*/ 618533 w 1485127"/>
                <a:gd name="connsiteY3670" fmla="*/ 1412106 h 1679043"/>
                <a:gd name="connsiteX3671" fmla="*/ 618533 w 1485127"/>
                <a:gd name="connsiteY3671" fmla="*/ 1412106 h 1679043"/>
                <a:gd name="connsiteX3672" fmla="*/ 618533 w 1485127"/>
                <a:gd name="connsiteY3672" fmla="*/ 1412106 h 1679043"/>
                <a:gd name="connsiteX3673" fmla="*/ 618533 w 1485127"/>
                <a:gd name="connsiteY3673" fmla="*/ 1412106 h 1679043"/>
                <a:gd name="connsiteX3674" fmla="*/ 618533 w 1485127"/>
                <a:gd name="connsiteY3674" fmla="*/ 1412106 h 1679043"/>
                <a:gd name="connsiteX3675" fmla="*/ 584150 w 1485127"/>
                <a:gd name="connsiteY3675" fmla="*/ 1375662 h 1679043"/>
                <a:gd name="connsiteX3676" fmla="*/ 548231 w 1485127"/>
                <a:gd name="connsiteY3676" fmla="*/ 1340840 h 1679043"/>
                <a:gd name="connsiteX3677" fmla="*/ 535092 w 1485127"/>
                <a:gd name="connsiteY3677" fmla="*/ 1328720 h 1679043"/>
                <a:gd name="connsiteX3678" fmla="*/ 523745 w 1485127"/>
                <a:gd name="connsiteY3678" fmla="*/ 1318563 h 1679043"/>
                <a:gd name="connsiteX3679" fmla="*/ 532277 w 1485127"/>
                <a:gd name="connsiteY3679" fmla="*/ 1317539 h 1679043"/>
                <a:gd name="connsiteX3680" fmla="*/ 539955 w 1485127"/>
                <a:gd name="connsiteY3680" fmla="*/ 1310797 h 1679043"/>
                <a:gd name="connsiteX3681" fmla="*/ 549511 w 1485127"/>
                <a:gd name="connsiteY3681" fmla="*/ 1299104 h 1679043"/>
                <a:gd name="connsiteX3682" fmla="*/ 585941 w 1485127"/>
                <a:gd name="connsiteY3682" fmla="*/ 1249261 h 1679043"/>
                <a:gd name="connsiteX3683" fmla="*/ 593279 w 1485127"/>
                <a:gd name="connsiteY3683" fmla="*/ 1232276 h 1679043"/>
                <a:gd name="connsiteX3684" fmla="*/ 686957 w 1485127"/>
                <a:gd name="connsiteY3684" fmla="*/ 882860 h 1679043"/>
                <a:gd name="connsiteX3685" fmla="*/ 679108 w 1485127"/>
                <a:gd name="connsiteY3685" fmla="*/ 890029 h 1679043"/>
                <a:gd name="connsiteX3686" fmla="*/ 670064 w 1485127"/>
                <a:gd name="connsiteY3686" fmla="*/ 898564 h 1679043"/>
                <a:gd name="connsiteX3687" fmla="*/ 666822 w 1485127"/>
                <a:gd name="connsiteY3687" fmla="*/ 897881 h 1679043"/>
                <a:gd name="connsiteX3688" fmla="*/ 669638 w 1485127"/>
                <a:gd name="connsiteY3688" fmla="*/ 877995 h 1679043"/>
                <a:gd name="connsiteX3689" fmla="*/ 686872 w 1485127"/>
                <a:gd name="connsiteY3689" fmla="*/ 882860 h 1679043"/>
                <a:gd name="connsiteX3690" fmla="*/ 711529 w 1485127"/>
                <a:gd name="connsiteY3690" fmla="*/ 847355 h 1679043"/>
                <a:gd name="connsiteX3691" fmla="*/ 713576 w 1485127"/>
                <a:gd name="connsiteY3691" fmla="*/ 836686 h 1679043"/>
                <a:gd name="connsiteX3692" fmla="*/ 712041 w 1485127"/>
                <a:gd name="connsiteY3692" fmla="*/ 846843 h 1679043"/>
                <a:gd name="connsiteX3693" fmla="*/ 711529 w 1485127"/>
                <a:gd name="connsiteY3693" fmla="*/ 847355 h 1679043"/>
                <a:gd name="connsiteX3694" fmla="*/ 711699 w 1485127"/>
                <a:gd name="connsiteY3694" fmla="*/ 849147 h 1679043"/>
                <a:gd name="connsiteX3695" fmla="*/ 710078 w 1485127"/>
                <a:gd name="connsiteY3695" fmla="*/ 860840 h 1679043"/>
                <a:gd name="connsiteX3696" fmla="*/ 709822 w 1485127"/>
                <a:gd name="connsiteY3696" fmla="*/ 862888 h 1679043"/>
                <a:gd name="connsiteX3697" fmla="*/ 708372 w 1485127"/>
                <a:gd name="connsiteY3697" fmla="*/ 864083 h 1679043"/>
                <a:gd name="connsiteX3698" fmla="*/ 711102 w 1485127"/>
                <a:gd name="connsiteY3698" fmla="*/ 849659 h 1679043"/>
                <a:gd name="connsiteX3699" fmla="*/ 711699 w 1485127"/>
                <a:gd name="connsiteY3699" fmla="*/ 849147 h 1679043"/>
                <a:gd name="connsiteX3700" fmla="*/ 725435 w 1485127"/>
                <a:gd name="connsiteY3700" fmla="*/ 777540 h 1679043"/>
                <a:gd name="connsiteX3701" fmla="*/ 725435 w 1485127"/>
                <a:gd name="connsiteY3701" fmla="*/ 777284 h 1679043"/>
                <a:gd name="connsiteX3702" fmla="*/ 725435 w 1485127"/>
                <a:gd name="connsiteY3702" fmla="*/ 777284 h 1679043"/>
                <a:gd name="connsiteX3703" fmla="*/ 725435 w 1485127"/>
                <a:gd name="connsiteY3703" fmla="*/ 777113 h 1679043"/>
                <a:gd name="connsiteX3704" fmla="*/ 725435 w 1485127"/>
                <a:gd name="connsiteY3704" fmla="*/ 777113 h 1679043"/>
                <a:gd name="connsiteX3705" fmla="*/ 729019 w 1485127"/>
                <a:gd name="connsiteY3705" fmla="*/ 757995 h 1679043"/>
                <a:gd name="connsiteX3706" fmla="*/ 730981 w 1485127"/>
                <a:gd name="connsiteY3706" fmla="*/ 756373 h 1679043"/>
                <a:gd name="connsiteX3707" fmla="*/ 725350 w 1485127"/>
                <a:gd name="connsiteY3707" fmla="*/ 777540 h 1679043"/>
                <a:gd name="connsiteX3708" fmla="*/ 703935 w 1485127"/>
                <a:gd name="connsiteY3708" fmla="*/ 876629 h 1679043"/>
                <a:gd name="connsiteX3709" fmla="*/ 700096 w 1485127"/>
                <a:gd name="connsiteY3709" fmla="*/ 873642 h 1679043"/>
                <a:gd name="connsiteX3710" fmla="*/ 704874 w 1485127"/>
                <a:gd name="connsiteY3710" fmla="*/ 869801 h 1679043"/>
                <a:gd name="connsiteX3711" fmla="*/ 703850 w 1485127"/>
                <a:gd name="connsiteY3711" fmla="*/ 876629 h 1679043"/>
                <a:gd name="connsiteX3712" fmla="*/ 679535 w 1485127"/>
                <a:gd name="connsiteY3712" fmla="*/ 890626 h 1679043"/>
                <a:gd name="connsiteX3713" fmla="*/ 688408 w 1485127"/>
                <a:gd name="connsiteY3713" fmla="*/ 883201 h 1679043"/>
                <a:gd name="connsiteX3714" fmla="*/ 702570 w 1485127"/>
                <a:gd name="connsiteY3714" fmla="*/ 886017 h 1679043"/>
                <a:gd name="connsiteX3715" fmla="*/ 701973 w 1485127"/>
                <a:gd name="connsiteY3715" fmla="*/ 890285 h 1679043"/>
                <a:gd name="connsiteX3716" fmla="*/ 701461 w 1485127"/>
                <a:gd name="connsiteY3716" fmla="*/ 893699 h 1679043"/>
                <a:gd name="connsiteX3717" fmla="*/ 689517 w 1485127"/>
                <a:gd name="connsiteY3717" fmla="*/ 902234 h 1679043"/>
                <a:gd name="connsiteX3718" fmla="*/ 688834 w 1485127"/>
                <a:gd name="connsiteY3718" fmla="*/ 902746 h 1679043"/>
                <a:gd name="connsiteX3719" fmla="*/ 678084 w 1485127"/>
                <a:gd name="connsiteY3719" fmla="*/ 900271 h 1679043"/>
                <a:gd name="connsiteX3720" fmla="*/ 670576 w 1485127"/>
                <a:gd name="connsiteY3720" fmla="*/ 898564 h 1679043"/>
                <a:gd name="connsiteX3721" fmla="*/ 679620 w 1485127"/>
                <a:gd name="connsiteY3721" fmla="*/ 890626 h 1679043"/>
                <a:gd name="connsiteX3722" fmla="*/ 710675 w 1485127"/>
                <a:gd name="connsiteY3722" fmla="*/ 865278 h 1679043"/>
                <a:gd name="connsiteX3723" fmla="*/ 732261 w 1485127"/>
                <a:gd name="connsiteY3723" fmla="*/ 849147 h 1679043"/>
                <a:gd name="connsiteX3724" fmla="*/ 732602 w 1485127"/>
                <a:gd name="connsiteY3724" fmla="*/ 848891 h 1679043"/>
                <a:gd name="connsiteX3725" fmla="*/ 725777 w 1485127"/>
                <a:gd name="connsiteY3725" fmla="*/ 876629 h 1679043"/>
                <a:gd name="connsiteX3726" fmla="*/ 713917 w 1485127"/>
                <a:gd name="connsiteY3726" fmla="*/ 884908 h 1679043"/>
                <a:gd name="connsiteX3727" fmla="*/ 707860 w 1485127"/>
                <a:gd name="connsiteY3727" fmla="*/ 879872 h 1679043"/>
                <a:gd name="connsiteX3728" fmla="*/ 710761 w 1485127"/>
                <a:gd name="connsiteY3728" fmla="*/ 865192 h 1679043"/>
                <a:gd name="connsiteX3729" fmla="*/ 689943 w 1485127"/>
                <a:gd name="connsiteY3729" fmla="*/ 902917 h 1679043"/>
                <a:gd name="connsiteX3730" fmla="*/ 701205 w 1485127"/>
                <a:gd name="connsiteY3730" fmla="*/ 895491 h 1679043"/>
                <a:gd name="connsiteX3731" fmla="*/ 699840 w 1485127"/>
                <a:gd name="connsiteY3731" fmla="*/ 905221 h 1679043"/>
                <a:gd name="connsiteX3732" fmla="*/ 689943 w 1485127"/>
                <a:gd name="connsiteY3732" fmla="*/ 902917 h 1679043"/>
                <a:gd name="connsiteX3733" fmla="*/ 700864 w 1485127"/>
                <a:gd name="connsiteY3733" fmla="*/ 905477 h 1679043"/>
                <a:gd name="connsiteX3734" fmla="*/ 702741 w 1485127"/>
                <a:gd name="connsiteY3734" fmla="*/ 894467 h 1679043"/>
                <a:gd name="connsiteX3735" fmla="*/ 705045 w 1485127"/>
                <a:gd name="connsiteY3735" fmla="*/ 892931 h 1679043"/>
                <a:gd name="connsiteX3736" fmla="*/ 724838 w 1485127"/>
                <a:gd name="connsiteY3736" fmla="*/ 880299 h 1679043"/>
                <a:gd name="connsiteX3737" fmla="*/ 724411 w 1485127"/>
                <a:gd name="connsiteY3737" fmla="*/ 882092 h 1679043"/>
                <a:gd name="connsiteX3738" fmla="*/ 724411 w 1485127"/>
                <a:gd name="connsiteY3738" fmla="*/ 882092 h 1679043"/>
                <a:gd name="connsiteX3739" fmla="*/ 724411 w 1485127"/>
                <a:gd name="connsiteY3739" fmla="*/ 882092 h 1679043"/>
                <a:gd name="connsiteX3740" fmla="*/ 724411 w 1485127"/>
                <a:gd name="connsiteY3740" fmla="*/ 882092 h 1679043"/>
                <a:gd name="connsiteX3741" fmla="*/ 724411 w 1485127"/>
                <a:gd name="connsiteY3741" fmla="*/ 882092 h 1679043"/>
                <a:gd name="connsiteX3742" fmla="*/ 722278 w 1485127"/>
                <a:gd name="connsiteY3742" fmla="*/ 893699 h 1679043"/>
                <a:gd name="connsiteX3743" fmla="*/ 702741 w 1485127"/>
                <a:gd name="connsiteY3743" fmla="*/ 905733 h 1679043"/>
                <a:gd name="connsiteX3744" fmla="*/ 700864 w 1485127"/>
                <a:gd name="connsiteY3744" fmla="*/ 905306 h 1679043"/>
                <a:gd name="connsiteX3745" fmla="*/ 712211 w 1485127"/>
                <a:gd name="connsiteY3745" fmla="*/ 886103 h 1679043"/>
                <a:gd name="connsiteX3746" fmla="*/ 704362 w 1485127"/>
                <a:gd name="connsiteY3746" fmla="*/ 891565 h 1679043"/>
                <a:gd name="connsiteX3747" fmla="*/ 703082 w 1485127"/>
                <a:gd name="connsiteY3747" fmla="*/ 892504 h 1679043"/>
                <a:gd name="connsiteX3748" fmla="*/ 703423 w 1485127"/>
                <a:gd name="connsiteY3748" fmla="*/ 890285 h 1679043"/>
                <a:gd name="connsiteX3749" fmla="*/ 704191 w 1485127"/>
                <a:gd name="connsiteY3749" fmla="*/ 886103 h 1679043"/>
                <a:gd name="connsiteX3750" fmla="*/ 712125 w 1485127"/>
                <a:gd name="connsiteY3750" fmla="*/ 886103 h 1679043"/>
                <a:gd name="connsiteX3751" fmla="*/ 664689 w 1485127"/>
                <a:gd name="connsiteY3751" fmla="*/ 910000 h 1679043"/>
                <a:gd name="connsiteX3752" fmla="*/ 682521 w 1485127"/>
                <a:gd name="connsiteY3752" fmla="*/ 918450 h 1679043"/>
                <a:gd name="connsiteX3753" fmla="*/ 662301 w 1485127"/>
                <a:gd name="connsiteY3753" fmla="*/ 931081 h 1679043"/>
                <a:gd name="connsiteX3754" fmla="*/ 662386 w 1485127"/>
                <a:gd name="connsiteY3754" fmla="*/ 931252 h 1679043"/>
                <a:gd name="connsiteX3755" fmla="*/ 683886 w 1485127"/>
                <a:gd name="connsiteY3755" fmla="*/ 918877 h 1679043"/>
                <a:gd name="connsiteX3756" fmla="*/ 697366 w 1485127"/>
                <a:gd name="connsiteY3756" fmla="*/ 923144 h 1679043"/>
                <a:gd name="connsiteX3757" fmla="*/ 696939 w 1485127"/>
                <a:gd name="connsiteY3757" fmla="*/ 926643 h 1679043"/>
                <a:gd name="connsiteX3758" fmla="*/ 688066 w 1485127"/>
                <a:gd name="connsiteY3758" fmla="*/ 931594 h 1679043"/>
                <a:gd name="connsiteX3759" fmla="*/ 688151 w 1485127"/>
                <a:gd name="connsiteY3759" fmla="*/ 931764 h 1679043"/>
                <a:gd name="connsiteX3760" fmla="*/ 696854 w 1485127"/>
                <a:gd name="connsiteY3760" fmla="*/ 927412 h 1679043"/>
                <a:gd name="connsiteX3761" fmla="*/ 696427 w 1485127"/>
                <a:gd name="connsiteY3761" fmla="*/ 930740 h 1679043"/>
                <a:gd name="connsiteX3762" fmla="*/ 696683 w 1485127"/>
                <a:gd name="connsiteY3762" fmla="*/ 930740 h 1679043"/>
                <a:gd name="connsiteX3763" fmla="*/ 697280 w 1485127"/>
                <a:gd name="connsiteY3763" fmla="*/ 927241 h 1679043"/>
                <a:gd name="connsiteX3764" fmla="*/ 702741 w 1485127"/>
                <a:gd name="connsiteY3764" fmla="*/ 924510 h 1679043"/>
                <a:gd name="connsiteX3765" fmla="*/ 716818 w 1485127"/>
                <a:gd name="connsiteY3765" fmla="*/ 927753 h 1679043"/>
                <a:gd name="connsiteX3766" fmla="*/ 715538 w 1485127"/>
                <a:gd name="connsiteY3766" fmla="*/ 935946 h 1679043"/>
                <a:gd name="connsiteX3767" fmla="*/ 712808 w 1485127"/>
                <a:gd name="connsiteY3767" fmla="*/ 937397 h 1679043"/>
                <a:gd name="connsiteX3768" fmla="*/ 712894 w 1485127"/>
                <a:gd name="connsiteY3768" fmla="*/ 937568 h 1679043"/>
                <a:gd name="connsiteX3769" fmla="*/ 715453 w 1485127"/>
                <a:gd name="connsiteY3769" fmla="*/ 936288 h 1679043"/>
                <a:gd name="connsiteX3770" fmla="*/ 712808 w 1485127"/>
                <a:gd name="connsiteY3770" fmla="*/ 955064 h 1679043"/>
                <a:gd name="connsiteX3771" fmla="*/ 709396 w 1485127"/>
                <a:gd name="connsiteY3771" fmla="*/ 981181 h 1679043"/>
                <a:gd name="connsiteX3772" fmla="*/ 709651 w 1485127"/>
                <a:gd name="connsiteY3772" fmla="*/ 981181 h 1679043"/>
                <a:gd name="connsiteX3773" fmla="*/ 714344 w 1485127"/>
                <a:gd name="connsiteY3773" fmla="*/ 955406 h 1679043"/>
                <a:gd name="connsiteX3774" fmla="*/ 718439 w 1485127"/>
                <a:gd name="connsiteY3774" fmla="*/ 934752 h 1679043"/>
                <a:gd name="connsiteX3775" fmla="*/ 728165 w 1485127"/>
                <a:gd name="connsiteY3775" fmla="*/ 930057 h 1679043"/>
                <a:gd name="connsiteX3776" fmla="*/ 731066 w 1485127"/>
                <a:gd name="connsiteY3776" fmla="*/ 930740 h 1679043"/>
                <a:gd name="connsiteX3777" fmla="*/ 738233 w 1485127"/>
                <a:gd name="connsiteY3777" fmla="*/ 932447 h 1679043"/>
                <a:gd name="connsiteX3778" fmla="*/ 737294 w 1485127"/>
                <a:gd name="connsiteY3778" fmla="*/ 939872 h 1679043"/>
                <a:gd name="connsiteX3779" fmla="*/ 733796 w 1485127"/>
                <a:gd name="connsiteY3779" fmla="*/ 980754 h 1679043"/>
                <a:gd name="connsiteX3780" fmla="*/ 733028 w 1485127"/>
                <a:gd name="connsiteY3780" fmla="*/ 995349 h 1679043"/>
                <a:gd name="connsiteX3781" fmla="*/ 732516 w 1485127"/>
                <a:gd name="connsiteY3781" fmla="*/ 1009944 h 1679043"/>
                <a:gd name="connsiteX3782" fmla="*/ 732773 w 1485127"/>
                <a:gd name="connsiteY3782" fmla="*/ 1009944 h 1679043"/>
                <a:gd name="connsiteX3783" fmla="*/ 733967 w 1485127"/>
                <a:gd name="connsiteY3783" fmla="*/ 995434 h 1679043"/>
                <a:gd name="connsiteX3784" fmla="*/ 735417 w 1485127"/>
                <a:gd name="connsiteY3784" fmla="*/ 981010 h 1679043"/>
                <a:gd name="connsiteX3785" fmla="*/ 740963 w 1485127"/>
                <a:gd name="connsiteY3785" fmla="*/ 940470 h 1679043"/>
                <a:gd name="connsiteX3786" fmla="*/ 742157 w 1485127"/>
                <a:gd name="connsiteY3786" fmla="*/ 933386 h 1679043"/>
                <a:gd name="connsiteX3787" fmla="*/ 765876 w 1485127"/>
                <a:gd name="connsiteY3787" fmla="*/ 939702 h 1679043"/>
                <a:gd name="connsiteX3788" fmla="*/ 758368 w 1485127"/>
                <a:gd name="connsiteY3788" fmla="*/ 982632 h 1679043"/>
                <a:gd name="connsiteX3789" fmla="*/ 754358 w 1485127"/>
                <a:gd name="connsiteY3789" fmla="*/ 1007468 h 1679043"/>
                <a:gd name="connsiteX3790" fmla="*/ 754614 w 1485127"/>
                <a:gd name="connsiteY3790" fmla="*/ 1007468 h 1679043"/>
                <a:gd name="connsiteX3791" fmla="*/ 759903 w 1485127"/>
                <a:gd name="connsiteY3791" fmla="*/ 983059 h 1679043"/>
                <a:gd name="connsiteX3792" fmla="*/ 769800 w 1485127"/>
                <a:gd name="connsiteY3792" fmla="*/ 940811 h 1679043"/>
                <a:gd name="connsiteX3793" fmla="*/ 775602 w 1485127"/>
                <a:gd name="connsiteY3793" fmla="*/ 942348 h 1679043"/>
                <a:gd name="connsiteX3794" fmla="*/ 785669 w 1485127"/>
                <a:gd name="connsiteY3794" fmla="*/ 944225 h 1679043"/>
                <a:gd name="connsiteX3795" fmla="*/ 782683 w 1485127"/>
                <a:gd name="connsiteY3795" fmla="*/ 959161 h 1679043"/>
                <a:gd name="connsiteX3796" fmla="*/ 780294 w 1485127"/>
                <a:gd name="connsiteY3796" fmla="*/ 960441 h 1679043"/>
                <a:gd name="connsiteX3797" fmla="*/ 780379 w 1485127"/>
                <a:gd name="connsiteY3797" fmla="*/ 960612 h 1679043"/>
                <a:gd name="connsiteX3798" fmla="*/ 782598 w 1485127"/>
                <a:gd name="connsiteY3798" fmla="*/ 959588 h 1679043"/>
                <a:gd name="connsiteX3799" fmla="*/ 779356 w 1485127"/>
                <a:gd name="connsiteY3799" fmla="*/ 976060 h 1679043"/>
                <a:gd name="connsiteX3800" fmla="*/ 774749 w 1485127"/>
                <a:gd name="connsiteY3800" fmla="*/ 999104 h 1679043"/>
                <a:gd name="connsiteX3801" fmla="*/ 775005 w 1485127"/>
                <a:gd name="connsiteY3801" fmla="*/ 999104 h 1679043"/>
                <a:gd name="connsiteX3802" fmla="*/ 780892 w 1485127"/>
                <a:gd name="connsiteY3802" fmla="*/ 976487 h 1679043"/>
                <a:gd name="connsiteX3803" fmla="*/ 785754 w 1485127"/>
                <a:gd name="connsiteY3803" fmla="*/ 958137 h 1679043"/>
                <a:gd name="connsiteX3804" fmla="*/ 792495 w 1485127"/>
                <a:gd name="connsiteY3804" fmla="*/ 955064 h 1679043"/>
                <a:gd name="connsiteX3805" fmla="*/ 804610 w 1485127"/>
                <a:gd name="connsiteY3805" fmla="*/ 949773 h 1679043"/>
                <a:gd name="connsiteX3806" fmla="*/ 806657 w 1485127"/>
                <a:gd name="connsiteY3806" fmla="*/ 948919 h 1679043"/>
                <a:gd name="connsiteX3807" fmla="*/ 816981 w 1485127"/>
                <a:gd name="connsiteY3807" fmla="*/ 951053 h 1679043"/>
                <a:gd name="connsiteX3808" fmla="*/ 815360 w 1485127"/>
                <a:gd name="connsiteY3808" fmla="*/ 959929 h 1679043"/>
                <a:gd name="connsiteX3809" fmla="*/ 814762 w 1485127"/>
                <a:gd name="connsiteY3809" fmla="*/ 960271 h 1679043"/>
                <a:gd name="connsiteX3810" fmla="*/ 795140 w 1485127"/>
                <a:gd name="connsiteY3810" fmla="*/ 969659 h 1679043"/>
                <a:gd name="connsiteX3811" fmla="*/ 795225 w 1485127"/>
                <a:gd name="connsiteY3811" fmla="*/ 969830 h 1679043"/>
                <a:gd name="connsiteX3812" fmla="*/ 815019 w 1485127"/>
                <a:gd name="connsiteY3812" fmla="*/ 961807 h 1679043"/>
                <a:gd name="connsiteX3813" fmla="*/ 813141 w 1485127"/>
                <a:gd name="connsiteY3813" fmla="*/ 972390 h 1679043"/>
                <a:gd name="connsiteX3814" fmla="*/ 808961 w 1485127"/>
                <a:gd name="connsiteY3814" fmla="*/ 995520 h 1679043"/>
                <a:gd name="connsiteX3815" fmla="*/ 809217 w 1485127"/>
                <a:gd name="connsiteY3815" fmla="*/ 995520 h 1679043"/>
                <a:gd name="connsiteX3816" fmla="*/ 814677 w 1485127"/>
                <a:gd name="connsiteY3816" fmla="*/ 972817 h 1679043"/>
                <a:gd name="connsiteX3817" fmla="*/ 817663 w 1485127"/>
                <a:gd name="connsiteY3817" fmla="*/ 960697 h 1679043"/>
                <a:gd name="connsiteX3818" fmla="*/ 833447 w 1485127"/>
                <a:gd name="connsiteY3818" fmla="*/ 954382 h 1679043"/>
                <a:gd name="connsiteX3819" fmla="*/ 840358 w 1485127"/>
                <a:gd name="connsiteY3819" fmla="*/ 955747 h 1679043"/>
                <a:gd name="connsiteX3820" fmla="*/ 832082 w 1485127"/>
                <a:gd name="connsiteY3820" fmla="*/ 1012333 h 1679043"/>
                <a:gd name="connsiteX3821" fmla="*/ 828755 w 1485127"/>
                <a:gd name="connsiteY3821" fmla="*/ 1038194 h 1679043"/>
                <a:gd name="connsiteX3822" fmla="*/ 829010 w 1485127"/>
                <a:gd name="connsiteY3822" fmla="*/ 1038194 h 1679043"/>
                <a:gd name="connsiteX3823" fmla="*/ 833618 w 1485127"/>
                <a:gd name="connsiteY3823" fmla="*/ 1012675 h 1679043"/>
                <a:gd name="connsiteX3824" fmla="*/ 844880 w 1485127"/>
                <a:gd name="connsiteY3824" fmla="*/ 956601 h 1679043"/>
                <a:gd name="connsiteX3825" fmla="*/ 861431 w 1485127"/>
                <a:gd name="connsiteY3825" fmla="*/ 959844 h 1679043"/>
                <a:gd name="connsiteX3826" fmla="*/ 857847 w 1485127"/>
                <a:gd name="connsiteY3826" fmla="*/ 1000043 h 1679043"/>
                <a:gd name="connsiteX3827" fmla="*/ 856056 w 1485127"/>
                <a:gd name="connsiteY3827" fmla="*/ 1024026 h 1679043"/>
                <a:gd name="connsiteX3828" fmla="*/ 856312 w 1485127"/>
                <a:gd name="connsiteY3828" fmla="*/ 1024026 h 1679043"/>
                <a:gd name="connsiteX3829" fmla="*/ 859383 w 1485127"/>
                <a:gd name="connsiteY3829" fmla="*/ 1000299 h 1679043"/>
                <a:gd name="connsiteX3830" fmla="*/ 865355 w 1485127"/>
                <a:gd name="connsiteY3830" fmla="*/ 960527 h 1679043"/>
                <a:gd name="connsiteX3831" fmla="*/ 884466 w 1485127"/>
                <a:gd name="connsiteY3831" fmla="*/ 964026 h 1679043"/>
                <a:gd name="connsiteX3832" fmla="*/ 889671 w 1485127"/>
                <a:gd name="connsiteY3832" fmla="*/ 964794 h 1679043"/>
                <a:gd name="connsiteX3833" fmla="*/ 884808 w 1485127"/>
                <a:gd name="connsiteY3833" fmla="*/ 1019503 h 1679043"/>
                <a:gd name="connsiteX3834" fmla="*/ 881992 w 1485127"/>
                <a:gd name="connsiteY3834" fmla="*/ 1048009 h 1679043"/>
                <a:gd name="connsiteX3835" fmla="*/ 882248 w 1485127"/>
                <a:gd name="connsiteY3835" fmla="*/ 1048009 h 1679043"/>
                <a:gd name="connsiteX3836" fmla="*/ 886344 w 1485127"/>
                <a:gd name="connsiteY3836" fmla="*/ 1019844 h 1679043"/>
                <a:gd name="connsiteX3837" fmla="*/ 894022 w 1485127"/>
                <a:gd name="connsiteY3837" fmla="*/ 965306 h 1679043"/>
                <a:gd name="connsiteX3838" fmla="*/ 910403 w 1485127"/>
                <a:gd name="connsiteY3838" fmla="*/ 966501 h 1679043"/>
                <a:gd name="connsiteX3839" fmla="*/ 909209 w 1485127"/>
                <a:gd name="connsiteY3839" fmla="*/ 1005847 h 1679043"/>
                <a:gd name="connsiteX3840" fmla="*/ 893852 w 1485127"/>
                <a:gd name="connsiteY3840" fmla="*/ 1027269 h 1679043"/>
                <a:gd name="connsiteX3841" fmla="*/ 879689 w 1485127"/>
                <a:gd name="connsiteY3841" fmla="*/ 1076089 h 1679043"/>
                <a:gd name="connsiteX3842" fmla="*/ 876874 w 1485127"/>
                <a:gd name="connsiteY3842" fmla="*/ 1088806 h 1679043"/>
                <a:gd name="connsiteX3843" fmla="*/ 848804 w 1485127"/>
                <a:gd name="connsiteY3843" fmla="*/ 1082575 h 1679043"/>
                <a:gd name="connsiteX3844" fmla="*/ 799661 w 1485127"/>
                <a:gd name="connsiteY3844" fmla="*/ 1069517 h 1679043"/>
                <a:gd name="connsiteX3845" fmla="*/ 782427 w 1485127"/>
                <a:gd name="connsiteY3845" fmla="*/ 1066359 h 1679043"/>
                <a:gd name="connsiteX3846" fmla="*/ 749324 w 1485127"/>
                <a:gd name="connsiteY3846" fmla="*/ 1059190 h 1679043"/>
                <a:gd name="connsiteX3847" fmla="*/ 687639 w 1485127"/>
                <a:gd name="connsiteY3847" fmla="*/ 1046899 h 1679043"/>
                <a:gd name="connsiteX3848" fmla="*/ 654622 w 1485127"/>
                <a:gd name="connsiteY3848" fmla="*/ 1039730 h 1679043"/>
                <a:gd name="connsiteX3849" fmla="*/ 656073 w 1485127"/>
                <a:gd name="connsiteY3849" fmla="*/ 1031366 h 1679043"/>
                <a:gd name="connsiteX3850" fmla="*/ 664433 w 1485127"/>
                <a:gd name="connsiteY3850" fmla="*/ 977596 h 1679043"/>
                <a:gd name="connsiteX3851" fmla="*/ 664007 w 1485127"/>
                <a:gd name="connsiteY3851" fmla="*/ 962490 h 1679043"/>
                <a:gd name="connsiteX3852" fmla="*/ 656499 w 1485127"/>
                <a:gd name="connsiteY3852" fmla="*/ 948663 h 1679043"/>
                <a:gd name="connsiteX3853" fmla="*/ 665031 w 1485127"/>
                <a:gd name="connsiteY3853" fmla="*/ 909830 h 1679043"/>
                <a:gd name="connsiteX3854" fmla="*/ 697878 w 1485127"/>
                <a:gd name="connsiteY3854" fmla="*/ 923315 h 1679043"/>
                <a:gd name="connsiteX3855" fmla="*/ 701376 w 1485127"/>
                <a:gd name="connsiteY3855" fmla="*/ 924254 h 1679043"/>
                <a:gd name="connsiteX3856" fmla="*/ 697366 w 1485127"/>
                <a:gd name="connsiteY3856" fmla="*/ 926473 h 1679043"/>
                <a:gd name="connsiteX3857" fmla="*/ 697878 w 1485127"/>
                <a:gd name="connsiteY3857" fmla="*/ 923315 h 1679043"/>
                <a:gd name="connsiteX3858" fmla="*/ 729616 w 1485127"/>
                <a:gd name="connsiteY3858" fmla="*/ 883286 h 1679043"/>
                <a:gd name="connsiteX3859" fmla="*/ 729616 w 1485127"/>
                <a:gd name="connsiteY3859" fmla="*/ 883116 h 1679043"/>
                <a:gd name="connsiteX3860" fmla="*/ 729616 w 1485127"/>
                <a:gd name="connsiteY3860" fmla="*/ 883116 h 1679043"/>
                <a:gd name="connsiteX3861" fmla="*/ 730895 w 1485127"/>
                <a:gd name="connsiteY3861" fmla="*/ 876544 h 1679043"/>
                <a:gd name="connsiteX3862" fmla="*/ 748385 w 1485127"/>
                <a:gd name="connsiteY3862" fmla="*/ 865705 h 1679043"/>
                <a:gd name="connsiteX3863" fmla="*/ 751457 w 1485127"/>
                <a:gd name="connsiteY3863" fmla="*/ 863827 h 1679043"/>
                <a:gd name="connsiteX3864" fmla="*/ 747789 w 1485127"/>
                <a:gd name="connsiteY3864" fmla="*/ 878422 h 1679043"/>
                <a:gd name="connsiteX3865" fmla="*/ 727995 w 1485127"/>
                <a:gd name="connsiteY3865" fmla="*/ 890285 h 1679043"/>
                <a:gd name="connsiteX3866" fmla="*/ 729531 w 1485127"/>
                <a:gd name="connsiteY3866" fmla="*/ 883372 h 1679043"/>
                <a:gd name="connsiteX3867" fmla="*/ 729531 w 1485127"/>
                <a:gd name="connsiteY3867" fmla="*/ 883372 h 1679043"/>
                <a:gd name="connsiteX3868" fmla="*/ 729531 w 1485127"/>
                <a:gd name="connsiteY3868" fmla="*/ 883201 h 1679043"/>
                <a:gd name="connsiteX3869" fmla="*/ 751884 w 1485127"/>
                <a:gd name="connsiteY3869" fmla="*/ 881067 h 1679043"/>
                <a:gd name="connsiteX3870" fmla="*/ 778759 w 1485127"/>
                <a:gd name="connsiteY3870" fmla="*/ 866387 h 1679043"/>
                <a:gd name="connsiteX3871" fmla="*/ 778759 w 1485127"/>
                <a:gd name="connsiteY3871" fmla="*/ 866387 h 1679043"/>
                <a:gd name="connsiteX3872" fmla="*/ 778929 w 1485127"/>
                <a:gd name="connsiteY3872" fmla="*/ 866302 h 1679043"/>
                <a:gd name="connsiteX3873" fmla="*/ 779185 w 1485127"/>
                <a:gd name="connsiteY3873" fmla="*/ 866302 h 1679043"/>
                <a:gd name="connsiteX3874" fmla="*/ 779185 w 1485127"/>
                <a:gd name="connsiteY3874" fmla="*/ 866217 h 1679043"/>
                <a:gd name="connsiteX3875" fmla="*/ 784048 w 1485127"/>
                <a:gd name="connsiteY3875" fmla="*/ 863400 h 1679043"/>
                <a:gd name="connsiteX3876" fmla="*/ 779356 w 1485127"/>
                <a:gd name="connsiteY3876" fmla="*/ 880470 h 1679043"/>
                <a:gd name="connsiteX3877" fmla="*/ 760159 w 1485127"/>
                <a:gd name="connsiteY3877" fmla="*/ 891309 h 1679043"/>
                <a:gd name="connsiteX3878" fmla="*/ 750348 w 1485127"/>
                <a:gd name="connsiteY3878" fmla="*/ 889261 h 1679043"/>
                <a:gd name="connsiteX3879" fmla="*/ 751884 w 1485127"/>
                <a:gd name="connsiteY3879" fmla="*/ 881153 h 1679043"/>
                <a:gd name="connsiteX3880" fmla="*/ 756917 w 1485127"/>
                <a:gd name="connsiteY3880" fmla="*/ 893102 h 1679043"/>
                <a:gd name="connsiteX3881" fmla="*/ 748727 w 1485127"/>
                <a:gd name="connsiteY3881" fmla="*/ 897710 h 1679043"/>
                <a:gd name="connsiteX3882" fmla="*/ 750263 w 1485127"/>
                <a:gd name="connsiteY3882" fmla="*/ 889517 h 1679043"/>
                <a:gd name="connsiteX3883" fmla="*/ 756917 w 1485127"/>
                <a:gd name="connsiteY3883" fmla="*/ 893102 h 1679043"/>
                <a:gd name="connsiteX3884" fmla="*/ 747959 w 1485127"/>
                <a:gd name="connsiteY3884" fmla="*/ 901807 h 1679043"/>
                <a:gd name="connsiteX3885" fmla="*/ 760927 w 1485127"/>
                <a:gd name="connsiteY3885" fmla="*/ 895235 h 1679043"/>
                <a:gd name="connsiteX3886" fmla="*/ 774322 w 1485127"/>
                <a:gd name="connsiteY3886" fmla="*/ 899673 h 1679043"/>
                <a:gd name="connsiteX3887" fmla="*/ 772701 w 1485127"/>
                <a:gd name="connsiteY3887" fmla="*/ 905904 h 1679043"/>
                <a:gd name="connsiteX3888" fmla="*/ 750860 w 1485127"/>
                <a:gd name="connsiteY3888" fmla="*/ 917426 h 1679043"/>
                <a:gd name="connsiteX3889" fmla="*/ 745741 w 1485127"/>
                <a:gd name="connsiteY3889" fmla="*/ 916145 h 1679043"/>
                <a:gd name="connsiteX3890" fmla="*/ 745144 w 1485127"/>
                <a:gd name="connsiteY3890" fmla="*/ 915975 h 1679043"/>
                <a:gd name="connsiteX3891" fmla="*/ 747959 w 1485127"/>
                <a:gd name="connsiteY3891" fmla="*/ 901807 h 1679043"/>
                <a:gd name="connsiteX3892" fmla="*/ 770824 w 1485127"/>
                <a:gd name="connsiteY3892" fmla="*/ 913500 h 1679043"/>
                <a:gd name="connsiteX3893" fmla="*/ 770824 w 1485127"/>
                <a:gd name="connsiteY3893" fmla="*/ 913500 h 1679043"/>
                <a:gd name="connsiteX3894" fmla="*/ 770824 w 1485127"/>
                <a:gd name="connsiteY3894" fmla="*/ 913500 h 1679043"/>
                <a:gd name="connsiteX3895" fmla="*/ 769544 w 1485127"/>
                <a:gd name="connsiteY3895" fmla="*/ 919816 h 1679043"/>
                <a:gd name="connsiteX3896" fmla="*/ 766473 w 1485127"/>
                <a:gd name="connsiteY3896" fmla="*/ 921522 h 1679043"/>
                <a:gd name="connsiteX3897" fmla="*/ 753505 w 1485127"/>
                <a:gd name="connsiteY3897" fmla="*/ 918023 h 1679043"/>
                <a:gd name="connsiteX3898" fmla="*/ 771848 w 1485127"/>
                <a:gd name="connsiteY3898" fmla="*/ 909232 h 1679043"/>
                <a:gd name="connsiteX3899" fmla="*/ 770824 w 1485127"/>
                <a:gd name="connsiteY3899" fmla="*/ 913329 h 1679043"/>
                <a:gd name="connsiteX3900" fmla="*/ 770824 w 1485127"/>
                <a:gd name="connsiteY3900" fmla="*/ 913329 h 1679043"/>
                <a:gd name="connsiteX3901" fmla="*/ 770824 w 1485127"/>
                <a:gd name="connsiteY3901" fmla="*/ 913329 h 1679043"/>
                <a:gd name="connsiteX3902" fmla="*/ 769203 w 1485127"/>
                <a:gd name="connsiteY3902" fmla="*/ 921437 h 1679043"/>
                <a:gd name="connsiteX3903" fmla="*/ 769032 w 1485127"/>
                <a:gd name="connsiteY3903" fmla="*/ 922291 h 1679043"/>
                <a:gd name="connsiteX3904" fmla="*/ 768094 w 1485127"/>
                <a:gd name="connsiteY3904" fmla="*/ 922035 h 1679043"/>
                <a:gd name="connsiteX3905" fmla="*/ 769203 w 1485127"/>
                <a:gd name="connsiteY3905" fmla="*/ 921437 h 1679043"/>
                <a:gd name="connsiteX3906" fmla="*/ 731663 w 1485127"/>
                <a:gd name="connsiteY3906" fmla="*/ 872789 h 1679043"/>
                <a:gd name="connsiteX3907" fmla="*/ 737038 w 1485127"/>
                <a:gd name="connsiteY3907" fmla="*/ 845904 h 1679043"/>
                <a:gd name="connsiteX3908" fmla="*/ 761610 w 1485127"/>
                <a:gd name="connsiteY3908" fmla="*/ 829175 h 1679043"/>
                <a:gd name="connsiteX3909" fmla="*/ 752993 w 1485127"/>
                <a:gd name="connsiteY3909" fmla="*/ 858450 h 1679043"/>
                <a:gd name="connsiteX3910" fmla="*/ 746679 w 1485127"/>
                <a:gd name="connsiteY3910" fmla="*/ 862632 h 1679043"/>
                <a:gd name="connsiteX3911" fmla="*/ 731749 w 1485127"/>
                <a:gd name="connsiteY3911" fmla="*/ 872703 h 1679043"/>
                <a:gd name="connsiteX3912" fmla="*/ 742157 w 1485127"/>
                <a:gd name="connsiteY3912" fmla="*/ 904794 h 1679043"/>
                <a:gd name="connsiteX3913" fmla="*/ 740536 w 1485127"/>
                <a:gd name="connsiteY3913" fmla="*/ 914951 h 1679043"/>
                <a:gd name="connsiteX3914" fmla="*/ 727909 w 1485127"/>
                <a:gd name="connsiteY3914" fmla="*/ 911964 h 1679043"/>
                <a:gd name="connsiteX3915" fmla="*/ 742072 w 1485127"/>
                <a:gd name="connsiteY3915" fmla="*/ 904794 h 1679043"/>
                <a:gd name="connsiteX3916" fmla="*/ 726800 w 1485127"/>
                <a:gd name="connsiteY3916" fmla="*/ 930057 h 1679043"/>
                <a:gd name="connsiteX3917" fmla="*/ 718439 w 1485127"/>
                <a:gd name="connsiteY3917" fmla="*/ 934410 h 1679043"/>
                <a:gd name="connsiteX3918" fmla="*/ 719719 w 1485127"/>
                <a:gd name="connsiteY3918" fmla="*/ 928521 h 1679043"/>
                <a:gd name="connsiteX3919" fmla="*/ 726800 w 1485127"/>
                <a:gd name="connsiteY3919" fmla="*/ 930057 h 1679043"/>
                <a:gd name="connsiteX3920" fmla="*/ 790020 w 1485127"/>
                <a:gd name="connsiteY3920" fmla="*/ 943713 h 1679043"/>
                <a:gd name="connsiteX3921" fmla="*/ 790191 w 1485127"/>
                <a:gd name="connsiteY3921" fmla="*/ 943713 h 1679043"/>
                <a:gd name="connsiteX3922" fmla="*/ 789253 w 1485127"/>
                <a:gd name="connsiteY3922" fmla="*/ 944140 h 1679043"/>
                <a:gd name="connsiteX3923" fmla="*/ 789253 w 1485127"/>
                <a:gd name="connsiteY3923" fmla="*/ 943884 h 1679043"/>
                <a:gd name="connsiteX3924" fmla="*/ 789935 w 1485127"/>
                <a:gd name="connsiteY3924" fmla="*/ 943628 h 1679043"/>
                <a:gd name="connsiteX3925" fmla="*/ 849316 w 1485127"/>
                <a:gd name="connsiteY3925" fmla="*/ 932276 h 1679043"/>
                <a:gd name="connsiteX3926" fmla="*/ 865270 w 1485127"/>
                <a:gd name="connsiteY3926" fmla="*/ 926473 h 1679043"/>
                <a:gd name="connsiteX3927" fmla="*/ 864076 w 1485127"/>
                <a:gd name="connsiteY3927" fmla="*/ 933301 h 1679043"/>
                <a:gd name="connsiteX3928" fmla="*/ 864076 w 1485127"/>
                <a:gd name="connsiteY3928" fmla="*/ 933301 h 1679043"/>
                <a:gd name="connsiteX3929" fmla="*/ 864076 w 1485127"/>
                <a:gd name="connsiteY3929" fmla="*/ 933386 h 1679043"/>
                <a:gd name="connsiteX3930" fmla="*/ 864076 w 1485127"/>
                <a:gd name="connsiteY3930" fmla="*/ 933386 h 1679043"/>
                <a:gd name="connsiteX3931" fmla="*/ 863649 w 1485127"/>
                <a:gd name="connsiteY3931" fmla="*/ 936800 h 1679043"/>
                <a:gd name="connsiteX3932" fmla="*/ 855885 w 1485127"/>
                <a:gd name="connsiteY3932" fmla="*/ 940470 h 1679043"/>
                <a:gd name="connsiteX3933" fmla="*/ 848121 w 1485127"/>
                <a:gd name="connsiteY3933" fmla="*/ 938934 h 1679043"/>
                <a:gd name="connsiteX3934" fmla="*/ 849316 w 1485127"/>
                <a:gd name="connsiteY3934" fmla="*/ 932106 h 1679043"/>
                <a:gd name="connsiteX3935" fmla="*/ 899994 w 1485127"/>
                <a:gd name="connsiteY3935" fmla="*/ 901978 h 1679043"/>
                <a:gd name="connsiteX3936" fmla="*/ 919617 w 1485127"/>
                <a:gd name="connsiteY3936" fmla="*/ 893443 h 1679043"/>
                <a:gd name="connsiteX3937" fmla="*/ 919191 w 1485127"/>
                <a:gd name="connsiteY3937" fmla="*/ 895918 h 1679043"/>
                <a:gd name="connsiteX3938" fmla="*/ 917826 w 1485127"/>
                <a:gd name="connsiteY3938" fmla="*/ 903855 h 1679043"/>
                <a:gd name="connsiteX3939" fmla="*/ 907331 w 1485127"/>
                <a:gd name="connsiteY3939" fmla="*/ 906928 h 1679043"/>
                <a:gd name="connsiteX3940" fmla="*/ 899312 w 1485127"/>
                <a:gd name="connsiteY3940" fmla="*/ 909403 h 1679043"/>
                <a:gd name="connsiteX3941" fmla="*/ 899909 w 1485127"/>
                <a:gd name="connsiteY3941" fmla="*/ 902063 h 1679043"/>
                <a:gd name="connsiteX3942" fmla="*/ 899056 w 1485127"/>
                <a:gd name="connsiteY3942" fmla="*/ 913841 h 1679043"/>
                <a:gd name="connsiteX3943" fmla="*/ 908697 w 1485127"/>
                <a:gd name="connsiteY3943" fmla="*/ 910342 h 1679043"/>
                <a:gd name="connsiteX3944" fmla="*/ 917314 w 1485127"/>
                <a:gd name="connsiteY3944" fmla="*/ 907269 h 1679043"/>
                <a:gd name="connsiteX3945" fmla="*/ 916460 w 1485127"/>
                <a:gd name="connsiteY3945" fmla="*/ 912561 h 1679043"/>
                <a:gd name="connsiteX3946" fmla="*/ 906478 w 1485127"/>
                <a:gd name="connsiteY3946" fmla="*/ 918109 h 1679043"/>
                <a:gd name="connsiteX3947" fmla="*/ 898629 w 1485127"/>
                <a:gd name="connsiteY3947" fmla="*/ 919816 h 1679043"/>
                <a:gd name="connsiteX3948" fmla="*/ 899141 w 1485127"/>
                <a:gd name="connsiteY3948" fmla="*/ 913841 h 1679043"/>
                <a:gd name="connsiteX3949" fmla="*/ 972173 w 1485127"/>
                <a:gd name="connsiteY3949" fmla="*/ 851964 h 1679043"/>
                <a:gd name="connsiteX3950" fmla="*/ 965689 w 1485127"/>
                <a:gd name="connsiteY3950" fmla="*/ 872447 h 1679043"/>
                <a:gd name="connsiteX3951" fmla="*/ 962958 w 1485127"/>
                <a:gd name="connsiteY3951" fmla="*/ 873471 h 1679043"/>
                <a:gd name="connsiteX3952" fmla="*/ 965774 w 1485127"/>
                <a:gd name="connsiteY3952" fmla="*/ 863400 h 1679043"/>
                <a:gd name="connsiteX3953" fmla="*/ 969869 w 1485127"/>
                <a:gd name="connsiteY3953" fmla="*/ 848891 h 1679043"/>
                <a:gd name="connsiteX3954" fmla="*/ 972940 w 1485127"/>
                <a:gd name="connsiteY3954" fmla="*/ 847355 h 1679043"/>
                <a:gd name="connsiteX3955" fmla="*/ 972855 w 1485127"/>
                <a:gd name="connsiteY3955" fmla="*/ 847184 h 1679043"/>
                <a:gd name="connsiteX3956" fmla="*/ 969954 w 1485127"/>
                <a:gd name="connsiteY3956" fmla="*/ 848379 h 1679043"/>
                <a:gd name="connsiteX3957" fmla="*/ 980619 w 1485127"/>
                <a:gd name="connsiteY3957" fmla="*/ 810569 h 1679043"/>
                <a:gd name="connsiteX3958" fmla="*/ 978998 w 1485127"/>
                <a:gd name="connsiteY3958" fmla="*/ 832248 h 1679043"/>
                <a:gd name="connsiteX3959" fmla="*/ 972258 w 1485127"/>
                <a:gd name="connsiteY3959" fmla="*/ 851366 h 1679043"/>
                <a:gd name="connsiteX3960" fmla="*/ 972258 w 1485127"/>
                <a:gd name="connsiteY3960" fmla="*/ 851366 h 1679043"/>
                <a:gd name="connsiteX3961" fmla="*/ 972173 w 1485127"/>
                <a:gd name="connsiteY3961" fmla="*/ 851622 h 1679043"/>
                <a:gd name="connsiteX3962" fmla="*/ 972173 w 1485127"/>
                <a:gd name="connsiteY3962" fmla="*/ 851878 h 1679043"/>
                <a:gd name="connsiteX3963" fmla="*/ 972087 w 1485127"/>
                <a:gd name="connsiteY3963" fmla="*/ 851878 h 1679043"/>
                <a:gd name="connsiteX3964" fmla="*/ 924992 w 1485127"/>
                <a:gd name="connsiteY3964" fmla="*/ 1003713 h 1679043"/>
                <a:gd name="connsiteX3965" fmla="*/ 929002 w 1485127"/>
                <a:gd name="connsiteY3965" fmla="*/ 990825 h 1679043"/>
                <a:gd name="connsiteX3966" fmla="*/ 931562 w 1485127"/>
                <a:gd name="connsiteY3966" fmla="*/ 982803 h 1679043"/>
                <a:gd name="connsiteX3967" fmla="*/ 931305 w 1485127"/>
                <a:gd name="connsiteY3967" fmla="*/ 991850 h 1679043"/>
                <a:gd name="connsiteX3968" fmla="*/ 927979 w 1485127"/>
                <a:gd name="connsiteY3968" fmla="*/ 1004396 h 1679043"/>
                <a:gd name="connsiteX3969" fmla="*/ 925077 w 1485127"/>
                <a:gd name="connsiteY3969" fmla="*/ 1003799 h 1679043"/>
                <a:gd name="connsiteX3970" fmla="*/ 962617 w 1485127"/>
                <a:gd name="connsiteY3970" fmla="*/ 874751 h 1679043"/>
                <a:gd name="connsiteX3971" fmla="*/ 965347 w 1485127"/>
                <a:gd name="connsiteY3971" fmla="*/ 873557 h 1679043"/>
                <a:gd name="connsiteX3972" fmla="*/ 959375 w 1485127"/>
                <a:gd name="connsiteY3972" fmla="*/ 893016 h 1679043"/>
                <a:gd name="connsiteX3973" fmla="*/ 957328 w 1485127"/>
                <a:gd name="connsiteY3973" fmla="*/ 893528 h 1679043"/>
                <a:gd name="connsiteX3974" fmla="*/ 962532 w 1485127"/>
                <a:gd name="connsiteY3974" fmla="*/ 874837 h 1679043"/>
                <a:gd name="connsiteX3975" fmla="*/ 941800 w 1485127"/>
                <a:gd name="connsiteY3975" fmla="*/ 894296 h 1679043"/>
                <a:gd name="connsiteX3976" fmla="*/ 942824 w 1485127"/>
                <a:gd name="connsiteY3976" fmla="*/ 885761 h 1679043"/>
                <a:gd name="connsiteX3977" fmla="*/ 942824 w 1485127"/>
                <a:gd name="connsiteY3977" fmla="*/ 885761 h 1679043"/>
                <a:gd name="connsiteX3978" fmla="*/ 942824 w 1485127"/>
                <a:gd name="connsiteY3978" fmla="*/ 885505 h 1679043"/>
                <a:gd name="connsiteX3979" fmla="*/ 942824 w 1485127"/>
                <a:gd name="connsiteY3979" fmla="*/ 885249 h 1679043"/>
                <a:gd name="connsiteX3980" fmla="*/ 942824 w 1485127"/>
                <a:gd name="connsiteY3980" fmla="*/ 885249 h 1679043"/>
                <a:gd name="connsiteX3981" fmla="*/ 942994 w 1485127"/>
                <a:gd name="connsiteY3981" fmla="*/ 883286 h 1679043"/>
                <a:gd name="connsiteX3982" fmla="*/ 945298 w 1485127"/>
                <a:gd name="connsiteY3982" fmla="*/ 882262 h 1679043"/>
                <a:gd name="connsiteX3983" fmla="*/ 941714 w 1485127"/>
                <a:gd name="connsiteY3983" fmla="*/ 894211 h 1679043"/>
                <a:gd name="connsiteX3984" fmla="*/ 912195 w 1485127"/>
                <a:gd name="connsiteY3984" fmla="*/ 1005164 h 1679043"/>
                <a:gd name="connsiteX3985" fmla="*/ 911000 w 1485127"/>
                <a:gd name="connsiteY3985" fmla="*/ 1005505 h 1679043"/>
                <a:gd name="connsiteX3986" fmla="*/ 914584 w 1485127"/>
                <a:gd name="connsiteY3986" fmla="*/ 967355 h 1679043"/>
                <a:gd name="connsiteX3987" fmla="*/ 920385 w 1485127"/>
                <a:gd name="connsiteY3987" fmla="*/ 967781 h 1679043"/>
                <a:gd name="connsiteX3988" fmla="*/ 912195 w 1485127"/>
                <a:gd name="connsiteY3988" fmla="*/ 1005164 h 1679043"/>
                <a:gd name="connsiteX3989" fmla="*/ 915948 w 1485127"/>
                <a:gd name="connsiteY3989" fmla="*/ 953358 h 1679043"/>
                <a:gd name="connsiteX3990" fmla="*/ 917399 w 1485127"/>
                <a:gd name="connsiteY3990" fmla="*/ 933215 h 1679043"/>
                <a:gd name="connsiteX3991" fmla="*/ 929770 w 1485127"/>
                <a:gd name="connsiteY3991" fmla="*/ 934922 h 1679043"/>
                <a:gd name="connsiteX3992" fmla="*/ 923968 w 1485127"/>
                <a:gd name="connsiteY3992" fmla="*/ 955150 h 1679043"/>
                <a:gd name="connsiteX3993" fmla="*/ 915948 w 1485127"/>
                <a:gd name="connsiteY3993" fmla="*/ 953358 h 1679043"/>
                <a:gd name="connsiteX3994" fmla="*/ 868171 w 1485127"/>
                <a:gd name="connsiteY3994" fmla="*/ 940470 h 1679043"/>
                <a:gd name="connsiteX3995" fmla="*/ 871157 w 1485127"/>
                <a:gd name="connsiteY3995" fmla="*/ 939190 h 1679043"/>
                <a:gd name="connsiteX3996" fmla="*/ 871157 w 1485127"/>
                <a:gd name="connsiteY3996" fmla="*/ 939190 h 1679043"/>
                <a:gd name="connsiteX3997" fmla="*/ 871328 w 1485127"/>
                <a:gd name="connsiteY3997" fmla="*/ 939190 h 1679043"/>
                <a:gd name="connsiteX3998" fmla="*/ 871499 w 1485127"/>
                <a:gd name="connsiteY3998" fmla="*/ 939190 h 1679043"/>
                <a:gd name="connsiteX3999" fmla="*/ 871499 w 1485127"/>
                <a:gd name="connsiteY3999" fmla="*/ 939190 h 1679043"/>
                <a:gd name="connsiteX4000" fmla="*/ 892913 w 1485127"/>
                <a:gd name="connsiteY4000" fmla="*/ 928948 h 1679043"/>
                <a:gd name="connsiteX4001" fmla="*/ 891462 w 1485127"/>
                <a:gd name="connsiteY4001" fmla="*/ 940214 h 1679043"/>
                <a:gd name="connsiteX4002" fmla="*/ 891462 w 1485127"/>
                <a:gd name="connsiteY4002" fmla="*/ 940214 h 1679043"/>
                <a:gd name="connsiteX4003" fmla="*/ 891462 w 1485127"/>
                <a:gd name="connsiteY4003" fmla="*/ 940299 h 1679043"/>
                <a:gd name="connsiteX4004" fmla="*/ 891462 w 1485127"/>
                <a:gd name="connsiteY4004" fmla="*/ 940299 h 1679043"/>
                <a:gd name="connsiteX4005" fmla="*/ 890780 w 1485127"/>
                <a:gd name="connsiteY4005" fmla="*/ 947810 h 1679043"/>
                <a:gd name="connsiteX4006" fmla="*/ 875423 w 1485127"/>
                <a:gd name="connsiteY4006" fmla="*/ 944567 h 1679043"/>
                <a:gd name="connsiteX4007" fmla="*/ 867829 w 1485127"/>
                <a:gd name="connsiteY4007" fmla="*/ 943030 h 1679043"/>
                <a:gd name="connsiteX4008" fmla="*/ 868256 w 1485127"/>
                <a:gd name="connsiteY4008" fmla="*/ 940470 h 1679043"/>
                <a:gd name="connsiteX4009" fmla="*/ 896667 w 1485127"/>
                <a:gd name="connsiteY4009" fmla="*/ 941067 h 1679043"/>
                <a:gd name="connsiteX4010" fmla="*/ 896667 w 1485127"/>
                <a:gd name="connsiteY4010" fmla="*/ 941067 h 1679043"/>
                <a:gd name="connsiteX4011" fmla="*/ 896667 w 1485127"/>
                <a:gd name="connsiteY4011" fmla="*/ 940896 h 1679043"/>
                <a:gd name="connsiteX4012" fmla="*/ 896667 w 1485127"/>
                <a:gd name="connsiteY4012" fmla="*/ 940726 h 1679043"/>
                <a:gd name="connsiteX4013" fmla="*/ 896667 w 1485127"/>
                <a:gd name="connsiteY4013" fmla="*/ 940726 h 1679043"/>
                <a:gd name="connsiteX4014" fmla="*/ 897690 w 1485127"/>
                <a:gd name="connsiteY4014" fmla="*/ 929204 h 1679043"/>
                <a:gd name="connsiteX4015" fmla="*/ 913389 w 1485127"/>
                <a:gd name="connsiteY4015" fmla="*/ 932789 h 1679043"/>
                <a:gd name="connsiteX4016" fmla="*/ 910915 w 1485127"/>
                <a:gd name="connsiteY4016" fmla="*/ 952419 h 1679043"/>
                <a:gd name="connsiteX4017" fmla="*/ 895643 w 1485127"/>
                <a:gd name="connsiteY4017" fmla="*/ 949005 h 1679043"/>
                <a:gd name="connsiteX4018" fmla="*/ 896667 w 1485127"/>
                <a:gd name="connsiteY4018" fmla="*/ 941153 h 1679043"/>
                <a:gd name="connsiteX4019" fmla="*/ 919702 w 1485127"/>
                <a:gd name="connsiteY4019" fmla="*/ 906587 h 1679043"/>
                <a:gd name="connsiteX4020" fmla="*/ 929002 w 1485127"/>
                <a:gd name="connsiteY4020" fmla="*/ 903429 h 1679043"/>
                <a:gd name="connsiteX4021" fmla="*/ 923456 w 1485127"/>
                <a:gd name="connsiteY4021" fmla="*/ 907952 h 1679043"/>
                <a:gd name="connsiteX4022" fmla="*/ 919276 w 1485127"/>
                <a:gd name="connsiteY4022" fmla="*/ 910939 h 1679043"/>
                <a:gd name="connsiteX4023" fmla="*/ 919702 w 1485127"/>
                <a:gd name="connsiteY4023" fmla="*/ 906587 h 1679043"/>
                <a:gd name="connsiteX4024" fmla="*/ 931391 w 1485127"/>
                <a:gd name="connsiteY4024" fmla="*/ 925704 h 1679043"/>
                <a:gd name="connsiteX4025" fmla="*/ 918593 w 1485127"/>
                <a:gd name="connsiteY4025" fmla="*/ 919389 h 1679043"/>
                <a:gd name="connsiteX4026" fmla="*/ 919105 w 1485127"/>
                <a:gd name="connsiteY4026" fmla="*/ 913500 h 1679043"/>
                <a:gd name="connsiteX4027" fmla="*/ 924651 w 1485127"/>
                <a:gd name="connsiteY4027" fmla="*/ 909147 h 1679043"/>
                <a:gd name="connsiteX4028" fmla="*/ 931391 w 1485127"/>
                <a:gd name="connsiteY4028" fmla="*/ 902746 h 1679043"/>
                <a:gd name="connsiteX4029" fmla="*/ 936254 w 1485127"/>
                <a:gd name="connsiteY4029" fmla="*/ 901124 h 1679043"/>
                <a:gd name="connsiteX4030" fmla="*/ 934804 w 1485127"/>
                <a:gd name="connsiteY4030" fmla="*/ 919559 h 1679043"/>
                <a:gd name="connsiteX4031" fmla="*/ 933097 w 1485127"/>
                <a:gd name="connsiteY4031" fmla="*/ 925790 h 1679043"/>
                <a:gd name="connsiteX4032" fmla="*/ 931476 w 1485127"/>
                <a:gd name="connsiteY4032" fmla="*/ 925790 h 1679043"/>
                <a:gd name="connsiteX4033" fmla="*/ 934036 w 1485127"/>
                <a:gd name="connsiteY4033" fmla="*/ 899503 h 1679043"/>
                <a:gd name="connsiteX4034" fmla="*/ 936510 w 1485127"/>
                <a:gd name="connsiteY4034" fmla="*/ 896259 h 1679043"/>
                <a:gd name="connsiteX4035" fmla="*/ 936254 w 1485127"/>
                <a:gd name="connsiteY4035" fmla="*/ 898905 h 1679043"/>
                <a:gd name="connsiteX4036" fmla="*/ 933950 w 1485127"/>
                <a:gd name="connsiteY4036" fmla="*/ 899503 h 1679043"/>
                <a:gd name="connsiteX4037" fmla="*/ 932671 w 1485127"/>
                <a:gd name="connsiteY4037" fmla="*/ 899844 h 1679043"/>
                <a:gd name="connsiteX4038" fmla="*/ 920044 w 1485127"/>
                <a:gd name="connsiteY4038" fmla="*/ 903343 h 1679043"/>
                <a:gd name="connsiteX4039" fmla="*/ 920726 w 1485127"/>
                <a:gd name="connsiteY4039" fmla="*/ 896089 h 1679043"/>
                <a:gd name="connsiteX4040" fmla="*/ 921068 w 1485127"/>
                <a:gd name="connsiteY4040" fmla="*/ 892931 h 1679043"/>
                <a:gd name="connsiteX4041" fmla="*/ 937449 w 1485127"/>
                <a:gd name="connsiteY4041" fmla="*/ 885761 h 1679043"/>
                <a:gd name="connsiteX4042" fmla="*/ 936596 w 1485127"/>
                <a:gd name="connsiteY4042" fmla="*/ 895406 h 1679043"/>
                <a:gd name="connsiteX4043" fmla="*/ 932671 w 1485127"/>
                <a:gd name="connsiteY4043" fmla="*/ 899844 h 1679043"/>
                <a:gd name="connsiteX4044" fmla="*/ 915522 w 1485127"/>
                <a:gd name="connsiteY4044" fmla="*/ 918535 h 1679043"/>
                <a:gd name="connsiteX4045" fmla="*/ 912195 w 1485127"/>
                <a:gd name="connsiteY4045" fmla="*/ 918109 h 1679043"/>
                <a:gd name="connsiteX4046" fmla="*/ 915948 w 1485127"/>
                <a:gd name="connsiteY4046" fmla="*/ 915633 h 1679043"/>
                <a:gd name="connsiteX4047" fmla="*/ 915522 w 1485127"/>
                <a:gd name="connsiteY4047" fmla="*/ 918535 h 1679043"/>
                <a:gd name="connsiteX4048" fmla="*/ 889671 w 1485127"/>
                <a:gd name="connsiteY4048" fmla="*/ 925704 h 1679043"/>
                <a:gd name="connsiteX4049" fmla="*/ 869280 w 1485127"/>
                <a:gd name="connsiteY4049" fmla="*/ 934154 h 1679043"/>
                <a:gd name="connsiteX4050" fmla="*/ 869280 w 1485127"/>
                <a:gd name="connsiteY4050" fmla="*/ 934154 h 1679043"/>
                <a:gd name="connsiteX4051" fmla="*/ 869280 w 1485127"/>
                <a:gd name="connsiteY4051" fmla="*/ 934154 h 1679043"/>
                <a:gd name="connsiteX4052" fmla="*/ 869280 w 1485127"/>
                <a:gd name="connsiteY4052" fmla="*/ 934154 h 1679043"/>
                <a:gd name="connsiteX4053" fmla="*/ 869280 w 1485127"/>
                <a:gd name="connsiteY4053" fmla="*/ 933898 h 1679043"/>
                <a:gd name="connsiteX4054" fmla="*/ 869280 w 1485127"/>
                <a:gd name="connsiteY4054" fmla="*/ 933898 h 1679043"/>
                <a:gd name="connsiteX4055" fmla="*/ 870475 w 1485127"/>
                <a:gd name="connsiteY4055" fmla="*/ 924510 h 1679043"/>
                <a:gd name="connsiteX4056" fmla="*/ 873546 w 1485127"/>
                <a:gd name="connsiteY4056" fmla="*/ 923400 h 1679043"/>
                <a:gd name="connsiteX4057" fmla="*/ 873546 w 1485127"/>
                <a:gd name="connsiteY4057" fmla="*/ 923400 h 1679043"/>
                <a:gd name="connsiteX4058" fmla="*/ 873716 w 1485127"/>
                <a:gd name="connsiteY4058" fmla="*/ 923400 h 1679043"/>
                <a:gd name="connsiteX4059" fmla="*/ 873887 w 1485127"/>
                <a:gd name="connsiteY4059" fmla="*/ 923400 h 1679043"/>
                <a:gd name="connsiteX4060" fmla="*/ 873887 w 1485127"/>
                <a:gd name="connsiteY4060" fmla="*/ 923400 h 1679043"/>
                <a:gd name="connsiteX4061" fmla="*/ 894534 w 1485127"/>
                <a:gd name="connsiteY4061" fmla="*/ 915548 h 1679043"/>
                <a:gd name="connsiteX4062" fmla="*/ 893766 w 1485127"/>
                <a:gd name="connsiteY4062" fmla="*/ 921608 h 1679043"/>
                <a:gd name="connsiteX4063" fmla="*/ 884978 w 1485127"/>
                <a:gd name="connsiteY4063" fmla="*/ 923144 h 1679043"/>
                <a:gd name="connsiteX4064" fmla="*/ 889671 w 1485127"/>
                <a:gd name="connsiteY4064" fmla="*/ 925790 h 1679043"/>
                <a:gd name="connsiteX4065" fmla="*/ 871925 w 1485127"/>
                <a:gd name="connsiteY4065" fmla="*/ 918365 h 1679043"/>
                <a:gd name="connsiteX4066" fmla="*/ 871925 w 1485127"/>
                <a:gd name="connsiteY4066" fmla="*/ 918365 h 1679043"/>
                <a:gd name="connsiteX4067" fmla="*/ 871925 w 1485127"/>
                <a:gd name="connsiteY4067" fmla="*/ 918365 h 1679043"/>
                <a:gd name="connsiteX4068" fmla="*/ 871925 w 1485127"/>
                <a:gd name="connsiteY4068" fmla="*/ 918365 h 1679043"/>
                <a:gd name="connsiteX4069" fmla="*/ 871925 w 1485127"/>
                <a:gd name="connsiteY4069" fmla="*/ 918365 h 1679043"/>
                <a:gd name="connsiteX4070" fmla="*/ 871328 w 1485127"/>
                <a:gd name="connsiteY4070" fmla="*/ 918621 h 1679043"/>
                <a:gd name="connsiteX4071" fmla="*/ 872010 w 1485127"/>
                <a:gd name="connsiteY4071" fmla="*/ 913329 h 1679043"/>
                <a:gd name="connsiteX4072" fmla="*/ 884125 w 1485127"/>
                <a:gd name="connsiteY4072" fmla="*/ 908720 h 1679043"/>
                <a:gd name="connsiteX4073" fmla="*/ 884125 w 1485127"/>
                <a:gd name="connsiteY4073" fmla="*/ 908720 h 1679043"/>
                <a:gd name="connsiteX4074" fmla="*/ 884296 w 1485127"/>
                <a:gd name="connsiteY4074" fmla="*/ 908720 h 1679043"/>
                <a:gd name="connsiteX4075" fmla="*/ 884466 w 1485127"/>
                <a:gd name="connsiteY4075" fmla="*/ 908720 h 1679043"/>
                <a:gd name="connsiteX4076" fmla="*/ 884466 w 1485127"/>
                <a:gd name="connsiteY4076" fmla="*/ 908720 h 1679043"/>
                <a:gd name="connsiteX4077" fmla="*/ 896070 w 1485127"/>
                <a:gd name="connsiteY4077" fmla="*/ 903770 h 1679043"/>
                <a:gd name="connsiteX4078" fmla="*/ 895216 w 1485127"/>
                <a:gd name="connsiteY4078" fmla="*/ 910768 h 1679043"/>
                <a:gd name="connsiteX4079" fmla="*/ 872010 w 1485127"/>
                <a:gd name="connsiteY4079" fmla="*/ 918450 h 1679043"/>
                <a:gd name="connsiteX4080" fmla="*/ 882248 w 1485127"/>
                <a:gd name="connsiteY4080" fmla="*/ 903770 h 1679043"/>
                <a:gd name="connsiteX4081" fmla="*/ 882248 w 1485127"/>
                <a:gd name="connsiteY4081" fmla="*/ 903770 h 1679043"/>
                <a:gd name="connsiteX4082" fmla="*/ 882248 w 1485127"/>
                <a:gd name="connsiteY4082" fmla="*/ 903770 h 1679043"/>
                <a:gd name="connsiteX4083" fmla="*/ 882248 w 1485127"/>
                <a:gd name="connsiteY4083" fmla="*/ 903770 h 1679043"/>
                <a:gd name="connsiteX4084" fmla="*/ 882248 w 1485127"/>
                <a:gd name="connsiteY4084" fmla="*/ 903770 h 1679043"/>
                <a:gd name="connsiteX4085" fmla="*/ 872693 w 1485127"/>
                <a:gd name="connsiteY4085" fmla="*/ 907867 h 1679043"/>
                <a:gd name="connsiteX4086" fmla="*/ 874399 w 1485127"/>
                <a:gd name="connsiteY4086" fmla="*/ 895235 h 1679043"/>
                <a:gd name="connsiteX4087" fmla="*/ 877641 w 1485127"/>
                <a:gd name="connsiteY4087" fmla="*/ 893870 h 1679043"/>
                <a:gd name="connsiteX4088" fmla="*/ 877641 w 1485127"/>
                <a:gd name="connsiteY4088" fmla="*/ 893870 h 1679043"/>
                <a:gd name="connsiteX4089" fmla="*/ 877812 w 1485127"/>
                <a:gd name="connsiteY4089" fmla="*/ 893870 h 1679043"/>
                <a:gd name="connsiteX4090" fmla="*/ 877982 w 1485127"/>
                <a:gd name="connsiteY4090" fmla="*/ 893870 h 1679043"/>
                <a:gd name="connsiteX4091" fmla="*/ 877982 w 1485127"/>
                <a:gd name="connsiteY4091" fmla="*/ 893870 h 1679043"/>
                <a:gd name="connsiteX4092" fmla="*/ 898544 w 1485127"/>
                <a:gd name="connsiteY4092" fmla="*/ 883969 h 1679043"/>
                <a:gd name="connsiteX4093" fmla="*/ 896752 w 1485127"/>
                <a:gd name="connsiteY4093" fmla="*/ 898479 h 1679043"/>
                <a:gd name="connsiteX4094" fmla="*/ 882333 w 1485127"/>
                <a:gd name="connsiteY4094" fmla="*/ 904026 h 1679043"/>
                <a:gd name="connsiteX4095" fmla="*/ 875594 w 1485127"/>
                <a:gd name="connsiteY4095" fmla="*/ 888919 h 1679043"/>
                <a:gd name="connsiteX4096" fmla="*/ 875594 w 1485127"/>
                <a:gd name="connsiteY4096" fmla="*/ 888919 h 1679043"/>
                <a:gd name="connsiteX4097" fmla="*/ 875594 w 1485127"/>
                <a:gd name="connsiteY4097" fmla="*/ 888919 h 1679043"/>
                <a:gd name="connsiteX4098" fmla="*/ 875594 w 1485127"/>
                <a:gd name="connsiteY4098" fmla="*/ 888919 h 1679043"/>
                <a:gd name="connsiteX4099" fmla="*/ 875594 w 1485127"/>
                <a:gd name="connsiteY4099" fmla="*/ 888919 h 1679043"/>
                <a:gd name="connsiteX4100" fmla="*/ 875253 w 1485127"/>
                <a:gd name="connsiteY4100" fmla="*/ 889090 h 1679043"/>
                <a:gd name="connsiteX4101" fmla="*/ 878153 w 1485127"/>
                <a:gd name="connsiteY4101" fmla="*/ 868948 h 1679043"/>
                <a:gd name="connsiteX4102" fmla="*/ 900933 w 1485127"/>
                <a:gd name="connsiteY4102" fmla="*/ 857938 h 1679043"/>
                <a:gd name="connsiteX4103" fmla="*/ 901786 w 1485127"/>
                <a:gd name="connsiteY4103" fmla="*/ 857511 h 1679043"/>
                <a:gd name="connsiteX4104" fmla="*/ 901444 w 1485127"/>
                <a:gd name="connsiteY4104" fmla="*/ 860669 h 1679043"/>
                <a:gd name="connsiteX4105" fmla="*/ 899227 w 1485127"/>
                <a:gd name="connsiteY4105" fmla="*/ 878763 h 1679043"/>
                <a:gd name="connsiteX4106" fmla="*/ 875679 w 1485127"/>
                <a:gd name="connsiteY4106" fmla="*/ 889005 h 1679043"/>
                <a:gd name="connsiteX4107" fmla="*/ 819540 w 1485127"/>
                <a:gd name="connsiteY4107" fmla="*/ 951992 h 1679043"/>
                <a:gd name="connsiteX4108" fmla="*/ 828328 w 1485127"/>
                <a:gd name="connsiteY4108" fmla="*/ 953784 h 1679043"/>
                <a:gd name="connsiteX4109" fmla="*/ 817748 w 1485127"/>
                <a:gd name="connsiteY4109" fmla="*/ 958905 h 1679043"/>
                <a:gd name="connsiteX4110" fmla="*/ 819455 w 1485127"/>
                <a:gd name="connsiteY4110" fmla="*/ 951992 h 1679043"/>
                <a:gd name="connsiteX4111" fmla="*/ 803671 w 1485127"/>
                <a:gd name="connsiteY4111" fmla="*/ 948663 h 1679043"/>
                <a:gd name="connsiteX4112" fmla="*/ 791897 w 1485127"/>
                <a:gd name="connsiteY4112" fmla="*/ 954552 h 1679043"/>
                <a:gd name="connsiteX4113" fmla="*/ 785669 w 1485127"/>
                <a:gd name="connsiteY4113" fmla="*/ 957710 h 1679043"/>
                <a:gd name="connsiteX4114" fmla="*/ 789167 w 1485127"/>
                <a:gd name="connsiteY4114" fmla="*/ 944396 h 1679043"/>
                <a:gd name="connsiteX4115" fmla="*/ 790617 w 1485127"/>
                <a:gd name="connsiteY4115" fmla="*/ 943884 h 1679043"/>
                <a:gd name="connsiteX4116" fmla="*/ 803671 w 1485127"/>
                <a:gd name="connsiteY4116" fmla="*/ 948663 h 1679043"/>
                <a:gd name="connsiteX4117" fmla="*/ 830973 w 1485127"/>
                <a:gd name="connsiteY4117" fmla="*/ 935776 h 1679043"/>
                <a:gd name="connsiteX4118" fmla="*/ 823977 w 1485127"/>
                <a:gd name="connsiteY4118" fmla="*/ 934410 h 1679043"/>
                <a:gd name="connsiteX4119" fmla="*/ 824830 w 1485127"/>
                <a:gd name="connsiteY4119" fmla="*/ 930996 h 1679043"/>
                <a:gd name="connsiteX4120" fmla="*/ 846330 w 1485127"/>
                <a:gd name="connsiteY4120" fmla="*/ 922974 h 1679043"/>
                <a:gd name="connsiteX4121" fmla="*/ 844964 w 1485127"/>
                <a:gd name="connsiteY4121" fmla="*/ 929460 h 1679043"/>
                <a:gd name="connsiteX4122" fmla="*/ 837542 w 1485127"/>
                <a:gd name="connsiteY4122" fmla="*/ 932703 h 1679043"/>
                <a:gd name="connsiteX4123" fmla="*/ 831058 w 1485127"/>
                <a:gd name="connsiteY4123" fmla="*/ 935690 h 1679043"/>
                <a:gd name="connsiteX4124" fmla="*/ 836945 w 1485127"/>
                <a:gd name="connsiteY4124" fmla="*/ 936885 h 1679043"/>
                <a:gd name="connsiteX4125" fmla="*/ 838736 w 1485127"/>
                <a:gd name="connsiteY4125" fmla="*/ 936202 h 1679043"/>
                <a:gd name="connsiteX4126" fmla="*/ 843855 w 1485127"/>
                <a:gd name="connsiteY4126" fmla="*/ 934325 h 1679043"/>
                <a:gd name="connsiteX4127" fmla="*/ 843002 w 1485127"/>
                <a:gd name="connsiteY4127" fmla="*/ 938080 h 1679043"/>
                <a:gd name="connsiteX4128" fmla="*/ 836860 w 1485127"/>
                <a:gd name="connsiteY4128" fmla="*/ 936885 h 1679043"/>
                <a:gd name="connsiteX4129" fmla="*/ 825512 w 1485127"/>
                <a:gd name="connsiteY4129" fmla="*/ 928351 h 1679043"/>
                <a:gd name="connsiteX4130" fmla="*/ 828925 w 1485127"/>
                <a:gd name="connsiteY4130" fmla="*/ 914780 h 1679043"/>
                <a:gd name="connsiteX4131" fmla="*/ 834471 w 1485127"/>
                <a:gd name="connsiteY4131" fmla="*/ 912390 h 1679043"/>
                <a:gd name="connsiteX4132" fmla="*/ 848975 w 1485127"/>
                <a:gd name="connsiteY4132" fmla="*/ 911707 h 1679043"/>
                <a:gd name="connsiteX4133" fmla="*/ 847354 w 1485127"/>
                <a:gd name="connsiteY4133" fmla="*/ 918791 h 1679043"/>
                <a:gd name="connsiteX4134" fmla="*/ 825598 w 1485127"/>
                <a:gd name="connsiteY4134" fmla="*/ 928265 h 1679043"/>
                <a:gd name="connsiteX4135" fmla="*/ 820052 w 1485127"/>
                <a:gd name="connsiteY4135" fmla="*/ 933642 h 1679043"/>
                <a:gd name="connsiteX4136" fmla="*/ 818602 w 1485127"/>
                <a:gd name="connsiteY4136" fmla="*/ 933386 h 1679043"/>
                <a:gd name="connsiteX4137" fmla="*/ 820223 w 1485127"/>
                <a:gd name="connsiteY4137" fmla="*/ 932789 h 1679043"/>
                <a:gd name="connsiteX4138" fmla="*/ 820052 w 1485127"/>
                <a:gd name="connsiteY4138" fmla="*/ 933727 h 1679043"/>
                <a:gd name="connsiteX4139" fmla="*/ 879603 w 1485127"/>
                <a:gd name="connsiteY4139" fmla="*/ 1123116 h 1679043"/>
                <a:gd name="connsiteX4140" fmla="*/ 896923 w 1485127"/>
                <a:gd name="connsiteY4140" fmla="*/ 1092475 h 1679043"/>
                <a:gd name="connsiteX4141" fmla="*/ 896326 w 1485127"/>
                <a:gd name="connsiteY4141" fmla="*/ 1095548 h 1679043"/>
                <a:gd name="connsiteX4142" fmla="*/ 893510 w 1485127"/>
                <a:gd name="connsiteY4142" fmla="*/ 1107924 h 1679043"/>
                <a:gd name="connsiteX4143" fmla="*/ 890183 w 1485127"/>
                <a:gd name="connsiteY4143" fmla="*/ 1146928 h 1679043"/>
                <a:gd name="connsiteX4144" fmla="*/ 886002 w 1485127"/>
                <a:gd name="connsiteY4144" fmla="*/ 1157255 h 1679043"/>
                <a:gd name="connsiteX4145" fmla="*/ 877812 w 1485127"/>
                <a:gd name="connsiteY4145" fmla="*/ 1177312 h 1679043"/>
                <a:gd name="connsiteX4146" fmla="*/ 877982 w 1485127"/>
                <a:gd name="connsiteY4146" fmla="*/ 1177397 h 1679043"/>
                <a:gd name="connsiteX4147" fmla="*/ 887453 w 1485127"/>
                <a:gd name="connsiteY4147" fmla="*/ 1157767 h 1679043"/>
                <a:gd name="connsiteX4148" fmla="*/ 890524 w 1485127"/>
                <a:gd name="connsiteY4148" fmla="*/ 1151537 h 1679043"/>
                <a:gd name="connsiteX4149" fmla="*/ 890610 w 1485127"/>
                <a:gd name="connsiteY4149" fmla="*/ 1152902 h 1679043"/>
                <a:gd name="connsiteX4150" fmla="*/ 892060 w 1485127"/>
                <a:gd name="connsiteY4150" fmla="*/ 1159901 h 1679043"/>
                <a:gd name="connsiteX4151" fmla="*/ 884040 w 1485127"/>
                <a:gd name="connsiteY4151" fmla="*/ 1188407 h 1679043"/>
                <a:gd name="connsiteX4152" fmla="*/ 883016 w 1485127"/>
                <a:gd name="connsiteY4152" fmla="*/ 1192248 h 1679043"/>
                <a:gd name="connsiteX4153" fmla="*/ 877385 w 1485127"/>
                <a:gd name="connsiteY4153" fmla="*/ 1176714 h 1679043"/>
                <a:gd name="connsiteX4154" fmla="*/ 877556 w 1485127"/>
                <a:gd name="connsiteY4154" fmla="*/ 1142831 h 1679043"/>
                <a:gd name="connsiteX4155" fmla="*/ 876958 w 1485127"/>
                <a:gd name="connsiteY4155" fmla="*/ 1142831 h 1679043"/>
                <a:gd name="connsiteX4156" fmla="*/ 877129 w 1485127"/>
                <a:gd name="connsiteY4156" fmla="*/ 1130626 h 1679043"/>
                <a:gd name="connsiteX4157" fmla="*/ 878921 w 1485127"/>
                <a:gd name="connsiteY4157" fmla="*/ 1124054 h 1679043"/>
                <a:gd name="connsiteX4158" fmla="*/ 879433 w 1485127"/>
                <a:gd name="connsiteY4158" fmla="*/ 1123030 h 1679043"/>
                <a:gd name="connsiteX4159" fmla="*/ 947516 w 1485127"/>
                <a:gd name="connsiteY4159" fmla="*/ 1092390 h 1679043"/>
                <a:gd name="connsiteX4160" fmla="*/ 939070 w 1485127"/>
                <a:gd name="connsiteY4160" fmla="*/ 1120385 h 1679043"/>
                <a:gd name="connsiteX4161" fmla="*/ 921835 w 1485127"/>
                <a:gd name="connsiteY4161" fmla="*/ 1174922 h 1679043"/>
                <a:gd name="connsiteX4162" fmla="*/ 914498 w 1485127"/>
                <a:gd name="connsiteY4162" fmla="*/ 1171337 h 1679043"/>
                <a:gd name="connsiteX4163" fmla="*/ 927125 w 1485127"/>
                <a:gd name="connsiteY4163" fmla="*/ 1134808 h 1679043"/>
                <a:gd name="connsiteX4164" fmla="*/ 927125 w 1485127"/>
                <a:gd name="connsiteY4164" fmla="*/ 1134808 h 1679043"/>
                <a:gd name="connsiteX4165" fmla="*/ 927125 w 1485127"/>
                <a:gd name="connsiteY4165" fmla="*/ 1134808 h 1679043"/>
                <a:gd name="connsiteX4166" fmla="*/ 927125 w 1485127"/>
                <a:gd name="connsiteY4166" fmla="*/ 1134808 h 1679043"/>
                <a:gd name="connsiteX4167" fmla="*/ 927125 w 1485127"/>
                <a:gd name="connsiteY4167" fmla="*/ 1134808 h 1679043"/>
                <a:gd name="connsiteX4168" fmla="*/ 949393 w 1485127"/>
                <a:gd name="connsiteY4168" fmla="*/ 1055349 h 1679043"/>
                <a:gd name="connsiteX4169" fmla="*/ 950587 w 1485127"/>
                <a:gd name="connsiteY4169" fmla="*/ 1050825 h 1679043"/>
                <a:gd name="connsiteX4170" fmla="*/ 952465 w 1485127"/>
                <a:gd name="connsiteY4170" fmla="*/ 1051423 h 1679043"/>
                <a:gd name="connsiteX4171" fmla="*/ 982752 w 1485127"/>
                <a:gd name="connsiteY4171" fmla="*/ 1063457 h 1679043"/>
                <a:gd name="connsiteX4172" fmla="*/ 995123 w 1485127"/>
                <a:gd name="connsiteY4172" fmla="*/ 1070797 h 1679043"/>
                <a:gd name="connsiteX4173" fmla="*/ 1000839 w 1485127"/>
                <a:gd name="connsiteY4173" fmla="*/ 1084538 h 1679043"/>
                <a:gd name="connsiteX4174" fmla="*/ 998536 w 1485127"/>
                <a:gd name="connsiteY4174" fmla="*/ 1107326 h 1679043"/>
                <a:gd name="connsiteX4175" fmla="*/ 990004 w 1485127"/>
                <a:gd name="connsiteY4175" fmla="*/ 1134382 h 1679043"/>
                <a:gd name="connsiteX4176" fmla="*/ 981302 w 1485127"/>
                <a:gd name="connsiteY4176" fmla="*/ 1158279 h 1679043"/>
                <a:gd name="connsiteX4177" fmla="*/ 972002 w 1485127"/>
                <a:gd name="connsiteY4177" fmla="*/ 1175093 h 1679043"/>
                <a:gd name="connsiteX4178" fmla="*/ 952976 w 1485127"/>
                <a:gd name="connsiteY4178" fmla="*/ 1182262 h 1679043"/>
                <a:gd name="connsiteX4179" fmla="*/ 925846 w 1485127"/>
                <a:gd name="connsiteY4179" fmla="*/ 1176629 h 1679043"/>
                <a:gd name="connsiteX4180" fmla="*/ 940434 w 1485127"/>
                <a:gd name="connsiteY4180" fmla="*/ 1121067 h 1679043"/>
                <a:gd name="connsiteX4181" fmla="*/ 947687 w 1485127"/>
                <a:gd name="connsiteY4181" fmla="*/ 1092475 h 1679043"/>
                <a:gd name="connsiteX4182" fmla="*/ 947431 w 1485127"/>
                <a:gd name="connsiteY4182" fmla="*/ 1092475 h 1679043"/>
                <a:gd name="connsiteX4183" fmla="*/ 882675 w 1485127"/>
                <a:gd name="connsiteY4183" fmla="*/ 1306700 h 1679043"/>
                <a:gd name="connsiteX4184" fmla="*/ 892486 w 1485127"/>
                <a:gd name="connsiteY4184" fmla="*/ 1278962 h 1679043"/>
                <a:gd name="connsiteX4185" fmla="*/ 912280 w 1485127"/>
                <a:gd name="connsiteY4185" fmla="*/ 1221437 h 1679043"/>
                <a:gd name="connsiteX4186" fmla="*/ 961935 w 1485127"/>
                <a:gd name="connsiteY4186" fmla="*/ 1225790 h 1679043"/>
                <a:gd name="connsiteX4187" fmla="*/ 954171 w 1485127"/>
                <a:gd name="connsiteY4187" fmla="*/ 1252248 h 1679043"/>
                <a:gd name="connsiteX4188" fmla="*/ 936083 w 1485127"/>
                <a:gd name="connsiteY4188" fmla="*/ 1313187 h 1679043"/>
                <a:gd name="connsiteX4189" fmla="*/ 929173 w 1485127"/>
                <a:gd name="connsiteY4189" fmla="*/ 1326330 h 1679043"/>
                <a:gd name="connsiteX4190" fmla="*/ 883528 w 1485127"/>
                <a:gd name="connsiteY4190" fmla="*/ 1378820 h 1679043"/>
                <a:gd name="connsiteX4191" fmla="*/ 880969 w 1485127"/>
                <a:gd name="connsiteY4191" fmla="*/ 1381209 h 1679043"/>
                <a:gd name="connsiteX4192" fmla="*/ 877812 w 1485127"/>
                <a:gd name="connsiteY4192" fmla="*/ 1370626 h 1679043"/>
                <a:gd name="connsiteX4193" fmla="*/ 871754 w 1485127"/>
                <a:gd name="connsiteY4193" fmla="*/ 1342205 h 1679043"/>
                <a:gd name="connsiteX4194" fmla="*/ 861858 w 1485127"/>
                <a:gd name="connsiteY4194" fmla="*/ 1307298 h 1679043"/>
                <a:gd name="connsiteX4195" fmla="*/ 861601 w 1485127"/>
                <a:gd name="connsiteY4195" fmla="*/ 1293642 h 1679043"/>
                <a:gd name="connsiteX4196" fmla="*/ 879603 w 1485127"/>
                <a:gd name="connsiteY4196" fmla="*/ 1227667 h 1679043"/>
                <a:gd name="connsiteX4197" fmla="*/ 884978 w 1485127"/>
                <a:gd name="connsiteY4197" fmla="*/ 1211878 h 1679043"/>
                <a:gd name="connsiteX4198" fmla="*/ 896496 w 1485127"/>
                <a:gd name="connsiteY4198" fmla="*/ 1216658 h 1679043"/>
                <a:gd name="connsiteX4199" fmla="*/ 888903 w 1485127"/>
                <a:gd name="connsiteY4199" fmla="*/ 1240214 h 1679043"/>
                <a:gd name="connsiteX4200" fmla="*/ 889159 w 1485127"/>
                <a:gd name="connsiteY4200" fmla="*/ 1240214 h 1679043"/>
                <a:gd name="connsiteX4201" fmla="*/ 897776 w 1485127"/>
                <a:gd name="connsiteY4201" fmla="*/ 1217084 h 1679043"/>
                <a:gd name="connsiteX4202" fmla="*/ 907929 w 1485127"/>
                <a:gd name="connsiteY4202" fmla="*/ 1220242 h 1679043"/>
                <a:gd name="connsiteX4203" fmla="*/ 890951 w 1485127"/>
                <a:gd name="connsiteY4203" fmla="*/ 1278535 h 1679043"/>
                <a:gd name="connsiteX4204" fmla="*/ 882419 w 1485127"/>
                <a:gd name="connsiteY4204" fmla="*/ 1306530 h 1679043"/>
                <a:gd name="connsiteX4205" fmla="*/ 882675 w 1485127"/>
                <a:gd name="connsiteY4205" fmla="*/ 1306530 h 1679043"/>
                <a:gd name="connsiteX4206" fmla="*/ 898715 w 1485127"/>
                <a:gd name="connsiteY4206" fmla="*/ 1137795 h 1679043"/>
                <a:gd name="connsiteX4207" fmla="*/ 898715 w 1485127"/>
                <a:gd name="connsiteY4207" fmla="*/ 1134894 h 1679043"/>
                <a:gd name="connsiteX4208" fmla="*/ 901444 w 1485127"/>
                <a:gd name="connsiteY4208" fmla="*/ 1129346 h 1679043"/>
                <a:gd name="connsiteX4209" fmla="*/ 898800 w 1485127"/>
                <a:gd name="connsiteY4209" fmla="*/ 1137795 h 1679043"/>
                <a:gd name="connsiteX4210" fmla="*/ 894107 w 1485127"/>
                <a:gd name="connsiteY4210" fmla="*/ 1164424 h 1679043"/>
                <a:gd name="connsiteX4211" fmla="*/ 901530 w 1485127"/>
                <a:gd name="connsiteY4211" fmla="*/ 1172788 h 1679043"/>
                <a:gd name="connsiteX4212" fmla="*/ 908611 w 1485127"/>
                <a:gd name="connsiteY4212" fmla="*/ 1177568 h 1679043"/>
                <a:gd name="connsiteX4213" fmla="*/ 900933 w 1485127"/>
                <a:gd name="connsiteY4213" fmla="*/ 1202490 h 1679043"/>
                <a:gd name="connsiteX4214" fmla="*/ 893425 w 1485127"/>
                <a:gd name="connsiteY4214" fmla="*/ 1199588 h 1679043"/>
                <a:gd name="connsiteX4215" fmla="*/ 884040 w 1485127"/>
                <a:gd name="connsiteY4215" fmla="*/ 1193357 h 1679043"/>
                <a:gd name="connsiteX4216" fmla="*/ 885576 w 1485127"/>
                <a:gd name="connsiteY4216" fmla="*/ 1188748 h 1679043"/>
                <a:gd name="connsiteX4217" fmla="*/ 894107 w 1485127"/>
                <a:gd name="connsiteY4217" fmla="*/ 1164424 h 1679043"/>
                <a:gd name="connsiteX4218" fmla="*/ 914072 w 1485127"/>
                <a:gd name="connsiteY4218" fmla="*/ 1198990 h 1679043"/>
                <a:gd name="connsiteX4219" fmla="*/ 914072 w 1485127"/>
                <a:gd name="connsiteY4219" fmla="*/ 1198990 h 1679043"/>
                <a:gd name="connsiteX4220" fmla="*/ 914072 w 1485127"/>
                <a:gd name="connsiteY4220" fmla="*/ 1199161 h 1679043"/>
                <a:gd name="connsiteX4221" fmla="*/ 914072 w 1485127"/>
                <a:gd name="connsiteY4221" fmla="*/ 1199332 h 1679043"/>
                <a:gd name="connsiteX4222" fmla="*/ 914072 w 1485127"/>
                <a:gd name="connsiteY4222" fmla="*/ 1199332 h 1679043"/>
                <a:gd name="connsiteX4223" fmla="*/ 912195 w 1485127"/>
                <a:gd name="connsiteY4223" fmla="*/ 1205904 h 1679043"/>
                <a:gd name="connsiteX4224" fmla="*/ 902981 w 1485127"/>
                <a:gd name="connsiteY4224" fmla="*/ 1203172 h 1679043"/>
                <a:gd name="connsiteX4225" fmla="*/ 911683 w 1485127"/>
                <a:gd name="connsiteY4225" fmla="*/ 1179190 h 1679043"/>
                <a:gd name="connsiteX4226" fmla="*/ 919447 w 1485127"/>
                <a:gd name="connsiteY4226" fmla="*/ 1182518 h 1679043"/>
                <a:gd name="connsiteX4227" fmla="*/ 914157 w 1485127"/>
                <a:gd name="connsiteY4227" fmla="*/ 1198990 h 1679043"/>
                <a:gd name="connsiteX4228" fmla="*/ 947942 w 1485127"/>
                <a:gd name="connsiteY4228" fmla="*/ 1054581 h 1679043"/>
                <a:gd name="connsiteX4229" fmla="*/ 922092 w 1485127"/>
                <a:gd name="connsiteY4229" fmla="*/ 1132931 h 1679043"/>
                <a:gd name="connsiteX4230" fmla="*/ 922092 w 1485127"/>
                <a:gd name="connsiteY4230" fmla="*/ 1132931 h 1679043"/>
                <a:gd name="connsiteX4231" fmla="*/ 922092 w 1485127"/>
                <a:gd name="connsiteY4231" fmla="*/ 1133101 h 1679043"/>
                <a:gd name="connsiteX4232" fmla="*/ 922092 w 1485127"/>
                <a:gd name="connsiteY4232" fmla="*/ 1133272 h 1679043"/>
                <a:gd name="connsiteX4233" fmla="*/ 922092 w 1485127"/>
                <a:gd name="connsiteY4233" fmla="*/ 1133272 h 1679043"/>
                <a:gd name="connsiteX4234" fmla="*/ 911256 w 1485127"/>
                <a:gd name="connsiteY4234" fmla="*/ 1169204 h 1679043"/>
                <a:gd name="connsiteX4235" fmla="*/ 906393 w 1485127"/>
                <a:gd name="connsiteY4235" fmla="*/ 1165619 h 1679043"/>
                <a:gd name="connsiteX4236" fmla="*/ 899739 w 1485127"/>
                <a:gd name="connsiteY4236" fmla="*/ 1153414 h 1679043"/>
                <a:gd name="connsiteX4237" fmla="*/ 899482 w 1485127"/>
                <a:gd name="connsiteY4237" fmla="*/ 1149659 h 1679043"/>
                <a:gd name="connsiteX4238" fmla="*/ 907588 w 1485127"/>
                <a:gd name="connsiteY4238" fmla="*/ 1127468 h 1679043"/>
                <a:gd name="connsiteX4239" fmla="*/ 907588 w 1485127"/>
                <a:gd name="connsiteY4239" fmla="*/ 1127468 h 1679043"/>
                <a:gd name="connsiteX4240" fmla="*/ 907588 w 1485127"/>
                <a:gd name="connsiteY4240" fmla="*/ 1127468 h 1679043"/>
                <a:gd name="connsiteX4241" fmla="*/ 907588 w 1485127"/>
                <a:gd name="connsiteY4241" fmla="*/ 1127468 h 1679043"/>
                <a:gd name="connsiteX4242" fmla="*/ 907588 w 1485127"/>
                <a:gd name="connsiteY4242" fmla="*/ 1127468 h 1679043"/>
                <a:gd name="connsiteX4243" fmla="*/ 921494 w 1485127"/>
                <a:gd name="connsiteY4243" fmla="*/ 1085221 h 1679043"/>
                <a:gd name="connsiteX4244" fmla="*/ 936851 w 1485127"/>
                <a:gd name="connsiteY4244" fmla="*/ 1047497 h 1679043"/>
                <a:gd name="connsiteX4245" fmla="*/ 949478 w 1485127"/>
                <a:gd name="connsiteY4245" fmla="*/ 1050313 h 1679043"/>
                <a:gd name="connsiteX4246" fmla="*/ 948113 w 1485127"/>
                <a:gd name="connsiteY4246" fmla="*/ 1054666 h 1679043"/>
                <a:gd name="connsiteX4247" fmla="*/ 933524 w 1485127"/>
                <a:gd name="connsiteY4247" fmla="*/ 1050228 h 1679043"/>
                <a:gd name="connsiteX4248" fmla="*/ 934718 w 1485127"/>
                <a:gd name="connsiteY4248" fmla="*/ 1047070 h 1679043"/>
                <a:gd name="connsiteX4249" fmla="*/ 935059 w 1485127"/>
                <a:gd name="connsiteY4249" fmla="*/ 1047070 h 1679043"/>
                <a:gd name="connsiteX4250" fmla="*/ 935059 w 1485127"/>
                <a:gd name="connsiteY4250" fmla="*/ 1047070 h 1679043"/>
                <a:gd name="connsiteX4251" fmla="*/ 933524 w 1485127"/>
                <a:gd name="connsiteY4251" fmla="*/ 1050228 h 1679043"/>
                <a:gd name="connsiteX4252" fmla="*/ 928490 w 1485127"/>
                <a:gd name="connsiteY4252" fmla="*/ 1060641 h 1679043"/>
                <a:gd name="connsiteX4253" fmla="*/ 909379 w 1485127"/>
                <a:gd name="connsiteY4253" fmla="*/ 1100413 h 1679043"/>
                <a:gd name="connsiteX4254" fmla="*/ 909379 w 1485127"/>
                <a:gd name="connsiteY4254" fmla="*/ 1100413 h 1679043"/>
                <a:gd name="connsiteX4255" fmla="*/ 909379 w 1485127"/>
                <a:gd name="connsiteY4255" fmla="*/ 1100584 h 1679043"/>
                <a:gd name="connsiteX4256" fmla="*/ 909379 w 1485127"/>
                <a:gd name="connsiteY4256" fmla="*/ 1100754 h 1679043"/>
                <a:gd name="connsiteX4257" fmla="*/ 909379 w 1485127"/>
                <a:gd name="connsiteY4257" fmla="*/ 1100754 h 1679043"/>
                <a:gd name="connsiteX4258" fmla="*/ 899141 w 1485127"/>
                <a:gd name="connsiteY4258" fmla="*/ 1125591 h 1679043"/>
                <a:gd name="connsiteX4259" fmla="*/ 903663 w 1485127"/>
                <a:gd name="connsiteY4259" fmla="*/ 1103059 h 1679043"/>
                <a:gd name="connsiteX4260" fmla="*/ 919447 w 1485127"/>
                <a:gd name="connsiteY4260" fmla="*/ 1056458 h 1679043"/>
                <a:gd name="connsiteX4261" fmla="*/ 934463 w 1485127"/>
                <a:gd name="connsiteY4261" fmla="*/ 1047070 h 1679043"/>
                <a:gd name="connsiteX4262" fmla="*/ 928661 w 1485127"/>
                <a:gd name="connsiteY4262" fmla="*/ 1060726 h 1679043"/>
                <a:gd name="connsiteX4263" fmla="*/ 1045545 w 1485127"/>
                <a:gd name="connsiteY4263" fmla="*/ 1510085 h 1679043"/>
                <a:gd name="connsiteX4264" fmla="*/ 1045545 w 1485127"/>
                <a:gd name="connsiteY4264" fmla="*/ 1510085 h 1679043"/>
                <a:gd name="connsiteX4265" fmla="*/ 1045545 w 1485127"/>
                <a:gd name="connsiteY4265" fmla="*/ 1510085 h 1679043"/>
                <a:gd name="connsiteX4266" fmla="*/ 1045545 w 1485127"/>
                <a:gd name="connsiteY4266" fmla="*/ 1510085 h 1679043"/>
                <a:gd name="connsiteX4267" fmla="*/ 1045545 w 1485127"/>
                <a:gd name="connsiteY4267" fmla="*/ 1510085 h 1679043"/>
                <a:gd name="connsiteX4268" fmla="*/ 1051006 w 1485127"/>
                <a:gd name="connsiteY4268" fmla="*/ 1537397 h 1679043"/>
                <a:gd name="connsiteX4269" fmla="*/ 1033772 w 1485127"/>
                <a:gd name="connsiteY4269" fmla="*/ 1550711 h 1679043"/>
                <a:gd name="connsiteX4270" fmla="*/ 1015514 w 1485127"/>
                <a:gd name="connsiteY4270" fmla="*/ 1564794 h 1679043"/>
                <a:gd name="connsiteX4271" fmla="*/ 1010395 w 1485127"/>
                <a:gd name="connsiteY4271" fmla="*/ 1543798 h 1679043"/>
                <a:gd name="connsiteX4272" fmla="*/ 1008688 w 1485127"/>
                <a:gd name="connsiteY4272" fmla="*/ 1535861 h 1679043"/>
                <a:gd name="connsiteX4273" fmla="*/ 1043412 w 1485127"/>
                <a:gd name="connsiteY4273" fmla="*/ 1506159 h 1679043"/>
                <a:gd name="connsiteX4274" fmla="*/ 1044863 w 1485127"/>
                <a:gd name="connsiteY4274" fmla="*/ 1503514 h 1679043"/>
                <a:gd name="connsiteX4275" fmla="*/ 1045545 w 1485127"/>
                <a:gd name="connsiteY4275" fmla="*/ 1510000 h 1679043"/>
                <a:gd name="connsiteX4276" fmla="*/ 1044692 w 1485127"/>
                <a:gd name="connsiteY4276" fmla="*/ 1377795 h 1679043"/>
                <a:gd name="connsiteX4277" fmla="*/ 1044692 w 1485127"/>
                <a:gd name="connsiteY4277" fmla="*/ 1377795 h 1679043"/>
                <a:gd name="connsiteX4278" fmla="*/ 1044692 w 1485127"/>
                <a:gd name="connsiteY4278" fmla="*/ 1377710 h 1679043"/>
                <a:gd name="connsiteX4279" fmla="*/ 1042389 w 1485127"/>
                <a:gd name="connsiteY4279" fmla="*/ 1369516 h 1679043"/>
                <a:gd name="connsiteX4280" fmla="*/ 1049726 w 1485127"/>
                <a:gd name="connsiteY4280" fmla="*/ 1365591 h 1679043"/>
                <a:gd name="connsiteX4281" fmla="*/ 1049641 w 1485127"/>
                <a:gd name="connsiteY4281" fmla="*/ 1365420 h 1679043"/>
                <a:gd name="connsiteX4282" fmla="*/ 1042218 w 1485127"/>
                <a:gd name="connsiteY4282" fmla="*/ 1368919 h 1679043"/>
                <a:gd name="connsiteX4283" fmla="*/ 1042218 w 1485127"/>
                <a:gd name="connsiteY4283" fmla="*/ 1368919 h 1679043"/>
                <a:gd name="connsiteX4284" fmla="*/ 1049811 w 1485127"/>
                <a:gd name="connsiteY4284" fmla="*/ 1363457 h 1679043"/>
                <a:gd name="connsiteX4285" fmla="*/ 1056381 w 1485127"/>
                <a:gd name="connsiteY4285" fmla="*/ 1358763 h 1679043"/>
                <a:gd name="connsiteX4286" fmla="*/ 1058173 w 1485127"/>
                <a:gd name="connsiteY4286" fmla="*/ 1371480 h 1679043"/>
                <a:gd name="connsiteX4287" fmla="*/ 1047081 w 1485127"/>
                <a:gd name="connsiteY4287" fmla="*/ 1380868 h 1679043"/>
                <a:gd name="connsiteX4288" fmla="*/ 1045716 w 1485127"/>
                <a:gd name="connsiteY4288" fmla="*/ 1382063 h 1679043"/>
                <a:gd name="connsiteX4289" fmla="*/ 1044778 w 1485127"/>
                <a:gd name="connsiteY4289" fmla="*/ 1377966 h 1679043"/>
                <a:gd name="connsiteX4290" fmla="*/ 1044778 w 1485127"/>
                <a:gd name="connsiteY4290" fmla="*/ 1377966 h 1679043"/>
                <a:gd name="connsiteX4291" fmla="*/ 1044778 w 1485127"/>
                <a:gd name="connsiteY4291" fmla="*/ 1377881 h 1679043"/>
                <a:gd name="connsiteX4292" fmla="*/ 1012101 w 1485127"/>
                <a:gd name="connsiteY4292" fmla="*/ 1514950 h 1679043"/>
                <a:gd name="connsiteX4293" fmla="*/ 1009200 w 1485127"/>
                <a:gd name="connsiteY4293" fmla="*/ 1509744 h 1679043"/>
                <a:gd name="connsiteX4294" fmla="*/ 1026349 w 1485127"/>
                <a:gd name="connsiteY4294" fmla="*/ 1496259 h 1679043"/>
                <a:gd name="connsiteX4295" fmla="*/ 1027629 w 1485127"/>
                <a:gd name="connsiteY4295" fmla="*/ 1498051 h 1679043"/>
                <a:gd name="connsiteX4296" fmla="*/ 1027373 w 1485127"/>
                <a:gd name="connsiteY4296" fmla="*/ 1498564 h 1679043"/>
                <a:gd name="connsiteX4297" fmla="*/ 1012101 w 1485127"/>
                <a:gd name="connsiteY4297" fmla="*/ 1515036 h 1679043"/>
                <a:gd name="connsiteX4298" fmla="*/ 1006385 w 1485127"/>
                <a:gd name="connsiteY4298" fmla="*/ 1504794 h 1679043"/>
                <a:gd name="connsiteX4299" fmla="*/ 998877 w 1485127"/>
                <a:gd name="connsiteY4299" fmla="*/ 1491138 h 1679043"/>
                <a:gd name="connsiteX4300" fmla="*/ 998451 w 1485127"/>
                <a:gd name="connsiteY4300" fmla="*/ 1489175 h 1679043"/>
                <a:gd name="connsiteX4301" fmla="*/ 998109 w 1485127"/>
                <a:gd name="connsiteY4301" fmla="*/ 1487297 h 1679043"/>
                <a:gd name="connsiteX4302" fmla="*/ 999645 w 1485127"/>
                <a:gd name="connsiteY4302" fmla="*/ 1486273 h 1679043"/>
                <a:gd name="connsiteX4303" fmla="*/ 1013466 w 1485127"/>
                <a:gd name="connsiteY4303" fmla="*/ 1477056 h 1679043"/>
                <a:gd name="connsiteX4304" fmla="*/ 1018073 w 1485127"/>
                <a:gd name="connsiteY4304" fmla="*/ 1484396 h 1679043"/>
                <a:gd name="connsiteX4305" fmla="*/ 1023790 w 1485127"/>
                <a:gd name="connsiteY4305" fmla="*/ 1492674 h 1679043"/>
                <a:gd name="connsiteX4306" fmla="*/ 1007579 w 1485127"/>
                <a:gd name="connsiteY4306" fmla="*/ 1506842 h 1679043"/>
                <a:gd name="connsiteX4307" fmla="*/ 1006385 w 1485127"/>
                <a:gd name="connsiteY4307" fmla="*/ 1504709 h 1679043"/>
                <a:gd name="connsiteX4308" fmla="*/ 1006555 w 1485127"/>
                <a:gd name="connsiteY4308" fmla="*/ 1507781 h 1679043"/>
                <a:gd name="connsiteX4309" fmla="*/ 1003228 w 1485127"/>
                <a:gd name="connsiteY4309" fmla="*/ 1510768 h 1679043"/>
                <a:gd name="connsiteX4310" fmla="*/ 1000668 w 1485127"/>
                <a:gd name="connsiteY4310" fmla="*/ 1499332 h 1679043"/>
                <a:gd name="connsiteX4311" fmla="*/ 1005020 w 1485127"/>
                <a:gd name="connsiteY4311" fmla="*/ 1505562 h 1679043"/>
                <a:gd name="connsiteX4312" fmla="*/ 1006555 w 1485127"/>
                <a:gd name="connsiteY4312" fmla="*/ 1507781 h 1679043"/>
                <a:gd name="connsiteX4313" fmla="*/ 1008006 w 1485127"/>
                <a:gd name="connsiteY4313" fmla="*/ 1467838 h 1679043"/>
                <a:gd name="connsiteX4314" fmla="*/ 1008006 w 1485127"/>
                <a:gd name="connsiteY4314" fmla="*/ 1467838 h 1679043"/>
                <a:gd name="connsiteX4315" fmla="*/ 1008006 w 1485127"/>
                <a:gd name="connsiteY4315" fmla="*/ 1467838 h 1679043"/>
                <a:gd name="connsiteX4316" fmla="*/ 1011163 w 1485127"/>
                <a:gd name="connsiteY4316" fmla="*/ 1473300 h 1679043"/>
                <a:gd name="connsiteX4317" fmla="*/ 997341 w 1485127"/>
                <a:gd name="connsiteY4317" fmla="*/ 1483457 h 1679043"/>
                <a:gd name="connsiteX4318" fmla="*/ 997256 w 1485127"/>
                <a:gd name="connsiteY4318" fmla="*/ 1483457 h 1679043"/>
                <a:gd name="connsiteX4319" fmla="*/ 994952 w 1485127"/>
                <a:gd name="connsiteY4319" fmla="*/ 1471337 h 1679043"/>
                <a:gd name="connsiteX4320" fmla="*/ 1004422 w 1485127"/>
                <a:gd name="connsiteY4320" fmla="*/ 1464424 h 1679043"/>
                <a:gd name="connsiteX4321" fmla="*/ 1005873 w 1485127"/>
                <a:gd name="connsiteY4321" fmla="*/ 1463315 h 1679043"/>
                <a:gd name="connsiteX4322" fmla="*/ 1007921 w 1485127"/>
                <a:gd name="connsiteY4322" fmla="*/ 1467753 h 1679043"/>
                <a:gd name="connsiteX4323" fmla="*/ 1007921 w 1485127"/>
                <a:gd name="connsiteY4323" fmla="*/ 1467753 h 1679043"/>
                <a:gd name="connsiteX4324" fmla="*/ 1007921 w 1485127"/>
                <a:gd name="connsiteY4324" fmla="*/ 1467753 h 1679043"/>
                <a:gd name="connsiteX4325" fmla="*/ 1082147 w 1485127"/>
                <a:gd name="connsiteY4325" fmla="*/ 1378820 h 1679043"/>
                <a:gd name="connsiteX4326" fmla="*/ 1073785 w 1485127"/>
                <a:gd name="connsiteY4326" fmla="*/ 1384623 h 1679043"/>
                <a:gd name="connsiteX4327" fmla="*/ 1073785 w 1485127"/>
                <a:gd name="connsiteY4327" fmla="*/ 1384623 h 1679043"/>
                <a:gd name="connsiteX4328" fmla="*/ 1073615 w 1485127"/>
                <a:gd name="connsiteY4328" fmla="*/ 1384708 h 1679043"/>
                <a:gd name="connsiteX4329" fmla="*/ 1073444 w 1485127"/>
                <a:gd name="connsiteY4329" fmla="*/ 1384708 h 1679043"/>
                <a:gd name="connsiteX4330" fmla="*/ 1073444 w 1485127"/>
                <a:gd name="connsiteY4330" fmla="*/ 1384794 h 1679043"/>
                <a:gd name="connsiteX4331" fmla="*/ 1064401 w 1485127"/>
                <a:gd name="connsiteY4331" fmla="*/ 1391451 h 1679043"/>
                <a:gd name="connsiteX4332" fmla="*/ 1063292 w 1485127"/>
                <a:gd name="connsiteY4332" fmla="*/ 1381295 h 1679043"/>
                <a:gd name="connsiteX4333" fmla="*/ 1062353 w 1485127"/>
                <a:gd name="connsiteY4333" fmla="*/ 1371224 h 1679043"/>
                <a:gd name="connsiteX4334" fmla="*/ 1080355 w 1485127"/>
                <a:gd name="connsiteY4334" fmla="*/ 1358251 h 1679043"/>
                <a:gd name="connsiteX4335" fmla="*/ 1081550 w 1485127"/>
                <a:gd name="connsiteY4335" fmla="*/ 1365334 h 1679043"/>
                <a:gd name="connsiteX4336" fmla="*/ 1083341 w 1485127"/>
                <a:gd name="connsiteY4336" fmla="*/ 1374808 h 1679043"/>
                <a:gd name="connsiteX4337" fmla="*/ 1081976 w 1485127"/>
                <a:gd name="connsiteY4337" fmla="*/ 1378905 h 1679043"/>
                <a:gd name="connsiteX4338" fmla="*/ 1063035 w 1485127"/>
                <a:gd name="connsiteY4338" fmla="*/ 1398450 h 1679043"/>
                <a:gd name="connsiteX4339" fmla="*/ 1064827 w 1485127"/>
                <a:gd name="connsiteY4339" fmla="*/ 1406814 h 1679043"/>
                <a:gd name="connsiteX4340" fmla="*/ 1066192 w 1485127"/>
                <a:gd name="connsiteY4340" fmla="*/ 1412788 h 1679043"/>
                <a:gd name="connsiteX4341" fmla="*/ 1057660 w 1485127"/>
                <a:gd name="connsiteY4341" fmla="*/ 1419104 h 1679043"/>
                <a:gd name="connsiteX4342" fmla="*/ 1057660 w 1485127"/>
                <a:gd name="connsiteY4342" fmla="*/ 1419104 h 1679043"/>
                <a:gd name="connsiteX4343" fmla="*/ 1057490 w 1485127"/>
                <a:gd name="connsiteY4343" fmla="*/ 1419189 h 1679043"/>
                <a:gd name="connsiteX4344" fmla="*/ 1057319 w 1485127"/>
                <a:gd name="connsiteY4344" fmla="*/ 1419275 h 1679043"/>
                <a:gd name="connsiteX4345" fmla="*/ 1057319 w 1485127"/>
                <a:gd name="connsiteY4345" fmla="*/ 1419275 h 1679043"/>
                <a:gd name="connsiteX4346" fmla="*/ 1054931 w 1485127"/>
                <a:gd name="connsiteY4346" fmla="*/ 1421152 h 1679043"/>
                <a:gd name="connsiteX4347" fmla="*/ 1051262 w 1485127"/>
                <a:gd name="connsiteY4347" fmla="*/ 1406387 h 1679043"/>
                <a:gd name="connsiteX4348" fmla="*/ 1062950 w 1485127"/>
                <a:gd name="connsiteY4348" fmla="*/ 1398364 h 1679043"/>
                <a:gd name="connsiteX4349" fmla="*/ 1059026 w 1485127"/>
                <a:gd name="connsiteY4349" fmla="*/ 1436430 h 1679043"/>
                <a:gd name="connsiteX4350" fmla="*/ 1056552 w 1485127"/>
                <a:gd name="connsiteY4350" fmla="*/ 1427298 h 1679043"/>
                <a:gd name="connsiteX4351" fmla="*/ 1056381 w 1485127"/>
                <a:gd name="connsiteY4351" fmla="*/ 1426615 h 1679043"/>
                <a:gd name="connsiteX4352" fmla="*/ 1060732 w 1485127"/>
                <a:gd name="connsiteY4352" fmla="*/ 1423457 h 1679043"/>
                <a:gd name="connsiteX4353" fmla="*/ 1060732 w 1485127"/>
                <a:gd name="connsiteY4353" fmla="*/ 1423457 h 1679043"/>
                <a:gd name="connsiteX4354" fmla="*/ 1060732 w 1485127"/>
                <a:gd name="connsiteY4354" fmla="*/ 1423457 h 1679043"/>
                <a:gd name="connsiteX4355" fmla="*/ 1060732 w 1485127"/>
                <a:gd name="connsiteY4355" fmla="*/ 1423457 h 1679043"/>
                <a:gd name="connsiteX4356" fmla="*/ 1060732 w 1485127"/>
                <a:gd name="connsiteY4356" fmla="*/ 1423457 h 1679043"/>
                <a:gd name="connsiteX4357" fmla="*/ 1066619 w 1485127"/>
                <a:gd name="connsiteY4357" fmla="*/ 1418677 h 1679043"/>
                <a:gd name="connsiteX4358" fmla="*/ 1058940 w 1485127"/>
                <a:gd name="connsiteY4358" fmla="*/ 1436430 h 1679043"/>
                <a:gd name="connsiteX4359" fmla="*/ 1055016 w 1485127"/>
                <a:gd name="connsiteY4359" fmla="*/ 1427639 h 1679043"/>
                <a:gd name="connsiteX4360" fmla="*/ 1055016 w 1485127"/>
                <a:gd name="connsiteY4360" fmla="*/ 1427639 h 1679043"/>
                <a:gd name="connsiteX4361" fmla="*/ 1058514 w 1485127"/>
                <a:gd name="connsiteY4361" fmla="*/ 1437539 h 1679043"/>
                <a:gd name="connsiteX4362" fmla="*/ 1055954 w 1485127"/>
                <a:gd name="connsiteY4362" fmla="*/ 1443172 h 1679043"/>
                <a:gd name="connsiteX4363" fmla="*/ 1042815 w 1485127"/>
                <a:gd name="connsiteY4363" fmla="*/ 1451366 h 1679043"/>
                <a:gd name="connsiteX4364" fmla="*/ 1042474 w 1485127"/>
                <a:gd name="connsiteY4364" fmla="*/ 1447952 h 1679043"/>
                <a:gd name="connsiteX4365" fmla="*/ 1042218 w 1485127"/>
                <a:gd name="connsiteY4365" fmla="*/ 1447952 h 1679043"/>
                <a:gd name="connsiteX4366" fmla="*/ 1042218 w 1485127"/>
                <a:gd name="connsiteY4366" fmla="*/ 1451707 h 1679043"/>
                <a:gd name="connsiteX4367" fmla="*/ 1034625 w 1485127"/>
                <a:gd name="connsiteY4367" fmla="*/ 1456572 h 1679043"/>
                <a:gd name="connsiteX4368" fmla="*/ 1034369 w 1485127"/>
                <a:gd name="connsiteY4368" fmla="*/ 1455718 h 1679043"/>
                <a:gd name="connsiteX4369" fmla="*/ 1031553 w 1485127"/>
                <a:gd name="connsiteY4369" fmla="*/ 1444623 h 1679043"/>
                <a:gd name="connsiteX4370" fmla="*/ 1054845 w 1485127"/>
                <a:gd name="connsiteY4370" fmla="*/ 1427639 h 1679043"/>
                <a:gd name="connsiteX4371" fmla="*/ 1038037 w 1485127"/>
                <a:gd name="connsiteY4371" fmla="*/ 1478848 h 1679043"/>
                <a:gd name="connsiteX4372" fmla="*/ 1036331 w 1485127"/>
                <a:gd name="connsiteY4372" fmla="*/ 1481920 h 1679043"/>
                <a:gd name="connsiteX4373" fmla="*/ 1025666 w 1485127"/>
                <a:gd name="connsiteY4373" fmla="*/ 1490967 h 1679043"/>
                <a:gd name="connsiteX4374" fmla="*/ 1021145 w 1485127"/>
                <a:gd name="connsiteY4374" fmla="*/ 1482603 h 1679043"/>
                <a:gd name="connsiteX4375" fmla="*/ 1017050 w 1485127"/>
                <a:gd name="connsiteY4375" fmla="*/ 1474495 h 1679043"/>
                <a:gd name="connsiteX4376" fmla="*/ 1034625 w 1485127"/>
                <a:gd name="connsiteY4376" fmla="*/ 1462973 h 1679043"/>
                <a:gd name="connsiteX4377" fmla="*/ 1034625 w 1485127"/>
                <a:gd name="connsiteY4377" fmla="*/ 1462973 h 1679043"/>
                <a:gd name="connsiteX4378" fmla="*/ 1034625 w 1485127"/>
                <a:gd name="connsiteY4378" fmla="*/ 1462973 h 1679043"/>
                <a:gd name="connsiteX4379" fmla="*/ 1034625 w 1485127"/>
                <a:gd name="connsiteY4379" fmla="*/ 1462973 h 1679043"/>
                <a:gd name="connsiteX4380" fmla="*/ 1034625 w 1485127"/>
                <a:gd name="connsiteY4380" fmla="*/ 1462973 h 1679043"/>
                <a:gd name="connsiteX4381" fmla="*/ 1035307 w 1485127"/>
                <a:gd name="connsiteY4381" fmla="*/ 1462546 h 1679043"/>
                <a:gd name="connsiteX4382" fmla="*/ 1037782 w 1485127"/>
                <a:gd name="connsiteY4382" fmla="*/ 1468948 h 1679043"/>
                <a:gd name="connsiteX4383" fmla="*/ 1038037 w 1485127"/>
                <a:gd name="connsiteY4383" fmla="*/ 1468948 h 1679043"/>
                <a:gd name="connsiteX4384" fmla="*/ 1036161 w 1485127"/>
                <a:gd name="connsiteY4384" fmla="*/ 1462034 h 1679043"/>
                <a:gd name="connsiteX4385" fmla="*/ 1042389 w 1485127"/>
                <a:gd name="connsiteY4385" fmla="*/ 1457767 h 1679043"/>
                <a:gd name="connsiteX4386" fmla="*/ 1042559 w 1485127"/>
                <a:gd name="connsiteY4386" fmla="*/ 1464509 h 1679043"/>
                <a:gd name="connsiteX4387" fmla="*/ 1042730 w 1485127"/>
                <a:gd name="connsiteY4387" fmla="*/ 1470228 h 1679043"/>
                <a:gd name="connsiteX4388" fmla="*/ 1038037 w 1485127"/>
                <a:gd name="connsiteY4388" fmla="*/ 1478933 h 1679043"/>
                <a:gd name="connsiteX4389" fmla="*/ 1033004 w 1485127"/>
                <a:gd name="connsiteY4389" fmla="*/ 1456231 h 1679043"/>
                <a:gd name="connsiteX4390" fmla="*/ 1033516 w 1485127"/>
                <a:gd name="connsiteY4390" fmla="*/ 1457511 h 1679043"/>
                <a:gd name="connsiteX4391" fmla="*/ 1031980 w 1485127"/>
                <a:gd name="connsiteY4391" fmla="*/ 1458535 h 1679043"/>
                <a:gd name="connsiteX4392" fmla="*/ 1031980 w 1485127"/>
                <a:gd name="connsiteY4392" fmla="*/ 1458535 h 1679043"/>
                <a:gd name="connsiteX4393" fmla="*/ 1031809 w 1485127"/>
                <a:gd name="connsiteY4393" fmla="*/ 1458620 h 1679043"/>
                <a:gd name="connsiteX4394" fmla="*/ 1031639 w 1485127"/>
                <a:gd name="connsiteY4394" fmla="*/ 1458620 h 1679043"/>
                <a:gd name="connsiteX4395" fmla="*/ 1031639 w 1485127"/>
                <a:gd name="connsiteY4395" fmla="*/ 1458706 h 1679043"/>
                <a:gd name="connsiteX4396" fmla="*/ 1015172 w 1485127"/>
                <a:gd name="connsiteY4396" fmla="*/ 1470398 h 1679043"/>
                <a:gd name="connsiteX4397" fmla="*/ 1012784 w 1485127"/>
                <a:gd name="connsiteY4397" fmla="*/ 1465448 h 1679043"/>
                <a:gd name="connsiteX4398" fmla="*/ 1012784 w 1485127"/>
                <a:gd name="connsiteY4398" fmla="*/ 1465448 h 1679043"/>
                <a:gd name="connsiteX4399" fmla="*/ 1012784 w 1485127"/>
                <a:gd name="connsiteY4399" fmla="*/ 1465363 h 1679043"/>
                <a:gd name="connsiteX4400" fmla="*/ 1012784 w 1485127"/>
                <a:gd name="connsiteY4400" fmla="*/ 1465363 h 1679043"/>
                <a:gd name="connsiteX4401" fmla="*/ 1012784 w 1485127"/>
                <a:gd name="connsiteY4401" fmla="*/ 1465363 h 1679043"/>
                <a:gd name="connsiteX4402" fmla="*/ 1010139 w 1485127"/>
                <a:gd name="connsiteY4402" fmla="*/ 1460498 h 1679043"/>
                <a:gd name="connsiteX4403" fmla="*/ 1029506 w 1485127"/>
                <a:gd name="connsiteY4403" fmla="*/ 1446501 h 1679043"/>
                <a:gd name="connsiteX4404" fmla="*/ 1033174 w 1485127"/>
                <a:gd name="connsiteY4404" fmla="*/ 1456316 h 1679043"/>
                <a:gd name="connsiteX4405" fmla="*/ 1028567 w 1485127"/>
                <a:gd name="connsiteY4405" fmla="*/ 1496088 h 1679043"/>
                <a:gd name="connsiteX4406" fmla="*/ 1027885 w 1485127"/>
                <a:gd name="connsiteY4406" fmla="*/ 1494893 h 1679043"/>
                <a:gd name="connsiteX4407" fmla="*/ 1030274 w 1485127"/>
                <a:gd name="connsiteY4407" fmla="*/ 1493016 h 1679043"/>
                <a:gd name="connsiteX4408" fmla="*/ 1028567 w 1485127"/>
                <a:gd name="connsiteY4408" fmla="*/ 1496003 h 1679043"/>
                <a:gd name="connsiteX4409" fmla="*/ 1044095 w 1485127"/>
                <a:gd name="connsiteY4409" fmla="*/ 1464168 h 1679043"/>
                <a:gd name="connsiteX4410" fmla="*/ 1043327 w 1485127"/>
                <a:gd name="connsiteY4410" fmla="*/ 1456999 h 1679043"/>
                <a:gd name="connsiteX4411" fmla="*/ 1052371 w 1485127"/>
                <a:gd name="connsiteY4411" fmla="*/ 1450768 h 1679043"/>
                <a:gd name="connsiteX4412" fmla="*/ 1044351 w 1485127"/>
                <a:gd name="connsiteY4412" fmla="*/ 1466899 h 1679043"/>
                <a:gd name="connsiteX4413" fmla="*/ 1044010 w 1485127"/>
                <a:gd name="connsiteY4413" fmla="*/ 1464168 h 1679043"/>
                <a:gd name="connsiteX4414" fmla="*/ 1076857 w 1485127"/>
                <a:gd name="connsiteY4414" fmla="*/ 1393243 h 1679043"/>
                <a:gd name="connsiteX4415" fmla="*/ 1076772 w 1485127"/>
                <a:gd name="connsiteY4415" fmla="*/ 1391451 h 1679043"/>
                <a:gd name="connsiteX4416" fmla="*/ 1076516 w 1485127"/>
                <a:gd name="connsiteY4416" fmla="*/ 1391451 h 1679043"/>
                <a:gd name="connsiteX4417" fmla="*/ 1076516 w 1485127"/>
                <a:gd name="connsiteY4417" fmla="*/ 1394182 h 1679043"/>
                <a:gd name="connsiteX4418" fmla="*/ 1070373 w 1485127"/>
                <a:gd name="connsiteY4418" fmla="*/ 1409716 h 1679043"/>
                <a:gd name="connsiteX4419" fmla="*/ 1067216 w 1485127"/>
                <a:gd name="connsiteY4419" fmla="*/ 1412020 h 1679043"/>
                <a:gd name="connsiteX4420" fmla="*/ 1066363 w 1485127"/>
                <a:gd name="connsiteY4420" fmla="*/ 1406558 h 1679043"/>
                <a:gd name="connsiteX4421" fmla="*/ 1065083 w 1485127"/>
                <a:gd name="connsiteY4421" fmla="*/ 1396913 h 1679043"/>
                <a:gd name="connsiteX4422" fmla="*/ 1076601 w 1485127"/>
                <a:gd name="connsiteY4422" fmla="*/ 1388891 h 1679043"/>
                <a:gd name="connsiteX4423" fmla="*/ 1076601 w 1485127"/>
                <a:gd name="connsiteY4423" fmla="*/ 1388891 h 1679043"/>
                <a:gd name="connsiteX4424" fmla="*/ 1076601 w 1485127"/>
                <a:gd name="connsiteY4424" fmla="*/ 1388891 h 1679043"/>
                <a:gd name="connsiteX4425" fmla="*/ 1076601 w 1485127"/>
                <a:gd name="connsiteY4425" fmla="*/ 1388891 h 1679043"/>
                <a:gd name="connsiteX4426" fmla="*/ 1076601 w 1485127"/>
                <a:gd name="connsiteY4426" fmla="*/ 1388891 h 1679043"/>
                <a:gd name="connsiteX4427" fmla="*/ 1079075 w 1485127"/>
                <a:gd name="connsiteY4427" fmla="*/ 1387098 h 1679043"/>
                <a:gd name="connsiteX4428" fmla="*/ 1077966 w 1485127"/>
                <a:gd name="connsiteY4428" fmla="*/ 1390000 h 1679043"/>
                <a:gd name="connsiteX4429" fmla="*/ 1076772 w 1485127"/>
                <a:gd name="connsiteY4429" fmla="*/ 1393243 h 1679043"/>
                <a:gd name="connsiteX4430" fmla="*/ 1084109 w 1485127"/>
                <a:gd name="connsiteY4430" fmla="*/ 1372675 h 1679043"/>
                <a:gd name="connsiteX4431" fmla="*/ 1083171 w 1485127"/>
                <a:gd name="connsiteY4431" fmla="*/ 1365164 h 1679043"/>
                <a:gd name="connsiteX4432" fmla="*/ 1082317 w 1485127"/>
                <a:gd name="connsiteY4432" fmla="*/ 1356800 h 1679043"/>
                <a:gd name="connsiteX4433" fmla="*/ 1091958 w 1485127"/>
                <a:gd name="connsiteY4433" fmla="*/ 1349972 h 1679043"/>
                <a:gd name="connsiteX4434" fmla="*/ 1084024 w 1485127"/>
                <a:gd name="connsiteY4434" fmla="*/ 1372675 h 1679043"/>
                <a:gd name="connsiteX4435" fmla="*/ 1095797 w 1485127"/>
                <a:gd name="connsiteY4435" fmla="*/ 1340840 h 1679043"/>
                <a:gd name="connsiteX4436" fmla="*/ 1095627 w 1485127"/>
                <a:gd name="connsiteY4436" fmla="*/ 1339303 h 1679043"/>
                <a:gd name="connsiteX4437" fmla="*/ 1095286 w 1485127"/>
                <a:gd name="connsiteY4437" fmla="*/ 1335975 h 1679043"/>
                <a:gd name="connsiteX4438" fmla="*/ 1096309 w 1485127"/>
                <a:gd name="connsiteY4438" fmla="*/ 1339644 h 1679043"/>
                <a:gd name="connsiteX4439" fmla="*/ 1095797 w 1485127"/>
                <a:gd name="connsiteY4439" fmla="*/ 1340840 h 1679043"/>
                <a:gd name="connsiteX4440" fmla="*/ 1098442 w 1485127"/>
                <a:gd name="connsiteY4440" fmla="*/ 1328549 h 1679043"/>
                <a:gd name="connsiteX4441" fmla="*/ 1101599 w 1485127"/>
                <a:gd name="connsiteY4441" fmla="*/ 1326245 h 1679043"/>
                <a:gd name="connsiteX4442" fmla="*/ 1099039 w 1485127"/>
                <a:gd name="connsiteY4442" fmla="*/ 1332817 h 1679043"/>
                <a:gd name="connsiteX4443" fmla="*/ 1098442 w 1485127"/>
                <a:gd name="connsiteY4443" fmla="*/ 1328464 h 1679043"/>
                <a:gd name="connsiteX4444" fmla="*/ 1104670 w 1485127"/>
                <a:gd name="connsiteY4444" fmla="*/ 1317881 h 1679043"/>
                <a:gd name="connsiteX4445" fmla="*/ 1097418 w 1485127"/>
                <a:gd name="connsiteY4445" fmla="*/ 1323514 h 1679043"/>
                <a:gd name="connsiteX4446" fmla="*/ 1095883 w 1485127"/>
                <a:gd name="connsiteY4446" fmla="*/ 1317539 h 1679043"/>
                <a:gd name="connsiteX4447" fmla="*/ 1108083 w 1485127"/>
                <a:gd name="connsiteY4447" fmla="*/ 1307895 h 1679043"/>
                <a:gd name="connsiteX4448" fmla="*/ 1104670 w 1485127"/>
                <a:gd name="connsiteY4448" fmla="*/ 1317881 h 1679043"/>
                <a:gd name="connsiteX4449" fmla="*/ 1093323 w 1485127"/>
                <a:gd name="connsiteY4449" fmla="*/ 1332219 h 1679043"/>
                <a:gd name="connsiteX4450" fmla="*/ 1093408 w 1485127"/>
                <a:gd name="connsiteY4450" fmla="*/ 1332731 h 1679043"/>
                <a:gd name="connsiteX4451" fmla="*/ 1094774 w 1485127"/>
                <a:gd name="connsiteY4451" fmla="*/ 1339388 h 1679043"/>
                <a:gd name="connsiteX4452" fmla="*/ 1095200 w 1485127"/>
                <a:gd name="connsiteY4452" fmla="*/ 1341437 h 1679043"/>
                <a:gd name="connsiteX4453" fmla="*/ 1081976 w 1485127"/>
                <a:gd name="connsiteY4453" fmla="*/ 1351764 h 1679043"/>
                <a:gd name="connsiteX4454" fmla="*/ 1081123 w 1485127"/>
                <a:gd name="connsiteY4454" fmla="*/ 1340840 h 1679043"/>
                <a:gd name="connsiteX4455" fmla="*/ 1093323 w 1485127"/>
                <a:gd name="connsiteY4455" fmla="*/ 1332134 h 1679043"/>
                <a:gd name="connsiteX4456" fmla="*/ 1080867 w 1485127"/>
                <a:gd name="connsiteY4456" fmla="*/ 1336572 h 1679043"/>
                <a:gd name="connsiteX4457" fmla="*/ 1080526 w 1485127"/>
                <a:gd name="connsiteY4457" fmla="*/ 1330086 h 1679043"/>
                <a:gd name="connsiteX4458" fmla="*/ 1087778 w 1485127"/>
                <a:gd name="connsiteY4458" fmla="*/ 1324111 h 1679043"/>
                <a:gd name="connsiteX4459" fmla="*/ 1091446 w 1485127"/>
                <a:gd name="connsiteY4459" fmla="*/ 1321124 h 1679043"/>
                <a:gd name="connsiteX4460" fmla="*/ 1092470 w 1485127"/>
                <a:gd name="connsiteY4460" fmla="*/ 1327440 h 1679043"/>
                <a:gd name="connsiteX4461" fmla="*/ 1080867 w 1485127"/>
                <a:gd name="connsiteY4461" fmla="*/ 1336572 h 1679043"/>
                <a:gd name="connsiteX4462" fmla="*/ 1078051 w 1485127"/>
                <a:gd name="connsiteY4462" fmla="*/ 1343144 h 1679043"/>
                <a:gd name="connsiteX4463" fmla="*/ 1079672 w 1485127"/>
                <a:gd name="connsiteY4463" fmla="*/ 1353642 h 1679043"/>
                <a:gd name="connsiteX4464" fmla="*/ 1062097 w 1485127"/>
                <a:gd name="connsiteY4464" fmla="*/ 1367895 h 1679043"/>
                <a:gd name="connsiteX4465" fmla="*/ 1061159 w 1485127"/>
                <a:gd name="connsiteY4465" fmla="*/ 1355775 h 1679043"/>
                <a:gd name="connsiteX4466" fmla="*/ 1061159 w 1485127"/>
                <a:gd name="connsiteY4466" fmla="*/ 1355775 h 1679043"/>
                <a:gd name="connsiteX4467" fmla="*/ 1061159 w 1485127"/>
                <a:gd name="connsiteY4467" fmla="*/ 1355519 h 1679043"/>
                <a:gd name="connsiteX4468" fmla="*/ 1061159 w 1485127"/>
                <a:gd name="connsiteY4468" fmla="*/ 1355519 h 1679043"/>
                <a:gd name="connsiteX4469" fmla="*/ 1061159 w 1485127"/>
                <a:gd name="connsiteY4469" fmla="*/ 1355093 h 1679043"/>
                <a:gd name="connsiteX4470" fmla="*/ 1078051 w 1485127"/>
                <a:gd name="connsiteY4470" fmla="*/ 1343059 h 1679043"/>
                <a:gd name="connsiteX4471" fmla="*/ 1048020 w 1485127"/>
                <a:gd name="connsiteY4471" fmla="*/ 1381892 h 1679043"/>
                <a:gd name="connsiteX4472" fmla="*/ 1058514 w 1485127"/>
                <a:gd name="connsiteY4472" fmla="*/ 1374125 h 1679043"/>
                <a:gd name="connsiteX4473" fmla="*/ 1059793 w 1485127"/>
                <a:gd name="connsiteY4473" fmla="*/ 1381721 h 1679043"/>
                <a:gd name="connsiteX4474" fmla="*/ 1062012 w 1485127"/>
                <a:gd name="connsiteY4474" fmla="*/ 1393329 h 1679043"/>
                <a:gd name="connsiteX4475" fmla="*/ 1050323 w 1485127"/>
                <a:gd name="connsiteY4475" fmla="*/ 1402034 h 1679043"/>
                <a:gd name="connsiteX4476" fmla="*/ 1045972 w 1485127"/>
                <a:gd name="connsiteY4476" fmla="*/ 1383428 h 1679043"/>
                <a:gd name="connsiteX4477" fmla="*/ 1048020 w 1485127"/>
                <a:gd name="connsiteY4477" fmla="*/ 1381807 h 1679043"/>
                <a:gd name="connsiteX4478" fmla="*/ 1053310 w 1485127"/>
                <a:gd name="connsiteY4478" fmla="*/ 1422603 h 1679043"/>
                <a:gd name="connsiteX4479" fmla="*/ 1030786 w 1485127"/>
                <a:gd name="connsiteY4479" fmla="*/ 1440782 h 1679043"/>
                <a:gd name="connsiteX4480" fmla="*/ 1026605 w 1485127"/>
                <a:gd name="connsiteY4480" fmla="*/ 1423286 h 1679043"/>
                <a:gd name="connsiteX4481" fmla="*/ 1048446 w 1485127"/>
                <a:gd name="connsiteY4481" fmla="*/ 1408350 h 1679043"/>
                <a:gd name="connsiteX4482" fmla="*/ 1053224 w 1485127"/>
                <a:gd name="connsiteY4482" fmla="*/ 1422518 h 1679043"/>
                <a:gd name="connsiteX4483" fmla="*/ 1028141 w 1485127"/>
                <a:gd name="connsiteY4483" fmla="*/ 1442916 h 1679043"/>
                <a:gd name="connsiteX4484" fmla="*/ 1009030 w 1485127"/>
                <a:gd name="connsiteY4484" fmla="*/ 1458535 h 1679043"/>
                <a:gd name="connsiteX4485" fmla="*/ 1003740 w 1485127"/>
                <a:gd name="connsiteY4485" fmla="*/ 1448293 h 1679043"/>
                <a:gd name="connsiteX4486" fmla="*/ 1000413 w 1485127"/>
                <a:gd name="connsiteY4486" fmla="*/ 1441295 h 1679043"/>
                <a:gd name="connsiteX4487" fmla="*/ 1005873 w 1485127"/>
                <a:gd name="connsiteY4487" fmla="*/ 1437539 h 1679043"/>
                <a:gd name="connsiteX4488" fmla="*/ 1022425 w 1485127"/>
                <a:gd name="connsiteY4488" fmla="*/ 1426273 h 1679043"/>
                <a:gd name="connsiteX4489" fmla="*/ 1028141 w 1485127"/>
                <a:gd name="connsiteY4489" fmla="*/ 1443002 h 1679043"/>
                <a:gd name="connsiteX4490" fmla="*/ 1000413 w 1485127"/>
                <a:gd name="connsiteY4490" fmla="*/ 1449744 h 1679043"/>
                <a:gd name="connsiteX4491" fmla="*/ 1005276 w 1485127"/>
                <a:gd name="connsiteY4491" fmla="*/ 1461608 h 1679043"/>
                <a:gd name="connsiteX4492" fmla="*/ 1003399 w 1485127"/>
                <a:gd name="connsiteY4492" fmla="*/ 1463144 h 1679043"/>
                <a:gd name="connsiteX4493" fmla="*/ 994782 w 1485127"/>
                <a:gd name="connsiteY4493" fmla="*/ 1470142 h 1679043"/>
                <a:gd name="connsiteX4494" fmla="*/ 993331 w 1485127"/>
                <a:gd name="connsiteY4494" fmla="*/ 1461693 h 1679043"/>
                <a:gd name="connsiteX4495" fmla="*/ 991881 w 1485127"/>
                <a:gd name="connsiteY4495" fmla="*/ 1451878 h 1679043"/>
                <a:gd name="connsiteX4496" fmla="*/ 991284 w 1485127"/>
                <a:gd name="connsiteY4496" fmla="*/ 1447440 h 1679043"/>
                <a:gd name="connsiteX4497" fmla="*/ 997938 w 1485127"/>
                <a:gd name="connsiteY4497" fmla="*/ 1442831 h 1679043"/>
                <a:gd name="connsiteX4498" fmla="*/ 1000413 w 1485127"/>
                <a:gd name="connsiteY4498" fmla="*/ 1449744 h 1679043"/>
                <a:gd name="connsiteX4499" fmla="*/ 993843 w 1485127"/>
                <a:gd name="connsiteY4499" fmla="*/ 1482177 h 1679043"/>
                <a:gd name="connsiteX4500" fmla="*/ 989748 w 1485127"/>
                <a:gd name="connsiteY4500" fmla="*/ 1475007 h 1679043"/>
                <a:gd name="connsiteX4501" fmla="*/ 992819 w 1485127"/>
                <a:gd name="connsiteY4501" fmla="*/ 1472788 h 1679043"/>
                <a:gd name="connsiteX4502" fmla="*/ 993843 w 1485127"/>
                <a:gd name="connsiteY4502" fmla="*/ 1482177 h 1679043"/>
                <a:gd name="connsiteX4503" fmla="*/ 994014 w 1485127"/>
                <a:gd name="connsiteY4503" fmla="*/ 1489943 h 1679043"/>
                <a:gd name="connsiteX4504" fmla="*/ 995038 w 1485127"/>
                <a:gd name="connsiteY4504" fmla="*/ 1491309 h 1679043"/>
                <a:gd name="connsiteX4505" fmla="*/ 998792 w 1485127"/>
                <a:gd name="connsiteY4505" fmla="*/ 1514438 h 1679043"/>
                <a:gd name="connsiteX4506" fmla="*/ 987359 w 1485127"/>
                <a:gd name="connsiteY4506" fmla="*/ 1524680 h 1679043"/>
                <a:gd name="connsiteX4507" fmla="*/ 981643 w 1485127"/>
                <a:gd name="connsiteY4507" fmla="*/ 1526387 h 1679043"/>
                <a:gd name="connsiteX4508" fmla="*/ 973026 w 1485127"/>
                <a:gd name="connsiteY4508" fmla="*/ 1504282 h 1679043"/>
                <a:gd name="connsiteX4509" fmla="*/ 994014 w 1485127"/>
                <a:gd name="connsiteY4509" fmla="*/ 1489773 h 1679043"/>
                <a:gd name="connsiteX4510" fmla="*/ 975841 w 1485127"/>
                <a:gd name="connsiteY4510" fmla="*/ 1522034 h 1679043"/>
                <a:gd name="connsiteX4511" fmla="*/ 966712 w 1485127"/>
                <a:gd name="connsiteY4511" fmla="*/ 1508805 h 1679043"/>
                <a:gd name="connsiteX4512" fmla="*/ 970893 w 1485127"/>
                <a:gd name="connsiteY4512" fmla="*/ 1505903 h 1679043"/>
                <a:gd name="connsiteX4513" fmla="*/ 975841 w 1485127"/>
                <a:gd name="connsiteY4513" fmla="*/ 1522034 h 1679043"/>
                <a:gd name="connsiteX4514" fmla="*/ 977377 w 1485127"/>
                <a:gd name="connsiteY4514" fmla="*/ 1526899 h 1679043"/>
                <a:gd name="connsiteX4515" fmla="*/ 977548 w 1485127"/>
                <a:gd name="connsiteY4515" fmla="*/ 1527582 h 1679043"/>
                <a:gd name="connsiteX4516" fmla="*/ 953574 w 1485127"/>
                <a:gd name="connsiteY4516" fmla="*/ 1532788 h 1679043"/>
                <a:gd name="connsiteX4517" fmla="*/ 948625 w 1485127"/>
                <a:gd name="connsiteY4517" fmla="*/ 1521778 h 1679043"/>
                <a:gd name="connsiteX4518" fmla="*/ 952550 w 1485127"/>
                <a:gd name="connsiteY4518" fmla="*/ 1518876 h 1679043"/>
                <a:gd name="connsiteX4519" fmla="*/ 963641 w 1485127"/>
                <a:gd name="connsiteY4519" fmla="*/ 1510854 h 1679043"/>
                <a:gd name="connsiteX4520" fmla="*/ 977292 w 1485127"/>
                <a:gd name="connsiteY4520" fmla="*/ 1526899 h 1679043"/>
                <a:gd name="connsiteX4521" fmla="*/ 999218 w 1485127"/>
                <a:gd name="connsiteY4521" fmla="*/ 1517340 h 1679043"/>
                <a:gd name="connsiteX4522" fmla="*/ 999218 w 1485127"/>
                <a:gd name="connsiteY4522" fmla="*/ 1517340 h 1679043"/>
                <a:gd name="connsiteX4523" fmla="*/ 999218 w 1485127"/>
                <a:gd name="connsiteY4523" fmla="*/ 1517340 h 1679043"/>
                <a:gd name="connsiteX4524" fmla="*/ 999218 w 1485127"/>
                <a:gd name="connsiteY4524" fmla="*/ 1517340 h 1679043"/>
                <a:gd name="connsiteX4525" fmla="*/ 999218 w 1485127"/>
                <a:gd name="connsiteY4525" fmla="*/ 1517340 h 1679043"/>
                <a:gd name="connsiteX4526" fmla="*/ 999986 w 1485127"/>
                <a:gd name="connsiteY4526" fmla="*/ 1520242 h 1679043"/>
                <a:gd name="connsiteX4527" fmla="*/ 991881 w 1485127"/>
                <a:gd name="connsiteY4527" fmla="*/ 1523058 h 1679043"/>
                <a:gd name="connsiteX4528" fmla="*/ 999218 w 1485127"/>
                <a:gd name="connsiteY4528" fmla="*/ 1517169 h 1679043"/>
                <a:gd name="connsiteX4529" fmla="*/ 1004422 w 1485127"/>
                <a:gd name="connsiteY4529" fmla="*/ 1516487 h 1679043"/>
                <a:gd name="connsiteX4530" fmla="*/ 1004422 w 1485127"/>
                <a:gd name="connsiteY4530" fmla="*/ 1516487 h 1679043"/>
                <a:gd name="connsiteX4531" fmla="*/ 1004422 w 1485127"/>
                <a:gd name="connsiteY4531" fmla="*/ 1516316 h 1679043"/>
                <a:gd name="connsiteX4532" fmla="*/ 1004422 w 1485127"/>
                <a:gd name="connsiteY4532" fmla="*/ 1516145 h 1679043"/>
                <a:gd name="connsiteX4533" fmla="*/ 1004422 w 1485127"/>
                <a:gd name="connsiteY4533" fmla="*/ 1516145 h 1679043"/>
                <a:gd name="connsiteX4534" fmla="*/ 1003825 w 1485127"/>
                <a:gd name="connsiteY4534" fmla="*/ 1513670 h 1679043"/>
                <a:gd name="connsiteX4535" fmla="*/ 1008262 w 1485127"/>
                <a:gd name="connsiteY4535" fmla="*/ 1510171 h 1679043"/>
                <a:gd name="connsiteX4536" fmla="*/ 1011589 w 1485127"/>
                <a:gd name="connsiteY4536" fmla="*/ 1514950 h 1679043"/>
                <a:gd name="connsiteX4537" fmla="*/ 1004849 w 1485127"/>
                <a:gd name="connsiteY4537" fmla="*/ 1518535 h 1679043"/>
                <a:gd name="connsiteX4538" fmla="*/ 1004422 w 1485127"/>
                <a:gd name="connsiteY4538" fmla="*/ 1516401 h 1679043"/>
                <a:gd name="connsiteX4539" fmla="*/ 1076430 w 1485127"/>
                <a:gd name="connsiteY4539" fmla="*/ 1440356 h 1679043"/>
                <a:gd name="connsiteX4540" fmla="*/ 1076857 w 1485127"/>
                <a:gd name="connsiteY4540" fmla="*/ 1450683 h 1679043"/>
                <a:gd name="connsiteX4541" fmla="*/ 1069093 w 1485127"/>
                <a:gd name="connsiteY4541" fmla="*/ 1456487 h 1679043"/>
                <a:gd name="connsiteX4542" fmla="*/ 1076430 w 1485127"/>
                <a:gd name="connsiteY4542" fmla="*/ 1440356 h 1679043"/>
                <a:gd name="connsiteX4543" fmla="*/ 956218 w 1485127"/>
                <a:gd name="connsiteY4543" fmla="*/ 1550370 h 1679043"/>
                <a:gd name="connsiteX4544" fmla="*/ 956048 w 1485127"/>
                <a:gd name="connsiteY4544" fmla="*/ 1550199 h 1679043"/>
                <a:gd name="connsiteX4545" fmla="*/ 956048 w 1485127"/>
                <a:gd name="connsiteY4545" fmla="*/ 1550199 h 1679043"/>
                <a:gd name="connsiteX4546" fmla="*/ 956048 w 1485127"/>
                <a:gd name="connsiteY4546" fmla="*/ 1550370 h 1679043"/>
                <a:gd name="connsiteX4547" fmla="*/ 921750 w 1485127"/>
                <a:gd name="connsiteY4547" fmla="*/ 1536970 h 1679043"/>
                <a:gd name="connsiteX4548" fmla="*/ 921750 w 1485127"/>
                <a:gd name="connsiteY4548" fmla="*/ 1536970 h 1679043"/>
                <a:gd name="connsiteX4549" fmla="*/ 921750 w 1485127"/>
                <a:gd name="connsiteY4549" fmla="*/ 1536970 h 1679043"/>
                <a:gd name="connsiteX4550" fmla="*/ 921750 w 1485127"/>
                <a:gd name="connsiteY4550" fmla="*/ 1536970 h 1679043"/>
                <a:gd name="connsiteX4551" fmla="*/ 819711 w 1485127"/>
                <a:gd name="connsiteY4551" fmla="*/ 1558478 h 1679043"/>
                <a:gd name="connsiteX4552" fmla="*/ 819881 w 1485127"/>
                <a:gd name="connsiteY4552" fmla="*/ 1558734 h 1679043"/>
                <a:gd name="connsiteX4553" fmla="*/ 819540 w 1485127"/>
                <a:gd name="connsiteY4553" fmla="*/ 1558734 h 1679043"/>
                <a:gd name="connsiteX4554" fmla="*/ 816981 w 1485127"/>
                <a:gd name="connsiteY4554" fmla="*/ 1558307 h 1679043"/>
                <a:gd name="connsiteX4555" fmla="*/ 814592 w 1485127"/>
                <a:gd name="connsiteY4555" fmla="*/ 1557710 h 1679043"/>
                <a:gd name="connsiteX4556" fmla="*/ 819540 w 1485127"/>
                <a:gd name="connsiteY4556" fmla="*/ 1558222 h 1679043"/>
                <a:gd name="connsiteX4557" fmla="*/ 819711 w 1485127"/>
                <a:gd name="connsiteY4557" fmla="*/ 1558478 h 1679043"/>
                <a:gd name="connsiteX4558" fmla="*/ 784048 w 1485127"/>
                <a:gd name="connsiteY4558" fmla="*/ 1533556 h 1679043"/>
                <a:gd name="connsiteX4559" fmla="*/ 779356 w 1485127"/>
                <a:gd name="connsiteY4559" fmla="*/ 1522632 h 1679043"/>
                <a:gd name="connsiteX4560" fmla="*/ 783792 w 1485127"/>
                <a:gd name="connsiteY4560" fmla="*/ 1528179 h 1679043"/>
                <a:gd name="connsiteX4561" fmla="*/ 788058 w 1485127"/>
                <a:gd name="connsiteY4561" fmla="*/ 1533727 h 1679043"/>
                <a:gd name="connsiteX4562" fmla="*/ 783963 w 1485127"/>
                <a:gd name="connsiteY4562" fmla="*/ 1533642 h 1679043"/>
                <a:gd name="connsiteX4563" fmla="*/ 788826 w 1485127"/>
                <a:gd name="connsiteY4563" fmla="*/ 1533727 h 1679043"/>
                <a:gd name="connsiteX4564" fmla="*/ 784475 w 1485127"/>
                <a:gd name="connsiteY4564" fmla="*/ 1527582 h 1679043"/>
                <a:gd name="connsiteX4565" fmla="*/ 777393 w 1485127"/>
                <a:gd name="connsiteY4565" fmla="*/ 1517938 h 1679043"/>
                <a:gd name="connsiteX4566" fmla="*/ 772616 w 1485127"/>
                <a:gd name="connsiteY4566" fmla="*/ 1505903 h 1679043"/>
                <a:gd name="connsiteX4567" fmla="*/ 768862 w 1485127"/>
                <a:gd name="connsiteY4567" fmla="*/ 1495918 h 1679043"/>
                <a:gd name="connsiteX4568" fmla="*/ 765449 w 1485127"/>
                <a:gd name="connsiteY4568" fmla="*/ 1486359 h 1679043"/>
                <a:gd name="connsiteX4569" fmla="*/ 769288 w 1485127"/>
                <a:gd name="connsiteY4569" fmla="*/ 1491394 h 1679043"/>
                <a:gd name="connsiteX4570" fmla="*/ 769288 w 1485127"/>
                <a:gd name="connsiteY4570" fmla="*/ 1491394 h 1679043"/>
                <a:gd name="connsiteX4571" fmla="*/ 769374 w 1485127"/>
                <a:gd name="connsiteY4571" fmla="*/ 1491565 h 1679043"/>
                <a:gd name="connsiteX4572" fmla="*/ 769374 w 1485127"/>
                <a:gd name="connsiteY4572" fmla="*/ 1491736 h 1679043"/>
                <a:gd name="connsiteX4573" fmla="*/ 769459 w 1485127"/>
                <a:gd name="connsiteY4573" fmla="*/ 1491736 h 1679043"/>
                <a:gd name="connsiteX4574" fmla="*/ 792750 w 1485127"/>
                <a:gd name="connsiteY4574" fmla="*/ 1521522 h 1679043"/>
                <a:gd name="connsiteX4575" fmla="*/ 802989 w 1485127"/>
                <a:gd name="connsiteY4575" fmla="*/ 1535263 h 1679043"/>
                <a:gd name="connsiteX4576" fmla="*/ 796078 w 1485127"/>
                <a:gd name="connsiteY4576" fmla="*/ 1534325 h 1679043"/>
                <a:gd name="connsiteX4577" fmla="*/ 788826 w 1485127"/>
                <a:gd name="connsiteY4577" fmla="*/ 1533727 h 1679043"/>
                <a:gd name="connsiteX4578" fmla="*/ 676036 w 1485127"/>
                <a:gd name="connsiteY4578" fmla="*/ 1518535 h 1679043"/>
                <a:gd name="connsiteX4579" fmla="*/ 670576 w 1485127"/>
                <a:gd name="connsiteY4579" fmla="*/ 1507525 h 1679043"/>
                <a:gd name="connsiteX4580" fmla="*/ 682264 w 1485127"/>
                <a:gd name="connsiteY4580" fmla="*/ 1512817 h 1679043"/>
                <a:gd name="connsiteX4581" fmla="*/ 682350 w 1485127"/>
                <a:gd name="connsiteY4581" fmla="*/ 1512646 h 1679043"/>
                <a:gd name="connsiteX4582" fmla="*/ 670150 w 1485127"/>
                <a:gd name="connsiteY4582" fmla="*/ 1506671 h 1679043"/>
                <a:gd name="connsiteX4583" fmla="*/ 658632 w 1485127"/>
                <a:gd name="connsiteY4583" fmla="*/ 1482347 h 1679043"/>
                <a:gd name="connsiteX4584" fmla="*/ 657096 w 1485127"/>
                <a:gd name="connsiteY4584" fmla="*/ 1478848 h 1679043"/>
                <a:gd name="connsiteX4585" fmla="*/ 673221 w 1485127"/>
                <a:gd name="connsiteY4585" fmla="*/ 1486359 h 1679043"/>
                <a:gd name="connsiteX4586" fmla="*/ 677743 w 1485127"/>
                <a:gd name="connsiteY4586" fmla="*/ 1492162 h 1679043"/>
                <a:gd name="connsiteX4587" fmla="*/ 688493 w 1485127"/>
                <a:gd name="connsiteY4587" fmla="*/ 1506245 h 1679043"/>
                <a:gd name="connsiteX4588" fmla="*/ 695404 w 1485127"/>
                <a:gd name="connsiteY4588" fmla="*/ 1515633 h 1679043"/>
                <a:gd name="connsiteX4589" fmla="*/ 698646 w 1485127"/>
                <a:gd name="connsiteY4589" fmla="*/ 1522973 h 1679043"/>
                <a:gd name="connsiteX4590" fmla="*/ 682862 w 1485127"/>
                <a:gd name="connsiteY4590" fmla="*/ 1520071 h 1679043"/>
                <a:gd name="connsiteX4591" fmla="*/ 676036 w 1485127"/>
                <a:gd name="connsiteY4591" fmla="*/ 1518620 h 1679043"/>
                <a:gd name="connsiteX4592" fmla="*/ 567683 w 1485127"/>
                <a:gd name="connsiteY4592" fmla="*/ 1466985 h 1679043"/>
                <a:gd name="connsiteX4593" fmla="*/ 564441 w 1485127"/>
                <a:gd name="connsiteY4593" fmla="*/ 1459645 h 1679043"/>
                <a:gd name="connsiteX4594" fmla="*/ 594047 w 1485127"/>
                <a:gd name="connsiteY4594" fmla="*/ 1473044 h 1679043"/>
                <a:gd name="connsiteX4595" fmla="*/ 595412 w 1485127"/>
                <a:gd name="connsiteY4595" fmla="*/ 1476970 h 1679043"/>
                <a:gd name="connsiteX4596" fmla="*/ 600787 w 1485127"/>
                <a:gd name="connsiteY4596" fmla="*/ 1491479 h 1679043"/>
                <a:gd name="connsiteX4597" fmla="*/ 575703 w 1485127"/>
                <a:gd name="connsiteY4597" fmla="*/ 1478165 h 1679043"/>
                <a:gd name="connsiteX4598" fmla="*/ 567599 w 1485127"/>
                <a:gd name="connsiteY4598" fmla="*/ 1466985 h 1679043"/>
                <a:gd name="connsiteX4599" fmla="*/ 574765 w 1485127"/>
                <a:gd name="connsiteY4599" fmla="*/ 1477653 h 1679043"/>
                <a:gd name="connsiteX4600" fmla="*/ 571694 w 1485127"/>
                <a:gd name="connsiteY4600" fmla="*/ 1476031 h 1679043"/>
                <a:gd name="connsiteX4601" fmla="*/ 569305 w 1485127"/>
                <a:gd name="connsiteY4601" fmla="*/ 1470569 h 1679043"/>
                <a:gd name="connsiteX4602" fmla="*/ 574850 w 1485127"/>
                <a:gd name="connsiteY4602" fmla="*/ 1477653 h 1679043"/>
                <a:gd name="connsiteX4603" fmla="*/ 392101 w 1485127"/>
                <a:gd name="connsiteY4603" fmla="*/ 1469204 h 1679043"/>
                <a:gd name="connsiteX4604" fmla="*/ 377426 w 1485127"/>
                <a:gd name="connsiteY4604" fmla="*/ 1455121 h 1679043"/>
                <a:gd name="connsiteX4605" fmla="*/ 355244 w 1485127"/>
                <a:gd name="connsiteY4605" fmla="*/ 1434552 h 1679043"/>
                <a:gd name="connsiteX4606" fmla="*/ 350978 w 1485127"/>
                <a:gd name="connsiteY4606" fmla="*/ 1423798 h 1679043"/>
                <a:gd name="connsiteX4607" fmla="*/ 354390 w 1485127"/>
                <a:gd name="connsiteY4607" fmla="*/ 1426103 h 1679043"/>
                <a:gd name="connsiteX4608" fmla="*/ 377170 w 1485127"/>
                <a:gd name="connsiteY4608" fmla="*/ 1447781 h 1679043"/>
                <a:gd name="connsiteX4609" fmla="*/ 389797 w 1485127"/>
                <a:gd name="connsiteY4609" fmla="*/ 1459388 h 1679043"/>
                <a:gd name="connsiteX4610" fmla="*/ 390309 w 1485127"/>
                <a:gd name="connsiteY4610" fmla="*/ 1460327 h 1679043"/>
                <a:gd name="connsiteX4611" fmla="*/ 401571 w 1485127"/>
                <a:gd name="connsiteY4611" fmla="*/ 1481408 h 1679043"/>
                <a:gd name="connsiteX4612" fmla="*/ 371539 w 1485127"/>
                <a:gd name="connsiteY4612" fmla="*/ 1462376 h 1679043"/>
                <a:gd name="connsiteX4613" fmla="*/ 363861 w 1485127"/>
                <a:gd name="connsiteY4613" fmla="*/ 1454780 h 1679043"/>
                <a:gd name="connsiteX4614" fmla="*/ 358230 w 1485127"/>
                <a:gd name="connsiteY4614" fmla="*/ 1441636 h 1679043"/>
                <a:gd name="connsiteX4615" fmla="*/ 376573 w 1485127"/>
                <a:gd name="connsiteY4615" fmla="*/ 1456401 h 1679043"/>
                <a:gd name="connsiteX4616" fmla="*/ 392016 w 1485127"/>
                <a:gd name="connsiteY4616" fmla="*/ 1469374 h 1679043"/>
                <a:gd name="connsiteX4617" fmla="*/ 392186 w 1485127"/>
                <a:gd name="connsiteY4617" fmla="*/ 1469204 h 1679043"/>
                <a:gd name="connsiteX4618" fmla="*/ 344153 w 1485127"/>
                <a:gd name="connsiteY4618" fmla="*/ 1420896 h 1679043"/>
                <a:gd name="connsiteX4619" fmla="*/ 344749 w 1485127"/>
                <a:gd name="connsiteY4619" fmla="*/ 1421408 h 1679043"/>
                <a:gd name="connsiteX4620" fmla="*/ 346541 w 1485127"/>
                <a:gd name="connsiteY4620" fmla="*/ 1425590 h 1679043"/>
                <a:gd name="connsiteX4621" fmla="*/ 342361 w 1485127"/>
                <a:gd name="connsiteY4621" fmla="*/ 1421579 h 1679043"/>
                <a:gd name="connsiteX4622" fmla="*/ 332635 w 1485127"/>
                <a:gd name="connsiteY4622" fmla="*/ 1411593 h 1679043"/>
                <a:gd name="connsiteX4623" fmla="*/ 337754 w 1485127"/>
                <a:gd name="connsiteY4623" fmla="*/ 1415007 h 1679043"/>
                <a:gd name="connsiteX4624" fmla="*/ 338521 w 1485127"/>
                <a:gd name="connsiteY4624" fmla="*/ 1415775 h 1679043"/>
                <a:gd name="connsiteX4625" fmla="*/ 344153 w 1485127"/>
                <a:gd name="connsiteY4625" fmla="*/ 1420896 h 1679043"/>
                <a:gd name="connsiteX4626" fmla="*/ 343555 w 1485127"/>
                <a:gd name="connsiteY4626" fmla="*/ 1418933 h 1679043"/>
                <a:gd name="connsiteX4627" fmla="*/ 343726 w 1485127"/>
                <a:gd name="connsiteY4627" fmla="*/ 1419019 h 1679043"/>
                <a:gd name="connsiteX4628" fmla="*/ 343726 w 1485127"/>
                <a:gd name="connsiteY4628" fmla="*/ 1419189 h 1679043"/>
                <a:gd name="connsiteX4629" fmla="*/ 343470 w 1485127"/>
                <a:gd name="connsiteY4629" fmla="*/ 1418933 h 1679043"/>
                <a:gd name="connsiteX4630" fmla="*/ 345774 w 1485127"/>
                <a:gd name="connsiteY4630" fmla="*/ 1410484 h 1679043"/>
                <a:gd name="connsiteX4631" fmla="*/ 342958 w 1485127"/>
                <a:gd name="connsiteY4631" fmla="*/ 1402973 h 1679043"/>
                <a:gd name="connsiteX4632" fmla="*/ 349272 w 1485127"/>
                <a:gd name="connsiteY4632" fmla="*/ 1406729 h 1679043"/>
                <a:gd name="connsiteX4633" fmla="*/ 370345 w 1485127"/>
                <a:gd name="connsiteY4633" fmla="*/ 1419445 h 1679043"/>
                <a:gd name="connsiteX4634" fmla="*/ 378876 w 1485127"/>
                <a:gd name="connsiteY4634" fmla="*/ 1437539 h 1679043"/>
                <a:gd name="connsiteX4635" fmla="*/ 358401 w 1485127"/>
                <a:gd name="connsiteY4635" fmla="*/ 1424737 h 1679043"/>
                <a:gd name="connsiteX4636" fmla="*/ 345859 w 1485127"/>
                <a:gd name="connsiteY4636" fmla="*/ 1410398 h 1679043"/>
                <a:gd name="connsiteX4637" fmla="*/ 290232 w 1485127"/>
                <a:gd name="connsiteY4637" fmla="*/ 1355434 h 1679043"/>
                <a:gd name="connsiteX4638" fmla="*/ 288440 w 1485127"/>
                <a:gd name="connsiteY4638" fmla="*/ 1345534 h 1679043"/>
                <a:gd name="connsiteX4639" fmla="*/ 297484 w 1485127"/>
                <a:gd name="connsiteY4639" fmla="*/ 1357397 h 1679043"/>
                <a:gd name="connsiteX4640" fmla="*/ 297484 w 1485127"/>
                <a:gd name="connsiteY4640" fmla="*/ 1357653 h 1679043"/>
                <a:gd name="connsiteX4641" fmla="*/ 291597 w 1485127"/>
                <a:gd name="connsiteY4641" fmla="*/ 1350825 h 1679043"/>
                <a:gd name="connsiteX4642" fmla="*/ 291426 w 1485127"/>
                <a:gd name="connsiteY4642" fmla="*/ 1350996 h 1679043"/>
                <a:gd name="connsiteX4643" fmla="*/ 297228 w 1485127"/>
                <a:gd name="connsiteY4643" fmla="*/ 1358677 h 1679043"/>
                <a:gd name="connsiteX4644" fmla="*/ 296204 w 1485127"/>
                <a:gd name="connsiteY4644" fmla="*/ 1362859 h 1679043"/>
                <a:gd name="connsiteX4645" fmla="*/ 290318 w 1485127"/>
                <a:gd name="connsiteY4645" fmla="*/ 1355519 h 1679043"/>
                <a:gd name="connsiteX4646" fmla="*/ 295095 w 1485127"/>
                <a:gd name="connsiteY4646" fmla="*/ 1367127 h 1679043"/>
                <a:gd name="connsiteX4647" fmla="*/ 293901 w 1485127"/>
                <a:gd name="connsiteY4647" fmla="*/ 1371906 h 1679043"/>
                <a:gd name="connsiteX4648" fmla="*/ 293303 w 1485127"/>
                <a:gd name="connsiteY4648" fmla="*/ 1371309 h 1679043"/>
                <a:gd name="connsiteX4649" fmla="*/ 291426 w 1485127"/>
                <a:gd name="connsiteY4649" fmla="*/ 1361579 h 1679043"/>
                <a:gd name="connsiteX4650" fmla="*/ 295095 w 1485127"/>
                <a:gd name="connsiteY4650" fmla="*/ 1367127 h 1679043"/>
                <a:gd name="connsiteX4651" fmla="*/ 269927 w 1485127"/>
                <a:gd name="connsiteY4651" fmla="*/ 1207781 h 1679043"/>
                <a:gd name="connsiteX4652" fmla="*/ 269244 w 1485127"/>
                <a:gd name="connsiteY4652" fmla="*/ 1206501 h 1679043"/>
                <a:gd name="connsiteX4653" fmla="*/ 268561 w 1485127"/>
                <a:gd name="connsiteY4653" fmla="*/ 1200015 h 1679043"/>
                <a:gd name="connsiteX4654" fmla="*/ 267282 w 1485127"/>
                <a:gd name="connsiteY4654" fmla="*/ 1185591 h 1679043"/>
                <a:gd name="connsiteX4655" fmla="*/ 269415 w 1485127"/>
                <a:gd name="connsiteY4655" fmla="*/ 1190626 h 1679043"/>
                <a:gd name="connsiteX4656" fmla="*/ 277690 w 1485127"/>
                <a:gd name="connsiteY4656" fmla="*/ 1209232 h 1679043"/>
                <a:gd name="connsiteX4657" fmla="*/ 274619 w 1485127"/>
                <a:gd name="connsiteY4657" fmla="*/ 1216828 h 1679043"/>
                <a:gd name="connsiteX4658" fmla="*/ 269841 w 1485127"/>
                <a:gd name="connsiteY4658" fmla="*/ 1207867 h 1679043"/>
                <a:gd name="connsiteX4659" fmla="*/ 273424 w 1485127"/>
                <a:gd name="connsiteY4659" fmla="*/ 1219815 h 1679043"/>
                <a:gd name="connsiteX4660" fmla="*/ 271291 w 1485127"/>
                <a:gd name="connsiteY4660" fmla="*/ 1225192 h 1679043"/>
                <a:gd name="connsiteX4661" fmla="*/ 269756 w 1485127"/>
                <a:gd name="connsiteY4661" fmla="*/ 1211281 h 1679043"/>
                <a:gd name="connsiteX4662" fmla="*/ 273424 w 1485127"/>
                <a:gd name="connsiteY4662" fmla="*/ 1219815 h 1679043"/>
                <a:gd name="connsiteX4663" fmla="*/ 200990 w 1485127"/>
                <a:gd name="connsiteY4663" fmla="*/ 1276060 h 1679043"/>
                <a:gd name="connsiteX4664" fmla="*/ 194932 w 1485127"/>
                <a:gd name="connsiteY4664" fmla="*/ 1257198 h 1679043"/>
                <a:gd name="connsiteX4665" fmla="*/ 197322 w 1485127"/>
                <a:gd name="connsiteY4665" fmla="*/ 1248919 h 1679043"/>
                <a:gd name="connsiteX4666" fmla="*/ 205085 w 1485127"/>
                <a:gd name="connsiteY4666" fmla="*/ 1266245 h 1679043"/>
                <a:gd name="connsiteX4667" fmla="*/ 202099 w 1485127"/>
                <a:gd name="connsiteY4667" fmla="*/ 1275377 h 1679043"/>
                <a:gd name="connsiteX4668" fmla="*/ 200990 w 1485127"/>
                <a:gd name="connsiteY4668" fmla="*/ 1276060 h 1679043"/>
                <a:gd name="connsiteX4669" fmla="*/ 177272 w 1485127"/>
                <a:gd name="connsiteY4669" fmla="*/ 1289972 h 1679043"/>
                <a:gd name="connsiteX4670" fmla="*/ 169423 w 1485127"/>
                <a:gd name="connsiteY4670" fmla="*/ 1247810 h 1679043"/>
                <a:gd name="connsiteX4671" fmla="*/ 169423 w 1485127"/>
                <a:gd name="connsiteY4671" fmla="*/ 1247810 h 1679043"/>
                <a:gd name="connsiteX4672" fmla="*/ 169423 w 1485127"/>
                <a:gd name="connsiteY4672" fmla="*/ 1247639 h 1679043"/>
                <a:gd name="connsiteX4673" fmla="*/ 169423 w 1485127"/>
                <a:gd name="connsiteY4673" fmla="*/ 1247639 h 1679043"/>
                <a:gd name="connsiteX4674" fmla="*/ 168570 w 1485127"/>
                <a:gd name="connsiteY4674" fmla="*/ 1243627 h 1679043"/>
                <a:gd name="connsiteX4675" fmla="*/ 168825 w 1485127"/>
                <a:gd name="connsiteY4675" fmla="*/ 1242945 h 1679043"/>
                <a:gd name="connsiteX4676" fmla="*/ 174968 w 1485127"/>
                <a:gd name="connsiteY4676" fmla="*/ 1266757 h 1679043"/>
                <a:gd name="connsiteX4677" fmla="*/ 174968 w 1485127"/>
                <a:gd name="connsiteY4677" fmla="*/ 1266757 h 1679043"/>
                <a:gd name="connsiteX4678" fmla="*/ 174968 w 1485127"/>
                <a:gd name="connsiteY4678" fmla="*/ 1267013 h 1679043"/>
                <a:gd name="connsiteX4679" fmla="*/ 174968 w 1485127"/>
                <a:gd name="connsiteY4679" fmla="*/ 1267269 h 1679043"/>
                <a:gd name="connsiteX4680" fmla="*/ 174968 w 1485127"/>
                <a:gd name="connsiteY4680" fmla="*/ 1267269 h 1679043"/>
                <a:gd name="connsiteX4681" fmla="*/ 180770 w 1485127"/>
                <a:gd name="connsiteY4681" fmla="*/ 1287582 h 1679043"/>
                <a:gd name="connsiteX4682" fmla="*/ 180770 w 1485127"/>
                <a:gd name="connsiteY4682" fmla="*/ 1287838 h 1679043"/>
                <a:gd name="connsiteX4683" fmla="*/ 177272 w 1485127"/>
                <a:gd name="connsiteY4683" fmla="*/ 1289886 h 1679043"/>
                <a:gd name="connsiteX4684" fmla="*/ 164730 w 1485127"/>
                <a:gd name="connsiteY4684" fmla="*/ 1297312 h 1679043"/>
                <a:gd name="connsiteX4685" fmla="*/ 159184 w 1485127"/>
                <a:gd name="connsiteY4685" fmla="*/ 1265221 h 1679043"/>
                <a:gd name="connsiteX4686" fmla="*/ 164901 w 1485127"/>
                <a:gd name="connsiteY4686" fmla="*/ 1251992 h 1679043"/>
                <a:gd name="connsiteX4687" fmla="*/ 173689 w 1485127"/>
                <a:gd name="connsiteY4687" fmla="*/ 1292020 h 1679043"/>
                <a:gd name="connsiteX4688" fmla="*/ 164730 w 1485127"/>
                <a:gd name="connsiteY4688" fmla="*/ 1297226 h 1679043"/>
                <a:gd name="connsiteX4689" fmla="*/ 156710 w 1485127"/>
                <a:gd name="connsiteY4689" fmla="*/ 1250199 h 1679043"/>
                <a:gd name="connsiteX4690" fmla="*/ 156710 w 1485127"/>
                <a:gd name="connsiteY4690" fmla="*/ 1250199 h 1679043"/>
                <a:gd name="connsiteX4691" fmla="*/ 156710 w 1485127"/>
                <a:gd name="connsiteY4691" fmla="*/ 1250199 h 1679043"/>
                <a:gd name="connsiteX4692" fmla="*/ 151592 w 1485127"/>
                <a:gd name="connsiteY4692" fmla="*/ 1221352 h 1679043"/>
                <a:gd name="connsiteX4693" fmla="*/ 156284 w 1485127"/>
                <a:gd name="connsiteY4693" fmla="*/ 1212049 h 1679043"/>
                <a:gd name="connsiteX4694" fmla="*/ 156284 w 1485127"/>
                <a:gd name="connsiteY4694" fmla="*/ 1212049 h 1679043"/>
                <a:gd name="connsiteX4695" fmla="*/ 156284 w 1485127"/>
                <a:gd name="connsiteY4695" fmla="*/ 1212049 h 1679043"/>
                <a:gd name="connsiteX4696" fmla="*/ 156284 w 1485127"/>
                <a:gd name="connsiteY4696" fmla="*/ 1212049 h 1679043"/>
                <a:gd name="connsiteX4697" fmla="*/ 156284 w 1485127"/>
                <a:gd name="connsiteY4697" fmla="*/ 1212049 h 1679043"/>
                <a:gd name="connsiteX4698" fmla="*/ 157052 w 1485127"/>
                <a:gd name="connsiteY4698" fmla="*/ 1210427 h 1679043"/>
                <a:gd name="connsiteX4699" fmla="*/ 163109 w 1485127"/>
                <a:gd name="connsiteY4699" fmla="*/ 1243627 h 1679043"/>
                <a:gd name="connsiteX4700" fmla="*/ 157820 w 1485127"/>
                <a:gd name="connsiteY4700" fmla="*/ 1257454 h 1679043"/>
                <a:gd name="connsiteX4701" fmla="*/ 156710 w 1485127"/>
                <a:gd name="connsiteY4701" fmla="*/ 1250456 h 1679043"/>
                <a:gd name="connsiteX4702" fmla="*/ 156710 w 1485127"/>
                <a:gd name="connsiteY4702" fmla="*/ 1250456 h 1679043"/>
                <a:gd name="connsiteX4703" fmla="*/ 155687 w 1485127"/>
                <a:gd name="connsiteY4703" fmla="*/ 1201636 h 1679043"/>
                <a:gd name="connsiteX4704" fmla="*/ 151762 w 1485127"/>
                <a:gd name="connsiteY4704" fmla="*/ 1209318 h 1679043"/>
                <a:gd name="connsiteX4705" fmla="*/ 151762 w 1485127"/>
                <a:gd name="connsiteY4705" fmla="*/ 1209318 h 1679043"/>
                <a:gd name="connsiteX4706" fmla="*/ 151677 w 1485127"/>
                <a:gd name="connsiteY4706" fmla="*/ 1209488 h 1679043"/>
                <a:gd name="connsiteX4707" fmla="*/ 151677 w 1485127"/>
                <a:gd name="connsiteY4707" fmla="*/ 1209659 h 1679043"/>
                <a:gd name="connsiteX4708" fmla="*/ 151592 w 1485127"/>
                <a:gd name="connsiteY4708" fmla="*/ 1209659 h 1679043"/>
                <a:gd name="connsiteX4709" fmla="*/ 150226 w 1485127"/>
                <a:gd name="connsiteY4709" fmla="*/ 1212561 h 1679043"/>
                <a:gd name="connsiteX4710" fmla="*/ 148776 w 1485127"/>
                <a:gd name="connsiteY4710" fmla="*/ 1203855 h 1679043"/>
                <a:gd name="connsiteX4711" fmla="*/ 155346 w 1485127"/>
                <a:gd name="connsiteY4711" fmla="*/ 1199417 h 1679043"/>
                <a:gd name="connsiteX4712" fmla="*/ 155687 w 1485127"/>
                <a:gd name="connsiteY4712" fmla="*/ 1201551 h 1679043"/>
                <a:gd name="connsiteX4713" fmla="*/ 117209 w 1485127"/>
                <a:gd name="connsiteY4713" fmla="*/ 1208635 h 1679043"/>
                <a:gd name="connsiteX4714" fmla="*/ 117209 w 1485127"/>
                <a:gd name="connsiteY4714" fmla="*/ 1208635 h 1679043"/>
                <a:gd name="connsiteX4715" fmla="*/ 117209 w 1485127"/>
                <a:gd name="connsiteY4715" fmla="*/ 1208635 h 1679043"/>
                <a:gd name="connsiteX4716" fmla="*/ 117209 w 1485127"/>
                <a:gd name="connsiteY4716" fmla="*/ 1208635 h 1679043"/>
                <a:gd name="connsiteX4717" fmla="*/ 117209 w 1485127"/>
                <a:gd name="connsiteY4717" fmla="*/ 1208635 h 1679043"/>
                <a:gd name="connsiteX4718" fmla="*/ 115844 w 1485127"/>
                <a:gd name="connsiteY4718" fmla="*/ 1196003 h 1679043"/>
                <a:gd name="connsiteX4719" fmla="*/ 127788 w 1485127"/>
                <a:gd name="connsiteY4719" fmla="*/ 1168179 h 1679043"/>
                <a:gd name="connsiteX4720" fmla="*/ 129409 w 1485127"/>
                <a:gd name="connsiteY4720" fmla="*/ 1185591 h 1679043"/>
                <a:gd name="connsiteX4721" fmla="*/ 131627 w 1485127"/>
                <a:gd name="connsiteY4721" fmla="*/ 1205477 h 1679043"/>
                <a:gd name="connsiteX4722" fmla="*/ 117720 w 1485127"/>
                <a:gd name="connsiteY4722" fmla="*/ 1214951 h 1679043"/>
                <a:gd name="connsiteX4723" fmla="*/ 117123 w 1485127"/>
                <a:gd name="connsiteY4723" fmla="*/ 1208720 h 1679043"/>
                <a:gd name="connsiteX4724" fmla="*/ 81631 w 1485127"/>
                <a:gd name="connsiteY4724" fmla="*/ 1121238 h 1679043"/>
                <a:gd name="connsiteX4725" fmla="*/ 81631 w 1485127"/>
                <a:gd name="connsiteY4725" fmla="*/ 1121238 h 1679043"/>
                <a:gd name="connsiteX4726" fmla="*/ 81631 w 1485127"/>
                <a:gd name="connsiteY4726" fmla="*/ 1121153 h 1679043"/>
                <a:gd name="connsiteX4727" fmla="*/ 89139 w 1485127"/>
                <a:gd name="connsiteY4727" fmla="*/ 1078991 h 1679043"/>
                <a:gd name="connsiteX4728" fmla="*/ 96306 w 1485127"/>
                <a:gd name="connsiteY4728" fmla="*/ 1069517 h 1679043"/>
                <a:gd name="connsiteX4729" fmla="*/ 94514 w 1485127"/>
                <a:gd name="connsiteY4729" fmla="*/ 1078052 h 1679043"/>
                <a:gd name="connsiteX4730" fmla="*/ 86324 w 1485127"/>
                <a:gd name="connsiteY4730" fmla="*/ 1121409 h 1679043"/>
                <a:gd name="connsiteX4731" fmla="*/ 79413 w 1485127"/>
                <a:gd name="connsiteY4731" fmla="*/ 1133528 h 1679043"/>
                <a:gd name="connsiteX4732" fmla="*/ 81546 w 1485127"/>
                <a:gd name="connsiteY4732" fmla="*/ 1121323 h 1679043"/>
                <a:gd name="connsiteX4733" fmla="*/ 81546 w 1485127"/>
                <a:gd name="connsiteY4733" fmla="*/ 1121323 h 1679043"/>
                <a:gd name="connsiteX4734" fmla="*/ 99036 w 1485127"/>
                <a:gd name="connsiteY4734" fmla="*/ 1057056 h 1679043"/>
                <a:gd name="connsiteX4735" fmla="*/ 99036 w 1485127"/>
                <a:gd name="connsiteY4735" fmla="*/ 1057056 h 1679043"/>
                <a:gd name="connsiteX4736" fmla="*/ 98951 w 1485127"/>
                <a:gd name="connsiteY4736" fmla="*/ 1057312 h 1679043"/>
                <a:gd name="connsiteX4737" fmla="*/ 98951 w 1485127"/>
                <a:gd name="connsiteY4737" fmla="*/ 1057312 h 1679043"/>
                <a:gd name="connsiteX4738" fmla="*/ 91358 w 1485127"/>
                <a:gd name="connsiteY4738" fmla="*/ 1068407 h 1679043"/>
                <a:gd name="connsiteX4739" fmla="*/ 92723 w 1485127"/>
                <a:gd name="connsiteY4739" fmla="*/ 1061750 h 1679043"/>
                <a:gd name="connsiteX4740" fmla="*/ 96135 w 1485127"/>
                <a:gd name="connsiteY4740" fmla="*/ 1045875 h 1679043"/>
                <a:gd name="connsiteX4741" fmla="*/ 99292 w 1485127"/>
                <a:gd name="connsiteY4741" fmla="*/ 1044083 h 1679043"/>
                <a:gd name="connsiteX4742" fmla="*/ 102534 w 1485127"/>
                <a:gd name="connsiteY4742" fmla="*/ 1041522 h 1679043"/>
                <a:gd name="connsiteX4743" fmla="*/ 99121 w 1485127"/>
                <a:gd name="connsiteY4743" fmla="*/ 1057056 h 1679043"/>
                <a:gd name="connsiteX4744" fmla="*/ 84105 w 1485127"/>
                <a:gd name="connsiteY4744" fmla="*/ 1134894 h 1679043"/>
                <a:gd name="connsiteX4745" fmla="*/ 83935 w 1485127"/>
                <a:gd name="connsiteY4745" fmla="*/ 1135662 h 1679043"/>
                <a:gd name="connsiteX4746" fmla="*/ 83423 w 1485127"/>
                <a:gd name="connsiteY4746" fmla="*/ 1136003 h 1679043"/>
                <a:gd name="connsiteX4747" fmla="*/ 84105 w 1485127"/>
                <a:gd name="connsiteY4747" fmla="*/ 1134894 h 1679043"/>
                <a:gd name="connsiteX4748" fmla="*/ 103302 w 1485127"/>
                <a:gd name="connsiteY4748" fmla="*/ 1060214 h 1679043"/>
                <a:gd name="connsiteX4749" fmla="*/ 114052 w 1485127"/>
                <a:gd name="connsiteY4749" fmla="*/ 1044595 h 1679043"/>
                <a:gd name="connsiteX4750" fmla="*/ 121901 w 1485127"/>
                <a:gd name="connsiteY4750" fmla="*/ 1065932 h 1679043"/>
                <a:gd name="connsiteX4751" fmla="*/ 108336 w 1485127"/>
                <a:gd name="connsiteY4751" fmla="*/ 1086672 h 1679043"/>
                <a:gd name="connsiteX4752" fmla="*/ 107994 w 1485127"/>
                <a:gd name="connsiteY4752" fmla="*/ 1074552 h 1679043"/>
                <a:gd name="connsiteX4753" fmla="*/ 107738 w 1485127"/>
                <a:gd name="connsiteY4753" fmla="*/ 1074552 h 1679043"/>
                <a:gd name="connsiteX4754" fmla="*/ 107568 w 1485127"/>
                <a:gd name="connsiteY4754" fmla="*/ 1087696 h 1679043"/>
                <a:gd name="connsiteX4755" fmla="*/ 103814 w 1485127"/>
                <a:gd name="connsiteY4755" fmla="*/ 1093500 h 1679043"/>
                <a:gd name="connsiteX4756" fmla="*/ 103814 w 1485127"/>
                <a:gd name="connsiteY4756" fmla="*/ 1084880 h 1679043"/>
                <a:gd name="connsiteX4757" fmla="*/ 104240 w 1485127"/>
                <a:gd name="connsiteY4757" fmla="*/ 1064652 h 1679043"/>
                <a:gd name="connsiteX4758" fmla="*/ 103984 w 1485127"/>
                <a:gd name="connsiteY4758" fmla="*/ 1064652 h 1679043"/>
                <a:gd name="connsiteX4759" fmla="*/ 102961 w 1485127"/>
                <a:gd name="connsiteY4759" fmla="*/ 1084709 h 1679043"/>
                <a:gd name="connsiteX4760" fmla="*/ 102534 w 1485127"/>
                <a:gd name="connsiteY4760" fmla="*/ 1095463 h 1679043"/>
                <a:gd name="connsiteX4761" fmla="*/ 98866 w 1485127"/>
                <a:gd name="connsiteY4761" fmla="*/ 1101096 h 1679043"/>
                <a:gd name="connsiteX4762" fmla="*/ 100999 w 1485127"/>
                <a:gd name="connsiteY4762" fmla="*/ 1072419 h 1679043"/>
                <a:gd name="connsiteX4763" fmla="*/ 101937 w 1485127"/>
                <a:gd name="connsiteY4763" fmla="*/ 1061921 h 1679043"/>
                <a:gd name="connsiteX4764" fmla="*/ 103132 w 1485127"/>
                <a:gd name="connsiteY4764" fmla="*/ 1060299 h 1679043"/>
                <a:gd name="connsiteX4765" fmla="*/ 103132 w 1485127"/>
                <a:gd name="connsiteY4765" fmla="*/ 1060299 h 1679043"/>
                <a:gd name="connsiteX4766" fmla="*/ 103132 w 1485127"/>
                <a:gd name="connsiteY4766" fmla="*/ 1060299 h 1679043"/>
                <a:gd name="connsiteX4767" fmla="*/ 103132 w 1485127"/>
                <a:gd name="connsiteY4767" fmla="*/ 1060299 h 1679043"/>
                <a:gd name="connsiteX4768" fmla="*/ 103132 w 1485127"/>
                <a:gd name="connsiteY4768" fmla="*/ 1060299 h 1679043"/>
                <a:gd name="connsiteX4769" fmla="*/ 122754 w 1485127"/>
                <a:gd name="connsiteY4769" fmla="*/ 1091622 h 1679043"/>
                <a:gd name="connsiteX4770" fmla="*/ 109445 w 1485127"/>
                <a:gd name="connsiteY4770" fmla="*/ 1114752 h 1679043"/>
                <a:gd name="connsiteX4771" fmla="*/ 109189 w 1485127"/>
                <a:gd name="connsiteY4771" fmla="*/ 1109887 h 1679043"/>
                <a:gd name="connsiteX4772" fmla="*/ 108591 w 1485127"/>
                <a:gd name="connsiteY4772" fmla="*/ 1093670 h 1679043"/>
                <a:gd name="connsiteX4773" fmla="*/ 123010 w 1485127"/>
                <a:gd name="connsiteY4773" fmla="*/ 1068834 h 1679043"/>
                <a:gd name="connsiteX4774" fmla="*/ 128044 w 1485127"/>
                <a:gd name="connsiteY4774" fmla="*/ 1082575 h 1679043"/>
                <a:gd name="connsiteX4775" fmla="*/ 126594 w 1485127"/>
                <a:gd name="connsiteY4775" fmla="*/ 1085050 h 1679043"/>
                <a:gd name="connsiteX4776" fmla="*/ 123010 w 1485127"/>
                <a:gd name="connsiteY4776" fmla="*/ 1091281 h 1679043"/>
                <a:gd name="connsiteX4777" fmla="*/ 123010 w 1485127"/>
                <a:gd name="connsiteY4777" fmla="*/ 1090683 h 1679043"/>
                <a:gd name="connsiteX4778" fmla="*/ 122754 w 1485127"/>
                <a:gd name="connsiteY4778" fmla="*/ 1090683 h 1679043"/>
                <a:gd name="connsiteX4779" fmla="*/ 122754 w 1485127"/>
                <a:gd name="connsiteY4779" fmla="*/ 1091622 h 1679043"/>
                <a:gd name="connsiteX4780" fmla="*/ 97245 w 1485127"/>
                <a:gd name="connsiteY4780" fmla="*/ 1128322 h 1679043"/>
                <a:gd name="connsiteX4781" fmla="*/ 98354 w 1485127"/>
                <a:gd name="connsiteY4781" fmla="*/ 1111252 h 1679043"/>
                <a:gd name="connsiteX4782" fmla="*/ 102278 w 1485127"/>
                <a:gd name="connsiteY4782" fmla="*/ 1104424 h 1679043"/>
                <a:gd name="connsiteX4783" fmla="*/ 102278 w 1485127"/>
                <a:gd name="connsiteY4783" fmla="*/ 1104766 h 1679043"/>
                <a:gd name="connsiteX4784" fmla="*/ 101681 w 1485127"/>
                <a:gd name="connsiteY4784" fmla="*/ 1125847 h 1679043"/>
                <a:gd name="connsiteX4785" fmla="*/ 97245 w 1485127"/>
                <a:gd name="connsiteY4785" fmla="*/ 1128322 h 1679043"/>
                <a:gd name="connsiteX4786" fmla="*/ 103899 w 1485127"/>
                <a:gd name="connsiteY4786" fmla="*/ 1101693 h 1679043"/>
                <a:gd name="connsiteX4787" fmla="*/ 107653 w 1485127"/>
                <a:gd name="connsiteY4787" fmla="*/ 1095292 h 1679043"/>
                <a:gd name="connsiteX4788" fmla="*/ 107653 w 1485127"/>
                <a:gd name="connsiteY4788" fmla="*/ 1109716 h 1679043"/>
                <a:gd name="connsiteX4789" fmla="*/ 107738 w 1485127"/>
                <a:gd name="connsiteY4789" fmla="*/ 1117739 h 1679043"/>
                <a:gd name="connsiteX4790" fmla="*/ 104070 w 1485127"/>
                <a:gd name="connsiteY4790" fmla="*/ 1124140 h 1679043"/>
                <a:gd name="connsiteX4791" fmla="*/ 103899 w 1485127"/>
                <a:gd name="connsiteY4791" fmla="*/ 1105022 h 1679043"/>
                <a:gd name="connsiteX4792" fmla="*/ 103899 w 1485127"/>
                <a:gd name="connsiteY4792" fmla="*/ 1101693 h 1679043"/>
                <a:gd name="connsiteX4793" fmla="*/ 95965 w 1485127"/>
                <a:gd name="connsiteY4793" fmla="*/ 1106046 h 1679043"/>
                <a:gd name="connsiteX4794" fmla="*/ 92979 w 1485127"/>
                <a:gd name="connsiteY4794" fmla="*/ 1110740 h 1679043"/>
                <a:gd name="connsiteX4795" fmla="*/ 98183 w 1485127"/>
                <a:gd name="connsiteY4795" fmla="*/ 1078905 h 1679043"/>
                <a:gd name="connsiteX4796" fmla="*/ 100231 w 1485127"/>
                <a:gd name="connsiteY4796" fmla="*/ 1067554 h 1679043"/>
                <a:gd name="connsiteX4797" fmla="*/ 99719 w 1485127"/>
                <a:gd name="connsiteY4797" fmla="*/ 1071992 h 1679043"/>
                <a:gd name="connsiteX4798" fmla="*/ 95965 w 1485127"/>
                <a:gd name="connsiteY4798" fmla="*/ 1106046 h 1679043"/>
                <a:gd name="connsiteX4799" fmla="*/ 91016 w 1485127"/>
                <a:gd name="connsiteY4799" fmla="*/ 1123969 h 1679043"/>
                <a:gd name="connsiteX4800" fmla="*/ 92381 w 1485127"/>
                <a:gd name="connsiteY4800" fmla="*/ 1121750 h 1679043"/>
                <a:gd name="connsiteX4801" fmla="*/ 92381 w 1485127"/>
                <a:gd name="connsiteY4801" fmla="*/ 1121750 h 1679043"/>
                <a:gd name="connsiteX4802" fmla="*/ 92381 w 1485127"/>
                <a:gd name="connsiteY4802" fmla="*/ 1121750 h 1679043"/>
                <a:gd name="connsiteX4803" fmla="*/ 92381 w 1485127"/>
                <a:gd name="connsiteY4803" fmla="*/ 1121750 h 1679043"/>
                <a:gd name="connsiteX4804" fmla="*/ 92381 w 1485127"/>
                <a:gd name="connsiteY4804" fmla="*/ 1121750 h 1679043"/>
                <a:gd name="connsiteX4805" fmla="*/ 94685 w 1485127"/>
                <a:gd name="connsiteY4805" fmla="*/ 1117653 h 1679043"/>
                <a:gd name="connsiteX4806" fmla="*/ 93491 w 1485127"/>
                <a:gd name="connsiteY4806" fmla="*/ 1129175 h 1679043"/>
                <a:gd name="connsiteX4807" fmla="*/ 93320 w 1485127"/>
                <a:gd name="connsiteY4807" fmla="*/ 1130626 h 1679043"/>
                <a:gd name="connsiteX4808" fmla="*/ 89566 w 1485127"/>
                <a:gd name="connsiteY4808" fmla="*/ 1132760 h 1679043"/>
                <a:gd name="connsiteX4809" fmla="*/ 90846 w 1485127"/>
                <a:gd name="connsiteY4809" fmla="*/ 1124140 h 1679043"/>
                <a:gd name="connsiteX4810" fmla="*/ 76683 w 1485127"/>
                <a:gd name="connsiteY4810" fmla="*/ 1151110 h 1679043"/>
                <a:gd name="connsiteX4811" fmla="*/ 82143 w 1485127"/>
                <a:gd name="connsiteY4811" fmla="*/ 1148037 h 1679043"/>
                <a:gd name="connsiteX4812" fmla="*/ 80437 w 1485127"/>
                <a:gd name="connsiteY4812" fmla="*/ 1160840 h 1679043"/>
                <a:gd name="connsiteX4813" fmla="*/ 76512 w 1485127"/>
                <a:gd name="connsiteY4813" fmla="*/ 1151878 h 1679043"/>
                <a:gd name="connsiteX4814" fmla="*/ 76597 w 1485127"/>
                <a:gd name="connsiteY4814" fmla="*/ 1151110 h 1679043"/>
                <a:gd name="connsiteX4815" fmla="*/ 92211 w 1485127"/>
                <a:gd name="connsiteY4815" fmla="*/ 1145050 h 1679043"/>
                <a:gd name="connsiteX4816" fmla="*/ 88116 w 1485127"/>
                <a:gd name="connsiteY4816" fmla="*/ 1152219 h 1679043"/>
                <a:gd name="connsiteX4817" fmla="*/ 88116 w 1485127"/>
                <a:gd name="connsiteY4817" fmla="*/ 1152219 h 1679043"/>
                <a:gd name="connsiteX4818" fmla="*/ 88030 w 1485127"/>
                <a:gd name="connsiteY4818" fmla="*/ 1152390 h 1679043"/>
                <a:gd name="connsiteX4819" fmla="*/ 87945 w 1485127"/>
                <a:gd name="connsiteY4819" fmla="*/ 1152561 h 1679043"/>
                <a:gd name="connsiteX4820" fmla="*/ 87945 w 1485127"/>
                <a:gd name="connsiteY4820" fmla="*/ 1152561 h 1679043"/>
                <a:gd name="connsiteX4821" fmla="*/ 86238 w 1485127"/>
                <a:gd name="connsiteY4821" fmla="*/ 1155889 h 1679043"/>
                <a:gd name="connsiteX4822" fmla="*/ 87945 w 1485127"/>
                <a:gd name="connsiteY4822" fmla="*/ 1144794 h 1679043"/>
                <a:gd name="connsiteX4823" fmla="*/ 92467 w 1485127"/>
                <a:gd name="connsiteY4823" fmla="*/ 1142319 h 1679043"/>
                <a:gd name="connsiteX4824" fmla="*/ 92211 w 1485127"/>
                <a:gd name="connsiteY4824" fmla="*/ 1145050 h 1679043"/>
                <a:gd name="connsiteX4825" fmla="*/ 91102 w 1485127"/>
                <a:gd name="connsiteY4825" fmla="*/ 1157682 h 1679043"/>
                <a:gd name="connsiteX4826" fmla="*/ 89310 w 1485127"/>
                <a:gd name="connsiteY4826" fmla="*/ 1180811 h 1679043"/>
                <a:gd name="connsiteX4827" fmla="*/ 84362 w 1485127"/>
                <a:gd name="connsiteY4827" fmla="*/ 1169545 h 1679043"/>
                <a:gd name="connsiteX4828" fmla="*/ 91102 w 1485127"/>
                <a:gd name="connsiteY4828" fmla="*/ 1157682 h 1679043"/>
                <a:gd name="connsiteX4829" fmla="*/ 123010 w 1485127"/>
                <a:gd name="connsiteY4829" fmla="*/ 1095548 h 1679043"/>
                <a:gd name="connsiteX4830" fmla="*/ 123693 w 1485127"/>
                <a:gd name="connsiteY4830" fmla="*/ 1110313 h 1679043"/>
                <a:gd name="connsiteX4831" fmla="*/ 123864 w 1485127"/>
                <a:gd name="connsiteY4831" fmla="*/ 1113471 h 1679043"/>
                <a:gd name="connsiteX4832" fmla="*/ 109871 w 1485127"/>
                <a:gd name="connsiteY4832" fmla="*/ 1121238 h 1679043"/>
                <a:gd name="connsiteX4833" fmla="*/ 122925 w 1485127"/>
                <a:gd name="connsiteY4833" fmla="*/ 1095548 h 1679043"/>
                <a:gd name="connsiteX4834" fmla="*/ 124631 w 1485127"/>
                <a:gd name="connsiteY4834" fmla="*/ 1110313 h 1679043"/>
                <a:gd name="connsiteX4835" fmla="*/ 123352 w 1485127"/>
                <a:gd name="connsiteY4835" fmla="*/ 1094865 h 1679043"/>
                <a:gd name="connsiteX4836" fmla="*/ 127959 w 1485127"/>
                <a:gd name="connsiteY4836" fmla="*/ 1085818 h 1679043"/>
                <a:gd name="connsiteX4837" fmla="*/ 128727 w 1485127"/>
                <a:gd name="connsiteY4837" fmla="*/ 1084282 h 1679043"/>
                <a:gd name="connsiteX4838" fmla="*/ 136831 w 1485127"/>
                <a:gd name="connsiteY4838" fmla="*/ 1106302 h 1679043"/>
                <a:gd name="connsiteX4839" fmla="*/ 135467 w 1485127"/>
                <a:gd name="connsiteY4839" fmla="*/ 1107070 h 1679043"/>
                <a:gd name="connsiteX4840" fmla="*/ 135125 w 1485127"/>
                <a:gd name="connsiteY4840" fmla="*/ 1104168 h 1679043"/>
                <a:gd name="connsiteX4841" fmla="*/ 134869 w 1485127"/>
                <a:gd name="connsiteY4841" fmla="*/ 1104168 h 1679043"/>
                <a:gd name="connsiteX4842" fmla="*/ 135125 w 1485127"/>
                <a:gd name="connsiteY4842" fmla="*/ 1107241 h 1679043"/>
                <a:gd name="connsiteX4843" fmla="*/ 124887 w 1485127"/>
                <a:gd name="connsiteY4843" fmla="*/ 1112959 h 1679043"/>
                <a:gd name="connsiteX4844" fmla="*/ 124631 w 1485127"/>
                <a:gd name="connsiteY4844" fmla="*/ 1110399 h 1679043"/>
                <a:gd name="connsiteX4845" fmla="*/ 148179 w 1485127"/>
                <a:gd name="connsiteY4845" fmla="*/ 1111679 h 1679043"/>
                <a:gd name="connsiteX4846" fmla="*/ 188449 w 1485127"/>
                <a:gd name="connsiteY4846" fmla="*/ 1086928 h 1679043"/>
                <a:gd name="connsiteX4847" fmla="*/ 202270 w 1485127"/>
                <a:gd name="connsiteY4847" fmla="*/ 1078393 h 1679043"/>
                <a:gd name="connsiteX4848" fmla="*/ 202526 w 1485127"/>
                <a:gd name="connsiteY4848" fmla="*/ 1082746 h 1679043"/>
                <a:gd name="connsiteX4849" fmla="*/ 203464 w 1485127"/>
                <a:gd name="connsiteY4849" fmla="*/ 1096401 h 1679043"/>
                <a:gd name="connsiteX4850" fmla="*/ 203976 w 1485127"/>
                <a:gd name="connsiteY4850" fmla="*/ 1103485 h 1679043"/>
                <a:gd name="connsiteX4851" fmla="*/ 202867 w 1485127"/>
                <a:gd name="connsiteY4851" fmla="*/ 1106131 h 1679043"/>
                <a:gd name="connsiteX4852" fmla="*/ 194932 w 1485127"/>
                <a:gd name="connsiteY4852" fmla="*/ 1086928 h 1679043"/>
                <a:gd name="connsiteX4853" fmla="*/ 198686 w 1485127"/>
                <a:gd name="connsiteY4853" fmla="*/ 1104083 h 1679043"/>
                <a:gd name="connsiteX4854" fmla="*/ 200819 w 1485127"/>
                <a:gd name="connsiteY4854" fmla="*/ 1111167 h 1679043"/>
                <a:gd name="connsiteX4855" fmla="*/ 199625 w 1485127"/>
                <a:gd name="connsiteY4855" fmla="*/ 1114069 h 1679043"/>
                <a:gd name="connsiteX4856" fmla="*/ 195189 w 1485127"/>
                <a:gd name="connsiteY4856" fmla="*/ 1123969 h 1679043"/>
                <a:gd name="connsiteX4857" fmla="*/ 194932 w 1485127"/>
                <a:gd name="connsiteY4857" fmla="*/ 1121921 h 1679043"/>
                <a:gd name="connsiteX4858" fmla="*/ 194591 w 1485127"/>
                <a:gd name="connsiteY4858" fmla="*/ 1118592 h 1679043"/>
                <a:gd name="connsiteX4859" fmla="*/ 194848 w 1485127"/>
                <a:gd name="connsiteY4859" fmla="*/ 1115349 h 1679043"/>
                <a:gd name="connsiteX4860" fmla="*/ 196127 w 1485127"/>
                <a:gd name="connsiteY4860" fmla="*/ 1112362 h 1679043"/>
                <a:gd name="connsiteX4861" fmla="*/ 197407 w 1485127"/>
                <a:gd name="connsiteY4861" fmla="*/ 1111423 h 1679043"/>
                <a:gd name="connsiteX4862" fmla="*/ 199028 w 1485127"/>
                <a:gd name="connsiteY4862" fmla="*/ 1111252 h 1679043"/>
                <a:gd name="connsiteX4863" fmla="*/ 199028 w 1485127"/>
                <a:gd name="connsiteY4863" fmla="*/ 1110996 h 1679043"/>
                <a:gd name="connsiteX4864" fmla="*/ 197236 w 1485127"/>
                <a:gd name="connsiteY4864" fmla="*/ 1110996 h 1679043"/>
                <a:gd name="connsiteX4865" fmla="*/ 195786 w 1485127"/>
                <a:gd name="connsiteY4865" fmla="*/ 1112020 h 1679043"/>
                <a:gd name="connsiteX4866" fmla="*/ 194250 w 1485127"/>
                <a:gd name="connsiteY4866" fmla="*/ 1115178 h 1679043"/>
                <a:gd name="connsiteX4867" fmla="*/ 193823 w 1485127"/>
                <a:gd name="connsiteY4867" fmla="*/ 1118592 h 1679043"/>
                <a:gd name="connsiteX4868" fmla="*/ 193994 w 1485127"/>
                <a:gd name="connsiteY4868" fmla="*/ 1122006 h 1679043"/>
                <a:gd name="connsiteX4869" fmla="*/ 194250 w 1485127"/>
                <a:gd name="connsiteY4869" fmla="*/ 1125847 h 1679043"/>
                <a:gd name="connsiteX4870" fmla="*/ 192970 w 1485127"/>
                <a:gd name="connsiteY4870" fmla="*/ 1128578 h 1679043"/>
                <a:gd name="connsiteX4871" fmla="*/ 177272 w 1485127"/>
                <a:gd name="connsiteY4871" fmla="*/ 1160072 h 1679043"/>
                <a:gd name="connsiteX4872" fmla="*/ 175566 w 1485127"/>
                <a:gd name="connsiteY4872" fmla="*/ 1154609 h 1679043"/>
                <a:gd name="connsiteX4873" fmla="*/ 175310 w 1485127"/>
                <a:gd name="connsiteY4873" fmla="*/ 1154609 h 1679043"/>
                <a:gd name="connsiteX4874" fmla="*/ 176931 w 1485127"/>
                <a:gd name="connsiteY4874" fmla="*/ 1160584 h 1679043"/>
                <a:gd name="connsiteX4875" fmla="*/ 172324 w 1485127"/>
                <a:gd name="connsiteY4875" fmla="*/ 1169374 h 1679043"/>
                <a:gd name="connsiteX4876" fmla="*/ 163792 w 1485127"/>
                <a:gd name="connsiteY4876" fmla="*/ 1148891 h 1679043"/>
                <a:gd name="connsiteX4877" fmla="*/ 175480 w 1485127"/>
                <a:gd name="connsiteY4877" fmla="*/ 1123969 h 1679043"/>
                <a:gd name="connsiteX4878" fmla="*/ 187766 w 1485127"/>
                <a:gd name="connsiteY4878" fmla="*/ 1098877 h 1679043"/>
                <a:gd name="connsiteX4879" fmla="*/ 187595 w 1485127"/>
                <a:gd name="connsiteY4879" fmla="*/ 1098791 h 1679043"/>
                <a:gd name="connsiteX4880" fmla="*/ 174200 w 1485127"/>
                <a:gd name="connsiteY4880" fmla="*/ 1123116 h 1679043"/>
                <a:gd name="connsiteX4881" fmla="*/ 162342 w 1485127"/>
                <a:gd name="connsiteY4881" fmla="*/ 1145306 h 1679043"/>
                <a:gd name="connsiteX4882" fmla="*/ 150141 w 1485127"/>
                <a:gd name="connsiteY4882" fmla="*/ 1116032 h 1679043"/>
                <a:gd name="connsiteX4883" fmla="*/ 152189 w 1485127"/>
                <a:gd name="connsiteY4883" fmla="*/ 1111252 h 1679043"/>
                <a:gd name="connsiteX4884" fmla="*/ 152018 w 1485127"/>
                <a:gd name="connsiteY4884" fmla="*/ 1111167 h 1679043"/>
                <a:gd name="connsiteX4885" fmla="*/ 149885 w 1485127"/>
                <a:gd name="connsiteY4885" fmla="*/ 1115434 h 1679043"/>
                <a:gd name="connsiteX4886" fmla="*/ 148264 w 1485127"/>
                <a:gd name="connsiteY4886" fmla="*/ 1111423 h 1679043"/>
                <a:gd name="connsiteX4887" fmla="*/ 344408 w 1485127"/>
                <a:gd name="connsiteY4887" fmla="*/ 610598 h 1679043"/>
                <a:gd name="connsiteX4888" fmla="*/ 343641 w 1485127"/>
                <a:gd name="connsiteY4888" fmla="*/ 613329 h 1679043"/>
                <a:gd name="connsiteX4889" fmla="*/ 339801 w 1485127"/>
                <a:gd name="connsiteY4889" fmla="*/ 616743 h 1679043"/>
                <a:gd name="connsiteX4890" fmla="*/ 345944 w 1485127"/>
                <a:gd name="connsiteY4890" fmla="*/ 601380 h 1679043"/>
                <a:gd name="connsiteX4891" fmla="*/ 350210 w 1485127"/>
                <a:gd name="connsiteY4891" fmla="*/ 591053 h 1679043"/>
                <a:gd name="connsiteX4892" fmla="*/ 344579 w 1485127"/>
                <a:gd name="connsiteY4892" fmla="*/ 610257 h 1679043"/>
                <a:gd name="connsiteX4893" fmla="*/ 344494 w 1485127"/>
                <a:gd name="connsiteY4893" fmla="*/ 610257 h 1679043"/>
                <a:gd name="connsiteX4894" fmla="*/ 344494 w 1485127"/>
                <a:gd name="connsiteY4894" fmla="*/ 610427 h 1679043"/>
                <a:gd name="connsiteX4895" fmla="*/ 391333 w 1485127"/>
                <a:gd name="connsiteY4895" fmla="*/ 592163 h 1679043"/>
                <a:gd name="connsiteX4896" fmla="*/ 399865 w 1485127"/>
                <a:gd name="connsiteY4896" fmla="*/ 570911 h 1679043"/>
                <a:gd name="connsiteX4897" fmla="*/ 434844 w 1485127"/>
                <a:gd name="connsiteY4897" fmla="*/ 539503 h 1679043"/>
                <a:gd name="connsiteX4898" fmla="*/ 434077 w 1485127"/>
                <a:gd name="connsiteY4898" fmla="*/ 544112 h 1679043"/>
                <a:gd name="connsiteX4899" fmla="*/ 427934 w 1485127"/>
                <a:gd name="connsiteY4899" fmla="*/ 559816 h 1679043"/>
                <a:gd name="connsiteX4900" fmla="*/ 418635 w 1485127"/>
                <a:gd name="connsiteY4900" fmla="*/ 566388 h 1679043"/>
                <a:gd name="connsiteX4901" fmla="*/ 418720 w 1485127"/>
                <a:gd name="connsiteY4901" fmla="*/ 566558 h 1679043"/>
                <a:gd name="connsiteX4902" fmla="*/ 427337 w 1485127"/>
                <a:gd name="connsiteY4902" fmla="*/ 561096 h 1679043"/>
                <a:gd name="connsiteX4903" fmla="*/ 427081 w 1485127"/>
                <a:gd name="connsiteY4903" fmla="*/ 561779 h 1679043"/>
                <a:gd name="connsiteX4904" fmla="*/ 420085 w 1485127"/>
                <a:gd name="connsiteY4904" fmla="*/ 580043 h 1679043"/>
                <a:gd name="connsiteX4905" fmla="*/ 417952 w 1485127"/>
                <a:gd name="connsiteY4905" fmla="*/ 585762 h 1679043"/>
                <a:gd name="connsiteX4906" fmla="*/ 384337 w 1485127"/>
                <a:gd name="connsiteY4906" fmla="*/ 610086 h 1679043"/>
                <a:gd name="connsiteX4907" fmla="*/ 384251 w 1485127"/>
                <a:gd name="connsiteY4907" fmla="*/ 609233 h 1679043"/>
                <a:gd name="connsiteX4908" fmla="*/ 391247 w 1485127"/>
                <a:gd name="connsiteY4908" fmla="*/ 592163 h 1679043"/>
                <a:gd name="connsiteX4909" fmla="*/ 391247 w 1485127"/>
                <a:gd name="connsiteY4909" fmla="*/ 592163 h 1679043"/>
                <a:gd name="connsiteX4910" fmla="*/ 391247 w 1485127"/>
                <a:gd name="connsiteY4910" fmla="*/ 591992 h 1679043"/>
                <a:gd name="connsiteX4911" fmla="*/ 391247 w 1485127"/>
                <a:gd name="connsiteY4911" fmla="*/ 591992 h 1679043"/>
                <a:gd name="connsiteX4912" fmla="*/ 430749 w 1485127"/>
                <a:gd name="connsiteY4912" fmla="*/ 498450 h 1679043"/>
                <a:gd name="connsiteX4913" fmla="*/ 433906 w 1485127"/>
                <a:gd name="connsiteY4913" fmla="*/ 495804 h 1679043"/>
                <a:gd name="connsiteX4914" fmla="*/ 444571 w 1485127"/>
                <a:gd name="connsiteY4914" fmla="*/ 486928 h 1679043"/>
                <a:gd name="connsiteX4915" fmla="*/ 442097 w 1485127"/>
                <a:gd name="connsiteY4915" fmla="*/ 499560 h 1679043"/>
                <a:gd name="connsiteX4916" fmla="*/ 424095 w 1485127"/>
                <a:gd name="connsiteY4916" fmla="*/ 513386 h 1679043"/>
                <a:gd name="connsiteX4917" fmla="*/ 430749 w 1485127"/>
                <a:gd name="connsiteY4917" fmla="*/ 498365 h 1679043"/>
                <a:gd name="connsiteX4918" fmla="*/ 421535 w 1485127"/>
                <a:gd name="connsiteY4918" fmla="*/ 505022 h 1679043"/>
                <a:gd name="connsiteX4919" fmla="*/ 421706 w 1485127"/>
                <a:gd name="connsiteY4919" fmla="*/ 503486 h 1679043"/>
                <a:gd name="connsiteX4920" fmla="*/ 428105 w 1485127"/>
                <a:gd name="connsiteY4920" fmla="*/ 497767 h 1679043"/>
                <a:gd name="connsiteX4921" fmla="*/ 427081 w 1485127"/>
                <a:gd name="connsiteY4921" fmla="*/ 499901 h 1679043"/>
                <a:gd name="connsiteX4922" fmla="*/ 421535 w 1485127"/>
                <a:gd name="connsiteY4922" fmla="*/ 505022 h 1679043"/>
                <a:gd name="connsiteX4923" fmla="*/ 451311 w 1485127"/>
                <a:gd name="connsiteY4923" fmla="*/ 454069 h 1679043"/>
                <a:gd name="connsiteX4924" fmla="*/ 450799 w 1485127"/>
                <a:gd name="connsiteY4924" fmla="*/ 456459 h 1679043"/>
                <a:gd name="connsiteX4925" fmla="*/ 449690 w 1485127"/>
                <a:gd name="connsiteY4925" fmla="*/ 457483 h 1679043"/>
                <a:gd name="connsiteX4926" fmla="*/ 451311 w 1485127"/>
                <a:gd name="connsiteY4926" fmla="*/ 454069 h 1679043"/>
                <a:gd name="connsiteX4927" fmla="*/ 450202 w 1485127"/>
                <a:gd name="connsiteY4927" fmla="*/ 459190 h 1679043"/>
                <a:gd name="connsiteX4928" fmla="*/ 446363 w 1485127"/>
                <a:gd name="connsiteY4928" fmla="*/ 477796 h 1679043"/>
                <a:gd name="connsiteX4929" fmla="*/ 436295 w 1485127"/>
                <a:gd name="connsiteY4929" fmla="*/ 485989 h 1679043"/>
                <a:gd name="connsiteX4930" fmla="*/ 445339 w 1485127"/>
                <a:gd name="connsiteY4930" fmla="*/ 466359 h 1679043"/>
                <a:gd name="connsiteX4931" fmla="*/ 447984 w 1485127"/>
                <a:gd name="connsiteY4931" fmla="*/ 460897 h 1679043"/>
                <a:gd name="connsiteX4932" fmla="*/ 449007 w 1485127"/>
                <a:gd name="connsiteY4932" fmla="*/ 460043 h 1679043"/>
                <a:gd name="connsiteX4933" fmla="*/ 450202 w 1485127"/>
                <a:gd name="connsiteY4933" fmla="*/ 459105 h 1679043"/>
                <a:gd name="connsiteX4934" fmla="*/ 502757 w 1485127"/>
                <a:gd name="connsiteY4934" fmla="*/ 381950 h 1679043"/>
                <a:gd name="connsiteX4935" fmla="*/ 502757 w 1485127"/>
                <a:gd name="connsiteY4935" fmla="*/ 382206 h 1679043"/>
                <a:gd name="connsiteX4936" fmla="*/ 502757 w 1485127"/>
                <a:gd name="connsiteY4936" fmla="*/ 382206 h 1679043"/>
                <a:gd name="connsiteX4937" fmla="*/ 500795 w 1485127"/>
                <a:gd name="connsiteY4937" fmla="*/ 393728 h 1679043"/>
                <a:gd name="connsiteX4938" fmla="*/ 492349 w 1485127"/>
                <a:gd name="connsiteY4938" fmla="*/ 400812 h 1679043"/>
                <a:gd name="connsiteX4939" fmla="*/ 495249 w 1485127"/>
                <a:gd name="connsiteY4939" fmla="*/ 385876 h 1679043"/>
                <a:gd name="connsiteX4940" fmla="*/ 503354 w 1485127"/>
                <a:gd name="connsiteY4940" fmla="*/ 379389 h 1679043"/>
                <a:gd name="connsiteX4941" fmla="*/ 502843 w 1485127"/>
                <a:gd name="connsiteY4941" fmla="*/ 381779 h 1679043"/>
                <a:gd name="connsiteX4942" fmla="*/ 502843 w 1485127"/>
                <a:gd name="connsiteY4942" fmla="*/ 381779 h 1679043"/>
                <a:gd name="connsiteX4943" fmla="*/ 502843 w 1485127"/>
                <a:gd name="connsiteY4943" fmla="*/ 382035 h 1679043"/>
                <a:gd name="connsiteX4944" fmla="*/ 482964 w 1485127"/>
                <a:gd name="connsiteY4944" fmla="*/ 443913 h 1679043"/>
                <a:gd name="connsiteX4945" fmla="*/ 482366 w 1485127"/>
                <a:gd name="connsiteY4945" fmla="*/ 449119 h 1679043"/>
                <a:gd name="connsiteX4946" fmla="*/ 473920 w 1485127"/>
                <a:gd name="connsiteY4946" fmla="*/ 456800 h 1679043"/>
                <a:gd name="connsiteX4947" fmla="*/ 474262 w 1485127"/>
                <a:gd name="connsiteY4947" fmla="*/ 454496 h 1679043"/>
                <a:gd name="connsiteX4948" fmla="*/ 475285 w 1485127"/>
                <a:gd name="connsiteY4948" fmla="*/ 453472 h 1679043"/>
                <a:gd name="connsiteX4949" fmla="*/ 475114 w 1485127"/>
                <a:gd name="connsiteY4949" fmla="*/ 453301 h 1679043"/>
                <a:gd name="connsiteX4950" fmla="*/ 474346 w 1485127"/>
                <a:gd name="connsiteY4950" fmla="*/ 453984 h 1679043"/>
                <a:gd name="connsiteX4951" fmla="*/ 475883 w 1485127"/>
                <a:gd name="connsiteY4951" fmla="*/ 442291 h 1679043"/>
                <a:gd name="connsiteX4952" fmla="*/ 476479 w 1485127"/>
                <a:gd name="connsiteY4952" fmla="*/ 438109 h 1679043"/>
                <a:gd name="connsiteX4953" fmla="*/ 484585 w 1485127"/>
                <a:gd name="connsiteY4953" fmla="*/ 431537 h 1679043"/>
                <a:gd name="connsiteX4954" fmla="*/ 483049 w 1485127"/>
                <a:gd name="connsiteY4954" fmla="*/ 443827 h 1679043"/>
                <a:gd name="connsiteX4955" fmla="*/ 495932 w 1485127"/>
                <a:gd name="connsiteY4955" fmla="*/ 513898 h 1679043"/>
                <a:gd name="connsiteX4956" fmla="*/ 504805 w 1485127"/>
                <a:gd name="connsiteY4956" fmla="*/ 506473 h 1679043"/>
                <a:gd name="connsiteX4957" fmla="*/ 503866 w 1485127"/>
                <a:gd name="connsiteY4957" fmla="*/ 516459 h 1679043"/>
                <a:gd name="connsiteX4958" fmla="*/ 504123 w 1485127"/>
                <a:gd name="connsiteY4958" fmla="*/ 516459 h 1679043"/>
                <a:gd name="connsiteX4959" fmla="*/ 505487 w 1485127"/>
                <a:gd name="connsiteY4959" fmla="*/ 505876 h 1679043"/>
                <a:gd name="connsiteX4960" fmla="*/ 515640 w 1485127"/>
                <a:gd name="connsiteY4960" fmla="*/ 497170 h 1679043"/>
                <a:gd name="connsiteX4961" fmla="*/ 512057 w 1485127"/>
                <a:gd name="connsiteY4961" fmla="*/ 526615 h 1679043"/>
                <a:gd name="connsiteX4962" fmla="*/ 490728 w 1485127"/>
                <a:gd name="connsiteY4962" fmla="*/ 544794 h 1679043"/>
                <a:gd name="connsiteX4963" fmla="*/ 493628 w 1485127"/>
                <a:gd name="connsiteY4963" fmla="*/ 515520 h 1679043"/>
                <a:gd name="connsiteX4964" fmla="*/ 495846 w 1485127"/>
                <a:gd name="connsiteY4964" fmla="*/ 513898 h 1679043"/>
                <a:gd name="connsiteX4965" fmla="*/ 495846 w 1485127"/>
                <a:gd name="connsiteY4965" fmla="*/ 513898 h 1679043"/>
                <a:gd name="connsiteX4966" fmla="*/ 495846 w 1485127"/>
                <a:gd name="connsiteY4966" fmla="*/ 513898 h 1679043"/>
                <a:gd name="connsiteX4967" fmla="*/ 495846 w 1485127"/>
                <a:gd name="connsiteY4967" fmla="*/ 513898 h 1679043"/>
                <a:gd name="connsiteX4968" fmla="*/ 495846 w 1485127"/>
                <a:gd name="connsiteY4968" fmla="*/ 513898 h 1679043"/>
                <a:gd name="connsiteX4969" fmla="*/ 542345 w 1485127"/>
                <a:gd name="connsiteY4969" fmla="*/ 500925 h 1679043"/>
                <a:gd name="connsiteX4970" fmla="*/ 535519 w 1485127"/>
                <a:gd name="connsiteY4970" fmla="*/ 506729 h 1679043"/>
                <a:gd name="connsiteX4971" fmla="*/ 538591 w 1485127"/>
                <a:gd name="connsiteY4971" fmla="*/ 476686 h 1679043"/>
                <a:gd name="connsiteX4972" fmla="*/ 545416 w 1485127"/>
                <a:gd name="connsiteY4972" fmla="*/ 470285 h 1679043"/>
                <a:gd name="connsiteX4973" fmla="*/ 543966 w 1485127"/>
                <a:gd name="connsiteY4973" fmla="*/ 483856 h 1679043"/>
                <a:gd name="connsiteX4974" fmla="*/ 542345 w 1485127"/>
                <a:gd name="connsiteY4974" fmla="*/ 501011 h 1679043"/>
                <a:gd name="connsiteX4975" fmla="*/ 547805 w 1485127"/>
                <a:gd name="connsiteY4975" fmla="*/ 468066 h 1679043"/>
                <a:gd name="connsiteX4976" fmla="*/ 556507 w 1485127"/>
                <a:gd name="connsiteY4976" fmla="*/ 459787 h 1679043"/>
                <a:gd name="connsiteX4977" fmla="*/ 561541 w 1485127"/>
                <a:gd name="connsiteY4977" fmla="*/ 454922 h 1679043"/>
                <a:gd name="connsiteX4978" fmla="*/ 560005 w 1485127"/>
                <a:gd name="connsiteY4978" fmla="*/ 471053 h 1679043"/>
                <a:gd name="connsiteX4979" fmla="*/ 558384 w 1485127"/>
                <a:gd name="connsiteY4979" fmla="*/ 487355 h 1679043"/>
                <a:gd name="connsiteX4980" fmla="*/ 556507 w 1485127"/>
                <a:gd name="connsiteY4980" fmla="*/ 488977 h 1679043"/>
                <a:gd name="connsiteX4981" fmla="*/ 543539 w 1485127"/>
                <a:gd name="connsiteY4981" fmla="*/ 499901 h 1679043"/>
                <a:gd name="connsiteX4982" fmla="*/ 545587 w 1485127"/>
                <a:gd name="connsiteY4982" fmla="*/ 483685 h 1679043"/>
                <a:gd name="connsiteX4983" fmla="*/ 547805 w 1485127"/>
                <a:gd name="connsiteY4983" fmla="*/ 467981 h 1679043"/>
                <a:gd name="connsiteX4984" fmla="*/ 523404 w 1485127"/>
                <a:gd name="connsiteY4984" fmla="*/ 587895 h 1679043"/>
                <a:gd name="connsiteX4985" fmla="*/ 523404 w 1485127"/>
                <a:gd name="connsiteY4985" fmla="*/ 588237 h 1679043"/>
                <a:gd name="connsiteX4986" fmla="*/ 523404 w 1485127"/>
                <a:gd name="connsiteY4986" fmla="*/ 588237 h 1679043"/>
                <a:gd name="connsiteX4987" fmla="*/ 522636 w 1485127"/>
                <a:gd name="connsiteY4987" fmla="*/ 599674 h 1679043"/>
                <a:gd name="connsiteX4988" fmla="*/ 519735 w 1485127"/>
                <a:gd name="connsiteY4988" fmla="*/ 602490 h 1679043"/>
                <a:gd name="connsiteX4989" fmla="*/ 508985 w 1485127"/>
                <a:gd name="connsiteY4989" fmla="*/ 612390 h 1679043"/>
                <a:gd name="connsiteX4990" fmla="*/ 510436 w 1485127"/>
                <a:gd name="connsiteY4990" fmla="*/ 588834 h 1679043"/>
                <a:gd name="connsiteX4991" fmla="*/ 524684 w 1485127"/>
                <a:gd name="connsiteY4991" fmla="*/ 575434 h 1679043"/>
                <a:gd name="connsiteX4992" fmla="*/ 523489 w 1485127"/>
                <a:gd name="connsiteY4992" fmla="*/ 587725 h 1679043"/>
                <a:gd name="connsiteX4993" fmla="*/ 523489 w 1485127"/>
                <a:gd name="connsiteY4993" fmla="*/ 587725 h 1679043"/>
                <a:gd name="connsiteX4994" fmla="*/ 523489 w 1485127"/>
                <a:gd name="connsiteY4994" fmla="*/ 588066 h 1679043"/>
                <a:gd name="connsiteX4995" fmla="*/ 527414 w 1485127"/>
                <a:gd name="connsiteY4995" fmla="*/ 792476 h 1679043"/>
                <a:gd name="connsiteX4996" fmla="*/ 526390 w 1485127"/>
                <a:gd name="connsiteY4996" fmla="*/ 797597 h 1679043"/>
                <a:gd name="connsiteX4997" fmla="*/ 506340 w 1485127"/>
                <a:gd name="connsiteY4997" fmla="*/ 812277 h 1679043"/>
                <a:gd name="connsiteX4998" fmla="*/ 511118 w 1485127"/>
                <a:gd name="connsiteY4998" fmla="*/ 781039 h 1679043"/>
                <a:gd name="connsiteX4999" fmla="*/ 535263 w 1485127"/>
                <a:gd name="connsiteY4999" fmla="*/ 759787 h 1679043"/>
                <a:gd name="connsiteX5000" fmla="*/ 533984 w 1485127"/>
                <a:gd name="connsiteY5000" fmla="*/ 764225 h 1679043"/>
                <a:gd name="connsiteX5001" fmla="*/ 532533 w 1485127"/>
                <a:gd name="connsiteY5001" fmla="*/ 769858 h 1679043"/>
                <a:gd name="connsiteX5002" fmla="*/ 529718 w 1485127"/>
                <a:gd name="connsiteY5002" fmla="*/ 781124 h 1679043"/>
                <a:gd name="connsiteX5003" fmla="*/ 527243 w 1485127"/>
                <a:gd name="connsiteY5003" fmla="*/ 792476 h 1679043"/>
                <a:gd name="connsiteX5004" fmla="*/ 503866 w 1485127"/>
                <a:gd name="connsiteY5004" fmla="*/ 839588 h 1679043"/>
                <a:gd name="connsiteX5005" fmla="*/ 522039 w 1485127"/>
                <a:gd name="connsiteY5005" fmla="*/ 825079 h 1679043"/>
                <a:gd name="connsiteX5006" fmla="*/ 519735 w 1485127"/>
                <a:gd name="connsiteY5006" fmla="*/ 848976 h 1679043"/>
                <a:gd name="connsiteX5007" fmla="*/ 504123 w 1485127"/>
                <a:gd name="connsiteY5007" fmla="*/ 842319 h 1679043"/>
                <a:gd name="connsiteX5008" fmla="*/ 503696 w 1485127"/>
                <a:gd name="connsiteY5008" fmla="*/ 842149 h 1679043"/>
                <a:gd name="connsiteX5009" fmla="*/ 503866 w 1485127"/>
                <a:gd name="connsiteY5009" fmla="*/ 839673 h 1679043"/>
                <a:gd name="connsiteX5010" fmla="*/ 540126 w 1485127"/>
                <a:gd name="connsiteY5010" fmla="*/ 851878 h 1679043"/>
                <a:gd name="connsiteX5011" fmla="*/ 540126 w 1485127"/>
                <a:gd name="connsiteY5011" fmla="*/ 851878 h 1679043"/>
                <a:gd name="connsiteX5012" fmla="*/ 540126 w 1485127"/>
                <a:gd name="connsiteY5012" fmla="*/ 851878 h 1679043"/>
                <a:gd name="connsiteX5013" fmla="*/ 540126 w 1485127"/>
                <a:gd name="connsiteY5013" fmla="*/ 851878 h 1679043"/>
                <a:gd name="connsiteX5014" fmla="*/ 540126 w 1485127"/>
                <a:gd name="connsiteY5014" fmla="*/ 851878 h 1679043"/>
                <a:gd name="connsiteX5015" fmla="*/ 540126 w 1485127"/>
                <a:gd name="connsiteY5015" fmla="*/ 855292 h 1679043"/>
                <a:gd name="connsiteX5016" fmla="*/ 525025 w 1485127"/>
                <a:gd name="connsiteY5016" fmla="*/ 850598 h 1679043"/>
                <a:gd name="connsiteX5017" fmla="*/ 525025 w 1485127"/>
                <a:gd name="connsiteY5017" fmla="*/ 850513 h 1679043"/>
                <a:gd name="connsiteX5018" fmla="*/ 525025 w 1485127"/>
                <a:gd name="connsiteY5018" fmla="*/ 850513 h 1679043"/>
                <a:gd name="connsiteX5019" fmla="*/ 525025 w 1485127"/>
                <a:gd name="connsiteY5019" fmla="*/ 850256 h 1679043"/>
                <a:gd name="connsiteX5020" fmla="*/ 525025 w 1485127"/>
                <a:gd name="connsiteY5020" fmla="*/ 850000 h 1679043"/>
                <a:gd name="connsiteX5021" fmla="*/ 525025 w 1485127"/>
                <a:gd name="connsiteY5021" fmla="*/ 850000 h 1679043"/>
                <a:gd name="connsiteX5022" fmla="*/ 526646 w 1485127"/>
                <a:gd name="connsiteY5022" fmla="*/ 824993 h 1679043"/>
                <a:gd name="connsiteX5023" fmla="*/ 541491 w 1485127"/>
                <a:gd name="connsiteY5023" fmla="*/ 834552 h 1679043"/>
                <a:gd name="connsiteX5024" fmla="*/ 540126 w 1485127"/>
                <a:gd name="connsiteY5024" fmla="*/ 851622 h 1679043"/>
                <a:gd name="connsiteX5025" fmla="*/ 545245 w 1485127"/>
                <a:gd name="connsiteY5025" fmla="*/ 856828 h 1679043"/>
                <a:gd name="connsiteX5026" fmla="*/ 550108 w 1485127"/>
                <a:gd name="connsiteY5026" fmla="*/ 853073 h 1679043"/>
                <a:gd name="connsiteX5027" fmla="*/ 550108 w 1485127"/>
                <a:gd name="connsiteY5027" fmla="*/ 858194 h 1679043"/>
                <a:gd name="connsiteX5028" fmla="*/ 547378 w 1485127"/>
                <a:gd name="connsiteY5028" fmla="*/ 857767 h 1679043"/>
                <a:gd name="connsiteX5029" fmla="*/ 545245 w 1485127"/>
                <a:gd name="connsiteY5029" fmla="*/ 857085 h 1679043"/>
                <a:gd name="connsiteX5030" fmla="*/ 545245 w 1485127"/>
                <a:gd name="connsiteY5030" fmla="*/ 856914 h 1679043"/>
                <a:gd name="connsiteX5031" fmla="*/ 519480 w 1485127"/>
                <a:gd name="connsiteY5031" fmla="*/ 872959 h 1679043"/>
                <a:gd name="connsiteX5032" fmla="*/ 517517 w 1485127"/>
                <a:gd name="connsiteY5032" fmla="*/ 874581 h 1679043"/>
                <a:gd name="connsiteX5033" fmla="*/ 503354 w 1485127"/>
                <a:gd name="connsiteY5033" fmla="*/ 886103 h 1679043"/>
                <a:gd name="connsiteX5034" fmla="*/ 502586 w 1485127"/>
                <a:gd name="connsiteY5034" fmla="*/ 886700 h 1679043"/>
                <a:gd name="connsiteX5035" fmla="*/ 502843 w 1485127"/>
                <a:gd name="connsiteY5035" fmla="*/ 870228 h 1679043"/>
                <a:gd name="connsiteX5036" fmla="*/ 502843 w 1485127"/>
                <a:gd name="connsiteY5036" fmla="*/ 870228 h 1679043"/>
                <a:gd name="connsiteX5037" fmla="*/ 502843 w 1485127"/>
                <a:gd name="connsiteY5037" fmla="*/ 869972 h 1679043"/>
                <a:gd name="connsiteX5038" fmla="*/ 502843 w 1485127"/>
                <a:gd name="connsiteY5038" fmla="*/ 869716 h 1679043"/>
                <a:gd name="connsiteX5039" fmla="*/ 502843 w 1485127"/>
                <a:gd name="connsiteY5039" fmla="*/ 869716 h 1679043"/>
                <a:gd name="connsiteX5040" fmla="*/ 503013 w 1485127"/>
                <a:gd name="connsiteY5040" fmla="*/ 858109 h 1679043"/>
                <a:gd name="connsiteX5041" fmla="*/ 519394 w 1485127"/>
                <a:gd name="connsiteY5041" fmla="*/ 864851 h 1679043"/>
                <a:gd name="connsiteX5042" fmla="*/ 519394 w 1485127"/>
                <a:gd name="connsiteY5042" fmla="*/ 872789 h 1679043"/>
                <a:gd name="connsiteX5043" fmla="*/ 506170 w 1485127"/>
                <a:gd name="connsiteY5043" fmla="*/ 1009773 h 1679043"/>
                <a:gd name="connsiteX5044" fmla="*/ 505317 w 1485127"/>
                <a:gd name="connsiteY5044" fmla="*/ 1013443 h 1679043"/>
                <a:gd name="connsiteX5045" fmla="*/ 483134 w 1485127"/>
                <a:gd name="connsiteY5045" fmla="*/ 1008578 h 1679043"/>
                <a:gd name="connsiteX5046" fmla="*/ 481428 w 1485127"/>
                <a:gd name="connsiteY5046" fmla="*/ 999190 h 1679043"/>
                <a:gd name="connsiteX5047" fmla="*/ 475712 w 1485127"/>
                <a:gd name="connsiteY5047" fmla="*/ 958393 h 1679043"/>
                <a:gd name="connsiteX5048" fmla="*/ 472213 w 1485127"/>
                <a:gd name="connsiteY5048" fmla="*/ 917426 h 1679043"/>
                <a:gd name="connsiteX5049" fmla="*/ 472213 w 1485127"/>
                <a:gd name="connsiteY5049" fmla="*/ 917426 h 1679043"/>
                <a:gd name="connsiteX5050" fmla="*/ 472213 w 1485127"/>
                <a:gd name="connsiteY5050" fmla="*/ 917255 h 1679043"/>
                <a:gd name="connsiteX5051" fmla="*/ 472213 w 1485127"/>
                <a:gd name="connsiteY5051" fmla="*/ 917084 h 1679043"/>
                <a:gd name="connsiteX5052" fmla="*/ 472213 w 1485127"/>
                <a:gd name="connsiteY5052" fmla="*/ 917084 h 1679043"/>
                <a:gd name="connsiteX5053" fmla="*/ 469398 w 1485127"/>
                <a:gd name="connsiteY5053" fmla="*/ 876032 h 1679043"/>
                <a:gd name="connsiteX5054" fmla="*/ 469057 w 1485127"/>
                <a:gd name="connsiteY5054" fmla="*/ 865790 h 1679043"/>
                <a:gd name="connsiteX5055" fmla="*/ 469057 w 1485127"/>
                <a:gd name="connsiteY5055" fmla="*/ 864595 h 1679043"/>
                <a:gd name="connsiteX5056" fmla="*/ 482793 w 1485127"/>
                <a:gd name="connsiteY5056" fmla="*/ 855121 h 1679043"/>
                <a:gd name="connsiteX5057" fmla="*/ 482708 w 1485127"/>
                <a:gd name="connsiteY5057" fmla="*/ 864510 h 1679043"/>
                <a:gd name="connsiteX5058" fmla="*/ 482708 w 1485127"/>
                <a:gd name="connsiteY5058" fmla="*/ 864510 h 1679043"/>
                <a:gd name="connsiteX5059" fmla="*/ 482708 w 1485127"/>
                <a:gd name="connsiteY5059" fmla="*/ 864595 h 1679043"/>
                <a:gd name="connsiteX5060" fmla="*/ 482708 w 1485127"/>
                <a:gd name="connsiteY5060" fmla="*/ 864595 h 1679043"/>
                <a:gd name="connsiteX5061" fmla="*/ 484755 w 1485127"/>
                <a:gd name="connsiteY5061" fmla="*/ 896857 h 1679043"/>
                <a:gd name="connsiteX5062" fmla="*/ 480660 w 1485127"/>
                <a:gd name="connsiteY5062" fmla="*/ 898137 h 1679043"/>
                <a:gd name="connsiteX5063" fmla="*/ 480660 w 1485127"/>
                <a:gd name="connsiteY5063" fmla="*/ 898393 h 1679043"/>
                <a:gd name="connsiteX5064" fmla="*/ 484755 w 1485127"/>
                <a:gd name="connsiteY5064" fmla="*/ 897284 h 1679043"/>
                <a:gd name="connsiteX5065" fmla="*/ 489107 w 1485127"/>
                <a:gd name="connsiteY5065" fmla="*/ 935520 h 1679043"/>
                <a:gd name="connsiteX5066" fmla="*/ 492349 w 1485127"/>
                <a:gd name="connsiteY5066" fmla="*/ 960697 h 1679043"/>
                <a:gd name="connsiteX5067" fmla="*/ 492604 w 1485127"/>
                <a:gd name="connsiteY5067" fmla="*/ 960697 h 1679043"/>
                <a:gd name="connsiteX5068" fmla="*/ 490642 w 1485127"/>
                <a:gd name="connsiteY5068" fmla="*/ 935520 h 1679043"/>
                <a:gd name="connsiteX5069" fmla="*/ 488509 w 1485127"/>
                <a:gd name="connsiteY5069" fmla="*/ 896003 h 1679043"/>
                <a:gd name="connsiteX5070" fmla="*/ 497894 w 1485127"/>
                <a:gd name="connsiteY5070" fmla="*/ 891480 h 1679043"/>
                <a:gd name="connsiteX5071" fmla="*/ 499686 w 1485127"/>
                <a:gd name="connsiteY5071" fmla="*/ 916572 h 1679043"/>
                <a:gd name="connsiteX5072" fmla="*/ 506597 w 1485127"/>
                <a:gd name="connsiteY5072" fmla="*/ 962490 h 1679043"/>
                <a:gd name="connsiteX5073" fmla="*/ 511630 w 1485127"/>
                <a:gd name="connsiteY5073" fmla="*/ 984851 h 1679043"/>
                <a:gd name="connsiteX5074" fmla="*/ 506170 w 1485127"/>
                <a:gd name="connsiteY5074" fmla="*/ 1009773 h 1679043"/>
                <a:gd name="connsiteX5075" fmla="*/ 414881 w 1485127"/>
                <a:gd name="connsiteY5075" fmla="*/ 1100840 h 1679043"/>
                <a:gd name="connsiteX5076" fmla="*/ 414881 w 1485127"/>
                <a:gd name="connsiteY5076" fmla="*/ 1100840 h 1679043"/>
                <a:gd name="connsiteX5077" fmla="*/ 414881 w 1485127"/>
                <a:gd name="connsiteY5077" fmla="*/ 1100840 h 1679043"/>
                <a:gd name="connsiteX5078" fmla="*/ 419999 w 1485127"/>
                <a:gd name="connsiteY5078" fmla="*/ 1114922 h 1679043"/>
                <a:gd name="connsiteX5079" fmla="*/ 414454 w 1485127"/>
                <a:gd name="connsiteY5079" fmla="*/ 1129346 h 1679043"/>
                <a:gd name="connsiteX5080" fmla="*/ 407116 w 1485127"/>
                <a:gd name="connsiteY5080" fmla="*/ 1108436 h 1679043"/>
                <a:gd name="connsiteX5081" fmla="*/ 411041 w 1485127"/>
                <a:gd name="connsiteY5081" fmla="*/ 1097596 h 1679043"/>
                <a:gd name="connsiteX5082" fmla="*/ 412662 w 1485127"/>
                <a:gd name="connsiteY5082" fmla="*/ 1093244 h 1679043"/>
                <a:gd name="connsiteX5083" fmla="*/ 414881 w 1485127"/>
                <a:gd name="connsiteY5083" fmla="*/ 1100669 h 1679043"/>
                <a:gd name="connsiteX5084" fmla="*/ 414881 w 1485127"/>
                <a:gd name="connsiteY5084" fmla="*/ 1100669 h 1679043"/>
                <a:gd name="connsiteX5085" fmla="*/ 414881 w 1485127"/>
                <a:gd name="connsiteY5085" fmla="*/ 1100669 h 1679043"/>
                <a:gd name="connsiteX5086" fmla="*/ 399609 w 1485127"/>
                <a:gd name="connsiteY5086" fmla="*/ 1165278 h 1679043"/>
                <a:gd name="connsiteX5087" fmla="*/ 391333 w 1485127"/>
                <a:gd name="connsiteY5087" fmla="*/ 1185847 h 1679043"/>
                <a:gd name="connsiteX5088" fmla="*/ 390736 w 1485127"/>
                <a:gd name="connsiteY5088" fmla="*/ 1184396 h 1679043"/>
                <a:gd name="connsiteX5089" fmla="*/ 390736 w 1485127"/>
                <a:gd name="connsiteY5089" fmla="*/ 1184396 h 1679043"/>
                <a:gd name="connsiteX5090" fmla="*/ 390650 w 1485127"/>
                <a:gd name="connsiteY5090" fmla="*/ 1184140 h 1679043"/>
                <a:gd name="connsiteX5091" fmla="*/ 390650 w 1485127"/>
                <a:gd name="connsiteY5091" fmla="*/ 1183884 h 1679043"/>
                <a:gd name="connsiteX5092" fmla="*/ 390565 w 1485127"/>
                <a:gd name="connsiteY5092" fmla="*/ 1183884 h 1679043"/>
                <a:gd name="connsiteX5093" fmla="*/ 385275 w 1485127"/>
                <a:gd name="connsiteY5093" fmla="*/ 1169460 h 1679043"/>
                <a:gd name="connsiteX5094" fmla="*/ 392101 w 1485127"/>
                <a:gd name="connsiteY5094" fmla="*/ 1150939 h 1679043"/>
                <a:gd name="connsiteX5095" fmla="*/ 392101 w 1485127"/>
                <a:gd name="connsiteY5095" fmla="*/ 1150939 h 1679043"/>
                <a:gd name="connsiteX5096" fmla="*/ 392101 w 1485127"/>
                <a:gd name="connsiteY5096" fmla="*/ 1150939 h 1679043"/>
                <a:gd name="connsiteX5097" fmla="*/ 392101 w 1485127"/>
                <a:gd name="connsiteY5097" fmla="*/ 1150939 h 1679043"/>
                <a:gd name="connsiteX5098" fmla="*/ 392101 w 1485127"/>
                <a:gd name="connsiteY5098" fmla="*/ 1150939 h 1679043"/>
                <a:gd name="connsiteX5099" fmla="*/ 396452 w 1485127"/>
                <a:gd name="connsiteY5099" fmla="*/ 1138649 h 1679043"/>
                <a:gd name="connsiteX5100" fmla="*/ 399609 w 1485127"/>
                <a:gd name="connsiteY5100" fmla="*/ 1148720 h 1679043"/>
                <a:gd name="connsiteX5101" fmla="*/ 399609 w 1485127"/>
                <a:gd name="connsiteY5101" fmla="*/ 1148720 h 1679043"/>
                <a:gd name="connsiteX5102" fmla="*/ 399609 w 1485127"/>
                <a:gd name="connsiteY5102" fmla="*/ 1148720 h 1679043"/>
                <a:gd name="connsiteX5103" fmla="*/ 399609 w 1485127"/>
                <a:gd name="connsiteY5103" fmla="*/ 1148720 h 1679043"/>
                <a:gd name="connsiteX5104" fmla="*/ 399609 w 1485127"/>
                <a:gd name="connsiteY5104" fmla="*/ 1148720 h 1679043"/>
                <a:gd name="connsiteX5105" fmla="*/ 402766 w 1485127"/>
                <a:gd name="connsiteY5105" fmla="*/ 1157682 h 1679043"/>
                <a:gd name="connsiteX5106" fmla="*/ 399609 w 1485127"/>
                <a:gd name="connsiteY5106" fmla="*/ 1165022 h 1679043"/>
                <a:gd name="connsiteX5107" fmla="*/ 399609 w 1485127"/>
                <a:gd name="connsiteY5107" fmla="*/ 1165022 h 1679043"/>
                <a:gd name="connsiteX5108" fmla="*/ 399609 w 1485127"/>
                <a:gd name="connsiteY5108" fmla="*/ 1165193 h 1679043"/>
                <a:gd name="connsiteX5109" fmla="*/ 399609 w 1485127"/>
                <a:gd name="connsiteY5109" fmla="*/ 1165363 h 1679043"/>
                <a:gd name="connsiteX5110" fmla="*/ 399609 w 1485127"/>
                <a:gd name="connsiteY5110" fmla="*/ 1165363 h 1679043"/>
                <a:gd name="connsiteX5111" fmla="*/ 413601 w 1485127"/>
                <a:gd name="connsiteY5111" fmla="*/ 1257539 h 1679043"/>
                <a:gd name="connsiteX5112" fmla="*/ 434418 w 1485127"/>
                <a:gd name="connsiteY5112" fmla="*/ 1287582 h 1679043"/>
                <a:gd name="connsiteX5113" fmla="*/ 461549 w 1485127"/>
                <a:gd name="connsiteY5113" fmla="*/ 1326757 h 1679043"/>
                <a:gd name="connsiteX5114" fmla="*/ 465303 w 1485127"/>
                <a:gd name="connsiteY5114" fmla="*/ 1340071 h 1679043"/>
                <a:gd name="connsiteX5115" fmla="*/ 471446 w 1485127"/>
                <a:gd name="connsiteY5115" fmla="*/ 1360299 h 1679043"/>
                <a:gd name="connsiteX5116" fmla="*/ 472640 w 1485127"/>
                <a:gd name="connsiteY5116" fmla="*/ 1363884 h 1679043"/>
                <a:gd name="connsiteX5117" fmla="*/ 465900 w 1485127"/>
                <a:gd name="connsiteY5117" fmla="*/ 1354580 h 1679043"/>
                <a:gd name="connsiteX5118" fmla="*/ 465900 w 1485127"/>
                <a:gd name="connsiteY5118" fmla="*/ 1354580 h 1679043"/>
                <a:gd name="connsiteX5119" fmla="*/ 465900 w 1485127"/>
                <a:gd name="connsiteY5119" fmla="*/ 1354580 h 1679043"/>
                <a:gd name="connsiteX5120" fmla="*/ 465900 w 1485127"/>
                <a:gd name="connsiteY5120" fmla="*/ 1354580 h 1679043"/>
                <a:gd name="connsiteX5121" fmla="*/ 465900 w 1485127"/>
                <a:gd name="connsiteY5121" fmla="*/ 1354580 h 1679043"/>
                <a:gd name="connsiteX5122" fmla="*/ 452250 w 1485127"/>
                <a:gd name="connsiteY5122" fmla="*/ 1336658 h 1679043"/>
                <a:gd name="connsiteX5123" fmla="*/ 449263 w 1485127"/>
                <a:gd name="connsiteY5123" fmla="*/ 1331878 h 1679043"/>
                <a:gd name="connsiteX5124" fmla="*/ 439708 w 1485127"/>
                <a:gd name="connsiteY5124" fmla="*/ 1315320 h 1679043"/>
                <a:gd name="connsiteX5125" fmla="*/ 415307 w 1485127"/>
                <a:gd name="connsiteY5125" fmla="*/ 1267354 h 1679043"/>
                <a:gd name="connsiteX5126" fmla="*/ 394490 w 1485127"/>
                <a:gd name="connsiteY5126" fmla="*/ 1217767 h 1679043"/>
                <a:gd name="connsiteX5127" fmla="*/ 394490 w 1485127"/>
                <a:gd name="connsiteY5127" fmla="*/ 1217767 h 1679043"/>
                <a:gd name="connsiteX5128" fmla="*/ 394404 w 1485127"/>
                <a:gd name="connsiteY5128" fmla="*/ 1217511 h 1679043"/>
                <a:gd name="connsiteX5129" fmla="*/ 394404 w 1485127"/>
                <a:gd name="connsiteY5129" fmla="*/ 1217255 h 1679043"/>
                <a:gd name="connsiteX5130" fmla="*/ 394319 w 1485127"/>
                <a:gd name="connsiteY5130" fmla="*/ 1217255 h 1679043"/>
                <a:gd name="connsiteX5131" fmla="*/ 388347 w 1485127"/>
                <a:gd name="connsiteY5131" fmla="*/ 1201892 h 1679043"/>
                <a:gd name="connsiteX5132" fmla="*/ 390565 w 1485127"/>
                <a:gd name="connsiteY5132" fmla="*/ 1197539 h 1679043"/>
                <a:gd name="connsiteX5133" fmla="*/ 407116 w 1485127"/>
                <a:gd name="connsiteY5133" fmla="*/ 1233727 h 1679043"/>
                <a:gd name="connsiteX5134" fmla="*/ 432541 w 1485127"/>
                <a:gd name="connsiteY5134" fmla="*/ 1279132 h 1679043"/>
                <a:gd name="connsiteX5135" fmla="*/ 442523 w 1485127"/>
                <a:gd name="connsiteY5135" fmla="*/ 1294751 h 1679043"/>
                <a:gd name="connsiteX5136" fmla="*/ 447727 w 1485127"/>
                <a:gd name="connsiteY5136" fmla="*/ 1302433 h 1679043"/>
                <a:gd name="connsiteX5137" fmla="*/ 435954 w 1485127"/>
                <a:gd name="connsiteY5137" fmla="*/ 1286814 h 1679043"/>
                <a:gd name="connsiteX5138" fmla="*/ 413942 w 1485127"/>
                <a:gd name="connsiteY5138" fmla="*/ 1257369 h 1679043"/>
                <a:gd name="connsiteX5139" fmla="*/ 413771 w 1485127"/>
                <a:gd name="connsiteY5139" fmla="*/ 1257539 h 1679043"/>
                <a:gd name="connsiteX5140" fmla="*/ 493628 w 1485127"/>
                <a:gd name="connsiteY5140" fmla="*/ 1372248 h 1679043"/>
                <a:gd name="connsiteX5141" fmla="*/ 493799 w 1485127"/>
                <a:gd name="connsiteY5141" fmla="*/ 1372419 h 1679043"/>
                <a:gd name="connsiteX5142" fmla="*/ 493799 w 1485127"/>
                <a:gd name="connsiteY5142" fmla="*/ 1372419 h 1679043"/>
                <a:gd name="connsiteX5143" fmla="*/ 500624 w 1485127"/>
                <a:gd name="connsiteY5143" fmla="*/ 1381380 h 1679043"/>
                <a:gd name="connsiteX5144" fmla="*/ 503781 w 1485127"/>
                <a:gd name="connsiteY5144" fmla="*/ 1392817 h 1679043"/>
                <a:gd name="connsiteX5145" fmla="*/ 507706 w 1485127"/>
                <a:gd name="connsiteY5145" fmla="*/ 1405960 h 1679043"/>
                <a:gd name="connsiteX5146" fmla="*/ 501990 w 1485127"/>
                <a:gd name="connsiteY5146" fmla="*/ 1403571 h 1679043"/>
                <a:gd name="connsiteX5147" fmla="*/ 476224 w 1485127"/>
                <a:gd name="connsiteY5147" fmla="*/ 1368663 h 1679043"/>
                <a:gd name="connsiteX5148" fmla="*/ 472896 w 1485127"/>
                <a:gd name="connsiteY5148" fmla="*/ 1359445 h 1679043"/>
                <a:gd name="connsiteX5149" fmla="*/ 466156 w 1485127"/>
                <a:gd name="connsiteY5149" fmla="*/ 1339559 h 1679043"/>
                <a:gd name="connsiteX5150" fmla="*/ 462488 w 1485127"/>
                <a:gd name="connsiteY5150" fmla="*/ 1327952 h 1679043"/>
                <a:gd name="connsiteX5151" fmla="*/ 493543 w 1485127"/>
                <a:gd name="connsiteY5151" fmla="*/ 1371992 h 1679043"/>
                <a:gd name="connsiteX5152" fmla="*/ 493543 w 1485127"/>
                <a:gd name="connsiteY5152" fmla="*/ 1371992 h 1679043"/>
                <a:gd name="connsiteX5153" fmla="*/ 493714 w 1485127"/>
                <a:gd name="connsiteY5153" fmla="*/ 1372162 h 1679043"/>
                <a:gd name="connsiteX5154" fmla="*/ 561712 w 1485127"/>
                <a:gd name="connsiteY5154" fmla="*/ 1453244 h 1679043"/>
                <a:gd name="connsiteX5155" fmla="*/ 556592 w 1485127"/>
                <a:gd name="connsiteY5155" fmla="*/ 1441209 h 1679043"/>
                <a:gd name="connsiteX5156" fmla="*/ 551388 w 1485127"/>
                <a:gd name="connsiteY5156" fmla="*/ 1428748 h 1679043"/>
                <a:gd name="connsiteX5157" fmla="*/ 580993 w 1485127"/>
                <a:gd name="connsiteY5157" fmla="*/ 1443172 h 1679043"/>
                <a:gd name="connsiteX5158" fmla="*/ 586198 w 1485127"/>
                <a:gd name="connsiteY5158" fmla="*/ 1449915 h 1679043"/>
                <a:gd name="connsiteX5159" fmla="*/ 592340 w 1485127"/>
                <a:gd name="connsiteY5159" fmla="*/ 1468265 h 1679043"/>
                <a:gd name="connsiteX5160" fmla="*/ 561626 w 1485127"/>
                <a:gd name="connsiteY5160" fmla="*/ 1453244 h 1679043"/>
                <a:gd name="connsiteX5161" fmla="*/ 562650 w 1485127"/>
                <a:gd name="connsiteY5161" fmla="*/ 1459815 h 1679043"/>
                <a:gd name="connsiteX5162" fmla="*/ 561455 w 1485127"/>
                <a:gd name="connsiteY5162" fmla="*/ 1458108 h 1679043"/>
                <a:gd name="connsiteX5163" fmla="*/ 562138 w 1485127"/>
                <a:gd name="connsiteY5163" fmla="*/ 1458450 h 1679043"/>
                <a:gd name="connsiteX5164" fmla="*/ 562650 w 1485127"/>
                <a:gd name="connsiteY5164" fmla="*/ 1459815 h 1679043"/>
                <a:gd name="connsiteX5165" fmla="*/ 559834 w 1485127"/>
                <a:gd name="connsiteY5165" fmla="*/ 1452305 h 1679043"/>
                <a:gd name="connsiteX5166" fmla="*/ 555910 w 1485127"/>
                <a:gd name="connsiteY5166" fmla="*/ 1450427 h 1679043"/>
                <a:gd name="connsiteX5167" fmla="*/ 534666 w 1485127"/>
                <a:gd name="connsiteY5167" fmla="*/ 1420640 h 1679043"/>
                <a:gd name="connsiteX5168" fmla="*/ 551132 w 1485127"/>
                <a:gd name="connsiteY5168" fmla="*/ 1428578 h 1679043"/>
                <a:gd name="connsiteX5169" fmla="*/ 559920 w 1485127"/>
                <a:gd name="connsiteY5169" fmla="*/ 1452305 h 1679043"/>
                <a:gd name="connsiteX5170" fmla="*/ 552412 w 1485127"/>
                <a:gd name="connsiteY5170" fmla="*/ 1448720 h 1679043"/>
                <a:gd name="connsiteX5171" fmla="*/ 534410 w 1485127"/>
                <a:gd name="connsiteY5171" fmla="*/ 1439929 h 1679043"/>
                <a:gd name="connsiteX5172" fmla="*/ 534410 w 1485127"/>
                <a:gd name="connsiteY5172" fmla="*/ 1439929 h 1679043"/>
                <a:gd name="connsiteX5173" fmla="*/ 534410 w 1485127"/>
                <a:gd name="connsiteY5173" fmla="*/ 1439929 h 1679043"/>
                <a:gd name="connsiteX5174" fmla="*/ 534410 w 1485127"/>
                <a:gd name="connsiteY5174" fmla="*/ 1439929 h 1679043"/>
                <a:gd name="connsiteX5175" fmla="*/ 534410 w 1485127"/>
                <a:gd name="connsiteY5175" fmla="*/ 1439929 h 1679043"/>
                <a:gd name="connsiteX5176" fmla="*/ 526988 w 1485127"/>
                <a:gd name="connsiteY5176" fmla="*/ 1436600 h 1679043"/>
                <a:gd name="connsiteX5177" fmla="*/ 515896 w 1485127"/>
                <a:gd name="connsiteY5177" fmla="*/ 1422091 h 1679043"/>
                <a:gd name="connsiteX5178" fmla="*/ 511289 w 1485127"/>
                <a:gd name="connsiteY5178" fmla="*/ 1409460 h 1679043"/>
                <a:gd name="connsiteX5179" fmla="*/ 528352 w 1485127"/>
                <a:gd name="connsiteY5179" fmla="*/ 1417568 h 1679043"/>
                <a:gd name="connsiteX5180" fmla="*/ 552583 w 1485127"/>
                <a:gd name="connsiteY5180" fmla="*/ 1448805 h 1679043"/>
                <a:gd name="connsiteX5181" fmla="*/ 523404 w 1485127"/>
                <a:gd name="connsiteY5181" fmla="*/ 1434979 h 1679043"/>
                <a:gd name="connsiteX5182" fmla="*/ 520162 w 1485127"/>
                <a:gd name="connsiteY5182" fmla="*/ 1433443 h 1679043"/>
                <a:gd name="connsiteX5183" fmla="*/ 518370 w 1485127"/>
                <a:gd name="connsiteY5183" fmla="*/ 1428834 h 1679043"/>
                <a:gd name="connsiteX5184" fmla="*/ 523404 w 1485127"/>
                <a:gd name="connsiteY5184" fmla="*/ 1434893 h 1679043"/>
                <a:gd name="connsiteX5185" fmla="*/ 497553 w 1485127"/>
                <a:gd name="connsiteY5185" fmla="*/ 1436686 h 1679043"/>
                <a:gd name="connsiteX5186" fmla="*/ 497553 w 1485127"/>
                <a:gd name="connsiteY5186" fmla="*/ 1436686 h 1679043"/>
                <a:gd name="connsiteX5187" fmla="*/ 497553 w 1485127"/>
                <a:gd name="connsiteY5187" fmla="*/ 1436686 h 1679043"/>
                <a:gd name="connsiteX5188" fmla="*/ 494823 w 1485127"/>
                <a:gd name="connsiteY5188" fmla="*/ 1435320 h 1679043"/>
                <a:gd name="connsiteX5189" fmla="*/ 482111 w 1485127"/>
                <a:gd name="connsiteY5189" fmla="*/ 1420384 h 1679043"/>
                <a:gd name="connsiteX5190" fmla="*/ 494823 w 1485127"/>
                <a:gd name="connsiteY5190" fmla="*/ 1426615 h 1679043"/>
                <a:gd name="connsiteX5191" fmla="*/ 499174 w 1485127"/>
                <a:gd name="connsiteY5191" fmla="*/ 1437539 h 1679043"/>
                <a:gd name="connsiteX5192" fmla="*/ 497724 w 1485127"/>
                <a:gd name="connsiteY5192" fmla="*/ 1436771 h 1679043"/>
                <a:gd name="connsiteX5193" fmla="*/ 497724 w 1485127"/>
                <a:gd name="connsiteY5193" fmla="*/ 1436771 h 1679043"/>
                <a:gd name="connsiteX5194" fmla="*/ 497638 w 1485127"/>
                <a:gd name="connsiteY5194" fmla="*/ 1436771 h 1679043"/>
                <a:gd name="connsiteX5195" fmla="*/ 466754 w 1485127"/>
                <a:gd name="connsiteY5195" fmla="*/ 1442746 h 1679043"/>
                <a:gd name="connsiteX5196" fmla="*/ 466668 w 1485127"/>
                <a:gd name="connsiteY5196" fmla="*/ 1442746 h 1679043"/>
                <a:gd name="connsiteX5197" fmla="*/ 466668 w 1485127"/>
                <a:gd name="connsiteY5197" fmla="*/ 1442746 h 1679043"/>
                <a:gd name="connsiteX5198" fmla="*/ 432115 w 1485127"/>
                <a:gd name="connsiteY5198" fmla="*/ 1424225 h 1679043"/>
                <a:gd name="connsiteX5199" fmla="*/ 432115 w 1485127"/>
                <a:gd name="connsiteY5199" fmla="*/ 1424225 h 1679043"/>
                <a:gd name="connsiteX5200" fmla="*/ 418890 w 1485127"/>
                <a:gd name="connsiteY5200" fmla="*/ 1404851 h 1679043"/>
                <a:gd name="connsiteX5201" fmla="*/ 416843 w 1485127"/>
                <a:gd name="connsiteY5201" fmla="*/ 1400071 h 1679043"/>
                <a:gd name="connsiteX5202" fmla="*/ 439708 w 1485127"/>
                <a:gd name="connsiteY5202" fmla="*/ 1412191 h 1679043"/>
                <a:gd name="connsiteX5203" fmla="*/ 444059 w 1485127"/>
                <a:gd name="connsiteY5203" fmla="*/ 1418165 h 1679043"/>
                <a:gd name="connsiteX5204" fmla="*/ 456174 w 1485127"/>
                <a:gd name="connsiteY5204" fmla="*/ 1434296 h 1679043"/>
                <a:gd name="connsiteX5205" fmla="*/ 456345 w 1485127"/>
                <a:gd name="connsiteY5205" fmla="*/ 1434125 h 1679043"/>
                <a:gd name="connsiteX5206" fmla="*/ 444827 w 1485127"/>
                <a:gd name="connsiteY5206" fmla="*/ 1417739 h 1679043"/>
                <a:gd name="connsiteX5207" fmla="*/ 441841 w 1485127"/>
                <a:gd name="connsiteY5207" fmla="*/ 1413300 h 1679043"/>
                <a:gd name="connsiteX5208" fmla="*/ 460013 w 1485127"/>
                <a:gd name="connsiteY5208" fmla="*/ 1422945 h 1679043"/>
                <a:gd name="connsiteX5209" fmla="*/ 461464 w 1485127"/>
                <a:gd name="connsiteY5209" fmla="*/ 1426273 h 1679043"/>
                <a:gd name="connsiteX5210" fmla="*/ 461464 w 1485127"/>
                <a:gd name="connsiteY5210" fmla="*/ 1426273 h 1679043"/>
                <a:gd name="connsiteX5211" fmla="*/ 461464 w 1485127"/>
                <a:gd name="connsiteY5211" fmla="*/ 1426273 h 1679043"/>
                <a:gd name="connsiteX5212" fmla="*/ 461464 w 1485127"/>
                <a:gd name="connsiteY5212" fmla="*/ 1426273 h 1679043"/>
                <a:gd name="connsiteX5213" fmla="*/ 461464 w 1485127"/>
                <a:gd name="connsiteY5213" fmla="*/ 1426273 h 1679043"/>
                <a:gd name="connsiteX5214" fmla="*/ 470849 w 1485127"/>
                <a:gd name="connsiteY5214" fmla="*/ 1444879 h 1679043"/>
                <a:gd name="connsiteX5215" fmla="*/ 466924 w 1485127"/>
                <a:gd name="connsiteY5215" fmla="*/ 1442660 h 1679043"/>
                <a:gd name="connsiteX5216" fmla="*/ 466924 w 1485127"/>
                <a:gd name="connsiteY5216" fmla="*/ 1442660 h 1679043"/>
                <a:gd name="connsiteX5217" fmla="*/ 466838 w 1485127"/>
                <a:gd name="connsiteY5217" fmla="*/ 1442660 h 1679043"/>
                <a:gd name="connsiteX5218" fmla="*/ 295692 w 1485127"/>
                <a:gd name="connsiteY5218" fmla="*/ 1351679 h 1679043"/>
                <a:gd name="connsiteX5219" fmla="*/ 287587 w 1485127"/>
                <a:gd name="connsiteY5219" fmla="*/ 1340327 h 1679043"/>
                <a:gd name="connsiteX5220" fmla="*/ 286734 w 1485127"/>
                <a:gd name="connsiteY5220" fmla="*/ 1335377 h 1679043"/>
                <a:gd name="connsiteX5221" fmla="*/ 286734 w 1485127"/>
                <a:gd name="connsiteY5221" fmla="*/ 1335206 h 1679043"/>
                <a:gd name="connsiteX5222" fmla="*/ 299276 w 1485127"/>
                <a:gd name="connsiteY5222" fmla="*/ 1349972 h 1679043"/>
                <a:gd name="connsiteX5223" fmla="*/ 298508 w 1485127"/>
                <a:gd name="connsiteY5223" fmla="*/ 1353130 h 1679043"/>
                <a:gd name="connsiteX5224" fmla="*/ 295692 w 1485127"/>
                <a:gd name="connsiteY5224" fmla="*/ 1351679 h 1679043"/>
                <a:gd name="connsiteX5225" fmla="*/ 298422 w 1485127"/>
                <a:gd name="connsiteY5225" fmla="*/ 1353556 h 1679043"/>
                <a:gd name="connsiteX5226" fmla="*/ 298081 w 1485127"/>
                <a:gd name="connsiteY5226" fmla="*/ 1354922 h 1679043"/>
                <a:gd name="connsiteX5227" fmla="*/ 296119 w 1485127"/>
                <a:gd name="connsiteY5227" fmla="*/ 1352276 h 1679043"/>
                <a:gd name="connsiteX5228" fmla="*/ 298337 w 1485127"/>
                <a:gd name="connsiteY5228" fmla="*/ 1353556 h 1679043"/>
                <a:gd name="connsiteX5229" fmla="*/ 283663 w 1485127"/>
                <a:gd name="connsiteY5229" fmla="*/ 1338620 h 1679043"/>
                <a:gd name="connsiteX5230" fmla="*/ 285966 w 1485127"/>
                <a:gd name="connsiteY5230" fmla="*/ 1349545 h 1679043"/>
                <a:gd name="connsiteX5231" fmla="*/ 285198 w 1485127"/>
                <a:gd name="connsiteY5231" fmla="*/ 1348521 h 1679043"/>
                <a:gd name="connsiteX5232" fmla="*/ 280677 w 1485127"/>
                <a:gd name="connsiteY5232" fmla="*/ 1342376 h 1679043"/>
                <a:gd name="connsiteX5233" fmla="*/ 279226 w 1485127"/>
                <a:gd name="connsiteY5233" fmla="*/ 1340327 h 1679043"/>
                <a:gd name="connsiteX5234" fmla="*/ 281018 w 1485127"/>
                <a:gd name="connsiteY5234" fmla="*/ 1334950 h 1679043"/>
                <a:gd name="connsiteX5235" fmla="*/ 283577 w 1485127"/>
                <a:gd name="connsiteY5235" fmla="*/ 1338535 h 1679043"/>
                <a:gd name="connsiteX5236" fmla="*/ 282042 w 1485127"/>
                <a:gd name="connsiteY5236" fmla="*/ 1332219 h 1679043"/>
                <a:gd name="connsiteX5237" fmla="*/ 282298 w 1485127"/>
                <a:gd name="connsiteY5237" fmla="*/ 1331622 h 1679043"/>
                <a:gd name="connsiteX5238" fmla="*/ 282553 w 1485127"/>
                <a:gd name="connsiteY5238" fmla="*/ 1332902 h 1679043"/>
                <a:gd name="connsiteX5239" fmla="*/ 282127 w 1485127"/>
                <a:gd name="connsiteY5239" fmla="*/ 1332219 h 1679043"/>
                <a:gd name="connsiteX5240" fmla="*/ 285539 w 1485127"/>
                <a:gd name="connsiteY5240" fmla="*/ 1328464 h 1679043"/>
                <a:gd name="connsiteX5241" fmla="*/ 284772 w 1485127"/>
                <a:gd name="connsiteY5241" fmla="*/ 1324026 h 1679043"/>
                <a:gd name="connsiteX5242" fmla="*/ 285198 w 1485127"/>
                <a:gd name="connsiteY5242" fmla="*/ 1322660 h 1679043"/>
                <a:gd name="connsiteX5243" fmla="*/ 300300 w 1485127"/>
                <a:gd name="connsiteY5243" fmla="*/ 1345107 h 1679043"/>
                <a:gd name="connsiteX5244" fmla="*/ 285454 w 1485127"/>
                <a:gd name="connsiteY5244" fmla="*/ 1328464 h 1679043"/>
                <a:gd name="connsiteX5245" fmla="*/ 287160 w 1485127"/>
                <a:gd name="connsiteY5245" fmla="*/ 1317283 h 1679043"/>
                <a:gd name="connsiteX5246" fmla="*/ 288867 w 1485127"/>
                <a:gd name="connsiteY5246" fmla="*/ 1312333 h 1679043"/>
                <a:gd name="connsiteX5247" fmla="*/ 295010 w 1485127"/>
                <a:gd name="connsiteY5247" fmla="*/ 1318820 h 1679043"/>
                <a:gd name="connsiteX5248" fmla="*/ 301579 w 1485127"/>
                <a:gd name="connsiteY5248" fmla="*/ 1325818 h 1679043"/>
                <a:gd name="connsiteX5249" fmla="*/ 302944 w 1485127"/>
                <a:gd name="connsiteY5249" fmla="*/ 1335463 h 1679043"/>
                <a:gd name="connsiteX5250" fmla="*/ 302091 w 1485127"/>
                <a:gd name="connsiteY5250" fmla="*/ 1338706 h 1679043"/>
                <a:gd name="connsiteX5251" fmla="*/ 287160 w 1485127"/>
                <a:gd name="connsiteY5251" fmla="*/ 1317283 h 1679043"/>
                <a:gd name="connsiteX5252" fmla="*/ 186230 w 1485127"/>
                <a:gd name="connsiteY5252" fmla="*/ 1267696 h 1679043"/>
                <a:gd name="connsiteX5253" fmla="*/ 183329 w 1485127"/>
                <a:gd name="connsiteY5253" fmla="*/ 1278108 h 1679043"/>
                <a:gd name="connsiteX5254" fmla="*/ 180087 w 1485127"/>
                <a:gd name="connsiteY5254" fmla="*/ 1265392 h 1679043"/>
                <a:gd name="connsiteX5255" fmla="*/ 180087 w 1485127"/>
                <a:gd name="connsiteY5255" fmla="*/ 1265392 h 1679043"/>
                <a:gd name="connsiteX5256" fmla="*/ 180087 w 1485127"/>
                <a:gd name="connsiteY5256" fmla="*/ 1265221 h 1679043"/>
                <a:gd name="connsiteX5257" fmla="*/ 180087 w 1485127"/>
                <a:gd name="connsiteY5257" fmla="*/ 1265221 h 1679043"/>
                <a:gd name="connsiteX5258" fmla="*/ 171726 w 1485127"/>
                <a:gd name="connsiteY5258" fmla="*/ 1235861 h 1679043"/>
                <a:gd name="connsiteX5259" fmla="*/ 179575 w 1485127"/>
                <a:gd name="connsiteY5259" fmla="*/ 1215804 h 1679043"/>
                <a:gd name="connsiteX5260" fmla="*/ 190496 w 1485127"/>
                <a:gd name="connsiteY5260" fmla="*/ 1254979 h 1679043"/>
                <a:gd name="connsiteX5261" fmla="*/ 186486 w 1485127"/>
                <a:gd name="connsiteY5261" fmla="*/ 1267269 h 1679043"/>
                <a:gd name="connsiteX5262" fmla="*/ 186486 w 1485127"/>
                <a:gd name="connsiteY5262" fmla="*/ 1267269 h 1679043"/>
                <a:gd name="connsiteX5263" fmla="*/ 186486 w 1485127"/>
                <a:gd name="connsiteY5263" fmla="*/ 1267440 h 1679043"/>
                <a:gd name="connsiteX5264" fmla="*/ 186486 w 1485127"/>
                <a:gd name="connsiteY5264" fmla="*/ 1267611 h 1679043"/>
                <a:gd name="connsiteX5265" fmla="*/ 186486 w 1485127"/>
                <a:gd name="connsiteY5265" fmla="*/ 1267611 h 1679043"/>
                <a:gd name="connsiteX5266" fmla="*/ 201076 w 1485127"/>
                <a:gd name="connsiteY5266" fmla="*/ 1112276 h 1679043"/>
                <a:gd name="connsiteX5267" fmla="*/ 203806 w 1485127"/>
                <a:gd name="connsiteY5267" fmla="*/ 1120726 h 1679043"/>
                <a:gd name="connsiteX5268" fmla="*/ 206109 w 1485127"/>
                <a:gd name="connsiteY5268" fmla="*/ 1127980 h 1679043"/>
                <a:gd name="connsiteX5269" fmla="*/ 206792 w 1485127"/>
                <a:gd name="connsiteY5269" fmla="*/ 1134638 h 1679043"/>
                <a:gd name="connsiteX5270" fmla="*/ 207901 w 1485127"/>
                <a:gd name="connsiteY5270" fmla="*/ 1144111 h 1679043"/>
                <a:gd name="connsiteX5271" fmla="*/ 200052 w 1485127"/>
                <a:gd name="connsiteY5271" fmla="*/ 1160669 h 1679043"/>
                <a:gd name="connsiteX5272" fmla="*/ 196469 w 1485127"/>
                <a:gd name="connsiteY5272" fmla="*/ 1135321 h 1679043"/>
                <a:gd name="connsiteX5273" fmla="*/ 195444 w 1485127"/>
                <a:gd name="connsiteY5273" fmla="*/ 1126786 h 1679043"/>
                <a:gd name="connsiteX5274" fmla="*/ 200393 w 1485127"/>
                <a:gd name="connsiteY5274" fmla="*/ 1114496 h 1679043"/>
                <a:gd name="connsiteX5275" fmla="*/ 201161 w 1485127"/>
                <a:gd name="connsiteY5275" fmla="*/ 1112276 h 1679043"/>
                <a:gd name="connsiteX5276" fmla="*/ 211655 w 1485127"/>
                <a:gd name="connsiteY5276" fmla="*/ 1172874 h 1679043"/>
                <a:gd name="connsiteX5277" fmla="*/ 211655 w 1485127"/>
                <a:gd name="connsiteY5277" fmla="*/ 1172874 h 1679043"/>
                <a:gd name="connsiteX5278" fmla="*/ 211655 w 1485127"/>
                <a:gd name="connsiteY5278" fmla="*/ 1172959 h 1679043"/>
                <a:gd name="connsiteX5279" fmla="*/ 211655 w 1485127"/>
                <a:gd name="connsiteY5279" fmla="*/ 1172959 h 1679043"/>
                <a:gd name="connsiteX5280" fmla="*/ 214470 w 1485127"/>
                <a:gd name="connsiteY5280" fmla="*/ 1187212 h 1679043"/>
                <a:gd name="connsiteX5281" fmla="*/ 212764 w 1485127"/>
                <a:gd name="connsiteY5281" fmla="*/ 1191821 h 1679043"/>
                <a:gd name="connsiteX5282" fmla="*/ 207815 w 1485127"/>
                <a:gd name="connsiteY5282" fmla="*/ 1205306 h 1679043"/>
                <a:gd name="connsiteX5283" fmla="*/ 202014 w 1485127"/>
                <a:gd name="connsiteY5283" fmla="*/ 1172959 h 1679043"/>
                <a:gd name="connsiteX5284" fmla="*/ 201587 w 1485127"/>
                <a:gd name="connsiteY5284" fmla="*/ 1170228 h 1679043"/>
                <a:gd name="connsiteX5285" fmla="*/ 210546 w 1485127"/>
                <a:gd name="connsiteY5285" fmla="*/ 1164766 h 1679043"/>
                <a:gd name="connsiteX5286" fmla="*/ 211655 w 1485127"/>
                <a:gd name="connsiteY5286" fmla="*/ 1172788 h 1679043"/>
                <a:gd name="connsiteX5287" fmla="*/ 205427 w 1485127"/>
                <a:gd name="connsiteY5287" fmla="*/ 1221010 h 1679043"/>
                <a:gd name="connsiteX5288" fmla="*/ 211399 w 1485127"/>
                <a:gd name="connsiteY5288" fmla="*/ 1247383 h 1679043"/>
                <a:gd name="connsiteX5289" fmla="*/ 208242 w 1485127"/>
                <a:gd name="connsiteY5289" fmla="*/ 1256601 h 1679043"/>
                <a:gd name="connsiteX5290" fmla="*/ 201331 w 1485127"/>
                <a:gd name="connsiteY5290" fmla="*/ 1234837 h 1679043"/>
                <a:gd name="connsiteX5291" fmla="*/ 205427 w 1485127"/>
                <a:gd name="connsiteY5291" fmla="*/ 1221010 h 1679043"/>
                <a:gd name="connsiteX5292" fmla="*/ 182647 w 1485127"/>
                <a:gd name="connsiteY5292" fmla="*/ 1181750 h 1679043"/>
                <a:gd name="connsiteX5293" fmla="*/ 183415 w 1485127"/>
                <a:gd name="connsiteY5293" fmla="*/ 1184652 h 1679043"/>
                <a:gd name="connsiteX5294" fmla="*/ 185377 w 1485127"/>
                <a:gd name="connsiteY5294" fmla="*/ 1191992 h 1679043"/>
                <a:gd name="connsiteX5295" fmla="*/ 183756 w 1485127"/>
                <a:gd name="connsiteY5295" fmla="*/ 1195577 h 1679043"/>
                <a:gd name="connsiteX5296" fmla="*/ 179575 w 1485127"/>
                <a:gd name="connsiteY5296" fmla="*/ 1183542 h 1679043"/>
                <a:gd name="connsiteX5297" fmla="*/ 182647 w 1485127"/>
                <a:gd name="connsiteY5297" fmla="*/ 1181665 h 1679043"/>
                <a:gd name="connsiteX5298" fmla="*/ 184950 w 1485127"/>
                <a:gd name="connsiteY5298" fmla="*/ 1184310 h 1679043"/>
                <a:gd name="connsiteX5299" fmla="*/ 183841 w 1485127"/>
                <a:gd name="connsiteY5299" fmla="*/ 1180982 h 1679043"/>
                <a:gd name="connsiteX5300" fmla="*/ 193056 w 1485127"/>
                <a:gd name="connsiteY5300" fmla="*/ 1175349 h 1679043"/>
                <a:gd name="connsiteX5301" fmla="*/ 186572 w 1485127"/>
                <a:gd name="connsiteY5301" fmla="*/ 1189346 h 1679043"/>
                <a:gd name="connsiteX5302" fmla="*/ 184950 w 1485127"/>
                <a:gd name="connsiteY5302" fmla="*/ 1184310 h 1679043"/>
                <a:gd name="connsiteX5303" fmla="*/ 196298 w 1485127"/>
                <a:gd name="connsiteY5303" fmla="*/ 1173386 h 1679043"/>
                <a:gd name="connsiteX5304" fmla="*/ 198175 w 1485127"/>
                <a:gd name="connsiteY5304" fmla="*/ 1172276 h 1679043"/>
                <a:gd name="connsiteX5305" fmla="*/ 198345 w 1485127"/>
                <a:gd name="connsiteY5305" fmla="*/ 1173642 h 1679043"/>
                <a:gd name="connsiteX5306" fmla="*/ 203464 w 1485127"/>
                <a:gd name="connsiteY5306" fmla="*/ 1211451 h 1679043"/>
                <a:gd name="connsiteX5307" fmla="*/ 203464 w 1485127"/>
                <a:gd name="connsiteY5307" fmla="*/ 1211451 h 1679043"/>
                <a:gd name="connsiteX5308" fmla="*/ 203464 w 1485127"/>
                <a:gd name="connsiteY5308" fmla="*/ 1211537 h 1679043"/>
                <a:gd name="connsiteX5309" fmla="*/ 203464 w 1485127"/>
                <a:gd name="connsiteY5309" fmla="*/ 1211537 h 1679043"/>
                <a:gd name="connsiteX5310" fmla="*/ 204147 w 1485127"/>
                <a:gd name="connsiteY5310" fmla="*/ 1215036 h 1679043"/>
                <a:gd name="connsiteX5311" fmla="*/ 199284 w 1485127"/>
                <a:gd name="connsiteY5311" fmla="*/ 1228692 h 1679043"/>
                <a:gd name="connsiteX5312" fmla="*/ 188022 w 1485127"/>
                <a:gd name="connsiteY5312" fmla="*/ 1193955 h 1679043"/>
                <a:gd name="connsiteX5313" fmla="*/ 196212 w 1485127"/>
                <a:gd name="connsiteY5313" fmla="*/ 1173386 h 1679043"/>
                <a:gd name="connsiteX5314" fmla="*/ 200478 w 1485127"/>
                <a:gd name="connsiteY5314" fmla="*/ 1163912 h 1679043"/>
                <a:gd name="connsiteX5315" fmla="*/ 200393 w 1485127"/>
                <a:gd name="connsiteY5315" fmla="*/ 1163315 h 1679043"/>
                <a:gd name="connsiteX5316" fmla="*/ 207901 w 1485127"/>
                <a:gd name="connsiteY5316" fmla="*/ 1145136 h 1679043"/>
                <a:gd name="connsiteX5317" fmla="*/ 209607 w 1485127"/>
                <a:gd name="connsiteY5317" fmla="*/ 1158621 h 1679043"/>
                <a:gd name="connsiteX5318" fmla="*/ 200478 w 1485127"/>
                <a:gd name="connsiteY5318" fmla="*/ 1163997 h 1679043"/>
                <a:gd name="connsiteX5319" fmla="*/ 213959 w 1485127"/>
                <a:gd name="connsiteY5319" fmla="*/ 1155804 h 1679043"/>
                <a:gd name="connsiteX5320" fmla="*/ 213959 w 1485127"/>
                <a:gd name="connsiteY5320" fmla="*/ 1155975 h 1679043"/>
                <a:gd name="connsiteX5321" fmla="*/ 213959 w 1485127"/>
                <a:gd name="connsiteY5321" fmla="*/ 1155975 h 1679043"/>
                <a:gd name="connsiteX5322" fmla="*/ 213959 w 1485127"/>
                <a:gd name="connsiteY5322" fmla="*/ 1155804 h 1679043"/>
                <a:gd name="connsiteX5323" fmla="*/ 194848 w 1485127"/>
                <a:gd name="connsiteY5323" fmla="*/ 1135577 h 1679043"/>
                <a:gd name="connsiteX5324" fmla="*/ 197492 w 1485127"/>
                <a:gd name="connsiteY5324" fmla="*/ 1165619 h 1679043"/>
                <a:gd name="connsiteX5325" fmla="*/ 181965 w 1485127"/>
                <a:gd name="connsiteY5325" fmla="*/ 1174751 h 1679043"/>
                <a:gd name="connsiteX5326" fmla="*/ 178637 w 1485127"/>
                <a:gd name="connsiteY5326" fmla="*/ 1164510 h 1679043"/>
                <a:gd name="connsiteX5327" fmla="*/ 194250 w 1485127"/>
                <a:gd name="connsiteY5327" fmla="*/ 1129431 h 1679043"/>
                <a:gd name="connsiteX5328" fmla="*/ 194336 w 1485127"/>
                <a:gd name="connsiteY5328" fmla="*/ 1129090 h 1679043"/>
                <a:gd name="connsiteX5329" fmla="*/ 194848 w 1485127"/>
                <a:gd name="connsiteY5329" fmla="*/ 1135577 h 1679043"/>
                <a:gd name="connsiteX5330" fmla="*/ 180941 w 1485127"/>
                <a:gd name="connsiteY5330" fmla="*/ 1175349 h 1679043"/>
                <a:gd name="connsiteX5331" fmla="*/ 175992 w 1485127"/>
                <a:gd name="connsiteY5331" fmla="*/ 1178251 h 1679043"/>
                <a:gd name="connsiteX5332" fmla="*/ 174200 w 1485127"/>
                <a:gd name="connsiteY5332" fmla="*/ 1173983 h 1679043"/>
                <a:gd name="connsiteX5333" fmla="*/ 178211 w 1485127"/>
                <a:gd name="connsiteY5333" fmla="*/ 1165449 h 1679043"/>
                <a:gd name="connsiteX5334" fmla="*/ 180941 w 1485127"/>
                <a:gd name="connsiteY5334" fmla="*/ 1175349 h 1679043"/>
                <a:gd name="connsiteX5335" fmla="*/ 178637 w 1485127"/>
                <a:gd name="connsiteY5335" fmla="*/ 1206928 h 1679043"/>
                <a:gd name="connsiteX5336" fmla="*/ 178552 w 1485127"/>
                <a:gd name="connsiteY5336" fmla="*/ 1207184 h 1679043"/>
                <a:gd name="connsiteX5337" fmla="*/ 177784 w 1485127"/>
                <a:gd name="connsiteY5337" fmla="*/ 1204965 h 1679043"/>
                <a:gd name="connsiteX5338" fmla="*/ 178637 w 1485127"/>
                <a:gd name="connsiteY5338" fmla="*/ 1206928 h 1679043"/>
                <a:gd name="connsiteX5339" fmla="*/ 180514 w 1485127"/>
                <a:gd name="connsiteY5339" fmla="*/ 1213158 h 1679043"/>
                <a:gd name="connsiteX5340" fmla="*/ 180941 w 1485127"/>
                <a:gd name="connsiteY5340" fmla="*/ 1212049 h 1679043"/>
                <a:gd name="connsiteX5341" fmla="*/ 194591 w 1485127"/>
                <a:gd name="connsiteY5341" fmla="*/ 1242433 h 1679043"/>
                <a:gd name="connsiteX5342" fmla="*/ 192373 w 1485127"/>
                <a:gd name="connsiteY5342" fmla="*/ 1248919 h 1679043"/>
                <a:gd name="connsiteX5343" fmla="*/ 180514 w 1485127"/>
                <a:gd name="connsiteY5343" fmla="*/ 1213158 h 1679043"/>
                <a:gd name="connsiteX5344" fmla="*/ 185548 w 1485127"/>
                <a:gd name="connsiteY5344" fmla="*/ 1200441 h 1679043"/>
                <a:gd name="connsiteX5345" fmla="*/ 186913 w 1485127"/>
                <a:gd name="connsiteY5345" fmla="*/ 1197027 h 1679043"/>
                <a:gd name="connsiteX5346" fmla="*/ 195871 w 1485127"/>
                <a:gd name="connsiteY5346" fmla="*/ 1230057 h 1679043"/>
                <a:gd name="connsiteX5347" fmla="*/ 185548 w 1485127"/>
                <a:gd name="connsiteY5347" fmla="*/ 1200441 h 1679043"/>
                <a:gd name="connsiteX5348" fmla="*/ 208754 w 1485127"/>
                <a:gd name="connsiteY5348" fmla="*/ 1210683 h 1679043"/>
                <a:gd name="connsiteX5349" fmla="*/ 208754 w 1485127"/>
                <a:gd name="connsiteY5349" fmla="*/ 1210683 h 1679043"/>
                <a:gd name="connsiteX5350" fmla="*/ 208754 w 1485127"/>
                <a:gd name="connsiteY5350" fmla="*/ 1210513 h 1679043"/>
                <a:gd name="connsiteX5351" fmla="*/ 208754 w 1485127"/>
                <a:gd name="connsiteY5351" fmla="*/ 1210342 h 1679043"/>
                <a:gd name="connsiteX5352" fmla="*/ 208754 w 1485127"/>
                <a:gd name="connsiteY5352" fmla="*/ 1210342 h 1679043"/>
                <a:gd name="connsiteX5353" fmla="*/ 208754 w 1485127"/>
                <a:gd name="connsiteY5353" fmla="*/ 1210171 h 1679043"/>
                <a:gd name="connsiteX5354" fmla="*/ 214214 w 1485127"/>
                <a:gd name="connsiteY5354" fmla="*/ 1192504 h 1679043"/>
                <a:gd name="connsiteX5355" fmla="*/ 215068 w 1485127"/>
                <a:gd name="connsiteY5355" fmla="*/ 1189858 h 1679043"/>
                <a:gd name="connsiteX5356" fmla="*/ 219589 w 1485127"/>
                <a:gd name="connsiteY5356" fmla="*/ 1210683 h 1679043"/>
                <a:gd name="connsiteX5357" fmla="*/ 221551 w 1485127"/>
                <a:gd name="connsiteY5357" fmla="*/ 1218791 h 1679043"/>
                <a:gd name="connsiteX5358" fmla="*/ 213959 w 1485127"/>
                <a:gd name="connsiteY5358" fmla="*/ 1240299 h 1679043"/>
                <a:gd name="connsiteX5359" fmla="*/ 208839 w 1485127"/>
                <a:gd name="connsiteY5359" fmla="*/ 1210683 h 1679043"/>
                <a:gd name="connsiteX5360" fmla="*/ 223088 w 1485127"/>
                <a:gd name="connsiteY5360" fmla="*/ 1210086 h 1679043"/>
                <a:gd name="connsiteX5361" fmla="*/ 218139 w 1485127"/>
                <a:gd name="connsiteY5361" fmla="*/ 1179958 h 1679043"/>
                <a:gd name="connsiteX5362" fmla="*/ 218480 w 1485127"/>
                <a:gd name="connsiteY5362" fmla="*/ 1178848 h 1679043"/>
                <a:gd name="connsiteX5363" fmla="*/ 218822 w 1485127"/>
                <a:gd name="connsiteY5363" fmla="*/ 1178251 h 1679043"/>
                <a:gd name="connsiteX5364" fmla="*/ 225732 w 1485127"/>
                <a:gd name="connsiteY5364" fmla="*/ 1206586 h 1679043"/>
                <a:gd name="connsiteX5365" fmla="*/ 223855 w 1485127"/>
                <a:gd name="connsiteY5365" fmla="*/ 1211963 h 1679043"/>
                <a:gd name="connsiteX5366" fmla="*/ 223599 w 1485127"/>
                <a:gd name="connsiteY5366" fmla="*/ 1212646 h 1679043"/>
                <a:gd name="connsiteX5367" fmla="*/ 223088 w 1485127"/>
                <a:gd name="connsiteY5367" fmla="*/ 1210000 h 1679043"/>
                <a:gd name="connsiteX5368" fmla="*/ 221893 w 1485127"/>
                <a:gd name="connsiteY5368" fmla="*/ 1172788 h 1679043"/>
                <a:gd name="connsiteX5369" fmla="*/ 229998 w 1485127"/>
                <a:gd name="connsiteY5369" fmla="*/ 1158023 h 1679043"/>
                <a:gd name="connsiteX5370" fmla="*/ 234349 w 1485127"/>
                <a:gd name="connsiteY5370" fmla="*/ 1150342 h 1679043"/>
                <a:gd name="connsiteX5371" fmla="*/ 235544 w 1485127"/>
                <a:gd name="connsiteY5371" fmla="*/ 1149574 h 1679043"/>
                <a:gd name="connsiteX5372" fmla="*/ 229742 w 1485127"/>
                <a:gd name="connsiteY5372" fmla="*/ 1216828 h 1679043"/>
                <a:gd name="connsiteX5373" fmla="*/ 228463 w 1485127"/>
                <a:gd name="connsiteY5373" fmla="*/ 1210854 h 1679043"/>
                <a:gd name="connsiteX5374" fmla="*/ 227353 w 1485127"/>
                <a:gd name="connsiteY5374" fmla="*/ 1205648 h 1679043"/>
                <a:gd name="connsiteX5375" fmla="*/ 232728 w 1485127"/>
                <a:gd name="connsiteY5375" fmla="*/ 1187639 h 1679043"/>
                <a:gd name="connsiteX5376" fmla="*/ 232472 w 1485127"/>
                <a:gd name="connsiteY5376" fmla="*/ 1187639 h 1679043"/>
                <a:gd name="connsiteX5377" fmla="*/ 226842 w 1485127"/>
                <a:gd name="connsiteY5377" fmla="*/ 1203514 h 1679043"/>
                <a:gd name="connsiteX5378" fmla="*/ 221296 w 1485127"/>
                <a:gd name="connsiteY5378" fmla="*/ 1173813 h 1679043"/>
                <a:gd name="connsiteX5379" fmla="*/ 221637 w 1485127"/>
                <a:gd name="connsiteY5379" fmla="*/ 1173215 h 1679043"/>
                <a:gd name="connsiteX5380" fmla="*/ 222064 w 1485127"/>
                <a:gd name="connsiteY5380" fmla="*/ 1174239 h 1679043"/>
                <a:gd name="connsiteX5381" fmla="*/ 221808 w 1485127"/>
                <a:gd name="connsiteY5381" fmla="*/ 1172874 h 1679043"/>
                <a:gd name="connsiteX5382" fmla="*/ 274790 w 1485127"/>
                <a:gd name="connsiteY5382" fmla="*/ 1010626 h 1679043"/>
                <a:gd name="connsiteX5383" fmla="*/ 277264 w 1485127"/>
                <a:gd name="connsiteY5383" fmla="*/ 1018137 h 1679043"/>
                <a:gd name="connsiteX5384" fmla="*/ 274022 w 1485127"/>
                <a:gd name="connsiteY5384" fmla="*/ 1022660 h 1679043"/>
                <a:gd name="connsiteX5385" fmla="*/ 274192 w 1485127"/>
                <a:gd name="connsiteY5385" fmla="*/ 1022831 h 1679043"/>
                <a:gd name="connsiteX5386" fmla="*/ 275387 w 1485127"/>
                <a:gd name="connsiteY5386" fmla="*/ 1021295 h 1679043"/>
                <a:gd name="connsiteX5387" fmla="*/ 275387 w 1485127"/>
                <a:gd name="connsiteY5387" fmla="*/ 1021380 h 1679043"/>
                <a:gd name="connsiteX5388" fmla="*/ 276496 w 1485127"/>
                <a:gd name="connsiteY5388" fmla="*/ 1039047 h 1679043"/>
                <a:gd name="connsiteX5389" fmla="*/ 267537 w 1485127"/>
                <a:gd name="connsiteY5389" fmla="*/ 1055178 h 1679043"/>
                <a:gd name="connsiteX5390" fmla="*/ 274790 w 1485127"/>
                <a:gd name="connsiteY5390" fmla="*/ 1010712 h 1679043"/>
                <a:gd name="connsiteX5391" fmla="*/ 307893 w 1485127"/>
                <a:gd name="connsiteY5391" fmla="*/ 812191 h 1679043"/>
                <a:gd name="connsiteX5392" fmla="*/ 307893 w 1485127"/>
                <a:gd name="connsiteY5392" fmla="*/ 812191 h 1679043"/>
                <a:gd name="connsiteX5393" fmla="*/ 307893 w 1485127"/>
                <a:gd name="connsiteY5393" fmla="*/ 812106 h 1679043"/>
                <a:gd name="connsiteX5394" fmla="*/ 310538 w 1485127"/>
                <a:gd name="connsiteY5394" fmla="*/ 790598 h 1679043"/>
                <a:gd name="connsiteX5395" fmla="*/ 324444 w 1485127"/>
                <a:gd name="connsiteY5395" fmla="*/ 776857 h 1679043"/>
                <a:gd name="connsiteX5396" fmla="*/ 319752 w 1485127"/>
                <a:gd name="connsiteY5396" fmla="*/ 810996 h 1679043"/>
                <a:gd name="connsiteX5397" fmla="*/ 309172 w 1485127"/>
                <a:gd name="connsiteY5397" fmla="*/ 822774 h 1679043"/>
                <a:gd name="connsiteX5398" fmla="*/ 306272 w 1485127"/>
                <a:gd name="connsiteY5398" fmla="*/ 826018 h 1679043"/>
                <a:gd name="connsiteX5399" fmla="*/ 307808 w 1485127"/>
                <a:gd name="connsiteY5399" fmla="*/ 812362 h 1679043"/>
                <a:gd name="connsiteX5400" fmla="*/ 307808 w 1485127"/>
                <a:gd name="connsiteY5400" fmla="*/ 812362 h 1679043"/>
                <a:gd name="connsiteX5401" fmla="*/ 335365 w 1485127"/>
                <a:gd name="connsiteY5401" fmla="*/ 696373 h 1679043"/>
                <a:gd name="connsiteX5402" fmla="*/ 334682 w 1485127"/>
                <a:gd name="connsiteY5402" fmla="*/ 696971 h 1679043"/>
                <a:gd name="connsiteX5403" fmla="*/ 333744 w 1485127"/>
                <a:gd name="connsiteY5403" fmla="*/ 691594 h 1679043"/>
                <a:gd name="connsiteX5404" fmla="*/ 338010 w 1485127"/>
                <a:gd name="connsiteY5404" fmla="*/ 680072 h 1679043"/>
                <a:gd name="connsiteX5405" fmla="*/ 339972 w 1485127"/>
                <a:gd name="connsiteY5405" fmla="*/ 678706 h 1679043"/>
                <a:gd name="connsiteX5406" fmla="*/ 344835 w 1485127"/>
                <a:gd name="connsiteY5406" fmla="*/ 675292 h 1679043"/>
                <a:gd name="connsiteX5407" fmla="*/ 345091 w 1485127"/>
                <a:gd name="connsiteY5407" fmla="*/ 676402 h 1679043"/>
                <a:gd name="connsiteX5408" fmla="*/ 342020 w 1485127"/>
                <a:gd name="connsiteY5408" fmla="*/ 688436 h 1679043"/>
                <a:gd name="connsiteX5409" fmla="*/ 341337 w 1485127"/>
                <a:gd name="connsiteY5409" fmla="*/ 691167 h 1679043"/>
                <a:gd name="connsiteX5410" fmla="*/ 335279 w 1485127"/>
                <a:gd name="connsiteY5410" fmla="*/ 696373 h 1679043"/>
                <a:gd name="connsiteX5411" fmla="*/ 339204 w 1485127"/>
                <a:gd name="connsiteY5411" fmla="*/ 700726 h 1679043"/>
                <a:gd name="connsiteX5412" fmla="*/ 337157 w 1485127"/>
                <a:gd name="connsiteY5412" fmla="*/ 709773 h 1679043"/>
                <a:gd name="connsiteX5413" fmla="*/ 335877 w 1485127"/>
                <a:gd name="connsiteY5413" fmla="*/ 703201 h 1679043"/>
                <a:gd name="connsiteX5414" fmla="*/ 339204 w 1485127"/>
                <a:gd name="connsiteY5414" fmla="*/ 700726 h 1679043"/>
                <a:gd name="connsiteX5415" fmla="*/ 333744 w 1485127"/>
                <a:gd name="connsiteY5415" fmla="*/ 690996 h 1679043"/>
                <a:gd name="connsiteX5416" fmla="*/ 333403 w 1485127"/>
                <a:gd name="connsiteY5416" fmla="*/ 688777 h 1679043"/>
                <a:gd name="connsiteX5417" fmla="*/ 332720 w 1485127"/>
                <a:gd name="connsiteY5417" fmla="*/ 683742 h 1679043"/>
                <a:gd name="connsiteX5418" fmla="*/ 337327 w 1485127"/>
                <a:gd name="connsiteY5418" fmla="*/ 680584 h 1679043"/>
                <a:gd name="connsiteX5419" fmla="*/ 333744 w 1485127"/>
                <a:gd name="connsiteY5419" fmla="*/ 690996 h 1679043"/>
                <a:gd name="connsiteX5420" fmla="*/ 349015 w 1485127"/>
                <a:gd name="connsiteY5420" fmla="*/ 641580 h 1679043"/>
                <a:gd name="connsiteX5421" fmla="*/ 349698 w 1485127"/>
                <a:gd name="connsiteY5421" fmla="*/ 645591 h 1679043"/>
                <a:gd name="connsiteX5422" fmla="*/ 344067 w 1485127"/>
                <a:gd name="connsiteY5422" fmla="*/ 661295 h 1679043"/>
                <a:gd name="connsiteX5423" fmla="*/ 343385 w 1485127"/>
                <a:gd name="connsiteY5423" fmla="*/ 658735 h 1679043"/>
                <a:gd name="connsiteX5424" fmla="*/ 340740 w 1485127"/>
                <a:gd name="connsiteY5424" fmla="*/ 647298 h 1679043"/>
                <a:gd name="connsiteX5425" fmla="*/ 349015 w 1485127"/>
                <a:gd name="connsiteY5425" fmla="*/ 641580 h 1679043"/>
                <a:gd name="connsiteX5426" fmla="*/ 339972 w 1485127"/>
                <a:gd name="connsiteY5426" fmla="*/ 643969 h 1679043"/>
                <a:gd name="connsiteX5427" fmla="*/ 339716 w 1485127"/>
                <a:gd name="connsiteY5427" fmla="*/ 643031 h 1679043"/>
                <a:gd name="connsiteX5428" fmla="*/ 343982 w 1485127"/>
                <a:gd name="connsiteY5428" fmla="*/ 627668 h 1679043"/>
                <a:gd name="connsiteX5429" fmla="*/ 345859 w 1485127"/>
                <a:gd name="connsiteY5429" fmla="*/ 621352 h 1679043"/>
                <a:gd name="connsiteX5430" fmla="*/ 347309 w 1485127"/>
                <a:gd name="connsiteY5430" fmla="*/ 631423 h 1679043"/>
                <a:gd name="connsiteX5431" fmla="*/ 348333 w 1485127"/>
                <a:gd name="connsiteY5431" fmla="*/ 637654 h 1679043"/>
                <a:gd name="connsiteX5432" fmla="*/ 339887 w 1485127"/>
                <a:gd name="connsiteY5432" fmla="*/ 644055 h 1679043"/>
                <a:gd name="connsiteX5433" fmla="*/ 343299 w 1485127"/>
                <a:gd name="connsiteY5433" fmla="*/ 666331 h 1679043"/>
                <a:gd name="connsiteX5434" fmla="*/ 344579 w 1485127"/>
                <a:gd name="connsiteY5434" fmla="*/ 673159 h 1679043"/>
                <a:gd name="connsiteX5435" fmla="*/ 339119 w 1485127"/>
                <a:gd name="connsiteY5435" fmla="*/ 677511 h 1679043"/>
                <a:gd name="connsiteX5436" fmla="*/ 342190 w 1485127"/>
                <a:gd name="connsiteY5436" fmla="*/ 669318 h 1679043"/>
                <a:gd name="connsiteX5437" fmla="*/ 343299 w 1485127"/>
                <a:gd name="connsiteY5437" fmla="*/ 666331 h 1679043"/>
                <a:gd name="connsiteX5438" fmla="*/ 344579 w 1485127"/>
                <a:gd name="connsiteY5438" fmla="*/ 663087 h 1679043"/>
                <a:gd name="connsiteX5439" fmla="*/ 350295 w 1485127"/>
                <a:gd name="connsiteY5439" fmla="*/ 648493 h 1679043"/>
                <a:gd name="connsiteX5440" fmla="*/ 351234 w 1485127"/>
                <a:gd name="connsiteY5440" fmla="*/ 653955 h 1679043"/>
                <a:gd name="connsiteX5441" fmla="*/ 348674 w 1485127"/>
                <a:gd name="connsiteY5441" fmla="*/ 662917 h 1679043"/>
                <a:gd name="connsiteX5442" fmla="*/ 346541 w 1485127"/>
                <a:gd name="connsiteY5442" fmla="*/ 671025 h 1679043"/>
                <a:gd name="connsiteX5443" fmla="*/ 344494 w 1485127"/>
                <a:gd name="connsiteY5443" fmla="*/ 663087 h 1679043"/>
                <a:gd name="connsiteX5444" fmla="*/ 351063 w 1485127"/>
                <a:gd name="connsiteY5444" fmla="*/ 640129 h 1679043"/>
                <a:gd name="connsiteX5445" fmla="*/ 351916 w 1485127"/>
                <a:gd name="connsiteY5445" fmla="*/ 639531 h 1679043"/>
                <a:gd name="connsiteX5446" fmla="*/ 351319 w 1485127"/>
                <a:gd name="connsiteY5446" fmla="*/ 641238 h 1679043"/>
                <a:gd name="connsiteX5447" fmla="*/ 351063 w 1485127"/>
                <a:gd name="connsiteY5447" fmla="*/ 640129 h 1679043"/>
                <a:gd name="connsiteX5448" fmla="*/ 358912 w 1485127"/>
                <a:gd name="connsiteY5448" fmla="*/ 634581 h 1679043"/>
                <a:gd name="connsiteX5449" fmla="*/ 361984 w 1485127"/>
                <a:gd name="connsiteY5449" fmla="*/ 654382 h 1679043"/>
                <a:gd name="connsiteX5450" fmla="*/ 361472 w 1485127"/>
                <a:gd name="connsiteY5450" fmla="*/ 657625 h 1679043"/>
                <a:gd name="connsiteX5451" fmla="*/ 360619 w 1485127"/>
                <a:gd name="connsiteY5451" fmla="*/ 660186 h 1679043"/>
                <a:gd name="connsiteX5452" fmla="*/ 356865 w 1485127"/>
                <a:gd name="connsiteY5452" fmla="*/ 663258 h 1679043"/>
                <a:gd name="connsiteX5453" fmla="*/ 356011 w 1485127"/>
                <a:gd name="connsiteY5453" fmla="*/ 660015 h 1679043"/>
                <a:gd name="connsiteX5454" fmla="*/ 353196 w 1485127"/>
                <a:gd name="connsiteY5454" fmla="*/ 648920 h 1679043"/>
                <a:gd name="connsiteX5455" fmla="*/ 356097 w 1485127"/>
                <a:gd name="connsiteY5455" fmla="*/ 637739 h 1679043"/>
                <a:gd name="connsiteX5456" fmla="*/ 355841 w 1485127"/>
                <a:gd name="connsiteY5456" fmla="*/ 637739 h 1679043"/>
                <a:gd name="connsiteX5457" fmla="*/ 352940 w 1485127"/>
                <a:gd name="connsiteY5457" fmla="*/ 647981 h 1679043"/>
                <a:gd name="connsiteX5458" fmla="*/ 352002 w 1485127"/>
                <a:gd name="connsiteY5458" fmla="*/ 644140 h 1679043"/>
                <a:gd name="connsiteX5459" fmla="*/ 354561 w 1485127"/>
                <a:gd name="connsiteY5459" fmla="*/ 637824 h 1679043"/>
                <a:gd name="connsiteX5460" fmla="*/ 358912 w 1485127"/>
                <a:gd name="connsiteY5460" fmla="*/ 634752 h 1679043"/>
                <a:gd name="connsiteX5461" fmla="*/ 357377 w 1485127"/>
                <a:gd name="connsiteY5461" fmla="*/ 630570 h 1679043"/>
                <a:gd name="connsiteX5462" fmla="*/ 358059 w 1485127"/>
                <a:gd name="connsiteY5462" fmla="*/ 628948 h 1679043"/>
                <a:gd name="connsiteX5463" fmla="*/ 358230 w 1485127"/>
                <a:gd name="connsiteY5463" fmla="*/ 629972 h 1679043"/>
                <a:gd name="connsiteX5464" fmla="*/ 357377 w 1485127"/>
                <a:gd name="connsiteY5464" fmla="*/ 630570 h 1679043"/>
                <a:gd name="connsiteX5465" fmla="*/ 365652 w 1485127"/>
                <a:gd name="connsiteY5465" fmla="*/ 610683 h 1679043"/>
                <a:gd name="connsiteX5466" fmla="*/ 366761 w 1485127"/>
                <a:gd name="connsiteY5466" fmla="*/ 616743 h 1679043"/>
                <a:gd name="connsiteX5467" fmla="*/ 366761 w 1485127"/>
                <a:gd name="connsiteY5467" fmla="*/ 616743 h 1679043"/>
                <a:gd name="connsiteX5468" fmla="*/ 366761 w 1485127"/>
                <a:gd name="connsiteY5468" fmla="*/ 616743 h 1679043"/>
                <a:gd name="connsiteX5469" fmla="*/ 366761 w 1485127"/>
                <a:gd name="connsiteY5469" fmla="*/ 616743 h 1679043"/>
                <a:gd name="connsiteX5470" fmla="*/ 366761 w 1485127"/>
                <a:gd name="connsiteY5470" fmla="*/ 616743 h 1679043"/>
                <a:gd name="connsiteX5471" fmla="*/ 368212 w 1485127"/>
                <a:gd name="connsiteY5471" fmla="*/ 622206 h 1679043"/>
                <a:gd name="connsiteX5472" fmla="*/ 360875 w 1485127"/>
                <a:gd name="connsiteY5472" fmla="*/ 627838 h 1679043"/>
                <a:gd name="connsiteX5473" fmla="*/ 360022 w 1485127"/>
                <a:gd name="connsiteY5473" fmla="*/ 624169 h 1679043"/>
                <a:gd name="connsiteX5474" fmla="*/ 365652 w 1485127"/>
                <a:gd name="connsiteY5474" fmla="*/ 610598 h 1679043"/>
                <a:gd name="connsiteX5475" fmla="*/ 367530 w 1485127"/>
                <a:gd name="connsiteY5475" fmla="*/ 597113 h 1679043"/>
                <a:gd name="connsiteX5476" fmla="*/ 368383 w 1485127"/>
                <a:gd name="connsiteY5476" fmla="*/ 596430 h 1679043"/>
                <a:gd name="connsiteX5477" fmla="*/ 367785 w 1485127"/>
                <a:gd name="connsiteY5477" fmla="*/ 598052 h 1679043"/>
                <a:gd name="connsiteX5478" fmla="*/ 367530 w 1485127"/>
                <a:gd name="connsiteY5478" fmla="*/ 597113 h 1679043"/>
                <a:gd name="connsiteX5479" fmla="*/ 364031 w 1485127"/>
                <a:gd name="connsiteY5479" fmla="*/ 666075 h 1679043"/>
                <a:gd name="connsiteX5480" fmla="*/ 364031 w 1485127"/>
                <a:gd name="connsiteY5480" fmla="*/ 666075 h 1679043"/>
                <a:gd name="connsiteX5481" fmla="*/ 364031 w 1485127"/>
                <a:gd name="connsiteY5481" fmla="*/ 666075 h 1679043"/>
                <a:gd name="connsiteX5482" fmla="*/ 365226 w 1485127"/>
                <a:gd name="connsiteY5482" fmla="*/ 671195 h 1679043"/>
                <a:gd name="connsiteX5483" fmla="*/ 361898 w 1485127"/>
                <a:gd name="connsiteY5483" fmla="*/ 673756 h 1679043"/>
                <a:gd name="connsiteX5484" fmla="*/ 361898 w 1485127"/>
                <a:gd name="connsiteY5484" fmla="*/ 673756 h 1679043"/>
                <a:gd name="connsiteX5485" fmla="*/ 361728 w 1485127"/>
                <a:gd name="connsiteY5485" fmla="*/ 673841 h 1679043"/>
                <a:gd name="connsiteX5486" fmla="*/ 361557 w 1485127"/>
                <a:gd name="connsiteY5486" fmla="*/ 673841 h 1679043"/>
                <a:gd name="connsiteX5487" fmla="*/ 361557 w 1485127"/>
                <a:gd name="connsiteY5487" fmla="*/ 673927 h 1679043"/>
                <a:gd name="connsiteX5488" fmla="*/ 360022 w 1485127"/>
                <a:gd name="connsiteY5488" fmla="*/ 675207 h 1679043"/>
                <a:gd name="connsiteX5489" fmla="*/ 359851 w 1485127"/>
                <a:gd name="connsiteY5489" fmla="*/ 674695 h 1679043"/>
                <a:gd name="connsiteX5490" fmla="*/ 360363 w 1485127"/>
                <a:gd name="connsiteY5490" fmla="*/ 670171 h 1679043"/>
                <a:gd name="connsiteX5491" fmla="*/ 363264 w 1485127"/>
                <a:gd name="connsiteY5491" fmla="*/ 662490 h 1679043"/>
                <a:gd name="connsiteX5492" fmla="*/ 363861 w 1485127"/>
                <a:gd name="connsiteY5492" fmla="*/ 665904 h 1679043"/>
                <a:gd name="connsiteX5493" fmla="*/ 363861 w 1485127"/>
                <a:gd name="connsiteY5493" fmla="*/ 665904 h 1679043"/>
                <a:gd name="connsiteX5494" fmla="*/ 363861 w 1485127"/>
                <a:gd name="connsiteY5494" fmla="*/ 665904 h 1679043"/>
                <a:gd name="connsiteX5495" fmla="*/ 381180 w 1485127"/>
                <a:gd name="connsiteY5495" fmla="*/ 624595 h 1679043"/>
                <a:gd name="connsiteX5496" fmla="*/ 381180 w 1485127"/>
                <a:gd name="connsiteY5496" fmla="*/ 624595 h 1679043"/>
                <a:gd name="connsiteX5497" fmla="*/ 381180 w 1485127"/>
                <a:gd name="connsiteY5497" fmla="*/ 624595 h 1679043"/>
                <a:gd name="connsiteX5498" fmla="*/ 383996 w 1485127"/>
                <a:gd name="connsiteY5498" fmla="*/ 640555 h 1679043"/>
                <a:gd name="connsiteX5499" fmla="*/ 378023 w 1485127"/>
                <a:gd name="connsiteY5499" fmla="*/ 645676 h 1679043"/>
                <a:gd name="connsiteX5500" fmla="*/ 375208 w 1485127"/>
                <a:gd name="connsiteY5500" fmla="*/ 632021 h 1679043"/>
                <a:gd name="connsiteX5501" fmla="*/ 380156 w 1485127"/>
                <a:gd name="connsiteY5501" fmla="*/ 619645 h 1679043"/>
                <a:gd name="connsiteX5502" fmla="*/ 380924 w 1485127"/>
                <a:gd name="connsiteY5502" fmla="*/ 619133 h 1679043"/>
                <a:gd name="connsiteX5503" fmla="*/ 381266 w 1485127"/>
                <a:gd name="connsiteY5503" fmla="*/ 624595 h 1679043"/>
                <a:gd name="connsiteX5504" fmla="*/ 381266 w 1485127"/>
                <a:gd name="connsiteY5504" fmla="*/ 624595 h 1679043"/>
                <a:gd name="connsiteX5505" fmla="*/ 381266 w 1485127"/>
                <a:gd name="connsiteY5505" fmla="*/ 624595 h 1679043"/>
                <a:gd name="connsiteX5506" fmla="*/ 464791 w 1485127"/>
                <a:gd name="connsiteY5506" fmla="*/ 469944 h 1679043"/>
                <a:gd name="connsiteX5507" fmla="*/ 464194 w 1485127"/>
                <a:gd name="connsiteY5507" fmla="*/ 476601 h 1679043"/>
                <a:gd name="connsiteX5508" fmla="*/ 463767 w 1485127"/>
                <a:gd name="connsiteY5508" fmla="*/ 482319 h 1679043"/>
                <a:gd name="connsiteX5509" fmla="*/ 455235 w 1485127"/>
                <a:gd name="connsiteY5509" fmla="*/ 489062 h 1679043"/>
                <a:gd name="connsiteX5510" fmla="*/ 453359 w 1485127"/>
                <a:gd name="connsiteY5510" fmla="*/ 490513 h 1679043"/>
                <a:gd name="connsiteX5511" fmla="*/ 455235 w 1485127"/>
                <a:gd name="connsiteY5511" fmla="*/ 477796 h 1679043"/>
                <a:gd name="connsiteX5512" fmla="*/ 464705 w 1485127"/>
                <a:gd name="connsiteY5512" fmla="*/ 469944 h 1679043"/>
                <a:gd name="connsiteX5513" fmla="*/ 456003 w 1485127"/>
                <a:gd name="connsiteY5513" fmla="*/ 473016 h 1679043"/>
                <a:gd name="connsiteX5514" fmla="*/ 456174 w 1485127"/>
                <a:gd name="connsiteY5514" fmla="*/ 471651 h 1679043"/>
                <a:gd name="connsiteX5515" fmla="*/ 458136 w 1485127"/>
                <a:gd name="connsiteY5515" fmla="*/ 469858 h 1679043"/>
                <a:gd name="connsiteX5516" fmla="*/ 465388 w 1485127"/>
                <a:gd name="connsiteY5516" fmla="*/ 462860 h 1679043"/>
                <a:gd name="connsiteX5517" fmla="*/ 465218 w 1485127"/>
                <a:gd name="connsiteY5517" fmla="*/ 464481 h 1679043"/>
                <a:gd name="connsiteX5518" fmla="*/ 456003 w 1485127"/>
                <a:gd name="connsiteY5518" fmla="*/ 473016 h 1679043"/>
                <a:gd name="connsiteX5519" fmla="*/ 466754 w 1485127"/>
                <a:gd name="connsiteY5519" fmla="*/ 463116 h 1679043"/>
                <a:gd name="connsiteX5520" fmla="*/ 467009 w 1485127"/>
                <a:gd name="connsiteY5520" fmla="*/ 461324 h 1679043"/>
                <a:gd name="connsiteX5521" fmla="*/ 472725 w 1485127"/>
                <a:gd name="connsiteY5521" fmla="*/ 455776 h 1679043"/>
                <a:gd name="connsiteX5522" fmla="*/ 472384 w 1485127"/>
                <a:gd name="connsiteY5522" fmla="*/ 458080 h 1679043"/>
                <a:gd name="connsiteX5523" fmla="*/ 466838 w 1485127"/>
                <a:gd name="connsiteY5523" fmla="*/ 463201 h 1679043"/>
                <a:gd name="connsiteX5524" fmla="*/ 471275 w 1485127"/>
                <a:gd name="connsiteY5524" fmla="*/ 464652 h 1679043"/>
                <a:gd name="connsiteX5525" fmla="*/ 471019 w 1485127"/>
                <a:gd name="connsiteY5525" fmla="*/ 466018 h 1679043"/>
                <a:gd name="connsiteX5526" fmla="*/ 469142 w 1485127"/>
                <a:gd name="connsiteY5526" fmla="*/ 478223 h 1679043"/>
                <a:gd name="connsiteX5527" fmla="*/ 464535 w 1485127"/>
                <a:gd name="connsiteY5527" fmla="*/ 481807 h 1679043"/>
                <a:gd name="connsiteX5528" fmla="*/ 465133 w 1485127"/>
                <a:gd name="connsiteY5528" fmla="*/ 476686 h 1679043"/>
                <a:gd name="connsiteX5529" fmla="*/ 466071 w 1485127"/>
                <a:gd name="connsiteY5529" fmla="*/ 469005 h 1679043"/>
                <a:gd name="connsiteX5530" fmla="*/ 471275 w 1485127"/>
                <a:gd name="connsiteY5530" fmla="*/ 464652 h 1679043"/>
                <a:gd name="connsiteX5531" fmla="*/ 456174 w 1485127"/>
                <a:gd name="connsiteY5531" fmla="*/ 490427 h 1679043"/>
                <a:gd name="connsiteX5532" fmla="*/ 463767 w 1485127"/>
                <a:gd name="connsiteY5532" fmla="*/ 483856 h 1679043"/>
                <a:gd name="connsiteX5533" fmla="*/ 463000 w 1485127"/>
                <a:gd name="connsiteY5533" fmla="*/ 494439 h 1679043"/>
                <a:gd name="connsiteX5534" fmla="*/ 463255 w 1485127"/>
                <a:gd name="connsiteY5534" fmla="*/ 494439 h 1679043"/>
                <a:gd name="connsiteX5535" fmla="*/ 464450 w 1485127"/>
                <a:gd name="connsiteY5535" fmla="*/ 483173 h 1679043"/>
                <a:gd name="connsiteX5536" fmla="*/ 469057 w 1485127"/>
                <a:gd name="connsiteY5536" fmla="*/ 479161 h 1679043"/>
                <a:gd name="connsiteX5537" fmla="*/ 466156 w 1485127"/>
                <a:gd name="connsiteY5537" fmla="*/ 498109 h 1679043"/>
                <a:gd name="connsiteX5538" fmla="*/ 450287 w 1485127"/>
                <a:gd name="connsiteY5538" fmla="*/ 512618 h 1679043"/>
                <a:gd name="connsiteX5539" fmla="*/ 453102 w 1485127"/>
                <a:gd name="connsiteY5539" fmla="*/ 492988 h 1679043"/>
                <a:gd name="connsiteX5540" fmla="*/ 456174 w 1485127"/>
                <a:gd name="connsiteY5540" fmla="*/ 490342 h 1679043"/>
                <a:gd name="connsiteX5541" fmla="*/ 465133 w 1485127"/>
                <a:gd name="connsiteY5541" fmla="*/ 505022 h 1679043"/>
                <a:gd name="connsiteX5542" fmla="*/ 464109 w 1485127"/>
                <a:gd name="connsiteY5542" fmla="*/ 512277 h 1679043"/>
                <a:gd name="connsiteX5543" fmla="*/ 448496 w 1485127"/>
                <a:gd name="connsiteY5543" fmla="*/ 525079 h 1679043"/>
                <a:gd name="connsiteX5544" fmla="*/ 449519 w 1485127"/>
                <a:gd name="connsiteY5544" fmla="*/ 517995 h 1679043"/>
                <a:gd name="connsiteX5545" fmla="*/ 465133 w 1485127"/>
                <a:gd name="connsiteY5545" fmla="*/ 505022 h 1679043"/>
                <a:gd name="connsiteX5546" fmla="*/ 452761 w 1485127"/>
                <a:gd name="connsiteY5546" fmla="*/ 602490 h 1679043"/>
                <a:gd name="connsiteX5547" fmla="*/ 452761 w 1485127"/>
                <a:gd name="connsiteY5547" fmla="*/ 602831 h 1679043"/>
                <a:gd name="connsiteX5548" fmla="*/ 452761 w 1485127"/>
                <a:gd name="connsiteY5548" fmla="*/ 602831 h 1679043"/>
                <a:gd name="connsiteX5549" fmla="*/ 452250 w 1485127"/>
                <a:gd name="connsiteY5549" fmla="*/ 609062 h 1679043"/>
                <a:gd name="connsiteX5550" fmla="*/ 436039 w 1485127"/>
                <a:gd name="connsiteY5550" fmla="*/ 622974 h 1679043"/>
                <a:gd name="connsiteX5551" fmla="*/ 434760 w 1485127"/>
                <a:gd name="connsiteY5551" fmla="*/ 623912 h 1679043"/>
                <a:gd name="connsiteX5552" fmla="*/ 435527 w 1485127"/>
                <a:gd name="connsiteY5552" fmla="*/ 617767 h 1679043"/>
                <a:gd name="connsiteX5553" fmla="*/ 436039 w 1485127"/>
                <a:gd name="connsiteY5553" fmla="*/ 617255 h 1679043"/>
                <a:gd name="connsiteX5554" fmla="*/ 435869 w 1485127"/>
                <a:gd name="connsiteY5554" fmla="*/ 617085 h 1679043"/>
                <a:gd name="connsiteX5555" fmla="*/ 435527 w 1485127"/>
                <a:gd name="connsiteY5555" fmla="*/ 617341 h 1679043"/>
                <a:gd name="connsiteX5556" fmla="*/ 438172 w 1485127"/>
                <a:gd name="connsiteY5556" fmla="*/ 598052 h 1679043"/>
                <a:gd name="connsiteX5557" fmla="*/ 446704 w 1485127"/>
                <a:gd name="connsiteY5557" fmla="*/ 589688 h 1679043"/>
                <a:gd name="connsiteX5558" fmla="*/ 450543 w 1485127"/>
                <a:gd name="connsiteY5558" fmla="*/ 585762 h 1679043"/>
                <a:gd name="connsiteX5559" fmla="*/ 454894 w 1485127"/>
                <a:gd name="connsiteY5559" fmla="*/ 582006 h 1679043"/>
                <a:gd name="connsiteX5560" fmla="*/ 452676 w 1485127"/>
                <a:gd name="connsiteY5560" fmla="*/ 602063 h 1679043"/>
                <a:gd name="connsiteX5561" fmla="*/ 452676 w 1485127"/>
                <a:gd name="connsiteY5561" fmla="*/ 602063 h 1679043"/>
                <a:gd name="connsiteX5562" fmla="*/ 452676 w 1485127"/>
                <a:gd name="connsiteY5562" fmla="*/ 602405 h 1679043"/>
                <a:gd name="connsiteX5563" fmla="*/ 486120 w 1485127"/>
                <a:gd name="connsiteY5563" fmla="*/ 555548 h 1679043"/>
                <a:gd name="connsiteX5564" fmla="*/ 485865 w 1485127"/>
                <a:gd name="connsiteY5564" fmla="*/ 557682 h 1679043"/>
                <a:gd name="connsiteX5565" fmla="*/ 483305 w 1485127"/>
                <a:gd name="connsiteY5565" fmla="*/ 581836 h 1679043"/>
                <a:gd name="connsiteX5566" fmla="*/ 472043 w 1485127"/>
                <a:gd name="connsiteY5566" fmla="*/ 591736 h 1679043"/>
                <a:gd name="connsiteX5567" fmla="*/ 474346 w 1485127"/>
                <a:gd name="connsiteY5567" fmla="*/ 565619 h 1679043"/>
                <a:gd name="connsiteX5568" fmla="*/ 477930 w 1485127"/>
                <a:gd name="connsiteY5568" fmla="*/ 562547 h 1679043"/>
                <a:gd name="connsiteX5569" fmla="*/ 479636 w 1485127"/>
                <a:gd name="connsiteY5569" fmla="*/ 564254 h 1679043"/>
                <a:gd name="connsiteX5570" fmla="*/ 483305 w 1485127"/>
                <a:gd name="connsiteY5570" fmla="*/ 558023 h 1679043"/>
                <a:gd name="connsiteX5571" fmla="*/ 486120 w 1485127"/>
                <a:gd name="connsiteY5571" fmla="*/ 555548 h 1679043"/>
                <a:gd name="connsiteX5572" fmla="*/ 503440 w 1485127"/>
                <a:gd name="connsiteY5572" fmla="*/ 613756 h 1679043"/>
                <a:gd name="connsiteX5573" fmla="*/ 503440 w 1485127"/>
                <a:gd name="connsiteY5573" fmla="*/ 614097 h 1679043"/>
                <a:gd name="connsiteX5574" fmla="*/ 503440 w 1485127"/>
                <a:gd name="connsiteY5574" fmla="*/ 614097 h 1679043"/>
                <a:gd name="connsiteX5575" fmla="*/ 503269 w 1485127"/>
                <a:gd name="connsiteY5575" fmla="*/ 617085 h 1679043"/>
                <a:gd name="connsiteX5576" fmla="*/ 489277 w 1485127"/>
                <a:gd name="connsiteY5576" fmla="*/ 629375 h 1679043"/>
                <a:gd name="connsiteX5577" fmla="*/ 489277 w 1485127"/>
                <a:gd name="connsiteY5577" fmla="*/ 629375 h 1679043"/>
                <a:gd name="connsiteX5578" fmla="*/ 489107 w 1485127"/>
                <a:gd name="connsiteY5578" fmla="*/ 629546 h 1679043"/>
                <a:gd name="connsiteX5579" fmla="*/ 488936 w 1485127"/>
                <a:gd name="connsiteY5579" fmla="*/ 629716 h 1679043"/>
                <a:gd name="connsiteX5580" fmla="*/ 488936 w 1485127"/>
                <a:gd name="connsiteY5580" fmla="*/ 629716 h 1679043"/>
                <a:gd name="connsiteX5581" fmla="*/ 484158 w 1485127"/>
                <a:gd name="connsiteY5581" fmla="*/ 633984 h 1679043"/>
                <a:gd name="connsiteX5582" fmla="*/ 484670 w 1485127"/>
                <a:gd name="connsiteY5582" fmla="*/ 625961 h 1679043"/>
                <a:gd name="connsiteX5583" fmla="*/ 484670 w 1485127"/>
                <a:gd name="connsiteY5583" fmla="*/ 625961 h 1679043"/>
                <a:gd name="connsiteX5584" fmla="*/ 484670 w 1485127"/>
                <a:gd name="connsiteY5584" fmla="*/ 625790 h 1679043"/>
                <a:gd name="connsiteX5585" fmla="*/ 484670 w 1485127"/>
                <a:gd name="connsiteY5585" fmla="*/ 625790 h 1679043"/>
                <a:gd name="connsiteX5586" fmla="*/ 485608 w 1485127"/>
                <a:gd name="connsiteY5586" fmla="*/ 610683 h 1679043"/>
                <a:gd name="connsiteX5587" fmla="*/ 505146 w 1485127"/>
                <a:gd name="connsiteY5587" fmla="*/ 593358 h 1679043"/>
                <a:gd name="connsiteX5588" fmla="*/ 503440 w 1485127"/>
                <a:gd name="connsiteY5588" fmla="*/ 613585 h 1679043"/>
                <a:gd name="connsiteX5589" fmla="*/ 503440 w 1485127"/>
                <a:gd name="connsiteY5589" fmla="*/ 613585 h 1679043"/>
                <a:gd name="connsiteX5590" fmla="*/ 503440 w 1485127"/>
                <a:gd name="connsiteY5590" fmla="*/ 613927 h 1679043"/>
                <a:gd name="connsiteX5591" fmla="*/ 500539 w 1485127"/>
                <a:gd name="connsiteY5591" fmla="*/ 790000 h 1679043"/>
                <a:gd name="connsiteX5592" fmla="*/ 508900 w 1485127"/>
                <a:gd name="connsiteY5592" fmla="*/ 782746 h 1679043"/>
                <a:gd name="connsiteX5593" fmla="*/ 502672 w 1485127"/>
                <a:gd name="connsiteY5593" fmla="*/ 814837 h 1679043"/>
                <a:gd name="connsiteX5594" fmla="*/ 487997 w 1485127"/>
                <a:gd name="connsiteY5594" fmla="*/ 826274 h 1679043"/>
                <a:gd name="connsiteX5595" fmla="*/ 488595 w 1485127"/>
                <a:gd name="connsiteY5595" fmla="*/ 816459 h 1679043"/>
                <a:gd name="connsiteX5596" fmla="*/ 501136 w 1485127"/>
                <a:gd name="connsiteY5596" fmla="*/ 813471 h 1679043"/>
                <a:gd name="connsiteX5597" fmla="*/ 491325 w 1485127"/>
                <a:gd name="connsiteY5597" fmla="*/ 797853 h 1679043"/>
                <a:gd name="connsiteX5598" fmla="*/ 493116 w 1485127"/>
                <a:gd name="connsiteY5598" fmla="*/ 796402 h 1679043"/>
                <a:gd name="connsiteX5599" fmla="*/ 493116 w 1485127"/>
                <a:gd name="connsiteY5599" fmla="*/ 796402 h 1679043"/>
                <a:gd name="connsiteX5600" fmla="*/ 493116 w 1485127"/>
                <a:gd name="connsiteY5600" fmla="*/ 796402 h 1679043"/>
                <a:gd name="connsiteX5601" fmla="*/ 493116 w 1485127"/>
                <a:gd name="connsiteY5601" fmla="*/ 796402 h 1679043"/>
                <a:gd name="connsiteX5602" fmla="*/ 493116 w 1485127"/>
                <a:gd name="connsiteY5602" fmla="*/ 796402 h 1679043"/>
                <a:gd name="connsiteX5603" fmla="*/ 500112 w 1485127"/>
                <a:gd name="connsiteY5603" fmla="*/ 790342 h 1679043"/>
                <a:gd name="connsiteX5604" fmla="*/ 500283 w 1485127"/>
                <a:gd name="connsiteY5604" fmla="*/ 790257 h 1679043"/>
                <a:gd name="connsiteX5605" fmla="*/ 500283 w 1485127"/>
                <a:gd name="connsiteY5605" fmla="*/ 790257 h 1679043"/>
                <a:gd name="connsiteX5606" fmla="*/ 490813 w 1485127"/>
                <a:gd name="connsiteY5606" fmla="*/ 852049 h 1679043"/>
                <a:gd name="connsiteX5607" fmla="*/ 494140 w 1485127"/>
                <a:gd name="connsiteY5607" fmla="*/ 853414 h 1679043"/>
                <a:gd name="connsiteX5608" fmla="*/ 498065 w 1485127"/>
                <a:gd name="connsiteY5608" fmla="*/ 855463 h 1679043"/>
                <a:gd name="connsiteX5609" fmla="*/ 497382 w 1485127"/>
                <a:gd name="connsiteY5609" fmla="*/ 869460 h 1679043"/>
                <a:gd name="connsiteX5610" fmla="*/ 497382 w 1485127"/>
                <a:gd name="connsiteY5610" fmla="*/ 869460 h 1679043"/>
                <a:gd name="connsiteX5611" fmla="*/ 497382 w 1485127"/>
                <a:gd name="connsiteY5611" fmla="*/ 869460 h 1679043"/>
                <a:gd name="connsiteX5612" fmla="*/ 497382 w 1485127"/>
                <a:gd name="connsiteY5612" fmla="*/ 869460 h 1679043"/>
                <a:gd name="connsiteX5613" fmla="*/ 497382 w 1485127"/>
                <a:gd name="connsiteY5613" fmla="*/ 869460 h 1679043"/>
                <a:gd name="connsiteX5614" fmla="*/ 497724 w 1485127"/>
                <a:gd name="connsiteY5614" fmla="*/ 889517 h 1679043"/>
                <a:gd name="connsiteX5615" fmla="*/ 488339 w 1485127"/>
                <a:gd name="connsiteY5615" fmla="*/ 894723 h 1679043"/>
                <a:gd name="connsiteX5616" fmla="*/ 487827 w 1485127"/>
                <a:gd name="connsiteY5616" fmla="*/ 864083 h 1679043"/>
                <a:gd name="connsiteX5617" fmla="*/ 487827 w 1485127"/>
                <a:gd name="connsiteY5617" fmla="*/ 864083 h 1679043"/>
                <a:gd name="connsiteX5618" fmla="*/ 487827 w 1485127"/>
                <a:gd name="connsiteY5618" fmla="*/ 863912 h 1679043"/>
                <a:gd name="connsiteX5619" fmla="*/ 487827 w 1485127"/>
                <a:gd name="connsiteY5619" fmla="*/ 863742 h 1679043"/>
                <a:gd name="connsiteX5620" fmla="*/ 487827 w 1485127"/>
                <a:gd name="connsiteY5620" fmla="*/ 863742 h 1679043"/>
                <a:gd name="connsiteX5621" fmla="*/ 487571 w 1485127"/>
                <a:gd name="connsiteY5621" fmla="*/ 851110 h 1679043"/>
                <a:gd name="connsiteX5622" fmla="*/ 488253 w 1485127"/>
                <a:gd name="connsiteY5622" fmla="*/ 850598 h 1679043"/>
                <a:gd name="connsiteX5623" fmla="*/ 490813 w 1485127"/>
                <a:gd name="connsiteY5623" fmla="*/ 851793 h 1679043"/>
                <a:gd name="connsiteX5624" fmla="*/ 482878 w 1485127"/>
                <a:gd name="connsiteY5624" fmla="*/ 848891 h 1679043"/>
                <a:gd name="connsiteX5625" fmla="*/ 468801 w 1485127"/>
                <a:gd name="connsiteY5625" fmla="*/ 860072 h 1679043"/>
                <a:gd name="connsiteX5626" fmla="*/ 468801 w 1485127"/>
                <a:gd name="connsiteY5626" fmla="*/ 855121 h 1679043"/>
                <a:gd name="connsiteX5627" fmla="*/ 468630 w 1485127"/>
                <a:gd name="connsiteY5627" fmla="*/ 845989 h 1679043"/>
                <a:gd name="connsiteX5628" fmla="*/ 472384 w 1485127"/>
                <a:gd name="connsiteY5628" fmla="*/ 843258 h 1679043"/>
                <a:gd name="connsiteX5629" fmla="*/ 482878 w 1485127"/>
                <a:gd name="connsiteY5629" fmla="*/ 848208 h 1679043"/>
                <a:gd name="connsiteX5630" fmla="*/ 482878 w 1485127"/>
                <a:gd name="connsiteY5630" fmla="*/ 848891 h 1679043"/>
                <a:gd name="connsiteX5631" fmla="*/ 433992 w 1485127"/>
                <a:gd name="connsiteY5631" fmla="*/ 988521 h 1679043"/>
                <a:gd name="connsiteX5632" fmla="*/ 434503 w 1485127"/>
                <a:gd name="connsiteY5632" fmla="*/ 997056 h 1679043"/>
                <a:gd name="connsiteX5633" fmla="*/ 429811 w 1485127"/>
                <a:gd name="connsiteY5633" fmla="*/ 996032 h 1679043"/>
                <a:gd name="connsiteX5634" fmla="*/ 414795 w 1485127"/>
                <a:gd name="connsiteY5634" fmla="*/ 994325 h 1679043"/>
                <a:gd name="connsiteX5635" fmla="*/ 413857 w 1485127"/>
                <a:gd name="connsiteY5635" fmla="*/ 983315 h 1679043"/>
                <a:gd name="connsiteX5636" fmla="*/ 412065 w 1485127"/>
                <a:gd name="connsiteY5636" fmla="*/ 960697 h 1679043"/>
                <a:gd name="connsiteX5637" fmla="*/ 410615 w 1485127"/>
                <a:gd name="connsiteY5637" fmla="*/ 938592 h 1679043"/>
                <a:gd name="connsiteX5638" fmla="*/ 415733 w 1485127"/>
                <a:gd name="connsiteY5638" fmla="*/ 929119 h 1679043"/>
                <a:gd name="connsiteX5639" fmla="*/ 428702 w 1485127"/>
                <a:gd name="connsiteY5639" fmla="*/ 905392 h 1679043"/>
                <a:gd name="connsiteX5640" fmla="*/ 434077 w 1485127"/>
                <a:gd name="connsiteY5640" fmla="*/ 988607 h 1679043"/>
                <a:gd name="connsiteX5641" fmla="*/ 433565 w 1485127"/>
                <a:gd name="connsiteY5641" fmla="*/ 923656 h 1679043"/>
                <a:gd name="connsiteX5642" fmla="*/ 435271 w 1485127"/>
                <a:gd name="connsiteY5642" fmla="*/ 937056 h 1679043"/>
                <a:gd name="connsiteX5643" fmla="*/ 441329 w 1485127"/>
                <a:gd name="connsiteY5643" fmla="*/ 975719 h 1679043"/>
                <a:gd name="connsiteX5644" fmla="*/ 443803 w 1485127"/>
                <a:gd name="connsiteY5644" fmla="*/ 989460 h 1679043"/>
                <a:gd name="connsiteX5645" fmla="*/ 445765 w 1485127"/>
                <a:gd name="connsiteY5645" fmla="*/ 999446 h 1679043"/>
                <a:gd name="connsiteX5646" fmla="*/ 435869 w 1485127"/>
                <a:gd name="connsiteY5646" fmla="*/ 997227 h 1679043"/>
                <a:gd name="connsiteX5647" fmla="*/ 435613 w 1485127"/>
                <a:gd name="connsiteY5647" fmla="*/ 988094 h 1679043"/>
                <a:gd name="connsiteX5648" fmla="*/ 433650 w 1485127"/>
                <a:gd name="connsiteY5648" fmla="*/ 923571 h 1679043"/>
                <a:gd name="connsiteX5649" fmla="*/ 385531 w 1485127"/>
                <a:gd name="connsiteY5649" fmla="*/ 1185591 h 1679043"/>
                <a:gd name="connsiteX5650" fmla="*/ 385531 w 1485127"/>
                <a:gd name="connsiteY5650" fmla="*/ 1185591 h 1679043"/>
                <a:gd name="connsiteX5651" fmla="*/ 385531 w 1485127"/>
                <a:gd name="connsiteY5651" fmla="*/ 1185591 h 1679043"/>
                <a:gd name="connsiteX5652" fmla="*/ 388262 w 1485127"/>
                <a:gd name="connsiteY5652" fmla="*/ 1192248 h 1679043"/>
                <a:gd name="connsiteX5653" fmla="*/ 386982 w 1485127"/>
                <a:gd name="connsiteY5653" fmla="*/ 1195406 h 1679043"/>
                <a:gd name="connsiteX5654" fmla="*/ 386299 w 1485127"/>
                <a:gd name="connsiteY5654" fmla="*/ 1196942 h 1679043"/>
                <a:gd name="connsiteX5655" fmla="*/ 380583 w 1485127"/>
                <a:gd name="connsiteY5655" fmla="*/ 1181238 h 1679043"/>
                <a:gd name="connsiteX5656" fmla="*/ 382375 w 1485127"/>
                <a:gd name="connsiteY5656" fmla="*/ 1176373 h 1679043"/>
                <a:gd name="connsiteX5657" fmla="*/ 385531 w 1485127"/>
                <a:gd name="connsiteY5657" fmla="*/ 1185505 h 1679043"/>
                <a:gd name="connsiteX5658" fmla="*/ 385531 w 1485127"/>
                <a:gd name="connsiteY5658" fmla="*/ 1185505 h 1679043"/>
                <a:gd name="connsiteX5659" fmla="*/ 385531 w 1485127"/>
                <a:gd name="connsiteY5659" fmla="*/ 1185505 h 1679043"/>
                <a:gd name="connsiteX5660" fmla="*/ 389200 w 1485127"/>
                <a:gd name="connsiteY5660" fmla="*/ 1219047 h 1679043"/>
                <a:gd name="connsiteX5661" fmla="*/ 389200 w 1485127"/>
                <a:gd name="connsiteY5661" fmla="*/ 1219047 h 1679043"/>
                <a:gd name="connsiteX5662" fmla="*/ 389200 w 1485127"/>
                <a:gd name="connsiteY5662" fmla="*/ 1219047 h 1679043"/>
                <a:gd name="connsiteX5663" fmla="*/ 411638 w 1485127"/>
                <a:gd name="connsiteY5663" fmla="*/ 1268208 h 1679043"/>
                <a:gd name="connsiteX5664" fmla="*/ 437916 w 1485127"/>
                <a:gd name="connsiteY5664" fmla="*/ 1315320 h 1679043"/>
                <a:gd name="connsiteX5665" fmla="*/ 446022 w 1485127"/>
                <a:gd name="connsiteY5665" fmla="*/ 1328379 h 1679043"/>
                <a:gd name="connsiteX5666" fmla="*/ 422132 w 1485127"/>
                <a:gd name="connsiteY5666" fmla="*/ 1296544 h 1679043"/>
                <a:gd name="connsiteX5667" fmla="*/ 420426 w 1485127"/>
                <a:gd name="connsiteY5667" fmla="*/ 1288691 h 1679043"/>
                <a:gd name="connsiteX5668" fmla="*/ 420170 w 1485127"/>
                <a:gd name="connsiteY5668" fmla="*/ 1288691 h 1679043"/>
                <a:gd name="connsiteX5669" fmla="*/ 421450 w 1485127"/>
                <a:gd name="connsiteY5669" fmla="*/ 1295605 h 1679043"/>
                <a:gd name="connsiteX5670" fmla="*/ 413089 w 1485127"/>
                <a:gd name="connsiteY5670" fmla="*/ 1284253 h 1679043"/>
                <a:gd name="connsiteX5671" fmla="*/ 388773 w 1485127"/>
                <a:gd name="connsiteY5671" fmla="*/ 1236970 h 1679043"/>
                <a:gd name="connsiteX5672" fmla="*/ 388773 w 1485127"/>
                <a:gd name="connsiteY5672" fmla="*/ 1236970 h 1679043"/>
                <a:gd name="connsiteX5673" fmla="*/ 388688 w 1485127"/>
                <a:gd name="connsiteY5673" fmla="*/ 1236714 h 1679043"/>
                <a:gd name="connsiteX5674" fmla="*/ 388688 w 1485127"/>
                <a:gd name="connsiteY5674" fmla="*/ 1236458 h 1679043"/>
                <a:gd name="connsiteX5675" fmla="*/ 388603 w 1485127"/>
                <a:gd name="connsiteY5675" fmla="*/ 1236458 h 1679043"/>
                <a:gd name="connsiteX5676" fmla="*/ 379474 w 1485127"/>
                <a:gd name="connsiteY5676" fmla="*/ 1217596 h 1679043"/>
                <a:gd name="connsiteX5677" fmla="*/ 384934 w 1485127"/>
                <a:gd name="connsiteY5677" fmla="*/ 1207269 h 1679043"/>
                <a:gd name="connsiteX5678" fmla="*/ 389115 w 1485127"/>
                <a:gd name="connsiteY5678" fmla="*/ 1218791 h 1679043"/>
                <a:gd name="connsiteX5679" fmla="*/ 389115 w 1485127"/>
                <a:gd name="connsiteY5679" fmla="*/ 1218791 h 1679043"/>
                <a:gd name="connsiteX5680" fmla="*/ 389115 w 1485127"/>
                <a:gd name="connsiteY5680" fmla="*/ 1218791 h 1679043"/>
                <a:gd name="connsiteX5681" fmla="*/ 461464 w 1485127"/>
                <a:gd name="connsiteY5681" fmla="*/ 1357312 h 1679043"/>
                <a:gd name="connsiteX5682" fmla="*/ 461634 w 1485127"/>
                <a:gd name="connsiteY5682" fmla="*/ 1357483 h 1679043"/>
                <a:gd name="connsiteX5683" fmla="*/ 461634 w 1485127"/>
                <a:gd name="connsiteY5683" fmla="*/ 1357483 h 1679043"/>
                <a:gd name="connsiteX5684" fmla="*/ 477077 w 1485127"/>
                <a:gd name="connsiteY5684" fmla="*/ 1377369 h 1679043"/>
                <a:gd name="connsiteX5685" fmla="*/ 483220 w 1485127"/>
                <a:gd name="connsiteY5685" fmla="*/ 1395292 h 1679043"/>
                <a:gd name="connsiteX5686" fmla="*/ 476224 w 1485127"/>
                <a:gd name="connsiteY5686" fmla="*/ 1392305 h 1679043"/>
                <a:gd name="connsiteX5687" fmla="*/ 476138 w 1485127"/>
                <a:gd name="connsiteY5687" fmla="*/ 1392475 h 1679043"/>
                <a:gd name="connsiteX5688" fmla="*/ 483475 w 1485127"/>
                <a:gd name="connsiteY5688" fmla="*/ 1395889 h 1679043"/>
                <a:gd name="connsiteX5689" fmla="*/ 490642 w 1485127"/>
                <a:gd name="connsiteY5689" fmla="*/ 1415775 h 1679043"/>
                <a:gd name="connsiteX5690" fmla="*/ 492434 w 1485127"/>
                <a:gd name="connsiteY5690" fmla="*/ 1420384 h 1679043"/>
                <a:gd name="connsiteX5691" fmla="*/ 476394 w 1485127"/>
                <a:gd name="connsiteY5691" fmla="*/ 1413130 h 1679043"/>
                <a:gd name="connsiteX5692" fmla="*/ 466156 w 1485127"/>
                <a:gd name="connsiteY5692" fmla="*/ 1400583 h 1679043"/>
                <a:gd name="connsiteX5693" fmla="*/ 444656 w 1485127"/>
                <a:gd name="connsiteY5693" fmla="*/ 1372845 h 1679043"/>
                <a:gd name="connsiteX5694" fmla="*/ 436551 w 1485127"/>
                <a:gd name="connsiteY5694" fmla="*/ 1349374 h 1679043"/>
                <a:gd name="connsiteX5695" fmla="*/ 447386 w 1485127"/>
                <a:gd name="connsiteY5695" fmla="*/ 1365249 h 1679043"/>
                <a:gd name="connsiteX5696" fmla="*/ 458563 w 1485127"/>
                <a:gd name="connsiteY5696" fmla="*/ 1380783 h 1679043"/>
                <a:gd name="connsiteX5697" fmla="*/ 470081 w 1485127"/>
                <a:gd name="connsiteY5697" fmla="*/ 1396060 h 1679043"/>
                <a:gd name="connsiteX5698" fmla="*/ 470251 w 1485127"/>
                <a:gd name="connsiteY5698" fmla="*/ 1395889 h 1679043"/>
                <a:gd name="connsiteX5699" fmla="*/ 459331 w 1485127"/>
                <a:gd name="connsiteY5699" fmla="*/ 1380270 h 1679043"/>
                <a:gd name="connsiteX5700" fmla="*/ 448837 w 1485127"/>
                <a:gd name="connsiteY5700" fmla="*/ 1364481 h 1679043"/>
                <a:gd name="connsiteX5701" fmla="*/ 433736 w 1485127"/>
                <a:gd name="connsiteY5701" fmla="*/ 1340157 h 1679043"/>
                <a:gd name="connsiteX5702" fmla="*/ 429299 w 1485127"/>
                <a:gd name="connsiteY5702" fmla="*/ 1324965 h 1679043"/>
                <a:gd name="connsiteX5703" fmla="*/ 425460 w 1485127"/>
                <a:gd name="connsiteY5703" fmla="*/ 1309943 h 1679043"/>
                <a:gd name="connsiteX5704" fmla="*/ 438428 w 1485127"/>
                <a:gd name="connsiteY5704" fmla="*/ 1328720 h 1679043"/>
                <a:gd name="connsiteX5705" fmla="*/ 460867 w 1485127"/>
                <a:gd name="connsiteY5705" fmla="*/ 1358592 h 1679043"/>
                <a:gd name="connsiteX5706" fmla="*/ 461037 w 1485127"/>
                <a:gd name="connsiteY5706" fmla="*/ 1358421 h 1679043"/>
                <a:gd name="connsiteX5707" fmla="*/ 450202 w 1485127"/>
                <a:gd name="connsiteY5707" fmla="*/ 1343315 h 1679043"/>
                <a:gd name="connsiteX5708" fmla="*/ 439793 w 1485127"/>
                <a:gd name="connsiteY5708" fmla="*/ 1327952 h 1679043"/>
                <a:gd name="connsiteX5709" fmla="*/ 430494 w 1485127"/>
                <a:gd name="connsiteY5709" fmla="*/ 1313443 h 1679043"/>
                <a:gd name="connsiteX5710" fmla="*/ 431091 w 1485127"/>
                <a:gd name="connsiteY5710" fmla="*/ 1314296 h 1679043"/>
                <a:gd name="connsiteX5711" fmla="*/ 461379 w 1485127"/>
                <a:gd name="connsiteY5711" fmla="*/ 1356970 h 1679043"/>
                <a:gd name="connsiteX5712" fmla="*/ 461379 w 1485127"/>
                <a:gd name="connsiteY5712" fmla="*/ 1356970 h 1679043"/>
                <a:gd name="connsiteX5713" fmla="*/ 461549 w 1485127"/>
                <a:gd name="connsiteY5713" fmla="*/ 1357141 h 1679043"/>
                <a:gd name="connsiteX5714" fmla="*/ 481599 w 1485127"/>
                <a:gd name="connsiteY5714" fmla="*/ 1383087 h 1679043"/>
                <a:gd name="connsiteX5715" fmla="*/ 493970 w 1485127"/>
                <a:gd name="connsiteY5715" fmla="*/ 1398620 h 1679043"/>
                <a:gd name="connsiteX5716" fmla="*/ 495420 w 1485127"/>
                <a:gd name="connsiteY5716" fmla="*/ 1400413 h 1679043"/>
                <a:gd name="connsiteX5717" fmla="*/ 486974 w 1485127"/>
                <a:gd name="connsiteY5717" fmla="*/ 1396828 h 1679043"/>
                <a:gd name="connsiteX5718" fmla="*/ 481599 w 1485127"/>
                <a:gd name="connsiteY5718" fmla="*/ 1383087 h 1679043"/>
                <a:gd name="connsiteX5719" fmla="*/ 368127 w 1485127"/>
                <a:gd name="connsiteY5719" fmla="*/ 1386757 h 1679043"/>
                <a:gd name="connsiteX5720" fmla="*/ 360277 w 1485127"/>
                <a:gd name="connsiteY5720" fmla="*/ 1379161 h 1679043"/>
                <a:gd name="connsiteX5721" fmla="*/ 357889 w 1485127"/>
                <a:gd name="connsiteY5721" fmla="*/ 1376771 h 1679043"/>
                <a:gd name="connsiteX5722" fmla="*/ 353537 w 1485127"/>
                <a:gd name="connsiteY5722" fmla="*/ 1366103 h 1679043"/>
                <a:gd name="connsiteX5723" fmla="*/ 373160 w 1485127"/>
                <a:gd name="connsiteY5723" fmla="*/ 1376515 h 1679043"/>
                <a:gd name="connsiteX5724" fmla="*/ 386299 w 1485127"/>
                <a:gd name="connsiteY5724" fmla="*/ 1399474 h 1679043"/>
                <a:gd name="connsiteX5725" fmla="*/ 376061 w 1485127"/>
                <a:gd name="connsiteY5725" fmla="*/ 1394097 h 1679043"/>
                <a:gd name="connsiteX5726" fmla="*/ 368127 w 1485127"/>
                <a:gd name="connsiteY5726" fmla="*/ 1386842 h 1679043"/>
                <a:gd name="connsiteX5727" fmla="*/ 311391 w 1485127"/>
                <a:gd name="connsiteY5727" fmla="*/ 1388379 h 1679043"/>
                <a:gd name="connsiteX5728" fmla="*/ 311391 w 1485127"/>
                <a:gd name="connsiteY5728" fmla="*/ 1388379 h 1679043"/>
                <a:gd name="connsiteX5729" fmla="*/ 311391 w 1485127"/>
                <a:gd name="connsiteY5729" fmla="*/ 1388379 h 1679043"/>
                <a:gd name="connsiteX5730" fmla="*/ 295095 w 1485127"/>
                <a:gd name="connsiteY5730" fmla="*/ 1372419 h 1679043"/>
                <a:gd name="connsiteX5731" fmla="*/ 296289 w 1485127"/>
                <a:gd name="connsiteY5731" fmla="*/ 1368066 h 1679043"/>
                <a:gd name="connsiteX5732" fmla="*/ 308319 w 1485127"/>
                <a:gd name="connsiteY5732" fmla="*/ 1384538 h 1679043"/>
                <a:gd name="connsiteX5733" fmla="*/ 308319 w 1485127"/>
                <a:gd name="connsiteY5733" fmla="*/ 1384538 h 1679043"/>
                <a:gd name="connsiteX5734" fmla="*/ 308319 w 1485127"/>
                <a:gd name="connsiteY5734" fmla="*/ 1384538 h 1679043"/>
                <a:gd name="connsiteX5735" fmla="*/ 308319 w 1485127"/>
                <a:gd name="connsiteY5735" fmla="*/ 1384538 h 1679043"/>
                <a:gd name="connsiteX5736" fmla="*/ 308319 w 1485127"/>
                <a:gd name="connsiteY5736" fmla="*/ 1384538 h 1679043"/>
                <a:gd name="connsiteX5737" fmla="*/ 315230 w 1485127"/>
                <a:gd name="connsiteY5737" fmla="*/ 1392134 h 1679043"/>
                <a:gd name="connsiteX5738" fmla="*/ 315315 w 1485127"/>
                <a:gd name="connsiteY5738" fmla="*/ 1392561 h 1679043"/>
                <a:gd name="connsiteX5739" fmla="*/ 311476 w 1485127"/>
                <a:gd name="connsiteY5739" fmla="*/ 1388464 h 1679043"/>
                <a:gd name="connsiteX5740" fmla="*/ 311476 w 1485127"/>
                <a:gd name="connsiteY5740" fmla="*/ 1388464 h 1679043"/>
                <a:gd name="connsiteX5741" fmla="*/ 311476 w 1485127"/>
                <a:gd name="connsiteY5741" fmla="*/ 1388464 h 1679043"/>
                <a:gd name="connsiteX5742" fmla="*/ 286648 w 1485127"/>
                <a:gd name="connsiteY5742" fmla="*/ 1195406 h 1679043"/>
                <a:gd name="connsiteX5743" fmla="*/ 291171 w 1485127"/>
                <a:gd name="connsiteY5743" fmla="*/ 1185249 h 1679043"/>
                <a:gd name="connsiteX5744" fmla="*/ 291682 w 1485127"/>
                <a:gd name="connsiteY5744" fmla="*/ 1188919 h 1679043"/>
                <a:gd name="connsiteX5745" fmla="*/ 291682 w 1485127"/>
                <a:gd name="connsiteY5745" fmla="*/ 1188919 h 1679043"/>
                <a:gd name="connsiteX5746" fmla="*/ 291682 w 1485127"/>
                <a:gd name="connsiteY5746" fmla="*/ 1189005 h 1679043"/>
                <a:gd name="connsiteX5747" fmla="*/ 291682 w 1485127"/>
                <a:gd name="connsiteY5747" fmla="*/ 1189005 h 1679043"/>
                <a:gd name="connsiteX5748" fmla="*/ 291682 w 1485127"/>
                <a:gd name="connsiteY5748" fmla="*/ 1189090 h 1679043"/>
                <a:gd name="connsiteX5749" fmla="*/ 295095 w 1485127"/>
                <a:gd name="connsiteY5749" fmla="*/ 1209318 h 1679043"/>
                <a:gd name="connsiteX5750" fmla="*/ 291938 w 1485127"/>
                <a:gd name="connsiteY5750" fmla="*/ 1217596 h 1679043"/>
                <a:gd name="connsiteX5751" fmla="*/ 290232 w 1485127"/>
                <a:gd name="connsiteY5751" fmla="*/ 1222376 h 1679043"/>
                <a:gd name="connsiteX5752" fmla="*/ 290232 w 1485127"/>
                <a:gd name="connsiteY5752" fmla="*/ 1221778 h 1679043"/>
                <a:gd name="connsiteX5753" fmla="*/ 290232 w 1485127"/>
                <a:gd name="connsiteY5753" fmla="*/ 1221778 h 1679043"/>
                <a:gd name="connsiteX5754" fmla="*/ 290232 w 1485127"/>
                <a:gd name="connsiteY5754" fmla="*/ 1221437 h 1679043"/>
                <a:gd name="connsiteX5755" fmla="*/ 290147 w 1485127"/>
                <a:gd name="connsiteY5755" fmla="*/ 1221096 h 1679043"/>
                <a:gd name="connsiteX5756" fmla="*/ 290147 w 1485127"/>
                <a:gd name="connsiteY5756" fmla="*/ 1221096 h 1679043"/>
                <a:gd name="connsiteX5757" fmla="*/ 286734 w 1485127"/>
                <a:gd name="connsiteY5757" fmla="*/ 1195235 h 1679043"/>
                <a:gd name="connsiteX5758" fmla="*/ 283663 w 1485127"/>
                <a:gd name="connsiteY5758" fmla="*/ 1211622 h 1679043"/>
                <a:gd name="connsiteX5759" fmla="*/ 281359 w 1485127"/>
                <a:gd name="connsiteY5759" fmla="*/ 1207610 h 1679043"/>
                <a:gd name="connsiteX5760" fmla="*/ 282810 w 1485127"/>
                <a:gd name="connsiteY5760" fmla="*/ 1204197 h 1679043"/>
                <a:gd name="connsiteX5761" fmla="*/ 283663 w 1485127"/>
                <a:gd name="connsiteY5761" fmla="*/ 1211622 h 1679043"/>
                <a:gd name="connsiteX5762" fmla="*/ 288781 w 1485127"/>
                <a:gd name="connsiteY5762" fmla="*/ 1024368 h 1679043"/>
                <a:gd name="connsiteX5763" fmla="*/ 290147 w 1485127"/>
                <a:gd name="connsiteY5763" fmla="*/ 1022234 h 1679043"/>
                <a:gd name="connsiteX5764" fmla="*/ 294156 w 1485127"/>
                <a:gd name="connsiteY5764" fmla="*/ 1016003 h 1679043"/>
                <a:gd name="connsiteX5765" fmla="*/ 297825 w 1485127"/>
                <a:gd name="connsiteY5765" fmla="*/ 1025904 h 1679043"/>
                <a:gd name="connsiteX5766" fmla="*/ 300385 w 1485127"/>
                <a:gd name="connsiteY5766" fmla="*/ 1032561 h 1679043"/>
                <a:gd name="connsiteX5767" fmla="*/ 290829 w 1485127"/>
                <a:gd name="connsiteY5767" fmla="*/ 1048094 h 1679043"/>
                <a:gd name="connsiteX5768" fmla="*/ 289379 w 1485127"/>
                <a:gd name="connsiteY5768" fmla="*/ 1044766 h 1679043"/>
                <a:gd name="connsiteX5769" fmla="*/ 288781 w 1485127"/>
                <a:gd name="connsiteY5769" fmla="*/ 1024453 h 1679043"/>
                <a:gd name="connsiteX5770" fmla="*/ 286819 w 1485127"/>
                <a:gd name="connsiteY5770" fmla="*/ 1038706 h 1679043"/>
                <a:gd name="connsiteX5771" fmla="*/ 284004 w 1485127"/>
                <a:gd name="connsiteY5771" fmla="*/ 1032134 h 1679043"/>
                <a:gd name="connsiteX5772" fmla="*/ 286905 w 1485127"/>
                <a:gd name="connsiteY5772" fmla="*/ 1027440 h 1679043"/>
                <a:gd name="connsiteX5773" fmla="*/ 286905 w 1485127"/>
                <a:gd name="connsiteY5773" fmla="*/ 1038706 h 1679043"/>
                <a:gd name="connsiteX5774" fmla="*/ 322312 w 1485127"/>
                <a:gd name="connsiteY5774" fmla="*/ 835235 h 1679043"/>
                <a:gd name="connsiteX5775" fmla="*/ 322312 w 1485127"/>
                <a:gd name="connsiteY5775" fmla="*/ 835235 h 1679043"/>
                <a:gd name="connsiteX5776" fmla="*/ 322312 w 1485127"/>
                <a:gd name="connsiteY5776" fmla="*/ 835150 h 1679043"/>
                <a:gd name="connsiteX5777" fmla="*/ 324786 w 1485127"/>
                <a:gd name="connsiteY5777" fmla="*/ 808948 h 1679043"/>
                <a:gd name="connsiteX5778" fmla="*/ 332037 w 1485127"/>
                <a:gd name="connsiteY5778" fmla="*/ 801779 h 1679043"/>
                <a:gd name="connsiteX5779" fmla="*/ 336730 w 1485127"/>
                <a:gd name="connsiteY5779" fmla="*/ 824993 h 1679043"/>
                <a:gd name="connsiteX5780" fmla="*/ 337412 w 1485127"/>
                <a:gd name="connsiteY5780" fmla="*/ 827554 h 1679043"/>
                <a:gd name="connsiteX5781" fmla="*/ 321458 w 1485127"/>
                <a:gd name="connsiteY5781" fmla="*/ 845733 h 1679043"/>
                <a:gd name="connsiteX5782" fmla="*/ 322396 w 1485127"/>
                <a:gd name="connsiteY5782" fmla="*/ 835320 h 1679043"/>
                <a:gd name="connsiteX5783" fmla="*/ 322396 w 1485127"/>
                <a:gd name="connsiteY5783" fmla="*/ 835320 h 1679043"/>
                <a:gd name="connsiteX5784" fmla="*/ 322396 w 1485127"/>
                <a:gd name="connsiteY5784" fmla="*/ 835235 h 1679043"/>
                <a:gd name="connsiteX5785" fmla="*/ 357974 w 1485127"/>
                <a:gd name="connsiteY5785" fmla="*/ 667611 h 1679043"/>
                <a:gd name="connsiteX5786" fmla="*/ 357547 w 1485127"/>
                <a:gd name="connsiteY5786" fmla="*/ 666160 h 1679043"/>
                <a:gd name="connsiteX5787" fmla="*/ 358742 w 1485127"/>
                <a:gd name="connsiteY5787" fmla="*/ 665307 h 1679043"/>
                <a:gd name="connsiteX5788" fmla="*/ 357974 w 1485127"/>
                <a:gd name="connsiteY5788" fmla="*/ 667611 h 1679043"/>
                <a:gd name="connsiteX5789" fmla="*/ 356865 w 1485127"/>
                <a:gd name="connsiteY5789" fmla="*/ 687582 h 1679043"/>
                <a:gd name="connsiteX5790" fmla="*/ 356353 w 1485127"/>
                <a:gd name="connsiteY5790" fmla="*/ 691167 h 1679043"/>
                <a:gd name="connsiteX5791" fmla="*/ 354902 w 1485127"/>
                <a:gd name="connsiteY5791" fmla="*/ 701836 h 1679043"/>
                <a:gd name="connsiteX5792" fmla="*/ 352257 w 1485127"/>
                <a:gd name="connsiteY5792" fmla="*/ 692618 h 1679043"/>
                <a:gd name="connsiteX5793" fmla="*/ 353026 w 1485127"/>
                <a:gd name="connsiteY5793" fmla="*/ 690399 h 1679043"/>
                <a:gd name="connsiteX5794" fmla="*/ 356865 w 1485127"/>
                <a:gd name="connsiteY5794" fmla="*/ 687582 h 1679043"/>
                <a:gd name="connsiteX5795" fmla="*/ 353281 w 1485127"/>
                <a:gd name="connsiteY5795" fmla="*/ 713784 h 1679043"/>
                <a:gd name="connsiteX5796" fmla="*/ 351490 w 1485127"/>
                <a:gd name="connsiteY5796" fmla="*/ 727269 h 1679043"/>
                <a:gd name="connsiteX5797" fmla="*/ 342958 w 1485127"/>
                <a:gd name="connsiteY5797" fmla="*/ 734695 h 1679043"/>
                <a:gd name="connsiteX5798" fmla="*/ 340740 w 1485127"/>
                <a:gd name="connsiteY5798" fmla="*/ 725819 h 1679043"/>
                <a:gd name="connsiteX5799" fmla="*/ 342617 w 1485127"/>
                <a:gd name="connsiteY5799" fmla="*/ 720015 h 1679043"/>
                <a:gd name="connsiteX5800" fmla="*/ 349869 w 1485127"/>
                <a:gd name="connsiteY5800" fmla="*/ 699275 h 1679043"/>
                <a:gd name="connsiteX5801" fmla="*/ 353281 w 1485127"/>
                <a:gd name="connsiteY5801" fmla="*/ 713784 h 1679043"/>
                <a:gd name="connsiteX5802" fmla="*/ 358742 w 1485127"/>
                <a:gd name="connsiteY5802" fmla="*/ 690143 h 1679043"/>
                <a:gd name="connsiteX5803" fmla="*/ 358742 w 1485127"/>
                <a:gd name="connsiteY5803" fmla="*/ 690143 h 1679043"/>
                <a:gd name="connsiteX5804" fmla="*/ 358742 w 1485127"/>
                <a:gd name="connsiteY5804" fmla="*/ 690143 h 1679043"/>
                <a:gd name="connsiteX5805" fmla="*/ 365909 w 1485127"/>
                <a:gd name="connsiteY5805" fmla="*/ 713016 h 1679043"/>
                <a:gd name="connsiteX5806" fmla="*/ 365652 w 1485127"/>
                <a:gd name="connsiteY5806" fmla="*/ 714979 h 1679043"/>
                <a:gd name="connsiteX5807" fmla="*/ 360107 w 1485127"/>
                <a:gd name="connsiteY5807" fmla="*/ 719759 h 1679043"/>
                <a:gd name="connsiteX5808" fmla="*/ 356268 w 1485127"/>
                <a:gd name="connsiteY5808" fmla="*/ 706530 h 1679043"/>
                <a:gd name="connsiteX5809" fmla="*/ 357889 w 1485127"/>
                <a:gd name="connsiteY5809" fmla="*/ 691594 h 1679043"/>
                <a:gd name="connsiteX5810" fmla="*/ 358315 w 1485127"/>
                <a:gd name="connsiteY5810" fmla="*/ 688095 h 1679043"/>
                <a:gd name="connsiteX5811" fmla="*/ 358742 w 1485127"/>
                <a:gd name="connsiteY5811" fmla="*/ 690058 h 1679043"/>
                <a:gd name="connsiteX5812" fmla="*/ 358742 w 1485127"/>
                <a:gd name="connsiteY5812" fmla="*/ 690058 h 1679043"/>
                <a:gd name="connsiteX5813" fmla="*/ 358742 w 1485127"/>
                <a:gd name="connsiteY5813" fmla="*/ 690058 h 1679043"/>
                <a:gd name="connsiteX5814" fmla="*/ 395940 w 1485127"/>
                <a:gd name="connsiteY5814" fmla="*/ 637056 h 1679043"/>
                <a:gd name="connsiteX5815" fmla="*/ 400291 w 1485127"/>
                <a:gd name="connsiteY5815" fmla="*/ 633215 h 1679043"/>
                <a:gd name="connsiteX5816" fmla="*/ 395001 w 1485127"/>
                <a:gd name="connsiteY5816" fmla="*/ 648066 h 1679043"/>
                <a:gd name="connsiteX5817" fmla="*/ 388859 w 1485127"/>
                <a:gd name="connsiteY5817" fmla="*/ 652760 h 1679043"/>
                <a:gd name="connsiteX5818" fmla="*/ 387920 w 1485127"/>
                <a:gd name="connsiteY5818" fmla="*/ 643287 h 1679043"/>
                <a:gd name="connsiteX5819" fmla="*/ 395855 w 1485127"/>
                <a:gd name="connsiteY5819" fmla="*/ 637056 h 1679043"/>
                <a:gd name="connsiteX5820" fmla="*/ 395855 w 1485127"/>
                <a:gd name="connsiteY5820" fmla="*/ 637056 h 1679043"/>
                <a:gd name="connsiteX5821" fmla="*/ 395855 w 1485127"/>
                <a:gd name="connsiteY5821" fmla="*/ 637056 h 1679043"/>
                <a:gd name="connsiteX5822" fmla="*/ 395855 w 1485127"/>
                <a:gd name="connsiteY5822" fmla="*/ 637056 h 1679043"/>
                <a:gd name="connsiteX5823" fmla="*/ 395855 w 1485127"/>
                <a:gd name="connsiteY5823" fmla="*/ 637056 h 1679043"/>
                <a:gd name="connsiteX5824" fmla="*/ 417355 w 1485127"/>
                <a:gd name="connsiteY5824" fmla="*/ 633045 h 1679043"/>
                <a:gd name="connsiteX5825" fmla="*/ 421279 w 1485127"/>
                <a:gd name="connsiteY5825" fmla="*/ 629716 h 1679043"/>
                <a:gd name="connsiteX5826" fmla="*/ 420767 w 1485127"/>
                <a:gd name="connsiteY5826" fmla="*/ 633813 h 1679043"/>
                <a:gd name="connsiteX5827" fmla="*/ 398841 w 1485127"/>
                <a:gd name="connsiteY5827" fmla="*/ 649858 h 1679043"/>
                <a:gd name="connsiteX5828" fmla="*/ 399267 w 1485127"/>
                <a:gd name="connsiteY5828" fmla="*/ 648663 h 1679043"/>
                <a:gd name="connsiteX5829" fmla="*/ 417355 w 1485127"/>
                <a:gd name="connsiteY5829" fmla="*/ 633130 h 1679043"/>
                <a:gd name="connsiteX5830" fmla="*/ 400888 w 1485127"/>
                <a:gd name="connsiteY5830" fmla="*/ 643628 h 1679043"/>
                <a:gd name="connsiteX5831" fmla="*/ 404301 w 1485127"/>
                <a:gd name="connsiteY5831" fmla="*/ 632874 h 1679043"/>
                <a:gd name="connsiteX5832" fmla="*/ 405752 w 1485127"/>
                <a:gd name="connsiteY5832" fmla="*/ 628436 h 1679043"/>
                <a:gd name="connsiteX5833" fmla="*/ 421877 w 1485127"/>
                <a:gd name="connsiteY5833" fmla="*/ 613756 h 1679043"/>
                <a:gd name="connsiteX5834" fmla="*/ 423668 w 1485127"/>
                <a:gd name="connsiteY5834" fmla="*/ 612049 h 1679043"/>
                <a:gd name="connsiteX5835" fmla="*/ 421620 w 1485127"/>
                <a:gd name="connsiteY5835" fmla="*/ 627924 h 1679043"/>
                <a:gd name="connsiteX5836" fmla="*/ 416587 w 1485127"/>
                <a:gd name="connsiteY5836" fmla="*/ 631765 h 1679043"/>
                <a:gd name="connsiteX5837" fmla="*/ 400974 w 1485127"/>
                <a:gd name="connsiteY5837" fmla="*/ 643628 h 1679043"/>
                <a:gd name="connsiteX5838" fmla="*/ 420341 w 1485127"/>
                <a:gd name="connsiteY5838" fmla="*/ 637824 h 1679043"/>
                <a:gd name="connsiteX5839" fmla="*/ 419914 w 1485127"/>
                <a:gd name="connsiteY5839" fmla="*/ 641067 h 1679043"/>
                <a:gd name="connsiteX5840" fmla="*/ 417952 w 1485127"/>
                <a:gd name="connsiteY5840" fmla="*/ 658137 h 1679043"/>
                <a:gd name="connsiteX5841" fmla="*/ 414795 w 1485127"/>
                <a:gd name="connsiteY5841" fmla="*/ 660527 h 1679043"/>
                <a:gd name="connsiteX5842" fmla="*/ 403875 w 1485127"/>
                <a:gd name="connsiteY5842" fmla="*/ 668635 h 1679043"/>
                <a:gd name="connsiteX5843" fmla="*/ 403192 w 1485127"/>
                <a:gd name="connsiteY5843" fmla="*/ 669147 h 1679043"/>
                <a:gd name="connsiteX5844" fmla="*/ 403192 w 1485127"/>
                <a:gd name="connsiteY5844" fmla="*/ 660954 h 1679043"/>
                <a:gd name="connsiteX5845" fmla="*/ 403107 w 1485127"/>
                <a:gd name="connsiteY5845" fmla="*/ 660954 h 1679043"/>
                <a:gd name="connsiteX5846" fmla="*/ 402766 w 1485127"/>
                <a:gd name="connsiteY5846" fmla="*/ 669489 h 1679043"/>
                <a:gd name="connsiteX5847" fmla="*/ 401145 w 1485127"/>
                <a:gd name="connsiteY5847" fmla="*/ 670683 h 1679043"/>
                <a:gd name="connsiteX5848" fmla="*/ 398329 w 1485127"/>
                <a:gd name="connsiteY5848" fmla="*/ 672561 h 1679043"/>
                <a:gd name="connsiteX5849" fmla="*/ 395258 w 1485127"/>
                <a:gd name="connsiteY5849" fmla="*/ 673841 h 1679043"/>
                <a:gd name="connsiteX5850" fmla="*/ 392101 w 1485127"/>
                <a:gd name="connsiteY5850" fmla="*/ 673244 h 1679043"/>
                <a:gd name="connsiteX5851" fmla="*/ 391930 w 1485127"/>
                <a:gd name="connsiteY5851" fmla="*/ 673415 h 1679043"/>
                <a:gd name="connsiteX5852" fmla="*/ 395258 w 1485127"/>
                <a:gd name="connsiteY5852" fmla="*/ 674183 h 1679043"/>
                <a:gd name="connsiteX5853" fmla="*/ 398500 w 1485127"/>
                <a:gd name="connsiteY5853" fmla="*/ 672988 h 1679043"/>
                <a:gd name="connsiteX5854" fmla="*/ 401400 w 1485127"/>
                <a:gd name="connsiteY5854" fmla="*/ 671195 h 1679043"/>
                <a:gd name="connsiteX5855" fmla="*/ 402509 w 1485127"/>
                <a:gd name="connsiteY5855" fmla="*/ 670513 h 1679043"/>
                <a:gd name="connsiteX5856" fmla="*/ 401912 w 1485127"/>
                <a:gd name="connsiteY5856" fmla="*/ 683571 h 1679043"/>
                <a:gd name="connsiteX5857" fmla="*/ 401912 w 1485127"/>
                <a:gd name="connsiteY5857" fmla="*/ 685790 h 1679043"/>
                <a:gd name="connsiteX5858" fmla="*/ 388944 w 1485127"/>
                <a:gd name="connsiteY5858" fmla="*/ 695349 h 1679043"/>
                <a:gd name="connsiteX5859" fmla="*/ 388944 w 1485127"/>
                <a:gd name="connsiteY5859" fmla="*/ 695349 h 1679043"/>
                <a:gd name="connsiteX5860" fmla="*/ 388859 w 1485127"/>
                <a:gd name="connsiteY5860" fmla="*/ 695435 h 1679043"/>
                <a:gd name="connsiteX5861" fmla="*/ 388773 w 1485127"/>
                <a:gd name="connsiteY5861" fmla="*/ 695435 h 1679043"/>
                <a:gd name="connsiteX5862" fmla="*/ 388773 w 1485127"/>
                <a:gd name="connsiteY5862" fmla="*/ 695520 h 1679043"/>
                <a:gd name="connsiteX5863" fmla="*/ 383398 w 1485127"/>
                <a:gd name="connsiteY5863" fmla="*/ 699958 h 1679043"/>
                <a:gd name="connsiteX5864" fmla="*/ 383569 w 1485127"/>
                <a:gd name="connsiteY5864" fmla="*/ 697910 h 1679043"/>
                <a:gd name="connsiteX5865" fmla="*/ 387579 w 1485127"/>
                <a:gd name="connsiteY5865" fmla="*/ 685705 h 1679043"/>
                <a:gd name="connsiteX5866" fmla="*/ 387579 w 1485127"/>
                <a:gd name="connsiteY5866" fmla="*/ 685705 h 1679043"/>
                <a:gd name="connsiteX5867" fmla="*/ 387579 w 1485127"/>
                <a:gd name="connsiteY5867" fmla="*/ 685705 h 1679043"/>
                <a:gd name="connsiteX5868" fmla="*/ 387579 w 1485127"/>
                <a:gd name="connsiteY5868" fmla="*/ 685705 h 1679043"/>
                <a:gd name="connsiteX5869" fmla="*/ 387579 w 1485127"/>
                <a:gd name="connsiteY5869" fmla="*/ 685705 h 1679043"/>
                <a:gd name="connsiteX5870" fmla="*/ 396367 w 1485127"/>
                <a:gd name="connsiteY5870" fmla="*/ 657369 h 1679043"/>
                <a:gd name="connsiteX5871" fmla="*/ 420085 w 1485127"/>
                <a:gd name="connsiteY5871" fmla="*/ 637995 h 1679043"/>
                <a:gd name="connsiteX5872" fmla="*/ 478100 w 1485127"/>
                <a:gd name="connsiteY5872" fmla="*/ 616743 h 1679043"/>
                <a:gd name="connsiteX5873" fmla="*/ 480233 w 1485127"/>
                <a:gd name="connsiteY5873" fmla="*/ 614866 h 1679043"/>
                <a:gd name="connsiteX5874" fmla="*/ 479466 w 1485127"/>
                <a:gd name="connsiteY5874" fmla="*/ 624851 h 1679043"/>
                <a:gd name="connsiteX5875" fmla="*/ 479466 w 1485127"/>
                <a:gd name="connsiteY5875" fmla="*/ 624851 h 1679043"/>
                <a:gd name="connsiteX5876" fmla="*/ 479466 w 1485127"/>
                <a:gd name="connsiteY5876" fmla="*/ 625193 h 1679043"/>
                <a:gd name="connsiteX5877" fmla="*/ 479466 w 1485127"/>
                <a:gd name="connsiteY5877" fmla="*/ 625534 h 1679043"/>
                <a:gd name="connsiteX5878" fmla="*/ 479466 w 1485127"/>
                <a:gd name="connsiteY5878" fmla="*/ 625534 h 1679043"/>
                <a:gd name="connsiteX5879" fmla="*/ 478868 w 1485127"/>
                <a:gd name="connsiteY5879" fmla="*/ 638422 h 1679043"/>
                <a:gd name="connsiteX5880" fmla="*/ 470422 w 1485127"/>
                <a:gd name="connsiteY5880" fmla="*/ 645762 h 1679043"/>
                <a:gd name="connsiteX5881" fmla="*/ 474005 w 1485127"/>
                <a:gd name="connsiteY5881" fmla="*/ 635861 h 1679043"/>
                <a:gd name="connsiteX5882" fmla="*/ 476309 w 1485127"/>
                <a:gd name="connsiteY5882" fmla="*/ 618109 h 1679043"/>
                <a:gd name="connsiteX5883" fmla="*/ 478015 w 1485127"/>
                <a:gd name="connsiteY5883" fmla="*/ 616743 h 1679043"/>
                <a:gd name="connsiteX5884" fmla="*/ 478015 w 1485127"/>
                <a:gd name="connsiteY5884" fmla="*/ 616743 h 1679043"/>
                <a:gd name="connsiteX5885" fmla="*/ 478015 w 1485127"/>
                <a:gd name="connsiteY5885" fmla="*/ 616743 h 1679043"/>
                <a:gd name="connsiteX5886" fmla="*/ 478015 w 1485127"/>
                <a:gd name="connsiteY5886" fmla="*/ 616743 h 1679043"/>
                <a:gd name="connsiteX5887" fmla="*/ 478015 w 1485127"/>
                <a:gd name="connsiteY5887" fmla="*/ 616743 h 1679043"/>
                <a:gd name="connsiteX5888" fmla="*/ 466838 w 1485127"/>
                <a:gd name="connsiteY5888" fmla="*/ 842831 h 1679043"/>
                <a:gd name="connsiteX5889" fmla="*/ 453017 w 1485127"/>
                <a:gd name="connsiteY5889" fmla="*/ 853841 h 1679043"/>
                <a:gd name="connsiteX5890" fmla="*/ 454297 w 1485127"/>
                <a:gd name="connsiteY5890" fmla="*/ 835150 h 1679043"/>
                <a:gd name="connsiteX5891" fmla="*/ 454468 w 1485127"/>
                <a:gd name="connsiteY5891" fmla="*/ 833955 h 1679043"/>
                <a:gd name="connsiteX5892" fmla="*/ 467009 w 1485127"/>
                <a:gd name="connsiteY5892" fmla="*/ 840612 h 1679043"/>
                <a:gd name="connsiteX5893" fmla="*/ 466838 w 1485127"/>
                <a:gd name="connsiteY5893" fmla="*/ 842917 h 1679043"/>
                <a:gd name="connsiteX5894" fmla="*/ 384081 w 1485127"/>
                <a:gd name="connsiteY5894" fmla="*/ 1239104 h 1679043"/>
                <a:gd name="connsiteX5895" fmla="*/ 384081 w 1485127"/>
                <a:gd name="connsiteY5895" fmla="*/ 1239104 h 1679043"/>
                <a:gd name="connsiteX5896" fmla="*/ 384081 w 1485127"/>
                <a:gd name="connsiteY5896" fmla="*/ 1239104 h 1679043"/>
                <a:gd name="connsiteX5897" fmla="*/ 393466 w 1485127"/>
                <a:gd name="connsiteY5897" fmla="*/ 1256942 h 1679043"/>
                <a:gd name="connsiteX5898" fmla="*/ 381436 w 1485127"/>
                <a:gd name="connsiteY5898" fmla="*/ 1240043 h 1679043"/>
                <a:gd name="connsiteX5899" fmla="*/ 381266 w 1485127"/>
                <a:gd name="connsiteY5899" fmla="*/ 1240214 h 1679043"/>
                <a:gd name="connsiteX5900" fmla="*/ 399267 w 1485127"/>
                <a:gd name="connsiteY5900" fmla="*/ 1267440 h 1679043"/>
                <a:gd name="connsiteX5901" fmla="*/ 423924 w 1485127"/>
                <a:gd name="connsiteY5901" fmla="*/ 1307810 h 1679043"/>
                <a:gd name="connsiteX5902" fmla="*/ 427849 w 1485127"/>
                <a:gd name="connsiteY5902" fmla="*/ 1325647 h 1679043"/>
                <a:gd name="connsiteX5903" fmla="*/ 429726 w 1485127"/>
                <a:gd name="connsiteY5903" fmla="*/ 1333499 h 1679043"/>
                <a:gd name="connsiteX5904" fmla="*/ 421194 w 1485127"/>
                <a:gd name="connsiteY5904" fmla="*/ 1318820 h 1679043"/>
                <a:gd name="connsiteX5905" fmla="*/ 396281 w 1485127"/>
                <a:gd name="connsiteY5905" fmla="*/ 1271537 h 1679043"/>
                <a:gd name="connsiteX5906" fmla="*/ 396281 w 1485127"/>
                <a:gd name="connsiteY5906" fmla="*/ 1271537 h 1679043"/>
                <a:gd name="connsiteX5907" fmla="*/ 396196 w 1485127"/>
                <a:gd name="connsiteY5907" fmla="*/ 1271281 h 1679043"/>
                <a:gd name="connsiteX5908" fmla="*/ 396196 w 1485127"/>
                <a:gd name="connsiteY5908" fmla="*/ 1271025 h 1679043"/>
                <a:gd name="connsiteX5909" fmla="*/ 396111 w 1485127"/>
                <a:gd name="connsiteY5909" fmla="*/ 1271025 h 1679043"/>
                <a:gd name="connsiteX5910" fmla="*/ 374611 w 1485127"/>
                <a:gd name="connsiteY5910" fmla="*/ 1227070 h 1679043"/>
                <a:gd name="connsiteX5911" fmla="*/ 375038 w 1485127"/>
                <a:gd name="connsiteY5911" fmla="*/ 1226217 h 1679043"/>
                <a:gd name="connsiteX5912" fmla="*/ 376829 w 1485127"/>
                <a:gd name="connsiteY5912" fmla="*/ 1222973 h 1679043"/>
                <a:gd name="connsiteX5913" fmla="*/ 384081 w 1485127"/>
                <a:gd name="connsiteY5913" fmla="*/ 1239019 h 1679043"/>
                <a:gd name="connsiteX5914" fmla="*/ 384081 w 1485127"/>
                <a:gd name="connsiteY5914" fmla="*/ 1239019 h 1679043"/>
                <a:gd name="connsiteX5915" fmla="*/ 384081 w 1485127"/>
                <a:gd name="connsiteY5915" fmla="*/ 1239019 h 1679043"/>
                <a:gd name="connsiteX5916" fmla="*/ 373416 w 1485127"/>
                <a:gd name="connsiteY5916" fmla="*/ 1342717 h 1679043"/>
                <a:gd name="connsiteX5917" fmla="*/ 373416 w 1485127"/>
                <a:gd name="connsiteY5917" fmla="*/ 1342547 h 1679043"/>
                <a:gd name="connsiteX5918" fmla="*/ 373331 w 1485127"/>
                <a:gd name="connsiteY5918" fmla="*/ 1342547 h 1679043"/>
                <a:gd name="connsiteX5919" fmla="*/ 360619 w 1485127"/>
                <a:gd name="connsiteY5919" fmla="*/ 1316259 h 1679043"/>
                <a:gd name="connsiteX5920" fmla="*/ 355414 w 1485127"/>
                <a:gd name="connsiteY5920" fmla="*/ 1300043 h 1679043"/>
                <a:gd name="connsiteX5921" fmla="*/ 352002 w 1485127"/>
                <a:gd name="connsiteY5921" fmla="*/ 1288691 h 1679043"/>
                <a:gd name="connsiteX5922" fmla="*/ 352684 w 1485127"/>
                <a:gd name="connsiteY5922" fmla="*/ 1290484 h 1679043"/>
                <a:gd name="connsiteX5923" fmla="*/ 373928 w 1485127"/>
                <a:gd name="connsiteY5923" fmla="*/ 1337682 h 1679043"/>
                <a:gd name="connsiteX5924" fmla="*/ 373928 w 1485127"/>
                <a:gd name="connsiteY5924" fmla="*/ 1337682 h 1679043"/>
                <a:gd name="connsiteX5925" fmla="*/ 373928 w 1485127"/>
                <a:gd name="connsiteY5925" fmla="*/ 1337682 h 1679043"/>
                <a:gd name="connsiteX5926" fmla="*/ 373928 w 1485127"/>
                <a:gd name="connsiteY5926" fmla="*/ 1337682 h 1679043"/>
                <a:gd name="connsiteX5927" fmla="*/ 373928 w 1485127"/>
                <a:gd name="connsiteY5927" fmla="*/ 1337682 h 1679043"/>
                <a:gd name="connsiteX5928" fmla="*/ 397305 w 1485127"/>
                <a:gd name="connsiteY5928" fmla="*/ 1377369 h 1679043"/>
                <a:gd name="connsiteX5929" fmla="*/ 388005 w 1485127"/>
                <a:gd name="connsiteY5929" fmla="*/ 1373187 h 1679043"/>
                <a:gd name="connsiteX5930" fmla="*/ 373331 w 1485127"/>
                <a:gd name="connsiteY5930" fmla="*/ 1342717 h 1679043"/>
                <a:gd name="connsiteX5931" fmla="*/ 373331 w 1485127"/>
                <a:gd name="connsiteY5931" fmla="*/ 1342717 h 1679043"/>
                <a:gd name="connsiteX5932" fmla="*/ 373246 w 1485127"/>
                <a:gd name="connsiteY5932" fmla="*/ 1342547 h 1679043"/>
                <a:gd name="connsiteX5933" fmla="*/ 324529 w 1485127"/>
                <a:gd name="connsiteY5933" fmla="*/ 1363371 h 1679043"/>
                <a:gd name="connsiteX5934" fmla="*/ 324017 w 1485127"/>
                <a:gd name="connsiteY5934" fmla="*/ 1366273 h 1679043"/>
                <a:gd name="connsiteX5935" fmla="*/ 319922 w 1485127"/>
                <a:gd name="connsiteY5935" fmla="*/ 1364140 h 1679043"/>
                <a:gd name="connsiteX5936" fmla="*/ 315913 w 1485127"/>
                <a:gd name="connsiteY5936" fmla="*/ 1358165 h 1679043"/>
                <a:gd name="connsiteX5937" fmla="*/ 314121 w 1485127"/>
                <a:gd name="connsiteY5937" fmla="*/ 1351252 h 1679043"/>
                <a:gd name="connsiteX5938" fmla="*/ 310196 w 1485127"/>
                <a:gd name="connsiteY5938" fmla="*/ 1334524 h 1679043"/>
                <a:gd name="connsiteX5939" fmla="*/ 318899 w 1485127"/>
                <a:gd name="connsiteY5939" fmla="*/ 1343741 h 1679043"/>
                <a:gd name="connsiteX5940" fmla="*/ 324529 w 1485127"/>
                <a:gd name="connsiteY5940" fmla="*/ 1363371 h 1679043"/>
                <a:gd name="connsiteX5941" fmla="*/ 324700 w 1485127"/>
                <a:gd name="connsiteY5941" fmla="*/ 1349972 h 1679043"/>
                <a:gd name="connsiteX5942" fmla="*/ 325041 w 1485127"/>
                <a:gd name="connsiteY5942" fmla="*/ 1350313 h 1679043"/>
                <a:gd name="connsiteX5943" fmla="*/ 325809 w 1485127"/>
                <a:gd name="connsiteY5943" fmla="*/ 1353386 h 1679043"/>
                <a:gd name="connsiteX5944" fmla="*/ 324786 w 1485127"/>
                <a:gd name="connsiteY5944" fmla="*/ 1349972 h 1679043"/>
                <a:gd name="connsiteX5945" fmla="*/ 321202 w 1485127"/>
                <a:gd name="connsiteY5945" fmla="*/ 1366017 h 1679043"/>
                <a:gd name="connsiteX5946" fmla="*/ 323762 w 1485127"/>
                <a:gd name="connsiteY5946" fmla="*/ 1367468 h 1679043"/>
                <a:gd name="connsiteX5947" fmla="*/ 323420 w 1485127"/>
                <a:gd name="connsiteY5947" fmla="*/ 1369346 h 1679043"/>
                <a:gd name="connsiteX5948" fmla="*/ 321117 w 1485127"/>
                <a:gd name="connsiteY5948" fmla="*/ 1365932 h 1679043"/>
                <a:gd name="connsiteX5949" fmla="*/ 322141 w 1485127"/>
                <a:gd name="connsiteY5949" fmla="*/ 1377198 h 1679043"/>
                <a:gd name="connsiteX5950" fmla="*/ 321714 w 1485127"/>
                <a:gd name="connsiteY5950" fmla="*/ 1379929 h 1679043"/>
                <a:gd name="connsiteX5951" fmla="*/ 320349 w 1485127"/>
                <a:gd name="connsiteY5951" fmla="*/ 1374979 h 1679043"/>
                <a:gd name="connsiteX5952" fmla="*/ 322226 w 1485127"/>
                <a:gd name="connsiteY5952" fmla="*/ 1377283 h 1679043"/>
                <a:gd name="connsiteX5953" fmla="*/ 296289 w 1485127"/>
                <a:gd name="connsiteY5953" fmla="*/ 1232618 h 1679043"/>
                <a:gd name="connsiteX5954" fmla="*/ 296631 w 1485127"/>
                <a:gd name="connsiteY5954" fmla="*/ 1235093 h 1679043"/>
                <a:gd name="connsiteX5955" fmla="*/ 292365 w 1485127"/>
                <a:gd name="connsiteY5955" fmla="*/ 1226643 h 1679043"/>
                <a:gd name="connsiteX5956" fmla="*/ 295522 w 1485127"/>
                <a:gd name="connsiteY5956" fmla="*/ 1218706 h 1679043"/>
                <a:gd name="connsiteX5957" fmla="*/ 296375 w 1485127"/>
                <a:gd name="connsiteY5957" fmla="*/ 1216487 h 1679043"/>
                <a:gd name="connsiteX5958" fmla="*/ 301750 w 1485127"/>
                <a:gd name="connsiteY5958" fmla="*/ 1245249 h 1679043"/>
                <a:gd name="connsiteX5959" fmla="*/ 297057 w 1485127"/>
                <a:gd name="connsiteY5959" fmla="*/ 1236032 h 1679043"/>
                <a:gd name="connsiteX5960" fmla="*/ 296460 w 1485127"/>
                <a:gd name="connsiteY5960" fmla="*/ 1232618 h 1679043"/>
                <a:gd name="connsiteX5961" fmla="*/ 296204 w 1485127"/>
                <a:gd name="connsiteY5961" fmla="*/ 1232618 h 1679043"/>
                <a:gd name="connsiteX5962" fmla="*/ 292280 w 1485127"/>
                <a:gd name="connsiteY5962" fmla="*/ 1094780 h 1679043"/>
                <a:gd name="connsiteX5963" fmla="*/ 293559 w 1485127"/>
                <a:gd name="connsiteY5963" fmla="*/ 1092475 h 1679043"/>
                <a:gd name="connsiteX5964" fmla="*/ 306272 w 1485127"/>
                <a:gd name="connsiteY5964" fmla="*/ 1127980 h 1679043"/>
                <a:gd name="connsiteX5965" fmla="*/ 306272 w 1485127"/>
                <a:gd name="connsiteY5965" fmla="*/ 1127980 h 1679043"/>
                <a:gd name="connsiteX5966" fmla="*/ 306272 w 1485127"/>
                <a:gd name="connsiteY5966" fmla="*/ 1127980 h 1679043"/>
                <a:gd name="connsiteX5967" fmla="*/ 306272 w 1485127"/>
                <a:gd name="connsiteY5967" fmla="*/ 1127980 h 1679043"/>
                <a:gd name="connsiteX5968" fmla="*/ 306272 w 1485127"/>
                <a:gd name="connsiteY5968" fmla="*/ 1127980 h 1679043"/>
                <a:gd name="connsiteX5969" fmla="*/ 309172 w 1485127"/>
                <a:gd name="connsiteY5969" fmla="*/ 1134126 h 1679043"/>
                <a:gd name="connsiteX5970" fmla="*/ 304992 w 1485127"/>
                <a:gd name="connsiteY5970" fmla="*/ 1143514 h 1679043"/>
                <a:gd name="connsiteX5971" fmla="*/ 303200 w 1485127"/>
                <a:gd name="connsiteY5971" fmla="*/ 1147610 h 1679043"/>
                <a:gd name="connsiteX5972" fmla="*/ 295607 w 1485127"/>
                <a:gd name="connsiteY5972" fmla="*/ 1130370 h 1679043"/>
                <a:gd name="connsiteX5973" fmla="*/ 292280 w 1485127"/>
                <a:gd name="connsiteY5973" fmla="*/ 1094695 h 1679043"/>
                <a:gd name="connsiteX5974" fmla="*/ 289293 w 1485127"/>
                <a:gd name="connsiteY5974" fmla="*/ 1115776 h 1679043"/>
                <a:gd name="connsiteX5975" fmla="*/ 285625 w 1485127"/>
                <a:gd name="connsiteY5975" fmla="*/ 1107070 h 1679043"/>
                <a:gd name="connsiteX5976" fmla="*/ 288355 w 1485127"/>
                <a:gd name="connsiteY5976" fmla="*/ 1101949 h 1679043"/>
                <a:gd name="connsiteX5977" fmla="*/ 289208 w 1485127"/>
                <a:gd name="connsiteY5977" fmla="*/ 1115776 h 1679043"/>
                <a:gd name="connsiteX5978" fmla="*/ 308831 w 1485127"/>
                <a:gd name="connsiteY5978" fmla="*/ 1002860 h 1679043"/>
                <a:gd name="connsiteX5979" fmla="*/ 308319 w 1485127"/>
                <a:gd name="connsiteY5979" fmla="*/ 993813 h 1679043"/>
                <a:gd name="connsiteX5980" fmla="*/ 313950 w 1485127"/>
                <a:gd name="connsiteY5980" fmla="*/ 985278 h 1679043"/>
                <a:gd name="connsiteX5981" fmla="*/ 313865 w 1485127"/>
                <a:gd name="connsiteY5981" fmla="*/ 994154 h 1679043"/>
                <a:gd name="connsiteX5982" fmla="*/ 313865 w 1485127"/>
                <a:gd name="connsiteY5982" fmla="*/ 1010968 h 1679043"/>
                <a:gd name="connsiteX5983" fmla="*/ 312329 w 1485127"/>
                <a:gd name="connsiteY5983" fmla="*/ 1013187 h 1679043"/>
                <a:gd name="connsiteX5984" fmla="*/ 312329 w 1485127"/>
                <a:gd name="connsiteY5984" fmla="*/ 1013187 h 1679043"/>
                <a:gd name="connsiteX5985" fmla="*/ 312159 w 1485127"/>
                <a:gd name="connsiteY5985" fmla="*/ 1013443 h 1679043"/>
                <a:gd name="connsiteX5986" fmla="*/ 311988 w 1485127"/>
                <a:gd name="connsiteY5986" fmla="*/ 1013699 h 1679043"/>
                <a:gd name="connsiteX5987" fmla="*/ 311988 w 1485127"/>
                <a:gd name="connsiteY5987" fmla="*/ 1013699 h 1679043"/>
                <a:gd name="connsiteX5988" fmla="*/ 310111 w 1485127"/>
                <a:gd name="connsiteY5988" fmla="*/ 1016771 h 1679043"/>
                <a:gd name="connsiteX5989" fmla="*/ 309684 w 1485127"/>
                <a:gd name="connsiteY5989" fmla="*/ 1015833 h 1679043"/>
                <a:gd name="connsiteX5990" fmla="*/ 308831 w 1485127"/>
                <a:gd name="connsiteY5990" fmla="*/ 1002860 h 1679043"/>
                <a:gd name="connsiteX5991" fmla="*/ 307551 w 1485127"/>
                <a:gd name="connsiteY5991" fmla="*/ 1011138 h 1679043"/>
                <a:gd name="connsiteX5992" fmla="*/ 306784 w 1485127"/>
                <a:gd name="connsiteY5992" fmla="*/ 1009432 h 1679043"/>
                <a:gd name="connsiteX5993" fmla="*/ 303285 w 1485127"/>
                <a:gd name="connsiteY5993" fmla="*/ 1001579 h 1679043"/>
                <a:gd name="connsiteX5994" fmla="*/ 307210 w 1485127"/>
                <a:gd name="connsiteY5994" fmla="*/ 995520 h 1679043"/>
                <a:gd name="connsiteX5995" fmla="*/ 307381 w 1485127"/>
                <a:gd name="connsiteY5995" fmla="*/ 1003030 h 1679043"/>
                <a:gd name="connsiteX5996" fmla="*/ 307637 w 1485127"/>
                <a:gd name="connsiteY5996" fmla="*/ 1011053 h 1679043"/>
                <a:gd name="connsiteX5997" fmla="*/ 325895 w 1485127"/>
                <a:gd name="connsiteY5997" fmla="*/ 967525 h 1679043"/>
                <a:gd name="connsiteX5998" fmla="*/ 325895 w 1485127"/>
                <a:gd name="connsiteY5998" fmla="*/ 967525 h 1679043"/>
                <a:gd name="connsiteX5999" fmla="*/ 325895 w 1485127"/>
                <a:gd name="connsiteY5999" fmla="*/ 967525 h 1679043"/>
                <a:gd name="connsiteX6000" fmla="*/ 325895 w 1485127"/>
                <a:gd name="connsiteY6000" fmla="*/ 967525 h 1679043"/>
                <a:gd name="connsiteX6001" fmla="*/ 325895 w 1485127"/>
                <a:gd name="connsiteY6001" fmla="*/ 967525 h 1679043"/>
                <a:gd name="connsiteX6002" fmla="*/ 329734 w 1485127"/>
                <a:gd name="connsiteY6002" fmla="*/ 961722 h 1679043"/>
                <a:gd name="connsiteX6003" fmla="*/ 330246 w 1485127"/>
                <a:gd name="connsiteY6003" fmla="*/ 963173 h 1679043"/>
                <a:gd name="connsiteX6004" fmla="*/ 329137 w 1485127"/>
                <a:gd name="connsiteY6004" fmla="*/ 975377 h 1679043"/>
                <a:gd name="connsiteX6005" fmla="*/ 328454 w 1485127"/>
                <a:gd name="connsiteY6005" fmla="*/ 984424 h 1679043"/>
                <a:gd name="connsiteX6006" fmla="*/ 321629 w 1485127"/>
                <a:gd name="connsiteY6006" fmla="*/ 973841 h 1679043"/>
                <a:gd name="connsiteX6007" fmla="*/ 325724 w 1485127"/>
                <a:gd name="connsiteY6007" fmla="*/ 967696 h 1679043"/>
                <a:gd name="connsiteX6008" fmla="*/ 328795 w 1485127"/>
                <a:gd name="connsiteY6008" fmla="*/ 954040 h 1679043"/>
                <a:gd name="connsiteX6009" fmla="*/ 329051 w 1485127"/>
                <a:gd name="connsiteY6009" fmla="*/ 953784 h 1679043"/>
                <a:gd name="connsiteX6010" fmla="*/ 328881 w 1485127"/>
                <a:gd name="connsiteY6010" fmla="*/ 954126 h 1679043"/>
                <a:gd name="connsiteX6011" fmla="*/ 328881 w 1485127"/>
                <a:gd name="connsiteY6011" fmla="*/ 954126 h 1679043"/>
                <a:gd name="connsiteX6012" fmla="*/ 332891 w 1485127"/>
                <a:gd name="connsiteY6012" fmla="*/ 933130 h 1679043"/>
                <a:gd name="connsiteX6013" fmla="*/ 332891 w 1485127"/>
                <a:gd name="connsiteY6013" fmla="*/ 933130 h 1679043"/>
                <a:gd name="connsiteX6014" fmla="*/ 332891 w 1485127"/>
                <a:gd name="connsiteY6014" fmla="*/ 933130 h 1679043"/>
                <a:gd name="connsiteX6015" fmla="*/ 325127 w 1485127"/>
                <a:gd name="connsiteY6015" fmla="*/ 915207 h 1679043"/>
                <a:gd name="connsiteX6016" fmla="*/ 333829 w 1485127"/>
                <a:gd name="connsiteY6016" fmla="*/ 904965 h 1679043"/>
                <a:gd name="connsiteX6017" fmla="*/ 338010 w 1485127"/>
                <a:gd name="connsiteY6017" fmla="*/ 915975 h 1679043"/>
                <a:gd name="connsiteX6018" fmla="*/ 337839 w 1485127"/>
                <a:gd name="connsiteY6018" fmla="*/ 937312 h 1679043"/>
                <a:gd name="connsiteX6019" fmla="*/ 335279 w 1485127"/>
                <a:gd name="connsiteY6019" fmla="*/ 940555 h 1679043"/>
                <a:gd name="connsiteX6020" fmla="*/ 332976 w 1485127"/>
                <a:gd name="connsiteY6020" fmla="*/ 933386 h 1679043"/>
                <a:gd name="connsiteX6021" fmla="*/ 332976 w 1485127"/>
                <a:gd name="connsiteY6021" fmla="*/ 933386 h 1679043"/>
                <a:gd name="connsiteX6022" fmla="*/ 332976 w 1485127"/>
                <a:gd name="connsiteY6022" fmla="*/ 933386 h 1679043"/>
                <a:gd name="connsiteX6023" fmla="*/ 347053 w 1485127"/>
                <a:gd name="connsiteY6023" fmla="*/ 765676 h 1679043"/>
                <a:gd name="connsiteX6024" fmla="*/ 345261 w 1485127"/>
                <a:gd name="connsiteY6024" fmla="*/ 782917 h 1679043"/>
                <a:gd name="connsiteX6025" fmla="*/ 344920 w 1485127"/>
                <a:gd name="connsiteY6025" fmla="*/ 783258 h 1679043"/>
                <a:gd name="connsiteX6026" fmla="*/ 341508 w 1485127"/>
                <a:gd name="connsiteY6026" fmla="*/ 772675 h 1679043"/>
                <a:gd name="connsiteX6027" fmla="*/ 338692 w 1485127"/>
                <a:gd name="connsiteY6027" fmla="*/ 763372 h 1679043"/>
                <a:gd name="connsiteX6028" fmla="*/ 338521 w 1485127"/>
                <a:gd name="connsiteY6028" fmla="*/ 762689 h 1679043"/>
                <a:gd name="connsiteX6029" fmla="*/ 344579 w 1485127"/>
                <a:gd name="connsiteY6029" fmla="*/ 756885 h 1679043"/>
                <a:gd name="connsiteX6030" fmla="*/ 346968 w 1485127"/>
                <a:gd name="connsiteY6030" fmla="*/ 765676 h 1679043"/>
                <a:gd name="connsiteX6031" fmla="*/ 343555 w 1485127"/>
                <a:gd name="connsiteY6031" fmla="*/ 736402 h 1679043"/>
                <a:gd name="connsiteX6032" fmla="*/ 351148 w 1485127"/>
                <a:gd name="connsiteY6032" fmla="*/ 730598 h 1679043"/>
                <a:gd name="connsiteX6033" fmla="*/ 349357 w 1485127"/>
                <a:gd name="connsiteY6033" fmla="*/ 745363 h 1679043"/>
                <a:gd name="connsiteX6034" fmla="*/ 346882 w 1485127"/>
                <a:gd name="connsiteY6034" fmla="*/ 747924 h 1679043"/>
                <a:gd name="connsiteX6035" fmla="*/ 343555 w 1485127"/>
                <a:gd name="connsiteY6035" fmla="*/ 736402 h 1679043"/>
                <a:gd name="connsiteX6036" fmla="*/ 390138 w 1485127"/>
                <a:gd name="connsiteY6036" fmla="*/ 662490 h 1679043"/>
                <a:gd name="connsiteX6037" fmla="*/ 390138 w 1485127"/>
                <a:gd name="connsiteY6037" fmla="*/ 662490 h 1679043"/>
                <a:gd name="connsiteX6038" fmla="*/ 390138 w 1485127"/>
                <a:gd name="connsiteY6038" fmla="*/ 662490 h 1679043"/>
                <a:gd name="connsiteX6039" fmla="*/ 390138 w 1485127"/>
                <a:gd name="connsiteY6039" fmla="*/ 662490 h 1679043"/>
                <a:gd name="connsiteX6040" fmla="*/ 391759 w 1485127"/>
                <a:gd name="connsiteY6040" fmla="*/ 655150 h 1679043"/>
                <a:gd name="connsiteX6041" fmla="*/ 393039 w 1485127"/>
                <a:gd name="connsiteY6041" fmla="*/ 654040 h 1679043"/>
                <a:gd name="connsiteX6042" fmla="*/ 393039 w 1485127"/>
                <a:gd name="connsiteY6042" fmla="*/ 654211 h 1679043"/>
                <a:gd name="connsiteX6043" fmla="*/ 391759 w 1485127"/>
                <a:gd name="connsiteY6043" fmla="*/ 655150 h 1679043"/>
                <a:gd name="connsiteX6044" fmla="*/ 380327 w 1485127"/>
                <a:gd name="connsiteY6044" fmla="*/ 708749 h 1679043"/>
                <a:gd name="connsiteX6045" fmla="*/ 381607 w 1485127"/>
                <a:gd name="connsiteY6045" fmla="*/ 707810 h 1679043"/>
                <a:gd name="connsiteX6046" fmla="*/ 380924 w 1485127"/>
                <a:gd name="connsiteY6046" fmla="*/ 715747 h 1679043"/>
                <a:gd name="connsiteX6047" fmla="*/ 379303 w 1485127"/>
                <a:gd name="connsiteY6047" fmla="*/ 717198 h 1679043"/>
                <a:gd name="connsiteX6048" fmla="*/ 378621 w 1485127"/>
                <a:gd name="connsiteY6048" fmla="*/ 713955 h 1679043"/>
                <a:gd name="connsiteX6049" fmla="*/ 380327 w 1485127"/>
                <a:gd name="connsiteY6049" fmla="*/ 708749 h 1679043"/>
                <a:gd name="connsiteX6050" fmla="*/ 392527 w 1485127"/>
                <a:gd name="connsiteY6050" fmla="*/ 699531 h 1679043"/>
                <a:gd name="connsiteX6051" fmla="*/ 401998 w 1485127"/>
                <a:gd name="connsiteY6051" fmla="*/ 691764 h 1679043"/>
                <a:gd name="connsiteX6052" fmla="*/ 401827 w 1485127"/>
                <a:gd name="connsiteY6052" fmla="*/ 697141 h 1679043"/>
                <a:gd name="connsiteX6053" fmla="*/ 382972 w 1485127"/>
                <a:gd name="connsiteY6053" fmla="*/ 713870 h 1679043"/>
                <a:gd name="connsiteX6054" fmla="*/ 383398 w 1485127"/>
                <a:gd name="connsiteY6054" fmla="*/ 706444 h 1679043"/>
                <a:gd name="connsiteX6055" fmla="*/ 392527 w 1485127"/>
                <a:gd name="connsiteY6055" fmla="*/ 699617 h 1679043"/>
                <a:gd name="connsiteX6056" fmla="*/ 392527 w 1485127"/>
                <a:gd name="connsiteY6056" fmla="*/ 699617 h 1679043"/>
                <a:gd name="connsiteX6057" fmla="*/ 392527 w 1485127"/>
                <a:gd name="connsiteY6057" fmla="*/ 699617 h 1679043"/>
                <a:gd name="connsiteX6058" fmla="*/ 392527 w 1485127"/>
                <a:gd name="connsiteY6058" fmla="*/ 699617 h 1679043"/>
                <a:gd name="connsiteX6059" fmla="*/ 392527 w 1485127"/>
                <a:gd name="connsiteY6059" fmla="*/ 699617 h 1679043"/>
                <a:gd name="connsiteX6060" fmla="*/ 414710 w 1485127"/>
                <a:gd name="connsiteY6060" fmla="*/ 689801 h 1679043"/>
                <a:gd name="connsiteX6061" fmla="*/ 414710 w 1485127"/>
                <a:gd name="connsiteY6061" fmla="*/ 689801 h 1679043"/>
                <a:gd name="connsiteX6062" fmla="*/ 414710 w 1485127"/>
                <a:gd name="connsiteY6062" fmla="*/ 689887 h 1679043"/>
                <a:gd name="connsiteX6063" fmla="*/ 414454 w 1485127"/>
                <a:gd name="connsiteY6063" fmla="*/ 690058 h 1679043"/>
                <a:gd name="connsiteX6064" fmla="*/ 414795 w 1485127"/>
                <a:gd name="connsiteY6064" fmla="*/ 689716 h 1679043"/>
                <a:gd name="connsiteX6065" fmla="*/ 463255 w 1485127"/>
                <a:gd name="connsiteY6065" fmla="*/ 649858 h 1679043"/>
                <a:gd name="connsiteX6066" fmla="*/ 463170 w 1485127"/>
                <a:gd name="connsiteY6066" fmla="*/ 652077 h 1679043"/>
                <a:gd name="connsiteX6067" fmla="*/ 458392 w 1485127"/>
                <a:gd name="connsiteY6067" fmla="*/ 656089 h 1679043"/>
                <a:gd name="connsiteX6068" fmla="*/ 452420 w 1485127"/>
                <a:gd name="connsiteY6068" fmla="*/ 660954 h 1679043"/>
                <a:gd name="connsiteX6069" fmla="*/ 452932 w 1485127"/>
                <a:gd name="connsiteY6069" fmla="*/ 655235 h 1679043"/>
                <a:gd name="connsiteX6070" fmla="*/ 461890 w 1485127"/>
                <a:gd name="connsiteY6070" fmla="*/ 647469 h 1679043"/>
                <a:gd name="connsiteX6071" fmla="*/ 463255 w 1485127"/>
                <a:gd name="connsiteY6071" fmla="*/ 649773 h 1679043"/>
                <a:gd name="connsiteX6072" fmla="*/ 462231 w 1485127"/>
                <a:gd name="connsiteY6072" fmla="*/ 747753 h 1679043"/>
                <a:gd name="connsiteX6073" fmla="*/ 462402 w 1485127"/>
                <a:gd name="connsiteY6073" fmla="*/ 753898 h 1679043"/>
                <a:gd name="connsiteX6074" fmla="*/ 448069 w 1485127"/>
                <a:gd name="connsiteY6074" fmla="*/ 766359 h 1679043"/>
                <a:gd name="connsiteX6075" fmla="*/ 444656 w 1485127"/>
                <a:gd name="connsiteY6075" fmla="*/ 769261 h 1679043"/>
                <a:gd name="connsiteX6076" fmla="*/ 444912 w 1485127"/>
                <a:gd name="connsiteY6076" fmla="*/ 763884 h 1679043"/>
                <a:gd name="connsiteX6077" fmla="*/ 445509 w 1485127"/>
                <a:gd name="connsiteY6077" fmla="*/ 753984 h 1679043"/>
                <a:gd name="connsiteX6078" fmla="*/ 454553 w 1485127"/>
                <a:gd name="connsiteY6078" fmla="*/ 747070 h 1679043"/>
                <a:gd name="connsiteX6079" fmla="*/ 457625 w 1485127"/>
                <a:gd name="connsiteY6079" fmla="*/ 750484 h 1679043"/>
                <a:gd name="connsiteX6080" fmla="*/ 462231 w 1485127"/>
                <a:gd name="connsiteY6080" fmla="*/ 744595 h 1679043"/>
                <a:gd name="connsiteX6081" fmla="*/ 462231 w 1485127"/>
                <a:gd name="connsiteY6081" fmla="*/ 747753 h 1679043"/>
                <a:gd name="connsiteX6082" fmla="*/ 467436 w 1485127"/>
                <a:gd name="connsiteY6082" fmla="*/ 784453 h 1679043"/>
                <a:gd name="connsiteX6083" fmla="*/ 469398 w 1485127"/>
                <a:gd name="connsiteY6083" fmla="*/ 792220 h 1679043"/>
                <a:gd name="connsiteX6084" fmla="*/ 464876 w 1485127"/>
                <a:gd name="connsiteY6084" fmla="*/ 796743 h 1679043"/>
                <a:gd name="connsiteX6085" fmla="*/ 464194 w 1485127"/>
                <a:gd name="connsiteY6085" fmla="*/ 795975 h 1679043"/>
                <a:gd name="connsiteX6086" fmla="*/ 460696 w 1485127"/>
                <a:gd name="connsiteY6086" fmla="*/ 793244 h 1679043"/>
                <a:gd name="connsiteX6087" fmla="*/ 459501 w 1485127"/>
                <a:gd name="connsiteY6087" fmla="*/ 797511 h 1679043"/>
                <a:gd name="connsiteX6088" fmla="*/ 457880 w 1485127"/>
                <a:gd name="connsiteY6088" fmla="*/ 803827 h 1679043"/>
                <a:gd name="connsiteX6089" fmla="*/ 449093 w 1485127"/>
                <a:gd name="connsiteY6089" fmla="*/ 812703 h 1679043"/>
                <a:gd name="connsiteX6090" fmla="*/ 447813 w 1485127"/>
                <a:gd name="connsiteY6090" fmla="*/ 811679 h 1679043"/>
                <a:gd name="connsiteX6091" fmla="*/ 444742 w 1485127"/>
                <a:gd name="connsiteY6091" fmla="*/ 809119 h 1679043"/>
                <a:gd name="connsiteX6092" fmla="*/ 444742 w 1485127"/>
                <a:gd name="connsiteY6092" fmla="*/ 803144 h 1679043"/>
                <a:gd name="connsiteX6093" fmla="*/ 455747 w 1485127"/>
                <a:gd name="connsiteY6093" fmla="*/ 794097 h 1679043"/>
                <a:gd name="connsiteX6094" fmla="*/ 467265 w 1485127"/>
                <a:gd name="connsiteY6094" fmla="*/ 784538 h 1679043"/>
                <a:gd name="connsiteX6095" fmla="*/ 456515 w 1485127"/>
                <a:gd name="connsiteY6095" fmla="*/ 818080 h 1679043"/>
                <a:gd name="connsiteX6096" fmla="*/ 457368 w 1485127"/>
                <a:gd name="connsiteY6096" fmla="*/ 813130 h 1679043"/>
                <a:gd name="connsiteX6097" fmla="*/ 459160 w 1485127"/>
                <a:gd name="connsiteY6097" fmla="*/ 803827 h 1679043"/>
                <a:gd name="connsiteX6098" fmla="*/ 464962 w 1485127"/>
                <a:gd name="connsiteY6098" fmla="*/ 797597 h 1679043"/>
                <a:gd name="connsiteX6099" fmla="*/ 467948 w 1485127"/>
                <a:gd name="connsiteY6099" fmla="*/ 803059 h 1679043"/>
                <a:gd name="connsiteX6100" fmla="*/ 468204 w 1485127"/>
                <a:gd name="connsiteY6100" fmla="*/ 803059 h 1679043"/>
                <a:gd name="connsiteX6101" fmla="*/ 465303 w 1485127"/>
                <a:gd name="connsiteY6101" fmla="*/ 797255 h 1679043"/>
                <a:gd name="connsiteX6102" fmla="*/ 469569 w 1485127"/>
                <a:gd name="connsiteY6102" fmla="*/ 792732 h 1679043"/>
                <a:gd name="connsiteX6103" fmla="*/ 475626 w 1485127"/>
                <a:gd name="connsiteY6103" fmla="*/ 804680 h 1679043"/>
                <a:gd name="connsiteX6104" fmla="*/ 458563 w 1485127"/>
                <a:gd name="connsiteY6104" fmla="*/ 819616 h 1679043"/>
                <a:gd name="connsiteX6105" fmla="*/ 456430 w 1485127"/>
                <a:gd name="connsiteY6105" fmla="*/ 818166 h 1679043"/>
                <a:gd name="connsiteX6106" fmla="*/ 443718 w 1485127"/>
                <a:gd name="connsiteY6106" fmla="*/ 831224 h 1679043"/>
                <a:gd name="connsiteX6107" fmla="*/ 443718 w 1485127"/>
                <a:gd name="connsiteY6107" fmla="*/ 832590 h 1679043"/>
                <a:gd name="connsiteX6108" fmla="*/ 432797 w 1485127"/>
                <a:gd name="connsiteY6108" fmla="*/ 842149 h 1679043"/>
                <a:gd name="connsiteX6109" fmla="*/ 432456 w 1485127"/>
                <a:gd name="connsiteY6109" fmla="*/ 833016 h 1679043"/>
                <a:gd name="connsiteX6110" fmla="*/ 440305 w 1485127"/>
                <a:gd name="connsiteY6110" fmla="*/ 824311 h 1679043"/>
                <a:gd name="connsiteX6111" fmla="*/ 443803 w 1485127"/>
                <a:gd name="connsiteY6111" fmla="*/ 827042 h 1679043"/>
                <a:gd name="connsiteX6112" fmla="*/ 443803 w 1485127"/>
                <a:gd name="connsiteY6112" fmla="*/ 831224 h 1679043"/>
                <a:gd name="connsiteX6113" fmla="*/ 367018 w 1485127"/>
                <a:gd name="connsiteY6113" fmla="*/ 1264282 h 1679043"/>
                <a:gd name="connsiteX6114" fmla="*/ 375122 w 1485127"/>
                <a:gd name="connsiteY6114" fmla="*/ 1278279 h 1679043"/>
                <a:gd name="connsiteX6115" fmla="*/ 376147 w 1485127"/>
                <a:gd name="connsiteY6115" fmla="*/ 1280071 h 1679043"/>
                <a:gd name="connsiteX6116" fmla="*/ 377000 w 1485127"/>
                <a:gd name="connsiteY6116" fmla="*/ 1282120 h 1679043"/>
                <a:gd name="connsiteX6117" fmla="*/ 382289 w 1485127"/>
                <a:gd name="connsiteY6117" fmla="*/ 1304396 h 1679043"/>
                <a:gd name="connsiteX6118" fmla="*/ 384422 w 1485127"/>
                <a:gd name="connsiteY6118" fmla="*/ 1312248 h 1679043"/>
                <a:gd name="connsiteX6119" fmla="*/ 379474 w 1485127"/>
                <a:gd name="connsiteY6119" fmla="*/ 1301835 h 1679043"/>
                <a:gd name="connsiteX6120" fmla="*/ 379474 w 1485127"/>
                <a:gd name="connsiteY6120" fmla="*/ 1301835 h 1679043"/>
                <a:gd name="connsiteX6121" fmla="*/ 379388 w 1485127"/>
                <a:gd name="connsiteY6121" fmla="*/ 1301579 h 1679043"/>
                <a:gd name="connsiteX6122" fmla="*/ 379388 w 1485127"/>
                <a:gd name="connsiteY6122" fmla="*/ 1301323 h 1679043"/>
                <a:gd name="connsiteX6123" fmla="*/ 379303 w 1485127"/>
                <a:gd name="connsiteY6123" fmla="*/ 1301323 h 1679043"/>
                <a:gd name="connsiteX6124" fmla="*/ 356523 w 1485127"/>
                <a:gd name="connsiteY6124" fmla="*/ 1250456 h 1679043"/>
                <a:gd name="connsiteX6125" fmla="*/ 361386 w 1485127"/>
                <a:gd name="connsiteY6125" fmla="*/ 1236117 h 1679043"/>
                <a:gd name="connsiteX6126" fmla="*/ 363349 w 1485127"/>
                <a:gd name="connsiteY6126" fmla="*/ 1243115 h 1679043"/>
                <a:gd name="connsiteX6127" fmla="*/ 364031 w 1485127"/>
                <a:gd name="connsiteY6127" fmla="*/ 1245164 h 1679043"/>
                <a:gd name="connsiteX6128" fmla="*/ 363264 w 1485127"/>
                <a:gd name="connsiteY6128" fmla="*/ 1246700 h 1679043"/>
                <a:gd name="connsiteX6129" fmla="*/ 363434 w 1485127"/>
                <a:gd name="connsiteY6129" fmla="*/ 1246786 h 1679043"/>
                <a:gd name="connsiteX6130" fmla="*/ 364117 w 1485127"/>
                <a:gd name="connsiteY6130" fmla="*/ 1245591 h 1679043"/>
                <a:gd name="connsiteX6131" fmla="*/ 374440 w 1485127"/>
                <a:gd name="connsiteY6131" fmla="*/ 1275463 h 1679043"/>
                <a:gd name="connsiteX6132" fmla="*/ 367273 w 1485127"/>
                <a:gd name="connsiteY6132" fmla="*/ 1264196 h 1679043"/>
                <a:gd name="connsiteX6133" fmla="*/ 367103 w 1485127"/>
                <a:gd name="connsiteY6133" fmla="*/ 1264282 h 1679043"/>
                <a:gd name="connsiteX6134" fmla="*/ 378706 w 1485127"/>
                <a:gd name="connsiteY6134" fmla="*/ 1335377 h 1679043"/>
                <a:gd name="connsiteX6135" fmla="*/ 378706 w 1485127"/>
                <a:gd name="connsiteY6135" fmla="*/ 1335121 h 1679043"/>
                <a:gd name="connsiteX6136" fmla="*/ 378621 w 1485127"/>
                <a:gd name="connsiteY6136" fmla="*/ 1335121 h 1679043"/>
                <a:gd name="connsiteX6137" fmla="*/ 356011 w 1485127"/>
                <a:gd name="connsiteY6137" fmla="*/ 1288948 h 1679043"/>
                <a:gd name="connsiteX6138" fmla="*/ 349101 w 1485127"/>
                <a:gd name="connsiteY6138" fmla="*/ 1272561 h 1679043"/>
                <a:gd name="connsiteX6139" fmla="*/ 354305 w 1485127"/>
                <a:gd name="connsiteY6139" fmla="*/ 1256686 h 1679043"/>
                <a:gd name="connsiteX6140" fmla="*/ 354561 w 1485127"/>
                <a:gd name="connsiteY6140" fmla="*/ 1255833 h 1679043"/>
                <a:gd name="connsiteX6141" fmla="*/ 374440 w 1485127"/>
                <a:gd name="connsiteY6141" fmla="*/ 1303713 h 1679043"/>
                <a:gd name="connsiteX6142" fmla="*/ 374440 w 1485127"/>
                <a:gd name="connsiteY6142" fmla="*/ 1303713 h 1679043"/>
                <a:gd name="connsiteX6143" fmla="*/ 374440 w 1485127"/>
                <a:gd name="connsiteY6143" fmla="*/ 1303713 h 1679043"/>
                <a:gd name="connsiteX6144" fmla="*/ 374440 w 1485127"/>
                <a:gd name="connsiteY6144" fmla="*/ 1303713 h 1679043"/>
                <a:gd name="connsiteX6145" fmla="*/ 374440 w 1485127"/>
                <a:gd name="connsiteY6145" fmla="*/ 1303713 h 1679043"/>
                <a:gd name="connsiteX6146" fmla="*/ 390480 w 1485127"/>
                <a:gd name="connsiteY6146" fmla="*/ 1334438 h 1679043"/>
                <a:gd name="connsiteX6147" fmla="*/ 393978 w 1485127"/>
                <a:gd name="connsiteY6147" fmla="*/ 1346302 h 1679043"/>
                <a:gd name="connsiteX6148" fmla="*/ 396708 w 1485127"/>
                <a:gd name="connsiteY6148" fmla="*/ 1354922 h 1679043"/>
                <a:gd name="connsiteX6149" fmla="*/ 399524 w 1485127"/>
                <a:gd name="connsiteY6149" fmla="*/ 1363457 h 1679043"/>
                <a:gd name="connsiteX6150" fmla="*/ 402339 w 1485127"/>
                <a:gd name="connsiteY6150" fmla="*/ 1371992 h 1679043"/>
                <a:gd name="connsiteX6151" fmla="*/ 405410 w 1485127"/>
                <a:gd name="connsiteY6151" fmla="*/ 1380441 h 1679043"/>
                <a:gd name="connsiteX6152" fmla="*/ 405752 w 1485127"/>
                <a:gd name="connsiteY6152" fmla="*/ 1381295 h 1679043"/>
                <a:gd name="connsiteX6153" fmla="*/ 403363 w 1485127"/>
                <a:gd name="connsiteY6153" fmla="*/ 1380185 h 1679043"/>
                <a:gd name="connsiteX6154" fmla="*/ 378706 w 1485127"/>
                <a:gd name="connsiteY6154" fmla="*/ 1335463 h 1679043"/>
                <a:gd name="connsiteX6155" fmla="*/ 378706 w 1485127"/>
                <a:gd name="connsiteY6155" fmla="*/ 1335463 h 1679043"/>
                <a:gd name="connsiteX6156" fmla="*/ 378621 w 1485127"/>
                <a:gd name="connsiteY6156" fmla="*/ 1335206 h 1679043"/>
                <a:gd name="connsiteX6157" fmla="*/ 365397 w 1485127"/>
                <a:gd name="connsiteY6157" fmla="*/ 1214524 h 1679043"/>
                <a:gd name="connsiteX6158" fmla="*/ 361643 w 1485127"/>
                <a:gd name="connsiteY6158" fmla="*/ 1226643 h 1679043"/>
                <a:gd name="connsiteX6159" fmla="*/ 360277 w 1485127"/>
                <a:gd name="connsiteY6159" fmla="*/ 1222205 h 1679043"/>
                <a:gd name="connsiteX6160" fmla="*/ 363008 w 1485127"/>
                <a:gd name="connsiteY6160" fmla="*/ 1211281 h 1679043"/>
                <a:gd name="connsiteX6161" fmla="*/ 363434 w 1485127"/>
                <a:gd name="connsiteY6161" fmla="*/ 1209574 h 1679043"/>
                <a:gd name="connsiteX6162" fmla="*/ 365397 w 1485127"/>
                <a:gd name="connsiteY6162" fmla="*/ 1214609 h 1679043"/>
                <a:gd name="connsiteX6163" fmla="*/ 364714 w 1485127"/>
                <a:gd name="connsiteY6163" fmla="*/ 1204709 h 1679043"/>
                <a:gd name="connsiteX6164" fmla="*/ 366420 w 1485127"/>
                <a:gd name="connsiteY6164" fmla="*/ 1198051 h 1679043"/>
                <a:gd name="connsiteX6165" fmla="*/ 368724 w 1485127"/>
                <a:gd name="connsiteY6165" fmla="*/ 1203855 h 1679043"/>
                <a:gd name="connsiteX6166" fmla="*/ 366847 w 1485127"/>
                <a:gd name="connsiteY6166" fmla="*/ 1209830 h 1679043"/>
                <a:gd name="connsiteX6167" fmla="*/ 364714 w 1485127"/>
                <a:gd name="connsiteY6167" fmla="*/ 1204709 h 1679043"/>
                <a:gd name="connsiteX6168" fmla="*/ 360022 w 1485127"/>
                <a:gd name="connsiteY6168" fmla="*/ 1231935 h 1679043"/>
                <a:gd name="connsiteX6169" fmla="*/ 355329 w 1485127"/>
                <a:gd name="connsiteY6169" fmla="*/ 1247724 h 1679043"/>
                <a:gd name="connsiteX6170" fmla="*/ 354476 w 1485127"/>
                <a:gd name="connsiteY6170" fmla="*/ 1245591 h 1679043"/>
                <a:gd name="connsiteX6171" fmla="*/ 358912 w 1485127"/>
                <a:gd name="connsiteY6171" fmla="*/ 1227497 h 1679043"/>
                <a:gd name="connsiteX6172" fmla="*/ 360107 w 1485127"/>
                <a:gd name="connsiteY6172" fmla="*/ 1231850 h 1679043"/>
                <a:gd name="connsiteX6173" fmla="*/ 353623 w 1485127"/>
                <a:gd name="connsiteY6173" fmla="*/ 1253443 h 1679043"/>
                <a:gd name="connsiteX6174" fmla="*/ 352684 w 1485127"/>
                <a:gd name="connsiteY6174" fmla="*/ 1256515 h 1679043"/>
                <a:gd name="connsiteX6175" fmla="*/ 348503 w 1485127"/>
                <a:gd name="connsiteY6175" fmla="*/ 1270939 h 1679043"/>
                <a:gd name="connsiteX6176" fmla="*/ 353026 w 1485127"/>
                <a:gd name="connsiteY6176" fmla="*/ 1251906 h 1679043"/>
                <a:gd name="connsiteX6177" fmla="*/ 353623 w 1485127"/>
                <a:gd name="connsiteY6177" fmla="*/ 1253528 h 1679043"/>
                <a:gd name="connsiteX6178" fmla="*/ 363008 w 1485127"/>
                <a:gd name="connsiteY6178" fmla="*/ 1230996 h 1679043"/>
                <a:gd name="connsiteX6179" fmla="*/ 367188 w 1485127"/>
                <a:gd name="connsiteY6179" fmla="*/ 1219047 h 1679043"/>
                <a:gd name="connsiteX6180" fmla="*/ 369406 w 1485127"/>
                <a:gd name="connsiteY6180" fmla="*/ 1224595 h 1679043"/>
                <a:gd name="connsiteX6181" fmla="*/ 371539 w 1485127"/>
                <a:gd name="connsiteY6181" fmla="*/ 1229801 h 1679043"/>
                <a:gd name="connsiteX6182" fmla="*/ 368383 w 1485127"/>
                <a:gd name="connsiteY6182" fmla="*/ 1236288 h 1679043"/>
                <a:gd name="connsiteX6183" fmla="*/ 366164 w 1485127"/>
                <a:gd name="connsiteY6183" fmla="*/ 1240641 h 1679043"/>
                <a:gd name="connsiteX6184" fmla="*/ 362922 w 1485127"/>
                <a:gd name="connsiteY6184" fmla="*/ 1230996 h 1679043"/>
                <a:gd name="connsiteX6185" fmla="*/ 370601 w 1485127"/>
                <a:gd name="connsiteY6185" fmla="*/ 1197881 h 1679043"/>
                <a:gd name="connsiteX6186" fmla="*/ 368041 w 1485127"/>
                <a:gd name="connsiteY6186" fmla="*/ 1191992 h 1679043"/>
                <a:gd name="connsiteX6187" fmla="*/ 373416 w 1485127"/>
                <a:gd name="connsiteY6187" fmla="*/ 1172106 h 1679043"/>
                <a:gd name="connsiteX6188" fmla="*/ 376061 w 1485127"/>
                <a:gd name="connsiteY6188" fmla="*/ 1180982 h 1679043"/>
                <a:gd name="connsiteX6189" fmla="*/ 370515 w 1485127"/>
                <a:gd name="connsiteY6189" fmla="*/ 1197966 h 1679043"/>
                <a:gd name="connsiteX6190" fmla="*/ 374184 w 1485127"/>
                <a:gd name="connsiteY6190" fmla="*/ 1162034 h 1679043"/>
                <a:gd name="connsiteX6191" fmla="*/ 371369 w 1485127"/>
                <a:gd name="connsiteY6191" fmla="*/ 1152902 h 1679043"/>
                <a:gd name="connsiteX6192" fmla="*/ 373587 w 1485127"/>
                <a:gd name="connsiteY6192" fmla="*/ 1147781 h 1679043"/>
                <a:gd name="connsiteX6193" fmla="*/ 376061 w 1485127"/>
                <a:gd name="connsiteY6193" fmla="*/ 1156231 h 1679043"/>
                <a:gd name="connsiteX6194" fmla="*/ 374184 w 1485127"/>
                <a:gd name="connsiteY6194" fmla="*/ 1162034 h 1679043"/>
                <a:gd name="connsiteX6195" fmla="*/ 375464 w 1485127"/>
                <a:gd name="connsiteY6195" fmla="*/ 1130029 h 1679043"/>
                <a:gd name="connsiteX6196" fmla="*/ 375464 w 1485127"/>
                <a:gd name="connsiteY6196" fmla="*/ 1130029 h 1679043"/>
                <a:gd name="connsiteX6197" fmla="*/ 375379 w 1485127"/>
                <a:gd name="connsiteY6197" fmla="*/ 1130285 h 1679043"/>
                <a:gd name="connsiteX6198" fmla="*/ 375379 w 1485127"/>
                <a:gd name="connsiteY6198" fmla="*/ 1130541 h 1679043"/>
                <a:gd name="connsiteX6199" fmla="*/ 375293 w 1485127"/>
                <a:gd name="connsiteY6199" fmla="*/ 1130541 h 1679043"/>
                <a:gd name="connsiteX6200" fmla="*/ 373672 w 1485127"/>
                <a:gd name="connsiteY6200" fmla="*/ 1134552 h 1679043"/>
                <a:gd name="connsiteX6201" fmla="*/ 370345 w 1485127"/>
                <a:gd name="connsiteY6201" fmla="*/ 1122859 h 1679043"/>
                <a:gd name="connsiteX6202" fmla="*/ 381777 w 1485127"/>
                <a:gd name="connsiteY6202" fmla="*/ 1088549 h 1679043"/>
                <a:gd name="connsiteX6203" fmla="*/ 384934 w 1485127"/>
                <a:gd name="connsiteY6203" fmla="*/ 1100413 h 1679043"/>
                <a:gd name="connsiteX6204" fmla="*/ 386470 w 1485127"/>
                <a:gd name="connsiteY6204" fmla="*/ 1105705 h 1679043"/>
                <a:gd name="connsiteX6205" fmla="*/ 375464 w 1485127"/>
                <a:gd name="connsiteY6205" fmla="*/ 1130114 h 1679043"/>
                <a:gd name="connsiteX6206" fmla="*/ 324786 w 1485127"/>
                <a:gd name="connsiteY6206" fmla="*/ 1306786 h 1679043"/>
                <a:gd name="connsiteX6207" fmla="*/ 318131 w 1485127"/>
                <a:gd name="connsiteY6207" fmla="*/ 1295349 h 1679043"/>
                <a:gd name="connsiteX6208" fmla="*/ 317363 w 1485127"/>
                <a:gd name="connsiteY6208" fmla="*/ 1293983 h 1679043"/>
                <a:gd name="connsiteX6209" fmla="*/ 317363 w 1485127"/>
                <a:gd name="connsiteY6209" fmla="*/ 1293812 h 1679043"/>
                <a:gd name="connsiteX6210" fmla="*/ 319496 w 1485127"/>
                <a:gd name="connsiteY6210" fmla="*/ 1286814 h 1679043"/>
                <a:gd name="connsiteX6211" fmla="*/ 322141 w 1485127"/>
                <a:gd name="connsiteY6211" fmla="*/ 1296885 h 1679043"/>
                <a:gd name="connsiteX6212" fmla="*/ 322396 w 1485127"/>
                <a:gd name="connsiteY6212" fmla="*/ 1296885 h 1679043"/>
                <a:gd name="connsiteX6213" fmla="*/ 319837 w 1485127"/>
                <a:gd name="connsiteY6213" fmla="*/ 1285790 h 1679043"/>
                <a:gd name="connsiteX6214" fmla="*/ 321885 w 1485127"/>
                <a:gd name="connsiteY6214" fmla="*/ 1279047 h 1679043"/>
                <a:gd name="connsiteX6215" fmla="*/ 323676 w 1485127"/>
                <a:gd name="connsiteY6215" fmla="*/ 1285790 h 1679043"/>
                <a:gd name="connsiteX6216" fmla="*/ 324529 w 1485127"/>
                <a:gd name="connsiteY6216" fmla="*/ 1288691 h 1679043"/>
                <a:gd name="connsiteX6217" fmla="*/ 324786 w 1485127"/>
                <a:gd name="connsiteY6217" fmla="*/ 1306871 h 1679043"/>
                <a:gd name="connsiteX6218" fmla="*/ 308660 w 1485127"/>
                <a:gd name="connsiteY6218" fmla="*/ 1288265 h 1679043"/>
                <a:gd name="connsiteX6219" fmla="*/ 308660 w 1485127"/>
                <a:gd name="connsiteY6219" fmla="*/ 1288265 h 1679043"/>
                <a:gd name="connsiteX6220" fmla="*/ 308660 w 1485127"/>
                <a:gd name="connsiteY6220" fmla="*/ 1288179 h 1679043"/>
                <a:gd name="connsiteX6221" fmla="*/ 307125 w 1485127"/>
                <a:gd name="connsiteY6221" fmla="*/ 1286046 h 1679043"/>
                <a:gd name="connsiteX6222" fmla="*/ 305504 w 1485127"/>
                <a:gd name="connsiteY6222" fmla="*/ 1279218 h 1679043"/>
                <a:gd name="connsiteX6223" fmla="*/ 310282 w 1485127"/>
                <a:gd name="connsiteY6223" fmla="*/ 1286473 h 1679043"/>
                <a:gd name="connsiteX6224" fmla="*/ 311647 w 1485127"/>
                <a:gd name="connsiteY6224" fmla="*/ 1292959 h 1679043"/>
                <a:gd name="connsiteX6225" fmla="*/ 308746 w 1485127"/>
                <a:gd name="connsiteY6225" fmla="*/ 1288435 h 1679043"/>
                <a:gd name="connsiteX6226" fmla="*/ 308746 w 1485127"/>
                <a:gd name="connsiteY6226" fmla="*/ 1288435 h 1679043"/>
                <a:gd name="connsiteX6227" fmla="*/ 308746 w 1485127"/>
                <a:gd name="connsiteY6227" fmla="*/ 1288350 h 1679043"/>
                <a:gd name="connsiteX6228" fmla="*/ 310026 w 1485127"/>
                <a:gd name="connsiteY6228" fmla="*/ 1162973 h 1679043"/>
                <a:gd name="connsiteX6229" fmla="*/ 310026 w 1485127"/>
                <a:gd name="connsiteY6229" fmla="*/ 1162973 h 1679043"/>
                <a:gd name="connsiteX6230" fmla="*/ 310026 w 1485127"/>
                <a:gd name="connsiteY6230" fmla="*/ 1162888 h 1679043"/>
                <a:gd name="connsiteX6231" fmla="*/ 305760 w 1485127"/>
                <a:gd name="connsiteY6231" fmla="*/ 1153244 h 1679043"/>
                <a:gd name="connsiteX6232" fmla="*/ 309429 w 1485127"/>
                <a:gd name="connsiteY6232" fmla="*/ 1145306 h 1679043"/>
                <a:gd name="connsiteX6233" fmla="*/ 311903 w 1485127"/>
                <a:gd name="connsiteY6233" fmla="*/ 1139929 h 1679043"/>
                <a:gd name="connsiteX6234" fmla="*/ 317619 w 1485127"/>
                <a:gd name="connsiteY6234" fmla="*/ 1151281 h 1679043"/>
                <a:gd name="connsiteX6235" fmla="*/ 317789 w 1485127"/>
                <a:gd name="connsiteY6235" fmla="*/ 1152561 h 1679043"/>
                <a:gd name="connsiteX6236" fmla="*/ 311732 w 1485127"/>
                <a:gd name="connsiteY6236" fmla="*/ 1167326 h 1679043"/>
                <a:gd name="connsiteX6237" fmla="*/ 310196 w 1485127"/>
                <a:gd name="connsiteY6237" fmla="*/ 1163144 h 1679043"/>
                <a:gd name="connsiteX6238" fmla="*/ 310196 w 1485127"/>
                <a:gd name="connsiteY6238" fmla="*/ 1163144 h 1679043"/>
                <a:gd name="connsiteX6239" fmla="*/ 310196 w 1485127"/>
                <a:gd name="connsiteY6239" fmla="*/ 1163059 h 1679043"/>
                <a:gd name="connsiteX6240" fmla="*/ 307039 w 1485127"/>
                <a:gd name="connsiteY6240" fmla="*/ 1084282 h 1679043"/>
                <a:gd name="connsiteX6241" fmla="*/ 307039 w 1485127"/>
                <a:gd name="connsiteY6241" fmla="*/ 1084111 h 1679043"/>
                <a:gd name="connsiteX6242" fmla="*/ 307039 w 1485127"/>
                <a:gd name="connsiteY6242" fmla="*/ 1084111 h 1679043"/>
                <a:gd name="connsiteX6243" fmla="*/ 303115 w 1485127"/>
                <a:gd name="connsiteY6243" fmla="*/ 1075406 h 1679043"/>
                <a:gd name="connsiteX6244" fmla="*/ 308149 w 1485127"/>
                <a:gd name="connsiteY6244" fmla="*/ 1066444 h 1679043"/>
                <a:gd name="connsiteX6245" fmla="*/ 308149 w 1485127"/>
                <a:gd name="connsiteY6245" fmla="*/ 1066444 h 1679043"/>
                <a:gd name="connsiteX6246" fmla="*/ 308149 w 1485127"/>
                <a:gd name="connsiteY6246" fmla="*/ 1066359 h 1679043"/>
                <a:gd name="connsiteX6247" fmla="*/ 308149 w 1485127"/>
                <a:gd name="connsiteY6247" fmla="*/ 1066359 h 1679043"/>
                <a:gd name="connsiteX6248" fmla="*/ 308149 w 1485127"/>
                <a:gd name="connsiteY6248" fmla="*/ 1066273 h 1679043"/>
                <a:gd name="connsiteX6249" fmla="*/ 309684 w 1485127"/>
                <a:gd name="connsiteY6249" fmla="*/ 1063542 h 1679043"/>
                <a:gd name="connsiteX6250" fmla="*/ 311647 w 1485127"/>
                <a:gd name="connsiteY6250" fmla="*/ 1095719 h 1679043"/>
                <a:gd name="connsiteX6251" fmla="*/ 307039 w 1485127"/>
                <a:gd name="connsiteY6251" fmla="*/ 1084368 h 1679043"/>
                <a:gd name="connsiteX6252" fmla="*/ 307039 w 1485127"/>
                <a:gd name="connsiteY6252" fmla="*/ 1084368 h 1679043"/>
                <a:gd name="connsiteX6253" fmla="*/ 307039 w 1485127"/>
                <a:gd name="connsiteY6253" fmla="*/ 1084197 h 1679043"/>
                <a:gd name="connsiteX6254" fmla="*/ 351063 w 1485127"/>
                <a:gd name="connsiteY6254" fmla="*/ 853585 h 1679043"/>
                <a:gd name="connsiteX6255" fmla="*/ 351063 w 1485127"/>
                <a:gd name="connsiteY6255" fmla="*/ 853414 h 1679043"/>
                <a:gd name="connsiteX6256" fmla="*/ 351063 w 1485127"/>
                <a:gd name="connsiteY6256" fmla="*/ 853414 h 1679043"/>
                <a:gd name="connsiteX6257" fmla="*/ 349272 w 1485127"/>
                <a:gd name="connsiteY6257" fmla="*/ 848891 h 1679043"/>
                <a:gd name="connsiteX6258" fmla="*/ 354561 w 1485127"/>
                <a:gd name="connsiteY6258" fmla="*/ 843258 h 1679043"/>
                <a:gd name="connsiteX6259" fmla="*/ 354049 w 1485127"/>
                <a:gd name="connsiteY6259" fmla="*/ 861523 h 1679043"/>
                <a:gd name="connsiteX6260" fmla="*/ 351234 w 1485127"/>
                <a:gd name="connsiteY6260" fmla="*/ 853756 h 1679043"/>
                <a:gd name="connsiteX6261" fmla="*/ 351234 w 1485127"/>
                <a:gd name="connsiteY6261" fmla="*/ 853756 h 1679043"/>
                <a:gd name="connsiteX6262" fmla="*/ 351234 w 1485127"/>
                <a:gd name="connsiteY6262" fmla="*/ 853585 h 1679043"/>
                <a:gd name="connsiteX6263" fmla="*/ 360789 w 1485127"/>
                <a:gd name="connsiteY6263" fmla="*/ 829261 h 1679043"/>
                <a:gd name="connsiteX6264" fmla="*/ 360363 w 1485127"/>
                <a:gd name="connsiteY6264" fmla="*/ 827981 h 1679043"/>
                <a:gd name="connsiteX6265" fmla="*/ 361301 w 1485127"/>
                <a:gd name="connsiteY6265" fmla="*/ 807582 h 1679043"/>
                <a:gd name="connsiteX6266" fmla="*/ 362410 w 1485127"/>
                <a:gd name="connsiteY6266" fmla="*/ 806388 h 1679043"/>
                <a:gd name="connsiteX6267" fmla="*/ 368980 w 1485127"/>
                <a:gd name="connsiteY6267" fmla="*/ 820299 h 1679043"/>
                <a:gd name="connsiteX6268" fmla="*/ 365226 w 1485127"/>
                <a:gd name="connsiteY6268" fmla="*/ 824140 h 1679043"/>
                <a:gd name="connsiteX6269" fmla="*/ 365226 w 1485127"/>
                <a:gd name="connsiteY6269" fmla="*/ 824140 h 1679043"/>
                <a:gd name="connsiteX6270" fmla="*/ 365055 w 1485127"/>
                <a:gd name="connsiteY6270" fmla="*/ 824311 h 1679043"/>
                <a:gd name="connsiteX6271" fmla="*/ 364885 w 1485127"/>
                <a:gd name="connsiteY6271" fmla="*/ 824481 h 1679043"/>
                <a:gd name="connsiteX6272" fmla="*/ 364885 w 1485127"/>
                <a:gd name="connsiteY6272" fmla="*/ 824481 h 1679043"/>
                <a:gd name="connsiteX6273" fmla="*/ 360704 w 1485127"/>
                <a:gd name="connsiteY6273" fmla="*/ 829261 h 1679043"/>
                <a:gd name="connsiteX6274" fmla="*/ 363349 w 1485127"/>
                <a:gd name="connsiteY6274" fmla="*/ 771224 h 1679043"/>
                <a:gd name="connsiteX6275" fmla="*/ 369492 w 1485127"/>
                <a:gd name="connsiteY6275" fmla="*/ 765335 h 1679043"/>
                <a:gd name="connsiteX6276" fmla="*/ 376232 w 1485127"/>
                <a:gd name="connsiteY6276" fmla="*/ 783685 h 1679043"/>
                <a:gd name="connsiteX6277" fmla="*/ 376232 w 1485127"/>
                <a:gd name="connsiteY6277" fmla="*/ 784794 h 1679043"/>
                <a:gd name="connsiteX6278" fmla="*/ 371966 w 1485127"/>
                <a:gd name="connsiteY6278" fmla="*/ 789062 h 1679043"/>
                <a:gd name="connsiteX6279" fmla="*/ 371966 w 1485127"/>
                <a:gd name="connsiteY6279" fmla="*/ 789062 h 1679043"/>
                <a:gd name="connsiteX6280" fmla="*/ 371795 w 1485127"/>
                <a:gd name="connsiteY6280" fmla="*/ 789232 h 1679043"/>
                <a:gd name="connsiteX6281" fmla="*/ 371625 w 1485127"/>
                <a:gd name="connsiteY6281" fmla="*/ 789403 h 1679043"/>
                <a:gd name="connsiteX6282" fmla="*/ 371625 w 1485127"/>
                <a:gd name="connsiteY6282" fmla="*/ 789403 h 1679043"/>
                <a:gd name="connsiteX6283" fmla="*/ 363264 w 1485127"/>
                <a:gd name="connsiteY6283" fmla="*/ 798621 h 1679043"/>
                <a:gd name="connsiteX6284" fmla="*/ 361898 w 1485127"/>
                <a:gd name="connsiteY6284" fmla="*/ 794951 h 1679043"/>
                <a:gd name="connsiteX6285" fmla="*/ 363264 w 1485127"/>
                <a:gd name="connsiteY6285" fmla="*/ 771309 h 1679043"/>
                <a:gd name="connsiteX6286" fmla="*/ 355926 w 1485127"/>
                <a:gd name="connsiteY6286" fmla="*/ 815434 h 1679043"/>
                <a:gd name="connsiteX6287" fmla="*/ 355329 w 1485127"/>
                <a:gd name="connsiteY6287" fmla="*/ 813642 h 1679043"/>
                <a:gd name="connsiteX6288" fmla="*/ 356182 w 1485127"/>
                <a:gd name="connsiteY6288" fmla="*/ 812789 h 1679043"/>
                <a:gd name="connsiteX6289" fmla="*/ 356011 w 1485127"/>
                <a:gd name="connsiteY6289" fmla="*/ 815434 h 1679043"/>
                <a:gd name="connsiteX6290" fmla="*/ 349954 w 1485127"/>
                <a:gd name="connsiteY6290" fmla="*/ 798706 h 1679043"/>
                <a:gd name="connsiteX6291" fmla="*/ 348503 w 1485127"/>
                <a:gd name="connsiteY6291" fmla="*/ 794439 h 1679043"/>
                <a:gd name="connsiteX6292" fmla="*/ 349186 w 1485127"/>
                <a:gd name="connsiteY6292" fmla="*/ 784794 h 1679043"/>
                <a:gd name="connsiteX6293" fmla="*/ 352257 w 1485127"/>
                <a:gd name="connsiteY6293" fmla="*/ 781807 h 1679043"/>
                <a:gd name="connsiteX6294" fmla="*/ 353878 w 1485127"/>
                <a:gd name="connsiteY6294" fmla="*/ 786160 h 1679043"/>
                <a:gd name="connsiteX6295" fmla="*/ 352684 w 1485127"/>
                <a:gd name="connsiteY6295" fmla="*/ 790683 h 1679043"/>
                <a:gd name="connsiteX6296" fmla="*/ 350295 w 1485127"/>
                <a:gd name="connsiteY6296" fmla="*/ 799901 h 1679043"/>
                <a:gd name="connsiteX6297" fmla="*/ 349869 w 1485127"/>
                <a:gd name="connsiteY6297" fmla="*/ 798706 h 1679043"/>
                <a:gd name="connsiteX6298" fmla="*/ 348503 w 1485127"/>
                <a:gd name="connsiteY6298" fmla="*/ 807156 h 1679043"/>
                <a:gd name="connsiteX6299" fmla="*/ 347821 w 1485127"/>
                <a:gd name="connsiteY6299" fmla="*/ 809716 h 1679043"/>
                <a:gd name="connsiteX6300" fmla="*/ 347309 w 1485127"/>
                <a:gd name="connsiteY6300" fmla="*/ 811850 h 1679043"/>
                <a:gd name="connsiteX6301" fmla="*/ 347821 w 1485127"/>
                <a:gd name="connsiteY6301" fmla="*/ 804680 h 1679043"/>
                <a:gd name="connsiteX6302" fmla="*/ 348503 w 1485127"/>
                <a:gd name="connsiteY6302" fmla="*/ 807241 h 1679043"/>
                <a:gd name="connsiteX6303" fmla="*/ 350978 w 1485127"/>
                <a:gd name="connsiteY6303" fmla="*/ 761921 h 1679043"/>
                <a:gd name="connsiteX6304" fmla="*/ 352002 w 1485127"/>
                <a:gd name="connsiteY6304" fmla="*/ 749801 h 1679043"/>
                <a:gd name="connsiteX6305" fmla="*/ 361045 w 1485127"/>
                <a:gd name="connsiteY6305" fmla="*/ 741181 h 1679043"/>
                <a:gd name="connsiteX6306" fmla="*/ 361045 w 1485127"/>
                <a:gd name="connsiteY6306" fmla="*/ 741181 h 1679043"/>
                <a:gd name="connsiteX6307" fmla="*/ 361045 w 1485127"/>
                <a:gd name="connsiteY6307" fmla="*/ 741181 h 1679043"/>
                <a:gd name="connsiteX6308" fmla="*/ 362240 w 1485127"/>
                <a:gd name="connsiteY6308" fmla="*/ 744680 h 1679043"/>
                <a:gd name="connsiteX6309" fmla="*/ 360533 w 1485127"/>
                <a:gd name="connsiteY6309" fmla="*/ 761494 h 1679043"/>
                <a:gd name="connsiteX6310" fmla="*/ 358571 w 1485127"/>
                <a:gd name="connsiteY6310" fmla="*/ 769005 h 1679043"/>
                <a:gd name="connsiteX6311" fmla="*/ 354647 w 1485127"/>
                <a:gd name="connsiteY6311" fmla="*/ 773102 h 1679043"/>
                <a:gd name="connsiteX6312" fmla="*/ 353708 w 1485127"/>
                <a:gd name="connsiteY6312" fmla="*/ 770114 h 1679043"/>
                <a:gd name="connsiteX6313" fmla="*/ 353708 w 1485127"/>
                <a:gd name="connsiteY6313" fmla="*/ 770114 h 1679043"/>
                <a:gd name="connsiteX6314" fmla="*/ 353708 w 1485127"/>
                <a:gd name="connsiteY6314" fmla="*/ 769944 h 1679043"/>
                <a:gd name="connsiteX6315" fmla="*/ 353708 w 1485127"/>
                <a:gd name="connsiteY6315" fmla="*/ 769773 h 1679043"/>
                <a:gd name="connsiteX6316" fmla="*/ 353708 w 1485127"/>
                <a:gd name="connsiteY6316" fmla="*/ 769773 h 1679043"/>
                <a:gd name="connsiteX6317" fmla="*/ 351148 w 1485127"/>
                <a:gd name="connsiteY6317" fmla="*/ 762006 h 1679043"/>
                <a:gd name="connsiteX6318" fmla="*/ 350636 w 1485127"/>
                <a:gd name="connsiteY6318" fmla="*/ 777198 h 1679043"/>
                <a:gd name="connsiteX6319" fmla="*/ 349698 w 1485127"/>
                <a:gd name="connsiteY6319" fmla="*/ 778137 h 1679043"/>
                <a:gd name="connsiteX6320" fmla="*/ 349954 w 1485127"/>
                <a:gd name="connsiteY6320" fmla="*/ 775235 h 1679043"/>
                <a:gd name="connsiteX6321" fmla="*/ 350636 w 1485127"/>
                <a:gd name="connsiteY6321" fmla="*/ 777113 h 1679043"/>
                <a:gd name="connsiteX6322" fmla="*/ 359083 w 1485127"/>
                <a:gd name="connsiteY6322" fmla="*/ 775321 h 1679043"/>
                <a:gd name="connsiteX6323" fmla="*/ 359168 w 1485127"/>
                <a:gd name="connsiteY6323" fmla="*/ 775235 h 1679043"/>
                <a:gd name="connsiteX6324" fmla="*/ 358315 w 1485127"/>
                <a:gd name="connsiteY6324" fmla="*/ 784624 h 1679043"/>
                <a:gd name="connsiteX6325" fmla="*/ 357206 w 1485127"/>
                <a:gd name="connsiteY6325" fmla="*/ 781295 h 1679043"/>
                <a:gd name="connsiteX6326" fmla="*/ 358998 w 1485127"/>
                <a:gd name="connsiteY6326" fmla="*/ 775321 h 1679043"/>
                <a:gd name="connsiteX6327" fmla="*/ 365909 w 1485127"/>
                <a:gd name="connsiteY6327" fmla="*/ 741779 h 1679043"/>
                <a:gd name="connsiteX6328" fmla="*/ 365482 w 1485127"/>
                <a:gd name="connsiteY6328" fmla="*/ 740072 h 1679043"/>
                <a:gd name="connsiteX6329" fmla="*/ 365738 w 1485127"/>
                <a:gd name="connsiteY6329" fmla="*/ 736658 h 1679043"/>
                <a:gd name="connsiteX6330" fmla="*/ 367956 w 1485127"/>
                <a:gd name="connsiteY6330" fmla="*/ 734524 h 1679043"/>
                <a:gd name="connsiteX6331" fmla="*/ 367103 w 1485127"/>
                <a:gd name="connsiteY6331" fmla="*/ 737426 h 1679043"/>
                <a:gd name="connsiteX6332" fmla="*/ 365909 w 1485127"/>
                <a:gd name="connsiteY6332" fmla="*/ 741779 h 1679043"/>
                <a:gd name="connsiteX6333" fmla="*/ 371966 w 1485127"/>
                <a:gd name="connsiteY6333" fmla="*/ 720271 h 1679043"/>
                <a:gd name="connsiteX6334" fmla="*/ 371284 w 1485127"/>
                <a:gd name="connsiteY6334" fmla="*/ 717967 h 1679043"/>
                <a:gd name="connsiteX6335" fmla="*/ 370772 w 1485127"/>
                <a:gd name="connsiteY6335" fmla="*/ 715918 h 1679043"/>
                <a:gd name="connsiteX6336" fmla="*/ 373843 w 1485127"/>
                <a:gd name="connsiteY6336" fmla="*/ 713614 h 1679043"/>
                <a:gd name="connsiteX6337" fmla="*/ 371881 w 1485127"/>
                <a:gd name="connsiteY6337" fmla="*/ 720271 h 1679043"/>
                <a:gd name="connsiteX6338" fmla="*/ 370174 w 1485127"/>
                <a:gd name="connsiteY6338" fmla="*/ 725477 h 1679043"/>
                <a:gd name="connsiteX6339" fmla="*/ 366335 w 1485127"/>
                <a:gd name="connsiteY6339" fmla="*/ 729062 h 1679043"/>
                <a:gd name="connsiteX6340" fmla="*/ 367188 w 1485127"/>
                <a:gd name="connsiteY6340" fmla="*/ 718649 h 1679043"/>
                <a:gd name="connsiteX6341" fmla="*/ 367615 w 1485127"/>
                <a:gd name="connsiteY6341" fmla="*/ 718308 h 1679043"/>
                <a:gd name="connsiteX6342" fmla="*/ 367785 w 1485127"/>
                <a:gd name="connsiteY6342" fmla="*/ 718905 h 1679043"/>
                <a:gd name="connsiteX6343" fmla="*/ 370174 w 1485127"/>
                <a:gd name="connsiteY6343" fmla="*/ 725477 h 1679043"/>
                <a:gd name="connsiteX6344" fmla="*/ 348760 w 1485127"/>
                <a:gd name="connsiteY6344" fmla="*/ 809801 h 1679043"/>
                <a:gd name="connsiteX6345" fmla="*/ 349015 w 1485127"/>
                <a:gd name="connsiteY6345" fmla="*/ 808948 h 1679043"/>
                <a:gd name="connsiteX6346" fmla="*/ 350210 w 1485127"/>
                <a:gd name="connsiteY6346" fmla="*/ 813130 h 1679043"/>
                <a:gd name="connsiteX6347" fmla="*/ 347053 w 1485127"/>
                <a:gd name="connsiteY6347" fmla="*/ 816629 h 1679043"/>
                <a:gd name="connsiteX6348" fmla="*/ 347053 w 1485127"/>
                <a:gd name="connsiteY6348" fmla="*/ 815690 h 1679043"/>
                <a:gd name="connsiteX6349" fmla="*/ 348760 w 1485127"/>
                <a:gd name="connsiteY6349" fmla="*/ 809887 h 1679043"/>
                <a:gd name="connsiteX6350" fmla="*/ 351063 w 1485127"/>
                <a:gd name="connsiteY6350" fmla="*/ 801949 h 1679043"/>
                <a:gd name="connsiteX6351" fmla="*/ 354305 w 1485127"/>
                <a:gd name="connsiteY6351" fmla="*/ 790939 h 1679043"/>
                <a:gd name="connsiteX6352" fmla="*/ 354902 w 1485127"/>
                <a:gd name="connsiteY6352" fmla="*/ 788806 h 1679043"/>
                <a:gd name="connsiteX6353" fmla="*/ 357377 w 1485127"/>
                <a:gd name="connsiteY6353" fmla="*/ 794951 h 1679043"/>
                <a:gd name="connsiteX6354" fmla="*/ 356523 w 1485127"/>
                <a:gd name="connsiteY6354" fmla="*/ 805875 h 1679043"/>
                <a:gd name="connsiteX6355" fmla="*/ 353537 w 1485127"/>
                <a:gd name="connsiteY6355" fmla="*/ 809204 h 1679043"/>
                <a:gd name="connsiteX6356" fmla="*/ 350978 w 1485127"/>
                <a:gd name="connsiteY6356" fmla="*/ 801949 h 1679043"/>
                <a:gd name="connsiteX6357" fmla="*/ 382972 w 1485127"/>
                <a:gd name="connsiteY6357" fmla="*/ 756715 h 1679043"/>
                <a:gd name="connsiteX6358" fmla="*/ 381692 w 1485127"/>
                <a:gd name="connsiteY6358" fmla="*/ 752789 h 1679043"/>
                <a:gd name="connsiteX6359" fmla="*/ 400547 w 1485127"/>
                <a:gd name="connsiteY6359" fmla="*/ 733756 h 1679043"/>
                <a:gd name="connsiteX6360" fmla="*/ 400291 w 1485127"/>
                <a:gd name="connsiteY6360" fmla="*/ 749801 h 1679043"/>
                <a:gd name="connsiteX6361" fmla="*/ 394490 w 1485127"/>
                <a:gd name="connsiteY6361" fmla="*/ 754154 h 1679043"/>
                <a:gd name="connsiteX6362" fmla="*/ 392698 w 1485127"/>
                <a:gd name="connsiteY6362" fmla="*/ 754325 h 1679043"/>
                <a:gd name="connsiteX6363" fmla="*/ 391077 w 1485127"/>
                <a:gd name="connsiteY6363" fmla="*/ 753557 h 1679043"/>
                <a:gd name="connsiteX6364" fmla="*/ 390395 w 1485127"/>
                <a:gd name="connsiteY6364" fmla="*/ 750314 h 1679043"/>
                <a:gd name="connsiteX6365" fmla="*/ 390224 w 1485127"/>
                <a:gd name="connsiteY6365" fmla="*/ 750143 h 1679043"/>
                <a:gd name="connsiteX6366" fmla="*/ 389797 w 1485127"/>
                <a:gd name="connsiteY6366" fmla="*/ 752106 h 1679043"/>
                <a:gd name="connsiteX6367" fmla="*/ 390821 w 1485127"/>
                <a:gd name="connsiteY6367" fmla="*/ 753813 h 1679043"/>
                <a:gd name="connsiteX6368" fmla="*/ 392613 w 1485127"/>
                <a:gd name="connsiteY6368" fmla="*/ 754752 h 1679043"/>
                <a:gd name="connsiteX6369" fmla="*/ 394660 w 1485127"/>
                <a:gd name="connsiteY6369" fmla="*/ 754581 h 1679043"/>
                <a:gd name="connsiteX6370" fmla="*/ 398158 w 1485127"/>
                <a:gd name="connsiteY6370" fmla="*/ 752618 h 1679043"/>
                <a:gd name="connsiteX6371" fmla="*/ 400291 w 1485127"/>
                <a:gd name="connsiteY6371" fmla="*/ 750826 h 1679043"/>
                <a:gd name="connsiteX6372" fmla="*/ 400206 w 1485127"/>
                <a:gd name="connsiteY6372" fmla="*/ 760299 h 1679043"/>
                <a:gd name="connsiteX6373" fmla="*/ 380327 w 1485127"/>
                <a:gd name="connsiteY6373" fmla="*/ 780356 h 1679043"/>
                <a:gd name="connsiteX6374" fmla="*/ 380497 w 1485127"/>
                <a:gd name="connsiteY6374" fmla="*/ 771480 h 1679043"/>
                <a:gd name="connsiteX6375" fmla="*/ 381095 w 1485127"/>
                <a:gd name="connsiteY6375" fmla="*/ 753727 h 1679043"/>
                <a:gd name="connsiteX6376" fmla="*/ 382289 w 1485127"/>
                <a:gd name="connsiteY6376" fmla="*/ 756800 h 1679043"/>
                <a:gd name="connsiteX6377" fmla="*/ 386384 w 1485127"/>
                <a:gd name="connsiteY6377" fmla="*/ 766700 h 1679043"/>
                <a:gd name="connsiteX6378" fmla="*/ 386555 w 1485127"/>
                <a:gd name="connsiteY6378" fmla="*/ 766700 h 1679043"/>
                <a:gd name="connsiteX6379" fmla="*/ 383142 w 1485127"/>
                <a:gd name="connsiteY6379" fmla="*/ 756629 h 1679043"/>
                <a:gd name="connsiteX6380" fmla="*/ 446704 w 1485127"/>
                <a:gd name="connsiteY6380" fmla="*/ 688863 h 1679043"/>
                <a:gd name="connsiteX6381" fmla="*/ 445765 w 1485127"/>
                <a:gd name="connsiteY6381" fmla="*/ 708493 h 1679043"/>
                <a:gd name="connsiteX6382" fmla="*/ 426313 w 1485127"/>
                <a:gd name="connsiteY6382" fmla="*/ 726160 h 1679043"/>
                <a:gd name="connsiteX6383" fmla="*/ 427252 w 1485127"/>
                <a:gd name="connsiteY6383" fmla="*/ 707383 h 1679043"/>
                <a:gd name="connsiteX6384" fmla="*/ 428361 w 1485127"/>
                <a:gd name="connsiteY6384" fmla="*/ 706274 h 1679043"/>
                <a:gd name="connsiteX6385" fmla="*/ 446704 w 1485127"/>
                <a:gd name="connsiteY6385" fmla="*/ 688863 h 1679043"/>
                <a:gd name="connsiteX6386" fmla="*/ 451823 w 1485127"/>
                <a:gd name="connsiteY6386" fmla="*/ 665477 h 1679043"/>
                <a:gd name="connsiteX6387" fmla="*/ 460525 w 1485127"/>
                <a:gd name="connsiteY6387" fmla="*/ 659076 h 1679043"/>
                <a:gd name="connsiteX6388" fmla="*/ 462743 w 1485127"/>
                <a:gd name="connsiteY6388" fmla="*/ 657369 h 1679043"/>
                <a:gd name="connsiteX6389" fmla="*/ 462573 w 1485127"/>
                <a:gd name="connsiteY6389" fmla="*/ 660954 h 1679043"/>
                <a:gd name="connsiteX6390" fmla="*/ 462402 w 1485127"/>
                <a:gd name="connsiteY6390" fmla="*/ 667099 h 1679043"/>
                <a:gd name="connsiteX6391" fmla="*/ 451055 w 1485127"/>
                <a:gd name="connsiteY6391" fmla="*/ 678023 h 1679043"/>
                <a:gd name="connsiteX6392" fmla="*/ 450628 w 1485127"/>
                <a:gd name="connsiteY6392" fmla="*/ 678365 h 1679043"/>
                <a:gd name="connsiteX6393" fmla="*/ 451226 w 1485127"/>
                <a:gd name="connsiteY6393" fmla="*/ 671195 h 1679043"/>
                <a:gd name="connsiteX6394" fmla="*/ 451738 w 1485127"/>
                <a:gd name="connsiteY6394" fmla="*/ 665477 h 1679043"/>
                <a:gd name="connsiteX6395" fmla="*/ 455150 w 1485127"/>
                <a:gd name="connsiteY6395" fmla="*/ 705676 h 1679043"/>
                <a:gd name="connsiteX6396" fmla="*/ 455150 w 1485127"/>
                <a:gd name="connsiteY6396" fmla="*/ 706103 h 1679043"/>
                <a:gd name="connsiteX6397" fmla="*/ 452335 w 1485127"/>
                <a:gd name="connsiteY6397" fmla="*/ 738535 h 1679043"/>
                <a:gd name="connsiteX6398" fmla="*/ 452676 w 1485127"/>
                <a:gd name="connsiteY6398" fmla="*/ 743144 h 1679043"/>
                <a:gd name="connsiteX6399" fmla="*/ 445680 w 1485127"/>
                <a:gd name="connsiteY6399" fmla="*/ 749033 h 1679043"/>
                <a:gd name="connsiteX6400" fmla="*/ 446192 w 1485127"/>
                <a:gd name="connsiteY6400" fmla="*/ 739560 h 1679043"/>
                <a:gd name="connsiteX6401" fmla="*/ 447898 w 1485127"/>
                <a:gd name="connsiteY6401" fmla="*/ 714296 h 1679043"/>
                <a:gd name="connsiteX6402" fmla="*/ 451908 w 1485127"/>
                <a:gd name="connsiteY6402" fmla="*/ 710029 h 1679043"/>
                <a:gd name="connsiteX6403" fmla="*/ 451738 w 1485127"/>
                <a:gd name="connsiteY6403" fmla="*/ 709858 h 1679043"/>
                <a:gd name="connsiteX6404" fmla="*/ 447984 w 1485127"/>
                <a:gd name="connsiteY6404" fmla="*/ 713528 h 1679043"/>
                <a:gd name="connsiteX6405" fmla="*/ 448154 w 1485127"/>
                <a:gd name="connsiteY6405" fmla="*/ 711395 h 1679043"/>
                <a:gd name="connsiteX6406" fmla="*/ 455150 w 1485127"/>
                <a:gd name="connsiteY6406" fmla="*/ 705591 h 1679043"/>
                <a:gd name="connsiteX6407" fmla="*/ 444656 w 1485127"/>
                <a:gd name="connsiteY6407" fmla="*/ 739816 h 1679043"/>
                <a:gd name="connsiteX6408" fmla="*/ 444315 w 1485127"/>
                <a:gd name="connsiteY6408" fmla="*/ 750228 h 1679043"/>
                <a:gd name="connsiteX6409" fmla="*/ 428275 w 1485127"/>
                <a:gd name="connsiteY6409" fmla="*/ 763457 h 1679043"/>
                <a:gd name="connsiteX6410" fmla="*/ 444144 w 1485127"/>
                <a:gd name="connsiteY6410" fmla="*/ 747070 h 1679043"/>
                <a:gd name="connsiteX6411" fmla="*/ 443973 w 1485127"/>
                <a:gd name="connsiteY6411" fmla="*/ 746900 h 1679043"/>
                <a:gd name="connsiteX6412" fmla="*/ 426057 w 1485127"/>
                <a:gd name="connsiteY6412" fmla="*/ 763799 h 1679043"/>
                <a:gd name="connsiteX6413" fmla="*/ 426057 w 1485127"/>
                <a:gd name="connsiteY6413" fmla="*/ 737853 h 1679043"/>
                <a:gd name="connsiteX6414" fmla="*/ 431688 w 1485127"/>
                <a:gd name="connsiteY6414" fmla="*/ 731708 h 1679043"/>
                <a:gd name="connsiteX6415" fmla="*/ 445509 w 1485127"/>
                <a:gd name="connsiteY6415" fmla="*/ 716942 h 1679043"/>
                <a:gd name="connsiteX6416" fmla="*/ 444656 w 1485127"/>
                <a:gd name="connsiteY6416" fmla="*/ 739816 h 1679043"/>
                <a:gd name="connsiteX6417" fmla="*/ 430579 w 1485127"/>
                <a:gd name="connsiteY6417" fmla="*/ 815093 h 1679043"/>
                <a:gd name="connsiteX6418" fmla="*/ 430408 w 1485127"/>
                <a:gd name="connsiteY6418" fmla="*/ 819702 h 1679043"/>
                <a:gd name="connsiteX6419" fmla="*/ 430238 w 1485127"/>
                <a:gd name="connsiteY6419" fmla="*/ 825591 h 1679043"/>
                <a:gd name="connsiteX6420" fmla="*/ 429214 w 1485127"/>
                <a:gd name="connsiteY6420" fmla="*/ 826786 h 1679043"/>
                <a:gd name="connsiteX6421" fmla="*/ 428531 w 1485127"/>
                <a:gd name="connsiteY6421" fmla="*/ 816288 h 1679043"/>
                <a:gd name="connsiteX6422" fmla="*/ 430323 w 1485127"/>
                <a:gd name="connsiteY6422" fmla="*/ 814837 h 1679043"/>
                <a:gd name="connsiteX6423" fmla="*/ 430579 w 1485127"/>
                <a:gd name="connsiteY6423" fmla="*/ 815093 h 1679043"/>
                <a:gd name="connsiteX6424" fmla="*/ 374184 w 1485127"/>
                <a:gd name="connsiteY6424" fmla="*/ 1093244 h 1679043"/>
                <a:gd name="connsiteX6425" fmla="*/ 379901 w 1485127"/>
                <a:gd name="connsiteY6425" fmla="*/ 1080527 h 1679043"/>
                <a:gd name="connsiteX6426" fmla="*/ 381095 w 1485127"/>
                <a:gd name="connsiteY6426" fmla="*/ 1085648 h 1679043"/>
                <a:gd name="connsiteX6427" fmla="*/ 369151 w 1485127"/>
                <a:gd name="connsiteY6427" fmla="*/ 1118251 h 1679043"/>
                <a:gd name="connsiteX6428" fmla="*/ 366676 w 1485127"/>
                <a:gd name="connsiteY6428" fmla="*/ 1108948 h 1679043"/>
                <a:gd name="connsiteX6429" fmla="*/ 374099 w 1485127"/>
                <a:gd name="connsiteY6429" fmla="*/ 1093329 h 1679043"/>
                <a:gd name="connsiteX6430" fmla="*/ 374099 w 1485127"/>
                <a:gd name="connsiteY6430" fmla="*/ 1093329 h 1679043"/>
                <a:gd name="connsiteX6431" fmla="*/ 374099 w 1485127"/>
                <a:gd name="connsiteY6431" fmla="*/ 1093329 h 1679043"/>
                <a:gd name="connsiteX6432" fmla="*/ 374099 w 1485127"/>
                <a:gd name="connsiteY6432" fmla="*/ 1093329 h 1679043"/>
                <a:gd name="connsiteX6433" fmla="*/ 374099 w 1485127"/>
                <a:gd name="connsiteY6433" fmla="*/ 1093329 h 1679043"/>
                <a:gd name="connsiteX6434" fmla="*/ 324786 w 1485127"/>
                <a:gd name="connsiteY6434" fmla="*/ 1231338 h 1679043"/>
                <a:gd name="connsiteX6435" fmla="*/ 326236 w 1485127"/>
                <a:gd name="connsiteY6435" fmla="*/ 1235776 h 1679043"/>
                <a:gd name="connsiteX6436" fmla="*/ 325895 w 1485127"/>
                <a:gd name="connsiteY6436" fmla="*/ 1242091 h 1679043"/>
                <a:gd name="connsiteX6437" fmla="*/ 319240 w 1485127"/>
                <a:gd name="connsiteY6437" fmla="*/ 1228094 h 1679043"/>
                <a:gd name="connsiteX6438" fmla="*/ 322312 w 1485127"/>
                <a:gd name="connsiteY6438" fmla="*/ 1219815 h 1679043"/>
                <a:gd name="connsiteX6439" fmla="*/ 322823 w 1485127"/>
                <a:gd name="connsiteY6439" fmla="*/ 1220584 h 1679043"/>
                <a:gd name="connsiteX6440" fmla="*/ 326918 w 1485127"/>
                <a:gd name="connsiteY6440" fmla="*/ 1226899 h 1679043"/>
                <a:gd name="connsiteX6441" fmla="*/ 326748 w 1485127"/>
                <a:gd name="connsiteY6441" fmla="*/ 1229460 h 1679043"/>
                <a:gd name="connsiteX6442" fmla="*/ 326407 w 1485127"/>
                <a:gd name="connsiteY6442" fmla="*/ 1234666 h 1679043"/>
                <a:gd name="connsiteX6443" fmla="*/ 325127 w 1485127"/>
                <a:gd name="connsiteY6443" fmla="*/ 1231167 h 1679043"/>
                <a:gd name="connsiteX6444" fmla="*/ 324871 w 1485127"/>
                <a:gd name="connsiteY6444" fmla="*/ 1231167 h 1679043"/>
                <a:gd name="connsiteX6445" fmla="*/ 307978 w 1485127"/>
                <a:gd name="connsiteY6445" fmla="*/ 1188492 h 1679043"/>
                <a:gd name="connsiteX6446" fmla="*/ 311732 w 1485127"/>
                <a:gd name="connsiteY6446" fmla="*/ 1179616 h 1679043"/>
                <a:gd name="connsiteX6447" fmla="*/ 322994 w 1485127"/>
                <a:gd name="connsiteY6447" fmla="*/ 1203172 h 1679043"/>
                <a:gd name="connsiteX6448" fmla="*/ 319837 w 1485127"/>
                <a:gd name="connsiteY6448" fmla="*/ 1211451 h 1679043"/>
                <a:gd name="connsiteX6449" fmla="*/ 307978 w 1485127"/>
                <a:gd name="connsiteY6449" fmla="*/ 1188492 h 1679043"/>
                <a:gd name="connsiteX6450" fmla="*/ 311647 w 1485127"/>
                <a:gd name="connsiteY6450" fmla="*/ 1255235 h 1679043"/>
                <a:gd name="connsiteX6451" fmla="*/ 315657 w 1485127"/>
                <a:gd name="connsiteY6451" fmla="*/ 1272049 h 1679043"/>
                <a:gd name="connsiteX6452" fmla="*/ 311305 w 1485127"/>
                <a:gd name="connsiteY6452" fmla="*/ 1264026 h 1679043"/>
                <a:gd name="connsiteX6453" fmla="*/ 308149 w 1485127"/>
                <a:gd name="connsiteY6453" fmla="*/ 1257966 h 1679043"/>
                <a:gd name="connsiteX6454" fmla="*/ 310708 w 1485127"/>
                <a:gd name="connsiteY6454" fmla="*/ 1251053 h 1679043"/>
                <a:gd name="connsiteX6455" fmla="*/ 311647 w 1485127"/>
                <a:gd name="connsiteY6455" fmla="*/ 1255320 h 1679043"/>
                <a:gd name="connsiteX6456" fmla="*/ 314121 w 1485127"/>
                <a:gd name="connsiteY6456" fmla="*/ 1173983 h 1679043"/>
                <a:gd name="connsiteX6457" fmla="*/ 318984 w 1485127"/>
                <a:gd name="connsiteY6457" fmla="*/ 1162632 h 1679043"/>
                <a:gd name="connsiteX6458" fmla="*/ 324359 w 1485127"/>
                <a:gd name="connsiteY6458" fmla="*/ 1199588 h 1679043"/>
                <a:gd name="connsiteX6459" fmla="*/ 324017 w 1485127"/>
                <a:gd name="connsiteY6459" fmla="*/ 1200441 h 1679043"/>
                <a:gd name="connsiteX6460" fmla="*/ 314121 w 1485127"/>
                <a:gd name="connsiteY6460" fmla="*/ 1173983 h 1679043"/>
                <a:gd name="connsiteX6461" fmla="*/ 322567 w 1485127"/>
                <a:gd name="connsiteY6461" fmla="*/ 1072845 h 1679043"/>
                <a:gd name="connsiteX6462" fmla="*/ 322567 w 1485127"/>
                <a:gd name="connsiteY6462" fmla="*/ 1072845 h 1679043"/>
                <a:gd name="connsiteX6463" fmla="*/ 322567 w 1485127"/>
                <a:gd name="connsiteY6463" fmla="*/ 1072760 h 1679043"/>
                <a:gd name="connsiteX6464" fmla="*/ 321885 w 1485127"/>
                <a:gd name="connsiteY6464" fmla="*/ 1071309 h 1679043"/>
                <a:gd name="connsiteX6465" fmla="*/ 319411 w 1485127"/>
                <a:gd name="connsiteY6465" fmla="*/ 1048265 h 1679043"/>
                <a:gd name="connsiteX6466" fmla="*/ 328283 w 1485127"/>
                <a:gd name="connsiteY6466" fmla="*/ 1065847 h 1679043"/>
                <a:gd name="connsiteX6467" fmla="*/ 330672 w 1485127"/>
                <a:gd name="connsiteY6467" fmla="*/ 1088208 h 1679043"/>
                <a:gd name="connsiteX6468" fmla="*/ 330075 w 1485127"/>
                <a:gd name="connsiteY6468" fmla="*/ 1089403 h 1679043"/>
                <a:gd name="connsiteX6469" fmla="*/ 322738 w 1485127"/>
                <a:gd name="connsiteY6469" fmla="*/ 1073016 h 1679043"/>
                <a:gd name="connsiteX6470" fmla="*/ 322738 w 1485127"/>
                <a:gd name="connsiteY6470" fmla="*/ 1073016 h 1679043"/>
                <a:gd name="connsiteX6471" fmla="*/ 322738 w 1485127"/>
                <a:gd name="connsiteY6471" fmla="*/ 1072931 h 1679043"/>
                <a:gd name="connsiteX6472" fmla="*/ 316680 w 1485127"/>
                <a:gd name="connsiteY6472" fmla="*/ 1016430 h 1679043"/>
                <a:gd name="connsiteX6473" fmla="*/ 316680 w 1485127"/>
                <a:gd name="connsiteY6473" fmla="*/ 1016430 h 1679043"/>
                <a:gd name="connsiteX6474" fmla="*/ 316680 w 1485127"/>
                <a:gd name="connsiteY6474" fmla="*/ 1016345 h 1679043"/>
                <a:gd name="connsiteX6475" fmla="*/ 318728 w 1485127"/>
                <a:gd name="connsiteY6475" fmla="*/ 1013272 h 1679043"/>
                <a:gd name="connsiteX6476" fmla="*/ 320861 w 1485127"/>
                <a:gd name="connsiteY6476" fmla="*/ 1034183 h 1679043"/>
                <a:gd name="connsiteX6477" fmla="*/ 319496 w 1485127"/>
                <a:gd name="connsiteY6477" fmla="*/ 1036487 h 1679043"/>
                <a:gd name="connsiteX6478" fmla="*/ 317875 w 1485127"/>
                <a:gd name="connsiteY6478" fmla="*/ 1033158 h 1679043"/>
                <a:gd name="connsiteX6479" fmla="*/ 316595 w 1485127"/>
                <a:gd name="connsiteY6479" fmla="*/ 1016515 h 1679043"/>
                <a:gd name="connsiteX6480" fmla="*/ 316595 w 1485127"/>
                <a:gd name="connsiteY6480" fmla="*/ 1016515 h 1679043"/>
                <a:gd name="connsiteX6481" fmla="*/ 318984 w 1485127"/>
                <a:gd name="connsiteY6481" fmla="*/ 1003542 h 1679043"/>
                <a:gd name="connsiteX6482" fmla="*/ 318131 w 1485127"/>
                <a:gd name="connsiteY6482" fmla="*/ 987412 h 1679043"/>
                <a:gd name="connsiteX6483" fmla="*/ 322396 w 1485127"/>
                <a:gd name="connsiteY6483" fmla="*/ 998507 h 1679043"/>
                <a:gd name="connsiteX6484" fmla="*/ 318984 w 1485127"/>
                <a:gd name="connsiteY6484" fmla="*/ 1003542 h 1679043"/>
                <a:gd name="connsiteX6485" fmla="*/ 315571 w 1485127"/>
                <a:gd name="connsiteY6485" fmla="*/ 1052959 h 1679043"/>
                <a:gd name="connsiteX6486" fmla="*/ 315998 w 1485127"/>
                <a:gd name="connsiteY6486" fmla="*/ 1059446 h 1679043"/>
                <a:gd name="connsiteX6487" fmla="*/ 314121 w 1485127"/>
                <a:gd name="connsiteY6487" fmla="*/ 1055605 h 1679043"/>
                <a:gd name="connsiteX6488" fmla="*/ 315571 w 1485127"/>
                <a:gd name="connsiteY6488" fmla="*/ 1052959 h 1679043"/>
                <a:gd name="connsiteX6489" fmla="*/ 321202 w 1485127"/>
                <a:gd name="connsiteY6489" fmla="*/ 1033670 h 1679043"/>
                <a:gd name="connsiteX6490" fmla="*/ 319581 w 1485127"/>
                <a:gd name="connsiteY6490" fmla="*/ 1012077 h 1679043"/>
                <a:gd name="connsiteX6491" fmla="*/ 324615 w 1485127"/>
                <a:gd name="connsiteY6491" fmla="*/ 1004311 h 1679043"/>
                <a:gd name="connsiteX6492" fmla="*/ 327345 w 1485127"/>
                <a:gd name="connsiteY6492" fmla="*/ 1011480 h 1679043"/>
                <a:gd name="connsiteX6493" fmla="*/ 327174 w 1485127"/>
                <a:gd name="connsiteY6493" fmla="*/ 1017113 h 1679043"/>
                <a:gd name="connsiteX6494" fmla="*/ 327174 w 1485127"/>
                <a:gd name="connsiteY6494" fmla="*/ 1024111 h 1679043"/>
                <a:gd name="connsiteX6495" fmla="*/ 321373 w 1485127"/>
                <a:gd name="connsiteY6495" fmla="*/ 1033670 h 1679043"/>
                <a:gd name="connsiteX6496" fmla="*/ 326321 w 1485127"/>
                <a:gd name="connsiteY6496" fmla="*/ 1001579 h 1679043"/>
                <a:gd name="connsiteX6497" fmla="*/ 327771 w 1485127"/>
                <a:gd name="connsiteY6497" fmla="*/ 999446 h 1679043"/>
                <a:gd name="connsiteX6498" fmla="*/ 327516 w 1485127"/>
                <a:gd name="connsiteY6498" fmla="*/ 1005079 h 1679043"/>
                <a:gd name="connsiteX6499" fmla="*/ 326321 w 1485127"/>
                <a:gd name="connsiteY6499" fmla="*/ 1001665 h 1679043"/>
                <a:gd name="connsiteX6500" fmla="*/ 375720 w 1485127"/>
                <a:gd name="connsiteY6500" fmla="*/ 792732 h 1679043"/>
                <a:gd name="connsiteX6501" fmla="*/ 375890 w 1485127"/>
                <a:gd name="connsiteY6501" fmla="*/ 792561 h 1679043"/>
                <a:gd name="connsiteX6502" fmla="*/ 375122 w 1485127"/>
                <a:gd name="connsiteY6502" fmla="*/ 813983 h 1679043"/>
                <a:gd name="connsiteX6503" fmla="*/ 371113 w 1485127"/>
                <a:gd name="connsiteY6503" fmla="*/ 818166 h 1679043"/>
                <a:gd name="connsiteX6504" fmla="*/ 365226 w 1485127"/>
                <a:gd name="connsiteY6504" fmla="*/ 803571 h 1679043"/>
                <a:gd name="connsiteX6505" fmla="*/ 375720 w 1485127"/>
                <a:gd name="connsiteY6505" fmla="*/ 792817 h 1679043"/>
                <a:gd name="connsiteX6506" fmla="*/ 375720 w 1485127"/>
                <a:gd name="connsiteY6506" fmla="*/ 792817 h 1679043"/>
                <a:gd name="connsiteX6507" fmla="*/ 375720 w 1485127"/>
                <a:gd name="connsiteY6507" fmla="*/ 792817 h 1679043"/>
                <a:gd name="connsiteX6508" fmla="*/ 375720 w 1485127"/>
                <a:gd name="connsiteY6508" fmla="*/ 792817 h 1679043"/>
                <a:gd name="connsiteX6509" fmla="*/ 375720 w 1485127"/>
                <a:gd name="connsiteY6509" fmla="*/ 792817 h 1679043"/>
                <a:gd name="connsiteX6510" fmla="*/ 420085 w 1485127"/>
                <a:gd name="connsiteY6510" fmla="*/ 799133 h 1679043"/>
                <a:gd name="connsiteX6511" fmla="*/ 405325 w 1485127"/>
                <a:gd name="connsiteY6511" fmla="*/ 815264 h 1679043"/>
                <a:gd name="connsiteX6512" fmla="*/ 404899 w 1485127"/>
                <a:gd name="connsiteY6512" fmla="*/ 803827 h 1679043"/>
                <a:gd name="connsiteX6513" fmla="*/ 412065 w 1485127"/>
                <a:gd name="connsiteY6513" fmla="*/ 798535 h 1679043"/>
                <a:gd name="connsiteX6514" fmla="*/ 417866 w 1485127"/>
                <a:gd name="connsiteY6514" fmla="*/ 794097 h 1679043"/>
                <a:gd name="connsiteX6515" fmla="*/ 420170 w 1485127"/>
                <a:gd name="connsiteY6515" fmla="*/ 799133 h 1679043"/>
                <a:gd name="connsiteX6516" fmla="*/ 400803 w 1485127"/>
                <a:gd name="connsiteY6516" fmla="*/ 859901 h 1679043"/>
                <a:gd name="connsiteX6517" fmla="*/ 380497 w 1485127"/>
                <a:gd name="connsiteY6517" fmla="*/ 884823 h 1679043"/>
                <a:gd name="connsiteX6518" fmla="*/ 379644 w 1485127"/>
                <a:gd name="connsiteY6518" fmla="*/ 882604 h 1679043"/>
                <a:gd name="connsiteX6519" fmla="*/ 379644 w 1485127"/>
                <a:gd name="connsiteY6519" fmla="*/ 849744 h 1679043"/>
                <a:gd name="connsiteX6520" fmla="*/ 382716 w 1485127"/>
                <a:gd name="connsiteY6520" fmla="*/ 846074 h 1679043"/>
                <a:gd name="connsiteX6521" fmla="*/ 383740 w 1485127"/>
                <a:gd name="connsiteY6521" fmla="*/ 847952 h 1679043"/>
                <a:gd name="connsiteX6522" fmla="*/ 390224 w 1485127"/>
                <a:gd name="connsiteY6522" fmla="*/ 858877 h 1679043"/>
                <a:gd name="connsiteX6523" fmla="*/ 390395 w 1485127"/>
                <a:gd name="connsiteY6523" fmla="*/ 858791 h 1679043"/>
                <a:gd name="connsiteX6524" fmla="*/ 384508 w 1485127"/>
                <a:gd name="connsiteY6524" fmla="*/ 847611 h 1679043"/>
                <a:gd name="connsiteX6525" fmla="*/ 383313 w 1485127"/>
                <a:gd name="connsiteY6525" fmla="*/ 845306 h 1679043"/>
                <a:gd name="connsiteX6526" fmla="*/ 389285 w 1485127"/>
                <a:gd name="connsiteY6526" fmla="*/ 838052 h 1679043"/>
                <a:gd name="connsiteX6527" fmla="*/ 400633 w 1485127"/>
                <a:gd name="connsiteY6527" fmla="*/ 834126 h 1679043"/>
                <a:gd name="connsiteX6528" fmla="*/ 400633 w 1485127"/>
                <a:gd name="connsiteY6528" fmla="*/ 834126 h 1679043"/>
                <a:gd name="connsiteX6529" fmla="*/ 400633 w 1485127"/>
                <a:gd name="connsiteY6529" fmla="*/ 834126 h 1679043"/>
                <a:gd name="connsiteX6530" fmla="*/ 401912 w 1485127"/>
                <a:gd name="connsiteY6530" fmla="*/ 858450 h 1679043"/>
                <a:gd name="connsiteX6531" fmla="*/ 400633 w 1485127"/>
                <a:gd name="connsiteY6531" fmla="*/ 859986 h 1679043"/>
                <a:gd name="connsiteX6532" fmla="*/ 401827 w 1485127"/>
                <a:gd name="connsiteY6532" fmla="*/ 861096 h 1679043"/>
                <a:gd name="connsiteX6533" fmla="*/ 402254 w 1485127"/>
                <a:gd name="connsiteY6533" fmla="*/ 860584 h 1679043"/>
                <a:gd name="connsiteX6534" fmla="*/ 402254 w 1485127"/>
                <a:gd name="connsiteY6534" fmla="*/ 861608 h 1679043"/>
                <a:gd name="connsiteX6535" fmla="*/ 397049 w 1485127"/>
                <a:gd name="connsiteY6535" fmla="*/ 867326 h 1679043"/>
                <a:gd name="connsiteX6536" fmla="*/ 401827 w 1485127"/>
                <a:gd name="connsiteY6536" fmla="*/ 861181 h 1679043"/>
                <a:gd name="connsiteX6537" fmla="*/ 325297 w 1485127"/>
                <a:gd name="connsiteY6537" fmla="*/ 1158535 h 1679043"/>
                <a:gd name="connsiteX6538" fmla="*/ 327004 w 1485127"/>
                <a:gd name="connsiteY6538" fmla="*/ 1165534 h 1679043"/>
                <a:gd name="connsiteX6539" fmla="*/ 322482 w 1485127"/>
                <a:gd name="connsiteY6539" fmla="*/ 1154524 h 1679043"/>
                <a:gd name="connsiteX6540" fmla="*/ 323762 w 1485127"/>
                <a:gd name="connsiteY6540" fmla="*/ 1151622 h 1679043"/>
                <a:gd name="connsiteX6541" fmla="*/ 323762 w 1485127"/>
                <a:gd name="connsiteY6541" fmla="*/ 1151622 h 1679043"/>
                <a:gd name="connsiteX6542" fmla="*/ 323762 w 1485127"/>
                <a:gd name="connsiteY6542" fmla="*/ 1151537 h 1679043"/>
                <a:gd name="connsiteX6543" fmla="*/ 323762 w 1485127"/>
                <a:gd name="connsiteY6543" fmla="*/ 1151537 h 1679043"/>
                <a:gd name="connsiteX6544" fmla="*/ 323762 w 1485127"/>
                <a:gd name="connsiteY6544" fmla="*/ 1151451 h 1679043"/>
                <a:gd name="connsiteX6545" fmla="*/ 327771 w 1485127"/>
                <a:gd name="connsiteY6545" fmla="*/ 1142063 h 1679043"/>
                <a:gd name="connsiteX6546" fmla="*/ 331696 w 1485127"/>
                <a:gd name="connsiteY6546" fmla="*/ 1160242 h 1679043"/>
                <a:gd name="connsiteX6547" fmla="*/ 331014 w 1485127"/>
                <a:gd name="connsiteY6547" fmla="*/ 1175178 h 1679043"/>
                <a:gd name="connsiteX6548" fmla="*/ 328369 w 1485127"/>
                <a:gd name="connsiteY6548" fmla="*/ 1169033 h 1679043"/>
                <a:gd name="connsiteX6549" fmla="*/ 325468 w 1485127"/>
                <a:gd name="connsiteY6549" fmla="*/ 1158535 h 1679043"/>
                <a:gd name="connsiteX6550" fmla="*/ 325212 w 1485127"/>
                <a:gd name="connsiteY6550" fmla="*/ 1158535 h 1679043"/>
                <a:gd name="connsiteX6551" fmla="*/ 326236 w 1485127"/>
                <a:gd name="connsiteY6551" fmla="*/ 1109119 h 1679043"/>
                <a:gd name="connsiteX6552" fmla="*/ 327260 w 1485127"/>
                <a:gd name="connsiteY6552" fmla="*/ 1106985 h 1679043"/>
                <a:gd name="connsiteX6553" fmla="*/ 327260 w 1485127"/>
                <a:gd name="connsiteY6553" fmla="*/ 1106985 h 1679043"/>
                <a:gd name="connsiteX6554" fmla="*/ 327260 w 1485127"/>
                <a:gd name="connsiteY6554" fmla="*/ 1106899 h 1679043"/>
                <a:gd name="connsiteX6555" fmla="*/ 327260 w 1485127"/>
                <a:gd name="connsiteY6555" fmla="*/ 1106899 h 1679043"/>
                <a:gd name="connsiteX6556" fmla="*/ 327260 w 1485127"/>
                <a:gd name="connsiteY6556" fmla="*/ 1106814 h 1679043"/>
                <a:gd name="connsiteX6557" fmla="*/ 330587 w 1485127"/>
                <a:gd name="connsiteY6557" fmla="*/ 1099645 h 1679043"/>
                <a:gd name="connsiteX6558" fmla="*/ 332379 w 1485127"/>
                <a:gd name="connsiteY6558" fmla="*/ 1102973 h 1679043"/>
                <a:gd name="connsiteX6559" fmla="*/ 334341 w 1485127"/>
                <a:gd name="connsiteY6559" fmla="*/ 1115520 h 1679043"/>
                <a:gd name="connsiteX6560" fmla="*/ 328625 w 1485127"/>
                <a:gd name="connsiteY6560" fmla="*/ 1127895 h 1679043"/>
                <a:gd name="connsiteX6561" fmla="*/ 326150 w 1485127"/>
                <a:gd name="connsiteY6561" fmla="*/ 1109119 h 1679043"/>
                <a:gd name="connsiteX6562" fmla="*/ 325041 w 1485127"/>
                <a:gd name="connsiteY6562" fmla="*/ 1127980 h 1679043"/>
                <a:gd name="connsiteX6563" fmla="*/ 321373 w 1485127"/>
                <a:gd name="connsiteY6563" fmla="*/ 1119360 h 1679043"/>
                <a:gd name="connsiteX6564" fmla="*/ 322908 w 1485127"/>
                <a:gd name="connsiteY6564" fmla="*/ 1116117 h 1679043"/>
                <a:gd name="connsiteX6565" fmla="*/ 325041 w 1485127"/>
                <a:gd name="connsiteY6565" fmla="*/ 1127980 h 1679043"/>
                <a:gd name="connsiteX6566" fmla="*/ 332805 w 1485127"/>
                <a:gd name="connsiteY6566" fmla="*/ 1058763 h 1679043"/>
                <a:gd name="connsiteX6567" fmla="*/ 332805 w 1485127"/>
                <a:gd name="connsiteY6567" fmla="*/ 1058592 h 1679043"/>
                <a:gd name="connsiteX6568" fmla="*/ 332805 w 1485127"/>
                <a:gd name="connsiteY6568" fmla="*/ 1058592 h 1679043"/>
                <a:gd name="connsiteX6569" fmla="*/ 331014 w 1485127"/>
                <a:gd name="connsiteY6569" fmla="*/ 1025818 h 1679043"/>
                <a:gd name="connsiteX6570" fmla="*/ 332037 w 1485127"/>
                <a:gd name="connsiteY6570" fmla="*/ 1024026 h 1679043"/>
                <a:gd name="connsiteX6571" fmla="*/ 334512 w 1485127"/>
                <a:gd name="connsiteY6571" fmla="*/ 1030683 h 1679043"/>
                <a:gd name="connsiteX6572" fmla="*/ 345091 w 1485127"/>
                <a:gd name="connsiteY6572" fmla="*/ 1058592 h 1679043"/>
                <a:gd name="connsiteX6573" fmla="*/ 336047 w 1485127"/>
                <a:gd name="connsiteY6573" fmla="*/ 1076686 h 1679043"/>
                <a:gd name="connsiteX6574" fmla="*/ 333403 w 1485127"/>
                <a:gd name="connsiteY6574" fmla="*/ 1070200 h 1679043"/>
                <a:gd name="connsiteX6575" fmla="*/ 332805 w 1485127"/>
                <a:gd name="connsiteY6575" fmla="*/ 1059019 h 1679043"/>
                <a:gd name="connsiteX6576" fmla="*/ 332805 w 1485127"/>
                <a:gd name="connsiteY6576" fmla="*/ 1059019 h 1679043"/>
                <a:gd name="connsiteX6577" fmla="*/ 332805 w 1485127"/>
                <a:gd name="connsiteY6577" fmla="*/ 1058848 h 1679043"/>
                <a:gd name="connsiteX6578" fmla="*/ 323164 w 1485127"/>
                <a:gd name="connsiteY6578" fmla="*/ 1044083 h 1679043"/>
                <a:gd name="connsiteX6579" fmla="*/ 323164 w 1485127"/>
                <a:gd name="connsiteY6579" fmla="*/ 1044083 h 1679043"/>
                <a:gd name="connsiteX6580" fmla="*/ 323164 w 1485127"/>
                <a:gd name="connsiteY6580" fmla="*/ 1043998 h 1679043"/>
                <a:gd name="connsiteX6581" fmla="*/ 321970 w 1485127"/>
                <a:gd name="connsiteY6581" fmla="*/ 1041522 h 1679043"/>
                <a:gd name="connsiteX6582" fmla="*/ 327004 w 1485127"/>
                <a:gd name="connsiteY6582" fmla="*/ 1032732 h 1679043"/>
                <a:gd name="connsiteX6583" fmla="*/ 327430 w 1485127"/>
                <a:gd name="connsiteY6583" fmla="*/ 1054752 h 1679043"/>
                <a:gd name="connsiteX6584" fmla="*/ 323250 w 1485127"/>
                <a:gd name="connsiteY6584" fmla="*/ 1044168 h 1679043"/>
                <a:gd name="connsiteX6585" fmla="*/ 323250 w 1485127"/>
                <a:gd name="connsiteY6585" fmla="*/ 1044168 h 1679043"/>
                <a:gd name="connsiteX6586" fmla="*/ 323250 w 1485127"/>
                <a:gd name="connsiteY6586" fmla="*/ 1044083 h 1679043"/>
                <a:gd name="connsiteX6587" fmla="*/ 332891 w 1485127"/>
                <a:gd name="connsiteY6587" fmla="*/ 1145989 h 1679043"/>
                <a:gd name="connsiteX6588" fmla="*/ 330758 w 1485127"/>
                <a:gd name="connsiteY6588" fmla="*/ 1141209 h 1679043"/>
                <a:gd name="connsiteX6589" fmla="*/ 330075 w 1485127"/>
                <a:gd name="connsiteY6589" fmla="*/ 1136942 h 1679043"/>
                <a:gd name="connsiteX6590" fmla="*/ 335365 w 1485127"/>
                <a:gd name="connsiteY6590" fmla="*/ 1124908 h 1679043"/>
                <a:gd name="connsiteX6591" fmla="*/ 332891 w 1485127"/>
                <a:gd name="connsiteY6591" fmla="*/ 1145989 h 1679043"/>
                <a:gd name="connsiteX6592" fmla="*/ 332720 w 1485127"/>
                <a:gd name="connsiteY6592" fmla="*/ 1148037 h 1679043"/>
                <a:gd name="connsiteX6593" fmla="*/ 332464 w 1485127"/>
                <a:gd name="connsiteY6593" fmla="*/ 1151451 h 1679043"/>
                <a:gd name="connsiteX6594" fmla="*/ 331525 w 1485127"/>
                <a:gd name="connsiteY6594" fmla="*/ 1145733 h 1679043"/>
                <a:gd name="connsiteX6595" fmla="*/ 332805 w 1485127"/>
                <a:gd name="connsiteY6595" fmla="*/ 1148123 h 1679043"/>
                <a:gd name="connsiteX6596" fmla="*/ 354390 w 1485127"/>
                <a:gd name="connsiteY6596" fmla="*/ 1117824 h 1679043"/>
                <a:gd name="connsiteX6597" fmla="*/ 354647 w 1485127"/>
                <a:gd name="connsiteY6597" fmla="*/ 1124396 h 1679043"/>
                <a:gd name="connsiteX6598" fmla="*/ 352855 w 1485127"/>
                <a:gd name="connsiteY6598" fmla="*/ 1128663 h 1679043"/>
                <a:gd name="connsiteX6599" fmla="*/ 354390 w 1485127"/>
                <a:gd name="connsiteY6599" fmla="*/ 1117824 h 1679043"/>
                <a:gd name="connsiteX6600" fmla="*/ 338095 w 1485127"/>
                <a:gd name="connsiteY6600" fmla="*/ 1107497 h 1679043"/>
                <a:gd name="connsiteX6601" fmla="*/ 336047 w 1485127"/>
                <a:gd name="connsiteY6601" fmla="*/ 1102973 h 1679043"/>
                <a:gd name="connsiteX6602" fmla="*/ 335791 w 1485127"/>
                <a:gd name="connsiteY6602" fmla="*/ 1100669 h 1679043"/>
                <a:gd name="connsiteX6603" fmla="*/ 334938 w 1485127"/>
                <a:gd name="connsiteY6603" fmla="*/ 1090598 h 1679043"/>
                <a:gd name="connsiteX6604" fmla="*/ 337924 w 1485127"/>
                <a:gd name="connsiteY6604" fmla="*/ 1084111 h 1679043"/>
                <a:gd name="connsiteX6605" fmla="*/ 341423 w 1485127"/>
                <a:gd name="connsiteY6605" fmla="*/ 1090598 h 1679043"/>
                <a:gd name="connsiteX6606" fmla="*/ 338095 w 1485127"/>
                <a:gd name="connsiteY6606" fmla="*/ 1107582 h 1679043"/>
                <a:gd name="connsiteX6607" fmla="*/ 335024 w 1485127"/>
                <a:gd name="connsiteY6607" fmla="*/ 1078820 h 1679043"/>
                <a:gd name="connsiteX6608" fmla="*/ 334085 w 1485127"/>
                <a:gd name="connsiteY6608" fmla="*/ 1080697 h 1679043"/>
                <a:gd name="connsiteX6609" fmla="*/ 333829 w 1485127"/>
                <a:gd name="connsiteY6609" fmla="*/ 1076686 h 1679043"/>
                <a:gd name="connsiteX6610" fmla="*/ 335024 w 1485127"/>
                <a:gd name="connsiteY6610" fmla="*/ 1078905 h 1679043"/>
                <a:gd name="connsiteX6611" fmla="*/ 331014 w 1485127"/>
                <a:gd name="connsiteY6611" fmla="*/ 1176800 h 1679043"/>
                <a:gd name="connsiteX6612" fmla="*/ 331014 w 1485127"/>
                <a:gd name="connsiteY6612" fmla="*/ 1176970 h 1679043"/>
                <a:gd name="connsiteX6613" fmla="*/ 331014 w 1485127"/>
                <a:gd name="connsiteY6613" fmla="*/ 1178080 h 1679043"/>
                <a:gd name="connsiteX6614" fmla="*/ 331014 w 1485127"/>
                <a:gd name="connsiteY6614" fmla="*/ 1177824 h 1679043"/>
                <a:gd name="connsiteX6615" fmla="*/ 330246 w 1485127"/>
                <a:gd name="connsiteY6615" fmla="*/ 1175178 h 1679043"/>
                <a:gd name="connsiteX6616" fmla="*/ 331099 w 1485127"/>
                <a:gd name="connsiteY6616" fmla="*/ 1176800 h 1679043"/>
                <a:gd name="connsiteX6617" fmla="*/ 328283 w 1485127"/>
                <a:gd name="connsiteY6617" fmla="*/ 1211366 h 1679043"/>
                <a:gd name="connsiteX6618" fmla="*/ 327601 w 1485127"/>
                <a:gd name="connsiteY6618" fmla="*/ 1209659 h 1679043"/>
                <a:gd name="connsiteX6619" fmla="*/ 327174 w 1485127"/>
                <a:gd name="connsiteY6619" fmla="*/ 1206245 h 1679043"/>
                <a:gd name="connsiteX6620" fmla="*/ 329307 w 1485127"/>
                <a:gd name="connsiteY6620" fmla="*/ 1200441 h 1679043"/>
                <a:gd name="connsiteX6621" fmla="*/ 328198 w 1485127"/>
                <a:gd name="connsiteY6621" fmla="*/ 1211366 h 1679043"/>
                <a:gd name="connsiteX6622" fmla="*/ 323420 w 1485127"/>
                <a:gd name="connsiteY6622" fmla="*/ 1216572 h 1679043"/>
                <a:gd name="connsiteX6623" fmla="*/ 323420 w 1485127"/>
                <a:gd name="connsiteY6623" fmla="*/ 1216572 h 1679043"/>
                <a:gd name="connsiteX6624" fmla="*/ 323420 w 1485127"/>
                <a:gd name="connsiteY6624" fmla="*/ 1216316 h 1679043"/>
                <a:gd name="connsiteX6625" fmla="*/ 323420 w 1485127"/>
                <a:gd name="connsiteY6625" fmla="*/ 1216316 h 1679043"/>
                <a:gd name="connsiteX6626" fmla="*/ 325809 w 1485127"/>
                <a:gd name="connsiteY6626" fmla="*/ 1209830 h 1679043"/>
                <a:gd name="connsiteX6627" fmla="*/ 326407 w 1485127"/>
                <a:gd name="connsiteY6627" fmla="*/ 1213926 h 1679043"/>
                <a:gd name="connsiteX6628" fmla="*/ 327345 w 1485127"/>
                <a:gd name="connsiteY6628" fmla="*/ 1219730 h 1679043"/>
                <a:gd name="connsiteX6629" fmla="*/ 326833 w 1485127"/>
                <a:gd name="connsiteY6629" fmla="*/ 1225192 h 1679043"/>
                <a:gd name="connsiteX6630" fmla="*/ 324017 w 1485127"/>
                <a:gd name="connsiteY6630" fmla="*/ 1219815 h 1679043"/>
                <a:gd name="connsiteX6631" fmla="*/ 322908 w 1485127"/>
                <a:gd name="connsiteY6631" fmla="*/ 1217682 h 1679043"/>
                <a:gd name="connsiteX6632" fmla="*/ 323335 w 1485127"/>
                <a:gd name="connsiteY6632" fmla="*/ 1216572 h 1679043"/>
                <a:gd name="connsiteX6633" fmla="*/ 323335 w 1485127"/>
                <a:gd name="connsiteY6633" fmla="*/ 1216572 h 1679043"/>
                <a:gd name="connsiteX6634" fmla="*/ 349442 w 1485127"/>
                <a:gd name="connsiteY6634" fmla="*/ 1170655 h 1679043"/>
                <a:gd name="connsiteX6635" fmla="*/ 350040 w 1485127"/>
                <a:gd name="connsiteY6635" fmla="*/ 1172618 h 1679043"/>
                <a:gd name="connsiteX6636" fmla="*/ 349186 w 1485127"/>
                <a:gd name="connsiteY6636" fmla="*/ 1175264 h 1679043"/>
                <a:gd name="connsiteX6637" fmla="*/ 349442 w 1485127"/>
                <a:gd name="connsiteY6637" fmla="*/ 1170655 h 1679043"/>
                <a:gd name="connsiteX6638" fmla="*/ 350807 w 1485127"/>
                <a:gd name="connsiteY6638" fmla="*/ 1170313 h 1679043"/>
                <a:gd name="connsiteX6639" fmla="*/ 349613 w 1485127"/>
                <a:gd name="connsiteY6639" fmla="*/ 1166985 h 1679043"/>
                <a:gd name="connsiteX6640" fmla="*/ 350466 w 1485127"/>
                <a:gd name="connsiteY6640" fmla="*/ 1152561 h 1679043"/>
                <a:gd name="connsiteX6641" fmla="*/ 353537 w 1485127"/>
                <a:gd name="connsiteY6641" fmla="*/ 1162376 h 1679043"/>
                <a:gd name="connsiteX6642" fmla="*/ 350807 w 1485127"/>
                <a:gd name="connsiteY6642" fmla="*/ 1170313 h 1679043"/>
                <a:gd name="connsiteX6643" fmla="*/ 355756 w 1485127"/>
                <a:gd name="connsiteY6643" fmla="*/ 1115861 h 1679043"/>
                <a:gd name="connsiteX6644" fmla="*/ 355926 w 1485127"/>
                <a:gd name="connsiteY6644" fmla="*/ 1107582 h 1679043"/>
                <a:gd name="connsiteX6645" fmla="*/ 356780 w 1485127"/>
                <a:gd name="connsiteY6645" fmla="*/ 1102632 h 1679043"/>
                <a:gd name="connsiteX6646" fmla="*/ 358998 w 1485127"/>
                <a:gd name="connsiteY6646" fmla="*/ 1113898 h 1679043"/>
                <a:gd name="connsiteX6647" fmla="*/ 355670 w 1485127"/>
                <a:gd name="connsiteY6647" fmla="*/ 1121665 h 1679043"/>
                <a:gd name="connsiteX6648" fmla="*/ 355670 w 1485127"/>
                <a:gd name="connsiteY6648" fmla="*/ 1115861 h 1679043"/>
                <a:gd name="connsiteX6649" fmla="*/ 357377 w 1485127"/>
                <a:gd name="connsiteY6649" fmla="*/ 1099901 h 1679043"/>
                <a:gd name="connsiteX6650" fmla="*/ 360022 w 1485127"/>
                <a:gd name="connsiteY6650" fmla="*/ 1087184 h 1679043"/>
                <a:gd name="connsiteX6651" fmla="*/ 363178 w 1485127"/>
                <a:gd name="connsiteY6651" fmla="*/ 1104339 h 1679043"/>
                <a:gd name="connsiteX6652" fmla="*/ 360022 w 1485127"/>
                <a:gd name="connsiteY6652" fmla="*/ 1111679 h 1679043"/>
                <a:gd name="connsiteX6653" fmla="*/ 357377 w 1485127"/>
                <a:gd name="connsiteY6653" fmla="*/ 1099986 h 1679043"/>
                <a:gd name="connsiteX6654" fmla="*/ 341508 w 1485127"/>
                <a:gd name="connsiteY6654" fmla="*/ 1089830 h 1679043"/>
                <a:gd name="connsiteX6655" fmla="*/ 338521 w 1485127"/>
                <a:gd name="connsiteY6655" fmla="*/ 1082660 h 1679043"/>
                <a:gd name="connsiteX6656" fmla="*/ 347224 w 1485127"/>
                <a:gd name="connsiteY6656" fmla="*/ 1064225 h 1679043"/>
                <a:gd name="connsiteX6657" fmla="*/ 347651 w 1485127"/>
                <a:gd name="connsiteY6657" fmla="*/ 1065335 h 1679043"/>
                <a:gd name="connsiteX6658" fmla="*/ 341593 w 1485127"/>
                <a:gd name="connsiteY6658" fmla="*/ 1089830 h 1679043"/>
                <a:gd name="connsiteX6659" fmla="*/ 345432 w 1485127"/>
                <a:gd name="connsiteY6659" fmla="*/ 1057824 h 1679043"/>
                <a:gd name="connsiteX6660" fmla="*/ 336047 w 1485127"/>
                <a:gd name="connsiteY6660" fmla="*/ 1030342 h 1679043"/>
                <a:gd name="connsiteX6661" fmla="*/ 333146 w 1485127"/>
                <a:gd name="connsiteY6661" fmla="*/ 1021978 h 1679043"/>
                <a:gd name="connsiteX6662" fmla="*/ 338436 w 1485127"/>
                <a:gd name="connsiteY6662" fmla="*/ 1012931 h 1679043"/>
                <a:gd name="connsiteX6663" fmla="*/ 338778 w 1485127"/>
                <a:gd name="connsiteY6663" fmla="*/ 1025818 h 1679043"/>
                <a:gd name="connsiteX6664" fmla="*/ 339033 w 1485127"/>
                <a:gd name="connsiteY6664" fmla="*/ 1025818 h 1679043"/>
                <a:gd name="connsiteX6665" fmla="*/ 339033 w 1485127"/>
                <a:gd name="connsiteY6665" fmla="*/ 1011992 h 1679043"/>
                <a:gd name="connsiteX6666" fmla="*/ 339631 w 1485127"/>
                <a:gd name="connsiteY6666" fmla="*/ 1010968 h 1679043"/>
                <a:gd name="connsiteX6667" fmla="*/ 352428 w 1485127"/>
                <a:gd name="connsiteY6667" fmla="*/ 1029659 h 1679043"/>
                <a:gd name="connsiteX6668" fmla="*/ 354476 w 1485127"/>
                <a:gd name="connsiteY6668" fmla="*/ 1032646 h 1679043"/>
                <a:gd name="connsiteX6669" fmla="*/ 353793 w 1485127"/>
                <a:gd name="connsiteY6669" fmla="*/ 1041352 h 1679043"/>
                <a:gd name="connsiteX6670" fmla="*/ 345432 w 1485127"/>
                <a:gd name="connsiteY6670" fmla="*/ 1057909 h 1679043"/>
                <a:gd name="connsiteX6671" fmla="*/ 345091 w 1485127"/>
                <a:gd name="connsiteY6671" fmla="*/ 973073 h 1679043"/>
                <a:gd name="connsiteX6672" fmla="*/ 353878 w 1485127"/>
                <a:gd name="connsiteY6672" fmla="*/ 960015 h 1679043"/>
                <a:gd name="connsiteX6673" fmla="*/ 354390 w 1485127"/>
                <a:gd name="connsiteY6673" fmla="*/ 979901 h 1679043"/>
                <a:gd name="connsiteX6674" fmla="*/ 354390 w 1485127"/>
                <a:gd name="connsiteY6674" fmla="*/ 980925 h 1679043"/>
                <a:gd name="connsiteX6675" fmla="*/ 344323 w 1485127"/>
                <a:gd name="connsiteY6675" fmla="*/ 996288 h 1679043"/>
                <a:gd name="connsiteX6676" fmla="*/ 339119 w 1485127"/>
                <a:gd name="connsiteY6676" fmla="*/ 982376 h 1679043"/>
                <a:gd name="connsiteX6677" fmla="*/ 339119 w 1485127"/>
                <a:gd name="connsiteY6677" fmla="*/ 981864 h 1679043"/>
                <a:gd name="connsiteX6678" fmla="*/ 344665 w 1485127"/>
                <a:gd name="connsiteY6678" fmla="*/ 973585 h 1679043"/>
                <a:gd name="connsiteX6679" fmla="*/ 345688 w 1485127"/>
                <a:gd name="connsiteY6679" fmla="*/ 975889 h 1679043"/>
                <a:gd name="connsiteX6680" fmla="*/ 345859 w 1485127"/>
                <a:gd name="connsiteY6680" fmla="*/ 975889 h 1679043"/>
                <a:gd name="connsiteX6681" fmla="*/ 345006 w 1485127"/>
                <a:gd name="connsiteY6681" fmla="*/ 973158 h 1679043"/>
                <a:gd name="connsiteX6682" fmla="*/ 357121 w 1485127"/>
                <a:gd name="connsiteY6682" fmla="*/ 949346 h 1679043"/>
                <a:gd name="connsiteX6683" fmla="*/ 355585 w 1485127"/>
                <a:gd name="connsiteY6683" fmla="*/ 945676 h 1679043"/>
                <a:gd name="connsiteX6684" fmla="*/ 355841 w 1485127"/>
                <a:gd name="connsiteY6684" fmla="*/ 931252 h 1679043"/>
                <a:gd name="connsiteX6685" fmla="*/ 361643 w 1485127"/>
                <a:gd name="connsiteY6685" fmla="*/ 943116 h 1679043"/>
                <a:gd name="connsiteX6686" fmla="*/ 357035 w 1485127"/>
                <a:gd name="connsiteY6686" fmla="*/ 949346 h 1679043"/>
                <a:gd name="connsiteX6687" fmla="*/ 355926 w 1485127"/>
                <a:gd name="connsiteY6687" fmla="*/ 957113 h 1679043"/>
                <a:gd name="connsiteX6688" fmla="*/ 361728 w 1485127"/>
                <a:gd name="connsiteY6688" fmla="*/ 968208 h 1679043"/>
                <a:gd name="connsiteX6689" fmla="*/ 361386 w 1485127"/>
                <a:gd name="connsiteY6689" fmla="*/ 970427 h 1679043"/>
                <a:gd name="connsiteX6690" fmla="*/ 355329 w 1485127"/>
                <a:gd name="connsiteY6690" fmla="*/ 979560 h 1679043"/>
                <a:gd name="connsiteX6691" fmla="*/ 355414 w 1485127"/>
                <a:gd name="connsiteY6691" fmla="*/ 957796 h 1679043"/>
                <a:gd name="connsiteX6692" fmla="*/ 355500 w 1485127"/>
                <a:gd name="connsiteY6692" fmla="*/ 957625 h 1679043"/>
                <a:gd name="connsiteX6693" fmla="*/ 355841 w 1485127"/>
                <a:gd name="connsiteY6693" fmla="*/ 957113 h 1679043"/>
                <a:gd name="connsiteX6694" fmla="*/ 343897 w 1485127"/>
                <a:gd name="connsiteY6694" fmla="*/ 1003799 h 1679043"/>
                <a:gd name="connsiteX6695" fmla="*/ 347139 w 1485127"/>
                <a:gd name="connsiteY6695" fmla="*/ 1013528 h 1679043"/>
                <a:gd name="connsiteX6696" fmla="*/ 342532 w 1485127"/>
                <a:gd name="connsiteY6696" fmla="*/ 1006273 h 1679043"/>
                <a:gd name="connsiteX6697" fmla="*/ 343811 w 1485127"/>
                <a:gd name="connsiteY6697" fmla="*/ 1004055 h 1679043"/>
                <a:gd name="connsiteX6698" fmla="*/ 343897 w 1485127"/>
                <a:gd name="connsiteY6698" fmla="*/ 1003884 h 1679043"/>
                <a:gd name="connsiteX6699" fmla="*/ 342446 w 1485127"/>
                <a:gd name="connsiteY6699" fmla="*/ 999360 h 1679043"/>
                <a:gd name="connsiteX6700" fmla="*/ 340825 w 1485127"/>
                <a:gd name="connsiteY6700" fmla="*/ 1001835 h 1679043"/>
                <a:gd name="connsiteX6701" fmla="*/ 340228 w 1485127"/>
                <a:gd name="connsiteY6701" fmla="*/ 1002689 h 1679043"/>
                <a:gd name="connsiteX6702" fmla="*/ 339033 w 1485127"/>
                <a:gd name="connsiteY6702" fmla="*/ 1000811 h 1679043"/>
                <a:gd name="connsiteX6703" fmla="*/ 339033 w 1485127"/>
                <a:gd name="connsiteY6703" fmla="*/ 989716 h 1679043"/>
                <a:gd name="connsiteX6704" fmla="*/ 342361 w 1485127"/>
                <a:gd name="connsiteY6704" fmla="*/ 999360 h 1679043"/>
                <a:gd name="connsiteX6705" fmla="*/ 346029 w 1485127"/>
                <a:gd name="connsiteY6705" fmla="*/ 1000299 h 1679043"/>
                <a:gd name="connsiteX6706" fmla="*/ 354732 w 1485127"/>
                <a:gd name="connsiteY6706" fmla="*/ 986046 h 1679043"/>
                <a:gd name="connsiteX6707" fmla="*/ 356011 w 1485127"/>
                <a:gd name="connsiteY6707" fmla="*/ 990911 h 1679043"/>
                <a:gd name="connsiteX6708" fmla="*/ 358401 w 1485127"/>
                <a:gd name="connsiteY6708" fmla="*/ 994581 h 1679043"/>
                <a:gd name="connsiteX6709" fmla="*/ 356609 w 1485127"/>
                <a:gd name="connsiteY6709" fmla="*/ 1010370 h 1679043"/>
                <a:gd name="connsiteX6710" fmla="*/ 355244 w 1485127"/>
                <a:gd name="connsiteY6710" fmla="*/ 1025136 h 1679043"/>
                <a:gd name="connsiteX6711" fmla="*/ 346029 w 1485127"/>
                <a:gd name="connsiteY6711" fmla="*/ 1000384 h 1679043"/>
                <a:gd name="connsiteX6712" fmla="*/ 356523 w 1485127"/>
                <a:gd name="connsiteY6712" fmla="*/ 990569 h 1679043"/>
                <a:gd name="connsiteX6713" fmla="*/ 355414 w 1485127"/>
                <a:gd name="connsiteY6713" fmla="*/ 985278 h 1679043"/>
                <a:gd name="connsiteX6714" fmla="*/ 355414 w 1485127"/>
                <a:gd name="connsiteY6714" fmla="*/ 984936 h 1679043"/>
                <a:gd name="connsiteX6715" fmla="*/ 360619 w 1485127"/>
                <a:gd name="connsiteY6715" fmla="*/ 976487 h 1679043"/>
                <a:gd name="connsiteX6716" fmla="*/ 358401 w 1485127"/>
                <a:gd name="connsiteY6716" fmla="*/ 993898 h 1679043"/>
                <a:gd name="connsiteX6717" fmla="*/ 356438 w 1485127"/>
                <a:gd name="connsiteY6717" fmla="*/ 990569 h 1679043"/>
                <a:gd name="connsiteX6718" fmla="*/ 363349 w 1485127"/>
                <a:gd name="connsiteY6718" fmla="*/ 963855 h 1679043"/>
                <a:gd name="connsiteX6719" fmla="*/ 363349 w 1485127"/>
                <a:gd name="connsiteY6719" fmla="*/ 963002 h 1679043"/>
                <a:gd name="connsiteX6720" fmla="*/ 364543 w 1485127"/>
                <a:gd name="connsiteY6720" fmla="*/ 950626 h 1679043"/>
                <a:gd name="connsiteX6721" fmla="*/ 364287 w 1485127"/>
                <a:gd name="connsiteY6721" fmla="*/ 950626 h 1679043"/>
                <a:gd name="connsiteX6722" fmla="*/ 362581 w 1485127"/>
                <a:gd name="connsiteY6722" fmla="*/ 962234 h 1679043"/>
                <a:gd name="connsiteX6723" fmla="*/ 358742 w 1485127"/>
                <a:gd name="connsiteY6723" fmla="*/ 953016 h 1679043"/>
                <a:gd name="connsiteX6724" fmla="*/ 363434 w 1485127"/>
                <a:gd name="connsiteY6724" fmla="*/ 946273 h 1679043"/>
                <a:gd name="connsiteX6725" fmla="*/ 369748 w 1485127"/>
                <a:gd name="connsiteY6725" fmla="*/ 958308 h 1679043"/>
                <a:gd name="connsiteX6726" fmla="*/ 364373 w 1485127"/>
                <a:gd name="connsiteY6726" fmla="*/ 966245 h 1679043"/>
                <a:gd name="connsiteX6727" fmla="*/ 363349 w 1485127"/>
                <a:gd name="connsiteY6727" fmla="*/ 963855 h 1679043"/>
                <a:gd name="connsiteX6728" fmla="*/ 363008 w 1485127"/>
                <a:gd name="connsiteY6728" fmla="*/ 941409 h 1679043"/>
                <a:gd name="connsiteX6729" fmla="*/ 356182 w 1485127"/>
                <a:gd name="connsiteY6729" fmla="*/ 923400 h 1679043"/>
                <a:gd name="connsiteX6730" fmla="*/ 356182 w 1485127"/>
                <a:gd name="connsiteY6730" fmla="*/ 922888 h 1679043"/>
                <a:gd name="connsiteX6731" fmla="*/ 361131 w 1485127"/>
                <a:gd name="connsiteY6731" fmla="*/ 915804 h 1679043"/>
                <a:gd name="connsiteX6732" fmla="*/ 368468 w 1485127"/>
                <a:gd name="connsiteY6732" fmla="*/ 907269 h 1679043"/>
                <a:gd name="connsiteX6733" fmla="*/ 371198 w 1485127"/>
                <a:gd name="connsiteY6733" fmla="*/ 913415 h 1679043"/>
                <a:gd name="connsiteX6734" fmla="*/ 375890 w 1485127"/>
                <a:gd name="connsiteY6734" fmla="*/ 924254 h 1679043"/>
                <a:gd name="connsiteX6735" fmla="*/ 363008 w 1485127"/>
                <a:gd name="connsiteY6735" fmla="*/ 941409 h 1679043"/>
                <a:gd name="connsiteX6736" fmla="*/ 372734 w 1485127"/>
                <a:gd name="connsiteY6736" fmla="*/ 912988 h 1679043"/>
                <a:gd name="connsiteX6737" fmla="*/ 370004 w 1485127"/>
                <a:gd name="connsiteY6737" fmla="*/ 905562 h 1679043"/>
                <a:gd name="connsiteX6738" fmla="*/ 371284 w 1485127"/>
                <a:gd name="connsiteY6738" fmla="*/ 904111 h 1679043"/>
                <a:gd name="connsiteX6739" fmla="*/ 371284 w 1485127"/>
                <a:gd name="connsiteY6739" fmla="*/ 904111 h 1679043"/>
                <a:gd name="connsiteX6740" fmla="*/ 371284 w 1485127"/>
                <a:gd name="connsiteY6740" fmla="*/ 904111 h 1679043"/>
                <a:gd name="connsiteX6741" fmla="*/ 371284 w 1485127"/>
                <a:gd name="connsiteY6741" fmla="*/ 904111 h 1679043"/>
                <a:gd name="connsiteX6742" fmla="*/ 371284 w 1485127"/>
                <a:gd name="connsiteY6742" fmla="*/ 904111 h 1679043"/>
                <a:gd name="connsiteX6743" fmla="*/ 375805 w 1485127"/>
                <a:gd name="connsiteY6743" fmla="*/ 898735 h 1679043"/>
                <a:gd name="connsiteX6744" fmla="*/ 376061 w 1485127"/>
                <a:gd name="connsiteY6744" fmla="*/ 905904 h 1679043"/>
                <a:gd name="connsiteX6745" fmla="*/ 376914 w 1485127"/>
                <a:gd name="connsiteY6745" fmla="*/ 922888 h 1679043"/>
                <a:gd name="connsiteX6746" fmla="*/ 376317 w 1485127"/>
                <a:gd name="connsiteY6746" fmla="*/ 923656 h 1679043"/>
                <a:gd name="connsiteX6747" fmla="*/ 372478 w 1485127"/>
                <a:gd name="connsiteY6747" fmla="*/ 913244 h 1679043"/>
                <a:gd name="connsiteX6748" fmla="*/ 379730 w 1485127"/>
                <a:gd name="connsiteY6748" fmla="*/ 885079 h 1679043"/>
                <a:gd name="connsiteX6749" fmla="*/ 379901 w 1485127"/>
                <a:gd name="connsiteY6749" fmla="*/ 885505 h 1679043"/>
                <a:gd name="connsiteX6750" fmla="*/ 379901 w 1485127"/>
                <a:gd name="connsiteY6750" fmla="*/ 885505 h 1679043"/>
                <a:gd name="connsiteX6751" fmla="*/ 379644 w 1485127"/>
                <a:gd name="connsiteY6751" fmla="*/ 885847 h 1679043"/>
                <a:gd name="connsiteX6752" fmla="*/ 379644 w 1485127"/>
                <a:gd name="connsiteY6752" fmla="*/ 885079 h 1679043"/>
                <a:gd name="connsiteX6753" fmla="*/ 375122 w 1485127"/>
                <a:gd name="connsiteY6753" fmla="*/ 870313 h 1679043"/>
                <a:gd name="connsiteX6754" fmla="*/ 371369 w 1485127"/>
                <a:gd name="connsiteY6754" fmla="*/ 859901 h 1679043"/>
                <a:gd name="connsiteX6755" fmla="*/ 374867 w 1485127"/>
                <a:gd name="connsiteY6755" fmla="*/ 855719 h 1679043"/>
                <a:gd name="connsiteX6756" fmla="*/ 375122 w 1485127"/>
                <a:gd name="connsiteY6756" fmla="*/ 870313 h 1679043"/>
                <a:gd name="connsiteX6757" fmla="*/ 379901 w 1485127"/>
                <a:gd name="connsiteY6757" fmla="*/ 840612 h 1679043"/>
                <a:gd name="connsiteX6758" fmla="*/ 380839 w 1485127"/>
                <a:gd name="connsiteY6758" fmla="*/ 842319 h 1679043"/>
                <a:gd name="connsiteX6759" fmla="*/ 379815 w 1485127"/>
                <a:gd name="connsiteY6759" fmla="*/ 843429 h 1679043"/>
                <a:gd name="connsiteX6760" fmla="*/ 379815 w 1485127"/>
                <a:gd name="connsiteY6760" fmla="*/ 840527 h 1679043"/>
                <a:gd name="connsiteX6761" fmla="*/ 379901 w 1485127"/>
                <a:gd name="connsiteY6761" fmla="*/ 837625 h 1679043"/>
                <a:gd name="connsiteX6762" fmla="*/ 379901 w 1485127"/>
                <a:gd name="connsiteY6762" fmla="*/ 815690 h 1679043"/>
                <a:gd name="connsiteX6763" fmla="*/ 386214 w 1485127"/>
                <a:gd name="connsiteY6763" fmla="*/ 808777 h 1679043"/>
                <a:gd name="connsiteX6764" fmla="*/ 386214 w 1485127"/>
                <a:gd name="connsiteY6764" fmla="*/ 808777 h 1679043"/>
                <a:gd name="connsiteX6765" fmla="*/ 386470 w 1485127"/>
                <a:gd name="connsiteY6765" fmla="*/ 808777 h 1679043"/>
                <a:gd name="connsiteX6766" fmla="*/ 386470 w 1485127"/>
                <a:gd name="connsiteY6766" fmla="*/ 808777 h 1679043"/>
                <a:gd name="connsiteX6767" fmla="*/ 400291 w 1485127"/>
                <a:gd name="connsiteY6767" fmla="*/ 793415 h 1679043"/>
                <a:gd name="connsiteX6768" fmla="*/ 400376 w 1485127"/>
                <a:gd name="connsiteY6768" fmla="*/ 805875 h 1679043"/>
                <a:gd name="connsiteX6769" fmla="*/ 397561 w 1485127"/>
                <a:gd name="connsiteY6769" fmla="*/ 808094 h 1679043"/>
                <a:gd name="connsiteX6770" fmla="*/ 384081 w 1485127"/>
                <a:gd name="connsiteY6770" fmla="*/ 818763 h 1679043"/>
                <a:gd name="connsiteX6771" fmla="*/ 384251 w 1485127"/>
                <a:gd name="connsiteY6771" fmla="*/ 818934 h 1679043"/>
                <a:gd name="connsiteX6772" fmla="*/ 398244 w 1485127"/>
                <a:gd name="connsiteY6772" fmla="*/ 808777 h 1679043"/>
                <a:gd name="connsiteX6773" fmla="*/ 400462 w 1485127"/>
                <a:gd name="connsiteY6773" fmla="*/ 807156 h 1679043"/>
                <a:gd name="connsiteX6774" fmla="*/ 400633 w 1485127"/>
                <a:gd name="connsiteY6774" fmla="*/ 820470 h 1679043"/>
                <a:gd name="connsiteX6775" fmla="*/ 381777 w 1485127"/>
                <a:gd name="connsiteY6775" fmla="*/ 841466 h 1679043"/>
                <a:gd name="connsiteX6776" fmla="*/ 379986 w 1485127"/>
                <a:gd name="connsiteY6776" fmla="*/ 837710 h 1679043"/>
                <a:gd name="connsiteX6777" fmla="*/ 380156 w 1485127"/>
                <a:gd name="connsiteY6777" fmla="*/ 793415 h 1679043"/>
                <a:gd name="connsiteX6778" fmla="*/ 381777 w 1485127"/>
                <a:gd name="connsiteY6778" fmla="*/ 797767 h 1679043"/>
                <a:gd name="connsiteX6779" fmla="*/ 384422 w 1485127"/>
                <a:gd name="connsiteY6779" fmla="*/ 804339 h 1679043"/>
                <a:gd name="connsiteX6780" fmla="*/ 379986 w 1485127"/>
                <a:gd name="connsiteY6780" fmla="*/ 808863 h 1679043"/>
                <a:gd name="connsiteX6781" fmla="*/ 380156 w 1485127"/>
                <a:gd name="connsiteY6781" fmla="*/ 793415 h 1679043"/>
                <a:gd name="connsiteX6782" fmla="*/ 374781 w 1485127"/>
                <a:gd name="connsiteY6782" fmla="*/ 826615 h 1679043"/>
                <a:gd name="connsiteX6783" fmla="*/ 373246 w 1485127"/>
                <a:gd name="connsiteY6783" fmla="*/ 823030 h 1679043"/>
                <a:gd name="connsiteX6784" fmla="*/ 374867 w 1485127"/>
                <a:gd name="connsiteY6784" fmla="*/ 821238 h 1679043"/>
                <a:gd name="connsiteX6785" fmla="*/ 374781 w 1485127"/>
                <a:gd name="connsiteY6785" fmla="*/ 826615 h 1679043"/>
                <a:gd name="connsiteX6786" fmla="*/ 413430 w 1485127"/>
                <a:gd name="connsiteY6786" fmla="*/ 779161 h 1679043"/>
                <a:gd name="connsiteX6787" fmla="*/ 417184 w 1485127"/>
                <a:gd name="connsiteY6787" fmla="*/ 792220 h 1679043"/>
                <a:gd name="connsiteX6788" fmla="*/ 410956 w 1485127"/>
                <a:gd name="connsiteY6788" fmla="*/ 797340 h 1679043"/>
                <a:gd name="connsiteX6789" fmla="*/ 404899 w 1485127"/>
                <a:gd name="connsiteY6789" fmla="*/ 802205 h 1679043"/>
                <a:gd name="connsiteX6790" fmla="*/ 404472 w 1485127"/>
                <a:gd name="connsiteY6790" fmla="*/ 788891 h 1679043"/>
                <a:gd name="connsiteX6791" fmla="*/ 413515 w 1485127"/>
                <a:gd name="connsiteY6791" fmla="*/ 779161 h 1679043"/>
                <a:gd name="connsiteX6792" fmla="*/ 404301 w 1485127"/>
                <a:gd name="connsiteY6792" fmla="*/ 784709 h 1679043"/>
                <a:gd name="connsiteX6793" fmla="*/ 404301 w 1485127"/>
                <a:gd name="connsiteY6793" fmla="*/ 783941 h 1679043"/>
                <a:gd name="connsiteX6794" fmla="*/ 407373 w 1485127"/>
                <a:gd name="connsiteY6794" fmla="*/ 781722 h 1679043"/>
                <a:gd name="connsiteX6795" fmla="*/ 404301 w 1485127"/>
                <a:gd name="connsiteY6795" fmla="*/ 784709 h 1679043"/>
                <a:gd name="connsiteX6796" fmla="*/ 411468 w 1485127"/>
                <a:gd name="connsiteY6796" fmla="*/ 761665 h 1679043"/>
                <a:gd name="connsiteX6797" fmla="*/ 412833 w 1485127"/>
                <a:gd name="connsiteY6797" fmla="*/ 775833 h 1679043"/>
                <a:gd name="connsiteX6798" fmla="*/ 412662 w 1485127"/>
                <a:gd name="connsiteY6798" fmla="*/ 776003 h 1679043"/>
                <a:gd name="connsiteX6799" fmla="*/ 404216 w 1485127"/>
                <a:gd name="connsiteY6799" fmla="*/ 782661 h 1679043"/>
                <a:gd name="connsiteX6800" fmla="*/ 403875 w 1485127"/>
                <a:gd name="connsiteY6800" fmla="*/ 769773 h 1679043"/>
                <a:gd name="connsiteX6801" fmla="*/ 403704 w 1485127"/>
                <a:gd name="connsiteY6801" fmla="*/ 762006 h 1679043"/>
                <a:gd name="connsiteX6802" fmla="*/ 411382 w 1485127"/>
                <a:gd name="connsiteY6802" fmla="*/ 753642 h 1679043"/>
                <a:gd name="connsiteX6803" fmla="*/ 411553 w 1485127"/>
                <a:gd name="connsiteY6803" fmla="*/ 761580 h 1679043"/>
                <a:gd name="connsiteX6804" fmla="*/ 400633 w 1485127"/>
                <a:gd name="connsiteY6804" fmla="*/ 824481 h 1679043"/>
                <a:gd name="connsiteX6805" fmla="*/ 400803 w 1485127"/>
                <a:gd name="connsiteY6805" fmla="*/ 833016 h 1679043"/>
                <a:gd name="connsiteX6806" fmla="*/ 389883 w 1485127"/>
                <a:gd name="connsiteY6806" fmla="*/ 837369 h 1679043"/>
                <a:gd name="connsiteX6807" fmla="*/ 400633 w 1485127"/>
                <a:gd name="connsiteY6807" fmla="*/ 824481 h 1679043"/>
                <a:gd name="connsiteX6808" fmla="*/ 411297 w 1485127"/>
                <a:gd name="connsiteY6808" fmla="*/ 749375 h 1679043"/>
                <a:gd name="connsiteX6809" fmla="*/ 403533 w 1485127"/>
                <a:gd name="connsiteY6809" fmla="*/ 756971 h 1679043"/>
                <a:gd name="connsiteX6810" fmla="*/ 403363 w 1485127"/>
                <a:gd name="connsiteY6810" fmla="*/ 748265 h 1679043"/>
                <a:gd name="connsiteX6811" fmla="*/ 411297 w 1485127"/>
                <a:gd name="connsiteY6811" fmla="*/ 741693 h 1679043"/>
                <a:gd name="connsiteX6812" fmla="*/ 411297 w 1485127"/>
                <a:gd name="connsiteY6812" fmla="*/ 749375 h 1679043"/>
                <a:gd name="connsiteX6813" fmla="*/ 400206 w 1485127"/>
                <a:gd name="connsiteY6813" fmla="*/ 765762 h 1679043"/>
                <a:gd name="connsiteX6814" fmla="*/ 400206 w 1485127"/>
                <a:gd name="connsiteY6814" fmla="*/ 769517 h 1679043"/>
                <a:gd name="connsiteX6815" fmla="*/ 400206 w 1485127"/>
                <a:gd name="connsiteY6815" fmla="*/ 785733 h 1679043"/>
                <a:gd name="connsiteX6816" fmla="*/ 391418 w 1485127"/>
                <a:gd name="connsiteY6816" fmla="*/ 792646 h 1679043"/>
                <a:gd name="connsiteX6817" fmla="*/ 391589 w 1485127"/>
                <a:gd name="connsiteY6817" fmla="*/ 792817 h 1679043"/>
                <a:gd name="connsiteX6818" fmla="*/ 400206 w 1485127"/>
                <a:gd name="connsiteY6818" fmla="*/ 786672 h 1679043"/>
                <a:gd name="connsiteX6819" fmla="*/ 400206 w 1485127"/>
                <a:gd name="connsiteY6819" fmla="*/ 788550 h 1679043"/>
                <a:gd name="connsiteX6820" fmla="*/ 384849 w 1485127"/>
                <a:gd name="connsiteY6820" fmla="*/ 803827 h 1679043"/>
                <a:gd name="connsiteX6821" fmla="*/ 382716 w 1485127"/>
                <a:gd name="connsiteY6821" fmla="*/ 797340 h 1679043"/>
                <a:gd name="connsiteX6822" fmla="*/ 380242 w 1485127"/>
                <a:gd name="connsiteY6822" fmla="*/ 789659 h 1679043"/>
                <a:gd name="connsiteX6823" fmla="*/ 380242 w 1485127"/>
                <a:gd name="connsiteY6823" fmla="*/ 787525 h 1679043"/>
                <a:gd name="connsiteX6824" fmla="*/ 400291 w 1485127"/>
                <a:gd name="connsiteY6824" fmla="*/ 765676 h 1679043"/>
                <a:gd name="connsiteX6825" fmla="*/ 369065 w 1485127"/>
                <a:gd name="connsiteY6825" fmla="*/ 827639 h 1679043"/>
                <a:gd name="connsiteX6826" fmla="*/ 369065 w 1485127"/>
                <a:gd name="connsiteY6826" fmla="*/ 827639 h 1679043"/>
                <a:gd name="connsiteX6827" fmla="*/ 369065 w 1485127"/>
                <a:gd name="connsiteY6827" fmla="*/ 827639 h 1679043"/>
                <a:gd name="connsiteX6828" fmla="*/ 369065 w 1485127"/>
                <a:gd name="connsiteY6828" fmla="*/ 827639 h 1679043"/>
                <a:gd name="connsiteX6829" fmla="*/ 369065 w 1485127"/>
                <a:gd name="connsiteY6829" fmla="*/ 827639 h 1679043"/>
                <a:gd name="connsiteX6830" fmla="*/ 371454 w 1485127"/>
                <a:gd name="connsiteY6830" fmla="*/ 824993 h 1679043"/>
                <a:gd name="connsiteX6831" fmla="*/ 374611 w 1485127"/>
                <a:gd name="connsiteY6831" fmla="*/ 831139 h 1679043"/>
                <a:gd name="connsiteX6832" fmla="*/ 374440 w 1485127"/>
                <a:gd name="connsiteY6832" fmla="*/ 838052 h 1679043"/>
                <a:gd name="connsiteX6833" fmla="*/ 374440 w 1485127"/>
                <a:gd name="connsiteY6833" fmla="*/ 838052 h 1679043"/>
                <a:gd name="connsiteX6834" fmla="*/ 374440 w 1485127"/>
                <a:gd name="connsiteY6834" fmla="*/ 838393 h 1679043"/>
                <a:gd name="connsiteX6835" fmla="*/ 374440 w 1485127"/>
                <a:gd name="connsiteY6835" fmla="*/ 838735 h 1679043"/>
                <a:gd name="connsiteX6836" fmla="*/ 374440 w 1485127"/>
                <a:gd name="connsiteY6836" fmla="*/ 838735 h 1679043"/>
                <a:gd name="connsiteX6837" fmla="*/ 374526 w 1485127"/>
                <a:gd name="connsiteY6837" fmla="*/ 849318 h 1679043"/>
                <a:gd name="connsiteX6838" fmla="*/ 369406 w 1485127"/>
                <a:gd name="connsiteY6838" fmla="*/ 855121 h 1679043"/>
                <a:gd name="connsiteX6839" fmla="*/ 367785 w 1485127"/>
                <a:gd name="connsiteY6839" fmla="*/ 850513 h 1679043"/>
                <a:gd name="connsiteX6840" fmla="*/ 362496 w 1485127"/>
                <a:gd name="connsiteY6840" fmla="*/ 834638 h 1679043"/>
                <a:gd name="connsiteX6841" fmla="*/ 368894 w 1485127"/>
                <a:gd name="connsiteY6841" fmla="*/ 827895 h 1679043"/>
                <a:gd name="connsiteX6842" fmla="*/ 369236 w 1485127"/>
                <a:gd name="connsiteY6842" fmla="*/ 862291 h 1679043"/>
                <a:gd name="connsiteX6843" fmla="*/ 375208 w 1485127"/>
                <a:gd name="connsiteY6843" fmla="*/ 875349 h 1679043"/>
                <a:gd name="connsiteX6844" fmla="*/ 375720 w 1485127"/>
                <a:gd name="connsiteY6844" fmla="*/ 890797 h 1679043"/>
                <a:gd name="connsiteX6845" fmla="*/ 375208 w 1485127"/>
                <a:gd name="connsiteY6845" fmla="*/ 891480 h 1679043"/>
                <a:gd name="connsiteX6846" fmla="*/ 368041 w 1485127"/>
                <a:gd name="connsiteY6846" fmla="*/ 899673 h 1679043"/>
                <a:gd name="connsiteX6847" fmla="*/ 359083 w 1485127"/>
                <a:gd name="connsiteY6847" fmla="*/ 874837 h 1679043"/>
                <a:gd name="connsiteX6848" fmla="*/ 369406 w 1485127"/>
                <a:gd name="connsiteY6848" fmla="*/ 862291 h 1679043"/>
                <a:gd name="connsiteX6849" fmla="*/ 358571 w 1485127"/>
                <a:gd name="connsiteY6849" fmla="*/ 884311 h 1679043"/>
                <a:gd name="connsiteX6850" fmla="*/ 366164 w 1485127"/>
                <a:gd name="connsiteY6850" fmla="*/ 901722 h 1679043"/>
                <a:gd name="connsiteX6851" fmla="*/ 356438 w 1485127"/>
                <a:gd name="connsiteY6851" fmla="*/ 913585 h 1679043"/>
                <a:gd name="connsiteX6852" fmla="*/ 357121 w 1485127"/>
                <a:gd name="connsiteY6852" fmla="*/ 894296 h 1679043"/>
                <a:gd name="connsiteX6853" fmla="*/ 357632 w 1485127"/>
                <a:gd name="connsiteY6853" fmla="*/ 882177 h 1679043"/>
                <a:gd name="connsiteX6854" fmla="*/ 358571 w 1485127"/>
                <a:gd name="connsiteY6854" fmla="*/ 884311 h 1679043"/>
                <a:gd name="connsiteX6855" fmla="*/ 353708 w 1485127"/>
                <a:gd name="connsiteY6855" fmla="*/ 940555 h 1679043"/>
                <a:gd name="connsiteX6856" fmla="*/ 353367 w 1485127"/>
                <a:gd name="connsiteY6856" fmla="*/ 939787 h 1679043"/>
                <a:gd name="connsiteX6857" fmla="*/ 353367 w 1485127"/>
                <a:gd name="connsiteY6857" fmla="*/ 939787 h 1679043"/>
                <a:gd name="connsiteX6858" fmla="*/ 353367 w 1485127"/>
                <a:gd name="connsiteY6858" fmla="*/ 939702 h 1679043"/>
                <a:gd name="connsiteX6859" fmla="*/ 353367 w 1485127"/>
                <a:gd name="connsiteY6859" fmla="*/ 939702 h 1679043"/>
                <a:gd name="connsiteX6860" fmla="*/ 353367 w 1485127"/>
                <a:gd name="connsiteY6860" fmla="*/ 939616 h 1679043"/>
                <a:gd name="connsiteX6861" fmla="*/ 349783 w 1485127"/>
                <a:gd name="connsiteY6861" fmla="*/ 932191 h 1679043"/>
                <a:gd name="connsiteX6862" fmla="*/ 353623 w 1485127"/>
                <a:gd name="connsiteY6862" fmla="*/ 926558 h 1679043"/>
                <a:gd name="connsiteX6863" fmla="*/ 353793 w 1485127"/>
                <a:gd name="connsiteY6863" fmla="*/ 940640 h 1679043"/>
                <a:gd name="connsiteX6864" fmla="*/ 348503 w 1485127"/>
                <a:gd name="connsiteY6864" fmla="*/ 941835 h 1679043"/>
                <a:gd name="connsiteX6865" fmla="*/ 348503 w 1485127"/>
                <a:gd name="connsiteY6865" fmla="*/ 941835 h 1679043"/>
                <a:gd name="connsiteX6866" fmla="*/ 348503 w 1485127"/>
                <a:gd name="connsiteY6866" fmla="*/ 941835 h 1679043"/>
                <a:gd name="connsiteX6867" fmla="*/ 348503 w 1485127"/>
                <a:gd name="connsiteY6867" fmla="*/ 941835 h 1679043"/>
                <a:gd name="connsiteX6868" fmla="*/ 348503 w 1485127"/>
                <a:gd name="connsiteY6868" fmla="*/ 941835 h 1679043"/>
                <a:gd name="connsiteX6869" fmla="*/ 353878 w 1485127"/>
                <a:gd name="connsiteY6869" fmla="*/ 952675 h 1679043"/>
                <a:gd name="connsiteX6870" fmla="*/ 353878 w 1485127"/>
                <a:gd name="connsiteY6870" fmla="*/ 953443 h 1679043"/>
                <a:gd name="connsiteX6871" fmla="*/ 352769 w 1485127"/>
                <a:gd name="connsiteY6871" fmla="*/ 954894 h 1679043"/>
                <a:gd name="connsiteX6872" fmla="*/ 343641 w 1485127"/>
                <a:gd name="connsiteY6872" fmla="*/ 967611 h 1679043"/>
                <a:gd name="connsiteX6873" fmla="*/ 342617 w 1485127"/>
                <a:gd name="connsiteY6873" fmla="*/ 964197 h 1679043"/>
                <a:gd name="connsiteX6874" fmla="*/ 339887 w 1485127"/>
                <a:gd name="connsiteY6874" fmla="*/ 955064 h 1679043"/>
                <a:gd name="connsiteX6875" fmla="*/ 340143 w 1485127"/>
                <a:gd name="connsiteY6875" fmla="*/ 945847 h 1679043"/>
                <a:gd name="connsiteX6876" fmla="*/ 346371 w 1485127"/>
                <a:gd name="connsiteY6876" fmla="*/ 936714 h 1679043"/>
                <a:gd name="connsiteX6877" fmla="*/ 348419 w 1485127"/>
                <a:gd name="connsiteY6877" fmla="*/ 941750 h 1679043"/>
                <a:gd name="connsiteX6878" fmla="*/ 341166 w 1485127"/>
                <a:gd name="connsiteY6878" fmla="*/ 964880 h 1679043"/>
                <a:gd name="connsiteX6879" fmla="*/ 342958 w 1485127"/>
                <a:gd name="connsiteY6879" fmla="*/ 968891 h 1679043"/>
                <a:gd name="connsiteX6880" fmla="*/ 339545 w 1485127"/>
                <a:gd name="connsiteY6880" fmla="*/ 973756 h 1679043"/>
                <a:gd name="connsiteX6881" fmla="*/ 339801 w 1485127"/>
                <a:gd name="connsiteY6881" fmla="*/ 961636 h 1679043"/>
                <a:gd name="connsiteX6882" fmla="*/ 341252 w 1485127"/>
                <a:gd name="connsiteY6882" fmla="*/ 964880 h 1679043"/>
                <a:gd name="connsiteX6883" fmla="*/ 337583 w 1485127"/>
                <a:gd name="connsiteY6883" fmla="*/ 984339 h 1679043"/>
                <a:gd name="connsiteX6884" fmla="*/ 338095 w 1485127"/>
                <a:gd name="connsiteY6884" fmla="*/ 985790 h 1679043"/>
                <a:gd name="connsiteX6885" fmla="*/ 338266 w 1485127"/>
                <a:gd name="connsiteY6885" fmla="*/ 999190 h 1679043"/>
                <a:gd name="connsiteX6886" fmla="*/ 333146 w 1485127"/>
                <a:gd name="connsiteY6886" fmla="*/ 990996 h 1679043"/>
                <a:gd name="connsiteX6887" fmla="*/ 337583 w 1485127"/>
                <a:gd name="connsiteY6887" fmla="*/ 984254 h 1679043"/>
                <a:gd name="connsiteX6888" fmla="*/ 337498 w 1485127"/>
                <a:gd name="connsiteY6888" fmla="*/ 1007127 h 1679043"/>
                <a:gd name="connsiteX6889" fmla="*/ 331611 w 1485127"/>
                <a:gd name="connsiteY6889" fmla="*/ 1016515 h 1679043"/>
                <a:gd name="connsiteX6890" fmla="*/ 330758 w 1485127"/>
                <a:gd name="connsiteY6890" fmla="*/ 1014126 h 1679043"/>
                <a:gd name="connsiteX6891" fmla="*/ 330587 w 1485127"/>
                <a:gd name="connsiteY6891" fmla="*/ 996629 h 1679043"/>
                <a:gd name="connsiteX6892" fmla="*/ 337498 w 1485127"/>
                <a:gd name="connsiteY6892" fmla="*/ 1007042 h 1679043"/>
                <a:gd name="connsiteX6893" fmla="*/ 327771 w 1485127"/>
                <a:gd name="connsiteY6893" fmla="*/ 1093841 h 1679043"/>
                <a:gd name="connsiteX6894" fmla="*/ 325212 w 1485127"/>
                <a:gd name="connsiteY6894" fmla="*/ 1099218 h 1679043"/>
                <a:gd name="connsiteX6895" fmla="*/ 323762 w 1485127"/>
                <a:gd name="connsiteY6895" fmla="*/ 1086245 h 1679043"/>
                <a:gd name="connsiteX6896" fmla="*/ 327771 w 1485127"/>
                <a:gd name="connsiteY6896" fmla="*/ 1093841 h 1679043"/>
                <a:gd name="connsiteX6897" fmla="*/ 319837 w 1485127"/>
                <a:gd name="connsiteY6897" fmla="*/ 1122689 h 1679043"/>
                <a:gd name="connsiteX6898" fmla="*/ 325809 w 1485127"/>
                <a:gd name="connsiteY6898" fmla="*/ 1134296 h 1679043"/>
                <a:gd name="connsiteX6899" fmla="*/ 321117 w 1485127"/>
                <a:gd name="connsiteY6899" fmla="*/ 1144623 h 1679043"/>
                <a:gd name="connsiteX6900" fmla="*/ 319325 w 1485127"/>
                <a:gd name="connsiteY6900" fmla="*/ 1123798 h 1679043"/>
                <a:gd name="connsiteX6901" fmla="*/ 319837 w 1485127"/>
                <a:gd name="connsiteY6901" fmla="*/ 1122689 h 1679043"/>
                <a:gd name="connsiteX6902" fmla="*/ 322653 w 1485127"/>
                <a:gd name="connsiteY6902" fmla="*/ 1161181 h 1679043"/>
                <a:gd name="connsiteX6903" fmla="*/ 322653 w 1485127"/>
                <a:gd name="connsiteY6903" fmla="*/ 1160413 h 1679043"/>
                <a:gd name="connsiteX6904" fmla="*/ 326407 w 1485127"/>
                <a:gd name="connsiteY6904" fmla="*/ 1167582 h 1679043"/>
                <a:gd name="connsiteX6905" fmla="*/ 328795 w 1485127"/>
                <a:gd name="connsiteY6905" fmla="*/ 1172106 h 1679043"/>
                <a:gd name="connsiteX6906" fmla="*/ 330246 w 1485127"/>
                <a:gd name="connsiteY6906" fmla="*/ 1177909 h 1679043"/>
                <a:gd name="connsiteX6907" fmla="*/ 331014 w 1485127"/>
                <a:gd name="connsiteY6907" fmla="*/ 1180811 h 1679043"/>
                <a:gd name="connsiteX6908" fmla="*/ 330928 w 1485127"/>
                <a:gd name="connsiteY6908" fmla="*/ 1182945 h 1679043"/>
                <a:gd name="connsiteX6909" fmla="*/ 326150 w 1485127"/>
                <a:gd name="connsiteY6909" fmla="*/ 1195064 h 1679043"/>
                <a:gd name="connsiteX6910" fmla="*/ 322653 w 1485127"/>
                <a:gd name="connsiteY6910" fmla="*/ 1161266 h 1679043"/>
                <a:gd name="connsiteX6911" fmla="*/ 355073 w 1485127"/>
                <a:gd name="connsiteY6911" fmla="*/ 1158450 h 1679043"/>
                <a:gd name="connsiteX6912" fmla="*/ 351063 w 1485127"/>
                <a:gd name="connsiteY6912" fmla="*/ 1147269 h 1679043"/>
                <a:gd name="connsiteX6913" fmla="*/ 351319 w 1485127"/>
                <a:gd name="connsiteY6913" fmla="*/ 1144026 h 1679043"/>
                <a:gd name="connsiteX6914" fmla="*/ 355329 w 1485127"/>
                <a:gd name="connsiteY6914" fmla="*/ 1134382 h 1679043"/>
                <a:gd name="connsiteX6915" fmla="*/ 355670 w 1485127"/>
                <a:gd name="connsiteY6915" fmla="*/ 1140612 h 1679043"/>
                <a:gd name="connsiteX6916" fmla="*/ 355926 w 1485127"/>
                <a:gd name="connsiteY6916" fmla="*/ 1140612 h 1679043"/>
                <a:gd name="connsiteX6917" fmla="*/ 355926 w 1485127"/>
                <a:gd name="connsiteY6917" fmla="*/ 1133101 h 1679043"/>
                <a:gd name="connsiteX6918" fmla="*/ 360960 w 1485127"/>
                <a:gd name="connsiteY6918" fmla="*/ 1121665 h 1679043"/>
                <a:gd name="connsiteX6919" fmla="*/ 363690 w 1485127"/>
                <a:gd name="connsiteY6919" fmla="*/ 1133870 h 1679043"/>
                <a:gd name="connsiteX6920" fmla="*/ 357121 w 1485127"/>
                <a:gd name="connsiteY6920" fmla="*/ 1152561 h 1679043"/>
                <a:gd name="connsiteX6921" fmla="*/ 355073 w 1485127"/>
                <a:gd name="connsiteY6921" fmla="*/ 1158450 h 1679043"/>
                <a:gd name="connsiteX6922" fmla="*/ 362155 w 1485127"/>
                <a:gd name="connsiteY6922" fmla="*/ 1118934 h 1679043"/>
                <a:gd name="connsiteX6923" fmla="*/ 365140 w 1485127"/>
                <a:gd name="connsiteY6923" fmla="*/ 1112447 h 1679043"/>
                <a:gd name="connsiteX6924" fmla="*/ 367530 w 1485127"/>
                <a:gd name="connsiteY6924" fmla="*/ 1123116 h 1679043"/>
                <a:gd name="connsiteX6925" fmla="*/ 365055 w 1485127"/>
                <a:gd name="connsiteY6925" fmla="*/ 1130029 h 1679043"/>
                <a:gd name="connsiteX6926" fmla="*/ 362155 w 1485127"/>
                <a:gd name="connsiteY6926" fmla="*/ 1118934 h 1679043"/>
                <a:gd name="connsiteX6927" fmla="*/ 364970 w 1485127"/>
                <a:gd name="connsiteY6927" fmla="*/ 1100413 h 1679043"/>
                <a:gd name="connsiteX6928" fmla="*/ 361301 w 1485127"/>
                <a:gd name="connsiteY6928" fmla="*/ 1083941 h 1679043"/>
                <a:gd name="connsiteX6929" fmla="*/ 361131 w 1485127"/>
                <a:gd name="connsiteY6929" fmla="*/ 1083087 h 1679043"/>
                <a:gd name="connsiteX6930" fmla="*/ 369321 w 1485127"/>
                <a:gd name="connsiteY6930" fmla="*/ 1053727 h 1679043"/>
                <a:gd name="connsiteX6931" fmla="*/ 374440 w 1485127"/>
                <a:gd name="connsiteY6931" fmla="*/ 1041437 h 1679043"/>
                <a:gd name="connsiteX6932" fmla="*/ 375122 w 1485127"/>
                <a:gd name="connsiteY6932" fmla="*/ 1050825 h 1679043"/>
                <a:gd name="connsiteX6933" fmla="*/ 378023 w 1485127"/>
                <a:gd name="connsiteY6933" fmla="*/ 1070370 h 1679043"/>
                <a:gd name="connsiteX6934" fmla="*/ 364970 w 1485127"/>
                <a:gd name="connsiteY6934" fmla="*/ 1100413 h 1679043"/>
                <a:gd name="connsiteX6935" fmla="*/ 348674 w 1485127"/>
                <a:gd name="connsiteY6935" fmla="*/ 1062006 h 1679043"/>
                <a:gd name="connsiteX6936" fmla="*/ 347992 w 1485127"/>
                <a:gd name="connsiteY6936" fmla="*/ 1064396 h 1679043"/>
                <a:gd name="connsiteX6937" fmla="*/ 347651 w 1485127"/>
                <a:gd name="connsiteY6937" fmla="*/ 1063457 h 1679043"/>
                <a:gd name="connsiteX6938" fmla="*/ 349186 w 1485127"/>
                <a:gd name="connsiteY6938" fmla="*/ 1060299 h 1679043"/>
                <a:gd name="connsiteX6939" fmla="*/ 348674 w 1485127"/>
                <a:gd name="connsiteY6939" fmla="*/ 1062091 h 1679043"/>
                <a:gd name="connsiteX6940" fmla="*/ 359595 w 1485127"/>
                <a:gd name="connsiteY6940" fmla="*/ 1030256 h 1679043"/>
                <a:gd name="connsiteX6941" fmla="*/ 360363 w 1485127"/>
                <a:gd name="connsiteY6941" fmla="*/ 1010200 h 1679043"/>
                <a:gd name="connsiteX6942" fmla="*/ 361131 w 1485127"/>
                <a:gd name="connsiteY6942" fmla="*/ 996117 h 1679043"/>
                <a:gd name="connsiteX6943" fmla="*/ 362069 w 1485127"/>
                <a:gd name="connsiteY6943" fmla="*/ 996288 h 1679043"/>
                <a:gd name="connsiteX6944" fmla="*/ 364543 w 1485127"/>
                <a:gd name="connsiteY6944" fmla="*/ 994922 h 1679043"/>
                <a:gd name="connsiteX6945" fmla="*/ 364373 w 1485127"/>
                <a:gd name="connsiteY6945" fmla="*/ 994752 h 1679043"/>
                <a:gd name="connsiteX6946" fmla="*/ 362069 w 1485127"/>
                <a:gd name="connsiteY6946" fmla="*/ 995946 h 1679043"/>
                <a:gd name="connsiteX6947" fmla="*/ 361131 w 1485127"/>
                <a:gd name="connsiteY6947" fmla="*/ 995690 h 1679043"/>
                <a:gd name="connsiteX6948" fmla="*/ 362496 w 1485127"/>
                <a:gd name="connsiteY6948" fmla="*/ 975121 h 1679043"/>
                <a:gd name="connsiteX6949" fmla="*/ 362666 w 1485127"/>
                <a:gd name="connsiteY6949" fmla="*/ 973244 h 1679043"/>
                <a:gd name="connsiteX6950" fmla="*/ 363861 w 1485127"/>
                <a:gd name="connsiteY6950" fmla="*/ 971451 h 1679043"/>
                <a:gd name="connsiteX6951" fmla="*/ 370004 w 1485127"/>
                <a:gd name="connsiteY6951" fmla="*/ 982803 h 1679043"/>
                <a:gd name="connsiteX6952" fmla="*/ 377512 w 1485127"/>
                <a:gd name="connsiteY6952" fmla="*/ 996544 h 1679043"/>
                <a:gd name="connsiteX6953" fmla="*/ 360619 w 1485127"/>
                <a:gd name="connsiteY6953" fmla="*/ 1028464 h 1679043"/>
                <a:gd name="connsiteX6954" fmla="*/ 359680 w 1485127"/>
                <a:gd name="connsiteY6954" fmla="*/ 1030342 h 1679043"/>
                <a:gd name="connsiteX6955" fmla="*/ 371369 w 1485127"/>
                <a:gd name="connsiteY6955" fmla="*/ 982205 h 1679043"/>
                <a:gd name="connsiteX6956" fmla="*/ 365567 w 1485127"/>
                <a:gd name="connsiteY6956" fmla="*/ 968720 h 1679043"/>
                <a:gd name="connsiteX6957" fmla="*/ 378792 w 1485127"/>
                <a:gd name="connsiteY6957" fmla="*/ 948237 h 1679043"/>
                <a:gd name="connsiteX6958" fmla="*/ 380583 w 1485127"/>
                <a:gd name="connsiteY6958" fmla="*/ 972305 h 1679043"/>
                <a:gd name="connsiteX6959" fmla="*/ 381948 w 1485127"/>
                <a:gd name="connsiteY6959" fmla="*/ 988094 h 1679043"/>
                <a:gd name="connsiteX6960" fmla="*/ 377597 w 1485127"/>
                <a:gd name="connsiteY6960" fmla="*/ 996202 h 1679043"/>
                <a:gd name="connsiteX6961" fmla="*/ 371369 w 1485127"/>
                <a:gd name="connsiteY6961" fmla="*/ 982205 h 1679043"/>
                <a:gd name="connsiteX6962" fmla="*/ 370004 w 1485127"/>
                <a:gd name="connsiteY6962" fmla="*/ 957796 h 1679043"/>
                <a:gd name="connsiteX6963" fmla="*/ 367103 w 1485127"/>
                <a:gd name="connsiteY6963" fmla="*/ 951138 h 1679043"/>
                <a:gd name="connsiteX6964" fmla="*/ 364458 w 1485127"/>
                <a:gd name="connsiteY6964" fmla="*/ 944737 h 1679043"/>
                <a:gd name="connsiteX6965" fmla="*/ 377085 w 1485127"/>
                <a:gd name="connsiteY6965" fmla="*/ 926729 h 1679043"/>
                <a:gd name="connsiteX6966" fmla="*/ 377426 w 1485127"/>
                <a:gd name="connsiteY6966" fmla="*/ 927582 h 1679043"/>
                <a:gd name="connsiteX6967" fmla="*/ 378535 w 1485127"/>
                <a:gd name="connsiteY6967" fmla="*/ 945420 h 1679043"/>
                <a:gd name="connsiteX6968" fmla="*/ 369918 w 1485127"/>
                <a:gd name="connsiteY6968" fmla="*/ 957796 h 1679043"/>
                <a:gd name="connsiteX6969" fmla="*/ 379901 w 1485127"/>
                <a:gd name="connsiteY6969" fmla="*/ 905136 h 1679043"/>
                <a:gd name="connsiteX6970" fmla="*/ 379815 w 1485127"/>
                <a:gd name="connsiteY6970" fmla="*/ 893784 h 1679043"/>
                <a:gd name="connsiteX6971" fmla="*/ 382545 w 1485127"/>
                <a:gd name="connsiteY6971" fmla="*/ 890541 h 1679043"/>
                <a:gd name="connsiteX6972" fmla="*/ 384251 w 1485127"/>
                <a:gd name="connsiteY6972" fmla="*/ 894040 h 1679043"/>
                <a:gd name="connsiteX6973" fmla="*/ 384422 w 1485127"/>
                <a:gd name="connsiteY6973" fmla="*/ 893955 h 1679043"/>
                <a:gd name="connsiteX6974" fmla="*/ 382887 w 1485127"/>
                <a:gd name="connsiteY6974" fmla="*/ 890114 h 1679043"/>
                <a:gd name="connsiteX6975" fmla="*/ 402766 w 1485127"/>
                <a:gd name="connsiteY6975" fmla="*/ 866729 h 1679043"/>
                <a:gd name="connsiteX6976" fmla="*/ 404216 w 1485127"/>
                <a:gd name="connsiteY6976" fmla="*/ 887554 h 1679043"/>
                <a:gd name="connsiteX6977" fmla="*/ 395428 w 1485127"/>
                <a:gd name="connsiteY6977" fmla="*/ 898735 h 1679043"/>
                <a:gd name="connsiteX6978" fmla="*/ 380242 w 1485127"/>
                <a:gd name="connsiteY6978" fmla="*/ 918365 h 1679043"/>
                <a:gd name="connsiteX6979" fmla="*/ 379986 w 1485127"/>
                <a:gd name="connsiteY6979" fmla="*/ 905050 h 1679043"/>
                <a:gd name="connsiteX6980" fmla="*/ 425886 w 1485127"/>
                <a:gd name="connsiteY6980" fmla="*/ 847867 h 1679043"/>
                <a:gd name="connsiteX6981" fmla="*/ 408055 w 1485127"/>
                <a:gd name="connsiteY6981" fmla="*/ 860498 h 1679043"/>
                <a:gd name="connsiteX6982" fmla="*/ 425631 w 1485127"/>
                <a:gd name="connsiteY6982" fmla="*/ 840441 h 1679043"/>
                <a:gd name="connsiteX6983" fmla="*/ 425886 w 1485127"/>
                <a:gd name="connsiteY6983" fmla="*/ 847867 h 1679043"/>
                <a:gd name="connsiteX6984" fmla="*/ 429385 w 1485127"/>
                <a:gd name="connsiteY6984" fmla="*/ 826786 h 1679043"/>
                <a:gd name="connsiteX6985" fmla="*/ 430323 w 1485127"/>
                <a:gd name="connsiteY6985" fmla="*/ 825591 h 1679043"/>
                <a:gd name="connsiteX6986" fmla="*/ 430152 w 1485127"/>
                <a:gd name="connsiteY6986" fmla="*/ 831821 h 1679043"/>
                <a:gd name="connsiteX6987" fmla="*/ 429726 w 1485127"/>
                <a:gd name="connsiteY6987" fmla="*/ 832334 h 1679043"/>
                <a:gd name="connsiteX6988" fmla="*/ 429385 w 1485127"/>
                <a:gd name="connsiteY6988" fmla="*/ 826786 h 1679043"/>
                <a:gd name="connsiteX6989" fmla="*/ 406861 w 1485127"/>
                <a:gd name="connsiteY6989" fmla="*/ 856487 h 1679043"/>
                <a:gd name="connsiteX6990" fmla="*/ 406861 w 1485127"/>
                <a:gd name="connsiteY6990" fmla="*/ 854609 h 1679043"/>
                <a:gd name="connsiteX6991" fmla="*/ 416502 w 1485127"/>
                <a:gd name="connsiteY6991" fmla="*/ 842575 h 1679043"/>
                <a:gd name="connsiteX6992" fmla="*/ 425460 w 1485127"/>
                <a:gd name="connsiteY6992" fmla="*/ 831736 h 1679043"/>
                <a:gd name="connsiteX6993" fmla="*/ 425631 w 1485127"/>
                <a:gd name="connsiteY6993" fmla="*/ 836772 h 1679043"/>
                <a:gd name="connsiteX6994" fmla="*/ 406946 w 1485127"/>
                <a:gd name="connsiteY6994" fmla="*/ 856487 h 1679043"/>
                <a:gd name="connsiteX6995" fmla="*/ 407031 w 1485127"/>
                <a:gd name="connsiteY6995" fmla="*/ 861693 h 1679043"/>
                <a:gd name="connsiteX6996" fmla="*/ 407373 w 1485127"/>
                <a:gd name="connsiteY6996" fmla="*/ 861352 h 1679043"/>
                <a:gd name="connsiteX6997" fmla="*/ 425972 w 1485127"/>
                <a:gd name="connsiteY6997" fmla="*/ 849659 h 1679043"/>
                <a:gd name="connsiteX6998" fmla="*/ 426313 w 1485127"/>
                <a:gd name="connsiteY6998" fmla="*/ 860072 h 1679043"/>
                <a:gd name="connsiteX6999" fmla="*/ 410785 w 1485127"/>
                <a:gd name="connsiteY6999" fmla="*/ 879190 h 1679043"/>
                <a:gd name="connsiteX7000" fmla="*/ 407799 w 1485127"/>
                <a:gd name="connsiteY7000" fmla="*/ 882945 h 1679043"/>
                <a:gd name="connsiteX7001" fmla="*/ 407031 w 1485127"/>
                <a:gd name="connsiteY7001" fmla="*/ 861693 h 1679043"/>
                <a:gd name="connsiteX7002" fmla="*/ 429982 w 1485127"/>
                <a:gd name="connsiteY7002" fmla="*/ 835577 h 1679043"/>
                <a:gd name="connsiteX7003" fmla="*/ 430152 w 1485127"/>
                <a:gd name="connsiteY7003" fmla="*/ 835320 h 1679043"/>
                <a:gd name="connsiteX7004" fmla="*/ 430152 w 1485127"/>
                <a:gd name="connsiteY7004" fmla="*/ 837881 h 1679043"/>
                <a:gd name="connsiteX7005" fmla="*/ 429982 w 1485127"/>
                <a:gd name="connsiteY7005" fmla="*/ 835577 h 1679043"/>
                <a:gd name="connsiteX7006" fmla="*/ 432370 w 1485127"/>
                <a:gd name="connsiteY7006" fmla="*/ 829602 h 1679043"/>
                <a:gd name="connsiteX7007" fmla="*/ 432115 w 1485127"/>
                <a:gd name="connsiteY7007" fmla="*/ 819104 h 1679043"/>
                <a:gd name="connsiteX7008" fmla="*/ 432115 w 1485127"/>
                <a:gd name="connsiteY7008" fmla="*/ 816203 h 1679043"/>
                <a:gd name="connsiteX7009" fmla="*/ 438940 w 1485127"/>
                <a:gd name="connsiteY7009" fmla="*/ 822860 h 1679043"/>
                <a:gd name="connsiteX7010" fmla="*/ 432370 w 1485127"/>
                <a:gd name="connsiteY7010" fmla="*/ 829687 h 1679043"/>
                <a:gd name="connsiteX7011" fmla="*/ 415819 w 1485127"/>
                <a:gd name="connsiteY7011" fmla="*/ 841892 h 1679043"/>
                <a:gd name="connsiteX7012" fmla="*/ 406690 w 1485127"/>
                <a:gd name="connsiteY7012" fmla="*/ 852646 h 1679043"/>
                <a:gd name="connsiteX7013" fmla="*/ 406093 w 1485127"/>
                <a:gd name="connsiteY7013" fmla="*/ 833358 h 1679043"/>
                <a:gd name="connsiteX7014" fmla="*/ 406093 w 1485127"/>
                <a:gd name="connsiteY7014" fmla="*/ 833358 h 1679043"/>
                <a:gd name="connsiteX7015" fmla="*/ 406093 w 1485127"/>
                <a:gd name="connsiteY7015" fmla="*/ 833187 h 1679043"/>
                <a:gd name="connsiteX7016" fmla="*/ 406093 w 1485127"/>
                <a:gd name="connsiteY7016" fmla="*/ 833187 h 1679043"/>
                <a:gd name="connsiteX7017" fmla="*/ 406093 w 1485127"/>
                <a:gd name="connsiteY7017" fmla="*/ 831224 h 1679043"/>
                <a:gd name="connsiteX7018" fmla="*/ 418378 w 1485127"/>
                <a:gd name="connsiteY7018" fmla="*/ 823628 h 1679043"/>
                <a:gd name="connsiteX7019" fmla="*/ 425033 w 1485127"/>
                <a:gd name="connsiteY7019" fmla="*/ 818763 h 1679043"/>
                <a:gd name="connsiteX7020" fmla="*/ 425460 w 1485127"/>
                <a:gd name="connsiteY7020" fmla="*/ 831053 h 1679043"/>
                <a:gd name="connsiteX7021" fmla="*/ 415990 w 1485127"/>
                <a:gd name="connsiteY7021" fmla="*/ 841978 h 1679043"/>
                <a:gd name="connsiteX7022" fmla="*/ 424862 w 1485127"/>
                <a:gd name="connsiteY7022" fmla="*/ 816288 h 1679043"/>
                <a:gd name="connsiteX7023" fmla="*/ 417269 w 1485127"/>
                <a:gd name="connsiteY7023" fmla="*/ 822433 h 1679043"/>
                <a:gd name="connsiteX7024" fmla="*/ 406008 w 1485127"/>
                <a:gd name="connsiteY7024" fmla="*/ 830029 h 1679043"/>
                <a:gd name="connsiteX7025" fmla="*/ 405496 w 1485127"/>
                <a:gd name="connsiteY7025" fmla="*/ 818507 h 1679043"/>
                <a:gd name="connsiteX7026" fmla="*/ 420938 w 1485127"/>
                <a:gd name="connsiteY7026" fmla="*/ 800328 h 1679043"/>
                <a:gd name="connsiteX7027" fmla="*/ 424521 w 1485127"/>
                <a:gd name="connsiteY7027" fmla="*/ 806473 h 1679043"/>
                <a:gd name="connsiteX7028" fmla="*/ 424862 w 1485127"/>
                <a:gd name="connsiteY7028" fmla="*/ 816288 h 1679043"/>
                <a:gd name="connsiteX7029" fmla="*/ 430835 w 1485127"/>
                <a:gd name="connsiteY7029" fmla="*/ 730086 h 1679043"/>
                <a:gd name="connsiteX7030" fmla="*/ 426228 w 1485127"/>
                <a:gd name="connsiteY7030" fmla="*/ 734609 h 1679043"/>
                <a:gd name="connsiteX7031" fmla="*/ 426398 w 1485127"/>
                <a:gd name="connsiteY7031" fmla="*/ 729147 h 1679043"/>
                <a:gd name="connsiteX7032" fmla="*/ 445765 w 1485127"/>
                <a:gd name="connsiteY7032" fmla="*/ 713187 h 1679043"/>
                <a:gd name="connsiteX7033" fmla="*/ 445680 w 1485127"/>
                <a:gd name="connsiteY7033" fmla="*/ 715577 h 1679043"/>
                <a:gd name="connsiteX7034" fmla="*/ 430835 w 1485127"/>
                <a:gd name="connsiteY7034" fmla="*/ 730086 h 1679043"/>
                <a:gd name="connsiteX7035" fmla="*/ 411382 w 1485127"/>
                <a:gd name="connsiteY7035" fmla="*/ 739560 h 1679043"/>
                <a:gd name="connsiteX7036" fmla="*/ 403363 w 1485127"/>
                <a:gd name="connsiteY7036" fmla="*/ 746814 h 1679043"/>
                <a:gd name="connsiteX7037" fmla="*/ 403107 w 1485127"/>
                <a:gd name="connsiteY7037" fmla="*/ 731025 h 1679043"/>
                <a:gd name="connsiteX7038" fmla="*/ 412065 w 1485127"/>
                <a:gd name="connsiteY7038" fmla="*/ 722234 h 1679043"/>
                <a:gd name="connsiteX7039" fmla="*/ 411382 w 1485127"/>
                <a:gd name="connsiteY7039" fmla="*/ 739645 h 1679043"/>
                <a:gd name="connsiteX7040" fmla="*/ 376573 w 1485127"/>
                <a:gd name="connsiteY7040" fmla="*/ 778052 h 1679043"/>
                <a:gd name="connsiteX7041" fmla="*/ 371966 w 1485127"/>
                <a:gd name="connsiteY7041" fmla="*/ 762518 h 1679043"/>
                <a:gd name="connsiteX7042" fmla="*/ 377768 w 1485127"/>
                <a:gd name="connsiteY7042" fmla="*/ 756544 h 1679043"/>
                <a:gd name="connsiteX7043" fmla="*/ 376914 w 1485127"/>
                <a:gd name="connsiteY7043" fmla="*/ 770883 h 1679043"/>
                <a:gd name="connsiteX7044" fmla="*/ 376573 w 1485127"/>
                <a:gd name="connsiteY7044" fmla="*/ 777966 h 1679043"/>
                <a:gd name="connsiteX7045" fmla="*/ 370345 w 1485127"/>
                <a:gd name="connsiteY7045" fmla="*/ 756885 h 1679043"/>
                <a:gd name="connsiteX7046" fmla="*/ 369662 w 1485127"/>
                <a:gd name="connsiteY7046" fmla="*/ 754410 h 1679043"/>
                <a:gd name="connsiteX7047" fmla="*/ 367785 w 1485127"/>
                <a:gd name="connsiteY7047" fmla="*/ 747497 h 1679043"/>
                <a:gd name="connsiteX7048" fmla="*/ 370857 w 1485127"/>
                <a:gd name="connsiteY7048" fmla="*/ 737853 h 1679043"/>
                <a:gd name="connsiteX7049" fmla="*/ 372819 w 1485127"/>
                <a:gd name="connsiteY7049" fmla="*/ 731793 h 1679043"/>
                <a:gd name="connsiteX7050" fmla="*/ 378450 w 1485127"/>
                <a:gd name="connsiteY7050" fmla="*/ 746644 h 1679043"/>
                <a:gd name="connsiteX7051" fmla="*/ 378450 w 1485127"/>
                <a:gd name="connsiteY7051" fmla="*/ 746900 h 1679043"/>
                <a:gd name="connsiteX7052" fmla="*/ 378450 w 1485127"/>
                <a:gd name="connsiteY7052" fmla="*/ 749375 h 1679043"/>
                <a:gd name="connsiteX7053" fmla="*/ 370515 w 1485127"/>
                <a:gd name="connsiteY7053" fmla="*/ 756885 h 1679043"/>
                <a:gd name="connsiteX7054" fmla="*/ 366164 w 1485127"/>
                <a:gd name="connsiteY7054" fmla="*/ 755349 h 1679043"/>
                <a:gd name="connsiteX7055" fmla="*/ 367615 w 1485127"/>
                <a:gd name="connsiteY7055" fmla="*/ 759446 h 1679043"/>
                <a:gd name="connsiteX7056" fmla="*/ 366164 w 1485127"/>
                <a:gd name="connsiteY7056" fmla="*/ 760811 h 1679043"/>
                <a:gd name="connsiteX7057" fmla="*/ 366164 w 1485127"/>
                <a:gd name="connsiteY7057" fmla="*/ 760811 h 1679043"/>
                <a:gd name="connsiteX7058" fmla="*/ 365994 w 1485127"/>
                <a:gd name="connsiteY7058" fmla="*/ 760982 h 1679043"/>
                <a:gd name="connsiteX7059" fmla="*/ 365823 w 1485127"/>
                <a:gd name="connsiteY7059" fmla="*/ 761153 h 1679043"/>
                <a:gd name="connsiteX7060" fmla="*/ 365823 w 1485127"/>
                <a:gd name="connsiteY7060" fmla="*/ 761153 h 1679043"/>
                <a:gd name="connsiteX7061" fmla="*/ 363861 w 1485127"/>
                <a:gd name="connsiteY7061" fmla="*/ 763201 h 1679043"/>
                <a:gd name="connsiteX7062" fmla="*/ 364202 w 1485127"/>
                <a:gd name="connsiteY7062" fmla="*/ 758763 h 1679043"/>
                <a:gd name="connsiteX7063" fmla="*/ 365652 w 1485127"/>
                <a:gd name="connsiteY7063" fmla="*/ 754069 h 1679043"/>
                <a:gd name="connsiteX7064" fmla="*/ 366079 w 1485127"/>
                <a:gd name="connsiteY7064" fmla="*/ 755434 h 1679043"/>
                <a:gd name="connsiteX7065" fmla="*/ 364543 w 1485127"/>
                <a:gd name="connsiteY7065" fmla="*/ 851451 h 1679043"/>
                <a:gd name="connsiteX7066" fmla="*/ 367188 w 1485127"/>
                <a:gd name="connsiteY7066" fmla="*/ 857597 h 1679043"/>
                <a:gd name="connsiteX7067" fmla="*/ 358315 w 1485127"/>
                <a:gd name="connsiteY7067" fmla="*/ 867838 h 1679043"/>
                <a:gd name="connsiteX7068" fmla="*/ 359851 w 1485127"/>
                <a:gd name="connsiteY7068" fmla="*/ 839929 h 1679043"/>
                <a:gd name="connsiteX7069" fmla="*/ 364543 w 1485127"/>
                <a:gd name="connsiteY7069" fmla="*/ 851451 h 1679043"/>
                <a:gd name="connsiteX7070" fmla="*/ 353537 w 1485127"/>
                <a:gd name="connsiteY7070" fmla="*/ 881494 h 1679043"/>
                <a:gd name="connsiteX7071" fmla="*/ 353537 w 1485127"/>
                <a:gd name="connsiteY7071" fmla="*/ 881494 h 1679043"/>
                <a:gd name="connsiteX7072" fmla="*/ 353537 w 1485127"/>
                <a:gd name="connsiteY7072" fmla="*/ 881409 h 1679043"/>
                <a:gd name="connsiteX7073" fmla="*/ 353537 w 1485127"/>
                <a:gd name="connsiteY7073" fmla="*/ 881409 h 1679043"/>
                <a:gd name="connsiteX7074" fmla="*/ 353537 w 1485127"/>
                <a:gd name="connsiteY7074" fmla="*/ 881409 h 1679043"/>
                <a:gd name="connsiteX7075" fmla="*/ 353367 w 1485127"/>
                <a:gd name="connsiteY7075" fmla="*/ 894552 h 1679043"/>
                <a:gd name="connsiteX7076" fmla="*/ 353367 w 1485127"/>
                <a:gd name="connsiteY7076" fmla="*/ 915633 h 1679043"/>
                <a:gd name="connsiteX7077" fmla="*/ 348248 w 1485127"/>
                <a:gd name="connsiteY7077" fmla="*/ 900612 h 1679043"/>
                <a:gd name="connsiteX7078" fmla="*/ 348248 w 1485127"/>
                <a:gd name="connsiteY7078" fmla="*/ 900612 h 1679043"/>
                <a:gd name="connsiteX7079" fmla="*/ 348248 w 1485127"/>
                <a:gd name="connsiteY7079" fmla="*/ 900527 h 1679043"/>
                <a:gd name="connsiteX7080" fmla="*/ 348248 w 1485127"/>
                <a:gd name="connsiteY7080" fmla="*/ 900527 h 1679043"/>
                <a:gd name="connsiteX7081" fmla="*/ 348248 w 1485127"/>
                <a:gd name="connsiteY7081" fmla="*/ 900441 h 1679043"/>
                <a:gd name="connsiteX7082" fmla="*/ 344835 w 1485127"/>
                <a:gd name="connsiteY7082" fmla="*/ 891736 h 1679043"/>
                <a:gd name="connsiteX7083" fmla="*/ 353452 w 1485127"/>
                <a:gd name="connsiteY7083" fmla="*/ 881665 h 1679043"/>
                <a:gd name="connsiteX7084" fmla="*/ 353452 w 1485127"/>
                <a:gd name="connsiteY7084" fmla="*/ 881665 h 1679043"/>
                <a:gd name="connsiteX7085" fmla="*/ 343385 w 1485127"/>
                <a:gd name="connsiteY7085" fmla="*/ 902148 h 1679043"/>
                <a:gd name="connsiteX7086" fmla="*/ 343385 w 1485127"/>
                <a:gd name="connsiteY7086" fmla="*/ 902148 h 1679043"/>
                <a:gd name="connsiteX7087" fmla="*/ 343385 w 1485127"/>
                <a:gd name="connsiteY7087" fmla="*/ 902148 h 1679043"/>
                <a:gd name="connsiteX7088" fmla="*/ 343385 w 1485127"/>
                <a:gd name="connsiteY7088" fmla="*/ 902148 h 1679043"/>
                <a:gd name="connsiteX7089" fmla="*/ 343385 w 1485127"/>
                <a:gd name="connsiteY7089" fmla="*/ 902148 h 1679043"/>
                <a:gd name="connsiteX7090" fmla="*/ 351063 w 1485127"/>
                <a:gd name="connsiteY7090" fmla="*/ 920242 h 1679043"/>
                <a:gd name="connsiteX7091" fmla="*/ 346627 w 1485127"/>
                <a:gd name="connsiteY7091" fmla="*/ 925790 h 1679043"/>
                <a:gd name="connsiteX7092" fmla="*/ 341423 w 1485127"/>
                <a:gd name="connsiteY7092" fmla="*/ 915121 h 1679043"/>
                <a:gd name="connsiteX7093" fmla="*/ 341934 w 1485127"/>
                <a:gd name="connsiteY7093" fmla="*/ 903855 h 1679043"/>
                <a:gd name="connsiteX7094" fmla="*/ 342190 w 1485127"/>
                <a:gd name="connsiteY7094" fmla="*/ 898479 h 1679043"/>
                <a:gd name="connsiteX7095" fmla="*/ 343385 w 1485127"/>
                <a:gd name="connsiteY7095" fmla="*/ 902234 h 1679043"/>
                <a:gd name="connsiteX7096" fmla="*/ 343555 w 1485127"/>
                <a:gd name="connsiteY7096" fmla="*/ 929631 h 1679043"/>
                <a:gd name="connsiteX7097" fmla="*/ 340654 w 1485127"/>
                <a:gd name="connsiteY7097" fmla="*/ 933215 h 1679043"/>
                <a:gd name="connsiteX7098" fmla="*/ 340996 w 1485127"/>
                <a:gd name="connsiteY7098" fmla="*/ 923230 h 1679043"/>
                <a:gd name="connsiteX7099" fmla="*/ 343470 w 1485127"/>
                <a:gd name="connsiteY7099" fmla="*/ 929631 h 1679043"/>
                <a:gd name="connsiteX7100" fmla="*/ 335791 w 1485127"/>
                <a:gd name="connsiteY7100" fmla="*/ 952504 h 1679043"/>
                <a:gd name="connsiteX7101" fmla="*/ 337839 w 1485127"/>
                <a:gd name="connsiteY7101" fmla="*/ 957113 h 1679043"/>
                <a:gd name="connsiteX7102" fmla="*/ 337924 w 1485127"/>
                <a:gd name="connsiteY7102" fmla="*/ 974951 h 1679043"/>
                <a:gd name="connsiteX7103" fmla="*/ 337924 w 1485127"/>
                <a:gd name="connsiteY7103" fmla="*/ 975889 h 1679043"/>
                <a:gd name="connsiteX7104" fmla="*/ 337412 w 1485127"/>
                <a:gd name="connsiteY7104" fmla="*/ 976658 h 1679043"/>
                <a:gd name="connsiteX7105" fmla="*/ 331525 w 1485127"/>
                <a:gd name="connsiteY7105" fmla="*/ 960783 h 1679043"/>
                <a:gd name="connsiteX7106" fmla="*/ 331525 w 1485127"/>
                <a:gd name="connsiteY7106" fmla="*/ 959929 h 1679043"/>
                <a:gd name="connsiteX7107" fmla="*/ 331525 w 1485127"/>
                <a:gd name="connsiteY7107" fmla="*/ 958649 h 1679043"/>
                <a:gd name="connsiteX7108" fmla="*/ 335706 w 1485127"/>
                <a:gd name="connsiteY7108" fmla="*/ 952504 h 1679043"/>
                <a:gd name="connsiteX7109" fmla="*/ 335791 w 1485127"/>
                <a:gd name="connsiteY7109" fmla="*/ 978877 h 1679043"/>
                <a:gd name="connsiteX7110" fmla="*/ 330587 w 1485127"/>
                <a:gd name="connsiteY7110" fmla="*/ 986302 h 1679043"/>
                <a:gd name="connsiteX7111" fmla="*/ 330843 w 1485127"/>
                <a:gd name="connsiteY7111" fmla="*/ 974780 h 1679043"/>
                <a:gd name="connsiteX7112" fmla="*/ 331270 w 1485127"/>
                <a:gd name="connsiteY7112" fmla="*/ 965306 h 1679043"/>
                <a:gd name="connsiteX7113" fmla="*/ 335791 w 1485127"/>
                <a:gd name="connsiteY7113" fmla="*/ 978877 h 1679043"/>
                <a:gd name="connsiteX7114" fmla="*/ 324359 w 1485127"/>
                <a:gd name="connsiteY7114" fmla="*/ 995349 h 1679043"/>
                <a:gd name="connsiteX7115" fmla="*/ 318472 w 1485127"/>
                <a:gd name="connsiteY7115" fmla="*/ 978194 h 1679043"/>
                <a:gd name="connsiteX7116" fmla="*/ 318813 w 1485127"/>
                <a:gd name="connsiteY7116" fmla="*/ 977682 h 1679043"/>
                <a:gd name="connsiteX7117" fmla="*/ 327089 w 1485127"/>
                <a:gd name="connsiteY7117" fmla="*/ 991252 h 1679043"/>
                <a:gd name="connsiteX7118" fmla="*/ 324274 w 1485127"/>
                <a:gd name="connsiteY7118" fmla="*/ 995264 h 1679043"/>
                <a:gd name="connsiteX7119" fmla="*/ 318131 w 1485127"/>
                <a:gd name="connsiteY7119" fmla="*/ 1004567 h 1679043"/>
                <a:gd name="connsiteX7120" fmla="*/ 316254 w 1485127"/>
                <a:gd name="connsiteY7120" fmla="*/ 1007383 h 1679043"/>
                <a:gd name="connsiteX7121" fmla="*/ 315571 w 1485127"/>
                <a:gd name="connsiteY7121" fmla="*/ 993557 h 1679043"/>
                <a:gd name="connsiteX7122" fmla="*/ 315230 w 1485127"/>
                <a:gd name="connsiteY7122" fmla="*/ 983144 h 1679043"/>
                <a:gd name="connsiteX7123" fmla="*/ 316168 w 1485127"/>
                <a:gd name="connsiteY7123" fmla="*/ 981693 h 1679043"/>
                <a:gd name="connsiteX7124" fmla="*/ 316425 w 1485127"/>
                <a:gd name="connsiteY7124" fmla="*/ 982376 h 1679043"/>
                <a:gd name="connsiteX7125" fmla="*/ 316425 w 1485127"/>
                <a:gd name="connsiteY7125" fmla="*/ 983059 h 1679043"/>
                <a:gd name="connsiteX7126" fmla="*/ 318046 w 1485127"/>
                <a:gd name="connsiteY7126" fmla="*/ 1004652 h 1679043"/>
                <a:gd name="connsiteX7127" fmla="*/ 314292 w 1485127"/>
                <a:gd name="connsiteY7127" fmla="*/ 1019844 h 1679043"/>
                <a:gd name="connsiteX7128" fmla="*/ 314462 w 1485127"/>
                <a:gd name="connsiteY7128" fmla="*/ 1025050 h 1679043"/>
                <a:gd name="connsiteX7129" fmla="*/ 312926 w 1485127"/>
                <a:gd name="connsiteY7129" fmla="*/ 1021892 h 1679043"/>
                <a:gd name="connsiteX7130" fmla="*/ 314292 w 1485127"/>
                <a:gd name="connsiteY7130" fmla="*/ 1019844 h 1679043"/>
                <a:gd name="connsiteX7131" fmla="*/ 314804 w 1485127"/>
                <a:gd name="connsiteY7131" fmla="*/ 1036316 h 1679043"/>
                <a:gd name="connsiteX7132" fmla="*/ 314804 w 1485127"/>
                <a:gd name="connsiteY7132" fmla="*/ 1038706 h 1679043"/>
                <a:gd name="connsiteX7133" fmla="*/ 315059 w 1485127"/>
                <a:gd name="connsiteY7133" fmla="*/ 1043656 h 1679043"/>
                <a:gd name="connsiteX7134" fmla="*/ 312329 w 1485127"/>
                <a:gd name="connsiteY7134" fmla="*/ 1048265 h 1679043"/>
                <a:gd name="connsiteX7135" fmla="*/ 310538 w 1485127"/>
                <a:gd name="connsiteY7135" fmla="*/ 1025562 h 1679043"/>
                <a:gd name="connsiteX7136" fmla="*/ 310708 w 1485127"/>
                <a:gd name="connsiteY7136" fmla="*/ 1025306 h 1679043"/>
                <a:gd name="connsiteX7137" fmla="*/ 314718 w 1485127"/>
                <a:gd name="connsiteY7137" fmla="*/ 1036401 h 1679043"/>
                <a:gd name="connsiteX7138" fmla="*/ 313950 w 1485127"/>
                <a:gd name="connsiteY7138" fmla="*/ 1065505 h 1679043"/>
                <a:gd name="connsiteX7139" fmla="*/ 317192 w 1485127"/>
                <a:gd name="connsiteY7139" fmla="*/ 1072931 h 1679043"/>
                <a:gd name="connsiteX7140" fmla="*/ 318216 w 1485127"/>
                <a:gd name="connsiteY7140" fmla="*/ 1083514 h 1679043"/>
                <a:gd name="connsiteX7141" fmla="*/ 318216 w 1485127"/>
                <a:gd name="connsiteY7141" fmla="*/ 1083514 h 1679043"/>
                <a:gd name="connsiteX7142" fmla="*/ 318216 w 1485127"/>
                <a:gd name="connsiteY7142" fmla="*/ 1083685 h 1679043"/>
                <a:gd name="connsiteX7143" fmla="*/ 318216 w 1485127"/>
                <a:gd name="connsiteY7143" fmla="*/ 1083685 h 1679043"/>
                <a:gd name="connsiteX7144" fmla="*/ 321629 w 1485127"/>
                <a:gd name="connsiteY7144" fmla="*/ 1106729 h 1679043"/>
                <a:gd name="connsiteX7145" fmla="*/ 318984 w 1485127"/>
                <a:gd name="connsiteY7145" fmla="*/ 1112618 h 1679043"/>
                <a:gd name="connsiteX7146" fmla="*/ 318387 w 1485127"/>
                <a:gd name="connsiteY7146" fmla="*/ 1111252 h 1679043"/>
                <a:gd name="connsiteX7147" fmla="*/ 318131 w 1485127"/>
                <a:gd name="connsiteY7147" fmla="*/ 1108436 h 1679043"/>
                <a:gd name="connsiteX7148" fmla="*/ 318131 w 1485127"/>
                <a:gd name="connsiteY7148" fmla="*/ 1108436 h 1679043"/>
                <a:gd name="connsiteX7149" fmla="*/ 318131 w 1485127"/>
                <a:gd name="connsiteY7149" fmla="*/ 1108180 h 1679043"/>
                <a:gd name="connsiteX7150" fmla="*/ 318131 w 1485127"/>
                <a:gd name="connsiteY7150" fmla="*/ 1107924 h 1679043"/>
                <a:gd name="connsiteX7151" fmla="*/ 318131 w 1485127"/>
                <a:gd name="connsiteY7151" fmla="*/ 1107924 h 1679043"/>
                <a:gd name="connsiteX7152" fmla="*/ 314035 w 1485127"/>
                <a:gd name="connsiteY7152" fmla="*/ 1065505 h 1679043"/>
                <a:gd name="connsiteX7153" fmla="*/ 316083 w 1485127"/>
                <a:gd name="connsiteY7153" fmla="*/ 1137710 h 1679043"/>
                <a:gd name="connsiteX7154" fmla="*/ 314633 w 1485127"/>
                <a:gd name="connsiteY7154" fmla="*/ 1133955 h 1679043"/>
                <a:gd name="connsiteX7155" fmla="*/ 315486 w 1485127"/>
                <a:gd name="connsiteY7155" fmla="*/ 1132162 h 1679043"/>
                <a:gd name="connsiteX7156" fmla="*/ 316168 w 1485127"/>
                <a:gd name="connsiteY7156" fmla="*/ 1137710 h 1679043"/>
                <a:gd name="connsiteX7157" fmla="*/ 305930 w 1485127"/>
                <a:gd name="connsiteY7157" fmla="*/ 1193528 h 1679043"/>
                <a:gd name="connsiteX7158" fmla="*/ 318899 w 1485127"/>
                <a:gd name="connsiteY7158" fmla="*/ 1213926 h 1679043"/>
                <a:gd name="connsiteX7159" fmla="*/ 318899 w 1485127"/>
                <a:gd name="connsiteY7159" fmla="*/ 1213926 h 1679043"/>
                <a:gd name="connsiteX7160" fmla="*/ 318899 w 1485127"/>
                <a:gd name="connsiteY7160" fmla="*/ 1213926 h 1679043"/>
                <a:gd name="connsiteX7161" fmla="*/ 318728 w 1485127"/>
                <a:gd name="connsiteY7161" fmla="*/ 1214268 h 1679043"/>
                <a:gd name="connsiteX7162" fmla="*/ 318558 w 1485127"/>
                <a:gd name="connsiteY7162" fmla="*/ 1214609 h 1679043"/>
                <a:gd name="connsiteX7163" fmla="*/ 318558 w 1485127"/>
                <a:gd name="connsiteY7163" fmla="*/ 1214609 h 1679043"/>
                <a:gd name="connsiteX7164" fmla="*/ 316254 w 1485127"/>
                <a:gd name="connsiteY7164" fmla="*/ 1221181 h 1679043"/>
                <a:gd name="connsiteX7165" fmla="*/ 313438 w 1485127"/>
                <a:gd name="connsiteY7165" fmla="*/ 1215207 h 1679043"/>
                <a:gd name="connsiteX7166" fmla="*/ 313438 w 1485127"/>
                <a:gd name="connsiteY7166" fmla="*/ 1215207 h 1679043"/>
                <a:gd name="connsiteX7167" fmla="*/ 313438 w 1485127"/>
                <a:gd name="connsiteY7167" fmla="*/ 1215121 h 1679043"/>
                <a:gd name="connsiteX7168" fmla="*/ 313438 w 1485127"/>
                <a:gd name="connsiteY7168" fmla="*/ 1215121 h 1679043"/>
                <a:gd name="connsiteX7169" fmla="*/ 313438 w 1485127"/>
                <a:gd name="connsiteY7169" fmla="*/ 1215036 h 1679043"/>
                <a:gd name="connsiteX7170" fmla="*/ 304054 w 1485127"/>
                <a:gd name="connsiteY7170" fmla="*/ 1198222 h 1679043"/>
                <a:gd name="connsiteX7171" fmla="*/ 306016 w 1485127"/>
                <a:gd name="connsiteY7171" fmla="*/ 1193528 h 1679043"/>
                <a:gd name="connsiteX7172" fmla="*/ 308746 w 1485127"/>
                <a:gd name="connsiteY7172" fmla="*/ 1217596 h 1679043"/>
                <a:gd name="connsiteX7173" fmla="*/ 308746 w 1485127"/>
                <a:gd name="connsiteY7173" fmla="*/ 1217596 h 1679043"/>
                <a:gd name="connsiteX7174" fmla="*/ 308746 w 1485127"/>
                <a:gd name="connsiteY7174" fmla="*/ 1217596 h 1679043"/>
                <a:gd name="connsiteX7175" fmla="*/ 308746 w 1485127"/>
                <a:gd name="connsiteY7175" fmla="*/ 1217596 h 1679043"/>
                <a:gd name="connsiteX7176" fmla="*/ 308746 w 1485127"/>
                <a:gd name="connsiteY7176" fmla="*/ 1217596 h 1679043"/>
                <a:gd name="connsiteX7177" fmla="*/ 314206 w 1485127"/>
                <a:gd name="connsiteY7177" fmla="*/ 1227241 h 1679043"/>
                <a:gd name="connsiteX7178" fmla="*/ 310452 w 1485127"/>
                <a:gd name="connsiteY7178" fmla="*/ 1238080 h 1679043"/>
                <a:gd name="connsiteX7179" fmla="*/ 306016 w 1485127"/>
                <a:gd name="connsiteY7179" fmla="*/ 1211707 h 1679043"/>
                <a:gd name="connsiteX7180" fmla="*/ 308831 w 1485127"/>
                <a:gd name="connsiteY7180" fmla="*/ 1217511 h 1679043"/>
                <a:gd name="connsiteX7181" fmla="*/ 305930 w 1485127"/>
                <a:gd name="connsiteY7181" fmla="*/ 1264367 h 1679043"/>
                <a:gd name="connsiteX7182" fmla="*/ 308660 w 1485127"/>
                <a:gd name="connsiteY7182" fmla="*/ 1277255 h 1679043"/>
                <a:gd name="connsiteX7183" fmla="*/ 304224 w 1485127"/>
                <a:gd name="connsiteY7183" fmla="*/ 1268976 h 1679043"/>
                <a:gd name="connsiteX7184" fmla="*/ 305930 w 1485127"/>
                <a:gd name="connsiteY7184" fmla="*/ 1264282 h 1679043"/>
                <a:gd name="connsiteX7185" fmla="*/ 312756 w 1485127"/>
                <a:gd name="connsiteY7185" fmla="*/ 1284851 h 1679043"/>
                <a:gd name="connsiteX7186" fmla="*/ 308746 w 1485127"/>
                <a:gd name="connsiteY7186" fmla="*/ 1261892 h 1679043"/>
                <a:gd name="connsiteX7187" fmla="*/ 310282 w 1485127"/>
                <a:gd name="connsiteY7187" fmla="*/ 1264196 h 1679043"/>
                <a:gd name="connsiteX7188" fmla="*/ 316595 w 1485127"/>
                <a:gd name="connsiteY7188" fmla="*/ 1273670 h 1679043"/>
                <a:gd name="connsiteX7189" fmla="*/ 317107 w 1485127"/>
                <a:gd name="connsiteY7189" fmla="*/ 1275633 h 1679043"/>
                <a:gd name="connsiteX7190" fmla="*/ 317960 w 1485127"/>
                <a:gd name="connsiteY7190" fmla="*/ 1278876 h 1679043"/>
                <a:gd name="connsiteX7191" fmla="*/ 315230 w 1485127"/>
                <a:gd name="connsiteY7191" fmla="*/ 1289033 h 1679043"/>
                <a:gd name="connsiteX7192" fmla="*/ 312926 w 1485127"/>
                <a:gd name="connsiteY7192" fmla="*/ 1284851 h 1679043"/>
                <a:gd name="connsiteX7193" fmla="*/ 304821 w 1485127"/>
                <a:gd name="connsiteY7193" fmla="*/ 1355605 h 1679043"/>
                <a:gd name="connsiteX7194" fmla="*/ 300385 w 1485127"/>
                <a:gd name="connsiteY7194" fmla="*/ 1353215 h 1679043"/>
                <a:gd name="connsiteX7195" fmla="*/ 300982 w 1485127"/>
                <a:gd name="connsiteY7195" fmla="*/ 1350996 h 1679043"/>
                <a:gd name="connsiteX7196" fmla="*/ 304821 w 1485127"/>
                <a:gd name="connsiteY7196" fmla="*/ 1355519 h 1679043"/>
                <a:gd name="connsiteX7197" fmla="*/ 313865 w 1485127"/>
                <a:gd name="connsiteY7197" fmla="*/ 1290996 h 1679043"/>
                <a:gd name="connsiteX7198" fmla="*/ 314377 w 1485127"/>
                <a:gd name="connsiteY7198" fmla="*/ 1291764 h 1679043"/>
                <a:gd name="connsiteX7199" fmla="*/ 314121 w 1485127"/>
                <a:gd name="connsiteY7199" fmla="*/ 1292532 h 1679043"/>
                <a:gd name="connsiteX7200" fmla="*/ 313865 w 1485127"/>
                <a:gd name="connsiteY7200" fmla="*/ 1290996 h 1679043"/>
                <a:gd name="connsiteX7201" fmla="*/ 304054 w 1485127"/>
                <a:gd name="connsiteY7201" fmla="*/ 1340327 h 1679043"/>
                <a:gd name="connsiteX7202" fmla="*/ 304054 w 1485127"/>
                <a:gd name="connsiteY7202" fmla="*/ 1340327 h 1679043"/>
                <a:gd name="connsiteX7203" fmla="*/ 304054 w 1485127"/>
                <a:gd name="connsiteY7203" fmla="*/ 1340413 h 1679043"/>
                <a:gd name="connsiteX7204" fmla="*/ 304054 w 1485127"/>
                <a:gd name="connsiteY7204" fmla="*/ 1340413 h 1679043"/>
                <a:gd name="connsiteX7205" fmla="*/ 318301 w 1485127"/>
                <a:gd name="connsiteY7205" fmla="*/ 1277255 h 1679043"/>
                <a:gd name="connsiteX7206" fmla="*/ 317960 w 1485127"/>
                <a:gd name="connsiteY7206" fmla="*/ 1275804 h 1679043"/>
                <a:gd name="connsiteX7207" fmla="*/ 318472 w 1485127"/>
                <a:gd name="connsiteY7207" fmla="*/ 1276572 h 1679043"/>
                <a:gd name="connsiteX7208" fmla="*/ 318301 w 1485127"/>
                <a:gd name="connsiteY7208" fmla="*/ 1277255 h 1679043"/>
                <a:gd name="connsiteX7209" fmla="*/ 311988 w 1485127"/>
                <a:gd name="connsiteY7209" fmla="*/ 1300726 h 1679043"/>
                <a:gd name="connsiteX7210" fmla="*/ 311476 w 1485127"/>
                <a:gd name="connsiteY7210" fmla="*/ 1302518 h 1679043"/>
                <a:gd name="connsiteX7211" fmla="*/ 310538 w 1485127"/>
                <a:gd name="connsiteY7211" fmla="*/ 1298933 h 1679043"/>
                <a:gd name="connsiteX7212" fmla="*/ 311903 w 1485127"/>
                <a:gd name="connsiteY7212" fmla="*/ 1300726 h 1679043"/>
                <a:gd name="connsiteX7213" fmla="*/ 299105 w 1485127"/>
                <a:gd name="connsiteY7213" fmla="*/ 1357909 h 1679043"/>
                <a:gd name="connsiteX7214" fmla="*/ 300300 w 1485127"/>
                <a:gd name="connsiteY7214" fmla="*/ 1359445 h 1679043"/>
                <a:gd name="connsiteX7215" fmla="*/ 299105 w 1485127"/>
                <a:gd name="connsiteY7215" fmla="*/ 1358080 h 1679043"/>
                <a:gd name="connsiteX7216" fmla="*/ 299105 w 1485127"/>
                <a:gd name="connsiteY7216" fmla="*/ 1357995 h 1679043"/>
                <a:gd name="connsiteX7217" fmla="*/ 299702 w 1485127"/>
                <a:gd name="connsiteY7217" fmla="*/ 1355861 h 1679043"/>
                <a:gd name="connsiteX7218" fmla="*/ 300300 w 1485127"/>
                <a:gd name="connsiteY7218" fmla="*/ 1353642 h 1679043"/>
                <a:gd name="connsiteX7219" fmla="*/ 305845 w 1485127"/>
                <a:gd name="connsiteY7219" fmla="*/ 1356800 h 1679043"/>
                <a:gd name="connsiteX7220" fmla="*/ 307466 w 1485127"/>
                <a:gd name="connsiteY7220" fmla="*/ 1358763 h 1679043"/>
                <a:gd name="connsiteX7221" fmla="*/ 309684 w 1485127"/>
                <a:gd name="connsiteY7221" fmla="*/ 1369004 h 1679043"/>
                <a:gd name="connsiteX7222" fmla="*/ 304736 w 1485127"/>
                <a:gd name="connsiteY7222" fmla="*/ 1362689 h 1679043"/>
                <a:gd name="connsiteX7223" fmla="*/ 299531 w 1485127"/>
                <a:gd name="connsiteY7223" fmla="*/ 1355861 h 1679043"/>
                <a:gd name="connsiteX7224" fmla="*/ 313012 w 1485127"/>
                <a:gd name="connsiteY7224" fmla="*/ 1353130 h 1679043"/>
                <a:gd name="connsiteX7225" fmla="*/ 313012 w 1485127"/>
                <a:gd name="connsiteY7225" fmla="*/ 1353130 h 1679043"/>
                <a:gd name="connsiteX7226" fmla="*/ 312756 w 1485127"/>
                <a:gd name="connsiteY7226" fmla="*/ 1352703 h 1679043"/>
                <a:gd name="connsiteX7227" fmla="*/ 312500 w 1485127"/>
                <a:gd name="connsiteY7227" fmla="*/ 1352276 h 1679043"/>
                <a:gd name="connsiteX7228" fmla="*/ 312500 w 1485127"/>
                <a:gd name="connsiteY7228" fmla="*/ 1352276 h 1679043"/>
                <a:gd name="connsiteX7229" fmla="*/ 309172 w 1485127"/>
                <a:gd name="connsiteY7229" fmla="*/ 1347497 h 1679043"/>
                <a:gd name="connsiteX7230" fmla="*/ 306186 w 1485127"/>
                <a:gd name="connsiteY7230" fmla="*/ 1332902 h 1679043"/>
                <a:gd name="connsiteX7231" fmla="*/ 306954 w 1485127"/>
                <a:gd name="connsiteY7231" fmla="*/ 1330256 h 1679043"/>
                <a:gd name="connsiteX7232" fmla="*/ 307551 w 1485127"/>
                <a:gd name="connsiteY7232" fmla="*/ 1330854 h 1679043"/>
                <a:gd name="connsiteX7233" fmla="*/ 312926 w 1485127"/>
                <a:gd name="connsiteY7233" fmla="*/ 1350825 h 1679043"/>
                <a:gd name="connsiteX7234" fmla="*/ 313865 w 1485127"/>
                <a:gd name="connsiteY7234" fmla="*/ 1353983 h 1679043"/>
                <a:gd name="connsiteX7235" fmla="*/ 313183 w 1485127"/>
                <a:gd name="connsiteY7235" fmla="*/ 1353044 h 1679043"/>
                <a:gd name="connsiteX7236" fmla="*/ 308405 w 1485127"/>
                <a:gd name="connsiteY7236" fmla="*/ 1325050 h 1679043"/>
                <a:gd name="connsiteX7237" fmla="*/ 310367 w 1485127"/>
                <a:gd name="connsiteY7237" fmla="*/ 1318222 h 1679043"/>
                <a:gd name="connsiteX7238" fmla="*/ 315827 w 1485127"/>
                <a:gd name="connsiteY7238" fmla="*/ 1331195 h 1679043"/>
                <a:gd name="connsiteX7239" fmla="*/ 317619 w 1485127"/>
                <a:gd name="connsiteY7239" fmla="*/ 1337938 h 1679043"/>
                <a:gd name="connsiteX7240" fmla="*/ 309172 w 1485127"/>
                <a:gd name="connsiteY7240" fmla="*/ 1328635 h 1679043"/>
                <a:gd name="connsiteX7241" fmla="*/ 308405 w 1485127"/>
                <a:gd name="connsiteY7241" fmla="*/ 1325135 h 1679043"/>
                <a:gd name="connsiteX7242" fmla="*/ 311134 w 1485127"/>
                <a:gd name="connsiteY7242" fmla="*/ 1315576 h 1679043"/>
                <a:gd name="connsiteX7243" fmla="*/ 311647 w 1485127"/>
                <a:gd name="connsiteY7243" fmla="*/ 1313955 h 1679043"/>
                <a:gd name="connsiteX7244" fmla="*/ 312926 w 1485127"/>
                <a:gd name="connsiteY7244" fmla="*/ 1319502 h 1679043"/>
                <a:gd name="connsiteX7245" fmla="*/ 311134 w 1485127"/>
                <a:gd name="connsiteY7245" fmla="*/ 1315576 h 1679043"/>
                <a:gd name="connsiteX7246" fmla="*/ 320263 w 1485127"/>
                <a:gd name="connsiteY7246" fmla="*/ 1270000 h 1679043"/>
                <a:gd name="connsiteX7247" fmla="*/ 319069 w 1485127"/>
                <a:gd name="connsiteY7247" fmla="*/ 1266160 h 1679043"/>
                <a:gd name="connsiteX7248" fmla="*/ 318813 w 1485127"/>
                <a:gd name="connsiteY7248" fmla="*/ 1266160 h 1679043"/>
                <a:gd name="connsiteX7249" fmla="*/ 320008 w 1485127"/>
                <a:gd name="connsiteY7249" fmla="*/ 1270683 h 1679043"/>
                <a:gd name="connsiteX7250" fmla="*/ 318472 w 1485127"/>
                <a:gd name="connsiteY7250" fmla="*/ 1276231 h 1679043"/>
                <a:gd name="connsiteX7251" fmla="*/ 317619 w 1485127"/>
                <a:gd name="connsiteY7251" fmla="*/ 1274609 h 1679043"/>
                <a:gd name="connsiteX7252" fmla="*/ 313438 w 1485127"/>
                <a:gd name="connsiteY7252" fmla="*/ 1254552 h 1679043"/>
                <a:gd name="connsiteX7253" fmla="*/ 312073 w 1485127"/>
                <a:gd name="connsiteY7253" fmla="*/ 1247298 h 1679043"/>
                <a:gd name="connsiteX7254" fmla="*/ 317448 w 1485127"/>
                <a:gd name="connsiteY7254" fmla="*/ 1232874 h 1679043"/>
                <a:gd name="connsiteX7255" fmla="*/ 325809 w 1485127"/>
                <a:gd name="connsiteY7255" fmla="*/ 1247212 h 1679043"/>
                <a:gd name="connsiteX7256" fmla="*/ 325639 w 1485127"/>
                <a:gd name="connsiteY7256" fmla="*/ 1251053 h 1679043"/>
                <a:gd name="connsiteX7257" fmla="*/ 320263 w 1485127"/>
                <a:gd name="connsiteY7257" fmla="*/ 1270086 h 1679043"/>
                <a:gd name="connsiteX7258" fmla="*/ 322482 w 1485127"/>
                <a:gd name="connsiteY7258" fmla="*/ 1277255 h 1679043"/>
                <a:gd name="connsiteX7259" fmla="*/ 324956 w 1485127"/>
                <a:gd name="connsiteY7259" fmla="*/ 1269147 h 1679043"/>
                <a:gd name="connsiteX7260" fmla="*/ 324700 w 1485127"/>
                <a:gd name="connsiteY7260" fmla="*/ 1284766 h 1679043"/>
                <a:gd name="connsiteX7261" fmla="*/ 322396 w 1485127"/>
                <a:gd name="connsiteY7261" fmla="*/ 1277255 h 1679043"/>
                <a:gd name="connsiteX7262" fmla="*/ 348162 w 1485127"/>
                <a:gd name="connsiteY7262" fmla="*/ 1193699 h 1679043"/>
                <a:gd name="connsiteX7263" fmla="*/ 350125 w 1485127"/>
                <a:gd name="connsiteY7263" fmla="*/ 1187212 h 1679043"/>
                <a:gd name="connsiteX7264" fmla="*/ 351404 w 1485127"/>
                <a:gd name="connsiteY7264" fmla="*/ 1193699 h 1679043"/>
                <a:gd name="connsiteX7265" fmla="*/ 346968 w 1485127"/>
                <a:gd name="connsiteY7265" fmla="*/ 1206330 h 1679043"/>
                <a:gd name="connsiteX7266" fmla="*/ 348162 w 1485127"/>
                <a:gd name="connsiteY7266" fmla="*/ 1193699 h 1679043"/>
                <a:gd name="connsiteX7267" fmla="*/ 350807 w 1485127"/>
                <a:gd name="connsiteY7267" fmla="*/ 1185079 h 1679043"/>
                <a:gd name="connsiteX7268" fmla="*/ 352769 w 1485127"/>
                <a:gd name="connsiteY7268" fmla="*/ 1178848 h 1679043"/>
                <a:gd name="connsiteX7269" fmla="*/ 354732 w 1485127"/>
                <a:gd name="connsiteY7269" fmla="*/ 1184481 h 1679043"/>
                <a:gd name="connsiteX7270" fmla="*/ 352257 w 1485127"/>
                <a:gd name="connsiteY7270" fmla="*/ 1191309 h 1679043"/>
                <a:gd name="connsiteX7271" fmla="*/ 350807 w 1485127"/>
                <a:gd name="connsiteY7271" fmla="*/ 1185079 h 1679043"/>
                <a:gd name="connsiteX7272" fmla="*/ 353537 w 1485127"/>
                <a:gd name="connsiteY7272" fmla="*/ 1176117 h 1679043"/>
                <a:gd name="connsiteX7273" fmla="*/ 356011 w 1485127"/>
                <a:gd name="connsiteY7273" fmla="*/ 1168179 h 1679043"/>
                <a:gd name="connsiteX7274" fmla="*/ 358230 w 1485127"/>
                <a:gd name="connsiteY7274" fmla="*/ 1174666 h 1679043"/>
                <a:gd name="connsiteX7275" fmla="*/ 357803 w 1485127"/>
                <a:gd name="connsiteY7275" fmla="*/ 1175861 h 1679043"/>
                <a:gd name="connsiteX7276" fmla="*/ 355756 w 1485127"/>
                <a:gd name="connsiteY7276" fmla="*/ 1181579 h 1679043"/>
                <a:gd name="connsiteX7277" fmla="*/ 353623 w 1485127"/>
                <a:gd name="connsiteY7277" fmla="*/ 1176032 h 1679043"/>
                <a:gd name="connsiteX7278" fmla="*/ 357291 w 1485127"/>
                <a:gd name="connsiteY7278" fmla="*/ 1164083 h 1679043"/>
                <a:gd name="connsiteX7279" fmla="*/ 360533 w 1485127"/>
                <a:gd name="connsiteY7279" fmla="*/ 1153756 h 1679043"/>
                <a:gd name="connsiteX7280" fmla="*/ 365140 w 1485127"/>
                <a:gd name="connsiteY7280" fmla="*/ 1139417 h 1679043"/>
                <a:gd name="connsiteX7281" fmla="*/ 367700 w 1485127"/>
                <a:gd name="connsiteY7281" fmla="*/ 1149744 h 1679043"/>
                <a:gd name="connsiteX7282" fmla="*/ 359765 w 1485127"/>
                <a:gd name="connsiteY7282" fmla="*/ 1170569 h 1679043"/>
                <a:gd name="connsiteX7283" fmla="*/ 357291 w 1485127"/>
                <a:gd name="connsiteY7283" fmla="*/ 1164168 h 1679043"/>
                <a:gd name="connsiteX7284" fmla="*/ 366506 w 1485127"/>
                <a:gd name="connsiteY7284" fmla="*/ 1134979 h 1679043"/>
                <a:gd name="connsiteX7285" fmla="*/ 368724 w 1485127"/>
                <a:gd name="connsiteY7285" fmla="*/ 1128066 h 1679043"/>
                <a:gd name="connsiteX7286" fmla="*/ 370430 w 1485127"/>
                <a:gd name="connsiteY7286" fmla="*/ 1135235 h 1679043"/>
                <a:gd name="connsiteX7287" fmla="*/ 371625 w 1485127"/>
                <a:gd name="connsiteY7287" fmla="*/ 1139588 h 1679043"/>
                <a:gd name="connsiteX7288" fmla="*/ 369406 w 1485127"/>
                <a:gd name="connsiteY7288" fmla="*/ 1145221 h 1679043"/>
                <a:gd name="connsiteX7289" fmla="*/ 366506 w 1485127"/>
                <a:gd name="connsiteY7289" fmla="*/ 1134979 h 1679043"/>
                <a:gd name="connsiteX7290" fmla="*/ 383142 w 1485127"/>
                <a:gd name="connsiteY7290" fmla="*/ 1080271 h 1679043"/>
                <a:gd name="connsiteX7291" fmla="*/ 382034 w 1485127"/>
                <a:gd name="connsiteY7291" fmla="*/ 1076003 h 1679043"/>
                <a:gd name="connsiteX7292" fmla="*/ 386470 w 1485127"/>
                <a:gd name="connsiteY7292" fmla="*/ 1066444 h 1679043"/>
                <a:gd name="connsiteX7293" fmla="*/ 390650 w 1485127"/>
                <a:gd name="connsiteY7293" fmla="*/ 1057909 h 1679043"/>
                <a:gd name="connsiteX7294" fmla="*/ 390992 w 1485127"/>
                <a:gd name="connsiteY7294" fmla="*/ 1059616 h 1679043"/>
                <a:gd name="connsiteX7295" fmla="*/ 383228 w 1485127"/>
                <a:gd name="connsiteY7295" fmla="*/ 1080356 h 1679043"/>
                <a:gd name="connsiteX7296" fmla="*/ 383228 w 1485127"/>
                <a:gd name="connsiteY7296" fmla="*/ 1064652 h 1679043"/>
                <a:gd name="connsiteX7297" fmla="*/ 380413 w 1485127"/>
                <a:gd name="connsiteY7297" fmla="*/ 1069773 h 1679043"/>
                <a:gd name="connsiteX7298" fmla="*/ 380242 w 1485127"/>
                <a:gd name="connsiteY7298" fmla="*/ 1069175 h 1679043"/>
                <a:gd name="connsiteX7299" fmla="*/ 388688 w 1485127"/>
                <a:gd name="connsiteY7299" fmla="*/ 1048948 h 1679043"/>
                <a:gd name="connsiteX7300" fmla="*/ 389626 w 1485127"/>
                <a:gd name="connsiteY7300" fmla="*/ 1053557 h 1679043"/>
                <a:gd name="connsiteX7301" fmla="*/ 383228 w 1485127"/>
                <a:gd name="connsiteY7301" fmla="*/ 1064737 h 1679043"/>
                <a:gd name="connsiteX7302" fmla="*/ 379730 w 1485127"/>
                <a:gd name="connsiteY7302" fmla="*/ 1066615 h 1679043"/>
                <a:gd name="connsiteX7303" fmla="*/ 376743 w 1485127"/>
                <a:gd name="connsiteY7303" fmla="*/ 1050313 h 1679043"/>
                <a:gd name="connsiteX7304" fmla="*/ 375549 w 1485127"/>
                <a:gd name="connsiteY7304" fmla="*/ 1039218 h 1679043"/>
                <a:gd name="connsiteX7305" fmla="*/ 384508 w 1485127"/>
                <a:gd name="connsiteY7305" fmla="*/ 1024538 h 1679043"/>
                <a:gd name="connsiteX7306" fmla="*/ 385617 w 1485127"/>
                <a:gd name="connsiteY7306" fmla="*/ 1031878 h 1679043"/>
                <a:gd name="connsiteX7307" fmla="*/ 388432 w 1485127"/>
                <a:gd name="connsiteY7307" fmla="*/ 1047155 h 1679043"/>
                <a:gd name="connsiteX7308" fmla="*/ 379730 w 1485127"/>
                <a:gd name="connsiteY7308" fmla="*/ 1066615 h 1679043"/>
                <a:gd name="connsiteX7309" fmla="*/ 374952 w 1485127"/>
                <a:gd name="connsiteY7309" fmla="*/ 1011138 h 1679043"/>
                <a:gd name="connsiteX7310" fmla="*/ 369748 w 1485127"/>
                <a:gd name="connsiteY7310" fmla="*/ 1017881 h 1679043"/>
                <a:gd name="connsiteX7311" fmla="*/ 382289 w 1485127"/>
                <a:gd name="connsiteY7311" fmla="*/ 992703 h 1679043"/>
                <a:gd name="connsiteX7312" fmla="*/ 382545 w 1485127"/>
                <a:gd name="connsiteY7312" fmla="*/ 995861 h 1679043"/>
                <a:gd name="connsiteX7313" fmla="*/ 383228 w 1485127"/>
                <a:gd name="connsiteY7313" fmla="*/ 1003116 h 1679043"/>
                <a:gd name="connsiteX7314" fmla="*/ 374867 w 1485127"/>
                <a:gd name="connsiteY7314" fmla="*/ 1011138 h 1679043"/>
                <a:gd name="connsiteX7315" fmla="*/ 382887 w 1485127"/>
                <a:gd name="connsiteY7315" fmla="*/ 986131 h 1679043"/>
                <a:gd name="connsiteX7316" fmla="*/ 382034 w 1485127"/>
                <a:gd name="connsiteY7316" fmla="*/ 971793 h 1679043"/>
                <a:gd name="connsiteX7317" fmla="*/ 380924 w 1485127"/>
                <a:gd name="connsiteY7317" fmla="*/ 944737 h 1679043"/>
                <a:gd name="connsiteX7318" fmla="*/ 382118 w 1485127"/>
                <a:gd name="connsiteY7318" fmla="*/ 942945 h 1679043"/>
                <a:gd name="connsiteX7319" fmla="*/ 396452 w 1485127"/>
                <a:gd name="connsiteY7319" fmla="*/ 921693 h 1679043"/>
                <a:gd name="connsiteX7320" fmla="*/ 405752 w 1485127"/>
                <a:gd name="connsiteY7320" fmla="*/ 908379 h 1679043"/>
                <a:gd name="connsiteX7321" fmla="*/ 408567 w 1485127"/>
                <a:gd name="connsiteY7321" fmla="*/ 939616 h 1679043"/>
                <a:gd name="connsiteX7322" fmla="*/ 400462 w 1485127"/>
                <a:gd name="connsiteY7322" fmla="*/ 954126 h 1679043"/>
                <a:gd name="connsiteX7323" fmla="*/ 382801 w 1485127"/>
                <a:gd name="connsiteY7323" fmla="*/ 986217 h 1679043"/>
                <a:gd name="connsiteX7324" fmla="*/ 395855 w 1485127"/>
                <a:gd name="connsiteY7324" fmla="*/ 921010 h 1679043"/>
                <a:gd name="connsiteX7325" fmla="*/ 381009 w 1485127"/>
                <a:gd name="connsiteY7325" fmla="*/ 941750 h 1679043"/>
                <a:gd name="connsiteX7326" fmla="*/ 380839 w 1485127"/>
                <a:gd name="connsiteY7326" fmla="*/ 942006 h 1679043"/>
                <a:gd name="connsiteX7327" fmla="*/ 380242 w 1485127"/>
                <a:gd name="connsiteY7327" fmla="*/ 922120 h 1679043"/>
                <a:gd name="connsiteX7328" fmla="*/ 396367 w 1485127"/>
                <a:gd name="connsiteY7328" fmla="*/ 899844 h 1679043"/>
                <a:gd name="connsiteX7329" fmla="*/ 404301 w 1485127"/>
                <a:gd name="connsiteY7329" fmla="*/ 889261 h 1679043"/>
                <a:gd name="connsiteX7330" fmla="*/ 404472 w 1485127"/>
                <a:gd name="connsiteY7330" fmla="*/ 891907 h 1679043"/>
                <a:gd name="connsiteX7331" fmla="*/ 403107 w 1485127"/>
                <a:gd name="connsiteY7331" fmla="*/ 892931 h 1679043"/>
                <a:gd name="connsiteX7332" fmla="*/ 403278 w 1485127"/>
                <a:gd name="connsiteY7332" fmla="*/ 893102 h 1679043"/>
                <a:gd name="connsiteX7333" fmla="*/ 404472 w 1485127"/>
                <a:gd name="connsiteY7333" fmla="*/ 892163 h 1679043"/>
                <a:gd name="connsiteX7334" fmla="*/ 404813 w 1485127"/>
                <a:gd name="connsiteY7334" fmla="*/ 897113 h 1679043"/>
                <a:gd name="connsiteX7335" fmla="*/ 405666 w 1485127"/>
                <a:gd name="connsiteY7335" fmla="*/ 907525 h 1679043"/>
                <a:gd name="connsiteX7336" fmla="*/ 395770 w 1485127"/>
                <a:gd name="connsiteY7336" fmla="*/ 920925 h 1679043"/>
                <a:gd name="connsiteX7337" fmla="*/ 407970 w 1485127"/>
                <a:gd name="connsiteY7337" fmla="*/ 884396 h 1679043"/>
                <a:gd name="connsiteX7338" fmla="*/ 411468 w 1485127"/>
                <a:gd name="connsiteY7338" fmla="*/ 879702 h 1679043"/>
                <a:gd name="connsiteX7339" fmla="*/ 426398 w 1485127"/>
                <a:gd name="connsiteY7339" fmla="*/ 860242 h 1679043"/>
                <a:gd name="connsiteX7340" fmla="*/ 426654 w 1485127"/>
                <a:gd name="connsiteY7340" fmla="*/ 868009 h 1679043"/>
                <a:gd name="connsiteX7341" fmla="*/ 426654 w 1485127"/>
                <a:gd name="connsiteY7341" fmla="*/ 868009 h 1679043"/>
                <a:gd name="connsiteX7342" fmla="*/ 426654 w 1485127"/>
                <a:gd name="connsiteY7342" fmla="*/ 868265 h 1679043"/>
                <a:gd name="connsiteX7343" fmla="*/ 426654 w 1485127"/>
                <a:gd name="connsiteY7343" fmla="*/ 868521 h 1679043"/>
                <a:gd name="connsiteX7344" fmla="*/ 426654 w 1485127"/>
                <a:gd name="connsiteY7344" fmla="*/ 868521 h 1679043"/>
                <a:gd name="connsiteX7345" fmla="*/ 426995 w 1485127"/>
                <a:gd name="connsiteY7345" fmla="*/ 873983 h 1679043"/>
                <a:gd name="connsiteX7346" fmla="*/ 408141 w 1485127"/>
                <a:gd name="connsiteY7346" fmla="*/ 888834 h 1679043"/>
                <a:gd name="connsiteX7347" fmla="*/ 407970 w 1485127"/>
                <a:gd name="connsiteY7347" fmla="*/ 884225 h 1679043"/>
                <a:gd name="connsiteX7348" fmla="*/ 450287 w 1485127"/>
                <a:gd name="connsiteY7348" fmla="*/ 812959 h 1679043"/>
                <a:gd name="connsiteX7349" fmla="*/ 457539 w 1485127"/>
                <a:gd name="connsiteY7349" fmla="*/ 805107 h 1679043"/>
                <a:gd name="connsiteX7350" fmla="*/ 455833 w 1485127"/>
                <a:gd name="connsiteY7350" fmla="*/ 812533 h 1679043"/>
                <a:gd name="connsiteX7351" fmla="*/ 454980 w 1485127"/>
                <a:gd name="connsiteY7351" fmla="*/ 816544 h 1679043"/>
                <a:gd name="connsiteX7352" fmla="*/ 450287 w 1485127"/>
                <a:gd name="connsiteY7352" fmla="*/ 813045 h 1679043"/>
                <a:gd name="connsiteX7353" fmla="*/ 447386 w 1485127"/>
                <a:gd name="connsiteY7353" fmla="*/ 829005 h 1679043"/>
                <a:gd name="connsiteX7354" fmla="*/ 445424 w 1485127"/>
                <a:gd name="connsiteY7354" fmla="*/ 830797 h 1679043"/>
                <a:gd name="connsiteX7355" fmla="*/ 445424 w 1485127"/>
                <a:gd name="connsiteY7355" fmla="*/ 830626 h 1679043"/>
                <a:gd name="connsiteX7356" fmla="*/ 445424 w 1485127"/>
                <a:gd name="connsiteY7356" fmla="*/ 827554 h 1679043"/>
                <a:gd name="connsiteX7357" fmla="*/ 447472 w 1485127"/>
                <a:gd name="connsiteY7357" fmla="*/ 829005 h 1679043"/>
                <a:gd name="connsiteX7358" fmla="*/ 461208 w 1485127"/>
                <a:gd name="connsiteY7358" fmla="*/ 794012 h 1679043"/>
                <a:gd name="connsiteX7359" fmla="*/ 461293 w 1485127"/>
                <a:gd name="connsiteY7359" fmla="*/ 793927 h 1679043"/>
                <a:gd name="connsiteX7360" fmla="*/ 464023 w 1485127"/>
                <a:gd name="connsiteY7360" fmla="*/ 795975 h 1679043"/>
                <a:gd name="connsiteX7361" fmla="*/ 464621 w 1485127"/>
                <a:gd name="connsiteY7361" fmla="*/ 796658 h 1679043"/>
                <a:gd name="connsiteX7362" fmla="*/ 459501 w 1485127"/>
                <a:gd name="connsiteY7362" fmla="*/ 801693 h 1679043"/>
                <a:gd name="connsiteX7363" fmla="*/ 460525 w 1485127"/>
                <a:gd name="connsiteY7363" fmla="*/ 797170 h 1679043"/>
                <a:gd name="connsiteX7364" fmla="*/ 460867 w 1485127"/>
                <a:gd name="connsiteY7364" fmla="*/ 795548 h 1679043"/>
                <a:gd name="connsiteX7365" fmla="*/ 461037 w 1485127"/>
                <a:gd name="connsiteY7365" fmla="*/ 794695 h 1679043"/>
                <a:gd name="connsiteX7366" fmla="*/ 461037 w 1485127"/>
                <a:gd name="connsiteY7366" fmla="*/ 794268 h 1679043"/>
                <a:gd name="connsiteX7367" fmla="*/ 461208 w 1485127"/>
                <a:gd name="connsiteY7367" fmla="*/ 794012 h 1679043"/>
                <a:gd name="connsiteX7368" fmla="*/ 444400 w 1485127"/>
                <a:gd name="connsiteY7368" fmla="*/ 808009 h 1679043"/>
                <a:gd name="connsiteX7369" fmla="*/ 441670 w 1485127"/>
                <a:gd name="connsiteY7369" fmla="*/ 805278 h 1679043"/>
                <a:gd name="connsiteX7370" fmla="*/ 444571 w 1485127"/>
                <a:gd name="connsiteY7370" fmla="*/ 802888 h 1679043"/>
                <a:gd name="connsiteX7371" fmla="*/ 444400 w 1485127"/>
                <a:gd name="connsiteY7371" fmla="*/ 808009 h 1679043"/>
                <a:gd name="connsiteX7372" fmla="*/ 429214 w 1485127"/>
                <a:gd name="connsiteY7372" fmla="*/ 812533 h 1679043"/>
                <a:gd name="connsiteX7373" fmla="*/ 428702 w 1485127"/>
                <a:gd name="connsiteY7373" fmla="*/ 812959 h 1679043"/>
                <a:gd name="connsiteX7374" fmla="*/ 428702 w 1485127"/>
                <a:gd name="connsiteY7374" fmla="*/ 811765 h 1679043"/>
                <a:gd name="connsiteX7375" fmla="*/ 429299 w 1485127"/>
                <a:gd name="connsiteY7375" fmla="*/ 812447 h 1679043"/>
                <a:gd name="connsiteX7376" fmla="*/ 429726 w 1485127"/>
                <a:gd name="connsiteY7376" fmla="*/ 784794 h 1679043"/>
                <a:gd name="connsiteX7377" fmla="*/ 441926 w 1485127"/>
                <a:gd name="connsiteY7377" fmla="*/ 775406 h 1679043"/>
                <a:gd name="connsiteX7378" fmla="*/ 430664 w 1485127"/>
                <a:gd name="connsiteY7378" fmla="*/ 787525 h 1679043"/>
                <a:gd name="connsiteX7379" fmla="*/ 429726 w 1485127"/>
                <a:gd name="connsiteY7379" fmla="*/ 784794 h 1679043"/>
                <a:gd name="connsiteX7380" fmla="*/ 428958 w 1485127"/>
                <a:gd name="connsiteY7380" fmla="*/ 782234 h 1679043"/>
                <a:gd name="connsiteX7381" fmla="*/ 426569 w 1485127"/>
                <a:gd name="connsiteY7381" fmla="*/ 767725 h 1679043"/>
                <a:gd name="connsiteX7382" fmla="*/ 444485 w 1485127"/>
                <a:gd name="connsiteY7382" fmla="*/ 754581 h 1679043"/>
                <a:gd name="connsiteX7383" fmla="*/ 444230 w 1485127"/>
                <a:gd name="connsiteY7383" fmla="*/ 763713 h 1679043"/>
                <a:gd name="connsiteX7384" fmla="*/ 444059 w 1485127"/>
                <a:gd name="connsiteY7384" fmla="*/ 769602 h 1679043"/>
                <a:gd name="connsiteX7385" fmla="*/ 429043 w 1485127"/>
                <a:gd name="connsiteY7385" fmla="*/ 782319 h 1679043"/>
                <a:gd name="connsiteX7386" fmla="*/ 461805 w 1485127"/>
                <a:gd name="connsiteY7386" fmla="*/ 693813 h 1679043"/>
                <a:gd name="connsiteX7387" fmla="*/ 457880 w 1485127"/>
                <a:gd name="connsiteY7387" fmla="*/ 697397 h 1679043"/>
                <a:gd name="connsiteX7388" fmla="*/ 448837 w 1485127"/>
                <a:gd name="connsiteY7388" fmla="*/ 705591 h 1679043"/>
                <a:gd name="connsiteX7389" fmla="*/ 450628 w 1485127"/>
                <a:gd name="connsiteY7389" fmla="*/ 683059 h 1679043"/>
                <a:gd name="connsiteX7390" fmla="*/ 453956 w 1485127"/>
                <a:gd name="connsiteY7390" fmla="*/ 680157 h 1679043"/>
                <a:gd name="connsiteX7391" fmla="*/ 462573 w 1485127"/>
                <a:gd name="connsiteY7391" fmla="*/ 672646 h 1679043"/>
                <a:gd name="connsiteX7392" fmla="*/ 462146 w 1485127"/>
                <a:gd name="connsiteY7392" fmla="*/ 693471 h 1679043"/>
                <a:gd name="connsiteX7393" fmla="*/ 461805 w 1485127"/>
                <a:gd name="connsiteY7393" fmla="*/ 693813 h 1679043"/>
                <a:gd name="connsiteX7394" fmla="*/ 447130 w 1485127"/>
                <a:gd name="connsiteY7394" fmla="*/ 685961 h 1679043"/>
                <a:gd name="connsiteX7395" fmla="*/ 447045 w 1485127"/>
                <a:gd name="connsiteY7395" fmla="*/ 687753 h 1679043"/>
                <a:gd name="connsiteX7396" fmla="*/ 427764 w 1485127"/>
                <a:gd name="connsiteY7396" fmla="*/ 704481 h 1679043"/>
                <a:gd name="connsiteX7397" fmla="*/ 427764 w 1485127"/>
                <a:gd name="connsiteY7397" fmla="*/ 704481 h 1679043"/>
                <a:gd name="connsiteX7398" fmla="*/ 427934 w 1485127"/>
                <a:gd name="connsiteY7398" fmla="*/ 702262 h 1679043"/>
                <a:gd name="connsiteX7399" fmla="*/ 440390 w 1485127"/>
                <a:gd name="connsiteY7399" fmla="*/ 691764 h 1679043"/>
                <a:gd name="connsiteX7400" fmla="*/ 447216 w 1485127"/>
                <a:gd name="connsiteY7400" fmla="*/ 685875 h 1679043"/>
                <a:gd name="connsiteX7401" fmla="*/ 414624 w 1485127"/>
                <a:gd name="connsiteY7401" fmla="*/ 690655 h 1679043"/>
                <a:gd name="connsiteX7402" fmla="*/ 412918 w 1485127"/>
                <a:gd name="connsiteY7402" fmla="*/ 710968 h 1679043"/>
                <a:gd name="connsiteX7403" fmla="*/ 403363 w 1485127"/>
                <a:gd name="connsiteY7403" fmla="*/ 714552 h 1679043"/>
                <a:gd name="connsiteX7404" fmla="*/ 403363 w 1485127"/>
                <a:gd name="connsiteY7404" fmla="*/ 714809 h 1679043"/>
                <a:gd name="connsiteX7405" fmla="*/ 412833 w 1485127"/>
                <a:gd name="connsiteY7405" fmla="*/ 711907 h 1679043"/>
                <a:gd name="connsiteX7406" fmla="*/ 412407 w 1485127"/>
                <a:gd name="connsiteY7406" fmla="*/ 718223 h 1679043"/>
                <a:gd name="connsiteX7407" fmla="*/ 403192 w 1485127"/>
                <a:gd name="connsiteY7407" fmla="*/ 726416 h 1679043"/>
                <a:gd name="connsiteX7408" fmla="*/ 403107 w 1485127"/>
                <a:gd name="connsiteY7408" fmla="*/ 706018 h 1679043"/>
                <a:gd name="connsiteX7409" fmla="*/ 403107 w 1485127"/>
                <a:gd name="connsiteY7409" fmla="*/ 700385 h 1679043"/>
                <a:gd name="connsiteX7410" fmla="*/ 410956 w 1485127"/>
                <a:gd name="connsiteY7410" fmla="*/ 693045 h 1679043"/>
                <a:gd name="connsiteX7411" fmla="*/ 414624 w 1485127"/>
                <a:gd name="connsiteY7411" fmla="*/ 690740 h 1679043"/>
                <a:gd name="connsiteX7412" fmla="*/ 400888 w 1485127"/>
                <a:gd name="connsiteY7412" fmla="*/ 728464 h 1679043"/>
                <a:gd name="connsiteX7413" fmla="*/ 381436 w 1485127"/>
                <a:gd name="connsiteY7413" fmla="*/ 746302 h 1679043"/>
                <a:gd name="connsiteX7414" fmla="*/ 382034 w 1485127"/>
                <a:gd name="connsiteY7414" fmla="*/ 732305 h 1679043"/>
                <a:gd name="connsiteX7415" fmla="*/ 383740 w 1485127"/>
                <a:gd name="connsiteY7415" fmla="*/ 738194 h 1679043"/>
                <a:gd name="connsiteX7416" fmla="*/ 383996 w 1485127"/>
                <a:gd name="connsiteY7416" fmla="*/ 738194 h 1679043"/>
                <a:gd name="connsiteX7417" fmla="*/ 382204 w 1485127"/>
                <a:gd name="connsiteY7417" fmla="*/ 729915 h 1679043"/>
                <a:gd name="connsiteX7418" fmla="*/ 382630 w 1485127"/>
                <a:gd name="connsiteY7418" fmla="*/ 720015 h 1679043"/>
                <a:gd name="connsiteX7419" fmla="*/ 401656 w 1485127"/>
                <a:gd name="connsiteY7419" fmla="*/ 701836 h 1679043"/>
                <a:gd name="connsiteX7420" fmla="*/ 401486 w 1485127"/>
                <a:gd name="connsiteY7420" fmla="*/ 705847 h 1679043"/>
                <a:gd name="connsiteX7421" fmla="*/ 400888 w 1485127"/>
                <a:gd name="connsiteY7421" fmla="*/ 728635 h 1679043"/>
                <a:gd name="connsiteX7422" fmla="*/ 380071 w 1485127"/>
                <a:gd name="connsiteY7422" fmla="*/ 725733 h 1679043"/>
                <a:gd name="connsiteX7423" fmla="*/ 378792 w 1485127"/>
                <a:gd name="connsiteY7423" fmla="*/ 742547 h 1679043"/>
                <a:gd name="connsiteX7424" fmla="*/ 374440 w 1485127"/>
                <a:gd name="connsiteY7424" fmla="*/ 727867 h 1679043"/>
                <a:gd name="connsiteX7425" fmla="*/ 379303 w 1485127"/>
                <a:gd name="connsiteY7425" fmla="*/ 723173 h 1679043"/>
                <a:gd name="connsiteX7426" fmla="*/ 380071 w 1485127"/>
                <a:gd name="connsiteY7426" fmla="*/ 725819 h 1679043"/>
                <a:gd name="connsiteX7427" fmla="*/ 377853 w 1485127"/>
                <a:gd name="connsiteY7427" fmla="*/ 718137 h 1679043"/>
                <a:gd name="connsiteX7428" fmla="*/ 376829 w 1485127"/>
                <a:gd name="connsiteY7428" fmla="*/ 719076 h 1679043"/>
                <a:gd name="connsiteX7429" fmla="*/ 377512 w 1485127"/>
                <a:gd name="connsiteY7429" fmla="*/ 717028 h 1679043"/>
                <a:gd name="connsiteX7430" fmla="*/ 377853 w 1485127"/>
                <a:gd name="connsiteY7430" fmla="*/ 718137 h 1679043"/>
                <a:gd name="connsiteX7431" fmla="*/ 385361 w 1485127"/>
                <a:gd name="connsiteY7431" fmla="*/ 676146 h 1679043"/>
                <a:gd name="connsiteX7432" fmla="*/ 386214 w 1485127"/>
                <a:gd name="connsiteY7432" fmla="*/ 665307 h 1679043"/>
                <a:gd name="connsiteX7433" fmla="*/ 389115 w 1485127"/>
                <a:gd name="connsiteY7433" fmla="*/ 663002 h 1679043"/>
                <a:gd name="connsiteX7434" fmla="*/ 389371 w 1485127"/>
                <a:gd name="connsiteY7434" fmla="*/ 664197 h 1679043"/>
                <a:gd name="connsiteX7435" fmla="*/ 385275 w 1485127"/>
                <a:gd name="connsiteY7435" fmla="*/ 676231 h 1679043"/>
                <a:gd name="connsiteX7436" fmla="*/ 384763 w 1485127"/>
                <a:gd name="connsiteY7436" fmla="*/ 674609 h 1679043"/>
                <a:gd name="connsiteX7437" fmla="*/ 383057 w 1485127"/>
                <a:gd name="connsiteY7437" fmla="*/ 667867 h 1679043"/>
                <a:gd name="connsiteX7438" fmla="*/ 385702 w 1485127"/>
                <a:gd name="connsiteY7438" fmla="*/ 665733 h 1679043"/>
                <a:gd name="connsiteX7439" fmla="*/ 384763 w 1485127"/>
                <a:gd name="connsiteY7439" fmla="*/ 674609 h 1679043"/>
                <a:gd name="connsiteX7440" fmla="*/ 384593 w 1485127"/>
                <a:gd name="connsiteY7440" fmla="*/ 676316 h 1679043"/>
                <a:gd name="connsiteX7441" fmla="*/ 384251 w 1485127"/>
                <a:gd name="connsiteY7441" fmla="*/ 679645 h 1679043"/>
                <a:gd name="connsiteX7442" fmla="*/ 382972 w 1485127"/>
                <a:gd name="connsiteY7442" fmla="*/ 683486 h 1679043"/>
                <a:gd name="connsiteX7443" fmla="*/ 382972 w 1485127"/>
                <a:gd name="connsiteY7443" fmla="*/ 683486 h 1679043"/>
                <a:gd name="connsiteX7444" fmla="*/ 382972 w 1485127"/>
                <a:gd name="connsiteY7444" fmla="*/ 683742 h 1679043"/>
                <a:gd name="connsiteX7445" fmla="*/ 382972 w 1485127"/>
                <a:gd name="connsiteY7445" fmla="*/ 683998 h 1679043"/>
                <a:gd name="connsiteX7446" fmla="*/ 382972 w 1485127"/>
                <a:gd name="connsiteY7446" fmla="*/ 683998 h 1679043"/>
                <a:gd name="connsiteX7447" fmla="*/ 376914 w 1485127"/>
                <a:gd name="connsiteY7447" fmla="*/ 704311 h 1679043"/>
                <a:gd name="connsiteX7448" fmla="*/ 371710 w 1485127"/>
                <a:gd name="connsiteY7448" fmla="*/ 676658 h 1679043"/>
                <a:gd name="connsiteX7449" fmla="*/ 382289 w 1485127"/>
                <a:gd name="connsiteY7449" fmla="*/ 668806 h 1679043"/>
                <a:gd name="connsiteX7450" fmla="*/ 384763 w 1485127"/>
                <a:gd name="connsiteY7450" fmla="*/ 676487 h 1679043"/>
                <a:gd name="connsiteX7451" fmla="*/ 374696 w 1485127"/>
                <a:gd name="connsiteY7451" fmla="*/ 707127 h 1679043"/>
                <a:gd name="connsiteX7452" fmla="*/ 369833 w 1485127"/>
                <a:gd name="connsiteY7452" fmla="*/ 711224 h 1679043"/>
                <a:gd name="connsiteX7453" fmla="*/ 368383 w 1485127"/>
                <a:gd name="connsiteY7453" fmla="*/ 705847 h 1679043"/>
                <a:gd name="connsiteX7454" fmla="*/ 369918 w 1485127"/>
                <a:gd name="connsiteY7454" fmla="*/ 689716 h 1679043"/>
                <a:gd name="connsiteX7455" fmla="*/ 374611 w 1485127"/>
                <a:gd name="connsiteY7455" fmla="*/ 707127 h 1679043"/>
                <a:gd name="connsiteX7456" fmla="*/ 363861 w 1485127"/>
                <a:gd name="connsiteY7456" fmla="*/ 731025 h 1679043"/>
                <a:gd name="connsiteX7457" fmla="*/ 363434 w 1485127"/>
                <a:gd name="connsiteY7457" fmla="*/ 731452 h 1679043"/>
                <a:gd name="connsiteX7458" fmla="*/ 361131 w 1485127"/>
                <a:gd name="connsiteY7458" fmla="*/ 722831 h 1679043"/>
                <a:gd name="connsiteX7459" fmla="*/ 365140 w 1485127"/>
                <a:gd name="connsiteY7459" fmla="*/ 719844 h 1679043"/>
                <a:gd name="connsiteX7460" fmla="*/ 363861 w 1485127"/>
                <a:gd name="connsiteY7460" fmla="*/ 731110 h 1679043"/>
                <a:gd name="connsiteX7461" fmla="*/ 359424 w 1485127"/>
                <a:gd name="connsiteY7461" fmla="*/ 735121 h 1679043"/>
                <a:gd name="connsiteX7462" fmla="*/ 357718 w 1485127"/>
                <a:gd name="connsiteY7462" fmla="*/ 736743 h 1679043"/>
                <a:gd name="connsiteX7463" fmla="*/ 357718 w 1485127"/>
                <a:gd name="connsiteY7463" fmla="*/ 736743 h 1679043"/>
                <a:gd name="connsiteX7464" fmla="*/ 357547 w 1485127"/>
                <a:gd name="connsiteY7464" fmla="*/ 736914 h 1679043"/>
                <a:gd name="connsiteX7465" fmla="*/ 357377 w 1485127"/>
                <a:gd name="connsiteY7465" fmla="*/ 737084 h 1679043"/>
                <a:gd name="connsiteX7466" fmla="*/ 357377 w 1485127"/>
                <a:gd name="connsiteY7466" fmla="*/ 737084 h 1679043"/>
                <a:gd name="connsiteX7467" fmla="*/ 352855 w 1485127"/>
                <a:gd name="connsiteY7467" fmla="*/ 741608 h 1679043"/>
                <a:gd name="connsiteX7468" fmla="*/ 354135 w 1485127"/>
                <a:gd name="connsiteY7468" fmla="*/ 728038 h 1679043"/>
                <a:gd name="connsiteX7469" fmla="*/ 356694 w 1485127"/>
                <a:gd name="connsiteY7469" fmla="*/ 726075 h 1679043"/>
                <a:gd name="connsiteX7470" fmla="*/ 359510 w 1485127"/>
                <a:gd name="connsiteY7470" fmla="*/ 735036 h 1679043"/>
                <a:gd name="connsiteX7471" fmla="*/ 354476 w 1485127"/>
                <a:gd name="connsiteY7471" fmla="*/ 724368 h 1679043"/>
                <a:gd name="connsiteX7472" fmla="*/ 354902 w 1485127"/>
                <a:gd name="connsiteY7472" fmla="*/ 719759 h 1679043"/>
                <a:gd name="connsiteX7473" fmla="*/ 355756 w 1485127"/>
                <a:gd name="connsiteY7473" fmla="*/ 723173 h 1679043"/>
                <a:gd name="connsiteX7474" fmla="*/ 354390 w 1485127"/>
                <a:gd name="connsiteY7474" fmla="*/ 724282 h 1679043"/>
                <a:gd name="connsiteX7475" fmla="*/ 348419 w 1485127"/>
                <a:gd name="connsiteY7475" fmla="*/ 752959 h 1679043"/>
                <a:gd name="connsiteX7476" fmla="*/ 348419 w 1485127"/>
                <a:gd name="connsiteY7476" fmla="*/ 752959 h 1679043"/>
                <a:gd name="connsiteX7477" fmla="*/ 348419 w 1485127"/>
                <a:gd name="connsiteY7477" fmla="*/ 752959 h 1679043"/>
                <a:gd name="connsiteX7478" fmla="*/ 348419 w 1485127"/>
                <a:gd name="connsiteY7478" fmla="*/ 752959 h 1679043"/>
                <a:gd name="connsiteX7479" fmla="*/ 344067 w 1485127"/>
                <a:gd name="connsiteY7479" fmla="*/ 789488 h 1679043"/>
                <a:gd name="connsiteX7480" fmla="*/ 344408 w 1485127"/>
                <a:gd name="connsiteY7480" fmla="*/ 790854 h 1679043"/>
                <a:gd name="connsiteX7481" fmla="*/ 341678 w 1485127"/>
                <a:gd name="connsiteY7481" fmla="*/ 822348 h 1679043"/>
                <a:gd name="connsiteX7482" fmla="*/ 340313 w 1485127"/>
                <a:gd name="connsiteY7482" fmla="*/ 823884 h 1679043"/>
                <a:gd name="connsiteX7483" fmla="*/ 340143 w 1485127"/>
                <a:gd name="connsiteY7483" fmla="*/ 823457 h 1679043"/>
                <a:gd name="connsiteX7484" fmla="*/ 333744 w 1485127"/>
                <a:gd name="connsiteY7484" fmla="*/ 799560 h 1679043"/>
                <a:gd name="connsiteX7485" fmla="*/ 343982 w 1485127"/>
                <a:gd name="connsiteY7485" fmla="*/ 789488 h 1679043"/>
                <a:gd name="connsiteX7486" fmla="*/ 340569 w 1485127"/>
                <a:gd name="connsiteY7486" fmla="*/ 838137 h 1679043"/>
                <a:gd name="connsiteX7487" fmla="*/ 339801 w 1485127"/>
                <a:gd name="connsiteY7487" fmla="*/ 852988 h 1679043"/>
                <a:gd name="connsiteX7488" fmla="*/ 333488 w 1485127"/>
                <a:gd name="connsiteY7488" fmla="*/ 860498 h 1679043"/>
                <a:gd name="connsiteX7489" fmla="*/ 332379 w 1485127"/>
                <a:gd name="connsiteY7489" fmla="*/ 857255 h 1679043"/>
                <a:gd name="connsiteX7490" fmla="*/ 329904 w 1485127"/>
                <a:gd name="connsiteY7490" fmla="*/ 849488 h 1679043"/>
                <a:gd name="connsiteX7491" fmla="*/ 327601 w 1485127"/>
                <a:gd name="connsiteY7491" fmla="*/ 841807 h 1679043"/>
                <a:gd name="connsiteX7492" fmla="*/ 338266 w 1485127"/>
                <a:gd name="connsiteY7492" fmla="*/ 830797 h 1679043"/>
                <a:gd name="connsiteX7493" fmla="*/ 340484 w 1485127"/>
                <a:gd name="connsiteY7493" fmla="*/ 838308 h 1679043"/>
                <a:gd name="connsiteX7494" fmla="*/ 339631 w 1485127"/>
                <a:gd name="connsiteY7494" fmla="*/ 858706 h 1679043"/>
                <a:gd name="connsiteX7495" fmla="*/ 338948 w 1485127"/>
                <a:gd name="connsiteY7495" fmla="*/ 875861 h 1679043"/>
                <a:gd name="connsiteX7496" fmla="*/ 334768 w 1485127"/>
                <a:gd name="connsiteY7496" fmla="*/ 863998 h 1679043"/>
                <a:gd name="connsiteX7497" fmla="*/ 339631 w 1485127"/>
                <a:gd name="connsiteY7497" fmla="*/ 858791 h 1679043"/>
                <a:gd name="connsiteX7498" fmla="*/ 345688 w 1485127"/>
                <a:gd name="connsiteY7498" fmla="*/ 839161 h 1679043"/>
                <a:gd name="connsiteX7499" fmla="*/ 346115 w 1485127"/>
                <a:gd name="connsiteY7499" fmla="*/ 832931 h 1679043"/>
                <a:gd name="connsiteX7500" fmla="*/ 346115 w 1485127"/>
                <a:gd name="connsiteY7500" fmla="*/ 832931 h 1679043"/>
                <a:gd name="connsiteX7501" fmla="*/ 346115 w 1485127"/>
                <a:gd name="connsiteY7501" fmla="*/ 832846 h 1679043"/>
                <a:gd name="connsiteX7502" fmla="*/ 346115 w 1485127"/>
                <a:gd name="connsiteY7502" fmla="*/ 832846 h 1679043"/>
                <a:gd name="connsiteX7503" fmla="*/ 346115 w 1485127"/>
                <a:gd name="connsiteY7503" fmla="*/ 832760 h 1679043"/>
                <a:gd name="connsiteX7504" fmla="*/ 346798 w 1485127"/>
                <a:gd name="connsiteY7504" fmla="*/ 822092 h 1679043"/>
                <a:gd name="connsiteX7505" fmla="*/ 351660 w 1485127"/>
                <a:gd name="connsiteY7505" fmla="*/ 817141 h 1679043"/>
                <a:gd name="connsiteX7506" fmla="*/ 354305 w 1485127"/>
                <a:gd name="connsiteY7506" fmla="*/ 825847 h 1679043"/>
                <a:gd name="connsiteX7507" fmla="*/ 354305 w 1485127"/>
                <a:gd name="connsiteY7507" fmla="*/ 825847 h 1679043"/>
                <a:gd name="connsiteX7508" fmla="*/ 354305 w 1485127"/>
                <a:gd name="connsiteY7508" fmla="*/ 825847 h 1679043"/>
                <a:gd name="connsiteX7509" fmla="*/ 354305 w 1485127"/>
                <a:gd name="connsiteY7509" fmla="*/ 825847 h 1679043"/>
                <a:gd name="connsiteX7510" fmla="*/ 354305 w 1485127"/>
                <a:gd name="connsiteY7510" fmla="*/ 825847 h 1679043"/>
                <a:gd name="connsiteX7511" fmla="*/ 355158 w 1485127"/>
                <a:gd name="connsiteY7511" fmla="*/ 827981 h 1679043"/>
                <a:gd name="connsiteX7512" fmla="*/ 354988 w 1485127"/>
                <a:gd name="connsiteY7512" fmla="*/ 830712 h 1679043"/>
                <a:gd name="connsiteX7513" fmla="*/ 354988 w 1485127"/>
                <a:gd name="connsiteY7513" fmla="*/ 830712 h 1679043"/>
                <a:gd name="connsiteX7514" fmla="*/ 354988 w 1485127"/>
                <a:gd name="connsiteY7514" fmla="*/ 831053 h 1679043"/>
                <a:gd name="connsiteX7515" fmla="*/ 354988 w 1485127"/>
                <a:gd name="connsiteY7515" fmla="*/ 831395 h 1679043"/>
                <a:gd name="connsiteX7516" fmla="*/ 354988 w 1485127"/>
                <a:gd name="connsiteY7516" fmla="*/ 831395 h 1679043"/>
                <a:gd name="connsiteX7517" fmla="*/ 354817 w 1485127"/>
                <a:gd name="connsiteY7517" fmla="*/ 835577 h 1679043"/>
                <a:gd name="connsiteX7518" fmla="*/ 347565 w 1485127"/>
                <a:gd name="connsiteY7518" fmla="*/ 843941 h 1679043"/>
                <a:gd name="connsiteX7519" fmla="*/ 345688 w 1485127"/>
                <a:gd name="connsiteY7519" fmla="*/ 839076 h 1679043"/>
                <a:gd name="connsiteX7520" fmla="*/ 345347 w 1485127"/>
                <a:gd name="connsiteY7520" fmla="*/ 852561 h 1679043"/>
                <a:gd name="connsiteX7521" fmla="*/ 346200 w 1485127"/>
                <a:gd name="connsiteY7521" fmla="*/ 854865 h 1679043"/>
                <a:gd name="connsiteX7522" fmla="*/ 346200 w 1485127"/>
                <a:gd name="connsiteY7522" fmla="*/ 854865 h 1679043"/>
                <a:gd name="connsiteX7523" fmla="*/ 346200 w 1485127"/>
                <a:gd name="connsiteY7523" fmla="*/ 854865 h 1679043"/>
                <a:gd name="connsiteX7524" fmla="*/ 346200 w 1485127"/>
                <a:gd name="connsiteY7524" fmla="*/ 854865 h 1679043"/>
                <a:gd name="connsiteX7525" fmla="*/ 346200 w 1485127"/>
                <a:gd name="connsiteY7525" fmla="*/ 854865 h 1679043"/>
                <a:gd name="connsiteX7526" fmla="*/ 353708 w 1485127"/>
                <a:gd name="connsiteY7526" fmla="*/ 872874 h 1679043"/>
                <a:gd name="connsiteX7527" fmla="*/ 349613 w 1485127"/>
                <a:gd name="connsiteY7527" fmla="*/ 877568 h 1679043"/>
                <a:gd name="connsiteX7528" fmla="*/ 349613 w 1485127"/>
                <a:gd name="connsiteY7528" fmla="*/ 877568 h 1679043"/>
                <a:gd name="connsiteX7529" fmla="*/ 349442 w 1485127"/>
                <a:gd name="connsiteY7529" fmla="*/ 877739 h 1679043"/>
                <a:gd name="connsiteX7530" fmla="*/ 349272 w 1485127"/>
                <a:gd name="connsiteY7530" fmla="*/ 877910 h 1679043"/>
                <a:gd name="connsiteX7531" fmla="*/ 349272 w 1485127"/>
                <a:gd name="connsiteY7531" fmla="*/ 877910 h 1679043"/>
                <a:gd name="connsiteX7532" fmla="*/ 342787 w 1485127"/>
                <a:gd name="connsiteY7532" fmla="*/ 885932 h 1679043"/>
                <a:gd name="connsiteX7533" fmla="*/ 342787 w 1485127"/>
                <a:gd name="connsiteY7533" fmla="*/ 885761 h 1679043"/>
                <a:gd name="connsiteX7534" fmla="*/ 344835 w 1485127"/>
                <a:gd name="connsiteY7534" fmla="*/ 852988 h 1679043"/>
                <a:gd name="connsiteX7535" fmla="*/ 345432 w 1485127"/>
                <a:gd name="connsiteY7535" fmla="*/ 852390 h 1679043"/>
                <a:gd name="connsiteX7536" fmla="*/ 338180 w 1485127"/>
                <a:gd name="connsiteY7536" fmla="*/ 903855 h 1679043"/>
                <a:gd name="connsiteX7537" fmla="*/ 338180 w 1485127"/>
                <a:gd name="connsiteY7537" fmla="*/ 908379 h 1679043"/>
                <a:gd name="connsiteX7538" fmla="*/ 335450 w 1485127"/>
                <a:gd name="connsiteY7538" fmla="*/ 902661 h 1679043"/>
                <a:gd name="connsiteX7539" fmla="*/ 338351 w 1485127"/>
                <a:gd name="connsiteY7539" fmla="*/ 899161 h 1679043"/>
                <a:gd name="connsiteX7540" fmla="*/ 338266 w 1485127"/>
                <a:gd name="connsiteY7540" fmla="*/ 903855 h 1679043"/>
                <a:gd name="connsiteX7541" fmla="*/ 321799 w 1485127"/>
                <a:gd name="connsiteY7541" fmla="*/ 963855 h 1679043"/>
                <a:gd name="connsiteX7542" fmla="*/ 321799 w 1485127"/>
                <a:gd name="connsiteY7542" fmla="*/ 963855 h 1679043"/>
                <a:gd name="connsiteX7543" fmla="*/ 321629 w 1485127"/>
                <a:gd name="connsiteY7543" fmla="*/ 964111 h 1679043"/>
                <a:gd name="connsiteX7544" fmla="*/ 321458 w 1485127"/>
                <a:gd name="connsiteY7544" fmla="*/ 964367 h 1679043"/>
                <a:gd name="connsiteX7545" fmla="*/ 321458 w 1485127"/>
                <a:gd name="connsiteY7545" fmla="*/ 964367 h 1679043"/>
                <a:gd name="connsiteX7546" fmla="*/ 318813 w 1485127"/>
                <a:gd name="connsiteY7546" fmla="*/ 968464 h 1679043"/>
                <a:gd name="connsiteX7547" fmla="*/ 317875 w 1485127"/>
                <a:gd name="connsiteY7547" fmla="*/ 966928 h 1679043"/>
                <a:gd name="connsiteX7548" fmla="*/ 327857 w 1485127"/>
                <a:gd name="connsiteY7548" fmla="*/ 954808 h 1679043"/>
                <a:gd name="connsiteX7549" fmla="*/ 327857 w 1485127"/>
                <a:gd name="connsiteY7549" fmla="*/ 954979 h 1679043"/>
                <a:gd name="connsiteX7550" fmla="*/ 321799 w 1485127"/>
                <a:gd name="connsiteY7550" fmla="*/ 963770 h 1679043"/>
                <a:gd name="connsiteX7551" fmla="*/ 308234 w 1485127"/>
                <a:gd name="connsiteY7551" fmla="*/ 1028976 h 1679043"/>
                <a:gd name="connsiteX7552" fmla="*/ 308831 w 1485127"/>
                <a:gd name="connsiteY7552" fmla="*/ 1044510 h 1679043"/>
                <a:gd name="connsiteX7553" fmla="*/ 304224 w 1485127"/>
                <a:gd name="connsiteY7553" fmla="*/ 1035036 h 1679043"/>
                <a:gd name="connsiteX7554" fmla="*/ 308234 w 1485127"/>
                <a:gd name="connsiteY7554" fmla="*/ 1028976 h 1679043"/>
                <a:gd name="connsiteX7555" fmla="*/ 309087 w 1485127"/>
                <a:gd name="connsiteY7555" fmla="*/ 1053898 h 1679043"/>
                <a:gd name="connsiteX7556" fmla="*/ 303712 w 1485127"/>
                <a:gd name="connsiteY7556" fmla="*/ 1063116 h 1679043"/>
                <a:gd name="connsiteX7557" fmla="*/ 303712 w 1485127"/>
                <a:gd name="connsiteY7557" fmla="*/ 1063116 h 1679043"/>
                <a:gd name="connsiteX7558" fmla="*/ 303542 w 1485127"/>
                <a:gd name="connsiteY7558" fmla="*/ 1063457 h 1679043"/>
                <a:gd name="connsiteX7559" fmla="*/ 303371 w 1485127"/>
                <a:gd name="connsiteY7559" fmla="*/ 1063798 h 1679043"/>
                <a:gd name="connsiteX7560" fmla="*/ 303371 w 1485127"/>
                <a:gd name="connsiteY7560" fmla="*/ 1063798 h 1679043"/>
                <a:gd name="connsiteX7561" fmla="*/ 300470 w 1485127"/>
                <a:gd name="connsiteY7561" fmla="*/ 1069261 h 1679043"/>
                <a:gd name="connsiteX7562" fmla="*/ 293047 w 1485127"/>
                <a:gd name="connsiteY7562" fmla="*/ 1052532 h 1679043"/>
                <a:gd name="connsiteX7563" fmla="*/ 302603 w 1485127"/>
                <a:gd name="connsiteY7563" fmla="*/ 1037682 h 1679043"/>
                <a:gd name="connsiteX7564" fmla="*/ 309087 w 1485127"/>
                <a:gd name="connsiteY7564" fmla="*/ 1053898 h 1679043"/>
                <a:gd name="connsiteX7565" fmla="*/ 300043 w 1485127"/>
                <a:gd name="connsiteY7565" fmla="*/ 1080527 h 1679043"/>
                <a:gd name="connsiteX7566" fmla="*/ 302176 w 1485127"/>
                <a:gd name="connsiteY7566" fmla="*/ 1085989 h 1679043"/>
                <a:gd name="connsiteX7567" fmla="*/ 302176 w 1485127"/>
                <a:gd name="connsiteY7567" fmla="*/ 1085989 h 1679043"/>
                <a:gd name="connsiteX7568" fmla="*/ 302176 w 1485127"/>
                <a:gd name="connsiteY7568" fmla="*/ 1085989 h 1679043"/>
                <a:gd name="connsiteX7569" fmla="*/ 302176 w 1485127"/>
                <a:gd name="connsiteY7569" fmla="*/ 1085989 h 1679043"/>
                <a:gd name="connsiteX7570" fmla="*/ 302176 w 1485127"/>
                <a:gd name="connsiteY7570" fmla="*/ 1085989 h 1679043"/>
                <a:gd name="connsiteX7571" fmla="*/ 312671 w 1485127"/>
                <a:gd name="connsiteY7571" fmla="*/ 1108094 h 1679043"/>
                <a:gd name="connsiteX7572" fmla="*/ 312671 w 1485127"/>
                <a:gd name="connsiteY7572" fmla="*/ 1108436 h 1679043"/>
                <a:gd name="connsiteX7573" fmla="*/ 312671 w 1485127"/>
                <a:gd name="connsiteY7573" fmla="*/ 1108436 h 1679043"/>
                <a:gd name="connsiteX7574" fmla="*/ 312671 w 1485127"/>
                <a:gd name="connsiteY7574" fmla="*/ 1108606 h 1679043"/>
                <a:gd name="connsiteX7575" fmla="*/ 312671 w 1485127"/>
                <a:gd name="connsiteY7575" fmla="*/ 1108606 h 1679043"/>
                <a:gd name="connsiteX7576" fmla="*/ 314206 w 1485127"/>
                <a:gd name="connsiteY7576" fmla="*/ 1122603 h 1679043"/>
                <a:gd name="connsiteX7577" fmla="*/ 311988 w 1485127"/>
                <a:gd name="connsiteY7577" fmla="*/ 1127554 h 1679043"/>
                <a:gd name="connsiteX7578" fmla="*/ 311220 w 1485127"/>
                <a:gd name="connsiteY7578" fmla="*/ 1125591 h 1679043"/>
                <a:gd name="connsiteX7579" fmla="*/ 311220 w 1485127"/>
                <a:gd name="connsiteY7579" fmla="*/ 1125591 h 1679043"/>
                <a:gd name="connsiteX7580" fmla="*/ 311220 w 1485127"/>
                <a:gd name="connsiteY7580" fmla="*/ 1125505 h 1679043"/>
                <a:gd name="connsiteX7581" fmla="*/ 311220 w 1485127"/>
                <a:gd name="connsiteY7581" fmla="*/ 1125505 h 1679043"/>
                <a:gd name="connsiteX7582" fmla="*/ 311220 w 1485127"/>
                <a:gd name="connsiteY7582" fmla="*/ 1125420 h 1679043"/>
                <a:gd name="connsiteX7583" fmla="*/ 295010 w 1485127"/>
                <a:gd name="connsiteY7583" fmla="*/ 1089574 h 1679043"/>
                <a:gd name="connsiteX7584" fmla="*/ 300043 w 1485127"/>
                <a:gd name="connsiteY7584" fmla="*/ 1080356 h 1679043"/>
                <a:gd name="connsiteX7585" fmla="*/ 300897 w 1485127"/>
                <a:gd name="connsiteY7585" fmla="*/ 1152987 h 1679043"/>
                <a:gd name="connsiteX7586" fmla="*/ 298678 w 1485127"/>
                <a:gd name="connsiteY7586" fmla="*/ 1158194 h 1679043"/>
                <a:gd name="connsiteX7587" fmla="*/ 296887 w 1485127"/>
                <a:gd name="connsiteY7587" fmla="*/ 1141465 h 1679043"/>
                <a:gd name="connsiteX7588" fmla="*/ 300897 w 1485127"/>
                <a:gd name="connsiteY7588" fmla="*/ 1152902 h 1679043"/>
                <a:gd name="connsiteX7589" fmla="*/ 295522 w 1485127"/>
                <a:gd name="connsiteY7589" fmla="*/ 1175349 h 1679043"/>
                <a:gd name="connsiteX7590" fmla="*/ 296716 w 1485127"/>
                <a:gd name="connsiteY7590" fmla="*/ 1177653 h 1679043"/>
                <a:gd name="connsiteX7591" fmla="*/ 298508 w 1485127"/>
                <a:gd name="connsiteY7591" fmla="*/ 1188748 h 1679043"/>
                <a:gd name="connsiteX7592" fmla="*/ 296546 w 1485127"/>
                <a:gd name="connsiteY7592" fmla="*/ 1185335 h 1679043"/>
                <a:gd name="connsiteX7593" fmla="*/ 295095 w 1485127"/>
                <a:gd name="connsiteY7593" fmla="*/ 1176202 h 1679043"/>
                <a:gd name="connsiteX7594" fmla="*/ 295436 w 1485127"/>
                <a:gd name="connsiteY7594" fmla="*/ 1175349 h 1679043"/>
                <a:gd name="connsiteX7595" fmla="*/ 300641 w 1485127"/>
                <a:gd name="connsiteY7595" fmla="*/ 1175008 h 1679043"/>
                <a:gd name="connsiteX7596" fmla="*/ 299617 w 1485127"/>
                <a:gd name="connsiteY7596" fmla="*/ 1166387 h 1679043"/>
                <a:gd name="connsiteX7597" fmla="*/ 303115 w 1485127"/>
                <a:gd name="connsiteY7597" fmla="*/ 1158791 h 1679043"/>
                <a:gd name="connsiteX7598" fmla="*/ 305248 w 1485127"/>
                <a:gd name="connsiteY7598" fmla="*/ 1164595 h 1679043"/>
                <a:gd name="connsiteX7599" fmla="*/ 305248 w 1485127"/>
                <a:gd name="connsiteY7599" fmla="*/ 1164595 h 1679043"/>
                <a:gd name="connsiteX7600" fmla="*/ 305248 w 1485127"/>
                <a:gd name="connsiteY7600" fmla="*/ 1164595 h 1679043"/>
                <a:gd name="connsiteX7601" fmla="*/ 305248 w 1485127"/>
                <a:gd name="connsiteY7601" fmla="*/ 1164595 h 1679043"/>
                <a:gd name="connsiteX7602" fmla="*/ 305248 w 1485127"/>
                <a:gd name="connsiteY7602" fmla="*/ 1164595 h 1679043"/>
                <a:gd name="connsiteX7603" fmla="*/ 309172 w 1485127"/>
                <a:gd name="connsiteY7603" fmla="*/ 1173300 h 1679043"/>
                <a:gd name="connsiteX7604" fmla="*/ 305418 w 1485127"/>
                <a:gd name="connsiteY7604" fmla="*/ 1182774 h 1679043"/>
                <a:gd name="connsiteX7605" fmla="*/ 305163 w 1485127"/>
                <a:gd name="connsiteY7605" fmla="*/ 1182262 h 1679043"/>
                <a:gd name="connsiteX7606" fmla="*/ 305163 w 1485127"/>
                <a:gd name="connsiteY7606" fmla="*/ 1182262 h 1679043"/>
                <a:gd name="connsiteX7607" fmla="*/ 305163 w 1485127"/>
                <a:gd name="connsiteY7607" fmla="*/ 1182177 h 1679043"/>
                <a:gd name="connsiteX7608" fmla="*/ 305163 w 1485127"/>
                <a:gd name="connsiteY7608" fmla="*/ 1182177 h 1679043"/>
                <a:gd name="connsiteX7609" fmla="*/ 305163 w 1485127"/>
                <a:gd name="connsiteY7609" fmla="*/ 1182091 h 1679043"/>
                <a:gd name="connsiteX7610" fmla="*/ 300897 w 1485127"/>
                <a:gd name="connsiteY7610" fmla="*/ 1175093 h 1679043"/>
                <a:gd name="connsiteX7611" fmla="*/ 302944 w 1485127"/>
                <a:gd name="connsiteY7611" fmla="*/ 1188919 h 1679043"/>
                <a:gd name="connsiteX7612" fmla="*/ 302603 w 1485127"/>
                <a:gd name="connsiteY7612" fmla="*/ 1189858 h 1679043"/>
                <a:gd name="connsiteX7613" fmla="*/ 302347 w 1485127"/>
                <a:gd name="connsiteY7613" fmla="*/ 1187810 h 1679043"/>
                <a:gd name="connsiteX7614" fmla="*/ 303030 w 1485127"/>
                <a:gd name="connsiteY7614" fmla="*/ 1188834 h 1679043"/>
                <a:gd name="connsiteX7615" fmla="*/ 299361 w 1485127"/>
                <a:gd name="connsiteY7615" fmla="*/ 1198051 h 1679043"/>
                <a:gd name="connsiteX7616" fmla="*/ 298678 w 1485127"/>
                <a:gd name="connsiteY7616" fmla="*/ 1199759 h 1679043"/>
                <a:gd name="connsiteX7617" fmla="*/ 297996 w 1485127"/>
                <a:gd name="connsiteY7617" fmla="*/ 1195150 h 1679043"/>
                <a:gd name="connsiteX7618" fmla="*/ 299361 w 1485127"/>
                <a:gd name="connsiteY7618" fmla="*/ 1198051 h 1679043"/>
                <a:gd name="connsiteX7619" fmla="*/ 303712 w 1485127"/>
                <a:gd name="connsiteY7619" fmla="*/ 1254552 h 1679043"/>
                <a:gd name="connsiteX7620" fmla="*/ 303968 w 1485127"/>
                <a:gd name="connsiteY7620" fmla="*/ 1256003 h 1679043"/>
                <a:gd name="connsiteX7621" fmla="*/ 301921 w 1485127"/>
                <a:gd name="connsiteY7621" fmla="*/ 1261978 h 1679043"/>
                <a:gd name="connsiteX7622" fmla="*/ 299190 w 1485127"/>
                <a:gd name="connsiteY7622" fmla="*/ 1247554 h 1679043"/>
                <a:gd name="connsiteX7623" fmla="*/ 303627 w 1485127"/>
                <a:gd name="connsiteY7623" fmla="*/ 1254552 h 1679043"/>
                <a:gd name="connsiteX7624" fmla="*/ 299873 w 1485127"/>
                <a:gd name="connsiteY7624" fmla="*/ 1207696 h 1679043"/>
                <a:gd name="connsiteX7625" fmla="*/ 301238 w 1485127"/>
                <a:gd name="connsiteY7625" fmla="*/ 1204367 h 1679043"/>
                <a:gd name="connsiteX7626" fmla="*/ 308831 w 1485127"/>
                <a:gd name="connsiteY7626" fmla="*/ 1242006 h 1679043"/>
                <a:gd name="connsiteX7627" fmla="*/ 306357 w 1485127"/>
                <a:gd name="connsiteY7627" fmla="*/ 1249261 h 1679043"/>
                <a:gd name="connsiteX7628" fmla="*/ 299873 w 1485127"/>
                <a:gd name="connsiteY7628" fmla="*/ 1207781 h 1679043"/>
                <a:gd name="connsiteX7629" fmla="*/ 302262 w 1485127"/>
                <a:gd name="connsiteY7629" fmla="*/ 1273755 h 1679043"/>
                <a:gd name="connsiteX7630" fmla="*/ 303200 w 1485127"/>
                <a:gd name="connsiteY7630" fmla="*/ 1275207 h 1679043"/>
                <a:gd name="connsiteX7631" fmla="*/ 303542 w 1485127"/>
                <a:gd name="connsiteY7631" fmla="*/ 1277340 h 1679043"/>
                <a:gd name="connsiteX7632" fmla="*/ 304480 w 1485127"/>
                <a:gd name="connsiteY7632" fmla="*/ 1281949 h 1679043"/>
                <a:gd name="connsiteX7633" fmla="*/ 301067 w 1485127"/>
                <a:gd name="connsiteY7633" fmla="*/ 1277084 h 1679043"/>
                <a:gd name="connsiteX7634" fmla="*/ 302262 w 1485127"/>
                <a:gd name="connsiteY7634" fmla="*/ 1273755 h 1679043"/>
                <a:gd name="connsiteX7635" fmla="*/ 304224 w 1485127"/>
                <a:gd name="connsiteY7635" fmla="*/ 1290740 h 1679043"/>
                <a:gd name="connsiteX7636" fmla="*/ 304224 w 1485127"/>
                <a:gd name="connsiteY7636" fmla="*/ 1290740 h 1679043"/>
                <a:gd name="connsiteX7637" fmla="*/ 304224 w 1485127"/>
                <a:gd name="connsiteY7637" fmla="*/ 1290740 h 1679043"/>
                <a:gd name="connsiteX7638" fmla="*/ 304224 w 1485127"/>
                <a:gd name="connsiteY7638" fmla="*/ 1290740 h 1679043"/>
                <a:gd name="connsiteX7639" fmla="*/ 304224 w 1485127"/>
                <a:gd name="connsiteY7639" fmla="*/ 1290740 h 1679043"/>
                <a:gd name="connsiteX7640" fmla="*/ 306954 w 1485127"/>
                <a:gd name="connsiteY7640" fmla="*/ 1294410 h 1679043"/>
                <a:gd name="connsiteX7641" fmla="*/ 309855 w 1485127"/>
                <a:gd name="connsiteY7641" fmla="*/ 1307639 h 1679043"/>
                <a:gd name="connsiteX7642" fmla="*/ 308831 w 1485127"/>
                <a:gd name="connsiteY7642" fmla="*/ 1311394 h 1679043"/>
                <a:gd name="connsiteX7643" fmla="*/ 307039 w 1485127"/>
                <a:gd name="connsiteY7643" fmla="*/ 1307724 h 1679043"/>
                <a:gd name="connsiteX7644" fmla="*/ 302603 w 1485127"/>
                <a:gd name="connsiteY7644" fmla="*/ 1298677 h 1679043"/>
                <a:gd name="connsiteX7645" fmla="*/ 300214 w 1485127"/>
                <a:gd name="connsiteY7645" fmla="*/ 1286473 h 1679043"/>
                <a:gd name="connsiteX7646" fmla="*/ 299702 w 1485127"/>
                <a:gd name="connsiteY7646" fmla="*/ 1283400 h 1679043"/>
                <a:gd name="connsiteX7647" fmla="*/ 304139 w 1485127"/>
                <a:gd name="connsiteY7647" fmla="*/ 1290655 h 1679043"/>
                <a:gd name="connsiteX7648" fmla="*/ 305845 w 1485127"/>
                <a:gd name="connsiteY7648" fmla="*/ 1308748 h 1679043"/>
                <a:gd name="connsiteX7649" fmla="*/ 308149 w 1485127"/>
                <a:gd name="connsiteY7649" fmla="*/ 1313955 h 1679043"/>
                <a:gd name="connsiteX7650" fmla="*/ 306784 w 1485127"/>
                <a:gd name="connsiteY7650" fmla="*/ 1319246 h 1679043"/>
                <a:gd name="connsiteX7651" fmla="*/ 303627 w 1485127"/>
                <a:gd name="connsiteY7651" fmla="*/ 1304054 h 1679043"/>
                <a:gd name="connsiteX7652" fmla="*/ 305760 w 1485127"/>
                <a:gd name="connsiteY7652" fmla="*/ 1308663 h 1679043"/>
                <a:gd name="connsiteX7653" fmla="*/ 298422 w 1485127"/>
                <a:gd name="connsiteY7653" fmla="*/ 1359275 h 1679043"/>
                <a:gd name="connsiteX7654" fmla="*/ 303030 w 1485127"/>
                <a:gd name="connsiteY7654" fmla="*/ 1365334 h 1679043"/>
                <a:gd name="connsiteX7655" fmla="*/ 310964 w 1485127"/>
                <a:gd name="connsiteY7655" fmla="*/ 1375662 h 1679043"/>
                <a:gd name="connsiteX7656" fmla="*/ 312244 w 1485127"/>
                <a:gd name="connsiteY7656" fmla="*/ 1380697 h 1679043"/>
                <a:gd name="connsiteX7657" fmla="*/ 312244 w 1485127"/>
                <a:gd name="connsiteY7657" fmla="*/ 1380697 h 1679043"/>
                <a:gd name="connsiteX7658" fmla="*/ 312244 w 1485127"/>
                <a:gd name="connsiteY7658" fmla="*/ 1380612 h 1679043"/>
                <a:gd name="connsiteX7659" fmla="*/ 312244 w 1485127"/>
                <a:gd name="connsiteY7659" fmla="*/ 1380612 h 1679043"/>
                <a:gd name="connsiteX7660" fmla="*/ 298422 w 1485127"/>
                <a:gd name="connsiteY7660" fmla="*/ 1364396 h 1679043"/>
                <a:gd name="connsiteX7661" fmla="*/ 297399 w 1485127"/>
                <a:gd name="connsiteY7661" fmla="*/ 1363115 h 1679043"/>
                <a:gd name="connsiteX7662" fmla="*/ 298508 w 1485127"/>
                <a:gd name="connsiteY7662" fmla="*/ 1359189 h 1679043"/>
                <a:gd name="connsiteX7663" fmla="*/ 323676 w 1485127"/>
                <a:gd name="connsiteY7663" fmla="*/ 1345192 h 1679043"/>
                <a:gd name="connsiteX7664" fmla="*/ 321885 w 1485127"/>
                <a:gd name="connsiteY7664" fmla="*/ 1340840 h 1679043"/>
                <a:gd name="connsiteX7665" fmla="*/ 312841 w 1485127"/>
                <a:gd name="connsiteY7665" fmla="*/ 1309004 h 1679043"/>
                <a:gd name="connsiteX7666" fmla="*/ 314206 w 1485127"/>
                <a:gd name="connsiteY7666" fmla="*/ 1304225 h 1679043"/>
                <a:gd name="connsiteX7667" fmla="*/ 315742 w 1485127"/>
                <a:gd name="connsiteY7667" fmla="*/ 1310882 h 1679043"/>
                <a:gd name="connsiteX7668" fmla="*/ 320775 w 1485127"/>
                <a:gd name="connsiteY7668" fmla="*/ 1332475 h 1679043"/>
                <a:gd name="connsiteX7669" fmla="*/ 324017 w 1485127"/>
                <a:gd name="connsiteY7669" fmla="*/ 1345960 h 1679043"/>
                <a:gd name="connsiteX7670" fmla="*/ 323762 w 1485127"/>
                <a:gd name="connsiteY7670" fmla="*/ 1345278 h 1679043"/>
                <a:gd name="connsiteX7671" fmla="*/ 315742 w 1485127"/>
                <a:gd name="connsiteY7671" fmla="*/ 1298848 h 1679043"/>
                <a:gd name="connsiteX7672" fmla="*/ 316680 w 1485127"/>
                <a:gd name="connsiteY7672" fmla="*/ 1295605 h 1679043"/>
                <a:gd name="connsiteX7673" fmla="*/ 324786 w 1485127"/>
                <a:gd name="connsiteY7673" fmla="*/ 1307298 h 1679043"/>
                <a:gd name="connsiteX7674" fmla="*/ 324956 w 1485127"/>
                <a:gd name="connsiteY7674" fmla="*/ 1312589 h 1679043"/>
                <a:gd name="connsiteX7675" fmla="*/ 321117 w 1485127"/>
                <a:gd name="connsiteY7675" fmla="*/ 1306956 h 1679043"/>
                <a:gd name="connsiteX7676" fmla="*/ 315742 w 1485127"/>
                <a:gd name="connsiteY7676" fmla="*/ 1298848 h 1679043"/>
                <a:gd name="connsiteX7677" fmla="*/ 343299 w 1485127"/>
                <a:gd name="connsiteY7677" fmla="*/ 1245079 h 1679043"/>
                <a:gd name="connsiteX7678" fmla="*/ 344579 w 1485127"/>
                <a:gd name="connsiteY7678" fmla="*/ 1227326 h 1679043"/>
                <a:gd name="connsiteX7679" fmla="*/ 350040 w 1485127"/>
                <a:gd name="connsiteY7679" fmla="*/ 1243457 h 1679043"/>
                <a:gd name="connsiteX7680" fmla="*/ 345006 w 1485127"/>
                <a:gd name="connsiteY7680" fmla="*/ 1262575 h 1679043"/>
                <a:gd name="connsiteX7681" fmla="*/ 342702 w 1485127"/>
                <a:gd name="connsiteY7681" fmla="*/ 1256601 h 1679043"/>
                <a:gd name="connsiteX7682" fmla="*/ 343214 w 1485127"/>
                <a:gd name="connsiteY7682" fmla="*/ 1245164 h 1679043"/>
                <a:gd name="connsiteX7683" fmla="*/ 345176 w 1485127"/>
                <a:gd name="connsiteY7683" fmla="*/ 1221010 h 1679043"/>
                <a:gd name="connsiteX7684" fmla="*/ 345774 w 1485127"/>
                <a:gd name="connsiteY7684" fmla="*/ 1214694 h 1679043"/>
                <a:gd name="connsiteX7685" fmla="*/ 352002 w 1485127"/>
                <a:gd name="connsiteY7685" fmla="*/ 1198905 h 1679043"/>
                <a:gd name="connsiteX7686" fmla="*/ 356694 w 1485127"/>
                <a:gd name="connsiteY7686" fmla="*/ 1219389 h 1679043"/>
                <a:gd name="connsiteX7687" fmla="*/ 351490 w 1485127"/>
                <a:gd name="connsiteY7687" fmla="*/ 1238080 h 1679043"/>
                <a:gd name="connsiteX7688" fmla="*/ 345091 w 1485127"/>
                <a:gd name="connsiteY7688" fmla="*/ 1221096 h 1679043"/>
                <a:gd name="connsiteX7689" fmla="*/ 353281 w 1485127"/>
                <a:gd name="connsiteY7689" fmla="*/ 1197198 h 1679043"/>
                <a:gd name="connsiteX7690" fmla="*/ 353111 w 1485127"/>
                <a:gd name="connsiteY7690" fmla="*/ 1196345 h 1679043"/>
                <a:gd name="connsiteX7691" fmla="*/ 356011 w 1485127"/>
                <a:gd name="connsiteY7691" fmla="*/ 1189175 h 1679043"/>
                <a:gd name="connsiteX7692" fmla="*/ 361301 w 1485127"/>
                <a:gd name="connsiteY7692" fmla="*/ 1203599 h 1679043"/>
                <a:gd name="connsiteX7693" fmla="*/ 359510 w 1485127"/>
                <a:gd name="connsiteY7693" fmla="*/ 1209659 h 1679043"/>
                <a:gd name="connsiteX7694" fmla="*/ 358059 w 1485127"/>
                <a:gd name="connsiteY7694" fmla="*/ 1214694 h 1679043"/>
                <a:gd name="connsiteX7695" fmla="*/ 353196 w 1485127"/>
                <a:gd name="connsiteY7695" fmla="*/ 1197198 h 1679043"/>
                <a:gd name="connsiteX7696" fmla="*/ 357206 w 1485127"/>
                <a:gd name="connsiteY7696" fmla="*/ 1186273 h 1679043"/>
                <a:gd name="connsiteX7697" fmla="*/ 359765 w 1485127"/>
                <a:gd name="connsiteY7697" fmla="*/ 1179958 h 1679043"/>
                <a:gd name="connsiteX7698" fmla="*/ 363519 w 1485127"/>
                <a:gd name="connsiteY7698" fmla="*/ 1190285 h 1679043"/>
                <a:gd name="connsiteX7699" fmla="*/ 364458 w 1485127"/>
                <a:gd name="connsiteY7699" fmla="*/ 1192760 h 1679043"/>
                <a:gd name="connsiteX7700" fmla="*/ 362496 w 1485127"/>
                <a:gd name="connsiteY7700" fmla="*/ 1199332 h 1679043"/>
                <a:gd name="connsiteX7701" fmla="*/ 357121 w 1485127"/>
                <a:gd name="connsiteY7701" fmla="*/ 1186188 h 1679043"/>
                <a:gd name="connsiteX7702" fmla="*/ 361557 w 1485127"/>
                <a:gd name="connsiteY7702" fmla="*/ 1175690 h 1679043"/>
                <a:gd name="connsiteX7703" fmla="*/ 369406 w 1485127"/>
                <a:gd name="connsiteY7703" fmla="*/ 1157084 h 1679043"/>
                <a:gd name="connsiteX7704" fmla="*/ 372137 w 1485127"/>
                <a:gd name="connsiteY7704" fmla="*/ 1167155 h 1679043"/>
                <a:gd name="connsiteX7705" fmla="*/ 372307 w 1485127"/>
                <a:gd name="connsiteY7705" fmla="*/ 1167582 h 1679043"/>
                <a:gd name="connsiteX7706" fmla="*/ 366250 w 1485127"/>
                <a:gd name="connsiteY7706" fmla="*/ 1187127 h 1679043"/>
                <a:gd name="connsiteX7707" fmla="*/ 361557 w 1485127"/>
                <a:gd name="connsiteY7707" fmla="*/ 1175605 h 1679043"/>
                <a:gd name="connsiteX7708" fmla="*/ 347565 w 1485127"/>
                <a:gd name="connsiteY7708" fmla="*/ 1276743 h 1679043"/>
                <a:gd name="connsiteX7709" fmla="*/ 350552 w 1485127"/>
                <a:gd name="connsiteY7709" fmla="*/ 1284509 h 1679043"/>
                <a:gd name="connsiteX7710" fmla="*/ 354561 w 1485127"/>
                <a:gd name="connsiteY7710" fmla="*/ 1300043 h 1679043"/>
                <a:gd name="connsiteX7711" fmla="*/ 356609 w 1485127"/>
                <a:gd name="connsiteY7711" fmla="*/ 1307383 h 1679043"/>
                <a:gd name="connsiteX7712" fmla="*/ 353964 w 1485127"/>
                <a:gd name="connsiteY7712" fmla="*/ 1301665 h 1679043"/>
                <a:gd name="connsiteX7713" fmla="*/ 345603 w 1485127"/>
                <a:gd name="connsiteY7713" fmla="*/ 1282717 h 1679043"/>
                <a:gd name="connsiteX7714" fmla="*/ 347565 w 1485127"/>
                <a:gd name="connsiteY7714" fmla="*/ 1276658 h 1679043"/>
                <a:gd name="connsiteX7715" fmla="*/ 388603 w 1485127"/>
                <a:gd name="connsiteY7715" fmla="*/ 1382404 h 1679043"/>
                <a:gd name="connsiteX7716" fmla="*/ 385617 w 1485127"/>
                <a:gd name="connsiteY7716" fmla="*/ 1380953 h 1679043"/>
                <a:gd name="connsiteX7717" fmla="*/ 384593 w 1485127"/>
                <a:gd name="connsiteY7717" fmla="*/ 1380441 h 1679043"/>
                <a:gd name="connsiteX7718" fmla="*/ 378535 w 1485127"/>
                <a:gd name="connsiteY7718" fmla="*/ 1365505 h 1679043"/>
                <a:gd name="connsiteX7719" fmla="*/ 376317 w 1485127"/>
                <a:gd name="connsiteY7719" fmla="*/ 1359872 h 1679043"/>
                <a:gd name="connsiteX7720" fmla="*/ 388603 w 1485127"/>
                <a:gd name="connsiteY7720" fmla="*/ 1382404 h 1679043"/>
                <a:gd name="connsiteX7721" fmla="*/ 388347 w 1485127"/>
                <a:gd name="connsiteY7721" fmla="*/ 1373528 h 1679043"/>
                <a:gd name="connsiteX7722" fmla="*/ 398073 w 1485127"/>
                <a:gd name="connsiteY7722" fmla="*/ 1378307 h 1679043"/>
                <a:gd name="connsiteX7723" fmla="*/ 400462 w 1485127"/>
                <a:gd name="connsiteY7723" fmla="*/ 1381978 h 1679043"/>
                <a:gd name="connsiteX7724" fmla="*/ 406690 w 1485127"/>
                <a:gd name="connsiteY7724" fmla="*/ 1391195 h 1679043"/>
                <a:gd name="connsiteX7725" fmla="*/ 394234 w 1485127"/>
                <a:gd name="connsiteY7725" fmla="*/ 1385135 h 1679043"/>
                <a:gd name="connsiteX7726" fmla="*/ 393039 w 1485127"/>
                <a:gd name="connsiteY7726" fmla="*/ 1382831 h 1679043"/>
                <a:gd name="connsiteX7727" fmla="*/ 388347 w 1485127"/>
                <a:gd name="connsiteY7727" fmla="*/ 1373528 h 1679043"/>
                <a:gd name="connsiteX7728" fmla="*/ 404301 w 1485127"/>
                <a:gd name="connsiteY7728" fmla="*/ 1381380 h 1679043"/>
                <a:gd name="connsiteX7729" fmla="*/ 406263 w 1485127"/>
                <a:gd name="connsiteY7729" fmla="*/ 1382319 h 1679043"/>
                <a:gd name="connsiteX7730" fmla="*/ 408226 w 1485127"/>
                <a:gd name="connsiteY7730" fmla="*/ 1387696 h 1679043"/>
                <a:gd name="connsiteX7731" fmla="*/ 404301 w 1485127"/>
                <a:gd name="connsiteY7731" fmla="*/ 1381295 h 1679043"/>
                <a:gd name="connsiteX7732" fmla="*/ 394916 w 1485127"/>
                <a:gd name="connsiteY7732" fmla="*/ 1342205 h 1679043"/>
                <a:gd name="connsiteX7733" fmla="*/ 401315 w 1485127"/>
                <a:gd name="connsiteY7733" fmla="*/ 1353300 h 1679043"/>
                <a:gd name="connsiteX7734" fmla="*/ 424095 w 1485127"/>
                <a:gd name="connsiteY7734" fmla="*/ 1389232 h 1679043"/>
                <a:gd name="connsiteX7735" fmla="*/ 423412 w 1485127"/>
                <a:gd name="connsiteY7735" fmla="*/ 1388891 h 1679043"/>
                <a:gd name="connsiteX7736" fmla="*/ 409932 w 1485127"/>
                <a:gd name="connsiteY7736" fmla="*/ 1382746 h 1679043"/>
                <a:gd name="connsiteX7737" fmla="*/ 394916 w 1485127"/>
                <a:gd name="connsiteY7737" fmla="*/ 1342034 h 1679043"/>
                <a:gd name="connsiteX7738" fmla="*/ 404557 w 1485127"/>
                <a:gd name="connsiteY7738" fmla="*/ 1351679 h 1679043"/>
                <a:gd name="connsiteX7739" fmla="*/ 387152 w 1485127"/>
                <a:gd name="connsiteY7739" fmla="*/ 1317795 h 1679043"/>
                <a:gd name="connsiteX7740" fmla="*/ 382972 w 1485127"/>
                <a:gd name="connsiteY7740" fmla="*/ 1303542 h 1679043"/>
                <a:gd name="connsiteX7741" fmla="*/ 377768 w 1485127"/>
                <a:gd name="connsiteY7741" fmla="*/ 1283997 h 1679043"/>
                <a:gd name="connsiteX7742" fmla="*/ 378792 w 1485127"/>
                <a:gd name="connsiteY7742" fmla="*/ 1286473 h 1679043"/>
                <a:gd name="connsiteX7743" fmla="*/ 378792 w 1485127"/>
                <a:gd name="connsiteY7743" fmla="*/ 1286473 h 1679043"/>
                <a:gd name="connsiteX7744" fmla="*/ 378792 w 1485127"/>
                <a:gd name="connsiteY7744" fmla="*/ 1286473 h 1679043"/>
                <a:gd name="connsiteX7745" fmla="*/ 378792 w 1485127"/>
                <a:gd name="connsiteY7745" fmla="*/ 1286473 h 1679043"/>
                <a:gd name="connsiteX7746" fmla="*/ 378792 w 1485127"/>
                <a:gd name="connsiteY7746" fmla="*/ 1286473 h 1679043"/>
                <a:gd name="connsiteX7747" fmla="*/ 399779 w 1485127"/>
                <a:gd name="connsiteY7747" fmla="*/ 1328037 h 1679043"/>
                <a:gd name="connsiteX7748" fmla="*/ 424607 w 1485127"/>
                <a:gd name="connsiteY7748" fmla="*/ 1367298 h 1679043"/>
                <a:gd name="connsiteX7749" fmla="*/ 434248 w 1485127"/>
                <a:gd name="connsiteY7749" fmla="*/ 1380783 h 1679043"/>
                <a:gd name="connsiteX7750" fmla="*/ 444315 w 1485127"/>
                <a:gd name="connsiteY7750" fmla="*/ 1393926 h 1679043"/>
                <a:gd name="connsiteX7751" fmla="*/ 444485 w 1485127"/>
                <a:gd name="connsiteY7751" fmla="*/ 1393756 h 1679043"/>
                <a:gd name="connsiteX7752" fmla="*/ 435015 w 1485127"/>
                <a:gd name="connsiteY7752" fmla="*/ 1380270 h 1679043"/>
                <a:gd name="connsiteX7753" fmla="*/ 425972 w 1485127"/>
                <a:gd name="connsiteY7753" fmla="*/ 1366529 h 1679043"/>
                <a:gd name="connsiteX7754" fmla="*/ 403021 w 1485127"/>
                <a:gd name="connsiteY7754" fmla="*/ 1326330 h 1679043"/>
                <a:gd name="connsiteX7755" fmla="*/ 395770 w 1485127"/>
                <a:gd name="connsiteY7755" fmla="*/ 1311480 h 1679043"/>
                <a:gd name="connsiteX7756" fmla="*/ 407629 w 1485127"/>
                <a:gd name="connsiteY7756" fmla="*/ 1329744 h 1679043"/>
                <a:gd name="connsiteX7757" fmla="*/ 433906 w 1485127"/>
                <a:gd name="connsiteY7757" fmla="*/ 1366956 h 1679043"/>
                <a:gd name="connsiteX7758" fmla="*/ 433906 w 1485127"/>
                <a:gd name="connsiteY7758" fmla="*/ 1366956 h 1679043"/>
                <a:gd name="connsiteX7759" fmla="*/ 434077 w 1485127"/>
                <a:gd name="connsiteY7759" fmla="*/ 1367127 h 1679043"/>
                <a:gd name="connsiteX7760" fmla="*/ 434248 w 1485127"/>
                <a:gd name="connsiteY7760" fmla="*/ 1367298 h 1679043"/>
                <a:gd name="connsiteX7761" fmla="*/ 434248 w 1485127"/>
                <a:gd name="connsiteY7761" fmla="*/ 1367298 h 1679043"/>
                <a:gd name="connsiteX7762" fmla="*/ 442694 w 1485127"/>
                <a:gd name="connsiteY7762" fmla="*/ 1377795 h 1679043"/>
                <a:gd name="connsiteX7763" fmla="*/ 451226 w 1485127"/>
                <a:gd name="connsiteY7763" fmla="*/ 1401181 h 1679043"/>
                <a:gd name="connsiteX7764" fmla="*/ 427422 w 1485127"/>
                <a:gd name="connsiteY7764" fmla="*/ 1390512 h 1679043"/>
                <a:gd name="connsiteX7765" fmla="*/ 404557 w 1485127"/>
                <a:gd name="connsiteY7765" fmla="*/ 1351423 h 1679043"/>
                <a:gd name="connsiteX7766" fmla="*/ 410785 w 1485127"/>
                <a:gd name="connsiteY7766" fmla="*/ 1328123 h 1679043"/>
                <a:gd name="connsiteX7767" fmla="*/ 389541 w 1485127"/>
                <a:gd name="connsiteY7767" fmla="*/ 1298165 h 1679043"/>
                <a:gd name="connsiteX7768" fmla="*/ 383740 w 1485127"/>
                <a:gd name="connsiteY7768" fmla="*/ 1284766 h 1679043"/>
                <a:gd name="connsiteX7769" fmla="*/ 383740 w 1485127"/>
                <a:gd name="connsiteY7769" fmla="*/ 1284766 h 1679043"/>
                <a:gd name="connsiteX7770" fmla="*/ 383654 w 1485127"/>
                <a:gd name="connsiteY7770" fmla="*/ 1284595 h 1679043"/>
                <a:gd name="connsiteX7771" fmla="*/ 383654 w 1485127"/>
                <a:gd name="connsiteY7771" fmla="*/ 1284424 h 1679043"/>
                <a:gd name="connsiteX7772" fmla="*/ 383569 w 1485127"/>
                <a:gd name="connsiteY7772" fmla="*/ 1284424 h 1679043"/>
                <a:gd name="connsiteX7773" fmla="*/ 366506 w 1485127"/>
                <a:gd name="connsiteY7773" fmla="*/ 1241494 h 1679043"/>
                <a:gd name="connsiteX7774" fmla="*/ 366335 w 1485127"/>
                <a:gd name="connsiteY7774" fmla="*/ 1240982 h 1679043"/>
                <a:gd name="connsiteX7775" fmla="*/ 369065 w 1485127"/>
                <a:gd name="connsiteY7775" fmla="*/ 1236202 h 1679043"/>
                <a:gd name="connsiteX7776" fmla="*/ 372051 w 1485127"/>
                <a:gd name="connsiteY7776" fmla="*/ 1230911 h 1679043"/>
                <a:gd name="connsiteX7777" fmla="*/ 391247 w 1485127"/>
                <a:gd name="connsiteY7777" fmla="*/ 1273243 h 1679043"/>
                <a:gd name="connsiteX7778" fmla="*/ 391247 w 1485127"/>
                <a:gd name="connsiteY7778" fmla="*/ 1273243 h 1679043"/>
                <a:gd name="connsiteX7779" fmla="*/ 391247 w 1485127"/>
                <a:gd name="connsiteY7779" fmla="*/ 1273243 h 1679043"/>
                <a:gd name="connsiteX7780" fmla="*/ 391247 w 1485127"/>
                <a:gd name="connsiteY7780" fmla="*/ 1273243 h 1679043"/>
                <a:gd name="connsiteX7781" fmla="*/ 391247 w 1485127"/>
                <a:gd name="connsiteY7781" fmla="*/ 1273243 h 1679043"/>
                <a:gd name="connsiteX7782" fmla="*/ 417696 w 1485127"/>
                <a:gd name="connsiteY7782" fmla="*/ 1320014 h 1679043"/>
                <a:gd name="connsiteX7783" fmla="*/ 431859 w 1485127"/>
                <a:gd name="connsiteY7783" fmla="*/ 1342205 h 1679043"/>
                <a:gd name="connsiteX7784" fmla="*/ 438087 w 1485127"/>
                <a:gd name="connsiteY7784" fmla="*/ 1364054 h 1679043"/>
                <a:gd name="connsiteX7785" fmla="*/ 410700 w 1485127"/>
                <a:gd name="connsiteY7785" fmla="*/ 1328123 h 1679043"/>
                <a:gd name="connsiteX7786" fmla="*/ 378194 w 1485127"/>
                <a:gd name="connsiteY7786" fmla="*/ 1214694 h 1679043"/>
                <a:gd name="connsiteX7787" fmla="*/ 372648 w 1485127"/>
                <a:gd name="connsiteY7787" fmla="*/ 1202490 h 1679043"/>
                <a:gd name="connsiteX7788" fmla="*/ 378109 w 1485127"/>
                <a:gd name="connsiteY7788" fmla="*/ 1187298 h 1679043"/>
                <a:gd name="connsiteX7789" fmla="*/ 383398 w 1485127"/>
                <a:gd name="connsiteY7789" fmla="*/ 1203002 h 1679043"/>
                <a:gd name="connsiteX7790" fmla="*/ 378194 w 1485127"/>
                <a:gd name="connsiteY7790" fmla="*/ 1214780 h 1679043"/>
                <a:gd name="connsiteX7791" fmla="*/ 375635 w 1485127"/>
                <a:gd name="connsiteY7791" fmla="*/ 1220328 h 1679043"/>
                <a:gd name="connsiteX7792" fmla="*/ 373587 w 1485127"/>
                <a:gd name="connsiteY7792" fmla="*/ 1224766 h 1679043"/>
                <a:gd name="connsiteX7793" fmla="*/ 372478 w 1485127"/>
                <a:gd name="connsiteY7793" fmla="*/ 1222461 h 1679043"/>
                <a:gd name="connsiteX7794" fmla="*/ 368639 w 1485127"/>
                <a:gd name="connsiteY7794" fmla="*/ 1213841 h 1679043"/>
                <a:gd name="connsiteX7795" fmla="*/ 370601 w 1485127"/>
                <a:gd name="connsiteY7795" fmla="*/ 1208379 h 1679043"/>
                <a:gd name="connsiteX7796" fmla="*/ 375635 w 1485127"/>
                <a:gd name="connsiteY7796" fmla="*/ 1220328 h 1679043"/>
                <a:gd name="connsiteX7797" fmla="*/ 378109 w 1485127"/>
                <a:gd name="connsiteY7797" fmla="*/ 1173898 h 1679043"/>
                <a:gd name="connsiteX7798" fmla="*/ 375379 w 1485127"/>
                <a:gd name="connsiteY7798" fmla="*/ 1165875 h 1679043"/>
                <a:gd name="connsiteX7799" fmla="*/ 375122 w 1485127"/>
                <a:gd name="connsiteY7799" fmla="*/ 1165022 h 1679043"/>
                <a:gd name="connsiteX7800" fmla="*/ 376829 w 1485127"/>
                <a:gd name="connsiteY7800" fmla="*/ 1158962 h 1679043"/>
                <a:gd name="connsiteX7801" fmla="*/ 379901 w 1485127"/>
                <a:gd name="connsiteY7801" fmla="*/ 1168606 h 1679043"/>
                <a:gd name="connsiteX7802" fmla="*/ 378109 w 1485127"/>
                <a:gd name="connsiteY7802" fmla="*/ 1173898 h 1679043"/>
                <a:gd name="connsiteX7803" fmla="*/ 378280 w 1485127"/>
                <a:gd name="connsiteY7803" fmla="*/ 1148123 h 1679043"/>
                <a:gd name="connsiteX7804" fmla="*/ 378109 w 1485127"/>
                <a:gd name="connsiteY7804" fmla="*/ 1148635 h 1679043"/>
                <a:gd name="connsiteX7805" fmla="*/ 375805 w 1485127"/>
                <a:gd name="connsiteY7805" fmla="*/ 1141551 h 1679043"/>
                <a:gd name="connsiteX7806" fmla="*/ 379986 w 1485127"/>
                <a:gd name="connsiteY7806" fmla="*/ 1131906 h 1679043"/>
                <a:gd name="connsiteX7807" fmla="*/ 379986 w 1485127"/>
                <a:gd name="connsiteY7807" fmla="*/ 1131906 h 1679043"/>
                <a:gd name="connsiteX7808" fmla="*/ 379986 w 1485127"/>
                <a:gd name="connsiteY7808" fmla="*/ 1131906 h 1679043"/>
                <a:gd name="connsiteX7809" fmla="*/ 379986 w 1485127"/>
                <a:gd name="connsiteY7809" fmla="*/ 1131906 h 1679043"/>
                <a:gd name="connsiteX7810" fmla="*/ 379986 w 1485127"/>
                <a:gd name="connsiteY7810" fmla="*/ 1131906 h 1679043"/>
                <a:gd name="connsiteX7811" fmla="*/ 388176 w 1485127"/>
                <a:gd name="connsiteY7811" fmla="*/ 1112106 h 1679043"/>
                <a:gd name="connsiteX7812" fmla="*/ 389200 w 1485127"/>
                <a:gd name="connsiteY7812" fmla="*/ 1115434 h 1679043"/>
                <a:gd name="connsiteX7813" fmla="*/ 385361 w 1485127"/>
                <a:gd name="connsiteY7813" fmla="*/ 1126700 h 1679043"/>
                <a:gd name="connsiteX7814" fmla="*/ 378194 w 1485127"/>
                <a:gd name="connsiteY7814" fmla="*/ 1148379 h 1679043"/>
                <a:gd name="connsiteX7815" fmla="*/ 388603 w 1485127"/>
                <a:gd name="connsiteY7815" fmla="*/ 1099901 h 1679043"/>
                <a:gd name="connsiteX7816" fmla="*/ 388091 w 1485127"/>
                <a:gd name="connsiteY7816" fmla="*/ 1098450 h 1679043"/>
                <a:gd name="connsiteX7817" fmla="*/ 383313 w 1485127"/>
                <a:gd name="connsiteY7817" fmla="*/ 1082660 h 1679043"/>
                <a:gd name="connsiteX7818" fmla="*/ 390736 w 1485127"/>
                <a:gd name="connsiteY7818" fmla="*/ 1061153 h 1679043"/>
                <a:gd name="connsiteX7819" fmla="*/ 396025 w 1485127"/>
                <a:gd name="connsiteY7819" fmla="*/ 1084026 h 1679043"/>
                <a:gd name="connsiteX7820" fmla="*/ 395770 w 1485127"/>
                <a:gd name="connsiteY7820" fmla="*/ 1084624 h 1679043"/>
                <a:gd name="connsiteX7821" fmla="*/ 388603 w 1485127"/>
                <a:gd name="connsiteY7821" fmla="*/ 1099901 h 1679043"/>
                <a:gd name="connsiteX7822" fmla="*/ 391418 w 1485127"/>
                <a:gd name="connsiteY7822" fmla="*/ 1055008 h 1679043"/>
                <a:gd name="connsiteX7823" fmla="*/ 394404 w 1485127"/>
                <a:gd name="connsiteY7823" fmla="*/ 1048948 h 1679043"/>
                <a:gd name="connsiteX7824" fmla="*/ 391674 w 1485127"/>
                <a:gd name="connsiteY7824" fmla="*/ 1056117 h 1679043"/>
                <a:gd name="connsiteX7825" fmla="*/ 391418 w 1485127"/>
                <a:gd name="connsiteY7825" fmla="*/ 1055008 h 1679043"/>
                <a:gd name="connsiteX7826" fmla="*/ 392016 w 1485127"/>
                <a:gd name="connsiteY7826" fmla="*/ 1057568 h 1679043"/>
                <a:gd name="connsiteX7827" fmla="*/ 396537 w 1485127"/>
                <a:gd name="connsiteY7827" fmla="*/ 1044851 h 1679043"/>
                <a:gd name="connsiteX7828" fmla="*/ 398841 w 1485127"/>
                <a:gd name="connsiteY7828" fmla="*/ 1040413 h 1679043"/>
                <a:gd name="connsiteX7829" fmla="*/ 399438 w 1485127"/>
                <a:gd name="connsiteY7829" fmla="*/ 1039218 h 1679043"/>
                <a:gd name="connsiteX7830" fmla="*/ 404301 w 1485127"/>
                <a:gd name="connsiteY7830" fmla="*/ 1062262 h 1679043"/>
                <a:gd name="connsiteX7831" fmla="*/ 405069 w 1485127"/>
                <a:gd name="connsiteY7831" fmla="*/ 1065505 h 1679043"/>
                <a:gd name="connsiteX7832" fmla="*/ 398073 w 1485127"/>
                <a:gd name="connsiteY7832" fmla="*/ 1079844 h 1679043"/>
                <a:gd name="connsiteX7833" fmla="*/ 392016 w 1485127"/>
                <a:gd name="connsiteY7833" fmla="*/ 1057568 h 1679043"/>
                <a:gd name="connsiteX7834" fmla="*/ 398841 w 1485127"/>
                <a:gd name="connsiteY7834" fmla="*/ 1037426 h 1679043"/>
                <a:gd name="connsiteX7835" fmla="*/ 397561 w 1485127"/>
                <a:gd name="connsiteY7835" fmla="*/ 1039474 h 1679043"/>
                <a:gd name="connsiteX7836" fmla="*/ 390480 w 1485127"/>
                <a:gd name="connsiteY7836" fmla="*/ 1051167 h 1679043"/>
                <a:gd name="connsiteX7837" fmla="*/ 389712 w 1485127"/>
                <a:gd name="connsiteY7837" fmla="*/ 1048180 h 1679043"/>
                <a:gd name="connsiteX7838" fmla="*/ 389285 w 1485127"/>
                <a:gd name="connsiteY7838" fmla="*/ 1046302 h 1679043"/>
                <a:gd name="connsiteX7839" fmla="*/ 390053 w 1485127"/>
                <a:gd name="connsiteY7839" fmla="*/ 1044510 h 1679043"/>
                <a:gd name="connsiteX7840" fmla="*/ 397391 w 1485127"/>
                <a:gd name="connsiteY7840" fmla="*/ 1027440 h 1679043"/>
                <a:gd name="connsiteX7841" fmla="*/ 399097 w 1485127"/>
                <a:gd name="connsiteY7841" fmla="*/ 1036913 h 1679043"/>
                <a:gd name="connsiteX7842" fmla="*/ 398926 w 1485127"/>
                <a:gd name="connsiteY7842" fmla="*/ 1037426 h 1679043"/>
                <a:gd name="connsiteX7843" fmla="*/ 389285 w 1485127"/>
                <a:gd name="connsiteY7843" fmla="*/ 1043998 h 1679043"/>
                <a:gd name="connsiteX7844" fmla="*/ 388944 w 1485127"/>
                <a:gd name="connsiteY7844" fmla="*/ 1044766 h 1679043"/>
                <a:gd name="connsiteX7845" fmla="*/ 386043 w 1485127"/>
                <a:gd name="connsiteY7845" fmla="*/ 1031537 h 1679043"/>
                <a:gd name="connsiteX7846" fmla="*/ 384508 w 1485127"/>
                <a:gd name="connsiteY7846" fmla="*/ 1023770 h 1679043"/>
                <a:gd name="connsiteX7847" fmla="*/ 386384 w 1485127"/>
                <a:gd name="connsiteY7847" fmla="*/ 1021039 h 1679043"/>
                <a:gd name="connsiteX7848" fmla="*/ 394916 w 1485127"/>
                <a:gd name="connsiteY7848" fmla="*/ 1012589 h 1679043"/>
                <a:gd name="connsiteX7849" fmla="*/ 396708 w 1485127"/>
                <a:gd name="connsiteY7849" fmla="*/ 1024026 h 1679043"/>
                <a:gd name="connsiteX7850" fmla="*/ 397134 w 1485127"/>
                <a:gd name="connsiteY7850" fmla="*/ 1026586 h 1679043"/>
                <a:gd name="connsiteX7851" fmla="*/ 389200 w 1485127"/>
                <a:gd name="connsiteY7851" fmla="*/ 1043912 h 1679043"/>
                <a:gd name="connsiteX7852" fmla="*/ 397476 w 1485127"/>
                <a:gd name="connsiteY7852" fmla="*/ 995605 h 1679043"/>
                <a:gd name="connsiteX7853" fmla="*/ 409591 w 1485127"/>
                <a:gd name="connsiteY7853" fmla="*/ 973329 h 1679043"/>
                <a:gd name="connsiteX7854" fmla="*/ 409420 w 1485127"/>
                <a:gd name="connsiteY7854" fmla="*/ 973244 h 1679043"/>
                <a:gd name="connsiteX7855" fmla="*/ 396452 w 1485127"/>
                <a:gd name="connsiteY7855" fmla="*/ 995605 h 1679043"/>
                <a:gd name="connsiteX7856" fmla="*/ 396196 w 1485127"/>
                <a:gd name="connsiteY7856" fmla="*/ 996032 h 1679043"/>
                <a:gd name="connsiteX7857" fmla="*/ 383484 w 1485127"/>
                <a:gd name="connsiteY7857" fmla="*/ 1002518 h 1679043"/>
                <a:gd name="connsiteX7858" fmla="*/ 382972 w 1485127"/>
                <a:gd name="connsiteY7858" fmla="*/ 995520 h 1679043"/>
                <a:gd name="connsiteX7859" fmla="*/ 382716 w 1485127"/>
                <a:gd name="connsiteY7859" fmla="*/ 990825 h 1679043"/>
                <a:gd name="connsiteX7860" fmla="*/ 401230 w 1485127"/>
                <a:gd name="connsiteY7860" fmla="*/ 954979 h 1679043"/>
                <a:gd name="connsiteX7861" fmla="*/ 408396 w 1485127"/>
                <a:gd name="connsiteY7861" fmla="*/ 941579 h 1679043"/>
                <a:gd name="connsiteX7862" fmla="*/ 410274 w 1485127"/>
                <a:gd name="connsiteY7862" fmla="*/ 960441 h 1679043"/>
                <a:gd name="connsiteX7863" fmla="*/ 412748 w 1485127"/>
                <a:gd name="connsiteY7863" fmla="*/ 982888 h 1679043"/>
                <a:gd name="connsiteX7864" fmla="*/ 414028 w 1485127"/>
                <a:gd name="connsiteY7864" fmla="*/ 993727 h 1679043"/>
                <a:gd name="connsiteX7865" fmla="*/ 411041 w 1485127"/>
                <a:gd name="connsiteY7865" fmla="*/ 993727 h 1679043"/>
                <a:gd name="connsiteX7866" fmla="*/ 397476 w 1485127"/>
                <a:gd name="connsiteY7866" fmla="*/ 995690 h 1679043"/>
                <a:gd name="connsiteX7867" fmla="*/ 408482 w 1485127"/>
                <a:gd name="connsiteY7867" fmla="*/ 903770 h 1679043"/>
                <a:gd name="connsiteX7868" fmla="*/ 410785 w 1485127"/>
                <a:gd name="connsiteY7868" fmla="*/ 900441 h 1679043"/>
                <a:gd name="connsiteX7869" fmla="*/ 410615 w 1485127"/>
                <a:gd name="connsiteY7869" fmla="*/ 900271 h 1679043"/>
                <a:gd name="connsiteX7870" fmla="*/ 408482 w 1485127"/>
                <a:gd name="connsiteY7870" fmla="*/ 903173 h 1679043"/>
                <a:gd name="connsiteX7871" fmla="*/ 408141 w 1485127"/>
                <a:gd name="connsiteY7871" fmla="*/ 896430 h 1679043"/>
                <a:gd name="connsiteX7872" fmla="*/ 407799 w 1485127"/>
                <a:gd name="connsiteY7872" fmla="*/ 889261 h 1679043"/>
                <a:gd name="connsiteX7873" fmla="*/ 426740 w 1485127"/>
                <a:gd name="connsiteY7873" fmla="*/ 875434 h 1679043"/>
                <a:gd name="connsiteX7874" fmla="*/ 428446 w 1485127"/>
                <a:gd name="connsiteY7874" fmla="*/ 903941 h 1679043"/>
                <a:gd name="connsiteX7875" fmla="*/ 414795 w 1485127"/>
                <a:gd name="connsiteY7875" fmla="*/ 927582 h 1679043"/>
                <a:gd name="connsiteX7876" fmla="*/ 410274 w 1485127"/>
                <a:gd name="connsiteY7876" fmla="*/ 935605 h 1679043"/>
                <a:gd name="connsiteX7877" fmla="*/ 408482 w 1485127"/>
                <a:gd name="connsiteY7877" fmla="*/ 903599 h 1679043"/>
                <a:gd name="connsiteX7878" fmla="*/ 433224 w 1485127"/>
                <a:gd name="connsiteY7878" fmla="*/ 857853 h 1679043"/>
                <a:gd name="connsiteX7879" fmla="*/ 432541 w 1485127"/>
                <a:gd name="connsiteY7879" fmla="*/ 843941 h 1679043"/>
                <a:gd name="connsiteX7880" fmla="*/ 443291 w 1485127"/>
                <a:gd name="connsiteY7880" fmla="*/ 835406 h 1679043"/>
                <a:gd name="connsiteX7881" fmla="*/ 443121 w 1485127"/>
                <a:gd name="connsiteY7881" fmla="*/ 860840 h 1679043"/>
                <a:gd name="connsiteX7882" fmla="*/ 433906 w 1485127"/>
                <a:gd name="connsiteY7882" fmla="*/ 868180 h 1679043"/>
                <a:gd name="connsiteX7883" fmla="*/ 433224 w 1485127"/>
                <a:gd name="connsiteY7883" fmla="*/ 857853 h 1679043"/>
                <a:gd name="connsiteX7884" fmla="*/ 444997 w 1485127"/>
                <a:gd name="connsiteY7884" fmla="*/ 834040 h 1679043"/>
                <a:gd name="connsiteX7885" fmla="*/ 449434 w 1485127"/>
                <a:gd name="connsiteY7885" fmla="*/ 830541 h 1679043"/>
                <a:gd name="connsiteX7886" fmla="*/ 451738 w 1485127"/>
                <a:gd name="connsiteY7886" fmla="*/ 831992 h 1679043"/>
                <a:gd name="connsiteX7887" fmla="*/ 451311 w 1485127"/>
                <a:gd name="connsiteY7887" fmla="*/ 834467 h 1679043"/>
                <a:gd name="connsiteX7888" fmla="*/ 448922 w 1485127"/>
                <a:gd name="connsiteY7888" fmla="*/ 856316 h 1679043"/>
                <a:gd name="connsiteX7889" fmla="*/ 445936 w 1485127"/>
                <a:gd name="connsiteY7889" fmla="*/ 858706 h 1679043"/>
                <a:gd name="connsiteX7890" fmla="*/ 444997 w 1485127"/>
                <a:gd name="connsiteY7890" fmla="*/ 834126 h 1679043"/>
                <a:gd name="connsiteX7891" fmla="*/ 468801 w 1485127"/>
                <a:gd name="connsiteY7891" fmla="*/ 824993 h 1679043"/>
                <a:gd name="connsiteX7892" fmla="*/ 467095 w 1485127"/>
                <a:gd name="connsiteY7892" fmla="*/ 824140 h 1679043"/>
                <a:gd name="connsiteX7893" fmla="*/ 461464 w 1485127"/>
                <a:gd name="connsiteY7893" fmla="*/ 820982 h 1679043"/>
                <a:gd name="connsiteX7894" fmla="*/ 478100 w 1485127"/>
                <a:gd name="connsiteY7894" fmla="*/ 807668 h 1679043"/>
                <a:gd name="connsiteX7895" fmla="*/ 479892 w 1485127"/>
                <a:gd name="connsiteY7895" fmla="*/ 809716 h 1679043"/>
                <a:gd name="connsiteX7896" fmla="*/ 474944 w 1485127"/>
                <a:gd name="connsiteY7896" fmla="*/ 813386 h 1679043"/>
                <a:gd name="connsiteX7897" fmla="*/ 470849 w 1485127"/>
                <a:gd name="connsiteY7897" fmla="*/ 819616 h 1679043"/>
                <a:gd name="connsiteX7898" fmla="*/ 468886 w 1485127"/>
                <a:gd name="connsiteY7898" fmla="*/ 825079 h 1679043"/>
                <a:gd name="connsiteX7899" fmla="*/ 474688 w 1485127"/>
                <a:gd name="connsiteY7899" fmla="*/ 777540 h 1679043"/>
                <a:gd name="connsiteX7900" fmla="*/ 477930 w 1485127"/>
                <a:gd name="connsiteY7900" fmla="*/ 774894 h 1679043"/>
                <a:gd name="connsiteX7901" fmla="*/ 478100 w 1485127"/>
                <a:gd name="connsiteY7901" fmla="*/ 781295 h 1679043"/>
                <a:gd name="connsiteX7902" fmla="*/ 474688 w 1485127"/>
                <a:gd name="connsiteY7902" fmla="*/ 777540 h 1679043"/>
                <a:gd name="connsiteX7903" fmla="*/ 470508 w 1485127"/>
                <a:gd name="connsiteY7903" fmla="*/ 775150 h 1679043"/>
                <a:gd name="connsiteX7904" fmla="*/ 468204 w 1485127"/>
                <a:gd name="connsiteY7904" fmla="*/ 774126 h 1679043"/>
                <a:gd name="connsiteX7905" fmla="*/ 467095 w 1485127"/>
                <a:gd name="connsiteY7905" fmla="*/ 778222 h 1679043"/>
                <a:gd name="connsiteX7906" fmla="*/ 453017 w 1485127"/>
                <a:gd name="connsiteY7906" fmla="*/ 790769 h 1679043"/>
                <a:gd name="connsiteX7907" fmla="*/ 439281 w 1485127"/>
                <a:gd name="connsiteY7907" fmla="*/ 802973 h 1679043"/>
                <a:gd name="connsiteX7908" fmla="*/ 430579 w 1485127"/>
                <a:gd name="connsiteY7908" fmla="*/ 788379 h 1679043"/>
                <a:gd name="connsiteX7909" fmla="*/ 443291 w 1485127"/>
                <a:gd name="connsiteY7909" fmla="*/ 773699 h 1679043"/>
                <a:gd name="connsiteX7910" fmla="*/ 443376 w 1485127"/>
                <a:gd name="connsiteY7910" fmla="*/ 773699 h 1679043"/>
                <a:gd name="connsiteX7911" fmla="*/ 443035 w 1485127"/>
                <a:gd name="connsiteY7911" fmla="*/ 787781 h 1679043"/>
                <a:gd name="connsiteX7912" fmla="*/ 443291 w 1485127"/>
                <a:gd name="connsiteY7912" fmla="*/ 787781 h 1679043"/>
                <a:gd name="connsiteX7913" fmla="*/ 443973 w 1485127"/>
                <a:gd name="connsiteY7913" fmla="*/ 773187 h 1679043"/>
                <a:gd name="connsiteX7914" fmla="*/ 450031 w 1485127"/>
                <a:gd name="connsiteY7914" fmla="*/ 768493 h 1679043"/>
                <a:gd name="connsiteX7915" fmla="*/ 462061 w 1485127"/>
                <a:gd name="connsiteY7915" fmla="*/ 758848 h 1679043"/>
                <a:gd name="connsiteX7916" fmla="*/ 462317 w 1485127"/>
                <a:gd name="connsiteY7916" fmla="*/ 769944 h 1679043"/>
                <a:gd name="connsiteX7917" fmla="*/ 462573 w 1485127"/>
                <a:gd name="connsiteY7917" fmla="*/ 769944 h 1679043"/>
                <a:gd name="connsiteX7918" fmla="*/ 462573 w 1485127"/>
                <a:gd name="connsiteY7918" fmla="*/ 758422 h 1679043"/>
                <a:gd name="connsiteX7919" fmla="*/ 477162 w 1485127"/>
                <a:gd name="connsiteY7919" fmla="*/ 746558 h 1679043"/>
                <a:gd name="connsiteX7920" fmla="*/ 477418 w 1485127"/>
                <a:gd name="connsiteY7920" fmla="*/ 760470 h 1679043"/>
                <a:gd name="connsiteX7921" fmla="*/ 477674 w 1485127"/>
                <a:gd name="connsiteY7921" fmla="*/ 768663 h 1679043"/>
                <a:gd name="connsiteX7922" fmla="*/ 470422 w 1485127"/>
                <a:gd name="connsiteY7922" fmla="*/ 775150 h 1679043"/>
                <a:gd name="connsiteX7923" fmla="*/ 462743 w 1485127"/>
                <a:gd name="connsiteY7923" fmla="*/ 752703 h 1679043"/>
                <a:gd name="connsiteX7924" fmla="*/ 462743 w 1485127"/>
                <a:gd name="connsiteY7924" fmla="*/ 746985 h 1679043"/>
                <a:gd name="connsiteX7925" fmla="*/ 462829 w 1485127"/>
                <a:gd name="connsiteY7925" fmla="*/ 740925 h 1679043"/>
                <a:gd name="connsiteX7926" fmla="*/ 463085 w 1485127"/>
                <a:gd name="connsiteY7926" fmla="*/ 739645 h 1679043"/>
                <a:gd name="connsiteX7927" fmla="*/ 474432 w 1485127"/>
                <a:gd name="connsiteY7927" fmla="*/ 730769 h 1679043"/>
                <a:gd name="connsiteX7928" fmla="*/ 474432 w 1485127"/>
                <a:gd name="connsiteY7928" fmla="*/ 730769 h 1679043"/>
                <a:gd name="connsiteX7929" fmla="*/ 474432 w 1485127"/>
                <a:gd name="connsiteY7929" fmla="*/ 730769 h 1679043"/>
                <a:gd name="connsiteX7930" fmla="*/ 474432 w 1485127"/>
                <a:gd name="connsiteY7930" fmla="*/ 730769 h 1679043"/>
                <a:gd name="connsiteX7931" fmla="*/ 474432 w 1485127"/>
                <a:gd name="connsiteY7931" fmla="*/ 730769 h 1679043"/>
                <a:gd name="connsiteX7932" fmla="*/ 476821 w 1485127"/>
                <a:gd name="connsiteY7932" fmla="*/ 728720 h 1679043"/>
                <a:gd name="connsiteX7933" fmla="*/ 476991 w 1485127"/>
                <a:gd name="connsiteY7933" fmla="*/ 740157 h 1679043"/>
                <a:gd name="connsiteX7934" fmla="*/ 462573 w 1485127"/>
                <a:gd name="connsiteY7934" fmla="*/ 752789 h 1679043"/>
                <a:gd name="connsiteX7935" fmla="*/ 471275 w 1485127"/>
                <a:gd name="connsiteY7935" fmla="*/ 726587 h 1679043"/>
                <a:gd name="connsiteX7936" fmla="*/ 471275 w 1485127"/>
                <a:gd name="connsiteY7936" fmla="*/ 726587 h 1679043"/>
                <a:gd name="connsiteX7937" fmla="*/ 471104 w 1485127"/>
                <a:gd name="connsiteY7937" fmla="*/ 726672 h 1679043"/>
                <a:gd name="connsiteX7938" fmla="*/ 470934 w 1485127"/>
                <a:gd name="connsiteY7938" fmla="*/ 726672 h 1679043"/>
                <a:gd name="connsiteX7939" fmla="*/ 470934 w 1485127"/>
                <a:gd name="connsiteY7939" fmla="*/ 726757 h 1679043"/>
                <a:gd name="connsiteX7940" fmla="*/ 463682 w 1485127"/>
                <a:gd name="connsiteY7940" fmla="*/ 732902 h 1679043"/>
                <a:gd name="connsiteX7941" fmla="*/ 464364 w 1485127"/>
                <a:gd name="connsiteY7941" fmla="*/ 724282 h 1679043"/>
                <a:gd name="connsiteX7942" fmla="*/ 465815 w 1485127"/>
                <a:gd name="connsiteY7942" fmla="*/ 700129 h 1679043"/>
                <a:gd name="connsiteX7943" fmla="*/ 465474 w 1485127"/>
                <a:gd name="connsiteY7943" fmla="*/ 696032 h 1679043"/>
                <a:gd name="connsiteX7944" fmla="*/ 477077 w 1485127"/>
                <a:gd name="connsiteY7944" fmla="*/ 686302 h 1679043"/>
                <a:gd name="connsiteX7945" fmla="*/ 476991 w 1485127"/>
                <a:gd name="connsiteY7945" fmla="*/ 692618 h 1679043"/>
                <a:gd name="connsiteX7946" fmla="*/ 476991 w 1485127"/>
                <a:gd name="connsiteY7946" fmla="*/ 721978 h 1679043"/>
                <a:gd name="connsiteX7947" fmla="*/ 471360 w 1485127"/>
                <a:gd name="connsiteY7947" fmla="*/ 726501 h 1679043"/>
                <a:gd name="connsiteX7948" fmla="*/ 476650 w 1485127"/>
                <a:gd name="connsiteY7948" fmla="*/ 679816 h 1679043"/>
                <a:gd name="connsiteX7949" fmla="*/ 476650 w 1485127"/>
                <a:gd name="connsiteY7949" fmla="*/ 679816 h 1679043"/>
                <a:gd name="connsiteX7950" fmla="*/ 476479 w 1485127"/>
                <a:gd name="connsiteY7950" fmla="*/ 679986 h 1679043"/>
                <a:gd name="connsiteX7951" fmla="*/ 476309 w 1485127"/>
                <a:gd name="connsiteY7951" fmla="*/ 680157 h 1679043"/>
                <a:gd name="connsiteX7952" fmla="*/ 476309 w 1485127"/>
                <a:gd name="connsiteY7952" fmla="*/ 680157 h 1679043"/>
                <a:gd name="connsiteX7953" fmla="*/ 464364 w 1485127"/>
                <a:gd name="connsiteY7953" fmla="*/ 690911 h 1679043"/>
                <a:gd name="connsiteX7954" fmla="*/ 465474 w 1485127"/>
                <a:gd name="connsiteY7954" fmla="*/ 669489 h 1679043"/>
                <a:gd name="connsiteX7955" fmla="*/ 477674 w 1485127"/>
                <a:gd name="connsiteY7955" fmla="*/ 658820 h 1679043"/>
                <a:gd name="connsiteX7956" fmla="*/ 477162 w 1485127"/>
                <a:gd name="connsiteY7956" fmla="*/ 679474 h 1679043"/>
                <a:gd name="connsiteX7957" fmla="*/ 476650 w 1485127"/>
                <a:gd name="connsiteY7957" fmla="*/ 679901 h 1679043"/>
                <a:gd name="connsiteX7958" fmla="*/ 477247 w 1485127"/>
                <a:gd name="connsiteY7958" fmla="*/ 652077 h 1679043"/>
                <a:gd name="connsiteX7959" fmla="*/ 477247 w 1485127"/>
                <a:gd name="connsiteY7959" fmla="*/ 652077 h 1679043"/>
                <a:gd name="connsiteX7960" fmla="*/ 477077 w 1485127"/>
                <a:gd name="connsiteY7960" fmla="*/ 652163 h 1679043"/>
                <a:gd name="connsiteX7961" fmla="*/ 476906 w 1485127"/>
                <a:gd name="connsiteY7961" fmla="*/ 652163 h 1679043"/>
                <a:gd name="connsiteX7962" fmla="*/ 476906 w 1485127"/>
                <a:gd name="connsiteY7962" fmla="*/ 652248 h 1679043"/>
                <a:gd name="connsiteX7963" fmla="*/ 465815 w 1485127"/>
                <a:gd name="connsiteY7963" fmla="*/ 662831 h 1679043"/>
                <a:gd name="connsiteX7964" fmla="*/ 465985 w 1485127"/>
                <a:gd name="connsiteY7964" fmla="*/ 660100 h 1679043"/>
                <a:gd name="connsiteX7965" fmla="*/ 466412 w 1485127"/>
                <a:gd name="connsiteY7965" fmla="*/ 653528 h 1679043"/>
                <a:gd name="connsiteX7966" fmla="*/ 478186 w 1485127"/>
                <a:gd name="connsiteY7966" fmla="*/ 644225 h 1679043"/>
                <a:gd name="connsiteX7967" fmla="*/ 477930 w 1485127"/>
                <a:gd name="connsiteY7967" fmla="*/ 651395 h 1679043"/>
                <a:gd name="connsiteX7968" fmla="*/ 477162 w 1485127"/>
                <a:gd name="connsiteY7968" fmla="*/ 652077 h 1679043"/>
                <a:gd name="connsiteX7969" fmla="*/ 460525 w 1485127"/>
                <a:gd name="connsiteY7969" fmla="*/ 629375 h 1679043"/>
                <a:gd name="connsiteX7970" fmla="*/ 461293 w 1485127"/>
                <a:gd name="connsiteY7970" fmla="*/ 646359 h 1679043"/>
                <a:gd name="connsiteX7971" fmla="*/ 452676 w 1485127"/>
                <a:gd name="connsiteY7971" fmla="*/ 653272 h 1679043"/>
                <a:gd name="connsiteX7972" fmla="*/ 453102 w 1485127"/>
                <a:gd name="connsiteY7972" fmla="*/ 649090 h 1679043"/>
                <a:gd name="connsiteX7973" fmla="*/ 458478 w 1485127"/>
                <a:gd name="connsiteY7973" fmla="*/ 644738 h 1679043"/>
                <a:gd name="connsiteX7974" fmla="*/ 458307 w 1485127"/>
                <a:gd name="connsiteY7974" fmla="*/ 644567 h 1679043"/>
                <a:gd name="connsiteX7975" fmla="*/ 453102 w 1485127"/>
                <a:gd name="connsiteY7975" fmla="*/ 648237 h 1679043"/>
                <a:gd name="connsiteX7976" fmla="*/ 454468 w 1485127"/>
                <a:gd name="connsiteY7976" fmla="*/ 633727 h 1679043"/>
                <a:gd name="connsiteX7977" fmla="*/ 460440 w 1485127"/>
                <a:gd name="connsiteY7977" fmla="*/ 629289 h 1679043"/>
                <a:gd name="connsiteX7978" fmla="*/ 447642 w 1485127"/>
                <a:gd name="connsiteY7978" fmla="*/ 667611 h 1679043"/>
                <a:gd name="connsiteX7979" fmla="*/ 447472 w 1485127"/>
                <a:gd name="connsiteY7979" fmla="*/ 670427 h 1679043"/>
                <a:gd name="connsiteX7980" fmla="*/ 446874 w 1485127"/>
                <a:gd name="connsiteY7980" fmla="*/ 681181 h 1679043"/>
                <a:gd name="connsiteX7981" fmla="*/ 437916 w 1485127"/>
                <a:gd name="connsiteY7981" fmla="*/ 689887 h 1679043"/>
                <a:gd name="connsiteX7982" fmla="*/ 427507 w 1485127"/>
                <a:gd name="connsiteY7982" fmla="*/ 699787 h 1679043"/>
                <a:gd name="connsiteX7983" fmla="*/ 428873 w 1485127"/>
                <a:gd name="connsiteY7983" fmla="*/ 680755 h 1679043"/>
                <a:gd name="connsiteX7984" fmla="*/ 447642 w 1485127"/>
                <a:gd name="connsiteY7984" fmla="*/ 667696 h 1679043"/>
                <a:gd name="connsiteX7985" fmla="*/ 429043 w 1485127"/>
                <a:gd name="connsiteY7985" fmla="*/ 678450 h 1679043"/>
                <a:gd name="connsiteX7986" fmla="*/ 429299 w 1485127"/>
                <a:gd name="connsiteY7986" fmla="*/ 675463 h 1679043"/>
                <a:gd name="connsiteX7987" fmla="*/ 439878 w 1485127"/>
                <a:gd name="connsiteY7987" fmla="*/ 665904 h 1679043"/>
                <a:gd name="connsiteX7988" fmla="*/ 448154 w 1485127"/>
                <a:gd name="connsiteY7988" fmla="*/ 658564 h 1679043"/>
                <a:gd name="connsiteX7989" fmla="*/ 447813 w 1485127"/>
                <a:gd name="connsiteY7989" fmla="*/ 663855 h 1679043"/>
                <a:gd name="connsiteX7990" fmla="*/ 428958 w 1485127"/>
                <a:gd name="connsiteY7990" fmla="*/ 678535 h 1679043"/>
                <a:gd name="connsiteX7991" fmla="*/ 439025 w 1485127"/>
                <a:gd name="connsiteY7991" fmla="*/ 664538 h 1679043"/>
                <a:gd name="connsiteX7992" fmla="*/ 429470 w 1485127"/>
                <a:gd name="connsiteY7992" fmla="*/ 672561 h 1679043"/>
                <a:gd name="connsiteX7993" fmla="*/ 429811 w 1485127"/>
                <a:gd name="connsiteY7993" fmla="*/ 667952 h 1679043"/>
                <a:gd name="connsiteX7994" fmla="*/ 440817 w 1485127"/>
                <a:gd name="connsiteY7994" fmla="*/ 658905 h 1679043"/>
                <a:gd name="connsiteX7995" fmla="*/ 448496 w 1485127"/>
                <a:gd name="connsiteY7995" fmla="*/ 652760 h 1679043"/>
                <a:gd name="connsiteX7996" fmla="*/ 448239 w 1485127"/>
                <a:gd name="connsiteY7996" fmla="*/ 656942 h 1679043"/>
                <a:gd name="connsiteX7997" fmla="*/ 438940 w 1485127"/>
                <a:gd name="connsiteY7997" fmla="*/ 664538 h 1679043"/>
                <a:gd name="connsiteX7998" fmla="*/ 414710 w 1485127"/>
                <a:gd name="connsiteY7998" fmla="*/ 685107 h 1679043"/>
                <a:gd name="connsiteX7999" fmla="*/ 402680 w 1485127"/>
                <a:gd name="connsiteY7999" fmla="*/ 695435 h 1679043"/>
                <a:gd name="connsiteX8000" fmla="*/ 402680 w 1485127"/>
                <a:gd name="connsiteY8000" fmla="*/ 690228 h 1679043"/>
                <a:gd name="connsiteX8001" fmla="*/ 415222 w 1485127"/>
                <a:gd name="connsiteY8001" fmla="*/ 679901 h 1679043"/>
                <a:gd name="connsiteX8002" fmla="*/ 414710 w 1485127"/>
                <a:gd name="connsiteY8002" fmla="*/ 685022 h 1679043"/>
                <a:gd name="connsiteX8003" fmla="*/ 402766 w 1485127"/>
                <a:gd name="connsiteY8003" fmla="*/ 684510 h 1679043"/>
                <a:gd name="connsiteX8004" fmla="*/ 402766 w 1485127"/>
                <a:gd name="connsiteY8004" fmla="*/ 683144 h 1679043"/>
                <a:gd name="connsiteX8005" fmla="*/ 403021 w 1485127"/>
                <a:gd name="connsiteY8005" fmla="*/ 669659 h 1679043"/>
                <a:gd name="connsiteX8006" fmla="*/ 404301 w 1485127"/>
                <a:gd name="connsiteY8006" fmla="*/ 668806 h 1679043"/>
                <a:gd name="connsiteX8007" fmla="*/ 415648 w 1485127"/>
                <a:gd name="connsiteY8007" fmla="*/ 661210 h 1679043"/>
                <a:gd name="connsiteX8008" fmla="*/ 417525 w 1485127"/>
                <a:gd name="connsiteY8008" fmla="*/ 659930 h 1679043"/>
                <a:gd name="connsiteX8009" fmla="*/ 415819 w 1485127"/>
                <a:gd name="connsiteY8009" fmla="*/ 675036 h 1679043"/>
                <a:gd name="connsiteX8010" fmla="*/ 402766 w 1485127"/>
                <a:gd name="connsiteY8010" fmla="*/ 684510 h 1679043"/>
                <a:gd name="connsiteX8011" fmla="*/ 386641 w 1485127"/>
                <a:gd name="connsiteY8011" fmla="*/ 653699 h 1679043"/>
                <a:gd name="connsiteX8012" fmla="*/ 380583 w 1485127"/>
                <a:gd name="connsiteY8012" fmla="*/ 658393 h 1679043"/>
                <a:gd name="connsiteX8013" fmla="*/ 378706 w 1485127"/>
                <a:gd name="connsiteY8013" fmla="*/ 649773 h 1679043"/>
                <a:gd name="connsiteX8014" fmla="*/ 384763 w 1485127"/>
                <a:gd name="connsiteY8014" fmla="*/ 645079 h 1679043"/>
                <a:gd name="connsiteX8015" fmla="*/ 386641 w 1485127"/>
                <a:gd name="connsiteY8015" fmla="*/ 653699 h 1679043"/>
                <a:gd name="connsiteX8016" fmla="*/ 378876 w 1485127"/>
                <a:gd name="connsiteY8016" fmla="*/ 659673 h 1679043"/>
                <a:gd name="connsiteX8017" fmla="*/ 372307 w 1485127"/>
                <a:gd name="connsiteY8017" fmla="*/ 664709 h 1679043"/>
                <a:gd name="connsiteX8018" fmla="*/ 372648 w 1485127"/>
                <a:gd name="connsiteY8018" fmla="*/ 661210 h 1679043"/>
                <a:gd name="connsiteX8019" fmla="*/ 372393 w 1485127"/>
                <a:gd name="connsiteY8019" fmla="*/ 661210 h 1679043"/>
                <a:gd name="connsiteX8020" fmla="*/ 371881 w 1485127"/>
                <a:gd name="connsiteY8020" fmla="*/ 665050 h 1679043"/>
                <a:gd name="connsiteX8021" fmla="*/ 369321 w 1485127"/>
                <a:gd name="connsiteY8021" fmla="*/ 667013 h 1679043"/>
                <a:gd name="connsiteX8022" fmla="*/ 368809 w 1485127"/>
                <a:gd name="connsiteY8022" fmla="*/ 664368 h 1679043"/>
                <a:gd name="connsiteX8023" fmla="*/ 368809 w 1485127"/>
                <a:gd name="connsiteY8023" fmla="*/ 664368 h 1679043"/>
                <a:gd name="connsiteX8024" fmla="*/ 368809 w 1485127"/>
                <a:gd name="connsiteY8024" fmla="*/ 664197 h 1679043"/>
                <a:gd name="connsiteX8025" fmla="*/ 368809 w 1485127"/>
                <a:gd name="connsiteY8025" fmla="*/ 664026 h 1679043"/>
                <a:gd name="connsiteX8026" fmla="*/ 368809 w 1485127"/>
                <a:gd name="connsiteY8026" fmla="*/ 664026 h 1679043"/>
                <a:gd name="connsiteX8027" fmla="*/ 367444 w 1485127"/>
                <a:gd name="connsiteY8027" fmla="*/ 658137 h 1679043"/>
                <a:gd name="connsiteX8028" fmla="*/ 368041 w 1485127"/>
                <a:gd name="connsiteY8028" fmla="*/ 657710 h 1679043"/>
                <a:gd name="connsiteX8029" fmla="*/ 376317 w 1485127"/>
                <a:gd name="connsiteY8029" fmla="*/ 651480 h 1679043"/>
                <a:gd name="connsiteX8030" fmla="*/ 378876 w 1485127"/>
                <a:gd name="connsiteY8030" fmla="*/ 659588 h 1679043"/>
                <a:gd name="connsiteX8031" fmla="*/ 367018 w 1485127"/>
                <a:gd name="connsiteY8031" fmla="*/ 679304 h 1679043"/>
                <a:gd name="connsiteX8032" fmla="*/ 368894 w 1485127"/>
                <a:gd name="connsiteY8032" fmla="*/ 686729 h 1679043"/>
                <a:gd name="connsiteX8033" fmla="*/ 367018 w 1485127"/>
                <a:gd name="connsiteY8033" fmla="*/ 701665 h 1679043"/>
                <a:gd name="connsiteX8034" fmla="*/ 363605 w 1485127"/>
                <a:gd name="connsiteY8034" fmla="*/ 688351 h 1679043"/>
                <a:gd name="connsiteX8035" fmla="*/ 363605 w 1485127"/>
                <a:gd name="connsiteY8035" fmla="*/ 688351 h 1679043"/>
                <a:gd name="connsiteX8036" fmla="*/ 363605 w 1485127"/>
                <a:gd name="connsiteY8036" fmla="*/ 688180 h 1679043"/>
                <a:gd name="connsiteX8037" fmla="*/ 363605 w 1485127"/>
                <a:gd name="connsiteY8037" fmla="*/ 688009 h 1679043"/>
                <a:gd name="connsiteX8038" fmla="*/ 363605 w 1485127"/>
                <a:gd name="connsiteY8038" fmla="*/ 688009 h 1679043"/>
                <a:gd name="connsiteX8039" fmla="*/ 362155 w 1485127"/>
                <a:gd name="connsiteY8039" fmla="*/ 682888 h 1679043"/>
                <a:gd name="connsiteX8040" fmla="*/ 367018 w 1485127"/>
                <a:gd name="connsiteY8040" fmla="*/ 679304 h 1679043"/>
                <a:gd name="connsiteX8041" fmla="*/ 339631 w 1485127"/>
                <a:gd name="connsiteY8041" fmla="*/ 736743 h 1679043"/>
                <a:gd name="connsiteX8042" fmla="*/ 335450 w 1485127"/>
                <a:gd name="connsiteY8042" fmla="*/ 740413 h 1679043"/>
                <a:gd name="connsiteX8043" fmla="*/ 338521 w 1485127"/>
                <a:gd name="connsiteY8043" fmla="*/ 731195 h 1679043"/>
                <a:gd name="connsiteX8044" fmla="*/ 339460 w 1485127"/>
                <a:gd name="connsiteY8044" fmla="*/ 736146 h 1679043"/>
                <a:gd name="connsiteX8045" fmla="*/ 339631 w 1485127"/>
                <a:gd name="connsiteY8045" fmla="*/ 736828 h 1679043"/>
                <a:gd name="connsiteX8046" fmla="*/ 353367 w 1485127"/>
                <a:gd name="connsiteY8046" fmla="*/ 679986 h 1679043"/>
                <a:gd name="connsiteX8047" fmla="*/ 349613 w 1485127"/>
                <a:gd name="connsiteY8047" fmla="*/ 683144 h 1679043"/>
                <a:gd name="connsiteX8048" fmla="*/ 346882 w 1485127"/>
                <a:gd name="connsiteY8048" fmla="*/ 672903 h 1679043"/>
                <a:gd name="connsiteX8049" fmla="*/ 353708 w 1485127"/>
                <a:gd name="connsiteY8049" fmla="*/ 668123 h 1679043"/>
                <a:gd name="connsiteX8050" fmla="*/ 355073 w 1485127"/>
                <a:gd name="connsiteY8050" fmla="*/ 674780 h 1679043"/>
                <a:gd name="connsiteX8051" fmla="*/ 353367 w 1485127"/>
                <a:gd name="connsiteY8051" fmla="*/ 679986 h 1679043"/>
                <a:gd name="connsiteX8052" fmla="*/ 347480 w 1485127"/>
                <a:gd name="connsiteY8052" fmla="*/ 669830 h 1679043"/>
                <a:gd name="connsiteX8053" fmla="*/ 349186 w 1485127"/>
                <a:gd name="connsiteY8053" fmla="*/ 662575 h 1679043"/>
                <a:gd name="connsiteX8054" fmla="*/ 351148 w 1485127"/>
                <a:gd name="connsiteY8054" fmla="*/ 654723 h 1679043"/>
                <a:gd name="connsiteX8055" fmla="*/ 352087 w 1485127"/>
                <a:gd name="connsiteY8055" fmla="*/ 660186 h 1679043"/>
                <a:gd name="connsiteX8056" fmla="*/ 353111 w 1485127"/>
                <a:gd name="connsiteY8056" fmla="*/ 665307 h 1679043"/>
                <a:gd name="connsiteX8057" fmla="*/ 347480 w 1485127"/>
                <a:gd name="connsiteY8057" fmla="*/ 669830 h 1679043"/>
                <a:gd name="connsiteX8058" fmla="*/ 346882 w 1485127"/>
                <a:gd name="connsiteY8058" fmla="*/ 685534 h 1679043"/>
                <a:gd name="connsiteX8059" fmla="*/ 343214 w 1485127"/>
                <a:gd name="connsiteY8059" fmla="*/ 688692 h 1679043"/>
                <a:gd name="connsiteX8060" fmla="*/ 343214 w 1485127"/>
                <a:gd name="connsiteY8060" fmla="*/ 688351 h 1679043"/>
                <a:gd name="connsiteX8061" fmla="*/ 345432 w 1485127"/>
                <a:gd name="connsiteY8061" fmla="*/ 678621 h 1679043"/>
                <a:gd name="connsiteX8062" fmla="*/ 346882 w 1485127"/>
                <a:gd name="connsiteY8062" fmla="*/ 685534 h 1679043"/>
                <a:gd name="connsiteX8063" fmla="*/ 348419 w 1485127"/>
                <a:gd name="connsiteY8063" fmla="*/ 693045 h 1679043"/>
                <a:gd name="connsiteX8064" fmla="*/ 348674 w 1485127"/>
                <a:gd name="connsiteY8064" fmla="*/ 694410 h 1679043"/>
                <a:gd name="connsiteX8065" fmla="*/ 340825 w 1485127"/>
                <a:gd name="connsiteY8065" fmla="*/ 719247 h 1679043"/>
                <a:gd name="connsiteX8066" fmla="*/ 339801 w 1485127"/>
                <a:gd name="connsiteY8066" fmla="*/ 722490 h 1679043"/>
                <a:gd name="connsiteX8067" fmla="*/ 337924 w 1485127"/>
                <a:gd name="connsiteY8067" fmla="*/ 714382 h 1679043"/>
                <a:gd name="connsiteX8068" fmla="*/ 341081 w 1485127"/>
                <a:gd name="connsiteY8068" fmla="*/ 698251 h 1679043"/>
                <a:gd name="connsiteX8069" fmla="*/ 348333 w 1485127"/>
                <a:gd name="connsiteY8069" fmla="*/ 692959 h 1679043"/>
                <a:gd name="connsiteX8070" fmla="*/ 338095 w 1485127"/>
                <a:gd name="connsiteY8070" fmla="*/ 728550 h 1679043"/>
                <a:gd name="connsiteX8071" fmla="*/ 334170 w 1485127"/>
                <a:gd name="connsiteY8071" fmla="*/ 741523 h 1679043"/>
                <a:gd name="connsiteX8072" fmla="*/ 333146 w 1485127"/>
                <a:gd name="connsiteY8072" fmla="*/ 742376 h 1679043"/>
                <a:gd name="connsiteX8073" fmla="*/ 336730 w 1485127"/>
                <a:gd name="connsiteY8073" fmla="*/ 721295 h 1679043"/>
                <a:gd name="connsiteX8074" fmla="*/ 338010 w 1485127"/>
                <a:gd name="connsiteY8074" fmla="*/ 728464 h 1679043"/>
                <a:gd name="connsiteX8075" fmla="*/ 333658 w 1485127"/>
                <a:gd name="connsiteY8075" fmla="*/ 743230 h 1679043"/>
                <a:gd name="connsiteX8076" fmla="*/ 332294 w 1485127"/>
                <a:gd name="connsiteY8076" fmla="*/ 748009 h 1679043"/>
                <a:gd name="connsiteX8077" fmla="*/ 332976 w 1485127"/>
                <a:gd name="connsiteY8077" fmla="*/ 743827 h 1679043"/>
                <a:gd name="connsiteX8078" fmla="*/ 333658 w 1485127"/>
                <a:gd name="connsiteY8078" fmla="*/ 743315 h 1679043"/>
                <a:gd name="connsiteX8079" fmla="*/ 334768 w 1485127"/>
                <a:gd name="connsiteY8079" fmla="*/ 742632 h 1679043"/>
                <a:gd name="connsiteX8080" fmla="*/ 334768 w 1485127"/>
                <a:gd name="connsiteY8080" fmla="*/ 742291 h 1679043"/>
                <a:gd name="connsiteX8081" fmla="*/ 340057 w 1485127"/>
                <a:gd name="connsiteY8081" fmla="*/ 738279 h 1679043"/>
                <a:gd name="connsiteX8082" fmla="*/ 343044 w 1485127"/>
                <a:gd name="connsiteY8082" fmla="*/ 750996 h 1679043"/>
                <a:gd name="connsiteX8083" fmla="*/ 336986 w 1485127"/>
                <a:gd name="connsiteY8083" fmla="*/ 757227 h 1679043"/>
                <a:gd name="connsiteX8084" fmla="*/ 335877 w 1485127"/>
                <a:gd name="connsiteY8084" fmla="*/ 753471 h 1679043"/>
                <a:gd name="connsiteX8085" fmla="*/ 335621 w 1485127"/>
                <a:gd name="connsiteY8085" fmla="*/ 753471 h 1679043"/>
                <a:gd name="connsiteX8086" fmla="*/ 336474 w 1485127"/>
                <a:gd name="connsiteY8086" fmla="*/ 757568 h 1679043"/>
                <a:gd name="connsiteX8087" fmla="*/ 329734 w 1485127"/>
                <a:gd name="connsiteY8087" fmla="*/ 764567 h 1679043"/>
                <a:gd name="connsiteX8088" fmla="*/ 330246 w 1485127"/>
                <a:gd name="connsiteY8088" fmla="*/ 761067 h 1679043"/>
                <a:gd name="connsiteX8089" fmla="*/ 331525 w 1485127"/>
                <a:gd name="connsiteY8089" fmla="*/ 752789 h 1679043"/>
                <a:gd name="connsiteX8090" fmla="*/ 334768 w 1485127"/>
                <a:gd name="connsiteY8090" fmla="*/ 742632 h 1679043"/>
                <a:gd name="connsiteX8091" fmla="*/ 337669 w 1485127"/>
                <a:gd name="connsiteY8091" fmla="*/ 762860 h 1679043"/>
                <a:gd name="connsiteX8092" fmla="*/ 337669 w 1485127"/>
                <a:gd name="connsiteY8092" fmla="*/ 763116 h 1679043"/>
                <a:gd name="connsiteX8093" fmla="*/ 339887 w 1485127"/>
                <a:gd name="connsiteY8093" fmla="*/ 772675 h 1679043"/>
                <a:gd name="connsiteX8094" fmla="*/ 342787 w 1485127"/>
                <a:gd name="connsiteY8094" fmla="*/ 784880 h 1679043"/>
                <a:gd name="connsiteX8095" fmla="*/ 332891 w 1485127"/>
                <a:gd name="connsiteY8095" fmla="*/ 795548 h 1679043"/>
                <a:gd name="connsiteX8096" fmla="*/ 332379 w 1485127"/>
                <a:gd name="connsiteY8096" fmla="*/ 792902 h 1679043"/>
                <a:gd name="connsiteX8097" fmla="*/ 330331 w 1485127"/>
                <a:gd name="connsiteY8097" fmla="*/ 770626 h 1679043"/>
                <a:gd name="connsiteX8098" fmla="*/ 330075 w 1485127"/>
                <a:gd name="connsiteY8098" fmla="*/ 770626 h 1679043"/>
                <a:gd name="connsiteX8099" fmla="*/ 330843 w 1485127"/>
                <a:gd name="connsiteY8099" fmla="*/ 793244 h 1679043"/>
                <a:gd name="connsiteX8100" fmla="*/ 331270 w 1485127"/>
                <a:gd name="connsiteY8100" fmla="*/ 797255 h 1679043"/>
                <a:gd name="connsiteX8101" fmla="*/ 325041 w 1485127"/>
                <a:gd name="connsiteY8101" fmla="*/ 804083 h 1679043"/>
                <a:gd name="connsiteX8102" fmla="*/ 328881 w 1485127"/>
                <a:gd name="connsiteY8102" fmla="*/ 771480 h 1679043"/>
                <a:gd name="connsiteX8103" fmla="*/ 337669 w 1485127"/>
                <a:gd name="connsiteY8103" fmla="*/ 762945 h 1679043"/>
                <a:gd name="connsiteX8104" fmla="*/ 327260 w 1485127"/>
                <a:gd name="connsiteY8104" fmla="*/ 841722 h 1679043"/>
                <a:gd name="connsiteX8105" fmla="*/ 330758 w 1485127"/>
                <a:gd name="connsiteY8105" fmla="*/ 857511 h 1679043"/>
                <a:gd name="connsiteX8106" fmla="*/ 331867 w 1485127"/>
                <a:gd name="connsiteY8106" fmla="*/ 862035 h 1679043"/>
                <a:gd name="connsiteX8107" fmla="*/ 318984 w 1485127"/>
                <a:gd name="connsiteY8107" fmla="*/ 877568 h 1679043"/>
                <a:gd name="connsiteX8108" fmla="*/ 321032 w 1485127"/>
                <a:gd name="connsiteY8108" fmla="*/ 848123 h 1679043"/>
                <a:gd name="connsiteX8109" fmla="*/ 327260 w 1485127"/>
                <a:gd name="connsiteY8109" fmla="*/ 841636 h 1679043"/>
                <a:gd name="connsiteX8110" fmla="*/ 332720 w 1485127"/>
                <a:gd name="connsiteY8110" fmla="*/ 865705 h 1679043"/>
                <a:gd name="connsiteX8111" fmla="*/ 336389 w 1485127"/>
                <a:gd name="connsiteY8111" fmla="*/ 879872 h 1679043"/>
                <a:gd name="connsiteX8112" fmla="*/ 338351 w 1485127"/>
                <a:gd name="connsiteY8112" fmla="*/ 886786 h 1679043"/>
                <a:gd name="connsiteX8113" fmla="*/ 338266 w 1485127"/>
                <a:gd name="connsiteY8113" fmla="*/ 891394 h 1679043"/>
                <a:gd name="connsiteX8114" fmla="*/ 332976 w 1485127"/>
                <a:gd name="connsiteY8114" fmla="*/ 897966 h 1679043"/>
                <a:gd name="connsiteX8115" fmla="*/ 332976 w 1485127"/>
                <a:gd name="connsiteY8115" fmla="*/ 897881 h 1679043"/>
                <a:gd name="connsiteX8116" fmla="*/ 326065 w 1485127"/>
                <a:gd name="connsiteY8116" fmla="*/ 883030 h 1679043"/>
                <a:gd name="connsiteX8117" fmla="*/ 325895 w 1485127"/>
                <a:gd name="connsiteY8117" fmla="*/ 883116 h 1679043"/>
                <a:gd name="connsiteX8118" fmla="*/ 331611 w 1485127"/>
                <a:gd name="connsiteY8118" fmla="*/ 898564 h 1679043"/>
                <a:gd name="connsiteX8119" fmla="*/ 331952 w 1485127"/>
                <a:gd name="connsiteY8119" fmla="*/ 899417 h 1679043"/>
                <a:gd name="connsiteX8120" fmla="*/ 323250 w 1485127"/>
                <a:gd name="connsiteY8120" fmla="*/ 910427 h 1679043"/>
                <a:gd name="connsiteX8121" fmla="*/ 319666 w 1485127"/>
                <a:gd name="connsiteY8121" fmla="*/ 902319 h 1679043"/>
                <a:gd name="connsiteX8122" fmla="*/ 318046 w 1485127"/>
                <a:gd name="connsiteY8122" fmla="*/ 898649 h 1679043"/>
                <a:gd name="connsiteX8123" fmla="*/ 318899 w 1485127"/>
                <a:gd name="connsiteY8123" fmla="*/ 880982 h 1679043"/>
                <a:gd name="connsiteX8124" fmla="*/ 332891 w 1485127"/>
                <a:gd name="connsiteY8124" fmla="*/ 865705 h 1679043"/>
                <a:gd name="connsiteX8125" fmla="*/ 318046 w 1485127"/>
                <a:gd name="connsiteY8125" fmla="*/ 902917 h 1679043"/>
                <a:gd name="connsiteX8126" fmla="*/ 321117 w 1485127"/>
                <a:gd name="connsiteY8126" fmla="*/ 912988 h 1679043"/>
                <a:gd name="connsiteX8127" fmla="*/ 317363 w 1485127"/>
                <a:gd name="connsiteY8127" fmla="*/ 917767 h 1679043"/>
                <a:gd name="connsiteX8128" fmla="*/ 317533 w 1485127"/>
                <a:gd name="connsiteY8128" fmla="*/ 908464 h 1679043"/>
                <a:gd name="connsiteX8129" fmla="*/ 317789 w 1485127"/>
                <a:gd name="connsiteY8129" fmla="*/ 901892 h 1679043"/>
                <a:gd name="connsiteX8130" fmla="*/ 318131 w 1485127"/>
                <a:gd name="connsiteY8130" fmla="*/ 902917 h 1679043"/>
                <a:gd name="connsiteX8131" fmla="*/ 322396 w 1485127"/>
                <a:gd name="connsiteY8131" fmla="*/ 917511 h 1679043"/>
                <a:gd name="connsiteX8132" fmla="*/ 327686 w 1485127"/>
                <a:gd name="connsiteY8132" fmla="*/ 934410 h 1679043"/>
                <a:gd name="connsiteX8133" fmla="*/ 327686 w 1485127"/>
                <a:gd name="connsiteY8133" fmla="*/ 934410 h 1679043"/>
                <a:gd name="connsiteX8134" fmla="*/ 327686 w 1485127"/>
                <a:gd name="connsiteY8134" fmla="*/ 934410 h 1679043"/>
                <a:gd name="connsiteX8135" fmla="*/ 327686 w 1485127"/>
                <a:gd name="connsiteY8135" fmla="*/ 934410 h 1679043"/>
                <a:gd name="connsiteX8136" fmla="*/ 327686 w 1485127"/>
                <a:gd name="connsiteY8136" fmla="*/ 934410 h 1679043"/>
                <a:gd name="connsiteX8137" fmla="*/ 331696 w 1485127"/>
                <a:gd name="connsiteY8137" fmla="*/ 943884 h 1679043"/>
                <a:gd name="connsiteX8138" fmla="*/ 331355 w 1485127"/>
                <a:gd name="connsiteY8138" fmla="*/ 944311 h 1679043"/>
                <a:gd name="connsiteX8139" fmla="*/ 327174 w 1485127"/>
                <a:gd name="connsiteY8139" fmla="*/ 949773 h 1679043"/>
                <a:gd name="connsiteX8140" fmla="*/ 319154 w 1485127"/>
                <a:gd name="connsiteY8140" fmla="*/ 928180 h 1679043"/>
                <a:gd name="connsiteX8141" fmla="*/ 325980 w 1485127"/>
                <a:gd name="connsiteY8141" fmla="*/ 932020 h 1679043"/>
                <a:gd name="connsiteX8142" fmla="*/ 326065 w 1485127"/>
                <a:gd name="connsiteY8142" fmla="*/ 931850 h 1679043"/>
                <a:gd name="connsiteX8143" fmla="*/ 318216 w 1485127"/>
                <a:gd name="connsiteY8143" fmla="*/ 927070 h 1679043"/>
                <a:gd name="connsiteX8144" fmla="*/ 326236 w 1485127"/>
                <a:gd name="connsiteY8144" fmla="*/ 951053 h 1679043"/>
                <a:gd name="connsiteX8145" fmla="*/ 317107 w 1485127"/>
                <a:gd name="connsiteY8145" fmla="*/ 963002 h 1679043"/>
                <a:gd name="connsiteX8146" fmla="*/ 317107 w 1485127"/>
                <a:gd name="connsiteY8146" fmla="*/ 923827 h 1679043"/>
                <a:gd name="connsiteX8147" fmla="*/ 322312 w 1485127"/>
                <a:gd name="connsiteY8147" fmla="*/ 917597 h 1679043"/>
                <a:gd name="connsiteX8148" fmla="*/ 307722 w 1485127"/>
                <a:gd name="connsiteY8148" fmla="*/ 985363 h 1679043"/>
                <a:gd name="connsiteX8149" fmla="*/ 307722 w 1485127"/>
                <a:gd name="connsiteY8149" fmla="*/ 983571 h 1679043"/>
                <a:gd name="connsiteX8150" fmla="*/ 307381 w 1485127"/>
                <a:gd name="connsiteY8150" fmla="*/ 979303 h 1679043"/>
                <a:gd name="connsiteX8151" fmla="*/ 312585 w 1485127"/>
                <a:gd name="connsiteY8151" fmla="*/ 972817 h 1679043"/>
                <a:gd name="connsiteX8152" fmla="*/ 313694 w 1485127"/>
                <a:gd name="connsiteY8152" fmla="*/ 975719 h 1679043"/>
                <a:gd name="connsiteX8153" fmla="*/ 307637 w 1485127"/>
                <a:gd name="connsiteY8153" fmla="*/ 985278 h 1679043"/>
                <a:gd name="connsiteX8154" fmla="*/ 306698 w 1485127"/>
                <a:gd name="connsiteY8154" fmla="*/ 983742 h 1679043"/>
                <a:gd name="connsiteX8155" fmla="*/ 306698 w 1485127"/>
                <a:gd name="connsiteY8155" fmla="*/ 986814 h 1679043"/>
                <a:gd name="connsiteX8156" fmla="*/ 299617 w 1485127"/>
                <a:gd name="connsiteY8156" fmla="*/ 998422 h 1679043"/>
                <a:gd name="connsiteX8157" fmla="*/ 299361 w 1485127"/>
                <a:gd name="connsiteY8157" fmla="*/ 989460 h 1679043"/>
                <a:gd name="connsiteX8158" fmla="*/ 306698 w 1485127"/>
                <a:gd name="connsiteY8158" fmla="*/ 980328 h 1679043"/>
                <a:gd name="connsiteX8159" fmla="*/ 306698 w 1485127"/>
                <a:gd name="connsiteY8159" fmla="*/ 983827 h 1679043"/>
                <a:gd name="connsiteX8160" fmla="*/ 299361 w 1485127"/>
                <a:gd name="connsiteY8160" fmla="*/ 1006786 h 1679043"/>
                <a:gd name="connsiteX8161" fmla="*/ 301067 w 1485127"/>
                <a:gd name="connsiteY8161" fmla="*/ 1027611 h 1679043"/>
                <a:gd name="connsiteX8162" fmla="*/ 301323 w 1485127"/>
                <a:gd name="connsiteY8162" fmla="*/ 1027611 h 1679043"/>
                <a:gd name="connsiteX8163" fmla="*/ 300043 w 1485127"/>
                <a:gd name="connsiteY8163" fmla="*/ 1005761 h 1679043"/>
                <a:gd name="connsiteX8164" fmla="*/ 302603 w 1485127"/>
                <a:gd name="connsiteY8164" fmla="*/ 1001835 h 1679043"/>
                <a:gd name="connsiteX8165" fmla="*/ 305163 w 1485127"/>
                <a:gd name="connsiteY8165" fmla="*/ 1009602 h 1679043"/>
                <a:gd name="connsiteX8166" fmla="*/ 307551 w 1485127"/>
                <a:gd name="connsiteY8166" fmla="*/ 1016601 h 1679043"/>
                <a:gd name="connsiteX8167" fmla="*/ 307637 w 1485127"/>
                <a:gd name="connsiteY8167" fmla="*/ 1019929 h 1679043"/>
                <a:gd name="connsiteX8168" fmla="*/ 301494 w 1485127"/>
                <a:gd name="connsiteY8168" fmla="*/ 1029744 h 1679043"/>
                <a:gd name="connsiteX8169" fmla="*/ 299020 w 1485127"/>
                <a:gd name="connsiteY8169" fmla="*/ 1024538 h 1679043"/>
                <a:gd name="connsiteX8170" fmla="*/ 294498 w 1485127"/>
                <a:gd name="connsiteY8170" fmla="*/ 1014552 h 1679043"/>
                <a:gd name="connsiteX8171" fmla="*/ 299361 w 1485127"/>
                <a:gd name="connsiteY8171" fmla="*/ 1006871 h 1679043"/>
                <a:gd name="connsiteX8172" fmla="*/ 290488 w 1485127"/>
                <a:gd name="connsiteY8172" fmla="*/ 1055776 h 1679043"/>
                <a:gd name="connsiteX8173" fmla="*/ 297399 w 1485127"/>
                <a:gd name="connsiteY8173" fmla="*/ 1074211 h 1679043"/>
                <a:gd name="connsiteX8174" fmla="*/ 292280 w 1485127"/>
                <a:gd name="connsiteY8174" fmla="*/ 1083855 h 1679043"/>
                <a:gd name="connsiteX8175" fmla="*/ 291085 w 1485127"/>
                <a:gd name="connsiteY8175" fmla="*/ 1081039 h 1679043"/>
                <a:gd name="connsiteX8176" fmla="*/ 290659 w 1485127"/>
                <a:gd name="connsiteY8176" fmla="*/ 1074979 h 1679043"/>
                <a:gd name="connsiteX8177" fmla="*/ 289720 w 1485127"/>
                <a:gd name="connsiteY8177" fmla="*/ 1056970 h 1679043"/>
                <a:gd name="connsiteX8178" fmla="*/ 290488 w 1485127"/>
                <a:gd name="connsiteY8178" fmla="*/ 1055776 h 1679043"/>
                <a:gd name="connsiteX8179" fmla="*/ 285198 w 1485127"/>
                <a:gd name="connsiteY8179" fmla="*/ 1106985 h 1679043"/>
                <a:gd name="connsiteX8180" fmla="*/ 289464 w 1485127"/>
                <a:gd name="connsiteY8180" fmla="*/ 1119872 h 1679043"/>
                <a:gd name="connsiteX8181" fmla="*/ 290744 w 1485127"/>
                <a:gd name="connsiteY8181" fmla="*/ 1135662 h 1679043"/>
                <a:gd name="connsiteX8182" fmla="*/ 290744 w 1485127"/>
                <a:gd name="connsiteY8182" fmla="*/ 1135662 h 1679043"/>
                <a:gd name="connsiteX8183" fmla="*/ 290744 w 1485127"/>
                <a:gd name="connsiteY8183" fmla="*/ 1135833 h 1679043"/>
                <a:gd name="connsiteX8184" fmla="*/ 290744 w 1485127"/>
                <a:gd name="connsiteY8184" fmla="*/ 1135833 h 1679043"/>
                <a:gd name="connsiteX8185" fmla="*/ 294583 w 1485127"/>
                <a:gd name="connsiteY8185" fmla="*/ 1165534 h 1679043"/>
                <a:gd name="connsiteX8186" fmla="*/ 292706 w 1485127"/>
                <a:gd name="connsiteY8186" fmla="*/ 1162546 h 1679043"/>
                <a:gd name="connsiteX8187" fmla="*/ 287331 w 1485127"/>
                <a:gd name="connsiteY8187" fmla="*/ 1126017 h 1679043"/>
                <a:gd name="connsiteX8188" fmla="*/ 284857 w 1485127"/>
                <a:gd name="connsiteY8188" fmla="*/ 1107497 h 1679043"/>
                <a:gd name="connsiteX8189" fmla="*/ 285113 w 1485127"/>
                <a:gd name="connsiteY8189" fmla="*/ 1106985 h 1679043"/>
                <a:gd name="connsiteX8190" fmla="*/ 287331 w 1485127"/>
                <a:gd name="connsiteY8190" fmla="*/ 1238592 h 1679043"/>
                <a:gd name="connsiteX8191" fmla="*/ 287331 w 1485127"/>
                <a:gd name="connsiteY8191" fmla="*/ 1238592 h 1679043"/>
                <a:gd name="connsiteX8192" fmla="*/ 287331 w 1485127"/>
                <a:gd name="connsiteY8192" fmla="*/ 1238592 h 1679043"/>
                <a:gd name="connsiteX8193" fmla="*/ 287331 w 1485127"/>
                <a:gd name="connsiteY8193" fmla="*/ 1238763 h 1679043"/>
                <a:gd name="connsiteX8194" fmla="*/ 285113 w 1485127"/>
                <a:gd name="connsiteY8194" fmla="*/ 1244225 h 1679043"/>
                <a:gd name="connsiteX8195" fmla="*/ 289464 w 1485127"/>
                <a:gd name="connsiteY8195" fmla="*/ 1252931 h 1679043"/>
                <a:gd name="connsiteX8196" fmla="*/ 289464 w 1485127"/>
                <a:gd name="connsiteY8196" fmla="*/ 1252931 h 1679043"/>
                <a:gd name="connsiteX8197" fmla="*/ 289464 w 1485127"/>
                <a:gd name="connsiteY8197" fmla="*/ 1252931 h 1679043"/>
                <a:gd name="connsiteX8198" fmla="*/ 289464 w 1485127"/>
                <a:gd name="connsiteY8198" fmla="*/ 1252931 h 1679043"/>
                <a:gd name="connsiteX8199" fmla="*/ 289464 w 1485127"/>
                <a:gd name="connsiteY8199" fmla="*/ 1252931 h 1679043"/>
                <a:gd name="connsiteX8200" fmla="*/ 289976 w 1485127"/>
                <a:gd name="connsiteY8200" fmla="*/ 1253699 h 1679043"/>
                <a:gd name="connsiteX8201" fmla="*/ 291853 w 1485127"/>
                <a:gd name="connsiteY8201" fmla="*/ 1263599 h 1679043"/>
                <a:gd name="connsiteX8202" fmla="*/ 282980 w 1485127"/>
                <a:gd name="connsiteY8202" fmla="*/ 1249858 h 1679043"/>
                <a:gd name="connsiteX8203" fmla="*/ 285198 w 1485127"/>
                <a:gd name="connsiteY8203" fmla="*/ 1244140 h 1679043"/>
                <a:gd name="connsiteX8204" fmla="*/ 294156 w 1485127"/>
                <a:gd name="connsiteY8204" fmla="*/ 1250541 h 1679043"/>
                <a:gd name="connsiteX8205" fmla="*/ 294156 w 1485127"/>
                <a:gd name="connsiteY8205" fmla="*/ 1250541 h 1679043"/>
                <a:gd name="connsiteX8206" fmla="*/ 294156 w 1485127"/>
                <a:gd name="connsiteY8206" fmla="*/ 1250456 h 1679043"/>
                <a:gd name="connsiteX8207" fmla="*/ 294156 w 1485127"/>
                <a:gd name="connsiteY8207" fmla="*/ 1250456 h 1679043"/>
                <a:gd name="connsiteX8208" fmla="*/ 292023 w 1485127"/>
                <a:gd name="connsiteY8208" fmla="*/ 1236117 h 1679043"/>
                <a:gd name="connsiteX8209" fmla="*/ 298081 w 1485127"/>
                <a:gd name="connsiteY8209" fmla="*/ 1245932 h 1679043"/>
                <a:gd name="connsiteX8210" fmla="*/ 300897 w 1485127"/>
                <a:gd name="connsiteY8210" fmla="*/ 1263428 h 1679043"/>
                <a:gd name="connsiteX8211" fmla="*/ 298934 w 1485127"/>
                <a:gd name="connsiteY8211" fmla="*/ 1259588 h 1679043"/>
                <a:gd name="connsiteX8212" fmla="*/ 298934 w 1485127"/>
                <a:gd name="connsiteY8212" fmla="*/ 1252675 h 1679043"/>
                <a:gd name="connsiteX8213" fmla="*/ 298849 w 1485127"/>
                <a:gd name="connsiteY8213" fmla="*/ 1252675 h 1679043"/>
                <a:gd name="connsiteX8214" fmla="*/ 298508 w 1485127"/>
                <a:gd name="connsiteY8214" fmla="*/ 1258820 h 1679043"/>
                <a:gd name="connsiteX8215" fmla="*/ 294242 w 1485127"/>
                <a:gd name="connsiteY8215" fmla="*/ 1250626 h 1679043"/>
                <a:gd name="connsiteX8216" fmla="*/ 299190 w 1485127"/>
                <a:gd name="connsiteY8216" fmla="*/ 1269147 h 1679043"/>
                <a:gd name="connsiteX8217" fmla="*/ 298764 w 1485127"/>
                <a:gd name="connsiteY8217" fmla="*/ 1270342 h 1679043"/>
                <a:gd name="connsiteX8218" fmla="*/ 298764 w 1485127"/>
                <a:gd name="connsiteY8218" fmla="*/ 1268379 h 1679043"/>
                <a:gd name="connsiteX8219" fmla="*/ 299190 w 1485127"/>
                <a:gd name="connsiteY8219" fmla="*/ 1269147 h 1679043"/>
                <a:gd name="connsiteX8220" fmla="*/ 297996 w 1485127"/>
                <a:gd name="connsiteY8220" fmla="*/ 1267184 h 1679043"/>
                <a:gd name="connsiteX8221" fmla="*/ 297996 w 1485127"/>
                <a:gd name="connsiteY8221" fmla="*/ 1271963 h 1679043"/>
                <a:gd name="connsiteX8222" fmla="*/ 297996 w 1485127"/>
                <a:gd name="connsiteY8222" fmla="*/ 1272731 h 1679043"/>
                <a:gd name="connsiteX8223" fmla="*/ 297569 w 1485127"/>
                <a:gd name="connsiteY8223" fmla="*/ 1272134 h 1679043"/>
                <a:gd name="connsiteX8224" fmla="*/ 296289 w 1485127"/>
                <a:gd name="connsiteY8224" fmla="*/ 1264367 h 1679043"/>
                <a:gd name="connsiteX8225" fmla="*/ 297996 w 1485127"/>
                <a:gd name="connsiteY8225" fmla="*/ 1267098 h 1679043"/>
                <a:gd name="connsiteX8226" fmla="*/ 296375 w 1485127"/>
                <a:gd name="connsiteY8226" fmla="*/ 1289374 h 1679043"/>
                <a:gd name="connsiteX8227" fmla="*/ 297569 w 1485127"/>
                <a:gd name="connsiteY8227" fmla="*/ 1291764 h 1679043"/>
                <a:gd name="connsiteX8228" fmla="*/ 298593 w 1485127"/>
                <a:gd name="connsiteY8228" fmla="*/ 1296373 h 1679043"/>
                <a:gd name="connsiteX8229" fmla="*/ 300641 w 1485127"/>
                <a:gd name="connsiteY8229" fmla="*/ 1319673 h 1679043"/>
                <a:gd name="connsiteX8230" fmla="*/ 297143 w 1485127"/>
                <a:gd name="connsiteY8230" fmla="*/ 1315832 h 1679043"/>
                <a:gd name="connsiteX8231" fmla="*/ 289891 w 1485127"/>
                <a:gd name="connsiteY8231" fmla="*/ 1307810 h 1679043"/>
                <a:gd name="connsiteX8232" fmla="*/ 296289 w 1485127"/>
                <a:gd name="connsiteY8232" fmla="*/ 1289460 h 1679043"/>
                <a:gd name="connsiteX8233" fmla="*/ 302091 w 1485127"/>
                <a:gd name="connsiteY8233" fmla="*/ 1311309 h 1679043"/>
                <a:gd name="connsiteX8234" fmla="*/ 305333 w 1485127"/>
                <a:gd name="connsiteY8234" fmla="*/ 1324367 h 1679043"/>
                <a:gd name="connsiteX8235" fmla="*/ 305333 w 1485127"/>
                <a:gd name="connsiteY8235" fmla="*/ 1324709 h 1679043"/>
                <a:gd name="connsiteX8236" fmla="*/ 304054 w 1485127"/>
                <a:gd name="connsiteY8236" fmla="*/ 1323258 h 1679043"/>
                <a:gd name="connsiteX8237" fmla="*/ 302262 w 1485127"/>
                <a:gd name="connsiteY8237" fmla="*/ 1311309 h 1679043"/>
                <a:gd name="connsiteX8238" fmla="*/ 316254 w 1485127"/>
                <a:gd name="connsiteY8238" fmla="*/ 1377710 h 1679043"/>
                <a:gd name="connsiteX8239" fmla="*/ 313097 w 1485127"/>
                <a:gd name="connsiteY8239" fmla="*/ 1366017 h 1679043"/>
                <a:gd name="connsiteX8240" fmla="*/ 318558 w 1485127"/>
                <a:gd name="connsiteY8240" fmla="*/ 1372760 h 1679043"/>
                <a:gd name="connsiteX8241" fmla="*/ 318813 w 1485127"/>
                <a:gd name="connsiteY8241" fmla="*/ 1373613 h 1679043"/>
                <a:gd name="connsiteX8242" fmla="*/ 321117 w 1485127"/>
                <a:gd name="connsiteY8242" fmla="*/ 1381039 h 1679043"/>
                <a:gd name="connsiteX8243" fmla="*/ 320861 w 1485127"/>
                <a:gd name="connsiteY8243" fmla="*/ 1382746 h 1679043"/>
                <a:gd name="connsiteX8244" fmla="*/ 316254 w 1485127"/>
                <a:gd name="connsiteY8244" fmla="*/ 1377710 h 1679043"/>
                <a:gd name="connsiteX8245" fmla="*/ 320093 w 1485127"/>
                <a:gd name="connsiteY8245" fmla="*/ 1387355 h 1679043"/>
                <a:gd name="connsiteX8246" fmla="*/ 320093 w 1485127"/>
                <a:gd name="connsiteY8246" fmla="*/ 1387696 h 1679043"/>
                <a:gd name="connsiteX8247" fmla="*/ 318899 w 1485127"/>
                <a:gd name="connsiteY8247" fmla="*/ 1387013 h 1679043"/>
                <a:gd name="connsiteX8248" fmla="*/ 318387 w 1485127"/>
                <a:gd name="connsiteY8248" fmla="*/ 1385135 h 1679043"/>
                <a:gd name="connsiteX8249" fmla="*/ 320179 w 1485127"/>
                <a:gd name="connsiteY8249" fmla="*/ 1387355 h 1679043"/>
                <a:gd name="connsiteX8250" fmla="*/ 320008 w 1485127"/>
                <a:gd name="connsiteY8250" fmla="*/ 1388123 h 1679043"/>
                <a:gd name="connsiteX8251" fmla="*/ 319752 w 1485127"/>
                <a:gd name="connsiteY8251" fmla="*/ 1389829 h 1679043"/>
                <a:gd name="connsiteX8252" fmla="*/ 319069 w 1485127"/>
                <a:gd name="connsiteY8252" fmla="*/ 1387525 h 1679043"/>
                <a:gd name="connsiteX8253" fmla="*/ 320008 w 1485127"/>
                <a:gd name="connsiteY8253" fmla="*/ 1388123 h 1679043"/>
                <a:gd name="connsiteX8254" fmla="*/ 325895 w 1485127"/>
                <a:gd name="connsiteY8254" fmla="*/ 1353556 h 1679043"/>
                <a:gd name="connsiteX8255" fmla="*/ 325212 w 1485127"/>
                <a:gd name="connsiteY8255" fmla="*/ 1350398 h 1679043"/>
                <a:gd name="connsiteX8256" fmla="*/ 325895 w 1485127"/>
                <a:gd name="connsiteY8256" fmla="*/ 1351081 h 1679043"/>
                <a:gd name="connsiteX8257" fmla="*/ 324786 w 1485127"/>
                <a:gd name="connsiteY8257" fmla="*/ 1348350 h 1679043"/>
                <a:gd name="connsiteX8258" fmla="*/ 321373 w 1485127"/>
                <a:gd name="connsiteY8258" fmla="*/ 1332305 h 1679043"/>
                <a:gd name="connsiteX8259" fmla="*/ 317021 w 1485127"/>
                <a:gd name="connsiteY8259" fmla="*/ 1310712 h 1679043"/>
                <a:gd name="connsiteX8260" fmla="*/ 316339 w 1485127"/>
                <a:gd name="connsiteY8260" fmla="*/ 1307042 h 1679043"/>
                <a:gd name="connsiteX8261" fmla="*/ 317875 w 1485127"/>
                <a:gd name="connsiteY8261" fmla="*/ 1309090 h 1679043"/>
                <a:gd name="connsiteX8262" fmla="*/ 324956 w 1485127"/>
                <a:gd name="connsiteY8262" fmla="*/ 1317625 h 1679043"/>
                <a:gd name="connsiteX8263" fmla="*/ 327089 w 1485127"/>
                <a:gd name="connsiteY8263" fmla="*/ 1346729 h 1679043"/>
                <a:gd name="connsiteX8264" fmla="*/ 325809 w 1485127"/>
                <a:gd name="connsiteY8264" fmla="*/ 1353642 h 1679043"/>
                <a:gd name="connsiteX8265" fmla="*/ 342361 w 1485127"/>
                <a:gd name="connsiteY8265" fmla="*/ 1262831 h 1679043"/>
                <a:gd name="connsiteX8266" fmla="*/ 343726 w 1485127"/>
                <a:gd name="connsiteY8266" fmla="*/ 1266928 h 1679043"/>
                <a:gd name="connsiteX8267" fmla="*/ 342532 w 1485127"/>
                <a:gd name="connsiteY8267" fmla="*/ 1271707 h 1679043"/>
                <a:gd name="connsiteX8268" fmla="*/ 342532 w 1485127"/>
                <a:gd name="connsiteY8268" fmla="*/ 1271707 h 1679043"/>
                <a:gd name="connsiteX8269" fmla="*/ 342532 w 1485127"/>
                <a:gd name="connsiteY8269" fmla="*/ 1272049 h 1679043"/>
                <a:gd name="connsiteX8270" fmla="*/ 342532 w 1485127"/>
                <a:gd name="connsiteY8270" fmla="*/ 1272390 h 1679043"/>
                <a:gd name="connsiteX8271" fmla="*/ 342532 w 1485127"/>
                <a:gd name="connsiteY8271" fmla="*/ 1272390 h 1679043"/>
                <a:gd name="connsiteX8272" fmla="*/ 342275 w 1485127"/>
                <a:gd name="connsiteY8272" fmla="*/ 1273585 h 1679043"/>
                <a:gd name="connsiteX8273" fmla="*/ 342532 w 1485127"/>
                <a:gd name="connsiteY8273" fmla="*/ 1262831 h 1679043"/>
                <a:gd name="connsiteX8274" fmla="*/ 344153 w 1485127"/>
                <a:gd name="connsiteY8274" fmla="*/ 1287155 h 1679043"/>
                <a:gd name="connsiteX8275" fmla="*/ 350381 w 1485127"/>
                <a:gd name="connsiteY8275" fmla="*/ 1303286 h 1679043"/>
                <a:gd name="connsiteX8276" fmla="*/ 365567 w 1485127"/>
                <a:gd name="connsiteY8276" fmla="*/ 1338791 h 1679043"/>
                <a:gd name="connsiteX8277" fmla="*/ 374867 w 1485127"/>
                <a:gd name="connsiteY8277" fmla="*/ 1366956 h 1679043"/>
                <a:gd name="connsiteX8278" fmla="*/ 378706 w 1485127"/>
                <a:gd name="connsiteY8278" fmla="*/ 1377539 h 1679043"/>
                <a:gd name="connsiteX8279" fmla="*/ 367615 w 1485127"/>
                <a:gd name="connsiteY8279" fmla="*/ 1358251 h 1679043"/>
                <a:gd name="connsiteX8280" fmla="*/ 347821 w 1485127"/>
                <a:gd name="connsiteY8280" fmla="*/ 1317881 h 1679043"/>
                <a:gd name="connsiteX8281" fmla="*/ 342190 w 1485127"/>
                <a:gd name="connsiteY8281" fmla="*/ 1304396 h 1679043"/>
                <a:gd name="connsiteX8282" fmla="*/ 342020 w 1485127"/>
                <a:gd name="connsiteY8282" fmla="*/ 1296032 h 1679043"/>
                <a:gd name="connsiteX8283" fmla="*/ 344153 w 1485127"/>
                <a:gd name="connsiteY8283" fmla="*/ 1287241 h 1679043"/>
                <a:gd name="connsiteX8284" fmla="*/ 349272 w 1485127"/>
                <a:gd name="connsiteY8284" fmla="*/ 1355775 h 1679043"/>
                <a:gd name="connsiteX8285" fmla="*/ 344408 w 1485127"/>
                <a:gd name="connsiteY8285" fmla="*/ 1342888 h 1679043"/>
                <a:gd name="connsiteX8286" fmla="*/ 342361 w 1485127"/>
                <a:gd name="connsiteY8286" fmla="*/ 1307212 h 1679043"/>
                <a:gd name="connsiteX8287" fmla="*/ 346541 w 1485127"/>
                <a:gd name="connsiteY8287" fmla="*/ 1318478 h 1679043"/>
                <a:gd name="connsiteX8288" fmla="*/ 364629 w 1485127"/>
                <a:gd name="connsiteY8288" fmla="*/ 1359957 h 1679043"/>
                <a:gd name="connsiteX8289" fmla="*/ 371966 w 1485127"/>
                <a:gd name="connsiteY8289" fmla="*/ 1374211 h 1679043"/>
                <a:gd name="connsiteX8290" fmla="*/ 352940 w 1485127"/>
                <a:gd name="connsiteY8290" fmla="*/ 1364908 h 1679043"/>
                <a:gd name="connsiteX8291" fmla="*/ 349272 w 1485127"/>
                <a:gd name="connsiteY8291" fmla="*/ 1355775 h 1679043"/>
                <a:gd name="connsiteX8292" fmla="*/ 392357 w 1485127"/>
                <a:gd name="connsiteY8292" fmla="*/ 1399132 h 1679043"/>
                <a:gd name="connsiteX8293" fmla="*/ 385361 w 1485127"/>
                <a:gd name="connsiteY8293" fmla="*/ 1382575 h 1679043"/>
                <a:gd name="connsiteX8294" fmla="*/ 389968 w 1485127"/>
                <a:gd name="connsiteY8294" fmla="*/ 1385050 h 1679043"/>
                <a:gd name="connsiteX8295" fmla="*/ 403619 w 1485127"/>
                <a:gd name="connsiteY8295" fmla="*/ 1408265 h 1679043"/>
                <a:gd name="connsiteX8296" fmla="*/ 395428 w 1485127"/>
                <a:gd name="connsiteY8296" fmla="*/ 1403912 h 1679043"/>
                <a:gd name="connsiteX8297" fmla="*/ 392357 w 1485127"/>
                <a:gd name="connsiteY8297" fmla="*/ 1399132 h 1679043"/>
                <a:gd name="connsiteX8298" fmla="*/ 395513 w 1485127"/>
                <a:gd name="connsiteY8298" fmla="*/ 1388037 h 1679043"/>
                <a:gd name="connsiteX8299" fmla="*/ 409335 w 1485127"/>
                <a:gd name="connsiteY8299" fmla="*/ 1395377 h 1679043"/>
                <a:gd name="connsiteX8300" fmla="*/ 412748 w 1485127"/>
                <a:gd name="connsiteY8300" fmla="*/ 1400327 h 1679043"/>
                <a:gd name="connsiteX8301" fmla="*/ 419402 w 1485127"/>
                <a:gd name="connsiteY8301" fmla="*/ 1416800 h 1679043"/>
                <a:gd name="connsiteX8302" fmla="*/ 407287 w 1485127"/>
                <a:gd name="connsiteY8302" fmla="*/ 1410313 h 1679043"/>
                <a:gd name="connsiteX8303" fmla="*/ 395428 w 1485127"/>
                <a:gd name="connsiteY8303" fmla="*/ 1388037 h 1679043"/>
                <a:gd name="connsiteX8304" fmla="*/ 410358 w 1485127"/>
                <a:gd name="connsiteY8304" fmla="*/ 1384367 h 1679043"/>
                <a:gd name="connsiteX8305" fmla="*/ 422388 w 1485127"/>
                <a:gd name="connsiteY8305" fmla="*/ 1390256 h 1679043"/>
                <a:gd name="connsiteX8306" fmla="*/ 425801 w 1485127"/>
                <a:gd name="connsiteY8306" fmla="*/ 1391878 h 1679043"/>
                <a:gd name="connsiteX8307" fmla="*/ 431859 w 1485127"/>
                <a:gd name="connsiteY8307" fmla="*/ 1400754 h 1679043"/>
                <a:gd name="connsiteX8308" fmla="*/ 434844 w 1485127"/>
                <a:gd name="connsiteY8308" fmla="*/ 1405021 h 1679043"/>
                <a:gd name="connsiteX8309" fmla="*/ 414710 w 1485127"/>
                <a:gd name="connsiteY8309" fmla="*/ 1395206 h 1679043"/>
                <a:gd name="connsiteX8310" fmla="*/ 410358 w 1485127"/>
                <a:gd name="connsiteY8310" fmla="*/ 1384367 h 1679043"/>
                <a:gd name="connsiteX8311" fmla="*/ 433224 w 1485127"/>
                <a:gd name="connsiteY8311" fmla="*/ 1400157 h 1679043"/>
                <a:gd name="connsiteX8312" fmla="*/ 429043 w 1485127"/>
                <a:gd name="connsiteY8312" fmla="*/ 1393585 h 1679043"/>
                <a:gd name="connsiteX8313" fmla="*/ 452505 w 1485127"/>
                <a:gd name="connsiteY8313" fmla="*/ 1405107 h 1679043"/>
                <a:gd name="connsiteX8314" fmla="*/ 456856 w 1485127"/>
                <a:gd name="connsiteY8314" fmla="*/ 1415861 h 1679043"/>
                <a:gd name="connsiteX8315" fmla="*/ 437148 w 1485127"/>
                <a:gd name="connsiteY8315" fmla="*/ 1406216 h 1679043"/>
                <a:gd name="connsiteX8316" fmla="*/ 433139 w 1485127"/>
                <a:gd name="connsiteY8316" fmla="*/ 1400071 h 1679043"/>
                <a:gd name="connsiteX8317" fmla="*/ 457368 w 1485127"/>
                <a:gd name="connsiteY8317" fmla="*/ 1404339 h 1679043"/>
                <a:gd name="connsiteX8318" fmla="*/ 450202 w 1485127"/>
                <a:gd name="connsiteY8318" fmla="*/ 1387355 h 1679043"/>
                <a:gd name="connsiteX8319" fmla="*/ 463255 w 1485127"/>
                <a:gd name="connsiteY8319" fmla="*/ 1402717 h 1679043"/>
                <a:gd name="connsiteX8320" fmla="*/ 469569 w 1485127"/>
                <a:gd name="connsiteY8320" fmla="*/ 1409886 h 1679043"/>
                <a:gd name="connsiteX8321" fmla="*/ 457283 w 1485127"/>
                <a:gd name="connsiteY8321" fmla="*/ 1404339 h 1679043"/>
                <a:gd name="connsiteX8322" fmla="*/ 386896 w 1485127"/>
                <a:gd name="connsiteY8322" fmla="*/ 1147952 h 1679043"/>
                <a:gd name="connsiteX8323" fmla="*/ 386896 w 1485127"/>
                <a:gd name="connsiteY8323" fmla="*/ 1147952 h 1679043"/>
                <a:gd name="connsiteX8324" fmla="*/ 386811 w 1485127"/>
                <a:gd name="connsiteY8324" fmla="*/ 1148208 h 1679043"/>
                <a:gd name="connsiteX8325" fmla="*/ 386811 w 1485127"/>
                <a:gd name="connsiteY8325" fmla="*/ 1148464 h 1679043"/>
                <a:gd name="connsiteX8326" fmla="*/ 386726 w 1485127"/>
                <a:gd name="connsiteY8326" fmla="*/ 1148464 h 1679043"/>
                <a:gd name="connsiteX8327" fmla="*/ 382375 w 1485127"/>
                <a:gd name="connsiteY8327" fmla="*/ 1161266 h 1679043"/>
                <a:gd name="connsiteX8328" fmla="*/ 379047 w 1485127"/>
                <a:gd name="connsiteY8328" fmla="*/ 1151366 h 1679043"/>
                <a:gd name="connsiteX8329" fmla="*/ 379730 w 1485127"/>
                <a:gd name="connsiteY8329" fmla="*/ 1148976 h 1679043"/>
                <a:gd name="connsiteX8330" fmla="*/ 386299 w 1485127"/>
                <a:gd name="connsiteY8330" fmla="*/ 1126956 h 1679043"/>
                <a:gd name="connsiteX8331" fmla="*/ 389626 w 1485127"/>
                <a:gd name="connsiteY8331" fmla="*/ 1116288 h 1679043"/>
                <a:gd name="connsiteX8332" fmla="*/ 391930 w 1485127"/>
                <a:gd name="connsiteY8332" fmla="*/ 1123884 h 1679043"/>
                <a:gd name="connsiteX8333" fmla="*/ 393807 w 1485127"/>
                <a:gd name="connsiteY8333" fmla="*/ 1130029 h 1679043"/>
                <a:gd name="connsiteX8334" fmla="*/ 386982 w 1485127"/>
                <a:gd name="connsiteY8334" fmla="*/ 1148037 h 1679043"/>
                <a:gd name="connsiteX8335" fmla="*/ 391674 w 1485127"/>
                <a:gd name="connsiteY8335" fmla="*/ 1109289 h 1679043"/>
                <a:gd name="connsiteX8336" fmla="*/ 392954 w 1485127"/>
                <a:gd name="connsiteY8336" fmla="*/ 1105022 h 1679043"/>
                <a:gd name="connsiteX8337" fmla="*/ 392698 w 1485127"/>
                <a:gd name="connsiteY8337" fmla="*/ 1105022 h 1679043"/>
                <a:gd name="connsiteX8338" fmla="*/ 391418 w 1485127"/>
                <a:gd name="connsiteY8338" fmla="*/ 1108777 h 1679043"/>
                <a:gd name="connsiteX8339" fmla="*/ 390565 w 1485127"/>
                <a:gd name="connsiteY8339" fmla="*/ 1106217 h 1679043"/>
                <a:gd name="connsiteX8340" fmla="*/ 397476 w 1485127"/>
                <a:gd name="connsiteY8340" fmla="*/ 1089915 h 1679043"/>
                <a:gd name="connsiteX8341" fmla="*/ 399012 w 1485127"/>
                <a:gd name="connsiteY8341" fmla="*/ 1095889 h 1679043"/>
                <a:gd name="connsiteX8342" fmla="*/ 402339 w 1485127"/>
                <a:gd name="connsiteY8342" fmla="*/ 1107753 h 1679043"/>
                <a:gd name="connsiteX8343" fmla="*/ 396281 w 1485127"/>
                <a:gd name="connsiteY8343" fmla="*/ 1123116 h 1679043"/>
                <a:gd name="connsiteX8344" fmla="*/ 396025 w 1485127"/>
                <a:gd name="connsiteY8344" fmla="*/ 1122262 h 1679043"/>
                <a:gd name="connsiteX8345" fmla="*/ 391589 w 1485127"/>
                <a:gd name="connsiteY8345" fmla="*/ 1109289 h 1679043"/>
                <a:gd name="connsiteX8346" fmla="*/ 402509 w 1485127"/>
                <a:gd name="connsiteY8346" fmla="*/ 1094695 h 1679043"/>
                <a:gd name="connsiteX8347" fmla="*/ 399609 w 1485127"/>
                <a:gd name="connsiteY8347" fmla="*/ 1085050 h 1679043"/>
                <a:gd name="connsiteX8348" fmla="*/ 406178 w 1485127"/>
                <a:gd name="connsiteY8348" fmla="*/ 1069944 h 1679043"/>
                <a:gd name="connsiteX8349" fmla="*/ 410785 w 1485127"/>
                <a:gd name="connsiteY8349" fmla="*/ 1087184 h 1679043"/>
                <a:gd name="connsiteX8350" fmla="*/ 407373 w 1485127"/>
                <a:gd name="connsiteY8350" fmla="*/ 1095377 h 1679043"/>
                <a:gd name="connsiteX8351" fmla="*/ 404813 w 1485127"/>
                <a:gd name="connsiteY8351" fmla="*/ 1101778 h 1679043"/>
                <a:gd name="connsiteX8352" fmla="*/ 402509 w 1485127"/>
                <a:gd name="connsiteY8352" fmla="*/ 1094695 h 1679043"/>
                <a:gd name="connsiteX8353" fmla="*/ 407629 w 1485127"/>
                <a:gd name="connsiteY8353" fmla="*/ 1060555 h 1679043"/>
                <a:gd name="connsiteX8354" fmla="*/ 401145 w 1485127"/>
                <a:gd name="connsiteY8354" fmla="*/ 1036231 h 1679043"/>
                <a:gd name="connsiteX8355" fmla="*/ 403704 w 1485127"/>
                <a:gd name="connsiteY8355" fmla="*/ 1031451 h 1679043"/>
                <a:gd name="connsiteX8356" fmla="*/ 408737 w 1485127"/>
                <a:gd name="connsiteY8356" fmla="*/ 1022404 h 1679043"/>
                <a:gd name="connsiteX8357" fmla="*/ 408567 w 1485127"/>
                <a:gd name="connsiteY8357" fmla="*/ 1022319 h 1679043"/>
                <a:gd name="connsiteX8358" fmla="*/ 402936 w 1485127"/>
                <a:gd name="connsiteY8358" fmla="*/ 1030939 h 1679043"/>
                <a:gd name="connsiteX8359" fmla="*/ 400633 w 1485127"/>
                <a:gd name="connsiteY8359" fmla="*/ 1034524 h 1679043"/>
                <a:gd name="connsiteX8360" fmla="*/ 398414 w 1485127"/>
                <a:gd name="connsiteY8360" fmla="*/ 1024880 h 1679043"/>
                <a:gd name="connsiteX8361" fmla="*/ 400888 w 1485127"/>
                <a:gd name="connsiteY8361" fmla="*/ 1019076 h 1679043"/>
                <a:gd name="connsiteX8362" fmla="*/ 400718 w 1485127"/>
                <a:gd name="connsiteY8362" fmla="*/ 1018991 h 1679043"/>
                <a:gd name="connsiteX8363" fmla="*/ 398244 w 1485127"/>
                <a:gd name="connsiteY8363" fmla="*/ 1024282 h 1679043"/>
                <a:gd name="connsiteX8364" fmla="*/ 398158 w 1485127"/>
                <a:gd name="connsiteY8364" fmla="*/ 1023770 h 1679043"/>
                <a:gd name="connsiteX8365" fmla="*/ 395770 w 1485127"/>
                <a:gd name="connsiteY8365" fmla="*/ 1012162 h 1679043"/>
                <a:gd name="connsiteX8366" fmla="*/ 416843 w 1485127"/>
                <a:gd name="connsiteY8366" fmla="*/ 1007383 h 1679043"/>
                <a:gd name="connsiteX8367" fmla="*/ 429214 w 1485127"/>
                <a:gd name="connsiteY8367" fmla="*/ 1009175 h 1679043"/>
                <a:gd name="connsiteX8368" fmla="*/ 429214 w 1485127"/>
                <a:gd name="connsiteY8368" fmla="*/ 1010541 h 1679043"/>
                <a:gd name="connsiteX8369" fmla="*/ 429896 w 1485127"/>
                <a:gd name="connsiteY8369" fmla="*/ 1017027 h 1679043"/>
                <a:gd name="connsiteX8370" fmla="*/ 425631 w 1485127"/>
                <a:gd name="connsiteY8370" fmla="*/ 1025136 h 1679043"/>
                <a:gd name="connsiteX8371" fmla="*/ 417611 w 1485127"/>
                <a:gd name="connsiteY8371" fmla="*/ 1040669 h 1679043"/>
                <a:gd name="connsiteX8372" fmla="*/ 407543 w 1485127"/>
                <a:gd name="connsiteY8372" fmla="*/ 1060555 h 1679043"/>
                <a:gd name="connsiteX8373" fmla="*/ 430238 w 1485127"/>
                <a:gd name="connsiteY8373" fmla="*/ 1010370 h 1679043"/>
                <a:gd name="connsiteX8374" fmla="*/ 430067 w 1485127"/>
                <a:gd name="connsiteY8374" fmla="*/ 1009346 h 1679043"/>
                <a:gd name="connsiteX8375" fmla="*/ 432370 w 1485127"/>
                <a:gd name="connsiteY8375" fmla="*/ 1009773 h 1679043"/>
                <a:gd name="connsiteX8376" fmla="*/ 433565 w 1485127"/>
                <a:gd name="connsiteY8376" fmla="*/ 1010029 h 1679043"/>
                <a:gd name="connsiteX8377" fmla="*/ 430920 w 1485127"/>
                <a:gd name="connsiteY8377" fmla="*/ 1015064 h 1679043"/>
                <a:gd name="connsiteX8378" fmla="*/ 430238 w 1485127"/>
                <a:gd name="connsiteY8378" fmla="*/ 1010370 h 1679043"/>
                <a:gd name="connsiteX8379" fmla="*/ 433992 w 1485127"/>
                <a:gd name="connsiteY8379" fmla="*/ 870484 h 1679043"/>
                <a:gd name="connsiteX8380" fmla="*/ 443035 w 1485127"/>
                <a:gd name="connsiteY8380" fmla="*/ 863912 h 1679043"/>
                <a:gd name="connsiteX8381" fmla="*/ 443035 w 1485127"/>
                <a:gd name="connsiteY8381" fmla="*/ 874154 h 1679043"/>
                <a:gd name="connsiteX8382" fmla="*/ 443035 w 1485127"/>
                <a:gd name="connsiteY8382" fmla="*/ 879958 h 1679043"/>
                <a:gd name="connsiteX8383" fmla="*/ 435015 w 1485127"/>
                <a:gd name="connsiteY8383" fmla="*/ 886359 h 1679043"/>
                <a:gd name="connsiteX8384" fmla="*/ 433906 w 1485127"/>
                <a:gd name="connsiteY8384" fmla="*/ 870484 h 1679043"/>
                <a:gd name="connsiteX8385" fmla="*/ 446106 w 1485127"/>
                <a:gd name="connsiteY8385" fmla="*/ 861693 h 1679043"/>
                <a:gd name="connsiteX8386" fmla="*/ 448666 w 1485127"/>
                <a:gd name="connsiteY8386" fmla="*/ 859815 h 1679043"/>
                <a:gd name="connsiteX8387" fmla="*/ 447813 w 1485127"/>
                <a:gd name="connsiteY8387" fmla="*/ 876202 h 1679043"/>
                <a:gd name="connsiteX8388" fmla="*/ 446874 w 1485127"/>
                <a:gd name="connsiteY8388" fmla="*/ 876971 h 1679043"/>
                <a:gd name="connsiteX8389" fmla="*/ 446704 w 1485127"/>
                <a:gd name="connsiteY8389" fmla="*/ 873898 h 1679043"/>
                <a:gd name="connsiteX8390" fmla="*/ 446106 w 1485127"/>
                <a:gd name="connsiteY8390" fmla="*/ 861693 h 1679043"/>
                <a:gd name="connsiteX8391" fmla="*/ 447813 w 1485127"/>
                <a:gd name="connsiteY8391" fmla="*/ 878080 h 1679043"/>
                <a:gd name="connsiteX8392" fmla="*/ 447813 w 1485127"/>
                <a:gd name="connsiteY8392" fmla="*/ 879190 h 1679043"/>
                <a:gd name="connsiteX8393" fmla="*/ 447813 w 1485127"/>
                <a:gd name="connsiteY8393" fmla="*/ 890285 h 1679043"/>
                <a:gd name="connsiteX8394" fmla="*/ 447045 w 1485127"/>
                <a:gd name="connsiteY8394" fmla="*/ 878592 h 1679043"/>
                <a:gd name="connsiteX8395" fmla="*/ 447813 w 1485127"/>
                <a:gd name="connsiteY8395" fmla="*/ 877995 h 1679043"/>
                <a:gd name="connsiteX8396" fmla="*/ 452591 w 1485127"/>
                <a:gd name="connsiteY8396" fmla="*/ 856999 h 1679043"/>
                <a:gd name="connsiteX8397" fmla="*/ 466327 w 1485127"/>
                <a:gd name="connsiteY8397" fmla="*/ 847013 h 1679043"/>
                <a:gd name="connsiteX8398" fmla="*/ 465730 w 1485127"/>
                <a:gd name="connsiteY8398" fmla="*/ 861864 h 1679043"/>
                <a:gd name="connsiteX8399" fmla="*/ 452335 w 1485127"/>
                <a:gd name="connsiteY8399" fmla="*/ 872618 h 1679043"/>
                <a:gd name="connsiteX8400" fmla="*/ 452591 w 1485127"/>
                <a:gd name="connsiteY8400" fmla="*/ 856999 h 1679043"/>
                <a:gd name="connsiteX8401" fmla="*/ 469910 w 1485127"/>
                <a:gd name="connsiteY8401" fmla="*/ 825676 h 1679043"/>
                <a:gd name="connsiteX8402" fmla="*/ 471617 w 1485127"/>
                <a:gd name="connsiteY8402" fmla="*/ 819958 h 1679043"/>
                <a:gd name="connsiteX8403" fmla="*/ 479978 w 1485127"/>
                <a:gd name="connsiteY8403" fmla="*/ 809972 h 1679043"/>
                <a:gd name="connsiteX8404" fmla="*/ 482111 w 1485127"/>
                <a:gd name="connsiteY8404" fmla="*/ 812191 h 1679043"/>
                <a:gd name="connsiteX8405" fmla="*/ 485523 w 1485127"/>
                <a:gd name="connsiteY8405" fmla="*/ 814666 h 1679043"/>
                <a:gd name="connsiteX8406" fmla="*/ 483902 w 1485127"/>
                <a:gd name="connsiteY8406" fmla="*/ 828663 h 1679043"/>
                <a:gd name="connsiteX8407" fmla="*/ 481087 w 1485127"/>
                <a:gd name="connsiteY8407" fmla="*/ 830882 h 1679043"/>
                <a:gd name="connsiteX8408" fmla="*/ 469825 w 1485127"/>
                <a:gd name="connsiteY8408" fmla="*/ 825676 h 1679043"/>
                <a:gd name="connsiteX8409" fmla="*/ 491325 w 1485127"/>
                <a:gd name="connsiteY8409" fmla="*/ 790342 h 1679043"/>
                <a:gd name="connsiteX8410" fmla="*/ 494055 w 1485127"/>
                <a:gd name="connsiteY8410" fmla="*/ 780783 h 1679043"/>
                <a:gd name="connsiteX8411" fmla="*/ 499857 w 1485127"/>
                <a:gd name="connsiteY8411" fmla="*/ 772333 h 1679043"/>
                <a:gd name="connsiteX8412" fmla="*/ 500027 w 1485127"/>
                <a:gd name="connsiteY8412" fmla="*/ 783343 h 1679043"/>
                <a:gd name="connsiteX8413" fmla="*/ 491325 w 1485127"/>
                <a:gd name="connsiteY8413" fmla="*/ 790342 h 1679043"/>
                <a:gd name="connsiteX8414" fmla="*/ 493202 w 1485127"/>
                <a:gd name="connsiteY8414" fmla="*/ 780442 h 1679043"/>
                <a:gd name="connsiteX8415" fmla="*/ 489533 w 1485127"/>
                <a:gd name="connsiteY8415" fmla="*/ 791793 h 1679043"/>
                <a:gd name="connsiteX8416" fmla="*/ 488083 w 1485127"/>
                <a:gd name="connsiteY8416" fmla="*/ 793073 h 1679043"/>
                <a:gd name="connsiteX8417" fmla="*/ 479210 w 1485127"/>
                <a:gd name="connsiteY8417" fmla="*/ 782575 h 1679043"/>
                <a:gd name="connsiteX8418" fmla="*/ 479210 w 1485127"/>
                <a:gd name="connsiteY8418" fmla="*/ 774126 h 1679043"/>
                <a:gd name="connsiteX8419" fmla="*/ 492434 w 1485127"/>
                <a:gd name="connsiteY8419" fmla="*/ 763030 h 1679043"/>
                <a:gd name="connsiteX8420" fmla="*/ 492434 w 1485127"/>
                <a:gd name="connsiteY8420" fmla="*/ 763030 h 1679043"/>
                <a:gd name="connsiteX8421" fmla="*/ 492434 w 1485127"/>
                <a:gd name="connsiteY8421" fmla="*/ 763030 h 1679043"/>
                <a:gd name="connsiteX8422" fmla="*/ 492434 w 1485127"/>
                <a:gd name="connsiteY8422" fmla="*/ 763030 h 1679043"/>
                <a:gd name="connsiteX8423" fmla="*/ 492434 w 1485127"/>
                <a:gd name="connsiteY8423" fmla="*/ 763030 h 1679043"/>
                <a:gd name="connsiteX8424" fmla="*/ 499686 w 1485127"/>
                <a:gd name="connsiteY8424" fmla="*/ 756544 h 1679043"/>
                <a:gd name="connsiteX8425" fmla="*/ 499686 w 1485127"/>
                <a:gd name="connsiteY8425" fmla="*/ 766530 h 1679043"/>
                <a:gd name="connsiteX8426" fmla="*/ 499771 w 1485127"/>
                <a:gd name="connsiteY8426" fmla="*/ 771992 h 1679043"/>
                <a:gd name="connsiteX8427" fmla="*/ 493116 w 1485127"/>
                <a:gd name="connsiteY8427" fmla="*/ 780612 h 1679043"/>
                <a:gd name="connsiteX8428" fmla="*/ 489192 w 1485127"/>
                <a:gd name="connsiteY8428" fmla="*/ 758763 h 1679043"/>
                <a:gd name="connsiteX8429" fmla="*/ 489192 w 1485127"/>
                <a:gd name="connsiteY8429" fmla="*/ 758763 h 1679043"/>
                <a:gd name="connsiteX8430" fmla="*/ 489021 w 1485127"/>
                <a:gd name="connsiteY8430" fmla="*/ 758934 h 1679043"/>
                <a:gd name="connsiteX8431" fmla="*/ 488850 w 1485127"/>
                <a:gd name="connsiteY8431" fmla="*/ 759104 h 1679043"/>
                <a:gd name="connsiteX8432" fmla="*/ 488850 w 1485127"/>
                <a:gd name="connsiteY8432" fmla="*/ 759104 h 1679043"/>
                <a:gd name="connsiteX8433" fmla="*/ 479124 w 1485127"/>
                <a:gd name="connsiteY8433" fmla="*/ 767725 h 1679043"/>
                <a:gd name="connsiteX8434" fmla="*/ 479124 w 1485127"/>
                <a:gd name="connsiteY8434" fmla="*/ 760385 h 1679043"/>
                <a:gd name="connsiteX8435" fmla="*/ 479210 w 1485127"/>
                <a:gd name="connsiteY8435" fmla="*/ 745107 h 1679043"/>
                <a:gd name="connsiteX8436" fmla="*/ 487656 w 1485127"/>
                <a:gd name="connsiteY8436" fmla="*/ 738023 h 1679043"/>
                <a:gd name="connsiteX8437" fmla="*/ 487656 w 1485127"/>
                <a:gd name="connsiteY8437" fmla="*/ 738023 h 1679043"/>
                <a:gd name="connsiteX8438" fmla="*/ 487656 w 1485127"/>
                <a:gd name="connsiteY8438" fmla="*/ 738023 h 1679043"/>
                <a:gd name="connsiteX8439" fmla="*/ 487656 w 1485127"/>
                <a:gd name="connsiteY8439" fmla="*/ 738023 h 1679043"/>
                <a:gd name="connsiteX8440" fmla="*/ 487656 w 1485127"/>
                <a:gd name="connsiteY8440" fmla="*/ 738023 h 1679043"/>
                <a:gd name="connsiteX8441" fmla="*/ 499600 w 1485127"/>
                <a:gd name="connsiteY8441" fmla="*/ 727184 h 1679043"/>
                <a:gd name="connsiteX8442" fmla="*/ 499600 w 1485127"/>
                <a:gd name="connsiteY8442" fmla="*/ 743400 h 1679043"/>
                <a:gd name="connsiteX8443" fmla="*/ 499600 w 1485127"/>
                <a:gd name="connsiteY8443" fmla="*/ 749972 h 1679043"/>
                <a:gd name="connsiteX8444" fmla="*/ 489021 w 1485127"/>
                <a:gd name="connsiteY8444" fmla="*/ 758848 h 1679043"/>
                <a:gd name="connsiteX8445" fmla="*/ 484499 w 1485127"/>
                <a:gd name="connsiteY8445" fmla="*/ 733841 h 1679043"/>
                <a:gd name="connsiteX8446" fmla="*/ 484499 w 1485127"/>
                <a:gd name="connsiteY8446" fmla="*/ 733841 h 1679043"/>
                <a:gd name="connsiteX8447" fmla="*/ 484329 w 1485127"/>
                <a:gd name="connsiteY8447" fmla="*/ 734012 h 1679043"/>
                <a:gd name="connsiteX8448" fmla="*/ 484158 w 1485127"/>
                <a:gd name="connsiteY8448" fmla="*/ 734183 h 1679043"/>
                <a:gd name="connsiteX8449" fmla="*/ 484158 w 1485127"/>
                <a:gd name="connsiteY8449" fmla="*/ 734183 h 1679043"/>
                <a:gd name="connsiteX8450" fmla="*/ 479380 w 1485127"/>
                <a:gd name="connsiteY8450" fmla="*/ 738365 h 1679043"/>
                <a:gd name="connsiteX8451" fmla="*/ 479636 w 1485127"/>
                <a:gd name="connsiteY8451" fmla="*/ 726672 h 1679043"/>
                <a:gd name="connsiteX8452" fmla="*/ 500027 w 1485127"/>
                <a:gd name="connsiteY8452" fmla="*/ 708834 h 1679043"/>
                <a:gd name="connsiteX8453" fmla="*/ 499942 w 1485127"/>
                <a:gd name="connsiteY8453" fmla="*/ 720612 h 1679043"/>
                <a:gd name="connsiteX8454" fmla="*/ 484585 w 1485127"/>
                <a:gd name="connsiteY8454" fmla="*/ 733756 h 1679043"/>
                <a:gd name="connsiteX8455" fmla="*/ 479807 w 1485127"/>
                <a:gd name="connsiteY8455" fmla="*/ 720100 h 1679043"/>
                <a:gd name="connsiteX8456" fmla="*/ 480660 w 1485127"/>
                <a:gd name="connsiteY8456" fmla="*/ 692789 h 1679043"/>
                <a:gd name="connsiteX8457" fmla="*/ 481087 w 1485127"/>
                <a:gd name="connsiteY8457" fmla="*/ 683315 h 1679043"/>
                <a:gd name="connsiteX8458" fmla="*/ 500880 w 1485127"/>
                <a:gd name="connsiteY8458" fmla="*/ 665477 h 1679043"/>
                <a:gd name="connsiteX8459" fmla="*/ 500453 w 1485127"/>
                <a:gd name="connsiteY8459" fmla="*/ 678365 h 1679043"/>
                <a:gd name="connsiteX8460" fmla="*/ 499942 w 1485127"/>
                <a:gd name="connsiteY8460" fmla="*/ 703884 h 1679043"/>
                <a:gd name="connsiteX8461" fmla="*/ 479636 w 1485127"/>
                <a:gd name="connsiteY8461" fmla="*/ 720100 h 1679043"/>
                <a:gd name="connsiteX8462" fmla="*/ 481428 w 1485127"/>
                <a:gd name="connsiteY8462" fmla="*/ 676146 h 1679043"/>
                <a:gd name="connsiteX8463" fmla="*/ 482622 w 1485127"/>
                <a:gd name="connsiteY8463" fmla="*/ 654553 h 1679043"/>
                <a:gd name="connsiteX8464" fmla="*/ 502074 w 1485127"/>
                <a:gd name="connsiteY8464" fmla="*/ 635947 h 1679043"/>
                <a:gd name="connsiteX8465" fmla="*/ 501136 w 1485127"/>
                <a:gd name="connsiteY8465" fmla="*/ 659673 h 1679043"/>
                <a:gd name="connsiteX8466" fmla="*/ 481428 w 1485127"/>
                <a:gd name="connsiteY8466" fmla="*/ 676060 h 1679043"/>
                <a:gd name="connsiteX8467" fmla="*/ 483049 w 1485127"/>
                <a:gd name="connsiteY8467" fmla="*/ 647298 h 1679043"/>
                <a:gd name="connsiteX8468" fmla="*/ 483475 w 1485127"/>
                <a:gd name="connsiteY8468" fmla="*/ 640299 h 1679043"/>
                <a:gd name="connsiteX8469" fmla="*/ 492349 w 1485127"/>
                <a:gd name="connsiteY8469" fmla="*/ 632874 h 1679043"/>
                <a:gd name="connsiteX8470" fmla="*/ 492349 w 1485127"/>
                <a:gd name="connsiteY8470" fmla="*/ 632874 h 1679043"/>
                <a:gd name="connsiteX8471" fmla="*/ 492349 w 1485127"/>
                <a:gd name="connsiteY8471" fmla="*/ 632874 h 1679043"/>
                <a:gd name="connsiteX8472" fmla="*/ 492349 w 1485127"/>
                <a:gd name="connsiteY8472" fmla="*/ 632874 h 1679043"/>
                <a:gd name="connsiteX8473" fmla="*/ 492349 w 1485127"/>
                <a:gd name="connsiteY8473" fmla="*/ 632874 h 1679043"/>
                <a:gd name="connsiteX8474" fmla="*/ 502586 w 1485127"/>
                <a:gd name="connsiteY8474" fmla="*/ 623230 h 1679043"/>
                <a:gd name="connsiteX8475" fmla="*/ 502245 w 1485127"/>
                <a:gd name="connsiteY8475" fmla="*/ 630484 h 1679043"/>
                <a:gd name="connsiteX8476" fmla="*/ 482964 w 1485127"/>
                <a:gd name="connsiteY8476" fmla="*/ 647298 h 1679043"/>
                <a:gd name="connsiteX8477" fmla="*/ 485865 w 1485127"/>
                <a:gd name="connsiteY8477" fmla="*/ 603258 h 1679043"/>
                <a:gd name="connsiteX8478" fmla="*/ 487144 w 1485127"/>
                <a:gd name="connsiteY8478" fmla="*/ 584482 h 1679043"/>
                <a:gd name="connsiteX8479" fmla="*/ 489277 w 1485127"/>
                <a:gd name="connsiteY8479" fmla="*/ 582774 h 1679043"/>
                <a:gd name="connsiteX8480" fmla="*/ 489277 w 1485127"/>
                <a:gd name="connsiteY8480" fmla="*/ 582774 h 1679043"/>
                <a:gd name="connsiteX8481" fmla="*/ 489277 w 1485127"/>
                <a:gd name="connsiteY8481" fmla="*/ 582774 h 1679043"/>
                <a:gd name="connsiteX8482" fmla="*/ 489277 w 1485127"/>
                <a:gd name="connsiteY8482" fmla="*/ 582774 h 1679043"/>
                <a:gd name="connsiteX8483" fmla="*/ 489277 w 1485127"/>
                <a:gd name="connsiteY8483" fmla="*/ 582774 h 1679043"/>
                <a:gd name="connsiteX8484" fmla="*/ 507279 w 1485127"/>
                <a:gd name="connsiteY8484" fmla="*/ 566558 h 1679043"/>
                <a:gd name="connsiteX8485" fmla="*/ 505317 w 1485127"/>
                <a:gd name="connsiteY8485" fmla="*/ 587469 h 1679043"/>
                <a:gd name="connsiteX8486" fmla="*/ 485779 w 1485127"/>
                <a:gd name="connsiteY8486" fmla="*/ 603343 h 1679043"/>
                <a:gd name="connsiteX8487" fmla="*/ 487656 w 1485127"/>
                <a:gd name="connsiteY8487" fmla="*/ 577227 h 1679043"/>
                <a:gd name="connsiteX8488" fmla="*/ 489192 w 1485127"/>
                <a:gd name="connsiteY8488" fmla="*/ 557682 h 1679043"/>
                <a:gd name="connsiteX8489" fmla="*/ 489789 w 1485127"/>
                <a:gd name="connsiteY8489" fmla="*/ 551537 h 1679043"/>
                <a:gd name="connsiteX8490" fmla="*/ 511033 w 1485127"/>
                <a:gd name="connsiteY8490" fmla="*/ 532078 h 1679043"/>
                <a:gd name="connsiteX8491" fmla="*/ 509241 w 1485127"/>
                <a:gd name="connsiteY8491" fmla="*/ 548123 h 1679043"/>
                <a:gd name="connsiteX8492" fmla="*/ 507961 w 1485127"/>
                <a:gd name="connsiteY8492" fmla="*/ 560413 h 1679043"/>
                <a:gd name="connsiteX8493" fmla="*/ 487656 w 1485127"/>
                <a:gd name="connsiteY8493" fmla="*/ 577227 h 1679043"/>
                <a:gd name="connsiteX8494" fmla="*/ 482366 w 1485127"/>
                <a:gd name="connsiteY8494" fmla="*/ 588407 h 1679043"/>
                <a:gd name="connsiteX8495" fmla="*/ 480660 w 1485127"/>
                <a:gd name="connsiteY8495" fmla="*/ 607440 h 1679043"/>
                <a:gd name="connsiteX8496" fmla="*/ 477077 w 1485127"/>
                <a:gd name="connsiteY8496" fmla="*/ 610257 h 1679043"/>
                <a:gd name="connsiteX8497" fmla="*/ 477077 w 1485127"/>
                <a:gd name="connsiteY8497" fmla="*/ 609659 h 1679043"/>
                <a:gd name="connsiteX8498" fmla="*/ 476906 w 1485127"/>
                <a:gd name="connsiteY8498" fmla="*/ 604880 h 1679043"/>
                <a:gd name="connsiteX8499" fmla="*/ 472982 w 1485127"/>
                <a:gd name="connsiteY8499" fmla="*/ 600954 h 1679043"/>
                <a:gd name="connsiteX8500" fmla="*/ 470934 w 1485127"/>
                <a:gd name="connsiteY8500" fmla="*/ 601124 h 1679043"/>
                <a:gd name="connsiteX8501" fmla="*/ 471275 w 1485127"/>
                <a:gd name="connsiteY8501" fmla="*/ 597198 h 1679043"/>
                <a:gd name="connsiteX8502" fmla="*/ 482366 w 1485127"/>
                <a:gd name="connsiteY8502" fmla="*/ 588237 h 1679043"/>
                <a:gd name="connsiteX8503" fmla="*/ 465730 w 1485127"/>
                <a:gd name="connsiteY8503" fmla="*/ 601807 h 1679043"/>
                <a:gd name="connsiteX8504" fmla="*/ 465218 w 1485127"/>
                <a:gd name="connsiteY8504" fmla="*/ 609403 h 1679043"/>
                <a:gd name="connsiteX8505" fmla="*/ 462231 w 1485127"/>
                <a:gd name="connsiteY8505" fmla="*/ 622632 h 1679043"/>
                <a:gd name="connsiteX8506" fmla="*/ 455150 w 1485127"/>
                <a:gd name="connsiteY8506" fmla="*/ 628436 h 1679043"/>
                <a:gd name="connsiteX8507" fmla="*/ 457113 w 1485127"/>
                <a:gd name="connsiteY8507" fmla="*/ 608550 h 1679043"/>
                <a:gd name="connsiteX8508" fmla="*/ 465644 w 1485127"/>
                <a:gd name="connsiteY8508" fmla="*/ 601807 h 1679043"/>
                <a:gd name="connsiteX8509" fmla="*/ 474858 w 1485127"/>
                <a:gd name="connsiteY8509" fmla="*/ 558023 h 1679043"/>
                <a:gd name="connsiteX8510" fmla="*/ 474858 w 1485127"/>
                <a:gd name="connsiteY8510" fmla="*/ 557255 h 1679043"/>
                <a:gd name="connsiteX8511" fmla="*/ 475029 w 1485127"/>
                <a:gd name="connsiteY8511" fmla="*/ 557767 h 1679043"/>
                <a:gd name="connsiteX8512" fmla="*/ 474773 w 1485127"/>
                <a:gd name="connsiteY8512" fmla="*/ 558023 h 1679043"/>
                <a:gd name="connsiteX8513" fmla="*/ 448837 w 1485127"/>
                <a:gd name="connsiteY8513" fmla="*/ 651821 h 1679043"/>
                <a:gd name="connsiteX8514" fmla="*/ 440219 w 1485127"/>
                <a:gd name="connsiteY8514" fmla="*/ 657967 h 1679043"/>
                <a:gd name="connsiteX8515" fmla="*/ 430323 w 1485127"/>
                <a:gd name="connsiteY8515" fmla="*/ 665050 h 1679043"/>
                <a:gd name="connsiteX8516" fmla="*/ 431603 w 1485127"/>
                <a:gd name="connsiteY8516" fmla="*/ 650712 h 1679043"/>
                <a:gd name="connsiteX8517" fmla="*/ 447301 w 1485127"/>
                <a:gd name="connsiteY8517" fmla="*/ 639617 h 1679043"/>
                <a:gd name="connsiteX8518" fmla="*/ 449860 w 1485127"/>
                <a:gd name="connsiteY8518" fmla="*/ 637739 h 1679043"/>
                <a:gd name="connsiteX8519" fmla="*/ 448922 w 1485127"/>
                <a:gd name="connsiteY8519" fmla="*/ 651821 h 1679043"/>
                <a:gd name="connsiteX8520" fmla="*/ 444912 w 1485127"/>
                <a:gd name="connsiteY8520" fmla="*/ 636800 h 1679043"/>
                <a:gd name="connsiteX8521" fmla="*/ 431859 w 1485127"/>
                <a:gd name="connsiteY8521" fmla="*/ 647127 h 1679043"/>
                <a:gd name="connsiteX8522" fmla="*/ 434248 w 1485127"/>
                <a:gd name="connsiteY8522" fmla="*/ 626217 h 1679043"/>
                <a:gd name="connsiteX8523" fmla="*/ 451652 w 1485127"/>
                <a:gd name="connsiteY8523" fmla="*/ 612817 h 1679043"/>
                <a:gd name="connsiteX8524" fmla="*/ 450117 w 1485127"/>
                <a:gd name="connsiteY8524" fmla="*/ 632533 h 1679043"/>
                <a:gd name="connsiteX8525" fmla="*/ 444827 w 1485127"/>
                <a:gd name="connsiteY8525" fmla="*/ 636800 h 1679043"/>
                <a:gd name="connsiteX8526" fmla="*/ 439025 w 1485127"/>
                <a:gd name="connsiteY8526" fmla="*/ 591139 h 1679043"/>
                <a:gd name="connsiteX8527" fmla="*/ 441926 w 1485127"/>
                <a:gd name="connsiteY8527" fmla="*/ 570314 h 1679043"/>
                <a:gd name="connsiteX8528" fmla="*/ 451908 w 1485127"/>
                <a:gd name="connsiteY8528" fmla="*/ 562206 h 1679043"/>
                <a:gd name="connsiteX8529" fmla="*/ 457795 w 1485127"/>
                <a:gd name="connsiteY8529" fmla="*/ 557426 h 1679043"/>
                <a:gd name="connsiteX8530" fmla="*/ 455577 w 1485127"/>
                <a:gd name="connsiteY8530" fmla="*/ 575861 h 1679043"/>
                <a:gd name="connsiteX8531" fmla="*/ 439025 w 1485127"/>
                <a:gd name="connsiteY8531" fmla="*/ 591139 h 1679043"/>
                <a:gd name="connsiteX8532" fmla="*/ 451055 w 1485127"/>
                <a:gd name="connsiteY8532" fmla="*/ 560925 h 1679043"/>
                <a:gd name="connsiteX8533" fmla="*/ 442352 w 1485127"/>
                <a:gd name="connsiteY8533" fmla="*/ 567326 h 1679043"/>
                <a:gd name="connsiteX8534" fmla="*/ 442523 w 1485127"/>
                <a:gd name="connsiteY8534" fmla="*/ 566217 h 1679043"/>
                <a:gd name="connsiteX8535" fmla="*/ 444912 w 1485127"/>
                <a:gd name="connsiteY8535" fmla="*/ 548977 h 1679043"/>
                <a:gd name="connsiteX8536" fmla="*/ 460184 w 1485127"/>
                <a:gd name="connsiteY8536" fmla="*/ 538735 h 1679043"/>
                <a:gd name="connsiteX8537" fmla="*/ 457966 w 1485127"/>
                <a:gd name="connsiteY8537" fmla="*/ 555804 h 1679043"/>
                <a:gd name="connsiteX8538" fmla="*/ 451055 w 1485127"/>
                <a:gd name="connsiteY8538" fmla="*/ 560925 h 1679043"/>
                <a:gd name="connsiteX8539" fmla="*/ 445253 w 1485127"/>
                <a:gd name="connsiteY8539" fmla="*/ 546245 h 1679043"/>
                <a:gd name="connsiteX8540" fmla="*/ 447984 w 1485127"/>
                <a:gd name="connsiteY8540" fmla="*/ 526615 h 1679043"/>
                <a:gd name="connsiteX8541" fmla="*/ 463767 w 1485127"/>
                <a:gd name="connsiteY8541" fmla="*/ 512191 h 1679043"/>
                <a:gd name="connsiteX8542" fmla="*/ 460781 w 1485127"/>
                <a:gd name="connsiteY8542" fmla="*/ 533443 h 1679043"/>
                <a:gd name="connsiteX8543" fmla="*/ 460610 w 1485127"/>
                <a:gd name="connsiteY8543" fmla="*/ 534467 h 1679043"/>
                <a:gd name="connsiteX8544" fmla="*/ 445168 w 1485127"/>
                <a:gd name="connsiteY8544" fmla="*/ 546331 h 1679043"/>
                <a:gd name="connsiteX8545" fmla="*/ 431773 w 1485127"/>
                <a:gd name="connsiteY8545" fmla="*/ 556231 h 1679043"/>
                <a:gd name="connsiteX8546" fmla="*/ 428873 w 1485127"/>
                <a:gd name="connsiteY8546" fmla="*/ 558365 h 1679043"/>
                <a:gd name="connsiteX8547" fmla="*/ 433650 w 1485127"/>
                <a:gd name="connsiteY8547" fmla="*/ 544880 h 1679043"/>
                <a:gd name="connsiteX8548" fmla="*/ 431773 w 1485127"/>
                <a:gd name="connsiteY8548" fmla="*/ 556231 h 1679043"/>
                <a:gd name="connsiteX8549" fmla="*/ 428958 w 1485127"/>
                <a:gd name="connsiteY8549" fmla="*/ 559389 h 1679043"/>
                <a:gd name="connsiteX8550" fmla="*/ 431517 w 1485127"/>
                <a:gd name="connsiteY8550" fmla="*/ 557767 h 1679043"/>
                <a:gd name="connsiteX8551" fmla="*/ 428361 w 1485127"/>
                <a:gd name="connsiteY8551" fmla="*/ 577568 h 1679043"/>
                <a:gd name="connsiteX8552" fmla="*/ 420256 w 1485127"/>
                <a:gd name="connsiteY8552" fmla="*/ 583457 h 1679043"/>
                <a:gd name="connsiteX8553" fmla="*/ 421365 w 1485127"/>
                <a:gd name="connsiteY8553" fmla="*/ 580214 h 1679043"/>
                <a:gd name="connsiteX8554" fmla="*/ 427764 w 1485127"/>
                <a:gd name="connsiteY8554" fmla="*/ 561608 h 1679043"/>
                <a:gd name="connsiteX8555" fmla="*/ 428446 w 1485127"/>
                <a:gd name="connsiteY8555" fmla="*/ 559730 h 1679043"/>
                <a:gd name="connsiteX8556" fmla="*/ 429043 w 1485127"/>
                <a:gd name="connsiteY8556" fmla="*/ 559389 h 1679043"/>
                <a:gd name="connsiteX8557" fmla="*/ 427764 w 1485127"/>
                <a:gd name="connsiteY8557" fmla="*/ 581750 h 1679043"/>
                <a:gd name="connsiteX8558" fmla="*/ 424436 w 1485127"/>
                <a:gd name="connsiteY8558" fmla="*/ 604624 h 1679043"/>
                <a:gd name="connsiteX8559" fmla="*/ 416416 w 1485127"/>
                <a:gd name="connsiteY8559" fmla="*/ 612049 h 1679043"/>
                <a:gd name="connsiteX8560" fmla="*/ 408396 w 1485127"/>
                <a:gd name="connsiteY8560" fmla="*/ 619474 h 1679043"/>
                <a:gd name="connsiteX8561" fmla="*/ 418293 w 1485127"/>
                <a:gd name="connsiteY8561" fmla="*/ 589432 h 1679043"/>
                <a:gd name="connsiteX8562" fmla="*/ 427764 w 1485127"/>
                <a:gd name="connsiteY8562" fmla="*/ 581836 h 1679043"/>
                <a:gd name="connsiteX8563" fmla="*/ 403533 w 1485127"/>
                <a:gd name="connsiteY8563" fmla="*/ 623656 h 1679043"/>
                <a:gd name="connsiteX8564" fmla="*/ 398585 w 1485127"/>
                <a:gd name="connsiteY8564" fmla="*/ 627668 h 1679043"/>
                <a:gd name="connsiteX8565" fmla="*/ 396537 w 1485127"/>
                <a:gd name="connsiteY8565" fmla="*/ 620499 h 1679043"/>
                <a:gd name="connsiteX8566" fmla="*/ 396281 w 1485127"/>
                <a:gd name="connsiteY8566" fmla="*/ 620499 h 1679043"/>
                <a:gd name="connsiteX8567" fmla="*/ 398158 w 1485127"/>
                <a:gd name="connsiteY8567" fmla="*/ 628009 h 1679043"/>
                <a:gd name="connsiteX8568" fmla="*/ 392613 w 1485127"/>
                <a:gd name="connsiteY8568" fmla="*/ 632533 h 1679043"/>
                <a:gd name="connsiteX8569" fmla="*/ 392613 w 1485127"/>
                <a:gd name="connsiteY8569" fmla="*/ 632533 h 1679043"/>
                <a:gd name="connsiteX8570" fmla="*/ 392442 w 1485127"/>
                <a:gd name="connsiteY8570" fmla="*/ 632618 h 1679043"/>
                <a:gd name="connsiteX8571" fmla="*/ 392271 w 1485127"/>
                <a:gd name="connsiteY8571" fmla="*/ 632618 h 1679043"/>
                <a:gd name="connsiteX8572" fmla="*/ 392271 w 1485127"/>
                <a:gd name="connsiteY8572" fmla="*/ 632703 h 1679043"/>
                <a:gd name="connsiteX8573" fmla="*/ 387323 w 1485127"/>
                <a:gd name="connsiteY8573" fmla="*/ 636971 h 1679043"/>
                <a:gd name="connsiteX8574" fmla="*/ 386214 w 1485127"/>
                <a:gd name="connsiteY8574" fmla="*/ 623486 h 1679043"/>
                <a:gd name="connsiteX8575" fmla="*/ 386214 w 1485127"/>
                <a:gd name="connsiteY8575" fmla="*/ 623486 h 1679043"/>
                <a:gd name="connsiteX8576" fmla="*/ 386214 w 1485127"/>
                <a:gd name="connsiteY8576" fmla="*/ 623400 h 1679043"/>
                <a:gd name="connsiteX8577" fmla="*/ 386214 w 1485127"/>
                <a:gd name="connsiteY8577" fmla="*/ 623400 h 1679043"/>
                <a:gd name="connsiteX8578" fmla="*/ 386214 w 1485127"/>
                <a:gd name="connsiteY8578" fmla="*/ 623315 h 1679043"/>
                <a:gd name="connsiteX8579" fmla="*/ 385019 w 1485127"/>
                <a:gd name="connsiteY8579" fmla="*/ 615292 h 1679043"/>
                <a:gd name="connsiteX8580" fmla="*/ 415307 w 1485127"/>
                <a:gd name="connsiteY8580" fmla="*/ 591565 h 1679043"/>
                <a:gd name="connsiteX8581" fmla="*/ 403448 w 1485127"/>
                <a:gd name="connsiteY8581" fmla="*/ 623571 h 1679043"/>
                <a:gd name="connsiteX8582" fmla="*/ 375208 w 1485127"/>
                <a:gd name="connsiteY8582" fmla="*/ 647383 h 1679043"/>
                <a:gd name="connsiteX8583" fmla="*/ 366761 w 1485127"/>
                <a:gd name="connsiteY8583" fmla="*/ 654467 h 1679043"/>
                <a:gd name="connsiteX8584" fmla="*/ 366506 w 1485127"/>
                <a:gd name="connsiteY8584" fmla="*/ 653358 h 1679043"/>
                <a:gd name="connsiteX8585" fmla="*/ 372478 w 1485127"/>
                <a:gd name="connsiteY8585" fmla="*/ 637995 h 1679043"/>
                <a:gd name="connsiteX8586" fmla="*/ 375208 w 1485127"/>
                <a:gd name="connsiteY8586" fmla="*/ 647383 h 1679043"/>
                <a:gd name="connsiteX8587" fmla="*/ 364970 w 1485127"/>
                <a:gd name="connsiteY8587" fmla="*/ 646700 h 1679043"/>
                <a:gd name="connsiteX8588" fmla="*/ 363946 w 1485127"/>
                <a:gd name="connsiteY8588" fmla="*/ 642177 h 1679043"/>
                <a:gd name="connsiteX8589" fmla="*/ 364117 w 1485127"/>
                <a:gd name="connsiteY8589" fmla="*/ 641067 h 1679043"/>
                <a:gd name="connsiteX8590" fmla="*/ 363861 w 1485127"/>
                <a:gd name="connsiteY8590" fmla="*/ 641067 h 1679043"/>
                <a:gd name="connsiteX8591" fmla="*/ 363861 w 1485127"/>
                <a:gd name="connsiteY8591" fmla="*/ 641580 h 1679043"/>
                <a:gd name="connsiteX8592" fmla="*/ 361728 w 1485127"/>
                <a:gd name="connsiteY8592" fmla="*/ 632191 h 1679043"/>
                <a:gd name="connsiteX8593" fmla="*/ 369321 w 1485127"/>
                <a:gd name="connsiteY8593" fmla="*/ 626814 h 1679043"/>
                <a:gd name="connsiteX8594" fmla="*/ 370515 w 1485127"/>
                <a:gd name="connsiteY8594" fmla="*/ 631252 h 1679043"/>
                <a:gd name="connsiteX8595" fmla="*/ 364970 w 1485127"/>
                <a:gd name="connsiteY8595" fmla="*/ 646786 h 1679043"/>
                <a:gd name="connsiteX8596" fmla="*/ 310367 w 1485127"/>
                <a:gd name="connsiteY8596" fmla="*/ 823030 h 1679043"/>
                <a:gd name="connsiteX8597" fmla="*/ 319240 w 1485127"/>
                <a:gd name="connsiteY8597" fmla="*/ 814154 h 1679043"/>
                <a:gd name="connsiteX8598" fmla="*/ 317021 w 1485127"/>
                <a:gd name="connsiteY8598" fmla="*/ 834126 h 1679043"/>
                <a:gd name="connsiteX8599" fmla="*/ 317021 w 1485127"/>
                <a:gd name="connsiteY8599" fmla="*/ 834126 h 1679043"/>
                <a:gd name="connsiteX8600" fmla="*/ 317021 w 1485127"/>
                <a:gd name="connsiteY8600" fmla="*/ 834467 h 1679043"/>
                <a:gd name="connsiteX8601" fmla="*/ 317021 w 1485127"/>
                <a:gd name="connsiteY8601" fmla="*/ 834808 h 1679043"/>
                <a:gd name="connsiteX8602" fmla="*/ 317021 w 1485127"/>
                <a:gd name="connsiteY8602" fmla="*/ 834808 h 1679043"/>
                <a:gd name="connsiteX8603" fmla="*/ 315913 w 1485127"/>
                <a:gd name="connsiteY8603" fmla="*/ 851708 h 1679043"/>
                <a:gd name="connsiteX8604" fmla="*/ 302262 w 1485127"/>
                <a:gd name="connsiteY8604" fmla="*/ 867412 h 1679043"/>
                <a:gd name="connsiteX8605" fmla="*/ 306016 w 1485127"/>
                <a:gd name="connsiteY8605" fmla="*/ 827554 h 1679043"/>
                <a:gd name="connsiteX8606" fmla="*/ 310452 w 1485127"/>
                <a:gd name="connsiteY8606" fmla="*/ 823030 h 1679043"/>
                <a:gd name="connsiteX8607" fmla="*/ 315742 w 1485127"/>
                <a:gd name="connsiteY8607" fmla="*/ 854097 h 1679043"/>
                <a:gd name="connsiteX8608" fmla="*/ 314462 w 1485127"/>
                <a:gd name="connsiteY8608" fmla="*/ 883543 h 1679043"/>
                <a:gd name="connsiteX8609" fmla="*/ 312244 w 1485127"/>
                <a:gd name="connsiteY8609" fmla="*/ 886274 h 1679043"/>
                <a:gd name="connsiteX8610" fmla="*/ 300129 w 1485127"/>
                <a:gd name="connsiteY8610" fmla="*/ 901295 h 1679043"/>
                <a:gd name="connsiteX8611" fmla="*/ 300641 w 1485127"/>
                <a:gd name="connsiteY8611" fmla="*/ 891138 h 1679043"/>
                <a:gd name="connsiteX8612" fmla="*/ 302262 w 1485127"/>
                <a:gd name="connsiteY8612" fmla="*/ 868350 h 1679043"/>
                <a:gd name="connsiteX8613" fmla="*/ 315827 w 1485127"/>
                <a:gd name="connsiteY8613" fmla="*/ 854097 h 1679043"/>
                <a:gd name="connsiteX8614" fmla="*/ 313524 w 1485127"/>
                <a:gd name="connsiteY8614" fmla="*/ 887127 h 1679043"/>
                <a:gd name="connsiteX8615" fmla="*/ 314377 w 1485127"/>
                <a:gd name="connsiteY8615" fmla="*/ 886188 h 1679043"/>
                <a:gd name="connsiteX8616" fmla="*/ 313950 w 1485127"/>
                <a:gd name="connsiteY8616" fmla="*/ 909062 h 1679043"/>
                <a:gd name="connsiteX8617" fmla="*/ 314035 w 1485127"/>
                <a:gd name="connsiteY8617" fmla="*/ 922461 h 1679043"/>
                <a:gd name="connsiteX8618" fmla="*/ 298849 w 1485127"/>
                <a:gd name="connsiteY8618" fmla="*/ 942177 h 1679043"/>
                <a:gd name="connsiteX8619" fmla="*/ 299958 w 1485127"/>
                <a:gd name="connsiteY8619" fmla="*/ 902405 h 1679043"/>
                <a:gd name="connsiteX8620" fmla="*/ 313438 w 1485127"/>
                <a:gd name="connsiteY8620" fmla="*/ 887213 h 1679043"/>
                <a:gd name="connsiteX8621" fmla="*/ 314121 w 1485127"/>
                <a:gd name="connsiteY8621" fmla="*/ 927753 h 1679043"/>
                <a:gd name="connsiteX8622" fmla="*/ 315230 w 1485127"/>
                <a:gd name="connsiteY8622" fmla="*/ 963087 h 1679043"/>
                <a:gd name="connsiteX8623" fmla="*/ 314804 w 1485127"/>
                <a:gd name="connsiteY8623" fmla="*/ 962319 h 1679043"/>
                <a:gd name="connsiteX8624" fmla="*/ 314804 w 1485127"/>
                <a:gd name="connsiteY8624" fmla="*/ 961636 h 1679043"/>
                <a:gd name="connsiteX8625" fmla="*/ 314547 w 1485127"/>
                <a:gd name="connsiteY8625" fmla="*/ 961636 h 1679043"/>
                <a:gd name="connsiteX8626" fmla="*/ 314547 w 1485127"/>
                <a:gd name="connsiteY8626" fmla="*/ 961892 h 1679043"/>
                <a:gd name="connsiteX8627" fmla="*/ 310879 w 1485127"/>
                <a:gd name="connsiteY8627" fmla="*/ 956003 h 1679043"/>
                <a:gd name="connsiteX8628" fmla="*/ 307039 w 1485127"/>
                <a:gd name="connsiteY8628" fmla="*/ 957796 h 1679043"/>
                <a:gd name="connsiteX8629" fmla="*/ 311817 w 1485127"/>
                <a:gd name="connsiteY8629" fmla="*/ 970342 h 1679043"/>
                <a:gd name="connsiteX8630" fmla="*/ 307381 w 1485127"/>
                <a:gd name="connsiteY8630" fmla="*/ 976145 h 1679043"/>
                <a:gd name="connsiteX8631" fmla="*/ 306784 w 1485127"/>
                <a:gd name="connsiteY8631" fmla="*/ 964880 h 1679043"/>
                <a:gd name="connsiteX8632" fmla="*/ 306528 w 1485127"/>
                <a:gd name="connsiteY8632" fmla="*/ 964880 h 1679043"/>
                <a:gd name="connsiteX8633" fmla="*/ 306698 w 1485127"/>
                <a:gd name="connsiteY8633" fmla="*/ 976999 h 1679043"/>
                <a:gd name="connsiteX8634" fmla="*/ 299276 w 1485127"/>
                <a:gd name="connsiteY8634" fmla="*/ 986899 h 1679043"/>
                <a:gd name="connsiteX8635" fmla="*/ 298849 w 1485127"/>
                <a:gd name="connsiteY8635" fmla="*/ 970683 h 1679043"/>
                <a:gd name="connsiteX8636" fmla="*/ 298849 w 1485127"/>
                <a:gd name="connsiteY8636" fmla="*/ 945932 h 1679043"/>
                <a:gd name="connsiteX8637" fmla="*/ 314121 w 1485127"/>
                <a:gd name="connsiteY8637" fmla="*/ 927582 h 1679043"/>
                <a:gd name="connsiteX8638" fmla="*/ 298849 w 1485127"/>
                <a:gd name="connsiteY8638" fmla="*/ 999531 h 1679043"/>
                <a:gd name="connsiteX8639" fmla="*/ 298849 w 1485127"/>
                <a:gd name="connsiteY8639" fmla="*/ 999958 h 1679043"/>
                <a:gd name="connsiteX8640" fmla="*/ 292535 w 1485127"/>
                <a:gd name="connsiteY8640" fmla="*/ 1010370 h 1679043"/>
                <a:gd name="connsiteX8641" fmla="*/ 291256 w 1485127"/>
                <a:gd name="connsiteY8641" fmla="*/ 1007554 h 1679043"/>
                <a:gd name="connsiteX8642" fmla="*/ 291085 w 1485127"/>
                <a:gd name="connsiteY8642" fmla="*/ 1007639 h 1679043"/>
                <a:gd name="connsiteX8643" fmla="*/ 292280 w 1485127"/>
                <a:gd name="connsiteY8643" fmla="*/ 1010882 h 1679043"/>
                <a:gd name="connsiteX8644" fmla="*/ 288526 w 1485127"/>
                <a:gd name="connsiteY8644" fmla="*/ 1017113 h 1679043"/>
                <a:gd name="connsiteX8645" fmla="*/ 288526 w 1485127"/>
                <a:gd name="connsiteY8645" fmla="*/ 1015150 h 1679043"/>
                <a:gd name="connsiteX8646" fmla="*/ 288526 w 1485127"/>
                <a:gd name="connsiteY8646" fmla="*/ 1003457 h 1679043"/>
                <a:gd name="connsiteX8647" fmla="*/ 298337 w 1485127"/>
                <a:gd name="connsiteY8647" fmla="*/ 990911 h 1679043"/>
                <a:gd name="connsiteX8648" fmla="*/ 298849 w 1485127"/>
                <a:gd name="connsiteY8648" fmla="*/ 999531 h 1679043"/>
                <a:gd name="connsiteX8649" fmla="*/ 286990 w 1485127"/>
                <a:gd name="connsiteY8649" fmla="*/ 1015406 h 1679043"/>
                <a:gd name="connsiteX8650" fmla="*/ 286990 w 1485127"/>
                <a:gd name="connsiteY8650" fmla="*/ 1019929 h 1679043"/>
                <a:gd name="connsiteX8651" fmla="*/ 286905 w 1485127"/>
                <a:gd name="connsiteY8651" fmla="*/ 1020100 h 1679043"/>
                <a:gd name="connsiteX8652" fmla="*/ 282383 w 1485127"/>
                <a:gd name="connsiteY8652" fmla="*/ 1027952 h 1679043"/>
                <a:gd name="connsiteX8653" fmla="*/ 278032 w 1485127"/>
                <a:gd name="connsiteY8653" fmla="*/ 1017198 h 1679043"/>
                <a:gd name="connsiteX8654" fmla="*/ 286564 w 1485127"/>
                <a:gd name="connsiteY8654" fmla="*/ 1006188 h 1679043"/>
                <a:gd name="connsiteX8655" fmla="*/ 287417 w 1485127"/>
                <a:gd name="connsiteY8655" fmla="*/ 1005079 h 1679043"/>
                <a:gd name="connsiteX8656" fmla="*/ 287075 w 1485127"/>
                <a:gd name="connsiteY8656" fmla="*/ 1015491 h 1679043"/>
                <a:gd name="connsiteX8657" fmla="*/ 281273 w 1485127"/>
                <a:gd name="connsiteY8657" fmla="*/ 1029659 h 1679043"/>
                <a:gd name="connsiteX8658" fmla="*/ 281273 w 1485127"/>
                <a:gd name="connsiteY8658" fmla="*/ 1029659 h 1679043"/>
                <a:gd name="connsiteX8659" fmla="*/ 277008 w 1485127"/>
                <a:gd name="connsiteY8659" fmla="*/ 1037170 h 1679043"/>
                <a:gd name="connsiteX8660" fmla="*/ 275472 w 1485127"/>
                <a:gd name="connsiteY8660" fmla="*/ 1020697 h 1679043"/>
                <a:gd name="connsiteX8661" fmla="*/ 275302 w 1485127"/>
                <a:gd name="connsiteY8661" fmla="*/ 1020612 h 1679043"/>
                <a:gd name="connsiteX8662" fmla="*/ 277349 w 1485127"/>
                <a:gd name="connsiteY8662" fmla="*/ 1017966 h 1679043"/>
                <a:gd name="connsiteX8663" fmla="*/ 281273 w 1485127"/>
                <a:gd name="connsiteY8663" fmla="*/ 1029659 h 1679043"/>
                <a:gd name="connsiteX8664" fmla="*/ 228804 w 1485127"/>
                <a:gd name="connsiteY8664" fmla="*/ 1221864 h 1679043"/>
                <a:gd name="connsiteX8665" fmla="*/ 226415 w 1485127"/>
                <a:gd name="connsiteY8665" fmla="*/ 1227923 h 1679043"/>
                <a:gd name="connsiteX8666" fmla="*/ 224111 w 1485127"/>
                <a:gd name="connsiteY8666" fmla="*/ 1215633 h 1679043"/>
                <a:gd name="connsiteX8667" fmla="*/ 225135 w 1485127"/>
                <a:gd name="connsiteY8667" fmla="*/ 1212049 h 1679043"/>
                <a:gd name="connsiteX8668" fmla="*/ 226244 w 1485127"/>
                <a:gd name="connsiteY8668" fmla="*/ 1208379 h 1679043"/>
                <a:gd name="connsiteX8669" fmla="*/ 226756 w 1485127"/>
                <a:gd name="connsiteY8669" fmla="*/ 1210427 h 1679043"/>
                <a:gd name="connsiteX8670" fmla="*/ 229145 w 1485127"/>
                <a:gd name="connsiteY8670" fmla="*/ 1219389 h 1679043"/>
                <a:gd name="connsiteX8671" fmla="*/ 228804 w 1485127"/>
                <a:gd name="connsiteY8671" fmla="*/ 1221864 h 1679043"/>
                <a:gd name="connsiteX8672" fmla="*/ 220869 w 1485127"/>
                <a:gd name="connsiteY8672" fmla="*/ 1170911 h 1679043"/>
                <a:gd name="connsiteX8673" fmla="*/ 221296 w 1485127"/>
                <a:gd name="connsiteY8673" fmla="*/ 1171935 h 1679043"/>
                <a:gd name="connsiteX8674" fmla="*/ 221125 w 1485127"/>
                <a:gd name="connsiteY8674" fmla="*/ 1172362 h 1679043"/>
                <a:gd name="connsiteX8675" fmla="*/ 220869 w 1485127"/>
                <a:gd name="connsiteY8675" fmla="*/ 1170911 h 1679043"/>
                <a:gd name="connsiteX8676" fmla="*/ 222234 w 1485127"/>
                <a:gd name="connsiteY8676" fmla="*/ 1221864 h 1679043"/>
                <a:gd name="connsiteX8677" fmla="*/ 224709 w 1485127"/>
                <a:gd name="connsiteY8677" fmla="*/ 1231935 h 1679043"/>
                <a:gd name="connsiteX8678" fmla="*/ 221296 w 1485127"/>
                <a:gd name="connsiteY8678" fmla="*/ 1240384 h 1679043"/>
                <a:gd name="connsiteX8679" fmla="*/ 221466 w 1485127"/>
                <a:gd name="connsiteY8679" fmla="*/ 1240384 h 1679043"/>
                <a:gd name="connsiteX8680" fmla="*/ 224793 w 1485127"/>
                <a:gd name="connsiteY8680" fmla="*/ 1232532 h 1679043"/>
                <a:gd name="connsiteX8681" fmla="*/ 226330 w 1485127"/>
                <a:gd name="connsiteY8681" fmla="*/ 1238592 h 1679043"/>
                <a:gd name="connsiteX8682" fmla="*/ 223514 w 1485127"/>
                <a:gd name="connsiteY8682" fmla="*/ 1264453 h 1679043"/>
                <a:gd name="connsiteX8683" fmla="*/ 218907 w 1485127"/>
                <a:gd name="connsiteY8683" fmla="*/ 1266416 h 1679043"/>
                <a:gd name="connsiteX8684" fmla="*/ 214982 w 1485127"/>
                <a:gd name="connsiteY8684" fmla="*/ 1246530 h 1679043"/>
                <a:gd name="connsiteX8685" fmla="*/ 222149 w 1485127"/>
                <a:gd name="connsiteY8685" fmla="*/ 1221693 h 1679043"/>
                <a:gd name="connsiteX8686" fmla="*/ 223172 w 1485127"/>
                <a:gd name="connsiteY8686" fmla="*/ 1267952 h 1679043"/>
                <a:gd name="connsiteX8687" fmla="*/ 223770 w 1485127"/>
                <a:gd name="connsiteY8687" fmla="*/ 1273073 h 1679043"/>
                <a:gd name="connsiteX8688" fmla="*/ 223855 w 1485127"/>
                <a:gd name="connsiteY8688" fmla="*/ 1288691 h 1679043"/>
                <a:gd name="connsiteX8689" fmla="*/ 222917 w 1485127"/>
                <a:gd name="connsiteY8689" fmla="*/ 1284680 h 1679043"/>
                <a:gd name="connsiteX8690" fmla="*/ 219675 w 1485127"/>
                <a:gd name="connsiteY8690" fmla="*/ 1269915 h 1679043"/>
                <a:gd name="connsiteX8691" fmla="*/ 223172 w 1485127"/>
                <a:gd name="connsiteY8691" fmla="*/ 1267952 h 1679043"/>
                <a:gd name="connsiteX8692" fmla="*/ 226500 w 1485127"/>
                <a:gd name="connsiteY8692" fmla="*/ 1228862 h 1679043"/>
                <a:gd name="connsiteX8693" fmla="*/ 228292 w 1485127"/>
                <a:gd name="connsiteY8693" fmla="*/ 1224680 h 1679043"/>
                <a:gd name="connsiteX8694" fmla="*/ 227183 w 1485127"/>
                <a:gd name="connsiteY8694" fmla="*/ 1232532 h 1679043"/>
                <a:gd name="connsiteX8695" fmla="*/ 226500 w 1485127"/>
                <a:gd name="connsiteY8695" fmla="*/ 1228862 h 1679043"/>
                <a:gd name="connsiteX8696" fmla="*/ 261907 w 1485127"/>
                <a:gd name="connsiteY8696" fmla="*/ 1088037 h 1679043"/>
                <a:gd name="connsiteX8697" fmla="*/ 261907 w 1485127"/>
                <a:gd name="connsiteY8697" fmla="*/ 1096657 h 1679043"/>
                <a:gd name="connsiteX8698" fmla="*/ 260371 w 1485127"/>
                <a:gd name="connsiteY8698" fmla="*/ 1099218 h 1679043"/>
                <a:gd name="connsiteX8699" fmla="*/ 261907 w 1485127"/>
                <a:gd name="connsiteY8699" fmla="*/ 1088037 h 1679043"/>
                <a:gd name="connsiteX8700" fmla="*/ 262248 w 1485127"/>
                <a:gd name="connsiteY8700" fmla="*/ 1085562 h 1679043"/>
                <a:gd name="connsiteX8701" fmla="*/ 266087 w 1485127"/>
                <a:gd name="connsiteY8701" fmla="*/ 1061067 h 1679043"/>
                <a:gd name="connsiteX8702" fmla="*/ 276496 w 1485127"/>
                <a:gd name="connsiteY8702" fmla="*/ 1043485 h 1679043"/>
                <a:gd name="connsiteX8703" fmla="*/ 277178 w 1485127"/>
                <a:gd name="connsiteY8703" fmla="*/ 1052618 h 1679043"/>
                <a:gd name="connsiteX8704" fmla="*/ 276752 w 1485127"/>
                <a:gd name="connsiteY8704" fmla="*/ 1066615 h 1679043"/>
                <a:gd name="connsiteX8705" fmla="*/ 276752 w 1485127"/>
                <a:gd name="connsiteY8705" fmla="*/ 1070626 h 1679043"/>
                <a:gd name="connsiteX8706" fmla="*/ 275045 w 1485127"/>
                <a:gd name="connsiteY8706" fmla="*/ 1073528 h 1679043"/>
                <a:gd name="connsiteX8707" fmla="*/ 262419 w 1485127"/>
                <a:gd name="connsiteY8707" fmla="*/ 1095548 h 1679043"/>
                <a:gd name="connsiteX8708" fmla="*/ 262248 w 1485127"/>
                <a:gd name="connsiteY8708" fmla="*/ 1085562 h 1679043"/>
                <a:gd name="connsiteX8709" fmla="*/ 277690 w 1485127"/>
                <a:gd name="connsiteY8709" fmla="*/ 1059104 h 1679043"/>
                <a:gd name="connsiteX8710" fmla="*/ 278117 w 1485127"/>
                <a:gd name="connsiteY8710" fmla="*/ 1064908 h 1679043"/>
                <a:gd name="connsiteX8711" fmla="*/ 278373 w 1485127"/>
                <a:gd name="connsiteY8711" fmla="*/ 1067895 h 1679043"/>
                <a:gd name="connsiteX8712" fmla="*/ 277690 w 1485127"/>
                <a:gd name="connsiteY8712" fmla="*/ 1069005 h 1679043"/>
                <a:gd name="connsiteX8713" fmla="*/ 277690 w 1485127"/>
                <a:gd name="connsiteY8713" fmla="*/ 1066529 h 1679043"/>
                <a:gd name="connsiteX8714" fmla="*/ 277690 w 1485127"/>
                <a:gd name="connsiteY8714" fmla="*/ 1059190 h 1679043"/>
                <a:gd name="connsiteX8715" fmla="*/ 277690 w 1485127"/>
                <a:gd name="connsiteY8715" fmla="*/ 1046046 h 1679043"/>
                <a:gd name="connsiteX8716" fmla="*/ 277690 w 1485127"/>
                <a:gd name="connsiteY8716" fmla="*/ 1043059 h 1679043"/>
                <a:gd name="connsiteX8717" fmla="*/ 277435 w 1485127"/>
                <a:gd name="connsiteY8717" fmla="*/ 1043059 h 1679043"/>
                <a:gd name="connsiteX8718" fmla="*/ 277435 w 1485127"/>
                <a:gd name="connsiteY8718" fmla="*/ 1043742 h 1679043"/>
                <a:gd name="connsiteX8719" fmla="*/ 277264 w 1485127"/>
                <a:gd name="connsiteY8719" fmla="*/ 1042547 h 1679043"/>
                <a:gd name="connsiteX8720" fmla="*/ 277264 w 1485127"/>
                <a:gd name="connsiteY8720" fmla="*/ 1042120 h 1679043"/>
                <a:gd name="connsiteX8721" fmla="*/ 282383 w 1485127"/>
                <a:gd name="connsiteY8721" fmla="*/ 1033585 h 1679043"/>
                <a:gd name="connsiteX8722" fmla="*/ 286393 w 1485127"/>
                <a:gd name="connsiteY8722" fmla="*/ 1045022 h 1679043"/>
                <a:gd name="connsiteX8723" fmla="*/ 286478 w 1485127"/>
                <a:gd name="connsiteY8723" fmla="*/ 1053983 h 1679043"/>
                <a:gd name="connsiteX8724" fmla="*/ 279653 w 1485127"/>
                <a:gd name="connsiteY8724" fmla="*/ 1065420 h 1679043"/>
                <a:gd name="connsiteX8725" fmla="*/ 279568 w 1485127"/>
                <a:gd name="connsiteY8725" fmla="*/ 1064396 h 1679043"/>
                <a:gd name="connsiteX8726" fmla="*/ 277690 w 1485127"/>
                <a:gd name="connsiteY8726" fmla="*/ 1045961 h 1679043"/>
                <a:gd name="connsiteX8727" fmla="*/ 278202 w 1485127"/>
                <a:gd name="connsiteY8727" fmla="*/ 1075150 h 1679043"/>
                <a:gd name="connsiteX8728" fmla="*/ 278799 w 1485127"/>
                <a:gd name="connsiteY8728" fmla="*/ 1074211 h 1679043"/>
                <a:gd name="connsiteX8729" fmla="*/ 281530 w 1485127"/>
                <a:gd name="connsiteY8729" fmla="*/ 1104766 h 1679043"/>
                <a:gd name="connsiteX8730" fmla="*/ 278885 w 1485127"/>
                <a:gd name="connsiteY8730" fmla="*/ 1109972 h 1679043"/>
                <a:gd name="connsiteX8731" fmla="*/ 278032 w 1485127"/>
                <a:gd name="connsiteY8731" fmla="*/ 1089915 h 1679043"/>
                <a:gd name="connsiteX8732" fmla="*/ 277776 w 1485127"/>
                <a:gd name="connsiteY8732" fmla="*/ 1075918 h 1679043"/>
                <a:gd name="connsiteX8733" fmla="*/ 278202 w 1485127"/>
                <a:gd name="connsiteY8733" fmla="*/ 1075235 h 1679043"/>
                <a:gd name="connsiteX8734" fmla="*/ 280420 w 1485127"/>
                <a:gd name="connsiteY8734" fmla="*/ 1071650 h 1679043"/>
                <a:gd name="connsiteX8735" fmla="*/ 286648 w 1485127"/>
                <a:gd name="connsiteY8735" fmla="*/ 1061835 h 1679043"/>
                <a:gd name="connsiteX8736" fmla="*/ 286819 w 1485127"/>
                <a:gd name="connsiteY8736" fmla="*/ 1071309 h 1679043"/>
                <a:gd name="connsiteX8737" fmla="*/ 286478 w 1485127"/>
                <a:gd name="connsiteY8737" fmla="*/ 1070456 h 1679043"/>
                <a:gd name="connsiteX8738" fmla="*/ 286222 w 1485127"/>
                <a:gd name="connsiteY8738" fmla="*/ 1070456 h 1679043"/>
                <a:gd name="connsiteX8739" fmla="*/ 286819 w 1485127"/>
                <a:gd name="connsiteY8739" fmla="*/ 1072248 h 1679043"/>
                <a:gd name="connsiteX8740" fmla="*/ 286819 w 1485127"/>
                <a:gd name="connsiteY8740" fmla="*/ 1075491 h 1679043"/>
                <a:gd name="connsiteX8741" fmla="*/ 287502 w 1485127"/>
                <a:gd name="connsiteY8741" fmla="*/ 1092561 h 1679043"/>
                <a:gd name="connsiteX8742" fmla="*/ 283748 w 1485127"/>
                <a:gd name="connsiteY8742" fmla="*/ 1099986 h 1679043"/>
                <a:gd name="connsiteX8743" fmla="*/ 280335 w 1485127"/>
                <a:gd name="connsiteY8743" fmla="*/ 1071565 h 1679043"/>
                <a:gd name="connsiteX8744" fmla="*/ 282298 w 1485127"/>
                <a:gd name="connsiteY8744" fmla="*/ 1112447 h 1679043"/>
                <a:gd name="connsiteX8745" fmla="*/ 283748 w 1485127"/>
                <a:gd name="connsiteY8745" fmla="*/ 1126871 h 1679043"/>
                <a:gd name="connsiteX8746" fmla="*/ 286734 w 1485127"/>
                <a:gd name="connsiteY8746" fmla="*/ 1153244 h 1679043"/>
                <a:gd name="connsiteX8747" fmla="*/ 282468 w 1485127"/>
                <a:gd name="connsiteY8747" fmla="*/ 1146330 h 1679043"/>
                <a:gd name="connsiteX8748" fmla="*/ 281103 w 1485127"/>
                <a:gd name="connsiteY8748" fmla="*/ 1144111 h 1679043"/>
                <a:gd name="connsiteX8749" fmla="*/ 279311 w 1485127"/>
                <a:gd name="connsiteY8749" fmla="*/ 1117995 h 1679043"/>
                <a:gd name="connsiteX8750" fmla="*/ 282212 w 1485127"/>
                <a:gd name="connsiteY8750" fmla="*/ 1112447 h 1679043"/>
                <a:gd name="connsiteX8751" fmla="*/ 287672 w 1485127"/>
                <a:gd name="connsiteY8751" fmla="*/ 1160328 h 1679043"/>
                <a:gd name="connsiteX8752" fmla="*/ 289293 w 1485127"/>
                <a:gd name="connsiteY8752" fmla="*/ 1172788 h 1679043"/>
                <a:gd name="connsiteX8753" fmla="*/ 282639 w 1485127"/>
                <a:gd name="connsiteY8753" fmla="*/ 1160584 h 1679043"/>
                <a:gd name="connsiteX8754" fmla="*/ 282127 w 1485127"/>
                <a:gd name="connsiteY8754" fmla="*/ 1155633 h 1679043"/>
                <a:gd name="connsiteX8755" fmla="*/ 281530 w 1485127"/>
                <a:gd name="connsiteY8755" fmla="*/ 1147781 h 1679043"/>
                <a:gd name="connsiteX8756" fmla="*/ 287758 w 1485127"/>
                <a:gd name="connsiteY8756" fmla="*/ 1160413 h 1679043"/>
                <a:gd name="connsiteX8757" fmla="*/ 288526 w 1485127"/>
                <a:gd name="connsiteY8757" fmla="*/ 1174581 h 1679043"/>
                <a:gd name="connsiteX8758" fmla="*/ 289976 w 1485127"/>
                <a:gd name="connsiteY8758" fmla="*/ 1177824 h 1679043"/>
                <a:gd name="connsiteX8759" fmla="*/ 288270 w 1485127"/>
                <a:gd name="connsiteY8759" fmla="*/ 1182006 h 1679043"/>
                <a:gd name="connsiteX8760" fmla="*/ 285625 w 1485127"/>
                <a:gd name="connsiteY8760" fmla="*/ 1188322 h 1679043"/>
                <a:gd name="connsiteX8761" fmla="*/ 282724 w 1485127"/>
                <a:gd name="connsiteY8761" fmla="*/ 1161608 h 1679043"/>
                <a:gd name="connsiteX8762" fmla="*/ 288526 w 1485127"/>
                <a:gd name="connsiteY8762" fmla="*/ 1174581 h 1679043"/>
                <a:gd name="connsiteX8763" fmla="*/ 284943 w 1485127"/>
                <a:gd name="connsiteY8763" fmla="*/ 1223656 h 1679043"/>
                <a:gd name="connsiteX8764" fmla="*/ 286307 w 1485127"/>
                <a:gd name="connsiteY8764" fmla="*/ 1232362 h 1679043"/>
                <a:gd name="connsiteX8765" fmla="*/ 285284 w 1485127"/>
                <a:gd name="connsiteY8765" fmla="*/ 1235178 h 1679043"/>
                <a:gd name="connsiteX8766" fmla="*/ 276069 w 1485127"/>
                <a:gd name="connsiteY8766" fmla="*/ 1218620 h 1679043"/>
                <a:gd name="connsiteX8767" fmla="*/ 279141 w 1485127"/>
                <a:gd name="connsiteY8767" fmla="*/ 1211537 h 1679043"/>
                <a:gd name="connsiteX8768" fmla="*/ 284943 w 1485127"/>
                <a:gd name="connsiteY8768" fmla="*/ 1223571 h 1679043"/>
                <a:gd name="connsiteX8769" fmla="*/ 282127 w 1485127"/>
                <a:gd name="connsiteY8769" fmla="*/ 1252077 h 1679043"/>
                <a:gd name="connsiteX8770" fmla="*/ 292194 w 1485127"/>
                <a:gd name="connsiteY8770" fmla="*/ 1271025 h 1679043"/>
                <a:gd name="connsiteX8771" fmla="*/ 293645 w 1485127"/>
                <a:gd name="connsiteY8771" fmla="*/ 1273585 h 1679043"/>
                <a:gd name="connsiteX8772" fmla="*/ 295180 w 1485127"/>
                <a:gd name="connsiteY8772" fmla="*/ 1281266 h 1679043"/>
                <a:gd name="connsiteX8773" fmla="*/ 294413 w 1485127"/>
                <a:gd name="connsiteY8773" fmla="*/ 1283571 h 1679043"/>
                <a:gd name="connsiteX8774" fmla="*/ 279823 w 1485127"/>
                <a:gd name="connsiteY8774" fmla="*/ 1258222 h 1679043"/>
                <a:gd name="connsiteX8775" fmla="*/ 282127 w 1485127"/>
                <a:gd name="connsiteY8775" fmla="*/ 1252162 h 1679043"/>
                <a:gd name="connsiteX8776" fmla="*/ 293559 w 1485127"/>
                <a:gd name="connsiteY8776" fmla="*/ 1383514 h 1679043"/>
                <a:gd name="connsiteX8777" fmla="*/ 291938 w 1485127"/>
                <a:gd name="connsiteY8777" fmla="*/ 1382490 h 1679043"/>
                <a:gd name="connsiteX8778" fmla="*/ 292706 w 1485127"/>
                <a:gd name="connsiteY8778" fmla="*/ 1379758 h 1679043"/>
                <a:gd name="connsiteX8779" fmla="*/ 293559 w 1485127"/>
                <a:gd name="connsiteY8779" fmla="*/ 1383514 h 1679043"/>
                <a:gd name="connsiteX8780" fmla="*/ 291682 w 1485127"/>
                <a:gd name="connsiteY8780" fmla="*/ 1383514 h 1679043"/>
                <a:gd name="connsiteX8781" fmla="*/ 293901 w 1485127"/>
                <a:gd name="connsiteY8781" fmla="*/ 1384965 h 1679043"/>
                <a:gd name="connsiteX8782" fmla="*/ 294327 w 1485127"/>
                <a:gd name="connsiteY8782" fmla="*/ 1386757 h 1679043"/>
                <a:gd name="connsiteX8783" fmla="*/ 291341 w 1485127"/>
                <a:gd name="connsiteY8783" fmla="*/ 1384708 h 1679043"/>
                <a:gd name="connsiteX8784" fmla="*/ 291682 w 1485127"/>
                <a:gd name="connsiteY8784" fmla="*/ 1383514 h 1679043"/>
                <a:gd name="connsiteX8785" fmla="*/ 294413 w 1485127"/>
                <a:gd name="connsiteY8785" fmla="*/ 1377113 h 1679043"/>
                <a:gd name="connsiteX8786" fmla="*/ 307296 w 1485127"/>
                <a:gd name="connsiteY8786" fmla="*/ 1391707 h 1679043"/>
                <a:gd name="connsiteX8787" fmla="*/ 307296 w 1485127"/>
                <a:gd name="connsiteY8787" fmla="*/ 1391707 h 1679043"/>
                <a:gd name="connsiteX8788" fmla="*/ 307296 w 1485127"/>
                <a:gd name="connsiteY8788" fmla="*/ 1391707 h 1679043"/>
                <a:gd name="connsiteX8789" fmla="*/ 307296 w 1485127"/>
                <a:gd name="connsiteY8789" fmla="*/ 1391707 h 1679043"/>
                <a:gd name="connsiteX8790" fmla="*/ 307296 w 1485127"/>
                <a:gd name="connsiteY8790" fmla="*/ 1391707 h 1679043"/>
                <a:gd name="connsiteX8791" fmla="*/ 308660 w 1485127"/>
                <a:gd name="connsiteY8791" fmla="*/ 1392987 h 1679043"/>
                <a:gd name="connsiteX8792" fmla="*/ 296034 w 1485127"/>
                <a:gd name="connsiteY8792" fmla="*/ 1385050 h 1679043"/>
                <a:gd name="connsiteX8793" fmla="*/ 294413 w 1485127"/>
                <a:gd name="connsiteY8793" fmla="*/ 1377027 h 1679043"/>
                <a:gd name="connsiteX8794" fmla="*/ 309770 w 1485127"/>
                <a:gd name="connsiteY8794" fmla="*/ 1395548 h 1679043"/>
                <a:gd name="connsiteX8795" fmla="*/ 315059 w 1485127"/>
                <a:gd name="connsiteY8795" fmla="*/ 1399132 h 1679043"/>
                <a:gd name="connsiteX8796" fmla="*/ 317619 w 1485127"/>
                <a:gd name="connsiteY8796" fmla="*/ 1401437 h 1679043"/>
                <a:gd name="connsiteX8797" fmla="*/ 317789 w 1485127"/>
                <a:gd name="connsiteY8797" fmla="*/ 1401949 h 1679043"/>
                <a:gd name="connsiteX8798" fmla="*/ 317619 w 1485127"/>
                <a:gd name="connsiteY8798" fmla="*/ 1403229 h 1679043"/>
                <a:gd name="connsiteX8799" fmla="*/ 296801 w 1485127"/>
                <a:gd name="connsiteY8799" fmla="*/ 1388464 h 1679043"/>
                <a:gd name="connsiteX8800" fmla="*/ 296375 w 1485127"/>
                <a:gd name="connsiteY8800" fmla="*/ 1386672 h 1679043"/>
                <a:gd name="connsiteX8801" fmla="*/ 309770 w 1485127"/>
                <a:gd name="connsiteY8801" fmla="*/ 1395548 h 1679043"/>
                <a:gd name="connsiteX8802" fmla="*/ 332720 w 1485127"/>
                <a:gd name="connsiteY8802" fmla="*/ 1370711 h 1679043"/>
                <a:gd name="connsiteX8803" fmla="*/ 331099 w 1485127"/>
                <a:gd name="connsiteY8803" fmla="*/ 1369858 h 1679043"/>
                <a:gd name="connsiteX8804" fmla="*/ 327686 w 1485127"/>
                <a:gd name="connsiteY8804" fmla="*/ 1359787 h 1679043"/>
                <a:gd name="connsiteX8805" fmla="*/ 328369 w 1485127"/>
                <a:gd name="connsiteY8805" fmla="*/ 1356800 h 1679043"/>
                <a:gd name="connsiteX8806" fmla="*/ 332720 w 1485127"/>
                <a:gd name="connsiteY8806" fmla="*/ 1370797 h 1679043"/>
                <a:gd name="connsiteX8807" fmla="*/ 399524 w 1485127"/>
                <a:gd name="connsiteY8807" fmla="*/ 1410228 h 1679043"/>
                <a:gd name="connsiteX8808" fmla="*/ 407543 w 1485127"/>
                <a:gd name="connsiteY8808" fmla="*/ 1414751 h 1679043"/>
                <a:gd name="connsiteX8809" fmla="*/ 409335 w 1485127"/>
                <a:gd name="connsiteY8809" fmla="*/ 1417568 h 1679043"/>
                <a:gd name="connsiteX8810" fmla="*/ 400803 w 1485127"/>
                <a:gd name="connsiteY8810" fmla="*/ 1412020 h 1679043"/>
                <a:gd name="connsiteX8811" fmla="*/ 399524 w 1485127"/>
                <a:gd name="connsiteY8811" fmla="*/ 1410142 h 1679043"/>
                <a:gd name="connsiteX8812" fmla="*/ 412577 w 1485127"/>
                <a:gd name="connsiteY8812" fmla="*/ 1419701 h 1679043"/>
                <a:gd name="connsiteX8813" fmla="*/ 410870 w 1485127"/>
                <a:gd name="connsiteY8813" fmla="*/ 1416714 h 1679043"/>
                <a:gd name="connsiteX8814" fmla="*/ 422132 w 1485127"/>
                <a:gd name="connsiteY8814" fmla="*/ 1423115 h 1679043"/>
                <a:gd name="connsiteX8815" fmla="*/ 423668 w 1485127"/>
                <a:gd name="connsiteY8815" fmla="*/ 1426615 h 1679043"/>
                <a:gd name="connsiteX8816" fmla="*/ 412577 w 1485127"/>
                <a:gd name="connsiteY8816" fmla="*/ 1419787 h 1679043"/>
                <a:gd name="connsiteX8817" fmla="*/ 425631 w 1485127"/>
                <a:gd name="connsiteY8817" fmla="*/ 1420128 h 1679043"/>
                <a:gd name="connsiteX8818" fmla="*/ 423071 w 1485127"/>
                <a:gd name="connsiteY8818" fmla="*/ 1414580 h 1679043"/>
                <a:gd name="connsiteX8819" fmla="*/ 428446 w 1485127"/>
                <a:gd name="connsiteY8819" fmla="*/ 1421664 h 1679043"/>
                <a:gd name="connsiteX8820" fmla="*/ 425545 w 1485127"/>
                <a:gd name="connsiteY8820" fmla="*/ 1420128 h 1679043"/>
                <a:gd name="connsiteX8821" fmla="*/ 459075 w 1485127"/>
                <a:gd name="connsiteY8821" fmla="*/ 1408436 h 1679043"/>
                <a:gd name="connsiteX8822" fmla="*/ 475541 w 1485127"/>
                <a:gd name="connsiteY8822" fmla="*/ 1416544 h 1679043"/>
                <a:gd name="connsiteX8823" fmla="*/ 490216 w 1485127"/>
                <a:gd name="connsiteY8823" fmla="*/ 1432418 h 1679043"/>
                <a:gd name="connsiteX8824" fmla="*/ 464023 w 1485127"/>
                <a:gd name="connsiteY8824" fmla="*/ 1419445 h 1679043"/>
                <a:gd name="connsiteX8825" fmla="*/ 458989 w 1485127"/>
                <a:gd name="connsiteY8825" fmla="*/ 1408350 h 1679043"/>
                <a:gd name="connsiteX8826" fmla="*/ 493714 w 1485127"/>
                <a:gd name="connsiteY8826" fmla="*/ 1413983 h 1679043"/>
                <a:gd name="connsiteX8827" fmla="*/ 487059 w 1485127"/>
                <a:gd name="connsiteY8827" fmla="*/ 1397511 h 1679043"/>
                <a:gd name="connsiteX8828" fmla="*/ 496615 w 1485127"/>
                <a:gd name="connsiteY8828" fmla="*/ 1402034 h 1679043"/>
                <a:gd name="connsiteX8829" fmla="*/ 512313 w 1485127"/>
                <a:gd name="connsiteY8829" fmla="*/ 1421323 h 1679043"/>
                <a:gd name="connsiteX8830" fmla="*/ 515384 w 1485127"/>
                <a:gd name="connsiteY8830" fmla="*/ 1430797 h 1679043"/>
                <a:gd name="connsiteX8831" fmla="*/ 497212 w 1485127"/>
                <a:gd name="connsiteY8831" fmla="*/ 1422518 h 1679043"/>
                <a:gd name="connsiteX8832" fmla="*/ 493628 w 1485127"/>
                <a:gd name="connsiteY8832" fmla="*/ 1414068 h 1679043"/>
                <a:gd name="connsiteX8833" fmla="*/ 503269 w 1485127"/>
                <a:gd name="connsiteY8833" fmla="*/ 1405021 h 1679043"/>
                <a:gd name="connsiteX8834" fmla="*/ 507620 w 1485127"/>
                <a:gd name="connsiteY8834" fmla="*/ 1407070 h 1679043"/>
                <a:gd name="connsiteX8835" fmla="*/ 507961 w 1485127"/>
                <a:gd name="connsiteY8835" fmla="*/ 1407241 h 1679043"/>
                <a:gd name="connsiteX8836" fmla="*/ 510094 w 1485127"/>
                <a:gd name="connsiteY8836" fmla="*/ 1414154 h 1679043"/>
                <a:gd name="connsiteX8837" fmla="*/ 503269 w 1485127"/>
                <a:gd name="connsiteY8837" fmla="*/ 1405107 h 1679043"/>
                <a:gd name="connsiteX8838" fmla="*/ 510094 w 1485127"/>
                <a:gd name="connsiteY8838" fmla="*/ 1406387 h 1679043"/>
                <a:gd name="connsiteX8839" fmla="*/ 504890 w 1485127"/>
                <a:gd name="connsiteY8839" fmla="*/ 1391451 h 1679043"/>
                <a:gd name="connsiteX8840" fmla="*/ 502245 w 1485127"/>
                <a:gd name="connsiteY8840" fmla="*/ 1383258 h 1679043"/>
                <a:gd name="connsiteX8841" fmla="*/ 524769 w 1485127"/>
                <a:gd name="connsiteY8841" fmla="*/ 1412703 h 1679043"/>
                <a:gd name="connsiteX8842" fmla="*/ 510094 w 1485127"/>
                <a:gd name="connsiteY8842" fmla="*/ 1406472 h 1679043"/>
                <a:gd name="connsiteX8843" fmla="*/ 404472 w 1485127"/>
                <a:gd name="connsiteY8843" fmla="*/ 1146330 h 1679043"/>
                <a:gd name="connsiteX8844" fmla="*/ 404472 w 1485127"/>
                <a:gd name="connsiteY8844" fmla="*/ 1146330 h 1679043"/>
                <a:gd name="connsiteX8845" fmla="*/ 404472 w 1485127"/>
                <a:gd name="connsiteY8845" fmla="*/ 1146074 h 1679043"/>
                <a:gd name="connsiteX8846" fmla="*/ 404472 w 1485127"/>
                <a:gd name="connsiteY8846" fmla="*/ 1145818 h 1679043"/>
                <a:gd name="connsiteX8847" fmla="*/ 404472 w 1485127"/>
                <a:gd name="connsiteY8847" fmla="*/ 1145818 h 1679043"/>
                <a:gd name="connsiteX8848" fmla="*/ 399012 w 1485127"/>
                <a:gd name="connsiteY8848" fmla="*/ 1130029 h 1679043"/>
                <a:gd name="connsiteX8849" fmla="*/ 404642 w 1485127"/>
                <a:gd name="connsiteY8849" fmla="*/ 1114325 h 1679043"/>
                <a:gd name="connsiteX8850" fmla="*/ 411553 w 1485127"/>
                <a:gd name="connsiteY8850" fmla="*/ 1135662 h 1679043"/>
                <a:gd name="connsiteX8851" fmla="*/ 405752 w 1485127"/>
                <a:gd name="connsiteY8851" fmla="*/ 1149744 h 1679043"/>
                <a:gd name="connsiteX8852" fmla="*/ 404642 w 1485127"/>
                <a:gd name="connsiteY8852" fmla="*/ 1146330 h 1679043"/>
                <a:gd name="connsiteX8853" fmla="*/ 413601 w 1485127"/>
                <a:gd name="connsiteY8853" fmla="*/ 1080356 h 1679043"/>
                <a:gd name="connsiteX8854" fmla="*/ 408737 w 1485127"/>
                <a:gd name="connsiteY8854" fmla="*/ 1064311 h 1679043"/>
                <a:gd name="connsiteX8855" fmla="*/ 418976 w 1485127"/>
                <a:gd name="connsiteY8855" fmla="*/ 1041522 h 1679043"/>
                <a:gd name="connsiteX8856" fmla="*/ 426398 w 1485127"/>
                <a:gd name="connsiteY8856" fmla="*/ 1025648 h 1679043"/>
                <a:gd name="connsiteX8857" fmla="*/ 429982 w 1485127"/>
                <a:gd name="connsiteY8857" fmla="*/ 1018137 h 1679043"/>
                <a:gd name="connsiteX8858" fmla="*/ 430323 w 1485127"/>
                <a:gd name="connsiteY8858" fmla="*/ 1021978 h 1679043"/>
                <a:gd name="connsiteX8859" fmla="*/ 431773 w 1485127"/>
                <a:gd name="connsiteY8859" fmla="*/ 1037170 h 1679043"/>
                <a:gd name="connsiteX8860" fmla="*/ 429128 w 1485127"/>
                <a:gd name="connsiteY8860" fmla="*/ 1043315 h 1679043"/>
                <a:gd name="connsiteX8861" fmla="*/ 413515 w 1485127"/>
                <a:gd name="connsiteY8861" fmla="*/ 1080356 h 1679043"/>
                <a:gd name="connsiteX8862" fmla="*/ 431859 w 1485127"/>
                <a:gd name="connsiteY8862" fmla="*/ 1021721 h 1679043"/>
                <a:gd name="connsiteX8863" fmla="*/ 431006 w 1485127"/>
                <a:gd name="connsiteY8863" fmla="*/ 1016003 h 1679043"/>
                <a:gd name="connsiteX8864" fmla="*/ 433821 w 1485127"/>
                <a:gd name="connsiteY8864" fmla="*/ 1010114 h 1679043"/>
                <a:gd name="connsiteX8865" fmla="*/ 435101 w 1485127"/>
                <a:gd name="connsiteY8865" fmla="*/ 1010370 h 1679043"/>
                <a:gd name="connsiteX8866" fmla="*/ 436124 w 1485127"/>
                <a:gd name="connsiteY8866" fmla="*/ 1027013 h 1679043"/>
                <a:gd name="connsiteX8867" fmla="*/ 433565 w 1485127"/>
                <a:gd name="connsiteY8867" fmla="*/ 1032902 h 1679043"/>
                <a:gd name="connsiteX8868" fmla="*/ 431773 w 1485127"/>
                <a:gd name="connsiteY8868" fmla="*/ 1021721 h 1679043"/>
                <a:gd name="connsiteX8869" fmla="*/ 436039 w 1485127"/>
                <a:gd name="connsiteY8869" fmla="*/ 1010541 h 1679043"/>
                <a:gd name="connsiteX8870" fmla="*/ 442950 w 1485127"/>
                <a:gd name="connsiteY8870" fmla="*/ 1011821 h 1679043"/>
                <a:gd name="connsiteX8871" fmla="*/ 437148 w 1485127"/>
                <a:gd name="connsiteY8871" fmla="*/ 1024965 h 1679043"/>
                <a:gd name="connsiteX8872" fmla="*/ 436551 w 1485127"/>
                <a:gd name="connsiteY8872" fmla="*/ 1026330 h 1679043"/>
                <a:gd name="connsiteX8873" fmla="*/ 436039 w 1485127"/>
                <a:gd name="connsiteY8873" fmla="*/ 1010541 h 1679043"/>
                <a:gd name="connsiteX8874" fmla="*/ 445936 w 1485127"/>
                <a:gd name="connsiteY8874" fmla="*/ 999190 h 1679043"/>
                <a:gd name="connsiteX8875" fmla="*/ 444485 w 1485127"/>
                <a:gd name="connsiteY8875" fmla="*/ 989033 h 1679043"/>
                <a:gd name="connsiteX8876" fmla="*/ 442694 w 1485127"/>
                <a:gd name="connsiteY8876" fmla="*/ 975292 h 1679043"/>
                <a:gd name="connsiteX8877" fmla="*/ 438769 w 1485127"/>
                <a:gd name="connsiteY8877" fmla="*/ 936373 h 1679043"/>
                <a:gd name="connsiteX8878" fmla="*/ 436124 w 1485127"/>
                <a:gd name="connsiteY8878" fmla="*/ 897454 h 1679043"/>
                <a:gd name="connsiteX8879" fmla="*/ 436124 w 1485127"/>
                <a:gd name="connsiteY8879" fmla="*/ 897454 h 1679043"/>
                <a:gd name="connsiteX8880" fmla="*/ 436124 w 1485127"/>
                <a:gd name="connsiteY8880" fmla="*/ 897284 h 1679043"/>
                <a:gd name="connsiteX8881" fmla="*/ 436124 w 1485127"/>
                <a:gd name="connsiteY8881" fmla="*/ 897113 h 1679043"/>
                <a:gd name="connsiteX8882" fmla="*/ 436124 w 1485127"/>
                <a:gd name="connsiteY8882" fmla="*/ 897113 h 1679043"/>
                <a:gd name="connsiteX8883" fmla="*/ 435357 w 1485127"/>
                <a:gd name="connsiteY8883" fmla="*/ 886956 h 1679043"/>
                <a:gd name="connsiteX8884" fmla="*/ 443291 w 1485127"/>
                <a:gd name="connsiteY8884" fmla="*/ 881409 h 1679043"/>
                <a:gd name="connsiteX8885" fmla="*/ 444315 w 1485127"/>
                <a:gd name="connsiteY8885" fmla="*/ 917597 h 1679043"/>
                <a:gd name="connsiteX8886" fmla="*/ 444315 w 1485127"/>
                <a:gd name="connsiteY8886" fmla="*/ 917597 h 1679043"/>
                <a:gd name="connsiteX8887" fmla="*/ 444315 w 1485127"/>
                <a:gd name="connsiteY8887" fmla="*/ 917767 h 1679043"/>
                <a:gd name="connsiteX8888" fmla="*/ 444315 w 1485127"/>
                <a:gd name="connsiteY8888" fmla="*/ 917767 h 1679043"/>
                <a:gd name="connsiteX8889" fmla="*/ 448239 w 1485127"/>
                <a:gd name="connsiteY8889" fmla="*/ 960953 h 1679043"/>
                <a:gd name="connsiteX8890" fmla="*/ 453102 w 1485127"/>
                <a:gd name="connsiteY8890" fmla="*/ 1000897 h 1679043"/>
                <a:gd name="connsiteX8891" fmla="*/ 446106 w 1485127"/>
                <a:gd name="connsiteY8891" fmla="*/ 999275 h 1679043"/>
                <a:gd name="connsiteX8892" fmla="*/ 454638 w 1485127"/>
                <a:gd name="connsiteY8892" fmla="*/ 1001238 h 1679043"/>
                <a:gd name="connsiteX8893" fmla="*/ 451738 w 1485127"/>
                <a:gd name="connsiteY8893" fmla="*/ 960783 h 1679043"/>
                <a:gd name="connsiteX8894" fmla="*/ 449860 w 1485127"/>
                <a:gd name="connsiteY8894" fmla="*/ 925363 h 1679043"/>
                <a:gd name="connsiteX8895" fmla="*/ 459416 w 1485127"/>
                <a:gd name="connsiteY8895" fmla="*/ 990484 h 1679043"/>
                <a:gd name="connsiteX8896" fmla="*/ 461634 w 1485127"/>
                <a:gd name="connsiteY8896" fmla="*/ 1002860 h 1679043"/>
                <a:gd name="connsiteX8897" fmla="*/ 454724 w 1485127"/>
                <a:gd name="connsiteY8897" fmla="*/ 1001238 h 1679043"/>
                <a:gd name="connsiteX8898" fmla="*/ 460952 w 1485127"/>
                <a:gd name="connsiteY8898" fmla="*/ 990484 h 1679043"/>
                <a:gd name="connsiteX8899" fmla="*/ 453188 w 1485127"/>
                <a:gd name="connsiteY8899" fmla="*/ 901807 h 1679043"/>
                <a:gd name="connsiteX8900" fmla="*/ 453188 w 1485127"/>
                <a:gd name="connsiteY8900" fmla="*/ 901807 h 1679043"/>
                <a:gd name="connsiteX8901" fmla="*/ 453188 w 1485127"/>
                <a:gd name="connsiteY8901" fmla="*/ 901551 h 1679043"/>
                <a:gd name="connsiteX8902" fmla="*/ 453188 w 1485127"/>
                <a:gd name="connsiteY8902" fmla="*/ 901295 h 1679043"/>
                <a:gd name="connsiteX8903" fmla="*/ 453188 w 1485127"/>
                <a:gd name="connsiteY8903" fmla="*/ 901295 h 1679043"/>
                <a:gd name="connsiteX8904" fmla="*/ 452676 w 1485127"/>
                <a:gd name="connsiteY8904" fmla="*/ 890200 h 1679043"/>
                <a:gd name="connsiteX8905" fmla="*/ 452335 w 1485127"/>
                <a:gd name="connsiteY8905" fmla="*/ 879104 h 1679043"/>
                <a:gd name="connsiteX8906" fmla="*/ 452335 w 1485127"/>
                <a:gd name="connsiteY8906" fmla="*/ 875008 h 1679043"/>
                <a:gd name="connsiteX8907" fmla="*/ 465559 w 1485127"/>
                <a:gd name="connsiteY8907" fmla="*/ 865875 h 1679043"/>
                <a:gd name="connsiteX8908" fmla="*/ 466583 w 1485127"/>
                <a:gd name="connsiteY8908" fmla="*/ 916743 h 1679043"/>
                <a:gd name="connsiteX8909" fmla="*/ 466583 w 1485127"/>
                <a:gd name="connsiteY8909" fmla="*/ 916743 h 1679043"/>
                <a:gd name="connsiteX8910" fmla="*/ 466583 w 1485127"/>
                <a:gd name="connsiteY8910" fmla="*/ 916828 h 1679043"/>
                <a:gd name="connsiteX8911" fmla="*/ 466583 w 1485127"/>
                <a:gd name="connsiteY8911" fmla="*/ 916828 h 1679043"/>
                <a:gd name="connsiteX8912" fmla="*/ 471787 w 1485127"/>
                <a:gd name="connsiteY8912" fmla="*/ 957881 h 1679043"/>
                <a:gd name="connsiteX8913" fmla="*/ 479551 w 1485127"/>
                <a:gd name="connsiteY8913" fmla="*/ 998422 h 1679043"/>
                <a:gd name="connsiteX8914" fmla="*/ 481599 w 1485127"/>
                <a:gd name="connsiteY8914" fmla="*/ 1007383 h 1679043"/>
                <a:gd name="connsiteX8915" fmla="*/ 478015 w 1485127"/>
                <a:gd name="connsiteY8915" fmla="*/ 1006615 h 1679043"/>
                <a:gd name="connsiteX8916" fmla="*/ 462658 w 1485127"/>
                <a:gd name="connsiteY8916" fmla="*/ 1003030 h 1679043"/>
                <a:gd name="connsiteX8917" fmla="*/ 460952 w 1485127"/>
                <a:gd name="connsiteY8917" fmla="*/ 990399 h 1679043"/>
                <a:gd name="connsiteX8918" fmla="*/ 529462 w 1485127"/>
                <a:gd name="connsiteY8918" fmla="*/ 867838 h 1679043"/>
                <a:gd name="connsiteX8919" fmla="*/ 539785 w 1485127"/>
                <a:gd name="connsiteY8919" fmla="*/ 871082 h 1679043"/>
                <a:gd name="connsiteX8920" fmla="*/ 540553 w 1485127"/>
                <a:gd name="connsiteY8920" fmla="*/ 890797 h 1679043"/>
                <a:gd name="connsiteX8921" fmla="*/ 540723 w 1485127"/>
                <a:gd name="connsiteY8921" fmla="*/ 892504 h 1679043"/>
                <a:gd name="connsiteX8922" fmla="*/ 529888 w 1485127"/>
                <a:gd name="connsiteY8922" fmla="*/ 900015 h 1679043"/>
                <a:gd name="connsiteX8923" fmla="*/ 524001 w 1485127"/>
                <a:gd name="connsiteY8923" fmla="*/ 904026 h 1679043"/>
                <a:gd name="connsiteX8924" fmla="*/ 523575 w 1485127"/>
                <a:gd name="connsiteY8924" fmla="*/ 872277 h 1679043"/>
                <a:gd name="connsiteX8925" fmla="*/ 529376 w 1485127"/>
                <a:gd name="connsiteY8925" fmla="*/ 867924 h 1679043"/>
                <a:gd name="connsiteX8926" fmla="*/ 523745 w 1485127"/>
                <a:gd name="connsiteY8926" fmla="*/ 868265 h 1679043"/>
                <a:gd name="connsiteX8927" fmla="*/ 523745 w 1485127"/>
                <a:gd name="connsiteY8927" fmla="*/ 865961 h 1679043"/>
                <a:gd name="connsiteX8928" fmla="*/ 525622 w 1485127"/>
                <a:gd name="connsiteY8928" fmla="*/ 866558 h 1679043"/>
                <a:gd name="connsiteX8929" fmla="*/ 523660 w 1485127"/>
                <a:gd name="connsiteY8929" fmla="*/ 868180 h 1679043"/>
                <a:gd name="connsiteX8930" fmla="*/ 544307 w 1485127"/>
                <a:gd name="connsiteY8930" fmla="*/ 872533 h 1679043"/>
                <a:gd name="connsiteX8931" fmla="*/ 548829 w 1485127"/>
                <a:gd name="connsiteY8931" fmla="*/ 873898 h 1679043"/>
                <a:gd name="connsiteX8932" fmla="*/ 546696 w 1485127"/>
                <a:gd name="connsiteY8932" fmla="*/ 888237 h 1679043"/>
                <a:gd name="connsiteX8933" fmla="*/ 544136 w 1485127"/>
                <a:gd name="connsiteY8933" fmla="*/ 890029 h 1679043"/>
                <a:gd name="connsiteX8934" fmla="*/ 544221 w 1485127"/>
                <a:gd name="connsiteY8934" fmla="*/ 872533 h 1679043"/>
                <a:gd name="connsiteX8935" fmla="*/ 545928 w 1485127"/>
                <a:gd name="connsiteY8935" fmla="*/ 892419 h 1679043"/>
                <a:gd name="connsiteX8936" fmla="*/ 544477 w 1485127"/>
                <a:gd name="connsiteY8936" fmla="*/ 899929 h 1679043"/>
                <a:gd name="connsiteX8937" fmla="*/ 544307 w 1485127"/>
                <a:gd name="connsiteY8937" fmla="*/ 893443 h 1679043"/>
                <a:gd name="connsiteX8938" fmla="*/ 545928 w 1485127"/>
                <a:gd name="connsiteY8938" fmla="*/ 892419 h 1679043"/>
                <a:gd name="connsiteX8939" fmla="*/ 499430 w 1485127"/>
                <a:gd name="connsiteY8939" fmla="*/ 835918 h 1679043"/>
                <a:gd name="connsiteX8940" fmla="*/ 496444 w 1485127"/>
                <a:gd name="connsiteY8940" fmla="*/ 838052 h 1679043"/>
                <a:gd name="connsiteX8941" fmla="*/ 487400 w 1485127"/>
                <a:gd name="connsiteY8941" fmla="*/ 833955 h 1679043"/>
                <a:gd name="connsiteX8942" fmla="*/ 487400 w 1485127"/>
                <a:gd name="connsiteY8942" fmla="*/ 831821 h 1679043"/>
                <a:gd name="connsiteX8943" fmla="*/ 501136 w 1485127"/>
                <a:gd name="connsiteY8943" fmla="*/ 821750 h 1679043"/>
                <a:gd name="connsiteX8944" fmla="*/ 499345 w 1485127"/>
                <a:gd name="connsiteY8944" fmla="*/ 836003 h 1679043"/>
                <a:gd name="connsiteX8945" fmla="*/ 510265 w 1485127"/>
                <a:gd name="connsiteY8945" fmla="*/ 775065 h 1679043"/>
                <a:gd name="connsiteX8946" fmla="*/ 500283 w 1485127"/>
                <a:gd name="connsiteY8946" fmla="*/ 783087 h 1679043"/>
                <a:gd name="connsiteX8947" fmla="*/ 500453 w 1485127"/>
                <a:gd name="connsiteY8947" fmla="*/ 771821 h 1679043"/>
                <a:gd name="connsiteX8948" fmla="*/ 501392 w 1485127"/>
                <a:gd name="connsiteY8948" fmla="*/ 771139 h 1679043"/>
                <a:gd name="connsiteX8949" fmla="*/ 501307 w 1485127"/>
                <a:gd name="connsiteY8949" fmla="*/ 770968 h 1679043"/>
                <a:gd name="connsiteX8950" fmla="*/ 500539 w 1485127"/>
                <a:gd name="connsiteY8950" fmla="*/ 771480 h 1679043"/>
                <a:gd name="connsiteX8951" fmla="*/ 500539 w 1485127"/>
                <a:gd name="connsiteY8951" fmla="*/ 766444 h 1679043"/>
                <a:gd name="connsiteX8952" fmla="*/ 500880 w 1485127"/>
                <a:gd name="connsiteY8952" fmla="*/ 755434 h 1679043"/>
                <a:gd name="connsiteX8953" fmla="*/ 516749 w 1485127"/>
                <a:gd name="connsiteY8953" fmla="*/ 741181 h 1679043"/>
                <a:gd name="connsiteX8954" fmla="*/ 516579 w 1485127"/>
                <a:gd name="connsiteY8954" fmla="*/ 757141 h 1679043"/>
                <a:gd name="connsiteX8955" fmla="*/ 514702 w 1485127"/>
                <a:gd name="connsiteY8955" fmla="*/ 761238 h 1679043"/>
                <a:gd name="connsiteX8956" fmla="*/ 510265 w 1485127"/>
                <a:gd name="connsiteY8956" fmla="*/ 775065 h 1679043"/>
                <a:gd name="connsiteX8957" fmla="*/ 500965 w 1485127"/>
                <a:gd name="connsiteY8957" fmla="*/ 748863 h 1679043"/>
                <a:gd name="connsiteX8958" fmla="*/ 501136 w 1485127"/>
                <a:gd name="connsiteY8958" fmla="*/ 743230 h 1679043"/>
                <a:gd name="connsiteX8959" fmla="*/ 501819 w 1485127"/>
                <a:gd name="connsiteY8959" fmla="*/ 725306 h 1679043"/>
                <a:gd name="connsiteX8960" fmla="*/ 517261 w 1485127"/>
                <a:gd name="connsiteY8960" fmla="*/ 710968 h 1679043"/>
                <a:gd name="connsiteX8961" fmla="*/ 517261 w 1485127"/>
                <a:gd name="connsiteY8961" fmla="*/ 713614 h 1679043"/>
                <a:gd name="connsiteX8962" fmla="*/ 516835 w 1485127"/>
                <a:gd name="connsiteY8962" fmla="*/ 735719 h 1679043"/>
                <a:gd name="connsiteX8963" fmla="*/ 501051 w 1485127"/>
                <a:gd name="connsiteY8963" fmla="*/ 748948 h 1679043"/>
                <a:gd name="connsiteX8964" fmla="*/ 501990 w 1485127"/>
                <a:gd name="connsiteY8964" fmla="*/ 718820 h 1679043"/>
                <a:gd name="connsiteX8965" fmla="*/ 502501 w 1485127"/>
                <a:gd name="connsiteY8965" fmla="*/ 706530 h 1679043"/>
                <a:gd name="connsiteX8966" fmla="*/ 517602 w 1485127"/>
                <a:gd name="connsiteY8966" fmla="*/ 692874 h 1679043"/>
                <a:gd name="connsiteX8967" fmla="*/ 517261 w 1485127"/>
                <a:gd name="connsiteY8967" fmla="*/ 705506 h 1679043"/>
                <a:gd name="connsiteX8968" fmla="*/ 501990 w 1485127"/>
                <a:gd name="connsiteY8968" fmla="*/ 718820 h 1679043"/>
                <a:gd name="connsiteX8969" fmla="*/ 502757 w 1485127"/>
                <a:gd name="connsiteY8969" fmla="*/ 701665 h 1679043"/>
                <a:gd name="connsiteX8970" fmla="*/ 503952 w 1485127"/>
                <a:gd name="connsiteY8970" fmla="*/ 678450 h 1679043"/>
                <a:gd name="connsiteX8971" fmla="*/ 504976 w 1485127"/>
                <a:gd name="connsiteY8971" fmla="*/ 661807 h 1679043"/>
                <a:gd name="connsiteX8972" fmla="*/ 519223 w 1485127"/>
                <a:gd name="connsiteY8972" fmla="*/ 648920 h 1679043"/>
                <a:gd name="connsiteX8973" fmla="*/ 519223 w 1485127"/>
                <a:gd name="connsiteY8973" fmla="*/ 650541 h 1679043"/>
                <a:gd name="connsiteX8974" fmla="*/ 517773 w 1485127"/>
                <a:gd name="connsiteY8974" fmla="*/ 689460 h 1679043"/>
                <a:gd name="connsiteX8975" fmla="*/ 502843 w 1485127"/>
                <a:gd name="connsiteY8975" fmla="*/ 701665 h 1679043"/>
                <a:gd name="connsiteX8976" fmla="*/ 505317 w 1485127"/>
                <a:gd name="connsiteY8976" fmla="*/ 656259 h 1679043"/>
                <a:gd name="connsiteX8977" fmla="*/ 507023 w 1485127"/>
                <a:gd name="connsiteY8977" fmla="*/ 631167 h 1679043"/>
                <a:gd name="connsiteX8978" fmla="*/ 520844 w 1485127"/>
                <a:gd name="connsiteY8978" fmla="*/ 617767 h 1679043"/>
                <a:gd name="connsiteX8979" fmla="*/ 519394 w 1485127"/>
                <a:gd name="connsiteY8979" fmla="*/ 644567 h 1679043"/>
                <a:gd name="connsiteX8980" fmla="*/ 505317 w 1485127"/>
                <a:gd name="connsiteY8980" fmla="*/ 656259 h 1679043"/>
                <a:gd name="connsiteX8981" fmla="*/ 507364 w 1485127"/>
                <a:gd name="connsiteY8981" fmla="*/ 626131 h 1679043"/>
                <a:gd name="connsiteX8982" fmla="*/ 507961 w 1485127"/>
                <a:gd name="connsiteY8982" fmla="*/ 618109 h 1679043"/>
                <a:gd name="connsiteX8983" fmla="*/ 521527 w 1485127"/>
                <a:gd name="connsiteY8983" fmla="*/ 604453 h 1679043"/>
                <a:gd name="connsiteX8984" fmla="*/ 521612 w 1485127"/>
                <a:gd name="connsiteY8984" fmla="*/ 604282 h 1679043"/>
                <a:gd name="connsiteX8985" fmla="*/ 521015 w 1485127"/>
                <a:gd name="connsiteY8985" fmla="*/ 614268 h 1679043"/>
                <a:gd name="connsiteX8986" fmla="*/ 507279 w 1485127"/>
                <a:gd name="connsiteY8986" fmla="*/ 626131 h 1679043"/>
                <a:gd name="connsiteX8987" fmla="*/ 510180 w 1485127"/>
                <a:gd name="connsiteY8987" fmla="*/ 583372 h 1679043"/>
                <a:gd name="connsiteX8988" fmla="*/ 511630 w 1485127"/>
                <a:gd name="connsiteY8988" fmla="*/ 562632 h 1679043"/>
                <a:gd name="connsiteX8989" fmla="*/ 526902 w 1485127"/>
                <a:gd name="connsiteY8989" fmla="*/ 548464 h 1679043"/>
                <a:gd name="connsiteX8990" fmla="*/ 524428 w 1485127"/>
                <a:gd name="connsiteY8990" fmla="*/ 571338 h 1679043"/>
                <a:gd name="connsiteX8991" fmla="*/ 510180 w 1485127"/>
                <a:gd name="connsiteY8991" fmla="*/ 583457 h 1679043"/>
                <a:gd name="connsiteX8992" fmla="*/ 511972 w 1485127"/>
                <a:gd name="connsiteY8992" fmla="*/ 557085 h 1679043"/>
                <a:gd name="connsiteX8993" fmla="*/ 512569 w 1485127"/>
                <a:gd name="connsiteY8993" fmla="*/ 548891 h 1679043"/>
                <a:gd name="connsiteX8994" fmla="*/ 514190 w 1485127"/>
                <a:gd name="connsiteY8994" fmla="*/ 529090 h 1679043"/>
                <a:gd name="connsiteX8995" fmla="*/ 517688 w 1485127"/>
                <a:gd name="connsiteY8995" fmla="*/ 525847 h 1679043"/>
                <a:gd name="connsiteX8996" fmla="*/ 517005 w 1485127"/>
                <a:gd name="connsiteY8996" fmla="*/ 533528 h 1679043"/>
                <a:gd name="connsiteX8997" fmla="*/ 517261 w 1485127"/>
                <a:gd name="connsiteY8997" fmla="*/ 533528 h 1679043"/>
                <a:gd name="connsiteX8998" fmla="*/ 518285 w 1485127"/>
                <a:gd name="connsiteY8998" fmla="*/ 525335 h 1679043"/>
                <a:gd name="connsiteX8999" fmla="*/ 531083 w 1485127"/>
                <a:gd name="connsiteY8999" fmla="*/ 513557 h 1679043"/>
                <a:gd name="connsiteX9000" fmla="*/ 529718 w 1485127"/>
                <a:gd name="connsiteY9000" fmla="*/ 524140 h 1679043"/>
                <a:gd name="connsiteX9001" fmla="*/ 527414 w 1485127"/>
                <a:gd name="connsiteY9001" fmla="*/ 544197 h 1679043"/>
                <a:gd name="connsiteX9002" fmla="*/ 512057 w 1485127"/>
                <a:gd name="connsiteY9002" fmla="*/ 556999 h 1679043"/>
                <a:gd name="connsiteX9003" fmla="*/ 531594 w 1485127"/>
                <a:gd name="connsiteY9003" fmla="*/ 509033 h 1679043"/>
                <a:gd name="connsiteX9004" fmla="*/ 518968 w 1485127"/>
                <a:gd name="connsiteY9004" fmla="*/ 519702 h 1679043"/>
                <a:gd name="connsiteX9005" fmla="*/ 519906 w 1485127"/>
                <a:gd name="connsiteY9005" fmla="*/ 512106 h 1679043"/>
                <a:gd name="connsiteX9006" fmla="*/ 522807 w 1485127"/>
                <a:gd name="connsiteY9006" fmla="*/ 490684 h 1679043"/>
                <a:gd name="connsiteX9007" fmla="*/ 522977 w 1485127"/>
                <a:gd name="connsiteY9007" fmla="*/ 489830 h 1679043"/>
                <a:gd name="connsiteX9008" fmla="*/ 535690 w 1485127"/>
                <a:gd name="connsiteY9008" fmla="*/ 478308 h 1679043"/>
                <a:gd name="connsiteX9009" fmla="*/ 531594 w 1485127"/>
                <a:gd name="connsiteY9009" fmla="*/ 509119 h 1679043"/>
                <a:gd name="connsiteX9010" fmla="*/ 523745 w 1485127"/>
                <a:gd name="connsiteY9010" fmla="*/ 484624 h 1679043"/>
                <a:gd name="connsiteX9011" fmla="*/ 530571 w 1485127"/>
                <a:gd name="connsiteY9011" fmla="*/ 442120 h 1679043"/>
                <a:gd name="connsiteX9012" fmla="*/ 543027 w 1485127"/>
                <a:gd name="connsiteY9012" fmla="*/ 429147 h 1679043"/>
                <a:gd name="connsiteX9013" fmla="*/ 541406 w 1485127"/>
                <a:gd name="connsiteY9013" fmla="*/ 439474 h 1679043"/>
                <a:gd name="connsiteX9014" fmla="*/ 538164 w 1485127"/>
                <a:gd name="connsiteY9014" fmla="*/ 461665 h 1679043"/>
                <a:gd name="connsiteX9015" fmla="*/ 536287 w 1485127"/>
                <a:gd name="connsiteY9015" fmla="*/ 474553 h 1679043"/>
                <a:gd name="connsiteX9016" fmla="*/ 523745 w 1485127"/>
                <a:gd name="connsiteY9016" fmla="*/ 484624 h 1679043"/>
                <a:gd name="connsiteX9017" fmla="*/ 519053 w 1485127"/>
                <a:gd name="connsiteY9017" fmla="*/ 512106 h 1679043"/>
                <a:gd name="connsiteX9018" fmla="*/ 518285 w 1485127"/>
                <a:gd name="connsiteY9018" fmla="*/ 520299 h 1679043"/>
                <a:gd name="connsiteX9019" fmla="*/ 514787 w 1485127"/>
                <a:gd name="connsiteY9019" fmla="*/ 523287 h 1679043"/>
                <a:gd name="connsiteX9020" fmla="*/ 517347 w 1485127"/>
                <a:gd name="connsiteY9020" fmla="*/ 494695 h 1679043"/>
                <a:gd name="connsiteX9021" fmla="*/ 521271 w 1485127"/>
                <a:gd name="connsiteY9021" fmla="*/ 491281 h 1679043"/>
                <a:gd name="connsiteX9022" fmla="*/ 519053 w 1485127"/>
                <a:gd name="connsiteY9022" fmla="*/ 512021 h 1679043"/>
                <a:gd name="connsiteX9023" fmla="*/ 486632 w 1485127"/>
                <a:gd name="connsiteY9023" fmla="*/ 547355 h 1679043"/>
                <a:gd name="connsiteX9024" fmla="*/ 485353 w 1485127"/>
                <a:gd name="connsiteY9024" fmla="*/ 548464 h 1679043"/>
                <a:gd name="connsiteX9025" fmla="*/ 488595 w 1485127"/>
                <a:gd name="connsiteY9025" fmla="*/ 518422 h 1679043"/>
                <a:gd name="connsiteX9026" fmla="*/ 490557 w 1485127"/>
                <a:gd name="connsiteY9026" fmla="*/ 516971 h 1679043"/>
                <a:gd name="connsiteX9027" fmla="*/ 486632 w 1485127"/>
                <a:gd name="connsiteY9027" fmla="*/ 547355 h 1679043"/>
                <a:gd name="connsiteX9028" fmla="*/ 476394 w 1485127"/>
                <a:gd name="connsiteY9028" fmla="*/ 540783 h 1679043"/>
                <a:gd name="connsiteX9029" fmla="*/ 477247 w 1485127"/>
                <a:gd name="connsiteY9029" fmla="*/ 532846 h 1679043"/>
                <a:gd name="connsiteX9030" fmla="*/ 478015 w 1485127"/>
                <a:gd name="connsiteY9030" fmla="*/ 526103 h 1679043"/>
                <a:gd name="connsiteX9031" fmla="*/ 480575 w 1485127"/>
                <a:gd name="connsiteY9031" fmla="*/ 524225 h 1679043"/>
                <a:gd name="connsiteX9032" fmla="*/ 476309 w 1485127"/>
                <a:gd name="connsiteY9032" fmla="*/ 540783 h 1679043"/>
                <a:gd name="connsiteX9033" fmla="*/ 468801 w 1485127"/>
                <a:gd name="connsiteY9033" fmla="*/ 569631 h 1679043"/>
                <a:gd name="connsiteX9034" fmla="*/ 465900 w 1485127"/>
                <a:gd name="connsiteY9034" fmla="*/ 596003 h 1679043"/>
                <a:gd name="connsiteX9035" fmla="*/ 465900 w 1485127"/>
                <a:gd name="connsiteY9035" fmla="*/ 596003 h 1679043"/>
                <a:gd name="connsiteX9036" fmla="*/ 465900 w 1485127"/>
                <a:gd name="connsiteY9036" fmla="*/ 596345 h 1679043"/>
                <a:gd name="connsiteX9037" fmla="*/ 465900 w 1485127"/>
                <a:gd name="connsiteY9037" fmla="*/ 596345 h 1679043"/>
                <a:gd name="connsiteX9038" fmla="*/ 457539 w 1485127"/>
                <a:gd name="connsiteY9038" fmla="*/ 603770 h 1679043"/>
                <a:gd name="connsiteX9039" fmla="*/ 457625 w 1485127"/>
                <a:gd name="connsiteY9039" fmla="*/ 602746 h 1679043"/>
                <a:gd name="connsiteX9040" fmla="*/ 457625 w 1485127"/>
                <a:gd name="connsiteY9040" fmla="*/ 602746 h 1679043"/>
                <a:gd name="connsiteX9041" fmla="*/ 457625 w 1485127"/>
                <a:gd name="connsiteY9041" fmla="*/ 602661 h 1679043"/>
                <a:gd name="connsiteX9042" fmla="*/ 457625 w 1485127"/>
                <a:gd name="connsiteY9042" fmla="*/ 602661 h 1679043"/>
                <a:gd name="connsiteX9043" fmla="*/ 457625 w 1485127"/>
                <a:gd name="connsiteY9043" fmla="*/ 602575 h 1679043"/>
                <a:gd name="connsiteX9044" fmla="*/ 459928 w 1485127"/>
                <a:gd name="connsiteY9044" fmla="*/ 577227 h 1679043"/>
                <a:gd name="connsiteX9045" fmla="*/ 468801 w 1485127"/>
                <a:gd name="connsiteY9045" fmla="*/ 569631 h 1679043"/>
                <a:gd name="connsiteX9046" fmla="*/ 460440 w 1485127"/>
                <a:gd name="connsiteY9046" fmla="*/ 571252 h 1679043"/>
                <a:gd name="connsiteX9047" fmla="*/ 462146 w 1485127"/>
                <a:gd name="connsiteY9047" fmla="*/ 553841 h 1679043"/>
                <a:gd name="connsiteX9048" fmla="*/ 471787 w 1485127"/>
                <a:gd name="connsiteY9048" fmla="*/ 545989 h 1679043"/>
                <a:gd name="connsiteX9049" fmla="*/ 469654 w 1485127"/>
                <a:gd name="connsiteY9049" fmla="*/ 562888 h 1679043"/>
                <a:gd name="connsiteX9050" fmla="*/ 460525 w 1485127"/>
                <a:gd name="connsiteY9050" fmla="*/ 571252 h 1679043"/>
                <a:gd name="connsiteX9051" fmla="*/ 462231 w 1485127"/>
                <a:gd name="connsiteY9051" fmla="*/ 552476 h 1679043"/>
                <a:gd name="connsiteX9052" fmla="*/ 463938 w 1485127"/>
                <a:gd name="connsiteY9052" fmla="*/ 536089 h 1679043"/>
                <a:gd name="connsiteX9053" fmla="*/ 467521 w 1485127"/>
                <a:gd name="connsiteY9053" fmla="*/ 533614 h 1679043"/>
                <a:gd name="connsiteX9054" fmla="*/ 474091 w 1485127"/>
                <a:gd name="connsiteY9054" fmla="*/ 528920 h 1679043"/>
                <a:gd name="connsiteX9055" fmla="*/ 473579 w 1485127"/>
                <a:gd name="connsiteY9055" fmla="*/ 532248 h 1679043"/>
                <a:gd name="connsiteX9056" fmla="*/ 471787 w 1485127"/>
                <a:gd name="connsiteY9056" fmla="*/ 545392 h 1679043"/>
                <a:gd name="connsiteX9057" fmla="*/ 462231 w 1485127"/>
                <a:gd name="connsiteY9057" fmla="*/ 552561 h 1679043"/>
                <a:gd name="connsiteX9058" fmla="*/ 465218 w 1485127"/>
                <a:gd name="connsiteY9058" fmla="*/ 530797 h 1679043"/>
                <a:gd name="connsiteX9059" fmla="*/ 464364 w 1485127"/>
                <a:gd name="connsiteY9059" fmla="*/ 531480 h 1679043"/>
                <a:gd name="connsiteX9060" fmla="*/ 467607 w 1485127"/>
                <a:gd name="connsiteY9060" fmla="*/ 502120 h 1679043"/>
                <a:gd name="connsiteX9061" fmla="*/ 479978 w 1485127"/>
                <a:gd name="connsiteY9061" fmla="*/ 491452 h 1679043"/>
                <a:gd name="connsiteX9062" fmla="*/ 474858 w 1485127"/>
                <a:gd name="connsiteY9062" fmla="*/ 523116 h 1679043"/>
                <a:gd name="connsiteX9063" fmla="*/ 465133 w 1485127"/>
                <a:gd name="connsiteY9063" fmla="*/ 530883 h 1679043"/>
                <a:gd name="connsiteX9064" fmla="*/ 492946 w 1485127"/>
                <a:gd name="connsiteY9064" fmla="*/ 424112 h 1679043"/>
                <a:gd name="connsiteX9065" fmla="*/ 492946 w 1485127"/>
                <a:gd name="connsiteY9065" fmla="*/ 424197 h 1679043"/>
                <a:gd name="connsiteX9066" fmla="*/ 489362 w 1485127"/>
                <a:gd name="connsiteY9066" fmla="*/ 441864 h 1679043"/>
                <a:gd name="connsiteX9067" fmla="*/ 488765 w 1485127"/>
                <a:gd name="connsiteY9067" fmla="*/ 442376 h 1679043"/>
                <a:gd name="connsiteX9068" fmla="*/ 488765 w 1485127"/>
                <a:gd name="connsiteY9068" fmla="*/ 442376 h 1679043"/>
                <a:gd name="connsiteX9069" fmla="*/ 488595 w 1485127"/>
                <a:gd name="connsiteY9069" fmla="*/ 442462 h 1679043"/>
                <a:gd name="connsiteX9070" fmla="*/ 488424 w 1485127"/>
                <a:gd name="connsiteY9070" fmla="*/ 442462 h 1679043"/>
                <a:gd name="connsiteX9071" fmla="*/ 488424 w 1485127"/>
                <a:gd name="connsiteY9071" fmla="*/ 442547 h 1679043"/>
                <a:gd name="connsiteX9072" fmla="*/ 483475 w 1485127"/>
                <a:gd name="connsiteY9072" fmla="*/ 446985 h 1679043"/>
                <a:gd name="connsiteX9073" fmla="*/ 484073 w 1485127"/>
                <a:gd name="connsiteY9073" fmla="*/ 443230 h 1679043"/>
                <a:gd name="connsiteX9074" fmla="*/ 486547 w 1485127"/>
                <a:gd name="connsiteY9074" fmla="*/ 428891 h 1679043"/>
                <a:gd name="connsiteX9075" fmla="*/ 493031 w 1485127"/>
                <a:gd name="connsiteY9075" fmla="*/ 423600 h 1679043"/>
                <a:gd name="connsiteX9076" fmla="*/ 493031 w 1485127"/>
                <a:gd name="connsiteY9076" fmla="*/ 423941 h 1679043"/>
                <a:gd name="connsiteX9077" fmla="*/ 481001 w 1485127"/>
                <a:gd name="connsiteY9077" fmla="*/ 455691 h 1679043"/>
                <a:gd name="connsiteX9078" fmla="*/ 480575 w 1485127"/>
                <a:gd name="connsiteY9078" fmla="*/ 459617 h 1679043"/>
                <a:gd name="connsiteX9079" fmla="*/ 478783 w 1485127"/>
                <a:gd name="connsiteY9079" fmla="*/ 475918 h 1679043"/>
                <a:gd name="connsiteX9080" fmla="*/ 479039 w 1485127"/>
                <a:gd name="connsiteY9080" fmla="*/ 475918 h 1679043"/>
                <a:gd name="connsiteX9081" fmla="*/ 481513 w 1485127"/>
                <a:gd name="connsiteY9081" fmla="*/ 459617 h 1679043"/>
                <a:gd name="connsiteX9082" fmla="*/ 482281 w 1485127"/>
                <a:gd name="connsiteY9082" fmla="*/ 454666 h 1679043"/>
                <a:gd name="connsiteX9083" fmla="*/ 487656 w 1485127"/>
                <a:gd name="connsiteY9083" fmla="*/ 450143 h 1679043"/>
                <a:gd name="connsiteX9084" fmla="*/ 484073 w 1485127"/>
                <a:gd name="connsiteY9084" fmla="*/ 468834 h 1679043"/>
                <a:gd name="connsiteX9085" fmla="*/ 481513 w 1485127"/>
                <a:gd name="connsiteY9085" fmla="*/ 483088 h 1679043"/>
                <a:gd name="connsiteX9086" fmla="*/ 468459 w 1485127"/>
                <a:gd name="connsiteY9086" fmla="*/ 495207 h 1679043"/>
                <a:gd name="connsiteX9087" fmla="*/ 470678 w 1485127"/>
                <a:gd name="connsiteY9087" fmla="*/ 476942 h 1679043"/>
                <a:gd name="connsiteX9088" fmla="*/ 476394 w 1485127"/>
                <a:gd name="connsiteY9088" fmla="*/ 471907 h 1679043"/>
                <a:gd name="connsiteX9089" fmla="*/ 476224 w 1485127"/>
                <a:gd name="connsiteY9089" fmla="*/ 471736 h 1679043"/>
                <a:gd name="connsiteX9090" fmla="*/ 470763 w 1485127"/>
                <a:gd name="connsiteY9090" fmla="*/ 476089 h 1679043"/>
                <a:gd name="connsiteX9091" fmla="*/ 472043 w 1485127"/>
                <a:gd name="connsiteY9091" fmla="*/ 466103 h 1679043"/>
                <a:gd name="connsiteX9092" fmla="*/ 472470 w 1485127"/>
                <a:gd name="connsiteY9092" fmla="*/ 462860 h 1679043"/>
                <a:gd name="connsiteX9093" fmla="*/ 481001 w 1485127"/>
                <a:gd name="connsiteY9093" fmla="*/ 455776 h 1679043"/>
                <a:gd name="connsiteX9094" fmla="*/ 472299 w 1485127"/>
                <a:gd name="connsiteY9094" fmla="*/ 454666 h 1679043"/>
                <a:gd name="connsiteX9095" fmla="*/ 466668 w 1485127"/>
                <a:gd name="connsiteY9095" fmla="*/ 459617 h 1679043"/>
                <a:gd name="connsiteX9096" fmla="*/ 466838 w 1485127"/>
                <a:gd name="connsiteY9096" fmla="*/ 458507 h 1679043"/>
                <a:gd name="connsiteX9097" fmla="*/ 468971 w 1485127"/>
                <a:gd name="connsiteY9097" fmla="*/ 443144 h 1679043"/>
                <a:gd name="connsiteX9098" fmla="*/ 475114 w 1485127"/>
                <a:gd name="connsiteY9098" fmla="*/ 438280 h 1679043"/>
                <a:gd name="connsiteX9099" fmla="*/ 474603 w 1485127"/>
                <a:gd name="connsiteY9099" fmla="*/ 441523 h 1679043"/>
                <a:gd name="connsiteX9100" fmla="*/ 472470 w 1485127"/>
                <a:gd name="connsiteY9100" fmla="*/ 454752 h 1679043"/>
                <a:gd name="connsiteX9101" fmla="*/ 464962 w 1485127"/>
                <a:gd name="connsiteY9101" fmla="*/ 461068 h 1679043"/>
                <a:gd name="connsiteX9102" fmla="*/ 456686 w 1485127"/>
                <a:gd name="connsiteY9102" fmla="*/ 468152 h 1679043"/>
                <a:gd name="connsiteX9103" fmla="*/ 456089 w 1485127"/>
                <a:gd name="connsiteY9103" fmla="*/ 468664 h 1679043"/>
                <a:gd name="connsiteX9104" fmla="*/ 458136 w 1485127"/>
                <a:gd name="connsiteY9104" fmla="*/ 454666 h 1679043"/>
                <a:gd name="connsiteX9105" fmla="*/ 458648 w 1485127"/>
                <a:gd name="connsiteY9105" fmla="*/ 451253 h 1679043"/>
                <a:gd name="connsiteX9106" fmla="*/ 466412 w 1485127"/>
                <a:gd name="connsiteY9106" fmla="*/ 445022 h 1679043"/>
                <a:gd name="connsiteX9107" fmla="*/ 465133 w 1485127"/>
                <a:gd name="connsiteY9107" fmla="*/ 458422 h 1679043"/>
                <a:gd name="connsiteX9108" fmla="*/ 464962 w 1485127"/>
                <a:gd name="connsiteY9108" fmla="*/ 460897 h 1679043"/>
                <a:gd name="connsiteX9109" fmla="*/ 444997 w 1485127"/>
                <a:gd name="connsiteY9109" fmla="*/ 481295 h 1679043"/>
                <a:gd name="connsiteX9110" fmla="*/ 444742 w 1485127"/>
                <a:gd name="connsiteY9110" fmla="*/ 482490 h 1679043"/>
                <a:gd name="connsiteX9111" fmla="*/ 432115 w 1485127"/>
                <a:gd name="connsiteY9111" fmla="*/ 494097 h 1679043"/>
                <a:gd name="connsiteX9112" fmla="*/ 431517 w 1485127"/>
                <a:gd name="connsiteY9112" fmla="*/ 494610 h 1679043"/>
                <a:gd name="connsiteX9113" fmla="*/ 432285 w 1485127"/>
                <a:gd name="connsiteY9113" fmla="*/ 492817 h 1679043"/>
                <a:gd name="connsiteX9114" fmla="*/ 444912 w 1485127"/>
                <a:gd name="connsiteY9114" fmla="*/ 481295 h 1679043"/>
                <a:gd name="connsiteX9115" fmla="*/ 440731 w 1485127"/>
                <a:gd name="connsiteY9115" fmla="*/ 502888 h 1679043"/>
                <a:gd name="connsiteX9116" fmla="*/ 436893 w 1485127"/>
                <a:gd name="connsiteY9116" fmla="*/ 523799 h 1679043"/>
                <a:gd name="connsiteX9117" fmla="*/ 419061 w 1485127"/>
                <a:gd name="connsiteY9117" fmla="*/ 539418 h 1679043"/>
                <a:gd name="connsiteX9118" fmla="*/ 408141 w 1485127"/>
                <a:gd name="connsiteY9118" fmla="*/ 548721 h 1679043"/>
                <a:gd name="connsiteX9119" fmla="*/ 416757 w 1485127"/>
                <a:gd name="connsiteY9119" fmla="*/ 528237 h 1679043"/>
                <a:gd name="connsiteX9120" fmla="*/ 420170 w 1485127"/>
                <a:gd name="connsiteY9120" fmla="*/ 520470 h 1679043"/>
                <a:gd name="connsiteX9121" fmla="*/ 440731 w 1485127"/>
                <a:gd name="connsiteY9121" fmla="*/ 502888 h 1679043"/>
                <a:gd name="connsiteX9122" fmla="*/ 420170 w 1485127"/>
                <a:gd name="connsiteY9122" fmla="*/ 540527 h 1679043"/>
                <a:gd name="connsiteX9123" fmla="*/ 436124 w 1485127"/>
                <a:gd name="connsiteY9123" fmla="*/ 527895 h 1679043"/>
                <a:gd name="connsiteX9124" fmla="*/ 434844 w 1485127"/>
                <a:gd name="connsiteY9124" fmla="*/ 535235 h 1679043"/>
                <a:gd name="connsiteX9125" fmla="*/ 403107 w 1485127"/>
                <a:gd name="connsiteY9125" fmla="*/ 560925 h 1679043"/>
                <a:gd name="connsiteX9126" fmla="*/ 407458 w 1485127"/>
                <a:gd name="connsiteY9126" fmla="*/ 550427 h 1679043"/>
                <a:gd name="connsiteX9127" fmla="*/ 420170 w 1485127"/>
                <a:gd name="connsiteY9127" fmla="*/ 540527 h 1679043"/>
                <a:gd name="connsiteX9128" fmla="*/ 385958 w 1485127"/>
                <a:gd name="connsiteY9128" fmla="*/ 589432 h 1679043"/>
                <a:gd name="connsiteX9129" fmla="*/ 385958 w 1485127"/>
                <a:gd name="connsiteY9129" fmla="*/ 589432 h 1679043"/>
                <a:gd name="connsiteX9130" fmla="*/ 385872 w 1485127"/>
                <a:gd name="connsiteY9130" fmla="*/ 589773 h 1679043"/>
                <a:gd name="connsiteX9131" fmla="*/ 385702 w 1485127"/>
                <a:gd name="connsiteY9131" fmla="*/ 590114 h 1679043"/>
                <a:gd name="connsiteX9132" fmla="*/ 385702 w 1485127"/>
                <a:gd name="connsiteY9132" fmla="*/ 590114 h 1679043"/>
                <a:gd name="connsiteX9133" fmla="*/ 382375 w 1485127"/>
                <a:gd name="connsiteY9133" fmla="*/ 598735 h 1679043"/>
                <a:gd name="connsiteX9134" fmla="*/ 381266 w 1485127"/>
                <a:gd name="connsiteY9134" fmla="*/ 589176 h 1679043"/>
                <a:gd name="connsiteX9135" fmla="*/ 380924 w 1485127"/>
                <a:gd name="connsiteY9135" fmla="*/ 585762 h 1679043"/>
                <a:gd name="connsiteX9136" fmla="*/ 390906 w 1485127"/>
                <a:gd name="connsiteY9136" fmla="*/ 577654 h 1679043"/>
                <a:gd name="connsiteX9137" fmla="*/ 385958 w 1485127"/>
                <a:gd name="connsiteY9137" fmla="*/ 589432 h 1679043"/>
                <a:gd name="connsiteX9138" fmla="*/ 379730 w 1485127"/>
                <a:gd name="connsiteY9138" fmla="*/ 605477 h 1679043"/>
                <a:gd name="connsiteX9139" fmla="*/ 375890 w 1485127"/>
                <a:gd name="connsiteY9139" fmla="*/ 615634 h 1679043"/>
                <a:gd name="connsiteX9140" fmla="*/ 371966 w 1485127"/>
                <a:gd name="connsiteY9140" fmla="*/ 618621 h 1679043"/>
                <a:gd name="connsiteX9141" fmla="*/ 371369 w 1485127"/>
                <a:gd name="connsiteY9141" fmla="*/ 615463 h 1679043"/>
                <a:gd name="connsiteX9142" fmla="*/ 371369 w 1485127"/>
                <a:gd name="connsiteY9142" fmla="*/ 615463 h 1679043"/>
                <a:gd name="connsiteX9143" fmla="*/ 371369 w 1485127"/>
                <a:gd name="connsiteY9143" fmla="*/ 615378 h 1679043"/>
                <a:gd name="connsiteX9144" fmla="*/ 371369 w 1485127"/>
                <a:gd name="connsiteY9144" fmla="*/ 615378 h 1679043"/>
                <a:gd name="connsiteX9145" fmla="*/ 371369 w 1485127"/>
                <a:gd name="connsiteY9145" fmla="*/ 615292 h 1679043"/>
                <a:gd name="connsiteX9146" fmla="*/ 368383 w 1485127"/>
                <a:gd name="connsiteY9146" fmla="*/ 602831 h 1679043"/>
                <a:gd name="connsiteX9147" fmla="*/ 372989 w 1485127"/>
                <a:gd name="connsiteY9147" fmla="*/ 592078 h 1679043"/>
                <a:gd name="connsiteX9148" fmla="*/ 379730 w 1485127"/>
                <a:gd name="connsiteY9148" fmla="*/ 586701 h 1679043"/>
                <a:gd name="connsiteX9149" fmla="*/ 379730 w 1485127"/>
                <a:gd name="connsiteY9149" fmla="*/ 589346 h 1679043"/>
                <a:gd name="connsiteX9150" fmla="*/ 379730 w 1485127"/>
                <a:gd name="connsiteY9150" fmla="*/ 605477 h 1679043"/>
                <a:gd name="connsiteX9151" fmla="*/ 374611 w 1485127"/>
                <a:gd name="connsiteY9151" fmla="*/ 579190 h 1679043"/>
                <a:gd name="connsiteX9152" fmla="*/ 371027 w 1485127"/>
                <a:gd name="connsiteY9152" fmla="*/ 588151 h 1679043"/>
                <a:gd name="connsiteX9153" fmla="*/ 365994 w 1485127"/>
                <a:gd name="connsiteY9153" fmla="*/ 592590 h 1679043"/>
                <a:gd name="connsiteX9154" fmla="*/ 360448 w 1485127"/>
                <a:gd name="connsiteY9154" fmla="*/ 567241 h 1679043"/>
                <a:gd name="connsiteX9155" fmla="*/ 388517 w 1485127"/>
                <a:gd name="connsiteY9155" fmla="*/ 546331 h 1679043"/>
                <a:gd name="connsiteX9156" fmla="*/ 374611 w 1485127"/>
                <a:gd name="connsiteY9156" fmla="*/ 579190 h 1679043"/>
                <a:gd name="connsiteX9157" fmla="*/ 364202 w 1485127"/>
                <a:gd name="connsiteY9157" fmla="*/ 605306 h 1679043"/>
                <a:gd name="connsiteX9158" fmla="*/ 358571 w 1485127"/>
                <a:gd name="connsiteY9158" fmla="*/ 619816 h 1679043"/>
                <a:gd name="connsiteX9159" fmla="*/ 356609 w 1485127"/>
                <a:gd name="connsiteY9159" fmla="*/ 610427 h 1679043"/>
                <a:gd name="connsiteX9160" fmla="*/ 355670 w 1485127"/>
                <a:gd name="connsiteY9160" fmla="*/ 605648 h 1679043"/>
                <a:gd name="connsiteX9161" fmla="*/ 363264 w 1485127"/>
                <a:gd name="connsiteY9161" fmla="*/ 599674 h 1679043"/>
                <a:gd name="connsiteX9162" fmla="*/ 364202 w 1485127"/>
                <a:gd name="connsiteY9162" fmla="*/ 605306 h 1679043"/>
                <a:gd name="connsiteX9163" fmla="*/ 355073 w 1485127"/>
                <a:gd name="connsiteY9163" fmla="*/ 610769 h 1679043"/>
                <a:gd name="connsiteX9164" fmla="*/ 356865 w 1485127"/>
                <a:gd name="connsiteY9164" fmla="*/ 624254 h 1679043"/>
                <a:gd name="connsiteX9165" fmla="*/ 353793 w 1485127"/>
                <a:gd name="connsiteY9165" fmla="*/ 632533 h 1679043"/>
                <a:gd name="connsiteX9166" fmla="*/ 349527 w 1485127"/>
                <a:gd name="connsiteY9166" fmla="*/ 635776 h 1679043"/>
                <a:gd name="connsiteX9167" fmla="*/ 348333 w 1485127"/>
                <a:gd name="connsiteY9167" fmla="*/ 630484 h 1679043"/>
                <a:gd name="connsiteX9168" fmla="*/ 346115 w 1485127"/>
                <a:gd name="connsiteY9168" fmla="*/ 620072 h 1679043"/>
                <a:gd name="connsiteX9169" fmla="*/ 345859 w 1485127"/>
                <a:gd name="connsiteY9169" fmla="*/ 618962 h 1679043"/>
                <a:gd name="connsiteX9170" fmla="*/ 348077 w 1485127"/>
                <a:gd name="connsiteY9170" fmla="*/ 611452 h 1679043"/>
                <a:gd name="connsiteX9171" fmla="*/ 354476 w 1485127"/>
                <a:gd name="connsiteY9171" fmla="*/ 606416 h 1679043"/>
                <a:gd name="connsiteX9172" fmla="*/ 354988 w 1485127"/>
                <a:gd name="connsiteY9172" fmla="*/ 610683 h 1679043"/>
                <a:gd name="connsiteX9173" fmla="*/ 345603 w 1485127"/>
                <a:gd name="connsiteY9173" fmla="*/ 617597 h 1679043"/>
                <a:gd name="connsiteX9174" fmla="*/ 345176 w 1485127"/>
                <a:gd name="connsiteY9174" fmla="*/ 615207 h 1679043"/>
                <a:gd name="connsiteX9175" fmla="*/ 345603 w 1485127"/>
                <a:gd name="connsiteY9175" fmla="*/ 613415 h 1679043"/>
                <a:gd name="connsiteX9176" fmla="*/ 347394 w 1485127"/>
                <a:gd name="connsiteY9176" fmla="*/ 612049 h 1679043"/>
                <a:gd name="connsiteX9177" fmla="*/ 345603 w 1485127"/>
                <a:gd name="connsiteY9177" fmla="*/ 617597 h 1679043"/>
                <a:gd name="connsiteX9178" fmla="*/ 345091 w 1485127"/>
                <a:gd name="connsiteY9178" fmla="*/ 619218 h 1679043"/>
                <a:gd name="connsiteX9179" fmla="*/ 342617 w 1485127"/>
                <a:gd name="connsiteY9179" fmla="*/ 626814 h 1679043"/>
                <a:gd name="connsiteX9180" fmla="*/ 339033 w 1485127"/>
                <a:gd name="connsiteY9180" fmla="*/ 638678 h 1679043"/>
                <a:gd name="connsiteX9181" fmla="*/ 344749 w 1485127"/>
                <a:gd name="connsiteY9181" fmla="*/ 616743 h 1679043"/>
                <a:gd name="connsiteX9182" fmla="*/ 345091 w 1485127"/>
                <a:gd name="connsiteY9182" fmla="*/ 619218 h 1679043"/>
                <a:gd name="connsiteX9183" fmla="*/ 335962 w 1485127"/>
                <a:gd name="connsiteY9183" fmla="*/ 654723 h 1679043"/>
                <a:gd name="connsiteX9184" fmla="*/ 337583 w 1485127"/>
                <a:gd name="connsiteY9184" fmla="*/ 648749 h 1679043"/>
                <a:gd name="connsiteX9185" fmla="*/ 339460 w 1485127"/>
                <a:gd name="connsiteY9185" fmla="*/ 647469 h 1679043"/>
                <a:gd name="connsiteX9186" fmla="*/ 341423 w 1485127"/>
                <a:gd name="connsiteY9186" fmla="*/ 658820 h 1679043"/>
                <a:gd name="connsiteX9187" fmla="*/ 342446 w 1485127"/>
                <a:gd name="connsiteY9187" fmla="*/ 664112 h 1679043"/>
                <a:gd name="connsiteX9188" fmla="*/ 340740 w 1485127"/>
                <a:gd name="connsiteY9188" fmla="*/ 668806 h 1679043"/>
                <a:gd name="connsiteX9189" fmla="*/ 337583 w 1485127"/>
                <a:gd name="connsiteY9189" fmla="*/ 677938 h 1679043"/>
                <a:gd name="connsiteX9190" fmla="*/ 331952 w 1485127"/>
                <a:gd name="connsiteY9190" fmla="*/ 682291 h 1679043"/>
                <a:gd name="connsiteX9191" fmla="*/ 331099 w 1485127"/>
                <a:gd name="connsiteY9191" fmla="*/ 675975 h 1679043"/>
                <a:gd name="connsiteX9192" fmla="*/ 330843 w 1485127"/>
                <a:gd name="connsiteY9192" fmla="*/ 675975 h 1679043"/>
                <a:gd name="connsiteX9193" fmla="*/ 331440 w 1485127"/>
                <a:gd name="connsiteY9193" fmla="*/ 682632 h 1679043"/>
                <a:gd name="connsiteX9194" fmla="*/ 328795 w 1485127"/>
                <a:gd name="connsiteY9194" fmla="*/ 684681 h 1679043"/>
                <a:gd name="connsiteX9195" fmla="*/ 336047 w 1485127"/>
                <a:gd name="connsiteY9195" fmla="*/ 654809 h 1679043"/>
                <a:gd name="connsiteX9196" fmla="*/ 328454 w 1485127"/>
                <a:gd name="connsiteY9196" fmla="*/ 685875 h 1679043"/>
                <a:gd name="connsiteX9197" fmla="*/ 329307 w 1485127"/>
                <a:gd name="connsiteY9197" fmla="*/ 685363 h 1679043"/>
                <a:gd name="connsiteX9198" fmla="*/ 331525 w 1485127"/>
                <a:gd name="connsiteY9198" fmla="*/ 683827 h 1679043"/>
                <a:gd name="connsiteX9199" fmla="*/ 331952 w 1485127"/>
                <a:gd name="connsiteY9199" fmla="*/ 688607 h 1679043"/>
                <a:gd name="connsiteX9200" fmla="*/ 332976 w 1485127"/>
                <a:gd name="connsiteY9200" fmla="*/ 697654 h 1679043"/>
                <a:gd name="connsiteX9201" fmla="*/ 324359 w 1485127"/>
                <a:gd name="connsiteY9201" fmla="*/ 705079 h 1679043"/>
                <a:gd name="connsiteX9202" fmla="*/ 328454 w 1485127"/>
                <a:gd name="connsiteY9202" fmla="*/ 685875 h 1679043"/>
                <a:gd name="connsiteX9203" fmla="*/ 325297 w 1485127"/>
                <a:gd name="connsiteY9203" fmla="*/ 707810 h 1679043"/>
                <a:gd name="connsiteX9204" fmla="*/ 323420 w 1485127"/>
                <a:gd name="connsiteY9204" fmla="*/ 709346 h 1679043"/>
                <a:gd name="connsiteX9205" fmla="*/ 323420 w 1485127"/>
                <a:gd name="connsiteY9205" fmla="*/ 709261 h 1679043"/>
                <a:gd name="connsiteX9206" fmla="*/ 325212 w 1485127"/>
                <a:gd name="connsiteY9206" fmla="*/ 707895 h 1679043"/>
                <a:gd name="connsiteX9207" fmla="*/ 333829 w 1485127"/>
                <a:gd name="connsiteY9207" fmla="*/ 703884 h 1679043"/>
                <a:gd name="connsiteX9208" fmla="*/ 335450 w 1485127"/>
                <a:gd name="connsiteY9208" fmla="*/ 714894 h 1679043"/>
                <a:gd name="connsiteX9209" fmla="*/ 329137 w 1485127"/>
                <a:gd name="connsiteY9209" fmla="*/ 746046 h 1679043"/>
                <a:gd name="connsiteX9210" fmla="*/ 323506 w 1485127"/>
                <a:gd name="connsiteY9210" fmla="*/ 750996 h 1679043"/>
                <a:gd name="connsiteX9211" fmla="*/ 323676 w 1485127"/>
                <a:gd name="connsiteY9211" fmla="*/ 751167 h 1679043"/>
                <a:gd name="connsiteX9212" fmla="*/ 328966 w 1485127"/>
                <a:gd name="connsiteY9212" fmla="*/ 747070 h 1679043"/>
                <a:gd name="connsiteX9213" fmla="*/ 326492 w 1485127"/>
                <a:gd name="connsiteY9213" fmla="*/ 760641 h 1679043"/>
                <a:gd name="connsiteX9214" fmla="*/ 324956 w 1485127"/>
                <a:gd name="connsiteY9214" fmla="*/ 769773 h 1679043"/>
                <a:gd name="connsiteX9215" fmla="*/ 310793 w 1485127"/>
                <a:gd name="connsiteY9215" fmla="*/ 784880 h 1679043"/>
                <a:gd name="connsiteX9216" fmla="*/ 318899 w 1485127"/>
                <a:gd name="connsiteY9216" fmla="*/ 732732 h 1679043"/>
                <a:gd name="connsiteX9217" fmla="*/ 322908 w 1485127"/>
                <a:gd name="connsiteY9217" fmla="*/ 711907 h 1679043"/>
                <a:gd name="connsiteX9218" fmla="*/ 333744 w 1485127"/>
                <a:gd name="connsiteY9218" fmla="*/ 703969 h 1679043"/>
                <a:gd name="connsiteX9219" fmla="*/ 300129 w 1485127"/>
                <a:gd name="connsiteY9219" fmla="*/ 831821 h 1679043"/>
                <a:gd name="connsiteX9220" fmla="*/ 299531 w 1485127"/>
                <a:gd name="connsiteY9220" fmla="*/ 832504 h 1679043"/>
                <a:gd name="connsiteX9221" fmla="*/ 299531 w 1485127"/>
                <a:gd name="connsiteY9221" fmla="*/ 832163 h 1679043"/>
                <a:gd name="connsiteX9222" fmla="*/ 301067 w 1485127"/>
                <a:gd name="connsiteY9222" fmla="*/ 821494 h 1679043"/>
                <a:gd name="connsiteX9223" fmla="*/ 300129 w 1485127"/>
                <a:gd name="connsiteY9223" fmla="*/ 831907 h 1679043"/>
                <a:gd name="connsiteX9224" fmla="*/ 299958 w 1485127"/>
                <a:gd name="connsiteY9224" fmla="*/ 833358 h 1679043"/>
                <a:gd name="connsiteX9225" fmla="*/ 297228 w 1485127"/>
                <a:gd name="connsiteY9225" fmla="*/ 872703 h 1679043"/>
                <a:gd name="connsiteX9226" fmla="*/ 296716 w 1485127"/>
                <a:gd name="connsiteY9226" fmla="*/ 873301 h 1679043"/>
                <a:gd name="connsiteX9227" fmla="*/ 296887 w 1485127"/>
                <a:gd name="connsiteY9227" fmla="*/ 873471 h 1679043"/>
                <a:gd name="connsiteX9228" fmla="*/ 297228 w 1485127"/>
                <a:gd name="connsiteY9228" fmla="*/ 873130 h 1679043"/>
                <a:gd name="connsiteX9229" fmla="*/ 296460 w 1485127"/>
                <a:gd name="connsiteY9229" fmla="*/ 891394 h 1679043"/>
                <a:gd name="connsiteX9230" fmla="*/ 296204 w 1485127"/>
                <a:gd name="connsiteY9230" fmla="*/ 905733 h 1679043"/>
                <a:gd name="connsiteX9231" fmla="*/ 293645 w 1485127"/>
                <a:gd name="connsiteY9231" fmla="*/ 908891 h 1679043"/>
                <a:gd name="connsiteX9232" fmla="*/ 293815 w 1485127"/>
                <a:gd name="connsiteY9232" fmla="*/ 909062 h 1679043"/>
                <a:gd name="connsiteX9233" fmla="*/ 296204 w 1485127"/>
                <a:gd name="connsiteY9233" fmla="*/ 906416 h 1679043"/>
                <a:gd name="connsiteX9234" fmla="*/ 296204 w 1485127"/>
                <a:gd name="connsiteY9234" fmla="*/ 945249 h 1679043"/>
                <a:gd name="connsiteX9235" fmla="*/ 291682 w 1485127"/>
                <a:gd name="connsiteY9235" fmla="*/ 951224 h 1679043"/>
                <a:gd name="connsiteX9236" fmla="*/ 291682 w 1485127"/>
                <a:gd name="connsiteY9236" fmla="*/ 946017 h 1679043"/>
                <a:gd name="connsiteX9237" fmla="*/ 295095 w 1485127"/>
                <a:gd name="connsiteY9237" fmla="*/ 939190 h 1679043"/>
                <a:gd name="connsiteX9238" fmla="*/ 294925 w 1485127"/>
                <a:gd name="connsiteY9238" fmla="*/ 939104 h 1679043"/>
                <a:gd name="connsiteX9239" fmla="*/ 291682 w 1485127"/>
                <a:gd name="connsiteY9239" fmla="*/ 944993 h 1679043"/>
                <a:gd name="connsiteX9240" fmla="*/ 291682 w 1485127"/>
                <a:gd name="connsiteY9240" fmla="*/ 938507 h 1679043"/>
                <a:gd name="connsiteX9241" fmla="*/ 291682 w 1485127"/>
                <a:gd name="connsiteY9241" fmla="*/ 930399 h 1679043"/>
                <a:gd name="connsiteX9242" fmla="*/ 291682 w 1485127"/>
                <a:gd name="connsiteY9242" fmla="*/ 926387 h 1679043"/>
                <a:gd name="connsiteX9243" fmla="*/ 291853 w 1485127"/>
                <a:gd name="connsiteY9243" fmla="*/ 922376 h 1679043"/>
                <a:gd name="connsiteX9244" fmla="*/ 292877 w 1485127"/>
                <a:gd name="connsiteY9244" fmla="*/ 899759 h 1679043"/>
                <a:gd name="connsiteX9245" fmla="*/ 293645 w 1485127"/>
                <a:gd name="connsiteY9245" fmla="*/ 888493 h 1679043"/>
                <a:gd name="connsiteX9246" fmla="*/ 294583 w 1485127"/>
                <a:gd name="connsiteY9246" fmla="*/ 877227 h 1679043"/>
                <a:gd name="connsiteX9247" fmla="*/ 295522 w 1485127"/>
                <a:gd name="connsiteY9247" fmla="*/ 865961 h 1679043"/>
                <a:gd name="connsiteX9248" fmla="*/ 296801 w 1485127"/>
                <a:gd name="connsiteY9248" fmla="*/ 854695 h 1679043"/>
                <a:gd name="connsiteX9249" fmla="*/ 299276 w 1485127"/>
                <a:gd name="connsiteY9249" fmla="*/ 834126 h 1679043"/>
                <a:gd name="connsiteX9250" fmla="*/ 299958 w 1485127"/>
                <a:gd name="connsiteY9250" fmla="*/ 833443 h 1679043"/>
                <a:gd name="connsiteX9251" fmla="*/ 290659 w 1485127"/>
                <a:gd name="connsiteY9251" fmla="*/ 952419 h 1679043"/>
                <a:gd name="connsiteX9252" fmla="*/ 284089 w 1485127"/>
                <a:gd name="connsiteY9252" fmla="*/ 961124 h 1679043"/>
                <a:gd name="connsiteX9253" fmla="*/ 290659 w 1485127"/>
                <a:gd name="connsiteY9253" fmla="*/ 948066 h 1679043"/>
                <a:gd name="connsiteX9254" fmla="*/ 290659 w 1485127"/>
                <a:gd name="connsiteY9254" fmla="*/ 952419 h 1679043"/>
                <a:gd name="connsiteX9255" fmla="*/ 284686 w 1485127"/>
                <a:gd name="connsiteY9255" fmla="*/ 963002 h 1679043"/>
                <a:gd name="connsiteX9256" fmla="*/ 290829 w 1485127"/>
                <a:gd name="connsiteY9256" fmla="*/ 955491 h 1679043"/>
                <a:gd name="connsiteX9257" fmla="*/ 292621 w 1485127"/>
                <a:gd name="connsiteY9257" fmla="*/ 986899 h 1679043"/>
                <a:gd name="connsiteX9258" fmla="*/ 292877 w 1485127"/>
                <a:gd name="connsiteY9258" fmla="*/ 986899 h 1679043"/>
                <a:gd name="connsiteX9259" fmla="*/ 291768 w 1485127"/>
                <a:gd name="connsiteY9259" fmla="*/ 954552 h 1679043"/>
                <a:gd name="connsiteX9260" fmla="*/ 291768 w 1485127"/>
                <a:gd name="connsiteY9260" fmla="*/ 954552 h 1679043"/>
                <a:gd name="connsiteX9261" fmla="*/ 296375 w 1485127"/>
                <a:gd name="connsiteY9261" fmla="*/ 948834 h 1679043"/>
                <a:gd name="connsiteX9262" fmla="*/ 297057 w 1485127"/>
                <a:gd name="connsiteY9262" fmla="*/ 971281 h 1679043"/>
                <a:gd name="connsiteX9263" fmla="*/ 297996 w 1485127"/>
                <a:gd name="connsiteY9263" fmla="*/ 988607 h 1679043"/>
                <a:gd name="connsiteX9264" fmla="*/ 297228 w 1485127"/>
                <a:gd name="connsiteY9264" fmla="*/ 989631 h 1679043"/>
                <a:gd name="connsiteX9265" fmla="*/ 288270 w 1485127"/>
                <a:gd name="connsiteY9265" fmla="*/ 1001835 h 1679043"/>
                <a:gd name="connsiteX9266" fmla="*/ 288270 w 1485127"/>
                <a:gd name="connsiteY9266" fmla="*/ 993898 h 1679043"/>
                <a:gd name="connsiteX9267" fmla="*/ 288697 w 1485127"/>
                <a:gd name="connsiteY9267" fmla="*/ 972561 h 1679043"/>
                <a:gd name="connsiteX9268" fmla="*/ 288440 w 1485127"/>
                <a:gd name="connsiteY9268" fmla="*/ 972561 h 1679043"/>
                <a:gd name="connsiteX9269" fmla="*/ 287331 w 1485127"/>
                <a:gd name="connsiteY9269" fmla="*/ 994069 h 1679043"/>
                <a:gd name="connsiteX9270" fmla="*/ 286990 w 1485127"/>
                <a:gd name="connsiteY9270" fmla="*/ 1003542 h 1679043"/>
                <a:gd name="connsiteX9271" fmla="*/ 285284 w 1485127"/>
                <a:gd name="connsiteY9271" fmla="*/ 1005847 h 1679043"/>
                <a:gd name="connsiteX9272" fmla="*/ 277349 w 1485127"/>
                <a:gd name="connsiteY9272" fmla="*/ 1016857 h 1679043"/>
                <a:gd name="connsiteX9273" fmla="*/ 274363 w 1485127"/>
                <a:gd name="connsiteY9273" fmla="*/ 1009602 h 1679043"/>
                <a:gd name="connsiteX9274" fmla="*/ 280335 w 1485127"/>
                <a:gd name="connsiteY9274" fmla="*/ 967440 h 1679043"/>
                <a:gd name="connsiteX9275" fmla="*/ 280762 w 1485127"/>
                <a:gd name="connsiteY9275" fmla="*/ 967696 h 1679043"/>
                <a:gd name="connsiteX9276" fmla="*/ 284601 w 1485127"/>
                <a:gd name="connsiteY9276" fmla="*/ 963002 h 1679043"/>
                <a:gd name="connsiteX9277" fmla="*/ 228718 w 1485127"/>
                <a:gd name="connsiteY9277" fmla="*/ 1157255 h 1679043"/>
                <a:gd name="connsiteX9278" fmla="*/ 221381 w 1485127"/>
                <a:gd name="connsiteY9278" fmla="*/ 1171594 h 1679043"/>
                <a:gd name="connsiteX9279" fmla="*/ 221039 w 1485127"/>
                <a:gd name="connsiteY9279" fmla="*/ 1169631 h 1679043"/>
                <a:gd name="connsiteX9280" fmla="*/ 222576 w 1485127"/>
                <a:gd name="connsiteY9280" fmla="*/ 1164851 h 1679043"/>
                <a:gd name="connsiteX9281" fmla="*/ 222319 w 1485127"/>
                <a:gd name="connsiteY9281" fmla="*/ 1164851 h 1679043"/>
                <a:gd name="connsiteX9282" fmla="*/ 220784 w 1485127"/>
                <a:gd name="connsiteY9282" fmla="*/ 1168777 h 1679043"/>
                <a:gd name="connsiteX9283" fmla="*/ 219077 w 1485127"/>
                <a:gd name="connsiteY9283" fmla="*/ 1159559 h 1679043"/>
                <a:gd name="connsiteX9284" fmla="*/ 231960 w 1485127"/>
                <a:gd name="connsiteY9284" fmla="*/ 1151195 h 1679043"/>
                <a:gd name="connsiteX9285" fmla="*/ 228718 w 1485127"/>
                <a:gd name="connsiteY9285" fmla="*/ 1157255 h 1679043"/>
                <a:gd name="connsiteX9286" fmla="*/ 216774 w 1485127"/>
                <a:gd name="connsiteY9286" fmla="*/ 1170655 h 1679043"/>
                <a:gd name="connsiteX9287" fmla="*/ 217968 w 1485127"/>
                <a:gd name="connsiteY9287" fmla="*/ 1176032 h 1679043"/>
                <a:gd name="connsiteX9288" fmla="*/ 217371 w 1485127"/>
                <a:gd name="connsiteY9288" fmla="*/ 1177568 h 1679043"/>
                <a:gd name="connsiteX9289" fmla="*/ 216433 w 1485127"/>
                <a:gd name="connsiteY9289" fmla="*/ 1171679 h 1679043"/>
                <a:gd name="connsiteX9290" fmla="*/ 216433 w 1485127"/>
                <a:gd name="connsiteY9290" fmla="*/ 1171679 h 1679043"/>
                <a:gd name="connsiteX9291" fmla="*/ 216433 w 1485127"/>
                <a:gd name="connsiteY9291" fmla="*/ 1171508 h 1679043"/>
                <a:gd name="connsiteX9292" fmla="*/ 216433 w 1485127"/>
                <a:gd name="connsiteY9292" fmla="*/ 1171337 h 1679043"/>
                <a:gd name="connsiteX9293" fmla="*/ 216433 w 1485127"/>
                <a:gd name="connsiteY9293" fmla="*/ 1171337 h 1679043"/>
                <a:gd name="connsiteX9294" fmla="*/ 214726 w 1485127"/>
                <a:gd name="connsiteY9294" fmla="*/ 1161522 h 1679043"/>
                <a:gd name="connsiteX9295" fmla="*/ 214897 w 1485127"/>
                <a:gd name="connsiteY9295" fmla="*/ 1161437 h 1679043"/>
                <a:gd name="connsiteX9296" fmla="*/ 216859 w 1485127"/>
                <a:gd name="connsiteY9296" fmla="*/ 1170655 h 1679043"/>
                <a:gd name="connsiteX9297" fmla="*/ 204147 w 1485127"/>
                <a:gd name="connsiteY9297" fmla="*/ 1111252 h 1679043"/>
                <a:gd name="connsiteX9298" fmla="*/ 202611 w 1485127"/>
                <a:gd name="connsiteY9298" fmla="*/ 1106387 h 1679043"/>
                <a:gd name="connsiteX9299" fmla="*/ 203550 w 1485127"/>
                <a:gd name="connsiteY9299" fmla="*/ 1103912 h 1679043"/>
                <a:gd name="connsiteX9300" fmla="*/ 204147 w 1485127"/>
                <a:gd name="connsiteY9300" fmla="*/ 1111252 h 1679043"/>
                <a:gd name="connsiteX9301" fmla="*/ 205000 w 1485127"/>
                <a:gd name="connsiteY9301" fmla="*/ 1099816 h 1679043"/>
                <a:gd name="connsiteX9302" fmla="*/ 205256 w 1485127"/>
                <a:gd name="connsiteY9302" fmla="*/ 1099047 h 1679043"/>
                <a:gd name="connsiteX9303" fmla="*/ 206621 w 1485127"/>
                <a:gd name="connsiteY9303" fmla="*/ 1111593 h 1679043"/>
                <a:gd name="connsiteX9304" fmla="*/ 205000 w 1485127"/>
                <a:gd name="connsiteY9304" fmla="*/ 1099816 h 1679043"/>
                <a:gd name="connsiteX9305" fmla="*/ 205171 w 1485127"/>
                <a:gd name="connsiteY9305" fmla="*/ 1098706 h 1679043"/>
                <a:gd name="connsiteX9306" fmla="*/ 204915 w 1485127"/>
                <a:gd name="connsiteY9306" fmla="*/ 1099303 h 1679043"/>
                <a:gd name="connsiteX9307" fmla="*/ 204403 w 1485127"/>
                <a:gd name="connsiteY9307" fmla="*/ 1095548 h 1679043"/>
                <a:gd name="connsiteX9308" fmla="*/ 202782 w 1485127"/>
                <a:gd name="connsiteY9308" fmla="*/ 1081978 h 1679043"/>
                <a:gd name="connsiteX9309" fmla="*/ 202270 w 1485127"/>
                <a:gd name="connsiteY9309" fmla="*/ 1077369 h 1679043"/>
                <a:gd name="connsiteX9310" fmla="*/ 203294 w 1485127"/>
                <a:gd name="connsiteY9310" fmla="*/ 1076771 h 1679043"/>
                <a:gd name="connsiteX9311" fmla="*/ 204232 w 1485127"/>
                <a:gd name="connsiteY9311" fmla="*/ 1089318 h 1679043"/>
                <a:gd name="connsiteX9312" fmla="*/ 205085 w 1485127"/>
                <a:gd name="connsiteY9312" fmla="*/ 1098706 h 1679043"/>
                <a:gd name="connsiteX9313" fmla="*/ 205085 w 1485127"/>
                <a:gd name="connsiteY9313" fmla="*/ 1098706 h 1679043"/>
                <a:gd name="connsiteX9314" fmla="*/ 165498 w 1485127"/>
                <a:gd name="connsiteY9314" fmla="*/ 1181153 h 1679043"/>
                <a:gd name="connsiteX9315" fmla="*/ 157137 w 1485127"/>
                <a:gd name="connsiteY9315" fmla="*/ 1186871 h 1679043"/>
                <a:gd name="connsiteX9316" fmla="*/ 153383 w 1485127"/>
                <a:gd name="connsiteY9316" fmla="*/ 1173813 h 1679043"/>
                <a:gd name="connsiteX9317" fmla="*/ 152871 w 1485127"/>
                <a:gd name="connsiteY9317" fmla="*/ 1171594 h 1679043"/>
                <a:gd name="connsiteX9318" fmla="*/ 158417 w 1485127"/>
                <a:gd name="connsiteY9318" fmla="*/ 1159218 h 1679043"/>
                <a:gd name="connsiteX9319" fmla="*/ 166608 w 1485127"/>
                <a:gd name="connsiteY9319" fmla="*/ 1179019 h 1679043"/>
                <a:gd name="connsiteX9320" fmla="*/ 165498 w 1485127"/>
                <a:gd name="connsiteY9320" fmla="*/ 1181153 h 1679043"/>
                <a:gd name="connsiteX9321" fmla="*/ 146814 w 1485127"/>
                <a:gd name="connsiteY9321" fmla="*/ 1193955 h 1679043"/>
                <a:gd name="connsiteX9322" fmla="*/ 145790 w 1485127"/>
                <a:gd name="connsiteY9322" fmla="*/ 1187554 h 1679043"/>
                <a:gd name="connsiteX9323" fmla="*/ 150909 w 1485127"/>
                <a:gd name="connsiteY9323" fmla="*/ 1175946 h 1679043"/>
                <a:gd name="connsiteX9324" fmla="*/ 153298 w 1485127"/>
                <a:gd name="connsiteY9324" fmla="*/ 1189517 h 1679043"/>
                <a:gd name="connsiteX9325" fmla="*/ 146814 w 1485127"/>
                <a:gd name="connsiteY9325" fmla="*/ 1193955 h 1679043"/>
                <a:gd name="connsiteX9326" fmla="*/ 140159 w 1485127"/>
                <a:gd name="connsiteY9326" fmla="*/ 1114666 h 1679043"/>
                <a:gd name="connsiteX9327" fmla="*/ 140927 w 1485127"/>
                <a:gd name="connsiteY9327" fmla="*/ 1116544 h 1679043"/>
                <a:gd name="connsiteX9328" fmla="*/ 142889 w 1485127"/>
                <a:gd name="connsiteY9328" fmla="*/ 1127980 h 1679043"/>
                <a:gd name="connsiteX9329" fmla="*/ 141097 w 1485127"/>
                <a:gd name="connsiteY9329" fmla="*/ 1131480 h 1679043"/>
                <a:gd name="connsiteX9330" fmla="*/ 138452 w 1485127"/>
                <a:gd name="connsiteY9330" fmla="*/ 1122262 h 1679043"/>
                <a:gd name="connsiteX9331" fmla="*/ 138197 w 1485127"/>
                <a:gd name="connsiteY9331" fmla="*/ 1122262 h 1679043"/>
                <a:gd name="connsiteX9332" fmla="*/ 140671 w 1485127"/>
                <a:gd name="connsiteY9332" fmla="*/ 1132248 h 1679043"/>
                <a:gd name="connsiteX9333" fmla="*/ 140671 w 1485127"/>
                <a:gd name="connsiteY9333" fmla="*/ 1132504 h 1679043"/>
                <a:gd name="connsiteX9334" fmla="*/ 138538 w 1485127"/>
                <a:gd name="connsiteY9334" fmla="*/ 1136601 h 1679043"/>
                <a:gd name="connsiteX9335" fmla="*/ 136831 w 1485127"/>
                <a:gd name="connsiteY9335" fmla="*/ 1122774 h 1679043"/>
                <a:gd name="connsiteX9336" fmla="*/ 136149 w 1485127"/>
                <a:gd name="connsiteY9336" fmla="*/ 1116970 h 1679043"/>
                <a:gd name="connsiteX9337" fmla="*/ 140159 w 1485127"/>
                <a:gd name="connsiteY9337" fmla="*/ 1114752 h 1679043"/>
                <a:gd name="connsiteX9338" fmla="*/ 144937 w 1485127"/>
                <a:gd name="connsiteY9338" fmla="*/ 1126359 h 1679043"/>
                <a:gd name="connsiteX9339" fmla="*/ 156625 w 1485127"/>
                <a:gd name="connsiteY9339" fmla="*/ 1154780 h 1679043"/>
                <a:gd name="connsiteX9340" fmla="*/ 151421 w 1485127"/>
                <a:gd name="connsiteY9340" fmla="*/ 1164851 h 1679043"/>
                <a:gd name="connsiteX9341" fmla="*/ 147155 w 1485127"/>
                <a:gd name="connsiteY9341" fmla="*/ 1144453 h 1679043"/>
                <a:gd name="connsiteX9342" fmla="*/ 143913 w 1485127"/>
                <a:gd name="connsiteY9342" fmla="*/ 1128578 h 1679043"/>
                <a:gd name="connsiteX9343" fmla="*/ 144937 w 1485127"/>
                <a:gd name="connsiteY9343" fmla="*/ 1126273 h 1679043"/>
                <a:gd name="connsiteX9344" fmla="*/ 145619 w 1485127"/>
                <a:gd name="connsiteY9344" fmla="*/ 1144623 h 1679043"/>
                <a:gd name="connsiteX9345" fmla="*/ 146643 w 1485127"/>
                <a:gd name="connsiteY9345" fmla="*/ 1150769 h 1679043"/>
                <a:gd name="connsiteX9346" fmla="*/ 141695 w 1485127"/>
                <a:gd name="connsiteY9346" fmla="*/ 1133699 h 1679043"/>
                <a:gd name="connsiteX9347" fmla="*/ 141865 w 1485127"/>
                <a:gd name="connsiteY9347" fmla="*/ 1133272 h 1679043"/>
                <a:gd name="connsiteX9348" fmla="*/ 143145 w 1485127"/>
                <a:gd name="connsiteY9348" fmla="*/ 1130285 h 1679043"/>
                <a:gd name="connsiteX9349" fmla="*/ 145534 w 1485127"/>
                <a:gd name="connsiteY9349" fmla="*/ 1144538 h 1679043"/>
                <a:gd name="connsiteX9350" fmla="*/ 147667 w 1485127"/>
                <a:gd name="connsiteY9350" fmla="*/ 1159986 h 1679043"/>
                <a:gd name="connsiteX9351" fmla="*/ 149288 w 1485127"/>
                <a:gd name="connsiteY9351" fmla="*/ 1166302 h 1679043"/>
                <a:gd name="connsiteX9352" fmla="*/ 149629 w 1485127"/>
                <a:gd name="connsiteY9352" fmla="*/ 1168521 h 1679043"/>
                <a:gd name="connsiteX9353" fmla="*/ 144425 w 1485127"/>
                <a:gd name="connsiteY9353" fmla="*/ 1178933 h 1679043"/>
                <a:gd name="connsiteX9354" fmla="*/ 139135 w 1485127"/>
                <a:gd name="connsiteY9354" fmla="*/ 1141978 h 1679043"/>
                <a:gd name="connsiteX9355" fmla="*/ 138879 w 1485127"/>
                <a:gd name="connsiteY9355" fmla="*/ 1140185 h 1679043"/>
                <a:gd name="connsiteX9356" fmla="*/ 141183 w 1485127"/>
                <a:gd name="connsiteY9356" fmla="*/ 1134723 h 1679043"/>
                <a:gd name="connsiteX9357" fmla="*/ 147581 w 1485127"/>
                <a:gd name="connsiteY9357" fmla="*/ 1159901 h 1679043"/>
                <a:gd name="connsiteX9358" fmla="*/ 137685 w 1485127"/>
                <a:gd name="connsiteY9358" fmla="*/ 1143087 h 1679043"/>
                <a:gd name="connsiteX9359" fmla="*/ 141951 w 1485127"/>
                <a:gd name="connsiteY9359" fmla="*/ 1183884 h 1679043"/>
                <a:gd name="connsiteX9360" fmla="*/ 137855 w 1485127"/>
                <a:gd name="connsiteY9360" fmla="*/ 1192333 h 1679043"/>
                <a:gd name="connsiteX9361" fmla="*/ 137855 w 1485127"/>
                <a:gd name="connsiteY9361" fmla="*/ 1192333 h 1679043"/>
                <a:gd name="connsiteX9362" fmla="*/ 137855 w 1485127"/>
                <a:gd name="connsiteY9362" fmla="*/ 1192504 h 1679043"/>
                <a:gd name="connsiteX9363" fmla="*/ 137855 w 1485127"/>
                <a:gd name="connsiteY9363" fmla="*/ 1192674 h 1679043"/>
                <a:gd name="connsiteX9364" fmla="*/ 137855 w 1485127"/>
                <a:gd name="connsiteY9364" fmla="*/ 1192674 h 1679043"/>
                <a:gd name="connsiteX9365" fmla="*/ 134955 w 1485127"/>
                <a:gd name="connsiteY9365" fmla="*/ 1199332 h 1679043"/>
                <a:gd name="connsiteX9366" fmla="*/ 132822 w 1485127"/>
                <a:gd name="connsiteY9366" fmla="*/ 1184396 h 1679043"/>
                <a:gd name="connsiteX9367" fmla="*/ 129835 w 1485127"/>
                <a:gd name="connsiteY9367" fmla="*/ 1161778 h 1679043"/>
                <a:gd name="connsiteX9368" fmla="*/ 137855 w 1485127"/>
                <a:gd name="connsiteY9368" fmla="*/ 1143002 h 1679043"/>
                <a:gd name="connsiteX9369" fmla="*/ 142548 w 1485127"/>
                <a:gd name="connsiteY9369" fmla="*/ 1194808 h 1679043"/>
                <a:gd name="connsiteX9370" fmla="*/ 142548 w 1485127"/>
                <a:gd name="connsiteY9370" fmla="*/ 1194808 h 1679043"/>
                <a:gd name="connsiteX9371" fmla="*/ 142548 w 1485127"/>
                <a:gd name="connsiteY9371" fmla="*/ 1194808 h 1679043"/>
                <a:gd name="connsiteX9372" fmla="*/ 142548 w 1485127"/>
                <a:gd name="connsiteY9372" fmla="*/ 1194808 h 1679043"/>
                <a:gd name="connsiteX9373" fmla="*/ 142548 w 1485127"/>
                <a:gd name="connsiteY9373" fmla="*/ 1194808 h 1679043"/>
                <a:gd name="connsiteX9374" fmla="*/ 143060 w 1485127"/>
                <a:gd name="connsiteY9374" fmla="*/ 1193699 h 1679043"/>
                <a:gd name="connsiteX9375" fmla="*/ 143316 w 1485127"/>
                <a:gd name="connsiteY9375" fmla="*/ 1196174 h 1679043"/>
                <a:gd name="connsiteX9376" fmla="*/ 143316 w 1485127"/>
                <a:gd name="connsiteY9376" fmla="*/ 1196345 h 1679043"/>
                <a:gd name="connsiteX9377" fmla="*/ 141012 w 1485127"/>
                <a:gd name="connsiteY9377" fmla="*/ 1197881 h 1679043"/>
                <a:gd name="connsiteX9378" fmla="*/ 142463 w 1485127"/>
                <a:gd name="connsiteY9378" fmla="*/ 1194894 h 1679043"/>
                <a:gd name="connsiteX9379" fmla="*/ 143486 w 1485127"/>
                <a:gd name="connsiteY9379" fmla="*/ 1126700 h 1679043"/>
                <a:gd name="connsiteX9380" fmla="*/ 141951 w 1485127"/>
                <a:gd name="connsiteY9380" fmla="*/ 1119275 h 1679043"/>
                <a:gd name="connsiteX9381" fmla="*/ 144339 w 1485127"/>
                <a:gd name="connsiteY9381" fmla="*/ 1125079 h 1679043"/>
                <a:gd name="connsiteX9382" fmla="*/ 143486 w 1485127"/>
                <a:gd name="connsiteY9382" fmla="*/ 1126786 h 1679043"/>
                <a:gd name="connsiteX9383" fmla="*/ 130774 w 1485127"/>
                <a:gd name="connsiteY9383" fmla="*/ 1119958 h 1679043"/>
                <a:gd name="connsiteX9384" fmla="*/ 125911 w 1485127"/>
                <a:gd name="connsiteY9384" fmla="*/ 1129261 h 1679043"/>
                <a:gd name="connsiteX9385" fmla="*/ 125314 w 1485127"/>
                <a:gd name="connsiteY9385" fmla="*/ 1123030 h 1679043"/>
                <a:gd name="connsiteX9386" fmla="*/ 130774 w 1485127"/>
                <a:gd name="connsiteY9386" fmla="*/ 1119958 h 1679043"/>
                <a:gd name="connsiteX9387" fmla="*/ 135125 w 1485127"/>
                <a:gd name="connsiteY9387" fmla="*/ 1117568 h 1679043"/>
                <a:gd name="connsiteX9388" fmla="*/ 135381 w 1485127"/>
                <a:gd name="connsiteY9388" fmla="*/ 1117397 h 1679043"/>
                <a:gd name="connsiteX9389" fmla="*/ 135808 w 1485127"/>
                <a:gd name="connsiteY9389" fmla="*/ 1122774 h 1679043"/>
                <a:gd name="connsiteX9390" fmla="*/ 137258 w 1485127"/>
                <a:gd name="connsiteY9390" fmla="*/ 1138990 h 1679043"/>
                <a:gd name="connsiteX9391" fmla="*/ 128897 w 1485127"/>
                <a:gd name="connsiteY9391" fmla="*/ 1155719 h 1679043"/>
                <a:gd name="connsiteX9392" fmla="*/ 126679 w 1485127"/>
                <a:gd name="connsiteY9392" fmla="*/ 1136259 h 1679043"/>
                <a:gd name="connsiteX9393" fmla="*/ 135210 w 1485127"/>
                <a:gd name="connsiteY9393" fmla="*/ 1117568 h 1679043"/>
                <a:gd name="connsiteX9394" fmla="*/ 127191 w 1485127"/>
                <a:gd name="connsiteY9394" fmla="*/ 1217426 h 1679043"/>
                <a:gd name="connsiteX9395" fmla="*/ 119427 w 1485127"/>
                <a:gd name="connsiteY9395" fmla="*/ 1236544 h 1679043"/>
                <a:gd name="connsiteX9396" fmla="*/ 118147 w 1485127"/>
                <a:gd name="connsiteY9396" fmla="*/ 1223571 h 1679043"/>
                <a:gd name="connsiteX9397" fmla="*/ 127191 w 1485127"/>
                <a:gd name="connsiteY9397" fmla="*/ 1217426 h 1679043"/>
                <a:gd name="connsiteX9398" fmla="*/ 144510 w 1485127"/>
                <a:gd name="connsiteY9398" fmla="*/ 1205733 h 1679043"/>
                <a:gd name="connsiteX9399" fmla="*/ 146302 w 1485127"/>
                <a:gd name="connsiteY9399" fmla="*/ 1218962 h 1679043"/>
                <a:gd name="connsiteX9400" fmla="*/ 139988 w 1485127"/>
                <a:gd name="connsiteY9400" fmla="*/ 1233044 h 1679043"/>
                <a:gd name="connsiteX9401" fmla="*/ 136490 w 1485127"/>
                <a:gd name="connsiteY9401" fmla="*/ 1211110 h 1679043"/>
                <a:gd name="connsiteX9402" fmla="*/ 144510 w 1485127"/>
                <a:gd name="connsiteY9402" fmla="*/ 1205733 h 1679043"/>
                <a:gd name="connsiteX9403" fmla="*/ 160891 w 1485127"/>
                <a:gd name="connsiteY9403" fmla="*/ 1200441 h 1679043"/>
                <a:gd name="connsiteX9404" fmla="*/ 164987 w 1485127"/>
                <a:gd name="connsiteY9404" fmla="*/ 1191906 h 1679043"/>
                <a:gd name="connsiteX9405" fmla="*/ 169935 w 1485127"/>
                <a:gd name="connsiteY9405" fmla="*/ 1188578 h 1679043"/>
                <a:gd name="connsiteX9406" fmla="*/ 173518 w 1485127"/>
                <a:gd name="connsiteY9406" fmla="*/ 1196515 h 1679043"/>
                <a:gd name="connsiteX9407" fmla="*/ 177101 w 1485127"/>
                <a:gd name="connsiteY9407" fmla="*/ 1208891 h 1679043"/>
                <a:gd name="connsiteX9408" fmla="*/ 168825 w 1485127"/>
                <a:gd name="connsiteY9408" fmla="*/ 1227667 h 1679043"/>
                <a:gd name="connsiteX9409" fmla="*/ 160976 w 1485127"/>
                <a:gd name="connsiteY9409" fmla="*/ 1200527 h 1679043"/>
                <a:gd name="connsiteX9410" fmla="*/ 166010 w 1485127"/>
                <a:gd name="connsiteY9410" fmla="*/ 1233812 h 1679043"/>
                <a:gd name="connsiteX9411" fmla="*/ 166010 w 1485127"/>
                <a:gd name="connsiteY9411" fmla="*/ 1233812 h 1679043"/>
                <a:gd name="connsiteX9412" fmla="*/ 165583 w 1485127"/>
                <a:gd name="connsiteY9412" fmla="*/ 1231764 h 1679043"/>
                <a:gd name="connsiteX9413" fmla="*/ 166095 w 1485127"/>
                <a:gd name="connsiteY9413" fmla="*/ 1233812 h 1679043"/>
                <a:gd name="connsiteX9414" fmla="*/ 190752 w 1485127"/>
                <a:gd name="connsiteY9414" fmla="*/ 1268720 h 1679043"/>
                <a:gd name="connsiteX9415" fmla="*/ 190752 w 1485127"/>
                <a:gd name="connsiteY9415" fmla="*/ 1268720 h 1679043"/>
                <a:gd name="connsiteX9416" fmla="*/ 190752 w 1485127"/>
                <a:gd name="connsiteY9416" fmla="*/ 1268720 h 1679043"/>
                <a:gd name="connsiteX9417" fmla="*/ 190752 w 1485127"/>
                <a:gd name="connsiteY9417" fmla="*/ 1268720 h 1679043"/>
                <a:gd name="connsiteX9418" fmla="*/ 190752 w 1485127"/>
                <a:gd name="connsiteY9418" fmla="*/ 1268720 h 1679043"/>
                <a:gd name="connsiteX9419" fmla="*/ 192203 w 1485127"/>
                <a:gd name="connsiteY9419" fmla="*/ 1263684 h 1679043"/>
                <a:gd name="connsiteX9420" fmla="*/ 196127 w 1485127"/>
                <a:gd name="connsiteY9420" fmla="*/ 1277852 h 1679043"/>
                <a:gd name="connsiteX9421" fmla="*/ 185974 w 1485127"/>
                <a:gd name="connsiteY9421" fmla="*/ 1283827 h 1679043"/>
                <a:gd name="connsiteX9422" fmla="*/ 190752 w 1485127"/>
                <a:gd name="connsiteY9422" fmla="*/ 1268805 h 1679043"/>
                <a:gd name="connsiteX9423" fmla="*/ 211058 w 1485127"/>
                <a:gd name="connsiteY9423" fmla="*/ 1267098 h 1679043"/>
                <a:gd name="connsiteX9424" fmla="*/ 211058 w 1485127"/>
                <a:gd name="connsiteY9424" fmla="*/ 1267098 h 1679043"/>
                <a:gd name="connsiteX9425" fmla="*/ 211058 w 1485127"/>
                <a:gd name="connsiteY9425" fmla="*/ 1267098 h 1679043"/>
                <a:gd name="connsiteX9426" fmla="*/ 211058 w 1485127"/>
                <a:gd name="connsiteY9426" fmla="*/ 1267098 h 1679043"/>
                <a:gd name="connsiteX9427" fmla="*/ 211058 w 1485127"/>
                <a:gd name="connsiteY9427" fmla="*/ 1267098 h 1679043"/>
                <a:gd name="connsiteX9428" fmla="*/ 209948 w 1485127"/>
                <a:gd name="connsiteY9428" fmla="*/ 1263514 h 1679043"/>
                <a:gd name="connsiteX9429" fmla="*/ 212593 w 1485127"/>
                <a:gd name="connsiteY9429" fmla="*/ 1254296 h 1679043"/>
                <a:gd name="connsiteX9430" fmla="*/ 216177 w 1485127"/>
                <a:gd name="connsiteY9430" fmla="*/ 1268123 h 1679043"/>
                <a:gd name="connsiteX9431" fmla="*/ 211826 w 1485127"/>
                <a:gd name="connsiteY9431" fmla="*/ 1269915 h 1679043"/>
                <a:gd name="connsiteX9432" fmla="*/ 211058 w 1485127"/>
                <a:gd name="connsiteY9432" fmla="*/ 1267184 h 1679043"/>
                <a:gd name="connsiteX9433" fmla="*/ 212935 w 1485127"/>
                <a:gd name="connsiteY9433" fmla="*/ 1273841 h 1679043"/>
                <a:gd name="connsiteX9434" fmla="*/ 217115 w 1485127"/>
                <a:gd name="connsiteY9434" fmla="*/ 1271537 h 1679043"/>
                <a:gd name="connsiteX9435" fmla="*/ 220955 w 1485127"/>
                <a:gd name="connsiteY9435" fmla="*/ 1285363 h 1679043"/>
                <a:gd name="connsiteX9436" fmla="*/ 223514 w 1485127"/>
                <a:gd name="connsiteY9436" fmla="*/ 1294068 h 1679043"/>
                <a:gd name="connsiteX9437" fmla="*/ 223855 w 1485127"/>
                <a:gd name="connsiteY9437" fmla="*/ 1313016 h 1679043"/>
                <a:gd name="connsiteX9438" fmla="*/ 213020 w 1485127"/>
                <a:gd name="connsiteY9438" fmla="*/ 1273926 h 1679043"/>
                <a:gd name="connsiteX9439" fmla="*/ 254911 w 1485127"/>
                <a:gd name="connsiteY9439" fmla="*/ 1139076 h 1679043"/>
                <a:gd name="connsiteX9440" fmla="*/ 259006 w 1485127"/>
                <a:gd name="connsiteY9440" fmla="*/ 1106473 h 1679043"/>
                <a:gd name="connsiteX9441" fmla="*/ 261309 w 1485127"/>
                <a:gd name="connsiteY9441" fmla="*/ 1102632 h 1679043"/>
                <a:gd name="connsiteX9442" fmla="*/ 261309 w 1485127"/>
                <a:gd name="connsiteY9442" fmla="*/ 1106473 h 1679043"/>
                <a:gd name="connsiteX9443" fmla="*/ 261480 w 1485127"/>
                <a:gd name="connsiteY9443" fmla="*/ 1130797 h 1679043"/>
                <a:gd name="connsiteX9444" fmla="*/ 261821 w 1485127"/>
                <a:gd name="connsiteY9444" fmla="*/ 1145136 h 1679043"/>
                <a:gd name="connsiteX9445" fmla="*/ 255166 w 1485127"/>
                <a:gd name="connsiteY9445" fmla="*/ 1159645 h 1679043"/>
                <a:gd name="connsiteX9446" fmla="*/ 254996 w 1485127"/>
                <a:gd name="connsiteY9446" fmla="*/ 1139076 h 1679043"/>
                <a:gd name="connsiteX9447" fmla="*/ 263016 w 1485127"/>
                <a:gd name="connsiteY9447" fmla="*/ 1131053 h 1679043"/>
                <a:gd name="connsiteX9448" fmla="*/ 262162 w 1485127"/>
                <a:gd name="connsiteY9448" fmla="*/ 1106643 h 1679043"/>
                <a:gd name="connsiteX9449" fmla="*/ 262162 w 1485127"/>
                <a:gd name="connsiteY9449" fmla="*/ 1101437 h 1679043"/>
                <a:gd name="connsiteX9450" fmla="*/ 276240 w 1485127"/>
                <a:gd name="connsiteY9450" fmla="*/ 1078308 h 1679043"/>
                <a:gd name="connsiteX9451" fmla="*/ 276155 w 1485127"/>
                <a:gd name="connsiteY9451" fmla="*/ 1090683 h 1679043"/>
                <a:gd name="connsiteX9452" fmla="*/ 276496 w 1485127"/>
                <a:gd name="connsiteY9452" fmla="*/ 1114666 h 1679043"/>
                <a:gd name="connsiteX9453" fmla="*/ 269841 w 1485127"/>
                <a:gd name="connsiteY9453" fmla="*/ 1128236 h 1679043"/>
                <a:gd name="connsiteX9454" fmla="*/ 263613 w 1485127"/>
                <a:gd name="connsiteY9454" fmla="*/ 1141380 h 1679043"/>
                <a:gd name="connsiteX9455" fmla="*/ 263101 w 1485127"/>
                <a:gd name="connsiteY9455" fmla="*/ 1131138 h 1679043"/>
                <a:gd name="connsiteX9456" fmla="*/ 273169 w 1485127"/>
                <a:gd name="connsiteY9456" fmla="*/ 1129517 h 1679043"/>
                <a:gd name="connsiteX9457" fmla="*/ 276667 w 1485127"/>
                <a:gd name="connsiteY9457" fmla="*/ 1122859 h 1679043"/>
                <a:gd name="connsiteX9458" fmla="*/ 277264 w 1485127"/>
                <a:gd name="connsiteY9458" fmla="*/ 1138649 h 1679043"/>
                <a:gd name="connsiteX9459" fmla="*/ 274448 w 1485127"/>
                <a:gd name="connsiteY9459" fmla="*/ 1133955 h 1679043"/>
                <a:gd name="connsiteX9460" fmla="*/ 274278 w 1485127"/>
                <a:gd name="connsiteY9460" fmla="*/ 1134040 h 1679043"/>
                <a:gd name="connsiteX9461" fmla="*/ 277349 w 1485127"/>
                <a:gd name="connsiteY9461" fmla="*/ 1140356 h 1679043"/>
                <a:gd name="connsiteX9462" fmla="*/ 278117 w 1485127"/>
                <a:gd name="connsiteY9462" fmla="*/ 1156401 h 1679043"/>
                <a:gd name="connsiteX9463" fmla="*/ 281530 w 1485127"/>
                <a:gd name="connsiteY9463" fmla="*/ 1197539 h 1679043"/>
                <a:gd name="connsiteX9464" fmla="*/ 278799 w 1485127"/>
                <a:gd name="connsiteY9464" fmla="*/ 1204197 h 1679043"/>
                <a:gd name="connsiteX9465" fmla="*/ 270182 w 1485127"/>
                <a:gd name="connsiteY9465" fmla="*/ 1189005 h 1679043"/>
                <a:gd name="connsiteX9466" fmla="*/ 266428 w 1485127"/>
                <a:gd name="connsiteY9466" fmla="*/ 1182091 h 1679043"/>
                <a:gd name="connsiteX9467" fmla="*/ 263954 w 1485127"/>
                <a:gd name="connsiteY9467" fmla="*/ 1147781 h 1679043"/>
                <a:gd name="connsiteX9468" fmla="*/ 273169 w 1485127"/>
                <a:gd name="connsiteY9468" fmla="*/ 1129517 h 1679043"/>
                <a:gd name="connsiteX9469" fmla="*/ 274278 w 1485127"/>
                <a:gd name="connsiteY9469" fmla="*/ 1222461 h 1679043"/>
                <a:gd name="connsiteX9470" fmla="*/ 282980 w 1485127"/>
                <a:gd name="connsiteY9470" fmla="*/ 1241238 h 1679043"/>
                <a:gd name="connsiteX9471" fmla="*/ 280762 w 1485127"/>
                <a:gd name="connsiteY9471" fmla="*/ 1247554 h 1679043"/>
                <a:gd name="connsiteX9472" fmla="*/ 278202 w 1485127"/>
                <a:gd name="connsiteY9472" fmla="*/ 1243286 h 1679043"/>
                <a:gd name="connsiteX9473" fmla="*/ 274107 w 1485127"/>
                <a:gd name="connsiteY9473" fmla="*/ 1236288 h 1679043"/>
                <a:gd name="connsiteX9474" fmla="*/ 273936 w 1485127"/>
                <a:gd name="connsiteY9474" fmla="*/ 1236373 h 1679043"/>
                <a:gd name="connsiteX9475" fmla="*/ 277520 w 1485127"/>
                <a:gd name="connsiteY9475" fmla="*/ 1243713 h 1679043"/>
                <a:gd name="connsiteX9476" fmla="*/ 280250 w 1485127"/>
                <a:gd name="connsiteY9476" fmla="*/ 1249175 h 1679043"/>
                <a:gd name="connsiteX9477" fmla="*/ 277946 w 1485127"/>
                <a:gd name="connsiteY9477" fmla="*/ 1255747 h 1679043"/>
                <a:gd name="connsiteX9478" fmla="*/ 273681 w 1485127"/>
                <a:gd name="connsiteY9478" fmla="*/ 1248919 h 1679043"/>
                <a:gd name="connsiteX9479" fmla="*/ 271291 w 1485127"/>
                <a:gd name="connsiteY9479" fmla="*/ 1229460 h 1679043"/>
                <a:gd name="connsiteX9480" fmla="*/ 274363 w 1485127"/>
                <a:gd name="connsiteY9480" fmla="*/ 1222290 h 1679043"/>
                <a:gd name="connsiteX9481" fmla="*/ 277690 w 1485127"/>
                <a:gd name="connsiteY9481" fmla="*/ 1256430 h 1679043"/>
                <a:gd name="connsiteX9482" fmla="*/ 275472 w 1485127"/>
                <a:gd name="connsiteY9482" fmla="*/ 1263002 h 1679043"/>
                <a:gd name="connsiteX9483" fmla="*/ 273681 w 1485127"/>
                <a:gd name="connsiteY9483" fmla="*/ 1249773 h 1679043"/>
                <a:gd name="connsiteX9484" fmla="*/ 277690 w 1485127"/>
                <a:gd name="connsiteY9484" fmla="*/ 1256430 h 1679043"/>
                <a:gd name="connsiteX9485" fmla="*/ 272315 w 1485127"/>
                <a:gd name="connsiteY9485" fmla="*/ 1278108 h 1679043"/>
                <a:gd name="connsiteX9486" fmla="*/ 274875 w 1485127"/>
                <a:gd name="connsiteY9486" fmla="*/ 1294068 h 1679043"/>
                <a:gd name="connsiteX9487" fmla="*/ 267964 w 1485127"/>
                <a:gd name="connsiteY9487" fmla="*/ 1290313 h 1679043"/>
                <a:gd name="connsiteX9488" fmla="*/ 269159 w 1485127"/>
                <a:gd name="connsiteY9488" fmla="*/ 1286814 h 1679043"/>
                <a:gd name="connsiteX9489" fmla="*/ 272315 w 1485127"/>
                <a:gd name="connsiteY9489" fmla="*/ 1278108 h 1679043"/>
                <a:gd name="connsiteX9490" fmla="*/ 275814 w 1485127"/>
                <a:gd name="connsiteY9490" fmla="*/ 1299616 h 1679043"/>
                <a:gd name="connsiteX9491" fmla="*/ 276240 w 1485127"/>
                <a:gd name="connsiteY9491" fmla="*/ 1302262 h 1679043"/>
                <a:gd name="connsiteX9492" fmla="*/ 272827 w 1485127"/>
                <a:gd name="connsiteY9492" fmla="*/ 1297397 h 1679043"/>
                <a:gd name="connsiteX9493" fmla="*/ 275728 w 1485127"/>
                <a:gd name="connsiteY9493" fmla="*/ 1299616 h 1679043"/>
                <a:gd name="connsiteX9494" fmla="*/ 276069 w 1485127"/>
                <a:gd name="connsiteY9494" fmla="*/ 1267696 h 1679043"/>
                <a:gd name="connsiteX9495" fmla="*/ 279226 w 1485127"/>
                <a:gd name="connsiteY9495" fmla="*/ 1259161 h 1679043"/>
                <a:gd name="connsiteX9496" fmla="*/ 293559 w 1485127"/>
                <a:gd name="connsiteY9496" fmla="*/ 1285363 h 1679043"/>
                <a:gd name="connsiteX9497" fmla="*/ 292365 w 1485127"/>
                <a:gd name="connsiteY9497" fmla="*/ 1288948 h 1679043"/>
                <a:gd name="connsiteX9498" fmla="*/ 286990 w 1485127"/>
                <a:gd name="connsiteY9498" fmla="*/ 1305591 h 1679043"/>
                <a:gd name="connsiteX9499" fmla="*/ 283492 w 1485127"/>
                <a:gd name="connsiteY9499" fmla="*/ 1301835 h 1679043"/>
                <a:gd name="connsiteX9500" fmla="*/ 280250 w 1485127"/>
                <a:gd name="connsiteY9500" fmla="*/ 1298592 h 1679043"/>
                <a:gd name="connsiteX9501" fmla="*/ 275984 w 1485127"/>
                <a:gd name="connsiteY9501" fmla="*/ 1267781 h 1679043"/>
                <a:gd name="connsiteX9502" fmla="*/ 285796 w 1485127"/>
                <a:gd name="connsiteY9502" fmla="*/ 1309517 h 1679043"/>
                <a:gd name="connsiteX9503" fmla="*/ 284431 w 1485127"/>
                <a:gd name="connsiteY9503" fmla="*/ 1313955 h 1679043"/>
                <a:gd name="connsiteX9504" fmla="*/ 282127 w 1485127"/>
                <a:gd name="connsiteY9504" fmla="*/ 1310712 h 1679043"/>
                <a:gd name="connsiteX9505" fmla="*/ 281189 w 1485127"/>
                <a:gd name="connsiteY9505" fmla="*/ 1304737 h 1679043"/>
                <a:gd name="connsiteX9506" fmla="*/ 285796 w 1485127"/>
                <a:gd name="connsiteY9506" fmla="*/ 1309602 h 1679043"/>
                <a:gd name="connsiteX9507" fmla="*/ 278288 w 1485127"/>
                <a:gd name="connsiteY9507" fmla="*/ 1340925 h 1679043"/>
                <a:gd name="connsiteX9508" fmla="*/ 279311 w 1485127"/>
                <a:gd name="connsiteY9508" fmla="*/ 1342632 h 1679043"/>
                <a:gd name="connsiteX9509" fmla="*/ 283321 w 1485127"/>
                <a:gd name="connsiteY9509" fmla="*/ 1349204 h 1679043"/>
                <a:gd name="connsiteX9510" fmla="*/ 286307 w 1485127"/>
                <a:gd name="connsiteY9510" fmla="*/ 1353983 h 1679043"/>
                <a:gd name="connsiteX9511" fmla="*/ 289293 w 1485127"/>
                <a:gd name="connsiteY9511" fmla="*/ 1367298 h 1679043"/>
                <a:gd name="connsiteX9512" fmla="*/ 279056 w 1485127"/>
                <a:gd name="connsiteY9512" fmla="*/ 1356800 h 1679043"/>
                <a:gd name="connsiteX9513" fmla="*/ 274619 w 1485127"/>
                <a:gd name="connsiteY9513" fmla="*/ 1352020 h 1679043"/>
                <a:gd name="connsiteX9514" fmla="*/ 278288 w 1485127"/>
                <a:gd name="connsiteY9514" fmla="*/ 1341010 h 1679043"/>
                <a:gd name="connsiteX9515" fmla="*/ 275216 w 1485127"/>
                <a:gd name="connsiteY9515" fmla="*/ 1322575 h 1679043"/>
                <a:gd name="connsiteX9516" fmla="*/ 279994 w 1485127"/>
                <a:gd name="connsiteY9516" fmla="*/ 1327952 h 1679043"/>
                <a:gd name="connsiteX9517" fmla="*/ 279568 w 1485127"/>
                <a:gd name="connsiteY9517" fmla="*/ 1329232 h 1679043"/>
                <a:gd name="connsiteX9518" fmla="*/ 275216 w 1485127"/>
                <a:gd name="connsiteY9518" fmla="*/ 1322490 h 1679043"/>
                <a:gd name="connsiteX9519" fmla="*/ 289805 w 1485127"/>
                <a:gd name="connsiteY9519" fmla="*/ 1389061 h 1679043"/>
                <a:gd name="connsiteX9520" fmla="*/ 290318 w 1485127"/>
                <a:gd name="connsiteY9520" fmla="*/ 1387098 h 1679043"/>
                <a:gd name="connsiteX9521" fmla="*/ 294583 w 1485127"/>
                <a:gd name="connsiteY9521" fmla="*/ 1390512 h 1679043"/>
                <a:gd name="connsiteX9522" fmla="*/ 297313 w 1485127"/>
                <a:gd name="connsiteY9522" fmla="*/ 1401352 h 1679043"/>
                <a:gd name="connsiteX9523" fmla="*/ 288099 w 1485127"/>
                <a:gd name="connsiteY9523" fmla="*/ 1395377 h 1679043"/>
                <a:gd name="connsiteX9524" fmla="*/ 289720 w 1485127"/>
                <a:gd name="connsiteY9524" fmla="*/ 1389061 h 1679043"/>
                <a:gd name="connsiteX9525" fmla="*/ 297057 w 1485127"/>
                <a:gd name="connsiteY9525" fmla="*/ 1392390 h 1679043"/>
                <a:gd name="connsiteX9526" fmla="*/ 316425 w 1485127"/>
                <a:gd name="connsiteY9526" fmla="*/ 1408265 h 1679043"/>
                <a:gd name="connsiteX9527" fmla="*/ 315571 w 1485127"/>
                <a:gd name="connsiteY9527" fmla="*/ 1413727 h 1679043"/>
                <a:gd name="connsiteX9528" fmla="*/ 309684 w 1485127"/>
                <a:gd name="connsiteY9528" fmla="*/ 1409630 h 1679043"/>
                <a:gd name="connsiteX9529" fmla="*/ 299276 w 1485127"/>
                <a:gd name="connsiteY9529" fmla="*/ 1402547 h 1679043"/>
                <a:gd name="connsiteX9530" fmla="*/ 299190 w 1485127"/>
                <a:gd name="connsiteY9530" fmla="*/ 1402120 h 1679043"/>
                <a:gd name="connsiteX9531" fmla="*/ 297057 w 1485127"/>
                <a:gd name="connsiteY9531" fmla="*/ 1392390 h 1679043"/>
                <a:gd name="connsiteX9532" fmla="*/ 325383 w 1485127"/>
                <a:gd name="connsiteY9532" fmla="*/ 1368834 h 1679043"/>
                <a:gd name="connsiteX9533" fmla="*/ 325383 w 1485127"/>
                <a:gd name="connsiteY9533" fmla="*/ 1368834 h 1679043"/>
                <a:gd name="connsiteX9534" fmla="*/ 328113 w 1485127"/>
                <a:gd name="connsiteY9534" fmla="*/ 1377454 h 1679043"/>
                <a:gd name="connsiteX9535" fmla="*/ 324615 w 1485127"/>
                <a:gd name="connsiteY9535" fmla="*/ 1372333 h 1679043"/>
                <a:gd name="connsiteX9536" fmla="*/ 325297 w 1485127"/>
                <a:gd name="connsiteY9536" fmla="*/ 1368834 h 1679043"/>
                <a:gd name="connsiteX9537" fmla="*/ 326065 w 1485127"/>
                <a:gd name="connsiteY9537" fmla="*/ 1383002 h 1679043"/>
                <a:gd name="connsiteX9538" fmla="*/ 329222 w 1485127"/>
                <a:gd name="connsiteY9538" fmla="*/ 1380612 h 1679043"/>
                <a:gd name="connsiteX9539" fmla="*/ 334597 w 1485127"/>
                <a:gd name="connsiteY9539" fmla="*/ 1396487 h 1679043"/>
                <a:gd name="connsiteX9540" fmla="*/ 330843 w 1485127"/>
                <a:gd name="connsiteY9540" fmla="*/ 1394353 h 1679043"/>
                <a:gd name="connsiteX9541" fmla="*/ 322482 w 1485127"/>
                <a:gd name="connsiteY9541" fmla="*/ 1385477 h 1679043"/>
                <a:gd name="connsiteX9542" fmla="*/ 322226 w 1485127"/>
                <a:gd name="connsiteY9542" fmla="*/ 1384452 h 1679043"/>
                <a:gd name="connsiteX9543" fmla="*/ 323250 w 1485127"/>
                <a:gd name="connsiteY9543" fmla="*/ 1379417 h 1679043"/>
                <a:gd name="connsiteX9544" fmla="*/ 326065 w 1485127"/>
                <a:gd name="connsiteY9544" fmla="*/ 1382916 h 1679043"/>
                <a:gd name="connsiteX9545" fmla="*/ 335109 w 1485127"/>
                <a:gd name="connsiteY9545" fmla="*/ 1398023 h 1679043"/>
                <a:gd name="connsiteX9546" fmla="*/ 335621 w 1485127"/>
                <a:gd name="connsiteY9546" fmla="*/ 1399474 h 1679043"/>
                <a:gd name="connsiteX9547" fmla="*/ 333061 w 1485127"/>
                <a:gd name="connsiteY9547" fmla="*/ 1396743 h 1679043"/>
                <a:gd name="connsiteX9548" fmla="*/ 335109 w 1485127"/>
                <a:gd name="connsiteY9548" fmla="*/ 1398023 h 1679043"/>
                <a:gd name="connsiteX9549" fmla="*/ 331270 w 1485127"/>
                <a:gd name="connsiteY9549" fmla="*/ 1372162 h 1679043"/>
                <a:gd name="connsiteX9550" fmla="*/ 333317 w 1485127"/>
                <a:gd name="connsiteY9550" fmla="*/ 1373357 h 1679043"/>
                <a:gd name="connsiteX9551" fmla="*/ 344323 w 1485127"/>
                <a:gd name="connsiteY9551" fmla="*/ 1388208 h 1679043"/>
                <a:gd name="connsiteX9552" fmla="*/ 364287 w 1485127"/>
                <a:gd name="connsiteY9552" fmla="*/ 1406899 h 1679043"/>
                <a:gd name="connsiteX9553" fmla="*/ 365226 w 1485127"/>
                <a:gd name="connsiteY9553" fmla="*/ 1409118 h 1679043"/>
                <a:gd name="connsiteX9554" fmla="*/ 365226 w 1485127"/>
                <a:gd name="connsiteY9554" fmla="*/ 1409118 h 1679043"/>
                <a:gd name="connsiteX9555" fmla="*/ 365311 w 1485127"/>
                <a:gd name="connsiteY9555" fmla="*/ 1409374 h 1679043"/>
                <a:gd name="connsiteX9556" fmla="*/ 365311 w 1485127"/>
                <a:gd name="connsiteY9556" fmla="*/ 1409630 h 1679043"/>
                <a:gd name="connsiteX9557" fmla="*/ 365397 w 1485127"/>
                <a:gd name="connsiteY9557" fmla="*/ 1409630 h 1679043"/>
                <a:gd name="connsiteX9558" fmla="*/ 367871 w 1485127"/>
                <a:gd name="connsiteY9558" fmla="*/ 1415093 h 1679043"/>
                <a:gd name="connsiteX9559" fmla="*/ 349527 w 1485127"/>
                <a:gd name="connsiteY9559" fmla="*/ 1404851 h 1679043"/>
                <a:gd name="connsiteX9560" fmla="*/ 341593 w 1485127"/>
                <a:gd name="connsiteY9560" fmla="*/ 1400413 h 1679043"/>
                <a:gd name="connsiteX9561" fmla="*/ 341593 w 1485127"/>
                <a:gd name="connsiteY9561" fmla="*/ 1400413 h 1679043"/>
                <a:gd name="connsiteX9562" fmla="*/ 341593 w 1485127"/>
                <a:gd name="connsiteY9562" fmla="*/ 1400327 h 1679043"/>
                <a:gd name="connsiteX9563" fmla="*/ 341593 w 1485127"/>
                <a:gd name="connsiteY9563" fmla="*/ 1400327 h 1679043"/>
                <a:gd name="connsiteX9564" fmla="*/ 331355 w 1485127"/>
                <a:gd name="connsiteY9564" fmla="*/ 1372248 h 1679043"/>
                <a:gd name="connsiteX9565" fmla="*/ 377341 w 1485127"/>
                <a:gd name="connsiteY9565" fmla="*/ 1445903 h 1679043"/>
                <a:gd name="connsiteX9566" fmla="*/ 366420 w 1485127"/>
                <a:gd name="connsiteY9566" fmla="*/ 1433955 h 1679043"/>
                <a:gd name="connsiteX9567" fmla="*/ 381607 w 1485127"/>
                <a:gd name="connsiteY9567" fmla="*/ 1444026 h 1679043"/>
                <a:gd name="connsiteX9568" fmla="*/ 388347 w 1485127"/>
                <a:gd name="connsiteY9568" fmla="*/ 1457426 h 1679043"/>
                <a:gd name="connsiteX9569" fmla="*/ 377341 w 1485127"/>
                <a:gd name="connsiteY9569" fmla="*/ 1445903 h 1679043"/>
                <a:gd name="connsiteX9570" fmla="*/ 377000 w 1485127"/>
                <a:gd name="connsiteY9570" fmla="*/ 1423286 h 1679043"/>
                <a:gd name="connsiteX9571" fmla="*/ 404728 w 1485127"/>
                <a:gd name="connsiteY9571" fmla="*/ 1440014 h 1679043"/>
                <a:gd name="connsiteX9572" fmla="*/ 414795 w 1485127"/>
                <a:gd name="connsiteY9572" fmla="*/ 1459901 h 1679043"/>
                <a:gd name="connsiteX9573" fmla="*/ 384849 w 1485127"/>
                <a:gd name="connsiteY9573" fmla="*/ 1441124 h 1679043"/>
                <a:gd name="connsiteX9574" fmla="*/ 376914 w 1485127"/>
                <a:gd name="connsiteY9574" fmla="*/ 1423286 h 1679043"/>
                <a:gd name="connsiteX9575" fmla="*/ 375208 w 1485127"/>
                <a:gd name="connsiteY9575" fmla="*/ 1419104 h 1679043"/>
                <a:gd name="connsiteX9576" fmla="*/ 373160 w 1485127"/>
                <a:gd name="connsiteY9576" fmla="*/ 1414239 h 1679043"/>
                <a:gd name="connsiteX9577" fmla="*/ 391589 w 1485127"/>
                <a:gd name="connsiteY9577" fmla="*/ 1427724 h 1679043"/>
                <a:gd name="connsiteX9578" fmla="*/ 395940 w 1485127"/>
                <a:gd name="connsiteY9578" fmla="*/ 1430626 h 1679043"/>
                <a:gd name="connsiteX9579" fmla="*/ 375208 w 1485127"/>
                <a:gd name="connsiteY9579" fmla="*/ 1419104 h 1679043"/>
                <a:gd name="connsiteX9580" fmla="*/ 428190 w 1485127"/>
                <a:gd name="connsiteY9580" fmla="*/ 1427041 h 1679043"/>
                <a:gd name="connsiteX9581" fmla="*/ 435101 w 1485127"/>
                <a:gd name="connsiteY9581" fmla="*/ 1430967 h 1679043"/>
                <a:gd name="connsiteX9582" fmla="*/ 440219 w 1485127"/>
                <a:gd name="connsiteY9582" fmla="*/ 1437369 h 1679043"/>
                <a:gd name="connsiteX9583" fmla="*/ 436636 w 1485127"/>
                <a:gd name="connsiteY9583" fmla="*/ 1435149 h 1679043"/>
                <a:gd name="connsiteX9584" fmla="*/ 430067 w 1485127"/>
                <a:gd name="connsiteY9584" fmla="*/ 1431053 h 1679043"/>
                <a:gd name="connsiteX9585" fmla="*/ 428190 w 1485127"/>
                <a:gd name="connsiteY9585" fmla="*/ 1427041 h 1679043"/>
                <a:gd name="connsiteX9586" fmla="*/ 442438 w 1485127"/>
                <a:gd name="connsiteY9586" fmla="*/ 1438564 h 1679043"/>
                <a:gd name="connsiteX9587" fmla="*/ 442182 w 1485127"/>
                <a:gd name="connsiteY9587" fmla="*/ 1438308 h 1679043"/>
                <a:gd name="connsiteX9588" fmla="*/ 437831 w 1485127"/>
                <a:gd name="connsiteY9588" fmla="*/ 1432504 h 1679043"/>
                <a:gd name="connsiteX9589" fmla="*/ 463085 w 1485127"/>
                <a:gd name="connsiteY9589" fmla="*/ 1446672 h 1679043"/>
                <a:gd name="connsiteX9590" fmla="*/ 463085 w 1485127"/>
                <a:gd name="connsiteY9590" fmla="*/ 1446672 h 1679043"/>
                <a:gd name="connsiteX9591" fmla="*/ 463426 w 1485127"/>
                <a:gd name="connsiteY9591" fmla="*/ 1446842 h 1679043"/>
                <a:gd name="connsiteX9592" fmla="*/ 463767 w 1485127"/>
                <a:gd name="connsiteY9592" fmla="*/ 1447013 h 1679043"/>
                <a:gd name="connsiteX9593" fmla="*/ 463767 w 1485127"/>
                <a:gd name="connsiteY9593" fmla="*/ 1447013 h 1679043"/>
                <a:gd name="connsiteX9594" fmla="*/ 474432 w 1485127"/>
                <a:gd name="connsiteY9594" fmla="*/ 1452731 h 1679043"/>
                <a:gd name="connsiteX9595" fmla="*/ 475200 w 1485127"/>
                <a:gd name="connsiteY9595" fmla="*/ 1454097 h 1679043"/>
                <a:gd name="connsiteX9596" fmla="*/ 442438 w 1485127"/>
                <a:gd name="connsiteY9596" fmla="*/ 1438564 h 1679043"/>
                <a:gd name="connsiteX9597" fmla="*/ 481342 w 1485127"/>
                <a:gd name="connsiteY9597" fmla="*/ 1456572 h 1679043"/>
                <a:gd name="connsiteX9598" fmla="*/ 481257 w 1485127"/>
                <a:gd name="connsiteY9598" fmla="*/ 1456401 h 1679043"/>
                <a:gd name="connsiteX9599" fmla="*/ 482452 w 1485127"/>
                <a:gd name="connsiteY9599" fmla="*/ 1456999 h 1679043"/>
                <a:gd name="connsiteX9600" fmla="*/ 481342 w 1485127"/>
                <a:gd name="connsiteY9600" fmla="*/ 1456572 h 1679043"/>
                <a:gd name="connsiteX9601" fmla="*/ 477247 w 1485127"/>
                <a:gd name="connsiteY9601" fmla="*/ 1448549 h 1679043"/>
                <a:gd name="connsiteX9602" fmla="*/ 466668 w 1485127"/>
                <a:gd name="connsiteY9602" fmla="*/ 1426359 h 1679043"/>
                <a:gd name="connsiteX9603" fmla="*/ 494140 w 1485127"/>
                <a:gd name="connsiteY9603" fmla="*/ 1440782 h 1679043"/>
                <a:gd name="connsiteX9604" fmla="*/ 494140 w 1485127"/>
                <a:gd name="connsiteY9604" fmla="*/ 1440782 h 1679043"/>
                <a:gd name="connsiteX9605" fmla="*/ 494396 w 1485127"/>
                <a:gd name="connsiteY9605" fmla="*/ 1440953 h 1679043"/>
                <a:gd name="connsiteX9606" fmla="*/ 494652 w 1485127"/>
                <a:gd name="connsiteY9606" fmla="*/ 1441124 h 1679043"/>
                <a:gd name="connsiteX9607" fmla="*/ 494652 w 1485127"/>
                <a:gd name="connsiteY9607" fmla="*/ 1441124 h 1679043"/>
                <a:gd name="connsiteX9608" fmla="*/ 500539 w 1485127"/>
                <a:gd name="connsiteY9608" fmla="*/ 1444026 h 1679043"/>
                <a:gd name="connsiteX9609" fmla="*/ 501563 w 1485127"/>
                <a:gd name="connsiteY9609" fmla="*/ 1445135 h 1679043"/>
                <a:gd name="connsiteX9610" fmla="*/ 511289 w 1485127"/>
                <a:gd name="connsiteY9610" fmla="*/ 1467838 h 1679043"/>
                <a:gd name="connsiteX9611" fmla="*/ 477247 w 1485127"/>
                <a:gd name="connsiteY9611" fmla="*/ 1448635 h 1679043"/>
                <a:gd name="connsiteX9612" fmla="*/ 499430 w 1485127"/>
                <a:gd name="connsiteY9612" fmla="*/ 1428663 h 1679043"/>
                <a:gd name="connsiteX9613" fmla="*/ 517176 w 1485127"/>
                <a:gd name="connsiteY9613" fmla="*/ 1437283 h 1679043"/>
                <a:gd name="connsiteX9614" fmla="*/ 517176 w 1485127"/>
                <a:gd name="connsiteY9614" fmla="*/ 1437454 h 1679043"/>
                <a:gd name="connsiteX9615" fmla="*/ 521271 w 1485127"/>
                <a:gd name="connsiteY9615" fmla="*/ 1448976 h 1679043"/>
                <a:gd name="connsiteX9616" fmla="*/ 504464 w 1485127"/>
                <a:gd name="connsiteY9616" fmla="*/ 1440185 h 1679043"/>
                <a:gd name="connsiteX9617" fmla="*/ 499430 w 1485127"/>
                <a:gd name="connsiteY9617" fmla="*/ 1428663 h 1679043"/>
                <a:gd name="connsiteX9618" fmla="*/ 521954 w 1485127"/>
                <a:gd name="connsiteY9618" fmla="*/ 1439673 h 1679043"/>
                <a:gd name="connsiteX9619" fmla="*/ 530314 w 1485127"/>
                <a:gd name="connsiteY9619" fmla="*/ 1443770 h 1679043"/>
                <a:gd name="connsiteX9620" fmla="*/ 545501 w 1485127"/>
                <a:gd name="connsiteY9620" fmla="*/ 1461864 h 1679043"/>
                <a:gd name="connsiteX9621" fmla="*/ 526902 w 1485127"/>
                <a:gd name="connsiteY9621" fmla="*/ 1452049 h 1679043"/>
                <a:gd name="connsiteX9622" fmla="*/ 521868 w 1485127"/>
                <a:gd name="connsiteY9622" fmla="*/ 1439673 h 1679043"/>
                <a:gd name="connsiteX9623" fmla="*/ 532959 w 1485127"/>
                <a:gd name="connsiteY9623" fmla="*/ 1444965 h 1679043"/>
                <a:gd name="connsiteX9624" fmla="*/ 557958 w 1485127"/>
                <a:gd name="connsiteY9624" fmla="*/ 1456401 h 1679043"/>
                <a:gd name="connsiteX9625" fmla="*/ 563333 w 1485127"/>
                <a:gd name="connsiteY9625" fmla="*/ 1463315 h 1679043"/>
                <a:gd name="connsiteX9626" fmla="*/ 567172 w 1485127"/>
                <a:gd name="connsiteY9626" fmla="*/ 1473300 h 1679043"/>
                <a:gd name="connsiteX9627" fmla="*/ 546610 w 1485127"/>
                <a:gd name="connsiteY9627" fmla="*/ 1462376 h 1679043"/>
                <a:gd name="connsiteX9628" fmla="*/ 533045 w 1485127"/>
                <a:gd name="connsiteY9628" fmla="*/ 1444965 h 1679043"/>
                <a:gd name="connsiteX9629" fmla="*/ 595923 w 1485127"/>
                <a:gd name="connsiteY9629" fmla="*/ 1469886 h 1679043"/>
                <a:gd name="connsiteX9630" fmla="*/ 590293 w 1485127"/>
                <a:gd name="connsiteY9630" fmla="*/ 1455633 h 1679043"/>
                <a:gd name="connsiteX9631" fmla="*/ 604285 w 1485127"/>
                <a:gd name="connsiteY9631" fmla="*/ 1473983 h 1679043"/>
                <a:gd name="connsiteX9632" fmla="*/ 595923 w 1485127"/>
                <a:gd name="connsiteY9632" fmla="*/ 1469886 h 1679043"/>
                <a:gd name="connsiteX9633" fmla="*/ 586453 w 1485127"/>
                <a:gd name="connsiteY9633" fmla="*/ 1445733 h 1679043"/>
                <a:gd name="connsiteX9634" fmla="*/ 586453 w 1485127"/>
                <a:gd name="connsiteY9634" fmla="*/ 1445647 h 1679043"/>
                <a:gd name="connsiteX9635" fmla="*/ 595923 w 1485127"/>
                <a:gd name="connsiteY9635" fmla="*/ 1450256 h 1679043"/>
                <a:gd name="connsiteX9636" fmla="*/ 595923 w 1485127"/>
                <a:gd name="connsiteY9636" fmla="*/ 1450256 h 1679043"/>
                <a:gd name="connsiteX9637" fmla="*/ 596180 w 1485127"/>
                <a:gd name="connsiteY9637" fmla="*/ 1450341 h 1679043"/>
                <a:gd name="connsiteX9638" fmla="*/ 596435 w 1485127"/>
                <a:gd name="connsiteY9638" fmla="*/ 1450341 h 1679043"/>
                <a:gd name="connsiteX9639" fmla="*/ 596435 w 1485127"/>
                <a:gd name="connsiteY9639" fmla="*/ 1450427 h 1679043"/>
                <a:gd name="connsiteX9640" fmla="*/ 620495 w 1485127"/>
                <a:gd name="connsiteY9640" fmla="*/ 1461437 h 1679043"/>
                <a:gd name="connsiteX9641" fmla="*/ 623908 w 1485127"/>
                <a:gd name="connsiteY9641" fmla="*/ 1472618 h 1679043"/>
                <a:gd name="connsiteX9642" fmla="*/ 628003 w 1485127"/>
                <a:gd name="connsiteY9642" fmla="*/ 1485420 h 1679043"/>
                <a:gd name="connsiteX9643" fmla="*/ 607697 w 1485127"/>
                <a:gd name="connsiteY9643" fmla="*/ 1475434 h 1679043"/>
                <a:gd name="connsiteX9644" fmla="*/ 586624 w 1485127"/>
                <a:gd name="connsiteY9644" fmla="*/ 1445562 h 1679043"/>
                <a:gd name="connsiteX9645" fmla="*/ 625188 w 1485127"/>
                <a:gd name="connsiteY9645" fmla="*/ 1472020 h 1679043"/>
                <a:gd name="connsiteX9646" fmla="*/ 621604 w 1485127"/>
                <a:gd name="connsiteY9646" fmla="*/ 1462034 h 1679043"/>
                <a:gd name="connsiteX9647" fmla="*/ 623652 w 1485127"/>
                <a:gd name="connsiteY9647" fmla="*/ 1462973 h 1679043"/>
                <a:gd name="connsiteX9648" fmla="*/ 635255 w 1485127"/>
                <a:gd name="connsiteY9648" fmla="*/ 1476714 h 1679043"/>
                <a:gd name="connsiteX9649" fmla="*/ 646005 w 1485127"/>
                <a:gd name="connsiteY9649" fmla="*/ 1489687 h 1679043"/>
                <a:gd name="connsiteX9650" fmla="*/ 652403 w 1485127"/>
                <a:gd name="connsiteY9650" fmla="*/ 1497539 h 1679043"/>
                <a:gd name="connsiteX9651" fmla="*/ 642678 w 1485127"/>
                <a:gd name="connsiteY9651" fmla="*/ 1492760 h 1679043"/>
                <a:gd name="connsiteX9652" fmla="*/ 630989 w 1485127"/>
                <a:gd name="connsiteY9652" fmla="*/ 1487041 h 1679043"/>
                <a:gd name="connsiteX9653" fmla="*/ 625273 w 1485127"/>
                <a:gd name="connsiteY9653" fmla="*/ 1472020 h 1679043"/>
                <a:gd name="connsiteX9654" fmla="*/ 636279 w 1485127"/>
                <a:gd name="connsiteY9654" fmla="*/ 1475519 h 1679043"/>
                <a:gd name="connsiteX9655" fmla="*/ 628174 w 1485127"/>
                <a:gd name="connsiteY9655" fmla="*/ 1465021 h 1679043"/>
                <a:gd name="connsiteX9656" fmla="*/ 651721 w 1485127"/>
                <a:gd name="connsiteY9656" fmla="*/ 1475861 h 1679043"/>
                <a:gd name="connsiteX9657" fmla="*/ 654536 w 1485127"/>
                <a:gd name="connsiteY9657" fmla="*/ 1483030 h 1679043"/>
                <a:gd name="connsiteX9658" fmla="*/ 662727 w 1485127"/>
                <a:gd name="connsiteY9658" fmla="*/ 1502575 h 1679043"/>
                <a:gd name="connsiteX9659" fmla="*/ 653342 w 1485127"/>
                <a:gd name="connsiteY9659" fmla="*/ 1497966 h 1679043"/>
                <a:gd name="connsiteX9660" fmla="*/ 636364 w 1485127"/>
                <a:gd name="connsiteY9660" fmla="*/ 1475519 h 1679043"/>
                <a:gd name="connsiteX9661" fmla="*/ 686104 w 1485127"/>
                <a:gd name="connsiteY9661" fmla="*/ 1490199 h 1679043"/>
                <a:gd name="connsiteX9662" fmla="*/ 681838 w 1485127"/>
                <a:gd name="connsiteY9662" fmla="*/ 1481835 h 1679043"/>
                <a:gd name="connsiteX9663" fmla="*/ 681070 w 1485127"/>
                <a:gd name="connsiteY9663" fmla="*/ 1480384 h 1679043"/>
                <a:gd name="connsiteX9664" fmla="*/ 685848 w 1485127"/>
                <a:gd name="connsiteY9664" fmla="*/ 1486615 h 1679043"/>
                <a:gd name="connsiteX9665" fmla="*/ 690029 w 1485127"/>
                <a:gd name="connsiteY9665" fmla="*/ 1492333 h 1679043"/>
                <a:gd name="connsiteX9666" fmla="*/ 686275 w 1485127"/>
                <a:gd name="connsiteY9666" fmla="*/ 1490370 h 1679043"/>
                <a:gd name="connsiteX9667" fmla="*/ 686018 w 1485127"/>
                <a:gd name="connsiteY9667" fmla="*/ 1490285 h 1679043"/>
                <a:gd name="connsiteX9668" fmla="*/ 693526 w 1485127"/>
                <a:gd name="connsiteY9668" fmla="*/ 1512475 h 1679043"/>
                <a:gd name="connsiteX9669" fmla="*/ 688237 w 1485127"/>
                <a:gd name="connsiteY9669" fmla="*/ 1504709 h 1679043"/>
                <a:gd name="connsiteX9670" fmla="*/ 677999 w 1485127"/>
                <a:gd name="connsiteY9670" fmla="*/ 1490114 h 1679043"/>
                <a:gd name="connsiteX9671" fmla="*/ 675781 w 1485127"/>
                <a:gd name="connsiteY9671" fmla="*/ 1487041 h 1679043"/>
                <a:gd name="connsiteX9672" fmla="*/ 684142 w 1485127"/>
                <a:gd name="connsiteY9672" fmla="*/ 1490967 h 1679043"/>
                <a:gd name="connsiteX9673" fmla="*/ 693526 w 1485127"/>
                <a:gd name="connsiteY9673" fmla="*/ 1512475 h 1679043"/>
                <a:gd name="connsiteX9674" fmla="*/ 683118 w 1485127"/>
                <a:gd name="connsiteY9674" fmla="*/ 1488578 h 1679043"/>
                <a:gd name="connsiteX9675" fmla="*/ 673221 w 1485127"/>
                <a:gd name="connsiteY9675" fmla="*/ 1483372 h 1679043"/>
                <a:gd name="connsiteX9676" fmla="*/ 648223 w 1485127"/>
                <a:gd name="connsiteY9676" fmla="*/ 1449915 h 1679043"/>
                <a:gd name="connsiteX9677" fmla="*/ 640033 w 1485127"/>
                <a:gd name="connsiteY9677" fmla="*/ 1439502 h 1679043"/>
                <a:gd name="connsiteX9678" fmla="*/ 635511 w 1485127"/>
                <a:gd name="connsiteY9678" fmla="*/ 1427724 h 1679043"/>
                <a:gd name="connsiteX9679" fmla="*/ 633292 w 1485127"/>
                <a:gd name="connsiteY9679" fmla="*/ 1421664 h 1679043"/>
                <a:gd name="connsiteX9680" fmla="*/ 658035 w 1485127"/>
                <a:gd name="connsiteY9680" fmla="*/ 1451110 h 1679043"/>
                <a:gd name="connsiteX9681" fmla="*/ 677402 w 1485127"/>
                <a:gd name="connsiteY9681" fmla="*/ 1475519 h 1679043"/>
                <a:gd name="connsiteX9682" fmla="*/ 680559 w 1485127"/>
                <a:gd name="connsiteY9682" fmla="*/ 1482603 h 1679043"/>
                <a:gd name="connsiteX9683" fmla="*/ 683203 w 1485127"/>
                <a:gd name="connsiteY9683" fmla="*/ 1488578 h 1679043"/>
                <a:gd name="connsiteX9684" fmla="*/ 645493 w 1485127"/>
                <a:gd name="connsiteY9684" fmla="*/ 1452390 h 1679043"/>
                <a:gd name="connsiteX9685" fmla="*/ 669040 w 1485127"/>
                <a:gd name="connsiteY9685" fmla="*/ 1481323 h 1679043"/>
                <a:gd name="connsiteX9686" fmla="*/ 654281 w 1485127"/>
                <a:gd name="connsiteY9686" fmla="*/ 1473727 h 1679043"/>
                <a:gd name="connsiteX9687" fmla="*/ 644811 w 1485127"/>
                <a:gd name="connsiteY9687" fmla="*/ 1451707 h 1679043"/>
                <a:gd name="connsiteX9688" fmla="*/ 645408 w 1485127"/>
                <a:gd name="connsiteY9688" fmla="*/ 1452475 h 1679043"/>
                <a:gd name="connsiteX9689" fmla="*/ 518456 w 1485127"/>
                <a:gd name="connsiteY9689" fmla="*/ 1127724 h 1679043"/>
                <a:gd name="connsiteX9690" fmla="*/ 517005 w 1485127"/>
                <a:gd name="connsiteY9690" fmla="*/ 1149232 h 1679043"/>
                <a:gd name="connsiteX9691" fmla="*/ 513763 w 1485127"/>
                <a:gd name="connsiteY9691" fmla="*/ 1211025 h 1679043"/>
                <a:gd name="connsiteX9692" fmla="*/ 513763 w 1485127"/>
                <a:gd name="connsiteY9692" fmla="*/ 1211025 h 1679043"/>
                <a:gd name="connsiteX9693" fmla="*/ 513763 w 1485127"/>
                <a:gd name="connsiteY9693" fmla="*/ 1211195 h 1679043"/>
                <a:gd name="connsiteX9694" fmla="*/ 513763 w 1485127"/>
                <a:gd name="connsiteY9694" fmla="*/ 1211366 h 1679043"/>
                <a:gd name="connsiteX9695" fmla="*/ 513763 w 1485127"/>
                <a:gd name="connsiteY9695" fmla="*/ 1211366 h 1679043"/>
                <a:gd name="connsiteX9696" fmla="*/ 515384 w 1485127"/>
                <a:gd name="connsiteY9696" fmla="*/ 1266330 h 1679043"/>
                <a:gd name="connsiteX9697" fmla="*/ 506255 w 1485127"/>
                <a:gd name="connsiteY9697" fmla="*/ 1235690 h 1679043"/>
                <a:gd name="connsiteX9698" fmla="*/ 504890 w 1485127"/>
                <a:gd name="connsiteY9698" fmla="*/ 1215463 h 1679043"/>
                <a:gd name="connsiteX9699" fmla="*/ 516237 w 1485127"/>
                <a:gd name="connsiteY9699" fmla="*/ 1137539 h 1679043"/>
                <a:gd name="connsiteX9700" fmla="*/ 517773 w 1485127"/>
                <a:gd name="connsiteY9700" fmla="*/ 1127383 h 1679043"/>
                <a:gd name="connsiteX9701" fmla="*/ 518456 w 1485127"/>
                <a:gd name="connsiteY9701" fmla="*/ 1127724 h 1679043"/>
                <a:gd name="connsiteX9702" fmla="*/ 509241 w 1485127"/>
                <a:gd name="connsiteY9702" fmla="*/ 1122774 h 1679043"/>
                <a:gd name="connsiteX9703" fmla="*/ 507108 w 1485127"/>
                <a:gd name="connsiteY9703" fmla="*/ 1138564 h 1679043"/>
                <a:gd name="connsiteX9704" fmla="*/ 503098 w 1485127"/>
                <a:gd name="connsiteY9704" fmla="*/ 1166899 h 1679043"/>
                <a:gd name="connsiteX9705" fmla="*/ 498918 w 1485127"/>
                <a:gd name="connsiteY9705" fmla="*/ 1188578 h 1679043"/>
                <a:gd name="connsiteX9706" fmla="*/ 494482 w 1485127"/>
                <a:gd name="connsiteY9706" fmla="*/ 1216743 h 1679043"/>
                <a:gd name="connsiteX9707" fmla="*/ 495676 w 1485127"/>
                <a:gd name="connsiteY9707" fmla="*/ 1235264 h 1679043"/>
                <a:gd name="connsiteX9708" fmla="*/ 496615 w 1485127"/>
                <a:gd name="connsiteY9708" fmla="*/ 1238336 h 1679043"/>
                <a:gd name="connsiteX9709" fmla="*/ 496273 w 1485127"/>
                <a:gd name="connsiteY9709" fmla="*/ 1244396 h 1679043"/>
                <a:gd name="connsiteX9710" fmla="*/ 494994 w 1485127"/>
                <a:gd name="connsiteY9710" fmla="*/ 1263172 h 1679043"/>
                <a:gd name="connsiteX9711" fmla="*/ 495249 w 1485127"/>
                <a:gd name="connsiteY9711" fmla="*/ 1263172 h 1679043"/>
                <a:gd name="connsiteX9712" fmla="*/ 497809 w 1485127"/>
                <a:gd name="connsiteY9712" fmla="*/ 1244396 h 1679043"/>
                <a:gd name="connsiteX9713" fmla="*/ 498065 w 1485127"/>
                <a:gd name="connsiteY9713" fmla="*/ 1242859 h 1679043"/>
                <a:gd name="connsiteX9714" fmla="*/ 511630 w 1485127"/>
                <a:gd name="connsiteY9714" fmla="*/ 1288009 h 1679043"/>
                <a:gd name="connsiteX9715" fmla="*/ 514957 w 1485127"/>
                <a:gd name="connsiteY9715" fmla="*/ 1304566 h 1679043"/>
                <a:gd name="connsiteX9716" fmla="*/ 516408 w 1485127"/>
                <a:gd name="connsiteY9716" fmla="*/ 1311650 h 1679043"/>
                <a:gd name="connsiteX9717" fmla="*/ 520503 w 1485127"/>
                <a:gd name="connsiteY9717" fmla="*/ 1317027 h 1679043"/>
                <a:gd name="connsiteX9718" fmla="*/ 532192 w 1485127"/>
                <a:gd name="connsiteY9718" fmla="*/ 1328293 h 1679043"/>
                <a:gd name="connsiteX9719" fmla="*/ 544819 w 1485127"/>
                <a:gd name="connsiteY9719" fmla="*/ 1340754 h 1679043"/>
                <a:gd name="connsiteX9720" fmla="*/ 579202 w 1485127"/>
                <a:gd name="connsiteY9720" fmla="*/ 1376942 h 1679043"/>
                <a:gd name="connsiteX9721" fmla="*/ 612219 w 1485127"/>
                <a:gd name="connsiteY9721" fmla="*/ 1414324 h 1679043"/>
                <a:gd name="connsiteX9722" fmla="*/ 612219 w 1485127"/>
                <a:gd name="connsiteY9722" fmla="*/ 1414324 h 1679043"/>
                <a:gd name="connsiteX9723" fmla="*/ 612390 w 1485127"/>
                <a:gd name="connsiteY9723" fmla="*/ 1414495 h 1679043"/>
                <a:gd name="connsiteX9724" fmla="*/ 612560 w 1485127"/>
                <a:gd name="connsiteY9724" fmla="*/ 1414666 h 1679043"/>
                <a:gd name="connsiteX9725" fmla="*/ 612560 w 1485127"/>
                <a:gd name="connsiteY9725" fmla="*/ 1414666 h 1679043"/>
                <a:gd name="connsiteX9726" fmla="*/ 640971 w 1485127"/>
                <a:gd name="connsiteY9726" fmla="*/ 1447184 h 1679043"/>
                <a:gd name="connsiteX9727" fmla="*/ 649844 w 1485127"/>
                <a:gd name="connsiteY9727" fmla="*/ 1471337 h 1679043"/>
                <a:gd name="connsiteX9728" fmla="*/ 622116 w 1485127"/>
                <a:gd name="connsiteY9728" fmla="*/ 1457255 h 1679043"/>
                <a:gd name="connsiteX9729" fmla="*/ 617935 w 1485127"/>
                <a:gd name="connsiteY9729" fmla="*/ 1451878 h 1679043"/>
                <a:gd name="connsiteX9730" fmla="*/ 616400 w 1485127"/>
                <a:gd name="connsiteY9730" fmla="*/ 1447354 h 1679043"/>
                <a:gd name="connsiteX9731" fmla="*/ 616144 w 1485127"/>
                <a:gd name="connsiteY9731" fmla="*/ 1447354 h 1679043"/>
                <a:gd name="connsiteX9732" fmla="*/ 617168 w 1485127"/>
                <a:gd name="connsiteY9732" fmla="*/ 1450854 h 1679043"/>
                <a:gd name="connsiteX9733" fmla="*/ 607015 w 1485127"/>
                <a:gd name="connsiteY9733" fmla="*/ 1437881 h 1679043"/>
                <a:gd name="connsiteX9734" fmla="*/ 576983 w 1485127"/>
                <a:gd name="connsiteY9734" fmla="*/ 1401095 h 1679043"/>
                <a:gd name="connsiteX9735" fmla="*/ 576983 w 1485127"/>
                <a:gd name="connsiteY9735" fmla="*/ 1401095 h 1679043"/>
                <a:gd name="connsiteX9736" fmla="*/ 576983 w 1485127"/>
                <a:gd name="connsiteY9736" fmla="*/ 1401095 h 1679043"/>
                <a:gd name="connsiteX9737" fmla="*/ 576983 w 1485127"/>
                <a:gd name="connsiteY9737" fmla="*/ 1401095 h 1679043"/>
                <a:gd name="connsiteX9738" fmla="*/ 576983 w 1485127"/>
                <a:gd name="connsiteY9738" fmla="*/ 1401095 h 1679043"/>
                <a:gd name="connsiteX9739" fmla="*/ 544989 w 1485127"/>
                <a:gd name="connsiteY9739" fmla="*/ 1365932 h 1679043"/>
                <a:gd name="connsiteX9740" fmla="*/ 512227 w 1485127"/>
                <a:gd name="connsiteY9740" fmla="*/ 1331622 h 1679043"/>
                <a:gd name="connsiteX9741" fmla="*/ 488509 w 1485127"/>
                <a:gd name="connsiteY9741" fmla="*/ 1307383 h 1679043"/>
                <a:gd name="connsiteX9742" fmla="*/ 488339 w 1485127"/>
                <a:gd name="connsiteY9742" fmla="*/ 1307554 h 1679043"/>
                <a:gd name="connsiteX9743" fmla="*/ 499686 w 1485127"/>
                <a:gd name="connsiteY9743" fmla="*/ 1320014 h 1679043"/>
                <a:gd name="connsiteX9744" fmla="*/ 510948 w 1485127"/>
                <a:gd name="connsiteY9744" fmla="*/ 1332561 h 1679043"/>
                <a:gd name="connsiteX9745" fmla="*/ 542174 w 1485127"/>
                <a:gd name="connsiteY9745" fmla="*/ 1368322 h 1679043"/>
                <a:gd name="connsiteX9746" fmla="*/ 572888 w 1485127"/>
                <a:gd name="connsiteY9746" fmla="*/ 1404509 h 1679043"/>
                <a:gd name="connsiteX9747" fmla="*/ 572888 w 1485127"/>
                <a:gd name="connsiteY9747" fmla="*/ 1404509 h 1679043"/>
                <a:gd name="connsiteX9748" fmla="*/ 573059 w 1485127"/>
                <a:gd name="connsiteY9748" fmla="*/ 1404680 h 1679043"/>
                <a:gd name="connsiteX9749" fmla="*/ 573229 w 1485127"/>
                <a:gd name="connsiteY9749" fmla="*/ 1404851 h 1679043"/>
                <a:gd name="connsiteX9750" fmla="*/ 573229 w 1485127"/>
                <a:gd name="connsiteY9750" fmla="*/ 1404851 h 1679043"/>
                <a:gd name="connsiteX9751" fmla="*/ 604455 w 1485127"/>
                <a:gd name="connsiteY9751" fmla="*/ 1440526 h 1679043"/>
                <a:gd name="connsiteX9752" fmla="*/ 616400 w 1485127"/>
                <a:gd name="connsiteY9752" fmla="*/ 1454438 h 1679043"/>
                <a:gd name="connsiteX9753" fmla="*/ 598398 w 1485127"/>
                <a:gd name="connsiteY9753" fmla="*/ 1445562 h 1679043"/>
                <a:gd name="connsiteX9754" fmla="*/ 598398 w 1485127"/>
                <a:gd name="connsiteY9754" fmla="*/ 1445562 h 1679043"/>
                <a:gd name="connsiteX9755" fmla="*/ 598398 w 1485127"/>
                <a:gd name="connsiteY9755" fmla="*/ 1445562 h 1679043"/>
                <a:gd name="connsiteX9756" fmla="*/ 598398 w 1485127"/>
                <a:gd name="connsiteY9756" fmla="*/ 1445562 h 1679043"/>
                <a:gd name="connsiteX9757" fmla="*/ 598398 w 1485127"/>
                <a:gd name="connsiteY9757" fmla="*/ 1445562 h 1679043"/>
                <a:gd name="connsiteX9758" fmla="*/ 584065 w 1485127"/>
                <a:gd name="connsiteY9758" fmla="*/ 1439076 h 1679043"/>
                <a:gd name="connsiteX9759" fmla="*/ 582614 w 1485127"/>
                <a:gd name="connsiteY9759" fmla="*/ 1435149 h 1679043"/>
                <a:gd name="connsiteX9760" fmla="*/ 577581 w 1485127"/>
                <a:gd name="connsiteY9760" fmla="*/ 1420896 h 1679043"/>
                <a:gd name="connsiteX9761" fmla="*/ 572803 w 1485127"/>
                <a:gd name="connsiteY9761" fmla="*/ 1406558 h 1679043"/>
                <a:gd name="connsiteX9762" fmla="*/ 572547 w 1485127"/>
                <a:gd name="connsiteY9762" fmla="*/ 1406558 h 1679043"/>
                <a:gd name="connsiteX9763" fmla="*/ 576727 w 1485127"/>
                <a:gd name="connsiteY9763" fmla="*/ 1421152 h 1679043"/>
                <a:gd name="connsiteX9764" fmla="*/ 581164 w 1485127"/>
                <a:gd name="connsiteY9764" fmla="*/ 1435662 h 1679043"/>
                <a:gd name="connsiteX9765" fmla="*/ 581846 w 1485127"/>
                <a:gd name="connsiteY9765" fmla="*/ 1437966 h 1679043"/>
                <a:gd name="connsiteX9766" fmla="*/ 580652 w 1485127"/>
                <a:gd name="connsiteY9766" fmla="*/ 1437454 h 1679043"/>
                <a:gd name="connsiteX9767" fmla="*/ 545330 w 1485127"/>
                <a:gd name="connsiteY9767" fmla="*/ 1389061 h 1679043"/>
                <a:gd name="connsiteX9768" fmla="*/ 545330 w 1485127"/>
                <a:gd name="connsiteY9768" fmla="*/ 1389061 h 1679043"/>
                <a:gd name="connsiteX9769" fmla="*/ 545330 w 1485127"/>
                <a:gd name="connsiteY9769" fmla="*/ 1389061 h 1679043"/>
                <a:gd name="connsiteX9770" fmla="*/ 545330 w 1485127"/>
                <a:gd name="connsiteY9770" fmla="*/ 1389061 h 1679043"/>
                <a:gd name="connsiteX9771" fmla="*/ 545330 w 1485127"/>
                <a:gd name="connsiteY9771" fmla="*/ 1389061 h 1679043"/>
                <a:gd name="connsiteX9772" fmla="*/ 477077 w 1485127"/>
                <a:gd name="connsiteY9772" fmla="*/ 1304908 h 1679043"/>
                <a:gd name="connsiteX9773" fmla="*/ 452250 w 1485127"/>
                <a:gd name="connsiteY9773" fmla="*/ 1275207 h 1679043"/>
                <a:gd name="connsiteX9774" fmla="*/ 452079 w 1485127"/>
                <a:gd name="connsiteY9774" fmla="*/ 1275377 h 1679043"/>
                <a:gd name="connsiteX9775" fmla="*/ 475712 w 1485127"/>
                <a:gd name="connsiteY9775" fmla="*/ 1305676 h 1679043"/>
                <a:gd name="connsiteX9776" fmla="*/ 541065 w 1485127"/>
                <a:gd name="connsiteY9776" fmla="*/ 1392134 h 1679043"/>
                <a:gd name="connsiteX9777" fmla="*/ 541065 w 1485127"/>
                <a:gd name="connsiteY9777" fmla="*/ 1392134 h 1679043"/>
                <a:gd name="connsiteX9778" fmla="*/ 541235 w 1485127"/>
                <a:gd name="connsiteY9778" fmla="*/ 1392390 h 1679043"/>
                <a:gd name="connsiteX9779" fmla="*/ 541406 w 1485127"/>
                <a:gd name="connsiteY9779" fmla="*/ 1392646 h 1679043"/>
                <a:gd name="connsiteX9780" fmla="*/ 541406 w 1485127"/>
                <a:gd name="connsiteY9780" fmla="*/ 1392646 h 1679043"/>
                <a:gd name="connsiteX9781" fmla="*/ 574168 w 1485127"/>
                <a:gd name="connsiteY9781" fmla="*/ 1434723 h 1679043"/>
                <a:gd name="connsiteX9782" fmla="*/ 530826 w 1485127"/>
                <a:gd name="connsiteY9782" fmla="*/ 1415775 h 1679043"/>
                <a:gd name="connsiteX9783" fmla="*/ 497297 w 1485127"/>
                <a:gd name="connsiteY9783" fmla="*/ 1368748 h 1679043"/>
                <a:gd name="connsiteX9784" fmla="*/ 497297 w 1485127"/>
                <a:gd name="connsiteY9784" fmla="*/ 1368748 h 1679043"/>
                <a:gd name="connsiteX9785" fmla="*/ 497297 w 1485127"/>
                <a:gd name="connsiteY9785" fmla="*/ 1368748 h 1679043"/>
                <a:gd name="connsiteX9786" fmla="*/ 494567 w 1485127"/>
                <a:gd name="connsiteY9786" fmla="*/ 1359701 h 1679043"/>
                <a:gd name="connsiteX9787" fmla="*/ 494311 w 1485127"/>
                <a:gd name="connsiteY9787" fmla="*/ 1359701 h 1679043"/>
                <a:gd name="connsiteX9788" fmla="*/ 496273 w 1485127"/>
                <a:gd name="connsiteY9788" fmla="*/ 1367383 h 1679043"/>
                <a:gd name="connsiteX9789" fmla="*/ 451055 w 1485127"/>
                <a:gd name="connsiteY9789" fmla="*/ 1307468 h 1679043"/>
                <a:gd name="connsiteX9790" fmla="*/ 442438 w 1485127"/>
                <a:gd name="connsiteY9790" fmla="*/ 1293812 h 1679043"/>
                <a:gd name="connsiteX9791" fmla="*/ 433053 w 1485127"/>
                <a:gd name="connsiteY9791" fmla="*/ 1277938 h 1679043"/>
                <a:gd name="connsiteX9792" fmla="*/ 409505 w 1485127"/>
                <a:gd name="connsiteY9792" fmla="*/ 1231764 h 1679043"/>
                <a:gd name="connsiteX9793" fmla="*/ 392613 w 1485127"/>
                <a:gd name="connsiteY9793" fmla="*/ 1190797 h 1679043"/>
                <a:gd name="connsiteX9794" fmla="*/ 403789 w 1485127"/>
                <a:gd name="connsiteY9794" fmla="*/ 1166558 h 1679043"/>
                <a:gd name="connsiteX9795" fmla="*/ 403789 w 1485127"/>
                <a:gd name="connsiteY9795" fmla="*/ 1166558 h 1679043"/>
                <a:gd name="connsiteX9796" fmla="*/ 403789 w 1485127"/>
                <a:gd name="connsiteY9796" fmla="*/ 1166558 h 1679043"/>
                <a:gd name="connsiteX9797" fmla="*/ 403789 w 1485127"/>
                <a:gd name="connsiteY9797" fmla="*/ 1166558 h 1679043"/>
                <a:gd name="connsiteX9798" fmla="*/ 403789 w 1485127"/>
                <a:gd name="connsiteY9798" fmla="*/ 1166558 h 1679043"/>
                <a:gd name="connsiteX9799" fmla="*/ 404642 w 1485127"/>
                <a:gd name="connsiteY9799" fmla="*/ 1164254 h 1679043"/>
                <a:gd name="connsiteX9800" fmla="*/ 416502 w 1485127"/>
                <a:gd name="connsiteY9800" fmla="*/ 1194979 h 1679043"/>
                <a:gd name="connsiteX9801" fmla="*/ 437490 w 1485127"/>
                <a:gd name="connsiteY9801" fmla="*/ 1240470 h 1679043"/>
                <a:gd name="connsiteX9802" fmla="*/ 455492 w 1485127"/>
                <a:gd name="connsiteY9802" fmla="*/ 1271366 h 1679043"/>
                <a:gd name="connsiteX9803" fmla="*/ 455662 w 1485127"/>
                <a:gd name="connsiteY9803" fmla="*/ 1271281 h 1679043"/>
                <a:gd name="connsiteX9804" fmla="*/ 438940 w 1485127"/>
                <a:gd name="connsiteY9804" fmla="*/ 1240043 h 1679043"/>
                <a:gd name="connsiteX9805" fmla="*/ 419914 w 1485127"/>
                <a:gd name="connsiteY9805" fmla="*/ 1193955 h 1679043"/>
                <a:gd name="connsiteX9806" fmla="*/ 407373 w 1485127"/>
                <a:gd name="connsiteY9806" fmla="*/ 1157170 h 1679043"/>
                <a:gd name="connsiteX9807" fmla="*/ 412833 w 1485127"/>
                <a:gd name="connsiteY9807" fmla="*/ 1141892 h 1679043"/>
                <a:gd name="connsiteX9808" fmla="*/ 413003 w 1485127"/>
                <a:gd name="connsiteY9808" fmla="*/ 1142404 h 1679043"/>
                <a:gd name="connsiteX9809" fmla="*/ 413003 w 1485127"/>
                <a:gd name="connsiteY9809" fmla="*/ 1142404 h 1679043"/>
                <a:gd name="connsiteX9810" fmla="*/ 413003 w 1485127"/>
                <a:gd name="connsiteY9810" fmla="*/ 1142404 h 1679043"/>
                <a:gd name="connsiteX9811" fmla="*/ 413003 w 1485127"/>
                <a:gd name="connsiteY9811" fmla="*/ 1142404 h 1679043"/>
                <a:gd name="connsiteX9812" fmla="*/ 413003 w 1485127"/>
                <a:gd name="connsiteY9812" fmla="*/ 1142404 h 1679043"/>
                <a:gd name="connsiteX9813" fmla="*/ 432200 w 1485127"/>
                <a:gd name="connsiteY9813" fmla="*/ 1186700 h 1679043"/>
                <a:gd name="connsiteX9814" fmla="*/ 454724 w 1485127"/>
                <a:gd name="connsiteY9814" fmla="*/ 1229374 h 1679043"/>
                <a:gd name="connsiteX9815" fmla="*/ 463426 w 1485127"/>
                <a:gd name="connsiteY9815" fmla="*/ 1244225 h 1679043"/>
                <a:gd name="connsiteX9816" fmla="*/ 472555 w 1485127"/>
                <a:gd name="connsiteY9816" fmla="*/ 1258820 h 1679043"/>
                <a:gd name="connsiteX9817" fmla="*/ 472725 w 1485127"/>
                <a:gd name="connsiteY9817" fmla="*/ 1258734 h 1679043"/>
                <a:gd name="connsiteX9818" fmla="*/ 464279 w 1485127"/>
                <a:gd name="connsiteY9818" fmla="*/ 1243884 h 1679043"/>
                <a:gd name="connsiteX9819" fmla="*/ 456174 w 1485127"/>
                <a:gd name="connsiteY9819" fmla="*/ 1228862 h 1679043"/>
                <a:gd name="connsiteX9820" fmla="*/ 435613 w 1485127"/>
                <a:gd name="connsiteY9820" fmla="*/ 1185420 h 1679043"/>
                <a:gd name="connsiteX9821" fmla="*/ 418037 w 1485127"/>
                <a:gd name="connsiteY9821" fmla="*/ 1140697 h 1679043"/>
                <a:gd name="connsiteX9822" fmla="*/ 418037 w 1485127"/>
                <a:gd name="connsiteY9822" fmla="*/ 1140697 h 1679043"/>
                <a:gd name="connsiteX9823" fmla="*/ 417952 w 1485127"/>
                <a:gd name="connsiteY9823" fmla="*/ 1140441 h 1679043"/>
                <a:gd name="connsiteX9824" fmla="*/ 417952 w 1485127"/>
                <a:gd name="connsiteY9824" fmla="*/ 1140185 h 1679043"/>
                <a:gd name="connsiteX9825" fmla="*/ 417952 w 1485127"/>
                <a:gd name="connsiteY9825" fmla="*/ 1140185 h 1679043"/>
                <a:gd name="connsiteX9826" fmla="*/ 415563 w 1485127"/>
                <a:gd name="connsiteY9826" fmla="*/ 1133784 h 1679043"/>
                <a:gd name="connsiteX9827" fmla="*/ 420597 w 1485127"/>
                <a:gd name="connsiteY9827" fmla="*/ 1117995 h 1679043"/>
                <a:gd name="connsiteX9828" fmla="*/ 428190 w 1485127"/>
                <a:gd name="connsiteY9828" fmla="*/ 1136686 h 1679043"/>
                <a:gd name="connsiteX9829" fmla="*/ 444656 w 1485127"/>
                <a:gd name="connsiteY9829" fmla="*/ 1171935 h 1679043"/>
                <a:gd name="connsiteX9830" fmla="*/ 450970 w 1485127"/>
                <a:gd name="connsiteY9830" fmla="*/ 1184310 h 1679043"/>
                <a:gd name="connsiteX9831" fmla="*/ 457625 w 1485127"/>
                <a:gd name="connsiteY9831" fmla="*/ 1196515 h 1679043"/>
                <a:gd name="connsiteX9832" fmla="*/ 457795 w 1485127"/>
                <a:gd name="connsiteY9832" fmla="*/ 1196430 h 1679043"/>
                <a:gd name="connsiteX9833" fmla="*/ 451823 w 1485127"/>
                <a:gd name="connsiteY9833" fmla="*/ 1184054 h 1679043"/>
                <a:gd name="connsiteX9834" fmla="*/ 446106 w 1485127"/>
                <a:gd name="connsiteY9834" fmla="*/ 1171508 h 1679043"/>
                <a:gd name="connsiteX9835" fmla="*/ 431603 w 1485127"/>
                <a:gd name="connsiteY9835" fmla="*/ 1135577 h 1679043"/>
                <a:gd name="connsiteX9836" fmla="*/ 422900 w 1485127"/>
                <a:gd name="connsiteY9836" fmla="*/ 1110484 h 1679043"/>
                <a:gd name="connsiteX9837" fmla="*/ 424862 w 1485127"/>
                <a:gd name="connsiteY9837" fmla="*/ 1103656 h 1679043"/>
                <a:gd name="connsiteX9838" fmla="*/ 428105 w 1485127"/>
                <a:gd name="connsiteY9838" fmla="*/ 1092219 h 1679043"/>
                <a:gd name="connsiteX9839" fmla="*/ 431176 w 1485127"/>
                <a:gd name="connsiteY9839" fmla="*/ 1080783 h 1679043"/>
                <a:gd name="connsiteX9840" fmla="*/ 430920 w 1485127"/>
                <a:gd name="connsiteY9840" fmla="*/ 1080783 h 1679043"/>
                <a:gd name="connsiteX9841" fmla="*/ 427252 w 1485127"/>
                <a:gd name="connsiteY9841" fmla="*/ 1091963 h 1679043"/>
                <a:gd name="connsiteX9842" fmla="*/ 423412 w 1485127"/>
                <a:gd name="connsiteY9842" fmla="*/ 1103059 h 1679043"/>
                <a:gd name="connsiteX9843" fmla="*/ 421877 w 1485127"/>
                <a:gd name="connsiteY9843" fmla="*/ 1107326 h 1679043"/>
                <a:gd name="connsiteX9844" fmla="*/ 419232 w 1485127"/>
                <a:gd name="connsiteY9844" fmla="*/ 1098877 h 1679043"/>
                <a:gd name="connsiteX9845" fmla="*/ 419232 w 1485127"/>
                <a:gd name="connsiteY9845" fmla="*/ 1098877 h 1679043"/>
                <a:gd name="connsiteX9846" fmla="*/ 419232 w 1485127"/>
                <a:gd name="connsiteY9846" fmla="*/ 1098706 h 1679043"/>
                <a:gd name="connsiteX9847" fmla="*/ 419232 w 1485127"/>
                <a:gd name="connsiteY9847" fmla="*/ 1098535 h 1679043"/>
                <a:gd name="connsiteX9848" fmla="*/ 419232 w 1485127"/>
                <a:gd name="connsiteY9848" fmla="*/ 1098535 h 1679043"/>
                <a:gd name="connsiteX9849" fmla="*/ 414795 w 1485127"/>
                <a:gd name="connsiteY9849" fmla="*/ 1085306 h 1679043"/>
                <a:gd name="connsiteX9850" fmla="*/ 430238 w 1485127"/>
                <a:gd name="connsiteY9850" fmla="*/ 1044510 h 1679043"/>
                <a:gd name="connsiteX9851" fmla="*/ 431859 w 1485127"/>
                <a:gd name="connsiteY9851" fmla="*/ 1040328 h 1679043"/>
                <a:gd name="connsiteX9852" fmla="*/ 433480 w 1485127"/>
                <a:gd name="connsiteY9852" fmla="*/ 1054240 h 1679043"/>
                <a:gd name="connsiteX9853" fmla="*/ 438257 w 1485127"/>
                <a:gd name="connsiteY9853" fmla="*/ 1085989 h 1679043"/>
                <a:gd name="connsiteX9854" fmla="*/ 438257 w 1485127"/>
                <a:gd name="connsiteY9854" fmla="*/ 1085989 h 1679043"/>
                <a:gd name="connsiteX9855" fmla="*/ 438257 w 1485127"/>
                <a:gd name="connsiteY9855" fmla="*/ 1085989 h 1679043"/>
                <a:gd name="connsiteX9856" fmla="*/ 438257 w 1485127"/>
                <a:gd name="connsiteY9856" fmla="*/ 1085989 h 1679043"/>
                <a:gd name="connsiteX9857" fmla="*/ 438257 w 1485127"/>
                <a:gd name="connsiteY9857" fmla="*/ 1085989 h 1679043"/>
                <a:gd name="connsiteX9858" fmla="*/ 445851 w 1485127"/>
                <a:gd name="connsiteY9858" fmla="*/ 1117226 h 1679043"/>
                <a:gd name="connsiteX9859" fmla="*/ 454809 w 1485127"/>
                <a:gd name="connsiteY9859" fmla="*/ 1148037 h 1679043"/>
                <a:gd name="connsiteX9860" fmla="*/ 458222 w 1485127"/>
                <a:gd name="connsiteY9860" fmla="*/ 1158962 h 1679043"/>
                <a:gd name="connsiteX9861" fmla="*/ 461805 w 1485127"/>
                <a:gd name="connsiteY9861" fmla="*/ 1169801 h 1679043"/>
                <a:gd name="connsiteX9862" fmla="*/ 462061 w 1485127"/>
                <a:gd name="connsiteY9862" fmla="*/ 1169801 h 1679043"/>
                <a:gd name="connsiteX9863" fmla="*/ 459160 w 1485127"/>
                <a:gd name="connsiteY9863" fmla="*/ 1158791 h 1679043"/>
                <a:gd name="connsiteX9864" fmla="*/ 456430 w 1485127"/>
                <a:gd name="connsiteY9864" fmla="*/ 1147781 h 1679043"/>
                <a:gd name="connsiteX9865" fmla="*/ 449519 w 1485127"/>
                <a:gd name="connsiteY9865" fmla="*/ 1116544 h 1679043"/>
                <a:gd name="connsiteX9866" fmla="*/ 443547 w 1485127"/>
                <a:gd name="connsiteY9866" fmla="*/ 1085136 h 1679043"/>
                <a:gd name="connsiteX9867" fmla="*/ 443547 w 1485127"/>
                <a:gd name="connsiteY9867" fmla="*/ 1085136 h 1679043"/>
                <a:gd name="connsiteX9868" fmla="*/ 443547 w 1485127"/>
                <a:gd name="connsiteY9868" fmla="*/ 1084965 h 1679043"/>
                <a:gd name="connsiteX9869" fmla="*/ 443547 w 1485127"/>
                <a:gd name="connsiteY9869" fmla="*/ 1084794 h 1679043"/>
                <a:gd name="connsiteX9870" fmla="*/ 443547 w 1485127"/>
                <a:gd name="connsiteY9870" fmla="*/ 1084794 h 1679043"/>
                <a:gd name="connsiteX9871" fmla="*/ 437148 w 1485127"/>
                <a:gd name="connsiteY9871" fmla="*/ 1053471 h 1679043"/>
                <a:gd name="connsiteX9872" fmla="*/ 433906 w 1485127"/>
                <a:gd name="connsiteY9872" fmla="*/ 1035377 h 1679043"/>
                <a:gd name="connsiteX9873" fmla="*/ 436210 w 1485127"/>
                <a:gd name="connsiteY9873" fmla="*/ 1029574 h 1679043"/>
                <a:gd name="connsiteX9874" fmla="*/ 436210 w 1485127"/>
                <a:gd name="connsiteY9874" fmla="*/ 1030769 h 1679043"/>
                <a:gd name="connsiteX9875" fmla="*/ 436551 w 1485127"/>
                <a:gd name="connsiteY9875" fmla="*/ 1030769 h 1679043"/>
                <a:gd name="connsiteX9876" fmla="*/ 436551 w 1485127"/>
                <a:gd name="connsiteY9876" fmla="*/ 1028976 h 1679043"/>
                <a:gd name="connsiteX9877" fmla="*/ 437745 w 1485127"/>
                <a:gd name="connsiteY9877" fmla="*/ 1025733 h 1679043"/>
                <a:gd name="connsiteX9878" fmla="*/ 443206 w 1485127"/>
                <a:gd name="connsiteY9878" fmla="*/ 1012162 h 1679043"/>
                <a:gd name="connsiteX9879" fmla="*/ 454553 w 1485127"/>
                <a:gd name="connsiteY9879" fmla="*/ 1014211 h 1679043"/>
                <a:gd name="connsiteX9880" fmla="*/ 455321 w 1485127"/>
                <a:gd name="connsiteY9880" fmla="*/ 1019503 h 1679043"/>
                <a:gd name="connsiteX9881" fmla="*/ 457539 w 1485127"/>
                <a:gd name="connsiteY9881" fmla="*/ 1034780 h 1679043"/>
                <a:gd name="connsiteX9882" fmla="*/ 457795 w 1485127"/>
                <a:gd name="connsiteY9882" fmla="*/ 1034780 h 1679043"/>
                <a:gd name="connsiteX9883" fmla="*/ 456259 w 1485127"/>
                <a:gd name="connsiteY9883" fmla="*/ 1019503 h 1679043"/>
                <a:gd name="connsiteX9884" fmla="*/ 455747 w 1485127"/>
                <a:gd name="connsiteY9884" fmla="*/ 1014382 h 1679043"/>
                <a:gd name="connsiteX9885" fmla="*/ 463853 w 1485127"/>
                <a:gd name="connsiteY9885" fmla="*/ 1015833 h 1679043"/>
                <a:gd name="connsiteX9886" fmla="*/ 464962 w 1485127"/>
                <a:gd name="connsiteY9886" fmla="*/ 1022063 h 1679043"/>
                <a:gd name="connsiteX9887" fmla="*/ 465218 w 1485127"/>
                <a:gd name="connsiteY9887" fmla="*/ 1022063 h 1679043"/>
                <a:gd name="connsiteX9888" fmla="*/ 464364 w 1485127"/>
                <a:gd name="connsiteY9888" fmla="*/ 1015918 h 1679043"/>
                <a:gd name="connsiteX9889" fmla="*/ 484414 w 1485127"/>
                <a:gd name="connsiteY9889" fmla="*/ 1019588 h 1679043"/>
                <a:gd name="connsiteX9890" fmla="*/ 486376 w 1485127"/>
                <a:gd name="connsiteY9890" fmla="*/ 1027355 h 1679043"/>
                <a:gd name="connsiteX9891" fmla="*/ 486632 w 1485127"/>
                <a:gd name="connsiteY9891" fmla="*/ 1027355 h 1679043"/>
                <a:gd name="connsiteX9892" fmla="*/ 485011 w 1485127"/>
                <a:gd name="connsiteY9892" fmla="*/ 1019673 h 1679043"/>
                <a:gd name="connsiteX9893" fmla="*/ 490045 w 1485127"/>
                <a:gd name="connsiteY9893" fmla="*/ 1020612 h 1679043"/>
                <a:gd name="connsiteX9894" fmla="*/ 503098 w 1485127"/>
                <a:gd name="connsiteY9894" fmla="*/ 1023429 h 1679043"/>
                <a:gd name="connsiteX9895" fmla="*/ 494140 w 1485127"/>
                <a:gd name="connsiteY9895" fmla="*/ 1074723 h 1679043"/>
                <a:gd name="connsiteX9896" fmla="*/ 492946 w 1485127"/>
                <a:gd name="connsiteY9896" fmla="*/ 1091622 h 1679043"/>
                <a:gd name="connsiteX9897" fmla="*/ 506085 w 1485127"/>
                <a:gd name="connsiteY9897" fmla="*/ 1119702 h 1679043"/>
                <a:gd name="connsiteX9898" fmla="*/ 509753 w 1485127"/>
                <a:gd name="connsiteY9898" fmla="*/ 1122859 h 1679043"/>
                <a:gd name="connsiteX9899" fmla="*/ 516152 w 1485127"/>
                <a:gd name="connsiteY9899" fmla="*/ 961295 h 1679043"/>
                <a:gd name="connsiteX9900" fmla="*/ 510948 w 1485127"/>
                <a:gd name="connsiteY9900" fmla="*/ 982632 h 1679043"/>
                <a:gd name="connsiteX9901" fmla="*/ 507194 w 1485127"/>
                <a:gd name="connsiteY9901" fmla="*/ 961722 h 1679043"/>
                <a:gd name="connsiteX9902" fmla="*/ 502331 w 1485127"/>
                <a:gd name="connsiteY9902" fmla="*/ 915719 h 1679043"/>
                <a:gd name="connsiteX9903" fmla="*/ 501563 w 1485127"/>
                <a:gd name="connsiteY9903" fmla="*/ 887895 h 1679043"/>
                <a:gd name="connsiteX9904" fmla="*/ 503354 w 1485127"/>
                <a:gd name="connsiteY9904" fmla="*/ 886700 h 1679043"/>
                <a:gd name="connsiteX9905" fmla="*/ 518200 w 1485127"/>
                <a:gd name="connsiteY9905" fmla="*/ 875946 h 1679043"/>
                <a:gd name="connsiteX9906" fmla="*/ 518541 w 1485127"/>
                <a:gd name="connsiteY9906" fmla="*/ 875690 h 1679043"/>
                <a:gd name="connsiteX9907" fmla="*/ 520333 w 1485127"/>
                <a:gd name="connsiteY9907" fmla="*/ 906160 h 1679043"/>
                <a:gd name="connsiteX9908" fmla="*/ 513678 w 1485127"/>
                <a:gd name="connsiteY9908" fmla="*/ 910683 h 1679043"/>
                <a:gd name="connsiteX9909" fmla="*/ 513763 w 1485127"/>
                <a:gd name="connsiteY9909" fmla="*/ 910854 h 1679043"/>
                <a:gd name="connsiteX9910" fmla="*/ 520333 w 1485127"/>
                <a:gd name="connsiteY9910" fmla="*/ 907013 h 1679043"/>
                <a:gd name="connsiteX9911" fmla="*/ 525110 w 1485127"/>
                <a:gd name="connsiteY9911" fmla="*/ 942091 h 1679043"/>
                <a:gd name="connsiteX9912" fmla="*/ 525537 w 1485127"/>
                <a:gd name="connsiteY9912" fmla="*/ 944311 h 1679043"/>
                <a:gd name="connsiteX9913" fmla="*/ 516067 w 1485127"/>
                <a:gd name="connsiteY9913" fmla="*/ 961380 h 1679043"/>
                <a:gd name="connsiteX9914" fmla="*/ 551815 w 1485127"/>
                <a:gd name="connsiteY9914" fmla="*/ 913500 h 1679043"/>
                <a:gd name="connsiteX9915" fmla="*/ 552753 w 1485127"/>
                <a:gd name="connsiteY9915" fmla="*/ 907867 h 1679043"/>
                <a:gd name="connsiteX9916" fmla="*/ 553692 w 1485127"/>
                <a:gd name="connsiteY9916" fmla="*/ 913927 h 1679043"/>
                <a:gd name="connsiteX9917" fmla="*/ 555654 w 1485127"/>
                <a:gd name="connsiteY9917" fmla="*/ 925278 h 1679043"/>
                <a:gd name="connsiteX9918" fmla="*/ 556763 w 1485127"/>
                <a:gd name="connsiteY9918" fmla="*/ 930996 h 1679043"/>
                <a:gd name="connsiteX9919" fmla="*/ 550364 w 1485127"/>
                <a:gd name="connsiteY9919" fmla="*/ 932191 h 1679043"/>
                <a:gd name="connsiteX9920" fmla="*/ 551815 w 1485127"/>
                <a:gd name="connsiteY9920" fmla="*/ 913500 h 1679043"/>
                <a:gd name="connsiteX9921" fmla="*/ 557275 w 1485127"/>
                <a:gd name="connsiteY9921" fmla="*/ 930825 h 1679043"/>
                <a:gd name="connsiteX9922" fmla="*/ 556507 w 1485127"/>
                <a:gd name="connsiteY9922" fmla="*/ 925192 h 1679043"/>
                <a:gd name="connsiteX9923" fmla="*/ 555227 w 1485127"/>
                <a:gd name="connsiteY9923" fmla="*/ 913927 h 1679043"/>
                <a:gd name="connsiteX9924" fmla="*/ 554204 w 1485127"/>
                <a:gd name="connsiteY9924" fmla="*/ 899417 h 1679043"/>
                <a:gd name="connsiteX9925" fmla="*/ 556507 w 1485127"/>
                <a:gd name="connsiteY9925" fmla="*/ 885676 h 1679043"/>
                <a:gd name="connsiteX9926" fmla="*/ 567854 w 1485127"/>
                <a:gd name="connsiteY9926" fmla="*/ 878678 h 1679043"/>
                <a:gd name="connsiteX9927" fmla="*/ 570670 w 1485127"/>
                <a:gd name="connsiteY9927" fmla="*/ 921864 h 1679043"/>
                <a:gd name="connsiteX9928" fmla="*/ 571437 w 1485127"/>
                <a:gd name="connsiteY9928" fmla="*/ 928777 h 1679043"/>
                <a:gd name="connsiteX9929" fmla="*/ 563333 w 1485127"/>
                <a:gd name="connsiteY9929" fmla="*/ 929801 h 1679043"/>
                <a:gd name="connsiteX9930" fmla="*/ 557360 w 1485127"/>
                <a:gd name="connsiteY9930" fmla="*/ 930825 h 1679043"/>
                <a:gd name="connsiteX9931" fmla="*/ 549511 w 1485127"/>
                <a:gd name="connsiteY9931" fmla="*/ 845904 h 1679043"/>
                <a:gd name="connsiteX9932" fmla="*/ 544563 w 1485127"/>
                <a:gd name="connsiteY9932" fmla="*/ 850171 h 1679043"/>
                <a:gd name="connsiteX9933" fmla="*/ 545160 w 1485127"/>
                <a:gd name="connsiteY9933" fmla="*/ 836089 h 1679043"/>
                <a:gd name="connsiteX9934" fmla="*/ 550279 w 1485127"/>
                <a:gd name="connsiteY9934" fmla="*/ 838137 h 1679043"/>
                <a:gd name="connsiteX9935" fmla="*/ 549596 w 1485127"/>
                <a:gd name="connsiteY9935" fmla="*/ 845989 h 1679043"/>
                <a:gd name="connsiteX9936" fmla="*/ 538249 w 1485127"/>
                <a:gd name="connsiteY9936" fmla="*/ 817654 h 1679043"/>
                <a:gd name="connsiteX9937" fmla="*/ 532789 w 1485127"/>
                <a:gd name="connsiteY9937" fmla="*/ 815008 h 1679043"/>
                <a:gd name="connsiteX9938" fmla="*/ 538505 w 1485127"/>
                <a:gd name="connsiteY9938" fmla="*/ 810399 h 1679043"/>
                <a:gd name="connsiteX9939" fmla="*/ 544051 w 1485127"/>
                <a:gd name="connsiteY9939" fmla="*/ 805961 h 1679043"/>
                <a:gd name="connsiteX9940" fmla="*/ 543112 w 1485127"/>
                <a:gd name="connsiteY9940" fmla="*/ 811765 h 1679043"/>
                <a:gd name="connsiteX9941" fmla="*/ 542088 w 1485127"/>
                <a:gd name="connsiteY9941" fmla="*/ 819531 h 1679043"/>
                <a:gd name="connsiteX9942" fmla="*/ 538249 w 1485127"/>
                <a:gd name="connsiteY9942" fmla="*/ 817654 h 1679043"/>
                <a:gd name="connsiteX9943" fmla="*/ 521783 w 1485127"/>
                <a:gd name="connsiteY9943" fmla="*/ 819360 h 1679043"/>
                <a:gd name="connsiteX9944" fmla="*/ 521698 w 1485127"/>
                <a:gd name="connsiteY9944" fmla="*/ 820043 h 1679043"/>
                <a:gd name="connsiteX9945" fmla="*/ 503354 w 1485127"/>
                <a:gd name="connsiteY9945" fmla="*/ 832760 h 1679043"/>
                <a:gd name="connsiteX9946" fmla="*/ 504634 w 1485127"/>
                <a:gd name="connsiteY9946" fmla="*/ 818678 h 1679043"/>
                <a:gd name="connsiteX9947" fmla="*/ 507706 w 1485127"/>
                <a:gd name="connsiteY9947" fmla="*/ 816459 h 1679043"/>
                <a:gd name="connsiteX9948" fmla="*/ 507706 w 1485127"/>
                <a:gd name="connsiteY9948" fmla="*/ 816459 h 1679043"/>
                <a:gd name="connsiteX9949" fmla="*/ 507706 w 1485127"/>
                <a:gd name="connsiteY9949" fmla="*/ 816459 h 1679043"/>
                <a:gd name="connsiteX9950" fmla="*/ 507706 w 1485127"/>
                <a:gd name="connsiteY9950" fmla="*/ 816459 h 1679043"/>
                <a:gd name="connsiteX9951" fmla="*/ 507706 w 1485127"/>
                <a:gd name="connsiteY9951" fmla="*/ 816459 h 1679043"/>
                <a:gd name="connsiteX9952" fmla="*/ 524172 w 1485127"/>
                <a:gd name="connsiteY9952" fmla="*/ 803571 h 1679043"/>
                <a:gd name="connsiteX9953" fmla="*/ 522807 w 1485127"/>
                <a:gd name="connsiteY9953" fmla="*/ 811935 h 1679043"/>
                <a:gd name="connsiteX9954" fmla="*/ 519991 w 1485127"/>
                <a:gd name="connsiteY9954" fmla="*/ 813642 h 1679043"/>
                <a:gd name="connsiteX9955" fmla="*/ 521698 w 1485127"/>
                <a:gd name="connsiteY9955" fmla="*/ 819446 h 1679043"/>
                <a:gd name="connsiteX9956" fmla="*/ 537055 w 1485127"/>
                <a:gd name="connsiteY9956" fmla="*/ 737170 h 1679043"/>
                <a:gd name="connsiteX9957" fmla="*/ 535946 w 1485127"/>
                <a:gd name="connsiteY9957" fmla="*/ 753898 h 1679043"/>
                <a:gd name="connsiteX9958" fmla="*/ 535946 w 1485127"/>
                <a:gd name="connsiteY9958" fmla="*/ 754240 h 1679043"/>
                <a:gd name="connsiteX9959" fmla="*/ 511630 w 1485127"/>
                <a:gd name="connsiteY9959" fmla="*/ 773528 h 1679043"/>
                <a:gd name="connsiteX9960" fmla="*/ 515043 w 1485127"/>
                <a:gd name="connsiteY9960" fmla="*/ 761409 h 1679043"/>
                <a:gd name="connsiteX9961" fmla="*/ 522807 w 1485127"/>
                <a:gd name="connsiteY9961" fmla="*/ 747070 h 1679043"/>
                <a:gd name="connsiteX9962" fmla="*/ 522636 w 1485127"/>
                <a:gd name="connsiteY9962" fmla="*/ 746900 h 1679043"/>
                <a:gd name="connsiteX9963" fmla="*/ 516323 w 1485127"/>
                <a:gd name="connsiteY9963" fmla="*/ 756459 h 1679043"/>
                <a:gd name="connsiteX9964" fmla="*/ 517005 w 1485127"/>
                <a:gd name="connsiteY9964" fmla="*/ 740413 h 1679043"/>
                <a:gd name="connsiteX9965" fmla="*/ 538164 w 1485127"/>
                <a:gd name="connsiteY9965" fmla="*/ 721210 h 1679043"/>
                <a:gd name="connsiteX9966" fmla="*/ 537055 w 1485127"/>
                <a:gd name="connsiteY9966" fmla="*/ 737170 h 1679043"/>
                <a:gd name="connsiteX9967" fmla="*/ 517261 w 1485127"/>
                <a:gd name="connsiteY9967" fmla="*/ 734780 h 1679043"/>
                <a:gd name="connsiteX9968" fmla="*/ 518285 w 1485127"/>
                <a:gd name="connsiteY9968" fmla="*/ 713272 h 1679043"/>
                <a:gd name="connsiteX9969" fmla="*/ 518541 w 1485127"/>
                <a:gd name="connsiteY9969" fmla="*/ 709176 h 1679043"/>
                <a:gd name="connsiteX9970" fmla="*/ 522892 w 1485127"/>
                <a:gd name="connsiteY9970" fmla="*/ 705079 h 1679043"/>
                <a:gd name="connsiteX9971" fmla="*/ 540382 w 1485127"/>
                <a:gd name="connsiteY9971" fmla="*/ 688180 h 1679043"/>
                <a:gd name="connsiteX9972" fmla="*/ 538420 w 1485127"/>
                <a:gd name="connsiteY9972" fmla="*/ 717028 h 1679043"/>
                <a:gd name="connsiteX9973" fmla="*/ 517261 w 1485127"/>
                <a:gd name="connsiteY9973" fmla="*/ 734780 h 1679043"/>
                <a:gd name="connsiteX9974" fmla="*/ 520589 w 1485127"/>
                <a:gd name="connsiteY9974" fmla="*/ 702348 h 1679043"/>
                <a:gd name="connsiteX9975" fmla="*/ 518882 w 1485127"/>
                <a:gd name="connsiteY9975" fmla="*/ 703884 h 1679043"/>
                <a:gd name="connsiteX9976" fmla="*/ 519650 w 1485127"/>
                <a:gd name="connsiteY9976" fmla="*/ 690655 h 1679043"/>
                <a:gd name="connsiteX9977" fmla="*/ 530912 w 1485127"/>
                <a:gd name="connsiteY9977" fmla="*/ 680243 h 1679043"/>
                <a:gd name="connsiteX9978" fmla="*/ 541491 w 1485127"/>
                <a:gd name="connsiteY9978" fmla="*/ 670342 h 1679043"/>
                <a:gd name="connsiteX9979" fmla="*/ 540553 w 1485127"/>
                <a:gd name="connsiteY9979" fmla="*/ 684510 h 1679043"/>
                <a:gd name="connsiteX9980" fmla="*/ 520503 w 1485127"/>
                <a:gd name="connsiteY9980" fmla="*/ 702348 h 1679043"/>
                <a:gd name="connsiteX9981" fmla="*/ 530059 w 1485127"/>
                <a:gd name="connsiteY9981" fmla="*/ 678962 h 1679043"/>
                <a:gd name="connsiteX9982" fmla="*/ 519906 w 1485127"/>
                <a:gd name="connsiteY9982" fmla="*/ 687412 h 1679043"/>
                <a:gd name="connsiteX9983" fmla="*/ 522465 w 1485127"/>
                <a:gd name="connsiteY9983" fmla="*/ 650456 h 1679043"/>
                <a:gd name="connsiteX9984" fmla="*/ 522892 w 1485127"/>
                <a:gd name="connsiteY9984" fmla="*/ 645164 h 1679043"/>
                <a:gd name="connsiteX9985" fmla="*/ 544136 w 1485127"/>
                <a:gd name="connsiteY9985" fmla="*/ 625790 h 1679043"/>
                <a:gd name="connsiteX9986" fmla="*/ 544648 w 1485127"/>
                <a:gd name="connsiteY9986" fmla="*/ 625278 h 1679043"/>
                <a:gd name="connsiteX9987" fmla="*/ 541576 w 1485127"/>
                <a:gd name="connsiteY9987" fmla="*/ 668976 h 1679043"/>
                <a:gd name="connsiteX9988" fmla="*/ 529973 w 1485127"/>
                <a:gd name="connsiteY9988" fmla="*/ 678877 h 1679043"/>
                <a:gd name="connsiteX9989" fmla="*/ 531253 w 1485127"/>
                <a:gd name="connsiteY9989" fmla="*/ 605136 h 1679043"/>
                <a:gd name="connsiteX9990" fmla="*/ 525878 w 1485127"/>
                <a:gd name="connsiteY9990" fmla="*/ 609830 h 1679043"/>
                <a:gd name="connsiteX9991" fmla="*/ 526902 w 1485127"/>
                <a:gd name="connsiteY9991" fmla="*/ 598479 h 1679043"/>
                <a:gd name="connsiteX9992" fmla="*/ 548829 w 1485127"/>
                <a:gd name="connsiteY9992" fmla="*/ 574154 h 1679043"/>
                <a:gd name="connsiteX9993" fmla="*/ 549084 w 1485127"/>
                <a:gd name="connsiteY9993" fmla="*/ 573813 h 1679043"/>
                <a:gd name="connsiteX9994" fmla="*/ 547463 w 1485127"/>
                <a:gd name="connsiteY9994" fmla="*/ 591139 h 1679043"/>
                <a:gd name="connsiteX9995" fmla="*/ 531253 w 1485127"/>
                <a:gd name="connsiteY9995" fmla="*/ 605221 h 1679043"/>
                <a:gd name="connsiteX9996" fmla="*/ 547720 w 1485127"/>
                <a:gd name="connsiteY9996" fmla="*/ 572959 h 1679043"/>
                <a:gd name="connsiteX9997" fmla="*/ 527243 w 1485127"/>
                <a:gd name="connsiteY9997" fmla="*/ 593528 h 1679043"/>
                <a:gd name="connsiteX9998" fmla="*/ 527755 w 1485127"/>
                <a:gd name="connsiteY9998" fmla="*/ 587639 h 1679043"/>
                <a:gd name="connsiteX9999" fmla="*/ 527755 w 1485127"/>
                <a:gd name="connsiteY9999" fmla="*/ 587639 h 1679043"/>
                <a:gd name="connsiteX10000" fmla="*/ 527755 w 1485127"/>
                <a:gd name="connsiteY10000" fmla="*/ 587554 h 1679043"/>
                <a:gd name="connsiteX10001" fmla="*/ 527755 w 1485127"/>
                <a:gd name="connsiteY10001" fmla="*/ 587554 h 1679043"/>
                <a:gd name="connsiteX10002" fmla="*/ 527755 w 1485127"/>
                <a:gd name="connsiteY10002" fmla="*/ 587469 h 1679043"/>
                <a:gd name="connsiteX10003" fmla="*/ 529206 w 1485127"/>
                <a:gd name="connsiteY10003" fmla="*/ 569290 h 1679043"/>
                <a:gd name="connsiteX10004" fmla="*/ 533898 w 1485127"/>
                <a:gd name="connsiteY10004" fmla="*/ 564766 h 1679043"/>
                <a:gd name="connsiteX10005" fmla="*/ 551644 w 1485127"/>
                <a:gd name="connsiteY10005" fmla="*/ 547014 h 1679043"/>
                <a:gd name="connsiteX10006" fmla="*/ 549341 w 1485127"/>
                <a:gd name="connsiteY10006" fmla="*/ 571338 h 1679043"/>
                <a:gd name="connsiteX10007" fmla="*/ 547805 w 1485127"/>
                <a:gd name="connsiteY10007" fmla="*/ 572959 h 1679043"/>
                <a:gd name="connsiteX10008" fmla="*/ 543027 w 1485127"/>
                <a:gd name="connsiteY10008" fmla="*/ 554439 h 1679043"/>
                <a:gd name="connsiteX10009" fmla="*/ 532874 w 1485127"/>
                <a:gd name="connsiteY10009" fmla="*/ 563486 h 1679043"/>
                <a:gd name="connsiteX10010" fmla="*/ 529376 w 1485127"/>
                <a:gd name="connsiteY10010" fmla="*/ 566558 h 1679043"/>
                <a:gd name="connsiteX10011" fmla="*/ 531253 w 1485127"/>
                <a:gd name="connsiteY10011" fmla="*/ 543856 h 1679043"/>
                <a:gd name="connsiteX10012" fmla="*/ 544221 w 1485127"/>
                <a:gd name="connsiteY10012" fmla="*/ 531480 h 1679043"/>
                <a:gd name="connsiteX10013" fmla="*/ 553948 w 1485127"/>
                <a:gd name="connsiteY10013" fmla="*/ 522092 h 1679043"/>
                <a:gd name="connsiteX10014" fmla="*/ 551559 w 1485127"/>
                <a:gd name="connsiteY10014" fmla="*/ 546587 h 1679043"/>
                <a:gd name="connsiteX10015" fmla="*/ 542942 w 1485127"/>
                <a:gd name="connsiteY10015" fmla="*/ 554524 h 1679043"/>
                <a:gd name="connsiteX10016" fmla="*/ 543368 w 1485127"/>
                <a:gd name="connsiteY10016" fmla="*/ 530200 h 1679043"/>
                <a:gd name="connsiteX10017" fmla="*/ 531594 w 1485127"/>
                <a:gd name="connsiteY10017" fmla="*/ 540186 h 1679043"/>
                <a:gd name="connsiteX10018" fmla="*/ 532874 w 1485127"/>
                <a:gd name="connsiteY10018" fmla="*/ 524652 h 1679043"/>
                <a:gd name="connsiteX10019" fmla="*/ 534239 w 1485127"/>
                <a:gd name="connsiteY10019" fmla="*/ 510143 h 1679043"/>
                <a:gd name="connsiteX10020" fmla="*/ 541150 w 1485127"/>
                <a:gd name="connsiteY10020" fmla="*/ 503742 h 1679043"/>
                <a:gd name="connsiteX10021" fmla="*/ 541150 w 1485127"/>
                <a:gd name="connsiteY10021" fmla="*/ 504254 h 1679043"/>
                <a:gd name="connsiteX10022" fmla="*/ 539358 w 1485127"/>
                <a:gd name="connsiteY10022" fmla="*/ 525506 h 1679043"/>
                <a:gd name="connsiteX10023" fmla="*/ 539614 w 1485127"/>
                <a:gd name="connsiteY10023" fmla="*/ 525506 h 1679043"/>
                <a:gd name="connsiteX10024" fmla="*/ 542003 w 1485127"/>
                <a:gd name="connsiteY10024" fmla="*/ 504254 h 1679043"/>
                <a:gd name="connsiteX10025" fmla="*/ 542174 w 1485127"/>
                <a:gd name="connsiteY10025" fmla="*/ 502803 h 1679043"/>
                <a:gd name="connsiteX10026" fmla="*/ 556507 w 1485127"/>
                <a:gd name="connsiteY10026" fmla="*/ 489574 h 1679043"/>
                <a:gd name="connsiteX10027" fmla="*/ 557360 w 1485127"/>
                <a:gd name="connsiteY10027" fmla="*/ 488806 h 1679043"/>
                <a:gd name="connsiteX10028" fmla="*/ 554204 w 1485127"/>
                <a:gd name="connsiteY10028" fmla="*/ 520812 h 1679043"/>
                <a:gd name="connsiteX10029" fmla="*/ 543368 w 1485127"/>
                <a:gd name="connsiteY10029" fmla="*/ 530200 h 1679043"/>
                <a:gd name="connsiteX10030" fmla="*/ 544819 w 1485127"/>
                <a:gd name="connsiteY10030" fmla="*/ 467042 h 1679043"/>
                <a:gd name="connsiteX10031" fmla="*/ 538079 w 1485127"/>
                <a:gd name="connsiteY10031" fmla="*/ 472590 h 1679043"/>
                <a:gd name="connsiteX10032" fmla="*/ 539273 w 1485127"/>
                <a:gd name="connsiteY10032" fmla="*/ 461921 h 1679043"/>
                <a:gd name="connsiteX10033" fmla="*/ 541918 w 1485127"/>
                <a:gd name="connsiteY10033" fmla="*/ 439560 h 1679043"/>
                <a:gd name="connsiteX10034" fmla="*/ 543368 w 1485127"/>
                <a:gd name="connsiteY10034" fmla="*/ 428294 h 1679043"/>
                <a:gd name="connsiteX10035" fmla="*/ 544733 w 1485127"/>
                <a:gd name="connsiteY10035" fmla="*/ 426843 h 1679043"/>
                <a:gd name="connsiteX10036" fmla="*/ 550791 w 1485127"/>
                <a:gd name="connsiteY10036" fmla="*/ 420356 h 1679043"/>
                <a:gd name="connsiteX10037" fmla="*/ 550364 w 1485127"/>
                <a:gd name="connsiteY10037" fmla="*/ 423344 h 1679043"/>
                <a:gd name="connsiteX10038" fmla="*/ 544904 w 1485127"/>
                <a:gd name="connsiteY10038" fmla="*/ 466957 h 1679043"/>
                <a:gd name="connsiteX10039" fmla="*/ 543624 w 1485127"/>
                <a:gd name="connsiteY10039" fmla="*/ 425648 h 1679043"/>
                <a:gd name="connsiteX10040" fmla="*/ 543624 w 1485127"/>
                <a:gd name="connsiteY10040" fmla="*/ 425648 h 1679043"/>
                <a:gd name="connsiteX10041" fmla="*/ 544648 w 1485127"/>
                <a:gd name="connsiteY10041" fmla="*/ 417198 h 1679043"/>
                <a:gd name="connsiteX10042" fmla="*/ 544392 w 1485127"/>
                <a:gd name="connsiteY10042" fmla="*/ 417198 h 1679043"/>
                <a:gd name="connsiteX10043" fmla="*/ 542942 w 1485127"/>
                <a:gd name="connsiteY10043" fmla="*/ 426245 h 1679043"/>
                <a:gd name="connsiteX10044" fmla="*/ 530826 w 1485127"/>
                <a:gd name="connsiteY10044" fmla="*/ 437682 h 1679043"/>
                <a:gd name="connsiteX10045" fmla="*/ 532021 w 1485127"/>
                <a:gd name="connsiteY10045" fmla="*/ 430684 h 1679043"/>
                <a:gd name="connsiteX10046" fmla="*/ 536799 w 1485127"/>
                <a:gd name="connsiteY10046" fmla="*/ 404823 h 1679043"/>
                <a:gd name="connsiteX10047" fmla="*/ 547720 w 1485127"/>
                <a:gd name="connsiteY10047" fmla="*/ 394752 h 1679043"/>
                <a:gd name="connsiteX10048" fmla="*/ 555739 w 1485127"/>
                <a:gd name="connsiteY10048" fmla="*/ 387412 h 1679043"/>
                <a:gd name="connsiteX10049" fmla="*/ 550876 w 1485127"/>
                <a:gd name="connsiteY10049" fmla="*/ 418564 h 1679043"/>
                <a:gd name="connsiteX10050" fmla="*/ 543539 w 1485127"/>
                <a:gd name="connsiteY10050" fmla="*/ 425733 h 1679043"/>
                <a:gd name="connsiteX10051" fmla="*/ 546951 w 1485127"/>
                <a:gd name="connsiteY10051" fmla="*/ 393386 h 1679043"/>
                <a:gd name="connsiteX10052" fmla="*/ 537567 w 1485127"/>
                <a:gd name="connsiteY10052" fmla="*/ 401153 h 1679043"/>
                <a:gd name="connsiteX10053" fmla="*/ 541576 w 1485127"/>
                <a:gd name="connsiteY10053" fmla="*/ 380840 h 1679043"/>
                <a:gd name="connsiteX10054" fmla="*/ 559664 w 1485127"/>
                <a:gd name="connsiteY10054" fmla="*/ 364539 h 1679043"/>
                <a:gd name="connsiteX10055" fmla="*/ 559920 w 1485127"/>
                <a:gd name="connsiteY10055" fmla="*/ 364282 h 1679043"/>
                <a:gd name="connsiteX10056" fmla="*/ 556166 w 1485127"/>
                <a:gd name="connsiteY10056" fmla="*/ 385790 h 1679043"/>
                <a:gd name="connsiteX10057" fmla="*/ 547037 w 1485127"/>
                <a:gd name="connsiteY10057" fmla="*/ 393386 h 1679043"/>
                <a:gd name="connsiteX10058" fmla="*/ 543539 w 1485127"/>
                <a:gd name="connsiteY10058" fmla="*/ 371110 h 1679043"/>
                <a:gd name="connsiteX10059" fmla="*/ 543539 w 1485127"/>
                <a:gd name="connsiteY10059" fmla="*/ 371110 h 1679043"/>
                <a:gd name="connsiteX10060" fmla="*/ 543539 w 1485127"/>
                <a:gd name="connsiteY10060" fmla="*/ 371025 h 1679043"/>
                <a:gd name="connsiteX10061" fmla="*/ 545245 w 1485127"/>
                <a:gd name="connsiteY10061" fmla="*/ 361893 h 1679043"/>
                <a:gd name="connsiteX10062" fmla="*/ 555910 w 1485127"/>
                <a:gd name="connsiteY10062" fmla="*/ 352931 h 1679043"/>
                <a:gd name="connsiteX10063" fmla="*/ 563759 w 1485127"/>
                <a:gd name="connsiteY10063" fmla="*/ 346359 h 1679043"/>
                <a:gd name="connsiteX10064" fmla="*/ 560346 w 1485127"/>
                <a:gd name="connsiteY10064" fmla="*/ 361978 h 1679043"/>
                <a:gd name="connsiteX10065" fmla="*/ 558725 w 1485127"/>
                <a:gd name="connsiteY10065" fmla="*/ 363344 h 1679043"/>
                <a:gd name="connsiteX10066" fmla="*/ 542515 w 1485127"/>
                <a:gd name="connsiteY10066" fmla="*/ 376402 h 1679043"/>
                <a:gd name="connsiteX10067" fmla="*/ 543539 w 1485127"/>
                <a:gd name="connsiteY10067" fmla="*/ 371281 h 1679043"/>
                <a:gd name="connsiteX10068" fmla="*/ 543539 w 1485127"/>
                <a:gd name="connsiteY10068" fmla="*/ 371281 h 1679043"/>
                <a:gd name="connsiteX10069" fmla="*/ 543539 w 1485127"/>
                <a:gd name="connsiteY10069" fmla="*/ 371196 h 1679043"/>
                <a:gd name="connsiteX10070" fmla="*/ 546013 w 1485127"/>
                <a:gd name="connsiteY10070" fmla="*/ 358223 h 1679043"/>
                <a:gd name="connsiteX10071" fmla="*/ 550279 w 1485127"/>
                <a:gd name="connsiteY10071" fmla="*/ 336630 h 1679043"/>
                <a:gd name="connsiteX10072" fmla="*/ 560687 w 1485127"/>
                <a:gd name="connsiteY10072" fmla="*/ 327412 h 1679043"/>
                <a:gd name="connsiteX10073" fmla="*/ 570243 w 1485127"/>
                <a:gd name="connsiteY10073" fmla="*/ 318962 h 1679043"/>
                <a:gd name="connsiteX10074" fmla="*/ 564186 w 1485127"/>
                <a:gd name="connsiteY10074" fmla="*/ 344823 h 1679043"/>
                <a:gd name="connsiteX10075" fmla="*/ 555142 w 1485127"/>
                <a:gd name="connsiteY10075" fmla="*/ 351480 h 1679043"/>
                <a:gd name="connsiteX10076" fmla="*/ 546013 w 1485127"/>
                <a:gd name="connsiteY10076" fmla="*/ 358137 h 1679043"/>
                <a:gd name="connsiteX10077" fmla="*/ 570584 w 1485127"/>
                <a:gd name="connsiteY10077" fmla="*/ 317512 h 1679043"/>
                <a:gd name="connsiteX10078" fmla="*/ 559749 w 1485127"/>
                <a:gd name="connsiteY10078" fmla="*/ 326132 h 1679043"/>
                <a:gd name="connsiteX10079" fmla="*/ 550962 w 1485127"/>
                <a:gd name="connsiteY10079" fmla="*/ 333045 h 1679043"/>
                <a:gd name="connsiteX10080" fmla="*/ 552668 w 1485127"/>
                <a:gd name="connsiteY10080" fmla="*/ 324681 h 1679043"/>
                <a:gd name="connsiteX10081" fmla="*/ 573229 w 1485127"/>
                <a:gd name="connsiteY10081" fmla="*/ 306758 h 1679043"/>
                <a:gd name="connsiteX10082" fmla="*/ 570584 w 1485127"/>
                <a:gd name="connsiteY10082" fmla="*/ 317426 h 1679043"/>
                <a:gd name="connsiteX10083" fmla="*/ 526305 w 1485127"/>
                <a:gd name="connsiteY10083" fmla="*/ 445876 h 1679043"/>
                <a:gd name="connsiteX10084" fmla="*/ 521356 w 1485127"/>
                <a:gd name="connsiteY10084" fmla="*/ 485989 h 1679043"/>
                <a:gd name="connsiteX10085" fmla="*/ 519053 w 1485127"/>
                <a:gd name="connsiteY10085" fmla="*/ 487867 h 1679043"/>
                <a:gd name="connsiteX10086" fmla="*/ 517432 w 1485127"/>
                <a:gd name="connsiteY10086" fmla="*/ 489147 h 1679043"/>
                <a:gd name="connsiteX10087" fmla="*/ 517944 w 1485127"/>
                <a:gd name="connsiteY10087" fmla="*/ 484112 h 1679043"/>
                <a:gd name="connsiteX10088" fmla="*/ 520418 w 1485127"/>
                <a:gd name="connsiteY10088" fmla="*/ 461068 h 1679043"/>
                <a:gd name="connsiteX10089" fmla="*/ 521612 w 1485127"/>
                <a:gd name="connsiteY10089" fmla="*/ 450740 h 1679043"/>
                <a:gd name="connsiteX10090" fmla="*/ 526305 w 1485127"/>
                <a:gd name="connsiteY10090" fmla="*/ 445961 h 1679043"/>
                <a:gd name="connsiteX10091" fmla="*/ 519480 w 1485127"/>
                <a:gd name="connsiteY10091" fmla="*/ 460812 h 1679043"/>
                <a:gd name="connsiteX10092" fmla="*/ 516323 w 1485127"/>
                <a:gd name="connsiteY10092" fmla="*/ 483685 h 1679043"/>
                <a:gd name="connsiteX10093" fmla="*/ 515384 w 1485127"/>
                <a:gd name="connsiteY10093" fmla="*/ 490684 h 1679043"/>
                <a:gd name="connsiteX10094" fmla="*/ 505317 w 1485127"/>
                <a:gd name="connsiteY10094" fmla="*/ 498536 h 1679043"/>
                <a:gd name="connsiteX10095" fmla="*/ 505573 w 1485127"/>
                <a:gd name="connsiteY10095" fmla="*/ 496317 h 1679043"/>
                <a:gd name="connsiteX10096" fmla="*/ 508303 w 1485127"/>
                <a:gd name="connsiteY10096" fmla="*/ 476857 h 1679043"/>
                <a:gd name="connsiteX10097" fmla="*/ 510692 w 1485127"/>
                <a:gd name="connsiteY10097" fmla="*/ 461665 h 1679043"/>
                <a:gd name="connsiteX10098" fmla="*/ 520759 w 1485127"/>
                <a:gd name="connsiteY10098" fmla="*/ 451594 h 1679043"/>
                <a:gd name="connsiteX10099" fmla="*/ 519394 w 1485127"/>
                <a:gd name="connsiteY10099" fmla="*/ 460982 h 1679043"/>
                <a:gd name="connsiteX10100" fmla="*/ 486632 w 1485127"/>
                <a:gd name="connsiteY10100" fmla="*/ 472931 h 1679043"/>
                <a:gd name="connsiteX10101" fmla="*/ 485694 w 1485127"/>
                <a:gd name="connsiteY10101" fmla="*/ 478735 h 1679043"/>
                <a:gd name="connsiteX10102" fmla="*/ 483390 w 1485127"/>
                <a:gd name="connsiteY10102" fmla="*/ 480783 h 1679043"/>
                <a:gd name="connsiteX10103" fmla="*/ 485096 w 1485127"/>
                <a:gd name="connsiteY10103" fmla="*/ 469176 h 1679043"/>
                <a:gd name="connsiteX10104" fmla="*/ 485779 w 1485127"/>
                <a:gd name="connsiteY10104" fmla="*/ 465079 h 1679043"/>
                <a:gd name="connsiteX10105" fmla="*/ 487229 w 1485127"/>
                <a:gd name="connsiteY10105" fmla="*/ 469773 h 1679043"/>
                <a:gd name="connsiteX10106" fmla="*/ 486717 w 1485127"/>
                <a:gd name="connsiteY10106" fmla="*/ 472931 h 1679043"/>
                <a:gd name="connsiteX10107" fmla="*/ 511118 w 1485127"/>
                <a:gd name="connsiteY10107" fmla="*/ 358052 h 1679043"/>
                <a:gd name="connsiteX10108" fmla="*/ 518968 w 1485127"/>
                <a:gd name="connsiteY10108" fmla="*/ 351992 h 1679043"/>
                <a:gd name="connsiteX10109" fmla="*/ 518456 w 1485127"/>
                <a:gd name="connsiteY10109" fmla="*/ 354211 h 1679043"/>
                <a:gd name="connsiteX10110" fmla="*/ 518456 w 1485127"/>
                <a:gd name="connsiteY10110" fmla="*/ 354211 h 1679043"/>
                <a:gd name="connsiteX10111" fmla="*/ 518456 w 1485127"/>
                <a:gd name="connsiteY10111" fmla="*/ 354467 h 1679043"/>
                <a:gd name="connsiteX10112" fmla="*/ 518456 w 1485127"/>
                <a:gd name="connsiteY10112" fmla="*/ 354723 h 1679043"/>
                <a:gd name="connsiteX10113" fmla="*/ 518456 w 1485127"/>
                <a:gd name="connsiteY10113" fmla="*/ 354723 h 1679043"/>
                <a:gd name="connsiteX10114" fmla="*/ 517517 w 1485127"/>
                <a:gd name="connsiteY10114" fmla="*/ 359588 h 1679043"/>
                <a:gd name="connsiteX10115" fmla="*/ 509924 w 1485127"/>
                <a:gd name="connsiteY10115" fmla="*/ 365733 h 1679043"/>
                <a:gd name="connsiteX10116" fmla="*/ 511203 w 1485127"/>
                <a:gd name="connsiteY10116" fmla="*/ 358137 h 1679043"/>
                <a:gd name="connsiteX10117" fmla="*/ 520418 w 1485127"/>
                <a:gd name="connsiteY10117" fmla="*/ 345164 h 1679043"/>
                <a:gd name="connsiteX10118" fmla="*/ 512057 w 1485127"/>
                <a:gd name="connsiteY10118" fmla="*/ 352334 h 1679043"/>
                <a:gd name="connsiteX10119" fmla="*/ 516152 w 1485127"/>
                <a:gd name="connsiteY10119" fmla="*/ 327668 h 1679043"/>
                <a:gd name="connsiteX10120" fmla="*/ 523660 w 1485127"/>
                <a:gd name="connsiteY10120" fmla="*/ 323144 h 1679043"/>
                <a:gd name="connsiteX10121" fmla="*/ 523575 w 1485127"/>
                <a:gd name="connsiteY10121" fmla="*/ 322974 h 1679043"/>
                <a:gd name="connsiteX10122" fmla="*/ 516323 w 1485127"/>
                <a:gd name="connsiteY10122" fmla="*/ 326900 h 1679043"/>
                <a:gd name="connsiteX10123" fmla="*/ 517090 w 1485127"/>
                <a:gd name="connsiteY10123" fmla="*/ 322291 h 1679043"/>
                <a:gd name="connsiteX10124" fmla="*/ 527243 w 1485127"/>
                <a:gd name="connsiteY10124" fmla="*/ 315036 h 1679043"/>
                <a:gd name="connsiteX10125" fmla="*/ 520503 w 1485127"/>
                <a:gd name="connsiteY10125" fmla="*/ 345164 h 1679043"/>
                <a:gd name="connsiteX10126" fmla="*/ 487229 w 1485127"/>
                <a:gd name="connsiteY10126" fmla="*/ 421978 h 1679043"/>
                <a:gd name="connsiteX10127" fmla="*/ 490130 w 1485127"/>
                <a:gd name="connsiteY10127" fmla="*/ 406103 h 1679043"/>
                <a:gd name="connsiteX10128" fmla="*/ 498577 w 1485127"/>
                <a:gd name="connsiteY10128" fmla="*/ 399787 h 1679043"/>
                <a:gd name="connsiteX10129" fmla="*/ 496188 w 1485127"/>
                <a:gd name="connsiteY10129" fmla="*/ 413955 h 1679043"/>
                <a:gd name="connsiteX10130" fmla="*/ 487144 w 1485127"/>
                <a:gd name="connsiteY10130" fmla="*/ 421978 h 1679043"/>
                <a:gd name="connsiteX10131" fmla="*/ 500027 w 1485127"/>
                <a:gd name="connsiteY10131" fmla="*/ 373500 h 1679043"/>
                <a:gd name="connsiteX10132" fmla="*/ 495761 w 1485127"/>
                <a:gd name="connsiteY10132" fmla="*/ 377170 h 1679043"/>
                <a:gd name="connsiteX10133" fmla="*/ 497553 w 1485127"/>
                <a:gd name="connsiteY10133" fmla="*/ 368379 h 1679043"/>
                <a:gd name="connsiteX10134" fmla="*/ 497724 w 1485127"/>
                <a:gd name="connsiteY10134" fmla="*/ 368208 h 1679043"/>
                <a:gd name="connsiteX10135" fmla="*/ 500027 w 1485127"/>
                <a:gd name="connsiteY10135" fmla="*/ 373415 h 1679043"/>
                <a:gd name="connsiteX10136" fmla="*/ 486462 w 1485127"/>
                <a:gd name="connsiteY10136" fmla="*/ 408834 h 1679043"/>
                <a:gd name="connsiteX10137" fmla="*/ 484329 w 1485127"/>
                <a:gd name="connsiteY10137" fmla="*/ 424538 h 1679043"/>
                <a:gd name="connsiteX10138" fmla="*/ 476224 w 1485127"/>
                <a:gd name="connsiteY10138" fmla="*/ 431793 h 1679043"/>
                <a:gd name="connsiteX10139" fmla="*/ 478271 w 1485127"/>
                <a:gd name="connsiteY10139" fmla="*/ 417198 h 1679043"/>
                <a:gd name="connsiteX10140" fmla="*/ 478015 w 1485127"/>
                <a:gd name="connsiteY10140" fmla="*/ 417198 h 1679043"/>
                <a:gd name="connsiteX10141" fmla="*/ 475370 w 1485127"/>
                <a:gd name="connsiteY10141" fmla="*/ 432476 h 1679043"/>
                <a:gd name="connsiteX10142" fmla="*/ 468971 w 1485127"/>
                <a:gd name="connsiteY10142" fmla="*/ 438194 h 1679043"/>
                <a:gd name="connsiteX10143" fmla="*/ 471872 w 1485127"/>
                <a:gd name="connsiteY10143" fmla="*/ 419418 h 1679043"/>
                <a:gd name="connsiteX10144" fmla="*/ 486376 w 1485127"/>
                <a:gd name="connsiteY10144" fmla="*/ 408749 h 1679043"/>
                <a:gd name="connsiteX10145" fmla="*/ 472640 w 1485127"/>
                <a:gd name="connsiteY10145" fmla="*/ 415577 h 1679043"/>
                <a:gd name="connsiteX10146" fmla="*/ 473750 w 1485127"/>
                <a:gd name="connsiteY10146" fmla="*/ 408749 h 1679043"/>
                <a:gd name="connsiteX10147" fmla="*/ 475285 w 1485127"/>
                <a:gd name="connsiteY10147" fmla="*/ 400044 h 1679043"/>
                <a:gd name="connsiteX10148" fmla="*/ 489448 w 1485127"/>
                <a:gd name="connsiteY10148" fmla="*/ 388777 h 1679043"/>
                <a:gd name="connsiteX10149" fmla="*/ 487315 w 1485127"/>
                <a:gd name="connsiteY10149" fmla="*/ 403201 h 1679043"/>
                <a:gd name="connsiteX10150" fmla="*/ 472640 w 1485127"/>
                <a:gd name="connsiteY10150" fmla="*/ 415577 h 1679043"/>
                <a:gd name="connsiteX10151" fmla="*/ 487827 w 1485127"/>
                <a:gd name="connsiteY10151" fmla="*/ 384083 h 1679043"/>
                <a:gd name="connsiteX10152" fmla="*/ 476309 w 1485127"/>
                <a:gd name="connsiteY10152" fmla="*/ 393898 h 1679043"/>
                <a:gd name="connsiteX10153" fmla="*/ 478271 w 1485127"/>
                <a:gd name="connsiteY10153" fmla="*/ 383144 h 1679043"/>
                <a:gd name="connsiteX10154" fmla="*/ 478527 w 1485127"/>
                <a:gd name="connsiteY10154" fmla="*/ 382974 h 1679043"/>
                <a:gd name="connsiteX10155" fmla="*/ 492007 w 1485127"/>
                <a:gd name="connsiteY10155" fmla="*/ 372732 h 1679043"/>
                <a:gd name="connsiteX10156" fmla="*/ 490557 w 1485127"/>
                <a:gd name="connsiteY10156" fmla="*/ 381779 h 1679043"/>
                <a:gd name="connsiteX10157" fmla="*/ 487827 w 1485127"/>
                <a:gd name="connsiteY10157" fmla="*/ 384083 h 1679043"/>
                <a:gd name="connsiteX10158" fmla="*/ 478698 w 1485127"/>
                <a:gd name="connsiteY10158" fmla="*/ 380669 h 1679043"/>
                <a:gd name="connsiteX10159" fmla="*/ 479039 w 1485127"/>
                <a:gd name="connsiteY10159" fmla="*/ 378962 h 1679043"/>
                <a:gd name="connsiteX10160" fmla="*/ 482111 w 1485127"/>
                <a:gd name="connsiteY10160" fmla="*/ 376060 h 1679043"/>
                <a:gd name="connsiteX10161" fmla="*/ 493116 w 1485127"/>
                <a:gd name="connsiteY10161" fmla="*/ 365819 h 1679043"/>
                <a:gd name="connsiteX10162" fmla="*/ 492604 w 1485127"/>
                <a:gd name="connsiteY10162" fmla="*/ 368806 h 1679043"/>
                <a:gd name="connsiteX10163" fmla="*/ 478698 w 1485127"/>
                <a:gd name="connsiteY10163" fmla="*/ 380669 h 1679043"/>
                <a:gd name="connsiteX10164" fmla="*/ 495505 w 1485127"/>
                <a:gd name="connsiteY10164" fmla="*/ 345591 h 1679043"/>
                <a:gd name="connsiteX10165" fmla="*/ 482366 w 1485127"/>
                <a:gd name="connsiteY10165" fmla="*/ 367014 h 1679043"/>
                <a:gd name="connsiteX10166" fmla="*/ 480745 w 1485127"/>
                <a:gd name="connsiteY10166" fmla="*/ 369659 h 1679043"/>
                <a:gd name="connsiteX10167" fmla="*/ 482708 w 1485127"/>
                <a:gd name="connsiteY10167" fmla="*/ 359418 h 1679043"/>
                <a:gd name="connsiteX10168" fmla="*/ 482708 w 1485127"/>
                <a:gd name="connsiteY10168" fmla="*/ 359418 h 1679043"/>
                <a:gd name="connsiteX10169" fmla="*/ 482708 w 1485127"/>
                <a:gd name="connsiteY10169" fmla="*/ 359418 h 1679043"/>
                <a:gd name="connsiteX10170" fmla="*/ 482708 w 1485127"/>
                <a:gd name="connsiteY10170" fmla="*/ 359418 h 1679043"/>
                <a:gd name="connsiteX10171" fmla="*/ 482708 w 1485127"/>
                <a:gd name="connsiteY10171" fmla="*/ 359418 h 1679043"/>
                <a:gd name="connsiteX10172" fmla="*/ 484670 w 1485127"/>
                <a:gd name="connsiteY10172" fmla="*/ 348493 h 1679043"/>
                <a:gd name="connsiteX10173" fmla="*/ 498236 w 1485127"/>
                <a:gd name="connsiteY10173" fmla="*/ 339019 h 1679043"/>
                <a:gd name="connsiteX10174" fmla="*/ 495676 w 1485127"/>
                <a:gd name="connsiteY10174" fmla="*/ 351053 h 1679043"/>
                <a:gd name="connsiteX10175" fmla="*/ 495676 w 1485127"/>
                <a:gd name="connsiteY10175" fmla="*/ 351053 h 1679043"/>
                <a:gd name="connsiteX10176" fmla="*/ 495676 w 1485127"/>
                <a:gd name="connsiteY10176" fmla="*/ 351309 h 1679043"/>
                <a:gd name="connsiteX10177" fmla="*/ 495676 w 1485127"/>
                <a:gd name="connsiteY10177" fmla="*/ 351566 h 1679043"/>
                <a:gd name="connsiteX10178" fmla="*/ 495676 w 1485127"/>
                <a:gd name="connsiteY10178" fmla="*/ 351566 h 1679043"/>
                <a:gd name="connsiteX10179" fmla="*/ 493372 w 1485127"/>
                <a:gd name="connsiteY10179" fmla="*/ 364795 h 1679043"/>
                <a:gd name="connsiteX10180" fmla="*/ 481257 w 1485127"/>
                <a:gd name="connsiteY10180" fmla="*/ 374951 h 1679043"/>
                <a:gd name="connsiteX10181" fmla="*/ 479636 w 1485127"/>
                <a:gd name="connsiteY10181" fmla="*/ 376317 h 1679043"/>
                <a:gd name="connsiteX10182" fmla="*/ 480319 w 1485127"/>
                <a:gd name="connsiteY10182" fmla="*/ 372817 h 1679043"/>
                <a:gd name="connsiteX10183" fmla="*/ 483134 w 1485127"/>
                <a:gd name="connsiteY10183" fmla="*/ 367782 h 1679043"/>
                <a:gd name="connsiteX10184" fmla="*/ 495761 w 1485127"/>
                <a:gd name="connsiteY10184" fmla="*/ 345932 h 1679043"/>
                <a:gd name="connsiteX10185" fmla="*/ 495591 w 1485127"/>
                <a:gd name="connsiteY10185" fmla="*/ 345847 h 1679043"/>
                <a:gd name="connsiteX10186" fmla="*/ 485353 w 1485127"/>
                <a:gd name="connsiteY10186" fmla="*/ 344994 h 1679043"/>
                <a:gd name="connsiteX10187" fmla="*/ 485353 w 1485127"/>
                <a:gd name="connsiteY10187" fmla="*/ 344652 h 1679043"/>
                <a:gd name="connsiteX10188" fmla="*/ 490983 w 1485127"/>
                <a:gd name="connsiteY10188" fmla="*/ 340641 h 1679043"/>
                <a:gd name="connsiteX10189" fmla="*/ 499174 w 1485127"/>
                <a:gd name="connsiteY10189" fmla="*/ 334837 h 1679043"/>
                <a:gd name="connsiteX10190" fmla="*/ 498748 w 1485127"/>
                <a:gd name="connsiteY10190" fmla="*/ 336630 h 1679043"/>
                <a:gd name="connsiteX10191" fmla="*/ 485267 w 1485127"/>
                <a:gd name="connsiteY10191" fmla="*/ 344994 h 1679043"/>
                <a:gd name="connsiteX10192" fmla="*/ 505828 w 1485127"/>
                <a:gd name="connsiteY10192" fmla="*/ 306587 h 1679043"/>
                <a:gd name="connsiteX10193" fmla="*/ 505487 w 1485127"/>
                <a:gd name="connsiteY10193" fmla="*/ 307867 h 1679043"/>
                <a:gd name="connsiteX10194" fmla="*/ 499089 w 1485127"/>
                <a:gd name="connsiteY10194" fmla="*/ 312476 h 1679043"/>
                <a:gd name="connsiteX10195" fmla="*/ 505828 w 1485127"/>
                <a:gd name="connsiteY10195" fmla="*/ 306502 h 1679043"/>
                <a:gd name="connsiteX10196" fmla="*/ 503696 w 1485127"/>
                <a:gd name="connsiteY10196" fmla="*/ 305563 h 1679043"/>
                <a:gd name="connsiteX10197" fmla="*/ 507450 w 1485127"/>
                <a:gd name="connsiteY10197" fmla="*/ 300100 h 1679043"/>
                <a:gd name="connsiteX10198" fmla="*/ 506682 w 1485127"/>
                <a:gd name="connsiteY10198" fmla="*/ 303258 h 1679043"/>
                <a:gd name="connsiteX10199" fmla="*/ 503696 w 1485127"/>
                <a:gd name="connsiteY10199" fmla="*/ 305563 h 1679043"/>
                <a:gd name="connsiteX10200" fmla="*/ 507706 w 1485127"/>
                <a:gd name="connsiteY10200" fmla="*/ 299162 h 1679043"/>
                <a:gd name="connsiteX10201" fmla="*/ 505999 w 1485127"/>
                <a:gd name="connsiteY10201" fmla="*/ 301551 h 1679043"/>
                <a:gd name="connsiteX10202" fmla="*/ 509156 w 1485127"/>
                <a:gd name="connsiteY10202" fmla="*/ 293443 h 1679043"/>
                <a:gd name="connsiteX10203" fmla="*/ 507706 w 1485127"/>
                <a:gd name="connsiteY10203" fmla="*/ 299162 h 1679043"/>
                <a:gd name="connsiteX10204" fmla="*/ 505573 w 1485127"/>
                <a:gd name="connsiteY10204" fmla="*/ 301893 h 1679043"/>
                <a:gd name="connsiteX10205" fmla="*/ 505573 w 1485127"/>
                <a:gd name="connsiteY10205" fmla="*/ 302063 h 1679043"/>
                <a:gd name="connsiteX10206" fmla="*/ 502074 w 1485127"/>
                <a:gd name="connsiteY10206" fmla="*/ 306843 h 1679043"/>
                <a:gd name="connsiteX10207" fmla="*/ 495420 w 1485127"/>
                <a:gd name="connsiteY10207" fmla="*/ 312220 h 1679043"/>
                <a:gd name="connsiteX10208" fmla="*/ 508559 w 1485127"/>
                <a:gd name="connsiteY10208" fmla="*/ 293358 h 1679043"/>
                <a:gd name="connsiteX10209" fmla="*/ 505573 w 1485127"/>
                <a:gd name="connsiteY10209" fmla="*/ 301893 h 1679043"/>
                <a:gd name="connsiteX10210" fmla="*/ 495164 w 1485127"/>
                <a:gd name="connsiteY10210" fmla="*/ 316487 h 1679043"/>
                <a:gd name="connsiteX10211" fmla="*/ 489192 w 1485127"/>
                <a:gd name="connsiteY10211" fmla="*/ 325022 h 1679043"/>
                <a:gd name="connsiteX10212" fmla="*/ 489960 w 1485127"/>
                <a:gd name="connsiteY10212" fmla="*/ 320925 h 1679043"/>
                <a:gd name="connsiteX10213" fmla="*/ 493884 w 1485127"/>
                <a:gd name="connsiteY10213" fmla="*/ 317341 h 1679043"/>
                <a:gd name="connsiteX10214" fmla="*/ 495164 w 1485127"/>
                <a:gd name="connsiteY10214" fmla="*/ 316487 h 1679043"/>
                <a:gd name="connsiteX10215" fmla="*/ 496188 w 1485127"/>
                <a:gd name="connsiteY10215" fmla="*/ 316487 h 1679043"/>
                <a:gd name="connsiteX10216" fmla="*/ 497126 w 1485127"/>
                <a:gd name="connsiteY10216" fmla="*/ 315122 h 1679043"/>
                <a:gd name="connsiteX10217" fmla="*/ 505061 w 1485127"/>
                <a:gd name="connsiteY10217" fmla="*/ 309915 h 1679043"/>
                <a:gd name="connsiteX10218" fmla="*/ 500027 w 1485127"/>
                <a:gd name="connsiteY10218" fmla="*/ 331509 h 1679043"/>
                <a:gd name="connsiteX10219" fmla="*/ 490045 w 1485127"/>
                <a:gd name="connsiteY10219" fmla="*/ 339361 h 1679043"/>
                <a:gd name="connsiteX10220" fmla="*/ 485779 w 1485127"/>
                <a:gd name="connsiteY10220" fmla="*/ 342689 h 1679043"/>
                <a:gd name="connsiteX10221" fmla="*/ 488509 w 1485127"/>
                <a:gd name="connsiteY10221" fmla="*/ 328009 h 1679043"/>
                <a:gd name="connsiteX10222" fmla="*/ 496103 w 1485127"/>
                <a:gd name="connsiteY10222" fmla="*/ 316487 h 1679043"/>
                <a:gd name="connsiteX10223" fmla="*/ 468545 w 1485127"/>
                <a:gd name="connsiteY10223" fmla="*/ 421893 h 1679043"/>
                <a:gd name="connsiteX10224" fmla="*/ 466497 w 1485127"/>
                <a:gd name="connsiteY10224" fmla="*/ 440499 h 1679043"/>
                <a:gd name="connsiteX10225" fmla="*/ 458904 w 1485127"/>
                <a:gd name="connsiteY10225" fmla="*/ 447326 h 1679043"/>
                <a:gd name="connsiteX10226" fmla="*/ 463255 w 1485127"/>
                <a:gd name="connsiteY10226" fmla="*/ 426757 h 1679043"/>
                <a:gd name="connsiteX10227" fmla="*/ 464023 w 1485127"/>
                <a:gd name="connsiteY10227" fmla="*/ 425221 h 1679043"/>
                <a:gd name="connsiteX10228" fmla="*/ 468459 w 1485127"/>
                <a:gd name="connsiteY10228" fmla="*/ 421978 h 1679043"/>
                <a:gd name="connsiteX10229" fmla="*/ 457795 w 1485127"/>
                <a:gd name="connsiteY10229" fmla="*/ 413785 h 1679043"/>
                <a:gd name="connsiteX10230" fmla="*/ 458819 w 1485127"/>
                <a:gd name="connsiteY10230" fmla="*/ 413016 h 1679043"/>
                <a:gd name="connsiteX10231" fmla="*/ 455321 w 1485127"/>
                <a:gd name="connsiteY10231" fmla="*/ 430172 h 1679043"/>
                <a:gd name="connsiteX10232" fmla="*/ 444656 w 1485127"/>
                <a:gd name="connsiteY10232" fmla="*/ 439048 h 1679043"/>
                <a:gd name="connsiteX10233" fmla="*/ 457795 w 1485127"/>
                <a:gd name="connsiteY10233" fmla="*/ 413785 h 1679043"/>
                <a:gd name="connsiteX10234" fmla="*/ 454894 w 1485127"/>
                <a:gd name="connsiteY10234" fmla="*/ 431878 h 1679043"/>
                <a:gd name="connsiteX10235" fmla="*/ 451396 w 1485127"/>
                <a:gd name="connsiteY10235" fmla="*/ 448521 h 1679043"/>
                <a:gd name="connsiteX10236" fmla="*/ 446192 w 1485127"/>
                <a:gd name="connsiteY10236" fmla="*/ 458678 h 1679043"/>
                <a:gd name="connsiteX10237" fmla="*/ 427934 w 1485127"/>
                <a:gd name="connsiteY10237" fmla="*/ 472590 h 1679043"/>
                <a:gd name="connsiteX10238" fmla="*/ 438087 w 1485127"/>
                <a:gd name="connsiteY10238" fmla="*/ 451850 h 1679043"/>
                <a:gd name="connsiteX10239" fmla="*/ 444315 w 1485127"/>
                <a:gd name="connsiteY10239" fmla="*/ 439645 h 1679043"/>
                <a:gd name="connsiteX10240" fmla="*/ 454980 w 1485127"/>
                <a:gd name="connsiteY10240" fmla="*/ 431793 h 1679043"/>
                <a:gd name="connsiteX10241" fmla="*/ 444485 w 1485127"/>
                <a:gd name="connsiteY10241" fmla="*/ 461921 h 1679043"/>
                <a:gd name="connsiteX10242" fmla="*/ 443206 w 1485127"/>
                <a:gd name="connsiteY10242" fmla="*/ 464311 h 1679043"/>
                <a:gd name="connsiteX10243" fmla="*/ 431347 w 1485127"/>
                <a:gd name="connsiteY10243" fmla="*/ 488208 h 1679043"/>
                <a:gd name="connsiteX10244" fmla="*/ 430664 w 1485127"/>
                <a:gd name="connsiteY10244" fmla="*/ 488806 h 1679043"/>
                <a:gd name="connsiteX10245" fmla="*/ 421365 w 1485127"/>
                <a:gd name="connsiteY10245" fmla="*/ 496146 h 1679043"/>
                <a:gd name="connsiteX10246" fmla="*/ 421535 w 1485127"/>
                <a:gd name="connsiteY10246" fmla="*/ 494097 h 1679043"/>
                <a:gd name="connsiteX10247" fmla="*/ 421279 w 1485127"/>
                <a:gd name="connsiteY10247" fmla="*/ 494097 h 1679043"/>
                <a:gd name="connsiteX10248" fmla="*/ 420938 w 1485127"/>
                <a:gd name="connsiteY10248" fmla="*/ 496487 h 1679043"/>
                <a:gd name="connsiteX10249" fmla="*/ 413686 w 1485127"/>
                <a:gd name="connsiteY10249" fmla="*/ 502206 h 1679043"/>
                <a:gd name="connsiteX10250" fmla="*/ 427593 w 1485127"/>
                <a:gd name="connsiteY10250" fmla="*/ 473187 h 1679043"/>
                <a:gd name="connsiteX10251" fmla="*/ 444485 w 1485127"/>
                <a:gd name="connsiteY10251" fmla="*/ 461921 h 1679043"/>
                <a:gd name="connsiteX10252" fmla="*/ 359595 w 1485127"/>
                <a:gd name="connsiteY10252" fmla="*/ 560669 h 1679043"/>
                <a:gd name="connsiteX10253" fmla="*/ 363861 w 1485127"/>
                <a:gd name="connsiteY10253" fmla="*/ 545563 h 1679043"/>
                <a:gd name="connsiteX10254" fmla="*/ 366676 w 1485127"/>
                <a:gd name="connsiteY10254" fmla="*/ 543600 h 1679043"/>
                <a:gd name="connsiteX10255" fmla="*/ 359510 w 1485127"/>
                <a:gd name="connsiteY10255" fmla="*/ 560669 h 1679043"/>
                <a:gd name="connsiteX10256" fmla="*/ 363519 w 1485127"/>
                <a:gd name="connsiteY10256" fmla="*/ 542831 h 1679043"/>
                <a:gd name="connsiteX10257" fmla="*/ 363008 w 1485127"/>
                <a:gd name="connsiteY10257" fmla="*/ 543258 h 1679043"/>
                <a:gd name="connsiteX10258" fmla="*/ 364117 w 1485127"/>
                <a:gd name="connsiteY10258" fmla="*/ 540868 h 1679043"/>
                <a:gd name="connsiteX10259" fmla="*/ 363519 w 1485127"/>
                <a:gd name="connsiteY10259" fmla="*/ 542917 h 1679043"/>
                <a:gd name="connsiteX10260" fmla="*/ 355585 w 1485127"/>
                <a:gd name="connsiteY10260" fmla="*/ 575008 h 1679043"/>
                <a:gd name="connsiteX10261" fmla="*/ 358656 w 1485127"/>
                <a:gd name="connsiteY10261" fmla="*/ 568009 h 1679043"/>
                <a:gd name="connsiteX10262" fmla="*/ 362325 w 1485127"/>
                <a:gd name="connsiteY10262" fmla="*/ 594979 h 1679043"/>
                <a:gd name="connsiteX10263" fmla="*/ 354732 w 1485127"/>
                <a:gd name="connsiteY10263" fmla="*/ 601637 h 1679043"/>
                <a:gd name="connsiteX10264" fmla="*/ 352599 w 1485127"/>
                <a:gd name="connsiteY10264" fmla="*/ 590541 h 1679043"/>
                <a:gd name="connsiteX10265" fmla="*/ 352343 w 1485127"/>
                <a:gd name="connsiteY10265" fmla="*/ 590541 h 1679043"/>
                <a:gd name="connsiteX10266" fmla="*/ 353793 w 1485127"/>
                <a:gd name="connsiteY10266" fmla="*/ 602405 h 1679043"/>
                <a:gd name="connsiteX10267" fmla="*/ 349186 w 1485127"/>
                <a:gd name="connsiteY10267" fmla="*/ 606501 h 1679043"/>
                <a:gd name="connsiteX10268" fmla="*/ 351319 w 1485127"/>
                <a:gd name="connsiteY10268" fmla="*/ 599332 h 1679043"/>
                <a:gd name="connsiteX10269" fmla="*/ 351063 w 1485127"/>
                <a:gd name="connsiteY10269" fmla="*/ 599332 h 1679043"/>
                <a:gd name="connsiteX10270" fmla="*/ 348503 w 1485127"/>
                <a:gd name="connsiteY10270" fmla="*/ 607014 h 1679043"/>
                <a:gd name="connsiteX10271" fmla="*/ 346286 w 1485127"/>
                <a:gd name="connsiteY10271" fmla="*/ 608976 h 1679043"/>
                <a:gd name="connsiteX10272" fmla="*/ 355585 w 1485127"/>
                <a:gd name="connsiteY10272" fmla="*/ 574922 h 1679043"/>
                <a:gd name="connsiteX10273" fmla="*/ 353537 w 1485127"/>
                <a:gd name="connsiteY10273" fmla="*/ 575605 h 1679043"/>
                <a:gd name="connsiteX10274" fmla="*/ 352855 w 1485127"/>
                <a:gd name="connsiteY10274" fmla="*/ 577398 h 1679043"/>
                <a:gd name="connsiteX10275" fmla="*/ 344067 w 1485127"/>
                <a:gd name="connsiteY10275" fmla="*/ 600015 h 1679043"/>
                <a:gd name="connsiteX10276" fmla="*/ 338180 w 1485127"/>
                <a:gd name="connsiteY10276" fmla="*/ 616146 h 1679043"/>
                <a:gd name="connsiteX10277" fmla="*/ 334597 w 1485127"/>
                <a:gd name="connsiteY10277" fmla="*/ 619304 h 1679043"/>
                <a:gd name="connsiteX10278" fmla="*/ 325041 w 1485127"/>
                <a:gd name="connsiteY10278" fmla="*/ 627582 h 1679043"/>
                <a:gd name="connsiteX10279" fmla="*/ 322653 w 1485127"/>
                <a:gd name="connsiteY10279" fmla="*/ 629631 h 1679043"/>
                <a:gd name="connsiteX10280" fmla="*/ 320179 w 1485127"/>
                <a:gd name="connsiteY10280" fmla="*/ 631423 h 1679043"/>
                <a:gd name="connsiteX10281" fmla="*/ 317192 w 1485127"/>
                <a:gd name="connsiteY10281" fmla="*/ 632106 h 1679043"/>
                <a:gd name="connsiteX10282" fmla="*/ 316851 w 1485127"/>
                <a:gd name="connsiteY10282" fmla="*/ 632106 h 1679043"/>
                <a:gd name="connsiteX10283" fmla="*/ 323250 w 1485127"/>
                <a:gd name="connsiteY10283" fmla="*/ 593358 h 1679043"/>
                <a:gd name="connsiteX10284" fmla="*/ 334256 w 1485127"/>
                <a:gd name="connsiteY10284" fmla="*/ 585420 h 1679043"/>
                <a:gd name="connsiteX10285" fmla="*/ 355158 w 1485127"/>
                <a:gd name="connsiteY10285" fmla="*/ 570228 h 1679043"/>
                <a:gd name="connsiteX10286" fmla="*/ 353537 w 1485127"/>
                <a:gd name="connsiteY10286" fmla="*/ 575605 h 1679043"/>
                <a:gd name="connsiteX10287" fmla="*/ 317107 w 1485127"/>
                <a:gd name="connsiteY10287" fmla="*/ 632533 h 1679043"/>
                <a:gd name="connsiteX10288" fmla="*/ 320349 w 1485127"/>
                <a:gd name="connsiteY10288" fmla="*/ 631935 h 1679043"/>
                <a:gd name="connsiteX10289" fmla="*/ 323079 w 1485127"/>
                <a:gd name="connsiteY10289" fmla="*/ 630143 h 1679043"/>
                <a:gd name="connsiteX10290" fmla="*/ 325639 w 1485127"/>
                <a:gd name="connsiteY10290" fmla="*/ 628180 h 1679043"/>
                <a:gd name="connsiteX10291" fmla="*/ 335706 w 1485127"/>
                <a:gd name="connsiteY10291" fmla="*/ 620328 h 1679043"/>
                <a:gd name="connsiteX10292" fmla="*/ 336986 w 1485127"/>
                <a:gd name="connsiteY10292" fmla="*/ 619304 h 1679043"/>
                <a:gd name="connsiteX10293" fmla="*/ 335706 w 1485127"/>
                <a:gd name="connsiteY10293" fmla="*/ 622718 h 1679043"/>
                <a:gd name="connsiteX10294" fmla="*/ 335962 w 1485127"/>
                <a:gd name="connsiteY10294" fmla="*/ 622718 h 1679043"/>
                <a:gd name="connsiteX10295" fmla="*/ 337498 w 1485127"/>
                <a:gd name="connsiteY10295" fmla="*/ 618792 h 1679043"/>
                <a:gd name="connsiteX10296" fmla="*/ 341678 w 1485127"/>
                <a:gd name="connsiteY10296" fmla="*/ 615548 h 1679043"/>
                <a:gd name="connsiteX10297" fmla="*/ 332549 w 1485127"/>
                <a:gd name="connsiteY10297" fmla="*/ 647810 h 1679043"/>
                <a:gd name="connsiteX10298" fmla="*/ 312585 w 1485127"/>
                <a:gd name="connsiteY10298" fmla="*/ 662917 h 1679043"/>
                <a:gd name="connsiteX10299" fmla="*/ 316339 w 1485127"/>
                <a:gd name="connsiteY10299" fmla="*/ 634922 h 1679043"/>
                <a:gd name="connsiteX10300" fmla="*/ 316766 w 1485127"/>
                <a:gd name="connsiteY10300" fmla="*/ 632277 h 1679043"/>
                <a:gd name="connsiteX10301" fmla="*/ 317107 w 1485127"/>
                <a:gd name="connsiteY10301" fmla="*/ 632277 h 1679043"/>
                <a:gd name="connsiteX10302" fmla="*/ 291682 w 1485127"/>
                <a:gd name="connsiteY10302" fmla="*/ 876715 h 1679043"/>
                <a:gd name="connsiteX10303" fmla="*/ 291000 w 1485127"/>
                <a:gd name="connsiteY10303" fmla="*/ 888066 h 1679043"/>
                <a:gd name="connsiteX10304" fmla="*/ 290659 w 1485127"/>
                <a:gd name="connsiteY10304" fmla="*/ 893699 h 1679043"/>
                <a:gd name="connsiteX10305" fmla="*/ 290488 w 1485127"/>
                <a:gd name="connsiteY10305" fmla="*/ 899332 h 1679043"/>
                <a:gd name="connsiteX10306" fmla="*/ 289976 w 1485127"/>
                <a:gd name="connsiteY10306" fmla="*/ 922035 h 1679043"/>
                <a:gd name="connsiteX10307" fmla="*/ 289976 w 1485127"/>
                <a:gd name="connsiteY10307" fmla="*/ 930057 h 1679043"/>
                <a:gd name="connsiteX10308" fmla="*/ 289976 w 1485127"/>
                <a:gd name="connsiteY10308" fmla="*/ 938080 h 1679043"/>
                <a:gd name="connsiteX10309" fmla="*/ 290232 w 1485127"/>
                <a:gd name="connsiteY10309" fmla="*/ 946188 h 1679043"/>
                <a:gd name="connsiteX10310" fmla="*/ 280250 w 1485127"/>
                <a:gd name="connsiteY10310" fmla="*/ 964538 h 1679043"/>
                <a:gd name="connsiteX10311" fmla="*/ 288355 w 1485127"/>
                <a:gd name="connsiteY10311" fmla="*/ 899417 h 1679043"/>
                <a:gd name="connsiteX10312" fmla="*/ 292280 w 1485127"/>
                <a:gd name="connsiteY10312" fmla="*/ 867156 h 1679043"/>
                <a:gd name="connsiteX10313" fmla="*/ 291682 w 1485127"/>
                <a:gd name="connsiteY10313" fmla="*/ 876629 h 1679043"/>
                <a:gd name="connsiteX10314" fmla="*/ 237676 w 1485127"/>
                <a:gd name="connsiteY10314" fmla="*/ 1109460 h 1679043"/>
                <a:gd name="connsiteX10315" fmla="*/ 233325 w 1485127"/>
                <a:gd name="connsiteY10315" fmla="*/ 1118251 h 1679043"/>
                <a:gd name="connsiteX10316" fmla="*/ 233496 w 1485127"/>
                <a:gd name="connsiteY10316" fmla="*/ 1118336 h 1679043"/>
                <a:gd name="connsiteX10317" fmla="*/ 237506 w 1485127"/>
                <a:gd name="connsiteY10317" fmla="*/ 1110825 h 1679043"/>
                <a:gd name="connsiteX10318" fmla="*/ 234264 w 1485127"/>
                <a:gd name="connsiteY10318" fmla="*/ 1140015 h 1679043"/>
                <a:gd name="connsiteX10319" fmla="*/ 217115 w 1485127"/>
                <a:gd name="connsiteY10319" fmla="*/ 1151963 h 1679043"/>
                <a:gd name="connsiteX10320" fmla="*/ 213788 w 1485127"/>
                <a:gd name="connsiteY10320" fmla="*/ 1129090 h 1679043"/>
                <a:gd name="connsiteX10321" fmla="*/ 213788 w 1485127"/>
                <a:gd name="connsiteY10321" fmla="*/ 1129090 h 1679043"/>
                <a:gd name="connsiteX10322" fmla="*/ 213788 w 1485127"/>
                <a:gd name="connsiteY10322" fmla="*/ 1128919 h 1679043"/>
                <a:gd name="connsiteX10323" fmla="*/ 213788 w 1485127"/>
                <a:gd name="connsiteY10323" fmla="*/ 1128749 h 1679043"/>
                <a:gd name="connsiteX10324" fmla="*/ 213788 w 1485127"/>
                <a:gd name="connsiteY10324" fmla="*/ 1128749 h 1679043"/>
                <a:gd name="connsiteX10325" fmla="*/ 207645 w 1485127"/>
                <a:gd name="connsiteY10325" fmla="*/ 1088293 h 1679043"/>
                <a:gd name="connsiteX10326" fmla="*/ 205939 w 1485127"/>
                <a:gd name="connsiteY10326" fmla="*/ 1074552 h 1679043"/>
                <a:gd name="connsiteX10327" fmla="*/ 212935 w 1485127"/>
                <a:gd name="connsiteY10327" fmla="*/ 1070200 h 1679043"/>
                <a:gd name="connsiteX10328" fmla="*/ 215921 w 1485127"/>
                <a:gd name="connsiteY10328" fmla="*/ 1092390 h 1679043"/>
                <a:gd name="connsiteX10329" fmla="*/ 217456 w 1485127"/>
                <a:gd name="connsiteY10329" fmla="*/ 1102461 h 1679043"/>
                <a:gd name="connsiteX10330" fmla="*/ 219163 w 1485127"/>
                <a:gd name="connsiteY10330" fmla="*/ 1112532 h 1679043"/>
                <a:gd name="connsiteX10331" fmla="*/ 219418 w 1485127"/>
                <a:gd name="connsiteY10331" fmla="*/ 1112532 h 1679043"/>
                <a:gd name="connsiteX10332" fmla="*/ 218310 w 1485127"/>
                <a:gd name="connsiteY10332" fmla="*/ 1102461 h 1679043"/>
                <a:gd name="connsiteX10333" fmla="*/ 217371 w 1485127"/>
                <a:gd name="connsiteY10333" fmla="*/ 1092390 h 1679043"/>
                <a:gd name="connsiteX10334" fmla="*/ 216006 w 1485127"/>
                <a:gd name="connsiteY10334" fmla="*/ 1068322 h 1679043"/>
                <a:gd name="connsiteX10335" fmla="*/ 225220 w 1485127"/>
                <a:gd name="connsiteY10335" fmla="*/ 1062347 h 1679043"/>
                <a:gd name="connsiteX10336" fmla="*/ 225903 w 1485127"/>
                <a:gd name="connsiteY10336" fmla="*/ 1073187 h 1679043"/>
                <a:gd name="connsiteX10337" fmla="*/ 226926 w 1485127"/>
                <a:gd name="connsiteY10337" fmla="*/ 1085562 h 1679043"/>
                <a:gd name="connsiteX10338" fmla="*/ 228206 w 1485127"/>
                <a:gd name="connsiteY10338" fmla="*/ 1097938 h 1679043"/>
                <a:gd name="connsiteX10339" fmla="*/ 228463 w 1485127"/>
                <a:gd name="connsiteY10339" fmla="*/ 1097938 h 1679043"/>
                <a:gd name="connsiteX10340" fmla="*/ 227865 w 1485127"/>
                <a:gd name="connsiteY10340" fmla="*/ 1085648 h 1679043"/>
                <a:gd name="connsiteX10341" fmla="*/ 227524 w 1485127"/>
                <a:gd name="connsiteY10341" fmla="*/ 1073272 h 1679043"/>
                <a:gd name="connsiteX10342" fmla="*/ 227524 w 1485127"/>
                <a:gd name="connsiteY10342" fmla="*/ 1060811 h 1679043"/>
                <a:gd name="connsiteX10343" fmla="*/ 240748 w 1485127"/>
                <a:gd name="connsiteY10343" fmla="*/ 1050313 h 1679043"/>
                <a:gd name="connsiteX10344" fmla="*/ 244417 w 1485127"/>
                <a:gd name="connsiteY10344" fmla="*/ 1048265 h 1679043"/>
                <a:gd name="connsiteX10345" fmla="*/ 237676 w 1485127"/>
                <a:gd name="connsiteY10345" fmla="*/ 1109716 h 1679043"/>
                <a:gd name="connsiteX10346" fmla="*/ 227609 w 1485127"/>
                <a:gd name="connsiteY10346" fmla="*/ 1048948 h 1679043"/>
                <a:gd name="connsiteX10347" fmla="*/ 227609 w 1485127"/>
                <a:gd name="connsiteY10347" fmla="*/ 1047070 h 1679043"/>
                <a:gd name="connsiteX10348" fmla="*/ 230168 w 1485127"/>
                <a:gd name="connsiteY10348" fmla="*/ 1047326 h 1679043"/>
                <a:gd name="connsiteX10349" fmla="*/ 227609 w 1485127"/>
                <a:gd name="connsiteY10349" fmla="*/ 1048948 h 1679043"/>
                <a:gd name="connsiteX10350" fmla="*/ 201331 w 1485127"/>
                <a:gd name="connsiteY10350" fmla="*/ 1047667 h 1679043"/>
                <a:gd name="connsiteX10351" fmla="*/ 202270 w 1485127"/>
                <a:gd name="connsiteY10351" fmla="*/ 1064567 h 1679043"/>
                <a:gd name="connsiteX10352" fmla="*/ 143486 w 1485127"/>
                <a:gd name="connsiteY10352" fmla="*/ 1100925 h 1679043"/>
                <a:gd name="connsiteX10353" fmla="*/ 142718 w 1485127"/>
                <a:gd name="connsiteY10353" fmla="*/ 1099218 h 1679043"/>
                <a:gd name="connsiteX10354" fmla="*/ 142889 w 1485127"/>
                <a:gd name="connsiteY10354" fmla="*/ 1098791 h 1679043"/>
                <a:gd name="connsiteX10355" fmla="*/ 153298 w 1485127"/>
                <a:gd name="connsiteY10355" fmla="*/ 1075918 h 1679043"/>
                <a:gd name="connsiteX10356" fmla="*/ 153127 w 1485127"/>
                <a:gd name="connsiteY10356" fmla="*/ 1075833 h 1679043"/>
                <a:gd name="connsiteX10357" fmla="*/ 141865 w 1485127"/>
                <a:gd name="connsiteY10357" fmla="*/ 1097340 h 1679043"/>
                <a:gd name="connsiteX10358" fmla="*/ 132054 w 1485127"/>
                <a:gd name="connsiteY10358" fmla="*/ 1074467 h 1679043"/>
                <a:gd name="connsiteX10359" fmla="*/ 139562 w 1485127"/>
                <a:gd name="connsiteY10359" fmla="*/ 1059872 h 1679043"/>
                <a:gd name="connsiteX10360" fmla="*/ 139391 w 1485127"/>
                <a:gd name="connsiteY10360" fmla="*/ 1059787 h 1679043"/>
                <a:gd name="connsiteX10361" fmla="*/ 131627 w 1485127"/>
                <a:gd name="connsiteY10361" fmla="*/ 1073357 h 1679043"/>
                <a:gd name="connsiteX10362" fmla="*/ 126167 w 1485127"/>
                <a:gd name="connsiteY10362" fmla="*/ 1060555 h 1679043"/>
                <a:gd name="connsiteX10363" fmla="*/ 130945 w 1485127"/>
                <a:gd name="connsiteY10363" fmla="*/ 1052447 h 1679043"/>
                <a:gd name="connsiteX10364" fmla="*/ 140842 w 1485127"/>
                <a:gd name="connsiteY10364" fmla="*/ 1035975 h 1679043"/>
                <a:gd name="connsiteX10365" fmla="*/ 201331 w 1485127"/>
                <a:gd name="connsiteY10365" fmla="*/ 1044168 h 1679043"/>
                <a:gd name="connsiteX10366" fmla="*/ 201502 w 1485127"/>
                <a:gd name="connsiteY10366" fmla="*/ 1047667 h 1679043"/>
                <a:gd name="connsiteX10367" fmla="*/ 129665 w 1485127"/>
                <a:gd name="connsiteY10367" fmla="*/ 1051423 h 1679043"/>
                <a:gd name="connsiteX10368" fmla="*/ 125143 w 1485127"/>
                <a:gd name="connsiteY10368" fmla="*/ 1058251 h 1679043"/>
                <a:gd name="connsiteX10369" fmla="*/ 116526 w 1485127"/>
                <a:gd name="connsiteY10369" fmla="*/ 1038279 h 1679043"/>
                <a:gd name="connsiteX10370" fmla="*/ 119939 w 1485127"/>
                <a:gd name="connsiteY10370" fmla="*/ 1033244 h 1679043"/>
                <a:gd name="connsiteX10371" fmla="*/ 139988 w 1485127"/>
                <a:gd name="connsiteY10371" fmla="*/ 1035889 h 1679043"/>
                <a:gd name="connsiteX10372" fmla="*/ 129580 w 1485127"/>
                <a:gd name="connsiteY10372" fmla="*/ 1051423 h 1679043"/>
                <a:gd name="connsiteX10373" fmla="*/ 102193 w 1485127"/>
                <a:gd name="connsiteY10373" fmla="*/ 1050399 h 1679043"/>
                <a:gd name="connsiteX10374" fmla="*/ 105861 w 1485127"/>
                <a:gd name="connsiteY10374" fmla="*/ 1031281 h 1679043"/>
                <a:gd name="connsiteX10375" fmla="*/ 109018 w 1485127"/>
                <a:gd name="connsiteY10375" fmla="*/ 1031963 h 1679043"/>
                <a:gd name="connsiteX10376" fmla="*/ 111322 w 1485127"/>
                <a:gd name="connsiteY10376" fmla="*/ 1038279 h 1679043"/>
                <a:gd name="connsiteX10377" fmla="*/ 102107 w 1485127"/>
                <a:gd name="connsiteY10377" fmla="*/ 1050399 h 1679043"/>
                <a:gd name="connsiteX10378" fmla="*/ 103643 w 1485127"/>
                <a:gd name="connsiteY10378" fmla="*/ 1031025 h 1679043"/>
                <a:gd name="connsiteX10379" fmla="*/ 103473 w 1485127"/>
                <a:gd name="connsiteY10379" fmla="*/ 1032219 h 1679043"/>
                <a:gd name="connsiteX10380" fmla="*/ 101766 w 1485127"/>
                <a:gd name="connsiteY10380" fmla="*/ 1039560 h 1679043"/>
                <a:gd name="connsiteX10381" fmla="*/ 95965 w 1485127"/>
                <a:gd name="connsiteY10381" fmla="*/ 1040925 h 1679043"/>
                <a:gd name="connsiteX10382" fmla="*/ 96988 w 1485127"/>
                <a:gd name="connsiteY10382" fmla="*/ 1036316 h 1679043"/>
                <a:gd name="connsiteX10383" fmla="*/ 100742 w 1485127"/>
                <a:gd name="connsiteY10383" fmla="*/ 1030769 h 1679043"/>
                <a:gd name="connsiteX10384" fmla="*/ 103558 w 1485127"/>
                <a:gd name="connsiteY10384" fmla="*/ 1031025 h 1679043"/>
                <a:gd name="connsiteX10385" fmla="*/ 94770 w 1485127"/>
                <a:gd name="connsiteY10385" fmla="*/ 1030769 h 1679043"/>
                <a:gd name="connsiteX10386" fmla="*/ 94941 w 1485127"/>
                <a:gd name="connsiteY10386" fmla="*/ 1030171 h 1679043"/>
                <a:gd name="connsiteX10387" fmla="*/ 95197 w 1485127"/>
                <a:gd name="connsiteY10387" fmla="*/ 1030171 h 1679043"/>
                <a:gd name="connsiteX10388" fmla="*/ 94770 w 1485127"/>
                <a:gd name="connsiteY10388" fmla="*/ 1030683 h 1679043"/>
                <a:gd name="connsiteX10389" fmla="*/ 98524 w 1485127"/>
                <a:gd name="connsiteY10389" fmla="*/ 1019844 h 1679043"/>
                <a:gd name="connsiteX10390" fmla="*/ 97757 w 1485127"/>
                <a:gd name="connsiteY10390" fmla="*/ 1019844 h 1679043"/>
                <a:gd name="connsiteX10391" fmla="*/ 104326 w 1485127"/>
                <a:gd name="connsiteY10391" fmla="*/ 996544 h 1679043"/>
                <a:gd name="connsiteX10392" fmla="*/ 109957 w 1485127"/>
                <a:gd name="connsiteY10392" fmla="*/ 977938 h 1679043"/>
                <a:gd name="connsiteX10393" fmla="*/ 112004 w 1485127"/>
                <a:gd name="connsiteY10393" fmla="*/ 971451 h 1679043"/>
                <a:gd name="connsiteX10394" fmla="*/ 113540 w 1485127"/>
                <a:gd name="connsiteY10394" fmla="*/ 969318 h 1679043"/>
                <a:gd name="connsiteX10395" fmla="*/ 110127 w 1485127"/>
                <a:gd name="connsiteY10395" fmla="*/ 980072 h 1679043"/>
                <a:gd name="connsiteX10396" fmla="*/ 103984 w 1485127"/>
                <a:gd name="connsiteY10396" fmla="*/ 1000640 h 1679043"/>
                <a:gd name="connsiteX10397" fmla="*/ 98609 w 1485127"/>
                <a:gd name="connsiteY10397" fmla="*/ 1019673 h 1679043"/>
                <a:gd name="connsiteX10398" fmla="*/ 79413 w 1485127"/>
                <a:gd name="connsiteY10398" fmla="*/ 1017796 h 1679043"/>
                <a:gd name="connsiteX10399" fmla="*/ 77024 w 1485127"/>
                <a:gd name="connsiteY10399" fmla="*/ 1017454 h 1679043"/>
                <a:gd name="connsiteX10400" fmla="*/ 81290 w 1485127"/>
                <a:gd name="connsiteY10400" fmla="*/ 1012333 h 1679043"/>
                <a:gd name="connsiteX10401" fmla="*/ 79413 w 1485127"/>
                <a:gd name="connsiteY10401" fmla="*/ 1017796 h 1679043"/>
                <a:gd name="connsiteX10402" fmla="*/ 95197 w 1485127"/>
                <a:gd name="connsiteY10402" fmla="*/ 1019503 h 1679043"/>
                <a:gd name="connsiteX10403" fmla="*/ 84276 w 1485127"/>
                <a:gd name="connsiteY10403" fmla="*/ 1018393 h 1679043"/>
                <a:gd name="connsiteX10404" fmla="*/ 89225 w 1485127"/>
                <a:gd name="connsiteY10404" fmla="*/ 1002689 h 1679043"/>
                <a:gd name="connsiteX10405" fmla="*/ 110639 w 1485127"/>
                <a:gd name="connsiteY10405" fmla="*/ 973500 h 1679043"/>
                <a:gd name="connsiteX10406" fmla="*/ 109189 w 1485127"/>
                <a:gd name="connsiteY10406" fmla="*/ 977682 h 1679043"/>
                <a:gd name="connsiteX10407" fmla="*/ 102961 w 1485127"/>
                <a:gd name="connsiteY10407" fmla="*/ 995946 h 1679043"/>
                <a:gd name="connsiteX10408" fmla="*/ 95282 w 1485127"/>
                <a:gd name="connsiteY10408" fmla="*/ 1019588 h 1679043"/>
                <a:gd name="connsiteX10409" fmla="*/ 97671 w 1485127"/>
                <a:gd name="connsiteY10409" fmla="*/ 947212 h 1679043"/>
                <a:gd name="connsiteX10410" fmla="*/ 97841 w 1485127"/>
                <a:gd name="connsiteY10410" fmla="*/ 947212 h 1679043"/>
                <a:gd name="connsiteX10411" fmla="*/ 97500 w 1485127"/>
                <a:gd name="connsiteY10411" fmla="*/ 947639 h 1679043"/>
                <a:gd name="connsiteX10412" fmla="*/ 97671 w 1485127"/>
                <a:gd name="connsiteY10412" fmla="*/ 947212 h 1679043"/>
                <a:gd name="connsiteX10413" fmla="*/ 103473 w 1485127"/>
                <a:gd name="connsiteY10413" fmla="*/ 947468 h 1679043"/>
                <a:gd name="connsiteX10414" fmla="*/ 107227 w 1485127"/>
                <a:gd name="connsiteY10414" fmla="*/ 947639 h 1679043"/>
                <a:gd name="connsiteX10415" fmla="*/ 101510 w 1485127"/>
                <a:gd name="connsiteY10415" fmla="*/ 960612 h 1679043"/>
                <a:gd name="connsiteX10416" fmla="*/ 92552 w 1485127"/>
                <a:gd name="connsiteY10416" fmla="*/ 971366 h 1679043"/>
                <a:gd name="connsiteX10417" fmla="*/ 92552 w 1485127"/>
                <a:gd name="connsiteY10417" fmla="*/ 971366 h 1679043"/>
                <a:gd name="connsiteX10418" fmla="*/ 92467 w 1485127"/>
                <a:gd name="connsiteY10418" fmla="*/ 971537 h 1679043"/>
                <a:gd name="connsiteX10419" fmla="*/ 92467 w 1485127"/>
                <a:gd name="connsiteY10419" fmla="*/ 971707 h 1679043"/>
                <a:gd name="connsiteX10420" fmla="*/ 92381 w 1485127"/>
                <a:gd name="connsiteY10420" fmla="*/ 971707 h 1679043"/>
                <a:gd name="connsiteX10421" fmla="*/ 80096 w 1485127"/>
                <a:gd name="connsiteY10421" fmla="*/ 987838 h 1679043"/>
                <a:gd name="connsiteX10422" fmla="*/ 87604 w 1485127"/>
                <a:gd name="connsiteY10422" fmla="*/ 969744 h 1679043"/>
                <a:gd name="connsiteX10423" fmla="*/ 91187 w 1485127"/>
                <a:gd name="connsiteY10423" fmla="*/ 961722 h 1679043"/>
                <a:gd name="connsiteX10424" fmla="*/ 103558 w 1485127"/>
                <a:gd name="connsiteY10424" fmla="*/ 947468 h 1679043"/>
                <a:gd name="connsiteX10425" fmla="*/ 94600 w 1485127"/>
                <a:gd name="connsiteY10425" fmla="*/ 977255 h 1679043"/>
                <a:gd name="connsiteX10426" fmla="*/ 90163 w 1485127"/>
                <a:gd name="connsiteY10426" fmla="*/ 988350 h 1679043"/>
                <a:gd name="connsiteX10427" fmla="*/ 86750 w 1485127"/>
                <a:gd name="connsiteY10427" fmla="*/ 997483 h 1679043"/>
                <a:gd name="connsiteX10428" fmla="*/ 83935 w 1485127"/>
                <a:gd name="connsiteY10428" fmla="*/ 1000897 h 1679043"/>
                <a:gd name="connsiteX10429" fmla="*/ 83935 w 1485127"/>
                <a:gd name="connsiteY10429" fmla="*/ 1000897 h 1679043"/>
                <a:gd name="connsiteX10430" fmla="*/ 83850 w 1485127"/>
                <a:gd name="connsiteY10430" fmla="*/ 1000982 h 1679043"/>
                <a:gd name="connsiteX10431" fmla="*/ 83764 w 1485127"/>
                <a:gd name="connsiteY10431" fmla="*/ 1000982 h 1679043"/>
                <a:gd name="connsiteX10432" fmla="*/ 83764 w 1485127"/>
                <a:gd name="connsiteY10432" fmla="*/ 1001067 h 1679043"/>
                <a:gd name="connsiteX10433" fmla="*/ 72161 w 1485127"/>
                <a:gd name="connsiteY10433" fmla="*/ 1016515 h 1679043"/>
                <a:gd name="connsiteX10434" fmla="*/ 69090 w 1485127"/>
                <a:gd name="connsiteY10434" fmla="*/ 1015918 h 1679043"/>
                <a:gd name="connsiteX10435" fmla="*/ 74635 w 1485127"/>
                <a:gd name="connsiteY10435" fmla="*/ 1001323 h 1679043"/>
                <a:gd name="connsiteX10436" fmla="*/ 94600 w 1485127"/>
                <a:gd name="connsiteY10436" fmla="*/ 977084 h 1679043"/>
                <a:gd name="connsiteX10437" fmla="*/ 61752 w 1485127"/>
                <a:gd name="connsiteY10437" fmla="*/ 1035548 h 1679043"/>
                <a:gd name="connsiteX10438" fmla="*/ 69175 w 1485127"/>
                <a:gd name="connsiteY10438" fmla="*/ 1026842 h 1679043"/>
                <a:gd name="connsiteX10439" fmla="*/ 76086 w 1485127"/>
                <a:gd name="connsiteY10439" fmla="*/ 1027867 h 1679043"/>
                <a:gd name="connsiteX10440" fmla="*/ 73526 w 1485127"/>
                <a:gd name="connsiteY10440" fmla="*/ 1035719 h 1679043"/>
                <a:gd name="connsiteX10441" fmla="*/ 73526 w 1485127"/>
                <a:gd name="connsiteY10441" fmla="*/ 1035719 h 1679043"/>
                <a:gd name="connsiteX10442" fmla="*/ 73526 w 1485127"/>
                <a:gd name="connsiteY10442" fmla="*/ 1035975 h 1679043"/>
                <a:gd name="connsiteX10443" fmla="*/ 73526 w 1485127"/>
                <a:gd name="connsiteY10443" fmla="*/ 1036231 h 1679043"/>
                <a:gd name="connsiteX10444" fmla="*/ 73526 w 1485127"/>
                <a:gd name="connsiteY10444" fmla="*/ 1036231 h 1679043"/>
                <a:gd name="connsiteX10445" fmla="*/ 69090 w 1485127"/>
                <a:gd name="connsiteY10445" fmla="*/ 1052788 h 1679043"/>
                <a:gd name="connsiteX10446" fmla="*/ 58425 w 1485127"/>
                <a:gd name="connsiteY10446" fmla="*/ 1058848 h 1679043"/>
                <a:gd name="connsiteX10447" fmla="*/ 52453 w 1485127"/>
                <a:gd name="connsiteY10447" fmla="*/ 1062262 h 1679043"/>
                <a:gd name="connsiteX10448" fmla="*/ 61838 w 1485127"/>
                <a:gd name="connsiteY10448" fmla="*/ 1035633 h 1679043"/>
                <a:gd name="connsiteX10449" fmla="*/ 78475 w 1485127"/>
                <a:gd name="connsiteY10449" fmla="*/ 1037596 h 1679043"/>
                <a:gd name="connsiteX10450" fmla="*/ 78475 w 1485127"/>
                <a:gd name="connsiteY10450" fmla="*/ 1037596 h 1679043"/>
                <a:gd name="connsiteX10451" fmla="*/ 78475 w 1485127"/>
                <a:gd name="connsiteY10451" fmla="*/ 1037596 h 1679043"/>
                <a:gd name="connsiteX10452" fmla="*/ 78475 w 1485127"/>
                <a:gd name="connsiteY10452" fmla="*/ 1037596 h 1679043"/>
                <a:gd name="connsiteX10453" fmla="*/ 78475 w 1485127"/>
                <a:gd name="connsiteY10453" fmla="*/ 1037596 h 1679043"/>
                <a:gd name="connsiteX10454" fmla="*/ 81120 w 1485127"/>
                <a:gd name="connsiteY10454" fmla="*/ 1028720 h 1679043"/>
                <a:gd name="connsiteX10455" fmla="*/ 91955 w 1485127"/>
                <a:gd name="connsiteY10455" fmla="*/ 1030000 h 1679043"/>
                <a:gd name="connsiteX10456" fmla="*/ 89395 w 1485127"/>
                <a:gd name="connsiteY10456" fmla="*/ 1038194 h 1679043"/>
                <a:gd name="connsiteX10457" fmla="*/ 84788 w 1485127"/>
                <a:gd name="connsiteY10457" fmla="*/ 1045022 h 1679043"/>
                <a:gd name="connsiteX10458" fmla="*/ 74806 w 1485127"/>
                <a:gd name="connsiteY10458" fmla="*/ 1049716 h 1679043"/>
                <a:gd name="connsiteX10459" fmla="*/ 78389 w 1485127"/>
                <a:gd name="connsiteY10459" fmla="*/ 1037767 h 1679043"/>
                <a:gd name="connsiteX10460" fmla="*/ 91528 w 1485127"/>
                <a:gd name="connsiteY10460" fmla="*/ 1046473 h 1679043"/>
                <a:gd name="connsiteX10461" fmla="*/ 88286 w 1485127"/>
                <a:gd name="connsiteY10461" fmla="*/ 1059190 h 1679043"/>
                <a:gd name="connsiteX10462" fmla="*/ 84447 w 1485127"/>
                <a:gd name="connsiteY10462" fmla="*/ 1075662 h 1679043"/>
                <a:gd name="connsiteX10463" fmla="*/ 82570 w 1485127"/>
                <a:gd name="connsiteY10463" fmla="*/ 1078393 h 1679043"/>
                <a:gd name="connsiteX10464" fmla="*/ 89822 w 1485127"/>
                <a:gd name="connsiteY10464" fmla="*/ 1048948 h 1679043"/>
                <a:gd name="connsiteX10465" fmla="*/ 90334 w 1485127"/>
                <a:gd name="connsiteY10465" fmla="*/ 1047070 h 1679043"/>
                <a:gd name="connsiteX10466" fmla="*/ 91443 w 1485127"/>
                <a:gd name="connsiteY10466" fmla="*/ 1046473 h 1679043"/>
                <a:gd name="connsiteX10467" fmla="*/ 77195 w 1485127"/>
                <a:gd name="connsiteY10467" fmla="*/ 1101949 h 1679043"/>
                <a:gd name="connsiteX10468" fmla="*/ 77195 w 1485127"/>
                <a:gd name="connsiteY10468" fmla="*/ 1101949 h 1679043"/>
                <a:gd name="connsiteX10469" fmla="*/ 77195 w 1485127"/>
                <a:gd name="connsiteY10469" fmla="*/ 1101778 h 1679043"/>
                <a:gd name="connsiteX10470" fmla="*/ 77195 w 1485127"/>
                <a:gd name="connsiteY10470" fmla="*/ 1101778 h 1679043"/>
                <a:gd name="connsiteX10471" fmla="*/ 80437 w 1485127"/>
                <a:gd name="connsiteY10471" fmla="*/ 1087952 h 1679043"/>
                <a:gd name="connsiteX10472" fmla="*/ 82484 w 1485127"/>
                <a:gd name="connsiteY10472" fmla="*/ 1085306 h 1679043"/>
                <a:gd name="connsiteX10473" fmla="*/ 75830 w 1485127"/>
                <a:gd name="connsiteY10473" fmla="*/ 1118507 h 1679043"/>
                <a:gd name="connsiteX10474" fmla="*/ 75830 w 1485127"/>
                <a:gd name="connsiteY10474" fmla="*/ 1118507 h 1679043"/>
                <a:gd name="connsiteX10475" fmla="*/ 75830 w 1485127"/>
                <a:gd name="connsiteY10475" fmla="*/ 1118763 h 1679043"/>
                <a:gd name="connsiteX10476" fmla="*/ 75830 w 1485127"/>
                <a:gd name="connsiteY10476" fmla="*/ 1119019 h 1679043"/>
                <a:gd name="connsiteX10477" fmla="*/ 75830 w 1485127"/>
                <a:gd name="connsiteY10477" fmla="*/ 1119019 h 1679043"/>
                <a:gd name="connsiteX10478" fmla="*/ 72759 w 1485127"/>
                <a:gd name="connsiteY10478" fmla="*/ 1139844 h 1679043"/>
                <a:gd name="connsiteX10479" fmla="*/ 69943 w 1485127"/>
                <a:gd name="connsiteY10479" fmla="*/ 1132931 h 1679043"/>
                <a:gd name="connsiteX10480" fmla="*/ 77451 w 1485127"/>
                <a:gd name="connsiteY10480" fmla="*/ 1101864 h 1679043"/>
                <a:gd name="connsiteX10481" fmla="*/ 77451 w 1485127"/>
                <a:gd name="connsiteY10481" fmla="*/ 1101864 h 1679043"/>
                <a:gd name="connsiteX10482" fmla="*/ 92979 w 1485127"/>
                <a:gd name="connsiteY10482" fmla="*/ 1189858 h 1679043"/>
                <a:gd name="connsiteX10483" fmla="*/ 93234 w 1485127"/>
                <a:gd name="connsiteY10483" fmla="*/ 1185505 h 1679043"/>
                <a:gd name="connsiteX10484" fmla="*/ 93234 w 1485127"/>
                <a:gd name="connsiteY10484" fmla="*/ 1185505 h 1679043"/>
                <a:gd name="connsiteX10485" fmla="*/ 93234 w 1485127"/>
                <a:gd name="connsiteY10485" fmla="*/ 1185420 h 1679043"/>
                <a:gd name="connsiteX10486" fmla="*/ 93234 w 1485127"/>
                <a:gd name="connsiteY10486" fmla="*/ 1185420 h 1679043"/>
                <a:gd name="connsiteX10487" fmla="*/ 93234 w 1485127"/>
                <a:gd name="connsiteY10487" fmla="*/ 1185335 h 1679043"/>
                <a:gd name="connsiteX10488" fmla="*/ 95282 w 1485127"/>
                <a:gd name="connsiteY10488" fmla="*/ 1146672 h 1679043"/>
                <a:gd name="connsiteX10489" fmla="*/ 100572 w 1485127"/>
                <a:gd name="connsiteY10489" fmla="*/ 1136345 h 1679043"/>
                <a:gd name="connsiteX10490" fmla="*/ 100316 w 1485127"/>
                <a:gd name="connsiteY10490" fmla="*/ 1159901 h 1679043"/>
                <a:gd name="connsiteX10491" fmla="*/ 100401 w 1485127"/>
                <a:gd name="connsiteY10491" fmla="*/ 1178848 h 1679043"/>
                <a:gd name="connsiteX10492" fmla="*/ 94173 w 1485127"/>
                <a:gd name="connsiteY10492" fmla="*/ 1192589 h 1679043"/>
                <a:gd name="connsiteX10493" fmla="*/ 92979 w 1485127"/>
                <a:gd name="connsiteY10493" fmla="*/ 1189773 h 1679043"/>
                <a:gd name="connsiteX10494" fmla="*/ 103984 w 1485127"/>
                <a:gd name="connsiteY10494" fmla="*/ 1160157 h 1679043"/>
                <a:gd name="connsiteX10495" fmla="*/ 103302 w 1485127"/>
                <a:gd name="connsiteY10495" fmla="*/ 1134296 h 1679043"/>
                <a:gd name="connsiteX10496" fmla="*/ 107141 w 1485127"/>
                <a:gd name="connsiteY10496" fmla="*/ 1132162 h 1679043"/>
                <a:gd name="connsiteX10497" fmla="*/ 107909 w 1485127"/>
                <a:gd name="connsiteY10497" fmla="*/ 1157852 h 1679043"/>
                <a:gd name="connsiteX10498" fmla="*/ 108165 w 1485127"/>
                <a:gd name="connsiteY10498" fmla="*/ 1162290 h 1679043"/>
                <a:gd name="connsiteX10499" fmla="*/ 104411 w 1485127"/>
                <a:gd name="connsiteY10499" fmla="*/ 1170399 h 1679043"/>
                <a:gd name="connsiteX10500" fmla="*/ 103984 w 1485127"/>
                <a:gd name="connsiteY10500" fmla="*/ 1160072 h 1679043"/>
                <a:gd name="connsiteX10501" fmla="*/ 109615 w 1485127"/>
                <a:gd name="connsiteY10501" fmla="*/ 1130797 h 1679043"/>
                <a:gd name="connsiteX10502" fmla="*/ 123693 w 1485127"/>
                <a:gd name="connsiteY10502" fmla="*/ 1122945 h 1679043"/>
                <a:gd name="connsiteX10503" fmla="*/ 124034 w 1485127"/>
                <a:gd name="connsiteY10503" fmla="*/ 1128578 h 1679043"/>
                <a:gd name="connsiteX10504" fmla="*/ 124205 w 1485127"/>
                <a:gd name="connsiteY10504" fmla="*/ 1131053 h 1679043"/>
                <a:gd name="connsiteX10505" fmla="*/ 111407 w 1485127"/>
                <a:gd name="connsiteY10505" fmla="*/ 1155719 h 1679043"/>
                <a:gd name="connsiteX10506" fmla="*/ 109615 w 1485127"/>
                <a:gd name="connsiteY10506" fmla="*/ 1130712 h 1679043"/>
                <a:gd name="connsiteX10507" fmla="*/ 112260 w 1485127"/>
                <a:gd name="connsiteY10507" fmla="*/ 1165705 h 1679043"/>
                <a:gd name="connsiteX10508" fmla="*/ 113711 w 1485127"/>
                <a:gd name="connsiteY10508" fmla="*/ 1162888 h 1679043"/>
                <a:gd name="connsiteX10509" fmla="*/ 113711 w 1485127"/>
                <a:gd name="connsiteY10509" fmla="*/ 1162888 h 1679043"/>
                <a:gd name="connsiteX10510" fmla="*/ 113711 w 1485127"/>
                <a:gd name="connsiteY10510" fmla="*/ 1162888 h 1679043"/>
                <a:gd name="connsiteX10511" fmla="*/ 113711 w 1485127"/>
                <a:gd name="connsiteY10511" fmla="*/ 1162888 h 1679043"/>
                <a:gd name="connsiteX10512" fmla="*/ 113711 w 1485127"/>
                <a:gd name="connsiteY10512" fmla="*/ 1162888 h 1679043"/>
                <a:gd name="connsiteX10513" fmla="*/ 124717 w 1485127"/>
                <a:gd name="connsiteY10513" fmla="*/ 1138990 h 1679043"/>
                <a:gd name="connsiteX10514" fmla="*/ 126338 w 1485127"/>
                <a:gd name="connsiteY10514" fmla="*/ 1159389 h 1679043"/>
                <a:gd name="connsiteX10515" fmla="*/ 113966 w 1485127"/>
                <a:gd name="connsiteY10515" fmla="*/ 1184481 h 1679043"/>
                <a:gd name="connsiteX10516" fmla="*/ 112175 w 1485127"/>
                <a:gd name="connsiteY10516" fmla="*/ 1165705 h 1679043"/>
                <a:gd name="connsiteX10517" fmla="*/ 113369 w 1485127"/>
                <a:gd name="connsiteY10517" fmla="*/ 1225705 h 1679043"/>
                <a:gd name="connsiteX10518" fmla="*/ 115332 w 1485127"/>
                <a:gd name="connsiteY10518" fmla="*/ 1239702 h 1679043"/>
                <a:gd name="connsiteX10519" fmla="*/ 110383 w 1485127"/>
                <a:gd name="connsiteY10519" fmla="*/ 1227667 h 1679043"/>
                <a:gd name="connsiteX10520" fmla="*/ 113369 w 1485127"/>
                <a:gd name="connsiteY10520" fmla="*/ 1225619 h 1679043"/>
                <a:gd name="connsiteX10521" fmla="*/ 141012 w 1485127"/>
                <a:gd name="connsiteY10521" fmla="*/ 1239787 h 1679043"/>
                <a:gd name="connsiteX10522" fmla="*/ 147326 w 1485127"/>
                <a:gd name="connsiteY10522" fmla="*/ 1226729 h 1679043"/>
                <a:gd name="connsiteX10523" fmla="*/ 150738 w 1485127"/>
                <a:gd name="connsiteY10523" fmla="*/ 1249175 h 1679043"/>
                <a:gd name="connsiteX10524" fmla="*/ 150738 w 1485127"/>
                <a:gd name="connsiteY10524" fmla="*/ 1249175 h 1679043"/>
                <a:gd name="connsiteX10525" fmla="*/ 150738 w 1485127"/>
                <a:gd name="connsiteY10525" fmla="*/ 1249431 h 1679043"/>
                <a:gd name="connsiteX10526" fmla="*/ 150738 w 1485127"/>
                <a:gd name="connsiteY10526" fmla="*/ 1249687 h 1679043"/>
                <a:gd name="connsiteX10527" fmla="*/ 150738 w 1485127"/>
                <a:gd name="connsiteY10527" fmla="*/ 1249687 h 1679043"/>
                <a:gd name="connsiteX10528" fmla="*/ 153639 w 1485127"/>
                <a:gd name="connsiteY10528" fmla="*/ 1264794 h 1679043"/>
                <a:gd name="connsiteX10529" fmla="*/ 151677 w 1485127"/>
                <a:gd name="connsiteY10529" fmla="*/ 1270000 h 1679043"/>
                <a:gd name="connsiteX10530" fmla="*/ 147581 w 1485127"/>
                <a:gd name="connsiteY10530" fmla="*/ 1281266 h 1679043"/>
                <a:gd name="connsiteX10531" fmla="*/ 141012 w 1485127"/>
                <a:gd name="connsiteY10531" fmla="*/ 1239787 h 1679043"/>
                <a:gd name="connsiteX10532" fmla="*/ 155004 w 1485127"/>
                <a:gd name="connsiteY10532" fmla="*/ 1271537 h 1679043"/>
                <a:gd name="connsiteX10533" fmla="*/ 160464 w 1485127"/>
                <a:gd name="connsiteY10533" fmla="*/ 1297653 h 1679043"/>
                <a:gd name="connsiteX10534" fmla="*/ 151506 w 1485127"/>
                <a:gd name="connsiteY10534" fmla="*/ 1302945 h 1679043"/>
                <a:gd name="connsiteX10535" fmla="*/ 149714 w 1485127"/>
                <a:gd name="connsiteY10535" fmla="*/ 1293300 h 1679043"/>
                <a:gd name="connsiteX10536" fmla="*/ 148605 w 1485127"/>
                <a:gd name="connsiteY10536" fmla="*/ 1286643 h 1679043"/>
                <a:gd name="connsiteX10537" fmla="*/ 155089 w 1485127"/>
                <a:gd name="connsiteY10537" fmla="*/ 1271537 h 1679043"/>
                <a:gd name="connsiteX10538" fmla="*/ 162000 w 1485127"/>
                <a:gd name="connsiteY10538" fmla="*/ 1304822 h 1679043"/>
                <a:gd name="connsiteX10539" fmla="*/ 168314 w 1485127"/>
                <a:gd name="connsiteY10539" fmla="*/ 1332134 h 1679043"/>
                <a:gd name="connsiteX10540" fmla="*/ 165498 w 1485127"/>
                <a:gd name="connsiteY10540" fmla="*/ 1343827 h 1679043"/>
                <a:gd name="connsiteX10541" fmla="*/ 163365 w 1485127"/>
                <a:gd name="connsiteY10541" fmla="*/ 1352874 h 1679043"/>
                <a:gd name="connsiteX10542" fmla="*/ 159611 w 1485127"/>
                <a:gd name="connsiteY10542" fmla="*/ 1344253 h 1679043"/>
                <a:gd name="connsiteX10543" fmla="*/ 152871 w 1485127"/>
                <a:gd name="connsiteY10543" fmla="*/ 1310285 h 1679043"/>
                <a:gd name="connsiteX10544" fmla="*/ 162000 w 1485127"/>
                <a:gd name="connsiteY10544" fmla="*/ 1304737 h 1679043"/>
                <a:gd name="connsiteX10545" fmla="*/ 177357 w 1485127"/>
                <a:gd name="connsiteY10545" fmla="*/ 1310029 h 1679043"/>
                <a:gd name="connsiteX10546" fmla="*/ 183671 w 1485127"/>
                <a:gd name="connsiteY10546" fmla="*/ 1337426 h 1679043"/>
                <a:gd name="connsiteX10547" fmla="*/ 180087 w 1485127"/>
                <a:gd name="connsiteY10547" fmla="*/ 1351252 h 1679043"/>
                <a:gd name="connsiteX10548" fmla="*/ 177187 w 1485127"/>
                <a:gd name="connsiteY10548" fmla="*/ 1362347 h 1679043"/>
                <a:gd name="connsiteX10549" fmla="*/ 175651 w 1485127"/>
                <a:gd name="connsiteY10549" fmla="*/ 1355434 h 1679043"/>
                <a:gd name="connsiteX10550" fmla="*/ 170788 w 1485127"/>
                <a:gd name="connsiteY10550" fmla="*/ 1331622 h 1679043"/>
                <a:gd name="connsiteX10551" fmla="*/ 177357 w 1485127"/>
                <a:gd name="connsiteY10551" fmla="*/ 1310029 h 1679043"/>
                <a:gd name="connsiteX10552" fmla="*/ 179405 w 1485127"/>
                <a:gd name="connsiteY10552" fmla="*/ 1303542 h 1679043"/>
                <a:gd name="connsiteX10553" fmla="*/ 182391 w 1485127"/>
                <a:gd name="connsiteY10553" fmla="*/ 1293898 h 1679043"/>
                <a:gd name="connsiteX10554" fmla="*/ 189046 w 1485127"/>
                <a:gd name="connsiteY10554" fmla="*/ 1316942 h 1679043"/>
                <a:gd name="connsiteX10555" fmla="*/ 184865 w 1485127"/>
                <a:gd name="connsiteY10555" fmla="*/ 1332731 h 1679043"/>
                <a:gd name="connsiteX10556" fmla="*/ 179405 w 1485127"/>
                <a:gd name="connsiteY10556" fmla="*/ 1303457 h 1679043"/>
                <a:gd name="connsiteX10557" fmla="*/ 246720 w 1485127"/>
                <a:gd name="connsiteY10557" fmla="*/ 1210256 h 1679043"/>
                <a:gd name="connsiteX10558" fmla="*/ 251328 w 1485127"/>
                <a:gd name="connsiteY10558" fmla="*/ 1172532 h 1679043"/>
                <a:gd name="connsiteX10559" fmla="*/ 251669 w 1485127"/>
                <a:gd name="connsiteY10559" fmla="*/ 1171935 h 1679043"/>
                <a:gd name="connsiteX10560" fmla="*/ 252010 w 1485127"/>
                <a:gd name="connsiteY10560" fmla="*/ 1201551 h 1679043"/>
                <a:gd name="connsiteX10561" fmla="*/ 247232 w 1485127"/>
                <a:gd name="connsiteY10561" fmla="*/ 1224253 h 1679043"/>
                <a:gd name="connsiteX10562" fmla="*/ 240663 w 1485127"/>
                <a:gd name="connsiteY10562" fmla="*/ 1254979 h 1679043"/>
                <a:gd name="connsiteX10563" fmla="*/ 246720 w 1485127"/>
                <a:gd name="connsiteY10563" fmla="*/ 1210256 h 1679043"/>
                <a:gd name="connsiteX10564" fmla="*/ 266258 w 1485127"/>
                <a:gd name="connsiteY10564" fmla="*/ 1294154 h 1679043"/>
                <a:gd name="connsiteX10565" fmla="*/ 278032 w 1485127"/>
                <a:gd name="connsiteY10565" fmla="*/ 1311650 h 1679043"/>
                <a:gd name="connsiteX10566" fmla="*/ 279909 w 1485127"/>
                <a:gd name="connsiteY10566" fmla="*/ 1321636 h 1679043"/>
                <a:gd name="connsiteX10567" fmla="*/ 266343 w 1485127"/>
                <a:gd name="connsiteY10567" fmla="*/ 1306871 h 1679043"/>
                <a:gd name="connsiteX10568" fmla="*/ 263272 w 1485127"/>
                <a:gd name="connsiteY10568" fmla="*/ 1303542 h 1679043"/>
                <a:gd name="connsiteX10569" fmla="*/ 263272 w 1485127"/>
                <a:gd name="connsiteY10569" fmla="*/ 1303030 h 1679043"/>
                <a:gd name="connsiteX10570" fmla="*/ 266343 w 1485127"/>
                <a:gd name="connsiteY10570" fmla="*/ 1294154 h 1679043"/>
                <a:gd name="connsiteX10571" fmla="*/ 287758 w 1485127"/>
                <a:gd name="connsiteY10571" fmla="*/ 1396060 h 1679043"/>
                <a:gd name="connsiteX10572" fmla="*/ 298422 w 1485127"/>
                <a:gd name="connsiteY10572" fmla="*/ 1404339 h 1679043"/>
                <a:gd name="connsiteX10573" fmla="*/ 301238 w 1485127"/>
                <a:gd name="connsiteY10573" fmla="*/ 1415007 h 1679043"/>
                <a:gd name="connsiteX10574" fmla="*/ 286648 w 1485127"/>
                <a:gd name="connsiteY10574" fmla="*/ 1405021 h 1679043"/>
                <a:gd name="connsiteX10575" fmla="*/ 285625 w 1485127"/>
                <a:gd name="connsiteY10575" fmla="*/ 1404253 h 1679043"/>
                <a:gd name="connsiteX10576" fmla="*/ 287758 w 1485127"/>
                <a:gd name="connsiteY10576" fmla="*/ 1396060 h 1679043"/>
                <a:gd name="connsiteX10577" fmla="*/ 300300 w 1485127"/>
                <a:gd name="connsiteY10577" fmla="*/ 1405790 h 1679043"/>
                <a:gd name="connsiteX10578" fmla="*/ 307466 w 1485127"/>
                <a:gd name="connsiteY10578" fmla="*/ 1411508 h 1679043"/>
                <a:gd name="connsiteX10579" fmla="*/ 314888 w 1485127"/>
                <a:gd name="connsiteY10579" fmla="*/ 1417568 h 1679043"/>
                <a:gd name="connsiteX10580" fmla="*/ 314377 w 1485127"/>
                <a:gd name="connsiteY10580" fmla="*/ 1420726 h 1679043"/>
                <a:gd name="connsiteX10581" fmla="*/ 313950 w 1485127"/>
                <a:gd name="connsiteY10581" fmla="*/ 1423713 h 1679043"/>
                <a:gd name="connsiteX10582" fmla="*/ 305077 w 1485127"/>
                <a:gd name="connsiteY10582" fmla="*/ 1417739 h 1679043"/>
                <a:gd name="connsiteX10583" fmla="*/ 302688 w 1485127"/>
                <a:gd name="connsiteY10583" fmla="*/ 1416117 h 1679043"/>
                <a:gd name="connsiteX10584" fmla="*/ 300300 w 1485127"/>
                <a:gd name="connsiteY10584" fmla="*/ 1405875 h 1679043"/>
                <a:gd name="connsiteX10585" fmla="*/ 320690 w 1485127"/>
                <a:gd name="connsiteY10585" fmla="*/ 1391537 h 1679043"/>
                <a:gd name="connsiteX10586" fmla="*/ 321202 w 1485127"/>
                <a:gd name="connsiteY10586" fmla="*/ 1388720 h 1679043"/>
                <a:gd name="connsiteX10587" fmla="*/ 324529 w 1485127"/>
                <a:gd name="connsiteY10587" fmla="*/ 1392731 h 1679043"/>
                <a:gd name="connsiteX10588" fmla="*/ 325383 w 1485127"/>
                <a:gd name="connsiteY10588" fmla="*/ 1395462 h 1679043"/>
                <a:gd name="connsiteX10589" fmla="*/ 325639 w 1485127"/>
                <a:gd name="connsiteY10589" fmla="*/ 1395462 h 1679043"/>
                <a:gd name="connsiteX10590" fmla="*/ 325041 w 1485127"/>
                <a:gd name="connsiteY10590" fmla="*/ 1393414 h 1679043"/>
                <a:gd name="connsiteX10591" fmla="*/ 336900 w 1485127"/>
                <a:gd name="connsiteY10591" fmla="*/ 1407497 h 1679043"/>
                <a:gd name="connsiteX10592" fmla="*/ 336900 w 1485127"/>
                <a:gd name="connsiteY10592" fmla="*/ 1407497 h 1679043"/>
                <a:gd name="connsiteX10593" fmla="*/ 336986 w 1485127"/>
                <a:gd name="connsiteY10593" fmla="*/ 1407582 h 1679043"/>
                <a:gd name="connsiteX10594" fmla="*/ 337071 w 1485127"/>
                <a:gd name="connsiteY10594" fmla="*/ 1407582 h 1679043"/>
                <a:gd name="connsiteX10595" fmla="*/ 337071 w 1485127"/>
                <a:gd name="connsiteY10595" fmla="*/ 1407667 h 1679043"/>
                <a:gd name="connsiteX10596" fmla="*/ 340569 w 1485127"/>
                <a:gd name="connsiteY10596" fmla="*/ 1411252 h 1679043"/>
                <a:gd name="connsiteX10597" fmla="*/ 341166 w 1485127"/>
                <a:gd name="connsiteY10597" fmla="*/ 1412874 h 1679043"/>
                <a:gd name="connsiteX10598" fmla="*/ 335791 w 1485127"/>
                <a:gd name="connsiteY10598" fmla="*/ 1409545 h 1679043"/>
                <a:gd name="connsiteX10599" fmla="*/ 324871 w 1485127"/>
                <a:gd name="connsiteY10599" fmla="*/ 1396828 h 1679043"/>
                <a:gd name="connsiteX10600" fmla="*/ 320605 w 1485127"/>
                <a:gd name="connsiteY10600" fmla="*/ 1391537 h 1679043"/>
                <a:gd name="connsiteX10601" fmla="*/ 329734 w 1485127"/>
                <a:gd name="connsiteY10601" fmla="*/ 1411849 h 1679043"/>
                <a:gd name="connsiteX10602" fmla="*/ 324786 w 1485127"/>
                <a:gd name="connsiteY10602" fmla="*/ 1408094 h 1679043"/>
                <a:gd name="connsiteX10603" fmla="*/ 324529 w 1485127"/>
                <a:gd name="connsiteY10603" fmla="*/ 1407326 h 1679043"/>
                <a:gd name="connsiteX10604" fmla="*/ 329734 w 1485127"/>
                <a:gd name="connsiteY10604" fmla="*/ 1411849 h 1679043"/>
                <a:gd name="connsiteX10605" fmla="*/ 325127 w 1485127"/>
                <a:gd name="connsiteY10605" fmla="*/ 1402888 h 1679043"/>
                <a:gd name="connsiteX10606" fmla="*/ 322396 w 1485127"/>
                <a:gd name="connsiteY10606" fmla="*/ 1399986 h 1679043"/>
                <a:gd name="connsiteX10607" fmla="*/ 322141 w 1485127"/>
                <a:gd name="connsiteY10607" fmla="*/ 1399218 h 1679043"/>
                <a:gd name="connsiteX10608" fmla="*/ 322141 w 1485127"/>
                <a:gd name="connsiteY10608" fmla="*/ 1399218 h 1679043"/>
                <a:gd name="connsiteX10609" fmla="*/ 327345 w 1485127"/>
                <a:gd name="connsiteY10609" fmla="*/ 1404253 h 1679043"/>
                <a:gd name="connsiteX10610" fmla="*/ 325041 w 1485127"/>
                <a:gd name="connsiteY10610" fmla="*/ 1402803 h 1679043"/>
                <a:gd name="connsiteX10611" fmla="*/ 320263 w 1485127"/>
                <a:gd name="connsiteY10611" fmla="*/ 1410398 h 1679043"/>
                <a:gd name="connsiteX10612" fmla="*/ 322738 w 1485127"/>
                <a:gd name="connsiteY10612" fmla="*/ 1417909 h 1679043"/>
                <a:gd name="connsiteX10613" fmla="*/ 316595 w 1485127"/>
                <a:gd name="connsiteY10613" fmla="*/ 1413471 h 1679043"/>
                <a:gd name="connsiteX10614" fmla="*/ 317533 w 1485127"/>
                <a:gd name="connsiteY10614" fmla="*/ 1408179 h 1679043"/>
                <a:gd name="connsiteX10615" fmla="*/ 320263 w 1485127"/>
                <a:gd name="connsiteY10615" fmla="*/ 1410398 h 1679043"/>
                <a:gd name="connsiteX10616" fmla="*/ 325639 w 1485127"/>
                <a:gd name="connsiteY10616" fmla="*/ 1426444 h 1679043"/>
                <a:gd name="connsiteX10617" fmla="*/ 327857 w 1485127"/>
                <a:gd name="connsiteY10617" fmla="*/ 1432845 h 1679043"/>
                <a:gd name="connsiteX10618" fmla="*/ 314633 w 1485127"/>
                <a:gd name="connsiteY10618" fmla="*/ 1424054 h 1679043"/>
                <a:gd name="connsiteX10619" fmla="*/ 315230 w 1485127"/>
                <a:gd name="connsiteY10619" fmla="*/ 1420640 h 1679043"/>
                <a:gd name="connsiteX10620" fmla="*/ 315657 w 1485127"/>
                <a:gd name="connsiteY10620" fmla="*/ 1418165 h 1679043"/>
                <a:gd name="connsiteX10621" fmla="*/ 325553 w 1485127"/>
                <a:gd name="connsiteY10621" fmla="*/ 1426359 h 1679043"/>
                <a:gd name="connsiteX10622" fmla="*/ 350040 w 1485127"/>
                <a:gd name="connsiteY10622" fmla="*/ 1445733 h 1679043"/>
                <a:gd name="connsiteX10623" fmla="*/ 358571 w 1485127"/>
                <a:gd name="connsiteY10623" fmla="*/ 1452731 h 1679043"/>
                <a:gd name="connsiteX10624" fmla="*/ 358742 w 1485127"/>
                <a:gd name="connsiteY10624" fmla="*/ 1453073 h 1679043"/>
                <a:gd name="connsiteX10625" fmla="*/ 357206 w 1485127"/>
                <a:gd name="connsiteY10625" fmla="*/ 1452049 h 1679043"/>
                <a:gd name="connsiteX10626" fmla="*/ 333573 w 1485127"/>
                <a:gd name="connsiteY10626" fmla="*/ 1436600 h 1679043"/>
                <a:gd name="connsiteX10627" fmla="*/ 331952 w 1485127"/>
                <a:gd name="connsiteY10627" fmla="*/ 1431480 h 1679043"/>
                <a:gd name="connsiteX10628" fmla="*/ 350040 w 1485127"/>
                <a:gd name="connsiteY10628" fmla="*/ 1445733 h 1679043"/>
                <a:gd name="connsiteX10629" fmla="*/ 354988 w 1485127"/>
                <a:gd name="connsiteY10629" fmla="*/ 1454950 h 1679043"/>
                <a:gd name="connsiteX10630" fmla="*/ 361898 w 1485127"/>
                <a:gd name="connsiteY10630" fmla="*/ 1459730 h 1679043"/>
                <a:gd name="connsiteX10631" fmla="*/ 362325 w 1485127"/>
                <a:gd name="connsiteY10631" fmla="*/ 1460754 h 1679043"/>
                <a:gd name="connsiteX10632" fmla="*/ 368212 w 1485127"/>
                <a:gd name="connsiteY10632" fmla="*/ 1472618 h 1679043"/>
                <a:gd name="connsiteX10633" fmla="*/ 358656 w 1485127"/>
                <a:gd name="connsiteY10633" fmla="*/ 1464509 h 1679043"/>
                <a:gd name="connsiteX10634" fmla="*/ 358656 w 1485127"/>
                <a:gd name="connsiteY10634" fmla="*/ 1464509 h 1679043"/>
                <a:gd name="connsiteX10635" fmla="*/ 358656 w 1485127"/>
                <a:gd name="connsiteY10635" fmla="*/ 1464509 h 1679043"/>
                <a:gd name="connsiteX10636" fmla="*/ 358656 w 1485127"/>
                <a:gd name="connsiteY10636" fmla="*/ 1464509 h 1679043"/>
                <a:gd name="connsiteX10637" fmla="*/ 358656 w 1485127"/>
                <a:gd name="connsiteY10637" fmla="*/ 1464509 h 1679043"/>
                <a:gd name="connsiteX10638" fmla="*/ 338095 w 1485127"/>
                <a:gd name="connsiteY10638" fmla="*/ 1450341 h 1679043"/>
                <a:gd name="connsiteX10639" fmla="*/ 337669 w 1485127"/>
                <a:gd name="connsiteY10639" fmla="*/ 1449147 h 1679043"/>
                <a:gd name="connsiteX10640" fmla="*/ 335024 w 1485127"/>
                <a:gd name="connsiteY10640" fmla="*/ 1441039 h 1679043"/>
                <a:gd name="connsiteX10641" fmla="*/ 354988 w 1485127"/>
                <a:gd name="connsiteY10641" fmla="*/ 1455036 h 1679043"/>
                <a:gd name="connsiteX10642" fmla="*/ 355329 w 1485127"/>
                <a:gd name="connsiteY10642" fmla="*/ 1468606 h 1679043"/>
                <a:gd name="connsiteX10643" fmla="*/ 355329 w 1485127"/>
                <a:gd name="connsiteY10643" fmla="*/ 1468606 h 1679043"/>
                <a:gd name="connsiteX10644" fmla="*/ 355329 w 1485127"/>
                <a:gd name="connsiteY10644" fmla="*/ 1468606 h 1679043"/>
                <a:gd name="connsiteX10645" fmla="*/ 355329 w 1485127"/>
                <a:gd name="connsiteY10645" fmla="*/ 1468606 h 1679043"/>
                <a:gd name="connsiteX10646" fmla="*/ 355329 w 1485127"/>
                <a:gd name="connsiteY10646" fmla="*/ 1468606 h 1679043"/>
                <a:gd name="connsiteX10647" fmla="*/ 372393 w 1485127"/>
                <a:gd name="connsiteY10647" fmla="*/ 1480896 h 1679043"/>
                <a:gd name="connsiteX10648" fmla="*/ 375549 w 1485127"/>
                <a:gd name="connsiteY10648" fmla="*/ 1486785 h 1679043"/>
                <a:gd name="connsiteX10649" fmla="*/ 345859 w 1485127"/>
                <a:gd name="connsiteY10649" fmla="*/ 1467155 h 1679043"/>
                <a:gd name="connsiteX10650" fmla="*/ 342873 w 1485127"/>
                <a:gd name="connsiteY10650" fmla="*/ 1465107 h 1679043"/>
                <a:gd name="connsiteX10651" fmla="*/ 339801 w 1485127"/>
                <a:gd name="connsiteY10651" fmla="*/ 1455718 h 1679043"/>
                <a:gd name="connsiteX10652" fmla="*/ 355244 w 1485127"/>
                <a:gd name="connsiteY10652" fmla="*/ 1468436 h 1679043"/>
                <a:gd name="connsiteX10653" fmla="*/ 380156 w 1485127"/>
                <a:gd name="connsiteY10653" fmla="*/ 1489773 h 1679043"/>
                <a:gd name="connsiteX10654" fmla="*/ 377597 w 1485127"/>
                <a:gd name="connsiteY10654" fmla="*/ 1484652 h 1679043"/>
                <a:gd name="connsiteX10655" fmla="*/ 388432 w 1485127"/>
                <a:gd name="connsiteY10655" fmla="*/ 1492589 h 1679043"/>
                <a:gd name="connsiteX10656" fmla="*/ 399950 w 1485127"/>
                <a:gd name="connsiteY10656" fmla="*/ 1501380 h 1679043"/>
                <a:gd name="connsiteX10657" fmla="*/ 400121 w 1485127"/>
                <a:gd name="connsiteY10657" fmla="*/ 1501209 h 1679043"/>
                <a:gd name="connsiteX10658" fmla="*/ 389371 w 1485127"/>
                <a:gd name="connsiteY10658" fmla="*/ 1491394 h 1679043"/>
                <a:gd name="connsiteX10659" fmla="*/ 374269 w 1485127"/>
                <a:gd name="connsiteY10659" fmla="*/ 1477738 h 1679043"/>
                <a:gd name="connsiteX10660" fmla="*/ 367785 w 1485127"/>
                <a:gd name="connsiteY10660" fmla="*/ 1463656 h 1679043"/>
                <a:gd name="connsiteX10661" fmla="*/ 383996 w 1485127"/>
                <a:gd name="connsiteY10661" fmla="*/ 1474581 h 1679043"/>
                <a:gd name="connsiteX10662" fmla="*/ 385531 w 1485127"/>
                <a:gd name="connsiteY10662" fmla="*/ 1476031 h 1679043"/>
                <a:gd name="connsiteX10663" fmla="*/ 385702 w 1485127"/>
                <a:gd name="connsiteY10663" fmla="*/ 1475861 h 1679043"/>
                <a:gd name="connsiteX10664" fmla="*/ 385446 w 1485127"/>
                <a:gd name="connsiteY10664" fmla="*/ 1475605 h 1679043"/>
                <a:gd name="connsiteX10665" fmla="*/ 406178 w 1485127"/>
                <a:gd name="connsiteY10665" fmla="*/ 1489260 h 1679043"/>
                <a:gd name="connsiteX10666" fmla="*/ 416331 w 1485127"/>
                <a:gd name="connsiteY10666" fmla="*/ 1507184 h 1679043"/>
                <a:gd name="connsiteX10667" fmla="*/ 421109 w 1485127"/>
                <a:gd name="connsiteY10667" fmla="*/ 1515292 h 1679043"/>
                <a:gd name="connsiteX10668" fmla="*/ 389712 w 1485127"/>
                <a:gd name="connsiteY10668" fmla="*/ 1495918 h 1679043"/>
                <a:gd name="connsiteX10669" fmla="*/ 380242 w 1485127"/>
                <a:gd name="connsiteY10669" fmla="*/ 1489858 h 1679043"/>
                <a:gd name="connsiteX10670" fmla="*/ 410017 w 1485127"/>
                <a:gd name="connsiteY10670" fmla="*/ 1485505 h 1679043"/>
                <a:gd name="connsiteX10671" fmla="*/ 410017 w 1485127"/>
                <a:gd name="connsiteY10671" fmla="*/ 1485505 h 1679043"/>
                <a:gd name="connsiteX10672" fmla="*/ 410017 w 1485127"/>
                <a:gd name="connsiteY10672" fmla="*/ 1485505 h 1679043"/>
                <a:gd name="connsiteX10673" fmla="*/ 405325 w 1485127"/>
                <a:gd name="connsiteY10673" fmla="*/ 1482518 h 1679043"/>
                <a:gd name="connsiteX10674" fmla="*/ 392783 w 1485127"/>
                <a:gd name="connsiteY10674" fmla="*/ 1456828 h 1679043"/>
                <a:gd name="connsiteX10675" fmla="*/ 388432 w 1485127"/>
                <a:gd name="connsiteY10675" fmla="*/ 1447440 h 1679043"/>
                <a:gd name="connsiteX10676" fmla="*/ 419061 w 1485127"/>
                <a:gd name="connsiteY10676" fmla="*/ 1467667 h 1679043"/>
                <a:gd name="connsiteX10677" fmla="*/ 419061 w 1485127"/>
                <a:gd name="connsiteY10677" fmla="*/ 1467667 h 1679043"/>
                <a:gd name="connsiteX10678" fmla="*/ 419317 w 1485127"/>
                <a:gd name="connsiteY10678" fmla="*/ 1467838 h 1679043"/>
                <a:gd name="connsiteX10679" fmla="*/ 419573 w 1485127"/>
                <a:gd name="connsiteY10679" fmla="*/ 1468009 h 1679043"/>
                <a:gd name="connsiteX10680" fmla="*/ 419573 w 1485127"/>
                <a:gd name="connsiteY10680" fmla="*/ 1468009 h 1679043"/>
                <a:gd name="connsiteX10681" fmla="*/ 420085 w 1485127"/>
                <a:gd name="connsiteY10681" fmla="*/ 1468350 h 1679043"/>
                <a:gd name="connsiteX10682" fmla="*/ 441499 w 1485127"/>
                <a:gd name="connsiteY10682" fmla="*/ 1505733 h 1679043"/>
                <a:gd name="connsiteX10683" fmla="*/ 410103 w 1485127"/>
                <a:gd name="connsiteY10683" fmla="*/ 1485505 h 1679043"/>
                <a:gd name="connsiteX10684" fmla="*/ 410103 w 1485127"/>
                <a:gd name="connsiteY10684" fmla="*/ 1485505 h 1679043"/>
                <a:gd name="connsiteX10685" fmla="*/ 410103 w 1485127"/>
                <a:gd name="connsiteY10685" fmla="*/ 1485505 h 1679043"/>
                <a:gd name="connsiteX10686" fmla="*/ 422132 w 1485127"/>
                <a:gd name="connsiteY10686" fmla="*/ 1463400 h 1679043"/>
                <a:gd name="connsiteX10687" fmla="*/ 422132 w 1485127"/>
                <a:gd name="connsiteY10687" fmla="*/ 1463400 h 1679043"/>
                <a:gd name="connsiteX10688" fmla="*/ 422132 w 1485127"/>
                <a:gd name="connsiteY10688" fmla="*/ 1463400 h 1679043"/>
                <a:gd name="connsiteX10689" fmla="*/ 421023 w 1485127"/>
                <a:gd name="connsiteY10689" fmla="*/ 1462717 h 1679043"/>
                <a:gd name="connsiteX10690" fmla="*/ 419487 w 1485127"/>
                <a:gd name="connsiteY10690" fmla="*/ 1459645 h 1679043"/>
                <a:gd name="connsiteX10691" fmla="*/ 411809 w 1485127"/>
                <a:gd name="connsiteY10691" fmla="*/ 1443258 h 1679043"/>
                <a:gd name="connsiteX10692" fmla="*/ 426569 w 1485127"/>
                <a:gd name="connsiteY10692" fmla="*/ 1452134 h 1679043"/>
                <a:gd name="connsiteX10693" fmla="*/ 442779 w 1485127"/>
                <a:gd name="connsiteY10693" fmla="*/ 1469801 h 1679043"/>
                <a:gd name="connsiteX10694" fmla="*/ 445680 w 1485127"/>
                <a:gd name="connsiteY10694" fmla="*/ 1472703 h 1679043"/>
                <a:gd name="connsiteX10695" fmla="*/ 451055 w 1485127"/>
                <a:gd name="connsiteY10695" fmla="*/ 1482433 h 1679043"/>
                <a:gd name="connsiteX10696" fmla="*/ 422303 w 1485127"/>
                <a:gd name="connsiteY10696" fmla="*/ 1463485 h 1679043"/>
                <a:gd name="connsiteX10697" fmla="*/ 422303 w 1485127"/>
                <a:gd name="connsiteY10697" fmla="*/ 1463485 h 1679043"/>
                <a:gd name="connsiteX10698" fmla="*/ 422218 w 1485127"/>
                <a:gd name="connsiteY10698" fmla="*/ 1463485 h 1679043"/>
                <a:gd name="connsiteX10699" fmla="*/ 440219 w 1485127"/>
                <a:gd name="connsiteY10699" fmla="*/ 1462717 h 1679043"/>
                <a:gd name="connsiteX10700" fmla="*/ 440219 w 1485127"/>
                <a:gd name="connsiteY10700" fmla="*/ 1462717 h 1679043"/>
                <a:gd name="connsiteX10701" fmla="*/ 440219 w 1485127"/>
                <a:gd name="connsiteY10701" fmla="*/ 1462803 h 1679043"/>
                <a:gd name="connsiteX10702" fmla="*/ 442694 w 1485127"/>
                <a:gd name="connsiteY10702" fmla="*/ 1467411 h 1679043"/>
                <a:gd name="connsiteX10703" fmla="*/ 433139 w 1485127"/>
                <a:gd name="connsiteY10703" fmla="*/ 1456060 h 1679043"/>
                <a:gd name="connsiteX10704" fmla="*/ 438514 w 1485127"/>
                <a:gd name="connsiteY10704" fmla="*/ 1459303 h 1679043"/>
                <a:gd name="connsiteX10705" fmla="*/ 440135 w 1485127"/>
                <a:gd name="connsiteY10705" fmla="*/ 1462632 h 1679043"/>
                <a:gd name="connsiteX10706" fmla="*/ 440135 w 1485127"/>
                <a:gd name="connsiteY10706" fmla="*/ 1462632 h 1679043"/>
                <a:gd name="connsiteX10707" fmla="*/ 440135 w 1485127"/>
                <a:gd name="connsiteY10707" fmla="*/ 1462717 h 1679043"/>
                <a:gd name="connsiteX10708" fmla="*/ 524513 w 1485127"/>
                <a:gd name="connsiteY10708" fmla="*/ 1493869 h 1679043"/>
                <a:gd name="connsiteX10709" fmla="*/ 532789 w 1485127"/>
                <a:gd name="connsiteY10709" fmla="*/ 1509829 h 1679043"/>
                <a:gd name="connsiteX10710" fmla="*/ 500795 w 1485127"/>
                <a:gd name="connsiteY10710" fmla="*/ 1490455 h 1679043"/>
                <a:gd name="connsiteX10711" fmla="*/ 496870 w 1485127"/>
                <a:gd name="connsiteY10711" fmla="*/ 1483798 h 1679043"/>
                <a:gd name="connsiteX10712" fmla="*/ 524513 w 1485127"/>
                <a:gd name="connsiteY10712" fmla="*/ 1493869 h 1679043"/>
                <a:gd name="connsiteX10713" fmla="*/ 518456 w 1485127"/>
                <a:gd name="connsiteY10713" fmla="*/ 1469801 h 1679043"/>
                <a:gd name="connsiteX10714" fmla="*/ 517517 w 1485127"/>
                <a:gd name="connsiteY10714" fmla="*/ 1467753 h 1679043"/>
                <a:gd name="connsiteX10715" fmla="*/ 517517 w 1485127"/>
                <a:gd name="connsiteY10715" fmla="*/ 1467753 h 1679043"/>
                <a:gd name="connsiteX10716" fmla="*/ 517432 w 1485127"/>
                <a:gd name="connsiteY10716" fmla="*/ 1467497 h 1679043"/>
                <a:gd name="connsiteX10717" fmla="*/ 517432 w 1485127"/>
                <a:gd name="connsiteY10717" fmla="*/ 1467241 h 1679043"/>
                <a:gd name="connsiteX10718" fmla="*/ 517347 w 1485127"/>
                <a:gd name="connsiteY10718" fmla="*/ 1467241 h 1679043"/>
                <a:gd name="connsiteX10719" fmla="*/ 511033 w 1485127"/>
                <a:gd name="connsiteY10719" fmla="*/ 1453670 h 1679043"/>
                <a:gd name="connsiteX10720" fmla="*/ 516152 w 1485127"/>
                <a:gd name="connsiteY10720" fmla="*/ 1458876 h 1679043"/>
                <a:gd name="connsiteX10721" fmla="*/ 516323 w 1485127"/>
                <a:gd name="connsiteY10721" fmla="*/ 1458706 h 1679043"/>
                <a:gd name="connsiteX10722" fmla="*/ 510265 w 1485127"/>
                <a:gd name="connsiteY10722" fmla="*/ 1452134 h 1679043"/>
                <a:gd name="connsiteX10723" fmla="*/ 507791 w 1485127"/>
                <a:gd name="connsiteY10723" fmla="*/ 1446586 h 1679043"/>
                <a:gd name="connsiteX10724" fmla="*/ 523660 w 1485127"/>
                <a:gd name="connsiteY10724" fmla="*/ 1454438 h 1679043"/>
                <a:gd name="connsiteX10725" fmla="*/ 531339 w 1485127"/>
                <a:gd name="connsiteY10725" fmla="*/ 1474410 h 1679043"/>
                <a:gd name="connsiteX10726" fmla="*/ 518456 w 1485127"/>
                <a:gd name="connsiteY10726" fmla="*/ 1469886 h 1679043"/>
                <a:gd name="connsiteX10727" fmla="*/ 572803 w 1485127"/>
                <a:gd name="connsiteY10727" fmla="*/ 1478507 h 1679043"/>
                <a:gd name="connsiteX10728" fmla="*/ 577922 w 1485127"/>
                <a:gd name="connsiteY10728" fmla="*/ 1481067 h 1679043"/>
                <a:gd name="connsiteX10729" fmla="*/ 578348 w 1485127"/>
                <a:gd name="connsiteY10729" fmla="*/ 1481579 h 1679043"/>
                <a:gd name="connsiteX10730" fmla="*/ 578519 w 1485127"/>
                <a:gd name="connsiteY10730" fmla="*/ 1481408 h 1679043"/>
                <a:gd name="connsiteX10731" fmla="*/ 578519 w 1485127"/>
                <a:gd name="connsiteY10731" fmla="*/ 1481238 h 1679043"/>
                <a:gd name="connsiteX10732" fmla="*/ 601043 w 1485127"/>
                <a:gd name="connsiteY10732" fmla="*/ 1492248 h 1679043"/>
                <a:gd name="connsiteX10733" fmla="*/ 603943 w 1485127"/>
                <a:gd name="connsiteY10733" fmla="*/ 1499673 h 1679043"/>
                <a:gd name="connsiteX10734" fmla="*/ 595497 w 1485127"/>
                <a:gd name="connsiteY10734" fmla="*/ 1496259 h 1679043"/>
                <a:gd name="connsiteX10735" fmla="*/ 578263 w 1485127"/>
                <a:gd name="connsiteY10735" fmla="*/ 1490455 h 1679043"/>
                <a:gd name="connsiteX10736" fmla="*/ 572888 w 1485127"/>
                <a:gd name="connsiteY10736" fmla="*/ 1478507 h 1679043"/>
                <a:gd name="connsiteX10737" fmla="*/ 606162 w 1485127"/>
                <a:gd name="connsiteY10737" fmla="*/ 1493016 h 1679043"/>
                <a:gd name="connsiteX10738" fmla="*/ 597972 w 1485127"/>
                <a:gd name="connsiteY10738" fmla="*/ 1473812 h 1679043"/>
                <a:gd name="connsiteX10739" fmla="*/ 597801 w 1485127"/>
                <a:gd name="connsiteY10739" fmla="*/ 1473386 h 1679043"/>
                <a:gd name="connsiteX10740" fmla="*/ 608209 w 1485127"/>
                <a:gd name="connsiteY10740" fmla="*/ 1478080 h 1679043"/>
                <a:gd name="connsiteX10741" fmla="*/ 628088 w 1485127"/>
                <a:gd name="connsiteY10741" fmla="*/ 1504623 h 1679043"/>
                <a:gd name="connsiteX10742" fmla="*/ 606844 w 1485127"/>
                <a:gd name="connsiteY10742" fmla="*/ 1493357 h 1679043"/>
                <a:gd name="connsiteX10743" fmla="*/ 606162 w 1485127"/>
                <a:gd name="connsiteY10743" fmla="*/ 1493016 h 1679043"/>
                <a:gd name="connsiteX10744" fmla="*/ 686957 w 1485127"/>
                <a:gd name="connsiteY10744" fmla="*/ 1540384 h 1679043"/>
                <a:gd name="connsiteX10745" fmla="*/ 708457 w 1485127"/>
                <a:gd name="connsiteY10745" fmla="*/ 1544993 h 1679043"/>
                <a:gd name="connsiteX10746" fmla="*/ 708713 w 1485127"/>
                <a:gd name="connsiteY10746" fmla="*/ 1545590 h 1679043"/>
                <a:gd name="connsiteX10747" fmla="*/ 708713 w 1485127"/>
                <a:gd name="connsiteY10747" fmla="*/ 1545590 h 1679043"/>
                <a:gd name="connsiteX10748" fmla="*/ 708713 w 1485127"/>
                <a:gd name="connsiteY10748" fmla="*/ 1545590 h 1679043"/>
                <a:gd name="connsiteX10749" fmla="*/ 708713 w 1485127"/>
                <a:gd name="connsiteY10749" fmla="*/ 1545590 h 1679043"/>
                <a:gd name="connsiteX10750" fmla="*/ 708713 w 1485127"/>
                <a:gd name="connsiteY10750" fmla="*/ 1545590 h 1679043"/>
                <a:gd name="connsiteX10751" fmla="*/ 736441 w 1485127"/>
                <a:gd name="connsiteY10751" fmla="*/ 1600470 h 1679043"/>
                <a:gd name="connsiteX10752" fmla="*/ 723644 w 1485127"/>
                <a:gd name="connsiteY10752" fmla="*/ 1608151 h 1679043"/>
                <a:gd name="connsiteX10753" fmla="*/ 716136 w 1485127"/>
                <a:gd name="connsiteY10753" fmla="*/ 1595519 h 1679043"/>
                <a:gd name="connsiteX10754" fmla="*/ 695489 w 1485127"/>
                <a:gd name="connsiteY10754" fmla="*/ 1557881 h 1679043"/>
                <a:gd name="connsiteX10755" fmla="*/ 686530 w 1485127"/>
                <a:gd name="connsiteY10755" fmla="*/ 1540128 h 1679043"/>
                <a:gd name="connsiteX10756" fmla="*/ 686872 w 1485127"/>
                <a:gd name="connsiteY10756" fmla="*/ 1540128 h 1679043"/>
                <a:gd name="connsiteX10757" fmla="*/ 796078 w 1485127"/>
                <a:gd name="connsiteY10757" fmla="*/ 1559588 h 1679043"/>
                <a:gd name="connsiteX10758" fmla="*/ 796078 w 1485127"/>
                <a:gd name="connsiteY10758" fmla="*/ 1559588 h 1679043"/>
                <a:gd name="connsiteX10759" fmla="*/ 796078 w 1485127"/>
                <a:gd name="connsiteY10759" fmla="*/ 1559417 h 1679043"/>
                <a:gd name="connsiteX10760" fmla="*/ 796078 w 1485127"/>
                <a:gd name="connsiteY10760" fmla="*/ 1559246 h 1679043"/>
                <a:gd name="connsiteX10761" fmla="*/ 796078 w 1485127"/>
                <a:gd name="connsiteY10761" fmla="*/ 1559246 h 1679043"/>
                <a:gd name="connsiteX10762" fmla="*/ 793518 w 1485127"/>
                <a:gd name="connsiteY10762" fmla="*/ 1553784 h 1679043"/>
                <a:gd name="connsiteX10763" fmla="*/ 811349 w 1485127"/>
                <a:gd name="connsiteY10763" fmla="*/ 1555576 h 1679043"/>
                <a:gd name="connsiteX10764" fmla="*/ 813398 w 1485127"/>
                <a:gd name="connsiteY10764" fmla="*/ 1556430 h 1679043"/>
                <a:gd name="connsiteX10765" fmla="*/ 817066 w 1485127"/>
                <a:gd name="connsiteY10765" fmla="*/ 1557539 h 1679043"/>
                <a:gd name="connsiteX10766" fmla="*/ 820990 w 1485127"/>
                <a:gd name="connsiteY10766" fmla="*/ 1558222 h 1679043"/>
                <a:gd name="connsiteX10767" fmla="*/ 821247 w 1485127"/>
                <a:gd name="connsiteY10767" fmla="*/ 1558222 h 1679043"/>
                <a:gd name="connsiteX10768" fmla="*/ 821417 w 1485127"/>
                <a:gd name="connsiteY10768" fmla="*/ 1558222 h 1679043"/>
                <a:gd name="connsiteX10769" fmla="*/ 821161 w 1485127"/>
                <a:gd name="connsiteY10769" fmla="*/ 1557795 h 1679043"/>
                <a:gd name="connsiteX10770" fmla="*/ 820735 w 1485127"/>
                <a:gd name="connsiteY10770" fmla="*/ 1557027 h 1679043"/>
                <a:gd name="connsiteX10771" fmla="*/ 820393 w 1485127"/>
                <a:gd name="connsiteY10771" fmla="*/ 1556430 h 1679043"/>
                <a:gd name="connsiteX10772" fmla="*/ 821332 w 1485127"/>
                <a:gd name="connsiteY10772" fmla="*/ 1556515 h 1679043"/>
                <a:gd name="connsiteX10773" fmla="*/ 828755 w 1485127"/>
                <a:gd name="connsiteY10773" fmla="*/ 1573329 h 1679043"/>
                <a:gd name="connsiteX10774" fmla="*/ 828755 w 1485127"/>
                <a:gd name="connsiteY10774" fmla="*/ 1573329 h 1679043"/>
                <a:gd name="connsiteX10775" fmla="*/ 828755 w 1485127"/>
                <a:gd name="connsiteY10775" fmla="*/ 1573329 h 1679043"/>
                <a:gd name="connsiteX10776" fmla="*/ 828755 w 1485127"/>
                <a:gd name="connsiteY10776" fmla="*/ 1573329 h 1679043"/>
                <a:gd name="connsiteX10777" fmla="*/ 828755 w 1485127"/>
                <a:gd name="connsiteY10777" fmla="*/ 1573329 h 1679043"/>
                <a:gd name="connsiteX10778" fmla="*/ 831740 w 1485127"/>
                <a:gd name="connsiteY10778" fmla="*/ 1579047 h 1679043"/>
                <a:gd name="connsiteX10779" fmla="*/ 808961 w 1485127"/>
                <a:gd name="connsiteY10779" fmla="*/ 1587155 h 1679043"/>
                <a:gd name="connsiteX10780" fmla="*/ 808705 w 1485127"/>
                <a:gd name="connsiteY10780" fmla="*/ 1586643 h 1679043"/>
                <a:gd name="connsiteX10781" fmla="*/ 796334 w 1485127"/>
                <a:gd name="connsiteY10781" fmla="*/ 1559246 h 1679043"/>
                <a:gd name="connsiteX10782" fmla="*/ 832338 w 1485127"/>
                <a:gd name="connsiteY10782" fmla="*/ 1581010 h 1679043"/>
                <a:gd name="connsiteX10783" fmla="*/ 837798 w 1485127"/>
                <a:gd name="connsiteY10783" fmla="*/ 1591422 h 1679043"/>
                <a:gd name="connsiteX10784" fmla="*/ 814165 w 1485127"/>
                <a:gd name="connsiteY10784" fmla="*/ 1598677 h 1679043"/>
                <a:gd name="connsiteX10785" fmla="*/ 810155 w 1485127"/>
                <a:gd name="connsiteY10785" fmla="*/ 1590484 h 1679043"/>
                <a:gd name="connsiteX10786" fmla="*/ 832338 w 1485127"/>
                <a:gd name="connsiteY10786" fmla="*/ 1581010 h 1679043"/>
                <a:gd name="connsiteX10787" fmla="*/ 836774 w 1485127"/>
                <a:gd name="connsiteY10787" fmla="*/ 1579047 h 1679043"/>
                <a:gd name="connsiteX10788" fmla="*/ 856653 w 1485127"/>
                <a:gd name="connsiteY10788" fmla="*/ 1570085 h 1679043"/>
                <a:gd name="connsiteX10789" fmla="*/ 856568 w 1485127"/>
                <a:gd name="connsiteY10789" fmla="*/ 1569915 h 1679043"/>
                <a:gd name="connsiteX10790" fmla="*/ 836177 w 1485127"/>
                <a:gd name="connsiteY10790" fmla="*/ 1577767 h 1679043"/>
                <a:gd name="connsiteX10791" fmla="*/ 833361 w 1485127"/>
                <a:gd name="connsiteY10791" fmla="*/ 1571536 h 1679043"/>
                <a:gd name="connsiteX10792" fmla="*/ 833361 w 1485127"/>
                <a:gd name="connsiteY10792" fmla="*/ 1571536 h 1679043"/>
                <a:gd name="connsiteX10793" fmla="*/ 833361 w 1485127"/>
                <a:gd name="connsiteY10793" fmla="*/ 1571366 h 1679043"/>
                <a:gd name="connsiteX10794" fmla="*/ 833361 w 1485127"/>
                <a:gd name="connsiteY10794" fmla="*/ 1571195 h 1679043"/>
                <a:gd name="connsiteX10795" fmla="*/ 833361 w 1485127"/>
                <a:gd name="connsiteY10795" fmla="*/ 1571195 h 1679043"/>
                <a:gd name="connsiteX10796" fmla="*/ 826365 w 1485127"/>
                <a:gd name="connsiteY10796" fmla="*/ 1557283 h 1679043"/>
                <a:gd name="connsiteX10797" fmla="*/ 837713 w 1485127"/>
                <a:gd name="connsiteY10797" fmla="*/ 1558137 h 1679043"/>
                <a:gd name="connsiteX10798" fmla="*/ 855288 w 1485127"/>
                <a:gd name="connsiteY10798" fmla="*/ 1559246 h 1679043"/>
                <a:gd name="connsiteX10799" fmla="*/ 858701 w 1485127"/>
                <a:gd name="connsiteY10799" fmla="*/ 1566927 h 1679043"/>
                <a:gd name="connsiteX10800" fmla="*/ 858701 w 1485127"/>
                <a:gd name="connsiteY10800" fmla="*/ 1566927 h 1679043"/>
                <a:gd name="connsiteX10801" fmla="*/ 858701 w 1485127"/>
                <a:gd name="connsiteY10801" fmla="*/ 1566927 h 1679043"/>
                <a:gd name="connsiteX10802" fmla="*/ 858701 w 1485127"/>
                <a:gd name="connsiteY10802" fmla="*/ 1566927 h 1679043"/>
                <a:gd name="connsiteX10803" fmla="*/ 858701 w 1485127"/>
                <a:gd name="connsiteY10803" fmla="*/ 1566927 h 1679043"/>
                <a:gd name="connsiteX10804" fmla="*/ 866891 w 1485127"/>
                <a:gd name="connsiteY10804" fmla="*/ 1582632 h 1679043"/>
                <a:gd name="connsiteX10805" fmla="*/ 842064 w 1485127"/>
                <a:gd name="connsiteY10805" fmla="*/ 1590142 h 1679043"/>
                <a:gd name="connsiteX10806" fmla="*/ 836945 w 1485127"/>
                <a:gd name="connsiteY10806" fmla="*/ 1578962 h 1679043"/>
                <a:gd name="connsiteX10807" fmla="*/ 863393 w 1485127"/>
                <a:gd name="connsiteY10807" fmla="*/ 1564794 h 1679043"/>
                <a:gd name="connsiteX10808" fmla="*/ 863393 w 1485127"/>
                <a:gd name="connsiteY10808" fmla="*/ 1564794 h 1679043"/>
                <a:gd name="connsiteX10809" fmla="*/ 863393 w 1485127"/>
                <a:gd name="connsiteY10809" fmla="*/ 1564623 h 1679043"/>
                <a:gd name="connsiteX10810" fmla="*/ 863393 w 1485127"/>
                <a:gd name="connsiteY10810" fmla="*/ 1564453 h 1679043"/>
                <a:gd name="connsiteX10811" fmla="*/ 863393 w 1485127"/>
                <a:gd name="connsiteY10811" fmla="*/ 1564453 h 1679043"/>
                <a:gd name="connsiteX10812" fmla="*/ 860919 w 1485127"/>
                <a:gd name="connsiteY10812" fmla="*/ 1559502 h 1679043"/>
                <a:gd name="connsiteX10813" fmla="*/ 883016 w 1485127"/>
                <a:gd name="connsiteY10813" fmla="*/ 1559673 h 1679043"/>
                <a:gd name="connsiteX10814" fmla="*/ 883869 w 1485127"/>
                <a:gd name="connsiteY10814" fmla="*/ 1561550 h 1679043"/>
                <a:gd name="connsiteX10815" fmla="*/ 883869 w 1485127"/>
                <a:gd name="connsiteY10815" fmla="*/ 1561550 h 1679043"/>
                <a:gd name="connsiteX10816" fmla="*/ 883869 w 1485127"/>
                <a:gd name="connsiteY10816" fmla="*/ 1561550 h 1679043"/>
                <a:gd name="connsiteX10817" fmla="*/ 883869 w 1485127"/>
                <a:gd name="connsiteY10817" fmla="*/ 1561550 h 1679043"/>
                <a:gd name="connsiteX10818" fmla="*/ 883869 w 1485127"/>
                <a:gd name="connsiteY10818" fmla="*/ 1561550 h 1679043"/>
                <a:gd name="connsiteX10819" fmla="*/ 890951 w 1485127"/>
                <a:gd name="connsiteY10819" fmla="*/ 1575292 h 1679043"/>
                <a:gd name="connsiteX10820" fmla="*/ 875594 w 1485127"/>
                <a:gd name="connsiteY10820" fmla="*/ 1579986 h 1679043"/>
                <a:gd name="connsiteX10821" fmla="*/ 871328 w 1485127"/>
                <a:gd name="connsiteY10821" fmla="*/ 1581266 h 1679043"/>
                <a:gd name="connsiteX10822" fmla="*/ 863649 w 1485127"/>
                <a:gd name="connsiteY10822" fmla="*/ 1564623 h 1679043"/>
                <a:gd name="connsiteX10823" fmla="*/ 875679 w 1485127"/>
                <a:gd name="connsiteY10823" fmla="*/ 1581607 h 1679043"/>
                <a:gd name="connsiteX10824" fmla="*/ 891121 w 1485127"/>
                <a:gd name="connsiteY10824" fmla="*/ 1576060 h 1679043"/>
                <a:gd name="connsiteX10825" fmla="*/ 899739 w 1485127"/>
                <a:gd name="connsiteY10825" fmla="*/ 1591764 h 1679043"/>
                <a:gd name="connsiteX10826" fmla="*/ 901360 w 1485127"/>
                <a:gd name="connsiteY10826" fmla="*/ 1594495 h 1679043"/>
                <a:gd name="connsiteX10827" fmla="*/ 880457 w 1485127"/>
                <a:gd name="connsiteY10827" fmla="*/ 1601323 h 1679043"/>
                <a:gd name="connsiteX10828" fmla="*/ 871754 w 1485127"/>
                <a:gd name="connsiteY10828" fmla="*/ 1582973 h 1679043"/>
                <a:gd name="connsiteX10829" fmla="*/ 875594 w 1485127"/>
                <a:gd name="connsiteY10829" fmla="*/ 1581607 h 1679043"/>
                <a:gd name="connsiteX10830" fmla="*/ 895473 w 1485127"/>
                <a:gd name="connsiteY10830" fmla="*/ 1574524 h 1679043"/>
                <a:gd name="connsiteX10831" fmla="*/ 901786 w 1485127"/>
                <a:gd name="connsiteY10831" fmla="*/ 1572304 h 1679043"/>
                <a:gd name="connsiteX10832" fmla="*/ 901786 w 1485127"/>
                <a:gd name="connsiteY10832" fmla="*/ 1572048 h 1679043"/>
                <a:gd name="connsiteX10833" fmla="*/ 895302 w 1485127"/>
                <a:gd name="connsiteY10833" fmla="*/ 1574012 h 1679043"/>
                <a:gd name="connsiteX10834" fmla="*/ 888562 w 1485127"/>
                <a:gd name="connsiteY10834" fmla="*/ 1559417 h 1679043"/>
                <a:gd name="connsiteX10835" fmla="*/ 888562 w 1485127"/>
                <a:gd name="connsiteY10835" fmla="*/ 1559417 h 1679043"/>
                <a:gd name="connsiteX10836" fmla="*/ 888562 w 1485127"/>
                <a:gd name="connsiteY10836" fmla="*/ 1559246 h 1679043"/>
                <a:gd name="connsiteX10837" fmla="*/ 902298 w 1485127"/>
                <a:gd name="connsiteY10837" fmla="*/ 1557454 h 1679043"/>
                <a:gd name="connsiteX10838" fmla="*/ 924395 w 1485127"/>
                <a:gd name="connsiteY10838" fmla="*/ 1553613 h 1679043"/>
                <a:gd name="connsiteX10839" fmla="*/ 927552 w 1485127"/>
                <a:gd name="connsiteY10839" fmla="*/ 1560953 h 1679043"/>
                <a:gd name="connsiteX10840" fmla="*/ 927552 w 1485127"/>
                <a:gd name="connsiteY10840" fmla="*/ 1560953 h 1679043"/>
                <a:gd name="connsiteX10841" fmla="*/ 927552 w 1485127"/>
                <a:gd name="connsiteY10841" fmla="*/ 1560953 h 1679043"/>
                <a:gd name="connsiteX10842" fmla="*/ 927552 w 1485127"/>
                <a:gd name="connsiteY10842" fmla="*/ 1560953 h 1679043"/>
                <a:gd name="connsiteX10843" fmla="*/ 927552 w 1485127"/>
                <a:gd name="connsiteY10843" fmla="*/ 1560953 h 1679043"/>
                <a:gd name="connsiteX10844" fmla="*/ 938302 w 1485127"/>
                <a:gd name="connsiteY10844" fmla="*/ 1582034 h 1679043"/>
                <a:gd name="connsiteX10845" fmla="*/ 930282 w 1485127"/>
                <a:gd name="connsiteY10845" fmla="*/ 1584851 h 1679043"/>
                <a:gd name="connsiteX10846" fmla="*/ 904857 w 1485127"/>
                <a:gd name="connsiteY10846" fmla="*/ 1593386 h 1679043"/>
                <a:gd name="connsiteX10847" fmla="*/ 903236 w 1485127"/>
                <a:gd name="connsiteY10847" fmla="*/ 1590142 h 1679043"/>
                <a:gd name="connsiteX10848" fmla="*/ 895643 w 1485127"/>
                <a:gd name="connsiteY10848" fmla="*/ 1574438 h 1679043"/>
                <a:gd name="connsiteX10849" fmla="*/ 963470 w 1485127"/>
                <a:gd name="connsiteY10849" fmla="*/ 1555149 h 1679043"/>
                <a:gd name="connsiteX10850" fmla="*/ 963470 w 1485127"/>
                <a:gd name="connsiteY10850" fmla="*/ 1555149 h 1679043"/>
                <a:gd name="connsiteX10851" fmla="*/ 963470 w 1485127"/>
                <a:gd name="connsiteY10851" fmla="*/ 1555064 h 1679043"/>
                <a:gd name="connsiteX10852" fmla="*/ 963470 w 1485127"/>
                <a:gd name="connsiteY10852" fmla="*/ 1555064 h 1679043"/>
                <a:gd name="connsiteX10853" fmla="*/ 963470 w 1485127"/>
                <a:gd name="connsiteY10853" fmla="*/ 1554979 h 1679043"/>
                <a:gd name="connsiteX10854" fmla="*/ 960143 w 1485127"/>
                <a:gd name="connsiteY10854" fmla="*/ 1547553 h 1679043"/>
                <a:gd name="connsiteX10855" fmla="*/ 982240 w 1485127"/>
                <a:gd name="connsiteY10855" fmla="*/ 1542347 h 1679043"/>
                <a:gd name="connsiteX10856" fmla="*/ 983520 w 1485127"/>
                <a:gd name="connsiteY10856" fmla="*/ 1546017 h 1679043"/>
                <a:gd name="connsiteX10857" fmla="*/ 983520 w 1485127"/>
                <a:gd name="connsiteY10857" fmla="*/ 1546017 h 1679043"/>
                <a:gd name="connsiteX10858" fmla="*/ 983520 w 1485127"/>
                <a:gd name="connsiteY10858" fmla="*/ 1546017 h 1679043"/>
                <a:gd name="connsiteX10859" fmla="*/ 983520 w 1485127"/>
                <a:gd name="connsiteY10859" fmla="*/ 1546017 h 1679043"/>
                <a:gd name="connsiteX10860" fmla="*/ 983520 w 1485127"/>
                <a:gd name="connsiteY10860" fmla="*/ 1546017 h 1679043"/>
                <a:gd name="connsiteX10861" fmla="*/ 995038 w 1485127"/>
                <a:gd name="connsiteY10861" fmla="*/ 1573158 h 1679043"/>
                <a:gd name="connsiteX10862" fmla="*/ 994782 w 1485127"/>
                <a:gd name="connsiteY10862" fmla="*/ 1573243 h 1679043"/>
                <a:gd name="connsiteX10863" fmla="*/ 973708 w 1485127"/>
                <a:gd name="connsiteY10863" fmla="*/ 1581437 h 1679043"/>
                <a:gd name="connsiteX10864" fmla="*/ 963556 w 1485127"/>
                <a:gd name="connsiteY10864" fmla="*/ 1555149 h 1679043"/>
                <a:gd name="connsiteX10865" fmla="*/ 988383 w 1485127"/>
                <a:gd name="connsiteY10865" fmla="*/ 1544140 h 1679043"/>
                <a:gd name="connsiteX10866" fmla="*/ 988383 w 1485127"/>
                <a:gd name="connsiteY10866" fmla="*/ 1544140 h 1679043"/>
                <a:gd name="connsiteX10867" fmla="*/ 988383 w 1485127"/>
                <a:gd name="connsiteY10867" fmla="*/ 1543969 h 1679043"/>
                <a:gd name="connsiteX10868" fmla="*/ 988383 w 1485127"/>
                <a:gd name="connsiteY10868" fmla="*/ 1543798 h 1679043"/>
                <a:gd name="connsiteX10869" fmla="*/ 988383 w 1485127"/>
                <a:gd name="connsiteY10869" fmla="*/ 1543798 h 1679043"/>
                <a:gd name="connsiteX10870" fmla="*/ 987103 w 1485127"/>
                <a:gd name="connsiteY10870" fmla="*/ 1540640 h 1679043"/>
                <a:gd name="connsiteX10871" fmla="*/ 994526 w 1485127"/>
                <a:gd name="connsiteY10871" fmla="*/ 1538251 h 1679043"/>
                <a:gd name="connsiteX10872" fmla="*/ 1003655 w 1485127"/>
                <a:gd name="connsiteY10872" fmla="*/ 1535178 h 1679043"/>
                <a:gd name="connsiteX10873" fmla="*/ 1005873 w 1485127"/>
                <a:gd name="connsiteY10873" fmla="*/ 1542603 h 1679043"/>
                <a:gd name="connsiteX10874" fmla="*/ 1012954 w 1485127"/>
                <a:gd name="connsiteY10874" fmla="*/ 1564026 h 1679043"/>
                <a:gd name="connsiteX10875" fmla="*/ 1012357 w 1485127"/>
                <a:gd name="connsiteY10875" fmla="*/ 1564453 h 1679043"/>
                <a:gd name="connsiteX10876" fmla="*/ 1012528 w 1485127"/>
                <a:gd name="connsiteY10876" fmla="*/ 1564623 h 1679043"/>
                <a:gd name="connsiteX10877" fmla="*/ 1013040 w 1485127"/>
                <a:gd name="connsiteY10877" fmla="*/ 1564282 h 1679043"/>
                <a:gd name="connsiteX10878" fmla="*/ 1013551 w 1485127"/>
                <a:gd name="connsiteY10878" fmla="*/ 1565903 h 1679043"/>
                <a:gd name="connsiteX10879" fmla="*/ 998451 w 1485127"/>
                <a:gd name="connsiteY10879" fmla="*/ 1571707 h 1679043"/>
                <a:gd name="connsiteX10880" fmla="*/ 988554 w 1485127"/>
                <a:gd name="connsiteY10880" fmla="*/ 1544054 h 1679043"/>
                <a:gd name="connsiteX10881" fmla="*/ 1013551 w 1485127"/>
                <a:gd name="connsiteY10881" fmla="*/ 1566501 h 1679043"/>
                <a:gd name="connsiteX10882" fmla="*/ 1014490 w 1485127"/>
                <a:gd name="connsiteY10882" fmla="*/ 1569232 h 1679043"/>
                <a:gd name="connsiteX10883" fmla="*/ 1016879 w 1485127"/>
                <a:gd name="connsiteY10883" fmla="*/ 1575889 h 1679043"/>
                <a:gd name="connsiteX10884" fmla="*/ 1016452 w 1485127"/>
                <a:gd name="connsiteY10884" fmla="*/ 1576230 h 1679043"/>
                <a:gd name="connsiteX10885" fmla="*/ 1003484 w 1485127"/>
                <a:gd name="connsiteY10885" fmla="*/ 1585875 h 1679043"/>
                <a:gd name="connsiteX10886" fmla="*/ 998792 w 1485127"/>
                <a:gd name="connsiteY10886" fmla="*/ 1572987 h 1679043"/>
                <a:gd name="connsiteX10887" fmla="*/ 1013637 w 1485127"/>
                <a:gd name="connsiteY10887" fmla="*/ 1566415 h 1679043"/>
                <a:gd name="connsiteX10888" fmla="*/ 1016026 w 1485127"/>
                <a:gd name="connsiteY10888" fmla="*/ 1568891 h 1679043"/>
                <a:gd name="connsiteX10889" fmla="*/ 1015172 w 1485127"/>
                <a:gd name="connsiteY10889" fmla="*/ 1565818 h 1679043"/>
                <a:gd name="connsiteX10890" fmla="*/ 1019183 w 1485127"/>
                <a:gd name="connsiteY10890" fmla="*/ 1564026 h 1679043"/>
                <a:gd name="connsiteX10891" fmla="*/ 1019097 w 1485127"/>
                <a:gd name="connsiteY10891" fmla="*/ 1563855 h 1679043"/>
                <a:gd name="connsiteX10892" fmla="*/ 1015002 w 1485127"/>
                <a:gd name="connsiteY10892" fmla="*/ 1565391 h 1679043"/>
                <a:gd name="connsiteX10893" fmla="*/ 1014405 w 1485127"/>
                <a:gd name="connsiteY10893" fmla="*/ 1563258 h 1679043"/>
                <a:gd name="connsiteX10894" fmla="*/ 1033601 w 1485127"/>
                <a:gd name="connsiteY10894" fmla="*/ 1550029 h 1679043"/>
                <a:gd name="connsiteX10895" fmla="*/ 1050494 w 1485127"/>
                <a:gd name="connsiteY10895" fmla="*/ 1538507 h 1679043"/>
                <a:gd name="connsiteX10896" fmla="*/ 1053053 w 1485127"/>
                <a:gd name="connsiteY10896" fmla="*/ 1548919 h 1679043"/>
                <a:gd name="connsiteX10897" fmla="*/ 1017817 w 1485127"/>
                <a:gd name="connsiteY10897" fmla="*/ 1575292 h 1679043"/>
                <a:gd name="connsiteX10898" fmla="*/ 1016026 w 1485127"/>
                <a:gd name="connsiteY10898" fmla="*/ 1568976 h 1679043"/>
                <a:gd name="connsiteX10899" fmla="*/ 1049641 w 1485127"/>
                <a:gd name="connsiteY10899" fmla="*/ 1507525 h 1679043"/>
                <a:gd name="connsiteX10900" fmla="*/ 1049641 w 1485127"/>
                <a:gd name="connsiteY10900" fmla="*/ 1507525 h 1679043"/>
                <a:gd name="connsiteX10901" fmla="*/ 1049641 w 1485127"/>
                <a:gd name="connsiteY10901" fmla="*/ 1507440 h 1679043"/>
                <a:gd name="connsiteX10902" fmla="*/ 1049641 w 1485127"/>
                <a:gd name="connsiteY10902" fmla="*/ 1507440 h 1679043"/>
                <a:gd name="connsiteX10903" fmla="*/ 1049641 w 1485127"/>
                <a:gd name="connsiteY10903" fmla="*/ 1507354 h 1679043"/>
                <a:gd name="connsiteX10904" fmla="*/ 1047593 w 1485127"/>
                <a:gd name="connsiteY10904" fmla="*/ 1494723 h 1679043"/>
                <a:gd name="connsiteX10905" fmla="*/ 1064230 w 1485127"/>
                <a:gd name="connsiteY10905" fmla="*/ 1462717 h 1679043"/>
                <a:gd name="connsiteX10906" fmla="*/ 1076089 w 1485127"/>
                <a:gd name="connsiteY10906" fmla="*/ 1452817 h 1679043"/>
                <a:gd name="connsiteX10907" fmla="*/ 1081720 w 1485127"/>
                <a:gd name="connsiteY10907" fmla="*/ 1491736 h 1679043"/>
                <a:gd name="connsiteX10908" fmla="*/ 1069776 w 1485127"/>
                <a:gd name="connsiteY10908" fmla="*/ 1501807 h 1679043"/>
                <a:gd name="connsiteX10909" fmla="*/ 1055869 w 1485127"/>
                <a:gd name="connsiteY10909" fmla="*/ 1513158 h 1679043"/>
                <a:gd name="connsiteX10910" fmla="*/ 1056040 w 1485127"/>
                <a:gd name="connsiteY10910" fmla="*/ 1513329 h 1679043"/>
                <a:gd name="connsiteX10911" fmla="*/ 1070800 w 1485127"/>
                <a:gd name="connsiteY10911" fmla="*/ 1503002 h 1679043"/>
                <a:gd name="connsiteX10912" fmla="*/ 1082317 w 1485127"/>
                <a:gd name="connsiteY10912" fmla="*/ 1494893 h 1679043"/>
                <a:gd name="connsiteX10913" fmla="*/ 1082573 w 1485127"/>
                <a:gd name="connsiteY10913" fmla="*/ 1496515 h 1679043"/>
                <a:gd name="connsiteX10914" fmla="*/ 1084792 w 1485127"/>
                <a:gd name="connsiteY10914" fmla="*/ 1509061 h 1679043"/>
                <a:gd name="connsiteX10915" fmla="*/ 1052798 w 1485127"/>
                <a:gd name="connsiteY10915" fmla="*/ 1533386 h 1679043"/>
                <a:gd name="connsiteX10916" fmla="*/ 1049641 w 1485127"/>
                <a:gd name="connsiteY10916" fmla="*/ 1507696 h 1679043"/>
                <a:gd name="connsiteX10917" fmla="*/ 1047081 w 1485127"/>
                <a:gd name="connsiteY10917" fmla="*/ 960783 h 1679043"/>
                <a:gd name="connsiteX10918" fmla="*/ 1044692 w 1485127"/>
                <a:gd name="connsiteY10918" fmla="*/ 966160 h 1679043"/>
                <a:gd name="connsiteX10919" fmla="*/ 1043839 w 1485127"/>
                <a:gd name="connsiteY10919" fmla="*/ 966074 h 1679043"/>
                <a:gd name="connsiteX10920" fmla="*/ 1049470 w 1485127"/>
                <a:gd name="connsiteY10920" fmla="*/ 946956 h 1679043"/>
                <a:gd name="connsiteX10921" fmla="*/ 1052798 w 1485127"/>
                <a:gd name="connsiteY10921" fmla="*/ 947554 h 1679043"/>
                <a:gd name="connsiteX10922" fmla="*/ 1046996 w 1485127"/>
                <a:gd name="connsiteY10922" fmla="*/ 960868 h 1679043"/>
                <a:gd name="connsiteX10923" fmla="*/ 1024046 w 1485127"/>
                <a:gd name="connsiteY10923" fmla="*/ 1080015 h 1679043"/>
                <a:gd name="connsiteX10924" fmla="*/ 999474 w 1485127"/>
                <a:gd name="connsiteY10924" fmla="*/ 1163997 h 1679043"/>
                <a:gd name="connsiteX10925" fmla="*/ 985056 w 1485127"/>
                <a:gd name="connsiteY10925" fmla="*/ 1194040 h 1679043"/>
                <a:gd name="connsiteX10926" fmla="*/ 964153 w 1485127"/>
                <a:gd name="connsiteY10926" fmla="*/ 1208123 h 1679043"/>
                <a:gd name="connsiteX10927" fmla="*/ 915863 w 1485127"/>
                <a:gd name="connsiteY10927" fmla="*/ 1205050 h 1679043"/>
                <a:gd name="connsiteX10928" fmla="*/ 917911 w 1485127"/>
                <a:gd name="connsiteY10928" fmla="*/ 1198734 h 1679043"/>
                <a:gd name="connsiteX10929" fmla="*/ 917911 w 1485127"/>
                <a:gd name="connsiteY10929" fmla="*/ 1198734 h 1679043"/>
                <a:gd name="connsiteX10930" fmla="*/ 917911 w 1485127"/>
                <a:gd name="connsiteY10930" fmla="*/ 1198734 h 1679043"/>
                <a:gd name="connsiteX10931" fmla="*/ 917911 w 1485127"/>
                <a:gd name="connsiteY10931" fmla="*/ 1198734 h 1679043"/>
                <a:gd name="connsiteX10932" fmla="*/ 917911 w 1485127"/>
                <a:gd name="connsiteY10932" fmla="*/ 1198734 h 1679043"/>
                <a:gd name="connsiteX10933" fmla="*/ 922603 w 1485127"/>
                <a:gd name="connsiteY10933" fmla="*/ 1182091 h 1679043"/>
                <a:gd name="connsiteX10934" fmla="*/ 933354 w 1485127"/>
                <a:gd name="connsiteY10934" fmla="*/ 1185249 h 1679043"/>
                <a:gd name="connsiteX10935" fmla="*/ 968077 w 1485127"/>
                <a:gd name="connsiteY10935" fmla="*/ 1184054 h 1679043"/>
                <a:gd name="connsiteX10936" fmla="*/ 980960 w 1485127"/>
                <a:gd name="connsiteY10936" fmla="*/ 1172191 h 1679043"/>
                <a:gd name="connsiteX10937" fmla="*/ 998451 w 1485127"/>
                <a:gd name="connsiteY10937" fmla="*/ 1125847 h 1679043"/>
                <a:gd name="connsiteX10938" fmla="*/ 1004764 w 1485127"/>
                <a:gd name="connsiteY10938" fmla="*/ 1081295 h 1679043"/>
                <a:gd name="connsiteX10939" fmla="*/ 1000413 w 1485127"/>
                <a:gd name="connsiteY10939" fmla="*/ 1071138 h 1679043"/>
                <a:gd name="connsiteX10940" fmla="*/ 981984 w 1485127"/>
                <a:gd name="connsiteY10940" fmla="*/ 1057739 h 1679043"/>
                <a:gd name="connsiteX10941" fmla="*/ 957754 w 1485127"/>
                <a:gd name="connsiteY10941" fmla="*/ 1045619 h 1679043"/>
                <a:gd name="connsiteX10942" fmla="*/ 951014 w 1485127"/>
                <a:gd name="connsiteY10942" fmla="*/ 1042461 h 1679043"/>
                <a:gd name="connsiteX10943" fmla="*/ 955621 w 1485127"/>
                <a:gd name="connsiteY10943" fmla="*/ 1024880 h 1679043"/>
                <a:gd name="connsiteX10944" fmla="*/ 955365 w 1485127"/>
                <a:gd name="connsiteY10944" fmla="*/ 1024880 h 1679043"/>
                <a:gd name="connsiteX10945" fmla="*/ 949990 w 1485127"/>
                <a:gd name="connsiteY10945" fmla="*/ 1042034 h 1679043"/>
                <a:gd name="connsiteX10946" fmla="*/ 938899 w 1485127"/>
                <a:gd name="connsiteY10946" fmla="*/ 1037084 h 1679043"/>
                <a:gd name="connsiteX10947" fmla="*/ 944188 w 1485127"/>
                <a:gd name="connsiteY10947" fmla="*/ 1024282 h 1679043"/>
                <a:gd name="connsiteX10948" fmla="*/ 944018 w 1485127"/>
                <a:gd name="connsiteY10948" fmla="*/ 1024197 h 1679043"/>
                <a:gd name="connsiteX10949" fmla="*/ 937960 w 1485127"/>
                <a:gd name="connsiteY10949" fmla="*/ 1036743 h 1679043"/>
                <a:gd name="connsiteX10950" fmla="*/ 933268 w 1485127"/>
                <a:gd name="connsiteY10950" fmla="*/ 1035719 h 1679043"/>
                <a:gd name="connsiteX10951" fmla="*/ 925589 w 1485127"/>
                <a:gd name="connsiteY10951" fmla="*/ 1035292 h 1679043"/>
                <a:gd name="connsiteX10952" fmla="*/ 932927 w 1485127"/>
                <a:gd name="connsiteY10952" fmla="*/ 1021551 h 1679043"/>
                <a:gd name="connsiteX10953" fmla="*/ 934207 w 1485127"/>
                <a:gd name="connsiteY10953" fmla="*/ 1019247 h 1679043"/>
                <a:gd name="connsiteX10954" fmla="*/ 952550 w 1485127"/>
                <a:gd name="connsiteY10954" fmla="*/ 1023343 h 1679043"/>
                <a:gd name="connsiteX10955" fmla="*/ 974732 w 1485127"/>
                <a:gd name="connsiteY10955" fmla="*/ 1029232 h 1679043"/>
                <a:gd name="connsiteX10956" fmla="*/ 1010224 w 1485127"/>
                <a:gd name="connsiteY10956" fmla="*/ 1048180 h 1679043"/>
                <a:gd name="connsiteX10957" fmla="*/ 1023875 w 1485127"/>
                <a:gd name="connsiteY10957" fmla="*/ 1080185 h 1679043"/>
                <a:gd name="connsiteX10958" fmla="*/ 931817 w 1485127"/>
                <a:gd name="connsiteY10958" fmla="*/ 1020441 h 1679043"/>
                <a:gd name="connsiteX10959" fmla="*/ 922092 w 1485127"/>
                <a:gd name="connsiteY10959" fmla="*/ 1035804 h 1679043"/>
                <a:gd name="connsiteX10960" fmla="*/ 910830 w 1485127"/>
                <a:gd name="connsiteY10960" fmla="*/ 1046729 h 1679043"/>
                <a:gd name="connsiteX10961" fmla="*/ 900421 w 1485127"/>
                <a:gd name="connsiteY10961" fmla="*/ 1072162 h 1679043"/>
                <a:gd name="connsiteX10962" fmla="*/ 880457 w 1485127"/>
                <a:gd name="connsiteY10962" fmla="*/ 1113130 h 1679043"/>
                <a:gd name="connsiteX10963" fmla="*/ 887879 w 1485127"/>
                <a:gd name="connsiteY10963" fmla="*/ 1088037 h 1679043"/>
                <a:gd name="connsiteX10964" fmla="*/ 901956 w 1485127"/>
                <a:gd name="connsiteY10964" fmla="*/ 1040413 h 1679043"/>
                <a:gd name="connsiteX10965" fmla="*/ 907417 w 1485127"/>
                <a:gd name="connsiteY10965" fmla="*/ 1026330 h 1679043"/>
                <a:gd name="connsiteX10966" fmla="*/ 907588 w 1485127"/>
                <a:gd name="connsiteY10966" fmla="*/ 1025989 h 1679043"/>
                <a:gd name="connsiteX10967" fmla="*/ 907588 w 1485127"/>
                <a:gd name="connsiteY10967" fmla="*/ 1035889 h 1679043"/>
                <a:gd name="connsiteX10968" fmla="*/ 907843 w 1485127"/>
                <a:gd name="connsiteY10968" fmla="*/ 1035889 h 1679043"/>
                <a:gd name="connsiteX10969" fmla="*/ 908526 w 1485127"/>
                <a:gd name="connsiteY10969" fmla="*/ 1024111 h 1679043"/>
                <a:gd name="connsiteX10970" fmla="*/ 924907 w 1485127"/>
                <a:gd name="connsiteY10970" fmla="*/ 1017198 h 1679043"/>
                <a:gd name="connsiteX10971" fmla="*/ 932927 w 1485127"/>
                <a:gd name="connsiteY10971" fmla="*/ 1018649 h 1679043"/>
                <a:gd name="connsiteX10972" fmla="*/ 931817 w 1485127"/>
                <a:gd name="connsiteY10972" fmla="*/ 1020356 h 1679043"/>
                <a:gd name="connsiteX10973" fmla="*/ 927381 w 1485127"/>
                <a:gd name="connsiteY10973" fmla="*/ 1002347 h 1679043"/>
                <a:gd name="connsiteX10974" fmla="*/ 930111 w 1485127"/>
                <a:gd name="connsiteY10974" fmla="*/ 993130 h 1679043"/>
                <a:gd name="connsiteX10975" fmla="*/ 930111 w 1485127"/>
                <a:gd name="connsiteY10975" fmla="*/ 995776 h 1679043"/>
                <a:gd name="connsiteX10976" fmla="*/ 929855 w 1485127"/>
                <a:gd name="connsiteY10976" fmla="*/ 1002945 h 1679043"/>
                <a:gd name="connsiteX10977" fmla="*/ 927381 w 1485127"/>
                <a:gd name="connsiteY10977" fmla="*/ 1002433 h 1679043"/>
                <a:gd name="connsiteX10978" fmla="*/ 931732 w 1485127"/>
                <a:gd name="connsiteY10978" fmla="*/ 984083 h 1679043"/>
                <a:gd name="connsiteX10979" fmla="*/ 932074 w 1485127"/>
                <a:gd name="connsiteY10979" fmla="*/ 978877 h 1679043"/>
                <a:gd name="connsiteX10980" fmla="*/ 932415 w 1485127"/>
                <a:gd name="connsiteY10980" fmla="*/ 974524 h 1679043"/>
                <a:gd name="connsiteX10981" fmla="*/ 938729 w 1485127"/>
                <a:gd name="connsiteY10981" fmla="*/ 954040 h 1679043"/>
                <a:gd name="connsiteX10982" fmla="*/ 946151 w 1485127"/>
                <a:gd name="connsiteY10982" fmla="*/ 927582 h 1679043"/>
                <a:gd name="connsiteX10983" fmla="*/ 945980 w 1485127"/>
                <a:gd name="connsiteY10983" fmla="*/ 932618 h 1679043"/>
                <a:gd name="connsiteX10984" fmla="*/ 935998 w 1485127"/>
                <a:gd name="connsiteY10984" fmla="*/ 968037 h 1679043"/>
                <a:gd name="connsiteX10985" fmla="*/ 931647 w 1485127"/>
                <a:gd name="connsiteY10985" fmla="*/ 984083 h 1679043"/>
                <a:gd name="connsiteX10986" fmla="*/ 948881 w 1485127"/>
                <a:gd name="connsiteY10986" fmla="*/ 918109 h 1679043"/>
                <a:gd name="connsiteX10987" fmla="*/ 956133 w 1485127"/>
                <a:gd name="connsiteY10987" fmla="*/ 892248 h 1679043"/>
                <a:gd name="connsiteX10988" fmla="*/ 958181 w 1485127"/>
                <a:gd name="connsiteY10988" fmla="*/ 891651 h 1679043"/>
                <a:gd name="connsiteX10989" fmla="*/ 953062 w 1485127"/>
                <a:gd name="connsiteY10989" fmla="*/ 908720 h 1679043"/>
                <a:gd name="connsiteX10990" fmla="*/ 948454 w 1485127"/>
                <a:gd name="connsiteY10990" fmla="*/ 924766 h 1679043"/>
                <a:gd name="connsiteX10991" fmla="*/ 948966 w 1485127"/>
                <a:gd name="connsiteY10991" fmla="*/ 918109 h 1679043"/>
                <a:gd name="connsiteX10992" fmla="*/ 956560 w 1485127"/>
                <a:gd name="connsiteY10992" fmla="*/ 909659 h 1679043"/>
                <a:gd name="connsiteX10993" fmla="*/ 963044 w 1485127"/>
                <a:gd name="connsiteY10993" fmla="*/ 890285 h 1679043"/>
                <a:gd name="connsiteX10994" fmla="*/ 964665 w 1485127"/>
                <a:gd name="connsiteY10994" fmla="*/ 889773 h 1679043"/>
                <a:gd name="connsiteX10995" fmla="*/ 946748 w 1485127"/>
                <a:gd name="connsiteY10995" fmla="*/ 956259 h 1679043"/>
                <a:gd name="connsiteX10996" fmla="*/ 946578 w 1485127"/>
                <a:gd name="connsiteY10996" fmla="*/ 956942 h 1679043"/>
                <a:gd name="connsiteX10997" fmla="*/ 946578 w 1485127"/>
                <a:gd name="connsiteY10997" fmla="*/ 956003 h 1679043"/>
                <a:gd name="connsiteX10998" fmla="*/ 947516 w 1485127"/>
                <a:gd name="connsiteY10998" fmla="*/ 937483 h 1679043"/>
                <a:gd name="connsiteX10999" fmla="*/ 947516 w 1485127"/>
                <a:gd name="connsiteY10999" fmla="*/ 937227 h 1679043"/>
                <a:gd name="connsiteX11000" fmla="*/ 956474 w 1485127"/>
                <a:gd name="connsiteY11000" fmla="*/ 909659 h 1679043"/>
                <a:gd name="connsiteX11001" fmla="*/ 970552 w 1485127"/>
                <a:gd name="connsiteY11001" fmla="*/ 868180 h 1679043"/>
                <a:gd name="connsiteX11002" fmla="*/ 976268 w 1485127"/>
                <a:gd name="connsiteY11002" fmla="*/ 851366 h 1679043"/>
                <a:gd name="connsiteX11003" fmla="*/ 976268 w 1485127"/>
                <a:gd name="connsiteY11003" fmla="*/ 851366 h 1679043"/>
                <a:gd name="connsiteX11004" fmla="*/ 976268 w 1485127"/>
                <a:gd name="connsiteY11004" fmla="*/ 851281 h 1679043"/>
                <a:gd name="connsiteX11005" fmla="*/ 976268 w 1485127"/>
                <a:gd name="connsiteY11005" fmla="*/ 851281 h 1679043"/>
                <a:gd name="connsiteX11006" fmla="*/ 976268 w 1485127"/>
                <a:gd name="connsiteY11006" fmla="*/ 851195 h 1679043"/>
                <a:gd name="connsiteX11007" fmla="*/ 976780 w 1485127"/>
                <a:gd name="connsiteY11007" fmla="*/ 849574 h 1679043"/>
                <a:gd name="connsiteX11008" fmla="*/ 976694 w 1485127"/>
                <a:gd name="connsiteY11008" fmla="*/ 851110 h 1679043"/>
                <a:gd name="connsiteX11009" fmla="*/ 971064 w 1485127"/>
                <a:gd name="connsiteY11009" fmla="*/ 868009 h 1679043"/>
                <a:gd name="connsiteX11010" fmla="*/ 970381 w 1485127"/>
                <a:gd name="connsiteY11010" fmla="*/ 868265 h 1679043"/>
                <a:gd name="connsiteX11011" fmla="*/ 983264 w 1485127"/>
                <a:gd name="connsiteY11011" fmla="*/ 815861 h 1679043"/>
                <a:gd name="connsiteX11012" fmla="*/ 986677 w 1485127"/>
                <a:gd name="connsiteY11012" fmla="*/ 784197 h 1679043"/>
                <a:gd name="connsiteX11013" fmla="*/ 988212 w 1485127"/>
                <a:gd name="connsiteY11013" fmla="*/ 778735 h 1679043"/>
                <a:gd name="connsiteX11014" fmla="*/ 1027458 w 1485127"/>
                <a:gd name="connsiteY11014" fmla="*/ 701067 h 1679043"/>
                <a:gd name="connsiteX11015" fmla="*/ 1022425 w 1485127"/>
                <a:gd name="connsiteY11015" fmla="*/ 713528 h 1679043"/>
                <a:gd name="connsiteX11016" fmla="*/ 1014320 w 1485127"/>
                <a:gd name="connsiteY11016" fmla="*/ 733841 h 1679043"/>
                <a:gd name="connsiteX11017" fmla="*/ 992222 w 1485127"/>
                <a:gd name="connsiteY11017" fmla="*/ 791366 h 1679043"/>
                <a:gd name="connsiteX11018" fmla="*/ 983264 w 1485127"/>
                <a:gd name="connsiteY11018" fmla="*/ 815861 h 1679043"/>
                <a:gd name="connsiteX11019" fmla="*/ 959972 w 1485127"/>
                <a:gd name="connsiteY11019" fmla="*/ 827469 h 1679043"/>
                <a:gd name="connsiteX11020" fmla="*/ 958949 w 1485127"/>
                <a:gd name="connsiteY11020" fmla="*/ 827895 h 1679043"/>
                <a:gd name="connsiteX11021" fmla="*/ 961167 w 1485127"/>
                <a:gd name="connsiteY11021" fmla="*/ 810740 h 1679043"/>
                <a:gd name="connsiteX11022" fmla="*/ 965603 w 1485127"/>
                <a:gd name="connsiteY11022" fmla="*/ 808436 h 1679043"/>
                <a:gd name="connsiteX11023" fmla="*/ 959972 w 1485127"/>
                <a:gd name="connsiteY11023" fmla="*/ 827554 h 1679043"/>
                <a:gd name="connsiteX11024" fmla="*/ 958351 w 1485127"/>
                <a:gd name="connsiteY11024" fmla="*/ 833102 h 1679043"/>
                <a:gd name="connsiteX11025" fmla="*/ 958863 w 1485127"/>
                <a:gd name="connsiteY11025" fmla="*/ 828749 h 1679043"/>
                <a:gd name="connsiteX11026" fmla="*/ 959716 w 1485127"/>
                <a:gd name="connsiteY11026" fmla="*/ 828407 h 1679043"/>
                <a:gd name="connsiteX11027" fmla="*/ 958351 w 1485127"/>
                <a:gd name="connsiteY11027" fmla="*/ 833102 h 1679043"/>
                <a:gd name="connsiteX11028" fmla="*/ 958351 w 1485127"/>
                <a:gd name="connsiteY11028" fmla="*/ 833102 h 1679043"/>
                <a:gd name="connsiteX11029" fmla="*/ 945127 w 1485127"/>
                <a:gd name="connsiteY11029" fmla="*/ 877739 h 1679043"/>
                <a:gd name="connsiteX11030" fmla="*/ 942312 w 1485127"/>
                <a:gd name="connsiteY11030" fmla="*/ 878763 h 1679043"/>
                <a:gd name="connsiteX11031" fmla="*/ 944359 w 1485127"/>
                <a:gd name="connsiteY11031" fmla="*/ 858791 h 1679043"/>
                <a:gd name="connsiteX11032" fmla="*/ 947175 w 1485127"/>
                <a:gd name="connsiteY11032" fmla="*/ 857426 h 1679043"/>
                <a:gd name="connsiteX11033" fmla="*/ 950673 w 1485127"/>
                <a:gd name="connsiteY11033" fmla="*/ 855719 h 1679043"/>
                <a:gd name="connsiteX11034" fmla="*/ 950246 w 1485127"/>
                <a:gd name="connsiteY11034" fmla="*/ 860498 h 1679043"/>
                <a:gd name="connsiteX11035" fmla="*/ 945127 w 1485127"/>
                <a:gd name="connsiteY11035" fmla="*/ 877739 h 1679043"/>
                <a:gd name="connsiteX11036" fmla="*/ 947175 w 1485127"/>
                <a:gd name="connsiteY11036" fmla="*/ 832590 h 1679043"/>
                <a:gd name="connsiteX11037" fmla="*/ 949052 w 1485127"/>
                <a:gd name="connsiteY11037" fmla="*/ 817141 h 1679043"/>
                <a:gd name="connsiteX11038" fmla="*/ 956048 w 1485127"/>
                <a:gd name="connsiteY11038" fmla="*/ 813471 h 1679043"/>
                <a:gd name="connsiteX11039" fmla="*/ 953488 w 1485127"/>
                <a:gd name="connsiteY11039" fmla="*/ 830114 h 1679043"/>
                <a:gd name="connsiteX11040" fmla="*/ 947260 w 1485127"/>
                <a:gd name="connsiteY11040" fmla="*/ 832590 h 1679043"/>
                <a:gd name="connsiteX11041" fmla="*/ 939411 w 1485127"/>
                <a:gd name="connsiteY11041" fmla="*/ 861266 h 1679043"/>
                <a:gd name="connsiteX11042" fmla="*/ 936851 w 1485127"/>
                <a:gd name="connsiteY11042" fmla="*/ 880897 h 1679043"/>
                <a:gd name="connsiteX11043" fmla="*/ 920556 w 1485127"/>
                <a:gd name="connsiteY11043" fmla="*/ 886956 h 1679043"/>
                <a:gd name="connsiteX11044" fmla="*/ 922262 w 1485127"/>
                <a:gd name="connsiteY11044" fmla="*/ 872703 h 1679043"/>
                <a:gd name="connsiteX11045" fmla="*/ 922006 w 1485127"/>
                <a:gd name="connsiteY11045" fmla="*/ 872703 h 1679043"/>
                <a:gd name="connsiteX11046" fmla="*/ 919361 w 1485127"/>
                <a:gd name="connsiteY11046" fmla="*/ 887469 h 1679043"/>
                <a:gd name="connsiteX11047" fmla="*/ 899397 w 1485127"/>
                <a:gd name="connsiteY11047" fmla="*/ 894979 h 1679043"/>
                <a:gd name="connsiteX11048" fmla="*/ 900506 w 1485127"/>
                <a:gd name="connsiteY11048" fmla="*/ 880384 h 1679043"/>
                <a:gd name="connsiteX11049" fmla="*/ 939411 w 1485127"/>
                <a:gd name="connsiteY11049" fmla="*/ 861352 h 1679043"/>
                <a:gd name="connsiteX11050" fmla="*/ 900848 w 1485127"/>
                <a:gd name="connsiteY11050" fmla="*/ 875520 h 1679043"/>
                <a:gd name="connsiteX11051" fmla="*/ 902042 w 1485127"/>
                <a:gd name="connsiteY11051" fmla="*/ 858535 h 1679043"/>
                <a:gd name="connsiteX11052" fmla="*/ 902298 w 1485127"/>
                <a:gd name="connsiteY11052" fmla="*/ 854695 h 1679043"/>
                <a:gd name="connsiteX11053" fmla="*/ 941629 w 1485127"/>
                <a:gd name="connsiteY11053" fmla="*/ 836430 h 1679043"/>
                <a:gd name="connsiteX11054" fmla="*/ 943165 w 1485127"/>
                <a:gd name="connsiteY11054" fmla="*/ 835747 h 1679043"/>
                <a:gd name="connsiteX11055" fmla="*/ 939752 w 1485127"/>
                <a:gd name="connsiteY11055" fmla="*/ 858877 h 1679043"/>
                <a:gd name="connsiteX11056" fmla="*/ 900848 w 1485127"/>
                <a:gd name="connsiteY11056" fmla="*/ 875520 h 1679043"/>
                <a:gd name="connsiteX11057" fmla="*/ 940776 w 1485127"/>
                <a:gd name="connsiteY11057" fmla="*/ 835150 h 1679043"/>
                <a:gd name="connsiteX11058" fmla="*/ 902554 w 1485127"/>
                <a:gd name="connsiteY11058" fmla="*/ 850854 h 1679043"/>
                <a:gd name="connsiteX11059" fmla="*/ 903236 w 1485127"/>
                <a:gd name="connsiteY11059" fmla="*/ 841210 h 1679043"/>
                <a:gd name="connsiteX11060" fmla="*/ 942226 w 1485127"/>
                <a:gd name="connsiteY11060" fmla="*/ 820726 h 1679043"/>
                <a:gd name="connsiteX11061" fmla="*/ 945895 w 1485127"/>
                <a:gd name="connsiteY11061" fmla="*/ 818763 h 1679043"/>
                <a:gd name="connsiteX11062" fmla="*/ 943421 w 1485127"/>
                <a:gd name="connsiteY11062" fmla="*/ 834126 h 1679043"/>
                <a:gd name="connsiteX11063" fmla="*/ 940776 w 1485127"/>
                <a:gd name="connsiteY11063" fmla="*/ 835150 h 1679043"/>
                <a:gd name="connsiteX11064" fmla="*/ 901274 w 1485127"/>
                <a:gd name="connsiteY11064" fmla="*/ 851366 h 1679043"/>
                <a:gd name="connsiteX11065" fmla="*/ 898288 w 1485127"/>
                <a:gd name="connsiteY11065" fmla="*/ 852646 h 1679043"/>
                <a:gd name="connsiteX11066" fmla="*/ 877982 w 1485127"/>
                <a:gd name="connsiteY11066" fmla="*/ 861437 h 1679043"/>
                <a:gd name="connsiteX11067" fmla="*/ 879177 w 1485127"/>
                <a:gd name="connsiteY11067" fmla="*/ 853841 h 1679043"/>
                <a:gd name="connsiteX11068" fmla="*/ 902469 w 1485127"/>
                <a:gd name="connsiteY11068" fmla="*/ 841636 h 1679043"/>
                <a:gd name="connsiteX11069" fmla="*/ 901360 w 1485127"/>
                <a:gd name="connsiteY11069" fmla="*/ 851366 h 1679043"/>
                <a:gd name="connsiteX11070" fmla="*/ 866209 w 1485127"/>
                <a:gd name="connsiteY11070" fmla="*/ 913158 h 1679043"/>
                <a:gd name="connsiteX11071" fmla="*/ 865270 w 1485127"/>
                <a:gd name="connsiteY11071" fmla="*/ 918621 h 1679043"/>
                <a:gd name="connsiteX11072" fmla="*/ 849230 w 1485127"/>
                <a:gd name="connsiteY11072" fmla="*/ 925278 h 1679043"/>
                <a:gd name="connsiteX11073" fmla="*/ 850340 w 1485127"/>
                <a:gd name="connsiteY11073" fmla="*/ 919218 h 1679043"/>
                <a:gd name="connsiteX11074" fmla="*/ 866294 w 1485127"/>
                <a:gd name="connsiteY11074" fmla="*/ 913244 h 1679043"/>
                <a:gd name="connsiteX11075" fmla="*/ 851022 w 1485127"/>
                <a:gd name="connsiteY11075" fmla="*/ 914695 h 1679043"/>
                <a:gd name="connsiteX11076" fmla="*/ 853326 w 1485127"/>
                <a:gd name="connsiteY11076" fmla="*/ 901807 h 1679043"/>
                <a:gd name="connsiteX11077" fmla="*/ 869707 w 1485127"/>
                <a:gd name="connsiteY11077" fmla="*/ 894723 h 1679043"/>
                <a:gd name="connsiteX11078" fmla="*/ 867233 w 1485127"/>
                <a:gd name="connsiteY11078" fmla="*/ 907696 h 1679043"/>
                <a:gd name="connsiteX11079" fmla="*/ 851022 w 1485127"/>
                <a:gd name="connsiteY11079" fmla="*/ 914695 h 1679043"/>
                <a:gd name="connsiteX11080" fmla="*/ 854264 w 1485127"/>
                <a:gd name="connsiteY11080" fmla="*/ 896601 h 1679043"/>
                <a:gd name="connsiteX11081" fmla="*/ 858018 w 1485127"/>
                <a:gd name="connsiteY11081" fmla="*/ 876117 h 1679043"/>
                <a:gd name="connsiteX11082" fmla="*/ 858104 w 1485127"/>
                <a:gd name="connsiteY11082" fmla="*/ 876117 h 1679043"/>
                <a:gd name="connsiteX11083" fmla="*/ 858104 w 1485127"/>
                <a:gd name="connsiteY11083" fmla="*/ 876117 h 1679043"/>
                <a:gd name="connsiteX11084" fmla="*/ 858274 w 1485127"/>
                <a:gd name="connsiteY11084" fmla="*/ 876032 h 1679043"/>
                <a:gd name="connsiteX11085" fmla="*/ 858445 w 1485127"/>
                <a:gd name="connsiteY11085" fmla="*/ 876032 h 1679043"/>
                <a:gd name="connsiteX11086" fmla="*/ 858445 w 1485127"/>
                <a:gd name="connsiteY11086" fmla="*/ 875946 h 1679043"/>
                <a:gd name="connsiteX11087" fmla="*/ 875082 w 1485127"/>
                <a:gd name="connsiteY11087" fmla="*/ 867838 h 1679043"/>
                <a:gd name="connsiteX11088" fmla="*/ 870816 w 1485127"/>
                <a:gd name="connsiteY11088" fmla="*/ 888663 h 1679043"/>
                <a:gd name="connsiteX11089" fmla="*/ 854179 w 1485127"/>
                <a:gd name="connsiteY11089" fmla="*/ 896686 h 1679043"/>
                <a:gd name="connsiteX11090" fmla="*/ 859213 w 1485127"/>
                <a:gd name="connsiteY11090" fmla="*/ 869801 h 1679043"/>
                <a:gd name="connsiteX11091" fmla="*/ 859725 w 1485127"/>
                <a:gd name="connsiteY11091" fmla="*/ 867156 h 1679043"/>
                <a:gd name="connsiteX11092" fmla="*/ 860492 w 1485127"/>
                <a:gd name="connsiteY11092" fmla="*/ 863486 h 1679043"/>
                <a:gd name="connsiteX11093" fmla="*/ 878068 w 1485127"/>
                <a:gd name="connsiteY11093" fmla="*/ 854353 h 1679043"/>
                <a:gd name="connsiteX11094" fmla="*/ 876447 w 1485127"/>
                <a:gd name="connsiteY11094" fmla="*/ 862120 h 1679043"/>
                <a:gd name="connsiteX11095" fmla="*/ 859298 w 1485127"/>
                <a:gd name="connsiteY11095" fmla="*/ 869887 h 1679043"/>
                <a:gd name="connsiteX11096" fmla="*/ 840016 w 1485127"/>
                <a:gd name="connsiteY11096" fmla="*/ 907525 h 1679043"/>
                <a:gd name="connsiteX11097" fmla="*/ 849145 w 1485127"/>
                <a:gd name="connsiteY11097" fmla="*/ 903599 h 1679043"/>
                <a:gd name="connsiteX11098" fmla="*/ 847951 w 1485127"/>
                <a:gd name="connsiteY11098" fmla="*/ 908720 h 1679043"/>
                <a:gd name="connsiteX11099" fmla="*/ 839931 w 1485127"/>
                <a:gd name="connsiteY11099" fmla="*/ 907525 h 1679043"/>
                <a:gd name="connsiteX11100" fmla="*/ 829181 w 1485127"/>
                <a:gd name="connsiteY11100" fmla="*/ 907099 h 1679043"/>
                <a:gd name="connsiteX11101" fmla="*/ 829181 w 1485127"/>
                <a:gd name="connsiteY11101" fmla="*/ 906928 h 1679043"/>
                <a:gd name="connsiteX11102" fmla="*/ 829181 w 1485127"/>
                <a:gd name="connsiteY11102" fmla="*/ 906928 h 1679043"/>
                <a:gd name="connsiteX11103" fmla="*/ 833191 w 1485127"/>
                <a:gd name="connsiteY11103" fmla="*/ 887725 h 1679043"/>
                <a:gd name="connsiteX11104" fmla="*/ 855544 w 1485127"/>
                <a:gd name="connsiteY11104" fmla="*/ 877312 h 1679043"/>
                <a:gd name="connsiteX11105" fmla="*/ 850340 w 1485127"/>
                <a:gd name="connsiteY11105" fmla="*/ 898479 h 1679043"/>
                <a:gd name="connsiteX11106" fmla="*/ 832509 w 1485127"/>
                <a:gd name="connsiteY11106" fmla="*/ 907184 h 1679043"/>
                <a:gd name="connsiteX11107" fmla="*/ 829096 w 1485127"/>
                <a:gd name="connsiteY11107" fmla="*/ 907184 h 1679043"/>
                <a:gd name="connsiteX11108" fmla="*/ 829096 w 1485127"/>
                <a:gd name="connsiteY11108" fmla="*/ 907184 h 1679043"/>
                <a:gd name="connsiteX11109" fmla="*/ 823465 w 1485127"/>
                <a:gd name="connsiteY11109" fmla="*/ 908635 h 1679043"/>
                <a:gd name="connsiteX11110" fmla="*/ 822782 w 1485127"/>
                <a:gd name="connsiteY11110" fmla="*/ 911878 h 1679043"/>
                <a:gd name="connsiteX11111" fmla="*/ 804269 w 1485127"/>
                <a:gd name="connsiteY11111" fmla="*/ 920925 h 1679043"/>
                <a:gd name="connsiteX11112" fmla="*/ 792068 w 1485127"/>
                <a:gd name="connsiteY11112" fmla="*/ 926814 h 1679043"/>
                <a:gd name="connsiteX11113" fmla="*/ 796163 w 1485127"/>
                <a:gd name="connsiteY11113" fmla="*/ 910854 h 1679043"/>
                <a:gd name="connsiteX11114" fmla="*/ 796163 w 1485127"/>
                <a:gd name="connsiteY11114" fmla="*/ 910854 h 1679043"/>
                <a:gd name="connsiteX11115" fmla="*/ 796163 w 1485127"/>
                <a:gd name="connsiteY11115" fmla="*/ 910683 h 1679043"/>
                <a:gd name="connsiteX11116" fmla="*/ 796163 w 1485127"/>
                <a:gd name="connsiteY11116" fmla="*/ 910512 h 1679043"/>
                <a:gd name="connsiteX11117" fmla="*/ 796163 w 1485127"/>
                <a:gd name="connsiteY11117" fmla="*/ 910512 h 1679043"/>
                <a:gd name="connsiteX11118" fmla="*/ 797358 w 1485127"/>
                <a:gd name="connsiteY11118" fmla="*/ 904623 h 1679043"/>
                <a:gd name="connsiteX11119" fmla="*/ 816383 w 1485127"/>
                <a:gd name="connsiteY11119" fmla="*/ 895406 h 1679043"/>
                <a:gd name="connsiteX11120" fmla="*/ 827901 w 1485127"/>
                <a:gd name="connsiteY11120" fmla="*/ 889944 h 1679043"/>
                <a:gd name="connsiteX11121" fmla="*/ 823891 w 1485127"/>
                <a:gd name="connsiteY11121" fmla="*/ 905648 h 1679043"/>
                <a:gd name="connsiteX11122" fmla="*/ 823891 w 1485127"/>
                <a:gd name="connsiteY11122" fmla="*/ 905648 h 1679043"/>
                <a:gd name="connsiteX11123" fmla="*/ 823891 w 1485127"/>
                <a:gd name="connsiteY11123" fmla="*/ 905733 h 1679043"/>
                <a:gd name="connsiteX11124" fmla="*/ 823891 w 1485127"/>
                <a:gd name="connsiteY11124" fmla="*/ 905733 h 1679043"/>
                <a:gd name="connsiteX11125" fmla="*/ 823635 w 1485127"/>
                <a:gd name="connsiteY11125" fmla="*/ 906928 h 1679043"/>
                <a:gd name="connsiteX11126" fmla="*/ 819114 w 1485127"/>
                <a:gd name="connsiteY11126" fmla="*/ 906843 h 1679043"/>
                <a:gd name="connsiteX11127" fmla="*/ 823294 w 1485127"/>
                <a:gd name="connsiteY11127" fmla="*/ 908550 h 1679043"/>
                <a:gd name="connsiteX11128" fmla="*/ 800856 w 1485127"/>
                <a:gd name="connsiteY11128" fmla="*/ 888493 h 1679043"/>
                <a:gd name="connsiteX11129" fmla="*/ 804610 w 1485127"/>
                <a:gd name="connsiteY11129" fmla="*/ 869545 h 1679043"/>
                <a:gd name="connsiteX11130" fmla="*/ 838907 w 1485127"/>
                <a:gd name="connsiteY11130" fmla="*/ 849830 h 1679043"/>
                <a:gd name="connsiteX11131" fmla="*/ 832935 w 1485127"/>
                <a:gd name="connsiteY11131" fmla="*/ 871679 h 1679043"/>
                <a:gd name="connsiteX11132" fmla="*/ 800856 w 1485127"/>
                <a:gd name="connsiteY11132" fmla="*/ 888407 h 1679043"/>
                <a:gd name="connsiteX11133" fmla="*/ 831229 w 1485127"/>
                <a:gd name="connsiteY11133" fmla="*/ 878166 h 1679043"/>
                <a:gd name="connsiteX11134" fmla="*/ 829522 w 1485127"/>
                <a:gd name="connsiteY11134" fmla="*/ 884737 h 1679043"/>
                <a:gd name="connsiteX11135" fmla="*/ 815103 w 1485127"/>
                <a:gd name="connsiteY11135" fmla="*/ 892248 h 1679043"/>
                <a:gd name="connsiteX11136" fmla="*/ 798296 w 1485127"/>
                <a:gd name="connsiteY11136" fmla="*/ 901295 h 1679043"/>
                <a:gd name="connsiteX11137" fmla="*/ 799917 w 1485127"/>
                <a:gd name="connsiteY11137" fmla="*/ 893272 h 1679043"/>
                <a:gd name="connsiteX11138" fmla="*/ 831229 w 1485127"/>
                <a:gd name="connsiteY11138" fmla="*/ 878166 h 1679043"/>
                <a:gd name="connsiteX11139" fmla="*/ 841040 w 1485127"/>
                <a:gd name="connsiteY11139" fmla="*/ 842234 h 1679043"/>
                <a:gd name="connsiteX11140" fmla="*/ 840187 w 1485127"/>
                <a:gd name="connsiteY11140" fmla="*/ 845221 h 1679043"/>
                <a:gd name="connsiteX11141" fmla="*/ 805890 w 1485127"/>
                <a:gd name="connsiteY11141" fmla="*/ 863230 h 1679043"/>
                <a:gd name="connsiteX11142" fmla="*/ 809302 w 1485127"/>
                <a:gd name="connsiteY11142" fmla="*/ 846160 h 1679043"/>
                <a:gd name="connsiteX11143" fmla="*/ 845733 w 1485127"/>
                <a:gd name="connsiteY11143" fmla="*/ 825420 h 1679043"/>
                <a:gd name="connsiteX11144" fmla="*/ 841040 w 1485127"/>
                <a:gd name="connsiteY11144" fmla="*/ 842234 h 1679043"/>
                <a:gd name="connsiteX11145" fmla="*/ 804780 w 1485127"/>
                <a:gd name="connsiteY11145" fmla="*/ 922547 h 1679043"/>
                <a:gd name="connsiteX11146" fmla="*/ 822185 w 1485127"/>
                <a:gd name="connsiteY11146" fmla="*/ 915121 h 1679043"/>
                <a:gd name="connsiteX11147" fmla="*/ 819540 w 1485127"/>
                <a:gd name="connsiteY11147" fmla="*/ 928436 h 1679043"/>
                <a:gd name="connsiteX11148" fmla="*/ 814336 w 1485127"/>
                <a:gd name="connsiteY11148" fmla="*/ 930740 h 1679043"/>
                <a:gd name="connsiteX11149" fmla="*/ 805463 w 1485127"/>
                <a:gd name="connsiteY11149" fmla="*/ 929204 h 1679043"/>
                <a:gd name="connsiteX11150" fmla="*/ 793774 w 1485127"/>
                <a:gd name="connsiteY11150" fmla="*/ 928351 h 1679043"/>
                <a:gd name="connsiteX11151" fmla="*/ 792495 w 1485127"/>
                <a:gd name="connsiteY11151" fmla="*/ 927838 h 1679043"/>
                <a:gd name="connsiteX11152" fmla="*/ 804866 w 1485127"/>
                <a:gd name="connsiteY11152" fmla="*/ 922547 h 1679043"/>
                <a:gd name="connsiteX11153" fmla="*/ 780379 w 1485127"/>
                <a:gd name="connsiteY11153" fmla="*/ 923656 h 1679043"/>
                <a:gd name="connsiteX11154" fmla="*/ 772786 w 1485127"/>
                <a:gd name="connsiteY11154" fmla="*/ 921522 h 1679043"/>
                <a:gd name="connsiteX11155" fmla="*/ 774066 w 1485127"/>
                <a:gd name="connsiteY11155" fmla="*/ 916402 h 1679043"/>
                <a:gd name="connsiteX11156" fmla="*/ 775346 w 1485127"/>
                <a:gd name="connsiteY11156" fmla="*/ 915719 h 1679043"/>
                <a:gd name="connsiteX11157" fmla="*/ 791641 w 1485127"/>
                <a:gd name="connsiteY11157" fmla="*/ 907611 h 1679043"/>
                <a:gd name="connsiteX11158" fmla="*/ 791129 w 1485127"/>
                <a:gd name="connsiteY11158" fmla="*/ 909488 h 1679043"/>
                <a:gd name="connsiteX11159" fmla="*/ 791129 w 1485127"/>
                <a:gd name="connsiteY11159" fmla="*/ 909488 h 1679043"/>
                <a:gd name="connsiteX11160" fmla="*/ 791129 w 1485127"/>
                <a:gd name="connsiteY11160" fmla="*/ 909488 h 1679043"/>
                <a:gd name="connsiteX11161" fmla="*/ 791129 w 1485127"/>
                <a:gd name="connsiteY11161" fmla="*/ 909488 h 1679043"/>
                <a:gd name="connsiteX11162" fmla="*/ 791129 w 1485127"/>
                <a:gd name="connsiteY11162" fmla="*/ 909488 h 1679043"/>
                <a:gd name="connsiteX11163" fmla="*/ 787717 w 1485127"/>
                <a:gd name="connsiteY11163" fmla="*/ 925875 h 1679043"/>
                <a:gd name="connsiteX11164" fmla="*/ 780379 w 1485127"/>
                <a:gd name="connsiteY11164" fmla="*/ 923486 h 1679043"/>
                <a:gd name="connsiteX11165" fmla="*/ 774919 w 1485127"/>
                <a:gd name="connsiteY11165" fmla="*/ 912561 h 1679043"/>
                <a:gd name="connsiteX11166" fmla="*/ 774919 w 1485127"/>
                <a:gd name="connsiteY11166" fmla="*/ 912390 h 1679043"/>
                <a:gd name="connsiteX11167" fmla="*/ 774919 w 1485127"/>
                <a:gd name="connsiteY11167" fmla="*/ 912390 h 1679043"/>
                <a:gd name="connsiteX11168" fmla="*/ 776540 w 1485127"/>
                <a:gd name="connsiteY11168" fmla="*/ 904453 h 1679043"/>
                <a:gd name="connsiteX11169" fmla="*/ 794542 w 1485127"/>
                <a:gd name="connsiteY11169" fmla="*/ 895833 h 1679043"/>
                <a:gd name="connsiteX11170" fmla="*/ 792324 w 1485127"/>
                <a:gd name="connsiteY11170" fmla="*/ 904453 h 1679043"/>
                <a:gd name="connsiteX11171" fmla="*/ 774663 w 1485127"/>
                <a:gd name="connsiteY11171" fmla="*/ 914268 h 1679043"/>
                <a:gd name="connsiteX11172" fmla="*/ 774407 w 1485127"/>
                <a:gd name="connsiteY11172" fmla="*/ 914268 h 1679043"/>
                <a:gd name="connsiteX11173" fmla="*/ 774834 w 1485127"/>
                <a:gd name="connsiteY11173" fmla="*/ 912732 h 1679043"/>
                <a:gd name="connsiteX11174" fmla="*/ 774834 w 1485127"/>
                <a:gd name="connsiteY11174" fmla="*/ 912732 h 1679043"/>
                <a:gd name="connsiteX11175" fmla="*/ 774834 w 1485127"/>
                <a:gd name="connsiteY11175" fmla="*/ 912561 h 1679043"/>
                <a:gd name="connsiteX11176" fmla="*/ 807340 w 1485127"/>
                <a:gd name="connsiteY11176" fmla="*/ 847269 h 1679043"/>
                <a:gd name="connsiteX11177" fmla="*/ 802647 w 1485127"/>
                <a:gd name="connsiteY11177" fmla="*/ 864936 h 1679043"/>
                <a:gd name="connsiteX11178" fmla="*/ 794628 w 1485127"/>
                <a:gd name="connsiteY11178" fmla="*/ 869119 h 1679043"/>
                <a:gd name="connsiteX11179" fmla="*/ 794628 w 1485127"/>
                <a:gd name="connsiteY11179" fmla="*/ 869119 h 1679043"/>
                <a:gd name="connsiteX11180" fmla="*/ 794628 w 1485127"/>
                <a:gd name="connsiteY11180" fmla="*/ 869119 h 1679043"/>
                <a:gd name="connsiteX11181" fmla="*/ 794628 w 1485127"/>
                <a:gd name="connsiteY11181" fmla="*/ 869119 h 1679043"/>
                <a:gd name="connsiteX11182" fmla="*/ 794628 w 1485127"/>
                <a:gd name="connsiteY11182" fmla="*/ 869119 h 1679043"/>
                <a:gd name="connsiteX11183" fmla="*/ 782598 w 1485127"/>
                <a:gd name="connsiteY11183" fmla="*/ 875946 h 1679043"/>
                <a:gd name="connsiteX11184" fmla="*/ 786096 w 1485127"/>
                <a:gd name="connsiteY11184" fmla="*/ 859474 h 1679043"/>
                <a:gd name="connsiteX11185" fmla="*/ 807425 w 1485127"/>
                <a:gd name="connsiteY11185" fmla="*/ 847184 h 1679043"/>
                <a:gd name="connsiteX11186" fmla="*/ 781233 w 1485127"/>
                <a:gd name="connsiteY11186" fmla="*/ 882177 h 1679043"/>
                <a:gd name="connsiteX11187" fmla="*/ 796931 w 1485127"/>
                <a:gd name="connsiteY11187" fmla="*/ 873983 h 1679043"/>
                <a:gd name="connsiteX11188" fmla="*/ 796931 w 1485127"/>
                <a:gd name="connsiteY11188" fmla="*/ 873983 h 1679043"/>
                <a:gd name="connsiteX11189" fmla="*/ 797102 w 1485127"/>
                <a:gd name="connsiteY11189" fmla="*/ 873898 h 1679043"/>
                <a:gd name="connsiteX11190" fmla="*/ 797272 w 1485127"/>
                <a:gd name="connsiteY11190" fmla="*/ 873898 h 1679043"/>
                <a:gd name="connsiteX11191" fmla="*/ 797272 w 1485127"/>
                <a:gd name="connsiteY11191" fmla="*/ 873813 h 1679043"/>
                <a:gd name="connsiteX11192" fmla="*/ 800770 w 1485127"/>
                <a:gd name="connsiteY11192" fmla="*/ 871764 h 1679043"/>
                <a:gd name="connsiteX11193" fmla="*/ 795651 w 1485127"/>
                <a:gd name="connsiteY11193" fmla="*/ 891224 h 1679043"/>
                <a:gd name="connsiteX11194" fmla="*/ 777223 w 1485127"/>
                <a:gd name="connsiteY11194" fmla="*/ 900953 h 1679043"/>
                <a:gd name="connsiteX11195" fmla="*/ 777820 w 1485127"/>
                <a:gd name="connsiteY11195" fmla="*/ 897966 h 1679043"/>
                <a:gd name="connsiteX11196" fmla="*/ 779014 w 1485127"/>
                <a:gd name="connsiteY11196" fmla="*/ 897966 h 1679043"/>
                <a:gd name="connsiteX11197" fmla="*/ 777905 w 1485127"/>
                <a:gd name="connsiteY11197" fmla="*/ 897540 h 1679043"/>
                <a:gd name="connsiteX11198" fmla="*/ 781062 w 1485127"/>
                <a:gd name="connsiteY11198" fmla="*/ 882262 h 1679043"/>
                <a:gd name="connsiteX11199" fmla="*/ 763913 w 1485127"/>
                <a:gd name="connsiteY11199" fmla="*/ 891565 h 1679043"/>
                <a:gd name="connsiteX11200" fmla="*/ 763401 w 1485127"/>
                <a:gd name="connsiteY11200" fmla="*/ 891309 h 1679043"/>
                <a:gd name="connsiteX11201" fmla="*/ 776626 w 1485127"/>
                <a:gd name="connsiteY11201" fmla="*/ 884567 h 1679043"/>
                <a:gd name="connsiteX11202" fmla="*/ 773810 w 1485127"/>
                <a:gd name="connsiteY11202" fmla="*/ 895576 h 1679043"/>
                <a:gd name="connsiteX11203" fmla="*/ 763999 w 1485127"/>
                <a:gd name="connsiteY11203" fmla="*/ 891565 h 1679043"/>
                <a:gd name="connsiteX11204" fmla="*/ 787973 w 1485127"/>
                <a:gd name="connsiteY11204" fmla="*/ 843258 h 1679043"/>
                <a:gd name="connsiteX11205" fmla="*/ 784816 w 1485127"/>
                <a:gd name="connsiteY11205" fmla="*/ 854524 h 1679043"/>
                <a:gd name="connsiteX11206" fmla="*/ 775260 w 1485127"/>
                <a:gd name="connsiteY11206" fmla="*/ 859645 h 1679043"/>
                <a:gd name="connsiteX11207" fmla="*/ 775260 w 1485127"/>
                <a:gd name="connsiteY11207" fmla="*/ 859645 h 1679043"/>
                <a:gd name="connsiteX11208" fmla="*/ 775260 w 1485127"/>
                <a:gd name="connsiteY11208" fmla="*/ 859645 h 1679043"/>
                <a:gd name="connsiteX11209" fmla="*/ 775260 w 1485127"/>
                <a:gd name="connsiteY11209" fmla="*/ 859645 h 1679043"/>
                <a:gd name="connsiteX11210" fmla="*/ 775260 w 1485127"/>
                <a:gd name="connsiteY11210" fmla="*/ 859645 h 1679043"/>
                <a:gd name="connsiteX11211" fmla="*/ 751969 w 1485127"/>
                <a:gd name="connsiteY11211" fmla="*/ 873301 h 1679043"/>
                <a:gd name="connsiteX11212" fmla="*/ 754955 w 1485127"/>
                <a:gd name="connsiteY11212" fmla="*/ 859133 h 1679043"/>
                <a:gd name="connsiteX11213" fmla="*/ 789423 w 1485127"/>
                <a:gd name="connsiteY11213" fmla="*/ 838649 h 1679043"/>
                <a:gd name="connsiteX11214" fmla="*/ 788143 w 1485127"/>
                <a:gd name="connsiteY11214" fmla="*/ 843173 h 1679043"/>
                <a:gd name="connsiteX11215" fmla="*/ 725862 w 1485127"/>
                <a:gd name="connsiteY11215" fmla="*/ 892760 h 1679043"/>
                <a:gd name="connsiteX11216" fmla="*/ 745314 w 1485127"/>
                <a:gd name="connsiteY11216" fmla="*/ 882006 h 1679043"/>
                <a:gd name="connsiteX11217" fmla="*/ 741902 w 1485127"/>
                <a:gd name="connsiteY11217" fmla="*/ 897198 h 1679043"/>
                <a:gd name="connsiteX11218" fmla="*/ 741902 w 1485127"/>
                <a:gd name="connsiteY11218" fmla="*/ 897198 h 1679043"/>
                <a:gd name="connsiteX11219" fmla="*/ 741902 w 1485127"/>
                <a:gd name="connsiteY11219" fmla="*/ 897284 h 1679043"/>
                <a:gd name="connsiteX11220" fmla="*/ 741902 w 1485127"/>
                <a:gd name="connsiteY11220" fmla="*/ 897284 h 1679043"/>
                <a:gd name="connsiteX11221" fmla="*/ 741645 w 1485127"/>
                <a:gd name="connsiteY11221" fmla="*/ 898905 h 1679043"/>
                <a:gd name="connsiteX11222" fmla="*/ 723814 w 1485127"/>
                <a:gd name="connsiteY11222" fmla="*/ 908976 h 1679043"/>
                <a:gd name="connsiteX11223" fmla="*/ 722364 w 1485127"/>
                <a:gd name="connsiteY11223" fmla="*/ 908635 h 1679043"/>
                <a:gd name="connsiteX11224" fmla="*/ 725862 w 1485127"/>
                <a:gd name="connsiteY11224" fmla="*/ 892589 h 1679043"/>
                <a:gd name="connsiteX11225" fmla="*/ 704533 w 1485127"/>
                <a:gd name="connsiteY11225" fmla="*/ 904623 h 1679043"/>
                <a:gd name="connsiteX11226" fmla="*/ 720402 w 1485127"/>
                <a:gd name="connsiteY11226" fmla="*/ 895747 h 1679043"/>
                <a:gd name="connsiteX11227" fmla="*/ 718354 w 1485127"/>
                <a:gd name="connsiteY11227" fmla="*/ 907782 h 1679043"/>
                <a:gd name="connsiteX11228" fmla="*/ 704533 w 1485127"/>
                <a:gd name="connsiteY11228" fmla="*/ 904538 h 1679043"/>
                <a:gd name="connsiteX11229" fmla="*/ 741816 w 1485127"/>
                <a:gd name="connsiteY11229" fmla="*/ 808692 h 1679043"/>
                <a:gd name="connsiteX11230" fmla="*/ 738830 w 1485127"/>
                <a:gd name="connsiteY11230" fmla="*/ 819275 h 1679043"/>
                <a:gd name="connsiteX11231" fmla="*/ 735588 w 1485127"/>
                <a:gd name="connsiteY11231" fmla="*/ 822006 h 1679043"/>
                <a:gd name="connsiteX11232" fmla="*/ 714003 w 1485127"/>
                <a:gd name="connsiteY11232" fmla="*/ 841636 h 1679043"/>
                <a:gd name="connsiteX11233" fmla="*/ 718610 w 1485127"/>
                <a:gd name="connsiteY11233" fmla="*/ 821323 h 1679043"/>
                <a:gd name="connsiteX11234" fmla="*/ 744376 w 1485127"/>
                <a:gd name="connsiteY11234" fmla="*/ 799816 h 1679043"/>
                <a:gd name="connsiteX11235" fmla="*/ 741816 w 1485127"/>
                <a:gd name="connsiteY11235" fmla="*/ 808692 h 1679043"/>
                <a:gd name="connsiteX11236" fmla="*/ 737124 w 1485127"/>
                <a:gd name="connsiteY11236" fmla="*/ 825505 h 1679043"/>
                <a:gd name="connsiteX11237" fmla="*/ 732858 w 1485127"/>
                <a:gd name="connsiteY11237" fmla="*/ 841210 h 1679043"/>
                <a:gd name="connsiteX11238" fmla="*/ 729019 w 1485127"/>
                <a:gd name="connsiteY11238" fmla="*/ 844111 h 1679043"/>
                <a:gd name="connsiteX11239" fmla="*/ 710249 w 1485127"/>
                <a:gd name="connsiteY11239" fmla="*/ 859303 h 1679043"/>
                <a:gd name="connsiteX11240" fmla="*/ 710249 w 1485127"/>
                <a:gd name="connsiteY11240" fmla="*/ 859047 h 1679043"/>
                <a:gd name="connsiteX11241" fmla="*/ 713405 w 1485127"/>
                <a:gd name="connsiteY11241" fmla="*/ 844453 h 1679043"/>
                <a:gd name="connsiteX11242" fmla="*/ 737124 w 1485127"/>
                <a:gd name="connsiteY11242" fmla="*/ 825420 h 1679043"/>
                <a:gd name="connsiteX11243" fmla="*/ 706239 w 1485127"/>
                <a:gd name="connsiteY11243" fmla="*/ 877654 h 1679043"/>
                <a:gd name="connsiteX11244" fmla="*/ 704533 w 1485127"/>
                <a:gd name="connsiteY11244" fmla="*/ 876202 h 1679043"/>
                <a:gd name="connsiteX11245" fmla="*/ 706409 w 1485127"/>
                <a:gd name="connsiteY11245" fmla="*/ 865705 h 1679043"/>
                <a:gd name="connsiteX11246" fmla="*/ 708030 w 1485127"/>
                <a:gd name="connsiteY11246" fmla="*/ 864424 h 1679043"/>
                <a:gd name="connsiteX11247" fmla="*/ 706239 w 1485127"/>
                <a:gd name="connsiteY11247" fmla="*/ 877654 h 1679043"/>
                <a:gd name="connsiteX11248" fmla="*/ 733455 w 1485127"/>
                <a:gd name="connsiteY11248" fmla="*/ 741437 h 1679043"/>
                <a:gd name="connsiteX11249" fmla="*/ 731749 w 1485127"/>
                <a:gd name="connsiteY11249" fmla="*/ 747582 h 1679043"/>
                <a:gd name="connsiteX11250" fmla="*/ 728933 w 1485127"/>
                <a:gd name="connsiteY11250" fmla="*/ 750057 h 1679043"/>
                <a:gd name="connsiteX11251" fmla="*/ 733285 w 1485127"/>
                <a:gd name="connsiteY11251" fmla="*/ 727184 h 1679043"/>
                <a:gd name="connsiteX11252" fmla="*/ 738830 w 1485127"/>
                <a:gd name="connsiteY11252" fmla="*/ 722746 h 1679043"/>
                <a:gd name="connsiteX11253" fmla="*/ 733455 w 1485127"/>
                <a:gd name="connsiteY11253" fmla="*/ 741437 h 1679043"/>
                <a:gd name="connsiteX11254" fmla="*/ 648820 w 1485127"/>
                <a:gd name="connsiteY11254" fmla="*/ 968379 h 1679043"/>
                <a:gd name="connsiteX11255" fmla="*/ 644896 w 1485127"/>
                <a:gd name="connsiteY11255" fmla="*/ 1010541 h 1679043"/>
                <a:gd name="connsiteX11256" fmla="*/ 638241 w 1485127"/>
                <a:gd name="connsiteY11256" fmla="*/ 1054837 h 1679043"/>
                <a:gd name="connsiteX11257" fmla="*/ 634487 w 1485127"/>
                <a:gd name="connsiteY11257" fmla="*/ 1075662 h 1679043"/>
                <a:gd name="connsiteX11258" fmla="*/ 629538 w 1485127"/>
                <a:gd name="connsiteY11258" fmla="*/ 1086842 h 1679043"/>
                <a:gd name="connsiteX11259" fmla="*/ 628941 w 1485127"/>
                <a:gd name="connsiteY11259" fmla="*/ 1086586 h 1679043"/>
                <a:gd name="connsiteX11260" fmla="*/ 615547 w 1485127"/>
                <a:gd name="connsiteY11260" fmla="*/ 1116373 h 1679043"/>
                <a:gd name="connsiteX11261" fmla="*/ 589610 w 1485127"/>
                <a:gd name="connsiteY11261" fmla="*/ 1131394 h 1679043"/>
                <a:gd name="connsiteX11262" fmla="*/ 534837 w 1485127"/>
                <a:gd name="connsiteY11262" fmla="*/ 1117482 h 1679043"/>
                <a:gd name="connsiteX11263" fmla="*/ 523319 w 1485127"/>
                <a:gd name="connsiteY11263" fmla="*/ 1112106 h 1679043"/>
                <a:gd name="connsiteX11264" fmla="*/ 523319 w 1485127"/>
                <a:gd name="connsiteY11264" fmla="*/ 1111081 h 1679043"/>
                <a:gd name="connsiteX11265" fmla="*/ 523063 w 1485127"/>
                <a:gd name="connsiteY11265" fmla="*/ 1111081 h 1679043"/>
                <a:gd name="connsiteX11266" fmla="*/ 523063 w 1485127"/>
                <a:gd name="connsiteY11266" fmla="*/ 1112020 h 1679043"/>
                <a:gd name="connsiteX11267" fmla="*/ 514616 w 1485127"/>
                <a:gd name="connsiteY11267" fmla="*/ 1105875 h 1679043"/>
                <a:gd name="connsiteX11268" fmla="*/ 508473 w 1485127"/>
                <a:gd name="connsiteY11268" fmla="*/ 1093073 h 1679043"/>
                <a:gd name="connsiteX11269" fmla="*/ 510521 w 1485127"/>
                <a:gd name="connsiteY11269" fmla="*/ 1019417 h 1679043"/>
                <a:gd name="connsiteX11270" fmla="*/ 519821 w 1485127"/>
                <a:gd name="connsiteY11270" fmla="*/ 971963 h 1679043"/>
                <a:gd name="connsiteX11271" fmla="*/ 527840 w 1485127"/>
                <a:gd name="connsiteY11271" fmla="*/ 955918 h 1679043"/>
                <a:gd name="connsiteX11272" fmla="*/ 528182 w 1485127"/>
                <a:gd name="connsiteY11272" fmla="*/ 957540 h 1679043"/>
                <a:gd name="connsiteX11273" fmla="*/ 531851 w 1485127"/>
                <a:gd name="connsiteY11273" fmla="*/ 973671 h 1679043"/>
                <a:gd name="connsiteX11274" fmla="*/ 532106 w 1485127"/>
                <a:gd name="connsiteY11274" fmla="*/ 973671 h 1679043"/>
                <a:gd name="connsiteX11275" fmla="*/ 529120 w 1485127"/>
                <a:gd name="connsiteY11275" fmla="*/ 957540 h 1679043"/>
                <a:gd name="connsiteX11276" fmla="*/ 528779 w 1485127"/>
                <a:gd name="connsiteY11276" fmla="*/ 955150 h 1679043"/>
                <a:gd name="connsiteX11277" fmla="*/ 546866 w 1485127"/>
                <a:gd name="connsiteY11277" fmla="*/ 946188 h 1679043"/>
                <a:gd name="connsiteX11278" fmla="*/ 548914 w 1485127"/>
                <a:gd name="connsiteY11278" fmla="*/ 957198 h 1679043"/>
                <a:gd name="connsiteX11279" fmla="*/ 549170 w 1485127"/>
                <a:gd name="connsiteY11279" fmla="*/ 957198 h 1679043"/>
                <a:gd name="connsiteX11280" fmla="*/ 547634 w 1485127"/>
                <a:gd name="connsiteY11280" fmla="*/ 946103 h 1679043"/>
                <a:gd name="connsiteX11281" fmla="*/ 549341 w 1485127"/>
                <a:gd name="connsiteY11281" fmla="*/ 945847 h 1679043"/>
                <a:gd name="connsiteX11282" fmla="*/ 567257 w 1485127"/>
                <a:gd name="connsiteY11282" fmla="*/ 943286 h 1679043"/>
                <a:gd name="connsiteX11283" fmla="*/ 573144 w 1485127"/>
                <a:gd name="connsiteY11283" fmla="*/ 943286 h 1679043"/>
                <a:gd name="connsiteX11284" fmla="*/ 573570 w 1485127"/>
                <a:gd name="connsiteY11284" fmla="*/ 946615 h 1679043"/>
                <a:gd name="connsiteX11285" fmla="*/ 573827 w 1485127"/>
                <a:gd name="connsiteY11285" fmla="*/ 946615 h 1679043"/>
                <a:gd name="connsiteX11286" fmla="*/ 573570 w 1485127"/>
                <a:gd name="connsiteY11286" fmla="*/ 943286 h 1679043"/>
                <a:gd name="connsiteX11287" fmla="*/ 591914 w 1485127"/>
                <a:gd name="connsiteY11287" fmla="*/ 944908 h 1679043"/>
                <a:gd name="connsiteX11288" fmla="*/ 631671 w 1485127"/>
                <a:gd name="connsiteY11288" fmla="*/ 952931 h 1679043"/>
                <a:gd name="connsiteX11289" fmla="*/ 638667 w 1485127"/>
                <a:gd name="connsiteY11289" fmla="*/ 954894 h 1679043"/>
                <a:gd name="connsiteX11290" fmla="*/ 648991 w 1485127"/>
                <a:gd name="connsiteY11290" fmla="*/ 968635 h 1679043"/>
                <a:gd name="connsiteX11291" fmla="*/ 577410 w 1485127"/>
                <a:gd name="connsiteY11291" fmla="*/ 927753 h 1679043"/>
                <a:gd name="connsiteX11292" fmla="*/ 572376 w 1485127"/>
                <a:gd name="connsiteY11292" fmla="*/ 927753 h 1679043"/>
                <a:gd name="connsiteX11293" fmla="*/ 572035 w 1485127"/>
                <a:gd name="connsiteY11293" fmla="*/ 921010 h 1679043"/>
                <a:gd name="connsiteX11294" fmla="*/ 571779 w 1485127"/>
                <a:gd name="connsiteY11294" fmla="*/ 875178 h 1679043"/>
                <a:gd name="connsiteX11295" fmla="*/ 575533 w 1485127"/>
                <a:gd name="connsiteY11295" fmla="*/ 872789 h 1679043"/>
                <a:gd name="connsiteX11296" fmla="*/ 575533 w 1485127"/>
                <a:gd name="connsiteY11296" fmla="*/ 872789 h 1679043"/>
                <a:gd name="connsiteX11297" fmla="*/ 575533 w 1485127"/>
                <a:gd name="connsiteY11297" fmla="*/ 872789 h 1679043"/>
                <a:gd name="connsiteX11298" fmla="*/ 575533 w 1485127"/>
                <a:gd name="connsiteY11298" fmla="*/ 872789 h 1679043"/>
                <a:gd name="connsiteX11299" fmla="*/ 575533 w 1485127"/>
                <a:gd name="connsiteY11299" fmla="*/ 872789 h 1679043"/>
                <a:gd name="connsiteX11300" fmla="*/ 586710 w 1485127"/>
                <a:gd name="connsiteY11300" fmla="*/ 864766 h 1679043"/>
                <a:gd name="connsiteX11301" fmla="*/ 586795 w 1485127"/>
                <a:gd name="connsiteY11301" fmla="*/ 870911 h 1679043"/>
                <a:gd name="connsiteX11302" fmla="*/ 588416 w 1485127"/>
                <a:gd name="connsiteY11302" fmla="*/ 909318 h 1679043"/>
                <a:gd name="connsiteX11303" fmla="*/ 589525 w 1485127"/>
                <a:gd name="connsiteY11303" fmla="*/ 928948 h 1679043"/>
                <a:gd name="connsiteX11304" fmla="*/ 577324 w 1485127"/>
                <a:gd name="connsiteY11304" fmla="*/ 927753 h 1679043"/>
                <a:gd name="connsiteX11305" fmla="*/ 556763 w 1485127"/>
                <a:gd name="connsiteY11305" fmla="*/ 817654 h 1679043"/>
                <a:gd name="connsiteX11306" fmla="*/ 555739 w 1485127"/>
                <a:gd name="connsiteY11306" fmla="*/ 822262 h 1679043"/>
                <a:gd name="connsiteX11307" fmla="*/ 556251 w 1485127"/>
                <a:gd name="connsiteY11307" fmla="*/ 816971 h 1679043"/>
                <a:gd name="connsiteX11308" fmla="*/ 560687 w 1485127"/>
                <a:gd name="connsiteY11308" fmla="*/ 785306 h 1679043"/>
                <a:gd name="connsiteX11309" fmla="*/ 562991 w 1485127"/>
                <a:gd name="connsiteY11309" fmla="*/ 774126 h 1679043"/>
                <a:gd name="connsiteX11310" fmla="*/ 563674 w 1485127"/>
                <a:gd name="connsiteY11310" fmla="*/ 771139 h 1679043"/>
                <a:gd name="connsiteX11311" fmla="*/ 565636 w 1485127"/>
                <a:gd name="connsiteY11311" fmla="*/ 769602 h 1679043"/>
                <a:gd name="connsiteX11312" fmla="*/ 556763 w 1485127"/>
                <a:gd name="connsiteY11312" fmla="*/ 817568 h 1679043"/>
                <a:gd name="connsiteX11313" fmla="*/ 564612 w 1485127"/>
                <a:gd name="connsiteY11313" fmla="*/ 767298 h 1679043"/>
                <a:gd name="connsiteX11314" fmla="*/ 565636 w 1485127"/>
                <a:gd name="connsiteY11314" fmla="*/ 763116 h 1679043"/>
                <a:gd name="connsiteX11315" fmla="*/ 565380 w 1485127"/>
                <a:gd name="connsiteY11315" fmla="*/ 763116 h 1679043"/>
                <a:gd name="connsiteX11316" fmla="*/ 564015 w 1485127"/>
                <a:gd name="connsiteY11316" fmla="*/ 767810 h 1679043"/>
                <a:gd name="connsiteX11317" fmla="*/ 550876 w 1485127"/>
                <a:gd name="connsiteY11317" fmla="*/ 777369 h 1679043"/>
                <a:gd name="connsiteX11318" fmla="*/ 551729 w 1485127"/>
                <a:gd name="connsiteY11318" fmla="*/ 772333 h 1679043"/>
                <a:gd name="connsiteX11319" fmla="*/ 554289 w 1485127"/>
                <a:gd name="connsiteY11319" fmla="*/ 758592 h 1679043"/>
                <a:gd name="connsiteX11320" fmla="*/ 557275 w 1485127"/>
                <a:gd name="connsiteY11320" fmla="*/ 744937 h 1679043"/>
                <a:gd name="connsiteX11321" fmla="*/ 557019 w 1485127"/>
                <a:gd name="connsiteY11321" fmla="*/ 744937 h 1679043"/>
                <a:gd name="connsiteX11322" fmla="*/ 553350 w 1485127"/>
                <a:gd name="connsiteY11322" fmla="*/ 758507 h 1679043"/>
                <a:gd name="connsiteX11323" fmla="*/ 550108 w 1485127"/>
                <a:gd name="connsiteY11323" fmla="*/ 772163 h 1679043"/>
                <a:gd name="connsiteX11324" fmla="*/ 548658 w 1485127"/>
                <a:gd name="connsiteY11324" fmla="*/ 778991 h 1679043"/>
                <a:gd name="connsiteX11325" fmla="*/ 529035 w 1485127"/>
                <a:gd name="connsiteY11325" fmla="*/ 793244 h 1679043"/>
                <a:gd name="connsiteX11326" fmla="*/ 529376 w 1485127"/>
                <a:gd name="connsiteY11326" fmla="*/ 791281 h 1679043"/>
                <a:gd name="connsiteX11327" fmla="*/ 531339 w 1485127"/>
                <a:gd name="connsiteY11327" fmla="*/ 779929 h 1679043"/>
                <a:gd name="connsiteX11328" fmla="*/ 533557 w 1485127"/>
                <a:gd name="connsiteY11328" fmla="*/ 768578 h 1679043"/>
                <a:gd name="connsiteX11329" fmla="*/ 534751 w 1485127"/>
                <a:gd name="connsiteY11329" fmla="*/ 762945 h 1679043"/>
                <a:gd name="connsiteX11330" fmla="*/ 535092 w 1485127"/>
                <a:gd name="connsiteY11330" fmla="*/ 761409 h 1679043"/>
                <a:gd name="connsiteX11331" fmla="*/ 533557 w 1485127"/>
                <a:gd name="connsiteY11331" fmla="*/ 783685 h 1679043"/>
                <a:gd name="connsiteX11332" fmla="*/ 533813 w 1485127"/>
                <a:gd name="connsiteY11332" fmla="*/ 783685 h 1679043"/>
                <a:gd name="connsiteX11333" fmla="*/ 536458 w 1485127"/>
                <a:gd name="connsiteY11333" fmla="*/ 756203 h 1679043"/>
                <a:gd name="connsiteX11334" fmla="*/ 553180 w 1485127"/>
                <a:gd name="connsiteY11334" fmla="*/ 741437 h 1679043"/>
                <a:gd name="connsiteX11335" fmla="*/ 552583 w 1485127"/>
                <a:gd name="connsiteY11335" fmla="*/ 749289 h 1679043"/>
                <a:gd name="connsiteX11336" fmla="*/ 552838 w 1485127"/>
                <a:gd name="connsiteY11336" fmla="*/ 749289 h 1679043"/>
                <a:gd name="connsiteX11337" fmla="*/ 553692 w 1485127"/>
                <a:gd name="connsiteY11337" fmla="*/ 740925 h 1679043"/>
                <a:gd name="connsiteX11338" fmla="*/ 553948 w 1485127"/>
                <a:gd name="connsiteY11338" fmla="*/ 740669 h 1679043"/>
                <a:gd name="connsiteX11339" fmla="*/ 573997 w 1485127"/>
                <a:gd name="connsiteY11339" fmla="*/ 723087 h 1679043"/>
                <a:gd name="connsiteX11340" fmla="*/ 566319 w 1485127"/>
                <a:gd name="connsiteY11340" fmla="*/ 766018 h 1679043"/>
                <a:gd name="connsiteX11341" fmla="*/ 564698 w 1485127"/>
                <a:gd name="connsiteY11341" fmla="*/ 767212 h 1679043"/>
                <a:gd name="connsiteX11342" fmla="*/ 577069 w 1485127"/>
                <a:gd name="connsiteY11342" fmla="*/ 704994 h 1679043"/>
                <a:gd name="connsiteX11343" fmla="*/ 579202 w 1485127"/>
                <a:gd name="connsiteY11343" fmla="*/ 682547 h 1679043"/>
                <a:gd name="connsiteX11344" fmla="*/ 580908 w 1485127"/>
                <a:gd name="connsiteY11344" fmla="*/ 681011 h 1679043"/>
                <a:gd name="connsiteX11345" fmla="*/ 577069 w 1485127"/>
                <a:gd name="connsiteY11345" fmla="*/ 705079 h 1679043"/>
                <a:gd name="connsiteX11346" fmla="*/ 574850 w 1485127"/>
                <a:gd name="connsiteY11346" fmla="*/ 712077 h 1679043"/>
                <a:gd name="connsiteX11347" fmla="*/ 574253 w 1485127"/>
                <a:gd name="connsiteY11347" fmla="*/ 721892 h 1679043"/>
                <a:gd name="connsiteX11348" fmla="*/ 574082 w 1485127"/>
                <a:gd name="connsiteY11348" fmla="*/ 722661 h 1679043"/>
                <a:gd name="connsiteX11349" fmla="*/ 553948 w 1485127"/>
                <a:gd name="connsiteY11349" fmla="*/ 738791 h 1679043"/>
                <a:gd name="connsiteX11350" fmla="*/ 557104 w 1485127"/>
                <a:gd name="connsiteY11350" fmla="*/ 708663 h 1679043"/>
                <a:gd name="connsiteX11351" fmla="*/ 557787 w 1485127"/>
                <a:gd name="connsiteY11351" fmla="*/ 702177 h 1679043"/>
                <a:gd name="connsiteX11352" fmla="*/ 562735 w 1485127"/>
                <a:gd name="connsiteY11352" fmla="*/ 697654 h 1679043"/>
                <a:gd name="connsiteX11353" fmla="*/ 576471 w 1485127"/>
                <a:gd name="connsiteY11353" fmla="*/ 685107 h 1679043"/>
                <a:gd name="connsiteX11354" fmla="*/ 574936 w 1485127"/>
                <a:gd name="connsiteY11354" fmla="*/ 711992 h 1679043"/>
                <a:gd name="connsiteX11355" fmla="*/ 561797 w 1485127"/>
                <a:gd name="connsiteY11355" fmla="*/ 696373 h 1679043"/>
                <a:gd name="connsiteX11356" fmla="*/ 558043 w 1485127"/>
                <a:gd name="connsiteY11356" fmla="*/ 699531 h 1679043"/>
                <a:gd name="connsiteX11357" fmla="*/ 561370 w 1485127"/>
                <a:gd name="connsiteY11357" fmla="*/ 666160 h 1679043"/>
                <a:gd name="connsiteX11358" fmla="*/ 569305 w 1485127"/>
                <a:gd name="connsiteY11358" fmla="*/ 658137 h 1679043"/>
                <a:gd name="connsiteX11359" fmla="*/ 578434 w 1485127"/>
                <a:gd name="connsiteY11359" fmla="*/ 648749 h 1679043"/>
                <a:gd name="connsiteX11360" fmla="*/ 576386 w 1485127"/>
                <a:gd name="connsiteY11360" fmla="*/ 684083 h 1679043"/>
                <a:gd name="connsiteX11361" fmla="*/ 561712 w 1485127"/>
                <a:gd name="connsiteY11361" fmla="*/ 696459 h 1679043"/>
                <a:gd name="connsiteX11362" fmla="*/ 555995 w 1485127"/>
                <a:gd name="connsiteY11362" fmla="*/ 701238 h 1679043"/>
                <a:gd name="connsiteX11363" fmla="*/ 540553 w 1485127"/>
                <a:gd name="connsiteY11363" fmla="*/ 714211 h 1679043"/>
                <a:gd name="connsiteX11364" fmla="*/ 543539 w 1485127"/>
                <a:gd name="connsiteY11364" fmla="*/ 683998 h 1679043"/>
                <a:gd name="connsiteX11365" fmla="*/ 557190 w 1485127"/>
                <a:gd name="connsiteY11365" fmla="*/ 670427 h 1679043"/>
                <a:gd name="connsiteX11366" fmla="*/ 558043 w 1485127"/>
                <a:gd name="connsiteY11366" fmla="*/ 669574 h 1679043"/>
                <a:gd name="connsiteX11367" fmla="*/ 555995 w 1485127"/>
                <a:gd name="connsiteY11367" fmla="*/ 701323 h 1679043"/>
                <a:gd name="connsiteX11368" fmla="*/ 556251 w 1485127"/>
                <a:gd name="connsiteY11368" fmla="*/ 669147 h 1679043"/>
                <a:gd name="connsiteX11369" fmla="*/ 543880 w 1485127"/>
                <a:gd name="connsiteY11369" fmla="*/ 680499 h 1679043"/>
                <a:gd name="connsiteX11370" fmla="*/ 545330 w 1485127"/>
                <a:gd name="connsiteY11370" fmla="*/ 665733 h 1679043"/>
                <a:gd name="connsiteX11371" fmla="*/ 550535 w 1485127"/>
                <a:gd name="connsiteY11371" fmla="*/ 660783 h 1679043"/>
                <a:gd name="connsiteX11372" fmla="*/ 550364 w 1485127"/>
                <a:gd name="connsiteY11372" fmla="*/ 660612 h 1679043"/>
                <a:gd name="connsiteX11373" fmla="*/ 545330 w 1485127"/>
                <a:gd name="connsiteY11373" fmla="*/ 664880 h 1679043"/>
                <a:gd name="connsiteX11374" fmla="*/ 549596 w 1485127"/>
                <a:gd name="connsiteY11374" fmla="*/ 619816 h 1679043"/>
                <a:gd name="connsiteX11375" fmla="*/ 561626 w 1485127"/>
                <a:gd name="connsiteY11375" fmla="*/ 608891 h 1679043"/>
                <a:gd name="connsiteX11376" fmla="*/ 558043 w 1485127"/>
                <a:gd name="connsiteY11376" fmla="*/ 667355 h 1679043"/>
                <a:gd name="connsiteX11377" fmla="*/ 556080 w 1485127"/>
                <a:gd name="connsiteY11377" fmla="*/ 669147 h 1679043"/>
                <a:gd name="connsiteX11378" fmla="*/ 557275 w 1485127"/>
                <a:gd name="connsiteY11378" fmla="*/ 561608 h 1679043"/>
                <a:gd name="connsiteX11379" fmla="*/ 553948 w 1485127"/>
                <a:gd name="connsiteY11379" fmla="*/ 565193 h 1679043"/>
                <a:gd name="connsiteX11380" fmla="*/ 557190 w 1485127"/>
                <a:gd name="connsiteY11380" fmla="*/ 517995 h 1679043"/>
                <a:gd name="connsiteX11381" fmla="*/ 563503 w 1485127"/>
                <a:gd name="connsiteY11381" fmla="*/ 511935 h 1679043"/>
                <a:gd name="connsiteX11382" fmla="*/ 563333 w 1485127"/>
                <a:gd name="connsiteY11382" fmla="*/ 511765 h 1679043"/>
                <a:gd name="connsiteX11383" fmla="*/ 557275 w 1485127"/>
                <a:gd name="connsiteY11383" fmla="*/ 517056 h 1679043"/>
                <a:gd name="connsiteX11384" fmla="*/ 559323 w 1485127"/>
                <a:gd name="connsiteY11384" fmla="*/ 485904 h 1679043"/>
                <a:gd name="connsiteX11385" fmla="*/ 561029 w 1485127"/>
                <a:gd name="connsiteY11385" fmla="*/ 484368 h 1679043"/>
                <a:gd name="connsiteX11386" fmla="*/ 559323 w 1485127"/>
                <a:gd name="connsiteY11386" fmla="*/ 499901 h 1679043"/>
                <a:gd name="connsiteX11387" fmla="*/ 559579 w 1485127"/>
                <a:gd name="connsiteY11387" fmla="*/ 499901 h 1679043"/>
                <a:gd name="connsiteX11388" fmla="*/ 561967 w 1485127"/>
                <a:gd name="connsiteY11388" fmla="*/ 483514 h 1679043"/>
                <a:gd name="connsiteX11389" fmla="*/ 572206 w 1485127"/>
                <a:gd name="connsiteY11389" fmla="*/ 474041 h 1679043"/>
                <a:gd name="connsiteX11390" fmla="*/ 571779 w 1485127"/>
                <a:gd name="connsiteY11390" fmla="*/ 479588 h 1679043"/>
                <a:gd name="connsiteX11391" fmla="*/ 566062 w 1485127"/>
                <a:gd name="connsiteY11391" fmla="*/ 551708 h 1679043"/>
                <a:gd name="connsiteX11392" fmla="*/ 557275 w 1485127"/>
                <a:gd name="connsiteY11392" fmla="*/ 561523 h 1679043"/>
                <a:gd name="connsiteX11393" fmla="*/ 625358 w 1485127"/>
                <a:gd name="connsiteY11393" fmla="*/ 237540 h 1679043"/>
                <a:gd name="connsiteX11394" fmla="*/ 621007 w 1485127"/>
                <a:gd name="connsiteY11394" fmla="*/ 240613 h 1679043"/>
                <a:gd name="connsiteX11395" fmla="*/ 605991 w 1485127"/>
                <a:gd name="connsiteY11395" fmla="*/ 251281 h 1679043"/>
                <a:gd name="connsiteX11396" fmla="*/ 608039 w 1485127"/>
                <a:gd name="connsiteY11396" fmla="*/ 242149 h 1679043"/>
                <a:gd name="connsiteX11397" fmla="*/ 610257 w 1485127"/>
                <a:gd name="connsiteY11397" fmla="*/ 232931 h 1679043"/>
                <a:gd name="connsiteX11398" fmla="*/ 630989 w 1485127"/>
                <a:gd name="connsiteY11398" fmla="*/ 215862 h 1679043"/>
                <a:gd name="connsiteX11399" fmla="*/ 631245 w 1485127"/>
                <a:gd name="connsiteY11399" fmla="*/ 215691 h 1679043"/>
                <a:gd name="connsiteX11400" fmla="*/ 628686 w 1485127"/>
                <a:gd name="connsiteY11400" fmla="*/ 225250 h 1679043"/>
                <a:gd name="connsiteX11401" fmla="*/ 625358 w 1485127"/>
                <a:gd name="connsiteY11401" fmla="*/ 237625 h 1679043"/>
                <a:gd name="connsiteX11402" fmla="*/ 621775 w 1485127"/>
                <a:gd name="connsiteY11402" fmla="*/ 241978 h 1679043"/>
                <a:gd name="connsiteX11403" fmla="*/ 624761 w 1485127"/>
                <a:gd name="connsiteY11403" fmla="*/ 239588 h 1679043"/>
                <a:gd name="connsiteX11404" fmla="*/ 617935 w 1485127"/>
                <a:gd name="connsiteY11404" fmla="*/ 265534 h 1679043"/>
                <a:gd name="connsiteX11405" fmla="*/ 599593 w 1485127"/>
                <a:gd name="connsiteY11405" fmla="*/ 280385 h 1679043"/>
                <a:gd name="connsiteX11406" fmla="*/ 599593 w 1485127"/>
                <a:gd name="connsiteY11406" fmla="*/ 280385 h 1679043"/>
                <a:gd name="connsiteX11407" fmla="*/ 605052 w 1485127"/>
                <a:gd name="connsiteY11407" fmla="*/ 255122 h 1679043"/>
                <a:gd name="connsiteX11408" fmla="*/ 621689 w 1485127"/>
                <a:gd name="connsiteY11408" fmla="*/ 241978 h 1679043"/>
                <a:gd name="connsiteX11409" fmla="*/ 611878 w 1485127"/>
                <a:gd name="connsiteY11409" fmla="*/ 222519 h 1679043"/>
                <a:gd name="connsiteX11410" fmla="*/ 610001 w 1485127"/>
                <a:gd name="connsiteY11410" fmla="*/ 229432 h 1679043"/>
                <a:gd name="connsiteX11411" fmla="*/ 592426 w 1485127"/>
                <a:gd name="connsiteY11411" fmla="*/ 242234 h 1679043"/>
                <a:gd name="connsiteX11412" fmla="*/ 595156 w 1485127"/>
                <a:gd name="connsiteY11412" fmla="*/ 232078 h 1679043"/>
                <a:gd name="connsiteX11413" fmla="*/ 605991 w 1485127"/>
                <a:gd name="connsiteY11413" fmla="*/ 222348 h 1679043"/>
                <a:gd name="connsiteX11414" fmla="*/ 613926 w 1485127"/>
                <a:gd name="connsiteY11414" fmla="*/ 215435 h 1679043"/>
                <a:gd name="connsiteX11415" fmla="*/ 611963 w 1485127"/>
                <a:gd name="connsiteY11415" fmla="*/ 222433 h 1679043"/>
                <a:gd name="connsiteX11416" fmla="*/ 608636 w 1485127"/>
                <a:gd name="connsiteY11416" fmla="*/ 234297 h 1679043"/>
                <a:gd name="connsiteX11417" fmla="*/ 606674 w 1485127"/>
                <a:gd name="connsiteY11417" fmla="*/ 241551 h 1679043"/>
                <a:gd name="connsiteX11418" fmla="*/ 603602 w 1485127"/>
                <a:gd name="connsiteY11418" fmla="*/ 252988 h 1679043"/>
                <a:gd name="connsiteX11419" fmla="*/ 586453 w 1485127"/>
                <a:gd name="connsiteY11419" fmla="*/ 265193 h 1679043"/>
                <a:gd name="connsiteX11420" fmla="*/ 590634 w 1485127"/>
                <a:gd name="connsiteY11420" fmla="*/ 248806 h 1679043"/>
                <a:gd name="connsiteX11421" fmla="*/ 608721 w 1485127"/>
                <a:gd name="connsiteY11421" fmla="*/ 234211 h 1679043"/>
                <a:gd name="connsiteX11422" fmla="*/ 570584 w 1485127"/>
                <a:gd name="connsiteY11422" fmla="*/ 264510 h 1679043"/>
                <a:gd name="connsiteX11423" fmla="*/ 570584 w 1485127"/>
                <a:gd name="connsiteY11423" fmla="*/ 264510 h 1679043"/>
                <a:gd name="connsiteX11424" fmla="*/ 570584 w 1485127"/>
                <a:gd name="connsiteY11424" fmla="*/ 264510 h 1679043"/>
                <a:gd name="connsiteX11425" fmla="*/ 570584 w 1485127"/>
                <a:gd name="connsiteY11425" fmla="*/ 264510 h 1679043"/>
                <a:gd name="connsiteX11426" fmla="*/ 570584 w 1485127"/>
                <a:gd name="connsiteY11426" fmla="*/ 264510 h 1679043"/>
                <a:gd name="connsiteX11427" fmla="*/ 588245 w 1485127"/>
                <a:gd name="connsiteY11427" fmla="*/ 250684 h 1679043"/>
                <a:gd name="connsiteX11428" fmla="*/ 583382 w 1485127"/>
                <a:gd name="connsiteY11428" fmla="*/ 267327 h 1679043"/>
                <a:gd name="connsiteX11429" fmla="*/ 561114 w 1485127"/>
                <a:gd name="connsiteY11429" fmla="*/ 283287 h 1679043"/>
                <a:gd name="connsiteX11430" fmla="*/ 564527 w 1485127"/>
                <a:gd name="connsiteY11430" fmla="*/ 268778 h 1679043"/>
                <a:gd name="connsiteX11431" fmla="*/ 570414 w 1485127"/>
                <a:gd name="connsiteY11431" fmla="*/ 264595 h 1679043"/>
                <a:gd name="connsiteX11432" fmla="*/ 581761 w 1485127"/>
                <a:gd name="connsiteY11432" fmla="*/ 273557 h 1679043"/>
                <a:gd name="connsiteX11433" fmla="*/ 574509 w 1485127"/>
                <a:gd name="connsiteY11433" fmla="*/ 300356 h 1679043"/>
                <a:gd name="connsiteX11434" fmla="*/ 553948 w 1485127"/>
                <a:gd name="connsiteY11434" fmla="*/ 316743 h 1679043"/>
                <a:gd name="connsiteX11435" fmla="*/ 555142 w 1485127"/>
                <a:gd name="connsiteY11435" fmla="*/ 310854 h 1679043"/>
                <a:gd name="connsiteX11436" fmla="*/ 559579 w 1485127"/>
                <a:gd name="connsiteY11436" fmla="*/ 290883 h 1679043"/>
                <a:gd name="connsiteX11437" fmla="*/ 581761 w 1485127"/>
                <a:gd name="connsiteY11437" fmla="*/ 273557 h 1679043"/>
                <a:gd name="connsiteX11438" fmla="*/ 526731 w 1485127"/>
                <a:gd name="connsiteY11438" fmla="*/ 440669 h 1679043"/>
                <a:gd name="connsiteX11439" fmla="*/ 521954 w 1485127"/>
                <a:gd name="connsiteY11439" fmla="*/ 445022 h 1679043"/>
                <a:gd name="connsiteX11440" fmla="*/ 522892 w 1485127"/>
                <a:gd name="connsiteY11440" fmla="*/ 437255 h 1679043"/>
                <a:gd name="connsiteX11441" fmla="*/ 522636 w 1485127"/>
                <a:gd name="connsiteY11441" fmla="*/ 437255 h 1679043"/>
                <a:gd name="connsiteX11442" fmla="*/ 521442 w 1485127"/>
                <a:gd name="connsiteY11442" fmla="*/ 445534 h 1679043"/>
                <a:gd name="connsiteX11443" fmla="*/ 511630 w 1485127"/>
                <a:gd name="connsiteY11443" fmla="*/ 454581 h 1679043"/>
                <a:gd name="connsiteX11444" fmla="*/ 517261 w 1485127"/>
                <a:gd name="connsiteY11444" fmla="*/ 421893 h 1679043"/>
                <a:gd name="connsiteX11445" fmla="*/ 531339 w 1485127"/>
                <a:gd name="connsiteY11445" fmla="*/ 408920 h 1679043"/>
                <a:gd name="connsiteX11446" fmla="*/ 528182 w 1485127"/>
                <a:gd name="connsiteY11446" fmla="*/ 429574 h 1679043"/>
                <a:gd name="connsiteX11447" fmla="*/ 526646 w 1485127"/>
                <a:gd name="connsiteY11447" fmla="*/ 440669 h 1679043"/>
                <a:gd name="connsiteX11448" fmla="*/ 564100 w 1485127"/>
                <a:gd name="connsiteY11448" fmla="*/ 262803 h 1679043"/>
                <a:gd name="connsiteX11449" fmla="*/ 548061 w 1485127"/>
                <a:gd name="connsiteY11449" fmla="*/ 275093 h 1679043"/>
                <a:gd name="connsiteX11450" fmla="*/ 548658 w 1485127"/>
                <a:gd name="connsiteY11450" fmla="*/ 272618 h 1679043"/>
                <a:gd name="connsiteX11451" fmla="*/ 565124 w 1485127"/>
                <a:gd name="connsiteY11451" fmla="*/ 258963 h 1679043"/>
                <a:gd name="connsiteX11452" fmla="*/ 564015 w 1485127"/>
                <a:gd name="connsiteY11452" fmla="*/ 262803 h 1679043"/>
                <a:gd name="connsiteX11453" fmla="*/ 561967 w 1485127"/>
                <a:gd name="connsiteY11453" fmla="*/ 270570 h 1679043"/>
                <a:gd name="connsiteX11454" fmla="*/ 557958 w 1485127"/>
                <a:gd name="connsiteY11454" fmla="*/ 285591 h 1679043"/>
                <a:gd name="connsiteX11455" fmla="*/ 554545 w 1485127"/>
                <a:gd name="connsiteY11455" fmla="*/ 288066 h 1679043"/>
                <a:gd name="connsiteX11456" fmla="*/ 554545 w 1485127"/>
                <a:gd name="connsiteY11456" fmla="*/ 288066 h 1679043"/>
                <a:gd name="connsiteX11457" fmla="*/ 554374 w 1485127"/>
                <a:gd name="connsiteY11457" fmla="*/ 288152 h 1679043"/>
                <a:gd name="connsiteX11458" fmla="*/ 554204 w 1485127"/>
                <a:gd name="connsiteY11458" fmla="*/ 288152 h 1679043"/>
                <a:gd name="connsiteX11459" fmla="*/ 554204 w 1485127"/>
                <a:gd name="connsiteY11459" fmla="*/ 288237 h 1679043"/>
                <a:gd name="connsiteX11460" fmla="*/ 542856 w 1485127"/>
                <a:gd name="connsiteY11460" fmla="*/ 297028 h 1679043"/>
                <a:gd name="connsiteX11461" fmla="*/ 546525 w 1485127"/>
                <a:gd name="connsiteY11461" fmla="*/ 281238 h 1679043"/>
                <a:gd name="connsiteX11462" fmla="*/ 561967 w 1485127"/>
                <a:gd name="connsiteY11462" fmla="*/ 270484 h 1679043"/>
                <a:gd name="connsiteX11463" fmla="*/ 555825 w 1485127"/>
                <a:gd name="connsiteY11463" fmla="*/ 293699 h 1679043"/>
                <a:gd name="connsiteX11464" fmla="*/ 551729 w 1485127"/>
                <a:gd name="connsiteY11464" fmla="*/ 309745 h 1679043"/>
                <a:gd name="connsiteX11465" fmla="*/ 549084 w 1485127"/>
                <a:gd name="connsiteY11465" fmla="*/ 320584 h 1679043"/>
                <a:gd name="connsiteX11466" fmla="*/ 537738 w 1485127"/>
                <a:gd name="connsiteY11466" fmla="*/ 329546 h 1679043"/>
                <a:gd name="connsiteX11467" fmla="*/ 537738 w 1485127"/>
                <a:gd name="connsiteY11467" fmla="*/ 329546 h 1679043"/>
                <a:gd name="connsiteX11468" fmla="*/ 537567 w 1485127"/>
                <a:gd name="connsiteY11468" fmla="*/ 329631 h 1679043"/>
                <a:gd name="connsiteX11469" fmla="*/ 537396 w 1485127"/>
                <a:gd name="connsiteY11469" fmla="*/ 329631 h 1679043"/>
                <a:gd name="connsiteX11470" fmla="*/ 537396 w 1485127"/>
                <a:gd name="connsiteY11470" fmla="*/ 329716 h 1679043"/>
                <a:gd name="connsiteX11471" fmla="*/ 535178 w 1485127"/>
                <a:gd name="connsiteY11471" fmla="*/ 331594 h 1679043"/>
                <a:gd name="connsiteX11472" fmla="*/ 538932 w 1485127"/>
                <a:gd name="connsiteY11472" fmla="*/ 313756 h 1679043"/>
                <a:gd name="connsiteX11473" fmla="*/ 541065 w 1485127"/>
                <a:gd name="connsiteY11473" fmla="*/ 304112 h 1679043"/>
                <a:gd name="connsiteX11474" fmla="*/ 555654 w 1485127"/>
                <a:gd name="connsiteY11474" fmla="*/ 293614 h 1679043"/>
                <a:gd name="connsiteX11475" fmla="*/ 508985 w 1485127"/>
                <a:gd name="connsiteY11475" fmla="*/ 456971 h 1679043"/>
                <a:gd name="connsiteX11476" fmla="*/ 498406 w 1485127"/>
                <a:gd name="connsiteY11476" fmla="*/ 466615 h 1679043"/>
                <a:gd name="connsiteX11477" fmla="*/ 498406 w 1485127"/>
                <a:gd name="connsiteY11477" fmla="*/ 465847 h 1679043"/>
                <a:gd name="connsiteX11478" fmla="*/ 502416 w 1485127"/>
                <a:gd name="connsiteY11478" fmla="*/ 448692 h 1679043"/>
                <a:gd name="connsiteX11479" fmla="*/ 506170 w 1485127"/>
                <a:gd name="connsiteY11479" fmla="*/ 432305 h 1679043"/>
                <a:gd name="connsiteX11480" fmla="*/ 513251 w 1485127"/>
                <a:gd name="connsiteY11480" fmla="*/ 425819 h 1679043"/>
                <a:gd name="connsiteX11481" fmla="*/ 509071 w 1485127"/>
                <a:gd name="connsiteY11481" fmla="*/ 457056 h 1679043"/>
                <a:gd name="connsiteX11482" fmla="*/ 545245 w 1485127"/>
                <a:gd name="connsiteY11482" fmla="*/ 277227 h 1679043"/>
                <a:gd name="connsiteX11483" fmla="*/ 536628 w 1485127"/>
                <a:gd name="connsiteY11483" fmla="*/ 283799 h 1679043"/>
                <a:gd name="connsiteX11484" fmla="*/ 536884 w 1485127"/>
                <a:gd name="connsiteY11484" fmla="*/ 282433 h 1679043"/>
                <a:gd name="connsiteX11485" fmla="*/ 545928 w 1485127"/>
                <a:gd name="connsiteY11485" fmla="*/ 274837 h 1679043"/>
                <a:gd name="connsiteX11486" fmla="*/ 545245 w 1485127"/>
                <a:gd name="connsiteY11486" fmla="*/ 277227 h 1679043"/>
                <a:gd name="connsiteX11487" fmla="*/ 501563 w 1485127"/>
                <a:gd name="connsiteY11487" fmla="*/ 443998 h 1679043"/>
                <a:gd name="connsiteX11488" fmla="*/ 501904 w 1485127"/>
                <a:gd name="connsiteY11488" fmla="*/ 441779 h 1679043"/>
                <a:gd name="connsiteX11489" fmla="*/ 501648 w 1485127"/>
                <a:gd name="connsiteY11489" fmla="*/ 441779 h 1679043"/>
                <a:gd name="connsiteX11490" fmla="*/ 497553 w 1485127"/>
                <a:gd name="connsiteY11490" fmla="*/ 465420 h 1679043"/>
                <a:gd name="connsiteX11491" fmla="*/ 497382 w 1485127"/>
                <a:gd name="connsiteY11491" fmla="*/ 466359 h 1679043"/>
                <a:gd name="connsiteX11492" fmla="*/ 497126 w 1485127"/>
                <a:gd name="connsiteY11492" fmla="*/ 467554 h 1679043"/>
                <a:gd name="connsiteX11493" fmla="*/ 487144 w 1485127"/>
                <a:gd name="connsiteY11493" fmla="*/ 476430 h 1679043"/>
                <a:gd name="connsiteX11494" fmla="*/ 487997 w 1485127"/>
                <a:gd name="connsiteY11494" fmla="*/ 472248 h 1679043"/>
                <a:gd name="connsiteX11495" fmla="*/ 488253 w 1485127"/>
                <a:gd name="connsiteY11495" fmla="*/ 471224 h 1679043"/>
                <a:gd name="connsiteX11496" fmla="*/ 489789 w 1485127"/>
                <a:gd name="connsiteY11496" fmla="*/ 473358 h 1679043"/>
                <a:gd name="connsiteX11497" fmla="*/ 495932 w 1485127"/>
                <a:gd name="connsiteY11497" fmla="*/ 462348 h 1679043"/>
                <a:gd name="connsiteX11498" fmla="*/ 500027 w 1485127"/>
                <a:gd name="connsiteY11498" fmla="*/ 437597 h 1679043"/>
                <a:gd name="connsiteX11499" fmla="*/ 503184 w 1485127"/>
                <a:gd name="connsiteY11499" fmla="*/ 434780 h 1679043"/>
                <a:gd name="connsiteX11500" fmla="*/ 501478 w 1485127"/>
                <a:gd name="connsiteY11500" fmla="*/ 444083 h 1679043"/>
                <a:gd name="connsiteX11501" fmla="*/ 501136 w 1485127"/>
                <a:gd name="connsiteY11501" fmla="*/ 430428 h 1679043"/>
                <a:gd name="connsiteX11502" fmla="*/ 501819 w 1485127"/>
                <a:gd name="connsiteY11502" fmla="*/ 425392 h 1679043"/>
                <a:gd name="connsiteX11503" fmla="*/ 499686 w 1485127"/>
                <a:gd name="connsiteY11503" fmla="*/ 416942 h 1679043"/>
                <a:gd name="connsiteX11504" fmla="*/ 499686 w 1485127"/>
                <a:gd name="connsiteY11504" fmla="*/ 416942 h 1679043"/>
                <a:gd name="connsiteX11505" fmla="*/ 504890 w 1485127"/>
                <a:gd name="connsiteY11505" fmla="*/ 412675 h 1679043"/>
                <a:gd name="connsiteX11506" fmla="*/ 504890 w 1485127"/>
                <a:gd name="connsiteY11506" fmla="*/ 412675 h 1679043"/>
                <a:gd name="connsiteX11507" fmla="*/ 504890 w 1485127"/>
                <a:gd name="connsiteY11507" fmla="*/ 412675 h 1679043"/>
                <a:gd name="connsiteX11508" fmla="*/ 504890 w 1485127"/>
                <a:gd name="connsiteY11508" fmla="*/ 412675 h 1679043"/>
                <a:gd name="connsiteX11509" fmla="*/ 504890 w 1485127"/>
                <a:gd name="connsiteY11509" fmla="*/ 412675 h 1679043"/>
                <a:gd name="connsiteX11510" fmla="*/ 507706 w 1485127"/>
                <a:gd name="connsiteY11510" fmla="*/ 410200 h 1679043"/>
                <a:gd name="connsiteX11511" fmla="*/ 504549 w 1485127"/>
                <a:gd name="connsiteY11511" fmla="*/ 427696 h 1679043"/>
                <a:gd name="connsiteX11512" fmla="*/ 501136 w 1485127"/>
                <a:gd name="connsiteY11512" fmla="*/ 430598 h 1679043"/>
                <a:gd name="connsiteX11513" fmla="*/ 501648 w 1485127"/>
                <a:gd name="connsiteY11513" fmla="*/ 408408 h 1679043"/>
                <a:gd name="connsiteX11514" fmla="*/ 501648 w 1485127"/>
                <a:gd name="connsiteY11514" fmla="*/ 408408 h 1679043"/>
                <a:gd name="connsiteX11515" fmla="*/ 501478 w 1485127"/>
                <a:gd name="connsiteY11515" fmla="*/ 408493 h 1679043"/>
                <a:gd name="connsiteX11516" fmla="*/ 501307 w 1485127"/>
                <a:gd name="connsiteY11516" fmla="*/ 408493 h 1679043"/>
                <a:gd name="connsiteX11517" fmla="*/ 504123 w 1485127"/>
                <a:gd name="connsiteY11517" fmla="*/ 394837 h 1679043"/>
                <a:gd name="connsiteX11518" fmla="*/ 509156 w 1485127"/>
                <a:gd name="connsiteY11518" fmla="*/ 391082 h 1679043"/>
                <a:gd name="connsiteX11519" fmla="*/ 509156 w 1485127"/>
                <a:gd name="connsiteY11519" fmla="*/ 391082 h 1679043"/>
                <a:gd name="connsiteX11520" fmla="*/ 509156 w 1485127"/>
                <a:gd name="connsiteY11520" fmla="*/ 391082 h 1679043"/>
                <a:gd name="connsiteX11521" fmla="*/ 509156 w 1485127"/>
                <a:gd name="connsiteY11521" fmla="*/ 391082 h 1679043"/>
                <a:gd name="connsiteX11522" fmla="*/ 509156 w 1485127"/>
                <a:gd name="connsiteY11522" fmla="*/ 391082 h 1679043"/>
                <a:gd name="connsiteX11523" fmla="*/ 511545 w 1485127"/>
                <a:gd name="connsiteY11523" fmla="*/ 389119 h 1679043"/>
                <a:gd name="connsiteX11524" fmla="*/ 509156 w 1485127"/>
                <a:gd name="connsiteY11524" fmla="*/ 402263 h 1679043"/>
                <a:gd name="connsiteX11525" fmla="*/ 501563 w 1485127"/>
                <a:gd name="connsiteY11525" fmla="*/ 408408 h 1679043"/>
                <a:gd name="connsiteX11526" fmla="*/ 506085 w 1485127"/>
                <a:gd name="connsiteY11526" fmla="*/ 386900 h 1679043"/>
                <a:gd name="connsiteX11527" fmla="*/ 506085 w 1485127"/>
                <a:gd name="connsiteY11527" fmla="*/ 386900 h 1679043"/>
                <a:gd name="connsiteX11528" fmla="*/ 505999 w 1485127"/>
                <a:gd name="connsiteY11528" fmla="*/ 386985 h 1679043"/>
                <a:gd name="connsiteX11529" fmla="*/ 505914 w 1485127"/>
                <a:gd name="connsiteY11529" fmla="*/ 387071 h 1679043"/>
                <a:gd name="connsiteX11530" fmla="*/ 505914 w 1485127"/>
                <a:gd name="connsiteY11530" fmla="*/ 387071 h 1679043"/>
                <a:gd name="connsiteX11531" fmla="*/ 505914 w 1485127"/>
                <a:gd name="connsiteY11531" fmla="*/ 387071 h 1679043"/>
                <a:gd name="connsiteX11532" fmla="*/ 507108 w 1485127"/>
                <a:gd name="connsiteY11532" fmla="*/ 381352 h 1679043"/>
                <a:gd name="connsiteX11533" fmla="*/ 507108 w 1485127"/>
                <a:gd name="connsiteY11533" fmla="*/ 381352 h 1679043"/>
                <a:gd name="connsiteX11534" fmla="*/ 507108 w 1485127"/>
                <a:gd name="connsiteY11534" fmla="*/ 381352 h 1679043"/>
                <a:gd name="connsiteX11535" fmla="*/ 507108 w 1485127"/>
                <a:gd name="connsiteY11535" fmla="*/ 381352 h 1679043"/>
                <a:gd name="connsiteX11536" fmla="*/ 507108 w 1485127"/>
                <a:gd name="connsiteY11536" fmla="*/ 381352 h 1679043"/>
                <a:gd name="connsiteX11537" fmla="*/ 508644 w 1485127"/>
                <a:gd name="connsiteY11537" fmla="*/ 372561 h 1679043"/>
                <a:gd name="connsiteX11538" fmla="*/ 516237 w 1485127"/>
                <a:gd name="connsiteY11538" fmla="*/ 365989 h 1679043"/>
                <a:gd name="connsiteX11539" fmla="*/ 513251 w 1485127"/>
                <a:gd name="connsiteY11539" fmla="*/ 381779 h 1679043"/>
                <a:gd name="connsiteX11540" fmla="*/ 506255 w 1485127"/>
                <a:gd name="connsiteY11540" fmla="*/ 386985 h 1679043"/>
                <a:gd name="connsiteX11541" fmla="*/ 533472 w 1485127"/>
                <a:gd name="connsiteY11541" fmla="*/ 286274 h 1679043"/>
                <a:gd name="connsiteX11542" fmla="*/ 531936 w 1485127"/>
                <a:gd name="connsiteY11542" fmla="*/ 287383 h 1679043"/>
                <a:gd name="connsiteX11543" fmla="*/ 530656 w 1485127"/>
                <a:gd name="connsiteY11543" fmla="*/ 287810 h 1679043"/>
                <a:gd name="connsiteX11544" fmla="*/ 533642 w 1485127"/>
                <a:gd name="connsiteY11544" fmla="*/ 285164 h 1679043"/>
                <a:gd name="connsiteX11545" fmla="*/ 533386 w 1485127"/>
                <a:gd name="connsiteY11545" fmla="*/ 286189 h 1679043"/>
                <a:gd name="connsiteX11546" fmla="*/ 522210 w 1485127"/>
                <a:gd name="connsiteY11546" fmla="*/ 294809 h 1679043"/>
                <a:gd name="connsiteX11547" fmla="*/ 521101 w 1485127"/>
                <a:gd name="connsiteY11547" fmla="*/ 295662 h 1679043"/>
                <a:gd name="connsiteX11548" fmla="*/ 521442 w 1485127"/>
                <a:gd name="connsiteY11548" fmla="*/ 293614 h 1679043"/>
                <a:gd name="connsiteX11549" fmla="*/ 526049 w 1485127"/>
                <a:gd name="connsiteY11549" fmla="*/ 290883 h 1679043"/>
                <a:gd name="connsiteX11550" fmla="*/ 522210 w 1485127"/>
                <a:gd name="connsiteY11550" fmla="*/ 294809 h 1679043"/>
                <a:gd name="connsiteX11551" fmla="*/ 511630 w 1485127"/>
                <a:gd name="connsiteY11551" fmla="*/ 329716 h 1679043"/>
                <a:gd name="connsiteX11552" fmla="*/ 512142 w 1485127"/>
                <a:gd name="connsiteY11552" fmla="*/ 329375 h 1679043"/>
                <a:gd name="connsiteX11553" fmla="*/ 511374 w 1485127"/>
                <a:gd name="connsiteY11553" fmla="*/ 333216 h 1679043"/>
                <a:gd name="connsiteX11554" fmla="*/ 511630 w 1485127"/>
                <a:gd name="connsiteY11554" fmla="*/ 329631 h 1679043"/>
                <a:gd name="connsiteX11555" fmla="*/ 511630 w 1485127"/>
                <a:gd name="connsiteY11555" fmla="*/ 328692 h 1679043"/>
                <a:gd name="connsiteX11556" fmla="*/ 511715 w 1485127"/>
                <a:gd name="connsiteY11556" fmla="*/ 325364 h 1679043"/>
                <a:gd name="connsiteX11557" fmla="*/ 513166 w 1485127"/>
                <a:gd name="connsiteY11557" fmla="*/ 324339 h 1679043"/>
                <a:gd name="connsiteX11558" fmla="*/ 512313 w 1485127"/>
                <a:gd name="connsiteY11558" fmla="*/ 328351 h 1679043"/>
                <a:gd name="connsiteX11559" fmla="*/ 511630 w 1485127"/>
                <a:gd name="connsiteY11559" fmla="*/ 328692 h 1679043"/>
                <a:gd name="connsiteX11560" fmla="*/ 510180 w 1485127"/>
                <a:gd name="connsiteY11560" fmla="*/ 288237 h 1679043"/>
                <a:gd name="connsiteX11561" fmla="*/ 509668 w 1485127"/>
                <a:gd name="connsiteY11561" fmla="*/ 290200 h 1679043"/>
                <a:gd name="connsiteX11562" fmla="*/ 509156 w 1485127"/>
                <a:gd name="connsiteY11562" fmla="*/ 290883 h 1679043"/>
                <a:gd name="connsiteX11563" fmla="*/ 491240 w 1485127"/>
                <a:gd name="connsiteY11563" fmla="*/ 315036 h 1679043"/>
                <a:gd name="connsiteX11564" fmla="*/ 490898 w 1485127"/>
                <a:gd name="connsiteY11564" fmla="*/ 315548 h 1679043"/>
                <a:gd name="connsiteX11565" fmla="*/ 490728 w 1485127"/>
                <a:gd name="connsiteY11565" fmla="*/ 315634 h 1679043"/>
                <a:gd name="connsiteX11566" fmla="*/ 491922 w 1485127"/>
                <a:gd name="connsiteY11566" fmla="*/ 309745 h 1679043"/>
                <a:gd name="connsiteX11567" fmla="*/ 493372 w 1485127"/>
                <a:gd name="connsiteY11567" fmla="*/ 302746 h 1679043"/>
                <a:gd name="connsiteX11568" fmla="*/ 503184 w 1485127"/>
                <a:gd name="connsiteY11568" fmla="*/ 291395 h 1679043"/>
                <a:gd name="connsiteX11569" fmla="*/ 509668 w 1485127"/>
                <a:gd name="connsiteY11569" fmla="*/ 284226 h 1679043"/>
                <a:gd name="connsiteX11570" fmla="*/ 510094 w 1485127"/>
                <a:gd name="connsiteY11570" fmla="*/ 288408 h 1679043"/>
                <a:gd name="connsiteX11571" fmla="*/ 468716 w 1485127"/>
                <a:gd name="connsiteY11571" fmla="*/ 418223 h 1679043"/>
                <a:gd name="connsiteX11572" fmla="*/ 465644 w 1485127"/>
                <a:gd name="connsiteY11572" fmla="*/ 420783 h 1679043"/>
                <a:gd name="connsiteX11573" fmla="*/ 465559 w 1485127"/>
                <a:gd name="connsiteY11573" fmla="*/ 420868 h 1679043"/>
                <a:gd name="connsiteX11574" fmla="*/ 465559 w 1485127"/>
                <a:gd name="connsiteY11574" fmla="*/ 420868 h 1679043"/>
                <a:gd name="connsiteX11575" fmla="*/ 463938 w 1485127"/>
                <a:gd name="connsiteY11575" fmla="*/ 422234 h 1679043"/>
                <a:gd name="connsiteX11576" fmla="*/ 464450 w 1485127"/>
                <a:gd name="connsiteY11576" fmla="*/ 419503 h 1679043"/>
                <a:gd name="connsiteX11577" fmla="*/ 466838 w 1485127"/>
                <a:gd name="connsiteY11577" fmla="*/ 406103 h 1679043"/>
                <a:gd name="connsiteX11578" fmla="*/ 470592 w 1485127"/>
                <a:gd name="connsiteY11578" fmla="*/ 403116 h 1679043"/>
                <a:gd name="connsiteX11579" fmla="*/ 469996 w 1485127"/>
                <a:gd name="connsiteY11579" fmla="*/ 407896 h 1679043"/>
                <a:gd name="connsiteX11580" fmla="*/ 468716 w 1485127"/>
                <a:gd name="connsiteY11580" fmla="*/ 418223 h 1679043"/>
                <a:gd name="connsiteX11581" fmla="*/ 470934 w 1485127"/>
                <a:gd name="connsiteY11581" fmla="*/ 382803 h 1679043"/>
                <a:gd name="connsiteX11582" fmla="*/ 475883 w 1485127"/>
                <a:gd name="connsiteY11582" fmla="*/ 354297 h 1679043"/>
                <a:gd name="connsiteX11583" fmla="*/ 478527 w 1485127"/>
                <a:gd name="connsiteY11583" fmla="*/ 352334 h 1679043"/>
                <a:gd name="connsiteX11584" fmla="*/ 477418 w 1485127"/>
                <a:gd name="connsiteY11584" fmla="*/ 357711 h 1679043"/>
                <a:gd name="connsiteX11585" fmla="*/ 477418 w 1485127"/>
                <a:gd name="connsiteY11585" fmla="*/ 357711 h 1679043"/>
                <a:gd name="connsiteX11586" fmla="*/ 477418 w 1485127"/>
                <a:gd name="connsiteY11586" fmla="*/ 357967 h 1679043"/>
                <a:gd name="connsiteX11587" fmla="*/ 477418 w 1485127"/>
                <a:gd name="connsiteY11587" fmla="*/ 358223 h 1679043"/>
                <a:gd name="connsiteX11588" fmla="*/ 477418 w 1485127"/>
                <a:gd name="connsiteY11588" fmla="*/ 358223 h 1679043"/>
                <a:gd name="connsiteX11589" fmla="*/ 473835 w 1485127"/>
                <a:gd name="connsiteY11589" fmla="*/ 380413 h 1679043"/>
                <a:gd name="connsiteX11590" fmla="*/ 471019 w 1485127"/>
                <a:gd name="connsiteY11590" fmla="*/ 382803 h 1679043"/>
                <a:gd name="connsiteX11591" fmla="*/ 488339 w 1485127"/>
                <a:gd name="connsiteY11591" fmla="*/ 308635 h 1679043"/>
                <a:gd name="connsiteX11592" fmla="*/ 485694 w 1485127"/>
                <a:gd name="connsiteY11592" fmla="*/ 319731 h 1679043"/>
                <a:gd name="connsiteX11593" fmla="*/ 481257 w 1485127"/>
                <a:gd name="connsiteY11593" fmla="*/ 323486 h 1679043"/>
                <a:gd name="connsiteX11594" fmla="*/ 482708 w 1485127"/>
                <a:gd name="connsiteY11594" fmla="*/ 315292 h 1679043"/>
                <a:gd name="connsiteX11595" fmla="*/ 488339 w 1485127"/>
                <a:gd name="connsiteY11595" fmla="*/ 308379 h 1679043"/>
                <a:gd name="connsiteX11596" fmla="*/ 488339 w 1485127"/>
                <a:gd name="connsiteY11596" fmla="*/ 308635 h 1679043"/>
                <a:gd name="connsiteX11597" fmla="*/ 471702 w 1485127"/>
                <a:gd name="connsiteY11597" fmla="*/ 332021 h 1679043"/>
                <a:gd name="connsiteX11598" fmla="*/ 463938 w 1485127"/>
                <a:gd name="connsiteY11598" fmla="*/ 339190 h 1679043"/>
                <a:gd name="connsiteX11599" fmla="*/ 472299 w 1485127"/>
                <a:gd name="connsiteY11599" fmla="*/ 328436 h 1679043"/>
                <a:gd name="connsiteX11600" fmla="*/ 471702 w 1485127"/>
                <a:gd name="connsiteY11600" fmla="*/ 332021 h 1679043"/>
                <a:gd name="connsiteX11601" fmla="*/ 408141 w 1485127"/>
                <a:gd name="connsiteY11601" fmla="*/ 465676 h 1679043"/>
                <a:gd name="connsiteX11602" fmla="*/ 440731 w 1485127"/>
                <a:gd name="connsiteY11602" fmla="*/ 430342 h 1679043"/>
                <a:gd name="connsiteX11603" fmla="*/ 451311 w 1485127"/>
                <a:gd name="connsiteY11603" fmla="*/ 419588 h 1679043"/>
                <a:gd name="connsiteX11604" fmla="*/ 434674 w 1485127"/>
                <a:gd name="connsiteY11604" fmla="*/ 449716 h 1679043"/>
                <a:gd name="connsiteX11605" fmla="*/ 404387 w 1485127"/>
                <a:gd name="connsiteY11605" fmla="*/ 508948 h 1679043"/>
                <a:gd name="connsiteX11606" fmla="*/ 404387 w 1485127"/>
                <a:gd name="connsiteY11606" fmla="*/ 508948 h 1679043"/>
                <a:gd name="connsiteX11607" fmla="*/ 404387 w 1485127"/>
                <a:gd name="connsiteY11607" fmla="*/ 508948 h 1679043"/>
                <a:gd name="connsiteX11608" fmla="*/ 404301 w 1485127"/>
                <a:gd name="connsiteY11608" fmla="*/ 509033 h 1679043"/>
                <a:gd name="connsiteX11609" fmla="*/ 404130 w 1485127"/>
                <a:gd name="connsiteY11609" fmla="*/ 509033 h 1679043"/>
                <a:gd name="connsiteX11610" fmla="*/ 404130 w 1485127"/>
                <a:gd name="connsiteY11610" fmla="*/ 509119 h 1679043"/>
                <a:gd name="connsiteX11611" fmla="*/ 392271 w 1485127"/>
                <a:gd name="connsiteY11611" fmla="*/ 518934 h 1679043"/>
                <a:gd name="connsiteX11612" fmla="*/ 392271 w 1485127"/>
                <a:gd name="connsiteY11612" fmla="*/ 518251 h 1679043"/>
                <a:gd name="connsiteX11613" fmla="*/ 391930 w 1485127"/>
                <a:gd name="connsiteY11613" fmla="*/ 518251 h 1679043"/>
                <a:gd name="connsiteX11614" fmla="*/ 391504 w 1485127"/>
                <a:gd name="connsiteY11614" fmla="*/ 519617 h 1679043"/>
                <a:gd name="connsiteX11615" fmla="*/ 378450 w 1485127"/>
                <a:gd name="connsiteY11615" fmla="*/ 530285 h 1679043"/>
                <a:gd name="connsiteX11616" fmla="*/ 373587 w 1485127"/>
                <a:gd name="connsiteY11616" fmla="*/ 534211 h 1679043"/>
                <a:gd name="connsiteX11617" fmla="*/ 382630 w 1485127"/>
                <a:gd name="connsiteY11617" fmla="*/ 515349 h 1679043"/>
                <a:gd name="connsiteX11618" fmla="*/ 408141 w 1485127"/>
                <a:gd name="connsiteY11618" fmla="*/ 465676 h 1679043"/>
                <a:gd name="connsiteX11619" fmla="*/ 403533 w 1485127"/>
                <a:gd name="connsiteY11619" fmla="*/ 462860 h 1679043"/>
                <a:gd name="connsiteX11620" fmla="*/ 407970 w 1485127"/>
                <a:gd name="connsiteY11620" fmla="*/ 454837 h 1679043"/>
                <a:gd name="connsiteX11621" fmla="*/ 404301 w 1485127"/>
                <a:gd name="connsiteY11621" fmla="*/ 462006 h 1679043"/>
                <a:gd name="connsiteX11622" fmla="*/ 403789 w 1485127"/>
                <a:gd name="connsiteY11622" fmla="*/ 462519 h 1679043"/>
                <a:gd name="connsiteX11623" fmla="*/ 403789 w 1485127"/>
                <a:gd name="connsiteY11623" fmla="*/ 462519 h 1679043"/>
                <a:gd name="connsiteX11624" fmla="*/ 403619 w 1485127"/>
                <a:gd name="connsiteY11624" fmla="*/ 462689 h 1679043"/>
                <a:gd name="connsiteX11625" fmla="*/ 403619 w 1485127"/>
                <a:gd name="connsiteY11625" fmla="*/ 462860 h 1679043"/>
                <a:gd name="connsiteX11626" fmla="*/ 379133 w 1485127"/>
                <a:gd name="connsiteY11626" fmla="*/ 514069 h 1679043"/>
                <a:gd name="connsiteX11627" fmla="*/ 368468 w 1485127"/>
                <a:gd name="connsiteY11627" fmla="*/ 538308 h 1679043"/>
                <a:gd name="connsiteX11628" fmla="*/ 364543 w 1485127"/>
                <a:gd name="connsiteY11628" fmla="*/ 541466 h 1679043"/>
                <a:gd name="connsiteX11629" fmla="*/ 366420 w 1485127"/>
                <a:gd name="connsiteY11629" fmla="*/ 534723 h 1679043"/>
                <a:gd name="connsiteX11630" fmla="*/ 375208 w 1485127"/>
                <a:gd name="connsiteY11630" fmla="*/ 516544 h 1679043"/>
                <a:gd name="connsiteX11631" fmla="*/ 392783 w 1485127"/>
                <a:gd name="connsiteY11631" fmla="*/ 482405 h 1679043"/>
                <a:gd name="connsiteX11632" fmla="*/ 395428 w 1485127"/>
                <a:gd name="connsiteY11632" fmla="*/ 479417 h 1679043"/>
                <a:gd name="connsiteX11633" fmla="*/ 379047 w 1485127"/>
                <a:gd name="connsiteY11633" fmla="*/ 514069 h 1679043"/>
                <a:gd name="connsiteX11634" fmla="*/ 312926 w 1485127"/>
                <a:gd name="connsiteY11634" fmla="*/ 664282 h 1679043"/>
                <a:gd name="connsiteX11635" fmla="*/ 331014 w 1485127"/>
                <a:gd name="connsiteY11635" fmla="*/ 651992 h 1679043"/>
                <a:gd name="connsiteX11636" fmla="*/ 330843 w 1485127"/>
                <a:gd name="connsiteY11636" fmla="*/ 652419 h 1679043"/>
                <a:gd name="connsiteX11637" fmla="*/ 321373 w 1485127"/>
                <a:gd name="connsiteY11637" fmla="*/ 688777 h 1679043"/>
                <a:gd name="connsiteX11638" fmla="*/ 318046 w 1485127"/>
                <a:gd name="connsiteY11638" fmla="*/ 691252 h 1679043"/>
                <a:gd name="connsiteX11639" fmla="*/ 318216 w 1485127"/>
                <a:gd name="connsiteY11639" fmla="*/ 691423 h 1679043"/>
                <a:gd name="connsiteX11640" fmla="*/ 321287 w 1485127"/>
                <a:gd name="connsiteY11640" fmla="*/ 689375 h 1679043"/>
                <a:gd name="connsiteX11641" fmla="*/ 316083 w 1485127"/>
                <a:gd name="connsiteY11641" fmla="*/ 710712 h 1679043"/>
                <a:gd name="connsiteX11642" fmla="*/ 308575 w 1485127"/>
                <a:gd name="connsiteY11642" fmla="*/ 717198 h 1679043"/>
                <a:gd name="connsiteX11643" fmla="*/ 306784 w 1485127"/>
                <a:gd name="connsiteY11643" fmla="*/ 718735 h 1679043"/>
                <a:gd name="connsiteX11644" fmla="*/ 307296 w 1485127"/>
                <a:gd name="connsiteY11644" fmla="*/ 712419 h 1679043"/>
                <a:gd name="connsiteX11645" fmla="*/ 310452 w 1485127"/>
                <a:gd name="connsiteY11645" fmla="*/ 707469 h 1679043"/>
                <a:gd name="connsiteX11646" fmla="*/ 310282 w 1485127"/>
                <a:gd name="connsiteY11646" fmla="*/ 707298 h 1679043"/>
                <a:gd name="connsiteX11647" fmla="*/ 307381 w 1485127"/>
                <a:gd name="connsiteY11647" fmla="*/ 711224 h 1679043"/>
                <a:gd name="connsiteX11648" fmla="*/ 308319 w 1485127"/>
                <a:gd name="connsiteY11648" fmla="*/ 700385 h 1679043"/>
                <a:gd name="connsiteX11649" fmla="*/ 311988 w 1485127"/>
                <a:gd name="connsiteY11649" fmla="*/ 664880 h 1679043"/>
                <a:gd name="connsiteX11650" fmla="*/ 312926 w 1485127"/>
                <a:gd name="connsiteY11650" fmla="*/ 664197 h 1679043"/>
                <a:gd name="connsiteX11651" fmla="*/ 246550 w 1485127"/>
                <a:gd name="connsiteY11651" fmla="*/ 1035377 h 1679043"/>
                <a:gd name="connsiteX11652" fmla="*/ 227609 w 1485127"/>
                <a:gd name="connsiteY11652" fmla="*/ 1034780 h 1679043"/>
                <a:gd name="connsiteX11653" fmla="*/ 229486 w 1485127"/>
                <a:gd name="connsiteY11653" fmla="*/ 1003457 h 1679043"/>
                <a:gd name="connsiteX11654" fmla="*/ 229486 w 1485127"/>
                <a:gd name="connsiteY11654" fmla="*/ 1003457 h 1679043"/>
                <a:gd name="connsiteX11655" fmla="*/ 229486 w 1485127"/>
                <a:gd name="connsiteY11655" fmla="*/ 1003286 h 1679043"/>
                <a:gd name="connsiteX11656" fmla="*/ 229486 w 1485127"/>
                <a:gd name="connsiteY11656" fmla="*/ 1003116 h 1679043"/>
                <a:gd name="connsiteX11657" fmla="*/ 229486 w 1485127"/>
                <a:gd name="connsiteY11657" fmla="*/ 1003116 h 1679043"/>
                <a:gd name="connsiteX11658" fmla="*/ 231619 w 1485127"/>
                <a:gd name="connsiteY11658" fmla="*/ 968550 h 1679043"/>
                <a:gd name="connsiteX11659" fmla="*/ 232984 w 1485127"/>
                <a:gd name="connsiteY11659" fmla="*/ 954723 h 1679043"/>
                <a:gd name="connsiteX11660" fmla="*/ 249195 w 1485127"/>
                <a:gd name="connsiteY11660" fmla="*/ 955662 h 1679043"/>
                <a:gd name="connsiteX11661" fmla="*/ 255934 w 1485127"/>
                <a:gd name="connsiteY11661" fmla="*/ 956345 h 1679043"/>
                <a:gd name="connsiteX11662" fmla="*/ 246550 w 1485127"/>
                <a:gd name="connsiteY11662" fmla="*/ 1035377 h 1679043"/>
                <a:gd name="connsiteX11663" fmla="*/ 228036 w 1485127"/>
                <a:gd name="connsiteY11663" fmla="*/ 968208 h 1679043"/>
                <a:gd name="connsiteX11664" fmla="*/ 224197 w 1485127"/>
                <a:gd name="connsiteY11664" fmla="*/ 1002860 h 1679043"/>
                <a:gd name="connsiteX11665" fmla="*/ 224197 w 1485127"/>
                <a:gd name="connsiteY11665" fmla="*/ 1002860 h 1679043"/>
                <a:gd name="connsiteX11666" fmla="*/ 224197 w 1485127"/>
                <a:gd name="connsiteY11666" fmla="*/ 1002945 h 1679043"/>
                <a:gd name="connsiteX11667" fmla="*/ 224197 w 1485127"/>
                <a:gd name="connsiteY11667" fmla="*/ 1002945 h 1679043"/>
                <a:gd name="connsiteX11668" fmla="*/ 223855 w 1485127"/>
                <a:gd name="connsiteY11668" fmla="*/ 1034524 h 1679043"/>
                <a:gd name="connsiteX11669" fmla="*/ 214982 w 1485127"/>
                <a:gd name="connsiteY11669" fmla="*/ 1033927 h 1679043"/>
                <a:gd name="connsiteX11670" fmla="*/ 214214 w 1485127"/>
                <a:gd name="connsiteY11670" fmla="*/ 1006103 h 1679043"/>
                <a:gd name="connsiteX11671" fmla="*/ 214556 w 1485127"/>
                <a:gd name="connsiteY11671" fmla="*/ 977596 h 1679043"/>
                <a:gd name="connsiteX11672" fmla="*/ 214982 w 1485127"/>
                <a:gd name="connsiteY11672" fmla="*/ 967440 h 1679043"/>
                <a:gd name="connsiteX11673" fmla="*/ 215580 w 1485127"/>
                <a:gd name="connsiteY11673" fmla="*/ 957284 h 1679043"/>
                <a:gd name="connsiteX11674" fmla="*/ 215323 w 1485127"/>
                <a:gd name="connsiteY11674" fmla="*/ 957284 h 1679043"/>
                <a:gd name="connsiteX11675" fmla="*/ 214044 w 1485127"/>
                <a:gd name="connsiteY11675" fmla="*/ 967440 h 1679043"/>
                <a:gd name="connsiteX11676" fmla="*/ 212935 w 1485127"/>
                <a:gd name="connsiteY11676" fmla="*/ 977596 h 1679043"/>
                <a:gd name="connsiteX11677" fmla="*/ 210546 w 1485127"/>
                <a:gd name="connsiteY11677" fmla="*/ 1006103 h 1679043"/>
                <a:gd name="connsiteX11678" fmla="*/ 209693 w 1485127"/>
                <a:gd name="connsiteY11678" fmla="*/ 1033500 h 1679043"/>
                <a:gd name="connsiteX11679" fmla="*/ 201331 w 1485127"/>
                <a:gd name="connsiteY11679" fmla="*/ 1032902 h 1679043"/>
                <a:gd name="connsiteX11680" fmla="*/ 201331 w 1485127"/>
                <a:gd name="connsiteY11680" fmla="*/ 1032475 h 1679043"/>
                <a:gd name="connsiteX11681" fmla="*/ 200222 w 1485127"/>
                <a:gd name="connsiteY11681" fmla="*/ 1017966 h 1679043"/>
                <a:gd name="connsiteX11682" fmla="*/ 199966 w 1485127"/>
                <a:gd name="connsiteY11682" fmla="*/ 1017966 h 1679043"/>
                <a:gd name="connsiteX11683" fmla="*/ 200307 w 1485127"/>
                <a:gd name="connsiteY11683" fmla="*/ 1032646 h 1679043"/>
                <a:gd name="connsiteX11684" fmla="*/ 200307 w 1485127"/>
                <a:gd name="connsiteY11684" fmla="*/ 1032817 h 1679043"/>
                <a:gd name="connsiteX11685" fmla="*/ 184353 w 1485127"/>
                <a:gd name="connsiteY11685" fmla="*/ 1031622 h 1679043"/>
                <a:gd name="connsiteX11686" fmla="*/ 177784 w 1485127"/>
                <a:gd name="connsiteY11686" fmla="*/ 1030769 h 1679043"/>
                <a:gd name="connsiteX11687" fmla="*/ 126338 w 1485127"/>
                <a:gd name="connsiteY11687" fmla="*/ 1022575 h 1679043"/>
                <a:gd name="connsiteX11688" fmla="*/ 139562 w 1485127"/>
                <a:gd name="connsiteY11688" fmla="*/ 1002945 h 1679043"/>
                <a:gd name="connsiteX11689" fmla="*/ 152957 w 1485127"/>
                <a:gd name="connsiteY11689" fmla="*/ 983144 h 1679043"/>
                <a:gd name="connsiteX11690" fmla="*/ 152786 w 1485127"/>
                <a:gd name="connsiteY11690" fmla="*/ 982973 h 1679043"/>
                <a:gd name="connsiteX11691" fmla="*/ 138367 w 1485127"/>
                <a:gd name="connsiteY11691" fmla="*/ 1001835 h 1679043"/>
                <a:gd name="connsiteX11692" fmla="*/ 122840 w 1485127"/>
                <a:gd name="connsiteY11692" fmla="*/ 1022063 h 1679043"/>
                <a:gd name="connsiteX11693" fmla="*/ 107482 w 1485127"/>
                <a:gd name="connsiteY11693" fmla="*/ 1020356 h 1679043"/>
                <a:gd name="connsiteX11694" fmla="*/ 107738 w 1485127"/>
                <a:gd name="connsiteY11694" fmla="*/ 1019076 h 1679043"/>
                <a:gd name="connsiteX11695" fmla="*/ 134528 w 1485127"/>
                <a:gd name="connsiteY11695" fmla="*/ 978791 h 1679043"/>
                <a:gd name="connsiteX11696" fmla="*/ 148947 w 1485127"/>
                <a:gd name="connsiteY11696" fmla="*/ 957113 h 1679043"/>
                <a:gd name="connsiteX11697" fmla="*/ 148776 w 1485127"/>
                <a:gd name="connsiteY11697" fmla="*/ 956942 h 1679043"/>
                <a:gd name="connsiteX11698" fmla="*/ 133334 w 1485127"/>
                <a:gd name="connsiteY11698" fmla="*/ 977682 h 1679043"/>
                <a:gd name="connsiteX11699" fmla="*/ 109871 w 1485127"/>
                <a:gd name="connsiteY11699" fmla="*/ 1009090 h 1679043"/>
                <a:gd name="connsiteX11700" fmla="*/ 114052 w 1485127"/>
                <a:gd name="connsiteY11700" fmla="*/ 989887 h 1679043"/>
                <a:gd name="connsiteX11701" fmla="*/ 119341 w 1485127"/>
                <a:gd name="connsiteY11701" fmla="*/ 967184 h 1679043"/>
                <a:gd name="connsiteX11702" fmla="*/ 119086 w 1485127"/>
                <a:gd name="connsiteY11702" fmla="*/ 967184 h 1679043"/>
                <a:gd name="connsiteX11703" fmla="*/ 113199 w 1485127"/>
                <a:gd name="connsiteY11703" fmla="*/ 989631 h 1679043"/>
                <a:gd name="connsiteX11704" fmla="*/ 107568 w 1485127"/>
                <a:gd name="connsiteY11704" fmla="*/ 1012162 h 1679043"/>
                <a:gd name="connsiteX11705" fmla="*/ 107568 w 1485127"/>
                <a:gd name="connsiteY11705" fmla="*/ 1012162 h 1679043"/>
                <a:gd name="connsiteX11706" fmla="*/ 102022 w 1485127"/>
                <a:gd name="connsiteY11706" fmla="*/ 1019673 h 1679043"/>
                <a:gd name="connsiteX11707" fmla="*/ 100316 w 1485127"/>
                <a:gd name="connsiteY11707" fmla="*/ 1019503 h 1679043"/>
                <a:gd name="connsiteX11708" fmla="*/ 104923 w 1485127"/>
                <a:gd name="connsiteY11708" fmla="*/ 1000811 h 1679043"/>
                <a:gd name="connsiteX11709" fmla="*/ 110469 w 1485127"/>
                <a:gd name="connsiteY11709" fmla="*/ 979986 h 1679043"/>
                <a:gd name="connsiteX11710" fmla="*/ 114052 w 1485127"/>
                <a:gd name="connsiteY11710" fmla="*/ 967525 h 1679043"/>
                <a:gd name="connsiteX11711" fmla="*/ 124546 w 1485127"/>
                <a:gd name="connsiteY11711" fmla="*/ 952760 h 1679043"/>
                <a:gd name="connsiteX11712" fmla="*/ 127788 w 1485127"/>
                <a:gd name="connsiteY11712" fmla="*/ 948151 h 1679043"/>
                <a:gd name="connsiteX11713" fmla="*/ 166351 w 1485127"/>
                <a:gd name="connsiteY11713" fmla="*/ 950285 h 1679043"/>
                <a:gd name="connsiteX11714" fmla="*/ 230083 w 1485127"/>
                <a:gd name="connsiteY11714" fmla="*/ 954040 h 1679043"/>
                <a:gd name="connsiteX11715" fmla="*/ 227950 w 1485127"/>
                <a:gd name="connsiteY11715" fmla="*/ 967781 h 1679043"/>
                <a:gd name="connsiteX11716" fmla="*/ 132481 w 1485127"/>
                <a:gd name="connsiteY11716" fmla="*/ 927753 h 1679043"/>
                <a:gd name="connsiteX11717" fmla="*/ 144339 w 1485127"/>
                <a:gd name="connsiteY11717" fmla="*/ 912646 h 1679043"/>
                <a:gd name="connsiteX11718" fmla="*/ 158417 w 1485127"/>
                <a:gd name="connsiteY11718" fmla="*/ 894979 h 1679043"/>
                <a:gd name="connsiteX11719" fmla="*/ 156625 w 1485127"/>
                <a:gd name="connsiteY11719" fmla="*/ 913671 h 1679043"/>
                <a:gd name="connsiteX11720" fmla="*/ 155516 w 1485127"/>
                <a:gd name="connsiteY11720" fmla="*/ 926985 h 1679043"/>
                <a:gd name="connsiteX11721" fmla="*/ 155346 w 1485127"/>
                <a:gd name="connsiteY11721" fmla="*/ 929204 h 1679043"/>
                <a:gd name="connsiteX11722" fmla="*/ 132481 w 1485127"/>
                <a:gd name="connsiteY11722" fmla="*/ 927838 h 1679043"/>
                <a:gd name="connsiteX11723" fmla="*/ 177699 w 1485127"/>
                <a:gd name="connsiteY11723" fmla="*/ 802803 h 1679043"/>
                <a:gd name="connsiteX11724" fmla="*/ 177699 w 1485127"/>
                <a:gd name="connsiteY11724" fmla="*/ 802717 h 1679043"/>
                <a:gd name="connsiteX11725" fmla="*/ 180941 w 1485127"/>
                <a:gd name="connsiteY11725" fmla="*/ 786416 h 1679043"/>
                <a:gd name="connsiteX11726" fmla="*/ 202099 w 1485127"/>
                <a:gd name="connsiteY11726" fmla="*/ 763969 h 1679043"/>
                <a:gd name="connsiteX11727" fmla="*/ 196639 w 1485127"/>
                <a:gd name="connsiteY11727" fmla="*/ 784709 h 1679043"/>
                <a:gd name="connsiteX11728" fmla="*/ 177699 w 1485127"/>
                <a:gd name="connsiteY11728" fmla="*/ 802803 h 1679043"/>
                <a:gd name="connsiteX11729" fmla="*/ 195359 w 1485127"/>
                <a:gd name="connsiteY11729" fmla="*/ 789744 h 1679043"/>
                <a:gd name="connsiteX11730" fmla="*/ 191605 w 1485127"/>
                <a:gd name="connsiteY11730" fmla="*/ 804595 h 1679043"/>
                <a:gd name="connsiteX11731" fmla="*/ 174286 w 1485127"/>
                <a:gd name="connsiteY11731" fmla="*/ 821494 h 1679043"/>
                <a:gd name="connsiteX11732" fmla="*/ 176333 w 1485127"/>
                <a:gd name="connsiteY11732" fmla="*/ 810484 h 1679043"/>
                <a:gd name="connsiteX11733" fmla="*/ 195444 w 1485127"/>
                <a:gd name="connsiteY11733" fmla="*/ 789744 h 1679043"/>
                <a:gd name="connsiteX11734" fmla="*/ 158502 w 1485127"/>
                <a:gd name="connsiteY11734" fmla="*/ 894040 h 1679043"/>
                <a:gd name="connsiteX11735" fmla="*/ 143230 w 1485127"/>
                <a:gd name="connsiteY11735" fmla="*/ 911451 h 1679043"/>
                <a:gd name="connsiteX11736" fmla="*/ 129239 w 1485127"/>
                <a:gd name="connsiteY11736" fmla="*/ 927497 h 1679043"/>
                <a:gd name="connsiteX11737" fmla="*/ 120280 w 1485127"/>
                <a:gd name="connsiteY11737" fmla="*/ 926985 h 1679043"/>
                <a:gd name="connsiteX11738" fmla="*/ 134698 w 1485127"/>
                <a:gd name="connsiteY11738" fmla="*/ 909147 h 1679043"/>
                <a:gd name="connsiteX11739" fmla="*/ 132224 w 1485127"/>
                <a:gd name="connsiteY11739" fmla="*/ 922461 h 1679043"/>
                <a:gd name="connsiteX11740" fmla="*/ 132481 w 1485127"/>
                <a:gd name="connsiteY11740" fmla="*/ 922461 h 1679043"/>
                <a:gd name="connsiteX11741" fmla="*/ 135808 w 1485127"/>
                <a:gd name="connsiteY11741" fmla="*/ 907696 h 1679043"/>
                <a:gd name="connsiteX11742" fmla="*/ 158758 w 1485127"/>
                <a:gd name="connsiteY11742" fmla="*/ 879531 h 1679043"/>
                <a:gd name="connsiteX11743" fmla="*/ 160379 w 1485127"/>
                <a:gd name="connsiteY11743" fmla="*/ 877568 h 1679043"/>
                <a:gd name="connsiteX11744" fmla="*/ 158502 w 1485127"/>
                <a:gd name="connsiteY11744" fmla="*/ 894040 h 1679043"/>
                <a:gd name="connsiteX11745" fmla="*/ 131115 w 1485127"/>
                <a:gd name="connsiteY11745" fmla="*/ 865448 h 1679043"/>
                <a:gd name="connsiteX11746" fmla="*/ 131968 w 1485127"/>
                <a:gd name="connsiteY11746" fmla="*/ 861608 h 1679043"/>
                <a:gd name="connsiteX11747" fmla="*/ 135296 w 1485127"/>
                <a:gd name="connsiteY11747" fmla="*/ 847952 h 1679043"/>
                <a:gd name="connsiteX11748" fmla="*/ 151762 w 1485127"/>
                <a:gd name="connsiteY11748" fmla="*/ 833699 h 1679043"/>
                <a:gd name="connsiteX11749" fmla="*/ 148264 w 1485127"/>
                <a:gd name="connsiteY11749" fmla="*/ 847013 h 1679043"/>
                <a:gd name="connsiteX11750" fmla="*/ 148264 w 1485127"/>
                <a:gd name="connsiteY11750" fmla="*/ 847013 h 1679043"/>
                <a:gd name="connsiteX11751" fmla="*/ 148264 w 1485127"/>
                <a:gd name="connsiteY11751" fmla="*/ 847013 h 1679043"/>
                <a:gd name="connsiteX11752" fmla="*/ 148264 w 1485127"/>
                <a:gd name="connsiteY11752" fmla="*/ 847013 h 1679043"/>
                <a:gd name="connsiteX11753" fmla="*/ 131201 w 1485127"/>
                <a:gd name="connsiteY11753" fmla="*/ 865363 h 1679043"/>
                <a:gd name="connsiteX11754" fmla="*/ 145875 w 1485127"/>
                <a:gd name="connsiteY11754" fmla="*/ 856828 h 1679043"/>
                <a:gd name="connsiteX11755" fmla="*/ 143230 w 1485127"/>
                <a:gd name="connsiteY11755" fmla="*/ 867924 h 1679043"/>
                <a:gd name="connsiteX11756" fmla="*/ 127106 w 1485127"/>
                <a:gd name="connsiteY11756" fmla="*/ 884652 h 1679043"/>
                <a:gd name="connsiteX11757" fmla="*/ 128641 w 1485127"/>
                <a:gd name="connsiteY11757" fmla="*/ 876715 h 1679043"/>
                <a:gd name="connsiteX11758" fmla="*/ 129409 w 1485127"/>
                <a:gd name="connsiteY11758" fmla="*/ 873045 h 1679043"/>
                <a:gd name="connsiteX11759" fmla="*/ 145790 w 1485127"/>
                <a:gd name="connsiteY11759" fmla="*/ 856914 h 1679043"/>
                <a:gd name="connsiteX11760" fmla="*/ 165583 w 1485127"/>
                <a:gd name="connsiteY11760" fmla="*/ 804851 h 1679043"/>
                <a:gd name="connsiteX11761" fmla="*/ 167034 w 1485127"/>
                <a:gd name="connsiteY11761" fmla="*/ 800242 h 1679043"/>
                <a:gd name="connsiteX11762" fmla="*/ 176419 w 1485127"/>
                <a:gd name="connsiteY11762" fmla="*/ 790939 h 1679043"/>
                <a:gd name="connsiteX11763" fmla="*/ 176419 w 1485127"/>
                <a:gd name="connsiteY11763" fmla="*/ 790939 h 1679043"/>
                <a:gd name="connsiteX11764" fmla="*/ 176419 w 1485127"/>
                <a:gd name="connsiteY11764" fmla="*/ 790939 h 1679043"/>
                <a:gd name="connsiteX11765" fmla="*/ 176419 w 1485127"/>
                <a:gd name="connsiteY11765" fmla="*/ 790939 h 1679043"/>
                <a:gd name="connsiteX11766" fmla="*/ 176419 w 1485127"/>
                <a:gd name="connsiteY11766" fmla="*/ 790939 h 1679043"/>
                <a:gd name="connsiteX11767" fmla="*/ 176931 w 1485127"/>
                <a:gd name="connsiteY11767" fmla="*/ 790427 h 1679043"/>
                <a:gd name="connsiteX11768" fmla="*/ 174030 w 1485127"/>
                <a:gd name="connsiteY11768" fmla="*/ 801693 h 1679043"/>
                <a:gd name="connsiteX11769" fmla="*/ 172665 w 1485127"/>
                <a:gd name="connsiteY11769" fmla="*/ 807241 h 1679043"/>
                <a:gd name="connsiteX11770" fmla="*/ 163536 w 1485127"/>
                <a:gd name="connsiteY11770" fmla="*/ 815776 h 1679043"/>
                <a:gd name="connsiteX11771" fmla="*/ 163536 w 1485127"/>
                <a:gd name="connsiteY11771" fmla="*/ 815776 h 1679043"/>
                <a:gd name="connsiteX11772" fmla="*/ 163450 w 1485127"/>
                <a:gd name="connsiteY11772" fmla="*/ 815861 h 1679043"/>
                <a:gd name="connsiteX11773" fmla="*/ 163365 w 1485127"/>
                <a:gd name="connsiteY11773" fmla="*/ 815861 h 1679043"/>
                <a:gd name="connsiteX11774" fmla="*/ 163365 w 1485127"/>
                <a:gd name="connsiteY11774" fmla="*/ 815946 h 1679043"/>
                <a:gd name="connsiteX11775" fmla="*/ 160976 w 1485127"/>
                <a:gd name="connsiteY11775" fmla="*/ 818336 h 1679043"/>
                <a:gd name="connsiteX11776" fmla="*/ 165413 w 1485127"/>
                <a:gd name="connsiteY11776" fmla="*/ 804936 h 1679043"/>
                <a:gd name="connsiteX11777" fmla="*/ 165413 w 1485127"/>
                <a:gd name="connsiteY11777" fmla="*/ 804936 h 1679043"/>
                <a:gd name="connsiteX11778" fmla="*/ 165413 w 1485127"/>
                <a:gd name="connsiteY11778" fmla="*/ 804936 h 1679043"/>
                <a:gd name="connsiteX11779" fmla="*/ 165413 w 1485127"/>
                <a:gd name="connsiteY11779" fmla="*/ 804936 h 1679043"/>
                <a:gd name="connsiteX11780" fmla="*/ 165413 w 1485127"/>
                <a:gd name="connsiteY11780" fmla="*/ 804936 h 1679043"/>
                <a:gd name="connsiteX11781" fmla="*/ 172579 w 1485127"/>
                <a:gd name="connsiteY11781" fmla="*/ 787355 h 1679043"/>
                <a:gd name="connsiteX11782" fmla="*/ 170446 w 1485127"/>
                <a:gd name="connsiteY11782" fmla="*/ 789659 h 1679043"/>
                <a:gd name="connsiteX11783" fmla="*/ 175821 w 1485127"/>
                <a:gd name="connsiteY11783" fmla="*/ 773528 h 1679043"/>
                <a:gd name="connsiteX11784" fmla="*/ 183244 w 1485127"/>
                <a:gd name="connsiteY11784" fmla="*/ 767212 h 1679043"/>
                <a:gd name="connsiteX11785" fmla="*/ 179575 w 1485127"/>
                <a:gd name="connsiteY11785" fmla="*/ 780527 h 1679043"/>
                <a:gd name="connsiteX11786" fmla="*/ 172836 w 1485127"/>
                <a:gd name="connsiteY11786" fmla="*/ 787099 h 1679043"/>
                <a:gd name="connsiteX11787" fmla="*/ 172836 w 1485127"/>
                <a:gd name="connsiteY11787" fmla="*/ 787099 h 1679043"/>
                <a:gd name="connsiteX11788" fmla="*/ 172750 w 1485127"/>
                <a:gd name="connsiteY11788" fmla="*/ 787184 h 1679043"/>
                <a:gd name="connsiteX11789" fmla="*/ 172665 w 1485127"/>
                <a:gd name="connsiteY11789" fmla="*/ 787184 h 1679043"/>
                <a:gd name="connsiteX11790" fmla="*/ 172665 w 1485127"/>
                <a:gd name="connsiteY11790" fmla="*/ 787269 h 1679043"/>
                <a:gd name="connsiteX11791" fmla="*/ 167204 w 1485127"/>
                <a:gd name="connsiteY11791" fmla="*/ 819702 h 1679043"/>
                <a:gd name="connsiteX11792" fmla="*/ 167204 w 1485127"/>
                <a:gd name="connsiteY11792" fmla="*/ 819702 h 1679043"/>
                <a:gd name="connsiteX11793" fmla="*/ 167204 w 1485127"/>
                <a:gd name="connsiteY11793" fmla="*/ 819702 h 1679043"/>
                <a:gd name="connsiteX11794" fmla="*/ 167204 w 1485127"/>
                <a:gd name="connsiteY11794" fmla="*/ 819702 h 1679043"/>
                <a:gd name="connsiteX11795" fmla="*/ 167204 w 1485127"/>
                <a:gd name="connsiteY11795" fmla="*/ 819702 h 1679043"/>
                <a:gd name="connsiteX11796" fmla="*/ 170617 w 1485127"/>
                <a:gd name="connsiteY11796" fmla="*/ 816117 h 1679043"/>
                <a:gd name="connsiteX11797" fmla="*/ 168143 w 1485127"/>
                <a:gd name="connsiteY11797" fmla="*/ 827298 h 1679043"/>
                <a:gd name="connsiteX11798" fmla="*/ 153554 w 1485127"/>
                <a:gd name="connsiteY11798" fmla="*/ 841636 h 1679043"/>
                <a:gd name="connsiteX11799" fmla="*/ 157734 w 1485127"/>
                <a:gd name="connsiteY11799" fmla="*/ 828322 h 1679043"/>
                <a:gd name="connsiteX11800" fmla="*/ 167034 w 1485127"/>
                <a:gd name="connsiteY11800" fmla="*/ 819787 h 1679043"/>
                <a:gd name="connsiteX11801" fmla="*/ 152018 w 1485127"/>
                <a:gd name="connsiteY11801" fmla="*/ 850683 h 1679043"/>
                <a:gd name="connsiteX11802" fmla="*/ 152018 w 1485127"/>
                <a:gd name="connsiteY11802" fmla="*/ 850683 h 1679043"/>
                <a:gd name="connsiteX11803" fmla="*/ 152018 w 1485127"/>
                <a:gd name="connsiteY11803" fmla="*/ 850683 h 1679043"/>
                <a:gd name="connsiteX11804" fmla="*/ 152018 w 1485127"/>
                <a:gd name="connsiteY11804" fmla="*/ 850683 h 1679043"/>
                <a:gd name="connsiteX11805" fmla="*/ 152018 w 1485127"/>
                <a:gd name="connsiteY11805" fmla="*/ 850683 h 1679043"/>
                <a:gd name="connsiteX11806" fmla="*/ 166522 w 1485127"/>
                <a:gd name="connsiteY11806" fmla="*/ 835150 h 1679043"/>
                <a:gd name="connsiteX11807" fmla="*/ 165839 w 1485127"/>
                <a:gd name="connsiteY11807" fmla="*/ 838564 h 1679043"/>
                <a:gd name="connsiteX11808" fmla="*/ 165839 w 1485127"/>
                <a:gd name="connsiteY11808" fmla="*/ 838564 h 1679043"/>
                <a:gd name="connsiteX11809" fmla="*/ 165839 w 1485127"/>
                <a:gd name="connsiteY11809" fmla="*/ 838735 h 1679043"/>
                <a:gd name="connsiteX11810" fmla="*/ 165839 w 1485127"/>
                <a:gd name="connsiteY11810" fmla="*/ 838905 h 1679043"/>
                <a:gd name="connsiteX11811" fmla="*/ 165839 w 1485127"/>
                <a:gd name="connsiteY11811" fmla="*/ 838905 h 1679043"/>
                <a:gd name="connsiteX11812" fmla="*/ 164560 w 1485127"/>
                <a:gd name="connsiteY11812" fmla="*/ 847013 h 1679043"/>
                <a:gd name="connsiteX11813" fmla="*/ 155004 w 1485127"/>
                <a:gd name="connsiteY11813" fmla="*/ 856316 h 1679043"/>
                <a:gd name="connsiteX11814" fmla="*/ 147070 w 1485127"/>
                <a:gd name="connsiteY11814" fmla="*/ 864168 h 1679043"/>
                <a:gd name="connsiteX11815" fmla="*/ 150482 w 1485127"/>
                <a:gd name="connsiteY11815" fmla="*/ 852305 h 1679043"/>
                <a:gd name="connsiteX11816" fmla="*/ 152018 w 1485127"/>
                <a:gd name="connsiteY11816" fmla="*/ 850769 h 1679043"/>
                <a:gd name="connsiteX11817" fmla="*/ 155943 w 1485127"/>
                <a:gd name="connsiteY11817" fmla="*/ 857426 h 1679043"/>
                <a:gd name="connsiteX11818" fmla="*/ 164304 w 1485127"/>
                <a:gd name="connsiteY11818" fmla="*/ 848379 h 1679043"/>
                <a:gd name="connsiteX11819" fmla="*/ 160550 w 1485127"/>
                <a:gd name="connsiteY11819" fmla="*/ 875093 h 1679043"/>
                <a:gd name="connsiteX11820" fmla="*/ 157563 w 1485127"/>
                <a:gd name="connsiteY11820" fmla="*/ 878336 h 1679043"/>
                <a:gd name="connsiteX11821" fmla="*/ 137514 w 1485127"/>
                <a:gd name="connsiteY11821" fmla="*/ 900185 h 1679043"/>
                <a:gd name="connsiteX11822" fmla="*/ 139732 w 1485127"/>
                <a:gd name="connsiteY11822" fmla="*/ 891053 h 1679043"/>
                <a:gd name="connsiteX11823" fmla="*/ 145619 w 1485127"/>
                <a:gd name="connsiteY11823" fmla="*/ 868948 h 1679043"/>
                <a:gd name="connsiteX11824" fmla="*/ 155943 w 1485127"/>
                <a:gd name="connsiteY11824" fmla="*/ 857341 h 1679043"/>
                <a:gd name="connsiteX11825" fmla="*/ 187340 w 1485127"/>
                <a:gd name="connsiteY11825" fmla="*/ 752447 h 1679043"/>
                <a:gd name="connsiteX11826" fmla="*/ 185719 w 1485127"/>
                <a:gd name="connsiteY11826" fmla="*/ 758166 h 1679043"/>
                <a:gd name="connsiteX11827" fmla="*/ 178722 w 1485127"/>
                <a:gd name="connsiteY11827" fmla="*/ 764652 h 1679043"/>
                <a:gd name="connsiteX11828" fmla="*/ 179575 w 1485127"/>
                <a:gd name="connsiteY11828" fmla="*/ 762092 h 1679043"/>
                <a:gd name="connsiteX11829" fmla="*/ 182818 w 1485127"/>
                <a:gd name="connsiteY11829" fmla="*/ 753130 h 1679043"/>
                <a:gd name="connsiteX11830" fmla="*/ 188534 w 1485127"/>
                <a:gd name="connsiteY11830" fmla="*/ 748351 h 1679043"/>
                <a:gd name="connsiteX11831" fmla="*/ 187340 w 1485127"/>
                <a:gd name="connsiteY11831" fmla="*/ 752447 h 1679043"/>
                <a:gd name="connsiteX11832" fmla="*/ 180941 w 1485127"/>
                <a:gd name="connsiteY11832" fmla="*/ 749375 h 1679043"/>
                <a:gd name="connsiteX11833" fmla="*/ 158417 w 1485127"/>
                <a:gd name="connsiteY11833" fmla="*/ 770712 h 1679043"/>
                <a:gd name="connsiteX11834" fmla="*/ 169679 w 1485127"/>
                <a:gd name="connsiteY11834" fmla="*/ 737682 h 1679043"/>
                <a:gd name="connsiteX11835" fmla="*/ 170617 w 1485127"/>
                <a:gd name="connsiteY11835" fmla="*/ 735036 h 1679043"/>
                <a:gd name="connsiteX11836" fmla="*/ 197236 w 1485127"/>
                <a:gd name="connsiteY11836" fmla="*/ 712333 h 1679043"/>
                <a:gd name="connsiteX11837" fmla="*/ 194079 w 1485127"/>
                <a:gd name="connsiteY11837" fmla="*/ 719161 h 1679043"/>
                <a:gd name="connsiteX11838" fmla="*/ 180941 w 1485127"/>
                <a:gd name="connsiteY11838" fmla="*/ 749375 h 1679043"/>
                <a:gd name="connsiteX11839" fmla="*/ 169167 w 1485127"/>
                <a:gd name="connsiteY11839" fmla="*/ 778991 h 1679043"/>
                <a:gd name="connsiteX11840" fmla="*/ 162086 w 1485127"/>
                <a:gd name="connsiteY11840" fmla="*/ 798535 h 1679043"/>
                <a:gd name="connsiteX11841" fmla="*/ 142718 w 1485127"/>
                <a:gd name="connsiteY11841" fmla="*/ 820043 h 1679043"/>
                <a:gd name="connsiteX11842" fmla="*/ 142718 w 1485127"/>
                <a:gd name="connsiteY11842" fmla="*/ 819787 h 1679043"/>
                <a:gd name="connsiteX11843" fmla="*/ 150397 w 1485127"/>
                <a:gd name="connsiteY11843" fmla="*/ 794951 h 1679043"/>
                <a:gd name="connsiteX11844" fmla="*/ 169082 w 1485127"/>
                <a:gd name="connsiteY11844" fmla="*/ 779076 h 1679043"/>
                <a:gd name="connsiteX11845" fmla="*/ 159014 w 1485127"/>
                <a:gd name="connsiteY11845" fmla="*/ 808009 h 1679043"/>
                <a:gd name="connsiteX11846" fmla="*/ 153895 w 1485127"/>
                <a:gd name="connsiteY11846" fmla="*/ 825505 h 1679043"/>
                <a:gd name="connsiteX11847" fmla="*/ 136490 w 1485127"/>
                <a:gd name="connsiteY11847" fmla="*/ 842917 h 1679043"/>
                <a:gd name="connsiteX11848" fmla="*/ 141183 w 1485127"/>
                <a:gd name="connsiteY11848" fmla="*/ 825676 h 1679043"/>
                <a:gd name="connsiteX11849" fmla="*/ 159100 w 1485127"/>
                <a:gd name="connsiteY11849" fmla="*/ 808009 h 1679043"/>
                <a:gd name="connsiteX11850" fmla="*/ 150909 w 1485127"/>
                <a:gd name="connsiteY11850" fmla="*/ 776686 h 1679043"/>
                <a:gd name="connsiteX11851" fmla="*/ 150909 w 1485127"/>
                <a:gd name="connsiteY11851" fmla="*/ 776686 h 1679043"/>
                <a:gd name="connsiteX11852" fmla="*/ 150909 w 1485127"/>
                <a:gd name="connsiteY11852" fmla="*/ 776857 h 1679043"/>
                <a:gd name="connsiteX11853" fmla="*/ 150909 w 1485127"/>
                <a:gd name="connsiteY11853" fmla="*/ 777028 h 1679043"/>
                <a:gd name="connsiteX11854" fmla="*/ 150909 w 1485127"/>
                <a:gd name="connsiteY11854" fmla="*/ 777028 h 1679043"/>
                <a:gd name="connsiteX11855" fmla="*/ 150568 w 1485127"/>
                <a:gd name="connsiteY11855" fmla="*/ 778222 h 1679043"/>
                <a:gd name="connsiteX11856" fmla="*/ 149800 w 1485127"/>
                <a:gd name="connsiteY11856" fmla="*/ 778905 h 1679043"/>
                <a:gd name="connsiteX11857" fmla="*/ 152104 w 1485127"/>
                <a:gd name="connsiteY11857" fmla="*/ 773528 h 1679043"/>
                <a:gd name="connsiteX11858" fmla="*/ 150994 w 1485127"/>
                <a:gd name="connsiteY11858" fmla="*/ 776601 h 1679043"/>
                <a:gd name="connsiteX11859" fmla="*/ 149629 w 1485127"/>
                <a:gd name="connsiteY11859" fmla="*/ 781039 h 1679043"/>
                <a:gd name="connsiteX11860" fmla="*/ 144937 w 1485127"/>
                <a:gd name="connsiteY11860" fmla="*/ 797255 h 1679043"/>
                <a:gd name="connsiteX11861" fmla="*/ 142292 w 1485127"/>
                <a:gd name="connsiteY11861" fmla="*/ 799901 h 1679043"/>
                <a:gd name="connsiteX11862" fmla="*/ 139988 w 1485127"/>
                <a:gd name="connsiteY11862" fmla="*/ 802205 h 1679043"/>
                <a:gd name="connsiteX11863" fmla="*/ 148435 w 1485127"/>
                <a:gd name="connsiteY11863" fmla="*/ 782148 h 1679043"/>
                <a:gd name="connsiteX11864" fmla="*/ 149714 w 1485127"/>
                <a:gd name="connsiteY11864" fmla="*/ 781039 h 1679043"/>
                <a:gd name="connsiteX11865" fmla="*/ 142036 w 1485127"/>
                <a:gd name="connsiteY11865" fmla="*/ 873130 h 1679043"/>
                <a:gd name="connsiteX11866" fmla="*/ 138197 w 1485127"/>
                <a:gd name="connsiteY11866" fmla="*/ 890882 h 1679043"/>
                <a:gd name="connsiteX11867" fmla="*/ 135978 w 1485127"/>
                <a:gd name="connsiteY11867" fmla="*/ 901807 h 1679043"/>
                <a:gd name="connsiteX11868" fmla="*/ 120792 w 1485127"/>
                <a:gd name="connsiteY11868" fmla="*/ 918706 h 1679043"/>
                <a:gd name="connsiteX11869" fmla="*/ 124717 w 1485127"/>
                <a:gd name="connsiteY11869" fmla="*/ 909915 h 1679043"/>
                <a:gd name="connsiteX11870" fmla="*/ 124546 w 1485127"/>
                <a:gd name="connsiteY11870" fmla="*/ 909830 h 1679043"/>
                <a:gd name="connsiteX11871" fmla="*/ 119341 w 1485127"/>
                <a:gd name="connsiteY11871" fmla="*/ 920413 h 1679043"/>
                <a:gd name="connsiteX11872" fmla="*/ 114052 w 1485127"/>
                <a:gd name="connsiteY11872" fmla="*/ 926473 h 1679043"/>
                <a:gd name="connsiteX11873" fmla="*/ 107312 w 1485127"/>
                <a:gd name="connsiteY11873" fmla="*/ 926046 h 1679043"/>
                <a:gd name="connsiteX11874" fmla="*/ 109957 w 1485127"/>
                <a:gd name="connsiteY11874" fmla="*/ 920754 h 1679043"/>
                <a:gd name="connsiteX11875" fmla="*/ 118915 w 1485127"/>
                <a:gd name="connsiteY11875" fmla="*/ 903770 h 1679043"/>
                <a:gd name="connsiteX11876" fmla="*/ 124546 w 1485127"/>
                <a:gd name="connsiteY11876" fmla="*/ 893614 h 1679043"/>
                <a:gd name="connsiteX11877" fmla="*/ 142036 w 1485127"/>
                <a:gd name="connsiteY11877" fmla="*/ 873045 h 1679043"/>
                <a:gd name="connsiteX11878" fmla="*/ 93234 w 1485127"/>
                <a:gd name="connsiteY11878" fmla="*/ 946615 h 1679043"/>
                <a:gd name="connsiteX11879" fmla="*/ 81972 w 1485127"/>
                <a:gd name="connsiteY11879" fmla="*/ 966501 h 1679043"/>
                <a:gd name="connsiteX11880" fmla="*/ 66104 w 1485127"/>
                <a:gd name="connsiteY11880" fmla="*/ 987241 h 1679043"/>
                <a:gd name="connsiteX11881" fmla="*/ 56719 w 1485127"/>
                <a:gd name="connsiteY11881" fmla="*/ 999616 h 1679043"/>
                <a:gd name="connsiteX11882" fmla="*/ 69431 w 1485127"/>
                <a:gd name="connsiteY11882" fmla="*/ 976572 h 1679043"/>
                <a:gd name="connsiteX11883" fmla="*/ 69431 w 1485127"/>
                <a:gd name="connsiteY11883" fmla="*/ 976572 h 1679043"/>
                <a:gd name="connsiteX11884" fmla="*/ 69431 w 1485127"/>
                <a:gd name="connsiteY11884" fmla="*/ 976572 h 1679043"/>
                <a:gd name="connsiteX11885" fmla="*/ 69431 w 1485127"/>
                <a:gd name="connsiteY11885" fmla="*/ 976572 h 1679043"/>
                <a:gd name="connsiteX11886" fmla="*/ 69431 w 1485127"/>
                <a:gd name="connsiteY11886" fmla="*/ 976572 h 1679043"/>
                <a:gd name="connsiteX11887" fmla="*/ 85726 w 1485127"/>
                <a:gd name="connsiteY11887" fmla="*/ 946273 h 1679043"/>
                <a:gd name="connsiteX11888" fmla="*/ 93149 w 1485127"/>
                <a:gd name="connsiteY11888" fmla="*/ 946615 h 1679043"/>
                <a:gd name="connsiteX11889" fmla="*/ 55098 w 1485127"/>
                <a:gd name="connsiteY11889" fmla="*/ 1002689 h 1679043"/>
                <a:gd name="connsiteX11890" fmla="*/ 67468 w 1485127"/>
                <a:gd name="connsiteY11890" fmla="*/ 988094 h 1679043"/>
                <a:gd name="connsiteX11891" fmla="*/ 75318 w 1485127"/>
                <a:gd name="connsiteY11891" fmla="*/ 978962 h 1679043"/>
                <a:gd name="connsiteX11892" fmla="*/ 58681 w 1485127"/>
                <a:gd name="connsiteY11892" fmla="*/ 1011992 h 1679043"/>
                <a:gd name="connsiteX11893" fmla="*/ 58681 w 1485127"/>
                <a:gd name="connsiteY11893" fmla="*/ 1011992 h 1679043"/>
                <a:gd name="connsiteX11894" fmla="*/ 58596 w 1485127"/>
                <a:gd name="connsiteY11894" fmla="*/ 1012162 h 1679043"/>
                <a:gd name="connsiteX11895" fmla="*/ 58596 w 1485127"/>
                <a:gd name="connsiteY11895" fmla="*/ 1012333 h 1679043"/>
                <a:gd name="connsiteX11896" fmla="*/ 58596 w 1485127"/>
                <a:gd name="connsiteY11896" fmla="*/ 1012333 h 1679043"/>
                <a:gd name="connsiteX11897" fmla="*/ 58169 w 1485127"/>
                <a:gd name="connsiteY11897" fmla="*/ 1013358 h 1679043"/>
                <a:gd name="connsiteX11898" fmla="*/ 55951 w 1485127"/>
                <a:gd name="connsiteY11898" fmla="*/ 1012845 h 1679043"/>
                <a:gd name="connsiteX11899" fmla="*/ 50490 w 1485127"/>
                <a:gd name="connsiteY11899" fmla="*/ 1011650 h 1679043"/>
                <a:gd name="connsiteX11900" fmla="*/ 55268 w 1485127"/>
                <a:gd name="connsiteY11900" fmla="*/ 1002604 h 1679043"/>
                <a:gd name="connsiteX11901" fmla="*/ 46139 w 1485127"/>
                <a:gd name="connsiteY11901" fmla="*/ 1035207 h 1679043"/>
                <a:gd name="connsiteX11902" fmla="*/ 51514 w 1485127"/>
                <a:gd name="connsiteY11902" fmla="*/ 1028635 h 1679043"/>
                <a:gd name="connsiteX11903" fmla="*/ 42215 w 1485127"/>
                <a:gd name="connsiteY11903" fmla="*/ 1051850 h 1679043"/>
                <a:gd name="connsiteX11904" fmla="*/ 39655 w 1485127"/>
                <a:gd name="connsiteY11904" fmla="*/ 1058678 h 1679043"/>
                <a:gd name="connsiteX11905" fmla="*/ 38461 w 1485127"/>
                <a:gd name="connsiteY11905" fmla="*/ 1060214 h 1679043"/>
                <a:gd name="connsiteX11906" fmla="*/ 33939 w 1485127"/>
                <a:gd name="connsiteY11906" fmla="*/ 1050569 h 1679043"/>
                <a:gd name="connsiteX11907" fmla="*/ 46225 w 1485127"/>
                <a:gd name="connsiteY11907" fmla="*/ 1035207 h 1679043"/>
                <a:gd name="connsiteX11908" fmla="*/ 45457 w 1485127"/>
                <a:gd name="connsiteY11908" fmla="*/ 1053386 h 1679043"/>
                <a:gd name="connsiteX11909" fmla="*/ 46651 w 1485127"/>
                <a:gd name="connsiteY11909" fmla="*/ 1052020 h 1679043"/>
                <a:gd name="connsiteX11910" fmla="*/ 52965 w 1485127"/>
                <a:gd name="connsiteY11910" fmla="*/ 1044766 h 1679043"/>
                <a:gd name="connsiteX11911" fmla="*/ 46907 w 1485127"/>
                <a:gd name="connsiteY11911" fmla="*/ 1064652 h 1679043"/>
                <a:gd name="connsiteX11912" fmla="*/ 41959 w 1485127"/>
                <a:gd name="connsiteY11912" fmla="*/ 1067554 h 1679043"/>
                <a:gd name="connsiteX11913" fmla="*/ 40594 w 1485127"/>
                <a:gd name="connsiteY11913" fmla="*/ 1064737 h 1679043"/>
                <a:gd name="connsiteX11914" fmla="*/ 45457 w 1485127"/>
                <a:gd name="connsiteY11914" fmla="*/ 1053386 h 1679043"/>
                <a:gd name="connsiteX11915" fmla="*/ 45115 w 1485127"/>
                <a:gd name="connsiteY11915" fmla="*/ 1070712 h 1679043"/>
                <a:gd name="connsiteX11916" fmla="*/ 44518 w 1485127"/>
                <a:gd name="connsiteY11916" fmla="*/ 1073016 h 1679043"/>
                <a:gd name="connsiteX11917" fmla="*/ 43751 w 1485127"/>
                <a:gd name="connsiteY11917" fmla="*/ 1071224 h 1679043"/>
                <a:gd name="connsiteX11918" fmla="*/ 45115 w 1485127"/>
                <a:gd name="connsiteY11918" fmla="*/ 1070712 h 1679043"/>
                <a:gd name="connsiteX11919" fmla="*/ 55951 w 1485127"/>
                <a:gd name="connsiteY11919" fmla="*/ 1090769 h 1679043"/>
                <a:gd name="connsiteX11920" fmla="*/ 60643 w 1485127"/>
                <a:gd name="connsiteY11920" fmla="*/ 1084538 h 1679043"/>
                <a:gd name="connsiteX11921" fmla="*/ 56889 w 1485127"/>
                <a:gd name="connsiteY11921" fmla="*/ 1102973 h 1679043"/>
                <a:gd name="connsiteX11922" fmla="*/ 53306 w 1485127"/>
                <a:gd name="connsiteY11922" fmla="*/ 1094353 h 1679043"/>
                <a:gd name="connsiteX11923" fmla="*/ 55951 w 1485127"/>
                <a:gd name="connsiteY11923" fmla="*/ 1090854 h 1679043"/>
                <a:gd name="connsiteX11924" fmla="*/ 64227 w 1485127"/>
                <a:gd name="connsiteY11924" fmla="*/ 1085136 h 1679043"/>
                <a:gd name="connsiteX11925" fmla="*/ 66530 w 1485127"/>
                <a:gd name="connsiteY11925" fmla="*/ 1076686 h 1679043"/>
                <a:gd name="connsiteX11926" fmla="*/ 72332 w 1485127"/>
                <a:gd name="connsiteY11926" fmla="*/ 1068919 h 1679043"/>
                <a:gd name="connsiteX11927" fmla="*/ 84447 w 1485127"/>
                <a:gd name="connsiteY11927" fmla="*/ 1052532 h 1679043"/>
                <a:gd name="connsiteX11928" fmla="*/ 74123 w 1485127"/>
                <a:gd name="connsiteY11928" fmla="*/ 1089744 h 1679043"/>
                <a:gd name="connsiteX11929" fmla="*/ 60046 w 1485127"/>
                <a:gd name="connsiteY11929" fmla="*/ 1110655 h 1679043"/>
                <a:gd name="connsiteX11930" fmla="*/ 58766 w 1485127"/>
                <a:gd name="connsiteY11930" fmla="*/ 1107497 h 1679043"/>
                <a:gd name="connsiteX11931" fmla="*/ 64227 w 1485127"/>
                <a:gd name="connsiteY11931" fmla="*/ 1085136 h 1679043"/>
                <a:gd name="connsiteX11932" fmla="*/ 57828 w 1485127"/>
                <a:gd name="connsiteY11932" fmla="*/ 1114069 h 1679043"/>
                <a:gd name="connsiteX11933" fmla="*/ 56975 w 1485127"/>
                <a:gd name="connsiteY11933" fmla="*/ 1115264 h 1679043"/>
                <a:gd name="connsiteX11934" fmla="*/ 57486 w 1485127"/>
                <a:gd name="connsiteY11934" fmla="*/ 1113215 h 1679043"/>
                <a:gd name="connsiteX11935" fmla="*/ 57828 w 1485127"/>
                <a:gd name="connsiteY11935" fmla="*/ 1114069 h 1679043"/>
                <a:gd name="connsiteX11936" fmla="*/ 67810 w 1485127"/>
                <a:gd name="connsiteY11936" fmla="*/ 1138308 h 1679043"/>
                <a:gd name="connsiteX11937" fmla="*/ 69175 w 1485127"/>
                <a:gd name="connsiteY11937" fmla="*/ 1141551 h 1679043"/>
                <a:gd name="connsiteX11938" fmla="*/ 66786 w 1485127"/>
                <a:gd name="connsiteY11938" fmla="*/ 1143002 h 1679043"/>
                <a:gd name="connsiteX11939" fmla="*/ 67895 w 1485127"/>
                <a:gd name="connsiteY11939" fmla="*/ 1138308 h 1679043"/>
                <a:gd name="connsiteX11940" fmla="*/ 64824 w 1485127"/>
                <a:gd name="connsiteY11940" fmla="*/ 1155548 h 1679043"/>
                <a:gd name="connsiteX11941" fmla="*/ 63288 w 1485127"/>
                <a:gd name="connsiteY11941" fmla="*/ 1158364 h 1679043"/>
                <a:gd name="connsiteX11942" fmla="*/ 63800 w 1485127"/>
                <a:gd name="connsiteY11942" fmla="*/ 1156060 h 1679043"/>
                <a:gd name="connsiteX11943" fmla="*/ 64824 w 1485127"/>
                <a:gd name="connsiteY11943" fmla="*/ 1155548 h 1679043"/>
                <a:gd name="connsiteX11944" fmla="*/ 70028 w 1485127"/>
                <a:gd name="connsiteY11944" fmla="*/ 1153500 h 1679043"/>
                <a:gd name="connsiteX11945" fmla="*/ 66957 w 1485127"/>
                <a:gd name="connsiteY11945" fmla="*/ 1178677 h 1679043"/>
                <a:gd name="connsiteX11946" fmla="*/ 65763 w 1485127"/>
                <a:gd name="connsiteY11946" fmla="*/ 1190882 h 1679043"/>
                <a:gd name="connsiteX11947" fmla="*/ 51173 w 1485127"/>
                <a:gd name="connsiteY11947" fmla="*/ 1219559 h 1679043"/>
                <a:gd name="connsiteX11948" fmla="*/ 53306 w 1485127"/>
                <a:gd name="connsiteY11948" fmla="*/ 1207610 h 1679043"/>
                <a:gd name="connsiteX11949" fmla="*/ 61240 w 1485127"/>
                <a:gd name="connsiteY11949" fmla="*/ 1167753 h 1679043"/>
                <a:gd name="connsiteX11950" fmla="*/ 70028 w 1485127"/>
                <a:gd name="connsiteY11950" fmla="*/ 1153500 h 1679043"/>
                <a:gd name="connsiteX11951" fmla="*/ 49040 w 1485127"/>
                <a:gd name="connsiteY11951" fmla="*/ 1226643 h 1679043"/>
                <a:gd name="connsiteX11952" fmla="*/ 46736 w 1485127"/>
                <a:gd name="connsiteY11952" fmla="*/ 1244908 h 1679043"/>
                <a:gd name="connsiteX11953" fmla="*/ 43409 w 1485127"/>
                <a:gd name="connsiteY11953" fmla="*/ 1236288 h 1679043"/>
                <a:gd name="connsiteX11954" fmla="*/ 49126 w 1485127"/>
                <a:gd name="connsiteY11954" fmla="*/ 1226302 h 1679043"/>
                <a:gd name="connsiteX11955" fmla="*/ 49126 w 1485127"/>
                <a:gd name="connsiteY11955" fmla="*/ 1226643 h 1679043"/>
                <a:gd name="connsiteX11956" fmla="*/ 46822 w 1485127"/>
                <a:gd name="connsiteY11956" fmla="*/ 1245420 h 1679043"/>
                <a:gd name="connsiteX11957" fmla="*/ 49893 w 1485127"/>
                <a:gd name="connsiteY11957" fmla="*/ 1226643 h 1679043"/>
                <a:gd name="connsiteX11958" fmla="*/ 50320 w 1485127"/>
                <a:gd name="connsiteY11958" fmla="*/ 1223997 h 1679043"/>
                <a:gd name="connsiteX11959" fmla="*/ 52538 w 1485127"/>
                <a:gd name="connsiteY11959" fmla="*/ 1220157 h 1679043"/>
                <a:gd name="connsiteX11960" fmla="*/ 64994 w 1485127"/>
                <a:gd name="connsiteY11960" fmla="*/ 1198649 h 1679043"/>
                <a:gd name="connsiteX11961" fmla="*/ 61923 w 1485127"/>
                <a:gd name="connsiteY11961" fmla="*/ 1238933 h 1679043"/>
                <a:gd name="connsiteX11962" fmla="*/ 61411 w 1485127"/>
                <a:gd name="connsiteY11962" fmla="*/ 1247980 h 1679043"/>
                <a:gd name="connsiteX11963" fmla="*/ 50320 w 1485127"/>
                <a:gd name="connsiteY11963" fmla="*/ 1255320 h 1679043"/>
                <a:gd name="connsiteX11964" fmla="*/ 46736 w 1485127"/>
                <a:gd name="connsiteY11964" fmla="*/ 1245420 h 1679043"/>
                <a:gd name="connsiteX11965" fmla="*/ 60899 w 1485127"/>
                <a:gd name="connsiteY11965" fmla="*/ 1259502 h 1679043"/>
                <a:gd name="connsiteX11966" fmla="*/ 60899 w 1485127"/>
                <a:gd name="connsiteY11966" fmla="*/ 1260441 h 1679043"/>
                <a:gd name="connsiteX11967" fmla="*/ 60131 w 1485127"/>
                <a:gd name="connsiteY11967" fmla="*/ 1281864 h 1679043"/>
                <a:gd name="connsiteX11968" fmla="*/ 60388 w 1485127"/>
                <a:gd name="connsiteY11968" fmla="*/ 1281864 h 1679043"/>
                <a:gd name="connsiteX11969" fmla="*/ 61752 w 1485127"/>
                <a:gd name="connsiteY11969" fmla="*/ 1260356 h 1679043"/>
                <a:gd name="connsiteX11970" fmla="*/ 61838 w 1485127"/>
                <a:gd name="connsiteY11970" fmla="*/ 1258820 h 1679043"/>
                <a:gd name="connsiteX11971" fmla="*/ 69601 w 1485127"/>
                <a:gd name="connsiteY11971" fmla="*/ 1253784 h 1679043"/>
                <a:gd name="connsiteX11972" fmla="*/ 68407 w 1485127"/>
                <a:gd name="connsiteY11972" fmla="*/ 1271281 h 1679043"/>
                <a:gd name="connsiteX11973" fmla="*/ 67127 w 1485127"/>
                <a:gd name="connsiteY11973" fmla="*/ 1294495 h 1679043"/>
                <a:gd name="connsiteX11974" fmla="*/ 66786 w 1485127"/>
                <a:gd name="connsiteY11974" fmla="*/ 1303030 h 1679043"/>
                <a:gd name="connsiteX11975" fmla="*/ 53477 w 1485127"/>
                <a:gd name="connsiteY11975" fmla="*/ 1264196 h 1679043"/>
                <a:gd name="connsiteX11976" fmla="*/ 60899 w 1485127"/>
                <a:gd name="connsiteY11976" fmla="*/ 1259417 h 1679043"/>
                <a:gd name="connsiteX11977" fmla="*/ 62862 w 1485127"/>
                <a:gd name="connsiteY11977" fmla="*/ 1247127 h 1679043"/>
                <a:gd name="connsiteX11978" fmla="*/ 63544 w 1485127"/>
                <a:gd name="connsiteY11978" fmla="*/ 1238848 h 1679043"/>
                <a:gd name="connsiteX11979" fmla="*/ 68834 w 1485127"/>
                <a:gd name="connsiteY11979" fmla="*/ 1192077 h 1679043"/>
                <a:gd name="connsiteX11980" fmla="*/ 76597 w 1485127"/>
                <a:gd name="connsiteY11980" fmla="*/ 1178592 h 1679043"/>
                <a:gd name="connsiteX11981" fmla="*/ 73612 w 1485127"/>
                <a:gd name="connsiteY11981" fmla="*/ 1206160 h 1679043"/>
                <a:gd name="connsiteX11982" fmla="*/ 70540 w 1485127"/>
                <a:gd name="connsiteY11982" fmla="*/ 1242006 h 1679043"/>
                <a:gd name="connsiteX11983" fmla="*/ 62862 w 1485127"/>
                <a:gd name="connsiteY11983" fmla="*/ 1247042 h 1679043"/>
                <a:gd name="connsiteX11984" fmla="*/ 73441 w 1485127"/>
                <a:gd name="connsiteY11984" fmla="*/ 1238421 h 1679043"/>
                <a:gd name="connsiteX11985" fmla="*/ 80522 w 1485127"/>
                <a:gd name="connsiteY11985" fmla="*/ 1224766 h 1679043"/>
                <a:gd name="connsiteX11986" fmla="*/ 86238 w 1485127"/>
                <a:gd name="connsiteY11986" fmla="*/ 1213926 h 1679043"/>
                <a:gd name="connsiteX11987" fmla="*/ 85726 w 1485127"/>
                <a:gd name="connsiteY11987" fmla="*/ 1231935 h 1679043"/>
                <a:gd name="connsiteX11988" fmla="*/ 73185 w 1485127"/>
                <a:gd name="connsiteY11988" fmla="*/ 1240214 h 1679043"/>
                <a:gd name="connsiteX11989" fmla="*/ 73355 w 1485127"/>
                <a:gd name="connsiteY11989" fmla="*/ 1238336 h 1679043"/>
                <a:gd name="connsiteX11990" fmla="*/ 101083 w 1485127"/>
                <a:gd name="connsiteY11990" fmla="*/ 1221693 h 1679043"/>
                <a:gd name="connsiteX11991" fmla="*/ 101083 w 1485127"/>
                <a:gd name="connsiteY11991" fmla="*/ 1221778 h 1679043"/>
                <a:gd name="connsiteX11992" fmla="*/ 101083 w 1485127"/>
                <a:gd name="connsiteY11992" fmla="*/ 1221778 h 1679043"/>
                <a:gd name="connsiteX11993" fmla="*/ 101083 w 1485127"/>
                <a:gd name="connsiteY11993" fmla="*/ 1221608 h 1679043"/>
                <a:gd name="connsiteX11994" fmla="*/ 95453 w 1485127"/>
                <a:gd name="connsiteY11994" fmla="*/ 1196345 h 1679043"/>
                <a:gd name="connsiteX11995" fmla="*/ 99974 w 1485127"/>
                <a:gd name="connsiteY11995" fmla="*/ 1187724 h 1679043"/>
                <a:gd name="connsiteX11996" fmla="*/ 100487 w 1485127"/>
                <a:gd name="connsiteY11996" fmla="*/ 1207781 h 1679043"/>
                <a:gd name="connsiteX11997" fmla="*/ 95453 w 1485127"/>
                <a:gd name="connsiteY11997" fmla="*/ 1196345 h 1679043"/>
                <a:gd name="connsiteX11998" fmla="*/ 106800 w 1485127"/>
                <a:gd name="connsiteY11998" fmla="*/ 1229887 h 1679043"/>
                <a:gd name="connsiteX11999" fmla="*/ 114223 w 1485127"/>
                <a:gd name="connsiteY11999" fmla="*/ 1246103 h 1679043"/>
                <a:gd name="connsiteX12000" fmla="*/ 108165 w 1485127"/>
                <a:gd name="connsiteY12000" fmla="*/ 1261722 h 1679043"/>
                <a:gd name="connsiteX12001" fmla="*/ 106544 w 1485127"/>
                <a:gd name="connsiteY12001" fmla="*/ 1229972 h 1679043"/>
                <a:gd name="connsiteX12002" fmla="*/ 106715 w 1485127"/>
                <a:gd name="connsiteY12002" fmla="*/ 1229801 h 1679043"/>
                <a:gd name="connsiteX12003" fmla="*/ 139306 w 1485127"/>
                <a:gd name="connsiteY12003" fmla="*/ 1306871 h 1679043"/>
                <a:gd name="connsiteX12004" fmla="*/ 139988 w 1485127"/>
                <a:gd name="connsiteY12004" fmla="*/ 1308492 h 1679043"/>
                <a:gd name="connsiteX12005" fmla="*/ 138367 w 1485127"/>
                <a:gd name="connsiteY12005" fmla="*/ 1309517 h 1679043"/>
                <a:gd name="connsiteX12006" fmla="*/ 139306 w 1485127"/>
                <a:gd name="connsiteY12006" fmla="*/ 1306871 h 1679043"/>
                <a:gd name="connsiteX12007" fmla="*/ 140842 w 1485127"/>
                <a:gd name="connsiteY12007" fmla="*/ 1302945 h 1679043"/>
                <a:gd name="connsiteX12008" fmla="*/ 143060 w 1485127"/>
                <a:gd name="connsiteY12008" fmla="*/ 1297568 h 1679043"/>
                <a:gd name="connsiteX12009" fmla="*/ 145193 w 1485127"/>
                <a:gd name="connsiteY12009" fmla="*/ 1292532 h 1679043"/>
                <a:gd name="connsiteX12010" fmla="*/ 145449 w 1485127"/>
                <a:gd name="connsiteY12010" fmla="*/ 1293898 h 1679043"/>
                <a:gd name="connsiteX12011" fmla="*/ 147752 w 1485127"/>
                <a:gd name="connsiteY12011" fmla="*/ 1304396 h 1679043"/>
                <a:gd name="connsiteX12012" fmla="*/ 142633 w 1485127"/>
                <a:gd name="connsiteY12012" fmla="*/ 1307383 h 1679043"/>
                <a:gd name="connsiteX12013" fmla="*/ 140842 w 1485127"/>
                <a:gd name="connsiteY12013" fmla="*/ 1303030 h 1679043"/>
                <a:gd name="connsiteX12014" fmla="*/ 149459 w 1485127"/>
                <a:gd name="connsiteY12014" fmla="*/ 1311565 h 1679043"/>
                <a:gd name="connsiteX12015" fmla="*/ 154919 w 1485127"/>
                <a:gd name="connsiteY12015" fmla="*/ 1334780 h 1679043"/>
                <a:gd name="connsiteX12016" fmla="*/ 145705 w 1485127"/>
                <a:gd name="connsiteY12016" fmla="*/ 1313869 h 1679043"/>
                <a:gd name="connsiteX12017" fmla="*/ 149459 w 1485127"/>
                <a:gd name="connsiteY12017" fmla="*/ 1311650 h 1679043"/>
                <a:gd name="connsiteX12018" fmla="*/ 166351 w 1485127"/>
                <a:gd name="connsiteY12018" fmla="*/ 1343656 h 1679043"/>
                <a:gd name="connsiteX12019" fmla="*/ 168655 w 1485127"/>
                <a:gd name="connsiteY12019" fmla="*/ 1335975 h 1679043"/>
                <a:gd name="connsiteX12020" fmla="*/ 173518 w 1485127"/>
                <a:gd name="connsiteY12020" fmla="*/ 1355605 h 1679043"/>
                <a:gd name="connsiteX12021" fmla="*/ 175821 w 1485127"/>
                <a:gd name="connsiteY12021" fmla="*/ 1364566 h 1679043"/>
                <a:gd name="connsiteX12022" fmla="*/ 172921 w 1485127"/>
                <a:gd name="connsiteY12022" fmla="*/ 1375662 h 1679043"/>
                <a:gd name="connsiteX12023" fmla="*/ 163365 w 1485127"/>
                <a:gd name="connsiteY12023" fmla="*/ 1354068 h 1679043"/>
                <a:gd name="connsiteX12024" fmla="*/ 166351 w 1485127"/>
                <a:gd name="connsiteY12024" fmla="*/ 1343656 h 1679043"/>
                <a:gd name="connsiteX12025" fmla="*/ 176163 w 1485127"/>
                <a:gd name="connsiteY12025" fmla="*/ 1366188 h 1679043"/>
                <a:gd name="connsiteX12026" fmla="*/ 178296 w 1485127"/>
                <a:gd name="connsiteY12026" fmla="*/ 1374381 h 1679043"/>
                <a:gd name="connsiteX12027" fmla="*/ 181282 w 1485127"/>
                <a:gd name="connsiteY12027" fmla="*/ 1385391 h 1679043"/>
                <a:gd name="connsiteX12028" fmla="*/ 178040 w 1485127"/>
                <a:gd name="connsiteY12028" fmla="*/ 1387269 h 1679043"/>
                <a:gd name="connsiteX12029" fmla="*/ 173091 w 1485127"/>
                <a:gd name="connsiteY12029" fmla="*/ 1376003 h 1679043"/>
                <a:gd name="connsiteX12030" fmla="*/ 176163 w 1485127"/>
                <a:gd name="connsiteY12030" fmla="*/ 1366103 h 1679043"/>
                <a:gd name="connsiteX12031" fmla="*/ 181623 w 1485127"/>
                <a:gd name="connsiteY12031" fmla="*/ 1385221 h 1679043"/>
                <a:gd name="connsiteX12032" fmla="*/ 179064 w 1485127"/>
                <a:gd name="connsiteY12032" fmla="*/ 1374125 h 1679043"/>
                <a:gd name="connsiteX12033" fmla="*/ 176845 w 1485127"/>
                <a:gd name="connsiteY12033" fmla="*/ 1363969 h 1679043"/>
                <a:gd name="connsiteX12034" fmla="*/ 180855 w 1485127"/>
                <a:gd name="connsiteY12034" fmla="*/ 1351252 h 1679043"/>
                <a:gd name="connsiteX12035" fmla="*/ 183927 w 1485127"/>
                <a:gd name="connsiteY12035" fmla="*/ 1341608 h 1679043"/>
                <a:gd name="connsiteX12036" fmla="*/ 185719 w 1485127"/>
                <a:gd name="connsiteY12036" fmla="*/ 1349204 h 1679043"/>
                <a:gd name="connsiteX12037" fmla="*/ 192629 w 1485127"/>
                <a:gd name="connsiteY12037" fmla="*/ 1378905 h 1679043"/>
                <a:gd name="connsiteX12038" fmla="*/ 181623 w 1485127"/>
                <a:gd name="connsiteY12038" fmla="*/ 1385306 h 1679043"/>
                <a:gd name="connsiteX12039" fmla="*/ 193056 w 1485127"/>
                <a:gd name="connsiteY12039" fmla="*/ 1378564 h 1679043"/>
                <a:gd name="connsiteX12040" fmla="*/ 187169 w 1485127"/>
                <a:gd name="connsiteY12040" fmla="*/ 1348606 h 1679043"/>
                <a:gd name="connsiteX12041" fmla="*/ 185121 w 1485127"/>
                <a:gd name="connsiteY12041" fmla="*/ 1337852 h 1679043"/>
                <a:gd name="connsiteX12042" fmla="*/ 190070 w 1485127"/>
                <a:gd name="connsiteY12042" fmla="*/ 1322660 h 1679043"/>
                <a:gd name="connsiteX12043" fmla="*/ 203976 w 1485127"/>
                <a:gd name="connsiteY12043" fmla="*/ 1370285 h 1679043"/>
                <a:gd name="connsiteX12044" fmla="*/ 204488 w 1485127"/>
                <a:gd name="connsiteY12044" fmla="*/ 1371992 h 1679043"/>
                <a:gd name="connsiteX12045" fmla="*/ 200478 w 1485127"/>
                <a:gd name="connsiteY12045" fmla="*/ 1374296 h 1679043"/>
                <a:gd name="connsiteX12046" fmla="*/ 193056 w 1485127"/>
                <a:gd name="connsiteY12046" fmla="*/ 1378564 h 1679043"/>
                <a:gd name="connsiteX12047" fmla="*/ 205427 w 1485127"/>
                <a:gd name="connsiteY12047" fmla="*/ 1369687 h 1679043"/>
                <a:gd name="connsiteX12048" fmla="*/ 192117 w 1485127"/>
                <a:gd name="connsiteY12048" fmla="*/ 1316515 h 1679043"/>
                <a:gd name="connsiteX12049" fmla="*/ 199881 w 1485127"/>
                <a:gd name="connsiteY12049" fmla="*/ 1292788 h 1679043"/>
                <a:gd name="connsiteX12050" fmla="*/ 220955 w 1485127"/>
                <a:gd name="connsiteY12050" fmla="*/ 1360896 h 1679043"/>
                <a:gd name="connsiteX12051" fmla="*/ 220443 w 1485127"/>
                <a:gd name="connsiteY12051" fmla="*/ 1364396 h 1679043"/>
                <a:gd name="connsiteX12052" fmla="*/ 205939 w 1485127"/>
                <a:gd name="connsiteY12052" fmla="*/ 1371138 h 1679043"/>
                <a:gd name="connsiteX12053" fmla="*/ 205512 w 1485127"/>
                <a:gd name="connsiteY12053" fmla="*/ 1369602 h 1679043"/>
                <a:gd name="connsiteX12054" fmla="*/ 223172 w 1485127"/>
                <a:gd name="connsiteY12054" fmla="*/ 1360811 h 1679043"/>
                <a:gd name="connsiteX12055" fmla="*/ 225476 w 1485127"/>
                <a:gd name="connsiteY12055" fmla="*/ 1349972 h 1679043"/>
                <a:gd name="connsiteX12056" fmla="*/ 225988 w 1485127"/>
                <a:gd name="connsiteY12056" fmla="*/ 1356458 h 1679043"/>
                <a:gd name="connsiteX12057" fmla="*/ 226159 w 1485127"/>
                <a:gd name="connsiteY12057" fmla="*/ 1362945 h 1679043"/>
                <a:gd name="connsiteX12058" fmla="*/ 223855 w 1485127"/>
                <a:gd name="connsiteY12058" fmla="*/ 1363457 h 1679043"/>
                <a:gd name="connsiteX12059" fmla="*/ 223172 w 1485127"/>
                <a:gd name="connsiteY12059" fmla="*/ 1360726 h 1679043"/>
                <a:gd name="connsiteX12060" fmla="*/ 238274 w 1485127"/>
                <a:gd name="connsiteY12060" fmla="*/ 1297226 h 1679043"/>
                <a:gd name="connsiteX12061" fmla="*/ 238274 w 1485127"/>
                <a:gd name="connsiteY12061" fmla="*/ 1285875 h 1679043"/>
                <a:gd name="connsiteX12062" fmla="*/ 247915 w 1485127"/>
                <a:gd name="connsiteY12062" fmla="*/ 1224339 h 1679043"/>
                <a:gd name="connsiteX12063" fmla="*/ 251242 w 1485127"/>
                <a:gd name="connsiteY12063" fmla="*/ 1203514 h 1679043"/>
                <a:gd name="connsiteX12064" fmla="*/ 252778 w 1485127"/>
                <a:gd name="connsiteY12064" fmla="*/ 1245249 h 1679043"/>
                <a:gd name="connsiteX12065" fmla="*/ 252778 w 1485127"/>
                <a:gd name="connsiteY12065" fmla="*/ 1245249 h 1679043"/>
                <a:gd name="connsiteX12066" fmla="*/ 252778 w 1485127"/>
                <a:gd name="connsiteY12066" fmla="*/ 1245591 h 1679043"/>
                <a:gd name="connsiteX12067" fmla="*/ 252778 w 1485127"/>
                <a:gd name="connsiteY12067" fmla="*/ 1245932 h 1679043"/>
                <a:gd name="connsiteX12068" fmla="*/ 252778 w 1485127"/>
                <a:gd name="connsiteY12068" fmla="*/ 1245932 h 1679043"/>
                <a:gd name="connsiteX12069" fmla="*/ 254228 w 1485127"/>
                <a:gd name="connsiteY12069" fmla="*/ 1263002 h 1679043"/>
                <a:gd name="connsiteX12070" fmla="*/ 243222 w 1485127"/>
                <a:gd name="connsiteY12070" fmla="*/ 1292106 h 1679043"/>
                <a:gd name="connsiteX12071" fmla="*/ 243222 w 1485127"/>
                <a:gd name="connsiteY12071" fmla="*/ 1292106 h 1679043"/>
                <a:gd name="connsiteX12072" fmla="*/ 243222 w 1485127"/>
                <a:gd name="connsiteY12072" fmla="*/ 1292106 h 1679043"/>
                <a:gd name="connsiteX12073" fmla="*/ 243222 w 1485127"/>
                <a:gd name="connsiteY12073" fmla="*/ 1292106 h 1679043"/>
                <a:gd name="connsiteX12074" fmla="*/ 243905 w 1485127"/>
                <a:gd name="connsiteY12074" fmla="*/ 1292447 h 1679043"/>
                <a:gd name="connsiteX12075" fmla="*/ 243905 w 1485127"/>
                <a:gd name="connsiteY12075" fmla="*/ 1292447 h 1679043"/>
                <a:gd name="connsiteX12076" fmla="*/ 243905 w 1485127"/>
                <a:gd name="connsiteY12076" fmla="*/ 1292447 h 1679043"/>
                <a:gd name="connsiteX12077" fmla="*/ 243905 w 1485127"/>
                <a:gd name="connsiteY12077" fmla="*/ 1292447 h 1679043"/>
                <a:gd name="connsiteX12078" fmla="*/ 254143 w 1485127"/>
                <a:gd name="connsiteY12078" fmla="*/ 1269830 h 1679043"/>
                <a:gd name="connsiteX12079" fmla="*/ 253972 w 1485127"/>
                <a:gd name="connsiteY12079" fmla="*/ 1269744 h 1679043"/>
                <a:gd name="connsiteX12080" fmla="*/ 248341 w 1485127"/>
                <a:gd name="connsiteY12080" fmla="*/ 1281522 h 1679043"/>
                <a:gd name="connsiteX12081" fmla="*/ 254484 w 1485127"/>
                <a:gd name="connsiteY12081" fmla="*/ 1266245 h 1679043"/>
                <a:gd name="connsiteX12082" fmla="*/ 257726 w 1485127"/>
                <a:gd name="connsiteY12082" fmla="*/ 1298251 h 1679043"/>
                <a:gd name="connsiteX12083" fmla="*/ 255508 w 1485127"/>
                <a:gd name="connsiteY12083" fmla="*/ 1295946 h 1679043"/>
                <a:gd name="connsiteX12084" fmla="*/ 257897 w 1485127"/>
                <a:gd name="connsiteY12084" fmla="*/ 1299787 h 1679043"/>
                <a:gd name="connsiteX12085" fmla="*/ 259091 w 1485127"/>
                <a:gd name="connsiteY12085" fmla="*/ 1309602 h 1679043"/>
                <a:gd name="connsiteX12086" fmla="*/ 259091 w 1485127"/>
                <a:gd name="connsiteY12086" fmla="*/ 1310029 h 1679043"/>
                <a:gd name="connsiteX12087" fmla="*/ 253033 w 1485127"/>
                <a:gd name="connsiteY12087" fmla="*/ 1329829 h 1679043"/>
                <a:gd name="connsiteX12088" fmla="*/ 253460 w 1485127"/>
                <a:gd name="connsiteY12088" fmla="*/ 1309517 h 1679043"/>
                <a:gd name="connsiteX12089" fmla="*/ 253802 w 1485127"/>
                <a:gd name="connsiteY12089" fmla="*/ 1297141 h 1679043"/>
                <a:gd name="connsiteX12090" fmla="*/ 253545 w 1485127"/>
                <a:gd name="connsiteY12090" fmla="*/ 1297141 h 1679043"/>
                <a:gd name="connsiteX12091" fmla="*/ 251839 w 1485127"/>
                <a:gd name="connsiteY12091" fmla="*/ 1309260 h 1679043"/>
                <a:gd name="connsiteX12092" fmla="*/ 247147 w 1485127"/>
                <a:gd name="connsiteY12092" fmla="*/ 1343485 h 1679043"/>
                <a:gd name="connsiteX12093" fmla="*/ 247147 w 1485127"/>
                <a:gd name="connsiteY12093" fmla="*/ 1343485 h 1679043"/>
                <a:gd name="connsiteX12094" fmla="*/ 247147 w 1485127"/>
                <a:gd name="connsiteY12094" fmla="*/ 1343571 h 1679043"/>
                <a:gd name="connsiteX12095" fmla="*/ 247147 w 1485127"/>
                <a:gd name="connsiteY12095" fmla="*/ 1343571 h 1679043"/>
                <a:gd name="connsiteX12096" fmla="*/ 247147 w 1485127"/>
                <a:gd name="connsiteY12096" fmla="*/ 1343571 h 1679043"/>
                <a:gd name="connsiteX12097" fmla="*/ 246208 w 1485127"/>
                <a:gd name="connsiteY12097" fmla="*/ 1378137 h 1679043"/>
                <a:gd name="connsiteX12098" fmla="*/ 246208 w 1485127"/>
                <a:gd name="connsiteY12098" fmla="*/ 1381209 h 1679043"/>
                <a:gd name="connsiteX12099" fmla="*/ 238103 w 1485127"/>
                <a:gd name="connsiteY12099" fmla="*/ 1297226 h 1679043"/>
                <a:gd name="connsiteX12100" fmla="*/ 247232 w 1485127"/>
                <a:gd name="connsiteY12100" fmla="*/ 1385647 h 1679043"/>
                <a:gd name="connsiteX12101" fmla="*/ 247062 w 1485127"/>
                <a:gd name="connsiteY12101" fmla="*/ 1384708 h 1679043"/>
                <a:gd name="connsiteX12102" fmla="*/ 247915 w 1485127"/>
                <a:gd name="connsiteY12102" fmla="*/ 1378307 h 1679043"/>
                <a:gd name="connsiteX12103" fmla="*/ 252607 w 1485127"/>
                <a:gd name="connsiteY12103" fmla="*/ 1344083 h 1679043"/>
                <a:gd name="connsiteX12104" fmla="*/ 252607 w 1485127"/>
                <a:gd name="connsiteY12104" fmla="*/ 1344083 h 1679043"/>
                <a:gd name="connsiteX12105" fmla="*/ 252607 w 1485127"/>
                <a:gd name="connsiteY12105" fmla="*/ 1344083 h 1679043"/>
                <a:gd name="connsiteX12106" fmla="*/ 252607 w 1485127"/>
                <a:gd name="connsiteY12106" fmla="*/ 1344083 h 1679043"/>
                <a:gd name="connsiteX12107" fmla="*/ 252607 w 1485127"/>
                <a:gd name="connsiteY12107" fmla="*/ 1344083 h 1679043"/>
                <a:gd name="connsiteX12108" fmla="*/ 253033 w 1485127"/>
                <a:gd name="connsiteY12108" fmla="*/ 1331110 h 1679043"/>
                <a:gd name="connsiteX12109" fmla="*/ 259347 w 1485127"/>
                <a:gd name="connsiteY12109" fmla="*/ 1311736 h 1679043"/>
                <a:gd name="connsiteX12110" fmla="*/ 260541 w 1485127"/>
                <a:gd name="connsiteY12110" fmla="*/ 1321636 h 1679043"/>
                <a:gd name="connsiteX12111" fmla="*/ 267196 w 1485127"/>
                <a:gd name="connsiteY12111" fmla="*/ 1365847 h 1679043"/>
                <a:gd name="connsiteX12112" fmla="*/ 260371 w 1485127"/>
                <a:gd name="connsiteY12112" fmla="*/ 1388891 h 1679043"/>
                <a:gd name="connsiteX12113" fmla="*/ 253887 w 1485127"/>
                <a:gd name="connsiteY12113" fmla="*/ 1411593 h 1679043"/>
                <a:gd name="connsiteX12114" fmla="*/ 247062 w 1485127"/>
                <a:gd name="connsiteY12114" fmla="*/ 1385647 h 1679043"/>
                <a:gd name="connsiteX12115" fmla="*/ 261395 w 1485127"/>
                <a:gd name="connsiteY12115" fmla="*/ 1388976 h 1679043"/>
                <a:gd name="connsiteX12116" fmla="*/ 267794 w 1485127"/>
                <a:gd name="connsiteY12116" fmla="*/ 1368919 h 1679043"/>
                <a:gd name="connsiteX12117" fmla="*/ 270268 w 1485127"/>
                <a:gd name="connsiteY12117" fmla="*/ 1383258 h 1679043"/>
                <a:gd name="connsiteX12118" fmla="*/ 269670 w 1485127"/>
                <a:gd name="connsiteY12118" fmla="*/ 1382916 h 1679043"/>
                <a:gd name="connsiteX12119" fmla="*/ 269585 w 1485127"/>
                <a:gd name="connsiteY12119" fmla="*/ 1383087 h 1679043"/>
                <a:gd name="connsiteX12120" fmla="*/ 270353 w 1485127"/>
                <a:gd name="connsiteY12120" fmla="*/ 1383684 h 1679043"/>
                <a:gd name="connsiteX12121" fmla="*/ 272486 w 1485127"/>
                <a:gd name="connsiteY12121" fmla="*/ 1395462 h 1679043"/>
                <a:gd name="connsiteX12122" fmla="*/ 267623 w 1485127"/>
                <a:gd name="connsiteY12122" fmla="*/ 1392049 h 1679043"/>
                <a:gd name="connsiteX12123" fmla="*/ 267452 w 1485127"/>
                <a:gd name="connsiteY12123" fmla="*/ 1392219 h 1679043"/>
                <a:gd name="connsiteX12124" fmla="*/ 272571 w 1485127"/>
                <a:gd name="connsiteY12124" fmla="*/ 1396060 h 1679043"/>
                <a:gd name="connsiteX12125" fmla="*/ 272571 w 1485127"/>
                <a:gd name="connsiteY12125" fmla="*/ 1396487 h 1679043"/>
                <a:gd name="connsiteX12126" fmla="*/ 277776 w 1485127"/>
                <a:gd name="connsiteY12126" fmla="*/ 1422945 h 1679043"/>
                <a:gd name="connsiteX12127" fmla="*/ 283492 w 1485127"/>
                <a:gd name="connsiteY12127" fmla="*/ 1449232 h 1679043"/>
                <a:gd name="connsiteX12128" fmla="*/ 283748 w 1485127"/>
                <a:gd name="connsiteY12128" fmla="*/ 1449232 h 1679043"/>
                <a:gd name="connsiteX12129" fmla="*/ 278629 w 1485127"/>
                <a:gd name="connsiteY12129" fmla="*/ 1422689 h 1679043"/>
                <a:gd name="connsiteX12130" fmla="*/ 274278 w 1485127"/>
                <a:gd name="connsiteY12130" fmla="*/ 1397511 h 1679043"/>
                <a:gd name="connsiteX12131" fmla="*/ 284089 w 1485127"/>
                <a:gd name="connsiteY12131" fmla="*/ 1404765 h 1679043"/>
                <a:gd name="connsiteX12132" fmla="*/ 282127 w 1485127"/>
                <a:gd name="connsiteY12132" fmla="*/ 1413044 h 1679043"/>
                <a:gd name="connsiteX12133" fmla="*/ 282383 w 1485127"/>
                <a:gd name="connsiteY12133" fmla="*/ 1413044 h 1679043"/>
                <a:gd name="connsiteX12134" fmla="*/ 284431 w 1485127"/>
                <a:gd name="connsiteY12134" fmla="*/ 1405021 h 1679043"/>
                <a:gd name="connsiteX12135" fmla="*/ 285113 w 1485127"/>
                <a:gd name="connsiteY12135" fmla="*/ 1405534 h 1679043"/>
                <a:gd name="connsiteX12136" fmla="*/ 300897 w 1485127"/>
                <a:gd name="connsiteY12136" fmla="*/ 1417056 h 1679043"/>
                <a:gd name="connsiteX12137" fmla="*/ 303030 w 1485127"/>
                <a:gd name="connsiteY12137" fmla="*/ 1425164 h 1679043"/>
                <a:gd name="connsiteX12138" fmla="*/ 309684 w 1485127"/>
                <a:gd name="connsiteY12138" fmla="*/ 1448549 h 1679043"/>
                <a:gd name="connsiteX12139" fmla="*/ 309940 w 1485127"/>
                <a:gd name="connsiteY12139" fmla="*/ 1448549 h 1679043"/>
                <a:gd name="connsiteX12140" fmla="*/ 303883 w 1485127"/>
                <a:gd name="connsiteY12140" fmla="*/ 1424822 h 1679043"/>
                <a:gd name="connsiteX12141" fmla="*/ 302262 w 1485127"/>
                <a:gd name="connsiteY12141" fmla="*/ 1418080 h 1679043"/>
                <a:gd name="connsiteX12142" fmla="*/ 303030 w 1485127"/>
                <a:gd name="connsiteY12142" fmla="*/ 1418592 h 1679043"/>
                <a:gd name="connsiteX12143" fmla="*/ 312756 w 1485127"/>
                <a:gd name="connsiteY12143" fmla="*/ 1425590 h 1679043"/>
                <a:gd name="connsiteX12144" fmla="*/ 310282 w 1485127"/>
                <a:gd name="connsiteY12144" fmla="*/ 1443087 h 1679043"/>
                <a:gd name="connsiteX12145" fmla="*/ 310538 w 1485127"/>
                <a:gd name="connsiteY12145" fmla="*/ 1443087 h 1679043"/>
                <a:gd name="connsiteX12146" fmla="*/ 313438 w 1485127"/>
                <a:gd name="connsiteY12146" fmla="*/ 1426017 h 1679043"/>
                <a:gd name="connsiteX12147" fmla="*/ 328454 w 1485127"/>
                <a:gd name="connsiteY12147" fmla="*/ 1436771 h 1679043"/>
                <a:gd name="connsiteX12148" fmla="*/ 332037 w 1485127"/>
                <a:gd name="connsiteY12148" fmla="*/ 1446757 h 1679043"/>
                <a:gd name="connsiteX12149" fmla="*/ 323762 w 1485127"/>
                <a:gd name="connsiteY12149" fmla="*/ 1441380 h 1679043"/>
                <a:gd name="connsiteX12150" fmla="*/ 316083 w 1485127"/>
                <a:gd name="connsiteY12150" fmla="*/ 1436430 h 1679043"/>
                <a:gd name="connsiteX12151" fmla="*/ 314462 w 1485127"/>
                <a:gd name="connsiteY12151" fmla="*/ 1435405 h 1679043"/>
                <a:gd name="connsiteX12152" fmla="*/ 315571 w 1485127"/>
                <a:gd name="connsiteY12152" fmla="*/ 1436942 h 1679043"/>
                <a:gd name="connsiteX12153" fmla="*/ 318728 w 1485127"/>
                <a:gd name="connsiteY12153" fmla="*/ 1441380 h 1679043"/>
                <a:gd name="connsiteX12154" fmla="*/ 318899 w 1485127"/>
                <a:gd name="connsiteY12154" fmla="*/ 1441295 h 1679043"/>
                <a:gd name="connsiteX12155" fmla="*/ 317107 w 1485127"/>
                <a:gd name="connsiteY12155" fmla="*/ 1438222 h 1679043"/>
                <a:gd name="connsiteX12156" fmla="*/ 322738 w 1485127"/>
                <a:gd name="connsiteY12156" fmla="*/ 1442660 h 1679043"/>
                <a:gd name="connsiteX12157" fmla="*/ 333658 w 1485127"/>
                <a:gd name="connsiteY12157" fmla="*/ 1451536 h 1679043"/>
                <a:gd name="connsiteX12158" fmla="*/ 337583 w 1485127"/>
                <a:gd name="connsiteY12158" fmla="*/ 1462120 h 1679043"/>
                <a:gd name="connsiteX12159" fmla="*/ 329563 w 1485127"/>
                <a:gd name="connsiteY12159" fmla="*/ 1456572 h 1679043"/>
                <a:gd name="connsiteX12160" fmla="*/ 314377 w 1485127"/>
                <a:gd name="connsiteY12160" fmla="*/ 1445818 h 1679043"/>
                <a:gd name="connsiteX12161" fmla="*/ 314206 w 1485127"/>
                <a:gd name="connsiteY12161" fmla="*/ 1445989 h 1679043"/>
                <a:gd name="connsiteX12162" fmla="*/ 328966 w 1485127"/>
                <a:gd name="connsiteY12162" fmla="*/ 1457255 h 1679043"/>
                <a:gd name="connsiteX12163" fmla="*/ 338436 w 1485127"/>
                <a:gd name="connsiteY12163" fmla="*/ 1464253 h 1679043"/>
                <a:gd name="connsiteX12164" fmla="*/ 342787 w 1485127"/>
                <a:gd name="connsiteY12164" fmla="*/ 1475775 h 1679043"/>
                <a:gd name="connsiteX12165" fmla="*/ 348589 w 1485127"/>
                <a:gd name="connsiteY12165" fmla="*/ 1490797 h 1679043"/>
                <a:gd name="connsiteX12166" fmla="*/ 335877 w 1485127"/>
                <a:gd name="connsiteY12166" fmla="*/ 1482945 h 1679043"/>
                <a:gd name="connsiteX12167" fmla="*/ 287672 w 1485127"/>
                <a:gd name="connsiteY12167" fmla="*/ 1452134 h 1679043"/>
                <a:gd name="connsiteX12168" fmla="*/ 270609 w 1485127"/>
                <a:gd name="connsiteY12168" fmla="*/ 1440868 h 1679043"/>
                <a:gd name="connsiteX12169" fmla="*/ 267026 w 1485127"/>
                <a:gd name="connsiteY12169" fmla="*/ 1438478 h 1679043"/>
                <a:gd name="connsiteX12170" fmla="*/ 260371 w 1485127"/>
                <a:gd name="connsiteY12170" fmla="*/ 1427127 h 1679043"/>
                <a:gd name="connsiteX12171" fmla="*/ 253972 w 1485127"/>
                <a:gd name="connsiteY12171" fmla="*/ 1412191 h 1679043"/>
                <a:gd name="connsiteX12172" fmla="*/ 261139 w 1485127"/>
                <a:gd name="connsiteY12172" fmla="*/ 1389061 h 1679043"/>
                <a:gd name="connsiteX12173" fmla="*/ 477845 w 1485127"/>
                <a:gd name="connsiteY12173" fmla="*/ 1550199 h 1679043"/>
                <a:gd name="connsiteX12174" fmla="*/ 433394 w 1485127"/>
                <a:gd name="connsiteY12174" fmla="*/ 1522973 h 1679043"/>
                <a:gd name="connsiteX12175" fmla="*/ 433394 w 1485127"/>
                <a:gd name="connsiteY12175" fmla="*/ 1522973 h 1679043"/>
                <a:gd name="connsiteX12176" fmla="*/ 433394 w 1485127"/>
                <a:gd name="connsiteY12176" fmla="*/ 1522973 h 1679043"/>
                <a:gd name="connsiteX12177" fmla="*/ 433394 w 1485127"/>
                <a:gd name="connsiteY12177" fmla="*/ 1522973 h 1679043"/>
                <a:gd name="connsiteX12178" fmla="*/ 433394 w 1485127"/>
                <a:gd name="connsiteY12178" fmla="*/ 1522973 h 1679043"/>
                <a:gd name="connsiteX12179" fmla="*/ 422474 w 1485127"/>
                <a:gd name="connsiteY12179" fmla="*/ 1516401 h 1679043"/>
                <a:gd name="connsiteX12180" fmla="*/ 416843 w 1485127"/>
                <a:gd name="connsiteY12180" fmla="*/ 1506074 h 1679043"/>
                <a:gd name="connsiteX12181" fmla="*/ 409249 w 1485127"/>
                <a:gd name="connsiteY12181" fmla="*/ 1491565 h 1679043"/>
                <a:gd name="connsiteX12182" fmla="*/ 445765 w 1485127"/>
                <a:gd name="connsiteY12182" fmla="*/ 1513756 h 1679043"/>
                <a:gd name="connsiteX12183" fmla="*/ 450543 w 1485127"/>
                <a:gd name="connsiteY12183" fmla="*/ 1521522 h 1679043"/>
                <a:gd name="connsiteX12184" fmla="*/ 460525 w 1485127"/>
                <a:gd name="connsiteY12184" fmla="*/ 1536970 h 1679043"/>
                <a:gd name="connsiteX12185" fmla="*/ 460696 w 1485127"/>
                <a:gd name="connsiteY12185" fmla="*/ 1536885 h 1679043"/>
                <a:gd name="connsiteX12186" fmla="*/ 451396 w 1485127"/>
                <a:gd name="connsiteY12186" fmla="*/ 1521181 h 1679043"/>
                <a:gd name="connsiteX12187" fmla="*/ 447898 w 1485127"/>
                <a:gd name="connsiteY12187" fmla="*/ 1515121 h 1679043"/>
                <a:gd name="connsiteX12188" fmla="*/ 460355 w 1485127"/>
                <a:gd name="connsiteY12188" fmla="*/ 1522461 h 1679043"/>
                <a:gd name="connsiteX12189" fmla="*/ 482366 w 1485127"/>
                <a:gd name="connsiteY12189" fmla="*/ 1535178 h 1679043"/>
                <a:gd name="connsiteX12190" fmla="*/ 485779 w 1485127"/>
                <a:gd name="connsiteY12190" fmla="*/ 1540213 h 1679043"/>
                <a:gd name="connsiteX12191" fmla="*/ 490813 w 1485127"/>
                <a:gd name="connsiteY12191" fmla="*/ 1547724 h 1679043"/>
                <a:gd name="connsiteX12192" fmla="*/ 496017 w 1485127"/>
                <a:gd name="connsiteY12192" fmla="*/ 1555064 h 1679043"/>
                <a:gd name="connsiteX12193" fmla="*/ 501222 w 1485127"/>
                <a:gd name="connsiteY12193" fmla="*/ 1562404 h 1679043"/>
                <a:gd name="connsiteX12194" fmla="*/ 503098 w 1485127"/>
                <a:gd name="connsiteY12194" fmla="*/ 1565050 h 1679043"/>
                <a:gd name="connsiteX12195" fmla="*/ 477930 w 1485127"/>
                <a:gd name="connsiteY12195" fmla="*/ 1550455 h 1679043"/>
                <a:gd name="connsiteX12196" fmla="*/ 461890 w 1485127"/>
                <a:gd name="connsiteY12196" fmla="*/ 1519047 h 1679043"/>
                <a:gd name="connsiteX12197" fmla="*/ 443462 w 1485127"/>
                <a:gd name="connsiteY12197" fmla="*/ 1507354 h 1679043"/>
                <a:gd name="connsiteX12198" fmla="*/ 442182 w 1485127"/>
                <a:gd name="connsiteY12198" fmla="*/ 1505135 h 1679043"/>
                <a:gd name="connsiteX12199" fmla="*/ 424607 w 1485127"/>
                <a:gd name="connsiteY12199" fmla="*/ 1471508 h 1679043"/>
                <a:gd name="connsiteX12200" fmla="*/ 454809 w 1485127"/>
                <a:gd name="connsiteY12200" fmla="*/ 1490455 h 1679043"/>
                <a:gd name="connsiteX12201" fmla="*/ 475626 w 1485127"/>
                <a:gd name="connsiteY12201" fmla="*/ 1525021 h 1679043"/>
                <a:gd name="connsiteX12202" fmla="*/ 478527 w 1485127"/>
                <a:gd name="connsiteY12202" fmla="*/ 1529374 h 1679043"/>
                <a:gd name="connsiteX12203" fmla="*/ 461890 w 1485127"/>
                <a:gd name="connsiteY12203" fmla="*/ 1518962 h 1679043"/>
                <a:gd name="connsiteX12204" fmla="*/ 456856 w 1485127"/>
                <a:gd name="connsiteY12204" fmla="*/ 1484396 h 1679043"/>
                <a:gd name="connsiteX12205" fmla="*/ 464962 w 1485127"/>
                <a:gd name="connsiteY12205" fmla="*/ 1492077 h 1679043"/>
                <a:gd name="connsiteX12206" fmla="*/ 458734 w 1485127"/>
                <a:gd name="connsiteY12206" fmla="*/ 1487980 h 1679043"/>
                <a:gd name="connsiteX12207" fmla="*/ 456856 w 1485127"/>
                <a:gd name="connsiteY12207" fmla="*/ 1484396 h 1679043"/>
                <a:gd name="connsiteX12208" fmla="*/ 526219 w 1485127"/>
                <a:gd name="connsiteY12208" fmla="*/ 1529801 h 1679043"/>
                <a:gd name="connsiteX12209" fmla="*/ 515469 w 1485127"/>
                <a:gd name="connsiteY12209" fmla="*/ 1514524 h 1679043"/>
                <a:gd name="connsiteX12210" fmla="*/ 503866 w 1485127"/>
                <a:gd name="connsiteY12210" fmla="*/ 1496515 h 1679043"/>
                <a:gd name="connsiteX12211" fmla="*/ 534068 w 1485127"/>
                <a:gd name="connsiteY12211" fmla="*/ 1513329 h 1679043"/>
                <a:gd name="connsiteX12212" fmla="*/ 538932 w 1485127"/>
                <a:gd name="connsiteY12212" fmla="*/ 1522376 h 1679043"/>
                <a:gd name="connsiteX12213" fmla="*/ 556763 w 1485127"/>
                <a:gd name="connsiteY12213" fmla="*/ 1553272 h 1679043"/>
                <a:gd name="connsiteX12214" fmla="*/ 530912 w 1485127"/>
                <a:gd name="connsiteY12214" fmla="*/ 1536117 h 1679043"/>
                <a:gd name="connsiteX12215" fmla="*/ 530741 w 1485127"/>
                <a:gd name="connsiteY12215" fmla="*/ 1536031 h 1679043"/>
                <a:gd name="connsiteX12216" fmla="*/ 526134 w 1485127"/>
                <a:gd name="connsiteY12216" fmla="*/ 1529886 h 1679043"/>
                <a:gd name="connsiteX12217" fmla="*/ 538676 w 1485127"/>
                <a:gd name="connsiteY12217" fmla="*/ 1513585 h 1679043"/>
                <a:gd name="connsiteX12218" fmla="*/ 530059 w 1485127"/>
                <a:gd name="connsiteY12218" fmla="*/ 1495918 h 1679043"/>
                <a:gd name="connsiteX12219" fmla="*/ 537225 w 1485127"/>
                <a:gd name="connsiteY12219" fmla="*/ 1498478 h 1679043"/>
                <a:gd name="connsiteX12220" fmla="*/ 542345 w 1485127"/>
                <a:gd name="connsiteY12220" fmla="*/ 1500356 h 1679043"/>
                <a:gd name="connsiteX12221" fmla="*/ 553180 w 1485127"/>
                <a:gd name="connsiteY12221" fmla="*/ 1522290 h 1679043"/>
                <a:gd name="connsiteX12222" fmla="*/ 548402 w 1485127"/>
                <a:gd name="connsiteY12222" fmla="*/ 1519389 h 1679043"/>
                <a:gd name="connsiteX12223" fmla="*/ 538761 w 1485127"/>
                <a:gd name="connsiteY12223" fmla="*/ 1513585 h 1679043"/>
                <a:gd name="connsiteX12224" fmla="*/ 610086 w 1485127"/>
                <a:gd name="connsiteY12224" fmla="*/ 1501636 h 1679043"/>
                <a:gd name="connsiteX12225" fmla="*/ 609233 w 1485127"/>
                <a:gd name="connsiteY12225" fmla="*/ 1501465 h 1679043"/>
                <a:gd name="connsiteX12226" fmla="*/ 606418 w 1485127"/>
                <a:gd name="connsiteY12226" fmla="*/ 1495149 h 1679043"/>
                <a:gd name="connsiteX12227" fmla="*/ 626382 w 1485127"/>
                <a:gd name="connsiteY12227" fmla="*/ 1504965 h 1679043"/>
                <a:gd name="connsiteX12228" fmla="*/ 610086 w 1485127"/>
                <a:gd name="connsiteY12228" fmla="*/ 1501636 h 1679043"/>
                <a:gd name="connsiteX12229" fmla="*/ 723985 w 1485127"/>
                <a:gd name="connsiteY12229" fmla="*/ 1609687 h 1679043"/>
                <a:gd name="connsiteX12230" fmla="*/ 737550 w 1485127"/>
                <a:gd name="connsiteY12230" fmla="*/ 1603883 h 1679043"/>
                <a:gd name="connsiteX12231" fmla="*/ 739598 w 1485127"/>
                <a:gd name="connsiteY12231" fmla="*/ 1607809 h 1679043"/>
                <a:gd name="connsiteX12232" fmla="*/ 740963 w 1485127"/>
                <a:gd name="connsiteY12232" fmla="*/ 1610541 h 1679043"/>
                <a:gd name="connsiteX12233" fmla="*/ 727398 w 1485127"/>
                <a:gd name="connsiteY12233" fmla="*/ 1615149 h 1679043"/>
                <a:gd name="connsiteX12234" fmla="*/ 723899 w 1485127"/>
                <a:gd name="connsiteY12234" fmla="*/ 1609602 h 1679043"/>
                <a:gd name="connsiteX12235" fmla="*/ 741048 w 1485127"/>
                <a:gd name="connsiteY12235" fmla="*/ 1607297 h 1679043"/>
                <a:gd name="connsiteX12236" fmla="*/ 739257 w 1485127"/>
                <a:gd name="connsiteY12236" fmla="*/ 1603115 h 1679043"/>
                <a:gd name="connsiteX12237" fmla="*/ 749410 w 1485127"/>
                <a:gd name="connsiteY12237" fmla="*/ 1598336 h 1679043"/>
                <a:gd name="connsiteX12238" fmla="*/ 749410 w 1485127"/>
                <a:gd name="connsiteY12238" fmla="*/ 1598336 h 1679043"/>
                <a:gd name="connsiteX12239" fmla="*/ 749410 w 1485127"/>
                <a:gd name="connsiteY12239" fmla="*/ 1598336 h 1679043"/>
                <a:gd name="connsiteX12240" fmla="*/ 749410 w 1485127"/>
                <a:gd name="connsiteY12240" fmla="*/ 1598336 h 1679043"/>
                <a:gd name="connsiteX12241" fmla="*/ 749410 w 1485127"/>
                <a:gd name="connsiteY12241" fmla="*/ 1598336 h 1679043"/>
                <a:gd name="connsiteX12242" fmla="*/ 764937 w 1485127"/>
                <a:gd name="connsiteY12242" fmla="*/ 1588179 h 1679043"/>
                <a:gd name="connsiteX12243" fmla="*/ 765705 w 1485127"/>
                <a:gd name="connsiteY12243" fmla="*/ 1589716 h 1679043"/>
                <a:gd name="connsiteX12244" fmla="*/ 770909 w 1485127"/>
                <a:gd name="connsiteY12244" fmla="*/ 1599872 h 1679043"/>
                <a:gd name="connsiteX12245" fmla="*/ 742328 w 1485127"/>
                <a:gd name="connsiteY12245" fmla="*/ 1610114 h 1679043"/>
                <a:gd name="connsiteX12246" fmla="*/ 741048 w 1485127"/>
                <a:gd name="connsiteY12246" fmla="*/ 1607297 h 1679043"/>
                <a:gd name="connsiteX12247" fmla="*/ 773298 w 1485127"/>
                <a:gd name="connsiteY12247" fmla="*/ 1604566 h 1679043"/>
                <a:gd name="connsiteX12248" fmla="*/ 776711 w 1485127"/>
                <a:gd name="connsiteY12248" fmla="*/ 1610967 h 1679043"/>
                <a:gd name="connsiteX12249" fmla="*/ 747277 w 1485127"/>
                <a:gd name="connsiteY12249" fmla="*/ 1621550 h 1679043"/>
                <a:gd name="connsiteX12250" fmla="*/ 743778 w 1485127"/>
                <a:gd name="connsiteY12250" fmla="*/ 1613528 h 1679043"/>
                <a:gd name="connsiteX12251" fmla="*/ 773298 w 1485127"/>
                <a:gd name="connsiteY12251" fmla="*/ 1604566 h 1679043"/>
                <a:gd name="connsiteX12252" fmla="*/ 775772 w 1485127"/>
                <a:gd name="connsiteY12252" fmla="*/ 1603713 h 1679043"/>
                <a:gd name="connsiteX12253" fmla="*/ 806401 w 1485127"/>
                <a:gd name="connsiteY12253" fmla="*/ 1591764 h 1679043"/>
                <a:gd name="connsiteX12254" fmla="*/ 810838 w 1485127"/>
                <a:gd name="connsiteY12254" fmla="*/ 1599445 h 1679043"/>
                <a:gd name="connsiteX12255" fmla="*/ 800600 w 1485127"/>
                <a:gd name="connsiteY12255" fmla="*/ 1602603 h 1679043"/>
                <a:gd name="connsiteX12256" fmla="*/ 800600 w 1485127"/>
                <a:gd name="connsiteY12256" fmla="*/ 1602603 h 1679043"/>
                <a:gd name="connsiteX12257" fmla="*/ 800429 w 1485127"/>
                <a:gd name="connsiteY12257" fmla="*/ 1602603 h 1679043"/>
                <a:gd name="connsiteX12258" fmla="*/ 800258 w 1485127"/>
                <a:gd name="connsiteY12258" fmla="*/ 1602603 h 1679043"/>
                <a:gd name="connsiteX12259" fmla="*/ 800258 w 1485127"/>
                <a:gd name="connsiteY12259" fmla="*/ 1602603 h 1679043"/>
                <a:gd name="connsiteX12260" fmla="*/ 778844 w 1485127"/>
                <a:gd name="connsiteY12260" fmla="*/ 1610114 h 1679043"/>
                <a:gd name="connsiteX12261" fmla="*/ 775858 w 1485127"/>
                <a:gd name="connsiteY12261" fmla="*/ 1603542 h 1679043"/>
                <a:gd name="connsiteX12262" fmla="*/ 801965 w 1485127"/>
                <a:gd name="connsiteY12262" fmla="*/ 1607724 h 1679043"/>
                <a:gd name="connsiteX12263" fmla="*/ 801965 w 1485127"/>
                <a:gd name="connsiteY12263" fmla="*/ 1607724 h 1679043"/>
                <a:gd name="connsiteX12264" fmla="*/ 801965 w 1485127"/>
                <a:gd name="connsiteY12264" fmla="*/ 1607724 h 1679043"/>
                <a:gd name="connsiteX12265" fmla="*/ 801965 w 1485127"/>
                <a:gd name="connsiteY12265" fmla="*/ 1607724 h 1679043"/>
                <a:gd name="connsiteX12266" fmla="*/ 801965 w 1485127"/>
                <a:gd name="connsiteY12266" fmla="*/ 1607724 h 1679043"/>
                <a:gd name="connsiteX12267" fmla="*/ 813227 w 1485127"/>
                <a:gd name="connsiteY12267" fmla="*/ 1603798 h 1679043"/>
                <a:gd name="connsiteX12268" fmla="*/ 819796 w 1485127"/>
                <a:gd name="connsiteY12268" fmla="*/ 1614552 h 1679043"/>
                <a:gd name="connsiteX12269" fmla="*/ 823806 w 1485127"/>
                <a:gd name="connsiteY12269" fmla="*/ 1620953 h 1679043"/>
                <a:gd name="connsiteX12270" fmla="*/ 794628 w 1485127"/>
                <a:gd name="connsiteY12270" fmla="*/ 1631195 h 1679043"/>
                <a:gd name="connsiteX12271" fmla="*/ 789253 w 1485127"/>
                <a:gd name="connsiteY12271" fmla="*/ 1632987 h 1679043"/>
                <a:gd name="connsiteX12272" fmla="*/ 787375 w 1485127"/>
                <a:gd name="connsiteY12272" fmla="*/ 1629147 h 1679043"/>
                <a:gd name="connsiteX12273" fmla="*/ 782342 w 1485127"/>
                <a:gd name="connsiteY12273" fmla="*/ 1618563 h 1679043"/>
                <a:gd name="connsiteX12274" fmla="*/ 780465 w 1485127"/>
                <a:gd name="connsiteY12274" fmla="*/ 1614381 h 1679043"/>
                <a:gd name="connsiteX12275" fmla="*/ 801879 w 1485127"/>
                <a:gd name="connsiteY12275" fmla="*/ 1607809 h 1679043"/>
                <a:gd name="connsiteX12276" fmla="*/ 821332 w 1485127"/>
                <a:gd name="connsiteY12276" fmla="*/ 1613784 h 1679043"/>
                <a:gd name="connsiteX12277" fmla="*/ 815701 w 1485127"/>
                <a:gd name="connsiteY12277" fmla="*/ 1602859 h 1679043"/>
                <a:gd name="connsiteX12278" fmla="*/ 838907 w 1485127"/>
                <a:gd name="connsiteY12278" fmla="*/ 1594581 h 1679043"/>
                <a:gd name="connsiteX12279" fmla="*/ 848463 w 1485127"/>
                <a:gd name="connsiteY12279" fmla="*/ 1611991 h 1679043"/>
                <a:gd name="connsiteX12280" fmla="*/ 825001 w 1485127"/>
                <a:gd name="connsiteY12280" fmla="*/ 1620441 h 1679043"/>
                <a:gd name="connsiteX12281" fmla="*/ 821332 w 1485127"/>
                <a:gd name="connsiteY12281" fmla="*/ 1613784 h 1679043"/>
                <a:gd name="connsiteX12282" fmla="*/ 842661 w 1485127"/>
                <a:gd name="connsiteY12282" fmla="*/ 1593215 h 1679043"/>
                <a:gd name="connsiteX12283" fmla="*/ 867062 w 1485127"/>
                <a:gd name="connsiteY12283" fmla="*/ 1584424 h 1679043"/>
                <a:gd name="connsiteX12284" fmla="*/ 876874 w 1485127"/>
                <a:gd name="connsiteY12284" fmla="*/ 1602262 h 1679043"/>
                <a:gd name="connsiteX12285" fmla="*/ 862028 w 1485127"/>
                <a:gd name="connsiteY12285" fmla="*/ 1607127 h 1679043"/>
                <a:gd name="connsiteX12286" fmla="*/ 862028 w 1485127"/>
                <a:gd name="connsiteY12286" fmla="*/ 1607127 h 1679043"/>
                <a:gd name="connsiteX12287" fmla="*/ 861858 w 1485127"/>
                <a:gd name="connsiteY12287" fmla="*/ 1607127 h 1679043"/>
                <a:gd name="connsiteX12288" fmla="*/ 861687 w 1485127"/>
                <a:gd name="connsiteY12288" fmla="*/ 1607127 h 1679043"/>
                <a:gd name="connsiteX12289" fmla="*/ 861687 w 1485127"/>
                <a:gd name="connsiteY12289" fmla="*/ 1607127 h 1679043"/>
                <a:gd name="connsiteX12290" fmla="*/ 851022 w 1485127"/>
                <a:gd name="connsiteY12290" fmla="*/ 1610967 h 1679043"/>
                <a:gd name="connsiteX12291" fmla="*/ 842747 w 1485127"/>
                <a:gd name="connsiteY12291" fmla="*/ 1593130 h 1679043"/>
                <a:gd name="connsiteX12292" fmla="*/ 863479 w 1485127"/>
                <a:gd name="connsiteY12292" fmla="*/ 1612162 h 1679043"/>
                <a:gd name="connsiteX12293" fmla="*/ 863479 w 1485127"/>
                <a:gd name="connsiteY12293" fmla="*/ 1612162 h 1679043"/>
                <a:gd name="connsiteX12294" fmla="*/ 863479 w 1485127"/>
                <a:gd name="connsiteY12294" fmla="*/ 1612162 h 1679043"/>
                <a:gd name="connsiteX12295" fmla="*/ 863479 w 1485127"/>
                <a:gd name="connsiteY12295" fmla="*/ 1612162 h 1679043"/>
                <a:gd name="connsiteX12296" fmla="*/ 879007 w 1485127"/>
                <a:gd name="connsiteY12296" fmla="*/ 1606358 h 1679043"/>
                <a:gd name="connsiteX12297" fmla="*/ 886599 w 1485127"/>
                <a:gd name="connsiteY12297" fmla="*/ 1619673 h 1679043"/>
                <a:gd name="connsiteX12298" fmla="*/ 861175 w 1485127"/>
                <a:gd name="connsiteY12298" fmla="*/ 1632646 h 1679043"/>
                <a:gd name="connsiteX12299" fmla="*/ 857506 w 1485127"/>
                <a:gd name="connsiteY12299" fmla="*/ 1625306 h 1679043"/>
                <a:gd name="connsiteX12300" fmla="*/ 852814 w 1485127"/>
                <a:gd name="connsiteY12300" fmla="*/ 1615491 h 1679043"/>
                <a:gd name="connsiteX12301" fmla="*/ 863222 w 1485127"/>
                <a:gd name="connsiteY12301" fmla="*/ 1612162 h 1679043"/>
                <a:gd name="connsiteX12302" fmla="*/ 881822 w 1485127"/>
                <a:gd name="connsiteY12302" fmla="*/ 1605334 h 1679043"/>
                <a:gd name="connsiteX12303" fmla="*/ 902469 w 1485127"/>
                <a:gd name="connsiteY12303" fmla="*/ 1597311 h 1679043"/>
                <a:gd name="connsiteX12304" fmla="*/ 909209 w 1485127"/>
                <a:gd name="connsiteY12304" fmla="*/ 1608578 h 1679043"/>
                <a:gd name="connsiteX12305" fmla="*/ 888477 w 1485127"/>
                <a:gd name="connsiteY12305" fmla="*/ 1618819 h 1679043"/>
                <a:gd name="connsiteX12306" fmla="*/ 881822 w 1485127"/>
                <a:gd name="connsiteY12306" fmla="*/ 1605249 h 1679043"/>
                <a:gd name="connsiteX12307" fmla="*/ 905455 w 1485127"/>
                <a:gd name="connsiteY12307" fmla="*/ 1596117 h 1679043"/>
                <a:gd name="connsiteX12308" fmla="*/ 929941 w 1485127"/>
                <a:gd name="connsiteY12308" fmla="*/ 1586302 h 1679043"/>
                <a:gd name="connsiteX12309" fmla="*/ 938046 w 1485127"/>
                <a:gd name="connsiteY12309" fmla="*/ 1582973 h 1679043"/>
                <a:gd name="connsiteX12310" fmla="*/ 943591 w 1485127"/>
                <a:gd name="connsiteY12310" fmla="*/ 1593215 h 1679043"/>
                <a:gd name="connsiteX12311" fmla="*/ 925589 w 1485127"/>
                <a:gd name="connsiteY12311" fmla="*/ 1600811 h 1679043"/>
                <a:gd name="connsiteX12312" fmla="*/ 925589 w 1485127"/>
                <a:gd name="connsiteY12312" fmla="*/ 1600811 h 1679043"/>
                <a:gd name="connsiteX12313" fmla="*/ 925419 w 1485127"/>
                <a:gd name="connsiteY12313" fmla="*/ 1600811 h 1679043"/>
                <a:gd name="connsiteX12314" fmla="*/ 925248 w 1485127"/>
                <a:gd name="connsiteY12314" fmla="*/ 1600811 h 1679043"/>
                <a:gd name="connsiteX12315" fmla="*/ 925248 w 1485127"/>
                <a:gd name="connsiteY12315" fmla="*/ 1600811 h 1679043"/>
                <a:gd name="connsiteX12316" fmla="*/ 911427 w 1485127"/>
                <a:gd name="connsiteY12316" fmla="*/ 1607468 h 1679043"/>
                <a:gd name="connsiteX12317" fmla="*/ 905540 w 1485127"/>
                <a:gd name="connsiteY12317" fmla="*/ 1596031 h 1679043"/>
                <a:gd name="connsiteX12318" fmla="*/ 927552 w 1485127"/>
                <a:gd name="connsiteY12318" fmla="*/ 1605676 h 1679043"/>
                <a:gd name="connsiteX12319" fmla="*/ 927552 w 1485127"/>
                <a:gd name="connsiteY12319" fmla="*/ 1605676 h 1679043"/>
                <a:gd name="connsiteX12320" fmla="*/ 927552 w 1485127"/>
                <a:gd name="connsiteY12320" fmla="*/ 1605676 h 1679043"/>
                <a:gd name="connsiteX12321" fmla="*/ 927552 w 1485127"/>
                <a:gd name="connsiteY12321" fmla="*/ 1605676 h 1679043"/>
                <a:gd name="connsiteX12322" fmla="*/ 927552 w 1485127"/>
                <a:gd name="connsiteY12322" fmla="*/ 1605676 h 1679043"/>
                <a:gd name="connsiteX12323" fmla="*/ 945639 w 1485127"/>
                <a:gd name="connsiteY12323" fmla="*/ 1597226 h 1679043"/>
                <a:gd name="connsiteX12324" fmla="*/ 954512 w 1485127"/>
                <a:gd name="connsiteY12324" fmla="*/ 1612930 h 1679043"/>
                <a:gd name="connsiteX12325" fmla="*/ 956901 w 1485127"/>
                <a:gd name="connsiteY12325" fmla="*/ 1617027 h 1679043"/>
                <a:gd name="connsiteX12326" fmla="*/ 926443 w 1485127"/>
                <a:gd name="connsiteY12326" fmla="*/ 1634609 h 1679043"/>
                <a:gd name="connsiteX12327" fmla="*/ 924225 w 1485127"/>
                <a:gd name="connsiteY12327" fmla="*/ 1630854 h 1679043"/>
                <a:gd name="connsiteX12328" fmla="*/ 918167 w 1485127"/>
                <a:gd name="connsiteY12328" fmla="*/ 1620356 h 1679043"/>
                <a:gd name="connsiteX12329" fmla="*/ 913474 w 1485127"/>
                <a:gd name="connsiteY12329" fmla="*/ 1611821 h 1679043"/>
                <a:gd name="connsiteX12330" fmla="*/ 927381 w 1485127"/>
                <a:gd name="connsiteY12330" fmla="*/ 1605846 h 1679043"/>
                <a:gd name="connsiteX12331" fmla="*/ 956048 w 1485127"/>
                <a:gd name="connsiteY12331" fmla="*/ 1612162 h 1679043"/>
                <a:gd name="connsiteX12332" fmla="*/ 948284 w 1485127"/>
                <a:gd name="connsiteY12332" fmla="*/ 1595946 h 1679043"/>
                <a:gd name="connsiteX12333" fmla="*/ 971149 w 1485127"/>
                <a:gd name="connsiteY12333" fmla="*/ 1585277 h 1679043"/>
                <a:gd name="connsiteX12334" fmla="*/ 980278 w 1485127"/>
                <a:gd name="connsiteY12334" fmla="*/ 1603969 h 1679043"/>
                <a:gd name="connsiteX12335" fmla="*/ 980790 w 1485127"/>
                <a:gd name="connsiteY12335" fmla="*/ 1604908 h 1679043"/>
                <a:gd name="connsiteX12336" fmla="*/ 962191 w 1485127"/>
                <a:gd name="connsiteY12336" fmla="*/ 1613955 h 1679043"/>
                <a:gd name="connsiteX12337" fmla="*/ 962191 w 1485127"/>
                <a:gd name="connsiteY12337" fmla="*/ 1613955 h 1679043"/>
                <a:gd name="connsiteX12338" fmla="*/ 962020 w 1485127"/>
                <a:gd name="connsiteY12338" fmla="*/ 1613955 h 1679043"/>
                <a:gd name="connsiteX12339" fmla="*/ 961849 w 1485127"/>
                <a:gd name="connsiteY12339" fmla="*/ 1613955 h 1679043"/>
                <a:gd name="connsiteX12340" fmla="*/ 961849 w 1485127"/>
                <a:gd name="connsiteY12340" fmla="*/ 1613955 h 1679043"/>
                <a:gd name="connsiteX12341" fmla="*/ 958010 w 1485127"/>
                <a:gd name="connsiteY12341" fmla="*/ 1616088 h 1679043"/>
                <a:gd name="connsiteX12342" fmla="*/ 955962 w 1485127"/>
                <a:gd name="connsiteY12342" fmla="*/ 1611991 h 1679043"/>
                <a:gd name="connsiteX12343" fmla="*/ 964494 w 1485127"/>
                <a:gd name="connsiteY12343" fmla="*/ 1618819 h 1679043"/>
                <a:gd name="connsiteX12344" fmla="*/ 964494 w 1485127"/>
                <a:gd name="connsiteY12344" fmla="*/ 1618819 h 1679043"/>
                <a:gd name="connsiteX12345" fmla="*/ 964494 w 1485127"/>
                <a:gd name="connsiteY12345" fmla="*/ 1618819 h 1679043"/>
                <a:gd name="connsiteX12346" fmla="*/ 964494 w 1485127"/>
                <a:gd name="connsiteY12346" fmla="*/ 1618819 h 1679043"/>
                <a:gd name="connsiteX12347" fmla="*/ 964494 w 1485127"/>
                <a:gd name="connsiteY12347" fmla="*/ 1618819 h 1679043"/>
                <a:gd name="connsiteX12348" fmla="*/ 982581 w 1485127"/>
                <a:gd name="connsiteY12348" fmla="*/ 1608834 h 1679043"/>
                <a:gd name="connsiteX12349" fmla="*/ 983179 w 1485127"/>
                <a:gd name="connsiteY12349" fmla="*/ 1610029 h 1679043"/>
                <a:gd name="connsiteX12350" fmla="*/ 982837 w 1485127"/>
                <a:gd name="connsiteY12350" fmla="*/ 1610285 h 1679043"/>
                <a:gd name="connsiteX12351" fmla="*/ 962361 w 1485127"/>
                <a:gd name="connsiteY12351" fmla="*/ 1624965 h 1679043"/>
                <a:gd name="connsiteX12352" fmla="*/ 960314 w 1485127"/>
                <a:gd name="connsiteY12352" fmla="*/ 1620953 h 1679043"/>
                <a:gd name="connsiteX12353" fmla="*/ 964409 w 1485127"/>
                <a:gd name="connsiteY12353" fmla="*/ 1618905 h 1679043"/>
                <a:gd name="connsiteX12354" fmla="*/ 982155 w 1485127"/>
                <a:gd name="connsiteY12354" fmla="*/ 1604310 h 1679043"/>
                <a:gd name="connsiteX12355" fmla="*/ 981814 w 1485127"/>
                <a:gd name="connsiteY12355" fmla="*/ 1603457 h 1679043"/>
                <a:gd name="connsiteX12356" fmla="*/ 974135 w 1485127"/>
                <a:gd name="connsiteY12356" fmla="*/ 1583912 h 1679043"/>
                <a:gd name="connsiteX12357" fmla="*/ 994611 w 1485127"/>
                <a:gd name="connsiteY12357" fmla="*/ 1574524 h 1679043"/>
                <a:gd name="connsiteX12358" fmla="*/ 995038 w 1485127"/>
                <a:gd name="connsiteY12358" fmla="*/ 1574353 h 1679043"/>
                <a:gd name="connsiteX12359" fmla="*/ 1000925 w 1485127"/>
                <a:gd name="connsiteY12359" fmla="*/ 1587326 h 1679043"/>
                <a:gd name="connsiteX12360" fmla="*/ 994867 w 1485127"/>
                <a:gd name="connsiteY12360" fmla="*/ 1591849 h 1679043"/>
                <a:gd name="connsiteX12361" fmla="*/ 995038 w 1485127"/>
                <a:gd name="connsiteY12361" fmla="*/ 1592020 h 1679043"/>
                <a:gd name="connsiteX12362" fmla="*/ 1001266 w 1485127"/>
                <a:gd name="connsiteY12362" fmla="*/ 1587838 h 1679043"/>
                <a:gd name="connsiteX12363" fmla="*/ 1004081 w 1485127"/>
                <a:gd name="connsiteY12363" fmla="*/ 1593983 h 1679043"/>
                <a:gd name="connsiteX12364" fmla="*/ 982155 w 1485127"/>
                <a:gd name="connsiteY12364" fmla="*/ 1604310 h 1679043"/>
                <a:gd name="connsiteX12365" fmla="*/ 992564 w 1485127"/>
                <a:gd name="connsiteY12365" fmla="*/ 1603286 h 1679043"/>
                <a:gd name="connsiteX12366" fmla="*/ 984202 w 1485127"/>
                <a:gd name="connsiteY12366" fmla="*/ 1609260 h 1679043"/>
                <a:gd name="connsiteX12367" fmla="*/ 983776 w 1485127"/>
                <a:gd name="connsiteY12367" fmla="*/ 1608151 h 1679043"/>
                <a:gd name="connsiteX12368" fmla="*/ 992564 w 1485127"/>
                <a:gd name="connsiteY12368" fmla="*/ 1603286 h 1679043"/>
                <a:gd name="connsiteX12369" fmla="*/ 1005702 w 1485127"/>
                <a:gd name="connsiteY12369" fmla="*/ 1597482 h 1679043"/>
                <a:gd name="connsiteX12370" fmla="*/ 1005702 w 1485127"/>
                <a:gd name="connsiteY12370" fmla="*/ 1597653 h 1679043"/>
                <a:gd name="connsiteX12371" fmla="*/ 1008433 w 1485127"/>
                <a:gd name="connsiteY12371" fmla="*/ 1603371 h 1679043"/>
                <a:gd name="connsiteX12372" fmla="*/ 987359 w 1485127"/>
                <a:gd name="connsiteY12372" fmla="*/ 1617027 h 1679043"/>
                <a:gd name="connsiteX12373" fmla="*/ 984800 w 1485127"/>
                <a:gd name="connsiteY12373" fmla="*/ 1610882 h 1679043"/>
                <a:gd name="connsiteX12374" fmla="*/ 1005617 w 1485127"/>
                <a:gd name="connsiteY12374" fmla="*/ 1597568 h 1679043"/>
                <a:gd name="connsiteX12375" fmla="*/ 1005702 w 1485127"/>
                <a:gd name="connsiteY12375" fmla="*/ 1593215 h 1679043"/>
                <a:gd name="connsiteX12376" fmla="*/ 1003143 w 1485127"/>
                <a:gd name="connsiteY12376" fmla="*/ 1586558 h 1679043"/>
                <a:gd name="connsiteX12377" fmla="*/ 1016879 w 1485127"/>
                <a:gd name="connsiteY12377" fmla="*/ 1577340 h 1679043"/>
                <a:gd name="connsiteX12378" fmla="*/ 1017305 w 1485127"/>
                <a:gd name="connsiteY12378" fmla="*/ 1578535 h 1679043"/>
                <a:gd name="connsiteX12379" fmla="*/ 1019353 w 1485127"/>
                <a:gd name="connsiteY12379" fmla="*/ 1583912 h 1679043"/>
                <a:gd name="connsiteX12380" fmla="*/ 1007665 w 1485127"/>
                <a:gd name="connsiteY12380" fmla="*/ 1592276 h 1679043"/>
                <a:gd name="connsiteX12381" fmla="*/ 1005617 w 1485127"/>
                <a:gd name="connsiteY12381" fmla="*/ 1593215 h 1679043"/>
                <a:gd name="connsiteX12382" fmla="*/ 1146220 w 1485127"/>
                <a:gd name="connsiteY12382" fmla="*/ 1598763 h 1679043"/>
                <a:gd name="connsiteX12383" fmla="*/ 1140333 w 1485127"/>
                <a:gd name="connsiteY12383" fmla="*/ 1607809 h 1679043"/>
                <a:gd name="connsiteX12384" fmla="*/ 1142381 w 1485127"/>
                <a:gd name="connsiteY12384" fmla="*/ 1593300 h 1679043"/>
                <a:gd name="connsiteX12385" fmla="*/ 1146305 w 1485127"/>
                <a:gd name="connsiteY12385" fmla="*/ 1598677 h 1679043"/>
                <a:gd name="connsiteX12386" fmla="*/ 1153045 w 1485127"/>
                <a:gd name="connsiteY12386" fmla="*/ 1593642 h 1679043"/>
                <a:gd name="connsiteX12387" fmla="*/ 1155178 w 1485127"/>
                <a:gd name="connsiteY12387" fmla="*/ 1590740 h 1679043"/>
                <a:gd name="connsiteX12388" fmla="*/ 1154922 w 1485127"/>
                <a:gd name="connsiteY12388" fmla="*/ 1596287 h 1679043"/>
                <a:gd name="connsiteX12389" fmla="*/ 1153130 w 1485127"/>
                <a:gd name="connsiteY12389" fmla="*/ 1593727 h 1679043"/>
                <a:gd name="connsiteX12390" fmla="*/ 1158932 w 1485127"/>
                <a:gd name="connsiteY12390" fmla="*/ 1586302 h 1679043"/>
                <a:gd name="connsiteX12391" fmla="*/ 1159017 w 1485127"/>
                <a:gd name="connsiteY12391" fmla="*/ 1585363 h 1679043"/>
                <a:gd name="connsiteX12392" fmla="*/ 1162857 w 1485127"/>
                <a:gd name="connsiteY12392" fmla="*/ 1580157 h 1679043"/>
                <a:gd name="connsiteX12393" fmla="*/ 1167293 w 1485127"/>
                <a:gd name="connsiteY12393" fmla="*/ 1574182 h 1679043"/>
                <a:gd name="connsiteX12394" fmla="*/ 1167464 w 1485127"/>
                <a:gd name="connsiteY12394" fmla="*/ 1595519 h 1679043"/>
                <a:gd name="connsiteX12395" fmla="*/ 1159444 w 1485127"/>
                <a:gd name="connsiteY12395" fmla="*/ 1602688 h 1679043"/>
                <a:gd name="connsiteX12396" fmla="*/ 1157311 w 1485127"/>
                <a:gd name="connsiteY12396" fmla="*/ 1599701 h 1679043"/>
                <a:gd name="connsiteX12397" fmla="*/ 1159017 w 1485127"/>
                <a:gd name="connsiteY12397" fmla="*/ 1586387 h 1679043"/>
                <a:gd name="connsiteX12398" fmla="*/ 1156970 w 1485127"/>
                <a:gd name="connsiteY12398" fmla="*/ 1614125 h 1679043"/>
                <a:gd name="connsiteX12399" fmla="*/ 1156970 w 1485127"/>
                <a:gd name="connsiteY12399" fmla="*/ 1614125 h 1679043"/>
                <a:gd name="connsiteX12400" fmla="*/ 1154496 w 1485127"/>
                <a:gd name="connsiteY12400" fmla="*/ 1617539 h 1679043"/>
                <a:gd name="connsiteX12401" fmla="*/ 1155349 w 1485127"/>
                <a:gd name="connsiteY12401" fmla="*/ 1612162 h 1679043"/>
                <a:gd name="connsiteX12402" fmla="*/ 1156970 w 1485127"/>
                <a:gd name="connsiteY12402" fmla="*/ 1614125 h 1679043"/>
                <a:gd name="connsiteX12403" fmla="*/ 1157993 w 1485127"/>
                <a:gd name="connsiteY12403" fmla="*/ 1615406 h 1679043"/>
                <a:gd name="connsiteX12404" fmla="*/ 1160724 w 1485127"/>
                <a:gd name="connsiteY12404" fmla="*/ 1618819 h 1679043"/>
                <a:gd name="connsiteX12405" fmla="*/ 1152618 w 1485127"/>
                <a:gd name="connsiteY12405" fmla="*/ 1627952 h 1679043"/>
                <a:gd name="connsiteX12406" fmla="*/ 1153984 w 1485127"/>
                <a:gd name="connsiteY12406" fmla="*/ 1620697 h 1679043"/>
                <a:gd name="connsiteX12407" fmla="*/ 1153984 w 1485127"/>
                <a:gd name="connsiteY12407" fmla="*/ 1620441 h 1679043"/>
                <a:gd name="connsiteX12408" fmla="*/ 1157993 w 1485127"/>
                <a:gd name="connsiteY12408" fmla="*/ 1615491 h 1679043"/>
                <a:gd name="connsiteX12409" fmla="*/ 1202615 w 1485127"/>
                <a:gd name="connsiteY12409" fmla="*/ 1584253 h 1679043"/>
                <a:gd name="connsiteX12410" fmla="*/ 1202273 w 1485127"/>
                <a:gd name="connsiteY12410" fmla="*/ 1576999 h 1679043"/>
                <a:gd name="connsiteX12411" fmla="*/ 1219081 w 1485127"/>
                <a:gd name="connsiteY12411" fmla="*/ 1558649 h 1679043"/>
                <a:gd name="connsiteX12412" fmla="*/ 1219593 w 1485127"/>
                <a:gd name="connsiteY12412" fmla="*/ 1561721 h 1679043"/>
                <a:gd name="connsiteX12413" fmla="*/ 1221896 w 1485127"/>
                <a:gd name="connsiteY12413" fmla="*/ 1575462 h 1679043"/>
                <a:gd name="connsiteX12414" fmla="*/ 1217033 w 1485127"/>
                <a:gd name="connsiteY12414" fmla="*/ 1581181 h 1679043"/>
                <a:gd name="connsiteX12415" fmla="*/ 1203297 w 1485127"/>
                <a:gd name="connsiteY12415" fmla="*/ 1597055 h 1679043"/>
                <a:gd name="connsiteX12416" fmla="*/ 1202615 w 1485127"/>
                <a:gd name="connsiteY12416" fmla="*/ 1584339 h 1679043"/>
                <a:gd name="connsiteX12417" fmla="*/ 1220446 w 1485127"/>
                <a:gd name="connsiteY12417" fmla="*/ 1561636 h 1679043"/>
                <a:gd name="connsiteX12418" fmla="*/ 1220019 w 1485127"/>
                <a:gd name="connsiteY12418" fmla="*/ 1557539 h 1679043"/>
                <a:gd name="connsiteX12419" fmla="*/ 1222835 w 1485127"/>
                <a:gd name="connsiteY12419" fmla="*/ 1554381 h 1679043"/>
                <a:gd name="connsiteX12420" fmla="*/ 1230257 w 1485127"/>
                <a:gd name="connsiteY12420" fmla="*/ 1565477 h 1679043"/>
                <a:gd name="connsiteX12421" fmla="*/ 1222067 w 1485127"/>
                <a:gd name="connsiteY12421" fmla="*/ 1575121 h 1679043"/>
                <a:gd name="connsiteX12422" fmla="*/ 1220446 w 1485127"/>
                <a:gd name="connsiteY12422" fmla="*/ 1561636 h 1679043"/>
                <a:gd name="connsiteX12423" fmla="*/ 1227868 w 1485127"/>
                <a:gd name="connsiteY12423" fmla="*/ 1548748 h 1679043"/>
                <a:gd name="connsiteX12424" fmla="*/ 1233243 w 1485127"/>
                <a:gd name="connsiteY12424" fmla="*/ 1542262 h 1679043"/>
                <a:gd name="connsiteX12425" fmla="*/ 1235376 w 1485127"/>
                <a:gd name="connsiteY12425" fmla="*/ 1556942 h 1679043"/>
                <a:gd name="connsiteX12426" fmla="*/ 1235718 w 1485127"/>
                <a:gd name="connsiteY12426" fmla="*/ 1559076 h 1679043"/>
                <a:gd name="connsiteX12427" fmla="*/ 1234950 w 1485127"/>
                <a:gd name="connsiteY12427" fmla="*/ 1560014 h 1679043"/>
                <a:gd name="connsiteX12428" fmla="*/ 1227868 w 1485127"/>
                <a:gd name="connsiteY12428" fmla="*/ 1548748 h 1679043"/>
                <a:gd name="connsiteX12429" fmla="*/ 1237509 w 1485127"/>
                <a:gd name="connsiteY12429" fmla="*/ 1564197 h 1679043"/>
                <a:gd name="connsiteX12430" fmla="*/ 1245614 w 1485127"/>
                <a:gd name="connsiteY12430" fmla="*/ 1555149 h 1679043"/>
                <a:gd name="connsiteX12431" fmla="*/ 1245956 w 1485127"/>
                <a:gd name="connsiteY12431" fmla="*/ 1562489 h 1679043"/>
                <a:gd name="connsiteX12432" fmla="*/ 1241007 w 1485127"/>
                <a:gd name="connsiteY12432" fmla="*/ 1569744 h 1679043"/>
                <a:gd name="connsiteX12433" fmla="*/ 1237509 w 1485127"/>
                <a:gd name="connsiteY12433" fmla="*/ 1564197 h 1679043"/>
                <a:gd name="connsiteX12434" fmla="*/ 1246126 w 1485127"/>
                <a:gd name="connsiteY12434" fmla="*/ 1567866 h 1679043"/>
                <a:gd name="connsiteX12435" fmla="*/ 1246638 w 1485127"/>
                <a:gd name="connsiteY12435" fmla="*/ 1576230 h 1679043"/>
                <a:gd name="connsiteX12436" fmla="*/ 1245785 w 1485127"/>
                <a:gd name="connsiteY12436" fmla="*/ 1577511 h 1679043"/>
                <a:gd name="connsiteX12437" fmla="*/ 1242629 w 1485127"/>
                <a:gd name="connsiteY12437" fmla="*/ 1572475 h 1679043"/>
                <a:gd name="connsiteX12438" fmla="*/ 1246126 w 1485127"/>
                <a:gd name="connsiteY12438" fmla="*/ 1567866 h 1679043"/>
                <a:gd name="connsiteX12439" fmla="*/ 1292112 w 1485127"/>
                <a:gd name="connsiteY12439" fmla="*/ 1510341 h 1679043"/>
                <a:gd name="connsiteX12440" fmla="*/ 1292112 w 1485127"/>
                <a:gd name="connsiteY12440" fmla="*/ 1510341 h 1679043"/>
                <a:gd name="connsiteX12441" fmla="*/ 1292112 w 1485127"/>
                <a:gd name="connsiteY12441" fmla="*/ 1510341 h 1679043"/>
                <a:gd name="connsiteX12442" fmla="*/ 1292112 w 1485127"/>
                <a:gd name="connsiteY12442" fmla="*/ 1510341 h 1679043"/>
                <a:gd name="connsiteX12443" fmla="*/ 1292112 w 1485127"/>
                <a:gd name="connsiteY12443" fmla="*/ 1510341 h 1679043"/>
                <a:gd name="connsiteX12444" fmla="*/ 1251842 w 1485127"/>
                <a:gd name="connsiteY12444" fmla="*/ 1568464 h 1679043"/>
                <a:gd name="connsiteX12445" fmla="*/ 1247406 w 1485127"/>
                <a:gd name="connsiteY12445" fmla="*/ 1575121 h 1679043"/>
                <a:gd name="connsiteX12446" fmla="*/ 1247747 w 1485127"/>
                <a:gd name="connsiteY12446" fmla="*/ 1566586 h 1679043"/>
                <a:gd name="connsiteX12447" fmla="*/ 1247747 w 1485127"/>
                <a:gd name="connsiteY12447" fmla="*/ 1565818 h 1679043"/>
                <a:gd name="connsiteX12448" fmla="*/ 1272916 w 1485127"/>
                <a:gd name="connsiteY12448" fmla="*/ 1532703 h 1679043"/>
                <a:gd name="connsiteX12449" fmla="*/ 1272916 w 1485127"/>
                <a:gd name="connsiteY12449" fmla="*/ 1532703 h 1679043"/>
                <a:gd name="connsiteX12450" fmla="*/ 1273001 w 1485127"/>
                <a:gd name="connsiteY12450" fmla="*/ 1532532 h 1679043"/>
                <a:gd name="connsiteX12451" fmla="*/ 1273086 w 1485127"/>
                <a:gd name="connsiteY12451" fmla="*/ 1532361 h 1679043"/>
                <a:gd name="connsiteX12452" fmla="*/ 1273086 w 1485127"/>
                <a:gd name="connsiteY12452" fmla="*/ 1532361 h 1679043"/>
                <a:gd name="connsiteX12453" fmla="*/ 1295866 w 1485127"/>
                <a:gd name="connsiteY12453" fmla="*/ 1499332 h 1679043"/>
                <a:gd name="connsiteX12454" fmla="*/ 1297999 w 1485127"/>
                <a:gd name="connsiteY12454" fmla="*/ 1502746 h 1679043"/>
                <a:gd name="connsiteX12455" fmla="*/ 1292112 w 1485127"/>
                <a:gd name="connsiteY12455" fmla="*/ 1510256 h 1679043"/>
                <a:gd name="connsiteX12456" fmla="*/ 1246809 w 1485127"/>
                <a:gd name="connsiteY12456" fmla="*/ 1579047 h 1679043"/>
                <a:gd name="connsiteX12457" fmla="*/ 1246383 w 1485127"/>
                <a:gd name="connsiteY12457" fmla="*/ 1578364 h 1679043"/>
                <a:gd name="connsiteX12458" fmla="*/ 1246724 w 1485127"/>
                <a:gd name="connsiteY12458" fmla="*/ 1577852 h 1679043"/>
                <a:gd name="connsiteX12459" fmla="*/ 1246724 w 1485127"/>
                <a:gd name="connsiteY12459" fmla="*/ 1579047 h 1679043"/>
                <a:gd name="connsiteX12460" fmla="*/ 1268736 w 1485127"/>
                <a:gd name="connsiteY12460" fmla="*/ 1529460 h 1679043"/>
                <a:gd name="connsiteX12461" fmla="*/ 1268736 w 1485127"/>
                <a:gd name="connsiteY12461" fmla="*/ 1529460 h 1679043"/>
                <a:gd name="connsiteX12462" fmla="*/ 1268736 w 1485127"/>
                <a:gd name="connsiteY12462" fmla="*/ 1529460 h 1679043"/>
                <a:gd name="connsiteX12463" fmla="*/ 1268736 w 1485127"/>
                <a:gd name="connsiteY12463" fmla="*/ 1529460 h 1679043"/>
                <a:gd name="connsiteX12464" fmla="*/ 1268736 w 1485127"/>
                <a:gd name="connsiteY12464" fmla="*/ 1529460 h 1679043"/>
                <a:gd name="connsiteX12465" fmla="*/ 1248174 w 1485127"/>
                <a:gd name="connsiteY12465" fmla="*/ 1559332 h 1679043"/>
                <a:gd name="connsiteX12466" fmla="*/ 1248686 w 1485127"/>
                <a:gd name="connsiteY12466" fmla="*/ 1551735 h 1679043"/>
                <a:gd name="connsiteX12467" fmla="*/ 1249880 w 1485127"/>
                <a:gd name="connsiteY12467" fmla="*/ 1550370 h 1679043"/>
                <a:gd name="connsiteX12468" fmla="*/ 1249880 w 1485127"/>
                <a:gd name="connsiteY12468" fmla="*/ 1550370 h 1679043"/>
                <a:gd name="connsiteX12469" fmla="*/ 1250051 w 1485127"/>
                <a:gd name="connsiteY12469" fmla="*/ 1550199 h 1679043"/>
                <a:gd name="connsiteX12470" fmla="*/ 1250221 w 1485127"/>
                <a:gd name="connsiteY12470" fmla="*/ 1550029 h 1679043"/>
                <a:gd name="connsiteX12471" fmla="*/ 1250221 w 1485127"/>
                <a:gd name="connsiteY12471" fmla="*/ 1550029 h 1679043"/>
                <a:gd name="connsiteX12472" fmla="*/ 1278291 w 1485127"/>
                <a:gd name="connsiteY12472" fmla="*/ 1515036 h 1679043"/>
                <a:gd name="connsiteX12473" fmla="*/ 1293392 w 1485127"/>
                <a:gd name="connsiteY12473" fmla="*/ 1495149 h 1679043"/>
                <a:gd name="connsiteX12474" fmla="*/ 1294075 w 1485127"/>
                <a:gd name="connsiteY12474" fmla="*/ 1496259 h 1679043"/>
                <a:gd name="connsiteX12475" fmla="*/ 1268906 w 1485127"/>
                <a:gd name="connsiteY12475" fmla="*/ 1529374 h 1679043"/>
                <a:gd name="connsiteX12476" fmla="*/ 1299620 w 1485127"/>
                <a:gd name="connsiteY12476" fmla="*/ 1486615 h 1679043"/>
                <a:gd name="connsiteX12477" fmla="*/ 1305080 w 1485127"/>
                <a:gd name="connsiteY12477" fmla="*/ 1479275 h 1679043"/>
                <a:gd name="connsiteX12478" fmla="*/ 1311053 w 1485127"/>
                <a:gd name="connsiteY12478" fmla="*/ 1471166 h 1679043"/>
                <a:gd name="connsiteX12479" fmla="*/ 1317878 w 1485127"/>
                <a:gd name="connsiteY12479" fmla="*/ 1465192 h 1679043"/>
                <a:gd name="connsiteX12480" fmla="*/ 1313186 w 1485127"/>
                <a:gd name="connsiteY12480" fmla="*/ 1471337 h 1679043"/>
                <a:gd name="connsiteX12481" fmla="*/ 1300473 w 1485127"/>
                <a:gd name="connsiteY12481" fmla="*/ 1487895 h 1679043"/>
                <a:gd name="connsiteX12482" fmla="*/ 1299706 w 1485127"/>
                <a:gd name="connsiteY12482" fmla="*/ 1486615 h 1679043"/>
                <a:gd name="connsiteX12483" fmla="*/ 1311223 w 1485127"/>
                <a:gd name="connsiteY12483" fmla="*/ 1356885 h 1679043"/>
                <a:gd name="connsiteX12484" fmla="*/ 1308749 w 1485127"/>
                <a:gd name="connsiteY12484" fmla="*/ 1353130 h 1679043"/>
                <a:gd name="connsiteX12485" fmla="*/ 1317878 w 1485127"/>
                <a:gd name="connsiteY12485" fmla="*/ 1338706 h 1679043"/>
                <a:gd name="connsiteX12486" fmla="*/ 1317708 w 1485127"/>
                <a:gd name="connsiteY12486" fmla="*/ 1338620 h 1679043"/>
                <a:gd name="connsiteX12487" fmla="*/ 1308152 w 1485127"/>
                <a:gd name="connsiteY12487" fmla="*/ 1352276 h 1679043"/>
                <a:gd name="connsiteX12488" fmla="*/ 1302351 w 1485127"/>
                <a:gd name="connsiteY12488" fmla="*/ 1343485 h 1679043"/>
                <a:gd name="connsiteX12489" fmla="*/ 1320011 w 1485127"/>
                <a:gd name="connsiteY12489" fmla="*/ 1321039 h 1679043"/>
                <a:gd name="connsiteX12490" fmla="*/ 1319841 w 1485127"/>
                <a:gd name="connsiteY12490" fmla="*/ 1320868 h 1679043"/>
                <a:gd name="connsiteX12491" fmla="*/ 1301583 w 1485127"/>
                <a:gd name="connsiteY12491" fmla="*/ 1342291 h 1679043"/>
                <a:gd name="connsiteX12492" fmla="*/ 1301071 w 1485127"/>
                <a:gd name="connsiteY12492" fmla="*/ 1341437 h 1679043"/>
                <a:gd name="connsiteX12493" fmla="*/ 1308664 w 1485127"/>
                <a:gd name="connsiteY12493" fmla="*/ 1331024 h 1679043"/>
                <a:gd name="connsiteX12494" fmla="*/ 1325983 w 1485127"/>
                <a:gd name="connsiteY12494" fmla="*/ 1307212 h 1679043"/>
                <a:gd name="connsiteX12495" fmla="*/ 1325813 w 1485127"/>
                <a:gd name="connsiteY12495" fmla="*/ 1307042 h 1679043"/>
                <a:gd name="connsiteX12496" fmla="*/ 1307555 w 1485127"/>
                <a:gd name="connsiteY12496" fmla="*/ 1329915 h 1679043"/>
                <a:gd name="connsiteX12497" fmla="*/ 1299791 w 1485127"/>
                <a:gd name="connsiteY12497" fmla="*/ 1339388 h 1679043"/>
                <a:gd name="connsiteX12498" fmla="*/ 1285884 w 1485127"/>
                <a:gd name="connsiteY12498" fmla="*/ 1318393 h 1679043"/>
                <a:gd name="connsiteX12499" fmla="*/ 1288529 w 1485127"/>
                <a:gd name="connsiteY12499" fmla="*/ 1314893 h 1679043"/>
                <a:gd name="connsiteX12500" fmla="*/ 1293563 w 1485127"/>
                <a:gd name="connsiteY12500" fmla="*/ 1308407 h 1679043"/>
                <a:gd name="connsiteX12501" fmla="*/ 1295781 w 1485127"/>
                <a:gd name="connsiteY12501" fmla="*/ 1320185 h 1679043"/>
                <a:gd name="connsiteX12502" fmla="*/ 1296037 w 1485127"/>
                <a:gd name="connsiteY12502" fmla="*/ 1320185 h 1679043"/>
                <a:gd name="connsiteX12503" fmla="*/ 1294245 w 1485127"/>
                <a:gd name="connsiteY12503" fmla="*/ 1307554 h 1679043"/>
                <a:gd name="connsiteX12504" fmla="*/ 1308408 w 1485127"/>
                <a:gd name="connsiteY12504" fmla="*/ 1289460 h 1679043"/>
                <a:gd name="connsiteX12505" fmla="*/ 1365485 w 1485127"/>
                <a:gd name="connsiteY12505" fmla="*/ 1306444 h 1679043"/>
                <a:gd name="connsiteX12506" fmla="*/ 1366339 w 1485127"/>
                <a:gd name="connsiteY12506" fmla="*/ 1307298 h 1679043"/>
                <a:gd name="connsiteX12507" fmla="*/ 1311394 w 1485127"/>
                <a:gd name="connsiteY12507" fmla="*/ 1356800 h 1679043"/>
                <a:gd name="connsiteX12508" fmla="*/ 1293563 w 1485127"/>
                <a:gd name="connsiteY12508" fmla="*/ 1303286 h 1679043"/>
                <a:gd name="connsiteX12509" fmla="*/ 1292539 w 1485127"/>
                <a:gd name="connsiteY12509" fmla="*/ 1294581 h 1679043"/>
                <a:gd name="connsiteX12510" fmla="*/ 1300473 w 1485127"/>
                <a:gd name="connsiteY12510" fmla="*/ 1286985 h 1679043"/>
                <a:gd name="connsiteX12511" fmla="*/ 1305848 w 1485127"/>
                <a:gd name="connsiteY12511" fmla="*/ 1288777 h 1679043"/>
                <a:gd name="connsiteX12512" fmla="*/ 1293563 w 1485127"/>
                <a:gd name="connsiteY12512" fmla="*/ 1303286 h 1679043"/>
                <a:gd name="connsiteX12513" fmla="*/ 1292112 w 1485127"/>
                <a:gd name="connsiteY12513" fmla="*/ 1290911 h 1679043"/>
                <a:gd name="connsiteX12514" fmla="*/ 1291430 w 1485127"/>
                <a:gd name="connsiteY12514" fmla="*/ 1283656 h 1679043"/>
                <a:gd name="connsiteX12515" fmla="*/ 1297999 w 1485127"/>
                <a:gd name="connsiteY12515" fmla="*/ 1286046 h 1679043"/>
                <a:gd name="connsiteX12516" fmla="*/ 1292198 w 1485127"/>
                <a:gd name="connsiteY12516" fmla="*/ 1290911 h 1679043"/>
                <a:gd name="connsiteX12517" fmla="*/ 1294501 w 1485127"/>
                <a:gd name="connsiteY12517" fmla="*/ 1273499 h 1679043"/>
                <a:gd name="connsiteX12518" fmla="*/ 1292965 w 1485127"/>
                <a:gd name="connsiteY12518" fmla="*/ 1272902 h 1679043"/>
                <a:gd name="connsiteX12519" fmla="*/ 1295952 w 1485127"/>
                <a:gd name="connsiteY12519" fmla="*/ 1269830 h 1679043"/>
                <a:gd name="connsiteX12520" fmla="*/ 1296378 w 1485127"/>
                <a:gd name="connsiteY12520" fmla="*/ 1274268 h 1679043"/>
                <a:gd name="connsiteX12521" fmla="*/ 1294416 w 1485127"/>
                <a:gd name="connsiteY12521" fmla="*/ 1273499 h 1679043"/>
                <a:gd name="connsiteX12522" fmla="*/ 1290235 w 1485127"/>
                <a:gd name="connsiteY12522" fmla="*/ 1270854 h 1679043"/>
                <a:gd name="connsiteX12523" fmla="*/ 1289553 w 1485127"/>
                <a:gd name="connsiteY12523" fmla="*/ 1260697 h 1679043"/>
                <a:gd name="connsiteX12524" fmla="*/ 1294843 w 1485127"/>
                <a:gd name="connsiteY12524" fmla="*/ 1256174 h 1679043"/>
                <a:gd name="connsiteX12525" fmla="*/ 1295440 w 1485127"/>
                <a:gd name="connsiteY12525" fmla="*/ 1263940 h 1679043"/>
                <a:gd name="connsiteX12526" fmla="*/ 1295610 w 1485127"/>
                <a:gd name="connsiteY12526" fmla="*/ 1265818 h 1679043"/>
                <a:gd name="connsiteX12527" fmla="*/ 1290235 w 1485127"/>
                <a:gd name="connsiteY12527" fmla="*/ 1270854 h 1679043"/>
                <a:gd name="connsiteX12528" fmla="*/ 1295866 w 1485127"/>
                <a:gd name="connsiteY12528" fmla="*/ 1249346 h 1679043"/>
                <a:gd name="connsiteX12529" fmla="*/ 1295610 w 1485127"/>
                <a:gd name="connsiteY12529" fmla="*/ 1231679 h 1679043"/>
                <a:gd name="connsiteX12530" fmla="*/ 1327263 w 1485127"/>
                <a:gd name="connsiteY12530" fmla="*/ 1200697 h 1679043"/>
                <a:gd name="connsiteX12531" fmla="*/ 1346033 w 1485127"/>
                <a:gd name="connsiteY12531" fmla="*/ 1207952 h 1679043"/>
                <a:gd name="connsiteX12532" fmla="*/ 1340146 w 1485127"/>
                <a:gd name="connsiteY12532" fmla="*/ 1213329 h 1679043"/>
                <a:gd name="connsiteX12533" fmla="*/ 1311735 w 1485127"/>
                <a:gd name="connsiteY12533" fmla="*/ 1236885 h 1679043"/>
                <a:gd name="connsiteX12534" fmla="*/ 1295781 w 1485127"/>
                <a:gd name="connsiteY12534" fmla="*/ 1249346 h 1679043"/>
                <a:gd name="connsiteX12535" fmla="*/ 1339378 w 1485127"/>
                <a:gd name="connsiteY12535" fmla="*/ 503742 h 1679043"/>
                <a:gd name="connsiteX12536" fmla="*/ 1343047 w 1485127"/>
                <a:gd name="connsiteY12536" fmla="*/ 510058 h 1679043"/>
                <a:gd name="connsiteX12537" fmla="*/ 1379051 w 1485127"/>
                <a:gd name="connsiteY12537" fmla="*/ 636288 h 1679043"/>
                <a:gd name="connsiteX12538" fmla="*/ 1365912 w 1485127"/>
                <a:gd name="connsiteY12538" fmla="*/ 799048 h 1679043"/>
                <a:gd name="connsiteX12539" fmla="*/ 1340231 w 1485127"/>
                <a:gd name="connsiteY12539" fmla="*/ 891224 h 1679043"/>
                <a:gd name="connsiteX12540" fmla="*/ 1318134 w 1485127"/>
                <a:gd name="connsiteY12540" fmla="*/ 952163 h 1679043"/>
                <a:gd name="connsiteX12541" fmla="*/ 1288614 w 1485127"/>
                <a:gd name="connsiteY12541" fmla="*/ 1038109 h 1679043"/>
                <a:gd name="connsiteX12542" fmla="*/ 1265920 w 1485127"/>
                <a:gd name="connsiteY12542" fmla="*/ 1106899 h 1679043"/>
                <a:gd name="connsiteX12543" fmla="*/ 1238704 w 1485127"/>
                <a:gd name="connsiteY12543" fmla="*/ 1101608 h 1679043"/>
                <a:gd name="connsiteX12544" fmla="*/ 1152107 w 1485127"/>
                <a:gd name="connsiteY12544" fmla="*/ 1084709 h 1679043"/>
                <a:gd name="connsiteX12545" fmla="*/ 1152107 w 1485127"/>
                <a:gd name="connsiteY12545" fmla="*/ 1084709 h 1679043"/>
                <a:gd name="connsiteX12546" fmla="*/ 1152107 w 1485127"/>
                <a:gd name="connsiteY12546" fmla="*/ 1084709 h 1679043"/>
                <a:gd name="connsiteX12547" fmla="*/ 1152107 w 1485127"/>
                <a:gd name="connsiteY12547" fmla="*/ 1084709 h 1679043"/>
                <a:gd name="connsiteX12548" fmla="*/ 1152107 w 1485127"/>
                <a:gd name="connsiteY12548" fmla="*/ 1084709 h 1679043"/>
                <a:gd name="connsiteX12549" fmla="*/ 1138200 w 1485127"/>
                <a:gd name="connsiteY12549" fmla="*/ 1082575 h 1679043"/>
                <a:gd name="connsiteX12550" fmla="*/ 1143916 w 1485127"/>
                <a:gd name="connsiteY12550" fmla="*/ 1069944 h 1679043"/>
                <a:gd name="connsiteX12551" fmla="*/ 1149718 w 1485127"/>
                <a:gd name="connsiteY12551" fmla="*/ 1057397 h 1679043"/>
                <a:gd name="connsiteX12552" fmla="*/ 1166867 w 1485127"/>
                <a:gd name="connsiteY12552" fmla="*/ 1022319 h 1679043"/>
                <a:gd name="connsiteX12553" fmla="*/ 1184698 w 1485127"/>
                <a:gd name="connsiteY12553" fmla="*/ 987668 h 1679043"/>
                <a:gd name="connsiteX12554" fmla="*/ 1184698 w 1485127"/>
                <a:gd name="connsiteY12554" fmla="*/ 987668 h 1679043"/>
                <a:gd name="connsiteX12555" fmla="*/ 1184698 w 1485127"/>
                <a:gd name="connsiteY12555" fmla="*/ 987497 h 1679043"/>
                <a:gd name="connsiteX12556" fmla="*/ 1184698 w 1485127"/>
                <a:gd name="connsiteY12556" fmla="*/ 987326 h 1679043"/>
                <a:gd name="connsiteX12557" fmla="*/ 1184698 w 1485127"/>
                <a:gd name="connsiteY12557" fmla="*/ 987326 h 1679043"/>
                <a:gd name="connsiteX12558" fmla="*/ 1202017 w 1485127"/>
                <a:gd name="connsiteY12558" fmla="*/ 952333 h 1679043"/>
                <a:gd name="connsiteX12559" fmla="*/ 1204150 w 1485127"/>
                <a:gd name="connsiteY12559" fmla="*/ 948151 h 1679043"/>
                <a:gd name="connsiteX12560" fmla="*/ 1210123 w 1485127"/>
                <a:gd name="connsiteY12560" fmla="*/ 937653 h 1679043"/>
                <a:gd name="connsiteX12561" fmla="*/ 1215327 w 1485127"/>
                <a:gd name="connsiteY12561" fmla="*/ 926729 h 1679043"/>
                <a:gd name="connsiteX12562" fmla="*/ 1220190 w 1485127"/>
                <a:gd name="connsiteY12562" fmla="*/ 917682 h 1679043"/>
                <a:gd name="connsiteX12563" fmla="*/ 1226845 w 1485127"/>
                <a:gd name="connsiteY12563" fmla="*/ 905562 h 1679043"/>
                <a:gd name="connsiteX12564" fmla="*/ 1233670 w 1485127"/>
                <a:gd name="connsiteY12564" fmla="*/ 893443 h 1679043"/>
                <a:gd name="connsiteX12565" fmla="*/ 1233500 w 1485127"/>
                <a:gd name="connsiteY12565" fmla="*/ 893358 h 1679043"/>
                <a:gd name="connsiteX12566" fmla="*/ 1226077 w 1485127"/>
                <a:gd name="connsiteY12566" fmla="*/ 905136 h 1679043"/>
                <a:gd name="connsiteX12567" fmla="*/ 1221640 w 1485127"/>
                <a:gd name="connsiteY12567" fmla="*/ 912390 h 1679043"/>
                <a:gd name="connsiteX12568" fmla="*/ 1244164 w 1485127"/>
                <a:gd name="connsiteY12568" fmla="*/ 851451 h 1679043"/>
                <a:gd name="connsiteX12569" fmla="*/ 1264640 w 1485127"/>
                <a:gd name="connsiteY12569" fmla="*/ 785818 h 1679043"/>
                <a:gd name="connsiteX12570" fmla="*/ 1293136 w 1485127"/>
                <a:gd name="connsiteY12570" fmla="*/ 754240 h 1679043"/>
                <a:gd name="connsiteX12571" fmla="*/ 1309090 w 1485127"/>
                <a:gd name="connsiteY12571" fmla="*/ 736402 h 1679043"/>
                <a:gd name="connsiteX12572" fmla="*/ 1306360 w 1485127"/>
                <a:gd name="connsiteY12572" fmla="*/ 741267 h 1679043"/>
                <a:gd name="connsiteX12573" fmla="*/ 1297658 w 1485127"/>
                <a:gd name="connsiteY12573" fmla="*/ 756885 h 1679043"/>
                <a:gd name="connsiteX12574" fmla="*/ 1297829 w 1485127"/>
                <a:gd name="connsiteY12574" fmla="*/ 756971 h 1679043"/>
                <a:gd name="connsiteX12575" fmla="*/ 1307726 w 1485127"/>
                <a:gd name="connsiteY12575" fmla="*/ 741949 h 1679043"/>
                <a:gd name="connsiteX12576" fmla="*/ 1335880 w 1485127"/>
                <a:gd name="connsiteY12576" fmla="*/ 700214 h 1679043"/>
                <a:gd name="connsiteX12577" fmla="*/ 1335880 w 1485127"/>
                <a:gd name="connsiteY12577" fmla="*/ 700214 h 1679043"/>
                <a:gd name="connsiteX12578" fmla="*/ 1335880 w 1485127"/>
                <a:gd name="connsiteY12578" fmla="*/ 700214 h 1679043"/>
                <a:gd name="connsiteX12579" fmla="*/ 1335880 w 1485127"/>
                <a:gd name="connsiteY12579" fmla="*/ 700214 h 1679043"/>
                <a:gd name="connsiteX12580" fmla="*/ 1335880 w 1485127"/>
                <a:gd name="connsiteY12580" fmla="*/ 700214 h 1679043"/>
                <a:gd name="connsiteX12581" fmla="*/ 1361731 w 1485127"/>
                <a:gd name="connsiteY12581" fmla="*/ 657028 h 1679043"/>
                <a:gd name="connsiteX12582" fmla="*/ 1371201 w 1485127"/>
                <a:gd name="connsiteY12582" fmla="*/ 641750 h 1679043"/>
                <a:gd name="connsiteX12583" fmla="*/ 1371031 w 1485127"/>
                <a:gd name="connsiteY12583" fmla="*/ 641580 h 1679043"/>
                <a:gd name="connsiteX12584" fmla="*/ 1360536 w 1485127"/>
                <a:gd name="connsiteY12584" fmla="*/ 656089 h 1679043"/>
                <a:gd name="connsiteX12585" fmla="*/ 1331444 w 1485127"/>
                <a:gd name="connsiteY12585" fmla="*/ 697312 h 1679043"/>
                <a:gd name="connsiteX12586" fmla="*/ 1331444 w 1485127"/>
                <a:gd name="connsiteY12586" fmla="*/ 697312 h 1679043"/>
                <a:gd name="connsiteX12587" fmla="*/ 1331444 w 1485127"/>
                <a:gd name="connsiteY12587" fmla="*/ 697397 h 1679043"/>
                <a:gd name="connsiteX12588" fmla="*/ 1331444 w 1485127"/>
                <a:gd name="connsiteY12588" fmla="*/ 697397 h 1679043"/>
                <a:gd name="connsiteX12589" fmla="*/ 1331444 w 1485127"/>
                <a:gd name="connsiteY12589" fmla="*/ 697483 h 1679043"/>
                <a:gd name="connsiteX12590" fmla="*/ 1309688 w 1485127"/>
                <a:gd name="connsiteY12590" fmla="*/ 735292 h 1679043"/>
                <a:gd name="connsiteX12591" fmla="*/ 1292112 w 1485127"/>
                <a:gd name="connsiteY12591" fmla="*/ 753045 h 1679043"/>
                <a:gd name="connsiteX12592" fmla="*/ 1266773 w 1485127"/>
                <a:gd name="connsiteY12592" fmla="*/ 778137 h 1679043"/>
                <a:gd name="connsiteX12593" fmla="*/ 1271380 w 1485127"/>
                <a:gd name="connsiteY12593" fmla="*/ 761580 h 1679043"/>
                <a:gd name="connsiteX12594" fmla="*/ 1277865 w 1485127"/>
                <a:gd name="connsiteY12594" fmla="*/ 740755 h 1679043"/>
                <a:gd name="connsiteX12595" fmla="*/ 1299450 w 1485127"/>
                <a:gd name="connsiteY12595" fmla="*/ 716430 h 1679043"/>
                <a:gd name="connsiteX12596" fmla="*/ 1316598 w 1485127"/>
                <a:gd name="connsiteY12596" fmla="*/ 697227 h 1679043"/>
                <a:gd name="connsiteX12597" fmla="*/ 1316428 w 1485127"/>
                <a:gd name="connsiteY12597" fmla="*/ 697056 h 1679043"/>
                <a:gd name="connsiteX12598" fmla="*/ 1298426 w 1485127"/>
                <a:gd name="connsiteY12598" fmla="*/ 715235 h 1679043"/>
                <a:gd name="connsiteX12599" fmla="*/ 1280168 w 1485127"/>
                <a:gd name="connsiteY12599" fmla="*/ 733500 h 1679043"/>
                <a:gd name="connsiteX12600" fmla="*/ 1283922 w 1485127"/>
                <a:gd name="connsiteY12600" fmla="*/ 720442 h 1679043"/>
                <a:gd name="connsiteX12601" fmla="*/ 1288273 w 1485127"/>
                <a:gd name="connsiteY12601" fmla="*/ 703201 h 1679043"/>
                <a:gd name="connsiteX12602" fmla="*/ 1315148 w 1485127"/>
                <a:gd name="connsiteY12602" fmla="*/ 672817 h 1679043"/>
                <a:gd name="connsiteX12603" fmla="*/ 1329737 w 1485127"/>
                <a:gd name="connsiteY12603" fmla="*/ 656430 h 1679043"/>
                <a:gd name="connsiteX12604" fmla="*/ 1329567 w 1485127"/>
                <a:gd name="connsiteY12604" fmla="*/ 656259 h 1679043"/>
                <a:gd name="connsiteX12605" fmla="*/ 1314124 w 1485127"/>
                <a:gd name="connsiteY12605" fmla="*/ 671622 h 1679043"/>
                <a:gd name="connsiteX12606" fmla="*/ 1290321 w 1485127"/>
                <a:gd name="connsiteY12606" fmla="*/ 695178 h 1679043"/>
                <a:gd name="connsiteX12607" fmla="*/ 1291686 w 1485127"/>
                <a:gd name="connsiteY12607" fmla="*/ 689631 h 1679043"/>
                <a:gd name="connsiteX12608" fmla="*/ 1339037 w 1485127"/>
                <a:gd name="connsiteY12608" fmla="*/ 636544 h 1679043"/>
                <a:gd name="connsiteX12609" fmla="*/ 1356868 w 1485127"/>
                <a:gd name="connsiteY12609" fmla="*/ 616573 h 1679043"/>
                <a:gd name="connsiteX12610" fmla="*/ 1356698 w 1485127"/>
                <a:gd name="connsiteY12610" fmla="*/ 616402 h 1679043"/>
                <a:gd name="connsiteX12611" fmla="*/ 1338013 w 1485127"/>
                <a:gd name="connsiteY12611" fmla="*/ 635349 h 1679043"/>
                <a:gd name="connsiteX12612" fmla="*/ 1308067 w 1485127"/>
                <a:gd name="connsiteY12612" fmla="*/ 665563 h 1679043"/>
                <a:gd name="connsiteX12613" fmla="*/ 1309602 w 1485127"/>
                <a:gd name="connsiteY12613" fmla="*/ 663258 h 1679043"/>
                <a:gd name="connsiteX12614" fmla="*/ 1331700 w 1485127"/>
                <a:gd name="connsiteY12614" fmla="*/ 628948 h 1679043"/>
                <a:gd name="connsiteX12615" fmla="*/ 1331700 w 1485127"/>
                <a:gd name="connsiteY12615" fmla="*/ 628948 h 1679043"/>
                <a:gd name="connsiteX12616" fmla="*/ 1331700 w 1485127"/>
                <a:gd name="connsiteY12616" fmla="*/ 628948 h 1679043"/>
                <a:gd name="connsiteX12617" fmla="*/ 1331700 w 1485127"/>
                <a:gd name="connsiteY12617" fmla="*/ 628948 h 1679043"/>
                <a:gd name="connsiteX12618" fmla="*/ 1331700 w 1485127"/>
                <a:gd name="connsiteY12618" fmla="*/ 628948 h 1679043"/>
                <a:gd name="connsiteX12619" fmla="*/ 1350640 w 1485127"/>
                <a:gd name="connsiteY12619" fmla="*/ 592760 h 1679043"/>
                <a:gd name="connsiteX12620" fmla="*/ 1357380 w 1485127"/>
                <a:gd name="connsiteY12620" fmla="*/ 579873 h 1679043"/>
                <a:gd name="connsiteX12621" fmla="*/ 1357210 w 1485127"/>
                <a:gd name="connsiteY12621" fmla="*/ 579787 h 1679043"/>
                <a:gd name="connsiteX12622" fmla="*/ 1349360 w 1485127"/>
                <a:gd name="connsiteY12622" fmla="*/ 591992 h 1679043"/>
                <a:gd name="connsiteX12623" fmla="*/ 1337501 w 1485127"/>
                <a:gd name="connsiteY12623" fmla="*/ 610171 h 1679043"/>
                <a:gd name="connsiteX12624" fmla="*/ 1337330 w 1485127"/>
                <a:gd name="connsiteY12624" fmla="*/ 610001 h 1679043"/>
                <a:gd name="connsiteX12625" fmla="*/ 1329481 w 1485127"/>
                <a:gd name="connsiteY12625" fmla="*/ 617426 h 1679043"/>
                <a:gd name="connsiteX12626" fmla="*/ 1321717 w 1485127"/>
                <a:gd name="connsiteY12626" fmla="*/ 624937 h 1679043"/>
                <a:gd name="connsiteX12627" fmla="*/ 1302777 w 1485127"/>
                <a:gd name="connsiteY12627" fmla="*/ 643969 h 1679043"/>
                <a:gd name="connsiteX12628" fmla="*/ 1308749 w 1485127"/>
                <a:gd name="connsiteY12628" fmla="*/ 617853 h 1679043"/>
                <a:gd name="connsiteX12629" fmla="*/ 1309090 w 1485127"/>
                <a:gd name="connsiteY12629" fmla="*/ 616573 h 1679043"/>
                <a:gd name="connsiteX12630" fmla="*/ 1317878 w 1485127"/>
                <a:gd name="connsiteY12630" fmla="*/ 604112 h 1679043"/>
                <a:gd name="connsiteX12631" fmla="*/ 1317878 w 1485127"/>
                <a:gd name="connsiteY12631" fmla="*/ 604112 h 1679043"/>
                <a:gd name="connsiteX12632" fmla="*/ 1317878 w 1485127"/>
                <a:gd name="connsiteY12632" fmla="*/ 604112 h 1679043"/>
                <a:gd name="connsiteX12633" fmla="*/ 1317878 w 1485127"/>
                <a:gd name="connsiteY12633" fmla="*/ 604112 h 1679043"/>
                <a:gd name="connsiteX12634" fmla="*/ 1317878 w 1485127"/>
                <a:gd name="connsiteY12634" fmla="*/ 604112 h 1679043"/>
                <a:gd name="connsiteX12635" fmla="*/ 1346374 w 1485127"/>
                <a:gd name="connsiteY12635" fmla="*/ 557767 h 1679043"/>
                <a:gd name="connsiteX12636" fmla="*/ 1356527 w 1485127"/>
                <a:gd name="connsiteY12636" fmla="*/ 541210 h 1679043"/>
                <a:gd name="connsiteX12637" fmla="*/ 1356356 w 1485127"/>
                <a:gd name="connsiteY12637" fmla="*/ 541125 h 1679043"/>
                <a:gd name="connsiteX12638" fmla="*/ 1345094 w 1485127"/>
                <a:gd name="connsiteY12638" fmla="*/ 556829 h 1679043"/>
                <a:gd name="connsiteX12639" fmla="*/ 1313442 w 1485127"/>
                <a:gd name="connsiteY12639" fmla="*/ 601124 h 1679043"/>
                <a:gd name="connsiteX12640" fmla="*/ 1313442 w 1485127"/>
                <a:gd name="connsiteY12640" fmla="*/ 601124 h 1679043"/>
                <a:gd name="connsiteX12641" fmla="*/ 1313442 w 1485127"/>
                <a:gd name="connsiteY12641" fmla="*/ 601210 h 1679043"/>
                <a:gd name="connsiteX12642" fmla="*/ 1313442 w 1485127"/>
                <a:gd name="connsiteY12642" fmla="*/ 601295 h 1679043"/>
                <a:gd name="connsiteX12643" fmla="*/ 1313442 w 1485127"/>
                <a:gd name="connsiteY12643" fmla="*/ 601295 h 1679043"/>
                <a:gd name="connsiteX12644" fmla="*/ 1312162 w 1485127"/>
                <a:gd name="connsiteY12644" fmla="*/ 603258 h 1679043"/>
                <a:gd name="connsiteX12645" fmla="*/ 1333833 w 1485127"/>
                <a:gd name="connsiteY12645" fmla="*/ 524311 h 1679043"/>
                <a:gd name="connsiteX12646" fmla="*/ 1339463 w 1485127"/>
                <a:gd name="connsiteY12646" fmla="*/ 503742 h 1679043"/>
                <a:gd name="connsiteX12647" fmla="*/ 1247577 w 1485127"/>
                <a:gd name="connsiteY12647" fmla="*/ 766615 h 1679043"/>
                <a:gd name="connsiteX12648" fmla="*/ 1220446 w 1485127"/>
                <a:gd name="connsiteY12648" fmla="*/ 796828 h 1679043"/>
                <a:gd name="connsiteX12649" fmla="*/ 1225992 w 1485127"/>
                <a:gd name="connsiteY12649" fmla="*/ 772077 h 1679043"/>
                <a:gd name="connsiteX12650" fmla="*/ 1225650 w 1485127"/>
                <a:gd name="connsiteY12650" fmla="*/ 767212 h 1679043"/>
                <a:gd name="connsiteX12651" fmla="*/ 1230855 w 1485127"/>
                <a:gd name="connsiteY12651" fmla="*/ 762092 h 1679043"/>
                <a:gd name="connsiteX12652" fmla="*/ 1272319 w 1485127"/>
                <a:gd name="connsiteY12652" fmla="*/ 720783 h 1679043"/>
                <a:gd name="connsiteX12653" fmla="*/ 1263446 w 1485127"/>
                <a:gd name="connsiteY12653" fmla="*/ 750399 h 1679043"/>
                <a:gd name="connsiteX12654" fmla="*/ 1247833 w 1485127"/>
                <a:gd name="connsiteY12654" fmla="*/ 766359 h 1679043"/>
                <a:gd name="connsiteX12655" fmla="*/ 1247833 w 1485127"/>
                <a:gd name="connsiteY12655" fmla="*/ 766359 h 1679043"/>
                <a:gd name="connsiteX12656" fmla="*/ 1247747 w 1485127"/>
                <a:gd name="connsiteY12656" fmla="*/ 766530 h 1679043"/>
                <a:gd name="connsiteX12657" fmla="*/ 1247662 w 1485127"/>
                <a:gd name="connsiteY12657" fmla="*/ 766615 h 1679043"/>
                <a:gd name="connsiteX12658" fmla="*/ 1247662 w 1485127"/>
                <a:gd name="connsiteY12658" fmla="*/ 766615 h 1679043"/>
                <a:gd name="connsiteX12659" fmla="*/ 1327092 w 1485127"/>
                <a:gd name="connsiteY12659" fmla="*/ 626473 h 1679043"/>
                <a:gd name="connsiteX12660" fmla="*/ 1308152 w 1485127"/>
                <a:gd name="connsiteY12660" fmla="*/ 662661 h 1679043"/>
                <a:gd name="connsiteX12661" fmla="*/ 1304910 w 1485127"/>
                <a:gd name="connsiteY12661" fmla="*/ 668891 h 1679043"/>
                <a:gd name="connsiteX12662" fmla="*/ 1294160 w 1485127"/>
                <a:gd name="connsiteY12662" fmla="*/ 679901 h 1679043"/>
                <a:gd name="connsiteX12663" fmla="*/ 1300985 w 1485127"/>
                <a:gd name="connsiteY12663" fmla="*/ 651395 h 1679043"/>
                <a:gd name="connsiteX12664" fmla="*/ 1302777 w 1485127"/>
                <a:gd name="connsiteY12664" fmla="*/ 649261 h 1679043"/>
                <a:gd name="connsiteX12665" fmla="*/ 1322741 w 1485127"/>
                <a:gd name="connsiteY12665" fmla="*/ 626217 h 1679043"/>
                <a:gd name="connsiteX12666" fmla="*/ 1330079 w 1485127"/>
                <a:gd name="connsiteY12666" fmla="*/ 618194 h 1679043"/>
                <a:gd name="connsiteX12667" fmla="*/ 1337501 w 1485127"/>
                <a:gd name="connsiteY12667" fmla="*/ 610257 h 1679043"/>
                <a:gd name="connsiteX12668" fmla="*/ 1327263 w 1485127"/>
                <a:gd name="connsiteY12668" fmla="*/ 626388 h 1679043"/>
                <a:gd name="connsiteX12669" fmla="*/ 1327263 w 1485127"/>
                <a:gd name="connsiteY12669" fmla="*/ 626388 h 1679043"/>
                <a:gd name="connsiteX12670" fmla="*/ 1327263 w 1485127"/>
                <a:gd name="connsiteY12670" fmla="*/ 626473 h 1679043"/>
                <a:gd name="connsiteX12671" fmla="*/ 1327263 w 1485127"/>
                <a:gd name="connsiteY12671" fmla="*/ 626473 h 1679043"/>
                <a:gd name="connsiteX12672" fmla="*/ 1327263 w 1485127"/>
                <a:gd name="connsiteY12672" fmla="*/ 626473 h 1679043"/>
                <a:gd name="connsiteX12673" fmla="*/ 1209014 w 1485127"/>
                <a:gd name="connsiteY12673" fmla="*/ 385364 h 1679043"/>
                <a:gd name="connsiteX12674" fmla="*/ 1224285 w 1485127"/>
                <a:gd name="connsiteY12674" fmla="*/ 331167 h 1679043"/>
                <a:gd name="connsiteX12675" fmla="*/ 1231196 w 1485127"/>
                <a:gd name="connsiteY12675" fmla="*/ 306758 h 1679043"/>
                <a:gd name="connsiteX12676" fmla="*/ 1232390 w 1485127"/>
                <a:gd name="connsiteY12676" fmla="*/ 306928 h 1679043"/>
                <a:gd name="connsiteX12677" fmla="*/ 1261228 w 1485127"/>
                <a:gd name="connsiteY12677" fmla="*/ 338678 h 1679043"/>
                <a:gd name="connsiteX12678" fmla="*/ 1291771 w 1485127"/>
                <a:gd name="connsiteY12678" fmla="*/ 368977 h 1679043"/>
                <a:gd name="connsiteX12679" fmla="*/ 1327092 w 1485127"/>
                <a:gd name="connsiteY12679" fmla="*/ 418052 h 1679043"/>
                <a:gd name="connsiteX12680" fmla="*/ 1315745 w 1485127"/>
                <a:gd name="connsiteY12680" fmla="*/ 468322 h 1679043"/>
                <a:gd name="connsiteX12681" fmla="*/ 1331529 w 1485127"/>
                <a:gd name="connsiteY12681" fmla="*/ 428635 h 1679043"/>
                <a:gd name="connsiteX12682" fmla="*/ 1336221 w 1485127"/>
                <a:gd name="connsiteY12682" fmla="*/ 476686 h 1679043"/>
                <a:gd name="connsiteX12683" fmla="*/ 1332894 w 1485127"/>
                <a:gd name="connsiteY12683" fmla="*/ 490086 h 1679043"/>
                <a:gd name="connsiteX12684" fmla="*/ 1332467 w 1485127"/>
                <a:gd name="connsiteY12684" fmla="*/ 497767 h 1679043"/>
                <a:gd name="connsiteX12685" fmla="*/ 1318390 w 1485127"/>
                <a:gd name="connsiteY12685" fmla="*/ 550427 h 1679043"/>
                <a:gd name="connsiteX12686" fmla="*/ 1300900 w 1485127"/>
                <a:gd name="connsiteY12686" fmla="*/ 619133 h 1679043"/>
                <a:gd name="connsiteX12687" fmla="*/ 1299961 w 1485127"/>
                <a:gd name="connsiteY12687" fmla="*/ 622632 h 1679043"/>
                <a:gd name="connsiteX12688" fmla="*/ 1284604 w 1485127"/>
                <a:gd name="connsiteY12688" fmla="*/ 647810 h 1679043"/>
                <a:gd name="connsiteX12689" fmla="*/ 1274452 w 1485127"/>
                <a:gd name="connsiteY12689" fmla="*/ 664282 h 1679043"/>
                <a:gd name="connsiteX12690" fmla="*/ 1274623 w 1485127"/>
                <a:gd name="connsiteY12690" fmla="*/ 664368 h 1679043"/>
                <a:gd name="connsiteX12691" fmla="*/ 1285884 w 1485127"/>
                <a:gd name="connsiteY12691" fmla="*/ 648578 h 1679043"/>
                <a:gd name="connsiteX12692" fmla="*/ 1297146 w 1485127"/>
                <a:gd name="connsiteY12692" fmla="*/ 632959 h 1679043"/>
                <a:gd name="connsiteX12693" fmla="*/ 1290662 w 1485127"/>
                <a:gd name="connsiteY12693" fmla="*/ 656686 h 1679043"/>
                <a:gd name="connsiteX12694" fmla="*/ 1279229 w 1485127"/>
                <a:gd name="connsiteY12694" fmla="*/ 669403 h 1679043"/>
                <a:gd name="connsiteX12695" fmla="*/ 1279229 w 1485127"/>
                <a:gd name="connsiteY12695" fmla="*/ 669403 h 1679043"/>
                <a:gd name="connsiteX12696" fmla="*/ 1279144 w 1485127"/>
                <a:gd name="connsiteY12696" fmla="*/ 669489 h 1679043"/>
                <a:gd name="connsiteX12697" fmla="*/ 1279059 w 1485127"/>
                <a:gd name="connsiteY12697" fmla="*/ 669489 h 1679043"/>
                <a:gd name="connsiteX12698" fmla="*/ 1279059 w 1485127"/>
                <a:gd name="connsiteY12698" fmla="*/ 669574 h 1679043"/>
                <a:gd name="connsiteX12699" fmla="*/ 1260460 w 1485127"/>
                <a:gd name="connsiteY12699" fmla="*/ 693898 h 1679043"/>
                <a:gd name="connsiteX12700" fmla="*/ 1242884 w 1485127"/>
                <a:gd name="connsiteY12700" fmla="*/ 718905 h 1679043"/>
                <a:gd name="connsiteX12701" fmla="*/ 1236827 w 1485127"/>
                <a:gd name="connsiteY12701" fmla="*/ 727867 h 1679043"/>
                <a:gd name="connsiteX12702" fmla="*/ 1230855 w 1485127"/>
                <a:gd name="connsiteY12702" fmla="*/ 736914 h 1679043"/>
                <a:gd name="connsiteX12703" fmla="*/ 1231025 w 1485127"/>
                <a:gd name="connsiteY12703" fmla="*/ 737084 h 1679043"/>
                <a:gd name="connsiteX12704" fmla="*/ 1237595 w 1485127"/>
                <a:gd name="connsiteY12704" fmla="*/ 728379 h 1679043"/>
                <a:gd name="connsiteX12705" fmla="*/ 1244250 w 1485127"/>
                <a:gd name="connsiteY12705" fmla="*/ 719759 h 1679043"/>
                <a:gd name="connsiteX12706" fmla="*/ 1263446 w 1485127"/>
                <a:gd name="connsiteY12706" fmla="*/ 696117 h 1679043"/>
                <a:gd name="connsiteX12707" fmla="*/ 1283239 w 1485127"/>
                <a:gd name="connsiteY12707" fmla="*/ 672988 h 1679043"/>
                <a:gd name="connsiteX12708" fmla="*/ 1283239 w 1485127"/>
                <a:gd name="connsiteY12708" fmla="*/ 672988 h 1679043"/>
                <a:gd name="connsiteX12709" fmla="*/ 1283239 w 1485127"/>
                <a:gd name="connsiteY12709" fmla="*/ 672988 h 1679043"/>
                <a:gd name="connsiteX12710" fmla="*/ 1283239 w 1485127"/>
                <a:gd name="connsiteY12710" fmla="*/ 672988 h 1679043"/>
                <a:gd name="connsiteX12711" fmla="*/ 1283239 w 1485127"/>
                <a:gd name="connsiteY12711" fmla="*/ 672988 h 1679043"/>
                <a:gd name="connsiteX12712" fmla="*/ 1287676 w 1485127"/>
                <a:gd name="connsiteY12712" fmla="*/ 667526 h 1679043"/>
                <a:gd name="connsiteX12713" fmla="*/ 1280339 w 1485127"/>
                <a:gd name="connsiteY12713" fmla="*/ 693386 h 1679043"/>
                <a:gd name="connsiteX12714" fmla="*/ 1279827 w 1485127"/>
                <a:gd name="connsiteY12714" fmla="*/ 695008 h 1679043"/>
                <a:gd name="connsiteX12715" fmla="*/ 1235035 w 1485127"/>
                <a:gd name="connsiteY12715" fmla="*/ 745278 h 1679043"/>
                <a:gd name="connsiteX12716" fmla="*/ 1217289 w 1485127"/>
                <a:gd name="connsiteY12716" fmla="*/ 765164 h 1679043"/>
                <a:gd name="connsiteX12717" fmla="*/ 1217460 w 1485127"/>
                <a:gd name="connsiteY12717" fmla="*/ 765335 h 1679043"/>
                <a:gd name="connsiteX12718" fmla="*/ 1236230 w 1485127"/>
                <a:gd name="connsiteY12718" fmla="*/ 746302 h 1679043"/>
                <a:gd name="connsiteX12719" fmla="*/ 1276755 w 1485127"/>
                <a:gd name="connsiteY12719" fmla="*/ 705335 h 1679043"/>
                <a:gd name="connsiteX12720" fmla="*/ 1275219 w 1485127"/>
                <a:gd name="connsiteY12720" fmla="*/ 710456 h 1679043"/>
                <a:gd name="connsiteX12721" fmla="*/ 1270357 w 1485127"/>
                <a:gd name="connsiteY12721" fmla="*/ 715406 h 1679043"/>
                <a:gd name="connsiteX12722" fmla="*/ 1270357 w 1485127"/>
                <a:gd name="connsiteY12722" fmla="*/ 715406 h 1679043"/>
                <a:gd name="connsiteX12723" fmla="*/ 1270271 w 1485127"/>
                <a:gd name="connsiteY12723" fmla="*/ 715491 h 1679043"/>
                <a:gd name="connsiteX12724" fmla="*/ 1270186 w 1485127"/>
                <a:gd name="connsiteY12724" fmla="*/ 715577 h 1679043"/>
                <a:gd name="connsiteX12725" fmla="*/ 1270186 w 1485127"/>
                <a:gd name="connsiteY12725" fmla="*/ 715577 h 1679043"/>
                <a:gd name="connsiteX12726" fmla="*/ 1229404 w 1485127"/>
                <a:gd name="connsiteY12726" fmla="*/ 761494 h 1679043"/>
                <a:gd name="connsiteX12727" fmla="*/ 1224797 w 1485127"/>
                <a:gd name="connsiteY12727" fmla="*/ 766615 h 1679043"/>
                <a:gd name="connsiteX12728" fmla="*/ 1221640 w 1485127"/>
                <a:gd name="connsiteY12728" fmla="*/ 764823 h 1679043"/>
                <a:gd name="connsiteX12729" fmla="*/ 1214730 w 1485127"/>
                <a:gd name="connsiteY12729" fmla="*/ 770114 h 1679043"/>
                <a:gd name="connsiteX12730" fmla="*/ 1210719 w 1485127"/>
                <a:gd name="connsiteY12730" fmla="*/ 782831 h 1679043"/>
                <a:gd name="connsiteX12731" fmla="*/ 1207051 w 1485127"/>
                <a:gd name="connsiteY12731" fmla="*/ 812106 h 1679043"/>
                <a:gd name="connsiteX12732" fmla="*/ 1199458 w 1485127"/>
                <a:gd name="connsiteY12732" fmla="*/ 820726 h 1679043"/>
                <a:gd name="connsiteX12733" fmla="*/ 1182395 w 1485127"/>
                <a:gd name="connsiteY12733" fmla="*/ 839759 h 1679043"/>
                <a:gd name="connsiteX12734" fmla="*/ 1182565 w 1485127"/>
                <a:gd name="connsiteY12734" fmla="*/ 839929 h 1679043"/>
                <a:gd name="connsiteX12735" fmla="*/ 1200652 w 1485127"/>
                <a:gd name="connsiteY12735" fmla="*/ 821665 h 1679043"/>
                <a:gd name="connsiteX12736" fmla="*/ 1207990 w 1485127"/>
                <a:gd name="connsiteY12736" fmla="*/ 814325 h 1679043"/>
                <a:gd name="connsiteX12737" fmla="*/ 1208587 w 1485127"/>
                <a:gd name="connsiteY12737" fmla="*/ 815690 h 1679043"/>
                <a:gd name="connsiteX12738" fmla="*/ 1218057 w 1485127"/>
                <a:gd name="connsiteY12738" fmla="*/ 804766 h 1679043"/>
                <a:gd name="connsiteX12739" fmla="*/ 1218313 w 1485127"/>
                <a:gd name="connsiteY12739" fmla="*/ 803998 h 1679043"/>
                <a:gd name="connsiteX12740" fmla="*/ 1251331 w 1485127"/>
                <a:gd name="connsiteY12740" fmla="*/ 770541 h 1679043"/>
                <a:gd name="connsiteX12741" fmla="*/ 1251331 w 1485127"/>
                <a:gd name="connsiteY12741" fmla="*/ 770541 h 1679043"/>
                <a:gd name="connsiteX12742" fmla="*/ 1251331 w 1485127"/>
                <a:gd name="connsiteY12742" fmla="*/ 770541 h 1679043"/>
                <a:gd name="connsiteX12743" fmla="*/ 1251331 w 1485127"/>
                <a:gd name="connsiteY12743" fmla="*/ 770541 h 1679043"/>
                <a:gd name="connsiteX12744" fmla="*/ 1251331 w 1485127"/>
                <a:gd name="connsiteY12744" fmla="*/ 770541 h 1679043"/>
                <a:gd name="connsiteX12745" fmla="*/ 1260204 w 1485127"/>
                <a:gd name="connsiteY12745" fmla="*/ 760726 h 1679043"/>
                <a:gd name="connsiteX12746" fmla="*/ 1249539 w 1485127"/>
                <a:gd name="connsiteY12746" fmla="*/ 795036 h 1679043"/>
                <a:gd name="connsiteX12747" fmla="*/ 1249368 w 1485127"/>
                <a:gd name="connsiteY12747" fmla="*/ 795463 h 1679043"/>
                <a:gd name="connsiteX12748" fmla="*/ 1239472 w 1485127"/>
                <a:gd name="connsiteY12748" fmla="*/ 805193 h 1679043"/>
                <a:gd name="connsiteX12749" fmla="*/ 1239472 w 1485127"/>
                <a:gd name="connsiteY12749" fmla="*/ 805193 h 1679043"/>
                <a:gd name="connsiteX12750" fmla="*/ 1239386 w 1485127"/>
                <a:gd name="connsiteY12750" fmla="*/ 805278 h 1679043"/>
                <a:gd name="connsiteX12751" fmla="*/ 1239216 w 1485127"/>
                <a:gd name="connsiteY12751" fmla="*/ 805278 h 1679043"/>
                <a:gd name="connsiteX12752" fmla="*/ 1239216 w 1485127"/>
                <a:gd name="connsiteY12752" fmla="*/ 805449 h 1679043"/>
                <a:gd name="connsiteX12753" fmla="*/ 1193230 w 1485127"/>
                <a:gd name="connsiteY12753" fmla="*/ 854268 h 1679043"/>
                <a:gd name="connsiteX12754" fmla="*/ 1192206 w 1485127"/>
                <a:gd name="connsiteY12754" fmla="*/ 853841 h 1679043"/>
                <a:gd name="connsiteX12755" fmla="*/ 1186575 w 1485127"/>
                <a:gd name="connsiteY12755" fmla="*/ 858109 h 1679043"/>
                <a:gd name="connsiteX12756" fmla="*/ 1184528 w 1485127"/>
                <a:gd name="connsiteY12756" fmla="*/ 863400 h 1679043"/>
                <a:gd name="connsiteX12757" fmla="*/ 1181200 w 1485127"/>
                <a:gd name="connsiteY12757" fmla="*/ 866814 h 1679043"/>
                <a:gd name="connsiteX12758" fmla="*/ 1184442 w 1485127"/>
                <a:gd name="connsiteY12758" fmla="*/ 859474 h 1679043"/>
                <a:gd name="connsiteX12759" fmla="*/ 1191267 w 1485127"/>
                <a:gd name="connsiteY12759" fmla="*/ 844197 h 1679043"/>
                <a:gd name="connsiteX12760" fmla="*/ 1191097 w 1485127"/>
                <a:gd name="connsiteY12760" fmla="*/ 844111 h 1679043"/>
                <a:gd name="connsiteX12761" fmla="*/ 1183674 w 1485127"/>
                <a:gd name="connsiteY12761" fmla="*/ 859218 h 1679043"/>
                <a:gd name="connsiteX12762" fmla="*/ 1178641 w 1485127"/>
                <a:gd name="connsiteY12762" fmla="*/ 869631 h 1679043"/>
                <a:gd name="connsiteX12763" fmla="*/ 1170791 w 1485127"/>
                <a:gd name="connsiteY12763" fmla="*/ 877824 h 1679043"/>
                <a:gd name="connsiteX12764" fmla="*/ 1170962 w 1485127"/>
                <a:gd name="connsiteY12764" fmla="*/ 877995 h 1679043"/>
                <a:gd name="connsiteX12765" fmla="*/ 1177702 w 1485127"/>
                <a:gd name="connsiteY12765" fmla="*/ 871679 h 1679043"/>
                <a:gd name="connsiteX12766" fmla="*/ 1176422 w 1485127"/>
                <a:gd name="connsiteY12766" fmla="*/ 874325 h 1679043"/>
                <a:gd name="connsiteX12767" fmla="*/ 1156543 w 1485127"/>
                <a:gd name="connsiteY12767" fmla="*/ 916999 h 1679043"/>
                <a:gd name="connsiteX12768" fmla="*/ 1152704 w 1485127"/>
                <a:gd name="connsiteY12768" fmla="*/ 925619 h 1679043"/>
                <a:gd name="connsiteX12769" fmla="*/ 1129156 w 1485127"/>
                <a:gd name="connsiteY12769" fmla="*/ 932191 h 1679043"/>
                <a:gd name="connsiteX12770" fmla="*/ 1140333 w 1485127"/>
                <a:gd name="connsiteY12770" fmla="*/ 907013 h 1679043"/>
                <a:gd name="connsiteX12771" fmla="*/ 1158591 w 1485127"/>
                <a:gd name="connsiteY12771" fmla="*/ 867668 h 1679043"/>
                <a:gd name="connsiteX12772" fmla="*/ 1165331 w 1485127"/>
                <a:gd name="connsiteY12772" fmla="*/ 853841 h 1679043"/>
                <a:gd name="connsiteX12773" fmla="*/ 1172156 w 1485127"/>
                <a:gd name="connsiteY12773" fmla="*/ 840015 h 1679043"/>
                <a:gd name="connsiteX12774" fmla="*/ 1171986 w 1485127"/>
                <a:gd name="connsiteY12774" fmla="*/ 839929 h 1679043"/>
                <a:gd name="connsiteX12775" fmla="*/ 1164478 w 1485127"/>
                <a:gd name="connsiteY12775" fmla="*/ 853500 h 1679043"/>
                <a:gd name="connsiteX12776" fmla="*/ 1157141 w 1485127"/>
                <a:gd name="connsiteY12776" fmla="*/ 867156 h 1679043"/>
                <a:gd name="connsiteX12777" fmla="*/ 1137006 w 1485127"/>
                <a:gd name="connsiteY12777" fmla="*/ 905648 h 1679043"/>
                <a:gd name="connsiteX12778" fmla="*/ 1121990 w 1485127"/>
                <a:gd name="connsiteY12778" fmla="*/ 936117 h 1679043"/>
                <a:gd name="connsiteX12779" fmla="*/ 1107827 w 1485127"/>
                <a:gd name="connsiteY12779" fmla="*/ 946530 h 1679043"/>
                <a:gd name="connsiteX12780" fmla="*/ 1114396 w 1485127"/>
                <a:gd name="connsiteY12780" fmla="*/ 952845 h 1679043"/>
                <a:gd name="connsiteX12781" fmla="*/ 1106889 w 1485127"/>
                <a:gd name="connsiteY12781" fmla="*/ 970854 h 1679043"/>
                <a:gd name="connsiteX12782" fmla="*/ 1104585 w 1485127"/>
                <a:gd name="connsiteY12782" fmla="*/ 970854 h 1679043"/>
                <a:gd name="connsiteX12783" fmla="*/ 1092811 w 1485127"/>
                <a:gd name="connsiteY12783" fmla="*/ 971025 h 1679043"/>
                <a:gd name="connsiteX12784" fmla="*/ 1094347 w 1485127"/>
                <a:gd name="connsiteY12784" fmla="*/ 967611 h 1679043"/>
                <a:gd name="connsiteX12785" fmla="*/ 1094347 w 1485127"/>
                <a:gd name="connsiteY12785" fmla="*/ 967611 h 1679043"/>
                <a:gd name="connsiteX12786" fmla="*/ 1094347 w 1485127"/>
                <a:gd name="connsiteY12786" fmla="*/ 967440 h 1679043"/>
                <a:gd name="connsiteX12787" fmla="*/ 1094347 w 1485127"/>
                <a:gd name="connsiteY12787" fmla="*/ 967269 h 1679043"/>
                <a:gd name="connsiteX12788" fmla="*/ 1094347 w 1485127"/>
                <a:gd name="connsiteY12788" fmla="*/ 967269 h 1679043"/>
                <a:gd name="connsiteX12789" fmla="*/ 1110557 w 1485127"/>
                <a:gd name="connsiteY12789" fmla="*/ 929545 h 1679043"/>
                <a:gd name="connsiteX12790" fmla="*/ 1127365 w 1485127"/>
                <a:gd name="connsiteY12790" fmla="*/ 892077 h 1679043"/>
                <a:gd name="connsiteX12791" fmla="*/ 1133593 w 1485127"/>
                <a:gd name="connsiteY12791" fmla="*/ 878934 h 1679043"/>
                <a:gd name="connsiteX12792" fmla="*/ 1139906 w 1485127"/>
                <a:gd name="connsiteY12792" fmla="*/ 865790 h 1679043"/>
                <a:gd name="connsiteX12793" fmla="*/ 1139736 w 1485127"/>
                <a:gd name="connsiteY12793" fmla="*/ 865705 h 1679043"/>
                <a:gd name="connsiteX12794" fmla="*/ 1132825 w 1485127"/>
                <a:gd name="connsiteY12794" fmla="*/ 878592 h 1679043"/>
                <a:gd name="connsiteX12795" fmla="*/ 1126000 w 1485127"/>
                <a:gd name="connsiteY12795" fmla="*/ 891565 h 1679043"/>
                <a:gd name="connsiteX12796" fmla="*/ 1107315 w 1485127"/>
                <a:gd name="connsiteY12796" fmla="*/ 928094 h 1679043"/>
                <a:gd name="connsiteX12797" fmla="*/ 1089569 w 1485127"/>
                <a:gd name="connsiteY12797" fmla="*/ 965221 h 1679043"/>
                <a:gd name="connsiteX12798" fmla="*/ 1089569 w 1485127"/>
                <a:gd name="connsiteY12798" fmla="*/ 965221 h 1679043"/>
                <a:gd name="connsiteX12799" fmla="*/ 1089569 w 1485127"/>
                <a:gd name="connsiteY12799" fmla="*/ 965221 h 1679043"/>
                <a:gd name="connsiteX12800" fmla="*/ 1089569 w 1485127"/>
                <a:gd name="connsiteY12800" fmla="*/ 965221 h 1679043"/>
                <a:gd name="connsiteX12801" fmla="*/ 1089569 w 1485127"/>
                <a:gd name="connsiteY12801" fmla="*/ 965221 h 1679043"/>
                <a:gd name="connsiteX12802" fmla="*/ 1087266 w 1485127"/>
                <a:gd name="connsiteY12802" fmla="*/ 970768 h 1679043"/>
                <a:gd name="connsiteX12803" fmla="*/ 1084621 w 1485127"/>
                <a:gd name="connsiteY12803" fmla="*/ 970598 h 1679043"/>
                <a:gd name="connsiteX12804" fmla="*/ 1057234 w 1485127"/>
                <a:gd name="connsiteY12804" fmla="*/ 967781 h 1679043"/>
                <a:gd name="connsiteX12805" fmla="*/ 1063633 w 1485127"/>
                <a:gd name="connsiteY12805" fmla="*/ 953016 h 1679043"/>
                <a:gd name="connsiteX12806" fmla="*/ 1065680 w 1485127"/>
                <a:gd name="connsiteY12806" fmla="*/ 948493 h 1679043"/>
                <a:gd name="connsiteX12807" fmla="*/ 1089313 w 1485127"/>
                <a:gd name="connsiteY12807" fmla="*/ 939872 h 1679043"/>
                <a:gd name="connsiteX12808" fmla="*/ 1084194 w 1485127"/>
                <a:gd name="connsiteY12808" fmla="*/ 934154 h 1679043"/>
                <a:gd name="connsiteX12809" fmla="*/ 1072164 w 1485127"/>
                <a:gd name="connsiteY12809" fmla="*/ 933983 h 1679043"/>
                <a:gd name="connsiteX12810" fmla="*/ 1072164 w 1485127"/>
                <a:gd name="connsiteY12810" fmla="*/ 933983 h 1679043"/>
                <a:gd name="connsiteX12811" fmla="*/ 1086327 w 1485127"/>
                <a:gd name="connsiteY12811" fmla="*/ 902831 h 1679043"/>
                <a:gd name="connsiteX12812" fmla="*/ 1086327 w 1485127"/>
                <a:gd name="connsiteY12812" fmla="*/ 902831 h 1679043"/>
                <a:gd name="connsiteX12813" fmla="*/ 1086327 w 1485127"/>
                <a:gd name="connsiteY12813" fmla="*/ 902831 h 1679043"/>
                <a:gd name="connsiteX12814" fmla="*/ 1086327 w 1485127"/>
                <a:gd name="connsiteY12814" fmla="*/ 902831 h 1679043"/>
                <a:gd name="connsiteX12815" fmla="*/ 1086327 w 1485127"/>
                <a:gd name="connsiteY12815" fmla="*/ 902831 h 1679043"/>
                <a:gd name="connsiteX12816" fmla="*/ 1108766 w 1485127"/>
                <a:gd name="connsiteY12816" fmla="*/ 852561 h 1679043"/>
                <a:gd name="connsiteX12817" fmla="*/ 1132313 w 1485127"/>
                <a:gd name="connsiteY12817" fmla="*/ 802803 h 1679043"/>
                <a:gd name="connsiteX12818" fmla="*/ 1141101 w 1485127"/>
                <a:gd name="connsiteY12818" fmla="*/ 785221 h 1679043"/>
                <a:gd name="connsiteX12819" fmla="*/ 1149974 w 1485127"/>
                <a:gd name="connsiteY12819" fmla="*/ 767725 h 1679043"/>
                <a:gd name="connsiteX12820" fmla="*/ 1149803 w 1485127"/>
                <a:gd name="connsiteY12820" fmla="*/ 767639 h 1679043"/>
                <a:gd name="connsiteX12821" fmla="*/ 1140333 w 1485127"/>
                <a:gd name="connsiteY12821" fmla="*/ 784794 h 1679043"/>
                <a:gd name="connsiteX12822" fmla="*/ 1131033 w 1485127"/>
                <a:gd name="connsiteY12822" fmla="*/ 802035 h 1679043"/>
                <a:gd name="connsiteX12823" fmla="*/ 1105609 w 1485127"/>
                <a:gd name="connsiteY12823" fmla="*/ 850939 h 1679043"/>
                <a:gd name="connsiteX12824" fmla="*/ 1081635 w 1485127"/>
                <a:gd name="connsiteY12824" fmla="*/ 900612 h 1679043"/>
                <a:gd name="connsiteX12825" fmla="*/ 1081635 w 1485127"/>
                <a:gd name="connsiteY12825" fmla="*/ 900612 h 1679043"/>
                <a:gd name="connsiteX12826" fmla="*/ 1081550 w 1485127"/>
                <a:gd name="connsiteY12826" fmla="*/ 900868 h 1679043"/>
                <a:gd name="connsiteX12827" fmla="*/ 1081550 w 1485127"/>
                <a:gd name="connsiteY12827" fmla="*/ 901124 h 1679043"/>
                <a:gd name="connsiteX12828" fmla="*/ 1081464 w 1485127"/>
                <a:gd name="connsiteY12828" fmla="*/ 901124 h 1679043"/>
                <a:gd name="connsiteX12829" fmla="*/ 1067472 w 1485127"/>
                <a:gd name="connsiteY12829" fmla="*/ 934410 h 1679043"/>
                <a:gd name="connsiteX12830" fmla="*/ 1060818 w 1485127"/>
                <a:gd name="connsiteY12830" fmla="*/ 934666 h 1679043"/>
                <a:gd name="connsiteX12831" fmla="*/ 1108766 w 1485127"/>
                <a:gd name="connsiteY12831" fmla="*/ 833870 h 1679043"/>
                <a:gd name="connsiteX12832" fmla="*/ 1108766 w 1485127"/>
                <a:gd name="connsiteY12832" fmla="*/ 833870 h 1679043"/>
                <a:gd name="connsiteX12833" fmla="*/ 1108766 w 1485127"/>
                <a:gd name="connsiteY12833" fmla="*/ 833784 h 1679043"/>
                <a:gd name="connsiteX12834" fmla="*/ 1108766 w 1485127"/>
                <a:gd name="connsiteY12834" fmla="*/ 833784 h 1679043"/>
                <a:gd name="connsiteX12835" fmla="*/ 1108766 w 1485127"/>
                <a:gd name="connsiteY12835" fmla="*/ 833699 h 1679043"/>
                <a:gd name="connsiteX12836" fmla="*/ 1167037 w 1485127"/>
                <a:gd name="connsiteY12836" fmla="*/ 704823 h 1679043"/>
                <a:gd name="connsiteX12837" fmla="*/ 1188025 w 1485127"/>
                <a:gd name="connsiteY12837" fmla="*/ 658905 h 1679043"/>
                <a:gd name="connsiteX12838" fmla="*/ 1187855 w 1485127"/>
                <a:gd name="connsiteY12838" fmla="*/ 658820 h 1679043"/>
                <a:gd name="connsiteX12839" fmla="*/ 1165758 w 1485127"/>
                <a:gd name="connsiteY12839" fmla="*/ 703884 h 1679043"/>
                <a:gd name="connsiteX12840" fmla="*/ 1104073 w 1485127"/>
                <a:gd name="connsiteY12840" fmla="*/ 831224 h 1679043"/>
                <a:gd name="connsiteX12841" fmla="*/ 1104073 w 1485127"/>
                <a:gd name="connsiteY12841" fmla="*/ 831224 h 1679043"/>
                <a:gd name="connsiteX12842" fmla="*/ 1103903 w 1485127"/>
                <a:gd name="connsiteY12842" fmla="*/ 831565 h 1679043"/>
                <a:gd name="connsiteX12843" fmla="*/ 1103732 w 1485127"/>
                <a:gd name="connsiteY12843" fmla="*/ 831907 h 1679043"/>
                <a:gd name="connsiteX12844" fmla="*/ 1103732 w 1485127"/>
                <a:gd name="connsiteY12844" fmla="*/ 831907 h 1679043"/>
                <a:gd name="connsiteX12845" fmla="*/ 1057917 w 1485127"/>
                <a:gd name="connsiteY12845" fmla="*/ 934752 h 1679043"/>
                <a:gd name="connsiteX12846" fmla="*/ 1052371 w 1485127"/>
                <a:gd name="connsiteY12846" fmla="*/ 934922 h 1679043"/>
                <a:gd name="connsiteX12847" fmla="*/ 1053310 w 1485127"/>
                <a:gd name="connsiteY12847" fmla="*/ 929375 h 1679043"/>
                <a:gd name="connsiteX12848" fmla="*/ 1063547 w 1485127"/>
                <a:gd name="connsiteY12848" fmla="*/ 889517 h 1679043"/>
                <a:gd name="connsiteX12849" fmla="*/ 1116871 w 1485127"/>
                <a:gd name="connsiteY12849" fmla="*/ 771821 h 1679043"/>
                <a:gd name="connsiteX12850" fmla="*/ 1116871 w 1485127"/>
                <a:gd name="connsiteY12850" fmla="*/ 771821 h 1679043"/>
                <a:gd name="connsiteX12851" fmla="*/ 1116871 w 1485127"/>
                <a:gd name="connsiteY12851" fmla="*/ 771736 h 1679043"/>
                <a:gd name="connsiteX12852" fmla="*/ 1116871 w 1485127"/>
                <a:gd name="connsiteY12852" fmla="*/ 771651 h 1679043"/>
                <a:gd name="connsiteX12853" fmla="*/ 1116871 w 1485127"/>
                <a:gd name="connsiteY12853" fmla="*/ 771651 h 1679043"/>
                <a:gd name="connsiteX12854" fmla="*/ 1170450 w 1485127"/>
                <a:gd name="connsiteY12854" fmla="*/ 644311 h 1679043"/>
                <a:gd name="connsiteX12855" fmla="*/ 1189561 w 1485127"/>
                <a:gd name="connsiteY12855" fmla="*/ 598820 h 1679043"/>
                <a:gd name="connsiteX12856" fmla="*/ 1189390 w 1485127"/>
                <a:gd name="connsiteY12856" fmla="*/ 598735 h 1679043"/>
                <a:gd name="connsiteX12857" fmla="*/ 1169170 w 1485127"/>
                <a:gd name="connsiteY12857" fmla="*/ 643457 h 1679043"/>
                <a:gd name="connsiteX12858" fmla="*/ 1112093 w 1485127"/>
                <a:gd name="connsiteY12858" fmla="*/ 769346 h 1679043"/>
                <a:gd name="connsiteX12859" fmla="*/ 1112093 w 1485127"/>
                <a:gd name="connsiteY12859" fmla="*/ 769346 h 1679043"/>
                <a:gd name="connsiteX12860" fmla="*/ 1111922 w 1485127"/>
                <a:gd name="connsiteY12860" fmla="*/ 769688 h 1679043"/>
                <a:gd name="connsiteX12861" fmla="*/ 1111752 w 1485127"/>
                <a:gd name="connsiteY12861" fmla="*/ 770029 h 1679043"/>
                <a:gd name="connsiteX12862" fmla="*/ 1111752 w 1485127"/>
                <a:gd name="connsiteY12862" fmla="*/ 770029 h 1679043"/>
                <a:gd name="connsiteX12863" fmla="*/ 1066534 w 1485127"/>
                <a:gd name="connsiteY12863" fmla="*/ 877312 h 1679043"/>
                <a:gd name="connsiteX12864" fmla="*/ 1080184 w 1485127"/>
                <a:gd name="connsiteY12864" fmla="*/ 825079 h 1679043"/>
                <a:gd name="connsiteX12865" fmla="*/ 1086071 w 1485127"/>
                <a:gd name="connsiteY12865" fmla="*/ 803486 h 1679043"/>
                <a:gd name="connsiteX12866" fmla="*/ 1121136 w 1485127"/>
                <a:gd name="connsiteY12866" fmla="*/ 725392 h 1679043"/>
                <a:gd name="connsiteX12867" fmla="*/ 1121136 w 1485127"/>
                <a:gd name="connsiteY12867" fmla="*/ 725392 h 1679043"/>
                <a:gd name="connsiteX12868" fmla="*/ 1121136 w 1485127"/>
                <a:gd name="connsiteY12868" fmla="*/ 725306 h 1679043"/>
                <a:gd name="connsiteX12869" fmla="*/ 1121136 w 1485127"/>
                <a:gd name="connsiteY12869" fmla="*/ 725221 h 1679043"/>
                <a:gd name="connsiteX12870" fmla="*/ 1121136 w 1485127"/>
                <a:gd name="connsiteY12870" fmla="*/ 725221 h 1679043"/>
                <a:gd name="connsiteX12871" fmla="*/ 1168317 w 1485127"/>
                <a:gd name="connsiteY12871" fmla="*/ 611281 h 1679043"/>
                <a:gd name="connsiteX12872" fmla="*/ 1184101 w 1485127"/>
                <a:gd name="connsiteY12872" fmla="*/ 573045 h 1679043"/>
                <a:gd name="connsiteX12873" fmla="*/ 1198093 w 1485127"/>
                <a:gd name="connsiteY12873" fmla="*/ 543344 h 1679043"/>
                <a:gd name="connsiteX12874" fmla="*/ 1217460 w 1485127"/>
                <a:gd name="connsiteY12874" fmla="*/ 502462 h 1679043"/>
                <a:gd name="connsiteX12875" fmla="*/ 1217289 w 1485127"/>
                <a:gd name="connsiteY12875" fmla="*/ 502376 h 1679043"/>
                <a:gd name="connsiteX12876" fmla="*/ 1196898 w 1485127"/>
                <a:gd name="connsiteY12876" fmla="*/ 542490 h 1679043"/>
                <a:gd name="connsiteX12877" fmla="*/ 1139394 w 1485127"/>
                <a:gd name="connsiteY12877" fmla="*/ 655406 h 1679043"/>
                <a:gd name="connsiteX12878" fmla="*/ 1139394 w 1485127"/>
                <a:gd name="connsiteY12878" fmla="*/ 655406 h 1679043"/>
                <a:gd name="connsiteX12879" fmla="*/ 1139224 w 1485127"/>
                <a:gd name="connsiteY12879" fmla="*/ 655662 h 1679043"/>
                <a:gd name="connsiteX12880" fmla="*/ 1139053 w 1485127"/>
                <a:gd name="connsiteY12880" fmla="*/ 655918 h 1679043"/>
                <a:gd name="connsiteX12881" fmla="*/ 1139053 w 1485127"/>
                <a:gd name="connsiteY12881" fmla="*/ 655918 h 1679043"/>
                <a:gd name="connsiteX12882" fmla="*/ 1114055 w 1485127"/>
                <a:gd name="connsiteY12882" fmla="*/ 708493 h 1679043"/>
                <a:gd name="connsiteX12883" fmla="*/ 1140077 w 1485127"/>
                <a:gd name="connsiteY12883" fmla="*/ 621864 h 1679043"/>
                <a:gd name="connsiteX12884" fmla="*/ 1164904 w 1485127"/>
                <a:gd name="connsiteY12884" fmla="*/ 569375 h 1679043"/>
                <a:gd name="connsiteX12885" fmla="*/ 1164904 w 1485127"/>
                <a:gd name="connsiteY12885" fmla="*/ 569375 h 1679043"/>
                <a:gd name="connsiteX12886" fmla="*/ 1164904 w 1485127"/>
                <a:gd name="connsiteY12886" fmla="*/ 569290 h 1679043"/>
                <a:gd name="connsiteX12887" fmla="*/ 1164904 w 1485127"/>
                <a:gd name="connsiteY12887" fmla="*/ 569204 h 1679043"/>
                <a:gd name="connsiteX12888" fmla="*/ 1164904 w 1485127"/>
                <a:gd name="connsiteY12888" fmla="*/ 569204 h 1679043"/>
                <a:gd name="connsiteX12889" fmla="*/ 1218995 w 1485127"/>
                <a:gd name="connsiteY12889" fmla="*/ 446644 h 1679043"/>
                <a:gd name="connsiteX12890" fmla="*/ 1238363 w 1485127"/>
                <a:gd name="connsiteY12890" fmla="*/ 402860 h 1679043"/>
                <a:gd name="connsiteX12891" fmla="*/ 1238192 w 1485127"/>
                <a:gd name="connsiteY12891" fmla="*/ 402775 h 1679043"/>
                <a:gd name="connsiteX12892" fmla="*/ 1217801 w 1485127"/>
                <a:gd name="connsiteY12892" fmla="*/ 445705 h 1679043"/>
                <a:gd name="connsiteX12893" fmla="*/ 1160297 w 1485127"/>
                <a:gd name="connsiteY12893" fmla="*/ 566729 h 1679043"/>
                <a:gd name="connsiteX12894" fmla="*/ 1160297 w 1485127"/>
                <a:gd name="connsiteY12894" fmla="*/ 566729 h 1679043"/>
                <a:gd name="connsiteX12895" fmla="*/ 1160126 w 1485127"/>
                <a:gd name="connsiteY12895" fmla="*/ 567070 h 1679043"/>
                <a:gd name="connsiteX12896" fmla="*/ 1159956 w 1485127"/>
                <a:gd name="connsiteY12896" fmla="*/ 567412 h 1679043"/>
                <a:gd name="connsiteX12897" fmla="*/ 1159956 w 1485127"/>
                <a:gd name="connsiteY12897" fmla="*/ 567412 h 1679043"/>
                <a:gd name="connsiteX12898" fmla="*/ 1148694 w 1485127"/>
                <a:gd name="connsiteY12898" fmla="*/ 592760 h 1679043"/>
                <a:gd name="connsiteX12899" fmla="*/ 1152960 w 1485127"/>
                <a:gd name="connsiteY12899" fmla="*/ 578251 h 1679043"/>
                <a:gd name="connsiteX12900" fmla="*/ 1185295 w 1485127"/>
                <a:gd name="connsiteY12900" fmla="*/ 462092 h 1679043"/>
                <a:gd name="connsiteX12901" fmla="*/ 1208245 w 1485127"/>
                <a:gd name="connsiteY12901" fmla="*/ 386132 h 1679043"/>
                <a:gd name="connsiteX12902" fmla="*/ 1146305 w 1485127"/>
                <a:gd name="connsiteY12902" fmla="*/ 217825 h 1679043"/>
                <a:gd name="connsiteX12903" fmla="*/ 1223859 w 1485127"/>
                <a:gd name="connsiteY12903" fmla="*/ 271509 h 1679043"/>
                <a:gd name="connsiteX12904" fmla="*/ 1216351 w 1485127"/>
                <a:gd name="connsiteY12904" fmla="*/ 305477 h 1679043"/>
                <a:gd name="connsiteX12905" fmla="*/ 1195789 w 1485127"/>
                <a:gd name="connsiteY12905" fmla="*/ 380840 h 1679043"/>
                <a:gd name="connsiteX12906" fmla="*/ 1177787 w 1485127"/>
                <a:gd name="connsiteY12906" fmla="*/ 439987 h 1679043"/>
                <a:gd name="connsiteX12907" fmla="*/ 1159273 w 1485127"/>
                <a:gd name="connsiteY12907" fmla="*/ 507753 h 1679043"/>
                <a:gd name="connsiteX12908" fmla="*/ 1121478 w 1485127"/>
                <a:gd name="connsiteY12908" fmla="*/ 641921 h 1679043"/>
                <a:gd name="connsiteX12909" fmla="*/ 1113202 w 1485127"/>
                <a:gd name="connsiteY12909" fmla="*/ 673841 h 1679043"/>
                <a:gd name="connsiteX12910" fmla="*/ 1106462 w 1485127"/>
                <a:gd name="connsiteY12910" fmla="*/ 689119 h 1679043"/>
                <a:gd name="connsiteX12911" fmla="*/ 1087266 w 1485127"/>
                <a:gd name="connsiteY12911" fmla="*/ 732646 h 1679043"/>
                <a:gd name="connsiteX12912" fmla="*/ 1087436 w 1485127"/>
                <a:gd name="connsiteY12912" fmla="*/ 732732 h 1679043"/>
                <a:gd name="connsiteX12913" fmla="*/ 1107998 w 1485127"/>
                <a:gd name="connsiteY12913" fmla="*/ 689545 h 1679043"/>
                <a:gd name="connsiteX12914" fmla="*/ 1110557 w 1485127"/>
                <a:gd name="connsiteY12914" fmla="*/ 684254 h 1679043"/>
                <a:gd name="connsiteX12915" fmla="*/ 1106889 w 1485127"/>
                <a:gd name="connsiteY12915" fmla="*/ 697654 h 1679043"/>
                <a:gd name="connsiteX12916" fmla="*/ 1086413 w 1485127"/>
                <a:gd name="connsiteY12916" fmla="*/ 764823 h 1679043"/>
                <a:gd name="connsiteX12917" fmla="*/ 1084280 w 1485127"/>
                <a:gd name="connsiteY12917" fmla="*/ 772163 h 1679043"/>
                <a:gd name="connsiteX12918" fmla="*/ 1066277 w 1485127"/>
                <a:gd name="connsiteY12918" fmla="*/ 810313 h 1679043"/>
                <a:gd name="connsiteX12919" fmla="*/ 1066448 w 1485127"/>
                <a:gd name="connsiteY12919" fmla="*/ 810399 h 1679043"/>
                <a:gd name="connsiteX12920" fmla="*/ 1082061 w 1485127"/>
                <a:gd name="connsiteY12920" fmla="*/ 779759 h 1679043"/>
                <a:gd name="connsiteX12921" fmla="*/ 1071738 w 1485127"/>
                <a:gd name="connsiteY12921" fmla="*/ 817312 h 1679043"/>
                <a:gd name="connsiteX12922" fmla="*/ 1062268 w 1485127"/>
                <a:gd name="connsiteY12922" fmla="*/ 854268 h 1679043"/>
                <a:gd name="connsiteX12923" fmla="*/ 1052798 w 1485127"/>
                <a:gd name="connsiteY12923" fmla="*/ 877227 h 1679043"/>
                <a:gd name="connsiteX12924" fmla="*/ 1052968 w 1485127"/>
                <a:gd name="connsiteY12924" fmla="*/ 877312 h 1679043"/>
                <a:gd name="connsiteX12925" fmla="*/ 1060902 w 1485127"/>
                <a:gd name="connsiteY12925" fmla="*/ 859730 h 1679043"/>
                <a:gd name="connsiteX12926" fmla="*/ 1042303 w 1485127"/>
                <a:gd name="connsiteY12926" fmla="*/ 932362 h 1679043"/>
                <a:gd name="connsiteX12927" fmla="*/ 1040085 w 1485127"/>
                <a:gd name="connsiteY12927" fmla="*/ 940555 h 1679043"/>
                <a:gd name="connsiteX12928" fmla="*/ 1039573 w 1485127"/>
                <a:gd name="connsiteY12928" fmla="*/ 941835 h 1679043"/>
                <a:gd name="connsiteX12929" fmla="*/ 1039658 w 1485127"/>
                <a:gd name="connsiteY12929" fmla="*/ 942006 h 1679043"/>
                <a:gd name="connsiteX12930" fmla="*/ 1025752 w 1485127"/>
                <a:gd name="connsiteY12930" fmla="*/ 989289 h 1679043"/>
                <a:gd name="connsiteX12931" fmla="*/ 1016538 w 1485127"/>
                <a:gd name="connsiteY12931" fmla="*/ 1022575 h 1679043"/>
                <a:gd name="connsiteX12932" fmla="*/ 1012613 w 1485127"/>
                <a:gd name="connsiteY12932" fmla="*/ 1032305 h 1679043"/>
                <a:gd name="connsiteX12933" fmla="*/ 1005702 w 1485127"/>
                <a:gd name="connsiteY12933" fmla="*/ 1028037 h 1679043"/>
                <a:gd name="connsiteX12934" fmla="*/ 967395 w 1485127"/>
                <a:gd name="connsiteY12934" fmla="*/ 1011138 h 1679043"/>
                <a:gd name="connsiteX12935" fmla="*/ 941458 w 1485127"/>
                <a:gd name="connsiteY12935" fmla="*/ 1005164 h 1679043"/>
                <a:gd name="connsiteX12936" fmla="*/ 942482 w 1485127"/>
                <a:gd name="connsiteY12936" fmla="*/ 1003286 h 1679043"/>
                <a:gd name="connsiteX12937" fmla="*/ 942312 w 1485127"/>
                <a:gd name="connsiteY12937" fmla="*/ 1003201 h 1679043"/>
                <a:gd name="connsiteX12938" fmla="*/ 941117 w 1485127"/>
                <a:gd name="connsiteY12938" fmla="*/ 1005079 h 1679043"/>
                <a:gd name="connsiteX12939" fmla="*/ 930026 w 1485127"/>
                <a:gd name="connsiteY12939" fmla="*/ 1002774 h 1679043"/>
                <a:gd name="connsiteX12940" fmla="*/ 930453 w 1485127"/>
                <a:gd name="connsiteY12940" fmla="*/ 995605 h 1679043"/>
                <a:gd name="connsiteX12941" fmla="*/ 930964 w 1485127"/>
                <a:gd name="connsiteY12941" fmla="*/ 988521 h 1679043"/>
                <a:gd name="connsiteX12942" fmla="*/ 937278 w 1485127"/>
                <a:gd name="connsiteY12942" fmla="*/ 967952 h 1679043"/>
                <a:gd name="connsiteX12943" fmla="*/ 945468 w 1485127"/>
                <a:gd name="connsiteY12943" fmla="*/ 942091 h 1679043"/>
                <a:gd name="connsiteX12944" fmla="*/ 945298 w 1485127"/>
                <a:gd name="connsiteY12944" fmla="*/ 955576 h 1679043"/>
                <a:gd name="connsiteX12945" fmla="*/ 945298 w 1485127"/>
                <a:gd name="connsiteY12945" fmla="*/ 959929 h 1679043"/>
                <a:gd name="connsiteX12946" fmla="*/ 938643 w 1485127"/>
                <a:gd name="connsiteY12946" fmla="*/ 985704 h 1679043"/>
                <a:gd name="connsiteX12947" fmla="*/ 938899 w 1485127"/>
                <a:gd name="connsiteY12947" fmla="*/ 985704 h 1679043"/>
                <a:gd name="connsiteX12948" fmla="*/ 945298 w 1485127"/>
                <a:gd name="connsiteY12948" fmla="*/ 964624 h 1679043"/>
                <a:gd name="connsiteX12949" fmla="*/ 945298 w 1485127"/>
                <a:gd name="connsiteY12949" fmla="*/ 974183 h 1679043"/>
                <a:gd name="connsiteX12950" fmla="*/ 945554 w 1485127"/>
                <a:gd name="connsiteY12950" fmla="*/ 974183 h 1679043"/>
                <a:gd name="connsiteX12951" fmla="*/ 945980 w 1485127"/>
                <a:gd name="connsiteY12951" fmla="*/ 962490 h 1679043"/>
                <a:gd name="connsiteX12952" fmla="*/ 947942 w 1485127"/>
                <a:gd name="connsiteY12952" fmla="*/ 956174 h 1679043"/>
                <a:gd name="connsiteX12953" fmla="*/ 974306 w 1485127"/>
                <a:gd name="connsiteY12953" fmla="*/ 873813 h 1679043"/>
                <a:gd name="connsiteX12954" fmla="*/ 974306 w 1485127"/>
                <a:gd name="connsiteY12954" fmla="*/ 873813 h 1679043"/>
                <a:gd name="connsiteX12955" fmla="*/ 974306 w 1485127"/>
                <a:gd name="connsiteY12955" fmla="*/ 873813 h 1679043"/>
                <a:gd name="connsiteX12956" fmla="*/ 974306 w 1485127"/>
                <a:gd name="connsiteY12956" fmla="*/ 873813 h 1679043"/>
                <a:gd name="connsiteX12957" fmla="*/ 974306 w 1485127"/>
                <a:gd name="connsiteY12957" fmla="*/ 873813 h 1679043"/>
                <a:gd name="connsiteX12958" fmla="*/ 975244 w 1485127"/>
                <a:gd name="connsiteY12958" fmla="*/ 870740 h 1679043"/>
                <a:gd name="connsiteX12959" fmla="*/ 973879 w 1485127"/>
                <a:gd name="connsiteY12959" fmla="*/ 898991 h 1679043"/>
                <a:gd name="connsiteX12960" fmla="*/ 972940 w 1485127"/>
                <a:gd name="connsiteY12960" fmla="*/ 923400 h 1679043"/>
                <a:gd name="connsiteX12961" fmla="*/ 972173 w 1485127"/>
                <a:gd name="connsiteY12961" fmla="*/ 947810 h 1679043"/>
                <a:gd name="connsiteX12962" fmla="*/ 972428 w 1485127"/>
                <a:gd name="connsiteY12962" fmla="*/ 947810 h 1679043"/>
                <a:gd name="connsiteX12963" fmla="*/ 973794 w 1485127"/>
                <a:gd name="connsiteY12963" fmla="*/ 923571 h 1679043"/>
                <a:gd name="connsiteX12964" fmla="*/ 975415 w 1485127"/>
                <a:gd name="connsiteY12964" fmla="*/ 899417 h 1679043"/>
                <a:gd name="connsiteX12965" fmla="*/ 978657 w 1485127"/>
                <a:gd name="connsiteY12965" fmla="*/ 859047 h 1679043"/>
                <a:gd name="connsiteX12966" fmla="*/ 999047 w 1485127"/>
                <a:gd name="connsiteY12966" fmla="*/ 790939 h 1679043"/>
                <a:gd name="connsiteX12967" fmla="*/ 1008347 w 1485127"/>
                <a:gd name="connsiteY12967" fmla="*/ 761494 h 1679043"/>
                <a:gd name="connsiteX12968" fmla="*/ 1008091 w 1485127"/>
                <a:gd name="connsiteY12968" fmla="*/ 761494 h 1679043"/>
                <a:gd name="connsiteX12969" fmla="*/ 997597 w 1485127"/>
                <a:gd name="connsiteY12969" fmla="*/ 790342 h 1679043"/>
                <a:gd name="connsiteX12970" fmla="*/ 980534 w 1485127"/>
                <a:gd name="connsiteY12970" fmla="*/ 838735 h 1679043"/>
                <a:gd name="connsiteX12971" fmla="*/ 980790 w 1485127"/>
                <a:gd name="connsiteY12971" fmla="*/ 836174 h 1679043"/>
                <a:gd name="connsiteX12972" fmla="*/ 995209 w 1485127"/>
                <a:gd name="connsiteY12972" fmla="*/ 792646 h 1679043"/>
                <a:gd name="connsiteX12973" fmla="*/ 1015343 w 1485127"/>
                <a:gd name="connsiteY12973" fmla="*/ 734524 h 1679043"/>
                <a:gd name="connsiteX12974" fmla="*/ 1022851 w 1485127"/>
                <a:gd name="connsiteY12974" fmla="*/ 713870 h 1679043"/>
                <a:gd name="connsiteX12975" fmla="*/ 1029079 w 1485127"/>
                <a:gd name="connsiteY12975" fmla="*/ 697056 h 1679043"/>
                <a:gd name="connsiteX12976" fmla="*/ 1032748 w 1485127"/>
                <a:gd name="connsiteY12976" fmla="*/ 689716 h 1679043"/>
                <a:gd name="connsiteX12977" fmla="*/ 1032748 w 1485127"/>
                <a:gd name="connsiteY12977" fmla="*/ 689716 h 1679043"/>
                <a:gd name="connsiteX12978" fmla="*/ 1032748 w 1485127"/>
                <a:gd name="connsiteY12978" fmla="*/ 689716 h 1679043"/>
                <a:gd name="connsiteX12979" fmla="*/ 1032748 w 1485127"/>
                <a:gd name="connsiteY12979" fmla="*/ 689716 h 1679043"/>
                <a:gd name="connsiteX12980" fmla="*/ 1032748 w 1485127"/>
                <a:gd name="connsiteY12980" fmla="*/ 689716 h 1679043"/>
                <a:gd name="connsiteX12981" fmla="*/ 1083341 w 1485127"/>
                <a:gd name="connsiteY12981" fmla="*/ 581409 h 1679043"/>
                <a:gd name="connsiteX12982" fmla="*/ 1101428 w 1485127"/>
                <a:gd name="connsiteY12982" fmla="*/ 542746 h 1679043"/>
                <a:gd name="connsiteX12983" fmla="*/ 1101258 w 1485127"/>
                <a:gd name="connsiteY12983" fmla="*/ 542661 h 1679043"/>
                <a:gd name="connsiteX12984" fmla="*/ 1082147 w 1485127"/>
                <a:gd name="connsiteY12984" fmla="*/ 580555 h 1679043"/>
                <a:gd name="connsiteX12985" fmla="*/ 1028226 w 1485127"/>
                <a:gd name="connsiteY12985" fmla="*/ 687241 h 1679043"/>
                <a:gd name="connsiteX12986" fmla="*/ 1028226 w 1485127"/>
                <a:gd name="connsiteY12986" fmla="*/ 687241 h 1679043"/>
                <a:gd name="connsiteX12987" fmla="*/ 1028141 w 1485127"/>
                <a:gd name="connsiteY12987" fmla="*/ 687497 h 1679043"/>
                <a:gd name="connsiteX12988" fmla="*/ 1027970 w 1485127"/>
                <a:gd name="connsiteY12988" fmla="*/ 687753 h 1679043"/>
                <a:gd name="connsiteX12989" fmla="*/ 1027970 w 1485127"/>
                <a:gd name="connsiteY12989" fmla="*/ 687753 h 1679043"/>
                <a:gd name="connsiteX12990" fmla="*/ 992052 w 1485127"/>
                <a:gd name="connsiteY12990" fmla="*/ 764567 h 1679043"/>
                <a:gd name="connsiteX12991" fmla="*/ 997938 w 1485127"/>
                <a:gd name="connsiteY12991" fmla="*/ 744339 h 1679043"/>
                <a:gd name="connsiteX12992" fmla="*/ 1016708 w 1485127"/>
                <a:gd name="connsiteY12992" fmla="*/ 683315 h 1679043"/>
                <a:gd name="connsiteX12993" fmla="*/ 1052968 w 1485127"/>
                <a:gd name="connsiteY12993" fmla="*/ 621011 h 1679043"/>
                <a:gd name="connsiteX12994" fmla="*/ 1052968 w 1485127"/>
                <a:gd name="connsiteY12994" fmla="*/ 621011 h 1679043"/>
                <a:gd name="connsiteX12995" fmla="*/ 1052968 w 1485127"/>
                <a:gd name="connsiteY12995" fmla="*/ 621011 h 1679043"/>
                <a:gd name="connsiteX12996" fmla="*/ 1052968 w 1485127"/>
                <a:gd name="connsiteY12996" fmla="*/ 621011 h 1679043"/>
                <a:gd name="connsiteX12997" fmla="*/ 1052968 w 1485127"/>
                <a:gd name="connsiteY12997" fmla="*/ 621011 h 1679043"/>
                <a:gd name="connsiteX12998" fmla="*/ 1105524 w 1485127"/>
                <a:gd name="connsiteY12998" fmla="*/ 517227 h 1679043"/>
                <a:gd name="connsiteX12999" fmla="*/ 1123440 w 1485127"/>
                <a:gd name="connsiteY12999" fmla="*/ 479759 h 1679043"/>
                <a:gd name="connsiteX13000" fmla="*/ 1123269 w 1485127"/>
                <a:gd name="connsiteY13000" fmla="*/ 479674 h 1679043"/>
                <a:gd name="connsiteX13001" fmla="*/ 1104244 w 1485127"/>
                <a:gd name="connsiteY13001" fmla="*/ 516288 h 1679043"/>
                <a:gd name="connsiteX13002" fmla="*/ 1048446 w 1485127"/>
                <a:gd name="connsiteY13002" fmla="*/ 618279 h 1679043"/>
                <a:gd name="connsiteX13003" fmla="*/ 1048446 w 1485127"/>
                <a:gd name="connsiteY13003" fmla="*/ 618279 h 1679043"/>
                <a:gd name="connsiteX13004" fmla="*/ 1048276 w 1485127"/>
                <a:gd name="connsiteY13004" fmla="*/ 618535 h 1679043"/>
                <a:gd name="connsiteX13005" fmla="*/ 1048105 w 1485127"/>
                <a:gd name="connsiteY13005" fmla="*/ 618792 h 1679043"/>
                <a:gd name="connsiteX13006" fmla="*/ 1048105 w 1485127"/>
                <a:gd name="connsiteY13006" fmla="*/ 618792 h 1679043"/>
                <a:gd name="connsiteX13007" fmla="*/ 1021316 w 1485127"/>
                <a:gd name="connsiteY13007" fmla="*/ 668294 h 1679043"/>
                <a:gd name="connsiteX13008" fmla="*/ 1030103 w 1485127"/>
                <a:gd name="connsiteY13008" fmla="*/ 639702 h 1679043"/>
                <a:gd name="connsiteX13009" fmla="*/ 1039147 w 1485127"/>
                <a:gd name="connsiteY13009" fmla="*/ 609147 h 1679043"/>
                <a:gd name="connsiteX13010" fmla="*/ 1062268 w 1485127"/>
                <a:gd name="connsiteY13010" fmla="*/ 570570 h 1679043"/>
                <a:gd name="connsiteX13011" fmla="*/ 1062268 w 1485127"/>
                <a:gd name="connsiteY13011" fmla="*/ 570570 h 1679043"/>
                <a:gd name="connsiteX13012" fmla="*/ 1062268 w 1485127"/>
                <a:gd name="connsiteY13012" fmla="*/ 570570 h 1679043"/>
                <a:gd name="connsiteX13013" fmla="*/ 1062268 w 1485127"/>
                <a:gd name="connsiteY13013" fmla="*/ 570399 h 1679043"/>
                <a:gd name="connsiteX13014" fmla="*/ 1062268 w 1485127"/>
                <a:gd name="connsiteY13014" fmla="*/ 570399 h 1679043"/>
                <a:gd name="connsiteX13015" fmla="*/ 1112178 w 1485127"/>
                <a:gd name="connsiteY13015" fmla="*/ 480356 h 1679043"/>
                <a:gd name="connsiteX13016" fmla="*/ 1130010 w 1485127"/>
                <a:gd name="connsiteY13016" fmla="*/ 448180 h 1679043"/>
                <a:gd name="connsiteX13017" fmla="*/ 1129839 w 1485127"/>
                <a:gd name="connsiteY13017" fmla="*/ 448095 h 1679043"/>
                <a:gd name="connsiteX13018" fmla="*/ 1110984 w 1485127"/>
                <a:gd name="connsiteY13018" fmla="*/ 479417 h 1679043"/>
                <a:gd name="connsiteX13019" fmla="*/ 1057831 w 1485127"/>
                <a:gd name="connsiteY13019" fmla="*/ 567668 h 1679043"/>
                <a:gd name="connsiteX13020" fmla="*/ 1057831 w 1485127"/>
                <a:gd name="connsiteY13020" fmla="*/ 567668 h 1679043"/>
                <a:gd name="connsiteX13021" fmla="*/ 1057746 w 1485127"/>
                <a:gd name="connsiteY13021" fmla="*/ 567924 h 1679043"/>
                <a:gd name="connsiteX13022" fmla="*/ 1057575 w 1485127"/>
                <a:gd name="connsiteY13022" fmla="*/ 568180 h 1679043"/>
                <a:gd name="connsiteX13023" fmla="*/ 1057575 w 1485127"/>
                <a:gd name="connsiteY13023" fmla="*/ 568180 h 1679043"/>
                <a:gd name="connsiteX13024" fmla="*/ 1044010 w 1485127"/>
                <a:gd name="connsiteY13024" fmla="*/ 592419 h 1679043"/>
                <a:gd name="connsiteX13025" fmla="*/ 1055954 w 1485127"/>
                <a:gd name="connsiteY13025" fmla="*/ 550257 h 1679043"/>
                <a:gd name="connsiteX13026" fmla="*/ 1061670 w 1485127"/>
                <a:gd name="connsiteY13026" fmla="*/ 529090 h 1679043"/>
                <a:gd name="connsiteX13027" fmla="*/ 1077966 w 1485127"/>
                <a:gd name="connsiteY13027" fmla="*/ 504425 h 1679043"/>
                <a:gd name="connsiteX13028" fmla="*/ 1077966 w 1485127"/>
                <a:gd name="connsiteY13028" fmla="*/ 504425 h 1679043"/>
                <a:gd name="connsiteX13029" fmla="*/ 1077966 w 1485127"/>
                <a:gd name="connsiteY13029" fmla="*/ 504425 h 1679043"/>
                <a:gd name="connsiteX13030" fmla="*/ 1077966 w 1485127"/>
                <a:gd name="connsiteY13030" fmla="*/ 504425 h 1679043"/>
                <a:gd name="connsiteX13031" fmla="*/ 1077966 w 1485127"/>
                <a:gd name="connsiteY13031" fmla="*/ 504425 h 1679043"/>
                <a:gd name="connsiteX13032" fmla="*/ 1109021 w 1485127"/>
                <a:gd name="connsiteY13032" fmla="*/ 453045 h 1679043"/>
                <a:gd name="connsiteX13033" fmla="*/ 1138882 w 1485127"/>
                <a:gd name="connsiteY13033" fmla="*/ 401068 h 1679043"/>
                <a:gd name="connsiteX13034" fmla="*/ 1149376 w 1485127"/>
                <a:gd name="connsiteY13034" fmla="*/ 382376 h 1679043"/>
                <a:gd name="connsiteX13035" fmla="*/ 1159700 w 1485127"/>
                <a:gd name="connsiteY13035" fmla="*/ 363600 h 1679043"/>
                <a:gd name="connsiteX13036" fmla="*/ 1159529 w 1485127"/>
                <a:gd name="connsiteY13036" fmla="*/ 363514 h 1679043"/>
                <a:gd name="connsiteX13037" fmla="*/ 1148694 w 1485127"/>
                <a:gd name="connsiteY13037" fmla="*/ 381864 h 1679043"/>
                <a:gd name="connsiteX13038" fmla="*/ 1137688 w 1485127"/>
                <a:gd name="connsiteY13038" fmla="*/ 400129 h 1679043"/>
                <a:gd name="connsiteX13039" fmla="*/ 1106036 w 1485127"/>
                <a:gd name="connsiteY13039" fmla="*/ 451082 h 1679043"/>
                <a:gd name="connsiteX13040" fmla="*/ 1073615 w 1485127"/>
                <a:gd name="connsiteY13040" fmla="*/ 501523 h 1679043"/>
                <a:gd name="connsiteX13041" fmla="*/ 1073615 w 1485127"/>
                <a:gd name="connsiteY13041" fmla="*/ 501523 h 1679043"/>
                <a:gd name="connsiteX13042" fmla="*/ 1073444 w 1485127"/>
                <a:gd name="connsiteY13042" fmla="*/ 501779 h 1679043"/>
                <a:gd name="connsiteX13043" fmla="*/ 1073274 w 1485127"/>
                <a:gd name="connsiteY13043" fmla="*/ 502035 h 1679043"/>
                <a:gd name="connsiteX13044" fmla="*/ 1073274 w 1485127"/>
                <a:gd name="connsiteY13044" fmla="*/ 502035 h 1679043"/>
                <a:gd name="connsiteX13045" fmla="*/ 1065510 w 1485127"/>
                <a:gd name="connsiteY13045" fmla="*/ 514410 h 1679043"/>
                <a:gd name="connsiteX13046" fmla="*/ 1084109 w 1485127"/>
                <a:gd name="connsiteY13046" fmla="*/ 445876 h 1679043"/>
                <a:gd name="connsiteX13047" fmla="*/ 1086583 w 1485127"/>
                <a:gd name="connsiteY13047" fmla="*/ 436999 h 1679043"/>
                <a:gd name="connsiteX13048" fmla="*/ 1111240 w 1485127"/>
                <a:gd name="connsiteY13048" fmla="*/ 392704 h 1679043"/>
                <a:gd name="connsiteX13049" fmla="*/ 1137432 w 1485127"/>
                <a:gd name="connsiteY13049" fmla="*/ 343372 h 1679043"/>
                <a:gd name="connsiteX13050" fmla="*/ 1146561 w 1485127"/>
                <a:gd name="connsiteY13050" fmla="*/ 325705 h 1679043"/>
                <a:gd name="connsiteX13051" fmla="*/ 1155605 w 1485127"/>
                <a:gd name="connsiteY13051" fmla="*/ 307952 h 1679043"/>
                <a:gd name="connsiteX13052" fmla="*/ 1155434 w 1485127"/>
                <a:gd name="connsiteY13052" fmla="*/ 307867 h 1679043"/>
                <a:gd name="connsiteX13053" fmla="*/ 1145879 w 1485127"/>
                <a:gd name="connsiteY13053" fmla="*/ 325193 h 1679043"/>
                <a:gd name="connsiteX13054" fmla="*/ 1136152 w 1485127"/>
                <a:gd name="connsiteY13054" fmla="*/ 342433 h 1679043"/>
                <a:gd name="connsiteX13055" fmla="*/ 1108168 w 1485127"/>
                <a:gd name="connsiteY13055" fmla="*/ 390740 h 1679043"/>
                <a:gd name="connsiteX13056" fmla="*/ 1090849 w 1485127"/>
                <a:gd name="connsiteY13056" fmla="*/ 419759 h 1679043"/>
                <a:gd name="connsiteX13057" fmla="*/ 1098613 w 1485127"/>
                <a:gd name="connsiteY13057" fmla="*/ 382462 h 1679043"/>
                <a:gd name="connsiteX13058" fmla="*/ 1143916 w 1485127"/>
                <a:gd name="connsiteY13058" fmla="*/ 296089 h 1679043"/>
                <a:gd name="connsiteX13059" fmla="*/ 1162345 w 1485127"/>
                <a:gd name="connsiteY13059" fmla="*/ 259987 h 1679043"/>
                <a:gd name="connsiteX13060" fmla="*/ 1162174 w 1485127"/>
                <a:gd name="connsiteY13060" fmla="*/ 259901 h 1679043"/>
                <a:gd name="connsiteX13061" fmla="*/ 1142722 w 1485127"/>
                <a:gd name="connsiteY13061" fmla="*/ 295150 h 1679043"/>
                <a:gd name="connsiteX13062" fmla="*/ 1101514 w 1485127"/>
                <a:gd name="connsiteY13062" fmla="*/ 367782 h 1679043"/>
                <a:gd name="connsiteX13063" fmla="*/ 1102708 w 1485127"/>
                <a:gd name="connsiteY13063" fmla="*/ 361381 h 1679043"/>
                <a:gd name="connsiteX13064" fmla="*/ 1109278 w 1485127"/>
                <a:gd name="connsiteY13064" fmla="*/ 334752 h 1679043"/>
                <a:gd name="connsiteX13065" fmla="*/ 1124378 w 1485127"/>
                <a:gd name="connsiteY13065" fmla="*/ 303514 h 1679043"/>
                <a:gd name="connsiteX13066" fmla="*/ 1142551 w 1485127"/>
                <a:gd name="connsiteY13066" fmla="*/ 263401 h 1679043"/>
                <a:gd name="connsiteX13067" fmla="*/ 1148864 w 1485127"/>
                <a:gd name="connsiteY13067" fmla="*/ 248977 h 1679043"/>
                <a:gd name="connsiteX13068" fmla="*/ 1155008 w 1485127"/>
                <a:gd name="connsiteY13068" fmla="*/ 234553 h 1679043"/>
                <a:gd name="connsiteX13069" fmla="*/ 1154837 w 1485127"/>
                <a:gd name="connsiteY13069" fmla="*/ 234467 h 1679043"/>
                <a:gd name="connsiteX13070" fmla="*/ 1148097 w 1485127"/>
                <a:gd name="connsiteY13070" fmla="*/ 248550 h 1679043"/>
                <a:gd name="connsiteX13071" fmla="*/ 1141272 w 1485127"/>
                <a:gd name="connsiteY13071" fmla="*/ 262547 h 1679043"/>
                <a:gd name="connsiteX13072" fmla="*/ 1121307 w 1485127"/>
                <a:gd name="connsiteY13072" fmla="*/ 301722 h 1679043"/>
                <a:gd name="connsiteX13073" fmla="*/ 1114055 w 1485127"/>
                <a:gd name="connsiteY13073" fmla="*/ 315292 h 1679043"/>
                <a:gd name="connsiteX13074" fmla="*/ 1117298 w 1485127"/>
                <a:gd name="connsiteY13074" fmla="*/ 300869 h 1679043"/>
                <a:gd name="connsiteX13075" fmla="*/ 1127365 w 1485127"/>
                <a:gd name="connsiteY13075" fmla="*/ 259133 h 1679043"/>
                <a:gd name="connsiteX13076" fmla="*/ 1137432 w 1485127"/>
                <a:gd name="connsiteY13076" fmla="*/ 233443 h 1679043"/>
                <a:gd name="connsiteX13077" fmla="*/ 1140504 w 1485127"/>
                <a:gd name="connsiteY13077" fmla="*/ 228152 h 1679043"/>
                <a:gd name="connsiteX13078" fmla="*/ 1146049 w 1485127"/>
                <a:gd name="connsiteY13078" fmla="*/ 218849 h 1679043"/>
                <a:gd name="connsiteX13079" fmla="*/ 1146049 w 1485127"/>
                <a:gd name="connsiteY13079" fmla="*/ 218849 h 1679043"/>
                <a:gd name="connsiteX13080" fmla="*/ 955877 w 1485127"/>
                <a:gd name="connsiteY13080" fmla="*/ 16744 h 1679043"/>
                <a:gd name="connsiteX13081" fmla="*/ 972087 w 1485127"/>
                <a:gd name="connsiteY13081" fmla="*/ 16402 h 1679043"/>
                <a:gd name="connsiteX13082" fmla="*/ 992478 w 1485127"/>
                <a:gd name="connsiteY13082" fmla="*/ 16061 h 1679043"/>
                <a:gd name="connsiteX13083" fmla="*/ 1009371 w 1485127"/>
                <a:gd name="connsiteY13083" fmla="*/ 23742 h 1679043"/>
                <a:gd name="connsiteX13084" fmla="*/ 1035137 w 1485127"/>
                <a:gd name="connsiteY13084" fmla="*/ 35264 h 1679043"/>
                <a:gd name="connsiteX13085" fmla="*/ 1086413 w 1485127"/>
                <a:gd name="connsiteY13085" fmla="*/ 55150 h 1679043"/>
                <a:gd name="connsiteX13086" fmla="*/ 1101855 w 1485127"/>
                <a:gd name="connsiteY13086" fmla="*/ 64709 h 1679043"/>
                <a:gd name="connsiteX13087" fmla="*/ 1119430 w 1485127"/>
                <a:gd name="connsiteY13087" fmla="*/ 119588 h 1679043"/>
                <a:gd name="connsiteX13088" fmla="*/ 1100404 w 1485127"/>
                <a:gd name="connsiteY13088" fmla="*/ 169261 h 1679043"/>
                <a:gd name="connsiteX13089" fmla="*/ 1094347 w 1485127"/>
                <a:gd name="connsiteY13089" fmla="*/ 185307 h 1679043"/>
                <a:gd name="connsiteX13090" fmla="*/ 1071141 w 1485127"/>
                <a:gd name="connsiteY13090" fmla="*/ 174041 h 1679043"/>
                <a:gd name="connsiteX13091" fmla="*/ 1046740 w 1485127"/>
                <a:gd name="connsiteY13091" fmla="*/ 164140 h 1679043"/>
                <a:gd name="connsiteX13092" fmla="*/ 1047764 w 1485127"/>
                <a:gd name="connsiteY13092" fmla="*/ 159531 h 1679043"/>
                <a:gd name="connsiteX13093" fmla="*/ 1050409 w 1485127"/>
                <a:gd name="connsiteY13093" fmla="*/ 127184 h 1679043"/>
                <a:gd name="connsiteX13094" fmla="*/ 1045460 w 1485127"/>
                <a:gd name="connsiteY13094" fmla="*/ 115150 h 1679043"/>
                <a:gd name="connsiteX13095" fmla="*/ 1019609 w 1485127"/>
                <a:gd name="connsiteY13095" fmla="*/ 94667 h 1679043"/>
                <a:gd name="connsiteX13096" fmla="*/ 1004422 w 1485127"/>
                <a:gd name="connsiteY13096" fmla="*/ 87241 h 1679043"/>
                <a:gd name="connsiteX13097" fmla="*/ 997341 w 1485127"/>
                <a:gd name="connsiteY13097" fmla="*/ 81864 h 1679043"/>
                <a:gd name="connsiteX13098" fmla="*/ 987786 w 1485127"/>
                <a:gd name="connsiteY13098" fmla="*/ 77000 h 1679043"/>
                <a:gd name="connsiteX13099" fmla="*/ 971917 w 1485127"/>
                <a:gd name="connsiteY13099" fmla="*/ 73415 h 1679043"/>
                <a:gd name="connsiteX13100" fmla="*/ 959545 w 1485127"/>
                <a:gd name="connsiteY13100" fmla="*/ 74439 h 1679043"/>
                <a:gd name="connsiteX13101" fmla="*/ 940434 w 1485127"/>
                <a:gd name="connsiteY13101" fmla="*/ 76146 h 1679043"/>
                <a:gd name="connsiteX13102" fmla="*/ 913645 w 1485127"/>
                <a:gd name="connsiteY13102" fmla="*/ 79731 h 1679043"/>
                <a:gd name="connsiteX13103" fmla="*/ 887367 w 1485127"/>
                <a:gd name="connsiteY13103" fmla="*/ 106359 h 1679043"/>
                <a:gd name="connsiteX13104" fmla="*/ 882590 w 1485127"/>
                <a:gd name="connsiteY13104" fmla="*/ 127441 h 1679043"/>
                <a:gd name="connsiteX13105" fmla="*/ 852558 w 1485127"/>
                <a:gd name="connsiteY13105" fmla="*/ 127014 h 1679043"/>
                <a:gd name="connsiteX13106" fmla="*/ 859127 w 1485127"/>
                <a:gd name="connsiteY13106" fmla="*/ 114553 h 1679043"/>
                <a:gd name="connsiteX13107" fmla="*/ 871072 w 1485127"/>
                <a:gd name="connsiteY13107" fmla="*/ 93899 h 1679043"/>
                <a:gd name="connsiteX13108" fmla="*/ 871072 w 1485127"/>
                <a:gd name="connsiteY13108" fmla="*/ 93899 h 1679043"/>
                <a:gd name="connsiteX13109" fmla="*/ 871072 w 1485127"/>
                <a:gd name="connsiteY13109" fmla="*/ 93899 h 1679043"/>
                <a:gd name="connsiteX13110" fmla="*/ 871072 w 1485127"/>
                <a:gd name="connsiteY13110" fmla="*/ 93899 h 1679043"/>
                <a:gd name="connsiteX13111" fmla="*/ 871072 w 1485127"/>
                <a:gd name="connsiteY13111" fmla="*/ 93899 h 1679043"/>
                <a:gd name="connsiteX13112" fmla="*/ 878494 w 1485127"/>
                <a:gd name="connsiteY13112" fmla="*/ 80584 h 1679043"/>
                <a:gd name="connsiteX13113" fmla="*/ 876105 w 1485127"/>
                <a:gd name="connsiteY13113" fmla="*/ 85364 h 1679043"/>
                <a:gd name="connsiteX13114" fmla="*/ 873716 w 1485127"/>
                <a:gd name="connsiteY13114" fmla="*/ 90570 h 1679043"/>
                <a:gd name="connsiteX13115" fmla="*/ 871583 w 1485127"/>
                <a:gd name="connsiteY13115" fmla="*/ 95862 h 1679043"/>
                <a:gd name="connsiteX13116" fmla="*/ 871754 w 1485127"/>
                <a:gd name="connsiteY13116" fmla="*/ 95947 h 1679043"/>
                <a:gd name="connsiteX13117" fmla="*/ 874484 w 1485127"/>
                <a:gd name="connsiteY13117" fmla="*/ 90997 h 1679043"/>
                <a:gd name="connsiteX13118" fmla="*/ 877385 w 1485127"/>
                <a:gd name="connsiteY13118" fmla="*/ 86217 h 1679043"/>
                <a:gd name="connsiteX13119" fmla="*/ 886770 w 1485127"/>
                <a:gd name="connsiteY13119" fmla="*/ 73500 h 1679043"/>
                <a:gd name="connsiteX13120" fmla="*/ 897349 w 1485127"/>
                <a:gd name="connsiteY13120" fmla="*/ 61978 h 1679043"/>
                <a:gd name="connsiteX13121" fmla="*/ 897349 w 1485127"/>
                <a:gd name="connsiteY13121" fmla="*/ 61978 h 1679043"/>
                <a:gd name="connsiteX13122" fmla="*/ 897349 w 1485127"/>
                <a:gd name="connsiteY13122" fmla="*/ 61978 h 1679043"/>
                <a:gd name="connsiteX13123" fmla="*/ 897349 w 1485127"/>
                <a:gd name="connsiteY13123" fmla="*/ 61978 h 1679043"/>
                <a:gd name="connsiteX13124" fmla="*/ 897349 w 1485127"/>
                <a:gd name="connsiteY13124" fmla="*/ 61978 h 1679043"/>
                <a:gd name="connsiteX13125" fmla="*/ 908099 w 1485127"/>
                <a:gd name="connsiteY13125" fmla="*/ 50627 h 1679043"/>
                <a:gd name="connsiteX13126" fmla="*/ 920129 w 1485127"/>
                <a:gd name="connsiteY13126" fmla="*/ 40385 h 1679043"/>
                <a:gd name="connsiteX13127" fmla="*/ 924736 w 1485127"/>
                <a:gd name="connsiteY13127" fmla="*/ 37142 h 1679043"/>
                <a:gd name="connsiteX13128" fmla="*/ 929514 w 1485127"/>
                <a:gd name="connsiteY13128" fmla="*/ 34069 h 1679043"/>
                <a:gd name="connsiteX13129" fmla="*/ 929429 w 1485127"/>
                <a:gd name="connsiteY13129" fmla="*/ 33899 h 1679043"/>
                <a:gd name="connsiteX13130" fmla="*/ 924310 w 1485127"/>
                <a:gd name="connsiteY13130" fmla="*/ 36374 h 1679043"/>
                <a:gd name="connsiteX13131" fmla="*/ 919276 w 1485127"/>
                <a:gd name="connsiteY13131" fmla="*/ 39105 h 1679043"/>
                <a:gd name="connsiteX13132" fmla="*/ 905796 w 1485127"/>
                <a:gd name="connsiteY13132" fmla="*/ 47896 h 1679043"/>
                <a:gd name="connsiteX13133" fmla="*/ 893510 w 1485127"/>
                <a:gd name="connsiteY13133" fmla="*/ 58479 h 1679043"/>
                <a:gd name="connsiteX13134" fmla="*/ 893510 w 1485127"/>
                <a:gd name="connsiteY13134" fmla="*/ 58479 h 1679043"/>
                <a:gd name="connsiteX13135" fmla="*/ 893510 w 1485127"/>
                <a:gd name="connsiteY13135" fmla="*/ 58479 h 1679043"/>
                <a:gd name="connsiteX13136" fmla="*/ 893510 w 1485127"/>
                <a:gd name="connsiteY13136" fmla="*/ 58479 h 1679043"/>
                <a:gd name="connsiteX13137" fmla="*/ 893510 w 1485127"/>
                <a:gd name="connsiteY13137" fmla="*/ 58479 h 1679043"/>
                <a:gd name="connsiteX13138" fmla="*/ 884040 w 1485127"/>
                <a:gd name="connsiteY13138" fmla="*/ 71281 h 1679043"/>
                <a:gd name="connsiteX13139" fmla="*/ 895473 w 1485127"/>
                <a:gd name="connsiteY13139" fmla="*/ 53017 h 1679043"/>
                <a:gd name="connsiteX13140" fmla="*/ 900336 w 1485127"/>
                <a:gd name="connsiteY13140" fmla="*/ 45933 h 1679043"/>
                <a:gd name="connsiteX13141" fmla="*/ 905284 w 1485127"/>
                <a:gd name="connsiteY13141" fmla="*/ 38934 h 1679043"/>
                <a:gd name="connsiteX13142" fmla="*/ 905114 w 1485127"/>
                <a:gd name="connsiteY13142" fmla="*/ 38763 h 1679043"/>
                <a:gd name="connsiteX13143" fmla="*/ 899653 w 1485127"/>
                <a:gd name="connsiteY13143" fmla="*/ 45250 h 1679043"/>
                <a:gd name="connsiteX13144" fmla="*/ 894278 w 1485127"/>
                <a:gd name="connsiteY13144" fmla="*/ 51907 h 1679043"/>
                <a:gd name="connsiteX13145" fmla="*/ 879774 w 1485127"/>
                <a:gd name="connsiteY13145" fmla="*/ 71110 h 1679043"/>
                <a:gd name="connsiteX13146" fmla="*/ 866550 w 1485127"/>
                <a:gd name="connsiteY13146" fmla="*/ 91253 h 1679043"/>
                <a:gd name="connsiteX13147" fmla="*/ 866550 w 1485127"/>
                <a:gd name="connsiteY13147" fmla="*/ 91253 h 1679043"/>
                <a:gd name="connsiteX13148" fmla="*/ 866550 w 1485127"/>
                <a:gd name="connsiteY13148" fmla="*/ 91338 h 1679043"/>
                <a:gd name="connsiteX13149" fmla="*/ 866550 w 1485127"/>
                <a:gd name="connsiteY13149" fmla="*/ 91338 h 1679043"/>
                <a:gd name="connsiteX13150" fmla="*/ 866550 w 1485127"/>
                <a:gd name="connsiteY13150" fmla="*/ 91423 h 1679043"/>
                <a:gd name="connsiteX13151" fmla="*/ 855971 w 1485127"/>
                <a:gd name="connsiteY13151" fmla="*/ 113102 h 1679043"/>
                <a:gd name="connsiteX13152" fmla="*/ 850084 w 1485127"/>
                <a:gd name="connsiteY13152" fmla="*/ 127014 h 1679043"/>
                <a:gd name="connsiteX13153" fmla="*/ 838395 w 1485127"/>
                <a:gd name="connsiteY13153" fmla="*/ 126843 h 1679043"/>
                <a:gd name="connsiteX13154" fmla="*/ 841211 w 1485127"/>
                <a:gd name="connsiteY13154" fmla="*/ 121466 h 1679043"/>
                <a:gd name="connsiteX13155" fmla="*/ 854605 w 1485127"/>
                <a:gd name="connsiteY13155" fmla="*/ 98507 h 1679043"/>
                <a:gd name="connsiteX13156" fmla="*/ 869280 w 1485127"/>
                <a:gd name="connsiteY13156" fmla="*/ 76487 h 1679043"/>
                <a:gd name="connsiteX13157" fmla="*/ 869280 w 1485127"/>
                <a:gd name="connsiteY13157" fmla="*/ 76487 h 1679043"/>
                <a:gd name="connsiteX13158" fmla="*/ 869280 w 1485127"/>
                <a:gd name="connsiteY13158" fmla="*/ 76487 h 1679043"/>
                <a:gd name="connsiteX13159" fmla="*/ 869280 w 1485127"/>
                <a:gd name="connsiteY13159" fmla="*/ 76487 h 1679043"/>
                <a:gd name="connsiteX13160" fmla="*/ 869280 w 1485127"/>
                <a:gd name="connsiteY13160" fmla="*/ 76487 h 1679043"/>
                <a:gd name="connsiteX13161" fmla="*/ 884125 w 1485127"/>
                <a:gd name="connsiteY13161" fmla="*/ 54553 h 1679043"/>
                <a:gd name="connsiteX13162" fmla="*/ 900336 w 1485127"/>
                <a:gd name="connsiteY13162" fmla="*/ 33557 h 1679043"/>
                <a:gd name="connsiteX13163" fmla="*/ 906564 w 1485127"/>
                <a:gd name="connsiteY13163" fmla="*/ 26388 h 1679043"/>
                <a:gd name="connsiteX13164" fmla="*/ 912963 w 1485127"/>
                <a:gd name="connsiteY13164" fmla="*/ 19304 h 1679043"/>
                <a:gd name="connsiteX13165" fmla="*/ 912792 w 1485127"/>
                <a:gd name="connsiteY13165" fmla="*/ 19133 h 1679043"/>
                <a:gd name="connsiteX13166" fmla="*/ 905967 w 1485127"/>
                <a:gd name="connsiteY13166" fmla="*/ 25705 h 1679043"/>
                <a:gd name="connsiteX13167" fmla="*/ 899312 w 1485127"/>
                <a:gd name="connsiteY13167" fmla="*/ 32448 h 1679043"/>
                <a:gd name="connsiteX13168" fmla="*/ 881310 w 1485127"/>
                <a:gd name="connsiteY13168" fmla="*/ 52249 h 1679043"/>
                <a:gd name="connsiteX13169" fmla="*/ 864929 w 1485127"/>
                <a:gd name="connsiteY13169" fmla="*/ 73415 h 1679043"/>
                <a:gd name="connsiteX13170" fmla="*/ 864929 w 1485127"/>
                <a:gd name="connsiteY13170" fmla="*/ 73415 h 1679043"/>
                <a:gd name="connsiteX13171" fmla="*/ 864929 w 1485127"/>
                <a:gd name="connsiteY13171" fmla="*/ 73500 h 1679043"/>
                <a:gd name="connsiteX13172" fmla="*/ 864929 w 1485127"/>
                <a:gd name="connsiteY13172" fmla="*/ 73500 h 1679043"/>
                <a:gd name="connsiteX13173" fmla="*/ 864929 w 1485127"/>
                <a:gd name="connsiteY13173" fmla="*/ 73586 h 1679043"/>
                <a:gd name="connsiteX13174" fmla="*/ 851449 w 1485127"/>
                <a:gd name="connsiteY13174" fmla="*/ 96715 h 1679043"/>
                <a:gd name="connsiteX13175" fmla="*/ 839846 w 1485127"/>
                <a:gd name="connsiteY13175" fmla="*/ 120783 h 1679043"/>
                <a:gd name="connsiteX13176" fmla="*/ 837286 w 1485127"/>
                <a:gd name="connsiteY13176" fmla="*/ 126758 h 1679043"/>
                <a:gd name="connsiteX13177" fmla="*/ 830546 w 1485127"/>
                <a:gd name="connsiteY13177" fmla="*/ 126672 h 1679043"/>
                <a:gd name="connsiteX13178" fmla="*/ 831143 w 1485127"/>
                <a:gd name="connsiteY13178" fmla="*/ 109688 h 1679043"/>
                <a:gd name="connsiteX13179" fmla="*/ 845391 w 1485127"/>
                <a:gd name="connsiteY13179" fmla="*/ 85022 h 1679043"/>
                <a:gd name="connsiteX13180" fmla="*/ 862370 w 1485127"/>
                <a:gd name="connsiteY13180" fmla="*/ 60527 h 1679043"/>
                <a:gd name="connsiteX13181" fmla="*/ 862370 w 1485127"/>
                <a:gd name="connsiteY13181" fmla="*/ 60527 h 1679043"/>
                <a:gd name="connsiteX13182" fmla="*/ 862370 w 1485127"/>
                <a:gd name="connsiteY13182" fmla="*/ 60527 h 1679043"/>
                <a:gd name="connsiteX13183" fmla="*/ 862370 w 1485127"/>
                <a:gd name="connsiteY13183" fmla="*/ 60527 h 1679043"/>
                <a:gd name="connsiteX13184" fmla="*/ 862370 w 1485127"/>
                <a:gd name="connsiteY13184" fmla="*/ 60527 h 1679043"/>
                <a:gd name="connsiteX13185" fmla="*/ 880201 w 1485127"/>
                <a:gd name="connsiteY13185" fmla="*/ 36630 h 1679043"/>
                <a:gd name="connsiteX13186" fmla="*/ 899994 w 1485127"/>
                <a:gd name="connsiteY13186" fmla="*/ 14268 h 1679043"/>
                <a:gd name="connsiteX13187" fmla="*/ 902554 w 1485127"/>
                <a:gd name="connsiteY13187" fmla="*/ 11708 h 1679043"/>
                <a:gd name="connsiteX13188" fmla="*/ 922262 w 1485127"/>
                <a:gd name="connsiteY13188" fmla="*/ 12732 h 1679043"/>
                <a:gd name="connsiteX13189" fmla="*/ 955962 w 1485127"/>
                <a:gd name="connsiteY13189" fmla="*/ 16488 h 1679043"/>
                <a:gd name="connsiteX13190" fmla="*/ 1026434 w 1485127"/>
                <a:gd name="connsiteY13190" fmla="*/ 156800 h 1679043"/>
                <a:gd name="connsiteX13191" fmla="*/ 903663 w 1485127"/>
                <a:gd name="connsiteY13191" fmla="*/ 129916 h 1679043"/>
                <a:gd name="connsiteX13192" fmla="*/ 911256 w 1485127"/>
                <a:gd name="connsiteY13192" fmla="*/ 93216 h 1679043"/>
                <a:gd name="connsiteX13193" fmla="*/ 920726 w 1485127"/>
                <a:gd name="connsiteY13193" fmla="*/ 84596 h 1679043"/>
                <a:gd name="connsiteX13194" fmla="*/ 943421 w 1485127"/>
                <a:gd name="connsiteY13194" fmla="*/ 83401 h 1679043"/>
                <a:gd name="connsiteX13195" fmla="*/ 971490 w 1485127"/>
                <a:gd name="connsiteY13195" fmla="*/ 87497 h 1679043"/>
                <a:gd name="connsiteX13196" fmla="*/ 982667 w 1485127"/>
                <a:gd name="connsiteY13196" fmla="*/ 89887 h 1679043"/>
                <a:gd name="connsiteX13197" fmla="*/ 1009883 w 1485127"/>
                <a:gd name="connsiteY13197" fmla="*/ 97910 h 1679043"/>
                <a:gd name="connsiteX13198" fmla="*/ 1029079 w 1485127"/>
                <a:gd name="connsiteY13198" fmla="*/ 107640 h 1679043"/>
                <a:gd name="connsiteX13199" fmla="*/ 1034966 w 1485127"/>
                <a:gd name="connsiteY13199" fmla="*/ 121381 h 1679043"/>
                <a:gd name="connsiteX13200" fmla="*/ 1026520 w 1485127"/>
                <a:gd name="connsiteY13200" fmla="*/ 156630 h 1679043"/>
                <a:gd name="connsiteX13201" fmla="*/ 842234 w 1485127"/>
                <a:gd name="connsiteY13201" fmla="*/ 33301 h 1679043"/>
                <a:gd name="connsiteX13202" fmla="*/ 868598 w 1485127"/>
                <a:gd name="connsiteY13202" fmla="*/ 15634 h 1679043"/>
                <a:gd name="connsiteX13203" fmla="*/ 900421 w 1485127"/>
                <a:gd name="connsiteY13203" fmla="*/ 11879 h 1679043"/>
                <a:gd name="connsiteX13204" fmla="*/ 898885 w 1485127"/>
                <a:gd name="connsiteY13204" fmla="*/ 13159 h 1679043"/>
                <a:gd name="connsiteX13205" fmla="*/ 893510 w 1485127"/>
                <a:gd name="connsiteY13205" fmla="*/ 18109 h 1679043"/>
                <a:gd name="connsiteX13206" fmla="*/ 892998 w 1485127"/>
                <a:gd name="connsiteY13206" fmla="*/ 16573 h 1679043"/>
                <a:gd name="connsiteX13207" fmla="*/ 892401 w 1485127"/>
                <a:gd name="connsiteY13207" fmla="*/ 14525 h 1679043"/>
                <a:gd name="connsiteX13208" fmla="*/ 892231 w 1485127"/>
                <a:gd name="connsiteY13208" fmla="*/ 14012 h 1679043"/>
                <a:gd name="connsiteX13209" fmla="*/ 892060 w 1485127"/>
                <a:gd name="connsiteY13209" fmla="*/ 14012 h 1679043"/>
                <a:gd name="connsiteX13210" fmla="*/ 891889 w 1485127"/>
                <a:gd name="connsiteY13210" fmla="*/ 14183 h 1679043"/>
                <a:gd name="connsiteX13211" fmla="*/ 891036 w 1485127"/>
                <a:gd name="connsiteY13211" fmla="*/ 14781 h 1679043"/>
                <a:gd name="connsiteX13212" fmla="*/ 884723 w 1485127"/>
                <a:gd name="connsiteY13212" fmla="*/ 19304 h 1679043"/>
                <a:gd name="connsiteX13213" fmla="*/ 868768 w 1485127"/>
                <a:gd name="connsiteY13213" fmla="*/ 32704 h 1679043"/>
                <a:gd name="connsiteX13214" fmla="*/ 861431 w 1485127"/>
                <a:gd name="connsiteY13214" fmla="*/ 40214 h 1679043"/>
                <a:gd name="connsiteX13215" fmla="*/ 854691 w 1485127"/>
                <a:gd name="connsiteY13215" fmla="*/ 48322 h 1679043"/>
                <a:gd name="connsiteX13216" fmla="*/ 854691 w 1485127"/>
                <a:gd name="connsiteY13216" fmla="*/ 48322 h 1679043"/>
                <a:gd name="connsiteX13217" fmla="*/ 854691 w 1485127"/>
                <a:gd name="connsiteY13217" fmla="*/ 48322 h 1679043"/>
                <a:gd name="connsiteX13218" fmla="*/ 854691 w 1485127"/>
                <a:gd name="connsiteY13218" fmla="*/ 48322 h 1679043"/>
                <a:gd name="connsiteX13219" fmla="*/ 854691 w 1485127"/>
                <a:gd name="connsiteY13219" fmla="*/ 48408 h 1679043"/>
                <a:gd name="connsiteX13220" fmla="*/ 844197 w 1485127"/>
                <a:gd name="connsiteY13220" fmla="*/ 66587 h 1679043"/>
                <a:gd name="connsiteX13221" fmla="*/ 836348 w 1485127"/>
                <a:gd name="connsiteY13221" fmla="*/ 85961 h 1679043"/>
                <a:gd name="connsiteX13222" fmla="*/ 834130 w 1485127"/>
                <a:gd name="connsiteY13222" fmla="*/ 93045 h 1679043"/>
                <a:gd name="connsiteX13223" fmla="*/ 832252 w 1485127"/>
                <a:gd name="connsiteY13223" fmla="*/ 100214 h 1679043"/>
                <a:gd name="connsiteX13224" fmla="*/ 832509 w 1485127"/>
                <a:gd name="connsiteY13224" fmla="*/ 100214 h 1679043"/>
                <a:gd name="connsiteX13225" fmla="*/ 834983 w 1485127"/>
                <a:gd name="connsiteY13225" fmla="*/ 93301 h 1679043"/>
                <a:gd name="connsiteX13226" fmla="*/ 837798 w 1485127"/>
                <a:gd name="connsiteY13226" fmla="*/ 86473 h 1679043"/>
                <a:gd name="connsiteX13227" fmla="*/ 847354 w 1485127"/>
                <a:gd name="connsiteY13227" fmla="*/ 68294 h 1679043"/>
                <a:gd name="connsiteX13228" fmla="*/ 858957 w 1485127"/>
                <a:gd name="connsiteY13228" fmla="*/ 51480 h 1679043"/>
                <a:gd name="connsiteX13229" fmla="*/ 858957 w 1485127"/>
                <a:gd name="connsiteY13229" fmla="*/ 51480 h 1679043"/>
                <a:gd name="connsiteX13230" fmla="*/ 858957 w 1485127"/>
                <a:gd name="connsiteY13230" fmla="*/ 51480 h 1679043"/>
                <a:gd name="connsiteX13231" fmla="*/ 858957 w 1485127"/>
                <a:gd name="connsiteY13231" fmla="*/ 51480 h 1679043"/>
                <a:gd name="connsiteX13232" fmla="*/ 858957 w 1485127"/>
                <a:gd name="connsiteY13232" fmla="*/ 51480 h 1679043"/>
                <a:gd name="connsiteX13233" fmla="*/ 864929 w 1485127"/>
                <a:gd name="connsiteY13233" fmla="*/ 43202 h 1679043"/>
                <a:gd name="connsiteX13234" fmla="*/ 871413 w 1485127"/>
                <a:gd name="connsiteY13234" fmla="*/ 35264 h 1679043"/>
                <a:gd name="connsiteX13235" fmla="*/ 885746 w 1485127"/>
                <a:gd name="connsiteY13235" fmla="*/ 20499 h 1679043"/>
                <a:gd name="connsiteX13236" fmla="*/ 891036 w 1485127"/>
                <a:gd name="connsiteY13236" fmla="*/ 15975 h 1679043"/>
                <a:gd name="connsiteX13237" fmla="*/ 891633 w 1485127"/>
                <a:gd name="connsiteY13237" fmla="*/ 15463 h 1679043"/>
                <a:gd name="connsiteX13238" fmla="*/ 891974 w 1485127"/>
                <a:gd name="connsiteY13238" fmla="*/ 15207 h 1679043"/>
                <a:gd name="connsiteX13239" fmla="*/ 892145 w 1485127"/>
                <a:gd name="connsiteY13239" fmla="*/ 15549 h 1679043"/>
                <a:gd name="connsiteX13240" fmla="*/ 892742 w 1485127"/>
                <a:gd name="connsiteY13240" fmla="*/ 17000 h 1679043"/>
                <a:gd name="connsiteX13241" fmla="*/ 893340 w 1485127"/>
                <a:gd name="connsiteY13241" fmla="*/ 18451 h 1679043"/>
                <a:gd name="connsiteX13242" fmla="*/ 877556 w 1485127"/>
                <a:gd name="connsiteY13242" fmla="*/ 34325 h 1679043"/>
                <a:gd name="connsiteX13243" fmla="*/ 858189 w 1485127"/>
                <a:gd name="connsiteY13243" fmla="*/ 57455 h 1679043"/>
                <a:gd name="connsiteX13244" fmla="*/ 858189 w 1485127"/>
                <a:gd name="connsiteY13244" fmla="*/ 57455 h 1679043"/>
                <a:gd name="connsiteX13245" fmla="*/ 858104 w 1485127"/>
                <a:gd name="connsiteY13245" fmla="*/ 57540 h 1679043"/>
                <a:gd name="connsiteX13246" fmla="*/ 858018 w 1485127"/>
                <a:gd name="connsiteY13246" fmla="*/ 57540 h 1679043"/>
                <a:gd name="connsiteX13247" fmla="*/ 858018 w 1485127"/>
                <a:gd name="connsiteY13247" fmla="*/ 57625 h 1679043"/>
                <a:gd name="connsiteX13248" fmla="*/ 842234 w 1485127"/>
                <a:gd name="connsiteY13248" fmla="*/ 83401 h 1679043"/>
                <a:gd name="connsiteX13249" fmla="*/ 831399 w 1485127"/>
                <a:gd name="connsiteY13249" fmla="*/ 105335 h 1679043"/>
                <a:gd name="connsiteX13250" fmla="*/ 832082 w 1485127"/>
                <a:gd name="connsiteY13250" fmla="*/ 89290 h 1679043"/>
                <a:gd name="connsiteX13251" fmla="*/ 834897 w 1485127"/>
                <a:gd name="connsiteY13251" fmla="*/ 56772 h 1679043"/>
                <a:gd name="connsiteX13252" fmla="*/ 842320 w 1485127"/>
                <a:gd name="connsiteY13252" fmla="*/ 33301 h 1679043"/>
                <a:gd name="connsiteX13253" fmla="*/ 815360 w 1485127"/>
                <a:gd name="connsiteY13253" fmla="*/ 141779 h 1679043"/>
                <a:gd name="connsiteX13254" fmla="*/ 844794 w 1485127"/>
                <a:gd name="connsiteY13254" fmla="*/ 141011 h 1679043"/>
                <a:gd name="connsiteX13255" fmla="*/ 843941 w 1485127"/>
                <a:gd name="connsiteY13255" fmla="*/ 143315 h 1679043"/>
                <a:gd name="connsiteX13256" fmla="*/ 841126 w 1485127"/>
                <a:gd name="connsiteY13256" fmla="*/ 151338 h 1679043"/>
                <a:gd name="connsiteX13257" fmla="*/ 841296 w 1485127"/>
                <a:gd name="connsiteY13257" fmla="*/ 151338 h 1679043"/>
                <a:gd name="connsiteX13258" fmla="*/ 844794 w 1485127"/>
                <a:gd name="connsiteY13258" fmla="*/ 143486 h 1679043"/>
                <a:gd name="connsiteX13259" fmla="*/ 845988 w 1485127"/>
                <a:gd name="connsiteY13259" fmla="*/ 140926 h 1679043"/>
                <a:gd name="connsiteX13260" fmla="*/ 888562 w 1485127"/>
                <a:gd name="connsiteY13260" fmla="*/ 143315 h 1679043"/>
                <a:gd name="connsiteX13261" fmla="*/ 947431 w 1485127"/>
                <a:gd name="connsiteY13261" fmla="*/ 150570 h 1679043"/>
                <a:gd name="connsiteX13262" fmla="*/ 1028824 w 1485127"/>
                <a:gd name="connsiteY13262" fmla="*/ 173187 h 1679043"/>
                <a:gd name="connsiteX13263" fmla="*/ 1040768 w 1485127"/>
                <a:gd name="connsiteY13263" fmla="*/ 177625 h 1679043"/>
                <a:gd name="connsiteX13264" fmla="*/ 1125147 w 1485127"/>
                <a:gd name="connsiteY13264" fmla="*/ 216971 h 1679043"/>
                <a:gd name="connsiteX13265" fmla="*/ 1133422 w 1485127"/>
                <a:gd name="connsiteY13265" fmla="*/ 221068 h 1679043"/>
                <a:gd name="connsiteX13266" fmla="*/ 1126000 w 1485127"/>
                <a:gd name="connsiteY13266" fmla="*/ 247099 h 1679043"/>
                <a:gd name="connsiteX13267" fmla="*/ 1096309 w 1485127"/>
                <a:gd name="connsiteY13267" fmla="*/ 295065 h 1679043"/>
                <a:gd name="connsiteX13268" fmla="*/ 1096309 w 1485127"/>
                <a:gd name="connsiteY13268" fmla="*/ 295065 h 1679043"/>
                <a:gd name="connsiteX13269" fmla="*/ 1096224 w 1485127"/>
                <a:gd name="connsiteY13269" fmla="*/ 295236 h 1679043"/>
                <a:gd name="connsiteX13270" fmla="*/ 1096224 w 1485127"/>
                <a:gd name="connsiteY13270" fmla="*/ 295406 h 1679043"/>
                <a:gd name="connsiteX13271" fmla="*/ 1096138 w 1485127"/>
                <a:gd name="connsiteY13271" fmla="*/ 295406 h 1679043"/>
                <a:gd name="connsiteX13272" fmla="*/ 1058599 w 1485127"/>
                <a:gd name="connsiteY13272" fmla="*/ 367782 h 1679043"/>
                <a:gd name="connsiteX13273" fmla="*/ 1045887 w 1485127"/>
                <a:gd name="connsiteY13273" fmla="*/ 393728 h 1679043"/>
                <a:gd name="connsiteX13274" fmla="*/ 1046057 w 1485127"/>
                <a:gd name="connsiteY13274" fmla="*/ 393813 h 1679043"/>
                <a:gd name="connsiteX13275" fmla="*/ 1059964 w 1485127"/>
                <a:gd name="connsiteY13275" fmla="*/ 368294 h 1679043"/>
                <a:gd name="connsiteX13276" fmla="*/ 1100746 w 1485127"/>
                <a:gd name="connsiteY13276" fmla="*/ 297881 h 1679043"/>
                <a:gd name="connsiteX13277" fmla="*/ 1100746 w 1485127"/>
                <a:gd name="connsiteY13277" fmla="*/ 297881 h 1679043"/>
                <a:gd name="connsiteX13278" fmla="*/ 1100746 w 1485127"/>
                <a:gd name="connsiteY13278" fmla="*/ 297881 h 1679043"/>
                <a:gd name="connsiteX13279" fmla="*/ 1100746 w 1485127"/>
                <a:gd name="connsiteY13279" fmla="*/ 297881 h 1679043"/>
                <a:gd name="connsiteX13280" fmla="*/ 1100746 w 1485127"/>
                <a:gd name="connsiteY13280" fmla="*/ 297881 h 1679043"/>
                <a:gd name="connsiteX13281" fmla="*/ 1122502 w 1485127"/>
                <a:gd name="connsiteY13281" fmla="*/ 258877 h 1679043"/>
                <a:gd name="connsiteX13282" fmla="*/ 1113032 w 1485127"/>
                <a:gd name="connsiteY13282" fmla="*/ 290627 h 1679043"/>
                <a:gd name="connsiteX13283" fmla="*/ 1100661 w 1485127"/>
                <a:gd name="connsiteY13283" fmla="*/ 326644 h 1679043"/>
                <a:gd name="connsiteX13284" fmla="*/ 1091105 w 1485127"/>
                <a:gd name="connsiteY13284" fmla="*/ 358052 h 1679043"/>
                <a:gd name="connsiteX13285" fmla="*/ 1080355 w 1485127"/>
                <a:gd name="connsiteY13285" fmla="*/ 378792 h 1679043"/>
                <a:gd name="connsiteX13286" fmla="*/ 1059452 w 1485127"/>
                <a:gd name="connsiteY13286" fmla="*/ 417455 h 1679043"/>
                <a:gd name="connsiteX13287" fmla="*/ 1051774 w 1485127"/>
                <a:gd name="connsiteY13287" fmla="*/ 431025 h 1679043"/>
                <a:gd name="connsiteX13288" fmla="*/ 1044010 w 1485127"/>
                <a:gd name="connsiteY13288" fmla="*/ 444595 h 1679043"/>
                <a:gd name="connsiteX13289" fmla="*/ 1044181 w 1485127"/>
                <a:gd name="connsiteY13289" fmla="*/ 444681 h 1679043"/>
                <a:gd name="connsiteX13290" fmla="*/ 1052627 w 1485127"/>
                <a:gd name="connsiteY13290" fmla="*/ 431452 h 1679043"/>
                <a:gd name="connsiteX13291" fmla="*/ 1060902 w 1485127"/>
                <a:gd name="connsiteY13291" fmla="*/ 418137 h 1679043"/>
                <a:gd name="connsiteX13292" fmla="*/ 1083682 w 1485127"/>
                <a:gd name="connsiteY13292" fmla="*/ 380413 h 1679043"/>
                <a:gd name="connsiteX13293" fmla="*/ 1086668 w 1485127"/>
                <a:gd name="connsiteY13293" fmla="*/ 375207 h 1679043"/>
                <a:gd name="connsiteX13294" fmla="*/ 1078051 w 1485127"/>
                <a:gd name="connsiteY13294" fmla="*/ 408664 h 1679043"/>
                <a:gd name="connsiteX13295" fmla="*/ 1031724 w 1485127"/>
                <a:gd name="connsiteY13295" fmla="*/ 492390 h 1679043"/>
                <a:gd name="connsiteX13296" fmla="*/ 1011760 w 1485127"/>
                <a:gd name="connsiteY13296" fmla="*/ 527383 h 1679043"/>
                <a:gd name="connsiteX13297" fmla="*/ 1011930 w 1485127"/>
                <a:gd name="connsiteY13297" fmla="*/ 527469 h 1679043"/>
                <a:gd name="connsiteX13298" fmla="*/ 1033174 w 1485127"/>
                <a:gd name="connsiteY13298" fmla="*/ 492903 h 1679043"/>
                <a:gd name="connsiteX13299" fmla="*/ 1073785 w 1485127"/>
                <a:gd name="connsiteY13299" fmla="*/ 425477 h 1679043"/>
                <a:gd name="connsiteX13300" fmla="*/ 1065083 w 1485127"/>
                <a:gd name="connsiteY13300" fmla="*/ 459873 h 1679043"/>
                <a:gd name="connsiteX13301" fmla="*/ 1063718 w 1485127"/>
                <a:gd name="connsiteY13301" fmla="*/ 465250 h 1679043"/>
                <a:gd name="connsiteX13302" fmla="*/ 1051518 w 1485127"/>
                <a:gd name="connsiteY13302" fmla="*/ 486075 h 1679043"/>
                <a:gd name="connsiteX13303" fmla="*/ 1022766 w 1485127"/>
                <a:gd name="connsiteY13303" fmla="*/ 533870 h 1679043"/>
                <a:gd name="connsiteX13304" fmla="*/ 1012357 w 1485127"/>
                <a:gd name="connsiteY13304" fmla="*/ 550683 h 1679043"/>
                <a:gd name="connsiteX13305" fmla="*/ 1001863 w 1485127"/>
                <a:gd name="connsiteY13305" fmla="*/ 567497 h 1679043"/>
                <a:gd name="connsiteX13306" fmla="*/ 1002034 w 1485127"/>
                <a:gd name="connsiteY13306" fmla="*/ 567582 h 1679043"/>
                <a:gd name="connsiteX13307" fmla="*/ 1013210 w 1485127"/>
                <a:gd name="connsiteY13307" fmla="*/ 551110 h 1679043"/>
                <a:gd name="connsiteX13308" fmla="*/ 1024301 w 1485127"/>
                <a:gd name="connsiteY13308" fmla="*/ 534553 h 1679043"/>
                <a:gd name="connsiteX13309" fmla="*/ 1054760 w 1485127"/>
                <a:gd name="connsiteY13309" fmla="*/ 487782 h 1679043"/>
                <a:gd name="connsiteX13310" fmla="*/ 1060391 w 1485127"/>
                <a:gd name="connsiteY13310" fmla="*/ 478905 h 1679043"/>
                <a:gd name="connsiteX13311" fmla="*/ 1049982 w 1485127"/>
                <a:gd name="connsiteY13311" fmla="*/ 519787 h 1679043"/>
                <a:gd name="connsiteX13312" fmla="*/ 1040597 w 1485127"/>
                <a:gd name="connsiteY13312" fmla="*/ 553159 h 1679043"/>
                <a:gd name="connsiteX13313" fmla="*/ 1009030 w 1485127"/>
                <a:gd name="connsiteY13313" fmla="*/ 601722 h 1679043"/>
                <a:gd name="connsiteX13314" fmla="*/ 1012698 w 1485127"/>
                <a:gd name="connsiteY13314" fmla="*/ 579019 h 1679043"/>
                <a:gd name="connsiteX13315" fmla="*/ 1012442 w 1485127"/>
                <a:gd name="connsiteY13315" fmla="*/ 579019 h 1679043"/>
                <a:gd name="connsiteX13316" fmla="*/ 1007921 w 1485127"/>
                <a:gd name="connsiteY13316" fmla="*/ 603002 h 1679043"/>
                <a:gd name="connsiteX13317" fmla="*/ 1007921 w 1485127"/>
                <a:gd name="connsiteY13317" fmla="*/ 603600 h 1679043"/>
                <a:gd name="connsiteX13318" fmla="*/ 997085 w 1485127"/>
                <a:gd name="connsiteY13318" fmla="*/ 619645 h 1679043"/>
                <a:gd name="connsiteX13319" fmla="*/ 985141 w 1485127"/>
                <a:gd name="connsiteY13319" fmla="*/ 637227 h 1679043"/>
                <a:gd name="connsiteX13320" fmla="*/ 985311 w 1485127"/>
                <a:gd name="connsiteY13320" fmla="*/ 637398 h 1679043"/>
                <a:gd name="connsiteX13321" fmla="*/ 997938 w 1485127"/>
                <a:gd name="connsiteY13321" fmla="*/ 620072 h 1679043"/>
                <a:gd name="connsiteX13322" fmla="*/ 1007238 w 1485127"/>
                <a:gd name="connsiteY13322" fmla="*/ 607014 h 1679043"/>
                <a:gd name="connsiteX13323" fmla="*/ 1003655 w 1485127"/>
                <a:gd name="connsiteY13323" fmla="*/ 627070 h 1679043"/>
                <a:gd name="connsiteX13324" fmla="*/ 994611 w 1485127"/>
                <a:gd name="connsiteY13324" fmla="*/ 681267 h 1679043"/>
                <a:gd name="connsiteX13325" fmla="*/ 990004 w 1485127"/>
                <a:gd name="connsiteY13325" fmla="*/ 689545 h 1679043"/>
                <a:gd name="connsiteX13326" fmla="*/ 990175 w 1485127"/>
                <a:gd name="connsiteY13326" fmla="*/ 689631 h 1679043"/>
                <a:gd name="connsiteX13327" fmla="*/ 994355 w 1485127"/>
                <a:gd name="connsiteY13327" fmla="*/ 682803 h 1679043"/>
                <a:gd name="connsiteX13328" fmla="*/ 992564 w 1485127"/>
                <a:gd name="connsiteY13328" fmla="*/ 694496 h 1679043"/>
                <a:gd name="connsiteX13329" fmla="*/ 987871 w 1485127"/>
                <a:gd name="connsiteY13329" fmla="*/ 727611 h 1679043"/>
                <a:gd name="connsiteX13330" fmla="*/ 976694 w 1485127"/>
                <a:gd name="connsiteY13330" fmla="*/ 746900 h 1679043"/>
                <a:gd name="connsiteX13331" fmla="*/ 978230 w 1485127"/>
                <a:gd name="connsiteY13331" fmla="*/ 739986 h 1679043"/>
                <a:gd name="connsiteX13332" fmla="*/ 977974 w 1485127"/>
                <a:gd name="connsiteY13332" fmla="*/ 739986 h 1679043"/>
                <a:gd name="connsiteX13333" fmla="*/ 975841 w 1485127"/>
                <a:gd name="connsiteY13333" fmla="*/ 748351 h 1679043"/>
                <a:gd name="connsiteX13334" fmla="*/ 975415 w 1485127"/>
                <a:gd name="connsiteY13334" fmla="*/ 749887 h 1679043"/>
                <a:gd name="connsiteX13335" fmla="*/ 976268 w 1485127"/>
                <a:gd name="connsiteY13335" fmla="*/ 748521 h 1679043"/>
                <a:gd name="connsiteX13336" fmla="*/ 987359 w 1485127"/>
                <a:gd name="connsiteY13336" fmla="*/ 730683 h 1679043"/>
                <a:gd name="connsiteX13337" fmla="*/ 987103 w 1485127"/>
                <a:gd name="connsiteY13337" fmla="*/ 732988 h 1679043"/>
                <a:gd name="connsiteX13338" fmla="*/ 973623 w 1485127"/>
                <a:gd name="connsiteY13338" fmla="*/ 779673 h 1679043"/>
                <a:gd name="connsiteX13339" fmla="*/ 965518 w 1485127"/>
                <a:gd name="connsiteY13339" fmla="*/ 807156 h 1679043"/>
                <a:gd name="connsiteX13340" fmla="*/ 960996 w 1485127"/>
                <a:gd name="connsiteY13340" fmla="*/ 809375 h 1679043"/>
                <a:gd name="connsiteX13341" fmla="*/ 965091 w 1485127"/>
                <a:gd name="connsiteY13341" fmla="*/ 781039 h 1679043"/>
                <a:gd name="connsiteX13342" fmla="*/ 974306 w 1485127"/>
                <a:gd name="connsiteY13342" fmla="*/ 729659 h 1679043"/>
                <a:gd name="connsiteX13343" fmla="*/ 978145 w 1485127"/>
                <a:gd name="connsiteY13343" fmla="*/ 711480 h 1679043"/>
                <a:gd name="connsiteX13344" fmla="*/ 982326 w 1485127"/>
                <a:gd name="connsiteY13344" fmla="*/ 693386 h 1679043"/>
                <a:gd name="connsiteX13345" fmla="*/ 982069 w 1485127"/>
                <a:gd name="connsiteY13345" fmla="*/ 693386 h 1679043"/>
                <a:gd name="connsiteX13346" fmla="*/ 977206 w 1485127"/>
                <a:gd name="connsiteY13346" fmla="*/ 711395 h 1679043"/>
                <a:gd name="connsiteX13347" fmla="*/ 972685 w 1485127"/>
                <a:gd name="connsiteY13347" fmla="*/ 729488 h 1679043"/>
                <a:gd name="connsiteX13348" fmla="*/ 961423 w 1485127"/>
                <a:gd name="connsiteY13348" fmla="*/ 780612 h 1679043"/>
                <a:gd name="connsiteX13349" fmla="*/ 955792 w 1485127"/>
                <a:gd name="connsiteY13349" fmla="*/ 811850 h 1679043"/>
                <a:gd name="connsiteX13350" fmla="*/ 948796 w 1485127"/>
                <a:gd name="connsiteY13350" fmla="*/ 815264 h 1679043"/>
                <a:gd name="connsiteX13351" fmla="*/ 952379 w 1485127"/>
                <a:gd name="connsiteY13351" fmla="*/ 787611 h 1679043"/>
                <a:gd name="connsiteX13352" fmla="*/ 954853 w 1485127"/>
                <a:gd name="connsiteY13352" fmla="*/ 770797 h 1679043"/>
                <a:gd name="connsiteX13353" fmla="*/ 957498 w 1485127"/>
                <a:gd name="connsiteY13353" fmla="*/ 753984 h 1679043"/>
                <a:gd name="connsiteX13354" fmla="*/ 957242 w 1485127"/>
                <a:gd name="connsiteY13354" fmla="*/ 753984 h 1679043"/>
                <a:gd name="connsiteX13355" fmla="*/ 953915 w 1485127"/>
                <a:gd name="connsiteY13355" fmla="*/ 770797 h 1679043"/>
                <a:gd name="connsiteX13356" fmla="*/ 950758 w 1485127"/>
                <a:gd name="connsiteY13356" fmla="*/ 787611 h 1679043"/>
                <a:gd name="connsiteX13357" fmla="*/ 945639 w 1485127"/>
                <a:gd name="connsiteY13357" fmla="*/ 816800 h 1679043"/>
                <a:gd name="connsiteX13358" fmla="*/ 940776 w 1485127"/>
                <a:gd name="connsiteY13358" fmla="*/ 819190 h 1679043"/>
                <a:gd name="connsiteX13359" fmla="*/ 902981 w 1485127"/>
                <a:gd name="connsiteY13359" fmla="*/ 837284 h 1679043"/>
                <a:gd name="connsiteX13360" fmla="*/ 903493 w 1485127"/>
                <a:gd name="connsiteY13360" fmla="*/ 830029 h 1679043"/>
                <a:gd name="connsiteX13361" fmla="*/ 903236 w 1485127"/>
                <a:gd name="connsiteY13361" fmla="*/ 830029 h 1679043"/>
                <a:gd name="connsiteX13362" fmla="*/ 902383 w 1485127"/>
                <a:gd name="connsiteY13362" fmla="*/ 837625 h 1679043"/>
                <a:gd name="connsiteX13363" fmla="*/ 879518 w 1485127"/>
                <a:gd name="connsiteY13363" fmla="*/ 848635 h 1679043"/>
                <a:gd name="connsiteX13364" fmla="*/ 880712 w 1485127"/>
                <a:gd name="connsiteY13364" fmla="*/ 841551 h 1679043"/>
                <a:gd name="connsiteX13365" fmla="*/ 880457 w 1485127"/>
                <a:gd name="connsiteY13365" fmla="*/ 841551 h 1679043"/>
                <a:gd name="connsiteX13366" fmla="*/ 878836 w 1485127"/>
                <a:gd name="connsiteY13366" fmla="*/ 849062 h 1679043"/>
                <a:gd name="connsiteX13367" fmla="*/ 861346 w 1485127"/>
                <a:gd name="connsiteY13367" fmla="*/ 857511 h 1679043"/>
                <a:gd name="connsiteX13368" fmla="*/ 864502 w 1485127"/>
                <a:gd name="connsiteY13368" fmla="*/ 841722 h 1679043"/>
                <a:gd name="connsiteX13369" fmla="*/ 864246 w 1485127"/>
                <a:gd name="connsiteY13369" fmla="*/ 841722 h 1679043"/>
                <a:gd name="connsiteX13370" fmla="*/ 860066 w 1485127"/>
                <a:gd name="connsiteY13370" fmla="*/ 858194 h 1679043"/>
                <a:gd name="connsiteX13371" fmla="*/ 842490 w 1485127"/>
                <a:gd name="connsiteY13371" fmla="*/ 866729 h 1679043"/>
                <a:gd name="connsiteX13372" fmla="*/ 842490 w 1485127"/>
                <a:gd name="connsiteY13372" fmla="*/ 866729 h 1679043"/>
                <a:gd name="connsiteX13373" fmla="*/ 842490 w 1485127"/>
                <a:gd name="connsiteY13373" fmla="*/ 866729 h 1679043"/>
                <a:gd name="connsiteX13374" fmla="*/ 842490 w 1485127"/>
                <a:gd name="connsiteY13374" fmla="*/ 866729 h 1679043"/>
                <a:gd name="connsiteX13375" fmla="*/ 842490 w 1485127"/>
                <a:gd name="connsiteY13375" fmla="*/ 866729 h 1679043"/>
                <a:gd name="connsiteX13376" fmla="*/ 836689 w 1485127"/>
                <a:gd name="connsiteY13376" fmla="*/ 869716 h 1679043"/>
                <a:gd name="connsiteX13377" fmla="*/ 841040 w 1485127"/>
                <a:gd name="connsiteY13377" fmla="*/ 848464 h 1679043"/>
                <a:gd name="connsiteX13378" fmla="*/ 875849 w 1485127"/>
                <a:gd name="connsiteY13378" fmla="*/ 828066 h 1679043"/>
                <a:gd name="connsiteX13379" fmla="*/ 903663 w 1485127"/>
                <a:gd name="connsiteY13379" fmla="*/ 811679 h 1679043"/>
                <a:gd name="connsiteX13380" fmla="*/ 903577 w 1485127"/>
                <a:gd name="connsiteY13380" fmla="*/ 811508 h 1679043"/>
                <a:gd name="connsiteX13381" fmla="*/ 874911 w 1485127"/>
                <a:gd name="connsiteY13381" fmla="*/ 826871 h 1679043"/>
                <a:gd name="connsiteX13382" fmla="*/ 841893 w 1485127"/>
                <a:gd name="connsiteY13382" fmla="*/ 844197 h 1679043"/>
                <a:gd name="connsiteX13383" fmla="*/ 842234 w 1485127"/>
                <a:gd name="connsiteY13383" fmla="*/ 842490 h 1679043"/>
                <a:gd name="connsiteX13384" fmla="*/ 845988 w 1485127"/>
                <a:gd name="connsiteY13384" fmla="*/ 825079 h 1679043"/>
                <a:gd name="connsiteX13385" fmla="*/ 863137 w 1485127"/>
                <a:gd name="connsiteY13385" fmla="*/ 815434 h 1679043"/>
                <a:gd name="connsiteX13386" fmla="*/ 893766 w 1485127"/>
                <a:gd name="connsiteY13386" fmla="*/ 798621 h 1679043"/>
                <a:gd name="connsiteX13387" fmla="*/ 893681 w 1485127"/>
                <a:gd name="connsiteY13387" fmla="*/ 798450 h 1679043"/>
                <a:gd name="connsiteX13388" fmla="*/ 862284 w 1485127"/>
                <a:gd name="connsiteY13388" fmla="*/ 814154 h 1679043"/>
                <a:gd name="connsiteX13389" fmla="*/ 846756 w 1485127"/>
                <a:gd name="connsiteY13389" fmla="*/ 822006 h 1679043"/>
                <a:gd name="connsiteX13390" fmla="*/ 847268 w 1485127"/>
                <a:gd name="connsiteY13390" fmla="*/ 819616 h 1679043"/>
                <a:gd name="connsiteX13391" fmla="*/ 847013 w 1485127"/>
                <a:gd name="connsiteY13391" fmla="*/ 819616 h 1679043"/>
                <a:gd name="connsiteX13392" fmla="*/ 846244 w 1485127"/>
                <a:gd name="connsiteY13392" fmla="*/ 822348 h 1679043"/>
                <a:gd name="connsiteX13393" fmla="*/ 809985 w 1485127"/>
                <a:gd name="connsiteY13393" fmla="*/ 841039 h 1679043"/>
                <a:gd name="connsiteX13394" fmla="*/ 813398 w 1485127"/>
                <a:gd name="connsiteY13394" fmla="*/ 824055 h 1679043"/>
                <a:gd name="connsiteX13395" fmla="*/ 835324 w 1485127"/>
                <a:gd name="connsiteY13395" fmla="*/ 811082 h 1679043"/>
                <a:gd name="connsiteX13396" fmla="*/ 879859 w 1485127"/>
                <a:gd name="connsiteY13396" fmla="*/ 785904 h 1679043"/>
                <a:gd name="connsiteX13397" fmla="*/ 895899 w 1485127"/>
                <a:gd name="connsiteY13397" fmla="*/ 777284 h 1679043"/>
                <a:gd name="connsiteX13398" fmla="*/ 912024 w 1485127"/>
                <a:gd name="connsiteY13398" fmla="*/ 768834 h 1679043"/>
                <a:gd name="connsiteX13399" fmla="*/ 911939 w 1485127"/>
                <a:gd name="connsiteY13399" fmla="*/ 768663 h 1679043"/>
                <a:gd name="connsiteX13400" fmla="*/ 895473 w 1485127"/>
                <a:gd name="connsiteY13400" fmla="*/ 776601 h 1679043"/>
                <a:gd name="connsiteX13401" fmla="*/ 879007 w 1485127"/>
                <a:gd name="connsiteY13401" fmla="*/ 784709 h 1679043"/>
                <a:gd name="connsiteX13402" fmla="*/ 833447 w 1485127"/>
                <a:gd name="connsiteY13402" fmla="*/ 808094 h 1679043"/>
                <a:gd name="connsiteX13403" fmla="*/ 792324 w 1485127"/>
                <a:gd name="connsiteY13403" fmla="*/ 830882 h 1679043"/>
                <a:gd name="connsiteX13404" fmla="*/ 795054 w 1485127"/>
                <a:gd name="connsiteY13404" fmla="*/ 819275 h 1679043"/>
                <a:gd name="connsiteX13405" fmla="*/ 794798 w 1485127"/>
                <a:gd name="connsiteY13405" fmla="*/ 819275 h 1679043"/>
                <a:gd name="connsiteX13406" fmla="*/ 791215 w 1485127"/>
                <a:gd name="connsiteY13406" fmla="*/ 831565 h 1679043"/>
                <a:gd name="connsiteX13407" fmla="*/ 788570 w 1485127"/>
                <a:gd name="connsiteY13407" fmla="*/ 833016 h 1679043"/>
                <a:gd name="connsiteX13408" fmla="*/ 788570 w 1485127"/>
                <a:gd name="connsiteY13408" fmla="*/ 833016 h 1679043"/>
                <a:gd name="connsiteX13409" fmla="*/ 788570 w 1485127"/>
                <a:gd name="connsiteY13409" fmla="*/ 833016 h 1679043"/>
                <a:gd name="connsiteX13410" fmla="*/ 788570 w 1485127"/>
                <a:gd name="connsiteY13410" fmla="*/ 833016 h 1679043"/>
                <a:gd name="connsiteX13411" fmla="*/ 788570 w 1485127"/>
                <a:gd name="connsiteY13411" fmla="*/ 833016 h 1679043"/>
                <a:gd name="connsiteX13412" fmla="*/ 755979 w 1485127"/>
                <a:gd name="connsiteY13412" fmla="*/ 853671 h 1679043"/>
                <a:gd name="connsiteX13413" fmla="*/ 762889 w 1485127"/>
                <a:gd name="connsiteY13413" fmla="*/ 825505 h 1679043"/>
                <a:gd name="connsiteX13414" fmla="*/ 771933 w 1485127"/>
                <a:gd name="connsiteY13414" fmla="*/ 819616 h 1679043"/>
                <a:gd name="connsiteX13415" fmla="*/ 771933 w 1485127"/>
                <a:gd name="connsiteY13415" fmla="*/ 819616 h 1679043"/>
                <a:gd name="connsiteX13416" fmla="*/ 772104 w 1485127"/>
                <a:gd name="connsiteY13416" fmla="*/ 819446 h 1679043"/>
                <a:gd name="connsiteX13417" fmla="*/ 772275 w 1485127"/>
                <a:gd name="connsiteY13417" fmla="*/ 819275 h 1679043"/>
                <a:gd name="connsiteX13418" fmla="*/ 772275 w 1485127"/>
                <a:gd name="connsiteY13418" fmla="*/ 819275 h 1679043"/>
                <a:gd name="connsiteX13419" fmla="*/ 814080 w 1485127"/>
                <a:gd name="connsiteY13419" fmla="*/ 792902 h 1679043"/>
                <a:gd name="connsiteX13420" fmla="*/ 857506 w 1485127"/>
                <a:gd name="connsiteY13420" fmla="*/ 769090 h 1679043"/>
                <a:gd name="connsiteX13421" fmla="*/ 873290 w 1485127"/>
                <a:gd name="connsiteY13421" fmla="*/ 761324 h 1679043"/>
                <a:gd name="connsiteX13422" fmla="*/ 889244 w 1485127"/>
                <a:gd name="connsiteY13422" fmla="*/ 753984 h 1679043"/>
                <a:gd name="connsiteX13423" fmla="*/ 889159 w 1485127"/>
                <a:gd name="connsiteY13423" fmla="*/ 753813 h 1679043"/>
                <a:gd name="connsiteX13424" fmla="*/ 872778 w 1485127"/>
                <a:gd name="connsiteY13424" fmla="*/ 760641 h 1679043"/>
                <a:gd name="connsiteX13425" fmla="*/ 856568 w 1485127"/>
                <a:gd name="connsiteY13425" fmla="*/ 767810 h 1679043"/>
                <a:gd name="connsiteX13426" fmla="*/ 812118 w 1485127"/>
                <a:gd name="connsiteY13426" fmla="*/ 789830 h 1679043"/>
                <a:gd name="connsiteX13427" fmla="*/ 769203 w 1485127"/>
                <a:gd name="connsiteY13427" fmla="*/ 814922 h 1679043"/>
                <a:gd name="connsiteX13428" fmla="*/ 769203 w 1485127"/>
                <a:gd name="connsiteY13428" fmla="*/ 814922 h 1679043"/>
                <a:gd name="connsiteX13429" fmla="*/ 769203 w 1485127"/>
                <a:gd name="connsiteY13429" fmla="*/ 814922 h 1679043"/>
                <a:gd name="connsiteX13430" fmla="*/ 769203 w 1485127"/>
                <a:gd name="connsiteY13430" fmla="*/ 814922 h 1679043"/>
                <a:gd name="connsiteX13431" fmla="*/ 769203 w 1485127"/>
                <a:gd name="connsiteY13431" fmla="*/ 814922 h 1679043"/>
                <a:gd name="connsiteX13432" fmla="*/ 764852 w 1485127"/>
                <a:gd name="connsiteY13432" fmla="*/ 817910 h 1679043"/>
                <a:gd name="connsiteX13433" fmla="*/ 768776 w 1485127"/>
                <a:gd name="connsiteY13433" fmla="*/ 804254 h 1679043"/>
                <a:gd name="connsiteX13434" fmla="*/ 769800 w 1485127"/>
                <a:gd name="connsiteY13434" fmla="*/ 800754 h 1679043"/>
                <a:gd name="connsiteX13435" fmla="*/ 790874 w 1485127"/>
                <a:gd name="connsiteY13435" fmla="*/ 784880 h 1679043"/>
                <a:gd name="connsiteX13436" fmla="*/ 818004 w 1485127"/>
                <a:gd name="connsiteY13436" fmla="*/ 765847 h 1679043"/>
                <a:gd name="connsiteX13437" fmla="*/ 827901 w 1485127"/>
                <a:gd name="connsiteY13437" fmla="*/ 759360 h 1679043"/>
                <a:gd name="connsiteX13438" fmla="*/ 837884 w 1485127"/>
                <a:gd name="connsiteY13438" fmla="*/ 753045 h 1679043"/>
                <a:gd name="connsiteX13439" fmla="*/ 837798 w 1485127"/>
                <a:gd name="connsiteY13439" fmla="*/ 752874 h 1679043"/>
                <a:gd name="connsiteX13440" fmla="*/ 827475 w 1485127"/>
                <a:gd name="connsiteY13440" fmla="*/ 758678 h 1679043"/>
                <a:gd name="connsiteX13441" fmla="*/ 817236 w 1485127"/>
                <a:gd name="connsiteY13441" fmla="*/ 764567 h 1679043"/>
                <a:gd name="connsiteX13442" fmla="*/ 788911 w 1485127"/>
                <a:gd name="connsiteY13442" fmla="*/ 781892 h 1679043"/>
                <a:gd name="connsiteX13443" fmla="*/ 772360 w 1485127"/>
                <a:gd name="connsiteY13443" fmla="*/ 792902 h 1679043"/>
                <a:gd name="connsiteX13444" fmla="*/ 773128 w 1485127"/>
                <a:gd name="connsiteY13444" fmla="*/ 790257 h 1679043"/>
                <a:gd name="connsiteX13445" fmla="*/ 772872 w 1485127"/>
                <a:gd name="connsiteY13445" fmla="*/ 790257 h 1679043"/>
                <a:gd name="connsiteX13446" fmla="*/ 771763 w 1485127"/>
                <a:gd name="connsiteY13446" fmla="*/ 793329 h 1679043"/>
                <a:gd name="connsiteX13447" fmla="*/ 761354 w 1485127"/>
                <a:gd name="connsiteY13447" fmla="*/ 800669 h 1679043"/>
                <a:gd name="connsiteX13448" fmla="*/ 761354 w 1485127"/>
                <a:gd name="connsiteY13448" fmla="*/ 800669 h 1679043"/>
                <a:gd name="connsiteX13449" fmla="*/ 761354 w 1485127"/>
                <a:gd name="connsiteY13449" fmla="*/ 800669 h 1679043"/>
                <a:gd name="connsiteX13450" fmla="*/ 761354 w 1485127"/>
                <a:gd name="connsiteY13450" fmla="*/ 800669 h 1679043"/>
                <a:gd name="connsiteX13451" fmla="*/ 761354 w 1485127"/>
                <a:gd name="connsiteY13451" fmla="*/ 800669 h 1679043"/>
                <a:gd name="connsiteX13452" fmla="*/ 741645 w 1485127"/>
                <a:gd name="connsiteY13452" fmla="*/ 816715 h 1679043"/>
                <a:gd name="connsiteX13453" fmla="*/ 743437 w 1485127"/>
                <a:gd name="connsiteY13453" fmla="*/ 808777 h 1679043"/>
                <a:gd name="connsiteX13454" fmla="*/ 745826 w 1485127"/>
                <a:gd name="connsiteY13454" fmla="*/ 798535 h 1679043"/>
                <a:gd name="connsiteX13455" fmla="*/ 778503 w 1485127"/>
                <a:gd name="connsiteY13455" fmla="*/ 771736 h 1679043"/>
                <a:gd name="connsiteX13456" fmla="*/ 778503 w 1485127"/>
                <a:gd name="connsiteY13456" fmla="*/ 771736 h 1679043"/>
                <a:gd name="connsiteX13457" fmla="*/ 778503 w 1485127"/>
                <a:gd name="connsiteY13457" fmla="*/ 771736 h 1679043"/>
                <a:gd name="connsiteX13458" fmla="*/ 778503 w 1485127"/>
                <a:gd name="connsiteY13458" fmla="*/ 771736 h 1679043"/>
                <a:gd name="connsiteX13459" fmla="*/ 778503 w 1485127"/>
                <a:gd name="connsiteY13459" fmla="*/ 771736 h 1679043"/>
                <a:gd name="connsiteX13460" fmla="*/ 851619 w 1485127"/>
                <a:gd name="connsiteY13460" fmla="*/ 710712 h 1679043"/>
                <a:gd name="connsiteX13461" fmla="*/ 878238 w 1485127"/>
                <a:gd name="connsiteY13461" fmla="*/ 689545 h 1679043"/>
                <a:gd name="connsiteX13462" fmla="*/ 878068 w 1485127"/>
                <a:gd name="connsiteY13462" fmla="*/ 689375 h 1679043"/>
                <a:gd name="connsiteX13463" fmla="*/ 850766 w 1485127"/>
                <a:gd name="connsiteY13463" fmla="*/ 709346 h 1679043"/>
                <a:gd name="connsiteX13464" fmla="*/ 812629 w 1485127"/>
                <a:gd name="connsiteY13464" fmla="*/ 738023 h 1679043"/>
                <a:gd name="connsiteX13465" fmla="*/ 775175 w 1485127"/>
                <a:gd name="connsiteY13465" fmla="*/ 767554 h 1679043"/>
                <a:gd name="connsiteX13466" fmla="*/ 775175 w 1485127"/>
                <a:gd name="connsiteY13466" fmla="*/ 767554 h 1679043"/>
                <a:gd name="connsiteX13467" fmla="*/ 775005 w 1485127"/>
                <a:gd name="connsiteY13467" fmla="*/ 767725 h 1679043"/>
                <a:gd name="connsiteX13468" fmla="*/ 774834 w 1485127"/>
                <a:gd name="connsiteY13468" fmla="*/ 767895 h 1679043"/>
                <a:gd name="connsiteX13469" fmla="*/ 774834 w 1485127"/>
                <a:gd name="connsiteY13469" fmla="*/ 767895 h 1679043"/>
                <a:gd name="connsiteX13470" fmla="*/ 747191 w 1485127"/>
                <a:gd name="connsiteY13470" fmla="*/ 792049 h 1679043"/>
                <a:gd name="connsiteX13471" fmla="*/ 749324 w 1485127"/>
                <a:gd name="connsiteY13471" fmla="*/ 783429 h 1679043"/>
                <a:gd name="connsiteX13472" fmla="*/ 749068 w 1485127"/>
                <a:gd name="connsiteY13472" fmla="*/ 783429 h 1679043"/>
                <a:gd name="connsiteX13473" fmla="*/ 746252 w 1485127"/>
                <a:gd name="connsiteY13473" fmla="*/ 792988 h 1679043"/>
                <a:gd name="connsiteX13474" fmla="*/ 739001 w 1485127"/>
                <a:gd name="connsiteY13474" fmla="*/ 799474 h 1679043"/>
                <a:gd name="connsiteX13475" fmla="*/ 719463 w 1485127"/>
                <a:gd name="connsiteY13475" fmla="*/ 817312 h 1679043"/>
                <a:gd name="connsiteX13476" fmla="*/ 723303 w 1485127"/>
                <a:gd name="connsiteY13476" fmla="*/ 800754 h 1679043"/>
                <a:gd name="connsiteX13477" fmla="*/ 723303 w 1485127"/>
                <a:gd name="connsiteY13477" fmla="*/ 800754 h 1679043"/>
                <a:gd name="connsiteX13478" fmla="*/ 723303 w 1485127"/>
                <a:gd name="connsiteY13478" fmla="*/ 800584 h 1679043"/>
                <a:gd name="connsiteX13479" fmla="*/ 723303 w 1485127"/>
                <a:gd name="connsiteY13479" fmla="*/ 800413 h 1679043"/>
                <a:gd name="connsiteX13480" fmla="*/ 723303 w 1485127"/>
                <a:gd name="connsiteY13480" fmla="*/ 800413 h 1679043"/>
                <a:gd name="connsiteX13481" fmla="*/ 724753 w 1485127"/>
                <a:gd name="connsiteY13481" fmla="*/ 792988 h 1679043"/>
                <a:gd name="connsiteX13482" fmla="*/ 763743 w 1485127"/>
                <a:gd name="connsiteY13482" fmla="*/ 761494 h 1679043"/>
                <a:gd name="connsiteX13483" fmla="*/ 763743 w 1485127"/>
                <a:gd name="connsiteY13483" fmla="*/ 761494 h 1679043"/>
                <a:gd name="connsiteX13484" fmla="*/ 763743 w 1485127"/>
                <a:gd name="connsiteY13484" fmla="*/ 761494 h 1679043"/>
                <a:gd name="connsiteX13485" fmla="*/ 763743 w 1485127"/>
                <a:gd name="connsiteY13485" fmla="*/ 761494 h 1679043"/>
                <a:gd name="connsiteX13486" fmla="*/ 763743 w 1485127"/>
                <a:gd name="connsiteY13486" fmla="*/ 761494 h 1679043"/>
                <a:gd name="connsiteX13487" fmla="*/ 822356 w 1485127"/>
                <a:gd name="connsiteY13487" fmla="*/ 711821 h 1679043"/>
                <a:gd name="connsiteX13488" fmla="*/ 843600 w 1485127"/>
                <a:gd name="connsiteY13488" fmla="*/ 694410 h 1679043"/>
                <a:gd name="connsiteX13489" fmla="*/ 843429 w 1485127"/>
                <a:gd name="connsiteY13489" fmla="*/ 694240 h 1679043"/>
                <a:gd name="connsiteX13490" fmla="*/ 821502 w 1485127"/>
                <a:gd name="connsiteY13490" fmla="*/ 710456 h 1679043"/>
                <a:gd name="connsiteX13491" fmla="*/ 760501 w 1485127"/>
                <a:gd name="connsiteY13491" fmla="*/ 757312 h 1679043"/>
                <a:gd name="connsiteX13492" fmla="*/ 760501 w 1485127"/>
                <a:gd name="connsiteY13492" fmla="*/ 757312 h 1679043"/>
                <a:gd name="connsiteX13493" fmla="*/ 760330 w 1485127"/>
                <a:gd name="connsiteY13493" fmla="*/ 757397 h 1679043"/>
                <a:gd name="connsiteX13494" fmla="*/ 760159 w 1485127"/>
                <a:gd name="connsiteY13494" fmla="*/ 757397 h 1679043"/>
                <a:gd name="connsiteX13495" fmla="*/ 760159 w 1485127"/>
                <a:gd name="connsiteY13495" fmla="*/ 757483 h 1679043"/>
                <a:gd name="connsiteX13496" fmla="*/ 725520 w 1485127"/>
                <a:gd name="connsiteY13496" fmla="*/ 788038 h 1679043"/>
                <a:gd name="connsiteX13497" fmla="*/ 732602 w 1485127"/>
                <a:gd name="connsiteY13497" fmla="*/ 751850 h 1679043"/>
                <a:gd name="connsiteX13498" fmla="*/ 759647 w 1485127"/>
                <a:gd name="connsiteY13498" fmla="*/ 730086 h 1679043"/>
                <a:gd name="connsiteX13499" fmla="*/ 759647 w 1485127"/>
                <a:gd name="connsiteY13499" fmla="*/ 730086 h 1679043"/>
                <a:gd name="connsiteX13500" fmla="*/ 759647 w 1485127"/>
                <a:gd name="connsiteY13500" fmla="*/ 730086 h 1679043"/>
                <a:gd name="connsiteX13501" fmla="*/ 759647 w 1485127"/>
                <a:gd name="connsiteY13501" fmla="*/ 730086 h 1679043"/>
                <a:gd name="connsiteX13502" fmla="*/ 759647 w 1485127"/>
                <a:gd name="connsiteY13502" fmla="*/ 730086 h 1679043"/>
                <a:gd name="connsiteX13503" fmla="*/ 792409 w 1485127"/>
                <a:gd name="connsiteY13503" fmla="*/ 702774 h 1679043"/>
                <a:gd name="connsiteX13504" fmla="*/ 825683 w 1485127"/>
                <a:gd name="connsiteY13504" fmla="*/ 676060 h 1679043"/>
                <a:gd name="connsiteX13505" fmla="*/ 837713 w 1485127"/>
                <a:gd name="connsiteY13505" fmla="*/ 666757 h 1679043"/>
                <a:gd name="connsiteX13506" fmla="*/ 849828 w 1485127"/>
                <a:gd name="connsiteY13506" fmla="*/ 657540 h 1679043"/>
                <a:gd name="connsiteX13507" fmla="*/ 849657 w 1485127"/>
                <a:gd name="connsiteY13507" fmla="*/ 657369 h 1679043"/>
                <a:gd name="connsiteX13508" fmla="*/ 837201 w 1485127"/>
                <a:gd name="connsiteY13508" fmla="*/ 665989 h 1679043"/>
                <a:gd name="connsiteX13509" fmla="*/ 824830 w 1485127"/>
                <a:gd name="connsiteY13509" fmla="*/ 674695 h 1679043"/>
                <a:gd name="connsiteX13510" fmla="*/ 790276 w 1485127"/>
                <a:gd name="connsiteY13510" fmla="*/ 699787 h 1679043"/>
                <a:gd name="connsiteX13511" fmla="*/ 756405 w 1485127"/>
                <a:gd name="connsiteY13511" fmla="*/ 725904 h 1679043"/>
                <a:gd name="connsiteX13512" fmla="*/ 756405 w 1485127"/>
                <a:gd name="connsiteY13512" fmla="*/ 725904 h 1679043"/>
                <a:gd name="connsiteX13513" fmla="*/ 756235 w 1485127"/>
                <a:gd name="connsiteY13513" fmla="*/ 726075 h 1679043"/>
                <a:gd name="connsiteX13514" fmla="*/ 756064 w 1485127"/>
                <a:gd name="connsiteY13514" fmla="*/ 726245 h 1679043"/>
                <a:gd name="connsiteX13515" fmla="*/ 756064 w 1485127"/>
                <a:gd name="connsiteY13515" fmla="*/ 726245 h 1679043"/>
                <a:gd name="connsiteX13516" fmla="*/ 733882 w 1485127"/>
                <a:gd name="connsiteY13516" fmla="*/ 745534 h 1679043"/>
                <a:gd name="connsiteX13517" fmla="*/ 734649 w 1485127"/>
                <a:gd name="connsiteY13517" fmla="*/ 741864 h 1679043"/>
                <a:gd name="connsiteX13518" fmla="*/ 738915 w 1485127"/>
                <a:gd name="connsiteY13518" fmla="*/ 722575 h 1679043"/>
                <a:gd name="connsiteX13519" fmla="*/ 754017 w 1485127"/>
                <a:gd name="connsiteY13519" fmla="*/ 710456 h 1679043"/>
                <a:gd name="connsiteX13520" fmla="*/ 754017 w 1485127"/>
                <a:gd name="connsiteY13520" fmla="*/ 710456 h 1679043"/>
                <a:gd name="connsiteX13521" fmla="*/ 754017 w 1485127"/>
                <a:gd name="connsiteY13521" fmla="*/ 710456 h 1679043"/>
                <a:gd name="connsiteX13522" fmla="*/ 754017 w 1485127"/>
                <a:gd name="connsiteY13522" fmla="*/ 710456 h 1679043"/>
                <a:gd name="connsiteX13523" fmla="*/ 754017 w 1485127"/>
                <a:gd name="connsiteY13523" fmla="*/ 710456 h 1679043"/>
                <a:gd name="connsiteX13524" fmla="*/ 825171 w 1485127"/>
                <a:gd name="connsiteY13524" fmla="*/ 650200 h 1679043"/>
                <a:gd name="connsiteX13525" fmla="*/ 850851 w 1485127"/>
                <a:gd name="connsiteY13525" fmla="*/ 628948 h 1679043"/>
                <a:gd name="connsiteX13526" fmla="*/ 850681 w 1485127"/>
                <a:gd name="connsiteY13526" fmla="*/ 628777 h 1679043"/>
                <a:gd name="connsiteX13527" fmla="*/ 824318 w 1485127"/>
                <a:gd name="connsiteY13527" fmla="*/ 648834 h 1679043"/>
                <a:gd name="connsiteX13528" fmla="*/ 750689 w 1485127"/>
                <a:gd name="connsiteY13528" fmla="*/ 706274 h 1679043"/>
                <a:gd name="connsiteX13529" fmla="*/ 750689 w 1485127"/>
                <a:gd name="connsiteY13529" fmla="*/ 706274 h 1679043"/>
                <a:gd name="connsiteX13530" fmla="*/ 750518 w 1485127"/>
                <a:gd name="connsiteY13530" fmla="*/ 706444 h 1679043"/>
                <a:gd name="connsiteX13531" fmla="*/ 750348 w 1485127"/>
                <a:gd name="connsiteY13531" fmla="*/ 706615 h 1679043"/>
                <a:gd name="connsiteX13532" fmla="*/ 750348 w 1485127"/>
                <a:gd name="connsiteY13532" fmla="*/ 706615 h 1679043"/>
                <a:gd name="connsiteX13533" fmla="*/ 734223 w 1485127"/>
                <a:gd name="connsiteY13533" fmla="*/ 720527 h 1679043"/>
                <a:gd name="connsiteX13534" fmla="*/ 734564 w 1485127"/>
                <a:gd name="connsiteY13534" fmla="*/ 718820 h 1679043"/>
                <a:gd name="connsiteX13535" fmla="*/ 740622 w 1485127"/>
                <a:gd name="connsiteY13535" fmla="*/ 688777 h 1679043"/>
                <a:gd name="connsiteX13536" fmla="*/ 772445 w 1485127"/>
                <a:gd name="connsiteY13536" fmla="*/ 663002 h 1679043"/>
                <a:gd name="connsiteX13537" fmla="*/ 772445 w 1485127"/>
                <a:gd name="connsiteY13537" fmla="*/ 663002 h 1679043"/>
                <a:gd name="connsiteX13538" fmla="*/ 772445 w 1485127"/>
                <a:gd name="connsiteY13538" fmla="*/ 663002 h 1679043"/>
                <a:gd name="connsiteX13539" fmla="*/ 772445 w 1485127"/>
                <a:gd name="connsiteY13539" fmla="*/ 663002 h 1679043"/>
                <a:gd name="connsiteX13540" fmla="*/ 772445 w 1485127"/>
                <a:gd name="connsiteY13540" fmla="*/ 663002 h 1679043"/>
                <a:gd name="connsiteX13541" fmla="*/ 833959 w 1485127"/>
                <a:gd name="connsiteY13541" fmla="*/ 609318 h 1679043"/>
                <a:gd name="connsiteX13542" fmla="*/ 856056 w 1485127"/>
                <a:gd name="connsiteY13542" fmla="*/ 590285 h 1679043"/>
                <a:gd name="connsiteX13543" fmla="*/ 855885 w 1485127"/>
                <a:gd name="connsiteY13543" fmla="*/ 590114 h 1679043"/>
                <a:gd name="connsiteX13544" fmla="*/ 833106 w 1485127"/>
                <a:gd name="connsiteY13544" fmla="*/ 608038 h 1679043"/>
                <a:gd name="connsiteX13545" fmla="*/ 769118 w 1485127"/>
                <a:gd name="connsiteY13545" fmla="*/ 658905 h 1679043"/>
                <a:gd name="connsiteX13546" fmla="*/ 769118 w 1485127"/>
                <a:gd name="connsiteY13546" fmla="*/ 658905 h 1679043"/>
                <a:gd name="connsiteX13547" fmla="*/ 768947 w 1485127"/>
                <a:gd name="connsiteY13547" fmla="*/ 658991 h 1679043"/>
                <a:gd name="connsiteX13548" fmla="*/ 768776 w 1485127"/>
                <a:gd name="connsiteY13548" fmla="*/ 658991 h 1679043"/>
                <a:gd name="connsiteX13549" fmla="*/ 768776 w 1485127"/>
                <a:gd name="connsiteY13549" fmla="*/ 659161 h 1679043"/>
                <a:gd name="connsiteX13550" fmla="*/ 741645 w 1485127"/>
                <a:gd name="connsiteY13550" fmla="*/ 682974 h 1679043"/>
                <a:gd name="connsiteX13551" fmla="*/ 745911 w 1485127"/>
                <a:gd name="connsiteY13551" fmla="*/ 662490 h 1679043"/>
                <a:gd name="connsiteX13552" fmla="*/ 750263 w 1485127"/>
                <a:gd name="connsiteY13552" fmla="*/ 642433 h 1679043"/>
                <a:gd name="connsiteX13553" fmla="*/ 753675 w 1485127"/>
                <a:gd name="connsiteY13553" fmla="*/ 627326 h 1679043"/>
                <a:gd name="connsiteX13554" fmla="*/ 788911 w 1485127"/>
                <a:gd name="connsiteY13554" fmla="*/ 589346 h 1679043"/>
                <a:gd name="connsiteX13555" fmla="*/ 804269 w 1485127"/>
                <a:gd name="connsiteY13555" fmla="*/ 572874 h 1679043"/>
                <a:gd name="connsiteX13556" fmla="*/ 804098 w 1485127"/>
                <a:gd name="connsiteY13556" fmla="*/ 572703 h 1679043"/>
                <a:gd name="connsiteX13557" fmla="*/ 787887 w 1485127"/>
                <a:gd name="connsiteY13557" fmla="*/ 588151 h 1679043"/>
                <a:gd name="connsiteX13558" fmla="*/ 742328 w 1485127"/>
                <a:gd name="connsiteY13558" fmla="*/ 631679 h 1679043"/>
                <a:gd name="connsiteX13559" fmla="*/ 742328 w 1485127"/>
                <a:gd name="connsiteY13559" fmla="*/ 631679 h 1679043"/>
                <a:gd name="connsiteX13560" fmla="*/ 742243 w 1485127"/>
                <a:gd name="connsiteY13560" fmla="*/ 631765 h 1679043"/>
                <a:gd name="connsiteX13561" fmla="*/ 742157 w 1485127"/>
                <a:gd name="connsiteY13561" fmla="*/ 631850 h 1679043"/>
                <a:gd name="connsiteX13562" fmla="*/ 742157 w 1485127"/>
                <a:gd name="connsiteY13562" fmla="*/ 631850 h 1679043"/>
                <a:gd name="connsiteX13563" fmla="*/ 730213 w 1485127"/>
                <a:gd name="connsiteY13563" fmla="*/ 644567 h 1679043"/>
                <a:gd name="connsiteX13564" fmla="*/ 743096 w 1485127"/>
                <a:gd name="connsiteY13564" fmla="*/ 581068 h 1679043"/>
                <a:gd name="connsiteX13565" fmla="*/ 752054 w 1485127"/>
                <a:gd name="connsiteY13565" fmla="*/ 537540 h 1679043"/>
                <a:gd name="connsiteX13566" fmla="*/ 751798 w 1485127"/>
                <a:gd name="connsiteY13566" fmla="*/ 537540 h 1679043"/>
                <a:gd name="connsiteX13567" fmla="*/ 741645 w 1485127"/>
                <a:gd name="connsiteY13567" fmla="*/ 580470 h 1679043"/>
                <a:gd name="connsiteX13568" fmla="*/ 725094 w 1485127"/>
                <a:gd name="connsiteY13568" fmla="*/ 650114 h 1679043"/>
                <a:gd name="connsiteX13569" fmla="*/ 724838 w 1485127"/>
                <a:gd name="connsiteY13569" fmla="*/ 650371 h 1679043"/>
                <a:gd name="connsiteX13570" fmla="*/ 732602 w 1485127"/>
                <a:gd name="connsiteY13570" fmla="*/ 616573 h 1679043"/>
                <a:gd name="connsiteX13571" fmla="*/ 732602 w 1485127"/>
                <a:gd name="connsiteY13571" fmla="*/ 616573 h 1679043"/>
                <a:gd name="connsiteX13572" fmla="*/ 732602 w 1485127"/>
                <a:gd name="connsiteY13572" fmla="*/ 616402 h 1679043"/>
                <a:gd name="connsiteX13573" fmla="*/ 732602 w 1485127"/>
                <a:gd name="connsiteY13573" fmla="*/ 616402 h 1679043"/>
                <a:gd name="connsiteX13574" fmla="*/ 760586 w 1485127"/>
                <a:gd name="connsiteY13574" fmla="*/ 489830 h 1679043"/>
                <a:gd name="connsiteX13575" fmla="*/ 771421 w 1485127"/>
                <a:gd name="connsiteY13575" fmla="*/ 444851 h 1679043"/>
                <a:gd name="connsiteX13576" fmla="*/ 771165 w 1485127"/>
                <a:gd name="connsiteY13576" fmla="*/ 444851 h 1679043"/>
                <a:gd name="connsiteX13577" fmla="*/ 759135 w 1485127"/>
                <a:gd name="connsiteY13577" fmla="*/ 489318 h 1679043"/>
                <a:gd name="connsiteX13578" fmla="*/ 742755 w 1485127"/>
                <a:gd name="connsiteY13578" fmla="*/ 552049 h 1679043"/>
                <a:gd name="connsiteX13579" fmla="*/ 727398 w 1485127"/>
                <a:gd name="connsiteY13579" fmla="*/ 615122 h 1679043"/>
                <a:gd name="connsiteX13580" fmla="*/ 727398 w 1485127"/>
                <a:gd name="connsiteY13580" fmla="*/ 615122 h 1679043"/>
                <a:gd name="connsiteX13581" fmla="*/ 727398 w 1485127"/>
                <a:gd name="connsiteY13581" fmla="*/ 615463 h 1679043"/>
                <a:gd name="connsiteX13582" fmla="*/ 727398 w 1485127"/>
                <a:gd name="connsiteY13582" fmla="*/ 615804 h 1679043"/>
                <a:gd name="connsiteX13583" fmla="*/ 727398 w 1485127"/>
                <a:gd name="connsiteY13583" fmla="*/ 615804 h 1679043"/>
                <a:gd name="connsiteX13584" fmla="*/ 718951 w 1485127"/>
                <a:gd name="connsiteY13584" fmla="*/ 656857 h 1679043"/>
                <a:gd name="connsiteX13585" fmla="*/ 699243 w 1485127"/>
                <a:gd name="connsiteY13585" fmla="*/ 678194 h 1679043"/>
                <a:gd name="connsiteX13586" fmla="*/ 696342 w 1485127"/>
                <a:gd name="connsiteY13586" fmla="*/ 681267 h 1679043"/>
                <a:gd name="connsiteX13587" fmla="*/ 697451 w 1485127"/>
                <a:gd name="connsiteY13587" fmla="*/ 672988 h 1679043"/>
                <a:gd name="connsiteX13588" fmla="*/ 697707 w 1485127"/>
                <a:gd name="connsiteY13588" fmla="*/ 671964 h 1679043"/>
                <a:gd name="connsiteX13589" fmla="*/ 702655 w 1485127"/>
                <a:gd name="connsiteY13589" fmla="*/ 651139 h 1679043"/>
                <a:gd name="connsiteX13590" fmla="*/ 717586 w 1485127"/>
                <a:gd name="connsiteY13590" fmla="*/ 593102 h 1679043"/>
                <a:gd name="connsiteX13591" fmla="*/ 733626 w 1485127"/>
                <a:gd name="connsiteY13591" fmla="*/ 535321 h 1679043"/>
                <a:gd name="connsiteX13592" fmla="*/ 733626 w 1485127"/>
                <a:gd name="connsiteY13592" fmla="*/ 535321 h 1679043"/>
                <a:gd name="connsiteX13593" fmla="*/ 733626 w 1485127"/>
                <a:gd name="connsiteY13593" fmla="*/ 535235 h 1679043"/>
                <a:gd name="connsiteX13594" fmla="*/ 733626 w 1485127"/>
                <a:gd name="connsiteY13594" fmla="*/ 535235 h 1679043"/>
                <a:gd name="connsiteX13595" fmla="*/ 733626 w 1485127"/>
                <a:gd name="connsiteY13595" fmla="*/ 535150 h 1679043"/>
                <a:gd name="connsiteX13596" fmla="*/ 749494 w 1485127"/>
                <a:gd name="connsiteY13596" fmla="*/ 477369 h 1679043"/>
                <a:gd name="connsiteX13597" fmla="*/ 766558 w 1485127"/>
                <a:gd name="connsiteY13597" fmla="*/ 419930 h 1679043"/>
                <a:gd name="connsiteX13598" fmla="*/ 773042 w 1485127"/>
                <a:gd name="connsiteY13598" fmla="*/ 399531 h 1679043"/>
                <a:gd name="connsiteX13599" fmla="*/ 779697 w 1485127"/>
                <a:gd name="connsiteY13599" fmla="*/ 379133 h 1679043"/>
                <a:gd name="connsiteX13600" fmla="*/ 779441 w 1485127"/>
                <a:gd name="connsiteY13600" fmla="*/ 379133 h 1679043"/>
                <a:gd name="connsiteX13601" fmla="*/ 772189 w 1485127"/>
                <a:gd name="connsiteY13601" fmla="*/ 399190 h 1679043"/>
                <a:gd name="connsiteX13602" fmla="*/ 765108 w 1485127"/>
                <a:gd name="connsiteY13602" fmla="*/ 419332 h 1679043"/>
                <a:gd name="connsiteX13603" fmla="*/ 746082 w 1485127"/>
                <a:gd name="connsiteY13603" fmla="*/ 476260 h 1679043"/>
                <a:gd name="connsiteX13604" fmla="*/ 728592 w 1485127"/>
                <a:gd name="connsiteY13604" fmla="*/ 533699 h 1679043"/>
                <a:gd name="connsiteX13605" fmla="*/ 728592 w 1485127"/>
                <a:gd name="connsiteY13605" fmla="*/ 533699 h 1679043"/>
                <a:gd name="connsiteX13606" fmla="*/ 728592 w 1485127"/>
                <a:gd name="connsiteY13606" fmla="*/ 533955 h 1679043"/>
                <a:gd name="connsiteX13607" fmla="*/ 728592 w 1485127"/>
                <a:gd name="connsiteY13607" fmla="*/ 534211 h 1679043"/>
                <a:gd name="connsiteX13608" fmla="*/ 728592 w 1485127"/>
                <a:gd name="connsiteY13608" fmla="*/ 534211 h 1679043"/>
                <a:gd name="connsiteX13609" fmla="*/ 714088 w 1485127"/>
                <a:gd name="connsiteY13609" fmla="*/ 592504 h 1679043"/>
                <a:gd name="connsiteX13610" fmla="*/ 701205 w 1485127"/>
                <a:gd name="connsiteY13610" fmla="*/ 651139 h 1679043"/>
                <a:gd name="connsiteX13611" fmla="*/ 699413 w 1485127"/>
                <a:gd name="connsiteY13611" fmla="*/ 659930 h 1679043"/>
                <a:gd name="connsiteX13612" fmla="*/ 717501 w 1485127"/>
                <a:gd name="connsiteY13612" fmla="*/ 529432 h 1679043"/>
                <a:gd name="connsiteX13613" fmla="*/ 717757 w 1485127"/>
                <a:gd name="connsiteY13613" fmla="*/ 527981 h 1679043"/>
                <a:gd name="connsiteX13614" fmla="*/ 734137 w 1485127"/>
                <a:gd name="connsiteY13614" fmla="*/ 474809 h 1679043"/>
                <a:gd name="connsiteX13615" fmla="*/ 734137 w 1485127"/>
                <a:gd name="connsiteY13615" fmla="*/ 474809 h 1679043"/>
                <a:gd name="connsiteX13616" fmla="*/ 734137 w 1485127"/>
                <a:gd name="connsiteY13616" fmla="*/ 474809 h 1679043"/>
                <a:gd name="connsiteX13617" fmla="*/ 734137 w 1485127"/>
                <a:gd name="connsiteY13617" fmla="*/ 474809 h 1679043"/>
                <a:gd name="connsiteX13618" fmla="*/ 734137 w 1485127"/>
                <a:gd name="connsiteY13618" fmla="*/ 474723 h 1679043"/>
                <a:gd name="connsiteX13619" fmla="*/ 751543 w 1485127"/>
                <a:gd name="connsiteY13619" fmla="*/ 419247 h 1679043"/>
                <a:gd name="connsiteX13620" fmla="*/ 770654 w 1485127"/>
                <a:gd name="connsiteY13620" fmla="*/ 364368 h 1679043"/>
                <a:gd name="connsiteX13621" fmla="*/ 777991 w 1485127"/>
                <a:gd name="connsiteY13621" fmla="*/ 344908 h 1679043"/>
                <a:gd name="connsiteX13622" fmla="*/ 785499 w 1485127"/>
                <a:gd name="connsiteY13622" fmla="*/ 325534 h 1679043"/>
                <a:gd name="connsiteX13623" fmla="*/ 785328 w 1485127"/>
                <a:gd name="connsiteY13623" fmla="*/ 325449 h 1679043"/>
                <a:gd name="connsiteX13624" fmla="*/ 777223 w 1485127"/>
                <a:gd name="connsiteY13624" fmla="*/ 344482 h 1679043"/>
                <a:gd name="connsiteX13625" fmla="*/ 769374 w 1485127"/>
                <a:gd name="connsiteY13625" fmla="*/ 363600 h 1679043"/>
                <a:gd name="connsiteX13626" fmla="*/ 748300 w 1485127"/>
                <a:gd name="connsiteY13626" fmla="*/ 417881 h 1679043"/>
                <a:gd name="connsiteX13627" fmla="*/ 729274 w 1485127"/>
                <a:gd name="connsiteY13627" fmla="*/ 473016 h 1679043"/>
                <a:gd name="connsiteX13628" fmla="*/ 729274 w 1485127"/>
                <a:gd name="connsiteY13628" fmla="*/ 473016 h 1679043"/>
                <a:gd name="connsiteX13629" fmla="*/ 729274 w 1485127"/>
                <a:gd name="connsiteY13629" fmla="*/ 473272 h 1679043"/>
                <a:gd name="connsiteX13630" fmla="*/ 729274 w 1485127"/>
                <a:gd name="connsiteY13630" fmla="*/ 473529 h 1679043"/>
                <a:gd name="connsiteX13631" fmla="*/ 729274 w 1485127"/>
                <a:gd name="connsiteY13631" fmla="*/ 473529 h 1679043"/>
                <a:gd name="connsiteX13632" fmla="*/ 723985 w 1485127"/>
                <a:gd name="connsiteY13632" fmla="*/ 491964 h 1679043"/>
                <a:gd name="connsiteX13633" fmla="*/ 727995 w 1485127"/>
                <a:gd name="connsiteY13633" fmla="*/ 469005 h 1679043"/>
                <a:gd name="connsiteX13634" fmla="*/ 736953 w 1485127"/>
                <a:gd name="connsiteY13634" fmla="*/ 436829 h 1679043"/>
                <a:gd name="connsiteX13635" fmla="*/ 751457 w 1485127"/>
                <a:gd name="connsiteY13635" fmla="*/ 389802 h 1679043"/>
                <a:gd name="connsiteX13636" fmla="*/ 751457 w 1485127"/>
                <a:gd name="connsiteY13636" fmla="*/ 389802 h 1679043"/>
                <a:gd name="connsiteX13637" fmla="*/ 751457 w 1485127"/>
                <a:gd name="connsiteY13637" fmla="*/ 389802 h 1679043"/>
                <a:gd name="connsiteX13638" fmla="*/ 751457 w 1485127"/>
                <a:gd name="connsiteY13638" fmla="*/ 389802 h 1679043"/>
                <a:gd name="connsiteX13639" fmla="*/ 751457 w 1485127"/>
                <a:gd name="connsiteY13639" fmla="*/ 389802 h 1679043"/>
                <a:gd name="connsiteX13640" fmla="*/ 766131 w 1485127"/>
                <a:gd name="connsiteY13640" fmla="*/ 342860 h 1679043"/>
                <a:gd name="connsiteX13641" fmla="*/ 782342 w 1485127"/>
                <a:gd name="connsiteY13641" fmla="*/ 296345 h 1679043"/>
                <a:gd name="connsiteX13642" fmla="*/ 788570 w 1485127"/>
                <a:gd name="connsiteY13642" fmla="*/ 279873 h 1679043"/>
                <a:gd name="connsiteX13643" fmla="*/ 795054 w 1485127"/>
                <a:gd name="connsiteY13643" fmla="*/ 263486 h 1679043"/>
                <a:gd name="connsiteX13644" fmla="*/ 794883 w 1485127"/>
                <a:gd name="connsiteY13644" fmla="*/ 263401 h 1679043"/>
                <a:gd name="connsiteX13645" fmla="*/ 787802 w 1485127"/>
                <a:gd name="connsiteY13645" fmla="*/ 279446 h 1679043"/>
                <a:gd name="connsiteX13646" fmla="*/ 780977 w 1485127"/>
                <a:gd name="connsiteY13646" fmla="*/ 295577 h 1679043"/>
                <a:gd name="connsiteX13647" fmla="*/ 762719 w 1485127"/>
                <a:gd name="connsiteY13647" fmla="*/ 341409 h 1679043"/>
                <a:gd name="connsiteX13648" fmla="*/ 746423 w 1485127"/>
                <a:gd name="connsiteY13648" fmla="*/ 388009 h 1679043"/>
                <a:gd name="connsiteX13649" fmla="*/ 746423 w 1485127"/>
                <a:gd name="connsiteY13649" fmla="*/ 388009 h 1679043"/>
                <a:gd name="connsiteX13650" fmla="*/ 746423 w 1485127"/>
                <a:gd name="connsiteY13650" fmla="*/ 388265 h 1679043"/>
                <a:gd name="connsiteX13651" fmla="*/ 746423 w 1485127"/>
                <a:gd name="connsiteY13651" fmla="*/ 388521 h 1679043"/>
                <a:gd name="connsiteX13652" fmla="*/ 746423 w 1485127"/>
                <a:gd name="connsiteY13652" fmla="*/ 388521 h 1679043"/>
                <a:gd name="connsiteX13653" fmla="*/ 735247 w 1485127"/>
                <a:gd name="connsiteY13653" fmla="*/ 429062 h 1679043"/>
                <a:gd name="connsiteX13654" fmla="*/ 740195 w 1485127"/>
                <a:gd name="connsiteY13654" fmla="*/ 401238 h 1679043"/>
                <a:gd name="connsiteX13655" fmla="*/ 745399 w 1485127"/>
                <a:gd name="connsiteY13655" fmla="*/ 370854 h 1679043"/>
                <a:gd name="connsiteX13656" fmla="*/ 762634 w 1485127"/>
                <a:gd name="connsiteY13656" fmla="*/ 328436 h 1679043"/>
                <a:gd name="connsiteX13657" fmla="*/ 762634 w 1485127"/>
                <a:gd name="connsiteY13657" fmla="*/ 328436 h 1679043"/>
                <a:gd name="connsiteX13658" fmla="*/ 762634 w 1485127"/>
                <a:gd name="connsiteY13658" fmla="*/ 328265 h 1679043"/>
                <a:gd name="connsiteX13659" fmla="*/ 762634 w 1485127"/>
                <a:gd name="connsiteY13659" fmla="*/ 328265 h 1679043"/>
                <a:gd name="connsiteX13660" fmla="*/ 781488 w 1485127"/>
                <a:gd name="connsiteY13660" fmla="*/ 280214 h 1679043"/>
                <a:gd name="connsiteX13661" fmla="*/ 795822 w 1485127"/>
                <a:gd name="connsiteY13661" fmla="*/ 244965 h 1679043"/>
                <a:gd name="connsiteX13662" fmla="*/ 852131 w 1485127"/>
                <a:gd name="connsiteY13662" fmla="*/ 224823 h 1679043"/>
                <a:gd name="connsiteX13663" fmla="*/ 852131 w 1485127"/>
                <a:gd name="connsiteY13663" fmla="*/ 224823 h 1679043"/>
                <a:gd name="connsiteX13664" fmla="*/ 852131 w 1485127"/>
                <a:gd name="connsiteY13664" fmla="*/ 224823 h 1679043"/>
                <a:gd name="connsiteX13665" fmla="*/ 852131 w 1485127"/>
                <a:gd name="connsiteY13665" fmla="*/ 224823 h 1679043"/>
                <a:gd name="connsiteX13666" fmla="*/ 852131 w 1485127"/>
                <a:gd name="connsiteY13666" fmla="*/ 224823 h 1679043"/>
                <a:gd name="connsiteX13667" fmla="*/ 918338 w 1485127"/>
                <a:gd name="connsiteY13667" fmla="*/ 197255 h 1679043"/>
                <a:gd name="connsiteX13668" fmla="*/ 941970 w 1485127"/>
                <a:gd name="connsiteY13668" fmla="*/ 187440 h 1679043"/>
                <a:gd name="connsiteX13669" fmla="*/ 941970 w 1485127"/>
                <a:gd name="connsiteY13669" fmla="*/ 187270 h 1679043"/>
                <a:gd name="connsiteX13670" fmla="*/ 917996 w 1485127"/>
                <a:gd name="connsiteY13670" fmla="*/ 195805 h 1679043"/>
                <a:gd name="connsiteX13671" fmla="*/ 850425 w 1485127"/>
                <a:gd name="connsiteY13671" fmla="*/ 219958 h 1679043"/>
                <a:gd name="connsiteX13672" fmla="*/ 850425 w 1485127"/>
                <a:gd name="connsiteY13672" fmla="*/ 219958 h 1679043"/>
                <a:gd name="connsiteX13673" fmla="*/ 850254 w 1485127"/>
                <a:gd name="connsiteY13673" fmla="*/ 219958 h 1679043"/>
                <a:gd name="connsiteX13674" fmla="*/ 850084 w 1485127"/>
                <a:gd name="connsiteY13674" fmla="*/ 219958 h 1679043"/>
                <a:gd name="connsiteX13675" fmla="*/ 850084 w 1485127"/>
                <a:gd name="connsiteY13675" fmla="*/ 219958 h 1679043"/>
                <a:gd name="connsiteX13676" fmla="*/ 797016 w 1485127"/>
                <a:gd name="connsiteY13676" fmla="*/ 242063 h 1679043"/>
                <a:gd name="connsiteX13677" fmla="*/ 801026 w 1485127"/>
                <a:gd name="connsiteY13677" fmla="*/ 232419 h 1679043"/>
                <a:gd name="connsiteX13678" fmla="*/ 802903 w 1485127"/>
                <a:gd name="connsiteY13678" fmla="*/ 227981 h 1679043"/>
                <a:gd name="connsiteX13679" fmla="*/ 803927 w 1485127"/>
                <a:gd name="connsiteY13679" fmla="*/ 227640 h 1679043"/>
                <a:gd name="connsiteX13680" fmla="*/ 871925 w 1485127"/>
                <a:gd name="connsiteY13680" fmla="*/ 204852 h 1679043"/>
                <a:gd name="connsiteX13681" fmla="*/ 871925 w 1485127"/>
                <a:gd name="connsiteY13681" fmla="*/ 204852 h 1679043"/>
                <a:gd name="connsiteX13682" fmla="*/ 871925 w 1485127"/>
                <a:gd name="connsiteY13682" fmla="*/ 204852 h 1679043"/>
                <a:gd name="connsiteX13683" fmla="*/ 871925 w 1485127"/>
                <a:gd name="connsiteY13683" fmla="*/ 204852 h 1679043"/>
                <a:gd name="connsiteX13684" fmla="*/ 871925 w 1485127"/>
                <a:gd name="connsiteY13684" fmla="*/ 204852 h 1679043"/>
                <a:gd name="connsiteX13685" fmla="*/ 939411 w 1485127"/>
                <a:gd name="connsiteY13685" fmla="*/ 180613 h 1679043"/>
                <a:gd name="connsiteX13686" fmla="*/ 963726 w 1485127"/>
                <a:gd name="connsiteY13686" fmla="*/ 172419 h 1679043"/>
                <a:gd name="connsiteX13687" fmla="*/ 963726 w 1485127"/>
                <a:gd name="connsiteY13687" fmla="*/ 172163 h 1679043"/>
                <a:gd name="connsiteX13688" fmla="*/ 939155 w 1485127"/>
                <a:gd name="connsiteY13688" fmla="*/ 179076 h 1679043"/>
                <a:gd name="connsiteX13689" fmla="*/ 870389 w 1485127"/>
                <a:gd name="connsiteY13689" fmla="*/ 199816 h 1679043"/>
                <a:gd name="connsiteX13690" fmla="*/ 870389 w 1485127"/>
                <a:gd name="connsiteY13690" fmla="*/ 199816 h 1679043"/>
                <a:gd name="connsiteX13691" fmla="*/ 870219 w 1485127"/>
                <a:gd name="connsiteY13691" fmla="*/ 199816 h 1679043"/>
                <a:gd name="connsiteX13692" fmla="*/ 870048 w 1485127"/>
                <a:gd name="connsiteY13692" fmla="*/ 199816 h 1679043"/>
                <a:gd name="connsiteX13693" fmla="*/ 870048 w 1485127"/>
                <a:gd name="connsiteY13693" fmla="*/ 199816 h 1679043"/>
                <a:gd name="connsiteX13694" fmla="*/ 803671 w 1485127"/>
                <a:gd name="connsiteY13694" fmla="*/ 225933 h 1679043"/>
                <a:gd name="connsiteX13695" fmla="*/ 808193 w 1485127"/>
                <a:gd name="connsiteY13695" fmla="*/ 215349 h 1679043"/>
                <a:gd name="connsiteX13696" fmla="*/ 810497 w 1485127"/>
                <a:gd name="connsiteY13696" fmla="*/ 209972 h 1679043"/>
                <a:gd name="connsiteX13697" fmla="*/ 842832 w 1485127"/>
                <a:gd name="connsiteY13697" fmla="*/ 197938 h 1679043"/>
                <a:gd name="connsiteX13698" fmla="*/ 842832 w 1485127"/>
                <a:gd name="connsiteY13698" fmla="*/ 197938 h 1679043"/>
                <a:gd name="connsiteX13699" fmla="*/ 842832 w 1485127"/>
                <a:gd name="connsiteY13699" fmla="*/ 197938 h 1679043"/>
                <a:gd name="connsiteX13700" fmla="*/ 842832 w 1485127"/>
                <a:gd name="connsiteY13700" fmla="*/ 197938 h 1679043"/>
                <a:gd name="connsiteX13701" fmla="*/ 842832 w 1485127"/>
                <a:gd name="connsiteY13701" fmla="*/ 197938 h 1679043"/>
                <a:gd name="connsiteX13702" fmla="*/ 914754 w 1485127"/>
                <a:gd name="connsiteY13702" fmla="*/ 169517 h 1679043"/>
                <a:gd name="connsiteX13703" fmla="*/ 940691 w 1485127"/>
                <a:gd name="connsiteY13703" fmla="*/ 159958 h 1679043"/>
                <a:gd name="connsiteX13704" fmla="*/ 940691 w 1485127"/>
                <a:gd name="connsiteY13704" fmla="*/ 159702 h 1679043"/>
                <a:gd name="connsiteX13705" fmla="*/ 914498 w 1485127"/>
                <a:gd name="connsiteY13705" fmla="*/ 167981 h 1679043"/>
                <a:gd name="connsiteX13706" fmla="*/ 841126 w 1485127"/>
                <a:gd name="connsiteY13706" fmla="*/ 192988 h 1679043"/>
                <a:gd name="connsiteX13707" fmla="*/ 841126 w 1485127"/>
                <a:gd name="connsiteY13707" fmla="*/ 192988 h 1679043"/>
                <a:gd name="connsiteX13708" fmla="*/ 840955 w 1485127"/>
                <a:gd name="connsiteY13708" fmla="*/ 192988 h 1679043"/>
                <a:gd name="connsiteX13709" fmla="*/ 840784 w 1485127"/>
                <a:gd name="connsiteY13709" fmla="*/ 192988 h 1679043"/>
                <a:gd name="connsiteX13710" fmla="*/ 840784 w 1485127"/>
                <a:gd name="connsiteY13710" fmla="*/ 192988 h 1679043"/>
                <a:gd name="connsiteX13711" fmla="*/ 812715 w 1485127"/>
                <a:gd name="connsiteY13711" fmla="*/ 204766 h 1679043"/>
                <a:gd name="connsiteX13712" fmla="*/ 815530 w 1485127"/>
                <a:gd name="connsiteY13712" fmla="*/ 198280 h 1679043"/>
                <a:gd name="connsiteX13713" fmla="*/ 815360 w 1485127"/>
                <a:gd name="connsiteY13713" fmla="*/ 198194 h 1679043"/>
                <a:gd name="connsiteX13714" fmla="*/ 812118 w 1485127"/>
                <a:gd name="connsiteY13714" fmla="*/ 205022 h 1679043"/>
                <a:gd name="connsiteX13715" fmla="*/ 792324 w 1485127"/>
                <a:gd name="connsiteY13715" fmla="*/ 213642 h 1679043"/>
                <a:gd name="connsiteX13716" fmla="*/ 799149 w 1485127"/>
                <a:gd name="connsiteY13716" fmla="*/ 193586 h 1679043"/>
                <a:gd name="connsiteX13717" fmla="*/ 800003 w 1485127"/>
                <a:gd name="connsiteY13717" fmla="*/ 190940 h 1679043"/>
                <a:gd name="connsiteX13718" fmla="*/ 814421 w 1485127"/>
                <a:gd name="connsiteY13718" fmla="*/ 185477 h 1679043"/>
                <a:gd name="connsiteX13719" fmla="*/ 843259 w 1485127"/>
                <a:gd name="connsiteY13719" fmla="*/ 175918 h 1679043"/>
                <a:gd name="connsiteX13720" fmla="*/ 843259 w 1485127"/>
                <a:gd name="connsiteY13720" fmla="*/ 175918 h 1679043"/>
                <a:gd name="connsiteX13721" fmla="*/ 843259 w 1485127"/>
                <a:gd name="connsiteY13721" fmla="*/ 175918 h 1679043"/>
                <a:gd name="connsiteX13722" fmla="*/ 843259 w 1485127"/>
                <a:gd name="connsiteY13722" fmla="*/ 175918 h 1679043"/>
                <a:gd name="connsiteX13723" fmla="*/ 872266 w 1485127"/>
                <a:gd name="connsiteY13723" fmla="*/ 166701 h 1679043"/>
                <a:gd name="connsiteX13724" fmla="*/ 901786 w 1485127"/>
                <a:gd name="connsiteY13724" fmla="*/ 159190 h 1679043"/>
                <a:gd name="connsiteX13725" fmla="*/ 912451 w 1485127"/>
                <a:gd name="connsiteY13725" fmla="*/ 156971 h 1679043"/>
                <a:gd name="connsiteX13726" fmla="*/ 923201 w 1485127"/>
                <a:gd name="connsiteY13726" fmla="*/ 155008 h 1679043"/>
                <a:gd name="connsiteX13727" fmla="*/ 923201 w 1485127"/>
                <a:gd name="connsiteY13727" fmla="*/ 154752 h 1679043"/>
                <a:gd name="connsiteX13728" fmla="*/ 912451 w 1485127"/>
                <a:gd name="connsiteY13728" fmla="*/ 156032 h 1679043"/>
                <a:gd name="connsiteX13729" fmla="*/ 901701 w 1485127"/>
                <a:gd name="connsiteY13729" fmla="*/ 157569 h 1679043"/>
                <a:gd name="connsiteX13730" fmla="*/ 871583 w 1485127"/>
                <a:gd name="connsiteY13730" fmla="*/ 163116 h 1679043"/>
                <a:gd name="connsiteX13731" fmla="*/ 841893 w 1485127"/>
                <a:gd name="connsiteY13731" fmla="*/ 170798 h 1679043"/>
                <a:gd name="connsiteX13732" fmla="*/ 841893 w 1485127"/>
                <a:gd name="connsiteY13732" fmla="*/ 170798 h 1679043"/>
                <a:gd name="connsiteX13733" fmla="*/ 841722 w 1485127"/>
                <a:gd name="connsiteY13733" fmla="*/ 170798 h 1679043"/>
                <a:gd name="connsiteX13734" fmla="*/ 841552 w 1485127"/>
                <a:gd name="connsiteY13734" fmla="*/ 170798 h 1679043"/>
                <a:gd name="connsiteX13735" fmla="*/ 841552 w 1485127"/>
                <a:gd name="connsiteY13735" fmla="*/ 170798 h 1679043"/>
                <a:gd name="connsiteX13736" fmla="*/ 812971 w 1485127"/>
                <a:gd name="connsiteY13736" fmla="*/ 181978 h 1679043"/>
                <a:gd name="connsiteX13737" fmla="*/ 801112 w 1485127"/>
                <a:gd name="connsiteY13737" fmla="*/ 187355 h 1679043"/>
                <a:gd name="connsiteX13738" fmla="*/ 804951 w 1485127"/>
                <a:gd name="connsiteY13738" fmla="*/ 175833 h 1679043"/>
                <a:gd name="connsiteX13739" fmla="*/ 804439 w 1485127"/>
                <a:gd name="connsiteY13739" fmla="*/ 175662 h 1679043"/>
                <a:gd name="connsiteX13740" fmla="*/ 804439 w 1485127"/>
                <a:gd name="connsiteY13740" fmla="*/ 175662 h 1679043"/>
                <a:gd name="connsiteX13741" fmla="*/ 799491 w 1485127"/>
                <a:gd name="connsiteY13741" fmla="*/ 188123 h 1679043"/>
                <a:gd name="connsiteX13742" fmla="*/ 785328 w 1485127"/>
                <a:gd name="connsiteY13742" fmla="*/ 195122 h 1679043"/>
                <a:gd name="connsiteX13743" fmla="*/ 775687 w 1485127"/>
                <a:gd name="connsiteY13743" fmla="*/ 200157 h 1679043"/>
                <a:gd name="connsiteX13744" fmla="*/ 771080 w 1485127"/>
                <a:gd name="connsiteY13744" fmla="*/ 202718 h 1679043"/>
                <a:gd name="connsiteX13745" fmla="*/ 775687 w 1485127"/>
                <a:gd name="connsiteY13745" fmla="*/ 170968 h 1679043"/>
                <a:gd name="connsiteX13746" fmla="*/ 779697 w 1485127"/>
                <a:gd name="connsiteY13746" fmla="*/ 169603 h 1679043"/>
                <a:gd name="connsiteX13747" fmla="*/ 802818 w 1485127"/>
                <a:gd name="connsiteY13747" fmla="*/ 163458 h 1679043"/>
                <a:gd name="connsiteX13748" fmla="*/ 826280 w 1485127"/>
                <a:gd name="connsiteY13748" fmla="*/ 159190 h 1679043"/>
                <a:gd name="connsiteX13749" fmla="*/ 826280 w 1485127"/>
                <a:gd name="connsiteY13749" fmla="*/ 159190 h 1679043"/>
                <a:gd name="connsiteX13750" fmla="*/ 826280 w 1485127"/>
                <a:gd name="connsiteY13750" fmla="*/ 159190 h 1679043"/>
                <a:gd name="connsiteX13751" fmla="*/ 826280 w 1485127"/>
                <a:gd name="connsiteY13751" fmla="*/ 159190 h 1679043"/>
                <a:gd name="connsiteX13752" fmla="*/ 826280 w 1485127"/>
                <a:gd name="connsiteY13752" fmla="*/ 159190 h 1679043"/>
                <a:gd name="connsiteX13753" fmla="*/ 849828 w 1485127"/>
                <a:gd name="connsiteY13753" fmla="*/ 155350 h 1679043"/>
                <a:gd name="connsiteX13754" fmla="*/ 873631 w 1485127"/>
                <a:gd name="connsiteY13754" fmla="*/ 153301 h 1679043"/>
                <a:gd name="connsiteX13755" fmla="*/ 882163 w 1485127"/>
                <a:gd name="connsiteY13755" fmla="*/ 153130 h 1679043"/>
                <a:gd name="connsiteX13756" fmla="*/ 890780 w 1485127"/>
                <a:gd name="connsiteY13756" fmla="*/ 153130 h 1679043"/>
                <a:gd name="connsiteX13757" fmla="*/ 890780 w 1485127"/>
                <a:gd name="connsiteY13757" fmla="*/ 152960 h 1679043"/>
                <a:gd name="connsiteX13758" fmla="*/ 882248 w 1485127"/>
                <a:gd name="connsiteY13758" fmla="*/ 152192 h 1679043"/>
                <a:gd name="connsiteX13759" fmla="*/ 873716 w 1485127"/>
                <a:gd name="connsiteY13759" fmla="*/ 151679 h 1679043"/>
                <a:gd name="connsiteX13760" fmla="*/ 849572 w 1485127"/>
                <a:gd name="connsiteY13760" fmla="*/ 151679 h 1679043"/>
                <a:gd name="connsiteX13761" fmla="*/ 825427 w 1485127"/>
                <a:gd name="connsiteY13761" fmla="*/ 153984 h 1679043"/>
                <a:gd name="connsiteX13762" fmla="*/ 825427 w 1485127"/>
                <a:gd name="connsiteY13762" fmla="*/ 153984 h 1679043"/>
                <a:gd name="connsiteX13763" fmla="*/ 825342 w 1485127"/>
                <a:gd name="connsiteY13763" fmla="*/ 153984 h 1679043"/>
                <a:gd name="connsiteX13764" fmla="*/ 825256 w 1485127"/>
                <a:gd name="connsiteY13764" fmla="*/ 153984 h 1679043"/>
                <a:gd name="connsiteX13765" fmla="*/ 825256 w 1485127"/>
                <a:gd name="connsiteY13765" fmla="*/ 153984 h 1679043"/>
                <a:gd name="connsiteX13766" fmla="*/ 801794 w 1485127"/>
                <a:gd name="connsiteY13766" fmla="*/ 159958 h 1679043"/>
                <a:gd name="connsiteX13767" fmla="*/ 779100 w 1485127"/>
                <a:gd name="connsiteY13767" fmla="*/ 168152 h 1679043"/>
                <a:gd name="connsiteX13768" fmla="*/ 775943 w 1485127"/>
                <a:gd name="connsiteY13768" fmla="*/ 169517 h 1679043"/>
                <a:gd name="connsiteX13769" fmla="*/ 776455 w 1485127"/>
                <a:gd name="connsiteY13769" fmla="*/ 165762 h 1679043"/>
                <a:gd name="connsiteX13770" fmla="*/ 780124 w 1485127"/>
                <a:gd name="connsiteY13770" fmla="*/ 144169 h 1679043"/>
                <a:gd name="connsiteX13771" fmla="*/ 815530 w 1485127"/>
                <a:gd name="connsiteY13771" fmla="*/ 142377 h 1679043"/>
                <a:gd name="connsiteX13772" fmla="*/ 770056 w 1485127"/>
                <a:gd name="connsiteY13772" fmla="*/ 208180 h 1679043"/>
                <a:gd name="connsiteX13773" fmla="*/ 770824 w 1485127"/>
                <a:gd name="connsiteY13773" fmla="*/ 202632 h 1679043"/>
                <a:gd name="connsiteX13774" fmla="*/ 776029 w 1485127"/>
                <a:gd name="connsiteY13774" fmla="*/ 200157 h 1679043"/>
                <a:gd name="connsiteX13775" fmla="*/ 785925 w 1485127"/>
                <a:gd name="connsiteY13775" fmla="*/ 195634 h 1679043"/>
                <a:gd name="connsiteX13776" fmla="*/ 798040 w 1485127"/>
                <a:gd name="connsiteY13776" fmla="*/ 190598 h 1679043"/>
                <a:gd name="connsiteX13777" fmla="*/ 797528 w 1485127"/>
                <a:gd name="connsiteY13777" fmla="*/ 191879 h 1679043"/>
                <a:gd name="connsiteX13778" fmla="*/ 788399 w 1485127"/>
                <a:gd name="connsiteY13778" fmla="*/ 214325 h 1679043"/>
                <a:gd name="connsiteX13779" fmla="*/ 769544 w 1485127"/>
                <a:gd name="connsiteY13779" fmla="*/ 222860 h 1679043"/>
                <a:gd name="connsiteX13780" fmla="*/ 767667 w 1485127"/>
                <a:gd name="connsiteY13780" fmla="*/ 223714 h 1679043"/>
                <a:gd name="connsiteX13781" fmla="*/ 769971 w 1485127"/>
                <a:gd name="connsiteY13781" fmla="*/ 208180 h 1679043"/>
                <a:gd name="connsiteX13782" fmla="*/ 757344 w 1485127"/>
                <a:gd name="connsiteY13782" fmla="*/ 325449 h 1679043"/>
                <a:gd name="connsiteX13783" fmla="*/ 748642 w 1485127"/>
                <a:gd name="connsiteY13783" fmla="*/ 348493 h 1679043"/>
                <a:gd name="connsiteX13784" fmla="*/ 753675 w 1485127"/>
                <a:gd name="connsiteY13784" fmla="*/ 319389 h 1679043"/>
                <a:gd name="connsiteX13785" fmla="*/ 758026 w 1485127"/>
                <a:gd name="connsiteY13785" fmla="*/ 299503 h 1679043"/>
                <a:gd name="connsiteX13786" fmla="*/ 775260 w 1485127"/>
                <a:gd name="connsiteY13786" fmla="*/ 259731 h 1679043"/>
                <a:gd name="connsiteX13787" fmla="*/ 775260 w 1485127"/>
                <a:gd name="connsiteY13787" fmla="*/ 259731 h 1679043"/>
                <a:gd name="connsiteX13788" fmla="*/ 775260 w 1485127"/>
                <a:gd name="connsiteY13788" fmla="*/ 259731 h 1679043"/>
                <a:gd name="connsiteX13789" fmla="*/ 775260 w 1485127"/>
                <a:gd name="connsiteY13789" fmla="*/ 259731 h 1679043"/>
                <a:gd name="connsiteX13790" fmla="*/ 775260 w 1485127"/>
                <a:gd name="connsiteY13790" fmla="*/ 259731 h 1679043"/>
                <a:gd name="connsiteX13791" fmla="*/ 779014 w 1485127"/>
                <a:gd name="connsiteY13791" fmla="*/ 249659 h 1679043"/>
                <a:gd name="connsiteX13792" fmla="*/ 784304 w 1485127"/>
                <a:gd name="connsiteY13792" fmla="*/ 247782 h 1679043"/>
                <a:gd name="connsiteX13793" fmla="*/ 792750 w 1485127"/>
                <a:gd name="connsiteY13793" fmla="*/ 244795 h 1679043"/>
                <a:gd name="connsiteX13794" fmla="*/ 777905 w 1485127"/>
                <a:gd name="connsiteY13794" fmla="*/ 277398 h 1679043"/>
                <a:gd name="connsiteX13795" fmla="*/ 757514 w 1485127"/>
                <a:gd name="connsiteY13795" fmla="*/ 324937 h 1679043"/>
                <a:gd name="connsiteX13796" fmla="*/ 757514 w 1485127"/>
                <a:gd name="connsiteY13796" fmla="*/ 324937 h 1679043"/>
                <a:gd name="connsiteX13797" fmla="*/ 757429 w 1485127"/>
                <a:gd name="connsiteY13797" fmla="*/ 325193 h 1679043"/>
                <a:gd name="connsiteX13798" fmla="*/ 757429 w 1485127"/>
                <a:gd name="connsiteY13798" fmla="*/ 325449 h 1679043"/>
                <a:gd name="connsiteX13799" fmla="*/ 757344 w 1485127"/>
                <a:gd name="connsiteY13799" fmla="*/ 325449 h 1679043"/>
                <a:gd name="connsiteX13800" fmla="*/ 764425 w 1485127"/>
                <a:gd name="connsiteY13800" fmla="*/ 254866 h 1679043"/>
                <a:gd name="connsiteX13801" fmla="*/ 772872 w 1485127"/>
                <a:gd name="connsiteY13801" fmla="*/ 251879 h 1679043"/>
                <a:gd name="connsiteX13802" fmla="*/ 770483 w 1485127"/>
                <a:gd name="connsiteY13802" fmla="*/ 257682 h 1679043"/>
                <a:gd name="connsiteX13803" fmla="*/ 770483 w 1485127"/>
                <a:gd name="connsiteY13803" fmla="*/ 257682 h 1679043"/>
                <a:gd name="connsiteX13804" fmla="*/ 770483 w 1485127"/>
                <a:gd name="connsiteY13804" fmla="*/ 257853 h 1679043"/>
                <a:gd name="connsiteX13805" fmla="*/ 770483 w 1485127"/>
                <a:gd name="connsiteY13805" fmla="*/ 258024 h 1679043"/>
                <a:gd name="connsiteX13806" fmla="*/ 770483 w 1485127"/>
                <a:gd name="connsiteY13806" fmla="*/ 258024 h 1679043"/>
                <a:gd name="connsiteX13807" fmla="*/ 761610 w 1485127"/>
                <a:gd name="connsiteY13807" fmla="*/ 281665 h 1679043"/>
                <a:gd name="connsiteX13808" fmla="*/ 764596 w 1485127"/>
                <a:gd name="connsiteY13808" fmla="*/ 254951 h 1679043"/>
                <a:gd name="connsiteX13809" fmla="*/ 783621 w 1485127"/>
                <a:gd name="connsiteY13809" fmla="*/ 246331 h 1679043"/>
                <a:gd name="connsiteX13810" fmla="*/ 779697 w 1485127"/>
                <a:gd name="connsiteY13810" fmla="*/ 247952 h 1679043"/>
                <a:gd name="connsiteX13811" fmla="*/ 785072 w 1485127"/>
                <a:gd name="connsiteY13811" fmla="*/ 233017 h 1679043"/>
                <a:gd name="connsiteX13812" fmla="*/ 800856 w 1485127"/>
                <a:gd name="connsiteY13812" fmla="*/ 227383 h 1679043"/>
                <a:gd name="connsiteX13813" fmla="*/ 799491 w 1485127"/>
                <a:gd name="connsiteY13813" fmla="*/ 230285 h 1679043"/>
                <a:gd name="connsiteX13814" fmla="*/ 794116 w 1485127"/>
                <a:gd name="connsiteY13814" fmla="*/ 241893 h 1679043"/>
                <a:gd name="connsiteX13815" fmla="*/ 783621 w 1485127"/>
                <a:gd name="connsiteY13815" fmla="*/ 246331 h 1679043"/>
                <a:gd name="connsiteX13816" fmla="*/ 785328 w 1485127"/>
                <a:gd name="connsiteY13816" fmla="*/ 232419 h 1679043"/>
                <a:gd name="connsiteX13817" fmla="*/ 790959 w 1485127"/>
                <a:gd name="connsiteY13817" fmla="*/ 216288 h 1679043"/>
                <a:gd name="connsiteX13818" fmla="*/ 809473 w 1485127"/>
                <a:gd name="connsiteY13818" fmla="*/ 209290 h 1679043"/>
                <a:gd name="connsiteX13819" fmla="*/ 807340 w 1485127"/>
                <a:gd name="connsiteY13819" fmla="*/ 213813 h 1679043"/>
                <a:gd name="connsiteX13820" fmla="*/ 801794 w 1485127"/>
                <a:gd name="connsiteY13820" fmla="*/ 225591 h 1679043"/>
                <a:gd name="connsiteX13821" fmla="*/ 785328 w 1485127"/>
                <a:gd name="connsiteY13821" fmla="*/ 232419 h 1679043"/>
                <a:gd name="connsiteX13822" fmla="*/ 770483 w 1485127"/>
                <a:gd name="connsiteY13822" fmla="*/ 224226 h 1679043"/>
                <a:gd name="connsiteX13823" fmla="*/ 787120 w 1485127"/>
                <a:gd name="connsiteY13823" fmla="*/ 217739 h 1679043"/>
                <a:gd name="connsiteX13824" fmla="*/ 780124 w 1485127"/>
                <a:gd name="connsiteY13824" fmla="*/ 234553 h 1679043"/>
                <a:gd name="connsiteX13825" fmla="*/ 779526 w 1485127"/>
                <a:gd name="connsiteY13825" fmla="*/ 234809 h 1679043"/>
                <a:gd name="connsiteX13826" fmla="*/ 779526 w 1485127"/>
                <a:gd name="connsiteY13826" fmla="*/ 234979 h 1679043"/>
                <a:gd name="connsiteX13827" fmla="*/ 779867 w 1485127"/>
                <a:gd name="connsiteY13827" fmla="*/ 234809 h 1679043"/>
                <a:gd name="connsiteX13828" fmla="*/ 773298 w 1485127"/>
                <a:gd name="connsiteY13828" fmla="*/ 250513 h 1679043"/>
                <a:gd name="connsiteX13829" fmla="*/ 764340 w 1485127"/>
                <a:gd name="connsiteY13829" fmla="*/ 254268 h 1679043"/>
                <a:gd name="connsiteX13830" fmla="*/ 766473 w 1485127"/>
                <a:gd name="connsiteY13830" fmla="*/ 232675 h 1679043"/>
                <a:gd name="connsiteX13831" fmla="*/ 767411 w 1485127"/>
                <a:gd name="connsiteY13831" fmla="*/ 225250 h 1679043"/>
                <a:gd name="connsiteX13832" fmla="*/ 770227 w 1485127"/>
                <a:gd name="connsiteY13832" fmla="*/ 224140 h 1679043"/>
                <a:gd name="connsiteX13833" fmla="*/ 769374 w 1485127"/>
                <a:gd name="connsiteY13833" fmla="*/ 135122 h 1679043"/>
                <a:gd name="connsiteX13834" fmla="*/ 771421 w 1485127"/>
                <a:gd name="connsiteY13834" fmla="*/ 142120 h 1679043"/>
                <a:gd name="connsiteX13835" fmla="*/ 770483 w 1485127"/>
                <a:gd name="connsiteY13835" fmla="*/ 171310 h 1679043"/>
                <a:gd name="connsiteX13836" fmla="*/ 763487 w 1485127"/>
                <a:gd name="connsiteY13836" fmla="*/ 174553 h 1679043"/>
                <a:gd name="connsiteX13837" fmla="*/ 763572 w 1485127"/>
                <a:gd name="connsiteY13837" fmla="*/ 174724 h 1679043"/>
                <a:gd name="connsiteX13838" fmla="*/ 770397 w 1485127"/>
                <a:gd name="connsiteY13838" fmla="*/ 172163 h 1679043"/>
                <a:gd name="connsiteX13839" fmla="*/ 769630 w 1485127"/>
                <a:gd name="connsiteY13839" fmla="*/ 180186 h 1679043"/>
                <a:gd name="connsiteX13840" fmla="*/ 762804 w 1485127"/>
                <a:gd name="connsiteY13840" fmla="*/ 216459 h 1679043"/>
                <a:gd name="connsiteX13841" fmla="*/ 760586 w 1485127"/>
                <a:gd name="connsiteY13841" fmla="*/ 227213 h 1679043"/>
                <a:gd name="connsiteX13842" fmla="*/ 744888 w 1485127"/>
                <a:gd name="connsiteY13842" fmla="*/ 234467 h 1679043"/>
                <a:gd name="connsiteX13843" fmla="*/ 744973 w 1485127"/>
                <a:gd name="connsiteY13843" fmla="*/ 234638 h 1679043"/>
                <a:gd name="connsiteX13844" fmla="*/ 760330 w 1485127"/>
                <a:gd name="connsiteY13844" fmla="*/ 228408 h 1679043"/>
                <a:gd name="connsiteX13845" fmla="*/ 755040 w 1485127"/>
                <a:gd name="connsiteY13845" fmla="*/ 253073 h 1679043"/>
                <a:gd name="connsiteX13846" fmla="*/ 744802 w 1485127"/>
                <a:gd name="connsiteY13846" fmla="*/ 299759 h 1679043"/>
                <a:gd name="connsiteX13847" fmla="*/ 731066 w 1485127"/>
                <a:gd name="connsiteY13847" fmla="*/ 366160 h 1679043"/>
                <a:gd name="connsiteX13848" fmla="*/ 719975 w 1485127"/>
                <a:gd name="connsiteY13848" fmla="*/ 428208 h 1679043"/>
                <a:gd name="connsiteX13849" fmla="*/ 718866 w 1485127"/>
                <a:gd name="connsiteY13849" fmla="*/ 435036 h 1679043"/>
                <a:gd name="connsiteX13850" fmla="*/ 717074 w 1485127"/>
                <a:gd name="connsiteY13850" fmla="*/ 440413 h 1679043"/>
                <a:gd name="connsiteX13851" fmla="*/ 711443 w 1485127"/>
                <a:gd name="connsiteY13851" fmla="*/ 457910 h 1679043"/>
                <a:gd name="connsiteX13852" fmla="*/ 711699 w 1485127"/>
                <a:gd name="connsiteY13852" fmla="*/ 457910 h 1679043"/>
                <a:gd name="connsiteX13853" fmla="*/ 717928 w 1485127"/>
                <a:gd name="connsiteY13853" fmla="*/ 440755 h 1679043"/>
                <a:gd name="connsiteX13854" fmla="*/ 702400 w 1485127"/>
                <a:gd name="connsiteY13854" fmla="*/ 537625 h 1679043"/>
                <a:gd name="connsiteX13855" fmla="*/ 686701 w 1485127"/>
                <a:gd name="connsiteY13855" fmla="*/ 657113 h 1679043"/>
                <a:gd name="connsiteX13856" fmla="*/ 676122 w 1485127"/>
                <a:gd name="connsiteY13856" fmla="*/ 730854 h 1679043"/>
                <a:gd name="connsiteX13857" fmla="*/ 668529 w 1485127"/>
                <a:gd name="connsiteY13857" fmla="*/ 778564 h 1679043"/>
                <a:gd name="connsiteX13858" fmla="*/ 656073 w 1485127"/>
                <a:gd name="connsiteY13858" fmla="*/ 789830 h 1679043"/>
                <a:gd name="connsiteX13859" fmla="*/ 656243 w 1485127"/>
                <a:gd name="connsiteY13859" fmla="*/ 790000 h 1679043"/>
                <a:gd name="connsiteX13860" fmla="*/ 668358 w 1485127"/>
                <a:gd name="connsiteY13860" fmla="*/ 779929 h 1679043"/>
                <a:gd name="connsiteX13861" fmla="*/ 647114 w 1485127"/>
                <a:gd name="connsiteY13861" fmla="*/ 911537 h 1679043"/>
                <a:gd name="connsiteX13862" fmla="*/ 644811 w 1485127"/>
                <a:gd name="connsiteY13862" fmla="*/ 935008 h 1679043"/>
                <a:gd name="connsiteX13863" fmla="*/ 644128 w 1485127"/>
                <a:gd name="connsiteY13863" fmla="*/ 939446 h 1679043"/>
                <a:gd name="connsiteX13864" fmla="*/ 639265 w 1485127"/>
                <a:gd name="connsiteY13864" fmla="*/ 938592 h 1679043"/>
                <a:gd name="connsiteX13865" fmla="*/ 590207 w 1485127"/>
                <a:gd name="connsiteY13865" fmla="*/ 928777 h 1679043"/>
                <a:gd name="connsiteX13866" fmla="*/ 590037 w 1485127"/>
                <a:gd name="connsiteY13866" fmla="*/ 909147 h 1679043"/>
                <a:gd name="connsiteX13867" fmla="*/ 590464 w 1485127"/>
                <a:gd name="connsiteY13867" fmla="*/ 870740 h 1679043"/>
                <a:gd name="connsiteX13868" fmla="*/ 590719 w 1485127"/>
                <a:gd name="connsiteY13868" fmla="*/ 861437 h 1679043"/>
                <a:gd name="connsiteX13869" fmla="*/ 605735 w 1485127"/>
                <a:gd name="connsiteY13869" fmla="*/ 850086 h 1679043"/>
                <a:gd name="connsiteX13870" fmla="*/ 603602 w 1485127"/>
                <a:gd name="connsiteY13870" fmla="*/ 873471 h 1679043"/>
                <a:gd name="connsiteX13871" fmla="*/ 601896 w 1485127"/>
                <a:gd name="connsiteY13871" fmla="*/ 904197 h 1679043"/>
                <a:gd name="connsiteX13872" fmla="*/ 601469 w 1485127"/>
                <a:gd name="connsiteY13872" fmla="*/ 915207 h 1679043"/>
                <a:gd name="connsiteX13873" fmla="*/ 601213 w 1485127"/>
                <a:gd name="connsiteY13873" fmla="*/ 926217 h 1679043"/>
                <a:gd name="connsiteX13874" fmla="*/ 601469 w 1485127"/>
                <a:gd name="connsiteY13874" fmla="*/ 926217 h 1679043"/>
                <a:gd name="connsiteX13875" fmla="*/ 602408 w 1485127"/>
                <a:gd name="connsiteY13875" fmla="*/ 915377 h 1679043"/>
                <a:gd name="connsiteX13876" fmla="*/ 603431 w 1485127"/>
                <a:gd name="connsiteY13876" fmla="*/ 904538 h 1679043"/>
                <a:gd name="connsiteX13877" fmla="*/ 607185 w 1485127"/>
                <a:gd name="connsiteY13877" fmla="*/ 874069 h 1679043"/>
                <a:gd name="connsiteX13878" fmla="*/ 611451 w 1485127"/>
                <a:gd name="connsiteY13878" fmla="*/ 845818 h 1679043"/>
                <a:gd name="connsiteX13879" fmla="*/ 618021 w 1485127"/>
                <a:gd name="connsiteY13879" fmla="*/ 840783 h 1679043"/>
                <a:gd name="connsiteX13880" fmla="*/ 632951 w 1485127"/>
                <a:gd name="connsiteY13880" fmla="*/ 829175 h 1679043"/>
                <a:gd name="connsiteX13881" fmla="*/ 632781 w 1485127"/>
                <a:gd name="connsiteY13881" fmla="*/ 829005 h 1679043"/>
                <a:gd name="connsiteX13882" fmla="*/ 617168 w 1485127"/>
                <a:gd name="connsiteY13882" fmla="*/ 839503 h 1679043"/>
                <a:gd name="connsiteX13883" fmla="*/ 611878 w 1485127"/>
                <a:gd name="connsiteY13883" fmla="*/ 843002 h 1679043"/>
                <a:gd name="connsiteX13884" fmla="*/ 615803 w 1485127"/>
                <a:gd name="connsiteY13884" fmla="*/ 813130 h 1679043"/>
                <a:gd name="connsiteX13885" fmla="*/ 619301 w 1485127"/>
                <a:gd name="connsiteY13885" fmla="*/ 790086 h 1679043"/>
                <a:gd name="connsiteX13886" fmla="*/ 635852 w 1485127"/>
                <a:gd name="connsiteY13886" fmla="*/ 774979 h 1679043"/>
                <a:gd name="connsiteX13887" fmla="*/ 635682 w 1485127"/>
                <a:gd name="connsiteY13887" fmla="*/ 774808 h 1679043"/>
                <a:gd name="connsiteX13888" fmla="*/ 619642 w 1485127"/>
                <a:gd name="connsiteY13888" fmla="*/ 788038 h 1679043"/>
                <a:gd name="connsiteX13889" fmla="*/ 620495 w 1485127"/>
                <a:gd name="connsiteY13889" fmla="*/ 782831 h 1679043"/>
                <a:gd name="connsiteX13890" fmla="*/ 622458 w 1485127"/>
                <a:gd name="connsiteY13890" fmla="*/ 772077 h 1679043"/>
                <a:gd name="connsiteX13891" fmla="*/ 624590 w 1485127"/>
                <a:gd name="connsiteY13891" fmla="*/ 761409 h 1679043"/>
                <a:gd name="connsiteX13892" fmla="*/ 624334 w 1485127"/>
                <a:gd name="connsiteY13892" fmla="*/ 761409 h 1679043"/>
                <a:gd name="connsiteX13893" fmla="*/ 621604 w 1485127"/>
                <a:gd name="connsiteY13893" fmla="*/ 771992 h 1679043"/>
                <a:gd name="connsiteX13894" fmla="*/ 618959 w 1485127"/>
                <a:gd name="connsiteY13894" fmla="*/ 782661 h 1679043"/>
                <a:gd name="connsiteX13895" fmla="*/ 617168 w 1485127"/>
                <a:gd name="connsiteY13895" fmla="*/ 790086 h 1679043"/>
                <a:gd name="connsiteX13896" fmla="*/ 615547 w 1485127"/>
                <a:gd name="connsiteY13896" fmla="*/ 791452 h 1679043"/>
                <a:gd name="connsiteX13897" fmla="*/ 592938 w 1485127"/>
                <a:gd name="connsiteY13897" fmla="*/ 809716 h 1679043"/>
                <a:gd name="connsiteX13898" fmla="*/ 594047 w 1485127"/>
                <a:gd name="connsiteY13898" fmla="*/ 794183 h 1679043"/>
                <a:gd name="connsiteX13899" fmla="*/ 598995 w 1485127"/>
                <a:gd name="connsiteY13899" fmla="*/ 756203 h 1679043"/>
                <a:gd name="connsiteX13900" fmla="*/ 601640 w 1485127"/>
                <a:gd name="connsiteY13900" fmla="*/ 742888 h 1679043"/>
                <a:gd name="connsiteX13901" fmla="*/ 602152 w 1485127"/>
                <a:gd name="connsiteY13901" fmla="*/ 740669 h 1679043"/>
                <a:gd name="connsiteX13902" fmla="*/ 609830 w 1485127"/>
                <a:gd name="connsiteY13902" fmla="*/ 734609 h 1679043"/>
                <a:gd name="connsiteX13903" fmla="*/ 609660 w 1485127"/>
                <a:gd name="connsiteY13903" fmla="*/ 734439 h 1679043"/>
                <a:gd name="connsiteX13904" fmla="*/ 602322 w 1485127"/>
                <a:gd name="connsiteY13904" fmla="*/ 739816 h 1679043"/>
                <a:gd name="connsiteX13905" fmla="*/ 604711 w 1485127"/>
                <a:gd name="connsiteY13905" fmla="*/ 729659 h 1679043"/>
                <a:gd name="connsiteX13906" fmla="*/ 604455 w 1485127"/>
                <a:gd name="connsiteY13906" fmla="*/ 729659 h 1679043"/>
                <a:gd name="connsiteX13907" fmla="*/ 601298 w 1485127"/>
                <a:gd name="connsiteY13907" fmla="*/ 740584 h 1679043"/>
                <a:gd name="connsiteX13908" fmla="*/ 582017 w 1485127"/>
                <a:gd name="connsiteY13908" fmla="*/ 754581 h 1679043"/>
                <a:gd name="connsiteX13909" fmla="*/ 577922 w 1485127"/>
                <a:gd name="connsiteY13909" fmla="*/ 757568 h 1679043"/>
                <a:gd name="connsiteX13910" fmla="*/ 592852 w 1485127"/>
                <a:gd name="connsiteY13910" fmla="*/ 671708 h 1679043"/>
                <a:gd name="connsiteX13911" fmla="*/ 591146 w 1485127"/>
                <a:gd name="connsiteY13911" fmla="*/ 690143 h 1679043"/>
                <a:gd name="connsiteX13912" fmla="*/ 591402 w 1485127"/>
                <a:gd name="connsiteY13912" fmla="*/ 690143 h 1679043"/>
                <a:gd name="connsiteX13913" fmla="*/ 595497 w 1485127"/>
                <a:gd name="connsiteY13913" fmla="*/ 660527 h 1679043"/>
                <a:gd name="connsiteX13914" fmla="*/ 605138 w 1485127"/>
                <a:gd name="connsiteY13914" fmla="*/ 583030 h 1679043"/>
                <a:gd name="connsiteX13915" fmla="*/ 615717 w 1485127"/>
                <a:gd name="connsiteY13915" fmla="*/ 522518 h 1679043"/>
                <a:gd name="connsiteX13916" fmla="*/ 637900 w 1485127"/>
                <a:gd name="connsiteY13916" fmla="*/ 383742 h 1679043"/>
                <a:gd name="connsiteX13917" fmla="*/ 644725 w 1485127"/>
                <a:gd name="connsiteY13917" fmla="*/ 342433 h 1679043"/>
                <a:gd name="connsiteX13918" fmla="*/ 650527 w 1485127"/>
                <a:gd name="connsiteY13918" fmla="*/ 314951 h 1679043"/>
                <a:gd name="connsiteX13919" fmla="*/ 650527 w 1485127"/>
                <a:gd name="connsiteY13919" fmla="*/ 314951 h 1679043"/>
                <a:gd name="connsiteX13920" fmla="*/ 650527 w 1485127"/>
                <a:gd name="connsiteY13920" fmla="*/ 314780 h 1679043"/>
                <a:gd name="connsiteX13921" fmla="*/ 650527 w 1485127"/>
                <a:gd name="connsiteY13921" fmla="*/ 314780 h 1679043"/>
                <a:gd name="connsiteX13922" fmla="*/ 670661 w 1485127"/>
                <a:gd name="connsiteY13922" fmla="*/ 210314 h 1679043"/>
                <a:gd name="connsiteX13923" fmla="*/ 678426 w 1485127"/>
                <a:gd name="connsiteY13923" fmla="*/ 173102 h 1679043"/>
                <a:gd name="connsiteX13924" fmla="*/ 678169 w 1485127"/>
                <a:gd name="connsiteY13924" fmla="*/ 173102 h 1679043"/>
                <a:gd name="connsiteX13925" fmla="*/ 669126 w 1485127"/>
                <a:gd name="connsiteY13925" fmla="*/ 209802 h 1679043"/>
                <a:gd name="connsiteX13926" fmla="*/ 656157 w 1485127"/>
                <a:gd name="connsiteY13926" fmla="*/ 264254 h 1679043"/>
                <a:gd name="connsiteX13927" fmla="*/ 660082 w 1485127"/>
                <a:gd name="connsiteY13927" fmla="*/ 237113 h 1679043"/>
                <a:gd name="connsiteX13928" fmla="*/ 675525 w 1485127"/>
                <a:gd name="connsiteY13928" fmla="*/ 151935 h 1679043"/>
                <a:gd name="connsiteX13929" fmla="*/ 769118 w 1485127"/>
                <a:gd name="connsiteY13929" fmla="*/ 135549 h 1679043"/>
                <a:gd name="connsiteX13930" fmla="*/ 655219 w 1485127"/>
                <a:gd name="connsiteY13930" fmla="*/ 179247 h 1679043"/>
                <a:gd name="connsiteX13931" fmla="*/ 651721 w 1485127"/>
                <a:gd name="connsiteY13931" fmla="*/ 202547 h 1679043"/>
                <a:gd name="connsiteX13932" fmla="*/ 650270 w 1485127"/>
                <a:gd name="connsiteY13932" fmla="*/ 212362 h 1679043"/>
                <a:gd name="connsiteX13933" fmla="*/ 635511 w 1485127"/>
                <a:gd name="connsiteY13933" fmla="*/ 266644 h 1679043"/>
                <a:gd name="connsiteX13934" fmla="*/ 621946 w 1485127"/>
                <a:gd name="connsiteY13934" fmla="*/ 322035 h 1679043"/>
                <a:gd name="connsiteX13935" fmla="*/ 621946 w 1485127"/>
                <a:gd name="connsiteY13935" fmla="*/ 322035 h 1679043"/>
                <a:gd name="connsiteX13936" fmla="*/ 621946 w 1485127"/>
                <a:gd name="connsiteY13936" fmla="*/ 322291 h 1679043"/>
                <a:gd name="connsiteX13937" fmla="*/ 621946 w 1485127"/>
                <a:gd name="connsiteY13937" fmla="*/ 322547 h 1679043"/>
                <a:gd name="connsiteX13938" fmla="*/ 621946 w 1485127"/>
                <a:gd name="connsiteY13938" fmla="*/ 322547 h 1679043"/>
                <a:gd name="connsiteX13939" fmla="*/ 611196 w 1485127"/>
                <a:gd name="connsiteY13939" fmla="*/ 378536 h 1679043"/>
                <a:gd name="connsiteX13940" fmla="*/ 601896 w 1485127"/>
                <a:gd name="connsiteY13940" fmla="*/ 434780 h 1679043"/>
                <a:gd name="connsiteX13941" fmla="*/ 598824 w 1485127"/>
                <a:gd name="connsiteY13941" fmla="*/ 454752 h 1679043"/>
                <a:gd name="connsiteX13942" fmla="*/ 595923 w 1485127"/>
                <a:gd name="connsiteY13942" fmla="*/ 474809 h 1679043"/>
                <a:gd name="connsiteX13943" fmla="*/ 596180 w 1485127"/>
                <a:gd name="connsiteY13943" fmla="*/ 474809 h 1679043"/>
                <a:gd name="connsiteX13944" fmla="*/ 599763 w 1485127"/>
                <a:gd name="connsiteY13944" fmla="*/ 454752 h 1679043"/>
                <a:gd name="connsiteX13945" fmla="*/ 603517 w 1485127"/>
                <a:gd name="connsiteY13945" fmla="*/ 434780 h 1679043"/>
                <a:gd name="connsiteX13946" fmla="*/ 614864 w 1485127"/>
                <a:gd name="connsiteY13946" fmla="*/ 379048 h 1679043"/>
                <a:gd name="connsiteX13947" fmla="*/ 627235 w 1485127"/>
                <a:gd name="connsiteY13947" fmla="*/ 323486 h 1679043"/>
                <a:gd name="connsiteX13948" fmla="*/ 627235 w 1485127"/>
                <a:gd name="connsiteY13948" fmla="*/ 323486 h 1679043"/>
                <a:gd name="connsiteX13949" fmla="*/ 627235 w 1485127"/>
                <a:gd name="connsiteY13949" fmla="*/ 323486 h 1679043"/>
                <a:gd name="connsiteX13950" fmla="*/ 627235 w 1485127"/>
                <a:gd name="connsiteY13950" fmla="*/ 323486 h 1679043"/>
                <a:gd name="connsiteX13951" fmla="*/ 627235 w 1485127"/>
                <a:gd name="connsiteY13951" fmla="*/ 323486 h 1679043"/>
                <a:gd name="connsiteX13952" fmla="*/ 639179 w 1485127"/>
                <a:gd name="connsiteY13952" fmla="*/ 267839 h 1679043"/>
                <a:gd name="connsiteX13953" fmla="*/ 647541 w 1485127"/>
                <a:gd name="connsiteY13953" fmla="*/ 231310 h 1679043"/>
                <a:gd name="connsiteX13954" fmla="*/ 639947 w 1485127"/>
                <a:gd name="connsiteY13954" fmla="*/ 280556 h 1679043"/>
                <a:gd name="connsiteX13955" fmla="*/ 618362 w 1485127"/>
                <a:gd name="connsiteY13955" fmla="*/ 418820 h 1679043"/>
                <a:gd name="connsiteX13956" fmla="*/ 611707 w 1485127"/>
                <a:gd name="connsiteY13956" fmla="*/ 463628 h 1679043"/>
                <a:gd name="connsiteX13957" fmla="*/ 611537 w 1485127"/>
                <a:gd name="connsiteY13957" fmla="*/ 463628 h 1679043"/>
                <a:gd name="connsiteX13958" fmla="*/ 611366 w 1485127"/>
                <a:gd name="connsiteY13958" fmla="*/ 466018 h 1679043"/>
                <a:gd name="connsiteX13959" fmla="*/ 601896 w 1485127"/>
                <a:gd name="connsiteY13959" fmla="*/ 531480 h 1679043"/>
                <a:gd name="connsiteX13960" fmla="*/ 588672 w 1485127"/>
                <a:gd name="connsiteY13960" fmla="*/ 623230 h 1679043"/>
                <a:gd name="connsiteX13961" fmla="*/ 580993 w 1485127"/>
                <a:gd name="connsiteY13961" fmla="*/ 679901 h 1679043"/>
                <a:gd name="connsiteX13962" fmla="*/ 579202 w 1485127"/>
                <a:gd name="connsiteY13962" fmla="*/ 681437 h 1679043"/>
                <a:gd name="connsiteX13963" fmla="*/ 586710 w 1485127"/>
                <a:gd name="connsiteY13963" fmla="*/ 595065 h 1679043"/>
                <a:gd name="connsiteX13964" fmla="*/ 586710 w 1485127"/>
                <a:gd name="connsiteY13964" fmla="*/ 595065 h 1679043"/>
                <a:gd name="connsiteX13965" fmla="*/ 586710 w 1485127"/>
                <a:gd name="connsiteY13965" fmla="*/ 594894 h 1679043"/>
                <a:gd name="connsiteX13966" fmla="*/ 586710 w 1485127"/>
                <a:gd name="connsiteY13966" fmla="*/ 594894 h 1679043"/>
                <a:gd name="connsiteX13967" fmla="*/ 592169 w 1485127"/>
                <a:gd name="connsiteY13967" fmla="*/ 477881 h 1679043"/>
                <a:gd name="connsiteX13968" fmla="*/ 593876 w 1485127"/>
                <a:gd name="connsiteY13968" fmla="*/ 436061 h 1679043"/>
                <a:gd name="connsiteX13969" fmla="*/ 593620 w 1485127"/>
                <a:gd name="connsiteY13969" fmla="*/ 436061 h 1679043"/>
                <a:gd name="connsiteX13970" fmla="*/ 590634 w 1485127"/>
                <a:gd name="connsiteY13970" fmla="*/ 477540 h 1679043"/>
                <a:gd name="connsiteX13971" fmla="*/ 581420 w 1485127"/>
                <a:gd name="connsiteY13971" fmla="*/ 594382 h 1679043"/>
                <a:gd name="connsiteX13972" fmla="*/ 581420 w 1485127"/>
                <a:gd name="connsiteY13972" fmla="*/ 594382 h 1679043"/>
                <a:gd name="connsiteX13973" fmla="*/ 581420 w 1485127"/>
                <a:gd name="connsiteY13973" fmla="*/ 594638 h 1679043"/>
                <a:gd name="connsiteX13974" fmla="*/ 581420 w 1485127"/>
                <a:gd name="connsiteY13974" fmla="*/ 594894 h 1679043"/>
                <a:gd name="connsiteX13975" fmla="*/ 581420 w 1485127"/>
                <a:gd name="connsiteY13975" fmla="*/ 594894 h 1679043"/>
                <a:gd name="connsiteX13976" fmla="*/ 578434 w 1485127"/>
                <a:gd name="connsiteY13976" fmla="*/ 647895 h 1679043"/>
                <a:gd name="connsiteX13977" fmla="*/ 568707 w 1485127"/>
                <a:gd name="connsiteY13977" fmla="*/ 657198 h 1679043"/>
                <a:gd name="connsiteX13978" fmla="*/ 561541 w 1485127"/>
                <a:gd name="connsiteY13978" fmla="*/ 663941 h 1679043"/>
                <a:gd name="connsiteX13979" fmla="*/ 567854 w 1485127"/>
                <a:gd name="connsiteY13979" fmla="*/ 594382 h 1679043"/>
                <a:gd name="connsiteX13980" fmla="*/ 567854 w 1485127"/>
                <a:gd name="connsiteY13980" fmla="*/ 594382 h 1679043"/>
                <a:gd name="connsiteX13981" fmla="*/ 567854 w 1485127"/>
                <a:gd name="connsiteY13981" fmla="*/ 594211 h 1679043"/>
                <a:gd name="connsiteX13982" fmla="*/ 567854 w 1485127"/>
                <a:gd name="connsiteY13982" fmla="*/ 594211 h 1679043"/>
                <a:gd name="connsiteX13983" fmla="*/ 573229 w 1485127"/>
                <a:gd name="connsiteY13983" fmla="*/ 479759 h 1679043"/>
                <a:gd name="connsiteX13984" fmla="*/ 573229 w 1485127"/>
                <a:gd name="connsiteY13984" fmla="*/ 479161 h 1679043"/>
                <a:gd name="connsiteX13985" fmla="*/ 574936 w 1485127"/>
                <a:gd name="connsiteY13985" fmla="*/ 471224 h 1679043"/>
                <a:gd name="connsiteX13986" fmla="*/ 580566 w 1485127"/>
                <a:gd name="connsiteY13986" fmla="*/ 466018 h 1679043"/>
                <a:gd name="connsiteX13987" fmla="*/ 580396 w 1485127"/>
                <a:gd name="connsiteY13987" fmla="*/ 465847 h 1679043"/>
                <a:gd name="connsiteX13988" fmla="*/ 575106 w 1485127"/>
                <a:gd name="connsiteY13988" fmla="*/ 470371 h 1679043"/>
                <a:gd name="connsiteX13989" fmla="*/ 580225 w 1485127"/>
                <a:gd name="connsiteY13989" fmla="*/ 446473 h 1679043"/>
                <a:gd name="connsiteX13990" fmla="*/ 605650 w 1485127"/>
                <a:gd name="connsiteY13990" fmla="*/ 336203 h 1679043"/>
                <a:gd name="connsiteX13991" fmla="*/ 605650 w 1485127"/>
                <a:gd name="connsiteY13991" fmla="*/ 336203 h 1679043"/>
                <a:gd name="connsiteX13992" fmla="*/ 605650 w 1485127"/>
                <a:gd name="connsiteY13992" fmla="*/ 336032 h 1679043"/>
                <a:gd name="connsiteX13993" fmla="*/ 605650 w 1485127"/>
                <a:gd name="connsiteY13993" fmla="*/ 336032 h 1679043"/>
                <a:gd name="connsiteX13994" fmla="*/ 627321 w 1485127"/>
                <a:gd name="connsiteY13994" fmla="*/ 237284 h 1679043"/>
                <a:gd name="connsiteX13995" fmla="*/ 644640 w 1485127"/>
                <a:gd name="connsiteY13995" fmla="*/ 223714 h 1679043"/>
                <a:gd name="connsiteX13996" fmla="*/ 644469 w 1485127"/>
                <a:gd name="connsiteY13996" fmla="*/ 223543 h 1679043"/>
                <a:gd name="connsiteX13997" fmla="*/ 627747 w 1485127"/>
                <a:gd name="connsiteY13997" fmla="*/ 235492 h 1679043"/>
                <a:gd name="connsiteX13998" fmla="*/ 630050 w 1485127"/>
                <a:gd name="connsiteY13998" fmla="*/ 225506 h 1679043"/>
                <a:gd name="connsiteX13999" fmla="*/ 632695 w 1485127"/>
                <a:gd name="connsiteY13999" fmla="*/ 214069 h 1679043"/>
                <a:gd name="connsiteX14000" fmla="*/ 652062 w 1485127"/>
                <a:gd name="connsiteY14000" fmla="*/ 197768 h 1679043"/>
                <a:gd name="connsiteX14001" fmla="*/ 651892 w 1485127"/>
                <a:gd name="connsiteY14001" fmla="*/ 197597 h 1679043"/>
                <a:gd name="connsiteX14002" fmla="*/ 633207 w 1485127"/>
                <a:gd name="connsiteY14002" fmla="*/ 211850 h 1679043"/>
                <a:gd name="connsiteX14003" fmla="*/ 639009 w 1485127"/>
                <a:gd name="connsiteY14003" fmla="*/ 187270 h 1679043"/>
                <a:gd name="connsiteX14004" fmla="*/ 642421 w 1485127"/>
                <a:gd name="connsiteY14004" fmla="*/ 185990 h 1679043"/>
                <a:gd name="connsiteX14005" fmla="*/ 655304 w 1485127"/>
                <a:gd name="connsiteY14005" fmla="*/ 179418 h 1679043"/>
                <a:gd name="connsiteX14006" fmla="*/ 638582 w 1485127"/>
                <a:gd name="connsiteY14006" fmla="*/ 187184 h 1679043"/>
                <a:gd name="connsiteX14007" fmla="*/ 631587 w 1485127"/>
                <a:gd name="connsiteY14007" fmla="*/ 212704 h 1679043"/>
                <a:gd name="connsiteX14008" fmla="*/ 629880 w 1485127"/>
                <a:gd name="connsiteY14008" fmla="*/ 213984 h 1679043"/>
                <a:gd name="connsiteX14009" fmla="*/ 611110 w 1485127"/>
                <a:gd name="connsiteY14009" fmla="*/ 227896 h 1679043"/>
                <a:gd name="connsiteX14010" fmla="*/ 612475 w 1485127"/>
                <a:gd name="connsiteY14010" fmla="*/ 222348 h 1679043"/>
                <a:gd name="connsiteX14011" fmla="*/ 614438 w 1485127"/>
                <a:gd name="connsiteY14011" fmla="*/ 214325 h 1679043"/>
                <a:gd name="connsiteX14012" fmla="*/ 618447 w 1485127"/>
                <a:gd name="connsiteY14012" fmla="*/ 210826 h 1679043"/>
                <a:gd name="connsiteX14013" fmla="*/ 618277 w 1485127"/>
                <a:gd name="connsiteY14013" fmla="*/ 210655 h 1679043"/>
                <a:gd name="connsiteX14014" fmla="*/ 614608 w 1485127"/>
                <a:gd name="connsiteY14014" fmla="*/ 213386 h 1679043"/>
                <a:gd name="connsiteX14015" fmla="*/ 617168 w 1485127"/>
                <a:gd name="connsiteY14015" fmla="*/ 203145 h 1679043"/>
                <a:gd name="connsiteX14016" fmla="*/ 616912 w 1485127"/>
                <a:gd name="connsiteY14016" fmla="*/ 203145 h 1679043"/>
                <a:gd name="connsiteX14017" fmla="*/ 613840 w 1485127"/>
                <a:gd name="connsiteY14017" fmla="*/ 213984 h 1679043"/>
                <a:gd name="connsiteX14018" fmla="*/ 604711 w 1485127"/>
                <a:gd name="connsiteY14018" fmla="*/ 220726 h 1679043"/>
                <a:gd name="connsiteX14019" fmla="*/ 596009 w 1485127"/>
                <a:gd name="connsiteY14019" fmla="*/ 227213 h 1679043"/>
                <a:gd name="connsiteX14020" fmla="*/ 596350 w 1485127"/>
                <a:gd name="connsiteY14020" fmla="*/ 225933 h 1679043"/>
                <a:gd name="connsiteX14021" fmla="*/ 602237 w 1485127"/>
                <a:gd name="connsiteY14021" fmla="*/ 205364 h 1679043"/>
                <a:gd name="connsiteX14022" fmla="*/ 601981 w 1485127"/>
                <a:gd name="connsiteY14022" fmla="*/ 205364 h 1679043"/>
                <a:gd name="connsiteX14023" fmla="*/ 595497 w 1485127"/>
                <a:gd name="connsiteY14023" fmla="*/ 225677 h 1679043"/>
                <a:gd name="connsiteX14024" fmla="*/ 594729 w 1485127"/>
                <a:gd name="connsiteY14024" fmla="*/ 228322 h 1679043"/>
                <a:gd name="connsiteX14025" fmla="*/ 569305 w 1485127"/>
                <a:gd name="connsiteY14025" fmla="*/ 248209 h 1679043"/>
                <a:gd name="connsiteX14026" fmla="*/ 573827 w 1485127"/>
                <a:gd name="connsiteY14026" fmla="*/ 230541 h 1679043"/>
                <a:gd name="connsiteX14027" fmla="*/ 579457 w 1485127"/>
                <a:gd name="connsiteY14027" fmla="*/ 209631 h 1679043"/>
                <a:gd name="connsiteX14028" fmla="*/ 579457 w 1485127"/>
                <a:gd name="connsiteY14028" fmla="*/ 209460 h 1679043"/>
                <a:gd name="connsiteX14029" fmla="*/ 638582 w 1485127"/>
                <a:gd name="connsiteY14029" fmla="*/ 187270 h 1679043"/>
                <a:gd name="connsiteX14030" fmla="*/ 579287 w 1485127"/>
                <a:gd name="connsiteY14030" fmla="*/ 209375 h 1679043"/>
                <a:gd name="connsiteX14031" fmla="*/ 579287 w 1485127"/>
                <a:gd name="connsiteY14031" fmla="*/ 209375 h 1679043"/>
                <a:gd name="connsiteX14032" fmla="*/ 573059 w 1485127"/>
                <a:gd name="connsiteY14032" fmla="*/ 230029 h 1679043"/>
                <a:gd name="connsiteX14033" fmla="*/ 567428 w 1485127"/>
                <a:gd name="connsiteY14033" fmla="*/ 249659 h 1679043"/>
                <a:gd name="connsiteX14034" fmla="*/ 567172 w 1485127"/>
                <a:gd name="connsiteY14034" fmla="*/ 249830 h 1679043"/>
                <a:gd name="connsiteX14035" fmla="*/ 567172 w 1485127"/>
                <a:gd name="connsiteY14035" fmla="*/ 249830 h 1679043"/>
                <a:gd name="connsiteX14036" fmla="*/ 567086 w 1485127"/>
                <a:gd name="connsiteY14036" fmla="*/ 249830 h 1679043"/>
                <a:gd name="connsiteX14037" fmla="*/ 567001 w 1485127"/>
                <a:gd name="connsiteY14037" fmla="*/ 249830 h 1679043"/>
                <a:gd name="connsiteX14038" fmla="*/ 567001 w 1485127"/>
                <a:gd name="connsiteY14038" fmla="*/ 249830 h 1679043"/>
                <a:gd name="connsiteX14039" fmla="*/ 549938 w 1485127"/>
                <a:gd name="connsiteY14039" fmla="*/ 266046 h 1679043"/>
                <a:gd name="connsiteX14040" fmla="*/ 551474 w 1485127"/>
                <a:gd name="connsiteY14040" fmla="*/ 259816 h 1679043"/>
                <a:gd name="connsiteX14041" fmla="*/ 556507 w 1485127"/>
                <a:gd name="connsiteY14041" fmla="*/ 240783 h 1679043"/>
                <a:gd name="connsiteX14042" fmla="*/ 561712 w 1485127"/>
                <a:gd name="connsiteY14042" fmla="*/ 221836 h 1679043"/>
                <a:gd name="connsiteX14043" fmla="*/ 561455 w 1485127"/>
                <a:gd name="connsiteY14043" fmla="*/ 221836 h 1679043"/>
                <a:gd name="connsiteX14044" fmla="*/ 555569 w 1485127"/>
                <a:gd name="connsiteY14044" fmla="*/ 240527 h 1679043"/>
                <a:gd name="connsiteX14045" fmla="*/ 549938 w 1485127"/>
                <a:gd name="connsiteY14045" fmla="*/ 259219 h 1679043"/>
                <a:gd name="connsiteX14046" fmla="*/ 547208 w 1485127"/>
                <a:gd name="connsiteY14046" fmla="*/ 268692 h 1679043"/>
                <a:gd name="connsiteX14047" fmla="*/ 537140 w 1485127"/>
                <a:gd name="connsiteY14047" fmla="*/ 278763 h 1679043"/>
                <a:gd name="connsiteX14048" fmla="*/ 540638 w 1485127"/>
                <a:gd name="connsiteY14048" fmla="*/ 259816 h 1679043"/>
                <a:gd name="connsiteX14049" fmla="*/ 546866 w 1485127"/>
                <a:gd name="connsiteY14049" fmla="*/ 226103 h 1679043"/>
                <a:gd name="connsiteX14050" fmla="*/ 546610 w 1485127"/>
                <a:gd name="connsiteY14050" fmla="*/ 226103 h 1679043"/>
                <a:gd name="connsiteX14051" fmla="*/ 539102 w 1485127"/>
                <a:gd name="connsiteY14051" fmla="*/ 259389 h 1679043"/>
                <a:gd name="connsiteX14052" fmla="*/ 533898 w 1485127"/>
                <a:gd name="connsiteY14052" fmla="*/ 282092 h 1679043"/>
                <a:gd name="connsiteX14053" fmla="*/ 532704 w 1485127"/>
                <a:gd name="connsiteY14053" fmla="*/ 283287 h 1679043"/>
                <a:gd name="connsiteX14054" fmla="*/ 527499 w 1485127"/>
                <a:gd name="connsiteY14054" fmla="*/ 288578 h 1679043"/>
                <a:gd name="connsiteX14055" fmla="*/ 526476 w 1485127"/>
                <a:gd name="connsiteY14055" fmla="*/ 289005 h 1679043"/>
                <a:gd name="connsiteX14056" fmla="*/ 521186 w 1485127"/>
                <a:gd name="connsiteY14056" fmla="*/ 291736 h 1679043"/>
                <a:gd name="connsiteX14057" fmla="*/ 521527 w 1485127"/>
                <a:gd name="connsiteY14057" fmla="*/ 289432 h 1679043"/>
                <a:gd name="connsiteX14058" fmla="*/ 526902 w 1485127"/>
                <a:gd name="connsiteY14058" fmla="*/ 256743 h 1679043"/>
                <a:gd name="connsiteX14059" fmla="*/ 526646 w 1485127"/>
                <a:gd name="connsiteY14059" fmla="*/ 256743 h 1679043"/>
                <a:gd name="connsiteX14060" fmla="*/ 519991 w 1485127"/>
                <a:gd name="connsiteY14060" fmla="*/ 289005 h 1679043"/>
                <a:gd name="connsiteX14061" fmla="*/ 519138 w 1485127"/>
                <a:gd name="connsiteY14061" fmla="*/ 292931 h 1679043"/>
                <a:gd name="connsiteX14062" fmla="*/ 513081 w 1485127"/>
                <a:gd name="connsiteY14062" fmla="*/ 296943 h 1679043"/>
                <a:gd name="connsiteX14063" fmla="*/ 510180 w 1485127"/>
                <a:gd name="connsiteY14063" fmla="*/ 299162 h 1679043"/>
                <a:gd name="connsiteX14064" fmla="*/ 512825 w 1485127"/>
                <a:gd name="connsiteY14064" fmla="*/ 286701 h 1679043"/>
                <a:gd name="connsiteX14065" fmla="*/ 518968 w 1485127"/>
                <a:gd name="connsiteY14065" fmla="*/ 258450 h 1679043"/>
                <a:gd name="connsiteX14066" fmla="*/ 522210 w 1485127"/>
                <a:gd name="connsiteY14066" fmla="*/ 244709 h 1679043"/>
                <a:gd name="connsiteX14067" fmla="*/ 523319 w 1485127"/>
                <a:gd name="connsiteY14067" fmla="*/ 240100 h 1679043"/>
                <a:gd name="connsiteX14068" fmla="*/ 579116 w 1485127"/>
                <a:gd name="connsiteY14068" fmla="*/ 209631 h 1679043"/>
                <a:gd name="connsiteX14069" fmla="*/ 521783 w 1485127"/>
                <a:gd name="connsiteY14069" fmla="*/ 241039 h 1679043"/>
                <a:gd name="connsiteX14070" fmla="*/ 522636 w 1485127"/>
                <a:gd name="connsiteY14070" fmla="*/ 240442 h 1679043"/>
                <a:gd name="connsiteX14071" fmla="*/ 521612 w 1485127"/>
                <a:gd name="connsiteY14071" fmla="*/ 244112 h 1679043"/>
                <a:gd name="connsiteX14072" fmla="*/ 520162 w 1485127"/>
                <a:gd name="connsiteY14072" fmla="*/ 249318 h 1679043"/>
                <a:gd name="connsiteX14073" fmla="*/ 521271 w 1485127"/>
                <a:gd name="connsiteY14073" fmla="*/ 241807 h 1679043"/>
                <a:gd name="connsiteX14074" fmla="*/ 521868 w 1485127"/>
                <a:gd name="connsiteY14074" fmla="*/ 241039 h 1679043"/>
                <a:gd name="connsiteX14075" fmla="*/ 509412 w 1485127"/>
                <a:gd name="connsiteY14075" fmla="*/ 282775 h 1679043"/>
                <a:gd name="connsiteX14076" fmla="*/ 502331 w 1485127"/>
                <a:gd name="connsiteY14076" fmla="*/ 290029 h 1679043"/>
                <a:gd name="connsiteX14077" fmla="*/ 493628 w 1485127"/>
                <a:gd name="connsiteY14077" fmla="*/ 299332 h 1679043"/>
                <a:gd name="connsiteX14078" fmla="*/ 502416 w 1485127"/>
                <a:gd name="connsiteY14078" fmla="*/ 260243 h 1679043"/>
                <a:gd name="connsiteX14079" fmla="*/ 503184 w 1485127"/>
                <a:gd name="connsiteY14079" fmla="*/ 256999 h 1679043"/>
                <a:gd name="connsiteX14080" fmla="*/ 512739 w 1485127"/>
                <a:gd name="connsiteY14080" fmla="*/ 247184 h 1679043"/>
                <a:gd name="connsiteX14081" fmla="*/ 509327 w 1485127"/>
                <a:gd name="connsiteY14081" fmla="*/ 282775 h 1679043"/>
                <a:gd name="connsiteX14082" fmla="*/ 488509 w 1485127"/>
                <a:gd name="connsiteY14082" fmla="*/ 290712 h 1679043"/>
                <a:gd name="connsiteX14083" fmla="*/ 500795 w 1485127"/>
                <a:gd name="connsiteY14083" fmla="*/ 260413 h 1679043"/>
                <a:gd name="connsiteX14084" fmla="*/ 489021 w 1485127"/>
                <a:gd name="connsiteY14084" fmla="*/ 304368 h 1679043"/>
                <a:gd name="connsiteX14085" fmla="*/ 483305 w 1485127"/>
                <a:gd name="connsiteY14085" fmla="*/ 310769 h 1679043"/>
                <a:gd name="connsiteX14086" fmla="*/ 483646 w 1485127"/>
                <a:gd name="connsiteY14086" fmla="*/ 309233 h 1679043"/>
                <a:gd name="connsiteX14087" fmla="*/ 486462 w 1485127"/>
                <a:gd name="connsiteY14087" fmla="*/ 303429 h 1679043"/>
                <a:gd name="connsiteX14088" fmla="*/ 488509 w 1485127"/>
                <a:gd name="connsiteY14088" fmla="*/ 290797 h 1679043"/>
                <a:gd name="connsiteX14089" fmla="*/ 418549 w 1485127"/>
                <a:gd name="connsiteY14089" fmla="*/ 366672 h 1679043"/>
                <a:gd name="connsiteX14090" fmla="*/ 469654 w 1485127"/>
                <a:gd name="connsiteY14090" fmla="*/ 316914 h 1679043"/>
                <a:gd name="connsiteX14091" fmla="*/ 472982 w 1485127"/>
                <a:gd name="connsiteY14091" fmla="*/ 314439 h 1679043"/>
                <a:gd name="connsiteX14092" fmla="*/ 474091 w 1485127"/>
                <a:gd name="connsiteY14092" fmla="*/ 314951 h 1679043"/>
                <a:gd name="connsiteX14093" fmla="*/ 472811 w 1485127"/>
                <a:gd name="connsiteY14093" fmla="*/ 322462 h 1679043"/>
                <a:gd name="connsiteX14094" fmla="*/ 455321 w 1485127"/>
                <a:gd name="connsiteY14094" fmla="*/ 343372 h 1679043"/>
                <a:gd name="connsiteX14095" fmla="*/ 443718 w 1485127"/>
                <a:gd name="connsiteY14095" fmla="*/ 358223 h 1679043"/>
                <a:gd name="connsiteX14096" fmla="*/ 393039 w 1485127"/>
                <a:gd name="connsiteY14096" fmla="*/ 421039 h 1679043"/>
                <a:gd name="connsiteX14097" fmla="*/ 375720 w 1485127"/>
                <a:gd name="connsiteY14097" fmla="*/ 446388 h 1679043"/>
                <a:gd name="connsiteX14098" fmla="*/ 375720 w 1485127"/>
                <a:gd name="connsiteY14098" fmla="*/ 446473 h 1679043"/>
                <a:gd name="connsiteX14099" fmla="*/ 371881 w 1485127"/>
                <a:gd name="connsiteY14099" fmla="*/ 451679 h 1679043"/>
                <a:gd name="connsiteX14100" fmla="*/ 363861 w 1485127"/>
                <a:gd name="connsiteY14100" fmla="*/ 463201 h 1679043"/>
                <a:gd name="connsiteX14101" fmla="*/ 364031 w 1485127"/>
                <a:gd name="connsiteY14101" fmla="*/ 463372 h 1679043"/>
                <a:gd name="connsiteX14102" fmla="*/ 372648 w 1485127"/>
                <a:gd name="connsiteY14102" fmla="*/ 452191 h 1679043"/>
                <a:gd name="connsiteX14103" fmla="*/ 381607 w 1485127"/>
                <a:gd name="connsiteY14103" fmla="*/ 441267 h 1679043"/>
                <a:gd name="connsiteX14104" fmla="*/ 404557 w 1485127"/>
                <a:gd name="connsiteY14104" fmla="*/ 416174 h 1679043"/>
                <a:gd name="connsiteX14105" fmla="*/ 396111 w 1485127"/>
                <a:gd name="connsiteY14105" fmla="*/ 430684 h 1679043"/>
                <a:gd name="connsiteX14106" fmla="*/ 371795 w 1485127"/>
                <a:gd name="connsiteY14106" fmla="*/ 477198 h 1679043"/>
                <a:gd name="connsiteX14107" fmla="*/ 370345 w 1485127"/>
                <a:gd name="connsiteY14107" fmla="*/ 480356 h 1679043"/>
                <a:gd name="connsiteX14108" fmla="*/ 361386 w 1485127"/>
                <a:gd name="connsiteY14108" fmla="*/ 496146 h 1679043"/>
                <a:gd name="connsiteX14109" fmla="*/ 361557 w 1485127"/>
                <a:gd name="connsiteY14109" fmla="*/ 496231 h 1679043"/>
                <a:gd name="connsiteX14110" fmla="*/ 367615 w 1485127"/>
                <a:gd name="connsiteY14110" fmla="*/ 485989 h 1679043"/>
                <a:gd name="connsiteX14111" fmla="*/ 363776 w 1485127"/>
                <a:gd name="connsiteY14111" fmla="*/ 494097 h 1679043"/>
                <a:gd name="connsiteX14112" fmla="*/ 356182 w 1485127"/>
                <a:gd name="connsiteY14112" fmla="*/ 511082 h 1679043"/>
                <a:gd name="connsiteX14113" fmla="*/ 356353 w 1485127"/>
                <a:gd name="connsiteY14113" fmla="*/ 511167 h 1679043"/>
                <a:gd name="connsiteX14114" fmla="*/ 364629 w 1485127"/>
                <a:gd name="connsiteY14114" fmla="*/ 494353 h 1679043"/>
                <a:gd name="connsiteX14115" fmla="*/ 372222 w 1485127"/>
                <a:gd name="connsiteY14115" fmla="*/ 479759 h 1679043"/>
                <a:gd name="connsiteX14116" fmla="*/ 376232 w 1485127"/>
                <a:gd name="connsiteY14116" fmla="*/ 474979 h 1679043"/>
                <a:gd name="connsiteX14117" fmla="*/ 402168 w 1485127"/>
                <a:gd name="connsiteY14117" fmla="*/ 449716 h 1679043"/>
                <a:gd name="connsiteX14118" fmla="*/ 408396 w 1485127"/>
                <a:gd name="connsiteY14118" fmla="*/ 444083 h 1679043"/>
                <a:gd name="connsiteX14119" fmla="*/ 393295 w 1485127"/>
                <a:gd name="connsiteY14119" fmla="*/ 473699 h 1679043"/>
                <a:gd name="connsiteX14120" fmla="*/ 371881 w 1485127"/>
                <a:gd name="connsiteY14120" fmla="*/ 499901 h 1679043"/>
                <a:gd name="connsiteX14121" fmla="*/ 342702 w 1485127"/>
                <a:gd name="connsiteY14121" fmla="*/ 539247 h 1679043"/>
                <a:gd name="connsiteX14122" fmla="*/ 332805 w 1485127"/>
                <a:gd name="connsiteY14122" fmla="*/ 553500 h 1679043"/>
                <a:gd name="connsiteX14123" fmla="*/ 328966 w 1485127"/>
                <a:gd name="connsiteY14123" fmla="*/ 559218 h 1679043"/>
                <a:gd name="connsiteX14124" fmla="*/ 329478 w 1485127"/>
                <a:gd name="connsiteY14124" fmla="*/ 556487 h 1679043"/>
                <a:gd name="connsiteX14125" fmla="*/ 418464 w 1485127"/>
                <a:gd name="connsiteY14125" fmla="*/ 366416 h 1679043"/>
                <a:gd name="connsiteX14126" fmla="*/ 294839 w 1485127"/>
                <a:gd name="connsiteY14126" fmla="*/ 630655 h 1679043"/>
                <a:gd name="connsiteX14127" fmla="*/ 298764 w 1485127"/>
                <a:gd name="connsiteY14127" fmla="*/ 630655 h 1679043"/>
                <a:gd name="connsiteX14128" fmla="*/ 292877 w 1485127"/>
                <a:gd name="connsiteY14128" fmla="*/ 674780 h 1679043"/>
                <a:gd name="connsiteX14129" fmla="*/ 290829 w 1485127"/>
                <a:gd name="connsiteY14129" fmla="*/ 669659 h 1679043"/>
                <a:gd name="connsiteX14130" fmla="*/ 290573 w 1485127"/>
                <a:gd name="connsiteY14130" fmla="*/ 669659 h 1679043"/>
                <a:gd name="connsiteX14131" fmla="*/ 292706 w 1485127"/>
                <a:gd name="connsiteY14131" fmla="*/ 675719 h 1679043"/>
                <a:gd name="connsiteX14132" fmla="*/ 257982 w 1485127"/>
                <a:gd name="connsiteY14132" fmla="*/ 937739 h 1679043"/>
                <a:gd name="connsiteX14133" fmla="*/ 235032 w 1485127"/>
                <a:gd name="connsiteY14133" fmla="*/ 935093 h 1679043"/>
                <a:gd name="connsiteX14134" fmla="*/ 235202 w 1485127"/>
                <a:gd name="connsiteY14134" fmla="*/ 933471 h 1679043"/>
                <a:gd name="connsiteX14135" fmla="*/ 236994 w 1485127"/>
                <a:gd name="connsiteY14135" fmla="*/ 921266 h 1679043"/>
                <a:gd name="connsiteX14136" fmla="*/ 239042 w 1485127"/>
                <a:gd name="connsiteY14136" fmla="*/ 909062 h 1679043"/>
                <a:gd name="connsiteX14137" fmla="*/ 238786 w 1485127"/>
                <a:gd name="connsiteY14137" fmla="*/ 909062 h 1679043"/>
                <a:gd name="connsiteX14138" fmla="*/ 236055 w 1485127"/>
                <a:gd name="connsiteY14138" fmla="*/ 921181 h 1679043"/>
                <a:gd name="connsiteX14139" fmla="*/ 233581 w 1485127"/>
                <a:gd name="connsiteY14139" fmla="*/ 933386 h 1679043"/>
                <a:gd name="connsiteX14140" fmla="*/ 233240 w 1485127"/>
                <a:gd name="connsiteY14140" fmla="*/ 935008 h 1679043"/>
                <a:gd name="connsiteX14141" fmla="*/ 155772 w 1485127"/>
                <a:gd name="connsiteY14141" fmla="*/ 928777 h 1679043"/>
                <a:gd name="connsiteX14142" fmla="*/ 156028 w 1485127"/>
                <a:gd name="connsiteY14142" fmla="*/ 926558 h 1679043"/>
                <a:gd name="connsiteX14143" fmla="*/ 157820 w 1485127"/>
                <a:gd name="connsiteY14143" fmla="*/ 913244 h 1679043"/>
                <a:gd name="connsiteX14144" fmla="*/ 161403 w 1485127"/>
                <a:gd name="connsiteY14144" fmla="*/ 890370 h 1679043"/>
                <a:gd name="connsiteX14145" fmla="*/ 161403 w 1485127"/>
                <a:gd name="connsiteY14145" fmla="*/ 890370 h 1679043"/>
                <a:gd name="connsiteX14146" fmla="*/ 161403 w 1485127"/>
                <a:gd name="connsiteY14146" fmla="*/ 890114 h 1679043"/>
                <a:gd name="connsiteX14147" fmla="*/ 163792 w 1485127"/>
                <a:gd name="connsiteY14147" fmla="*/ 876202 h 1679043"/>
                <a:gd name="connsiteX14148" fmla="*/ 164645 w 1485127"/>
                <a:gd name="connsiteY14148" fmla="*/ 871679 h 1679043"/>
                <a:gd name="connsiteX14149" fmla="*/ 174627 w 1485127"/>
                <a:gd name="connsiteY14149" fmla="*/ 859645 h 1679043"/>
                <a:gd name="connsiteX14150" fmla="*/ 174457 w 1485127"/>
                <a:gd name="connsiteY14150" fmla="*/ 859474 h 1679043"/>
                <a:gd name="connsiteX14151" fmla="*/ 164987 w 1485127"/>
                <a:gd name="connsiteY14151" fmla="*/ 869716 h 1679043"/>
                <a:gd name="connsiteX14152" fmla="*/ 170361 w 1485127"/>
                <a:gd name="connsiteY14152" fmla="*/ 841210 h 1679043"/>
                <a:gd name="connsiteX14153" fmla="*/ 172238 w 1485127"/>
                <a:gd name="connsiteY14153" fmla="*/ 839161 h 1679043"/>
                <a:gd name="connsiteX14154" fmla="*/ 172067 w 1485127"/>
                <a:gd name="connsiteY14154" fmla="*/ 838991 h 1679043"/>
                <a:gd name="connsiteX14155" fmla="*/ 170446 w 1485127"/>
                <a:gd name="connsiteY14155" fmla="*/ 840527 h 1679043"/>
                <a:gd name="connsiteX14156" fmla="*/ 170703 w 1485127"/>
                <a:gd name="connsiteY14156" fmla="*/ 839161 h 1679043"/>
                <a:gd name="connsiteX14157" fmla="*/ 170703 w 1485127"/>
                <a:gd name="connsiteY14157" fmla="*/ 839161 h 1679043"/>
                <a:gd name="connsiteX14158" fmla="*/ 170703 w 1485127"/>
                <a:gd name="connsiteY14158" fmla="*/ 839161 h 1679043"/>
                <a:gd name="connsiteX14159" fmla="*/ 170703 w 1485127"/>
                <a:gd name="connsiteY14159" fmla="*/ 839161 h 1679043"/>
                <a:gd name="connsiteX14160" fmla="*/ 170703 w 1485127"/>
                <a:gd name="connsiteY14160" fmla="*/ 839161 h 1679043"/>
                <a:gd name="connsiteX14161" fmla="*/ 172665 w 1485127"/>
                <a:gd name="connsiteY14161" fmla="*/ 827639 h 1679043"/>
                <a:gd name="connsiteX14162" fmla="*/ 190070 w 1485127"/>
                <a:gd name="connsiteY14162" fmla="*/ 808692 h 1679043"/>
                <a:gd name="connsiteX14163" fmla="*/ 187424 w 1485127"/>
                <a:gd name="connsiteY14163" fmla="*/ 819702 h 1679043"/>
                <a:gd name="connsiteX14164" fmla="*/ 187424 w 1485127"/>
                <a:gd name="connsiteY14164" fmla="*/ 819702 h 1679043"/>
                <a:gd name="connsiteX14165" fmla="*/ 187424 w 1485127"/>
                <a:gd name="connsiteY14165" fmla="*/ 819872 h 1679043"/>
                <a:gd name="connsiteX14166" fmla="*/ 187424 w 1485127"/>
                <a:gd name="connsiteY14166" fmla="*/ 820043 h 1679043"/>
                <a:gd name="connsiteX14167" fmla="*/ 187424 w 1485127"/>
                <a:gd name="connsiteY14167" fmla="*/ 820043 h 1679043"/>
                <a:gd name="connsiteX14168" fmla="*/ 174200 w 1485127"/>
                <a:gd name="connsiteY14168" fmla="*/ 893272 h 1679043"/>
                <a:gd name="connsiteX14169" fmla="*/ 169935 w 1485127"/>
                <a:gd name="connsiteY14169" fmla="*/ 919303 h 1679043"/>
                <a:gd name="connsiteX14170" fmla="*/ 170191 w 1485127"/>
                <a:gd name="connsiteY14170" fmla="*/ 919303 h 1679043"/>
                <a:gd name="connsiteX14171" fmla="*/ 175821 w 1485127"/>
                <a:gd name="connsiteY14171" fmla="*/ 893358 h 1679043"/>
                <a:gd name="connsiteX14172" fmla="*/ 192715 w 1485127"/>
                <a:gd name="connsiteY14172" fmla="*/ 820982 h 1679043"/>
                <a:gd name="connsiteX14173" fmla="*/ 192715 w 1485127"/>
                <a:gd name="connsiteY14173" fmla="*/ 820982 h 1679043"/>
                <a:gd name="connsiteX14174" fmla="*/ 192715 w 1485127"/>
                <a:gd name="connsiteY14174" fmla="*/ 820982 h 1679043"/>
                <a:gd name="connsiteX14175" fmla="*/ 192715 w 1485127"/>
                <a:gd name="connsiteY14175" fmla="*/ 820982 h 1679043"/>
                <a:gd name="connsiteX14176" fmla="*/ 192715 w 1485127"/>
                <a:gd name="connsiteY14176" fmla="*/ 820982 h 1679043"/>
                <a:gd name="connsiteX14177" fmla="*/ 196553 w 1485127"/>
                <a:gd name="connsiteY14177" fmla="*/ 801864 h 1679043"/>
                <a:gd name="connsiteX14178" fmla="*/ 201843 w 1485127"/>
                <a:gd name="connsiteY14178" fmla="*/ 796146 h 1679043"/>
                <a:gd name="connsiteX14179" fmla="*/ 219675 w 1485127"/>
                <a:gd name="connsiteY14179" fmla="*/ 776857 h 1679043"/>
                <a:gd name="connsiteX14180" fmla="*/ 219504 w 1485127"/>
                <a:gd name="connsiteY14180" fmla="*/ 776686 h 1679043"/>
                <a:gd name="connsiteX14181" fmla="*/ 200819 w 1485127"/>
                <a:gd name="connsiteY14181" fmla="*/ 794951 h 1679043"/>
                <a:gd name="connsiteX14182" fmla="*/ 197236 w 1485127"/>
                <a:gd name="connsiteY14182" fmla="*/ 798365 h 1679043"/>
                <a:gd name="connsiteX14183" fmla="*/ 200222 w 1485127"/>
                <a:gd name="connsiteY14183" fmla="*/ 783429 h 1679043"/>
                <a:gd name="connsiteX14184" fmla="*/ 205682 w 1485127"/>
                <a:gd name="connsiteY14184" fmla="*/ 777284 h 1679043"/>
                <a:gd name="connsiteX14185" fmla="*/ 218992 w 1485127"/>
                <a:gd name="connsiteY14185" fmla="*/ 761921 h 1679043"/>
                <a:gd name="connsiteX14186" fmla="*/ 218822 w 1485127"/>
                <a:gd name="connsiteY14186" fmla="*/ 761750 h 1679043"/>
                <a:gd name="connsiteX14187" fmla="*/ 204573 w 1485127"/>
                <a:gd name="connsiteY14187" fmla="*/ 776089 h 1679043"/>
                <a:gd name="connsiteX14188" fmla="*/ 200905 w 1485127"/>
                <a:gd name="connsiteY14188" fmla="*/ 779673 h 1679043"/>
                <a:gd name="connsiteX14189" fmla="*/ 204915 w 1485127"/>
                <a:gd name="connsiteY14189" fmla="*/ 760043 h 1679043"/>
                <a:gd name="connsiteX14190" fmla="*/ 221466 w 1485127"/>
                <a:gd name="connsiteY14190" fmla="*/ 742718 h 1679043"/>
                <a:gd name="connsiteX14191" fmla="*/ 237933 w 1485127"/>
                <a:gd name="connsiteY14191" fmla="*/ 725904 h 1679043"/>
                <a:gd name="connsiteX14192" fmla="*/ 237762 w 1485127"/>
                <a:gd name="connsiteY14192" fmla="*/ 725733 h 1679043"/>
                <a:gd name="connsiteX14193" fmla="*/ 220443 w 1485127"/>
                <a:gd name="connsiteY14193" fmla="*/ 741437 h 1679043"/>
                <a:gd name="connsiteX14194" fmla="*/ 205939 w 1485127"/>
                <a:gd name="connsiteY14194" fmla="*/ 754752 h 1679043"/>
                <a:gd name="connsiteX14195" fmla="*/ 207304 w 1485127"/>
                <a:gd name="connsiteY14195" fmla="*/ 748009 h 1679043"/>
                <a:gd name="connsiteX14196" fmla="*/ 208242 w 1485127"/>
                <a:gd name="connsiteY14196" fmla="*/ 743656 h 1679043"/>
                <a:gd name="connsiteX14197" fmla="*/ 233325 w 1485127"/>
                <a:gd name="connsiteY14197" fmla="*/ 720698 h 1679043"/>
                <a:gd name="connsiteX14198" fmla="*/ 249450 w 1485127"/>
                <a:gd name="connsiteY14198" fmla="*/ 706359 h 1679043"/>
                <a:gd name="connsiteX14199" fmla="*/ 249279 w 1485127"/>
                <a:gd name="connsiteY14199" fmla="*/ 706188 h 1679043"/>
                <a:gd name="connsiteX14200" fmla="*/ 232387 w 1485127"/>
                <a:gd name="connsiteY14200" fmla="*/ 719417 h 1679043"/>
                <a:gd name="connsiteX14201" fmla="*/ 209522 w 1485127"/>
                <a:gd name="connsiteY14201" fmla="*/ 737597 h 1679043"/>
                <a:gd name="connsiteX14202" fmla="*/ 211826 w 1485127"/>
                <a:gd name="connsiteY14202" fmla="*/ 727184 h 1679043"/>
                <a:gd name="connsiteX14203" fmla="*/ 251071 w 1485127"/>
                <a:gd name="connsiteY14203" fmla="*/ 691423 h 1679043"/>
                <a:gd name="connsiteX14204" fmla="*/ 268732 w 1485127"/>
                <a:gd name="connsiteY14204" fmla="*/ 675634 h 1679043"/>
                <a:gd name="connsiteX14205" fmla="*/ 268561 w 1485127"/>
                <a:gd name="connsiteY14205" fmla="*/ 675463 h 1679043"/>
                <a:gd name="connsiteX14206" fmla="*/ 250133 w 1485127"/>
                <a:gd name="connsiteY14206" fmla="*/ 690143 h 1679043"/>
                <a:gd name="connsiteX14207" fmla="*/ 198602 w 1485127"/>
                <a:gd name="connsiteY14207" fmla="*/ 732049 h 1679043"/>
                <a:gd name="connsiteX14208" fmla="*/ 198602 w 1485127"/>
                <a:gd name="connsiteY14208" fmla="*/ 732049 h 1679043"/>
                <a:gd name="connsiteX14209" fmla="*/ 198516 w 1485127"/>
                <a:gd name="connsiteY14209" fmla="*/ 732134 h 1679043"/>
                <a:gd name="connsiteX14210" fmla="*/ 198431 w 1485127"/>
                <a:gd name="connsiteY14210" fmla="*/ 732134 h 1679043"/>
                <a:gd name="connsiteX14211" fmla="*/ 198431 w 1485127"/>
                <a:gd name="connsiteY14211" fmla="*/ 732220 h 1679043"/>
                <a:gd name="connsiteX14212" fmla="*/ 190923 w 1485127"/>
                <a:gd name="connsiteY14212" fmla="*/ 739133 h 1679043"/>
                <a:gd name="connsiteX14213" fmla="*/ 190667 w 1485127"/>
                <a:gd name="connsiteY14213" fmla="*/ 739133 h 1679043"/>
                <a:gd name="connsiteX14214" fmla="*/ 190667 w 1485127"/>
                <a:gd name="connsiteY14214" fmla="*/ 739474 h 1679043"/>
                <a:gd name="connsiteX14215" fmla="*/ 185462 w 1485127"/>
                <a:gd name="connsiteY14215" fmla="*/ 744168 h 1679043"/>
                <a:gd name="connsiteX14216" fmla="*/ 194932 w 1485127"/>
                <a:gd name="connsiteY14216" fmla="*/ 719417 h 1679043"/>
                <a:gd name="connsiteX14217" fmla="*/ 198772 w 1485127"/>
                <a:gd name="connsiteY14217" fmla="*/ 710114 h 1679043"/>
                <a:gd name="connsiteX14218" fmla="*/ 209863 w 1485127"/>
                <a:gd name="connsiteY14218" fmla="*/ 700897 h 1679043"/>
                <a:gd name="connsiteX14219" fmla="*/ 209863 w 1485127"/>
                <a:gd name="connsiteY14219" fmla="*/ 700897 h 1679043"/>
                <a:gd name="connsiteX14220" fmla="*/ 209863 w 1485127"/>
                <a:gd name="connsiteY14220" fmla="*/ 700897 h 1679043"/>
                <a:gd name="connsiteX14221" fmla="*/ 209863 w 1485127"/>
                <a:gd name="connsiteY14221" fmla="*/ 700897 h 1679043"/>
                <a:gd name="connsiteX14222" fmla="*/ 209863 w 1485127"/>
                <a:gd name="connsiteY14222" fmla="*/ 700897 h 1679043"/>
                <a:gd name="connsiteX14223" fmla="*/ 256105 w 1485127"/>
                <a:gd name="connsiteY14223" fmla="*/ 661039 h 1679043"/>
                <a:gd name="connsiteX14224" fmla="*/ 273169 w 1485127"/>
                <a:gd name="connsiteY14224" fmla="*/ 647383 h 1679043"/>
                <a:gd name="connsiteX14225" fmla="*/ 272998 w 1485127"/>
                <a:gd name="connsiteY14225" fmla="*/ 647213 h 1679043"/>
                <a:gd name="connsiteX14226" fmla="*/ 255252 w 1485127"/>
                <a:gd name="connsiteY14226" fmla="*/ 659673 h 1679043"/>
                <a:gd name="connsiteX14227" fmla="*/ 206536 w 1485127"/>
                <a:gd name="connsiteY14227" fmla="*/ 696715 h 1679043"/>
                <a:gd name="connsiteX14228" fmla="*/ 206536 w 1485127"/>
                <a:gd name="connsiteY14228" fmla="*/ 696715 h 1679043"/>
                <a:gd name="connsiteX14229" fmla="*/ 206451 w 1485127"/>
                <a:gd name="connsiteY14229" fmla="*/ 696800 h 1679043"/>
                <a:gd name="connsiteX14230" fmla="*/ 206365 w 1485127"/>
                <a:gd name="connsiteY14230" fmla="*/ 696800 h 1679043"/>
                <a:gd name="connsiteX14231" fmla="*/ 206365 w 1485127"/>
                <a:gd name="connsiteY14231" fmla="*/ 696885 h 1679043"/>
                <a:gd name="connsiteX14232" fmla="*/ 203038 w 1485127"/>
                <a:gd name="connsiteY14232" fmla="*/ 699873 h 1679043"/>
                <a:gd name="connsiteX14233" fmla="*/ 207474 w 1485127"/>
                <a:gd name="connsiteY14233" fmla="*/ 689631 h 1679043"/>
                <a:gd name="connsiteX14234" fmla="*/ 207304 w 1485127"/>
                <a:gd name="connsiteY14234" fmla="*/ 689545 h 1679043"/>
                <a:gd name="connsiteX14235" fmla="*/ 201758 w 1485127"/>
                <a:gd name="connsiteY14235" fmla="*/ 701153 h 1679043"/>
                <a:gd name="connsiteX14236" fmla="*/ 172067 w 1485127"/>
                <a:gd name="connsiteY14236" fmla="*/ 729488 h 1679043"/>
                <a:gd name="connsiteX14237" fmla="*/ 185036 w 1485127"/>
                <a:gd name="connsiteY14237" fmla="*/ 696885 h 1679043"/>
                <a:gd name="connsiteX14238" fmla="*/ 191264 w 1485127"/>
                <a:gd name="connsiteY14238" fmla="*/ 682803 h 1679043"/>
                <a:gd name="connsiteX14239" fmla="*/ 197748 w 1485127"/>
                <a:gd name="connsiteY14239" fmla="*/ 668806 h 1679043"/>
                <a:gd name="connsiteX14240" fmla="*/ 197577 w 1485127"/>
                <a:gd name="connsiteY14240" fmla="*/ 668720 h 1679043"/>
                <a:gd name="connsiteX14241" fmla="*/ 190667 w 1485127"/>
                <a:gd name="connsiteY14241" fmla="*/ 682035 h 1679043"/>
                <a:gd name="connsiteX14242" fmla="*/ 194421 w 1485127"/>
                <a:gd name="connsiteY14242" fmla="*/ 673500 h 1679043"/>
                <a:gd name="connsiteX14243" fmla="*/ 202952 w 1485127"/>
                <a:gd name="connsiteY14243" fmla="*/ 654809 h 1679043"/>
                <a:gd name="connsiteX14244" fmla="*/ 206365 w 1485127"/>
                <a:gd name="connsiteY14244" fmla="*/ 653187 h 1679043"/>
                <a:gd name="connsiteX14245" fmla="*/ 294498 w 1485127"/>
                <a:gd name="connsiteY14245" fmla="*/ 630399 h 1679043"/>
                <a:gd name="connsiteX14246" fmla="*/ 87348 w 1485127"/>
                <a:gd name="connsiteY14246" fmla="*/ 894552 h 1679043"/>
                <a:gd name="connsiteX14247" fmla="*/ 113199 w 1485127"/>
                <a:gd name="connsiteY14247" fmla="*/ 821494 h 1679043"/>
                <a:gd name="connsiteX14248" fmla="*/ 149714 w 1485127"/>
                <a:gd name="connsiteY14248" fmla="*/ 722746 h 1679043"/>
                <a:gd name="connsiteX14249" fmla="*/ 166095 w 1485127"/>
                <a:gd name="connsiteY14249" fmla="*/ 690996 h 1679043"/>
                <a:gd name="connsiteX14250" fmla="*/ 202526 w 1485127"/>
                <a:gd name="connsiteY14250" fmla="*/ 655491 h 1679043"/>
                <a:gd name="connsiteX14251" fmla="*/ 193397 w 1485127"/>
                <a:gd name="connsiteY14251" fmla="*/ 672903 h 1679043"/>
                <a:gd name="connsiteX14252" fmla="*/ 162512 w 1485127"/>
                <a:gd name="connsiteY14252" fmla="*/ 736231 h 1679043"/>
                <a:gd name="connsiteX14253" fmla="*/ 162512 w 1485127"/>
                <a:gd name="connsiteY14253" fmla="*/ 736231 h 1679043"/>
                <a:gd name="connsiteX14254" fmla="*/ 162512 w 1485127"/>
                <a:gd name="connsiteY14254" fmla="*/ 736402 h 1679043"/>
                <a:gd name="connsiteX14255" fmla="*/ 162512 w 1485127"/>
                <a:gd name="connsiteY14255" fmla="*/ 736572 h 1679043"/>
                <a:gd name="connsiteX14256" fmla="*/ 162512 w 1485127"/>
                <a:gd name="connsiteY14256" fmla="*/ 736572 h 1679043"/>
                <a:gd name="connsiteX14257" fmla="*/ 160209 w 1485127"/>
                <a:gd name="connsiteY14257" fmla="*/ 742205 h 1679043"/>
                <a:gd name="connsiteX14258" fmla="*/ 147667 w 1485127"/>
                <a:gd name="connsiteY14258" fmla="*/ 755264 h 1679043"/>
                <a:gd name="connsiteX14259" fmla="*/ 147838 w 1485127"/>
                <a:gd name="connsiteY14259" fmla="*/ 755434 h 1679043"/>
                <a:gd name="connsiteX14260" fmla="*/ 159100 w 1485127"/>
                <a:gd name="connsiteY14260" fmla="*/ 745107 h 1679043"/>
                <a:gd name="connsiteX14261" fmla="*/ 144596 w 1485127"/>
                <a:gd name="connsiteY14261" fmla="*/ 783685 h 1679043"/>
                <a:gd name="connsiteX14262" fmla="*/ 133589 w 1485127"/>
                <a:gd name="connsiteY14262" fmla="*/ 794268 h 1679043"/>
                <a:gd name="connsiteX14263" fmla="*/ 133760 w 1485127"/>
                <a:gd name="connsiteY14263" fmla="*/ 794439 h 1679043"/>
                <a:gd name="connsiteX14264" fmla="*/ 143913 w 1485127"/>
                <a:gd name="connsiteY14264" fmla="*/ 785733 h 1679043"/>
                <a:gd name="connsiteX14265" fmla="*/ 138026 w 1485127"/>
                <a:gd name="connsiteY14265" fmla="*/ 802717 h 1679043"/>
                <a:gd name="connsiteX14266" fmla="*/ 137429 w 1485127"/>
                <a:gd name="connsiteY14266" fmla="*/ 804595 h 1679043"/>
                <a:gd name="connsiteX14267" fmla="*/ 127191 w 1485127"/>
                <a:gd name="connsiteY14267" fmla="*/ 814751 h 1679043"/>
                <a:gd name="connsiteX14268" fmla="*/ 127361 w 1485127"/>
                <a:gd name="connsiteY14268" fmla="*/ 814922 h 1679043"/>
                <a:gd name="connsiteX14269" fmla="*/ 136747 w 1485127"/>
                <a:gd name="connsiteY14269" fmla="*/ 806729 h 1679043"/>
                <a:gd name="connsiteX14270" fmla="*/ 130092 w 1485127"/>
                <a:gd name="connsiteY14270" fmla="*/ 826444 h 1679043"/>
                <a:gd name="connsiteX14271" fmla="*/ 130348 w 1485127"/>
                <a:gd name="connsiteY14271" fmla="*/ 826444 h 1679043"/>
                <a:gd name="connsiteX14272" fmla="*/ 138964 w 1485127"/>
                <a:gd name="connsiteY14272" fmla="*/ 804680 h 1679043"/>
                <a:gd name="connsiteX14273" fmla="*/ 143572 w 1485127"/>
                <a:gd name="connsiteY14273" fmla="*/ 800669 h 1679043"/>
                <a:gd name="connsiteX14274" fmla="*/ 144254 w 1485127"/>
                <a:gd name="connsiteY14274" fmla="*/ 800072 h 1679043"/>
                <a:gd name="connsiteX14275" fmla="*/ 139476 w 1485127"/>
                <a:gd name="connsiteY14275" fmla="*/ 818678 h 1679043"/>
                <a:gd name="connsiteX14276" fmla="*/ 137941 w 1485127"/>
                <a:gd name="connsiteY14276" fmla="*/ 825335 h 1679043"/>
                <a:gd name="connsiteX14277" fmla="*/ 128556 w 1485127"/>
                <a:gd name="connsiteY14277" fmla="*/ 836003 h 1679043"/>
                <a:gd name="connsiteX14278" fmla="*/ 113199 w 1485127"/>
                <a:gd name="connsiteY14278" fmla="*/ 853671 h 1679043"/>
                <a:gd name="connsiteX14279" fmla="*/ 113369 w 1485127"/>
                <a:gd name="connsiteY14279" fmla="*/ 853841 h 1679043"/>
                <a:gd name="connsiteX14280" fmla="*/ 129835 w 1485127"/>
                <a:gd name="connsiteY14280" fmla="*/ 837028 h 1679043"/>
                <a:gd name="connsiteX14281" fmla="*/ 136917 w 1485127"/>
                <a:gd name="connsiteY14281" fmla="*/ 829944 h 1679043"/>
                <a:gd name="connsiteX14282" fmla="*/ 133504 w 1485127"/>
                <a:gd name="connsiteY14282" fmla="*/ 845904 h 1679043"/>
                <a:gd name="connsiteX14283" fmla="*/ 123266 w 1485127"/>
                <a:gd name="connsiteY14283" fmla="*/ 855890 h 1679043"/>
                <a:gd name="connsiteX14284" fmla="*/ 108506 w 1485127"/>
                <a:gd name="connsiteY14284" fmla="*/ 869716 h 1679043"/>
                <a:gd name="connsiteX14285" fmla="*/ 108677 w 1485127"/>
                <a:gd name="connsiteY14285" fmla="*/ 869887 h 1679043"/>
                <a:gd name="connsiteX14286" fmla="*/ 124375 w 1485127"/>
                <a:gd name="connsiteY14286" fmla="*/ 856999 h 1679043"/>
                <a:gd name="connsiteX14287" fmla="*/ 132651 w 1485127"/>
                <a:gd name="connsiteY14287" fmla="*/ 850086 h 1679043"/>
                <a:gd name="connsiteX14288" fmla="*/ 130518 w 1485127"/>
                <a:gd name="connsiteY14288" fmla="*/ 861266 h 1679043"/>
                <a:gd name="connsiteX14289" fmla="*/ 129494 w 1485127"/>
                <a:gd name="connsiteY14289" fmla="*/ 867156 h 1679043"/>
                <a:gd name="connsiteX14290" fmla="*/ 98354 w 1485127"/>
                <a:gd name="connsiteY14290" fmla="*/ 901039 h 1679043"/>
                <a:gd name="connsiteX14291" fmla="*/ 80608 w 1485127"/>
                <a:gd name="connsiteY14291" fmla="*/ 920242 h 1679043"/>
                <a:gd name="connsiteX14292" fmla="*/ 80778 w 1485127"/>
                <a:gd name="connsiteY14292" fmla="*/ 920413 h 1679043"/>
                <a:gd name="connsiteX14293" fmla="*/ 99548 w 1485127"/>
                <a:gd name="connsiteY14293" fmla="*/ 902063 h 1679043"/>
                <a:gd name="connsiteX14294" fmla="*/ 128215 w 1485127"/>
                <a:gd name="connsiteY14294" fmla="*/ 874154 h 1679043"/>
                <a:gd name="connsiteX14295" fmla="*/ 127788 w 1485127"/>
                <a:gd name="connsiteY14295" fmla="*/ 876544 h 1679043"/>
                <a:gd name="connsiteX14296" fmla="*/ 126423 w 1485127"/>
                <a:gd name="connsiteY14296" fmla="*/ 885249 h 1679043"/>
                <a:gd name="connsiteX14297" fmla="*/ 114735 w 1485127"/>
                <a:gd name="connsiteY14297" fmla="*/ 897966 h 1679043"/>
                <a:gd name="connsiteX14298" fmla="*/ 116526 w 1485127"/>
                <a:gd name="connsiteY14298" fmla="*/ 895150 h 1679043"/>
                <a:gd name="connsiteX14299" fmla="*/ 116356 w 1485127"/>
                <a:gd name="connsiteY14299" fmla="*/ 894979 h 1679043"/>
                <a:gd name="connsiteX14300" fmla="*/ 112260 w 1485127"/>
                <a:gd name="connsiteY14300" fmla="*/ 900697 h 1679043"/>
                <a:gd name="connsiteX14301" fmla="*/ 107909 w 1485127"/>
                <a:gd name="connsiteY14301" fmla="*/ 905562 h 1679043"/>
                <a:gd name="connsiteX14302" fmla="*/ 107909 w 1485127"/>
                <a:gd name="connsiteY14302" fmla="*/ 905562 h 1679043"/>
                <a:gd name="connsiteX14303" fmla="*/ 107824 w 1485127"/>
                <a:gd name="connsiteY14303" fmla="*/ 905648 h 1679043"/>
                <a:gd name="connsiteX14304" fmla="*/ 107738 w 1485127"/>
                <a:gd name="connsiteY14304" fmla="*/ 905648 h 1679043"/>
                <a:gd name="connsiteX14305" fmla="*/ 107738 w 1485127"/>
                <a:gd name="connsiteY14305" fmla="*/ 905818 h 1679043"/>
                <a:gd name="connsiteX14306" fmla="*/ 92552 w 1485127"/>
                <a:gd name="connsiteY14306" fmla="*/ 925107 h 1679043"/>
                <a:gd name="connsiteX14307" fmla="*/ 88030 w 1485127"/>
                <a:gd name="connsiteY14307" fmla="*/ 924851 h 1679043"/>
                <a:gd name="connsiteX14308" fmla="*/ 111919 w 1485127"/>
                <a:gd name="connsiteY14308" fmla="*/ 893955 h 1679043"/>
                <a:gd name="connsiteX14309" fmla="*/ 127702 w 1485127"/>
                <a:gd name="connsiteY14309" fmla="*/ 875178 h 1679043"/>
                <a:gd name="connsiteX14310" fmla="*/ 127532 w 1485127"/>
                <a:gd name="connsiteY14310" fmla="*/ 875008 h 1679043"/>
                <a:gd name="connsiteX14311" fmla="*/ 110810 w 1485127"/>
                <a:gd name="connsiteY14311" fmla="*/ 892760 h 1679043"/>
                <a:gd name="connsiteX14312" fmla="*/ 83167 w 1485127"/>
                <a:gd name="connsiteY14312" fmla="*/ 924510 h 1679043"/>
                <a:gd name="connsiteX14313" fmla="*/ 75488 w 1485127"/>
                <a:gd name="connsiteY14313" fmla="*/ 923998 h 1679043"/>
                <a:gd name="connsiteX14314" fmla="*/ 87433 w 1485127"/>
                <a:gd name="connsiteY14314" fmla="*/ 894808 h 1679043"/>
                <a:gd name="connsiteX14315" fmla="*/ 30015 w 1485127"/>
                <a:gd name="connsiteY14315" fmla="*/ 960612 h 1679043"/>
                <a:gd name="connsiteX14316" fmla="*/ 44689 w 1485127"/>
                <a:gd name="connsiteY14316" fmla="*/ 949602 h 1679043"/>
                <a:gd name="connsiteX14317" fmla="*/ 66274 w 1485127"/>
                <a:gd name="connsiteY14317" fmla="*/ 945505 h 1679043"/>
                <a:gd name="connsiteX14318" fmla="*/ 66274 w 1485127"/>
                <a:gd name="connsiteY14318" fmla="*/ 945505 h 1679043"/>
                <a:gd name="connsiteX14319" fmla="*/ 66274 w 1485127"/>
                <a:gd name="connsiteY14319" fmla="*/ 945591 h 1679043"/>
                <a:gd name="connsiteX14320" fmla="*/ 47248 w 1485127"/>
                <a:gd name="connsiteY14320" fmla="*/ 974353 h 1679043"/>
                <a:gd name="connsiteX14321" fmla="*/ 30868 w 1485127"/>
                <a:gd name="connsiteY14321" fmla="*/ 1004737 h 1679043"/>
                <a:gd name="connsiteX14322" fmla="*/ 29332 w 1485127"/>
                <a:gd name="connsiteY14322" fmla="*/ 1008834 h 1679043"/>
                <a:gd name="connsiteX14323" fmla="*/ 21568 w 1485127"/>
                <a:gd name="connsiteY14323" fmla="*/ 1009090 h 1679043"/>
                <a:gd name="connsiteX14324" fmla="*/ 16108 w 1485127"/>
                <a:gd name="connsiteY14324" fmla="*/ 1008834 h 1679043"/>
                <a:gd name="connsiteX14325" fmla="*/ 30100 w 1485127"/>
                <a:gd name="connsiteY14325" fmla="*/ 960441 h 1679043"/>
                <a:gd name="connsiteX14326" fmla="*/ 14316 w 1485127"/>
                <a:gd name="connsiteY14326" fmla="*/ 1017625 h 1679043"/>
                <a:gd name="connsiteX14327" fmla="*/ 26516 w 1485127"/>
                <a:gd name="connsiteY14327" fmla="*/ 1018649 h 1679043"/>
                <a:gd name="connsiteX14328" fmla="*/ 25151 w 1485127"/>
                <a:gd name="connsiteY14328" fmla="*/ 1028550 h 1679043"/>
                <a:gd name="connsiteX14329" fmla="*/ 25407 w 1485127"/>
                <a:gd name="connsiteY14329" fmla="*/ 1028550 h 1679043"/>
                <a:gd name="connsiteX14330" fmla="*/ 27370 w 1485127"/>
                <a:gd name="connsiteY14330" fmla="*/ 1018649 h 1679043"/>
                <a:gd name="connsiteX14331" fmla="*/ 40167 w 1485127"/>
                <a:gd name="connsiteY14331" fmla="*/ 1020527 h 1679043"/>
                <a:gd name="connsiteX14332" fmla="*/ 42385 w 1485127"/>
                <a:gd name="connsiteY14332" fmla="*/ 1021039 h 1679043"/>
                <a:gd name="connsiteX14333" fmla="*/ 35731 w 1485127"/>
                <a:gd name="connsiteY14333" fmla="*/ 1036913 h 1679043"/>
                <a:gd name="connsiteX14334" fmla="*/ 32233 w 1485127"/>
                <a:gd name="connsiteY14334" fmla="*/ 1046558 h 1679043"/>
                <a:gd name="connsiteX14335" fmla="*/ 24469 w 1485127"/>
                <a:gd name="connsiteY14335" fmla="*/ 1030086 h 1679043"/>
                <a:gd name="connsiteX14336" fmla="*/ 22762 w 1485127"/>
                <a:gd name="connsiteY14336" fmla="*/ 1030854 h 1679043"/>
                <a:gd name="connsiteX14337" fmla="*/ 31038 w 1485127"/>
                <a:gd name="connsiteY14337" fmla="*/ 1051423 h 1679043"/>
                <a:gd name="connsiteX14338" fmla="*/ 30697 w 1485127"/>
                <a:gd name="connsiteY14338" fmla="*/ 1053642 h 1679043"/>
                <a:gd name="connsiteX14339" fmla="*/ 28564 w 1485127"/>
                <a:gd name="connsiteY14339" fmla="*/ 1056629 h 1679043"/>
                <a:gd name="connsiteX14340" fmla="*/ 28735 w 1485127"/>
                <a:gd name="connsiteY14340" fmla="*/ 1056800 h 1679043"/>
                <a:gd name="connsiteX14341" fmla="*/ 30612 w 1485127"/>
                <a:gd name="connsiteY14341" fmla="*/ 1054496 h 1679043"/>
                <a:gd name="connsiteX14342" fmla="*/ 30526 w 1485127"/>
                <a:gd name="connsiteY14342" fmla="*/ 1060982 h 1679043"/>
                <a:gd name="connsiteX14343" fmla="*/ 30782 w 1485127"/>
                <a:gd name="connsiteY14343" fmla="*/ 1060982 h 1679043"/>
                <a:gd name="connsiteX14344" fmla="*/ 31379 w 1485127"/>
                <a:gd name="connsiteY14344" fmla="*/ 1053557 h 1679043"/>
                <a:gd name="connsiteX14345" fmla="*/ 31806 w 1485127"/>
                <a:gd name="connsiteY14345" fmla="*/ 1053045 h 1679043"/>
                <a:gd name="connsiteX14346" fmla="*/ 36243 w 1485127"/>
                <a:gd name="connsiteY14346" fmla="*/ 1062945 h 1679043"/>
                <a:gd name="connsiteX14347" fmla="*/ 31891 w 1485127"/>
                <a:gd name="connsiteY14347" fmla="*/ 1068578 h 1679043"/>
                <a:gd name="connsiteX14348" fmla="*/ 32062 w 1485127"/>
                <a:gd name="connsiteY14348" fmla="*/ 1068749 h 1679043"/>
                <a:gd name="connsiteX14349" fmla="*/ 36499 w 1485127"/>
                <a:gd name="connsiteY14349" fmla="*/ 1063628 h 1679043"/>
                <a:gd name="connsiteX14350" fmla="*/ 37181 w 1485127"/>
                <a:gd name="connsiteY14350" fmla="*/ 1065335 h 1679043"/>
                <a:gd name="connsiteX14351" fmla="*/ 35133 w 1485127"/>
                <a:gd name="connsiteY14351" fmla="*/ 1070968 h 1679043"/>
                <a:gd name="connsiteX14352" fmla="*/ 10050 w 1485127"/>
                <a:gd name="connsiteY14352" fmla="*/ 1085904 h 1679043"/>
                <a:gd name="connsiteX14353" fmla="*/ 14487 w 1485127"/>
                <a:gd name="connsiteY14353" fmla="*/ 1017539 h 1679043"/>
                <a:gd name="connsiteX14354" fmla="*/ 9879 w 1485127"/>
                <a:gd name="connsiteY14354" fmla="*/ 1091622 h 1679043"/>
                <a:gd name="connsiteX14355" fmla="*/ 31977 w 1485127"/>
                <a:gd name="connsiteY14355" fmla="*/ 1079247 h 1679043"/>
                <a:gd name="connsiteX14356" fmla="*/ 27625 w 1485127"/>
                <a:gd name="connsiteY14356" fmla="*/ 1091707 h 1679043"/>
                <a:gd name="connsiteX14357" fmla="*/ 22848 w 1485127"/>
                <a:gd name="connsiteY14357" fmla="*/ 1106046 h 1679043"/>
                <a:gd name="connsiteX14358" fmla="*/ 18241 w 1485127"/>
                <a:gd name="connsiteY14358" fmla="*/ 1120470 h 1679043"/>
                <a:gd name="connsiteX14359" fmla="*/ 18496 w 1485127"/>
                <a:gd name="connsiteY14359" fmla="*/ 1120470 h 1679043"/>
                <a:gd name="connsiteX14360" fmla="*/ 23786 w 1485127"/>
                <a:gd name="connsiteY14360" fmla="*/ 1106217 h 1679043"/>
                <a:gd name="connsiteX14361" fmla="*/ 29247 w 1485127"/>
                <a:gd name="connsiteY14361" fmla="*/ 1092049 h 1679043"/>
                <a:gd name="connsiteX14362" fmla="*/ 35133 w 1485127"/>
                <a:gd name="connsiteY14362" fmla="*/ 1077539 h 1679043"/>
                <a:gd name="connsiteX14363" fmla="*/ 41361 w 1485127"/>
                <a:gd name="connsiteY14363" fmla="*/ 1074040 h 1679043"/>
                <a:gd name="connsiteX14364" fmla="*/ 43068 w 1485127"/>
                <a:gd name="connsiteY14364" fmla="*/ 1078137 h 1679043"/>
                <a:gd name="connsiteX14365" fmla="*/ 32659 w 1485127"/>
                <a:gd name="connsiteY14365" fmla="*/ 1121067 h 1679043"/>
                <a:gd name="connsiteX14366" fmla="*/ 28820 w 1485127"/>
                <a:gd name="connsiteY14366" fmla="*/ 1139759 h 1679043"/>
                <a:gd name="connsiteX14367" fmla="*/ 25493 w 1485127"/>
                <a:gd name="connsiteY14367" fmla="*/ 1158535 h 1679043"/>
                <a:gd name="connsiteX14368" fmla="*/ 25749 w 1485127"/>
                <a:gd name="connsiteY14368" fmla="*/ 1158535 h 1679043"/>
                <a:gd name="connsiteX14369" fmla="*/ 29758 w 1485127"/>
                <a:gd name="connsiteY14369" fmla="*/ 1139759 h 1679043"/>
                <a:gd name="connsiteX14370" fmla="*/ 34195 w 1485127"/>
                <a:gd name="connsiteY14370" fmla="*/ 1121067 h 1679043"/>
                <a:gd name="connsiteX14371" fmla="*/ 44945 w 1485127"/>
                <a:gd name="connsiteY14371" fmla="*/ 1082746 h 1679043"/>
                <a:gd name="connsiteX14372" fmla="*/ 48102 w 1485127"/>
                <a:gd name="connsiteY14372" fmla="*/ 1090427 h 1679043"/>
                <a:gd name="connsiteX14373" fmla="*/ 43153 w 1485127"/>
                <a:gd name="connsiteY14373" fmla="*/ 1107753 h 1679043"/>
                <a:gd name="connsiteX14374" fmla="*/ 49552 w 1485127"/>
                <a:gd name="connsiteY14374" fmla="*/ 1099133 h 1679043"/>
                <a:gd name="connsiteX14375" fmla="*/ 51002 w 1485127"/>
                <a:gd name="connsiteY14375" fmla="*/ 1097255 h 1679043"/>
                <a:gd name="connsiteX14376" fmla="*/ 55780 w 1485127"/>
                <a:gd name="connsiteY14376" fmla="*/ 1108862 h 1679043"/>
                <a:gd name="connsiteX14377" fmla="*/ 53818 w 1485127"/>
                <a:gd name="connsiteY14377" fmla="*/ 1119872 h 1679043"/>
                <a:gd name="connsiteX14378" fmla="*/ 49723 w 1485127"/>
                <a:gd name="connsiteY14378" fmla="*/ 1125847 h 1679043"/>
                <a:gd name="connsiteX14379" fmla="*/ 47675 w 1485127"/>
                <a:gd name="connsiteY14379" fmla="*/ 1127042 h 1679043"/>
                <a:gd name="connsiteX14380" fmla="*/ 46481 w 1485127"/>
                <a:gd name="connsiteY14380" fmla="*/ 1127042 h 1679043"/>
                <a:gd name="connsiteX14381" fmla="*/ 46225 w 1485127"/>
                <a:gd name="connsiteY14381" fmla="*/ 1126188 h 1679043"/>
                <a:gd name="connsiteX14382" fmla="*/ 46054 w 1485127"/>
                <a:gd name="connsiteY14382" fmla="*/ 1126103 h 1679043"/>
                <a:gd name="connsiteX14383" fmla="*/ 45883 w 1485127"/>
                <a:gd name="connsiteY14383" fmla="*/ 1126786 h 1679043"/>
                <a:gd name="connsiteX14384" fmla="*/ 46395 w 1485127"/>
                <a:gd name="connsiteY14384" fmla="*/ 1127298 h 1679043"/>
                <a:gd name="connsiteX14385" fmla="*/ 47760 w 1485127"/>
                <a:gd name="connsiteY14385" fmla="*/ 1127383 h 1679043"/>
                <a:gd name="connsiteX14386" fmla="*/ 50235 w 1485127"/>
                <a:gd name="connsiteY14386" fmla="*/ 1126103 h 1679043"/>
                <a:gd name="connsiteX14387" fmla="*/ 53562 w 1485127"/>
                <a:gd name="connsiteY14387" fmla="*/ 1121750 h 1679043"/>
                <a:gd name="connsiteX14388" fmla="*/ 51600 w 1485127"/>
                <a:gd name="connsiteY14388" fmla="*/ 1133443 h 1679043"/>
                <a:gd name="connsiteX14389" fmla="*/ 48955 w 1485127"/>
                <a:gd name="connsiteY14389" fmla="*/ 1151025 h 1679043"/>
                <a:gd name="connsiteX14390" fmla="*/ 48699 w 1485127"/>
                <a:gd name="connsiteY14390" fmla="*/ 1152902 h 1679043"/>
                <a:gd name="connsiteX14391" fmla="*/ 15340 w 1485127"/>
                <a:gd name="connsiteY14391" fmla="*/ 1177568 h 1679043"/>
                <a:gd name="connsiteX14392" fmla="*/ 10050 w 1485127"/>
                <a:gd name="connsiteY14392" fmla="*/ 1091622 h 1679043"/>
                <a:gd name="connsiteX14393" fmla="*/ 15425 w 1485127"/>
                <a:gd name="connsiteY14393" fmla="*/ 1180470 h 1679043"/>
                <a:gd name="connsiteX14394" fmla="*/ 47163 w 1485127"/>
                <a:gd name="connsiteY14394" fmla="*/ 1164339 h 1679043"/>
                <a:gd name="connsiteX14395" fmla="*/ 46566 w 1485127"/>
                <a:gd name="connsiteY14395" fmla="*/ 1168777 h 1679043"/>
                <a:gd name="connsiteX14396" fmla="*/ 46822 w 1485127"/>
                <a:gd name="connsiteY14396" fmla="*/ 1168777 h 1679043"/>
                <a:gd name="connsiteX14397" fmla="*/ 47590 w 1485127"/>
                <a:gd name="connsiteY14397" fmla="*/ 1164083 h 1679043"/>
                <a:gd name="connsiteX14398" fmla="*/ 59790 w 1485127"/>
                <a:gd name="connsiteY14398" fmla="*/ 1157852 h 1679043"/>
                <a:gd name="connsiteX14399" fmla="*/ 58084 w 1485127"/>
                <a:gd name="connsiteY14399" fmla="*/ 1167667 h 1679043"/>
                <a:gd name="connsiteX14400" fmla="*/ 48357 w 1485127"/>
                <a:gd name="connsiteY14400" fmla="*/ 1185676 h 1679043"/>
                <a:gd name="connsiteX14401" fmla="*/ 35219 w 1485127"/>
                <a:gd name="connsiteY14401" fmla="*/ 1210256 h 1679043"/>
                <a:gd name="connsiteX14402" fmla="*/ 35390 w 1485127"/>
                <a:gd name="connsiteY14402" fmla="*/ 1210342 h 1679043"/>
                <a:gd name="connsiteX14403" fmla="*/ 49723 w 1485127"/>
                <a:gd name="connsiteY14403" fmla="*/ 1186273 h 1679043"/>
                <a:gd name="connsiteX14404" fmla="*/ 56804 w 1485127"/>
                <a:gd name="connsiteY14404" fmla="*/ 1174581 h 1679043"/>
                <a:gd name="connsiteX14405" fmla="*/ 51685 w 1485127"/>
                <a:gd name="connsiteY14405" fmla="*/ 1207269 h 1679043"/>
                <a:gd name="connsiteX14406" fmla="*/ 49552 w 1485127"/>
                <a:gd name="connsiteY14406" fmla="*/ 1222376 h 1679043"/>
                <a:gd name="connsiteX14407" fmla="*/ 42982 w 1485127"/>
                <a:gd name="connsiteY14407" fmla="*/ 1235264 h 1679043"/>
                <a:gd name="connsiteX14408" fmla="*/ 19008 w 1485127"/>
                <a:gd name="connsiteY14408" fmla="*/ 1184140 h 1679043"/>
                <a:gd name="connsiteX14409" fmla="*/ 17643 w 1485127"/>
                <a:gd name="connsiteY14409" fmla="*/ 1184737 h 1679043"/>
                <a:gd name="connsiteX14410" fmla="*/ 41277 w 1485127"/>
                <a:gd name="connsiteY14410" fmla="*/ 1238677 h 1679043"/>
                <a:gd name="connsiteX14411" fmla="*/ 38632 w 1485127"/>
                <a:gd name="connsiteY14411" fmla="*/ 1243798 h 1679043"/>
                <a:gd name="connsiteX14412" fmla="*/ 38802 w 1485127"/>
                <a:gd name="connsiteY14412" fmla="*/ 1243884 h 1679043"/>
                <a:gd name="connsiteX14413" fmla="*/ 41447 w 1485127"/>
                <a:gd name="connsiteY14413" fmla="*/ 1239189 h 1679043"/>
                <a:gd name="connsiteX14414" fmla="*/ 48699 w 1485127"/>
                <a:gd name="connsiteY14414" fmla="*/ 1255833 h 1679043"/>
                <a:gd name="connsiteX14415" fmla="*/ 34110 w 1485127"/>
                <a:gd name="connsiteY14415" fmla="*/ 1264026 h 1679043"/>
                <a:gd name="connsiteX14416" fmla="*/ 15340 w 1485127"/>
                <a:gd name="connsiteY14416" fmla="*/ 1180385 h 1679043"/>
                <a:gd name="connsiteX14417" fmla="*/ 35475 w 1485127"/>
                <a:gd name="connsiteY14417" fmla="*/ 1268123 h 1679043"/>
                <a:gd name="connsiteX14418" fmla="*/ 50832 w 1485127"/>
                <a:gd name="connsiteY14418" fmla="*/ 1264538 h 1679043"/>
                <a:gd name="connsiteX14419" fmla="*/ 53818 w 1485127"/>
                <a:gd name="connsiteY14419" fmla="*/ 1272817 h 1679043"/>
                <a:gd name="connsiteX14420" fmla="*/ 66701 w 1485127"/>
                <a:gd name="connsiteY14420" fmla="*/ 1306786 h 1679043"/>
                <a:gd name="connsiteX14421" fmla="*/ 66274 w 1485127"/>
                <a:gd name="connsiteY14421" fmla="*/ 1317539 h 1679043"/>
                <a:gd name="connsiteX14422" fmla="*/ 66530 w 1485127"/>
                <a:gd name="connsiteY14422" fmla="*/ 1317539 h 1679043"/>
                <a:gd name="connsiteX14423" fmla="*/ 67213 w 1485127"/>
                <a:gd name="connsiteY14423" fmla="*/ 1307980 h 1679043"/>
                <a:gd name="connsiteX14424" fmla="*/ 68066 w 1485127"/>
                <a:gd name="connsiteY14424" fmla="*/ 1310114 h 1679043"/>
                <a:gd name="connsiteX14425" fmla="*/ 70796 w 1485127"/>
                <a:gd name="connsiteY14425" fmla="*/ 1314125 h 1679043"/>
                <a:gd name="connsiteX14426" fmla="*/ 67468 w 1485127"/>
                <a:gd name="connsiteY14426" fmla="*/ 1304481 h 1679043"/>
                <a:gd name="connsiteX14427" fmla="*/ 68151 w 1485127"/>
                <a:gd name="connsiteY14427" fmla="*/ 1294324 h 1679043"/>
                <a:gd name="connsiteX14428" fmla="*/ 70113 w 1485127"/>
                <a:gd name="connsiteY14428" fmla="*/ 1271025 h 1679043"/>
                <a:gd name="connsiteX14429" fmla="*/ 71991 w 1485127"/>
                <a:gd name="connsiteY14429" fmla="*/ 1252162 h 1679043"/>
                <a:gd name="connsiteX14430" fmla="*/ 85556 w 1485127"/>
                <a:gd name="connsiteY14430" fmla="*/ 1243371 h 1679043"/>
                <a:gd name="connsiteX14431" fmla="*/ 85556 w 1485127"/>
                <a:gd name="connsiteY14431" fmla="*/ 1249175 h 1679043"/>
                <a:gd name="connsiteX14432" fmla="*/ 82826 w 1485127"/>
                <a:gd name="connsiteY14432" fmla="*/ 1255918 h 1679043"/>
                <a:gd name="connsiteX14433" fmla="*/ 78645 w 1485127"/>
                <a:gd name="connsiteY14433" fmla="*/ 1265989 h 1679043"/>
                <a:gd name="connsiteX14434" fmla="*/ 78645 w 1485127"/>
                <a:gd name="connsiteY14434" fmla="*/ 1265989 h 1679043"/>
                <a:gd name="connsiteX14435" fmla="*/ 79498 w 1485127"/>
                <a:gd name="connsiteY14435" fmla="*/ 1266501 h 1679043"/>
                <a:gd name="connsiteX14436" fmla="*/ 84276 w 1485127"/>
                <a:gd name="connsiteY14436" fmla="*/ 1256430 h 1679043"/>
                <a:gd name="connsiteX14437" fmla="*/ 85471 w 1485127"/>
                <a:gd name="connsiteY14437" fmla="*/ 1253869 h 1679043"/>
                <a:gd name="connsiteX14438" fmla="*/ 85129 w 1485127"/>
                <a:gd name="connsiteY14438" fmla="*/ 1299275 h 1679043"/>
                <a:gd name="connsiteX14439" fmla="*/ 85129 w 1485127"/>
                <a:gd name="connsiteY14439" fmla="*/ 1319588 h 1679043"/>
                <a:gd name="connsiteX14440" fmla="*/ 85385 w 1485127"/>
                <a:gd name="connsiteY14440" fmla="*/ 1339901 h 1679043"/>
                <a:gd name="connsiteX14441" fmla="*/ 85641 w 1485127"/>
                <a:gd name="connsiteY14441" fmla="*/ 1339901 h 1679043"/>
                <a:gd name="connsiteX14442" fmla="*/ 86068 w 1485127"/>
                <a:gd name="connsiteY14442" fmla="*/ 1319417 h 1679043"/>
                <a:gd name="connsiteX14443" fmla="*/ 86665 w 1485127"/>
                <a:gd name="connsiteY14443" fmla="*/ 1298933 h 1679043"/>
                <a:gd name="connsiteX14444" fmla="*/ 88969 w 1485127"/>
                <a:gd name="connsiteY14444" fmla="*/ 1246359 h 1679043"/>
                <a:gd name="connsiteX14445" fmla="*/ 92723 w 1485127"/>
                <a:gd name="connsiteY14445" fmla="*/ 1238592 h 1679043"/>
                <a:gd name="connsiteX14446" fmla="*/ 101937 w 1485127"/>
                <a:gd name="connsiteY14446" fmla="*/ 1232618 h 1679043"/>
                <a:gd name="connsiteX14447" fmla="*/ 105094 w 1485127"/>
                <a:gd name="connsiteY14447" fmla="*/ 1269830 h 1679043"/>
                <a:gd name="connsiteX14448" fmla="*/ 97757 w 1485127"/>
                <a:gd name="connsiteY14448" fmla="*/ 1289460 h 1679043"/>
                <a:gd name="connsiteX14449" fmla="*/ 97927 w 1485127"/>
                <a:gd name="connsiteY14449" fmla="*/ 1289460 h 1679043"/>
                <a:gd name="connsiteX14450" fmla="*/ 105264 w 1485127"/>
                <a:gd name="connsiteY14450" fmla="*/ 1272305 h 1679043"/>
                <a:gd name="connsiteX14451" fmla="*/ 105264 w 1485127"/>
                <a:gd name="connsiteY14451" fmla="*/ 1272646 h 1679043"/>
                <a:gd name="connsiteX14452" fmla="*/ 111578 w 1485127"/>
                <a:gd name="connsiteY14452" fmla="*/ 1326586 h 1679043"/>
                <a:gd name="connsiteX14453" fmla="*/ 77195 w 1485127"/>
                <a:gd name="connsiteY14453" fmla="*/ 1349118 h 1679043"/>
                <a:gd name="connsiteX14454" fmla="*/ 35475 w 1485127"/>
                <a:gd name="connsiteY14454" fmla="*/ 1267867 h 1679043"/>
                <a:gd name="connsiteX14455" fmla="*/ 80522 w 1485127"/>
                <a:gd name="connsiteY14455" fmla="*/ 1353215 h 1679043"/>
                <a:gd name="connsiteX14456" fmla="*/ 112516 w 1485127"/>
                <a:gd name="connsiteY14456" fmla="*/ 1333670 h 1679043"/>
                <a:gd name="connsiteX14457" fmla="*/ 114649 w 1485127"/>
                <a:gd name="connsiteY14457" fmla="*/ 1349118 h 1679043"/>
                <a:gd name="connsiteX14458" fmla="*/ 117635 w 1485127"/>
                <a:gd name="connsiteY14458" fmla="*/ 1369004 h 1679043"/>
                <a:gd name="connsiteX14459" fmla="*/ 117891 w 1485127"/>
                <a:gd name="connsiteY14459" fmla="*/ 1369004 h 1679043"/>
                <a:gd name="connsiteX14460" fmla="*/ 115588 w 1485127"/>
                <a:gd name="connsiteY14460" fmla="*/ 1348948 h 1679043"/>
                <a:gd name="connsiteX14461" fmla="*/ 113966 w 1485127"/>
                <a:gd name="connsiteY14461" fmla="*/ 1332987 h 1679043"/>
                <a:gd name="connsiteX14462" fmla="*/ 129750 w 1485127"/>
                <a:gd name="connsiteY14462" fmla="*/ 1323343 h 1679043"/>
                <a:gd name="connsiteX14463" fmla="*/ 133248 w 1485127"/>
                <a:gd name="connsiteY14463" fmla="*/ 1339559 h 1679043"/>
                <a:gd name="connsiteX14464" fmla="*/ 133504 w 1485127"/>
                <a:gd name="connsiteY14464" fmla="*/ 1339559 h 1679043"/>
                <a:gd name="connsiteX14465" fmla="*/ 130603 w 1485127"/>
                <a:gd name="connsiteY14465" fmla="*/ 1322916 h 1679043"/>
                <a:gd name="connsiteX14466" fmla="*/ 135296 w 1485127"/>
                <a:gd name="connsiteY14466" fmla="*/ 1320100 h 1679043"/>
                <a:gd name="connsiteX14467" fmla="*/ 137258 w 1485127"/>
                <a:gd name="connsiteY14467" fmla="*/ 1333329 h 1679043"/>
                <a:gd name="connsiteX14468" fmla="*/ 137429 w 1485127"/>
                <a:gd name="connsiteY14468" fmla="*/ 1333243 h 1679043"/>
                <a:gd name="connsiteX14469" fmla="*/ 136149 w 1485127"/>
                <a:gd name="connsiteY14469" fmla="*/ 1319673 h 1679043"/>
                <a:gd name="connsiteX14470" fmla="*/ 136149 w 1485127"/>
                <a:gd name="connsiteY14470" fmla="*/ 1319502 h 1679043"/>
                <a:gd name="connsiteX14471" fmla="*/ 143060 w 1485127"/>
                <a:gd name="connsiteY14471" fmla="*/ 1315235 h 1679043"/>
                <a:gd name="connsiteX14472" fmla="*/ 159953 w 1485127"/>
                <a:gd name="connsiteY14472" fmla="*/ 1353898 h 1679043"/>
                <a:gd name="connsiteX14473" fmla="*/ 161317 w 1485127"/>
                <a:gd name="connsiteY14473" fmla="*/ 1359104 h 1679043"/>
                <a:gd name="connsiteX14474" fmla="*/ 158588 w 1485127"/>
                <a:gd name="connsiteY14474" fmla="*/ 1370882 h 1679043"/>
                <a:gd name="connsiteX14475" fmla="*/ 158843 w 1485127"/>
                <a:gd name="connsiteY14475" fmla="*/ 1370882 h 1679043"/>
                <a:gd name="connsiteX14476" fmla="*/ 161744 w 1485127"/>
                <a:gd name="connsiteY14476" fmla="*/ 1360555 h 1679043"/>
                <a:gd name="connsiteX14477" fmla="*/ 163365 w 1485127"/>
                <a:gd name="connsiteY14477" fmla="*/ 1366786 h 1679043"/>
                <a:gd name="connsiteX14478" fmla="*/ 168570 w 1485127"/>
                <a:gd name="connsiteY14478" fmla="*/ 1385818 h 1679043"/>
                <a:gd name="connsiteX14479" fmla="*/ 168825 w 1485127"/>
                <a:gd name="connsiteY14479" fmla="*/ 1385818 h 1679043"/>
                <a:gd name="connsiteX14480" fmla="*/ 164304 w 1485127"/>
                <a:gd name="connsiteY14480" fmla="*/ 1366529 h 1679043"/>
                <a:gd name="connsiteX14481" fmla="*/ 162938 w 1485127"/>
                <a:gd name="connsiteY14481" fmla="*/ 1360299 h 1679043"/>
                <a:gd name="connsiteX14482" fmla="*/ 174712 w 1485127"/>
                <a:gd name="connsiteY14482" fmla="*/ 1387355 h 1679043"/>
                <a:gd name="connsiteX14483" fmla="*/ 142036 w 1485127"/>
                <a:gd name="connsiteY14483" fmla="*/ 1408179 h 1679043"/>
                <a:gd name="connsiteX14484" fmla="*/ 80778 w 1485127"/>
                <a:gd name="connsiteY14484" fmla="*/ 1353471 h 1679043"/>
                <a:gd name="connsiteX14485" fmla="*/ 266428 w 1485127"/>
                <a:gd name="connsiteY14485" fmla="*/ 1470313 h 1679043"/>
                <a:gd name="connsiteX14486" fmla="*/ 253716 w 1485127"/>
                <a:gd name="connsiteY14486" fmla="*/ 1467411 h 1679043"/>
                <a:gd name="connsiteX14487" fmla="*/ 206536 w 1485127"/>
                <a:gd name="connsiteY14487" fmla="*/ 1448635 h 1679043"/>
                <a:gd name="connsiteX14488" fmla="*/ 197065 w 1485127"/>
                <a:gd name="connsiteY14488" fmla="*/ 1439332 h 1679043"/>
                <a:gd name="connsiteX14489" fmla="*/ 197065 w 1485127"/>
                <a:gd name="connsiteY14489" fmla="*/ 1442746 h 1679043"/>
                <a:gd name="connsiteX14490" fmla="*/ 147581 w 1485127"/>
                <a:gd name="connsiteY14490" fmla="*/ 1412191 h 1679043"/>
                <a:gd name="connsiteX14491" fmla="*/ 148264 w 1485127"/>
                <a:gd name="connsiteY14491" fmla="*/ 1411337 h 1679043"/>
                <a:gd name="connsiteX14492" fmla="*/ 178552 w 1485127"/>
                <a:gd name="connsiteY14492" fmla="*/ 1396913 h 1679043"/>
                <a:gd name="connsiteX14493" fmla="*/ 189728 w 1485127"/>
                <a:gd name="connsiteY14493" fmla="*/ 1422859 h 1679043"/>
                <a:gd name="connsiteX14494" fmla="*/ 192458 w 1485127"/>
                <a:gd name="connsiteY14494" fmla="*/ 1427298 h 1679043"/>
                <a:gd name="connsiteX14495" fmla="*/ 188022 w 1485127"/>
                <a:gd name="connsiteY14495" fmla="*/ 1413130 h 1679043"/>
                <a:gd name="connsiteX14496" fmla="*/ 180941 w 1485127"/>
                <a:gd name="connsiteY14496" fmla="*/ 1394865 h 1679043"/>
                <a:gd name="connsiteX14497" fmla="*/ 193738 w 1485127"/>
                <a:gd name="connsiteY14497" fmla="*/ 1387525 h 1679043"/>
                <a:gd name="connsiteX14498" fmla="*/ 206706 w 1485127"/>
                <a:gd name="connsiteY14498" fmla="*/ 1379076 h 1679043"/>
                <a:gd name="connsiteX14499" fmla="*/ 210546 w 1485127"/>
                <a:gd name="connsiteY14499" fmla="*/ 1392305 h 1679043"/>
                <a:gd name="connsiteX14500" fmla="*/ 207048 w 1485127"/>
                <a:gd name="connsiteY14500" fmla="*/ 1385135 h 1679043"/>
                <a:gd name="connsiteX14501" fmla="*/ 206877 w 1485127"/>
                <a:gd name="connsiteY14501" fmla="*/ 1385221 h 1679043"/>
                <a:gd name="connsiteX14502" fmla="*/ 211569 w 1485127"/>
                <a:gd name="connsiteY14502" fmla="*/ 1395889 h 1679043"/>
                <a:gd name="connsiteX14503" fmla="*/ 212167 w 1485127"/>
                <a:gd name="connsiteY14503" fmla="*/ 1395633 h 1679043"/>
                <a:gd name="connsiteX14504" fmla="*/ 207730 w 1485127"/>
                <a:gd name="connsiteY14504" fmla="*/ 1378222 h 1679043"/>
                <a:gd name="connsiteX14505" fmla="*/ 219418 w 1485127"/>
                <a:gd name="connsiteY14505" fmla="*/ 1370199 h 1679043"/>
                <a:gd name="connsiteX14506" fmla="*/ 219248 w 1485127"/>
                <a:gd name="connsiteY14506" fmla="*/ 1371309 h 1679043"/>
                <a:gd name="connsiteX14507" fmla="*/ 215068 w 1485127"/>
                <a:gd name="connsiteY14507" fmla="*/ 1397596 h 1679043"/>
                <a:gd name="connsiteX14508" fmla="*/ 215323 w 1485127"/>
                <a:gd name="connsiteY14508" fmla="*/ 1397596 h 1679043"/>
                <a:gd name="connsiteX14509" fmla="*/ 220869 w 1485127"/>
                <a:gd name="connsiteY14509" fmla="*/ 1371394 h 1679043"/>
                <a:gd name="connsiteX14510" fmla="*/ 221466 w 1485127"/>
                <a:gd name="connsiteY14510" fmla="*/ 1368492 h 1679043"/>
                <a:gd name="connsiteX14511" fmla="*/ 223002 w 1485127"/>
                <a:gd name="connsiteY14511" fmla="*/ 1366786 h 1679043"/>
                <a:gd name="connsiteX14512" fmla="*/ 224879 w 1485127"/>
                <a:gd name="connsiteY14512" fmla="*/ 1373101 h 1679043"/>
                <a:gd name="connsiteX14513" fmla="*/ 233496 w 1485127"/>
                <a:gd name="connsiteY14513" fmla="*/ 1402034 h 1679043"/>
                <a:gd name="connsiteX14514" fmla="*/ 233752 w 1485127"/>
                <a:gd name="connsiteY14514" fmla="*/ 1402034 h 1679043"/>
                <a:gd name="connsiteX14515" fmla="*/ 226330 w 1485127"/>
                <a:gd name="connsiteY14515" fmla="*/ 1372504 h 1679043"/>
                <a:gd name="connsiteX14516" fmla="*/ 224452 w 1485127"/>
                <a:gd name="connsiteY14516" fmla="*/ 1364908 h 1679043"/>
                <a:gd name="connsiteX14517" fmla="*/ 226330 w 1485127"/>
                <a:gd name="connsiteY14517" fmla="*/ 1362518 h 1679043"/>
                <a:gd name="connsiteX14518" fmla="*/ 227950 w 1485127"/>
                <a:gd name="connsiteY14518" fmla="*/ 1368066 h 1679043"/>
                <a:gd name="connsiteX14519" fmla="*/ 232899 w 1485127"/>
                <a:gd name="connsiteY14519" fmla="*/ 1392987 h 1679043"/>
                <a:gd name="connsiteX14520" fmla="*/ 255593 w 1485127"/>
                <a:gd name="connsiteY14520" fmla="*/ 1449403 h 1679043"/>
                <a:gd name="connsiteX14521" fmla="*/ 267196 w 1485127"/>
                <a:gd name="connsiteY14521" fmla="*/ 1468948 h 1679043"/>
                <a:gd name="connsiteX14522" fmla="*/ 266428 w 1485127"/>
                <a:gd name="connsiteY14522" fmla="*/ 1470057 h 1679043"/>
                <a:gd name="connsiteX14523" fmla="*/ 373672 w 1485127"/>
                <a:gd name="connsiteY14523" fmla="*/ 1532788 h 1679043"/>
                <a:gd name="connsiteX14524" fmla="*/ 355414 w 1485127"/>
                <a:gd name="connsiteY14524" fmla="*/ 1522120 h 1679043"/>
                <a:gd name="connsiteX14525" fmla="*/ 315827 w 1485127"/>
                <a:gd name="connsiteY14525" fmla="*/ 1495235 h 1679043"/>
                <a:gd name="connsiteX14526" fmla="*/ 300811 w 1485127"/>
                <a:gd name="connsiteY14526" fmla="*/ 1483115 h 1679043"/>
                <a:gd name="connsiteX14527" fmla="*/ 278202 w 1485127"/>
                <a:gd name="connsiteY14527" fmla="*/ 1454438 h 1679043"/>
                <a:gd name="connsiteX14528" fmla="*/ 286222 w 1485127"/>
                <a:gd name="connsiteY14528" fmla="*/ 1461351 h 1679043"/>
                <a:gd name="connsiteX14529" fmla="*/ 300385 w 1485127"/>
                <a:gd name="connsiteY14529" fmla="*/ 1473044 h 1679043"/>
                <a:gd name="connsiteX14530" fmla="*/ 341593 w 1485127"/>
                <a:gd name="connsiteY14530" fmla="*/ 1504538 h 1679043"/>
                <a:gd name="connsiteX14531" fmla="*/ 367785 w 1485127"/>
                <a:gd name="connsiteY14531" fmla="*/ 1522376 h 1679043"/>
                <a:gd name="connsiteX14532" fmla="*/ 377768 w 1485127"/>
                <a:gd name="connsiteY14532" fmla="*/ 1529886 h 1679043"/>
                <a:gd name="connsiteX14533" fmla="*/ 377853 w 1485127"/>
                <a:gd name="connsiteY14533" fmla="*/ 1529716 h 1679043"/>
                <a:gd name="connsiteX14534" fmla="*/ 370601 w 1485127"/>
                <a:gd name="connsiteY14534" fmla="*/ 1524253 h 1679043"/>
                <a:gd name="connsiteX14535" fmla="*/ 384849 w 1485127"/>
                <a:gd name="connsiteY14535" fmla="*/ 1533300 h 1679043"/>
                <a:gd name="connsiteX14536" fmla="*/ 384849 w 1485127"/>
                <a:gd name="connsiteY14536" fmla="*/ 1533300 h 1679043"/>
                <a:gd name="connsiteX14537" fmla="*/ 385105 w 1485127"/>
                <a:gd name="connsiteY14537" fmla="*/ 1533471 h 1679043"/>
                <a:gd name="connsiteX14538" fmla="*/ 385361 w 1485127"/>
                <a:gd name="connsiteY14538" fmla="*/ 1533642 h 1679043"/>
                <a:gd name="connsiteX14539" fmla="*/ 385361 w 1485127"/>
                <a:gd name="connsiteY14539" fmla="*/ 1533642 h 1679043"/>
                <a:gd name="connsiteX14540" fmla="*/ 431091 w 1485127"/>
                <a:gd name="connsiteY14540" fmla="*/ 1558222 h 1679043"/>
                <a:gd name="connsiteX14541" fmla="*/ 444315 w 1485127"/>
                <a:gd name="connsiteY14541" fmla="*/ 1564538 h 1679043"/>
                <a:gd name="connsiteX14542" fmla="*/ 373587 w 1485127"/>
                <a:gd name="connsiteY14542" fmla="*/ 1532874 h 1679043"/>
                <a:gd name="connsiteX14543" fmla="*/ 625700 w 1485127"/>
                <a:gd name="connsiteY14543" fmla="*/ 1624794 h 1679043"/>
                <a:gd name="connsiteX14544" fmla="*/ 570243 w 1485127"/>
                <a:gd name="connsiteY14544" fmla="*/ 1609602 h 1679043"/>
                <a:gd name="connsiteX14545" fmla="*/ 528523 w 1485127"/>
                <a:gd name="connsiteY14545" fmla="*/ 1595605 h 1679043"/>
                <a:gd name="connsiteX14546" fmla="*/ 518797 w 1485127"/>
                <a:gd name="connsiteY14546" fmla="*/ 1582802 h 1679043"/>
                <a:gd name="connsiteX14547" fmla="*/ 510436 w 1485127"/>
                <a:gd name="connsiteY14547" fmla="*/ 1571110 h 1679043"/>
                <a:gd name="connsiteX14548" fmla="*/ 522636 w 1485127"/>
                <a:gd name="connsiteY14548" fmla="*/ 1577255 h 1679043"/>
                <a:gd name="connsiteX14549" fmla="*/ 539273 w 1485127"/>
                <a:gd name="connsiteY14549" fmla="*/ 1585534 h 1679043"/>
                <a:gd name="connsiteX14550" fmla="*/ 555995 w 1485127"/>
                <a:gd name="connsiteY14550" fmla="*/ 1593556 h 1679043"/>
                <a:gd name="connsiteX14551" fmla="*/ 556080 w 1485127"/>
                <a:gd name="connsiteY14551" fmla="*/ 1593386 h 1679043"/>
                <a:gd name="connsiteX14552" fmla="*/ 539614 w 1485127"/>
                <a:gd name="connsiteY14552" fmla="*/ 1584680 h 1679043"/>
                <a:gd name="connsiteX14553" fmla="*/ 523234 w 1485127"/>
                <a:gd name="connsiteY14553" fmla="*/ 1575804 h 1679043"/>
                <a:gd name="connsiteX14554" fmla="*/ 507706 w 1485127"/>
                <a:gd name="connsiteY14554" fmla="*/ 1567098 h 1679043"/>
                <a:gd name="connsiteX14555" fmla="*/ 488424 w 1485127"/>
                <a:gd name="connsiteY14555" fmla="*/ 1538080 h 1679043"/>
                <a:gd name="connsiteX14556" fmla="*/ 514616 w 1485127"/>
                <a:gd name="connsiteY14556" fmla="*/ 1552760 h 1679043"/>
                <a:gd name="connsiteX14557" fmla="*/ 534068 w 1485127"/>
                <a:gd name="connsiteY14557" fmla="*/ 1563428 h 1679043"/>
                <a:gd name="connsiteX14558" fmla="*/ 553606 w 1485127"/>
                <a:gd name="connsiteY14558" fmla="*/ 1574012 h 1679043"/>
                <a:gd name="connsiteX14559" fmla="*/ 553692 w 1485127"/>
                <a:gd name="connsiteY14559" fmla="*/ 1573841 h 1679043"/>
                <a:gd name="connsiteX14560" fmla="*/ 534410 w 1485127"/>
                <a:gd name="connsiteY14560" fmla="*/ 1562660 h 1679043"/>
                <a:gd name="connsiteX14561" fmla="*/ 515214 w 1485127"/>
                <a:gd name="connsiteY14561" fmla="*/ 1551309 h 1679043"/>
                <a:gd name="connsiteX14562" fmla="*/ 485353 w 1485127"/>
                <a:gd name="connsiteY14562" fmla="*/ 1533130 h 1679043"/>
                <a:gd name="connsiteX14563" fmla="*/ 479039 w 1485127"/>
                <a:gd name="connsiteY14563" fmla="*/ 1522888 h 1679043"/>
                <a:gd name="connsiteX14564" fmla="*/ 463000 w 1485127"/>
                <a:gd name="connsiteY14564" fmla="*/ 1495064 h 1679043"/>
                <a:gd name="connsiteX14565" fmla="*/ 530400 w 1485127"/>
                <a:gd name="connsiteY14565" fmla="*/ 1537056 h 1679043"/>
                <a:gd name="connsiteX14566" fmla="*/ 532277 w 1485127"/>
                <a:gd name="connsiteY14566" fmla="*/ 1538165 h 1679043"/>
                <a:gd name="connsiteX14567" fmla="*/ 537311 w 1485127"/>
                <a:gd name="connsiteY14567" fmla="*/ 1544396 h 1679043"/>
                <a:gd name="connsiteX14568" fmla="*/ 537481 w 1485127"/>
                <a:gd name="connsiteY14568" fmla="*/ 1544225 h 1679043"/>
                <a:gd name="connsiteX14569" fmla="*/ 533472 w 1485127"/>
                <a:gd name="connsiteY14569" fmla="*/ 1538933 h 1679043"/>
                <a:gd name="connsiteX14570" fmla="*/ 557616 w 1485127"/>
                <a:gd name="connsiteY14570" fmla="*/ 1554040 h 1679043"/>
                <a:gd name="connsiteX14571" fmla="*/ 569134 w 1485127"/>
                <a:gd name="connsiteY14571" fmla="*/ 1572902 h 1679043"/>
                <a:gd name="connsiteX14572" fmla="*/ 580481 w 1485127"/>
                <a:gd name="connsiteY14572" fmla="*/ 1590740 h 1679043"/>
                <a:gd name="connsiteX14573" fmla="*/ 592255 w 1485127"/>
                <a:gd name="connsiteY14573" fmla="*/ 1608322 h 1679043"/>
                <a:gd name="connsiteX14574" fmla="*/ 592426 w 1485127"/>
                <a:gd name="connsiteY14574" fmla="*/ 1608236 h 1679043"/>
                <a:gd name="connsiteX14575" fmla="*/ 581335 w 1485127"/>
                <a:gd name="connsiteY14575" fmla="*/ 1590398 h 1679043"/>
                <a:gd name="connsiteX14576" fmla="*/ 570584 w 1485127"/>
                <a:gd name="connsiteY14576" fmla="*/ 1572390 h 1679043"/>
                <a:gd name="connsiteX14577" fmla="*/ 561712 w 1485127"/>
                <a:gd name="connsiteY14577" fmla="*/ 1556686 h 1679043"/>
                <a:gd name="connsiteX14578" fmla="*/ 570073 w 1485127"/>
                <a:gd name="connsiteY14578" fmla="*/ 1561892 h 1679043"/>
                <a:gd name="connsiteX14579" fmla="*/ 570158 w 1485127"/>
                <a:gd name="connsiteY14579" fmla="*/ 1561721 h 1679043"/>
                <a:gd name="connsiteX14580" fmla="*/ 561200 w 1485127"/>
                <a:gd name="connsiteY14580" fmla="*/ 1555747 h 1679043"/>
                <a:gd name="connsiteX14581" fmla="*/ 542345 w 1485127"/>
                <a:gd name="connsiteY14581" fmla="*/ 1520498 h 1679043"/>
                <a:gd name="connsiteX14582" fmla="*/ 540297 w 1485127"/>
                <a:gd name="connsiteY14582" fmla="*/ 1516401 h 1679043"/>
                <a:gd name="connsiteX14583" fmla="*/ 547805 w 1485127"/>
                <a:gd name="connsiteY14583" fmla="*/ 1520583 h 1679043"/>
                <a:gd name="connsiteX14584" fmla="*/ 554289 w 1485127"/>
                <a:gd name="connsiteY14584" fmla="*/ 1524253 h 1679043"/>
                <a:gd name="connsiteX14585" fmla="*/ 576642 w 1485127"/>
                <a:gd name="connsiteY14585" fmla="*/ 1564794 h 1679043"/>
                <a:gd name="connsiteX14586" fmla="*/ 585259 w 1485127"/>
                <a:gd name="connsiteY14586" fmla="*/ 1579303 h 1679043"/>
                <a:gd name="connsiteX14587" fmla="*/ 594132 w 1485127"/>
                <a:gd name="connsiteY14587" fmla="*/ 1593642 h 1679043"/>
                <a:gd name="connsiteX14588" fmla="*/ 594302 w 1485127"/>
                <a:gd name="connsiteY14588" fmla="*/ 1593556 h 1679043"/>
                <a:gd name="connsiteX14589" fmla="*/ 586027 w 1485127"/>
                <a:gd name="connsiteY14589" fmla="*/ 1578962 h 1679043"/>
                <a:gd name="connsiteX14590" fmla="*/ 578007 w 1485127"/>
                <a:gd name="connsiteY14590" fmla="*/ 1564197 h 1679043"/>
                <a:gd name="connsiteX14591" fmla="*/ 559664 w 1485127"/>
                <a:gd name="connsiteY14591" fmla="*/ 1527326 h 1679043"/>
                <a:gd name="connsiteX14592" fmla="*/ 583467 w 1485127"/>
                <a:gd name="connsiteY14592" fmla="*/ 1540640 h 1679043"/>
                <a:gd name="connsiteX14593" fmla="*/ 583553 w 1485127"/>
                <a:gd name="connsiteY14593" fmla="*/ 1540469 h 1679043"/>
                <a:gd name="connsiteX14594" fmla="*/ 558811 w 1485127"/>
                <a:gd name="connsiteY14594" fmla="*/ 1525533 h 1679043"/>
                <a:gd name="connsiteX14595" fmla="*/ 557104 w 1485127"/>
                <a:gd name="connsiteY14595" fmla="*/ 1521949 h 1679043"/>
                <a:gd name="connsiteX14596" fmla="*/ 548317 w 1485127"/>
                <a:gd name="connsiteY14596" fmla="*/ 1502319 h 1679043"/>
                <a:gd name="connsiteX14597" fmla="*/ 583894 w 1485127"/>
                <a:gd name="connsiteY14597" fmla="*/ 1515036 h 1679043"/>
                <a:gd name="connsiteX14598" fmla="*/ 590293 w 1485127"/>
                <a:gd name="connsiteY14598" fmla="*/ 1529972 h 1679043"/>
                <a:gd name="connsiteX14599" fmla="*/ 590293 w 1485127"/>
                <a:gd name="connsiteY14599" fmla="*/ 1529972 h 1679043"/>
                <a:gd name="connsiteX14600" fmla="*/ 590293 w 1485127"/>
                <a:gd name="connsiteY14600" fmla="*/ 1529972 h 1679043"/>
                <a:gd name="connsiteX14601" fmla="*/ 590293 w 1485127"/>
                <a:gd name="connsiteY14601" fmla="*/ 1529972 h 1679043"/>
                <a:gd name="connsiteX14602" fmla="*/ 590293 w 1485127"/>
                <a:gd name="connsiteY14602" fmla="*/ 1529972 h 1679043"/>
                <a:gd name="connsiteX14603" fmla="*/ 627662 w 1485127"/>
                <a:gd name="connsiteY14603" fmla="*/ 1603371 h 1679043"/>
                <a:gd name="connsiteX14604" fmla="*/ 641227 w 1485127"/>
                <a:gd name="connsiteY14604" fmla="*/ 1628208 h 1679043"/>
                <a:gd name="connsiteX14605" fmla="*/ 625784 w 1485127"/>
                <a:gd name="connsiteY14605" fmla="*/ 1624794 h 1679043"/>
                <a:gd name="connsiteX14606" fmla="*/ 806572 w 1485127"/>
                <a:gd name="connsiteY14606" fmla="*/ 1650398 h 1679043"/>
                <a:gd name="connsiteX14607" fmla="*/ 746935 w 1485127"/>
                <a:gd name="connsiteY14607" fmla="*/ 1644168 h 1679043"/>
                <a:gd name="connsiteX14608" fmla="*/ 687469 w 1485127"/>
                <a:gd name="connsiteY14608" fmla="*/ 1636743 h 1679043"/>
                <a:gd name="connsiteX14609" fmla="*/ 641483 w 1485127"/>
                <a:gd name="connsiteY14609" fmla="*/ 1628293 h 1679043"/>
                <a:gd name="connsiteX14610" fmla="*/ 635425 w 1485127"/>
                <a:gd name="connsiteY14610" fmla="*/ 1615918 h 1679043"/>
                <a:gd name="connsiteX14611" fmla="*/ 629112 w 1485127"/>
                <a:gd name="connsiteY14611" fmla="*/ 1602774 h 1679043"/>
                <a:gd name="connsiteX14612" fmla="*/ 611878 w 1485127"/>
                <a:gd name="connsiteY14612" fmla="*/ 1565477 h 1679043"/>
                <a:gd name="connsiteX14613" fmla="*/ 595241 w 1485127"/>
                <a:gd name="connsiteY14613" fmla="*/ 1527838 h 1679043"/>
                <a:gd name="connsiteX14614" fmla="*/ 595241 w 1485127"/>
                <a:gd name="connsiteY14614" fmla="*/ 1527838 h 1679043"/>
                <a:gd name="connsiteX14615" fmla="*/ 595156 w 1485127"/>
                <a:gd name="connsiteY14615" fmla="*/ 1527667 h 1679043"/>
                <a:gd name="connsiteX14616" fmla="*/ 595156 w 1485127"/>
                <a:gd name="connsiteY14616" fmla="*/ 1527497 h 1679043"/>
                <a:gd name="connsiteX14617" fmla="*/ 595070 w 1485127"/>
                <a:gd name="connsiteY14617" fmla="*/ 1527497 h 1679043"/>
                <a:gd name="connsiteX14618" fmla="*/ 590207 w 1485127"/>
                <a:gd name="connsiteY14618" fmla="*/ 1517084 h 1679043"/>
                <a:gd name="connsiteX14619" fmla="*/ 599422 w 1485127"/>
                <a:gd name="connsiteY14619" fmla="*/ 1520327 h 1679043"/>
                <a:gd name="connsiteX14620" fmla="*/ 608209 w 1485127"/>
                <a:gd name="connsiteY14620" fmla="*/ 1522802 h 1679043"/>
                <a:gd name="connsiteX14621" fmla="*/ 615120 w 1485127"/>
                <a:gd name="connsiteY14621" fmla="*/ 1526472 h 1679043"/>
                <a:gd name="connsiteX14622" fmla="*/ 628259 w 1485127"/>
                <a:gd name="connsiteY14622" fmla="*/ 1552930 h 1679043"/>
                <a:gd name="connsiteX14623" fmla="*/ 648820 w 1485127"/>
                <a:gd name="connsiteY14623" fmla="*/ 1590228 h 1679043"/>
                <a:gd name="connsiteX14624" fmla="*/ 656499 w 1485127"/>
                <a:gd name="connsiteY14624" fmla="*/ 1603371 h 1679043"/>
                <a:gd name="connsiteX14625" fmla="*/ 664348 w 1485127"/>
                <a:gd name="connsiteY14625" fmla="*/ 1616344 h 1679043"/>
                <a:gd name="connsiteX14626" fmla="*/ 664519 w 1485127"/>
                <a:gd name="connsiteY14626" fmla="*/ 1616259 h 1679043"/>
                <a:gd name="connsiteX14627" fmla="*/ 657267 w 1485127"/>
                <a:gd name="connsiteY14627" fmla="*/ 1603030 h 1679043"/>
                <a:gd name="connsiteX14628" fmla="*/ 650186 w 1485127"/>
                <a:gd name="connsiteY14628" fmla="*/ 1589716 h 1679043"/>
                <a:gd name="connsiteX14629" fmla="*/ 631587 w 1485127"/>
                <a:gd name="connsiteY14629" fmla="*/ 1551565 h 1679043"/>
                <a:gd name="connsiteX14630" fmla="*/ 622031 w 1485127"/>
                <a:gd name="connsiteY14630" fmla="*/ 1530228 h 1679043"/>
                <a:gd name="connsiteX14631" fmla="*/ 636535 w 1485127"/>
                <a:gd name="connsiteY14631" fmla="*/ 1537909 h 1679043"/>
                <a:gd name="connsiteX14632" fmla="*/ 636620 w 1485127"/>
                <a:gd name="connsiteY14632" fmla="*/ 1537738 h 1679043"/>
                <a:gd name="connsiteX14633" fmla="*/ 621604 w 1485127"/>
                <a:gd name="connsiteY14633" fmla="*/ 1529204 h 1679043"/>
                <a:gd name="connsiteX14634" fmla="*/ 619983 w 1485127"/>
                <a:gd name="connsiteY14634" fmla="*/ 1525448 h 1679043"/>
                <a:gd name="connsiteX14635" fmla="*/ 619983 w 1485127"/>
                <a:gd name="connsiteY14635" fmla="*/ 1525448 h 1679043"/>
                <a:gd name="connsiteX14636" fmla="*/ 644213 w 1485127"/>
                <a:gd name="connsiteY14636" fmla="*/ 1531508 h 1679043"/>
                <a:gd name="connsiteX14637" fmla="*/ 647796 w 1485127"/>
                <a:gd name="connsiteY14637" fmla="*/ 1540640 h 1679043"/>
                <a:gd name="connsiteX14638" fmla="*/ 647796 w 1485127"/>
                <a:gd name="connsiteY14638" fmla="*/ 1540640 h 1679043"/>
                <a:gd name="connsiteX14639" fmla="*/ 647796 w 1485127"/>
                <a:gd name="connsiteY14639" fmla="*/ 1540640 h 1679043"/>
                <a:gd name="connsiteX14640" fmla="*/ 647796 w 1485127"/>
                <a:gd name="connsiteY14640" fmla="*/ 1540640 h 1679043"/>
                <a:gd name="connsiteX14641" fmla="*/ 647796 w 1485127"/>
                <a:gd name="connsiteY14641" fmla="*/ 1540640 h 1679043"/>
                <a:gd name="connsiteX14642" fmla="*/ 663665 w 1485127"/>
                <a:gd name="connsiteY14642" fmla="*/ 1573755 h 1679043"/>
                <a:gd name="connsiteX14643" fmla="*/ 680985 w 1485127"/>
                <a:gd name="connsiteY14643" fmla="*/ 1606102 h 1679043"/>
                <a:gd name="connsiteX14644" fmla="*/ 687384 w 1485127"/>
                <a:gd name="connsiteY14644" fmla="*/ 1617539 h 1679043"/>
                <a:gd name="connsiteX14645" fmla="*/ 692332 w 1485127"/>
                <a:gd name="connsiteY14645" fmla="*/ 1626074 h 1679043"/>
                <a:gd name="connsiteX14646" fmla="*/ 688663 w 1485127"/>
                <a:gd name="connsiteY14646" fmla="*/ 1627183 h 1679043"/>
                <a:gd name="connsiteX14647" fmla="*/ 688663 w 1485127"/>
                <a:gd name="connsiteY14647" fmla="*/ 1627439 h 1679043"/>
                <a:gd name="connsiteX14648" fmla="*/ 692503 w 1485127"/>
                <a:gd name="connsiteY14648" fmla="*/ 1626501 h 1679043"/>
                <a:gd name="connsiteX14649" fmla="*/ 693868 w 1485127"/>
                <a:gd name="connsiteY14649" fmla="*/ 1628891 h 1679043"/>
                <a:gd name="connsiteX14650" fmla="*/ 694038 w 1485127"/>
                <a:gd name="connsiteY14650" fmla="*/ 1628805 h 1679043"/>
                <a:gd name="connsiteX14651" fmla="*/ 692844 w 1485127"/>
                <a:gd name="connsiteY14651" fmla="*/ 1626501 h 1679043"/>
                <a:gd name="connsiteX14652" fmla="*/ 711273 w 1485127"/>
                <a:gd name="connsiteY14652" fmla="*/ 1621892 h 1679043"/>
                <a:gd name="connsiteX14653" fmla="*/ 728421 w 1485127"/>
                <a:gd name="connsiteY14653" fmla="*/ 1617454 h 1679043"/>
                <a:gd name="connsiteX14654" fmla="*/ 731152 w 1485127"/>
                <a:gd name="connsiteY14654" fmla="*/ 1621465 h 1679043"/>
                <a:gd name="connsiteX14655" fmla="*/ 731322 w 1485127"/>
                <a:gd name="connsiteY14655" fmla="*/ 1621380 h 1679043"/>
                <a:gd name="connsiteX14656" fmla="*/ 728848 w 1485127"/>
                <a:gd name="connsiteY14656" fmla="*/ 1617368 h 1679043"/>
                <a:gd name="connsiteX14657" fmla="*/ 742584 w 1485127"/>
                <a:gd name="connsiteY14657" fmla="*/ 1613613 h 1679043"/>
                <a:gd name="connsiteX14658" fmla="*/ 746594 w 1485127"/>
                <a:gd name="connsiteY14658" fmla="*/ 1621550 h 1679043"/>
                <a:gd name="connsiteX14659" fmla="*/ 727141 w 1485127"/>
                <a:gd name="connsiteY14659" fmla="*/ 1628549 h 1679043"/>
                <a:gd name="connsiteX14660" fmla="*/ 701205 w 1485127"/>
                <a:gd name="connsiteY14660" fmla="*/ 1637767 h 1679043"/>
                <a:gd name="connsiteX14661" fmla="*/ 701205 w 1485127"/>
                <a:gd name="connsiteY14661" fmla="*/ 1638023 h 1679043"/>
                <a:gd name="connsiteX14662" fmla="*/ 727653 w 1485127"/>
                <a:gd name="connsiteY14662" fmla="*/ 1630000 h 1679043"/>
                <a:gd name="connsiteX14663" fmla="*/ 747703 w 1485127"/>
                <a:gd name="connsiteY14663" fmla="*/ 1623940 h 1679043"/>
                <a:gd name="connsiteX14664" fmla="*/ 750689 w 1485127"/>
                <a:gd name="connsiteY14664" fmla="*/ 1629829 h 1679043"/>
                <a:gd name="connsiteX14665" fmla="*/ 750860 w 1485127"/>
                <a:gd name="connsiteY14665" fmla="*/ 1629744 h 1679043"/>
                <a:gd name="connsiteX14666" fmla="*/ 748215 w 1485127"/>
                <a:gd name="connsiteY14666" fmla="*/ 1623770 h 1679043"/>
                <a:gd name="connsiteX14667" fmla="*/ 778588 w 1485127"/>
                <a:gd name="connsiteY14667" fmla="*/ 1614552 h 1679043"/>
                <a:gd name="connsiteX14668" fmla="*/ 780806 w 1485127"/>
                <a:gd name="connsiteY14668" fmla="*/ 1618734 h 1679043"/>
                <a:gd name="connsiteX14669" fmla="*/ 786437 w 1485127"/>
                <a:gd name="connsiteY14669" fmla="*/ 1629147 h 1679043"/>
                <a:gd name="connsiteX14670" fmla="*/ 788485 w 1485127"/>
                <a:gd name="connsiteY14670" fmla="*/ 1632816 h 1679043"/>
                <a:gd name="connsiteX14671" fmla="*/ 770568 w 1485127"/>
                <a:gd name="connsiteY14671" fmla="*/ 1638876 h 1679043"/>
                <a:gd name="connsiteX14672" fmla="*/ 770568 w 1485127"/>
                <a:gd name="connsiteY14672" fmla="*/ 1639132 h 1679043"/>
                <a:gd name="connsiteX14673" fmla="*/ 789082 w 1485127"/>
                <a:gd name="connsiteY14673" fmla="*/ 1634011 h 1679043"/>
                <a:gd name="connsiteX14674" fmla="*/ 792153 w 1485127"/>
                <a:gd name="connsiteY14674" fmla="*/ 1639559 h 1679043"/>
                <a:gd name="connsiteX14675" fmla="*/ 792324 w 1485127"/>
                <a:gd name="connsiteY14675" fmla="*/ 1639474 h 1679043"/>
                <a:gd name="connsiteX14676" fmla="*/ 789594 w 1485127"/>
                <a:gd name="connsiteY14676" fmla="*/ 1633926 h 1679043"/>
                <a:gd name="connsiteX14677" fmla="*/ 794969 w 1485127"/>
                <a:gd name="connsiteY14677" fmla="*/ 1632390 h 1679043"/>
                <a:gd name="connsiteX14678" fmla="*/ 825427 w 1485127"/>
                <a:gd name="connsiteY14678" fmla="*/ 1623599 h 1679043"/>
                <a:gd name="connsiteX14679" fmla="*/ 831143 w 1485127"/>
                <a:gd name="connsiteY14679" fmla="*/ 1632390 h 1679043"/>
                <a:gd name="connsiteX14680" fmla="*/ 831314 w 1485127"/>
                <a:gd name="connsiteY14680" fmla="*/ 1632304 h 1679043"/>
                <a:gd name="connsiteX14681" fmla="*/ 826195 w 1485127"/>
                <a:gd name="connsiteY14681" fmla="*/ 1623343 h 1679043"/>
                <a:gd name="connsiteX14682" fmla="*/ 850340 w 1485127"/>
                <a:gd name="connsiteY14682" fmla="*/ 1616003 h 1679043"/>
                <a:gd name="connsiteX14683" fmla="*/ 855885 w 1485127"/>
                <a:gd name="connsiteY14683" fmla="*/ 1625733 h 1679043"/>
                <a:gd name="connsiteX14684" fmla="*/ 860066 w 1485127"/>
                <a:gd name="connsiteY14684" fmla="*/ 1632902 h 1679043"/>
                <a:gd name="connsiteX14685" fmla="*/ 858701 w 1485127"/>
                <a:gd name="connsiteY14685" fmla="*/ 1633585 h 1679043"/>
                <a:gd name="connsiteX14686" fmla="*/ 835409 w 1485127"/>
                <a:gd name="connsiteY14686" fmla="*/ 1645704 h 1679043"/>
                <a:gd name="connsiteX14687" fmla="*/ 835494 w 1485127"/>
                <a:gd name="connsiteY14687" fmla="*/ 1645875 h 1679043"/>
                <a:gd name="connsiteX14688" fmla="*/ 859469 w 1485127"/>
                <a:gd name="connsiteY14688" fmla="*/ 1634950 h 1679043"/>
                <a:gd name="connsiteX14689" fmla="*/ 860834 w 1485127"/>
                <a:gd name="connsiteY14689" fmla="*/ 1634353 h 1679043"/>
                <a:gd name="connsiteX14690" fmla="*/ 866465 w 1485127"/>
                <a:gd name="connsiteY14690" fmla="*/ 1644168 h 1679043"/>
                <a:gd name="connsiteX14691" fmla="*/ 866635 w 1485127"/>
                <a:gd name="connsiteY14691" fmla="*/ 1644083 h 1679043"/>
                <a:gd name="connsiteX14692" fmla="*/ 861601 w 1485127"/>
                <a:gd name="connsiteY14692" fmla="*/ 1634011 h 1679043"/>
                <a:gd name="connsiteX14693" fmla="*/ 887879 w 1485127"/>
                <a:gd name="connsiteY14693" fmla="*/ 1622404 h 1679043"/>
                <a:gd name="connsiteX14694" fmla="*/ 888562 w 1485127"/>
                <a:gd name="connsiteY14694" fmla="*/ 1623599 h 1679043"/>
                <a:gd name="connsiteX14695" fmla="*/ 900336 w 1485127"/>
                <a:gd name="connsiteY14695" fmla="*/ 1643570 h 1679043"/>
                <a:gd name="connsiteX14696" fmla="*/ 900506 w 1485127"/>
                <a:gd name="connsiteY14696" fmla="*/ 1643485 h 1679043"/>
                <a:gd name="connsiteX14697" fmla="*/ 890012 w 1485127"/>
                <a:gd name="connsiteY14697" fmla="*/ 1623001 h 1679043"/>
                <a:gd name="connsiteX14698" fmla="*/ 889415 w 1485127"/>
                <a:gd name="connsiteY14698" fmla="*/ 1621807 h 1679043"/>
                <a:gd name="connsiteX14699" fmla="*/ 911085 w 1485127"/>
                <a:gd name="connsiteY14699" fmla="*/ 1612418 h 1679043"/>
                <a:gd name="connsiteX14700" fmla="*/ 916375 w 1485127"/>
                <a:gd name="connsiteY14700" fmla="*/ 1620782 h 1679043"/>
                <a:gd name="connsiteX14701" fmla="*/ 923030 w 1485127"/>
                <a:gd name="connsiteY14701" fmla="*/ 1631024 h 1679043"/>
                <a:gd name="connsiteX14702" fmla="*/ 925504 w 1485127"/>
                <a:gd name="connsiteY14702" fmla="*/ 1634694 h 1679043"/>
                <a:gd name="connsiteX14703" fmla="*/ 908526 w 1485127"/>
                <a:gd name="connsiteY14703" fmla="*/ 1644851 h 1679043"/>
                <a:gd name="connsiteX14704" fmla="*/ 894534 w 1485127"/>
                <a:gd name="connsiteY14704" fmla="*/ 1653300 h 1679043"/>
                <a:gd name="connsiteX14705" fmla="*/ 884125 w 1485127"/>
                <a:gd name="connsiteY14705" fmla="*/ 1653129 h 1679043"/>
                <a:gd name="connsiteX14706" fmla="*/ 806060 w 1485127"/>
                <a:gd name="connsiteY14706" fmla="*/ 1650569 h 1679043"/>
                <a:gd name="connsiteX14707" fmla="*/ 896155 w 1485127"/>
                <a:gd name="connsiteY14707" fmla="*/ 1653129 h 1679043"/>
                <a:gd name="connsiteX14708" fmla="*/ 909891 w 1485127"/>
                <a:gd name="connsiteY14708" fmla="*/ 1645960 h 1679043"/>
                <a:gd name="connsiteX14709" fmla="*/ 927637 w 1485127"/>
                <a:gd name="connsiteY14709" fmla="*/ 1636999 h 1679043"/>
                <a:gd name="connsiteX14710" fmla="*/ 930367 w 1485127"/>
                <a:gd name="connsiteY14710" fmla="*/ 1641010 h 1679043"/>
                <a:gd name="connsiteX14711" fmla="*/ 930538 w 1485127"/>
                <a:gd name="connsiteY14711" fmla="*/ 1640925 h 1679043"/>
                <a:gd name="connsiteX14712" fmla="*/ 928064 w 1485127"/>
                <a:gd name="connsiteY14712" fmla="*/ 1636828 h 1679043"/>
                <a:gd name="connsiteX14713" fmla="*/ 959545 w 1485127"/>
                <a:gd name="connsiteY14713" fmla="*/ 1621124 h 1679043"/>
                <a:gd name="connsiteX14714" fmla="*/ 961935 w 1485127"/>
                <a:gd name="connsiteY14714" fmla="*/ 1625135 h 1679043"/>
                <a:gd name="connsiteX14715" fmla="*/ 961082 w 1485127"/>
                <a:gd name="connsiteY14715" fmla="*/ 1625733 h 1679043"/>
                <a:gd name="connsiteX14716" fmla="*/ 961167 w 1485127"/>
                <a:gd name="connsiteY14716" fmla="*/ 1625903 h 1679043"/>
                <a:gd name="connsiteX14717" fmla="*/ 962020 w 1485127"/>
                <a:gd name="connsiteY14717" fmla="*/ 1625306 h 1679043"/>
                <a:gd name="connsiteX14718" fmla="*/ 965177 w 1485127"/>
                <a:gd name="connsiteY14718" fmla="*/ 1630683 h 1679043"/>
                <a:gd name="connsiteX14719" fmla="*/ 965347 w 1485127"/>
                <a:gd name="connsiteY14719" fmla="*/ 1630598 h 1679043"/>
                <a:gd name="connsiteX14720" fmla="*/ 962446 w 1485127"/>
                <a:gd name="connsiteY14720" fmla="*/ 1624965 h 1679043"/>
                <a:gd name="connsiteX14721" fmla="*/ 983776 w 1485127"/>
                <a:gd name="connsiteY14721" fmla="*/ 1611223 h 1679043"/>
                <a:gd name="connsiteX14722" fmla="*/ 983776 w 1485127"/>
                <a:gd name="connsiteY14722" fmla="*/ 1611223 h 1679043"/>
                <a:gd name="connsiteX14723" fmla="*/ 986677 w 1485127"/>
                <a:gd name="connsiteY14723" fmla="*/ 1617112 h 1679043"/>
                <a:gd name="connsiteX14724" fmla="*/ 980022 w 1485127"/>
                <a:gd name="connsiteY14724" fmla="*/ 1621380 h 1679043"/>
                <a:gd name="connsiteX14725" fmla="*/ 948199 w 1485127"/>
                <a:gd name="connsiteY14725" fmla="*/ 1641181 h 1679043"/>
                <a:gd name="connsiteX14726" fmla="*/ 936766 w 1485127"/>
                <a:gd name="connsiteY14726" fmla="*/ 1648008 h 1679043"/>
                <a:gd name="connsiteX14727" fmla="*/ 928746 w 1485127"/>
                <a:gd name="connsiteY14727" fmla="*/ 1652703 h 1679043"/>
                <a:gd name="connsiteX14728" fmla="*/ 895814 w 1485127"/>
                <a:gd name="connsiteY14728" fmla="*/ 1653300 h 1679043"/>
                <a:gd name="connsiteX14729" fmla="*/ 1026093 w 1485127"/>
                <a:gd name="connsiteY14729" fmla="*/ 1629317 h 1679043"/>
                <a:gd name="connsiteX14730" fmla="*/ 984373 w 1485127"/>
                <a:gd name="connsiteY14730" fmla="*/ 1643912 h 1679043"/>
                <a:gd name="connsiteX14731" fmla="*/ 944957 w 1485127"/>
                <a:gd name="connsiteY14731" fmla="*/ 1650398 h 1679043"/>
                <a:gd name="connsiteX14732" fmla="*/ 930197 w 1485127"/>
                <a:gd name="connsiteY14732" fmla="*/ 1652447 h 1679043"/>
                <a:gd name="connsiteX14733" fmla="*/ 949478 w 1485127"/>
                <a:gd name="connsiteY14733" fmla="*/ 1642290 h 1679043"/>
                <a:gd name="connsiteX14734" fmla="*/ 982411 w 1485127"/>
                <a:gd name="connsiteY14734" fmla="*/ 1624282 h 1679043"/>
                <a:gd name="connsiteX14735" fmla="*/ 1010736 w 1485127"/>
                <a:gd name="connsiteY14735" fmla="*/ 1607724 h 1679043"/>
                <a:gd name="connsiteX14736" fmla="*/ 1014490 w 1485127"/>
                <a:gd name="connsiteY14736" fmla="*/ 1615662 h 1679043"/>
                <a:gd name="connsiteX14737" fmla="*/ 1014661 w 1485127"/>
                <a:gd name="connsiteY14737" fmla="*/ 1615576 h 1679043"/>
                <a:gd name="connsiteX14738" fmla="*/ 1011418 w 1485127"/>
                <a:gd name="connsiteY14738" fmla="*/ 1607383 h 1679043"/>
                <a:gd name="connsiteX14739" fmla="*/ 1014746 w 1485127"/>
                <a:gd name="connsiteY14739" fmla="*/ 1605420 h 1679043"/>
                <a:gd name="connsiteX14740" fmla="*/ 1014746 w 1485127"/>
                <a:gd name="connsiteY14740" fmla="*/ 1605420 h 1679043"/>
                <a:gd name="connsiteX14741" fmla="*/ 1014746 w 1485127"/>
                <a:gd name="connsiteY14741" fmla="*/ 1605420 h 1679043"/>
                <a:gd name="connsiteX14742" fmla="*/ 1014746 w 1485127"/>
                <a:gd name="connsiteY14742" fmla="*/ 1605420 h 1679043"/>
                <a:gd name="connsiteX14743" fmla="*/ 1014746 w 1485127"/>
                <a:gd name="connsiteY14743" fmla="*/ 1605420 h 1679043"/>
                <a:gd name="connsiteX14744" fmla="*/ 1045802 w 1485127"/>
                <a:gd name="connsiteY14744" fmla="*/ 1584253 h 1679043"/>
                <a:gd name="connsiteX14745" fmla="*/ 1076175 w 1485127"/>
                <a:gd name="connsiteY14745" fmla="*/ 1562233 h 1679043"/>
                <a:gd name="connsiteX14746" fmla="*/ 1097589 w 1485127"/>
                <a:gd name="connsiteY14746" fmla="*/ 1546188 h 1679043"/>
                <a:gd name="connsiteX14747" fmla="*/ 1097418 w 1485127"/>
                <a:gd name="connsiteY14747" fmla="*/ 1546017 h 1679043"/>
                <a:gd name="connsiteX14748" fmla="*/ 1086413 w 1485127"/>
                <a:gd name="connsiteY14748" fmla="*/ 1553528 h 1679043"/>
                <a:gd name="connsiteX14749" fmla="*/ 1075406 w 1485127"/>
                <a:gd name="connsiteY14749" fmla="*/ 1560953 h 1679043"/>
                <a:gd name="connsiteX14750" fmla="*/ 1043924 w 1485127"/>
                <a:gd name="connsiteY14750" fmla="*/ 1581266 h 1679043"/>
                <a:gd name="connsiteX14751" fmla="*/ 1012101 w 1485127"/>
                <a:gd name="connsiteY14751" fmla="*/ 1600982 h 1679043"/>
                <a:gd name="connsiteX14752" fmla="*/ 1012101 w 1485127"/>
                <a:gd name="connsiteY14752" fmla="*/ 1600982 h 1679043"/>
                <a:gd name="connsiteX14753" fmla="*/ 1011930 w 1485127"/>
                <a:gd name="connsiteY14753" fmla="*/ 1601067 h 1679043"/>
                <a:gd name="connsiteX14754" fmla="*/ 1011760 w 1485127"/>
                <a:gd name="connsiteY14754" fmla="*/ 1601067 h 1679043"/>
                <a:gd name="connsiteX14755" fmla="*/ 1011760 w 1485127"/>
                <a:gd name="connsiteY14755" fmla="*/ 1601152 h 1679043"/>
                <a:gd name="connsiteX14756" fmla="*/ 1009456 w 1485127"/>
                <a:gd name="connsiteY14756" fmla="*/ 1602688 h 1679043"/>
                <a:gd name="connsiteX14757" fmla="*/ 1007238 w 1485127"/>
                <a:gd name="connsiteY14757" fmla="*/ 1597141 h 1679043"/>
                <a:gd name="connsiteX14758" fmla="*/ 1007067 w 1485127"/>
                <a:gd name="connsiteY14758" fmla="*/ 1596629 h 1679043"/>
                <a:gd name="connsiteX14759" fmla="*/ 1020121 w 1485127"/>
                <a:gd name="connsiteY14759" fmla="*/ 1588265 h 1679043"/>
                <a:gd name="connsiteX14760" fmla="*/ 1020974 w 1485127"/>
                <a:gd name="connsiteY14760" fmla="*/ 1587838 h 1679043"/>
                <a:gd name="connsiteX14761" fmla="*/ 1020974 w 1485127"/>
                <a:gd name="connsiteY14761" fmla="*/ 1587838 h 1679043"/>
                <a:gd name="connsiteX14762" fmla="*/ 1021230 w 1485127"/>
                <a:gd name="connsiteY14762" fmla="*/ 1587838 h 1679043"/>
                <a:gd name="connsiteX14763" fmla="*/ 1021230 w 1485127"/>
                <a:gd name="connsiteY14763" fmla="*/ 1587838 h 1679043"/>
                <a:gd name="connsiteX14764" fmla="*/ 1037526 w 1485127"/>
                <a:gd name="connsiteY14764" fmla="*/ 1579047 h 1679043"/>
                <a:gd name="connsiteX14765" fmla="*/ 1037440 w 1485127"/>
                <a:gd name="connsiteY14765" fmla="*/ 1578876 h 1679043"/>
                <a:gd name="connsiteX14766" fmla="*/ 1028397 w 1485127"/>
                <a:gd name="connsiteY14766" fmla="*/ 1582973 h 1679043"/>
                <a:gd name="connsiteX14767" fmla="*/ 1047849 w 1485127"/>
                <a:gd name="connsiteY14767" fmla="*/ 1570341 h 1679043"/>
                <a:gd name="connsiteX14768" fmla="*/ 1047849 w 1485127"/>
                <a:gd name="connsiteY14768" fmla="*/ 1570341 h 1679043"/>
                <a:gd name="connsiteX14769" fmla="*/ 1047849 w 1485127"/>
                <a:gd name="connsiteY14769" fmla="*/ 1570341 h 1679043"/>
                <a:gd name="connsiteX14770" fmla="*/ 1047849 w 1485127"/>
                <a:gd name="connsiteY14770" fmla="*/ 1570341 h 1679043"/>
                <a:gd name="connsiteX14771" fmla="*/ 1047849 w 1485127"/>
                <a:gd name="connsiteY14771" fmla="*/ 1570341 h 1679043"/>
                <a:gd name="connsiteX14772" fmla="*/ 1056637 w 1485127"/>
                <a:gd name="connsiteY14772" fmla="*/ 1564111 h 1679043"/>
                <a:gd name="connsiteX14773" fmla="*/ 1057917 w 1485127"/>
                <a:gd name="connsiteY14773" fmla="*/ 1568720 h 1679043"/>
                <a:gd name="connsiteX14774" fmla="*/ 1058173 w 1485127"/>
                <a:gd name="connsiteY14774" fmla="*/ 1568720 h 1679043"/>
                <a:gd name="connsiteX14775" fmla="*/ 1057234 w 1485127"/>
                <a:gd name="connsiteY14775" fmla="*/ 1563770 h 1679043"/>
                <a:gd name="connsiteX14776" fmla="*/ 1109533 w 1485127"/>
                <a:gd name="connsiteY14776" fmla="*/ 1526131 h 1679043"/>
                <a:gd name="connsiteX14777" fmla="*/ 1131545 w 1485127"/>
                <a:gd name="connsiteY14777" fmla="*/ 1510341 h 1679043"/>
                <a:gd name="connsiteX14778" fmla="*/ 1131375 w 1485127"/>
                <a:gd name="connsiteY14778" fmla="*/ 1510171 h 1679043"/>
                <a:gd name="connsiteX14779" fmla="*/ 1108766 w 1485127"/>
                <a:gd name="connsiteY14779" fmla="*/ 1524765 h 1679043"/>
                <a:gd name="connsiteX14780" fmla="*/ 1056210 w 1485127"/>
                <a:gd name="connsiteY14780" fmla="*/ 1558563 h 1679043"/>
                <a:gd name="connsiteX14781" fmla="*/ 1055186 w 1485127"/>
                <a:gd name="connsiteY14781" fmla="*/ 1552760 h 1679043"/>
                <a:gd name="connsiteX14782" fmla="*/ 1055101 w 1485127"/>
                <a:gd name="connsiteY14782" fmla="*/ 1552077 h 1679043"/>
                <a:gd name="connsiteX14783" fmla="*/ 1078563 w 1485127"/>
                <a:gd name="connsiteY14783" fmla="*/ 1536287 h 1679043"/>
                <a:gd name="connsiteX14784" fmla="*/ 1078563 w 1485127"/>
                <a:gd name="connsiteY14784" fmla="*/ 1536287 h 1679043"/>
                <a:gd name="connsiteX14785" fmla="*/ 1078563 w 1485127"/>
                <a:gd name="connsiteY14785" fmla="*/ 1536287 h 1679043"/>
                <a:gd name="connsiteX14786" fmla="*/ 1078563 w 1485127"/>
                <a:gd name="connsiteY14786" fmla="*/ 1536287 h 1679043"/>
                <a:gd name="connsiteX14787" fmla="*/ 1078563 w 1485127"/>
                <a:gd name="connsiteY14787" fmla="*/ 1536287 h 1679043"/>
                <a:gd name="connsiteX14788" fmla="*/ 1137944 w 1485127"/>
                <a:gd name="connsiteY14788" fmla="*/ 1492077 h 1679043"/>
                <a:gd name="connsiteX14789" fmla="*/ 1146732 w 1485127"/>
                <a:gd name="connsiteY14789" fmla="*/ 1485505 h 1679043"/>
                <a:gd name="connsiteX14790" fmla="*/ 1140333 w 1485127"/>
                <a:gd name="connsiteY14790" fmla="*/ 1499332 h 1679043"/>
                <a:gd name="connsiteX14791" fmla="*/ 1128559 w 1485127"/>
                <a:gd name="connsiteY14791" fmla="*/ 1523144 h 1679043"/>
                <a:gd name="connsiteX14792" fmla="*/ 1128559 w 1485127"/>
                <a:gd name="connsiteY14792" fmla="*/ 1522205 h 1679043"/>
                <a:gd name="connsiteX14793" fmla="*/ 1128303 w 1485127"/>
                <a:gd name="connsiteY14793" fmla="*/ 1522205 h 1679043"/>
                <a:gd name="connsiteX14794" fmla="*/ 1128047 w 1485127"/>
                <a:gd name="connsiteY14794" fmla="*/ 1523912 h 1679043"/>
                <a:gd name="connsiteX14795" fmla="*/ 1088119 w 1485127"/>
                <a:gd name="connsiteY14795" fmla="*/ 1583656 h 1679043"/>
                <a:gd name="connsiteX14796" fmla="*/ 1049044 w 1485127"/>
                <a:gd name="connsiteY14796" fmla="*/ 1616686 h 1679043"/>
                <a:gd name="connsiteX14797" fmla="*/ 1025837 w 1485127"/>
                <a:gd name="connsiteY14797" fmla="*/ 1629829 h 1679043"/>
                <a:gd name="connsiteX14798" fmla="*/ 1042901 w 1485127"/>
                <a:gd name="connsiteY14798" fmla="*/ 1640669 h 1679043"/>
                <a:gd name="connsiteX14799" fmla="*/ 1054163 w 1485127"/>
                <a:gd name="connsiteY14799" fmla="*/ 1632731 h 1679043"/>
                <a:gd name="connsiteX14800" fmla="*/ 1082914 w 1485127"/>
                <a:gd name="connsiteY14800" fmla="*/ 1611735 h 1679043"/>
                <a:gd name="connsiteX14801" fmla="*/ 1078905 w 1485127"/>
                <a:gd name="connsiteY14801" fmla="*/ 1617881 h 1679043"/>
                <a:gd name="connsiteX14802" fmla="*/ 1061926 w 1485127"/>
                <a:gd name="connsiteY14802" fmla="*/ 1643570 h 1679043"/>
                <a:gd name="connsiteX14803" fmla="*/ 1062097 w 1485127"/>
                <a:gd name="connsiteY14803" fmla="*/ 1643741 h 1679043"/>
                <a:gd name="connsiteX14804" fmla="*/ 1080099 w 1485127"/>
                <a:gd name="connsiteY14804" fmla="*/ 1618990 h 1679043"/>
                <a:gd name="connsiteX14805" fmla="*/ 1090934 w 1485127"/>
                <a:gd name="connsiteY14805" fmla="*/ 1604140 h 1679043"/>
                <a:gd name="connsiteX14806" fmla="*/ 1094091 w 1485127"/>
                <a:gd name="connsiteY14806" fmla="*/ 1600555 h 1679043"/>
                <a:gd name="connsiteX14807" fmla="*/ 1121136 w 1485127"/>
                <a:gd name="connsiteY14807" fmla="*/ 1565647 h 1679043"/>
                <a:gd name="connsiteX14808" fmla="*/ 1123440 w 1485127"/>
                <a:gd name="connsiteY14808" fmla="*/ 1563002 h 1679043"/>
                <a:gd name="connsiteX14809" fmla="*/ 1122843 w 1485127"/>
                <a:gd name="connsiteY14809" fmla="*/ 1568805 h 1679043"/>
                <a:gd name="connsiteX14810" fmla="*/ 1082914 w 1485127"/>
                <a:gd name="connsiteY14810" fmla="*/ 1621380 h 1679043"/>
                <a:gd name="connsiteX14811" fmla="*/ 1065254 w 1485127"/>
                <a:gd name="connsiteY14811" fmla="*/ 1644595 h 1679043"/>
                <a:gd name="connsiteX14812" fmla="*/ 1058855 w 1485127"/>
                <a:gd name="connsiteY14812" fmla="*/ 1644168 h 1679043"/>
                <a:gd name="connsiteX14813" fmla="*/ 1042901 w 1485127"/>
                <a:gd name="connsiteY14813" fmla="*/ 1640754 h 1679043"/>
                <a:gd name="connsiteX14814" fmla="*/ 1065595 w 1485127"/>
                <a:gd name="connsiteY14814" fmla="*/ 1644509 h 1679043"/>
                <a:gd name="connsiteX14815" fmla="*/ 1084024 w 1485127"/>
                <a:gd name="connsiteY14815" fmla="*/ 1622404 h 1679043"/>
                <a:gd name="connsiteX14816" fmla="*/ 1121990 w 1485127"/>
                <a:gd name="connsiteY14816" fmla="*/ 1576999 h 1679043"/>
                <a:gd name="connsiteX14817" fmla="*/ 1120795 w 1485127"/>
                <a:gd name="connsiteY14817" fmla="*/ 1591166 h 1679043"/>
                <a:gd name="connsiteX14818" fmla="*/ 1120795 w 1485127"/>
                <a:gd name="connsiteY14818" fmla="*/ 1591166 h 1679043"/>
                <a:gd name="connsiteX14819" fmla="*/ 1120795 w 1485127"/>
                <a:gd name="connsiteY14819" fmla="*/ 1591166 h 1679043"/>
                <a:gd name="connsiteX14820" fmla="*/ 1120795 w 1485127"/>
                <a:gd name="connsiteY14820" fmla="*/ 1591166 h 1679043"/>
                <a:gd name="connsiteX14821" fmla="*/ 1120795 w 1485127"/>
                <a:gd name="connsiteY14821" fmla="*/ 1591166 h 1679043"/>
                <a:gd name="connsiteX14822" fmla="*/ 1120624 w 1485127"/>
                <a:gd name="connsiteY14822" fmla="*/ 1604737 h 1679043"/>
                <a:gd name="connsiteX14823" fmla="*/ 1118236 w 1485127"/>
                <a:gd name="connsiteY14823" fmla="*/ 1607980 h 1679043"/>
                <a:gd name="connsiteX14824" fmla="*/ 1101258 w 1485127"/>
                <a:gd name="connsiteY14824" fmla="*/ 1631024 h 1679043"/>
                <a:gd name="connsiteX14825" fmla="*/ 1101428 w 1485127"/>
                <a:gd name="connsiteY14825" fmla="*/ 1631195 h 1679043"/>
                <a:gd name="connsiteX14826" fmla="*/ 1119345 w 1485127"/>
                <a:gd name="connsiteY14826" fmla="*/ 1609090 h 1679043"/>
                <a:gd name="connsiteX14827" fmla="*/ 1120624 w 1485127"/>
                <a:gd name="connsiteY14827" fmla="*/ 1607553 h 1679043"/>
                <a:gd name="connsiteX14828" fmla="*/ 1121051 w 1485127"/>
                <a:gd name="connsiteY14828" fmla="*/ 1638108 h 1679043"/>
                <a:gd name="connsiteX14829" fmla="*/ 1117127 w 1485127"/>
                <a:gd name="connsiteY14829" fmla="*/ 1644424 h 1679043"/>
                <a:gd name="connsiteX14830" fmla="*/ 1104841 w 1485127"/>
                <a:gd name="connsiteY14830" fmla="*/ 1646472 h 1679043"/>
                <a:gd name="connsiteX14831" fmla="*/ 1065680 w 1485127"/>
                <a:gd name="connsiteY14831" fmla="*/ 1644424 h 1679043"/>
                <a:gd name="connsiteX14832" fmla="*/ 1117639 w 1485127"/>
                <a:gd name="connsiteY14832" fmla="*/ 1644168 h 1679043"/>
                <a:gd name="connsiteX14833" fmla="*/ 1120966 w 1485127"/>
                <a:gd name="connsiteY14833" fmla="*/ 1639303 h 1679043"/>
                <a:gd name="connsiteX14834" fmla="*/ 1120966 w 1485127"/>
                <a:gd name="connsiteY14834" fmla="*/ 1642802 h 1679043"/>
                <a:gd name="connsiteX14835" fmla="*/ 1121051 w 1485127"/>
                <a:gd name="connsiteY14835" fmla="*/ 1645534 h 1679043"/>
                <a:gd name="connsiteX14836" fmla="*/ 1118492 w 1485127"/>
                <a:gd name="connsiteY14836" fmla="*/ 1645534 h 1679043"/>
                <a:gd name="connsiteX14837" fmla="*/ 1120198 w 1485127"/>
                <a:gd name="connsiteY14837" fmla="*/ 1642119 h 1679043"/>
                <a:gd name="connsiteX14838" fmla="*/ 1117553 w 1485127"/>
                <a:gd name="connsiteY14838" fmla="*/ 1644083 h 1679043"/>
                <a:gd name="connsiteX14839" fmla="*/ 1122502 w 1485127"/>
                <a:gd name="connsiteY14839" fmla="*/ 1645534 h 1679043"/>
                <a:gd name="connsiteX14840" fmla="*/ 1122587 w 1485127"/>
                <a:gd name="connsiteY14840" fmla="*/ 1642973 h 1679043"/>
                <a:gd name="connsiteX14841" fmla="*/ 1122928 w 1485127"/>
                <a:gd name="connsiteY14841" fmla="*/ 1636401 h 1679043"/>
                <a:gd name="connsiteX14842" fmla="*/ 1125232 w 1485127"/>
                <a:gd name="connsiteY14842" fmla="*/ 1632987 h 1679043"/>
                <a:gd name="connsiteX14843" fmla="*/ 1134873 w 1485127"/>
                <a:gd name="connsiteY14843" fmla="*/ 1618990 h 1679043"/>
                <a:gd name="connsiteX14844" fmla="*/ 1137261 w 1485127"/>
                <a:gd name="connsiteY14844" fmla="*/ 1615576 h 1679043"/>
                <a:gd name="connsiteX14845" fmla="*/ 1137091 w 1485127"/>
                <a:gd name="connsiteY14845" fmla="*/ 1618734 h 1679043"/>
                <a:gd name="connsiteX14846" fmla="*/ 1136579 w 1485127"/>
                <a:gd name="connsiteY14846" fmla="*/ 1624965 h 1679043"/>
                <a:gd name="connsiteX14847" fmla="*/ 1129753 w 1485127"/>
                <a:gd name="connsiteY14847" fmla="*/ 1631707 h 1679043"/>
                <a:gd name="connsiteX14848" fmla="*/ 1126170 w 1485127"/>
                <a:gd name="connsiteY14848" fmla="*/ 1636316 h 1679043"/>
                <a:gd name="connsiteX14849" fmla="*/ 1136323 w 1485127"/>
                <a:gd name="connsiteY14849" fmla="*/ 1627525 h 1679043"/>
                <a:gd name="connsiteX14850" fmla="*/ 1136323 w 1485127"/>
                <a:gd name="connsiteY14850" fmla="*/ 1627696 h 1679043"/>
                <a:gd name="connsiteX14851" fmla="*/ 1136152 w 1485127"/>
                <a:gd name="connsiteY14851" fmla="*/ 1629915 h 1679043"/>
                <a:gd name="connsiteX14852" fmla="*/ 1135897 w 1485127"/>
                <a:gd name="connsiteY14852" fmla="*/ 1632048 h 1679043"/>
                <a:gd name="connsiteX14853" fmla="*/ 1135385 w 1485127"/>
                <a:gd name="connsiteY14853" fmla="*/ 1632902 h 1679043"/>
                <a:gd name="connsiteX14854" fmla="*/ 1134446 w 1485127"/>
                <a:gd name="connsiteY14854" fmla="*/ 1633243 h 1679043"/>
                <a:gd name="connsiteX14855" fmla="*/ 1133764 w 1485127"/>
                <a:gd name="connsiteY14855" fmla="*/ 1632475 h 1679043"/>
                <a:gd name="connsiteX14856" fmla="*/ 1133764 w 1485127"/>
                <a:gd name="connsiteY14856" fmla="*/ 1632475 h 1679043"/>
                <a:gd name="connsiteX14857" fmla="*/ 1133764 w 1485127"/>
                <a:gd name="connsiteY14857" fmla="*/ 1632816 h 1679043"/>
                <a:gd name="connsiteX14858" fmla="*/ 1134531 w 1485127"/>
                <a:gd name="connsiteY14858" fmla="*/ 1633585 h 1679043"/>
                <a:gd name="connsiteX14859" fmla="*/ 1135640 w 1485127"/>
                <a:gd name="connsiteY14859" fmla="*/ 1633243 h 1679043"/>
                <a:gd name="connsiteX14860" fmla="*/ 1136323 w 1485127"/>
                <a:gd name="connsiteY14860" fmla="*/ 1632219 h 1679043"/>
                <a:gd name="connsiteX14861" fmla="*/ 1136835 w 1485127"/>
                <a:gd name="connsiteY14861" fmla="*/ 1630000 h 1679043"/>
                <a:gd name="connsiteX14862" fmla="*/ 1137176 w 1485127"/>
                <a:gd name="connsiteY14862" fmla="*/ 1627781 h 1679043"/>
                <a:gd name="connsiteX14863" fmla="*/ 1137347 w 1485127"/>
                <a:gd name="connsiteY14863" fmla="*/ 1626586 h 1679043"/>
                <a:gd name="connsiteX14864" fmla="*/ 1143831 w 1485127"/>
                <a:gd name="connsiteY14864" fmla="*/ 1621038 h 1679043"/>
                <a:gd name="connsiteX14865" fmla="*/ 1153728 w 1485127"/>
                <a:gd name="connsiteY14865" fmla="*/ 1612247 h 1679043"/>
                <a:gd name="connsiteX14866" fmla="*/ 1153130 w 1485127"/>
                <a:gd name="connsiteY14866" fmla="*/ 1619161 h 1679043"/>
                <a:gd name="connsiteX14867" fmla="*/ 1137261 w 1485127"/>
                <a:gd name="connsiteY14867" fmla="*/ 1640754 h 1679043"/>
                <a:gd name="connsiteX14868" fmla="*/ 1137432 w 1485127"/>
                <a:gd name="connsiteY14868" fmla="*/ 1640925 h 1679043"/>
                <a:gd name="connsiteX14869" fmla="*/ 1152875 w 1485127"/>
                <a:gd name="connsiteY14869" fmla="*/ 1621550 h 1679043"/>
                <a:gd name="connsiteX14870" fmla="*/ 1152192 w 1485127"/>
                <a:gd name="connsiteY14870" fmla="*/ 1628208 h 1679043"/>
                <a:gd name="connsiteX14871" fmla="*/ 1141442 w 1485127"/>
                <a:gd name="connsiteY14871" fmla="*/ 1640157 h 1679043"/>
                <a:gd name="connsiteX14872" fmla="*/ 1141613 w 1485127"/>
                <a:gd name="connsiteY14872" fmla="*/ 1640327 h 1679043"/>
                <a:gd name="connsiteX14873" fmla="*/ 1152107 w 1485127"/>
                <a:gd name="connsiteY14873" fmla="*/ 1629488 h 1679043"/>
                <a:gd name="connsiteX14874" fmla="*/ 1152192 w 1485127"/>
                <a:gd name="connsiteY14874" fmla="*/ 1629488 h 1679043"/>
                <a:gd name="connsiteX14875" fmla="*/ 1152192 w 1485127"/>
                <a:gd name="connsiteY14875" fmla="*/ 1629488 h 1679043"/>
                <a:gd name="connsiteX14876" fmla="*/ 1161492 w 1485127"/>
                <a:gd name="connsiteY14876" fmla="*/ 1619758 h 1679043"/>
                <a:gd name="connsiteX14877" fmla="*/ 1171388 w 1485127"/>
                <a:gd name="connsiteY14877" fmla="*/ 1631963 h 1679043"/>
                <a:gd name="connsiteX14878" fmla="*/ 1165587 w 1485127"/>
                <a:gd name="connsiteY14878" fmla="*/ 1638108 h 1679043"/>
                <a:gd name="connsiteX14879" fmla="*/ 1165758 w 1485127"/>
                <a:gd name="connsiteY14879" fmla="*/ 1638279 h 1679043"/>
                <a:gd name="connsiteX14880" fmla="*/ 1171730 w 1485127"/>
                <a:gd name="connsiteY14880" fmla="*/ 1632390 h 1679043"/>
                <a:gd name="connsiteX14881" fmla="*/ 1176678 w 1485127"/>
                <a:gd name="connsiteY14881" fmla="*/ 1638535 h 1679043"/>
                <a:gd name="connsiteX14882" fmla="*/ 1122246 w 1485127"/>
                <a:gd name="connsiteY14882" fmla="*/ 1645534 h 1679043"/>
                <a:gd name="connsiteX14883" fmla="*/ 1183162 w 1485127"/>
                <a:gd name="connsiteY14883" fmla="*/ 1636828 h 1679043"/>
                <a:gd name="connsiteX14884" fmla="*/ 1177104 w 1485127"/>
                <a:gd name="connsiteY14884" fmla="*/ 1627269 h 1679043"/>
                <a:gd name="connsiteX14885" fmla="*/ 1177275 w 1485127"/>
                <a:gd name="connsiteY14885" fmla="*/ 1627098 h 1679043"/>
                <a:gd name="connsiteX14886" fmla="*/ 1188452 w 1485127"/>
                <a:gd name="connsiteY14886" fmla="*/ 1615832 h 1679043"/>
                <a:gd name="connsiteX14887" fmla="*/ 1202700 w 1485127"/>
                <a:gd name="connsiteY14887" fmla="*/ 1601238 h 1679043"/>
                <a:gd name="connsiteX14888" fmla="*/ 1203894 w 1485127"/>
                <a:gd name="connsiteY14888" fmla="*/ 1613186 h 1679043"/>
                <a:gd name="connsiteX14889" fmla="*/ 1204150 w 1485127"/>
                <a:gd name="connsiteY14889" fmla="*/ 1613186 h 1679043"/>
                <a:gd name="connsiteX14890" fmla="*/ 1203468 w 1485127"/>
                <a:gd name="connsiteY14890" fmla="*/ 1600555 h 1679043"/>
                <a:gd name="connsiteX14891" fmla="*/ 1219678 w 1485127"/>
                <a:gd name="connsiteY14891" fmla="*/ 1583656 h 1679043"/>
                <a:gd name="connsiteX14892" fmla="*/ 1232902 w 1485127"/>
                <a:gd name="connsiteY14892" fmla="*/ 1569317 h 1679043"/>
                <a:gd name="connsiteX14893" fmla="*/ 1237083 w 1485127"/>
                <a:gd name="connsiteY14893" fmla="*/ 1575548 h 1679043"/>
                <a:gd name="connsiteX14894" fmla="*/ 1227442 w 1485127"/>
                <a:gd name="connsiteY14894" fmla="*/ 1589801 h 1679043"/>
                <a:gd name="connsiteX14895" fmla="*/ 1212682 w 1485127"/>
                <a:gd name="connsiteY14895" fmla="*/ 1611309 h 1679043"/>
                <a:gd name="connsiteX14896" fmla="*/ 1212852 w 1485127"/>
                <a:gd name="connsiteY14896" fmla="*/ 1611479 h 1679043"/>
                <a:gd name="connsiteX14897" fmla="*/ 1228636 w 1485127"/>
                <a:gd name="connsiteY14897" fmla="*/ 1590825 h 1679043"/>
                <a:gd name="connsiteX14898" fmla="*/ 1238618 w 1485127"/>
                <a:gd name="connsiteY14898" fmla="*/ 1577767 h 1679043"/>
                <a:gd name="connsiteX14899" fmla="*/ 1242117 w 1485127"/>
                <a:gd name="connsiteY14899" fmla="*/ 1582973 h 1679043"/>
                <a:gd name="connsiteX14900" fmla="*/ 1237765 w 1485127"/>
                <a:gd name="connsiteY14900" fmla="*/ 1589374 h 1679043"/>
                <a:gd name="connsiteX14901" fmla="*/ 1237936 w 1485127"/>
                <a:gd name="connsiteY14901" fmla="*/ 1589545 h 1679043"/>
                <a:gd name="connsiteX14902" fmla="*/ 1242458 w 1485127"/>
                <a:gd name="connsiteY14902" fmla="*/ 1583571 h 1679043"/>
                <a:gd name="connsiteX14903" fmla="*/ 1252952 w 1485127"/>
                <a:gd name="connsiteY14903" fmla="*/ 1599189 h 1679043"/>
                <a:gd name="connsiteX14904" fmla="*/ 1243738 w 1485127"/>
                <a:gd name="connsiteY14904" fmla="*/ 1612760 h 1679043"/>
                <a:gd name="connsiteX14905" fmla="*/ 1243908 w 1485127"/>
                <a:gd name="connsiteY14905" fmla="*/ 1612930 h 1679043"/>
                <a:gd name="connsiteX14906" fmla="*/ 1253634 w 1485127"/>
                <a:gd name="connsiteY14906" fmla="*/ 1600299 h 1679043"/>
                <a:gd name="connsiteX14907" fmla="*/ 1262081 w 1485127"/>
                <a:gd name="connsiteY14907" fmla="*/ 1612845 h 1679043"/>
                <a:gd name="connsiteX14908" fmla="*/ 1183248 w 1485127"/>
                <a:gd name="connsiteY14908" fmla="*/ 1636999 h 1679043"/>
                <a:gd name="connsiteX14909" fmla="*/ 1266688 w 1485127"/>
                <a:gd name="connsiteY14909" fmla="*/ 1610626 h 1679043"/>
                <a:gd name="connsiteX14910" fmla="*/ 1257217 w 1485127"/>
                <a:gd name="connsiteY14910" fmla="*/ 1595434 h 1679043"/>
                <a:gd name="connsiteX14911" fmla="*/ 1257900 w 1485127"/>
                <a:gd name="connsiteY14911" fmla="*/ 1594581 h 1679043"/>
                <a:gd name="connsiteX14912" fmla="*/ 1296122 w 1485127"/>
                <a:gd name="connsiteY14912" fmla="*/ 1543713 h 1679043"/>
                <a:gd name="connsiteX14913" fmla="*/ 1310455 w 1485127"/>
                <a:gd name="connsiteY14913" fmla="*/ 1526387 h 1679043"/>
                <a:gd name="connsiteX14914" fmla="*/ 1311906 w 1485127"/>
                <a:gd name="connsiteY14914" fmla="*/ 1524509 h 1679043"/>
                <a:gd name="connsiteX14915" fmla="*/ 1323680 w 1485127"/>
                <a:gd name="connsiteY14915" fmla="*/ 1543115 h 1679043"/>
                <a:gd name="connsiteX14916" fmla="*/ 1293904 w 1485127"/>
                <a:gd name="connsiteY14916" fmla="*/ 1574268 h 1679043"/>
                <a:gd name="connsiteX14917" fmla="*/ 1290747 w 1485127"/>
                <a:gd name="connsiteY14917" fmla="*/ 1578364 h 1679043"/>
                <a:gd name="connsiteX14918" fmla="*/ 1304142 w 1485127"/>
                <a:gd name="connsiteY14918" fmla="*/ 1566842 h 1679043"/>
                <a:gd name="connsiteX14919" fmla="*/ 1321973 w 1485127"/>
                <a:gd name="connsiteY14919" fmla="*/ 1548748 h 1679043"/>
                <a:gd name="connsiteX14920" fmla="*/ 1326239 w 1485127"/>
                <a:gd name="connsiteY14920" fmla="*/ 1544652 h 1679043"/>
                <a:gd name="connsiteX14921" fmla="*/ 1338610 w 1485127"/>
                <a:gd name="connsiteY14921" fmla="*/ 1554040 h 1679043"/>
                <a:gd name="connsiteX14922" fmla="*/ 1266773 w 1485127"/>
                <a:gd name="connsiteY14922" fmla="*/ 1610455 h 1679043"/>
                <a:gd name="connsiteX14923" fmla="*/ 1341511 w 1485127"/>
                <a:gd name="connsiteY14923" fmla="*/ 1551138 h 1679043"/>
                <a:gd name="connsiteX14924" fmla="*/ 1332126 w 1485127"/>
                <a:gd name="connsiteY14924" fmla="*/ 1538507 h 1679043"/>
                <a:gd name="connsiteX14925" fmla="*/ 1390654 w 1485127"/>
                <a:gd name="connsiteY14925" fmla="*/ 1486273 h 1679043"/>
                <a:gd name="connsiteX14926" fmla="*/ 1377088 w 1485127"/>
                <a:gd name="connsiteY14926" fmla="*/ 1493869 h 1679043"/>
                <a:gd name="connsiteX14927" fmla="*/ 1364973 w 1485127"/>
                <a:gd name="connsiteY14927" fmla="*/ 1503940 h 1679043"/>
                <a:gd name="connsiteX14928" fmla="*/ 1353541 w 1485127"/>
                <a:gd name="connsiteY14928" fmla="*/ 1513841 h 1679043"/>
                <a:gd name="connsiteX14929" fmla="*/ 1342023 w 1485127"/>
                <a:gd name="connsiteY14929" fmla="*/ 1524595 h 1679043"/>
                <a:gd name="connsiteX14930" fmla="*/ 1330334 w 1485127"/>
                <a:gd name="connsiteY14930" fmla="*/ 1536117 h 1679043"/>
                <a:gd name="connsiteX14931" fmla="*/ 1318219 w 1485127"/>
                <a:gd name="connsiteY14931" fmla="*/ 1516572 h 1679043"/>
                <a:gd name="connsiteX14932" fmla="*/ 1326410 w 1485127"/>
                <a:gd name="connsiteY14932" fmla="*/ 1505477 h 1679043"/>
                <a:gd name="connsiteX14933" fmla="*/ 1326410 w 1485127"/>
                <a:gd name="connsiteY14933" fmla="*/ 1505477 h 1679043"/>
                <a:gd name="connsiteX14934" fmla="*/ 1326410 w 1485127"/>
                <a:gd name="connsiteY14934" fmla="*/ 1505391 h 1679043"/>
                <a:gd name="connsiteX14935" fmla="*/ 1326410 w 1485127"/>
                <a:gd name="connsiteY14935" fmla="*/ 1505391 h 1679043"/>
                <a:gd name="connsiteX14936" fmla="*/ 1326410 w 1485127"/>
                <a:gd name="connsiteY14936" fmla="*/ 1505306 h 1679043"/>
                <a:gd name="connsiteX14937" fmla="*/ 1340231 w 1485127"/>
                <a:gd name="connsiteY14937" fmla="*/ 1482774 h 1679043"/>
                <a:gd name="connsiteX14938" fmla="*/ 1353029 w 1485127"/>
                <a:gd name="connsiteY14938" fmla="*/ 1459730 h 1679043"/>
                <a:gd name="connsiteX14939" fmla="*/ 1357380 w 1485127"/>
                <a:gd name="connsiteY14939" fmla="*/ 1451451 h 1679043"/>
                <a:gd name="connsiteX14940" fmla="*/ 1361646 w 1485127"/>
                <a:gd name="connsiteY14940" fmla="*/ 1443172 h 1679043"/>
                <a:gd name="connsiteX14941" fmla="*/ 1361475 w 1485127"/>
                <a:gd name="connsiteY14941" fmla="*/ 1443087 h 1679043"/>
                <a:gd name="connsiteX14942" fmla="*/ 1356612 w 1485127"/>
                <a:gd name="connsiteY14942" fmla="*/ 1451110 h 1679043"/>
                <a:gd name="connsiteX14943" fmla="*/ 1351664 w 1485127"/>
                <a:gd name="connsiteY14943" fmla="*/ 1459047 h 1679043"/>
                <a:gd name="connsiteX14944" fmla="*/ 1337160 w 1485127"/>
                <a:gd name="connsiteY14944" fmla="*/ 1480896 h 1679043"/>
                <a:gd name="connsiteX14945" fmla="*/ 1327690 w 1485127"/>
                <a:gd name="connsiteY14945" fmla="*/ 1494381 h 1679043"/>
                <a:gd name="connsiteX14946" fmla="*/ 1331529 w 1485127"/>
                <a:gd name="connsiteY14946" fmla="*/ 1488151 h 1679043"/>
                <a:gd name="connsiteX14947" fmla="*/ 1343644 w 1485127"/>
                <a:gd name="connsiteY14947" fmla="*/ 1468606 h 1679043"/>
                <a:gd name="connsiteX14948" fmla="*/ 1343473 w 1485127"/>
                <a:gd name="connsiteY14948" fmla="*/ 1468521 h 1679043"/>
                <a:gd name="connsiteX14949" fmla="*/ 1330164 w 1485127"/>
                <a:gd name="connsiteY14949" fmla="*/ 1487383 h 1679043"/>
                <a:gd name="connsiteX14950" fmla="*/ 1313954 w 1485127"/>
                <a:gd name="connsiteY14950" fmla="*/ 1509915 h 1679043"/>
                <a:gd name="connsiteX14951" fmla="*/ 1306958 w 1485127"/>
                <a:gd name="connsiteY14951" fmla="*/ 1498564 h 1679043"/>
                <a:gd name="connsiteX14952" fmla="*/ 1337672 w 1485127"/>
                <a:gd name="connsiteY14952" fmla="*/ 1455889 h 1679043"/>
                <a:gd name="connsiteX14953" fmla="*/ 1352602 w 1485127"/>
                <a:gd name="connsiteY14953" fmla="*/ 1435662 h 1679043"/>
                <a:gd name="connsiteX14954" fmla="*/ 1352432 w 1485127"/>
                <a:gd name="connsiteY14954" fmla="*/ 1435491 h 1679043"/>
                <a:gd name="connsiteX14955" fmla="*/ 1336392 w 1485127"/>
                <a:gd name="connsiteY14955" fmla="*/ 1454950 h 1679043"/>
                <a:gd name="connsiteX14956" fmla="*/ 1304484 w 1485127"/>
                <a:gd name="connsiteY14956" fmla="*/ 1494296 h 1679043"/>
                <a:gd name="connsiteX14957" fmla="*/ 1301924 w 1485127"/>
                <a:gd name="connsiteY14957" fmla="*/ 1490199 h 1679043"/>
                <a:gd name="connsiteX14958" fmla="*/ 1314380 w 1485127"/>
                <a:gd name="connsiteY14958" fmla="*/ 1471849 h 1679043"/>
                <a:gd name="connsiteX14959" fmla="*/ 1321291 w 1485127"/>
                <a:gd name="connsiteY14959" fmla="*/ 1461778 h 1679043"/>
                <a:gd name="connsiteX14960" fmla="*/ 1353882 w 1485127"/>
                <a:gd name="connsiteY14960" fmla="*/ 1432931 h 1679043"/>
                <a:gd name="connsiteX14961" fmla="*/ 1393213 w 1485127"/>
                <a:gd name="connsiteY14961" fmla="*/ 1482774 h 1679043"/>
                <a:gd name="connsiteX14962" fmla="*/ 1341426 w 1485127"/>
                <a:gd name="connsiteY14962" fmla="*/ 1550967 h 1679043"/>
                <a:gd name="connsiteX14963" fmla="*/ 1394834 w 1485127"/>
                <a:gd name="connsiteY14963" fmla="*/ 1480555 h 1679043"/>
                <a:gd name="connsiteX14964" fmla="*/ 1361049 w 1485127"/>
                <a:gd name="connsiteY14964" fmla="*/ 1425078 h 1679043"/>
                <a:gd name="connsiteX14965" fmla="*/ 1414457 w 1485127"/>
                <a:gd name="connsiteY14965" fmla="*/ 1375576 h 1679043"/>
                <a:gd name="connsiteX14966" fmla="*/ 1435616 w 1485127"/>
                <a:gd name="connsiteY14966" fmla="*/ 1404595 h 1679043"/>
                <a:gd name="connsiteX14967" fmla="*/ 1394920 w 1485127"/>
                <a:gd name="connsiteY14967" fmla="*/ 1480469 h 1679043"/>
                <a:gd name="connsiteX14968" fmla="*/ 1437493 w 1485127"/>
                <a:gd name="connsiteY14968" fmla="*/ 1399303 h 1679043"/>
                <a:gd name="connsiteX14969" fmla="*/ 1419150 w 1485127"/>
                <a:gd name="connsiteY14969" fmla="*/ 1372077 h 1679043"/>
                <a:gd name="connsiteX14970" fmla="*/ 1449608 w 1485127"/>
                <a:gd name="connsiteY14970" fmla="*/ 1344765 h 1679043"/>
                <a:gd name="connsiteX14971" fmla="*/ 1448328 w 1485127"/>
                <a:gd name="connsiteY14971" fmla="*/ 1343229 h 1679043"/>
                <a:gd name="connsiteX14972" fmla="*/ 1416761 w 1485127"/>
                <a:gd name="connsiteY14972" fmla="*/ 1369090 h 1679043"/>
                <a:gd name="connsiteX14973" fmla="*/ 1374188 w 1485127"/>
                <a:gd name="connsiteY14973" fmla="*/ 1317881 h 1679043"/>
                <a:gd name="connsiteX14974" fmla="*/ 1376406 w 1485127"/>
                <a:gd name="connsiteY14974" fmla="*/ 1322746 h 1679043"/>
                <a:gd name="connsiteX14975" fmla="*/ 1408656 w 1485127"/>
                <a:gd name="connsiteY14975" fmla="*/ 1366700 h 1679043"/>
                <a:gd name="connsiteX14976" fmla="*/ 1412666 w 1485127"/>
                <a:gd name="connsiteY14976" fmla="*/ 1372589 h 1679043"/>
                <a:gd name="connsiteX14977" fmla="*/ 1359086 w 1485127"/>
                <a:gd name="connsiteY14977" fmla="*/ 1422177 h 1679043"/>
                <a:gd name="connsiteX14978" fmla="*/ 1316342 w 1485127"/>
                <a:gd name="connsiteY14978" fmla="*/ 1363713 h 1679043"/>
                <a:gd name="connsiteX14979" fmla="*/ 1371116 w 1485127"/>
                <a:gd name="connsiteY14979" fmla="*/ 1308663 h 1679043"/>
                <a:gd name="connsiteX14980" fmla="*/ 1416505 w 1485127"/>
                <a:gd name="connsiteY14980" fmla="*/ 1322746 h 1679043"/>
                <a:gd name="connsiteX14981" fmla="*/ 1461809 w 1485127"/>
                <a:gd name="connsiteY14981" fmla="*/ 1334694 h 1679043"/>
                <a:gd name="connsiteX14982" fmla="*/ 1437322 w 1485127"/>
                <a:gd name="connsiteY14982" fmla="*/ 1399474 h 1679043"/>
                <a:gd name="connsiteX14983" fmla="*/ 1461979 w 1485127"/>
                <a:gd name="connsiteY14983" fmla="*/ 1326160 h 1679043"/>
                <a:gd name="connsiteX14984" fmla="*/ 1416164 w 1485127"/>
                <a:gd name="connsiteY14984" fmla="*/ 1311394 h 1679043"/>
                <a:gd name="connsiteX14985" fmla="*/ 1398759 w 1485127"/>
                <a:gd name="connsiteY14985" fmla="*/ 1306188 h 1679043"/>
                <a:gd name="connsiteX14986" fmla="*/ 1349190 w 1485127"/>
                <a:gd name="connsiteY14986" fmla="*/ 1290313 h 1679043"/>
                <a:gd name="connsiteX14987" fmla="*/ 1315148 w 1485127"/>
                <a:gd name="connsiteY14987" fmla="*/ 1280584 h 1679043"/>
                <a:gd name="connsiteX14988" fmla="*/ 1319158 w 1485127"/>
                <a:gd name="connsiteY14988" fmla="*/ 1275548 h 1679043"/>
                <a:gd name="connsiteX14989" fmla="*/ 1330420 w 1485127"/>
                <a:gd name="connsiteY14989" fmla="*/ 1261722 h 1679043"/>
                <a:gd name="connsiteX14990" fmla="*/ 1341853 w 1485127"/>
                <a:gd name="connsiteY14990" fmla="*/ 1248066 h 1679043"/>
                <a:gd name="connsiteX14991" fmla="*/ 1341682 w 1485127"/>
                <a:gd name="connsiteY14991" fmla="*/ 1247895 h 1679043"/>
                <a:gd name="connsiteX14992" fmla="*/ 1329823 w 1485127"/>
                <a:gd name="connsiteY14992" fmla="*/ 1261039 h 1679043"/>
                <a:gd name="connsiteX14993" fmla="*/ 1318049 w 1485127"/>
                <a:gd name="connsiteY14993" fmla="*/ 1274353 h 1679043"/>
                <a:gd name="connsiteX14994" fmla="*/ 1313186 w 1485127"/>
                <a:gd name="connsiteY14994" fmla="*/ 1279986 h 1679043"/>
                <a:gd name="connsiteX14995" fmla="*/ 1308834 w 1485127"/>
                <a:gd name="connsiteY14995" fmla="*/ 1278706 h 1679043"/>
                <a:gd name="connsiteX14996" fmla="*/ 1310370 w 1485127"/>
                <a:gd name="connsiteY14996" fmla="*/ 1277255 h 1679043"/>
                <a:gd name="connsiteX14997" fmla="*/ 1328970 w 1485127"/>
                <a:gd name="connsiteY14997" fmla="*/ 1260185 h 1679043"/>
                <a:gd name="connsiteX14998" fmla="*/ 1328799 w 1485127"/>
                <a:gd name="connsiteY14998" fmla="*/ 1260015 h 1679043"/>
                <a:gd name="connsiteX14999" fmla="*/ 1309432 w 1485127"/>
                <a:gd name="connsiteY14999" fmla="*/ 1275975 h 1679043"/>
                <a:gd name="connsiteX15000" fmla="*/ 1306958 w 1485127"/>
                <a:gd name="connsiteY15000" fmla="*/ 1278023 h 1679043"/>
                <a:gd name="connsiteX15001" fmla="*/ 1296805 w 1485127"/>
                <a:gd name="connsiteY15001" fmla="*/ 1274097 h 1679043"/>
                <a:gd name="connsiteX15002" fmla="*/ 1296549 w 1485127"/>
                <a:gd name="connsiteY15002" fmla="*/ 1268891 h 1679043"/>
                <a:gd name="connsiteX15003" fmla="*/ 1318305 w 1485127"/>
                <a:gd name="connsiteY15003" fmla="*/ 1246786 h 1679043"/>
                <a:gd name="connsiteX15004" fmla="*/ 1339720 w 1485127"/>
                <a:gd name="connsiteY15004" fmla="*/ 1225619 h 1679043"/>
                <a:gd name="connsiteX15005" fmla="*/ 1339549 w 1485127"/>
                <a:gd name="connsiteY15005" fmla="*/ 1225448 h 1679043"/>
                <a:gd name="connsiteX15006" fmla="*/ 1317366 w 1485127"/>
                <a:gd name="connsiteY15006" fmla="*/ 1245591 h 1679043"/>
                <a:gd name="connsiteX15007" fmla="*/ 1296378 w 1485127"/>
                <a:gd name="connsiteY15007" fmla="*/ 1264965 h 1679043"/>
                <a:gd name="connsiteX15008" fmla="*/ 1296378 w 1485127"/>
                <a:gd name="connsiteY15008" fmla="*/ 1263855 h 1679043"/>
                <a:gd name="connsiteX15009" fmla="*/ 1296037 w 1485127"/>
                <a:gd name="connsiteY15009" fmla="*/ 1255064 h 1679043"/>
                <a:gd name="connsiteX15010" fmla="*/ 1313954 w 1485127"/>
                <a:gd name="connsiteY15010" fmla="*/ 1239616 h 1679043"/>
                <a:gd name="connsiteX15011" fmla="*/ 1341084 w 1485127"/>
                <a:gd name="connsiteY15011" fmla="*/ 1214438 h 1679043"/>
                <a:gd name="connsiteX15012" fmla="*/ 1347142 w 1485127"/>
                <a:gd name="connsiteY15012" fmla="*/ 1208293 h 1679043"/>
                <a:gd name="connsiteX15013" fmla="*/ 1397053 w 1485127"/>
                <a:gd name="connsiteY15013" fmla="*/ 1227753 h 1679043"/>
                <a:gd name="connsiteX15014" fmla="*/ 1440564 w 1485127"/>
                <a:gd name="connsiteY15014" fmla="*/ 1246017 h 1679043"/>
                <a:gd name="connsiteX15015" fmla="*/ 1464453 w 1485127"/>
                <a:gd name="connsiteY15015" fmla="*/ 1262234 h 1679043"/>
                <a:gd name="connsiteX15016" fmla="*/ 1472217 w 1485127"/>
                <a:gd name="connsiteY15016" fmla="*/ 1281181 h 1679043"/>
                <a:gd name="connsiteX15017" fmla="*/ 1464624 w 1485127"/>
                <a:gd name="connsiteY15017" fmla="*/ 1326757 h 1679043"/>
                <a:gd name="connsiteX15018" fmla="*/ 1461893 w 1485127"/>
                <a:gd name="connsiteY15018" fmla="*/ 1326160 h 167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Lst>
              <a:rect l="l" t="t" r="r" b="b"/>
              <a:pathLst>
                <a:path w="1485127" h="1679043">
                  <a:moveTo>
                    <a:pt x="1478787" y="1299531"/>
                  </a:moveTo>
                  <a:cubicBezTo>
                    <a:pt x="1480493" y="1292276"/>
                    <a:pt x="1483138" y="1285192"/>
                    <a:pt x="1484417" y="1277852"/>
                  </a:cubicBezTo>
                  <a:cubicBezTo>
                    <a:pt x="1486892" y="1263855"/>
                    <a:pt x="1482967" y="1251821"/>
                    <a:pt x="1471620" y="1242774"/>
                  </a:cubicBezTo>
                  <a:cubicBezTo>
                    <a:pt x="1466757" y="1238933"/>
                    <a:pt x="1461638" y="1235264"/>
                    <a:pt x="1456434" y="1231338"/>
                  </a:cubicBezTo>
                  <a:cubicBezTo>
                    <a:pt x="1456860" y="1229545"/>
                    <a:pt x="1457372" y="1227582"/>
                    <a:pt x="1457713" y="1225619"/>
                  </a:cubicBezTo>
                  <a:cubicBezTo>
                    <a:pt x="1459590" y="1214438"/>
                    <a:pt x="1461809" y="1203343"/>
                    <a:pt x="1463259" y="1192162"/>
                  </a:cubicBezTo>
                  <a:cubicBezTo>
                    <a:pt x="1468378" y="1153158"/>
                    <a:pt x="1472729" y="1113983"/>
                    <a:pt x="1478445" y="1075064"/>
                  </a:cubicBezTo>
                  <a:cubicBezTo>
                    <a:pt x="1482882" y="1044595"/>
                    <a:pt x="1485526" y="1014126"/>
                    <a:pt x="1483479" y="983315"/>
                  </a:cubicBezTo>
                  <a:cubicBezTo>
                    <a:pt x="1481687" y="957027"/>
                    <a:pt x="1474009" y="932959"/>
                    <a:pt x="1456092" y="912988"/>
                  </a:cubicBezTo>
                  <a:cubicBezTo>
                    <a:pt x="1431862" y="886103"/>
                    <a:pt x="1404560" y="863144"/>
                    <a:pt x="1371457" y="847099"/>
                  </a:cubicBezTo>
                  <a:cubicBezTo>
                    <a:pt x="1371457" y="847099"/>
                    <a:pt x="1371287" y="846416"/>
                    <a:pt x="1371457" y="845904"/>
                  </a:cubicBezTo>
                  <a:cubicBezTo>
                    <a:pt x="1373676" y="836259"/>
                    <a:pt x="1375809" y="826615"/>
                    <a:pt x="1378283" y="817056"/>
                  </a:cubicBezTo>
                  <a:cubicBezTo>
                    <a:pt x="1392530" y="761921"/>
                    <a:pt x="1399612" y="706103"/>
                    <a:pt x="1395858" y="649090"/>
                  </a:cubicBezTo>
                  <a:cubicBezTo>
                    <a:pt x="1392787" y="603173"/>
                    <a:pt x="1383572" y="558706"/>
                    <a:pt x="1364035" y="516715"/>
                  </a:cubicBezTo>
                  <a:cubicBezTo>
                    <a:pt x="1358831" y="505534"/>
                    <a:pt x="1353029" y="494695"/>
                    <a:pt x="1347312" y="483258"/>
                  </a:cubicBezTo>
                  <a:cubicBezTo>
                    <a:pt x="1348933" y="477454"/>
                    <a:pt x="1350811" y="471480"/>
                    <a:pt x="1352346" y="465420"/>
                  </a:cubicBezTo>
                  <a:cubicBezTo>
                    <a:pt x="1353967" y="458934"/>
                    <a:pt x="1355844" y="452533"/>
                    <a:pt x="1356698" y="445961"/>
                  </a:cubicBezTo>
                  <a:cubicBezTo>
                    <a:pt x="1358233" y="433927"/>
                    <a:pt x="1353797" y="423173"/>
                    <a:pt x="1347654" y="413272"/>
                  </a:cubicBezTo>
                  <a:cubicBezTo>
                    <a:pt x="1338354" y="398422"/>
                    <a:pt x="1328884" y="383571"/>
                    <a:pt x="1318390" y="369489"/>
                  </a:cubicBezTo>
                  <a:cubicBezTo>
                    <a:pt x="1312588" y="361637"/>
                    <a:pt x="1304825" y="355150"/>
                    <a:pt x="1297658" y="348493"/>
                  </a:cubicBezTo>
                  <a:cubicBezTo>
                    <a:pt x="1286823" y="338507"/>
                    <a:pt x="1275732" y="328863"/>
                    <a:pt x="1264725" y="319048"/>
                  </a:cubicBezTo>
                  <a:cubicBezTo>
                    <a:pt x="1258156" y="313159"/>
                    <a:pt x="1251501" y="307184"/>
                    <a:pt x="1245017" y="301210"/>
                  </a:cubicBezTo>
                  <a:cubicBezTo>
                    <a:pt x="1242117" y="298564"/>
                    <a:pt x="1239386" y="295662"/>
                    <a:pt x="1236827" y="293187"/>
                  </a:cubicBezTo>
                  <a:cubicBezTo>
                    <a:pt x="1237851" y="288493"/>
                    <a:pt x="1238618" y="284738"/>
                    <a:pt x="1239472" y="281068"/>
                  </a:cubicBezTo>
                  <a:cubicBezTo>
                    <a:pt x="1241434" y="273045"/>
                    <a:pt x="1239813" y="269375"/>
                    <a:pt x="1232817" y="264766"/>
                  </a:cubicBezTo>
                  <a:cubicBezTo>
                    <a:pt x="1226418" y="260584"/>
                    <a:pt x="1220275" y="256061"/>
                    <a:pt x="1213962" y="251623"/>
                  </a:cubicBezTo>
                  <a:cubicBezTo>
                    <a:pt x="1209014" y="248123"/>
                    <a:pt x="1204150" y="244539"/>
                    <a:pt x="1199116" y="241125"/>
                  </a:cubicBezTo>
                  <a:cubicBezTo>
                    <a:pt x="1185636" y="231992"/>
                    <a:pt x="1171986" y="223116"/>
                    <a:pt x="1158505" y="213898"/>
                  </a:cubicBezTo>
                  <a:cubicBezTo>
                    <a:pt x="1156629" y="212618"/>
                    <a:pt x="1154666" y="211679"/>
                    <a:pt x="1152789" y="211167"/>
                  </a:cubicBezTo>
                  <a:cubicBezTo>
                    <a:pt x="1154239" y="208778"/>
                    <a:pt x="1155690" y="206388"/>
                    <a:pt x="1157141" y="203998"/>
                  </a:cubicBezTo>
                  <a:cubicBezTo>
                    <a:pt x="1157141" y="203913"/>
                    <a:pt x="1157055" y="203742"/>
                    <a:pt x="1156970" y="203913"/>
                  </a:cubicBezTo>
                  <a:cubicBezTo>
                    <a:pt x="1155349" y="206302"/>
                    <a:pt x="1153813" y="208692"/>
                    <a:pt x="1152192" y="211082"/>
                  </a:cubicBezTo>
                  <a:cubicBezTo>
                    <a:pt x="1149121" y="210485"/>
                    <a:pt x="1145964" y="210911"/>
                    <a:pt x="1142636" y="212704"/>
                  </a:cubicBezTo>
                  <a:cubicBezTo>
                    <a:pt x="1141272" y="213472"/>
                    <a:pt x="1139992" y="214325"/>
                    <a:pt x="1139651" y="214496"/>
                  </a:cubicBezTo>
                  <a:cubicBezTo>
                    <a:pt x="1129583" y="207839"/>
                    <a:pt x="1120198" y="201694"/>
                    <a:pt x="1111666" y="195975"/>
                  </a:cubicBezTo>
                  <a:cubicBezTo>
                    <a:pt x="1116871" y="185136"/>
                    <a:pt x="1122246" y="174553"/>
                    <a:pt x="1126938" y="163714"/>
                  </a:cubicBezTo>
                  <a:cubicBezTo>
                    <a:pt x="1132740" y="150229"/>
                    <a:pt x="1138541" y="136658"/>
                    <a:pt x="1139394" y="121551"/>
                  </a:cubicBezTo>
                  <a:cubicBezTo>
                    <a:pt x="1140589" y="99446"/>
                    <a:pt x="1134276" y="79901"/>
                    <a:pt x="1117809" y="65307"/>
                  </a:cubicBezTo>
                  <a:cubicBezTo>
                    <a:pt x="1100916" y="50285"/>
                    <a:pt x="1082573" y="36971"/>
                    <a:pt x="1060902" y="29119"/>
                  </a:cubicBezTo>
                  <a:cubicBezTo>
                    <a:pt x="1045887" y="23742"/>
                    <a:pt x="1031212" y="17341"/>
                    <a:pt x="1015258" y="15293"/>
                  </a:cubicBezTo>
                  <a:cubicBezTo>
                    <a:pt x="1007921" y="14354"/>
                    <a:pt x="1000584" y="12817"/>
                    <a:pt x="993331" y="11111"/>
                  </a:cubicBezTo>
                  <a:cubicBezTo>
                    <a:pt x="983520" y="8806"/>
                    <a:pt x="973964" y="5392"/>
                    <a:pt x="964068" y="3685"/>
                  </a:cubicBezTo>
                  <a:cubicBezTo>
                    <a:pt x="930623" y="-2119"/>
                    <a:pt x="897349" y="-1436"/>
                    <a:pt x="864588" y="8379"/>
                  </a:cubicBezTo>
                  <a:cubicBezTo>
                    <a:pt x="859980" y="9745"/>
                    <a:pt x="855373" y="11623"/>
                    <a:pt x="851278" y="14012"/>
                  </a:cubicBezTo>
                  <a:cubicBezTo>
                    <a:pt x="828498" y="27156"/>
                    <a:pt x="816725" y="47640"/>
                    <a:pt x="814336" y="73244"/>
                  </a:cubicBezTo>
                  <a:cubicBezTo>
                    <a:pt x="812544" y="92192"/>
                    <a:pt x="810923" y="111395"/>
                    <a:pt x="814506" y="130257"/>
                  </a:cubicBezTo>
                  <a:cubicBezTo>
                    <a:pt x="803074" y="132049"/>
                    <a:pt x="791983" y="133756"/>
                    <a:pt x="780209" y="135549"/>
                  </a:cubicBezTo>
                  <a:cubicBezTo>
                    <a:pt x="780379" y="135805"/>
                    <a:pt x="779953" y="135207"/>
                    <a:pt x="779526" y="134610"/>
                  </a:cubicBezTo>
                  <a:cubicBezTo>
                    <a:pt x="774663" y="127355"/>
                    <a:pt x="770397" y="125648"/>
                    <a:pt x="762036" y="127611"/>
                  </a:cubicBezTo>
                  <a:cubicBezTo>
                    <a:pt x="759306" y="128294"/>
                    <a:pt x="756576" y="128977"/>
                    <a:pt x="753760" y="129403"/>
                  </a:cubicBezTo>
                  <a:cubicBezTo>
                    <a:pt x="735844" y="132220"/>
                    <a:pt x="717928" y="134780"/>
                    <a:pt x="700011" y="137682"/>
                  </a:cubicBezTo>
                  <a:cubicBezTo>
                    <a:pt x="691223" y="139048"/>
                    <a:pt x="682606" y="140926"/>
                    <a:pt x="673818" y="142462"/>
                  </a:cubicBezTo>
                  <a:cubicBezTo>
                    <a:pt x="666310" y="143742"/>
                    <a:pt x="663410" y="146388"/>
                    <a:pt x="661789" y="153984"/>
                  </a:cubicBezTo>
                  <a:cubicBezTo>
                    <a:pt x="660935" y="158081"/>
                    <a:pt x="659997" y="162177"/>
                    <a:pt x="658973" y="166786"/>
                  </a:cubicBezTo>
                  <a:cubicBezTo>
                    <a:pt x="655219" y="168066"/>
                    <a:pt x="651636" y="169347"/>
                    <a:pt x="648053" y="170542"/>
                  </a:cubicBezTo>
                  <a:cubicBezTo>
                    <a:pt x="639947" y="173102"/>
                    <a:pt x="631671" y="175065"/>
                    <a:pt x="623822" y="178223"/>
                  </a:cubicBezTo>
                  <a:cubicBezTo>
                    <a:pt x="609916" y="183856"/>
                    <a:pt x="595497" y="187611"/>
                    <a:pt x="581078" y="191452"/>
                  </a:cubicBezTo>
                  <a:cubicBezTo>
                    <a:pt x="571437" y="194012"/>
                    <a:pt x="561882" y="197597"/>
                    <a:pt x="552753" y="201864"/>
                  </a:cubicBezTo>
                  <a:cubicBezTo>
                    <a:pt x="543454" y="206217"/>
                    <a:pt x="534580" y="211594"/>
                    <a:pt x="525964" y="217227"/>
                  </a:cubicBezTo>
                  <a:cubicBezTo>
                    <a:pt x="516664" y="223287"/>
                    <a:pt x="507706" y="229859"/>
                    <a:pt x="499003" y="236772"/>
                  </a:cubicBezTo>
                  <a:cubicBezTo>
                    <a:pt x="491069" y="243173"/>
                    <a:pt x="486120" y="251708"/>
                    <a:pt x="484243" y="261864"/>
                  </a:cubicBezTo>
                  <a:cubicBezTo>
                    <a:pt x="483305" y="266644"/>
                    <a:pt x="482537" y="271423"/>
                    <a:pt x="481769" y="276203"/>
                  </a:cubicBezTo>
                  <a:cubicBezTo>
                    <a:pt x="480745" y="282177"/>
                    <a:pt x="479807" y="288066"/>
                    <a:pt x="479124" y="292334"/>
                  </a:cubicBezTo>
                  <a:cubicBezTo>
                    <a:pt x="463682" y="305477"/>
                    <a:pt x="448751" y="316658"/>
                    <a:pt x="435527" y="329631"/>
                  </a:cubicBezTo>
                  <a:cubicBezTo>
                    <a:pt x="381095" y="382803"/>
                    <a:pt x="347139" y="448095"/>
                    <a:pt x="326150" y="520299"/>
                  </a:cubicBezTo>
                  <a:cubicBezTo>
                    <a:pt x="317875" y="548721"/>
                    <a:pt x="313012" y="578166"/>
                    <a:pt x="306613" y="607184"/>
                  </a:cubicBezTo>
                  <a:cubicBezTo>
                    <a:pt x="306101" y="609489"/>
                    <a:pt x="305589" y="611793"/>
                    <a:pt x="305163" y="613841"/>
                  </a:cubicBezTo>
                  <a:cubicBezTo>
                    <a:pt x="299531" y="613841"/>
                    <a:pt x="294754" y="613585"/>
                    <a:pt x="289976" y="614097"/>
                  </a:cubicBezTo>
                  <a:cubicBezTo>
                    <a:pt x="261480" y="617170"/>
                    <a:pt x="234093" y="624169"/>
                    <a:pt x="207474" y="634752"/>
                  </a:cubicBezTo>
                  <a:cubicBezTo>
                    <a:pt x="184012" y="644055"/>
                    <a:pt x="165583" y="658905"/>
                    <a:pt x="152189" y="679986"/>
                  </a:cubicBezTo>
                  <a:cubicBezTo>
                    <a:pt x="138964" y="700897"/>
                    <a:pt x="128727" y="723343"/>
                    <a:pt x="121219" y="746900"/>
                  </a:cubicBezTo>
                  <a:cubicBezTo>
                    <a:pt x="110298" y="781124"/>
                    <a:pt x="100487" y="815776"/>
                    <a:pt x="89907" y="850086"/>
                  </a:cubicBezTo>
                  <a:cubicBezTo>
                    <a:pt x="84703" y="866900"/>
                    <a:pt x="78560" y="883372"/>
                    <a:pt x="73441" y="900100"/>
                  </a:cubicBezTo>
                  <a:cubicBezTo>
                    <a:pt x="70711" y="908891"/>
                    <a:pt x="69346" y="918194"/>
                    <a:pt x="67554" y="926558"/>
                  </a:cubicBezTo>
                  <a:cubicBezTo>
                    <a:pt x="59449" y="928436"/>
                    <a:pt x="52538" y="929716"/>
                    <a:pt x="45798" y="931594"/>
                  </a:cubicBezTo>
                  <a:cubicBezTo>
                    <a:pt x="35645" y="934410"/>
                    <a:pt x="28223" y="940896"/>
                    <a:pt x="24383" y="950626"/>
                  </a:cubicBezTo>
                  <a:cubicBezTo>
                    <a:pt x="21995" y="956601"/>
                    <a:pt x="20629" y="963002"/>
                    <a:pt x="19265" y="969232"/>
                  </a:cubicBezTo>
                  <a:cubicBezTo>
                    <a:pt x="17387" y="977938"/>
                    <a:pt x="16364" y="986814"/>
                    <a:pt x="14316" y="995349"/>
                  </a:cubicBezTo>
                  <a:cubicBezTo>
                    <a:pt x="8088" y="1020697"/>
                    <a:pt x="3822" y="1046302"/>
                    <a:pt x="2628" y="1072504"/>
                  </a:cubicBezTo>
                  <a:cubicBezTo>
                    <a:pt x="1348" y="1099901"/>
                    <a:pt x="-1212" y="1127298"/>
                    <a:pt x="665" y="1154780"/>
                  </a:cubicBezTo>
                  <a:cubicBezTo>
                    <a:pt x="2542" y="1182177"/>
                    <a:pt x="3225" y="1209659"/>
                    <a:pt x="10221" y="1236458"/>
                  </a:cubicBezTo>
                  <a:cubicBezTo>
                    <a:pt x="17558" y="1264965"/>
                    <a:pt x="23957" y="1293812"/>
                    <a:pt x="37693" y="1320270"/>
                  </a:cubicBezTo>
                  <a:cubicBezTo>
                    <a:pt x="58510" y="1360384"/>
                    <a:pt x="85385" y="1395121"/>
                    <a:pt x="123949" y="1419701"/>
                  </a:cubicBezTo>
                  <a:cubicBezTo>
                    <a:pt x="127873" y="1422177"/>
                    <a:pt x="131627" y="1424993"/>
                    <a:pt x="135210" y="1427895"/>
                  </a:cubicBezTo>
                  <a:cubicBezTo>
                    <a:pt x="159270" y="1447440"/>
                    <a:pt x="186657" y="1461095"/>
                    <a:pt x="214726" y="1473556"/>
                  </a:cubicBezTo>
                  <a:cubicBezTo>
                    <a:pt x="231960" y="1481238"/>
                    <a:pt x="249450" y="1487810"/>
                    <a:pt x="268391" y="1489858"/>
                  </a:cubicBezTo>
                  <a:cubicBezTo>
                    <a:pt x="272742" y="1490370"/>
                    <a:pt x="277008" y="1491650"/>
                    <a:pt x="281444" y="1492674"/>
                  </a:cubicBezTo>
                  <a:cubicBezTo>
                    <a:pt x="284345" y="1495918"/>
                    <a:pt x="287075" y="1499588"/>
                    <a:pt x="290402" y="1502404"/>
                  </a:cubicBezTo>
                  <a:cubicBezTo>
                    <a:pt x="312671" y="1521437"/>
                    <a:pt x="335962" y="1539019"/>
                    <a:pt x="360960" y="1554381"/>
                  </a:cubicBezTo>
                  <a:cubicBezTo>
                    <a:pt x="361472" y="1554723"/>
                    <a:pt x="362069" y="1554893"/>
                    <a:pt x="362581" y="1555149"/>
                  </a:cubicBezTo>
                  <a:cubicBezTo>
                    <a:pt x="386811" y="1565733"/>
                    <a:pt x="410956" y="1576486"/>
                    <a:pt x="435186" y="1586984"/>
                  </a:cubicBezTo>
                  <a:cubicBezTo>
                    <a:pt x="449263" y="1593130"/>
                    <a:pt x="463085" y="1599872"/>
                    <a:pt x="477588" y="1604822"/>
                  </a:cubicBezTo>
                  <a:cubicBezTo>
                    <a:pt x="515981" y="1617966"/>
                    <a:pt x="554545" y="1630427"/>
                    <a:pt x="593194" y="1642717"/>
                  </a:cubicBezTo>
                  <a:cubicBezTo>
                    <a:pt x="611025" y="1648350"/>
                    <a:pt x="629197" y="1653044"/>
                    <a:pt x="647711" y="1656373"/>
                  </a:cubicBezTo>
                  <a:cubicBezTo>
                    <a:pt x="674757" y="1661152"/>
                    <a:pt x="701888" y="1665164"/>
                    <a:pt x="729189" y="1667724"/>
                  </a:cubicBezTo>
                  <a:cubicBezTo>
                    <a:pt x="747106" y="1669346"/>
                    <a:pt x="764852" y="1671906"/>
                    <a:pt x="782683" y="1673954"/>
                  </a:cubicBezTo>
                  <a:cubicBezTo>
                    <a:pt x="819455" y="1678136"/>
                    <a:pt x="856397" y="1677624"/>
                    <a:pt x="893340" y="1678734"/>
                  </a:cubicBezTo>
                  <a:cubicBezTo>
                    <a:pt x="909806" y="1679246"/>
                    <a:pt x="926784" y="1679502"/>
                    <a:pt x="942738" y="1676344"/>
                  </a:cubicBezTo>
                  <a:cubicBezTo>
                    <a:pt x="970552" y="1670882"/>
                    <a:pt x="999218" y="1668321"/>
                    <a:pt x="1025154" y="1655605"/>
                  </a:cubicBezTo>
                  <a:cubicBezTo>
                    <a:pt x="1026691" y="1656031"/>
                    <a:pt x="1028055" y="1656458"/>
                    <a:pt x="1029420" y="1656714"/>
                  </a:cubicBezTo>
                  <a:cubicBezTo>
                    <a:pt x="1041365" y="1659531"/>
                    <a:pt x="1053224" y="1663457"/>
                    <a:pt x="1065424" y="1664737"/>
                  </a:cubicBezTo>
                  <a:cubicBezTo>
                    <a:pt x="1086071" y="1666956"/>
                    <a:pt x="1106803" y="1666785"/>
                    <a:pt x="1127706" y="1666017"/>
                  </a:cubicBezTo>
                  <a:cubicBezTo>
                    <a:pt x="1161662" y="1664822"/>
                    <a:pt x="1194168" y="1655690"/>
                    <a:pt x="1227356" y="1649801"/>
                  </a:cubicBezTo>
                  <a:cubicBezTo>
                    <a:pt x="1228551" y="1649630"/>
                    <a:pt x="1229660" y="1649203"/>
                    <a:pt x="1230855" y="1648777"/>
                  </a:cubicBezTo>
                  <a:cubicBezTo>
                    <a:pt x="1262934" y="1637511"/>
                    <a:pt x="1292624" y="1622063"/>
                    <a:pt x="1319243" y="1600640"/>
                  </a:cubicBezTo>
                  <a:cubicBezTo>
                    <a:pt x="1340658" y="1583314"/>
                    <a:pt x="1357892" y="1562233"/>
                    <a:pt x="1374785" y="1540896"/>
                  </a:cubicBezTo>
                  <a:cubicBezTo>
                    <a:pt x="1383060" y="1530484"/>
                    <a:pt x="1391080" y="1519730"/>
                    <a:pt x="1397905" y="1508293"/>
                  </a:cubicBezTo>
                  <a:cubicBezTo>
                    <a:pt x="1418894" y="1473215"/>
                    <a:pt x="1437066" y="1436771"/>
                    <a:pt x="1450973" y="1398279"/>
                  </a:cubicBezTo>
                  <a:cubicBezTo>
                    <a:pt x="1458566" y="1377198"/>
                    <a:pt x="1467268" y="1356544"/>
                    <a:pt x="1471449" y="1334353"/>
                  </a:cubicBezTo>
                  <a:cubicBezTo>
                    <a:pt x="1473582" y="1322831"/>
                    <a:pt x="1476227" y="1311394"/>
                    <a:pt x="1478787" y="1299958"/>
                  </a:cubicBezTo>
                  <a:close/>
                  <a:moveTo>
                    <a:pt x="1367703" y="866473"/>
                  </a:moveTo>
                  <a:cubicBezTo>
                    <a:pt x="1375211" y="871167"/>
                    <a:pt x="1383231" y="875861"/>
                    <a:pt x="1390825" y="880982"/>
                  </a:cubicBezTo>
                  <a:cubicBezTo>
                    <a:pt x="1408058" y="892675"/>
                    <a:pt x="1423586" y="906501"/>
                    <a:pt x="1437749" y="921779"/>
                  </a:cubicBezTo>
                  <a:cubicBezTo>
                    <a:pt x="1453447" y="938592"/>
                    <a:pt x="1461467" y="958222"/>
                    <a:pt x="1463088" y="981181"/>
                  </a:cubicBezTo>
                  <a:cubicBezTo>
                    <a:pt x="1465647" y="1016771"/>
                    <a:pt x="1463088" y="1052106"/>
                    <a:pt x="1459249" y="1087525"/>
                  </a:cubicBezTo>
                  <a:cubicBezTo>
                    <a:pt x="1454898" y="1128493"/>
                    <a:pt x="1448926" y="1169289"/>
                    <a:pt x="1448072" y="1210513"/>
                  </a:cubicBezTo>
                  <a:cubicBezTo>
                    <a:pt x="1447987" y="1215719"/>
                    <a:pt x="1447987" y="1220925"/>
                    <a:pt x="1447902" y="1226643"/>
                  </a:cubicBezTo>
                  <a:cubicBezTo>
                    <a:pt x="1427596" y="1218962"/>
                    <a:pt x="1407461" y="1211025"/>
                    <a:pt x="1387326" y="1203087"/>
                  </a:cubicBezTo>
                  <a:cubicBezTo>
                    <a:pt x="1390142" y="1199076"/>
                    <a:pt x="1393043" y="1195064"/>
                    <a:pt x="1395688" y="1190968"/>
                  </a:cubicBezTo>
                  <a:cubicBezTo>
                    <a:pt x="1395688" y="1190968"/>
                    <a:pt x="1395688" y="1190968"/>
                    <a:pt x="1395688" y="1190968"/>
                  </a:cubicBezTo>
                  <a:cubicBezTo>
                    <a:pt x="1395688" y="1190968"/>
                    <a:pt x="1395688" y="1190968"/>
                    <a:pt x="1395688" y="1190968"/>
                  </a:cubicBezTo>
                  <a:cubicBezTo>
                    <a:pt x="1395688" y="1190968"/>
                    <a:pt x="1395688" y="1190968"/>
                    <a:pt x="1395688" y="1190968"/>
                  </a:cubicBezTo>
                  <a:cubicBezTo>
                    <a:pt x="1395688" y="1190968"/>
                    <a:pt x="1395688" y="1190968"/>
                    <a:pt x="1395688" y="1190968"/>
                  </a:cubicBezTo>
                  <a:cubicBezTo>
                    <a:pt x="1399612" y="1183628"/>
                    <a:pt x="1403195" y="1176032"/>
                    <a:pt x="1406864" y="1168606"/>
                  </a:cubicBezTo>
                  <a:lnTo>
                    <a:pt x="1410874" y="1160584"/>
                  </a:lnTo>
                  <a:cubicBezTo>
                    <a:pt x="1410874" y="1160584"/>
                    <a:pt x="1410703" y="1160413"/>
                    <a:pt x="1410703" y="1160498"/>
                  </a:cubicBezTo>
                  <a:lnTo>
                    <a:pt x="1405584" y="1167753"/>
                  </a:lnTo>
                  <a:cubicBezTo>
                    <a:pt x="1400721" y="1174581"/>
                    <a:pt x="1395773" y="1181323"/>
                    <a:pt x="1391166" y="1188236"/>
                  </a:cubicBezTo>
                  <a:cubicBezTo>
                    <a:pt x="1391166" y="1188236"/>
                    <a:pt x="1391166" y="1188236"/>
                    <a:pt x="1391166" y="1188236"/>
                  </a:cubicBezTo>
                  <a:cubicBezTo>
                    <a:pt x="1391166" y="1188236"/>
                    <a:pt x="1391166" y="1188236"/>
                    <a:pt x="1391166" y="1188236"/>
                  </a:cubicBezTo>
                  <a:cubicBezTo>
                    <a:pt x="1391166" y="1188236"/>
                    <a:pt x="1391166" y="1188236"/>
                    <a:pt x="1391166" y="1188236"/>
                  </a:cubicBezTo>
                  <a:cubicBezTo>
                    <a:pt x="1391166" y="1188236"/>
                    <a:pt x="1391166" y="1188236"/>
                    <a:pt x="1391166" y="1188236"/>
                  </a:cubicBezTo>
                  <a:cubicBezTo>
                    <a:pt x="1388777" y="1192674"/>
                    <a:pt x="1386559" y="1197283"/>
                    <a:pt x="1384255" y="1201807"/>
                  </a:cubicBezTo>
                  <a:cubicBezTo>
                    <a:pt x="1377942" y="1199332"/>
                    <a:pt x="1371628" y="1196857"/>
                    <a:pt x="1365315" y="1194467"/>
                  </a:cubicBezTo>
                  <a:lnTo>
                    <a:pt x="1369751" y="1185761"/>
                  </a:lnTo>
                  <a:cubicBezTo>
                    <a:pt x="1374614" y="1176202"/>
                    <a:pt x="1379477" y="1166643"/>
                    <a:pt x="1383828" y="1156914"/>
                  </a:cubicBezTo>
                  <a:lnTo>
                    <a:pt x="1383828" y="1156914"/>
                  </a:lnTo>
                  <a:cubicBezTo>
                    <a:pt x="1383828" y="1156914"/>
                    <a:pt x="1383828" y="1156914"/>
                    <a:pt x="1383828" y="1156914"/>
                  </a:cubicBezTo>
                  <a:lnTo>
                    <a:pt x="1383828" y="1156914"/>
                  </a:lnTo>
                  <a:cubicBezTo>
                    <a:pt x="1383828" y="1156914"/>
                    <a:pt x="1383828" y="1156914"/>
                    <a:pt x="1383828" y="1156914"/>
                  </a:cubicBezTo>
                  <a:cubicBezTo>
                    <a:pt x="1387412" y="1146842"/>
                    <a:pt x="1390568" y="1136601"/>
                    <a:pt x="1393555" y="1126273"/>
                  </a:cubicBezTo>
                  <a:lnTo>
                    <a:pt x="1396796" y="1115264"/>
                  </a:lnTo>
                  <a:cubicBezTo>
                    <a:pt x="1396796" y="1115264"/>
                    <a:pt x="1396626" y="1115178"/>
                    <a:pt x="1396541" y="1115264"/>
                  </a:cubicBezTo>
                  <a:lnTo>
                    <a:pt x="1392019" y="1125761"/>
                  </a:lnTo>
                  <a:cubicBezTo>
                    <a:pt x="1387582" y="1135491"/>
                    <a:pt x="1383231" y="1145221"/>
                    <a:pt x="1378795" y="1154951"/>
                  </a:cubicBezTo>
                  <a:lnTo>
                    <a:pt x="1378795" y="1154951"/>
                  </a:lnTo>
                  <a:cubicBezTo>
                    <a:pt x="1378795" y="1154951"/>
                    <a:pt x="1378795" y="1154951"/>
                    <a:pt x="1378795" y="1154951"/>
                  </a:cubicBezTo>
                  <a:lnTo>
                    <a:pt x="1378795" y="1154951"/>
                  </a:lnTo>
                  <a:cubicBezTo>
                    <a:pt x="1378795" y="1154951"/>
                    <a:pt x="1378795" y="1154951"/>
                    <a:pt x="1378795" y="1154951"/>
                  </a:cubicBezTo>
                  <a:cubicBezTo>
                    <a:pt x="1375297" y="1165022"/>
                    <a:pt x="1371714" y="1175093"/>
                    <a:pt x="1368215" y="1185164"/>
                  </a:cubicBezTo>
                  <a:lnTo>
                    <a:pt x="1364802" y="1194296"/>
                  </a:lnTo>
                  <a:cubicBezTo>
                    <a:pt x="1358062" y="1191736"/>
                    <a:pt x="1351323" y="1189175"/>
                    <a:pt x="1344497" y="1186615"/>
                  </a:cubicBezTo>
                  <a:lnTo>
                    <a:pt x="1355759" y="1175776"/>
                  </a:lnTo>
                  <a:cubicBezTo>
                    <a:pt x="1355759" y="1175776"/>
                    <a:pt x="1355759" y="1175520"/>
                    <a:pt x="1355588" y="1175605"/>
                  </a:cubicBezTo>
                  <a:lnTo>
                    <a:pt x="1343388" y="1186188"/>
                  </a:lnTo>
                  <a:cubicBezTo>
                    <a:pt x="1337757" y="1184054"/>
                    <a:pt x="1332126" y="1182006"/>
                    <a:pt x="1326495" y="1179958"/>
                  </a:cubicBezTo>
                  <a:cubicBezTo>
                    <a:pt x="1330675" y="1176202"/>
                    <a:pt x="1334941" y="1172447"/>
                    <a:pt x="1339293" y="1168692"/>
                  </a:cubicBezTo>
                  <a:cubicBezTo>
                    <a:pt x="1339293" y="1168692"/>
                    <a:pt x="1339293" y="1168436"/>
                    <a:pt x="1339122" y="1168521"/>
                  </a:cubicBezTo>
                  <a:cubicBezTo>
                    <a:pt x="1334345" y="1172106"/>
                    <a:pt x="1329567" y="1175690"/>
                    <a:pt x="1324874" y="1179360"/>
                  </a:cubicBezTo>
                  <a:cubicBezTo>
                    <a:pt x="1323424" y="1178848"/>
                    <a:pt x="1321888" y="1178251"/>
                    <a:pt x="1320438" y="1177738"/>
                  </a:cubicBezTo>
                  <a:cubicBezTo>
                    <a:pt x="1321291" y="1176544"/>
                    <a:pt x="1322144" y="1175264"/>
                    <a:pt x="1323083" y="1174069"/>
                  </a:cubicBezTo>
                  <a:lnTo>
                    <a:pt x="1335198" y="1156999"/>
                  </a:lnTo>
                  <a:cubicBezTo>
                    <a:pt x="1335198" y="1156999"/>
                    <a:pt x="1335112" y="1156828"/>
                    <a:pt x="1335027" y="1156828"/>
                  </a:cubicBezTo>
                  <a:lnTo>
                    <a:pt x="1321888" y="1172959"/>
                  </a:lnTo>
                  <a:cubicBezTo>
                    <a:pt x="1320779" y="1174325"/>
                    <a:pt x="1319670" y="1175690"/>
                    <a:pt x="1318561" y="1177056"/>
                  </a:cubicBezTo>
                  <a:cubicBezTo>
                    <a:pt x="1315233" y="1175861"/>
                    <a:pt x="1311991" y="1174751"/>
                    <a:pt x="1308664" y="1173556"/>
                  </a:cubicBezTo>
                  <a:cubicBezTo>
                    <a:pt x="1320950" y="1158279"/>
                    <a:pt x="1332894" y="1142831"/>
                    <a:pt x="1344753" y="1127298"/>
                  </a:cubicBezTo>
                  <a:lnTo>
                    <a:pt x="1360025" y="1107241"/>
                  </a:lnTo>
                  <a:cubicBezTo>
                    <a:pt x="1360025" y="1107241"/>
                    <a:pt x="1359940" y="1106985"/>
                    <a:pt x="1359854" y="1107070"/>
                  </a:cubicBezTo>
                  <a:lnTo>
                    <a:pt x="1343644" y="1126188"/>
                  </a:lnTo>
                  <a:cubicBezTo>
                    <a:pt x="1330420" y="1141465"/>
                    <a:pt x="1317110" y="1156658"/>
                    <a:pt x="1303715" y="1171850"/>
                  </a:cubicBezTo>
                  <a:cubicBezTo>
                    <a:pt x="1301753" y="1171167"/>
                    <a:pt x="1299791" y="1170484"/>
                    <a:pt x="1297829" y="1169887"/>
                  </a:cubicBezTo>
                  <a:cubicBezTo>
                    <a:pt x="1297829" y="1169374"/>
                    <a:pt x="1297829" y="1168948"/>
                    <a:pt x="1297829" y="1168436"/>
                  </a:cubicBezTo>
                  <a:lnTo>
                    <a:pt x="1297829" y="1168436"/>
                  </a:lnTo>
                  <a:lnTo>
                    <a:pt x="1297829" y="1168265"/>
                  </a:lnTo>
                  <a:cubicBezTo>
                    <a:pt x="1297829" y="1168265"/>
                    <a:pt x="1297829" y="1168094"/>
                    <a:pt x="1297829" y="1168094"/>
                  </a:cubicBezTo>
                  <a:lnTo>
                    <a:pt x="1297829" y="1168094"/>
                  </a:lnTo>
                  <a:cubicBezTo>
                    <a:pt x="1297829" y="1166985"/>
                    <a:pt x="1297829" y="1165875"/>
                    <a:pt x="1297829" y="1164766"/>
                  </a:cubicBezTo>
                  <a:cubicBezTo>
                    <a:pt x="1306958" y="1153500"/>
                    <a:pt x="1316001" y="1142148"/>
                    <a:pt x="1324874" y="1130797"/>
                  </a:cubicBezTo>
                  <a:lnTo>
                    <a:pt x="1324874" y="1130797"/>
                  </a:lnTo>
                  <a:cubicBezTo>
                    <a:pt x="1324874" y="1130797"/>
                    <a:pt x="1324874" y="1130797"/>
                    <a:pt x="1324874" y="1130797"/>
                  </a:cubicBezTo>
                  <a:lnTo>
                    <a:pt x="1324874" y="1130797"/>
                  </a:lnTo>
                  <a:cubicBezTo>
                    <a:pt x="1324874" y="1130797"/>
                    <a:pt x="1324874" y="1130797"/>
                    <a:pt x="1324874" y="1130797"/>
                  </a:cubicBezTo>
                  <a:cubicBezTo>
                    <a:pt x="1343900" y="1105107"/>
                    <a:pt x="1362243" y="1079076"/>
                    <a:pt x="1380416" y="1052874"/>
                  </a:cubicBezTo>
                  <a:cubicBezTo>
                    <a:pt x="1386900" y="1043485"/>
                    <a:pt x="1393384" y="1034183"/>
                    <a:pt x="1399868" y="1024794"/>
                  </a:cubicBezTo>
                  <a:cubicBezTo>
                    <a:pt x="1399868" y="1024709"/>
                    <a:pt x="1399783" y="1024538"/>
                    <a:pt x="1399697" y="1024624"/>
                  </a:cubicBezTo>
                  <a:lnTo>
                    <a:pt x="1379306" y="1051764"/>
                  </a:lnTo>
                  <a:cubicBezTo>
                    <a:pt x="1360025" y="1077198"/>
                    <a:pt x="1340402" y="1102290"/>
                    <a:pt x="1320779" y="1127468"/>
                  </a:cubicBezTo>
                  <a:lnTo>
                    <a:pt x="1320779" y="1127468"/>
                  </a:lnTo>
                  <a:cubicBezTo>
                    <a:pt x="1320779" y="1127468"/>
                    <a:pt x="1320608" y="1127639"/>
                    <a:pt x="1320608" y="1127639"/>
                  </a:cubicBezTo>
                  <a:lnTo>
                    <a:pt x="1320438" y="1127810"/>
                  </a:lnTo>
                  <a:lnTo>
                    <a:pt x="1320438" y="1127810"/>
                  </a:lnTo>
                  <a:cubicBezTo>
                    <a:pt x="1312930" y="1137966"/>
                    <a:pt x="1305336" y="1148123"/>
                    <a:pt x="1297829" y="1158279"/>
                  </a:cubicBezTo>
                  <a:cubicBezTo>
                    <a:pt x="1298085" y="1147867"/>
                    <a:pt x="1298426" y="1137454"/>
                    <a:pt x="1298938" y="1127042"/>
                  </a:cubicBezTo>
                  <a:cubicBezTo>
                    <a:pt x="1299023" y="1124652"/>
                    <a:pt x="1299194" y="1122177"/>
                    <a:pt x="1299364" y="1119787"/>
                  </a:cubicBezTo>
                  <a:cubicBezTo>
                    <a:pt x="1306531" y="1109631"/>
                    <a:pt x="1313697" y="1099389"/>
                    <a:pt x="1320864" y="1089232"/>
                  </a:cubicBezTo>
                  <a:lnTo>
                    <a:pt x="1320864" y="1089232"/>
                  </a:lnTo>
                  <a:cubicBezTo>
                    <a:pt x="1320864" y="1089232"/>
                    <a:pt x="1320864" y="1089232"/>
                    <a:pt x="1320864" y="1089232"/>
                  </a:cubicBezTo>
                  <a:lnTo>
                    <a:pt x="1320864" y="1089232"/>
                  </a:lnTo>
                  <a:cubicBezTo>
                    <a:pt x="1320864" y="1089232"/>
                    <a:pt x="1320864" y="1089232"/>
                    <a:pt x="1320864" y="1089232"/>
                  </a:cubicBezTo>
                  <a:cubicBezTo>
                    <a:pt x="1335454" y="1066956"/>
                    <a:pt x="1349957" y="1044680"/>
                    <a:pt x="1364547" y="1022490"/>
                  </a:cubicBezTo>
                  <a:lnTo>
                    <a:pt x="1380330" y="998763"/>
                  </a:lnTo>
                  <a:cubicBezTo>
                    <a:pt x="1380330" y="998763"/>
                    <a:pt x="1380245" y="998507"/>
                    <a:pt x="1380160" y="998592"/>
                  </a:cubicBezTo>
                  <a:lnTo>
                    <a:pt x="1363352" y="1021380"/>
                  </a:lnTo>
                  <a:cubicBezTo>
                    <a:pt x="1347569" y="1042803"/>
                    <a:pt x="1331870" y="1064311"/>
                    <a:pt x="1316598" y="1086074"/>
                  </a:cubicBezTo>
                  <a:lnTo>
                    <a:pt x="1316598" y="1086074"/>
                  </a:lnTo>
                  <a:cubicBezTo>
                    <a:pt x="1316598" y="1086074"/>
                    <a:pt x="1316513" y="1086245"/>
                    <a:pt x="1316513" y="1086245"/>
                  </a:cubicBezTo>
                  <a:lnTo>
                    <a:pt x="1316513" y="1086416"/>
                  </a:lnTo>
                  <a:cubicBezTo>
                    <a:pt x="1316513" y="1086416"/>
                    <a:pt x="1316428" y="1086416"/>
                    <a:pt x="1316428" y="1086416"/>
                  </a:cubicBezTo>
                  <a:cubicBezTo>
                    <a:pt x="1310797" y="1094951"/>
                    <a:pt x="1305336" y="1103571"/>
                    <a:pt x="1299791" y="1112106"/>
                  </a:cubicBezTo>
                  <a:cubicBezTo>
                    <a:pt x="1300132" y="1106473"/>
                    <a:pt x="1300473" y="1100925"/>
                    <a:pt x="1300900" y="1095292"/>
                  </a:cubicBezTo>
                  <a:cubicBezTo>
                    <a:pt x="1311821" y="1080953"/>
                    <a:pt x="1322741" y="1066444"/>
                    <a:pt x="1333321" y="1051850"/>
                  </a:cubicBezTo>
                  <a:lnTo>
                    <a:pt x="1333321" y="1051850"/>
                  </a:lnTo>
                  <a:cubicBezTo>
                    <a:pt x="1333321" y="1051850"/>
                    <a:pt x="1333321" y="1051850"/>
                    <a:pt x="1333321" y="1051850"/>
                  </a:cubicBezTo>
                  <a:lnTo>
                    <a:pt x="1333321" y="1051850"/>
                  </a:lnTo>
                  <a:cubicBezTo>
                    <a:pt x="1333321" y="1051850"/>
                    <a:pt x="1333321" y="1051850"/>
                    <a:pt x="1333321" y="1051850"/>
                  </a:cubicBezTo>
                  <a:cubicBezTo>
                    <a:pt x="1348592" y="1029403"/>
                    <a:pt x="1363438" y="1006700"/>
                    <a:pt x="1378112" y="983827"/>
                  </a:cubicBezTo>
                  <a:lnTo>
                    <a:pt x="1393810" y="959332"/>
                  </a:lnTo>
                  <a:cubicBezTo>
                    <a:pt x="1393810" y="959332"/>
                    <a:pt x="1393725" y="959076"/>
                    <a:pt x="1393640" y="959247"/>
                  </a:cubicBezTo>
                  <a:lnTo>
                    <a:pt x="1376918" y="982803"/>
                  </a:lnTo>
                  <a:cubicBezTo>
                    <a:pt x="1361134" y="1004823"/>
                    <a:pt x="1345009" y="1026672"/>
                    <a:pt x="1329055" y="1048692"/>
                  </a:cubicBezTo>
                  <a:lnTo>
                    <a:pt x="1329055" y="1048692"/>
                  </a:lnTo>
                  <a:cubicBezTo>
                    <a:pt x="1329055" y="1048692"/>
                    <a:pt x="1328970" y="1048863"/>
                    <a:pt x="1328970" y="1048863"/>
                  </a:cubicBezTo>
                  <a:lnTo>
                    <a:pt x="1328970" y="1049033"/>
                  </a:lnTo>
                  <a:cubicBezTo>
                    <a:pt x="1328970" y="1049033"/>
                    <a:pt x="1328884" y="1049033"/>
                    <a:pt x="1328884" y="1049033"/>
                  </a:cubicBezTo>
                  <a:cubicBezTo>
                    <a:pt x="1319670" y="1062518"/>
                    <a:pt x="1310541" y="1076003"/>
                    <a:pt x="1301327" y="1089488"/>
                  </a:cubicBezTo>
                  <a:cubicBezTo>
                    <a:pt x="1301412" y="1088379"/>
                    <a:pt x="1301497" y="1087269"/>
                    <a:pt x="1301583" y="1086074"/>
                  </a:cubicBezTo>
                  <a:lnTo>
                    <a:pt x="1302606" y="1075491"/>
                  </a:lnTo>
                  <a:cubicBezTo>
                    <a:pt x="1315660" y="1056885"/>
                    <a:pt x="1328628" y="1038194"/>
                    <a:pt x="1341340" y="1019417"/>
                  </a:cubicBezTo>
                  <a:lnTo>
                    <a:pt x="1341340" y="1019417"/>
                  </a:lnTo>
                  <a:cubicBezTo>
                    <a:pt x="1341340" y="1019417"/>
                    <a:pt x="1341340" y="1019417"/>
                    <a:pt x="1341340" y="1019417"/>
                  </a:cubicBezTo>
                  <a:lnTo>
                    <a:pt x="1341340" y="1019417"/>
                  </a:lnTo>
                  <a:cubicBezTo>
                    <a:pt x="1341340" y="1019417"/>
                    <a:pt x="1341340" y="1019417"/>
                    <a:pt x="1341340" y="1019417"/>
                  </a:cubicBezTo>
                  <a:cubicBezTo>
                    <a:pt x="1359086" y="991593"/>
                    <a:pt x="1376235" y="963514"/>
                    <a:pt x="1393299" y="935264"/>
                  </a:cubicBezTo>
                  <a:lnTo>
                    <a:pt x="1411557" y="905050"/>
                  </a:lnTo>
                  <a:cubicBezTo>
                    <a:pt x="1411557" y="905050"/>
                    <a:pt x="1411471" y="904794"/>
                    <a:pt x="1411386" y="904965"/>
                  </a:cubicBezTo>
                  <a:lnTo>
                    <a:pt x="1392189" y="934325"/>
                  </a:lnTo>
                  <a:cubicBezTo>
                    <a:pt x="1374017" y="961807"/>
                    <a:pt x="1355503" y="989033"/>
                    <a:pt x="1337074" y="1016430"/>
                  </a:cubicBezTo>
                  <a:lnTo>
                    <a:pt x="1337074" y="1016430"/>
                  </a:lnTo>
                  <a:cubicBezTo>
                    <a:pt x="1337074" y="1016430"/>
                    <a:pt x="1336904" y="1016601"/>
                    <a:pt x="1336904" y="1016601"/>
                  </a:cubicBezTo>
                  <a:lnTo>
                    <a:pt x="1336733" y="1016771"/>
                  </a:lnTo>
                  <a:lnTo>
                    <a:pt x="1336733" y="1016771"/>
                  </a:lnTo>
                  <a:cubicBezTo>
                    <a:pt x="1326239" y="1033244"/>
                    <a:pt x="1315745" y="1049716"/>
                    <a:pt x="1305166" y="1066188"/>
                  </a:cubicBezTo>
                  <a:cubicBezTo>
                    <a:pt x="1309773" y="1051337"/>
                    <a:pt x="1314380" y="1036487"/>
                    <a:pt x="1318902" y="1021721"/>
                  </a:cubicBezTo>
                  <a:cubicBezTo>
                    <a:pt x="1328970" y="1006786"/>
                    <a:pt x="1339122" y="991764"/>
                    <a:pt x="1348933" y="976658"/>
                  </a:cubicBezTo>
                  <a:lnTo>
                    <a:pt x="1348933" y="976658"/>
                  </a:lnTo>
                  <a:cubicBezTo>
                    <a:pt x="1348933" y="976658"/>
                    <a:pt x="1348933" y="976658"/>
                    <a:pt x="1348933" y="976658"/>
                  </a:cubicBezTo>
                  <a:lnTo>
                    <a:pt x="1348933" y="976658"/>
                  </a:lnTo>
                  <a:cubicBezTo>
                    <a:pt x="1348933" y="976658"/>
                    <a:pt x="1348933" y="976658"/>
                    <a:pt x="1348933" y="976658"/>
                  </a:cubicBezTo>
                  <a:cubicBezTo>
                    <a:pt x="1359940" y="958393"/>
                    <a:pt x="1370519" y="939958"/>
                    <a:pt x="1381269" y="921608"/>
                  </a:cubicBezTo>
                  <a:lnTo>
                    <a:pt x="1387071" y="911793"/>
                  </a:lnTo>
                  <a:lnTo>
                    <a:pt x="1388521" y="909318"/>
                  </a:lnTo>
                  <a:cubicBezTo>
                    <a:pt x="1389033" y="908464"/>
                    <a:pt x="1389459" y="907696"/>
                    <a:pt x="1390056" y="906928"/>
                  </a:cubicBezTo>
                  <a:cubicBezTo>
                    <a:pt x="1390654" y="906160"/>
                    <a:pt x="1391251" y="905477"/>
                    <a:pt x="1392019" y="905050"/>
                  </a:cubicBezTo>
                  <a:cubicBezTo>
                    <a:pt x="1392787" y="904538"/>
                    <a:pt x="1393725" y="904367"/>
                    <a:pt x="1394579" y="904794"/>
                  </a:cubicBezTo>
                  <a:cubicBezTo>
                    <a:pt x="1394579" y="904794"/>
                    <a:pt x="1394749" y="904623"/>
                    <a:pt x="1394663" y="904623"/>
                  </a:cubicBezTo>
                  <a:cubicBezTo>
                    <a:pt x="1393810" y="904197"/>
                    <a:pt x="1392701" y="904282"/>
                    <a:pt x="1391848" y="904794"/>
                  </a:cubicBezTo>
                  <a:cubicBezTo>
                    <a:pt x="1390995" y="905221"/>
                    <a:pt x="1390227" y="905904"/>
                    <a:pt x="1389630" y="906672"/>
                  </a:cubicBezTo>
                  <a:cubicBezTo>
                    <a:pt x="1388947" y="907355"/>
                    <a:pt x="1388435" y="908208"/>
                    <a:pt x="1387924" y="908976"/>
                  </a:cubicBezTo>
                  <a:lnTo>
                    <a:pt x="1386388" y="911366"/>
                  </a:lnTo>
                  <a:lnTo>
                    <a:pt x="1380074" y="920754"/>
                  </a:lnTo>
                  <a:cubicBezTo>
                    <a:pt x="1368215" y="938422"/>
                    <a:pt x="1356186" y="956089"/>
                    <a:pt x="1344582" y="973841"/>
                  </a:cubicBezTo>
                  <a:lnTo>
                    <a:pt x="1344582" y="973841"/>
                  </a:lnTo>
                  <a:cubicBezTo>
                    <a:pt x="1344582" y="973841"/>
                    <a:pt x="1344582" y="974012"/>
                    <a:pt x="1344582" y="974012"/>
                  </a:cubicBezTo>
                  <a:lnTo>
                    <a:pt x="1344582" y="974183"/>
                  </a:lnTo>
                  <a:cubicBezTo>
                    <a:pt x="1344582" y="974183"/>
                    <a:pt x="1344582" y="974183"/>
                    <a:pt x="1344582" y="974183"/>
                  </a:cubicBezTo>
                  <a:cubicBezTo>
                    <a:pt x="1336904" y="986899"/>
                    <a:pt x="1329396" y="999787"/>
                    <a:pt x="1321973" y="1012589"/>
                  </a:cubicBezTo>
                  <a:cubicBezTo>
                    <a:pt x="1336989" y="964111"/>
                    <a:pt x="1352005" y="915548"/>
                    <a:pt x="1367021" y="866814"/>
                  </a:cubicBezTo>
                  <a:close/>
                  <a:moveTo>
                    <a:pt x="1330420" y="1452390"/>
                  </a:moveTo>
                  <a:cubicBezTo>
                    <a:pt x="1330420" y="1452390"/>
                    <a:pt x="1330249" y="1452305"/>
                    <a:pt x="1330249" y="1452390"/>
                  </a:cubicBezTo>
                  <a:lnTo>
                    <a:pt x="1329737" y="1453073"/>
                  </a:lnTo>
                  <a:cubicBezTo>
                    <a:pt x="1326922" y="1455548"/>
                    <a:pt x="1324106" y="1458108"/>
                    <a:pt x="1321291" y="1460583"/>
                  </a:cubicBezTo>
                  <a:lnTo>
                    <a:pt x="1325045" y="1455377"/>
                  </a:lnTo>
                  <a:cubicBezTo>
                    <a:pt x="1325045" y="1455377"/>
                    <a:pt x="1324959" y="1455121"/>
                    <a:pt x="1324874" y="1455206"/>
                  </a:cubicBezTo>
                  <a:lnTo>
                    <a:pt x="1319243" y="1462376"/>
                  </a:lnTo>
                  <a:cubicBezTo>
                    <a:pt x="1311906" y="1468862"/>
                    <a:pt x="1304568" y="1475349"/>
                    <a:pt x="1297146" y="1481920"/>
                  </a:cubicBezTo>
                  <a:cubicBezTo>
                    <a:pt x="1295184" y="1478933"/>
                    <a:pt x="1293307" y="1475946"/>
                    <a:pt x="1291344" y="1472959"/>
                  </a:cubicBezTo>
                  <a:cubicBezTo>
                    <a:pt x="1296464" y="1466302"/>
                    <a:pt x="1301583" y="1459645"/>
                    <a:pt x="1306701" y="1452987"/>
                  </a:cubicBezTo>
                  <a:cubicBezTo>
                    <a:pt x="1306701" y="1452902"/>
                    <a:pt x="1306616" y="1452731"/>
                    <a:pt x="1306531" y="1452817"/>
                  </a:cubicBezTo>
                  <a:cubicBezTo>
                    <a:pt x="1301241" y="1459218"/>
                    <a:pt x="1295952" y="1465533"/>
                    <a:pt x="1290662" y="1471849"/>
                  </a:cubicBezTo>
                  <a:cubicBezTo>
                    <a:pt x="1287590" y="1467070"/>
                    <a:pt x="1284519" y="1462290"/>
                    <a:pt x="1281448" y="1457511"/>
                  </a:cubicBezTo>
                  <a:lnTo>
                    <a:pt x="1292539" y="1442404"/>
                  </a:lnTo>
                  <a:cubicBezTo>
                    <a:pt x="1292539" y="1442404"/>
                    <a:pt x="1292454" y="1442148"/>
                    <a:pt x="1292368" y="1442234"/>
                  </a:cubicBezTo>
                  <a:lnTo>
                    <a:pt x="1280936" y="1456572"/>
                  </a:lnTo>
                  <a:cubicBezTo>
                    <a:pt x="1280936" y="1456572"/>
                    <a:pt x="1280594" y="1456060"/>
                    <a:pt x="1280424" y="1455804"/>
                  </a:cubicBezTo>
                  <a:cubicBezTo>
                    <a:pt x="1280594" y="1454012"/>
                    <a:pt x="1280680" y="1452219"/>
                    <a:pt x="1280850" y="1450427"/>
                  </a:cubicBezTo>
                  <a:lnTo>
                    <a:pt x="1280850" y="1450427"/>
                  </a:lnTo>
                  <a:cubicBezTo>
                    <a:pt x="1280850" y="1450427"/>
                    <a:pt x="1280850" y="1450256"/>
                    <a:pt x="1280850" y="1450256"/>
                  </a:cubicBezTo>
                  <a:lnTo>
                    <a:pt x="1280850" y="1450256"/>
                  </a:lnTo>
                  <a:cubicBezTo>
                    <a:pt x="1280850" y="1444623"/>
                    <a:pt x="1280594" y="1439076"/>
                    <a:pt x="1280253" y="1433528"/>
                  </a:cubicBezTo>
                  <a:cubicBezTo>
                    <a:pt x="1287505" y="1421921"/>
                    <a:pt x="1294672" y="1410313"/>
                    <a:pt x="1301839" y="1398706"/>
                  </a:cubicBezTo>
                  <a:lnTo>
                    <a:pt x="1313100" y="1380697"/>
                  </a:lnTo>
                  <a:cubicBezTo>
                    <a:pt x="1313100" y="1380697"/>
                    <a:pt x="1312930" y="1380526"/>
                    <a:pt x="1312930" y="1380612"/>
                  </a:cubicBezTo>
                  <a:lnTo>
                    <a:pt x="1300644" y="1397767"/>
                  </a:lnTo>
                  <a:cubicBezTo>
                    <a:pt x="1293733" y="1407411"/>
                    <a:pt x="1286737" y="1417056"/>
                    <a:pt x="1279741" y="1426785"/>
                  </a:cubicBezTo>
                  <a:cubicBezTo>
                    <a:pt x="1279315" y="1421835"/>
                    <a:pt x="1278803" y="1416800"/>
                    <a:pt x="1278206" y="1411849"/>
                  </a:cubicBezTo>
                  <a:cubicBezTo>
                    <a:pt x="1277949" y="1409716"/>
                    <a:pt x="1277694" y="1407667"/>
                    <a:pt x="1277438" y="1405534"/>
                  </a:cubicBezTo>
                  <a:cubicBezTo>
                    <a:pt x="1278461" y="1403912"/>
                    <a:pt x="1279571" y="1402376"/>
                    <a:pt x="1280594" y="1400754"/>
                  </a:cubicBezTo>
                  <a:lnTo>
                    <a:pt x="1281618" y="1408436"/>
                  </a:lnTo>
                  <a:cubicBezTo>
                    <a:pt x="1281618" y="1408436"/>
                    <a:pt x="1281874" y="1408521"/>
                    <a:pt x="1281874" y="1408436"/>
                  </a:cubicBezTo>
                  <a:lnTo>
                    <a:pt x="1281106" y="1400071"/>
                  </a:lnTo>
                  <a:cubicBezTo>
                    <a:pt x="1281448" y="1399559"/>
                    <a:pt x="1281789" y="1399047"/>
                    <a:pt x="1282045" y="1398620"/>
                  </a:cubicBezTo>
                  <a:cubicBezTo>
                    <a:pt x="1291344" y="1389915"/>
                    <a:pt x="1300814" y="1381124"/>
                    <a:pt x="1310541" y="1372077"/>
                  </a:cubicBezTo>
                  <a:cubicBezTo>
                    <a:pt x="1325130" y="1392049"/>
                    <a:pt x="1339293" y="1411423"/>
                    <a:pt x="1354053" y="1431565"/>
                  </a:cubicBezTo>
                  <a:cubicBezTo>
                    <a:pt x="1346203" y="1438564"/>
                    <a:pt x="1338354" y="1445477"/>
                    <a:pt x="1330591" y="1452390"/>
                  </a:cubicBezTo>
                  <a:close/>
                  <a:moveTo>
                    <a:pt x="1293733" y="1541664"/>
                  </a:moveTo>
                  <a:cubicBezTo>
                    <a:pt x="1281789" y="1559588"/>
                    <a:pt x="1270015" y="1577596"/>
                    <a:pt x="1257986" y="1595519"/>
                  </a:cubicBezTo>
                  <a:lnTo>
                    <a:pt x="1257644" y="1596031"/>
                  </a:lnTo>
                  <a:cubicBezTo>
                    <a:pt x="1254573" y="1591166"/>
                    <a:pt x="1251587" y="1586302"/>
                    <a:pt x="1248515" y="1581437"/>
                  </a:cubicBezTo>
                  <a:cubicBezTo>
                    <a:pt x="1248515" y="1580583"/>
                    <a:pt x="1248515" y="1579815"/>
                    <a:pt x="1248600" y="1578962"/>
                  </a:cubicBezTo>
                  <a:lnTo>
                    <a:pt x="1254317" y="1571366"/>
                  </a:lnTo>
                  <a:cubicBezTo>
                    <a:pt x="1268565" y="1552674"/>
                    <a:pt x="1283154" y="1534068"/>
                    <a:pt x="1297573" y="1515462"/>
                  </a:cubicBezTo>
                  <a:lnTo>
                    <a:pt x="1297573" y="1515462"/>
                  </a:lnTo>
                  <a:cubicBezTo>
                    <a:pt x="1297573" y="1515462"/>
                    <a:pt x="1297658" y="1515292"/>
                    <a:pt x="1297658" y="1515292"/>
                  </a:cubicBezTo>
                  <a:lnTo>
                    <a:pt x="1297658" y="1515121"/>
                  </a:lnTo>
                  <a:cubicBezTo>
                    <a:pt x="1297658" y="1515121"/>
                    <a:pt x="1297743" y="1515121"/>
                    <a:pt x="1297743" y="1515121"/>
                  </a:cubicBezTo>
                  <a:cubicBezTo>
                    <a:pt x="1299194" y="1513073"/>
                    <a:pt x="1300644" y="1511024"/>
                    <a:pt x="1302094" y="1509061"/>
                  </a:cubicBezTo>
                  <a:cubicBezTo>
                    <a:pt x="1304484" y="1512817"/>
                    <a:pt x="1306787" y="1516572"/>
                    <a:pt x="1309176" y="1520242"/>
                  </a:cubicBezTo>
                  <a:cubicBezTo>
                    <a:pt x="1304057" y="1527326"/>
                    <a:pt x="1298852" y="1534410"/>
                    <a:pt x="1293733" y="1541579"/>
                  </a:cubicBezTo>
                  <a:lnTo>
                    <a:pt x="1293733" y="1541579"/>
                  </a:lnTo>
                  <a:cubicBezTo>
                    <a:pt x="1293733" y="1541579"/>
                    <a:pt x="1293733" y="1541579"/>
                    <a:pt x="1293733" y="1541579"/>
                  </a:cubicBezTo>
                  <a:lnTo>
                    <a:pt x="1293733" y="1541579"/>
                  </a:lnTo>
                  <a:cubicBezTo>
                    <a:pt x="1293733" y="1541579"/>
                    <a:pt x="1293733" y="1541579"/>
                    <a:pt x="1293733" y="1541579"/>
                  </a:cubicBezTo>
                  <a:close/>
                  <a:moveTo>
                    <a:pt x="1177873" y="1628378"/>
                  </a:moveTo>
                  <a:cubicBezTo>
                    <a:pt x="1175057" y="1623940"/>
                    <a:pt x="1172242" y="1619502"/>
                    <a:pt x="1169426" y="1614893"/>
                  </a:cubicBezTo>
                  <a:cubicBezTo>
                    <a:pt x="1175057" y="1609004"/>
                    <a:pt x="1180774" y="1603030"/>
                    <a:pt x="1186404" y="1597141"/>
                  </a:cubicBezTo>
                  <a:lnTo>
                    <a:pt x="1187599" y="1616942"/>
                  </a:lnTo>
                  <a:cubicBezTo>
                    <a:pt x="1187599" y="1616942"/>
                    <a:pt x="1187855" y="1617027"/>
                    <a:pt x="1187855" y="1616942"/>
                  </a:cubicBezTo>
                  <a:lnTo>
                    <a:pt x="1187684" y="1595861"/>
                  </a:lnTo>
                  <a:cubicBezTo>
                    <a:pt x="1192462" y="1590825"/>
                    <a:pt x="1197154" y="1585790"/>
                    <a:pt x="1201932" y="1580669"/>
                  </a:cubicBezTo>
                  <a:cubicBezTo>
                    <a:pt x="1202103" y="1582461"/>
                    <a:pt x="1202273" y="1584253"/>
                    <a:pt x="1202444" y="1586046"/>
                  </a:cubicBezTo>
                  <a:lnTo>
                    <a:pt x="1203809" y="1599872"/>
                  </a:lnTo>
                  <a:cubicBezTo>
                    <a:pt x="1198861" y="1605505"/>
                    <a:pt x="1193912" y="1611053"/>
                    <a:pt x="1188878" y="1616600"/>
                  </a:cubicBezTo>
                  <a:lnTo>
                    <a:pt x="1178043" y="1628378"/>
                  </a:lnTo>
                  <a:lnTo>
                    <a:pt x="1178043" y="1628378"/>
                  </a:lnTo>
                  <a:close/>
                  <a:moveTo>
                    <a:pt x="1139906" y="1620868"/>
                  </a:moveTo>
                  <a:cubicBezTo>
                    <a:pt x="1140248" y="1618649"/>
                    <a:pt x="1140589" y="1616430"/>
                    <a:pt x="1140930" y="1614125"/>
                  </a:cubicBezTo>
                  <a:cubicBezTo>
                    <a:pt x="1143660" y="1610285"/>
                    <a:pt x="1146305" y="1606529"/>
                    <a:pt x="1149035" y="1602688"/>
                  </a:cubicBezTo>
                  <a:cubicBezTo>
                    <a:pt x="1149718" y="1603627"/>
                    <a:pt x="1150315" y="1604481"/>
                    <a:pt x="1150997" y="1605420"/>
                  </a:cubicBezTo>
                  <a:cubicBezTo>
                    <a:pt x="1152107" y="1607041"/>
                    <a:pt x="1153216" y="1608748"/>
                    <a:pt x="1154410" y="1610541"/>
                  </a:cubicBezTo>
                  <a:cubicBezTo>
                    <a:pt x="1149291" y="1615576"/>
                    <a:pt x="1144258" y="1620526"/>
                    <a:pt x="1139224" y="1625477"/>
                  </a:cubicBezTo>
                  <a:lnTo>
                    <a:pt x="1139906" y="1620868"/>
                  </a:lnTo>
                  <a:close/>
                  <a:moveTo>
                    <a:pt x="1138797" y="1613955"/>
                  </a:moveTo>
                  <a:cubicBezTo>
                    <a:pt x="1137518" y="1615918"/>
                    <a:pt x="1136238" y="1617881"/>
                    <a:pt x="1134958" y="1619844"/>
                  </a:cubicBezTo>
                  <a:lnTo>
                    <a:pt x="1125744" y="1634268"/>
                  </a:lnTo>
                  <a:lnTo>
                    <a:pt x="1124208" y="1636743"/>
                  </a:lnTo>
                  <a:cubicBezTo>
                    <a:pt x="1124890" y="1625733"/>
                    <a:pt x="1125658" y="1614723"/>
                    <a:pt x="1126427" y="1603798"/>
                  </a:cubicBezTo>
                  <a:cubicBezTo>
                    <a:pt x="1130607" y="1598677"/>
                    <a:pt x="1134787" y="1593556"/>
                    <a:pt x="1138968" y="1588435"/>
                  </a:cubicBezTo>
                  <a:cubicBezTo>
                    <a:pt x="1139394" y="1589033"/>
                    <a:pt x="1139736" y="1589630"/>
                    <a:pt x="1140162" y="1590228"/>
                  </a:cubicBezTo>
                  <a:cubicBezTo>
                    <a:pt x="1139736" y="1598165"/>
                    <a:pt x="1139309" y="1606017"/>
                    <a:pt x="1138797" y="1613955"/>
                  </a:cubicBezTo>
                  <a:close/>
                  <a:moveTo>
                    <a:pt x="1127279" y="1593471"/>
                  </a:moveTo>
                  <a:lnTo>
                    <a:pt x="1127279" y="1593471"/>
                  </a:lnTo>
                  <a:cubicBezTo>
                    <a:pt x="1127279" y="1593471"/>
                    <a:pt x="1127279" y="1593386"/>
                    <a:pt x="1127279" y="1593386"/>
                  </a:cubicBezTo>
                  <a:cubicBezTo>
                    <a:pt x="1127450" y="1586728"/>
                    <a:pt x="1127621" y="1580071"/>
                    <a:pt x="1127791" y="1573414"/>
                  </a:cubicBezTo>
                  <a:cubicBezTo>
                    <a:pt x="1128303" y="1572817"/>
                    <a:pt x="1128815" y="1572219"/>
                    <a:pt x="1129327" y="1571622"/>
                  </a:cubicBezTo>
                  <a:cubicBezTo>
                    <a:pt x="1131204" y="1576230"/>
                    <a:pt x="1134019" y="1580413"/>
                    <a:pt x="1136579" y="1584680"/>
                  </a:cubicBezTo>
                  <a:cubicBezTo>
                    <a:pt x="1136835" y="1585021"/>
                    <a:pt x="1137006" y="1585363"/>
                    <a:pt x="1137261" y="1585790"/>
                  </a:cubicBezTo>
                  <a:cubicBezTo>
                    <a:pt x="1133764" y="1590569"/>
                    <a:pt x="1130265" y="1595263"/>
                    <a:pt x="1126768" y="1600043"/>
                  </a:cubicBezTo>
                  <a:cubicBezTo>
                    <a:pt x="1126938" y="1597909"/>
                    <a:pt x="1127109" y="1595775"/>
                    <a:pt x="1127194" y="1593727"/>
                  </a:cubicBezTo>
                  <a:lnTo>
                    <a:pt x="1127194" y="1593727"/>
                  </a:lnTo>
                  <a:cubicBezTo>
                    <a:pt x="1127194" y="1593727"/>
                    <a:pt x="1127194" y="1593642"/>
                    <a:pt x="1127194" y="1593642"/>
                  </a:cubicBezTo>
                  <a:close/>
                  <a:moveTo>
                    <a:pt x="1076601" y="1533642"/>
                  </a:moveTo>
                  <a:cubicBezTo>
                    <a:pt x="1069605" y="1538763"/>
                    <a:pt x="1062609" y="1543969"/>
                    <a:pt x="1055613" y="1549175"/>
                  </a:cubicBezTo>
                  <a:cubicBezTo>
                    <a:pt x="1055016" y="1545505"/>
                    <a:pt x="1054504" y="1541920"/>
                    <a:pt x="1053992" y="1538251"/>
                  </a:cubicBezTo>
                  <a:cubicBezTo>
                    <a:pt x="1067472" y="1529033"/>
                    <a:pt x="1080952" y="1519901"/>
                    <a:pt x="1094433" y="1510597"/>
                  </a:cubicBezTo>
                  <a:lnTo>
                    <a:pt x="1094433" y="1510597"/>
                  </a:lnTo>
                  <a:cubicBezTo>
                    <a:pt x="1094433" y="1510597"/>
                    <a:pt x="1094433" y="1510597"/>
                    <a:pt x="1094433" y="1510597"/>
                  </a:cubicBezTo>
                  <a:lnTo>
                    <a:pt x="1094433" y="1510597"/>
                  </a:lnTo>
                  <a:cubicBezTo>
                    <a:pt x="1094433" y="1510597"/>
                    <a:pt x="1094433" y="1510597"/>
                    <a:pt x="1094433" y="1510597"/>
                  </a:cubicBezTo>
                  <a:cubicBezTo>
                    <a:pt x="1113885" y="1496174"/>
                    <a:pt x="1133166" y="1481494"/>
                    <a:pt x="1152618" y="1466899"/>
                  </a:cubicBezTo>
                  <a:lnTo>
                    <a:pt x="1159103" y="1462120"/>
                  </a:lnTo>
                  <a:cubicBezTo>
                    <a:pt x="1156031" y="1469972"/>
                    <a:pt x="1152448" y="1477738"/>
                    <a:pt x="1148864" y="1485420"/>
                  </a:cubicBezTo>
                  <a:lnTo>
                    <a:pt x="1138456" y="1492418"/>
                  </a:lnTo>
                  <a:cubicBezTo>
                    <a:pt x="1117895" y="1506074"/>
                    <a:pt x="1097248" y="1519730"/>
                    <a:pt x="1076857" y="1533642"/>
                  </a:cubicBezTo>
                  <a:cubicBezTo>
                    <a:pt x="1076857" y="1533642"/>
                    <a:pt x="1076857" y="1533642"/>
                    <a:pt x="1076857" y="1533642"/>
                  </a:cubicBezTo>
                  <a:cubicBezTo>
                    <a:pt x="1076857" y="1533642"/>
                    <a:pt x="1076772" y="1533642"/>
                    <a:pt x="1076686" y="1533727"/>
                  </a:cubicBezTo>
                  <a:cubicBezTo>
                    <a:pt x="1076686" y="1533727"/>
                    <a:pt x="1076601" y="1533727"/>
                    <a:pt x="1076516" y="1533812"/>
                  </a:cubicBezTo>
                  <a:cubicBezTo>
                    <a:pt x="1076516" y="1533812"/>
                    <a:pt x="1076516" y="1533812"/>
                    <a:pt x="1076516" y="1533812"/>
                  </a:cubicBezTo>
                  <a:close/>
                  <a:moveTo>
                    <a:pt x="1045887" y="1567696"/>
                  </a:moveTo>
                  <a:cubicBezTo>
                    <a:pt x="1037611" y="1573499"/>
                    <a:pt x="1029335" y="1579389"/>
                    <a:pt x="1021145" y="1585363"/>
                  </a:cubicBezTo>
                  <a:lnTo>
                    <a:pt x="1019524" y="1580071"/>
                  </a:lnTo>
                  <a:lnTo>
                    <a:pt x="1019097" y="1578535"/>
                  </a:lnTo>
                  <a:cubicBezTo>
                    <a:pt x="1031041" y="1570598"/>
                    <a:pt x="1042986" y="1562660"/>
                    <a:pt x="1054931" y="1554723"/>
                  </a:cubicBezTo>
                  <a:cubicBezTo>
                    <a:pt x="1055443" y="1556771"/>
                    <a:pt x="1055954" y="1558820"/>
                    <a:pt x="1056552" y="1560782"/>
                  </a:cubicBezTo>
                  <a:cubicBezTo>
                    <a:pt x="1053139" y="1563002"/>
                    <a:pt x="1049726" y="1565221"/>
                    <a:pt x="1046228" y="1567525"/>
                  </a:cubicBezTo>
                  <a:cubicBezTo>
                    <a:pt x="1046228" y="1567525"/>
                    <a:pt x="1046228" y="1567525"/>
                    <a:pt x="1046228" y="1567525"/>
                  </a:cubicBezTo>
                  <a:cubicBezTo>
                    <a:pt x="1046228" y="1567525"/>
                    <a:pt x="1046143" y="1567525"/>
                    <a:pt x="1046057" y="1567610"/>
                  </a:cubicBezTo>
                  <a:cubicBezTo>
                    <a:pt x="1046057" y="1567610"/>
                    <a:pt x="1045972" y="1567610"/>
                    <a:pt x="1045887" y="1567696"/>
                  </a:cubicBezTo>
                  <a:cubicBezTo>
                    <a:pt x="1045887" y="1567696"/>
                    <a:pt x="1045887" y="1567696"/>
                    <a:pt x="1045887" y="1567696"/>
                  </a:cubicBezTo>
                  <a:close/>
                  <a:moveTo>
                    <a:pt x="653854" y="1540469"/>
                  </a:moveTo>
                  <a:lnTo>
                    <a:pt x="653854" y="1540299"/>
                  </a:lnTo>
                  <a:cubicBezTo>
                    <a:pt x="653854" y="1540299"/>
                    <a:pt x="653854" y="1540299"/>
                    <a:pt x="653854" y="1540299"/>
                  </a:cubicBezTo>
                  <a:cubicBezTo>
                    <a:pt x="653172" y="1538763"/>
                    <a:pt x="652489" y="1537226"/>
                    <a:pt x="651892" y="1535775"/>
                  </a:cubicBezTo>
                  <a:cubicBezTo>
                    <a:pt x="652148" y="1535861"/>
                    <a:pt x="652403" y="1535946"/>
                    <a:pt x="652660" y="1536117"/>
                  </a:cubicBezTo>
                  <a:cubicBezTo>
                    <a:pt x="658973" y="1538763"/>
                    <a:pt x="666396" y="1538763"/>
                    <a:pt x="673306" y="1539872"/>
                  </a:cubicBezTo>
                  <a:cubicBezTo>
                    <a:pt x="676036" y="1540299"/>
                    <a:pt x="678852" y="1540555"/>
                    <a:pt x="681668" y="1540896"/>
                  </a:cubicBezTo>
                  <a:cubicBezTo>
                    <a:pt x="685336" y="1547724"/>
                    <a:pt x="689176" y="1554552"/>
                    <a:pt x="693015" y="1561294"/>
                  </a:cubicBezTo>
                  <a:cubicBezTo>
                    <a:pt x="700267" y="1573670"/>
                    <a:pt x="707775" y="1585960"/>
                    <a:pt x="715538" y="1597994"/>
                  </a:cubicBezTo>
                  <a:cubicBezTo>
                    <a:pt x="718183" y="1602176"/>
                    <a:pt x="720999" y="1606273"/>
                    <a:pt x="723644" y="1610370"/>
                  </a:cubicBezTo>
                  <a:cubicBezTo>
                    <a:pt x="723644" y="1610370"/>
                    <a:pt x="723473" y="1610370"/>
                    <a:pt x="723473" y="1610455"/>
                  </a:cubicBezTo>
                  <a:cubicBezTo>
                    <a:pt x="720487" y="1612162"/>
                    <a:pt x="717501" y="1613869"/>
                    <a:pt x="714515" y="1615491"/>
                  </a:cubicBezTo>
                  <a:cubicBezTo>
                    <a:pt x="714515" y="1615491"/>
                    <a:pt x="714515" y="1615747"/>
                    <a:pt x="714600" y="1615662"/>
                  </a:cubicBezTo>
                  <a:cubicBezTo>
                    <a:pt x="717842" y="1614381"/>
                    <a:pt x="720999" y="1613101"/>
                    <a:pt x="724156" y="1611735"/>
                  </a:cubicBezTo>
                  <a:cubicBezTo>
                    <a:pt x="724241" y="1611735"/>
                    <a:pt x="724411" y="1611650"/>
                    <a:pt x="724497" y="1611565"/>
                  </a:cubicBezTo>
                  <a:lnTo>
                    <a:pt x="728165" y="1617027"/>
                  </a:lnTo>
                  <a:cubicBezTo>
                    <a:pt x="722790" y="1618819"/>
                    <a:pt x="717416" y="1620612"/>
                    <a:pt x="712041" y="1622319"/>
                  </a:cubicBezTo>
                  <a:cubicBezTo>
                    <a:pt x="705983" y="1624196"/>
                    <a:pt x="700011" y="1626074"/>
                    <a:pt x="693953" y="1627952"/>
                  </a:cubicBezTo>
                  <a:lnTo>
                    <a:pt x="689431" y="1619161"/>
                  </a:lnTo>
                  <a:lnTo>
                    <a:pt x="683630" y="1607553"/>
                  </a:lnTo>
                  <a:cubicBezTo>
                    <a:pt x="678255" y="1596543"/>
                    <a:pt x="673221" y="1585448"/>
                    <a:pt x="668273" y="1574353"/>
                  </a:cubicBezTo>
                  <a:cubicBezTo>
                    <a:pt x="663324" y="1563172"/>
                    <a:pt x="658632" y="1551906"/>
                    <a:pt x="653940" y="1540640"/>
                  </a:cubicBezTo>
                  <a:lnTo>
                    <a:pt x="653940" y="1540640"/>
                  </a:lnTo>
                  <a:cubicBezTo>
                    <a:pt x="653940" y="1540640"/>
                    <a:pt x="653940" y="1540469"/>
                    <a:pt x="653940" y="1540469"/>
                  </a:cubicBezTo>
                  <a:close/>
                  <a:moveTo>
                    <a:pt x="615632" y="1527070"/>
                  </a:moveTo>
                  <a:lnTo>
                    <a:pt x="612987" y="1525533"/>
                  </a:lnTo>
                  <a:cubicBezTo>
                    <a:pt x="613755" y="1525704"/>
                    <a:pt x="614438" y="1525875"/>
                    <a:pt x="615205" y="1526046"/>
                  </a:cubicBezTo>
                  <a:cubicBezTo>
                    <a:pt x="615376" y="1526387"/>
                    <a:pt x="615547" y="1526728"/>
                    <a:pt x="615717" y="1527070"/>
                  </a:cubicBezTo>
                  <a:close/>
                  <a:moveTo>
                    <a:pt x="466497" y="1493613"/>
                  </a:moveTo>
                  <a:lnTo>
                    <a:pt x="457027" y="1483884"/>
                  </a:lnTo>
                  <a:cubicBezTo>
                    <a:pt x="453871" y="1477909"/>
                    <a:pt x="450714" y="1471935"/>
                    <a:pt x="447642" y="1465875"/>
                  </a:cubicBezTo>
                  <a:cubicBezTo>
                    <a:pt x="447727" y="1465875"/>
                    <a:pt x="447898" y="1466046"/>
                    <a:pt x="447984" y="1466046"/>
                  </a:cubicBezTo>
                  <a:cubicBezTo>
                    <a:pt x="447984" y="1466046"/>
                    <a:pt x="447984" y="1466046"/>
                    <a:pt x="447984" y="1466046"/>
                  </a:cubicBezTo>
                  <a:cubicBezTo>
                    <a:pt x="447984" y="1466046"/>
                    <a:pt x="448154" y="1466131"/>
                    <a:pt x="448239" y="1466216"/>
                  </a:cubicBezTo>
                  <a:cubicBezTo>
                    <a:pt x="448239" y="1466216"/>
                    <a:pt x="448410" y="1466302"/>
                    <a:pt x="448496" y="1466387"/>
                  </a:cubicBezTo>
                  <a:cubicBezTo>
                    <a:pt x="448496" y="1466387"/>
                    <a:pt x="448496" y="1466387"/>
                    <a:pt x="448496" y="1466387"/>
                  </a:cubicBezTo>
                  <a:cubicBezTo>
                    <a:pt x="465815" y="1476202"/>
                    <a:pt x="483220" y="1485932"/>
                    <a:pt x="500624" y="1495661"/>
                  </a:cubicBezTo>
                  <a:cubicBezTo>
                    <a:pt x="505402" y="1502916"/>
                    <a:pt x="510351" y="1510000"/>
                    <a:pt x="515469" y="1516999"/>
                  </a:cubicBezTo>
                  <a:cubicBezTo>
                    <a:pt x="519138" y="1522034"/>
                    <a:pt x="523063" y="1526984"/>
                    <a:pt x="526817" y="1532020"/>
                  </a:cubicBezTo>
                  <a:cubicBezTo>
                    <a:pt x="528011" y="1533556"/>
                    <a:pt x="529206" y="1535007"/>
                    <a:pt x="530485" y="1536543"/>
                  </a:cubicBezTo>
                  <a:cubicBezTo>
                    <a:pt x="509156" y="1522290"/>
                    <a:pt x="487827" y="1508037"/>
                    <a:pt x="466412" y="1493869"/>
                  </a:cubicBezTo>
                  <a:cubicBezTo>
                    <a:pt x="466497" y="1493869"/>
                    <a:pt x="466668" y="1493869"/>
                    <a:pt x="466583" y="1493699"/>
                  </a:cubicBezTo>
                  <a:close/>
                  <a:moveTo>
                    <a:pt x="518200" y="1593727"/>
                  </a:moveTo>
                  <a:lnTo>
                    <a:pt x="501819" y="1584424"/>
                  </a:lnTo>
                  <a:lnTo>
                    <a:pt x="484073" y="1574182"/>
                  </a:lnTo>
                  <a:cubicBezTo>
                    <a:pt x="467607" y="1564623"/>
                    <a:pt x="451226" y="1554723"/>
                    <a:pt x="434930" y="1544822"/>
                  </a:cubicBezTo>
                  <a:cubicBezTo>
                    <a:pt x="423156" y="1537653"/>
                    <a:pt x="411553" y="1530313"/>
                    <a:pt x="399865" y="1523058"/>
                  </a:cubicBezTo>
                  <a:cubicBezTo>
                    <a:pt x="398414" y="1521095"/>
                    <a:pt x="397049" y="1519132"/>
                    <a:pt x="395684" y="1517084"/>
                  </a:cubicBezTo>
                  <a:cubicBezTo>
                    <a:pt x="393210" y="1513414"/>
                    <a:pt x="390992" y="1509659"/>
                    <a:pt x="388773" y="1505903"/>
                  </a:cubicBezTo>
                  <a:cubicBezTo>
                    <a:pt x="396964" y="1510341"/>
                    <a:pt x="405325" y="1514268"/>
                    <a:pt x="413771" y="1518108"/>
                  </a:cubicBezTo>
                  <a:cubicBezTo>
                    <a:pt x="414881" y="1518620"/>
                    <a:pt x="416075" y="1519132"/>
                    <a:pt x="417184" y="1519645"/>
                  </a:cubicBezTo>
                  <a:cubicBezTo>
                    <a:pt x="420511" y="1521778"/>
                    <a:pt x="423839" y="1523997"/>
                    <a:pt x="427252" y="1526131"/>
                  </a:cubicBezTo>
                  <a:lnTo>
                    <a:pt x="437234" y="1542262"/>
                  </a:lnTo>
                  <a:cubicBezTo>
                    <a:pt x="437234" y="1542262"/>
                    <a:pt x="437490" y="1542262"/>
                    <a:pt x="437404" y="1542176"/>
                  </a:cubicBezTo>
                  <a:lnTo>
                    <a:pt x="428787" y="1527155"/>
                  </a:lnTo>
                  <a:cubicBezTo>
                    <a:pt x="429811" y="1527753"/>
                    <a:pt x="430749" y="1528435"/>
                    <a:pt x="431688" y="1529033"/>
                  </a:cubicBezTo>
                  <a:lnTo>
                    <a:pt x="431688" y="1529033"/>
                  </a:lnTo>
                  <a:cubicBezTo>
                    <a:pt x="431688" y="1529033"/>
                    <a:pt x="431944" y="1529204"/>
                    <a:pt x="431944" y="1529204"/>
                  </a:cubicBezTo>
                  <a:lnTo>
                    <a:pt x="432200" y="1529374"/>
                  </a:lnTo>
                  <a:lnTo>
                    <a:pt x="432200" y="1529374"/>
                  </a:lnTo>
                  <a:cubicBezTo>
                    <a:pt x="447216" y="1538251"/>
                    <a:pt x="462317" y="1546871"/>
                    <a:pt x="477674" y="1555235"/>
                  </a:cubicBezTo>
                  <a:cubicBezTo>
                    <a:pt x="487656" y="1560612"/>
                    <a:pt x="497724" y="1565903"/>
                    <a:pt x="507791" y="1571110"/>
                  </a:cubicBezTo>
                  <a:cubicBezTo>
                    <a:pt x="507791" y="1571110"/>
                    <a:pt x="507791" y="1571110"/>
                    <a:pt x="507791" y="1571110"/>
                  </a:cubicBezTo>
                  <a:lnTo>
                    <a:pt x="518711" y="1585448"/>
                  </a:lnTo>
                  <a:cubicBezTo>
                    <a:pt x="519991" y="1587155"/>
                    <a:pt x="521356" y="1588862"/>
                    <a:pt x="522722" y="1590484"/>
                  </a:cubicBezTo>
                  <a:lnTo>
                    <a:pt x="526731" y="1595519"/>
                  </a:lnTo>
                  <a:lnTo>
                    <a:pt x="527840" y="1596885"/>
                  </a:lnTo>
                  <a:cubicBezTo>
                    <a:pt x="524598" y="1595775"/>
                    <a:pt x="521442" y="1594666"/>
                    <a:pt x="518200" y="1593642"/>
                  </a:cubicBezTo>
                  <a:close/>
                  <a:moveTo>
                    <a:pt x="511886" y="1591678"/>
                  </a:moveTo>
                  <a:cubicBezTo>
                    <a:pt x="502074" y="1588435"/>
                    <a:pt x="492263" y="1585021"/>
                    <a:pt x="482622" y="1581437"/>
                  </a:cubicBezTo>
                  <a:cubicBezTo>
                    <a:pt x="481769" y="1581095"/>
                    <a:pt x="480916" y="1580669"/>
                    <a:pt x="480148" y="1580327"/>
                  </a:cubicBezTo>
                  <a:cubicBezTo>
                    <a:pt x="464535" y="1573073"/>
                    <a:pt x="449178" y="1565221"/>
                    <a:pt x="433992" y="1557027"/>
                  </a:cubicBezTo>
                  <a:cubicBezTo>
                    <a:pt x="418890" y="1548748"/>
                    <a:pt x="403960" y="1540128"/>
                    <a:pt x="389285" y="1531166"/>
                  </a:cubicBezTo>
                  <a:lnTo>
                    <a:pt x="389285" y="1531166"/>
                  </a:lnTo>
                  <a:cubicBezTo>
                    <a:pt x="389285" y="1531166"/>
                    <a:pt x="389285" y="1531166"/>
                    <a:pt x="389285" y="1531166"/>
                  </a:cubicBezTo>
                  <a:lnTo>
                    <a:pt x="389285" y="1531166"/>
                  </a:lnTo>
                  <a:cubicBezTo>
                    <a:pt x="389285" y="1531166"/>
                    <a:pt x="389285" y="1531166"/>
                    <a:pt x="389285" y="1531166"/>
                  </a:cubicBezTo>
                  <a:cubicBezTo>
                    <a:pt x="380413" y="1525960"/>
                    <a:pt x="371539" y="1520583"/>
                    <a:pt x="362752" y="1515121"/>
                  </a:cubicBezTo>
                  <a:cubicBezTo>
                    <a:pt x="360192" y="1511024"/>
                    <a:pt x="357974" y="1506586"/>
                    <a:pt x="356011" y="1502148"/>
                  </a:cubicBezTo>
                  <a:cubicBezTo>
                    <a:pt x="355926" y="1501892"/>
                    <a:pt x="355756" y="1501636"/>
                    <a:pt x="355670" y="1501294"/>
                  </a:cubicBezTo>
                  <a:cubicBezTo>
                    <a:pt x="364885" y="1507354"/>
                    <a:pt x="374099" y="1513329"/>
                    <a:pt x="383398" y="1519218"/>
                  </a:cubicBezTo>
                  <a:lnTo>
                    <a:pt x="383398" y="1519218"/>
                  </a:lnTo>
                  <a:cubicBezTo>
                    <a:pt x="383398" y="1519218"/>
                    <a:pt x="383654" y="1519389"/>
                    <a:pt x="383654" y="1519389"/>
                  </a:cubicBezTo>
                  <a:lnTo>
                    <a:pt x="383910" y="1519559"/>
                  </a:lnTo>
                  <a:lnTo>
                    <a:pt x="383910" y="1519559"/>
                  </a:lnTo>
                  <a:cubicBezTo>
                    <a:pt x="391247" y="1523997"/>
                    <a:pt x="398585" y="1528350"/>
                    <a:pt x="406008" y="1532617"/>
                  </a:cubicBezTo>
                  <a:cubicBezTo>
                    <a:pt x="412236" y="1539445"/>
                    <a:pt x="419061" y="1545761"/>
                    <a:pt x="426654" y="1551053"/>
                  </a:cubicBezTo>
                  <a:cubicBezTo>
                    <a:pt x="426825" y="1551138"/>
                    <a:pt x="426910" y="1551053"/>
                    <a:pt x="426825" y="1550882"/>
                  </a:cubicBezTo>
                  <a:cubicBezTo>
                    <a:pt x="420256" y="1546017"/>
                    <a:pt x="414283" y="1540384"/>
                    <a:pt x="408908" y="1534325"/>
                  </a:cubicBezTo>
                  <a:cubicBezTo>
                    <a:pt x="417099" y="1539104"/>
                    <a:pt x="425289" y="1543798"/>
                    <a:pt x="433565" y="1548492"/>
                  </a:cubicBezTo>
                  <a:cubicBezTo>
                    <a:pt x="450202" y="1557881"/>
                    <a:pt x="466924" y="1567098"/>
                    <a:pt x="483817" y="1576060"/>
                  </a:cubicBezTo>
                  <a:lnTo>
                    <a:pt x="501733" y="1585619"/>
                  </a:lnTo>
                  <a:lnTo>
                    <a:pt x="516835" y="1593471"/>
                  </a:lnTo>
                  <a:cubicBezTo>
                    <a:pt x="515299" y="1592959"/>
                    <a:pt x="513763" y="1592447"/>
                    <a:pt x="512142" y="1591935"/>
                  </a:cubicBezTo>
                  <a:close/>
                  <a:moveTo>
                    <a:pt x="269670" y="1441892"/>
                  </a:moveTo>
                  <a:lnTo>
                    <a:pt x="271633" y="1443343"/>
                  </a:lnTo>
                  <a:lnTo>
                    <a:pt x="288185" y="1455121"/>
                  </a:lnTo>
                  <a:cubicBezTo>
                    <a:pt x="303797" y="1466131"/>
                    <a:pt x="319496" y="1476970"/>
                    <a:pt x="335365" y="1487724"/>
                  </a:cubicBezTo>
                  <a:cubicBezTo>
                    <a:pt x="341252" y="1491736"/>
                    <a:pt x="347224" y="1495661"/>
                    <a:pt x="353196" y="1499588"/>
                  </a:cubicBezTo>
                  <a:cubicBezTo>
                    <a:pt x="353708" y="1500697"/>
                    <a:pt x="354135" y="1501807"/>
                    <a:pt x="354647" y="1502916"/>
                  </a:cubicBezTo>
                  <a:cubicBezTo>
                    <a:pt x="356438" y="1506586"/>
                    <a:pt x="358315" y="1510256"/>
                    <a:pt x="360533" y="1513670"/>
                  </a:cubicBezTo>
                  <a:cubicBezTo>
                    <a:pt x="355414" y="1510427"/>
                    <a:pt x="350295" y="1507184"/>
                    <a:pt x="345261" y="1503940"/>
                  </a:cubicBezTo>
                  <a:cubicBezTo>
                    <a:pt x="330928" y="1494381"/>
                    <a:pt x="316766" y="1484566"/>
                    <a:pt x="302944" y="1474239"/>
                  </a:cubicBezTo>
                  <a:cubicBezTo>
                    <a:pt x="297996" y="1470569"/>
                    <a:pt x="293218" y="1466728"/>
                    <a:pt x="288270" y="1462973"/>
                  </a:cubicBezTo>
                  <a:lnTo>
                    <a:pt x="278458" y="1455121"/>
                  </a:lnTo>
                  <a:cubicBezTo>
                    <a:pt x="275387" y="1450854"/>
                    <a:pt x="272401" y="1446501"/>
                    <a:pt x="269585" y="1442063"/>
                  </a:cubicBezTo>
                  <a:close/>
                  <a:moveTo>
                    <a:pt x="130433" y="1317454"/>
                  </a:moveTo>
                  <a:lnTo>
                    <a:pt x="128727" y="1306700"/>
                  </a:lnTo>
                  <a:cubicBezTo>
                    <a:pt x="127361" y="1297995"/>
                    <a:pt x="126167" y="1289204"/>
                    <a:pt x="124973" y="1280498"/>
                  </a:cubicBezTo>
                  <a:cubicBezTo>
                    <a:pt x="125569" y="1278791"/>
                    <a:pt x="126252" y="1277084"/>
                    <a:pt x="126935" y="1275377"/>
                  </a:cubicBezTo>
                  <a:cubicBezTo>
                    <a:pt x="131115" y="1285790"/>
                    <a:pt x="135296" y="1296288"/>
                    <a:pt x="139732" y="1306615"/>
                  </a:cubicBezTo>
                  <a:cubicBezTo>
                    <a:pt x="139562" y="1307127"/>
                    <a:pt x="139391" y="1307554"/>
                    <a:pt x="139221" y="1308066"/>
                  </a:cubicBezTo>
                  <a:cubicBezTo>
                    <a:pt x="138794" y="1309517"/>
                    <a:pt x="138282" y="1311053"/>
                    <a:pt x="137941" y="1312589"/>
                  </a:cubicBezTo>
                  <a:cubicBezTo>
                    <a:pt x="135467" y="1314211"/>
                    <a:pt x="132907" y="1315918"/>
                    <a:pt x="130433" y="1317539"/>
                  </a:cubicBezTo>
                  <a:close/>
                  <a:moveTo>
                    <a:pt x="114393" y="1327952"/>
                  </a:moveTo>
                  <a:cubicBezTo>
                    <a:pt x="114223" y="1326330"/>
                    <a:pt x="114137" y="1324794"/>
                    <a:pt x="113966" y="1323172"/>
                  </a:cubicBezTo>
                  <a:cubicBezTo>
                    <a:pt x="114223" y="1323428"/>
                    <a:pt x="114478" y="1323599"/>
                    <a:pt x="114905" y="1323684"/>
                  </a:cubicBezTo>
                  <a:cubicBezTo>
                    <a:pt x="115332" y="1323684"/>
                    <a:pt x="115673" y="1323428"/>
                    <a:pt x="115844" y="1323172"/>
                  </a:cubicBezTo>
                  <a:cubicBezTo>
                    <a:pt x="115929" y="1323087"/>
                    <a:pt x="115758" y="1322916"/>
                    <a:pt x="115673" y="1323002"/>
                  </a:cubicBezTo>
                  <a:cubicBezTo>
                    <a:pt x="115502" y="1323258"/>
                    <a:pt x="115246" y="1323428"/>
                    <a:pt x="114990" y="1323428"/>
                  </a:cubicBezTo>
                  <a:cubicBezTo>
                    <a:pt x="114735" y="1323428"/>
                    <a:pt x="114478" y="1323172"/>
                    <a:pt x="114223" y="1322916"/>
                  </a:cubicBezTo>
                  <a:cubicBezTo>
                    <a:pt x="114137" y="1322831"/>
                    <a:pt x="114052" y="1322660"/>
                    <a:pt x="113966" y="1322490"/>
                  </a:cubicBezTo>
                  <a:cubicBezTo>
                    <a:pt x="113796" y="1321039"/>
                    <a:pt x="113711" y="1319588"/>
                    <a:pt x="113540" y="1318137"/>
                  </a:cubicBezTo>
                  <a:lnTo>
                    <a:pt x="113711" y="1317283"/>
                  </a:lnTo>
                  <a:lnTo>
                    <a:pt x="115673" y="1309517"/>
                  </a:lnTo>
                  <a:lnTo>
                    <a:pt x="116697" y="1305591"/>
                  </a:lnTo>
                  <a:cubicBezTo>
                    <a:pt x="117038" y="1304310"/>
                    <a:pt x="117465" y="1303030"/>
                    <a:pt x="117806" y="1301750"/>
                  </a:cubicBezTo>
                  <a:lnTo>
                    <a:pt x="120195" y="1294068"/>
                  </a:lnTo>
                  <a:cubicBezTo>
                    <a:pt x="121133" y="1291167"/>
                    <a:pt x="122157" y="1288265"/>
                    <a:pt x="123095" y="1285448"/>
                  </a:cubicBezTo>
                  <a:cubicBezTo>
                    <a:pt x="124375" y="1292703"/>
                    <a:pt x="125740" y="1299872"/>
                    <a:pt x="127106" y="1307042"/>
                  </a:cubicBezTo>
                  <a:lnTo>
                    <a:pt x="129323" y="1318051"/>
                  </a:lnTo>
                  <a:cubicBezTo>
                    <a:pt x="124290" y="1321295"/>
                    <a:pt x="119341" y="1324623"/>
                    <a:pt x="114308" y="1327867"/>
                  </a:cubicBezTo>
                  <a:close/>
                  <a:moveTo>
                    <a:pt x="114820" y="1309431"/>
                  </a:moveTo>
                  <a:lnTo>
                    <a:pt x="113369" y="1316345"/>
                  </a:lnTo>
                  <a:cubicBezTo>
                    <a:pt x="112175" y="1302433"/>
                    <a:pt x="111151" y="1288435"/>
                    <a:pt x="110212" y="1274438"/>
                  </a:cubicBezTo>
                  <a:cubicBezTo>
                    <a:pt x="110042" y="1272049"/>
                    <a:pt x="109957" y="1269573"/>
                    <a:pt x="109786" y="1267184"/>
                  </a:cubicBezTo>
                  <a:cubicBezTo>
                    <a:pt x="109957" y="1266842"/>
                    <a:pt x="110042" y="1266501"/>
                    <a:pt x="110212" y="1266160"/>
                  </a:cubicBezTo>
                  <a:cubicBezTo>
                    <a:pt x="112431" y="1261124"/>
                    <a:pt x="114735" y="1256089"/>
                    <a:pt x="116953" y="1251053"/>
                  </a:cubicBezTo>
                  <a:cubicBezTo>
                    <a:pt x="117209" y="1251650"/>
                    <a:pt x="117465" y="1252248"/>
                    <a:pt x="117720" y="1252845"/>
                  </a:cubicBezTo>
                  <a:cubicBezTo>
                    <a:pt x="117977" y="1254638"/>
                    <a:pt x="118232" y="1256515"/>
                    <a:pt x="118574" y="1258307"/>
                  </a:cubicBezTo>
                  <a:cubicBezTo>
                    <a:pt x="119768" y="1265989"/>
                    <a:pt x="121048" y="1273585"/>
                    <a:pt x="122413" y="1281181"/>
                  </a:cubicBezTo>
                  <a:cubicBezTo>
                    <a:pt x="121133" y="1285363"/>
                    <a:pt x="119853" y="1289545"/>
                    <a:pt x="118659" y="1293812"/>
                  </a:cubicBezTo>
                  <a:cubicBezTo>
                    <a:pt x="117379" y="1299019"/>
                    <a:pt x="115758" y="1304140"/>
                    <a:pt x="114820" y="1309431"/>
                  </a:cubicBezTo>
                  <a:close/>
                  <a:moveTo>
                    <a:pt x="91187" y="1231081"/>
                  </a:moveTo>
                  <a:cubicBezTo>
                    <a:pt x="91699" y="1222717"/>
                    <a:pt x="92211" y="1214353"/>
                    <a:pt x="92723" y="1205904"/>
                  </a:cubicBezTo>
                  <a:cubicBezTo>
                    <a:pt x="93405" y="1204623"/>
                    <a:pt x="94088" y="1203343"/>
                    <a:pt x="94770" y="1202063"/>
                  </a:cubicBezTo>
                  <a:cubicBezTo>
                    <a:pt x="96903" y="1206842"/>
                    <a:pt x="99036" y="1211707"/>
                    <a:pt x="101169" y="1216487"/>
                  </a:cubicBezTo>
                  <a:cubicBezTo>
                    <a:pt x="99633" y="1220157"/>
                    <a:pt x="98098" y="1223827"/>
                    <a:pt x="96562" y="1227582"/>
                  </a:cubicBezTo>
                  <a:cubicBezTo>
                    <a:pt x="94770" y="1228777"/>
                    <a:pt x="93064" y="1229887"/>
                    <a:pt x="91272" y="1231081"/>
                  </a:cubicBezTo>
                  <a:close/>
                  <a:moveTo>
                    <a:pt x="51002" y="1153244"/>
                  </a:moveTo>
                  <a:cubicBezTo>
                    <a:pt x="52111" y="1147354"/>
                    <a:pt x="53135" y="1141551"/>
                    <a:pt x="54244" y="1135662"/>
                  </a:cubicBezTo>
                  <a:cubicBezTo>
                    <a:pt x="55268" y="1130456"/>
                    <a:pt x="56377" y="1125249"/>
                    <a:pt x="57572" y="1120043"/>
                  </a:cubicBezTo>
                  <a:lnTo>
                    <a:pt x="59619" y="1117312"/>
                  </a:lnTo>
                  <a:cubicBezTo>
                    <a:pt x="61752" y="1122518"/>
                    <a:pt x="63971" y="1127810"/>
                    <a:pt x="66104" y="1133101"/>
                  </a:cubicBezTo>
                  <a:cubicBezTo>
                    <a:pt x="65165" y="1137881"/>
                    <a:pt x="64227" y="1142660"/>
                    <a:pt x="63288" y="1147440"/>
                  </a:cubicBezTo>
                  <a:cubicBezTo>
                    <a:pt x="59108" y="1149830"/>
                    <a:pt x="54927" y="1152134"/>
                    <a:pt x="50747" y="1154524"/>
                  </a:cubicBezTo>
                  <a:lnTo>
                    <a:pt x="50917" y="1153244"/>
                  </a:lnTo>
                  <a:close/>
                  <a:moveTo>
                    <a:pt x="49637" y="1093073"/>
                  </a:moveTo>
                  <a:cubicBezTo>
                    <a:pt x="50235" y="1094609"/>
                    <a:pt x="50832" y="1096060"/>
                    <a:pt x="51514" y="1097596"/>
                  </a:cubicBezTo>
                  <a:lnTo>
                    <a:pt x="51344" y="1097852"/>
                  </a:lnTo>
                  <a:lnTo>
                    <a:pt x="47078" y="1104339"/>
                  </a:lnTo>
                  <a:lnTo>
                    <a:pt x="49637" y="1093158"/>
                  </a:lnTo>
                  <a:close/>
                  <a:moveTo>
                    <a:pt x="47846" y="1079929"/>
                  </a:moveTo>
                  <a:cubicBezTo>
                    <a:pt x="48699" y="1077198"/>
                    <a:pt x="49552" y="1074467"/>
                    <a:pt x="50405" y="1071736"/>
                  </a:cubicBezTo>
                  <a:cubicBezTo>
                    <a:pt x="50490" y="1071480"/>
                    <a:pt x="50576" y="1071224"/>
                    <a:pt x="50661" y="1070882"/>
                  </a:cubicBezTo>
                  <a:cubicBezTo>
                    <a:pt x="50747" y="1070882"/>
                    <a:pt x="50832" y="1070797"/>
                    <a:pt x="50917" y="1070712"/>
                  </a:cubicBezTo>
                  <a:cubicBezTo>
                    <a:pt x="56548" y="1067639"/>
                    <a:pt x="62179" y="1064567"/>
                    <a:pt x="67725" y="1061409"/>
                  </a:cubicBezTo>
                  <a:cubicBezTo>
                    <a:pt x="66189" y="1067383"/>
                    <a:pt x="64739" y="1073357"/>
                    <a:pt x="63373" y="1079417"/>
                  </a:cubicBezTo>
                  <a:lnTo>
                    <a:pt x="60388" y="1083941"/>
                  </a:lnTo>
                  <a:lnTo>
                    <a:pt x="55354" y="1091537"/>
                  </a:lnTo>
                  <a:lnTo>
                    <a:pt x="53647" y="1094097"/>
                  </a:lnTo>
                  <a:cubicBezTo>
                    <a:pt x="51685" y="1089403"/>
                    <a:pt x="49723" y="1084624"/>
                    <a:pt x="47760" y="1079844"/>
                  </a:cubicBezTo>
                  <a:close/>
                  <a:moveTo>
                    <a:pt x="34110" y="1050143"/>
                  </a:moveTo>
                  <a:cubicBezTo>
                    <a:pt x="35304" y="1046558"/>
                    <a:pt x="36925" y="1043144"/>
                    <a:pt x="38546" y="1039730"/>
                  </a:cubicBezTo>
                  <a:cubicBezTo>
                    <a:pt x="41106" y="1034439"/>
                    <a:pt x="43751" y="1029147"/>
                    <a:pt x="46395" y="1023941"/>
                  </a:cubicBezTo>
                  <a:cubicBezTo>
                    <a:pt x="48955" y="1024538"/>
                    <a:pt x="51514" y="1025050"/>
                    <a:pt x="54074" y="1025562"/>
                  </a:cubicBezTo>
                  <a:cubicBezTo>
                    <a:pt x="51429" y="1029147"/>
                    <a:pt x="48784" y="1032732"/>
                    <a:pt x="46225" y="1036316"/>
                  </a:cubicBezTo>
                  <a:lnTo>
                    <a:pt x="34963" y="1051850"/>
                  </a:lnTo>
                  <a:cubicBezTo>
                    <a:pt x="34707" y="1051337"/>
                    <a:pt x="34451" y="1050740"/>
                    <a:pt x="34195" y="1050228"/>
                  </a:cubicBezTo>
                  <a:close/>
                  <a:moveTo>
                    <a:pt x="71905" y="950797"/>
                  </a:moveTo>
                  <a:lnTo>
                    <a:pt x="71905" y="950797"/>
                  </a:lnTo>
                  <a:cubicBezTo>
                    <a:pt x="71905" y="950797"/>
                    <a:pt x="71905" y="950797"/>
                    <a:pt x="71905" y="950797"/>
                  </a:cubicBezTo>
                  <a:lnTo>
                    <a:pt x="71905" y="950797"/>
                  </a:lnTo>
                  <a:cubicBezTo>
                    <a:pt x="72673" y="949688"/>
                    <a:pt x="73441" y="948663"/>
                    <a:pt x="74123" y="947554"/>
                  </a:cubicBezTo>
                  <a:cubicBezTo>
                    <a:pt x="75574" y="947554"/>
                    <a:pt x="77024" y="947554"/>
                    <a:pt x="78475" y="947639"/>
                  </a:cubicBezTo>
                  <a:cubicBezTo>
                    <a:pt x="74976" y="952589"/>
                    <a:pt x="71479" y="957454"/>
                    <a:pt x="68066" y="962490"/>
                  </a:cubicBezTo>
                  <a:lnTo>
                    <a:pt x="66701" y="964538"/>
                  </a:lnTo>
                  <a:lnTo>
                    <a:pt x="70540" y="956345"/>
                  </a:lnTo>
                  <a:cubicBezTo>
                    <a:pt x="70540" y="956345"/>
                    <a:pt x="70369" y="956174"/>
                    <a:pt x="70369" y="956259"/>
                  </a:cubicBezTo>
                  <a:lnTo>
                    <a:pt x="63118" y="969830"/>
                  </a:lnTo>
                  <a:lnTo>
                    <a:pt x="64056" y="970342"/>
                  </a:lnTo>
                  <a:lnTo>
                    <a:pt x="69517" y="963258"/>
                  </a:lnTo>
                  <a:cubicBezTo>
                    <a:pt x="73612" y="958052"/>
                    <a:pt x="77792" y="952931"/>
                    <a:pt x="81972" y="947810"/>
                  </a:cubicBezTo>
                  <a:cubicBezTo>
                    <a:pt x="82314" y="947810"/>
                    <a:pt x="82655" y="947810"/>
                    <a:pt x="82996" y="947810"/>
                  </a:cubicBezTo>
                  <a:cubicBezTo>
                    <a:pt x="77195" y="956942"/>
                    <a:pt x="71649" y="966245"/>
                    <a:pt x="66274" y="975633"/>
                  </a:cubicBezTo>
                  <a:lnTo>
                    <a:pt x="66274" y="975633"/>
                  </a:lnTo>
                  <a:cubicBezTo>
                    <a:pt x="66274" y="975633"/>
                    <a:pt x="66274" y="975804"/>
                    <a:pt x="66274" y="975804"/>
                  </a:cubicBezTo>
                  <a:lnTo>
                    <a:pt x="66274" y="975975"/>
                  </a:lnTo>
                  <a:cubicBezTo>
                    <a:pt x="66274" y="975975"/>
                    <a:pt x="66274" y="975975"/>
                    <a:pt x="66274" y="975975"/>
                  </a:cubicBezTo>
                  <a:cubicBezTo>
                    <a:pt x="59961" y="988094"/>
                    <a:pt x="54074" y="1000470"/>
                    <a:pt x="48528" y="1012931"/>
                  </a:cubicBezTo>
                  <a:cubicBezTo>
                    <a:pt x="43153" y="1011906"/>
                    <a:pt x="37778" y="1011224"/>
                    <a:pt x="32318" y="1011053"/>
                  </a:cubicBezTo>
                  <a:cubicBezTo>
                    <a:pt x="32830" y="1009858"/>
                    <a:pt x="33342" y="1008578"/>
                    <a:pt x="33939" y="1007383"/>
                  </a:cubicBezTo>
                  <a:cubicBezTo>
                    <a:pt x="38802" y="997056"/>
                    <a:pt x="45286" y="987668"/>
                    <a:pt x="51941" y="978365"/>
                  </a:cubicBezTo>
                  <a:cubicBezTo>
                    <a:pt x="58510" y="969062"/>
                    <a:pt x="65336" y="959844"/>
                    <a:pt x="72246" y="950712"/>
                  </a:cubicBezTo>
                  <a:lnTo>
                    <a:pt x="72246" y="950712"/>
                  </a:lnTo>
                  <a:close/>
                  <a:moveTo>
                    <a:pt x="113113" y="910939"/>
                  </a:moveTo>
                  <a:cubicBezTo>
                    <a:pt x="116611" y="906587"/>
                    <a:pt x="120195" y="902319"/>
                    <a:pt x="123778" y="897966"/>
                  </a:cubicBezTo>
                  <a:lnTo>
                    <a:pt x="119512" y="905050"/>
                  </a:lnTo>
                  <a:cubicBezTo>
                    <a:pt x="116356" y="910598"/>
                    <a:pt x="113113" y="916060"/>
                    <a:pt x="109957" y="921608"/>
                  </a:cubicBezTo>
                  <a:cubicBezTo>
                    <a:pt x="108848" y="923656"/>
                    <a:pt x="107738" y="925704"/>
                    <a:pt x="106629" y="927753"/>
                  </a:cubicBezTo>
                  <a:cubicBezTo>
                    <a:pt x="104070" y="927582"/>
                    <a:pt x="101595" y="927412"/>
                    <a:pt x="99036" y="927326"/>
                  </a:cubicBezTo>
                  <a:cubicBezTo>
                    <a:pt x="103728" y="921864"/>
                    <a:pt x="108421" y="916402"/>
                    <a:pt x="113113" y="911025"/>
                  </a:cubicBezTo>
                  <a:lnTo>
                    <a:pt x="113113" y="911025"/>
                  </a:lnTo>
                  <a:cubicBezTo>
                    <a:pt x="113113" y="911025"/>
                    <a:pt x="113113" y="911025"/>
                    <a:pt x="113113" y="911025"/>
                  </a:cubicBezTo>
                  <a:lnTo>
                    <a:pt x="113113" y="911025"/>
                  </a:lnTo>
                  <a:cubicBezTo>
                    <a:pt x="113113" y="911025"/>
                    <a:pt x="113113" y="911025"/>
                    <a:pt x="113113" y="911025"/>
                  </a:cubicBezTo>
                  <a:close/>
                  <a:moveTo>
                    <a:pt x="157137" y="780356"/>
                  </a:moveTo>
                  <a:cubicBezTo>
                    <a:pt x="157563" y="779076"/>
                    <a:pt x="157905" y="777796"/>
                    <a:pt x="158332" y="776601"/>
                  </a:cubicBezTo>
                  <a:cubicBezTo>
                    <a:pt x="165157" y="770883"/>
                    <a:pt x="171982" y="765164"/>
                    <a:pt x="178808" y="759446"/>
                  </a:cubicBezTo>
                  <a:cubicBezTo>
                    <a:pt x="178381" y="760470"/>
                    <a:pt x="177954" y="761494"/>
                    <a:pt x="177528" y="762518"/>
                  </a:cubicBezTo>
                  <a:cubicBezTo>
                    <a:pt x="176163" y="765847"/>
                    <a:pt x="174883" y="769176"/>
                    <a:pt x="173603" y="772504"/>
                  </a:cubicBezTo>
                  <a:cubicBezTo>
                    <a:pt x="166778" y="778991"/>
                    <a:pt x="159953" y="785562"/>
                    <a:pt x="153213" y="792220"/>
                  </a:cubicBezTo>
                  <a:cubicBezTo>
                    <a:pt x="154492" y="788294"/>
                    <a:pt x="155772" y="784453"/>
                    <a:pt x="157052" y="780527"/>
                  </a:cubicBezTo>
                  <a:lnTo>
                    <a:pt x="157052" y="780527"/>
                  </a:lnTo>
                  <a:cubicBezTo>
                    <a:pt x="157052" y="780527"/>
                    <a:pt x="157052" y="780442"/>
                    <a:pt x="157052" y="780442"/>
                  </a:cubicBezTo>
                  <a:lnTo>
                    <a:pt x="157052" y="780442"/>
                  </a:lnTo>
                  <a:close/>
                  <a:moveTo>
                    <a:pt x="203806" y="738450"/>
                  </a:moveTo>
                  <a:cubicBezTo>
                    <a:pt x="206877" y="735719"/>
                    <a:pt x="209863" y="732902"/>
                    <a:pt x="212935" y="730171"/>
                  </a:cubicBezTo>
                  <a:lnTo>
                    <a:pt x="209948" y="741011"/>
                  </a:lnTo>
                  <a:cubicBezTo>
                    <a:pt x="202697" y="746814"/>
                    <a:pt x="195615" y="752703"/>
                    <a:pt x="188534" y="758678"/>
                  </a:cubicBezTo>
                  <a:lnTo>
                    <a:pt x="189473" y="754581"/>
                  </a:lnTo>
                  <a:lnTo>
                    <a:pt x="190752" y="749460"/>
                  </a:lnTo>
                  <a:cubicBezTo>
                    <a:pt x="195103" y="745790"/>
                    <a:pt x="199455" y="742205"/>
                    <a:pt x="203806" y="738535"/>
                  </a:cubicBezTo>
                  <a:lnTo>
                    <a:pt x="203806" y="738535"/>
                  </a:lnTo>
                  <a:cubicBezTo>
                    <a:pt x="203806" y="738535"/>
                    <a:pt x="203806" y="738535"/>
                    <a:pt x="203806" y="738535"/>
                  </a:cubicBezTo>
                  <a:lnTo>
                    <a:pt x="203806" y="738535"/>
                  </a:lnTo>
                  <a:cubicBezTo>
                    <a:pt x="203806" y="738535"/>
                    <a:pt x="203806" y="738535"/>
                    <a:pt x="203806" y="738535"/>
                  </a:cubicBezTo>
                  <a:close/>
                  <a:moveTo>
                    <a:pt x="190582" y="763799"/>
                  </a:moveTo>
                  <a:lnTo>
                    <a:pt x="190582" y="763799"/>
                  </a:lnTo>
                  <a:cubicBezTo>
                    <a:pt x="190582" y="763799"/>
                    <a:pt x="190582" y="763799"/>
                    <a:pt x="190582" y="763799"/>
                  </a:cubicBezTo>
                  <a:lnTo>
                    <a:pt x="190582" y="763799"/>
                  </a:lnTo>
                  <a:cubicBezTo>
                    <a:pt x="190582" y="763799"/>
                    <a:pt x="190582" y="763799"/>
                    <a:pt x="190582" y="763799"/>
                  </a:cubicBezTo>
                  <a:cubicBezTo>
                    <a:pt x="196383" y="758422"/>
                    <a:pt x="202185" y="753130"/>
                    <a:pt x="207986" y="747753"/>
                  </a:cubicBezTo>
                  <a:lnTo>
                    <a:pt x="207389" y="749887"/>
                  </a:lnTo>
                  <a:cubicBezTo>
                    <a:pt x="206536" y="753130"/>
                    <a:pt x="205682" y="756373"/>
                    <a:pt x="204744" y="759616"/>
                  </a:cubicBezTo>
                  <a:cubicBezTo>
                    <a:pt x="197663" y="766188"/>
                    <a:pt x="190667" y="772760"/>
                    <a:pt x="183671" y="779417"/>
                  </a:cubicBezTo>
                  <a:cubicBezTo>
                    <a:pt x="184524" y="775491"/>
                    <a:pt x="185377" y="771565"/>
                    <a:pt x="186230" y="767639"/>
                  </a:cubicBezTo>
                  <a:lnTo>
                    <a:pt x="186230" y="767298"/>
                  </a:lnTo>
                  <a:cubicBezTo>
                    <a:pt x="187681" y="766103"/>
                    <a:pt x="189046" y="764993"/>
                    <a:pt x="190411" y="763799"/>
                  </a:cubicBezTo>
                  <a:close/>
                  <a:moveTo>
                    <a:pt x="329990" y="563144"/>
                  </a:moveTo>
                  <a:lnTo>
                    <a:pt x="334938" y="556317"/>
                  </a:lnTo>
                  <a:cubicBezTo>
                    <a:pt x="338436" y="551622"/>
                    <a:pt x="341849" y="547014"/>
                    <a:pt x="345432" y="542319"/>
                  </a:cubicBezTo>
                  <a:cubicBezTo>
                    <a:pt x="355329" y="529432"/>
                    <a:pt x="365652" y="516800"/>
                    <a:pt x="376147" y="504339"/>
                  </a:cubicBezTo>
                  <a:cubicBezTo>
                    <a:pt x="379644" y="500243"/>
                    <a:pt x="383228" y="496061"/>
                    <a:pt x="386811" y="492049"/>
                  </a:cubicBezTo>
                  <a:cubicBezTo>
                    <a:pt x="382801" y="500584"/>
                    <a:pt x="378792" y="509119"/>
                    <a:pt x="374952" y="517654"/>
                  </a:cubicBezTo>
                  <a:cubicBezTo>
                    <a:pt x="373075" y="521665"/>
                    <a:pt x="371284" y="525762"/>
                    <a:pt x="369492" y="529858"/>
                  </a:cubicBezTo>
                  <a:cubicBezTo>
                    <a:pt x="371795" y="521750"/>
                    <a:pt x="374184" y="513557"/>
                    <a:pt x="376488" y="505449"/>
                  </a:cubicBezTo>
                  <a:cubicBezTo>
                    <a:pt x="376488" y="505193"/>
                    <a:pt x="376317" y="505107"/>
                    <a:pt x="376232" y="505449"/>
                  </a:cubicBezTo>
                  <a:cubicBezTo>
                    <a:pt x="373075" y="515605"/>
                    <a:pt x="369918" y="525676"/>
                    <a:pt x="366847" y="535833"/>
                  </a:cubicBezTo>
                  <a:cubicBezTo>
                    <a:pt x="366761" y="536089"/>
                    <a:pt x="366591" y="536345"/>
                    <a:pt x="366506" y="536601"/>
                  </a:cubicBezTo>
                  <a:lnTo>
                    <a:pt x="362752" y="545392"/>
                  </a:lnTo>
                  <a:cubicBezTo>
                    <a:pt x="359680" y="547867"/>
                    <a:pt x="356609" y="550257"/>
                    <a:pt x="353452" y="552646"/>
                  </a:cubicBezTo>
                  <a:lnTo>
                    <a:pt x="344067" y="559816"/>
                  </a:lnTo>
                  <a:lnTo>
                    <a:pt x="334597" y="566900"/>
                  </a:lnTo>
                  <a:cubicBezTo>
                    <a:pt x="334597" y="566900"/>
                    <a:pt x="334597" y="567156"/>
                    <a:pt x="334768" y="567070"/>
                  </a:cubicBezTo>
                  <a:cubicBezTo>
                    <a:pt x="341423" y="562718"/>
                    <a:pt x="347992" y="558365"/>
                    <a:pt x="354476" y="553841"/>
                  </a:cubicBezTo>
                  <a:cubicBezTo>
                    <a:pt x="355414" y="553159"/>
                    <a:pt x="356438" y="552476"/>
                    <a:pt x="357377" y="551878"/>
                  </a:cubicBezTo>
                  <a:cubicBezTo>
                    <a:pt x="357718" y="555463"/>
                    <a:pt x="358144" y="559133"/>
                    <a:pt x="358571" y="562718"/>
                  </a:cubicBezTo>
                  <a:cubicBezTo>
                    <a:pt x="358144" y="563998"/>
                    <a:pt x="357803" y="565278"/>
                    <a:pt x="357377" y="566558"/>
                  </a:cubicBezTo>
                  <a:cubicBezTo>
                    <a:pt x="349527" y="572959"/>
                    <a:pt x="341764" y="579361"/>
                    <a:pt x="333915" y="585676"/>
                  </a:cubicBezTo>
                  <a:lnTo>
                    <a:pt x="324188" y="593443"/>
                  </a:lnTo>
                  <a:cubicBezTo>
                    <a:pt x="325980" y="583372"/>
                    <a:pt x="327942" y="573215"/>
                    <a:pt x="329990" y="563144"/>
                  </a:cubicBezTo>
                  <a:close/>
                  <a:moveTo>
                    <a:pt x="420170" y="404652"/>
                  </a:moveTo>
                  <a:cubicBezTo>
                    <a:pt x="426228" y="398934"/>
                    <a:pt x="432370" y="393386"/>
                    <a:pt x="438598" y="387924"/>
                  </a:cubicBezTo>
                  <a:lnTo>
                    <a:pt x="438598" y="387924"/>
                  </a:lnTo>
                  <a:cubicBezTo>
                    <a:pt x="438598" y="387924"/>
                    <a:pt x="438598" y="387924"/>
                    <a:pt x="438598" y="387924"/>
                  </a:cubicBezTo>
                  <a:lnTo>
                    <a:pt x="438598" y="387924"/>
                  </a:lnTo>
                  <a:cubicBezTo>
                    <a:pt x="438598" y="387924"/>
                    <a:pt x="438598" y="387924"/>
                    <a:pt x="438598" y="387924"/>
                  </a:cubicBezTo>
                  <a:cubicBezTo>
                    <a:pt x="442268" y="384595"/>
                    <a:pt x="446022" y="381267"/>
                    <a:pt x="449860" y="378024"/>
                  </a:cubicBezTo>
                  <a:cubicBezTo>
                    <a:pt x="442268" y="389716"/>
                    <a:pt x="434844" y="401494"/>
                    <a:pt x="427764" y="413529"/>
                  </a:cubicBezTo>
                  <a:lnTo>
                    <a:pt x="427764" y="413529"/>
                  </a:lnTo>
                  <a:cubicBezTo>
                    <a:pt x="427764" y="413529"/>
                    <a:pt x="427593" y="413785"/>
                    <a:pt x="427593" y="413785"/>
                  </a:cubicBezTo>
                  <a:lnTo>
                    <a:pt x="427422" y="414041"/>
                  </a:lnTo>
                  <a:lnTo>
                    <a:pt x="427422" y="414041"/>
                  </a:lnTo>
                  <a:cubicBezTo>
                    <a:pt x="423668" y="420698"/>
                    <a:pt x="419914" y="427440"/>
                    <a:pt x="416245" y="434183"/>
                  </a:cubicBezTo>
                  <a:cubicBezTo>
                    <a:pt x="411041" y="439304"/>
                    <a:pt x="405922" y="444510"/>
                    <a:pt x="400803" y="449716"/>
                  </a:cubicBezTo>
                  <a:cubicBezTo>
                    <a:pt x="392698" y="457995"/>
                    <a:pt x="384508" y="466274"/>
                    <a:pt x="377255" y="475321"/>
                  </a:cubicBezTo>
                  <a:cubicBezTo>
                    <a:pt x="384678" y="461665"/>
                    <a:pt x="392527" y="448180"/>
                    <a:pt x="400633" y="434866"/>
                  </a:cubicBezTo>
                  <a:cubicBezTo>
                    <a:pt x="406946" y="424709"/>
                    <a:pt x="413430" y="414723"/>
                    <a:pt x="419999" y="404823"/>
                  </a:cubicBezTo>
                  <a:close/>
                  <a:moveTo>
                    <a:pt x="415051" y="403799"/>
                  </a:moveTo>
                  <a:cubicBezTo>
                    <a:pt x="412321" y="406615"/>
                    <a:pt x="409676" y="409432"/>
                    <a:pt x="407116" y="412334"/>
                  </a:cubicBezTo>
                  <a:cubicBezTo>
                    <a:pt x="398670" y="421807"/>
                    <a:pt x="390480" y="431537"/>
                    <a:pt x="382801" y="441523"/>
                  </a:cubicBezTo>
                  <a:cubicBezTo>
                    <a:pt x="387067" y="435719"/>
                    <a:pt x="391418" y="429915"/>
                    <a:pt x="395940" y="424197"/>
                  </a:cubicBezTo>
                  <a:cubicBezTo>
                    <a:pt x="404301" y="413614"/>
                    <a:pt x="412918" y="403287"/>
                    <a:pt x="421791" y="393216"/>
                  </a:cubicBezTo>
                  <a:cubicBezTo>
                    <a:pt x="419487" y="396715"/>
                    <a:pt x="417269" y="400214"/>
                    <a:pt x="415051" y="403799"/>
                  </a:cubicBezTo>
                  <a:close/>
                  <a:moveTo>
                    <a:pt x="453188" y="359759"/>
                  </a:moveTo>
                  <a:cubicBezTo>
                    <a:pt x="459331" y="353272"/>
                    <a:pt x="465559" y="346871"/>
                    <a:pt x="471872" y="340470"/>
                  </a:cubicBezTo>
                  <a:cubicBezTo>
                    <a:pt x="471872" y="340812"/>
                    <a:pt x="471787" y="341153"/>
                    <a:pt x="471702" y="341494"/>
                  </a:cubicBezTo>
                  <a:cubicBezTo>
                    <a:pt x="471531" y="343116"/>
                    <a:pt x="471275" y="344738"/>
                    <a:pt x="471104" y="346359"/>
                  </a:cubicBezTo>
                  <a:cubicBezTo>
                    <a:pt x="467009" y="352248"/>
                    <a:pt x="463000" y="358223"/>
                    <a:pt x="458989" y="364197"/>
                  </a:cubicBezTo>
                  <a:cubicBezTo>
                    <a:pt x="458648" y="364709"/>
                    <a:pt x="458392" y="365136"/>
                    <a:pt x="458051" y="365648"/>
                  </a:cubicBezTo>
                  <a:cubicBezTo>
                    <a:pt x="450287" y="371452"/>
                    <a:pt x="442694" y="377512"/>
                    <a:pt x="435357" y="383827"/>
                  </a:cubicBezTo>
                  <a:lnTo>
                    <a:pt x="435357" y="383827"/>
                  </a:lnTo>
                  <a:cubicBezTo>
                    <a:pt x="435357" y="383827"/>
                    <a:pt x="435186" y="383913"/>
                    <a:pt x="435186" y="383913"/>
                  </a:cubicBezTo>
                  <a:lnTo>
                    <a:pt x="435015" y="384083"/>
                  </a:lnTo>
                  <a:lnTo>
                    <a:pt x="435015" y="384083"/>
                  </a:lnTo>
                  <a:cubicBezTo>
                    <a:pt x="434162" y="384851"/>
                    <a:pt x="433309" y="385705"/>
                    <a:pt x="432541" y="386473"/>
                  </a:cubicBezTo>
                  <a:cubicBezTo>
                    <a:pt x="436807" y="380072"/>
                    <a:pt x="441158" y="373756"/>
                    <a:pt x="445595" y="367440"/>
                  </a:cubicBezTo>
                  <a:cubicBezTo>
                    <a:pt x="448069" y="364880"/>
                    <a:pt x="450543" y="362320"/>
                    <a:pt x="453102" y="359844"/>
                  </a:cubicBezTo>
                  <a:lnTo>
                    <a:pt x="453102" y="359844"/>
                  </a:lnTo>
                  <a:cubicBezTo>
                    <a:pt x="453102" y="359844"/>
                    <a:pt x="453102" y="359844"/>
                    <a:pt x="453102" y="359844"/>
                  </a:cubicBezTo>
                  <a:lnTo>
                    <a:pt x="453102" y="359844"/>
                  </a:lnTo>
                  <a:cubicBezTo>
                    <a:pt x="453102" y="359844"/>
                    <a:pt x="453102" y="359844"/>
                    <a:pt x="453102" y="359844"/>
                  </a:cubicBezTo>
                  <a:close/>
                  <a:moveTo>
                    <a:pt x="474005" y="388265"/>
                  </a:moveTo>
                  <a:cubicBezTo>
                    <a:pt x="473493" y="391935"/>
                    <a:pt x="472982" y="395605"/>
                    <a:pt x="472470" y="399190"/>
                  </a:cubicBezTo>
                  <a:cubicBezTo>
                    <a:pt x="471275" y="400214"/>
                    <a:pt x="470081" y="401238"/>
                    <a:pt x="468971" y="402348"/>
                  </a:cubicBezTo>
                  <a:cubicBezTo>
                    <a:pt x="469569" y="399190"/>
                    <a:pt x="470081" y="396032"/>
                    <a:pt x="470678" y="392874"/>
                  </a:cubicBezTo>
                  <a:cubicBezTo>
                    <a:pt x="471019" y="392191"/>
                    <a:pt x="471446" y="391509"/>
                    <a:pt x="471787" y="390826"/>
                  </a:cubicBezTo>
                  <a:cubicBezTo>
                    <a:pt x="472043" y="390399"/>
                    <a:pt x="472299" y="389887"/>
                    <a:pt x="472555" y="389460"/>
                  </a:cubicBezTo>
                  <a:lnTo>
                    <a:pt x="474091" y="388265"/>
                  </a:lnTo>
                  <a:close/>
                  <a:moveTo>
                    <a:pt x="474005" y="386644"/>
                  </a:moveTo>
                  <a:cubicBezTo>
                    <a:pt x="474005" y="386644"/>
                    <a:pt x="474176" y="386302"/>
                    <a:pt x="474262" y="386132"/>
                  </a:cubicBezTo>
                  <a:cubicBezTo>
                    <a:pt x="474262" y="386217"/>
                    <a:pt x="474262" y="386302"/>
                    <a:pt x="474262" y="386388"/>
                  </a:cubicBezTo>
                  <a:lnTo>
                    <a:pt x="474005" y="386558"/>
                  </a:lnTo>
                  <a:close/>
                  <a:moveTo>
                    <a:pt x="511289" y="303941"/>
                  </a:moveTo>
                  <a:cubicBezTo>
                    <a:pt x="512654" y="302746"/>
                    <a:pt x="514105" y="301551"/>
                    <a:pt x="515469" y="300356"/>
                  </a:cubicBezTo>
                  <a:cubicBezTo>
                    <a:pt x="517090" y="299076"/>
                    <a:pt x="518711" y="297881"/>
                    <a:pt x="520333" y="296772"/>
                  </a:cubicBezTo>
                  <a:cubicBezTo>
                    <a:pt x="520162" y="297540"/>
                    <a:pt x="519991" y="298308"/>
                    <a:pt x="519821" y="299076"/>
                  </a:cubicBezTo>
                  <a:cubicBezTo>
                    <a:pt x="516835" y="301295"/>
                    <a:pt x="513848" y="303600"/>
                    <a:pt x="510777" y="305819"/>
                  </a:cubicBezTo>
                  <a:cubicBezTo>
                    <a:pt x="510862" y="305221"/>
                    <a:pt x="511033" y="304624"/>
                    <a:pt x="511118" y="304026"/>
                  </a:cubicBezTo>
                  <a:close/>
                  <a:moveTo>
                    <a:pt x="510436" y="308294"/>
                  </a:moveTo>
                  <a:cubicBezTo>
                    <a:pt x="513336" y="306331"/>
                    <a:pt x="516323" y="304368"/>
                    <a:pt x="519223" y="302405"/>
                  </a:cubicBezTo>
                  <a:cubicBezTo>
                    <a:pt x="517858" y="308806"/>
                    <a:pt x="516579" y="315122"/>
                    <a:pt x="515214" y="321523"/>
                  </a:cubicBezTo>
                  <a:cubicBezTo>
                    <a:pt x="514190" y="322291"/>
                    <a:pt x="513251" y="323059"/>
                    <a:pt x="512227" y="323913"/>
                  </a:cubicBezTo>
                  <a:cubicBezTo>
                    <a:pt x="511715" y="322888"/>
                    <a:pt x="511118" y="321864"/>
                    <a:pt x="510692" y="320840"/>
                  </a:cubicBezTo>
                  <a:cubicBezTo>
                    <a:pt x="510094" y="320840"/>
                    <a:pt x="509582" y="320840"/>
                    <a:pt x="508985" y="320925"/>
                  </a:cubicBezTo>
                  <a:cubicBezTo>
                    <a:pt x="508559" y="321694"/>
                    <a:pt x="507961" y="322462"/>
                    <a:pt x="507535" y="323230"/>
                  </a:cubicBezTo>
                  <a:cubicBezTo>
                    <a:pt x="508473" y="318280"/>
                    <a:pt x="509412" y="313329"/>
                    <a:pt x="510436" y="308379"/>
                  </a:cubicBezTo>
                  <a:close/>
                  <a:moveTo>
                    <a:pt x="533386" y="292931"/>
                  </a:moveTo>
                  <a:cubicBezTo>
                    <a:pt x="532106" y="298735"/>
                    <a:pt x="530741" y="304539"/>
                    <a:pt x="529462" y="310342"/>
                  </a:cubicBezTo>
                  <a:cubicBezTo>
                    <a:pt x="525878" y="313159"/>
                    <a:pt x="522295" y="315975"/>
                    <a:pt x="518711" y="318792"/>
                  </a:cubicBezTo>
                  <a:cubicBezTo>
                    <a:pt x="519650" y="312817"/>
                    <a:pt x="520674" y="306843"/>
                    <a:pt x="521612" y="300869"/>
                  </a:cubicBezTo>
                  <a:cubicBezTo>
                    <a:pt x="525537" y="298223"/>
                    <a:pt x="529462" y="295577"/>
                    <a:pt x="533386" y="292931"/>
                  </a:cubicBezTo>
                  <a:close/>
                  <a:moveTo>
                    <a:pt x="527073" y="293699"/>
                  </a:moveTo>
                  <a:cubicBezTo>
                    <a:pt x="528011" y="292846"/>
                    <a:pt x="528950" y="292078"/>
                    <a:pt x="529888" y="291224"/>
                  </a:cubicBezTo>
                  <a:cubicBezTo>
                    <a:pt x="530230" y="291053"/>
                    <a:pt x="530571" y="290883"/>
                    <a:pt x="530912" y="290797"/>
                  </a:cubicBezTo>
                  <a:cubicBezTo>
                    <a:pt x="529632" y="291736"/>
                    <a:pt x="528352" y="292760"/>
                    <a:pt x="527073" y="293699"/>
                  </a:cubicBezTo>
                  <a:close/>
                  <a:moveTo>
                    <a:pt x="571949" y="256146"/>
                  </a:moveTo>
                  <a:cubicBezTo>
                    <a:pt x="579543" y="249233"/>
                    <a:pt x="587051" y="242234"/>
                    <a:pt x="594729" y="235321"/>
                  </a:cubicBezTo>
                  <a:lnTo>
                    <a:pt x="591658" y="245392"/>
                  </a:lnTo>
                  <a:cubicBezTo>
                    <a:pt x="584065" y="250854"/>
                    <a:pt x="576471" y="256402"/>
                    <a:pt x="568878" y="261864"/>
                  </a:cubicBezTo>
                  <a:lnTo>
                    <a:pt x="568878" y="261864"/>
                  </a:lnTo>
                  <a:cubicBezTo>
                    <a:pt x="568878" y="261864"/>
                    <a:pt x="568707" y="261950"/>
                    <a:pt x="568707" y="261950"/>
                  </a:cubicBezTo>
                  <a:lnTo>
                    <a:pt x="568537" y="261950"/>
                  </a:lnTo>
                  <a:cubicBezTo>
                    <a:pt x="568537" y="261950"/>
                    <a:pt x="568537" y="262035"/>
                    <a:pt x="568537" y="262035"/>
                  </a:cubicBezTo>
                  <a:lnTo>
                    <a:pt x="567769" y="262632"/>
                  </a:lnTo>
                  <a:cubicBezTo>
                    <a:pt x="568110" y="261352"/>
                    <a:pt x="568366" y="260072"/>
                    <a:pt x="568707" y="258792"/>
                  </a:cubicBezTo>
                  <a:cubicBezTo>
                    <a:pt x="569816" y="257938"/>
                    <a:pt x="570840" y="256999"/>
                    <a:pt x="571949" y="256146"/>
                  </a:cubicBezTo>
                  <a:lnTo>
                    <a:pt x="571949" y="256146"/>
                  </a:lnTo>
                  <a:cubicBezTo>
                    <a:pt x="571949" y="256146"/>
                    <a:pt x="571949" y="256146"/>
                    <a:pt x="571949" y="256146"/>
                  </a:cubicBezTo>
                  <a:lnTo>
                    <a:pt x="571949" y="256146"/>
                  </a:lnTo>
                  <a:cubicBezTo>
                    <a:pt x="571949" y="256146"/>
                    <a:pt x="571949" y="256146"/>
                    <a:pt x="571949" y="256146"/>
                  </a:cubicBezTo>
                  <a:close/>
                  <a:moveTo>
                    <a:pt x="563759" y="596003"/>
                  </a:moveTo>
                  <a:lnTo>
                    <a:pt x="563759" y="596260"/>
                  </a:lnTo>
                  <a:cubicBezTo>
                    <a:pt x="563759" y="596260"/>
                    <a:pt x="563759" y="596260"/>
                    <a:pt x="563759" y="596260"/>
                  </a:cubicBezTo>
                  <a:cubicBezTo>
                    <a:pt x="563503" y="600868"/>
                    <a:pt x="563247" y="605392"/>
                    <a:pt x="562906" y="610001"/>
                  </a:cubicBezTo>
                  <a:lnTo>
                    <a:pt x="550962" y="619901"/>
                  </a:lnTo>
                  <a:cubicBezTo>
                    <a:pt x="551388" y="615036"/>
                    <a:pt x="551900" y="610086"/>
                    <a:pt x="552326" y="605221"/>
                  </a:cubicBezTo>
                  <a:lnTo>
                    <a:pt x="552326" y="605221"/>
                  </a:lnTo>
                  <a:cubicBezTo>
                    <a:pt x="552326" y="605221"/>
                    <a:pt x="552326" y="605221"/>
                    <a:pt x="552326" y="605136"/>
                  </a:cubicBezTo>
                  <a:cubicBezTo>
                    <a:pt x="552326" y="605136"/>
                    <a:pt x="552326" y="605136"/>
                    <a:pt x="552326" y="605050"/>
                  </a:cubicBezTo>
                  <a:cubicBezTo>
                    <a:pt x="552326" y="605050"/>
                    <a:pt x="552326" y="605050"/>
                    <a:pt x="552326" y="605050"/>
                  </a:cubicBezTo>
                  <a:cubicBezTo>
                    <a:pt x="553180" y="593016"/>
                    <a:pt x="554033" y="580982"/>
                    <a:pt x="554886" y="568948"/>
                  </a:cubicBezTo>
                  <a:cubicBezTo>
                    <a:pt x="556251" y="567326"/>
                    <a:pt x="557616" y="565705"/>
                    <a:pt x="558981" y="564083"/>
                  </a:cubicBezTo>
                  <a:lnTo>
                    <a:pt x="567086" y="554183"/>
                  </a:lnTo>
                  <a:cubicBezTo>
                    <a:pt x="565978" y="568009"/>
                    <a:pt x="564783" y="581921"/>
                    <a:pt x="563674" y="595747"/>
                  </a:cubicBezTo>
                  <a:lnTo>
                    <a:pt x="563674" y="595747"/>
                  </a:lnTo>
                  <a:cubicBezTo>
                    <a:pt x="563674" y="595747"/>
                    <a:pt x="563674" y="596003"/>
                    <a:pt x="563674" y="596003"/>
                  </a:cubicBezTo>
                  <a:close/>
                  <a:moveTo>
                    <a:pt x="591743" y="795890"/>
                  </a:moveTo>
                  <a:cubicBezTo>
                    <a:pt x="590890" y="802461"/>
                    <a:pt x="590122" y="808948"/>
                    <a:pt x="589440" y="815520"/>
                  </a:cubicBezTo>
                  <a:cubicBezTo>
                    <a:pt x="584662" y="819360"/>
                    <a:pt x="579799" y="823201"/>
                    <a:pt x="574936" y="827042"/>
                  </a:cubicBezTo>
                  <a:cubicBezTo>
                    <a:pt x="575106" y="823286"/>
                    <a:pt x="575362" y="819531"/>
                    <a:pt x="575618" y="815861"/>
                  </a:cubicBezTo>
                  <a:cubicBezTo>
                    <a:pt x="576471" y="803998"/>
                    <a:pt x="577581" y="792220"/>
                    <a:pt x="580481" y="780698"/>
                  </a:cubicBezTo>
                  <a:cubicBezTo>
                    <a:pt x="582529" y="772589"/>
                    <a:pt x="585600" y="764652"/>
                    <a:pt x="589866" y="757397"/>
                  </a:cubicBezTo>
                  <a:cubicBezTo>
                    <a:pt x="589866" y="757312"/>
                    <a:pt x="589695" y="757227"/>
                    <a:pt x="589695" y="757312"/>
                  </a:cubicBezTo>
                  <a:cubicBezTo>
                    <a:pt x="585003" y="764396"/>
                    <a:pt x="581505" y="772333"/>
                    <a:pt x="578945" y="780442"/>
                  </a:cubicBezTo>
                  <a:cubicBezTo>
                    <a:pt x="575362" y="791878"/>
                    <a:pt x="573485" y="803827"/>
                    <a:pt x="571949" y="815605"/>
                  </a:cubicBezTo>
                  <a:cubicBezTo>
                    <a:pt x="571352" y="820641"/>
                    <a:pt x="570755" y="825676"/>
                    <a:pt x="570243" y="830712"/>
                  </a:cubicBezTo>
                  <a:cubicBezTo>
                    <a:pt x="568963" y="831736"/>
                    <a:pt x="567599" y="832760"/>
                    <a:pt x="566319" y="833784"/>
                  </a:cubicBezTo>
                  <a:cubicBezTo>
                    <a:pt x="569049" y="817739"/>
                    <a:pt x="571779" y="801693"/>
                    <a:pt x="574594" y="785648"/>
                  </a:cubicBezTo>
                  <a:cubicBezTo>
                    <a:pt x="575960" y="777796"/>
                    <a:pt x="577324" y="769944"/>
                    <a:pt x="578690" y="762092"/>
                  </a:cubicBezTo>
                  <a:cubicBezTo>
                    <a:pt x="580481" y="760641"/>
                    <a:pt x="582273" y="759275"/>
                    <a:pt x="584065" y="757824"/>
                  </a:cubicBezTo>
                  <a:lnTo>
                    <a:pt x="602237" y="743486"/>
                  </a:lnTo>
                  <a:cubicBezTo>
                    <a:pt x="602237" y="743486"/>
                    <a:pt x="601981" y="744339"/>
                    <a:pt x="601896" y="744680"/>
                  </a:cubicBezTo>
                  <a:cubicBezTo>
                    <a:pt x="600787" y="749119"/>
                    <a:pt x="599593" y="753557"/>
                    <a:pt x="598568" y="757995"/>
                  </a:cubicBezTo>
                  <a:cubicBezTo>
                    <a:pt x="595668" y="770456"/>
                    <a:pt x="593449" y="783173"/>
                    <a:pt x="591573" y="795890"/>
                  </a:cubicBezTo>
                  <a:close/>
                  <a:moveTo>
                    <a:pt x="587989" y="834296"/>
                  </a:moveTo>
                  <a:lnTo>
                    <a:pt x="587989" y="834296"/>
                  </a:lnTo>
                  <a:cubicBezTo>
                    <a:pt x="587989" y="834296"/>
                    <a:pt x="587989" y="834296"/>
                    <a:pt x="587989" y="834296"/>
                  </a:cubicBezTo>
                  <a:cubicBezTo>
                    <a:pt x="587733" y="843343"/>
                    <a:pt x="587733" y="852305"/>
                    <a:pt x="587819" y="861266"/>
                  </a:cubicBezTo>
                  <a:cubicBezTo>
                    <a:pt x="583126" y="864254"/>
                    <a:pt x="578519" y="867241"/>
                    <a:pt x="573912" y="870228"/>
                  </a:cubicBezTo>
                  <a:lnTo>
                    <a:pt x="573912" y="870228"/>
                  </a:lnTo>
                  <a:cubicBezTo>
                    <a:pt x="573912" y="870228"/>
                    <a:pt x="573827" y="870228"/>
                    <a:pt x="573827" y="870228"/>
                  </a:cubicBezTo>
                  <a:lnTo>
                    <a:pt x="573741" y="870228"/>
                  </a:lnTo>
                  <a:cubicBezTo>
                    <a:pt x="573741" y="870228"/>
                    <a:pt x="573741" y="870228"/>
                    <a:pt x="573741" y="870228"/>
                  </a:cubicBezTo>
                  <a:cubicBezTo>
                    <a:pt x="573570" y="870313"/>
                    <a:pt x="573400" y="870484"/>
                    <a:pt x="573229" y="870569"/>
                  </a:cubicBezTo>
                  <a:cubicBezTo>
                    <a:pt x="573485" y="864168"/>
                    <a:pt x="573741" y="857853"/>
                    <a:pt x="574082" y="851451"/>
                  </a:cubicBezTo>
                  <a:lnTo>
                    <a:pt x="574082" y="851451"/>
                  </a:lnTo>
                  <a:cubicBezTo>
                    <a:pt x="574082" y="851451"/>
                    <a:pt x="574082" y="851281"/>
                    <a:pt x="574082" y="851281"/>
                  </a:cubicBezTo>
                  <a:lnTo>
                    <a:pt x="574082" y="851110"/>
                  </a:lnTo>
                  <a:cubicBezTo>
                    <a:pt x="574082" y="851110"/>
                    <a:pt x="574082" y="851110"/>
                    <a:pt x="574082" y="851110"/>
                  </a:cubicBezTo>
                  <a:cubicBezTo>
                    <a:pt x="574253" y="845050"/>
                    <a:pt x="574424" y="838991"/>
                    <a:pt x="574765" y="833016"/>
                  </a:cubicBezTo>
                  <a:cubicBezTo>
                    <a:pt x="579543" y="828834"/>
                    <a:pt x="584320" y="824652"/>
                    <a:pt x="589098" y="820470"/>
                  </a:cubicBezTo>
                  <a:cubicBezTo>
                    <a:pt x="588672" y="824993"/>
                    <a:pt x="588331" y="829517"/>
                    <a:pt x="588074" y="834040"/>
                  </a:cubicBezTo>
                  <a:lnTo>
                    <a:pt x="588074" y="834040"/>
                  </a:lnTo>
                  <a:close/>
                  <a:moveTo>
                    <a:pt x="613499" y="814751"/>
                  </a:moveTo>
                  <a:cubicBezTo>
                    <a:pt x="611451" y="824823"/>
                    <a:pt x="609489" y="834894"/>
                    <a:pt x="607868" y="845050"/>
                  </a:cubicBezTo>
                  <a:lnTo>
                    <a:pt x="607868" y="845050"/>
                  </a:lnTo>
                  <a:cubicBezTo>
                    <a:pt x="607868" y="845050"/>
                    <a:pt x="607868" y="845136"/>
                    <a:pt x="607868" y="845136"/>
                  </a:cubicBezTo>
                  <a:lnTo>
                    <a:pt x="607868" y="845136"/>
                  </a:lnTo>
                  <a:cubicBezTo>
                    <a:pt x="607697" y="846416"/>
                    <a:pt x="607612" y="847611"/>
                    <a:pt x="607442" y="848891"/>
                  </a:cubicBezTo>
                  <a:cubicBezTo>
                    <a:pt x="602322" y="852220"/>
                    <a:pt x="597289" y="855463"/>
                    <a:pt x="592169" y="858706"/>
                  </a:cubicBezTo>
                  <a:cubicBezTo>
                    <a:pt x="592426" y="850769"/>
                    <a:pt x="592852" y="842746"/>
                    <a:pt x="593279" y="834808"/>
                  </a:cubicBezTo>
                  <a:lnTo>
                    <a:pt x="593279" y="834808"/>
                  </a:lnTo>
                  <a:cubicBezTo>
                    <a:pt x="593279" y="834808"/>
                    <a:pt x="593279" y="834638"/>
                    <a:pt x="593279" y="834638"/>
                  </a:cubicBezTo>
                  <a:lnTo>
                    <a:pt x="593279" y="834467"/>
                  </a:lnTo>
                  <a:cubicBezTo>
                    <a:pt x="593279" y="834467"/>
                    <a:pt x="593279" y="834467"/>
                    <a:pt x="593279" y="834467"/>
                  </a:cubicBezTo>
                  <a:cubicBezTo>
                    <a:pt x="593449" y="828407"/>
                    <a:pt x="593706" y="822348"/>
                    <a:pt x="594047" y="816373"/>
                  </a:cubicBezTo>
                  <a:cubicBezTo>
                    <a:pt x="601981" y="809289"/>
                    <a:pt x="609916" y="802120"/>
                    <a:pt x="617850" y="794865"/>
                  </a:cubicBezTo>
                  <a:lnTo>
                    <a:pt x="618021" y="794865"/>
                  </a:lnTo>
                  <a:cubicBezTo>
                    <a:pt x="616485" y="801437"/>
                    <a:pt x="614950" y="808094"/>
                    <a:pt x="613499" y="814837"/>
                  </a:cubicBezTo>
                  <a:close/>
                  <a:moveTo>
                    <a:pt x="722364" y="670598"/>
                  </a:moveTo>
                  <a:cubicBezTo>
                    <a:pt x="723217" y="666672"/>
                    <a:pt x="724156" y="662831"/>
                    <a:pt x="725008" y="658905"/>
                  </a:cubicBezTo>
                  <a:cubicBezTo>
                    <a:pt x="725008" y="658905"/>
                    <a:pt x="725094" y="658820"/>
                    <a:pt x="725179" y="658735"/>
                  </a:cubicBezTo>
                  <a:cubicBezTo>
                    <a:pt x="724241" y="662661"/>
                    <a:pt x="723303" y="666672"/>
                    <a:pt x="722364" y="670598"/>
                  </a:cubicBezTo>
                  <a:close/>
                  <a:moveTo>
                    <a:pt x="698731" y="780783"/>
                  </a:moveTo>
                  <a:cubicBezTo>
                    <a:pt x="698731" y="780783"/>
                    <a:pt x="698731" y="780783"/>
                    <a:pt x="698731" y="780783"/>
                  </a:cubicBezTo>
                  <a:cubicBezTo>
                    <a:pt x="700522" y="771736"/>
                    <a:pt x="702400" y="762604"/>
                    <a:pt x="704276" y="753557"/>
                  </a:cubicBezTo>
                  <a:cubicBezTo>
                    <a:pt x="704276" y="753557"/>
                    <a:pt x="704276" y="753557"/>
                    <a:pt x="704276" y="753557"/>
                  </a:cubicBezTo>
                  <a:cubicBezTo>
                    <a:pt x="702400" y="762604"/>
                    <a:pt x="700608" y="771651"/>
                    <a:pt x="698731" y="780783"/>
                  </a:cubicBezTo>
                  <a:close/>
                  <a:moveTo>
                    <a:pt x="705215" y="749033"/>
                  </a:moveTo>
                  <a:cubicBezTo>
                    <a:pt x="705215" y="749033"/>
                    <a:pt x="705215" y="749033"/>
                    <a:pt x="705215" y="749033"/>
                  </a:cubicBezTo>
                  <a:cubicBezTo>
                    <a:pt x="705556" y="747497"/>
                    <a:pt x="705812" y="745961"/>
                    <a:pt x="706154" y="744424"/>
                  </a:cubicBezTo>
                  <a:cubicBezTo>
                    <a:pt x="706409" y="743230"/>
                    <a:pt x="706666" y="742035"/>
                    <a:pt x="706921" y="740840"/>
                  </a:cubicBezTo>
                  <a:cubicBezTo>
                    <a:pt x="706324" y="743571"/>
                    <a:pt x="705812" y="746217"/>
                    <a:pt x="705215" y="748948"/>
                  </a:cubicBezTo>
                  <a:close/>
                  <a:moveTo>
                    <a:pt x="698048" y="781380"/>
                  </a:moveTo>
                  <a:cubicBezTo>
                    <a:pt x="696683" y="782661"/>
                    <a:pt x="695404" y="783856"/>
                    <a:pt x="694038" y="785136"/>
                  </a:cubicBezTo>
                  <a:lnTo>
                    <a:pt x="683033" y="795548"/>
                  </a:lnTo>
                  <a:lnTo>
                    <a:pt x="681497" y="796999"/>
                  </a:lnTo>
                  <a:cubicBezTo>
                    <a:pt x="682862" y="787611"/>
                    <a:pt x="684227" y="778137"/>
                    <a:pt x="685592" y="768749"/>
                  </a:cubicBezTo>
                  <a:cubicBezTo>
                    <a:pt x="691223" y="764140"/>
                    <a:pt x="696939" y="759446"/>
                    <a:pt x="702570" y="754837"/>
                  </a:cubicBezTo>
                  <a:cubicBezTo>
                    <a:pt x="701034" y="763713"/>
                    <a:pt x="699499" y="772504"/>
                    <a:pt x="697963" y="781380"/>
                  </a:cubicBezTo>
                  <a:close/>
                  <a:moveTo>
                    <a:pt x="686104" y="766103"/>
                  </a:moveTo>
                  <a:cubicBezTo>
                    <a:pt x="687810" y="754666"/>
                    <a:pt x="689431" y="743230"/>
                    <a:pt x="691052" y="731878"/>
                  </a:cubicBezTo>
                  <a:lnTo>
                    <a:pt x="709566" y="716772"/>
                  </a:lnTo>
                  <a:cubicBezTo>
                    <a:pt x="707860" y="725989"/>
                    <a:pt x="706154" y="735207"/>
                    <a:pt x="704533" y="744424"/>
                  </a:cubicBezTo>
                  <a:cubicBezTo>
                    <a:pt x="704191" y="746473"/>
                    <a:pt x="703850" y="748521"/>
                    <a:pt x="703423" y="750570"/>
                  </a:cubicBezTo>
                  <a:cubicBezTo>
                    <a:pt x="697622" y="755776"/>
                    <a:pt x="691820" y="760897"/>
                    <a:pt x="686018" y="766103"/>
                  </a:cubicBezTo>
                  <a:close/>
                  <a:moveTo>
                    <a:pt x="709396" y="714894"/>
                  </a:moveTo>
                  <a:lnTo>
                    <a:pt x="691138" y="731195"/>
                  </a:lnTo>
                  <a:cubicBezTo>
                    <a:pt x="693356" y="715662"/>
                    <a:pt x="695574" y="700129"/>
                    <a:pt x="697792" y="684595"/>
                  </a:cubicBezTo>
                  <a:lnTo>
                    <a:pt x="702144" y="680413"/>
                  </a:lnTo>
                  <a:cubicBezTo>
                    <a:pt x="707945" y="674951"/>
                    <a:pt x="713747" y="669403"/>
                    <a:pt x="719549" y="663941"/>
                  </a:cubicBezTo>
                  <a:cubicBezTo>
                    <a:pt x="718439" y="669489"/>
                    <a:pt x="717330" y="675036"/>
                    <a:pt x="716306" y="680584"/>
                  </a:cubicBezTo>
                  <a:cubicBezTo>
                    <a:pt x="714174" y="691764"/>
                    <a:pt x="712041" y="703031"/>
                    <a:pt x="709993" y="714296"/>
                  </a:cubicBezTo>
                  <a:cubicBezTo>
                    <a:pt x="709822" y="714467"/>
                    <a:pt x="709566" y="714638"/>
                    <a:pt x="709396" y="714894"/>
                  </a:cubicBezTo>
                  <a:close/>
                  <a:moveTo>
                    <a:pt x="683801" y="796146"/>
                  </a:moveTo>
                  <a:lnTo>
                    <a:pt x="695318" y="786160"/>
                  </a:lnTo>
                  <a:cubicBezTo>
                    <a:pt x="696086" y="785477"/>
                    <a:pt x="696854" y="784880"/>
                    <a:pt x="697622" y="784197"/>
                  </a:cubicBezTo>
                  <a:cubicBezTo>
                    <a:pt x="697280" y="786075"/>
                    <a:pt x="696939" y="787952"/>
                    <a:pt x="696683" y="789830"/>
                  </a:cubicBezTo>
                  <a:cubicBezTo>
                    <a:pt x="696683" y="790000"/>
                    <a:pt x="696854" y="790086"/>
                    <a:pt x="696939" y="789830"/>
                  </a:cubicBezTo>
                  <a:cubicBezTo>
                    <a:pt x="697366" y="787781"/>
                    <a:pt x="697792" y="785818"/>
                    <a:pt x="698134" y="783770"/>
                  </a:cubicBezTo>
                  <a:cubicBezTo>
                    <a:pt x="698134" y="783770"/>
                    <a:pt x="698134" y="783770"/>
                    <a:pt x="698134" y="783770"/>
                  </a:cubicBezTo>
                  <a:cubicBezTo>
                    <a:pt x="695404" y="797170"/>
                    <a:pt x="692673" y="810655"/>
                    <a:pt x="689943" y="824055"/>
                  </a:cubicBezTo>
                  <a:cubicBezTo>
                    <a:pt x="688066" y="825847"/>
                    <a:pt x="686104" y="827554"/>
                    <a:pt x="684227" y="829346"/>
                  </a:cubicBezTo>
                  <a:cubicBezTo>
                    <a:pt x="684227" y="829346"/>
                    <a:pt x="684227" y="829602"/>
                    <a:pt x="684397" y="829517"/>
                  </a:cubicBezTo>
                  <a:cubicBezTo>
                    <a:pt x="686189" y="827981"/>
                    <a:pt x="687981" y="826530"/>
                    <a:pt x="689772" y="824993"/>
                  </a:cubicBezTo>
                  <a:cubicBezTo>
                    <a:pt x="689772" y="825164"/>
                    <a:pt x="689772" y="825335"/>
                    <a:pt x="689688" y="825420"/>
                  </a:cubicBezTo>
                  <a:lnTo>
                    <a:pt x="683886" y="853756"/>
                  </a:lnTo>
                  <a:cubicBezTo>
                    <a:pt x="682777" y="854780"/>
                    <a:pt x="681668" y="855804"/>
                    <a:pt x="680559" y="856914"/>
                  </a:cubicBezTo>
                  <a:cubicBezTo>
                    <a:pt x="680473" y="856999"/>
                    <a:pt x="680559" y="857170"/>
                    <a:pt x="680729" y="857085"/>
                  </a:cubicBezTo>
                  <a:cubicBezTo>
                    <a:pt x="681753" y="856231"/>
                    <a:pt x="682777" y="855292"/>
                    <a:pt x="683715" y="854439"/>
                  </a:cubicBezTo>
                  <a:lnTo>
                    <a:pt x="680985" y="867668"/>
                  </a:lnTo>
                  <a:cubicBezTo>
                    <a:pt x="679535" y="867668"/>
                    <a:pt x="678084" y="867668"/>
                    <a:pt x="676548" y="867838"/>
                  </a:cubicBezTo>
                  <a:cubicBezTo>
                    <a:pt x="674757" y="868009"/>
                    <a:pt x="673051" y="868265"/>
                    <a:pt x="670576" y="868607"/>
                  </a:cubicBezTo>
                  <a:cubicBezTo>
                    <a:pt x="672539" y="856402"/>
                    <a:pt x="674501" y="844623"/>
                    <a:pt x="676207" y="832931"/>
                  </a:cubicBezTo>
                  <a:cubicBezTo>
                    <a:pt x="677914" y="821409"/>
                    <a:pt x="679620" y="809801"/>
                    <a:pt x="681326" y="798279"/>
                  </a:cubicBezTo>
                  <a:lnTo>
                    <a:pt x="683715" y="796146"/>
                  </a:lnTo>
                  <a:close/>
                  <a:moveTo>
                    <a:pt x="747873" y="636885"/>
                  </a:moveTo>
                  <a:cubicBezTo>
                    <a:pt x="750263" y="634410"/>
                    <a:pt x="752651" y="631850"/>
                    <a:pt x="755040" y="629289"/>
                  </a:cubicBezTo>
                  <a:lnTo>
                    <a:pt x="751372" y="643543"/>
                  </a:lnTo>
                  <a:lnTo>
                    <a:pt x="746338" y="663343"/>
                  </a:lnTo>
                  <a:cubicBezTo>
                    <a:pt x="744376" y="671281"/>
                    <a:pt x="742414" y="679133"/>
                    <a:pt x="740451" y="687070"/>
                  </a:cubicBezTo>
                  <a:cubicBezTo>
                    <a:pt x="733455" y="693301"/>
                    <a:pt x="726544" y="699446"/>
                    <a:pt x="719633" y="705676"/>
                  </a:cubicBezTo>
                  <a:cubicBezTo>
                    <a:pt x="719719" y="705250"/>
                    <a:pt x="719804" y="704823"/>
                    <a:pt x="719890" y="704396"/>
                  </a:cubicBezTo>
                  <a:cubicBezTo>
                    <a:pt x="719890" y="704396"/>
                    <a:pt x="719890" y="704396"/>
                    <a:pt x="719890" y="704396"/>
                  </a:cubicBezTo>
                  <a:cubicBezTo>
                    <a:pt x="719890" y="704396"/>
                    <a:pt x="719890" y="704396"/>
                    <a:pt x="719890" y="704311"/>
                  </a:cubicBezTo>
                  <a:cubicBezTo>
                    <a:pt x="719890" y="704311"/>
                    <a:pt x="719890" y="704311"/>
                    <a:pt x="719890" y="704225"/>
                  </a:cubicBezTo>
                  <a:lnTo>
                    <a:pt x="719890" y="704225"/>
                  </a:lnTo>
                  <a:cubicBezTo>
                    <a:pt x="723473" y="687326"/>
                    <a:pt x="726886" y="670513"/>
                    <a:pt x="730384" y="653614"/>
                  </a:cubicBezTo>
                  <a:cubicBezTo>
                    <a:pt x="736185" y="648066"/>
                    <a:pt x="741987" y="642518"/>
                    <a:pt x="747789" y="636885"/>
                  </a:cubicBezTo>
                  <a:lnTo>
                    <a:pt x="747789" y="636885"/>
                  </a:lnTo>
                  <a:cubicBezTo>
                    <a:pt x="747789" y="636885"/>
                    <a:pt x="747789" y="636885"/>
                    <a:pt x="747789" y="636885"/>
                  </a:cubicBezTo>
                  <a:cubicBezTo>
                    <a:pt x="747789" y="636885"/>
                    <a:pt x="747789" y="636885"/>
                    <a:pt x="747789" y="636885"/>
                  </a:cubicBezTo>
                  <a:cubicBezTo>
                    <a:pt x="747789" y="636885"/>
                    <a:pt x="747789" y="636885"/>
                    <a:pt x="747789" y="636885"/>
                  </a:cubicBezTo>
                  <a:close/>
                  <a:moveTo>
                    <a:pt x="739001" y="692959"/>
                  </a:moveTo>
                  <a:cubicBezTo>
                    <a:pt x="736868" y="701750"/>
                    <a:pt x="734735" y="710541"/>
                    <a:pt x="732687" y="719417"/>
                  </a:cubicBezTo>
                  <a:cubicBezTo>
                    <a:pt x="732175" y="721636"/>
                    <a:pt x="731663" y="723941"/>
                    <a:pt x="731152" y="726160"/>
                  </a:cubicBezTo>
                  <a:cubicBezTo>
                    <a:pt x="724241" y="732134"/>
                    <a:pt x="717416" y="738194"/>
                    <a:pt x="710590" y="744254"/>
                  </a:cubicBezTo>
                  <a:cubicBezTo>
                    <a:pt x="713320" y="732646"/>
                    <a:pt x="716050" y="720954"/>
                    <a:pt x="718780" y="709261"/>
                  </a:cubicBezTo>
                  <a:cubicBezTo>
                    <a:pt x="725520" y="703799"/>
                    <a:pt x="732261" y="698336"/>
                    <a:pt x="739001" y="692959"/>
                  </a:cubicBezTo>
                  <a:close/>
                  <a:moveTo>
                    <a:pt x="729616" y="733073"/>
                  </a:moveTo>
                  <a:cubicBezTo>
                    <a:pt x="727824" y="741096"/>
                    <a:pt x="726032" y="749119"/>
                    <a:pt x="724326" y="757141"/>
                  </a:cubicBezTo>
                  <a:cubicBezTo>
                    <a:pt x="717159" y="763628"/>
                    <a:pt x="709993" y="770200"/>
                    <a:pt x="702912" y="776857"/>
                  </a:cubicBezTo>
                  <a:cubicBezTo>
                    <a:pt x="705130" y="767725"/>
                    <a:pt x="707263" y="758507"/>
                    <a:pt x="709396" y="749375"/>
                  </a:cubicBezTo>
                  <a:cubicBezTo>
                    <a:pt x="716136" y="743912"/>
                    <a:pt x="722876" y="738450"/>
                    <a:pt x="729616" y="732988"/>
                  </a:cubicBezTo>
                  <a:close/>
                  <a:moveTo>
                    <a:pt x="723046" y="762774"/>
                  </a:moveTo>
                  <a:cubicBezTo>
                    <a:pt x="722108" y="767042"/>
                    <a:pt x="721254" y="771395"/>
                    <a:pt x="720316" y="775662"/>
                  </a:cubicBezTo>
                  <a:lnTo>
                    <a:pt x="720316" y="775662"/>
                  </a:lnTo>
                  <a:cubicBezTo>
                    <a:pt x="720316" y="775662"/>
                    <a:pt x="720316" y="775918"/>
                    <a:pt x="720316" y="775918"/>
                  </a:cubicBezTo>
                  <a:lnTo>
                    <a:pt x="720316" y="776174"/>
                  </a:lnTo>
                  <a:cubicBezTo>
                    <a:pt x="720316" y="776174"/>
                    <a:pt x="720316" y="776174"/>
                    <a:pt x="720316" y="776174"/>
                  </a:cubicBezTo>
                  <a:cubicBezTo>
                    <a:pt x="718866" y="784026"/>
                    <a:pt x="717501" y="791964"/>
                    <a:pt x="716136" y="799816"/>
                  </a:cubicBezTo>
                  <a:cubicBezTo>
                    <a:pt x="712211" y="803400"/>
                    <a:pt x="708287" y="806985"/>
                    <a:pt x="704447" y="810569"/>
                  </a:cubicBezTo>
                  <a:cubicBezTo>
                    <a:pt x="700352" y="814325"/>
                    <a:pt x="696342" y="818080"/>
                    <a:pt x="692247" y="821836"/>
                  </a:cubicBezTo>
                  <a:cubicBezTo>
                    <a:pt x="695574" y="808009"/>
                    <a:pt x="698816" y="794097"/>
                    <a:pt x="702144" y="780271"/>
                  </a:cubicBezTo>
                  <a:cubicBezTo>
                    <a:pt x="709140" y="774382"/>
                    <a:pt x="716136" y="768493"/>
                    <a:pt x="723217" y="762689"/>
                  </a:cubicBezTo>
                  <a:close/>
                  <a:moveTo>
                    <a:pt x="705386" y="811765"/>
                  </a:moveTo>
                  <a:cubicBezTo>
                    <a:pt x="708713" y="809033"/>
                    <a:pt x="712041" y="806302"/>
                    <a:pt x="715283" y="803571"/>
                  </a:cubicBezTo>
                  <a:cubicBezTo>
                    <a:pt x="713917" y="811679"/>
                    <a:pt x="712552" y="819787"/>
                    <a:pt x="711187" y="827895"/>
                  </a:cubicBezTo>
                  <a:cubicBezTo>
                    <a:pt x="709140" y="829773"/>
                    <a:pt x="707092" y="831651"/>
                    <a:pt x="705130" y="833528"/>
                  </a:cubicBezTo>
                  <a:cubicBezTo>
                    <a:pt x="698304" y="839929"/>
                    <a:pt x="691479" y="846331"/>
                    <a:pt x="684739" y="852732"/>
                  </a:cubicBezTo>
                  <a:lnTo>
                    <a:pt x="691223" y="825420"/>
                  </a:lnTo>
                  <a:cubicBezTo>
                    <a:pt x="691393" y="824652"/>
                    <a:pt x="691564" y="823884"/>
                    <a:pt x="691735" y="823201"/>
                  </a:cubicBezTo>
                  <a:cubicBezTo>
                    <a:pt x="696257" y="819360"/>
                    <a:pt x="700779" y="815520"/>
                    <a:pt x="705386" y="811765"/>
                  </a:cubicBezTo>
                  <a:close/>
                  <a:moveTo>
                    <a:pt x="706324" y="834638"/>
                  </a:moveTo>
                  <a:cubicBezTo>
                    <a:pt x="707775" y="833358"/>
                    <a:pt x="709310" y="832163"/>
                    <a:pt x="710761" y="830882"/>
                  </a:cubicBezTo>
                  <a:cubicBezTo>
                    <a:pt x="710675" y="831651"/>
                    <a:pt x="710505" y="832419"/>
                    <a:pt x="710420" y="833102"/>
                  </a:cubicBezTo>
                  <a:cubicBezTo>
                    <a:pt x="709481" y="838991"/>
                    <a:pt x="708628" y="844794"/>
                    <a:pt x="707689" y="850683"/>
                  </a:cubicBezTo>
                  <a:lnTo>
                    <a:pt x="703679" y="854524"/>
                  </a:lnTo>
                  <a:lnTo>
                    <a:pt x="695233" y="862888"/>
                  </a:lnTo>
                  <a:cubicBezTo>
                    <a:pt x="695233" y="862888"/>
                    <a:pt x="695233" y="863144"/>
                    <a:pt x="695404" y="863059"/>
                  </a:cubicBezTo>
                  <a:lnTo>
                    <a:pt x="704191" y="855292"/>
                  </a:lnTo>
                  <a:lnTo>
                    <a:pt x="707348" y="852561"/>
                  </a:lnTo>
                  <a:cubicBezTo>
                    <a:pt x="706666" y="857170"/>
                    <a:pt x="705983" y="861779"/>
                    <a:pt x="705300" y="866387"/>
                  </a:cubicBezTo>
                  <a:cubicBezTo>
                    <a:pt x="702997" y="868350"/>
                    <a:pt x="700608" y="870399"/>
                    <a:pt x="698304" y="872362"/>
                  </a:cubicBezTo>
                  <a:cubicBezTo>
                    <a:pt x="693100" y="869204"/>
                    <a:pt x="687384" y="867753"/>
                    <a:pt x="681241" y="867668"/>
                  </a:cubicBezTo>
                  <a:lnTo>
                    <a:pt x="684568" y="853671"/>
                  </a:lnTo>
                  <a:cubicBezTo>
                    <a:pt x="691820" y="847355"/>
                    <a:pt x="699072" y="840954"/>
                    <a:pt x="706324" y="834723"/>
                  </a:cubicBezTo>
                  <a:close/>
                  <a:moveTo>
                    <a:pt x="765790" y="806814"/>
                  </a:moveTo>
                  <a:cubicBezTo>
                    <a:pt x="767155" y="805705"/>
                    <a:pt x="768606" y="804680"/>
                    <a:pt x="770056" y="803571"/>
                  </a:cubicBezTo>
                  <a:lnTo>
                    <a:pt x="769203" y="806046"/>
                  </a:lnTo>
                  <a:cubicBezTo>
                    <a:pt x="767667" y="810655"/>
                    <a:pt x="766046" y="815264"/>
                    <a:pt x="764510" y="819958"/>
                  </a:cubicBezTo>
                  <a:cubicBezTo>
                    <a:pt x="764340" y="820385"/>
                    <a:pt x="764255" y="820897"/>
                    <a:pt x="764084" y="821323"/>
                  </a:cubicBezTo>
                  <a:cubicBezTo>
                    <a:pt x="755381" y="827383"/>
                    <a:pt x="746765" y="833528"/>
                    <a:pt x="738318" y="839929"/>
                  </a:cubicBezTo>
                  <a:cubicBezTo>
                    <a:pt x="739342" y="834979"/>
                    <a:pt x="740366" y="830029"/>
                    <a:pt x="741475" y="824993"/>
                  </a:cubicBezTo>
                  <a:cubicBezTo>
                    <a:pt x="749410" y="818934"/>
                    <a:pt x="757514" y="812874"/>
                    <a:pt x="765620" y="806985"/>
                  </a:cubicBezTo>
                  <a:lnTo>
                    <a:pt x="765620" y="806985"/>
                  </a:lnTo>
                  <a:cubicBezTo>
                    <a:pt x="765620" y="806985"/>
                    <a:pt x="765705" y="806900"/>
                    <a:pt x="765705" y="806900"/>
                  </a:cubicBezTo>
                  <a:lnTo>
                    <a:pt x="765876" y="806900"/>
                  </a:lnTo>
                  <a:cubicBezTo>
                    <a:pt x="765876" y="806900"/>
                    <a:pt x="765876" y="806814"/>
                    <a:pt x="765876" y="806814"/>
                  </a:cubicBezTo>
                  <a:close/>
                  <a:moveTo>
                    <a:pt x="792836" y="839161"/>
                  </a:moveTo>
                  <a:cubicBezTo>
                    <a:pt x="800003" y="834723"/>
                    <a:pt x="807254" y="830370"/>
                    <a:pt x="814506" y="826018"/>
                  </a:cubicBezTo>
                  <a:lnTo>
                    <a:pt x="809899" y="843599"/>
                  </a:lnTo>
                  <a:cubicBezTo>
                    <a:pt x="802733" y="847355"/>
                    <a:pt x="795651" y="851110"/>
                    <a:pt x="788570" y="854951"/>
                  </a:cubicBezTo>
                  <a:cubicBezTo>
                    <a:pt x="789253" y="851793"/>
                    <a:pt x="789935" y="848550"/>
                    <a:pt x="790703" y="845392"/>
                  </a:cubicBezTo>
                  <a:cubicBezTo>
                    <a:pt x="791129" y="843514"/>
                    <a:pt x="791556" y="841551"/>
                    <a:pt x="792068" y="839673"/>
                  </a:cubicBezTo>
                  <a:cubicBezTo>
                    <a:pt x="792238" y="839673"/>
                    <a:pt x="792324" y="839503"/>
                    <a:pt x="792495" y="839417"/>
                  </a:cubicBezTo>
                  <a:lnTo>
                    <a:pt x="792495" y="839417"/>
                  </a:lnTo>
                  <a:cubicBezTo>
                    <a:pt x="792495" y="839417"/>
                    <a:pt x="792750" y="839332"/>
                    <a:pt x="792750" y="839332"/>
                  </a:cubicBezTo>
                  <a:lnTo>
                    <a:pt x="793007" y="839332"/>
                  </a:lnTo>
                  <a:cubicBezTo>
                    <a:pt x="793007" y="839332"/>
                    <a:pt x="793007" y="839161"/>
                    <a:pt x="793007" y="839161"/>
                  </a:cubicBezTo>
                  <a:close/>
                  <a:moveTo>
                    <a:pt x="846500" y="873130"/>
                  </a:moveTo>
                  <a:cubicBezTo>
                    <a:pt x="850937" y="870825"/>
                    <a:pt x="855459" y="868521"/>
                    <a:pt x="859895" y="866131"/>
                  </a:cubicBezTo>
                  <a:cubicBezTo>
                    <a:pt x="859639" y="866985"/>
                    <a:pt x="859469" y="867924"/>
                    <a:pt x="859213" y="868777"/>
                  </a:cubicBezTo>
                  <a:cubicBezTo>
                    <a:pt x="858871" y="869972"/>
                    <a:pt x="858616" y="871252"/>
                    <a:pt x="858274" y="872533"/>
                  </a:cubicBezTo>
                  <a:cubicBezTo>
                    <a:pt x="857933" y="872703"/>
                    <a:pt x="857506" y="872874"/>
                    <a:pt x="857165" y="873045"/>
                  </a:cubicBezTo>
                  <a:lnTo>
                    <a:pt x="857165" y="873045"/>
                  </a:lnTo>
                  <a:cubicBezTo>
                    <a:pt x="857165" y="873045"/>
                    <a:pt x="857165" y="873045"/>
                    <a:pt x="857165" y="873045"/>
                  </a:cubicBezTo>
                  <a:lnTo>
                    <a:pt x="857165" y="873045"/>
                  </a:lnTo>
                  <a:cubicBezTo>
                    <a:pt x="857165" y="873045"/>
                    <a:pt x="857165" y="873045"/>
                    <a:pt x="857165" y="873045"/>
                  </a:cubicBezTo>
                  <a:cubicBezTo>
                    <a:pt x="849913" y="876629"/>
                    <a:pt x="842747" y="880299"/>
                    <a:pt x="835580" y="883969"/>
                  </a:cubicBezTo>
                  <a:cubicBezTo>
                    <a:pt x="836006" y="881921"/>
                    <a:pt x="836433" y="879872"/>
                    <a:pt x="836860" y="877824"/>
                  </a:cubicBezTo>
                  <a:cubicBezTo>
                    <a:pt x="839931" y="876288"/>
                    <a:pt x="843088" y="874837"/>
                    <a:pt x="846159" y="873301"/>
                  </a:cubicBezTo>
                  <a:cubicBezTo>
                    <a:pt x="846159" y="873301"/>
                    <a:pt x="846159" y="873301"/>
                    <a:pt x="846159" y="873301"/>
                  </a:cubicBezTo>
                  <a:cubicBezTo>
                    <a:pt x="846159" y="873301"/>
                    <a:pt x="846330" y="873301"/>
                    <a:pt x="846415" y="873215"/>
                  </a:cubicBezTo>
                  <a:lnTo>
                    <a:pt x="846671" y="873215"/>
                  </a:lnTo>
                  <a:cubicBezTo>
                    <a:pt x="846671" y="873215"/>
                    <a:pt x="846671" y="873130"/>
                    <a:pt x="846671" y="873130"/>
                  </a:cubicBezTo>
                  <a:close/>
                  <a:moveTo>
                    <a:pt x="954086" y="834467"/>
                  </a:moveTo>
                  <a:lnTo>
                    <a:pt x="954086" y="834467"/>
                  </a:lnTo>
                  <a:cubicBezTo>
                    <a:pt x="954086" y="834467"/>
                    <a:pt x="954086" y="834467"/>
                    <a:pt x="954086" y="834467"/>
                  </a:cubicBezTo>
                  <a:cubicBezTo>
                    <a:pt x="953232" y="841636"/>
                    <a:pt x="952550" y="848720"/>
                    <a:pt x="951867" y="855890"/>
                  </a:cubicBezTo>
                  <a:lnTo>
                    <a:pt x="947431" y="857767"/>
                  </a:lnTo>
                  <a:cubicBezTo>
                    <a:pt x="946833" y="858023"/>
                    <a:pt x="946236" y="858279"/>
                    <a:pt x="945639" y="858535"/>
                  </a:cubicBezTo>
                  <a:cubicBezTo>
                    <a:pt x="946407" y="851366"/>
                    <a:pt x="947175" y="844282"/>
                    <a:pt x="947942" y="837113"/>
                  </a:cubicBezTo>
                  <a:cubicBezTo>
                    <a:pt x="947942" y="836686"/>
                    <a:pt x="948028" y="836174"/>
                    <a:pt x="948113" y="835747"/>
                  </a:cubicBezTo>
                  <a:lnTo>
                    <a:pt x="954341" y="832931"/>
                  </a:lnTo>
                  <a:cubicBezTo>
                    <a:pt x="954341" y="833358"/>
                    <a:pt x="954171" y="833784"/>
                    <a:pt x="954171" y="834296"/>
                  </a:cubicBezTo>
                  <a:lnTo>
                    <a:pt x="954171" y="834296"/>
                  </a:lnTo>
                  <a:close/>
                  <a:moveTo>
                    <a:pt x="1014917" y="649517"/>
                  </a:moveTo>
                  <a:cubicBezTo>
                    <a:pt x="1013040" y="652931"/>
                    <a:pt x="1011077" y="656430"/>
                    <a:pt x="1009200" y="659844"/>
                  </a:cubicBezTo>
                  <a:lnTo>
                    <a:pt x="1000242" y="675975"/>
                  </a:lnTo>
                  <a:cubicBezTo>
                    <a:pt x="1002204" y="660442"/>
                    <a:pt x="1004337" y="644908"/>
                    <a:pt x="1006555" y="629375"/>
                  </a:cubicBezTo>
                  <a:lnTo>
                    <a:pt x="1009883" y="607611"/>
                  </a:lnTo>
                  <a:lnTo>
                    <a:pt x="1011760" y="605050"/>
                  </a:lnTo>
                  <a:cubicBezTo>
                    <a:pt x="1020889" y="592163"/>
                    <a:pt x="1030018" y="579275"/>
                    <a:pt x="1038976" y="566302"/>
                  </a:cubicBezTo>
                  <a:cubicBezTo>
                    <a:pt x="1031041" y="594126"/>
                    <a:pt x="1023022" y="621864"/>
                    <a:pt x="1014831" y="649602"/>
                  </a:cubicBezTo>
                  <a:close/>
                  <a:moveTo>
                    <a:pt x="1010651" y="660442"/>
                  </a:moveTo>
                  <a:cubicBezTo>
                    <a:pt x="1011333" y="659332"/>
                    <a:pt x="1012016" y="658223"/>
                    <a:pt x="1012698" y="657113"/>
                  </a:cubicBezTo>
                  <a:cubicBezTo>
                    <a:pt x="1012528" y="657540"/>
                    <a:pt x="1012442" y="658052"/>
                    <a:pt x="1012272" y="658479"/>
                  </a:cubicBezTo>
                  <a:cubicBezTo>
                    <a:pt x="1007153" y="676060"/>
                    <a:pt x="1001437" y="693471"/>
                    <a:pt x="995976" y="710968"/>
                  </a:cubicBezTo>
                  <a:cubicBezTo>
                    <a:pt x="996488" y="706359"/>
                    <a:pt x="997000" y="701750"/>
                    <a:pt x="997597" y="697056"/>
                  </a:cubicBezTo>
                  <a:cubicBezTo>
                    <a:pt x="998365" y="690740"/>
                    <a:pt x="999133" y="684424"/>
                    <a:pt x="999986" y="678194"/>
                  </a:cubicBezTo>
                  <a:lnTo>
                    <a:pt x="1010651" y="660527"/>
                  </a:lnTo>
                  <a:close/>
                  <a:moveTo>
                    <a:pt x="970723" y="874581"/>
                  </a:moveTo>
                  <a:cubicBezTo>
                    <a:pt x="969101" y="880128"/>
                    <a:pt x="967480" y="885676"/>
                    <a:pt x="965944" y="891138"/>
                  </a:cubicBezTo>
                  <a:lnTo>
                    <a:pt x="964324" y="891480"/>
                  </a:lnTo>
                  <a:cubicBezTo>
                    <a:pt x="966627" y="884567"/>
                    <a:pt x="969016" y="877568"/>
                    <a:pt x="971405" y="870655"/>
                  </a:cubicBezTo>
                  <a:lnTo>
                    <a:pt x="972087" y="870399"/>
                  </a:lnTo>
                  <a:cubicBezTo>
                    <a:pt x="971661" y="871679"/>
                    <a:pt x="971234" y="872874"/>
                    <a:pt x="970893" y="874154"/>
                  </a:cubicBezTo>
                  <a:lnTo>
                    <a:pt x="970893" y="874154"/>
                  </a:lnTo>
                  <a:cubicBezTo>
                    <a:pt x="970893" y="874154"/>
                    <a:pt x="970893" y="874325"/>
                    <a:pt x="970893" y="874325"/>
                  </a:cubicBezTo>
                  <a:lnTo>
                    <a:pt x="970893" y="874495"/>
                  </a:lnTo>
                  <a:cubicBezTo>
                    <a:pt x="970893" y="874495"/>
                    <a:pt x="970893" y="874495"/>
                    <a:pt x="970893" y="874495"/>
                  </a:cubicBezTo>
                  <a:close/>
                  <a:moveTo>
                    <a:pt x="1101087" y="760641"/>
                  </a:moveTo>
                  <a:cubicBezTo>
                    <a:pt x="1104158" y="750399"/>
                    <a:pt x="1107230" y="740242"/>
                    <a:pt x="1110216" y="730086"/>
                  </a:cubicBezTo>
                  <a:cubicBezTo>
                    <a:pt x="1122246" y="706530"/>
                    <a:pt x="1134276" y="683059"/>
                    <a:pt x="1146135" y="659417"/>
                  </a:cubicBezTo>
                  <a:cubicBezTo>
                    <a:pt x="1146135" y="659417"/>
                    <a:pt x="1146135" y="659417"/>
                    <a:pt x="1146135" y="659417"/>
                  </a:cubicBezTo>
                  <a:cubicBezTo>
                    <a:pt x="1146135" y="659417"/>
                    <a:pt x="1146135" y="659417"/>
                    <a:pt x="1146135" y="659332"/>
                  </a:cubicBezTo>
                  <a:cubicBezTo>
                    <a:pt x="1146135" y="659332"/>
                    <a:pt x="1146135" y="659332"/>
                    <a:pt x="1146135" y="659247"/>
                  </a:cubicBezTo>
                  <a:cubicBezTo>
                    <a:pt x="1146135" y="659247"/>
                    <a:pt x="1146135" y="659247"/>
                    <a:pt x="1146135" y="659247"/>
                  </a:cubicBezTo>
                  <a:cubicBezTo>
                    <a:pt x="1157141" y="636373"/>
                    <a:pt x="1167976" y="613415"/>
                    <a:pt x="1178725" y="590456"/>
                  </a:cubicBezTo>
                  <a:lnTo>
                    <a:pt x="1169085" y="611793"/>
                  </a:lnTo>
                  <a:cubicBezTo>
                    <a:pt x="1152192" y="649261"/>
                    <a:pt x="1135129" y="686729"/>
                    <a:pt x="1118492" y="724368"/>
                  </a:cubicBezTo>
                  <a:cubicBezTo>
                    <a:pt x="1118492" y="724368"/>
                    <a:pt x="1118492" y="724368"/>
                    <a:pt x="1118492" y="724368"/>
                  </a:cubicBezTo>
                  <a:cubicBezTo>
                    <a:pt x="1118492" y="724453"/>
                    <a:pt x="1118492" y="724538"/>
                    <a:pt x="1118407" y="724624"/>
                  </a:cubicBezTo>
                  <a:cubicBezTo>
                    <a:pt x="1118407" y="724709"/>
                    <a:pt x="1118407" y="724794"/>
                    <a:pt x="1118321" y="724880"/>
                  </a:cubicBezTo>
                  <a:cubicBezTo>
                    <a:pt x="1118321" y="724880"/>
                    <a:pt x="1118321" y="724880"/>
                    <a:pt x="1118321" y="724880"/>
                  </a:cubicBezTo>
                  <a:cubicBezTo>
                    <a:pt x="1110472" y="743486"/>
                    <a:pt x="1102793" y="762092"/>
                    <a:pt x="1095115" y="780698"/>
                  </a:cubicBezTo>
                  <a:cubicBezTo>
                    <a:pt x="1097077" y="773955"/>
                    <a:pt x="1099039" y="767298"/>
                    <a:pt x="1101002" y="760641"/>
                  </a:cubicBezTo>
                  <a:close/>
                  <a:moveTo>
                    <a:pt x="1056040" y="969147"/>
                  </a:moveTo>
                  <a:cubicBezTo>
                    <a:pt x="1053224" y="968806"/>
                    <a:pt x="1050323" y="968550"/>
                    <a:pt x="1047337" y="968208"/>
                  </a:cubicBezTo>
                  <a:lnTo>
                    <a:pt x="1049726" y="963087"/>
                  </a:lnTo>
                  <a:cubicBezTo>
                    <a:pt x="1051859" y="958649"/>
                    <a:pt x="1053992" y="954211"/>
                    <a:pt x="1056040" y="949773"/>
                  </a:cubicBezTo>
                  <a:cubicBezTo>
                    <a:pt x="1058514" y="950114"/>
                    <a:pt x="1060902" y="950285"/>
                    <a:pt x="1063292" y="950370"/>
                  </a:cubicBezTo>
                  <a:cubicBezTo>
                    <a:pt x="1062865" y="951480"/>
                    <a:pt x="1062439" y="952589"/>
                    <a:pt x="1062012" y="953614"/>
                  </a:cubicBezTo>
                  <a:cubicBezTo>
                    <a:pt x="1059964" y="958820"/>
                    <a:pt x="1057917" y="964026"/>
                    <a:pt x="1055954" y="969232"/>
                  </a:cubicBezTo>
                  <a:close/>
                  <a:moveTo>
                    <a:pt x="1029506" y="1041949"/>
                  </a:moveTo>
                  <a:lnTo>
                    <a:pt x="1036673" y="1023599"/>
                  </a:lnTo>
                  <a:lnTo>
                    <a:pt x="1044010" y="1005335"/>
                  </a:lnTo>
                  <a:cubicBezTo>
                    <a:pt x="1046911" y="998251"/>
                    <a:pt x="1049811" y="991252"/>
                    <a:pt x="1052798" y="984254"/>
                  </a:cubicBezTo>
                  <a:cubicBezTo>
                    <a:pt x="1057490" y="984766"/>
                    <a:pt x="1062182" y="985363"/>
                    <a:pt x="1066875" y="985704"/>
                  </a:cubicBezTo>
                  <a:cubicBezTo>
                    <a:pt x="1072335" y="986217"/>
                    <a:pt x="1077796" y="986387"/>
                    <a:pt x="1083255" y="986643"/>
                  </a:cubicBezTo>
                  <a:cubicBezTo>
                    <a:pt x="1080781" y="992703"/>
                    <a:pt x="1078393" y="998848"/>
                    <a:pt x="1076004" y="1004993"/>
                  </a:cubicBezTo>
                  <a:cubicBezTo>
                    <a:pt x="1071055" y="1017796"/>
                    <a:pt x="1066363" y="1030598"/>
                    <a:pt x="1061670" y="1043485"/>
                  </a:cubicBezTo>
                  <a:lnTo>
                    <a:pt x="1056722" y="1057312"/>
                  </a:lnTo>
                  <a:lnTo>
                    <a:pt x="1051859" y="1071138"/>
                  </a:lnTo>
                  <a:cubicBezTo>
                    <a:pt x="1051859" y="1071138"/>
                    <a:pt x="1052030" y="1071309"/>
                    <a:pt x="1052115" y="1071138"/>
                  </a:cubicBezTo>
                  <a:lnTo>
                    <a:pt x="1057575" y="1057653"/>
                  </a:lnTo>
                  <a:lnTo>
                    <a:pt x="1063121" y="1044168"/>
                  </a:lnTo>
                  <a:cubicBezTo>
                    <a:pt x="1068410" y="1031537"/>
                    <a:pt x="1073871" y="1018991"/>
                    <a:pt x="1079331" y="1006444"/>
                  </a:cubicBezTo>
                  <a:cubicBezTo>
                    <a:pt x="1082232" y="999872"/>
                    <a:pt x="1085218" y="993301"/>
                    <a:pt x="1088119" y="986729"/>
                  </a:cubicBezTo>
                  <a:cubicBezTo>
                    <a:pt x="1092982" y="986899"/>
                    <a:pt x="1097845" y="987155"/>
                    <a:pt x="1102623" y="987155"/>
                  </a:cubicBezTo>
                  <a:cubicBezTo>
                    <a:pt x="1097418" y="1000384"/>
                    <a:pt x="1092300" y="1013614"/>
                    <a:pt x="1087351" y="1026928"/>
                  </a:cubicBezTo>
                  <a:lnTo>
                    <a:pt x="1081976" y="1041437"/>
                  </a:lnTo>
                  <a:lnTo>
                    <a:pt x="1076772" y="1056032"/>
                  </a:lnTo>
                  <a:cubicBezTo>
                    <a:pt x="1076772" y="1056032"/>
                    <a:pt x="1076942" y="1056202"/>
                    <a:pt x="1077027" y="1056032"/>
                  </a:cubicBezTo>
                  <a:lnTo>
                    <a:pt x="1082829" y="1041778"/>
                  </a:lnTo>
                  <a:lnTo>
                    <a:pt x="1088801" y="1027611"/>
                  </a:lnTo>
                  <a:cubicBezTo>
                    <a:pt x="1094433" y="1014296"/>
                    <a:pt x="1100319" y="1001067"/>
                    <a:pt x="1106206" y="987924"/>
                  </a:cubicBezTo>
                  <a:cubicBezTo>
                    <a:pt x="1106377" y="987668"/>
                    <a:pt x="1106462" y="987326"/>
                    <a:pt x="1106633" y="987070"/>
                  </a:cubicBezTo>
                  <a:cubicBezTo>
                    <a:pt x="1106889" y="987070"/>
                    <a:pt x="1107059" y="987070"/>
                    <a:pt x="1107315" y="987070"/>
                  </a:cubicBezTo>
                  <a:cubicBezTo>
                    <a:pt x="1115079" y="986643"/>
                    <a:pt x="1122843" y="986473"/>
                    <a:pt x="1130692" y="986046"/>
                  </a:cubicBezTo>
                  <a:cubicBezTo>
                    <a:pt x="1128303" y="992703"/>
                    <a:pt x="1125914" y="999446"/>
                    <a:pt x="1123525" y="1006188"/>
                  </a:cubicBezTo>
                  <a:cubicBezTo>
                    <a:pt x="1118407" y="1021039"/>
                    <a:pt x="1113458" y="1035889"/>
                    <a:pt x="1108680" y="1050825"/>
                  </a:cubicBezTo>
                  <a:lnTo>
                    <a:pt x="1103646" y="1066871"/>
                  </a:lnTo>
                  <a:lnTo>
                    <a:pt x="1100063" y="1078478"/>
                  </a:lnTo>
                  <a:cubicBezTo>
                    <a:pt x="1088801" y="1076771"/>
                    <a:pt x="1077625" y="1075150"/>
                    <a:pt x="1066363" y="1073443"/>
                  </a:cubicBezTo>
                  <a:lnTo>
                    <a:pt x="1035222" y="1068749"/>
                  </a:lnTo>
                  <a:cubicBezTo>
                    <a:pt x="1035222" y="1068749"/>
                    <a:pt x="1035052" y="1068919"/>
                    <a:pt x="1035222" y="1069005"/>
                  </a:cubicBezTo>
                  <a:lnTo>
                    <a:pt x="1065936" y="1074979"/>
                  </a:lnTo>
                  <a:cubicBezTo>
                    <a:pt x="1077027" y="1077198"/>
                    <a:pt x="1088119" y="1079332"/>
                    <a:pt x="1099125" y="1081551"/>
                  </a:cubicBezTo>
                  <a:lnTo>
                    <a:pt x="1098698" y="1083002"/>
                  </a:lnTo>
                  <a:cubicBezTo>
                    <a:pt x="1098698" y="1083002"/>
                    <a:pt x="1098869" y="1083173"/>
                    <a:pt x="1098954" y="1083002"/>
                  </a:cubicBezTo>
                  <a:lnTo>
                    <a:pt x="1099466" y="1081551"/>
                  </a:lnTo>
                  <a:cubicBezTo>
                    <a:pt x="1117127" y="1085050"/>
                    <a:pt x="1134873" y="1088549"/>
                    <a:pt x="1152618" y="1091878"/>
                  </a:cubicBezTo>
                  <a:cubicBezTo>
                    <a:pt x="1152618" y="1091878"/>
                    <a:pt x="1152618" y="1091878"/>
                    <a:pt x="1152618" y="1091878"/>
                  </a:cubicBezTo>
                  <a:cubicBezTo>
                    <a:pt x="1152618" y="1091878"/>
                    <a:pt x="1152789" y="1091878"/>
                    <a:pt x="1152875" y="1091878"/>
                  </a:cubicBezTo>
                  <a:cubicBezTo>
                    <a:pt x="1152875" y="1091878"/>
                    <a:pt x="1153045" y="1091878"/>
                    <a:pt x="1153130" y="1091878"/>
                  </a:cubicBezTo>
                  <a:cubicBezTo>
                    <a:pt x="1153130" y="1091878"/>
                    <a:pt x="1153130" y="1091878"/>
                    <a:pt x="1153130" y="1091878"/>
                  </a:cubicBezTo>
                  <a:cubicBezTo>
                    <a:pt x="1182224" y="1096487"/>
                    <a:pt x="1211317" y="1100754"/>
                    <a:pt x="1240410" y="1105107"/>
                  </a:cubicBezTo>
                  <a:lnTo>
                    <a:pt x="1267626" y="1109204"/>
                  </a:lnTo>
                  <a:cubicBezTo>
                    <a:pt x="1265749" y="1115093"/>
                    <a:pt x="1263787" y="1121067"/>
                    <a:pt x="1261995" y="1127042"/>
                  </a:cubicBezTo>
                  <a:cubicBezTo>
                    <a:pt x="1250478" y="1163656"/>
                    <a:pt x="1238875" y="1200271"/>
                    <a:pt x="1228551" y="1237141"/>
                  </a:cubicBezTo>
                  <a:cubicBezTo>
                    <a:pt x="1216777" y="1279132"/>
                    <a:pt x="1206454" y="1321551"/>
                    <a:pt x="1190926" y="1362433"/>
                  </a:cubicBezTo>
                  <a:cubicBezTo>
                    <a:pt x="1181115" y="1388379"/>
                    <a:pt x="1173095" y="1414751"/>
                    <a:pt x="1166440" y="1441636"/>
                  </a:cubicBezTo>
                  <a:cubicBezTo>
                    <a:pt x="1164819" y="1448037"/>
                    <a:pt x="1162771" y="1454182"/>
                    <a:pt x="1160468" y="1460242"/>
                  </a:cubicBezTo>
                  <a:lnTo>
                    <a:pt x="1152448" y="1465533"/>
                  </a:lnTo>
                  <a:cubicBezTo>
                    <a:pt x="1132228" y="1478933"/>
                    <a:pt x="1112008" y="1492333"/>
                    <a:pt x="1092129" y="1506159"/>
                  </a:cubicBezTo>
                  <a:lnTo>
                    <a:pt x="1092129" y="1506159"/>
                  </a:lnTo>
                  <a:cubicBezTo>
                    <a:pt x="1092129" y="1506159"/>
                    <a:pt x="1091958" y="1506245"/>
                    <a:pt x="1091958" y="1506245"/>
                  </a:cubicBezTo>
                  <a:lnTo>
                    <a:pt x="1091787" y="1506245"/>
                  </a:lnTo>
                  <a:cubicBezTo>
                    <a:pt x="1091787" y="1506245"/>
                    <a:pt x="1091787" y="1506330"/>
                    <a:pt x="1091787" y="1506330"/>
                  </a:cubicBezTo>
                  <a:cubicBezTo>
                    <a:pt x="1090081" y="1507610"/>
                    <a:pt x="1088289" y="1508891"/>
                    <a:pt x="1086583" y="1510256"/>
                  </a:cubicBezTo>
                  <a:cubicBezTo>
                    <a:pt x="1086157" y="1506159"/>
                    <a:pt x="1085815" y="1502063"/>
                    <a:pt x="1085388" y="1497966"/>
                  </a:cubicBezTo>
                  <a:cubicBezTo>
                    <a:pt x="1085388" y="1497112"/>
                    <a:pt x="1085218" y="1496174"/>
                    <a:pt x="1085218" y="1495320"/>
                  </a:cubicBezTo>
                  <a:cubicBezTo>
                    <a:pt x="1094603" y="1488663"/>
                    <a:pt x="1103903" y="1481835"/>
                    <a:pt x="1113032" y="1474837"/>
                  </a:cubicBezTo>
                  <a:lnTo>
                    <a:pt x="1113032" y="1474837"/>
                  </a:lnTo>
                  <a:cubicBezTo>
                    <a:pt x="1113032" y="1474837"/>
                    <a:pt x="1113032" y="1474837"/>
                    <a:pt x="1113032" y="1474837"/>
                  </a:cubicBezTo>
                  <a:lnTo>
                    <a:pt x="1113032" y="1474837"/>
                  </a:lnTo>
                  <a:cubicBezTo>
                    <a:pt x="1113032" y="1474837"/>
                    <a:pt x="1113032" y="1474837"/>
                    <a:pt x="1113032" y="1474837"/>
                  </a:cubicBezTo>
                  <a:cubicBezTo>
                    <a:pt x="1125914" y="1463912"/>
                    <a:pt x="1138371" y="1452561"/>
                    <a:pt x="1150742" y="1441124"/>
                  </a:cubicBezTo>
                  <a:lnTo>
                    <a:pt x="1163966" y="1428834"/>
                  </a:lnTo>
                  <a:cubicBezTo>
                    <a:pt x="1163966" y="1428834"/>
                    <a:pt x="1163880" y="1428578"/>
                    <a:pt x="1163795" y="1428663"/>
                  </a:cubicBezTo>
                  <a:lnTo>
                    <a:pt x="1149803" y="1439844"/>
                  </a:lnTo>
                  <a:cubicBezTo>
                    <a:pt x="1136579" y="1450256"/>
                    <a:pt x="1123099" y="1460413"/>
                    <a:pt x="1109704" y="1470654"/>
                  </a:cubicBezTo>
                  <a:lnTo>
                    <a:pt x="1109704" y="1470654"/>
                  </a:lnTo>
                  <a:cubicBezTo>
                    <a:pt x="1109704" y="1470654"/>
                    <a:pt x="1109619" y="1470654"/>
                    <a:pt x="1109619" y="1470654"/>
                  </a:cubicBezTo>
                  <a:lnTo>
                    <a:pt x="1109533" y="1470654"/>
                  </a:lnTo>
                  <a:cubicBezTo>
                    <a:pt x="1109533" y="1470654"/>
                    <a:pt x="1109533" y="1470654"/>
                    <a:pt x="1109533" y="1470654"/>
                  </a:cubicBezTo>
                  <a:cubicBezTo>
                    <a:pt x="1101258" y="1477653"/>
                    <a:pt x="1093067" y="1484652"/>
                    <a:pt x="1084792" y="1491650"/>
                  </a:cubicBezTo>
                  <a:cubicBezTo>
                    <a:pt x="1083853" y="1478592"/>
                    <a:pt x="1083085" y="1465619"/>
                    <a:pt x="1082403" y="1452561"/>
                  </a:cubicBezTo>
                  <a:lnTo>
                    <a:pt x="1082403" y="1452561"/>
                  </a:lnTo>
                  <a:cubicBezTo>
                    <a:pt x="1082403" y="1452561"/>
                    <a:pt x="1082403" y="1452305"/>
                    <a:pt x="1082403" y="1452305"/>
                  </a:cubicBezTo>
                  <a:lnTo>
                    <a:pt x="1082403" y="1452305"/>
                  </a:lnTo>
                  <a:cubicBezTo>
                    <a:pt x="1082403" y="1451622"/>
                    <a:pt x="1082232" y="1450939"/>
                    <a:pt x="1082147" y="1450256"/>
                  </a:cubicBezTo>
                  <a:cubicBezTo>
                    <a:pt x="1088631" y="1444879"/>
                    <a:pt x="1095200" y="1439502"/>
                    <a:pt x="1101770" y="1434211"/>
                  </a:cubicBezTo>
                  <a:cubicBezTo>
                    <a:pt x="1108680" y="1428663"/>
                    <a:pt x="1115506" y="1423201"/>
                    <a:pt x="1122502" y="1417739"/>
                  </a:cubicBezTo>
                  <a:cubicBezTo>
                    <a:pt x="1122587" y="1417739"/>
                    <a:pt x="1122502" y="1417483"/>
                    <a:pt x="1122331" y="1417568"/>
                  </a:cubicBezTo>
                  <a:cubicBezTo>
                    <a:pt x="1115165" y="1422689"/>
                    <a:pt x="1108083" y="1427724"/>
                    <a:pt x="1100916" y="1432931"/>
                  </a:cubicBezTo>
                  <a:cubicBezTo>
                    <a:pt x="1094517" y="1437539"/>
                    <a:pt x="1088119" y="1442148"/>
                    <a:pt x="1081805" y="1446842"/>
                  </a:cubicBezTo>
                  <a:cubicBezTo>
                    <a:pt x="1081293" y="1441807"/>
                    <a:pt x="1080696" y="1436771"/>
                    <a:pt x="1080184" y="1431821"/>
                  </a:cubicBezTo>
                  <a:cubicBezTo>
                    <a:pt x="1080184" y="1431821"/>
                    <a:pt x="1080184" y="1431650"/>
                    <a:pt x="1080270" y="1431565"/>
                  </a:cubicBezTo>
                  <a:cubicBezTo>
                    <a:pt x="1088375" y="1426188"/>
                    <a:pt x="1096480" y="1420811"/>
                    <a:pt x="1104670" y="1415605"/>
                  </a:cubicBezTo>
                  <a:lnTo>
                    <a:pt x="1117382" y="1407582"/>
                  </a:lnTo>
                  <a:lnTo>
                    <a:pt x="1130180" y="1399644"/>
                  </a:lnTo>
                  <a:cubicBezTo>
                    <a:pt x="1130180" y="1399644"/>
                    <a:pt x="1130180" y="1399388"/>
                    <a:pt x="1130095" y="1399474"/>
                  </a:cubicBezTo>
                  <a:lnTo>
                    <a:pt x="1117041" y="1406814"/>
                  </a:lnTo>
                  <a:lnTo>
                    <a:pt x="1104073" y="1414239"/>
                  </a:lnTo>
                  <a:cubicBezTo>
                    <a:pt x="1096821" y="1418421"/>
                    <a:pt x="1089484" y="1422689"/>
                    <a:pt x="1082317" y="1426956"/>
                  </a:cubicBezTo>
                  <a:cubicBezTo>
                    <a:pt x="1086583" y="1416714"/>
                    <a:pt x="1090679" y="1406302"/>
                    <a:pt x="1094603" y="1395804"/>
                  </a:cubicBezTo>
                  <a:cubicBezTo>
                    <a:pt x="1101428" y="1390256"/>
                    <a:pt x="1108168" y="1384708"/>
                    <a:pt x="1114994" y="1379161"/>
                  </a:cubicBezTo>
                  <a:lnTo>
                    <a:pt x="1134276" y="1363457"/>
                  </a:lnTo>
                  <a:cubicBezTo>
                    <a:pt x="1134276" y="1363457"/>
                    <a:pt x="1134276" y="1363201"/>
                    <a:pt x="1134105" y="1363286"/>
                  </a:cubicBezTo>
                  <a:lnTo>
                    <a:pt x="1114141" y="1377795"/>
                  </a:lnTo>
                  <a:cubicBezTo>
                    <a:pt x="1108254" y="1382063"/>
                    <a:pt x="1102367" y="1386245"/>
                    <a:pt x="1096565" y="1390512"/>
                  </a:cubicBezTo>
                  <a:cubicBezTo>
                    <a:pt x="1098186" y="1385903"/>
                    <a:pt x="1099892" y="1381295"/>
                    <a:pt x="1101428" y="1376686"/>
                  </a:cubicBezTo>
                  <a:cubicBezTo>
                    <a:pt x="1102452" y="1373699"/>
                    <a:pt x="1103561" y="1370711"/>
                    <a:pt x="1104585" y="1367810"/>
                  </a:cubicBezTo>
                  <a:cubicBezTo>
                    <a:pt x="1118236" y="1357568"/>
                    <a:pt x="1131886" y="1347241"/>
                    <a:pt x="1145537" y="1336914"/>
                  </a:cubicBezTo>
                  <a:lnTo>
                    <a:pt x="1170023" y="1318478"/>
                  </a:lnTo>
                  <a:cubicBezTo>
                    <a:pt x="1170023" y="1318478"/>
                    <a:pt x="1170023" y="1318222"/>
                    <a:pt x="1169853" y="1318307"/>
                  </a:cubicBezTo>
                  <a:lnTo>
                    <a:pt x="1144684" y="1335548"/>
                  </a:lnTo>
                  <a:cubicBezTo>
                    <a:pt x="1132143" y="1344168"/>
                    <a:pt x="1119515" y="1352703"/>
                    <a:pt x="1106974" y="1361323"/>
                  </a:cubicBezTo>
                  <a:cubicBezTo>
                    <a:pt x="1111069" y="1350740"/>
                    <a:pt x="1115420" y="1340242"/>
                    <a:pt x="1119430" y="1329573"/>
                  </a:cubicBezTo>
                  <a:cubicBezTo>
                    <a:pt x="1131801" y="1320441"/>
                    <a:pt x="1144172" y="1311309"/>
                    <a:pt x="1156799" y="1302518"/>
                  </a:cubicBezTo>
                  <a:cubicBezTo>
                    <a:pt x="1163368" y="1297995"/>
                    <a:pt x="1170023" y="1293471"/>
                    <a:pt x="1176678" y="1289033"/>
                  </a:cubicBezTo>
                  <a:cubicBezTo>
                    <a:pt x="1176678" y="1289033"/>
                    <a:pt x="1176678" y="1288777"/>
                    <a:pt x="1176593" y="1288862"/>
                  </a:cubicBezTo>
                  <a:cubicBezTo>
                    <a:pt x="1169767" y="1292959"/>
                    <a:pt x="1162942" y="1297056"/>
                    <a:pt x="1156117" y="1301153"/>
                  </a:cubicBezTo>
                  <a:cubicBezTo>
                    <a:pt x="1144599" y="1308151"/>
                    <a:pt x="1133252" y="1315320"/>
                    <a:pt x="1121990" y="1322746"/>
                  </a:cubicBezTo>
                  <a:cubicBezTo>
                    <a:pt x="1122075" y="1322404"/>
                    <a:pt x="1122246" y="1322148"/>
                    <a:pt x="1122331" y="1321807"/>
                  </a:cubicBezTo>
                  <a:cubicBezTo>
                    <a:pt x="1124123" y="1316686"/>
                    <a:pt x="1125914" y="1311565"/>
                    <a:pt x="1127535" y="1306444"/>
                  </a:cubicBezTo>
                  <a:cubicBezTo>
                    <a:pt x="1143575" y="1293898"/>
                    <a:pt x="1159444" y="1281181"/>
                    <a:pt x="1175399" y="1268549"/>
                  </a:cubicBezTo>
                  <a:lnTo>
                    <a:pt x="1197410" y="1251224"/>
                  </a:lnTo>
                  <a:cubicBezTo>
                    <a:pt x="1197410" y="1251224"/>
                    <a:pt x="1197410" y="1250968"/>
                    <a:pt x="1197240" y="1251053"/>
                  </a:cubicBezTo>
                  <a:lnTo>
                    <a:pt x="1174545" y="1267269"/>
                  </a:lnTo>
                  <a:cubicBezTo>
                    <a:pt x="1159615" y="1277852"/>
                    <a:pt x="1144684" y="1288435"/>
                    <a:pt x="1129753" y="1299104"/>
                  </a:cubicBezTo>
                  <a:cubicBezTo>
                    <a:pt x="1130777" y="1295776"/>
                    <a:pt x="1131801" y="1292362"/>
                    <a:pt x="1132740" y="1289033"/>
                  </a:cubicBezTo>
                  <a:cubicBezTo>
                    <a:pt x="1134617" y="1287667"/>
                    <a:pt x="1136494" y="1286217"/>
                    <a:pt x="1138456" y="1284851"/>
                  </a:cubicBezTo>
                  <a:lnTo>
                    <a:pt x="1138456" y="1284851"/>
                  </a:lnTo>
                  <a:cubicBezTo>
                    <a:pt x="1138456" y="1284851"/>
                    <a:pt x="1138456" y="1284851"/>
                    <a:pt x="1138456" y="1284851"/>
                  </a:cubicBezTo>
                  <a:lnTo>
                    <a:pt x="1138456" y="1284851"/>
                  </a:lnTo>
                  <a:cubicBezTo>
                    <a:pt x="1138456" y="1284851"/>
                    <a:pt x="1138456" y="1284851"/>
                    <a:pt x="1138456" y="1284851"/>
                  </a:cubicBezTo>
                  <a:cubicBezTo>
                    <a:pt x="1146817" y="1278279"/>
                    <a:pt x="1155263" y="1271707"/>
                    <a:pt x="1163710" y="1265306"/>
                  </a:cubicBezTo>
                  <a:cubicBezTo>
                    <a:pt x="1172242" y="1258905"/>
                    <a:pt x="1180774" y="1252589"/>
                    <a:pt x="1189561" y="1246444"/>
                  </a:cubicBezTo>
                  <a:lnTo>
                    <a:pt x="1198946" y="1239958"/>
                  </a:lnTo>
                  <a:lnTo>
                    <a:pt x="1208416" y="1233556"/>
                  </a:lnTo>
                  <a:cubicBezTo>
                    <a:pt x="1208416" y="1233556"/>
                    <a:pt x="1208416" y="1233300"/>
                    <a:pt x="1208331" y="1233386"/>
                  </a:cubicBezTo>
                  <a:lnTo>
                    <a:pt x="1198519" y="1239189"/>
                  </a:lnTo>
                  <a:lnTo>
                    <a:pt x="1188793" y="1245079"/>
                  </a:lnTo>
                  <a:cubicBezTo>
                    <a:pt x="1179664" y="1250626"/>
                    <a:pt x="1170706" y="1256430"/>
                    <a:pt x="1161747" y="1262319"/>
                  </a:cubicBezTo>
                  <a:cubicBezTo>
                    <a:pt x="1152875" y="1268208"/>
                    <a:pt x="1144002" y="1274353"/>
                    <a:pt x="1135385" y="1280584"/>
                  </a:cubicBezTo>
                  <a:lnTo>
                    <a:pt x="1135385" y="1280584"/>
                  </a:lnTo>
                  <a:cubicBezTo>
                    <a:pt x="1135385" y="1280584"/>
                    <a:pt x="1135299" y="1280669"/>
                    <a:pt x="1135299" y="1280669"/>
                  </a:cubicBezTo>
                  <a:lnTo>
                    <a:pt x="1135129" y="1280669"/>
                  </a:lnTo>
                  <a:cubicBezTo>
                    <a:pt x="1135129" y="1280669"/>
                    <a:pt x="1135129" y="1280754"/>
                    <a:pt x="1135129" y="1280754"/>
                  </a:cubicBezTo>
                  <a:cubicBezTo>
                    <a:pt x="1135129" y="1280754"/>
                    <a:pt x="1135043" y="1280754"/>
                    <a:pt x="1134958" y="1280840"/>
                  </a:cubicBezTo>
                  <a:cubicBezTo>
                    <a:pt x="1135555" y="1278620"/>
                    <a:pt x="1136152" y="1276316"/>
                    <a:pt x="1136664" y="1274012"/>
                  </a:cubicBezTo>
                  <a:cubicBezTo>
                    <a:pt x="1141272" y="1270427"/>
                    <a:pt x="1145879" y="1266672"/>
                    <a:pt x="1150315" y="1262831"/>
                  </a:cubicBezTo>
                  <a:lnTo>
                    <a:pt x="1150315" y="1262831"/>
                  </a:lnTo>
                  <a:cubicBezTo>
                    <a:pt x="1150315" y="1262831"/>
                    <a:pt x="1150315" y="1262831"/>
                    <a:pt x="1150315" y="1262831"/>
                  </a:cubicBezTo>
                  <a:lnTo>
                    <a:pt x="1150315" y="1262831"/>
                  </a:lnTo>
                  <a:cubicBezTo>
                    <a:pt x="1150315" y="1262831"/>
                    <a:pt x="1150315" y="1262831"/>
                    <a:pt x="1150315" y="1262831"/>
                  </a:cubicBezTo>
                  <a:cubicBezTo>
                    <a:pt x="1158847" y="1254296"/>
                    <a:pt x="1166781" y="1245164"/>
                    <a:pt x="1174460" y="1235946"/>
                  </a:cubicBezTo>
                  <a:cubicBezTo>
                    <a:pt x="1177190" y="1232618"/>
                    <a:pt x="1179920" y="1229289"/>
                    <a:pt x="1182565" y="1225961"/>
                  </a:cubicBezTo>
                  <a:cubicBezTo>
                    <a:pt x="1182565" y="1225961"/>
                    <a:pt x="1182395" y="1225790"/>
                    <a:pt x="1182395" y="1225790"/>
                  </a:cubicBezTo>
                  <a:cubicBezTo>
                    <a:pt x="1179408" y="1228862"/>
                    <a:pt x="1176422" y="1231850"/>
                    <a:pt x="1173351" y="1234837"/>
                  </a:cubicBezTo>
                  <a:cubicBezTo>
                    <a:pt x="1164734" y="1243201"/>
                    <a:pt x="1155690" y="1251053"/>
                    <a:pt x="1146732" y="1258990"/>
                  </a:cubicBezTo>
                  <a:lnTo>
                    <a:pt x="1146732" y="1258990"/>
                  </a:lnTo>
                  <a:cubicBezTo>
                    <a:pt x="1146732" y="1258990"/>
                    <a:pt x="1146732" y="1258990"/>
                    <a:pt x="1146732" y="1258990"/>
                  </a:cubicBezTo>
                  <a:lnTo>
                    <a:pt x="1146732" y="1258990"/>
                  </a:lnTo>
                  <a:cubicBezTo>
                    <a:pt x="1146732" y="1258990"/>
                    <a:pt x="1146732" y="1258990"/>
                    <a:pt x="1146732" y="1258990"/>
                  </a:cubicBezTo>
                  <a:cubicBezTo>
                    <a:pt x="1143916" y="1261807"/>
                    <a:pt x="1141101" y="1264538"/>
                    <a:pt x="1138285" y="1267354"/>
                  </a:cubicBezTo>
                  <a:cubicBezTo>
                    <a:pt x="1141272" y="1254211"/>
                    <a:pt x="1143490" y="1240811"/>
                    <a:pt x="1144855" y="1227326"/>
                  </a:cubicBezTo>
                  <a:cubicBezTo>
                    <a:pt x="1146135" y="1214268"/>
                    <a:pt x="1145367" y="1201124"/>
                    <a:pt x="1143148" y="1188066"/>
                  </a:cubicBezTo>
                  <a:cubicBezTo>
                    <a:pt x="1139139" y="1163827"/>
                    <a:pt x="1124378" y="1149488"/>
                    <a:pt x="1101428" y="1143770"/>
                  </a:cubicBezTo>
                  <a:cubicBezTo>
                    <a:pt x="1075406" y="1137283"/>
                    <a:pt x="1049044" y="1132077"/>
                    <a:pt x="1022254" y="1126188"/>
                  </a:cubicBezTo>
                  <a:cubicBezTo>
                    <a:pt x="1022425" y="1125335"/>
                    <a:pt x="1022851" y="1123457"/>
                    <a:pt x="1023278" y="1121579"/>
                  </a:cubicBezTo>
                  <a:cubicBezTo>
                    <a:pt x="1026264" y="1108180"/>
                    <a:pt x="1029847" y="1094865"/>
                    <a:pt x="1032065" y="1081380"/>
                  </a:cubicBezTo>
                  <a:cubicBezTo>
                    <a:pt x="1035222" y="1061665"/>
                    <a:pt x="1033260" y="1055520"/>
                    <a:pt x="1021145" y="1039389"/>
                  </a:cubicBezTo>
                  <a:cubicBezTo>
                    <a:pt x="1032236" y="1022490"/>
                    <a:pt x="1033516" y="1002006"/>
                    <a:pt x="1040000" y="983144"/>
                  </a:cubicBezTo>
                  <a:lnTo>
                    <a:pt x="1040341" y="982461"/>
                  </a:lnTo>
                  <a:cubicBezTo>
                    <a:pt x="1043669" y="982803"/>
                    <a:pt x="1046911" y="983230"/>
                    <a:pt x="1050238" y="983571"/>
                  </a:cubicBezTo>
                  <a:cubicBezTo>
                    <a:pt x="1047593" y="990569"/>
                    <a:pt x="1044948" y="997568"/>
                    <a:pt x="1042389" y="1004652"/>
                  </a:cubicBezTo>
                  <a:lnTo>
                    <a:pt x="1035734" y="1023002"/>
                  </a:lnTo>
                  <a:lnTo>
                    <a:pt x="1029250" y="1041437"/>
                  </a:lnTo>
                  <a:cubicBezTo>
                    <a:pt x="1029250" y="1041437"/>
                    <a:pt x="1029420" y="1041693"/>
                    <a:pt x="1029506" y="1041437"/>
                  </a:cubicBezTo>
                  <a:close/>
                  <a:moveTo>
                    <a:pt x="1121222" y="955576"/>
                  </a:moveTo>
                  <a:cubicBezTo>
                    <a:pt x="1123014" y="955576"/>
                    <a:pt x="1124890" y="955235"/>
                    <a:pt x="1127023" y="954552"/>
                  </a:cubicBezTo>
                  <a:cubicBezTo>
                    <a:pt x="1135897" y="951565"/>
                    <a:pt x="1143319" y="946444"/>
                    <a:pt x="1149206" y="939531"/>
                  </a:cubicBezTo>
                  <a:cubicBezTo>
                    <a:pt x="1145964" y="946956"/>
                    <a:pt x="1142807" y="954382"/>
                    <a:pt x="1139736" y="961892"/>
                  </a:cubicBezTo>
                  <a:lnTo>
                    <a:pt x="1139736" y="961892"/>
                  </a:lnTo>
                  <a:cubicBezTo>
                    <a:pt x="1139736" y="961892"/>
                    <a:pt x="1139736" y="961892"/>
                    <a:pt x="1139736" y="961892"/>
                  </a:cubicBezTo>
                  <a:lnTo>
                    <a:pt x="1139736" y="961892"/>
                  </a:lnTo>
                  <a:cubicBezTo>
                    <a:pt x="1139736" y="961892"/>
                    <a:pt x="1139736" y="961892"/>
                    <a:pt x="1139736" y="961892"/>
                  </a:cubicBezTo>
                  <a:cubicBezTo>
                    <a:pt x="1138456" y="965221"/>
                    <a:pt x="1137261" y="968464"/>
                    <a:pt x="1135982" y="971793"/>
                  </a:cubicBezTo>
                  <a:cubicBezTo>
                    <a:pt x="1128559" y="972134"/>
                    <a:pt x="1121051" y="972219"/>
                    <a:pt x="1113544" y="972219"/>
                  </a:cubicBezTo>
                  <a:cubicBezTo>
                    <a:pt x="1116103" y="966586"/>
                    <a:pt x="1118662" y="961039"/>
                    <a:pt x="1121307" y="955491"/>
                  </a:cubicBezTo>
                  <a:close/>
                  <a:moveTo>
                    <a:pt x="1245188" y="810569"/>
                  </a:moveTo>
                  <a:cubicBezTo>
                    <a:pt x="1246041" y="809631"/>
                    <a:pt x="1246979" y="808692"/>
                    <a:pt x="1247833" y="807753"/>
                  </a:cubicBezTo>
                  <a:cubicBezTo>
                    <a:pt x="1246212" y="812703"/>
                    <a:pt x="1244505" y="817568"/>
                    <a:pt x="1242713" y="822518"/>
                  </a:cubicBezTo>
                  <a:cubicBezTo>
                    <a:pt x="1242031" y="823372"/>
                    <a:pt x="1241434" y="824225"/>
                    <a:pt x="1240751" y="825079"/>
                  </a:cubicBezTo>
                  <a:cubicBezTo>
                    <a:pt x="1229575" y="839503"/>
                    <a:pt x="1217972" y="853671"/>
                    <a:pt x="1206369" y="867668"/>
                  </a:cubicBezTo>
                  <a:lnTo>
                    <a:pt x="1206369" y="867668"/>
                  </a:lnTo>
                  <a:cubicBezTo>
                    <a:pt x="1206369" y="867668"/>
                    <a:pt x="1206369" y="867753"/>
                    <a:pt x="1206369" y="867753"/>
                  </a:cubicBezTo>
                  <a:lnTo>
                    <a:pt x="1206283" y="867753"/>
                  </a:lnTo>
                  <a:cubicBezTo>
                    <a:pt x="1206283" y="867753"/>
                    <a:pt x="1206283" y="867838"/>
                    <a:pt x="1206283" y="867838"/>
                  </a:cubicBezTo>
                  <a:cubicBezTo>
                    <a:pt x="1200567" y="875349"/>
                    <a:pt x="1194851" y="882860"/>
                    <a:pt x="1189134" y="890370"/>
                  </a:cubicBezTo>
                  <a:cubicBezTo>
                    <a:pt x="1191267" y="884652"/>
                    <a:pt x="1193400" y="878934"/>
                    <a:pt x="1195277" y="873130"/>
                  </a:cubicBezTo>
                  <a:cubicBezTo>
                    <a:pt x="1196472" y="869375"/>
                    <a:pt x="1196898" y="865278"/>
                    <a:pt x="1197325" y="861266"/>
                  </a:cubicBezTo>
                  <a:cubicBezTo>
                    <a:pt x="1197495" y="859815"/>
                    <a:pt x="1197325" y="858279"/>
                    <a:pt x="1196728" y="857170"/>
                  </a:cubicBezTo>
                  <a:cubicBezTo>
                    <a:pt x="1213023" y="841807"/>
                    <a:pt x="1229234" y="826444"/>
                    <a:pt x="1245188" y="810655"/>
                  </a:cubicBezTo>
                  <a:lnTo>
                    <a:pt x="1245188" y="810655"/>
                  </a:lnTo>
                  <a:cubicBezTo>
                    <a:pt x="1245188" y="810655"/>
                    <a:pt x="1245188" y="810655"/>
                    <a:pt x="1245188" y="810655"/>
                  </a:cubicBezTo>
                  <a:lnTo>
                    <a:pt x="1245188" y="810655"/>
                  </a:lnTo>
                  <a:cubicBezTo>
                    <a:pt x="1245188" y="810655"/>
                    <a:pt x="1245188" y="810655"/>
                    <a:pt x="1245188" y="810655"/>
                  </a:cubicBezTo>
                  <a:close/>
                  <a:moveTo>
                    <a:pt x="1181627" y="986985"/>
                  </a:moveTo>
                  <a:cubicBezTo>
                    <a:pt x="1175910" y="998763"/>
                    <a:pt x="1170450" y="1010541"/>
                    <a:pt x="1165160" y="1022490"/>
                  </a:cubicBezTo>
                  <a:cubicBezTo>
                    <a:pt x="1159956" y="1034439"/>
                    <a:pt x="1154837" y="1046473"/>
                    <a:pt x="1149889" y="1058507"/>
                  </a:cubicBezTo>
                  <a:lnTo>
                    <a:pt x="1144684" y="1071480"/>
                  </a:lnTo>
                  <a:lnTo>
                    <a:pt x="1139565" y="1084453"/>
                  </a:lnTo>
                  <a:cubicBezTo>
                    <a:pt x="1139565" y="1084453"/>
                    <a:pt x="1139565" y="1084453"/>
                    <a:pt x="1139565" y="1084453"/>
                  </a:cubicBezTo>
                  <a:cubicBezTo>
                    <a:pt x="1126597" y="1082404"/>
                    <a:pt x="1113544" y="1080441"/>
                    <a:pt x="1100490" y="1078478"/>
                  </a:cubicBezTo>
                  <a:lnTo>
                    <a:pt x="1104415" y="1067212"/>
                  </a:lnTo>
                  <a:lnTo>
                    <a:pt x="1110045" y="1051508"/>
                  </a:lnTo>
                  <a:cubicBezTo>
                    <a:pt x="1115420" y="1036828"/>
                    <a:pt x="1121051" y="1022148"/>
                    <a:pt x="1126768" y="1007554"/>
                  </a:cubicBezTo>
                  <a:cubicBezTo>
                    <a:pt x="1129668" y="1000299"/>
                    <a:pt x="1132569" y="992959"/>
                    <a:pt x="1135470" y="985704"/>
                  </a:cubicBezTo>
                  <a:cubicBezTo>
                    <a:pt x="1141186" y="985363"/>
                    <a:pt x="1146817" y="984851"/>
                    <a:pt x="1152448" y="983998"/>
                  </a:cubicBezTo>
                  <a:cubicBezTo>
                    <a:pt x="1148523" y="992874"/>
                    <a:pt x="1144855" y="1001921"/>
                    <a:pt x="1141357" y="1010968"/>
                  </a:cubicBezTo>
                  <a:cubicBezTo>
                    <a:pt x="1136664" y="1023599"/>
                    <a:pt x="1132313" y="1036231"/>
                    <a:pt x="1128389" y="1049119"/>
                  </a:cubicBezTo>
                  <a:cubicBezTo>
                    <a:pt x="1127023" y="1053727"/>
                    <a:pt x="1125658" y="1058336"/>
                    <a:pt x="1124294" y="1062860"/>
                  </a:cubicBezTo>
                  <a:lnTo>
                    <a:pt x="1120540" y="1076686"/>
                  </a:lnTo>
                  <a:cubicBezTo>
                    <a:pt x="1120540" y="1076686"/>
                    <a:pt x="1120710" y="1076857"/>
                    <a:pt x="1120795" y="1076686"/>
                  </a:cubicBezTo>
                  <a:lnTo>
                    <a:pt x="1125147" y="1063116"/>
                  </a:lnTo>
                  <a:cubicBezTo>
                    <a:pt x="1126682" y="1058592"/>
                    <a:pt x="1128218" y="1054154"/>
                    <a:pt x="1129839" y="1049631"/>
                  </a:cubicBezTo>
                  <a:cubicBezTo>
                    <a:pt x="1134361" y="1037084"/>
                    <a:pt x="1139394" y="1024624"/>
                    <a:pt x="1144684" y="1012419"/>
                  </a:cubicBezTo>
                  <a:cubicBezTo>
                    <a:pt x="1149035" y="1002518"/>
                    <a:pt x="1153642" y="992618"/>
                    <a:pt x="1158420" y="982888"/>
                  </a:cubicBezTo>
                  <a:cubicBezTo>
                    <a:pt x="1172242" y="980072"/>
                    <a:pt x="1183759" y="973927"/>
                    <a:pt x="1193144" y="965050"/>
                  </a:cubicBezTo>
                  <a:cubicBezTo>
                    <a:pt x="1189134" y="972219"/>
                    <a:pt x="1185210" y="979389"/>
                    <a:pt x="1181456" y="986643"/>
                  </a:cubicBezTo>
                  <a:lnTo>
                    <a:pt x="1181456" y="986643"/>
                  </a:lnTo>
                  <a:cubicBezTo>
                    <a:pt x="1181456" y="986643"/>
                    <a:pt x="1181456" y="986643"/>
                    <a:pt x="1181456" y="986643"/>
                  </a:cubicBezTo>
                  <a:lnTo>
                    <a:pt x="1181456" y="986643"/>
                  </a:lnTo>
                  <a:cubicBezTo>
                    <a:pt x="1181456" y="986643"/>
                    <a:pt x="1181456" y="986643"/>
                    <a:pt x="1181456" y="986643"/>
                  </a:cubicBezTo>
                  <a:close/>
                  <a:moveTo>
                    <a:pt x="1175142" y="908038"/>
                  </a:moveTo>
                  <a:cubicBezTo>
                    <a:pt x="1174375" y="909062"/>
                    <a:pt x="1173521" y="910086"/>
                    <a:pt x="1172754" y="911025"/>
                  </a:cubicBezTo>
                  <a:cubicBezTo>
                    <a:pt x="1168658" y="916060"/>
                    <a:pt x="1164478" y="921010"/>
                    <a:pt x="1160297" y="925961"/>
                  </a:cubicBezTo>
                  <a:cubicBezTo>
                    <a:pt x="1160297" y="925961"/>
                    <a:pt x="1160383" y="926131"/>
                    <a:pt x="1160468" y="926131"/>
                  </a:cubicBezTo>
                  <a:cubicBezTo>
                    <a:pt x="1164990" y="921437"/>
                    <a:pt x="1169512" y="916743"/>
                    <a:pt x="1173948" y="911964"/>
                  </a:cubicBezTo>
                  <a:cubicBezTo>
                    <a:pt x="1175399" y="910427"/>
                    <a:pt x="1176849" y="908891"/>
                    <a:pt x="1178299" y="907355"/>
                  </a:cubicBezTo>
                  <a:cubicBezTo>
                    <a:pt x="1181968" y="905562"/>
                    <a:pt x="1183674" y="903770"/>
                    <a:pt x="1185466" y="899588"/>
                  </a:cubicBezTo>
                  <a:cubicBezTo>
                    <a:pt x="1193998" y="890285"/>
                    <a:pt x="1202444" y="880811"/>
                    <a:pt x="1210464" y="870996"/>
                  </a:cubicBezTo>
                  <a:lnTo>
                    <a:pt x="1210464" y="870996"/>
                  </a:lnTo>
                  <a:cubicBezTo>
                    <a:pt x="1210464" y="870996"/>
                    <a:pt x="1210464" y="870996"/>
                    <a:pt x="1210464" y="870996"/>
                  </a:cubicBezTo>
                  <a:lnTo>
                    <a:pt x="1210464" y="870996"/>
                  </a:lnTo>
                  <a:cubicBezTo>
                    <a:pt x="1210464" y="870996"/>
                    <a:pt x="1210464" y="870996"/>
                    <a:pt x="1210464" y="870996"/>
                  </a:cubicBezTo>
                  <a:cubicBezTo>
                    <a:pt x="1221128" y="856914"/>
                    <a:pt x="1231110" y="842405"/>
                    <a:pt x="1240751" y="827725"/>
                  </a:cubicBezTo>
                  <a:cubicBezTo>
                    <a:pt x="1237680" y="836430"/>
                    <a:pt x="1234523" y="845136"/>
                    <a:pt x="1231452" y="853841"/>
                  </a:cubicBezTo>
                  <a:cubicBezTo>
                    <a:pt x="1222238" y="880384"/>
                    <a:pt x="1211317" y="906160"/>
                    <a:pt x="1199543" y="931679"/>
                  </a:cubicBezTo>
                  <a:cubicBezTo>
                    <a:pt x="1192120" y="947810"/>
                    <a:pt x="1181200" y="958991"/>
                    <a:pt x="1167037" y="965392"/>
                  </a:cubicBezTo>
                  <a:cubicBezTo>
                    <a:pt x="1171133" y="956942"/>
                    <a:pt x="1175399" y="948493"/>
                    <a:pt x="1179835" y="940214"/>
                  </a:cubicBezTo>
                  <a:cubicBezTo>
                    <a:pt x="1186233" y="928436"/>
                    <a:pt x="1192803" y="916828"/>
                    <a:pt x="1199885" y="905477"/>
                  </a:cubicBezTo>
                  <a:cubicBezTo>
                    <a:pt x="1202444" y="901466"/>
                    <a:pt x="1205003" y="897454"/>
                    <a:pt x="1207563" y="893443"/>
                  </a:cubicBezTo>
                  <a:lnTo>
                    <a:pt x="1215497" y="881579"/>
                  </a:lnTo>
                  <a:cubicBezTo>
                    <a:pt x="1215497" y="881579"/>
                    <a:pt x="1215412" y="881323"/>
                    <a:pt x="1215327" y="881409"/>
                  </a:cubicBezTo>
                  <a:lnTo>
                    <a:pt x="1206795" y="892931"/>
                  </a:lnTo>
                  <a:cubicBezTo>
                    <a:pt x="1204065" y="896857"/>
                    <a:pt x="1201249" y="900697"/>
                    <a:pt x="1198519" y="904623"/>
                  </a:cubicBezTo>
                  <a:cubicBezTo>
                    <a:pt x="1190841" y="915633"/>
                    <a:pt x="1183589" y="926899"/>
                    <a:pt x="1176593" y="938422"/>
                  </a:cubicBezTo>
                  <a:cubicBezTo>
                    <a:pt x="1170791" y="948066"/>
                    <a:pt x="1165331" y="957966"/>
                    <a:pt x="1160126" y="967952"/>
                  </a:cubicBezTo>
                  <a:cubicBezTo>
                    <a:pt x="1155008" y="969574"/>
                    <a:pt x="1149547" y="970683"/>
                    <a:pt x="1143746" y="971281"/>
                  </a:cubicBezTo>
                  <a:cubicBezTo>
                    <a:pt x="1142978" y="971281"/>
                    <a:pt x="1142125" y="971451"/>
                    <a:pt x="1141357" y="971451"/>
                  </a:cubicBezTo>
                  <a:cubicBezTo>
                    <a:pt x="1142381" y="968976"/>
                    <a:pt x="1143405" y="966501"/>
                    <a:pt x="1144428" y="964026"/>
                  </a:cubicBezTo>
                  <a:lnTo>
                    <a:pt x="1144428" y="964026"/>
                  </a:lnTo>
                  <a:cubicBezTo>
                    <a:pt x="1144428" y="964026"/>
                    <a:pt x="1144428" y="963770"/>
                    <a:pt x="1144428" y="963770"/>
                  </a:cubicBezTo>
                  <a:lnTo>
                    <a:pt x="1144428" y="963514"/>
                  </a:lnTo>
                  <a:cubicBezTo>
                    <a:pt x="1144428" y="963514"/>
                    <a:pt x="1144428" y="963514"/>
                    <a:pt x="1144428" y="963514"/>
                  </a:cubicBezTo>
                  <a:cubicBezTo>
                    <a:pt x="1150059" y="948919"/>
                    <a:pt x="1155690" y="934325"/>
                    <a:pt x="1161577" y="919730"/>
                  </a:cubicBezTo>
                  <a:cubicBezTo>
                    <a:pt x="1167464" y="905221"/>
                    <a:pt x="1173351" y="890712"/>
                    <a:pt x="1179494" y="876288"/>
                  </a:cubicBezTo>
                  <a:lnTo>
                    <a:pt x="1181968" y="870655"/>
                  </a:lnTo>
                  <a:lnTo>
                    <a:pt x="1185295" y="867582"/>
                  </a:lnTo>
                  <a:cubicBezTo>
                    <a:pt x="1181797" y="876800"/>
                    <a:pt x="1178214" y="885932"/>
                    <a:pt x="1174716" y="895150"/>
                  </a:cubicBezTo>
                  <a:cubicBezTo>
                    <a:pt x="1173095" y="899503"/>
                    <a:pt x="1173095" y="903770"/>
                    <a:pt x="1174972" y="907952"/>
                  </a:cubicBezTo>
                  <a:close/>
                  <a:moveTo>
                    <a:pt x="1301071" y="1086330"/>
                  </a:moveTo>
                  <a:cubicBezTo>
                    <a:pt x="1300814" y="1088464"/>
                    <a:pt x="1300473" y="1090683"/>
                    <a:pt x="1300218" y="1092902"/>
                  </a:cubicBezTo>
                  <a:cubicBezTo>
                    <a:pt x="1298938" y="1094780"/>
                    <a:pt x="1297658" y="1096657"/>
                    <a:pt x="1296293" y="1098535"/>
                  </a:cubicBezTo>
                  <a:cubicBezTo>
                    <a:pt x="1298170" y="1092561"/>
                    <a:pt x="1299961" y="1086501"/>
                    <a:pt x="1301839" y="1080527"/>
                  </a:cubicBezTo>
                  <a:lnTo>
                    <a:pt x="1300985" y="1086330"/>
                  </a:lnTo>
                  <a:close/>
                  <a:moveTo>
                    <a:pt x="1305934" y="1193869"/>
                  </a:moveTo>
                  <a:cubicBezTo>
                    <a:pt x="1304568" y="1195577"/>
                    <a:pt x="1303118" y="1197283"/>
                    <a:pt x="1301753" y="1198990"/>
                  </a:cubicBezTo>
                  <a:cubicBezTo>
                    <a:pt x="1300303" y="1200185"/>
                    <a:pt x="1298938" y="1201380"/>
                    <a:pt x="1297487" y="1202575"/>
                  </a:cubicBezTo>
                  <a:cubicBezTo>
                    <a:pt x="1297573" y="1198649"/>
                    <a:pt x="1297658" y="1194638"/>
                    <a:pt x="1297829" y="1190712"/>
                  </a:cubicBezTo>
                  <a:cubicBezTo>
                    <a:pt x="1300559" y="1191736"/>
                    <a:pt x="1303204" y="1192845"/>
                    <a:pt x="1305934" y="1193869"/>
                  </a:cubicBezTo>
                  <a:close/>
                  <a:moveTo>
                    <a:pt x="1326580" y="1201892"/>
                  </a:moveTo>
                  <a:cubicBezTo>
                    <a:pt x="1316769" y="1210427"/>
                    <a:pt x="1306958" y="1219047"/>
                    <a:pt x="1297231" y="1227753"/>
                  </a:cubicBezTo>
                  <a:cubicBezTo>
                    <a:pt x="1297231" y="1222461"/>
                    <a:pt x="1297231" y="1217170"/>
                    <a:pt x="1297317" y="1211963"/>
                  </a:cubicBezTo>
                  <a:cubicBezTo>
                    <a:pt x="1299620" y="1208720"/>
                    <a:pt x="1301924" y="1205477"/>
                    <a:pt x="1304227" y="1202234"/>
                  </a:cubicBezTo>
                  <a:cubicBezTo>
                    <a:pt x="1306446" y="1200100"/>
                    <a:pt x="1308579" y="1197966"/>
                    <a:pt x="1310797" y="1195918"/>
                  </a:cubicBezTo>
                  <a:cubicBezTo>
                    <a:pt x="1316087" y="1197966"/>
                    <a:pt x="1321291" y="1200015"/>
                    <a:pt x="1326580" y="1202063"/>
                  </a:cubicBezTo>
                  <a:close/>
                  <a:moveTo>
                    <a:pt x="1285202" y="1317198"/>
                  </a:moveTo>
                  <a:cubicBezTo>
                    <a:pt x="1283581" y="1314723"/>
                    <a:pt x="1281960" y="1312248"/>
                    <a:pt x="1280339" y="1309773"/>
                  </a:cubicBezTo>
                  <a:cubicBezTo>
                    <a:pt x="1284519" y="1305761"/>
                    <a:pt x="1288700" y="1301665"/>
                    <a:pt x="1292880" y="1297653"/>
                  </a:cubicBezTo>
                  <a:cubicBezTo>
                    <a:pt x="1293392" y="1300470"/>
                    <a:pt x="1293819" y="1303371"/>
                    <a:pt x="1294331" y="1306188"/>
                  </a:cubicBezTo>
                  <a:cubicBezTo>
                    <a:pt x="1292027" y="1309004"/>
                    <a:pt x="1289638" y="1311736"/>
                    <a:pt x="1287335" y="1314552"/>
                  </a:cubicBezTo>
                  <a:cubicBezTo>
                    <a:pt x="1286652" y="1315406"/>
                    <a:pt x="1285969" y="1316259"/>
                    <a:pt x="1285202" y="1317113"/>
                  </a:cubicBezTo>
                  <a:close/>
                  <a:moveTo>
                    <a:pt x="1305251" y="1365932"/>
                  </a:moveTo>
                  <a:cubicBezTo>
                    <a:pt x="1303715" y="1367298"/>
                    <a:pt x="1302265" y="1368748"/>
                    <a:pt x="1300730" y="1370114"/>
                  </a:cubicBezTo>
                  <a:cubicBezTo>
                    <a:pt x="1301583" y="1368834"/>
                    <a:pt x="1302351" y="1367554"/>
                    <a:pt x="1303204" y="1366273"/>
                  </a:cubicBezTo>
                  <a:cubicBezTo>
                    <a:pt x="1303630" y="1365676"/>
                    <a:pt x="1303972" y="1365078"/>
                    <a:pt x="1304398" y="1364481"/>
                  </a:cubicBezTo>
                  <a:cubicBezTo>
                    <a:pt x="1304739" y="1364993"/>
                    <a:pt x="1304995" y="1365420"/>
                    <a:pt x="1305336" y="1365932"/>
                  </a:cubicBezTo>
                  <a:close/>
                  <a:moveTo>
                    <a:pt x="1301924" y="1365249"/>
                  </a:moveTo>
                  <a:cubicBezTo>
                    <a:pt x="1299364" y="1368834"/>
                    <a:pt x="1296890" y="1372333"/>
                    <a:pt x="1294331" y="1375918"/>
                  </a:cubicBezTo>
                  <a:cubicBezTo>
                    <a:pt x="1289638" y="1380270"/>
                    <a:pt x="1284946" y="1384623"/>
                    <a:pt x="1280168" y="1388976"/>
                  </a:cubicBezTo>
                  <a:lnTo>
                    <a:pt x="1279315" y="1378820"/>
                  </a:lnTo>
                  <a:cubicBezTo>
                    <a:pt x="1279315" y="1378393"/>
                    <a:pt x="1279315" y="1377881"/>
                    <a:pt x="1279229" y="1377454"/>
                  </a:cubicBezTo>
                  <a:cubicBezTo>
                    <a:pt x="1285287" y="1369516"/>
                    <a:pt x="1291259" y="1361665"/>
                    <a:pt x="1297402" y="1353812"/>
                  </a:cubicBezTo>
                  <a:cubicBezTo>
                    <a:pt x="1299450" y="1356885"/>
                    <a:pt x="1301497" y="1360043"/>
                    <a:pt x="1303460" y="1363115"/>
                  </a:cubicBezTo>
                  <a:cubicBezTo>
                    <a:pt x="1302947" y="1363798"/>
                    <a:pt x="1302435" y="1364566"/>
                    <a:pt x="1301924" y="1365249"/>
                  </a:cubicBezTo>
                  <a:close/>
                  <a:moveTo>
                    <a:pt x="1299023" y="1485078"/>
                  </a:moveTo>
                  <a:cubicBezTo>
                    <a:pt x="1301924" y="1482518"/>
                    <a:pt x="1304825" y="1479957"/>
                    <a:pt x="1307726" y="1477397"/>
                  </a:cubicBezTo>
                  <a:lnTo>
                    <a:pt x="1305336" y="1480384"/>
                  </a:lnTo>
                  <a:cubicBezTo>
                    <a:pt x="1303630" y="1482518"/>
                    <a:pt x="1301924" y="1484652"/>
                    <a:pt x="1300132" y="1486785"/>
                  </a:cubicBezTo>
                  <a:cubicBezTo>
                    <a:pt x="1299791" y="1486188"/>
                    <a:pt x="1299450" y="1485590"/>
                    <a:pt x="1299023" y="1485078"/>
                  </a:cubicBezTo>
                  <a:close/>
                  <a:moveTo>
                    <a:pt x="1252184" y="1528606"/>
                  </a:moveTo>
                  <a:lnTo>
                    <a:pt x="1252184" y="1528606"/>
                  </a:lnTo>
                  <a:cubicBezTo>
                    <a:pt x="1252184" y="1528606"/>
                    <a:pt x="1252184" y="1528521"/>
                    <a:pt x="1252184" y="1528521"/>
                  </a:cubicBezTo>
                  <a:lnTo>
                    <a:pt x="1252184" y="1526899"/>
                  </a:lnTo>
                  <a:cubicBezTo>
                    <a:pt x="1265067" y="1515036"/>
                    <a:pt x="1278035" y="1503087"/>
                    <a:pt x="1290918" y="1491138"/>
                  </a:cubicBezTo>
                  <a:cubicBezTo>
                    <a:pt x="1291771" y="1492418"/>
                    <a:pt x="1292539" y="1493699"/>
                    <a:pt x="1293392" y="1495064"/>
                  </a:cubicBezTo>
                  <a:cubicBezTo>
                    <a:pt x="1287847" y="1501721"/>
                    <a:pt x="1282301" y="1508379"/>
                    <a:pt x="1276755" y="1514950"/>
                  </a:cubicBezTo>
                  <a:cubicBezTo>
                    <a:pt x="1268224" y="1525021"/>
                    <a:pt x="1259521" y="1535007"/>
                    <a:pt x="1250819" y="1544993"/>
                  </a:cubicBezTo>
                  <a:cubicBezTo>
                    <a:pt x="1251245" y="1539531"/>
                    <a:pt x="1251672" y="1534154"/>
                    <a:pt x="1252184" y="1528692"/>
                  </a:cubicBezTo>
                  <a:lnTo>
                    <a:pt x="1252184" y="1528692"/>
                  </a:lnTo>
                  <a:cubicBezTo>
                    <a:pt x="1252184" y="1528692"/>
                    <a:pt x="1252184" y="1528606"/>
                    <a:pt x="1252184" y="1528606"/>
                  </a:cubicBezTo>
                  <a:close/>
                  <a:moveTo>
                    <a:pt x="1246979" y="1549517"/>
                  </a:moveTo>
                  <a:cubicBezTo>
                    <a:pt x="1243993" y="1553101"/>
                    <a:pt x="1241007" y="1556686"/>
                    <a:pt x="1238021" y="1560185"/>
                  </a:cubicBezTo>
                  <a:lnTo>
                    <a:pt x="1237851" y="1558905"/>
                  </a:lnTo>
                  <a:lnTo>
                    <a:pt x="1236144" y="1542603"/>
                  </a:lnTo>
                  <a:cubicBezTo>
                    <a:pt x="1237168" y="1541408"/>
                    <a:pt x="1238192" y="1540128"/>
                    <a:pt x="1239130" y="1538933"/>
                  </a:cubicBezTo>
                  <a:cubicBezTo>
                    <a:pt x="1241690" y="1536543"/>
                    <a:pt x="1244250" y="1534154"/>
                    <a:pt x="1246809" y="1531849"/>
                  </a:cubicBezTo>
                  <a:cubicBezTo>
                    <a:pt x="1246724" y="1537738"/>
                    <a:pt x="1246809" y="1543628"/>
                    <a:pt x="1246809" y="1549517"/>
                  </a:cubicBezTo>
                  <a:close/>
                  <a:moveTo>
                    <a:pt x="1201591" y="1575462"/>
                  </a:moveTo>
                  <a:cubicBezTo>
                    <a:pt x="1197069" y="1580839"/>
                    <a:pt x="1192462" y="1586131"/>
                    <a:pt x="1187855" y="1591508"/>
                  </a:cubicBezTo>
                  <a:lnTo>
                    <a:pt x="1187855" y="1591508"/>
                  </a:lnTo>
                  <a:cubicBezTo>
                    <a:pt x="1187855" y="1589374"/>
                    <a:pt x="1187855" y="1587326"/>
                    <a:pt x="1187855" y="1585192"/>
                  </a:cubicBezTo>
                  <a:cubicBezTo>
                    <a:pt x="1192291" y="1581181"/>
                    <a:pt x="1196813" y="1577169"/>
                    <a:pt x="1201335" y="1573158"/>
                  </a:cubicBezTo>
                  <a:cubicBezTo>
                    <a:pt x="1201335" y="1573926"/>
                    <a:pt x="1201506" y="1574694"/>
                    <a:pt x="1201591" y="1575462"/>
                  </a:cubicBezTo>
                  <a:close/>
                  <a:moveTo>
                    <a:pt x="1164137" y="1606358"/>
                  </a:moveTo>
                  <a:cubicBezTo>
                    <a:pt x="1165672" y="1604993"/>
                    <a:pt x="1167208" y="1603627"/>
                    <a:pt x="1168744" y="1602262"/>
                  </a:cubicBezTo>
                  <a:cubicBezTo>
                    <a:pt x="1167464" y="1603969"/>
                    <a:pt x="1166184" y="1605761"/>
                    <a:pt x="1164904" y="1607468"/>
                  </a:cubicBezTo>
                  <a:cubicBezTo>
                    <a:pt x="1164648" y="1607041"/>
                    <a:pt x="1164392" y="1606700"/>
                    <a:pt x="1164137" y="1606273"/>
                  </a:cubicBezTo>
                  <a:close/>
                  <a:moveTo>
                    <a:pt x="1173948" y="1549261"/>
                  </a:moveTo>
                  <a:lnTo>
                    <a:pt x="1173948" y="1549090"/>
                  </a:lnTo>
                  <a:cubicBezTo>
                    <a:pt x="1173948" y="1549090"/>
                    <a:pt x="1173948" y="1549090"/>
                    <a:pt x="1173948" y="1549090"/>
                  </a:cubicBezTo>
                  <a:cubicBezTo>
                    <a:pt x="1173948" y="1547895"/>
                    <a:pt x="1173948" y="1546785"/>
                    <a:pt x="1173948" y="1545590"/>
                  </a:cubicBezTo>
                  <a:cubicBezTo>
                    <a:pt x="1177104" y="1541408"/>
                    <a:pt x="1180262" y="1537141"/>
                    <a:pt x="1183418" y="1532959"/>
                  </a:cubicBezTo>
                  <a:cubicBezTo>
                    <a:pt x="1183589" y="1537738"/>
                    <a:pt x="1183845" y="1542603"/>
                    <a:pt x="1184016" y="1547383"/>
                  </a:cubicBezTo>
                  <a:cubicBezTo>
                    <a:pt x="1180432" y="1552418"/>
                    <a:pt x="1176934" y="1557539"/>
                    <a:pt x="1173351" y="1562660"/>
                  </a:cubicBezTo>
                  <a:cubicBezTo>
                    <a:pt x="1173607" y="1558222"/>
                    <a:pt x="1173777" y="1553784"/>
                    <a:pt x="1173948" y="1549346"/>
                  </a:cubicBezTo>
                  <a:lnTo>
                    <a:pt x="1173948" y="1549346"/>
                  </a:lnTo>
                  <a:cubicBezTo>
                    <a:pt x="1173948" y="1549346"/>
                    <a:pt x="1173948" y="1549175"/>
                    <a:pt x="1173948" y="1549175"/>
                  </a:cubicBezTo>
                  <a:close/>
                  <a:moveTo>
                    <a:pt x="1162601" y="1562575"/>
                  </a:moveTo>
                  <a:lnTo>
                    <a:pt x="1162601" y="1562575"/>
                  </a:lnTo>
                  <a:cubicBezTo>
                    <a:pt x="1162601" y="1562575"/>
                    <a:pt x="1162601" y="1562489"/>
                    <a:pt x="1162601" y="1562489"/>
                  </a:cubicBezTo>
                  <a:cubicBezTo>
                    <a:pt x="1162601" y="1561636"/>
                    <a:pt x="1162601" y="1560868"/>
                    <a:pt x="1162601" y="1560014"/>
                  </a:cubicBezTo>
                  <a:cubicBezTo>
                    <a:pt x="1164648" y="1557454"/>
                    <a:pt x="1166696" y="1554979"/>
                    <a:pt x="1168658" y="1552418"/>
                  </a:cubicBezTo>
                  <a:cubicBezTo>
                    <a:pt x="1168658" y="1558051"/>
                    <a:pt x="1168658" y="1563599"/>
                    <a:pt x="1168744" y="1569232"/>
                  </a:cubicBezTo>
                  <a:cubicBezTo>
                    <a:pt x="1166355" y="1572817"/>
                    <a:pt x="1163880" y="1576316"/>
                    <a:pt x="1161492" y="1579901"/>
                  </a:cubicBezTo>
                  <a:cubicBezTo>
                    <a:pt x="1161492" y="1579986"/>
                    <a:pt x="1161321" y="1580157"/>
                    <a:pt x="1161236" y="1580242"/>
                  </a:cubicBezTo>
                  <a:cubicBezTo>
                    <a:pt x="1161747" y="1574438"/>
                    <a:pt x="1162174" y="1568549"/>
                    <a:pt x="1162516" y="1562660"/>
                  </a:cubicBezTo>
                  <a:lnTo>
                    <a:pt x="1162516" y="1562660"/>
                  </a:lnTo>
                  <a:cubicBezTo>
                    <a:pt x="1162516" y="1562660"/>
                    <a:pt x="1162516" y="1562575"/>
                    <a:pt x="1162516" y="1562575"/>
                  </a:cubicBezTo>
                  <a:close/>
                  <a:moveTo>
                    <a:pt x="1128389" y="1563258"/>
                  </a:moveTo>
                  <a:cubicBezTo>
                    <a:pt x="1128389" y="1561977"/>
                    <a:pt x="1128389" y="1560612"/>
                    <a:pt x="1128474" y="1559332"/>
                  </a:cubicBezTo>
                  <a:cubicBezTo>
                    <a:pt x="1133422" y="1551991"/>
                    <a:pt x="1137859" y="1544481"/>
                    <a:pt x="1141954" y="1536714"/>
                  </a:cubicBezTo>
                  <a:cubicBezTo>
                    <a:pt x="1143148" y="1534922"/>
                    <a:pt x="1144343" y="1533215"/>
                    <a:pt x="1145452" y="1531422"/>
                  </a:cubicBezTo>
                  <a:cubicBezTo>
                    <a:pt x="1145026" y="1536287"/>
                    <a:pt x="1144514" y="1541067"/>
                    <a:pt x="1144002" y="1545932"/>
                  </a:cubicBezTo>
                  <a:cubicBezTo>
                    <a:pt x="1141357" y="1549175"/>
                    <a:pt x="1138712" y="1552333"/>
                    <a:pt x="1136067" y="1555576"/>
                  </a:cubicBezTo>
                  <a:lnTo>
                    <a:pt x="1136067" y="1555576"/>
                  </a:lnTo>
                  <a:cubicBezTo>
                    <a:pt x="1136067" y="1555576"/>
                    <a:pt x="1136067" y="1555576"/>
                    <a:pt x="1136067" y="1555576"/>
                  </a:cubicBezTo>
                  <a:lnTo>
                    <a:pt x="1136067" y="1555576"/>
                  </a:lnTo>
                  <a:cubicBezTo>
                    <a:pt x="1136067" y="1555576"/>
                    <a:pt x="1136067" y="1555576"/>
                    <a:pt x="1136067" y="1555576"/>
                  </a:cubicBezTo>
                  <a:cubicBezTo>
                    <a:pt x="1133849" y="1558393"/>
                    <a:pt x="1131716" y="1561209"/>
                    <a:pt x="1129583" y="1564026"/>
                  </a:cubicBezTo>
                  <a:cubicBezTo>
                    <a:pt x="1129242" y="1563770"/>
                    <a:pt x="1128815" y="1563428"/>
                    <a:pt x="1128474" y="1563172"/>
                  </a:cubicBezTo>
                  <a:close/>
                  <a:moveTo>
                    <a:pt x="1287590" y="1143685"/>
                  </a:moveTo>
                  <a:cubicBezTo>
                    <a:pt x="1286823" y="1151195"/>
                    <a:pt x="1286226" y="1158791"/>
                    <a:pt x="1285628" y="1166302"/>
                  </a:cubicBezTo>
                  <a:cubicBezTo>
                    <a:pt x="1284178" y="1165790"/>
                    <a:pt x="1282642" y="1165363"/>
                    <a:pt x="1281192" y="1164851"/>
                  </a:cubicBezTo>
                  <a:cubicBezTo>
                    <a:pt x="1281789" y="1158023"/>
                    <a:pt x="1282472" y="1151110"/>
                    <a:pt x="1283325" y="1144282"/>
                  </a:cubicBezTo>
                  <a:cubicBezTo>
                    <a:pt x="1284519" y="1142575"/>
                    <a:pt x="1285714" y="1140868"/>
                    <a:pt x="1286908" y="1139246"/>
                  </a:cubicBezTo>
                  <a:lnTo>
                    <a:pt x="1287676" y="1143685"/>
                  </a:lnTo>
                  <a:close/>
                  <a:moveTo>
                    <a:pt x="1287505" y="1138308"/>
                  </a:moveTo>
                  <a:lnTo>
                    <a:pt x="1288273" y="1137198"/>
                  </a:lnTo>
                  <a:cubicBezTo>
                    <a:pt x="1288102" y="1138564"/>
                    <a:pt x="1288017" y="1139929"/>
                    <a:pt x="1287847" y="1141209"/>
                  </a:cubicBezTo>
                  <a:lnTo>
                    <a:pt x="1287505" y="1138308"/>
                  </a:lnTo>
                  <a:close/>
                  <a:moveTo>
                    <a:pt x="1284093" y="1210683"/>
                  </a:moveTo>
                  <a:lnTo>
                    <a:pt x="1284093" y="1210683"/>
                  </a:lnTo>
                  <a:cubicBezTo>
                    <a:pt x="1284093" y="1210683"/>
                    <a:pt x="1284093" y="1210683"/>
                    <a:pt x="1284093" y="1210683"/>
                  </a:cubicBezTo>
                  <a:cubicBezTo>
                    <a:pt x="1284093" y="1211878"/>
                    <a:pt x="1284178" y="1213158"/>
                    <a:pt x="1284263" y="1214353"/>
                  </a:cubicBezTo>
                  <a:cubicBezTo>
                    <a:pt x="1282130" y="1216572"/>
                    <a:pt x="1279912" y="1218706"/>
                    <a:pt x="1277779" y="1221010"/>
                  </a:cubicBezTo>
                  <a:cubicBezTo>
                    <a:pt x="1277949" y="1218194"/>
                    <a:pt x="1278035" y="1215377"/>
                    <a:pt x="1278206" y="1212561"/>
                  </a:cubicBezTo>
                  <a:lnTo>
                    <a:pt x="1278206" y="1212561"/>
                  </a:lnTo>
                  <a:cubicBezTo>
                    <a:pt x="1278206" y="1212561"/>
                    <a:pt x="1278206" y="1212390"/>
                    <a:pt x="1278206" y="1212390"/>
                  </a:cubicBezTo>
                  <a:lnTo>
                    <a:pt x="1278206" y="1212219"/>
                  </a:lnTo>
                  <a:cubicBezTo>
                    <a:pt x="1278206" y="1212219"/>
                    <a:pt x="1278206" y="1212219"/>
                    <a:pt x="1278206" y="1212219"/>
                  </a:cubicBezTo>
                  <a:cubicBezTo>
                    <a:pt x="1278206" y="1211366"/>
                    <a:pt x="1278206" y="1210513"/>
                    <a:pt x="1278291" y="1209659"/>
                  </a:cubicBezTo>
                  <a:cubicBezTo>
                    <a:pt x="1280253" y="1207525"/>
                    <a:pt x="1282130" y="1205392"/>
                    <a:pt x="1284093" y="1203258"/>
                  </a:cubicBezTo>
                  <a:cubicBezTo>
                    <a:pt x="1284093" y="1205733"/>
                    <a:pt x="1284093" y="1208208"/>
                    <a:pt x="1284093" y="1210683"/>
                  </a:cubicBezTo>
                  <a:lnTo>
                    <a:pt x="1284093" y="1210683"/>
                  </a:lnTo>
                  <a:close/>
                  <a:moveTo>
                    <a:pt x="1283922" y="1262063"/>
                  </a:moveTo>
                  <a:cubicBezTo>
                    <a:pt x="1281448" y="1264111"/>
                    <a:pt x="1279059" y="1266245"/>
                    <a:pt x="1276585" y="1268293"/>
                  </a:cubicBezTo>
                  <a:cubicBezTo>
                    <a:pt x="1276585" y="1263343"/>
                    <a:pt x="1276585" y="1258393"/>
                    <a:pt x="1276585" y="1253443"/>
                  </a:cubicBezTo>
                  <a:cubicBezTo>
                    <a:pt x="1278547" y="1251650"/>
                    <a:pt x="1280509" y="1249858"/>
                    <a:pt x="1282472" y="1248066"/>
                  </a:cubicBezTo>
                  <a:lnTo>
                    <a:pt x="1282472" y="1248066"/>
                  </a:lnTo>
                  <a:cubicBezTo>
                    <a:pt x="1282472" y="1248066"/>
                    <a:pt x="1282472" y="1248066"/>
                    <a:pt x="1282472" y="1248066"/>
                  </a:cubicBezTo>
                  <a:lnTo>
                    <a:pt x="1282472" y="1248066"/>
                  </a:lnTo>
                  <a:cubicBezTo>
                    <a:pt x="1282472" y="1248066"/>
                    <a:pt x="1282472" y="1248066"/>
                    <a:pt x="1282472" y="1248066"/>
                  </a:cubicBezTo>
                  <a:cubicBezTo>
                    <a:pt x="1283666" y="1246956"/>
                    <a:pt x="1284775" y="1245761"/>
                    <a:pt x="1285969" y="1244652"/>
                  </a:cubicBezTo>
                  <a:cubicBezTo>
                    <a:pt x="1286226" y="1247212"/>
                    <a:pt x="1286396" y="1249773"/>
                    <a:pt x="1286652" y="1252248"/>
                  </a:cubicBezTo>
                  <a:cubicBezTo>
                    <a:pt x="1286908" y="1254552"/>
                    <a:pt x="1287164" y="1256857"/>
                    <a:pt x="1287420" y="1259161"/>
                  </a:cubicBezTo>
                  <a:lnTo>
                    <a:pt x="1284093" y="1261807"/>
                  </a:lnTo>
                  <a:lnTo>
                    <a:pt x="1284093" y="1261807"/>
                  </a:lnTo>
                  <a:cubicBezTo>
                    <a:pt x="1284093" y="1261807"/>
                    <a:pt x="1283922" y="1261892"/>
                    <a:pt x="1283922" y="1261892"/>
                  </a:cubicBezTo>
                  <a:lnTo>
                    <a:pt x="1283751" y="1261892"/>
                  </a:lnTo>
                  <a:cubicBezTo>
                    <a:pt x="1283751" y="1261892"/>
                    <a:pt x="1283751" y="1261978"/>
                    <a:pt x="1283751" y="1261978"/>
                  </a:cubicBezTo>
                  <a:close/>
                  <a:moveTo>
                    <a:pt x="1260716" y="1407070"/>
                  </a:moveTo>
                  <a:lnTo>
                    <a:pt x="1260460" y="1402290"/>
                  </a:lnTo>
                  <a:cubicBezTo>
                    <a:pt x="1266261" y="1394694"/>
                    <a:pt x="1271978" y="1387013"/>
                    <a:pt x="1277779" y="1379417"/>
                  </a:cubicBezTo>
                  <a:lnTo>
                    <a:pt x="1279144" y="1390085"/>
                  </a:lnTo>
                  <a:cubicBezTo>
                    <a:pt x="1273001" y="1395718"/>
                    <a:pt x="1266858" y="1401352"/>
                    <a:pt x="1260716" y="1407070"/>
                  </a:cubicBezTo>
                  <a:close/>
                  <a:moveTo>
                    <a:pt x="1259692" y="1423884"/>
                  </a:moveTo>
                  <a:cubicBezTo>
                    <a:pt x="1259180" y="1423030"/>
                    <a:pt x="1258583" y="1422177"/>
                    <a:pt x="1258071" y="1421323"/>
                  </a:cubicBezTo>
                  <a:cubicBezTo>
                    <a:pt x="1258924" y="1420555"/>
                    <a:pt x="1259777" y="1419701"/>
                    <a:pt x="1260630" y="1418933"/>
                  </a:cubicBezTo>
                  <a:lnTo>
                    <a:pt x="1260971" y="1422091"/>
                  </a:lnTo>
                  <a:cubicBezTo>
                    <a:pt x="1260545" y="1422689"/>
                    <a:pt x="1260118" y="1423286"/>
                    <a:pt x="1259692" y="1423798"/>
                  </a:cubicBezTo>
                  <a:close/>
                  <a:moveTo>
                    <a:pt x="1188793" y="1540640"/>
                  </a:moveTo>
                  <a:cubicBezTo>
                    <a:pt x="1188793" y="1540640"/>
                    <a:pt x="1188196" y="1541408"/>
                    <a:pt x="1187940" y="1541835"/>
                  </a:cubicBezTo>
                  <a:cubicBezTo>
                    <a:pt x="1187940" y="1536799"/>
                    <a:pt x="1187940" y="1531679"/>
                    <a:pt x="1187940" y="1526643"/>
                  </a:cubicBezTo>
                  <a:cubicBezTo>
                    <a:pt x="1190329" y="1523400"/>
                    <a:pt x="1192803" y="1520071"/>
                    <a:pt x="1195192" y="1516828"/>
                  </a:cubicBezTo>
                  <a:lnTo>
                    <a:pt x="1196216" y="1515462"/>
                  </a:lnTo>
                  <a:lnTo>
                    <a:pt x="1196216" y="1515462"/>
                  </a:lnTo>
                  <a:cubicBezTo>
                    <a:pt x="1196557" y="1520157"/>
                    <a:pt x="1196898" y="1524765"/>
                    <a:pt x="1197325" y="1529460"/>
                  </a:cubicBezTo>
                  <a:cubicBezTo>
                    <a:pt x="1194509" y="1533130"/>
                    <a:pt x="1191608" y="1536885"/>
                    <a:pt x="1188793" y="1540555"/>
                  </a:cubicBezTo>
                  <a:lnTo>
                    <a:pt x="1188793" y="1540555"/>
                  </a:lnTo>
                  <a:cubicBezTo>
                    <a:pt x="1188793" y="1540555"/>
                    <a:pt x="1188793" y="1540555"/>
                    <a:pt x="1188793" y="1540555"/>
                  </a:cubicBezTo>
                  <a:lnTo>
                    <a:pt x="1188793" y="1540555"/>
                  </a:lnTo>
                  <a:cubicBezTo>
                    <a:pt x="1188793" y="1540555"/>
                    <a:pt x="1188793" y="1540555"/>
                    <a:pt x="1188793" y="1540555"/>
                  </a:cubicBezTo>
                  <a:close/>
                  <a:moveTo>
                    <a:pt x="1188025" y="1519132"/>
                  </a:moveTo>
                  <a:lnTo>
                    <a:pt x="1188025" y="1518962"/>
                  </a:lnTo>
                  <a:cubicBezTo>
                    <a:pt x="1188025" y="1518962"/>
                    <a:pt x="1188025" y="1518962"/>
                    <a:pt x="1188025" y="1518962"/>
                  </a:cubicBezTo>
                  <a:cubicBezTo>
                    <a:pt x="1187855" y="1513500"/>
                    <a:pt x="1187684" y="1508037"/>
                    <a:pt x="1187513" y="1502575"/>
                  </a:cubicBezTo>
                  <a:cubicBezTo>
                    <a:pt x="1189732" y="1505818"/>
                    <a:pt x="1191950" y="1509147"/>
                    <a:pt x="1194168" y="1512390"/>
                  </a:cubicBezTo>
                  <a:lnTo>
                    <a:pt x="1192291" y="1514694"/>
                  </a:lnTo>
                  <a:cubicBezTo>
                    <a:pt x="1190841" y="1516401"/>
                    <a:pt x="1189476" y="1518194"/>
                    <a:pt x="1188025" y="1519986"/>
                  </a:cubicBezTo>
                  <a:cubicBezTo>
                    <a:pt x="1188025" y="1519730"/>
                    <a:pt x="1188025" y="1519559"/>
                    <a:pt x="1188025" y="1519303"/>
                  </a:cubicBezTo>
                  <a:lnTo>
                    <a:pt x="1188025" y="1519303"/>
                  </a:lnTo>
                  <a:lnTo>
                    <a:pt x="1188025" y="1519132"/>
                  </a:lnTo>
                  <a:close/>
                  <a:moveTo>
                    <a:pt x="1167037" y="1545932"/>
                  </a:moveTo>
                  <a:cubicBezTo>
                    <a:pt x="1165416" y="1548066"/>
                    <a:pt x="1163880" y="1550199"/>
                    <a:pt x="1162345" y="1552248"/>
                  </a:cubicBezTo>
                  <a:cubicBezTo>
                    <a:pt x="1162174" y="1547127"/>
                    <a:pt x="1162004" y="1542006"/>
                    <a:pt x="1161662" y="1536885"/>
                  </a:cubicBezTo>
                  <a:cubicBezTo>
                    <a:pt x="1161577" y="1535093"/>
                    <a:pt x="1161406" y="1533215"/>
                    <a:pt x="1161236" y="1531422"/>
                  </a:cubicBezTo>
                  <a:cubicBezTo>
                    <a:pt x="1162857" y="1529289"/>
                    <a:pt x="1164563" y="1527070"/>
                    <a:pt x="1166184" y="1524936"/>
                  </a:cubicBezTo>
                  <a:lnTo>
                    <a:pt x="1169767" y="1520157"/>
                  </a:lnTo>
                  <a:cubicBezTo>
                    <a:pt x="1169426" y="1528009"/>
                    <a:pt x="1169085" y="1535861"/>
                    <a:pt x="1168744" y="1543798"/>
                  </a:cubicBezTo>
                  <a:cubicBezTo>
                    <a:pt x="1168232" y="1544481"/>
                    <a:pt x="1167634" y="1545164"/>
                    <a:pt x="1167122" y="1545846"/>
                  </a:cubicBezTo>
                  <a:lnTo>
                    <a:pt x="1167122" y="1545846"/>
                  </a:lnTo>
                  <a:cubicBezTo>
                    <a:pt x="1167122" y="1545846"/>
                    <a:pt x="1167122" y="1545846"/>
                    <a:pt x="1167122" y="1545846"/>
                  </a:cubicBezTo>
                  <a:lnTo>
                    <a:pt x="1167122" y="1545846"/>
                  </a:lnTo>
                  <a:cubicBezTo>
                    <a:pt x="1167122" y="1545846"/>
                    <a:pt x="1167122" y="1545846"/>
                    <a:pt x="1167122" y="1545846"/>
                  </a:cubicBezTo>
                  <a:close/>
                  <a:moveTo>
                    <a:pt x="1146732" y="1570939"/>
                  </a:moveTo>
                  <a:lnTo>
                    <a:pt x="1146732" y="1570939"/>
                  </a:lnTo>
                  <a:cubicBezTo>
                    <a:pt x="1146732" y="1570939"/>
                    <a:pt x="1146732" y="1570854"/>
                    <a:pt x="1146732" y="1570854"/>
                  </a:cubicBezTo>
                  <a:cubicBezTo>
                    <a:pt x="1147159" y="1563684"/>
                    <a:pt x="1147329" y="1556515"/>
                    <a:pt x="1147585" y="1549346"/>
                  </a:cubicBezTo>
                  <a:cubicBezTo>
                    <a:pt x="1151083" y="1544822"/>
                    <a:pt x="1154581" y="1540213"/>
                    <a:pt x="1158079" y="1535690"/>
                  </a:cubicBezTo>
                  <a:cubicBezTo>
                    <a:pt x="1158079" y="1536202"/>
                    <a:pt x="1158079" y="1536629"/>
                    <a:pt x="1158079" y="1537141"/>
                  </a:cubicBezTo>
                  <a:cubicBezTo>
                    <a:pt x="1157908" y="1544481"/>
                    <a:pt x="1157652" y="1551735"/>
                    <a:pt x="1157396" y="1559076"/>
                  </a:cubicBezTo>
                  <a:cubicBezTo>
                    <a:pt x="1153728" y="1564026"/>
                    <a:pt x="1150144" y="1568891"/>
                    <a:pt x="1146476" y="1573841"/>
                  </a:cubicBezTo>
                  <a:cubicBezTo>
                    <a:pt x="1146561" y="1572902"/>
                    <a:pt x="1146647" y="1572048"/>
                    <a:pt x="1146817" y="1571110"/>
                  </a:cubicBezTo>
                  <a:lnTo>
                    <a:pt x="1146817" y="1571110"/>
                  </a:lnTo>
                  <a:cubicBezTo>
                    <a:pt x="1146817" y="1571110"/>
                    <a:pt x="1146817" y="1571024"/>
                    <a:pt x="1146817" y="1571024"/>
                  </a:cubicBezTo>
                  <a:close/>
                  <a:moveTo>
                    <a:pt x="1269077" y="1247980"/>
                  </a:moveTo>
                  <a:cubicBezTo>
                    <a:pt x="1269077" y="1249431"/>
                    <a:pt x="1269077" y="1250882"/>
                    <a:pt x="1269077" y="1252333"/>
                  </a:cubicBezTo>
                  <a:cubicBezTo>
                    <a:pt x="1269077" y="1252845"/>
                    <a:pt x="1269077" y="1253443"/>
                    <a:pt x="1269077" y="1253955"/>
                  </a:cubicBezTo>
                  <a:cubicBezTo>
                    <a:pt x="1266261" y="1256771"/>
                    <a:pt x="1263446" y="1259588"/>
                    <a:pt x="1260630" y="1262404"/>
                  </a:cubicBezTo>
                  <a:cubicBezTo>
                    <a:pt x="1260630" y="1261039"/>
                    <a:pt x="1260716" y="1259673"/>
                    <a:pt x="1260801" y="1258307"/>
                  </a:cubicBezTo>
                  <a:cubicBezTo>
                    <a:pt x="1263616" y="1254894"/>
                    <a:pt x="1266432" y="1251480"/>
                    <a:pt x="1269162" y="1248066"/>
                  </a:cubicBezTo>
                  <a:close/>
                  <a:moveTo>
                    <a:pt x="1271978" y="1232703"/>
                  </a:moveTo>
                  <a:cubicBezTo>
                    <a:pt x="1271978" y="1232703"/>
                    <a:pt x="1272404" y="1232362"/>
                    <a:pt x="1272574" y="1232191"/>
                  </a:cubicBezTo>
                  <a:cubicBezTo>
                    <a:pt x="1272574" y="1233898"/>
                    <a:pt x="1272574" y="1235520"/>
                    <a:pt x="1272574" y="1237226"/>
                  </a:cubicBezTo>
                  <a:cubicBezTo>
                    <a:pt x="1272404" y="1237397"/>
                    <a:pt x="1272319" y="1237653"/>
                    <a:pt x="1272148" y="1237824"/>
                  </a:cubicBezTo>
                  <a:cubicBezTo>
                    <a:pt x="1272148" y="1236117"/>
                    <a:pt x="1272063" y="1234410"/>
                    <a:pt x="1271978" y="1232703"/>
                  </a:cubicBezTo>
                  <a:close/>
                  <a:moveTo>
                    <a:pt x="1274196" y="1279303"/>
                  </a:moveTo>
                  <a:cubicBezTo>
                    <a:pt x="1274452" y="1282547"/>
                    <a:pt x="1274623" y="1285704"/>
                    <a:pt x="1274964" y="1288862"/>
                  </a:cubicBezTo>
                  <a:cubicBezTo>
                    <a:pt x="1274878" y="1288948"/>
                    <a:pt x="1274707" y="1289033"/>
                    <a:pt x="1274623" y="1289204"/>
                  </a:cubicBezTo>
                  <a:cubicBezTo>
                    <a:pt x="1274452" y="1285875"/>
                    <a:pt x="1274281" y="1282547"/>
                    <a:pt x="1274025" y="1279218"/>
                  </a:cubicBezTo>
                  <a:lnTo>
                    <a:pt x="1274196" y="1279218"/>
                  </a:lnTo>
                  <a:close/>
                  <a:moveTo>
                    <a:pt x="1259777" y="1329744"/>
                  </a:moveTo>
                  <a:cubicBezTo>
                    <a:pt x="1259777" y="1329744"/>
                    <a:pt x="1260460" y="1329147"/>
                    <a:pt x="1260801" y="1328805"/>
                  </a:cubicBezTo>
                  <a:lnTo>
                    <a:pt x="1260801" y="1328805"/>
                  </a:lnTo>
                  <a:cubicBezTo>
                    <a:pt x="1260801" y="1328805"/>
                    <a:pt x="1260801" y="1328805"/>
                    <a:pt x="1260801" y="1328805"/>
                  </a:cubicBezTo>
                  <a:lnTo>
                    <a:pt x="1260801" y="1328805"/>
                  </a:lnTo>
                  <a:cubicBezTo>
                    <a:pt x="1260801" y="1328805"/>
                    <a:pt x="1260801" y="1328805"/>
                    <a:pt x="1260801" y="1328805"/>
                  </a:cubicBezTo>
                  <a:cubicBezTo>
                    <a:pt x="1264299" y="1325391"/>
                    <a:pt x="1267712" y="1322063"/>
                    <a:pt x="1271210" y="1318649"/>
                  </a:cubicBezTo>
                  <a:cubicBezTo>
                    <a:pt x="1271380" y="1320783"/>
                    <a:pt x="1271551" y="1323002"/>
                    <a:pt x="1271807" y="1325135"/>
                  </a:cubicBezTo>
                  <a:cubicBezTo>
                    <a:pt x="1266944" y="1327355"/>
                    <a:pt x="1264214" y="1331793"/>
                    <a:pt x="1260630" y="1335292"/>
                  </a:cubicBezTo>
                  <a:cubicBezTo>
                    <a:pt x="1260289" y="1335633"/>
                    <a:pt x="1259948" y="1335975"/>
                    <a:pt x="1259607" y="1336316"/>
                  </a:cubicBezTo>
                  <a:cubicBezTo>
                    <a:pt x="1259607" y="1334097"/>
                    <a:pt x="1259607" y="1331963"/>
                    <a:pt x="1259607" y="1329744"/>
                  </a:cubicBezTo>
                  <a:close/>
                  <a:moveTo>
                    <a:pt x="1255426" y="1354751"/>
                  </a:moveTo>
                  <a:cubicBezTo>
                    <a:pt x="1252952" y="1358165"/>
                    <a:pt x="1250478" y="1361579"/>
                    <a:pt x="1248088" y="1364993"/>
                  </a:cubicBezTo>
                  <a:cubicBezTo>
                    <a:pt x="1248004" y="1361409"/>
                    <a:pt x="1247918" y="1357824"/>
                    <a:pt x="1247833" y="1354154"/>
                  </a:cubicBezTo>
                  <a:cubicBezTo>
                    <a:pt x="1250221" y="1351423"/>
                    <a:pt x="1252696" y="1348777"/>
                    <a:pt x="1255085" y="1346046"/>
                  </a:cubicBezTo>
                  <a:cubicBezTo>
                    <a:pt x="1255170" y="1348948"/>
                    <a:pt x="1255341" y="1351850"/>
                    <a:pt x="1255426" y="1354751"/>
                  </a:cubicBezTo>
                  <a:close/>
                  <a:moveTo>
                    <a:pt x="1246383" y="1434552"/>
                  </a:moveTo>
                  <a:cubicBezTo>
                    <a:pt x="1246553" y="1436857"/>
                    <a:pt x="1246809" y="1439161"/>
                    <a:pt x="1247065" y="1441465"/>
                  </a:cubicBezTo>
                  <a:cubicBezTo>
                    <a:pt x="1242543" y="1447952"/>
                    <a:pt x="1238106" y="1454438"/>
                    <a:pt x="1233585" y="1460925"/>
                  </a:cubicBezTo>
                  <a:cubicBezTo>
                    <a:pt x="1233329" y="1455462"/>
                    <a:pt x="1233158" y="1449915"/>
                    <a:pt x="1233073" y="1444452"/>
                  </a:cubicBezTo>
                  <a:cubicBezTo>
                    <a:pt x="1233073" y="1444282"/>
                    <a:pt x="1233073" y="1444111"/>
                    <a:pt x="1233073" y="1443855"/>
                  </a:cubicBezTo>
                  <a:cubicBezTo>
                    <a:pt x="1237424" y="1440014"/>
                    <a:pt x="1241860" y="1436174"/>
                    <a:pt x="1246212" y="1432333"/>
                  </a:cubicBezTo>
                  <a:cubicBezTo>
                    <a:pt x="1246212" y="1433016"/>
                    <a:pt x="1246297" y="1433784"/>
                    <a:pt x="1246383" y="1434467"/>
                  </a:cubicBezTo>
                  <a:close/>
                  <a:moveTo>
                    <a:pt x="1213535" y="1541494"/>
                  </a:moveTo>
                  <a:cubicBezTo>
                    <a:pt x="1209952" y="1546358"/>
                    <a:pt x="1206283" y="1551223"/>
                    <a:pt x="1202700" y="1556088"/>
                  </a:cubicBezTo>
                  <a:cubicBezTo>
                    <a:pt x="1202359" y="1547980"/>
                    <a:pt x="1202017" y="1539872"/>
                    <a:pt x="1201761" y="1531764"/>
                  </a:cubicBezTo>
                  <a:cubicBezTo>
                    <a:pt x="1202700" y="1530484"/>
                    <a:pt x="1203639" y="1529204"/>
                    <a:pt x="1204577" y="1527923"/>
                  </a:cubicBezTo>
                  <a:cubicBezTo>
                    <a:pt x="1207648" y="1532361"/>
                    <a:pt x="1210635" y="1536885"/>
                    <a:pt x="1213706" y="1541323"/>
                  </a:cubicBezTo>
                  <a:cubicBezTo>
                    <a:pt x="1213706" y="1541323"/>
                    <a:pt x="1213706" y="1541323"/>
                    <a:pt x="1213706" y="1541408"/>
                  </a:cubicBezTo>
                  <a:cubicBezTo>
                    <a:pt x="1213706" y="1541408"/>
                    <a:pt x="1213706" y="1541408"/>
                    <a:pt x="1213706" y="1541408"/>
                  </a:cubicBezTo>
                  <a:cubicBezTo>
                    <a:pt x="1213706" y="1541408"/>
                    <a:pt x="1213706" y="1541408"/>
                    <a:pt x="1213706" y="1541408"/>
                  </a:cubicBezTo>
                  <a:cubicBezTo>
                    <a:pt x="1213706" y="1541408"/>
                    <a:pt x="1213706" y="1541408"/>
                    <a:pt x="1213706" y="1541408"/>
                  </a:cubicBezTo>
                  <a:cubicBezTo>
                    <a:pt x="1213706" y="1541408"/>
                    <a:pt x="1213706" y="1541408"/>
                    <a:pt x="1213706" y="1541408"/>
                  </a:cubicBezTo>
                  <a:close/>
                  <a:moveTo>
                    <a:pt x="1182906" y="1499417"/>
                  </a:moveTo>
                  <a:cubicBezTo>
                    <a:pt x="1180944" y="1501807"/>
                    <a:pt x="1178896" y="1504196"/>
                    <a:pt x="1176934" y="1506586"/>
                  </a:cubicBezTo>
                  <a:lnTo>
                    <a:pt x="1173009" y="1511280"/>
                  </a:lnTo>
                  <a:cubicBezTo>
                    <a:pt x="1172839" y="1506074"/>
                    <a:pt x="1172668" y="1500782"/>
                    <a:pt x="1172412" y="1495576"/>
                  </a:cubicBezTo>
                  <a:lnTo>
                    <a:pt x="1172242" y="1490967"/>
                  </a:lnTo>
                  <a:cubicBezTo>
                    <a:pt x="1173692" y="1488834"/>
                    <a:pt x="1175057" y="1486700"/>
                    <a:pt x="1176508" y="1484481"/>
                  </a:cubicBezTo>
                  <a:cubicBezTo>
                    <a:pt x="1177190" y="1485420"/>
                    <a:pt x="1177958" y="1486359"/>
                    <a:pt x="1178641" y="1487297"/>
                  </a:cubicBezTo>
                  <a:cubicBezTo>
                    <a:pt x="1177873" y="1488748"/>
                    <a:pt x="1177190" y="1490029"/>
                    <a:pt x="1176593" y="1491309"/>
                  </a:cubicBezTo>
                  <a:cubicBezTo>
                    <a:pt x="1177617" y="1490882"/>
                    <a:pt x="1178555" y="1490455"/>
                    <a:pt x="1179152" y="1490199"/>
                  </a:cubicBezTo>
                  <a:cubicBezTo>
                    <a:pt x="1180432" y="1492162"/>
                    <a:pt x="1181797" y="1494040"/>
                    <a:pt x="1183077" y="1496003"/>
                  </a:cubicBezTo>
                  <a:cubicBezTo>
                    <a:pt x="1183077" y="1497112"/>
                    <a:pt x="1183077" y="1498222"/>
                    <a:pt x="1183077" y="1499417"/>
                  </a:cubicBezTo>
                  <a:close/>
                  <a:moveTo>
                    <a:pt x="1262337" y="1223485"/>
                  </a:moveTo>
                  <a:cubicBezTo>
                    <a:pt x="1259265" y="1227155"/>
                    <a:pt x="1256279" y="1230911"/>
                    <a:pt x="1253208" y="1234581"/>
                  </a:cubicBezTo>
                  <a:cubicBezTo>
                    <a:pt x="1255682" y="1226899"/>
                    <a:pt x="1258156" y="1219218"/>
                    <a:pt x="1260716" y="1211537"/>
                  </a:cubicBezTo>
                  <a:cubicBezTo>
                    <a:pt x="1262251" y="1209659"/>
                    <a:pt x="1263872" y="1207781"/>
                    <a:pt x="1265408" y="1205904"/>
                  </a:cubicBezTo>
                  <a:cubicBezTo>
                    <a:pt x="1267029" y="1203941"/>
                    <a:pt x="1268650" y="1201978"/>
                    <a:pt x="1270271" y="1200100"/>
                  </a:cubicBezTo>
                  <a:lnTo>
                    <a:pt x="1269930" y="1210086"/>
                  </a:lnTo>
                  <a:cubicBezTo>
                    <a:pt x="1269930" y="1211537"/>
                    <a:pt x="1269930" y="1212987"/>
                    <a:pt x="1269845" y="1214438"/>
                  </a:cubicBezTo>
                  <a:cubicBezTo>
                    <a:pt x="1267541" y="1217255"/>
                    <a:pt x="1265237" y="1220157"/>
                    <a:pt x="1262849" y="1222973"/>
                  </a:cubicBezTo>
                  <a:lnTo>
                    <a:pt x="1263019" y="1220157"/>
                  </a:lnTo>
                  <a:cubicBezTo>
                    <a:pt x="1263019" y="1220157"/>
                    <a:pt x="1262763" y="1219986"/>
                    <a:pt x="1262763" y="1220157"/>
                  </a:cubicBezTo>
                  <a:lnTo>
                    <a:pt x="1262337" y="1223571"/>
                  </a:lnTo>
                  <a:close/>
                  <a:moveTo>
                    <a:pt x="1271295" y="1198734"/>
                  </a:moveTo>
                  <a:cubicBezTo>
                    <a:pt x="1272233" y="1197539"/>
                    <a:pt x="1273257" y="1196345"/>
                    <a:pt x="1274196" y="1195150"/>
                  </a:cubicBezTo>
                  <a:cubicBezTo>
                    <a:pt x="1273769" y="1200185"/>
                    <a:pt x="1273343" y="1205306"/>
                    <a:pt x="1273001" y="1210427"/>
                  </a:cubicBezTo>
                  <a:cubicBezTo>
                    <a:pt x="1272490" y="1211025"/>
                    <a:pt x="1271978" y="1211707"/>
                    <a:pt x="1271466" y="1212305"/>
                  </a:cubicBezTo>
                  <a:cubicBezTo>
                    <a:pt x="1271466" y="1211537"/>
                    <a:pt x="1271466" y="1210683"/>
                    <a:pt x="1271466" y="1209915"/>
                  </a:cubicBezTo>
                  <a:lnTo>
                    <a:pt x="1271466" y="1198734"/>
                  </a:lnTo>
                  <a:close/>
                  <a:moveTo>
                    <a:pt x="1269503" y="1219218"/>
                  </a:moveTo>
                  <a:cubicBezTo>
                    <a:pt x="1269418" y="1222888"/>
                    <a:pt x="1269333" y="1226473"/>
                    <a:pt x="1269247" y="1230143"/>
                  </a:cubicBezTo>
                  <a:cubicBezTo>
                    <a:pt x="1266688" y="1232959"/>
                    <a:pt x="1264128" y="1235776"/>
                    <a:pt x="1261654" y="1238592"/>
                  </a:cubicBezTo>
                  <a:lnTo>
                    <a:pt x="1261910" y="1233812"/>
                  </a:lnTo>
                  <a:lnTo>
                    <a:pt x="1262422" y="1226985"/>
                  </a:lnTo>
                  <a:cubicBezTo>
                    <a:pt x="1264811" y="1224424"/>
                    <a:pt x="1267200" y="1221864"/>
                    <a:pt x="1269503" y="1219303"/>
                  </a:cubicBezTo>
                  <a:close/>
                  <a:moveTo>
                    <a:pt x="1269162" y="1235349"/>
                  </a:moveTo>
                  <a:cubicBezTo>
                    <a:pt x="1269162" y="1237568"/>
                    <a:pt x="1269162" y="1239787"/>
                    <a:pt x="1269162" y="1242091"/>
                  </a:cubicBezTo>
                  <a:cubicBezTo>
                    <a:pt x="1266432" y="1246017"/>
                    <a:pt x="1263616" y="1249858"/>
                    <a:pt x="1260886" y="1253784"/>
                  </a:cubicBezTo>
                  <a:cubicBezTo>
                    <a:pt x="1260971" y="1251650"/>
                    <a:pt x="1261057" y="1249517"/>
                    <a:pt x="1261142" y="1247468"/>
                  </a:cubicBezTo>
                  <a:lnTo>
                    <a:pt x="1261398" y="1242774"/>
                  </a:lnTo>
                  <a:cubicBezTo>
                    <a:pt x="1263958" y="1240299"/>
                    <a:pt x="1266603" y="1237824"/>
                    <a:pt x="1269162" y="1235434"/>
                  </a:cubicBezTo>
                  <a:close/>
                  <a:moveTo>
                    <a:pt x="1258241" y="1261295"/>
                  </a:moveTo>
                  <a:cubicBezTo>
                    <a:pt x="1258241" y="1261295"/>
                    <a:pt x="1258241" y="1261466"/>
                    <a:pt x="1258241" y="1261551"/>
                  </a:cubicBezTo>
                  <a:cubicBezTo>
                    <a:pt x="1258241" y="1261551"/>
                    <a:pt x="1258156" y="1261551"/>
                    <a:pt x="1258071" y="1261551"/>
                  </a:cubicBezTo>
                  <a:cubicBezTo>
                    <a:pt x="1258071" y="1261551"/>
                    <a:pt x="1258156" y="1261380"/>
                    <a:pt x="1258241" y="1261295"/>
                  </a:cubicBezTo>
                  <a:close/>
                  <a:moveTo>
                    <a:pt x="1256876" y="1273329"/>
                  </a:moveTo>
                  <a:cubicBezTo>
                    <a:pt x="1256876" y="1273329"/>
                    <a:pt x="1257132" y="1273414"/>
                    <a:pt x="1257217" y="1273499"/>
                  </a:cubicBezTo>
                  <a:cubicBezTo>
                    <a:pt x="1257217" y="1274097"/>
                    <a:pt x="1257132" y="1274694"/>
                    <a:pt x="1257047" y="1275292"/>
                  </a:cubicBezTo>
                  <a:cubicBezTo>
                    <a:pt x="1256876" y="1275036"/>
                    <a:pt x="1256620" y="1274694"/>
                    <a:pt x="1256450" y="1274438"/>
                  </a:cubicBezTo>
                  <a:cubicBezTo>
                    <a:pt x="1256535" y="1274097"/>
                    <a:pt x="1256706" y="1273755"/>
                    <a:pt x="1256791" y="1273414"/>
                  </a:cubicBezTo>
                  <a:close/>
                  <a:moveTo>
                    <a:pt x="1255085" y="1308407"/>
                  </a:moveTo>
                  <a:cubicBezTo>
                    <a:pt x="1252696" y="1310968"/>
                    <a:pt x="1250307" y="1313443"/>
                    <a:pt x="1247918" y="1316003"/>
                  </a:cubicBezTo>
                  <a:cubicBezTo>
                    <a:pt x="1247918" y="1314637"/>
                    <a:pt x="1247918" y="1313272"/>
                    <a:pt x="1247918" y="1311992"/>
                  </a:cubicBezTo>
                  <a:lnTo>
                    <a:pt x="1248345" y="1298080"/>
                  </a:lnTo>
                  <a:cubicBezTo>
                    <a:pt x="1250819" y="1295861"/>
                    <a:pt x="1253378" y="1293727"/>
                    <a:pt x="1255853" y="1291594"/>
                  </a:cubicBezTo>
                  <a:cubicBezTo>
                    <a:pt x="1255511" y="1297226"/>
                    <a:pt x="1255255" y="1302859"/>
                    <a:pt x="1254999" y="1308492"/>
                  </a:cubicBezTo>
                  <a:close/>
                  <a:moveTo>
                    <a:pt x="1245529" y="1325135"/>
                  </a:moveTo>
                  <a:cubicBezTo>
                    <a:pt x="1245273" y="1329147"/>
                    <a:pt x="1245103" y="1333158"/>
                    <a:pt x="1244846" y="1337170"/>
                  </a:cubicBezTo>
                  <a:cubicBezTo>
                    <a:pt x="1241178" y="1340840"/>
                    <a:pt x="1237509" y="1344595"/>
                    <a:pt x="1233841" y="1348350"/>
                  </a:cubicBezTo>
                  <a:cubicBezTo>
                    <a:pt x="1234011" y="1344253"/>
                    <a:pt x="1234267" y="1340157"/>
                    <a:pt x="1234523" y="1335975"/>
                  </a:cubicBezTo>
                  <a:cubicBezTo>
                    <a:pt x="1238192" y="1332305"/>
                    <a:pt x="1241860" y="1328635"/>
                    <a:pt x="1245529" y="1325050"/>
                  </a:cubicBezTo>
                  <a:close/>
                  <a:moveTo>
                    <a:pt x="1243738" y="1371224"/>
                  </a:moveTo>
                  <a:cubicBezTo>
                    <a:pt x="1240069" y="1376430"/>
                    <a:pt x="1236485" y="1381636"/>
                    <a:pt x="1232902" y="1386928"/>
                  </a:cubicBezTo>
                  <a:cubicBezTo>
                    <a:pt x="1232902" y="1381465"/>
                    <a:pt x="1232988" y="1376088"/>
                    <a:pt x="1233073" y="1370626"/>
                  </a:cubicBezTo>
                  <a:cubicBezTo>
                    <a:pt x="1236742" y="1366529"/>
                    <a:pt x="1240410" y="1362518"/>
                    <a:pt x="1243993" y="1358507"/>
                  </a:cubicBezTo>
                  <a:cubicBezTo>
                    <a:pt x="1243908" y="1362774"/>
                    <a:pt x="1243823" y="1366956"/>
                    <a:pt x="1243738" y="1371224"/>
                  </a:cubicBezTo>
                  <a:close/>
                  <a:moveTo>
                    <a:pt x="1243738" y="1393756"/>
                  </a:moveTo>
                  <a:lnTo>
                    <a:pt x="1243738" y="1393756"/>
                  </a:lnTo>
                  <a:cubicBezTo>
                    <a:pt x="1243738" y="1393756"/>
                    <a:pt x="1243738" y="1393756"/>
                    <a:pt x="1243738" y="1393756"/>
                  </a:cubicBezTo>
                  <a:cubicBezTo>
                    <a:pt x="1243908" y="1397170"/>
                    <a:pt x="1244079" y="1400583"/>
                    <a:pt x="1244250" y="1403997"/>
                  </a:cubicBezTo>
                  <a:cubicBezTo>
                    <a:pt x="1241178" y="1399559"/>
                    <a:pt x="1238106" y="1395206"/>
                    <a:pt x="1235035" y="1390854"/>
                  </a:cubicBezTo>
                  <a:cubicBezTo>
                    <a:pt x="1237936" y="1386928"/>
                    <a:pt x="1240837" y="1383002"/>
                    <a:pt x="1243738" y="1379161"/>
                  </a:cubicBezTo>
                  <a:cubicBezTo>
                    <a:pt x="1243738" y="1384026"/>
                    <a:pt x="1243738" y="1388805"/>
                    <a:pt x="1243738" y="1393670"/>
                  </a:cubicBezTo>
                  <a:lnTo>
                    <a:pt x="1243738" y="1393670"/>
                  </a:lnTo>
                  <a:close/>
                  <a:moveTo>
                    <a:pt x="1228039" y="1491053"/>
                  </a:moveTo>
                  <a:cubicBezTo>
                    <a:pt x="1224797" y="1494979"/>
                    <a:pt x="1221555" y="1498990"/>
                    <a:pt x="1218313" y="1502916"/>
                  </a:cubicBezTo>
                  <a:cubicBezTo>
                    <a:pt x="1217716" y="1503684"/>
                    <a:pt x="1217118" y="1504367"/>
                    <a:pt x="1216521" y="1505135"/>
                  </a:cubicBezTo>
                  <a:cubicBezTo>
                    <a:pt x="1216180" y="1500441"/>
                    <a:pt x="1215924" y="1495747"/>
                    <a:pt x="1215583" y="1490967"/>
                  </a:cubicBezTo>
                  <a:cubicBezTo>
                    <a:pt x="1219251" y="1486273"/>
                    <a:pt x="1222920" y="1481579"/>
                    <a:pt x="1226589" y="1476885"/>
                  </a:cubicBezTo>
                  <a:cubicBezTo>
                    <a:pt x="1227015" y="1481579"/>
                    <a:pt x="1227527" y="1486359"/>
                    <a:pt x="1227954" y="1491053"/>
                  </a:cubicBezTo>
                  <a:close/>
                  <a:moveTo>
                    <a:pt x="1230769" y="1471508"/>
                  </a:moveTo>
                  <a:cubicBezTo>
                    <a:pt x="1231110" y="1471081"/>
                    <a:pt x="1231452" y="1470654"/>
                    <a:pt x="1231793" y="1470228"/>
                  </a:cubicBezTo>
                  <a:cubicBezTo>
                    <a:pt x="1232220" y="1474666"/>
                    <a:pt x="1232731" y="1479019"/>
                    <a:pt x="1233329" y="1483457"/>
                  </a:cubicBezTo>
                  <a:cubicBezTo>
                    <a:pt x="1233329" y="1483798"/>
                    <a:pt x="1233414" y="1484140"/>
                    <a:pt x="1233414" y="1484481"/>
                  </a:cubicBezTo>
                  <a:cubicBezTo>
                    <a:pt x="1232817" y="1485164"/>
                    <a:pt x="1232220" y="1485932"/>
                    <a:pt x="1231708" y="1486615"/>
                  </a:cubicBezTo>
                  <a:cubicBezTo>
                    <a:pt x="1231367" y="1481579"/>
                    <a:pt x="1231110" y="1476543"/>
                    <a:pt x="1230855" y="1471508"/>
                  </a:cubicBezTo>
                  <a:close/>
                  <a:moveTo>
                    <a:pt x="1194595" y="1482945"/>
                  </a:moveTo>
                  <a:cubicBezTo>
                    <a:pt x="1192377" y="1486102"/>
                    <a:pt x="1190158" y="1489175"/>
                    <a:pt x="1187940" y="1492333"/>
                  </a:cubicBezTo>
                  <a:cubicBezTo>
                    <a:pt x="1187684" y="1491906"/>
                    <a:pt x="1187343" y="1491479"/>
                    <a:pt x="1187087" y="1491053"/>
                  </a:cubicBezTo>
                  <a:cubicBezTo>
                    <a:pt x="1187087" y="1488748"/>
                    <a:pt x="1186916" y="1486444"/>
                    <a:pt x="1186916" y="1484140"/>
                  </a:cubicBezTo>
                  <a:cubicBezTo>
                    <a:pt x="1189476" y="1481920"/>
                    <a:pt x="1191950" y="1479701"/>
                    <a:pt x="1194509" y="1477568"/>
                  </a:cubicBezTo>
                  <a:cubicBezTo>
                    <a:pt x="1194509" y="1479360"/>
                    <a:pt x="1194595" y="1481152"/>
                    <a:pt x="1194680" y="1482945"/>
                  </a:cubicBezTo>
                  <a:close/>
                  <a:moveTo>
                    <a:pt x="1232817" y="1424481"/>
                  </a:moveTo>
                  <a:cubicBezTo>
                    <a:pt x="1232817" y="1418165"/>
                    <a:pt x="1232817" y="1411849"/>
                    <a:pt x="1232988" y="1405619"/>
                  </a:cubicBezTo>
                  <a:lnTo>
                    <a:pt x="1232988" y="1405619"/>
                  </a:lnTo>
                  <a:lnTo>
                    <a:pt x="1232988" y="1405448"/>
                  </a:lnTo>
                  <a:cubicBezTo>
                    <a:pt x="1232988" y="1405448"/>
                    <a:pt x="1232988" y="1405277"/>
                    <a:pt x="1232988" y="1405277"/>
                  </a:cubicBezTo>
                  <a:lnTo>
                    <a:pt x="1232988" y="1405277"/>
                  </a:lnTo>
                  <a:cubicBezTo>
                    <a:pt x="1232988" y="1402973"/>
                    <a:pt x="1232988" y="1400754"/>
                    <a:pt x="1232988" y="1398450"/>
                  </a:cubicBezTo>
                  <a:cubicBezTo>
                    <a:pt x="1236230" y="1403229"/>
                    <a:pt x="1239386" y="1407923"/>
                    <a:pt x="1242543" y="1412532"/>
                  </a:cubicBezTo>
                  <a:cubicBezTo>
                    <a:pt x="1239301" y="1416544"/>
                    <a:pt x="1236059" y="1420555"/>
                    <a:pt x="1232817" y="1424481"/>
                  </a:cubicBezTo>
                  <a:close/>
                  <a:moveTo>
                    <a:pt x="1232988" y="1430114"/>
                  </a:moveTo>
                  <a:cubicBezTo>
                    <a:pt x="1232988" y="1430114"/>
                    <a:pt x="1232988" y="1430199"/>
                    <a:pt x="1232902" y="1430285"/>
                  </a:cubicBezTo>
                  <a:lnTo>
                    <a:pt x="1232902" y="1430285"/>
                  </a:lnTo>
                  <a:cubicBezTo>
                    <a:pt x="1232902" y="1430285"/>
                    <a:pt x="1232902" y="1430199"/>
                    <a:pt x="1232988" y="1430114"/>
                  </a:cubicBezTo>
                  <a:close/>
                  <a:moveTo>
                    <a:pt x="1228807" y="1435662"/>
                  </a:moveTo>
                  <a:cubicBezTo>
                    <a:pt x="1228807" y="1435662"/>
                    <a:pt x="1228807" y="1435747"/>
                    <a:pt x="1228722" y="1435832"/>
                  </a:cubicBezTo>
                  <a:cubicBezTo>
                    <a:pt x="1228722" y="1435491"/>
                    <a:pt x="1228722" y="1435149"/>
                    <a:pt x="1228722" y="1434893"/>
                  </a:cubicBezTo>
                  <a:cubicBezTo>
                    <a:pt x="1228722" y="1434893"/>
                    <a:pt x="1228722" y="1434893"/>
                    <a:pt x="1228807" y="1434808"/>
                  </a:cubicBezTo>
                  <a:cubicBezTo>
                    <a:pt x="1228807" y="1435149"/>
                    <a:pt x="1228807" y="1435405"/>
                    <a:pt x="1228807" y="1435747"/>
                  </a:cubicBezTo>
                  <a:close/>
                  <a:moveTo>
                    <a:pt x="1202956" y="1470142"/>
                  </a:moveTo>
                  <a:cubicBezTo>
                    <a:pt x="1203639" y="1469545"/>
                    <a:pt x="1204321" y="1468948"/>
                    <a:pt x="1205003" y="1468350"/>
                  </a:cubicBezTo>
                  <a:cubicBezTo>
                    <a:pt x="1204065" y="1469630"/>
                    <a:pt x="1203212" y="1470825"/>
                    <a:pt x="1202273" y="1472105"/>
                  </a:cubicBezTo>
                  <a:cubicBezTo>
                    <a:pt x="1202529" y="1471423"/>
                    <a:pt x="1202700" y="1470740"/>
                    <a:pt x="1202956" y="1470057"/>
                  </a:cubicBezTo>
                  <a:close/>
                  <a:moveTo>
                    <a:pt x="1198093" y="1468436"/>
                  </a:moveTo>
                  <a:cubicBezTo>
                    <a:pt x="1198093" y="1468436"/>
                    <a:pt x="1198093" y="1468180"/>
                    <a:pt x="1198093" y="1468009"/>
                  </a:cubicBezTo>
                  <a:cubicBezTo>
                    <a:pt x="1200396" y="1465533"/>
                    <a:pt x="1202700" y="1463059"/>
                    <a:pt x="1205003" y="1460583"/>
                  </a:cubicBezTo>
                  <a:cubicBezTo>
                    <a:pt x="1206198" y="1459303"/>
                    <a:pt x="1207392" y="1457938"/>
                    <a:pt x="1208672" y="1456657"/>
                  </a:cubicBezTo>
                  <a:cubicBezTo>
                    <a:pt x="1208672" y="1456913"/>
                    <a:pt x="1208672" y="1457169"/>
                    <a:pt x="1208672" y="1457426"/>
                  </a:cubicBezTo>
                  <a:cubicBezTo>
                    <a:pt x="1205174" y="1461095"/>
                    <a:pt x="1201676" y="1464680"/>
                    <a:pt x="1198093" y="1468350"/>
                  </a:cubicBezTo>
                  <a:close/>
                  <a:moveTo>
                    <a:pt x="1193998" y="1457169"/>
                  </a:moveTo>
                  <a:lnTo>
                    <a:pt x="1186404" y="1467582"/>
                  </a:lnTo>
                  <a:cubicBezTo>
                    <a:pt x="1186404" y="1465277"/>
                    <a:pt x="1186319" y="1462888"/>
                    <a:pt x="1186233" y="1460583"/>
                  </a:cubicBezTo>
                  <a:lnTo>
                    <a:pt x="1191267" y="1452902"/>
                  </a:lnTo>
                  <a:lnTo>
                    <a:pt x="1193827" y="1449147"/>
                  </a:lnTo>
                  <a:cubicBezTo>
                    <a:pt x="1193827" y="1451792"/>
                    <a:pt x="1193912" y="1454438"/>
                    <a:pt x="1193998" y="1457084"/>
                  </a:cubicBezTo>
                  <a:close/>
                  <a:moveTo>
                    <a:pt x="1196472" y="1445306"/>
                  </a:moveTo>
                  <a:lnTo>
                    <a:pt x="1201335" y="1438137"/>
                  </a:lnTo>
                  <a:cubicBezTo>
                    <a:pt x="1203553" y="1434893"/>
                    <a:pt x="1205857" y="1431650"/>
                    <a:pt x="1208075" y="1428407"/>
                  </a:cubicBezTo>
                  <a:cubicBezTo>
                    <a:pt x="1208075" y="1429516"/>
                    <a:pt x="1208075" y="1430626"/>
                    <a:pt x="1208075" y="1431736"/>
                  </a:cubicBezTo>
                  <a:cubicBezTo>
                    <a:pt x="1208075" y="1439161"/>
                    <a:pt x="1208331" y="1446501"/>
                    <a:pt x="1208587" y="1453926"/>
                  </a:cubicBezTo>
                  <a:cubicBezTo>
                    <a:pt x="1206965" y="1455889"/>
                    <a:pt x="1205345" y="1457767"/>
                    <a:pt x="1203724" y="1459730"/>
                  </a:cubicBezTo>
                  <a:cubicBezTo>
                    <a:pt x="1201847" y="1461949"/>
                    <a:pt x="1199885" y="1464253"/>
                    <a:pt x="1198007" y="1466472"/>
                  </a:cubicBezTo>
                  <a:cubicBezTo>
                    <a:pt x="1197495" y="1459388"/>
                    <a:pt x="1196984" y="1452390"/>
                    <a:pt x="1196472" y="1445306"/>
                  </a:cubicBezTo>
                  <a:close/>
                  <a:moveTo>
                    <a:pt x="1193998" y="1457938"/>
                  </a:moveTo>
                  <a:cubicBezTo>
                    <a:pt x="1194083" y="1462205"/>
                    <a:pt x="1194168" y="1466472"/>
                    <a:pt x="1194339" y="1470740"/>
                  </a:cubicBezTo>
                  <a:cubicBezTo>
                    <a:pt x="1191865" y="1473642"/>
                    <a:pt x="1189305" y="1476543"/>
                    <a:pt x="1186831" y="1479445"/>
                  </a:cubicBezTo>
                  <a:cubicBezTo>
                    <a:pt x="1186745" y="1476031"/>
                    <a:pt x="1186660" y="1472618"/>
                    <a:pt x="1186490" y="1469289"/>
                  </a:cubicBezTo>
                  <a:lnTo>
                    <a:pt x="1193998" y="1457938"/>
                  </a:lnTo>
                  <a:close/>
                  <a:moveTo>
                    <a:pt x="1186831" y="1480043"/>
                  </a:moveTo>
                  <a:cubicBezTo>
                    <a:pt x="1189390" y="1477397"/>
                    <a:pt x="1191865" y="1474751"/>
                    <a:pt x="1194424" y="1472020"/>
                  </a:cubicBezTo>
                  <a:cubicBezTo>
                    <a:pt x="1194424" y="1472105"/>
                    <a:pt x="1194424" y="1472191"/>
                    <a:pt x="1194424" y="1472276"/>
                  </a:cubicBezTo>
                  <a:cubicBezTo>
                    <a:pt x="1191950" y="1474922"/>
                    <a:pt x="1189390" y="1477482"/>
                    <a:pt x="1186831" y="1480128"/>
                  </a:cubicBezTo>
                  <a:cubicBezTo>
                    <a:pt x="1186831" y="1480128"/>
                    <a:pt x="1186831" y="1480128"/>
                    <a:pt x="1186831" y="1480043"/>
                  </a:cubicBezTo>
                  <a:close/>
                  <a:moveTo>
                    <a:pt x="1211744" y="1431480"/>
                  </a:moveTo>
                  <a:cubicBezTo>
                    <a:pt x="1211573" y="1428919"/>
                    <a:pt x="1211488" y="1426359"/>
                    <a:pt x="1211317" y="1423884"/>
                  </a:cubicBezTo>
                  <a:cubicBezTo>
                    <a:pt x="1215327" y="1418251"/>
                    <a:pt x="1219337" y="1412532"/>
                    <a:pt x="1223347" y="1406985"/>
                  </a:cubicBezTo>
                  <a:cubicBezTo>
                    <a:pt x="1223432" y="1416458"/>
                    <a:pt x="1223602" y="1425932"/>
                    <a:pt x="1223944" y="1435491"/>
                  </a:cubicBezTo>
                  <a:cubicBezTo>
                    <a:pt x="1220275" y="1439929"/>
                    <a:pt x="1216606" y="1444452"/>
                    <a:pt x="1212938" y="1448891"/>
                  </a:cubicBezTo>
                  <a:cubicBezTo>
                    <a:pt x="1212511" y="1443087"/>
                    <a:pt x="1212170" y="1437369"/>
                    <a:pt x="1211744" y="1431565"/>
                  </a:cubicBezTo>
                  <a:close/>
                  <a:moveTo>
                    <a:pt x="1228125" y="1394097"/>
                  </a:moveTo>
                  <a:cubicBezTo>
                    <a:pt x="1227783" y="1394609"/>
                    <a:pt x="1227442" y="1395036"/>
                    <a:pt x="1227186" y="1395548"/>
                  </a:cubicBezTo>
                  <a:cubicBezTo>
                    <a:pt x="1227015" y="1395804"/>
                    <a:pt x="1226845" y="1396060"/>
                    <a:pt x="1226674" y="1396316"/>
                  </a:cubicBezTo>
                  <a:cubicBezTo>
                    <a:pt x="1226589" y="1393670"/>
                    <a:pt x="1226503" y="1391024"/>
                    <a:pt x="1226333" y="1388379"/>
                  </a:cubicBezTo>
                  <a:cubicBezTo>
                    <a:pt x="1226930" y="1389317"/>
                    <a:pt x="1227613" y="1390256"/>
                    <a:pt x="1228210" y="1391195"/>
                  </a:cubicBezTo>
                  <a:cubicBezTo>
                    <a:pt x="1228210" y="1392134"/>
                    <a:pt x="1228125" y="1393158"/>
                    <a:pt x="1228125" y="1394097"/>
                  </a:cubicBezTo>
                  <a:close/>
                  <a:moveTo>
                    <a:pt x="1227015" y="1404253"/>
                  </a:moveTo>
                  <a:cubicBezTo>
                    <a:pt x="1227015" y="1403485"/>
                    <a:pt x="1227015" y="1402803"/>
                    <a:pt x="1226930" y="1402034"/>
                  </a:cubicBezTo>
                  <a:cubicBezTo>
                    <a:pt x="1227271" y="1401522"/>
                    <a:pt x="1227613" y="1401095"/>
                    <a:pt x="1227954" y="1400583"/>
                  </a:cubicBezTo>
                  <a:cubicBezTo>
                    <a:pt x="1227954" y="1402120"/>
                    <a:pt x="1227868" y="1403656"/>
                    <a:pt x="1227868" y="1405192"/>
                  </a:cubicBezTo>
                  <a:lnTo>
                    <a:pt x="1227868" y="1405192"/>
                  </a:lnTo>
                  <a:cubicBezTo>
                    <a:pt x="1227868" y="1405192"/>
                    <a:pt x="1227868" y="1405277"/>
                    <a:pt x="1227868" y="1405277"/>
                  </a:cubicBezTo>
                  <a:lnTo>
                    <a:pt x="1227868" y="1405277"/>
                  </a:lnTo>
                  <a:cubicBezTo>
                    <a:pt x="1227954" y="1413386"/>
                    <a:pt x="1228210" y="1421494"/>
                    <a:pt x="1228636" y="1429602"/>
                  </a:cubicBezTo>
                  <a:cubicBezTo>
                    <a:pt x="1228636" y="1429602"/>
                    <a:pt x="1228551" y="1429773"/>
                    <a:pt x="1228466" y="1429773"/>
                  </a:cubicBezTo>
                  <a:cubicBezTo>
                    <a:pt x="1227954" y="1421238"/>
                    <a:pt x="1227442" y="1412703"/>
                    <a:pt x="1227015" y="1404168"/>
                  </a:cubicBezTo>
                  <a:close/>
                  <a:moveTo>
                    <a:pt x="1226418" y="1378307"/>
                  </a:moveTo>
                  <a:cubicBezTo>
                    <a:pt x="1227271" y="1377283"/>
                    <a:pt x="1228210" y="1376259"/>
                    <a:pt x="1229063" y="1375320"/>
                  </a:cubicBezTo>
                  <a:cubicBezTo>
                    <a:pt x="1228892" y="1377454"/>
                    <a:pt x="1228807" y="1379502"/>
                    <a:pt x="1228722" y="1381636"/>
                  </a:cubicBezTo>
                  <a:cubicBezTo>
                    <a:pt x="1227954" y="1380526"/>
                    <a:pt x="1227186" y="1379417"/>
                    <a:pt x="1226418" y="1378307"/>
                  </a:cubicBezTo>
                  <a:close/>
                  <a:moveTo>
                    <a:pt x="1225821" y="1373869"/>
                  </a:moveTo>
                  <a:cubicBezTo>
                    <a:pt x="1225650" y="1369687"/>
                    <a:pt x="1225565" y="1365505"/>
                    <a:pt x="1225480" y="1361323"/>
                  </a:cubicBezTo>
                  <a:cubicBezTo>
                    <a:pt x="1227186" y="1359787"/>
                    <a:pt x="1228807" y="1358251"/>
                    <a:pt x="1230513" y="1356714"/>
                  </a:cubicBezTo>
                  <a:cubicBezTo>
                    <a:pt x="1230087" y="1361067"/>
                    <a:pt x="1229746" y="1365420"/>
                    <a:pt x="1229489" y="1369772"/>
                  </a:cubicBezTo>
                  <a:cubicBezTo>
                    <a:pt x="1228295" y="1371138"/>
                    <a:pt x="1227101" y="1372504"/>
                    <a:pt x="1225821" y="1373869"/>
                  </a:cubicBezTo>
                  <a:close/>
                  <a:moveTo>
                    <a:pt x="1223602" y="1372845"/>
                  </a:moveTo>
                  <a:cubicBezTo>
                    <a:pt x="1222408" y="1370711"/>
                    <a:pt x="1221299" y="1368492"/>
                    <a:pt x="1220105" y="1366359"/>
                  </a:cubicBezTo>
                  <a:cubicBezTo>
                    <a:pt x="1221299" y="1365249"/>
                    <a:pt x="1222579" y="1364054"/>
                    <a:pt x="1223773" y="1362945"/>
                  </a:cubicBezTo>
                  <a:cubicBezTo>
                    <a:pt x="1223773" y="1366273"/>
                    <a:pt x="1223688" y="1369602"/>
                    <a:pt x="1223602" y="1372931"/>
                  </a:cubicBezTo>
                  <a:close/>
                  <a:moveTo>
                    <a:pt x="1220531" y="1379673"/>
                  </a:moveTo>
                  <a:cubicBezTo>
                    <a:pt x="1217972" y="1383514"/>
                    <a:pt x="1215668" y="1386928"/>
                    <a:pt x="1213364" y="1390427"/>
                  </a:cubicBezTo>
                  <a:cubicBezTo>
                    <a:pt x="1213279" y="1390598"/>
                    <a:pt x="1213194" y="1390768"/>
                    <a:pt x="1213109" y="1390939"/>
                  </a:cubicBezTo>
                  <a:cubicBezTo>
                    <a:pt x="1213194" y="1390768"/>
                    <a:pt x="1213279" y="1390683"/>
                    <a:pt x="1213450" y="1390512"/>
                  </a:cubicBezTo>
                  <a:cubicBezTo>
                    <a:pt x="1216265" y="1388123"/>
                    <a:pt x="1219166" y="1385647"/>
                    <a:pt x="1222579" y="1382746"/>
                  </a:cubicBezTo>
                  <a:cubicBezTo>
                    <a:pt x="1222920" y="1383172"/>
                    <a:pt x="1223176" y="1383684"/>
                    <a:pt x="1223517" y="1384111"/>
                  </a:cubicBezTo>
                  <a:cubicBezTo>
                    <a:pt x="1223517" y="1389829"/>
                    <a:pt x="1223517" y="1395548"/>
                    <a:pt x="1223517" y="1401266"/>
                  </a:cubicBezTo>
                  <a:cubicBezTo>
                    <a:pt x="1219422" y="1407497"/>
                    <a:pt x="1215327" y="1413727"/>
                    <a:pt x="1211317" y="1419957"/>
                  </a:cubicBezTo>
                  <a:cubicBezTo>
                    <a:pt x="1210890" y="1411849"/>
                    <a:pt x="1210549" y="1403656"/>
                    <a:pt x="1210293" y="1395548"/>
                  </a:cubicBezTo>
                  <a:cubicBezTo>
                    <a:pt x="1210378" y="1395548"/>
                    <a:pt x="1210464" y="1395462"/>
                    <a:pt x="1210549" y="1395377"/>
                  </a:cubicBezTo>
                  <a:cubicBezTo>
                    <a:pt x="1211061" y="1394609"/>
                    <a:pt x="1211573" y="1393756"/>
                    <a:pt x="1212085" y="1392987"/>
                  </a:cubicBezTo>
                  <a:cubicBezTo>
                    <a:pt x="1212511" y="1392305"/>
                    <a:pt x="1212852" y="1391622"/>
                    <a:pt x="1213279" y="1390939"/>
                  </a:cubicBezTo>
                  <a:cubicBezTo>
                    <a:pt x="1212852" y="1391537"/>
                    <a:pt x="1212426" y="1392134"/>
                    <a:pt x="1211999" y="1392817"/>
                  </a:cubicBezTo>
                  <a:cubicBezTo>
                    <a:pt x="1211488" y="1393670"/>
                    <a:pt x="1210976" y="1394438"/>
                    <a:pt x="1210549" y="1395292"/>
                  </a:cubicBezTo>
                  <a:cubicBezTo>
                    <a:pt x="1210549" y="1395292"/>
                    <a:pt x="1210378" y="1395462"/>
                    <a:pt x="1210378" y="1395462"/>
                  </a:cubicBezTo>
                  <a:cubicBezTo>
                    <a:pt x="1210378" y="1394353"/>
                    <a:pt x="1210293" y="1393158"/>
                    <a:pt x="1210293" y="1392049"/>
                  </a:cubicBezTo>
                  <a:lnTo>
                    <a:pt x="1209952" y="1378051"/>
                  </a:lnTo>
                  <a:lnTo>
                    <a:pt x="1209952" y="1376174"/>
                  </a:lnTo>
                  <a:cubicBezTo>
                    <a:pt x="1211744" y="1374467"/>
                    <a:pt x="1213620" y="1372760"/>
                    <a:pt x="1215412" y="1371053"/>
                  </a:cubicBezTo>
                  <a:cubicBezTo>
                    <a:pt x="1217289" y="1374040"/>
                    <a:pt x="1218995" y="1377027"/>
                    <a:pt x="1220787" y="1379758"/>
                  </a:cubicBezTo>
                  <a:close/>
                  <a:moveTo>
                    <a:pt x="1209611" y="1373784"/>
                  </a:moveTo>
                  <a:lnTo>
                    <a:pt x="1209611" y="1365078"/>
                  </a:lnTo>
                  <a:cubicBezTo>
                    <a:pt x="1209611" y="1365078"/>
                    <a:pt x="1209781" y="1364396"/>
                    <a:pt x="1209952" y="1364054"/>
                  </a:cubicBezTo>
                  <a:cubicBezTo>
                    <a:pt x="1211402" y="1365761"/>
                    <a:pt x="1212768" y="1367468"/>
                    <a:pt x="1213962" y="1369260"/>
                  </a:cubicBezTo>
                  <a:cubicBezTo>
                    <a:pt x="1212511" y="1370797"/>
                    <a:pt x="1211061" y="1372333"/>
                    <a:pt x="1209611" y="1373869"/>
                  </a:cubicBezTo>
                  <a:close/>
                  <a:moveTo>
                    <a:pt x="1208757" y="1378051"/>
                  </a:moveTo>
                  <a:lnTo>
                    <a:pt x="1208416" y="1392134"/>
                  </a:lnTo>
                  <a:cubicBezTo>
                    <a:pt x="1208416" y="1393585"/>
                    <a:pt x="1208416" y="1395036"/>
                    <a:pt x="1208416" y="1396487"/>
                  </a:cubicBezTo>
                  <a:cubicBezTo>
                    <a:pt x="1207478" y="1397084"/>
                    <a:pt x="1206454" y="1397682"/>
                    <a:pt x="1205515" y="1398279"/>
                  </a:cubicBezTo>
                  <a:cubicBezTo>
                    <a:pt x="1205771" y="1398620"/>
                    <a:pt x="1206027" y="1398876"/>
                    <a:pt x="1206198" y="1399218"/>
                  </a:cubicBezTo>
                  <a:cubicBezTo>
                    <a:pt x="1206881" y="1398535"/>
                    <a:pt x="1207648" y="1397767"/>
                    <a:pt x="1208331" y="1397084"/>
                  </a:cubicBezTo>
                  <a:cubicBezTo>
                    <a:pt x="1208160" y="1406216"/>
                    <a:pt x="1208075" y="1415434"/>
                    <a:pt x="1208075" y="1424566"/>
                  </a:cubicBezTo>
                  <a:cubicBezTo>
                    <a:pt x="1205345" y="1428834"/>
                    <a:pt x="1202615" y="1433101"/>
                    <a:pt x="1199885" y="1437369"/>
                  </a:cubicBezTo>
                  <a:lnTo>
                    <a:pt x="1196301" y="1443087"/>
                  </a:lnTo>
                  <a:cubicBezTo>
                    <a:pt x="1195789" y="1436174"/>
                    <a:pt x="1195362" y="1429346"/>
                    <a:pt x="1194936" y="1422433"/>
                  </a:cubicBezTo>
                  <a:lnTo>
                    <a:pt x="1193912" y="1405448"/>
                  </a:lnTo>
                  <a:cubicBezTo>
                    <a:pt x="1196301" y="1398194"/>
                    <a:pt x="1198775" y="1390939"/>
                    <a:pt x="1201506" y="1383770"/>
                  </a:cubicBezTo>
                  <a:cubicBezTo>
                    <a:pt x="1203894" y="1381465"/>
                    <a:pt x="1206283" y="1379161"/>
                    <a:pt x="1208757" y="1376857"/>
                  </a:cubicBezTo>
                  <a:lnTo>
                    <a:pt x="1208757" y="1378051"/>
                  </a:lnTo>
                  <a:close/>
                  <a:moveTo>
                    <a:pt x="1193144" y="1407838"/>
                  </a:moveTo>
                  <a:lnTo>
                    <a:pt x="1193400" y="1422774"/>
                  </a:lnTo>
                  <a:cubicBezTo>
                    <a:pt x="1193486" y="1430967"/>
                    <a:pt x="1193656" y="1439076"/>
                    <a:pt x="1193827" y="1447269"/>
                  </a:cubicBezTo>
                  <a:lnTo>
                    <a:pt x="1190499" y="1452561"/>
                  </a:lnTo>
                  <a:lnTo>
                    <a:pt x="1186233" y="1459559"/>
                  </a:lnTo>
                  <a:cubicBezTo>
                    <a:pt x="1186149" y="1455292"/>
                    <a:pt x="1185978" y="1451024"/>
                    <a:pt x="1185892" y="1446757"/>
                  </a:cubicBezTo>
                  <a:lnTo>
                    <a:pt x="1185636" y="1432333"/>
                  </a:lnTo>
                  <a:cubicBezTo>
                    <a:pt x="1188111" y="1424225"/>
                    <a:pt x="1190499" y="1416031"/>
                    <a:pt x="1193144" y="1407923"/>
                  </a:cubicBezTo>
                  <a:close/>
                  <a:moveTo>
                    <a:pt x="1183503" y="1473812"/>
                  </a:moveTo>
                  <a:cubicBezTo>
                    <a:pt x="1183418" y="1477141"/>
                    <a:pt x="1183333" y="1480469"/>
                    <a:pt x="1183248" y="1483798"/>
                  </a:cubicBezTo>
                  <a:cubicBezTo>
                    <a:pt x="1182906" y="1484225"/>
                    <a:pt x="1182479" y="1484566"/>
                    <a:pt x="1182138" y="1484993"/>
                  </a:cubicBezTo>
                  <a:cubicBezTo>
                    <a:pt x="1180944" y="1483713"/>
                    <a:pt x="1179835" y="1482433"/>
                    <a:pt x="1178641" y="1481238"/>
                  </a:cubicBezTo>
                  <a:cubicBezTo>
                    <a:pt x="1179067" y="1480555"/>
                    <a:pt x="1179494" y="1479872"/>
                    <a:pt x="1179920" y="1479275"/>
                  </a:cubicBezTo>
                  <a:lnTo>
                    <a:pt x="1183503" y="1473898"/>
                  </a:lnTo>
                  <a:close/>
                  <a:moveTo>
                    <a:pt x="1202103" y="1470825"/>
                  </a:moveTo>
                  <a:cubicBezTo>
                    <a:pt x="1201591" y="1472105"/>
                    <a:pt x="1201079" y="1473386"/>
                    <a:pt x="1200482" y="1474581"/>
                  </a:cubicBezTo>
                  <a:cubicBezTo>
                    <a:pt x="1199885" y="1475434"/>
                    <a:pt x="1199287" y="1476287"/>
                    <a:pt x="1198690" y="1477141"/>
                  </a:cubicBezTo>
                  <a:cubicBezTo>
                    <a:pt x="1198690" y="1476117"/>
                    <a:pt x="1198519" y="1475093"/>
                    <a:pt x="1198434" y="1474068"/>
                  </a:cubicBezTo>
                  <a:cubicBezTo>
                    <a:pt x="1199628" y="1473044"/>
                    <a:pt x="1200823" y="1471935"/>
                    <a:pt x="1202017" y="1470910"/>
                  </a:cubicBezTo>
                  <a:close/>
                  <a:moveTo>
                    <a:pt x="1209098" y="1468436"/>
                  </a:moveTo>
                  <a:cubicBezTo>
                    <a:pt x="1209098" y="1469374"/>
                    <a:pt x="1209098" y="1470313"/>
                    <a:pt x="1209184" y="1471337"/>
                  </a:cubicBezTo>
                  <a:lnTo>
                    <a:pt x="1209184" y="1471337"/>
                  </a:lnTo>
                  <a:cubicBezTo>
                    <a:pt x="1209184" y="1471337"/>
                    <a:pt x="1209184" y="1471423"/>
                    <a:pt x="1209184" y="1471423"/>
                  </a:cubicBezTo>
                  <a:lnTo>
                    <a:pt x="1209184" y="1471423"/>
                  </a:lnTo>
                  <a:cubicBezTo>
                    <a:pt x="1209781" y="1478165"/>
                    <a:pt x="1210378" y="1484908"/>
                    <a:pt x="1211061" y="1491650"/>
                  </a:cubicBezTo>
                  <a:cubicBezTo>
                    <a:pt x="1209014" y="1494211"/>
                    <a:pt x="1206881" y="1496771"/>
                    <a:pt x="1204833" y="1499332"/>
                  </a:cubicBezTo>
                  <a:lnTo>
                    <a:pt x="1200652" y="1504453"/>
                  </a:lnTo>
                  <a:lnTo>
                    <a:pt x="1200652" y="1504282"/>
                  </a:lnTo>
                  <a:lnTo>
                    <a:pt x="1200652" y="1504282"/>
                  </a:lnTo>
                  <a:cubicBezTo>
                    <a:pt x="1200140" y="1496600"/>
                    <a:pt x="1199543" y="1489004"/>
                    <a:pt x="1199031" y="1481323"/>
                  </a:cubicBezTo>
                  <a:cubicBezTo>
                    <a:pt x="1202359" y="1477056"/>
                    <a:pt x="1205771" y="1472788"/>
                    <a:pt x="1209098" y="1468436"/>
                  </a:cubicBezTo>
                  <a:close/>
                  <a:moveTo>
                    <a:pt x="1214559" y="1471252"/>
                  </a:moveTo>
                  <a:lnTo>
                    <a:pt x="1214559" y="1471252"/>
                  </a:lnTo>
                  <a:lnTo>
                    <a:pt x="1214559" y="1471081"/>
                  </a:lnTo>
                  <a:cubicBezTo>
                    <a:pt x="1214559" y="1471081"/>
                    <a:pt x="1214559" y="1470910"/>
                    <a:pt x="1214559" y="1470910"/>
                  </a:cubicBezTo>
                  <a:lnTo>
                    <a:pt x="1214559" y="1470910"/>
                  </a:lnTo>
                  <a:cubicBezTo>
                    <a:pt x="1214303" y="1468094"/>
                    <a:pt x="1214132" y="1465277"/>
                    <a:pt x="1213877" y="1462461"/>
                  </a:cubicBezTo>
                  <a:cubicBezTo>
                    <a:pt x="1215327" y="1460583"/>
                    <a:pt x="1216863" y="1458706"/>
                    <a:pt x="1218313" y="1456828"/>
                  </a:cubicBezTo>
                  <a:cubicBezTo>
                    <a:pt x="1220360" y="1455036"/>
                    <a:pt x="1222408" y="1453244"/>
                    <a:pt x="1224541" y="1451451"/>
                  </a:cubicBezTo>
                  <a:cubicBezTo>
                    <a:pt x="1224968" y="1457255"/>
                    <a:pt x="1225480" y="1462973"/>
                    <a:pt x="1225906" y="1468777"/>
                  </a:cubicBezTo>
                  <a:cubicBezTo>
                    <a:pt x="1225480" y="1469716"/>
                    <a:pt x="1225053" y="1470654"/>
                    <a:pt x="1224626" y="1471593"/>
                  </a:cubicBezTo>
                  <a:cubicBezTo>
                    <a:pt x="1222579" y="1475861"/>
                    <a:pt x="1220019" y="1479872"/>
                    <a:pt x="1217289" y="1483713"/>
                  </a:cubicBezTo>
                  <a:cubicBezTo>
                    <a:pt x="1216692" y="1484566"/>
                    <a:pt x="1216010" y="1485420"/>
                    <a:pt x="1215412" y="1486273"/>
                  </a:cubicBezTo>
                  <a:cubicBezTo>
                    <a:pt x="1215156" y="1481238"/>
                    <a:pt x="1214815" y="1476287"/>
                    <a:pt x="1214559" y="1471252"/>
                  </a:cubicBezTo>
                  <a:close/>
                  <a:moveTo>
                    <a:pt x="1225480" y="1471849"/>
                  </a:moveTo>
                  <a:cubicBezTo>
                    <a:pt x="1225650" y="1471423"/>
                    <a:pt x="1225906" y="1470910"/>
                    <a:pt x="1226077" y="1470484"/>
                  </a:cubicBezTo>
                  <a:cubicBezTo>
                    <a:pt x="1226077" y="1470910"/>
                    <a:pt x="1226077" y="1471337"/>
                    <a:pt x="1226162" y="1471679"/>
                  </a:cubicBezTo>
                  <a:cubicBezTo>
                    <a:pt x="1225565" y="1472447"/>
                    <a:pt x="1225053" y="1473300"/>
                    <a:pt x="1224456" y="1474068"/>
                  </a:cubicBezTo>
                  <a:cubicBezTo>
                    <a:pt x="1224797" y="1473300"/>
                    <a:pt x="1225138" y="1472618"/>
                    <a:pt x="1225480" y="1471849"/>
                  </a:cubicBezTo>
                  <a:close/>
                  <a:moveTo>
                    <a:pt x="1230513" y="1465448"/>
                  </a:moveTo>
                  <a:cubicBezTo>
                    <a:pt x="1230257" y="1460583"/>
                    <a:pt x="1230001" y="1455718"/>
                    <a:pt x="1229746" y="1450854"/>
                  </a:cubicBezTo>
                  <a:lnTo>
                    <a:pt x="1229746" y="1450854"/>
                  </a:lnTo>
                  <a:lnTo>
                    <a:pt x="1229746" y="1450597"/>
                  </a:lnTo>
                  <a:cubicBezTo>
                    <a:pt x="1229746" y="1450597"/>
                    <a:pt x="1229746" y="1450341"/>
                    <a:pt x="1229746" y="1450341"/>
                  </a:cubicBezTo>
                  <a:lnTo>
                    <a:pt x="1229746" y="1450341"/>
                  </a:lnTo>
                  <a:cubicBezTo>
                    <a:pt x="1229746" y="1449232"/>
                    <a:pt x="1229575" y="1448123"/>
                    <a:pt x="1229489" y="1447013"/>
                  </a:cubicBezTo>
                  <a:cubicBezTo>
                    <a:pt x="1229489" y="1447013"/>
                    <a:pt x="1229575" y="1446928"/>
                    <a:pt x="1229660" y="1446842"/>
                  </a:cubicBezTo>
                  <a:cubicBezTo>
                    <a:pt x="1230087" y="1452731"/>
                    <a:pt x="1230599" y="1458535"/>
                    <a:pt x="1231196" y="1464424"/>
                  </a:cubicBezTo>
                  <a:cubicBezTo>
                    <a:pt x="1230940" y="1464765"/>
                    <a:pt x="1230769" y="1465107"/>
                    <a:pt x="1230513" y="1465448"/>
                  </a:cubicBezTo>
                  <a:close/>
                  <a:moveTo>
                    <a:pt x="1213194" y="1452902"/>
                  </a:moveTo>
                  <a:cubicBezTo>
                    <a:pt x="1213194" y="1452902"/>
                    <a:pt x="1213194" y="1452219"/>
                    <a:pt x="1213194" y="1451963"/>
                  </a:cubicBezTo>
                  <a:cubicBezTo>
                    <a:pt x="1216863" y="1447952"/>
                    <a:pt x="1220531" y="1444026"/>
                    <a:pt x="1224200" y="1440014"/>
                  </a:cubicBezTo>
                  <a:cubicBezTo>
                    <a:pt x="1224200" y="1440526"/>
                    <a:pt x="1224200" y="1441039"/>
                    <a:pt x="1224200" y="1441636"/>
                  </a:cubicBezTo>
                  <a:cubicBezTo>
                    <a:pt x="1220531" y="1445391"/>
                    <a:pt x="1216863" y="1449232"/>
                    <a:pt x="1213279" y="1452987"/>
                  </a:cubicBezTo>
                  <a:close/>
                  <a:moveTo>
                    <a:pt x="1236656" y="1361665"/>
                  </a:moveTo>
                  <a:cubicBezTo>
                    <a:pt x="1235547" y="1362945"/>
                    <a:pt x="1234438" y="1364140"/>
                    <a:pt x="1233329" y="1365420"/>
                  </a:cubicBezTo>
                  <a:cubicBezTo>
                    <a:pt x="1233414" y="1361494"/>
                    <a:pt x="1233585" y="1357653"/>
                    <a:pt x="1233670" y="1353727"/>
                  </a:cubicBezTo>
                  <a:cubicBezTo>
                    <a:pt x="1237339" y="1350398"/>
                    <a:pt x="1240922" y="1347070"/>
                    <a:pt x="1244591" y="1343741"/>
                  </a:cubicBezTo>
                  <a:cubicBezTo>
                    <a:pt x="1244420" y="1346814"/>
                    <a:pt x="1244334" y="1349801"/>
                    <a:pt x="1244250" y="1352874"/>
                  </a:cubicBezTo>
                  <a:cubicBezTo>
                    <a:pt x="1244250" y="1353044"/>
                    <a:pt x="1244250" y="1353130"/>
                    <a:pt x="1244250" y="1353300"/>
                  </a:cubicBezTo>
                  <a:cubicBezTo>
                    <a:pt x="1241690" y="1356117"/>
                    <a:pt x="1239130" y="1358848"/>
                    <a:pt x="1236656" y="1361665"/>
                  </a:cubicBezTo>
                  <a:close/>
                  <a:moveTo>
                    <a:pt x="1235035" y="1330000"/>
                  </a:moveTo>
                  <a:cubicBezTo>
                    <a:pt x="1235035" y="1329147"/>
                    <a:pt x="1235121" y="1328293"/>
                    <a:pt x="1235206" y="1327355"/>
                  </a:cubicBezTo>
                  <a:lnTo>
                    <a:pt x="1236059" y="1316686"/>
                  </a:lnTo>
                  <a:lnTo>
                    <a:pt x="1239301" y="1325306"/>
                  </a:lnTo>
                  <a:cubicBezTo>
                    <a:pt x="1237851" y="1326842"/>
                    <a:pt x="1236485" y="1328379"/>
                    <a:pt x="1235035" y="1329915"/>
                  </a:cubicBezTo>
                  <a:close/>
                  <a:moveTo>
                    <a:pt x="1230940" y="1351508"/>
                  </a:moveTo>
                  <a:cubicBezTo>
                    <a:pt x="1229063" y="1353471"/>
                    <a:pt x="1227186" y="1355434"/>
                    <a:pt x="1225309" y="1357312"/>
                  </a:cubicBezTo>
                  <a:lnTo>
                    <a:pt x="1225138" y="1345448"/>
                  </a:lnTo>
                  <a:cubicBezTo>
                    <a:pt x="1227527" y="1343059"/>
                    <a:pt x="1229916" y="1340669"/>
                    <a:pt x="1232305" y="1338279"/>
                  </a:cubicBezTo>
                  <a:cubicBezTo>
                    <a:pt x="1231793" y="1342632"/>
                    <a:pt x="1231367" y="1347070"/>
                    <a:pt x="1230940" y="1351423"/>
                  </a:cubicBezTo>
                  <a:close/>
                  <a:moveTo>
                    <a:pt x="1223773" y="1358421"/>
                  </a:moveTo>
                  <a:cubicBezTo>
                    <a:pt x="1223773" y="1358421"/>
                    <a:pt x="1223773" y="1358763"/>
                    <a:pt x="1223773" y="1358933"/>
                  </a:cubicBezTo>
                  <a:cubicBezTo>
                    <a:pt x="1222067" y="1360640"/>
                    <a:pt x="1220446" y="1362433"/>
                    <a:pt x="1218825" y="1364140"/>
                  </a:cubicBezTo>
                  <a:cubicBezTo>
                    <a:pt x="1217460" y="1361579"/>
                    <a:pt x="1216010" y="1358933"/>
                    <a:pt x="1214559" y="1356202"/>
                  </a:cubicBezTo>
                  <a:cubicBezTo>
                    <a:pt x="1217801" y="1352959"/>
                    <a:pt x="1220958" y="1349716"/>
                    <a:pt x="1224200" y="1346558"/>
                  </a:cubicBezTo>
                  <a:lnTo>
                    <a:pt x="1223859" y="1358421"/>
                  </a:lnTo>
                  <a:close/>
                  <a:moveTo>
                    <a:pt x="1209184" y="1365847"/>
                  </a:moveTo>
                  <a:lnTo>
                    <a:pt x="1208843" y="1374637"/>
                  </a:lnTo>
                  <a:cubicBezTo>
                    <a:pt x="1208843" y="1374637"/>
                    <a:pt x="1208160" y="1375406"/>
                    <a:pt x="1207819" y="1375747"/>
                  </a:cubicBezTo>
                  <a:cubicBezTo>
                    <a:pt x="1206027" y="1377625"/>
                    <a:pt x="1204321" y="1379502"/>
                    <a:pt x="1202615" y="1381380"/>
                  </a:cubicBezTo>
                  <a:cubicBezTo>
                    <a:pt x="1204662" y="1376174"/>
                    <a:pt x="1206881" y="1370967"/>
                    <a:pt x="1209184" y="1365847"/>
                  </a:cubicBezTo>
                  <a:close/>
                  <a:moveTo>
                    <a:pt x="1184783" y="1435491"/>
                  </a:moveTo>
                  <a:lnTo>
                    <a:pt x="1184357" y="1447013"/>
                  </a:lnTo>
                  <a:cubicBezTo>
                    <a:pt x="1184186" y="1452561"/>
                    <a:pt x="1184016" y="1458108"/>
                    <a:pt x="1183845" y="1463656"/>
                  </a:cubicBezTo>
                  <a:lnTo>
                    <a:pt x="1181285" y="1467838"/>
                  </a:lnTo>
                  <a:cubicBezTo>
                    <a:pt x="1181285" y="1467838"/>
                    <a:pt x="1181370" y="1468094"/>
                    <a:pt x="1181456" y="1467923"/>
                  </a:cubicBezTo>
                  <a:lnTo>
                    <a:pt x="1183759" y="1464424"/>
                  </a:lnTo>
                  <a:cubicBezTo>
                    <a:pt x="1183759" y="1466814"/>
                    <a:pt x="1183589" y="1469289"/>
                    <a:pt x="1183589" y="1471679"/>
                  </a:cubicBezTo>
                  <a:lnTo>
                    <a:pt x="1178555" y="1478592"/>
                  </a:lnTo>
                  <a:cubicBezTo>
                    <a:pt x="1178214" y="1479104"/>
                    <a:pt x="1177873" y="1479616"/>
                    <a:pt x="1177446" y="1480043"/>
                  </a:cubicBezTo>
                  <a:cubicBezTo>
                    <a:pt x="1175654" y="1478165"/>
                    <a:pt x="1173948" y="1476202"/>
                    <a:pt x="1172156" y="1474324"/>
                  </a:cubicBezTo>
                  <a:cubicBezTo>
                    <a:pt x="1176849" y="1461522"/>
                    <a:pt x="1180774" y="1448549"/>
                    <a:pt x="1184698" y="1435491"/>
                  </a:cubicBezTo>
                  <a:close/>
                  <a:moveTo>
                    <a:pt x="1175313" y="1483030"/>
                  </a:moveTo>
                  <a:cubicBezTo>
                    <a:pt x="1174204" y="1484481"/>
                    <a:pt x="1173180" y="1486017"/>
                    <a:pt x="1172071" y="1487468"/>
                  </a:cubicBezTo>
                  <a:lnTo>
                    <a:pt x="1171730" y="1478251"/>
                  </a:lnTo>
                  <a:cubicBezTo>
                    <a:pt x="1173009" y="1479957"/>
                    <a:pt x="1174204" y="1481579"/>
                    <a:pt x="1175313" y="1483030"/>
                  </a:cubicBezTo>
                  <a:close/>
                  <a:moveTo>
                    <a:pt x="1170962" y="1493016"/>
                  </a:moveTo>
                  <a:lnTo>
                    <a:pt x="1170962" y="1495832"/>
                  </a:lnTo>
                  <a:cubicBezTo>
                    <a:pt x="1170621" y="1502233"/>
                    <a:pt x="1170365" y="1508549"/>
                    <a:pt x="1170109" y="1514950"/>
                  </a:cubicBezTo>
                  <a:lnTo>
                    <a:pt x="1163283" y="1523058"/>
                  </a:lnTo>
                  <a:cubicBezTo>
                    <a:pt x="1162516" y="1523997"/>
                    <a:pt x="1161662" y="1525021"/>
                    <a:pt x="1160894" y="1525960"/>
                  </a:cubicBezTo>
                  <a:cubicBezTo>
                    <a:pt x="1160468" y="1521181"/>
                    <a:pt x="1160041" y="1516401"/>
                    <a:pt x="1159529" y="1511536"/>
                  </a:cubicBezTo>
                  <a:lnTo>
                    <a:pt x="1159529" y="1510597"/>
                  </a:lnTo>
                  <a:cubicBezTo>
                    <a:pt x="1163283" y="1504709"/>
                    <a:pt x="1167122" y="1498820"/>
                    <a:pt x="1171047" y="1493016"/>
                  </a:cubicBezTo>
                  <a:close/>
                  <a:moveTo>
                    <a:pt x="1191865" y="1491053"/>
                  </a:moveTo>
                  <a:cubicBezTo>
                    <a:pt x="1192632" y="1490029"/>
                    <a:pt x="1193315" y="1488919"/>
                    <a:pt x="1194083" y="1487895"/>
                  </a:cubicBezTo>
                  <a:cubicBezTo>
                    <a:pt x="1194339" y="1487554"/>
                    <a:pt x="1194595" y="1487212"/>
                    <a:pt x="1194851" y="1486956"/>
                  </a:cubicBezTo>
                  <a:cubicBezTo>
                    <a:pt x="1195021" y="1492248"/>
                    <a:pt x="1195192" y="1497625"/>
                    <a:pt x="1195448" y="1502916"/>
                  </a:cubicBezTo>
                  <a:cubicBezTo>
                    <a:pt x="1193486" y="1500100"/>
                    <a:pt x="1191523" y="1497283"/>
                    <a:pt x="1189476" y="1494381"/>
                  </a:cubicBezTo>
                  <a:cubicBezTo>
                    <a:pt x="1190244" y="1493272"/>
                    <a:pt x="1191097" y="1492162"/>
                    <a:pt x="1191865" y="1491053"/>
                  </a:cubicBezTo>
                  <a:close/>
                  <a:moveTo>
                    <a:pt x="1200908" y="1509659"/>
                  </a:moveTo>
                  <a:cubicBezTo>
                    <a:pt x="1202103" y="1508123"/>
                    <a:pt x="1203297" y="1506671"/>
                    <a:pt x="1204491" y="1505135"/>
                  </a:cubicBezTo>
                  <a:cubicBezTo>
                    <a:pt x="1206881" y="1502148"/>
                    <a:pt x="1209269" y="1499076"/>
                    <a:pt x="1211658" y="1496088"/>
                  </a:cubicBezTo>
                  <a:cubicBezTo>
                    <a:pt x="1212170" y="1500526"/>
                    <a:pt x="1212597" y="1504965"/>
                    <a:pt x="1213194" y="1509403"/>
                  </a:cubicBezTo>
                  <a:cubicBezTo>
                    <a:pt x="1210890" y="1512390"/>
                    <a:pt x="1208502" y="1515292"/>
                    <a:pt x="1206198" y="1518279"/>
                  </a:cubicBezTo>
                  <a:cubicBezTo>
                    <a:pt x="1204491" y="1515804"/>
                    <a:pt x="1202785" y="1513329"/>
                    <a:pt x="1200994" y="1510854"/>
                  </a:cubicBezTo>
                  <a:cubicBezTo>
                    <a:pt x="1200994" y="1510427"/>
                    <a:pt x="1200994" y="1510000"/>
                    <a:pt x="1200994" y="1509659"/>
                  </a:cubicBezTo>
                  <a:close/>
                  <a:moveTo>
                    <a:pt x="1201847" y="1523827"/>
                  </a:moveTo>
                  <a:cubicBezTo>
                    <a:pt x="1201847" y="1523827"/>
                    <a:pt x="1201676" y="1524083"/>
                    <a:pt x="1201506" y="1524253"/>
                  </a:cubicBezTo>
                  <a:cubicBezTo>
                    <a:pt x="1201506" y="1523912"/>
                    <a:pt x="1201506" y="1523656"/>
                    <a:pt x="1201506" y="1523315"/>
                  </a:cubicBezTo>
                  <a:cubicBezTo>
                    <a:pt x="1201591" y="1523485"/>
                    <a:pt x="1201761" y="1523656"/>
                    <a:pt x="1201847" y="1523827"/>
                  </a:cubicBezTo>
                  <a:close/>
                  <a:moveTo>
                    <a:pt x="1208843" y="1522120"/>
                  </a:moveTo>
                  <a:cubicBezTo>
                    <a:pt x="1210549" y="1519815"/>
                    <a:pt x="1212170" y="1517511"/>
                    <a:pt x="1213877" y="1515206"/>
                  </a:cubicBezTo>
                  <a:cubicBezTo>
                    <a:pt x="1214644" y="1521095"/>
                    <a:pt x="1215412" y="1526984"/>
                    <a:pt x="1216265" y="1532874"/>
                  </a:cubicBezTo>
                  <a:cubicBezTo>
                    <a:pt x="1213791" y="1529289"/>
                    <a:pt x="1211317" y="1525704"/>
                    <a:pt x="1208843" y="1522205"/>
                  </a:cubicBezTo>
                  <a:close/>
                  <a:moveTo>
                    <a:pt x="1216948" y="1510939"/>
                  </a:moveTo>
                  <a:cubicBezTo>
                    <a:pt x="1218398" y="1508976"/>
                    <a:pt x="1219848" y="1506928"/>
                    <a:pt x="1221299" y="1504965"/>
                  </a:cubicBezTo>
                  <a:cubicBezTo>
                    <a:pt x="1223688" y="1501721"/>
                    <a:pt x="1226077" y="1498564"/>
                    <a:pt x="1228466" y="1495320"/>
                  </a:cubicBezTo>
                  <a:cubicBezTo>
                    <a:pt x="1228466" y="1495918"/>
                    <a:pt x="1228551" y="1496515"/>
                    <a:pt x="1228636" y="1497027"/>
                  </a:cubicBezTo>
                  <a:cubicBezTo>
                    <a:pt x="1228977" y="1499673"/>
                    <a:pt x="1229234" y="1502404"/>
                    <a:pt x="1229575" y="1505050"/>
                  </a:cubicBezTo>
                  <a:lnTo>
                    <a:pt x="1223261" y="1515206"/>
                  </a:lnTo>
                  <a:cubicBezTo>
                    <a:pt x="1223261" y="1515206"/>
                    <a:pt x="1223432" y="1515377"/>
                    <a:pt x="1223432" y="1515292"/>
                  </a:cubicBezTo>
                  <a:lnTo>
                    <a:pt x="1229746" y="1506501"/>
                  </a:lnTo>
                  <a:cubicBezTo>
                    <a:pt x="1230257" y="1510683"/>
                    <a:pt x="1230769" y="1514950"/>
                    <a:pt x="1231281" y="1519132"/>
                  </a:cubicBezTo>
                  <a:cubicBezTo>
                    <a:pt x="1227101" y="1524339"/>
                    <a:pt x="1223005" y="1529545"/>
                    <a:pt x="1218910" y="1534751"/>
                  </a:cubicBezTo>
                  <a:cubicBezTo>
                    <a:pt x="1218227" y="1526814"/>
                    <a:pt x="1217545" y="1518876"/>
                    <a:pt x="1216948" y="1510939"/>
                  </a:cubicBezTo>
                  <a:close/>
                  <a:moveTo>
                    <a:pt x="1232305" y="1496942"/>
                  </a:moveTo>
                  <a:cubicBezTo>
                    <a:pt x="1232134" y="1494893"/>
                    <a:pt x="1232049" y="1492845"/>
                    <a:pt x="1231964" y="1490711"/>
                  </a:cubicBezTo>
                  <a:cubicBezTo>
                    <a:pt x="1232646" y="1489858"/>
                    <a:pt x="1233243" y="1489004"/>
                    <a:pt x="1233926" y="1488066"/>
                  </a:cubicBezTo>
                  <a:cubicBezTo>
                    <a:pt x="1234267" y="1490797"/>
                    <a:pt x="1234694" y="1493613"/>
                    <a:pt x="1235035" y="1496344"/>
                  </a:cubicBezTo>
                  <a:cubicBezTo>
                    <a:pt x="1234864" y="1496600"/>
                    <a:pt x="1234694" y="1496942"/>
                    <a:pt x="1234523" y="1497198"/>
                  </a:cubicBezTo>
                  <a:lnTo>
                    <a:pt x="1232646" y="1500270"/>
                  </a:lnTo>
                  <a:cubicBezTo>
                    <a:pt x="1232646" y="1499161"/>
                    <a:pt x="1232476" y="1497966"/>
                    <a:pt x="1232390" y="1496856"/>
                  </a:cubicBezTo>
                  <a:close/>
                  <a:moveTo>
                    <a:pt x="1235121" y="1486529"/>
                  </a:moveTo>
                  <a:cubicBezTo>
                    <a:pt x="1239984" y="1480043"/>
                    <a:pt x="1244932" y="1473556"/>
                    <a:pt x="1249880" y="1467155"/>
                  </a:cubicBezTo>
                  <a:cubicBezTo>
                    <a:pt x="1250051" y="1468606"/>
                    <a:pt x="1250221" y="1470057"/>
                    <a:pt x="1250392" y="1471508"/>
                  </a:cubicBezTo>
                  <a:cubicBezTo>
                    <a:pt x="1245529" y="1479360"/>
                    <a:pt x="1240666" y="1487212"/>
                    <a:pt x="1235803" y="1495149"/>
                  </a:cubicBezTo>
                  <a:cubicBezTo>
                    <a:pt x="1235547" y="1492248"/>
                    <a:pt x="1235291" y="1489431"/>
                    <a:pt x="1235121" y="1486529"/>
                  </a:cubicBezTo>
                  <a:close/>
                  <a:moveTo>
                    <a:pt x="1248857" y="1465960"/>
                  </a:moveTo>
                  <a:cubicBezTo>
                    <a:pt x="1244164" y="1471508"/>
                    <a:pt x="1239472" y="1477141"/>
                    <a:pt x="1234864" y="1482774"/>
                  </a:cubicBezTo>
                  <a:cubicBezTo>
                    <a:pt x="1234523" y="1477653"/>
                    <a:pt x="1234182" y="1472532"/>
                    <a:pt x="1233926" y="1467411"/>
                  </a:cubicBezTo>
                  <a:cubicBezTo>
                    <a:pt x="1238618" y="1461266"/>
                    <a:pt x="1243225" y="1455121"/>
                    <a:pt x="1247833" y="1448976"/>
                  </a:cubicBezTo>
                  <a:cubicBezTo>
                    <a:pt x="1248345" y="1454353"/>
                    <a:pt x="1248942" y="1459730"/>
                    <a:pt x="1249624" y="1465107"/>
                  </a:cubicBezTo>
                  <a:lnTo>
                    <a:pt x="1248857" y="1466046"/>
                  </a:lnTo>
                  <a:close/>
                  <a:moveTo>
                    <a:pt x="1251501" y="1414324"/>
                  </a:moveTo>
                  <a:cubicBezTo>
                    <a:pt x="1254061" y="1410996"/>
                    <a:pt x="1256535" y="1407582"/>
                    <a:pt x="1259095" y="1404253"/>
                  </a:cubicBezTo>
                  <a:lnTo>
                    <a:pt x="1259521" y="1408350"/>
                  </a:lnTo>
                  <a:cubicBezTo>
                    <a:pt x="1257047" y="1410654"/>
                    <a:pt x="1254573" y="1412874"/>
                    <a:pt x="1252099" y="1415178"/>
                  </a:cubicBezTo>
                  <a:cubicBezTo>
                    <a:pt x="1251928" y="1414922"/>
                    <a:pt x="1251757" y="1414666"/>
                    <a:pt x="1251501" y="1414324"/>
                  </a:cubicBezTo>
                  <a:close/>
                  <a:moveTo>
                    <a:pt x="1256194" y="1395633"/>
                  </a:moveTo>
                  <a:lnTo>
                    <a:pt x="1256194" y="1395633"/>
                  </a:lnTo>
                  <a:cubicBezTo>
                    <a:pt x="1256194" y="1395633"/>
                    <a:pt x="1256108" y="1395804"/>
                    <a:pt x="1256108" y="1395804"/>
                  </a:cubicBezTo>
                  <a:lnTo>
                    <a:pt x="1255938" y="1395975"/>
                  </a:lnTo>
                  <a:lnTo>
                    <a:pt x="1255938" y="1395975"/>
                  </a:lnTo>
                  <a:cubicBezTo>
                    <a:pt x="1253720" y="1398706"/>
                    <a:pt x="1251501" y="1401437"/>
                    <a:pt x="1249283" y="1404253"/>
                  </a:cubicBezTo>
                  <a:cubicBezTo>
                    <a:pt x="1249283" y="1400754"/>
                    <a:pt x="1249112" y="1397340"/>
                    <a:pt x="1249112" y="1393841"/>
                  </a:cubicBezTo>
                  <a:lnTo>
                    <a:pt x="1249112" y="1393841"/>
                  </a:lnTo>
                  <a:lnTo>
                    <a:pt x="1249112" y="1393670"/>
                  </a:lnTo>
                  <a:cubicBezTo>
                    <a:pt x="1249112" y="1393670"/>
                    <a:pt x="1249112" y="1393500"/>
                    <a:pt x="1249112" y="1393500"/>
                  </a:cubicBezTo>
                  <a:lnTo>
                    <a:pt x="1249112" y="1393500"/>
                  </a:lnTo>
                  <a:cubicBezTo>
                    <a:pt x="1248857" y="1386757"/>
                    <a:pt x="1248600" y="1379929"/>
                    <a:pt x="1248430" y="1373187"/>
                  </a:cubicBezTo>
                  <a:cubicBezTo>
                    <a:pt x="1250904" y="1369858"/>
                    <a:pt x="1253463" y="1366529"/>
                    <a:pt x="1256023" y="1363201"/>
                  </a:cubicBezTo>
                  <a:cubicBezTo>
                    <a:pt x="1256620" y="1373357"/>
                    <a:pt x="1257303" y="1383428"/>
                    <a:pt x="1258156" y="1393500"/>
                  </a:cubicBezTo>
                  <a:cubicBezTo>
                    <a:pt x="1257474" y="1394268"/>
                    <a:pt x="1256876" y="1395036"/>
                    <a:pt x="1256194" y="1395804"/>
                  </a:cubicBezTo>
                  <a:close/>
                  <a:moveTo>
                    <a:pt x="1248430" y="1348606"/>
                  </a:moveTo>
                  <a:cubicBezTo>
                    <a:pt x="1248430" y="1348606"/>
                    <a:pt x="1248088" y="1349033"/>
                    <a:pt x="1247833" y="1349204"/>
                  </a:cubicBezTo>
                  <a:cubicBezTo>
                    <a:pt x="1247833" y="1346387"/>
                    <a:pt x="1247833" y="1343571"/>
                    <a:pt x="1247833" y="1340754"/>
                  </a:cubicBezTo>
                  <a:cubicBezTo>
                    <a:pt x="1250136" y="1338620"/>
                    <a:pt x="1252525" y="1336487"/>
                    <a:pt x="1254829" y="1334353"/>
                  </a:cubicBezTo>
                  <a:cubicBezTo>
                    <a:pt x="1254829" y="1336658"/>
                    <a:pt x="1254999" y="1338962"/>
                    <a:pt x="1254999" y="1341352"/>
                  </a:cubicBezTo>
                  <a:cubicBezTo>
                    <a:pt x="1252781" y="1343741"/>
                    <a:pt x="1250648" y="1346216"/>
                    <a:pt x="1248430" y="1348606"/>
                  </a:cubicBezTo>
                  <a:close/>
                  <a:moveTo>
                    <a:pt x="1247833" y="1334353"/>
                  </a:moveTo>
                  <a:cubicBezTo>
                    <a:pt x="1247833" y="1330512"/>
                    <a:pt x="1247833" y="1326672"/>
                    <a:pt x="1247833" y="1322916"/>
                  </a:cubicBezTo>
                  <a:cubicBezTo>
                    <a:pt x="1250136" y="1320612"/>
                    <a:pt x="1252525" y="1318307"/>
                    <a:pt x="1254829" y="1316003"/>
                  </a:cubicBezTo>
                  <a:cubicBezTo>
                    <a:pt x="1254743" y="1318820"/>
                    <a:pt x="1254658" y="1321551"/>
                    <a:pt x="1254573" y="1324367"/>
                  </a:cubicBezTo>
                  <a:lnTo>
                    <a:pt x="1254573" y="1324367"/>
                  </a:lnTo>
                  <a:cubicBezTo>
                    <a:pt x="1254573" y="1324367"/>
                    <a:pt x="1254573" y="1324452"/>
                    <a:pt x="1254573" y="1324452"/>
                  </a:cubicBezTo>
                  <a:lnTo>
                    <a:pt x="1254573" y="1324452"/>
                  </a:lnTo>
                  <a:cubicBezTo>
                    <a:pt x="1254573" y="1325477"/>
                    <a:pt x="1254573" y="1326501"/>
                    <a:pt x="1254573" y="1327525"/>
                  </a:cubicBezTo>
                  <a:cubicBezTo>
                    <a:pt x="1252269" y="1329744"/>
                    <a:pt x="1249966" y="1332049"/>
                    <a:pt x="1247662" y="1334353"/>
                  </a:cubicBezTo>
                  <a:close/>
                  <a:moveTo>
                    <a:pt x="1259862" y="1303627"/>
                  </a:moveTo>
                  <a:cubicBezTo>
                    <a:pt x="1259862" y="1301665"/>
                    <a:pt x="1259862" y="1299701"/>
                    <a:pt x="1259862" y="1297739"/>
                  </a:cubicBezTo>
                  <a:cubicBezTo>
                    <a:pt x="1260630" y="1298933"/>
                    <a:pt x="1261398" y="1300128"/>
                    <a:pt x="1262166" y="1301409"/>
                  </a:cubicBezTo>
                  <a:cubicBezTo>
                    <a:pt x="1261398" y="1302177"/>
                    <a:pt x="1260630" y="1302945"/>
                    <a:pt x="1259862" y="1303713"/>
                  </a:cubicBezTo>
                  <a:close/>
                  <a:moveTo>
                    <a:pt x="1263702" y="1285107"/>
                  </a:moveTo>
                  <a:cubicBezTo>
                    <a:pt x="1265579" y="1283571"/>
                    <a:pt x="1267456" y="1282034"/>
                    <a:pt x="1269333" y="1280498"/>
                  </a:cubicBezTo>
                  <a:cubicBezTo>
                    <a:pt x="1269333" y="1285022"/>
                    <a:pt x="1269503" y="1289545"/>
                    <a:pt x="1269674" y="1294068"/>
                  </a:cubicBezTo>
                  <a:cubicBezTo>
                    <a:pt x="1267712" y="1291081"/>
                    <a:pt x="1265749" y="1288094"/>
                    <a:pt x="1263702" y="1285107"/>
                  </a:cubicBezTo>
                  <a:close/>
                  <a:moveTo>
                    <a:pt x="1261483" y="1281778"/>
                  </a:moveTo>
                  <a:cubicBezTo>
                    <a:pt x="1261057" y="1281096"/>
                    <a:pt x="1260630" y="1280413"/>
                    <a:pt x="1260118" y="1279730"/>
                  </a:cubicBezTo>
                  <a:cubicBezTo>
                    <a:pt x="1260118" y="1278023"/>
                    <a:pt x="1260118" y="1276231"/>
                    <a:pt x="1260204" y="1274524"/>
                  </a:cubicBezTo>
                  <a:cubicBezTo>
                    <a:pt x="1262422" y="1275292"/>
                    <a:pt x="1264640" y="1276060"/>
                    <a:pt x="1266858" y="1276828"/>
                  </a:cubicBezTo>
                  <a:cubicBezTo>
                    <a:pt x="1265067" y="1278450"/>
                    <a:pt x="1263190" y="1280071"/>
                    <a:pt x="1261398" y="1281778"/>
                  </a:cubicBezTo>
                  <a:close/>
                  <a:moveTo>
                    <a:pt x="1272660" y="1250541"/>
                  </a:moveTo>
                  <a:cubicBezTo>
                    <a:pt x="1272574" y="1248407"/>
                    <a:pt x="1272490" y="1246274"/>
                    <a:pt x="1272404" y="1244054"/>
                  </a:cubicBezTo>
                  <a:cubicBezTo>
                    <a:pt x="1272490" y="1243969"/>
                    <a:pt x="1272574" y="1243798"/>
                    <a:pt x="1272660" y="1243713"/>
                  </a:cubicBezTo>
                  <a:cubicBezTo>
                    <a:pt x="1272660" y="1245932"/>
                    <a:pt x="1272745" y="1248151"/>
                    <a:pt x="1272831" y="1250285"/>
                  </a:cubicBezTo>
                  <a:cubicBezTo>
                    <a:pt x="1272831" y="1250285"/>
                    <a:pt x="1272745" y="1250370"/>
                    <a:pt x="1272660" y="1250456"/>
                  </a:cubicBezTo>
                  <a:close/>
                  <a:moveTo>
                    <a:pt x="1269077" y="1260527"/>
                  </a:moveTo>
                  <a:cubicBezTo>
                    <a:pt x="1269077" y="1262234"/>
                    <a:pt x="1269077" y="1264026"/>
                    <a:pt x="1269077" y="1265733"/>
                  </a:cubicBezTo>
                  <a:cubicBezTo>
                    <a:pt x="1267712" y="1265221"/>
                    <a:pt x="1266346" y="1264709"/>
                    <a:pt x="1264982" y="1264196"/>
                  </a:cubicBezTo>
                  <a:cubicBezTo>
                    <a:pt x="1266346" y="1263002"/>
                    <a:pt x="1267712" y="1261722"/>
                    <a:pt x="1268991" y="1260527"/>
                  </a:cubicBezTo>
                  <a:close/>
                  <a:moveTo>
                    <a:pt x="1271807" y="1227582"/>
                  </a:moveTo>
                  <a:cubicBezTo>
                    <a:pt x="1271721" y="1224168"/>
                    <a:pt x="1271636" y="1220669"/>
                    <a:pt x="1271551" y="1217255"/>
                  </a:cubicBezTo>
                  <a:cubicBezTo>
                    <a:pt x="1271978" y="1216828"/>
                    <a:pt x="1272404" y="1216316"/>
                    <a:pt x="1272745" y="1215889"/>
                  </a:cubicBezTo>
                  <a:cubicBezTo>
                    <a:pt x="1272660" y="1219474"/>
                    <a:pt x="1272574" y="1223144"/>
                    <a:pt x="1272574" y="1226729"/>
                  </a:cubicBezTo>
                  <a:cubicBezTo>
                    <a:pt x="1272319" y="1226985"/>
                    <a:pt x="1272063" y="1227326"/>
                    <a:pt x="1271807" y="1227582"/>
                  </a:cubicBezTo>
                  <a:close/>
                  <a:moveTo>
                    <a:pt x="1279571" y="1184652"/>
                  </a:moveTo>
                  <a:cubicBezTo>
                    <a:pt x="1279571" y="1184652"/>
                    <a:pt x="1279571" y="1184310"/>
                    <a:pt x="1279571" y="1184140"/>
                  </a:cubicBezTo>
                  <a:cubicBezTo>
                    <a:pt x="1279656" y="1184140"/>
                    <a:pt x="1279741" y="1184140"/>
                    <a:pt x="1279827" y="1184225"/>
                  </a:cubicBezTo>
                  <a:cubicBezTo>
                    <a:pt x="1279741" y="1184396"/>
                    <a:pt x="1279656" y="1184481"/>
                    <a:pt x="1279485" y="1184652"/>
                  </a:cubicBezTo>
                  <a:close/>
                  <a:moveTo>
                    <a:pt x="1274623" y="1191224"/>
                  </a:moveTo>
                  <a:cubicBezTo>
                    <a:pt x="1273513" y="1192674"/>
                    <a:pt x="1272404" y="1194125"/>
                    <a:pt x="1271295" y="1195662"/>
                  </a:cubicBezTo>
                  <a:lnTo>
                    <a:pt x="1271295" y="1195064"/>
                  </a:lnTo>
                  <a:cubicBezTo>
                    <a:pt x="1271295" y="1195064"/>
                    <a:pt x="1271295" y="1180897"/>
                    <a:pt x="1271295" y="1180897"/>
                  </a:cubicBezTo>
                  <a:cubicBezTo>
                    <a:pt x="1272745" y="1181494"/>
                    <a:pt x="1274196" y="1182006"/>
                    <a:pt x="1275561" y="1182518"/>
                  </a:cubicBezTo>
                  <a:cubicBezTo>
                    <a:pt x="1275219" y="1185420"/>
                    <a:pt x="1274964" y="1188322"/>
                    <a:pt x="1274623" y="1191224"/>
                  </a:cubicBezTo>
                  <a:close/>
                  <a:moveTo>
                    <a:pt x="1276158" y="1163571"/>
                  </a:moveTo>
                  <a:cubicBezTo>
                    <a:pt x="1277267" y="1159901"/>
                    <a:pt x="1278376" y="1156316"/>
                    <a:pt x="1279571" y="1152646"/>
                  </a:cubicBezTo>
                  <a:cubicBezTo>
                    <a:pt x="1278973" y="1156487"/>
                    <a:pt x="1278376" y="1160328"/>
                    <a:pt x="1277865" y="1164168"/>
                  </a:cubicBezTo>
                  <a:cubicBezTo>
                    <a:pt x="1277267" y="1163997"/>
                    <a:pt x="1276755" y="1163827"/>
                    <a:pt x="1276158" y="1163656"/>
                  </a:cubicBezTo>
                  <a:close/>
                  <a:moveTo>
                    <a:pt x="1284007" y="1138222"/>
                  </a:moveTo>
                  <a:cubicBezTo>
                    <a:pt x="1284604" y="1136430"/>
                    <a:pt x="1285116" y="1134552"/>
                    <a:pt x="1285714" y="1132760"/>
                  </a:cubicBezTo>
                  <a:lnTo>
                    <a:pt x="1286226" y="1135577"/>
                  </a:lnTo>
                  <a:cubicBezTo>
                    <a:pt x="1285457" y="1136771"/>
                    <a:pt x="1284690" y="1138051"/>
                    <a:pt x="1283922" y="1139246"/>
                  </a:cubicBezTo>
                  <a:cubicBezTo>
                    <a:pt x="1283922" y="1138905"/>
                    <a:pt x="1284007" y="1138564"/>
                    <a:pt x="1284093" y="1138222"/>
                  </a:cubicBezTo>
                  <a:close/>
                  <a:moveTo>
                    <a:pt x="1270698" y="1180641"/>
                  </a:moveTo>
                  <a:cubicBezTo>
                    <a:pt x="1270698" y="1180641"/>
                    <a:pt x="1270869" y="1180641"/>
                    <a:pt x="1270953" y="1180726"/>
                  </a:cubicBezTo>
                  <a:lnTo>
                    <a:pt x="1270357" y="1195064"/>
                  </a:lnTo>
                  <a:lnTo>
                    <a:pt x="1270357" y="1196857"/>
                  </a:lnTo>
                  <a:cubicBezTo>
                    <a:pt x="1268224" y="1199588"/>
                    <a:pt x="1266091" y="1202404"/>
                    <a:pt x="1264043" y="1205136"/>
                  </a:cubicBezTo>
                  <a:lnTo>
                    <a:pt x="1261910" y="1207952"/>
                  </a:lnTo>
                  <a:cubicBezTo>
                    <a:pt x="1264811" y="1198905"/>
                    <a:pt x="1267797" y="1189773"/>
                    <a:pt x="1270783" y="1180555"/>
                  </a:cubicBezTo>
                  <a:close/>
                  <a:moveTo>
                    <a:pt x="1253975" y="1236202"/>
                  </a:moveTo>
                  <a:cubicBezTo>
                    <a:pt x="1256620" y="1233386"/>
                    <a:pt x="1259265" y="1230569"/>
                    <a:pt x="1261825" y="1227753"/>
                  </a:cubicBezTo>
                  <a:lnTo>
                    <a:pt x="1261057" y="1233898"/>
                  </a:lnTo>
                  <a:lnTo>
                    <a:pt x="1260374" y="1240128"/>
                  </a:lnTo>
                  <a:cubicBezTo>
                    <a:pt x="1257303" y="1243542"/>
                    <a:pt x="1254317" y="1247042"/>
                    <a:pt x="1251331" y="1250541"/>
                  </a:cubicBezTo>
                  <a:cubicBezTo>
                    <a:pt x="1249624" y="1252504"/>
                    <a:pt x="1248004" y="1254381"/>
                    <a:pt x="1246383" y="1256345"/>
                  </a:cubicBezTo>
                  <a:cubicBezTo>
                    <a:pt x="1246383" y="1256345"/>
                    <a:pt x="1246297" y="1256345"/>
                    <a:pt x="1246212" y="1256259"/>
                  </a:cubicBezTo>
                  <a:cubicBezTo>
                    <a:pt x="1248174" y="1250285"/>
                    <a:pt x="1250051" y="1244310"/>
                    <a:pt x="1252013" y="1238336"/>
                  </a:cubicBezTo>
                  <a:lnTo>
                    <a:pt x="1253975" y="1236288"/>
                  </a:lnTo>
                  <a:close/>
                  <a:moveTo>
                    <a:pt x="1252611" y="1251480"/>
                  </a:moveTo>
                  <a:cubicBezTo>
                    <a:pt x="1255085" y="1249090"/>
                    <a:pt x="1257559" y="1246615"/>
                    <a:pt x="1260033" y="1244225"/>
                  </a:cubicBezTo>
                  <a:lnTo>
                    <a:pt x="1259692" y="1247554"/>
                  </a:lnTo>
                  <a:cubicBezTo>
                    <a:pt x="1259350" y="1250712"/>
                    <a:pt x="1259095" y="1253869"/>
                    <a:pt x="1258753" y="1257027"/>
                  </a:cubicBezTo>
                  <a:cubicBezTo>
                    <a:pt x="1257900" y="1258307"/>
                    <a:pt x="1256962" y="1259588"/>
                    <a:pt x="1256108" y="1260868"/>
                  </a:cubicBezTo>
                  <a:cubicBezTo>
                    <a:pt x="1255682" y="1260697"/>
                    <a:pt x="1255170" y="1260527"/>
                    <a:pt x="1254743" y="1260356"/>
                  </a:cubicBezTo>
                  <a:cubicBezTo>
                    <a:pt x="1252440" y="1259502"/>
                    <a:pt x="1250307" y="1258222"/>
                    <a:pt x="1247406" y="1256857"/>
                  </a:cubicBezTo>
                  <a:cubicBezTo>
                    <a:pt x="1249112" y="1255064"/>
                    <a:pt x="1250904" y="1253357"/>
                    <a:pt x="1252611" y="1251565"/>
                  </a:cubicBezTo>
                  <a:close/>
                  <a:moveTo>
                    <a:pt x="1246979" y="1276231"/>
                  </a:moveTo>
                  <a:cubicBezTo>
                    <a:pt x="1245614" y="1277596"/>
                    <a:pt x="1244250" y="1278962"/>
                    <a:pt x="1242884" y="1280413"/>
                  </a:cubicBezTo>
                  <a:lnTo>
                    <a:pt x="1246724" y="1275719"/>
                  </a:lnTo>
                  <a:cubicBezTo>
                    <a:pt x="1246724" y="1275719"/>
                    <a:pt x="1246894" y="1276060"/>
                    <a:pt x="1247065" y="1276231"/>
                  </a:cubicBezTo>
                  <a:close/>
                  <a:moveTo>
                    <a:pt x="1248600" y="1279132"/>
                  </a:moveTo>
                  <a:cubicBezTo>
                    <a:pt x="1250392" y="1282290"/>
                    <a:pt x="1252269" y="1285448"/>
                    <a:pt x="1254146" y="1288606"/>
                  </a:cubicBezTo>
                  <a:cubicBezTo>
                    <a:pt x="1252269" y="1290399"/>
                    <a:pt x="1250392" y="1292106"/>
                    <a:pt x="1248600" y="1293898"/>
                  </a:cubicBezTo>
                  <a:lnTo>
                    <a:pt x="1249112" y="1283144"/>
                  </a:lnTo>
                  <a:cubicBezTo>
                    <a:pt x="1249112" y="1283144"/>
                    <a:pt x="1248857" y="1282973"/>
                    <a:pt x="1248857" y="1283144"/>
                  </a:cubicBezTo>
                  <a:lnTo>
                    <a:pt x="1247833" y="1294666"/>
                  </a:lnTo>
                  <a:cubicBezTo>
                    <a:pt x="1241690" y="1300640"/>
                    <a:pt x="1235718" y="1306786"/>
                    <a:pt x="1229916" y="1313101"/>
                  </a:cubicBezTo>
                  <a:cubicBezTo>
                    <a:pt x="1229063" y="1314040"/>
                    <a:pt x="1228295" y="1314979"/>
                    <a:pt x="1227442" y="1315918"/>
                  </a:cubicBezTo>
                  <a:cubicBezTo>
                    <a:pt x="1230172" y="1307639"/>
                    <a:pt x="1232988" y="1299275"/>
                    <a:pt x="1235803" y="1290740"/>
                  </a:cubicBezTo>
                  <a:cubicBezTo>
                    <a:pt x="1240069" y="1286814"/>
                    <a:pt x="1244334" y="1282973"/>
                    <a:pt x="1248600" y="1279132"/>
                  </a:cubicBezTo>
                  <a:close/>
                  <a:moveTo>
                    <a:pt x="1226418" y="1318905"/>
                  </a:moveTo>
                  <a:cubicBezTo>
                    <a:pt x="1227954" y="1317283"/>
                    <a:pt x="1229489" y="1315662"/>
                    <a:pt x="1231110" y="1314125"/>
                  </a:cubicBezTo>
                  <a:cubicBezTo>
                    <a:pt x="1236400" y="1308919"/>
                    <a:pt x="1241860" y="1303884"/>
                    <a:pt x="1247406" y="1299019"/>
                  </a:cubicBezTo>
                  <a:lnTo>
                    <a:pt x="1246383" y="1312162"/>
                  </a:lnTo>
                  <a:cubicBezTo>
                    <a:pt x="1246212" y="1314125"/>
                    <a:pt x="1246126" y="1316089"/>
                    <a:pt x="1245956" y="1318137"/>
                  </a:cubicBezTo>
                  <a:cubicBezTo>
                    <a:pt x="1243738" y="1320441"/>
                    <a:pt x="1241605" y="1322831"/>
                    <a:pt x="1239386" y="1325135"/>
                  </a:cubicBezTo>
                  <a:lnTo>
                    <a:pt x="1235376" y="1312504"/>
                  </a:lnTo>
                  <a:lnTo>
                    <a:pt x="1233414" y="1327440"/>
                  </a:lnTo>
                  <a:cubicBezTo>
                    <a:pt x="1233243" y="1328976"/>
                    <a:pt x="1233073" y="1330598"/>
                    <a:pt x="1232817" y="1332134"/>
                  </a:cubicBezTo>
                  <a:cubicBezTo>
                    <a:pt x="1230172" y="1335036"/>
                    <a:pt x="1227527" y="1337852"/>
                    <a:pt x="1224882" y="1340754"/>
                  </a:cubicBezTo>
                  <a:lnTo>
                    <a:pt x="1224882" y="1325477"/>
                  </a:lnTo>
                  <a:cubicBezTo>
                    <a:pt x="1224882" y="1325477"/>
                    <a:pt x="1224626" y="1325306"/>
                    <a:pt x="1224626" y="1325477"/>
                  </a:cubicBezTo>
                  <a:lnTo>
                    <a:pt x="1224029" y="1341778"/>
                  </a:lnTo>
                  <a:cubicBezTo>
                    <a:pt x="1221214" y="1344936"/>
                    <a:pt x="1218398" y="1348009"/>
                    <a:pt x="1215583" y="1351167"/>
                  </a:cubicBezTo>
                  <a:cubicBezTo>
                    <a:pt x="1219081" y="1340669"/>
                    <a:pt x="1222664" y="1329915"/>
                    <a:pt x="1226333" y="1318905"/>
                  </a:cubicBezTo>
                  <a:close/>
                  <a:moveTo>
                    <a:pt x="1170791" y="1477056"/>
                  </a:moveTo>
                  <a:cubicBezTo>
                    <a:pt x="1170791" y="1477056"/>
                    <a:pt x="1171133" y="1477568"/>
                    <a:pt x="1171303" y="1477738"/>
                  </a:cubicBezTo>
                  <a:lnTo>
                    <a:pt x="1170962" y="1488834"/>
                  </a:lnTo>
                  <a:cubicBezTo>
                    <a:pt x="1166867" y="1494467"/>
                    <a:pt x="1162771" y="1500100"/>
                    <a:pt x="1158676" y="1505647"/>
                  </a:cubicBezTo>
                  <a:lnTo>
                    <a:pt x="1158335" y="1502746"/>
                  </a:lnTo>
                  <a:cubicBezTo>
                    <a:pt x="1159700" y="1499844"/>
                    <a:pt x="1161065" y="1496942"/>
                    <a:pt x="1162430" y="1494125"/>
                  </a:cubicBezTo>
                  <a:cubicBezTo>
                    <a:pt x="1164990" y="1488663"/>
                    <a:pt x="1167720" y="1483372"/>
                    <a:pt x="1170791" y="1477056"/>
                  </a:cubicBezTo>
                  <a:close/>
                  <a:moveTo>
                    <a:pt x="1157823" y="1512731"/>
                  </a:moveTo>
                  <a:cubicBezTo>
                    <a:pt x="1157993" y="1518194"/>
                    <a:pt x="1157993" y="1523656"/>
                    <a:pt x="1157993" y="1529118"/>
                  </a:cubicBezTo>
                  <a:cubicBezTo>
                    <a:pt x="1154581" y="1533300"/>
                    <a:pt x="1151083" y="1537397"/>
                    <a:pt x="1147670" y="1541579"/>
                  </a:cubicBezTo>
                  <a:cubicBezTo>
                    <a:pt x="1147670" y="1536970"/>
                    <a:pt x="1147841" y="1532447"/>
                    <a:pt x="1147841" y="1527838"/>
                  </a:cubicBezTo>
                  <a:cubicBezTo>
                    <a:pt x="1151168" y="1522802"/>
                    <a:pt x="1154496" y="1517767"/>
                    <a:pt x="1157823" y="1512731"/>
                  </a:cubicBezTo>
                  <a:close/>
                  <a:moveTo>
                    <a:pt x="1173009" y="1515974"/>
                  </a:moveTo>
                  <a:lnTo>
                    <a:pt x="1178982" y="1508123"/>
                  </a:lnTo>
                  <a:cubicBezTo>
                    <a:pt x="1180262" y="1506415"/>
                    <a:pt x="1181541" y="1504794"/>
                    <a:pt x="1182736" y="1503087"/>
                  </a:cubicBezTo>
                  <a:cubicBezTo>
                    <a:pt x="1182736" y="1508464"/>
                    <a:pt x="1182565" y="1513841"/>
                    <a:pt x="1182565" y="1519218"/>
                  </a:cubicBezTo>
                  <a:lnTo>
                    <a:pt x="1182565" y="1519218"/>
                  </a:lnTo>
                  <a:cubicBezTo>
                    <a:pt x="1182565" y="1519218"/>
                    <a:pt x="1182565" y="1519303"/>
                    <a:pt x="1182565" y="1519303"/>
                  </a:cubicBezTo>
                  <a:lnTo>
                    <a:pt x="1182565" y="1519303"/>
                  </a:lnTo>
                  <a:cubicBezTo>
                    <a:pt x="1182565" y="1521607"/>
                    <a:pt x="1182736" y="1523912"/>
                    <a:pt x="1182821" y="1526216"/>
                  </a:cubicBezTo>
                  <a:cubicBezTo>
                    <a:pt x="1179750" y="1530057"/>
                    <a:pt x="1176593" y="1533898"/>
                    <a:pt x="1173521" y="1537738"/>
                  </a:cubicBezTo>
                  <a:cubicBezTo>
                    <a:pt x="1173436" y="1530484"/>
                    <a:pt x="1173180" y="1523144"/>
                    <a:pt x="1173009" y="1515889"/>
                  </a:cubicBezTo>
                  <a:close/>
                  <a:moveTo>
                    <a:pt x="1192803" y="1544054"/>
                  </a:moveTo>
                  <a:lnTo>
                    <a:pt x="1192803" y="1544054"/>
                  </a:lnTo>
                  <a:cubicBezTo>
                    <a:pt x="1192803" y="1544054"/>
                    <a:pt x="1192974" y="1543884"/>
                    <a:pt x="1192974" y="1543884"/>
                  </a:cubicBezTo>
                  <a:lnTo>
                    <a:pt x="1193144" y="1543713"/>
                  </a:lnTo>
                  <a:lnTo>
                    <a:pt x="1193144" y="1543713"/>
                  </a:lnTo>
                  <a:cubicBezTo>
                    <a:pt x="1194765" y="1541494"/>
                    <a:pt x="1196301" y="1539275"/>
                    <a:pt x="1197922" y="1537056"/>
                  </a:cubicBezTo>
                  <a:cubicBezTo>
                    <a:pt x="1198605" y="1544652"/>
                    <a:pt x="1199202" y="1552248"/>
                    <a:pt x="1199970" y="1559844"/>
                  </a:cubicBezTo>
                  <a:cubicBezTo>
                    <a:pt x="1195874" y="1565391"/>
                    <a:pt x="1191779" y="1570939"/>
                    <a:pt x="1187684" y="1576486"/>
                  </a:cubicBezTo>
                  <a:cubicBezTo>
                    <a:pt x="1187684" y="1567952"/>
                    <a:pt x="1187684" y="1559417"/>
                    <a:pt x="1187769" y="1550797"/>
                  </a:cubicBezTo>
                  <a:cubicBezTo>
                    <a:pt x="1189476" y="1548578"/>
                    <a:pt x="1191182" y="1546273"/>
                    <a:pt x="1192803" y="1544054"/>
                  </a:cubicBezTo>
                  <a:close/>
                  <a:moveTo>
                    <a:pt x="1200482" y="1566415"/>
                  </a:moveTo>
                  <a:cubicBezTo>
                    <a:pt x="1200567" y="1567440"/>
                    <a:pt x="1200652" y="1568464"/>
                    <a:pt x="1200737" y="1569403"/>
                  </a:cubicBezTo>
                  <a:cubicBezTo>
                    <a:pt x="1197666" y="1572134"/>
                    <a:pt x="1194595" y="1574865"/>
                    <a:pt x="1191438" y="1577596"/>
                  </a:cubicBezTo>
                  <a:cubicBezTo>
                    <a:pt x="1194424" y="1573841"/>
                    <a:pt x="1197410" y="1570085"/>
                    <a:pt x="1200396" y="1566330"/>
                  </a:cubicBezTo>
                  <a:close/>
                  <a:moveTo>
                    <a:pt x="1202956" y="1563343"/>
                  </a:moveTo>
                  <a:cubicBezTo>
                    <a:pt x="1207563" y="1557539"/>
                    <a:pt x="1212170" y="1551735"/>
                    <a:pt x="1216777" y="1545932"/>
                  </a:cubicBezTo>
                  <a:cubicBezTo>
                    <a:pt x="1217374" y="1546785"/>
                    <a:pt x="1217886" y="1547553"/>
                    <a:pt x="1218484" y="1548407"/>
                  </a:cubicBezTo>
                  <a:cubicBezTo>
                    <a:pt x="1218484" y="1548919"/>
                    <a:pt x="1218654" y="1549517"/>
                    <a:pt x="1218739" y="1550029"/>
                  </a:cubicBezTo>
                  <a:lnTo>
                    <a:pt x="1219251" y="1553101"/>
                  </a:lnTo>
                  <a:cubicBezTo>
                    <a:pt x="1213877" y="1557881"/>
                    <a:pt x="1208587" y="1562575"/>
                    <a:pt x="1203212" y="1567354"/>
                  </a:cubicBezTo>
                  <a:cubicBezTo>
                    <a:pt x="1203212" y="1565989"/>
                    <a:pt x="1203127" y="1564709"/>
                    <a:pt x="1203041" y="1563343"/>
                  </a:cubicBezTo>
                  <a:close/>
                  <a:moveTo>
                    <a:pt x="1220446" y="1551309"/>
                  </a:moveTo>
                  <a:cubicBezTo>
                    <a:pt x="1220446" y="1551309"/>
                    <a:pt x="1220702" y="1551650"/>
                    <a:pt x="1220787" y="1551821"/>
                  </a:cubicBezTo>
                  <a:cubicBezTo>
                    <a:pt x="1220787" y="1551821"/>
                    <a:pt x="1220617" y="1551991"/>
                    <a:pt x="1220531" y="1552077"/>
                  </a:cubicBezTo>
                  <a:lnTo>
                    <a:pt x="1220531" y="1551394"/>
                  </a:lnTo>
                  <a:close/>
                  <a:moveTo>
                    <a:pt x="1221214" y="1540043"/>
                  </a:moveTo>
                  <a:cubicBezTo>
                    <a:pt x="1224797" y="1535178"/>
                    <a:pt x="1228466" y="1530313"/>
                    <a:pt x="1232049" y="1525533"/>
                  </a:cubicBezTo>
                  <a:cubicBezTo>
                    <a:pt x="1232561" y="1529716"/>
                    <a:pt x="1233158" y="1533983"/>
                    <a:pt x="1233755" y="1538165"/>
                  </a:cubicBezTo>
                  <a:cubicBezTo>
                    <a:pt x="1231196" y="1541067"/>
                    <a:pt x="1228636" y="1543969"/>
                    <a:pt x="1225992" y="1546871"/>
                  </a:cubicBezTo>
                  <a:cubicBezTo>
                    <a:pt x="1224371" y="1544566"/>
                    <a:pt x="1222835" y="1542347"/>
                    <a:pt x="1221214" y="1540043"/>
                  </a:cubicBezTo>
                  <a:close/>
                  <a:moveTo>
                    <a:pt x="1234182" y="1522632"/>
                  </a:moveTo>
                  <a:cubicBezTo>
                    <a:pt x="1239472" y="1515462"/>
                    <a:pt x="1244761" y="1508293"/>
                    <a:pt x="1250051" y="1501038"/>
                  </a:cubicBezTo>
                  <a:cubicBezTo>
                    <a:pt x="1249027" y="1508208"/>
                    <a:pt x="1248088" y="1515462"/>
                    <a:pt x="1247321" y="1522717"/>
                  </a:cubicBezTo>
                  <a:cubicBezTo>
                    <a:pt x="1243311" y="1527240"/>
                    <a:pt x="1239386" y="1531764"/>
                    <a:pt x="1235376" y="1536287"/>
                  </a:cubicBezTo>
                  <a:cubicBezTo>
                    <a:pt x="1234950" y="1531764"/>
                    <a:pt x="1234523" y="1527155"/>
                    <a:pt x="1234182" y="1522632"/>
                  </a:cubicBezTo>
                  <a:close/>
                  <a:moveTo>
                    <a:pt x="1233670" y="1516230"/>
                  </a:moveTo>
                  <a:cubicBezTo>
                    <a:pt x="1233329" y="1511622"/>
                    <a:pt x="1232988" y="1507098"/>
                    <a:pt x="1232646" y="1502489"/>
                  </a:cubicBezTo>
                  <a:lnTo>
                    <a:pt x="1235291" y="1498820"/>
                  </a:lnTo>
                  <a:cubicBezTo>
                    <a:pt x="1235888" y="1502916"/>
                    <a:pt x="1236485" y="1507013"/>
                    <a:pt x="1237083" y="1511024"/>
                  </a:cubicBezTo>
                  <a:cubicBezTo>
                    <a:pt x="1237083" y="1511110"/>
                    <a:pt x="1237339" y="1511110"/>
                    <a:pt x="1237339" y="1511024"/>
                  </a:cubicBezTo>
                  <a:cubicBezTo>
                    <a:pt x="1236912" y="1506586"/>
                    <a:pt x="1236400" y="1502233"/>
                    <a:pt x="1236059" y="1497795"/>
                  </a:cubicBezTo>
                  <a:cubicBezTo>
                    <a:pt x="1241092" y="1490797"/>
                    <a:pt x="1246126" y="1483884"/>
                    <a:pt x="1251075" y="1476885"/>
                  </a:cubicBezTo>
                  <a:lnTo>
                    <a:pt x="1252354" y="1486529"/>
                  </a:lnTo>
                  <a:cubicBezTo>
                    <a:pt x="1252269" y="1487297"/>
                    <a:pt x="1252099" y="1488066"/>
                    <a:pt x="1252013" y="1488834"/>
                  </a:cubicBezTo>
                  <a:cubicBezTo>
                    <a:pt x="1251672" y="1490711"/>
                    <a:pt x="1251416" y="1492674"/>
                    <a:pt x="1251075" y="1494552"/>
                  </a:cubicBezTo>
                  <a:cubicBezTo>
                    <a:pt x="1245273" y="1501721"/>
                    <a:pt x="1239472" y="1508976"/>
                    <a:pt x="1233755" y="1516230"/>
                  </a:cubicBezTo>
                  <a:close/>
                  <a:moveTo>
                    <a:pt x="1251928" y="1469033"/>
                  </a:moveTo>
                  <a:cubicBezTo>
                    <a:pt x="1251842" y="1467667"/>
                    <a:pt x="1251757" y="1466216"/>
                    <a:pt x="1251672" y="1464851"/>
                  </a:cubicBezTo>
                  <a:lnTo>
                    <a:pt x="1260630" y="1453414"/>
                  </a:lnTo>
                  <a:lnTo>
                    <a:pt x="1265067" y="1447781"/>
                  </a:lnTo>
                  <a:cubicBezTo>
                    <a:pt x="1265067" y="1447781"/>
                    <a:pt x="1265067" y="1447867"/>
                    <a:pt x="1265152" y="1447952"/>
                  </a:cubicBezTo>
                  <a:cubicBezTo>
                    <a:pt x="1260716" y="1454950"/>
                    <a:pt x="1256279" y="1461949"/>
                    <a:pt x="1251928" y="1469033"/>
                  </a:cubicBezTo>
                  <a:close/>
                  <a:moveTo>
                    <a:pt x="1259862" y="1452902"/>
                  </a:moveTo>
                  <a:lnTo>
                    <a:pt x="1251501" y="1462717"/>
                  </a:lnTo>
                  <a:cubicBezTo>
                    <a:pt x="1251160" y="1456913"/>
                    <a:pt x="1250819" y="1451024"/>
                    <a:pt x="1250478" y="1445221"/>
                  </a:cubicBezTo>
                  <a:cubicBezTo>
                    <a:pt x="1252354" y="1442746"/>
                    <a:pt x="1254232" y="1440185"/>
                    <a:pt x="1256108" y="1437710"/>
                  </a:cubicBezTo>
                  <a:lnTo>
                    <a:pt x="1256108" y="1437710"/>
                  </a:lnTo>
                  <a:cubicBezTo>
                    <a:pt x="1256108" y="1437710"/>
                    <a:pt x="1256108" y="1437710"/>
                    <a:pt x="1256108" y="1437710"/>
                  </a:cubicBezTo>
                  <a:lnTo>
                    <a:pt x="1256108" y="1437710"/>
                  </a:lnTo>
                  <a:cubicBezTo>
                    <a:pt x="1256108" y="1437710"/>
                    <a:pt x="1256108" y="1437710"/>
                    <a:pt x="1256108" y="1437710"/>
                  </a:cubicBezTo>
                  <a:cubicBezTo>
                    <a:pt x="1256620" y="1437027"/>
                    <a:pt x="1257047" y="1436344"/>
                    <a:pt x="1257559" y="1435662"/>
                  </a:cubicBezTo>
                  <a:cubicBezTo>
                    <a:pt x="1259948" y="1439588"/>
                    <a:pt x="1262337" y="1443428"/>
                    <a:pt x="1264640" y="1447354"/>
                  </a:cubicBezTo>
                  <a:lnTo>
                    <a:pt x="1259777" y="1453073"/>
                  </a:lnTo>
                  <a:close/>
                  <a:moveTo>
                    <a:pt x="1252013" y="1434381"/>
                  </a:moveTo>
                  <a:lnTo>
                    <a:pt x="1252013" y="1434381"/>
                  </a:lnTo>
                  <a:cubicBezTo>
                    <a:pt x="1252013" y="1434381"/>
                    <a:pt x="1251928" y="1434552"/>
                    <a:pt x="1251928" y="1434552"/>
                  </a:cubicBezTo>
                  <a:lnTo>
                    <a:pt x="1251928" y="1434723"/>
                  </a:lnTo>
                  <a:cubicBezTo>
                    <a:pt x="1251928" y="1434723"/>
                    <a:pt x="1251842" y="1434723"/>
                    <a:pt x="1251842" y="1434723"/>
                  </a:cubicBezTo>
                  <a:cubicBezTo>
                    <a:pt x="1251331" y="1435491"/>
                    <a:pt x="1250819" y="1436259"/>
                    <a:pt x="1250221" y="1437027"/>
                  </a:cubicBezTo>
                  <a:cubicBezTo>
                    <a:pt x="1250221" y="1436174"/>
                    <a:pt x="1250221" y="1435320"/>
                    <a:pt x="1250136" y="1434467"/>
                  </a:cubicBezTo>
                  <a:cubicBezTo>
                    <a:pt x="1250136" y="1432760"/>
                    <a:pt x="1250051" y="1430967"/>
                    <a:pt x="1249966" y="1429260"/>
                  </a:cubicBezTo>
                  <a:cubicBezTo>
                    <a:pt x="1250819" y="1428492"/>
                    <a:pt x="1251672" y="1427724"/>
                    <a:pt x="1252611" y="1426956"/>
                  </a:cubicBezTo>
                  <a:cubicBezTo>
                    <a:pt x="1253378" y="1428151"/>
                    <a:pt x="1254061" y="1429431"/>
                    <a:pt x="1254829" y="1430626"/>
                  </a:cubicBezTo>
                  <a:cubicBezTo>
                    <a:pt x="1253890" y="1431906"/>
                    <a:pt x="1253037" y="1433101"/>
                    <a:pt x="1252099" y="1434381"/>
                  </a:cubicBezTo>
                  <a:close/>
                  <a:moveTo>
                    <a:pt x="1259948" y="1391024"/>
                  </a:moveTo>
                  <a:cubicBezTo>
                    <a:pt x="1259692" y="1381721"/>
                    <a:pt x="1259521" y="1372333"/>
                    <a:pt x="1259521" y="1363030"/>
                  </a:cubicBezTo>
                  <a:cubicBezTo>
                    <a:pt x="1259521" y="1361409"/>
                    <a:pt x="1259521" y="1359787"/>
                    <a:pt x="1259521" y="1358165"/>
                  </a:cubicBezTo>
                  <a:cubicBezTo>
                    <a:pt x="1259692" y="1357909"/>
                    <a:pt x="1259862" y="1357739"/>
                    <a:pt x="1260033" y="1357483"/>
                  </a:cubicBezTo>
                  <a:lnTo>
                    <a:pt x="1260033" y="1357483"/>
                  </a:lnTo>
                  <a:cubicBezTo>
                    <a:pt x="1260033" y="1357483"/>
                    <a:pt x="1260033" y="1357483"/>
                    <a:pt x="1260033" y="1357483"/>
                  </a:cubicBezTo>
                  <a:lnTo>
                    <a:pt x="1260033" y="1357483"/>
                  </a:lnTo>
                  <a:cubicBezTo>
                    <a:pt x="1260033" y="1357483"/>
                    <a:pt x="1260033" y="1357483"/>
                    <a:pt x="1260033" y="1357483"/>
                  </a:cubicBezTo>
                  <a:cubicBezTo>
                    <a:pt x="1264384" y="1351508"/>
                    <a:pt x="1268736" y="1345619"/>
                    <a:pt x="1273172" y="1339644"/>
                  </a:cubicBezTo>
                  <a:cubicBezTo>
                    <a:pt x="1274196" y="1350228"/>
                    <a:pt x="1275390" y="1360726"/>
                    <a:pt x="1276670" y="1371309"/>
                  </a:cubicBezTo>
                  <a:cubicBezTo>
                    <a:pt x="1271124" y="1377966"/>
                    <a:pt x="1265493" y="1384538"/>
                    <a:pt x="1259948" y="1391110"/>
                  </a:cubicBezTo>
                  <a:close/>
                  <a:moveTo>
                    <a:pt x="1259521" y="1349460"/>
                  </a:moveTo>
                  <a:cubicBezTo>
                    <a:pt x="1259521" y="1346643"/>
                    <a:pt x="1259521" y="1343741"/>
                    <a:pt x="1259607" y="1340925"/>
                  </a:cubicBezTo>
                  <a:cubicBezTo>
                    <a:pt x="1263787" y="1336060"/>
                    <a:pt x="1267882" y="1331195"/>
                    <a:pt x="1271892" y="1326245"/>
                  </a:cubicBezTo>
                  <a:cubicBezTo>
                    <a:pt x="1272063" y="1328464"/>
                    <a:pt x="1272233" y="1330683"/>
                    <a:pt x="1272490" y="1332902"/>
                  </a:cubicBezTo>
                  <a:cubicBezTo>
                    <a:pt x="1268138" y="1338364"/>
                    <a:pt x="1263787" y="1343912"/>
                    <a:pt x="1259521" y="1349460"/>
                  </a:cubicBezTo>
                  <a:close/>
                  <a:moveTo>
                    <a:pt x="1259777" y="1322575"/>
                  </a:moveTo>
                  <a:cubicBezTo>
                    <a:pt x="1259777" y="1318734"/>
                    <a:pt x="1259777" y="1314893"/>
                    <a:pt x="1259777" y="1310968"/>
                  </a:cubicBezTo>
                  <a:cubicBezTo>
                    <a:pt x="1260118" y="1310626"/>
                    <a:pt x="1260545" y="1310199"/>
                    <a:pt x="1260886" y="1309858"/>
                  </a:cubicBezTo>
                  <a:lnTo>
                    <a:pt x="1260886" y="1309858"/>
                  </a:lnTo>
                  <a:cubicBezTo>
                    <a:pt x="1260886" y="1309858"/>
                    <a:pt x="1260886" y="1309858"/>
                    <a:pt x="1260886" y="1309858"/>
                  </a:cubicBezTo>
                  <a:lnTo>
                    <a:pt x="1260886" y="1309858"/>
                  </a:lnTo>
                  <a:cubicBezTo>
                    <a:pt x="1260886" y="1309858"/>
                    <a:pt x="1260886" y="1309858"/>
                    <a:pt x="1260886" y="1309858"/>
                  </a:cubicBezTo>
                  <a:cubicBezTo>
                    <a:pt x="1262166" y="1308492"/>
                    <a:pt x="1263531" y="1307127"/>
                    <a:pt x="1264811" y="1305761"/>
                  </a:cubicBezTo>
                  <a:cubicBezTo>
                    <a:pt x="1266517" y="1308322"/>
                    <a:pt x="1268224" y="1310968"/>
                    <a:pt x="1269930" y="1313528"/>
                  </a:cubicBezTo>
                  <a:cubicBezTo>
                    <a:pt x="1266517" y="1316515"/>
                    <a:pt x="1263104" y="1319588"/>
                    <a:pt x="1259777" y="1322660"/>
                  </a:cubicBezTo>
                  <a:close/>
                  <a:moveTo>
                    <a:pt x="1275049" y="1302518"/>
                  </a:moveTo>
                  <a:cubicBezTo>
                    <a:pt x="1274964" y="1300128"/>
                    <a:pt x="1274878" y="1297739"/>
                    <a:pt x="1274793" y="1295349"/>
                  </a:cubicBezTo>
                  <a:cubicBezTo>
                    <a:pt x="1274964" y="1295178"/>
                    <a:pt x="1275134" y="1295007"/>
                    <a:pt x="1275305" y="1294837"/>
                  </a:cubicBezTo>
                  <a:cubicBezTo>
                    <a:pt x="1275305" y="1295349"/>
                    <a:pt x="1275390" y="1295946"/>
                    <a:pt x="1275475" y="1296458"/>
                  </a:cubicBezTo>
                  <a:cubicBezTo>
                    <a:pt x="1275732" y="1299104"/>
                    <a:pt x="1275987" y="1301665"/>
                    <a:pt x="1276244" y="1304310"/>
                  </a:cubicBezTo>
                  <a:cubicBezTo>
                    <a:pt x="1275902" y="1303713"/>
                    <a:pt x="1275475" y="1303115"/>
                    <a:pt x="1275134" y="1302603"/>
                  </a:cubicBezTo>
                  <a:close/>
                  <a:moveTo>
                    <a:pt x="1276670" y="1287155"/>
                  </a:moveTo>
                  <a:cubicBezTo>
                    <a:pt x="1276670" y="1284851"/>
                    <a:pt x="1276585" y="1282461"/>
                    <a:pt x="1276499" y="1280157"/>
                  </a:cubicBezTo>
                  <a:cubicBezTo>
                    <a:pt x="1278291" y="1280840"/>
                    <a:pt x="1280168" y="1281437"/>
                    <a:pt x="1281960" y="1282120"/>
                  </a:cubicBezTo>
                  <a:cubicBezTo>
                    <a:pt x="1280168" y="1283827"/>
                    <a:pt x="1278376" y="1285448"/>
                    <a:pt x="1276585" y="1287155"/>
                  </a:cubicBezTo>
                  <a:close/>
                  <a:moveTo>
                    <a:pt x="1273257" y="1267269"/>
                  </a:moveTo>
                  <a:cubicBezTo>
                    <a:pt x="1273086" y="1263770"/>
                    <a:pt x="1272916" y="1260356"/>
                    <a:pt x="1272745" y="1256857"/>
                  </a:cubicBezTo>
                  <a:cubicBezTo>
                    <a:pt x="1272745" y="1256857"/>
                    <a:pt x="1272745" y="1256857"/>
                    <a:pt x="1272745" y="1256857"/>
                  </a:cubicBezTo>
                  <a:cubicBezTo>
                    <a:pt x="1272831" y="1260356"/>
                    <a:pt x="1273001" y="1263855"/>
                    <a:pt x="1273257" y="1267354"/>
                  </a:cubicBezTo>
                  <a:cubicBezTo>
                    <a:pt x="1273257" y="1267354"/>
                    <a:pt x="1273257" y="1267354"/>
                    <a:pt x="1273257" y="1267354"/>
                  </a:cubicBezTo>
                  <a:close/>
                  <a:moveTo>
                    <a:pt x="1289553" y="1234495"/>
                  </a:moveTo>
                  <a:cubicBezTo>
                    <a:pt x="1289468" y="1230569"/>
                    <a:pt x="1289382" y="1226643"/>
                    <a:pt x="1289297" y="1222803"/>
                  </a:cubicBezTo>
                  <a:cubicBezTo>
                    <a:pt x="1289297" y="1222803"/>
                    <a:pt x="1289297" y="1222803"/>
                    <a:pt x="1289382" y="1222717"/>
                  </a:cubicBezTo>
                  <a:cubicBezTo>
                    <a:pt x="1289382" y="1222717"/>
                    <a:pt x="1289382" y="1222717"/>
                    <a:pt x="1289382" y="1222717"/>
                  </a:cubicBezTo>
                  <a:cubicBezTo>
                    <a:pt x="1289382" y="1222717"/>
                    <a:pt x="1289382" y="1222717"/>
                    <a:pt x="1289382" y="1222717"/>
                  </a:cubicBezTo>
                  <a:cubicBezTo>
                    <a:pt x="1289382" y="1222717"/>
                    <a:pt x="1289382" y="1222717"/>
                    <a:pt x="1289382" y="1222717"/>
                  </a:cubicBezTo>
                  <a:cubicBezTo>
                    <a:pt x="1289382" y="1222717"/>
                    <a:pt x="1289382" y="1222717"/>
                    <a:pt x="1289382" y="1222717"/>
                  </a:cubicBezTo>
                  <a:cubicBezTo>
                    <a:pt x="1290832" y="1220754"/>
                    <a:pt x="1292198" y="1218791"/>
                    <a:pt x="1293563" y="1216914"/>
                  </a:cubicBezTo>
                  <a:cubicBezTo>
                    <a:pt x="1293733" y="1221437"/>
                    <a:pt x="1293989" y="1225961"/>
                    <a:pt x="1294160" y="1230399"/>
                  </a:cubicBezTo>
                  <a:cubicBezTo>
                    <a:pt x="1292624" y="1231850"/>
                    <a:pt x="1291003" y="1233215"/>
                    <a:pt x="1289468" y="1234666"/>
                  </a:cubicBezTo>
                  <a:close/>
                  <a:moveTo>
                    <a:pt x="1289126" y="1209830"/>
                  </a:moveTo>
                  <a:cubicBezTo>
                    <a:pt x="1289041" y="1205818"/>
                    <a:pt x="1288956" y="1201892"/>
                    <a:pt x="1288870" y="1197881"/>
                  </a:cubicBezTo>
                  <a:cubicBezTo>
                    <a:pt x="1290235" y="1196345"/>
                    <a:pt x="1291601" y="1194808"/>
                    <a:pt x="1292965" y="1193272"/>
                  </a:cubicBezTo>
                  <a:cubicBezTo>
                    <a:pt x="1292965" y="1197625"/>
                    <a:pt x="1293136" y="1201892"/>
                    <a:pt x="1293222" y="1206160"/>
                  </a:cubicBezTo>
                  <a:cubicBezTo>
                    <a:pt x="1291856" y="1207354"/>
                    <a:pt x="1290491" y="1208549"/>
                    <a:pt x="1289041" y="1209830"/>
                  </a:cubicBezTo>
                  <a:close/>
                  <a:moveTo>
                    <a:pt x="1284690" y="1228521"/>
                  </a:moveTo>
                  <a:cubicBezTo>
                    <a:pt x="1284860" y="1231764"/>
                    <a:pt x="1285116" y="1235007"/>
                    <a:pt x="1285372" y="1238336"/>
                  </a:cubicBezTo>
                  <a:cubicBezTo>
                    <a:pt x="1283239" y="1240299"/>
                    <a:pt x="1281021" y="1242262"/>
                    <a:pt x="1278888" y="1244225"/>
                  </a:cubicBezTo>
                  <a:lnTo>
                    <a:pt x="1278888" y="1244225"/>
                  </a:lnTo>
                  <a:cubicBezTo>
                    <a:pt x="1278888" y="1244225"/>
                    <a:pt x="1278718" y="1244310"/>
                    <a:pt x="1278718" y="1244310"/>
                  </a:cubicBezTo>
                  <a:lnTo>
                    <a:pt x="1278547" y="1244310"/>
                  </a:lnTo>
                  <a:cubicBezTo>
                    <a:pt x="1278547" y="1244310"/>
                    <a:pt x="1278547" y="1244481"/>
                    <a:pt x="1278547" y="1244481"/>
                  </a:cubicBezTo>
                  <a:cubicBezTo>
                    <a:pt x="1277865" y="1245164"/>
                    <a:pt x="1277182" y="1245761"/>
                    <a:pt x="1276585" y="1246444"/>
                  </a:cubicBezTo>
                  <a:cubicBezTo>
                    <a:pt x="1276585" y="1243713"/>
                    <a:pt x="1276755" y="1241067"/>
                    <a:pt x="1276840" y="1238336"/>
                  </a:cubicBezTo>
                  <a:cubicBezTo>
                    <a:pt x="1279485" y="1235093"/>
                    <a:pt x="1282130" y="1231764"/>
                    <a:pt x="1284775" y="1228521"/>
                  </a:cubicBezTo>
                  <a:close/>
                  <a:moveTo>
                    <a:pt x="1277097" y="1230655"/>
                  </a:moveTo>
                  <a:cubicBezTo>
                    <a:pt x="1277097" y="1229716"/>
                    <a:pt x="1277097" y="1228692"/>
                    <a:pt x="1277267" y="1227753"/>
                  </a:cubicBezTo>
                  <a:cubicBezTo>
                    <a:pt x="1279229" y="1225961"/>
                    <a:pt x="1281106" y="1224168"/>
                    <a:pt x="1283069" y="1222461"/>
                  </a:cubicBezTo>
                  <a:cubicBezTo>
                    <a:pt x="1281106" y="1225192"/>
                    <a:pt x="1279144" y="1227923"/>
                    <a:pt x="1277182" y="1230655"/>
                  </a:cubicBezTo>
                  <a:close/>
                  <a:moveTo>
                    <a:pt x="1284007" y="1196686"/>
                  </a:moveTo>
                  <a:cubicBezTo>
                    <a:pt x="1282130" y="1198990"/>
                    <a:pt x="1280253" y="1201295"/>
                    <a:pt x="1278376" y="1203684"/>
                  </a:cubicBezTo>
                  <a:cubicBezTo>
                    <a:pt x="1278632" y="1198820"/>
                    <a:pt x="1278888" y="1193955"/>
                    <a:pt x="1279144" y="1189090"/>
                  </a:cubicBezTo>
                  <a:cubicBezTo>
                    <a:pt x="1280253" y="1187810"/>
                    <a:pt x="1281277" y="1186444"/>
                    <a:pt x="1282386" y="1185164"/>
                  </a:cubicBezTo>
                  <a:cubicBezTo>
                    <a:pt x="1283069" y="1185420"/>
                    <a:pt x="1283751" y="1185676"/>
                    <a:pt x="1284348" y="1185932"/>
                  </a:cubicBezTo>
                  <a:cubicBezTo>
                    <a:pt x="1284178" y="1189517"/>
                    <a:pt x="1284093" y="1193187"/>
                    <a:pt x="1284007" y="1196771"/>
                  </a:cubicBezTo>
                  <a:close/>
                  <a:moveTo>
                    <a:pt x="1286737" y="1134296"/>
                  </a:moveTo>
                  <a:lnTo>
                    <a:pt x="1286226" y="1130285"/>
                  </a:lnTo>
                  <a:cubicBezTo>
                    <a:pt x="1287676" y="1125505"/>
                    <a:pt x="1289211" y="1120641"/>
                    <a:pt x="1290662" y="1115861"/>
                  </a:cubicBezTo>
                  <a:cubicBezTo>
                    <a:pt x="1290150" y="1119958"/>
                    <a:pt x="1289553" y="1124054"/>
                    <a:pt x="1289041" y="1128151"/>
                  </a:cubicBezTo>
                  <a:cubicBezTo>
                    <a:pt x="1288956" y="1129175"/>
                    <a:pt x="1288785" y="1130114"/>
                    <a:pt x="1288700" y="1131138"/>
                  </a:cubicBezTo>
                  <a:cubicBezTo>
                    <a:pt x="1288017" y="1132248"/>
                    <a:pt x="1287335" y="1133272"/>
                    <a:pt x="1286652" y="1134382"/>
                  </a:cubicBezTo>
                  <a:close/>
                  <a:moveTo>
                    <a:pt x="1242884" y="1269061"/>
                  </a:moveTo>
                  <a:cubicBezTo>
                    <a:pt x="1243908" y="1270939"/>
                    <a:pt x="1244932" y="1272817"/>
                    <a:pt x="1245956" y="1274694"/>
                  </a:cubicBezTo>
                  <a:lnTo>
                    <a:pt x="1240154" y="1282888"/>
                  </a:lnTo>
                  <a:cubicBezTo>
                    <a:pt x="1239216" y="1283827"/>
                    <a:pt x="1238277" y="1284851"/>
                    <a:pt x="1237339" y="1285790"/>
                  </a:cubicBezTo>
                  <a:cubicBezTo>
                    <a:pt x="1239216" y="1280242"/>
                    <a:pt x="1241007" y="1274694"/>
                    <a:pt x="1242884" y="1269061"/>
                  </a:cubicBezTo>
                  <a:close/>
                  <a:moveTo>
                    <a:pt x="1157396" y="1504538"/>
                  </a:moveTo>
                  <a:lnTo>
                    <a:pt x="1157396" y="1507098"/>
                  </a:lnTo>
                  <a:cubicBezTo>
                    <a:pt x="1156288" y="1508720"/>
                    <a:pt x="1155093" y="1510341"/>
                    <a:pt x="1153898" y="1512048"/>
                  </a:cubicBezTo>
                  <a:cubicBezTo>
                    <a:pt x="1155093" y="1509573"/>
                    <a:pt x="1156202" y="1507098"/>
                    <a:pt x="1157396" y="1504623"/>
                  </a:cubicBezTo>
                  <a:close/>
                  <a:moveTo>
                    <a:pt x="1139821" y="1559246"/>
                  </a:moveTo>
                  <a:lnTo>
                    <a:pt x="1139821" y="1559246"/>
                  </a:lnTo>
                  <a:cubicBezTo>
                    <a:pt x="1139821" y="1559246"/>
                    <a:pt x="1139992" y="1559076"/>
                    <a:pt x="1139992" y="1559076"/>
                  </a:cubicBezTo>
                  <a:lnTo>
                    <a:pt x="1140162" y="1558905"/>
                  </a:lnTo>
                  <a:lnTo>
                    <a:pt x="1140162" y="1558905"/>
                  </a:lnTo>
                  <a:cubicBezTo>
                    <a:pt x="1141101" y="1557710"/>
                    <a:pt x="1142039" y="1556515"/>
                    <a:pt x="1142893" y="1555320"/>
                  </a:cubicBezTo>
                  <a:cubicBezTo>
                    <a:pt x="1142381" y="1560441"/>
                    <a:pt x="1141869" y="1565477"/>
                    <a:pt x="1141357" y="1570598"/>
                  </a:cubicBezTo>
                  <a:lnTo>
                    <a:pt x="1141357" y="1570598"/>
                  </a:lnTo>
                  <a:cubicBezTo>
                    <a:pt x="1141357" y="1570598"/>
                    <a:pt x="1141357" y="1570598"/>
                    <a:pt x="1141357" y="1570598"/>
                  </a:cubicBezTo>
                  <a:lnTo>
                    <a:pt x="1141357" y="1570598"/>
                  </a:lnTo>
                  <a:cubicBezTo>
                    <a:pt x="1141272" y="1572731"/>
                    <a:pt x="1141101" y="1574950"/>
                    <a:pt x="1141015" y="1577084"/>
                  </a:cubicBezTo>
                  <a:cubicBezTo>
                    <a:pt x="1138541" y="1573755"/>
                    <a:pt x="1135982" y="1570427"/>
                    <a:pt x="1132996" y="1567525"/>
                  </a:cubicBezTo>
                  <a:cubicBezTo>
                    <a:pt x="1135299" y="1564709"/>
                    <a:pt x="1137603" y="1561977"/>
                    <a:pt x="1139906" y="1559161"/>
                  </a:cubicBezTo>
                  <a:close/>
                  <a:moveTo>
                    <a:pt x="1145452" y="1581010"/>
                  </a:moveTo>
                  <a:cubicBezTo>
                    <a:pt x="1149291" y="1576316"/>
                    <a:pt x="1153130" y="1571536"/>
                    <a:pt x="1156970" y="1566842"/>
                  </a:cubicBezTo>
                  <a:cubicBezTo>
                    <a:pt x="1156970" y="1573585"/>
                    <a:pt x="1156799" y="1580413"/>
                    <a:pt x="1156629" y="1587155"/>
                  </a:cubicBezTo>
                  <a:cubicBezTo>
                    <a:pt x="1155263" y="1589204"/>
                    <a:pt x="1153898" y="1591337"/>
                    <a:pt x="1152534" y="1593386"/>
                  </a:cubicBezTo>
                  <a:cubicBezTo>
                    <a:pt x="1150486" y="1590484"/>
                    <a:pt x="1148438" y="1587582"/>
                    <a:pt x="1146390" y="1584765"/>
                  </a:cubicBezTo>
                  <a:cubicBezTo>
                    <a:pt x="1145964" y="1584253"/>
                    <a:pt x="1145623" y="1583741"/>
                    <a:pt x="1145196" y="1583144"/>
                  </a:cubicBezTo>
                  <a:cubicBezTo>
                    <a:pt x="1145196" y="1582461"/>
                    <a:pt x="1145367" y="1581693"/>
                    <a:pt x="1145452" y="1581010"/>
                  </a:cubicBezTo>
                  <a:close/>
                  <a:moveTo>
                    <a:pt x="1184016" y="1555662"/>
                  </a:moveTo>
                  <a:cubicBezTo>
                    <a:pt x="1184442" y="1563599"/>
                    <a:pt x="1184869" y="1571536"/>
                    <a:pt x="1185295" y="1579474"/>
                  </a:cubicBezTo>
                  <a:cubicBezTo>
                    <a:pt x="1182821" y="1582802"/>
                    <a:pt x="1180347" y="1586216"/>
                    <a:pt x="1177873" y="1589545"/>
                  </a:cubicBezTo>
                  <a:cubicBezTo>
                    <a:pt x="1175484" y="1591593"/>
                    <a:pt x="1173180" y="1593727"/>
                    <a:pt x="1170791" y="1595861"/>
                  </a:cubicBezTo>
                  <a:cubicBezTo>
                    <a:pt x="1171388" y="1587582"/>
                    <a:pt x="1171986" y="1579303"/>
                    <a:pt x="1172498" y="1571024"/>
                  </a:cubicBezTo>
                  <a:cubicBezTo>
                    <a:pt x="1176337" y="1565903"/>
                    <a:pt x="1180176" y="1560697"/>
                    <a:pt x="1184016" y="1555576"/>
                  </a:cubicBezTo>
                  <a:close/>
                  <a:moveTo>
                    <a:pt x="1168744" y="1605932"/>
                  </a:moveTo>
                  <a:lnTo>
                    <a:pt x="1168744" y="1613528"/>
                  </a:lnTo>
                  <a:cubicBezTo>
                    <a:pt x="1168744" y="1613528"/>
                    <a:pt x="1168573" y="1613699"/>
                    <a:pt x="1168488" y="1613784"/>
                  </a:cubicBezTo>
                  <a:cubicBezTo>
                    <a:pt x="1167634" y="1612418"/>
                    <a:pt x="1166696" y="1610967"/>
                    <a:pt x="1165843" y="1609517"/>
                  </a:cubicBezTo>
                  <a:cubicBezTo>
                    <a:pt x="1166867" y="1608322"/>
                    <a:pt x="1167805" y="1607041"/>
                    <a:pt x="1168829" y="1605846"/>
                  </a:cubicBezTo>
                  <a:close/>
                  <a:moveTo>
                    <a:pt x="1170279" y="1604054"/>
                  </a:moveTo>
                  <a:cubicBezTo>
                    <a:pt x="1173180" y="1600470"/>
                    <a:pt x="1176081" y="1596799"/>
                    <a:pt x="1178982" y="1593215"/>
                  </a:cubicBezTo>
                  <a:cubicBezTo>
                    <a:pt x="1181200" y="1591166"/>
                    <a:pt x="1183503" y="1589204"/>
                    <a:pt x="1185807" y="1587155"/>
                  </a:cubicBezTo>
                  <a:cubicBezTo>
                    <a:pt x="1185807" y="1588691"/>
                    <a:pt x="1185978" y="1590142"/>
                    <a:pt x="1186063" y="1591678"/>
                  </a:cubicBezTo>
                  <a:lnTo>
                    <a:pt x="1186063" y="1593556"/>
                  </a:lnTo>
                  <a:cubicBezTo>
                    <a:pt x="1180688" y="1599957"/>
                    <a:pt x="1175142" y="1606273"/>
                    <a:pt x="1169597" y="1612589"/>
                  </a:cubicBezTo>
                  <a:lnTo>
                    <a:pt x="1170279" y="1604140"/>
                  </a:lnTo>
                  <a:close/>
                  <a:moveTo>
                    <a:pt x="1209866" y="1565647"/>
                  </a:moveTo>
                  <a:cubicBezTo>
                    <a:pt x="1207648" y="1568208"/>
                    <a:pt x="1205515" y="1570768"/>
                    <a:pt x="1203382" y="1573329"/>
                  </a:cubicBezTo>
                  <a:cubicBezTo>
                    <a:pt x="1203382" y="1572731"/>
                    <a:pt x="1203382" y="1572134"/>
                    <a:pt x="1203382" y="1571536"/>
                  </a:cubicBezTo>
                  <a:cubicBezTo>
                    <a:pt x="1205601" y="1569573"/>
                    <a:pt x="1207819" y="1567610"/>
                    <a:pt x="1209952" y="1565647"/>
                  </a:cubicBezTo>
                  <a:close/>
                  <a:moveTo>
                    <a:pt x="1254061" y="1495320"/>
                  </a:moveTo>
                  <a:cubicBezTo>
                    <a:pt x="1260374" y="1486700"/>
                    <a:pt x="1266688" y="1478165"/>
                    <a:pt x="1272916" y="1469545"/>
                  </a:cubicBezTo>
                  <a:lnTo>
                    <a:pt x="1275390" y="1466216"/>
                  </a:lnTo>
                  <a:cubicBezTo>
                    <a:pt x="1275390" y="1473812"/>
                    <a:pt x="1275134" y="1481408"/>
                    <a:pt x="1274623" y="1488919"/>
                  </a:cubicBezTo>
                  <a:cubicBezTo>
                    <a:pt x="1274623" y="1489687"/>
                    <a:pt x="1274537" y="1490541"/>
                    <a:pt x="1274452" y="1491309"/>
                  </a:cubicBezTo>
                  <a:cubicBezTo>
                    <a:pt x="1267115" y="1499844"/>
                    <a:pt x="1259692" y="1508379"/>
                    <a:pt x="1252184" y="1516913"/>
                  </a:cubicBezTo>
                  <a:cubicBezTo>
                    <a:pt x="1252354" y="1510171"/>
                    <a:pt x="1252611" y="1503514"/>
                    <a:pt x="1252866" y="1496771"/>
                  </a:cubicBezTo>
                  <a:cubicBezTo>
                    <a:pt x="1253037" y="1496515"/>
                    <a:pt x="1253208" y="1496259"/>
                    <a:pt x="1253463" y="1496003"/>
                  </a:cubicBezTo>
                  <a:lnTo>
                    <a:pt x="1254573" y="1503940"/>
                  </a:lnTo>
                  <a:cubicBezTo>
                    <a:pt x="1254573" y="1503940"/>
                    <a:pt x="1254829" y="1504026"/>
                    <a:pt x="1254829" y="1503940"/>
                  </a:cubicBezTo>
                  <a:lnTo>
                    <a:pt x="1253975" y="1495320"/>
                  </a:lnTo>
                  <a:close/>
                  <a:moveTo>
                    <a:pt x="1252611" y="1522546"/>
                  </a:moveTo>
                  <a:cubicBezTo>
                    <a:pt x="1259862" y="1513585"/>
                    <a:pt x="1267115" y="1504538"/>
                    <a:pt x="1274196" y="1495491"/>
                  </a:cubicBezTo>
                  <a:cubicBezTo>
                    <a:pt x="1274025" y="1497881"/>
                    <a:pt x="1273769" y="1500185"/>
                    <a:pt x="1273599" y="1502575"/>
                  </a:cubicBezTo>
                  <a:cubicBezTo>
                    <a:pt x="1273599" y="1502575"/>
                    <a:pt x="1273854" y="1502660"/>
                    <a:pt x="1273854" y="1502575"/>
                  </a:cubicBezTo>
                  <a:cubicBezTo>
                    <a:pt x="1274452" y="1499673"/>
                    <a:pt x="1274964" y="1496856"/>
                    <a:pt x="1275475" y="1493955"/>
                  </a:cubicBezTo>
                  <a:cubicBezTo>
                    <a:pt x="1278803" y="1489687"/>
                    <a:pt x="1282130" y="1485505"/>
                    <a:pt x="1285457" y="1481238"/>
                  </a:cubicBezTo>
                  <a:cubicBezTo>
                    <a:pt x="1286908" y="1483542"/>
                    <a:pt x="1288273" y="1485846"/>
                    <a:pt x="1289723" y="1488236"/>
                  </a:cubicBezTo>
                  <a:cubicBezTo>
                    <a:pt x="1277267" y="1499758"/>
                    <a:pt x="1265067" y="1511195"/>
                    <a:pt x="1252781" y="1522632"/>
                  </a:cubicBezTo>
                  <a:close/>
                  <a:moveTo>
                    <a:pt x="1276158" y="1489346"/>
                  </a:moveTo>
                  <a:cubicBezTo>
                    <a:pt x="1276158" y="1489346"/>
                    <a:pt x="1276158" y="1489260"/>
                    <a:pt x="1276158" y="1489175"/>
                  </a:cubicBezTo>
                  <a:cubicBezTo>
                    <a:pt x="1277182" y="1483030"/>
                    <a:pt x="1278120" y="1476885"/>
                    <a:pt x="1278888" y="1470654"/>
                  </a:cubicBezTo>
                  <a:cubicBezTo>
                    <a:pt x="1280680" y="1473642"/>
                    <a:pt x="1282557" y="1476714"/>
                    <a:pt x="1284348" y="1479701"/>
                  </a:cubicBezTo>
                  <a:cubicBezTo>
                    <a:pt x="1281618" y="1482945"/>
                    <a:pt x="1278888" y="1486102"/>
                    <a:pt x="1276073" y="1489346"/>
                  </a:cubicBezTo>
                  <a:close/>
                  <a:moveTo>
                    <a:pt x="1271551" y="1468692"/>
                  </a:moveTo>
                  <a:cubicBezTo>
                    <a:pt x="1265579" y="1476117"/>
                    <a:pt x="1259607" y="1483542"/>
                    <a:pt x="1253634" y="1491053"/>
                  </a:cubicBezTo>
                  <a:lnTo>
                    <a:pt x="1253463" y="1489517"/>
                  </a:lnTo>
                  <a:lnTo>
                    <a:pt x="1253463" y="1488407"/>
                  </a:lnTo>
                  <a:cubicBezTo>
                    <a:pt x="1253634" y="1483798"/>
                    <a:pt x="1253975" y="1479189"/>
                    <a:pt x="1254402" y="1474581"/>
                  </a:cubicBezTo>
                  <a:cubicBezTo>
                    <a:pt x="1254402" y="1474581"/>
                    <a:pt x="1254146" y="1474495"/>
                    <a:pt x="1254146" y="1474581"/>
                  </a:cubicBezTo>
                  <a:cubicBezTo>
                    <a:pt x="1253720" y="1477141"/>
                    <a:pt x="1253293" y="1479701"/>
                    <a:pt x="1252866" y="1482262"/>
                  </a:cubicBezTo>
                  <a:lnTo>
                    <a:pt x="1252269" y="1475093"/>
                  </a:lnTo>
                  <a:cubicBezTo>
                    <a:pt x="1252269" y="1475093"/>
                    <a:pt x="1252269" y="1475007"/>
                    <a:pt x="1252269" y="1474922"/>
                  </a:cubicBezTo>
                  <a:cubicBezTo>
                    <a:pt x="1257559" y="1467582"/>
                    <a:pt x="1262849" y="1460157"/>
                    <a:pt x="1268053" y="1452731"/>
                  </a:cubicBezTo>
                  <a:cubicBezTo>
                    <a:pt x="1270442" y="1456572"/>
                    <a:pt x="1272745" y="1460498"/>
                    <a:pt x="1275134" y="1464339"/>
                  </a:cubicBezTo>
                  <a:lnTo>
                    <a:pt x="1271636" y="1468692"/>
                  </a:lnTo>
                  <a:close/>
                  <a:moveTo>
                    <a:pt x="1273086" y="1445050"/>
                  </a:moveTo>
                  <a:cubicBezTo>
                    <a:pt x="1274025" y="1443514"/>
                    <a:pt x="1274964" y="1442063"/>
                    <a:pt x="1275902" y="1440526"/>
                  </a:cubicBezTo>
                  <a:cubicBezTo>
                    <a:pt x="1275817" y="1443258"/>
                    <a:pt x="1275646" y="1446074"/>
                    <a:pt x="1275475" y="1448805"/>
                  </a:cubicBezTo>
                  <a:cubicBezTo>
                    <a:pt x="1274623" y="1447525"/>
                    <a:pt x="1273854" y="1446330"/>
                    <a:pt x="1273001" y="1445050"/>
                  </a:cubicBezTo>
                  <a:close/>
                  <a:moveTo>
                    <a:pt x="1270186" y="1440526"/>
                  </a:moveTo>
                  <a:cubicBezTo>
                    <a:pt x="1267626" y="1436515"/>
                    <a:pt x="1264982" y="1432418"/>
                    <a:pt x="1262337" y="1428407"/>
                  </a:cubicBezTo>
                  <a:cubicBezTo>
                    <a:pt x="1267029" y="1421408"/>
                    <a:pt x="1271721" y="1414495"/>
                    <a:pt x="1276414" y="1407411"/>
                  </a:cubicBezTo>
                  <a:cubicBezTo>
                    <a:pt x="1276414" y="1409118"/>
                    <a:pt x="1276499" y="1410825"/>
                    <a:pt x="1276499" y="1412532"/>
                  </a:cubicBezTo>
                  <a:cubicBezTo>
                    <a:pt x="1276499" y="1419019"/>
                    <a:pt x="1276499" y="1425420"/>
                    <a:pt x="1276244" y="1431821"/>
                  </a:cubicBezTo>
                  <a:cubicBezTo>
                    <a:pt x="1274196" y="1434723"/>
                    <a:pt x="1272148" y="1437625"/>
                    <a:pt x="1270100" y="1440526"/>
                  </a:cubicBezTo>
                  <a:close/>
                  <a:moveTo>
                    <a:pt x="1261313" y="1421579"/>
                  </a:moveTo>
                  <a:lnTo>
                    <a:pt x="1261142" y="1418507"/>
                  </a:lnTo>
                  <a:cubicBezTo>
                    <a:pt x="1263702" y="1416117"/>
                    <a:pt x="1266176" y="1413812"/>
                    <a:pt x="1268736" y="1411423"/>
                  </a:cubicBezTo>
                  <a:cubicBezTo>
                    <a:pt x="1266261" y="1414837"/>
                    <a:pt x="1263787" y="1418251"/>
                    <a:pt x="1261313" y="1421579"/>
                  </a:cubicBezTo>
                  <a:close/>
                  <a:moveTo>
                    <a:pt x="1296207" y="1352532"/>
                  </a:moveTo>
                  <a:cubicBezTo>
                    <a:pt x="1295269" y="1353642"/>
                    <a:pt x="1294416" y="1354666"/>
                    <a:pt x="1293477" y="1355775"/>
                  </a:cubicBezTo>
                  <a:cubicBezTo>
                    <a:pt x="1294331" y="1354666"/>
                    <a:pt x="1295184" y="1353471"/>
                    <a:pt x="1296037" y="1352362"/>
                  </a:cubicBezTo>
                  <a:cubicBezTo>
                    <a:pt x="1296037" y="1352362"/>
                    <a:pt x="1296122" y="1352532"/>
                    <a:pt x="1296207" y="1352618"/>
                  </a:cubicBezTo>
                  <a:close/>
                  <a:moveTo>
                    <a:pt x="1278461" y="1369090"/>
                  </a:moveTo>
                  <a:cubicBezTo>
                    <a:pt x="1277694" y="1358336"/>
                    <a:pt x="1277097" y="1347667"/>
                    <a:pt x="1276585" y="1336914"/>
                  </a:cubicBezTo>
                  <a:cubicBezTo>
                    <a:pt x="1276585" y="1336316"/>
                    <a:pt x="1276585" y="1335719"/>
                    <a:pt x="1276585" y="1335121"/>
                  </a:cubicBezTo>
                  <a:cubicBezTo>
                    <a:pt x="1277949" y="1333243"/>
                    <a:pt x="1279400" y="1331366"/>
                    <a:pt x="1280850" y="1329488"/>
                  </a:cubicBezTo>
                  <a:cubicBezTo>
                    <a:pt x="1285457" y="1336231"/>
                    <a:pt x="1290065" y="1343059"/>
                    <a:pt x="1294586" y="1349972"/>
                  </a:cubicBezTo>
                  <a:cubicBezTo>
                    <a:pt x="1289297" y="1356373"/>
                    <a:pt x="1283922" y="1362774"/>
                    <a:pt x="1278632" y="1369175"/>
                  </a:cubicBezTo>
                  <a:close/>
                  <a:moveTo>
                    <a:pt x="1276158" y="1328379"/>
                  </a:moveTo>
                  <a:cubicBezTo>
                    <a:pt x="1276073" y="1326416"/>
                    <a:pt x="1275987" y="1324367"/>
                    <a:pt x="1275902" y="1322404"/>
                  </a:cubicBezTo>
                  <a:cubicBezTo>
                    <a:pt x="1276670" y="1323514"/>
                    <a:pt x="1277438" y="1324709"/>
                    <a:pt x="1278206" y="1325818"/>
                  </a:cubicBezTo>
                  <a:cubicBezTo>
                    <a:pt x="1277523" y="1326672"/>
                    <a:pt x="1276840" y="1327525"/>
                    <a:pt x="1276158" y="1328379"/>
                  </a:cubicBezTo>
                  <a:close/>
                  <a:moveTo>
                    <a:pt x="1277779" y="1306700"/>
                  </a:moveTo>
                  <a:cubicBezTo>
                    <a:pt x="1277779" y="1306700"/>
                    <a:pt x="1277608" y="1306444"/>
                    <a:pt x="1277523" y="1306359"/>
                  </a:cubicBezTo>
                  <a:cubicBezTo>
                    <a:pt x="1277352" y="1303115"/>
                    <a:pt x="1277097" y="1299872"/>
                    <a:pt x="1277011" y="1296544"/>
                  </a:cubicBezTo>
                  <a:cubicBezTo>
                    <a:pt x="1277011" y="1295434"/>
                    <a:pt x="1277011" y="1294324"/>
                    <a:pt x="1276926" y="1293215"/>
                  </a:cubicBezTo>
                  <a:cubicBezTo>
                    <a:pt x="1279998" y="1290057"/>
                    <a:pt x="1283069" y="1286814"/>
                    <a:pt x="1286140" y="1283656"/>
                  </a:cubicBezTo>
                  <a:cubicBezTo>
                    <a:pt x="1287676" y="1284168"/>
                    <a:pt x="1289126" y="1284680"/>
                    <a:pt x="1290662" y="1285192"/>
                  </a:cubicBezTo>
                  <a:cubicBezTo>
                    <a:pt x="1291089" y="1287923"/>
                    <a:pt x="1291430" y="1290740"/>
                    <a:pt x="1291856" y="1293471"/>
                  </a:cubicBezTo>
                  <a:cubicBezTo>
                    <a:pt x="1291856" y="1293812"/>
                    <a:pt x="1291942" y="1294068"/>
                    <a:pt x="1292027" y="1294410"/>
                  </a:cubicBezTo>
                  <a:cubicBezTo>
                    <a:pt x="1287249" y="1298507"/>
                    <a:pt x="1282557" y="1302518"/>
                    <a:pt x="1277779" y="1306615"/>
                  </a:cubicBezTo>
                  <a:close/>
                  <a:moveTo>
                    <a:pt x="1281703" y="1270512"/>
                  </a:moveTo>
                  <a:cubicBezTo>
                    <a:pt x="1283495" y="1269061"/>
                    <a:pt x="1285287" y="1267611"/>
                    <a:pt x="1287078" y="1266245"/>
                  </a:cubicBezTo>
                  <a:lnTo>
                    <a:pt x="1287078" y="1266245"/>
                  </a:lnTo>
                  <a:cubicBezTo>
                    <a:pt x="1287078" y="1266245"/>
                    <a:pt x="1287078" y="1266245"/>
                    <a:pt x="1287078" y="1266245"/>
                  </a:cubicBezTo>
                  <a:lnTo>
                    <a:pt x="1287078" y="1266245"/>
                  </a:lnTo>
                  <a:cubicBezTo>
                    <a:pt x="1287078" y="1266245"/>
                    <a:pt x="1287078" y="1266245"/>
                    <a:pt x="1287078" y="1266245"/>
                  </a:cubicBezTo>
                  <a:cubicBezTo>
                    <a:pt x="1287335" y="1265989"/>
                    <a:pt x="1287590" y="1265818"/>
                    <a:pt x="1287847" y="1265562"/>
                  </a:cubicBezTo>
                  <a:cubicBezTo>
                    <a:pt x="1288188" y="1268123"/>
                    <a:pt x="1288444" y="1270768"/>
                    <a:pt x="1288785" y="1273329"/>
                  </a:cubicBezTo>
                  <a:cubicBezTo>
                    <a:pt x="1286396" y="1272390"/>
                    <a:pt x="1283922" y="1271537"/>
                    <a:pt x="1281533" y="1270598"/>
                  </a:cubicBezTo>
                  <a:close/>
                  <a:moveTo>
                    <a:pt x="1290150" y="1252248"/>
                  </a:moveTo>
                  <a:cubicBezTo>
                    <a:pt x="1289980" y="1248492"/>
                    <a:pt x="1289809" y="1244737"/>
                    <a:pt x="1289723" y="1240982"/>
                  </a:cubicBezTo>
                  <a:cubicBezTo>
                    <a:pt x="1291344" y="1239360"/>
                    <a:pt x="1292965" y="1237824"/>
                    <a:pt x="1294586" y="1236202"/>
                  </a:cubicBezTo>
                  <a:cubicBezTo>
                    <a:pt x="1294928" y="1241323"/>
                    <a:pt x="1295184" y="1246444"/>
                    <a:pt x="1295610" y="1251565"/>
                  </a:cubicBezTo>
                  <a:lnTo>
                    <a:pt x="1295610" y="1252760"/>
                  </a:lnTo>
                  <a:cubicBezTo>
                    <a:pt x="1295610" y="1252760"/>
                    <a:pt x="1290491" y="1256857"/>
                    <a:pt x="1290491" y="1256857"/>
                  </a:cubicBezTo>
                  <a:cubicBezTo>
                    <a:pt x="1290406" y="1255320"/>
                    <a:pt x="1290321" y="1253784"/>
                    <a:pt x="1290235" y="1252248"/>
                  </a:cubicBezTo>
                  <a:close/>
                  <a:moveTo>
                    <a:pt x="1288700" y="1190882"/>
                  </a:moveTo>
                  <a:cubicBezTo>
                    <a:pt x="1288700" y="1189773"/>
                    <a:pt x="1288700" y="1188663"/>
                    <a:pt x="1288700" y="1187554"/>
                  </a:cubicBezTo>
                  <a:cubicBezTo>
                    <a:pt x="1288700" y="1187554"/>
                    <a:pt x="1288870" y="1187554"/>
                    <a:pt x="1288956" y="1187639"/>
                  </a:cubicBezTo>
                  <a:cubicBezTo>
                    <a:pt x="1289553" y="1187895"/>
                    <a:pt x="1290150" y="1188066"/>
                    <a:pt x="1290747" y="1188322"/>
                  </a:cubicBezTo>
                  <a:cubicBezTo>
                    <a:pt x="1290065" y="1189175"/>
                    <a:pt x="1289382" y="1190029"/>
                    <a:pt x="1288700" y="1190797"/>
                  </a:cubicBezTo>
                  <a:close/>
                  <a:moveTo>
                    <a:pt x="1291344" y="1168436"/>
                  </a:moveTo>
                  <a:cubicBezTo>
                    <a:pt x="1290491" y="1168179"/>
                    <a:pt x="1289638" y="1167838"/>
                    <a:pt x="1288785" y="1167582"/>
                  </a:cubicBezTo>
                  <a:cubicBezTo>
                    <a:pt x="1289041" y="1156487"/>
                    <a:pt x="1289468" y="1145306"/>
                    <a:pt x="1290235" y="1134211"/>
                  </a:cubicBezTo>
                  <a:cubicBezTo>
                    <a:pt x="1292198" y="1131480"/>
                    <a:pt x="1294160" y="1128663"/>
                    <a:pt x="1296037" y="1125932"/>
                  </a:cubicBezTo>
                  <a:cubicBezTo>
                    <a:pt x="1296037" y="1126529"/>
                    <a:pt x="1295952" y="1127042"/>
                    <a:pt x="1295866" y="1127639"/>
                  </a:cubicBezTo>
                  <a:cubicBezTo>
                    <a:pt x="1294672" y="1140441"/>
                    <a:pt x="1293733" y="1153329"/>
                    <a:pt x="1293051" y="1166217"/>
                  </a:cubicBezTo>
                  <a:cubicBezTo>
                    <a:pt x="1292454" y="1166985"/>
                    <a:pt x="1291942" y="1167753"/>
                    <a:pt x="1291344" y="1168521"/>
                  </a:cubicBezTo>
                  <a:close/>
                  <a:moveTo>
                    <a:pt x="1290577" y="1128066"/>
                  </a:moveTo>
                  <a:cubicBezTo>
                    <a:pt x="1290918" y="1123201"/>
                    <a:pt x="1291430" y="1118336"/>
                    <a:pt x="1291856" y="1113471"/>
                  </a:cubicBezTo>
                  <a:lnTo>
                    <a:pt x="1292112" y="1111081"/>
                  </a:lnTo>
                  <a:cubicBezTo>
                    <a:pt x="1292624" y="1109460"/>
                    <a:pt x="1293136" y="1107838"/>
                    <a:pt x="1293648" y="1106217"/>
                  </a:cubicBezTo>
                  <a:cubicBezTo>
                    <a:pt x="1295440" y="1103827"/>
                    <a:pt x="1297231" y="1101522"/>
                    <a:pt x="1299023" y="1099133"/>
                  </a:cubicBezTo>
                  <a:cubicBezTo>
                    <a:pt x="1298255" y="1105449"/>
                    <a:pt x="1297487" y="1111850"/>
                    <a:pt x="1296805" y="1118251"/>
                  </a:cubicBezTo>
                  <a:cubicBezTo>
                    <a:pt x="1294757" y="1121494"/>
                    <a:pt x="1292624" y="1124823"/>
                    <a:pt x="1290577" y="1128151"/>
                  </a:cubicBezTo>
                  <a:close/>
                  <a:moveTo>
                    <a:pt x="954512" y="1578620"/>
                  </a:moveTo>
                  <a:cubicBezTo>
                    <a:pt x="950502" y="1580071"/>
                    <a:pt x="946492" y="1581437"/>
                    <a:pt x="942482" y="1582802"/>
                  </a:cubicBezTo>
                  <a:cubicBezTo>
                    <a:pt x="939240" y="1575548"/>
                    <a:pt x="935998" y="1568293"/>
                    <a:pt x="932756" y="1560953"/>
                  </a:cubicBezTo>
                  <a:lnTo>
                    <a:pt x="932756" y="1560953"/>
                  </a:lnTo>
                  <a:cubicBezTo>
                    <a:pt x="932756" y="1560953"/>
                    <a:pt x="932756" y="1560782"/>
                    <a:pt x="932756" y="1560782"/>
                  </a:cubicBezTo>
                  <a:lnTo>
                    <a:pt x="932756" y="1560612"/>
                  </a:lnTo>
                  <a:cubicBezTo>
                    <a:pt x="932756" y="1560612"/>
                    <a:pt x="932756" y="1560612"/>
                    <a:pt x="932756" y="1560612"/>
                  </a:cubicBezTo>
                  <a:cubicBezTo>
                    <a:pt x="931817" y="1558649"/>
                    <a:pt x="930879" y="1556686"/>
                    <a:pt x="929941" y="1554808"/>
                  </a:cubicBezTo>
                  <a:cubicBezTo>
                    <a:pt x="938216" y="1553443"/>
                    <a:pt x="946407" y="1552162"/>
                    <a:pt x="954683" y="1550626"/>
                  </a:cubicBezTo>
                  <a:cubicBezTo>
                    <a:pt x="955195" y="1551138"/>
                    <a:pt x="955621" y="1551565"/>
                    <a:pt x="956133" y="1552077"/>
                  </a:cubicBezTo>
                  <a:lnTo>
                    <a:pt x="956901" y="1552760"/>
                  </a:lnTo>
                  <a:cubicBezTo>
                    <a:pt x="957669" y="1554808"/>
                    <a:pt x="958437" y="1556942"/>
                    <a:pt x="959290" y="1558990"/>
                  </a:cubicBezTo>
                  <a:lnTo>
                    <a:pt x="959290" y="1558990"/>
                  </a:lnTo>
                  <a:cubicBezTo>
                    <a:pt x="959290" y="1558990"/>
                    <a:pt x="959290" y="1558990"/>
                    <a:pt x="959290" y="1558990"/>
                  </a:cubicBezTo>
                  <a:lnTo>
                    <a:pt x="959290" y="1558990"/>
                  </a:lnTo>
                  <a:cubicBezTo>
                    <a:pt x="959290" y="1558990"/>
                    <a:pt x="959290" y="1558990"/>
                    <a:pt x="959290" y="1558990"/>
                  </a:cubicBezTo>
                  <a:cubicBezTo>
                    <a:pt x="963129" y="1567610"/>
                    <a:pt x="967053" y="1576145"/>
                    <a:pt x="971149" y="1584595"/>
                  </a:cubicBezTo>
                  <a:cubicBezTo>
                    <a:pt x="963385" y="1587667"/>
                    <a:pt x="955536" y="1590825"/>
                    <a:pt x="947772" y="1593983"/>
                  </a:cubicBezTo>
                  <a:cubicBezTo>
                    <a:pt x="946151" y="1590484"/>
                    <a:pt x="944530" y="1586984"/>
                    <a:pt x="942994" y="1583485"/>
                  </a:cubicBezTo>
                  <a:cubicBezTo>
                    <a:pt x="946919" y="1581863"/>
                    <a:pt x="950843" y="1580327"/>
                    <a:pt x="954768" y="1578706"/>
                  </a:cubicBezTo>
                  <a:cubicBezTo>
                    <a:pt x="954853" y="1578706"/>
                    <a:pt x="954768" y="1578450"/>
                    <a:pt x="954768" y="1578535"/>
                  </a:cubicBezTo>
                  <a:close/>
                  <a:moveTo>
                    <a:pt x="782939" y="1577937"/>
                  </a:moveTo>
                  <a:cubicBezTo>
                    <a:pt x="779953" y="1579559"/>
                    <a:pt x="776967" y="1581266"/>
                    <a:pt x="773896" y="1582802"/>
                  </a:cubicBezTo>
                  <a:cubicBezTo>
                    <a:pt x="772018" y="1583827"/>
                    <a:pt x="770142" y="1584765"/>
                    <a:pt x="768264" y="1585704"/>
                  </a:cubicBezTo>
                  <a:cubicBezTo>
                    <a:pt x="764596" y="1577084"/>
                    <a:pt x="761013" y="1568464"/>
                    <a:pt x="757429" y="1559929"/>
                  </a:cubicBezTo>
                  <a:lnTo>
                    <a:pt x="757429" y="1559929"/>
                  </a:lnTo>
                  <a:cubicBezTo>
                    <a:pt x="757429" y="1559929"/>
                    <a:pt x="757429" y="1559758"/>
                    <a:pt x="757429" y="1559758"/>
                  </a:cubicBezTo>
                  <a:lnTo>
                    <a:pt x="757429" y="1559588"/>
                  </a:lnTo>
                  <a:cubicBezTo>
                    <a:pt x="757429" y="1559588"/>
                    <a:pt x="757429" y="1559588"/>
                    <a:pt x="757429" y="1559588"/>
                  </a:cubicBezTo>
                  <a:cubicBezTo>
                    <a:pt x="756405" y="1557283"/>
                    <a:pt x="755381" y="1554893"/>
                    <a:pt x="754272" y="1552589"/>
                  </a:cubicBezTo>
                  <a:cubicBezTo>
                    <a:pt x="765620" y="1553613"/>
                    <a:pt x="776967" y="1554467"/>
                    <a:pt x="788399" y="1555320"/>
                  </a:cubicBezTo>
                  <a:cubicBezTo>
                    <a:pt x="789508" y="1558051"/>
                    <a:pt x="790703" y="1560782"/>
                    <a:pt x="791812" y="1563514"/>
                  </a:cubicBezTo>
                  <a:lnTo>
                    <a:pt x="791812" y="1563514"/>
                  </a:lnTo>
                  <a:cubicBezTo>
                    <a:pt x="791812" y="1563514"/>
                    <a:pt x="791812" y="1563514"/>
                    <a:pt x="791812" y="1563514"/>
                  </a:cubicBezTo>
                  <a:lnTo>
                    <a:pt x="791812" y="1563514"/>
                  </a:lnTo>
                  <a:cubicBezTo>
                    <a:pt x="791812" y="1563514"/>
                    <a:pt x="791812" y="1563514"/>
                    <a:pt x="791812" y="1563514"/>
                  </a:cubicBezTo>
                  <a:cubicBezTo>
                    <a:pt x="796249" y="1572560"/>
                    <a:pt x="800856" y="1581522"/>
                    <a:pt x="805804" y="1590313"/>
                  </a:cubicBezTo>
                  <a:cubicBezTo>
                    <a:pt x="805804" y="1590313"/>
                    <a:pt x="805804" y="1590398"/>
                    <a:pt x="805890" y="1590484"/>
                  </a:cubicBezTo>
                  <a:cubicBezTo>
                    <a:pt x="805548" y="1590569"/>
                    <a:pt x="805207" y="1590740"/>
                    <a:pt x="804866" y="1590825"/>
                  </a:cubicBezTo>
                  <a:cubicBezTo>
                    <a:pt x="794883" y="1594239"/>
                    <a:pt x="784901" y="1597482"/>
                    <a:pt x="774919" y="1600726"/>
                  </a:cubicBezTo>
                  <a:cubicBezTo>
                    <a:pt x="773384" y="1597226"/>
                    <a:pt x="771763" y="1593642"/>
                    <a:pt x="770227" y="1590142"/>
                  </a:cubicBezTo>
                  <a:cubicBezTo>
                    <a:pt x="769885" y="1589374"/>
                    <a:pt x="769544" y="1588606"/>
                    <a:pt x="769288" y="1587838"/>
                  </a:cubicBezTo>
                  <a:cubicBezTo>
                    <a:pt x="771080" y="1586558"/>
                    <a:pt x="772957" y="1585277"/>
                    <a:pt x="774749" y="1583997"/>
                  </a:cubicBezTo>
                  <a:cubicBezTo>
                    <a:pt x="777564" y="1582034"/>
                    <a:pt x="780379" y="1579986"/>
                    <a:pt x="783109" y="1577937"/>
                  </a:cubicBezTo>
                  <a:cubicBezTo>
                    <a:pt x="783109" y="1577937"/>
                    <a:pt x="783109" y="1577767"/>
                    <a:pt x="783025" y="1577767"/>
                  </a:cubicBezTo>
                  <a:close/>
                  <a:moveTo>
                    <a:pt x="747959" y="1595861"/>
                  </a:moveTo>
                  <a:cubicBezTo>
                    <a:pt x="744888" y="1597738"/>
                    <a:pt x="741816" y="1599616"/>
                    <a:pt x="738830" y="1601494"/>
                  </a:cubicBezTo>
                  <a:cubicBezTo>
                    <a:pt x="731066" y="1583656"/>
                    <a:pt x="723217" y="1565818"/>
                    <a:pt x="715283" y="1548066"/>
                  </a:cubicBezTo>
                  <a:cubicBezTo>
                    <a:pt x="726374" y="1549858"/>
                    <a:pt x="737550" y="1551138"/>
                    <a:pt x="748642" y="1552162"/>
                  </a:cubicBezTo>
                  <a:cubicBezTo>
                    <a:pt x="749921" y="1555405"/>
                    <a:pt x="751201" y="1558649"/>
                    <a:pt x="752481" y="1561892"/>
                  </a:cubicBezTo>
                  <a:lnTo>
                    <a:pt x="752481" y="1561892"/>
                  </a:lnTo>
                  <a:cubicBezTo>
                    <a:pt x="752481" y="1561892"/>
                    <a:pt x="752481" y="1561892"/>
                    <a:pt x="752481" y="1561892"/>
                  </a:cubicBezTo>
                  <a:lnTo>
                    <a:pt x="752481" y="1561892"/>
                  </a:lnTo>
                  <a:cubicBezTo>
                    <a:pt x="752481" y="1561892"/>
                    <a:pt x="752481" y="1561892"/>
                    <a:pt x="752481" y="1561892"/>
                  </a:cubicBezTo>
                  <a:cubicBezTo>
                    <a:pt x="756405" y="1570512"/>
                    <a:pt x="760501" y="1578962"/>
                    <a:pt x="764767" y="1587496"/>
                  </a:cubicBezTo>
                  <a:cubicBezTo>
                    <a:pt x="759221" y="1590313"/>
                    <a:pt x="753590" y="1593044"/>
                    <a:pt x="748044" y="1595775"/>
                  </a:cubicBezTo>
                  <a:lnTo>
                    <a:pt x="748044" y="1595775"/>
                  </a:lnTo>
                  <a:cubicBezTo>
                    <a:pt x="748044" y="1595775"/>
                    <a:pt x="748044" y="1595775"/>
                    <a:pt x="748044" y="1595775"/>
                  </a:cubicBezTo>
                  <a:lnTo>
                    <a:pt x="748044" y="1595775"/>
                  </a:lnTo>
                  <a:cubicBezTo>
                    <a:pt x="748044" y="1595775"/>
                    <a:pt x="748044" y="1595775"/>
                    <a:pt x="748044" y="1595775"/>
                  </a:cubicBezTo>
                  <a:close/>
                  <a:moveTo>
                    <a:pt x="640459" y="1510085"/>
                  </a:moveTo>
                  <a:cubicBezTo>
                    <a:pt x="640033" y="1509147"/>
                    <a:pt x="639606" y="1508123"/>
                    <a:pt x="639179" y="1507184"/>
                  </a:cubicBezTo>
                  <a:cubicBezTo>
                    <a:pt x="636961" y="1501721"/>
                    <a:pt x="634743" y="1496259"/>
                    <a:pt x="632525" y="1490797"/>
                  </a:cubicBezTo>
                  <a:cubicBezTo>
                    <a:pt x="635937" y="1492333"/>
                    <a:pt x="639265" y="1493869"/>
                    <a:pt x="642678" y="1495405"/>
                  </a:cubicBezTo>
                  <a:lnTo>
                    <a:pt x="654536" y="1500782"/>
                  </a:lnTo>
                  <a:lnTo>
                    <a:pt x="657096" y="1503855"/>
                  </a:lnTo>
                  <a:cubicBezTo>
                    <a:pt x="657096" y="1503855"/>
                    <a:pt x="657352" y="1503855"/>
                    <a:pt x="657267" y="1503684"/>
                  </a:cubicBezTo>
                  <a:cubicBezTo>
                    <a:pt x="656584" y="1502831"/>
                    <a:pt x="655987" y="1501892"/>
                    <a:pt x="655304" y="1501038"/>
                  </a:cubicBezTo>
                  <a:lnTo>
                    <a:pt x="663751" y="1504879"/>
                  </a:lnTo>
                  <a:cubicBezTo>
                    <a:pt x="665543" y="1509061"/>
                    <a:pt x="667419" y="1513243"/>
                    <a:pt x="669297" y="1517340"/>
                  </a:cubicBezTo>
                  <a:cubicBezTo>
                    <a:pt x="659656" y="1515036"/>
                    <a:pt x="650015" y="1512475"/>
                    <a:pt x="640374" y="1510085"/>
                  </a:cubicBezTo>
                  <a:close/>
                  <a:moveTo>
                    <a:pt x="630904" y="1507781"/>
                  </a:moveTo>
                  <a:lnTo>
                    <a:pt x="629368" y="1506928"/>
                  </a:lnTo>
                  <a:cubicBezTo>
                    <a:pt x="623396" y="1498307"/>
                    <a:pt x="617424" y="1489773"/>
                    <a:pt x="611451" y="1481238"/>
                  </a:cubicBezTo>
                  <a:cubicBezTo>
                    <a:pt x="617424" y="1483884"/>
                    <a:pt x="623396" y="1486615"/>
                    <a:pt x="629368" y="1489346"/>
                  </a:cubicBezTo>
                  <a:cubicBezTo>
                    <a:pt x="631501" y="1495832"/>
                    <a:pt x="633634" y="1502233"/>
                    <a:pt x="635937" y="1508635"/>
                  </a:cubicBezTo>
                  <a:cubicBezTo>
                    <a:pt x="635937" y="1508805"/>
                    <a:pt x="636023" y="1508891"/>
                    <a:pt x="636108" y="1509061"/>
                  </a:cubicBezTo>
                  <a:cubicBezTo>
                    <a:pt x="634402" y="1508635"/>
                    <a:pt x="632695" y="1508208"/>
                    <a:pt x="630989" y="1507866"/>
                  </a:cubicBezTo>
                  <a:close/>
                  <a:moveTo>
                    <a:pt x="554118" y="1484054"/>
                  </a:moveTo>
                  <a:cubicBezTo>
                    <a:pt x="548829" y="1482177"/>
                    <a:pt x="543624" y="1480384"/>
                    <a:pt x="538334" y="1478592"/>
                  </a:cubicBezTo>
                  <a:cubicBezTo>
                    <a:pt x="535519" y="1472191"/>
                    <a:pt x="532789" y="1465789"/>
                    <a:pt x="530059" y="1459303"/>
                  </a:cubicBezTo>
                  <a:cubicBezTo>
                    <a:pt x="543112" y="1465704"/>
                    <a:pt x="556251" y="1472191"/>
                    <a:pt x="569390" y="1478592"/>
                  </a:cubicBezTo>
                  <a:cubicBezTo>
                    <a:pt x="571011" y="1482689"/>
                    <a:pt x="572632" y="1486871"/>
                    <a:pt x="574253" y="1490967"/>
                  </a:cubicBezTo>
                  <a:cubicBezTo>
                    <a:pt x="567513" y="1488748"/>
                    <a:pt x="560858" y="1486444"/>
                    <a:pt x="554118" y="1484140"/>
                  </a:cubicBezTo>
                  <a:close/>
                  <a:moveTo>
                    <a:pt x="496017" y="1489175"/>
                  </a:moveTo>
                  <a:cubicBezTo>
                    <a:pt x="490471" y="1485846"/>
                    <a:pt x="485011" y="1482518"/>
                    <a:pt x="479466" y="1479189"/>
                  </a:cubicBezTo>
                  <a:cubicBezTo>
                    <a:pt x="483902" y="1480811"/>
                    <a:pt x="488339" y="1482433"/>
                    <a:pt x="492690" y="1483969"/>
                  </a:cubicBezTo>
                  <a:cubicBezTo>
                    <a:pt x="493799" y="1485676"/>
                    <a:pt x="494823" y="1487383"/>
                    <a:pt x="495932" y="1489090"/>
                  </a:cubicBezTo>
                  <a:close/>
                  <a:moveTo>
                    <a:pt x="386214" y="1515036"/>
                  </a:moveTo>
                  <a:lnTo>
                    <a:pt x="386214" y="1515036"/>
                  </a:lnTo>
                  <a:cubicBezTo>
                    <a:pt x="386214" y="1515036"/>
                    <a:pt x="386214" y="1515036"/>
                    <a:pt x="386214" y="1515036"/>
                  </a:cubicBezTo>
                  <a:cubicBezTo>
                    <a:pt x="375038" y="1508293"/>
                    <a:pt x="363946" y="1501465"/>
                    <a:pt x="352855" y="1494637"/>
                  </a:cubicBezTo>
                  <a:cubicBezTo>
                    <a:pt x="350636" y="1488748"/>
                    <a:pt x="348760" y="1482774"/>
                    <a:pt x="346712" y="1476800"/>
                  </a:cubicBezTo>
                  <a:cubicBezTo>
                    <a:pt x="345944" y="1474410"/>
                    <a:pt x="345091" y="1471935"/>
                    <a:pt x="344323" y="1469545"/>
                  </a:cubicBezTo>
                  <a:lnTo>
                    <a:pt x="345432" y="1470398"/>
                  </a:lnTo>
                  <a:cubicBezTo>
                    <a:pt x="356694" y="1478677"/>
                    <a:pt x="368041" y="1486785"/>
                    <a:pt x="379474" y="1494808"/>
                  </a:cubicBezTo>
                  <a:cubicBezTo>
                    <a:pt x="379644" y="1495064"/>
                    <a:pt x="379730" y="1495320"/>
                    <a:pt x="379901" y="1495576"/>
                  </a:cubicBezTo>
                  <a:cubicBezTo>
                    <a:pt x="373928" y="1492248"/>
                    <a:pt x="367956" y="1489004"/>
                    <a:pt x="362155" y="1485505"/>
                  </a:cubicBezTo>
                  <a:cubicBezTo>
                    <a:pt x="358998" y="1483628"/>
                    <a:pt x="355926" y="1481750"/>
                    <a:pt x="352855" y="1479787"/>
                  </a:cubicBezTo>
                  <a:cubicBezTo>
                    <a:pt x="352855" y="1479787"/>
                    <a:pt x="352684" y="1479957"/>
                    <a:pt x="352684" y="1479957"/>
                  </a:cubicBezTo>
                  <a:cubicBezTo>
                    <a:pt x="355500" y="1482262"/>
                    <a:pt x="358315" y="1484481"/>
                    <a:pt x="361216" y="1486700"/>
                  </a:cubicBezTo>
                  <a:cubicBezTo>
                    <a:pt x="368980" y="1492760"/>
                    <a:pt x="376829" y="1498734"/>
                    <a:pt x="385105" y="1504282"/>
                  </a:cubicBezTo>
                  <a:cubicBezTo>
                    <a:pt x="388091" y="1509147"/>
                    <a:pt x="391247" y="1514012"/>
                    <a:pt x="394575" y="1518620"/>
                  </a:cubicBezTo>
                  <a:cubicBezTo>
                    <a:pt x="395258" y="1519559"/>
                    <a:pt x="395940" y="1520498"/>
                    <a:pt x="396623" y="1521437"/>
                  </a:cubicBezTo>
                  <a:cubicBezTo>
                    <a:pt x="393210" y="1519303"/>
                    <a:pt x="389797" y="1517169"/>
                    <a:pt x="386384" y="1515036"/>
                  </a:cubicBezTo>
                  <a:lnTo>
                    <a:pt x="386384" y="1515036"/>
                  </a:lnTo>
                  <a:cubicBezTo>
                    <a:pt x="386384" y="1515036"/>
                    <a:pt x="386384" y="1515036"/>
                    <a:pt x="386384" y="1515036"/>
                  </a:cubicBezTo>
                  <a:close/>
                  <a:moveTo>
                    <a:pt x="332379" y="1426700"/>
                  </a:moveTo>
                  <a:lnTo>
                    <a:pt x="332379" y="1426700"/>
                  </a:lnTo>
                  <a:cubicBezTo>
                    <a:pt x="332379" y="1426700"/>
                    <a:pt x="332379" y="1426700"/>
                    <a:pt x="332379" y="1426700"/>
                  </a:cubicBezTo>
                  <a:cubicBezTo>
                    <a:pt x="331525" y="1426017"/>
                    <a:pt x="330587" y="1425334"/>
                    <a:pt x="329734" y="1424737"/>
                  </a:cubicBezTo>
                  <a:cubicBezTo>
                    <a:pt x="329051" y="1422603"/>
                    <a:pt x="328454" y="1420384"/>
                    <a:pt x="327771" y="1418251"/>
                  </a:cubicBezTo>
                  <a:cubicBezTo>
                    <a:pt x="328966" y="1419275"/>
                    <a:pt x="330246" y="1420299"/>
                    <a:pt x="331440" y="1421323"/>
                  </a:cubicBezTo>
                  <a:lnTo>
                    <a:pt x="331440" y="1421323"/>
                  </a:lnTo>
                  <a:cubicBezTo>
                    <a:pt x="331440" y="1421323"/>
                    <a:pt x="331525" y="1421408"/>
                    <a:pt x="331525" y="1421408"/>
                  </a:cubicBezTo>
                  <a:lnTo>
                    <a:pt x="331611" y="1421408"/>
                  </a:lnTo>
                  <a:cubicBezTo>
                    <a:pt x="331611" y="1421408"/>
                    <a:pt x="331611" y="1421494"/>
                    <a:pt x="331611" y="1421494"/>
                  </a:cubicBezTo>
                  <a:cubicBezTo>
                    <a:pt x="338010" y="1426444"/>
                    <a:pt x="344323" y="1431309"/>
                    <a:pt x="350722" y="1436259"/>
                  </a:cubicBezTo>
                  <a:cubicBezTo>
                    <a:pt x="352428" y="1440100"/>
                    <a:pt x="354049" y="1443940"/>
                    <a:pt x="355841" y="1447696"/>
                  </a:cubicBezTo>
                  <a:cubicBezTo>
                    <a:pt x="354817" y="1446757"/>
                    <a:pt x="353878" y="1445818"/>
                    <a:pt x="352855" y="1444879"/>
                  </a:cubicBezTo>
                  <a:cubicBezTo>
                    <a:pt x="346200" y="1438649"/>
                    <a:pt x="339375" y="1432589"/>
                    <a:pt x="332379" y="1426700"/>
                  </a:cubicBezTo>
                  <a:lnTo>
                    <a:pt x="332379" y="1426700"/>
                  </a:lnTo>
                  <a:cubicBezTo>
                    <a:pt x="332379" y="1426700"/>
                    <a:pt x="332379" y="1426700"/>
                    <a:pt x="332379" y="1426700"/>
                  </a:cubicBezTo>
                  <a:close/>
                  <a:moveTo>
                    <a:pt x="287502" y="1395462"/>
                  </a:moveTo>
                  <a:lnTo>
                    <a:pt x="279311" y="1390256"/>
                  </a:lnTo>
                  <a:lnTo>
                    <a:pt x="273766" y="1386842"/>
                  </a:lnTo>
                  <a:cubicBezTo>
                    <a:pt x="273083" y="1382234"/>
                    <a:pt x="272401" y="1377625"/>
                    <a:pt x="271718" y="1373101"/>
                  </a:cubicBezTo>
                  <a:cubicBezTo>
                    <a:pt x="277008" y="1377113"/>
                    <a:pt x="282298" y="1381209"/>
                    <a:pt x="287587" y="1385391"/>
                  </a:cubicBezTo>
                  <a:cubicBezTo>
                    <a:pt x="288440" y="1386074"/>
                    <a:pt x="289293" y="1386757"/>
                    <a:pt x="290147" y="1387440"/>
                  </a:cubicBezTo>
                  <a:lnTo>
                    <a:pt x="289549" y="1390000"/>
                  </a:lnTo>
                  <a:lnTo>
                    <a:pt x="288185" y="1395975"/>
                  </a:lnTo>
                  <a:cubicBezTo>
                    <a:pt x="288185" y="1395975"/>
                    <a:pt x="287758" y="1395718"/>
                    <a:pt x="287587" y="1395548"/>
                  </a:cubicBezTo>
                  <a:close/>
                  <a:moveTo>
                    <a:pt x="287672" y="1397596"/>
                  </a:moveTo>
                  <a:lnTo>
                    <a:pt x="285710" y="1405960"/>
                  </a:lnTo>
                  <a:lnTo>
                    <a:pt x="275557" y="1398876"/>
                  </a:lnTo>
                  <a:cubicBezTo>
                    <a:pt x="275557" y="1398876"/>
                    <a:pt x="275472" y="1398364"/>
                    <a:pt x="275387" y="1398108"/>
                  </a:cubicBezTo>
                  <a:cubicBezTo>
                    <a:pt x="274790" y="1394524"/>
                    <a:pt x="274278" y="1391024"/>
                    <a:pt x="273766" y="1387440"/>
                  </a:cubicBezTo>
                  <a:lnTo>
                    <a:pt x="278629" y="1390939"/>
                  </a:lnTo>
                  <a:lnTo>
                    <a:pt x="286393" y="1396657"/>
                  </a:lnTo>
                  <a:cubicBezTo>
                    <a:pt x="286393" y="1396657"/>
                    <a:pt x="287160" y="1397255"/>
                    <a:pt x="287587" y="1397511"/>
                  </a:cubicBezTo>
                  <a:close/>
                  <a:moveTo>
                    <a:pt x="288611" y="1384111"/>
                  </a:moveTo>
                  <a:cubicBezTo>
                    <a:pt x="282980" y="1380270"/>
                    <a:pt x="277435" y="1376515"/>
                    <a:pt x="271803" y="1372760"/>
                  </a:cubicBezTo>
                  <a:cubicBezTo>
                    <a:pt x="271803" y="1372760"/>
                    <a:pt x="271803" y="1372760"/>
                    <a:pt x="271803" y="1372760"/>
                  </a:cubicBezTo>
                  <a:cubicBezTo>
                    <a:pt x="271803" y="1372333"/>
                    <a:pt x="271718" y="1371821"/>
                    <a:pt x="271633" y="1371394"/>
                  </a:cubicBezTo>
                  <a:lnTo>
                    <a:pt x="291000" y="1384282"/>
                  </a:lnTo>
                  <a:lnTo>
                    <a:pt x="290744" y="1385477"/>
                  </a:lnTo>
                  <a:cubicBezTo>
                    <a:pt x="290061" y="1385050"/>
                    <a:pt x="289464" y="1384538"/>
                    <a:pt x="288781" y="1384111"/>
                  </a:cubicBezTo>
                  <a:close/>
                  <a:moveTo>
                    <a:pt x="271462" y="1371053"/>
                  </a:moveTo>
                  <a:cubicBezTo>
                    <a:pt x="271206" y="1369346"/>
                    <a:pt x="271036" y="1367724"/>
                    <a:pt x="270780" y="1366017"/>
                  </a:cubicBezTo>
                  <a:lnTo>
                    <a:pt x="271206" y="1364566"/>
                  </a:lnTo>
                  <a:cubicBezTo>
                    <a:pt x="272401" y="1361067"/>
                    <a:pt x="273510" y="1357483"/>
                    <a:pt x="274704" y="1353983"/>
                  </a:cubicBezTo>
                  <a:cubicBezTo>
                    <a:pt x="275899" y="1355519"/>
                    <a:pt x="277178" y="1357141"/>
                    <a:pt x="278373" y="1358763"/>
                  </a:cubicBezTo>
                  <a:cubicBezTo>
                    <a:pt x="282553" y="1364054"/>
                    <a:pt x="286819" y="1369346"/>
                    <a:pt x="291171" y="1374552"/>
                  </a:cubicBezTo>
                  <a:cubicBezTo>
                    <a:pt x="291512" y="1375918"/>
                    <a:pt x="291853" y="1377369"/>
                    <a:pt x="292194" y="1378734"/>
                  </a:cubicBezTo>
                  <a:lnTo>
                    <a:pt x="291085" y="1383343"/>
                  </a:lnTo>
                  <a:lnTo>
                    <a:pt x="271462" y="1371138"/>
                  </a:lnTo>
                  <a:close/>
                  <a:moveTo>
                    <a:pt x="268561" y="1346131"/>
                  </a:moveTo>
                  <a:cubicBezTo>
                    <a:pt x="270097" y="1348179"/>
                    <a:pt x="271718" y="1350228"/>
                    <a:pt x="273339" y="1352191"/>
                  </a:cubicBezTo>
                  <a:cubicBezTo>
                    <a:pt x="272315" y="1355605"/>
                    <a:pt x="271291" y="1359019"/>
                    <a:pt x="270268" y="1362347"/>
                  </a:cubicBezTo>
                  <a:cubicBezTo>
                    <a:pt x="268561" y="1349289"/>
                    <a:pt x="266940" y="1336145"/>
                    <a:pt x="265490" y="1323002"/>
                  </a:cubicBezTo>
                  <a:cubicBezTo>
                    <a:pt x="265063" y="1318734"/>
                    <a:pt x="264637" y="1314467"/>
                    <a:pt x="264210" y="1310199"/>
                  </a:cubicBezTo>
                  <a:lnTo>
                    <a:pt x="264381" y="1310541"/>
                  </a:lnTo>
                  <a:cubicBezTo>
                    <a:pt x="269073" y="1318222"/>
                    <a:pt x="274022" y="1325733"/>
                    <a:pt x="279141" y="1333073"/>
                  </a:cubicBezTo>
                  <a:cubicBezTo>
                    <a:pt x="278544" y="1334950"/>
                    <a:pt x="278032" y="1336743"/>
                    <a:pt x="277435" y="1338620"/>
                  </a:cubicBezTo>
                  <a:lnTo>
                    <a:pt x="276069" y="1336743"/>
                  </a:lnTo>
                  <a:cubicBezTo>
                    <a:pt x="276069" y="1336743"/>
                    <a:pt x="275814" y="1336743"/>
                    <a:pt x="275899" y="1336828"/>
                  </a:cubicBezTo>
                  <a:lnTo>
                    <a:pt x="277264" y="1339132"/>
                  </a:lnTo>
                  <a:cubicBezTo>
                    <a:pt x="276069" y="1343144"/>
                    <a:pt x="274790" y="1347155"/>
                    <a:pt x="273595" y="1351081"/>
                  </a:cubicBezTo>
                  <a:cubicBezTo>
                    <a:pt x="271974" y="1349289"/>
                    <a:pt x="270353" y="1347582"/>
                    <a:pt x="268732" y="1345790"/>
                  </a:cubicBezTo>
                  <a:cubicBezTo>
                    <a:pt x="268732" y="1345790"/>
                    <a:pt x="268476" y="1345875"/>
                    <a:pt x="268561" y="1345960"/>
                  </a:cubicBezTo>
                  <a:close/>
                  <a:moveTo>
                    <a:pt x="262333" y="1288948"/>
                  </a:moveTo>
                  <a:cubicBezTo>
                    <a:pt x="261480" y="1278706"/>
                    <a:pt x="260712" y="1268464"/>
                    <a:pt x="260030" y="1258137"/>
                  </a:cubicBezTo>
                  <a:cubicBezTo>
                    <a:pt x="262674" y="1251821"/>
                    <a:pt x="265319" y="1245420"/>
                    <a:pt x="267964" y="1239104"/>
                  </a:cubicBezTo>
                  <a:cubicBezTo>
                    <a:pt x="268903" y="1248919"/>
                    <a:pt x="270012" y="1258734"/>
                    <a:pt x="271206" y="1268549"/>
                  </a:cubicBezTo>
                  <a:lnTo>
                    <a:pt x="271206" y="1268549"/>
                  </a:lnTo>
                  <a:lnTo>
                    <a:pt x="271206" y="1268891"/>
                  </a:lnTo>
                  <a:cubicBezTo>
                    <a:pt x="271206" y="1268891"/>
                    <a:pt x="271291" y="1269232"/>
                    <a:pt x="271291" y="1269232"/>
                  </a:cubicBezTo>
                  <a:lnTo>
                    <a:pt x="271291" y="1269232"/>
                  </a:lnTo>
                  <a:cubicBezTo>
                    <a:pt x="271548" y="1271195"/>
                    <a:pt x="271889" y="1273073"/>
                    <a:pt x="272145" y="1275036"/>
                  </a:cubicBezTo>
                  <a:cubicBezTo>
                    <a:pt x="270780" y="1279218"/>
                    <a:pt x="269415" y="1283400"/>
                    <a:pt x="268049" y="1287497"/>
                  </a:cubicBezTo>
                  <a:lnTo>
                    <a:pt x="267026" y="1290655"/>
                  </a:lnTo>
                  <a:lnTo>
                    <a:pt x="262248" y="1288948"/>
                  </a:lnTo>
                  <a:close/>
                  <a:moveTo>
                    <a:pt x="265831" y="1294666"/>
                  </a:moveTo>
                  <a:lnTo>
                    <a:pt x="263442" y="1302177"/>
                  </a:lnTo>
                  <a:cubicBezTo>
                    <a:pt x="263101" y="1297995"/>
                    <a:pt x="262674" y="1293812"/>
                    <a:pt x="262333" y="1289630"/>
                  </a:cubicBezTo>
                  <a:lnTo>
                    <a:pt x="265234" y="1293983"/>
                  </a:lnTo>
                  <a:cubicBezTo>
                    <a:pt x="265234" y="1293983"/>
                    <a:pt x="265575" y="1294495"/>
                    <a:pt x="265746" y="1294751"/>
                  </a:cubicBezTo>
                  <a:close/>
                  <a:moveTo>
                    <a:pt x="259347" y="1247468"/>
                  </a:moveTo>
                  <a:lnTo>
                    <a:pt x="259347" y="1247468"/>
                  </a:lnTo>
                  <a:cubicBezTo>
                    <a:pt x="259347" y="1247468"/>
                    <a:pt x="259347" y="1247383"/>
                    <a:pt x="259347" y="1247383"/>
                  </a:cubicBezTo>
                  <a:cubicBezTo>
                    <a:pt x="257641" y="1222205"/>
                    <a:pt x="256361" y="1197027"/>
                    <a:pt x="255678" y="1171764"/>
                  </a:cubicBezTo>
                  <a:cubicBezTo>
                    <a:pt x="255678" y="1169972"/>
                    <a:pt x="255678" y="1168179"/>
                    <a:pt x="255678" y="1166387"/>
                  </a:cubicBezTo>
                  <a:cubicBezTo>
                    <a:pt x="257897" y="1161778"/>
                    <a:pt x="260200" y="1157170"/>
                    <a:pt x="262504" y="1152561"/>
                  </a:cubicBezTo>
                  <a:cubicBezTo>
                    <a:pt x="262760" y="1160584"/>
                    <a:pt x="263101" y="1168606"/>
                    <a:pt x="263442" y="1176629"/>
                  </a:cubicBezTo>
                  <a:cubicBezTo>
                    <a:pt x="263442" y="1176629"/>
                    <a:pt x="263186" y="1176629"/>
                    <a:pt x="263272" y="1176714"/>
                  </a:cubicBezTo>
                  <a:cubicBezTo>
                    <a:pt x="263272" y="1176885"/>
                    <a:pt x="263442" y="1177056"/>
                    <a:pt x="263528" y="1177226"/>
                  </a:cubicBezTo>
                  <a:cubicBezTo>
                    <a:pt x="263869" y="1184823"/>
                    <a:pt x="264295" y="1192504"/>
                    <a:pt x="264807" y="1200100"/>
                  </a:cubicBezTo>
                  <a:cubicBezTo>
                    <a:pt x="265575" y="1211537"/>
                    <a:pt x="266514" y="1222888"/>
                    <a:pt x="267623" y="1234325"/>
                  </a:cubicBezTo>
                  <a:cubicBezTo>
                    <a:pt x="265063" y="1240897"/>
                    <a:pt x="262419" y="1247468"/>
                    <a:pt x="259944" y="1254040"/>
                  </a:cubicBezTo>
                  <a:cubicBezTo>
                    <a:pt x="259774" y="1251821"/>
                    <a:pt x="259688" y="1249602"/>
                    <a:pt x="259518" y="1247468"/>
                  </a:cubicBezTo>
                  <a:lnTo>
                    <a:pt x="259518" y="1247468"/>
                  </a:lnTo>
                  <a:close/>
                  <a:moveTo>
                    <a:pt x="223002" y="1357483"/>
                  </a:moveTo>
                  <a:cubicBezTo>
                    <a:pt x="217542" y="1335889"/>
                    <a:pt x="211911" y="1314296"/>
                    <a:pt x="205939" y="1292788"/>
                  </a:cubicBezTo>
                  <a:lnTo>
                    <a:pt x="205939" y="1292788"/>
                  </a:lnTo>
                  <a:cubicBezTo>
                    <a:pt x="205939" y="1292788"/>
                    <a:pt x="205939" y="1292788"/>
                    <a:pt x="205939" y="1292788"/>
                  </a:cubicBezTo>
                  <a:lnTo>
                    <a:pt x="205939" y="1292788"/>
                  </a:lnTo>
                  <a:cubicBezTo>
                    <a:pt x="205939" y="1292788"/>
                    <a:pt x="205939" y="1292788"/>
                    <a:pt x="205939" y="1292788"/>
                  </a:cubicBezTo>
                  <a:cubicBezTo>
                    <a:pt x="205256" y="1290655"/>
                    <a:pt x="204573" y="1288521"/>
                    <a:pt x="203891" y="1286387"/>
                  </a:cubicBezTo>
                  <a:cubicBezTo>
                    <a:pt x="204147" y="1285534"/>
                    <a:pt x="204488" y="1284680"/>
                    <a:pt x="204744" y="1283827"/>
                  </a:cubicBezTo>
                  <a:lnTo>
                    <a:pt x="204744" y="1283827"/>
                  </a:lnTo>
                  <a:cubicBezTo>
                    <a:pt x="204744" y="1283827"/>
                    <a:pt x="204744" y="1283741"/>
                    <a:pt x="204744" y="1283741"/>
                  </a:cubicBezTo>
                  <a:lnTo>
                    <a:pt x="204744" y="1283741"/>
                  </a:lnTo>
                  <a:cubicBezTo>
                    <a:pt x="205000" y="1282717"/>
                    <a:pt x="205341" y="1281778"/>
                    <a:pt x="205597" y="1280754"/>
                  </a:cubicBezTo>
                  <a:cubicBezTo>
                    <a:pt x="206792" y="1279986"/>
                    <a:pt x="207986" y="1279303"/>
                    <a:pt x="209181" y="1278535"/>
                  </a:cubicBezTo>
                  <a:cubicBezTo>
                    <a:pt x="214300" y="1294666"/>
                    <a:pt x="219418" y="1310712"/>
                    <a:pt x="224623" y="1326757"/>
                  </a:cubicBezTo>
                  <a:cubicBezTo>
                    <a:pt x="224879" y="1331281"/>
                    <a:pt x="225220" y="1335804"/>
                    <a:pt x="225562" y="1340242"/>
                  </a:cubicBezTo>
                  <a:cubicBezTo>
                    <a:pt x="224623" y="1346046"/>
                    <a:pt x="223770" y="1351764"/>
                    <a:pt x="222831" y="1357568"/>
                  </a:cubicBezTo>
                  <a:close/>
                  <a:moveTo>
                    <a:pt x="198602" y="1286046"/>
                  </a:moveTo>
                  <a:cubicBezTo>
                    <a:pt x="196212" y="1294495"/>
                    <a:pt x="193823" y="1303030"/>
                    <a:pt x="191520" y="1311480"/>
                  </a:cubicBezTo>
                  <a:cubicBezTo>
                    <a:pt x="189899" y="1304993"/>
                    <a:pt x="188278" y="1298507"/>
                    <a:pt x="186572" y="1292020"/>
                  </a:cubicBezTo>
                  <a:cubicBezTo>
                    <a:pt x="190496" y="1289630"/>
                    <a:pt x="194421" y="1287326"/>
                    <a:pt x="198345" y="1284936"/>
                  </a:cubicBezTo>
                  <a:cubicBezTo>
                    <a:pt x="198431" y="1285278"/>
                    <a:pt x="198516" y="1285619"/>
                    <a:pt x="198602" y="1285961"/>
                  </a:cubicBezTo>
                  <a:close/>
                  <a:moveTo>
                    <a:pt x="176163" y="1304481"/>
                  </a:moveTo>
                  <a:cubicBezTo>
                    <a:pt x="174115" y="1312333"/>
                    <a:pt x="172153" y="1320270"/>
                    <a:pt x="170191" y="1328123"/>
                  </a:cubicBezTo>
                  <a:cubicBezTo>
                    <a:pt x="168655" y="1320270"/>
                    <a:pt x="167204" y="1312419"/>
                    <a:pt x="165754" y="1304566"/>
                  </a:cubicBezTo>
                  <a:cubicBezTo>
                    <a:pt x="168825" y="1302689"/>
                    <a:pt x="171897" y="1300896"/>
                    <a:pt x="174968" y="1299019"/>
                  </a:cubicBezTo>
                  <a:cubicBezTo>
                    <a:pt x="175395" y="1300811"/>
                    <a:pt x="175736" y="1302603"/>
                    <a:pt x="176163" y="1304396"/>
                  </a:cubicBezTo>
                  <a:close/>
                  <a:moveTo>
                    <a:pt x="141012" y="1302603"/>
                  </a:moveTo>
                  <a:cubicBezTo>
                    <a:pt x="136747" y="1292276"/>
                    <a:pt x="132566" y="1282034"/>
                    <a:pt x="128300" y="1271707"/>
                  </a:cubicBezTo>
                  <a:cubicBezTo>
                    <a:pt x="131201" y="1264367"/>
                    <a:pt x="134357" y="1257027"/>
                    <a:pt x="137685" y="1249858"/>
                  </a:cubicBezTo>
                  <a:cubicBezTo>
                    <a:pt x="140074" y="1263343"/>
                    <a:pt x="142718" y="1276828"/>
                    <a:pt x="145449" y="1290228"/>
                  </a:cubicBezTo>
                  <a:lnTo>
                    <a:pt x="142206" y="1299104"/>
                  </a:lnTo>
                  <a:cubicBezTo>
                    <a:pt x="141780" y="1300299"/>
                    <a:pt x="141353" y="1301409"/>
                    <a:pt x="140927" y="1302603"/>
                  </a:cubicBezTo>
                  <a:close/>
                  <a:moveTo>
                    <a:pt x="121731" y="1255662"/>
                  </a:moveTo>
                  <a:cubicBezTo>
                    <a:pt x="121304" y="1251650"/>
                    <a:pt x="120792" y="1247639"/>
                    <a:pt x="120365" y="1243627"/>
                  </a:cubicBezTo>
                  <a:cubicBezTo>
                    <a:pt x="124461" y="1234666"/>
                    <a:pt x="128641" y="1225705"/>
                    <a:pt x="132822" y="1216828"/>
                  </a:cubicBezTo>
                  <a:cubicBezTo>
                    <a:pt x="133846" y="1224851"/>
                    <a:pt x="134955" y="1232874"/>
                    <a:pt x="136064" y="1240897"/>
                  </a:cubicBezTo>
                  <a:lnTo>
                    <a:pt x="136064" y="1240897"/>
                  </a:lnTo>
                  <a:cubicBezTo>
                    <a:pt x="136064" y="1240897"/>
                    <a:pt x="136064" y="1241153"/>
                    <a:pt x="136064" y="1241153"/>
                  </a:cubicBezTo>
                  <a:lnTo>
                    <a:pt x="136064" y="1241409"/>
                  </a:lnTo>
                  <a:cubicBezTo>
                    <a:pt x="136064" y="1241409"/>
                    <a:pt x="136064" y="1241409"/>
                    <a:pt x="136064" y="1241409"/>
                  </a:cubicBezTo>
                  <a:cubicBezTo>
                    <a:pt x="136149" y="1241921"/>
                    <a:pt x="136234" y="1242433"/>
                    <a:pt x="136320" y="1242945"/>
                  </a:cubicBezTo>
                  <a:cubicBezTo>
                    <a:pt x="132907" y="1251224"/>
                    <a:pt x="129665" y="1259588"/>
                    <a:pt x="126679" y="1268037"/>
                  </a:cubicBezTo>
                  <a:cubicBezTo>
                    <a:pt x="124973" y="1263940"/>
                    <a:pt x="123266" y="1259844"/>
                    <a:pt x="121645" y="1255747"/>
                  </a:cubicBezTo>
                  <a:close/>
                  <a:moveTo>
                    <a:pt x="125399" y="1272049"/>
                  </a:moveTo>
                  <a:cubicBezTo>
                    <a:pt x="124973" y="1273243"/>
                    <a:pt x="124546" y="1274438"/>
                    <a:pt x="124205" y="1275548"/>
                  </a:cubicBezTo>
                  <a:cubicBezTo>
                    <a:pt x="123778" y="1272390"/>
                    <a:pt x="123437" y="1269317"/>
                    <a:pt x="123010" y="1266160"/>
                  </a:cubicBezTo>
                  <a:cubicBezTo>
                    <a:pt x="123778" y="1268123"/>
                    <a:pt x="124631" y="1270086"/>
                    <a:pt x="125399" y="1272049"/>
                  </a:cubicBezTo>
                  <a:close/>
                  <a:moveTo>
                    <a:pt x="107227" y="1218279"/>
                  </a:moveTo>
                  <a:lnTo>
                    <a:pt x="107227" y="1218279"/>
                  </a:lnTo>
                  <a:cubicBezTo>
                    <a:pt x="107227" y="1218279"/>
                    <a:pt x="107227" y="1218194"/>
                    <a:pt x="107227" y="1218194"/>
                  </a:cubicBezTo>
                  <a:cubicBezTo>
                    <a:pt x="107227" y="1216828"/>
                    <a:pt x="107056" y="1215463"/>
                    <a:pt x="106970" y="1214097"/>
                  </a:cubicBezTo>
                  <a:cubicBezTo>
                    <a:pt x="108421" y="1211025"/>
                    <a:pt x="109871" y="1208037"/>
                    <a:pt x="111407" y="1204965"/>
                  </a:cubicBezTo>
                  <a:cubicBezTo>
                    <a:pt x="111492" y="1206330"/>
                    <a:pt x="111578" y="1207610"/>
                    <a:pt x="111748" y="1208976"/>
                  </a:cubicBezTo>
                  <a:lnTo>
                    <a:pt x="111748" y="1208976"/>
                  </a:lnTo>
                  <a:cubicBezTo>
                    <a:pt x="111748" y="1208976"/>
                    <a:pt x="111748" y="1209232"/>
                    <a:pt x="111748" y="1209232"/>
                  </a:cubicBezTo>
                  <a:lnTo>
                    <a:pt x="111748" y="1209488"/>
                  </a:lnTo>
                  <a:cubicBezTo>
                    <a:pt x="111748" y="1209488"/>
                    <a:pt x="111748" y="1209488"/>
                    <a:pt x="111748" y="1209488"/>
                  </a:cubicBezTo>
                  <a:cubicBezTo>
                    <a:pt x="112090" y="1212390"/>
                    <a:pt x="112431" y="1215292"/>
                    <a:pt x="112857" y="1218279"/>
                  </a:cubicBezTo>
                  <a:cubicBezTo>
                    <a:pt x="111066" y="1219474"/>
                    <a:pt x="109189" y="1220754"/>
                    <a:pt x="107397" y="1222034"/>
                  </a:cubicBezTo>
                  <a:cubicBezTo>
                    <a:pt x="107397" y="1220840"/>
                    <a:pt x="107312" y="1219645"/>
                    <a:pt x="107227" y="1218450"/>
                  </a:cubicBezTo>
                  <a:lnTo>
                    <a:pt x="107227" y="1218450"/>
                  </a:lnTo>
                  <a:close/>
                  <a:moveTo>
                    <a:pt x="110298" y="1195064"/>
                  </a:moveTo>
                  <a:cubicBezTo>
                    <a:pt x="109018" y="1198051"/>
                    <a:pt x="107738" y="1201039"/>
                    <a:pt x="106459" y="1203941"/>
                  </a:cubicBezTo>
                  <a:cubicBezTo>
                    <a:pt x="106032" y="1196515"/>
                    <a:pt x="105691" y="1189175"/>
                    <a:pt x="105435" y="1181750"/>
                  </a:cubicBezTo>
                  <a:cubicBezTo>
                    <a:pt x="106715" y="1179275"/>
                    <a:pt x="107994" y="1176714"/>
                    <a:pt x="109360" y="1174239"/>
                  </a:cubicBezTo>
                  <a:cubicBezTo>
                    <a:pt x="109701" y="1180982"/>
                    <a:pt x="110127" y="1187724"/>
                    <a:pt x="110639" y="1194382"/>
                  </a:cubicBezTo>
                  <a:cubicBezTo>
                    <a:pt x="110639" y="1194467"/>
                    <a:pt x="110554" y="1194638"/>
                    <a:pt x="110469" y="1194723"/>
                  </a:cubicBezTo>
                  <a:lnTo>
                    <a:pt x="110469" y="1194723"/>
                  </a:lnTo>
                  <a:cubicBezTo>
                    <a:pt x="110469" y="1194723"/>
                    <a:pt x="110469" y="1194894"/>
                    <a:pt x="110469" y="1194894"/>
                  </a:cubicBezTo>
                  <a:lnTo>
                    <a:pt x="110469" y="1195064"/>
                  </a:lnTo>
                  <a:cubicBezTo>
                    <a:pt x="110469" y="1195064"/>
                    <a:pt x="110469" y="1195064"/>
                    <a:pt x="110469" y="1195064"/>
                  </a:cubicBezTo>
                  <a:close/>
                  <a:moveTo>
                    <a:pt x="87689" y="1210000"/>
                  </a:moveTo>
                  <a:cubicBezTo>
                    <a:pt x="85215" y="1215463"/>
                    <a:pt x="82741" y="1220840"/>
                    <a:pt x="80266" y="1226302"/>
                  </a:cubicBezTo>
                  <a:lnTo>
                    <a:pt x="74892" y="1238080"/>
                  </a:lnTo>
                  <a:cubicBezTo>
                    <a:pt x="76000" y="1228179"/>
                    <a:pt x="77195" y="1218279"/>
                    <a:pt x="78475" y="1208464"/>
                  </a:cubicBezTo>
                  <a:cubicBezTo>
                    <a:pt x="79925" y="1197539"/>
                    <a:pt x="81461" y="1186700"/>
                    <a:pt x="82996" y="1175776"/>
                  </a:cubicBezTo>
                  <a:cubicBezTo>
                    <a:pt x="84874" y="1179958"/>
                    <a:pt x="86665" y="1184140"/>
                    <a:pt x="88542" y="1188322"/>
                  </a:cubicBezTo>
                  <a:cubicBezTo>
                    <a:pt x="88201" y="1195577"/>
                    <a:pt x="87945" y="1202746"/>
                    <a:pt x="87689" y="1210000"/>
                  </a:cubicBezTo>
                  <a:close/>
                  <a:moveTo>
                    <a:pt x="79242" y="1169033"/>
                  </a:moveTo>
                  <a:cubicBezTo>
                    <a:pt x="76597" y="1174154"/>
                    <a:pt x="74038" y="1179190"/>
                    <a:pt x="71393" y="1184310"/>
                  </a:cubicBezTo>
                  <a:cubicBezTo>
                    <a:pt x="71564" y="1183201"/>
                    <a:pt x="71649" y="1182091"/>
                    <a:pt x="71820" y="1180982"/>
                  </a:cubicBezTo>
                  <a:cubicBezTo>
                    <a:pt x="72929" y="1173386"/>
                    <a:pt x="74038" y="1165790"/>
                    <a:pt x="75318" y="1158194"/>
                  </a:cubicBezTo>
                  <a:cubicBezTo>
                    <a:pt x="76683" y="1161266"/>
                    <a:pt x="78048" y="1164424"/>
                    <a:pt x="79413" y="1167497"/>
                  </a:cubicBezTo>
                  <a:cubicBezTo>
                    <a:pt x="79413" y="1168009"/>
                    <a:pt x="79328" y="1168436"/>
                    <a:pt x="79242" y="1168948"/>
                  </a:cubicBezTo>
                  <a:close/>
                  <a:moveTo>
                    <a:pt x="72673" y="1102547"/>
                  </a:moveTo>
                  <a:cubicBezTo>
                    <a:pt x="70796" y="1110825"/>
                    <a:pt x="69005" y="1119104"/>
                    <a:pt x="67384" y="1127383"/>
                  </a:cubicBezTo>
                  <a:cubicBezTo>
                    <a:pt x="65592" y="1123116"/>
                    <a:pt x="63800" y="1118848"/>
                    <a:pt x="62094" y="1114496"/>
                  </a:cubicBezTo>
                  <a:lnTo>
                    <a:pt x="62691" y="1113727"/>
                  </a:lnTo>
                  <a:cubicBezTo>
                    <a:pt x="66274" y="1109033"/>
                    <a:pt x="69858" y="1104339"/>
                    <a:pt x="73526" y="1099645"/>
                  </a:cubicBezTo>
                  <a:cubicBezTo>
                    <a:pt x="73355" y="1100413"/>
                    <a:pt x="73100" y="1101181"/>
                    <a:pt x="72929" y="1102034"/>
                  </a:cubicBezTo>
                  <a:lnTo>
                    <a:pt x="72929" y="1102034"/>
                  </a:lnTo>
                  <a:cubicBezTo>
                    <a:pt x="72929" y="1102034"/>
                    <a:pt x="72929" y="1102290"/>
                    <a:pt x="72929" y="1102290"/>
                  </a:cubicBezTo>
                  <a:lnTo>
                    <a:pt x="72929" y="1102547"/>
                  </a:lnTo>
                  <a:cubicBezTo>
                    <a:pt x="72929" y="1102547"/>
                    <a:pt x="72929" y="1102547"/>
                    <a:pt x="72929" y="1102547"/>
                  </a:cubicBezTo>
                  <a:close/>
                  <a:moveTo>
                    <a:pt x="73441" y="1058592"/>
                  </a:moveTo>
                  <a:cubicBezTo>
                    <a:pt x="75574" y="1057397"/>
                    <a:pt x="77707" y="1056202"/>
                    <a:pt x="79840" y="1055008"/>
                  </a:cubicBezTo>
                  <a:cubicBezTo>
                    <a:pt x="76683" y="1059702"/>
                    <a:pt x="73612" y="1064396"/>
                    <a:pt x="70455" y="1069005"/>
                  </a:cubicBezTo>
                  <a:lnTo>
                    <a:pt x="70455" y="1069175"/>
                  </a:lnTo>
                  <a:cubicBezTo>
                    <a:pt x="71308" y="1065591"/>
                    <a:pt x="72332" y="1062091"/>
                    <a:pt x="73441" y="1058507"/>
                  </a:cubicBezTo>
                  <a:close/>
                  <a:moveTo>
                    <a:pt x="59790" y="1026842"/>
                  </a:moveTo>
                  <a:cubicBezTo>
                    <a:pt x="59790" y="1026842"/>
                    <a:pt x="60473" y="1026928"/>
                    <a:pt x="60814" y="1027013"/>
                  </a:cubicBezTo>
                  <a:cubicBezTo>
                    <a:pt x="59278" y="1031451"/>
                    <a:pt x="57743" y="1035889"/>
                    <a:pt x="56292" y="1040328"/>
                  </a:cubicBezTo>
                  <a:cubicBezTo>
                    <a:pt x="53989" y="1043400"/>
                    <a:pt x="51600" y="1046558"/>
                    <a:pt x="49296" y="1049631"/>
                  </a:cubicBezTo>
                  <a:cubicBezTo>
                    <a:pt x="52709" y="1041949"/>
                    <a:pt x="56207" y="1034353"/>
                    <a:pt x="59705" y="1026842"/>
                  </a:cubicBezTo>
                  <a:close/>
                  <a:moveTo>
                    <a:pt x="64653" y="1016430"/>
                  </a:moveTo>
                  <a:cubicBezTo>
                    <a:pt x="64653" y="1016430"/>
                    <a:pt x="64824" y="1016089"/>
                    <a:pt x="64909" y="1015918"/>
                  </a:cubicBezTo>
                  <a:cubicBezTo>
                    <a:pt x="64909" y="1015918"/>
                    <a:pt x="64994" y="1015833"/>
                    <a:pt x="65080" y="1015747"/>
                  </a:cubicBezTo>
                  <a:cubicBezTo>
                    <a:pt x="64994" y="1016089"/>
                    <a:pt x="64824" y="1016345"/>
                    <a:pt x="64739" y="1016686"/>
                  </a:cubicBezTo>
                  <a:cubicBezTo>
                    <a:pt x="64739" y="1016686"/>
                    <a:pt x="64739" y="1016686"/>
                    <a:pt x="64653" y="1016686"/>
                  </a:cubicBezTo>
                  <a:cubicBezTo>
                    <a:pt x="64653" y="1016686"/>
                    <a:pt x="64653" y="1016601"/>
                    <a:pt x="64653" y="1016515"/>
                  </a:cubicBezTo>
                  <a:lnTo>
                    <a:pt x="64653" y="1016515"/>
                  </a:lnTo>
                  <a:cubicBezTo>
                    <a:pt x="64653" y="1016515"/>
                    <a:pt x="64653" y="1016515"/>
                    <a:pt x="64653" y="1016515"/>
                  </a:cubicBezTo>
                  <a:lnTo>
                    <a:pt x="64653" y="1016515"/>
                  </a:lnTo>
                  <a:cubicBezTo>
                    <a:pt x="64653" y="1016515"/>
                    <a:pt x="64653" y="1016515"/>
                    <a:pt x="64653" y="1016515"/>
                  </a:cubicBezTo>
                  <a:close/>
                  <a:moveTo>
                    <a:pt x="113028" y="949602"/>
                  </a:moveTo>
                  <a:cubicBezTo>
                    <a:pt x="110981" y="951992"/>
                    <a:pt x="109018" y="954382"/>
                    <a:pt x="106970" y="956686"/>
                  </a:cubicBezTo>
                  <a:cubicBezTo>
                    <a:pt x="107909" y="954211"/>
                    <a:pt x="108933" y="951821"/>
                    <a:pt x="109871" y="949431"/>
                  </a:cubicBezTo>
                  <a:cubicBezTo>
                    <a:pt x="110895" y="949431"/>
                    <a:pt x="112004" y="949517"/>
                    <a:pt x="113028" y="949602"/>
                  </a:cubicBezTo>
                  <a:close/>
                  <a:moveTo>
                    <a:pt x="117379" y="961380"/>
                  </a:moveTo>
                  <a:lnTo>
                    <a:pt x="116697" y="963599"/>
                  </a:lnTo>
                  <a:cubicBezTo>
                    <a:pt x="116270" y="964197"/>
                    <a:pt x="115758" y="964709"/>
                    <a:pt x="115332" y="965306"/>
                  </a:cubicBezTo>
                  <a:lnTo>
                    <a:pt x="116697" y="961124"/>
                  </a:lnTo>
                  <a:cubicBezTo>
                    <a:pt x="116697" y="961124"/>
                    <a:pt x="116526" y="960868"/>
                    <a:pt x="116441" y="961124"/>
                  </a:cubicBezTo>
                  <a:lnTo>
                    <a:pt x="114649" y="966245"/>
                  </a:lnTo>
                  <a:cubicBezTo>
                    <a:pt x="107994" y="974353"/>
                    <a:pt x="101340" y="982461"/>
                    <a:pt x="94600" y="990569"/>
                  </a:cubicBezTo>
                  <a:cubicBezTo>
                    <a:pt x="96903" y="984083"/>
                    <a:pt x="99207" y="977596"/>
                    <a:pt x="101595" y="971110"/>
                  </a:cubicBezTo>
                  <a:cubicBezTo>
                    <a:pt x="107056" y="964026"/>
                    <a:pt x="112516" y="956942"/>
                    <a:pt x="117977" y="949944"/>
                  </a:cubicBezTo>
                  <a:cubicBezTo>
                    <a:pt x="121133" y="950114"/>
                    <a:pt x="124375" y="950285"/>
                    <a:pt x="127532" y="950456"/>
                  </a:cubicBezTo>
                  <a:lnTo>
                    <a:pt x="124631" y="954126"/>
                  </a:lnTo>
                  <a:cubicBezTo>
                    <a:pt x="122157" y="957113"/>
                    <a:pt x="119683" y="960185"/>
                    <a:pt x="117209" y="963173"/>
                  </a:cubicBezTo>
                  <a:lnTo>
                    <a:pt x="117635" y="961551"/>
                  </a:lnTo>
                  <a:cubicBezTo>
                    <a:pt x="117635" y="961551"/>
                    <a:pt x="117465" y="961295"/>
                    <a:pt x="117379" y="961551"/>
                  </a:cubicBezTo>
                  <a:close/>
                  <a:moveTo>
                    <a:pt x="114820" y="1034012"/>
                  </a:moveTo>
                  <a:cubicBezTo>
                    <a:pt x="115332" y="1034012"/>
                    <a:pt x="115929" y="1034183"/>
                    <a:pt x="116441" y="1034183"/>
                  </a:cubicBezTo>
                  <a:cubicBezTo>
                    <a:pt x="116099" y="1034609"/>
                    <a:pt x="115758" y="1035036"/>
                    <a:pt x="115417" y="1035463"/>
                  </a:cubicBezTo>
                  <a:cubicBezTo>
                    <a:pt x="115161" y="1034951"/>
                    <a:pt x="114990" y="1034439"/>
                    <a:pt x="114735" y="1033927"/>
                  </a:cubicBezTo>
                  <a:close/>
                  <a:moveTo>
                    <a:pt x="211399" y="1046814"/>
                  </a:moveTo>
                  <a:cubicBezTo>
                    <a:pt x="211655" y="1051337"/>
                    <a:pt x="212081" y="1055861"/>
                    <a:pt x="212508" y="1060299"/>
                  </a:cubicBezTo>
                  <a:cubicBezTo>
                    <a:pt x="210119" y="1061750"/>
                    <a:pt x="207730" y="1063286"/>
                    <a:pt x="205341" y="1064737"/>
                  </a:cubicBezTo>
                  <a:cubicBezTo>
                    <a:pt x="204744" y="1059446"/>
                    <a:pt x="204147" y="1054240"/>
                    <a:pt x="203720" y="1048948"/>
                  </a:cubicBezTo>
                  <a:lnTo>
                    <a:pt x="203464" y="1045875"/>
                  </a:lnTo>
                  <a:cubicBezTo>
                    <a:pt x="206109" y="1046217"/>
                    <a:pt x="208839" y="1046473"/>
                    <a:pt x="211484" y="1046814"/>
                  </a:cubicBezTo>
                  <a:close/>
                  <a:moveTo>
                    <a:pt x="225305" y="1048350"/>
                  </a:moveTo>
                  <a:cubicBezTo>
                    <a:pt x="225305" y="1049716"/>
                    <a:pt x="225391" y="1050996"/>
                    <a:pt x="225476" y="1052362"/>
                  </a:cubicBezTo>
                  <a:cubicBezTo>
                    <a:pt x="222490" y="1054240"/>
                    <a:pt x="219418" y="1056117"/>
                    <a:pt x="216433" y="1057995"/>
                  </a:cubicBezTo>
                  <a:cubicBezTo>
                    <a:pt x="216433" y="1054496"/>
                    <a:pt x="216262" y="1050996"/>
                    <a:pt x="216262" y="1047497"/>
                  </a:cubicBezTo>
                  <a:cubicBezTo>
                    <a:pt x="219248" y="1047838"/>
                    <a:pt x="222319" y="1048094"/>
                    <a:pt x="225305" y="1048436"/>
                  </a:cubicBezTo>
                  <a:close/>
                  <a:moveTo>
                    <a:pt x="307808" y="722575"/>
                  </a:moveTo>
                  <a:cubicBezTo>
                    <a:pt x="307808" y="722575"/>
                    <a:pt x="308063" y="722319"/>
                    <a:pt x="308234" y="722234"/>
                  </a:cubicBezTo>
                  <a:lnTo>
                    <a:pt x="309770" y="721039"/>
                  </a:lnTo>
                  <a:cubicBezTo>
                    <a:pt x="311988" y="719332"/>
                    <a:pt x="314292" y="717625"/>
                    <a:pt x="316510" y="715918"/>
                  </a:cubicBezTo>
                  <a:cubicBezTo>
                    <a:pt x="316510" y="716089"/>
                    <a:pt x="316425" y="716345"/>
                    <a:pt x="316339" y="716516"/>
                  </a:cubicBezTo>
                  <a:lnTo>
                    <a:pt x="307722" y="723599"/>
                  </a:lnTo>
                  <a:cubicBezTo>
                    <a:pt x="307722" y="723599"/>
                    <a:pt x="307722" y="722917"/>
                    <a:pt x="307722" y="722575"/>
                  </a:cubicBezTo>
                  <a:close/>
                  <a:moveTo>
                    <a:pt x="302944" y="783770"/>
                  </a:moveTo>
                  <a:cubicBezTo>
                    <a:pt x="304992" y="764055"/>
                    <a:pt x="306186" y="744254"/>
                    <a:pt x="307637" y="724453"/>
                  </a:cubicBezTo>
                  <a:lnTo>
                    <a:pt x="315913" y="718393"/>
                  </a:lnTo>
                  <a:cubicBezTo>
                    <a:pt x="314035" y="726416"/>
                    <a:pt x="312244" y="734439"/>
                    <a:pt x="310538" y="742461"/>
                  </a:cubicBezTo>
                  <a:lnTo>
                    <a:pt x="310538" y="742461"/>
                  </a:lnTo>
                  <a:cubicBezTo>
                    <a:pt x="310538" y="742461"/>
                    <a:pt x="310452" y="742888"/>
                    <a:pt x="310452" y="742888"/>
                  </a:cubicBezTo>
                  <a:lnTo>
                    <a:pt x="310452" y="743315"/>
                  </a:lnTo>
                  <a:cubicBezTo>
                    <a:pt x="310452" y="743315"/>
                    <a:pt x="310367" y="743315"/>
                    <a:pt x="310367" y="743315"/>
                  </a:cubicBezTo>
                  <a:cubicBezTo>
                    <a:pt x="307466" y="758592"/>
                    <a:pt x="304736" y="773955"/>
                    <a:pt x="302347" y="789318"/>
                  </a:cubicBezTo>
                  <a:cubicBezTo>
                    <a:pt x="302518" y="787440"/>
                    <a:pt x="302774" y="785648"/>
                    <a:pt x="302944" y="783770"/>
                  </a:cubicBezTo>
                  <a:close/>
                  <a:moveTo>
                    <a:pt x="358656" y="555890"/>
                  </a:moveTo>
                  <a:lnTo>
                    <a:pt x="361813" y="549062"/>
                  </a:lnTo>
                  <a:cubicBezTo>
                    <a:pt x="362240" y="548721"/>
                    <a:pt x="362752" y="548464"/>
                    <a:pt x="363178" y="548123"/>
                  </a:cubicBezTo>
                  <a:cubicBezTo>
                    <a:pt x="361898" y="552305"/>
                    <a:pt x="360619" y="556402"/>
                    <a:pt x="359339" y="560584"/>
                  </a:cubicBezTo>
                  <a:cubicBezTo>
                    <a:pt x="359083" y="559048"/>
                    <a:pt x="358742" y="557511"/>
                    <a:pt x="358486" y="555975"/>
                  </a:cubicBezTo>
                  <a:cubicBezTo>
                    <a:pt x="358486" y="555975"/>
                    <a:pt x="358571" y="555975"/>
                    <a:pt x="358656" y="555975"/>
                  </a:cubicBezTo>
                  <a:close/>
                  <a:moveTo>
                    <a:pt x="358486" y="555719"/>
                  </a:moveTo>
                  <a:cubicBezTo>
                    <a:pt x="358230" y="554439"/>
                    <a:pt x="357974" y="553159"/>
                    <a:pt x="357803" y="551793"/>
                  </a:cubicBezTo>
                  <a:cubicBezTo>
                    <a:pt x="358912" y="551025"/>
                    <a:pt x="360022" y="550257"/>
                    <a:pt x="361131" y="549489"/>
                  </a:cubicBezTo>
                  <a:lnTo>
                    <a:pt x="358486" y="555719"/>
                  </a:lnTo>
                  <a:close/>
                  <a:moveTo>
                    <a:pt x="389883" y="530883"/>
                  </a:moveTo>
                  <a:cubicBezTo>
                    <a:pt x="389883" y="530883"/>
                    <a:pt x="389883" y="530883"/>
                    <a:pt x="389883" y="530883"/>
                  </a:cubicBezTo>
                  <a:cubicBezTo>
                    <a:pt x="389883" y="530883"/>
                    <a:pt x="389883" y="530883"/>
                    <a:pt x="389883" y="530883"/>
                  </a:cubicBezTo>
                  <a:cubicBezTo>
                    <a:pt x="390138" y="533528"/>
                    <a:pt x="390821" y="536260"/>
                    <a:pt x="391333" y="538991"/>
                  </a:cubicBezTo>
                  <a:lnTo>
                    <a:pt x="391333" y="538991"/>
                  </a:lnTo>
                  <a:cubicBezTo>
                    <a:pt x="381692" y="546928"/>
                    <a:pt x="372137" y="554780"/>
                    <a:pt x="362496" y="562718"/>
                  </a:cubicBezTo>
                  <a:cubicBezTo>
                    <a:pt x="365567" y="555804"/>
                    <a:pt x="368724" y="548891"/>
                    <a:pt x="371966" y="542063"/>
                  </a:cubicBezTo>
                  <a:cubicBezTo>
                    <a:pt x="378194" y="537710"/>
                    <a:pt x="384337" y="533272"/>
                    <a:pt x="390395" y="528834"/>
                  </a:cubicBezTo>
                  <a:cubicBezTo>
                    <a:pt x="390224" y="529517"/>
                    <a:pt x="390053" y="530200"/>
                    <a:pt x="389883" y="530968"/>
                  </a:cubicBezTo>
                  <a:lnTo>
                    <a:pt x="389883" y="530968"/>
                  </a:lnTo>
                  <a:cubicBezTo>
                    <a:pt x="389883" y="530968"/>
                    <a:pt x="389883" y="530968"/>
                    <a:pt x="389883" y="530968"/>
                  </a:cubicBezTo>
                  <a:close/>
                  <a:moveTo>
                    <a:pt x="395172" y="531139"/>
                  </a:moveTo>
                  <a:cubicBezTo>
                    <a:pt x="395172" y="531139"/>
                    <a:pt x="395172" y="531139"/>
                    <a:pt x="395172" y="531139"/>
                  </a:cubicBezTo>
                  <a:cubicBezTo>
                    <a:pt x="395172" y="531139"/>
                    <a:pt x="395172" y="531139"/>
                    <a:pt x="395172" y="531139"/>
                  </a:cubicBezTo>
                  <a:cubicBezTo>
                    <a:pt x="395001" y="529432"/>
                    <a:pt x="394660" y="527639"/>
                    <a:pt x="394319" y="525932"/>
                  </a:cubicBezTo>
                  <a:cubicBezTo>
                    <a:pt x="396452" y="524396"/>
                    <a:pt x="398500" y="522774"/>
                    <a:pt x="400633" y="521153"/>
                  </a:cubicBezTo>
                  <a:cubicBezTo>
                    <a:pt x="398244" y="526359"/>
                    <a:pt x="395940" y="531480"/>
                    <a:pt x="393637" y="536686"/>
                  </a:cubicBezTo>
                  <a:cubicBezTo>
                    <a:pt x="394234" y="534894"/>
                    <a:pt x="394746" y="533016"/>
                    <a:pt x="395172" y="531139"/>
                  </a:cubicBezTo>
                  <a:lnTo>
                    <a:pt x="395172" y="531139"/>
                  </a:lnTo>
                  <a:cubicBezTo>
                    <a:pt x="395172" y="531139"/>
                    <a:pt x="395172" y="531139"/>
                    <a:pt x="395172" y="531139"/>
                  </a:cubicBezTo>
                  <a:close/>
                  <a:moveTo>
                    <a:pt x="396793" y="541295"/>
                  </a:moveTo>
                  <a:cubicBezTo>
                    <a:pt x="396793" y="541295"/>
                    <a:pt x="397049" y="541125"/>
                    <a:pt x="397134" y="541039"/>
                  </a:cubicBezTo>
                  <a:lnTo>
                    <a:pt x="397134" y="541039"/>
                  </a:lnTo>
                  <a:cubicBezTo>
                    <a:pt x="397134" y="541039"/>
                    <a:pt x="397134" y="541039"/>
                    <a:pt x="397134" y="541039"/>
                  </a:cubicBezTo>
                  <a:lnTo>
                    <a:pt x="397134" y="541039"/>
                  </a:lnTo>
                  <a:cubicBezTo>
                    <a:pt x="397134" y="541039"/>
                    <a:pt x="397134" y="541039"/>
                    <a:pt x="397134" y="541039"/>
                  </a:cubicBezTo>
                  <a:cubicBezTo>
                    <a:pt x="402936" y="536345"/>
                    <a:pt x="408653" y="531565"/>
                    <a:pt x="414369" y="526786"/>
                  </a:cubicBezTo>
                  <a:cubicBezTo>
                    <a:pt x="414283" y="527042"/>
                    <a:pt x="414112" y="527298"/>
                    <a:pt x="414028" y="527554"/>
                  </a:cubicBezTo>
                  <a:cubicBezTo>
                    <a:pt x="407799" y="541039"/>
                    <a:pt x="401742" y="554610"/>
                    <a:pt x="395855" y="568180"/>
                  </a:cubicBezTo>
                  <a:cubicBezTo>
                    <a:pt x="393722" y="569887"/>
                    <a:pt x="391504" y="571679"/>
                    <a:pt x="389371" y="573386"/>
                  </a:cubicBezTo>
                  <a:lnTo>
                    <a:pt x="389371" y="573386"/>
                  </a:lnTo>
                  <a:cubicBezTo>
                    <a:pt x="389371" y="573386"/>
                    <a:pt x="389200" y="573472"/>
                    <a:pt x="389200" y="573472"/>
                  </a:cubicBezTo>
                  <a:lnTo>
                    <a:pt x="389029" y="573472"/>
                  </a:lnTo>
                  <a:cubicBezTo>
                    <a:pt x="389029" y="573472"/>
                    <a:pt x="389029" y="573557"/>
                    <a:pt x="389029" y="573557"/>
                  </a:cubicBezTo>
                  <a:cubicBezTo>
                    <a:pt x="386299" y="575947"/>
                    <a:pt x="383484" y="578422"/>
                    <a:pt x="380754" y="580811"/>
                  </a:cubicBezTo>
                  <a:cubicBezTo>
                    <a:pt x="380668" y="579787"/>
                    <a:pt x="380583" y="578763"/>
                    <a:pt x="380497" y="577739"/>
                  </a:cubicBezTo>
                  <a:cubicBezTo>
                    <a:pt x="380497" y="577739"/>
                    <a:pt x="380242" y="577739"/>
                    <a:pt x="380242" y="577739"/>
                  </a:cubicBezTo>
                  <a:cubicBezTo>
                    <a:pt x="380242" y="578934"/>
                    <a:pt x="380242" y="580129"/>
                    <a:pt x="380242" y="581324"/>
                  </a:cubicBezTo>
                  <a:cubicBezTo>
                    <a:pt x="379303" y="582177"/>
                    <a:pt x="378364" y="583030"/>
                    <a:pt x="377341" y="583799"/>
                  </a:cubicBezTo>
                  <a:cubicBezTo>
                    <a:pt x="377682" y="582945"/>
                    <a:pt x="378109" y="582092"/>
                    <a:pt x="378450" y="581153"/>
                  </a:cubicBezTo>
                  <a:cubicBezTo>
                    <a:pt x="384422" y="567753"/>
                    <a:pt x="390480" y="554439"/>
                    <a:pt x="396708" y="541125"/>
                  </a:cubicBezTo>
                  <a:close/>
                  <a:moveTo>
                    <a:pt x="408226" y="517056"/>
                  </a:moveTo>
                  <a:cubicBezTo>
                    <a:pt x="408653" y="516117"/>
                    <a:pt x="409164" y="515093"/>
                    <a:pt x="409591" y="514154"/>
                  </a:cubicBezTo>
                  <a:cubicBezTo>
                    <a:pt x="413345" y="510996"/>
                    <a:pt x="417099" y="507753"/>
                    <a:pt x="420853" y="504510"/>
                  </a:cubicBezTo>
                  <a:lnTo>
                    <a:pt x="420426" y="507241"/>
                  </a:lnTo>
                  <a:lnTo>
                    <a:pt x="425716" y="502803"/>
                  </a:lnTo>
                  <a:cubicBezTo>
                    <a:pt x="423327" y="507839"/>
                    <a:pt x="420853" y="512874"/>
                    <a:pt x="418464" y="517910"/>
                  </a:cubicBezTo>
                  <a:cubicBezTo>
                    <a:pt x="412833" y="522177"/>
                    <a:pt x="407202" y="526530"/>
                    <a:pt x="401571" y="530797"/>
                  </a:cubicBezTo>
                  <a:cubicBezTo>
                    <a:pt x="403704" y="526274"/>
                    <a:pt x="405922" y="521665"/>
                    <a:pt x="408055" y="517142"/>
                  </a:cubicBezTo>
                  <a:lnTo>
                    <a:pt x="408055" y="517142"/>
                  </a:lnTo>
                  <a:cubicBezTo>
                    <a:pt x="408055" y="517142"/>
                    <a:pt x="408055" y="517056"/>
                    <a:pt x="408055" y="517056"/>
                  </a:cubicBezTo>
                  <a:lnTo>
                    <a:pt x="408055" y="517056"/>
                  </a:lnTo>
                  <a:cubicBezTo>
                    <a:pt x="408055" y="517056"/>
                    <a:pt x="408055" y="516971"/>
                    <a:pt x="408055" y="516971"/>
                  </a:cubicBezTo>
                  <a:close/>
                  <a:moveTo>
                    <a:pt x="424607" y="442206"/>
                  </a:moveTo>
                  <a:lnTo>
                    <a:pt x="433736" y="434951"/>
                  </a:lnTo>
                  <a:cubicBezTo>
                    <a:pt x="428531" y="439987"/>
                    <a:pt x="423498" y="445107"/>
                    <a:pt x="418464" y="450314"/>
                  </a:cubicBezTo>
                  <a:cubicBezTo>
                    <a:pt x="422474" y="442803"/>
                    <a:pt x="426484" y="435292"/>
                    <a:pt x="430494" y="427867"/>
                  </a:cubicBezTo>
                  <a:lnTo>
                    <a:pt x="430494" y="427867"/>
                  </a:lnTo>
                  <a:cubicBezTo>
                    <a:pt x="430494" y="427867"/>
                    <a:pt x="430494" y="427867"/>
                    <a:pt x="430494" y="427867"/>
                  </a:cubicBezTo>
                  <a:lnTo>
                    <a:pt x="430494" y="427867"/>
                  </a:lnTo>
                  <a:cubicBezTo>
                    <a:pt x="430494" y="427867"/>
                    <a:pt x="430494" y="427867"/>
                    <a:pt x="430494" y="427867"/>
                  </a:cubicBezTo>
                  <a:lnTo>
                    <a:pt x="430494" y="427867"/>
                  </a:lnTo>
                  <a:cubicBezTo>
                    <a:pt x="440817" y="417881"/>
                    <a:pt x="451055" y="407896"/>
                    <a:pt x="461379" y="397995"/>
                  </a:cubicBezTo>
                  <a:lnTo>
                    <a:pt x="462914" y="396800"/>
                  </a:lnTo>
                  <a:cubicBezTo>
                    <a:pt x="462317" y="399787"/>
                    <a:pt x="461805" y="402775"/>
                    <a:pt x="461208" y="405762"/>
                  </a:cubicBezTo>
                  <a:cubicBezTo>
                    <a:pt x="459843" y="408152"/>
                    <a:pt x="458478" y="410541"/>
                    <a:pt x="457113" y="412931"/>
                  </a:cubicBezTo>
                  <a:cubicBezTo>
                    <a:pt x="454297" y="415492"/>
                    <a:pt x="451396" y="418137"/>
                    <a:pt x="448581" y="420783"/>
                  </a:cubicBezTo>
                  <a:cubicBezTo>
                    <a:pt x="447216" y="421978"/>
                    <a:pt x="445851" y="423173"/>
                    <a:pt x="444485" y="424453"/>
                  </a:cubicBezTo>
                  <a:lnTo>
                    <a:pt x="424351" y="442120"/>
                  </a:lnTo>
                  <a:cubicBezTo>
                    <a:pt x="424351" y="442120"/>
                    <a:pt x="424351" y="442376"/>
                    <a:pt x="424521" y="442291"/>
                  </a:cubicBezTo>
                  <a:close/>
                  <a:moveTo>
                    <a:pt x="447984" y="396544"/>
                  </a:moveTo>
                  <a:cubicBezTo>
                    <a:pt x="454553" y="385278"/>
                    <a:pt x="461208" y="374098"/>
                    <a:pt x="468033" y="363002"/>
                  </a:cubicBezTo>
                  <a:cubicBezTo>
                    <a:pt x="468204" y="362832"/>
                    <a:pt x="468375" y="362661"/>
                    <a:pt x="468545" y="362576"/>
                  </a:cubicBezTo>
                  <a:cubicBezTo>
                    <a:pt x="468545" y="362576"/>
                    <a:pt x="468630" y="362490"/>
                    <a:pt x="468716" y="362405"/>
                  </a:cubicBezTo>
                  <a:cubicBezTo>
                    <a:pt x="467265" y="372135"/>
                    <a:pt x="465644" y="381779"/>
                    <a:pt x="463853" y="391509"/>
                  </a:cubicBezTo>
                  <a:cubicBezTo>
                    <a:pt x="455235" y="398849"/>
                    <a:pt x="446618" y="406274"/>
                    <a:pt x="438172" y="413870"/>
                  </a:cubicBezTo>
                  <a:cubicBezTo>
                    <a:pt x="441414" y="408066"/>
                    <a:pt x="444656" y="402348"/>
                    <a:pt x="447898" y="396629"/>
                  </a:cubicBezTo>
                  <a:close/>
                  <a:moveTo>
                    <a:pt x="445339" y="393898"/>
                  </a:moveTo>
                  <a:cubicBezTo>
                    <a:pt x="450202" y="385705"/>
                    <a:pt x="455065" y="377597"/>
                    <a:pt x="460013" y="369489"/>
                  </a:cubicBezTo>
                  <a:cubicBezTo>
                    <a:pt x="460610" y="368977"/>
                    <a:pt x="461208" y="368550"/>
                    <a:pt x="461805" y="368038"/>
                  </a:cubicBezTo>
                  <a:cubicBezTo>
                    <a:pt x="456259" y="376573"/>
                    <a:pt x="450799" y="385193"/>
                    <a:pt x="445339" y="393898"/>
                  </a:cubicBezTo>
                  <a:close/>
                  <a:moveTo>
                    <a:pt x="484585" y="330997"/>
                  </a:moveTo>
                  <a:cubicBezTo>
                    <a:pt x="484243" y="332533"/>
                    <a:pt x="483902" y="334069"/>
                    <a:pt x="483561" y="335605"/>
                  </a:cubicBezTo>
                  <a:cubicBezTo>
                    <a:pt x="483220" y="336117"/>
                    <a:pt x="482793" y="336630"/>
                    <a:pt x="482452" y="337227"/>
                  </a:cubicBezTo>
                  <a:cubicBezTo>
                    <a:pt x="481513" y="338678"/>
                    <a:pt x="480489" y="340044"/>
                    <a:pt x="479551" y="341494"/>
                  </a:cubicBezTo>
                  <a:cubicBezTo>
                    <a:pt x="479807" y="340214"/>
                    <a:pt x="479978" y="339019"/>
                    <a:pt x="480233" y="337739"/>
                  </a:cubicBezTo>
                  <a:cubicBezTo>
                    <a:pt x="481684" y="335520"/>
                    <a:pt x="483134" y="333216"/>
                    <a:pt x="484670" y="330997"/>
                  </a:cubicBezTo>
                  <a:close/>
                  <a:moveTo>
                    <a:pt x="481172" y="332191"/>
                  </a:moveTo>
                  <a:cubicBezTo>
                    <a:pt x="481172" y="332191"/>
                    <a:pt x="481257" y="331679"/>
                    <a:pt x="481342" y="331338"/>
                  </a:cubicBezTo>
                  <a:cubicBezTo>
                    <a:pt x="481854" y="330911"/>
                    <a:pt x="482281" y="330399"/>
                    <a:pt x="482793" y="329972"/>
                  </a:cubicBezTo>
                  <a:cubicBezTo>
                    <a:pt x="482281" y="330740"/>
                    <a:pt x="481769" y="331423"/>
                    <a:pt x="481257" y="332191"/>
                  </a:cubicBezTo>
                  <a:close/>
                  <a:moveTo>
                    <a:pt x="478442" y="347554"/>
                  </a:moveTo>
                  <a:lnTo>
                    <a:pt x="478868" y="345676"/>
                  </a:lnTo>
                  <a:cubicBezTo>
                    <a:pt x="480063" y="343713"/>
                    <a:pt x="481342" y="341750"/>
                    <a:pt x="482537" y="339873"/>
                  </a:cubicBezTo>
                  <a:cubicBezTo>
                    <a:pt x="481854" y="342860"/>
                    <a:pt x="481257" y="345932"/>
                    <a:pt x="480575" y="348920"/>
                  </a:cubicBezTo>
                  <a:lnTo>
                    <a:pt x="477759" y="351139"/>
                  </a:lnTo>
                  <a:cubicBezTo>
                    <a:pt x="477930" y="349944"/>
                    <a:pt x="478186" y="348749"/>
                    <a:pt x="478357" y="347554"/>
                  </a:cubicBezTo>
                  <a:close/>
                  <a:moveTo>
                    <a:pt x="469739" y="356089"/>
                  </a:moveTo>
                  <a:cubicBezTo>
                    <a:pt x="469228" y="356943"/>
                    <a:pt x="468630" y="357711"/>
                    <a:pt x="468118" y="358564"/>
                  </a:cubicBezTo>
                  <a:cubicBezTo>
                    <a:pt x="467607" y="358905"/>
                    <a:pt x="467095" y="359247"/>
                    <a:pt x="466583" y="359674"/>
                  </a:cubicBezTo>
                  <a:cubicBezTo>
                    <a:pt x="466412" y="359844"/>
                    <a:pt x="466156" y="359930"/>
                    <a:pt x="465985" y="360100"/>
                  </a:cubicBezTo>
                  <a:cubicBezTo>
                    <a:pt x="467351" y="357881"/>
                    <a:pt x="468716" y="355748"/>
                    <a:pt x="470081" y="353528"/>
                  </a:cubicBezTo>
                  <a:cubicBezTo>
                    <a:pt x="469996" y="354382"/>
                    <a:pt x="469825" y="355236"/>
                    <a:pt x="469739" y="356089"/>
                  </a:cubicBezTo>
                  <a:close/>
                  <a:moveTo>
                    <a:pt x="502331" y="410712"/>
                  </a:moveTo>
                  <a:cubicBezTo>
                    <a:pt x="502331" y="410712"/>
                    <a:pt x="502331" y="410712"/>
                    <a:pt x="502331" y="410712"/>
                  </a:cubicBezTo>
                  <a:lnTo>
                    <a:pt x="502331" y="410712"/>
                  </a:lnTo>
                  <a:cubicBezTo>
                    <a:pt x="502331" y="410712"/>
                    <a:pt x="502331" y="410712"/>
                    <a:pt x="502331" y="410712"/>
                  </a:cubicBezTo>
                  <a:close/>
                  <a:moveTo>
                    <a:pt x="486376" y="487184"/>
                  </a:moveTo>
                  <a:cubicBezTo>
                    <a:pt x="489874" y="483941"/>
                    <a:pt x="493287" y="480612"/>
                    <a:pt x="496785" y="477369"/>
                  </a:cubicBezTo>
                  <a:lnTo>
                    <a:pt x="495505" y="484112"/>
                  </a:lnTo>
                  <a:cubicBezTo>
                    <a:pt x="495505" y="484112"/>
                    <a:pt x="495676" y="484282"/>
                    <a:pt x="495761" y="484112"/>
                  </a:cubicBezTo>
                  <a:lnTo>
                    <a:pt x="496358" y="481381"/>
                  </a:lnTo>
                  <a:lnTo>
                    <a:pt x="494823" y="491196"/>
                  </a:lnTo>
                  <a:cubicBezTo>
                    <a:pt x="493799" y="497682"/>
                    <a:pt x="492861" y="504169"/>
                    <a:pt x="491922" y="510655"/>
                  </a:cubicBezTo>
                  <a:cubicBezTo>
                    <a:pt x="490728" y="511679"/>
                    <a:pt x="489448" y="512618"/>
                    <a:pt x="488168" y="513642"/>
                  </a:cubicBezTo>
                  <a:cubicBezTo>
                    <a:pt x="487997" y="513216"/>
                    <a:pt x="487827" y="512874"/>
                    <a:pt x="487741" y="512447"/>
                  </a:cubicBezTo>
                  <a:cubicBezTo>
                    <a:pt x="487229" y="512362"/>
                    <a:pt x="486717" y="512277"/>
                    <a:pt x="486206" y="512191"/>
                  </a:cubicBezTo>
                  <a:cubicBezTo>
                    <a:pt x="485182" y="513642"/>
                    <a:pt x="483561" y="515008"/>
                    <a:pt x="483134" y="516629"/>
                  </a:cubicBezTo>
                  <a:cubicBezTo>
                    <a:pt x="483049" y="517056"/>
                    <a:pt x="482878" y="517483"/>
                    <a:pt x="482793" y="517995"/>
                  </a:cubicBezTo>
                  <a:cubicBezTo>
                    <a:pt x="481513" y="519019"/>
                    <a:pt x="480319" y="520043"/>
                    <a:pt x="479039" y="521068"/>
                  </a:cubicBezTo>
                  <a:cubicBezTo>
                    <a:pt x="480319" y="510740"/>
                    <a:pt x="481599" y="500413"/>
                    <a:pt x="483049" y="490086"/>
                  </a:cubicBezTo>
                  <a:cubicBezTo>
                    <a:pt x="483732" y="489489"/>
                    <a:pt x="484414" y="488891"/>
                    <a:pt x="485096" y="488294"/>
                  </a:cubicBezTo>
                  <a:lnTo>
                    <a:pt x="482025" y="506729"/>
                  </a:lnTo>
                  <a:cubicBezTo>
                    <a:pt x="482025" y="506729"/>
                    <a:pt x="482196" y="506900"/>
                    <a:pt x="482281" y="506729"/>
                  </a:cubicBezTo>
                  <a:lnTo>
                    <a:pt x="486376" y="487099"/>
                  </a:lnTo>
                  <a:close/>
                  <a:moveTo>
                    <a:pt x="542771" y="287554"/>
                  </a:moveTo>
                  <a:cubicBezTo>
                    <a:pt x="542345" y="287554"/>
                    <a:pt x="541833" y="287554"/>
                    <a:pt x="541406" y="287640"/>
                  </a:cubicBezTo>
                  <a:cubicBezTo>
                    <a:pt x="542430" y="286957"/>
                    <a:pt x="543454" y="286189"/>
                    <a:pt x="544477" y="285506"/>
                  </a:cubicBezTo>
                  <a:cubicBezTo>
                    <a:pt x="542942" y="291053"/>
                    <a:pt x="541406" y="296687"/>
                    <a:pt x="539870" y="302234"/>
                  </a:cubicBezTo>
                  <a:cubicBezTo>
                    <a:pt x="537822" y="303856"/>
                    <a:pt x="535775" y="305477"/>
                    <a:pt x="533727" y="307099"/>
                  </a:cubicBezTo>
                  <a:cubicBezTo>
                    <a:pt x="534751" y="301637"/>
                    <a:pt x="535690" y="296260"/>
                    <a:pt x="536713" y="290797"/>
                  </a:cubicBezTo>
                  <a:cubicBezTo>
                    <a:pt x="538079" y="289859"/>
                    <a:pt x="539529" y="288920"/>
                    <a:pt x="540894" y="287981"/>
                  </a:cubicBezTo>
                  <a:cubicBezTo>
                    <a:pt x="541491" y="287896"/>
                    <a:pt x="542174" y="287810"/>
                    <a:pt x="542771" y="287725"/>
                  </a:cubicBezTo>
                  <a:cubicBezTo>
                    <a:pt x="542856" y="287725"/>
                    <a:pt x="542856" y="287469"/>
                    <a:pt x="542771" y="287469"/>
                  </a:cubicBezTo>
                  <a:close/>
                  <a:moveTo>
                    <a:pt x="519394" y="379645"/>
                  </a:moveTo>
                  <a:cubicBezTo>
                    <a:pt x="520674" y="373927"/>
                    <a:pt x="521954" y="368208"/>
                    <a:pt x="523234" y="362405"/>
                  </a:cubicBezTo>
                  <a:cubicBezTo>
                    <a:pt x="524086" y="361637"/>
                    <a:pt x="524940" y="360868"/>
                    <a:pt x="525793" y="360186"/>
                  </a:cubicBezTo>
                  <a:cubicBezTo>
                    <a:pt x="525196" y="362917"/>
                    <a:pt x="524598" y="365733"/>
                    <a:pt x="524001" y="368464"/>
                  </a:cubicBezTo>
                  <a:lnTo>
                    <a:pt x="524001" y="368464"/>
                  </a:lnTo>
                  <a:cubicBezTo>
                    <a:pt x="524001" y="368464"/>
                    <a:pt x="524001" y="368721"/>
                    <a:pt x="524001" y="368721"/>
                  </a:cubicBezTo>
                  <a:lnTo>
                    <a:pt x="524001" y="368977"/>
                  </a:lnTo>
                  <a:cubicBezTo>
                    <a:pt x="524001" y="368977"/>
                    <a:pt x="524001" y="368977"/>
                    <a:pt x="524001" y="368977"/>
                  </a:cubicBezTo>
                  <a:cubicBezTo>
                    <a:pt x="523489" y="371793"/>
                    <a:pt x="522977" y="374610"/>
                    <a:pt x="522465" y="377512"/>
                  </a:cubicBezTo>
                  <a:cubicBezTo>
                    <a:pt x="521527" y="378194"/>
                    <a:pt x="520589" y="378962"/>
                    <a:pt x="519565" y="379645"/>
                  </a:cubicBezTo>
                  <a:close/>
                  <a:moveTo>
                    <a:pt x="521101" y="384169"/>
                  </a:moveTo>
                  <a:cubicBezTo>
                    <a:pt x="520333" y="388521"/>
                    <a:pt x="519565" y="392874"/>
                    <a:pt x="518882" y="397227"/>
                  </a:cubicBezTo>
                  <a:cubicBezTo>
                    <a:pt x="517517" y="398336"/>
                    <a:pt x="516152" y="399446"/>
                    <a:pt x="514702" y="400641"/>
                  </a:cubicBezTo>
                  <a:cubicBezTo>
                    <a:pt x="515726" y="396032"/>
                    <a:pt x="516749" y="391509"/>
                    <a:pt x="517773" y="386900"/>
                  </a:cubicBezTo>
                  <a:cubicBezTo>
                    <a:pt x="518882" y="385961"/>
                    <a:pt x="519991" y="385108"/>
                    <a:pt x="521101" y="384169"/>
                  </a:cubicBezTo>
                  <a:close/>
                  <a:moveTo>
                    <a:pt x="527243" y="353785"/>
                  </a:moveTo>
                  <a:cubicBezTo>
                    <a:pt x="526390" y="354467"/>
                    <a:pt x="525537" y="355150"/>
                    <a:pt x="524684" y="355833"/>
                  </a:cubicBezTo>
                  <a:cubicBezTo>
                    <a:pt x="525196" y="353358"/>
                    <a:pt x="525622" y="350968"/>
                    <a:pt x="526049" y="348493"/>
                  </a:cubicBezTo>
                  <a:cubicBezTo>
                    <a:pt x="526988" y="347725"/>
                    <a:pt x="528011" y="346957"/>
                    <a:pt x="528950" y="346189"/>
                  </a:cubicBezTo>
                  <a:cubicBezTo>
                    <a:pt x="528352" y="348749"/>
                    <a:pt x="527755" y="351309"/>
                    <a:pt x="527158" y="353785"/>
                  </a:cubicBezTo>
                  <a:close/>
                  <a:moveTo>
                    <a:pt x="512995" y="408408"/>
                  </a:moveTo>
                  <a:cubicBezTo>
                    <a:pt x="514616" y="406957"/>
                    <a:pt x="516152" y="405591"/>
                    <a:pt x="517773" y="404140"/>
                  </a:cubicBezTo>
                  <a:cubicBezTo>
                    <a:pt x="516835" y="410029"/>
                    <a:pt x="515896" y="415833"/>
                    <a:pt x="515043" y="421722"/>
                  </a:cubicBezTo>
                  <a:cubicBezTo>
                    <a:pt x="512995" y="423429"/>
                    <a:pt x="510862" y="425221"/>
                    <a:pt x="508815" y="426928"/>
                  </a:cubicBezTo>
                  <a:cubicBezTo>
                    <a:pt x="510265" y="420783"/>
                    <a:pt x="511630" y="414553"/>
                    <a:pt x="513081" y="408322"/>
                  </a:cubicBezTo>
                  <a:close/>
                  <a:moveTo>
                    <a:pt x="538164" y="309233"/>
                  </a:moveTo>
                  <a:cubicBezTo>
                    <a:pt x="537652" y="311110"/>
                    <a:pt x="537140" y="312988"/>
                    <a:pt x="536713" y="314780"/>
                  </a:cubicBezTo>
                  <a:cubicBezTo>
                    <a:pt x="534666" y="322632"/>
                    <a:pt x="532789" y="330484"/>
                    <a:pt x="530912" y="338422"/>
                  </a:cubicBezTo>
                  <a:cubicBezTo>
                    <a:pt x="529803" y="339361"/>
                    <a:pt x="528693" y="340385"/>
                    <a:pt x="527499" y="341324"/>
                  </a:cubicBezTo>
                  <a:cubicBezTo>
                    <a:pt x="529291" y="331935"/>
                    <a:pt x="530997" y="322547"/>
                    <a:pt x="532789" y="313073"/>
                  </a:cubicBezTo>
                  <a:cubicBezTo>
                    <a:pt x="534580" y="311793"/>
                    <a:pt x="536372" y="310513"/>
                    <a:pt x="538249" y="309233"/>
                  </a:cubicBezTo>
                  <a:close/>
                  <a:moveTo>
                    <a:pt x="529206" y="369830"/>
                  </a:moveTo>
                  <a:lnTo>
                    <a:pt x="529206" y="369830"/>
                  </a:lnTo>
                  <a:cubicBezTo>
                    <a:pt x="529206" y="369830"/>
                    <a:pt x="529206" y="369830"/>
                    <a:pt x="529206" y="369830"/>
                  </a:cubicBezTo>
                  <a:cubicBezTo>
                    <a:pt x="530144" y="364795"/>
                    <a:pt x="531168" y="359759"/>
                    <a:pt x="532192" y="354809"/>
                  </a:cubicBezTo>
                  <a:cubicBezTo>
                    <a:pt x="536628" y="350883"/>
                    <a:pt x="541065" y="346957"/>
                    <a:pt x="545501" y="343031"/>
                  </a:cubicBezTo>
                  <a:cubicBezTo>
                    <a:pt x="543880" y="350029"/>
                    <a:pt x="542345" y="357028"/>
                    <a:pt x="540894" y="364026"/>
                  </a:cubicBezTo>
                  <a:cubicBezTo>
                    <a:pt x="536799" y="367014"/>
                    <a:pt x="532704" y="370086"/>
                    <a:pt x="528609" y="373073"/>
                  </a:cubicBezTo>
                  <a:cubicBezTo>
                    <a:pt x="528864" y="372049"/>
                    <a:pt x="529035" y="371025"/>
                    <a:pt x="529291" y="370001"/>
                  </a:cubicBezTo>
                  <a:lnTo>
                    <a:pt x="529291" y="370001"/>
                  </a:lnTo>
                  <a:cubicBezTo>
                    <a:pt x="529291" y="370001"/>
                    <a:pt x="529291" y="370001"/>
                    <a:pt x="529291" y="370001"/>
                  </a:cubicBezTo>
                  <a:close/>
                  <a:moveTo>
                    <a:pt x="542174" y="335861"/>
                  </a:moveTo>
                  <a:cubicBezTo>
                    <a:pt x="544221" y="334069"/>
                    <a:pt x="546269" y="332362"/>
                    <a:pt x="548317" y="330570"/>
                  </a:cubicBezTo>
                  <a:cubicBezTo>
                    <a:pt x="547720" y="333301"/>
                    <a:pt x="547037" y="335947"/>
                    <a:pt x="546440" y="338678"/>
                  </a:cubicBezTo>
                  <a:cubicBezTo>
                    <a:pt x="542088" y="342177"/>
                    <a:pt x="537652" y="345591"/>
                    <a:pt x="533301" y="349090"/>
                  </a:cubicBezTo>
                  <a:cubicBezTo>
                    <a:pt x="533813" y="346615"/>
                    <a:pt x="534325" y="344140"/>
                    <a:pt x="534751" y="341665"/>
                  </a:cubicBezTo>
                  <a:cubicBezTo>
                    <a:pt x="537140" y="339702"/>
                    <a:pt x="539614" y="337824"/>
                    <a:pt x="542003" y="335861"/>
                  </a:cubicBezTo>
                  <a:lnTo>
                    <a:pt x="542003" y="335861"/>
                  </a:lnTo>
                  <a:cubicBezTo>
                    <a:pt x="542003" y="335861"/>
                    <a:pt x="542003" y="335861"/>
                    <a:pt x="542003" y="335861"/>
                  </a:cubicBezTo>
                  <a:lnTo>
                    <a:pt x="542003" y="335861"/>
                  </a:lnTo>
                  <a:cubicBezTo>
                    <a:pt x="542003" y="335861"/>
                    <a:pt x="542003" y="335861"/>
                    <a:pt x="542003" y="335861"/>
                  </a:cubicBezTo>
                  <a:close/>
                  <a:moveTo>
                    <a:pt x="539870" y="368550"/>
                  </a:moveTo>
                  <a:cubicBezTo>
                    <a:pt x="539700" y="369403"/>
                    <a:pt x="539529" y="370257"/>
                    <a:pt x="539358" y="371110"/>
                  </a:cubicBezTo>
                  <a:lnTo>
                    <a:pt x="539358" y="371110"/>
                  </a:lnTo>
                  <a:cubicBezTo>
                    <a:pt x="539358" y="371110"/>
                    <a:pt x="539358" y="371366"/>
                    <a:pt x="539358" y="371366"/>
                  </a:cubicBezTo>
                  <a:lnTo>
                    <a:pt x="539358" y="371622"/>
                  </a:lnTo>
                  <a:cubicBezTo>
                    <a:pt x="539358" y="371622"/>
                    <a:pt x="539358" y="371622"/>
                    <a:pt x="539358" y="371622"/>
                  </a:cubicBezTo>
                  <a:cubicBezTo>
                    <a:pt x="538676" y="375207"/>
                    <a:pt x="538079" y="378877"/>
                    <a:pt x="537396" y="382462"/>
                  </a:cubicBezTo>
                  <a:cubicBezTo>
                    <a:pt x="533130" y="385876"/>
                    <a:pt x="528864" y="389375"/>
                    <a:pt x="524598" y="392789"/>
                  </a:cubicBezTo>
                  <a:cubicBezTo>
                    <a:pt x="525537" y="388180"/>
                    <a:pt x="526476" y="383657"/>
                    <a:pt x="527414" y="379048"/>
                  </a:cubicBezTo>
                  <a:cubicBezTo>
                    <a:pt x="531594" y="375548"/>
                    <a:pt x="535860" y="371964"/>
                    <a:pt x="540041" y="368464"/>
                  </a:cubicBezTo>
                  <a:close/>
                  <a:moveTo>
                    <a:pt x="536372" y="387668"/>
                  </a:moveTo>
                  <a:cubicBezTo>
                    <a:pt x="535263" y="394069"/>
                    <a:pt x="534239" y="400470"/>
                    <a:pt x="533216" y="406871"/>
                  </a:cubicBezTo>
                  <a:cubicBezTo>
                    <a:pt x="528693" y="410627"/>
                    <a:pt x="524086" y="414382"/>
                    <a:pt x="519565" y="418137"/>
                  </a:cubicBezTo>
                  <a:cubicBezTo>
                    <a:pt x="520759" y="411907"/>
                    <a:pt x="521954" y="405676"/>
                    <a:pt x="523148" y="399531"/>
                  </a:cubicBezTo>
                  <a:cubicBezTo>
                    <a:pt x="527585" y="395605"/>
                    <a:pt x="532021" y="391594"/>
                    <a:pt x="536372" y="387668"/>
                  </a:cubicBezTo>
                  <a:close/>
                  <a:moveTo>
                    <a:pt x="509241" y="465335"/>
                  </a:moveTo>
                  <a:cubicBezTo>
                    <a:pt x="508729" y="469602"/>
                    <a:pt x="508218" y="473870"/>
                    <a:pt x="507791" y="478137"/>
                  </a:cubicBezTo>
                  <a:lnTo>
                    <a:pt x="505744" y="497597"/>
                  </a:lnTo>
                  <a:lnTo>
                    <a:pt x="505487" y="500499"/>
                  </a:lnTo>
                  <a:cubicBezTo>
                    <a:pt x="501819" y="503315"/>
                    <a:pt x="498150" y="506132"/>
                    <a:pt x="494482" y="508948"/>
                  </a:cubicBezTo>
                  <a:cubicBezTo>
                    <a:pt x="495079" y="503230"/>
                    <a:pt x="495761" y="497511"/>
                    <a:pt x="496444" y="491793"/>
                  </a:cubicBezTo>
                  <a:lnTo>
                    <a:pt x="498491" y="475833"/>
                  </a:lnTo>
                  <a:cubicBezTo>
                    <a:pt x="502074" y="472334"/>
                    <a:pt x="505658" y="468834"/>
                    <a:pt x="509241" y="465335"/>
                  </a:cubicBezTo>
                  <a:close/>
                  <a:moveTo>
                    <a:pt x="596094" y="288664"/>
                  </a:moveTo>
                  <a:cubicBezTo>
                    <a:pt x="595327" y="291651"/>
                    <a:pt x="594644" y="294553"/>
                    <a:pt x="593876" y="297540"/>
                  </a:cubicBezTo>
                  <a:cubicBezTo>
                    <a:pt x="589525" y="315634"/>
                    <a:pt x="585430" y="333728"/>
                    <a:pt x="581676" y="351907"/>
                  </a:cubicBezTo>
                  <a:lnTo>
                    <a:pt x="581676" y="351907"/>
                  </a:lnTo>
                  <a:cubicBezTo>
                    <a:pt x="581676" y="351907"/>
                    <a:pt x="581676" y="352163"/>
                    <a:pt x="581676" y="352163"/>
                  </a:cubicBezTo>
                  <a:lnTo>
                    <a:pt x="581676" y="352419"/>
                  </a:lnTo>
                  <a:cubicBezTo>
                    <a:pt x="581676" y="352419"/>
                    <a:pt x="581676" y="352419"/>
                    <a:pt x="581676" y="352419"/>
                  </a:cubicBezTo>
                  <a:cubicBezTo>
                    <a:pt x="578348" y="370684"/>
                    <a:pt x="575277" y="389033"/>
                    <a:pt x="572547" y="407383"/>
                  </a:cubicBezTo>
                  <a:cubicBezTo>
                    <a:pt x="569816" y="425733"/>
                    <a:pt x="567342" y="444169"/>
                    <a:pt x="565039" y="462604"/>
                  </a:cubicBezTo>
                  <a:lnTo>
                    <a:pt x="562735" y="482234"/>
                  </a:lnTo>
                  <a:lnTo>
                    <a:pt x="562479" y="484453"/>
                  </a:lnTo>
                  <a:lnTo>
                    <a:pt x="560687" y="485989"/>
                  </a:lnTo>
                  <a:cubicBezTo>
                    <a:pt x="561029" y="481295"/>
                    <a:pt x="561285" y="476601"/>
                    <a:pt x="561626" y="471992"/>
                  </a:cubicBezTo>
                  <a:lnTo>
                    <a:pt x="562820" y="454325"/>
                  </a:lnTo>
                  <a:lnTo>
                    <a:pt x="565380" y="451850"/>
                  </a:lnTo>
                  <a:cubicBezTo>
                    <a:pt x="565380" y="451850"/>
                    <a:pt x="565380" y="451594"/>
                    <a:pt x="565209" y="451679"/>
                  </a:cubicBezTo>
                  <a:lnTo>
                    <a:pt x="562820" y="453728"/>
                  </a:lnTo>
                  <a:lnTo>
                    <a:pt x="564783" y="424453"/>
                  </a:lnTo>
                  <a:cubicBezTo>
                    <a:pt x="564783" y="424453"/>
                    <a:pt x="564612" y="424197"/>
                    <a:pt x="564527" y="424453"/>
                  </a:cubicBezTo>
                  <a:lnTo>
                    <a:pt x="561626" y="454752"/>
                  </a:lnTo>
                  <a:lnTo>
                    <a:pt x="555910" y="459702"/>
                  </a:lnTo>
                  <a:lnTo>
                    <a:pt x="548146" y="466359"/>
                  </a:lnTo>
                  <a:cubicBezTo>
                    <a:pt x="550194" y="452618"/>
                    <a:pt x="552412" y="438877"/>
                    <a:pt x="554801" y="425136"/>
                  </a:cubicBezTo>
                  <a:cubicBezTo>
                    <a:pt x="555313" y="422319"/>
                    <a:pt x="555825" y="419588"/>
                    <a:pt x="556337" y="416772"/>
                  </a:cubicBezTo>
                  <a:cubicBezTo>
                    <a:pt x="559579" y="413272"/>
                    <a:pt x="562820" y="409773"/>
                    <a:pt x="566062" y="406274"/>
                  </a:cubicBezTo>
                  <a:cubicBezTo>
                    <a:pt x="566148" y="406189"/>
                    <a:pt x="566062" y="406018"/>
                    <a:pt x="565892" y="406103"/>
                  </a:cubicBezTo>
                  <a:cubicBezTo>
                    <a:pt x="562820" y="409176"/>
                    <a:pt x="559664" y="412248"/>
                    <a:pt x="556592" y="415321"/>
                  </a:cubicBezTo>
                  <a:cubicBezTo>
                    <a:pt x="558554" y="404652"/>
                    <a:pt x="560603" y="393984"/>
                    <a:pt x="562650" y="383315"/>
                  </a:cubicBezTo>
                  <a:lnTo>
                    <a:pt x="568793" y="377597"/>
                  </a:lnTo>
                  <a:cubicBezTo>
                    <a:pt x="568793" y="377597"/>
                    <a:pt x="568793" y="377341"/>
                    <a:pt x="568622" y="377426"/>
                  </a:cubicBezTo>
                  <a:lnTo>
                    <a:pt x="562820" y="382291"/>
                  </a:lnTo>
                  <a:cubicBezTo>
                    <a:pt x="563845" y="376914"/>
                    <a:pt x="564953" y="371622"/>
                    <a:pt x="566062" y="366245"/>
                  </a:cubicBezTo>
                  <a:lnTo>
                    <a:pt x="566062" y="366245"/>
                  </a:lnTo>
                  <a:cubicBezTo>
                    <a:pt x="566062" y="366245"/>
                    <a:pt x="566062" y="366160"/>
                    <a:pt x="566062" y="366160"/>
                  </a:cubicBezTo>
                  <a:lnTo>
                    <a:pt x="566062" y="366160"/>
                  </a:lnTo>
                  <a:cubicBezTo>
                    <a:pt x="566062" y="366160"/>
                    <a:pt x="566062" y="366075"/>
                    <a:pt x="566062" y="366075"/>
                  </a:cubicBezTo>
                  <a:cubicBezTo>
                    <a:pt x="566489" y="363941"/>
                    <a:pt x="566916" y="361893"/>
                    <a:pt x="567257" y="359759"/>
                  </a:cubicBezTo>
                  <a:lnTo>
                    <a:pt x="579969" y="348408"/>
                  </a:lnTo>
                  <a:cubicBezTo>
                    <a:pt x="579969" y="348408"/>
                    <a:pt x="579969" y="348152"/>
                    <a:pt x="579799" y="348237"/>
                  </a:cubicBezTo>
                  <a:lnTo>
                    <a:pt x="567599" y="358137"/>
                  </a:lnTo>
                  <a:cubicBezTo>
                    <a:pt x="568622" y="352931"/>
                    <a:pt x="569646" y="347810"/>
                    <a:pt x="570670" y="342604"/>
                  </a:cubicBezTo>
                  <a:lnTo>
                    <a:pt x="573400" y="340300"/>
                  </a:lnTo>
                  <a:cubicBezTo>
                    <a:pt x="573400" y="340300"/>
                    <a:pt x="573400" y="340044"/>
                    <a:pt x="573229" y="340129"/>
                  </a:cubicBezTo>
                  <a:lnTo>
                    <a:pt x="570755" y="342007"/>
                  </a:lnTo>
                  <a:cubicBezTo>
                    <a:pt x="572547" y="333301"/>
                    <a:pt x="574338" y="324595"/>
                    <a:pt x="576215" y="315890"/>
                  </a:cubicBezTo>
                  <a:lnTo>
                    <a:pt x="581676" y="311110"/>
                  </a:lnTo>
                  <a:cubicBezTo>
                    <a:pt x="581676" y="311110"/>
                    <a:pt x="581676" y="310854"/>
                    <a:pt x="581505" y="310940"/>
                  </a:cubicBezTo>
                  <a:lnTo>
                    <a:pt x="576386" y="315036"/>
                  </a:lnTo>
                  <a:cubicBezTo>
                    <a:pt x="576898" y="312561"/>
                    <a:pt x="577495" y="310001"/>
                    <a:pt x="578007" y="307526"/>
                  </a:cubicBezTo>
                  <a:cubicBezTo>
                    <a:pt x="578263" y="306416"/>
                    <a:pt x="578519" y="305307"/>
                    <a:pt x="578775" y="304112"/>
                  </a:cubicBezTo>
                  <a:cubicBezTo>
                    <a:pt x="584491" y="298991"/>
                    <a:pt x="590293" y="293955"/>
                    <a:pt x="596009" y="288834"/>
                  </a:cubicBezTo>
                  <a:close/>
                  <a:moveTo>
                    <a:pt x="580055" y="298906"/>
                  </a:moveTo>
                  <a:cubicBezTo>
                    <a:pt x="582017" y="290285"/>
                    <a:pt x="584065" y="281665"/>
                    <a:pt x="586198" y="273045"/>
                  </a:cubicBezTo>
                  <a:cubicBezTo>
                    <a:pt x="591999" y="268436"/>
                    <a:pt x="597886" y="263827"/>
                    <a:pt x="603688" y="259304"/>
                  </a:cubicBezTo>
                  <a:cubicBezTo>
                    <a:pt x="601384" y="268009"/>
                    <a:pt x="599166" y="276800"/>
                    <a:pt x="596947" y="285591"/>
                  </a:cubicBezTo>
                  <a:cubicBezTo>
                    <a:pt x="591317" y="290029"/>
                    <a:pt x="585686" y="294553"/>
                    <a:pt x="580055" y="298991"/>
                  </a:cubicBezTo>
                  <a:close/>
                  <a:moveTo>
                    <a:pt x="601810" y="337142"/>
                  </a:moveTo>
                  <a:lnTo>
                    <a:pt x="601810" y="337398"/>
                  </a:lnTo>
                  <a:cubicBezTo>
                    <a:pt x="601810" y="337398"/>
                    <a:pt x="601810" y="337398"/>
                    <a:pt x="601810" y="337398"/>
                  </a:cubicBezTo>
                  <a:cubicBezTo>
                    <a:pt x="593876" y="374354"/>
                    <a:pt x="586795" y="411480"/>
                    <a:pt x="580055" y="448607"/>
                  </a:cubicBezTo>
                  <a:cubicBezTo>
                    <a:pt x="578519" y="456800"/>
                    <a:pt x="577069" y="465079"/>
                    <a:pt x="575618" y="473358"/>
                  </a:cubicBezTo>
                  <a:lnTo>
                    <a:pt x="574936" y="473955"/>
                  </a:lnTo>
                  <a:lnTo>
                    <a:pt x="576130" y="441096"/>
                  </a:lnTo>
                  <a:cubicBezTo>
                    <a:pt x="576130" y="441096"/>
                    <a:pt x="575874" y="440925"/>
                    <a:pt x="575874" y="441096"/>
                  </a:cubicBezTo>
                  <a:lnTo>
                    <a:pt x="573485" y="475150"/>
                  </a:lnTo>
                  <a:lnTo>
                    <a:pt x="563418" y="483685"/>
                  </a:lnTo>
                  <a:lnTo>
                    <a:pt x="563588" y="482234"/>
                  </a:lnTo>
                  <a:lnTo>
                    <a:pt x="566574" y="462604"/>
                  </a:lnTo>
                  <a:cubicBezTo>
                    <a:pt x="569475" y="444339"/>
                    <a:pt x="572717" y="426075"/>
                    <a:pt x="576130" y="407810"/>
                  </a:cubicBezTo>
                  <a:cubicBezTo>
                    <a:pt x="579543" y="389546"/>
                    <a:pt x="583126" y="371366"/>
                    <a:pt x="586880" y="353272"/>
                  </a:cubicBezTo>
                  <a:lnTo>
                    <a:pt x="586880" y="353272"/>
                  </a:lnTo>
                  <a:cubicBezTo>
                    <a:pt x="586880" y="353272"/>
                    <a:pt x="586880" y="353102"/>
                    <a:pt x="586880" y="353102"/>
                  </a:cubicBezTo>
                  <a:lnTo>
                    <a:pt x="586880" y="353102"/>
                  </a:lnTo>
                  <a:cubicBezTo>
                    <a:pt x="590293" y="334923"/>
                    <a:pt x="593791" y="316658"/>
                    <a:pt x="597460" y="298479"/>
                  </a:cubicBezTo>
                  <a:cubicBezTo>
                    <a:pt x="598398" y="293955"/>
                    <a:pt x="599336" y="289432"/>
                    <a:pt x="600275" y="284908"/>
                  </a:cubicBezTo>
                  <a:cubicBezTo>
                    <a:pt x="600787" y="284482"/>
                    <a:pt x="601213" y="284055"/>
                    <a:pt x="601725" y="283628"/>
                  </a:cubicBezTo>
                  <a:lnTo>
                    <a:pt x="618959" y="268265"/>
                  </a:lnTo>
                  <a:cubicBezTo>
                    <a:pt x="613072" y="291053"/>
                    <a:pt x="607271" y="313927"/>
                    <a:pt x="601896" y="336886"/>
                  </a:cubicBezTo>
                  <a:lnTo>
                    <a:pt x="601896" y="336886"/>
                  </a:lnTo>
                  <a:cubicBezTo>
                    <a:pt x="601896" y="336886"/>
                    <a:pt x="601896" y="337142"/>
                    <a:pt x="601896" y="337142"/>
                  </a:cubicBezTo>
                  <a:close/>
                  <a:moveTo>
                    <a:pt x="575362" y="474211"/>
                  </a:moveTo>
                  <a:cubicBezTo>
                    <a:pt x="575106" y="475492"/>
                    <a:pt x="574936" y="476772"/>
                    <a:pt x="574680" y="478052"/>
                  </a:cubicBezTo>
                  <a:lnTo>
                    <a:pt x="574680" y="474723"/>
                  </a:lnTo>
                  <a:cubicBezTo>
                    <a:pt x="574680" y="474723"/>
                    <a:pt x="575362" y="474211"/>
                    <a:pt x="575362" y="474211"/>
                  </a:cubicBezTo>
                  <a:close/>
                  <a:moveTo>
                    <a:pt x="547208" y="604794"/>
                  </a:moveTo>
                  <a:cubicBezTo>
                    <a:pt x="547208" y="604794"/>
                    <a:pt x="547208" y="605050"/>
                    <a:pt x="547208" y="605136"/>
                  </a:cubicBezTo>
                  <a:lnTo>
                    <a:pt x="547208" y="605136"/>
                  </a:lnTo>
                  <a:cubicBezTo>
                    <a:pt x="546696" y="611537"/>
                    <a:pt x="546269" y="618023"/>
                    <a:pt x="545842" y="624425"/>
                  </a:cubicBezTo>
                  <a:lnTo>
                    <a:pt x="544221" y="625705"/>
                  </a:lnTo>
                  <a:cubicBezTo>
                    <a:pt x="537567" y="631252"/>
                    <a:pt x="530826" y="636715"/>
                    <a:pt x="524172" y="642262"/>
                  </a:cubicBezTo>
                  <a:cubicBezTo>
                    <a:pt x="524940" y="632789"/>
                    <a:pt x="525708" y="623400"/>
                    <a:pt x="526476" y="614012"/>
                  </a:cubicBezTo>
                  <a:cubicBezTo>
                    <a:pt x="528693" y="611878"/>
                    <a:pt x="530912" y="609745"/>
                    <a:pt x="533045" y="607611"/>
                  </a:cubicBezTo>
                  <a:lnTo>
                    <a:pt x="548231" y="593016"/>
                  </a:lnTo>
                  <a:cubicBezTo>
                    <a:pt x="547890" y="596857"/>
                    <a:pt x="547549" y="600698"/>
                    <a:pt x="547122" y="604538"/>
                  </a:cubicBezTo>
                  <a:cubicBezTo>
                    <a:pt x="547122" y="604538"/>
                    <a:pt x="547122" y="604538"/>
                    <a:pt x="547122" y="604538"/>
                  </a:cubicBezTo>
                  <a:cubicBezTo>
                    <a:pt x="547122" y="604624"/>
                    <a:pt x="547122" y="604794"/>
                    <a:pt x="547122" y="604880"/>
                  </a:cubicBezTo>
                  <a:close/>
                  <a:moveTo>
                    <a:pt x="549170" y="742974"/>
                  </a:moveTo>
                  <a:cubicBezTo>
                    <a:pt x="548658" y="740242"/>
                    <a:pt x="546781" y="737767"/>
                    <a:pt x="543966" y="736487"/>
                  </a:cubicBezTo>
                  <a:cubicBezTo>
                    <a:pt x="543624" y="736316"/>
                    <a:pt x="543283" y="736146"/>
                    <a:pt x="542942" y="736146"/>
                  </a:cubicBezTo>
                  <a:lnTo>
                    <a:pt x="542600" y="737170"/>
                  </a:lnTo>
                  <a:cubicBezTo>
                    <a:pt x="542345" y="737853"/>
                    <a:pt x="542088" y="738621"/>
                    <a:pt x="541918" y="739304"/>
                  </a:cubicBezTo>
                  <a:lnTo>
                    <a:pt x="540638" y="743230"/>
                  </a:lnTo>
                  <a:lnTo>
                    <a:pt x="538591" y="749545"/>
                  </a:lnTo>
                  <a:lnTo>
                    <a:pt x="539700" y="738194"/>
                  </a:lnTo>
                  <a:cubicBezTo>
                    <a:pt x="540297" y="732220"/>
                    <a:pt x="540894" y="726245"/>
                    <a:pt x="541491" y="720271"/>
                  </a:cubicBezTo>
                  <a:cubicBezTo>
                    <a:pt x="546696" y="715491"/>
                    <a:pt x="551985" y="710712"/>
                    <a:pt x="557190" y="705932"/>
                  </a:cubicBezTo>
                  <a:cubicBezTo>
                    <a:pt x="557104" y="707554"/>
                    <a:pt x="557019" y="709176"/>
                    <a:pt x="556849" y="710712"/>
                  </a:cubicBezTo>
                  <a:lnTo>
                    <a:pt x="554630" y="741267"/>
                  </a:lnTo>
                  <a:lnTo>
                    <a:pt x="554374" y="741437"/>
                  </a:lnTo>
                  <a:cubicBezTo>
                    <a:pt x="549170" y="745619"/>
                    <a:pt x="543880" y="749801"/>
                    <a:pt x="538676" y="753984"/>
                  </a:cubicBezTo>
                  <a:lnTo>
                    <a:pt x="539358" y="751338"/>
                  </a:lnTo>
                  <a:lnTo>
                    <a:pt x="541576" y="743400"/>
                  </a:lnTo>
                  <a:lnTo>
                    <a:pt x="542686" y="739474"/>
                  </a:lnTo>
                  <a:lnTo>
                    <a:pt x="543197" y="737767"/>
                  </a:lnTo>
                  <a:cubicBezTo>
                    <a:pt x="543197" y="737767"/>
                    <a:pt x="543368" y="737170"/>
                    <a:pt x="543454" y="736914"/>
                  </a:cubicBezTo>
                  <a:cubicBezTo>
                    <a:pt x="543709" y="736914"/>
                    <a:pt x="544051" y="737084"/>
                    <a:pt x="544307" y="737170"/>
                  </a:cubicBezTo>
                  <a:cubicBezTo>
                    <a:pt x="546525" y="738023"/>
                    <a:pt x="548572" y="740328"/>
                    <a:pt x="549170" y="742974"/>
                  </a:cubicBezTo>
                  <a:cubicBezTo>
                    <a:pt x="549170" y="743144"/>
                    <a:pt x="549426" y="743059"/>
                    <a:pt x="549426" y="742974"/>
                  </a:cubicBezTo>
                  <a:close/>
                  <a:moveTo>
                    <a:pt x="529035" y="804766"/>
                  </a:moveTo>
                  <a:cubicBezTo>
                    <a:pt x="529206" y="803656"/>
                    <a:pt x="529376" y="802547"/>
                    <a:pt x="529462" y="801437"/>
                  </a:cubicBezTo>
                  <a:cubicBezTo>
                    <a:pt x="535946" y="796316"/>
                    <a:pt x="542430" y="791195"/>
                    <a:pt x="548829" y="786075"/>
                  </a:cubicBezTo>
                  <a:cubicBezTo>
                    <a:pt x="547549" y="792561"/>
                    <a:pt x="546354" y="799133"/>
                    <a:pt x="545245" y="805705"/>
                  </a:cubicBezTo>
                  <a:lnTo>
                    <a:pt x="538591" y="810313"/>
                  </a:lnTo>
                  <a:cubicBezTo>
                    <a:pt x="536201" y="811935"/>
                    <a:pt x="533898" y="813557"/>
                    <a:pt x="531509" y="815178"/>
                  </a:cubicBezTo>
                  <a:cubicBezTo>
                    <a:pt x="530400" y="814666"/>
                    <a:pt x="529376" y="814239"/>
                    <a:pt x="528267" y="813813"/>
                  </a:cubicBezTo>
                  <a:cubicBezTo>
                    <a:pt x="528097" y="813813"/>
                    <a:pt x="528011" y="813727"/>
                    <a:pt x="527840" y="813642"/>
                  </a:cubicBezTo>
                  <a:cubicBezTo>
                    <a:pt x="528182" y="810655"/>
                    <a:pt x="528523" y="807753"/>
                    <a:pt x="528950" y="804766"/>
                  </a:cubicBezTo>
                  <a:close/>
                  <a:moveTo>
                    <a:pt x="547805" y="813301"/>
                  </a:moveTo>
                  <a:cubicBezTo>
                    <a:pt x="548061" y="810313"/>
                    <a:pt x="548402" y="807326"/>
                    <a:pt x="548743" y="804339"/>
                  </a:cubicBezTo>
                  <a:lnTo>
                    <a:pt x="555142" y="799218"/>
                  </a:lnTo>
                  <a:cubicBezTo>
                    <a:pt x="555142" y="799218"/>
                    <a:pt x="555142" y="798962"/>
                    <a:pt x="554971" y="799048"/>
                  </a:cubicBezTo>
                  <a:lnTo>
                    <a:pt x="548829" y="803315"/>
                  </a:lnTo>
                  <a:cubicBezTo>
                    <a:pt x="549596" y="796914"/>
                    <a:pt x="550364" y="790513"/>
                    <a:pt x="551303" y="784197"/>
                  </a:cubicBezTo>
                  <a:cubicBezTo>
                    <a:pt x="555483" y="780868"/>
                    <a:pt x="559749" y="777540"/>
                    <a:pt x="563929" y="774211"/>
                  </a:cubicBezTo>
                  <a:lnTo>
                    <a:pt x="563333" y="776260"/>
                  </a:lnTo>
                  <a:cubicBezTo>
                    <a:pt x="562394" y="779929"/>
                    <a:pt x="561285" y="783599"/>
                    <a:pt x="560432" y="787355"/>
                  </a:cubicBezTo>
                  <a:cubicBezTo>
                    <a:pt x="557787" y="797767"/>
                    <a:pt x="555654" y="808265"/>
                    <a:pt x="553862" y="818848"/>
                  </a:cubicBezTo>
                  <a:cubicBezTo>
                    <a:pt x="553521" y="821153"/>
                    <a:pt x="553180" y="823372"/>
                    <a:pt x="552838" y="825676"/>
                  </a:cubicBezTo>
                  <a:cubicBezTo>
                    <a:pt x="550876" y="824652"/>
                    <a:pt x="548914" y="823713"/>
                    <a:pt x="546951" y="822774"/>
                  </a:cubicBezTo>
                  <a:cubicBezTo>
                    <a:pt x="547208" y="819616"/>
                    <a:pt x="547463" y="816459"/>
                    <a:pt x="547720" y="813386"/>
                  </a:cubicBezTo>
                  <a:close/>
                  <a:moveTo>
                    <a:pt x="568878" y="851537"/>
                  </a:moveTo>
                  <a:lnTo>
                    <a:pt x="568878" y="851537"/>
                  </a:lnTo>
                  <a:cubicBezTo>
                    <a:pt x="568878" y="851537"/>
                    <a:pt x="568878" y="851537"/>
                    <a:pt x="568878" y="851537"/>
                  </a:cubicBezTo>
                  <a:cubicBezTo>
                    <a:pt x="568707" y="859047"/>
                    <a:pt x="568707" y="866558"/>
                    <a:pt x="568878" y="874069"/>
                  </a:cubicBezTo>
                  <a:cubicBezTo>
                    <a:pt x="565466" y="876544"/>
                    <a:pt x="561967" y="878934"/>
                    <a:pt x="558554" y="881409"/>
                  </a:cubicBezTo>
                  <a:cubicBezTo>
                    <a:pt x="560773" y="868094"/>
                    <a:pt x="563077" y="854865"/>
                    <a:pt x="565295" y="841551"/>
                  </a:cubicBezTo>
                  <a:cubicBezTo>
                    <a:pt x="566831" y="840185"/>
                    <a:pt x="568366" y="838905"/>
                    <a:pt x="569902" y="837540"/>
                  </a:cubicBezTo>
                  <a:cubicBezTo>
                    <a:pt x="569475" y="842149"/>
                    <a:pt x="569134" y="846757"/>
                    <a:pt x="568878" y="851366"/>
                  </a:cubicBezTo>
                  <a:lnTo>
                    <a:pt x="568878" y="851366"/>
                  </a:lnTo>
                  <a:close/>
                  <a:moveTo>
                    <a:pt x="543027" y="934837"/>
                  </a:moveTo>
                  <a:cubicBezTo>
                    <a:pt x="541833" y="935520"/>
                    <a:pt x="540723" y="936373"/>
                    <a:pt x="539529" y="936971"/>
                  </a:cubicBezTo>
                  <a:cubicBezTo>
                    <a:pt x="535092" y="938848"/>
                    <a:pt x="531253" y="941323"/>
                    <a:pt x="528011" y="944311"/>
                  </a:cubicBezTo>
                  <a:cubicBezTo>
                    <a:pt x="528011" y="943969"/>
                    <a:pt x="527926" y="943628"/>
                    <a:pt x="527840" y="943286"/>
                  </a:cubicBezTo>
                  <a:cubicBezTo>
                    <a:pt x="526305" y="931081"/>
                    <a:pt x="525196" y="918791"/>
                    <a:pt x="524598" y="906501"/>
                  </a:cubicBezTo>
                  <a:lnTo>
                    <a:pt x="531339" y="902575"/>
                  </a:lnTo>
                  <a:cubicBezTo>
                    <a:pt x="534751" y="900612"/>
                    <a:pt x="538079" y="898649"/>
                    <a:pt x="541406" y="896686"/>
                  </a:cubicBezTo>
                  <a:cubicBezTo>
                    <a:pt x="541833" y="902319"/>
                    <a:pt x="542345" y="907867"/>
                    <a:pt x="542942" y="913415"/>
                  </a:cubicBezTo>
                  <a:cubicBezTo>
                    <a:pt x="542088" y="920413"/>
                    <a:pt x="541833" y="927582"/>
                    <a:pt x="542942" y="934837"/>
                  </a:cubicBezTo>
                  <a:close/>
                  <a:moveTo>
                    <a:pt x="511033" y="1133357"/>
                  </a:moveTo>
                  <a:cubicBezTo>
                    <a:pt x="510606" y="1135577"/>
                    <a:pt x="510180" y="1137710"/>
                    <a:pt x="509753" y="1139929"/>
                  </a:cubicBezTo>
                  <a:lnTo>
                    <a:pt x="510777" y="1124311"/>
                  </a:lnTo>
                  <a:cubicBezTo>
                    <a:pt x="511374" y="1124823"/>
                    <a:pt x="511972" y="1125335"/>
                    <a:pt x="512654" y="1125932"/>
                  </a:cubicBezTo>
                  <a:cubicBezTo>
                    <a:pt x="512142" y="1128322"/>
                    <a:pt x="511545" y="1130797"/>
                    <a:pt x="511033" y="1133357"/>
                  </a:cubicBezTo>
                  <a:close/>
                  <a:moveTo>
                    <a:pt x="523319" y="1137198"/>
                  </a:moveTo>
                  <a:cubicBezTo>
                    <a:pt x="522465" y="1159730"/>
                    <a:pt x="521868" y="1182347"/>
                    <a:pt x="522039" y="1204965"/>
                  </a:cubicBezTo>
                  <a:lnTo>
                    <a:pt x="522039" y="1204965"/>
                  </a:lnTo>
                  <a:lnTo>
                    <a:pt x="522039" y="1205136"/>
                  </a:lnTo>
                  <a:cubicBezTo>
                    <a:pt x="522039" y="1205136"/>
                    <a:pt x="522039" y="1205306"/>
                    <a:pt x="522039" y="1205306"/>
                  </a:cubicBezTo>
                  <a:lnTo>
                    <a:pt x="522039" y="1205306"/>
                  </a:lnTo>
                  <a:cubicBezTo>
                    <a:pt x="522977" y="1227923"/>
                    <a:pt x="524684" y="1250456"/>
                    <a:pt x="526731" y="1272902"/>
                  </a:cubicBezTo>
                  <a:cubicBezTo>
                    <a:pt x="527414" y="1280925"/>
                    <a:pt x="528182" y="1288862"/>
                    <a:pt x="528864" y="1296885"/>
                  </a:cubicBezTo>
                  <a:cubicBezTo>
                    <a:pt x="528864" y="1296970"/>
                    <a:pt x="529120" y="1296970"/>
                    <a:pt x="529120" y="1296885"/>
                  </a:cubicBezTo>
                  <a:cubicBezTo>
                    <a:pt x="528779" y="1288862"/>
                    <a:pt x="528523" y="1280754"/>
                    <a:pt x="528267" y="1272731"/>
                  </a:cubicBezTo>
                  <a:cubicBezTo>
                    <a:pt x="527670" y="1250199"/>
                    <a:pt x="527499" y="1227667"/>
                    <a:pt x="527329" y="1205050"/>
                  </a:cubicBezTo>
                  <a:lnTo>
                    <a:pt x="527329" y="1205050"/>
                  </a:lnTo>
                  <a:cubicBezTo>
                    <a:pt x="527329" y="1205050"/>
                    <a:pt x="527329" y="1204965"/>
                    <a:pt x="527329" y="1204965"/>
                  </a:cubicBezTo>
                  <a:cubicBezTo>
                    <a:pt x="526390" y="1182433"/>
                    <a:pt x="525366" y="1159901"/>
                    <a:pt x="524855" y="1137369"/>
                  </a:cubicBezTo>
                  <a:cubicBezTo>
                    <a:pt x="524855" y="1135406"/>
                    <a:pt x="524855" y="1133443"/>
                    <a:pt x="524855" y="1131480"/>
                  </a:cubicBezTo>
                  <a:cubicBezTo>
                    <a:pt x="547122" y="1141807"/>
                    <a:pt x="569561" y="1148549"/>
                    <a:pt x="594559" y="1148293"/>
                  </a:cubicBezTo>
                  <a:cubicBezTo>
                    <a:pt x="594047" y="1154012"/>
                    <a:pt x="593876" y="1159218"/>
                    <a:pt x="593108" y="1164254"/>
                  </a:cubicBezTo>
                  <a:cubicBezTo>
                    <a:pt x="589354" y="1187212"/>
                    <a:pt x="585600" y="1210086"/>
                    <a:pt x="581420" y="1232959"/>
                  </a:cubicBezTo>
                  <a:cubicBezTo>
                    <a:pt x="580737" y="1236714"/>
                    <a:pt x="578945" y="1240897"/>
                    <a:pt x="576386" y="1243627"/>
                  </a:cubicBezTo>
                  <a:cubicBezTo>
                    <a:pt x="561712" y="1259076"/>
                    <a:pt x="548829" y="1275804"/>
                    <a:pt x="536458" y="1293044"/>
                  </a:cubicBezTo>
                  <a:cubicBezTo>
                    <a:pt x="535178" y="1294751"/>
                    <a:pt x="533813" y="1296458"/>
                    <a:pt x="532363" y="1298165"/>
                  </a:cubicBezTo>
                  <a:lnTo>
                    <a:pt x="533130" y="1290484"/>
                  </a:lnTo>
                  <a:cubicBezTo>
                    <a:pt x="535092" y="1270427"/>
                    <a:pt x="537140" y="1250285"/>
                    <a:pt x="538846" y="1230143"/>
                  </a:cubicBezTo>
                  <a:lnTo>
                    <a:pt x="538846" y="1230143"/>
                  </a:lnTo>
                  <a:cubicBezTo>
                    <a:pt x="538846" y="1230143"/>
                    <a:pt x="538846" y="1230143"/>
                    <a:pt x="538846" y="1230143"/>
                  </a:cubicBezTo>
                  <a:cubicBezTo>
                    <a:pt x="538846" y="1230143"/>
                    <a:pt x="538846" y="1230143"/>
                    <a:pt x="538846" y="1230143"/>
                  </a:cubicBezTo>
                  <a:lnTo>
                    <a:pt x="538846" y="1230143"/>
                  </a:lnTo>
                  <a:cubicBezTo>
                    <a:pt x="539700" y="1210000"/>
                    <a:pt x="540212" y="1189773"/>
                    <a:pt x="540809" y="1169545"/>
                  </a:cubicBezTo>
                  <a:lnTo>
                    <a:pt x="541491" y="1147952"/>
                  </a:lnTo>
                  <a:cubicBezTo>
                    <a:pt x="541491" y="1147952"/>
                    <a:pt x="541235" y="1147867"/>
                    <a:pt x="541235" y="1147952"/>
                  </a:cubicBezTo>
                  <a:lnTo>
                    <a:pt x="539188" y="1169374"/>
                  </a:lnTo>
                  <a:cubicBezTo>
                    <a:pt x="537225" y="1189517"/>
                    <a:pt x="535178" y="1209574"/>
                    <a:pt x="533472" y="1229716"/>
                  </a:cubicBezTo>
                  <a:cubicBezTo>
                    <a:pt x="533472" y="1229716"/>
                    <a:pt x="533472" y="1229716"/>
                    <a:pt x="533472" y="1229716"/>
                  </a:cubicBezTo>
                  <a:cubicBezTo>
                    <a:pt x="533472" y="1229716"/>
                    <a:pt x="533472" y="1229801"/>
                    <a:pt x="533472" y="1229887"/>
                  </a:cubicBezTo>
                  <a:cubicBezTo>
                    <a:pt x="533472" y="1229887"/>
                    <a:pt x="533472" y="1229972"/>
                    <a:pt x="533472" y="1230057"/>
                  </a:cubicBezTo>
                  <a:cubicBezTo>
                    <a:pt x="533472" y="1230057"/>
                    <a:pt x="533472" y="1230057"/>
                    <a:pt x="533472" y="1230057"/>
                  </a:cubicBezTo>
                  <a:cubicBezTo>
                    <a:pt x="532618" y="1250285"/>
                    <a:pt x="532106" y="1270427"/>
                    <a:pt x="531509" y="1290655"/>
                  </a:cubicBezTo>
                  <a:lnTo>
                    <a:pt x="531253" y="1299616"/>
                  </a:lnTo>
                  <a:cubicBezTo>
                    <a:pt x="530059" y="1301067"/>
                    <a:pt x="528693" y="1302603"/>
                    <a:pt x="527243" y="1304310"/>
                  </a:cubicBezTo>
                  <a:cubicBezTo>
                    <a:pt x="525366" y="1298080"/>
                    <a:pt x="523916" y="1293130"/>
                    <a:pt x="522465" y="1288179"/>
                  </a:cubicBezTo>
                  <a:cubicBezTo>
                    <a:pt x="521101" y="1283485"/>
                    <a:pt x="519735" y="1278791"/>
                    <a:pt x="518370" y="1274097"/>
                  </a:cubicBezTo>
                  <a:cubicBezTo>
                    <a:pt x="518797" y="1253613"/>
                    <a:pt x="519565" y="1233130"/>
                    <a:pt x="520162" y="1212646"/>
                  </a:cubicBezTo>
                  <a:lnTo>
                    <a:pt x="520162" y="1212646"/>
                  </a:lnTo>
                  <a:cubicBezTo>
                    <a:pt x="520162" y="1212646"/>
                    <a:pt x="520162" y="1212646"/>
                    <a:pt x="520162" y="1212646"/>
                  </a:cubicBezTo>
                  <a:lnTo>
                    <a:pt x="520162" y="1212646"/>
                  </a:lnTo>
                  <a:cubicBezTo>
                    <a:pt x="520162" y="1212646"/>
                    <a:pt x="520162" y="1212646"/>
                    <a:pt x="520162" y="1212646"/>
                  </a:cubicBezTo>
                  <a:cubicBezTo>
                    <a:pt x="519991" y="1192077"/>
                    <a:pt x="519650" y="1171423"/>
                    <a:pt x="519735" y="1150854"/>
                  </a:cubicBezTo>
                  <a:lnTo>
                    <a:pt x="519906" y="1129346"/>
                  </a:lnTo>
                  <a:cubicBezTo>
                    <a:pt x="521186" y="1129944"/>
                    <a:pt x="522465" y="1130541"/>
                    <a:pt x="523745" y="1131138"/>
                  </a:cubicBezTo>
                  <a:cubicBezTo>
                    <a:pt x="523745" y="1133272"/>
                    <a:pt x="523575" y="1135321"/>
                    <a:pt x="523489" y="1137454"/>
                  </a:cubicBezTo>
                  <a:close/>
                  <a:moveTo>
                    <a:pt x="592340" y="1232276"/>
                  </a:moveTo>
                  <a:cubicBezTo>
                    <a:pt x="596265" y="1208379"/>
                    <a:pt x="600360" y="1184481"/>
                    <a:pt x="604285" y="1160584"/>
                  </a:cubicBezTo>
                  <a:cubicBezTo>
                    <a:pt x="605052" y="1155804"/>
                    <a:pt x="605394" y="1151025"/>
                    <a:pt x="605991" y="1145904"/>
                  </a:cubicBezTo>
                  <a:cubicBezTo>
                    <a:pt x="623737" y="1140271"/>
                    <a:pt x="628941" y="1124481"/>
                    <a:pt x="634999" y="1109887"/>
                  </a:cubicBezTo>
                  <a:cubicBezTo>
                    <a:pt x="638667" y="1101181"/>
                    <a:pt x="640715" y="1091793"/>
                    <a:pt x="643360" y="1082746"/>
                  </a:cubicBezTo>
                  <a:cubicBezTo>
                    <a:pt x="645834" y="1074040"/>
                    <a:pt x="648053" y="1065249"/>
                    <a:pt x="650527" y="1055946"/>
                  </a:cubicBezTo>
                  <a:cubicBezTo>
                    <a:pt x="652830" y="1056288"/>
                    <a:pt x="654793" y="1056544"/>
                    <a:pt x="656669" y="1056885"/>
                  </a:cubicBezTo>
                  <a:cubicBezTo>
                    <a:pt x="669211" y="1059104"/>
                    <a:pt x="681668" y="1061494"/>
                    <a:pt x="694209" y="1063457"/>
                  </a:cubicBezTo>
                  <a:cubicBezTo>
                    <a:pt x="716904" y="1067042"/>
                    <a:pt x="739769" y="1070029"/>
                    <a:pt x="762377" y="1073955"/>
                  </a:cubicBezTo>
                  <a:cubicBezTo>
                    <a:pt x="770909" y="1075406"/>
                    <a:pt x="779014" y="1078820"/>
                    <a:pt x="787375" y="1081209"/>
                  </a:cubicBezTo>
                  <a:cubicBezTo>
                    <a:pt x="800344" y="1084965"/>
                    <a:pt x="813398" y="1088635"/>
                    <a:pt x="826451" y="1092219"/>
                  </a:cubicBezTo>
                  <a:cubicBezTo>
                    <a:pt x="840443" y="1096060"/>
                    <a:pt x="854520" y="1099645"/>
                    <a:pt x="868598" y="1103400"/>
                  </a:cubicBezTo>
                  <a:cubicBezTo>
                    <a:pt x="869877" y="1103742"/>
                    <a:pt x="871157" y="1104254"/>
                    <a:pt x="873034" y="1104936"/>
                  </a:cubicBezTo>
                  <a:cubicBezTo>
                    <a:pt x="871499" y="1114069"/>
                    <a:pt x="870219" y="1122945"/>
                    <a:pt x="868427" y="1131821"/>
                  </a:cubicBezTo>
                  <a:cubicBezTo>
                    <a:pt x="865782" y="1145136"/>
                    <a:pt x="864161" y="1158450"/>
                    <a:pt x="864332" y="1172106"/>
                  </a:cubicBezTo>
                  <a:cubicBezTo>
                    <a:pt x="864502" y="1184396"/>
                    <a:pt x="866124" y="1195918"/>
                    <a:pt x="875935" y="1205136"/>
                  </a:cubicBezTo>
                  <a:cubicBezTo>
                    <a:pt x="874655" y="1208805"/>
                    <a:pt x="873290" y="1212390"/>
                    <a:pt x="872266" y="1216060"/>
                  </a:cubicBezTo>
                  <a:cubicBezTo>
                    <a:pt x="865355" y="1241153"/>
                    <a:pt x="858274" y="1266245"/>
                    <a:pt x="851790" y="1291508"/>
                  </a:cubicBezTo>
                  <a:cubicBezTo>
                    <a:pt x="850510" y="1296373"/>
                    <a:pt x="850681" y="1302006"/>
                    <a:pt x="851619" y="1307042"/>
                  </a:cubicBezTo>
                  <a:cubicBezTo>
                    <a:pt x="855373" y="1327440"/>
                    <a:pt x="859469" y="1347838"/>
                    <a:pt x="863820" y="1368151"/>
                  </a:cubicBezTo>
                  <a:cubicBezTo>
                    <a:pt x="865441" y="1375576"/>
                    <a:pt x="867488" y="1383087"/>
                    <a:pt x="870475" y="1390085"/>
                  </a:cubicBezTo>
                  <a:cubicBezTo>
                    <a:pt x="874143" y="1398876"/>
                    <a:pt x="882845" y="1399730"/>
                    <a:pt x="887879" y="1391707"/>
                  </a:cubicBezTo>
                  <a:cubicBezTo>
                    <a:pt x="901444" y="1370114"/>
                    <a:pt x="919617" y="1352532"/>
                    <a:pt x="936425" y="1333756"/>
                  </a:cubicBezTo>
                  <a:cubicBezTo>
                    <a:pt x="941288" y="1328293"/>
                    <a:pt x="944445" y="1322404"/>
                    <a:pt x="946321" y="1315320"/>
                  </a:cubicBezTo>
                  <a:cubicBezTo>
                    <a:pt x="950929" y="1297909"/>
                    <a:pt x="956133" y="1280754"/>
                    <a:pt x="960740" y="1263343"/>
                  </a:cubicBezTo>
                  <a:cubicBezTo>
                    <a:pt x="963215" y="1254211"/>
                    <a:pt x="964920" y="1244822"/>
                    <a:pt x="966969" y="1235605"/>
                  </a:cubicBezTo>
                  <a:cubicBezTo>
                    <a:pt x="967651" y="1232447"/>
                    <a:pt x="968333" y="1229374"/>
                    <a:pt x="969101" y="1226046"/>
                  </a:cubicBezTo>
                  <a:cubicBezTo>
                    <a:pt x="970637" y="1225619"/>
                    <a:pt x="971917" y="1225192"/>
                    <a:pt x="973282" y="1224936"/>
                  </a:cubicBezTo>
                  <a:cubicBezTo>
                    <a:pt x="988383" y="1221864"/>
                    <a:pt x="998194" y="1212561"/>
                    <a:pt x="1002716" y="1198222"/>
                  </a:cubicBezTo>
                  <a:cubicBezTo>
                    <a:pt x="1007323" y="1183628"/>
                    <a:pt x="1010992" y="1168692"/>
                    <a:pt x="1015087" y="1153926"/>
                  </a:cubicBezTo>
                  <a:cubicBezTo>
                    <a:pt x="1016452" y="1148891"/>
                    <a:pt x="1017988" y="1143941"/>
                    <a:pt x="1019609" y="1138393"/>
                  </a:cubicBezTo>
                  <a:cubicBezTo>
                    <a:pt x="1023790" y="1139076"/>
                    <a:pt x="1027799" y="1139503"/>
                    <a:pt x="1031639" y="1140441"/>
                  </a:cubicBezTo>
                  <a:cubicBezTo>
                    <a:pt x="1052030" y="1145562"/>
                    <a:pt x="1072335" y="1150683"/>
                    <a:pt x="1092641" y="1155975"/>
                  </a:cubicBezTo>
                  <a:cubicBezTo>
                    <a:pt x="1098271" y="1157426"/>
                    <a:pt x="1103903" y="1159218"/>
                    <a:pt x="1109192" y="1161693"/>
                  </a:cubicBezTo>
                  <a:cubicBezTo>
                    <a:pt x="1118236" y="1166046"/>
                    <a:pt x="1123781" y="1173300"/>
                    <a:pt x="1126085" y="1183286"/>
                  </a:cubicBezTo>
                  <a:cubicBezTo>
                    <a:pt x="1130265" y="1201551"/>
                    <a:pt x="1130180" y="1219730"/>
                    <a:pt x="1126597" y="1237995"/>
                  </a:cubicBezTo>
                  <a:cubicBezTo>
                    <a:pt x="1123099" y="1255833"/>
                    <a:pt x="1118833" y="1273414"/>
                    <a:pt x="1113799" y="1290740"/>
                  </a:cubicBezTo>
                  <a:cubicBezTo>
                    <a:pt x="1113032" y="1291423"/>
                    <a:pt x="1112178" y="1292106"/>
                    <a:pt x="1111411" y="1292874"/>
                  </a:cubicBezTo>
                  <a:cubicBezTo>
                    <a:pt x="1111411" y="1292874"/>
                    <a:pt x="1111496" y="1293044"/>
                    <a:pt x="1111581" y="1293044"/>
                  </a:cubicBezTo>
                  <a:cubicBezTo>
                    <a:pt x="1112264" y="1292618"/>
                    <a:pt x="1112946" y="1292106"/>
                    <a:pt x="1113629" y="1291594"/>
                  </a:cubicBezTo>
                  <a:cubicBezTo>
                    <a:pt x="1112605" y="1295093"/>
                    <a:pt x="1111496" y="1298507"/>
                    <a:pt x="1110387" y="1301921"/>
                  </a:cubicBezTo>
                  <a:cubicBezTo>
                    <a:pt x="1105353" y="1306273"/>
                    <a:pt x="1100404" y="1310712"/>
                    <a:pt x="1095456" y="1315235"/>
                  </a:cubicBezTo>
                  <a:cubicBezTo>
                    <a:pt x="1095029" y="1313699"/>
                    <a:pt x="1094603" y="1312248"/>
                    <a:pt x="1094176" y="1310712"/>
                  </a:cubicBezTo>
                  <a:cubicBezTo>
                    <a:pt x="1094176" y="1305505"/>
                    <a:pt x="1094176" y="1300299"/>
                    <a:pt x="1094176" y="1295093"/>
                  </a:cubicBezTo>
                  <a:lnTo>
                    <a:pt x="1094176" y="1295093"/>
                  </a:lnTo>
                  <a:cubicBezTo>
                    <a:pt x="1094176" y="1295093"/>
                    <a:pt x="1094176" y="1294922"/>
                    <a:pt x="1094176" y="1294922"/>
                  </a:cubicBezTo>
                  <a:lnTo>
                    <a:pt x="1094176" y="1294922"/>
                  </a:lnTo>
                  <a:cubicBezTo>
                    <a:pt x="1093920" y="1288691"/>
                    <a:pt x="1093750" y="1282376"/>
                    <a:pt x="1093750" y="1276060"/>
                  </a:cubicBezTo>
                  <a:cubicBezTo>
                    <a:pt x="1093750" y="1269744"/>
                    <a:pt x="1093920" y="1263428"/>
                    <a:pt x="1094347" y="1257198"/>
                  </a:cubicBezTo>
                  <a:lnTo>
                    <a:pt x="1094859" y="1250456"/>
                  </a:lnTo>
                  <a:lnTo>
                    <a:pt x="1095541" y="1243798"/>
                  </a:lnTo>
                  <a:cubicBezTo>
                    <a:pt x="1095541" y="1243798"/>
                    <a:pt x="1095286" y="1243713"/>
                    <a:pt x="1095286" y="1243798"/>
                  </a:cubicBezTo>
                  <a:lnTo>
                    <a:pt x="1093920" y="1250456"/>
                  </a:lnTo>
                  <a:lnTo>
                    <a:pt x="1092726" y="1257113"/>
                  </a:lnTo>
                  <a:cubicBezTo>
                    <a:pt x="1091617" y="1263343"/>
                    <a:pt x="1090763" y="1269659"/>
                    <a:pt x="1090081" y="1275975"/>
                  </a:cubicBezTo>
                  <a:cubicBezTo>
                    <a:pt x="1089484" y="1281437"/>
                    <a:pt x="1089142" y="1286899"/>
                    <a:pt x="1088972" y="1292362"/>
                  </a:cubicBezTo>
                  <a:lnTo>
                    <a:pt x="1088289" y="1289801"/>
                  </a:lnTo>
                  <a:cubicBezTo>
                    <a:pt x="1088289" y="1289801"/>
                    <a:pt x="1088034" y="1289801"/>
                    <a:pt x="1088034" y="1289801"/>
                  </a:cubicBezTo>
                  <a:lnTo>
                    <a:pt x="1088972" y="1296885"/>
                  </a:lnTo>
                  <a:cubicBezTo>
                    <a:pt x="1089313" y="1302689"/>
                    <a:pt x="1089825" y="1308407"/>
                    <a:pt x="1090508" y="1314211"/>
                  </a:cubicBezTo>
                  <a:cubicBezTo>
                    <a:pt x="1090763" y="1315832"/>
                    <a:pt x="1091020" y="1317454"/>
                    <a:pt x="1091190" y="1319076"/>
                  </a:cubicBezTo>
                  <a:cubicBezTo>
                    <a:pt x="1089740" y="1320441"/>
                    <a:pt x="1088204" y="1321807"/>
                    <a:pt x="1086668" y="1323172"/>
                  </a:cubicBezTo>
                  <a:lnTo>
                    <a:pt x="1080526" y="1328976"/>
                  </a:lnTo>
                  <a:cubicBezTo>
                    <a:pt x="1080270" y="1323172"/>
                    <a:pt x="1080014" y="1317283"/>
                    <a:pt x="1079758" y="1311480"/>
                  </a:cubicBezTo>
                  <a:lnTo>
                    <a:pt x="1079758" y="1311480"/>
                  </a:lnTo>
                  <a:cubicBezTo>
                    <a:pt x="1079758" y="1311480"/>
                    <a:pt x="1079758" y="1311309"/>
                    <a:pt x="1079758" y="1311309"/>
                  </a:cubicBezTo>
                  <a:lnTo>
                    <a:pt x="1079758" y="1311138"/>
                  </a:lnTo>
                  <a:cubicBezTo>
                    <a:pt x="1079758" y="1311138"/>
                    <a:pt x="1079758" y="1311138"/>
                    <a:pt x="1079758" y="1311138"/>
                  </a:cubicBezTo>
                  <a:cubicBezTo>
                    <a:pt x="1079075" y="1302177"/>
                    <a:pt x="1078478" y="1293215"/>
                    <a:pt x="1078137" y="1284253"/>
                  </a:cubicBezTo>
                  <a:cubicBezTo>
                    <a:pt x="1077796" y="1275292"/>
                    <a:pt x="1077539" y="1266245"/>
                    <a:pt x="1077539" y="1257283"/>
                  </a:cubicBezTo>
                  <a:lnTo>
                    <a:pt x="1077539" y="1247724"/>
                  </a:lnTo>
                  <a:cubicBezTo>
                    <a:pt x="1077539" y="1247724"/>
                    <a:pt x="1077881" y="1238165"/>
                    <a:pt x="1077881" y="1238165"/>
                  </a:cubicBezTo>
                  <a:cubicBezTo>
                    <a:pt x="1077881" y="1238165"/>
                    <a:pt x="1077625" y="1238080"/>
                    <a:pt x="1077625" y="1238165"/>
                  </a:cubicBezTo>
                  <a:lnTo>
                    <a:pt x="1076686" y="1247810"/>
                  </a:lnTo>
                  <a:lnTo>
                    <a:pt x="1075918" y="1257454"/>
                  </a:lnTo>
                  <a:cubicBezTo>
                    <a:pt x="1075236" y="1266416"/>
                    <a:pt x="1074724" y="1275463"/>
                    <a:pt x="1074468" y="1284509"/>
                  </a:cubicBezTo>
                  <a:cubicBezTo>
                    <a:pt x="1074212" y="1293556"/>
                    <a:pt x="1074212" y="1302603"/>
                    <a:pt x="1074468" y="1311650"/>
                  </a:cubicBezTo>
                  <a:lnTo>
                    <a:pt x="1074468" y="1311650"/>
                  </a:lnTo>
                  <a:cubicBezTo>
                    <a:pt x="1074468" y="1311650"/>
                    <a:pt x="1074468" y="1311650"/>
                    <a:pt x="1074468" y="1311650"/>
                  </a:cubicBezTo>
                  <a:lnTo>
                    <a:pt x="1074468" y="1311650"/>
                  </a:lnTo>
                  <a:cubicBezTo>
                    <a:pt x="1075065" y="1318649"/>
                    <a:pt x="1075748" y="1325647"/>
                    <a:pt x="1076601" y="1332646"/>
                  </a:cubicBezTo>
                  <a:lnTo>
                    <a:pt x="1070117" y="1338791"/>
                  </a:lnTo>
                  <a:cubicBezTo>
                    <a:pt x="1070117" y="1338791"/>
                    <a:pt x="1070117" y="1339047"/>
                    <a:pt x="1070288" y="1338962"/>
                  </a:cubicBezTo>
                  <a:lnTo>
                    <a:pt x="1076686" y="1333499"/>
                  </a:lnTo>
                  <a:cubicBezTo>
                    <a:pt x="1076942" y="1335206"/>
                    <a:pt x="1077113" y="1336914"/>
                    <a:pt x="1077369" y="1338620"/>
                  </a:cubicBezTo>
                  <a:cubicBezTo>
                    <a:pt x="1077369" y="1338876"/>
                    <a:pt x="1077369" y="1339132"/>
                    <a:pt x="1077454" y="1339388"/>
                  </a:cubicBezTo>
                  <a:cubicBezTo>
                    <a:pt x="1071909" y="1343741"/>
                    <a:pt x="1066363" y="1348179"/>
                    <a:pt x="1060818" y="1352532"/>
                  </a:cubicBezTo>
                  <a:cubicBezTo>
                    <a:pt x="1059964" y="1345107"/>
                    <a:pt x="1059196" y="1337767"/>
                    <a:pt x="1058514" y="1330342"/>
                  </a:cubicBezTo>
                  <a:cubicBezTo>
                    <a:pt x="1057831" y="1321892"/>
                    <a:pt x="1057234" y="1313357"/>
                    <a:pt x="1056807" y="1304822"/>
                  </a:cubicBezTo>
                  <a:lnTo>
                    <a:pt x="1056552" y="1295776"/>
                  </a:lnTo>
                  <a:lnTo>
                    <a:pt x="1056381" y="1286729"/>
                  </a:lnTo>
                  <a:cubicBezTo>
                    <a:pt x="1056381" y="1286729"/>
                    <a:pt x="1056125" y="1286729"/>
                    <a:pt x="1056125" y="1286729"/>
                  </a:cubicBezTo>
                  <a:lnTo>
                    <a:pt x="1055613" y="1295861"/>
                  </a:lnTo>
                  <a:lnTo>
                    <a:pt x="1055272" y="1304993"/>
                  </a:lnTo>
                  <a:cubicBezTo>
                    <a:pt x="1054931" y="1313528"/>
                    <a:pt x="1054845" y="1322063"/>
                    <a:pt x="1054931" y="1330683"/>
                  </a:cubicBezTo>
                  <a:cubicBezTo>
                    <a:pt x="1055016" y="1339218"/>
                    <a:pt x="1055357" y="1347838"/>
                    <a:pt x="1055954" y="1356373"/>
                  </a:cubicBezTo>
                  <a:lnTo>
                    <a:pt x="1055954" y="1356373"/>
                  </a:lnTo>
                  <a:cubicBezTo>
                    <a:pt x="1055954" y="1356373"/>
                    <a:pt x="1055954" y="1356373"/>
                    <a:pt x="1055954" y="1356373"/>
                  </a:cubicBezTo>
                  <a:lnTo>
                    <a:pt x="1055954" y="1356373"/>
                  </a:lnTo>
                  <a:cubicBezTo>
                    <a:pt x="1055954" y="1356373"/>
                    <a:pt x="1055954" y="1356373"/>
                    <a:pt x="1055954" y="1356373"/>
                  </a:cubicBezTo>
                  <a:cubicBezTo>
                    <a:pt x="1055954" y="1356373"/>
                    <a:pt x="1055954" y="1356373"/>
                    <a:pt x="1055954" y="1356373"/>
                  </a:cubicBezTo>
                  <a:cubicBezTo>
                    <a:pt x="1053480" y="1358336"/>
                    <a:pt x="1051006" y="1360299"/>
                    <a:pt x="1048617" y="1362262"/>
                  </a:cubicBezTo>
                  <a:lnTo>
                    <a:pt x="1041791" y="1367639"/>
                  </a:lnTo>
                  <a:cubicBezTo>
                    <a:pt x="1038123" y="1354666"/>
                    <a:pt x="1034540" y="1341608"/>
                    <a:pt x="1031212" y="1328549"/>
                  </a:cubicBezTo>
                  <a:cubicBezTo>
                    <a:pt x="1029762" y="1322660"/>
                    <a:pt x="1028397" y="1316857"/>
                    <a:pt x="1027032" y="1310968"/>
                  </a:cubicBezTo>
                  <a:cubicBezTo>
                    <a:pt x="1027032" y="1310968"/>
                    <a:pt x="1026775" y="1310968"/>
                    <a:pt x="1026775" y="1310968"/>
                  </a:cubicBezTo>
                  <a:cubicBezTo>
                    <a:pt x="1027714" y="1316942"/>
                    <a:pt x="1028653" y="1322916"/>
                    <a:pt x="1029762" y="1328976"/>
                  </a:cubicBezTo>
                  <a:cubicBezTo>
                    <a:pt x="1032151" y="1342973"/>
                    <a:pt x="1034710" y="1356970"/>
                    <a:pt x="1037696" y="1370882"/>
                  </a:cubicBezTo>
                  <a:lnTo>
                    <a:pt x="1037355" y="1371138"/>
                  </a:lnTo>
                  <a:lnTo>
                    <a:pt x="1037782" y="1371906"/>
                  </a:lnTo>
                  <a:lnTo>
                    <a:pt x="1037952" y="1371906"/>
                  </a:lnTo>
                  <a:cubicBezTo>
                    <a:pt x="1038464" y="1374211"/>
                    <a:pt x="1038976" y="1376686"/>
                    <a:pt x="1039573" y="1379076"/>
                  </a:cubicBezTo>
                  <a:lnTo>
                    <a:pt x="1039573" y="1379076"/>
                  </a:lnTo>
                  <a:cubicBezTo>
                    <a:pt x="1039573" y="1379076"/>
                    <a:pt x="1039573" y="1379076"/>
                    <a:pt x="1039573" y="1379076"/>
                  </a:cubicBezTo>
                  <a:lnTo>
                    <a:pt x="1039573" y="1379076"/>
                  </a:lnTo>
                  <a:cubicBezTo>
                    <a:pt x="1039573" y="1379076"/>
                    <a:pt x="1039573" y="1379076"/>
                    <a:pt x="1039573" y="1379076"/>
                  </a:cubicBezTo>
                  <a:cubicBezTo>
                    <a:pt x="1040170" y="1381209"/>
                    <a:pt x="1040853" y="1383343"/>
                    <a:pt x="1041450" y="1385562"/>
                  </a:cubicBezTo>
                  <a:cubicBezTo>
                    <a:pt x="1037270" y="1389147"/>
                    <a:pt x="1033089" y="1392817"/>
                    <a:pt x="1028908" y="1396401"/>
                  </a:cubicBezTo>
                  <a:cubicBezTo>
                    <a:pt x="1028908" y="1396401"/>
                    <a:pt x="1028908" y="1396657"/>
                    <a:pt x="1029079" y="1396572"/>
                  </a:cubicBezTo>
                  <a:cubicBezTo>
                    <a:pt x="1033260" y="1393243"/>
                    <a:pt x="1037526" y="1390000"/>
                    <a:pt x="1041791" y="1386757"/>
                  </a:cubicBezTo>
                  <a:cubicBezTo>
                    <a:pt x="1043583" y="1392646"/>
                    <a:pt x="1045375" y="1398535"/>
                    <a:pt x="1047252" y="1404424"/>
                  </a:cubicBezTo>
                  <a:cubicBezTo>
                    <a:pt x="1040170" y="1409716"/>
                    <a:pt x="1033089" y="1415093"/>
                    <a:pt x="1026008" y="1420384"/>
                  </a:cubicBezTo>
                  <a:cubicBezTo>
                    <a:pt x="1025923" y="1419872"/>
                    <a:pt x="1025752" y="1419360"/>
                    <a:pt x="1025666" y="1418933"/>
                  </a:cubicBezTo>
                  <a:lnTo>
                    <a:pt x="1025666" y="1418933"/>
                  </a:lnTo>
                  <a:cubicBezTo>
                    <a:pt x="1025666" y="1418933"/>
                    <a:pt x="1025666" y="1418848"/>
                    <a:pt x="1025666" y="1418848"/>
                  </a:cubicBezTo>
                  <a:lnTo>
                    <a:pt x="1025666" y="1418848"/>
                  </a:lnTo>
                  <a:cubicBezTo>
                    <a:pt x="1025666" y="1418848"/>
                    <a:pt x="1025666" y="1418763"/>
                    <a:pt x="1025666" y="1418763"/>
                  </a:cubicBezTo>
                  <a:cubicBezTo>
                    <a:pt x="1021998" y="1406643"/>
                    <a:pt x="1018159" y="1394609"/>
                    <a:pt x="1014661" y="1382404"/>
                  </a:cubicBezTo>
                  <a:cubicBezTo>
                    <a:pt x="1013466" y="1378051"/>
                    <a:pt x="1012272" y="1373699"/>
                    <a:pt x="1011163" y="1369346"/>
                  </a:cubicBezTo>
                  <a:cubicBezTo>
                    <a:pt x="1011163" y="1369346"/>
                    <a:pt x="1010907" y="1369346"/>
                    <a:pt x="1010907" y="1369346"/>
                  </a:cubicBezTo>
                  <a:cubicBezTo>
                    <a:pt x="1011675" y="1373784"/>
                    <a:pt x="1012357" y="1378307"/>
                    <a:pt x="1013210" y="1382746"/>
                  </a:cubicBezTo>
                  <a:cubicBezTo>
                    <a:pt x="1015343" y="1395206"/>
                    <a:pt x="1017647" y="1407753"/>
                    <a:pt x="1020633" y="1420128"/>
                  </a:cubicBezTo>
                  <a:lnTo>
                    <a:pt x="1020633" y="1420128"/>
                  </a:lnTo>
                  <a:cubicBezTo>
                    <a:pt x="1020633" y="1420128"/>
                    <a:pt x="1020633" y="1420128"/>
                    <a:pt x="1020633" y="1420128"/>
                  </a:cubicBezTo>
                  <a:lnTo>
                    <a:pt x="1020633" y="1420128"/>
                  </a:lnTo>
                  <a:cubicBezTo>
                    <a:pt x="1020633" y="1420128"/>
                    <a:pt x="1020633" y="1420128"/>
                    <a:pt x="1020633" y="1420128"/>
                  </a:cubicBezTo>
                  <a:cubicBezTo>
                    <a:pt x="1020974" y="1421323"/>
                    <a:pt x="1021400" y="1422433"/>
                    <a:pt x="1021742" y="1423628"/>
                  </a:cubicBezTo>
                  <a:cubicBezTo>
                    <a:pt x="1016111" y="1427895"/>
                    <a:pt x="1010566" y="1432077"/>
                    <a:pt x="1004934" y="1436344"/>
                  </a:cubicBezTo>
                  <a:lnTo>
                    <a:pt x="999901" y="1440100"/>
                  </a:lnTo>
                  <a:cubicBezTo>
                    <a:pt x="998451" y="1437027"/>
                    <a:pt x="997085" y="1433955"/>
                    <a:pt x="995720" y="1430882"/>
                  </a:cubicBezTo>
                  <a:lnTo>
                    <a:pt x="993160" y="1424566"/>
                  </a:lnTo>
                  <a:lnTo>
                    <a:pt x="990686" y="1418165"/>
                  </a:lnTo>
                  <a:cubicBezTo>
                    <a:pt x="990686" y="1418165"/>
                    <a:pt x="990431" y="1418165"/>
                    <a:pt x="990431" y="1418165"/>
                  </a:cubicBezTo>
                  <a:lnTo>
                    <a:pt x="992308" y="1424822"/>
                  </a:lnTo>
                  <a:lnTo>
                    <a:pt x="994270" y="1431394"/>
                  </a:lnTo>
                  <a:cubicBezTo>
                    <a:pt x="995293" y="1434808"/>
                    <a:pt x="996488" y="1438308"/>
                    <a:pt x="997597" y="1441721"/>
                  </a:cubicBezTo>
                  <a:lnTo>
                    <a:pt x="992222" y="1445818"/>
                  </a:lnTo>
                  <a:lnTo>
                    <a:pt x="996403" y="1441551"/>
                  </a:lnTo>
                  <a:cubicBezTo>
                    <a:pt x="996403" y="1441551"/>
                    <a:pt x="996403" y="1441295"/>
                    <a:pt x="996232" y="1441380"/>
                  </a:cubicBezTo>
                  <a:lnTo>
                    <a:pt x="991198" y="1446074"/>
                  </a:lnTo>
                  <a:lnTo>
                    <a:pt x="990686" y="1442063"/>
                  </a:lnTo>
                  <a:cubicBezTo>
                    <a:pt x="990686" y="1442063"/>
                    <a:pt x="990431" y="1442063"/>
                    <a:pt x="990431" y="1442063"/>
                  </a:cubicBezTo>
                  <a:lnTo>
                    <a:pt x="990686" y="1446501"/>
                  </a:lnTo>
                  <a:lnTo>
                    <a:pt x="988639" y="1448379"/>
                  </a:lnTo>
                  <a:lnTo>
                    <a:pt x="989065" y="1448891"/>
                  </a:lnTo>
                  <a:lnTo>
                    <a:pt x="990772" y="1447781"/>
                  </a:lnTo>
                  <a:lnTo>
                    <a:pt x="991028" y="1451963"/>
                  </a:lnTo>
                  <a:lnTo>
                    <a:pt x="991796" y="1461949"/>
                  </a:lnTo>
                  <a:cubicBezTo>
                    <a:pt x="992052" y="1465192"/>
                    <a:pt x="992393" y="1468521"/>
                    <a:pt x="992734" y="1471764"/>
                  </a:cubicBezTo>
                  <a:lnTo>
                    <a:pt x="989492" y="1474410"/>
                  </a:lnTo>
                  <a:cubicBezTo>
                    <a:pt x="988980" y="1473471"/>
                    <a:pt x="988468" y="1472532"/>
                    <a:pt x="987871" y="1471679"/>
                  </a:cubicBezTo>
                  <a:cubicBezTo>
                    <a:pt x="987871" y="1471679"/>
                    <a:pt x="987871" y="1471679"/>
                    <a:pt x="987871" y="1471679"/>
                  </a:cubicBezTo>
                  <a:cubicBezTo>
                    <a:pt x="987871" y="1471679"/>
                    <a:pt x="987871" y="1471679"/>
                    <a:pt x="987871" y="1471679"/>
                  </a:cubicBezTo>
                  <a:cubicBezTo>
                    <a:pt x="987871" y="1471679"/>
                    <a:pt x="987871" y="1471679"/>
                    <a:pt x="987871" y="1471679"/>
                  </a:cubicBezTo>
                  <a:cubicBezTo>
                    <a:pt x="987871" y="1471679"/>
                    <a:pt x="987871" y="1471679"/>
                    <a:pt x="987871" y="1471679"/>
                  </a:cubicBezTo>
                  <a:cubicBezTo>
                    <a:pt x="980875" y="1461266"/>
                    <a:pt x="973538" y="1451024"/>
                    <a:pt x="966286" y="1440697"/>
                  </a:cubicBezTo>
                  <a:lnTo>
                    <a:pt x="958607" y="1429687"/>
                  </a:lnTo>
                  <a:cubicBezTo>
                    <a:pt x="958607" y="1429687"/>
                    <a:pt x="958351" y="1429687"/>
                    <a:pt x="958437" y="1429773"/>
                  </a:cubicBezTo>
                  <a:lnTo>
                    <a:pt x="965006" y="1441551"/>
                  </a:lnTo>
                  <a:cubicBezTo>
                    <a:pt x="971064" y="1452561"/>
                    <a:pt x="977121" y="1463656"/>
                    <a:pt x="983435" y="1474495"/>
                  </a:cubicBezTo>
                  <a:cubicBezTo>
                    <a:pt x="983435" y="1474495"/>
                    <a:pt x="983435" y="1474495"/>
                    <a:pt x="983435" y="1474495"/>
                  </a:cubicBezTo>
                  <a:cubicBezTo>
                    <a:pt x="983435" y="1474495"/>
                    <a:pt x="983435" y="1474495"/>
                    <a:pt x="983435" y="1474495"/>
                  </a:cubicBezTo>
                  <a:cubicBezTo>
                    <a:pt x="983435" y="1474495"/>
                    <a:pt x="983435" y="1474495"/>
                    <a:pt x="983435" y="1474495"/>
                  </a:cubicBezTo>
                  <a:cubicBezTo>
                    <a:pt x="983435" y="1474495"/>
                    <a:pt x="983435" y="1474495"/>
                    <a:pt x="983435" y="1474495"/>
                  </a:cubicBezTo>
                  <a:cubicBezTo>
                    <a:pt x="984117" y="1475605"/>
                    <a:pt x="984885" y="1476629"/>
                    <a:pt x="985653" y="1477653"/>
                  </a:cubicBezTo>
                  <a:lnTo>
                    <a:pt x="984288" y="1478763"/>
                  </a:lnTo>
                  <a:cubicBezTo>
                    <a:pt x="984288" y="1478763"/>
                    <a:pt x="984288" y="1479019"/>
                    <a:pt x="984458" y="1478933"/>
                  </a:cubicBezTo>
                  <a:lnTo>
                    <a:pt x="985823" y="1477909"/>
                  </a:lnTo>
                  <a:cubicBezTo>
                    <a:pt x="987956" y="1480982"/>
                    <a:pt x="990089" y="1484140"/>
                    <a:pt x="992222" y="1487212"/>
                  </a:cubicBezTo>
                  <a:cubicBezTo>
                    <a:pt x="985568" y="1492248"/>
                    <a:pt x="978913" y="1497283"/>
                    <a:pt x="972343" y="1502404"/>
                  </a:cubicBezTo>
                  <a:cubicBezTo>
                    <a:pt x="971149" y="1499246"/>
                    <a:pt x="969954" y="1496088"/>
                    <a:pt x="968760" y="1493016"/>
                  </a:cubicBezTo>
                  <a:cubicBezTo>
                    <a:pt x="966457" y="1486700"/>
                    <a:pt x="964238" y="1480384"/>
                    <a:pt x="962020" y="1474068"/>
                  </a:cubicBezTo>
                  <a:cubicBezTo>
                    <a:pt x="962020" y="1474068"/>
                    <a:pt x="961764" y="1474068"/>
                    <a:pt x="961764" y="1474068"/>
                  </a:cubicBezTo>
                  <a:cubicBezTo>
                    <a:pt x="963556" y="1480555"/>
                    <a:pt x="965432" y="1487041"/>
                    <a:pt x="967310" y="1493528"/>
                  </a:cubicBezTo>
                  <a:cubicBezTo>
                    <a:pt x="968333" y="1496942"/>
                    <a:pt x="969357" y="1500441"/>
                    <a:pt x="970381" y="1503855"/>
                  </a:cubicBezTo>
                  <a:cubicBezTo>
                    <a:pt x="968845" y="1505050"/>
                    <a:pt x="967395" y="1506159"/>
                    <a:pt x="965859" y="1507354"/>
                  </a:cubicBezTo>
                  <a:cubicBezTo>
                    <a:pt x="962191" y="1501721"/>
                    <a:pt x="958607" y="1496003"/>
                    <a:pt x="955109" y="1490285"/>
                  </a:cubicBezTo>
                  <a:lnTo>
                    <a:pt x="955109" y="1490285"/>
                  </a:lnTo>
                  <a:cubicBezTo>
                    <a:pt x="955109" y="1490285"/>
                    <a:pt x="955109" y="1490199"/>
                    <a:pt x="955109" y="1490199"/>
                  </a:cubicBezTo>
                  <a:lnTo>
                    <a:pt x="955109" y="1490199"/>
                  </a:lnTo>
                  <a:cubicBezTo>
                    <a:pt x="955109" y="1490199"/>
                    <a:pt x="955109" y="1490114"/>
                    <a:pt x="955109" y="1490114"/>
                  </a:cubicBezTo>
                  <a:cubicBezTo>
                    <a:pt x="951099" y="1484225"/>
                    <a:pt x="947175" y="1478336"/>
                    <a:pt x="943336" y="1472276"/>
                  </a:cubicBezTo>
                  <a:cubicBezTo>
                    <a:pt x="939582" y="1466216"/>
                    <a:pt x="935828" y="1460157"/>
                    <a:pt x="932330" y="1453926"/>
                  </a:cubicBezTo>
                  <a:lnTo>
                    <a:pt x="928661" y="1447269"/>
                  </a:lnTo>
                  <a:lnTo>
                    <a:pt x="925163" y="1440526"/>
                  </a:lnTo>
                  <a:cubicBezTo>
                    <a:pt x="925163" y="1440526"/>
                    <a:pt x="924907" y="1440526"/>
                    <a:pt x="924992" y="1440612"/>
                  </a:cubicBezTo>
                  <a:lnTo>
                    <a:pt x="927893" y="1447696"/>
                  </a:lnTo>
                  <a:lnTo>
                    <a:pt x="930964" y="1454780"/>
                  </a:lnTo>
                  <a:cubicBezTo>
                    <a:pt x="933865" y="1461351"/>
                    <a:pt x="936937" y="1467838"/>
                    <a:pt x="940179" y="1474239"/>
                  </a:cubicBezTo>
                  <a:cubicBezTo>
                    <a:pt x="943506" y="1480640"/>
                    <a:pt x="946919" y="1486956"/>
                    <a:pt x="950673" y="1493101"/>
                  </a:cubicBezTo>
                  <a:lnTo>
                    <a:pt x="950673" y="1493101"/>
                  </a:lnTo>
                  <a:cubicBezTo>
                    <a:pt x="950673" y="1493101"/>
                    <a:pt x="950673" y="1493101"/>
                    <a:pt x="950673" y="1493101"/>
                  </a:cubicBezTo>
                  <a:lnTo>
                    <a:pt x="950673" y="1493101"/>
                  </a:lnTo>
                  <a:cubicBezTo>
                    <a:pt x="950673" y="1493101"/>
                    <a:pt x="950673" y="1493101"/>
                    <a:pt x="950673" y="1493101"/>
                  </a:cubicBezTo>
                  <a:cubicBezTo>
                    <a:pt x="954597" y="1498734"/>
                    <a:pt x="958693" y="1504282"/>
                    <a:pt x="962958" y="1509659"/>
                  </a:cubicBezTo>
                  <a:lnTo>
                    <a:pt x="952208" y="1518194"/>
                  </a:lnTo>
                  <a:lnTo>
                    <a:pt x="948625" y="1521095"/>
                  </a:lnTo>
                  <a:cubicBezTo>
                    <a:pt x="946833" y="1517084"/>
                    <a:pt x="945127" y="1513158"/>
                    <a:pt x="943421" y="1509147"/>
                  </a:cubicBezTo>
                  <a:lnTo>
                    <a:pt x="936254" y="1492162"/>
                  </a:lnTo>
                  <a:cubicBezTo>
                    <a:pt x="936254" y="1492162"/>
                    <a:pt x="935998" y="1492162"/>
                    <a:pt x="936083" y="1492162"/>
                  </a:cubicBezTo>
                  <a:lnTo>
                    <a:pt x="942056" y="1509744"/>
                  </a:lnTo>
                  <a:cubicBezTo>
                    <a:pt x="943506" y="1514097"/>
                    <a:pt x="945042" y="1518450"/>
                    <a:pt x="946578" y="1522802"/>
                  </a:cubicBezTo>
                  <a:lnTo>
                    <a:pt x="940605" y="1527582"/>
                  </a:lnTo>
                  <a:cubicBezTo>
                    <a:pt x="940605" y="1527582"/>
                    <a:pt x="940605" y="1527838"/>
                    <a:pt x="940776" y="1527753"/>
                  </a:cubicBezTo>
                  <a:lnTo>
                    <a:pt x="946748" y="1523400"/>
                  </a:lnTo>
                  <a:cubicBezTo>
                    <a:pt x="947942" y="1526728"/>
                    <a:pt x="949052" y="1530057"/>
                    <a:pt x="950246" y="1533300"/>
                  </a:cubicBezTo>
                  <a:cubicBezTo>
                    <a:pt x="949563" y="1533386"/>
                    <a:pt x="948966" y="1533471"/>
                    <a:pt x="948284" y="1533556"/>
                  </a:cubicBezTo>
                  <a:cubicBezTo>
                    <a:pt x="946663" y="1533727"/>
                    <a:pt x="945042" y="1533983"/>
                    <a:pt x="943421" y="1534154"/>
                  </a:cubicBezTo>
                  <a:cubicBezTo>
                    <a:pt x="940605" y="1530398"/>
                    <a:pt x="937790" y="1526558"/>
                    <a:pt x="935059" y="1522717"/>
                  </a:cubicBezTo>
                  <a:cubicBezTo>
                    <a:pt x="929941" y="1515462"/>
                    <a:pt x="925163" y="1508037"/>
                    <a:pt x="920471" y="1500526"/>
                  </a:cubicBezTo>
                  <a:lnTo>
                    <a:pt x="920471" y="1500526"/>
                  </a:lnTo>
                  <a:cubicBezTo>
                    <a:pt x="920471" y="1500526"/>
                    <a:pt x="920471" y="1500441"/>
                    <a:pt x="920471" y="1500441"/>
                  </a:cubicBezTo>
                  <a:lnTo>
                    <a:pt x="920471" y="1500441"/>
                  </a:lnTo>
                  <a:cubicBezTo>
                    <a:pt x="920471" y="1500441"/>
                    <a:pt x="920471" y="1500356"/>
                    <a:pt x="920471" y="1500356"/>
                  </a:cubicBezTo>
                  <a:cubicBezTo>
                    <a:pt x="915522" y="1493016"/>
                    <a:pt x="910659" y="1485590"/>
                    <a:pt x="906137" y="1477995"/>
                  </a:cubicBezTo>
                  <a:cubicBezTo>
                    <a:pt x="901615" y="1470398"/>
                    <a:pt x="897264" y="1462632"/>
                    <a:pt x="893254" y="1454694"/>
                  </a:cubicBezTo>
                  <a:cubicBezTo>
                    <a:pt x="891804" y="1451878"/>
                    <a:pt x="890524" y="1448976"/>
                    <a:pt x="889074" y="1446159"/>
                  </a:cubicBezTo>
                  <a:lnTo>
                    <a:pt x="885149" y="1437539"/>
                  </a:lnTo>
                  <a:cubicBezTo>
                    <a:pt x="885149" y="1437539"/>
                    <a:pt x="884893" y="1437539"/>
                    <a:pt x="884978" y="1437539"/>
                  </a:cubicBezTo>
                  <a:lnTo>
                    <a:pt x="888306" y="1446501"/>
                  </a:lnTo>
                  <a:cubicBezTo>
                    <a:pt x="889500" y="1449488"/>
                    <a:pt x="890610" y="1452390"/>
                    <a:pt x="891889" y="1455377"/>
                  </a:cubicBezTo>
                  <a:cubicBezTo>
                    <a:pt x="895302" y="1463656"/>
                    <a:pt x="899056" y="1471764"/>
                    <a:pt x="903066" y="1479787"/>
                  </a:cubicBezTo>
                  <a:cubicBezTo>
                    <a:pt x="907076" y="1487810"/>
                    <a:pt x="911512" y="1495576"/>
                    <a:pt x="916205" y="1503258"/>
                  </a:cubicBezTo>
                  <a:lnTo>
                    <a:pt x="916205" y="1503258"/>
                  </a:lnTo>
                  <a:cubicBezTo>
                    <a:pt x="916205" y="1503258"/>
                    <a:pt x="916205" y="1503258"/>
                    <a:pt x="916205" y="1503258"/>
                  </a:cubicBezTo>
                  <a:lnTo>
                    <a:pt x="916205" y="1503258"/>
                  </a:lnTo>
                  <a:cubicBezTo>
                    <a:pt x="916205" y="1503258"/>
                    <a:pt x="916205" y="1503258"/>
                    <a:pt x="916205" y="1503258"/>
                  </a:cubicBezTo>
                  <a:cubicBezTo>
                    <a:pt x="921324" y="1510683"/>
                    <a:pt x="926699" y="1517852"/>
                    <a:pt x="932330" y="1524765"/>
                  </a:cubicBezTo>
                  <a:cubicBezTo>
                    <a:pt x="935059" y="1528009"/>
                    <a:pt x="937790" y="1531252"/>
                    <a:pt x="940605" y="1534495"/>
                  </a:cubicBezTo>
                  <a:cubicBezTo>
                    <a:pt x="934804" y="1535263"/>
                    <a:pt x="929002" y="1536031"/>
                    <a:pt x="923201" y="1536799"/>
                  </a:cubicBezTo>
                  <a:lnTo>
                    <a:pt x="921324" y="1534837"/>
                  </a:lnTo>
                  <a:cubicBezTo>
                    <a:pt x="916972" y="1525619"/>
                    <a:pt x="912792" y="1516401"/>
                    <a:pt x="908782" y="1507013"/>
                  </a:cubicBezTo>
                  <a:cubicBezTo>
                    <a:pt x="906052" y="1500612"/>
                    <a:pt x="903322" y="1494211"/>
                    <a:pt x="900762" y="1487810"/>
                  </a:cubicBezTo>
                  <a:cubicBezTo>
                    <a:pt x="900762" y="1487810"/>
                    <a:pt x="900506" y="1487810"/>
                    <a:pt x="900506" y="1487810"/>
                  </a:cubicBezTo>
                  <a:cubicBezTo>
                    <a:pt x="902724" y="1494467"/>
                    <a:pt x="905028" y="1501038"/>
                    <a:pt x="907331" y="1507696"/>
                  </a:cubicBezTo>
                  <a:cubicBezTo>
                    <a:pt x="909720" y="1514353"/>
                    <a:pt x="912109" y="1521010"/>
                    <a:pt x="914669" y="1527667"/>
                  </a:cubicBezTo>
                  <a:cubicBezTo>
                    <a:pt x="909209" y="1521607"/>
                    <a:pt x="903919" y="1515377"/>
                    <a:pt x="898885" y="1508976"/>
                  </a:cubicBezTo>
                  <a:cubicBezTo>
                    <a:pt x="893766" y="1502404"/>
                    <a:pt x="888818" y="1495747"/>
                    <a:pt x="883955" y="1489004"/>
                  </a:cubicBezTo>
                  <a:lnTo>
                    <a:pt x="883955" y="1489004"/>
                  </a:lnTo>
                  <a:cubicBezTo>
                    <a:pt x="883955" y="1489004"/>
                    <a:pt x="883955" y="1488919"/>
                    <a:pt x="883955" y="1488919"/>
                  </a:cubicBezTo>
                  <a:lnTo>
                    <a:pt x="883955" y="1488919"/>
                  </a:lnTo>
                  <a:cubicBezTo>
                    <a:pt x="883955" y="1488919"/>
                    <a:pt x="883955" y="1488834"/>
                    <a:pt x="883955" y="1488834"/>
                  </a:cubicBezTo>
                  <a:cubicBezTo>
                    <a:pt x="878836" y="1482262"/>
                    <a:pt x="873887" y="1475605"/>
                    <a:pt x="869109" y="1468777"/>
                  </a:cubicBezTo>
                  <a:cubicBezTo>
                    <a:pt x="864332" y="1461949"/>
                    <a:pt x="859810" y="1454950"/>
                    <a:pt x="855459" y="1447781"/>
                  </a:cubicBezTo>
                  <a:lnTo>
                    <a:pt x="851022" y="1440100"/>
                  </a:lnTo>
                  <a:lnTo>
                    <a:pt x="846756" y="1432248"/>
                  </a:lnTo>
                  <a:cubicBezTo>
                    <a:pt x="846756" y="1432248"/>
                    <a:pt x="846500" y="1432248"/>
                    <a:pt x="846586" y="1432333"/>
                  </a:cubicBezTo>
                  <a:lnTo>
                    <a:pt x="850340" y="1440526"/>
                  </a:lnTo>
                  <a:cubicBezTo>
                    <a:pt x="851619" y="1443258"/>
                    <a:pt x="852899" y="1445903"/>
                    <a:pt x="854264" y="1448635"/>
                  </a:cubicBezTo>
                  <a:cubicBezTo>
                    <a:pt x="858018" y="1456145"/>
                    <a:pt x="862028" y="1463571"/>
                    <a:pt x="866209" y="1470825"/>
                  </a:cubicBezTo>
                  <a:cubicBezTo>
                    <a:pt x="870475" y="1478080"/>
                    <a:pt x="875082" y="1485164"/>
                    <a:pt x="879859" y="1492077"/>
                  </a:cubicBezTo>
                  <a:lnTo>
                    <a:pt x="879859" y="1492077"/>
                  </a:lnTo>
                  <a:cubicBezTo>
                    <a:pt x="879859" y="1492077"/>
                    <a:pt x="879859" y="1492077"/>
                    <a:pt x="879859" y="1492077"/>
                  </a:cubicBezTo>
                  <a:lnTo>
                    <a:pt x="879859" y="1492077"/>
                  </a:lnTo>
                  <a:cubicBezTo>
                    <a:pt x="879859" y="1492077"/>
                    <a:pt x="879859" y="1492077"/>
                    <a:pt x="879859" y="1492077"/>
                  </a:cubicBezTo>
                  <a:cubicBezTo>
                    <a:pt x="885064" y="1498734"/>
                    <a:pt x="890524" y="1505135"/>
                    <a:pt x="896240" y="1511280"/>
                  </a:cubicBezTo>
                  <a:cubicBezTo>
                    <a:pt x="901956" y="1517425"/>
                    <a:pt x="907929" y="1523400"/>
                    <a:pt x="914072" y="1529118"/>
                  </a:cubicBezTo>
                  <a:cubicBezTo>
                    <a:pt x="914754" y="1529801"/>
                    <a:pt x="915437" y="1530398"/>
                    <a:pt x="916119" y="1531081"/>
                  </a:cubicBezTo>
                  <a:cubicBezTo>
                    <a:pt x="916887" y="1533215"/>
                    <a:pt x="917740" y="1535263"/>
                    <a:pt x="918593" y="1537397"/>
                  </a:cubicBezTo>
                  <a:cubicBezTo>
                    <a:pt x="914669" y="1537909"/>
                    <a:pt x="910659" y="1538336"/>
                    <a:pt x="906735" y="1538677"/>
                  </a:cubicBezTo>
                  <a:lnTo>
                    <a:pt x="901530" y="1531166"/>
                  </a:lnTo>
                  <a:lnTo>
                    <a:pt x="894449" y="1521095"/>
                  </a:lnTo>
                  <a:cubicBezTo>
                    <a:pt x="887794" y="1511707"/>
                    <a:pt x="880969" y="1502319"/>
                    <a:pt x="874058" y="1493101"/>
                  </a:cubicBezTo>
                  <a:cubicBezTo>
                    <a:pt x="867147" y="1483884"/>
                    <a:pt x="859980" y="1474751"/>
                    <a:pt x="852729" y="1465789"/>
                  </a:cubicBezTo>
                  <a:lnTo>
                    <a:pt x="852729" y="1465789"/>
                  </a:lnTo>
                  <a:cubicBezTo>
                    <a:pt x="852729" y="1465789"/>
                    <a:pt x="852729" y="1465789"/>
                    <a:pt x="852729" y="1465789"/>
                  </a:cubicBezTo>
                  <a:lnTo>
                    <a:pt x="852729" y="1465789"/>
                  </a:lnTo>
                  <a:cubicBezTo>
                    <a:pt x="852729" y="1465789"/>
                    <a:pt x="852729" y="1465789"/>
                    <a:pt x="852729" y="1465789"/>
                  </a:cubicBezTo>
                  <a:cubicBezTo>
                    <a:pt x="845050" y="1457084"/>
                    <a:pt x="837286" y="1448635"/>
                    <a:pt x="829352" y="1440270"/>
                  </a:cubicBezTo>
                  <a:cubicBezTo>
                    <a:pt x="821332" y="1431906"/>
                    <a:pt x="813312" y="1423713"/>
                    <a:pt x="805036" y="1415605"/>
                  </a:cubicBezTo>
                  <a:lnTo>
                    <a:pt x="796249" y="1406985"/>
                  </a:lnTo>
                  <a:lnTo>
                    <a:pt x="787375" y="1398450"/>
                  </a:lnTo>
                  <a:cubicBezTo>
                    <a:pt x="787375" y="1398450"/>
                    <a:pt x="787120" y="1398535"/>
                    <a:pt x="787205" y="1398620"/>
                  </a:cubicBezTo>
                  <a:lnTo>
                    <a:pt x="795566" y="1407582"/>
                  </a:lnTo>
                  <a:lnTo>
                    <a:pt x="803842" y="1416629"/>
                  </a:lnTo>
                  <a:cubicBezTo>
                    <a:pt x="811520" y="1425164"/>
                    <a:pt x="819114" y="1433869"/>
                    <a:pt x="826536" y="1442660"/>
                  </a:cubicBezTo>
                  <a:cubicBezTo>
                    <a:pt x="833959" y="1451451"/>
                    <a:pt x="841296" y="1460327"/>
                    <a:pt x="848633" y="1469204"/>
                  </a:cubicBezTo>
                  <a:lnTo>
                    <a:pt x="848633" y="1469204"/>
                  </a:lnTo>
                  <a:cubicBezTo>
                    <a:pt x="848633" y="1469204"/>
                    <a:pt x="848718" y="1469374"/>
                    <a:pt x="848718" y="1469374"/>
                  </a:cubicBezTo>
                  <a:lnTo>
                    <a:pt x="848718" y="1469545"/>
                  </a:lnTo>
                  <a:cubicBezTo>
                    <a:pt x="848718" y="1469545"/>
                    <a:pt x="848804" y="1469545"/>
                    <a:pt x="848804" y="1469545"/>
                  </a:cubicBezTo>
                  <a:cubicBezTo>
                    <a:pt x="856397" y="1478165"/>
                    <a:pt x="863905" y="1486871"/>
                    <a:pt x="871328" y="1495661"/>
                  </a:cubicBezTo>
                  <a:cubicBezTo>
                    <a:pt x="878750" y="1504453"/>
                    <a:pt x="886087" y="1513329"/>
                    <a:pt x="893254" y="1522290"/>
                  </a:cubicBezTo>
                  <a:lnTo>
                    <a:pt x="900848" y="1531935"/>
                  </a:lnTo>
                  <a:lnTo>
                    <a:pt x="906222" y="1538933"/>
                  </a:lnTo>
                  <a:cubicBezTo>
                    <a:pt x="897520" y="1539787"/>
                    <a:pt x="888818" y="1540299"/>
                    <a:pt x="880030" y="1540384"/>
                  </a:cubicBezTo>
                  <a:cubicBezTo>
                    <a:pt x="878494" y="1536970"/>
                    <a:pt x="876874" y="1533642"/>
                    <a:pt x="875337" y="1530228"/>
                  </a:cubicBezTo>
                  <a:cubicBezTo>
                    <a:pt x="870730" y="1519815"/>
                    <a:pt x="866294" y="1509403"/>
                    <a:pt x="862113" y="1498820"/>
                  </a:cubicBezTo>
                  <a:lnTo>
                    <a:pt x="857847" y="1487468"/>
                  </a:lnTo>
                  <a:lnTo>
                    <a:pt x="853752" y="1476031"/>
                  </a:lnTo>
                  <a:cubicBezTo>
                    <a:pt x="853752" y="1476031"/>
                    <a:pt x="853496" y="1476031"/>
                    <a:pt x="853496" y="1476031"/>
                  </a:cubicBezTo>
                  <a:lnTo>
                    <a:pt x="856995" y="1487724"/>
                  </a:lnTo>
                  <a:lnTo>
                    <a:pt x="860663" y="1499332"/>
                  </a:lnTo>
                  <a:cubicBezTo>
                    <a:pt x="864161" y="1510171"/>
                    <a:pt x="868000" y="1520925"/>
                    <a:pt x="872010" y="1531593"/>
                  </a:cubicBezTo>
                  <a:cubicBezTo>
                    <a:pt x="873120" y="1534495"/>
                    <a:pt x="874228" y="1537312"/>
                    <a:pt x="875423" y="1540213"/>
                  </a:cubicBezTo>
                  <a:cubicBezTo>
                    <a:pt x="873120" y="1540213"/>
                    <a:pt x="870901" y="1540128"/>
                    <a:pt x="868598" y="1539957"/>
                  </a:cubicBezTo>
                  <a:cubicBezTo>
                    <a:pt x="862796" y="1539701"/>
                    <a:pt x="857080" y="1539360"/>
                    <a:pt x="851278" y="1539019"/>
                  </a:cubicBezTo>
                  <a:cubicBezTo>
                    <a:pt x="847866" y="1532191"/>
                    <a:pt x="844538" y="1525277"/>
                    <a:pt x="841296" y="1518364"/>
                  </a:cubicBezTo>
                  <a:lnTo>
                    <a:pt x="847695" y="1527667"/>
                  </a:lnTo>
                  <a:cubicBezTo>
                    <a:pt x="847695" y="1527667"/>
                    <a:pt x="847951" y="1527667"/>
                    <a:pt x="847866" y="1527582"/>
                  </a:cubicBezTo>
                  <a:lnTo>
                    <a:pt x="841126" y="1516487"/>
                  </a:lnTo>
                  <a:lnTo>
                    <a:pt x="838395" y="1512134"/>
                  </a:lnTo>
                  <a:cubicBezTo>
                    <a:pt x="837713" y="1510683"/>
                    <a:pt x="837030" y="1509317"/>
                    <a:pt x="836348" y="1507866"/>
                  </a:cubicBezTo>
                  <a:cubicBezTo>
                    <a:pt x="833106" y="1500868"/>
                    <a:pt x="830034" y="1493869"/>
                    <a:pt x="826877" y="1486871"/>
                  </a:cubicBezTo>
                  <a:cubicBezTo>
                    <a:pt x="826877" y="1486785"/>
                    <a:pt x="826622" y="1486871"/>
                    <a:pt x="826707" y="1486956"/>
                  </a:cubicBezTo>
                  <a:cubicBezTo>
                    <a:pt x="828840" y="1492589"/>
                    <a:pt x="830973" y="1498222"/>
                    <a:pt x="833191" y="1503855"/>
                  </a:cubicBezTo>
                  <a:cubicBezTo>
                    <a:pt x="826963" y="1494125"/>
                    <a:pt x="820649" y="1484566"/>
                    <a:pt x="814080" y="1475093"/>
                  </a:cubicBezTo>
                  <a:cubicBezTo>
                    <a:pt x="807169" y="1465107"/>
                    <a:pt x="800003" y="1455292"/>
                    <a:pt x="792665" y="1445647"/>
                  </a:cubicBezTo>
                  <a:lnTo>
                    <a:pt x="792665" y="1445647"/>
                  </a:lnTo>
                  <a:cubicBezTo>
                    <a:pt x="792665" y="1445647"/>
                    <a:pt x="792665" y="1445647"/>
                    <a:pt x="792665" y="1445647"/>
                  </a:cubicBezTo>
                  <a:lnTo>
                    <a:pt x="792665" y="1445647"/>
                  </a:lnTo>
                  <a:cubicBezTo>
                    <a:pt x="792665" y="1445647"/>
                    <a:pt x="792665" y="1445647"/>
                    <a:pt x="792665" y="1445647"/>
                  </a:cubicBezTo>
                  <a:cubicBezTo>
                    <a:pt x="784901" y="1436259"/>
                    <a:pt x="776967" y="1427127"/>
                    <a:pt x="768776" y="1418080"/>
                  </a:cubicBezTo>
                  <a:cubicBezTo>
                    <a:pt x="760586" y="1409118"/>
                    <a:pt x="752225" y="1400327"/>
                    <a:pt x="743778" y="1391622"/>
                  </a:cubicBezTo>
                  <a:lnTo>
                    <a:pt x="734649" y="1382404"/>
                  </a:lnTo>
                  <a:lnTo>
                    <a:pt x="725350" y="1373272"/>
                  </a:lnTo>
                  <a:cubicBezTo>
                    <a:pt x="725350" y="1373272"/>
                    <a:pt x="725094" y="1373272"/>
                    <a:pt x="725179" y="1373443"/>
                  </a:cubicBezTo>
                  <a:lnTo>
                    <a:pt x="733882" y="1382916"/>
                  </a:lnTo>
                  <a:lnTo>
                    <a:pt x="742499" y="1392561"/>
                  </a:lnTo>
                  <a:cubicBezTo>
                    <a:pt x="748983" y="1399986"/>
                    <a:pt x="755297" y="1407497"/>
                    <a:pt x="761610" y="1415007"/>
                  </a:cubicBezTo>
                  <a:cubicBezTo>
                    <a:pt x="759562" y="1412618"/>
                    <a:pt x="757600" y="1410228"/>
                    <a:pt x="755552" y="1407923"/>
                  </a:cubicBezTo>
                  <a:cubicBezTo>
                    <a:pt x="749494" y="1401010"/>
                    <a:pt x="743266" y="1394182"/>
                    <a:pt x="736953" y="1387525"/>
                  </a:cubicBezTo>
                  <a:lnTo>
                    <a:pt x="730128" y="1380356"/>
                  </a:lnTo>
                  <a:lnTo>
                    <a:pt x="723217" y="1373272"/>
                  </a:lnTo>
                  <a:cubicBezTo>
                    <a:pt x="723217" y="1373272"/>
                    <a:pt x="722961" y="1373357"/>
                    <a:pt x="723046" y="1373443"/>
                  </a:cubicBezTo>
                  <a:lnTo>
                    <a:pt x="729360" y="1380868"/>
                  </a:lnTo>
                  <a:lnTo>
                    <a:pt x="735588" y="1388379"/>
                  </a:lnTo>
                  <a:cubicBezTo>
                    <a:pt x="741390" y="1395548"/>
                    <a:pt x="747020" y="1402803"/>
                    <a:pt x="752566" y="1410057"/>
                  </a:cubicBezTo>
                  <a:cubicBezTo>
                    <a:pt x="758112" y="1417397"/>
                    <a:pt x="763487" y="1424822"/>
                    <a:pt x="768947" y="1432248"/>
                  </a:cubicBezTo>
                  <a:lnTo>
                    <a:pt x="768947" y="1432248"/>
                  </a:lnTo>
                  <a:cubicBezTo>
                    <a:pt x="768947" y="1432248"/>
                    <a:pt x="769032" y="1432333"/>
                    <a:pt x="769032" y="1432333"/>
                  </a:cubicBezTo>
                  <a:lnTo>
                    <a:pt x="769032" y="1432333"/>
                  </a:lnTo>
                  <a:cubicBezTo>
                    <a:pt x="769032" y="1432333"/>
                    <a:pt x="769032" y="1432418"/>
                    <a:pt x="769032" y="1432418"/>
                  </a:cubicBezTo>
                  <a:cubicBezTo>
                    <a:pt x="774663" y="1439588"/>
                    <a:pt x="780379" y="1446842"/>
                    <a:pt x="785925" y="1454182"/>
                  </a:cubicBezTo>
                  <a:cubicBezTo>
                    <a:pt x="791471" y="1461522"/>
                    <a:pt x="796931" y="1468948"/>
                    <a:pt x="802221" y="1476458"/>
                  </a:cubicBezTo>
                  <a:lnTo>
                    <a:pt x="807766" y="1484481"/>
                  </a:lnTo>
                  <a:lnTo>
                    <a:pt x="813227" y="1492589"/>
                  </a:lnTo>
                  <a:cubicBezTo>
                    <a:pt x="813227" y="1492589"/>
                    <a:pt x="813482" y="1492589"/>
                    <a:pt x="813398" y="1492504"/>
                  </a:cubicBezTo>
                  <a:lnTo>
                    <a:pt x="808449" y="1483969"/>
                  </a:lnTo>
                  <a:lnTo>
                    <a:pt x="803415" y="1475519"/>
                  </a:lnTo>
                  <a:cubicBezTo>
                    <a:pt x="798723" y="1467582"/>
                    <a:pt x="793860" y="1459815"/>
                    <a:pt x="788826" y="1452049"/>
                  </a:cubicBezTo>
                  <a:cubicBezTo>
                    <a:pt x="784304" y="1445135"/>
                    <a:pt x="779612" y="1438222"/>
                    <a:pt x="774834" y="1431480"/>
                  </a:cubicBezTo>
                  <a:cubicBezTo>
                    <a:pt x="779356" y="1437198"/>
                    <a:pt x="783878" y="1442916"/>
                    <a:pt x="788314" y="1448720"/>
                  </a:cubicBezTo>
                  <a:lnTo>
                    <a:pt x="788314" y="1448720"/>
                  </a:lnTo>
                  <a:cubicBezTo>
                    <a:pt x="788314" y="1448720"/>
                    <a:pt x="788399" y="1448891"/>
                    <a:pt x="788399" y="1448891"/>
                  </a:cubicBezTo>
                  <a:lnTo>
                    <a:pt x="788399" y="1449061"/>
                  </a:lnTo>
                  <a:cubicBezTo>
                    <a:pt x="788399" y="1449061"/>
                    <a:pt x="788485" y="1449061"/>
                    <a:pt x="788485" y="1449061"/>
                  </a:cubicBezTo>
                  <a:cubicBezTo>
                    <a:pt x="796163" y="1458450"/>
                    <a:pt x="803757" y="1467838"/>
                    <a:pt x="811179" y="1477397"/>
                  </a:cubicBezTo>
                  <a:cubicBezTo>
                    <a:pt x="818602" y="1486956"/>
                    <a:pt x="825854" y="1496686"/>
                    <a:pt x="832935" y="1506501"/>
                  </a:cubicBezTo>
                  <a:lnTo>
                    <a:pt x="835580" y="1510256"/>
                  </a:lnTo>
                  <a:cubicBezTo>
                    <a:pt x="839334" y="1519815"/>
                    <a:pt x="843088" y="1529289"/>
                    <a:pt x="847097" y="1538763"/>
                  </a:cubicBezTo>
                  <a:cubicBezTo>
                    <a:pt x="836945" y="1538165"/>
                    <a:pt x="826792" y="1537482"/>
                    <a:pt x="816639" y="1536543"/>
                  </a:cubicBezTo>
                  <a:cubicBezTo>
                    <a:pt x="813824" y="1530825"/>
                    <a:pt x="811094" y="1525192"/>
                    <a:pt x="808364" y="1519474"/>
                  </a:cubicBezTo>
                  <a:cubicBezTo>
                    <a:pt x="805378" y="1513073"/>
                    <a:pt x="802391" y="1506671"/>
                    <a:pt x="799491" y="1500270"/>
                  </a:cubicBezTo>
                  <a:cubicBezTo>
                    <a:pt x="799491" y="1500270"/>
                    <a:pt x="799235" y="1500270"/>
                    <a:pt x="799320" y="1500356"/>
                  </a:cubicBezTo>
                  <a:cubicBezTo>
                    <a:pt x="801879" y="1507013"/>
                    <a:pt x="804439" y="1513585"/>
                    <a:pt x="806999" y="1520157"/>
                  </a:cubicBezTo>
                  <a:cubicBezTo>
                    <a:pt x="809132" y="1525533"/>
                    <a:pt x="811265" y="1530825"/>
                    <a:pt x="813398" y="1536202"/>
                  </a:cubicBezTo>
                  <a:cubicBezTo>
                    <a:pt x="811349" y="1536031"/>
                    <a:pt x="809302" y="1535775"/>
                    <a:pt x="807169" y="1535519"/>
                  </a:cubicBezTo>
                  <a:cubicBezTo>
                    <a:pt x="803586" y="1529972"/>
                    <a:pt x="799917" y="1524509"/>
                    <a:pt x="796249" y="1519132"/>
                  </a:cubicBezTo>
                  <a:cubicBezTo>
                    <a:pt x="789167" y="1508720"/>
                    <a:pt x="781830" y="1498393"/>
                    <a:pt x="774237" y="1488236"/>
                  </a:cubicBezTo>
                  <a:lnTo>
                    <a:pt x="774237" y="1488236"/>
                  </a:lnTo>
                  <a:cubicBezTo>
                    <a:pt x="774237" y="1488236"/>
                    <a:pt x="774237" y="1488236"/>
                    <a:pt x="774237" y="1488236"/>
                  </a:cubicBezTo>
                  <a:lnTo>
                    <a:pt x="774237" y="1488236"/>
                  </a:lnTo>
                  <a:cubicBezTo>
                    <a:pt x="774237" y="1488236"/>
                    <a:pt x="774237" y="1488236"/>
                    <a:pt x="774237" y="1488236"/>
                  </a:cubicBezTo>
                  <a:cubicBezTo>
                    <a:pt x="758453" y="1468521"/>
                    <a:pt x="741645" y="1449573"/>
                    <a:pt x="724241" y="1431223"/>
                  </a:cubicBezTo>
                  <a:cubicBezTo>
                    <a:pt x="718098" y="1424652"/>
                    <a:pt x="711784" y="1418165"/>
                    <a:pt x="705471" y="1411764"/>
                  </a:cubicBezTo>
                  <a:cubicBezTo>
                    <a:pt x="705471" y="1411764"/>
                    <a:pt x="705215" y="1411764"/>
                    <a:pt x="705300" y="1411935"/>
                  </a:cubicBezTo>
                  <a:cubicBezTo>
                    <a:pt x="711273" y="1418592"/>
                    <a:pt x="717159" y="1425334"/>
                    <a:pt x="722961" y="1432162"/>
                  </a:cubicBezTo>
                  <a:cubicBezTo>
                    <a:pt x="737806" y="1449573"/>
                    <a:pt x="751969" y="1467582"/>
                    <a:pt x="765790" y="1485761"/>
                  </a:cubicBezTo>
                  <a:cubicBezTo>
                    <a:pt x="765790" y="1485761"/>
                    <a:pt x="765790" y="1485761"/>
                    <a:pt x="765790" y="1485761"/>
                  </a:cubicBezTo>
                  <a:lnTo>
                    <a:pt x="768776" y="1496088"/>
                  </a:lnTo>
                  <a:lnTo>
                    <a:pt x="771933" y="1506415"/>
                  </a:lnTo>
                  <a:cubicBezTo>
                    <a:pt x="772445" y="1508208"/>
                    <a:pt x="773042" y="1509915"/>
                    <a:pt x="773639" y="1511707"/>
                  </a:cubicBezTo>
                  <a:cubicBezTo>
                    <a:pt x="766217" y="1501892"/>
                    <a:pt x="758538" y="1492162"/>
                    <a:pt x="750774" y="1482689"/>
                  </a:cubicBezTo>
                  <a:cubicBezTo>
                    <a:pt x="741902" y="1472020"/>
                    <a:pt x="732773" y="1461522"/>
                    <a:pt x="723303" y="1451280"/>
                  </a:cubicBezTo>
                  <a:lnTo>
                    <a:pt x="723303" y="1451280"/>
                  </a:lnTo>
                  <a:cubicBezTo>
                    <a:pt x="723303" y="1451280"/>
                    <a:pt x="723303" y="1451280"/>
                    <a:pt x="723303" y="1451280"/>
                  </a:cubicBezTo>
                  <a:lnTo>
                    <a:pt x="723303" y="1451280"/>
                  </a:lnTo>
                  <a:cubicBezTo>
                    <a:pt x="723303" y="1451280"/>
                    <a:pt x="723303" y="1451280"/>
                    <a:pt x="723303" y="1451280"/>
                  </a:cubicBezTo>
                  <a:cubicBezTo>
                    <a:pt x="713491" y="1441380"/>
                    <a:pt x="703423" y="1431821"/>
                    <a:pt x="693185" y="1422433"/>
                  </a:cubicBezTo>
                  <a:cubicBezTo>
                    <a:pt x="682862" y="1413130"/>
                    <a:pt x="672282" y="1404083"/>
                    <a:pt x="661532" y="1395292"/>
                  </a:cubicBezTo>
                  <a:cubicBezTo>
                    <a:pt x="657694" y="1392134"/>
                    <a:pt x="653854" y="1389061"/>
                    <a:pt x="649929" y="1385989"/>
                  </a:cubicBezTo>
                  <a:lnTo>
                    <a:pt x="638156" y="1376857"/>
                  </a:lnTo>
                  <a:cubicBezTo>
                    <a:pt x="638156" y="1376857"/>
                    <a:pt x="637900" y="1376942"/>
                    <a:pt x="637985" y="1377027"/>
                  </a:cubicBezTo>
                  <a:lnTo>
                    <a:pt x="649247" y="1386586"/>
                  </a:lnTo>
                  <a:lnTo>
                    <a:pt x="660338" y="1396316"/>
                  </a:lnTo>
                  <a:cubicBezTo>
                    <a:pt x="670661" y="1405619"/>
                    <a:pt x="680644" y="1415178"/>
                    <a:pt x="690541" y="1424908"/>
                  </a:cubicBezTo>
                  <a:cubicBezTo>
                    <a:pt x="700352" y="1434723"/>
                    <a:pt x="709908" y="1444623"/>
                    <a:pt x="719378" y="1454780"/>
                  </a:cubicBezTo>
                  <a:lnTo>
                    <a:pt x="719378" y="1454780"/>
                  </a:lnTo>
                  <a:cubicBezTo>
                    <a:pt x="719378" y="1454780"/>
                    <a:pt x="719549" y="1454950"/>
                    <a:pt x="719549" y="1454950"/>
                  </a:cubicBezTo>
                  <a:lnTo>
                    <a:pt x="719719" y="1455121"/>
                  </a:lnTo>
                  <a:lnTo>
                    <a:pt x="719719" y="1455121"/>
                  </a:lnTo>
                  <a:cubicBezTo>
                    <a:pt x="729360" y="1465021"/>
                    <a:pt x="738915" y="1475007"/>
                    <a:pt x="748300" y="1485249"/>
                  </a:cubicBezTo>
                  <a:cubicBezTo>
                    <a:pt x="757514" y="1495405"/>
                    <a:pt x="766558" y="1505733"/>
                    <a:pt x="775346" y="1516401"/>
                  </a:cubicBezTo>
                  <a:cubicBezTo>
                    <a:pt x="777223" y="1522120"/>
                    <a:pt x="779185" y="1527753"/>
                    <a:pt x="781233" y="1533386"/>
                  </a:cubicBezTo>
                  <a:cubicBezTo>
                    <a:pt x="778929" y="1533386"/>
                    <a:pt x="776540" y="1533130"/>
                    <a:pt x="774237" y="1532874"/>
                  </a:cubicBezTo>
                  <a:cubicBezTo>
                    <a:pt x="764596" y="1531679"/>
                    <a:pt x="754870" y="1530569"/>
                    <a:pt x="745229" y="1529374"/>
                  </a:cubicBezTo>
                  <a:cubicBezTo>
                    <a:pt x="745229" y="1529374"/>
                    <a:pt x="745229" y="1529204"/>
                    <a:pt x="745144" y="1529118"/>
                  </a:cubicBezTo>
                  <a:cubicBezTo>
                    <a:pt x="740792" y="1519047"/>
                    <a:pt x="736441" y="1508891"/>
                    <a:pt x="732261" y="1498649"/>
                  </a:cubicBezTo>
                  <a:lnTo>
                    <a:pt x="727909" y="1487724"/>
                  </a:lnTo>
                  <a:lnTo>
                    <a:pt x="723644" y="1476800"/>
                  </a:lnTo>
                  <a:cubicBezTo>
                    <a:pt x="723644" y="1476800"/>
                    <a:pt x="723387" y="1476800"/>
                    <a:pt x="723387" y="1476800"/>
                  </a:cubicBezTo>
                  <a:lnTo>
                    <a:pt x="726971" y="1488066"/>
                  </a:lnTo>
                  <a:lnTo>
                    <a:pt x="730725" y="1499246"/>
                  </a:lnTo>
                  <a:cubicBezTo>
                    <a:pt x="732602" y="1504879"/>
                    <a:pt x="734564" y="1510512"/>
                    <a:pt x="736527" y="1516145"/>
                  </a:cubicBezTo>
                  <a:lnTo>
                    <a:pt x="733455" y="1511110"/>
                  </a:lnTo>
                  <a:cubicBezTo>
                    <a:pt x="726032" y="1499161"/>
                    <a:pt x="718269" y="1487383"/>
                    <a:pt x="710249" y="1475690"/>
                  </a:cubicBezTo>
                  <a:cubicBezTo>
                    <a:pt x="702229" y="1464083"/>
                    <a:pt x="693868" y="1452731"/>
                    <a:pt x="685251" y="1441551"/>
                  </a:cubicBezTo>
                  <a:lnTo>
                    <a:pt x="685251" y="1441551"/>
                  </a:lnTo>
                  <a:cubicBezTo>
                    <a:pt x="685251" y="1441551"/>
                    <a:pt x="685251" y="1441551"/>
                    <a:pt x="685251" y="1441551"/>
                  </a:cubicBezTo>
                  <a:lnTo>
                    <a:pt x="685251" y="1441551"/>
                  </a:lnTo>
                  <a:cubicBezTo>
                    <a:pt x="685251" y="1441551"/>
                    <a:pt x="685251" y="1441551"/>
                    <a:pt x="685251" y="1441551"/>
                  </a:cubicBezTo>
                  <a:cubicBezTo>
                    <a:pt x="676207" y="1430711"/>
                    <a:pt x="666907" y="1420043"/>
                    <a:pt x="657352" y="1409630"/>
                  </a:cubicBezTo>
                  <a:cubicBezTo>
                    <a:pt x="647711" y="1399303"/>
                    <a:pt x="637900" y="1389147"/>
                    <a:pt x="627833" y="1379332"/>
                  </a:cubicBezTo>
                  <a:lnTo>
                    <a:pt x="616997" y="1368834"/>
                  </a:lnTo>
                  <a:lnTo>
                    <a:pt x="605991" y="1358507"/>
                  </a:lnTo>
                  <a:cubicBezTo>
                    <a:pt x="605991" y="1358507"/>
                    <a:pt x="605735" y="1358507"/>
                    <a:pt x="605821" y="1358677"/>
                  </a:cubicBezTo>
                  <a:lnTo>
                    <a:pt x="616314" y="1369431"/>
                  </a:lnTo>
                  <a:lnTo>
                    <a:pt x="626638" y="1380356"/>
                  </a:lnTo>
                  <a:cubicBezTo>
                    <a:pt x="636193" y="1390683"/>
                    <a:pt x="645408" y="1401266"/>
                    <a:pt x="654536" y="1412020"/>
                  </a:cubicBezTo>
                  <a:cubicBezTo>
                    <a:pt x="663580" y="1422774"/>
                    <a:pt x="672368" y="1433784"/>
                    <a:pt x="681070" y="1444794"/>
                  </a:cubicBezTo>
                  <a:lnTo>
                    <a:pt x="681070" y="1444794"/>
                  </a:lnTo>
                  <a:cubicBezTo>
                    <a:pt x="681070" y="1444794"/>
                    <a:pt x="681241" y="1444965"/>
                    <a:pt x="681241" y="1444965"/>
                  </a:cubicBezTo>
                  <a:lnTo>
                    <a:pt x="681241" y="1445135"/>
                  </a:lnTo>
                  <a:cubicBezTo>
                    <a:pt x="681241" y="1445135"/>
                    <a:pt x="681411" y="1445135"/>
                    <a:pt x="681411" y="1445135"/>
                  </a:cubicBezTo>
                  <a:cubicBezTo>
                    <a:pt x="690284" y="1455974"/>
                    <a:pt x="699072" y="1466985"/>
                    <a:pt x="707604" y="1478165"/>
                  </a:cubicBezTo>
                  <a:cubicBezTo>
                    <a:pt x="716050" y="1489346"/>
                    <a:pt x="724411" y="1500697"/>
                    <a:pt x="732431" y="1512305"/>
                  </a:cubicBezTo>
                  <a:lnTo>
                    <a:pt x="738489" y="1521266"/>
                  </a:lnTo>
                  <a:cubicBezTo>
                    <a:pt x="739427" y="1523827"/>
                    <a:pt x="740281" y="1526387"/>
                    <a:pt x="741219" y="1528948"/>
                  </a:cubicBezTo>
                  <a:cubicBezTo>
                    <a:pt x="729019" y="1527411"/>
                    <a:pt x="716818" y="1525790"/>
                    <a:pt x="704703" y="1523741"/>
                  </a:cubicBezTo>
                  <a:cubicBezTo>
                    <a:pt x="699584" y="1513585"/>
                    <a:pt x="694380" y="1503428"/>
                    <a:pt x="689176" y="1493272"/>
                  </a:cubicBezTo>
                  <a:lnTo>
                    <a:pt x="693783" y="1495491"/>
                  </a:lnTo>
                  <a:lnTo>
                    <a:pt x="697280" y="1500270"/>
                  </a:lnTo>
                  <a:lnTo>
                    <a:pt x="706666" y="1513243"/>
                  </a:lnTo>
                  <a:cubicBezTo>
                    <a:pt x="706666" y="1513243"/>
                    <a:pt x="706921" y="1513243"/>
                    <a:pt x="706836" y="1513158"/>
                  </a:cubicBezTo>
                  <a:lnTo>
                    <a:pt x="697963" y="1499673"/>
                  </a:lnTo>
                  <a:lnTo>
                    <a:pt x="695745" y="1496430"/>
                  </a:lnTo>
                  <a:lnTo>
                    <a:pt x="719207" y="1507696"/>
                  </a:lnTo>
                  <a:cubicBezTo>
                    <a:pt x="719207" y="1507696"/>
                    <a:pt x="719463" y="1507525"/>
                    <a:pt x="719292" y="1507525"/>
                  </a:cubicBezTo>
                  <a:lnTo>
                    <a:pt x="694209" y="1494296"/>
                  </a:lnTo>
                  <a:lnTo>
                    <a:pt x="688749" y="1486273"/>
                  </a:lnTo>
                  <a:cubicBezTo>
                    <a:pt x="684824" y="1480555"/>
                    <a:pt x="680900" y="1474922"/>
                    <a:pt x="676805" y="1469289"/>
                  </a:cubicBezTo>
                  <a:lnTo>
                    <a:pt x="672368" y="1460498"/>
                  </a:lnTo>
                  <a:cubicBezTo>
                    <a:pt x="672368" y="1460498"/>
                    <a:pt x="672112" y="1460498"/>
                    <a:pt x="672197" y="1460583"/>
                  </a:cubicBezTo>
                  <a:lnTo>
                    <a:pt x="674672" y="1466216"/>
                  </a:lnTo>
                  <a:cubicBezTo>
                    <a:pt x="670661" y="1460583"/>
                    <a:pt x="666566" y="1455036"/>
                    <a:pt x="662471" y="1449488"/>
                  </a:cubicBezTo>
                  <a:cubicBezTo>
                    <a:pt x="653428" y="1437369"/>
                    <a:pt x="644128" y="1425505"/>
                    <a:pt x="634658" y="1413812"/>
                  </a:cubicBezTo>
                  <a:lnTo>
                    <a:pt x="634658" y="1413812"/>
                  </a:lnTo>
                  <a:cubicBezTo>
                    <a:pt x="634658" y="1413812"/>
                    <a:pt x="634658" y="1413812"/>
                    <a:pt x="634658" y="1413812"/>
                  </a:cubicBezTo>
                  <a:lnTo>
                    <a:pt x="634658" y="1413812"/>
                  </a:lnTo>
                  <a:cubicBezTo>
                    <a:pt x="634658" y="1413812"/>
                    <a:pt x="634658" y="1413812"/>
                    <a:pt x="634658" y="1413812"/>
                  </a:cubicBezTo>
                  <a:cubicBezTo>
                    <a:pt x="624761" y="1402461"/>
                    <a:pt x="614608" y="1391280"/>
                    <a:pt x="604200" y="1380356"/>
                  </a:cubicBezTo>
                  <a:cubicBezTo>
                    <a:pt x="593791" y="1369431"/>
                    <a:pt x="583211" y="1358763"/>
                    <a:pt x="572376" y="1348265"/>
                  </a:cubicBezTo>
                  <a:lnTo>
                    <a:pt x="560773" y="1337084"/>
                  </a:lnTo>
                  <a:lnTo>
                    <a:pt x="548999" y="1326074"/>
                  </a:lnTo>
                  <a:cubicBezTo>
                    <a:pt x="548999" y="1326074"/>
                    <a:pt x="548743" y="1326074"/>
                    <a:pt x="548829" y="1326245"/>
                  </a:cubicBezTo>
                  <a:lnTo>
                    <a:pt x="560091" y="1337682"/>
                  </a:lnTo>
                  <a:lnTo>
                    <a:pt x="571182" y="1349289"/>
                  </a:lnTo>
                  <a:cubicBezTo>
                    <a:pt x="581505" y="1360214"/>
                    <a:pt x="591487" y="1371480"/>
                    <a:pt x="601469" y="1382746"/>
                  </a:cubicBezTo>
                  <a:cubicBezTo>
                    <a:pt x="611366" y="1394097"/>
                    <a:pt x="621007" y="1405619"/>
                    <a:pt x="630562" y="1417226"/>
                  </a:cubicBezTo>
                  <a:lnTo>
                    <a:pt x="630562" y="1417226"/>
                  </a:lnTo>
                  <a:cubicBezTo>
                    <a:pt x="630562" y="1417226"/>
                    <a:pt x="630733" y="1417397"/>
                    <a:pt x="630733" y="1417397"/>
                  </a:cubicBezTo>
                  <a:lnTo>
                    <a:pt x="630904" y="1417568"/>
                  </a:lnTo>
                  <a:lnTo>
                    <a:pt x="630904" y="1417568"/>
                  </a:lnTo>
                  <a:cubicBezTo>
                    <a:pt x="632013" y="1418848"/>
                    <a:pt x="633037" y="1420128"/>
                    <a:pt x="634146" y="1421408"/>
                  </a:cubicBezTo>
                  <a:lnTo>
                    <a:pt x="636535" y="1429090"/>
                  </a:lnTo>
                  <a:cubicBezTo>
                    <a:pt x="637473" y="1431821"/>
                    <a:pt x="638326" y="1434552"/>
                    <a:pt x="639265" y="1437283"/>
                  </a:cubicBezTo>
                  <a:cubicBezTo>
                    <a:pt x="632439" y="1428834"/>
                    <a:pt x="625529" y="1420384"/>
                    <a:pt x="618533" y="1412106"/>
                  </a:cubicBezTo>
                  <a:lnTo>
                    <a:pt x="618533" y="1412106"/>
                  </a:lnTo>
                  <a:cubicBezTo>
                    <a:pt x="618533" y="1412106"/>
                    <a:pt x="618533" y="1412106"/>
                    <a:pt x="618533" y="1412106"/>
                  </a:cubicBezTo>
                  <a:lnTo>
                    <a:pt x="618533" y="1412106"/>
                  </a:lnTo>
                  <a:cubicBezTo>
                    <a:pt x="618533" y="1412106"/>
                    <a:pt x="618533" y="1412106"/>
                    <a:pt x="618533" y="1412106"/>
                  </a:cubicBezTo>
                  <a:cubicBezTo>
                    <a:pt x="607356" y="1399730"/>
                    <a:pt x="595839" y="1387611"/>
                    <a:pt x="584150" y="1375662"/>
                  </a:cubicBezTo>
                  <a:cubicBezTo>
                    <a:pt x="572376" y="1363798"/>
                    <a:pt x="560432" y="1352191"/>
                    <a:pt x="548231" y="1340840"/>
                  </a:cubicBezTo>
                  <a:lnTo>
                    <a:pt x="535092" y="1328720"/>
                  </a:lnTo>
                  <a:lnTo>
                    <a:pt x="523745" y="1318563"/>
                  </a:lnTo>
                  <a:cubicBezTo>
                    <a:pt x="526305" y="1319673"/>
                    <a:pt x="529291" y="1319417"/>
                    <a:pt x="532277" y="1317539"/>
                  </a:cubicBezTo>
                  <a:cubicBezTo>
                    <a:pt x="535092" y="1315747"/>
                    <a:pt x="537652" y="1313272"/>
                    <a:pt x="539955" y="1310797"/>
                  </a:cubicBezTo>
                  <a:cubicBezTo>
                    <a:pt x="543368" y="1307042"/>
                    <a:pt x="546525" y="1303115"/>
                    <a:pt x="549511" y="1299104"/>
                  </a:cubicBezTo>
                  <a:cubicBezTo>
                    <a:pt x="561712" y="1282547"/>
                    <a:pt x="573656" y="1265818"/>
                    <a:pt x="585941" y="1249261"/>
                  </a:cubicBezTo>
                  <a:cubicBezTo>
                    <a:pt x="589781" y="1244054"/>
                    <a:pt x="592255" y="1238592"/>
                    <a:pt x="593279" y="1232276"/>
                  </a:cubicBezTo>
                  <a:close/>
                  <a:moveTo>
                    <a:pt x="686957" y="882860"/>
                  </a:moveTo>
                  <a:cubicBezTo>
                    <a:pt x="684313" y="885249"/>
                    <a:pt x="681753" y="887639"/>
                    <a:pt x="679108" y="890029"/>
                  </a:cubicBezTo>
                  <a:lnTo>
                    <a:pt x="670064" y="898564"/>
                  </a:lnTo>
                  <a:cubicBezTo>
                    <a:pt x="669040" y="898308"/>
                    <a:pt x="667931" y="898137"/>
                    <a:pt x="666822" y="897881"/>
                  </a:cubicBezTo>
                  <a:cubicBezTo>
                    <a:pt x="667676" y="891821"/>
                    <a:pt x="668614" y="885335"/>
                    <a:pt x="669638" y="877995"/>
                  </a:cubicBezTo>
                  <a:cubicBezTo>
                    <a:pt x="675439" y="879446"/>
                    <a:pt x="681241" y="881323"/>
                    <a:pt x="686872" y="882860"/>
                  </a:cubicBezTo>
                  <a:close/>
                  <a:moveTo>
                    <a:pt x="711529" y="847355"/>
                  </a:moveTo>
                  <a:cubicBezTo>
                    <a:pt x="712211" y="843770"/>
                    <a:pt x="712894" y="840271"/>
                    <a:pt x="713576" y="836686"/>
                  </a:cubicBezTo>
                  <a:cubicBezTo>
                    <a:pt x="713064" y="840100"/>
                    <a:pt x="712552" y="843429"/>
                    <a:pt x="712041" y="846843"/>
                  </a:cubicBezTo>
                  <a:lnTo>
                    <a:pt x="711529" y="847355"/>
                  </a:lnTo>
                  <a:close/>
                  <a:moveTo>
                    <a:pt x="711699" y="849147"/>
                  </a:moveTo>
                  <a:cubicBezTo>
                    <a:pt x="711102" y="853073"/>
                    <a:pt x="710590" y="856914"/>
                    <a:pt x="710078" y="860840"/>
                  </a:cubicBezTo>
                  <a:cubicBezTo>
                    <a:pt x="709993" y="861523"/>
                    <a:pt x="709908" y="862205"/>
                    <a:pt x="709822" y="862888"/>
                  </a:cubicBezTo>
                  <a:cubicBezTo>
                    <a:pt x="709310" y="863315"/>
                    <a:pt x="708884" y="863656"/>
                    <a:pt x="708372" y="864083"/>
                  </a:cubicBezTo>
                  <a:cubicBezTo>
                    <a:pt x="709310" y="859303"/>
                    <a:pt x="710163" y="854439"/>
                    <a:pt x="711102" y="849659"/>
                  </a:cubicBezTo>
                  <a:lnTo>
                    <a:pt x="711699" y="849147"/>
                  </a:lnTo>
                  <a:close/>
                  <a:moveTo>
                    <a:pt x="725435" y="777540"/>
                  </a:moveTo>
                  <a:cubicBezTo>
                    <a:pt x="725435" y="777540"/>
                    <a:pt x="725435" y="777369"/>
                    <a:pt x="725435" y="777284"/>
                  </a:cubicBezTo>
                  <a:lnTo>
                    <a:pt x="725435" y="777284"/>
                  </a:lnTo>
                  <a:cubicBezTo>
                    <a:pt x="725435" y="777284"/>
                    <a:pt x="725435" y="777113"/>
                    <a:pt x="725435" y="777113"/>
                  </a:cubicBezTo>
                  <a:lnTo>
                    <a:pt x="725435" y="777113"/>
                  </a:lnTo>
                  <a:cubicBezTo>
                    <a:pt x="726630" y="770712"/>
                    <a:pt x="727824" y="764396"/>
                    <a:pt x="729019" y="757995"/>
                  </a:cubicBezTo>
                  <a:cubicBezTo>
                    <a:pt x="729701" y="757483"/>
                    <a:pt x="730384" y="756885"/>
                    <a:pt x="730981" y="756373"/>
                  </a:cubicBezTo>
                  <a:cubicBezTo>
                    <a:pt x="729019" y="763372"/>
                    <a:pt x="727141" y="770456"/>
                    <a:pt x="725350" y="777540"/>
                  </a:cubicBezTo>
                  <a:close/>
                  <a:moveTo>
                    <a:pt x="703935" y="876629"/>
                  </a:moveTo>
                  <a:cubicBezTo>
                    <a:pt x="702655" y="875520"/>
                    <a:pt x="701461" y="874495"/>
                    <a:pt x="700096" y="873642"/>
                  </a:cubicBezTo>
                  <a:cubicBezTo>
                    <a:pt x="701717" y="872362"/>
                    <a:pt x="703338" y="871082"/>
                    <a:pt x="704874" y="869801"/>
                  </a:cubicBezTo>
                  <a:cubicBezTo>
                    <a:pt x="704533" y="872106"/>
                    <a:pt x="704191" y="874325"/>
                    <a:pt x="703850" y="876629"/>
                  </a:cubicBezTo>
                  <a:close/>
                  <a:moveTo>
                    <a:pt x="679535" y="890626"/>
                  </a:moveTo>
                  <a:cubicBezTo>
                    <a:pt x="682521" y="888151"/>
                    <a:pt x="685422" y="885676"/>
                    <a:pt x="688408" y="883201"/>
                  </a:cubicBezTo>
                  <a:cubicBezTo>
                    <a:pt x="693185" y="884481"/>
                    <a:pt x="697878" y="885505"/>
                    <a:pt x="702570" y="886017"/>
                  </a:cubicBezTo>
                  <a:cubicBezTo>
                    <a:pt x="702400" y="887469"/>
                    <a:pt x="702144" y="888919"/>
                    <a:pt x="701973" y="890285"/>
                  </a:cubicBezTo>
                  <a:lnTo>
                    <a:pt x="701461" y="893699"/>
                  </a:lnTo>
                  <a:lnTo>
                    <a:pt x="689517" y="902234"/>
                  </a:lnTo>
                  <a:lnTo>
                    <a:pt x="688834" y="902746"/>
                  </a:lnTo>
                  <a:cubicBezTo>
                    <a:pt x="685251" y="901892"/>
                    <a:pt x="681668" y="901124"/>
                    <a:pt x="678084" y="900271"/>
                  </a:cubicBezTo>
                  <a:cubicBezTo>
                    <a:pt x="675695" y="899673"/>
                    <a:pt x="673221" y="899161"/>
                    <a:pt x="670576" y="898564"/>
                  </a:cubicBezTo>
                  <a:lnTo>
                    <a:pt x="679620" y="890626"/>
                  </a:lnTo>
                  <a:close/>
                  <a:moveTo>
                    <a:pt x="710675" y="865278"/>
                  </a:moveTo>
                  <a:cubicBezTo>
                    <a:pt x="717757" y="859815"/>
                    <a:pt x="725008" y="854439"/>
                    <a:pt x="732261" y="849147"/>
                  </a:cubicBezTo>
                  <a:cubicBezTo>
                    <a:pt x="732346" y="849147"/>
                    <a:pt x="732431" y="848976"/>
                    <a:pt x="732602" y="848891"/>
                  </a:cubicBezTo>
                  <a:cubicBezTo>
                    <a:pt x="730213" y="858109"/>
                    <a:pt x="727909" y="867326"/>
                    <a:pt x="725777" y="876629"/>
                  </a:cubicBezTo>
                  <a:cubicBezTo>
                    <a:pt x="721766" y="879360"/>
                    <a:pt x="717842" y="882092"/>
                    <a:pt x="713917" y="884908"/>
                  </a:cubicBezTo>
                  <a:cubicBezTo>
                    <a:pt x="712041" y="883372"/>
                    <a:pt x="709993" y="881665"/>
                    <a:pt x="707860" y="879872"/>
                  </a:cubicBezTo>
                  <a:cubicBezTo>
                    <a:pt x="708799" y="875008"/>
                    <a:pt x="709822" y="870143"/>
                    <a:pt x="710761" y="865192"/>
                  </a:cubicBezTo>
                  <a:close/>
                  <a:moveTo>
                    <a:pt x="689943" y="902917"/>
                  </a:moveTo>
                  <a:lnTo>
                    <a:pt x="701205" y="895491"/>
                  </a:lnTo>
                  <a:lnTo>
                    <a:pt x="699840" y="905221"/>
                  </a:lnTo>
                  <a:cubicBezTo>
                    <a:pt x="696513" y="904453"/>
                    <a:pt x="693271" y="903685"/>
                    <a:pt x="689943" y="902917"/>
                  </a:cubicBezTo>
                  <a:close/>
                  <a:moveTo>
                    <a:pt x="700864" y="905477"/>
                  </a:moveTo>
                  <a:lnTo>
                    <a:pt x="702741" y="894467"/>
                  </a:lnTo>
                  <a:lnTo>
                    <a:pt x="705045" y="892931"/>
                  </a:lnTo>
                  <a:cubicBezTo>
                    <a:pt x="711614" y="888663"/>
                    <a:pt x="718183" y="884481"/>
                    <a:pt x="724838" y="880299"/>
                  </a:cubicBezTo>
                  <a:cubicBezTo>
                    <a:pt x="724667" y="880897"/>
                    <a:pt x="724582" y="881494"/>
                    <a:pt x="724411" y="882092"/>
                  </a:cubicBezTo>
                  <a:lnTo>
                    <a:pt x="724411" y="882092"/>
                  </a:lnTo>
                  <a:cubicBezTo>
                    <a:pt x="724411" y="882092"/>
                    <a:pt x="724411" y="882092"/>
                    <a:pt x="724411" y="882092"/>
                  </a:cubicBezTo>
                  <a:lnTo>
                    <a:pt x="724411" y="882092"/>
                  </a:lnTo>
                  <a:cubicBezTo>
                    <a:pt x="724411" y="882092"/>
                    <a:pt x="724411" y="882092"/>
                    <a:pt x="724411" y="882092"/>
                  </a:cubicBezTo>
                  <a:cubicBezTo>
                    <a:pt x="723644" y="885932"/>
                    <a:pt x="722961" y="889858"/>
                    <a:pt x="722278" y="893699"/>
                  </a:cubicBezTo>
                  <a:cubicBezTo>
                    <a:pt x="715709" y="897710"/>
                    <a:pt x="709225" y="901722"/>
                    <a:pt x="702741" y="905733"/>
                  </a:cubicBezTo>
                  <a:lnTo>
                    <a:pt x="700864" y="905306"/>
                  </a:lnTo>
                  <a:close/>
                  <a:moveTo>
                    <a:pt x="712211" y="886103"/>
                  </a:moveTo>
                  <a:cubicBezTo>
                    <a:pt x="709566" y="887895"/>
                    <a:pt x="707007" y="889773"/>
                    <a:pt x="704362" y="891565"/>
                  </a:cubicBezTo>
                  <a:lnTo>
                    <a:pt x="703082" y="892504"/>
                  </a:lnTo>
                  <a:lnTo>
                    <a:pt x="703423" y="890285"/>
                  </a:lnTo>
                  <a:cubicBezTo>
                    <a:pt x="703679" y="888919"/>
                    <a:pt x="703935" y="887554"/>
                    <a:pt x="704191" y="886103"/>
                  </a:cubicBezTo>
                  <a:cubicBezTo>
                    <a:pt x="706836" y="886274"/>
                    <a:pt x="709481" y="886359"/>
                    <a:pt x="712125" y="886103"/>
                  </a:cubicBezTo>
                  <a:close/>
                  <a:moveTo>
                    <a:pt x="664689" y="910000"/>
                  </a:moveTo>
                  <a:cubicBezTo>
                    <a:pt x="670491" y="913415"/>
                    <a:pt x="676463" y="916145"/>
                    <a:pt x="682521" y="918450"/>
                  </a:cubicBezTo>
                  <a:cubicBezTo>
                    <a:pt x="675781" y="922632"/>
                    <a:pt x="669040" y="926899"/>
                    <a:pt x="662301" y="931081"/>
                  </a:cubicBezTo>
                  <a:cubicBezTo>
                    <a:pt x="662215" y="931081"/>
                    <a:pt x="662301" y="931338"/>
                    <a:pt x="662386" y="931252"/>
                  </a:cubicBezTo>
                  <a:cubicBezTo>
                    <a:pt x="669552" y="927156"/>
                    <a:pt x="676719" y="922974"/>
                    <a:pt x="683886" y="918877"/>
                  </a:cubicBezTo>
                  <a:cubicBezTo>
                    <a:pt x="688322" y="920498"/>
                    <a:pt x="692844" y="921864"/>
                    <a:pt x="697366" y="923144"/>
                  </a:cubicBezTo>
                  <a:lnTo>
                    <a:pt x="696939" y="926643"/>
                  </a:lnTo>
                  <a:lnTo>
                    <a:pt x="688066" y="931594"/>
                  </a:lnTo>
                  <a:cubicBezTo>
                    <a:pt x="688066" y="931594"/>
                    <a:pt x="688066" y="931850"/>
                    <a:pt x="688151" y="931764"/>
                  </a:cubicBezTo>
                  <a:lnTo>
                    <a:pt x="696854" y="927412"/>
                  </a:lnTo>
                  <a:lnTo>
                    <a:pt x="696427" y="930740"/>
                  </a:lnTo>
                  <a:cubicBezTo>
                    <a:pt x="696427" y="930740"/>
                    <a:pt x="696598" y="930911"/>
                    <a:pt x="696683" y="930740"/>
                  </a:cubicBezTo>
                  <a:lnTo>
                    <a:pt x="697280" y="927241"/>
                  </a:lnTo>
                  <a:lnTo>
                    <a:pt x="702741" y="924510"/>
                  </a:lnTo>
                  <a:cubicBezTo>
                    <a:pt x="707433" y="925704"/>
                    <a:pt x="712125" y="926729"/>
                    <a:pt x="716818" y="927753"/>
                  </a:cubicBezTo>
                  <a:cubicBezTo>
                    <a:pt x="716391" y="930484"/>
                    <a:pt x="715965" y="933215"/>
                    <a:pt x="715538" y="935946"/>
                  </a:cubicBezTo>
                  <a:lnTo>
                    <a:pt x="712808" y="937397"/>
                  </a:lnTo>
                  <a:cubicBezTo>
                    <a:pt x="712808" y="937397"/>
                    <a:pt x="712808" y="937653"/>
                    <a:pt x="712894" y="937568"/>
                  </a:cubicBezTo>
                  <a:lnTo>
                    <a:pt x="715453" y="936288"/>
                  </a:lnTo>
                  <a:cubicBezTo>
                    <a:pt x="714515" y="942518"/>
                    <a:pt x="713662" y="948834"/>
                    <a:pt x="712808" y="955064"/>
                  </a:cubicBezTo>
                  <a:cubicBezTo>
                    <a:pt x="711614" y="963770"/>
                    <a:pt x="710505" y="972476"/>
                    <a:pt x="709396" y="981181"/>
                  </a:cubicBezTo>
                  <a:cubicBezTo>
                    <a:pt x="709396" y="981266"/>
                    <a:pt x="709566" y="981352"/>
                    <a:pt x="709651" y="981181"/>
                  </a:cubicBezTo>
                  <a:cubicBezTo>
                    <a:pt x="711187" y="972561"/>
                    <a:pt x="712723" y="964026"/>
                    <a:pt x="714344" y="955406"/>
                  </a:cubicBezTo>
                  <a:cubicBezTo>
                    <a:pt x="715709" y="948493"/>
                    <a:pt x="717074" y="941665"/>
                    <a:pt x="718439" y="934752"/>
                  </a:cubicBezTo>
                  <a:lnTo>
                    <a:pt x="728165" y="930057"/>
                  </a:lnTo>
                  <a:cubicBezTo>
                    <a:pt x="729104" y="930228"/>
                    <a:pt x="730042" y="930484"/>
                    <a:pt x="731066" y="930740"/>
                  </a:cubicBezTo>
                  <a:cubicBezTo>
                    <a:pt x="733455" y="931252"/>
                    <a:pt x="735844" y="931850"/>
                    <a:pt x="738233" y="932447"/>
                  </a:cubicBezTo>
                  <a:cubicBezTo>
                    <a:pt x="737891" y="934922"/>
                    <a:pt x="737636" y="937397"/>
                    <a:pt x="737294" y="939872"/>
                  </a:cubicBezTo>
                  <a:cubicBezTo>
                    <a:pt x="735759" y="953443"/>
                    <a:pt x="734564" y="967099"/>
                    <a:pt x="733796" y="980754"/>
                  </a:cubicBezTo>
                  <a:cubicBezTo>
                    <a:pt x="733455" y="985619"/>
                    <a:pt x="733285" y="990484"/>
                    <a:pt x="733028" y="995349"/>
                  </a:cubicBezTo>
                  <a:lnTo>
                    <a:pt x="732516" y="1009944"/>
                  </a:lnTo>
                  <a:cubicBezTo>
                    <a:pt x="732516" y="1009944"/>
                    <a:pt x="732773" y="1010114"/>
                    <a:pt x="732773" y="1009944"/>
                  </a:cubicBezTo>
                  <a:lnTo>
                    <a:pt x="733967" y="995434"/>
                  </a:lnTo>
                  <a:lnTo>
                    <a:pt x="735417" y="981010"/>
                  </a:lnTo>
                  <a:cubicBezTo>
                    <a:pt x="736953" y="967440"/>
                    <a:pt x="738830" y="953955"/>
                    <a:pt x="740963" y="940470"/>
                  </a:cubicBezTo>
                  <a:cubicBezTo>
                    <a:pt x="741390" y="938080"/>
                    <a:pt x="741731" y="935776"/>
                    <a:pt x="742157" y="933386"/>
                  </a:cubicBezTo>
                  <a:cubicBezTo>
                    <a:pt x="750092" y="935434"/>
                    <a:pt x="757941" y="937568"/>
                    <a:pt x="765876" y="939702"/>
                  </a:cubicBezTo>
                  <a:cubicBezTo>
                    <a:pt x="763231" y="953955"/>
                    <a:pt x="760756" y="968294"/>
                    <a:pt x="758368" y="982632"/>
                  </a:cubicBezTo>
                  <a:cubicBezTo>
                    <a:pt x="757002" y="990911"/>
                    <a:pt x="755638" y="999190"/>
                    <a:pt x="754358" y="1007468"/>
                  </a:cubicBezTo>
                  <a:cubicBezTo>
                    <a:pt x="754358" y="1007554"/>
                    <a:pt x="754528" y="1007639"/>
                    <a:pt x="754614" y="1007468"/>
                  </a:cubicBezTo>
                  <a:cubicBezTo>
                    <a:pt x="756320" y="999275"/>
                    <a:pt x="758112" y="991167"/>
                    <a:pt x="759903" y="983059"/>
                  </a:cubicBezTo>
                  <a:cubicBezTo>
                    <a:pt x="763060" y="968976"/>
                    <a:pt x="766388" y="954808"/>
                    <a:pt x="769800" y="940811"/>
                  </a:cubicBezTo>
                  <a:cubicBezTo>
                    <a:pt x="771763" y="941323"/>
                    <a:pt x="773639" y="941835"/>
                    <a:pt x="775602" y="942348"/>
                  </a:cubicBezTo>
                  <a:cubicBezTo>
                    <a:pt x="779014" y="943201"/>
                    <a:pt x="782512" y="944225"/>
                    <a:pt x="785669" y="944225"/>
                  </a:cubicBezTo>
                  <a:cubicBezTo>
                    <a:pt x="784645" y="949175"/>
                    <a:pt x="783707" y="954211"/>
                    <a:pt x="782683" y="959161"/>
                  </a:cubicBezTo>
                  <a:lnTo>
                    <a:pt x="780294" y="960441"/>
                  </a:lnTo>
                  <a:cubicBezTo>
                    <a:pt x="780294" y="960441"/>
                    <a:pt x="780294" y="960697"/>
                    <a:pt x="780379" y="960612"/>
                  </a:cubicBezTo>
                  <a:lnTo>
                    <a:pt x="782598" y="959588"/>
                  </a:lnTo>
                  <a:cubicBezTo>
                    <a:pt x="781488" y="965050"/>
                    <a:pt x="780465" y="970598"/>
                    <a:pt x="779356" y="976060"/>
                  </a:cubicBezTo>
                  <a:lnTo>
                    <a:pt x="774749" y="999104"/>
                  </a:lnTo>
                  <a:cubicBezTo>
                    <a:pt x="774749" y="999104"/>
                    <a:pt x="774919" y="999275"/>
                    <a:pt x="775005" y="999104"/>
                  </a:cubicBezTo>
                  <a:lnTo>
                    <a:pt x="780892" y="976487"/>
                  </a:lnTo>
                  <a:cubicBezTo>
                    <a:pt x="782512" y="970342"/>
                    <a:pt x="784133" y="964282"/>
                    <a:pt x="785754" y="958137"/>
                  </a:cubicBezTo>
                  <a:lnTo>
                    <a:pt x="792495" y="955064"/>
                  </a:lnTo>
                  <a:lnTo>
                    <a:pt x="804610" y="949773"/>
                  </a:lnTo>
                  <a:cubicBezTo>
                    <a:pt x="805292" y="949517"/>
                    <a:pt x="805974" y="949175"/>
                    <a:pt x="806657" y="948919"/>
                  </a:cubicBezTo>
                  <a:cubicBezTo>
                    <a:pt x="810070" y="949602"/>
                    <a:pt x="813568" y="950370"/>
                    <a:pt x="816981" y="951053"/>
                  </a:cubicBezTo>
                  <a:cubicBezTo>
                    <a:pt x="816469" y="954040"/>
                    <a:pt x="815872" y="956942"/>
                    <a:pt x="815360" y="959929"/>
                  </a:cubicBezTo>
                  <a:cubicBezTo>
                    <a:pt x="815189" y="960015"/>
                    <a:pt x="814933" y="960100"/>
                    <a:pt x="814762" y="960271"/>
                  </a:cubicBezTo>
                  <a:lnTo>
                    <a:pt x="795140" y="969659"/>
                  </a:lnTo>
                  <a:cubicBezTo>
                    <a:pt x="795140" y="969659"/>
                    <a:pt x="795140" y="969915"/>
                    <a:pt x="795225" y="969830"/>
                  </a:cubicBezTo>
                  <a:lnTo>
                    <a:pt x="815019" y="961807"/>
                  </a:lnTo>
                  <a:cubicBezTo>
                    <a:pt x="814336" y="965306"/>
                    <a:pt x="813739" y="968891"/>
                    <a:pt x="813141" y="972390"/>
                  </a:cubicBezTo>
                  <a:lnTo>
                    <a:pt x="808961" y="995520"/>
                  </a:lnTo>
                  <a:cubicBezTo>
                    <a:pt x="808961" y="995520"/>
                    <a:pt x="809132" y="995690"/>
                    <a:pt x="809217" y="995520"/>
                  </a:cubicBezTo>
                  <a:lnTo>
                    <a:pt x="814677" y="972817"/>
                  </a:lnTo>
                  <a:cubicBezTo>
                    <a:pt x="815701" y="968806"/>
                    <a:pt x="816725" y="964794"/>
                    <a:pt x="817663" y="960697"/>
                  </a:cubicBezTo>
                  <a:cubicBezTo>
                    <a:pt x="822953" y="958564"/>
                    <a:pt x="828157" y="956430"/>
                    <a:pt x="833447" y="954382"/>
                  </a:cubicBezTo>
                  <a:cubicBezTo>
                    <a:pt x="835751" y="954808"/>
                    <a:pt x="838054" y="955320"/>
                    <a:pt x="840358" y="955747"/>
                  </a:cubicBezTo>
                  <a:cubicBezTo>
                    <a:pt x="837286" y="974609"/>
                    <a:pt x="834556" y="993471"/>
                    <a:pt x="832082" y="1012333"/>
                  </a:cubicBezTo>
                  <a:cubicBezTo>
                    <a:pt x="830887" y="1020953"/>
                    <a:pt x="829778" y="1029574"/>
                    <a:pt x="828755" y="1038194"/>
                  </a:cubicBezTo>
                  <a:cubicBezTo>
                    <a:pt x="828755" y="1038279"/>
                    <a:pt x="828925" y="1038365"/>
                    <a:pt x="829010" y="1038194"/>
                  </a:cubicBezTo>
                  <a:cubicBezTo>
                    <a:pt x="830546" y="1029659"/>
                    <a:pt x="832082" y="1021124"/>
                    <a:pt x="833618" y="1012675"/>
                  </a:cubicBezTo>
                  <a:cubicBezTo>
                    <a:pt x="837201" y="993898"/>
                    <a:pt x="841040" y="975207"/>
                    <a:pt x="844880" y="956601"/>
                  </a:cubicBezTo>
                  <a:cubicBezTo>
                    <a:pt x="850425" y="957710"/>
                    <a:pt x="855971" y="958735"/>
                    <a:pt x="861431" y="959844"/>
                  </a:cubicBezTo>
                  <a:cubicBezTo>
                    <a:pt x="860066" y="973244"/>
                    <a:pt x="858871" y="986643"/>
                    <a:pt x="857847" y="1000043"/>
                  </a:cubicBezTo>
                  <a:cubicBezTo>
                    <a:pt x="857250" y="1008066"/>
                    <a:pt x="856653" y="1016003"/>
                    <a:pt x="856056" y="1024026"/>
                  </a:cubicBezTo>
                  <a:cubicBezTo>
                    <a:pt x="856056" y="1024111"/>
                    <a:pt x="856312" y="1024111"/>
                    <a:pt x="856312" y="1024026"/>
                  </a:cubicBezTo>
                  <a:cubicBezTo>
                    <a:pt x="857336" y="1016089"/>
                    <a:pt x="858274" y="1008237"/>
                    <a:pt x="859383" y="1000299"/>
                  </a:cubicBezTo>
                  <a:cubicBezTo>
                    <a:pt x="861260" y="986985"/>
                    <a:pt x="863308" y="973756"/>
                    <a:pt x="865355" y="960527"/>
                  </a:cubicBezTo>
                  <a:cubicBezTo>
                    <a:pt x="871754" y="961722"/>
                    <a:pt x="878068" y="962917"/>
                    <a:pt x="884466" y="964026"/>
                  </a:cubicBezTo>
                  <a:cubicBezTo>
                    <a:pt x="886173" y="964367"/>
                    <a:pt x="887879" y="964538"/>
                    <a:pt x="889671" y="964794"/>
                  </a:cubicBezTo>
                  <a:cubicBezTo>
                    <a:pt x="888050" y="983059"/>
                    <a:pt x="886429" y="1001238"/>
                    <a:pt x="884808" y="1019503"/>
                  </a:cubicBezTo>
                  <a:lnTo>
                    <a:pt x="881992" y="1048009"/>
                  </a:lnTo>
                  <a:cubicBezTo>
                    <a:pt x="881992" y="1048009"/>
                    <a:pt x="882163" y="1048180"/>
                    <a:pt x="882248" y="1048009"/>
                  </a:cubicBezTo>
                  <a:lnTo>
                    <a:pt x="886344" y="1019844"/>
                  </a:lnTo>
                  <a:cubicBezTo>
                    <a:pt x="888988" y="1001665"/>
                    <a:pt x="891548" y="983486"/>
                    <a:pt x="894022" y="965306"/>
                  </a:cubicBezTo>
                  <a:cubicBezTo>
                    <a:pt x="899397" y="965818"/>
                    <a:pt x="904772" y="966160"/>
                    <a:pt x="910403" y="966501"/>
                  </a:cubicBezTo>
                  <a:cubicBezTo>
                    <a:pt x="909720" y="979645"/>
                    <a:pt x="909379" y="992703"/>
                    <a:pt x="909209" y="1005847"/>
                  </a:cubicBezTo>
                  <a:cubicBezTo>
                    <a:pt x="901018" y="1009602"/>
                    <a:pt x="896838" y="1018222"/>
                    <a:pt x="893852" y="1027269"/>
                  </a:cubicBezTo>
                  <a:cubicBezTo>
                    <a:pt x="888647" y="1043400"/>
                    <a:pt x="884296" y="1059787"/>
                    <a:pt x="879689" y="1076089"/>
                  </a:cubicBezTo>
                  <a:cubicBezTo>
                    <a:pt x="878579" y="1079929"/>
                    <a:pt x="877897" y="1083941"/>
                    <a:pt x="876874" y="1088806"/>
                  </a:cubicBezTo>
                  <a:cubicBezTo>
                    <a:pt x="867147" y="1086672"/>
                    <a:pt x="857847" y="1084880"/>
                    <a:pt x="848804" y="1082575"/>
                  </a:cubicBezTo>
                  <a:cubicBezTo>
                    <a:pt x="832423" y="1078393"/>
                    <a:pt x="816127" y="1073699"/>
                    <a:pt x="799661" y="1069517"/>
                  </a:cubicBezTo>
                  <a:cubicBezTo>
                    <a:pt x="794030" y="1068066"/>
                    <a:pt x="788143" y="1067554"/>
                    <a:pt x="782427" y="1066359"/>
                  </a:cubicBezTo>
                  <a:cubicBezTo>
                    <a:pt x="771421" y="1064055"/>
                    <a:pt x="760415" y="1061409"/>
                    <a:pt x="749324" y="1059190"/>
                  </a:cubicBezTo>
                  <a:cubicBezTo>
                    <a:pt x="728762" y="1055008"/>
                    <a:pt x="708201" y="1051081"/>
                    <a:pt x="687639" y="1046899"/>
                  </a:cubicBezTo>
                  <a:cubicBezTo>
                    <a:pt x="676805" y="1044680"/>
                    <a:pt x="666054" y="1042205"/>
                    <a:pt x="654622" y="1039730"/>
                  </a:cubicBezTo>
                  <a:cubicBezTo>
                    <a:pt x="655134" y="1036743"/>
                    <a:pt x="655390" y="1034012"/>
                    <a:pt x="656073" y="1031366"/>
                  </a:cubicBezTo>
                  <a:cubicBezTo>
                    <a:pt x="660765" y="1013699"/>
                    <a:pt x="662642" y="995690"/>
                    <a:pt x="664433" y="977596"/>
                  </a:cubicBezTo>
                  <a:cubicBezTo>
                    <a:pt x="664945" y="972646"/>
                    <a:pt x="664433" y="967525"/>
                    <a:pt x="664007" y="962490"/>
                  </a:cubicBezTo>
                  <a:cubicBezTo>
                    <a:pt x="663580" y="956515"/>
                    <a:pt x="660509" y="951821"/>
                    <a:pt x="656499" y="948663"/>
                  </a:cubicBezTo>
                  <a:cubicBezTo>
                    <a:pt x="659485" y="935178"/>
                    <a:pt x="662130" y="922888"/>
                    <a:pt x="665031" y="909830"/>
                  </a:cubicBezTo>
                  <a:close/>
                  <a:moveTo>
                    <a:pt x="697878" y="923315"/>
                  </a:moveTo>
                  <a:cubicBezTo>
                    <a:pt x="699072" y="923656"/>
                    <a:pt x="700181" y="923912"/>
                    <a:pt x="701376" y="924254"/>
                  </a:cubicBezTo>
                  <a:lnTo>
                    <a:pt x="697366" y="926473"/>
                  </a:lnTo>
                  <a:lnTo>
                    <a:pt x="697878" y="923315"/>
                  </a:lnTo>
                  <a:close/>
                  <a:moveTo>
                    <a:pt x="729616" y="883286"/>
                  </a:moveTo>
                  <a:lnTo>
                    <a:pt x="729616" y="883116"/>
                  </a:lnTo>
                  <a:cubicBezTo>
                    <a:pt x="729616" y="883116"/>
                    <a:pt x="729616" y="883116"/>
                    <a:pt x="729616" y="883116"/>
                  </a:cubicBezTo>
                  <a:cubicBezTo>
                    <a:pt x="730042" y="880897"/>
                    <a:pt x="730469" y="878763"/>
                    <a:pt x="730895" y="876544"/>
                  </a:cubicBezTo>
                  <a:cubicBezTo>
                    <a:pt x="736697" y="872874"/>
                    <a:pt x="742499" y="869289"/>
                    <a:pt x="748385" y="865705"/>
                  </a:cubicBezTo>
                  <a:cubicBezTo>
                    <a:pt x="749410" y="865107"/>
                    <a:pt x="750433" y="864510"/>
                    <a:pt x="751457" y="863827"/>
                  </a:cubicBezTo>
                  <a:cubicBezTo>
                    <a:pt x="750177" y="868692"/>
                    <a:pt x="748983" y="873557"/>
                    <a:pt x="747789" y="878422"/>
                  </a:cubicBezTo>
                  <a:cubicBezTo>
                    <a:pt x="741219" y="882348"/>
                    <a:pt x="734564" y="886359"/>
                    <a:pt x="727995" y="890285"/>
                  </a:cubicBezTo>
                  <a:cubicBezTo>
                    <a:pt x="728507" y="887981"/>
                    <a:pt x="729019" y="885676"/>
                    <a:pt x="729531" y="883372"/>
                  </a:cubicBezTo>
                  <a:lnTo>
                    <a:pt x="729531" y="883372"/>
                  </a:lnTo>
                  <a:cubicBezTo>
                    <a:pt x="729531" y="883372"/>
                    <a:pt x="729531" y="883201"/>
                    <a:pt x="729531" y="883201"/>
                  </a:cubicBezTo>
                  <a:close/>
                  <a:moveTo>
                    <a:pt x="751884" y="881067"/>
                  </a:moveTo>
                  <a:cubicBezTo>
                    <a:pt x="760842" y="876202"/>
                    <a:pt x="769800" y="871252"/>
                    <a:pt x="778759" y="866387"/>
                  </a:cubicBezTo>
                  <a:lnTo>
                    <a:pt x="778759" y="866387"/>
                  </a:lnTo>
                  <a:cubicBezTo>
                    <a:pt x="778759" y="866387"/>
                    <a:pt x="778929" y="866302"/>
                    <a:pt x="778929" y="866302"/>
                  </a:cubicBezTo>
                  <a:lnTo>
                    <a:pt x="779185" y="866302"/>
                  </a:lnTo>
                  <a:cubicBezTo>
                    <a:pt x="779185" y="866302"/>
                    <a:pt x="779185" y="866217"/>
                    <a:pt x="779185" y="866217"/>
                  </a:cubicBezTo>
                  <a:cubicBezTo>
                    <a:pt x="780806" y="865278"/>
                    <a:pt x="782427" y="864339"/>
                    <a:pt x="784048" y="863400"/>
                  </a:cubicBezTo>
                  <a:cubicBezTo>
                    <a:pt x="782427" y="869119"/>
                    <a:pt x="780892" y="874751"/>
                    <a:pt x="779356" y="880470"/>
                  </a:cubicBezTo>
                  <a:cubicBezTo>
                    <a:pt x="772957" y="884055"/>
                    <a:pt x="766558" y="887725"/>
                    <a:pt x="760159" y="891309"/>
                  </a:cubicBezTo>
                  <a:cubicBezTo>
                    <a:pt x="757173" y="889773"/>
                    <a:pt x="754017" y="888493"/>
                    <a:pt x="750348" y="889261"/>
                  </a:cubicBezTo>
                  <a:cubicBezTo>
                    <a:pt x="750860" y="886530"/>
                    <a:pt x="751372" y="883799"/>
                    <a:pt x="751884" y="881153"/>
                  </a:cubicBezTo>
                  <a:close/>
                  <a:moveTo>
                    <a:pt x="756917" y="893102"/>
                  </a:moveTo>
                  <a:cubicBezTo>
                    <a:pt x="754187" y="894638"/>
                    <a:pt x="751457" y="896174"/>
                    <a:pt x="748727" y="897710"/>
                  </a:cubicBezTo>
                  <a:cubicBezTo>
                    <a:pt x="749239" y="894979"/>
                    <a:pt x="749751" y="892248"/>
                    <a:pt x="750263" y="889517"/>
                  </a:cubicBezTo>
                  <a:cubicBezTo>
                    <a:pt x="752481" y="890712"/>
                    <a:pt x="754699" y="891907"/>
                    <a:pt x="756917" y="893102"/>
                  </a:cubicBezTo>
                  <a:close/>
                  <a:moveTo>
                    <a:pt x="747959" y="901807"/>
                  </a:moveTo>
                  <a:cubicBezTo>
                    <a:pt x="752310" y="899588"/>
                    <a:pt x="756576" y="897454"/>
                    <a:pt x="760927" y="895235"/>
                  </a:cubicBezTo>
                  <a:cubicBezTo>
                    <a:pt x="765193" y="897284"/>
                    <a:pt x="769544" y="898991"/>
                    <a:pt x="774322" y="899673"/>
                  </a:cubicBezTo>
                  <a:cubicBezTo>
                    <a:pt x="773810" y="901807"/>
                    <a:pt x="773213" y="903855"/>
                    <a:pt x="772701" y="905904"/>
                  </a:cubicBezTo>
                  <a:cubicBezTo>
                    <a:pt x="765449" y="909744"/>
                    <a:pt x="758112" y="913585"/>
                    <a:pt x="750860" y="917426"/>
                  </a:cubicBezTo>
                  <a:cubicBezTo>
                    <a:pt x="749153" y="916999"/>
                    <a:pt x="747447" y="916572"/>
                    <a:pt x="745741" y="916145"/>
                  </a:cubicBezTo>
                  <a:cubicBezTo>
                    <a:pt x="745570" y="916145"/>
                    <a:pt x="745314" y="916060"/>
                    <a:pt x="745144" y="915975"/>
                  </a:cubicBezTo>
                  <a:cubicBezTo>
                    <a:pt x="746082" y="911281"/>
                    <a:pt x="746935" y="906501"/>
                    <a:pt x="747959" y="901807"/>
                  </a:cubicBezTo>
                  <a:close/>
                  <a:moveTo>
                    <a:pt x="770824" y="913500"/>
                  </a:moveTo>
                  <a:lnTo>
                    <a:pt x="770824" y="913500"/>
                  </a:lnTo>
                  <a:cubicBezTo>
                    <a:pt x="770824" y="913500"/>
                    <a:pt x="770824" y="913500"/>
                    <a:pt x="770824" y="913500"/>
                  </a:cubicBezTo>
                  <a:cubicBezTo>
                    <a:pt x="770397" y="915633"/>
                    <a:pt x="769971" y="917682"/>
                    <a:pt x="769544" y="919816"/>
                  </a:cubicBezTo>
                  <a:lnTo>
                    <a:pt x="766473" y="921522"/>
                  </a:lnTo>
                  <a:cubicBezTo>
                    <a:pt x="762122" y="920328"/>
                    <a:pt x="757856" y="919133"/>
                    <a:pt x="753505" y="918023"/>
                  </a:cubicBezTo>
                  <a:cubicBezTo>
                    <a:pt x="759647" y="915121"/>
                    <a:pt x="765790" y="912134"/>
                    <a:pt x="771848" y="909232"/>
                  </a:cubicBezTo>
                  <a:cubicBezTo>
                    <a:pt x="771506" y="910598"/>
                    <a:pt x="771165" y="911964"/>
                    <a:pt x="770824" y="913329"/>
                  </a:cubicBezTo>
                  <a:lnTo>
                    <a:pt x="770824" y="913329"/>
                  </a:lnTo>
                  <a:cubicBezTo>
                    <a:pt x="770824" y="913329"/>
                    <a:pt x="770824" y="913329"/>
                    <a:pt x="770824" y="913329"/>
                  </a:cubicBezTo>
                  <a:close/>
                  <a:moveTo>
                    <a:pt x="769203" y="921437"/>
                  </a:moveTo>
                  <a:cubicBezTo>
                    <a:pt x="769203" y="921437"/>
                    <a:pt x="769118" y="922035"/>
                    <a:pt x="769032" y="922291"/>
                  </a:cubicBezTo>
                  <a:cubicBezTo>
                    <a:pt x="768691" y="922205"/>
                    <a:pt x="768350" y="922120"/>
                    <a:pt x="768094" y="922035"/>
                  </a:cubicBezTo>
                  <a:lnTo>
                    <a:pt x="769203" y="921437"/>
                  </a:lnTo>
                  <a:close/>
                  <a:moveTo>
                    <a:pt x="731663" y="872789"/>
                  </a:moveTo>
                  <a:cubicBezTo>
                    <a:pt x="733455" y="863827"/>
                    <a:pt x="735161" y="854865"/>
                    <a:pt x="737038" y="845904"/>
                  </a:cubicBezTo>
                  <a:cubicBezTo>
                    <a:pt x="745144" y="840185"/>
                    <a:pt x="753334" y="834638"/>
                    <a:pt x="761610" y="829175"/>
                  </a:cubicBezTo>
                  <a:cubicBezTo>
                    <a:pt x="758538" y="838905"/>
                    <a:pt x="755638" y="848635"/>
                    <a:pt x="752993" y="858450"/>
                  </a:cubicBezTo>
                  <a:cubicBezTo>
                    <a:pt x="750860" y="859815"/>
                    <a:pt x="748812" y="861181"/>
                    <a:pt x="746679" y="862632"/>
                  </a:cubicBezTo>
                  <a:cubicBezTo>
                    <a:pt x="741645" y="865961"/>
                    <a:pt x="736697" y="869375"/>
                    <a:pt x="731749" y="872703"/>
                  </a:cubicBezTo>
                  <a:close/>
                  <a:moveTo>
                    <a:pt x="742157" y="904794"/>
                  </a:moveTo>
                  <a:cubicBezTo>
                    <a:pt x="741560" y="908208"/>
                    <a:pt x="741048" y="911537"/>
                    <a:pt x="740536" y="914951"/>
                  </a:cubicBezTo>
                  <a:cubicBezTo>
                    <a:pt x="736356" y="913927"/>
                    <a:pt x="732175" y="912902"/>
                    <a:pt x="727909" y="911964"/>
                  </a:cubicBezTo>
                  <a:cubicBezTo>
                    <a:pt x="732602" y="909574"/>
                    <a:pt x="737380" y="907184"/>
                    <a:pt x="742072" y="904794"/>
                  </a:cubicBezTo>
                  <a:close/>
                  <a:moveTo>
                    <a:pt x="726800" y="930057"/>
                  </a:moveTo>
                  <a:lnTo>
                    <a:pt x="718439" y="934410"/>
                  </a:lnTo>
                  <a:cubicBezTo>
                    <a:pt x="718866" y="932447"/>
                    <a:pt x="719292" y="930484"/>
                    <a:pt x="719719" y="928521"/>
                  </a:cubicBezTo>
                  <a:cubicBezTo>
                    <a:pt x="722108" y="929033"/>
                    <a:pt x="724497" y="929545"/>
                    <a:pt x="726800" y="930057"/>
                  </a:cubicBezTo>
                  <a:close/>
                  <a:moveTo>
                    <a:pt x="790020" y="943713"/>
                  </a:moveTo>
                  <a:cubicBezTo>
                    <a:pt x="790020" y="943713"/>
                    <a:pt x="790191" y="943713"/>
                    <a:pt x="790191" y="943713"/>
                  </a:cubicBezTo>
                  <a:lnTo>
                    <a:pt x="789253" y="944140"/>
                  </a:lnTo>
                  <a:cubicBezTo>
                    <a:pt x="789253" y="944140"/>
                    <a:pt x="789253" y="943969"/>
                    <a:pt x="789253" y="943884"/>
                  </a:cubicBezTo>
                  <a:cubicBezTo>
                    <a:pt x="789508" y="943884"/>
                    <a:pt x="789679" y="943713"/>
                    <a:pt x="789935" y="943628"/>
                  </a:cubicBezTo>
                  <a:close/>
                  <a:moveTo>
                    <a:pt x="849316" y="932276"/>
                  </a:moveTo>
                  <a:cubicBezTo>
                    <a:pt x="854605" y="930313"/>
                    <a:pt x="859895" y="928351"/>
                    <a:pt x="865270" y="926473"/>
                  </a:cubicBezTo>
                  <a:cubicBezTo>
                    <a:pt x="864844" y="928777"/>
                    <a:pt x="864502" y="931081"/>
                    <a:pt x="864076" y="933301"/>
                  </a:cubicBezTo>
                  <a:lnTo>
                    <a:pt x="864076" y="933301"/>
                  </a:lnTo>
                  <a:cubicBezTo>
                    <a:pt x="864076" y="933301"/>
                    <a:pt x="864076" y="933386"/>
                    <a:pt x="864076" y="933386"/>
                  </a:cubicBezTo>
                  <a:lnTo>
                    <a:pt x="864076" y="933386"/>
                  </a:lnTo>
                  <a:cubicBezTo>
                    <a:pt x="863905" y="934495"/>
                    <a:pt x="863820" y="935690"/>
                    <a:pt x="863649" y="936800"/>
                  </a:cubicBezTo>
                  <a:cubicBezTo>
                    <a:pt x="861090" y="937995"/>
                    <a:pt x="858445" y="939275"/>
                    <a:pt x="855885" y="940470"/>
                  </a:cubicBezTo>
                  <a:cubicBezTo>
                    <a:pt x="853326" y="939958"/>
                    <a:pt x="850766" y="939446"/>
                    <a:pt x="848121" y="938934"/>
                  </a:cubicBezTo>
                  <a:cubicBezTo>
                    <a:pt x="848548" y="936629"/>
                    <a:pt x="848889" y="934410"/>
                    <a:pt x="849316" y="932106"/>
                  </a:cubicBezTo>
                  <a:close/>
                  <a:moveTo>
                    <a:pt x="899994" y="901978"/>
                  </a:moveTo>
                  <a:cubicBezTo>
                    <a:pt x="906564" y="899161"/>
                    <a:pt x="913133" y="896345"/>
                    <a:pt x="919617" y="893443"/>
                  </a:cubicBezTo>
                  <a:cubicBezTo>
                    <a:pt x="919447" y="894296"/>
                    <a:pt x="919361" y="895064"/>
                    <a:pt x="919191" y="895918"/>
                  </a:cubicBezTo>
                  <a:cubicBezTo>
                    <a:pt x="918764" y="898564"/>
                    <a:pt x="918252" y="901210"/>
                    <a:pt x="917826" y="903855"/>
                  </a:cubicBezTo>
                  <a:cubicBezTo>
                    <a:pt x="914327" y="904880"/>
                    <a:pt x="910830" y="905818"/>
                    <a:pt x="907331" y="906928"/>
                  </a:cubicBezTo>
                  <a:cubicBezTo>
                    <a:pt x="904687" y="907696"/>
                    <a:pt x="902042" y="908550"/>
                    <a:pt x="899312" y="909403"/>
                  </a:cubicBezTo>
                  <a:cubicBezTo>
                    <a:pt x="899482" y="906928"/>
                    <a:pt x="899739" y="904453"/>
                    <a:pt x="899909" y="902063"/>
                  </a:cubicBezTo>
                  <a:close/>
                  <a:moveTo>
                    <a:pt x="899056" y="913841"/>
                  </a:moveTo>
                  <a:cubicBezTo>
                    <a:pt x="902298" y="912646"/>
                    <a:pt x="905455" y="911451"/>
                    <a:pt x="908697" y="910342"/>
                  </a:cubicBezTo>
                  <a:cubicBezTo>
                    <a:pt x="911597" y="909318"/>
                    <a:pt x="914413" y="908294"/>
                    <a:pt x="917314" y="907269"/>
                  </a:cubicBezTo>
                  <a:cubicBezTo>
                    <a:pt x="917058" y="909062"/>
                    <a:pt x="916717" y="910854"/>
                    <a:pt x="916460" y="912561"/>
                  </a:cubicBezTo>
                  <a:cubicBezTo>
                    <a:pt x="913218" y="914524"/>
                    <a:pt x="909891" y="916402"/>
                    <a:pt x="906478" y="918109"/>
                  </a:cubicBezTo>
                  <a:cubicBezTo>
                    <a:pt x="903919" y="918365"/>
                    <a:pt x="901274" y="918962"/>
                    <a:pt x="898629" y="919816"/>
                  </a:cubicBezTo>
                  <a:cubicBezTo>
                    <a:pt x="898800" y="917853"/>
                    <a:pt x="898970" y="915889"/>
                    <a:pt x="899141" y="913841"/>
                  </a:cubicBezTo>
                  <a:close/>
                  <a:moveTo>
                    <a:pt x="972173" y="851964"/>
                  </a:moveTo>
                  <a:cubicBezTo>
                    <a:pt x="969954" y="858791"/>
                    <a:pt x="967822" y="865619"/>
                    <a:pt x="965689" y="872447"/>
                  </a:cubicBezTo>
                  <a:lnTo>
                    <a:pt x="962958" y="873471"/>
                  </a:lnTo>
                  <a:cubicBezTo>
                    <a:pt x="963897" y="870143"/>
                    <a:pt x="964836" y="866729"/>
                    <a:pt x="965774" y="863400"/>
                  </a:cubicBezTo>
                  <a:cubicBezTo>
                    <a:pt x="967139" y="858535"/>
                    <a:pt x="968504" y="853756"/>
                    <a:pt x="969869" y="848891"/>
                  </a:cubicBezTo>
                  <a:lnTo>
                    <a:pt x="972940" y="847355"/>
                  </a:lnTo>
                  <a:cubicBezTo>
                    <a:pt x="972940" y="847355"/>
                    <a:pt x="972940" y="847099"/>
                    <a:pt x="972855" y="847184"/>
                  </a:cubicBezTo>
                  <a:lnTo>
                    <a:pt x="969954" y="848379"/>
                  </a:lnTo>
                  <a:cubicBezTo>
                    <a:pt x="973538" y="835747"/>
                    <a:pt x="977036" y="823116"/>
                    <a:pt x="980619" y="810569"/>
                  </a:cubicBezTo>
                  <a:cubicBezTo>
                    <a:pt x="980022" y="817824"/>
                    <a:pt x="979510" y="824993"/>
                    <a:pt x="978998" y="832248"/>
                  </a:cubicBezTo>
                  <a:cubicBezTo>
                    <a:pt x="976694" y="838649"/>
                    <a:pt x="974476" y="844965"/>
                    <a:pt x="972258" y="851366"/>
                  </a:cubicBezTo>
                  <a:lnTo>
                    <a:pt x="972258" y="851366"/>
                  </a:lnTo>
                  <a:cubicBezTo>
                    <a:pt x="972258" y="851366"/>
                    <a:pt x="972173" y="851622"/>
                    <a:pt x="972173" y="851622"/>
                  </a:cubicBezTo>
                  <a:lnTo>
                    <a:pt x="972173" y="851878"/>
                  </a:lnTo>
                  <a:cubicBezTo>
                    <a:pt x="972173" y="851878"/>
                    <a:pt x="972087" y="851878"/>
                    <a:pt x="972087" y="851878"/>
                  </a:cubicBezTo>
                  <a:close/>
                  <a:moveTo>
                    <a:pt x="924992" y="1003713"/>
                  </a:moveTo>
                  <a:cubicBezTo>
                    <a:pt x="926443" y="999104"/>
                    <a:pt x="927637" y="994922"/>
                    <a:pt x="929002" y="990825"/>
                  </a:cubicBezTo>
                  <a:cubicBezTo>
                    <a:pt x="929855" y="988180"/>
                    <a:pt x="930709" y="985448"/>
                    <a:pt x="931562" y="982803"/>
                  </a:cubicBezTo>
                  <a:lnTo>
                    <a:pt x="931305" y="991850"/>
                  </a:lnTo>
                  <a:lnTo>
                    <a:pt x="927979" y="1004396"/>
                  </a:lnTo>
                  <a:cubicBezTo>
                    <a:pt x="927040" y="1004225"/>
                    <a:pt x="926016" y="1003969"/>
                    <a:pt x="925077" y="1003799"/>
                  </a:cubicBezTo>
                  <a:close/>
                  <a:moveTo>
                    <a:pt x="962617" y="874751"/>
                  </a:moveTo>
                  <a:lnTo>
                    <a:pt x="965347" y="873557"/>
                  </a:lnTo>
                  <a:cubicBezTo>
                    <a:pt x="963299" y="880043"/>
                    <a:pt x="961337" y="886530"/>
                    <a:pt x="959375" y="893016"/>
                  </a:cubicBezTo>
                  <a:lnTo>
                    <a:pt x="957328" y="893528"/>
                  </a:lnTo>
                  <a:cubicBezTo>
                    <a:pt x="959034" y="887298"/>
                    <a:pt x="960825" y="881067"/>
                    <a:pt x="962532" y="874837"/>
                  </a:cubicBezTo>
                  <a:close/>
                  <a:moveTo>
                    <a:pt x="941800" y="894296"/>
                  </a:moveTo>
                  <a:cubicBezTo>
                    <a:pt x="942141" y="891480"/>
                    <a:pt x="942482" y="888578"/>
                    <a:pt x="942824" y="885761"/>
                  </a:cubicBezTo>
                  <a:lnTo>
                    <a:pt x="942824" y="885761"/>
                  </a:lnTo>
                  <a:cubicBezTo>
                    <a:pt x="942824" y="885761"/>
                    <a:pt x="942824" y="885505"/>
                    <a:pt x="942824" y="885505"/>
                  </a:cubicBezTo>
                  <a:lnTo>
                    <a:pt x="942824" y="885249"/>
                  </a:lnTo>
                  <a:cubicBezTo>
                    <a:pt x="942824" y="885249"/>
                    <a:pt x="942824" y="885249"/>
                    <a:pt x="942824" y="885249"/>
                  </a:cubicBezTo>
                  <a:cubicBezTo>
                    <a:pt x="942824" y="884567"/>
                    <a:pt x="942994" y="883969"/>
                    <a:pt x="942994" y="883286"/>
                  </a:cubicBezTo>
                  <a:cubicBezTo>
                    <a:pt x="943762" y="882945"/>
                    <a:pt x="944530" y="882604"/>
                    <a:pt x="945298" y="882262"/>
                  </a:cubicBezTo>
                  <a:cubicBezTo>
                    <a:pt x="944103" y="886274"/>
                    <a:pt x="942909" y="890285"/>
                    <a:pt x="941714" y="894211"/>
                  </a:cubicBezTo>
                  <a:close/>
                  <a:moveTo>
                    <a:pt x="912195" y="1005164"/>
                  </a:moveTo>
                  <a:cubicBezTo>
                    <a:pt x="912195" y="1005164"/>
                    <a:pt x="911427" y="1005420"/>
                    <a:pt x="911000" y="1005505"/>
                  </a:cubicBezTo>
                  <a:cubicBezTo>
                    <a:pt x="912024" y="992788"/>
                    <a:pt x="913304" y="980072"/>
                    <a:pt x="914584" y="967355"/>
                  </a:cubicBezTo>
                  <a:cubicBezTo>
                    <a:pt x="916460" y="967525"/>
                    <a:pt x="918423" y="967611"/>
                    <a:pt x="920385" y="967781"/>
                  </a:cubicBezTo>
                  <a:cubicBezTo>
                    <a:pt x="917826" y="979389"/>
                    <a:pt x="915096" y="991764"/>
                    <a:pt x="912195" y="1005164"/>
                  </a:cubicBezTo>
                  <a:close/>
                  <a:moveTo>
                    <a:pt x="915948" y="953358"/>
                  </a:moveTo>
                  <a:cubicBezTo>
                    <a:pt x="916375" y="946615"/>
                    <a:pt x="916887" y="939958"/>
                    <a:pt x="917399" y="933215"/>
                  </a:cubicBezTo>
                  <a:cubicBezTo>
                    <a:pt x="921494" y="933813"/>
                    <a:pt x="925589" y="934325"/>
                    <a:pt x="929770" y="934922"/>
                  </a:cubicBezTo>
                  <a:cubicBezTo>
                    <a:pt x="927808" y="941665"/>
                    <a:pt x="926016" y="947895"/>
                    <a:pt x="923968" y="955150"/>
                  </a:cubicBezTo>
                  <a:cubicBezTo>
                    <a:pt x="921324" y="954552"/>
                    <a:pt x="918593" y="953955"/>
                    <a:pt x="915948" y="953358"/>
                  </a:cubicBezTo>
                  <a:close/>
                  <a:moveTo>
                    <a:pt x="868171" y="940470"/>
                  </a:moveTo>
                  <a:cubicBezTo>
                    <a:pt x="869195" y="940043"/>
                    <a:pt x="870133" y="939616"/>
                    <a:pt x="871157" y="939190"/>
                  </a:cubicBezTo>
                  <a:lnTo>
                    <a:pt x="871157" y="939190"/>
                  </a:lnTo>
                  <a:cubicBezTo>
                    <a:pt x="871157" y="939190"/>
                    <a:pt x="871328" y="939190"/>
                    <a:pt x="871328" y="939190"/>
                  </a:cubicBezTo>
                  <a:lnTo>
                    <a:pt x="871499" y="939190"/>
                  </a:lnTo>
                  <a:cubicBezTo>
                    <a:pt x="871499" y="939190"/>
                    <a:pt x="871499" y="939190"/>
                    <a:pt x="871499" y="939190"/>
                  </a:cubicBezTo>
                  <a:cubicBezTo>
                    <a:pt x="878665" y="935861"/>
                    <a:pt x="885746" y="932533"/>
                    <a:pt x="892913" y="928948"/>
                  </a:cubicBezTo>
                  <a:cubicBezTo>
                    <a:pt x="892401" y="932703"/>
                    <a:pt x="891974" y="936458"/>
                    <a:pt x="891462" y="940214"/>
                  </a:cubicBezTo>
                  <a:lnTo>
                    <a:pt x="891462" y="940214"/>
                  </a:lnTo>
                  <a:cubicBezTo>
                    <a:pt x="891462" y="940214"/>
                    <a:pt x="891462" y="940299"/>
                    <a:pt x="891462" y="940299"/>
                  </a:cubicBezTo>
                  <a:lnTo>
                    <a:pt x="891462" y="940299"/>
                  </a:lnTo>
                  <a:cubicBezTo>
                    <a:pt x="891207" y="942774"/>
                    <a:pt x="891036" y="945249"/>
                    <a:pt x="890780" y="947810"/>
                  </a:cubicBezTo>
                  <a:cubicBezTo>
                    <a:pt x="885661" y="946700"/>
                    <a:pt x="880542" y="945591"/>
                    <a:pt x="875423" y="944567"/>
                  </a:cubicBezTo>
                  <a:cubicBezTo>
                    <a:pt x="872863" y="944055"/>
                    <a:pt x="870389" y="943543"/>
                    <a:pt x="867829" y="943030"/>
                  </a:cubicBezTo>
                  <a:cubicBezTo>
                    <a:pt x="868000" y="942177"/>
                    <a:pt x="868086" y="941323"/>
                    <a:pt x="868256" y="940470"/>
                  </a:cubicBezTo>
                  <a:close/>
                  <a:moveTo>
                    <a:pt x="896667" y="941067"/>
                  </a:moveTo>
                  <a:lnTo>
                    <a:pt x="896667" y="941067"/>
                  </a:lnTo>
                  <a:cubicBezTo>
                    <a:pt x="896667" y="941067"/>
                    <a:pt x="896667" y="940896"/>
                    <a:pt x="896667" y="940896"/>
                  </a:cubicBezTo>
                  <a:lnTo>
                    <a:pt x="896667" y="940726"/>
                  </a:lnTo>
                  <a:cubicBezTo>
                    <a:pt x="896667" y="940726"/>
                    <a:pt x="896667" y="940726"/>
                    <a:pt x="896667" y="940726"/>
                  </a:cubicBezTo>
                  <a:cubicBezTo>
                    <a:pt x="897008" y="936885"/>
                    <a:pt x="897349" y="933045"/>
                    <a:pt x="897690" y="929204"/>
                  </a:cubicBezTo>
                  <a:cubicBezTo>
                    <a:pt x="902724" y="930825"/>
                    <a:pt x="907929" y="931850"/>
                    <a:pt x="913389" y="932789"/>
                  </a:cubicBezTo>
                  <a:cubicBezTo>
                    <a:pt x="912451" y="939360"/>
                    <a:pt x="911683" y="945847"/>
                    <a:pt x="910915" y="952419"/>
                  </a:cubicBezTo>
                  <a:cubicBezTo>
                    <a:pt x="905796" y="951309"/>
                    <a:pt x="900762" y="950114"/>
                    <a:pt x="895643" y="949005"/>
                  </a:cubicBezTo>
                  <a:cubicBezTo>
                    <a:pt x="895985" y="946359"/>
                    <a:pt x="896326" y="943799"/>
                    <a:pt x="896667" y="941153"/>
                  </a:cubicBezTo>
                  <a:close/>
                  <a:moveTo>
                    <a:pt x="919702" y="906587"/>
                  </a:moveTo>
                  <a:cubicBezTo>
                    <a:pt x="922774" y="905477"/>
                    <a:pt x="925931" y="904453"/>
                    <a:pt x="929002" y="903429"/>
                  </a:cubicBezTo>
                  <a:cubicBezTo>
                    <a:pt x="927210" y="905050"/>
                    <a:pt x="925419" y="906587"/>
                    <a:pt x="923456" y="907952"/>
                  </a:cubicBezTo>
                  <a:cubicBezTo>
                    <a:pt x="922092" y="908976"/>
                    <a:pt x="920641" y="909915"/>
                    <a:pt x="919276" y="910939"/>
                  </a:cubicBezTo>
                  <a:cubicBezTo>
                    <a:pt x="919447" y="909488"/>
                    <a:pt x="919532" y="908038"/>
                    <a:pt x="919702" y="906587"/>
                  </a:cubicBezTo>
                  <a:close/>
                  <a:moveTo>
                    <a:pt x="931391" y="925704"/>
                  </a:moveTo>
                  <a:cubicBezTo>
                    <a:pt x="927210" y="922717"/>
                    <a:pt x="922945" y="920584"/>
                    <a:pt x="918593" y="919389"/>
                  </a:cubicBezTo>
                  <a:cubicBezTo>
                    <a:pt x="918764" y="917426"/>
                    <a:pt x="918935" y="915463"/>
                    <a:pt x="919105" y="913500"/>
                  </a:cubicBezTo>
                  <a:cubicBezTo>
                    <a:pt x="920982" y="912134"/>
                    <a:pt x="922859" y="910683"/>
                    <a:pt x="924651" y="909147"/>
                  </a:cubicBezTo>
                  <a:cubicBezTo>
                    <a:pt x="927040" y="907099"/>
                    <a:pt x="929258" y="904965"/>
                    <a:pt x="931391" y="902746"/>
                  </a:cubicBezTo>
                  <a:cubicBezTo>
                    <a:pt x="933012" y="902234"/>
                    <a:pt x="934633" y="901636"/>
                    <a:pt x="936254" y="901124"/>
                  </a:cubicBezTo>
                  <a:cubicBezTo>
                    <a:pt x="935742" y="907269"/>
                    <a:pt x="935316" y="913415"/>
                    <a:pt x="934804" y="919559"/>
                  </a:cubicBezTo>
                  <a:cubicBezTo>
                    <a:pt x="934207" y="921608"/>
                    <a:pt x="933695" y="923742"/>
                    <a:pt x="933097" y="925790"/>
                  </a:cubicBezTo>
                  <a:cubicBezTo>
                    <a:pt x="932244" y="925790"/>
                    <a:pt x="931732" y="925961"/>
                    <a:pt x="931476" y="925790"/>
                  </a:cubicBezTo>
                  <a:close/>
                  <a:moveTo>
                    <a:pt x="934036" y="899503"/>
                  </a:moveTo>
                  <a:cubicBezTo>
                    <a:pt x="934889" y="898479"/>
                    <a:pt x="935742" y="897369"/>
                    <a:pt x="936510" y="896259"/>
                  </a:cubicBezTo>
                  <a:cubicBezTo>
                    <a:pt x="936510" y="897113"/>
                    <a:pt x="936339" y="898052"/>
                    <a:pt x="936254" y="898905"/>
                  </a:cubicBezTo>
                  <a:cubicBezTo>
                    <a:pt x="935486" y="899076"/>
                    <a:pt x="934718" y="899332"/>
                    <a:pt x="933950" y="899503"/>
                  </a:cubicBezTo>
                  <a:close/>
                  <a:moveTo>
                    <a:pt x="932671" y="899844"/>
                  </a:moveTo>
                  <a:cubicBezTo>
                    <a:pt x="928490" y="900953"/>
                    <a:pt x="924225" y="902148"/>
                    <a:pt x="920044" y="903343"/>
                  </a:cubicBezTo>
                  <a:cubicBezTo>
                    <a:pt x="920300" y="900953"/>
                    <a:pt x="920471" y="898479"/>
                    <a:pt x="920726" y="896089"/>
                  </a:cubicBezTo>
                  <a:cubicBezTo>
                    <a:pt x="920812" y="895064"/>
                    <a:pt x="920982" y="893955"/>
                    <a:pt x="921068" y="892931"/>
                  </a:cubicBezTo>
                  <a:cubicBezTo>
                    <a:pt x="926528" y="890541"/>
                    <a:pt x="931988" y="888151"/>
                    <a:pt x="937449" y="885761"/>
                  </a:cubicBezTo>
                  <a:cubicBezTo>
                    <a:pt x="937108" y="889005"/>
                    <a:pt x="936851" y="892163"/>
                    <a:pt x="936596" y="895406"/>
                  </a:cubicBezTo>
                  <a:cubicBezTo>
                    <a:pt x="935316" y="896942"/>
                    <a:pt x="934036" y="898479"/>
                    <a:pt x="932671" y="899844"/>
                  </a:cubicBezTo>
                  <a:close/>
                  <a:moveTo>
                    <a:pt x="915522" y="918535"/>
                  </a:moveTo>
                  <a:cubicBezTo>
                    <a:pt x="914413" y="918365"/>
                    <a:pt x="913304" y="918194"/>
                    <a:pt x="912195" y="918109"/>
                  </a:cubicBezTo>
                  <a:cubicBezTo>
                    <a:pt x="913474" y="917255"/>
                    <a:pt x="914754" y="916487"/>
                    <a:pt x="915948" y="915633"/>
                  </a:cubicBezTo>
                  <a:cubicBezTo>
                    <a:pt x="915778" y="916572"/>
                    <a:pt x="915693" y="917597"/>
                    <a:pt x="915522" y="918535"/>
                  </a:cubicBezTo>
                  <a:close/>
                  <a:moveTo>
                    <a:pt x="889671" y="925704"/>
                  </a:moveTo>
                  <a:cubicBezTo>
                    <a:pt x="882931" y="928521"/>
                    <a:pt x="876105" y="931338"/>
                    <a:pt x="869280" y="934154"/>
                  </a:cubicBezTo>
                  <a:lnTo>
                    <a:pt x="869280" y="934154"/>
                  </a:lnTo>
                  <a:cubicBezTo>
                    <a:pt x="869280" y="934154"/>
                    <a:pt x="869280" y="934154"/>
                    <a:pt x="869280" y="934154"/>
                  </a:cubicBezTo>
                  <a:lnTo>
                    <a:pt x="869280" y="934154"/>
                  </a:lnTo>
                  <a:cubicBezTo>
                    <a:pt x="869280" y="934154"/>
                    <a:pt x="869280" y="933898"/>
                    <a:pt x="869280" y="933898"/>
                  </a:cubicBezTo>
                  <a:lnTo>
                    <a:pt x="869280" y="933898"/>
                  </a:lnTo>
                  <a:cubicBezTo>
                    <a:pt x="869707" y="930740"/>
                    <a:pt x="870048" y="927582"/>
                    <a:pt x="870475" y="924510"/>
                  </a:cubicBezTo>
                  <a:cubicBezTo>
                    <a:pt x="871499" y="924168"/>
                    <a:pt x="872522" y="923742"/>
                    <a:pt x="873546" y="923400"/>
                  </a:cubicBezTo>
                  <a:lnTo>
                    <a:pt x="873546" y="923400"/>
                  </a:lnTo>
                  <a:cubicBezTo>
                    <a:pt x="873546" y="923400"/>
                    <a:pt x="873716" y="923400"/>
                    <a:pt x="873716" y="923400"/>
                  </a:cubicBezTo>
                  <a:lnTo>
                    <a:pt x="873887" y="923400"/>
                  </a:lnTo>
                  <a:cubicBezTo>
                    <a:pt x="873887" y="923400"/>
                    <a:pt x="873887" y="923400"/>
                    <a:pt x="873887" y="923400"/>
                  </a:cubicBezTo>
                  <a:cubicBezTo>
                    <a:pt x="880798" y="920754"/>
                    <a:pt x="887623" y="918109"/>
                    <a:pt x="894534" y="915548"/>
                  </a:cubicBezTo>
                  <a:cubicBezTo>
                    <a:pt x="894278" y="917597"/>
                    <a:pt x="894022" y="919645"/>
                    <a:pt x="893766" y="921608"/>
                  </a:cubicBezTo>
                  <a:cubicBezTo>
                    <a:pt x="890865" y="922717"/>
                    <a:pt x="887538" y="922717"/>
                    <a:pt x="884978" y="923144"/>
                  </a:cubicBezTo>
                  <a:cubicBezTo>
                    <a:pt x="886514" y="924083"/>
                    <a:pt x="888050" y="924936"/>
                    <a:pt x="889671" y="925790"/>
                  </a:cubicBezTo>
                  <a:close/>
                  <a:moveTo>
                    <a:pt x="871925" y="918365"/>
                  </a:moveTo>
                  <a:lnTo>
                    <a:pt x="871925" y="918365"/>
                  </a:lnTo>
                  <a:cubicBezTo>
                    <a:pt x="871925" y="918365"/>
                    <a:pt x="871925" y="918365"/>
                    <a:pt x="871925" y="918365"/>
                  </a:cubicBezTo>
                  <a:lnTo>
                    <a:pt x="871925" y="918365"/>
                  </a:lnTo>
                  <a:cubicBezTo>
                    <a:pt x="871925" y="918365"/>
                    <a:pt x="871925" y="918365"/>
                    <a:pt x="871925" y="918365"/>
                  </a:cubicBezTo>
                  <a:cubicBezTo>
                    <a:pt x="871754" y="918365"/>
                    <a:pt x="871583" y="918535"/>
                    <a:pt x="871328" y="918621"/>
                  </a:cubicBezTo>
                  <a:cubicBezTo>
                    <a:pt x="871583" y="916828"/>
                    <a:pt x="871754" y="915121"/>
                    <a:pt x="872010" y="913329"/>
                  </a:cubicBezTo>
                  <a:cubicBezTo>
                    <a:pt x="876020" y="911793"/>
                    <a:pt x="880115" y="910256"/>
                    <a:pt x="884125" y="908720"/>
                  </a:cubicBezTo>
                  <a:cubicBezTo>
                    <a:pt x="884125" y="908720"/>
                    <a:pt x="884125" y="908720"/>
                    <a:pt x="884125" y="908720"/>
                  </a:cubicBezTo>
                  <a:cubicBezTo>
                    <a:pt x="884125" y="908720"/>
                    <a:pt x="884211" y="908720"/>
                    <a:pt x="884296" y="908720"/>
                  </a:cubicBezTo>
                  <a:cubicBezTo>
                    <a:pt x="884296" y="908720"/>
                    <a:pt x="884381" y="908720"/>
                    <a:pt x="884466" y="908720"/>
                  </a:cubicBezTo>
                  <a:cubicBezTo>
                    <a:pt x="884466" y="908720"/>
                    <a:pt x="884466" y="908720"/>
                    <a:pt x="884466" y="908720"/>
                  </a:cubicBezTo>
                  <a:cubicBezTo>
                    <a:pt x="888391" y="907099"/>
                    <a:pt x="892231" y="905392"/>
                    <a:pt x="896070" y="903770"/>
                  </a:cubicBezTo>
                  <a:cubicBezTo>
                    <a:pt x="895814" y="906074"/>
                    <a:pt x="895473" y="908464"/>
                    <a:pt x="895216" y="910768"/>
                  </a:cubicBezTo>
                  <a:cubicBezTo>
                    <a:pt x="887453" y="913244"/>
                    <a:pt x="879689" y="915804"/>
                    <a:pt x="872010" y="918450"/>
                  </a:cubicBezTo>
                  <a:close/>
                  <a:moveTo>
                    <a:pt x="882248" y="903770"/>
                  </a:moveTo>
                  <a:cubicBezTo>
                    <a:pt x="882248" y="903770"/>
                    <a:pt x="882248" y="903770"/>
                    <a:pt x="882248" y="903770"/>
                  </a:cubicBezTo>
                  <a:cubicBezTo>
                    <a:pt x="882248" y="903770"/>
                    <a:pt x="882248" y="903770"/>
                    <a:pt x="882248" y="903770"/>
                  </a:cubicBezTo>
                  <a:cubicBezTo>
                    <a:pt x="882248" y="903770"/>
                    <a:pt x="882248" y="903770"/>
                    <a:pt x="882248" y="903770"/>
                  </a:cubicBezTo>
                  <a:cubicBezTo>
                    <a:pt x="882248" y="903770"/>
                    <a:pt x="882248" y="903770"/>
                    <a:pt x="882248" y="903770"/>
                  </a:cubicBezTo>
                  <a:cubicBezTo>
                    <a:pt x="879091" y="905136"/>
                    <a:pt x="875935" y="906501"/>
                    <a:pt x="872693" y="907867"/>
                  </a:cubicBezTo>
                  <a:cubicBezTo>
                    <a:pt x="873204" y="903599"/>
                    <a:pt x="873802" y="899417"/>
                    <a:pt x="874399" y="895235"/>
                  </a:cubicBezTo>
                  <a:cubicBezTo>
                    <a:pt x="875508" y="894723"/>
                    <a:pt x="876532" y="894296"/>
                    <a:pt x="877641" y="893870"/>
                  </a:cubicBezTo>
                  <a:cubicBezTo>
                    <a:pt x="877641" y="893870"/>
                    <a:pt x="877641" y="893870"/>
                    <a:pt x="877641" y="893870"/>
                  </a:cubicBezTo>
                  <a:cubicBezTo>
                    <a:pt x="877641" y="893870"/>
                    <a:pt x="877727" y="893870"/>
                    <a:pt x="877812" y="893870"/>
                  </a:cubicBezTo>
                  <a:cubicBezTo>
                    <a:pt x="877812" y="893870"/>
                    <a:pt x="877897" y="893870"/>
                    <a:pt x="877982" y="893870"/>
                  </a:cubicBezTo>
                  <a:cubicBezTo>
                    <a:pt x="877982" y="893870"/>
                    <a:pt x="877982" y="893870"/>
                    <a:pt x="877982" y="893870"/>
                  </a:cubicBezTo>
                  <a:cubicBezTo>
                    <a:pt x="884893" y="890626"/>
                    <a:pt x="891719" y="887298"/>
                    <a:pt x="898544" y="883969"/>
                  </a:cubicBezTo>
                  <a:cubicBezTo>
                    <a:pt x="897947" y="888834"/>
                    <a:pt x="897349" y="893614"/>
                    <a:pt x="896752" y="898479"/>
                  </a:cubicBezTo>
                  <a:cubicBezTo>
                    <a:pt x="891974" y="900271"/>
                    <a:pt x="887111" y="902148"/>
                    <a:pt x="882333" y="904026"/>
                  </a:cubicBezTo>
                  <a:close/>
                  <a:moveTo>
                    <a:pt x="875594" y="888919"/>
                  </a:moveTo>
                  <a:cubicBezTo>
                    <a:pt x="875594" y="888919"/>
                    <a:pt x="875594" y="888919"/>
                    <a:pt x="875594" y="888919"/>
                  </a:cubicBezTo>
                  <a:cubicBezTo>
                    <a:pt x="875594" y="888919"/>
                    <a:pt x="875594" y="888919"/>
                    <a:pt x="875594" y="888919"/>
                  </a:cubicBezTo>
                  <a:cubicBezTo>
                    <a:pt x="875594" y="888919"/>
                    <a:pt x="875594" y="888919"/>
                    <a:pt x="875594" y="888919"/>
                  </a:cubicBezTo>
                  <a:cubicBezTo>
                    <a:pt x="875594" y="888919"/>
                    <a:pt x="875594" y="888919"/>
                    <a:pt x="875594" y="888919"/>
                  </a:cubicBezTo>
                  <a:cubicBezTo>
                    <a:pt x="875508" y="888919"/>
                    <a:pt x="875423" y="889005"/>
                    <a:pt x="875253" y="889090"/>
                  </a:cubicBezTo>
                  <a:cubicBezTo>
                    <a:pt x="876191" y="882348"/>
                    <a:pt x="877129" y="875605"/>
                    <a:pt x="878153" y="868948"/>
                  </a:cubicBezTo>
                  <a:cubicBezTo>
                    <a:pt x="885746" y="865278"/>
                    <a:pt x="893340" y="861608"/>
                    <a:pt x="900933" y="857938"/>
                  </a:cubicBezTo>
                  <a:cubicBezTo>
                    <a:pt x="901189" y="857767"/>
                    <a:pt x="901530" y="857682"/>
                    <a:pt x="901786" y="857511"/>
                  </a:cubicBezTo>
                  <a:lnTo>
                    <a:pt x="901444" y="860669"/>
                  </a:lnTo>
                  <a:cubicBezTo>
                    <a:pt x="900677" y="866643"/>
                    <a:pt x="899909" y="872703"/>
                    <a:pt x="899227" y="878763"/>
                  </a:cubicBezTo>
                  <a:cubicBezTo>
                    <a:pt x="891377" y="882177"/>
                    <a:pt x="883528" y="885505"/>
                    <a:pt x="875679" y="889005"/>
                  </a:cubicBezTo>
                  <a:close/>
                  <a:moveTo>
                    <a:pt x="819540" y="951992"/>
                  </a:moveTo>
                  <a:cubicBezTo>
                    <a:pt x="822441" y="952589"/>
                    <a:pt x="825427" y="953187"/>
                    <a:pt x="828328" y="953784"/>
                  </a:cubicBezTo>
                  <a:cubicBezTo>
                    <a:pt x="824830" y="955491"/>
                    <a:pt x="821332" y="957198"/>
                    <a:pt x="817748" y="958905"/>
                  </a:cubicBezTo>
                  <a:cubicBezTo>
                    <a:pt x="818346" y="956601"/>
                    <a:pt x="818857" y="954296"/>
                    <a:pt x="819455" y="951992"/>
                  </a:cubicBezTo>
                  <a:close/>
                  <a:moveTo>
                    <a:pt x="803671" y="948663"/>
                  </a:moveTo>
                  <a:lnTo>
                    <a:pt x="791897" y="954552"/>
                  </a:lnTo>
                  <a:lnTo>
                    <a:pt x="785669" y="957710"/>
                  </a:lnTo>
                  <a:cubicBezTo>
                    <a:pt x="786863" y="953272"/>
                    <a:pt x="788058" y="948834"/>
                    <a:pt x="789167" y="944396"/>
                  </a:cubicBezTo>
                  <a:lnTo>
                    <a:pt x="790617" y="943884"/>
                  </a:lnTo>
                  <a:cubicBezTo>
                    <a:pt x="795566" y="945676"/>
                    <a:pt x="799576" y="947639"/>
                    <a:pt x="803671" y="948663"/>
                  </a:cubicBezTo>
                  <a:close/>
                  <a:moveTo>
                    <a:pt x="830973" y="935776"/>
                  </a:moveTo>
                  <a:cubicBezTo>
                    <a:pt x="828669" y="935349"/>
                    <a:pt x="826280" y="934922"/>
                    <a:pt x="823977" y="934410"/>
                  </a:cubicBezTo>
                  <a:cubicBezTo>
                    <a:pt x="824232" y="933301"/>
                    <a:pt x="824574" y="932191"/>
                    <a:pt x="824830" y="930996"/>
                  </a:cubicBezTo>
                  <a:cubicBezTo>
                    <a:pt x="831997" y="928351"/>
                    <a:pt x="839163" y="925704"/>
                    <a:pt x="846330" y="922974"/>
                  </a:cubicBezTo>
                  <a:cubicBezTo>
                    <a:pt x="845818" y="925107"/>
                    <a:pt x="845391" y="927326"/>
                    <a:pt x="844964" y="929460"/>
                  </a:cubicBezTo>
                  <a:cubicBezTo>
                    <a:pt x="842490" y="930569"/>
                    <a:pt x="840016" y="931594"/>
                    <a:pt x="837542" y="932703"/>
                  </a:cubicBezTo>
                  <a:cubicBezTo>
                    <a:pt x="835324" y="933642"/>
                    <a:pt x="833191" y="934666"/>
                    <a:pt x="831058" y="935690"/>
                  </a:cubicBezTo>
                  <a:close/>
                  <a:moveTo>
                    <a:pt x="836945" y="936885"/>
                  </a:moveTo>
                  <a:cubicBezTo>
                    <a:pt x="837542" y="936629"/>
                    <a:pt x="838139" y="936373"/>
                    <a:pt x="838736" y="936202"/>
                  </a:cubicBezTo>
                  <a:cubicBezTo>
                    <a:pt x="840443" y="935520"/>
                    <a:pt x="842149" y="934922"/>
                    <a:pt x="843855" y="934325"/>
                  </a:cubicBezTo>
                  <a:cubicBezTo>
                    <a:pt x="843600" y="935605"/>
                    <a:pt x="843343" y="936885"/>
                    <a:pt x="843002" y="938080"/>
                  </a:cubicBezTo>
                  <a:cubicBezTo>
                    <a:pt x="840955" y="937653"/>
                    <a:pt x="838907" y="937312"/>
                    <a:pt x="836860" y="936885"/>
                  </a:cubicBezTo>
                  <a:close/>
                  <a:moveTo>
                    <a:pt x="825512" y="928351"/>
                  </a:moveTo>
                  <a:cubicBezTo>
                    <a:pt x="826622" y="923827"/>
                    <a:pt x="827816" y="919303"/>
                    <a:pt x="828925" y="914780"/>
                  </a:cubicBezTo>
                  <a:cubicBezTo>
                    <a:pt x="830802" y="914012"/>
                    <a:pt x="832594" y="913244"/>
                    <a:pt x="834471" y="912390"/>
                  </a:cubicBezTo>
                  <a:cubicBezTo>
                    <a:pt x="839248" y="912561"/>
                    <a:pt x="844112" y="912134"/>
                    <a:pt x="848975" y="911707"/>
                  </a:cubicBezTo>
                  <a:cubicBezTo>
                    <a:pt x="848463" y="914097"/>
                    <a:pt x="847866" y="916487"/>
                    <a:pt x="847354" y="918791"/>
                  </a:cubicBezTo>
                  <a:cubicBezTo>
                    <a:pt x="840101" y="921949"/>
                    <a:pt x="832850" y="925107"/>
                    <a:pt x="825598" y="928265"/>
                  </a:cubicBezTo>
                  <a:close/>
                  <a:moveTo>
                    <a:pt x="820052" y="933642"/>
                  </a:moveTo>
                  <a:cubicBezTo>
                    <a:pt x="819540" y="933557"/>
                    <a:pt x="819028" y="933471"/>
                    <a:pt x="818602" y="933386"/>
                  </a:cubicBezTo>
                  <a:cubicBezTo>
                    <a:pt x="819114" y="933215"/>
                    <a:pt x="819711" y="932959"/>
                    <a:pt x="820223" y="932789"/>
                  </a:cubicBezTo>
                  <a:cubicBezTo>
                    <a:pt x="820223" y="933130"/>
                    <a:pt x="820137" y="933386"/>
                    <a:pt x="820052" y="933727"/>
                  </a:cubicBezTo>
                  <a:close/>
                  <a:moveTo>
                    <a:pt x="879603" y="1123116"/>
                  </a:moveTo>
                  <a:cubicBezTo>
                    <a:pt x="885320" y="1112874"/>
                    <a:pt x="891121" y="1102632"/>
                    <a:pt x="896923" y="1092475"/>
                  </a:cubicBezTo>
                  <a:cubicBezTo>
                    <a:pt x="896667" y="1093500"/>
                    <a:pt x="896496" y="1094524"/>
                    <a:pt x="896326" y="1095548"/>
                  </a:cubicBezTo>
                  <a:cubicBezTo>
                    <a:pt x="895387" y="1099645"/>
                    <a:pt x="894790" y="1103912"/>
                    <a:pt x="893510" y="1107924"/>
                  </a:cubicBezTo>
                  <a:cubicBezTo>
                    <a:pt x="889500" y="1120726"/>
                    <a:pt x="889415" y="1133784"/>
                    <a:pt x="890183" y="1146928"/>
                  </a:cubicBezTo>
                  <a:cubicBezTo>
                    <a:pt x="888818" y="1150342"/>
                    <a:pt x="887367" y="1153841"/>
                    <a:pt x="886002" y="1157255"/>
                  </a:cubicBezTo>
                  <a:lnTo>
                    <a:pt x="877812" y="1177312"/>
                  </a:lnTo>
                  <a:cubicBezTo>
                    <a:pt x="877812" y="1177312"/>
                    <a:pt x="877982" y="1177482"/>
                    <a:pt x="877982" y="1177397"/>
                  </a:cubicBezTo>
                  <a:lnTo>
                    <a:pt x="887453" y="1157767"/>
                  </a:lnTo>
                  <a:cubicBezTo>
                    <a:pt x="888477" y="1155719"/>
                    <a:pt x="889500" y="1153585"/>
                    <a:pt x="890524" y="1151537"/>
                  </a:cubicBezTo>
                  <a:cubicBezTo>
                    <a:pt x="890524" y="1151963"/>
                    <a:pt x="890524" y="1152390"/>
                    <a:pt x="890610" y="1152902"/>
                  </a:cubicBezTo>
                  <a:cubicBezTo>
                    <a:pt x="890780" y="1155463"/>
                    <a:pt x="891292" y="1157767"/>
                    <a:pt x="892060" y="1159901"/>
                  </a:cubicBezTo>
                  <a:cubicBezTo>
                    <a:pt x="889330" y="1169374"/>
                    <a:pt x="886685" y="1178848"/>
                    <a:pt x="884040" y="1188407"/>
                  </a:cubicBezTo>
                  <a:lnTo>
                    <a:pt x="883016" y="1192248"/>
                  </a:lnTo>
                  <a:cubicBezTo>
                    <a:pt x="879518" y="1188236"/>
                    <a:pt x="877556" y="1183115"/>
                    <a:pt x="877385" y="1176714"/>
                  </a:cubicBezTo>
                  <a:cubicBezTo>
                    <a:pt x="877215" y="1165449"/>
                    <a:pt x="877470" y="1154097"/>
                    <a:pt x="877556" y="1142831"/>
                  </a:cubicBezTo>
                  <a:cubicBezTo>
                    <a:pt x="877385" y="1142831"/>
                    <a:pt x="877129" y="1142831"/>
                    <a:pt x="876958" y="1142831"/>
                  </a:cubicBezTo>
                  <a:cubicBezTo>
                    <a:pt x="876958" y="1138734"/>
                    <a:pt x="876191" y="1134467"/>
                    <a:pt x="877129" y="1130626"/>
                  </a:cubicBezTo>
                  <a:cubicBezTo>
                    <a:pt x="877727" y="1128407"/>
                    <a:pt x="878324" y="1126273"/>
                    <a:pt x="878921" y="1124054"/>
                  </a:cubicBezTo>
                  <a:cubicBezTo>
                    <a:pt x="879091" y="1123713"/>
                    <a:pt x="879262" y="1123372"/>
                    <a:pt x="879433" y="1123030"/>
                  </a:cubicBezTo>
                  <a:close/>
                  <a:moveTo>
                    <a:pt x="947516" y="1092390"/>
                  </a:moveTo>
                  <a:lnTo>
                    <a:pt x="939070" y="1120385"/>
                  </a:lnTo>
                  <a:cubicBezTo>
                    <a:pt x="933438" y="1138649"/>
                    <a:pt x="927637" y="1156828"/>
                    <a:pt x="921835" y="1174922"/>
                  </a:cubicBezTo>
                  <a:cubicBezTo>
                    <a:pt x="919361" y="1173898"/>
                    <a:pt x="916887" y="1172703"/>
                    <a:pt x="914498" y="1171337"/>
                  </a:cubicBezTo>
                  <a:cubicBezTo>
                    <a:pt x="918850" y="1159218"/>
                    <a:pt x="923030" y="1147013"/>
                    <a:pt x="927125" y="1134808"/>
                  </a:cubicBezTo>
                  <a:lnTo>
                    <a:pt x="927125" y="1134808"/>
                  </a:lnTo>
                  <a:cubicBezTo>
                    <a:pt x="927125" y="1134808"/>
                    <a:pt x="927125" y="1134808"/>
                    <a:pt x="927125" y="1134808"/>
                  </a:cubicBezTo>
                  <a:lnTo>
                    <a:pt x="927125" y="1134808"/>
                  </a:lnTo>
                  <a:cubicBezTo>
                    <a:pt x="927125" y="1134808"/>
                    <a:pt x="927125" y="1134808"/>
                    <a:pt x="927125" y="1134808"/>
                  </a:cubicBezTo>
                  <a:cubicBezTo>
                    <a:pt x="935059" y="1108436"/>
                    <a:pt x="942312" y="1081892"/>
                    <a:pt x="949393" y="1055349"/>
                  </a:cubicBezTo>
                  <a:lnTo>
                    <a:pt x="950587" y="1050825"/>
                  </a:lnTo>
                  <a:cubicBezTo>
                    <a:pt x="951185" y="1050996"/>
                    <a:pt x="951867" y="1051252"/>
                    <a:pt x="952465" y="1051423"/>
                  </a:cubicBezTo>
                  <a:cubicBezTo>
                    <a:pt x="962703" y="1055008"/>
                    <a:pt x="972770" y="1059104"/>
                    <a:pt x="982752" y="1063457"/>
                  </a:cubicBezTo>
                  <a:cubicBezTo>
                    <a:pt x="987103" y="1065335"/>
                    <a:pt x="991198" y="1068066"/>
                    <a:pt x="995123" y="1070797"/>
                  </a:cubicBezTo>
                  <a:cubicBezTo>
                    <a:pt x="999730" y="1074040"/>
                    <a:pt x="1001607" y="1078649"/>
                    <a:pt x="1000839" y="1084538"/>
                  </a:cubicBezTo>
                  <a:cubicBezTo>
                    <a:pt x="999815" y="1092134"/>
                    <a:pt x="1000242" y="1099986"/>
                    <a:pt x="998536" y="1107326"/>
                  </a:cubicBezTo>
                  <a:cubicBezTo>
                    <a:pt x="996488" y="1116544"/>
                    <a:pt x="992990" y="1125420"/>
                    <a:pt x="990004" y="1134382"/>
                  </a:cubicBezTo>
                  <a:cubicBezTo>
                    <a:pt x="987274" y="1142404"/>
                    <a:pt x="984629" y="1150513"/>
                    <a:pt x="981302" y="1158279"/>
                  </a:cubicBezTo>
                  <a:cubicBezTo>
                    <a:pt x="978827" y="1164168"/>
                    <a:pt x="975841" y="1169972"/>
                    <a:pt x="972002" y="1175093"/>
                  </a:cubicBezTo>
                  <a:cubicBezTo>
                    <a:pt x="967395" y="1181238"/>
                    <a:pt x="959631" y="1183030"/>
                    <a:pt x="952976" y="1182262"/>
                  </a:cubicBezTo>
                  <a:cubicBezTo>
                    <a:pt x="943762" y="1181153"/>
                    <a:pt x="934548" y="1179702"/>
                    <a:pt x="925846" y="1176629"/>
                  </a:cubicBezTo>
                  <a:cubicBezTo>
                    <a:pt x="930879" y="1158108"/>
                    <a:pt x="935742" y="1139588"/>
                    <a:pt x="940434" y="1121067"/>
                  </a:cubicBezTo>
                  <a:lnTo>
                    <a:pt x="947687" y="1092475"/>
                  </a:lnTo>
                  <a:cubicBezTo>
                    <a:pt x="947687" y="1092475"/>
                    <a:pt x="947516" y="1092305"/>
                    <a:pt x="947431" y="1092475"/>
                  </a:cubicBezTo>
                  <a:close/>
                  <a:moveTo>
                    <a:pt x="882675" y="1306700"/>
                  </a:moveTo>
                  <a:lnTo>
                    <a:pt x="892486" y="1278962"/>
                  </a:lnTo>
                  <a:cubicBezTo>
                    <a:pt x="899227" y="1259844"/>
                    <a:pt x="905881" y="1240641"/>
                    <a:pt x="912280" y="1221437"/>
                  </a:cubicBezTo>
                  <a:cubicBezTo>
                    <a:pt x="928405" y="1225278"/>
                    <a:pt x="944871" y="1226302"/>
                    <a:pt x="961935" y="1225790"/>
                  </a:cubicBezTo>
                  <a:cubicBezTo>
                    <a:pt x="959119" y="1235349"/>
                    <a:pt x="956645" y="1243798"/>
                    <a:pt x="954171" y="1252248"/>
                  </a:cubicBezTo>
                  <a:cubicBezTo>
                    <a:pt x="948199" y="1272561"/>
                    <a:pt x="942397" y="1292959"/>
                    <a:pt x="936083" y="1313187"/>
                  </a:cubicBezTo>
                  <a:cubicBezTo>
                    <a:pt x="934633" y="1317881"/>
                    <a:pt x="932330" y="1322660"/>
                    <a:pt x="929173" y="1326330"/>
                  </a:cubicBezTo>
                  <a:cubicBezTo>
                    <a:pt x="914242" y="1343997"/>
                    <a:pt x="898800" y="1361409"/>
                    <a:pt x="883528" y="1378820"/>
                  </a:cubicBezTo>
                  <a:cubicBezTo>
                    <a:pt x="883016" y="1379417"/>
                    <a:pt x="882419" y="1379929"/>
                    <a:pt x="880969" y="1381209"/>
                  </a:cubicBezTo>
                  <a:cubicBezTo>
                    <a:pt x="879774" y="1377283"/>
                    <a:pt x="878579" y="1373955"/>
                    <a:pt x="877812" y="1370626"/>
                  </a:cubicBezTo>
                  <a:cubicBezTo>
                    <a:pt x="875679" y="1361152"/>
                    <a:pt x="874143" y="1351593"/>
                    <a:pt x="871754" y="1342205"/>
                  </a:cubicBezTo>
                  <a:cubicBezTo>
                    <a:pt x="868768" y="1330512"/>
                    <a:pt x="865355" y="1318905"/>
                    <a:pt x="861858" y="1307298"/>
                  </a:cubicBezTo>
                  <a:cubicBezTo>
                    <a:pt x="860492" y="1302689"/>
                    <a:pt x="860322" y="1298251"/>
                    <a:pt x="861601" y="1293642"/>
                  </a:cubicBezTo>
                  <a:cubicBezTo>
                    <a:pt x="867659" y="1271707"/>
                    <a:pt x="873546" y="1249602"/>
                    <a:pt x="879603" y="1227667"/>
                  </a:cubicBezTo>
                  <a:cubicBezTo>
                    <a:pt x="880969" y="1222632"/>
                    <a:pt x="882931" y="1217767"/>
                    <a:pt x="884978" y="1211878"/>
                  </a:cubicBezTo>
                  <a:cubicBezTo>
                    <a:pt x="888818" y="1213670"/>
                    <a:pt x="892657" y="1215207"/>
                    <a:pt x="896496" y="1216658"/>
                  </a:cubicBezTo>
                  <a:lnTo>
                    <a:pt x="888903" y="1240214"/>
                  </a:lnTo>
                  <a:cubicBezTo>
                    <a:pt x="888903" y="1240214"/>
                    <a:pt x="889074" y="1240384"/>
                    <a:pt x="889159" y="1240214"/>
                  </a:cubicBezTo>
                  <a:lnTo>
                    <a:pt x="897776" y="1217084"/>
                  </a:lnTo>
                  <a:cubicBezTo>
                    <a:pt x="901189" y="1218279"/>
                    <a:pt x="904516" y="1219303"/>
                    <a:pt x="907929" y="1220242"/>
                  </a:cubicBezTo>
                  <a:cubicBezTo>
                    <a:pt x="902383" y="1239702"/>
                    <a:pt x="896752" y="1259161"/>
                    <a:pt x="890951" y="1278535"/>
                  </a:cubicBezTo>
                  <a:lnTo>
                    <a:pt x="882419" y="1306530"/>
                  </a:lnTo>
                  <a:cubicBezTo>
                    <a:pt x="882419" y="1306530"/>
                    <a:pt x="882590" y="1306700"/>
                    <a:pt x="882675" y="1306530"/>
                  </a:cubicBezTo>
                  <a:close/>
                  <a:moveTo>
                    <a:pt x="898715" y="1137795"/>
                  </a:moveTo>
                  <a:cubicBezTo>
                    <a:pt x="898715" y="1136857"/>
                    <a:pt x="898715" y="1135833"/>
                    <a:pt x="898715" y="1134894"/>
                  </a:cubicBezTo>
                  <a:cubicBezTo>
                    <a:pt x="899653" y="1133016"/>
                    <a:pt x="900506" y="1131224"/>
                    <a:pt x="901444" y="1129346"/>
                  </a:cubicBezTo>
                  <a:cubicBezTo>
                    <a:pt x="900506" y="1132162"/>
                    <a:pt x="899653" y="1134979"/>
                    <a:pt x="898800" y="1137795"/>
                  </a:cubicBezTo>
                  <a:close/>
                  <a:moveTo>
                    <a:pt x="894107" y="1164424"/>
                  </a:moveTo>
                  <a:cubicBezTo>
                    <a:pt x="895899" y="1167497"/>
                    <a:pt x="898373" y="1170228"/>
                    <a:pt x="901530" y="1172788"/>
                  </a:cubicBezTo>
                  <a:cubicBezTo>
                    <a:pt x="903834" y="1174666"/>
                    <a:pt x="906137" y="1176202"/>
                    <a:pt x="908611" y="1177568"/>
                  </a:cubicBezTo>
                  <a:cubicBezTo>
                    <a:pt x="906052" y="1185932"/>
                    <a:pt x="903493" y="1194211"/>
                    <a:pt x="900933" y="1202490"/>
                  </a:cubicBezTo>
                  <a:cubicBezTo>
                    <a:pt x="898459" y="1201636"/>
                    <a:pt x="895899" y="1200612"/>
                    <a:pt x="893425" y="1199588"/>
                  </a:cubicBezTo>
                  <a:cubicBezTo>
                    <a:pt x="889671" y="1197966"/>
                    <a:pt x="886514" y="1195918"/>
                    <a:pt x="884040" y="1193357"/>
                  </a:cubicBezTo>
                  <a:lnTo>
                    <a:pt x="885576" y="1188748"/>
                  </a:lnTo>
                  <a:cubicBezTo>
                    <a:pt x="888391" y="1180641"/>
                    <a:pt x="891207" y="1172532"/>
                    <a:pt x="894107" y="1164424"/>
                  </a:cubicBezTo>
                  <a:close/>
                  <a:moveTo>
                    <a:pt x="914072" y="1198990"/>
                  </a:moveTo>
                  <a:lnTo>
                    <a:pt x="914072" y="1198990"/>
                  </a:lnTo>
                  <a:cubicBezTo>
                    <a:pt x="914072" y="1198990"/>
                    <a:pt x="914072" y="1199161"/>
                    <a:pt x="914072" y="1199161"/>
                  </a:cubicBezTo>
                  <a:lnTo>
                    <a:pt x="914072" y="1199332"/>
                  </a:lnTo>
                  <a:cubicBezTo>
                    <a:pt x="914072" y="1199332"/>
                    <a:pt x="914072" y="1199332"/>
                    <a:pt x="914072" y="1199332"/>
                  </a:cubicBezTo>
                  <a:cubicBezTo>
                    <a:pt x="913474" y="1201551"/>
                    <a:pt x="912792" y="1203684"/>
                    <a:pt x="912195" y="1205904"/>
                  </a:cubicBezTo>
                  <a:cubicBezTo>
                    <a:pt x="909123" y="1205136"/>
                    <a:pt x="906052" y="1204197"/>
                    <a:pt x="902981" y="1203172"/>
                  </a:cubicBezTo>
                  <a:cubicBezTo>
                    <a:pt x="905881" y="1195150"/>
                    <a:pt x="908868" y="1187212"/>
                    <a:pt x="911683" y="1179190"/>
                  </a:cubicBezTo>
                  <a:cubicBezTo>
                    <a:pt x="914242" y="1180470"/>
                    <a:pt x="916802" y="1181494"/>
                    <a:pt x="919447" y="1182518"/>
                  </a:cubicBezTo>
                  <a:cubicBezTo>
                    <a:pt x="917655" y="1187980"/>
                    <a:pt x="915948" y="1193528"/>
                    <a:pt x="914157" y="1198990"/>
                  </a:cubicBezTo>
                  <a:close/>
                  <a:moveTo>
                    <a:pt x="947942" y="1054581"/>
                  </a:moveTo>
                  <a:cubicBezTo>
                    <a:pt x="939582" y="1080783"/>
                    <a:pt x="930794" y="1106814"/>
                    <a:pt x="922092" y="1132931"/>
                  </a:cubicBezTo>
                  <a:lnTo>
                    <a:pt x="922092" y="1132931"/>
                  </a:lnTo>
                  <a:cubicBezTo>
                    <a:pt x="922092" y="1132931"/>
                    <a:pt x="922092" y="1133101"/>
                    <a:pt x="922092" y="1133101"/>
                  </a:cubicBezTo>
                  <a:lnTo>
                    <a:pt x="922092" y="1133272"/>
                  </a:lnTo>
                  <a:cubicBezTo>
                    <a:pt x="922092" y="1133272"/>
                    <a:pt x="922092" y="1133272"/>
                    <a:pt x="922092" y="1133272"/>
                  </a:cubicBezTo>
                  <a:cubicBezTo>
                    <a:pt x="918508" y="1145221"/>
                    <a:pt x="914839" y="1157255"/>
                    <a:pt x="911256" y="1169204"/>
                  </a:cubicBezTo>
                  <a:cubicBezTo>
                    <a:pt x="909635" y="1168094"/>
                    <a:pt x="908014" y="1166899"/>
                    <a:pt x="906393" y="1165619"/>
                  </a:cubicBezTo>
                  <a:cubicBezTo>
                    <a:pt x="902383" y="1162290"/>
                    <a:pt x="900165" y="1158621"/>
                    <a:pt x="899739" y="1153414"/>
                  </a:cubicBezTo>
                  <a:cubicBezTo>
                    <a:pt x="899653" y="1152134"/>
                    <a:pt x="899568" y="1150939"/>
                    <a:pt x="899482" y="1149659"/>
                  </a:cubicBezTo>
                  <a:cubicBezTo>
                    <a:pt x="902127" y="1142234"/>
                    <a:pt x="904857" y="1134894"/>
                    <a:pt x="907588" y="1127468"/>
                  </a:cubicBezTo>
                  <a:lnTo>
                    <a:pt x="907588" y="1127468"/>
                  </a:lnTo>
                  <a:cubicBezTo>
                    <a:pt x="907588" y="1127468"/>
                    <a:pt x="907588" y="1127468"/>
                    <a:pt x="907588" y="1127468"/>
                  </a:cubicBezTo>
                  <a:lnTo>
                    <a:pt x="907588" y="1127468"/>
                  </a:lnTo>
                  <a:cubicBezTo>
                    <a:pt x="907588" y="1127468"/>
                    <a:pt x="907588" y="1127468"/>
                    <a:pt x="907588" y="1127468"/>
                  </a:cubicBezTo>
                  <a:cubicBezTo>
                    <a:pt x="912195" y="1113386"/>
                    <a:pt x="916717" y="1099218"/>
                    <a:pt x="921494" y="1085221"/>
                  </a:cubicBezTo>
                  <a:cubicBezTo>
                    <a:pt x="926699" y="1072675"/>
                    <a:pt x="931732" y="1060043"/>
                    <a:pt x="936851" y="1047497"/>
                  </a:cubicBezTo>
                  <a:cubicBezTo>
                    <a:pt x="941117" y="1048265"/>
                    <a:pt x="945298" y="1049119"/>
                    <a:pt x="949478" y="1050313"/>
                  </a:cubicBezTo>
                  <a:lnTo>
                    <a:pt x="948113" y="1054666"/>
                  </a:lnTo>
                  <a:close/>
                  <a:moveTo>
                    <a:pt x="933524" y="1050228"/>
                  </a:moveTo>
                  <a:cubicBezTo>
                    <a:pt x="933950" y="1049204"/>
                    <a:pt x="934292" y="1048094"/>
                    <a:pt x="934718" y="1047070"/>
                  </a:cubicBezTo>
                  <a:cubicBezTo>
                    <a:pt x="934804" y="1047070"/>
                    <a:pt x="934975" y="1047070"/>
                    <a:pt x="935059" y="1047070"/>
                  </a:cubicBezTo>
                  <a:cubicBezTo>
                    <a:pt x="935059" y="1047070"/>
                    <a:pt x="935059" y="1047070"/>
                    <a:pt x="935059" y="1047070"/>
                  </a:cubicBezTo>
                  <a:cubicBezTo>
                    <a:pt x="934548" y="1048094"/>
                    <a:pt x="934036" y="1049204"/>
                    <a:pt x="933524" y="1050228"/>
                  </a:cubicBezTo>
                  <a:close/>
                  <a:moveTo>
                    <a:pt x="928490" y="1060641"/>
                  </a:moveTo>
                  <a:cubicBezTo>
                    <a:pt x="922006" y="1073870"/>
                    <a:pt x="915607" y="1087098"/>
                    <a:pt x="909379" y="1100413"/>
                  </a:cubicBezTo>
                  <a:cubicBezTo>
                    <a:pt x="909379" y="1100413"/>
                    <a:pt x="909379" y="1100413"/>
                    <a:pt x="909379" y="1100413"/>
                  </a:cubicBezTo>
                  <a:cubicBezTo>
                    <a:pt x="909379" y="1100413"/>
                    <a:pt x="909379" y="1100498"/>
                    <a:pt x="909379" y="1100584"/>
                  </a:cubicBezTo>
                  <a:cubicBezTo>
                    <a:pt x="909379" y="1100584"/>
                    <a:pt x="909379" y="1100669"/>
                    <a:pt x="909379" y="1100754"/>
                  </a:cubicBezTo>
                  <a:cubicBezTo>
                    <a:pt x="909379" y="1100754"/>
                    <a:pt x="909379" y="1100754"/>
                    <a:pt x="909379" y="1100754"/>
                  </a:cubicBezTo>
                  <a:cubicBezTo>
                    <a:pt x="905881" y="1109033"/>
                    <a:pt x="902469" y="1117312"/>
                    <a:pt x="899141" y="1125591"/>
                  </a:cubicBezTo>
                  <a:cubicBezTo>
                    <a:pt x="899568" y="1117824"/>
                    <a:pt x="900933" y="1110313"/>
                    <a:pt x="903663" y="1103059"/>
                  </a:cubicBezTo>
                  <a:cubicBezTo>
                    <a:pt x="906222" y="1085904"/>
                    <a:pt x="911768" y="1070882"/>
                    <a:pt x="919447" y="1056458"/>
                  </a:cubicBezTo>
                  <a:cubicBezTo>
                    <a:pt x="922859" y="1050143"/>
                    <a:pt x="927125" y="1046046"/>
                    <a:pt x="934463" y="1047070"/>
                  </a:cubicBezTo>
                  <a:cubicBezTo>
                    <a:pt x="932500" y="1051593"/>
                    <a:pt x="930538" y="1056202"/>
                    <a:pt x="928661" y="1060726"/>
                  </a:cubicBezTo>
                  <a:close/>
                  <a:moveTo>
                    <a:pt x="1045545" y="1510085"/>
                  </a:moveTo>
                  <a:lnTo>
                    <a:pt x="1045545" y="1510085"/>
                  </a:lnTo>
                  <a:cubicBezTo>
                    <a:pt x="1045545" y="1510085"/>
                    <a:pt x="1045545" y="1510085"/>
                    <a:pt x="1045545" y="1510085"/>
                  </a:cubicBezTo>
                  <a:lnTo>
                    <a:pt x="1045545" y="1510085"/>
                  </a:lnTo>
                  <a:cubicBezTo>
                    <a:pt x="1045545" y="1510085"/>
                    <a:pt x="1045545" y="1510085"/>
                    <a:pt x="1045545" y="1510085"/>
                  </a:cubicBezTo>
                  <a:cubicBezTo>
                    <a:pt x="1047081" y="1519218"/>
                    <a:pt x="1048958" y="1528350"/>
                    <a:pt x="1051006" y="1537397"/>
                  </a:cubicBezTo>
                  <a:cubicBezTo>
                    <a:pt x="1045290" y="1541835"/>
                    <a:pt x="1039488" y="1546273"/>
                    <a:pt x="1033772" y="1550711"/>
                  </a:cubicBezTo>
                  <a:lnTo>
                    <a:pt x="1015514" y="1564794"/>
                  </a:lnTo>
                  <a:cubicBezTo>
                    <a:pt x="1013722" y="1557795"/>
                    <a:pt x="1012016" y="1550797"/>
                    <a:pt x="1010395" y="1543798"/>
                  </a:cubicBezTo>
                  <a:cubicBezTo>
                    <a:pt x="1009797" y="1541152"/>
                    <a:pt x="1009200" y="1538507"/>
                    <a:pt x="1008688" y="1535861"/>
                  </a:cubicBezTo>
                  <a:cubicBezTo>
                    <a:pt x="1023960" y="1530313"/>
                    <a:pt x="1035222" y="1520413"/>
                    <a:pt x="1043412" y="1506159"/>
                  </a:cubicBezTo>
                  <a:cubicBezTo>
                    <a:pt x="1043924" y="1505306"/>
                    <a:pt x="1044436" y="1504453"/>
                    <a:pt x="1044863" y="1503514"/>
                  </a:cubicBezTo>
                  <a:cubicBezTo>
                    <a:pt x="1045034" y="1505733"/>
                    <a:pt x="1045290" y="1507866"/>
                    <a:pt x="1045545" y="1510000"/>
                  </a:cubicBezTo>
                  <a:close/>
                  <a:moveTo>
                    <a:pt x="1044692" y="1377795"/>
                  </a:moveTo>
                  <a:lnTo>
                    <a:pt x="1044692" y="1377795"/>
                  </a:lnTo>
                  <a:cubicBezTo>
                    <a:pt x="1044692" y="1377795"/>
                    <a:pt x="1044692" y="1377710"/>
                    <a:pt x="1044692" y="1377710"/>
                  </a:cubicBezTo>
                  <a:cubicBezTo>
                    <a:pt x="1043924" y="1374979"/>
                    <a:pt x="1043157" y="1372248"/>
                    <a:pt x="1042389" y="1369516"/>
                  </a:cubicBezTo>
                  <a:lnTo>
                    <a:pt x="1049726" y="1365591"/>
                  </a:lnTo>
                  <a:cubicBezTo>
                    <a:pt x="1049726" y="1365591"/>
                    <a:pt x="1049726" y="1365334"/>
                    <a:pt x="1049641" y="1365420"/>
                  </a:cubicBezTo>
                  <a:lnTo>
                    <a:pt x="1042218" y="1368919"/>
                  </a:lnTo>
                  <a:cubicBezTo>
                    <a:pt x="1042218" y="1368919"/>
                    <a:pt x="1042218" y="1368919"/>
                    <a:pt x="1042218" y="1368919"/>
                  </a:cubicBezTo>
                  <a:lnTo>
                    <a:pt x="1049811" y="1363457"/>
                  </a:lnTo>
                  <a:cubicBezTo>
                    <a:pt x="1052030" y="1361921"/>
                    <a:pt x="1054248" y="1360299"/>
                    <a:pt x="1056381" y="1358763"/>
                  </a:cubicBezTo>
                  <a:cubicBezTo>
                    <a:pt x="1056893" y="1363030"/>
                    <a:pt x="1057490" y="1367298"/>
                    <a:pt x="1058173" y="1371480"/>
                  </a:cubicBezTo>
                  <a:cubicBezTo>
                    <a:pt x="1054419" y="1374637"/>
                    <a:pt x="1050750" y="1377710"/>
                    <a:pt x="1047081" y="1380868"/>
                  </a:cubicBezTo>
                  <a:cubicBezTo>
                    <a:pt x="1046655" y="1381295"/>
                    <a:pt x="1046143" y="1381636"/>
                    <a:pt x="1045716" y="1382063"/>
                  </a:cubicBezTo>
                  <a:cubicBezTo>
                    <a:pt x="1045375" y="1380697"/>
                    <a:pt x="1045119" y="1379332"/>
                    <a:pt x="1044778" y="1377966"/>
                  </a:cubicBezTo>
                  <a:lnTo>
                    <a:pt x="1044778" y="1377966"/>
                  </a:lnTo>
                  <a:cubicBezTo>
                    <a:pt x="1044778" y="1377966"/>
                    <a:pt x="1044778" y="1377881"/>
                    <a:pt x="1044778" y="1377881"/>
                  </a:cubicBezTo>
                  <a:close/>
                  <a:moveTo>
                    <a:pt x="1012101" y="1514950"/>
                  </a:moveTo>
                  <a:lnTo>
                    <a:pt x="1009200" y="1509744"/>
                  </a:lnTo>
                  <a:cubicBezTo>
                    <a:pt x="1014917" y="1505221"/>
                    <a:pt x="1020633" y="1500697"/>
                    <a:pt x="1026349" y="1496259"/>
                  </a:cubicBezTo>
                  <a:cubicBezTo>
                    <a:pt x="1026775" y="1496856"/>
                    <a:pt x="1027202" y="1497454"/>
                    <a:pt x="1027629" y="1498051"/>
                  </a:cubicBezTo>
                  <a:cubicBezTo>
                    <a:pt x="1027544" y="1498222"/>
                    <a:pt x="1027458" y="1498393"/>
                    <a:pt x="1027373" y="1498564"/>
                  </a:cubicBezTo>
                  <a:cubicBezTo>
                    <a:pt x="1023449" y="1505391"/>
                    <a:pt x="1018415" y="1510939"/>
                    <a:pt x="1012101" y="1515036"/>
                  </a:cubicBezTo>
                  <a:close/>
                  <a:moveTo>
                    <a:pt x="1006385" y="1504794"/>
                  </a:moveTo>
                  <a:cubicBezTo>
                    <a:pt x="1003911" y="1500270"/>
                    <a:pt x="1001351" y="1495747"/>
                    <a:pt x="998877" y="1491138"/>
                  </a:cubicBezTo>
                  <a:cubicBezTo>
                    <a:pt x="998706" y="1490455"/>
                    <a:pt x="998621" y="1489858"/>
                    <a:pt x="998451" y="1489175"/>
                  </a:cubicBezTo>
                  <a:cubicBezTo>
                    <a:pt x="998365" y="1488578"/>
                    <a:pt x="998194" y="1487980"/>
                    <a:pt x="998109" y="1487297"/>
                  </a:cubicBezTo>
                  <a:cubicBezTo>
                    <a:pt x="998621" y="1486956"/>
                    <a:pt x="999133" y="1486615"/>
                    <a:pt x="999645" y="1486273"/>
                  </a:cubicBezTo>
                  <a:cubicBezTo>
                    <a:pt x="1004252" y="1483201"/>
                    <a:pt x="1008859" y="1480128"/>
                    <a:pt x="1013466" y="1477056"/>
                  </a:cubicBezTo>
                  <a:cubicBezTo>
                    <a:pt x="1015002" y="1479531"/>
                    <a:pt x="1016538" y="1482006"/>
                    <a:pt x="1018073" y="1484396"/>
                  </a:cubicBezTo>
                  <a:cubicBezTo>
                    <a:pt x="1019950" y="1487212"/>
                    <a:pt x="1021827" y="1489943"/>
                    <a:pt x="1023790" y="1492674"/>
                  </a:cubicBezTo>
                  <a:cubicBezTo>
                    <a:pt x="1018329" y="1497369"/>
                    <a:pt x="1012954" y="1502063"/>
                    <a:pt x="1007579" y="1506842"/>
                  </a:cubicBezTo>
                  <a:lnTo>
                    <a:pt x="1006385" y="1504709"/>
                  </a:lnTo>
                  <a:close/>
                  <a:moveTo>
                    <a:pt x="1006555" y="1507781"/>
                  </a:moveTo>
                  <a:cubicBezTo>
                    <a:pt x="1005446" y="1508805"/>
                    <a:pt x="1004337" y="1509744"/>
                    <a:pt x="1003228" y="1510768"/>
                  </a:cubicBezTo>
                  <a:cubicBezTo>
                    <a:pt x="1002375" y="1507013"/>
                    <a:pt x="1001522" y="1503172"/>
                    <a:pt x="1000668" y="1499332"/>
                  </a:cubicBezTo>
                  <a:cubicBezTo>
                    <a:pt x="1002119" y="1501380"/>
                    <a:pt x="1003569" y="1503428"/>
                    <a:pt x="1005020" y="1505562"/>
                  </a:cubicBezTo>
                  <a:lnTo>
                    <a:pt x="1006555" y="1507781"/>
                  </a:lnTo>
                  <a:close/>
                  <a:moveTo>
                    <a:pt x="1008006" y="1467838"/>
                  </a:moveTo>
                  <a:lnTo>
                    <a:pt x="1008006" y="1467838"/>
                  </a:lnTo>
                  <a:cubicBezTo>
                    <a:pt x="1008006" y="1467838"/>
                    <a:pt x="1008006" y="1467838"/>
                    <a:pt x="1008006" y="1467838"/>
                  </a:cubicBezTo>
                  <a:cubicBezTo>
                    <a:pt x="1009030" y="1469716"/>
                    <a:pt x="1010139" y="1471508"/>
                    <a:pt x="1011163" y="1473300"/>
                  </a:cubicBezTo>
                  <a:cubicBezTo>
                    <a:pt x="1006555" y="1476629"/>
                    <a:pt x="1001948" y="1480043"/>
                    <a:pt x="997341" y="1483457"/>
                  </a:cubicBezTo>
                  <a:cubicBezTo>
                    <a:pt x="997341" y="1483457"/>
                    <a:pt x="997341" y="1483457"/>
                    <a:pt x="997256" y="1483457"/>
                  </a:cubicBezTo>
                  <a:cubicBezTo>
                    <a:pt x="996488" y="1479445"/>
                    <a:pt x="995720" y="1475349"/>
                    <a:pt x="994952" y="1471337"/>
                  </a:cubicBezTo>
                  <a:lnTo>
                    <a:pt x="1004422" y="1464424"/>
                  </a:lnTo>
                  <a:cubicBezTo>
                    <a:pt x="1004934" y="1464083"/>
                    <a:pt x="1005446" y="1463741"/>
                    <a:pt x="1005873" y="1463315"/>
                  </a:cubicBezTo>
                  <a:cubicBezTo>
                    <a:pt x="1006555" y="1464765"/>
                    <a:pt x="1007153" y="1466302"/>
                    <a:pt x="1007921" y="1467753"/>
                  </a:cubicBezTo>
                  <a:lnTo>
                    <a:pt x="1007921" y="1467753"/>
                  </a:lnTo>
                  <a:cubicBezTo>
                    <a:pt x="1007921" y="1467753"/>
                    <a:pt x="1007921" y="1467753"/>
                    <a:pt x="1007921" y="1467753"/>
                  </a:cubicBezTo>
                  <a:close/>
                  <a:moveTo>
                    <a:pt x="1082147" y="1378820"/>
                  </a:moveTo>
                  <a:cubicBezTo>
                    <a:pt x="1079331" y="1380783"/>
                    <a:pt x="1076601" y="1382660"/>
                    <a:pt x="1073785" y="1384623"/>
                  </a:cubicBezTo>
                  <a:lnTo>
                    <a:pt x="1073785" y="1384623"/>
                  </a:lnTo>
                  <a:cubicBezTo>
                    <a:pt x="1073785" y="1384623"/>
                    <a:pt x="1073615" y="1384708"/>
                    <a:pt x="1073615" y="1384708"/>
                  </a:cubicBezTo>
                  <a:lnTo>
                    <a:pt x="1073444" y="1384708"/>
                  </a:lnTo>
                  <a:cubicBezTo>
                    <a:pt x="1073444" y="1384708"/>
                    <a:pt x="1073444" y="1384794"/>
                    <a:pt x="1073444" y="1384794"/>
                  </a:cubicBezTo>
                  <a:cubicBezTo>
                    <a:pt x="1070458" y="1387013"/>
                    <a:pt x="1067472" y="1389232"/>
                    <a:pt x="1064401" y="1391451"/>
                  </a:cubicBezTo>
                  <a:cubicBezTo>
                    <a:pt x="1063974" y="1388037"/>
                    <a:pt x="1063633" y="1384623"/>
                    <a:pt x="1063292" y="1381295"/>
                  </a:cubicBezTo>
                  <a:cubicBezTo>
                    <a:pt x="1062950" y="1377966"/>
                    <a:pt x="1062694" y="1374552"/>
                    <a:pt x="1062353" y="1371224"/>
                  </a:cubicBezTo>
                  <a:cubicBezTo>
                    <a:pt x="1068325" y="1366871"/>
                    <a:pt x="1074383" y="1362518"/>
                    <a:pt x="1080355" y="1358251"/>
                  </a:cubicBezTo>
                  <a:cubicBezTo>
                    <a:pt x="1080781" y="1360640"/>
                    <a:pt x="1081123" y="1362945"/>
                    <a:pt x="1081550" y="1365334"/>
                  </a:cubicBezTo>
                  <a:lnTo>
                    <a:pt x="1083341" y="1374808"/>
                  </a:lnTo>
                  <a:cubicBezTo>
                    <a:pt x="1082914" y="1376174"/>
                    <a:pt x="1082403" y="1377539"/>
                    <a:pt x="1081976" y="1378905"/>
                  </a:cubicBezTo>
                  <a:close/>
                  <a:moveTo>
                    <a:pt x="1063035" y="1398450"/>
                  </a:moveTo>
                  <a:cubicBezTo>
                    <a:pt x="1063633" y="1401266"/>
                    <a:pt x="1064230" y="1404083"/>
                    <a:pt x="1064827" y="1406814"/>
                  </a:cubicBezTo>
                  <a:lnTo>
                    <a:pt x="1066192" y="1412788"/>
                  </a:lnTo>
                  <a:cubicBezTo>
                    <a:pt x="1063377" y="1414922"/>
                    <a:pt x="1060476" y="1416970"/>
                    <a:pt x="1057660" y="1419104"/>
                  </a:cubicBezTo>
                  <a:cubicBezTo>
                    <a:pt x="1057660" y="1419104"/>
                    <a:pt x="1057660" y="1419104"/>
                    <a:pt x="1057660" y="1419104"/>
                  </a:cubicBezTo>
                  <a:cubicBezTo>
                    <a:pt x="1057660" y="1419104"/>
                    <a:pt x="1057575" y="1419104"/>
                    <a:pt x="1057490" y="1419189"/>
                  </a:cubicBezTo>
                  <a:cubicBezTo>
                    <a:pt x="1057490" y="1419189"/>
                    <a:pt x="1057405" y="1419189"/>
                    <a:pt x="1057319" y="1419275"/>
                  </a:cubicBezTo>
                  <a:cubicBezTo>
                    <a:pt x="1057319" y="1419275"/>
                    <a:pt x="1057319" y="1419275"/>
                    <a:pt x="1057319" y="1419275"/>
                  </a:cubicBezTo>
                  <a:cubicBezTo>
                    <a:pt x="1056552" y="1419872"/>
                    <a:pt x="1055698" y="1420555"/>
                    <a:pt x="1054931" y="1421152"/>
                  </a:cubicBezTo>
                  <a:cubicBezTo>
                    <a:pt x="1053651" y="1416202"/>
                    <a:pt x="1052456" y="1411337"/>
                    <a:pt x="1051262" y="1406387"/>
                  </a:cubicBezTo>
                  <a:cubicBezTo>
                    <a:pt x="1055186" y="1403741"/>
                    <a:pt x="1059026" y="1401010"/>
                    <a:pt x="1062950" y="1398364"/>
                  </a:cubicBezTo>
                  <a:close/>
                  <a:moveTo>
                    <a:pt x="1059026" y="1436430"/>
                  </a:moveTo>
                  <a:cubicBezTo>
                    <a:pt x="1058173" y="1433357"/>
                    <a:pt x="1057319" y="1430370"/>
                    <a:pt x="1056552" y="1427298"/>
                  </a:cubicBezTo>
                  <a:cubicBezTo>
                    <a:pt x="1056552" y="1427041"/>
                    <a:pt x="1056466" y="1426871"/>
                    <a:pt x="1056381" y="1426615"/>
                  </a:cubicBezTo>
                  <a:cubicBezTo>
                    <a:pt x="1057831" y="1425590"/>
                    <a:pt x="1059281" y="1424481"/>
                    <a:pt x="1060732" y="1423457"/>
                  </a:cubicBezTo>
                  <a:cubicBezTo>
                    <a:pt x="1060732" y="1423457"/>
                    <a:pt x="1060732" y="1423457"/>
                    <a:pt x="1060732" y="1423457"/>
                  </a:cubicBezTo>
                  <a:cubicBezTo>
                    <a:pt x="1060732" y="1423457"/>
                    <a:pt x="1060732" y="1423457"/>
                    <a:pt x="1060732" y="1423457"/>
                  </a:cubicBezTo>
                  <a:cubicBezTo>
                    <a:pt x="1060732" y="1423457"/>
                    <a:pt x="1060732" y="1423457"/>
                    <a:pt x="1060732" y="1423457"/>
                  </a:cubicBezTo>
                  <a:cubicBezTo>
                    <a:pt x="1060732" y="1423457"/>
                    <a:pt x="1060732" y="1423457"/>
                    <a:pt x="1060732" y="1423457"/>
                  </a:cubicBezTo>
                  <a:cubicBezTo>
                    <a:pt x="1062694" y="1421921"/>
                    <a:pt x="1064656" y="1420299"/>
                    <a:pt x="1066619" y="1418677"/>
                  </a:cubicBezTo>
                  <a:cubicBezTo>
                    <a:pt x="1064145" y="1424652"/>
                    <a:pt x="1061585" y="1430541"/>
                    <a:pt x="1058940" y="1436430"/>
                  </a:cubicBezTo>
                  <a:close/>
                  <a:moveTo>
                    <a:pt x="1055016" y="1427639"/>
                  </a:moveTo>
                  <a:lnTo>
                    <a:pt x="1055016" y="1427639"/>
                  </a:lnTo>
                  <a:cubicBezTo>
                    <a:pt x="1056125" y="1430967"/>
                    <a:pt x="1057319" y="1434296"/>
                    <a:pt x="1058514" y="1437539"/>
                  </a:cubicBezTo>
                  <a:cubicBezTo>
                    <a:pt x="1057660" y="1439417"/>
                    <a:pt x="1056807" y="1441295"/>
                    <a:pt x="1055954" y="1443172"/>
                  </a:cubicBezTo>
                  <a:cubicBezTo>
                    <a:pt x="1051603" y="1445903"/>
                    <a:pt x="1047166" y="1448635"/>
                    <a:pt x="1042815" y="1451366"/>
                  </a:cubicBezTo>
                  <a:cubicBezTo>
                    <a:pt x="1042730" y="1450256"/>
                    <a:pt x="1042559" y="1449061"/>
                    <a:pt x="1042474" y="1447952"/>
                  </a:cubicBezTo>
                  <a:cubicBezTo>
                    <a:pt x="1042474" y="1447952"/>
                    <a:pt x="1042218" y="1447952"/>
                    <a:pt x="1042218" y="1447952"/>
                  </a:cubicBezTo>
                  <a:cubicBezTo>
                    <a:pt x="1042218" y="1449232"/>
                    <a:pt x="1042218" y="1450427"/>
                    <a:pt x="1042218" y="1451707"/>
                  </a:cubicBezTo>
                  <a:cubicBezTo>
                    <a:pt x="1039658" y="1453329"/>
                    <a:pt x="1037184" y="1454950"/>
                    <a:pt x="1034625" y="1456572"/>
                  </a:cubicBezTo>
                  <a:cubicBezTo>
                    <a:pt x="1034625" y="1456316"/>
                    <a:pt x="1034454" y="1456060"/>
                    <a:pt x="1034369" y="1455718"/>
                  </a:cubicBezTo>
                  <a:cubicBezTo>
                    <a:pt x="1033430" y="1452049"/>
                    <a:pt x="1032492" y="1448293"/>
                    <a:pt x="1031553" y="1444623"/>
                  </a:cubicBezTo>
                  <a:cubicBezTo>
                    <a:pt x="1039317" y="1438990"/>
                    <a:pt x="1047081" y="1433357"/>
                    <a:pt x="1054845" y="1427639"/>
                  </a:cubicBezTo>
                  <a:close/>
                  <a:moveTo>
                    <a:pt x="1038037" y="1478848"/>
                  </a:moveTo>
                  <a:cubicBezTo>
                    <a:pt x="1037440" y="1479872"/>
                    <a:pt x="1036928" y="1480896"/>
                    <a:pt x="1036331" y="1481920"/>
                  </a:cubicBezTo>
                  <a:cubicBezTo>
                    <a:pt x="1032748" y="1484908"/>
                    <a:pt x="1029165" y="1487980"/>
                    <a:pt x="1025666" y="1490967"/>
                  </a:cubicBezTo>
                  <a:cubicBezTo>
                    <a:pt x="1024131" y="1488236"/>
                    <a:pt x="1022595" y="1485420"/>
                    <a:pt x="1021145" y="1482603"/>
                  </a:cubicBezTo>
                  <a:cubicBezTo>
                    <a:pt x="1019780" y="1479957"/>
                    <a:pt x="1018415" y="1477226"/>
                    <a:pt x="1017050" y="1474495"/>
                  </a:cubicBezTo>
                  <a:cubicBezTo>
                    <a:pt x="1022851" y="1470654"/>
                    <a:pt x="1028738" y="1466814"/>
                    <a:pt x="1034625" y="1462973"/>
                  </a:cubicBezTo>
                  <a:lnTo>
                    <a:pt x="1034625" y="1462973"/>
                  </a:lnTo>
                  <a:cubicBezTo>
                    <a:pt x="1034625" y="1462973"/>
                    <a:pt x="1034625" y="1462973"/>
                    <a:pt x="1034625" y="1462973"/>
                  </a:cubicBezTo>
                  <a:lnTo>
                    <a:pt x="1034625" y="1462973"/>
                  </a:lnTo>
                  <a:cubicBezTo>
                    <a:pt x="1034625" y="1462973"/>
                    <a:pt x="1034625" y="1462973"/>
                    <a:pt x="1034625" y="1462973"/>
                  </a:cubicBezTo>
                  <a:lnTo>
                    <a:pt x="1035307" y="1462546"/>
                  </a:lnTo>
                  <a:cubicBezTo>
                    <a:pt x="1036161" y="1464680"/>
                    <a:pt x="1036928" y="1466814"/>
                    <a:pt x="1037782" y="1468948"/>
                  </a:cubicBezTo>
                  <a:cubicBezTo>
                    <a:pt x="1037782" y="1468948"/>
                    <a:pt x="1038037" y="1468948"/>
                    <a:pt x="1038037" y="1468948"/>
                  </a:cubicBezTo>
                  <a:cubicBezTo>
                    <a:pt x="1037440" y="1466643"/>
                    <a:pt x="1036758" y="1464339"/>
                    <a:pt x="1036161" y="1462034"/>
                  </a:cubicBezTo>
                  <a:cubicBezTo>
                    <a:pt x="1038208" y="1460583"/>
                    <a:pt x="1040341" y="1459132"/>
                    <a:pt x="1042389" y="1457767"/>
                  </a:cubicBezTo>
                  <a:cubicBezTo>
                    <a:pt x="1042389" y="1459986"/>
                    <a:pt x="1042389" y="1462290"/>
                    <a:pt x="1042559" y="1464509"/>
                  </a:cubicBezTo>
                  <a:cubicBezTo>
                    <a:pt x="1042559" y="1466387"/>
                    <a:pt x="1042645" y="1468350"/>
                    <a:pt x="1042730" y="1470228"/>
                  </a:cubicBezTo>
                  <a:cubicBezTo>
                    <a:pt x="1041194" y="1473130"/>
                    <a:pt x="1039658" y="1476031"/>
                    <a:pt x="1038037" y="1478933"/>
                  </a:cubicBezTo>
                  <a:close/>
                  <a:moveTo>
                    <a:pt x="1033004" y="1456231"/>
                  </a:moveTo>
                  <a:cubicBezTo>
                    <a:pt x="1033004" y="1456231"/>
                    <a:pt x="1033345" y="1457084"/>
                    <a:pt x="1033516" y="1457511"/>
                  </a:cubicBezTo>
                  <a:cubicBezTo>
                    <a:pt x="1033004" y="1457852"/>
                    <a:pt x="1032492" y="1458194"/>
                    <a:pt x="1031980" y="1458535"/>
                  </a:cubicBezTo>
                  <a:lnTo>
                    <a:pt x="1031980" y="1458535"/>
                  </a:lnTo>
                  <a:cubicBezTo>
                    <a:pt x="1031980" y="1458535"/>
                    <a:pt x="1031809" y="1458620"/>
                    <a:pt x="1031809" y="1458620"/>
                  </a:cubicBezTo>
                  <a:lnTo>
                    <a:pt x="1031639" y="1458620"/>
                  </a:lnTo>
                  <a:cubicBezTo>
                    <a:pt x="1031639" y="1458620"/>
                    <a:pt x="1031639" y="1458706"/>
                    <a:pt x="1031639" y="1458706"/>
                  </a:cubicBezTo>
                  <a:cubicBezTo>
                    <a:pt x="1026093" y="1462546"/>
                    <a:pt x="1020633" y="1466472"/>
                    <a:pt x="1015172" y="1470398"/>
                  </a:cubicBezTo>
                  <a:cubicBezTo>
                    <a:pt x="1014405" y="1468777"/>
                    <a:pt x="1013551" y="1467155"/>
                    <a:pt x="1012784" y="1465448"/>
                  </a:cubicBezTo>
                  <a:lnTo>
                    <a:pt x="1012784" y="1465448"/>
                  </a:lnTo>
                  <a:cubicBezTo>
                    <a:pt x="1012784" y="1465448"/>
                    <a:pt x="1012784" y="1465363"/>
                    <a:pt x="1012784" y="1465363"/>
                  </a:cubicBezTo>
                  <a:lnTo>
                    <a:pt x="1012784" y="1465363"/>
                  </a:lnTo>
                  <a:cubicBezTo>
                    <a:pt x="1012784" y="1465363"/>
                    <a:pt x="1012784" y="1465363"/>
                    <a:pt x="1012784" y="1465363"/>
                  </a:cubicBezTo>
                  <a:cubicBezTo>
                    <a:pt x="1011930" y="1463741"/>
                    <a:pt x="1010992" y="1462120"/>
                    <a:pt x="1010139" y="1460498"/>
                  </a:cubicBezTo>
                  <a:cubicBezTo>
                    <a:pt x="1016623" y="1455804"/>
                    <a:pt x="1023107" y="1451195"/>
                    <a:pt x="1029506" y="1446501"/>
                  </a:cubicBezTo>
                  <a:cubicBezTo>
                    <a:pt x="1030700" y="1449744"/>
                    <a:pt x="1031895" y="1453073"/>
                    <a:pt x="1033174" y="1456316"/>
                  </a:cubicBezTo>
                  <a:close/>
                  <a:moveTo>
                    <a:pt x="1028567" y="1496088"/>
                  </a:moveTo>
                  <a:cubicBezTo>
                    <a:pt x="1028567" y="1496088"/>
                    <a:pt x="1028141" y="1495320"/>
                    <a:pt x="1027885" y="1494893"/>
                  </a:cubicBezTo>
                  <a:cubicBezTo>
                    <a:pt x="1028653" y="1494296"/>
                    <a:pt x="1029420" y="1493699"/>
                    <a:pt x="1030274" y="1493016"/>
                  </a:cubicBezTo>
                  <a:cubicBezTo>
                    <a:pt x="1029677" y="1494040"/>
                    <a:pt x="1029165" y="1495064"/>
                    <a:pt x="1028567" y="1496003"/>
                  </a:cubicBezTo>
                  <a:close/>
                  <a:moveTo>
                    <a:pt x="1044095" y="1464168"/>
                  </a:moveTo>
                  <a:cubicBezTo>
                    <a:pt x="1043839" y="1461778"/>
                    <a:pt x="1043583" y="1459388"/>
                    <a:pt x="1043327" y="1456999"/>
                  </a:cubicBezTo>
                  <a:cubicBezTo>
                    <a:pt x="1046313" y="1454950"/>
                    <a:pt x="1049385" y="1452817"/>
                    <a:pt x="1052371" y="1450768"/>
                  </a:cubicBezTo>
                  <a:cubicBezTo>
                    <a:pt x="1049811" y="1456145"/>
                    <a:pt x="1047081" y="1461522"/>
                    <a:pt x="1044351" y="1466899"/>
                  </a:cubicBezTo>
                  <a:cubicBezTo>
                    <a:pt x="1044266" y="1465960"/>
                    <a:pt x="1044095" y="1465107"/>
                    <a:pt x="1044010" y="1464168"/>
                  </a:cubicBezTo>
                  <a:close/>
                  <a:moveTo>
                    <a:pt x="1076857" y="1393243"/>
                  </a:moveTo>
                  <a:cubicBezTo>
                    <a:pt x="1076857" y="1392646"/>
                    <a:pt x="1076857" y="1392049"/>
                    <a:pt x="1076772" y="1391451"/>
                  </a:cubicBezTo>
                  <a:cubicBezTo>
                    <a:pt x="1076772" y="1391451"/>
                    <a:pt x="1076516" y="1391451"/>
                    <a:pt x="1076516" y="1391451"/>
                  </a:cubicBezTo>
                  <a:cubicBezTo>
                    <a:pt x="1076516" y="1392390"/>
                    <a:pt x="1076516" y="1393329"/>
                    <a:pt x="1076516" y="1394182"/>
                  </a:cubicBezTo>
                  <a:cubicBezTo>
                    <a:pt x="1074468" y="1399388"/>
                    <a:pt x="1072506" y="1404595"/>
                    <a:pt x="1070373" y="1409716"/>
                  </a:cubicBezTo>
                  <a:cubicBezTo>
                    <a:pt x="1069349" y="1410484"/>
                    <a:pt x="1068240" y="1411252"/>
                    <a:pt x="1067216" y="1412020"/>
                  </a:cubicBezTo>
                  <a:lnTo>
                    <a:pt x="1066363" y="1406558"/>
                  </a:lnTo>
                  <a:cubicBezTo>
                    <a:pt x="1065936" y="1403315"/>
                    <a:pt x="1065510" y="1400157"/>
                    <a:pt x="1065083" y="1396913"/>
                  </a:cubicBezTo>
                  <a:cubicBezTo>
                    <a:pt x="1068922" y="1394268"/>
                    <a:pt x="1072762" y="1391622"/>
                    <a:pt x="1076601" y="1388891"/>
                  </a:cubicBezTo>
                  <a:lnTo>
                    <a:pt x="1076601" y="1388891"/>
                  </a:lnTo>
                  <a:cubicBezTo>
                    <a:pt x="1076601" y="1388891"/>
                    <a:pt x="1076601" y="1388891"/>
                    <a:pt x="1076601" y="1388891"/>
                  </a:cubicBezTo>
                  <a:lnTo>
                    <a:pt x="1076601" y="1388891"/>
                  </a:lnTo>
                  <a:cubicBezTo>
                    <a:pt x="1076601" y="1388891"/>
                    <a:pt x="1076601" y="1388891"/>
                    <a:pt x="1076601" y="1388891"/>
                  </a:cubicBezTo>
                  <a:cubicBezTo>
                    <a:pt x="1077454" y="1388293"/>
                    <a:pt x="1078222" y="1387696"/>
                    <a:pt x="1079075" y="1387098"/>
                  </a:cubicBezTo>
                  <a:cubicBezTo>
                    <a:pt x="1078734" y="1388037"/>
                    <a:pt x="1078393" y="1389061"/>
                    <a:pt x="1077966" y="1390000"/>
                  </a:cubicBezTo>
                  <a:cubicBezTo>
                    <a:pt x="1077539" y="1391110"/>
                    <a:pt x="1077113" y="1392134"/>
                    <a:pt x="1076772" y="1393243"/>
                  </a:cubicBezTo>
                  <a:close/>
                  <a:moveTo>
                    <a:pt x="1084109" y="1372675"/>
                  </a:moveTo>
                  <a:lnTo>
                    <a:pt x="1083171" y="1365164"/>
                  </a:lnTo>
                  <a:cubicBezTo>
                    <a:pt x="1082829" y="1362347"/>
                    <a:pt x="1082573" y="1359616"/>
                    <a:pt x="1082317" y="1356800"/>
                  </a:cubicBezTo>
                  <a:cubicBezTo>
                    <a:pt x="1085559" y="1354495"/>
                    <a:pt x="1088716" y="1352276"/>
                    <a:pt x="1091958" y="1349972"/>
                  </a:cubicBezTo>
                  <a:cubicBezTo>
                    <a:pt x="1089058" y="1357397"/>
                    <a:pt x="1086498" y="1365078"/>
                    <a:pt x="1084024" y="1372675"/>
                  </a:cubicBezTo>
                  <a:close/>
                  <a:moveTo>
                    <a:pt x="1095797" y="1340840"/>
                  </a:moveTo>
                  <a:lnTo>
                    <a:pt x="1095627" y="1339303"/>
                  </a:lnTo>
                  <a:lnTo>
                    <a:pt x="1095286" y="1335975"/>
                  </a:lnTo>
                  <a:cubicBezTo>
                    <a:pt x="1095627" y="1337170"/>
                    <a:pt x="1095968" y="1338364"/>
                    <a:pt x="1096309" y="1339644"/>
                  </a:cubicBezTo>
                  <a:cubicBezTo>
                    <a:pt x="1096138" y="1340071"/>
                    <a:pt x="1095968" y="1340413"/>
                    <a:pt x="1095797" y="1340840"/>
                  </a:cubicBezTo>
                  <a:close/>
                  <a:moveTo>
                    <a:pt x="1098442" y="1328549"/>
                  </a:moveTo>
                  <a:cubicBezTo>
                    <a:pt x="1099466" y="1327781"/>
                    <a:pt x="1100575" y="1327013"/>
                    <a:pt x="1101599" y="1326245"/>
                  </a:cubicBezTo>
                  <a:cubicBezTo>
                    <a:pt x="1100746" y="1328464"/>
                    <a:pt x="1099892" y="1330598"/>
                    <a:pt x="1099039" y="1332817"/>
                  </a:cubicBezTo>
                  <a:cubicBezTo>
                    <a:pt x="1098869" y="1331366"/>
                    <a:pt x="1098613" y="1329915"/>
                    <a:pt x="1098442" y="1328464"/>
                  </a:cubicBezTo>
                  <a:close/>
                  <a:moveTo>
                    <a:pt x="1104670" y="1317881"/>
                  </a:moveTo>
                  <a:cubicBezTo>
                    <a:pt x="1102282" y="1319758"/>
                    <a:pt x="1099892" y="1321636"/>
                    <a:pt x="1097418" y="1323514"/>
                  </a:cubicBezTo>
                  <a:cubicBezTo>
                    <a:pt x="1096907" y="1321551"/>
                    <a:pt x="1096395" y="1319502"/>
                    <a:pt x="1095883" y="1317539"/>
                  </a:cubicBezTo>
                  <a:cubicBezTo>
                    <a:pt x="1099978" y="1314296"/>
                    <a:pt x="1103988" y="1311138"/>
                    <a:pt x="1108083" y="1307895"/>
                  </a:cubicBezTo>
                  <a:cubicBezTo>
                    <a:pt x="1106974" y="1311224"/>
                    <a:pt x="1105865" y="1314552"/>
                    <a:pt x="1104670" y="1317881"/>
                  </a:cubicBezTo>
                  <a:close/>
                  <a:moveTo>
                    <a:pt x="1093323" y="1332219"/>
                  </a:moveTo>
                  <a:cubicBezTo>
                    <a:pt x="1093323" y="1332219"/>
                    <a:pt x="1093323" y="1332561"/>
                    <a:pt x="1093408" y="1332731"/>
                  </a:cubicBezTo>
                  <a:lnTo>
                    <a:pt x="1094774" y="1339388"/>
                  </a:lnTo>
                  <a:lnTo>
                    <a:pt x="1095200" y="1341437"/>
                  </a:lnTo>
                  <a:cubicBezTo>
                    <a:pt x="1090763" y="1344851"/>
                    <a:pt x="1086327" y="1348265"/>
                    <a:pt x="1081976" y="1351764"/>
                  </a:cubicBezTo>
                  <a:cubicBezTo>
                    <a:pt x="1081635" y="1348094"/>
                    <a:pt x="1081379" y="1344509"/>
                    <a:pt x="1081123" y="1340840"/>
                  </a:cubicBezTo>
                  <a:cubicBezTo>
                    <a:pt x="1085218" y="1337938"/>
                    <a:pt x="1089228" y="1335036"/>
                    <a:pt x="1093323" y="1332134"/>
                  </a:cubicBezTo>
                  <a:close/>
                  <a:moveTo>
                    <a:pt x="1080867" y="1336572"/>
                  </a:moveTo>
                  <a:cubicBezTo>
                    <a:pt x="1080696" y="1334438"/>
                    <a:pt x="1080611" y="1332219"/>
                    <a:pt x="1080526" y="1330086"/>
                  </a:cubicBezTo>
                  <a:lnTo>
                    <a:pt x="1087778" y="1324111"/>
                  </a:lnTo>
                  <a:cubicBezTo>
                    <a:pt x="1088972" y="1323087"/>
                    <a:pt x="1090252" y="1322148"/>
                    <a:pt x="1091446" y="1321124"/>
                  </a:cubicBezTo>
                  <a:cubicBezTo>
                    <a:pt x="1091787" y="1323258"/>
                    <a:pt x="1092129" y="1325306"/>
                    <a:pt x="1092470" y="1327440"/>
                  </a:cubicBezTo>
                  <a:cubicBezTo>
                    <a:pt x="1088631" y="1330512"/>
                    <a:pt x="1084706" y="1333499"/>
                    <a:pt x="1080867" y="1336572"/>
                  </a:cubicBezTo>
                  <a:close/>
                  <a:moveTo>
                    <a:pt x="1078051" y="1343144"/>
                  </a:moveTo>
                  <a:cubicBezTo>
                    <a:pt x="1078563" y="1346643"/>
                    <a:pt x="1079075" y="1350142"/>
                    <a:pt x="1079672" y="1353642"/>
                  </a:cubicBezTo>
                  <a:cubicBezTo>
                    <a:pt x="1073785" y="1358336"/>
                    <a:pt x="1067898" y="1363115"/>
                    <a:pt x="1062097" y="1367895"/>
                  </a:cubicBezTo>
                  <a:cubicBezTo>
                    <a:pt x="1061756" y="1363884"/>
                    <a:pt x="1061500" y="1359872"/>
                    <a:pt x="1061159" y="1355775"/>
                  </a:cubicBezTo>
                  <a:lnTo>
                    <a:pt x="1061159" y="1355775"/>
                  </a:lnTo>
                  <a:cubicBezTo>
                    <a:pt x="1061159" y="1355775"/>
                    <a:pt x="1061159" y="1355519"/>
                    <a:pt x="1061159" y="1355519"/>
                  </a:cubicBezTo>
                  <a:lnTo>
                    <a:pt x="1061159" y="1355519"/>
                  </a:lnTo>
                  <a:cubicBezTo>
                    <a:pt x="1061159" y="1355519"/>
                    <a:pt x="1061159" y="1355178"/>
                    <a:pt x="1061159" y="1355093"/>
                  </a:cubicBezTo>
                  <a:cubicBezTo>
                    <a:pt x="1066789" y="1351081"/>
                    <a:pt x="1072421" y="1347070"/>
                    <a:pt x="1078051" y="1343059"/>
                  </a:cubicBezTo>
                  <a:close/>
                  <a:moveTo>
                    <a:pt x="1048020" y="1381892"/>
                  </a:moveTo>
                  <a:cubicBezTo>
                    <a:pt x="1051518" y="1379246"/>
                    <a:pt x="1055016" y="1376686"/>
                    <a:pt x="1058514" y="1374125"/>
                  </a:cubicBezTo>
                  <a:cubicBezTo>
                    <a:pt x="1058940" y="1376686"/>
                    <a:pt x="1059367" y="1379161"/>
                    <a:pt x="1059793" y="1381721"/>
                  </a:cubicBezTo>
                  <a:cubicBezTo>
                    <a:pt x="1060476" y="1385647"/>
                    <a:pt x="1061244" y="1389488"/>
                    <a:pt x="1062012" y="1393329"/>
                  </a:cubicBezTo>
                  <a:cubicBezTo>
                    <a:pt x="1058087" y="1396231"/>
                    <a:pt x="1054248" y="1399132"/>
                    <a:pt x="1050323" y="1402034"/>
                  </a:cubicBezTo>
                  <a:cubicBezTo>
                    <a:pt x="1048873" y="1395804"/>
                    <a:pt x="1047423" y="1389659"/>
                    <a:pt x="1045972" y="1383428"/>
                  </a:cubicBezTo>
                  <a:cubicBezTo>
                    <a:pt x="1046655" y="1382916"/>
                    <a:pt x="1047337" y="1382404"/>
                    <a:pt x="1048020" y="1381807"/>
                  </a:cubicBezTo>
                  <a:close/>
                  <a:moveTo>
                    <a:pt x="1053310" y="1422603"/>
                  </a:moveTo>
                  <a:cubicBezTo>
                    <a:pt x="1045802" y="1428663"/>
                    <a:pt x="1038294" y="1434723"/>
                    <a:pt x="1030786" y="1440782"/>
                  </a:cubicBezTo>
                  <a:cubicBezTo>
                    <a:pt x="1029420" y="1434979"/>
                    <a:pt x="1028055" y="1429175"/>
                    <a:pt x="1026605" y="1423286"/>
                  </a:cubicBezTo>
                  <a:cubicBezTo>
                    <a:pt x="1033857" y="1418336"/>
                    <a:pt x="1041194" y="1413386"/>
                    <a:pt x="1048446" y="1408350"/>
                  </a:cubicBezTo>
                  <a:cubicBezTo>
                    <a:pt x="1049982" y="1413130"/>
                    <a:pt x="1051603" y="1417824"/>
                    <a:pt x="1053224" y="1422518"/>
                  </a:cubicBezTo>
                  <a:close/>
                  <a:moveTo>
                    <a:pt x="1028141" y="1442916"/>
                  </a:moveTo>
                  <a:cubicBezTo>
                    <a:pt x="1021742" y="1448123"/>
                    <a:pt x="1015429" y="1453329"/>
                    <a:pt x="1009030" y="1458535"/>
                  </a:cubicBezTo>
                  <a:cubicBezTo>
                    <a:pt x="1007238" y="1455121"/>
                    <a:pt x="1005446" y="1451707"/>
                    <a:pt x="1003740" y="1448293"/>
                  </a:cubicBezTo>
                  <a:cubicBezTo>
                    <a:pt x="1002631" y="1445989"/>
                    <a:pt x="1001437" y="1443599"/>
                    <a:pt x="1000413" y="1441295"/>
                  </a:cubicBezTo>
                  <a:lnTo>
                    <a:pt x="1005873" y="1437539"/>
                  </a:lnTo>
                  <a:cubicBezTo>
                    <a:pt x="1011418" y="1433784"/>
                    <a:pt x="1016964" y="1430029"/>
                    <a:pt x="1022425" y="1426273"/>
                  </a:cubicBezTo>
                  <a:cubicBezTo>
                    <a:pt x="1024216" y="1431906"/>
                    <a:pt x="1026179" y="1437454"/>
                    <a:pt x="1028141" y="1443002"/>
                  </a:cubicBezTo>
                  <a:close/>
                  <a:moveTo>
                    <a:pt x="1000413" y="1449744"/>
                  </a:moveTo>
                  <a:cubicBezTo>
                    <a:pt x="1001948" y="1453756"/>
                    <a:pt x="1003569" y="1457682"/>
                    <a:pt x="1005276" y="1461608"/>
                  </a:cubicBezTo>
                  <a:cubicBezTo>
                    <a:pt x="1004679" y="1462120"/>
                    <a:pt x="1003996" y="1462632"/>
                    <a:pt x="1003399" y="1463144"/>
                  </a:cubicBezTo>
                  <a:lnTo>
                    <a:pt x="994782" y="1470142"/>
                  </a:lnTo>
                  <a:cubicBezTo>
                    <a:pt x="994270" y="1467326"/>
                    <a:pt x="993758" y="1464509"/>
                    <a:pt x="993331" y="1461693"/>
                  </a:cubicBezTo>
                  <a:lnTo>
                    <a:pt x="991881" y="1451878"/>
                  </a:lnTo>
                  <a:lnTo>
                    <a:pt x="991284" y="1447440"/>
                  </a:lnTo>
                  <a:lnTo>
                    <a:pt x="997938" y="1442831"/>
                  </a:lnTo>
                  <a:cubicBezTo>
                    <a:pt x="998706" y="1445135"/>
                    <a:pt x="999559" y="1447440"/>
                    <a:pt x="1000413" y="1449744"/>
                  </a:cubicBezTo>
                  <a:close/>
                  <a:moveTo>
                    <a:pt x="993843" y="1482177"/>
                  </a:moveTo>
                  <a:cubicBezTo>
                    <a:pt x="992478" y="1479787"/>
                    <a:pt x="991113" y="1477397"/>
                    <a:pt x="989748" y="1475007"/>
                  </a:cubicBezTo>
                  <a:lnTo>
                    <a:pt x="992819" y="1472788"/>
                  </a:lnTo>
                  <a:cubicBezTo>
                    <a:pt x="993160" y="1475946"/>
                    <a:pt x="993502" y="1479104"/>
                    <a:pt x="993843" y="1482177"/>
                  </a:cubicBezTo>
                  <a:close/>
                  <a:moveTo>
                    <a:pt x="994014" y="1489943"/>
                  </a:moveTo>
                  <a:cubicBezTo>
                    <a:pt x="994355" y="1490370"/>
                    <a:pt x="994697" y="1490882"/>
                    <a:pt x="995038" y="1491309"/>
                  </a:cubicBezTo>
                  <a:cubicBezTo>
                    <a:pt x="996061" y="1499076"/>
                    <a:pt x="997341" y="1506757"/>
                    <a:pt x="998792" y="1514438"/>
                  </a:cubicBezTo>
                  <a:cubicBezTo>
                    <a:pt x="994952" y="1517852"/>
                    <a:pt x="991198" y="1521266"/>
                    <a:pt x="987359" y="1524680"/>
                  </a:cubicBezTo>
                  <a:cubicBezTo>
                    <a:pt x="985482" y="1525277"/>
                    <a:pt x="983605" y="1525875"/>
                    <a:pt x="981643" y="1526387"/>
                  </a:cubicBezTo>
                  <a:cubicBezTo>
                    <a:pt x="978742" y="1519047"/>
                    <a:pt x="975841" y="1511707"/>
                    <a:pt x="973026" y="1504282"/>
                  </a:cubicBezTo>
                  <a:cubicBezTo>
                    <a:pt x="980022" y="1499417"/>
                    <a:pt x="987018" y="1494552"/>
                    <a:pt x="994014" y="1489773"/>
                  </a:cubicBezTo>
                  <a:close/>
                  <a:moveTo>
                    <a:pt x="975841" y="1522034"/>
                  </a:moveTo>
                  <a:cubicBezTo>
                    <a:pt x="972685" y="1517682"/>
                    <a:pt x="969698" y="1513243"/>
                    <a:pt x="966712" y="1508805"/>
                  </a:cubicBezTo>
                  <a:cubicBezTo>
                    <a:pt x="968077" y="1507781"/>
                    <a:pt x="969528" y="1506842"/>
                    <a:pt x="970893" y="1505903"/>
                  </a:cubicBezTo>
                  <a:cubicBezTo>
                    <a:pt x="972514" y="1511280"/>
                    <a:pt x="974135" y="1516657"/>
                    <a:pt x="975841" y="1522034"/>
                  </a:cubicBezTo>
                  <a:close/>
                  <a:moveTo>
                    <a:pt x="977377" y="1526899"/>
                  </a:moveTo>
                  <a:cubicBezTo>
                    <a:pt x="977377" y="1526899"/>
                    <a:pt x="977548" y="1527326"/>
                    <a:pt x="977548" y="1527582"/>
                  </a:cubicBezTo>
                  <a:cubicBezTo>
                    <a:pt x="969698" y="1529716"/>
                    <a:pt x="961678" y="1531508"/>
                    <a:pt x="953574" y="1532788"/>
                  </a:cubicBezTo>
                  <a:cubicBezTo>
                    <a:pt x="951953" y="1529118"/>
                    <a:pt x="950332" y="1525448"/>
                    <a:pt x="948625" y="1521778"/>
                  </a:cubicBezTo>
                  <a:lnTo>
                    <a:pt x="952550" y="1518876"/>
                  </a:lnTo>
                  <a:lnTo>
                    <a:pt x="963641" y="1510854"/>
                  </a:lnTo>
                  <a:cubicBezTo>
                    <a:pt x="968077" y="1516316"/>
                    <a:pt x="972599" y="1521693"/>
                    <a:pt x="977292" y="1526899"/>
                  </a:cubicBezTo>
                  <a:close/>
                  <a:moveTo>
                    <a:pt x="999218" y="1517340"/>
                  </a:moveTo>
                  <a:cubicBezTo>
                    <a:pt x="999218" y="1517340"/>
                    <a:pt x="999218" y="1517340"/>
                    <a:pt x="999218" y="1517340"/>
                  </a:cubicBezTo>
                  <a:lnTo>
                    <a:pt x="999218" y="1517340"/>
                  </a:lnTo>
                  <a:cubicBezTo>
                    <a:pt x="999218" y="1517340"/>
                    <a:pt x="999218" y="1517340"/>
                    <a:pt x="999218" y="1517340"/>
                  </a:cubicBezTo>
                  <a:lnTo>
                    <a:pt x="999218" y="1517340"/>
                  </a:lnTo>
                  <a:cubicBezTo>
                    <a:pt x="999474" y="1518279"/>
                    <a:pt x="999730" y="1519303"/>
                    <a:pt x="999986" y="1520242"/>
                  </a:cubicBezTo>
                  <a:cubicBezTo>
                    <a:pt x="997256" y="1521266"/>
                    <a:pt x="994611" y="1522205"/>
                    <a:pt x="991881" y="1523058"/>
                  </a:cubicBezTo>
                  <a:cubicBezTo>
                    <a:pt x="994355" y="1521095"/>
                    <a:pt x="996830" y="1519132"/>
                    <a:pt x="999218" y="1517169"/>
                  </a:cubicBezTo>
                  <a:close/>
                  <a:moveTo>
                    <a:pt x="1004422" y="1516487"/>
                  </a:moveTo>
                  <a:lnTo>
                    <a:pt x="1004422" y="1516487"/>
                  </a:lnTo>
                  <a:cubicBezTo>
                    <a:pt x="1004422" y="1516487"/>
                    <a:pt x="1004422" y="1516316"/>
                    <a:pt x="1004422" y="1516316"/>
                  </a:cubicBezTo>
                  <a:lnTo>
                    <a:pt x="1004422" y="1516145"/>
                  </a:lnTo>
                  <a:cubicBezTo>
                    <a:pt x="1004422" y="1516145"/>
                    <a:pt x="1004422" y="1516145"/>
                    <a:pt x="1004422" y="1516145"/>
                  </a:cubicBezTo>
                  <a:cubicBezTo>
                    <a:pt x="1004252" y="1515292"/>
                    <a:pt x="1004081" y="1514524"/>
                    <a:pt x="1003825" y="1513670"/>
                  </a:cubicBezTo>
                  <a:cubicBezTo>
                    <a:pt x="1005276" y="1512475"/>
                    <a:pt x="1006812" y="1511366"/>
                    <a:pt x="1008262" y="1510171"/>
                  </a:cubicBezTo>
                  <a:lnTo>
                    <a:pt x="1011589" y="1514950"/>
                  </a:lnTo>
                  <a:cubicBezTo>
                    <a:pt x="1009456" y="1516316"/>
                    <a:pt x="1007238" y="1517511"/>
                    <a:pt x="1004849" y="1518535"/>
                  </a:cubicBezTo>
                  <a:cubicBezTo>
                    <a:pt x="1004679" y="1517852"/>
                    <a:pt x="1004593" y="1517169"/>
                    <a:pt x="1004422" y="1516401"/>
                  </a:cubicBezTo>
                  <a:close/>
                  <a:moveTo>
                    <a:pt x="1076430" y="1440356"/>
                  </a:moveTo>
                  <a:cubicBezTo>
                    <a:pt x="1076516" y="1443770"/>
                    <a:pt x="1076686" y="1447269"/>
                    <a:pt x="1076857" y="1450683"/>
                  </a:cubicBezTo>
                  <a:cubicBezTo>
                    <a:pt x="1074297" y="1452561"/>
                    <a:pt x="1071652" y="1454524"/>
                    <a:pt x="1069093" y="1456487"/>
                  </a:cubicBezTo>
                  <a:cubicBezTo>
                    <a:pt x="1071652" y="1451110"/>
                    <a:pt x="1074042" y="1445733"/>
                    <a:pt x="1076430" y="1440356"/>
                  </a:cubicBezTo>
                  <a:close/>
                  <a:moveTo>
                    <a:pt x="956218" y="1550370"/>
                  </a:moveTo>
                  <a:cubicBezTo>
                    <a:pt x="956218" y="1550370"/>
                    <a:pt x="956133" y="1550285"/>
                    <a:pt x="956048" y="1550199"/>
                  </a:cubicBezTo>
                  <a:cubicBezTo>
                    <a:pt x="956048" y="1550199"/>
                    <a:pt x="956048" y="1550199"/>
                    <a:pt x="956048" y="1550199"/>
                  </a:cubicBezTo>
                  <a:cubicBezTo>
                    <a:pt x="956048" y="1550199"/>
                    <a:pt x="956048" y="1550370"/>
                    <a:pt x="956048" y="1550370"/>
                  </a:cubicBezTo>
                  <a:close/>
                  <a:moveTo>
                    <a:pt x="921750" y="1536970"/>
                  </a:moveTo>
                  <a:lnTo>
                    <a:pt x="921750" y="1536970"/>
                  </a:lnTo>
                  <a:cubicBezTo>
                    <a:pt x="921750" y="1536970"/>
                    <a:pt x="921750" y="1536970"/>
                    <a:pt x="921750" y="1536970"/>
                  </a:cubicBezTo>
                  <a:cubicBezTo>
                    <a:pt x="921750" y="1536970"/>
                    <a:pt x="921750" y="1536970"/>
                    <a:pt x="921750" y="1536970"/>
                  </a:cubicBezTo>
                  <a:close/>
                  <a:moveTo>
                    <a:pt x="819711" y="1558478"/>
                  </a:moveTo>
                  <a:cubicBezTo>
                    <a:pt x="819711" y="1558478"/>
                    <a:pt x="819881" y="1558734"/>
                    <a:pt x="819881" y="1558734"/>
                  </a:cubicBezTo>
                  <a:lnTo>
                    <a:pt x="819540" y="1558734"/>
                  </a:lnTo>
                  <a:cubicBezTo>
                    <a:pt x="818687" y="1558649"/>
                    <a:pt x="817834" y="1558478"/>
                    <a:pt x="816981" y="1558307"/>
                  </a:cubicBezTo>
                  <a:cubicBezTo>
                    <a:pt x="816213" y="1558137"/>
                    <a:pt x="815445" y="1557966"/>
                    <a:pt x="814592" y="1557710"/>
                  </a:cubicBezTo>
                  <a:cubicBezTo>
                    <a:pt x="816213" y="1557881"/>
                    <a:pt x="817919" y="1558051"/>
                    <a:pt x="819540" y="1558222"/>
                  </a:cubicBezTo>
                  <a:lnTo>
                    <a:pt x="819711" y="1558478"/>
                  </a:lnTo>
                  <a:close/>
                  <a:moveTo>
                    <a:pt x="784048" y="1533556"/>
                  </a:moveTo>
                  <a:cubicBezTo>
                    <a:pt x="782427" y="1529972"/>
                    <a:pt x="780892" y="1526302"/>
                    <a:pt x="779356" y="1522632"/>
                  </a:cubicBezTo>
                  <a:lnTo>
                    <a:pt x="783792" y="1528179"/>
                  </a:lnTo>
                  <a:lnTo>
                    <a:pt x="788058" y="1533727"/>
                  </a:lnTo>
                  <a:cubicBezTo>
                    <a:pt x="786693" y="1533727"/>
                    <a:pt x="785328" y="1533642"/>
                    <a:pt x="783963" y="1533642"/>
                  </a:cubicBezTo>
                  <a:close/>
                  <a:moveTo>
                    <a:pt x="788826" y="1533727"/>
                  </a:moveTo>
                  <a:lnTo>
                    <a:pt x="784475" y="1527582"/>
                  </a:lnTo>
                  <a:cubicBezTo>
                    <a:pt x="782086" y="1524339"/>
                    <a:pt x="779783" y="1521181"/>
                    <a:pt x="777393" y="1517938"/>
                  </a:cubicBezTo>
                  <a:cubicBezTo>
                    <a:pt x="775772" y="1513926"/>
                    <a:pt x="774151" y="1510000"/>
                    <a:pt x="772616" y="1505903"/>
                  </a:cubicBezTo>
                  <a:lnTo>
                    <a:pt x="768862" y="1495918"/>
                  </a:lnTo>
                  <a:lnTo>
                    <a:pt x="765449" y="1486359"/>
                  </a:lnTo>
                  <a:cubicBezTo>
                    <a:pt x="766729" y="1488066"/>
                    <a:pt x="768009" y="1489687"/>
                    <a:pt x="769288" y="1491394"/>
                  </a:cubicBezTo>
                  <a:lnTo>
                    <a:pt x="769288" y="1491394"/>
                  </a:lnTo>
                  <a:cubicBezTo>
                    <a:pt x="769288" y="1491394"/>
                    <a:pt x="769374" y="1491565"/>
                    <a:pt x="769374" y="1491565"/>
                  </a:cubicBezTo>
                  <a:lnTo>
                    <a:pt x="769374" y="1491736"/>
                  </a:lnTo>
                  <a:cubicBezTo>
                    <a:pt x="769374" y="1491736"/>
                    <a:pt x="769459" y="1491736"/>
                    <a:pt x="769459" y="1491736"/>
                  </a:cubicBezTo>
                  <a:cubicBezTo>
                    <a:pt x="777308" y="1501551"/>
                    <a:pt x="785072" y="1511451"/>
                    <a:pt x="792750" y="1521522"/>
                  </a:cubicBezTo>
                  <a:cubicBezTo>
                    <a:pt x="796249" y="1526046"/>
                    <a:pt x="799661" y="1530654"/>
                    <a:pt x="802989" y="1535263"/>
                  </a:cubicBezTo>
                  <a:cubicBezTo>
                    <a:pt x="800685" y="1535007"/>
                    <a:pt x="798382" y="1534666"/>
                    <a:pt x="796078" y="1534325"/>
                  </a:cubicBezTo>
                  <a:cubicBezTo>
                    <a:pt x="793689" y="1533983"/>
                    <a:pt x="791215" y="1533812"/>
                    <a:pt x="788826" y="1533727"/>
                  </a:cubicBezTo>
                  <a:close/>
                  <a:moveTo>
                    <a:pt x="676036" y="1518535"/>
                  </a:moveTo>
                  <a:cubicBezTo>
                    <a:pt x="674245" y="1514865"/>
                    <a:pt x="672368" y="1511195"/>
                    <a:pt x="670576" y="1507525"/>
                  </a:cubicBezTo>
                  <a:lnTo>
                    <a:pt x="682264" y="1512817"/>
                  </a:lnTo>
                  <a:cubicBezTo>
                    <a:pt x="682264" y="1512817"/>
                    <a:pt x="682521" y="1512731"/>
                    <a:pt x="682350" y="1512646"/>
                  </a:cubicBezTo>
                  <a:lnTo>
                    <a:pt x="670150" y="1506671"/>
                  </a:lnTo>
                  <a:cubicBezTo>
                    <a:pt x="666225" y="1498564"/>
                    <a:pt x="662386" y="1490455"/>
                    <a:pt x="658632" y="1482347"/>
                  </a:cubicBezTo>
                  <a:cubicBezTo>
                    <a:pt x="658120" y="1481152"/>
                    <a:pt x="657608" y="1480043"/>
                    <a:pt x="657096" y="1478848"/>
                  </a:cubicBezTo>
                  <a:cubicBezTo>
                    <a:pt x="662471" y="1481323"/>
                    <a:pt x="667846" y="1483884"/>
                    <a:pt x="673221" y="1486359"/>
                  </a:cubicBezTo>
                  <a:cubicBezTo>
                    <a:pt x="674757" y="1488322"/>
                    <a:pt x="676293" y="1490199"/>
                    <a:pt x="677743" y="1492162"/>
                  </a:cubicBezTo>
                  <a:lnTo>
                    <a:pt x="688493" y="1506245"/>
                  </a:lnTo>
                  <a:lnTo>
                    <a:pt x="695404" y="1515633"/>
                  </a:lnTo>
                  <a:cubicBezTo>
                    <a:pt x="696513" y="1518108"/>
                    <a:pt x="697537" y="1520498"/>
                    <a:pt x="698646" y="1522973"/>
                  </a:cubicBezTo>
                  <a:cubicBezTo>
                    <a:pt x="693356" y="1522034"/>
                    <a:pt x="688066" y="1521095"/>
                    <a:pt x="682862" y="1520071"/>
                  </a:cubicBezTo>
                  <a:cubicBezTo>
                    <a:pt x="680559" y="1519645"/>
                    <a:pt x="678340" y="1519132"/>
                    <a:pt x="676036" y="1518620"/>
                  </a:cubicBezTo>
                  <a:close/>
                  <a:moveTo>
                    <a:pt x="567683" y="1466985"/>
                  </a:moveTo>
                  <a:cubicBezTo>
                    <a:pt x="566574" y="1464509"/>
                    <a:pt x="565551" y="1462120"/>
                    <a:pt x="564441" y="1459645"/>
                  </a:cubicBezTo>
                  <a:cubicBezTo>
                    <a:pt x="574338" y="1464083"/>
                    <a:pt x="584150" y="1468606"/>
                    <a:pt x="594047" y="1473044"/>
                  </a:cubicBezTo>
                  <a:cubicBezTo>
                    <a:pt x="594473" y="1474324"/>
                    <a:pt x="594985" y="1475690"/>
                    <a:pt x="595412" y="1476970"/>
                  </a:cubicBezTo>
                  <a:cubicBezTo>
                    <a:pt x="597203" y="1481835"/>
                    <a:pt x="598995" y="1486700"/>
                    <a:pt x="600787" y="1491479"/>
                  </a:cubicBezTo>
                  <a:cubicBezTo>
                    <a:pt x="592426" y="1487041"/>
                    <a:pt x="584065" y="1482603"/>
                    <a:pt x="575703" y="1478165"/>
                  </a:cubicBezTo>
                  <a:lnTo>
                    <a:pt x="567599" y="1466985"/>
                  </a:lnTo>
                  <a:close/>
                  <a:moveTo>
                    <a:pt x="574765" y="1477653"/>
                  </a:moveTo>
                  <a:cubicBezTo>
                    <a:pt x="573741" y="1477141"/>
                    <a:pt x="572717" y="1476543"/>
                    <a:pt x="571694" y="1476031"/>
                  </a:cubicBezTo>
                  <a:cubicBezTo>
                    <a:pt x="570840" y="1474239"/>
                    <a:pt x="570073" y="1472361"/>
                    <a:pt x="569305" y="1470569"/>
                  </a:cubicBezTo>
                  <a:lnTo>
                    <a:pt x="574850" y="1477653"/>
                  </a:lnTo>
                  <a:close/>
                  <a:moveTo>
                    <a:pt x="392101" y="1469204"/>
                  </a:moveTo>
                  <a:cubicBezTo>
                    <a:pt x="387238" y="1464509"/>
                    <a:pt x="382375" y="1459815"/>
                    <a:pt x="377426" y="1455121"/>
                  </a:cubicBezTo>
                  <a:cubicBezTo>
                    <a:pt x="370089" y="1448208"/>
                    <a:pt x="362666" y="1441295"/>
                    <a:pt x="355244" y="1434552"/>
                  </a:cubicBezTo>
                  <a:cubicBezTo>
                    <a:pt x="353793" y="1430967"/>
                    <a:pt x="352343" y="1427383"/>
                    <a:pt x="350978" y="1423798"/>
                  </a:cubicBezTo>
                  <a:cubicBezTo>
                    <a:pt x="352087" y="1424566"/>
                    <a:pt x="353281" y="1425334"/>
                    <a:pt x="354390" y="1426103"/>
                  </a:cubicBezTo>
                  <a:cubicBezTo>
                    <a:pt x="361898" y="1433443"/>
                    <a:pt x="369492" y="1440697"/>
                    <a:pt x="377170" y="1447781"/>
                  </a:cubicBezTo>
                  <a:cubicBezTo>
                    <a:pt x="381351" y="1451707"/>
                    <a:pt x="385531" y="1455548"/>
                    <a:pt x="389797" y="1459388"/>
                  </a:cubicBezTo>
                  <a:cubicBezTo>
                    <a:pt x="389968" y="1459730"/>
                    <a:pt x="390138" y="1460071"/>
                    <a:pt x="390309" y="1460327"/>
                  </a:cubicBezTo>
                  <a:cubicBezTo>
                    <a:pt x="393978" y="1467411"/>
                    <a:pt x="397732" y="1474410"/>
                    <a:pt x="401571" y="1481408"/>
                  </a:cubicBezTo>
                  <a:cubicBezTo>
                    <a:pt x="391504" y="1475093"/>
                    <a:pt x="381521" y="1468777"/>
                    <a:pt x="371539" y="1462376"/>
                  </a:cubicBezTo>
                  <a:cubicBezTo>
                    <a:pt x="368980" y="1459815"/>
                    <a:pt x="366420" y="1457255"/>
                    <a:pt x="363861" y="1454780"/>
                  </a:cubicBezTo>
                  <a:cubicBezTo>
                    <a:pt x="361984" y="1450427"/>
                    <a:pt x="360107" y="1445989"/>
                    <a:pt x="358230" y="1441636"/>
                  </a:cubicBezTo>
                  <a:cubicBezTo>
                    <a:pt x="364373" y="1446501"/>
                    <a:pt x="370515" y="1451366"/>
                    <a:pt x="376573" y="1456401"/>
                  </a:cubicBezTo>
                  <a:cubicBezTo>
                    <a:pt x="381777" y="1460669"/>
                    <a:pt x="386896" y="1465021"/>
                    <a:pt x="392016" y="1469374"/>
                  </a:cubicBezTo>
                  <a:cubicBezTo>
                    <a:pt x="392016" y="1469374"/>
                    <a:pt x="392271" y="1469289"/>
                    <a:pt x="392186" y="1469204"/>
                  </a:cubicBezTo>
                  <a:close/>
                  <a:moveTo>
                    <a:pt x="344153" y="1420896"/>
                  </a:moveTo>
                  <a:lnTo>
                    <a:pt x="344749" y="1421408"/>
                  </a:lnTo>
                  <a:cubicBezTo>
                    <a:pt x="345347" y="1422859"/>
                    <a:pt x="345944" y="1424225"/>
                    <a:pt x="346541" y="1425590"/>
                  </a:cubicBezTo>
                  <a:cubicBezTo>
                    <a:pt x="345176" y="1424225"/>
                    <a:pt x="343726" y="1422945"/>
                    <a:pt x="342361" y="1421579"/>
                  </a:cubicBezTo>
                  <a:cubicBezTo>
                    <a:pt x="339033" y="1418251"/>
                    <a:pt x="335791" y="1414922"/>
                    <a:pt x="332635" y="1411593"/>
                  </a:cubicBezTo>
                  <a:cubicBezTo>
                    <a:pt x="334341" y="1412703"/>
                    <a:pt x="336047" y="1413898"/>
                    <a:pt x="337754" y="1415007"/>
                  </a:cubicBezTo>
                  <a:cubicBezTo>
                    <a:pt x="338010" y="1415263"/>
                    <a:pt x="338266" y="1415519"/>
                    <a:pt x="338521" y="1415775"/>
                  </a:cubicBezTo>
                  <a:lnTo>
                    <a:pt x="344153" y="1420896"/>
                  </a:lnTo>
                  <a:close/>
                  <a:moveTo>
                    <a:pt x="343555" y="1418933"/>
                  </a:moveTo>
                  <a:cubicBezTo>
                    <a:pt x="343555" y="1418933"/>
                    <a:pt x="343641" y="1418933"/>
                    <a:pt x="343726" y="1419019"/>
                  </a:cubicBezTo>
                  <a:cubicBezTo>
                    <a:pt x="343726" y="1419019"/>
                    <a:pt x="343726" y="1419104"/>
                    <a:pt x="343726" y="1419189"/>
                  </a:cubicBezTo>
                  <a:lnTo>
                    <a:pt x="343470" y="1418933"/>
                  </a:lnTo>
                  <a:close/>
                  <a:moveTo>
                    <a:pt x="345774" y="1410484"/>
                  </a:moveTo>
                  <a:cubicBezTo>
                    <a:pt x="344835" y="1408009"/>
                    <a:pt x="343897" y="1405534"/>
                    <a:pt x="342958" y="1402973"/>
                  </a:cubicBezTo>
                  <a:lnTo>
                    <a:pt x="349272" y="1406729"/>
                  </a:lnTo>
                  <a:cubicBezTo>
                    <a:pt x="356268" y="1410996"/>
                    <a:pt x="363349" y="1415178"/>
                    <a:pt x="370345" y="1419445"/>
                  </a:cubicBezTo>
                  <a:cubicBezTo>
                    <a:pt x="373160" y="1425505"/>
                    <a:pt x="375976" y="1431480"/>
                    <a:pt x="378876" y="1437539"/>
                  </a:cubicBezTo>
                  <a:cubicBezTo>
                    <a:pt x="372051" y="1433272"/>
                    <a:pt x="365226" y="1429004"/>
                    <a:pt x="358401" y="1424737"/>
                  </a:cubicBezTo>
                  <a:cubicBezTo>
                    <a:pt x="354220" y="1419957"/>
                    <a:pt x="350040" y="1415178"/>
                    <a:pt x="345859" y="1410398"/>
                  </a:cubicBezTo>
                  <a:close/>
                  <a:moveTo>
                    <a:pt x="290232" y="1355434"/>
                  </a:moveTo>
                  <a:cubicBezTo>
                    <a:pt x="289635" y="1352106"/>
                    <a:pt x="289038" y="1348862"/>
                    <a:pt x="288440" y="1345534"/>
                  </a:cubicBezTo>
                  <a:cubicBezTo>
                    <a:pt x="291426" y="1349545"/>
                    <a:pt x="294413" y="1353471"/>
                    <a:pt x="297484" y="1357397"/>
                  </a:cubicBezTo>
                  <a:cubicBezTo>
                    <a:pt x="297484" y="1357397"/>
                    <a:pt x="297484" y="1357568"/>
                    <a:pt x="297484" y="1357653"/>
                  </a:cubicBezTo>
                  <a:cubicBezTo>
                    <a:pt x="295522" y="1355349"/>
                    <a:pt x="293559" y="1353130"/>
                    <a:pt x="291597" y="1350825"/>
                  </a:cubicBezTo>
                  <a:cubicBezTo>
                    <a:pt x="291597" y="1350825"/>
                    <a:pt x="291341" y="1350825"/>
                    <a:pt x="291426" y="1350996"/>
                  </a:cubicBezTo>
                  <a:cubicBezTo>
                    <a:pt x="293389" y="1353556"/>
                    <a:pt x="295266" y="1356117"/>
                    <a:pt x="297228" y="1358677"/>
                  </a:cubicBezTo>
                  <a:cubicBezTo>
                    <a:pt x="296887" y="1360043"/>
                    <a:pt x="296546" y="1361409"/>
                    <a:pt x="296204" y="1362859"/>
                  </a:cubicBezTo>
                  <a:cubicBezTo>
                    <a:pt x="294242" y="1360384"/>
                    <a:pt x="292280" y="1357995"/>
                    <a:pt x="290318" y="1355519"/>
                  </a:cubicBezTo>
                  <a:close/>
                  <a:moveTo>
                    <a:pt x="295095" y="1367127"/>
                  </a:moveTo>
                  <a:lnTo>
                    <a:pt x="293901" y="1371906"/>
                  </a:lnTo>
                  <a:cubicBezTo>
                    <a:pt x="293901" y="1371906"/>
                    <a:pt x="293474" y="1371480"/>
                    <a:pt x="293303" y="1371309"/>
                  </a:cubicBezTo>
                  <a:cubicBezTo>
                    <a:pt x="292706" y="1368066"/>
                    <a:pt x="292023" y="1364822"/>
                    <a:pt x="291426" y="1361579"/>
                  </a:cubicBezTo>
                  <a:cubicBezTo>
                    <a:pt x="292621" y="1363457"/>
                    <a:pt x="293815" y="1365334"/>
                    <a:pt x="295095" y="1367127"/>
                  </a:cubicBezTo>
                  <a:close/>
                  <a:moveTo>
                    <a:pt x="269927" y="1207781"/>
                  </a:moveTo>
                  <a:lnTo>
                    <a:pt x="269244" y="1206501"/>
                  </a:lnTo>
                  <a:cubicBezTo>
                    <a:pt x="268988" y="1204367"/>
                    <a:pt x="268817" y="1202148"/>
                    <a:pt x="268561" y="1200015"/>
                  </a:cubicBezTo>
                  <a:cubicBezTo>
                    <a:pt x="268135" y="1195235"/>
                    <a:pt x="267708" y="1190370"/>
                    <a:pt x="267282" y="1185591"/>
                  </a:cubicBezTo>
                  <a:cubicBezTo>
                    <a:pt x="267964" y="1187298"/>
                    <a:pt x="268732" y="1188919"/>
                    <a:pt x="269415" y="1190626"/>
                  </a:cubicBezTo>
                  <a:cubicBezTo>
                    <a:pt x="272145" y="1196857"/>
                    <a:pt x="274875" y="1203087"/>
                    <a:pt x="277690" y="1209232"/>
                  </a:cubicBezTo>
                  <a:cubicBezTo>
                    <a:pt x="276667" y="1211707"/>
                    <a:pt x="275643" y="1214268"/>
                    <a:pt x="274619" y="1216828"/>
                  </a:cubicBezTo>
                  <a:cubicBezTo>
                    <a:pt x="272998" y="1213841"/>
                    <a:pt x="271377" y="1210854"/>
                    <a:pt x="269841" y="1207867"/>
                  </a:cubicBezTo>
                  <a:close/>
                  <a:moveTo>
                    <a:pt x="273424" y="1219815"/>
                  </a:moveTo>
                  <a:cubicBezTo>
                    <a:pt x="272742" y="1221608"/>
                    <a:pt x="271974" y="1223400"/>
                    <a:pt x="271291" y="1225192"/>
                  </a:cubicBezTo>
                  <a:cubicBezTo>
                    <a:pt x="270780" y="1220584"/>
                    <a:pt x="270268" y="1215889"/>
                    <a:pt x="269756" y="1211281"/>
                  </a:cubicBezTo>
                  <a:cubicBezTo>
                    <a:pt x="270950" y="1214097"/>
                    <a:pt x="272230" y="1216999"/>
                    <a:pt x="273424" y="1219815"/>
                  </a:cubicBezTo>
                  <a:close/>
                  <a:moveTo>
                    <a:pt x="200990" y="1276060"/>
                  </a:moveTo>
                  <a:cubicBezTo>
                    <a:pt x="199028" y="1269744"/>
                    <a:pt x="196980" y="1263428"/>
                    <a:pt x="194932" y="1257198"/>
                  </a:cubicBezTo>
                  <a:cubicBezTo>
                    <a:pt x="195701" y="1254467"/>
                    <a:pt x="196553" y="1251736"/>
                    <a:pt x="197322" y="1248919"/>
                  </a:cubicBezTo>
                  <a:cubicBezTo>
                    <a:pt x="199881" y="1254723"/>
                    <a:pt x="202526" y="1260527"/>
                    <a:pt x="205085" y="1266245"/>
                  </a:cubicBezTo>
                  <a:cubicBezTo>
                    <a:pt x="204061" y="1269317"/>
                    <a:pt x="203038" y="1272305"/>
                    <a:pt x="202099" y="1275377"/>
                  </a:cubicBezTo>
                  <a:cubicBezTo>
                    <a:pt x="201758" y="1275633"/>
                    <a:pt x="201331" y="1275804"/>
                    <a:pt x="200990" y="1276060"/>
                  </a:cubicBezTo>
                  <a:close/>
                  <a:moveTo>
                    <a:pt x="177272" y="1289972"/>
                  </a:moveTo>
                  <a:cubicBezTo>
                    <a:pt x="174627" y="1275889"/>
                    <a:pt x="172067" y="1261892"/>
                    <a:pt x="169423" y="1247810"/>
                  </a:cubicBezTo>
                  <a:lnTo>
                    <a:pt x="169423" y="1247810"/>
                  </a:lnTo>
                  <a:cubicBezTo>
                    <a:pt x="169423" y="1247810"/>
                    <a:pt x="169423" y="1247639"/>
                    <a:pt x="169423" y="1247639"/>
                  </a:cubicBezTo>
                  <a:lnTo>
                    <a:pt x="169423" y="1247639"/>
                  </a:lnTo>
                  <a:cubicBezTo>
                    <a:pt x="169167" y="1246274"/>
                    <a:pt x="168825" y="1244908"/>
                    <a:pt x="168570" y="1243627"/>
                  </a:cubicBezTo>
                  <a:lnTo>
                    <a:pt x="168825" y="1242945"/>
                  </a:lnTo>
                  <a:cubicBezTo>
                    <a:pt x="170873" y="1250882"/>
                    <a:pt x="172921" y="1258820"/>
                    <a:pt x="174968" y="1266757"/>
                  </a:cubicBezTo>
                  <a:lnTo>
                    <a:pt x="174968" y="1266757"/>
                  </a:lnTo>
                  <a:cubicBezTo>
                    <a:pt x="174968" y="1266757"/>
                    <a:pt x="174968" y="1267013"/>
                    <a:pt x="174968" y="1267013"/>
                  </a:cubicBezTo>
                  <a:lnTo>
                    <a:pt x="174968" y="1267269"/>
                  </a:lnTo>
                  <a:cubicBezTo>
                    <a:pt x="174968" y="1267269"/>
                    <a:pt x="174968" y="1267269"/>
                    <a:pt x="174968" y="1267269"/>
                  </a:cubicBezTo>
                  <a:cubicBezTo>
                    <a:pt x="176845" y="1274012"/>
                    <a:pt x="178808" y="1280840"/>
                    <a:pt x="180770" y="1287582"/>
                  </a:cubicBezTo>
                  <a:cubicBezTo>
                    <a:pt x="180770" y="1287667"/>
                    <a:pt x="180770" y="1287753"/>
                    <a:pt x="180770" y="1287838"/>
                  </a:cubicBezTo>
                  <a:cubicBezTo>
                    <a:pt x="179575" y="1288521"/>
                    <a:pt x="178466" y="1289204"/>
                    <a:pt x="177272" y="1289886"/>
                  </a:cubicBezTo>
                  <a:close/>
                  <a:moveTo>
                    <a:pt x="164730" y="1297312"/>
                  </a:moveTo>
                  <a:cubicBezTo>
                    <a:pt x="162854" y="1286643"/>
                    <a:pt x="160976" y="1275975"/>
                    <a:pt x="159184" y="1265221"/>
                  </a:cubicBezTo>
                  <a:lnTo>
                    <a:pt x="164901" y="1251992"/>
                  </a:lnTo>
                  <a:cubicBezTo>
                    <a:pt x="167716" y="1265392"/>
                    <a:pt x="170703" y="1278706"/>
                    <a:pt x="173689" y="1292020"/>
                  </a:cubicBezTo>
                  <a:cubicBezTo>
                    <a:pt x="170703" y="1293727"/>
                    <a:pt x="167716" y="1295519"/>
                    <a:pt x="164730" y="1297226"/>
                  </a:cubicBezTo>
                  <a:close/>
                  <a:moveTo>
                    <a:pt x="156710" y="1250199"/>
                  </a:moveTo>
                  <a:lnTo>
                    <a:pt x="156710" y="1250199"/>
                  </a:lnTo>
                  <a:cubicBezTo>
                    <a:pt x="156710" y="1250199"/>
                    <a:pt x="156710" y="1250199"/>
                    <a:pt x="156710" y="1250199"/>
                  </a:cubicBezTo>
                  <a:cubicBezTo>
                    <a:pt x="155004" y="1240641"/>
                    <a:pt x="153298" y="1230996"/>
                    <a:pt x="151592" y="1221352"/>
                  </a:cubicBezTo>
                  <a:cubicBezTo>
                    <a:pt x="153127" y="1218194"/>
                    <a:pt x="154748" y="1215121"/>
                    <a:pt x="156284" y="1212049"/>
                  </a:cubicBezTo>
                  <a:lnTo>
                    <a:pt x="156284" y="1212049"/>
                  </a:lnTo>
                  <a:cubicBezTo>
                    <a:pt x="156284" y="1212049"/>
                    <a:pt x="156284" y="1212049"/>
                    <a:pt x="156284" y="1212049"/>
                  </a:cubicBezTo>
                  <a:lnTo>
                    <a:pt x="156284" y="1212049"/>
                  </a:lnTo>
                  <a:cubicBezTo>
                    <a:pt x="156284" y="1212049"/>
                    <a:pt x="156284" y="1212049"/>
                    <a:pt x="156284" y="1212049"/>
                  </a:cubicBezTo>
                  <a:cubicBezTo>
                    <a:pt x="156540" y="1211537"/>
                    <a:pt x="156796" y="1210939"/>
                    <a:pt x="157052" y="1210427"/>
                  </a:cubicBezTo>
                  <a:cubicBezTo>
                    <a:pt x="159014" y="1221522"/>
                    <a:pt x="160976" y="1232532"/>
                    <a:pt x="163109" y="1243627"/>
                  </a:cubicBezTo>
                  <a:cubicBezTo>
                    <a:pt x="161317" y="1248236"/>
                    <a:pt x="159526" y="1252845"/>
                    <a:pt x="157820" y="1257454"/>
                  </a:cubicBezTo>
                  <a:cubicBezTo>
                    <a:pt x="157479" y="1255150"/>
                    <a:pt x="157052" y="1252845"/>
                    <a:pt x="156710" y="1250456"/>
                  </a:cubicBezTo>
                  <a:lnTo>
                    <a:pt x="156710" y="1250456"/>
                  </a:lnTo>
                  <a:close/>
                  <a:moveTo>
                    <a:pt x="155687" y="1201636"/>
                  </a:moveTo>
                  <a:cubicBezTo>
                    <a:pt x="154407" y="1204197"/>
                    <a:pt x="153042" y="1206757"/>
                    <a:pt x="151762" y="1209318"/>
                  </a:cubicBezTo>
                  <a:lnTo>
                    <a:pt x="151762" y="1209318"/>
                  </a:lnTo>
                  <a:cubicBezTo>
                    <a:pt x="151762" y="1209318"/>
                    <a:pt x="151677" y="1209488"/>
                    <a:pt x="151677" y="1209488"/>
                  </a:cubicBezTo>
                  <a:lnTo>
                    <a:pt x="151677" y="1209659"/>
                  </a:lnTo>
                  <a:cubicBezTo>
                    <a:pt x="151677" y="1209659"/>
                    <a:pt x="151592" y="1209659"/>
                    <a:pt x="151592" y="1209659"/>
                  </a:cubicBezTo>
                  <a:cubicBezTo>
                    <a:pt x="151165" y="1210598"/>
                    <a:pt x="150653" y="1211622"/>
                    <a:pt x="150226" y="1212561"/>
                  </a:cubicBezTo>
                  <a:cubicBezTo>
                    <a:pt x="149714" y="1209659"/>
                    <a:pt x="149288" y="1206757"/>
                    <a:pt x="148776" y="1203855"/>
                  </a:cubicBezTo>
                  <a:cubicBezTo>
                    <a:pt x="150994" y="1202404"/>
                    <a:pt x="153127" y="1200868"/>
                    <a:pt x="155346" y="1199417"/>
                  </a:cubicBezTo>
                  <a:cubicBezTo>
                    <a:pt x="155431" y="1200100"/>
                    <a:pt x="155601" y="1200868"/>
                    <a:pt x="155687" y="1201551"/>
                  </a:cubicBezTo>
                  <a:close/>
                  <a:moveTo>
                    <a:pt x="117209" y="1208635"/>
                  </a:moveTo>
                  <a:lnTo>
                    <a:pt x="117209" y="1208635"/>
                  </a:lnTo>
                  <a:cubicBezTo>
                    <a:pt x="117209" y="1208635"/>
                    <a:pt x="117209" y="1208635"/>
                    <a:pt x="117209" y="1208635"/>
                  </a:cubicBezTo>
                  <a:lnTo>
                    <a:pt x="117209" y="1208635"/>
                  </a:lnTo>
                  <a:cubicBezTo>
                    <a:pt x="117209" y="1208635"/>
                    <a:pt x="117209" y="1208635"/>
                    <a:pt x="117209" y="1208635"/>
                  </a:cubicBezTo>
                  <a:cubicBezTo>
                    <a:pt x="116782" y="1204453"/>
                    <a:pt x="116270" y="1200271"/>
                    <a:pt x="115844" y="1196003"/>
                  </a:cubicBezTo>
                  <a:cubicBezTo>
                    <a:pt x="119853" y="1186700"/>
                    <a:pt x="123864" y="1177482"/>
                    <a:pt x="127788" y="1168179"/>
                  </a:cubicBezTo>
                  <a:cubicBezTo>
                    <a:pt x="128300" y="1173983"/>
                    <a:pt x="128897" y="1179787"/>
                    <a:pt x="129409" y="1185591"/>
                  </a:cubicBezTo>
                  <a:cubicBezTo>
                    <a:pt x="130092" y="1192248"/>
                    <a:pt x="130860" y="1198820"/>
                    <a:pt x="131627" y="1205477"/>
                  </a:cubicBezTo>
                  <a:cubicBezTo>
                    <a:pt x="127020" y="1208635"/>
                    <a:pt x="122413" y="1211793"/>
                    <a:pt x="117720" y="1214951"/>
                  </a:cubicBezTo>
                  <a:cubicBezTo>
                    <a:pt x="117550" y="1212902"/>
                    <a:pt x="117294" y="1210854"/>
                    <a:pt x="117123" y="1208720"/>
                  </a:cubicBezTo>
                  <a:close/>
                  <a:moveTo>
                    <a:pt x="81631" y="1121238"/>
                  </a:moveTo>
                  <a:lnTo>
                    <a:pt x="81631" y="1121238"/>
                  </a:lnTo>
                  <a:cubicBezTo>
                    <a:pt x="81631" y="1121238"/>
                    <a:pt x="81631" y="1121153"/>
                    <a:pt x="81631" y="1121153"/>
                  </a:cubicBezTo>
                  <a:cubicBezTo>
                    <a:pt x="83935" y="1107070"/>
                    <a:pt x="86495" y="1092988"/>
                    <a:pt x="89139" y="1078991"/>
                  </a:cubicBezTo>
                  <a:cubicBezTo>
                    <a:pt x="91528" y="1075833"/>
                    <a:pt x="93917" y="1072675"/>
                    <a:pt x="96306" y="1069517"/>
                  </a:cubicBezTo>
                  <a:cubicBezTo>
                    <a:pt x="95708" y="1072333"/>
                    <a:pt x="95112" y="1075235"/>
                    <a:pt x="94514" y="1078052"/>
                  </a:cubicBezTo>
                  <a:cubicBezTo>
                    <a:pt x="91613" y="1092475"/>
                    <a:pt x="88883" y="1106899"/>
                    <a:pt x="86324" y="1121409"/>
                  </a:cubicBezTo>
                  <a:cubicBezTo>
                    <a:pt x="84020" y="1125420"/>
                    <a:pt x="81717" y="1129431"/>
                    <a:pt x="79413" y="1133528"/>
                  </a:cubicBezTo>
                  <a:cubicBezTo>
                    <a:pt x="80096" y="1129431"/>
                    <a:pt x="80863" y="1125420"/>
                    <a:pt x="81546" y="1121323"/>
                  </a:cubicBezTo>
                  <a:lnTo>
                    <a:pt x="81546" y="1121323"/>
                  </a:lnTo>
                  <a:close/>
                  <a:moveTo>
                    <a:pt x="99036" y="1057056"/>
                  </a:moveTo>
                  <a:lnTo>
                    <a:pt x="99036" y="1057056"/>
                  </a:lnTo>
                  <a:cubicBezTo>
                    <a:pt x="99036" y="1057056"/>
                    <a:pt x="98951" y="1057312"/>
                    <a:pt x="98951" y="1057312"/>
                  </a:cubicBezTo>
                  <a:lnTo>
                    <a:pt x="98951" y="1057312"/>
                  </a:lnTo>
                  <a:cubicBezTo>
                    <a:pt x="96391" y="1060982"/>
                    <a:pt x="93917" y="1064652"/>
                    <a:pt x="91358" y="1068407"/>
                  </a:cubicBezTo>
                  <a:cubicBezTo>
                    <a:pt x="91784" y="1066188"/>
                    <a:pt x="92211" y="1063969"/>
                    <a:pt x="92723" y="1061750"/>
                  </a:cubicBezTo>
                  <a:cubicBezTo>
                    <a:pt x="93832" y="1056458"/>
                    <a:pt x="94941" y="1051167"/>
                    <a:pt x="96135" y="1045875"/>
                  </a:cubicBezTo>
                  <a:cubicBezTo>
                    <a:pt x="97159" y="1045278"/>
                    <a:pt x="98268" y="1044680"/>
                    <a:pt x="99292" y="1044083"/>
                  </a:cubicBezTo>
                  <a:cubicBezTo>
                    <a:pt x="100487" y="1043400"/>
                    <a:pt x="101510" y="1042461"/>
                    <a:pt x="102534" y="1041522"/>
                  </a:cubicBezTo>
                  <a:cubicBezTo>
                    <a:pt x="101340" y="1046729"/>
                    <a:pt x="100231" y="1051850"/>
                    <a:pt x="99121" y="1057056"/>
                  </a:cubicBezTo>
                  <a:close/>
                  <a:moveTo>
                    <a:pt x="84105" y="1134894"/>
                  </a:moveTo>
                  <a:cubicBezTo>
                    <a:pt x="84105" y="1134894"/>
                    <a:pt x="84020" y="1135406"/>
                    <a:pt x="83935" y="1135662"/>
                  </a:cubicBezTo>
                  <a:cubicBezTo>
                    <a:pt x="83764" y="1135747"/>
                    <a:pt x="83594" y="1135833"/>
                    <a:pt x="83423" y="1136003"/>
                  </a:cubicBezTo>
                  <a:cubicBezTo>
                    <a:pt x="83679" y="1135662"/>
                    <a:pt x="83850" y="1135235"/>
                    <a:pt x="84105" y="1134894"/>
                  </a:cubicBezTo>
                  <a:close/>
                  <a:moveTo>
                    <a:pt x="103302" y="1060214"/>
                  </a:moveTo>
                  <a:cubicBezTo>
                    <a:pt x="106886" y="1055008"/>
                    <a:pt x="110469" y="1049801"/>
                    <a:pt x="114052" y="1044595"/>
                  </a:cubicBezTo>
                  <a:cubicBezTo>
                    <a:pt x="116611" y="1051679"/>
                    <a:pt x="119256" y="1058763"/>
                    <a:pt x="121901" y="1065932"/>
                  </a:cubicBezTo>
                  <a:cubicBezTo>
                    <a:pt x="117379" y="1072845"/>
                    <a:pt x="112857" y="1079759"/>
                    <a:pt x="108336" y="1086672"/>
                  </a:cubicBezTo>
                  <a:lnTo>
                    <a:pt x="107994" y="1074552"/>
                  </a:lnTo>
                  <a:cubicBezTo>
                    <a:pt x="107994" y="1074552"/>
                    <a:pt x="107738" y="1074382"/>
                    <a:pt x="107738" y="1074552"/>
                  </a:cubicBezTo>
                  <a:lnTo>
                    <a:pt x="107568" y="1087696"/>
                  </a:lnTo>
                  <a:cubicBezTo>
                    <a:pt x="106288" y="1089659"/>
                    <a:pt x="105094" y="1091537"/>
                    <a:pt x="103814" y="1093500"/>
                  </a:cubicBezTo>
                  <a:lnTo>
                    <a:pt x="103814" y="1084880"/>
                  </a:lnTo>
                  <a:cubicBezTo>
                    <a:pt x="103814" y="1084880"/>
                    <a:pt x="104240" y="1064652"/>
                    <a:pt x="104240" y="1064652"/>
                  </a:cubicBezTo>
                  <a:cubicBezTo>
                    <a:pt x="104240" y="1064481"/>
                    <a:pt x="103984" y="1064481"/>
                    <a:pt x="103984" y="1064652"/>
                  </a:cubicBezTo>
                  <a:lnTo>
                    <a:pt x="102961" y="1084709"/>
                  </a:lnTo>
                  <a:lnTo>
                    <a:pt x="102534" y="1095463"/>
                  </a:lnTo>
                  <a:cubicBezTo>
                    <a:pt x="101340" y="1097340"/>
                    <a:pt x="100145" y="1099218"/>
                    <a:pt x="98866" y="1101096"/>
                  </a:cubicBezTo>
                  <a:cubicBezTo>
                    <a:pt x="99548" y="1091537"/>
                    <a:pt x="100231" y="1081978"/>
                    <a:pt x="100999" y="1072419"/>
                  </a:cubicBezTo>
                  <a:lnTo>
                    <a:pt x="101937" y="1061921"/>
                  </a:lnTo>
                  <a:cubicBezTo>
                    <a:pt x="102363" y="1061409"/>
                    <a:pt x="102705" y="1060811"/>
                    <a:pt x="103132" y="1060299"/>
                  </a:cubicBezTo>
                  <a:lnTo>
                    <a:pt x="103132" y="1060299"/>
                  </a:lnTo>
                  <a:cubicBezTo>
                    <a:pt x="103132" y="1060299"/>
                    <a:pt x="103132" y="1060299"/>
                    <a:pt x="103132" y="1060299"/>
                  </a:cubicBezTo>
                  <a:lnTo>
                    <a:pt x="103132" y="1060299"/>
                  </a:lnTo>
                  <a:cubicBezTo>
                    <a:pt x="103132" y="1060299"/>
                    <a:pt x="103132" y="1060299"/>
                    <a:pt x="103132" y="1060299"/>
                  </a:cubicBezTo>
                  <a:close/>
                  <a:moveTo>
                    <a:pt x="122754" y="1091622"/>
                  </a:moveTo>
                  <a:cubicBezTo>
                    <a:pt x="118318" y="1099303"/>
                    <a:pt x="113881" y="1107070"/>
                    <a:pt x="109445" y="1114752"/>
                  </a:cubicBezTo>
                  <a:cubicBezTo>
                    <a:pt x="109445" y="1113130"/>
                    <a:pt x="109274" y="1111508"/>
                    <a:pt x="109189" y="1109887"/>
                  </a:cubicBezTo>
                  <a:lnTo>
                    <a:pt x="108591" y="1093670"/>
                  </a:lnTo>
                  <a:cubicBezTo>
                    <a:pt x="113369" y="1085392"/>
                    <a:pt x="118147" y="1077113"/>
                    <a:pt x="123010" y="1068834"/>
                  </a:cubicBezTo>
                  <a:cubicBezTo>
                    <a:pt x="124717" y="1073357"/>
                    <a:pt x="126338" y="1077966"/>
                    <a:pt x="128044" y="1082575"/>
                  </a:cubicBezTo>
                  <a:lnTo>
                    <a:pt x="126594" y="1085050"/>
                  </a:lnTo>
                  <a:cubicBezTo>
                    <a:pt x="125399" y="1087098"/>
                    <a:pt x="124205" y="1089232"/>
                    <a:pt x="123010" y="1091281"/>
                  </a:cubicBezTo>
                  <a:lnTo>
                    <a:pt x="123010" y="1090683"/>
                  </a:lnTo>
                  <a:cubicBezTo>
                    <a:pt x="123010" y="1090683"/>
                    <a:pt x="122754" y="1090513"/>
                    <a:pt x="122754" y="1090683"/>
                  </a:cubicBezTo>
                  <a:lnTo>
                    <a:pt x="122754" y="1091622"/>
                  </a:lnTo>
                  <a:close/>
                  <a:moveTo>
                    <a:pt x="97245" y="1128322"/>
                  </a:moveTo>
                  <a:cubicBezTo>
                    <a:pt x="97586" y="1122603"/>
                    <a:pt x="97927" y="1116970"/>
                    <a:pt x="98354" y="1111252"/>
                  </a:cubicBezTo>
                  <a:cubicBezTo>
                    <a:pt x="99633" y="1108948"/>
                    <a:pt x="100999" y="1106643"/>
                    <a:pt x="102278" y="1104424"/>
                  </a:cubicBezTo>
                  <a:lnTo>
                    <a:pt x="102278" y="1104766"/>
                  </a:lnTo>
                  <a:cubicBezTo>
                    <a:pt x="102022" y="1111764"/>
                    <a:pt x="101852" y="1118848"/>
                    <a:pt x="101681" y="1125847"/>
                  </a:cubicBezTo>
                  <a:cubicBezTo>
                    <a:pt x="100231" y="1126700"/>
                    <a:pt x="98695" y="1127468"/>
                    <a:pt x="97245" y="1128322"/>
                  </a:cubicBezTo>
                  <a:close/>
                  <a:moveTo>
                    <a:pt x="103899" y="1101693"/>
                  </a:moveTo>
                  <a:cubicBezTo>
                    <a:pt x="105179" y="1099560"/>
                    <a:pt x="106373" y="1097426"/>
                    <a:pt x="107653" y="1095292"/>
                  </a:cubicBezTo>
                  <a:lnTo>
                    <a:pt x="107653" y="1109716"/>
                  </a:lnTo>
                  <a:cubicBezTo>
                    <a:pt x="107653" y="1112362"/>
                    <a:pt x="107653" y="1115093"/>
                    <a:pt x="107738" y="1117739"/>
                  </a:cubicBezTo>
                  <a:cubicBezTo>
                    <a:pt x="106544" y="1119872"/>
                    <a:pt x="105264" y="1122006"/>
                    <a:pt x="104070" y="1124140"/>
                  </a:cubicBezTo>
                  <a:cubicBezTo>
                    <a:pt x="104070" y="1117739"/>
                    <a:pt x="103899" y="1111337"/>
                    <a:pt x="103899" y="1105022"/>
                  </a:cubicBezTo>
                  <a:lnTo>
                    <a:pt x="103899" y="1101693"/>
                  </a:lnTo>
                  <a:close/>
                  <a:moveTo>
                    <a:pt x="95965" y="1106046"/>
                  </a:moveTo>
                  <a:cubicBezTo>
                    <a:pt x="94941" y="1107582"/>
                    <a:pt x="94003" y="1109204"/>
                    <a:pt x="92979" y="1110740"/>
                  </a:cubicBezTo>
                  <a:cubicBezTo>
                    <a:pt x="94600" y="1100072"/>
                    <a:pt x="96391" y="1089488"/>
                    <a:pt x="98183" y="1078905"/>
                  </a:cubicBezTo>
                  <a:cubicBezTo>
                    <a:pt x="98866" y="1075150"/>
                    <a:pt x="99548" y="1071394"/>
                    <a:pt x="100231" y="1067554"/>
                  </a:cubicBezTo>
                  <a:lnTo>
                    <a:pt x="99719" y="1071992"/>
                  </a:lnTo>
                  <a:cubicBezTo>
                    <a:pt x="98439" y="1083343"/>
                    <a:pt x="97159" y="1094695"/>
                    <a:pt x="95965" y="1106046"/>
                  </a:cubicBezTo>
                  <a:close/>
                  <a:moveTo>
                    <a:pt x="91016" y="1123969"/>
                  </a:moveTo>
                  <a:cubicBezTo>
                    <a:pt x="91443" y="1123201"/>
                    <a:pt x="91955" y="1122433"/>
                    <a:pt x="92381" y="1121750"/>
                  </a:cubicBezTo>
                  <a:lnTo>
                    <a:pt x="92381" y="1121750"/>
                  </a:lnTo>
                  <a:cubicBezTo>
                    <a:pt x="92381" y="1121750"/>
                    <a:pt x="92381" y="1121750"/>
                    <a:pt x="92381" y="1121750"/>
                  </a:cubicBezTo>
                  <a:lnTo>
                    <a:pt x="92381" y="1121750"/>
                  </a:lnTo>
                  <a:cubicBezTo>
                    <a:pt x="92381" y="1121750"/>
                    <a:pt x="92381" y="1121750"/>
                    <a:pt x="92381" y="1121750"/>
                  </a:cubicBezTo>
                  <a:cubicBezTo>
                    <a:pt x="93149" y="1120385"/>
                    <a:pt x="93917" y="1119019"/>
                    <a:pt x="94685" y="1117653"/>
                  </a:cubicBezTo>
                  <a:cubicBezTo>
                    <a:pt x="94258" y="1121494"/>
                    <a:pt x="93917" y="1125335"/>
                    <a:pt x="93491" y="1129175"/>
                  </a:cubicBezTo>
                  <a:cubicBezTo>
                    <a:pt x="93491" y="1129688"/>
                    <a:pt x="93405" y="1130114"/>
                    <a:pt x="93320" y="1130626"/>
                  </a:cubicBezTo>
                  <a:cubicBezTo>
                    <a:pt x="92040" y="1131309"/>
                    <a:pt x="90846" y="1131992"/>
                    <a:pt x="89566" y="1132760"/>
                  </a:cubicBezTo>
                  <a:cubicBezTo>
                    <a:pt x="89992" y="1129858"/>
                    <a:pt x="90419" y="1127042"/>
                    <a:pt x="90846" y="1124140"/>
                  </a:cubicBezTo>
                  <a:close/>
                  <a:moveTo>
                    <a:pt x="76683" y="1151110"/>
                  </a:moveTo>
                  <a:cubicBezTo>
                    <a:pt x="78560" y="1150086"/>
                    <a:pt x="80351" y="1149062"/>
                    <a:pt x="82143" y="1148037"/>
                  </a:cubicBezTo>
                  <a:cubicBezTo>
                    <a:pt x="81546" y="1152305"/>
                    <a:pt x="81034" y="1156572"/>
                    <a:pt x="80437" y="1160840"/>
                  </a:cubicBezTo>
                  <a:cubicBezTo>
                    <a:pt x="79157" y="1157852"/>
                    <a:pt x="77792" y="1154865"/>
                    <a:pt x="76512" y="1151878"/>
                  </a:cubicBezTo>
                  <a:cubicBezTo>
                    <a:pt x="76512" y="1151622"/>
                    <a:pt x="76512" y="1151366"/>
                    <a:pt x="76597" y="1151110"/>
                  </a:cubicBezTo>
                  <a:close/>
                  <a:moveTo>
                    <a:pt x="92211" y="1145050"/>
                  </a:moveTo>
                  <a:cubicBezTo>
                    <a:pt x="90846" y="1147440"/>
                    <a:pt x="89480" y="1149830"/>
                    <a:pt x="88116" y="1152219"/>
                  </a:cubicBezTo>
                  <a:cubicBezTo>
                    <a:pt x="88116" y="1152219"/>
                    <a:pt x="88116" y="1152219"/>
                    <a:pt x="88116" y="1152219"/>
                  </a:cubicBezTo>
                  <a:cubicBezTo>
                    <a:pt x="88116" y="1152219"/>
                    <a:pt x="88116" y="1152305"/>
                    <a:pt x="88030" y="1152390"/>
                  </a:cubicBezTo>
                  <a:cubicBezTo>
                    <a:pt x="88030" y="1152390"/>
                    <a:pt x="88030" y="1152475"/>
                    <a:pt x="87945" y="1152561"/>
                  </a:cubicBezTo>
                  <a:cubicBezTo>
                    <a:pt x="87945" y="1152561"/>
                    <a:pt x="87945" y="1152561"/>
                    <a:pt x="87945" y="1152561"/>
                  </a:cubicBezTo>
                  <a:cubicBezTo>
                    <a:pt x="87348" y="1153670"/>
                    <a:pt x="86836" y="1154780"/>
                    <a:pt x="86238" y="1155889"/>
                  </a:cubicBezTo>
                  <a:cubicBezTo>
                    <a:pt x="86836" y="1152219"/>
                    <a:pt x="87348" y="1148549"/>
                    <a:pt x="87945" y="1144794"/>
                  </a:cubicBezTo>
                  <a:cubicBezTo>
                    <a:pt x="89480" y="1143941"/>
                    <a:pt x="90931" y="1143087"/>
                    <a:pt x="92467" y="1142319"/>
                  </a:cubicBezTo>
                  <a:cubicBezTo>
                    <a:pt x="92467" y="1143258"/>
                    <a:pt x="92296" y="1144111"/>
                    <a:pt x="92211" y="1145050"/>
                  </a:cubicBezTo>
                  <a:close/>
                  <a:moveTo>
                    <a:pt x="91102" y="1157682"/>
                  </a:moveTo>
                  <a:cubicBezTo>
                    <a:pt x="90504" y="1165363"/>
                    <a:pt x="89907" y="1173130"/>
                    <a:pt x="89310" y="1180811"/>
                  </a:cubicBezTo>
                  <a:cubicBezTo>
                    <a:pt x="87689" y="1177056"/>
                    <a:pt x="85983" y="1173300"/>
                    <a:pt x="84362" y="1169545"/>
                  </a:cubicBezTo>
                  <a:cubicBezTo>
                    <a:pt x="86580" y="1165619"/>
                    <a:pt x="88883" y="1161608"/>
                    <a:pt x="91102" y="1157682"/>
                  </a:cubicBezTo>
                  <a:close/>
                  <a:moveTo>
                    <a:pt x="123010" y="1095548"/>
                  </a:moveTo>
                  <a:lnTo>
                    <a:pt x="123693" y="1110313"/>
                  </a:lnTo>
                  <a:lnTo>
                    <a:pt x="123864" y="1113471"/>
                  </a:lnTo>
                  <a:cubicBezTo>
                    <a:pt x="119171" y="1116032"/>
                    <a:pt x="114564" y="1118677"/>
                    <a:pt x="109871" y="1121238"/>
                  </a:cubicBezTo>
                  <a:cubicBezTo>
                    <a:pt x="114223" y="1112703"/>
                    <a:pt x="118574" y="1104083"/>
                    <a:pt x="122925" y="1095548"/>
                  </a:cubicBezTo>
                  <a:close/>
                  <a:moveTo>
                    <a:pt x="124631" y="1110313"/>
                  </a:moveTo>
                  <a:lnTo>
                    <a:pt x="123352" y="1094865"/>
                  </a:lnTo>
                  <a:cubicBezTo>
                    <a:pt x="124887" y="1091878"/>
                    <a:pt x="126423" y="1088806"/>
                    <a:pt x="127959" y="1085818"/>
                  </a:cubicBezTo>
                  <a:lnTo>
                    <a:pt x="128727" y="1084282"/>
                  </a:lnTo>
                  <a:cubicBezTo>
                    <a:pt x="131372" y="1091537"/>
                    <a:pt x="134101" y="1098877"/>
                    <a:pt x="136831" y="1106302"/>
                  </a:cubicBezTo>
                  <a:cubicBezTo>
                    <a:pt x="136405" y="1106558"/>
                    <a:pt x="135978" y="1106814"/>
                    <a:pt x="135467" y="1107070"/>
                  </a:cubicBezTo>
                  <a:lnTo>
                    <a:pt x="135125" y="1104168"/>
                  </a:lnTo>
                  <a:cubicBezTo>
                    <a:pt x="135125" y="1104168"/>
                    <a:pt x="134869" y="1103998"/>
                    <a:pt x="134869" y="1104168"/>
                  </a:cubicBezTo>
                  <a:lnTo>
                    <a:pt x="135125" y="1107241"/>
                  </a:lnTo>
                  <a:cubicBezTo>
                    <a:pt x="131713" y="1109119"/>
                    <a:pt x="128300" y="1111081"/>
                    <a:pt x="124887" y="1112959"/>
                  </a:cubicBezTo>
                  <a:lnTo>
                    <a:pt x="124631" y="1110399"/>
                  </a:lnTo>
                  <a:close/>
                  <a:moveTo>
                    <a:pt x="148179" y="1111679"/>
                  </a:moveTo>
                  <a:cubicBezTo>
                    <a:pt x="162000" y="1103229"/>
                    <a:pt x="175310" y="1095121"/>
                    <a:pt x="188449" y="1086928"/>
                  </a:cubicBezTo>
                  <a:cubicBezTo>
                    <a:pt x="193056" y="1084111"/>
                    <a:pt x="197663" y="1081295"/>
                    <a:pt x="202270" y="1078393"/>
                  </a:cubicBezTo>
                  <a:lnTo>
                    <a:pt x="202526" y="1082746"/>
                  </a:lnTo>
                  <a:lnTo>
                    <a:pt x="203464" y="1096401"/>
                  </a:lnTo>
                  <a:cubicBezTo>
                    <a:pt x="203635" y="1098791"/>
                    <a:pt x="203806" y="1101096"/>
                    <a:pt x="203976" y="1103485"/>
                  </a:cubicBezTo>
                  <a:cubicBezTo>
                    <a:pt x="203635" y="1104339"/>
                    <a:pt x="203208" y="1105278"/>
                    <a:pt x="202867" y="1106131"/>
                  </a:cubicBezTo>
                  <a:cubicBezTo>
                    <a:pt x="200734" y="1099560"/>
                    <a:pt x="198345" y="1092988"/>
                    <a:pt x="194932" y="1086928"/>
                  </a:cubicBezTo>
                  <a:cubicBezTo>
                    <a:pt x="194250" y="1093073"/>
                    <a:pt x="197065" y="1098450"/>
                    <a:pt x="198686" y="1104083"/>
                  </a:cubicBezTo>
                  <a:cubicBezTo>
                    <a:pt x="199369" y="1106473"/>
                    <a:pt x="200052" y="1108862"/>
                    <a:pt x="200819" y="1111167"/>
                  </a:cubicBezTo>
                  <a:cubicBezTo>
                    <a:pt x="200393" y="1112106"/>
                    <a:pt x="199966" y="1113130"/>
                    <a:pt x="199625" y="1114069"/>
                  </a:cubicBezTo>
                  <a:cubicBezTo>
                    <a:pt x="198089" y="1117397"/>
                    <a:pt x="196639" y="1120726"/>
                    <a:pt x="195189" y="1123969"/>
                  </a:cubicBezTo>
                  <a:cubicBezTo>
                    <a:pt x="195189" y="1123286"/>
                    <a:pt x="195018" y="1122603"/>
                    <a:pt x="194932" y="1121921"/>
                  </a:cubicBezTo>
                  <a:cubicBezTo>
                    <a:pt x="194848" y="1120811"/>
                    <a:pt x="194677" y="1119702"/>
                    <a:pt x="194591" y="1118592"/>
                  </a:cubicBezTo>
                  <a:cubicBezTo>
                    <a:pt x="194591" y="1117482"/>
                    <a:pt x="194591" y="1116373"/>
                    <a:pt x="194848" y="1115349"/>
                  </a:cubicBezTo>
                  <a:cubicBezTo>
                    <a:pt x="195103" y="1114325"/>
                    <a:pt x="195444" y="1113215"/>
                    <a:pt x="196127" y="1112362"/>
                  </a:cubicBezTo>
                  <a:cubicBezTo>
                    <a:pt x="196469" y="1111935"/>
                    <a:pt x="196895" y="1111593"/>
                    <a:pt x="197407" y="1111423"/>
                  </a:cubicBezTo>
                  <a:cubicBezTo>
                    <a:pt x="197919" y="1111252"/>
                    <a:pt x="198431" y="1111167"/>
                    <a:pt x="199028" y="1111252"/>
                  </a:cubicBezTo>
                  <a:cubicBezTo>
                    <a:pt x="199113" y="1111252"/>
                    <a:pt x="199198" y="1111081"/>
                    <a:pt x="199028" y="1110996"/>
                  </a:cubicBezTo>
                  <a:cubicBezTo>
                    <a:pt x="198431" y="1110911"/>
                    <a:pt x="197833" y="1110825"/>
                    <a:pt x="197236" y="1110996"/>
                  </a:cubicBezTo>
                  <a:cubicBezTo>
                    <a:pt x="196724" y="1111252"/>
                    <a:pt x="196212" y="1111593"/>
                    <a:pt x="195786" y="1112020"/>
                  </a:cubicBezTo>
                  <a:cubicBezTo>
                    <a:pt x="195018" y="1112874"/>
                    <a:pt x="194591" y="1114069"/>
                    <a:pt x="194250" y="1115178"/>
                  </a:cubicBezTo>
                  <a:cubicBezTo>
                    <a:pt x="193909" y="1116288"/>
                    <a:pt x="193823" y="1117482"/>
                    <a:pt x="193823" y="1118592"/>
                  </a:cubicBezTo>
                  <a:cubicBezTo>
                    <a:pt x="193823" y="1119787"/>
                    <a:pt x="193994" y="1120897"/>
                    <a:pt x="193994" y="1122006"/>
                  </a:cubicBezTo>
                  <a:cubicBezTo>
                    <a:pt x="194079" y="1123286"/>
                    <a:pt x="194165" y="1124567"/>
                    <a:pt x="194250" y="1125847"/>
                  </a:cubicBezTo>
                  <a:cubicBezTo>
                    <a:pt x="193823" y="1126786"/>
                    <a:pt x="193397" y="1127724"/>
                    <a:pt x="192970" y="1128578"/>
                  </a:cubicBezTo>
                  <a:cubicBezTo>
                    <a:pt x="188022" y="1139161"/>
                    <a:pt x="182732" y="1149659"/>
                    <a:pt x="177272" y="1160072"/>
                  </a:cubicBezTo>
                  <a:lnTo>
                    <a:pt x="175566" y="1154609"/>
                  </a:lnTo>
                  <a:cubicBezTo>
                    <a:pt x="175566" y="1154609"/>
                    <a:pt x="175310" y="1154609"/>
                    <a:pt x="175310" y="1154609"/>
                  </a:cubicBezTo>
                  <a:lnTo>
                    <a:pt x="176931" y="1160584"/>
                  </a:lnTo>
                  <a:cubicBezTo>
                    <a:pt x="175395" y="1163485"/>
                    <a:pt x="173859" y="1166473"/>
                    <a:pt x="172324" y="1169374"/>
                  </a:cubicBezTo>
                  <a:cubicBezTo>
                    <a:pt x="169423" y="1162546"/>
                    <a:pt x="166608" y="1155719"/>
                    <a:pt x="163792" y="1148891"/>
                  </a:cubicBezTo>
                  <a:cubicBezTo>
                    <a:pt x="167631" y="1140527"/>
                    <a:pt x="171470" y="1132248"/>
                    <a:pt x="175480" y="1123969"/>
                  </a:cubicBezTo>
                  <a:cubicBezTo>
                    <a:pt x="179490" y="1115605"/>
                    <a:pt x="183586" y="1107241"/>
                    <a:pt x="187766" y="1098877"/>
                  </a:cubicBezTo>
                  <a:cubicBezTo>
                    <a:pt x="187766" y="1098791"/>
                    <a:pt x="187595" y="1098706"/>
                    <a:pt x="187595" y="1098791"/>
                  </a:cubicBezTo>
                  <a:cubicBezTo>
                    <a:pt x="183074" y="1106899"/>
                    <a:pt x="178637" y="1115008"/>
                    <a:pt x="174200" y="1123116"/>
                  </a:cubicBezTo>
                  <a:cubicBezTo>
                    <a:pt x="170191" y="1130456"/>
                    <a:pt x="166266" y="1137881"/>
                    <a:pt x="162342" y="1145306"/>
                  </a:cubicBezTo>
                  <a:cubicBezTo>
                    <a:pt x="158246" y="1135577"/>
                    <a:pt x="154236" y="1125847"/>
                    <a:pt x="150141" y="1116032"/>
                  </a:cubicBezTo>
                  <a:lnTo>
                    <a:pt x="152189" y="1111252"/>
                  </a:lnTo>
                  <a:cubicBezTo>
                    <a:pt x="152189" y="1111252"/>
                    <a:pt x="152018" y="1111081"/>
                    <a:pt x="152018" y="1111167"/>
                  </a:cubicBezTo>
                  <a:lnTo>
                    <a:pt x="149885" y="1115434"/>
                  </a:lnTo>
                  <a:cubicBezTo>
                    <a:pt x="149288" y="1114069"/>
                    <a:pt x="148776" y="1112788"/>
                    <a:pt x="148264" y="1111423"/>
                  </a:cubicBezTo>
                  <a:close/>
                  <a:moveTo>
                    <a:pt x="344408" y="610598"/>
                  </a:moveTo>
                  <a:cubicBezTo>
                    <a:pt x="344153" y="611537"/>
                    <a:pt x="343897" y="612390"/>
                    <a:pt x="343641" y="613329"/>
                  </a:cubicBezTo>
                  <a:cubicBezTo>
                    <a:pt x="342361" y="614439"/>
                    <a:pt x="341081" y="615634"/>
                    <a:pt x="339801" y="616743"/>
                  </a:cubicBezTo>
                  <a:lnTo>
                    <a:pt x="345944" y="601380"/>
                  </a:lnTo>
                  <a:cubicBezTo>
                    <a:pt x="347394" y="597966"/>
                    <a:pt x="348845" y="594467"/>
                    <a:pt x="350210" y="591053"/>
                  </a:cubicBezTo>
                  <a:cubicBezTo>
                    <a:pt x="348333" y="597454"/>
                    <a:pt x="346371" y="603856"/>
                    <a:pt x="344579" y="610257"/>
                  </a:cubicBezTo>
                  <a:cubicBezTo>
                    <a:pt x="344579" y="610257"/>
                    <a:pt x="344494" y="610257"/>
                    <a:pt x="344494" y="610257"/>
                  </a:cubicBezTo>
                  <a:lnTo>
                    <a:pt x="344494" y="610427"/>
                  </a:lnTo>
                  <a:close/>
                  <a:moveTo>
                    <a:pt x="391333" y="592163"/>
                  </a:moveTo>
                  <a:cubicBezTo>
                    <a:pt x="394148" y="585079"/>
                    <a:pt x="396964" y="577995"/>
                    <a:pt x="399865" y="570911"/>
                  </a:cubicBezTo>
                  <a:cubicBezTo>
                    <a:pt x="411638" y="560584"/>
                    <a:pt x="423241" y="550001"/>
                    <a:pt x="434844" y="539503"/>
                  </a:cubicBezTo>
                  <a:cubicBezTo>
                    <a:pt x="434589" y="541039"/>
                    <a:pt x="434333" y="542575"/>
                    <a:pt x="434077" y="544112"/>
                  </a:cubicBezTo>
                  <a:lnTo>
                    <a:pt x="427934" y="559816"/>
                  </a:lnTo>
                  <a:lnTo>
                    <a:pt x="418635" y="566388"/>
                  </a:lnTo>
                  <a:cubicBezTo>
                    <a:pt x="418635" y="566388"/>
                    <a:pt x="418635" y="566644"/>
                    <a:pt x="418720" y="566558"/>
                  </a:cubicBezTo>
                  <a:lnTo>
                    <a:pt x="427337" y="561096"/>
                  </a:lnTo>
                  <a:lnTo>
                    <a:pt x="427081" y="561779"/>
                  </a:lnTo>
                  <a:lnTo>
                    <a:pt x="420085" y="580043"/>
                  </a:lnTo>
                  <a:cubicBezTo>
                    <a:pt x="419317" y="581921"/>
                    <a:pt x="418635" y="583884"/>
                    <a:pt x="417952" y="585762"/>
                  </a:cubicBezTo>
                  <a:cubicBezTo>
                    <a:pt x="406775" y="593870"/>
                    <a:pt x="395599" y="601978"/>
                    <a:pt x="384337" y="610086"/>
                  </a:cubicBezTo>
                  <a:cubicBezTo>
                    <a:pt x="384337" y="609830"/>
                    <a:pt x="384337" y="609574"/>
                    <a:pt x="384251" y="609233"/>
                  </a:cubicBezTo>
                  <a:cubicBezTo>
                    <a:pt x="386555" y="603514"/>
                    <a:pt x="388859" y="597881"/>
                    <a:pt x="391247" y="592163"/>
                  </a:cubicBezTo>
                  <a:lnTo>
                    <a:pt x="391247" y="592163"/>
                  </a:lnTo>
                  <a:cubicBezTo>
                    <a:pt x="391247" y="592163"/>
                    <a:pt x="391247" y="591992"/>
                    <a:pt x="391247" y="591992"/>
                  </a:cubicBezTo>
                  <a:lnTo>
                    <a:pt x="391247" y="591992"/>
                  </a:lnTo>
                  <a:close/>
                  <a:moveTo>
                    <a:pt x="430749" y="498450"/>
                  </a:moveTo>
                  <a:lnTo>
                    <a:pt x="433906" y="495804"/>
                  </a:lnTo>
                  <a:cubicBezTo>
                    <a:pt x="437490" y="492817"/>
                    <a:pt x="441073" y="489915"/>
                    <a:pt x="444571" y="486928"/>
                  </a:cubicBezTo>
                  <a:cubicBezTo>
                    <a:pt x="443718" y="491110"/>
                    <a:pt x="442864" y="495378"/>
                    <a:pt x="442097" y="499560"/>
                  </a:cubicBezTo>
                  <a:cubicBezTo>
                    <a:pt x="436124" y="504169"/>
                    <a:pt x="430152" y="508777"/>
                    <a:pt x="424095" y="513386"/>
                  </a:cubicBezTo>
                  <a:cubicBezTo>
                    <a:pt x="426313" y="508351"/>
                    <a:pt x="428531" y="503400"/>
                    <a:pt x="430749" y="498365"/>
                  </a:cubicBezTo>
                  <a:close/>
                  <a:moveTo>
                    <a:pt x="421535" y="505022"/>
                  </a:moveTo>
                  <a:lnTo>
                    <a:pt x="421706" y="503486"/>
                  </a:lnTo>
                  <a:cubicBezTo>
                    <a:pt x="423839" y="501608"/>
                    <a:pt x="425972" y="499730"/>
                    <a:pt x="428105" y="497767"/>
                  </a:cubicBezTo>
                  <a:cubicBezTo>
                    <a:pt x="427764" y="498450"/>
                    <a:pt x="427422" y="499218"/>
                    <a:pt x="427081" y="499901"/>
                  </a:cubicBezTo>
                  <a:lnTo>
                    <a:pt x="421535" y="505022"/>
                  </a:lnTo>
                  <a:close/>
                  <a:moveTo>
                    <a:pt x="451311" y="454069"/>
                  </a:moveTo>
                  <a:cubicBezTo>
                    <a:pt x="451140" y="454837"/>
                    <a:pt x="450970" y="455691"/>
                    <a:pt x="450799" y="456459"/>
                  </a:cubicBezTo>
                  <a:cubicBezTo>
                    <a:pt x="450458" y="456800"/>
                    <a:pt x="450031" y="457142"/>
                    <a:pt x="449690" y="457483"/>
                  </a:cubicBezTo>
                  <a:lnTo>
                    <a:pt x="451311" y="454069"/>
                  </a:lnTo>
                  <a:close/>
                  <a:moveTo>
                    <a:pt x="450202" y="459190"/>
                  </a:moveTo>
                  <a:cubicBezTo>
                    <a:pt x="448922" y="465420"/>
                    <a:pt x="447642" y="471565"/>
                    <a:pt x="446363" y="477796"/>
                  </a:cubicBezTo>
                  <a:cubicBezTo>
                    <a:pt x="443035" y="480527"/>
                    <a:pt x="439708" y="483258"/>
                    <a:pt x="436295" y="485989"/>
                  </a:cubicBezTo>
                  <a:cubicBezTo>
                    <a:pt x="439281" y="479417"/>
                    <a:pt x="442268" y="472931"/>
                    <a:pt x="445339" y="466359"/>
                  </a:cubicBezTo>
                  <a:lnTo>
                    <a:pt x="447984" y="460897"/>
                  </a:lnTo>
                  <a:cubicBezTo>
                    <a:pt x="447984" y="460897"/>
                    <a:pt x="448666" y="460385"/>
                    <a:pt x="449007" y="460043"/>
                  </a:cubicBezTo>
                  <a:cubicBezTo>
                    <a:pt x="449434" y="459702"/>
                    <a:pt x="449775" y="459446"/>
                    <a:pt x="450202" y="459105"/>
                  </a:cubicBezTo>
                  <a:close/>
                  <a:moveTo>
                    <a:pt x="502757" y="381950"/>
                  </a:moveTo>
                  <a:cubicBezTo>
                    <a:pt x="502757" y="381950"/>
                    <a:pt x="502757" y="382120"/>
                    <a:pt x="502757" y="382206"/>
                  </a:cubicBezTo>
                  <a:cubicBezTo>
                    <a:pt x="502757" y="382206"/>
                    <a:pt x="502757" y="382206"/>
                    <a:pt x="502757" y="382206"/>
                  </a:cubicBezTo>
                  <a:cubicBezTo>
                    <a:pt x="502074" y="386046"/>
                    <a:pt x="501478" y="389887"/>
                    <a:pt x="500795" y="393728"/>
                  </a:cubicBezTo>
                  <a:cubicBezTo>
                    <a:pt x="497979" y="396032"/>
                    <a:pt x="495164" y="398422"/>
                    <a:pt x="492349" y="400812"/>
                  </a:cubicBezTo>
                  <a:cubicBezTo>
                    <a:pt x="493287" y="395861"/>
                    <a:pt x="494225" y="390826"/>
                    <a:pt x="495249" y="385876"/>
                  </a:cubicBezTo>
                  <a:cubicBezTo>
                    <a:pt x="497979" y="383742"/>
                    <a:pt x="500624" y="381523"/>
                    <a:pt x="503354" y="379389"/>
                  </a:cubicBezTo>
                  <a:cubicBezTo>
                    <a:pt x="503184" y="380157"/>
                    <a:pt x="503013" y="381011"/>
                    <a:pt x="502843" y="381779"/>
                  </a:cubicBezTo>
                  <a:cubicBezTo>
                    <a:pt x="502843" y="381779"/>
                    <a:pt x="502843" y="381779"/>
                    <a:pt x="502843" y="381779"/>
                  </a:cubicBezTo>
                  <a:cubicBezTo>
                    <a:pt x="502843" y="381779"/>
                    <a:pt x="502843" y="381950"/>
                    <a:pt x="502843" y="382035"/>
                  </a:cubicBezTo>
                  <a:close/>
                  <a:moveTo>
                    <a:pt x="482964" y="443913"/>
                  </a:moveTo>
                  <a:lnTo>
                    <a:pt x="482366" y="449119"/>
                  </a:lnTo>
                  <a:cubicBezTo>
                    <a:pt x="479551" y="451679"/>
                    <a:pt x="476736" y="454240"/>
                    <a:pt x="473920" y="456800"/>
                  </a:cubicBezTo>
                  <a:lnTo>
                    <a:pt x="474262" y="454496"/>
                  </a:lnTo>
                  <a:cubicBezTo>
                    <a:pt x="474262" y="454496"/>
                    <a:pt x="474944" y="453813"/>
                    <a:pt x="475285" y="453472"/>
                  </a:cubicBezTo>
                  <a:cubicBezTo>
                    <a:pt x="475285" y="453472"/>
                    <a:pt x="475285" y="453216"/>
                    <a:pt x="475114" y="453301"/>
                  </a:cubicBezTo>
                  <a:lnTo>
                    <a:pt x="474346" y="453984"/>
                  </a:lnTo>
                  <a:lnTo>
                    <a:pt x="475883" y="442291"/>
                  </a:lnTo>
                  <a:lnTo>
                    <a:pt x="476479" y="438109"/>
                  </a:lnTo>
                  <a:cubicBezTo>
                    <a:pt x="479210" y="435975"/>
                    <a:pt x="481854" y="433756"/>
                    <a:pt x="484585" y="431537"/>
                  </a:cubicBezTo>
                  <a:cubicBezTo>
                    <a:pt x="484073" y="435634"/>
                    <a:pt x="483561" y="439730"/>
                    <a:pt x="483049" y="443827"/>
                  </a:cubicBezTo>
                  <a:close/>
                  <a:moveTo>
                    <a:pt x="495932" y="513898"/>
                  </a:moveTo>
                  <a:cubicBezTo>
                    <a:pt x="498918" y="511423"/>
                    <a:pt x="501819" y="508948"/>
                    <a:pt x="504805" y="506473"/>
                  </a:cubicBezTo>
                  <a:lnTo>
                    <a:pt x="503866" y="516459"/>
                  </a:lnTo>
                  <a:cubicBezTo>
                    <a:pt x="503866" y="516459"/>
                    <a:pt x="504037" y="516629"/>
                    <a:pt x="504123" y="516459"/>
                  </a:cubicBezTo>
                  <a:lnTo>
                    <a:pt x="505487" y="505876"/>
                  </a:lnTo>
                  <a:cubicBezTo>
                    <a:pt x="508900" y="502974"/>
                    <a:pt x="512313" y="500072"/>
                    <a:pt x="515640" y="497170"/>
                  </a:cubicBezTo>
                  <a:cubicBezTo>
                    <a:pt x="514360" y="506985"/>
                    <a:pt x="513166" y="516800"/>
                    <a:pt x="512057" y="526615"/>
                  </a:cubicBezTo>
                  <a:cubicBezTo>
                    <a:pt x="504976" y="532675"/>
                    <a:pt x="497809" y="538735"/>
                    <a:pt x="490728" y="544794"/>
                  </a:cubicBezTo>
                  <a:cubicBezTo>
                    <a:pt x="491666" y="535065"/>
                    <a:pt x="492604" y="525335"/>
                    <a:pt x="493628" y="515520"/>
                  </a:cubicBezTo>
                  <a:cubicBezTo>
                    <a:pt x="494396" y="514922"/>
                    <a:pt x="495079" y="514410"/>
                    <a:pt x="495846" y="513898"/>
                  </a:cubicBezTo>
                  <a:lnTo>
                    <a:pt x="495846" y="513898"/>
                  </a:lnTo>
                  <a:cubicBezTo>
                    <a:pt x="495846" y="513898"/>
                    <a:pt x="495846" y="513898"/>
                    <a:pt x="495846" y="513898"/>
                  </a:cubicBezTo>
                  <a:lnTo>
                    <a:pt x="495846" y="513898"/>
                  </a:lnTo>
                  <a:cubicBezTo>
                    <a:pt x="495846" y="513898"/>
                    <a:pt x="495846" y="513898"/>
                    <a:pt x="495846" y="513898"/>
                  </a:cubicBezTo>
                  <a:close/>
                  <a:moveTo>
                    <a:pt x="542345" y="500925"/>
                  </a:moveTo>
                  <a:cubicBezTo>
                    <a:pt x="540041" y="502888"/>
                    <a:pt x="537822" y="504766"/>
                    <a:pt x="535519" y="506729"/>
                  </a:cubicBezTo>
                  <a:cubicBezTo>
                    <a:pt x="536458" y="496658"/>
                    <a:pt x="537481" y="486672"/>
                    <a:pt x="538591" y="476686"/>
                  </a:cubicBezTo>
                  <a:cubicBezTo>
                    <a:pt x="540894" y="474553"/>
                    <a:pt x="543197" y="472419"/>
                    <a:pt x="545416" y="470285"/>
                  </a:cubicBezTo>
                  <a:cubicBezTo>
                    <a:pt x="544904" y="474809"/>
                    <a:pt x="544477" y="479332"/>
                    <a:pt x="543966" y="483856"/>
                  </a:cubicBezTo>
                  <a:lnTo>
                    <a:pt x="542345" y="501011"/>
                  </a:lnTo>
                  <a:close/>
                  <a:moveTo>
                    <a:pt x="547805" y="468066"/>
                  </a:moveTo>
                  <a:lnTo>
                    <a:pt x="556507" y="459787"/>
                  </a:lnTo>
                  <a:lnTo>
                    <a:pt x="561541" y="454922"/>
                  </a:lnTo>
                  <a:lnTo>
                    <a:pt x="560005" y="471053"/>
                  </a:lnTo>
                  <a:cubicBezTo>
                    <a:pt x="559493" y="476516"/>
                    <a:pt x="558896" y="481893"/>
                    <a:pt x="558384" y="487355"/>
                  </a:cubicBezTo>
                  <a:lnTo>
                    <a:pt x="556507" y="488977"/>
                  </a:lnTo>
                  <a:cubicBezTo>
                    <a:pt x="552156" y="492646"/>
                    <a:pt x="547890" y="496317"/>
                    <a:pt x="543539" y="499901"/>
                  </a:cubicBezTo>
                  <a:lnTo>
                    <a:pt x="545587" y="483685"/>
                  </a:lnTo>
                  <a:cubicBezTo>
                    <a:pt x="546269" y="478479"/>
                    <a:pt x="547037" y="473272"/>
                    <a:pt x="547805" y="467981"/>
                  </a:cubicBezTo>
                  <a:close/>
                  <a:moveTo>
                    <a:pt x="523404" y="587895"/>
                  </a:moveTo>
                  <a:lnTo>
                    <a:pt x="523404" y="588237"/>
                  </a:lnTo>
                  <a:cubicBezTo>
                    <a:pt x="523404" y="588237"/>
                    <a:pt x="523404" y="588237"/>
                    <a:pt x="523404" y="588237"/>
                  </a:cubicBezTo>
                  <a:cubicBezTo>
                    <a:pt x="523148" y="592078"/>
                    <a:pt x="522892" y="595833"/>
                    <a:pt x="522636" y="599674"/>
                  </a:cubicBezTo>
                  <a:cubicBezTo>
                    <a:pt x="521698" y="600612"/>
                    <a:pt x="520674" y="601551"/>
                    <a:pt x="519735" y="602490"/>
                  </a:cubicBezTo>
                  <a:cubicBezTo>
                    <a:pt x="516152" y="605819"/>
                    <a:pt x="512654" y="609062"/>
                    <a:pt x="508985" y="612390"/>
                  </a:cubicBezTo>
                  <a:cubicBezTo>
                    <a:pt x="509412" y="604538"/>
                    <a:pt x="509924" y="596686"/>
                    <a:pt x="510436" y="588834"/>
                  </a:cubicBezTo>
                  <a:cubicBezTo>
                    <a:pt x="515214" y="584396"/>
                    <a:pt x="519991" y="579958"/>
                    <a:pt x="524684" y="575434"/>
                  </a:cubicBezTo>
                  <a:cubicBezTo>
                    <a:pt x="524257" y="579531"/>
                    <a:pt x="523831" y="583628"/>
                    <a:pt x="523489" y="587725"/>
                  </a:cubicBezTo>
                  <a:lnTo>
                    <a:pt x="523489" y="587725"/>
                  </a:lnTo>
                  <a:cubicBezTo>
                    <a:pt x="523489" y="587725"/>
                    <a:pt x="523489" y="588066"/>
                    <a:pt x="523489" y="588066"/>
                  </a:cubicBezTo>
                  <a:close/>
                  <a:moveTo>
                    <a:pt x="527414" y="792476"/>
                  </a:moveTo>
                  <a:cubicBezTo>
                    <a:pt x="527073" y="794183"/>
                    <a:pt x="526731" y="795890"/>
                    <a:pt x="526390" y="797597"/>
                  </a:cubicBezTo>
                  <a:cubicBezTo>
                    <a:pt x="519735" y="802461"/>
                    <a:pt x="512995" y="807412"/>
                    <a:pt x="506340" y="812277"/>
                  </a:cubicBezTo>
                  <a:cubicBezTo>
                    <a:pt x="507620" y="801864"/>
                    <a:pt x="509241" y="791366"/>
                    <a:pt x="511118" y="781039"/>
                  </a:cubicBezTo>
                  <a:cubicBezTo>
                    <a:pt x="519223" y="773955"/>
                    <a:pt x="527243" y="766871"/>
                    <a:pt x="535263" y="759787"/>
                  </a:cubicBezTo>
                  <a:lnTo>
                    <a:pt x="533984" y="764225"/>
                  </a:lnTo>
                  <a:cubicBezTo>
                    <a:pt x="533472" y="766103"/>
                    <a:pt x="533045" y="767981"/>
                    <a:pt x="532533" y="769858"/>
                  </a:cubicBezTo>
                  <a:cubicBezTo>
                    <a:pt x="531594" y="773614"/>
                    <a:pt x="530571" y="777369"/>
                    <a:pt x="529718" y="781124"/>
                  </a:cubicBezTo>
                  <a:lnTo>
                    <a:pt x="527243" y="792476"/>
                  </a:lnTo>
                  <a:close/>
                  <a:moveTo>
                    <a:pt x="503866" y="839588"/>
                  </a:moveTo>
                  <a:cubicBezTo>
                    <a:pt x="509924" y="834808"/>
                    <a:pt x="515981" y="829944"/>
                    <a:pt x="522039" y="825079"/>
                  </a:cubicBezTo>
                  <a:cubicBezTo>
                    <a:pt x="521015" y="833016"/>
                    <a:pt x="520247" y="840954"/>
                    <a:pt x="519735" y="848976"/>
                  </a:cubicBezTo>
                  <a:cubicBezTo>
                    <a:pt x="514446" y="847099"/>
                    <a:pt x="509156" y="844965"/>
                    <a:pt x="504123" y="842319"/>
                  </a:cubicBezTo>
                  <a:cubicBezTo>
                    <a:pt x="503952" y="842319"/>
                    <a:pt x="503866" y="842149"/>
                    <a:pt x="503696" y="842149"/>
                  </a:cubicBezTo>
                  <a:cubicBezTo>
                    <a:pt x="503696" y="841295"/>
                    <a:pt x="503781" y="840441"/>
                    <a:pt x="503866" y="839673"/>
                  </a:cubicBezTo>
                  <a:close/>
                  <a:moveTo>
                    <a:pt x="540126" y="851878"/>
                  </a:moveTo>
                  <a:lnTo>
                    <a:pt x="540126" y="851878"/>
                  </a:lnTo>
                  <a:cubicBezTo>
                    <a:pt x="540126" y="851878"/>
                    <a:pt x="540126" y="851878"/>
                    <a:pt x="540126" y="851878"/>
                  </a:cubicBezTo>
                  <a:lnTo>
                    <a:pt x="540126" y="851878"/>
                  </a:lnTo>
                  <a:cubicBezTo>
                    <a:pt x="540126" y="851878"/>
                    <a:pt x="540126" y="851878"/>
                    <a:pt x="540126" y="851878"/>
                  </a:cubicBezTo>
                  <a:cubicBezTo>
                    <a:pt x="540126" y="852988"/>
                    <a:pt x="540126" y="854183"/>
                    <a:pt x="540126" y="855292"/>
                  </a:cubicBezTo>
                  <a:cubicBezTo>
                    <a:pt x="535092" y="853756"/>
                    <a:pt x="530059" y="852220"/>
                    <a:pt x="525025" y="850598"/>
                  </a:cubicBezTo>
                  <a:cubicBezTo>
                    <a:pt x="525025" y="850598"/>
                    <a:pt x="525025" y="850598"/>
                    <a:pt x="525025" y="850513"/>
                  </a:cubicBezTo>
                  <a:lnTo>
                    <a:pt x="525025" y="850513"/>
                  </a:lnTo>
                  <a:cubicBezTo>
                    <a:pt x="525025" y="850513"/>
                    <a:pt x="525025" y="850256"/>
                    <a:pt x="525025" y="850256"/>
                  </a:cubicBezTo>
                  <a:lnTo>
                    <a:pt x="525025" y="850000"/>
                  </a:lnTo>
                  <a:cubicBezTo>
                    <a:pt x="525025" y="850000"/>
                    <a:pt x="525025" y="850000"/>
                    <a:pt x="525025" y="850000"/>
                  </a:cubicBezTo>
                  <a:cubicBezTo>
                    <a:pt x="525281" y="841636"/>
                    <a:pt x="525878" y="833358"/>
                    <a:pt x="526646" y="824993"/>
                  </a:cubicBezTo>
                  <a:cubicBezTo>
                    <a:pt x="529973" y="828322"/>
                    <a:pt x="534922" y="831480"/>
                    <a:pt x="541491" y="834552"/>
                  </a:cubicBezTo>
                  <a:cubicBezTo>
                    <a:pt x="540979" y="840271"/>
                    <a:pt x="540467" y="845989"/>
                    <a:pt x="540126" y="851622"/>
                  </a:cubicBezTo>
                  <a:close/>
                  <a:moveTo>
                    <a:pt x="545245" y="856828"/>
                  </a:moveTo>
                  <a:cubicBezTo>
                    <a:pt x="546866" y="855548"/>
                    <a:pt x="548487" y="854268"/>
                    <a:pt x="550108" y="853073"/>
                  </a:cubicBezTo>
                  <a:cubicBezTo>
                    <a:pt x="550108" y="854780"/>
                    <a:pt x="550108" y="856487"/>
                    <a:pt x="550108" y="858194"/>
                  </a:cubicBezTo>
                  <a:cubicBezTo>
                    <a:pt x="548999" y="858109"/>
                    <a:pt x="548146" y="858023"/>
                    <a:pt x="547378" y="857767"/>
                  </a:cubicBezTo>
                  <a:cubicBezTo>
                    <a:pt x="546696" y="857511"/>
                    <a:pt x="545928" y="857255"/>
                    <a:pt x="545245" y="857085"/>
                  </a:cubicBezTo>
                  <a:cubicBezTo>
                    <a:pt x="545245" y="857085"/>
                    <a:pt x="545245" y="856999"/>
                    <a:pt x="545245" y="856914"/>
                  </a:cubicBezTo>
                  <a:close/>
                  <a:moveTo>
                    <a:pt x="519480" y="872959"/>
                  </a:moveTo>
                  <a:lnTo>
                    <a:pt x="517517" y="874581"/>
                  </a:lnTo>
                  <a:cubicBezTo>
                    <a:pt x="512825" y="878507"/>
                    <a:pt x="508218" y="882433"/>
                    <a:pt x="503354" y="886103"/>
                  </a:cubicBezTo>
                  <a:cubicBezTo>
                    <a:pt x="503098" y="886274"/>
                    <a:pt x="502843" y="886444"/>
                    <a:pt x="502586" y="886700"/>
                  </a:cubicBezTo>
                  <a:cubicBezTo>
                    <a:pt x="502586" y="881238"/>
                    <a:pt x="502586" y="875690"/>
                    <a:pt x="502843" y="870228"/>
                  </a:cubicBezTo>
                  <a:lnTo>
                    <a:pt x="502843" y="870228"/>
                  </a:lnTo>
                  <a:lnTo>
                    <a:pt x="502843" y="869972"/>
                  </a:lnTo>
                  <a:cubicBezTo>
                    <a:pt x="502843" y="869972"/>
                    <a:pt x="502843" y="869716"/>
                    <a:pt x="502843" y="869716"/>
                  </a:cubicBezTo>
                  <a:lnTo>
                    <a:pt x="502843" y="869716"/>
                  </a:lnTo>
                  <a:cubicBezTo>
                    <a:pt x="502843" y="865875"/>
                    <a:pt x="502928" y="862035"/>
                    <a:pt x="503013" y="858109"/>
                  </a:cubicBezTo>
                  <a:cubicBezTo>
                    <a:pt x="508388" y="860669"/>
                    <a:pt x="513848" y="862888"/>
                    <a:pt x="519394" y="864851"/>
                  </a:cubicBezTo>
                  <a:cubicBezTo>
                    <a:pt x="519394" y="867497"/>
                    <a:pt x="519394" y="870143"/>
                    <a:pt x="519394" y="872789"/>
                  </a:cubicBezTo>
                  <a:close/>
                  <a:moveTo>
                    <a:pt x="506170" y="1009773"/>
                  </a:moveTo>
                  <a:cubicBezTo>
                    <a:pt x="505914" y="1010968"/>
                    <a:pt x="505658" y="1012077"/>
                    <a:pt x="505317" y="1013443"/>
                  </a:cubicBezTo>
                  <a:cubicBezTo>
                    <a:pt x="497894" y="1011821"/>
                    <a:pt x="490471" y="1010200"/>
                    <a:pt x="483134" y="1008578"/>
                  </a:cubicBezTo>
                  <a:cubicBezTo>
                    <a:pt x="482537" y="1005505"/>
                    <a:pt x="481940" y="1002347"/>
                    <a:pt x="481428" y="999190"/>
                  </a:cubicBezTo>
                  <a:cubicBezTo>
                    <a:pt x="479124" y="985619"/>
                    <a:pt x="477247" y="972049"/>
                    <a:pt x="475712" y="958393"/>
                  </a:cubicBezTo>
                  <a:cubicBezTo>
                    <a:pt x="474176" y="944737"/>
                    <a:pt x="473067" y="931081"/>
                    <a:pt x="472213" y="917426"/>
                  </a:cubicBezTo>
                  <a:lnTo>
                    <a:pt x="472213" y="917426"/>
                  </a:lnTo>
                  <a:lnTo>
                    <a:pt x="472213" y="917255"/>
                  </a:lnTo>
                  <a:cubicBezTo>
                    <a:pt x="472213" y="917255"/>
                    <a:pt x="472213" y="917084"/>
                    <a:pt x="472213" y="917084"/>
                  </a:cubicBezTo>
                  <a:lnTo>
                    <a:pt x="472213" y="917084"/>
                  </a:lnTo>
                  <a:cubicBezTo>
                    <a:pt x="470934" y="903429"/>
                    <a:pt x="469996" y="889773"/>
                    <a:pt x="469398" y="876032"/>
                  </a:cubicBezTo>
                  <a:lnTo>
                    <a:pt x="469057" y="865790"/>
                  </a:lnTo>
                  <a:lnTo>
                    <a:pt x="469057" y="864595"/>
                  </a:lnTo>
                  <a:cubicBezTo>
                    <a:pt x="473664" y="861437"/>
                    <a:pt x="478186" y="858279"/>
                    <a:pt x="482793" y="855121"/>
                  </a:cubicBezTo>
                  <a:cubicBezTo>
                    <a:pt x="482793" y="858279"/>
                    <a:pt x="482708" y="861352"/>
                    <a:pt x="482708" y="864510"/>
                  </a:cubicBezTo>
                  <a:lnTo>
                    <a:pt x="482708" y="864510"/>
                  </a:lnTo>
                  <a:cubicBezTo>
                    <a:pt x="482708" y="864510"/>
                    <a:pt x="482708" y="864595"/>
                    <a:pt x="482708" y="864595"/>
                  </a:cubicBezTo>
                  <a:lnTo>
                    <a:pt x="482708" y="864595"/>
                  </a:lnTo>
                  <a:cubicBezTo>
                    <a:pt x="483049" y="875349"/>
                    <a:pt x="483732" y="886103"/>
                    <a:pt x="484755" y="896857"/>
                  </a:cubicBezTo>
                  <a:cubicBezTo>
                    <a:pt x="483390" y="897369"/>
                    <a:pt x="482025" y="897796"/>
                    <a:pt x="480660" y="898137"/>
                  </a:cubicBezTo>
                  <a:cubicBezTo>
                    <a:pt x="480575" y="898137"/>
                    <a:pt x="480660" y="898393"/>
                    <a:pt x="480660" y="898393"/>
                  </a:cubicBezTo>
                  <a:cubicBezTo>
                    <a:pt x="482025" y="898137"/>
                    <a:pt x="483390" y="897710"/>
                    <a:pt x="484755" y="897284"/>
                  </a:cubicBezTo>
                  <a:cubicBezTo>
                    <a:pt x="485950" y="910086"/>
                    <a:pt x="487486" y="922803"/>
                    <a:pt x="489107" y="935520"/>
                  </a:cubicBezTo>
                  <a:lnTo>
                    <a:pt x="492349" y="960697"/>
                  </a:lnTo>
                  <a:cubicBezTo>
                    <a:pt x="492349" y="960697"/>
                    <a:pt x="492604" y="960697"/>
                    <a:pt x="492604" y="960697"/>
                  </a:cubicBezTo>
                  <a:lnTo>
                    <a:pt x="490642" y="935520"/>
                  </a:lnTo>
                  <a:cubicBezTo>
                    <a:pt x="489704" y="922376"/>
                    <a:pt x="488936" y="909147"/>
                    <a:pt x="488509" y="896003"/>
                  </a:cubicBezTo>
                  <a:cubicBezTo>
                    <a:pt x="491751" y="894723"/>
                    <a:pt x="494908" y="893187"/>
                    <a:pt x="497894" y="891480"/>
                  </a:cubicBezTo>
                  <a:cubicBezTo>
                    <a:pt x="498236" y="899844"/>
                    <a:pt x="498832" y="908208"/>
                    <a:pt x="499686" y="916572"/>
                  </a:cubicBezTo>
                  <a:cubicBezTo>
                    <a:pt x="501222" y="932020"/>
                    <a:pt x="503611" y="947383"/>
                    <a:pt x="506597" y="962490"/>
                  </a:cubicBezTo>
                  <a:cubicBezTo>
                    <a:pt x="508047" y="970000"/>
                    <a:pt x="509753" y="977426"/>
                    <a:pt x="511630" y="984851"/>
                  </a:cubicBezTo>
                  <a:cubicBezTo>
                    <a:pt x="509839" y="993130"/>
                    <a:pt x="508047" y="1001494"/>
                    <a:pt x="506170" y="1009773"/>
                  </a:cubicBezTo>
                  <a:close/>
                  <a:moveTo>
                    <a:pt x="414881" y="1100840"/>
                  </a:moveTo>
                  <a:lnTo>
                    <a:pt x="414881" y="1100840"/>
                  </a:lnTo>
                  <a:cubicBezTo>
                    <a:pt x="414881" y="1100840"/>
                    <a:pt x="414881" y="1100840"/>
                    <a:pt x="414881" y="1100840"/>
                  </a:cubicBezTo>
                  <a:cubicBezTo>
                    <a:pt x="416502" y="1105534"/>
                    <a:pt x="418208" y="1110228"/>
                    <a:pt x="419999" y="1114922"/>
                  </a:cubicBezTo>
                  <a:cubicBezTo>
                    <a:pt x="418208" y="1119787"/>
                    <a:pt x="416331" y="1124567"/>
                    <a:pt x="414454" y="1129346"/>
                  </a:cubicBezTo>
                  <a:cubicBezTo>
                    <a:pt x="411895" y="1122433"/>
                    <a:pt x="409505" y="1115434"/>
                    <a:pt x="407116" y="1108436"/>
                  </a:cubicBezTo>
                  <a:cubicBezTo>
                    <a:pt x="408396" y="1104851"/>
                    <a:pt x="409676" y="1101181"/>
                    <a:pt x="411041" y="1097596"/>
                  </a:cubicBezTo>
                  <a:cubicBezTo>
                    <a:pt x="411553" y="1096145"/>
                    <a:pt x="412065" y="1094695"/>
                    <a:pt x="412662" y="1093244"/>
                  </a:cubicBezTo>
                  <a:cubicBezTo>
                    <a:pt x="413430" y="1095719"/>
                    <a:pt x="414112" y="1098194"/>
                    <a:pt x="414881" y="1100669"/>
                  </a:cubicBezTo>
                  <a:lnTo>
                    <a:pt x="414881" y="1100669"/>
                  </a:lnTo>
                  <a:cubicBezTo>
                    <a:pt x="414881" y="1100669"/>
                    <a:pt x="414881" y="1100669"/>
                    <a:pt x="414881" y="1100669"/>
                  </a:cubicBezTo>
                  <a:close/>
                  <a:moveTo>
                    <a:pt x="399609" y="1165278"/>
                  </a:moveTo>
                  <a:cubicBezTo>
                    <a:pt x="396879" y="1172191"/>
                    <a:pt x="394148" y="1179019"/>
                    <a:pt x="391333" y="1185847"/>
                  </a:cubicBezTo>
                  <a:cubicBezTo>
                    <a:pt x="391162" y="1185335"/>
                    <a:pt x="390992" y="1184823"/>
                    <a:pt x="390736" y="1184396"/>
                  </a:cubicBezTo>
                  <a:lnTo>
                    <a:pt x="390736" y="1184396"/>
                  </a:lnTo>
                  <a:cubicBezTo>
                    <a:pt x="390736" y="1184396"/>
                    <a:pt x="390650" y="1184140"/>
                    <a:pt x="390650" y="1184140"/>
                  </a:cubicBezTo>
                  <a:lnTo>
                    <a:pt x="390650" y="1183884"/>
                  </a:lnTo>
                  <a:cubicBezTo>
                    <a:pt x="390650" y="1183884"/>
                    <a:pt x="390565" y="1183884"/>
                    <a:pt x="390565" y="1183884"/>
                  </a:cubicBezTo>
                  <a:cubicBezTo>
                    <a:pt x="388773" y="1179104"/>
                    <a:pt x="386982" y="1174325"/>
                    <a:pt x="385275" y="1169460"/>
                  </a:cubicBezTo>
                  <a:cubicBezTo>
                    <a:pt x="387579" y="1163315"/>
                    <a:pt x="389797" y="1157084"/>
                    <a:pt x="392101" y="1150939"/>
                  </a:cubicBezTo>
                  <a:lnTo>
                    <a:pt x="392101" y="1150939"/>
                  </a:lnTo>
                  <a:cubicBezTo>
                    <a:pt x="392101" y="1150939"/>
                    <a:pt x="392101" y="1150939"/>
                    <a:pt x="392101" y="1150939"/>
                  </a:cubicBezTo>
                  <a:lnTo>
                    <a:pt x="392101" y="1150939"/>
                  </a:lnTo>
                  <a:cubicBezTo>
                    <a:pt x="392101" y="1150939"/>
                    <a:pt x="392101" y="1150939"/>
                    <a:pt x="392101" y="1150939"/>
                  </a:cubicBezTo>
                  <a:cubicBezTo>
                    <a:pt x="393551" y="1146842"/>
                    <a:pt x="395001" y="1142746"/>
                    <a:pt x="396452" y="1138649"/>
                  </a:cubicBezTo>
                  <a:cubicBezTo>
                    <a:pt x="397476" y="1141978"/>
                    <a:pt x="398585" y="1145392"/>
                    <a:pt x="399609" y="1148720"/>
                  </a:cubicBezTo>
                  <a:lnTo>
                    <a:pt x="399609" y="1148720"/>
                  </a:lnTo>
                  <a:cubicBezTo>
                    <a:pt x="399609" y="1148720"/>
                    <a:pt x="399609" y="1148720"/>
                    <a:pt x="399609" y="1148720"/>
                  </a:cubicBezTo>
                  <a:lnTo>
                    <a:pt x="399609" y="1148720"/>
                  </a:lnTo>
                  <a:cubicBezTo>
                    <a:pt x="399609" y="1148720"/>
                    <a:pt x="399609" y="1148720"/>
                    <a:pt x="399609" y="1148720"/>
                  </a:cubicBezTo>
                  <a:cubicBezTo>
                    <a:pt x="400633" y="1151707"/>
                    <a:pt x="401742" y="1154695"/>
                    <a:pt x="402766" y="1157682"/>
                  </a:cubicBezTo>
                  <a:cubicBezTo>
                    <a:pt x="401742" y="1160157"/>
                    <a:pt x="400718" y="1162546"/>
                    <a:pt x="399609" y="1165022"/>
                  </a:cubicBezTo>
                  <a:lnTo>
                    <a:pt x="399609" y="1165022"/>
                  </a:lnTo>
                  <a:cubicBezTo>
                    <a:pt x="399609" y="1165022"/>
                    <a:pt x="399609" y="1165193"/>
                    <a:pt x="399609" y="1165193"/>
                  </a:cubicBezTo>
                  <a:lnTo>
                    <a:pt x="399609" y="1165363"/>
                  </a:lnTo>
                  <a:cubicBezTo>
                    <a:pt x="399609" y="1165363"/>
                    <a:pt x="399609" y="1165363"/>
                    <a:pt x="399609" y="1165363"/>
                  </a:cubicBezTo>
                  <a:close/>
                  <a:moveTo>
                    <a:pt x="413601" y="1257539"/>
                  </a:moveTo>
                  <a:lnTo>
                    <a:pt x="434418" y="1287582"/>
                  </a:lnTo>
                  <a:cubicBezTo>
                    <a:pt x="443462" y="1300640"/>
                    <a:pt x="452505" y="1313699"/>
                    <a:pt x="461549" y="1326757"/>
                  </a:cubicBezTo>
                  <a:lnTo>
                    <a:pt x="465303" y="1340071"/>
                  </a:lnTo>
                  <a:cubicBezTo>
                    <a:pt x="467351" y="1346814"/>
                    <a:pt x="469313" y="1353556"/>
                    <a:pt x="471446" y="1360299"/>
                  </a:cubicBezTo>
                  <a:cubicBezTo>
                    <a:pt x="471787" y="1361494"/>
                    <a:pt x="472213" y="1362689"/>
                    <a:pt x="472640" y="1363884"/>
                  </a:cubicBezTo>
                  <a:cubicBezTo>
                    <a:pt x="470422" y="1360811"/>
                    <a:pt x="468118" y="1357739"/>
                    <a:pt x="465900" y="1354580"/>
                  </a:cubicBezTo>
                  <a:lnTo>
                    <a:pt x="465900" y="1354580"/>
                  </a:lnTo>
                  <a:cubicBezTo>
                    <a:pt x="465900" y="1354580"/>
                    <a:pt x="465900" y="1354580"/>
                    <a:pt x="465900" y="1354580"/>
                  </a:cubicBezTo>
                  <a:lnTo>
                    <a:pt x="465900" y="1354580"/>
                  </a:lnTo>
                  <a:cubicBezTo>
                    <a:pt x="465900" y="1354580"/>
                    <a:pt x="465900" y="1354580"/>
                    <a:pt x="465900" y="1354580"/>
                  </a:cubicBezTo>
                  <a:cubicBezTo>
                    <a:pt x="461379" y="1348606"/>
                    <a:pt x="456771" y="1342632"/>
                    <a:pt x="452250" y="1336658"/>
                  </a:cubicBezTo>
                  <a:lnTo>
                    <a:pt x="449263" y="1331878"/>
                  </a:lnTo>
                  <a:cubicBezTo>
                    <a:pt x="446106" y="1326330"/>
                    <a:pt x="442779" y="1320868"/>
                    <a:pt x="439708" y="1315320"/>
                  </a:cubicBezTo>
                  <a:cubicBezTo>
                    <a:pt x="430920" y="1299616"/>
                    <a:pt x="422900" y="1283571"/>
                    <a:pt x="415307" y="1267354"/>
                  </a:cubicBezTo>
                  <a:cubicBezTo>
                    <a:pt x="407799" y="1251053"/>
                    <a:pt x="400888" y="1234495"/>
                    <a:pt x="394490" y="1217767"/>
                  </a:cubicBezTo>
                  <a:lnTo>
                    <a:pt x="394490" y="1217767"/>
                  </a:lnTo>
                  <a:cubicBezTo>
                    <a:pt x="394490" y="1217767"/>
                    <a:pt x="394404" y="1217511"/>
                    <a:pt x="394404" y="1217511"/>
                  </a:cubicBezTo>
                  <a:lnTo>
                    <a:pt x="394404" y="1217255"/>
                  </a:lnTo>
                  <a:cubicBezTo>
                    <a:pt x="394404" y="1217255"/>
                    <a:pt x="394319" y="1217255"/>
                    <a:pt x="394319" y="1217255"/>
                  </a:cubicBezTo>
                  <a:cubicBezTo>
                    <a:pt x="392271" y="1212134"/>
                    <a:pt x="390309" y="1207013"/>
                    <a:pt x="388347" y="1201892"/>
                  </a:cubicBezTo>
                  <a:cubicBezTo>
                    <a:pt x="389115" y="1200441"/>
                    <a:pt x="389797" y="1198990"/>
                    <a:pt x="390565" y="1197539"/>
                  </a:cubicBezTo>
                  <a:cubicBezTo>
                    <a:pt x="395684" y="1209744"/>
                    <a:pt x="401145" y="1221864"/>
                    <a:pt x="407116" y="1233727"/>
                  </a:cubicBezTo>
                  <a:cubicBezTo>
                    <a:pt x="415051" y="1249175"/>
                    <a:pt x="423412" y="1264367"/>
                    <a:pt x="432541" y="1279132"/>
                  </a:cubicBezTo>
                  <a:cubicBezTo>
                    <a:pt x="435783" y="1284424"/>
                    <a:pt x="439196" y="1289545"/>
                    <a:pt x="442523" y="1294751"/>
                  </a:cubicBezTo>
                  <a:cubicBezTo>
                    <a:pt x="444230" y="1297312"/>
                    <a:pt x="446022" y="1299872"/>
                    <a:pt x="447727" y="1302433"/>
                  </a:cubicBezTo>
                  <a:cubicBezTo>
                    <a:pt x="443803" y="1297226"/>
                    <a:pt x="439878" y="1292020"/>
                    <a:pt x="435954" y="1286814"/>
                  </a:cubicBezTo>
                  <a:lnTo>
                    <a:pt x="413942" y="1257369"/>
                  </a:lnTo>
                  <a:cubicBezTo>
                    <a:pt x="413942" y="1257369"/>
                    <a:pt x="413686" y="1257369"/>
                    <a:pt x="413771" y="1257539"/>
                  </a:cubicBezTo>
                  <a:close/>
                  <a:moveTo>
                    <a:pt x="493628" y="1372248"/>
                  </a:moveTo>
                  <a:lnTo>
                    <a:pt x="493799" y="1372419"/>
                  </a:lnTo>
                  <a:lnTo>
                    <a:pt x="493799" y="1372419"/>
                  </a:lnTo>
                  <a:cubicBezTo>
                    <a:pt x="496017" y="1375406"/>
                    <a:pt x="498321" y="1378393"/>
                    <a:pt x="500624" y="1381380"/>
                  </a:cubicBezTo>
                  <a:cubicBezTo>
                    <a:pt x="501648" y="1385221"/>
                    <a:pt x="502757" y="1388976"/>
                    <a:pt x="503781" y="1392817"/>
                  </a:cubicBezTo>
                  <a:cubicBezTo>
                    <a:pt x="505061" y="1397255"/>
                    <a:pt x="506340" y="1401608"/>
                    <a:pt x="507706" y="1405960"/>
                  </a:cubicBezTo>
                  <a:lnTo>
                    <a:pt x="501990" y="1403571"/>
                  </a:lnTo>
                  <a:cubicBezTo>
                    <a:pt x="493372" y="1391963"/>
                    <a:pt x="484755" y="1380356"/>
                    <a:pt x="476224" y="1368663"/>
                  </a:cubicBezTo>
                  <a:cubicBezTo>
                    <a:pt x="475114" y="1365591"/>
                    <a:pt x="474005" y="1362518"/>
                    <a:pt x="472896" y="1359445"/>
                  </a:cubicBezTo>
                  <a:cubicBezTo>
                    <a:pt x="470592" y="1352874"/>
                    <a:pt x="468375" y="1346216"/>
                    <a:pt x="466156" y="1339559"/>
                  </a:cubicBezTo>
                  <a:lnTo>
                    <a:pt x="462488" y="1327952"/>
                  </a:lnTo>
                  <a:cubicBezTo>
                    <a:pt x="472725" y="1342632"/>
                    <a:pt x="483134" y="1357397"/>
                    <a:pt x="493543" y="1371992"/>
                  </a:cubicBezTo>
                  <a:lnTo>
                    <a:pt x="493543" y="1371992"/>
                  </a:lnTo>
                  <a:cubicBezTo>
                    <a:pt x="493543" y="1371992"/>
                    <a:pt x="493714" y="1372162"/>
                    <a:pt x="493714" y="1372162"/>
                  </a:cubicBezTo>
                  <a:close/>
                  <a:moveTo>
                    <a:pt x="561712" y="1453244"/>
                  </a:moveTo>
                  <a:lnTo>
                    <a:pt x="556592" y="1441209"/>
                  </a:lnTo>
                  <a:lnTo>
                    <a:pt x="551388" y="1428748"/>
                  </a:lnTo>
                  <a:cubicBezTo>
                    <a:pt x="561285" y="1433528"/>
                    <a:pt x="571182" y="1438393"/>
                    <a:pt x="580993" y="1443172"/>
                  </a:cubicBezTo>
                  <a:cubicBezTo>
                    <a:pt x="582699" y="1445391"/>
                    <a:pt x="584491" y="1447696"/>
                    <a:pt x="586198" y="1449915"/>
                  </a:cubicBezTo>
                  <a:cubicBezTo>
                    <a:pt x="588160" y="1456060"/>
                    <a:pt x="590207" y="1462120"/>
                    <a:pt x="592340" y="1468265"/>
                  </a:cubicBezTo>
                  <a:cubicBezTo>
                    <a:pt x="582102" y="1463229"/>
                    <a:pt x="571864" y="1458194"/>
                    <a:pt x="561626" y="1453244"/>
                  </a:cubicBezTo>
                  <a:close/>
                  <a:moveTo>
                    <a:pt x="562650" y="1459815"/>
                  </a:moveTo>
                  <a:lnTo>
                    <a:pt x="561455" y="1458108"/>
                  </a:lnTo>
                  <a:cubicBezTo>
                    <a:pt x="561455" y="1458108"/>
                    <a:pt x="561882" y="1458279"/>
                    <a:pt x="562138" y="1458450"/>
                  </a:cubicBezTo>
                  <a:cubicBezTo>
                    <a:pt x="562308" y="1458876"/>
                    <a:pt x="562479" y="1459388"/>
                    <a:pt x="562650" y="1459815"/>
                  </a:cubicBezTo>
                  <a:close/>
                  <a:moveTo>
                    <a:pt x="559834" y="1452305"/>
                  </a:moveTo>
                  <a:cubicBezTo>
                    <a:pt x="558554" y="1451622"/>
                    <a:pt x="557190" y="1451024"/>
                    <a:pt x="555910" y="1450427"/>
                  </a:cubicBezTo>
                  <a:cubicBezTo>
                    <a:pt x="548829" y="1440526"/>
                    <a:pt x="541747" y="1430541"/>
                    <a:pt x="534666" y="1420640"/>
                  </a:cubicBezTo>
                  <a:cubicBezTo>
                    <a:pt x="540126" y="1423286"/>
                    <a:pt x="545587" y="1425932"/>
                    <a:pt x="551132" y="1428578"/>
                  </a:cubicBezTo>
                  <a:cubicBezTo>
                    <a:pt x="554033" y="1436515"/>
                    <a:pt x="556934" y="1444452"/>
                    <a:pt x="559920" y="1452305"/>
                  </a:cubicBezTo>
                  <a:close/>
                  <a:moveTo>
                    <a:pt x="552412" y="1448720"/>
                  </a:moveTo>
                  <a:cubicBezTo>
                    <a:pt x="546440" y="1445818"/>
                    <a:pt x="540382" y="1442831"/>
                    <a:pt x="534410" y="1439929"/>
                  </a:cubicBezTo>
                  <a:cubicBezTo>
                    <a:pt x="534410" y="1439929"/>
                    <a:pt x="534410" y="1439929"/>
                    <a:pt x="534410" y="1439929"/>
                  </a:cubicBezTo>
                  <a:lnTo>
                    <a:pt x="534410" y="1439929"/>
                  </a:lnTo>
                  <a:cubicBezTo>
                    <a:pt x="534410" y="1439929"/>
                    <a:pt x="534410" y="1439929"/>
                    <a:pt x="534410" y="1439929"/>
                  </a:cubicBezTo>
                  <a:cubicBezTo>
                    <a:pt x="534410" y="1439929"/>
                    <a:pt x="534410" y="1439929"/>
                    <a:pt x="534410" y="1439929"/>
                  </a:cubicBezTo>
                  <a:cubicBezTo>
                    <a:pt x="531936" y="1438820"/>
                    <a:pt x="529462" y="1437710"/>
                    <a:pt x="526988" y="1436600"/>
                  </a:cubicBezTo>
                  <a:cubicBezTo>
                    <a:pt x="523319" y="1431736"/>
                    <a:pt x="519565" y="1426956"/>
                    <a:pt x="515896" y="1422091"/>
                  </a:cubicBezTo>
                  <a:cubicBezTo>
                    <a:pt x="514360" y="1417909"/>
                    <a:pt x="512825" y="1413727"/>
                    <a:pt x="511289" y="1409460"/>
                  </a:cubicBezTo>
                  <a:cubicBezTo>
                    <a:pt x="517005" y="1412191"/>
                    <a:pt x="522636" y="1414837"/>
                    <a:pt x="528352" y="1417568"/>
                  </a:cubicBezTo>
                  <a:cubicBezTo>
                    <a:pt x="536372" y="1427980"/>
                    <a:pt x="544477" y="1438393"/>
                    <a:pt x="552583" y="1448805"/>
                  </a:cubicBezTo>
                  <a:close/>
                  <a:moveTo>
                    <a:pt x="523404" y="1434979"/>
                  </a:moveTo>
                  <a:cubicBezTo>
                    <a:pt x="522295" y="1434467"/>
                    <a:pt x="521186" y="1433955"/>
                    <a:pt x="520162" y="1433443"/>
                  </a:cubicBezTo>
                  <a:cubicBezTo>
                    <a:pt x="519565" y="1431906"/>
                    <a:pt x="518968" y="1430370"/>
                    <a:pt x="518370" y="1428834"/>
                  </a:cubicBezTo>
                  <a:cubicBezTo>
                    <a:pt x="520077" y="1430882"/>
                    <a:pt x="521698" y="1432931"/>
                    <a:pt x="523404" y="1434893"/>
                  </a:cubicBezTo>
                  <a:close/>
                  <a:moveTo>
                    <a:pt x="497553" y="1436686"/>
                  </a:moveTo>
                  <a:cubicBezTo>
                    <a:pt x="497553" y="1436686"/>
                    <a:pt x="497553" y="1436686"/>
                    <a:pt x="497553" y="1436686"/>
                  </a:cubicBezTo>
                  <a:lnTo>
                    <a:pt x="497553" y="1436686"/>
                  </a:lnTo>
                  <a:cubicBezTo>
                    <a:pt x="496615" y="1436259"/>
                    <a:pt x="495761" y="1435747"/>
                    <a:pt x="494823" y="1435320"/>
                  </a:cubicBezTo>
                  <a:cubicBezTo>
                    <a:pt x="490557" y="1430370"/>
                    <a:pt x="486291" y="1425420"/>
                    <a:pt x="482111" y="1420384"/>
                  </a:cubicBezTo>
                  <a:cubicBezTo>
                    <a:pt x="486376" y="1422433"/>
                    <a:pt x="490557" y="1424566"/>
                    <a:pt x="494823" y="1426615"/>
                  </a:cubicBezTo>
                  <a:cubicBezTo>
                    <a:pt x="496273" y="1430285"/>
                    <a:pt x="497724" y="1433955"/>
                    <a:pt x="499174" y="1437539"/>
                  </a:cubicBezTo>
                  <a:cubicBezTo>
                    <a:pt x="498662" y="1437283"/>
                    <a:pt x="498236" y="1437027"/>
                    <a:pt x="497724" y="1436771"/>
                  </a:cubicBezTo>
                  <a:cubicBezTo>
                    <a:pt x="497724" y="1436771"/>
                    <a:pt x="497724" y="1436771"/>
                    <a:pt x="497724" y="1436771"/>
                  </a:cubicBezTo>
                  <a:cubicBezTo>
                    <a:pt x="497724" y="1436771"/>
                    <a:pt x="497724" y="1436771"/>
                    <a:pt x="497638" y="1436771"/>
                  </a:cubicBezTo>
                  <a:close/>
                  <a:moveTo>
                    <a:pt x="466754" y="1442746"/>
                  </a:moveTo>
                  <a:cubicBezTo>
                    <a:pt x="466754" y="1442746"/>
                    <a:pt x="466754" y="1442746"/>
                    <a:pt x="466668" y="1442746"/>
                  </a:cubicBezTo>
                  <a:lnTo>
                    <a:pt x="466668" y="1442746"/>
                  </a:lnTo>
                  <a:cubicBezTo>
                    <a:pt x="455150" y="1436515"/>
                    <a:pt x="443632" y="1430370"/>
                    <a:pt x="432115" y="1424225"/>
                  </a:cubicBezTo>
                  <a:lnTo>
                    <a:pt x="432115" y="1424225"/>
                  </a:lnTo>
                  <a:cubicBezTo>
                    <a:pt x="427593" y="1417824"/>
                    <a:pt x="423156" y="1411337"/>
                    <a:pt x="418890" y="1404851"/>
                  </a:cubicBezTo>
                  <a:cubicBezTo>
                    <a:pt x="418208" y="1403229"/>
                    <a:pt x="417525" y="1401693"/>
                    <a:pt x="416843" y="1400071"/>
                  </a:cubicBezTo>
                  <a:cubicBezTo>
                    <a:pt x="424436" y="1404083"/>
                    <a:pt x="432029" y="1408179"/>
                    <a:pt x="439708" y="1412191"/>
                  </a:cubicBezTo>
                  <a:cubicBezTo>
                    <a:pt x="441158" y="1414154"/>
                    <a:pt x="442609" y="1416202"/>
                    <a:pt x="444059" y="1418165"/>
                  </a:cubicBezTo>
                  <a:lnTo>
                    <a:pt x="456174" y="1434296"/>
                  </a:lnTo>
                  <a:cubicBezTo>
                    <a:pt x="456174" y="1434296"/>
                    <a:pt x="456430" y="1434296"/>
                    <a:pt x="456345" y="1434125"/>
                  </a:cubicBezTo>
                  <a:lnTo>
                    <a:pt x="444827" y="1417739"/>
                  </a:lnTo>
                  <a:cubicBezTo>
                    <a:pt x="443803" y="1416288"/>
                    <a:pt x="442864" y="1414751"/>
                    <a:pt x="441841" y="1413300"/>
                  </a:cubicBezTo>
                  <a:cubicBezTo>
                    <a:pt x="447898" y="1416544"/>
                    <a:pt x="453956" y="1419701"/>
                    <a:pt x="460013" y="1422945"/>
                  </a:cubicBezTo>
                  <a:cubicBezTo>
                    <a:pt x="460525" y="1424054"/>
                    <a:pt x="460952" y="1425164"/>
                    <a:pt x="461464" y="1426273"/>
                  </a:cubicBezTo>
                  <a:lnTo>
                    <a:pt x="461464" y="1426273"/>
                  </a:lnTo>
                  <a:cubicBezTo>
                    <a:pt x="461464" y="1426273"/>
                    <a:pt x="461464" y="1426273"/>
                    <a:pt x="461464" y="1426273"/>
                  </a:cubicBezTo>
                  <a:lnTo>
                    <a:pt x="461464" y="1426273"/>
                  </a:lnTo>
                  <a:cubicBezTo>
                    <a:pt x="461464" y="1426273"/>
                    <a:pt x="461464" y="1426273"/>
                    <a:pt x="461464" y="1426273"/>
                  </a:cubicBezTo>
                  <a:cubicBezTo>
                    <a:pt x="464450" y="1432589"/>
                    <a:pt x="467607" y="1438734"/>
                    <a:pt x="470849" y="1444879"/>
                  </a:cubicBezTo>
                  <a:cubicBezTo>
                    <a:pt x="469569" y="1444111"/>
                    <a:pt x="468289" y="1443428"/>
                    <a:pt x="466924" y="1442660"/>
                  </a:cubicBezTo>
                  <a:lnTo>
                    <a:pt x="466924" y="1442660"/>
                  </a:lnTo>
                  <a:cubicBezTo>
                    <a:pt x="466924" y="1442660"/>
                    <a:pt x="466924" y="1442660"/>
                    <a:pt x="466838" y="1442660"/>
                  </a:cubicBezTo>
                  <a:close/>
                  <a:moveTo>
                    <a:pt x="295692" y="1351679"/>
                  </a:moveTo>
                  <a:cubicBezTo>
                    <a:pt x="292962" y="1347923"/>
                    <a:pt x="290232" y="1344168"/>
                    <a:pt x="287587" y="1340327"/>
                  </a:cubicBezTo>
                  <a:cubicBezTo>
                    <a:pt x="287331" y="1338706"/>
                    <a:pt x="286990" y="1337084"/>
                    <a:pt x="286734" y="1335377"/>
                  </a:cubicBezTo>
                  <a:cubicBezTo>
                    <a:pt x="286734" y="1335377"/>
                    <a:pt x="286734" y="1335292"/>
                    <a:pt x="286734" y="1335206"/>
                  </a:cubicBezTo>
                  <a:cubicBezTo>
                    <a:pt x="290914" y="1340071"/>
                    <a:pt x="295180" y="1345021"/>
                    <a:pt x="299276" y="1349972"/>
                  </a:cubicBezTo>
                  <a:cubicBezTo>
                    <a:pt x="299020" y="1350996"/>
                    <a:pt x="298764" y="1352020"/>
                    <a:pt x="298508" y="1353130"/>
                  </a:cubicBezTo>
                  <a:lnTo>
                    <a:pt x="295692" y="1351679"/>
                  </a:lnTo>
                  <a:close/>
                  <a:moveTo>
                    <a:pt x="298422" y="1353556"/>
                  </a:moveTo>
                  <a:cubicBezTo>
                    <a:pt x="298337" y="1353983"/>
                    <a:pt x="298167" y="1354410"/>
                    <a:pt x="298081" y="1354922"/>
                  </a:cubicBezTo>
                  <a:cubicBezTo>
                    <a:pt x="297399" y="1354068"/>
                    <a:pt x="296801" y="1353215"/>
                    <a:pt x="296119" y="1352276"/>
                  </a:cubicBezTo>
                  <a:lnTo>
                    <a:pt x="298337" y="1353556"/>
                  </a:lnTo>
                  <a:close/>
                  <a:moveTo>
                    <a:pt x="283663" y="1338620"/>
                  </a:moveTo>
                  <a:cubicBezTo>
                    <a:pt x="284431" y="1342291"/>
                    <a:pt x="285198" y="1345875"/>
                    <a:pt x="285966" y="1349545"/>
                  </a:cubicBezTo>
                  <a:cubicBezTo>
                    <a:pt x="285710" y="1349204"/>
                    <a:pt x="285454" y="1348862"/>
                    <a:pt x="285198" y="1348521"/>
                  </a:cubicBezTo>
                  <a:lnTo>
                    <a:pt x="280677" y="1342376"/>
                  </a:lnTo>
                  <a:lnTo>
                    <a:pt x="279226" y="1340327"/>
                  </a:lnTo>
                  <a:cubicBezTo>
                    <a:pt x="279823" y="1338535"/>
                    <a:pt x="280420" y="1336743"/>
                    <a:pt x="281018" y="1334950"/>
                  </a:cubicBezTo>
                  <a:cubicBezTo>
                    <a:pt x="281871" y="1336145"/>
                    <a:pt x="282724" y="1337340"/>
                    <a:pt x="283577" y="1338535"/>
                  </a:cubicBezTo>
                  <a:close/>
                  <a:moveTo>
                    <a:pt x="282042" y="1332219"/>
                  </a:moveTo>
                  <a:cubicBezTo>
                    <a:pt x="282042" y="1332219"/>
                    <a:pt x="282212" y="1331793"/>
                    <a:pt x="282298" y="1331622"/>
                  </a:cubicBezTo>
                  <a:cubicBezTo>
                    <a:pt x="282383" y="1332049"/>
                    <a:pt x="282468" y="1332475"/>
                    <a:pt x="282553" y="1332902"/>
                  </a:cubicBezTo>
                  <a:cubicBezTo>
                    <a:pt x="282383" y="1332646"/>
                    <a:pt x="282212" y="1332475"/>
                    <a:pt x="282127" y="1332219"/>
                  </a:cubicBezTo>
                  <a:close/>
                  <a:moveTo>
                    <a:pt x="285539" y="1328464"/>
                  </a:moveTo>
                  <a:cubicBezTo>
                    <a:pt x="285284" y="1327013"/>
                    <a:pt x="285027" y="1325477"/>
                    <a:pt x="284772" y="1324026"/>
                  </a:cubicBezTo>
                  <a:cubicBezTo>
                    <a:pt x="284943" y="1323599"/>
                    <a:pt x="285113" y="1323172"/>
                    <a:pt x="285198" y="1322660"/>
                  </a:cubicBezTo>
                  <a:cubicBezTo>
                    <a:pt x="290232" y="1330171"/>
                    <a:pt x="295266" y="1337596"/>
                    <a:pt x="300300" y="1345107"/>
                  </a:cubicBezTo>
                  <a:cubicBezTo>
                    <a:pt x="295351" y="1339474"/>
                    <a:pt x="290402" y="1333926"/>
                    <a:pt x="285454" y="1328464"/>
                  </a:cubicBezTo>
                  <a:close/>
                  <a:moveTo>
                    <a:pt x="287160" y="1317283"/>
                  </a:moveTo>
                  <a:cubicBezTo>
                    <a:pt x="287758" y="1315662"/>
                    <a:pt x="288270" y="1314040"/>
                    <a:pt x="288867" y="1312333"/>
                  </a:cubicBezTo>
                  <a:cubicBezTo>
                    <a:pt x="290914" y="1314467"/>
                    <a:pt x="292962" y="1316686"/>
                    <a:pt x="295010" y="1318820"/>
                  </a:cubicBezTo>
                  <a:cubicBezTo>
                    <a:pt x="297228" y="1321124"/>
                    <a:pt x="299361" y="1323428"/>
                    <a:pt x="301579" y="1325818"/>
                  </a:cubicBezTo>
                  <a:cubicBezTo>
                    <a:pt x="302006" y="1329061"/>
                    <a:pt x="302432" y="1332219"/>
                    <a:pt x="302944" y="1335463"/>
                  </a:cubicBezTo>
                  <a:cubicBezTo>
                    <a:pt x="302688" y="1336572"/>
                    <a:pt x="302432" y="1337596"/>
                    <a:pt x="302091" y="1338706"/>
                  </a:cubicBezTo>
                  <a:cubicBezTo>
                    <a:pt x="297143" y="1331537"/>
                    <a:pt x="292109" y="1324452"/>
                    <a:pt x="287160" y="1317283"/>
                  </a:cubicBezTo>
                  <a:close/>
                  <a:moveTo>
                    <a:pt x="186230" y="1267696"/>
                  </a:moveTo>
                  <a:cubicBezTo>
                    <a:pt x="185207" y="1271110"/>
                    <a:pt x="184268" y="1274609"/>
                    <a:pt x="183329" y="1278108"/>
                  </a:cubicBezTo>
                  <a:cubicBezTo>
                    <a:pt x="182220" y="1273841"/>
                    <a:pt x="181196" y="1269659"/>
                    <a:pt x="180087" y="1265392"/>
                  </a:cubicBezTo>
                  <a:lnTo>
                    <a:pt x="180087" y="1265392"/>
                  </a:lnTo>
                  <a:cubicBezTo>
                    <a:pt x="180087" y="1265392"/>
                    <a:pt x="180087" y="1265221"/>
                    <a:pt x="180087" y="1265221"/>
                  </a:cubicBezTo>
                  <a:lnTo>
                    <a:pt x="180087" y="1265221"/>
                  </a:lnTo>
                  <a:cubicBezTo>
                    <a:pt x="177357" y="1255406"/>
                    <a:pt x="174542" y="1245591"/>
                    <a:pt x="171726" y="1235861"/>
                  </a:cubicBezTo>
                  <a:cubicBezTo>
                    <a:pt x="174371" y="1229204"/>
                    <a:pt x="177016" y="1222546"/>
                    <a:pt x="179575" y="1215804"/>
                  </a:cubicBezTo>
                  <a:cubicBezTo>
                    <a:pt x="183244" y="1228862"/>
                    <a:pt x="186828" y="1241921"/>
                    <a:pt x="190496" y="1254979"/>
                  </a:cubicBezTo>
                  <a:cubicBezTo>
                    <a:pt x="189131" y="1259076"/>
                    <a:pt x="187766" y="1263172"/>
                    <a:pt x="186486" y="1267269"/>
                  </a:cubicBezTo>
                  <a:lnTo>
                    <a:pt x="186486" y="1267269"/>
                  </a:lnTo>
                  <a:cubicBezTo>
                    <a:pt x="186486" y="1267269"/>
                    <a:pt x="186486" y="1267440"/>
                    <a:pt x="186486" y="1267440"/>
                  </a:cubicBezTo>
                  <a:lnTo>
                    <a:pt x="186486" y="1267611"/>
                  </a:lnTo>
                  <a:cubicBezTo>
                    <a:pt x="186486" y="1267611"/>
                    <a:pt x="186486" y="1267611"/>
                    <a:pt x="186486" y="1267611"/>
                  </a:cubicBezTo>
                  <a:close/>
                  <a:moveTo>
                    <a:pt x="201076" y="1112276"/>
                  </a:moveTo>
                  <a:cubicBezTo>
                    <a:pt x="202014" y="1115093"/>
                    <a:pt x="202952" y="1117909"/>
                    <a:pt x="203806" y="1120726"/>
                  </a:cubicBezTo>
                  <a:cubicBezTo>
                    <a:pt x="204573" y="1123116"/>
                    <a:pt x="205341" y="1125591"/>
                    <a:pt x="206109" y="1127980"/>
                  </a:cubicBezTo>
                  <a:cubicBezTo>
                    <a:pt x="206365" y="1130200"/>
                    <a:pt x="206536" y="1132418"/>
                    <a:pt x="206792" y="1134638"/>
                  </a:cubicBezTo>
                  <a:cubicBezTo>
                    <a:pt x="207133" y="1137795"/>
                    <a:pt x="207474" y="1140953"/>
                    <a:pt x="207901" y="1144111"/>
                  </a:cubicBezTo>
                  <a:lnTo>
                    <a:pt x="200052" y="1160669"/>
                  </a:lnTo>
                  <a:cubicBezTo>
                    <a:pt x="198772" y="1152219"/>
                    <a:pt x="197492" y="1143770"/>
                    <a:pt x="196469" y="1135321"/>
                  </a:cubicBezTo>
                  <a:cubicBezTo>
                    <a:pt x="196127" y="1132504"/>
                    <a:pt x="195786" y="1129602"/>
                    <a:pt x="195444" y="1126786"/>
                  </a:cubicBezTo>
                  <a:cubicBezTo>
                    <a:pt x="197151" y="1122689"/>
                    <a:pt x="198686" y="1118592"/>
                    <a:pt x="200393" y="1114496"/>
                  </a:cubicBezTo>
                  <a:cubicBezTo>
                    <a:pt x="200649" y="1113813"/>
                    <a:pt x="200905" y="1113044"/>
                    <a:pt x="201161" y="1112276"/>
                  </a:cubicBezTo>
                  <a:close/>
                  <a:moveTo>
                    <a:pt x="211655" y="1172874"/>
                  </a:moveTo>
                  <a:lnTo>
                    <a:pt x="211655" y="1172874"/>
                  </a:lnTo>
                  <a:cubicBezTo>
                    <a:pt x="211655" y="1172874"/>
                    <a:pt x="211655" y="1172959"/>
                    <a:pt x="211655" y="1172959"/>
                  </a:cubicBezTo>
                  <a:lnTo>
                    <a:pt x="211655" y="1172959"/>
                  </a:lnTo>
                  <a:cubicBezTo>
                    <a:pt x="212508" y="1177738"/>
                    <a:pt x="213447" y="1182433"/>
                    <a:pt x="214470" y="1187212"/>
                  </a:cubicBezTo>
                  <a:cubicBezTo>
                    <a:pt x="213873" y="1188748"/>
                    <a:pt x="213276" y="1190285"/>
                    <a:pt x="212764" y="1191821"/>
                  </a:cubicBezTo>
                  <a:cubicBezTo>
                    <a:pt x="211058" y="1196345"/>
                    <a:pt x="209436" y="1200783"/>
                    <a:pt x="207815" y="1205306"/>
                  </a:cubicBezTo>
                  <a:cubicBezTo>
                    <a:pt x="205768" y="1194552"/>
                    <a:pt x="203806" y="1183798"/>
                    <a:pt x="202014" y="1172959"/>
                  </a:cubicBezTo>
                  <a:cubicBezTo>
                    <a:pt x="201843" y="1172020"/>
                    <a:pt x="201758" y="1171167"/>
                    <a:pt x="201587" y="1170228"/>
                  </a:cubicBezTo>
                  <a:cubicBezTo>
                    <a:pt x="204573" y="1168436"/>
                    <a:pt x="207560" y="1166643"/>
                    <a:pt x="210546" y="1164766"/>
                  </a:cubicBezTo>
                  <a:cubicBezTo>
                    <a:pt x="210887" y="1167411"/>
                    <a:pt x="211314" y="1170143"/>
                    <a:pt x="211655" y="1172788"/>
                  </a:cubicBezTo>
                  <a:close/>
                  <a:moveTo>
                    <a:pt x="205427" y="1221010"/>
                  </a:moveTo>
                  <a:cubicBezTo>
                    <a:pt x="207218" y="1229887"/>
                    <a:pt x="209266" y="1238677"/>
                    <a:pt x="211399" y="1247383"/>
                  </a:cubicBezTo>
                  <a:cubicBezTo>
                    <a:pt x="210375" y="1250456"/>
                    <a:pt x="209266" y="1253528"/>
                    <a:pt x="208242" y="1256601"/>
                  </a:cubicBezTo>
                  <a:cubicBezTo>
                    <a:pt x="205939" y="1249346"/>
                    <a:pt x="203635" y="1242091"/>
                    <a:pt x="201331" y="1234837"/>
                  </a:cubicBezTo>
                  <a:cubicBezTo>
                    <a:pt x="202697" y="1230228"/>
                    <a:pt x="204061" y="1225619"/>
                    <a:pt x="205427" y="1221010"/>
                  </a:cubicBezTo>
                  <a:close/>
                  <a:moveTo>
                    <a:pt x="182647" y="1181750"/>
                  </a:moveTo>
                  <a:lnTo>
                    <a:pt x="183415" y="1184652"/>
                  </a:lnTo>
                  <a:cubicBezTo>
                    <a:pt x="184098" y="1187127"/>
                    <a:pt x="184780" y="1189517"/>
                    <a:pt x="185377" y="1191992"/>
                  </a:cubicBezTo>
                  <a:cubicBezTo>
                    <a:pt x="184865" y="1193187"/>
                    <a:pt x="184268" y="1194382"/>
                    <a:pt x="183756" y="1195577"/>
                  </a:cubicBezTo>
                  <a:cubicBezTo>
                    <a:pt x="182391" y="1191565"/>
                    <a:pt x="180941" y="1187554"/>
                    <a:pt x="179575" y="1183542"/>
                  </a:cubicBezTo>
                  <a:cubicBezTo>
                    <a:pt x="180599" y="1182945"/>
                    <a:pt x="181623" y="1182347"/>
                    <a:pt x="182647" y="1181665"/>
                  </a:cubicBezTo>
                  <a:close/>
                  <a:moveTo>
                    <a:pt x="184950" y="1184310"/>
                  </a:moveTo>
                  <a:lnTo>
                    <a:pt x="183841" y="1180982"/>
                  </a:lnTo>
                  <a:cubicBezTo>
                    <a:pt x="186828" y="1179104"/>
                    <a:pt x="189984" y="1177312"/>
                    <a:pt x="193056" y="1175349"/>
                  </a:cubicBezTo>
                  <a:cubicBezTo>
                    <a:pt x="190837" y="1180043"/>
                    <a:pt x="188704" y="1184737"/>
                    <a:pt x="186572" y="1189346"/>
                  </a:cubicBezTo>
                  <a:cubicBezTo>
                    <a:pt x="186060" y="1187639"/>
                    <a:pt x="185462" y="1186017"/>
                    <a:pt x="184950" y="1184310"/>
                  </a:cubicBezTo>
                  <a:close/>
                  <a:moveTo>
                    <a:pt x="196298" y="1173386"/>
                  </a:moveTo>
                  <a:cubicBezTo>
                    <a:pt x="196895" y="1173044"/>
                    <a:pt x="197577" y="1172618"/>
                    <a:pt x="198175" y="1172276"/>
                  </a:cubicBezTo>
                  <a:cubicBezTo>
                    <a:pt x="198175" y="1172703"/>
                    <a:pt x="198260" y="1173130"/>
                    <a:pt x="198345" y="1173642"/>
                  </a:cubicBezTo>
                  <a:cubicBezTo>
                    <a:pt x="199710" y="1186273"/>
                    <a:pt x="201417" y="1198905"/>
                    <a:pt x="203464" y="1211451"/>
                  </a:cubicBezTo>
                  <a:lnTo>
                    <a:pt x="203464" y="1211451"/>
                  </a:lnTo>
                  <a:cubicBezTo>
                    <a:pt x="203464" y="1211451"/>
                    <a:pt x="203464" y="1211537"/>
                    <a:pt x="203464" y="1211537"/>
                  </a:cubicBezTo>
                  <a:lnTo>
                    <a:pt x="203464" y="1211537"/>
                  </a:lnTo>
                  <a:cubicBezTo>
                    <a:pt x="203720" y="1212731"/>
                    <a:pt x="203891" y="1213841"/>
                    <a:pt x="204147" y="1215036"/>
                  </a:cubicBezTo>
                  <a:cubicBezTo>
                    <a:pt x="202526" y="1219559"/>
                    <a:pt x="200905" y="1224168"/>
                    <a:pt x="199284" y="1228692"/>
                  </a:cubicBezTo>
                  <a:cubicBezTo>
                    <a:pt x="195530" y="1217084"/>
                    <a:pt x="191776" y="1205562"/>
                    <a:pt x="188022" y="1193955"/>
                  </a:cubicBezTo>
                  <a:cubicBezTo>
                    <a:pt x="190752" y="1187127"/>
                    <a:pt x="193482" y="1180214"/>
                    <a:pt x="196212" y="1173386"/>
                  </a:cubicBezTo>
                  <a:close/>
                  <a:moveTo>
                    <a:pt x="200478" y="1163912"/>
                  </a:moveTo>
                  <a:cubicBezTo>
                    <a:pt x="200478" y="1163912"/>
                    <a:pt x="200478" y="1163485"/>
                    <a:pt x="200393" y="1163315"/>
                  </a:cubicBezTo>
                  <a:lnTo>
                    <a:pt x="207901" y="1145136"/>
                  </a:lnTo>
                  <a:cubicBezTo>
                    <a:pt x="208413" y="1149659"/>
                    <a:pt x="209010" y="1154097"/>
                    <a:pt x="209607" y="1158621"/>
                  </a:cubicBezTo>
                  <a:cubicBezTo>
                    <a:pt x="206536" y="1160413"/>
                    <a:pt x="203550" y="1162205"/>
                    <a:pt x="200478" y="1163997"/>
                  </a:cubicBezTo>
                  <a:close/>
                  <a:moveTo>
                    <a:pt x="213959" y="1155804"/>
                  </a:moveTo>
                  <a:cubicBezTo>
                    <a:pt x="213959" y="1155804"/>
                    <a:pt x="213959" y="1155889"/>
                    <a:pt x="213959" y="1155975"/>
                  </a:cubicBezTo>
                  <a:cubicBezTo>
                    <a:pt x="213959" y="1155975"/>
                    <a:pt x="213959" y="1155975"/>
                    <a:pt x="213959" y="1155975"/>
                  </a:cubicBezTo>
                  <a:cubicBezTo>
                    <a:pt x="213959" y="1155975"/>
                    <a:pt x="213959" y="1155889"/>
                    <a:pt x="213959" y="1155804"/>
                  </a:cubicBezTo>
                  <a:close/>
                  <a:moveTo>
                    <a:pt x="194848" y="1135577"/>
                  </a:moveTo>
                  <a:cubicBezTo>
                    <a:pt x="195530" y="1145562"/>
                    <a:pt x="196469" y="1155633"/>
                    <a:pt x="197492" y="1165619"/>
                  </a:cubicBezTo>
                  <a:cubicBezTo>
                    <a:pt x="192373" y="1168606"/>
                    <a:pt x="187254" y="1171594"/>
                    <a:pt x="181965" y="1174751"/>
                  </a:cubicBezTo>
                  <a:lnTo>
                    <a:pt x="178637" y="1164510"/>
                  </a:lnTo>
                  <a:cubicBezTo>
                    <a:pt x="184012" y="1152902"/>
                    <a:pt x="189302" y="1141209"/>
                    <a:pt x="194250" y="1129431"/>
                  </a:cubicBezTo>
                  <a:cubicBezTo>
                    <a:pt x="194250" y="1129346"/>
                    <a:pt x="194250" y="1129261"/>
                    <a:pt x="194336" y="1129090"/>
                  </a:cubicBezTo>
                  <a:cubicBezTo>
                    <a:pt x="194506" y="1131224"/>
                    <a:pt x="194591" y="1133443"/>
                    <a:pt x="194848" y="1135577"/>
                  </a:cubicBezTo>
                  <a:close/>
                  <a:moveTo>
                    <a:pt x="180941" y="1175349"/>
                  </a:moveTo>
                  <a:cubicBezTo>
                    <a:pt x="179320" y="1176288"/>
                    <a:pt x="177613" y="1177312"/>
                    <a:pt x="175992" y="1178251"/>
                  </a:cubicBezTo>
                  <a:cubicBezTo>
                    <a:pt x="175395" y="1176800"/>
                    <a:pt x="174798" y="1175434"/>
                    <a:pt x="174200" y="1173983"/>
                  </a:cubicBezTo>
                  <a:cubicBezTo>
                    <a:pt x="175566" y="1171167"/>
                    <a:pt x="176931" y="1168265"/>
                    <a:pt x="178211" y="1165449"/>
                  </a:cubicBezTo>
                  <a:lnTo>
                    <a:pt x="180941" y="1175349"/>
                  </a:lnTo>
                  <a:close/>
                  <a:moveTo>
                    <a:pt x="178637" y="1206928"/>
                  </a:moveTo>
                  <a:cubicBezTo>
                    <a:pt x="178637" y="1206928"/>
                    <a:pt x="178637" y="1207098"/>
                    <a:pt x="178552" y="1207184"/>
                  </a:cubicBezTo>
                  <a:lnTo>
                    <a:pt x="177784" y="1204965"/>
                  </a:lnTo>
                  <a:cubicBezTo>
                    <a:pt x="178040" y="1205648"/>
                    <a:pt x="178381" y="1206245"/>
                    <a:pt x="178637" y="1206928"/>
                  </a:cubicBezTo>
                  <a:close/>
                  <a:moveTo>
                    <a:pt x="180514" y="1213158"/>
                  </a:moveTo>
                  <a:cubicBezTo>
                    <a:pt x="180514" y="1213158"/>
                    <a:pt x="180770" y="1212390"/>
                    <a:pt x="180941" y="1212049"/>
                  </a:cubicBezTo>
                  <a:cubicBezTo>
                    <a:pt x="185548" y="1222290"/>
                    <a:pt x="190070" y="1232362"/>
                    <a:pt x="194591" y="1242433"/>
                  </a:cubicBezTo>
                  <a:cubicBezTo>
                    <a:pt x="193823" y="1244566"/>
                    <a:pt x="193141" y="1246786"/>
                    <a:pt x="192373" y="1248919"/>
                  </a:cubicBezTo>
                  <a:cubicBezTo>
                    <a:pt x="188449" y="1236970"/>
                    <a:pt x="184524" y="1225022"/>
                    <a:pt x="180514" y="1213158"/>
                  </a:cubicBezTo>
                  <a:close/>
                  <a:moveTo>
                    <a:pt x="185548" y="1200441"/>
                  </a:moveTo>
                  <a:cubicBezTo>
                    <a:pt x="185974" y="1199332"/>
                    <a:pt x="186401" y="1198222"/>
                    <a:pt x="186913" y="1197027"/>
                  </a:cubicBezTo>
                  <a:cubicBezTo>
                    <a:pt x="189899" y="1208037"/>
                    <a:pt x="192885" y="1219047"/>
                    <a:pt x="195871" y="1230057"/>
                  </a:cubicBezTo>
                  <a:cubicBezTo>
                    <a:pt x="192458" y="1220242"/>
                    <a:pt x="189046" y="1210342"/>
                    <a:pt x="185548" y="1200441"/>
                  </a:cubicBezTo>
                  <a:close/>
                  <a:moveTo>
                    <a:pt x="208754" y="1210683"/>
                  </a:moveTo>
                  <a:lnTo>
                    <a:pt x="208754" y="1210683"/>
                  </a:lnTo>
                  <a:cubicBezTo>
                    <a:pt x="208754" y="1210683"/>
                    <a:pt x="208754" y="1210513"/>
                    <a:pt x="208754" y="1210513"/>
                  </a:cubicBezTo>
                  <a:lnTo>
                    <a:pt x="208754" y="1210342"/>
                  </a:lnTo>
                  <a:cubicBezTo>
                    <a:pt x="208754" y="1210342"/>
                    <a:pt x="208754" y="1210342"/>
                    <a:pt x="208754" y="1210342"/>
                  </a:cubicBezTo>
                  <a:cubicBezTo>
                    <a:pt x="208754" y="1210342"/>
                    <a:pt x="208754" y="1210256"/>
                    <a:pt x="208754" y="1210171"/>
                  </a:cubicBezTo>
                  <a:cubicBezTo>
                    <a:pt x="210546" y="1204282"/>
                    <a:pt x="212337" y="1198393"/>
                    <a:pt x="214214" y="1192504"/>
                  </a:cubicBezTo>
                  <a:cubicBezTo>
                    <a:pt x="214470" y="1191650"/>
                    <a:pt x="214811" y="1190712"/>
                    <a:pt x="215068" y="1189858"/>
                  </a:cubicBezTo>
                  <a:cubicBezTo>
                    <a:pt x="216518" y="1196771"/>
                    <a:pt x="217968" y="1203770"/>
                    <a:pt x="219589" y="1210683"/>
                  </a:cubicBezTo>
                  <a:cubicBezTo>
                    <a:pt x="220187" y="1213414"/>
                    <a:pt x="220869" y="1216060"/>
                    <a:pt x="221551" y="1218791"/>
                  </a:cubicBezTo>
                  <a:cubicBezTo>
                    <a:pt x="218992" y="1225961"/>
                    <a:pt x="216518" y="1233130"/>
                    <a:pt x="213959" y="1240299"/>
                  </a:cubicBezTo>
                  <a:cubicBezTo>
                    <a:pt x="212167" y="1230484"/>
                    <a:pt x="210460" y="1220584"/>
                    <a:pt x="208839" y="1210683"/>
                  </a:cubicBezTo>
                  <a:close/>
                  <a:moveTo>
                    <a:pt x="223088" y="1210086"/>
                  </a:moveTo>
                  <a:cubicBezTo>
                    <a:pt x="221381" y="1200100"/>
                    <a:pt x="219760" y="1190029"/>
                    <a:pt x="218139" y="1179958"/>
                  </a:cubicBezTo>
                  <a:cubicBezTo>
                    <a:pt x="218224" y="1179616"/>
                    <a:pt x="218395" y="1179275"/>
                    <a:pt x="218480" y="1178848"/>
                  </a:cubicBezTo>
                  <a:lnTo>
                    <a:pt x="218822" y="1178251"/>
                  </a:lnTo>
                  <a:cubicBezTo>
                    <a:pt x="220955" y="1187724"/>
                    <a:pt x="223258" y="1197198"/>
                    <a:pt x="225732" y="1206586"/>
                  </a:cubicBezTo>
                  <a:lnTo>
                    <a:pt x="223855" y="1211963"/>
                  </a:lnTo>
                  <a:cubicBezTo>
                    <a:pt x="223855" y="1211963"/>
                    <a:pt x="223684" y="1212390"/>
                    <a:pt x="223599" y="1212646"/>
                  </a:cubicBezTo>
                  <a:cubicBezTo>
                    <a:pt x="223429" y="1211793"/>
                    <a:pt x="223258" y="1210854"/>
                    <a:pt x="223088" y="1210000"/>
                  </a:cubicBezTo>
                  <a:close/>
                  <a:moveTo>
                    <a:pt x="221893" y="1172788"/>
                  </a:moveTo>
                  <a:lnTo>
                    <a:pt x="229998" y="1158023"/>
                  </a:lnTo>
                  <a:lnTo>
                    <a:pt x="234349" y="1150342"/>
                  </a:lnTo>
                  <a:cubicBezTo>
                    <a:pt x="234349" y="1150342"/>
                    <a:pt x="235117" y="1149830"/>
                    <a:pt x="235544" y="1149574"/>
                  </a:cubicBezTo>
                  <a:cubicBezTo>
                    <a:pt x="235885" y="1172362"/>
                    <a:pt x="232899" y="1194552"/>
                    <a:pt x="229742" y="1216828"/>
                  </a:cubicBezTo>
                  <a:lnTo>
                    <a:pt x="228463" y="1210854"/>
                  </a:lnTo>
                  <a:cubicBezTo>
                    <a:pt x="228121" y="1209147"/>
                    <a:pt x="227780" y="1207354"/>
                    <a:pt x="227353" y="1205648"/>
                  </a:cubicBezTo>
                  <a:lnTo>
                    <a:pt x="232728" y="1187639"/>
                  </a:lnTo>
                  <a:cubicBezTo>
                    <a:pt x="232728" y="1187639"/>
                    <a:pt x="232558" y="1187468"/>
                    <a:pt x="232472" y="1187639"/>
                  </a:cubicBezTo>
                  <a:lnTo>
                    <a:pt x="226842" y="1203514"/>
                  </a:lnTo>
                  <a:cubicBezTo>
                    <a:pt x="224879" y="1193613"/>
                    <a:pt x="223002" y="1183713"/>
                    <a:pt x="221296" y="1173813"/>
                  </a:cubicBezTo>
                  <a:lnTo>
                    <a:pt x="221637" y="1173215"/>
                  </a:lnTo>
                  <a:cubicBezTo>
                    <a:pt x="221637" y="1173215"/>
                    <a:pt x="221978" y="1173898"/>
                    <a:pt x="222064" y="1174239"/>
                  </a:cubicBezTo>
                  <a:cubicBezTo>
                    <a:pt x="222064" y="1173813"/>
                    <a:pt x="221893" y="1173300"/>
                    <a:pt x="221808" y="1172874"/>
                  </a:cubicBezTo>
                  <a:close/>
                  <a:moveTo>
                    <a:pt x="274790" y="1010626"/>
                  </a:moveTo>
                  <a:cubicBezTo>
                    <a:pt x="275643" y="1013101"/>
                    <a:pt x="276411" y="1015662"/>
                    <a:pt x="277264" y="1018137"/>
                  </a:cubicBezTo>
                  <a:lnTo>
                    <a:pt x="274022" y="1022660"/>
                  </a:lnTo>
                  <a:cubicBezTo>
                    <a:pt x="274022" y="1022660"/>
                    <a:pt x="274022" y="1022916"/>
                    <a:pt x="274192" y="1022831"/>
                  </a:cubicBezTo>
                  <a:lnTo>
                    <a:pt x="275387" y="1021295"/>
                  </a:lnTo>
                  <a:cubicBezTo>
                    <a:pt x="275387" y="1021295"/>
                    <a:pt x="275387" y="1021295"/>
                    <a:pt x="275387" y="1021380"/>
                  </a:cubicBezTo>
                  <a:lnTo>
                    <a:pt x="276496" y="1039047"/>
                  </a:lnTo>
                  <a:cubicBezTo>
                    <a:pt x="273510" y="1044424"/>
                    <a:pt x="270524" y="1049801"/>
                    <a:pt x="267537" y="1055178"/>
                  </a:cubicBezTo>
                  <a:cubicBezTo>
                    <a:pt x="270182" y="1040413"/>
                    <a:pt x="272571" y="1025562"/>
                    <a:pt x="274790" y="1010712"/>
                  </a:cubicBezTo>
                  <a:close/>
                  <a:moveTo>
                    <a:pt x="307893" y="812191"/>
                  </a:moveTo>
                  <a:lnTo>
                    <a:pt x="307893" y="812191"/>
                  </a:lnTo>
                  <a:cubicBezTo>
                    <a:pt x="307893" y="812191"/>
                    <a:pt x="307893" y="812106"/>
                    <a:pt x="307893" y="812106"/>
                  </a:cubicBezTo>
                  <a:cubicBezTo>
                    <a:pt x="308746" y="804936"/>
                    <a:pt x="309599" y="797767"/>
                    <a:pt x="310538" y="790598"/>
                  </a:cubicBezTo>
                  <a:cubicBezTo>
                    <a:pt x="315145" y="785989"/>
                    <a:pt x="319752" y="781380"/>
                    <a:pt x="324444" y="776857"/>
                  </a:cubicBezTo>
                  <a:cubicBezTo>
                    <a:pt x="322738" y="788208"/>
                    <a:pt x="321117" y="799560"/>
                    <a:pt x="319752" y="810996"/>
                  </a:cubicBezTo>
                  <a:cubicBezTo>
                    <a:pt x="316254" y="814922"/>
                    <a:pt x="312671" y="818848"/>
                    <a:pt x="309172" y="822774"/>
                  </a:cubicBezTo>
                  <a:lnTo>
                    <a:pt x="306272" y="826018"/>
                  </a:lnTo>
                  <a:cubicBezTo>
                    <a:pt x="306784" y="821494"/>
                    <a:pt x="307296" y="816885"/>
                    <a:pt x="307808" y="812362"/>
                  </a:cubicBezTo>
                  <a:lnTo>
                    <a:pt x="307808" y="812362"/>
                  </a:lnTo>
                  <a:close/>
                  <a:moveTo>
                    <a:pt x="335365" y="696373"/>
                  </a:moveTo>
                  <a:cubicBezTo>
                    <a:pt x="335365" y="696373"/>
                    <a:pt x="334938" y="696715"/>
                    <a:pt x="334682" y="696971"/>
                  </a:cubicBezTo>
                  <a:cubicBezTo>
                    <a:pt x="334341" y="695178"/>
                    <a:pt x="334085" y="693386"/>
                    <a:pt x="333744" y="691594"/>
                  </a:cubicBezTo>
                  <a:lnTo>
                    <a:pt x="338010" y="680072"/>
                  </a:lnTo>
                  <a:lnTo>
                    <a:pt x="339972" y="678706"/>
                  </a:lnTo>
                  <a:cubicBezTo>
                    <a:pt x="341593" y="677597"/>
                    <a:pt x="343214" y="676402"/>
                    <a:pt x="344835" y="675292"/>
                  </a:cubicBezTo>
                  <a:cubicBezTo>
                    <a:pt x="344835" y="675634"/>
                    <a:pt x="345006" y="676060"/>
                    <a:pt x="345091" y="676402"/>
                  </a:cubicBezTo>
                  <a:cubicBezTo>
                    <a:pt x="344067" y="680413"/>
                    <a:pt x="343044" y="684424"/>
                    <a:pt x="342020" y="688436"/>
                  </a:cubicBezTo>
                  <a:cubicBezTo>
                    <a:pt x="341764" y="689375"/>
                    <a:pt x="341593" y="690228"/>
                    <a:pt x="341337" y="691167"/>
                  </a:cubicBezTo>
                  <a:cubicBezTo>
                    <a:pt x="339290" y="692874"/>
                    <a:pt x="337242" y="694666"/>
                    <a:pt x="335279" y="696373"/>
                  </a:cubicBezTo>
                  <a:close/>
                  <a:moveTo>
                    <a:pt x="339204" y="700726"/>
                  </a:moveTo>
                  <a:cubicBezTo>
                    <a:pt x="338521" y="703713"/>
                    <a:pt x="337839" y="706786"/>
                    <a:pt x="337157" y="709773"/>
                  </a:cubicBezTo>
                  <a:cubicBezTo>
                    <a:pt x="336730" y="707554"/>
                    <a:pt x="336303" y="705335"/>
                    <a:pt x="335877" y="703201"/>
                  </a:cubicBezTo>
                  <a:cubicBezTo>
                    <a:pt x="336986" y="702348"/>
                    <a:pt x="338095" y="701580"/>
                    <a:pt x="339204" y="700726"/>
                  </a:cubicBezTo>
                  <a:close/>
                  <a:moveTo>
                    <a:pt x="333744" y="690996"/>
                  </a:moveTo>
                  <a:cubicBezTo>
                    <a:pt x="333658" y="690228"/>
                    <a:pt x="333488" y="689545"/>
                    <a:pt x="333403" y="688777"/>
                  </a:cubicBezTo>
                  <a:lnTo>
                    <a:pt x="332720" y="683742"/>
                  </a:lnTo>
                  <a:lnTo>
                    <a:pt x="337327" y="680584"/>
                  </a:lnTo>
                  <a:lnTo>
                    <a:pt x="333744" y="690996"/>
                  </a:lnTo>
                  <a:close/>
                  <a:moveTo>
                    <a:pt x="349015" y="641580"/>
                  </a:moveTo>
                  <a:cubicBezTo>
                    <a:pt x="349272" y="642945"/>
                    <a:pt x="349442" y="644225"/>
                    <a:pt x="349698" y="645591"/>
                  </a:cubicBezTo>
                  <a:lnTo>
                    <a:pt x="344067" y="661295"/>
                  </a:lnTo>
                  <a:cubicBezTo>
                    <a:pt x="343897" y="660442"/>
                    <a:pt x="343641" y="659588"/>
                    <a:pt x="343385" y="658735"/>
                  </a:cubicBezTo>
                  <a:lnTo>
                    <a:pt x="340740" y="647298"/>
                  </a:lnTo>
                  <a:cubicBezTo>
                    <a:pt x="343470" y="645420"/>
                    <a:pt x="346286" y="643457"/>
                    <a:pt x="349015" y="641580"/>
                  </a:cubicBezTo>
                  <a:close/>
                  <a:moveTo>
                    <a:pt x="339972" y="643969"/>
                  </a:moveTo>
                  <a:lnTo>
                    <a:pt x="339716" y="643031"/>
                  </a:lnTo>
                  <a:cubicBezTo>
                    <a:pt x="341166" y="637910"/>
                    <a:pt x="342532" y="632789"/>
                    <a:pt x="343982" y="627668"/>
                  </a:cubicBezTo>
                  <a:cubicBezTo>
                    <a:pt x="344579" y="625534"/>
                    <a:pt x="345261" y="623486"/>
                    <a:pt x="345859" y="621352"/>
                  </a:cubicBezTo>
                  <a:lnTo>
                    <a:pt x="347309" y="631423"/>
                  </a:lnTo>
                  <a:cubicBezTo>
                    <a:pt x="347651" y="633471"/>
                    <a:pt x="347992" y="635520"/>
                    <a:pt x="348333" y="637654"/>
                  </a:cubicBezTo>
                  <a:cubicBezTo>
                    <a:pt x="345518" y="639787"/>
                    <a:pt x="342702" y="641921"/>
                    <a:pt x="339887" y="644055"/>
                  </a:cubicBezTo>
                  <a:close/>
                  <a:moveTo>
                    <a:pt x="343299" y="666331"/>
                  </a:moveTo>
                  <a:cubicBezTo>
                    <a:pt x="343726" y="668635"/>
                    <a:pt x="344153" y="670854"/>
                    <a:pt x="344579" y="673159"/>
                  </a:cubicBezTo>
                  <a:cubicBezTo>
                    <a:pt x="342787" y="674609"/>
                    <a:pt x="340911" y="676060"/>
                    <a:pt x="339119" y="677511"/>
                  </a:cubicBezTo>
                  <a:lnTo>
                    <a:pt x="342190" y="669318"/>
                  </a:lnTo>
                  <a:cubicBezTo>
                    <a:pt x="342532" y="668294"/>
                    <a:pt x="342958" y="667355"/>
                    <a:pt x="343299" y="666331"/>
                  </a:cubicBezTo>
                  <a:close/>
                  <a:moveTo>
                    <a:pt x="344579" y="663087"/>
                  </a:moveTo>
                  <a:cubicBezTo>
                    <a:pt x="346456" y="658223"/>
                    <a:pt x="348333" y="653358"/>
                    <a:pt x="350295" y="648493"/>
                  </a:cubicBezTo>
                  <a:cubicBezTo>
                    <a:pt x="350636" y="650285"/>
                    <a:pt x="350978" y="652077"/>
                    <a:pt x="351234" y="653955"/>
                  </a:cubicBezTo>
                  <a:lnTo>
                    <a:pt x="348674" y="662917"/>
                  </a:lnTo>
                  <a:cubicBezTo>
                    <a:pt x="347992" y="665648"/>
                    <a:pt x="347309" y="668294"/>
                    <a:pt x="346541" y="671025"/>
                  </a:cubicBezTo>
                  <a:cubicBezTo>
                    <a:pt x="345859" y="668379"/>
                    <a:pt x="345176" y="665733"/>
                    <a:pt x="344494" y="663087"/>
                  </a:cubicBezTo>
                  <a:close/>
                  <a:moveTo>
                    <a:pt x="351063" y="640129"/>
                  </a:moveTo>
                  <a:cubicBezTo>
                    <a:pt x="351063" y="640129"/>
                    <a:pt x="351660" y="639702"/>
                    <a:pt x="351916" y="639531"/>
                  </a:cubicBezTo>
                  <a:cubicBezTo>
                    <a:pt x="351746" y="640129"/>
                    <a:pt x="351490" y="640641"/>
                    <a:pt x="351319" y="641238"/>
                  </a:cubicBezTo>
                  <a:cubicBezTo>
                    <a:pt x="351234" y="640897"/>
                    <a:pt x="351148" y="640555"/>
                    <a:pt x="351063" y="640129"/>
                  </a:cubicBezTo>
                  <a:close/>
                  <a:moveTo>
                    <a:pt x="358912" y="634581"/>
                  </a:moveTo>
                  <a:cubicBezTo>
                    <a:pt x="359851" y="641153"/>
                    <a:pt x="360875" y="647810"/>
                    <a:pt x="361984" y="654382"/>
                  </a:cubicBezTo>
                  <a:lnTo>
                    <a:pt x="361472" y="657625"/>
                  </a:lnTo>
                  <a:cubicBezTo>
                    <a:pt x="361216" y="658479"/>
                    <a:pt x="360875" y="659332"/>
                    <a:pt x="360619" y="660186"/>
                  </a:cubicBezTo>
                  <a:cubicBezTo>
                    <a:pt x="359339" y="661210"/>
                    <a:pt x="358144" y="662234"/>
                    <a:pt x="356865" y="663258"/>
                  </a:cubicBezTo>
                  <a:cubicBezTo>
                    <a:pt x="356609" y="662149"/>
                    <a:pt x="356268" y="661039"/>
                    <a:pt x="356011" y="660015"/>
                  </a:cubicBezTo>
                  <a:cubicBezTo>
                    <a:pt x="355073" y="656345"/>
                    <a:pt x="354135" y="652590"/>
                    <a:pt x="353196" y="648920"/>
                  </a:cubicBezTo>
                  <a:cubicBezTo>
                    <a:pt x="354135" y="645164"/>
                    <a:pt x="355158" y="641494"/>
                    <a:pt x="356097" y="637739"/>
                  </a:cubicBezTo>
                  <a:cubicBezTo>
                    <a:pt x="356097" y="637483"/>
                    <a:pt x="355926" y="637483"/>
                    <a:pt x="355841" y="637739"/>
                  </a:cubicBezTo>
                  <a:lnTo>
                    <a:pt x="352940" y="647981"/>
                  </a:lnTo>
                  <a:cubicBezTo>
                    <a:pt x="352599" y="646700"/>
                    <a:pt x="352343" y="645420"/>
                    <a:pt x="352002" y="644140"/>
                  </a:cubicBezTo>
                  <a:cubicBezTo>
                    <a:pt x="352855" y="642006"/>
                    <a:pt x="353708" y="639873"/>
                    <a:pt x="354561" y="637824"/>
                  </a:cubicBezTo>
                  <a:cubicBezTo>
                    <a:pt x="356011" y="636800"/>
                    <a:pt x="357462" y="635776"/>
                    <a:pt x="358912" y="634752"/>
                  </a:cubicBezTo>
                  <a:close/>
                  <a:moveTo>
                    <a:pt x="357377" y="630570"/>
                  </a:moveTo>
                  <a:cubicBezTo>
                    <a:pt x="357632" y="630058"/>
                    <a:pt x="357803" y="629460"/>
                    <a:pt x="358059" y="628948"/>
                  </a:cubicBezTo>
                  <a:cubicBezTo>
                    <a:pt x="358059" y="629289"/>
                    <a:pt x="358144" y="629631"/>
                    <a:pt x="358230" y="629972"/>
                  </a:cubicBezTo>
                  <a:cubicBezTo>
                    <a:pt x="357974" y="630143"/>
                    <a:pt x="357718" y="630399"/>
                    <a:pt x="357377" y="630570"/>
                  </a:cubicBezTo>
                  <a:close/>
                  <a:moveTo>
                    <a:pt x="365652" y="610683"/>
                  </a:moveTo>
                  <a:cubicBezTo>
                    <a:pt x="365994" y="612732"/>
                    <a:pt x="366335" y="614695"/>
                    <a:pt x="366761" y="616743"/>
                  </a:cubicBezTo>
                  <a:lnTo>
                    <a:pt x="366761" y="616743"/>
                  </a:lnTo>
                  <a:cubicBezTo>
                    <a:pt x="366761" y="616743"/>
                    <a:pt x="366761" y="616743"/>
                    <a:pt x="366761" y="616743"/>
                  </a:cubicBezTo>
                  <a:lnTo>
                    <a:pt x="366761" y="616743"/>
                  </a:lnTo>
                  <a:cubicBezTo>
                    <a:pt x="366761" y="616743"/>
                    <a:pt x="366761" y="616743"/>
                    <a:pt x="366761" y="616743"/>
                  </a:cubicBezTo>
                  <a:cubicBezTo>
                    <a:pt x="367188" y="618621"/>
                    <a:pt x="367700" y="620413"/>
                    <a:pt x="368212" y="622206"/>
                  </a:cubicBezTo>
                  <a:cubicBezTo>
                    <a:pt x="365738" y="624083"/>
                    <a:pt x="363264" y="625961"/>
                    <a:pt x="360875" y="627838"/>
                  </a:cubicBezTo>
                  <a:cubicBezTo>
                    <a:pt x="360619" y="626644"/>
                    <a:pt x="360363" y="625363"/>
                    <a:pt x="360022" y="624169"/>
                  </a:cubicBezTo>
                  <a:cubicBezTo>
                    <a:pt x="361898" y="619645"/>
                    <a:pt x="363776" y="615122"/>
                    <a:pt x="365652" y="610598"/>
                  </a:cubicBezTo>
                  <a:close/>
                  <a:moveTo>
                    <a:pt x="367530" y="597113"/>
                  </a:moveTo>
                  <a:cubicBezTo>
                    <a:pt x="367530" y="597113"/>
                    <a:pt x="368127" y="596686"/>
                    <a:pt x="368383" y="596430"/>
                  </a:cubicBezTo>
                  <a:cubicBezTo>
                    <a:pt x="368127" y="596942"/>
                    <a:pt x="367956" y="597540"/>
                    <a:pt x="367785" y="598052"/>
                  </a:cubicBezTo>
                  <a:cubicBezTo>
                    <a:pt x="367785" y="597710"/>
                    <a:pt x="367615" y="597454"/>
                    <a:pt x="367530" y="597113"/>
                  </a:cubicBezTo>
                  <a:close/>
                  <a:moveTo>
                    <a:pt x="364031" y="666075"/>
                  </a:moveTo>
                  <a:lnTo>
                    <a:pt x="364031" y="666075"/>
                  </a:lnTo>
                  <a:cubicBezTo>
                    <a:pt x="364031" y="666075"/>
                    <a:pt x="364031" y="666075"/>
                    <a:pt x="364031" y="666075"/>
                  </a:cubicBezTo>
                  <a:cubicBezTo>
                    <a:pt x="364458" y="667782"/>
                    <a:pt x="364885" y="669489"/>
                    <a:pt x="365226" y="671195"/>
                  </a:cubicBezTo>
                  <a:cubicBezTo>
                    <a:pt x="364117" y="672049"/>
                    <a:pt x="363008" y="672903"/>
                    <a:pt x="361898" y="673756"/>
                  </a:cubicBezTo>
                  <a:lnTo>
                    <a:pt x="361898" y="673756"/>
                  </a:lnTo>
                  <a:cubicBezTo>
                    <a:pt x="361898" y="673756"/>
                    <a:pt x="361728" y="673841"/>
                    <a:pt x="361728" y="673841"/>
                  </a:cubicBezTo>
                  <a:lnTo>
                    <a:pt x="361557" y="673841"/>
                  </a:lnTo>
                  <a:cubicBezTo>
                    <a:pt x="361557" y="673841"/>
                    <a:pt x="361557" y="673927"/>
                    <a:pt x="361557" y="673927"/>
                  </a:cubicBezTo>
                  <a:cubicBezTo>
                    <a:pt x="361045" y="674353"/>
                    <a:pt x="360533" y="674780"/>
                    <a:pt x="360022" y="675207"/>
                  </a:cubicBezTo>
                  <a:cubicBezTo>
                    <a:pt x="360022" y="675036"/>
                    <a:pt x="359936" y="674866"/>
                    <a:pt x="359851" y="674695"/>
                  </a:cubicBezTo>
                  <a:lnTo>
                    <a:pt x="360363" y="670171"/>
                  </a:lnTo>
                  <a:cubicBezTo>
                    <a:pt x="361301" y="667611"/>
                    <a:pt x="362325" y="665050"/>
                    <a:pt x="363264" y="662490"/>
                  </a:cubicBezTo>
                  <a:cubicBezTo>
                    <a:pt x="363434" y="663599"/>
                    <a:pt x="363690" y="664794"/>
                    <a:pt x="363861" y="665904"/>
                  </a:cubicBezTo>
                  <a:lnTo>
                    <a:pt x="363861" y="665904"/>
                  </a:lnTo>
                  <a:cubicBezTo>
                    <a:pt x="363861" y="665904"/>
                    <a:pt x="363861" y="665904"/>
                    <a:pt x="363861" y="665904"/>
                  </a:cubicBezTo>
                  <a:close/>
                  <a:moveTo>
                    <a:pt x="381180" y="624595"/>
                  </a:moveTo>
                  <a:lnTo>
                    <a:pt x="381180" y="624595"/>
                  </a:lnTo>
                  <a:cubicBezTo>
                    <a:pt x="381180" y="624595"/>
                    <a:pt x="381180" y="624595"/>
                    <a:pt x="381180" y="624595"/>
                  </a:cubicBezTo>
                  <a:cubicBezTo>
                    <a:pt x="381948" y="629972"/>
                    <a:pt x="382972" y="635264"/>
                    <a:pt x="383996" y="640555"/>
                  </a:cubicBezTo>
                  <a:cubicBezTo>
                    <a:pt x="382034" y="642262"/>
                    <a:pt x="379986" y="643969"/>
                    <a:pt x="378023" y="645676"/>
                  </a:cubicBezTo>
                  <a:cubicBezTo>
                    <a:pt x="377085" y="641153"/>
                    <a:pt x="376147" y="636544"/>
                    <a:pt x="375208" y="632021"/>
                  </a:cubicBezTo>
                  <a:cubicBezTo>
                    <a:pt x="376829" y="627838"/>
                    <a:pt x="378450" y="623742"/>
                    <a:pt x="380156" y="619645"/>
                  </a:cubicBezTo>
                  <a:cubicBezTo>
                    <a:pt x="380413" y="619474"/>
                    <a:pt x="380668" y="619304"/>
                    <a:pt x="380924" y="619133"/>
                  </a:cubicBezTo>
                  <a:cubicBezTo>
                    <a:pt x="381009" y="620925"/>
                    <a:pt x="381095" y="622803"/>
                    <a:pt x="381266" y="624595"/>
                  </a:cubicBezTo>
                  <a:lnTo>
                    <a:pt x="381266" y="624595"/>
                  </a:lnTo>
                  <a:cubicBezTo>
                    <a:pt x="381266" y="624595"/>
                    <a:pt x="381266" y="624595"/>
                    <a:pt x="381266" y="624595"/>
                  </a:cubicBezTo>
                  <a:close/>
                  <a:moveTo>
                    <a:pt x="464791" y="469944"/>
                  </a:moveTo>
                  <a:lnTo>
                    <a:pt x="464194" y="476601"/>
                  </a:lnTo>
                  <a:lnTo>
                    <a:pt x="463767" y="482319"/>
                  </a:lnTo>
                  <a:lnTo>
                    <a:pt x="455235" y="489062"/>
                  </a:lnTo>
                  <a:cubicBezTo>
                    <a:pt x="454638" y="489574"/>
                    <a:pt x="453956" y="490001"/>
                    <a:pt x="453359" y="490513"/>
                  </a:cubicBezTo>
                  <a:cubicBezTo>
                    <a:pt x="453956" y="486245"/>
                    <a:pt x="454553" y="482063"/>
                    <a:pt x="455235" y="477796"/>
                  </a:cubicBezTo>
                  <a:cubicBezTo>
                    <a:pt x="458392" y="475150"/>
                    <a:pt x="461549" y="472590"/>
                    <a:pt x="464705" y="469944"/>
                  </a:cubicBezTo>
                  <a:close/>
                  <a:moveTo>
                    <a:pt x="456003" y="473016"/>
                  </a:moveTo>
                  <a:cubicBezTo>
                    <a:pt x="456003" y="472590"/>
                    <a:pt x="456174" y="472077"/>
                    <a:pt x="456174" y="471651"/>
                  </a:cubicBezTo>
                  <a:cubicBezTo>
                    <a:pt x="456856" y="471053"/>
                    <a:pt x="457454" y="470456"/>
                    <a:pt x="458136" y="469858"/>
                  </a:cubicBezTo>
                  <a:cubicBezTo>
                    <a:pt x="460525" y="467554"/>
                    <a:pt x="463000" y="465250"/>
                    <a:pt x="465388" y="462860"/>
                  </a:cubicBezTo>
                  <a:lnTo>
                    <a:pt x="465218" y="464481"/>
                  </a:lnTo>
                  <a:cubicBezTo>
                    <a:pt x="462146" y="467298"/>
                    <a:pt x="459075" y="470200"/>
                    <a:pt x="456003" y="473016"/>
                  </a:cubicBezTo>
                  <a:close/>
                  <a:moveTo>
                    <a:pt x="466754" y="463116"/>
                  </a:moveTo>
                  <a:lnTo>
                    <a:pt x="467009" y="461324"/>
                  </a:lnTo>
                  <a:cubicBezTo>
                    <a:pt x="468886" y="459446"/>
                    <a:pt x="470849" y="457568"/>
                    <a:pt x="472725" y="455776"/>
                  </a:cubicBezTo>
                  <a:lnTo>
                    <a:pt x="472384" y="458080"/>
                  </a:lnTo>
                  <a:cubicBezTo>
                    <a:pt x="470508" y="459787"/>
                    <a:pt x="468630" y="461494"/>
                    <a:pt x="466838" y="463201"/>
                  </a:cubicBezTo>
                  <a:close/>
                  <a:moveTo>
                    <a:pt x="471275" y="464652"/>
                  </a:moveTo>
                  <a:lnTo>
                    <a:pt x="471019" y="466018"/>
                  </a:lnTo>
                  <a:cubicBezTo>
                    <a:pt x="470337" y="470115"/>
                    <a:pt x="469739" y="474211"/>
                    <a:pt x="469142" y="478223"/>
                  </a:cubicBezTo>
                  <a:lnTo>
                    <a:pt x="464535" y="481807"/>
                  </a:lnTo>
                  <a:lnTo>
                    <a:pt x="465133" y="476686"/>
                  </a:lnTo>
                  <a:lnTo>
                    <a:pt x="466071" y="469005"/>
                  </a:lnTo>
                  <a:cubicBezTo>
                    <a:pt x="467777" y="467554"/>
                    <a:pt x="469569" y="466103"/>
                    <a:pt x="471275" y="464652"/>
                  </a:cubicBezTo>
                  <a:close/>
                  <a:moveTo>
                    <a:pt x="456174" y="490427"/>
                  </a:moveTo>
                  <a:lnTo>
                    <a:pt x="463767" y="483856"/>
                  </a:lnTo>
                  <a:lnTo>
                    <a:pt x="463000" y="494439"/>
                  </a:lnTo>
                  <a:cubicBezTo>
                    <a:pt x="463000" y="494439"/>
                    <a:pt x="463170" y="494610"/>
                    <a:pt x="463255" y="494439"/>
                  </a:cubicBezTo>
                  <a:lnTo>
                    <a:pt x="464450" y="483173"/>
                  </a:lnTo>
                  <a:lnTo>
                    <a:pt x="469057" y="479161"/>
                  </a:lnTo>
                  <a:cubicBezTo>
                    <a:pt x="468118" y="485477"/>
                    <a:pt x="467095" y="491793"/>
                    <a:pt x="466156" y="498109"/>
                  </a:cubicBezTo>
                  <a:cubicBezTo>
                    <a:pt x="460867" y="502974"/>
                    <a:pt x="455577" y="507753"/>
                    <a:pt x="450287" y="512618"/>
                  </a:cubicBezTo>
                  <a:cubicBezTo>
                    <a:pt x="451226" y="506046"/>
                    <a:pt x="452164" y="499560"/>
                    <a:pt x="453102" y="492988"/>
                  </a:cubicBezTo>
                  <a:cubicBezTo>
                    <a:pt x="454126" y="492134"/>
                    <a:pt x="455150" y="491196"/>
                    <a:pt x="456174" y="490342"/>
                  </a:cubicBezTo>
                  <a:close/>
                  <a:moveTo>
                    <a:pt x="465133" y="505022"/>
                  </a:moveTo>
                  <a:cubicBezTo>
                    <a:pt x="464791" y="507412"/>
                    <a:pt x="464450" y="509887"/>
                    <a:pt x="464109" y="512277"/>
                  </a:cubicBezTo>
                  <a:lnTo>
                    <a:pt x="448496" y="525079"/>
                  </a:lnTo>
                  <a:cubicBezTo>
                    <a:pt x="448837" y="522689"/>
                    <a:pt x="449178" y="520299"/>
                    <a:pt x="449519" y="517995"/>
                  </a:cubicBezTo>
                  <a:cubicBezTo>
                    <a:pt x="454724" y="513728"/>
                    <a:pt x="460013" y="509375"/>
                    <a:pt x="465133" y="505022"/>
                  </a:cubicBezTo>
                  <a:close/>
                  <a:moveTo>
                    <a:pt x="452761" y="602490"/>
                  </a:moveTo>
                  <a:lnTo>
                    <a:pt x="452761" y="602831"/>
                  </a:lnTo>
                  <a:cubicBezTo>
                    <a:pt x="452761" y="602831"/>
                    <a:pt x="452761" y="602831"/>
                    <a:pt x="452761" y="602831"/>
                  </a:cubicBezTo>
                  <a:cubicBezTo>
                    <a:pt x="452591" y="604880"/>
                    <a:pt x="452420" y="607014"/>
                    <a:pt x="452250" y="609062"/>
                  </a:cubicBezTo>
                  <a:cubicBezTo>
                    <a:pt x="446874" y="613756"/>
                    <a:pt x="441499" y="618365"/>
                    <a:pt x="436039" y="622974"/>
                  </a:cubicBezTo>
                  <a:cubicBezTo>
                    <a:pt x="435613" y="623315"/>
                    <a:pt x="435186" y="623571"/>
                    <a:pt x="434760" y="623912"/>
                  </a:cubicBezTo>
                  <a:cubicBezTo>
                    <a:pt x="435015" y="621864"/>
                    <a:pt x="435271" y="619816"/>
                    <a:pt x="435527" y="617767"/>
                  </a:cubicBezTo>
                  <a:lnTo>
                    <a:pt x="436039" y="617255"/>
                  </a:lnTo>
                  <a:cubicBezTo>
                    <a:pt x="436039" y="617255"/>
                    <a:pt x="436039" y="616999"/>
                    <a:pt x="435869" y="617085"/>
                  </a:cubicBezTo>
                  <a:lnTo>
                    <a:pt x="435527" y="617341"/>
                  </a:lnTo>
                  <a:cubicBezTo>
                    <a:pt x="436381" y="610939"/>
                    <a:pt x="437234" y="604453"/>
                    <a:pt x="438172" y="598052"/>
                  </a:cubicBezTo>
                  <a:cubicBezTo>
                    <a:pt x="440988" y="595235"/>
                    <a:pt x="443889" y="592504"/>
                    <a:pt x="446704" y="589688"/>
                  </a:cubicBezTo>
                  <a:lnTo>
                    <a:pt x="450543" y="585762"/>
                  </a:lnTo>
                  <a:cubicBezTo>
                    <a:pt x="451993" y="584482"/>
                    <a:pt x="453444" y="583287"/>
                    <a:pt x="454894" y="582006"/>
                  </a:cubicBezTo>
                  <a:cubicBezTo>
                    <a:pt x="454126" y="588664"/>
                    <a:pt x="453359" y="595321"/>
                    <a:pt x="452676" y="602063"/>
                  </a:cubicBezTo>
                  <a:lnTo>
                    <a:pt x="452676" y="602063"/>
                  </a:lnTo>
                  <a:cubicBezTo>
                    <a:pt x="452676" y="602063"/>
                    <a:pt x="452676" y="602405"/>
                    <a:pt x="452676" y="602405"/>
                  </a:cubicBezTo>
                  <a:close/>
                  <a:moveTo>
                    <a:pt x="486120" y="555548"/>
                  </a:moveTo>
                  <a:cubicBezTo>
                    <a:pt x="486120" y="556231"/>
                    <a:pt x="485950" y="556999"/>
                    <a:pt x="485865" y="557682"/>
                  </a:cubicBezTo>
                  <a:cubicBezTo>
                    <a:pt x="484926" y="565705"/>
                    <a:pt x="484073" y="573728"/>
                    <a:pt x="483305" y="581836"/>
                  </a:cubicBezTo>
                  <a:cubicBezTo>
                    <a:pt x="479551" y="585164"/>
                    <a:pt x="475797" y="588407"/>
                    <a:pt x="472043" y="591736"/>
                  </a:cubicBezTo>
                  <a:cubicBezTo>
                    <a:pt x="472811" y="583030"/>
                    <a:pt x="473493" y="574325"/>
                    <a:pt x="474346" y="565619"/>
                  </a:cubicBezTo>
                  <a:cubicBezTo>
                    <a:pt x="475541" y="564595"/>
                    <a:pt x="476736" y="563571"/>
                    <a:pt x="477930" y="562547"/>
                  </a:cubicBezTo>
                  <a:cubicBezTo>
                    <a:pt x="478442" y="563144"/>
                    <a:pt x="478954" y="563656"/>
                    <a:pt x="479636" y="564254"/>
                  </a:cubicBezTo>
                  <a:cubicBezTo>
                    <a:pt x="480745" y="562120"/>
                    <a:pt x="482111" y="560072"/>
                    <a:pt x="483305" y="558023"/>
                  </a:cubicBezTo>
                  <a:cubicBezTo>
                    <a:pt x="484243" y="557170"/>
                    <a:pt x="485182" y="556402"/>
                    <a:pt x="486120" y="555548"/>
                  </a:cubicBezTo>
                  <a:close/>
                  <a:moveTo>
                    <a:pt x="503440" y="613756"/>
                  </a:moveTo>
                  <a:lnTo>
                    <a:pt x="503440" y="614097"/>
                  </a:lnTo>
                  <a:cubicBezTo>
                    <a:pt x="503440" y="614097"/>
                    <a:pt x="503440" y="614097"/>
                    <a:pt x="503440" y="614097"/>
                  </a:cubicBezTo>
                  <a:cubicBezTo>
                    <a:pt x="503440" y="615122"/>
                    <a:pt x="503354" y="616060"/>
                    <a:pt x="503269" y="617085"/>
                  </a:cubicBezTo>
                  <a:cubicBezTo>
                    <a:pt x="498662" y="621267"/>
                    <a:pt x="493970" y="625363"/>
                    <a:pt x="489277" y="629375"/>
                  </a:cubicBezTo>
                  <a:lnTo>
                    <a:pt x="489277" y="629375"/>
                  </a:lnTo>
                  <a:cubicBezTo>
                    <a:pt x="489277" y="629375"/>
                    <a:pt x="489107" y="629546"/>
                    <a:pt x="489107" y="629546"/>
                  </a:cubicBezTo>
                  <a:lnTo>
                    <a:pt x="488936" y="629716"/>
                  </a:lnTo>
                  <a:lnTo>
                    <a:pt x="488936" y="629716"/>
                  </a:lnTo>
                  <a:cubicBezTo>
                    <a:pt x="487315" y="631167"/>
                    <a:pt x="485779" y="632618"/>
                    <a:pt x="484158" y="633984"/>
                  </a:cubicBezTo>
                  <a:cubicBezTo>
                    <a:pt x="484329" y="631338"/>
                    <a:pt x="484499" y="628607"/>
                    <a:pt x="484670" y="625961"/>
                  </a:cubicBezTo>
                  <a:lnTo>
                    <a:pt x="484670" y="625961"/>
                  </a:lnTo>
                  <a:cubicBezTo>
                    <a:pt x="484670" y="625961"/>
                    <a:pt x="484670" y="625790"/>
                    <a:pt x="484670" y="625790"/>
                  </a:cubicBezTo>
                  <a:lnTo>
                    <a:pt x="484670" y="625790"/>
                  </a:lnTo>
                  <a:cubicBezTo>
                    <a:pt x="484926" y="620755"/>
                    <a:pt x="485267" y="615719"/>
                    <a:pt x="485608" y="610683"/>
                  </a:cubicBezTo>
                  <a:cubicBezTo>
                    <a:pt x="492178" y="604965"/>
                    <a:pt x="498662" y="599247"/>
                    <a:pt x="505146" y="593358"/>
                  </a:cubicBezTo>
                  <a:cubicBezTo>
                    <a:pt x="504549" y="600100"/>
                    <a:pt x="504037" y="606843"/>
                    <a:pt x="503440" y="613585"/>
                  </a:cubicBezTo>
                  <a:lnTo>
                    <a:pt x="503440" y="613585"/>
                  </a:lnTo>
                  <a:cubicBezTo>
                    <a:pt x="503440" y="613585"/>
                    <a:pt x="503440" y="613927"/>
                    <a:pt x="503440" y="613927"/>
                  </a:cubicBezTo>
                  <a:close/>
                  <a:moveTo>
                    <a:pt x="500539" y="790000"/>
                  </a:moveTo>
                  <a:cubicBezTo>
                    <a:pt x="503354" y="787611"/>
                    <a:pt x="506170" y="785136"/>
                    <a:pt x="508900" y="782746"/>
                  </a:cubicBezTo>
                  <a:cubicBezTo>
                    <a:pt x="506511" y="793329"/>
                    <a:pt x="504378" y="804083"/>
                    <a:pt x="502672" y="814837"/>
                  </a:cubicBezTo>
                  <a:cubicBezTo>
                    <a:pt x="497809" y="818678"/>
                    <a:pt x="492946" y="822433"/>
                    <a:pt x="487997" y="826274"/>
                  </a:cubicBezTo>
                  <a:cubicBezTo>
                    <a:pt x="488168" y="822945"/>
                    <a:pt x="488339" y="819702"/>
                    <a:pt x="488595" y="816459"/>
                  </a:cubicBezTo>
                  <a:cubicBezTo>
                    <a:pt x="492690" y="817654"/>
                    <a:pt x="497468" y="817141"/>
                    <a:pt x="501136" y="813471"/>
                  </a:cubicBezTo>
                  <a:cubicBezTo>
                    <a:pt x="498321" y="807924"/>
                    <a:pt x="494994" y="802803"/>
                    <a:pt x="491325" y="797853"/>
                  </a:cubicBezTo>
                  <a:cubicBezTo>
                    <a:pt x="491922" y="797340"/>
                    <a:pt x="492519" y="796914"/>
                    <a:pt x="493116" y="796402"/>
                  </a:cubicBezTo>
                  <a:lnTo>
                    <a:pt x="493116" y="796402"/>
                  </a:lnTo>
                  <a:cubicBezTo>
                    <a:pt x="493116" y="796402"/>
                    <a:pt x="493116" y="796402"/>
                    <a:pt x="493116" y="796402"/>
                  </a:cubicBezTo>
                  <a:lnTo>
                    <a:pt x="493116" y="796402"/>
                  </a:lnTo>
                  <a:cubicBezTo>
                    <a:pt x="493116" y="796402"/>
                    <a:pt x="493116" y="796402"/>
                    <a:pt x="493116" y="796402"/>
                  </a:cubicBezTo>
                  <a:cubicBezTo>
                    <a:pt x="495420" y="794353"/>
                    <a:pt x="497809" y="792305"/>
                    <a:pt x="500112" y="790342"/>
                  </a:cubicBezTo>
                  <a:cubicBezTo>
                    <a:pt x="500112" y="790342"/>
                    <a:pt x="500283" y="790342"/>
                    <a:pt x="500283" y="790257"/>
                  </a:cubicBezTo>
                  <a:lnTo>
                    <a:pt x="500283" y="790257"/>
                  </a:lnTo>
                  <a:close/>
                  <a:moveTo>
                    <a:pt x="490813" y="852049"/>
                  </a:moveTo>
                  <a:cubicBezTo>
                    <a:pt x="491922" y="852561"/>
                    <a:pt x="493116" y="852817"/>
                    <a:pt x="494140" y="853414"/>
                  </a:cubicBezTo>
                  <a:cubicBezTo>
                    <a:pt x="495420" y="854097"/>
                    <a:pt x="496699" y="854865"/>
                    <a:pt x="498065" y="855463"/>
                  </a:cubicBezTo>
                  <a:cubicBezTo>
                    <a:pt x="497724" y="860157"/>
                    <a:pt x="497553" y="864766"/>
                    <a:pt x="497382" y="869460"/>
                  </a:cubicBezTo>
                  <a:lnTo>
                    <a:pt x="497382" y="869460"/>
                  </a:lnTo>
                  <a:cubicBezTo>
                    <a:pt x="497382" y="869460"/>
                    <a:pt x="497382" y="869460"/>
                    <a:pt x="497382" y="869460"/>
                  </a:cubicBezTo>
                  <a:lnTo>
                    <a:pt x="497382" y="869460"/>
                  </a:lnTo>
                  <a:cubicBezTo>
                    <a:pt x="497382" y="869460"/>
                    <a:pt x="497382" y="869460"/>
                    <a:pt x="497382" y="869460"/>
                  </a:cubicBezTo>
                  <a:cubicBezTo>
                    <a:pt x="497382" y="876117"/>
                    <a:pt x="497382" y="882860"/>
                    <a:pt x="497724" y="889517"/>
                  </a:cubicBezTo>
                  <a:cubicBezTo>
                    <a:pt x="494737" y="891480"/>
                    <a:pt x="491581" y="893272"/>
                    <a:pt x="488339" y="894723"/>
                  </a:cubicBezTo>
                  <a:cubicBezTo>
                    <a:pt x="487997" y="884481"/>
                    <a:pt x="487741" y="874239"/>
                    <a:pt x="487827" y="864083"/>
                  </a:cubicBezTo>
                  <a:lnTo>
                    <a:pt x="487827" y="864083"/>
                  </a:lnTo>
                  <a:lnTo>
                    <a:pt x="487827" y="863912"/>
                  </a:lnTo>
                  <a:cubicBezTo>
                    <a:pt x="487827" y="863912"/>
                    <a:pt x="487827" y="863742"/>
                    <a:pt x="487827" y="863742"/>
                  </a:cubicBezTo>
                  <a:lnTo>
                    <a:pt x="487827" y="863742"/>
                  </a:lnTo>
                  <a:cubicBezTo>
                    <a:pt x="487656" y="859559"/>
                    <a:pt x="487656" y="855292"/>
                    <a:pt x="487571" y="851110"/>
                  </a:cubicBezTo>
                  <a:cubicBezTo>
                    <a:pt x="487827" y="850939"/>
                    <a:pt x="487997" y="850769"/>
                    <a:pt x="488253" y="850598"/>
                  </a:cubicBezTo>
                  <a:cubicBezTo>
                    <a:pt x="489107" y="851025"/>
                    <a:pt x="489960" y="851451"/>
                    <a:pt x="490813" y="851793"/>
                  </a:cubicBezTo>
                  <a:close/>
                  <a:moveTo>
                    <a:pt x="482878" y="848891"/>
                  </a:moveTo>
                  <a:cubicBezTo>
                    <a:pt x="478186" y="852561"/>
                    <a:pt x="473493" y="856316"/>
                    <a:pt x="468801" y="860072"/>
                  </a:cubicBezTo>
                  <a:lnTo>
                    <a:pt x="468801" y="855121"/>
                  </a:lnTo>
                  <a:cubicBezTo>
                    <a:pt x="468630" y="852049"/>
                    <a:pt x="468630" y="849062"/>
                    <a:pt x="468630" y="845989"/>
                  </a:cubicBezTo>
                  <a:cubicBezTo>
                    <a:pt x="469910" y="845050"/>
                    <a:pt x="471104" y="844197"/>
                    <a:pt x="472384" y="843258"/>
                  </a:cubicBezTo>
                  <a:cubicBezTo>
                    <a:pt x="475883" y="844965"/>
                    <a:pt x="479380" y="846587"/>
                    <a:pt x="482878" y="848208"/>
                  </a:cubicBezTo>
                  <a:cubicBezTo>
                    <a:pt x="482878" y="848464"/>
                    <a:pt x="482878" y="848635"/>
                    <a:pt x="482878" y="848891"/>
                  </a:cubicBezTo>
                  <a:close/>
                  <a:moveTo>
                    <a:pt x="433992" y="988521"/>
                  </a:moveTo>
                  <a:lnTo>
                    <a:pt x="434503" y="997056"/>
                  </a:lnTo>
                  <a:cubicBezTo>
                    <a:pt x="432968" y="996714"/>
                    <a:pt x="431347" y="996373"/>
                    <a:pt x="429811" y="996032"/>
                  </a:cubicBezTo>
                  <a:cubicBezTo>
                    <a:pt x="424948" y="995008"/>
                    <a:pt x="419829" y="994496"/>
                    <a:pt x="414795" y="994325"/>
                  </a:cubicBezTo>
                  <a:lnTo>
                    <a:pt x="413857" y="983315"/>
                  </a:lnTo>
                  <a:lnTo>
                    <a:pt x="412065" y="960697"/>
                  </a:lnTo>
                  <a:cubicBezTo>
                    <a:pt x="411553" y="953358"/>
                    <a:pt x="411041" y="945932"/>
                    <a:pt x="410615" y="938592"/>
                  </a:cubicBezTo>
                  <a:cubicBezTo>
                    <a:pt x="412321" y="935434"/>
                    <a:pt x="414028" y="932276"/>
                    <a:pt x="415733" y="929119"/>
                  </a:cubicBezTo>
                  <a:lnTo>
                    <a:pt x="428702" y="905392"/>
                  </a:lnTo>
                  <a:cubicBezTo>
                    <a:pt x="430408" y="933130"/>
                    <a:pt x="432285" y="960868"/>
                    <a:pt x="434077" y="988607"/>
                  </a:cubicBezTo>
                  <a:close/>
                  <a:moveTo>
                    <a:pt x="433565" y="923656"/>
                  </a:moveTo>
                  <a:cubicBezTo>
                    <a:pt x="434077" y="928094"/>
                    <a:pt x="434674" y="932618"/>
                    <a:pt x="435271" y="937056"/>
                  </a:cubicBezTo>
                  <a:cubicBezTo>
                    <a:pt x="437063" y="950029"/>
                    <a:pt x="439025" y="962917"/>
                    <a:pt x="441329" y="975719"/>
                  </a:cubicBezTo>
                  <a:lnTo>
                    <a:pt x="443803" y="989460"/>
                  </a:lnTo>
                  <a:lnTo>
                    <a:pt x="445765" y="999446"/>
                  </a:lnTo>
                  <a:cubicBezTo>
                    <a:pt x="442438" y="998678"/>
                    <a:pt x="439196" y="997909"/>
                    <a:pt x="435869" y="997227"/>
                  </a:cubicBezTo>
                  <a:lnTo>
                    <a:pt x="435613" y="988094"/>
                  </a:lnTo>
                  <a:cubicBezTo>
                    <a:pt x="434930" y="966586"/>
                    <a:pt x="434333" y="945079"/>
                    <a:pt x="433650" y="923571"/>
                  </a:cubicBezTo>
                  <a:close/>
                  <a:moveTo>
                    <a:pt x="385531" y="1185591"/>
                  </a:moveTo>
                  <a:lnTo>
                    <a:pt x="385531" y="1185591"/>
                  </a:lnTo>
                  <a:cubicBezTo>
                    <a:pt x="385531" y="1185591"/>
                    <a:pt x="385531" y="1185591"/>
                    <a:pt x="385531" y="1185591"/>
                  </a:cubicBezTo>
                  <a:cubicBezTo>
                    <a:pt x="386384" y="1187810"/>
                    <a:pt x="387323" y="1190029"/>
                    <a:pt x="388262" y="1192248"/>
                  </a:cubicBezTo>
                  <a:cubicBezTo>
                    <a:pt x="387835" y="1193272"/>
                    <a:pt x="387408" y="1194296"/>
                    <a:pt x="386982" y="1195406"/>
                  </a:cubicBezTo>
                  <a:cubicBezTo>
                    <a:pt x="386726" y="1195918"/>
                    <a:pt x="386555" y="1196430"/>
                    <a:pt x="386299" y="1196942"/>
                  </a:cubicBezTo>
                  <a:cubicBezTo>
                    <a:pt x="384337" y="1191736"/>
                    <a:pt x="382460" y="1186530"/>
                    <a:pt x="380583" y="1181238"/>
                  </a:cubicBezTo>
                  <a:cubicBezTo>
                    <a:pt x="381180" y="1179616"/>
                    <a:pt x="381777" y="1177995"/>
                    <a:pt x="382375" y="1176373"/>
                  </a:cubicBezTo>
                  <a:cubicBezTo>
                    <a:pt x="383398" y="1179446"/>
                    <a:pt x="384422" y="1182433"/>
                    <a:pt x="385531" y="1185505"/>
                  </a:cubicBezTo>
                  <a:lnTo>
                    <a:pt x="385531" y="1185505"/>
                  </a:lnTo>
                  <a:cubicBezTo>
                    <a:pt x="385531" y="1185505"/>
                    <a:pt x="385531" y="1185505"/>
                    <a:pt x="385531" y="1185505"/>
                  </a:cubicBezTo>
                  <a:close/>
                  <a:moveTo>
                    <a:pt x="389200" y="1219047"/>
                  </a:moveTo>
                  <a:lnTo>
                    <a:pt x="389200" y="1219047"/>
                  </a:lnTo>
                  <a:cubicBezTo>
                    <a:pt x="389200" y="1219047"/>
                    <a:pt x="389200" y="1219047"/>
                    <a:pt x="389200" y="1219047"/>
                  </a:cubicBezTo>
                  <a:cubicBezTo>
                    <a:pt x="396111" y="1235690"/>
                    <a:pt x="403533" y="1252162"/>
                    <a:pt x="411638" y="1268208"/>
                  </a:cubicBezTo>
                  <a:cubicBezTo>
                    <a:pt x="419914" y="1284253"/>
                    <a:pt x="428616" y="1299958"/>
                    <a:pt x="437916" y="1315320"/>
                  </a:cubicBezTo>
                  <a:cubicBezTo>
                    <a:pt x="440561" y="1319673"/>
                    <a:pt x="443291" y="1324026"/>
                    <a:pt x="446022" y="1328379"/>
                  </a:cubicBezTo>
                  <a:cubicBezTo>
                    <a:pt x="438002" y="1317795"/>
                    <a:pt x="430067" y="1307212"/>
                    <a:pt x="422132" y="1296544"/>
                  </a:cubicBezTo>
                  <a:cubicBezTo>
                    <a:pt x="421535" y="1293898"/>
                    <a:pt x="421023" y="1291338"/>
                    <a:pt x="420426" y="1288691"/>
                  </a:cubicBezTo>
                  <a:cubicBezTo>
                    <a:pt x="420426" y="1288521"/>
                    <a:pt x="420170" y="1288606"/>
                    <a:pt x="420170" y="1288691"/>
                  </a:cubicBezTo>
                  <a:cubicBezTo>
                    <a:pt x="420597" y="1290996"/>
                    <a:pt x="421023" y="1293300"/>
                    <a:pt x="421450" y="1295605"/>
                  </a:cubicBezTo>
                  <a:cubicBezTo>
                    <a:pt x="418635" y="1291850"/>
                    <a:pt x="415819" y="1288009"/>
                    <a:pt x="413089" y="1284253"/>
                  </a:cubicBezTo>
                  <a:cubicBezTo>
                    <a:pt x="404472" y="1268720"/>
                    <a:pt x="396367" y="1253016"/>
                    <a:pt x="388773" y="1236970"/>
                  </a:cubicBezTo>
                  <a:lnTo>
                    <a:pt x="388773" y="1236970"/>
                  </a:lnTo>
                  <a:cubicBezTo>
                    <a:pt x="388773" y="1236970"/>
                    <a:pt x="388688" y="1236714"/>
                    <a:pt x="388688" y="1236714"/>
                  </a:cubicBezTo>
                  <a:lnTo>
                    <a:pt x="388688" y="1236458"/>
                  </a:lnTo>
                  <a:cubicBezTo>
                    <a:pt x="388688" y="1236458"/>
                    <a:pt x="388603" y="1236458"/>
                    <a:pt x="388603" y="1236458"/>
                  </a:cubicBezTo>
                  <a:cubicBezTo>
                    <a:pt x="385446" y="1230228"/>
                    <a:pt x="382460" y="1223912"/>
                    <a:pt x="379474" y="1217596"/>
                  </a:cubicBezTo>
                  <a:cubicBezTo>
                    <a:pt x="381266" y="1214182"/>
                    <a:pt x="383142" y="1210769"/>
                    <a:pt x="384934" y="1207269"/>
                  </a:cubicBezTo>
                  <a:cubicBezTo>
                    <a:pt x="386299" y="1211110"/>
                    <a:pt x="387664" y="1214951"/>
                    <a:pt x="389115" y="1218791"/>
                  </a:cubicBezTo>
                  <a:lnTo>
                    <a:pt x="389115" y="1218791"/>
                  </a:lnTo>
                  <a:cubicBezTo>
                    <a:pt x="389115" y="1218791"/>
                    <a:pt x="389115" y="1218791"/>
                    <a:pt x="389115" y="1218791"/>
                  </a:cubicBezTo>
                  <a:close/>
                  <a:moveTo>
                    <a:pt x="461464" y="1357312"/>
                  </a:moveTo>
                  <a:lnTo>
                    <a:pt x="461634" y="1357483"/>
                  </a:lnTo>
                  <a:lnTo>
                    <a:pt x="461634" y="1357483"/>
                  </a:lnTo>
                  <a:cubicBezTo>
                    <a:pt x="466754" y="1364140"/>
                    <a:pt x="471872" y="1370797"/>
                    <a:pt x="477077" y="1377369"/>
                  </a:cubicBezTo>
                  <a:cubicBezTo>
                    <a:pt x="479039" y="1383343"/>
                    <a:pt x="481087" y="1389317"/>
                    <a:pt x="483220" y="1395292"/>
                  </a:cubicBezTo>
                  <a:lnTo>
                    <a:pt x="476224" y="1392305"/>
                  </a:lnTo>
                  <a:cubicBezTo>
                    <a:pt x="476224" y="1392305"/>
                    <a:pt x="475967" y="1392475"/>
                    <a:pt x="476138" y="1392475"/>
                  </a:cubicBezTo>
                  <a:lnTo>
                    <a:pt x="483475" y="1395889"/>
                  </a:lnTo>
                  <a:cubicBezTo>
                    <a:pt x="485779" y="1402547"/>
                    <a:pt x="488168" y="1409118"/>
                    <a:pt x="490642" y="1415775"/>
                  </a:cubicBezTo>
                  <a:cubicBezTo>
                    <a:pt x="491240" y="1417312"/>
                    <a:pt x="491837" y="1418848"/>
                    <a:pt x="492434" y="1420384"/>
                  </a:cubicBezTo>
                  <a:cubicBezTo>
                    <a:pt x="487059" y="1417995"/>
                    <a:pt x="481769" y="1415519"/>
                    <a:pt x="476394" y="1413130"/>
                  </a:cubicBezTo>
                  <a:cubicBezTo>
                    <a:pt x="472982" y="1408948"/>
                    <a:pt x="469569" y="1404765"/>
                    <a:pt x="466156" y="1400583"/>
                  </a:cubicBezTo>
                  <a:cubicBezTo>
                    <a:pt x="458904" y="1391451"/>
                    <a:pt x="451738" y="1382148"/>
                    <a:pt x="444656" y="1372845"/>
                  </a:cubicBezTo>
                  <a:cubicBezTo>
                    <a:pt x="441841" y="1365078"/>
                    <a:pt x="439110" y="1357227"/>
                    <a:pt x="436551" y="1349374"/>
                  </a:cubicBezTo>
                  <a:cubicBezTo>
                    <a:pt x="440135" y="1354666"/>
                    <a:pt x="443718" y="1359957"/>
                    <a:pt x="447386" y="1365249"/>
                  </a:cubicBezTo>
                  <a:cubicBezTo>
                    <a:pt x="451055" y="1370455"/>
                    <a:pt x="454809" y="1375662"/>
                    <a:pt x="458563" y="1380783"/>
                  </a:cubicBezTo>
                  <a:lnTo>
                    <a:pt x="470081" y="1396060"/>
                  </a:lnTo>
                  <a:cubicBezTo>
                    <a:pt x="470081" y="1396060"/>
                    <a:pt x="470337" y="1396060"/>
                    <a:pt x="470251" y="1395889"/>
                  </a:cubicBezTo>
                  <a:lnTo>
                    <a:pt x="459331" y="1380270"/>
                  </a:lnTo>
                  <a:cubicBezTo>
                    <a:pt x="455833" y="1374979"/>
                    <a:pt x="452250" y="1369772"/>
                    <a:pt x="448837" y="1364481"/>
                  </a:cubicBezTo>
                  <a:cubicBezTo>
                    <a:pt x="443632" y="1356458"/>
                    <a:pt x="438598" y="1348350"/>
                    <a:pt x="433736" y="1340157"/>
                  </a:cubicBezTo>
                  <a:cubicBezTo>
                    <a:pt x="432200" y="1335121"/>
                    <a:pt x="430664" y="1330086"/>
                    <a:pt x="429299" y="1324965"/>
                  </a:cubicBezTo>
                  <a:cubicBezTo>
                    <a:pt x="427934" y="1319929"/>
                    <a:pt x="426740" y="1314979"/>
                    <a:pt x="425460" y="1309943"/>
                  </a:cubicBezTo>
                  <a:cubicBezTo>
                    <a:pt x="429640" y="1316259"/>
                    <a:pt x="433992" y="1322575"/>
                    <a:pt x="438428" y="1328720"/>
                  </a:cubicBezTo>
                  <a:cubicBezTo>
                    <a:pt x="445595" y="1338876"/>
                    <a:pt x="453188" y="1348777"/>
                    <a:pt x="460867" y="1358592"/>
                  </a:cubicBezTo>
                  <a:cubicBezTo>
                    <a:pt x="460952" y="1358677"/>
                    <a:pt x="461122" y="1358592"/>
                    <a:pt x="461037" y="1358421"/>
                  </a:cubicBezTo>
                  <a:cubicBezTo>
                    <a:pt x="457454" y="1353386"/>
                    <a:pt x="453785" y="1348435"/>
                    <a:pt x="450202" y="1343315"/>
                  </a:cubicBezTo>
                  <a:cubicBezTo>
                    <a:pt x="446704" y="1338194"/>
                    <a:pt x="443121" y="1333158"/>
                    <a:pt x="439793" y="1327952"/>
                  </a:cubicBezTo>
                  <a:cubicBezTo>
                    <a:pt x="436636" y="1323172"/>
                    <a:pt x="433565" y="1318307"/>
                    <a:pt x="430494" y="1313443"/>
                  </a:cubicBezTo>
                  <a:cubicBezTo>
                    <a:pt x="430664" y="1313699"/>
                    <a:pt x="430835" y="1313955"/>
                    <a:pt x="431091" y="1314296"/>
                  </a:cubicBezTo>
                  <a:cubicBezTo>
                    <a:pt x="440988" y="1328635"/>
                    <a:pt x="451140" y="1342888"/>
                    <a:pt x="461379" y="1356970"/>
                  </a:cubicBezTo>
                  <a:lnTo>
                    <a:pt x="461379" y="1356970"/>
                  </a:lnTo>
                  <a:cubicBezTo>
                    <a:pt x="461379" y="1356970"/>
                    <a:pt x="461549" y="1357141"/>
                    <a:pt x="461549" y="1357141"/>
                  </a:cubicBezTo>
                  <a:close/>
                  <a:moveTo>
                    <a:pt x="481599" y="1383087"/>
                  </a:moveTo>
                  <a:cubicBezTo>
                    <a:pt x="485694" y="1388293"/>
                    <a:pt x="489789" y="1393500"/>
                    <a:pt x="493970" y="1398620"/>
                  </a:cubicBezTo>
                  <a:cubicBezTo>
                    <a:pt x="494482" y="1399218"/>
                    <a:pt x="494908" y="1399815"/>
                    <a:pt x="495420" y="1400413"/>
                  </a:cubicBezTo>
                  <a:lnTo>
                    <a:pt x="486974" y="1396828"/>
                  </a:lnTo>
                  <a:cubicBezTo>
                    <a:pt x="485182" y="1392219"/>
                    <a:pt x="483390" y="1387696"/>
                    <a:pt x="481599" y="1383087"/>
                  </a:cubicBezTo>
                  <a:close/>
                  <a:moveTo>
                    <a:pt x="368127" y="1386757"/>
                  </a:moveTo>
                  <a:cubicBezTo>
                    <a:pt x="365482" y="1384196"/>
                    <a:pt x="362922" y="1381636"/>
                    <a:pt x="360277" y="1379161"/>
                  </a:cubicBezTo>
                  <a:cubicBezTo>
                    <a:pt x="359424" y="1378393"/>
                    <a:pt x="358656" y="1377539"/>
                    <a:pt x="357889" y="1376771"/>
                  </a:cubicBezTo>
                  <a:cubicBezTo>
                    <a:pt x="356438" y="1373187"/>
                    <a:pt x="354988" y="1369687"/>
                    <a:pt x="353537" y="1366103"/>
                  </a:cubicBezTo>
                  <a:lnTo>
                    <a:pt x="373160" y="1376515"/>
                  </a:lnTo>
                  <a:cubicBezTo>
                    <a:pt x="377341" y="1384282"/>
                    <a:pt x="381692" y="1391878"/>
                    <a:pt x="386299" y="1399474"/>
                  </a:cubicBezTo>
                  <a:cubicBezTo>
                    <a:pt x="382887" y="1397682"/>
                    <a:pt x="379474" y="1395889"/>
                    <a:pt x="376061" y="1394097"/>
                  </a:cubicBezTo>
                  <a:cubicBezTo>
                    <a:pt x="373331" y="1391793"/>
                    <a:pt x="370686" y="1389403"/>
                    <a:pt x="368127" y="1386842"/>
                  </a:cubicBezTo>
                  <a:close/>
                  <a:moveTo>
                    <a:pt x="311391" y="1388379"/>
                  </a:moveTo>
                  <a:lnTo>
                    <a:pt x="311391" y="1388379"/>
                  </a:lnTo>
                  <a:cubicBezTo>
                    <a:pt x="311391" y="1388379"/>
                    <a:pt x="311391" y="1388379"/>
                    <a:pt x="311391" y="1388379"/>
                  </a:cubicBezTo>
                  <a:cubicBezTo>
                    <a:pt x="305930" y="1383087"/>
                    <a:pt x="300555" y="1377795"/>
                    <a:pt x="295095" y="1372419"/>
                  </a:cubicBezTo>
                  <a:lnTo>
                    <a:pt x="296289" y="1368066"/>
                  </a:lnTo>
                  <a:cubicBezTo>
                    <a:pt x="300129" y="1373699"/>
                    <a:pt x="304139" y="1379161"/>
                    <a:pt x="308319" y="1384538"/>
                  </a:cubicBezTo>
                  <a:lnTo>
                    <a:pt x="308319" y="1384538"/>
                  </a:lnTo>
                  <a:cubicBezTo>
                    <a:pt x="308319" y="1384538"/>
                    <a:pt x="308319" y="1384538"/>
                    <a:pt x="308319" y="1384538"/>
                  </a:cubicBezTo>
                  <a:lnTo>
                    <a:pt x="308319" y="1384538"/>
                  </a:lnTo>
                  <a:cubicBezTo>
                    <a:pt x="308319" y="1384538"/>
                    <a:pt x="308319" y="1384538"/>
                    <a:pt x="308319" y="1384538"/>
                  </a:cubicBezTo>
                  <a:cubicBezTo>
                    <a:pt x="310623" y="1387098"/>
                    <a:pt x="312926" y="1389659"/>
                    <a:pt x="315230" y="1392134"/>
                  </a:cubicBezTo>
                  <a:cubicBezTo>
                    <a:pt x="315230" y="1392305"/>
                    <a:pt x="315230" y="1392390"/>
                    <a:pt x="315315" y="1392561"/>
                  </a:cubicBezTo>
                  <a:cubicBezTo>
                    <a:pt x="314035" y="1391195"/>
                    <a:pt x="312756" y="1389829"/>
                    <a:pt x="311476" y="1388464"/>
                  </a:cubicBezTo>
                  <a:lnTo>
                    <a:pt x="311476" y="1388464"/>
                  </a:lnTo>
                  <a:cubicBezTo>
                    <a:pt x="311476" y="1388464"/>
                    <a:pt x="311476" y="1388464"/>
                    <a:pt x="311476" y="1388464"/>
                  </a:cubicBezTo>
                  <a:close/>
                  <a:moveTo>
                    <a:pt x="286648" y="1195406"/>
                  </a:moveTo>
                  <a:cubicBezTo>
                    <a:pt x="288099" y="1191992"/>
                    <a:pt x="289635" y="1188663"/>
                    <a:pt x="291171" y="1185249"/>
                  </a:cubicBezTo>
                  <a:cubicBezTo>
                    <a:pt x="291341" y="1186444"/>
                    <a:pt x="291512" y="1187724"/>
                    <a:pt x="291682" y="1188919"/>
                  </a:cubicBezTo>
                  <a:lnTo>
                    <a:pt x="291682" y="1188919"/>
                  </a:lnTo>
                  <a:cubicBezTo>
                    <a:pt x="291682" y="1188919"/>
                    <a:pt x="291682" y="1189005"/>
                    <a:pt x="291682" y="1189005"/>
                  </a:cubicBezTo>
                  <a:lnTo>
                    <a:pt x="291682" y="1189005"/>
                  </a:lnTo>
                  <a:cubicBezTo>
                    <a:pt x="291682" y="1189005"/>
                    <a:pt x="291682" y="1189090"/>
                    <a:pt x="291682" y="1189090"/>
                  </a:cubicBezTo>
                  <a:cubicBezTo>
                    <a:pt x="292792" y="1195833"/>
                    <a:pt x="293901" y="1202575"/>
                    <a:pt x="295095" y="1209318"/>
                  </a:cubicBezTo>
                  <a:cubicBezTo>
                    <a:pt x="294071" y="1212049"/>
                    <a:pt x="292962" y="1214865"/>
                    <a:pt x="291938" y="1217596"/>
                  </a:cubicBezTo>
                  <a:cubicBezTo>
                    <a:pt x="291341" y="1219218"/>
                    <a:pt x="290744" y="1220840"/>
                    <a:pt x="290232" y="1222376"/>
                  </a:cubicBezTo>
                  <a:cubicBezTo>
                    <a:pt x="290232" y="1222205"/>
                    <a:pt x="290232" y="1222034"/>
                    <a:pt x="290232" y="1221778"/>
                  </a:cubicBezTo>
                  <a:lnTo>
                    <a:pt x="290232" y="1221778"/>
                  </a:lnTo>
                  <a:lnTo>
                    <a:pt x="290232" y="1221437"/>
                  </a:lnTo>
                  <a:cubicBezTo>
                    <a:pt x="290232" y="1221437"/>
                    <a:pt x="290147" y="1221096"/>
                    <a:pt x="290147" y="1221096"/>
                  </a:cubicBezTo>
                  <a:lnTo>
                    <a:pt x="290147" y="1221096"/>
                  </a:lnTo>
                  <a:cubicBezTo>
                    <a:pt x="288952" y="1212475"/>
                    <a:pt x="287758" y="1203855"/>
                    <a:pt x="286734" y="1195235"/>
                  </a:cubicBezTo>
                  <a:close/>
                  <a:moveTo>
                    <a:pt x="283663" y="1211622"/>
                  </a:moveTo>
                  <a:cubicBezTo>
                    <a:pt x="282894" y="1210256"/>
                    <a:pt x="282127" y="1208976"/>
                    <a:pt x="281359" y="1207610"/>
                  </a:cubicBezTo>
                  <a:cubicBezTo>
                    <a:pt x="281871" y="1206501"/>
                    <a:pt x="282383" y="1205306"/>
                    <a:pt x="282810" y="1204197"/>
                  </a:cubicBezTo>
                  <a:cubicBezTo>
                    <a:pt x="283065" y="1206672"/>
                    <a:pt x="283406" y="1209147"/>
                    <a:pt x="283663" y="1211622"/>
                  </a:cubicBezTo>
                  <a:close/>
                  <a:moveTo>
                    <a:pt x="288781" y="1024368"/>
                  </a:moveTo>
                  <a:cubicBezTo>
                    <a:pt x="289208" y="1023685"/>
                    <a:pt x="289635" y="1022916"/>
                    <a:pt x="290147" y="1022234"/>
                  </a:cubicBezTo>
                  <a:cubicBezTo>
                    <a:pt x="291426" y="1020100"/>
                    <a:pt x="292792" y="1018052"/>
                    <a:pt x="294156" y="1016003"/>
                  </a:cubicBezTo>
                  <a:cubicBezTo>
                    <a:pt x="295351" y="1019332"/>
                    <a:pt x="296631" y="1022575"/>
                    <a:pt x="297825" y="1025904"/>
                  </a:cubicBezTo>
                  <a:cubicBezTo>
                    <a:pt x="298678" y="1028123"/>
                    <a:pt x="299531" y="1030342"/>
                    <a:pt x="300385" y="1032561"/>
                  </a:cubicBezTo>
                  <a:cubicBezTo>
                    <a:pt x="297143" y="1037767"/>
                    <a:pt x="293986" y="1042888"/>
                    <a:pt x="290829" y="1048094"/>
                  </a:cubicBezTo>
                  <a:cubicBezTo>
                    <a:pt x="290318" y="1046985"/>
                    <a:pt x="289891" y="1045875"/>
                    <a:pt x="289379" y="1044766"/>
                  </a:cubicBezTo>
                  <a:cubicBezTo>
                    <a:pt x="289123" y="1038023"/>
                    <a:pt x="288952" y="1031195"/>
                    <a:pt x="288781" y="1024453"/>
                  </a:cubicBezTo>
                  <a:close/>
                  <a:moveTo>
                    <a:pt x="286819" y="1038706"/>
                  </a:moveTo>
                  <a:cubicBezTo>
                    <a:pt x="285881" y="1036487"/>
                    <a:pt x="284943" y="1034268"/>
                    <a:pt x="284004" y="1032134"/>
                  </a:cubicBezTo>
                  <a:cubicBezTo>
                    <a:pt x="284943" y="1030598"/>
                    <a:pt x="285966" y="1028976"/>
                    <a:pt x="286905" y="1027440"/>
                  </a:cubicBezTo>
                  <a:cubicBezTo>
                    <a:pt x="286905" y="1031195"/>
                    <a:pt x="286905" y="1034951"/>
                    <a:pt x="286905" y="1038706"/>
                  </a:cubicBezTo>
                  <a:close/>
                  <a:moveTo>
                    <a:pt x="322312" y="835235"/>
                  </a:moveTo>
                  <a:lnTo>
                    <a:pt x="322312" y="835235"/>
                  </a:lnTo>
                  <a:cubicBezTo>
                    <a:pt x="322312" y="835235"/>
                    <a:pt x="322312" y="835150"/>
                    <a:pt x="322312" y="835150"/>
                  </a:cubicBezTo>
                  <a:cubicBezTo>
                    <a:pt x="323079" y="826444"/>
                    <a:pt x="323847" y="817654"/>
                    <a:pt x="324786" y="808948"/>
                  </a:cubicBezTo>
                  <a:cubicBezTo>
                    <a:pt x="327174" y="806558"/>
                    <a:pt x="329649" y="804168"/>
                    <a:pt x="332037" y="801779"/>
                  </a:cubicBezTo>
                  <a:cubicBezTo>
                    <a:pt x="333146" y="809631"/>
                    <a:pt x="334768" y="817398"/>
                    <a:pt x="336730" y="824993"/>
                  </a:cubicBezTo>
                  <a:cubicBezTo>
                    <a:pt x="336986" y="825847"/>
                    <a:pt x="337157" y="826700"/>
                    <a:pt x="337412" y="827554"/>
                  </a:cubicBezTo>
                  <a:cubicBezTo>
                    <a:pt x="332037" y="833614"/>
                    <a:pt x="326748" y="839673"/>
                    <a:pt x="321458" y="845733"/>
                  </a:cubicBezTo>
                  <a:cubicBezTo>
                    <a:pt x="321714" y="842234"/>
                    <a:pt x="322055" y="838820"/>
                    <a:pt x="322396" y="835320"/>
                  </a:cubicBezTo>
                  <a:lnTo>
                    <a:pt x="322396" y="835320"/>
                  </a:lnTo>
                  <a:cubicBezTo>
                    <a:pt x="322396" y="835320"/>
                    <a:pt x="322396" y="835235"/>
                    <a:pt x="322396" y="835235"/>
                  </a:cubicBezTo>
                  <a:close/>
                  <a:moveTo>
                    <a:pt x="357974" y="667611"/>
                  </a:moveTo>
                  <a:cubicBezTo>
                    <a:pt x="357803" y="667099"/>
                    <a:pt x="357718" y="666672"/>
                    <a:pt x="357547" y="666160"/>
                  </a:cubicBezTo>
                  <a:cubicBezTo>
                    <a:pt x="357974" y="665904"/>
                    <a:pt x="358315" y="665563"/>
                    <a:pt x="358742" y="665307"/>
                  </a:cubicBezTo>
                  <a:cubicBezTo>
                    <a:pt x="358486" y="666075"/>
                    <a:pt x="358230" y="666843"/>
                    <a:pt x="357974" y="667611"/>
                  </a:cubicBezTo>
                  <a:close/>
                  <a:moveTo>
                    <a:pt x="356865" y="687582"/>
                  </a:moveTo>
                  <a:lnTo>
                    <a:pt x="356353" y="691167"/>
                  </a:lnTo>
                  <a:cubicBezTo>
                    <a:pt x="355841" y="694752"/>
                    <a:pt x="355329" y="698251"/>
                    <a:pt x="354902" y="701836"/>
                  </a:cubicBezTo>
                  <a:cubicBezTo>
                    <a:pt x="354049" y="698763"/>
                    <a:pt x="353111" y="695691"/>
                    <a:pt x="352257" y="692618"/>
                  </a:cubicBezTo>
                  <a:cubicBezTo>
                    <a:pt x="352514" y="691850"/>
                    <a:pt x="352769" y="691167"/>
                    <a:pt x="353026" y="690399"/>
                  </a:cubicBezTo>
                  <a:cubicBezTo>
                    <a:pt x="354305" y="689460"/>
                    <a:pt x="355585" y="688521"/>
                    <a:pt x="356865" y="687582"/>
                  </a:cubicBezTo>
                  <a:close/>
                  <a:moveTo>
                    <a:pt x="353281" y="713784"/>
                  </a:moveTo>
                  <a:cubicBezTo>
                    <a:pt x="352684" y="718308"/>
                    <a:pt x="352087" y="722746"/>
                    <a:pt x="351490" y="727269"/>
                  </a:cubicBezTo>
                  <a:cubicBezTo>
                    <a:pt x="348674" y="729745"/>
                    <a:pt x="345774" y="732220"/>
                    <a:pt x="342958" y="734695"/>
                  </a:cubicBezTo>
                  <a:cubicBezTo>
                    <a:pt x="342190" y="731708"/>
                    <a:pt x="341423" y="728806"/>
                    <a:pt x="340740" y="725819"/>
                  </a:cubicBezTo>
                  <a:lnTo>
                    <a:pt x="342617" y="720015"/>
                  </a:lnTo>
                  <a:cubicBezTo>
                    <a:pt x="345006" y="713102"/>
                    <a:pt x="347394" y="706188"/>
                    <a:pt x="349869" y="699275"/>
                  </a:cubicBezTo>
                  <a:cubicBezTo>
                    <a:pt x="350978" y="704140"/>
                    <a:pt x="352087" y="708919"/>
                    <a:pt x="353281" y="713784"/>
                  </a:cubicBezTo>
                  <a:close/>
                  <a:moveTo>
                    <a:pt x="358742" y="690143"/>
                  </a:moveTo>
                  <a:lnTo>
                    <a:pt x="358742" y="690143"/>
                  </a:lnTo>
                  <a:cubicBezTo>
                    <a:pt x="358742" y="690143"/>
                    <a:pt x="358742" y="690143"/>
                    <a:pt x="358742" y="690143"/>
                  </a:cubicBezTo>
                  <a:cubicBezTo>
                    <a:pt x="360960" y="697824"/>
                    <a:pt x="363349" y="705420"/>
                    <a:pt x="365909" y="713016"/>
                  </a:cubicBezTo>
                  <a:cubicBezTo>
                    <a:pt x="365909" y="713699"/>
                    <a:pt x="365738" y="714382"/>
                    <a:pt x="365652" y="714979"/>
                  </a:cubicBezTo>
                  <a:cubicBezTo>
                    <a:pt x="363776" y="716601"/>
                    <a:pt x="361898" y="718137"/>
                    <a:pt x="360107" y="719759"/>
                  </a:cubicBezTo>
                  <a:cubicBezTo>
                    <a:pt x="358827" y="715321"/>
                    <a:pt x="357547" y="710968"/>
                    <a:pt x="356268" y="706530"/>
                  </a:cubicBezTo>
                  <a:cubicBezTo>
                    <a:pt x="356780" y="701580"/>
                    <a:pt x="357291" y="696544"/>
                    <a:pt x="357889" y="691594"/>
                  </a:cubicBezTo>
                  <a:lnTo>
                    <a:pt x="358315" y="688095"/>
                  </a:lnTo>
                  <a:cubicBezTo>
                    <a:pt x="358486" y="688777"/>
                    <a:pt x="358656" y="689375"/>
                    <a:pt x="358742" y="690058"/>
                  </a:cubicBezTo>
                  <a:lnTo>
                    <a:pt x="358742" y="690058"/>
                  </a:lnTo>
                  <a:cubicBezTo>
                    <a:pt x="358742" y="690058"/>
                    <a:pt x="358742" y="690058"/>
                    <a:pt x="358742" y="690058"/>
                  </a:cubicBezTo>
                  <a:close/>
                  <a:moveTo>
                    <a:pt x="395940" y="637056"/>
                  </a:moveTo>
                  <a:cubicBezTo>
                    <a:pt x="397391" y="635776"/>
                    <a:pt x="398841" y="634496"/>
                    <a:pt x="400291" y="633215"/>
                  </a:cubicBezTo>
                  <a:cubicBezTo>
                    <a:pt x="398500" y="638166"/>
                    <a:pt x="396793" y="643116"/>
                    <a:pt x="395001" y="648066"/>
                  </a:cubicBezTo>
                  <a:cubicBezTo>
                    <a:pt x="392954" y="649602"/>
                    <a:pt x="390906" y="651224"/>
                    <a:pt x="388859" y="652760"/>
                  </a:cubicBezTo>
                  <a:cubicBezTo>
                    <a:pt x="388517" y="649602"/>
                    <a:pt x="388262" y="646444"/>
                    <a:pt x="387920" y="643287"/>
                  </a:cubicBezTo>
                  <a:cubicBezTo>
                    <a:pt x="390565" y="641238"/>
                    <a:pt x="393210" y="639190"/>
                    <a:pt x="395855" y="637056"/>
                  </a:cubicBezTo>
                  <a:lnTo>
                    <a:pt x="395855" y="637056"/>
                  </a:lnTo>
                  <a:cubicBezTo>
                    <a:pt x="395855" y="637056"/>
                    <a:pt x="395855" y="637056"/>
                    <a:pt x="395855" y="637056"/>
                  </a:cubicBezTo>
                  <a:lnTo>
                    <a:pt x="395855" y="637056"/>
                  </a:lnTo>
                  <a:cubicBezTo>
                    <a:pt x="395855" y="637056"/>
                    <a:pt x="395855" y="637056"/>
                    <a:pt x="395855" y="637056"/>
                  </a:cubicBezTo>
                  <a:close/>
                  <a:moveTo>
                    <a:pt x="417355" y="633045"/>
                  </a:moveTo>
                  <a:lnTo>
                    <a:pt x="421279" y="629716"/>
                  </a:lnTo>
                  <a:cubicBezTo>
                    <a:pt x="421109" y="631082"/>
                    <a:pt x="420938" y="632447"/>
                    <a:pt x="420767" y="633813"/>
                  </a:cubicBezTo>
                  <a:cubicBezTo>
                    <a:pt x="413430" y="639104"/>
                    <a:pt x="406178" y="644481"/>
                    <a:pt x="398841" y="649858"/>
                  </a:cubicBezTo>
                  <a:cubicBezTo>
                    <a:pt x="399012" y="649432"/>
                    <a:pt x="399097" y="649005"/>
                    <a:pt x="399267" y="648663"/>
                  </a:cubicBezTo>
                  <a:cubicBezTo>
                    <a:pt x="405325" y="643457"/>
                    <a:pt x="411297" y="638251"/>
                    <a:pt x="417355" y="633130"/>
                  </a:cubicBezTo>
                  <a:close/>
                  <a:moveTo>
                    <a:pt x="400888" y="643628"/>
                  </a:moveTo>
                  <a:cubicBezTo>
                    <a:pt x="401998" y="640043"/>
                    <a:pt x="403107" y="636459"/>
                    <a:pt x="404301" y="632874"/>
                  </a:cubicBezTo>
                  <a:cubicBezTo>
                    <a:pt x="404813" y="631423"/>
                    <a:pt x="405240" y="629887"/>
                    <a:pt x="405752" y="628436"/>
                  </a:cubicBezTo>
                  <a:cubicBezTo>
                    <a:pt x="411212" y="623571"/>
                    <a:pt x="416587" y="618706"/>
                    <a:pt x="421877" y="613756"/>
                  </a:cubicBezTo>
                  <a:cubicBezTo>
                    <a:pt x="422474" y="613159"/>
                    <a:pt x="423071" y="612646"/>
                    <a:pt x="423668" y="612049"/>
                  </a:cubicBezTo>
                  <a:cubicBezTo>
                    <a:pt x="422986" y="617341"/>
                    <a:pt x="422218" y="622632"/>
                    <a:pt x="421620" y="627924"/>
                  </a:cubicBezTo>
                  <a:lnTo>
                    <a:pt x="416587" y="631765"/>
                  </a:lnTo>
                  <a:cubicBezTo>
                    <a:pt x="411382" y="635776"/>
                    <a:pt x="406178" y="639702"/>
                    <a:pt x="400974" y="643628"/>
                  </a:cubicBezTo>
                  <a:close/>
                  <a:moveTo>
                    <a:pt x="420341" y="637824"/>
                  </a:moveTo>
                  <a:cubicBezTo>
                    <a:pt x="420256" y="638934"/>
                    <a:pt x="420085" y="639958"/>
                    <a:pt x="419914" y="641067"/>
                  </a:cubicBezTo>
                  <a:cubicBezTo>
                    <a:pt x="419232" y="646786"/>
                    <a:pt x="418635" y="652504"/>
                    <a:pt x="417952" y="658137"/>
                  </a:cubicBezTo>
                  <a:cubicBezTo>
                    <a:pt x="416928" y="658905"/>
                    <a:pt x="415819" y="659759"/>
                    <a:pt x="414795" y="660527"/>
                  </a:cubicBezTo>
                  <a:cubicBezTo>
                    <a:pt x="411212" y="663258"/>
                    <a:pt x="407543" y="665904"/>
                    <a:pt x="403875" y="668635"/>
                  </a:cubicBezTo>
                  <a:lnTo>
                    <a:pt x="403192" y="669147"/>
                  </a:lnTo>
                  <a:lnTo>
                    <a:pt x="403192" y="660954"/>
                  </a:lnTo>
                  <a:cubicBezTo>
                    <a:pt x="403192" y="660954"/>
                    <a:pt x="403107" y="660783"/>
                    <a:pt x="403107" y="660954"/>
                  </a:cubicBezTo>
                  <a:lnTo>
                    <a:pt x="402766" y="669489"/>
                  </a:lnTo>
                  <a:lnTo>
                    <a:pt x="401145" y="670683"/>
                  </a:lnTo>
                  <a:cubicBezTo>
                    <a:pt x="400206" y="671366"/>
                    <a:pt x="399353" y="672049"/>
                    <a:pt x="398329" y="672561"/>
                  </a:cubicBezTo>
                  <a:cubicBezTo>
                    <a:pt x="397391" y="673159"/>
                    <a:pt x="396367" y="673585"/>
                    <a:pt x="395258" y="673841"/>
                  </a:cubicBezTo>
                  <a:cubicBezTo>
                    <a:pt x="394148" y="674097"/>
                    <a:pt x="393039" y="673841"/>
                    <a:pt x="392101" y="673244"/>
                  </a:cubicBezTo>
                  <a:cubicBezTo>
                    <a:pt x="392016" y="673244"/>
                    <a:pt x="391845" y="673329"/>
                    <a:pt x="391930" y="673415"/>
                  </a:cubicBezTo>
                  <a:cubicBezTo>
                    <a:pt x="392869" y="674183"/>
                    <a:pt x="394148" y="674353"/>
                    <a:pt x="395258" y="674183"/>
                  </a:cubicBezTo>
                  <a:cubicBezTo>
                    <a:pt x="396452" y="674012"/>
                    <a:pt x="397476" y="673585"/>
                    <a:pt x="398500" y="672988"/>
                  </a:cubicBezTo>
                  <a:cubicBezTo>
                    <a:pt x="399524" y="672476"/>
                    <a:pt x="400462" y="671793"/>
                    <a:pt x="401400" y="671195"/>
                  </a:cubicBezTo>
                  <a:lnTo>
                    <a:pt x="402509" y="670513"/>
                  </a:lnTo>
                  <a:lnTo>
                    <a:pt x="401912" y="683571"/>
                  </a:lnTo>
                  <a:lnTo>
                    <a:pt x="401912" y="685790"/>
                  </a:lnTo>
                  <a:cubicBezTo>
                    <a:pt x="397561" y="688948"/>
                    <a:pt x="393210" y="692191"/>
                    <a:pt x="388944" y="695349"/>
                  </a:cubicBezTo>
                  <a:lnTo>
                    <a:pt x="388944" y="695349"/>
                  </a:lnTo>
                  <a:cubicBezTo>
                    <a:pt x="388944" y="695349"/>
                    <a:pt x="388859" y="695435"/>
                    <a:pt x="388859" y="695435"/>
                  </a:cubicBezTo>
                  <a:lnTo>
                    <a:pt x="388773" y="695435"/>
                  </a:lnTo>
                  <a:cubicBezTo>
                    <a:pt x="388773" y="695435"/>
                    <a:pt x="388773" y="695520"/>
                    <a:pt x="388773" y="695520"/>
                  </a:cubicBezTo>
                  <a:cubicBezTo>
                    <a:pt x="386982" y="696971"/>
                    <a:pt x="385190" y="698507"/>
                    <a:pt x="383398" y="699958"/>
                  </a:cubicBezTo>
                  <a:lnTo>
                    <a:pt x="383569" y="697910"/>
                  </a:lnTo>
                  <a:cubicBezTo>
                    <a:pt x="384934" y="693813"/>
                    <a:pt x="386214" y="689716"/>
                    <a:pt x="387579" y="685705"/>
                  </a:cubicBezTo>
                  <a:lnTo>
                    <a:pt x="387579" y="685705"/>
                  </a:lnTo>
                  <a:cubicBezTo>
                    <a:pt x="387579" y="685705"/>
                    <a:pt x="387579" y="685705"/>
                    <a:pt x="387579" y="685705"/>
                  </a:cubicBezTo>
                  <a:lnTo>
                    <a:pt x="387579" y="685705"/>
                  </a:lnTo>
                  <a:cubicBezTo>
                    <a:pt x="387579" y="685705"/>
                    <a:pt x="387579" y="685705"/>
                    <a:pt x="387579" y="685705"/>
                  </a:cubicBezTo>
                  <a:cubicBezTo>
                    <a:pt x="390480" y="676231"/>
                    <a:pt x="393380" y="666843"/>
                    <a:pt x="396367" y="657369"/>
                  </a:cubicBezTo>
                  <a:cubicBezTo>
                    <a:pt x="404301" y="650968"/>
                    <a:pt x="412236" y="644481"/>
                    <a:pt x="420085" y="637995"/>
                  </a:cubicBezTo>
                  <a:close/>
                  <a:moveTo>
                    <a:pt x="478100" y="616743"/>
                  </a:moveTo>
                  <a:cubicBezTo>
                    <a:pt x="478868" y="616146"/>
                    <a:pt x="479551" y="615548"/>
                    <a:pt x="480233" y="614866"/>
                  </a:cubicBezTo>
                  <a:cubicBezTo>
                    <a:pt x="479978" y="618194"/>
                    <a:pt x="479721" y="621523"/>
                    <a:pt x="479466" y="624851"/>
                  </a:cubicBezTo>
                  <a:lnTo>
                    <a:pt x="479466" y="624851"/>
                  </a:lnTo>
                  <a:cubicBezTo>
                    <a:pt x="479466" y="624851"/>
                    <a:pt x="479466" y="625193"/>
                    <a:pt x="479466" y="625193"/>
                  </a:cubicBezTo>
                  <a:lnTo>
                    <a:pt x="479466" y="625534"/>
                  </a:lnTo>
                  <a:cubicBezTo>
                    <a:pt x="479466" y="625534"/>
                    <a:pt x="479466" y="625534"/>
                    <a:pt x="479466" y="625534"/>
                  </a:cubicBezTo>
                  <a:cubicBezTo>
                    <a:pt x="479210" y="629802"/>
                    <a:pt x="479039" y="634154"/>
                    <a:pt x="478868" y="638422"/>
                  </a:cubicBezTo>
                  <a:cubicBezTo>
                    <a:pt x="476053" y="640897"/>
                    <a:pt x="473237" y="643287"/>
                    <a:pt x="470422" y="645762"/>
                  </a:cubicBezTo>
                  <a:cubicBezTo>
                    <a:pt x="472299" y="642860"/>
                    <a:pt x="473579" y="639617"/>
                    <a:pt x="474005" y="635861"/>
                  </a:cubicBezTo>
                  <a:cubicBezTo>
                    <a:pt x="474688" y="629972"/>
                    <a:pt x="475456" y="624083"/>
                    <a:pt x="476309" y="618109"/>
                  </a:cubicBezTo>
                  <a:cubicBezTo>
                    <a:pt x="476906" y="617682"/>
                    <a:pt x="477503" y="617255"/>
                    <a:pt x="478015" y="616743"/>
                  </a:cubicBezTo>
                  <a:lnTo>
                    <a:pt x="478015" y="616743"/>
                  </a:lnTo>
                  <a:cubicBezTo>
                    <a:pt x="478015" y="616743"/>
                    <a:pt x="478015" y="616743"/>
                    <a:pt x="478015" y="616743"/>
                  </a:cubicBezTo>
                  <a:lnTo>
                    <a:pt x="478015" y="616743"/>
                  </a:lnTo>
                  <a:cubicBezTo>
                    <a:pt x="478015" y="616743"/>
                    <a:pt x="478015" y="616743"/>
                    <a:pt x="478015" y="616743"/>
                  </a:cubicBezTo>
                  <a:close/>
                  <a:moveTo>
                    <a:pt x="466838" y="842831"/>
                  </a:moveTo>
                  <a:cubicBezTo>
                    <a:pt x="462231" y="846501"/>
                    <a:pt x="457625" y="850171"/>
                    <a:pt x="453017" y="853841"/>
                  </a:cubicBezTo>
                  <a:cubicBezTo>
                    <a:pt x="453273" y="847611"/>
                    <a:pt x="453785" y="841380"/>
                    <a:pt x="454297" y="835150"/>
                  </a:cubicBezTo>
                  <a:lnTo>
                    <a:pt x="454468" y="833955"/>
                  </a:lnTo>
                  <a:cubicBezTo>
                    <a:pt x="458563" y="836259"/>
                    <a:pt x="462829" y="838478"/>
                    <a:pt x="467009" y="840612"/>
                  </a:cubicBezTo>
                  <a:cubicBezTo>
                    <a:pt x="467009" y="841380"/>
                    <a:pt x="466924" y="842149"/>
                    <a:pt x="466838" y="842917"/>
                  </a:cubicBezTo>
                  <a:close/>
                  <a:moveTo>
                    <a:pt x="384081" y="1239104"/>
                  </a:moveTo>
                  <a:lnTo>
                    <a:pt x="384081" y="1239104"/>
                  </a:lnTo>
                  <a:cubicBezTo>
                    <a:pt x="384081" y="1239104"/>
                    <a:pt x="384081" y="1239104"/>
                    <a:pt x="384081" y="1239104"/>
                  </a:cubicBezTo>
                  <a:cubicBezTo>
                    <a:pt x="387067" y="1245079"/>
                    <a:pt x="390224" y="1251053"/>
                    <a:pt x="393466" y="1256942"/>
                  </a:cubicBezTo>
                  <a:cubicBezTo>
                    <a:pt x="389456" y="1251309"/>
                    <a:pt x="385446" y="1245676"/>
                    <a:pt x="381436" y="1240043"/>
                  </a:cubicBezTo>
                  <a:cubicBezTo>
                    <a:pt x="381351" y="1239958"/>
                    <a:pt x="381180" y="1240043"/>
                    <a:pt x="381266" y="1240214"/>
                  </a:cubicBezTo>
                  <a:cubicBezTo>
                    <a:pt x="387238" y="1249346"/>
                    <a:pt x="393210" y="1258393"/>
                    <a:pt x="399267" y="1267440"/>
                  </a:cubicBezTo>
                  <a:cubicBezTo>
                    <a:pt x="407031" y="1281181"/>
                    <a:pt x="415222" y="1294666"/>
                    <a:pt x="423924" y="1307810"/>
                  </a:cubicBezTo>
                  <a:cubicBezTo>
                    <a:pt x="425204" y="1313784"/>
                    <a:pt x="426398" y="1319758"/>
                    <a:pt x="427849" y="1325647"/>
                  </a:cubicBezTo>
                  <a:cubicBezTo>
                    <a:pt x="428446" y="1328293"/>
                    <a:pt x="429128" y="1330854"/>
                    <a:pt x="429726" y="1333499"/>
                  </a:cubicBezTo>
                  <a:cubicBezTo>
                    <a:pt x="426825" y="1328635"/>
                    <a:pt x="424010" y="1323684"/>
                    <a:pt x="421194" y="1318820"/>
                  </a:cubicBezTo>
                  <a:cubicBezTo>
                    <a:pt x="412491" y="1303286"/>
                    <a:pt x="404216" y="1287497"/>
                    <a:pt x="396281" y="1271537"/>
                  </a:cubicBezTo>
                  <a:lnTo>
                    <a:pt x="396281" y="1271537"/>
                  </a:lnTo>
                  <a:cubicBezTo>
                    <a:pt x="396281" y="1271537"/>
                    <a:pt x="396196" y="1271281"/>
                    <a:pt x="396196" y="1271281"/>
                  </a:cubicBezTo>
                  <a:lnTo>
                    <a:pt x="396196" y="1271025"/>
                  </a:lnTo>
                  <a:cubicBezTo>
                    <a:pt x="396196" y="1271025"/>
                    <a:pt x="396111" y="1271025"/>
                    <a:pt x="396111" y="1271025"/>
                  </a:cubicBezTo>
                  <a:cubicBezTo>
                    <a:pt x="388603" y="1256515"/>
                    <a:pt x="381436" y="1241835"/>
                    <a:pt x="374611" y="1227070"/>
                  </a:cubicBezTo>
                  <a:lnTo>
                    <a:pt x="375038" y="1226217"/>
                  </a:lnTo>
                  <a:cubicBezTo>
                    <a:pt x="375635" y="1225107"/>
                    <a:pt x="376232" y="1224083"/>
                    <a:pt x="376829" y="1222973"/>
                  </a:cubicBezTo>
                  <a:cubicBezTo>
                    <a:pt x="379218" y="1228350"/>
                    <a:pt x="381607" y="1233727"/>
                    <a:pt x="384081" y="1239019"/>
                  </a:cubicBezTo>
                  <a:lnTo>
                    <a:pt x="384081" y="1239019"/>
                  </a:lnTo>
                  <a:cubicBezTo>
                    <a:pt x="384081" y="1239019"/>
                    <a:pt x="384081" y="1239019"/>
                    <a:pt x="384081" y="1239019"/>
                  </a:cubicBezTo>
                  <a:close/>
                  <a:moveTo>
                    <a:pt x="373416" y="1342717"/>
                  </a:moveTo>
                  <a:lnTo>
                    <a:pt x="373416" y="1342547"/>
                  </a:lnTo>
                  <a:cubicBezTo>
                    <a:pt x="373416" y="1342547"/>
                    <a:pt x="373331" y="1342547"/>
                    <a:pt x="373331" y="1342547"/>
                  </a:cubicBezTo>
                  <a:cubicBezTo>
                    <a:pt x="368980" y="1333841"/>
                    <a:pt x="364799" y="1325050"/>
                    <a:pt x="360619" y="1316259"/>
                  </a:cubicBezTo>
                  <a:cubicBezTo>
                    <a:pt x="358827" y="1310882"/>
                    <a:pt x="357206" y="1305505"/>
                    <a:pt x="355414" y="1300043"/>
                  </a:cubicBezTo>
                  <a:lnTo>
                    <a:pt x="352002" y="1288691"/>
                  </a:lnTo>
                  <a:cubicBezTo>
                    <a:pt x="352257" y="1289289"/>
                    <a:pt x="352428" y="1289886"/>
                    <a:pt x="352684" y="1290484"/>
                  </a:cubicBezTo>
                  <a:cubicBezTo>
                    <a:pt x="359083" y="1306530"/>
                    <a:pt x="366250" y="1322234"/>
                    <a:pt x="373928" y="1337682"/>
                  </a:cubicBezTo>
                  <a:lnTo>
                    <a:pt x="373928" y="1337682"/>
                  </a:lnTo>
                  <a:cubicBezTo>
                    <a:pt x="373928" y="1337682"/>
                    <a:pt x="373928" y="1337682"/>
                    <a:pt x="373928" y="1337682"/>
                  </a:cubicBezTo>
                  <a:lnTo>
                    <a:pt x="373928" y="1337682"/>
                  </a:lnTo>
                  <a:cubicBezTo>
                    <a:pt x="373928" y="1337682"/>
                    <a:pt x="373928" y="1337682"/>
                    <a:pt x="373928" y="1337682"/>
                  </a:cubicBezTo>
                  <a:cubicBezTo>
                    <a:pt x="381266" y="1351167"/>
                    <a:pt x="389029" y="1364396"/>
                    <a:pt x="397305" y="1377369"/>
                  </a:cubicBezTo>
                  <a:lnTo>
                    <a:pt x="388005" y="1373187"/>
                  </a:lnTo>
                  <a:cubicBezTo>
                    <a:pt x="382972" y="1363115"/>
                    <a:pt x="378109" y="1352959"/>
                    <a:pt x="373331" y="1342717"/>
                  </a:cubicBezTo>
                  <a:lnTo>
                    <a:pt x="373331" y="1342717"/>
                  </a:lnTo>
                  <a:cubicBezTo>
                    <a:pt x="373331" y="1342717"/>
                    <a:pt x="373246" y="1342547"/>
                    <a:pt x="373246" y="1342547"/>
                  </a:cubicBezTo>
                  <a:close/>
                  <a:moveTo>
                    <a:pt x="324529" y="1363371"/>
                  </a:moveTo>
                  <a:cubicBezTo>
                    <a:pt x="324359" y="1364310"/>
                    <a:pt x="324188" y="1365334"/>
                    <a:pt x="324017" y="1366273"/>
                  </a:cubicBezTo>
                  <a:lnTo>
                    <a:pt x="319922" y="1364140"/>
                  </a:lnTo>
                  <a:cubicBezTo>
                    <a:pt x="318558" y="1362177"/>
                    <a:pt x="317278" y="1360214"/>
                    <a:pt x="315913" y="1358165"/>
                  </a:cubicBezTo>
                  <a:cubicBezTo>
                    <a:pt x="315315" y="1355861"/>
                    <a:pt x="314718" y="1353556"/>
                    <a:pt x="314121" y="1351252"/>
                  </a:cubicBezTo>
                  <a:cubicBezTo>
                    <a:pt x="312756" y="1345704"/>
                    <a:pt x="311476" y="1340071"/>
                    <a:pt x="310196" y="1334524"/>
                  </a:cubicBezTo>
                  <a:cubicBezTo>
                    <a:pt x="313097" y="1337596"/>
                    <a:pt x="315998" y="1340669"/>
                    <a:pt x="318899" y="1343741"/>
                  </a:cubicBezTo>
                  <a:cubicBezTo>
                    <a:pt x="320690" y="1350313"/>
                    <a:pt x="322567" y="1356800"/>
                    <a:pt x="324529" y="1363371"/>
                  </a:cubicBezTo>
                  <a:close/>
                  <a:moveTo>
                    <a:pt x="324700" y="1349972"/>
                  </a:moveTo>
                  <a:lnTo>
                    <a:pt x="325041" y="1350313"/>
                  </a:lnTo>
                  <a:lnTo>
                    <a:pt x="325809" y="1353386"/>
                  </a:lnTo>
                  <a:cubicBezTo>
                    <a:pt x="325468" y="1352276"/>
                    <a:pt x="325127" y="1351081"/>
                    <a:pt x="324786" y="1349972"/>
                  </a:cubicBezTo>
                  <a:close/>
                  <a:moveTo>
                    <a:pt x="321202" y="1366017"/>
                  </a:moveTo>
                  <a:lnTo>
                    <a:pt x="323762" y="1367468"/>
                  </a:lnTo>
                  <a:cubicBezTo>
                    <a:pt x="323676" y="1368066"/>
                    <a:pt x="323591" y="1368748"/>
                    <a:pt x="323420" y="1369346"/>
                  </a:cubicBezTo>
                  <a:cubicBezTo>
                    <a:pt x="322653" y="1368236"/>
                    <a:pt x="321885" y="1367127"/>
                    <a:pt x="321117" y="1365932"/>
                  </a:cubicBezTo>
                  <a:close/>
                  <a:moveTo>
                    <a:pt x="322141" y="1377198"/>
                  </a:moveTo>
                  <a:cubicBezTo>
                    <a:pt x="321970" y="1378137"/>
                    <a:pt x="321799" y="1378990"/>
                    <a:pt x="321714" y="1379929"/>
                  </a:cubicBezTo>
                  <a:lnTo>
                    <a:pt x="320349" y="1374979"/>
                  </a:lnTo>
                  <a:cubicBezTo>
                    <a:pt x="320946" y="1375747"/>
                    <a:pt x="321629" y="1376515"/>
                    <a:pt x="322226" y="1377283"/>
                  </a:cubicBezTo>
                  <a:close/>
                  <a:moveTo>
                    <a:pt x="296289" y="1232618"/>
                  </a:moveTo>
                  <a:cubicBezTo>
                    <a:pt x="296375" y="1233471"/>
                    <a:pt x="296546" y="1234239"/>
                    <a:pt x="296631" y="1235093"/>
                  </a:cubicBezTo>
                  <a:cubicBezTo>
                    <a:pt x="295180" y="1232276"/>
                    <a:pt x="293815" y="1229460"/>
                    <a:pt x="292365" y="1226643"/>
                  </a:cubicBezTo>
                  <a:cubicBezTo>
                    <a:pt x="293389" y="1223997"/>
                    <a:pt x="294413" y="1221352"/>
                    <a:pt x="295522" y="1218706"/>
                  </a:cubicBezTo>
                  <a:cubicBezTo>
                    <a:pt x="295777" y="1217938"/>
                    <a:pt x="296119" y="1217255"/>
                    <a:pt x="296375" y="1216487"/>
                  </a:cubicBezTo>
                  <a:cubicBezTo>
                    <a:pt x="298081" y="1226046"/>
                    <a:pt x="299873" y="1235690"/>
                    <a:pt x="301750" y="1245249"/>
                  </a:cubicBezTo>
                  <a:cubicBezTo>
                    <a:pt x="300214" y="1242177"/>
                    <a:pt x="298678" y="1239104"/>
                    <a:pt x="297057" y="1236032"/>
                  </a:cubicBezTo>
                  <a:cubicBezTo>
                    <a:pt x="296887" y="1234922"/>
                    <a:pt x="296631" y="1233727"/>
                    <a:pt x="296460" y="1232618"/>
                  </a:cubicBezTo>
                  <a:cubicBezTo>
                    <a:pt x="296460" y="1232447"/>
                    <a:pt x="296204" y="1232447"/>
                    <a:pt x="296204" y="1232618"/>
                  </a:cubicBezTo>
                  <a:close/>
                  <a:moveTo>
                    <a:pt x="292280" y="1094780"/>
                  </a:moveTo>
                  <a:cubicBezTo>
                    <a:pt x="292706" y="1094012"/>
                    <a:pt x="293133" y="1093244"/>
                    <a:pt x="293559" y="1092475"/>
                  </a:cubicBezTo>
                  <a:cubicBezTo>
                    <a:pt x="297484" y="1104424"/>
                    <a:pt x="301664" y="1116288"/>
                    <a:pt x="306272" y="1127980"/>
                  </a:cubicBezTo>
                  <a:lnTo>
                    <a:pt x="306272" y="1127980"/>
                  </a:lnTo>
                  <a:cubicBezTo>
                    <a:pt x="306272" y="1127980"/>
                    <a:pt x="306272" y="1127980"/>
                    <a:pt x="306272" y="1127980"/>
                  </a:cubicBezTo>
                  <a:lnTo>
                    <a:pt x="306272" y="1127980"/>
                  </a:lnTo>
                  <a:cubicBezTo>
                    <a:pt x="306272" y="1127980"/>
                    <a:pt x="306272" y="1127980"/>
                    <a:pt x="306272" y="1127980"/>
                  </a:cubicBezTo>
                  <a:cubicBezTo>
                    <a:pt x="307210" y="1130029"/>
                    <a:pt x="308234" y="1132077"/>
                    <a:pt x="309172" y="1134126"/>
                  </a:cubicBezTo>
                  <a:cubicBezTo>
                    <a:pt x="307808" y="1137283"/>
                    <a:pt x="306442" y="1140356"/>
                    <a:pt x="304992" y="1143514"/>
                  </a:cubicBezTo>
                  <a:cubicBezTo>
                    <a:pt x="304395" y="1144880"/>
                    <a:pt x="303797" y="1146245"/>
                    <a:pt x="303200" y="1147610"/>
                  </a:cubicBezTo>
                  <a:cubicBezTo>
                    <a:pt x="300641" y="1141892"/>
                    <a:pt x="298081" y="1136174"/>
                    <a:pt x="295607" y="1130370"/>
                  </a:cubicBezTo>
                  <a:cubicBezTo>
                    <a:pt x="294327" y="1118507"/>
                    <a:pt x="293218" y="1106643"/>
                    <a:pt x="292280" y="1094695"/>
                  </a:cubicBezTo>
                  <a:close/>
                  <a:moveTo>
                    <a:pt x="289293" y="1115776"/>
                  </a:moveTo>
                  <a:lnTo>
                    <a:pt x="285625" y="1107070"/>
                  </a:lnTo>
                  <a:cubicBezTo>
                    <a:pt x="286564" y="1105363"/>
                    <a:pt x="287502" y="1103656"/>
                    <a:pt x="288355" y="1101949"/>
                  </a:cubicBezTo>
                  <a:cubicBezTo>
                    <a:pt x="288611" y="1106558"/>
                    <a:pt x="288952" y="1111167"/>
                    <a:pt x="289208" y="1115776"/>
                  </a:cubicBezTo>
                  <a:close/>
                  <a:moveTo>
                    <a:pt x="308831" y="1002860"/>
                  </a:moveTo>
                  <a:lnTo>
                    <a:pt x="308319" y="993813"/>
                  </a:lnTo>
                  <a:cubicBezTo>
                    <a:pt x="310196" y="990996"/>
                    <a:pt x="312073" y="988094"/>
                    <a:pt x="313950" y="985278"/>
                  </a:cubicBezTo>
                  <a:cubicBezTo>
                    <a:pt x="313950" y="988265"/>
                    <a:pt x="313950" y="991167"/>
                    <a:pt x="313865" y="994154"/>
                  </a:cubicBezTo>
                  <a:cubicBezTo>
                    <a:pt x="313865" y="999787"/>
                    <a:pt x="313865" y="1005335"/>
                    <a:pt x="313865" y="1010968"/>
                  </a:cubicBezTo>
                  <a:cubicBezTo>
                    <a:pt x="313353" y="1011736"/>
                    <a:pt x="312841" y="1012504"/>
                    <a:pt x="312329" y="1013187"/>
                  </a:cubicBezTo>
                  <a:lnTo>
                    <a:pt x="312329" y="1013187"/>
                  </a:lnTo>
                  <a:cubicBezTo>
                    <a:pt x="312329" y="1013187"/>
                    <a:pt x="312159" y="1013443"/>
                    <a:pt x="312159" y="1013443"/>
                  </a:cubicBezTo>
                  <a:lnTo>
                    <a:pt x="311988" y="1013699"/>
                  </a:lnTo>
                  <a:lnTo>
                    <a:pt x="311988" y="1013699"/>
                  </a:lnTo>
                  <a:cubicBezTo>
                    <a:pt x="311305" y="1014723"/>
                    <a:pt x="310708" y="1015747"/>
                    <a:pt x="310111" y="1016771"/>
                  </a:cubicBezTo>
                  <a:cubicBezTo>
                    <a:pt x="309940" y="1016515"/>
                    <a:pt x="309855" y="1016174"/>
                    <a:pt x="309684" y="1015833"/>
                  </a:cubicBezTo>
                  <a:cubicBezTo>
                    <a:pt x="309343" y="1011480"/>
                    <a:pt x="309087" y="1007127"/>
                    <a:pt x="308831" y="1002860"/>
                  </a:cubicBezTo>
                  <a:close/>
                  <a:moveTo>
                    <a:pt x="307551" y="1011138"/>
                  </a:moveTo>
                  <a:cubicBezTo>
                    <a:pt x="307296" y="1010541"/>
                    <a:pt x="307039" y="1010029"/>
                    <a:pt x="306784" y="1009432"/>
                  </a:cubicBezTo>
                  <a:lnTo>
                    <a:pt x="303285" y="1001579"/>
                  </a:lnTo>
                  <a:cubicBezTo>
                    <a:pt x="304565" y="999531"/>
                    <a:pt x="305845" y="997568"/>
                    <a:pt x="307210" y="995520"/>
                  </a:cubicBezTo>
                  <a:lnTo>
                    <a:pt x="307381" y="1003030"/>
                  </a:lnTo>
                  <a:cubicBezTo>
                    <a:pt x="307381" y="1005676"/>
                    <a:pt x="307551" y="1008407"/>
                    <a:pt x="307637" y="1011053"/>
                  </a:cubicBezTo>
                  <a:close/>
                  <a:moveTo>
                    <a:pt x="325895" y="967525"/>
                  </a:moveTo>
                  <a:lnTo>
                    <a:pt x="325895" y="967525"/>
                  </a:lnTo>
                  <a:cubicBezTo>
                    <a:pt x="325895" y="967525"/>
                    <a:pt x="325895" y="967525"/>
                    <a:pt x="325895" y="967525"/>
                  </a:cubicBezTo>
                  <a:lnTo>
                    <a:pt x="325895" y="967525"/>
                  </a:lnTo>
                  <a:cubicBezTo>
                    <a:pt x="325895" y="967525"/>
                    <a:pt x="325895" y="967525"/>
                    <a:pt x="325895" y="967525"/>
                  </a:cubicBezTo>
                  <a:cubicBezTo>
                    <a:pt x="327174" y="965562"/>
                    <a:pt x="328454" y="963685"/>
                    <a:pt x="329734" y="961722"/>
                  </a:cubicBezTo>
                  <a:cubicBezTo>
                    <a:pt x="329904" y="962234"/>
                    <a:pt x="330075" y="962661"/>
                    <a:pt x="330246" y="963173"/>
                  </a:cubicBezTo>
                  <a:cubicBezTo>
                    <a:pt x="329904" y="967269"/>
                    <a:pt x="329478" y="971281"/>
                    <a:pt x="329137" y="975377"/>
                  </a:cubicBezTo>
                  <a:cubicBezTo>
                    <a:pt x="328881" y="978365"/>
                    <a:pt x="328710" y="981437"/>
                    <a:pt x="328454" y="984424"/>
                  </a:cubicBezTo>
                  <a:cubicBezTo>
                    <a:pt x="326150" y="980925"/>
                    <a:pt x="323847" y="977340"/>
                    <a:pt x="321629" y="973841"/>
                  </a:cubicBezTo>
                  <a:cubicBezTo>
                    <a:pt x="322994" y="971793"/>
                    <a:pt x="324359" y="969744"/>
                    <a:pt x="325724" y="967696"/>
                  </a:cubicBezTo>
                  <a:close/>
                  <a:moveTo>
                    <a:pt x="328795" y="954040"/>
                  </a:moveTo>
                  <a:cubicBezTo>
                    <a:pt x="328795" y="954040"/>
                    <a:pt x="328966" y="953870"/>
                    <a:pt x="329051" y="953784"/>
                  </a:cubicBezTo>
                  <a:cubicBezTo>
                    <a:pt x="329051" y="953870"/>
                    <a:pt x="328881" y="953955"/>
                    <a:pt x="328881" y="954126"/>
                  </a:cubicBezTo>
                  <a:lnTo>
                    <a:pt x="328881" y="954126"/>
                  </a:lnTo>
                  <a:close/>
                  <a:moveTo>
                    <a:pt x="332891" y="933130"/>
                  </a:moveTo>
                  <a:cubicBezTo>
                    <a:pt x="332891" y="933130"/>
                    <a:pt x="332891" y="933130"/>
                    <a:pt x="332891" y="933130"/>
                  </a:cubicBezTo>
                  <a:lnTo>
                    <a:pt x="332891" y="933130"/>
                  </a:lnTo>
                  <a:cubicBezTo>
                    <a:pt x="330416" y="927156"/>
                    <a:pt x="327771" y="921181"/>
                    <a:pt x="325127" y="915207"/>
                  </a:cubicBezTo>
                  <a:cubicBezTo>
                    <a:pt x="328028" y="911793"/>
                    <a:pt x="330928" y="908379"/>
                    <a:pt x="333829" y="904965"/>
                  </a:cubicBezTo>
                  <a:cubicBezTo>
                    <a:pt x="335194" y="908635"/>
                    <a:pt x="336559" y="912305"/>
                    <a:pt x="338010" y="915975"/>
                  </a:cubicBezTo>
                  <a:cubicBezTo>
                    <a:pt x="337924" y="923059"/>
                    <a:pt x="337839" y="930143"/>
                    <a:pt x="337839" y="937312"/>
                  </a:cubicBezTo>
                  <a:cubicBezTo>
                    <a:pt x="336986" y="938422"/>
                    <a:pt x="336133" y="939446"/>
                    <a:pt x="335279" y="940555"/>
                  </a:cubicBezTo>
                  <a:cubicBezTo>
                    <a:pt x="334512" y="938166"/>
                    <a:pt x="333744" y="935776"/>
                    <a:pt x="332976" y="933386"/>
                  </a:cubicBezTo>
                  <a:cubicBezTo>
                    <a:pt x="332976" y="933386"/>
                    <a:pt x="332976" y="933386"/>
                    <a:pt x="332976" y="933386"/>
                  </a:cubicBezTo>
                  <a:cubicBezTo>
                    <a:pt x="332976" y="933386"/>
                    <a:pt x="332976" y="933386"/>
                    <a:pt x="332976" y="933386"/>
                  </a:cubicBezTo>
                  <a:close/>
                  <a:moveTo>
                    <a:pt x="347053" y="765676"/>
                  </a:moveTo>
                  <a:cubicBezTo>
                    <a:pt x="346456" y="771395"/>
                    <a:pt x="345859" y="777198"/>
                    <a:pt x="345261" y="782917"/>
                  </a:cubicBezTo>
                  <a:cubicBezTo>
                    <a:pt x="345176" y="783002"/>
                    <a:pt x="345091" y="783173"/>
                    <a:pt x="344920" y="783258"/>
                  </a:cubicBezTo>
                  <a:cubicBezTo>
                    <a:pt x="343811" y="779759"/>
                    <a:pt x="342617" y="776174"/>
                    <a:pt x="341508" y="772675"/>
                  </a:cubicBezTo>
                  <a:lnTo>
                    <a:pt x="338692" y="763372"/>
                  </a:lnTo>
                  <a:lnTo>
                    <a:pt x="338521" y="762689"/>
                  </a:lnTo>
                  <a:cubicBezTo>
                    <a:pt x="340569" y="760726"/>
                    <a:pt x="342532" y="758848"/>
                    <a:pt x="344579" y="756885"/>
                  </a:cubicBezTo>
                  <a:cubicBezTo>
                    <a:pt x="345347" y="759787"/>
                    <a:pt x="346115" y="762774"/>
                    <a:pt x="346968" y="765676"/>
                  </a:cubicBezTo>
                  <a:close/>
                  <a:moveTo>
                    <a:pt x="343555" y="736402"/>
                  </a:moveTo>
                  <a:cubicBezTo>
                    <a:pt x="346115" y="734439"/>
                    <a:pt x="348674" y="732561"/>
                    <a:pt x="351148" y="730598"/>
                  </a:cubicBezTo>
                  <a:cubicBezTo>
                    <a:pt x="350552" y="735548"/>
                    <a:pt x="349954" y="740498"/>
                    <a:pt x="349357" y="745363"/>
                  </a:cubicBezTo>
                  <a:cubicBezTo>
                    <a:pt x="348503" y="746217"/>
                    <a:pt x="347651" y="747070"/>
                    <a:pt x="346882" y="747924"/>
                  </a:cubicBezTo>
                  <a:cubicBezTo>
                    <a:pt x="345774" y="744083"/>
                    <a:pt x="344665" y="740242"/>
                    <a:pt x="343555" y="736402"/>
                  </a:cubicBezTo>
                  <a:close/>
                  <a:moveTo>
                    <a:pt x="390138" y="662490"/>
                  </a:moveTo>
                  <a:cubicBezTo>
                    <a:pt x="390138" y="662490"/>
                    <a:pt x="390138" y="662490"/>
                    <a:pt x="390138" y="662490"/>
                  </a:cubicBezTo>
                  <a:cubicBezTo>
                    <a:pt x="390138" y="662490"/>
                    <a:pt x="390138" y="662490"/>
                    <a:pt x="390138" y="662490"/>
                  </a:cubicBezTo>
                  <a:cubicBezTo>
                    <a:pt x="390138" y="662490"/>
                    <a:pt x="390138" y="662490"/>
                    <a:pt x="390138" y="662490"/>
                  </a:cubicBezTo>
                  <a:close/>
                  <a:moveTo>
                    <a:pt x="391759" y="655150"/>
                  </a:moveTo>
                  <a:cubicBezTo>
                    <a:pt x="392186" y="654809"/>
                    <a:pt x="392613" y="654382"/>
                    <a:pt x="393039" y="654040"/>
                  </a:cubicBezTo>
                  <a:cubicBezTo>
                    <a:pt x="393039" y="654040"/>
                    <a:pt x="393039" y="654211"/>
                    <a:pt x="393039" y="654211"/>
                  </a:cubicBezTo>
                  <a:cubicBezTo>
                    <a:pt x="392613" y="654553"/>
                    <a:pt x="392186" y="654809"/>
                    <a:pt x="391759" y="655150"/>
                  </a:cubicBezTo>
                  <a:close/>
                  <a:moveTo>
                    <a:pt x="380327" y="708749"/>
                  </a:moveTo>
                  <a:cubicBezTo>
                    <a:pt x="380327" y="708749"/>
                    <a:pt x="381180" y="708151"/>
                    <a:pt x="381607" y="707810"/>
                  </a:cubicBezTo>
                  <a:cubicBezTo>
                    <a:pt x="381351" y="710456"/>
                    <a:pt x="381180" y="713102"/>
                    <a:pt x="380924" y="715747"/>
                  </a:cubicBezTo>
                  <a:cubicBezTo>
                    <a:pt x="380413" y="716259"/>
                    <a:pt x="379815" y="716686"/>
                    <a:pt x="379303" y="717198"/>
                  </a:cubicBezTo>
                  <a:cubicBezTo>
                    <a:pt x="379047" y="716089"/>
                    <a:pt x="378876" y="715065"/>
                    <a:pt x="378621" y="713955"/>
                  </a:cubicBezTo>
                  <a:cubicBezTo>
                    <a:pt x="379218" y="712248"/>
                    <a:pt x="379730" y="710456"/>
                    <a:pt x="380327" y="708749"/>
                  </a:cubicBezTo>
                  <a:close/>
                  <a:moveTo>
                    <a:pt x="392527" y="699531"/>
                  </a:moveTo>
                  <a:cubicBezTo>
                    <a:pt x="395684" y="696971"/>
                    <a:pt x="398841" y="694325"/>
                    <a:pt x="401998" y="691764"/>
                  </a:cubicBezTo>
                  <a:lnTo>
                    <a:pt x="401827" y="697141"/>
                  </a:lnTo>
                  <a:cubicBezTo>
                    <a:pt x="395513" y="702689"/>
                    <a:pt x="389200" y="708237"/>
                    <a:pt x="382972" y="713870"/>
                  </a:cubicBezTo>
                  <a:cubicBezTo>
                    <a:pt x="383142" y="711395"/>
                    <a:pt x="383228" y="708919"/>
                    <a:pt x="383398" y="706444"/>
                  </a:cubicBezTo>
                  <a:cubicBezTo>
                    <a:pt x="386470" y="704140"/>
                    <a:pt x="389456" y="701836"/>
                    <a:pt x="392527" y="699617"/>
                  </a:cubicBezTo>
                  <a:lnTo>
                    <a:pt x="392527" y="699617"/>
                  </a:lnTo>
                  <a:cubicBezTo>
                    <a:pt x="392527" y="699617"/>
                    <a:pt x="392527" y="699617"/>
                    <a:pt x="392527" y="699617"/>
                  </a:cubicBezTo>
                  <a:lnTo>
                    <a:pt x="392527" y="699617"/>
                  </a:lnTo>
                  <a:cubicBezTo>
                    <a:pt x="392527" y="699617"/>
                    <a:pt x="392527" y="699617"/>
                    <a:pt x="392527" y="699617"/>
                  </a:cubicBezTo>
                  <a:close/>
                  <a:moveTo>
                    <a:pt x="414710" y="689801"/>
                  </a:moveTo>
                  <a:lnTo>
                    <a:pt x="414710" y="689801"/>
                  </a:lnTo>
                  <a:cubicBezTo>
                    <a:pt x="414710" y="689801"/>
                    <a:pt x="414710" y="689887"/>
                    <a:pt x="414710" y="689887"/>
                  </a:cubicBezTo>
                  <a:lnTo>
                    <a:pt x="414454" y="690058"/>
                  </a:lnTo>
                  <a:cubicBezTo>
                    <a:pt x="414454" y="690058"/>
                    <a:pt x="414710" y="689887"/>
                    <a:pt x="414795" y="689716"/>
                  </a:cubicBezTo>
                  <a:close/>
                  <a:moveTo>
                    <a:pt x="463255" y="649858"/>
                  </a:moveTo>
                  <a:cubicBezTo>
                    <a:pt x="463255" y="650627"/>
                    <a:pt x="463255" y="651395"/>
                    <a:pt x="463170" y="652077"/>
                  </a:cubicBezTo>
                  <a:cubicBezTo>
                    <a:pt x="461549" y="653443"/>
                    <a:pt x="460013" y="654809"/>
                    <a:pt x="458392" y="656089"/>
                  </a:cubicBezTo>
                  <a:cubicBezTo>
                    <a:pt x="456430" y="657710"/>
                    <a:pt x="454468" y="659332"/>
                    <a:pt x="452420" y="660954"/>
                  </a:cubicBezTo>
                  <a:cubicBezTo>
                    <a:pt x="452591" y="659076"/>
                    <a:pt x="452761" y="657113"/>
                    <a:pt x="452932" y="655235"/>
                  </a:cubicBezTo>
                  <a:cubicBezTo>
                    <a:pt x="455918" y="652675"/>
                    <a:pt x="458904" y="650029"/>
                    <a:pt x="461890" y="647469"/>
                  </a:cubicBezTo>
                  <a:cubicBezTo>
                    <a:pt x="462317" y="648237"/>
                    <a:pt x="462743" y="649005"/>
                    <a:pt x="463255" y="649773"/>
                  </a:cubicBezTo>
                  <a:close/>
                  <a:moveTo>
                    <a:pt x="462231" y="747753"/>
                  </a:moveTo>
                  <a:lnTo>
                    <a:pt x="462402" y="753898"/>
                  </a:lnTo>
                  <a:cubicBezTo>
                    <a:pt x="457625" y="758080"/>
                    <a:pt x="452847" y="762177"/>
                    <a:pt x="448069" y="766359"/>
                  </a:cubicBezTo>
                  <a:cubicBezTo>
                    <a:pt x="446960" y="767298"/>
                    <a:pt x="445765" y="768322"/>
                    <a:pt x="444656" y="769261"/>
                  </a:cubicBezTo>
                  <a:lnTo>
                    <a:pt x="444912" y="763884"/>
                  </a:lnTo>
                  <a:lnTo>
                    <a:pt x="445509" y="753984"/>
                  </a:lnTo>
                  <a:cubicBezTo>
                    <a:pt x="448581" y="751679"/>
                    <a:pt x="451567" y="749375"/>
                    <a:pt x="454553" y="747070"/>
                  </a:cubicBezTo>
                  <a:cubicBezTo>
                    <a:pt x="455321" y="748265"/>
                    <a:pt x="456345" y="749460"/>
                    <a:pt x="457625" y="750484"/>
                  </a:cubicBezTo>
                  <a:cubicBezTo>
                    <a:pt x="459757" y="748777"/>
                    <a:pt x="461208" y="746729"/>
                    <a:pt x="462231" y="744595"/>
                  </a:cubicBezTo>
                  <a:lnTo>
                    <a:pt x="462231" y="747753"/>
                  </a:lnTo>
                  <a:close/>
                  <a:moveTo>
                    <a:pt x="467436" y="784453"/>
                  </a:moveTo>
                  <a:cubicBezTo>
                    <a:pt x="467948" y="787099"/>
                    <a:pt x="468545" y="789744"/>
                    <a:pt x="469398" y="792220"/>
                  </a:cubicBezTo>
                  <a:lnTo>
                    <a:pt x="464876" y="796743"/>
                  </a:lnTo>
                  <a:cubicBezTo>
                    <a:pt x="464876" y="796743"/>
                    <a:pt x="464450" y="796231"/>
                    <a:pt x="464194" y="795975"/>
                  </a:cubicBezTo>
                  <a:cubicBezTo>
                    <a:pt x="463170" y="794865"/>
                    <a:pt x="461976" y="794012"/>
                    <a:pt x="460696" y="793244"/>
                  </a:cubicBezTo>
                  <a:cubicBezTo>
                    <a:pt x="460269" y="794524"/>
                    <a:pt x="459928" y="795975"/>
                    <a:pt x="459501" y="797511"/>
                  </a:cubicBezTo>
                  <a:cubicBezTo>
                    <a:pt x="458989" y="799645"/>
                    <a:pt x="458392" y="801693"/>
                    <a:pt x="457880" y="803827"/>
                  </a:cubicBezTo>
                  <a:lnTo>
                    <a:pt x="449093" y="812703"/>
                  </a:lnTo>
                  <a:cubicBezTo>
                    <a:pt x="449093" y="812703"/>
                    <a:pt x="448239" y="812021"/>
                    <a:pt x="447813" y="811679"/>
                  </a:cubicBezTo>
                  <a:cubicBezTo>
                    <a:pt x="446789" y="810826"/>
                    <a:pt x="445765" y="809972"/>
                    <a:pt x="444742" y="809119"/>
                  </a:cubicBezTo>
                  <a:lnTo>
                    <a:pt x="444742" y="803144"/>
                  </a:lnTo>
                  <a:cubicBezTo>
                    <a:pt x="444742" y="803144"/>
                    <a:pt x="455747" y="794097"/>
                    <a:pt x="455747" y="794097"/>
                  </a:cubicBezTo>
                  <a:cubicBezTo>
                    <a:pt x="459587" y="790939"/>
                    <a:pt x="463426" y="787696"/>
                    <a:pt x="467265" y="784538"/>
                  </a:cubicBezTo>
                  <a:close/>
                  <a:moveTo>
                    <a:pt x="456515" y="818080"/>
                  </a:moveTo>
                  <a:lnTo>
                    <a:pt x="457368" y="813130"/>
                  </a:lnTo>
                  <a:cubicBezTo>
                    <a:pt x="457795" y="809972"/>
                    <a:pt x="458478" y="806900"/>
                    <a:pt x="459160" y="803827"/>
                  </a:cubicBezTo>
                  <a:lnTo>
                    <a:pt x="464962" y="797597"/>
                  </a:lnTo>
                  <a:cubicBezTo>
                    <a:pt x="466327" y="799133"/>
                    <a:pt x="467351" y="801096"/>
                    <a:pt x="467948" y="803059"/>
                  </a:cubicBezTo>
                  <a:cubicBezTo>
                    <a:pt x="467948" y="803144"/>
                    <a:pt x="468204" y="803059"/>
                    <a:pt x="468204" y="803059"/>
                  </a:cubicBezTo>
                  <a:cubicBezTo>
                    <a:pt x="467692" y="800925"/>
                    <a:pt x="466668" y="799048"/>
                    <a:pt x="465303" y="797255"/>
                  </a:cubicBezTo>
                  <a:lnTo>
                    <a:pt x="469569" y="792732"/>
                  </a:lnTo>
                  <a:cubicBezTo>
                    <a:pt x="471019" y="796999"/>
                    <a:pt x="473067" y="800925"/>
                    <a:pt x="475626" y="804680"/>
                  </a:cubicBezTo>
                  <a:cubicBezTo>
                    <a:pt x="469910" y="809631"/>
                    <a:pt x="464279" y="814581"/>
                    <a:pt x="458563" y="819616"/>
                  </a:cubicBezTo>
                  <a:cubicBezTo>
                    <a:pt x="457880" y="819190"/>
                    <a:pt x="457198" y="818678"/>
                    <a:pt x="456430" y="818166"/>
                  </a:cubicBezTo>
                  <a:close/>
                  <a:moveTo>
                    <a:pt x="443718" y="831224"/>
                  </a:moveTo>
                  <a:cubicBezTo>
                    <a:pt x="443718" y="831651"/>
                    <a:pt x="443718" y="832163"/>
                    <a:pt x="443718" y="832590"/>
                  </a:cubicBezTo>
                  <a:cubicBezTo>
                    <a:pt x="440049" y="835747"/>
                    <a:pt x="436466" y="838991"/>
                    <a:pt x="432797" y="842149"/>
                  </a:cubicBezTo>
                  <a:cubicBezTo>
                    <a:pt x="432712" y="839076"/>
                    <a:pt x="432541" y="836003"/>
                    <a:pt x="432456" y="833016"/>
                  </a:cubicBezTo>
                  <a:cubicBezTo>
                    <a:pt x="435101" y="830114"/>
                    <a:pt x="437660" y="827213"/>
                    <a:pt x="440305" y="824311"/>
                  </a:cubicBezTo>
                  <a:cubicBezTo>
                    <a:pt x="441414" y="825249"/>
                    <a:pt x="442609" y="826188"/>
                    <a:pt x="443803" y="827042"/>
                  </a:cubicBezTo>
                  <a:lnTo>
                    <a:pt x="443803" y="831224"/>
                  </a:lnTo>
                  <a:close/>
                  <a:moveTo>
                    <a:pt x="367018" y="1264282"/>
                  </a:moveTo>
                  <a:lnTo>
                    <a:pt x="375122" y="1278279"/>
                  </a:lnTo>
                  <a:lnTo>
                    <a:pt x="376147" y="1280071"/>
                  </a:lnTo>
                  <a:cubicBezTo>
                    <a:pt x="376402" y="1280754"/>
                    <a:pt x="376659" y="1281437"/>
                    <a:pt x="377000" y="1282120"/>
                  </a:cubicBezTo>
                  <a:cubicBezTo>
                    <a:pt x="378706" y="1289545"/>
                    <a:pt x="380497" y="1296970"/>
                    <a:pt x="382289" y="1304396"/>
                  </a:cubicBezTo>
                  <a:lnTo>
                    <a:pt x="384422" y="1312248"/>
                  </a:lnTo>
                  <a:cubicBezTo>
                    <a:pt x="382801" y="1308834"/>
                    <a:pt x="381095" y="1305335"/>
                    <a:pt x="379474" y="1301835"/>
                  </a:cubicBezTo>
                  <a:lnTo>
                    <a:pt x="379474" y="1301835"/>
                  </a:lnTo>
                  <a:cubicBezTo>
                    <a:pt x="379474" y="1301835"/>
                    <a:pt x="379388" y="1301579"/>
                    <a:pt x="379388" y="1301579"/>
                  </a:cubicBezTo>
                  <a:lnTo>
                    <a:pt x="379388" y="1301323"/>
                  </a:lnTo>
                  <a:cubicBezTo>
                    <a:pt x="379388" y="1301323"/>
                    <a:pt x="379303" y="1301323"/>
                    <a:pt x="379303" y="1301323"/>
                  </a:cubicBezTo>
                  <a:cubicBezTo>
                    <a:pt x="371198" y="1284595"/>
                    <a:pt x="363605" y="1267696"/>
                    <a:pt x="356523" y="1250456"/>
                  </a:cubicBezTo>
                  <a:cubicBezTo>
                    <a:pt x="358144" y="1245676"/>
                    <a:pt x="359765" y="1240897"/>
                    <a:pt x="361386" y="1236117"/>
                  </a:cubicBezTo>
                  <a:cubicBezTo>
                    <a:pt x="362069" y="1238421"/>
                    <a:pt x="362666" y="1240811"/>
                    <a:pt x="363349" y="1243115"/>
                  </a:cubicBezTo>
                  <a:cubicBezTo>
                    <a:pt x="363519" y="1243798"/>
                    <a:pt x="363776" y="1244481"/>
                    <a:pt x="364031" y="1245164"/>
                  </a:cubicBezTo>
                  <a:lnTo>
                    <a:pt x="363264" y="1246700"/>
                  </a:lnTo>
                  <a:cubicBezTo>
                    <a:pt x="363264" y="1246700"/>
                    <a:pt x="363434" y="1246871"/>
                    <a:pt x="363434" y="1246786"/>
                  </a:cubicBezTo>
                  <a:lnTo>
                    <a:pt x="364117" y="1245591"/>
                  </a:lnTo>
                  <a:cubicBezTo>
                    <a:pt x="367273" y="1255662"/>
                    <a:pt x="370686" y="1265648"/>
                    <a:pt x="374440" y="1275463"/>
                  </a:cubicBezTo>
                  <a:lnTo>
                    <a:pt x="367273" y="1264196"/>
                  </a:lnTo>
                  <a:cubicBezTo>
                    <a:pt x="367273" y="1264196"/>
                    <a:pt x="367018" y="1264196"/>
                    <a:pt x="367103" y="1264282"/>
                  </a:cubicBezTo>
                  <a:close/>
                  <a:moveTo>
                    <a:pt x="378706" y="1335377"/>
                  </a:moveTo>
                  <a:lnTo>
                    <a:pt x="378706" y="1335121"/>
                  </a:lnTo>
                  <a:cubicBezTo>
                    <a:pt x="378706" y="1335121"/>
                    <a:pt x="378621" y="1335121"/>
                    <a:pt x="378621" y="1335121"/>
                  </a:cubicBezTo>
                  <a:cubicBezTo>
                    <a:pt x="370601" y="1320014"/>
                    <a:pt x="363008" y="1304566"/>
                    <a:pt x="356011" y="1288948"/>
                  </a:cubicBezTo>
                  <a:cubicBezTo>
                    <a:pt x="353623" y="1283485"/>
                    <a:pt x="351319" y="1278108"/>
                    <a:pt x="349101" y="1272561"/>
                  </a:cubicBezTo>
                  <a:lnTo>
                    <a:pt x="354305" y="1256686"/>
                  </a:lnTo>
                  <a:cubicBezTo>
                    <a:pt x="354305" y="1256686"/>
                    <a:pt x="354476" y="1256089"/>
                    <a:pt x="354561" y="1255833"/>
                  </a:cubicBezTo>
                  <a:cubicBezTo>
                    <a:pt x="360704" y="1271963"/>
                    <a:pt x="367273" y="1287923"/>
                    <a:pt x="374440" y="1303713"/>
                  </a:cubicBezTo>
                  <a:lnTo>
                    <a:pt x="374440" y="1303713"/>
                  </a:lnTo>
                  <a:cubicBezTo>
                    <a:pt x="374440" y="1303713"/>
                    <a:pt x="374440" y="1303713"/>
                    <a:pt x="374440" y="1303713"/>
                  </a:cubicBezTo>
                  <a:lnTo>
                    <a:pt x="374440" y="1303713"/>
                  </a:lnTo>
                  <a:cubicBezTo>
                    <a:pt x="374440" y="1303713"/>
                    <a:pt x="374440" y="1303713"/>
                    <a:pt x="374440" y="1303713"/>
                  </a:cubicBezTo>
                  <a:cubicBezTo>
                    <a:pt x="379559" y="1314040"/>
                    <a:pt x="384934" y="1324282"/>
                    <a:pt x="390480" y="1334438"/>
                  </a:cubicBezTo>
                  <a:lnTo>
                    <a:pt x="393978" y="1346302"/>
                  </a:lnTo>
                  <a:cubicBezTo>
                    <a:pt x="394831" y="1349204"/>
                    <a:pt x="395770" y="1352020"/>
                    <a:pt x="396708" y="1354922"/>
                  </a:cubicBezTo>
                  <a:lnTo>
                    <a:pt x="399524" y="1363457"/>
                  </a:lnTo>
                  <a:lnTo>
                    <a:pt x="402339" y="1371992"/>
                  </a:lnTo>
                  <a:cubicBezTo>
                    <a:pt x="403278" y="1374808"/>
                    <a:pt x="404387" y="1377625"/>
                    <a:pt x="405410" y="1380441"/>
                  </a:cubicBezTo>
                  <a:cubicBezTo>
                    <a:pt x="405496" y="1380697"/>
                    <a:pt x="405581" y="1380953"/>
                    <a:pt x="405752" y="1381295"/>
                  </a:cubicBezTo>
                  <a:lnTo>
                    <a:pt x="403363" y="1380185"/>
                  </a:lnTo>
                  <a:cubicBezTo>
                    <a:pt x="394660" y="1365591"/>
                    <a:pt x="386384" y="1350655"/>
                    <a:pt x="378706" y="1335463"/>
                  </a:cubicBezTo>
                  <a:lnTo>
                    <a:pt x="378706" y="1335463"/>
                  </a:lnTo>
                  <a:cubicBezTo>
                    <a:pt x="378706" y="1335463"/>
                    <a:pt x="378621" y="1335206"/>
                    <a:pt x="378621" y="1335206"/>
                  </a:cubicBezTo>
                  <a:close/>
                  <a:moveTo>
                    <a:pt x="365397" y="1214524"/>
                  </a:moveTo>
                  <a:cubicBezTo>
                    <a:pt x="364117" y="1218535"/>
                    <a:pt x="362922" y="1222546"/>
                    <a:pt x="361643" y="1226643"/>
                  </a:cubicBezTo>
                  <a:cubicBezTo>
                    <a:pt x="361131" y="1225192"/>
                    <a:pt x="360704" y="1223656"/>
                    <a:pt x="360277" y="1222205"/>
                  </a:cubicBezTo>
                  <a:cubicBezTo>
                    <a:pt x="361216" y="1218535"/>
                    <a:pt x="362069" y="1214951"/>
                    <a:pt x="363008" y="1211281"/>
                  </a:cubicBezTo>
                  <a:cubicBezTo>
                    <a:pt x="363178" y="1210683"/>
                    <a:pt x="363349" y="1210086"/>
                    <a:pt x="363434" y="1209574"/>
                  </a:cubicBezTo>
                  <a:cubicBezTo>
                    <a:pt x="364117" y="1211281"/>
                    <a:pt x="364714" y="1212902"/>
                    <a:pt x="365397" y="1214609"/>
                  </a:cubicBezTo>
                  <a:close/>
                  <a:moveTo>
                    <a:pt x="364714" y="1204709"/>
                  </a:moveTo>
                  <a:cubicBezTo>
                    <a:pt x="365311" y="1202490"/>
                    <a:pt x="365909" y="1200271"/>
                    <a:pt x="366420" y="1198051"/>
                  </a:cubicBezTo>
                  <a:cubicBezTo>
                    <a:pt x="367188" y="1200015"/>
                    <a:pt x="367956" y="1201892"/>
                    <a:pt x="368724" y="1203855"/>
                  </a:cubicBezTo>
                  <a:cubicBezTo>
                    <a:pt x="368127" y="1205818"/>
                    <a:pt x="367530" y="1207867"/>
                    <a:pt x="366847" y="1209830"/>
                  </a:cubicBezTo>
                  <a:cubicBezTo>
                    <a:pt x="366079" y="1208123"/>
                    <a:pt x="365397" y="1206416"/>
                    <a:pt x="364714" y="1204709"/>
                  </a:cubicBezTo>
                  <a:close/>
                  <a:moveTo>
                    <a:pt x="360022" y="1231935"/>
                  </a:moveTo>
                  <a:cubicBezTo>
                    <a:pt x="358401" y="1237226"/>
                    <a:pt x="356865" y="1242518"/>
                    <a:pt x="355329" y="1247724"/>
                  </a:cubicBezTo>
                  <a:cubicBezTo>
                    <a:pt x="355073" y="1247042"/>
                    <a:pt x="354817" y="1246359"/>
                    <a:pt x="354476" y="1245591"/>
                  </a:cubicBezTo>
                  <a:cubicBezTo>
                    <a:pt x="355926" y="1239531"/>
                    <a:pt x="357377" y="1233556"/>
                    <a:pt x="358912" y="1227497"/>
                  </a:cubicBezTo>
                  <a:cubicBezTo>
                    <a:pt x="359339" y="1228948"/>
                    <a:pt x="359680" y="1230399"/>
                    <a:pt x="360107" y="1231850"/>
                  </a:cubicBezTo>
                  <a:close/>
                  <a:moveTo>
                    <a:pt x="353623" y="1253443"/>
                  </a:moveTo>
                  <a:cubicBezTo>
                    <a:pt x="353281" y="1254467"/>
                    <a:pt x="353026" y="1255491"/>
                    <a:pt x="352684" y="1256515"/>
                  </a:cubicBezTo>
                  <a:lnTo>
                    <a:pt x="348503" y="1270939"/>
                  </a:lnTo>
                  <a:cubicBezTo>
                    <a:pt x="349954" y="1264623"/>
                    <a:pt x="351490" y="1258222"/>
                    <a:pt x="353026" y="1251906"/>
                  </a:cubicBezTo>
                  <a:cubicBezTo>
                    <a:pt x="353196" y="1252418"/>
                    <a:pt x="353452" y="1253016"/>
                    <a:pt x="353623" y="1253528"/>
                  </a:cubicBezTo>
                  <a:close/>
                  <a:moveTo>
                    <a:pt x="363008" y="1230996"/>
                  </a:moveTo>
                  <a:cubicBezTo>
                    <a:pt x="364373" y="1226985"/>
                    <a:pt x="365738" y="1223059"/>
                    <a:pt x="367188" y="1219047"/>
                  </a:cubicBezTo>
                  <a:cubicBezTo>
                    <a:pt x="367956" y="1220925"/>
                    <a:pt x="368639" y="1222717"/>
                    <a:pt x="369406" y="1224595"/>
                  </a:cubicBezTo>
                  <a:cubicBezTo>
                    <a:pt x="370089" y="1226302"/>
                    <a:pt x="370857" y="1228009"/>
                    <a:pt x="371539" y="1229801"/>
                  </a:cubicBezTo>
                  <a:lnTo>
                    <a:pt x="368383" y="1236288"/>
                  </a:lnTo>
                  <a:lnTo>
                    <a:pt x="366164" y="1240641"/>
                  </a:lnTo>
                  <a:cubicBezTo>
                    <a:pt x="365055" y="1237482"/>
                    <a:pt x="364031" y="1234239"/>
                    <a:pt x="362922" y="1230996"/>
                  </a:cubicBezTo>
                  <a:close/>
                  <a:moveTo>
                    <a:pt x="370601" y="1197881"/>
                  </a:moveTo>
                  <a:cubicBezTo>
                    <a:pt x="369748" y="1195918"/>
                    <a:pt x="368894" y="1193955"/>
                    <a:pt x="368041" y="1191992"/>
                  </a:cubicBezTo>
                  <a:cubicBezTo>
                    <a:pt x="369833" y="1185335"/>
                    <a:pt x="371625" y="1178677"/>
                    <a:pt x="373416" y="1172106"/>
                  </a:cubicBezTo>
                  <a:cubicBezTo>
                    <a:pt x="374269" y="1175093"/>
                    <a:pt x="375122" y="1177995"/>
                    <a:pt x="376061" y="1180982"/>
                  </a:cubicBezTo>
                  <a:cubicBezTo>
                    <a:pt x="374184" y="1186615"/>
                    <a:pt x="372393" y="1192333"/>
                    <a:pt x="370515" y="1197966"/>
                  </a:cubicBezTo>
                  <a:close/>
                  <a:moveTo>
                    <a:pt x="374184" y="1162034"/>
                  </a:moveTo>
                  <a:cubicBezTo>
                    <a:pt x="373246" y="1159047"/>
                    <a:pt x="372307" y="1155975"/>
                    <a:pt x="371369" y="1152902"/>
                  </a:cubicBezTo>
                  <a:cubicBezTo>
                    <a:pt x="372137" y="1151195"/>
                    <a:pt x="372819" y="1149488"/>
                    <a:pt x="373587" y="1147781"/>
                  </a:cubicBezTo>
                  <a:cubicBezTo>
                    <a:pt x="374355" y="1150598"/>
                    <a:pt x="375208" y="1153414"/>
                    <a:pt x="376061" y="1156231"/>
                  </a:cubicBezTo>
                  <a:cubicBezTo>
                    <a:pt x="375464" y="1158194"/>
                    <a:pt x="374781" y="1160072"/>
                    <a:pt x="374184" y="1162034"/>
                  </a:cubicBezTo>
                  <a:close/>
                  <a:moveTo>
                    <a:pt x="375464" y="1130029"/>
                  </a:moveTo>
                  <a:lnTo>
                    <a:pt x="375464" y="1130029"/>
                  </a:lnTo>
                  <a:cubicBezTo>
                    <a:pt x="375464" y="1130029"/>
                    <a:pt x="375379" y="1130285"/>
                    <a:pt x="375379" y="1130285"/>
                  </a:cubicBezTo>
                  <a:lnTo>
                    <a:pt x="375379" y="1130541"/>
                  </a:lnTo>
                  <a:cubicBezTo>
                    <a:pt x="375379" y="1130541"/>
                    <a:pt x="375293" y="1130541"/>
                    <a:pt x="375293" y="1130541"/>
                  </a:cubicBezTo>
                  <a:cubicBezTo>
                    <a:pt x="374781" y="1131906"/>
                    <a:pt x="374184" y="1133187"/>
                    <a:pt x="373672" y="1134552"/>
                  </a:cubicBezTo>
                  <a:cubicBezTo>
                    <a:pt x="372563" y="1130712"/>
                    <a:pt x="371454" y="1126786"/>
                    <a:pt x="370345" y="1122859"/>
                  </a:cubicBezTo>
                  <a:cubicBezTo>
                    <a:pt x="374099" y="1111423"/>
                    <a:pt x="377853" y="1099901"/>
                    <a:pt x="381777" y="1088549"/>
                  </a:cubicBezTo>
                  <a:cubicBezTo>
                    <a:pt x="382801" y="1092475"/>
                    <a:pt x="383825" y="1096487"/>
                    <a:pt x="384934" y="1100413"/>
                  </a:cubicBezTo>
                  <a:cubicBezTo>
                    <a:pt x="385446" y="1102205"/>
                    <a:pt x="385958" y="1103912"/>
                    <a:pt x="386470" y="1105705"/>
                  </a:cubicBezTo>
                  <a:cubicBezTo>
                    <a:pt x="382716" y="1113813"/>
                    <a:pt x="379047" y="1121921"/>
                    <a:pt x="375464" y="1130114"/>
                  </a:cubicBezTo>
                  <a:close/>
                  <a:moveTo>
                    <a:pt x="324786" y="1306786"/>
                  </a:moveTo>
                  <a:cubicBezTo>
                    <a:pt x="322567" y="1303030"/>
                    <a:pt x="320263" y="1299189"/>
                    <a:pt x="318131" y="1295349"/>
                  </a:cubicBezTo>
                  <a:cubicBezTo>
                    <a:pt x="317875" y="1294922"/>
                    <a:pt x="317619" y="1294495"/>
                    <a:pt x="317363" y="1293983"/>
                  </a:cubicBezTo>
                  <a:cubicBezTo>
                    <a:pt x="317363" y="1293983"/>
                    <a:pt x="317363" y="1293812"/>
                    <a:pt x="317363" y="1293812"/>
                  </a:cubicBezTo>
                  <a:cubicBezTo>
                    <a:pt x="318046" y="1291508"/>
                    <a:pt x="318813" y="1289118"/>
                    <a:pt x="319496" y="1286814"/>
                  </a:cubicBezTo>
                  <a:lnTo>
                    <a:pt x="322141" y="1296885"/>
                  </a:lnTo>
                  <a:cubicBezTo>
                    <a:pt x="322141" y="1296885"/>
                    <a:pt x="322396" y="1296970"/>
                    <a:pt x="322396" y="1296885"/>
                  </a:cubicBezTo>
                  <a:lnTo>
                    <a:pt x="319837" y="1285790"/>
                  </a:lnTo>
                  <a:cubicBezTo>
                    <a:pt x="320520" y="1283571"/>
                    <a:pt x="321202" y="1281266"/>
                    <a:pt x="321885" y="1279047"/>
                  </a:cubicBezTo>
                  <a:lnTo>
                    <a:pt x="323676" y="1285790"/>
                  </a:lnTo>
                  <a:cubicBezTo>
                    <a:pt x="323932" y="1286729"/>
                    <a:pt x="324188" y="1287667"/>
                    <a:pt x="324529" y="1288691"/>
                  </a:cubicBezTo>
                  <a:cubicBezTo>
                    <a:pt x="324529" y="1294751"/>
                    <a:pt x="324615" y="1300811"/>
                    <a:pt x="324786" y="1306871"/>
                  </a:cubicBezTo>
                  <a:close/>
                  <a:moveTo>
                    <a:pt x="308660" y="1288265"/>
                  </a:moveTo>
                  <a:lnTo>
                    <a:pt x="308660" y="1288265"/>
                  </a:lnTo>
                  <a:cubicBezTo>
                    <a:pt x="308660" y="1288265"/>
                    <a:pt x="308660" y="1288179"/>
                    <a:pt x="308660" y="1288179"/>
                  </a:cubicBezTo>
                  <a:cubicBezTo>
                    <a:pt x="308149" y="1287497"/>
                    <a:pt x="307637" y="1286729"/>
                    <a:pt x="307125" y="1286046"/>
                  </a:cubicBezTo>
                  <a:cubicBezTo>
                    <a:pt x="306613" y="1283741"/>
                    <a:pt x="306016" y="1281437"/>
                    <a:pt x="305504" y="1279218"/>
                  </a:cubicBezTo>
                  <a:cubicBezTo>
                    <a:pt x="307039" y="1281608"/>
                    <a:pt x="308660" y="1284083"/>
                    <a:pt x="310282" y="1286473"/>
                  </a:cubicBezTo>
                  <a:cubicBezTo>
                    <a:pt x="310708" y="1288606"/>
                    <a:pt x="311220" y="1290740"/>
                    <a:pt x="311647" y="1292959"/>
                  </a:cubicBezTo>
                  <a:cubicBezTo>
                    <a:pt x="310708" y="1291423"/>
                    <a:pt x="309684" y="1289886"/>
                    <a:pt x="308746" y="1288435"/>
                  </a:cubicBezTo>
                  <a:lnTo>
                    <a:pt x="308746" y="1288435"/>
                  </a:lnTo>
                  <a:cubicBezTo>
                    <a:pt x="308746" y="1288435"/>
                    <a:pt x="308746" y="1288350"/>
                    <a:pt x="308746" y="1288350"/>
                  </a:cubicBezTo>
                  <a:close/>
                  <a:moveTo>
                    <a:pt x="310026" y="1162973"/>
                  </a:moveTo>
                  <a:lnTo>
                    <a:pt x="310026" y="1162973"/>
                  </a:lnTo>
                  <a:cubicBezTo>
                    <a:pt x="310026" y="1162973"/>
                    <a:pt x="310026" y="1162888"/>
                    <a:pt x="310026" y="1162888"/>
                  </a:cubicBezTo>
                  <a:cubicBezTo>
                    <a:pt x="308575" y="1159645"/>
                    <a:pt x="307210" y="1156401"/>
                    <a:pt x="305760" y="1153244"/>
                  </a:cubicBezTo>
                  <a:cubicBezTo>
                    <a:pt x="306954" y="1150598"/>
                    <a:pt x="308149" y="1147952"/>
                    <a:pt x="309429" y="1145306"/>
                  </a:cubicBezTo>
                  <a:cubicBezTo>
                    <a:pt x="310282" y="1143514"/>
                    <a:pt x="311134" y="1141722"/>
                    <a:pt x="311903" y="1139929"/>
                  </a:cubicBezTo>
                  <a:cubicBezTo>
                    <a:pt x="313780" y="1143770"/>
                    <a:pt x="315657" y="1147525"/>
                    <a:pt x="317619" y="1151281"/>
                  </a:cubicBezTo>
                  <a:cubicBezTo>
                    <a:pt x="317619" y="1151707"/>
                    <a:pt x="317704" y="1152134"/>
                    <a:pt x="317789" y="1152561"/>
                  </a:cubicBezTo>
                  <a:cubicBezTo>
                    <a:pt x="315742" y="1157426"/>
                    <a:pt x="313694" y="1162376"/>
                    <a:pt x="311732" y="1167326"/>
                  </a:cubicBezTo>
                  <a:cubicBezTo>
                    <a:pt x="311220" y="1165961"/>
                    <a:pt x="310708" y="1164510"/>
                    <a:pt x="310196" y="1163144"/>
                  </a:cubicBezTo>
                  <a:lnTo>
                    <a:pt x="310196" y="1163144"/>
                  </a:lnTo>
                  <a:cubicBezTo>
                    <a:pt x="310196" y="1163144"/>
                    <a:pt x="310196" y="1163059"/>
                    <a:pt x="310196" y="1163059"/>
                  </a:cubicBezTo>
                  <a:close/>
                  <a:moveTo>
                    <a:pt x="307039" y="1084282"/>
                  </a:moveTo>
                  <a:lnTo>
                    <a:pt x="307039" y="1084111"/>
                  </a:lnTo>
                  <a:cubicBezTo>
                    <a:pt x="307039" y="1084111"/>
                    <a:pt x="307039" y="1084111"/>
                    <a:pt x="307039" y="1084111"/>
                  </a:cubicBezTo>
                  <a:cubicBezTo>
                    <a:pt x="305760" y="1081209"/>
                    <a:pt x="304395" y="1078308"/>
                    <a:pt x="303115" y="1075406"/>
                  </a:cubicBezTo>
                  <a:cubicBezTo>
                    <a:pt x="304821" y="1072419"/>
                    <a:pt x="306442" y="1069432"/>
                    <a:pt x="308149" y="1066444"/>
                  </a:cubicBezTo>
                  <a:lnTo>
                    <a:pt x="308149" y="1066444"/>
                  </a:lnTo>
                  <a:cubicBezTo>
                    <a:pt x="308149" y="1066444"/>
                    <a:pt x="308149" y="1066359"/>
                    <a:pt x="308149" y="1066359"/>
                  </a:cubicBezTo>
                  <a:lnTo>
                    <a:pt x="308149" y="1066359"/>
                  </a:lnTo>
                  <a:cubicBezTo>
                    <a:pt x="308149" y="1066359"/>
                    <a:pt x="308149" y="1066273"/>
                    <a:pt x="308149" y="1066273"/>
                  </a:cubicBezTo>
                  <a:cubicBezTo>
                    <a:pt x="308660" y="1065335"/>
                    <a:pt x="309172" y="1064481"/>
                    <a:pt x="309684" y="1063542"/>
                  </a:cubicBezTo>
                  <a:cubicBezTo>
                    <a:pt x="310282" y="1074296"/>
                    <a:pt x="310879" y="1084965"/>
                    <a:pt x="311647" y="1095719"/>
                  </a:cubicBezTo>
                  <a:cubicBezTo>
                    <a:pt x="310111" y="1091963"/>
                    <a:pt x="308575" y="1088208"/>
                    <a:pt x="307039" y="1084368"/>
                  </a:cubicBezTo>
                  <a:lnTo>
                    <a:pt x="307039" y="1084368"/>
                  </a:lnTo>
                  <a:cubicBezTo>
                    <a:pt x="307039" y="1084368"/>
                    <a:pt x="307039" y="1084197"/>
                    <a:pt x="307039" y="1084197"/>
                  </a:cubicBezTo>
                  <a:close/>
                  <a:moveTo>
                    <a:pt x="351063" y="853585"/>
                  </a:moveTo>
                  <a:lnTo>
                    <a:pt x="351063" y="853414"/>
                  </a:lnTo>
                  <a:cubicBezTo>
                    <a:pt x="351063" y="853414"/>
                    <a:pt x="351063" y="853414"/>
                    <a:pt x="351063" y="853414"/>
                  </a:cubicBezTo>
                  <a:cubicBezTo>
                    <a:pt x="350466" y="851878"/>
                    <a:pt x="349869" y="850342"/>
                    <a:pt x="349272" y="848891"/>
                  </a:cubicBezTo>
                  <a:cubicBezTo>
                    <a:pt x="351063" y="847013"/>
                    <a:pt x="352769" y="845136"/>
                    <a:pt x="354561" y="843258"/>
                  </a:cubicBezTo>
                  <a:cubicBezTo>
                    <a:pt x="354305" y="849318"/>
                    <a:pt x="354135" y="855377"/>
                    <a:pt x="354049" y="861523"/>
                  </a:cubicBezTo>
                  <a:cubicBezTo>
                    <a:pt x="353111" y="858962"/>
                    <a:pt x="352173" y="856316"/>
                    <a:pt x="351234" y="853756"/>
                  </a:cubicBezTo>
                  <a:lnTo>
                    <a:pt x="351234" y="853756"/>
                  </a:lnTo>
                  <a:cubicBezTo>
                    <a:pt x="351234" y="853756"/>
                    <a:pt x="351234" y="853585"/>
                    <a:pt x="351234" y="853585"/>
                  </a:cubicBezTo>
                  <a:close/>
                  <a:moveTo>
                    <a:pt x="360789" y="829261"/>
                  </a:moveTo>
                  <a:cubicBezTo>
                    <a:pt x="360619" y="828834"/>
                    <a:pt x="360533" y="828407"/>
                    <a:pt x="360363" y="827981"/>
                  </a:cubicBezTo>
                  <a:cubicBezTo>
                    <a:pt x="360619" y="821153"/>
                    <a:pt x="360960" y="814410"/>
                    <a:pt x="361301" y="807582"/>
                  </a:cubicBezTo>
                  <a:cubicBezTo>
                    <a:pt x="361643" y="807156"/>
                    <a:pt x="362069" y="806814"/>
                    <a:pt x="362410" y="806388"/>
                  </a:cubicBezTo>
                  <a:cubicBezTo>
                    <a:pt x="364543" y="811082"/>
                    <a:pt x="366761" y="815690"/>
                    <a:pt x="368980" y="820299"/>
                  </a:cubicBezTo>
                  <a:cubicBezTo>
                    <a:pt x="367700" y="821580"/>
                    <a:pt x="366506" y="822860"/>
                    <a:pt x="365226" y="824140"/>
                  </a:cubicBezTo>
                  <a:lnTo>
                    <a:pt x="365226" y="824140"/>
                  </a:lnTo>
                  <a:cubicBezTo>
                    <a:pt x="365226" y="824140"/>
                    <a:pt x="365055" y="824311"/>
                    <a:pt x="365055" y="824311"/>
                  </a:cubicBezTo>
                  <a:lnTo>
                    <a:pt x="364885" y="824481"/>
                  </a:lnTo>
                  <a:lnTo>
                    <a:pt x="364885" y="824481"/>
                  </a:lnTo>
                  <a:cubicBezTo>
                    <a:pt x="363434" y="826103"/>
                    <a:pt x="362069" y="827639"/>
                    <a:pt x="360704" y="829261"/>
                  </a:cubicBezTo>
                  <a:close/>
                  <a:moveTo>
                    <a:pt x="363349" y="771224"/>
                  </a:moveTo>
                  <a:cubicBezTo>
                    <a:pt x="365397" y="769261"/>
                    <a:pt x="367444" y="767298"/>
                    <a:pt x="369492" y="765335"/>
                  </a:cubicBezTo>
                  <a:cubicBezTo>
                    <a:pt x="371710" y="771480"/>
                    <a:pt x="373928" y="777625"/>
                    <a:pt x="376232" y="783685"/>
                  </a:cubicBezTo>
                  <a:cubicBezTo>
                    <a:pt x="376232" y="784026"/>
                    <a:pt x="376232" y="784368"/>
                    <a:pt x="376232" y="784794"/>
                  </a:cubicBezTo>
                  <a:cubicBezTo>
                    <a:pt x="374867" y="786245"/>
                    <a:pt x="373416" y="787696"/>
                    <a:pt x="371966" y="789062"/>
                  </a:cubicBezTo>
                  <a:lnTo>
                    <a:pt x="371966" y="789062"/>
                  </a:lnTo>
                  <a:cubicBezTo>
                    <a:pt x="371966" y="789062"/>
                    <a:pt x="371795" y="789232"/>
                    <a:pt x="371795" y="789232"/>
                  </a:cubicBezTo>
                  <a:lnTo>
                    <a:pt x="371625" y="789403"/>
                  </a:lnTo>
                  <a:lnTo>
                    <a:pt x="371625" y="789403"/>
                  </a:lnTo>
                  <a:cubicBezTo>
                    <a:pt x="368809" y="792476"/>
                    <a:pt x="366079" y="795548"/>
                    <a:pt x="363264" y="798621"/>
                  </a:cubicBezTo>
                  <a:cubicBezTo>
                    <a:pt x="362837" y="797426"/>
                    <a:pt x="362325" y="796146"/>
                    <a:pt x="361898" y="794951"/>
                  </a:cubicBezTo>
                  <a:cubicBezTo>
                    <a:pt x="362325" y="787099"/>
                    <a:pt x="362752" y="779161"/>
                    <a:pt x="363264" y="771309"/>
                  </a:cubicBezTo>
                  <a:close/>
                  <a:moveTo>
                    <a:pt x="355926" y="815434"/>
                  </a:moveTo>
                  <a:cubicBezTo>
                    <a:pt x="355756" y="814837"/>
                    <a:pt x="355500" y="814239"/>
                    <a:pt x="355329" y="813642"/>
                  </a:cubicBezTo>
                  <a:cubicBezTo>
                    <a:pt x="355585" y="813386"/>
                    <a:pt x="355926" y="813045"/>
                    <a:pt x="356182" y="812789"/>
                  </a:cubicBezTo>
                  <a:cubicBezTo>
                    <a:pt x="356182" y="813642"/>
                    <a:pt x="356011" y="814495"/>
                    <a:pt x="356011" y="815434"/>
                  </a:cubicBezTo>
                  <a:close/>
                  <a:moveTo>
                    <a:pt x="349954" y="798706"/>
                  </a:moveTo>
                  <a:cubicBezTo>
                    <a:pt x="349442" y="797255"/>
                    <a:pt x="349015" y="795890"/>
                    <a:pt x="348503" y="794439"/>
                  </a:cubicBezTo>
                  <a:cubicBezTo>
                    <a:pt x="348760" y="791195"/>
                    <a:pt x="348930" y="788038"/>
                    <a:pt x="349186" y="784794"/>
                  </a:cubicBezTo>
                  <a:cubicBezTo>
                    <a:pt x="350210" y="783770"/>
                    <a:pt x="351234" y="782746"/>
                    <a:pt x="352257" y="781807"/>
                  </a:cubicBezTo>
                  <a:cubicBezTo>
                    <a:pt x="352769" y="783258"/>
                    <a:pt x="353367" y="784709"/>
                    <a:pt x="353878" y="786160"/>
                  </a:cubicBezTo>
                  <a:cubicBezTo>
                    <a:pt x="353452" y="787696"/>
                    <a:pt x="353111" y="789147"/>
                    <a:pt x="352684" y="790683"/>
                  </a:cubicBezTo>
                  <a:lnTo>
                    <a:pt x="350295" y="799901"/>
                  </a:lnTo>
                  <a:cubicBezTo>
                    <a:pt x="350295" y="799901"/>
                    <a:pt x="350040" y="799048"/>
                    <a:pt x="349869" y="798706"/>
                  </a:cubicBezTo>
                  <a:close/>
                  <a:moveTo>
                    <a:pt x="348503" y="807156"/>
                  </a:moveTo>
                  <a:lnTo>
                    <a:pt x="347821" y="809716"/>
                  </a:lnTo>
                  <a:lnTo>
                    <a:pt x="347309" y="811850"/>
                  </a:lnTo>
                  <a:cubicBezTo>
                    <a:pt x="347480" y="809460"/>
                    <a:pt x="347651" y="807070"/>
                    <a:pt x="347821" y="804680"/>
                  </a:cubicBezTo>
                  <a:cubicBezTo>
                    <a:pt x="348077" y="805534"/>
                    <a:pt x="348333" y="806388"/>
                    <a:pt x="348503" y="807241"/>
                  </a:cubicBezTo>
                  <a:close/>
                  <a:moveTo>
                    <a:pt x="350978" y="761921"/>
                  </a:moveTo>
                  <a:cubicBezTo>
                    <a:pt x="351319" y="757910"/>
                    <a:pt x="351660" y="753898"/>
                    <a:pt x="352002" y="749801"/>
                  </a:cubicBezTo>
                  <a:cubicBezTo>
                    <a:pt x="354988" y="746900"/>
                    <a:pt x="357974" y="744083"/>
                    <a:pt x="361045" y="741181"/>
                  </a:cubicBezTo>
                  <a:lnTo>
                    <a:pt x="361045" y="741181"/>
                  </a:lnTo>
                  <a:cubicBezTo>
                    <a:pt x="361045" y="741181"/>
                    <a:pt x="361045" y="741181"/>
                    <a:pt x="361045" y="741181"/>
                  </a:cubicBezTo>
                  <a:cubicBezTo>
                    <a:pt x="361386" y="742376"/>
                    <a:pt x="361813" y="743486"/>
                    <a:pt x="362240" y="744680"/>
                  </a:cubicBezTo>
                  <a:cubicBezTo>
                    <a:pt x="361643" y="750314"/>
                    <a:pt x="361045" y="755861"/>
                    <a:pt x="360533" y="761494"/>
                  </a:cubicBezTo>
                  <a:cubicBezTo>
                    <a:pt x="359851" y="763969"/>
                    <a:pt x="359168" y="766530"/>
                    <a:pt x="358571" y="769005"/>
                  </a:cubicBezTo>
                  <a:cubicBezTo>
                    <a:pt x="357291" y="770370"/>
                    <a:pt x="355926" y="771736"/>
                    <a:pt x="354647" y="773102"/>
                  </a:cubicBezTo>
                  <a:cubicBezTo>
                    <a:pt x="354305" y="772077"/>
                    <a:pt x="353964" y="771053"/>
                    <a:pt x="353708" y="770114"/>
                  </a:cubicBezTo>
                  <a:lnTo>
                    <a:pt x="353708" y="770114"/>
                  </a:lnTo>
                  <a:cubicBezTo>
                    <a:pt x="353708" y="770114"/>
                    <a:pt x="353708" y="769944"/>
                    <a:pt x="353708" y="769944"/>
                  </a:cubicBezTo>
                  <a:lnTo>
                    <a:pt x="353708" y="769773"/>
                  </a:lnTo>
                  <a:cubicBezTo>
                    <a:pt x="353708" y="769773"/>
                    <a:pt x="353708" y="769773"/>
                    <a:pt x="353708" y="769773"/>
                  </a:cubicBezTo>
                  <a:cubicBezTo>
                    <a:pt x="352855" y="767212"/>
                    <a:pt x="352002" y="764567"/>
                    <a:pt x="351148" y="762006"/>
                  </a:cubicBezTo>
                  <a:close/>
                  <a:moveTo>
                    <a:pt x="350636" y="777198"/>
                  </a:moveTo>
                  <a:cubicBezTo>
                    <a:pt x="350636" y="777198"/>
                    <a:pt x="350040" y="777881"/>
                    <a:pt x="349698" y="778137"/>
                  </a:cubicBezTo>
                  <a:cubicBezTo>
                    <a:pt x="349698" y="777198"/>
                    <a:pt x="349869" y="776260"/>
                    <a:pt x="349954" y="775235"/>
                  </a:cubicBezTo>
                  <a:cubicBezTo>
                    <a:pt x="350210" y="775833"/>
                    <a:pt x="350381" y="776516"/>
                    <a:pt x="350636" y="777113"/>
                  </a:cubicBezTo>
                  <a:close/>
                  <a:moveTo>
                    <a:pt x="359083" y="775321"/>
                  </a:moveTo>
                  <a:cubicBezTo>
                    <a:pt x="359083" y="775321"/>
                    <a:pt x="359083" y="775321"/>
                    <a:pt x="359168" y="775235"/>
                  </a:cubicBezTo>
                  <a:cubicBezTo>
                    <a:pt x="358912" y="778393"/>
                    <a:pt x="358571" y="781466"/>
                    <a:pt x="358315" y="784624"/>
                  </a:cubicBezTo>
                  <a:cubicBezTo>
                    <a:pt x="357974" y="783514"/>
                    <a:pt x="357547" y="782404"/>
                    <a:pt x="357206" y="781295"/>
                  </a:cubicBezTo>
                  <a:cubicBezTo>
                    <a:pt x="357803" y="779332"/>
                    <a:pt x="358401" y="777284"/>
                    <a:pt x="358998" y="775321"/>
                  </a:cubicBezTo>
                  <a:close/>
                  <a:moveTo>
                    <a:pt x="365909" y="741779"/>
                  </a:moveTo>
                  <a:cubicBezTo>
                    <a:pt x="365738" y="741181"/>
                    <a:pt x="365567" y="740669"/>
                    <a:pt x="365482" y="740072"/>
                  </a:cubicBezTo>
                  <a:cubicBezTo>
                    <a:pt x="365567" y="738962"/>
                    <a:pt x="365652" y="737853"/>
                    <a:pt x="365738" y="736658"/>
                  </a:cubicBezTo>
                  <a:cubicBezTo>
                    <a:pt x="366506" y="735975"/>
                    <a:pt x="367188" y="735207"/>
                    <a:pt x="367956" y="734524"/>
                  </a:cubicBezTo>
                  <a:cubicBezTo>
                    <a:pt x="367700" y="735463"/>
                    <a:pt x="367444" y="736487"/>
                    <a:pt x="367103" y="737426"/>
                  </a:cubicBezTo>
                  <a:cubicBezTo>
                    <a:pt x="366676" y="738877"/>
                    <a:pt x="366335" y="740328"/>
                    <a:pt x="365909" y="741779"/>
                  </a:cubicBezTo>
                  <a:close/>
                  <a:moveTo>
                    <a:pt x="371966" y="720271"/>
                  </a:moveTo>
                  <a:cubicBezTo>
                    <a:pt x="371710" y="719503"/>
                    <a:pt x="371539" y="718735"/>
                    <a:pt x="371284" y="717967"/>
                  </a:cubicBezTo>
                  <a:cubicBezTo>
                    <a:pt x="371113" y="717284"/>
                    <a:pt x="370942" y="716601"/>
                    <a:pt x="370772" y="715918"/>
                  </a:cubicBezTo>
                  <a:cubicBezTo>
                    <a:pt x="371795" y="715150"/>
                    <a:pt x="372819" y="714382"/>
                    <a:pt x="373843" y="713614"/>
                  </a:cubicBezTo>
                  <a:cubicBezTo>
                    <a:pt x="373160" y="715833"/>
                    <a:pt x="372563" y="718052"/>
                    <a:pt x="371881" y="720271"/>
                  </a:cubicBezTo>
                  <a:close/>
                  <a:moveTo>
                    <a:pt x="370174" y="725477"/>
                  </a:moveTo>
                  <a:cubicBezTo>
                    <a:pt x="368894" y="726672"/>
                    <a:pt x="367615" y="727867"/>
                    <a:pt x="366335" y="729062"/>
                  </a:cubicBezTo>
                  <a:cubicBezTo>
                    <a:pt x="366591" y="725563"/>
                    <a:pt x="366932" y="722063"/>
                    <a:pt x="367188" y="718649"/>
                  </a:cubicBezTo>
                  <a:cubicBezTo>
                    <a:pt x="367359" y="718564"/>
                    <a:pt x="367444" y="718479"/>
                    <a:pt x="367615" y="718308"/>
                  </a:cubicBezTo>
                  <a:cubicBezTo>
                    <a:pt x="367615" y="718479"/>
                    <a:pt x="367785" y="718735"/>
                    <a:pt x="367785" y="718905"/>
                  </a:cubicBezTo>
                  <a:cubicBezTo>
                    <a:pt x="368553" y="721124"/>
                    <a:pt x="369321" y="723258"/>
                    <a:pt x="370174" y="725477"/>
                  </a:cubicBezTo>
                  <a:close/>
                  <a:moveTo>
                    <a:pt x="348760" y="809801"/>
                  </a:moveTo>
                  <a:lnTo>
                    <a:pt x="349015" y="808948"/>
                  </a:lnTo>
                  <a:cubicBezTo>
                    <a:pt x="349442" y="810313"/>
                    <a:pt x="349783" y="811679"/>
                    <a:pt x="350210" y="813130"/>
                  </a:cubicBezTo>
                  <a:cubicBezTo>
                    <a:pt x="349186" y="814325"/>
                    <a:pt x="348077" y="815434"/>
                    <a:pt x="347053" y="816629"/>
                  </a:cubicBezTo>
                  <a:cubicBezTo>
                    <a:pt x="347053" y="816288"/>
                    <a:pt x="347053" y="815946"/>
                    <a:pt x="347053" y="815690"/>
                  </a:cubicBezTo>
                  <a:lnTo>
                    <a:pt x="348760" y="809887"/>
                  </a:lnTo>
                  <a:close/>
                  <a:moveTo>
                    <a:pt x="351063" y="801949"/>
                  </a:moveTo>
                  <a:lnTo>
                    <a:pt x="354305" y="790939"/>
                  </a:lnTo>
                  <a:cubicBezTo>
                    <a:pt x="354476" y="790257"/>
                    <a:pt x="354732" y="789574"/>
                    <a:pt x="354902" y="788806"/>
                  </a:cubicBezTo>
                  <a:cubicBezTo>
                    <a:pt x="355756" y="790854"/>
                    <a:pt x="356523" y="792902"/>
                    <a:pt x="357377" y="794951"/>
                  </a:cubicBezTo>
                  <a:cubicBezTo>
                    <a:pt x="357121" y="798621"/>
                    <a:pt x="356780" y="802205"/>
                    <a:pt x="356523" y="805875"/>
                  </a:cubicBezTo>
                  <a:cubicBezTo>
                    <a:pt x="355500" y="806985"/>
                    <a:pt x="354561" y="808094"/>
                    <a:pt x="353537" y="809204"/>
                  </a:cubicBezTo>
                  <a:cubicBezTo>
                    <a:pt x="352684" y="806814"/>
                    <a:pt x="351831" y="804339"/>
                    <a:pt x="350978" y="801949"/>
                  </a:cubicBezTo>
                  <a:close/>
                  <a:moveTo>
                    <a:pt x="382972" y="756715"/>
                  </a:moveTo>
                  <a:lnTo>
                    <a:pt x="381692" y="752789"/>
                  </a:lnTo>
                  <a:cubicBezTo>
                    <a:pt x="387920" y="746473"/>
                    <a:pt x="394234" y="740072"/>
                    <a:pt x="400547" y="733756"/>
                  </a:cubicBezTo>
                  <a:cubicBezTo>
                    <a:pt x="400462" y="739133"/>
                    <a:pt x="400376" y="744510"/>
                    <a:pt x="400291" y="749801"/>
                  </a:cubicBezTo>
                  <a:cubicBezTo>
                    <a:pt x="398414" y="751423"/>
                    <a:pt x="396708" y="753386"/>
                    <a:pt x="394490" y="754154"/>
                  </a:cubicBezTo>
                  <a:cubicBezTo>
                    <a:pt x="393892" y="754325"/>
                    <a:pt x="393295" y="754410"/>
                    <a:pt x="392698" y="754325"/>
                  </a:cubicBezTo>
                  <a:cubicBezTo>
                    <a:pt x="392101" y="754240"/>
                    <a:pt x="391589" y="753898"/>
                    <a:pt x="391077" y="753557"/>
                  </a:cubicBezTo>
                  <a:cubicBezTo>
                    <a:pt x="390138" y="752789"/>
                    <a:pt x="389626" y="751338"/>
                    <a:pt x="390395" y="750314"/>
                  </a:cubicBezTo>
                  <a:cubicBezTo>
                    <a:pt x="390395" y="750228"/>
                    <a:pt x="390395" y="750057"/>
                    <a:pt x="390224" y="750143"/>
                  </a:cubicBezTo>
                  <a:cubicBezTo>
                    <a:pt x="389797" y="750655"/>
                    <a:pt x="389626" y="751423"/>
                    <a:pt x="389797" y="752106"/>
                  </a:cubicBezTo>
                  <a:cubicBezTo>
                    <a:pt x="389968" y="752789"/>
                    <a:pt x="390309" y="753386"/>
                    <a:pt x="390821" y="753813"/>
                  </a:cubicBezTo>
                  <a:cubicBezTo>
                    <a:pt x="391333" y="754325"/>
                    <a:pt x="391930" y="754666"/>
                    <a:pt x="392613" y="754752"/>
                  </a:cubicBezTo>
                  <a:cubicBezTo>
                    <a:pt x="393295" y="754837"/>
                    <a:pt x="393978" y="754752"/>
                    <a:pt x="394660" y="754581"/>
                  </a:cubicBezTo>
                  <a:cubicBezTo>
                    <a:pt x="395940" y="754240"/>
                    <a:pt x="397134" y="753386"/>
                    <a:pt x="398158" y="752618"/>
                  </a:cubicBezTo>
                  <a:lnTo>
                    <a:pt x="400291" y="750826"/>
                  </a:lnTo>
                  <a:cubicBezTo>
                    <a:pt x="400291" y="753984"/>
                    <a:pt x="400291" y="757141"/>
                    <a:pt x="400206" y="760299"/>
                  </a:cubicBezTo>
                  <a:cubicBezTo>
                    <a:pt x="393551" y="766956"/>
                    <a:pt x="386896" y="773614"/>
                    <a:pt x="380327" y="780356"/>
                  </a:cubicBezTo>
                  <a:cubicBezTo>
                    <a:pt x="380327" y="777369"/>
                    <a:pt x="380413" y="774467"/>
                    <a:pt x="380497" y="771480"/>
                  </a:cubicBezTo>
                  <a:cubicBezTo>
                    <a:pt x="380668" y="765591"/>
                    <a:pt x="380839" y="759702"/>
                    <a:pt x="381095" y="753727"/>
                  </a:cubicBezTo>
                  <a:lnTo>
                    <a:pt x="382289" y="756800"/>
                  </a:lnTo>
                  <a:lnTo>
                    <a:pt x="386384" y="766700"/>
                  </a:lnTo>
                  <a:cubicBezTo>
                    <a:pt x="386384" y="766700"/>
                    <a:pt x="386641" y="766700"/>
                    <a:pt x="386555" y="766700"/>
                  </a:cubicBezTo>
                  <a:lnTo>
                    <a:pt x="383142" y="756629"/>
                  </a:lnTo>
                  <a:close/>
                  <a:moveTo>
                    <a:pt x="446704" y="688863"/>
                  </a:moveTo>
                  <a:cubicBezTo>
                    <a:pt x="446363" y="695435"/>
                    <a:pt x="446106" y="701921"/>
                    <a:pt x="445765" y="708493"/>
                  </a:cubicBezTo>
                  <a:cubicBezTo>
                    <a:pt x="439281" y="714382"/>
                    <a:pt x="432797" y="720271"/>
                    <a:pt x="426313" y="726160"/>
                  </a:cubicBezTo>
                  <a:cubicBezTo>
                    <a:pt x="426569" y="719929"/>
                    <a:pt x="426910" y="713614"/>
                    <a:pt x="427252" y="707383"/>
                  </a:cubicBezTo>
                  <a:cubicBezTo>
                    <a:pt x="427593" y="707042"/>
                    <a:pt x="428019" y="706700"/>
                    <a:pt x="428361" y="706274"/>
                  </a:cubicBezTo>
                  <a:cubicBezTo>
                    <a:pt x="434418" y="700385"/>
                    <a:pt x="440561" y="694581"/>
                    <a:pt x="446704" y="688863"/>
                  </a:cubicBezTo>
                  <a:close/>
                  <a:moveTo>
                    <a:pt x="451823" y="665477"/>
                  </a:moveTo>
                  <a:cubicBezTo>
                    <a:pt x="454724" y="663343"/>
                    <a:pt x="457625" y="661210"/>
                    <a:pt x="460525" y="659076"/>
                  </a:cubicBezTo>
                  <a:cubicBezTo>
                    <a:pt x="461293" y="658479"/>
                    <a:pt x="461976" y="657967"/>
                    <a:pt x="462743" y="657369"/>
                  </a:cubicBezTo>
                  <a:cubicBezTo>
                    <a:pt x="462743" y="658564"/>
                    <a:pt x="462658" y="659759"/>
                    <a:pt x="462573" y="660954"/>
                  </a:cubicBezTo>
                  <a:cubicBezTo>
                    <a:pt x="462573" y="663002"/>
                    <a:pt x="462488" y="665050"/>
                    <a:pt x="462402" y="667099"/>
                  </a:cubicBezTo>
                  <a:cubicBezTo>
                    <a:pt x="458648" y="670769"/>
                    <a:pt x="454809" y="674353"/>
                    <a:pt x="451055" y="678023"/>
                  </a:cubicBezTo>
                  <a:lnTo>
                    <a:pt x="450628" y="678365"/>
                  </a:lnTo>
                  <a:cubicBezTo>
                    <a:pt x="450799" y="675975"/>
                    <a:pt x="451055" y="673585"/>
                    <a:pt x="451226" y="671195"/>
                  </a:cubicBezTo>
                  <a:cubicBezTo>
                    <a:pt x="451396" y="669318"/>
                    <a:pt x="451567" y="667355"/>
                    <a:pt x="451738" y="665477"/>
                  </a:cubicBezTo>
                  <a:close/>
                  <a:moveTo>
                    <a:pt x="455150" y="705676"/>
                  </a:moveTo>
                  <a:cubicBezTo>
                    <a:pt x="455150" y="705676"/>
                    <a:pt x="455150" y="706018"/>
                    <a:pt x="455150" y="706103"/>
                  </a:cubicBezTo>
                  <a:cubicBezTo>
                    <a:pt x="454041" y="716942"/>
                    <a:pt x="453102" y="727696"/>
                    <a:pt x="452335" y="738535"/>
                  </a:cubicBezTo>
                  <a:cubicBezTo>
                    <a:pt x="452250" y="740157"/>
                    <a:pt x="452335" y="741693"/>
                    <a:pt x="452676" y="743144"/>
                  </a:cubicBezTo>
                  <a:cubicBezTo>
                    <a:pt x="450372" y="745107"/>
                    <a:pt x="447984" y="747070"/>
                    <a:pt x="445680" y="749033"/>
                  </a:cubicBezTo>
                  <a:lnTo>
                    <a:pt x="446192" y="739560"/>
                  </a:lnTo>
                  <a:cubicBezTo>
                    <a:pt x="446704" y="731110"/>
                    <a:pt x="447301" y="722661"/>
                    <a:pt x="447898" y="714296"/>
                  </a:cubicBezTo>
                  <a:lnTo>
                    <a:pt x="451908" y="710029"/>
                  </a:lnTo>
                  <a:cubicBezTo>
                    <a:pt x="451908" y="710029"/>
                    <a:pt x="451908" y="709773"/>
                    <a:pt x="451738" y="709858"/>
                  </a:cubicBezTo>
                  <a:lnTo>
                    <a:pt x="447984" y="713528"/>
                  </a:lnTo>
                  <a:cubicBezTo>
                    <a:pt x="447984" y="712846"/>
                    <a:pt x="448069" y="712163"/>
                    <a:pt x="448154" y="711395"/>
                  </a:cubicBezTo>
                  <a:cubicBezTo>
                    <a:pt x="450458" y="709432"/>
                    <a:pt x="452847" y="707554"/>
                    <a:pt x="455150" y="705591"/>
                  </a:cubicBezTo>
                  <a:close/>
                  <a:moveTo>
                    <a:pt x="444656" y="739816"/>
                  </a:moveTo>
                  <a:lnTo>
                    <a:pt x="444315" y="750228"/>
                  </a:lnTo>
                  <a:cubicBezTo>
                    <a:pt x="439025" y="754666"/>
                    <a:pt x="433650" y="759104"/>
                    <a:pt x="428275" y="763457"/>
                  </a:cubicBezTo>
                  <a:cubicBezTo>
                    <a:pt x="433565" y="757995"/>
                    <a:pt x="438855" y="752533"/>
                    <a:pt x="444144" y="747070"/>
                  </a:cubicBezTo>
                  <a:cubicBezTo>
                    <a:pt x="444144" y="746985"/>
                    <a:pt x="444144" y="746814"/>
                    <a:pt x="443973" y="746900"/>
                  </a:cubicBezTo>
                  <a:cubicBezTo>
                    <a:pt x="438002" y="752533"/>
                    <a:pt x="432029" y="758166"/>
                    <a:pt x="426057" y="763799"/>
                  </a:cubicBezTo>
                  <a:cubicBezTo>
                    <a:pt x="425801" y="755093"/>
                    <a:pt x="425801" y="746473"/>
                    <a:pt x="426057" y="737853"/>
                  </a:cubicBezTo>
                  <a:cubicBezTo>
                    <a:pt x="427934" y="735804"/>
                    <a:pt x="429811" y="733756"/>
                    <a:pt x="431688" y="731708"/>
                  </a:cubicBezTo>
                  <a:lnTo>
                    <a:pt x="445509" y="716942"/>
                  </a:lnTo>
                  <a:cubicBezTo>
                    <a:pt x="445168" y="724538"/>
                    <a:pt x="444912" y="732220"/>
                    <a:pt x="444656" y="739816"/>
                  </a:cubicBezTo>
                  <a:close/>
                  <a:moveTo>
                    <a:pt x="430579" y="815093"/>
                  </a:moveTo>
                  <a:lnTo>
                    <a:pt x="430408" y="819702"/>
                  </a:lnTo>
                  <a:cubicBezTo>
                    <a:pt x="430408" y="821665"/>
                    <a:pt x="430323" y="823628"/>
                    <a:pt x="430238" y="825591"/>
                  </a:cubicBezTo>
                  <a:lnTo>
                    <a:pt x="429214" y="826786"/>
                  </a:lnTo>
                  <a:cubicBezTo>
                    <a:pt x="428958" y="823286"/>
                    <a:pt x="428787" y="819787"/>
                    <a:pt x="428531" y="816288"/>
                  </a:cubicBezTo>
                  <a:cubicBezTo>
                    <a:pt x="429128" y="815776"/>
                    <a:pt x="429726" y="815349"/>
                    <a:pt x="430323" y="814837"/>
                  </a:cubicBezTo>
                  <a:cubicBezTo>
                    <a:pt x="430323" y="814922"/>
                    <a:pt x="430494" y="815008"/>
                    <a:pt x="430579" y="815093"/>
                  </a:cubicBezTo>
                  <a:close/>
                  <a:moveTo>
                    <a:pt x="374184" y="1093244"/>
                  </a:moveTo>
                  <a:cubicBezTo>
                    <a:pt x="376061" y="1088976"/>
                    <a:pt x="377938" y="1084709"/>
                    <a:pt x="379901" y="1080527"/>
                  </a:cubicBezTo>
                  <a:cubicBezTo>
                    <a:pt x="380327" y="1082234"/>
                    <a:pt x="380668" y="1083941"/>
                    <a:pt x="381095" y="1085648"/>
                  </a:cubicBezTo>
                  <a:cubicBezTo>
                    <a:pt x="377085" y="1096487"/>
                    <a:pt x="373075" y="1107411"/>
                    <a:pt x="369151" y="1118251"/>
                  </a:cubicBezTo>
                  <a:cubicBezTo>
                    <a:pt x="368297" y="1115178"/>
                    <a:pt x="367530" y="1112020"/>
                    <a:pt x="366676" y="1108948"/>
                  </a:cubicBezTo>
                  <a:cubicBezTo>
                    <a:pt x="369151" y="1103742"/>
                    <a:pt x="371625" y="1098535"/>
                    <a:pt x="374099" y="1093329"/>
                  </a:cubicBezTo>
                  <a:lnTo>
                    <a:pt x="374099" y="1093329"/>
                  </a:lnTo>
                  <a:cubicBezTo>
                    <a:pt x="374099" y="1093329"/>
                    <a:pt x="374099" y="1093329"/>
                    <a:pt x="374099" y="1093329"/>
                  </a:cubicBezTo>
                  <a:lnTo>
                    <a:pt x="374099" y="1093329"/>
                  </a:lnTo>
                  <a:cubicBezTo>
                    <a:pt x="374099" y="1093329"/>
                    <a:pt x="374099" y="1093329"/>
                    <a:pt x="374099" y="1093329"/>
                  </a:cubicBezTo>
                  <a:close/>
                  <a:moveTo>
                    <a:pt x="324786" y="1231338"/>
                  </a:moveTo>
                  <a:lnTo>
                    <a:pt x="326236" y="1235776"/>
                  </a:lnTo>
                  <a:cubicBezTo>
                    <a:pt x="326065" y="1237909"/>
                    <a:pt x="325980" y="1239958"/>
                    <a:pt x="325895" y="1242091"/>
                  </a:cubicBezTo>
                  <a:cubicBezTo>
                    <a:pt x="323676" y="1237397"/>
                    <a:pt x="321458" y="1232788"/>
                    <a:pt x="319240" y="1228094"/>
                  </a:cubicBezTo>
                  <a:cubicBezTo>
                    <a:pt x="320263" y="1225363"/>
                    <a:pt x="321287" y="1222546"/>
                    <a:pt x="322312" y="1219815"/>
                  </a:cubicBezTo>
                  <a:cubicBezTo>
                    <a:pt x="322482" y="1220071"/>
                    <a:pt x="322653" y="1220328"/>
                    <a:pt x="322823" y="1220584"/>
                  </a:cubicBezTo>
                  <a:lnTo>
                    <a:pt x="326918" y="1226899"/>
                  </a:lnTo>
                  <a:cubicBezTo>
                    <a:pt x="326918" y="1227753"/>
                    <a:pt x="326748" y="1228606"/>
                    <a:pt x="326748" y="1229460"/>
                  </a:cubicBezTo>
                  <a:cubicBezTo>
                    <a:pt x="326662" y="1231167"/>
                    <a:pt x="326492" y="1232959"/>
                    <a:pt x="326407" y="1234666"/>
                  </a:cubicBezTo>
                  <a:lnTo>
                    <a:pt x="325127" y="1231167"/>
                  </a:lnTo>
                  <a:cubicBezTo>
                    <a:pt x="325127" y="1231167"/>
                    <a:pt x="324871" y="1231167"/>
                    <a:pt x="324871" y="1231167"/>
                  </a:cubicBezTo>
                  <a:close/>
                  <a:moveTo>
                    <a:pt x="307978" y="1188492"/>
                  </a:moveTo>
                  <a:cubicBezTo>
                    <a:pt x="309258" y="1185505"/>
                    <a:pt x="310452" y="1182603"/>
                    <a:pt x="311732" y="1179616"/>
                  </a:cubicBezTo>
                  <a:cubicBezTo>
                    <a:pt x="315400" y="1187468"/>
                    <a:pt x="319154" y="1195320"/>
                    <a:pt x="322994" y="1203172"/>
                  </a:cubicBezTo>
                  <a:cubicBezTo>
                    <a:pt x="321970" y="1205904"/>
                    <a:pt x="320861" y="1208720"/>
                    <a:pt x="319837" y="1211451"/>
                  </a:cubicBezTo>
                  <a:cubicBezTo>
                    <a:pt x="315913" y="1203770"/>
                    <a:pt x="311988" y="1196089"/>
                    <a:pt x="307978" y="1188492"/>
                  </a:cubicBezTo>
                  <a:close/>
                  <a:moveTo>
                    <a:pt x="311647" y="1255235"/>
                  </a:moveTo>
                  <a:cubicBezTo>
                    <a:pt x="312926" y="1260868"/>
                    <a:pt x="314292" y="1266416"/>
                    <a:pt x="315657" y="1272049"/>
                  </a:cubicBezTo>
                  <a:cubicBezTo>
                    <a:pt x="314206" y="1269403"/>
                    <a:pt x="312756" y="1266672"/>
                    <a:pt x="311305" y="1264026"/>
                  </a:cubicBezTo>
                  <a:cubicBezTo>
                    <a:pt x="310196" y="1261978"/>
                    <a:pt x="309172" y="1260015"/>
                    <a:pt x="308149" y="1257966"/>
                  </a:cubicBezTo>
                  <a:cubicBezTo>
                    <a:pt x="309002" y="1255662"/>
                    <a:pt x="309855" y="1253357"/>
                    <a:pt x="310708" y="1251053"/>
                  </a:cubicBezTo>
                  <a:cubicBezTo>
                    <a:pt x="311050" y="1252504"/>
                    <a:pt x="311305" y="1253869"/>
                    <a:pt x="311647" y="1255320"/>
                  </a:cubicBezTo>
                  <a:close/>
                  <a:moveTo>
                    <a:pt x="314121" y="1173983"/>
                  </a:moveTo>
                  <a:cubicBezTo>
                    <a:pt x="315742" y="1170228"/>
                    <a:pt x="317363" y="1166387"/>
                    <a:pt x="318984" y="1162632"/>
                  </a:cubicBezTo>
                  <a:cubicBezTo>
                    <a:pt x="320690" y="1175008"/>
                    <a:pt x="322482" y="1187298"/>
                    <a:pt x="324359" y="1199588"/>
                  </a:cubicBezTo>
                  <a:cubicBezTo>
                    <a:pt x="324274" y="1199844"/>
                    <a:pt x="324188" y="1200185"/>
                    <a:pt x="324017" y="1200441"/>
                  </a:cubicBezTo>
                  <a:cubicBezTo>
                    <a:pt x="320690" y="1191650"/>
                    <a:pt x="317363" y="1182774"/>
                    <a:pt x="314121" y="1173983"/>
                  </a:cubicBezTo>
                  <a:close/>
                  <a:moveTo>
                    <a:pt x="322567" y="1072845"/>
                  </a:moveTo>
                  <a:lnTo>
                    <a:pt x="322567" y="1072845"/>
                  </a:lnTo>
                  <a:cubicBezTo>
                    <a:pt x="322567" y="1072845"/>
                    <a:pt x="322567" y="1072760"/>
                    <a:pt x="322567" y="1072760"/>
                  </a:cubicBezTo>
                  <a:cubicBezTo>
                    <a:pt x="322312" y="1072248"/>
                    <a:pt x="322055" y="1071821"/>
                    <a:pt x="321885" y="1071309"/>
                  </a:cubicBezTo>
                  <a:cubicBezTo>
                    <a:pt x="320946" y="1063628"/>
                    <a:pt x="320093" y="1055946"/>
                    <a:pt x="319411" y="1048265"/>
                  </a:cubicBezTo>
                  <a:cubicBezTo>
                    <a:pt x="322226" y="1054154"/>
                    <a:pt x="325212" y="1060043"/>
                    <a:pt x="328283" y="1065847"/>
                  </a:cubicBezTo>
                  <a:cubicBezTo>
                    <a:pt x="328966" y="1073357"/>
                    <a:pt x="329734" y="1080783"/>
                    <a:pt x="330672" y="1088208"/>
                  </a:cubicBezTo>
                  <a:cubicBezTo>
                    <a:pt x="330502" y="1088635"/>
                    <a:pt x="330331" y="1088976"/>
                    <a:pt x="330075" y="1089403"/>
                  </a:cubicBezTo>
                  <a:cubicBezTo>
                    <a:pt x="327601" y="1083941"/>
                    <a:pt x="325212" y="1078478"/>
                    <a:pt x="322738" y="1073016"/>
                  </a:cubicBezTo>
                  <a:lnTo>
                    <a:pt x="322738" y="1073016"/>
                  </a:lnTo>
                  <a:cubicBezTo>
                    <a:pt x="322738" y="1073016"/>
                    <a:pt x="322738" y="1072931"/>
                    <a:pt x="322738" y="1072931"/>
                  </a:cubicBezTo>
                  <a:close/>
                  <a:moveTo>
                    <a:pt x="316680" y="1016430"/>
                  </a:moveTo>
                  <a:lnTo>
                    <a:pt x="316680" y="1016430"/>
                  </a:lnTo>
                  <a:cubicBezTo>
                    <a:pt x="316680" y="1016430"/>
                    <a:pt x="316680" y="1016345"/>
                    <a:pt x="316680" y="1016345"/>
                  </a:cubicBezTo>
                  <a:cubicBezTo>
                    <a:pt x="317363" y="1015320"/>
                    <a:pt x="318046" y="1014296"/>
                    <a:pt x="318728" y="1013272"/>
                  </a:cubicBezTo>
                  <a:lnTo>
                    <a:pt x="320861" y="1034183"/>
                  </a:lnTo>
                  <a:cubicBezTo>
                    <a:pt x="320434" y="1034951"/>
                    <a:pt x="319922" y="1035719"/>
                    <a:pt x="319496" y="1036487"/>
                  </a:cubicBezTo>
                  <a:cubicBezTo>
                    <a:pt x="318984" y="1035377"/>
                    <a:pt x="318387" y="1034268"/>
                    <a:pt x="317875" y="1033158"/>
                  </a:cubicBezTo>
                  <a:cubicBezTo>
                    <a:pt x="317448" y="1027611"/>
                    <a:pt x="317021" y="1022063"/>
                    <a:pt x="316595" y="1016515"/>
                  </a:cubicBezTo>
                  <a:lnTo>
                    <a:pt x="316595" y="1016515"/>
                  </a:lnTo>
                  <a:close/>
                  <a:moveTo>
                    <a:pt x="318984" y="1003542"/>
                  </a:moveTo>
                  <a:cubicBezTo>
                    <a:pt x="318728" y="998165"/>
                    <a:pt x="318387" y="992788"/>
                    <a:pt x="318131" y="987412"/>
                  </a:cubicBezTo>
                  <a:cubicBezTo>
                    <a:pt x="319581" y="991081"/>
                    <a:pt x="320946" y="994837"/>
                    <a:pt x="322396" y="998507"/>
                  </a:cubicBezTo>
                  <a:cubicBezTo>
                    <a:pt x="321287" y="1000128"/>
                    <a:pt x="320179" y="1001835"/>
                    <a:pt x="318984" y="1003542"/>
                  </a:cubicBezTo>
                  <a:close/>
                  <a:moveTo>
                    <a:pt x="315571" y="1052959"/>
                  </a:moveTo>
                  <a:cubicBezTo>
                    <a:pt x="315742" y="1055093"/>
                    <a:pt x="315827" y="1057312"/>
                    <a:pt x="315998" y="1059446"/>
                  </a:cubicBezTo>
                  <a:cubicBezTo>
                    <a:pt x="315400" y="1058165"/>
                    <a:pt x="314718" y="1056885"/>
                    <a:pt x="314121" y="1055605"/>
                  </a:cubicBezTo>
                  <a:cubicBezTo>
                    <a:pt x="314633" y="1054752"/>
                    <a:pt x="315145" y="1053813"/>
                    <a:pt x="315571" y="1052959"/>
                  </a:cubicBezTo>
                  <a:close/>
                  <a:moveTo>
                    <a:pt x="321202" y="1033670"/>
                  </a:moveTo>
                  <a:cubicBezTo>
                    <a:pt x="320605" y="1026501"/>
                    <a:pt x="320093" y="1019247"/>
                    <a:pt x="319581" y="1012077"/>
                  </a:cubicBezTo>
                  <a:cubicBezTo>
                    <a:pt x="321287" y="1009517"/>
                    <a:pt x="322908" y="1006871"/>
                    <a:pt x="324615" y="1004311"/>
                  </a:cubicBezTo>
                  <a:cubicBezTo>
                    <a:pt x="325553" y="1006700"/>
                    <a:pt x="326407" y="1009090"/>
                    <a:pt x="327345" y="1011480"/>
                  </a:cubicBezTo>
                  <a:cubicBezTo>
                    <a:pt x="327345" y="1013358"/>
                    <a:pt x="327174" y="1015235"/>
                    <a:pt x="327174" y="1017113"/>
                  </a:cubicBezTo>
                  <a:cubicBezTo>
                    <a:pt x="327174" y="1019417"/>
                    <a:pt x="327174" y="1021807"/>
                    <a:pt x="327174" y="1024111"/>
                  </a:cubicBezTo>
                  <a:cubicBezTo>
                    <a:pt x="325212" y="1027269"/>
                    <a:pt x="323250" y="1030512"/>
                    <a:pt x="321373" y="1033670"/>
                  </a:cubicBezTo>
                  <a:close/>
                  <a:moveTo>
                    <a:pt x="326321" y="1001579"/>
                  </a:moveTo>
                  <a:cubicBezTo>
                    <a:pt x="326833" y="1000897"/>
                    <a:pt x="327260" y="1000128"/>
                    <a:pt x="327771" y="999446"/>
                  </a:cubicBezTo>
                  <a:cubicBezTo>
                    <a:pt x="327686" y="1001323"/>
                    <a:pt x="327601" y="1003201"/>
                    <a:pt x="327516" y="1005079"/>
                  </a:cubicBezTo>
                  <a:cubicBezTo>
                    <a:pt x="327089" y="1003969"/>
                    <a:pt x="326748" y="1002774"/>
                    <a:pt x="326321" y="1001665"/>
                  </a:cubicBezTo>
                  <a:close/>
                  <a:moveTo>
                    <a:pt x="375720" y="792732"/>
                  </a:moveTo>
                  <a:cubicBezTo>
                    <a:pt x="375720" y="792732"/>
                    <a:pt x="375805" y="792646"/>
                    <a:pt x="375890" y="792561"/>
                  </a:cubicBezTo>
                  <a:cubicBezTo>
                    <a:pt x="375549" y="799730"/>
                    <a:pt x="375293" y="806814"/>
                    <a:pt x="375122" y="813983"/>
                  </a:cubicBezTo>
                  <a:cubicBezTo>
                    <a:pt x="373758" y="815349"/>
                    <a:pt x="372393" y="816800"/>
                    <a:pt x="371113" y="818166"/>
                  </a:cubicBezTo>
                  <a:cubicBezTo>
                    <a:pt x="369065" y="813301"/>
                    <a:pt x="367103" y="808436"/>
                    <a:pt x="365226" y="803571"/>
                  </a:cubicBezTo>
                  <a:cubicBezTo>
                    <a:pt x="368724" y="799986"/>
                    <a:pt x="372222" y="796402"/>
                    <a:pt x="375720" y="792817"/>
                  </a:cubicBezTo>
                  <a:lnTo>
                    <a:pt x="375720" y="792817"/>
                  </a:lnTo>
                  <a:cubicBezTo>
                    <a:pt x="375720" y="792817"/>
                    <a:pt x="375720" y="792817"/>
                    <a:pt x="375720" y="792817"/>
                  </a:cubicBezTo>
                  <a:lnTo>
                    <a:pt x="375720" y="792817"/>
                  </a:lnTo>
                  <a:cubicBezTo>
                    <a:pt x="375720" y="792817"/>
                    <a:pt x="375720" y="792817"/>
                    <a:pt x="375720" y="792817"/>
                  </a:cubicBezTo>
                  <a:close/>
                  <a:moveTo>
                    <a:pt x="420085" y="799133"/>
                  </a:moveTo>
                  <a:cubicBezTo>
                    <a:pt x="415136" y="804510"/>
                    <a:pt x="410188" y="809887"/>
                    <a:pt x="405325" y="815264"/>
                  </a:cubicBezTo>
                  <a:cubicBezTo>
                    <a:pt x="405154" y="811423"/>
                    <a:pt x="405069" y="807668"/>
                    <a:pt x="404899" y="803827"/>
                  </a:cubicBezTo>
                  <a:lnTo>
                    <a:pt x="412065" y="798535"/>
                  </a:lnTo>
                  <a:cubicBezTo>
                    <a:pt x="414028" y="797084"/>
                    <a:pt x="415990" y="795634"/>
                    <a:pt x="417866" y="794097"/>
                  </a:cubicBezTo>
                  <a:cubicBezTo>
                    <a:pt x="418549" y="795804"/>
                    <a:pt x="419317" y="797426"/>
                    <a:pt x="420170" y="799133"/>
                  </a:cubicBezTo>
                  <a:close/>
                  <a:moveTo>
                    <a:pt x="400803" y="859901"/>
                  </a:moveTo>
                  <a:cubicBezTo>
                    <a:pt x="393978" y="868180"/>
                    <a:pt x="387152" y="876459"/>
                    <a:pt x="380497" y="884823"/>
                  </a:cubicBezTo>
                  <a:lnTo>
                    <a:pt x="379644" y="882604"/>
                  </a:lnTo>
                  <a:cubicBezTo>
                    <a:pt x="379644" y="871679"/>
                    <a:pt x="379644" y="860669"/>
                    <a:pt x="379644" y="849744"/>
                  </a:cubicBezTo>
                  <a:cubicBezTo>
                    <a:pt x="380668" y="848550"/>
                    <a:pt x="381692" y="847269"/>
                    <a:pt x="382716" y="846074"/>
                  </a:cubicBezTo>
                  <a:cubicBezTo>
                    <a:pt x="383057" y="846672"/>
                    <a:pt x="383398" y="847269"/>
                    <a:pt x="383740" y="847952"/>
                  </a:cubicBezTo>
                  <a:lnTo>
                    <a:pt x="390224" y="858877"/>
                  </a:lnTo>
                  <a:cubicBezTo>
                    <a:pt x="390224" y="858877"/>
                    <a:pt x="390480" y="858877"/>
                    <a:pt x="390395" y="858791"/>
                  </a:cubicBezTo>
                  <a:lnTo>
                    <a:pt x="384508" y="847611"/>
                  </a:lnTo>
                  <a:cubicBezTo>
                    <a:pt x="384167" y="846843"/>
                    <a:pt x="383740" y="846074"/>
                    <a:pt x="383313" y="845306"/>
                  </a:cubicBezTo>
                  <a:cubicBezTo>
                    <a:pt x="385275" y="842917"/>
                    <a:pt x="387323" y="840441"/>
                    <a:pt x="389285" y="838052"/>
                  </a:cubicBezTo>
                  <a:cubicBezTo>
                    <a:pt x="393125" y="837028"/>
                    <a:pt x="396964" y="835747"/>
                    <a:pt x="400633" y="834126"/>
                  </a:cubicBezTo>
                  <a:lnTo>
                    <a:pt x="400633" y="834126"/>
                  </a:lnTo>
                  <a:cubicBezTo>
                    <a:pt x="400633" y="834126"/>
                    <a:pt x="400633" y="834126"/>
                    <a:pt x="400633" y="834126"/>
                  </a:cubicBezTo>
                  <a:cubicBezTo>
                    <a:pt x="400974" y="842234"/>
                    <a:pt x="401486" y="850342"/>
                    <a:pt x="401912" y="858450"/>
                  </a:cubicBezTo>
                  <a:cubicBezTo>
                    <a:pt x="401486" y="858962"/>
                    <a:pt x="401059" y="859474"/>
                    <a:pt x="400633" y="859986"/>
                  </a:cubicBezTo>
                  <a:close/>
                  <a:moveTo>
                    <a:pt x="401827" y="861096"/>
                  </a:moveTo>
                  <a:cubicBezTo>
                    <a:pt x="401827" y="861096"/>
                    <a:pt x="402083" y="860754"/>
                    <a:pt x="402254" y="860584"/>
                  </a:cubicBezTo>
                  <a:cubicBezTo>
                    <a:pt x="402254" y="860925"/>
                    <a:pt x="402254" y="861266"/>
                    <a:pt x="402254" y="861608"/>
                  </a:cubicBezTo>
                  <a:cubicBezTo>
                    <a:pt x="400547" y="863486"/>
                    <a:pt x="398755" y="865363"/>
                    <a:pt x="397049" y="867326"/>
                  </a:cubicBezTo>
                  <a:cubicBezTo>
                    <a:pt x="398670" y="865278"/>
                    <a:pt x="400206" y="863230"/>
                    <a:pt x="401827" y="861181"/>
                  </a:cubicBezTo>
                  <a:close/>
                  <a:moveTo>
                    <a:pt x="325297" y="1158535"/>
                  </a:moveTo>
                  <a:lnTo>
                    <a:pt x="327004" y="1165534"/>
                  </a:lnTo>
                  <a:cubicBezTo>
                    <a:pt x="325468" y="1161864"/>
                    <a:pt x="323932" y="1158194"/>
                    <a:pt x="322482" y="1154524"/>
                  </a:cubicBezTo>
                  <a:cubicBezTo>
                    <a:pt x="322908" y="1153585"/>
                    <a:pt x="323335" y="1152561"/>
                    <a:pt x="323762" y="1151622"/>
                  </a:cubicBezTo>
                  <a:lnTo>
                    <a:pt x="323762" y="1151622"/>
                  </a:lnTo>
                  <a:cubicBezTo>
                    <a:pt x="323762" y="1151622"/>
                    <a:pt x="323762" y="1151537"/>
                    <a:pt x="323762" y="1151537"/>
                  </a:cubicBezTo>
                  <a:lnTo>
                    <a:pt x="323762" y="1151537"/>
                  </a:lnTo>
                  <a:cubicBezTo>
                    <a:pt x="323762" y="1151537"/>
                    <a:pt x="323762" y="1151451"/>
                    <a:pt x="323762" y="1151451"/>
                  </a:cubicBezTo>
                  <a:cubicBezTo>
                    <a:pt x="325127" y="1148293"/>
                    <a:pt x="326492" y="1145136"/>
                    <a:pt x="327771" y="1142063"/>
                  </a:cubicBezTo>
                  <a:cubicBezTo>
                    <a:pt x="329051" y="1148123"/>
                    <a:pt x="330331" y="1154182"/>
                    <a:pt x="331696" y="1160242"/>
                  </a:cubicBezTo>
                  <a:cubicBezTo>
                    <a:pt x="331355" y="1165193"/>
                    <a:pt x="331099" y="1170143"/>
                    <a:pt x="331014" y="1175178"/>
                  </a:cubicBezTo>
                  <a:cubicBezTo>
                    <a:pt x="330161" y="1173130"/>
                    <a:pt x="329222" y="1171081"/>
                    <a:pt x="328369" y="1169033"/>
                  </a:cubicBezTo>
                  <a:lnTo>
                    <a:pt x="325468" y="1158535"/>
                  </a:lnTo>
                  <a:cubicBezTo>
                    <a:pt x="325468" y="1158535"/>
                    <a:pt x="325212" y="1158450"/>
                    <a:pt x="325212" y="1158535"/>
                  </a:cubicBezTo>
                  <a:close/>
                  <a:moveTo>
                    <a:pt x="326236" y="1109119"/>
                  </a:moveTo>
                  <a:cubicBezTo>
                    <a:pt x="326577" y="1108436"/>
                    <a:pt x="326918" y="1107667"/>
                    <a:pt x="327260" y="1106985"/>
                  </a:cubicBezTo>
                  <a:lnTo>
                    <a:pt x="327260" y="1106985"/>
                  </a:lnTo>
                  <a:cubicBezTo>
                    <a:pt x="327260" y="1106985"/>
                    <a:pt x="327260" y="1106899"/>
                    <a:pt x="327260" y="1106899"/>
                  </a:cubicBezTo>
                  <a:lnTo>
                    <a:pt x="327260" y="1106899"/>
                  </a:lnTo>
                  <a:cubicBezTo>
                    <a:pt x="327260" y="1106899"/>
                    <a:pt x="327260" y="1106814"/>
                    <a:pt x="327260" y="1106814"/>
                  </a:cubicBezTo>
                  <a:cubicBezTo>
                    <a:pt x="328369" y="1104424"/>
                    <a:pt x="329478" y="1102034"/>
                    <a:pt x="330587" y="1099645"/>
                  </a:cubicBezTo>
                  <a:cubicBezTo>
                    <a:pt x="331184" y="1100754"/>
                    <a:pt x="331782" y="1101864"/>
                    <a:pt x="332379" y="1102973"/>
                  </a:cubicBezTo>
                  <a:cubicBezTo>
                    <a:pt x="332976" y="1107155"/>
                    <a:pt x="333658" y="1111337"/>
                    <a:pt x="334341" y="1115520"/>
                  </a:cubicBezTo>
                  <a:cubicBezTo>
                    <a:pt x="332379" y="1119616"/>
                    <a:pt x="330502" y="1123798"/>
                    <a:pt x="328625" y="1127895"/>
                  </a:cubicBezTo>
                  <a:cubicBezTo>
                    <a:pt x="327771" y="1121665"/>
                    <a:pt x="326918" y="1115434"/>
                    <a:pt x="326150" y="1109119"/>
                  </a:cubicBezTo>
                  <a:close/>
                  <a:moveTo>
                    <a:pt x="325041" y="1127980"/>
                  </a:moveTo>
                  <a:cubicBezTo>
                    <a:pt x="323847" y="1125079"/>
                    <a:pt x="322567" y="1122262"/>
                    <a:pt x="321373" y="1119360"/>
                  </a:cubicBezTo>
                  <a:cubicBezTo>
                    <a:pt x="321885" y="1118251"/>
                    <a:pt x="322396" y="1117226"/>
                    <a:pt x="322908" y="1116117"/>
                  </a:cubicBezTo>
                  <a:cubicBezTo>
                    <a:pt x="323591" y="1120043"/>
                    <a:pt x="324274" y="1124054"/>
                    <a:pt x="325041" y="1127980"/>
                  </a:cubicBezTo>
                  <a:close/>
                  <a:moveTo>
                    <a:pt x="332805" y="1058763"/>
                  </a:moveTo>
                  <a:lnTo>
                    <a:pt x="332805" y="1058592"/>
                  </a:lnTo>
                  <a:cubicBezTo>
                    <a:pt x="332805" y="1058592"/>
                    <a:pt x="332805" y="1058592"/>
                    <a:pt x="332805" y="1058592"/>
                  </a:cubicBezTo>
                  <a:cubicBezTo>
                    <a:pt x="332037" y="1047667"/>
                    <a:pt x="331440" y="1036743"/>
                    <a:pt x="331014" y="1025818"/>
                  </a:cubicBezTo>
                  <a:cubicBezTo>
                    <a:pt x="331355" y="1025221"/>
                    <a:pt x="331696" y="1024624"/>
                    <a:pt x="332037" y="1024026"/>
                  </a:cubicBezTo>
                  <a:cubicBezTo>
                    <a:pt x="332891" y="1026245"/>
                    <a:pt x="333744" y="1028464"/>
                    <a:pt x="334512" y="1030683"/>
                  </a:cubicBezTo>
                  <a:lnTo>
                    <a:pt x="345091" y="1058592"/>
                  </a:lnTo>
                  <a:cubicBezTo>
                    <a:pt x="342020" y="1064652"/>
                    <a:pt x="339033" y="1070626"/>
                    <a:pt x="336047" y="1076686"/>
                  </a:cubicBezTo>
                  <a:cubicBezTo>
                    <a:pt x="335194" y="1074552"/>
                    <a:pt x="334256" y="1072333"/>
                    <a:pt x="333403" y="1070200"/>
                  </a:cubicBezTo>
                  <a:cubicBezTo>
                    <a:pt x="333146" y="1066444"/>
                    <a:pt x="332976" y="1062774"/>
                    <a:pt x="332805" y="1059019"/>
                  </a:cubicBezTo>
                  <a:lnTo>
                    <a:pt x="332805" y="1059019"/>
                  </a:lnTo>
                  <a:cubicBezTo>
                    <a:pt x="332805" y="1059019"/>
                    <a:pt x="332805" y="1058848"/>
                    <a:pt x="332805" y="1058848"/>
                  </a:cubicBezTo>
                  <a:close/>
                  <a:moveTo>
                    <a:pt x="323164" y="1044083"/>
                  </a:moveTo>
                  <a:lnTo>
                    <a:pt x="323164" y="1044083"/>
                  </a:lnTo>
                  <a:cubicBezTo>
                    <a:pt x="323164" y="1044083"/>
                    <a:pt x="323164" y="1043998"/>
                    <a:pt x="323164" y="1043998"/>
                  </a:cubicBezTo>
                  <a:cubicBezTo>
                    <a:pt x="322738" y="1043144"/>
                    <a:pt x="322396" y="1042376"/>
                    <a:pt x="321970" y="1041522"/>
                  </a:cubicBezTo>
                  <a:cubicBezTo>
                    <a:pt x="323591" y="1038621"/>
                    <a:pt x="325297" y="1035633"/>
                    <a:pt x="327004" y="1032732"/>
                  </a:cubicBezTo>
                  <a:cubicBezTo>
                    <a:pt x="327004" y="1040072"/>
                    <a:pt x="327174" y="1047411"/>
                    <a:pt x="327430" y="1054752"/>
                  </a:cubicBezTo>
                  <a:cubicBezTo>
                    <a:pt x="326065" y="1051167"/>
                    <a:pt x="324615" y="1047667"/>
                    <a:pt x="323250" y="1044168"/>
                  </a:cubicBezTo>
                  <a:lnTo>
                    <a:pt x="323250" y="1044168"/>
                  </a:lnTo>
                  <a:cubicBezTo>
                    <a:pt x="323250" y="1044168"/>
                    <a:pt x="323250" y="1044083"/>
                    <a:pt x="323250" y="1044083"/>
                  </a:cubicBezTo>
                  <a:close/>
                  <a:moveTo>
                    <a:pt x="332891" y="1145989"/>
                  </a:moveTo>
                  <a:cubicBezTo>
                    <a:pt x="332208" y="1144367"/>
                    <a:pt x="331440" y="1142831"/>
                    <a:pt x="330758" y="1141209"/>
                  </a:cubicBezTo>
                  <a:cubicBezTo>
                    <a:pt x="330502" y="1139759"/>
                    <a:pt x="330331" y="1138393"/>
                    <a:pt x="330075" y="1136942"/>
                  </a:cubicBezTo>
                  <a:cubicBezTo>
                    <a:pt x="331782" y="1132931"/>
                    <a:pt x="333573" y="1128919"/>
                    <a:pt x="335365" y="1124908"/>
                  </a:cubicBezTo>
                  <a:cubicBezTo>
                    <a:pt x="334426" y="1131906"/>
                    <a:pt x="333573" y="1138990"/>
                    <a:pt x="332891" y="1145989"/>
                  </a:cubicBezTo>
                  <a:close/>
                  <a:moveTo>
                    <a:pt x="332720" y="1148037"/>
                  </a:moveTo>
                  <a:cubicBezTo>
                    <a:pt x="332635" y="1149147"/>
                    <a:pt x="332549" y="1150257"/>
                    <a:pt x="332464" y="1151451"/>
                  </a:cubicBezTo>
                  <a:cubicBezTo>
                    <a:pt x="332123" y="1149574"/>
                    <a:pt x="331782" y="1147610"/>
                    <a:pt x="331525" y="1145733"/>
                  </a:cubicBezTo>
                  <a:cubicBezTo>
                    <a:pt x="331952" y="1146501"/>
                    <a:pt x="332379" y="1147269"/>
                    <a:pt x="332805" y="1148123"/>
                  </a:cubicBezTo>
                  <a:close/>
                  <a:moveTo>
                    <a:pt x="354390" y="1117824"/>
                  </a:moveTo>
                  <a:lnTo>
                    <a:pt x="354647" y="1124396"/>
                  </a:lnTo>
                  <a:cubicBezTo>
                    <a:pt x="354049" y="1125847"/>
                    <a:pt x="353452" y="1127298"/>
                    <a:pt x="352855" y="1128663"/>
                  </a:cubicBezTo>
                  <a:cubicBezTo>
                    <a:pt x="353281" y="1125079"/>
                    <a:pt x="353793" y="1121409"/>
                    <a:pt x="354390" y="1117824"/>
                  </a:cubicBezTo>
                  <a:close/>
                  <a:moveTo>
                    <a:pt x="338095" y="1107497"/>
                  </a:moveTo>
                  <a:cubicBezTo>
                    <a:pt x="337412" y="1105961"/>
                    <a:pt x="336730" y="1104424"/>
                    <a:pt x="336047" y="1102973"/>
                  </a:cubicBezTo>
                  <a:cubicBezTo>
                    <a:pt x="336047" y="1102205"/>
                    <a:pt x="335877" y="1101437"/>
                    <a:pt x="335791" y="1100669"/>
                  </a:cubicBezTo>
                  <a:cubicBezTo>
                    <a:pt x="335450" y="1097340"/>
                    <a:pt x="335194" y="1093926"/>
                    <a:pt x="334938" y="1090598"/>
                  </a:cubicBezTo>
                  <a:cubicBezTo>
                    <a:pt x="335962" y="1088464"/>
                    <a:pt x="336900" y="1086330"/>
                    <a:pt x="337924" y="1084111"/>
                  </a:cubicBezTo>
                  <a:lnTo>
                    <a:pt x="341423" y="1090598"/>
                  </a:lnTo>
                  <a:cubicBezTo>
                    <a:pt x="340228" y="1096231"/>
                    <a:pt x="339119" y="1101864"/>
                    <a:pt x="338095" y="1107582"/>
                  </a:cubicBezTo>
                  <a:close/>
                  <a:moveTo>
                    <a:pt x="335024" y="1078820"/>
                  </a:moveTo>
                  <a:cubicBezTo>
                    <a:pt x="334682" y="1079417"/>
                    <a:pt x="334426" y="1080015"/>
                    <a:pt x="334085" y="1080697"/>
                  </a:cubicBezTo>
                  <a:cubicBezTo>
                    <a:pt x="334000" y="1079332"/>
                    <a:pt x="333915" y="1077966"/>
                    <a:pt x="333829" y="1076686"/>
                  </a:cubicBezTo>
                  <a:cubicBezTo>
                    <a:pt x="334256" y="1077454"/>
                    <a:pt x="334597" y="1078137"/>
                    <a:pt x="335024" y="1078905"/>
                  </a:cubicBezTo>
                  <a:close/>
                  <a:moveTo>
                    <a:pt x="331014" y="1176800"/>
                  </a:moveTo>
                  <a:cubicBezTo>
                    <a:pt x="331014" y="1176800"/>
                    <a:pt x="331014" y="1176970"/>
                    <a:pt x="331014" y="1176970"/>
                  </a:cubicBezTo>
                  <a:cubicBezTo>
                    <a:pt x="331014" y="1177312"/>
                    <a:pt x="331014" y="1177653"/>
                    <a:pt x="331014" y="1178080"/>
                  </a:cubicBezTo>
                  <a:cubicBezTo>
                    <a:pt x="331014" y="1178080"/>
                    <a:pt x="331014" y="1177909"/>
                    <a:pt x="331014" y="1177824"/>
                  </a:cubicBezTo>
                  <a:lnTo>
                    <a:pt x="330246" y="1175178"/>
                  </a:lnTo>
                  <a:cubicBezTo>
                    <a:pt x="330502" y="1175690"/>
                    <a:pt x="330843" y="1176288"/>
                    <a:pt x="331099" y="1176800"/>
                  </a:cubicBezTo>
                  <a:close/>
                  <a:moveTo>
                    <a:pt x="328283" y="1211366"/>
                  </a:moveTo>
                  <a:lnTo>
                    <a:pt x="327601" y="1209659"/>
                  </a:lnTo>
                  <a:cubicBezTo>
                    <a:pt x="327430" y="1208549"/>
                    <a:pt x="327345" y="1207354"/>
                    <a:pt x="327174" y="1206245"/>
                  </a:cubicBezTo>
                  <a:cubicBezTo>
                    <a:pt x="327857" y="1204282"/>
                    <a:pt x="328625" y="1202404"/>
                    <a:pt x="329307" y="1200441"/>
                  </a:cubicBezTo>
                  <a:cubicBezTo>
                    <a:pt x="328966" y="1204111"/>
                    <a:pt x="328625" y="1207696"/>
                    <a:pt x="328198" y="1211366"/>
                  </a:cubicBezTo>
                  <a:close/>
                  <a:moveTo>
                    <a:pt x="323420" y="1216572"/>
                  </a:moveTo>
                  <a:lnTo>
                    <a:pt x="323420" y="1216572"/>
                  </a:lnTo>
                  <a:cubicBezTo>
                    <a:pt x="323420" y="1216572"/>
                    <a:pt x="323420" y="1216316"/>
                    <a:pt x="323420" y="1216316"/>
                  </a:cubicBezTo>
                  <a:lnTo>
                    <a:pt x="323420" y="1216316"/>
                  </a:lnTo>
                  <a:cubicBezTo>
                    <a:pt x="324188" y="1214097"/>
                    <a:pt x="325041" y="1211963"/>
                    <a:pt x="325809" y="1209830"/>
                  </a:cubicBezTo>
                  <a:cubicBezTo>
                    <a:pt x="326065" y="1211195"/>
                    <a:pt x="326236" y="1212561"/>
                    <a:pt x="326407" y="1213926"/>
                  </a:cubicBezTo>
                  <a:lnTo>
                    <a:pt x="327345" y="1219730"/>
                  </a:lnTo>
                  <a:cubicBezTo>
                    <a:pt x="327174" y="1221522"/>
                    <a:pt x="327004" y="1223400"/>
                    <a:pt x="326833" y="1225192"/>
                  </a:cubicBezTo>
                  <a:lnTo>
                    <a:pt x="324017" y="1219815"/>
                  </a:lnTo>
                  <a:cubicBezTo>
                    <a:pt x="323676" y="1219133"/>
                    <a:pt x="323250" y="1218364"/>
                    <a:pt x="322908" y="1217682"/>
                  </a:cubicBezTo>
                  <a:cubicBezTo>
                    <a:pt x="323079" y="1217340"/>
                    <a:pt x="323164" y="1216999"/>
                    <a:pt x="323335" y="1216572"/>
                  </a:cubicBezTo>
                  <a:lnTo>
                    <a:pt x="323335" y="1216572"/>
                  </a:lnTo>
                  <a:close/>
                  <a:moveTo>
                    <a:pt x="349442" y="1170655"/>
                  </a:moveTo>
                  <a:cubicBezTo>
                    <a:pt x="349698" y="1171337"/>
                    <a:pt x="349869" y="1171935"/>
                    <a:pt x="350040" y="1172618"/>
                  </a:cubicBezTo>
                  <a:cubicBezTo>
                    <a:pt x="349783" y="1173471"/>
                    <a:pt x="349442" y="1174410"/>
                    <a:pt x="349186" y="1175264"/>
                  </a:cubicBezTo>
                  <a:cubicBezTo>
                    <a:pt x="349272" y="1173727"/>
                    <a:pt x="349357" y="1172191"/>
                    <a:pt x="349442" y="1170655"/>
                  </a:cubicBezTo>
                  <a:close/>
                  <a:moveTo>
                    <a:pt x="350807" y="1170313"/>
                  </a:moveTo>
                  <a:cubicBezTo>
                    <a:pt x="350381" y="1169204"/>
                    <a:pt x="350040" y="1168094"/>
                    <a:pt x="349613" y="1166985"/>
                  </a:cubicBezTo>
                  <a:cubicBezTo>
                    <a:pt x="349869" y="1162120"/>
                    <a:pt x="350125" y="1157340"/>
                    <a:pt x="350466" y="1152561"/>
                  </a:cubicBezTo>
                  <a:cubicBezTo>
                    <a:pt x="351490" y="1155804"/>
                    <a:pt x="352514" y="1159133"/>
                    <a:pt x="353537" y="1162376"/>
                  </a:cubicBezTo>
                  <a:cubicBezTo>
                    <a:pt x="352599" y="1165022"/>
                    <a:pt x="351746" y="1167667"/>
                    <a:pt x="350807" y="1170313"/>
                  </a:cubicBezTo>
                  <a:close/>
                  <a:moveTo>
                    <a:pt x="355756" y="1115861"/>
                  </a:moveTo>
                  <a:cubicBezTo>
                    <a:pt x="355756" y="1113130"/>
                    <a:pt x="355841" y="1110313"/>
                    <a:pt x="355926" y="1107582"/>
                  </a:cubicBezTo>
                  <a:cubicBezTo>
                    <a:pt x="356182" y="1105961"/>
                    <a:pt x="356523" y="1104254"/>
                    <a:pt x="356780" y="1102632"/>
                  </a:cubicBezTo>
                  <a:cubicBezTo>
                    <a:pt x="357462" y="1106387"/>
                    <a:pt x="358230" y="1110143"/>
                    <a:pt x="358998" y="1113898"/>
                  </a:cubicBezTo>
                  <a:cubicBezTo>
                    <a:pt x="357889" y="1116458"/>
                    <a:pt x="356780" y="1119019"/>
                    <a:pt x="355670" y="1121665"/>
                  </a:cubicBezTo>
                  <a:lnTo>
                    <a:pt x="355670" y="1115861"/>
                  </a:lnTo>
                  <a:close/>
                  <a:moveTo>
                    <a:pt x="357377" y="1099901"/>
                  </a:moveTo>
                  <a:cubicBezTo>
                    <a:pt x="358144" y="1095633"/>
                    <a:pt x="359083" y="1091366"/>
                    <a:pt x="360022" y="1087184"/>
                  </a:cubicBezTo>
                  <a:cubicBezTo>
                    <a:pt x="360960" y="1092902"/>
                    <a:pt x="362069" y="1098621"/>
                    <a:pt x="363178" y="1104339"/>
                  </a:cubicBezTo>
                  <a:cubicBezTo>
                    <a:pt x="362155" y="1106814"/>
                    <a:pt x="361131" y="1109204"/>
                    <a:pt x="360022" y="1111679"/>
                  </a:cubicBezTo>
                  <a:cubicBezTo>
                    <a:pt x="359083" y="1107753"/>
                    <a:pt x="358230" y="1103827"/>
                    <a:pt x="357377" y="1099986"/>
                  </a:cubicBezTo>
                  <a:close/>
                  <a:moveTo>
                    <a:pt x="341508" y="1089830"/>
                  </a:moveTo>
                  <a:lnTo>
                    <a:pt x="338521" y="1082660"/>
                  </a:lnTo>
                  <a:cubicBezTo>
                    <a:pt x="341423" y="1076515"/>
                    <a:pt x="344323" y="1070370"/>
                    <a:pt x="347224" y="1064225"/>
                  </a:cubicBezTo>
                  <a:lnTo>
                    <a:pt x="347651" y="1065335"/>
                  </a:lnTo>
                  <a:cubicBezTo>
                    <a:pt x="345432" y="1073443"/>
                    <a:pt x="343385" y="1081636"/>
                    <a:pt x="341593" y="1089830"/>
                  </a:cubicBezTo>
                  <a:close/>
                  <a:moveTo>
                    <a:pt x="345432" y="1057824"/>
                  </a:moveTo>
                  <a:lnTo>
                    <a:pt x="336047" y="1030342"/>
                  </a:lnTo>
                  <a:cubicBezTo>
                    <a:pt x="335109" y="1027525"/>
                    <a:pt x="334170" y="1024709"/>
                    <a:pt x="333146" y="1021978"/>
                  </a:cubicBezTo>
                  <a:cubicBezTo>
                    <a:pt x="334938" y="1018991"/>
                    <a:pt x="336645" y="1016003"/>
                    <a:pt x="338436" y="1012931"/>
                  </a:cubicBezTo>
                  <a:lnTo>
                    <a:pt x="338778" y="1025818"/>
                  </a:lnTo>
                  <a:cubicBezTo>
                    <a:pt x="338778" y="1025818"/>
                    <a:pt x="339033" y="1025989"/>
                    <a:pt x="339033" y="1025818"/>
                  </a:cubicBezTo>
                  <a:lnTo>
                    <a:pt x="339033" y="1011992"/>
                  </a:lnTo>
                  <a:cubicBezTo>
                    <a:pt x="339033" y="1011992"/>
                    <a:pt x="339460" y="1011309"/>
                    <a:pt x="339631" y="1010968"/>
                  </a:cubicBezTo>
                  <a:cubicBezTo>
                    <a:pt x="343811" y="1017198"/>
                    <a:pt x="348077" y="1023429"/>
                    <a:pt x="352428" y="1029659"/>
                  </a:cubicBezTo>
                  <a:lnTo>
                    <a:pt x="354476" y="1032646"/>
                  </a:lnTo>
                  <a:cubicBezTo>
                    <a:pt x="354220" y="1035548"/>
                    <a:pt x="354049" y="1038450"/>
                    <a:pt x="353793" y="1041352"/>
                  </a:cubicBezTo>
                  <a:cubicBezTo>
                    <a:pt x="350978" y="1046814"/>
                    <a:pt x="348162" y="1052362"/>
                    <a:pt x="345432" y="1057909"/>
                  </a:cubicBezTo>
                  <a:close/>
                  <a:moveTo>
                    <a:pt x="345091" y="973073"/>
                  </a:moveTo>
                  <a:cubicBezTo>
                    <a:pt x="347992" y="968720"/>
                    <a:pt x="350978" y="964367"/>
                    <a:pt x="353878" y="960015"/>
                  </a:cubicBezTo>
                  <a:cubicBezTo>
                    <a:pt x="353964" y="966672"/>
                    <a:pt x="354220" y="973244"/>
                    <a:pt x="354390" y="979901"/>
                  </a:cubicBezTo>
                  <a:lnTo>
                    <a:pt x="354390" y="980925"/>
                  </a:lnTo>
                  <a:cubicBezTo>
                    <a:pt x="351063" y="986046"/>
                    <a:pt x="347651" y="991167"/>
                    <a:pt x="344323" y="996288"/>
                  </a:cubicBezTo>
                  <a:cubicBezTo>
                    <a:pt x="342617" y="991679"/>
                    <a:pt x="340911" y="986985"/>
                    <a:pt x="339119" y="982376"/>
                  </a:cubicBezTo>
                  <a:lnTo>
                    <a:pt x="339119" y="981864"/>
                  </a:lnTo>
                  <a:cubicBezTo>
                    <a:pt x="340996" y="979133"/>
                    <a:pt x="342787" y="976316"/>
                    <a:pt x="344665" y="973585"/>
                  </a:cubicBezTo>
                  <a:lnTo>
                    <a:pt x="345688" y="975889"/>
                  </a:lnTo>
                  <a:cubicBezTo>
                    <a:pt x="345688" y="975889"/>
                    <a:pt x="345944" y="975889"/>
                    <a:pt x="345859" y="975889"/>
                  </a:cubicBezTo>
                  <a:lnTo>
                    <a:pt x="345006" y="973158"/>
                  </a:lnTo>
                  <a:close/>
                  <a:moveTo>
                    <a:pt x="357121" y="949346"/>
                  </a:moveTo>
                  <a:cubicBezTo>
                    <a:pt x="356609" y="948151"/>
                    <a:pt x="356097" y="946956"/>
                    <a:pt x="355585" y="945676"/>
                  </a:cubicBezTo>
                  <a:cubicBezTo>
                    <a:pt x="355585" y="940896"/>
                    <a:pt x="355756" y="936117"/>
                    <a:pt x="355841" y="931252"/>
                  </a:cubicBezTo>
                  <a:cubicBezTo>
                    <a:pt x="357718" y="935178"/>
                    <a:pt x="359680" y="939190"/>
                    <a:pt x="361643" y="943116"/>
                  </a:cubicBezTo>
                  <a:cubicBezTo>
                    <a:pt x="360107" y="945164"/>
                    <a:pt x="358571" y="947298"/>
                    <a:pt x="357035" y="949346"/>
                  </a:cubicBezTo>
                  <a:close/>
                  <a:moveTo>
                    <a:pt x="355926" y="957113"/>
                  </a:moveTo>
                  <a:cubicBezTo>
                    <a:pt x="357803" y="960868"/>
                    <a:pt x="359765" y="964538"/>
                    <a:pt x="361728" y="968208"/>
                  </a:cubicBezTo>
                  <a:lnTo>
                    <a:pt x="361386" y="970427"/>
                  </a:lnTo>
                  <a:cubicBezTo>
                    <a:pt x="359339" y="973414"/>
                    <a:pt x="357377" y="976487"/>
                    <a:pt x="355329" y="979560"/>
                  </a:cubicBezTo>
                  <a:cubicBezTo>
                    <a:pt x="355329" y="972305"/>
                    <a:pt x="355329" y="965050"/>
                    <a:pt x="355414" y="957796"/>
                  </a:cubicBezTo>
                  <a:cubicBezTo>
                    <a:pt x="355414" y="957796"/>
                    <a:pt x="355414" y="957710"/>
                    <a:pt x="355500" y="957625"/>
                  </a:cubicBezTo>
                  <a:cubicBezTo>
                    <a:pt x="355585" y="957454"/>
                    <a:pt x="355756" y="957284"/>
                    <a:pt x="355841" y="957113"/>
                  </a:cubicBezTo>
                  <a:close/>
                  <a:moveTo>
                    <a:pt x="343897" y="1003799"/>
                  </a:moveTo>
                  <a:cubicBezTo>
                    <a:pt x="345006" y="1007042"/>
                    <a:pt x="346029" y="1010285"/>
                    <a:pt x="347139" y="1013528"/>
                  </a:cubicBezTo>
                  <a:cubicBezTo>
                    <a:pt x="345603" y="1011138"/>
                    <a:pt x="344067" y="1008663"/>
                    <a:pt x="342532" y="1006273"/>
                  </a:cubicBezTo>
                  <a:cubicBezTo>
                    <a:pt x="342958" y="1005505"/>
                    <a:pt x="343385" y="1004823"/>
                    <a:pt x="343811" y="1004055"/>
                  </a:cubicBezTo>
                  <a:cubicBezTo>
                    <a:pt x="343811" y="1004055"/>
                    <a:pt x="343811" y="1003969"/>
                    <a:pt x="343897" y="1003884"/>
                  </a:cubicBezTo>
                  <a:close/>
                  <a:moveTo>
                    <a:pt x="342446" y="999360"/>
                  </a:moveTo>
                  <a:cubicBezTo>
                    <a:pt x="341934" y="1000214"/>
                    <a:pt x="341423" y="1000982"/>
                    <a:pt x="340825" y="1001835"/>
                  </a:cubicBezTo>
                  <a:cubicBezTo>
                    <a:pt x="340654" y="1002091"/>
                    <a:pt x="340484" y="1002433"/>
                    <a:pt x="340228" y="1002689"/>
                  </a:cubicBezTo>
                  <a:cubicBezTo>
                    <a:pt x="339801" y="1002091"/>
                    <a:pt x="339460" y="1001409"/>
                    <a:pt x="339033" y="1000811"/>
                  </a:cubicBezTo>
                  <a:lnTo>
                    <a:pt x="339033" y="989716"/>
                  </a:lnTo>
                  <a:cubicBezTo>
                    <a:pt x="340228" y="992959"/>
                    <a:pt x="341252" y="996117"/>
                    <a:pt x="342361" y="999360"/>
                  </a:cubicBezTo>
                  <a:close/>
                  <a:moveTo>
                    <a:pt x="346029" y="1000299"/>
                  </a:moveTo>
                  <a:cubicBezTo>
                    <a:pt x="348930" y="995520"/>
                    <a:pt x="351831" y="990740"/>
                    <a:pt x="354732" y="986046"/>
                  </a:cubicBezTo>
                  <a:cubicBezTo>
                    <a:pt x="354817" y="987753"/>
                    <a:pt x="355329" y="989375"/>
                    <a:pt x="356011" y="990911"/>
                  </a:cubicBezTo>
                  <a:cubicBezTo>
                    <a:pt x="356609" y="992191"/>
                    <a:pt x="357377" y="993471"/>
                    <a:pt x="358401" y="994581"/>
                  </a:cubicBezTo>
                  <a:cubicBezTo>
                    <a:pt x="357803" y="999787"/>
                    <a:pt x="357206" y="1005079"/>
                    <a:pt x="356609" y="1010370"/>
                  </a:cubicBezTo>
                  <a:cubicBezTo>
                    <a:pt x="356097" y="1015320"/>
                    <a:pt x="355670" y="1020185"/>
                    <a:pt x="355244" y="1025136"/>
                  </a:cubicBezTo>
                  <a:cubicBezTo>
                    <a:pt x="352173" y="1016857"/>
                    <a:pt x="349101" y="1008663"/>
                    <a:pt x="346029" y="1000384"/>
                  </a:cubicBezTo>
                  <a:close/>
                  <a:moveTo>
                    <a:pt x="356523" y="990569"/>
                  </a:moveTo>
                  <a:cubicBezTo>
                    <a:pt x="355756" y="988863"/>
                    <a:pt x="355414" y="987070"/>
                    <a:pt x="355414" y="985278"/>
                  </a:cubicBezTo>
                  <a:lnTo>
                    <a:pt x="355414" y="984936"/>
                  </a:lnTo>
                  <a:cubicBezTo>
                    <a:pt x="357121" y="982120"/>
                    <a:pt x="358912" y="979303"/>
                    <a:pt x="360619" y="976487"/>
                  </a:cubicBezTo>
                  <a:cubicBezTo>
                    <a:pt x="359851" y="982291"/>
                    <a:pt x="359083" y="988094"/>
                    <a:pt x="358401" y="993898"/>
                  </a:cubicBezTo>
                  <a:cubicBezTo>
                    <a:pt x="357632" y="992874"/>
                    <a:pt x="356950" y="991764"/>
                    <a:pt x="356438" y="990569"/>
                  </a:cubicBezTo>
                  <a:close/>
                  <a:moveTo>
                    <a:pt x="363349" y="963855"/>
                  </a:moveTo>
                  <a:lnTo>
                    <a:pt x="363349" y="963002"/>
                  </a:lnTo>
                  <a:cubicBezTo>
                    <a:pt x="363349" y="963002"/>
                    <a:pt x="364543" y="950626"/>
                    <a:pt x="364543" y="950626"/>
                  </a:cubicBezTo>
                  <a:cubicBezTo>
                    <a:pt x="364543" y="950541"/>
                    <a:pt x="364373" y="950456"/>
                    <a:pt x="364287" y="950626"/>
                  </a:cubicBezTo>
                  <a:lnTo>
                    <a:pt x="362581" y="962234"/>
                  </a:lnTo>
                  <a:cubicBezTo>
                    <a:pt x="361301" y="959161"/>
                    <a:pt x="360022" y="956089"/>
                    <a:pt x="358742" y="953016"/>
                  </a:cubicBezTo>
                  <a:cubicBezTo>
                    <a:pt x="360277" y="950797"/>
                    <a:pt x="361813" y="948493"/>
                    <a:pt x="363434" y="946273"/>
                  </a:cubicBezTo>
                  <a:cubicBezTo>
                    <a:pt x="365482" y="950285"/>
                    <a:pt x="367615" y="954296"/>
                    <a:pt x="369748" y="958308"/>
                  </a:cubicBezTo>
                  <a:cubicBezTo>
                    <a:pt x="367956" y="960953"/>
                    <a:pt x="366164" y="963599"/>
                    <a:pt x="364373" y="966245"/>
                  </a:cubicBezTo>
                  <a:cubicBezTo>
                    <a:pt x="364031" y="965477"/>
                    <a:pt x="363690" y="964709"/>
                    <a:pt x="363349" y="963855"/>
                  </a:cubicBezTo>
                  <a:close/>
                  <a:moveTo>
                    <a:pt x="363008" y="941409"/>
                  </a:moveTo>
                  <a:cubicBezTo>
                    <a:pt x="360619" y="935434"/>
                    <a:pt x="358401" y="929375"/>
                    <a:pt x="356182" y="923400"/>
                  </a:cubicBezTo>
                  <a:cubicBezTo>
                    <a:pt x="356182" y="923230"/>
                    <a:pt x="356182" y="923059"/>
                    <a:pt x="356182" y="922888"/>
                  </a:cubicBezTo>
                  <a:cubicBezTo>
                    <a:pt x="357803" y="920498"/>
                    <a:pt x="359510" y="918194"/>
                    <a:pt x="361131" y="915804"/>
                  </a:cubicBezTo>
                  <a:cubicBezTo>
                    <a:pt x="363605" y="912988"/>
                    <a:pt x="365994" y="910086"/>
                    <a:pt x="368468" y="907269"/>
                  </a:cubicBezTo>
                  <a:cubicBezTo>
                    <a:pt x="369406" y="909318"/>
                    <a:pt x="370260" y="911366"/>
                    <a:pt x="371198" y="913415"/>
                  </a:cubicBezTo>
                  <a:lnTo>
                    <a:pt x="375890" y="924254"/>
                  </a:lnTo>
                  <a:cubicBezTo>
                    <a:pt x="371539" y="929972"/>
                    <a:pt x="367273" y="935690"/>
                    <a:pt x="363008" y="941409"/>
                  </a:cubicBezTo>
                  <a:close/>
                  <a:moveTo>
                    <a:pt x="372734" y="912988"/>
                  </a:moveTo>
                  <a:cubicBezTo>
                    <a:pt x="371795" y="910512"/>
                    <a:pt x="370942" y="908038"/>
                    <a:pt x="370004" y="905562"/>
                  </a:cubicBezTo>
                  <a:cubicBezTo>
                    <a:pt x="370430" y="905050"/>
                    <a:pt x="370857" y="904538"/>
                    <a:pt x="371284" y="904111"/>
                  </a:cubicBezTo>
                  <a:lnTo>
                    <a:pt x="371284" y="904111"/>
                  </a:lnTo>
                  <a:cubicBezTo>
                    <a:pt x="371284" y="904111"/>
                    <a:pt x="371284" y="904111"/>
                    <a:pt x="371284" y="904111"/>
                  </a:cubicBezTo>
                  <a:lnTo>
                    <a:pt x="371284" y="904111"/>
                  </a:lnTo>
                  <a:cubicBezTo>
                    <a:pt x="371284" y="904111"/>
                    <a:pt x="371284" y="904111"/>
                    <a:pt x="371284" y="904111"/>
                  </a:cubicBezTo>
                  <a:cubicBezTo>
                    <a:pt x="372819" y="902319"/>
                    <a:pt x="374355" y="900527"/>
                    <a:pt x="375805" y="898735"/>
                  </a:cubicBezTo>
                  <a:cubicBezTo>
                    <a:pt x="375890" y="901124"/>
                    <a:pt x="375976" y="903514"/>
                    <a:pt x="376061" y="905904"/>
                  </a:cubicBezTo>
                  <a:cubicBezTo>
                    <a:pt x="376317" y="911537"/>
                    <a:pt x="376659" y="917255"/>
                    <a:pt x="376914" y="922888"/>
                  </a:cubicBezTo>
                  <a:cubicBezTo>
                    <a:pt x="376743" y="923144"/>
                    <a:pt x="376488" y="923400"/>
                    <a:pt x="376317" y="923656"/>
                  </a:cubicBezTo>
                  <a:lnTo>
                    <a:pt x="372478" y="913244"/>
                  </a:lnTo>
                  <a:close/>
                  <a:moveTo>
                    <a:pt x="379730" y="885079"/>
                  </a:moveTo>
                  <a:lnTo>
                    <a:pt x="379901" y="885505"/>
                  </a:lnTo>
                  <a:lnTo>
                    <a:pt x="379901" y="885505"/>
                  </a:lnTo>
                  <a:cubicBezTo>
                    <a:pt x="379901" y="885505"/>
                    <a:pt x="379730" y="885761"/>
                    <a:pt x="379644" y="885847"/>
                  </a:cubicBezTo>
                  <a:cubicBezTo>
                    <a:pt x="379644" y="885591"/>
                    <a:pt x="379644" y="885335"/>
                    <a:pt x="379644" y="885079"/>
                  </a:cubicBezTo>
                  <a:close/>
                  <a:moveTo>
                    <a:pt x="375122" y="870313"/>
                  </a:moveTo>
                  <a:cubicBezTo>
                    <a:pt x="373843" y="866814"/>
                    <a:pt x="372563" y="863400"/>
                    <a:pt x="371369" y="859901"/>
                  </a:cubicBezTo>
                  <a:cubicBezTo>
                    <a:pt x="372563" y="858535"/>
                    <a:pt x="373672" y="857085"/>
                    <a:pt x="374867" y="855719"/>
                  </a:cubicBezTo>
                  <a:cubicBezTo>
                    <a:pt x="374867" y="860584"/>
                    <a:pt x="375038" y="865448"/>
                    <a:pt x="375122" y="870313"/>
                  </a:cubicBezTo>
                  <a:close/>
                  <a:moveTo>
                    <a:pt x="379901" y="840612"/>
                  </a:moveTo>
                  <a:cubicBezTo>
                    <a:pt x="380242" y="841210"/>
                    <a:pt x="380497" y="841807"/>
                    <a:pt x="380839" y="842319"/>
                  </a:cubicBezTo>
                  <a:cubicBezTo>
                    <a:pt x="380497" y="842661"/>
                    <a:pt x="380156" y="843087"/>
                    <a:pt x="379815" y="843429"/>
                  </a:cubicBezTo>
                  <a:cubicBezTo>
                    <a:pt x="379815" y="842490"/>
                    <a:pt x="379815" y="841551"/>
                    <a:pt x="379815" y="840527"/>
                  </a:cubicBezTo>
                  <a:close/>
                  <a:moveTo>
                    <a:pt x="379901" y="837625"/>
                  </a:moveTo>
                  <a:cubicBezTo>
                    <a:pt x="379901" y="830285"/>
                    <a:pt x="379901" y="823030"/>
                    <a:pt x="379901" y="815690"/>
                  </a:cubicBezTo>
                  <a:cubicBezTo>
                    <a:pt x="381948" y="813386"/>
                    <a:pt x="384081" y="811082"/>
                    <a:pt x="386214" y="808777"/>
                  </a:cubicBezTo>
                  <a:lnTo>
                    <a:pt x="386214" y="808777"/>
                  </a:lnTo>
                  <a:cubicBezTo>
                    <a:pt x="386214" y="808777"/>
                    <a:pt x="386470" y="808777"/>
                    <a:pt x="386470" y="808777"/>
                  </a:cubicBezTo>
                  <a:lnTo>
                    <a:pt x="386470" y="808777"/>
                  </a:lnTo>
                  <a:cubicBezTo>
                    <a:pt x="391077" y="803571"/>
                    <a:pt x="395684" y="798535"/>
                    <a:pt x="400291" y="793415"/>
                  </a:cubicBezTo>
                  <a:cubicBezTo>
                    <a:pt x="400291" y="797597"/>
                    <a:pt x="400291" y="801693"/>
                    <a:pt x="400376" y="805875"/>
                  </a:cubicBezTo>
                  <a:lnTo>
                    <a:pt x="397561" y="808094"/>
                  </a:lnTo>
                  <a:lnTo>
                    <a:pt x="384081" y="818763"/>
                  </a:lnTo>
                  <a:cubicBezTo>
                    <a:pt x="384081" y="818763"/>
                    <a:pt x="384081" y="819019"/>
                    <a:pt x="384251" y="818934"/>
                  </a:cubicBezTo>
                  <a:lnTo>
                    <a:pt x="398244" y="808777"/>
                  </a:lnTo>
                  <a:lnTo>
                    <a:pt x="400462" y="807156"/>
                  </a:lnTo>
                  <a:cubicBezTo>
                    <a:pt x="400462" y="811594"/>
                    <a:pt x="400547" y="816032"/>
                    <a:pt x="400633" y="820470"/>
                  </a:cubicBezTo>
                  <a:cubicBezTo>
                    <a:pt x="394319" y="827469"/>
                    <a:pt x="388005" y="834382"/>
                    <a:pt x="381777" y="841466"/>
                  </a:cubicBezTo>
                  <a:cubicBezTo>
                    <a:pt x="381180" y="840185"/>
                    <a:pt x="380583" y="838991"/>
                    <a:pt x="379986" y="837710"/>
                  </a:cubicBezTo>
                  <a:close/>
                  <a:moveTo>
                    <a:pt x="380156" y="793415"/>
                  </a:moveTo>
                  <a:lnTo>
                    <a:pt x="381777" y="797767"/>
                  </a:lnTo>
                  <a:lnTo>
                    <a:pt x="384422" y="804339"/>
                  </a:lnTo>
                  <a:cubicBezTo>
                    <a:pt x="382972" y="805875"/>
                    <a:pt x="381436" y="807326"/>
                    <a:pt x="379986" y="808863"/>
                  </a:cubicBezTo>
                  <a:cubicBezTo>
                    <a:pt x="379986" y="803742"/>
                    <a:pt x="380071" y="798621"/>
                    <a:pt x="380156" y="793415"/>
                  </a:cubicBezTo>
                  <a:close/>
                  <a:moveTo>
                    <a:pt x="374781" y="826615"/>
                  </a:moveTo>
                  <a:cubicBezTo>
                    <a:pt x="374269" y="825420"/>
                    <a:pt x="373758" y="824225"/>
                    <a:pt x="373246" y="823030"/>
                  </a:cubicBezTo>
                  <a:cubicBezTo>
                    <a:pt x="373758" y="822433"/>
                    <a:pt x="374355" y="821836"/>
                    <a:pt x="374867" y="821238"/>
                  </a:cubicBezTo>
                  <a:cubicBezTo>
                    <a:pt x="374867" y="823030"/>
                    <a:pt x="374867" y="824823"/>
                    <a:pt x="374781" y="826615"/>
                  </a:cubicBezTo>
                  <a:close/>
                  <a:moveTo>
                    <a:pt x="413430" y="779161"/>
                  </a:moveTo>
                  <a:cubicBezTo>
                    <a:pt x="414369" y="783685"/>
                    <a:pt x="415648" y="788038"/>
                    <a:pt x="417184" y="792220"/>
                  </a:cubicBezTo>
                  <a:cubicBezTo>
                    <a:pt x="415136" y="793927"/>
                    <a:pt x="413003" y="795634"/>
                    <a:pt x="410956" y="797340"/>
                  </a:cubicBezTo>
                  <a:lnTo>
                    <a:pt x="404899" y="802205"/>
                  </a:lnTo>
                  <a:cubicBezTo>
                    <a:pt x="404728" y="797767"/>
                    <a:pt x="404557" y="793329"/>
                    <a:pt x="404472" y="788891"/>
                  </a:cubicBezTo>
                  <a:cubicBezTo>
                    <a:pt x="407458" y="785648"/>
                    <a:pt x="410529" y="782404"/>
                    <a:pt x="413515" y="779161"/>
                  </a:cubicBezTo>
                  <a:close/>
                  <a:moveTo>
                    <a:pt x="404301" y="784709"/>
                  </a:moveTo>
                  <a:cubicBezTo>
                    <a:pt x="404301" y="784709"/>
                    <a:pt x="404301" y="784197"/>
                    <a:pt x="404301" y="783941"/>
                  </a:cubicBezTo>
                  <a:cubicBezTo>
                    <a:pt x="405325" y="783173"/>
                    <a:pt x="406349" y="782490"/>
                    <a:pt x="407373" y="781722"/>
                  </a:cubicBezTo>
                  <a:cubicBezTo>
                    <a:pt x="406349" y="782746"/>
                    <a:pt x="405325" y="783685"/>
                    <a:pt x="404301" y="784709"/>
                  </a:cubicBezTo>
                  <a:close/>
                  <a:moveTo>
                    <a:pt x="411468" y="761665"/>
                  </a:moveTo>
                  <a:cubicBezTo>
                    <a:pt x="411638" y="766615"/>
                    <a:pt x="412065" y="771309"/>
                    <a:pt x="412833" y="775833"/>
                  </a:cubicBezTo>
                  <a:cubicBezTo>
                    <a:pt x="412833" y="775833"/>
                    <a:pt x="412748" y="775918"/>
                    <a:pt x="412662" y="776003"/>
                  </a:cubicBezTo>
                  <a:cubicBezTo>
                    <a:pt x="409847" y="778222"/>
                    <a:pt x="407031" y="780442"/>
                    <a:pt x="404216" y="782661"/>
                  </a:cubicBezTo>
                  <a:cubicBezTo>
                    <a:pt x="404045" y="778393"/>
                    <a:pt x="403960" y="774040"/>
                    <a:pt x="403875" y="769773"/>
                  </a:cubicBezTo>
                  <a:cubicBezTo>
                    <a:pt x="403875" y="767212"/>
                    <a:pt x="403789" y="764652"/>
                    <a:pt x="403704" y="762006"/>
                  </a:cubicBezTo>
                  <a:cubicBezTo>
                    <a:pt x="406263" y="759190"/>
                    <a:pt x="408823" y="756459"/>
                    <a:pt x="411382" y="753642"/>
                  </a:cubicBezTo>
                  <a:cubicBezTo>
                    <a:pt x="411382" y="756288"/>
                    <a:pt x="411382" y="758934"/>
                    <a:pt x="411553" y="761580"/>
                  </a:cubicBezTo>
                  <a:close/>
                  <a:moveTo>
                    <a:pt x="400633" y="824481"/>
                  </a:moveTo>
                  <a:cubicBezTo>
                    <a:pt x="400633" y="827298"/>
                    <a:pt x="400718" y="830114"/>
                    <a:pt x="400803" y="833016"/>
                  </a:cubicBezTo>
                  <a:cubicBezTo>
                    <a:pt x="397305" y="834808"/>
                    <a:pt x="393637" y="836259"/>
                    <a:pt x="389883" y="837369"/>
                  </a:cubicBezTo>
                  <a:cubicBezTo>
                    <a:pt x="393466" y="833102"/>
                    <a:pt x="397049" y="828749"/>
                    <a:pt x="400633" y="824481"/>
                  </a:cubicBezTo>
                  <a:close/>
                  <a:moveTo>
                    <a:pt x="411297" y="749375"/>
                  </a:moveTo>
                  <a:cubicBezTo>
                    <a:pt x="408737" y="751935"/>
                    <a:pt x="406093" y="754496"/>
                    <a:pt x="403533" y="756971"/>
                  </a:cubicBezTo>
                  <a:cubicBezTo>
                    <a:pt x="403533" y="754069"/>
                    <a:pt x="403448" y="751167"/>
                    <a:pt x="403363" y="748265"/>
                  </a:cubicBezTo>
                  <a:lnTo>
                    <a:pt x="411297" y="741693"/>
                  </a:lnTo>
                  <a:cubicBezTo>
                    <a:pt x="411297" y="744254"/>
                    <a:pt x="411297" y="746814"/>
                    <a:pt x="411297" y="749375"/>
                  </a:cubicBezTo>
                  <a:close/>
                  <a:moveTo>
                    <a:pt x="400206" y="765762"/>
                  </a:moveTo>
                  <a:cubicBezTo>
                    <a:pt x="400206" y="767042"/>
                    <a:pt x="400206" y="768237"/>
                    <a:pt x="400206" y="769517"/>
                  </a:cubicBezTo>
                  <a:cubicBezTo>
                    <a:pt x="400206" y="774894"/>
                    <a:pt x="400206" y="780356"/>
                    <a:pt x="400206" y="785733"/>
                  </a:cubicBezTo>
                  <a:cubicBezTo>
                    <a:pt x="397305" y="788038"/>
                    <a:pt x="394404" y="790342"/>
                    <a:pt x="391418" y="792646"/>
                  </a:cubicBezTo>
                  <a:cubicBezTo>
                    <a:pt x="391333" y="792646"/>
                    <a:pt x="391418" y="792902"/>
                    <a:pt x="391589" y="792817"/>
                  </a:cubicBezTo>
                  <a:cubicBezTo>
                    <a:pt x="394490" y="790769"/>
                    <a:pt x="397305" y="788720"/>
                    <a:pt x="400206" y="786672"/>
                  </a:cubicBezTo>
                  <a:cubicBezTo>
                    <a:pt x="400206" y="787269"/>
                    <a:pt x="400206" y="787952"/>
                    <a:pt x="400206" y="788550"/>
                  </a:cubicBezTo>
                  <a:cubicBezTo>
                    <a:pt x="395087" y="793585"/>
                    <a:pt x="389968" y="798706"/>
                    <a:pt x="384849" y="803827"/>
                  </a:cubicBezTo>
                  <a:lnTo>
                    <a:pt x="382716" y="797340"/>
                  </a:lnTo>
                  <a:lnTo>
                    <a:pt x="380242" y="789659"/>
                  </a:lnTo>
                  <a:cubicBezTo>
                    <a:pt x="380242" y="788976"/>
                    <a:pt x="380242" y="788208"/>
                    <a:pt x="380242" y="787525"/>
                  </a:cubicBezTo>
                  <a:cubicBezTo>
                    <a:pt x="386896" y="780271"/>
                    <a:pt x="393551" y="772931"/>
                    <a:pt x="400291" y="765676"/>
                  </a:cubicBezTo>
                  <a:close/>
                  <a:moveTo>
                    <a:pt x="369065" y="827639"/>
                  </a:moveTo>
                  <a:lnTo>
                    <a:pt x="369065" y="827639"/>
                  </a:lnTo>
                  <a:cubicBezTo>
                    <a:pt x="369065" y="827639"/>
                    <a:pt x="369065" y="827639"/>
                    <a:pt x="369065" y="827639"/>
                  </a:cubicBezTo>
                  <a:lnTo>
                    <a:pt x="369065" y="827639"/>
                  </a:lnTo>
                  <a:cubicBezTo>
                    <a:pt x="369065" y="827639"/>
                    <a:pt x="369065" y="827639"/>
                    <a:pt x="369065" y="827639"/>
                  </a:cubicBezTo>
                  <a:cubicBezTo>
                    <a:pt x="369833" y="826786"/>
                    <a:pt x="370686" y="825847"/>
                    <a:pt x="371454" y="824993"/>
                  </a:cubicBezTo>
                  <a:cubicBezTo>
                    <a:pt x="372478" y="827042"/>
                    <a:pt x="373502" y="829090"/>
                    <a:pt x="374611" y="831139"/>
                  </a:cubicBezTo>
                  <a:cubicBezTo>
                    <a:pt x="374611" y="833443"/>
                    <a:pt x="374526" y="835747"/>
                    <a:pt x="374440" y="838052"/>
                  </a:cubicBezTo>
                  <a:lnTo>
                    <a:pt x="374440" y="838052"/>
                  </a:lnTo>
                  <a:cubicBezTo>
                    <a:pt x="374440" y="838052"/>
                    <a:pt x="374440" y="838393"/>
                    <a:pt x="374440" y="838393"/>
                  </a:cubicBezTo>
                  <a:lnTo>
                    <a:pt x="374440" y="838735"/>
                  </a:lnTo>
                  <a:cubicBezTo>
                    <a:pt x="374440" y="838735"/>
                    <a:pt x="374440" y="838735"/>
                    <a:pt x="374440" y="838735"/>
                  </a:cubicBezTo>
                  <a:cubicBezTo>
                    <a:pt x="374440" y="842234"/>
                    <a:pt x="374440" y="845818"/>
                    <a:pt x="374526" y="849318"/>
                  </a:cubicBezTo>
                  <a:cubicBezTo>
                    <a:pt x="372819" y="851281"/>
                    <a:pt x="371113" y="853158"/>
                    <a:pt x="369406" y="855121"/>
                  </a:cubicBezTo>
                  <a:cubicBezTo>
                    <a:pt x="368894" y="853585"/>
                    <a:pt x="368297" y="852049"/>
                    <a:pt x="367785" y="850513"/>
                  </a:cubicBezTo>
                  <a:cubicBezTo>
                    <a:pt x="365994" y="845221"/>
                    <a:pt x="364202" y="839929"/>
                    <a:pt x="362496" y="834638"/>
                  </a:cubicBezTo>
                  <a:cubicBezTo>
                    <a:pt x="364629" y="832419"/>
                    <a:pt x="366761" y="830114"/>
                    <a:pt x="368894" y="827895"/>
                  </a:cubicBezTo>
                  <a:close/>
                  <a:moveTo>
                    <a:pt x="369236" y="862291"/>
                  </a:moveTo>
                  <a:cubicBezTo>
                    <a:pt x="371198" y="866643"/>
                    <a:pt x="373160" y="870996"/>
                    <a:pt x="375208" y="875349"/>
                  </a:cubicBezTo>
                  <a:cubicBezTo>
                    <a:pt x="375379" y="880470"/>
                    <a:pt x="375464" y="885676"/>
                    <a:pt x="375720" y="890797"/>
                  </a:cubicBezTo>
                  <a:cubicBezTo>
                    <a:pt x="375549" y="891053"/>
                    <a:pt x="375379" y="891224"/>
                    <a:pt x="375208" y="891480"/>
                  </a:cubicBezTo>
                  <a:cubicBezTo>
                    <a:pt x="372819" y="894211"/>
                    <a:pt x="370430" y="896942"/>
                    <a:pt x="368041" y="899673"/>
                  </a:cubicBezTo>
                  <a:cubicBezTo>
                    <a:pt x="365055" y="891394"/>
                    <a:pt x="362069" y="883116"/>
                    <a:pt x="359083" y="874837"/>
                  </a:cubicBezTo>
                  <a:cubicBezTo>
                    <a:pt x="362496" y="870655"/>
                    <a:pt x="365909" y="866473"/>
                    <a:pt x="369406" y="862291"/>
                  </a:cubicBezTo>
                  <a:close/>
                  <a:moveTo>
                    <a:pt x="358571" y="884311"/>
                  </a:moveTo>
                  <a:cubicBezTo>
                    <a:pt x="361131" y="890114"/>
                    <a:pt x="363690" y="895918"/>
                    <a:pt x="366164" y="901722"/>
                  </a:cubicBezTo>
                  <a:cubicBezTo>
                    <a:pt x="362922" y="905648"/>
                    <a:pt x="359680" y="909574"/>
                    <a:pt x="356438" y="913585"/>
                  </a:cubicBezTo>
                  <a:cubicBezTo>
                    <a:pt x="356609" y="907184"/>
                    <a:pt x="356865" y="900697"/>
                    <a:pt x="357121" y="894296"/>
                  </a:cubicBezTo>
                  <a:cubicBezTo>
                    <a:pt x="357291" y="890285"/>
                    <a:pt x="357462" y="886274"/>
                    <a:pt x="357632" y="882177"/>
                  </a:cubicBezTo>
                  <a:cubicBezTo>
                    <a:pt x="357974" y="882860"/>
                    <a:pt x="358230" y="883543"/>
                    <a:pt x="358571" y="884311"/>
                  </a:cubicBezTo>
                  <a:close/>
                  <a:moveTo>
                    <a:pt x="353708" y="940555"/>
                  </a:moveTo>
                  <a:cubicBezTo>
                    <a:pt x="353708" y="940555"/>
                    <a:pt x="353452" y="940043"/>
                    <a:pt x="353367" y="939787"/>
                  </a:cubicBezTo>
                  <a:lnTo>
                    <a:pt x="353367" y="939787"/>
                  </a:lnTo>
                  <a:cubicBezTo>
                    <a:pt x="353367" y="939787"/>
                    <a:pt x="353367" y="939702"/>
                    <a:pt x="353367" y="939702"/>
                  </a:cubicBezTo>
                  <a:lnTo>
                    <a:pt x="353367" y="939702"/>
                  </a:lnTo>
                  <a:cubicBezTo>
                    <a:pt x="353367" y="939702"/>
                    <a:pt x="353367" y="939616"/>
                    <a:pt x="353367" y="939616"/>
                  </a:cubicBezTo>
                  <a:cubicBezTo>
                    <a:pt x="352173" y="937141"/>
                    <a:pt x="350978" y="934666"/>
                    <a:pt x="349783" y="932191"/>
                  </a:cubicBezTo>
                  <a:cubicBezTo>
                    <a:pt x="351063" y="930313"/>
                    <a:pt x="352343" y="928436"/>
                    <a:pt x="353623" y="926558"/>
                  </a:cubicBezTo>
                  <a:cubicBezTo>
                    <a:pt x="353623" y="931252"/>
                    <a:pt x="353708" y="935946"/>
                    <a:pt x="353793" y="940640"/>
                  </a:cubicBezTo>
                  <a:close/>
                  <a:moveTo>
                    <a:pt x="348503" y="941835"/>
                  </a:moveTo>
                  <a:lnTo>
                    <a:pt x="348503" y="941835"/>
                  </a:lnTo>
                  <a:cubicBezTo>
                    <a:pt x="348503" y="941835"/>
                    <a:pt x="348503" y="941835"/>
                    <a:pt x="348503" y="941835"/>
                  </a:cubicBezTo>
                  <a:lnTo>
                    <a:pt x="348503" y="941835"/>
                  </a:lnTo>
                  <a:cubicBezTo>
                    <a:pt x="348503" y="941835"/>
                    <a:pt x="348503" y="941835"/>
                    <a:pt x="348503" y="941835"/>
                  </a:cubicBezTo>
                  <a:cubicBezTo>
                    <a:pt x="350295" y="945505"/>
                    <a:pt x="352087" y="949090"/>
                    <a:pt x="353878" y="952675"/>
                  </a:cubicBezTo>
                  <a:cubicBezTo>
                    <a:pt x="353878" y="952931"/>
                    <a:pt x="353878" y="953187"/>
                    <a:pt x="353878" y="953443"/>
                  </a:cubicBezTo>
                  <a:cubicBezTo>
                    <a:pt x="353537" y="953955"/>
                    <a:pt x="353111" y="954467"/>
                    <a:pt x="352769" y="954894"/>
                  </a:cubicBezTo>
                  <a:cubicBezTo>
                    <a:pt x="349698" y="959161"/>
                    <a:pt x="346627" y="963343"/>
                    <a:pt x="343641" y="967611"/>
                  </a:cubicBezTo>
                  <a:lnTo>
                    <a:pt x="342617" y="964197"/>
                  </a:lnTo>
                  <a:cubicBezTo>
                    <a:pt x="341678" y="961124"/>
                    <a:pt x="340740" y="958052"/>
                    <a:pt x="339887" y="955064"/>
                  </a:cubicBezTo>
                  <a:cubicBezTo>
                    <a:pt x="339887" y="951992"/>
                    <a:pt x="340057" y="948919"/>
                    <a:pt x="340143" y="945847"/>
                  </a:cubicBezTo>
                  <a:cubicBezTo>
                    <a:pt x="342190" y="942774"/>
                    <a:pt x="344323" y="939702"/>
                    <a:pt x="346371" y="936714"/>
                  </a:cubicBezTo>
                  <a:cubicBezTo>
                    <a:pt x="347053" y="938422"/>
                    <a:pt x="347736" y="940043"/>
                    <a:pt x="348419" y="941750"/>
                  </a:cubicBezTo>
                  <a:close/>
                  <a:moveTo>
                    <a:pt x="341166" y="964880"/>
                  </a:moveTo>
                  <a:lnTo>
                    <a:pt x="342958" y="968891"/>
                  </a:lnTo>
                  <a:cubicBezTo>
                    <a:pt x="341764" y="970512"/>
                    <a:pt x="340654" y="972134"/>
                    <a:pt x="339545" y="973756"/>
                  </a:cubicBezTo>
                  <a:cubicBezTo>
                    <a:pt x="339545" y="969744"/>
                    <a:pt x="339716" y="965648"/>
                    <a:pt x="339801" y="961636"/>
                  </a:cubicBezTo>
                  <a:cubicBezTo>
                    <a:pt x="340313" y="962746"/>
                    <a:pt x="340740" y="963770"/>
                    <a:pt x="341252" y="964880"/>
                  </a:cubicBezTo>
                  <a:close/>
                  <a:moveTo>
                    <a:pt x="337583" y="984339"/>
                  </a:moveTo>
                  <a:cubicBezTo>
                    <a:pt x="337754" y="984851"/>
                    <a:pt x="337924" y="985363"/>
                    <a:pt x="338095" y="985790"/>
                  </a:cubicBezTo>
                  <a:lnTo>
                    <a:pt x="338266" y="999190"/>
                  </a:lnTo>
                  <a:cubicBezTo>
                    <a:pt x="336559" y="996458"/>
                    <a:pt x="334853" y="993727"/>
                    <a:pt x="333146" y="990996"/>
                  </a:cubicBezTo>
                  <a:cubicBezTo>
                    <a:pt x="334597" y="988777"/>
                    <a:pt x="336133" y="986558"/>
                    <a:pt x="337583" y="984254"/>
                  </a:cubicBezTo>
                  <a:close/>
                  <a:moveTo>
                    <a:pt x="337498" y="1007127"/>
                  </a:moveTo>
                  <a:cubicBezTo>
                    <a:pt x="335536" y="1010285"/>
                    <a:pt x="333573" y="1013358"/>
                    <a:pt x="331611" y="1016515"/>
                  </a:cubicBezTo>
                  <a:cubicBezTo>
                    <a:pt x="331355" y="1015747"/>
                    <a:pt x="331099" y="1014894"/>
                    <a:pt x="330758" y="1014126"/>
                  </a:cubicBezTo>
                  <a:cubicBezTo>
                    <a:pt x="330672" y="1008322"/>
                    <a:pt x="330587" y="1002518"/>
                    <a:pt x="330587" y="996629"/>
                  </a:cubicBezTo>
                  <a:cubicBezTo>
                    <a:pt x="332891" y="1000128"/>
                    <a:pt x="335194" y="1003628"/>
                    <a:pt x="337498" y="1007042"/>
                  </a:cubicBezTo>
                  <a:close/>
                  <a:moveTo>
                    <a:pt x="327771" y="1093841"/>
                  </a:moveTo>
                  <a:cubicBezTo>
                    <a:pt x="326918" y="1095633"/>
                    <a:pt x="326065" y="1097426"/>
                    <a:pt x="325212" y="1099218"/>
                  </a:cubicBezTo>
                  <a:cubicBezTo>
                    <a:pt x="324700" y="1094865"/>
                    <a:pt x="324188" y="1090598"/>
                    <a:pt x="323762" y="1086245"/>
                  </a:cubicBezTo>
                  <a:cubicBezTo>
                    <a:pt x="325127" y="1088806"/>
                    <a:pt x="326407" y="1091281"/>
                    <a:pt x="327771" y="1093841"/>
                  </a:cubicBezTo>
                  <a:close/>
                  <a:moveTo>
                    <a:pt x="319837" y="1122689"/>
                  </a:moveTo>
                  <a:cubicBezTo>
                    <a:pt x="321799" y="1126615"/>
                    <a:pt x="323762" y="1130456"/>
                    <a:pt x="325809" y="1134296"/>
                  </a:cubicBezTo>
                  <a:cubicBezTo>
                    <a:pt x="324274" y="1137710"/>
                    <a:pt x="322653" y="1141209"/>
                    <a:pt x="321117" y="1144623"/>
                  </a:cubicBezTo>
                  <a:cubicBezTo>
                    <a:pt x="320520" y="1137710"/>
                    <a:pt x="319922" y="1130712"/>
                    <a:pt x="319325" y="1123798"/>
                  </a:cubicBezTo>
                  <a:cubicBezTo>
                    <a:pt x="319496" y="1123457"/>
                    <a:pt x="319666" y="1123030"/>
                    <a:pt x="319837" y="1122689"/>
                  </a:cubicBezTo>
                  <a:close/>
                  <a:moveTo>
                    <a:pt x="322653" y="1161181"/>
                  </a:moveTo>
                  <a:cubicBezTo>
                    <a:pt x="322653" y="1161181"/>
                    <a:pt x="322653" y="1160669"/>
                    <a:pt x="322653" y="1160413"/>
                  </a:cubicBezTo>
                  <a:cubicBezTo>
                    <a:pt x="323932" y="1162802"/>
                    <a:pt x="325127" y="1165193"/>
                    <a:pt x="326407" y="1167582"/>
                  </a:cubicBezTo>
                  <a:cubicBezTo>
                    <a:pt x="327174" y="1169118"/>
                    <a:pt x="328028" y="1170569"/>
                    <a:pt x="328795" y="1172106"/>
                  </a:cubicBezTo>
                  <a:lnTo>
                    <a:pt x="330246" y="1177909"/>
                  </a:lnTo>
                  <a:cubicBezTo>
                    <a:pt x="330502" y="1178848"/>
                    <a:pt x="330758" y="1179787"/>
                    <a:pt x="331014" y="1180811"/>
                  </a:cubicBezTo>
                  <a:cubicBezTo>
                    <a:pt x="331014" y="1181494"/>
                    <a:pt x="331014" y="1182262"/>
                    <a:pt x="330928" y="1182945"/>
                  </a:cubicBezTo>
                  <a:cubicBezTo>
                    <a:pt x="329307" y="1186956"/>
                    <a:pt x="327771" y="1190968"/>
                    <a:pt x="326150" y="1195064"/>
                  </a:cubicBezTo>
                  <a:cubicBezTo>
                    <a:pt x="324956" y="1183798"/>
                    <a:pt x="323762" y="1172532"/>
                    <a:pt x="322653" y="1161266"/>
                  </a:cubicBezTo>
                  <a:close/>
                  <a:moveTo>
                    <a:pt x="355073" y="1158450"/>
                  </a:moveTo>
                  <a:cubicBezTo>
                    <a:pt x="353708" y="1154695"/>
                    <a:pt x="352343" y="1151025"/>
                    <a:pt x="351063" y="1147269"/>
                  </a:cubicBezTo>
                  <a:cubicBezTo>
                    <a:pt x="351063" y="1146160"/>
                    <a:pt x="351234" y="1145050"/>
                    <a:pt x="351319" y="1144026"/>
                  </a:cubicBezTo>
                  <a:cubicBezTo>
                    <a:pt x="352599" y="1140783"/>
                    <a:pt x="353964" y="1137625"/>
                    <a:pt x="355329" y="1134382"/>
                  </a:cubicBezTo>
                  <a:lnTo>
                    <a:pt x="355670" y="1140612"/>
                  </a:lnTo>
                  <a:cubicBezTo>
                    <a:pt x="355670" y="1140612"/>
                    <a:pt x="355926" y="1140697"/>
                    <a:pt x="355926" y="1140612"/>
                  </a:cubicBezTo>
                  <a:lnTo>
                    <a:pt x="355926" y="1133101"/>
                  </a:lnTo>
                  <a:cubicBezTo>
                    <a:pt x="357547" y="1129261"/>
                    <a:pt x="359254" y="1125505"/>
                    <a:pt x="360960" y="1121665"/>
                  </a:cubicBezTo>
                  <a:cubicBezTo>
                    <a:pt x="361813" y="1125761"/>
                    <a:pt x="362752" y="1129773"/>
                    <a:pt x="363690" y="1133870"/>
                  </a:cubicBezTo>
                  <a:cubicBezTo>
                    <a:pt x="361472" y="1140100"/>
                    <a:pt x="359254" y="1146330"/>
                    <a:pt x="357121" y="1152561"/>
                  </a:cubicBezTo>
                  <a:cubicBezTo>
                    <a:pt x="356438" y="1154524"/>
                    <a:pt x="355756" y="1156487"/>
                    <a:pt x="355073" y="1158450"/>
                  </a:cubicBezTo>
                  <a:close/>
                  <a:moveTo>
                    <a:pt x="362155" y="1118934"/>
                  </a:moveTo>
                  <a:cubicBezTo>
                    <a:pt x="363178" y="1116800"/>
                    <a:pt x="364117" y="1114666"/>
                    <a:pt x="365140" y="1112447"/>
                  </a:cubicBezTo>
                  <a:cubicBezTo>
                    <a:pt x="365909" y="1116032"/>
                    <a:pt x="366676" y="1119531"/>
                    <a:pt x="367530" y="1123116"/>
                  </a:cubicBezTo>
                  <a:cubicBezTo>
                    <a:pt x="366676" y="1125420"/>
                    <a:pt x="365909" y="1127724"/>
                    <a:pt x="365055" y="1130029"/>
                  </a:cubicBezTo>
                  <a:cubicBezTo>
                    <a:pt x="364031" y="1126359"/>
                    <a:pt x="363093" y="1122603"/>
                    <a:pt x="362155" y="1118934"/>
                  </a:cubicBezTo>
                  <a:close/>
                  <a:moveTo>
                    <a:pt x="364970" y="1100413"/>
                  </a:moveTo>
                  <a:cubicBezTo>
                    <a:pt x="363690" y="1094951"/>
                    <a:pt x="362410" y="1089403"/>
                    <a:pt x="361301" y="1083941"/>
                  </a:cubicBezTo>
                  <a:cubicBezTo>
                    <a:pt x="361301" y="1083685"/>
                    <a:pt x="361216" y="1083343"/>
                    <a:pt x="361131" y="1083087"/>
                  </a:cubicBezTo>
                  <a:cubicBezTo>
                    <a:pt x="363434" y="1073187"/>
                    <a:pt x="366164" y="1063457"/>
                    <a:pt x="369321" y="1053727"/>
                  </a:cubicBezTo>
                  <a:cubicBezTo>
                    <a:pt x="370686" y="1049460"/>
                    <a:pt x="372478" y="1045448"/>
                    <a:pt x="374440" y="1041437"/>
                  </a:cubicBezTo>
                  <a:cubicBezTo>
                    <a:pt x="374611" y="1044595"/>
                    <a:pt x="374867" y="1047753"/>
                    <a:pt x="375122" y="1050825"/>
                  </a:cubicBezTo>
                  <a:cubicBezTo>
                    <a:pt x="375805" y="1057397"/>
                    <a:pt x="376743" y="1063884"/>
                    <a:pt x="378023" y="1070370"/>
                  </a:cubicBezTo>
                  <a:cubicBezTo>
                    <a:pt x="373587" y="1080356"/>
                    <a:pt x="369236" y="1090342"/>
                    <a:pt x="364970" y="1100413"/>
                  </a:cubicBezTo>
                  <a:close/>
                  <a:moveTo>
                    <a:pt x="348674" y="1062006"/>
                  </a:moveTo>
                  <a:cubicBezTo>
                    <a:pt x="348419" y="1062774"/>
                    <a:pt x="348248" y="1063542"/>
                    <a:pt x="347992" y="1064396"/>
                  </a:cubicBezTo>
                  <a:lnTo>
                    <a:pt x="347651" y="1063457"/>
                  </a:lnTo>
                  <a:cubicBezTo>
                    <a:pt x="348162" y="1062433"/>
                    <a:pt x="348674" y="1061323"/>
                    <a:pt x="349186" y="1060299"/>
                  </a:cubicBezTo>
                  <a:cubicBezTo>
                    <a:pt x="349015" y="1060897"/>
                    <a:pt x="348845" y="1061494"/>
                    <a:pt x="348674" y="1062091"/>
                  </a:cubicBezTo>
                  <a:close/>
                  <a:moveTo>
                    <a:pt x="359595" y="1030256"/>
                  </a:moveTo>
                  <a:cubicBezTo>
                    <a:pt x="359851" y="1023599"/>
                    <a:pt x="360107" y="1016857"/>
                    <a:pt x="360363" y="1010200"/>
                  </a:cubicBezTo>
                  <a:cubicBezTo>
                    <a:pt x="360619" y="1005505"/>
                    <a:pt x="360875" y="1000811"/>
                    <a:pt x="361131" y="996117"/>
                  </a:cubicBezTo>
                  <a:cubicBezTo>
                    <a:pt x="361472" y="996202"/>
                    <a:pt x="361813" y="996288"/>
                    <a:pt x="362069" y="996288"/>
                  </a:cubicBezTo>
                  <a:cubicBezTo>
                    <a:pt x="363093" y="996288"/>
                    <a:pt x="363946" y="995690"/>
                    <a:pt x="364543" y="994922"/>
                  </a:cubicBezTo>
                  <a:cubicBezTo>
                    <a:pt x="364714" y="994752"/>
                    <a:pt x="364543" y="994666"/>
                    <a:pt x="364373" y="994752"/>
                  </a:cubicBezTo>
                  <a:cubicBezTo>
                    <a:pt x="363776" y="995434"/>
                    <a:pt x="363008" y="995946"/>
                    <a:pt x="362069" y="995946"/>
                  </a:cubicBezTo>
                  <a:cubicBezTo>
                    <a:pt x="361728" y="995946"/>
                    <a:pt x="361472" y="995861"/>
                    <a:pt x="361131" y="995690"/>
                  </a:cubicBezTo>
                  <a:cubicBezTo>
                    <a:pt x="361557" y="988863"/>
                    <a:pt x="361984" y="981949"/>
                    <a:pt x="362496" y="975121"/>
                  </a:cubicBezTo>
                  <a:lnTo>
                    <a:pt x="362666" y="973244"/>
                  </a:lnTo>
                  <a:cubicBezTo>
                    <a:pt x="363008" y="972646"/>
                    <a:pt x="363434" y="972049"/>
                    <a:pt x="363861" y="971451"/>
                  </a:cubicBezTo>
                  <a:cubicBezTo>
                    <a:pt x="365909" y="975207"/>
                    <a:pt x="367956" y="979047"/>
                    <a:pt x="370004" y="982803"/>
                  </a:cubicBezTo>
                  <a:lnTo>
                    <a:pt x="377512" y="996544"/>
                  </a:lnTo>
                  <a:cubicBezTo>
                    <a:pt x="371881" y="1007127"/>
                    <a:pt x="366250" y="1017796"/>
                    <a:pt x="360619" y="1028464"/>
                  </a:cubicBezTo>
                  <a:cubicBezTo>
                    <a:pt x="360277" y="1029062"/>
                    <a:pt x="360022" y="1029659"/>
                    <a:pt x="359680" y="1030342"/>
                  </a:cubicBezTo>
                  <a:close/>
                  <a:moveTo>
                    <a:pt x="371369" y="982205"/>
                  </a:moveTo>
                  <a:cubicBezTo>
                    <a:pt x="369406" y="977682"/>
                    <a:pt x="367530" y="973158"/>
                    <a:pt x="365567" y="968720"/>
                  </a:cubicBezTo>
                  <a:cubicBezTo>
                    <a:pt x="369918" y="961807"/>
                    <a:pt x="374355" y="954979"/>
                    <a:pt x="378792" y="948237"/>
                  </a:cubicBezTo>
                  <a:cubicBezTo>
                    <a:pt x="379303" y="956259"/>
                    <a:pt x="379901" y="964282"/>
                    <a:pt x="380583" y="972305"/>
                  </a:cubicBezTo>
                  <a:lnTo>
                    <a:pt x="381948" y="988094"/>
                  </a:lnTo>
                  <a:cubicBezTo>
                    <a:pt x="380497" y="990825"/>
                    <a:pt x="379047" y="993471"/>
                    <a:pt x="377597" y="996202"/>
                  </a:cubicBezTo>
                  <a:lnTo>
                    <a:pt x="371369" y="982205"/>
                  </a:lnTo>
                  <a:close/>
                  <a:moveTo>
                    <a:pt x="370004" y="957796"/>
                  </a:moveTo>
                  <a:lnTo>
                    <a:pt x="367103" y="951138"/>
                  </a:lnTo>
                  <a:lnTo>
                    <a:pt x="364458" y="944737"/>
                  </a:lnTo>
                  <a:cubicBezTo>
                    <a:pt x="368639" y="938678"/>
                    <a:pt x="372905" y="932703"/>
                    <a:pt x="377085" y="926729"/>
                  </a:cubicBezTo>
                  <a:lnTo>
                    <a:pt x="377426" y="927582"/>
                  </a:lnTo>
                  <a:cubicBezTo>
                    <a:pt x="377768" y="933557"/>
                    <a:pt x="378109" y="939531"/>
                    <a:pt x="378535" y="945420"/>
                  </a:cubicBezTo>
                  <a:cubicBezTo>
                    <a:pt x="375635" y="949517"/>
                    <a:pt x="372819" y="953614"/>
                    <a:pt x="369918" y="957796"/>
                  </a:cubicBezTo>
                  <a:close/>
                  <a:moveTo>
                    <a:pt x="379901" y="905136"/>
                  </a:moveTo>
                  <a:cubicBezTo>
                    <a:pt x="379901" y="901380"/>
                    <a:pt x="379901" y="897625"/>
                    <a:pt x="379815" y="893784"/>
                  </a:cubicBezTo>
                  <a:cubicBezTo>
                    <a:pt x="380754" y="892675"/>
                    <a:pt x="381607" y="891651"/>
                    <a:pt x="382545" y="890541"/>
                  </a:cubicBezTo>
                  <a:lnTo>
                    <a:pt x="384251" y="894040"/>
                  </a:lnTo>
                  <a:cubicBezTo>
                    <a:pt x="384251" y="894040"/>
                    <a:pt x="384508" y="894040"/>
                    <a:pt x="384422" y="893955"/>
                  </a:cubicBezTo>
                  <a:lnTo>
                    <a:pt x="382887" y="890114"/>
                  </a:lnTo>
                  <a:cubicBezTo>
                    <a:pt x="389456" y="882262"/>
                    <a:pt x="396111" y="874495"/>
                    <a:pt x="402766" y="866729"/>
                  </a:cubicBezTo>
                  <a:cubicBezTo>
                    <a:pt x="403192" y="873727"/>
                    <a:pt x="403704" y="880641"/>
                    <a:pt x="404216" y="887554"/>
                  </a:cubicBezTo>
                  <a:lnTo>
                    <a:pt x="395428" y="898735"/>
                  </a:lnTo>
                  <a:cubicBezTo>
                    <a:pt x="390309" y="905221"/>
                    <a:pt x="385275" y="911793"/>
                    <a:pt x="380242" y="918365"/>
                  </a:cubicBezTo>
                  <a:cubicBezTo>
                    <a:pt x="380156" y="913927"/>
                    <a:pt x="380071" y="909488"/>
                    <a:pt x="379986" y="905050"/>
                  </a:cubicBezTo>
                  <a:close/>
                  <a:moveTo>
                    <a:pt x="425886" y="847867"/>
                  </a:moveTo>
                  <a:cubicBezTo>
                    <a:pt x="420256" y="852561"/>
                    <a:pt x="414369" y="856914"/>
                    <a:pt x="408055" y="860498"/>
                  </a:cubicBezTo>
                  <a:cubicBezTo>
                    <a:pt x="413857" y="853756"/>
                    <a:pt x="419744" y="847099"/>
                    <a:pt x="425631" y="840441"/>
                  </a:cubicBezTo>
                  <a:cubicBezTo>
                    <a:pt x="425631" y="842917"/>
                    <a:pt x="425801" y="845392"/>
                    <a:pt x="425886" y="847867"/>
                  </a:cubicBezTo>
                  <a:close/>
                  <a:moveTo>
                    <a:pt x="429385" y="826786"/>
                  </a:moveTo>
                  <a:lnTo>
                    <a:pt x="430323" y="825591"/>
                  </a:lnTo>
                  <a:cubicBezTo>
                    <a:pt x="430323" y="827639"/>
                    <a:pt x="430238" y="829773"/>
                    <a:pt x="430152" y="831821"/>
                  </a:cubicBezTo>
                  <a:cubicBezTo>
                    <a:pt x="429982" y="831992"/>
                    <a:pt x="429811" y="832163"/>
                    <a:pt x="429726" y="832334"/>
                  </a:cubicBezTo>
                  <a:cubicBezTo>
                    <a:pt x="429640" y="830456"/>
                    <a:pt x="429470" y="828663"/>
                    <a:pt x="429385" y="826786"/>
                  </a:cubicBezTo>
                  <a:close/>
                  <a:moveTo>
                    <a:pt x="406861" y="856487"/>
                  </a:moveTo>
                  <a:cubicBezTo>
                    <a:pt x="406861" y="855890"/>
                    <a:pt x="406861" y="855292"/>
                    <a:pt x="406861" y="854609"/>
                  </a:cubicBezTo>
                  <a:cubicBezTo>
                    <a:pt x="410103" y="850598"/>
                    <a:pt x="413259" y="846587"/>
                    <a:pt x="416502" y="842575"/>
                  </a:cubicBezTo>
                  <a:lnTo>
                    <a:pt x="425460" y="831736"/>
                  </a:lnTo>
                  <a:cubicBezTo>
                    <a:pt x="425460" y="833443"/>
                    <a:pt x="425545" y="835064"/>
                    <a:pt x="425631" y="836772"/>
                  </a:cubicBezTo>
                  <a:cubicBezTo>
                    <a:pt x="419402" y="843343"/>
                    <a:pt x="413174" y="849915"/>
                    <a:pt x="406946" y="856487"/>
                  </a:cubicBezTo>
                  <a:close/>
                  <a:moveTo>
                    <a:pt x="407031" y="861693"/>
                  </a:moveTo>
                  <a:cubicBezTo>
                    <a:pt x="407031" y="861693"/>
                    <a:pt x="407202" y="861437"/>
                    <a:pt x="407373" y="861352"/>
                  </a:cubicBezTo>
                  <a:cubicBezTo>
                    <a:pt x="413942" y="858109"/>
                    <a:pt x="420085" y="854012"/>
                    <a:pt x="425972" y="849659"/>
                  </a:cubicBezTo>
                  <a:cubicBezTo>
                    <a:pt x="426057" y="853158"/>
                    <a:pt x="426228" y="856658"/>
                    <a:pt x="426313" y="860072"/>
                  </a:cubicBezTo>
                  <a:lnTo>
                    <a:pt x="410785" y="879190"/>
                  </a:lnTo>
                  <a:lnTo>
                    <a:pt x="407799" y="882945"/>
                  </a:lnTo>
                  <a:cubicBezTo>
                    <a:pt x="407543" y="875861"/>
                    <a:pt x="407202" y="868777"/>
                    <a:pt x="407031" y="861693"/>
                  </a:cubicBezTo>
                  <a:close/>
                  <a:moveTo>
                    <a:pt x="429982" y="835577"/>
                  </a:moveTo>
                  <a:cubicBezTo>
                    <a:pt x="429982" y="835577"/>
                    <a:pt x="430152" y="835406"/>
                    <a:pt x="430152" y="835320"/>
                  </a:cubicBezTo>
                  <a:cubicBezTo>
                    <a:pt x="430152" y="836174"/>
                    <a:pt x="430152" y="837028"/>
                    <a:pt x="430152" y="837881"/>
                  </a:cubicBezTo>
                  <a:cubicBezTo>
                    <a:pt x="430152" y="837113"/>
                    <a:pt x="430067" y="836345"/>
                    <a:pt x="429982" y="835577"/>
                  </a:cubicBezTo>
                  <a:close/>
                  <a:moveTo>
                    <a:pt x="432370" y="829602"/>
                  </a:moveTo>
                  <a:cubicBezTo>
                    <a:pt x="432285" y="826103"/>
                    <a:pt x="432200" y="822604"/>
                    <a:pt x="432115" y="819104"/>
                  </a:cubicBezTo>
                  <a:lnTo>
                    <a:pt x="432115" y="816203"/>
                  </a:lnTo>
                  <a:cubicBezTo>
                    <a:pt x="434162" y="818507"/>
                    <a:pt x="436466" y="820726"/>
                    <a:pt x="438940" y="822860"/>
                  </a:cubicBezTo>
                  <a:cubicBezTo>
                    <a:pt x="436722" y="825164"/>
                    <a:pt x="434589" y="827383"/>
                    <a:pt x="432370" y="829687"/>
                  </a:cubicBezTo>
                  <a:close/>
                  <a:moveTo>
                    <a:pt x="415819" y="841892"/>
                  </a:moveTo>
                  <a:cubicBezTo>
                    <a:pt x="412833" y="845477"/>
                    <a:pt x="409762" y="849062"/>
                    <a:pt x="406690" y="852646"/>
                  </a:cubicBezTo>
                  <a:cubicBezTo>
                    <a:pt x="406520" y="846245"/>
                    <a:pt x="406263" y="839759"/>
                    <a:pt x="406093" y="833358"/>
                  </a:cubicBezTo>
                  <a:lnTo>
                    <a:pt x="406093" y="833358"/>
                  </a:lnTo>
                  <a:cubicBezTo>
                    <a:pt x="406093" y="833358"/>
                    <a:pt x="406093" y="833187"/>
                    <a:pt x="406093" y="833187"/>
                  </a:cubicBezTo>
                  <a:lnTo>
                    <a:pt x="406093" y="833187"/>
                  </a:lnTo>
                  <a:cubicBezTo>
                    <a:pt x="406093" y="832504"/>
                    <a:pt x="406093" y="831907"/>
                    <a:pt x="406093" y="831224"/>
                  </a:cubicBezTo>
                  <a:cubicBezTo>
                    <a:pt x="410358" y="828919"/>
                    <a:pt x="414454" y="826359"/>
                    <a:pt x="418378" y="823628"/>
                  </a:cubicBezTo>
                  <a:cubicBezTo>
                    <a:pt x="420597" y="822092"/>
                    <a:pt x="422815" y="820385"/>
                    <a:pt x="425033" y="818763"/>
                  </a:cubicBezTo>
                  <a:cubicBezTo>
                    <a:pt x="425204" y="822860"/>
                    <a:pt x="425289" y="826957"/>
                    <a:pt x="425460" y="831053"/>
                  </a:cubicBezTo>
                  <a:lnTo>
                    <a:pt x="415990" y="841978"/>
                  </a:lnTo>
                  <a:close/>
                  <a:moveTo>
                    <a:pt x="424862" y="816288"/>
                  </a:moveTo>
                  <a:cubicBezTo>
                    <a:pt x="422388" y="818422"/>
                    <a:pt x="419829" y="820470"/>
                    <a:pt x="417269" y="822433"/>
                  </a:cubicBezTo>
                  <a:cubicBezTo>
                    <a:pt x="413686" y="825164"/>
                    <a:pt x="409932" y="827725"/>
                    <a:pt x="406008" y="830029"/>
                  </a:cubicBezTo>
                  <a:cubicBezTo>
                    <a:pt x="405837" y="826188"/>
                    <a:pt x="405666" y="822348"/>
                    <a:pt x="405496" y="818507"/>
                  </a:cubicBezTo>
                  <a:cubicBezTo>
                    <a:pt x="410615" y="812447"/>
                    <a:pt x="415733" y="806302"/>
                    <a:pt x="420938" y="800328"/>
                  </a:cubicBezTo>
                  <a:cubicBezTo>
                    <a:pt x="422047" y="802461"/>
                    <a:pt x="423241" y="804510"/>
                    <a:pt x="424521" y="806473"/>
                  </a:cubicBezTo>
                  <a:cubicBezTo>
                    <a:pt x="424607" y="809716"/>
                    <a:pt x="424692" y="812959"/>
                    <a:pt x="424862" y="816288"/>
                  </a:cubicBezTo>
                  <a:close/>
                  <a:moveTo>
                    <a:pt x="430835" y="730086"/>
                  </a:moveTo>
                  <a:cubicBezTo>
                    <a:pt x="429299" y="731622"/>
                    <a:pt x="427764" y="733073"/>
                    <a:pt x="426228" y="734609"/>
                  </a:cubicBezTo>
                  <a:cubicBezTo>
                    <a:pt x="426228" y="732817"/>
                    <a:pt x="426313" y="731025"/>
                    <a:pt x="426398" y="729147"/>
                  </a:cubicBezTo>
                  <a:cubicBezTo>
                    <a:pt x="432882" y="723855"/>
                    <a:pt x="439281" y="718479"/>
                    <a:pt x="445765" y="713187"/>
                  </a:cubicBezTo>
                  <a:cubicBezTo>
                    <a:pt x="445765" y="713955"/>
                    <a:pt x="445765" y="714809"/>
                    <a:pt x="445680" y="715577"/>
                  </a:cubicBezTo>
                  <a:lnTo>
                    <a:pt x="430835" y="730086"/>
                  </a:lnTo>
                  <a:close/>
                  <a:moveTo>
                    <a:pt x="411382" y="739560"/>
                  </a:moveTo>
                  <a:lnTo>
                    <a:pt x="403363" y="746814"/>
                  </a:lnTo>
                  <a:cubicBezTo>
                    <a:pt x="403278" y="741523"/>
                    <a:pt x="403192" y="736231"/>
                    <a:pt x="403107" y="731025"/>
                  </a:cubicBezTo>
                  <a:cubicBezTo>
                    <a:pt x="406093" y="728038"/>
                    <a:pt x="409079" y="725136"/>
                    <a:pt x="412065" y="722234"/>
                  </a:cubicBezTo>
                  <a:cubicBezTo>
                    <a:pt x="411724" y="728038"/>
                    <a:pt x="411468" y="733841"/>
                    <a:pt x="411382" y="739645"/>
                  </a:cubicBezTo>
                  <a:close/>
                  <a:moveTo>
                    <a:pt x="376573" y="778052"/>
                  </a:moveTo>
                  <a:cubicBezTo>
                    <a:pt x="375038" y="772845"/>
                    <a:pt x="373502" y="767725"/>
                    <a:pt x="371966" y="762518"/>
                  </a:cubicBezTo>
                  <a:cubicBezTo>
                    <a:pt x="373928" y="760555"/>
                    <a:pt x="375890" y="758592"/>
                    <a:pt x="377768" y="756544"/>
                  </a:cubicBezTo>
                  <a:cubicBezTo>
                    <a:pt x="377426" y="761324"/>
                    <a:pt x="377170" y="766103"/>
                    <a:pt x="376914" y="770883"/>
                  </a:cubicBezTo>
                  <a:cubicBezTo>
                    <a:pt x="376743" y="773272"/>
                    <a:pt x="376659" y="775662"/>
                    <a:pt x="376573" y="777966"/>
                  </a:cubicBezTo>
                  <a:close/>
                  <a:moveTo>
                    <a:pt x="370345" y="756885"/>
                  </a:moveTo>
                  <a:cubicBezTo>
                    <a:pt x="370089" y="756032"/>
                    <a:pt x="369833" y="755264"/>
                    <a:pt x="369662" y="754410"/>
                  </a:cubicBezTo>
                  <a:cubicBezTo>
                    <a:pt x="368980" y="752106"/>
                    <a:pt x="368383" y="749801"/>
                    <a:pt x="367785" y="747497"/>
                  </a:cubicBezTo>
                  <a:cubicBezTo>
                    <a:pt x="368809" y="744254"/>
                    <a:pt x="369833" y="741096"/>
                    <a:pt x="370857" y="737853"/>
                  </a:cubicBezTo>
                  <a:cubicBezTo>
                    <a:pt x="371539" y="735804"/>
                    <a:pt x="372137" y="733841"/>
                    <a:pt x="372819" y="731793"/>
                  </a:cubicBezTo>
                  <a:cubicBezTo>
                    <a:pt x="374611" y="736743"/>
                    <a:pt x="376488" y="741693"/>
                    <a:pt x="378450" y="746644"/>
                  </a:cubicBezTo>
                  <a:lnTo>
                    <a:pt x="378450" y="746900"/>
                  </a:lnTo>
                  <a:cubicBezTo>
                    <a:pt x="378450" y="747753"/>
                    <a:pt x="378450" y="748521"/>
                    <a:pt x="378450" y="749375"/>
                  </a:cubicBezTo>
                  <a:cubicBezTo>
                    <a:pt x="375805" y="751850"/>
                    <a:pt x="373160" y="754410"/>
                    <a:pt x="370515" y="756885"/>
                  </a:cubicBezTo>
                  <a:close/>
                  <a:moveTo>
                    <a:pt x="366164" y="755349"/>
                  </a:moveTo>
                  <a:cubicBezTo>
                    <a:pt x="366676" y="756715"/>
                    <a:pt x="367103" y="758080"/>
                    <a:pt x="367615" y="759446"/>
                  </a:cubicBezTo>
                  <a:cubicBezTo>
                    <a:pt x="367188" y="759872"/>
                    <a:pt x="366676" y="760299"/>
                    <a:pt x="366164" y="760811"/>
                  </a:cubicBezTo>
                  <a:lnTo>
                    <a:pt x="366164" y="760811"/>
                  </a:lnTo>
                  <a:cubicBezTo>
                    <a:pt x="366164" y="760811"/>
                    <a:pt x="365994" y="760982"/>
                    <a:pt x="365994" y="760982"/>
                  </a:cubicBezTo>
                  <a:lnTo>
                    <a:pt x="365823" y="761153"/>
                  </a:lnTo>
                  <a:lnTo>
                    <a:pt x="365823" y="761153"/>
                  </a:lnTo>
                  <a:cubicBezTo>
                    <a:pt x="365140" y="761836"/>
                    <a:pt x="364543" y="762518"/>
                    <a:pt x="363861" y="763201"/>
                  </a:cubicBezTo>
                  <a:cubicBezTo>
                    <a:pt x="363946" y="761750"/>
                    <a:pt x="364031" y="760214"/>
                    <a:pt x="364202" y="758763"/>
                  </a:cubicBezTo>
                  <a:cubicBezTo>
                    <a:pt x="364714" y="757227"/>
                    <a:pt x="365140" y="755691"/>
                    <a:pt x="365652" y="754069"/>
                  </a:cubicBezTo>
                  <a:cubicBezTo>
                    <a:pt x="365823" y="754496"/>
                    <a:pt x="365909" y="754922"/>
                    <a:pt x="366079" y="755434"/>
                  </a:cubicBezTo>
                  <a:close/>
                  <a:moveTo>
                    <a:pt x="364543" y="851451"/>
                  </a:moveTo>
                  <a:cubicBezTo>
                    <a:pt x="365397" y="853500"/>
                    <a:pt x="366335" y="855548"/>
                    <a:pt x="367188" y="857597"/>
                  </a:cubicBezTo>
                  <a:cubicBezTo>
                    <a:pt x="364202" y="861010"/>
                    <a:pt x="361216" y="864424"/>
                    <a:pt x="358315" y="867838"/>
                  </a:cubicBezTo>
                  <a:cubicBezTo>
                    <a:pt x="358742" y="858535"/>
                    <a:pt x="359254" y="849232"/>
                    <a:pt x="359851" y="839929"/>
                  </a:cubicBezTo>
                  <a:cubicBezTo>
                    <a:pt x="361386" y="843770"/>
                    <a:pt x="362922" y="847611"/>
                    <a:pt x="364543" y="851451"/>
                  </a:cubicBezTo>
                  <a:close/>
                  <a:moveTo>
                    <a:pt x="353537" y="881494"/>
                  </a:moveTo>
                  <a:lnTo>
                    <a:pt x="353537" y="881494"/>
                  </a:lnTo>
                  <a:cubicBezTo>
                    <a:pt x="353537" y="881494"/>
                    <a:pt x="353537" y="881409"/>
                    <a:pt x="353537" y="881409"/>
                  </a:cubicBezTo>
                  <a:lnTo>
                    <a:pt x="353537" y="881409"/>
                  </a:lnTo>
                  <a:cubicBezTo>
                    <a:pt x="353537" y="881409"/>
                    <a:pt x="353537" y="881409"/>
                    <a:pt x="353537" y="881409"/>
                  </a:cubicBezTo>
                  <a:cubicBezTo>
                    <a:pt x="353537" y="885761"/>
                    <a:pt x="353452" y="890114"/>
                    <a:pt x="353367" y="894552"/>
                  </a:cubicBezTo>
                  <a:cubicBezTo>
                    <a:pt x="353367" y="901551"/>
                    <a:pt x="353367" y="908635"/>
                    <a:pt x="353367" y="915633"/>
                  </a:cubicBezTo>
                  <a:cubicBezTo>
                    <a:pt x="351660" y="910598"/>
                    <a:pt x="349869" y="905648"/>
                    <a:pt x="348248" y="900612"/>
                  </a:cubicBezTo>
                  <a:lnTo>
                    <a:pt x="348248" y="900612"/>
                  </a:lnTo>
                  <a:cubicBezTo>
                    <a:pt x="348248" y="900612"/>
                    <a:pt x="348248" y="900527"/>
                    <a:pt x="348248" y="900527"/>
                  </a:cubicBezTo>
                  <a:lnTo>
                    <a:pt x="348248" y="900527"/>
                  </a:lnTo>
                  <a:cubicBezTo>
                    <a:pt x="348248" y="900527"/>
                    <a:pt x="348248" y="900441"/>
                    <a:pt x="348248" y="900441"/>
                  </a:cubicBezTo>
                  <a:cubicBezTo>
                    <a:pt x="347139" y="897540"/>
                    <a:pt x="346029" y="894638"/>
                    <a:pt x="344835" y="891736"/>
                  </a:cubicBezTo>
                  <a:cubicBezTo>
                    <a:pt x="347736" y="888407"/>
                    <a:pt x="350552" y="884993"/>
                    <a:pt x="353452" y="881665"/>
                  </a:cubicBezTo>
                  <a:lnTo>
                    <a:pt x="353452" y="881665"/>
                  </a:lnTo>
                  <a:close/>
                  <a:moveTo>
                    <a:pt x="343385" y="902148"/>
                  </a:moveTo>
                  <a:lnTo>
                    <a:pt x="343385" y="902148"/>
                  </a:lnTo>
                  <a:cubicBezTo>
                    <a:pt x="343385" y="902148"/>
                    <a:pt x="343385" y="902148"/>
                    <a:pt x="343385" y="902148"/>
                  </a:cubicBezTo>
                  <a:lnTo>
                    <a:pt x="343385" y="902148"/>
                  </a:lnTo>
                  <a:cubicBezTo>
                    <a:pt x="343385" y="902148"/>
                    <a:pt x="343385" y="902148"/>
                    <a:pt x="343385" y="902148"/>
                  </a:cubicBezTo>
                  <a:cubicBezTo>
                    <a:pt x="345774" y="908208"/>
                    <a:pt x="348419" y="914268"/>
                    <a:pt x="351063" y="920242"/>
                  </a:cubicBezTo>
                  <a:cubicBezTo>
                    <a:pt x="349613" y="922120"/>
                    <a:pt x="348077" y="923912"/>
                    <a:pt x="346627" y="925790"/>
                  </a:cubicBezTo>
                  <a:cubicBezTo>
                    <a:pt x="344920" y="922205"/>
                    <a:pt x="343128" y="918621"/>
                    <a:pt x="341423" y="915121"/>
                  </a:cubicBezTo>
                  <a:cubicBezTo>
                    <a:pt x="341593" y="911366"/>
                    <a:pt x="341764" y="907611"/>
                    <a:pt x="341934" y="903855"/>
                  </a:cubicBezTo>
                  <a:cubicBezTo>
                    <a:pt x="342020" y="902063"/>
                    <a:pt x="342105" y="900271"/>
                    <a:pt x="342190" y="898479"/>
                  </a:cubicBezTo>
                  <a:cubicBezTo>
                    <a:pt x="342617" y="899759"/>
                    <a:pt x="342958" y="900953"/>
                    <a:pt x="343385" y="902234"/>
                  </a:cubicBezTo>
                  <a:close/>
                  <a:moveTo>
                    <a:pt x="343555" y="929631"/>
                  </a:moveTo>
                  <a:cubicBezTo>
                    <a:pt x="342617" y="930825"/>
                    <a:pt x="341593" y="932020"/>
                    <a:pt x="340654" y="933215"/>
                  </a:cubicBezTo>
                  <a:cubicBezTo>
                    <a:pt x="340740" y="929887"/>
                    <a:pt x="340911" y="926558"/>
                    <a:pt x="340996" y="923230"/>
                  </a:cubicBezTo>
                  <a:cubicBezTo>
                    <a:pt x="341849" y="925363"/>
                    <a:pt x="342702" y="927497"/>
                    <a:pt x="343470" y="929631"/>
                  </a:cubicBezTo>
                  <a:close/>
                  <a:moveTo>
                    <a:pt x="335791" y="952504"/>
                  </a:moveTo>
                  <a:cubicBezTo>
                    <a:pt x="336474" y="954040"/>
                    <a:pt x="337157" y="955576"/>
                    <a:pt x="337839" y="957113"/>
                  </a:cubicBezTo>
                  <a:cubicBezTo>
                    <a:pt x="337839" y="963087"/>
                    <a:pt x="337839" y="968976"/>
                    <a:pt x="337924" y="974951"/>
                  </a:cubicBezTo>
                  <a:lnTo>
                    <a:pt x="337924" y="975889"/>
                  </a:lnTo>
                  <a:cubicBezTo>
                    <a:pt x="337924" y="975889"/>
                    <a:pt x="337583" y="976401"/>
                    <a:pt x="337412" y="976658"/>
                  </a:cubicBezTo>
                  <a:cubicBezTo>
                    <a:pt x="335450" y="971366"/>
                    <a:pt x="333488" y="966074"/>
                    <a:pt x="331525" y="960783"/>
                  </a:cubicBezTo>
                  <a:cubicBezTo>
                    <a:pt x="331525" y="960527"/>
                    <a:pt x="331525" y="960271"/>
                    <a:pt x="331525" y="959929"/>
                  </a:cubicBezTo>
                  <a:lnTo>
                    <a:pt x="331525" y="958649"/>
                  </a:lnTo>
                  <a:cubicBezTo>
                    <a:pt x="332976" y="956601"/>
                    <a:pt x="334341" y="954552"/>
                    <a:pt x="335706" y="952504"/>
                  </a:cubicBezTo>
                  <a:close/>
                  <a:moveTo>
                    <a:pt x="335791" y="978877"/>
                  </a:moveTo>
                  <a:cubicBezTo>
                    <a:pt x="334085" y="981352"/>
                    <a:pt x="332379" y="983827"/>
                    <a:pt x="330587" y="986302"/>
                  </a:cubicBezTo>
                  <a:cubicBezTo>
                    <a:pt x="330587" y="982461"/>
                    <a:pt x="330758" y="978621"/>
                    <a:pt x="330843" y="974780"/>
                  </a:cubicBezTo>
                  <a:cubicBezTo>
                    <a:pt x="330928" y="971622"/>
                    <a:pt x="331099" y="968464"/>
                    <a:pt x="331270" y="965306"/>
                  </a:cubicBezTo>
                  <a:cubicBezTo>
                    <a:pt x="332805" y="969830"/>
                    <a:pt x="334256" y="974353"/>
                    <a:pt x="335791" y="978877"/>
                  </a:cubicBezTo>
                  <a:close/>
                  <a:moveTo>
                    <a:pt x="324359" y="995349"/>
                  </a:moveTo>
                  <a:cubicBezTo>
                    <a:pt x="322396" y="989631"/>
                    <a:pt x="320434" y="983912"/>
                    <a:pt x="318472" y="978194"/>
                  </a:cubicBezTo>
                  <a:cubicBezTo>
                    <a:pt x="318558" y="978023"/>
                    <a:pt x="318642" y="977853"/>
                    <a:pt x="318813" y="977682"/>
                  </a:cubicBezTo>
                  <a:cubicBezTo>
                    <a:pt x="321543" y="982205"/>
                    <a:pt x="324359" y="986729"/>
                    <a:pt x="327089" y="991252"/>
                  </a:cubicBezTo>
                  <a:cubicBezTo>
                    <a:pt x="326150" y="992618"/>
                    <a:pt x="325212" y="993898"/>
                    <a:pt x="324274" y="995264"/>
                  </a:cubicBezTo>
                  <a:close/>
                  <a:moveTo>
                    <a:pt x="318131" y="1004567"/>
                  </a:moveTo>
                  <a:cubicBezTo>
                    <a:pt x="317533" y="1005505"/>
                    <a:pt x="316851" y="1006444"/>
                    <a:pt x="316254" y="1007383"/>
                  </a:cubicBezTo>
                  <a:cubicBezTo>
                    <a:pt x="315998" y="1002774"/>
                    <a:pt x="315742" y="998165"/>
                    <a:pt x="315571" y="993557"/>
                  </a:cubicBezTo>
                  <a:lnTo>
                    <a:pt x="315230" y="983144"/>
                  </a:lnTo>
                  <a:cubicBezTo>
                    <a:pt x="315571" y="982632"/>
                    <a:pt x="315827" y="982205"/>
                    <a:pt x="316168" y="981693"/>
                  </a:cubicBezTo>
                  <a:cubicBezTo>
                    <a:pt x="316168" y="981949"/>
                    <a:pt x="316339" y="982120"/>
                    <a:pt x="316425" y="982376"/>
                  </a:cubicBezTo>
                  <a:cubicBezTo>
                    <a:pt x="316425" y="982632"/>
                    <a:pt x="316425" y="982803"/>
                    <a:pt x="316425" y="983059"/>
                  </a:cubicBezTo>
                  <a:cubicBezTo>
                    <a:pt x="316937" y="990228"/>
                    <a:pt x="317533" y="997397"/>
                    <a:pt x="318046" y="1004652"/>
                  </a:cubicBezTo>
                  <a:close/>
                  <a:moveTo>
                    <a:pt x="314292" y="1019844"/>
                  </a:moveTo>
                  <a:cubicBezTo>
                    <a:pt x="314292" y="1021551"/>
                    <a:pt x="314292" y="1023343"/>
                    <a:pt x="314462" y="1025050"/>
                  </a:cubicBezTo>
                  <a:cubicBezTo>
                    <a:pt x="313950" y="1024026"/>
                    <a:pt x="313438" y="1022916"/>
                    <a:pt x="312926" y="1021892"/>
                  </a:cubicBezTo>
                  <a:cubicBezTo>
                    <a:pt x="313353" y="1021209"/>
                    <a:pt x="313865" y="1020527"/>
                    <a:pt x="314292" y="1019844"/>
                  </a:cubicBezTo>
                  <a:close/>
                  <a:moveTo>
                    <a:pt x="314804" y="1036316"/>
                  </a:moveTo>
                  <a:cubicBezTo>
                    <a:pt x="314804" y="1037084"/>
                    <a:pt x="314804" y="1037852"/>
                    <a:pt x="314804" y="1038706"/>
                  </a:cubicBezTo>
                  <a:cubicBezTo>
                    <a:pt x="314804" y="1040328"/>
                    <a:pt x="314974" y="1042034"/>
                    <a:pt x="315059" y="1043656"/>
                  </a:cubicBezTo>
                  <a:cubicBezTo>
                    <a:pt x="314121" y="1045192"/>
                    <a:pt x="313267" y="1046729"/>
                    <a:pt x="312329" y="1048265"/>
                  </a:cubicBezTo>
                  <a:cubicBezTo>
                    <a:pt x="311732" y="1040669"/>
                    <a:pt x="311134" y="1033073"/>
                    <a:pt x="310538" y="1025562"/>
                  </a:cubicBezTo>
                  <a:cubicBezTo>
                    <a:pt x="310538" y="1025562"/>
                    <a:pt x="310623" y="1025392"/>
                    <a:pt x="310708" y="1025306"/>
                  </a:cubicBezTo>
                  <a:cubicBezTo>
                    <a:pt x="311988" y="1029062"/>
                    <a:pt x="313353" y="1032732"/>
                    <a:pt x="314718" y="1036401"/>
                  </a:cubicBezTo>
                  <a:close/>
                  <a:moveTo>
                    <a:pt x="313950" y="1065505"/>
                  </a:moveTo>
                  <a:cubicBezTo>
                    <a:pt x="314974" y="1067980"/>
                    <a:pt x="316083" y="1070456"/>
                    <a:pt x="317192" y="1072931"/>
                  </a:cubicBezTo>
                  <a:cubicBezTo>
                    <a:pt x="317533" y="1076430"/>
                    <a:pt x="317789" y="1080015"/>
                    <a:pt x="318216" y="1083514"/>
                  </a:cubicBezTo>
                  <a:lnTo>
                    <a:pt x="318216" y="1083514"/>
                  </a:lnTo>
                  <a:cubicBezTo>
                    <a:pt x="318216" y="1083514"/>
                    <a:pt x="318216" y="1083685"/>
                    <a:pt x="318216" y="1083685"/>
                  </a:cubicBezTo>
                  <a:lnTo>
                    <a:pt x="318216" y="1083685"/>
                  </a:lnTo>
                  <a:cubicBezTo>
                    <a:pt x="319240" y="1091366"/>
                    <a:pt x="320349" y="1099047"/>
                    <a:pt x="321629" y="1106729"/>
                  </a:cubicBezTo>
                  <a:cubicBezTo>
                    <a:pt x="320690" y="1108692"/>
                    <a:pt x="319837" y="1110655"/>
                    <a:pt x="318984" y="1112618"/>
                  </a:cubicBezTo>
                  <a:cubicBezTo>
                    <a:pt x="318813" y="1112191"/>
                    <a:pt x="318642" y="1111679"/>
                    <a:pt x="318387" y="1111252"/>
                  </a:cubicBezTo>
                  <a:cubicBezTo>
                    <a:pt x="318387" y="1110313"/>
                    <a:pt x="318216" y="1109375"/>
                    <a:pt x="318131" y="1108436"/>
                  </a:cubicBezTo>
                  <a:lnTo>
                    <a:pt x="318131" y="1108436"/>
                  </a:lnTo>
                  <a:cubicBezTo>
                    <a:pt x="318131" y="1108436"/>
                    <a:pt x="318131" y="1108180"/>
                    <a:pt x="318131" y="1108180"/>
                  </a:cubicBezTo>
                  <a:lnTo>
                    <a:pt x="318131" y="1107924"/>
                  </a:lnTo>
                  <a:cubicBezTo>
                    <a:pt x="318131" y="1107924"/>
                    <a:pt x="318131" y="1107924"/>
                    <a:pt x="318131" y="1107924"/>
                  </a:cubicBezTo>
                  <a:cubicBezTo>
                    <a:pt x="316680" y="1093841"/>
                    <a:pt x="315315" y="1079673"/>
                    <a:pt x="314035" y="1065505"/>
                  </a:cubicBezTo>
                  <a:close/>
                  <a:moveTo>
                    <a:pt x="316083" y="1137710"/>
                  </a:moveTo>
                  <a:cubicBezTo>
                    <a:pt x="315571" y="1136430"/>
                    <a:pt x="315059" y="1135235"/>
                    <a:pt x="314633" y="1133955"/>
                  </a:cubicBezTo>
                  <a:cubicBezTo>
                    <a:pt x="314888" y="1133357"/>
                    <a:pt x="315145" y="1132760"/>
                    <a:pt x="315486" y="1132162"/>
                  </a:cubicBezTo>
                  <a:cubicBezTo>
                    <a:pt x="315742" y="1134040"/>
                    <a:pt x="315913" y="1135833"/>
                    <a:pt x="316168" y="1137710"/>
                  </a:cubicBezTo>
                  <a:close/>
                  <a:moveTo>
                    <a:pt x="305930" y="1193528"/>
                  </a:moveTo>
                  <a:cubicBezTo>
                    <a:pt x="310196" y="1200356"/>
                    <a:pt x="314547" y="1207098"/>
                    <a:pt x="318899" y="1213926"/>
                  </a:cubicBezTo>
                  <a:cubicBezTo>
                    <a:pt x="318899" y="1213926"/>
                    <a:pt x="318899" y="1213926"/>
                    <a:pt x="318899" y="1213926"/>
                  </a:cubicBezTo>
                  <a:lnTo>
                    <a:pt x="318899" y="1213926"/>
                  </a:lnTo>
                  <a:cubicBezTo>
                    <a:pt x="318899" y="1213926"/>
                    <a:pt x="318728" y="1214268"/>
                    <a:pt x="318728" y="1214268"/>
                  </a:cubicBezTo>
                  <a:lnTo>
                    <a:pt x="318558" y="1214609"/>
                  </a:lnTo>
                  <a:lnTo>
                    <a:pt x="318558" y="1214609"/>
                  </a:lnTo>
                  <a:cubicBezTo>
                    <a:pt x="317789" y="1216828"/>
                    <a:pt x="317021" y="1218962"/>
                    <a:pt x="316254" y="1221181"/>
                  </a:cubicBezTo>
                  <a:cubicBezTo>
                    <a:pt x="315315" y="1219218"/>
                    <a:pt x="314377" y="1217170"/>
                    <a:pt x="313438" y="1215207"/>
                  </a:cubicBezTo>
                  <a:lnTo>
                    <a:pt x="313438" y="1215207"/>
                  </a:lnTo>
                  <a:cubicBezTo>
                    <a:pt x="313438" y="1215207"/>
                    <a:pt x="313438" y="1215121"/>
                    <a:pt x="313438" y="1215121"/>
                  </a:cubicBezTo>
                  <a:lnTo>
                    <a:pt x="313438" y="1215121"/>
                  </a:lnTo>
                  <a:cubicBezTo>
                    <a:pt x="313438" y="1215121"/>
                    <a:pt x="313438" y="1215036"/>
                    <a:pt x="313438" y="1215036"/>
                  </a:cubicBezTo>
                  <a:cubicBezTo>
                    <a:pt x="310367" y="1209403"/>
                    <a:pt x="307210" y="1203770"/>
                    <a:pt x="304054" y="1198222"/>
                  </a:cubicBezTo>
                  <a:cubicBezTo>
                    <a:pt x="304736" y="1196686"/>
                    <a:pt x="305333" y="1195064"/>
                    <a:pt x="306016" y="1193528"/>
                  </a:cubicBezTo>
                  <a:close/>
                  <a:moveTo>
                    <a:pt x="308746" y="1217596"/>
                  </a:moveTo>
                  <a:lnTo>
                    <a:pt x="308746" y="1217596"/>
                  </a:lnTo>
                  <a:cubicBezTo>
                    <a:pt x="308746" y="1217596"/>
                    <a:pt x="308746" y="1217596"/>
                    <a:pt x="308746" y="1217596"/>
                  </a:cubicBezTo>
                  <a:lnTo>
                    <a:pt x="308746" y="1217596"/>
                  </a:lnTo>
                  <a:cubicBezTo>
                    <a:pt x="308746" y="1217596"/>
                    <a:pt x="308746" y="1217596"/>
                    <a:pt x="308746" y="1217596"/>
                  </a:cubicBezTo>
                  <a:cubicBezTo>
                    <a:pt x="310538" y="1220840"/>
                    <a:pt x="312329" y="1224083"/>
                    <a:pt x="314206" y="1227241"/>
                  </a:cubicBezTo>
                  <a:cubicBezTo>
                    <a:pt x="312926" y="1230825"/>
                    <a:pt x="311647" y="1234410"/>
                    <a:pt x="310452" y="1238080"/>
                  </a:cubicBezTo>
                  <a:cubicBezTo>
                    <a:pt x="308831" y="1229289"/>
                    <a:pt x="307381" y="1220498"/>
                    <a:pt x="306016" y="1211707"/>
                  </a:cubicBezTo>
                  <a:cubicBezTo>
                    <a:pt x="306954" y="1213670"/>
                    <a:pt x="307893" y="1215633"/>
                    <a:pt x="308831" y="1217511"/>
                  </a:cubicBezTo>
                  <a:close/>
                  <a:moveTo>
                    <a:pt x="305930" y="1264367"/>
                  </a:moveTo>
                  <a:cubicBezTo>
                    <a:pt x="306784" y="1268720"/>
                    <a:pt x="307722" y="1272987"/>
                    <a:pt x="308660" y="1277255"/>
                  </a:cubicBezTo>
                  <a:cubicBezTo>
                    <a:pt x="307210" y="1274524"/>
                    <a:pt x="305675" y="1271793"/>
                    <a:pt x="304224" y="1268976"/>
                  </a:cubicBezTo>
                  <a:cubicBezTo>
                    <a:pt x="304821" y="1267440"/>
                    <a:pt x="305333" y="1265904"/>
                    <a:pt x="305930" y="1264282"/>
                  </a:cubicBezTo>
                  <a:close/>
                  <a:moveTo>
                    <a:pt x="312756" y="1284851"/>
                  </a:moveTo>
                  <a:cubicBezTo>
                    <a:pt x="311391" y="1277170"/>
                    <a:pt x="310026" y="1269488"/>
                    <a:pt x="308746" y="1261892"/>
                  </a:cubicBezTo>
                  <a:cubicBezTo>
                    <a:pt x="309258" y="1262660"/>
                    <a:pt x="309770" y="1263428"/>
                    <a:pt x="310282" y="1264196"/>
                  </a:cubicBezTo>
                  <a:cubicBezTo>
                    <a:pt x="312329" y="1267354"/>
                    <a:pt x="314462" y="1270512"/>
                    <a:pt x="316595" y="1273670"/>
                  </a:cubicBezTo>
                  <a:cubicBezTo>
                    <a:pt x="316766" y="1274353"/>
                    <a:pt x="316937" y="1275036"/>
                    <a:pt x="317107" y="1275633"/>
                  </a:cubicBezTo>
                  <a:lnTo>
                    <a:pt x="317960" y="1278876"/>
                  </a:lnTo>
                  <a:cubicBezTo>
                    <a:pt x="317021" y="1282290"/>
                    <a:pt x="316083" y="1285619"/>
                    <a:pt x="315230" y="1289033"/>
                  </a:cubicBezTo>
                  <a:cubicBezTo>
                    <a:pt x="314462" y="1287667"/>
                    <a:pt x="313694" y="1286217"/>
                    <a:pt x="312926" y="1284851"/>
                  </a:cubicBezTo>
                  <a:close/>
                  <a:moveTo>
                    <a:pt x="304821" y="1355605"/>
                  </a:moveTo>
                  <a:lnTo>
                    <a:pt x="300385" y="1353215"/>
                  </a:lnTo>
                  <a:cubicBezTo>
                    <a:pt x="300555" y="1352447"/>
                    <a:pt x="300811" y="1351764"/>
                    <a:pt x="300982" y="1350996"/>
                  </a:cubicBezTo>
                  <a:cubicBezTo>
                    <a:pt x="302262" y="1352532"/>
                    <a:pt x="303542" y="1354068"/>
                    <a:pt x="304821" y="1355519"/>
                  </a:cubicBezTo>
                  <a:close/>
                  <a:moveTo>
                    <a:pt x="313865" y="1290996"/>
                  </a:moveTo>
                  <a:cubicBezTo>
                    <a:pt x="313865" y="1290996"/>
                    <a:pt x="314206" y="1291508"/>
                    <a:pt x="314377" y="1291764"/>
                  </a:cubicBezTo>
                  <a:cubicBezTo>
                    <a:pt x="314377" y="1292020"/>
                    <a:pt x="314206" y="1292276"/>
                    <a:pt x="314121" y="1292532"/>
                  </a:cubicBezTo>
                  <a:cubicBezTo>
                    <a:pt x="314035" y="1292020"/>
                    <a:pt x="313950" y="1291508"/>
                    <a:pt x="313865" y="1290996"/>
                  </a:cubicBezTo>
                  <a:close/>
                  <a:moveTo>
                    <a:pt x="304054" y="1340327"/>
                  </a:moveTo>
                  <a:cubicBezTo>
                    <a:pt x="304054" y="1340327"/>
                    <a:pt x="304054" y="1340327"/>
                    <a:pt x="304054" y="1340327"/>
                  </a:cubicBezTo>
                  <a:cubicBezTo>
                    <a:pt x="304054" y="1340327"/>
                    <a:pt x="304054" y="1340327"/>
                    <a:pt x="304054" y="1340413"/>
                  </a:cubicBezTo>
                  <a:cubicBezTo>
                    <a:pt x="304054" y="1340413"/>
                    <a:pt x="304054" y="1340413"/>
                    <a:pt x="304054" y="1340413"/>
                  </a:cubicBezTo>
                  <a:close/>
                  <a:moveTo>
                    <a:pt x="318301" y="1277255"/>
                  </a:moveTo>
                  <a:lnTo>
                    <a:pt x="317960" y="1275804"/>
                  </a:lnTo>
                  <a:cubicBezTo>
                    <a:pt x="317960" y="1275804"/>
                    <a:pt x="318301" y="1276316"/>
                    <a:pt x="318472" y="1276572"/>
                  </a:cubicBezTo>
                  <a:cubicBezTo>
                    <a:pt x="318472" y="1276828"/>
                    <a:pt x="318387" y="1276999"/>
                    <a:pt x="318301" y="1277255"/>
                  </a:cubicBezTo>
                  <a:close/>
                  <a:moveTo>
                    <a:pt x="311988" y="1300726"/>
                  </a:moveTo>
                  <a:cubicBezTo>
                    <a:pt x="311817" y="1301323"/>
                    <a:pt x="311647" y="1301921"/>
                    <a:pt x="311476" y="1302518"/>
                  </a:cubicBezTo>
                  <a:cubicBezTo>
                    <a:pt x="311134" y="1301323"/>
                    <a:pt x="310879" y="1300128"/>
                    <a:pt x="310538" y="1298933"/>
                  </a:cubicBezTo>
                  <a:cubicBezTo>
                    <a:pt x="310964" y="1299531"/>
                    <a:pt x="311476" y="1300128"/>
                    <a:pt x="311903" y="1300726"/>
                  </a:cubicBezTo>
                  <a:close/>
                  <a:moveTo>
                    <a:pt x="299105" y="1357909"/>
                  </a:moveTo>
                  <a:cubicBezTo>
                    <a:pt x="299531" y="1358421"/>
                    <a:pt x="299873" y="1358933"/>
                    <a:pt x="300300" y="1359445"/>
                  </a:cubicBezTo>
                  <a:cubicBezTo>
                    <a:pt x="299873" y="1359019"/>
                    <a:pt x="299446" y="1358507"/>
                    <a:pt x="299105" y="1358080"/>
                  </a:cubicBezTo>
                  <a:cubicBezTo>
                    <a:pt x="299105" y="1358080"/>
                    <a:pt x="299105" y="1358080"/>
                    <a:pt x="299105" y="1357995"/>
                  </a:cubicBezTo>
                  <a:close/>
                  <a:moveTo>
                    <a:pt x="299702" y="1355861"/>
                  </a:moveTo>
                  <a:cubicBezTo>
                    <a:pt x="299873" y="1355093"/>
                    <a:pt x="300129" y="1354324"/>
                    <a:pt x="300300" y="1353642"/>
                  </a:cubicBezTo>
                  <a:lnTo>
                    <a:pt x="305845" y="1356800"/>
                  </a:lnTo>
                  <a:cubicBezTo>
                    <a:pt x="306357" y="1357483"/>
                    <a:pt x="306954" y="1358080"/>
                    <a:pt x="307466" y="1358763"/>
                  </a:cubicBezTo>
                  <a:cubicBezTo>
                    <a:pt x="308149" y="1362177"/>
                    <a:pt x="308917" y="1365591"/>
                    <a:pt x="309684" y="1369004"/>
                  </a:cubicBezTo>
                  <a:cubicBezTo>
                    <a:pt x="308063" y="1366871"/>
                    <a:pt x="306357" y="1364822"/>
                    <a:pt x="304736" y="1362689"/>
                  </a:cubicBezTo>
                  <a:cubicBezTo>
                    <a:pt x="303030" y="1360384"/>
                    <a:pt x="301238" y="1358165"/>
                    <a:pt x="299531" y="1355861"/>
                  </a:cubicBezTo>
                  <a:close/>
                  <a:moveTo>
                    <a:pt x="313012" y="1353130"/>
                  </a:moveTo>
                  <a:lnTo>
                    <a:pt x="313012" y="1353130"/>
                  </a:lnTo>
                  <a:cubicBezTo>
                    <a:pt x="313012" y="1353130"/>
                    <a:pt x="312756" y="1352703"/>
                    <a:pt x="312756" y="1352703"/>
                  </a:cubicBezTo>
                  <a:lnTo>
                    <a:pt x="312500" y="1352276"/>
                  </a:lnTo>
                  <a:lnTo>
                    <a:pt x="312500" y="1352276"/>
                  </a:lnTo>
                  <a:cubicBezTo>
                    <a:pt x="311391" y="1350655"/>
                    <a:pt x="310282" y="1349118"/>
                    <a:pt x="309172" y="1347497"/>
                  </a:cubicBezTo>
                  <a:cubicBezTo>
                    <a:pt x="308063" y="1342632"/>
                    <a:pt x="307039" y="1337767"/>
                    <a:pt x="306186" y="1332902"/>
                  </a:cubicBezTo>
                  <a:cubicBezTo>
                    <a:pt x="306442" y="1332049"/>
                    <a:pt x="306698" y="1331195"/>
                    <a:pt x="306954" y="1330256"/>
                  </a:cubicBezTo>
                  <a:cubicBezTo>
                    <a:pt x="307125" y="1330427"/>
                    <a:pt x="307296" y="1330683"/>
                    <a:pt x="307551" y="1330854"/>
                  </a:cubicBezTo>
                  <a:cubicBezTo>
                    <a:pt x="309258" y="1337511"/>
                    <a:pt x="311050" y="1344253"/>
                    <a:pt x="312926" y="1350825"/>
                  </a:cubicBezTo>
                  <a:cubicBezTo>
                    <a:pt x="313183" y="1351850"/>
                    <a:pt x="313524" y="1352959"/>
                    <a:pt x="313865" y="1353983"/>
                  </a:cubicBezTo>
                  <a:cubicBezTo>
                    <a:pt x="313609" y="1353642"/>
                    <a:pt x="313438" y="1353300"/>
                    <a:pt x="313183" y="1353044"/>
                  </a:cubicBezTo>
                  <a:close/>
                  <a:moveTo>
                    <a:pt x="308405" y="1325050"/>
                  </a:moveTo>
                  <a:cubicBezTo>
                    <a:pt x="309087" y="1322746"/>
                    <a:pt x="309770" y="1320441"/>
                    <a:pt x="310367" y="1318222"/>
                  </a:cubicBezTo>
                  <a:cubicBezTo>
                    <a:pt x="312244" y="1322490"/>
                    <a:pt x="314035" y="1326842"/>
                    <a:pt x="315827" y="1331195"/>
                  </a:cubicBezTo>
                  <a:cubicBezTo>
                    <a:pt x="316425" y="1333499"/>
                    <a:pt x="317021" y="1335719"/>
                    <a:pt x="317619" y="1337938"/>
                  </a:cubicBezTo>
                  <a:cubicBezTo>
                    <a:pt x="314804" y="1334865"/>
                    <a:pt x="311988" y="1331707"/>
                    <a:pt x="309172" y="1328635"/>
                  </a:cubicBezTo>
                  <a:cubicBezTo>
                    <a:pt x="308917" y="1327440"/>
                    <a:pt x="308660" y="1326245"/>
                    <a:pt x="308405" y="1325135"/>
                  </a:cubicBezTo>
                  <a:close/>
                  <a:moveTo>
                    <a:pt x="311134" y="1315576"/>
                  </a:moveTo>
                  <a:cubicBezTo>
                    <a:pt x="311305" y="1315064"/>
                    <a:pt x="311476" y="1314467"/>
                    <a:pt x="311647" y="1313955"/>
                  </a:cubicBezTo>
                  <a:cubicBezTo>
                    <a:pt x="312073" y="1315832"/>
                    <a:pt x="312500" y="1317625"/>
                    <a:pt x="312926" y="1319502"/>
                  </a:cubicBezTo>
                  <a:cubicBezTo>
                    <a:pt x="312329" y="1318222"/>
                    <a:pt x="311732" y="1316857"/>
                    <a:pt x="311134" y="1315576"/>
                  </a:cubicBezTo>
                  <a:close/>
                  <a:moveTo>
                    <a:pt x="320263" y="1270000"/>
                  </a:moveTo>
                  <a:lnTo>
                    <a:pt x="319069" y="1266160"/>
                  </a:lnTo>
                  <a:cubicBezTo>
                    <a:pt x="319069" y="1266160"/>
                    <a:pt x="318813" y="1266074"/>
                    <a:pt x="318813" y="1266160"/>
                  </a:cubicBezTo>
                  <a:lnTo>
                    <a:pt x="320008" y="1270683"/>
                  </a:lnTo>
                  <a:cubicBezTo>
                    <a:pt x="319496" y="1272561"/>
                    <a:pt x="318984" y="1274353"/>
                    <a:pt x="318472" y="1276231"/>
                  </a:cubicBezTo>
                  <a:cubicBezTo>
                    <a:pt x="318216" y="1275719"/>
                    <a:pt x="317875" y="1275207"/>
                    <a:pt x="317619" y="1274609"/>
                  </a:cubicBezTo>
                  <a:cubicBezTo>
                    <a:pt x="316254" y="1267952"/>
                    <a:pt x="314804" y="1261295"/>
                    <a:pt x="313438" y="1254552"/>
                  </a:cubicBezTo>
                  <a:cubicBezTo>
                    <a:pt x="312926" y="1252162"/>
                    <a:pt x="312500" y="1249687"/>
                    <a:pt x="312073" y="1247298"/>
                  </a:cubicBezTo>
                  <a:cubicBezTo>
                    <a:pt x="313865" y="1242518"/>
                    <a:pt x="315657" y="1237653"/>
                    <a:pt x="317448" y="1232874"/>
                  </a:cubicBezTo>
                  <a:cubicBezTo>
                    <a:pt x="320179" y="1237653"/>
                    <a:pt x="322994" y="1242433"/>
                    <a:pt x="325809" y="1247212"/>
                  </a:cubicBezTo>
                  <a:cubicBezTo>
                    <a:pt x="325809" y="1248492"/>
                    <a:pt x="325639" y="1249773"/>
                    <a:pt x="325639" y="1251053"/>
                  </a:cubicBezTo>
                  <a:cubicBezTo>
                    <a:pt x="323847" y="1257369"/>
                    <a:pt x="322055" y="1263684"/>
                    <a:pt x="320263" y="1270086"/>
                  </a:cubicBezTo>
                  <a:close/>
                  <a:moveTo>
                    <a:pt x="322482" y="1277255"/>
                  </a:moveTo>
                  <a:cubicBezTo>
                    <a:pt x="323335" y="1274524"/>
                    <a:pt x="324103" y="1271793"/>
                    <a:pt x="324956" y="1269147"/>
                  </a:cubicBezTo>
                  <a:cubicBezTo>
                    <a:pt x="324786" y="1274353"/>
                    <a:pt x="324786" y="1279559"/>
                    <a:pt x="324700" y="1284766"/>
                  </a:cubicBezTo>
                  <a:lnTo>
                    <a:pt x="322396" y="1277255"/>
                  </a:lnTo>
                  <a:close/>
                  <a:moveTo>
                    <a:pt x="348162" y="1193699"/>
                  </a:moveTo>
                  <a:cubicBezTo>
                    <a:pt x="348845" y="1191565"/>
                    <a:pt x="349442" y="1189346"/>
                    <a:pt x="350125" y="1187212"/>
                  </a:cubicBezTo>
                  <a:cubicBezTo>
                    <a:pt x="350552" y="1189346"/>
                    <a:pt x="350978" y="1191480"/>
                    <a:pt x="351404" y="1193699"/>
                  </a:cubicBezTo>
                  <a:cubicBezTo>
                    <a:pt x="349869" y="1197881"/>
                    <a:pt x="348503" y="1202148"/>
                    <a:pt x="346968" y="1206330"/>
                  </a:cubicBezTo>
                  <a:cubicBezTo>
                    <a:pt x="347394" y="1202148"/>
                    <a:pt x="347821" y="1197881"/>
                    <a:pt x="348162" y="1193699"/>
                  </a:cubicBezTo>
                  <a:close/>
                  <a:moveTo>
                    <a:pt x="350807" y="1185079"/>
                  </a:moveTo>
                  <a:cubicBezTo>
                    <a:pt x="351490" y="1183030"/>
                    <a:pt x="352087" y="1180897"/>
                    <a:pt x="352769" y="1178848"/>
                  </a:cubicBezTo>
                  <a:cubicBezTo>
                    <a:pt x="353452" y="1180726"/>
                    <a:pt x="354049" y="1182603"/>
                    <a:pt x="354732" y="1184481"/>
                  </a:cubicBezTo>
                  <a:cubicBezTo>
                    <a:pt x="353878" y="1186786"/>
                    <a:pt x="353111" y="1189005"/>
                    <a:pt x="352257" y="1191309"/>
                  </a:cubicBezTo>
                  <a:cubicBezTo>
                    <a:pt x="351746" y="1189261"/>
                    <a:pt x="351319" y="1187212"/>
                    <a:pt x="350807" y="1185079"/>
                  </a:cubicBezTo>
                  <a:close/>
                  <a:moveTo>
                    <a:pt x="353537" y="1176117"/>
                  </a:moveTo>
                  <a:cubicBezTo>
                    <a:pt x="354390" y="1173471"/>
                    <a:pt x="355158" y="1170825"/>
                    <a:pt x="356011" y="1168179"/>
                  </a:cubicBezTo>
                  <a:cubicBezTo>
                    <a:pt x="356780" y="1170313"/>
                    <a:pt x="357462" y="1172532"/>
                    <a:pt x="358230" y="1174666"/>
                  </a:cubicBezTo>
                  <a:cubicBezTo>
                    <a:pt x="358059" y="1175093"/>
                    <a:pt x="357889" y="1175520"/>
                    <a:pt x="357803" y="1175861"/>
                  </a:cubicBezTo>
                  <a:cubicBezTo>
                    <a:pt x="357121" y="1177738"/>
                    <a:pt x="356438" y="1179702"/>
                    <a:pt x="355756" y="1181579"/>
                  </a:cubicBezTo>
                  <a:cubicBezTo>
                    <a:pt x="355073" y="1179787"/>
                    <a:pt x="354305" y="1177909"/>
                    <a:pt x="353623" y="1176032"/>
                  </a:cubicBezTo>
                  <a:close/>
                  <a:moveTo>
                    <a:pt x="357291" y="1164083"/>
                  </a:moveTo>
                  <a:cubicBezTo>
                    <a:pt x="358401" y="1160669"/>
                    <a:pt x="359424" y="1157170"/>
                    <a:pt x="360533" y="1153756"/>
                  </a:cubicBezTo>
                  <a:cubicBezTo>
                    <a:pt x="362069" y="1148976"/>
                    <a:pt x="363605" y="1144197"/>
                    <a:pt x="365140" y="1139417"/>
                  </a:cubicBezTo>
                  <a:cubicBezTo>
                    <a:pt x="365994" y="1142831"/>
                    <a:pt x="366847" y="1146330"/>
                    <a:pt x="367700" y="1149744"/>
                  </a:cubicBezTo>
                  <a:cubicBezTo>
                    <a:pt x="364970" y="1156658"/>
                    <a:pt x="362325" y="1163571"/>
                    <a:pt x="359765" y="1170569"/>
                  </a:cubicBezTo>
                  <a:cubicBezTo>
                    <a:pt x="358912" y="1168436"/>
                    <a:pt x="358059" y="1166302"/>
                    <a:pt x="357291" y="1164168"/>
                  </a:cubicBezTo>
                  <a:close/>
                  <a:moveTo>
                    <a:pt x="366506" y="1134979"/>
                  </a:moveTo>
                  <a:cubicBezTo>
                    <a:pt x="367273" y="1132675"/>
                    <a:pt x="368041" y="1130370"/>
                    <a:pt x="368724" y="1128066"/>
                  </a:cubicBezTo>
                  <a:cubicBezTo>
                    <a:pt x="369321" y="1130456"/>
                    <a:pt x="369833" y="1132845"/>
                    <a:pt x="370430" y="1135235"/>
                  </a:cubicBezTo>
                  <a:cubicBezTo>
                    <a:pt x="370772" y="1136686"/>
                    <a:pt x="371198" y="1138137"/>
                    <a:pt x="371625" y="1139588"/>
                  </a:cubicBezTo>
                  <a:cubicBezTo>
                    <a:pt x="370857" y="1141465"/>
                    <a:pt x="370174" y="1143343"/>
                    <a:pt x="369406" y="1145221"/>
                  </a:cubicBezTo>
                  <a:cubicBezTo>
                    <a:pt x="368383" y="1141807"/>
                    <a:pt x="367444" y="1138393"/>
                    <a:pt x="366506" y="1134979"/>
                  </a:cubicBezTo>
                  <a:close/>
                  <a:moveTo>
                    <a:pt x="383142" y="1080271"/>
                  </a:moveTo>
                  <a:cubicBezTo>
                    <a:pt x="382716" y="1078820"/>
                    <a:pt x="382375" y="1077369"/>
                    <a:pt x="382034" y="1076003"/>
                  </a:cubicBezTo>
                  <a:cubicBezTo>
                    <a:pt x="383484" y="1072845"/>
                    <a:pt x="384934" y="1069602"/>
                    <a:pt x="386470" y="1066444"/>
                  </a:cubicBezTo>
                  <a:cubicBezTo>
                    <a:pt x="387835" y="1063542"/>
                    <a:pt x="389200" y="1060726"/>
                    <a:pt x="390650" y="1057909"/>
                  </a:cubicBezTo>
                  <a:cubicBezTo>
                    <a:pt x="390736" y="1058507"/>
                    <a:pt x="390906" y="1059019"/>
                    <a:pt x="390992" y="1059616"/>
                  </a:cubicBezTo>
                  <a:lnTo>
                    <a:pt x="383228" y="1080356"/>
                  </a:lnTo>
                  <a:close/>
                  <a:moveTo>
                    <a:pt x="383228" y="1064652"/>
                  </a:moveTo>
                  <a:cubicBezTo>
                    <a:pt x="382289" y="1066359"/>
                    <a:pt x="381351" y="1068066"/>
                    <a:pt x="380413" y="1069773"/>
                  </a:cubicBezTo>
                  <a:cubicBezTo>
                    <a:pt x="380413" y="1069602"/>
                    <a:pt x="380327" y="1069346"/>
                    <a:pt x="380242" y="1069175"/>
                  </a:cubicBezTo>
                  <a:lnTo>
                    <a:pt x="388688" y="1048948"/>
                  </a:lnTo>
                  <a:cubicBezTo>
                    <a:pt x="388944" y="1050484"/>
                    <a:pt x="389285" y="1052020"/>
                    <a:pt x="389626" y="1053557"/>
                  </a:cubicBezTo>
                  <a:cubicBezTo>
                    <a:pt x="387494" y="1057227"/>
                    <a:pt x="385275" y="1060982"/>
                    <a:pt x="383228" y="1064737"/>
                  </a:cubicBezTo>
                  <a:close/>
                  <a:moveTo>
                    <a:pt x="379730" y="1066615"/>
                  </a:moveTo>
                  <a:cubicBezTo>
                    <a:pt x="378535" y="1061238"/>
                    <a:pt x="377512" y="1055776"/>
                    <a:pt x="376743" y="1050313"/>
                  </a:cubicBezTo>
                  <a:cubicBezTo>
                    <a:pt x="376232" y="1046643"/>
                    <a:pt x="375805" y="1042973"/>
                    <a:pt x="375549" y="1039218"/>
                  </a:cubicBezTo>
                  <a:cubicBezTo>
                    <a:pt x="378194" y="1034183"/>
                    <a:pt x="381180" y="1029318"/>
                    <a:pt x="384508" y="1024538"/>
                  </a:cubicBezTo>
                  <a:lnTo>
                    <a:pt x="385617" y="1031878"/>
                  </a:lnTo>
                  <a:cubicBezTo>
                    <a:pt x="386555" y="1036999"/>
                    <a:pt x="387408" y="1042034"/>
                    <a:pt x="388432" y="1047155"/>
                  </a:cubicBezTo>
                  <a:lnTo>
                    <a:pt x="379730" y="1066615"/>
                  </a:lnTo>
                  <a:close/>
                  <a:moveTo>
                    <a:pt x="374952" y="1011138"/>
                  </a:moveTo>
                  <a:cubicBezTo>
                    <a:pt x="373160" y="1013358"/>
                    <a:pt x="371369" y="1015576"/>
                    <a:pt x="369748" y="1017881"/>
                  </a:cubicBezTo>
                  <a:cubicBezTo>
                    <a:pt x="373928" y="1009517"/>
                    <a:pt x="378109" y="1001067"/>
                    <a:pt x="382289" y="992703"/>
                  </a:cubicBezTo>
                  <a:lnTo>
                    <a:pt x="382545" y="995861"/>
                  </a:lnTo>
                  <a:lnTo>
                    <a:pt x="383228" y="1003116"/>
                  </a:lnTo>
                  <a:cubicBezTo>
                    <a:pt x="380242" y="1005335"/>
                    <a:pt x="377426" y="1008066"/>
                    <a:pt x="374867" y="1011138"/>
                  </a:cubicBezTo>
                  <a:close/>
                  <a:moveTo>
                    <a:pt x="382887" y="986131"/>
                  </a:moveTo>
                  <a:lnTo>
                    <a:pt x="382034" y="971793"/>
                  </a:lnTo>
                  <a:cubicBezTo>
                    <a:pt x="381607" y="962746"/>
                    <a:pt x="381266" y="953784"/>
                    <a:pt x="380924" y="944737"/>
                  </a:cubicBezTo>
                  <a:cubicBezTo>
                    <a:pt x="381351" y="944140"/>
                    <a:pt x="381692" y="943543"/>
                    <a:pt x="382118" y="942945"/>
                  </a:cubicBezTo>
                  <a:cubicBezTo>
                    <a:pt x="386811" y="935861"/>
                    <a:pt x="391674" y="928777"/>
                    <a:pt x="396452" y="921693"/>
                  </a:cubicBezTo>
                  <a:lnTo>
                    <a:pt x="405752" y="908379"/>
                  </a:lnTo>
                  <a:cubicBezTo>
                    <a:pt x="406604" y="918791"/>
                    <a:pt x="407543" y="929204"/>
                    <a:pt x="408567" y="939616"/>
                  </a:cubicBezTo>
                  <a:cubicBezTo>
                    <a:pt x="405837" y="944396"/>
                    <a:pt x="403107" y="949261"/>
                    <a:pt x="400462" y="954126"/>
                  </a:cubicBezTo>
                  <a:cubicBezTo>
                    <a:pt x="394490" y="964794"/>
                    <a:pt x="388603" y="975463"/>
                    <a:pt x="382801" y="986217"/>
                  </a:cubicBezTo>
                  <a:close/>
                  <a:moveTo>
                    <a:pt x="395855" y="921010"/>
                  </a:moveTo>
                  <a:cubicBezTo>
                    <a:pt x="390906" y="927924"/>
                    <a:pt x="385958" y="934837"/>
                    <a:pt x="381009" y="941750"/>
                  </a:cubicBezTo>
                  <a:cubicBezTo>
                    <a:pt x="381009" y="941750"/>
                    <a:pt x="380924" y="941921"/>
                    <a:pt x="380839" y="942006"/>
                  </a:cubicBezTo>
                  <a:cubicBezTo>
                    <a:pt x="380583" y="935349"/>
                    <a:pt x="380413" y="928777"/>
                    <a:pt x="380242" y="922120"/>
                  </a:cubicBezTo>
                  <a:cubicBezTo>
                    <a:pt x="385531" y="914695"/>
                    <a:pt x="390906" y="907184"/>
                    <a:pt x="396367" y="899844"/>
                  </a:cubicBezTo>
                  <a:lnTo>
                    <a:pt x="404301" y="889261"/>
                  </a:lnTo>
                  <a:cubicBezTo>
                    <a:pt x="404301" y="890114"/>
                    <a:pt x="404387" y="890968"/>
                    <a:pt x="404472" y="891907"/>
                  </a:cubicBezTo>
                  <a:lnTo>
                    <a:pt x="403107" y="892931"/>
                  </a:lnTo>
                  <a:cubicBezTo>
                    <a:pt x="403107" y="892931"/>
                    <a:pt x="403107" y="893187"/>
                    <a:pt x="403278" y="893102"/>
                  </a:cubicBezTo>
                  <a:lnTo>
                    <a:pt x="404472" y="892163"/>
                  </a:lnTo>
                  <a:cubicBezTo>
                    <a:pt x="404557" y="893784"/>
                    <a:pt x="404728" y="895406"/>
                    <a:pt x="404813" y="897113"/>
                  </a:cubicBezTo>
                  <a:cubicBezTo>
                    <a:pt x="405069" y="900612"/>
                    <a:pt x="405410" y="904026"/>
                    <a:pt x="405666" y="907525"/>
                  </a:cubicBezTo>
                  <a:lnTo>
                    <a:pt x="395770" y="920925"/>
                  </a:lnTo>
                  <a:close/>
                  <a:moveTo>
                    <a:pt x="407970" y="884396"/>
                  </a:moveTo>
                  <a:lnTo>
                    <a:pt x="411468" y="879702"/>
                  </a:lnTo>
                  <a:lnTo>
                    <a:pt x="426398" y="860242"/>
                  </a:lnTo>
                  <a:cubicBezTo>
                    <a:pt x="426484" y="862803"/>
                    <a:pt x="426569" y="865448"/>
                    <a:pt x="426654" y="868009"/>
                  </a:cubicBezTo>
                  <a:lnTo>
                    <a:pt x="426654" y="868009"/>
                  </a:lnTo>
                  <a:cubicBezTo>
                    <a:pt x="426654" y="868009"/>
                    <a:pt x="426654" y="868180"/>
                    <a:pt x="426654" y="868265"/>
                  </a:cubicBezTo>
                  <a:cubicBezTo>
                    <a:pt x="426654" y="868350"/>
                    <a:pt x="426654" y="868436"/>
                    <a:pt x="426654" y="868521"/>
                  </a:cubicBezTo>
                  <a:cubicBezTo>
                    <a:pt x="426654" y="868521"/>
                    <a:pt x="426654" y="868521"/>
                    <a:pt x="426654" y="868521"/>
                  </a:cubicBezTo>
                  <a:cubicBezTo>
                    <a:pt x="426740" y="870313"/>
                    <a:pt x="426910" y="872191"/>
                    <a:pt x="426995" y="873983"/>
                  </a:cubicBezTo>
                  <a:lnTo>
                    <a:pt x="408141" y="888834"/>
                  </a:lnTo>
                  <a:cubicBezTo>
                    <a:pt x="408141" y="887298"/>
                    <a:pt x="407970" y="885761"/>
                    <a:pt x="407970" y="884225"/>
                  </a:cubicBezTo>
                  <a:close/>
                  <a:moveTo>
                    <a:pt x="450287" y="812959"/>
                  </a:moveTo>
                  <a:lnTo>
                    <a:pt x="457539" y="805107"/>
                  </a:lnTo>
                  <a:cubicBezTo>
                    <a:pt x="456942" y="807582"/>
                    <a:pt x="456345" y="809972"/>
                    <a:pt x="455833" y="812533"/>
                  </a:cubicBezTo>
                  <a:lnTo>
                    <a:pt x="454980" y="816544"/>
                  </a:lnTo>
                  <a:cubicBezTo>
                    <a:pt x="453359" y="815434"/>
                    <a:pt x="451823" y="814239"/>
                    <a:pt x="450287" y="813045"/>
                  </a:cubicBezTo>
                  <a:close/>
                  <a:moveTo>
                    <a:pt x="447386" y="829005"/>
                  </a:moveTo>
                  <a:cubicBezTo>
                    <a:pt x="446704" y="829602"/>
                    <a:pt x="446022" y="830200"/>
                    <a:pt x="445424" y="830797"/>
                  </a:cubicBezTo>
                  <a:cubicBezTo>
                    <a:pt x="445424" y="830797"/>
                    <a:pt x="445424" y="830712"/>
                    <a:pt x="445424" y="830626"/>
                  </a:cubicBezTo>
                  <a:lnTo>
                    <a:pt x="445424" y="827554"/>
                  </a:lnTo>
                  <a:cubicBezTo>
                    <a:pt x="446022" y="828066"/>
                    <a:pt x="446704" y="828493"/>
                    <a:pt x="447472" y="829005"/>
                  </a:cubicBezTo>
                  <a:close/>
                  <a:moveTo>
                    <a:pt x="461208" y="794012"/>
                  </a:moveTo>
                  <a:cubicBezTo>
                    <a:pt x="461208" y="794012"/>
                    <a:pt x="461208" y="793841"/>
                    <a:pt x="461293" y="793927"/>
                  </a:cubicBezTo>
                  <a:cubicBezTo>
                    <a:pt x="462231" y="794439"/>
                    <a:pt x="463170" y="795121"/>
                    <a:pt x="464023" y="795975"/>
                  </a:cubicBezTo>
                  <a:cubicBezTo>
                    <a:pt x="464194" y="796146"/>
                    <a:pt x="464450" y="796402"/>
                    <a:pt x="464621" y="796658"/>
                  </a:cubicBezTo>
                  <a:lnTo>
                    <a:pt x="459501" y="801693"/>
                  </a:lnTo>
                  <a:cubicBezTo>
                    <a:pt x="459843" y="800157"/>
                    <a:pt x="460184" y="798621"/>
                    <a:pt x="460525" y="797170"/>
                  </a:cubicBezTo>
                  <a:lnTo>
                    <a:pt x="460867" y="795548"/>
                  </a:lnTo>
                  <a:lnTo>
                    <a:pt x="461037" y="794695"/>
                  </a:lnTo>
                  <a:lnTo>
                    <a:pt x="461037" y="794268"/>
                  </a:lnTo>
                  <a:cubicBezTo>
                    <a:pt x="461037" y="794268"/>
                    <a:pt x="461208" y="794012"/>
                    <a:pt x="461208" y="794012"/>
                  </a:cubicBezTo>
                  <a:close/>
                  <a:moveTo>
                    <a:pt x="444400" y="808009"/>
                  </a:moveTo>
                  <a:cubicBezTo>
                    <a:pt x="443462" y="807156"/>
                    <a:pt x="442523" y="806217"/>
                    <a:pt x="441670" y="805278"/>
                  </a:cubicBezTo>
                  <a:lnTo>
                    <a:pt x="444571" y="802888"/>
                  </a:lnTo>
                  <a:lnTo>
                    <a:pt x="444400" y="808009"/>
                  </a:lnTo>
                  <a:close/>
                  <a:moveTo>
                    <a:pt x="429214" y="812533"/>
                  </a:moveTo>
                  <a:cubicBezTo>
                    <a:pt x="429214" y="812533"/>
                    <a:pt x="428873" y="812874"/>
                    <a:pt x="428702" y="812959"/>
                  </a:cubicBezTo>
                  <a:cubicBezTo>
                    <a:pt x="428702" y="812533"/>
                    <a:pt x="428702" y="812191"/>
                    <a:pt x="428702" y="811765"/>
                  </a:cubicBezTo>
                  <a:cubicBezTo>
                    <a:pt x="428873" y="812021"/>
                    <a:pt x="429128" y="812277"/>
                    <a:pt x="429299" y="812447"/>
                  </a:cubicBezTo>
                  <a:close/>
                  <a:moveTo>
                    <a:pt x="429726" y="784794"/>
                  </a:moveTo>
                  <a:cubicBezTo>
                    <a:pt x="433821" y="781636"/>
                    <a:pt x="437916" y="778564"/>
                    <a:pt x="441926" y="775406"/>
                  </a:cubicBezTo>
                  <a:cubicBezTo>
                    <a:pt x="438172" y="779417"/>
                    <a:pt x="434418" y="783514"/>
                    <a:pt x="430664" y="787525"/>
                  </a:cubicBezTo>
                  <a:cubicBezTo>
                    <a:pt x="430323" y="786672"/>
                    <a:pt x="429982" y="785733"/>
                    <a:pt x="429726" y="784794"/>
                  </a:cubicBezTo>
                  <a:close/>
                  <a:moveTo>
                    <a:pt x="428958" y="782234"/>
                  </a:moveTo>
                  <a:cubicBezTo>
                    <a:pt x="427678" y="777625"/>
                    <a:pt x="426910" y="772760"/>
                    <a:pt x="426569" y="767725"/>
                  </a:cubicBezTo>
                  <a:cubicBezTo>
                    <a:pt x="432541" y="763372"/>
                    <a:pt x="438514" y="759019"/>
                    <a:pt x="444485" y="754581"/>
                  </a:cubicBezTo>
                  <a:lnTo>
                    <a:pt x="444230" y="763713"/>
                  </a:lnTo>
                  <a:lnTo>
                    <a:pt x="444059" y="769602"/>
                  </a:lnTo>
                  <a:cubicBezTo>
                    <a:pt x="439025" y="773870"/>
                    <a:pt x="434077" y="778052"/>
                    <a:pt x="429043" y="782319"/>
                  </a:cubicBezTo>
                  <a:close/>
                  <a:moveTo>
                    <a:pt x="461805" y="693813"/>
                  </a:moveTo>
                  <a:cubicBezTo>
                    <a:pt x="459757" y="693898"/>
                    <a:pt x="458648" y="695520"/>
                    <a:pt x="457880" y="697397"/>
                  </a:cubicBezTo>
                  <a:cubicBezTo>
                    <a:pt x="454894" y="700129"/>
                    <a:pt x="451823" y="702860"/>
                    <a:pt x="448837" y="705591"/>
                  </a:cubicBezTo>
                  <a:cubicBezTo>
                    <a:pt x="449434" y="698080"/>
                    <a:pt x="450031" y="690570"/>
                    <a:pt x="450628" y="683059"/>
                  </a:cubicBezTo>
                  <a:lnTo>
                    <a:pt x="453956" y="680157"/>
                  </a:lnTo>
                  <a:cubicBezTo>
                    <a:pt x="456856" y="677682"/>
                    <a:pt x="459672" y="675122"/>
                    <a:pt x="462573" y="672646"/>
                  </a:cubicBezTo>
                  <a:cubicBezTo>
                    <a:pt x="462402" y="679645"/>
                    <a:pt x="462231" y="686558"/>
                    <a:pt x="462146" y="693471"/>
                  </a:cubicBezTo>
                  <a:cubicBezTo>
                    <a:pt x="462061" y="693557"/>
                    <a:pt x="461890" y="693727"/>
                    <a:pt x="461805" y="693813"/>
                  </a:cubicBezTo>
                  <a:close/>
                  <a:moveTo>
                    <a:pt x="447130" y="685961"/>
                  </a:moveTo>
                  <a:cubicBezTo>
                    <a:pt x="447130" y="686558"/>
                    <a:pt x="447130" y="687156"/>
                    <a:pt x="447045" y="687753"/>
                  </a:cubicBezTo>
                  <a:cubicBezTo>
                    <a:pt x="440561" y="693301"/>
                    <a:pt x="434162" y="698934"/>
                    <a:pt x="427764" y="704481"/>
                  </a:cubicBezTo>
                  <a:cubicBezTo>
                    <a:pt x="427764" y="704481"/>
                    <a:pt x="427764" y="704481"/>
                    <a:pt x="427764" y="704481"/>
                  </a:cubicBezTo>
                  <a:cubicBezTo>
                    <a:pt x="427764" y="703713"/>
                    <a:pt x="427849" y="703031"/>
                    <a:pt x="427934" y="702262"/>
                  </a:cubicBezTo>
                  <a:cubicBezTo>
                    <a:pt x="432200" y="698934"/>
                    <a:pt x="436295" y="695349"/>
                    <a:pt x="440390" y="691764"/>
                  </a:cubicBezTo>
                  <a:lnTo>
                    <a:pt x="447216" y="685875"/>
                  </a:lnTo>
                  <a:close/>
                  <a:moveTo>
                    <a:pt x="414624" y="690655"/>
                  </a:moveTo>
                  <a:cubicBezTo>
                    <a:pt x="413942" y="697397"/>
                    <a:pt x="413345" y="704225"/>
                    <a:pt x="412918" y="710968"/>
                  </a:cubicBezTo>
                  <a:cubicBezTo>
                    <a:pt x="409847" y="712504"/>
                    <a:pt x="406690" y="713784"/>
                    <a:pt x="403363" y="714552"/>
                  </a:cubicBezTo>
                  <a:cubicBezTo>
                    <a:pt x="403278" y="714552"/>
                    <a:pt x="403363" y="714809"/>
                    <a:pt x="403363" y="714809"/>
                  </a:cubicBezTo>
                  <a:cubicBezTo>
                    <a:pt x="406604" y="714211"/>
                    <a:pt x="409847" y="713272"/>
                    <a:pt x="412833" y="711907"/>
                  </a:cubicBezTo>
                  <a:cubicBezTo>
                    <a:pt x="412662" y="714040"/>
                    <a:pt x="412577" y="716089"/>
                    <a:pt x="412407" y="718223"/>
                  </a:cubicBezTo>
                  <a:cubicBezTo>
                    <a:pt x="409335" y="720954"/>
                    <a:pt x="406263" y="723685"/>
                    <a:pt x="403192" y="726416"/>
                  </a:cubicBezTo>
                  <a:cubicBezTo>
                    <a:pt x="403192" y="719588"/>
                    <a:pt x="403107" y="712846"/>
                    <a:pt x="403107" y="706018"/>
                  </a:cubicBezTo>
                  <a:lnTo>
                    <a:pt x="403107" y="700385"/>
                  </a:lnTo>
                  <a:cubicBezTo>
                    <a:pt x="405752" y="697910"/>
                    <a:pt x="408311" y="695435"/>
                    <a:pt x="410956" y="693045"/>
                  </a:cubicBezTo>
                  <a:lnTo>
                    <a:pt x="414624" y="690740"/>
                  </a:lnTo>
                  <a:close/>
                  <a:moveTo>
                    <a:pt x="400888" y="728464"/>
                  </a:moveTo>
                  <a:cubicBezTo>
                    <a:pt x="394404" y="734353"/>
                    <a:pt x="387835" y="740328"/>
                    <a:pt x="381436" y="746302"/>
                  </a:cubicBezTo>
                  <a:cubicBezTo>
                    <a:pt x="381607" y="741608"/>
                    <a:pt x="381777" y="736999"/>
                    <a:pt x="382034" y="732305"/>
                  </a:cubicBezTo>
                  <a:cubicBezTo>
                    <a:pt x="382630" y="734268"/>
                    <a:pt x="383142" y="736231"/>
                    <a:pt x="383740" y="738194"/>
                  </a:cubicBezTo>
                  <a:cubicBezTo>
                    <a:pt x="383740" y="738194"/>
                    <a:pt x="383996" y="738194"/>
                    <a:pt x="383996" y="738194"/>
                  </a:cubicBezTo>
                  <a:cubicBezTo>
                    <a:pt x="383398" y="735463"/>
                    <a:pt x="382801" y="732646"/>
                    <a:pt x="382204" y="729915"/>
                  </a:cubicBezTo>
                  <a:cubicBezTo>
                    <a:pt x="382375" y="726587"/>
                    <a:pt x="382460" y="723258"/>
                    <a:pt x="382630" y="720015"/>
                  </a:cubicBezTo>
                  <a:cubicBezTo>
                    <a:pt x="388944" y="713870"/>
                    <a:pt x="395258" y="707810"/>
                    <a:pt x="401656" y="701836"/>
                  </a:cubicBezTo>
                  <a:lnTo>
                    <a:pt x="401486" y="705847"/>
                  </a:lnTo>
                  <a:cubicBezTo>
                    <a:pt x="401230" y="713443"/>
                    <a:pt x="401059" y="721039"/>
                    <a:pt x="400888" y="728635"/>
                  </a:cubicBezTo>
                  <a:close/>
                  <a:moveTo>
                    <a:pt x="380071" y="725733"/>
                  </a:moveTo>
                  <a:cubicBezTo>
                    <a:pt x="379644" y="731366"/>
                    <a:pt x="379218" y="736914"/>
                    <a:pt x="378792" y="742547"/>
                  </a:cubicBezTo>
                  <a:cubicBezTo>
                    <a:pt x="377255" y="737682"/>
                    <a:pt x="375805" y="732732"/>
                    <a:pt x="374440" y="727867"/>
                  </a:cubicBezTo>
                  <a:cubicBezTo>
                    <a:pt x="376061" y="726331"/>
                    <a:pt x="377682" y="724709"/>
                    <a:pt x="379303" y="723173"/>
                  </a:cubicBezTo>
                  <a:cubicBezTo>
                    <a:pt x="379559" y="724026"/>
                    <a:pt x="379815" y="724880"/>
                    <a:pt x="380071" y="725819"/>
                  </a:cubicBezTo>
                  <a:close/>
                  <a:moveTo>
                    <a:pt x="377853" y="718137"/>
                  </a:moveTo>
                  <a:cubicBezTo>
                    <a:pt x="377853" y="718137"/>
                    <a:pt x="377170" y="718735"/>
                    <a:pt x="376829" y="719076"/>
                  </a:cubicBezTo>
                  <a:cubicBezTo>
                    <a:pt x="377085" y="718393"/>
                    <a:pt x="377255" y="717710"/>
                    <a:pt x="377512" y="717028"/>
                  </a:cubicBezTo>
                  <a:cubicBezTo>
                    <a:pt x="377597" y="717369"/>
                    <a:pt x="377768" y="717796"/>
                    <a:pt x="377853" y="718137"/>
                  </a:cubicBezTo>
                  <a:close/>
                  <a:moveTo>
                    <a:pt x="385361" y="676146"/>
                  </a:moveTo>
                  <a:lnTo>
                    <a:pt x="386214" y="665307"/>
                  </a:lnTo>
                  <a:cubicBezTo>
                    <a:pt x="387152" y="664538"/>
                    <a:pt x="388176" y="663770"/>
                    <a:pt x="389115" y="663002"/>
                  </a:cubicBezTo>
                  <a:cubicBezTo>
                    <a:pt x="389200" y="663429"/>
                    <a:pt x="389285" y="663770"/>
                    <a:pt x="389371" y="664197"/>
                  </a:cubicBezTo>
                  <a:cubicBezTo>
                    <a:pt x="388005" y="668208"/>
                    <a:pt x="386641" y="672220"/>
                    <a:pt x="385275" y="676231"/>
                  </a:cubicBezTo>
                  <a:close/>
                  <a:moveTo>
                    <a:pt x="384763" y="674609"/>
                  </a:moveTo>
                  <a:cubicBezTo>
                    <a:pt x="384167" y="672390"/>
                    <a:pt x="383654" y="670086"/>
                    <a:pt x="383057" y="667867"/>
                  </a:cubicBezTo>
                  <a:cubicBezTo>
                    <a:pt x="383910" y="667184"/>
                    <a:pt x="384849" y="666416"/>
                    <a:pt x="385702" y="665733"/>
                  </a:cubicBezTo>
                  <a:lnTo>
                    <a:pt x="384763" y="674609"/>
                  </a:lnTo>
                  <a:close/>
                  <a:moveTo>
                    <a:pt x="384593" y="676316"/>
                  </a:moveTo>
                  <a:lnTo>
                    <a:pt x="384251" y="679645"/>
                  </a:lnTo>
                  <a:cubicBezTo>
                    <a:pt x="383825" y="680925"/>
                    <a:pt x="383398" y="682205"/>
                    <a:pt x="382972" y="683486"/>
                  </a:cubicBezTo>
                  <a:lnTo>
                    <a:pt x="382972" y="683486"/>
                  </a:lnTo>
                  <a:cubicBezTo>
                    <a:pt x="382972" y="683486"/>
                    <a:pt x="382972" y="683742"/>
                    <a:pt x="382972" y="683742"/>
                  </a:cubicBezTo>
                  <a:lnTo>
                    <a:pt x="382972" y="683998"/>
                  </a:lnTo>
                  <a:cubicBezTo>
                    <a:pt x="382972" y="683998"/>
                    <a:pt x="382972" y="683998"/>
                    <a:pt x="382972" y="683998"/>
                  </a:cubicBezTo>
                  <a:cubicBezTo>
                    <a:pt x="380924" y="690740"/>
                    <a:pt x="378876" y="697483"/>
                    <a:pt x="376914" y="704311"/>
                  </a:cubicBezTo>
                  <a:cubicBezTo>
                    <a:pt x="375122" y="695093"/>
                    <a:pt x="373416" y="685875"/>
                    <a:pt x="371710" y="676658"/>
                  </a:cubicBezTo>
                  <a:cubicBezTo>
                    <a:pt x="375293" y="674012"/>
                    <a:pt x="378792" y="671451"/>
                    <a:pt x="382289" y="668806"/>
                  </a:cubicBezTo>
                  <a:cubicBezTo>
                    <a:pt x="383142" y="671366"/>
                    <a:pt x="383996" y="673927"/>
                    <a:pt x="384763" y="676487"/>
                  </a:cubicBezTo>
                  <a:close/>
                  <a:moveTo>
                    <a:pt x="374696" y="707127"/>
                  </a:moveTo>
                  <a:cubicBezTo>
                    <a:pt x="373075" y="708493"/>
                    <a:pt x="371454" y="709858"/>
                    <a:pt x="369833" y="711224"/>
                  </a:cubicBezTo>
                  <a:cubicBezTo>
                    <a:pt x="369321" y="709432"/>
                    <a:pt x="368894" y="707639"/>
                    <a:pt x="368383" y="705847"/>
                  </a:cubicBezTo>
                  <a:cubicBezTo>
                    <a:pt x="368894" y="700470"/>
                    <a:pt x="369406" y="695093"/>
                    <a:pt x="369918" y="689716"/>
                  </a:cubicBezTo>
                  <a:cubicBezTo>
                    <a:pt x="371454" y="695520"/>
                    <a:pt x="372989" y="701323"/>
                    <a:pt x="374611" y="707127"/>
                  </a:cubicBezTo>
                  <a:close/>
                  <a:moveTo>
                    <a:pt x="363861" y="731025"/>
                  </a:moveTo>
                  <a:lnTo>
                    <a:pt x="363434" y="731452"/>
                  </a:lnTo>
                  <a:cubicBezTo>
                    <a:pt x="362666" y="728550"/>
                    <a:pt x="361898" y="725733"/>
                    <a:pt x="361131" y="722831"/>
                  </a:cubicBezTo>
                  <a:cubicBezTo>
                    <a:pt x="362496" y="721807"/>
                    <a:pt x="363776" y="720783"/>
                    <a:pt x="365140" y="719844"/>
                  </a:cubicBezTo>
                  <a:cubicBezTo>
                    <a:pt x="364714" y="723599"/>
                    <a:pt x="364287" y="727355"/>
                    <a:pt x="363861" y="731110"/>
                  </a:cubicBezTo>
                  <a:close/>
                  <a:moveTo>
                    <a:pt x="359424" y="735121"/>
                  </a:moveTo>
                  <a:cubicBezTo>
                    <a:pt x="358827" y="735634"/>
                    <a:pt x="358315" y="736146"/>
                    <a:pt x="357718" y="736743"/>
                  </a:cubicBezTo>
                  <a:lnTo>
                    <a:pt x="357718" y="736743"/>
                  </a:lnTo>
                  <a:cubicBezTo>
                    <a:pt x="357718" y="736743"/>
                    <a:pt x="357547" y="736914"/>
                    <a:pt x="357547" y="736914"/>
                  </a:cubicBezTo>
                  <a:lnTo>
                    <a:pt x="357377" y="737084"/>
                  </a:lnTo>
                  <a:lnTo>
                    <a:pt x="357377" y="737084"/>
                  </a:lnTo>
                  <a:cubicBezTo>
                    <a:pt x="355841" y="738621"/>
                    <a:pt x="354390" y="740072"/>
                    <a:pt x="352855" y="741608"/>
                  </a:cubicBezTo>
                  <a:cubicBezTo>
                    <a:pt x="353281" y="737084"/>
                    <a:pt x="353708" y="732561"/>
                    <a:pt x="354135" y="728038"/>
                  </a:cubicBezTo>
                  <a:cubicBezTo>
                    <a:pt x="354988" y="727355"/>
                    <a:pt x="355841" y="726757"/>
                    <a:pt x="356694" y="726075"/>
                  </a:cubicBezTo>
                  <a:cubicBezTo>
                    <a:pt x="357632" y="729062"/>
                    <a:pt x="358571" y="732049"/>
                    <a:pt x="359510" y="735036"/>
                  </a:cubicBezTo>
                  <a:close/>
                  <a:moveTo>
                    <a:pt x="354476" y="724368"/>
                  </a:moveTo>
                  <a:cubicBezTo>
                    <a:pt x="354647" y="722831"/>
                    <a:pt x="354817" y="721295"/>
                    <a:pt x="354902" y="719759"/>
                  </a:cubicBezTo>
                  <a:cubicBezTo>
                    <a:pt x="355158" y="720868"/>
                    <a:pt x="355500" y="722063"/>
                    <a:pt x="355756" y="723173"/>
                  </a:cubicBezTo>
                  <a:cubicBezTo>
                    <a:pt x="355329" y="723514"/>
                    <a:pt x="354902" y="723941"/>
                    <a:pt x="354390" y="724282"/>
                  </a:cubicBezTo>
                  <a:close/>
                  <a:moveTo>
                    <a:pt x="348419" y="752959"/>
                  </a:moveTo>
                  <a:cubicBezTo>
                    <a:pt x="348419" y="752959"/>
                    <a:pt x="348419" y="752959"/>
                    <a:pt x="348419" y="752959"/>
                  </a:cubicBezTo>
                  <a:cubicBezTo>
                    <a:pt x="348419" y="752959"/>
                    <a:pt x="348419" y="752959"/>
                    <a:pt x="348419" y="752959"/>
                  </a:cubicBezTo>
                  <a:cubicBezTo>
                    <a:pt x="348419" y="752959"/>
                    <a:pt x="348419" y="752959"/>
                    <a:pt x="348419" y="752959"/>
                  </a:cubicBezTo>
                  <a:close/>
                  <a:moveTo>
                    <a:pt x="344067" y="789488"/>
                  </a:moveTo>
                  <a:cubicBezTo>
                    <a:pt x="344153" y="789915"/>
                    <a:pt x="344323" y="790427"/>
                    <a:pt x="344408" y="790854"/>
                  </a:cubicBezTo>
                  <a:cubicBezTo>
                    <a:pt x="343385" y="801352"/>
                    <a:pt x="342446" y="811850"/>
                    <a:pt x="341678" y="822348"/>
                  </a:cubicBezTo>
                  <a:cubicBezTo>
                    <a:pt x="341252" y="822860"/>
                    <a:pt x="340740" y="823372"/>
                    <a:pt x="340313" y="823884"/>
                  </a:cubicBezTo>
                  <a:cubicBezTo>
                    <a:pt x="340313" y="823713"/>
                    <a:pt x="340228" y="823628"/>
                    <a:pt x="340143" y="823457"/>
                  </a:cubicBezTo>
                  <a:cubicBezTo>
                    <a:pt x="337583" y="815605"/>
                    <a:pt x="335450" y="807668"/>
                    <a:pt x="333744" y="799560"/>
                  </a:cubicBezTo>
                  <a:cubicBezTo>
                    <a:pt x="337157" y="796146"/>
                    <a:pt x="340569" y="792817"/>
                    <a:pt x="343982" y="789488"/>
                  </a:cubicBezTo>
                  <a:close/>
                  <a:moveTo>
                    <a:pt x="340569" y="838137"/>
                  </a:moveTo>
                  <a:cubicBezTo>
                    <a:pt x="340313" y="843087"/>
                    <a:pt x="340057" y="848038"/>
                    <a:pt x="339801" y="852988"/>
                  </a:cubicBezTo>
                  <a:cubicBezTo>
                    <a:pt x="337669" y="855463"/>
                    <a:pt x="335621" y="857938"/>
                    <a:pt x="333488" y="860498"/>
                  </a:cubicBezTo>
                  <a:cubicBezTo>
                    <a:pt x="333146" y="859389"/>
                    <a:pt x="332720" y="858365"/>
                    <a:pt x="332379" y="857255"/>
                  </a:cubicBezTo>
                  <a:lnTo>
                    <a:pt x="329904" y="849488"/>
                  </a:lnTo>
                  <a:lnTo>
                    <a:pt x="327601" y="841807"/>
                  </a:lnTo>
                  <a:cubicBezTo>
                    <a:pt x="331184" y="838137"/>
                    <a:pt x="334768" y="834467"/>
                    <a:pt x="338266" y="830797"/>
                  </a:cubicBezTo>
                  <a:cubicBezTo>
                    <a:pt x="338948" y="833272"/>
                    <a:pt x="339716" y="835833"/>
                    <a:pt x="340484" y="838308"/>
                  </a:cubicBezTo>
                  <a:close/>
                  <a:moveTo>
                    <a:pt x="339631" y="858706"/>
                  </a:moveTo>
                  <a:cubicBezTo>
                    <a:pt x="339375" y="864424"/>
                    <a:pt x="339204" y="870143"/>
                    <a:pt x="338948" y="875861"/>
                  </a:cubicBezTo>
                  <a:cubicBezTo>
                    <a:pt x="337498" y="871935"/>
                    <a:pt x="336133" y="867924"/>
                    <a:pt x="334768" y="863998"/>
                  </a:cubicBezTo>
                  <a:cubicBezTo>
                    <a:pt x="336389" y="862291"/>
                    <a:pt x="338010" y="860498"/>
                    <a:pt x="339631" y="858791"/>
                  </a:cubicBezTo>
                  <a:close/>
                  <a:moveTo>
                    <a:pt x="345688" y="839161"/>
                  </a:moveTo>
                  <a:cubicBezTo>
                    <a:pt x="345859" y="837113"/>
                    <a:pt x="345944" y="834979"/>
                    <a:pt x="346115" y="832931"/>
                  </a:cubicBezTo>
                  <a:lnTo>
                    <a:pt x="346115" y="832931"/>
                  </a:lnTo>
                  <a:cubicBezTo>
                    <a:pt x="346115" y="832931"/>
                    <a:pt x="346115" y="832846"/>
                    <a:pt x="346115" y="832846"/>
                  </a:cubicBezTo>
                  <a:lnTo>
                    <a:pt x="346115" y="832846"/>
                  </a:lnTo>
                  <a:cubicBezTo>
                    <a:pt x="346115" y="832846"/>
                    <a:pt x="346115" y="832760"/>
                    <a:pt x="346115" y="832760"/>
                  </a:cubicBezTo>
                  <a:cubicBezTo>
                    <a:pt x="346286" y="829175"/>
                    <a:pt x="346541" y="825676"/>
                    <a:pt x="346798" y="822092"/>
                  </a:cubicBezTo>
                  <a:cubicBezTo>
                    <a:pt x="348419" y="820470"/>
                    <a:pt x="350040" y="818763"/>
                    <a:pt x="351660" y="817141"/>
                  </a:cubicBezTo>
                  <a:cubicBezTo>
                    <a:pt x="352514" y="820043"/>
                    <a:pt x="353367" y="822945"/>
                    <a:pt x="354305" y="825847"/>
                  </a:cubicBezTo>
                  <a:lnTo>
                    <a:pt x="354305" y="825847"/>
                  </a:lnTo>
                  <a:cubicBezTo>
                    <a:pt x="354305" y="825847"/>
                    <a:pt x="354305" y="825847"/>
                    <a:pt x="354305" y="825847"/>
                  </a:cubicBezTo>
                  <a:lnTo>
                    <a:pt x="354305" y="825847"/>
                  </a:lnTo>
                  <a:cubicBezTo>
                    <a:pt x="354305" y="825847"/>
                    <a:pt x="354305" y="825847"/>
                    <a:pt x="354305" y="825847"/>
                  </a:cubicBezTo>
                  <a:cubicBezTo>
                    <a:pt x="354561" y="826615"/>
                    <a:pt x="354902" y="827298"/>
                    <a:pt x="355158" y="827981"/>
                  </a:cubicBezTo>
                  <a:cubicBezTo>
                    <a:pt x="355158" y="828919"/>
                    <a:pt x="355073" y="829858"/>
                    <a:pt x="354988" y="830712"/>
                  </a:cubicBezTo>
                  <a:lnTo>
                    <a:pt x="354988" y="830712"/>
                  </a:lnTo>
                  <a:cubicBezTo>
                    <a:pt x="354988" y="830712"/>
                    <a:pt x="354988" y="831053"/>
                    <a:pt x="354988" y="831053"/>
                  </a:cubicBezTo>
                  <a:lnTo>
                    <a:pt x="354988" y="831395"/>
                  </a:lnTo>
                  <a:cubicBezTo>
                    <a:pt x="354988" y="831395"/>
                    <a:pt x="354988" y="831395"/>
                    <a:pt x="354988" y="831395"/>
                  </a:cubicBezTo>
                  <a:cubicBezTo>
                    <a:pt x="354988" y="832760"/>
                    <a:pt x="354902" y="834211"/>
                    <a:pt x="354817" y="835577"/>
                  </a:cubicBezTo>
                  <a:cubicBezTo>
                    <a:pt x="352428" y="838393"/>
                    <a:pt x="349954" y="841124"/>
                    <a:pt x="347565" y="843941"/>
                  </a:cubicBezTo>
                  <a:cubicBezTo>
                    <a:pt x="346968" y="842319"/>
                    <a:pt x="346371" y="840697"/>
                    <a:pt x="345688" y="839076"/>
                  </a:cubicBezTo>
                  <a:close/>
                  <a:moveTo>
                    <a:pt x="345347" y="852561"/>
                  </a:moveTo>
                  <a:cubicBezTo>
                    <a:pt x="345603" y="853329"/>
                    <a:pt x="345859" y="854097"/>
                    <a:pt x="346200" y="854865"/>
                  </a:cubicBezTo>
                  <a:lnTo>
                    <a:pt x="346200" y="854865"/>
                  </a:lnTo>
                  <a:cubicBezTo>
                    <a:pt x="346200" y="854865"/>
                    <a:pt x="346200" y="854865"/>
                    <a:pt x="346200" y="854865"/>
                  </a:cubicBezTo>
                  <a:lnTo>
                    <a:pt x="346200" y="854865"/>
                  </a:lnTo>
                  <a:cubicBezTo>
                    <a:pt x="346200" y="854865"/>
                    <a:pt x="346200" y="854865"/>
                    <a:pt x="346200" y="854865"/>
                  </a:cubicBezTo>
                  <a:cubicBezTo>
                    <a:pt x="348589" y="860925"/>
                    <a:pt x="351148" y="866900"/>
                    <a:pt x="353708" y="872874"/>
                  </a:cubicBezTo>
                  <a:cubicBezTo>
                    <a:pt x="352343" y="874410"/>
                    <a:pt x="350978" y="876032"/>
                    <a:pt x="349613" y="877568"/>
                  </a:cubicBezTo>
                  <a:lnTo>
                    <a:pt x="349613" y="877568"/>
                  </a:lnTo>
                  <a:cubicBezTo>
                    <a:pt x="349613" y="877568"/>
                    <a:pt x="349442" y="877739"/>
                    <a:pt x="349442" y="877739"/>
                  </a:cubicBezTo>
                  <a:lnTo>
                    <a:pt x="349272" y="877910"/>
                  </a:lnTo>
                  <a:lnTo>
                    <a:pt x="349272" y="877910"/>
                  </a:lnTo>
                  <a:cubicBezTo>
                    <a:pt x="347139" y="880555"/>
                    <a:pt x="345006" y="883286"/>
                    <a:pt x="342787" y="885932"/>
                  </a:cubicBezTo>
                  <a:cubicBezTo>
                    <a:pt x="342787" y="885932"/>
                    <a:pt x="342787" y="885847"/>
                    <a:pt x="342787" y="885761"/>
                  </a:cubicBezTo>
                  <a:cubicBezTo>
                    <a:pt x="343385" y="874837"/>
                    <a:pt x="344067" y="863912"/>
                    <a:pt x="344835" y="852988"/>
                  </a:cubicBezTo>
                  <a:cubicBezTo>
                    <a:pt x="345006" y="852817"/>
                    <a:pt x="345261" y="852561"/>
                    <a:pt x="345432" y="852390"/>
                  </a:cubicBezTo>
                  <a:close/>
                  <a:moveTo>
                    <a:pt x="338180" y="903855"/>
                  </a:moveTo>
                  <a:cubicBezTo>
                    <a:pt x="338180" y="905392"/>
                    <a:pt x="338180" y="906928"/>
                    <a:pt x="338180" y="908379"/>
                  </a:cubicBezTo>
                  <a:cubicBezTo>
                    <a:pt x="337242" y="906501"/>
                    <a:pt x="336303" y="904538"/>
                    <a:pt x="335450" y="902661"/>
                  </a:cubicBezTo>
                  <a:cubicBezTo>
                    <a:pt x="336389" y="901466"/>
                    <a:pt x="337412" y="900356"/>
                    <a:pt x="338351" y="899161"/>
                  </a:cubicBezTo>
                  <a:cubicBezTo>
                    <a:pt x="338351" y="900697"/>
                    <a:pt x="338351" y="902234"/>
                    <a:pt x="338266" y="903855"/>
                  </a:cubicBezTo>
                  <a:close/>
                  <a:moveTo>
                    <a:pt x="321799" y="963855"/>
                  </a:moveTo>
                  <a:lnTo>
                    <a:pt x="321799" y="963855"/>
                  </a:lnTo>
                  <a:cubicBezTo>
                    <a:pt x="321799" y="963855"/>
                    <a:pt x="321629" y="964111"/>
                    <a:pt x="321629" y="964111"/>
                  </a:cubicBezTo>
                  <a:lnTo>
                    <a:pt x="321458" y="964367"/>
                  </a:lnTo>
                  <a:lnTo>
                    <a:pt x="321458" y="964367"/>
                  </a:lnTo>
                  <a:cubicBezTo>
                    <a:pt x="320605" y="965733"/>
                    <a:pt x="319666" y="967099"/>
                    <a:pt x="318813" y="968464"/>
                  </a:cubicBezTo>
                  <a:cubicBezTo>
                    <a:pt x="318472" y="967952"/>
                    <a:pt x="318216" y="967440"/>
                    <a:pt x="317875" y="966928"/>
                  </a:cubicBezTo>
                  <a:cubicBezTo>
                    <a:pt x="321202" y="962917"/>
                    <a:pt x="324529" y="958820"/>
                    <a:pt x="327857" y="954808"/>
                  </a:cubicBezTo>
                  <a:lnTo>
                    <a:pt x="327857" y="954979"/>
                  </a:lnTo>
                  <a:cubicBezTo>
                    <a:pt x="325895" y="957881"/>
                    <a:pt x="323847" y="960783"/>
                    <a:pt x="321799" y="963770"/>
                  </a:cubicBezTo>
                  <a:close/>
                  <a:moveTo>
                    <a:pt x="308234" y="1028976"/>
                  </a:moveTo>
                  <a:cubicBezTo>
                    <a:pt x="308405" y="1034183"/>
                    <a:pt x="308660" y="1039389"/>
                    <a:pt x="308831" y="1044510"/>
                  </a:cubicBezTo>
                  <a:cubicBezTo>
                    <a:pt x="307296" y="1041352"/>
                    <a:pt x="305760" y="1038194"/>
                    <a:pt x="304224" y="1035036"/>
                  </a:cubicBezTo>
                  <a:cubicBezTo>
                    <a:pt x="305589" y="1032988"/>
                    <a:pt x="306869" y="1030939"/>
                    <a:pt x="308234" y="1028976"/>
                  </a:cubicBezTo>
                  <a:close/>
                  <a:moveTo>
                    <a:pt x="309087" y="1053898"/>
                  </a:moveTo>
                  <a:cubicBezTo>
                    <a:pt x="307296" y="1056970"/>
                    <a:pt x="305504" y="1060043"/>
                    <a:pt x="303712" y="1063116"/>
                  </a:cubicBezTo>
                  <a:lnTo>
                    <a:pt x="303712" y="1063116"/>
                  </a:lnTo>
                  <a:cubicBezTo>
                    <a:pt x="303712" y="1063116"/>
                    <a:pt x="303542" y="1063457"/>
                    <a:pt x="303542" y="1063457"/>
                  </a:cubicBezTo>
                  <a:lnTo>
                    <a:pt x="303371" y="1063798"/>
                  </a:lnTo>
                  <a:lnTo>
                    <a:pt x="303371" y="1063798"/>
                  </a:lnTo>
                  <a:cubicBezTo>
                    <a:pt x="302347" y="1065591"/>
                    <a:pt x="301409" y="1067468"/>
                    <a:pt x="300470" y="1069261"/>
                  </a:cubicBezTo>
                  <a:cubicBezTo>
                    <a:pt x="297996" y="1063713"/>
                    <a:pt x="295522" y="1058080"/>
                    <a:pt x="293047" y="1052532"/>
                  </a:cubicBezTo>
                  <a:cubicBezTo>
                    <a:pt x="296204" y="1047582"/>
                    <a:pt x="299446" y="1042632"/>
                    <a:pt x="302603" y="1037682"/>
                  </a:cubicBezTo>
                  <a:cubicBezTo>
                    <a:pt x="304736" y="1043144"/>
                    <a:pt x="306869" y="1048521"/>
                    <a:pt x="309087" y="1053898"/>
                  </a:cubicBezTo>
                  <a:close/>
                  <a:moveTo>
                    <a:pt x="300043" y="1080527"/>
                  </a:moveTo>
                  <a:cubicBezTo>
                    <a:pt x="300726" y="1082319"/>
                    <a:pt x="301409" y="1084111"/>
                    <a:pt x="302176" y="1085989"/>
                  </a:cubicBezTo>
                  <a:lnTo>
                    <a:pt x="302176" y="1085989"/>
                  </a:lnTo>
                  <a:cubicBezTo>
                    <a:pt x="302176" y="1085989"/>
                    <a:pt x="302176" y="1085989"/>
                    <a:pt x="302176" y="1085989"/>
                  </a:cubicBezTo>
                  <a:lnTo>
                    <a:pt x="302176" y="1085989"/>
                  </a:lnTo>
                  <a:cubicBezTo>
                    <a:pt x="302176" y="1085989"/>
                    <a:pt x="302176" y="1085989"/>
                    <a:pt x="302176" y="1085989"/>
                  </a:cubicBezTo>
                  <a:cubicBezTo>
                    <a:pt x="305504" y="1093414"/>
                    <a:pt x="309087" y="1100754"/>
                    <a:pt x="312671" y="1108094"/>
                  </a:cubicBezTo>
                  <a:cubicBezTo>
                    <a:pt x="312671" y="1108180"/>
                    <a:pt x="312671" y="1108350"/>
                    <a:pt x="312671" y="1108436"/>
                  </a:cubicBezTo>
                  <a:lnTo>
                    <a:pt x="312671" y="1108436"/>
                  </a:lnTo>
                  <a:cubicBezTo>
                    <a:pt x="312671" y="1108436"/>
                    <a:pt x="312671" y="1108606"/>
                    <a:pt x="312671" y="1108606"/>
                  </a:cubicBezTo>
                  <a:lnTo>
                    <a:pt x="312671" y="1108606"/>
                  </a:lnTo>
                  <a:cubicBezTo>
                    <a:pt x="313183" y="1113300"/>
                    <a:pt x="313694" y="1117995"/>
                    <a:pt x="314206" y="1122603"/>
                  </a:cubicBezTo>
                  <a:cubicBezTo>
                    <a:pt x="313438" y="1124225"/>
                    <a:pt x="312756" y="1125932"/>
                    <a:pt x="311988" y="1127554"/>
                  </a:cubicBezTo>
                  <a:cubicBezTo>
                    <a:pt x="311732" y="1126871"/>
                    <a:pt x="311476" y="1126273"/>
                    <a:pt x="311220" y="1125591"/>
                  </a:cubicBezTo>
                  <a:lnTo>
                    <a:pt x="311220" y="1125591"/>
                  </a:lnTo>
                  <a:cubicBezTo>
                    <a:pt x="311220" y="1125591"/>
                    <a:pt x="311220" y="1125505"/>
                    <a:pt x="311220" y="1125505"/>
                  </a:cubicBezTo>
                  <a:lnTo>
                    <a:pt x="311220" y="1125505"/>
                  </a:lnTo>
                  <a:cubicBezTo>
                    <a:pt x="311220" y="1125505"/>
                    <a:pt x="311220" y="1125420"/>
                    <a:pt x="311220" y="1125420"/>
                  </a:cubicBezTo>
                  <a:cubicBezTo>
                    <a:pt x="305760" y="1113471"/>
                    <a:pt x="300300" y="1101608"/>
                    <a:pt x="295010" y="1089574"/>
                  </a:cubicBezTo>
                  <a:cubicBezTo>
                    <a:pt x="296716" y="1086501"/>
                    <a:pt x="298337" y="1083429"/>
                    <a:pt x="300043" y="1080356"/>
                  </a:cubicBezTo>
                  <a:close/>
                  <a:moveTo>
                    <a:pt x="300897" y="1152987"/>
                  </a:moveTo>
                  <a:cubicBezTo>
                    <a:pt x="300129" y="1154695"/>
                    <a:pt x="299361" y="1156487"/>
                    <a:pt x="298678" y="1158194"/>
                  </a:cubicBezTo>
                  <a:cubicBezTo>
                    <a:pt x="298081" y="1152646"/>
                    <a:pt x="297484" y="1147098"/>
                    <a:pt x="296887" y="1141465"/>
                  </a:cubicBezTo>
                  <a:cubicBezTo>
                    <a:pt x="298167" y="1145306"/>
                    <a:pt x="299531" y="1149147"/>
                    <a:pt x="300897" y="1152902"/>
                  </a:cubicBezTo>
                  <a:close/>
                  <a:moveTo>
                    <a:pt x="295522" y="1175349"/>
                  </a:moveTo>
                  <a:cubicBezTo>
                    <a:pt x="295948" y="1176117"/>
                    <a:pt x="296289" y="1176885"/>
                    <a:pt x="296716" y="1177653"/>
                  </a:cubicBezTo>
                  <a:cubicBezTo>
                    <a:pt x="297313" y="1181323"/>
                    <a:pt x="297910" y="1185079"/>
                    <a:pt x="298508" y="1188748"/>
                  </a:cubicBezTo>
                  <a:cubicBezTo>
                    <a:pt x="297825" y="1187639"/>
                    <a:pt x="297228" y="1186444"/>
                    <a:pt x="296546" y="1185335"/>
                  </a:cubicBezTo>
                  <a:cubicBezTo>
                    <a:pt x="296034" y="1182262"/>
                    <a:pt x="295607" y="1179275"/>
                    <a:pt x="295095" y="1176202"/>
                  </a:cubicBezTo>
                  <a:cubicBezTo>
                    <a:pt x="295180" y="1175946"/>
                    <a:pt x="295351" y="1175690"/>
                    <a:pt x="295436" y="1175349"/>
                  </a:cubicBezTo>
                  <a:close/>
                  <a:moveTo>
                    <a:pt x="300641" y="1175008"/>
                  </a:moveTo>
                  <a:cubicBezTo>
                    <a:pt x="300300" y="1172106"/>
                    <a:pt x="299958" y="1169289"/>
                    <a:pt x="299617" y="1166387"/>
                  </a:cubicBezTo>
                  <a:cubicBezTo>
                    <a:pt x="300726" y="1163827"/>
                    <a:pt x="301921" y="1161352"/>
                    <a:pt x="303115" y="1158791"/>
                  </a:cubicBezTo>
                  <a:cubicBezTo>
                    <a:pt x="303797" y="1160754"/>
                    <a:pt x="304480" y="1162632"/>
                    <a:pt x="305248" y="1164595"/>
                  </a:cubicBezTo>
                  <a:lnTo>
                    <a:pt x="305248" y="1164595"/>
                  </a:lnTo>
                  <a:cubicBezTo>
                    <a:pt x="305248" y="1164595"/>
                    <a:pt x="305248" y="1164595"/>
                    <a:pt x="305248" y="1164595"/>
                  </a:cubicBezTo>
                  <a:lnTo>
                    <a:pt x="305248" y="1164595"/>
                  </a:lnTo>
                  <a:cubicBezTo>
                    <a:pt x="305248" y="1164595"/>
                    <a:pt x="305248" y="1164595"/>
                    <a:pt x="305248" y="1164595"/>
                  </a:cubicBezTo>
                  <a:cubicBezTo>
                    <a:pt x="306528" y="1167497"/>
                    <a:pt x="307808" y="1170399"/>
                    <a:pt x="309172" y="1173300"/>
                  </a:cubicBezTo>
                  <a:cubicBezTo>
                    <a:pt x="307893" y="1176458"/>
                    <a:pt x="306613" y="1179616"/>
                    <a:pt x="305418" y="1182774"/>
                  </a:cubicBezTo>
                  <a:cubicBezTo>
                    <a:pt x="305333" y="1182603"/>
                    <a:pt x="305248" y="1182433"/>
                    <a:pt x="305163" y="1182262"/>
                  </a:cubicBezTo>
                  <a:lnTo>
                    <a:pt x="305163" y="1182262"/>
                  </a:lnTo>
                  <a:cubicBezTo>
                    <a:pt x="305163" y="1182262"/>
                    <a:pt x="305163" y="1182177"/>
                    <a:pt x="305163" y="1182177"/>
                  </a:cubicBezTo>
                  <a:lnTo>
                    <a:pt x="305163" y="1182177"/>
                  </a:lnTo>
                  <a:cubicBezTo>
                    <a:pt x="305163" y="1182177"/>
                    <a:pt x="305163" y="1182091"/>
                    <a:pt x="305163" y="1182091"/>
                  </a:cubicBezTo>
                  <a:cubicBezTo>
                    <a:pt x="303712" y="1179702"/>
                    <a:pt x="302262" y="1177397"/>
                    <a:pt x="300897" y="1175093"/>
                  </a:cubicBezTo>
                  <a:close/>
                  <a:moveTo>
                    <a:pt x="302944" y="1188919"/>
                  </a:moveTo>
                  <a:cubicBezTo>
                    <a:pt x="302944" y="1188919"/>
                    <a:pt x="302688" y="1189602"/>
                    <a:pt x="302603" y="1189858"/>
                  </a:cubicBezTo>
                  <a:cubicBezTo>
                    <a:pt x="302518" y="1189175"/>
                    <a:pt x="302432" y="1188492"/>
                    <a:pt x="302347" y="1187810"/>
                  </a:cubicBezTo>
                  <a:cubicBezTo>
                    <a:pt x="302603" y="1188151"/>
                    <a:pt x="302774" y="1188492"/>
                    <a:pt x="303030" y="1188834"/>
                  </a:cubicBezTo>
                  <a:close/>
                  <a:moveTo>
                    <a:pt x="299361" y="1198051"/>
                  </a:moveTo>
                  <a:cubicBezTo>
                    <a:pt x="299105" y="1198649"/>
                    <a:pt x="298934" y="1199161"/>
                    <a:pt x="298678" y="1199759"/>
                  </a:cubicBezTo>
                  <a:cubicBezTo>
                    <a:pt x="298422" y="1198222"/>
                    <a:pt x="298252" y="1196686"/>
                    <a:pt x="297996" y="1195150"/>
                  </a:cubicBezTo>
                  <a:cubicBezTo>
                    <a:pt x="298422" y="1196089"/>
                    <a:pt x="298849" y="1197113"/>
                    <a:pt x="299361" y="1198051"/>
                  </a:cubicBezTo>
                  <a:close/>
                  <a:moveTo>
                    <a:pt x="303712" y="1254552"/>
                  </a:moveTo>
                  <a:cubicBezTo>
                    <a:pt x="303797" y="1255064"/>
                    <a:pt x="303883" y="1255491"/>
                    <a:pt x="303968" y="1256003"/>
                  </a:cubicBezTo>
                  <a:cubicBezTo>
                    <a:pt x="303285" y="1257966"/>
                    <a:pt x="302603" y="1259929"/>
                    <a:pt x="301921" y="1261978"/>
                  </a:cubicBezTo>
                  <a:cubicBezTo>
                    <a:pt x="300982" y="1257198"/>
                    <a:pt x="300043" y="1252418"/>
                    <a:pt x="299190" y="1247554"/>
                  </a:cubicBezTo>
                  <a:cubicBezTo>
                    <a:pt x="300641" y="1249858"/>
                    <a:pt x="302176" y="1252248"/>
                    <a:pt x="303627" y="1254552"/>
                  </a:cubicBezTo>
                  <a:close/>
                  <a:moveTo>
                    <a:pt x="299873" y="1207696"/>
                  </a:moveTo>
                  <a:cubicBezTo>
                    <a:pt x="300300" y="1206586"/>
                    <a:pt x="300811" y="1205477"/>
                    <a:pt x="301238" y="1204367"/>
                  </a:cubicBezTo>
                  <a:cubicBezTo>
                    <a:pt x="303542" y="1216914"/>
                    <a:pt x="306101" y="1229460"/>
                    <a:pt x="308831" y="1242006"/>
                  </a:cubicBezTo>
                  <a:cubicBezTo>
                    <a:pt x="307978" y="1244396"/>
                    <a:pt x="307125" y="1246786"/>
                    <a:pt x="306357" y="1249261"/>
                  </a:cubicBezTo>
                  <a:cubicBezTo>
                    <a:pt x="304139" y="1235434"/>
                    <a:pt x="301921" y="1221608"/>
                    <a:pt x="299873" y="1207781"/>
                  </a:cubicBezTo>
                  <a:close/>
                  <a:moveTo>
                    <a:pt x="302262" y="1273755"/>
                  </a:moveTo>
                  <a:cubicBezTo>
                    <a:pt x="302603" y="1274268"/>
                    <a:pt x="302859" y="1274780"/>
                    <a:pt x="303200" y="1275207"/>
                  </a:cubicBezTo>
                  <a:cubicBezTo>
                    <a:pt x="303371" y="1275889"/>
                    <a:pt x="303456" y="1276572"/>
                    <a:pt x="303542" y="1277340"/>
                  </a:cubicBezTo>
                  <a:cubicBezTo>
                    <a:pt x="303797" y="1278876"/>
                    <a:pt x="304139" y="1280413"/>
                    <a:pt x="304480" y="1281949"/>
                  </a:cubicBezTo>
                  <a:cubicBezTo>
                    <a:pt x="303371" y="1280327"/>
                    <a:pt x="302176" y="1278706"/>
                    <a:pt x="301067" y="1277084"/>
                  </a:cubicBezTo>
                  <a:cubicBezTo>
                    <a:pt x="301494" y="1275975"/>
                    <a:pt x="301835" y="1274865"/>
                    <a:pt x="302262" y="1273755"/>
                  </a:cubicBezTo>
                  <a:close/>
                  <a:moveTo>
                    <a:pt x="304224" y="1290740"/>
                  </a:moveTo>
                  <a:lnTo>
                    <a:pt x="304224" y="1290740"/>
                  </a:lnTo>
                  <a:cubicBezTo>
                    <a:pt x="304224" y="1290740"/>
                    <a:pt x="304224" y="1290740"/>
                    <a:pt x="304224" y="1290740"/>
                  </a:cubicBezTo>
                  <a:lnTo>
                    <a:pt x="304224" y="1290740"/>
                  </a:lnTo>
                  <a:cubicBezTo>
                    <a:pt x="304224" y="1290740"/>
                    <a:pt x="304224" y="1290740"/>
                    <a:pt x="304224" y="1290740"/>
                  </a:cubicBezTo>
                  <a:cubicBezTo>
                    <a:pt x="305077" y="1292020"/>
                    <a:pt x="306016" y="1293215"/>
                    <a:pt x="306954" y="1294410"/>
                  </a:cubicBezTo>
                  <a:cubicBezTo>
                    <a:pt x="307893" y="1298848"/>
                    <a:pt x="308831" y="1303201"/>
                    <a:pt x="309855" y="1307639"/>
                  </a:cubicBezTo>
                  <a:cubicBezTo>
                    <a:pt x="309514" y="1308919"/>
                    <a:pt x="309172" y="1310114"/>
                    <a:pt x="308831" y="1311394"/>
                  </a:cubicBezTo>
                  <a:cubicBezTo>
                    <a:pt x="308234" y="1310199"/>
                    <a:pt x="307637" y="1308919"/>
                    <a:pt x="307039" y="1307724"/>
                  </a:cubicBezTo>
                  <a:cubicBezTo>
                    <a:pt x="305589" y="1304737"/>
                    <a:pt x="304054" y="1301665"/>
                    <a:pt x="302603" y="1298677"/>
                  </a:cubicBezTo>
                  <a:cubicBezTo>
                    <a:pt x="301835" y="1294581"/>
                    <a:pt x="300982" y="1290569"/>
                    <a:pt x="300214" y="1286473"/>
                  </a:cubicBezTo>
                  <a:cubicBezTo>
                    <a:pt x="300043" y="1285448"/>
                    <a:pt x="299873" y="1284424"/>
                    <a:pt x="299702" y="1283400"/>
                  </a:cubicBezTo>
                  <a:cubicBezTo>
                    <a:pt x="301153" y="1285875"/>
                    <a:pt x="302688" y="1288265"/>
                    <a:pt x="304139" y="1290655"/>
                  </a:cubicBezTo>
                  <a:close/>
                  <a:moveTo>
                    <a:pt x="305845" y="1308748"/>
                  </a:moveTo>
                  <a:cubicBezTo>
                    <a:pt x="306613" y="1310455"/>
                    <a:pt x="307381" y="1312248"/>
                    <a:pt x="308149" y="1313955"/>
                  </a:cubicBezTo>
                  <a:cubicBezTo>
                    <a:pt x="307722" y="1315747"/>
                    <a:pt x="307210" y="1317454"/>
                    <a:pt x="306784" y="1319246"/>
                  </a:cubicBezTo>
                  <a:cubicBezTo>
                    <a:pt x="305675" y="1314211"/>
                    <a:pt x="304651" y="1309175"/>
                    <a:pt x="303627" y="1304054"/>
                  </a:cubicBezTo>
                  <a:cubicBezTo>
                    <a:pt x="304309" y="1305591"/>
                    <a:pt x="305077" y="1307127"/>
                    <a:pt x="305760" y="1308663"/>
                  </a:cubicBezTo>
                  <a:close/>
                  <a:moveTo>
                    <a:pt x="298422" y="1359275"/>
                  </a:moveTo>
                  <a:cubicBezTo>
                    <a:pt x="299958" y="1361323"/>
                    <a:pt x="301494" y="1363371"/>
                    <a:pt x="303030" y="1365334"/>
                  </a:cubicBezTo>
                  <a:cubicBezTo>
                    <a:pt x="305675" y="1368748"/>
                    <a:pt x="308319" y="1372248"/>
                    <a:pt x="310964" y="1375662"/>
                  </a:cubicBezTo>
                  <a:cubicBezTo>
                    <a:pt x="311391" y="1377369"/>
                    <a:pt x="311817" y="1379076"/>
                    <a:pt x="312244" y="1380697"/>
                  </a:cubicBezTo>
                  <a:lnTo>
                    <a:pt x="312244" y="1380697"/>
                  </a:lnTo>
                  <a:cubicBezTo>
                    <a:pt x="312244" y="1380697"/>
                    <a:pt x="312244" y="1380612"/>
                    <a:pt x="312244" y="1380612"/>
                  </a:cubicBezTo>
                  <a:lnTo>
                    <a:pt x="312244" y="1380612"/>
                  </a:lnTo>
                  <a:cubicBezTo>
                    <a:pt x="307551" y="1375235"/>
                    <a:pt x="302944" y="1369858"/>
                    <a:pt x="298422" y="1364396"/>
                  </a:cubicBezTo>
                  <a:cubicBezTo>
                    <a:pt x="298081" y="1363969"/>
                    <a:pt x="297740" y="1363542"/>
                    <a:pt x="297399" y="1363115"/>
                  </a:cubicBezTo>
                  <a:cubicBezTo>
                    <a:pt x="297740" y="1361835"/>
                    <a:pt x="298167" y="1360470"/>
                    <a:pt x="298508" y="1359189"/>
                  </a:cubicBezTo>
                  <a:close/>
                  <a:moveTo>
                    <a:pt x="323676" y="1345192"/>
                  </a:moveTo>
                  <a:cubicBezTo>
                    <a:pt x="323079" y="1343741"/>
                    <a:pt x="322482" y="1342291"/>
                    <a:pt x="321885" y="1340840"/>
                  </a:cubicBezTo>
                  <a:cubicBezTo>
                    <a:pt x="318642" y="1330256"/>
                    <a:pt x="315657" y="1319673"/>
                    <a:pt x="312841" y="1309004"/>
                  </a:cubicBezTo>
                  <a:cubicBezTo>
                    <a:pt x="313267" y="1307383"/>
                    <a:pt x="313780" y="1305847"/>
                    <a:pt x="314206" y="1304225"/>
                  </a:cubicBezTo>
                  <a:cubicBezTo>
                    <a:pt x="314718" y="1306444"/>
                    <a:pt x="315230" y="1308663"/>
                    <a:pt x="315742" y="1310882"/>
                  </a:cubicBezTo>
                  <a:lnTo>
                    <a:pt x="320775" y="1332475"/>
                  </a:lnTo>
                  <a:lnTo>
                    <a:pt x="324017" y="1345960"/>
                  </a:lnTo>
                  <a:lnTo>
                    <a:pt x="323762" y="1345278"/>
                  </a:lnTo>
                  <a:close/>
                  <a:moveTo>
                    <a:pt x="315742" y="1298848"/>
                  </a:moveTo>
                  <a:cubicBezTo>
                    <a:pt x="316083" y="1297739"/>
                    <a:pt x="316339" y="1296714"/>
                    <a:pt x="316680" y="1295605"/>
                  </a:cubicBezTo>
                  <a:cubicBezTo>
                    <a:pt x="319325" y="1299531"/>
                    <a:pt x="322055" y="1303457"/>
                    <a:pt x="324786" y="1307298"/>
                  </a:cubicBezTo>
                  <a:cubicBezTo>
                    <a:pt x="324786" y="1309090"/>
                    <a:pt x="324871" y="1310797"/>
                    <a:pt x="324956" y="1312589"/>
                  </a:cubicBezTo>
                  <a:cubicBezTo>
                    <a:pt x="323676" y="1310712"/>
                    <a:pt x="322396" y="1308834"/>
                    <a:pt x="321117" y="1306956"/>
                  </a:cubicBezTo>
                  <a:cubicBezTo>
                    <a:pt x="319325" y="1304225"/>
                    <a:pt x="317533" y="1301494"/>
                    <a:pt x="315742" y="1298848"/>
                  </a:cubicBezTo>
                  <a:close/>
                  <a:moveTo>
                    <a:pt x="343299" y="1245079"/>
                  </a:moveTo>
                  <a:cubicBezTo>
                    <a:pt x="343641" y="1239104"/>
                    <a:pt x="344067" y="1233215"/>
                    <a:pt x="344579" y="1227326"/>
                  </a:cubicBezTo>
                  <a:cubicBezTo>
                    <a:pt x="346371" y="1232703"/>
                    <a:pt x="348162" y="1238080"/>
                    <a:pt x="350040" y="1243457"/>
                  </a:cubicBezTo>
                  <a:cubicBezTo>
                    <a:pt x="348333" y="1249858"/>
                    <a:pt x="346627" y="1256174"/>
                    <a:pt x="345006" y="1262575"/>
                  </a:cubicBezTo>
                  <a:cubicBezTo>
                    <a:pt x="344238" y="1260612"/>
                    <a:pt x="343470" y="1258563"/>
                    <a:pt x="342702" y="1256601"/>
                  </a:cubicBezTo>
                  <a:cubicBezTo>
                    <a:pt x="342873" y="1252760"/>
                    <a:pt x="343044" y="1248919"/>
                    <a:pt x="343214" y="1245164"/>
                  </a:cubicBezTo>
                  <a:close/>
                  <a:moveTo>
                    <a:pt x="345176" y="1221010"/>
                  </a:moveTo>
                  <a:cubicBezTo>
                    <a:pt x="345347" y="1218876"/>
                    <a:pt x="345603" y="1216743"/>
                    <a:pt x="345774" y="1214694"/>
                  </a:cubicBezTo>
                  <a:cubicBezTo>
                    <a:pt x="347821" y="1209403"/>
                    <a:pt x="349869" y="1204111"/>
                    <a:pt x="352002" y="1198905"/>
                  </a:cubicBezTo>
                  <a:cubicBezTo>
                    <a:pt x="353452" y="1205733"/>
                    <a:pt x="354988" y="1212561"/>
                    <a:pt x="356694" y="1219389"/>
                  </a:cubicBezTo>
                  <a:cubicBezTo>
                    <a:pt x="354902" y="1225619"/>
                    <a:pt x="353196" y="1231850"/>
                    <a:pt x="351490" y="1238080"/>
                  </a:cubicBezTo>
                  <a:cubicBezTo>
                    <a:pt x="349272" y="1232447"/>
                    <a:pt x="347224" y="1226729"/>
                    <a:pt x="345091" y="1221096"/>
                  </a:cubicBezTo>
                  <a:close/>
                  <a:moveTo>
                    <a:pt x="353281" y="1197198"/>
                  </a:moveTo>
                  <a:cubicBezTo>
                    <a:pt x="353281" y="1197198"/>
                    <a:pt x="353196" y="1196686"/>
                    <a:pt x="353111" y="1196345"/>
                  </a:cubicBezTo>
                  <a:cubicBezTo>
                    <a:pt x="354049" y="1193955"/>
                    <a:pt x="355073" y="1191565"/>
                    <a:pt x="356011" y="1189175"/>
                  </a:cubicBezTo>
                  <a:cubicBezTo>
                    <a:pt x="357718" y="1194040"/>
                    <a:pt x="359510" y="1198820"/>
                    <a:pt x="361301" y="1203599"/>
                  </a:cubicBezTo>
                  <a:cubicBezTo>
                    <a:pt x="360704" y="1205648"/>
                    <a:pt x="360107" y="1207610"/>
                    <a:pt x="359510" y="1209659"/>
                  </a:cubicBezTo>
                  <a:cubicBezTo>
                    <a:pt x="358998" y="1211366"/>
                    <a:pt x="358571" y="1212987"/>
                    <a:pt x="358059" y="1214694"/>
                  </a:cubicBezTo>
                  <a:cubicBezTo>
                    <a:pt x="356353" y="1208891"/>
                    <a:pt x="354732" y="1203002"/>
                    <a:pt x="353196" y="1197198"/>
                  </a:cubicBezTo>
                  <a:close/>
                  <a:moveTo>
                    <a:pt x="357206" y="1186273"/>
                  </a:moveTo>
                  <a:cubicBezTo>
                    <a:pt x="358059" y="1184140"/>
                    <a:pt x="358912" y="1182091"/>
                    <a:pt x="359765" y="1179958"/>
                  </a:cubicBezTo>
                  <a:cubicBezTo>
                    <a:pt x="361045" y="1183457"/>
                    <a:pt x="362240" y="1186871"/>
                    <a:pt x="363519" y="1190285"/>
                  </a:cubicBezTo>
                  <a:cubicBezTo>
                    <a:pt x="363861" y="1191138"/>
                    <a:pt x="364202" y="1191992"/>
                    <a:pt x="364458" y="1192760"/>
                  </a:cubicBezTo>
                  <a:cubicBezTo>
                    <a:pt x="363776" y="1194979"/>
                    <a:pt x="363178" y="1197113"/>
                    <a:pt x="362496" y="1199332"/>
                  </a:cubicBezTo>
                  <a:cubicBezTo>
                    <a:pt x="360704" y="1194979"/>
                    <a:pt x="358827" y="1190626"/>
                    <a:pt x="357121" y="1186188"/>
                  </a:cubicBezTo>
                  <a:close/>
                  <a:moveTo>
                    <a:pt x="361557" y="1175690"/>
                  </a:moveTo>
                  <a:cubicBezTo>
                    <a:pt x="364117" y="1169460"/>
                    <a:pt x="366761" y="1163229"/>
                    <a:pt x="369406" y="1157084"/>
                  </a:cubicBezTo>
                  <a:cubicBezTo>
                    <a:pt x="370345" y="1160413"/>
                    <a:pt x="371198" y="1163827"/>
                    <a:pt x="372137" y="1167155"/>
                  </a:cubicBezTo>
                  <a:cubicBezTo>
                    <a:pt x="372137" y="1167326"/>
                    <a:pt x="372222" y="1167497"/>
                    <a:pt x="372307" y="1167582"/>
                  </a:cubicBezTo>
                  <a:cubicBezTo>
                    <a:pt x="370260" y="1174069"/>
                    <a:pt x="368297" y="1180641"/>
                    <a:pt x="366250" y="1187127"/>
                  </a:cubicBezTo>
                  <a:cubicBezTo>
                    <a:pt x="364629" y="1183286"/>
                    <a:pt x="363093" y="1179446"/>
                    <a:pt x="361557" y="1175605"/>
                  </a:cubicBezTo>
                  <a:close/>
                  <a:moveTo>
                    <a:pt x="347565" y="1276743"/>
                  </a:moveTo>
                  <a:cubicBezTo>
                    <a:pt x="348503" y="1279303"/>
                    <a:pt x="349527" y="1281949"/>
                    <a:pt x="350552" y="1284509"/>
                  </a:cubicBezTo>
                  <a:lnTo>
                    <a:pt x="354561" y="1300043"/>
                  </a:lnTo>
                  <a:cubicBezTo>
                    <a:pt x="355244" y="1302518"/>
                    <a:pt x="355926" y="1304908"/>
                    <a:pt x="356609" y="1307383"/>
                  </a:cubicBezTo>
                  <a:cubicBezTo>
                    <a:pt x="355756" y="1305505"/>
                    <a:pt x="354817" y="1303627"/>
                    <a:pt x="353964" y="1301665"/>
                  </a:cubicBezTo>
                  <a:cubicBezTo>
                    <a:pt x="351148" y="1295349"/>
                    <a:pt x="348333" y="1289033"/>
                    <a:pt x="345603" y="1282717"/>
                  </a:cubicBezTo>
                  <a:lnTo>
                    <a:pt x="347565" y="1276658"/>
                  </a:lnTo>
                  <a:close/>
                  <a:moveTo>
                    <a:pt x="388603" y="1382404"/>
                  </a:moveTo>
                  <a:cubicBezTo>
                    <a:pt x="387579" y="1381892"/>
                    <a:pt x="386641" y="1381465"/>
                    <a:pt x="385617" y="1380953"/>
                  </a:cubicBezTo>
                  <a:lnTo>
                    <a:pt x="384593" y="1380441"/>
                  </a:lnTo>
                  <a:cubicBezTo>
                    <a:pt x="382545" y="1375491"/>
                    <a:pt x="380497" y="1370541"/>
                    <a:pt x="378535" y="1365505"/>
                  </a:cubicBezTo>
                  <a:cubicBezTo>
                    <a:pt x="377768" y="1363628"/>
                    <a:pt x="377085" y="1361750"/>
                    <a:pt x="376317" y="1359872"/>
                  </a:cubicBezTo>
                  <a:cubicBezTo>
                    <a:pt x="380327" y="1367468"/>
                    <a:pt x="384422" y="1374979"/>
                    <a:pt x="388603" y="1382404"/>
                  </a:cubicBezTo>
                  <a:close/>
                  <a:moveTo>
                    <a:pt x="388347" y="1373528"/>
                  </a:moveTo>
                  <a:lnTo>
                    <a:pt x="398073" y="1378307"/>
                  </a:lnTo>
                  <a:cubicBezTo>
                    <a:pt x="398841" y="1379502"/>
                    <a:pt x="399609" y="1380783"/>
                    <a:pt x="400462" y="1381978"/>
                  </a:cubicBezTo>
                  <a:cubicBezTo>
                    <a:pt x="402509" y="1385050"/>
                    <a:pt x="404557" y="1388123"/>
                    <a:pt x="406690" y="1391195"/>
                  </a:cubicBezTo>
                  <a:cubicBezTo>
                    <a:pt x="402509" y="1389147"/>
                    <a:pt x="398414" y="1387098"/>
                    <a:pt x="394234" y="1385135"/>
                  </a:cubicBezTo>
                  <a:cubicBezTo>
                    <a:pt x="393807" y="1384367"/>
                    <a:pt x="393466" y="1383599"/>
                    <a:pt x="393039" y="1382831"/>
                  </a:cubicBezTo>
                  <a:cubicBezTo>
                    <a:pt x="391504" y="1379758"/>
                    <a:pt x="389883" y="1376686"/>
                    <a:pt x="388347" y="1373528"/>
                  </a:cubicBezTo>
                  <a:close/>
                  <a:moveTo>
                    <a:pt x="404301" y="1381380"/>
                  </a:moveTo>
                  <a:lnTo>
                    <a:pt x="406263" y="1382319"/>
                  </a:lnTo>
                  <a:cubicBezTo>
                    <a:pt x="406946" y="1384111"/>
                    <a:pt x="407543" y="1385903"/>
                    <a:pt x="408226" y="1387696"/>
                  </a:cubicBezTo>
                  <a:cubicBezTo>
                    <a:pt x="406861" y="1385562"/>
                    <a:pt x="405581" y="1383428"/>
                    <a:pt x="404301" y="1381295"/>
                  </a:cubicBezTo>
                  <a:close/>
                  <a:moveTo>
                    <a:pt x="394916" y="1342205"/>
                  </a:moveTo>
                  <a:cubicBezTo>
                    <a:pt x="397049" y="1345960"/>
                    <a:pt x="399182" y="1349630"/>
                    <a:pt x="401315" y="1353300"/>
                  </a:cubicBezTo>
                  <a:cubicBezTo>
                    <a:pt x="408653" y="1365505"/>
                    <a:pt x="416160" y="1377454"/>
                    <a:pt x="424095" y="1389232"/>
                  </a:cubicBezTo>
                  <a:cubicBezTo>
                    <a:pt x="423839" y="1389147"/>
                    <a:pt x="423668" y="1389061"/>
                    <a:pt x="423412" y="1388891"/>
                  </a:cubicBezTo>
                  <a:lnTo>
                    <a:pt x="409932" y="1382746"/>
                  </a:lnTo>
                  <a:cubicBezTo>
                    <a:pt x="404642" y="1369346"/>
                    <a:pt x="399609" y="1355775"/>
                    <a:pt x="394916" y="1342034"/>
                  </a:cubicBezTo>
                  <a:close/>
                  <a:moveTo>
                    <a:pt x="404557" y="1351679"/>
                  </a:moveTo>
                  <a:cubicBezTo>
                    <a:pt x="398500" y="1340498"/>
                    <a:pt x="392698" y="1329147"/>
                    <a:pt x="387152" y="1317795"/>
                  </a:cubicBezTo>
                  <a:cubicBezTo>
                    <a:pt x="385787" y="1313016"/>
                    <a:pt x="384337" y="1308322"/>
                    <a:pt x="382972" y="1303542"/>
                  </a:cubicBezTo>
                  <a:cubicBezTo>
                    <a:pt x="381180" y="1297056"/>
                    <a:pt x="379474" y="1290569"/>
                    <a:pt x="377768" y="1283997"/>
                  </a:cubicBezTo>
                  <a:cubicBezTo>
                    <a:pt x="378109" y="1284851"/>
                    <a:pt x="378450" y="1285704"/>
                    <a:pt x="378792" y="1286473"/>
                  </a:cubicBezTo>
                  <a:lnTo>
                    <a:pt x="378792" y="1286473"/>
                  </a:lnTo>
                  <a:cubicBezTo>
                    <a:pt x="378792" y="1286473"/>
                    <a:pt x="378792" y="1286473"/>
                    <a:pt x="378792" y="1286473"/>
                  </a:cubicBezTo>
                  <a:lnTo>
                    <a:pt x="378792" y="1286473"/>
                  </a:lnTo>
                  <a:cubicBezTo>
                    <a:pt x="378792" y="1286473"/>
                    <a:pt x="378792" y="1286473"/>
                    <a:pt x="378792" y="1286473"/>
                  </a:cubicBezTo>
                  <a:cubicBezTo>
                    <a:pt x="385190" y="1300640"/>
                    <a:pt x="392186" y="1314467"/>
                    <a:pt x="399779" y="1328037"/>
                  </a:cubicBezTo>
                  <a:cubicBezTo>
                    <a:pt x="407543" y="1341437"/>
                    <a:pt x="415733" y="1354580"/>
                    <a:pt x="424607" y="1367298"/>
                  </a:cubicBezTo>
                  <a:cubicBezTo>
                    <a:pt x="427764" y="1371821"/>
                    <a:pt x="431091" y="1376259"/>
                    <a:pt x="434248" y="1380783"/>
                  </a:cubicBezTo>
                  <a:cubicBezTo>
                    <a:pt x="437575" y="1385221"/>
                    <a:pt x="440988" y="1389573"/>
                    <a:pt x="444315" y="1393926"/>
                  </a:cubicBezTo>
                  <a:cubicBezTo>
                    <a:pt x="444315" y="1394012"/>
                    <a:pt x="444571" y="1393926"/>
                    <a:pt x="444485" y="1393756"/>
                  </a:cubicBezTo>
                  <a:lnTo>
                    <a:pt x="435015" y="1380270"/>
                  </a:lnTo>
                  <a:cubicBezTo>
                    <a:pt x="432029" y="1375662"/>
                    <a:pt x="428958" y="1371138"/>
                    <a:pt x="425972" y="1366529"/>
                  </a:cubicBezTo>
                  <a:cubicBezTo>
                    <a:pt x="417696" y="1353471"/>
                    <a:pt x="410188" y="1340071"/>
                    <a:pt x="403021" y="1326330"/>
                  </a:cubicBezTo>
                  <a:cubicBezTo>
                    <a:pt x="400547" y="1321380"/>
                    <a:pt x="398158" y="1316430"/>
                    <a:pt x="395770" y="1311480"/>
                  </a:cubicBezTo>
                  <a:cubicBezTo>
                    <a:pt x="399694" y="1317625"/>
                    <a:pt x="403619" y="1323684"/>
                    <a:pt x="407629" y="1329744"/>
                  </a:cubicBezTo>
                  <a:cubicBezTo>
                    <a:pt x="416075" y="1342376"/>
                    <a:pt x="424862" y="1354751"/>
                    <a:pt x="433906" y="1366956"/>
                  </a:cubicBezTo>
                  <a:lnTo>
                    <a:pt x="433906" y="1366956"/>
                  </a:lnTo>
                  <a:cubicBezTo>
                    <a:pt x="433906" y="1366956"/>
                    <a:pt x="434077" y="1367127"/>
                    <a:pt x="434077" y="1367127"/>
                  </a:cubicBezTo>
                  <a:lnTo>
                    <a:pt x="434248" y="1367298"/>
                  </a:lnTo>
                  <a:lnTo>
                    <a:pt x="434248" y="1367298"/>
                  </a:lnTo>
                  <a:cubicBezTo>
                    <a:pt x="437063" y="1370797"/>
                    <a:pt x="439878" y="1374296"/>
                    <a:pt x="442694" y="1377795"/>
                  </a:cubicBezTo>
                  <a:cubicBezTo>
                    <a:pt x="445339" y="1385647"/>
                    <a:pt x="448239" y="1393414"/>
                    <a:pt x="451226" y="1401181"/>
                  </a:cubicBezTo>
                  <a:cubicBezTo>
                    <a:pt x="443291" y="1397596"/>
                    <a:pt x="435357" y="1394012"/>
                    <a:pt x="427422" y="1390512"/>
                  </a:cubicBezTo>
                  <a:cubicBezTo>
                    <a:pt x="419402" y="1377710"/>
                    <a:pt x="411809" y="1364652"/>
                    <a:pt x="404557" y="1351423"/>
                  </a:cubicBezTo>
                  <a:close/>
                  <a:moveTo>
                    <a:pt x="410785" y="1328123"/>
                  </a:moveTo>
                  <a:cubicBezTo>
                    <a:pt x="403533" y="1318222"/>
                    <a:pt x="396452" y="1308236"/>
                    <a:pt x="389541" y="1298165"/>
                  </a:cubicBezTo>
                  <a:cubicBezTo>
                    <a:pt x="387579" y="1293727"/>
                    <a:pt x="385617" y="1289289"/>
                    <a:pt x="383740" y="1284766"/>
                  </a:cubicBezTo>
                  <a:lnTo>
                    <a:pt x="383740" y="1284766"/>
                  </a:lnTo>
                  <a:cubicBezTo>
                    <a:pt x="383740" y="1284766"/>
                    <a:pt x="383654" y="1284595"/>
                    <a:pt x="383654" y="1284595"/>
                  </a:cubicBezTo>
                  <a:lnTo>
                    <a:pt x="383654" y="1284424"/>
                  </a:lnTo>
                  <a:cubicBezTo>
                    <a:pt x="383654" y="1284424"/>
                    <a:pt x="383569" y="1284424"/>
                    <a:pt x="383569" y="1284424"/>
                  </a:cubicBezTo>
                  <a:cubicBezTo>
                    <a:pt x="377426" y="1270342"/>
                    <a:pt x="371710" y="1256003"/>
                    <a:pt x="366506" y="1241494"/>
                  </a:cubicBezTo>
                  <a:cubicBezTo>
                    <a:pt x="366506" y="1241323"/>
                    <a:pt x="366420" y="1241153"/>
                    <a:pt x="366335" y="1240982"/>
                  </a:cubicBezTo>
                  <a:lnTo>
                    <a:pt x="369065" y="1236202"/>
                  </a:lnTo>
                  <a:lnTo>
                    <a:pt x="372051" y="1230911"/>
                  </a:lnTo>
                  <a:cubicBezTo>
                    <a:pt x="378023" y="1245164"/>
                    <a:pt x="384422" y="1259332"/>
                    <a:pt x="391247" y="1273243"/>
                  </a:cubicBezTo>
                  <a:lnTo>
                    <a:pt x="391247" y="1273243"/>
                  </a:lnTo>
                  <a:cubicBezTo>
                    <a:pt x="391247" y="1273243"/>
                    <a:pt x="391247" y="1273243"/>
                    <a:pt x="391247" y="1273243"/>
                  </a:cubicBezTo>
                  <a:lnTo>
                    <a:pt x="391247" y="1273243"/>
                  </a:lnTo>
                  <a:cubicBezTo>
                    <a:pt x="391247" y="1273243"/>
                    <a:pt x="391247" y="1273243"/>
                    <a:pt x="391247" y="1273243"/>
                  </a:cubicBezTo>
                  <a:cubicBezTo>
                    <a:pt x="399609" y="1289118"/>
                    <a:pt x="408396" y="1304737"/>
                    <a:pt x="417696" y="1320014"/>
                  </a:cubicBezTo>
                  <a:cubicBezTo>
                    <a:pt x="422303" y="1327440"/>
                    <a:pt x="426995" y="1334865"/>
                    <a:pt x="431859" y="1342205"/>
                  </a:cubicBezTo>
                  <a:cubicBezTo>
                    <a:pt x="433821" y="1349545"/>
                    <a:pt x="435869" y="1356800"/>
                    <a:pt x="438087" y="1364054"/>
                  </a:cubicBezTo>
                  <a:cubicBezTo>
                    <a:pt x="428787" y="1352191"/>
                    <a:pt x="419658" y="1340242"/>
                    <a:pt x="410700" y="1328123"/>
                  </a:cubicBezTo>
                  <a:close/>
                  <a:moveTo>
                    <a:pt x="378194" y="1214694"/>
                  </a:moveTo>
                  <a:cubicBezTo>
                    <a:pt x="376317" y="1210598"/>
                    <a:pt x="374440" y="1206586"/>
                    <a:pt x="372648" y="1202490"/>
                  </a:cubicBezTo>
                  <a:cubicBezTo>
                    <a:pt x="374440" y="1197369"/>
                    <a:pt x="376317" y="1192333"/>
                    <a:pt x="378109" y="1187298"/>
                  </a:cubicBezTo>
                  <a:cubicBezTo>
                    <a:pt x="379815" y="1192589"/>
                    <a:pt x="381521" y="1197795"/>
                    <a:pt x="383398" y="1203002"/>
                  </a:cubicBezTo>
                  <a:cubicBezTo>
                    <a:pt x="381692" y="1206928"/>
                    <a:pt x="379901" y="1210854"/>
                    <a:pt x="378194" y="1214780"/>
                  </a:cubicBezTo>
                  <a:close/>
                  <a:moveTo>
                    <a:pt x="375635" y="1220328"/>
                  </a:moveTo>
                  <a:cubicBezTo>
                    <a:pt x="374952" y="1221778"/>
                    <a:pt x="374269" y="1223315"/>
                    <a:pt x="373587" y="1224766"/>
                  </a:cubicBezTo>
                  <a:cubicBezTo>
                    <a:pt x="373246" y="1223997"/>
                    <a:pt x="372905" y="1223229"/>
                    <a:pt x="372478" y="1222461"/>
                  </a:cubicBezTo>
                  <a:cubicBezTo>
                    <a:pt x="371198" y="1219559"/>
                    <a:pt x="369918" y="1216743"/>
                    <a:pt x="368639" y="1213841"/>
                  </a:cubicBezTo>
                  <a:cubicBezTo>
                    <a:pt x="369236" y="1212049"/>
                    <a:pt x="369918" y="1210171"/>
                    <a:pt x="370601" y="1208379"/>
                  </a:cubicBezTo>
                  <a:cubicBezTo>
                    <a:pt x="372222" y="1212390"/>
                    <a:pt x="373928" y="1216402"/>
                    <a:pt x="375635" y="1220328"/>
                  </a:cubicBezTo>
                  <a:close/>
                  <a:moveTo>
                    <a:pt x="378109" y="1173898"/>
                  </a:moveTo>
                  <a:cubicBezTo>
                    <a:pt x="377170" y="1171252"/>
                    <a:pt x="376232" y="1168521"/>
                    <a:pt x="375379" y="1165875"/>
                  </a:cubicBezTo>
                  <a:cubicBezTo>
                    <a:pt x="375293" y="1165619"/>
                    <a:pt x="375208" y="1165278"/>
                    <a:pt x="375122" y="1165022"/>
                  </a:cubicBezTo>
                  <a:cubicBezTo>
                    <a:pt x="375720" y="1162973"/>
                    <a:pt x="376232" y="1161010"/>
                    <a:pt x="376829" y="1158962"/>
                  </a:cubicBezTo>
                  <a:cubicBezTo>
                    <a:pt x="377853" y="1162205"/>
                    <a:pt x="378876" y="1165363"/>
                    <a:pt x="379901" y="1168606"/>
                  </a:cubicBezTo>
                  <a:cubicBezTo>
                    <a:pt x="379303" y="1170399"/>
                    <a:pt x="378706" y="1172106"/>
                    <a:pt x="378109" y="1173898"/>
                  </a:cubicBezTo>
                  <a:close/>
                  <a:moveTo>
                    <a:pt x="378280" y="1148123"/>
                  </a:moveTo>
                  <a:cubicBezTo>
                    <a:pt x="378280" y="1148123"/>
                    <a:pt x="378194" y="1148464"/>
                    <a:pt x="378109" y="1148635"/>
                  </a:cubicBezTo>
                  <a:cubicBezTo>
                    <a:pt x="377341" y="1146245"/>
                    <a:pt x="376573" y="1143855"/>
                    <a:pt x="375805" y="1141551"/>
                  </a:cubicBezTo>
                  <a:cubicBezTo>
                    <a:pt x="377170" y="1138308"/>
                    <a:pt x="378535" y="1135064"/>
                    <a:pt x="379986" y="1131906"/>
                  </a:cubicBezTo>
                  <a:lnTo>
                    <a:pt x="379986" y="1131906"/>
                  </a:lnTo>
                  <a:cubicBezTo>
                    <a:pt x="379986" y="1131906"/>
                    <a:pt x="379986" y="1131906"/>
                    <a:pt x="379986" y="1131906"/>
                  </a:cubicBezTo>
                  <a:lnTo>
                    <a:pt x="379986" y="1131906"/>
                  </a:lnTo>
                  <a:cubicBezTo>
                    <a:pt x="379986" y="1131906"/>
                    <a:pt x="379986" y="1131906"/>
                    <a:pt x="379986" y="1131906"/>
                  </a:cubicBezTo>
                  <a:cubicBezTo>
                    <a:pt x="382716" y="1125335"/>
                    <a:pt x="385446" y="1118677"/>
                    <a:pt x="388176" y="1112106"/>
                  </a:cubicBezTo>
                  <a:cubicBezTo>
                    <a:pt x="388517" y="1113215"/>
                    <a:pt x="388859" y="1114325"/>
                    <a:pt x="389200" y="1115434"/>
                  </a:cubicBezTo>
                  <a:lnTo>
                    <a:pt x="385361" y="1126700"/>
                  </a:lnTo>
                  <a:lnTo>
                    <a:pt x="378194" y="1148379"/>
                  </a:lnTo>
                  <a:close/>
                  <a:moveTo>
                    <a:pt x="388603" y="1099901"/>
                  </a:moveTo>
                  <a:cubicBezTo>
                    <a:pt x="388432" y="1099389"/>
                    <a:pt x="388262" y="1098962"/>
                    <a:pt x="388091" y="1098450"/>
                  </a:cubicBezTo>
                  <a:cubicBezTo>
                    <a:pt x="386384" y="1093244"/>
                    <a:pt x="384763" y="1087952"/>
                    <a:pt x="383313" y="1082660"/>
                  </a:cubicBezTo>
                  <a:lnTo>
                    <a:pt x="390736" y="1061153"/>
                  </a:lnTo>
                  <a:cubicBezTo>
                    <a:pt x="392357" y="1068834"/>
                    <a:pt x="394148" y="1076430"/>
                    <a:pt x="396025" y="1084026"/>
                  </a:cubicBezTo>
                  <a:cubicBezTo>
                    <a:pt x="395940" y="1084197"/>
                    <a:pt x="395855" y="1084453"/>
                    <a:pt x="395770" y="1084624"/>
                  </a:cubicBezTo>
                  <a:cubicBezTo>
                    <a:pt x="393380" y="1089659"/>
                    <a:pt x="390992" y="1094780"/>
                    <a:pt x="388603" y="1099901"/>
                  </a:cubicBezTo>
                  <a:close/>
                  <a:moveTo>
                    <a:pt x="391418" y="1055008"/>
                  </a:moveTo>
                  <a:cubicBezTo>
                    <a:pt x="392442" y="1052959"/>
                    <a:pt x="393380" y="1050996"/>
                    <a:pt x="394404" y="1048948"/>
                  </a:cubicBezTo>
                  <a:lnTo>
                    <a:pt x="391674" y="1056117"/>
                  </a:lnTo>
                  <a:cubicBezTo>
                    <a:pt x="391674" y="1056117"/>
                    <a:pt x="391504" y="1055349"/>
                    <a:pt x="391418" y="1055008"/>
                  </a:cubicBezTo>
                  <a:close/>
                  <a:moveTo>
                    <a:pt x="392016" y="1057568"/>
                  </a:moveTo>
                  <a:lnTo>
                    <a:pt x="396537" y="1044851"/>
                  </a:lnTo>
                  <a:cubicBezTo>
                    <a:pt x="397305" y="1043400"/>
                    <a:pt x="398073" y="1041864"/>
                    <a:pt x="398841" y="1040413"/>
                  </a:cubicBezTo>
                  <a:lnTo>
                    <a:pt x="399438" y="1039218"/>
                  </a:lnTo>
                  <a:cubicBezTo>
                    <a:pt x="400888" y="1046899"/>
                    <a:pt x="402595" y="1054581"/>
                    <a:pt x="404301" y="1062262"/>
                  </a:cubicBezTo>
                  <a:cubicBezTo>
                    <a:pt x="404557" y="1063372"/>
                    <a:pt x="404813" y="1064396"/>
                    <a:pt x="405069" y="1065505"/>
                  </a:cubicBezTo>
                  <a:cubicBezTo>
                    <a:pt x="402680" y="1070285"/>
                    <a:pt x="400376" y="1075064"/>
                    <a:pt x="398073" y="1079844"/>
                  </a:cubicBezTo>
                  <a:cubicBezTo>
                    <a:pt x="395940" y="1072419"/>
                    <a:pt x="393892" y="1065079"/>
                    <a:pt x="392016" y="1057568"/>
                  </a:cubicBezTo>
                  <a:close/>
                  <a:moveTo>
                    <a:pt x="398841" y="1037426"/>
                  </a:moveTo>
                  <a:lnTo>
                    <a:pt x="397561" y="1039474"/>
                  </a:lnTo>
                  <a:cubicBezTo>
                    <a:pt x="395172" y="1043315"/>
                    <a:pt x="392783" y="1047241"/>
                    <a:pt x="390480" y="1051167"/>
                  </a:cubicBezTo>
                  <a:cubicBezTo>
                    <a:pt x="390224" y="1050143"/>
                    <a:pt x="389968" y="1049119"/>
                    <a:pt x="389712" y="1048180"/>
                  </a:cubicBezTo>
                  <a:cubicBezTo>
                    <a:pt x="389541" y="1047582"/>
                    <a:pt x="389456" y="1046899"/>
                    <a:pt x="389285" y="1046302"/>
                  </a:cubicBezTo>
                  <a:lnTo>
                    <a:pt x="390053" y="1044510"/>
                  </a:lnTo>
                  <a:lnTo>
                    <a:pt x="397391" y="1027440"/>
                  </a:lnTo>
                  <a:cubicBezTo>
                    <a:pt x="397902" y="1030598"/>
                    <a:pt x="398500" y="1033756"/>
                    <a:pt x="399097" y="1036913"/>
                  </a:cubicBezTo>
                  <a:lnTo>
                    <a:pt x="398926" y="1037426"/>
                  </a:lnTo>
                  <a:close/>
                  <a:moveTo>
                    <a:pt x="389285" y="1043998"/>
                  </a:moveTo>
                  <a:lnTo>
                    <a:pt x="388944" y="1044766"/>
                  </a:lnTo>
                  <a:cubicBezTo>
                    <a:pt x="387920" y="1040328"/>
                    <a:pt x="386982" y="1035889"/>
                    <a:pt x="386043" y="1031537"/>
                  </a:cubicBezTo>
                  <a:lnTo>
                    <a:pt x="384508" y="1023770"/>
                  </a:lnTo>
                  <a:cubicBezTo>
                    <a:pt x="385105" y="1022831"/>
                    <a:pt x="385787" y="1021978"/>
                    <a:pt x="386384" y="1021039"/>
                  </a:cubicBezTo>
                  <a:cubicBezTo>
                    <a:pt x="388944" y="1017539"/>
                    <a:pt x="391759" y="1014723"/>
                    <a:pt x="394916" y="1012589"/>
                  </a:cubicBezTo>
                  <a:cubicBezTo>
                    <a:pt x="395513" y="1016430"/>
                    <a:pt x="396111" y="1020271"/>
                    <a:pt x="396708" y="1024026"/>
                  </a:cubicBezTo>
                  <a:cubicBezTo>
                    <a:pt x="396879" y="1024880"/>
                    <a:pt x="397049" y="1025733"/>
                    <a:pt x="397134" y="1026586"/>
                  </a:cubicBezTo>
                  <a:lnTo>
                    <a:pt x="389200" y="1043912"/>
                  </a:lnTo>
                  <a:close/>
                  <a:moveTo>
                    <a:pt x="397476" y="995605"/>
                  </a:moveTo>
                  <a:lnTo>
                    <a:pt x="409591" y="973329"/>
                  </a:lnTo>
                  <a:cubicBezTo>
                    <a:pt x="409591" y="973329"/>
                    <a:pt x="409505" y="972988"/>
                    <a:pt x="409420" y="973244"/>
                  </a:cubicBezTo>
                  <a:lnTo>
                    <a:pt x="396452" y="995605"/>
                  </a:lnTo>
                  <a:lnTo>
                    <a:pt x="396196" y="996032"/>
                  </a:lnTo>
                  <a:cubicBezTo>
                    <a:pt x="391674" y="997483"/>
                    <a:pt x="387408" y="999616"/>
                    <a:pt x="383484" y="1002518"/>
                  </a:cubicBezTo>
                  <a:lnTo>
                    <a:pt x="382972" y="995520"/>
                  </a:lnTo>
                  <a:lnTo>
                    <a:pt x="382716" y="990825"/>
                  </a:lnTo>
                  <a:cubicBezTo>
                    <a:pt x="388773" y="978791"/>
                    <a:pt x="395001" y="966842"/>
                    <a:pt x="401230" y="954979"/>
                  </a:cubicBezTo>
                  <a:cubicBezTo>
                    <a:pt x="403533" y="950456"/>
                    <a:pt x="405922" y="946017"/>
                    <a:pt x="408396" y="941579"/>
                  </a:cubicBezTo>
                  <a:cubicBezTo>
                    <a:pt x="408994" y="947895"/>
                    <a:pt x="409676" y="954211"/>
                    <a:pt x="410274" y="960441"/>
                  </a:cubicBezTo>
                  <a:lnTo>
                    <a:pt x="412748" y="982888"/>
                  </a:lnTo>
                  <a:lnTo>
                    <a:pt x="414028" y="993727"/>
                  </a:lnTo>
                  <a:cubicBezTo>
                    <a:pt x="413003" y="993727"/>
                    <a:pt x="411980" y="993727"/>
                    <a:pt x="411041" y="993727"/>
                  </a:cubicBezTo>
                  <a:cubicBezTo>
                    <a:pt x="406263" y="993813"/>
                    <a:pt x="401742" y="994496"/>
                    <a:pt x="397476" y="995690"/>
                  </a:cubicBezTo>
                  <a:close/>
                  <a:moveTo>
                    <a:pt x="408482" y="903770"/>
                  </a:moveTo>
                  <a:lnTo>
                    <a:pt x="410785" y="900441"/>
                  </a:lnTo>
                  <a:cubicBezTo>
                    <a:pt x="410785" y="900441"/>
                    <a:pt x="410785" y="900100"/>
                    <a:pt x="410615" y="900271"/>
                  </a:cubicBezTo>
                  <a:lnTo>
                    <a:pt x="408482" y="903173"/>
                  </a:lnTo>
                  <a:cubicBezTo>
                    <a:pt x="408396" y="900953"/>
                    <a:pt x="408226" y="898735"/>
                    <a:pt x="408141" y="896430"/>
                  </a:cubicBezTo>
                  <a:cubicBezTo>
                    <a:pt x="408055" y="894040"/>
                    <a:pt x="407970" y="891651"/>
                    <a:pt x="407799" y="889261"/>
                  </a:cubicBezTo>
                  <a:lnTo>
                    <a:pt x="426740" y="875434"/>
                  </a:lnTo>
                  <a:cubicBezTo>
                    <a:pt x="427337" y="884908"/>
                    <a:pt x="427849" y="894382"/>
                    <a:pt x="428446" y="903941"/>
                  </a:cubicBezTo>
                  <a:lnTo>
                    <a:pt x="414795" y="927582"/>
                  </a:lnTo>
                  <a:cubicBezTo>
                    <a:pt x="413259" y="930228"/>
                    <a:pt x="411809" y="932959"/>
                    <a:pt x="410274" y="935605"/>
                  </a:cubicBezTo>
                  <a:cubicBezTo>
                    <a:pt x="409591" y="924936"/>
                    <a:pt x="408994" y="914268"/>
                    <a:pt x="408482" y="903599"/>
                  </a:cubicBezTo>
                  <a:close/>
                  <a:moveTo>
                    <a:pt x="433224" y="857853"/>
                  </a:moveTo>
                  <a:cubicBezTo>
                    <a:pt x="432968" y="853244"/>
                    <a:pt x="432797" y="848550"/>
                    <a:pt x="432541" y="843941"/>
                  </a:cubicBezTo>
                  <a:cubicBezTo>
                    <a:pt x="436124" y="841124"/>
                    <a:pt x="439708" y="838308"/>
                    <a:pt x="443291" y="835406"/>
                  </a:cubicBezTo>
                  <a:cubicBezTo>
                    <a:pt x="443121" y="843855"/>
                    <a:pt x="443121" y="852390"/>
                    <a:pt x="443121" y="860840"/>
                  </a:cubicBezTo>
                  <a:cubicBezTo>
                    <a:pt x="440049" y="863315"/>
                    <a:pt x="436977" y="865705"/>
                    <a:pt x="433906" y="868180"/>
                  </a:cubicBezTo>
                  <a:cubicBezTo>
                    <a:pt x="433650" y="864766"/>
                    <a:pt x="433394" y="861266"/>
                    <a:pt x="433224" y="857853"/>
                  </a:cubicBezTo>
                  <a:close/>
                  <a:moveTo>
                    <a:pt x="444997" y="834040"/>
                  </a:moveTo>
                  <a:cubicBezTo>
                    <a:pt x="446448" y="832846"/>
                    <a:pt x="447984" y="831736"/>
                    <a:pt x="449434" y="830541"/>
                  </a:cubicBezTo>
                  <a:cubicBezTo>
                    <a:pt x="450202" y="831053"/>
                    <a:pt x="450970" y="831480"/>
                    <a:pt x="451738" y="831992"/>
                  </a:cubicBezTo>
                  <a:lnTo>
                    <a:pt x="451311" y="834467"/>
                  </a:lnTo>
                  <a:cubicBezTo>
                    <a:pt x="450372" y="841722"/>
                    <a:pt x="449434" y="848976"/>
                    <a:pt x="448922" y="856316"/>
                  </a:cubicBezTo>
                  <a:cubicBezTo>
                    <a:pt x="447898" y="857085"/>
                    <a:pt x="446960" y="857938"/>
                    <a:pt x="445936" y="858706"/>
                  </a:cubicBezTo>
                  <a:cubicBezTo>
                    <a:pt x="445595" y="850513"/>
                    <a:pt x="445253" y="842319"/>
                    <a:pt x="444997" y="834126"/>
                  </a:cubicBezTo>
                  <a:close/>
                  <a:moveTo>
                    <a:pt x="468801" y="824993"/>
                  </a:moveTo>
                  <a:cubicBezTo>
                    <a:pt x="468204" y="824737"/>
                    <a:pt x="467607" y="824396"/>
                    <a:pt x="467095" y="824140"/>
                  </a:cubicBezTo>
                  <a:cubicBezTo>
                    <a:pt x="465218" y="823116"/>
                    <a:pt x="463255" y="822092"/>
                    <a:pt x="461464" y="820982"/>
                  </a:cubicBezTo>
                  <a:cubicBezTo>
                    <a:pt x="467009" y="816544"/>
                    <a:pt x="472555" y="812106"/>
                    <a:pt x="478100" y="807668"/>
                  </a:cubicBezTo>
                  <a:cubicBezTo>
                    <a:pt x="478698" y="808350"/>
                    <a:pt x="479295" y="809033"/>
                    <a:pt x="479892" y="809716"/>
                  </a:cubicBezTo>
                  <a:cubicBezTo>
                    <a:pt x="478015" y="810655"/>
                    <a:pt x="476394" y="811935"/>
                    <a:pt x="474944" y="813386"/>
                  </a:cubicBezTo>
                  <a:cubicBezTo>
                    <a:pt x="473237" y="815178"/>
                    <a:pt x="471872" y="817312"/>
                    <a:pt x="470849" y="819616"/>
                  </a:cubicBezTo>
                  <a:cubicBezTo>
                    <a:pt x="470081" y="821409"/>
                    <a:pt x="469398" y="823201"/>
                    <a:pt x="468886" y="825079"/>
                  </a:cubicBezTo>
                  <a:close/>
                  <a:moveTo>
                    <a:pt x="474688" y="777540"/>
                  </a:moveTo>
                  <a:cubicBezTo>
                    <a:pt x="475797" y="776686"/>
                    <a:pt x="476821" y="775747"/>
                    <a:pt x="477930" y="774894"/>
                  </a:cubicBezTo>
                  <a:lnTo>
                    <a:pt x="478100" y="781295"/>
                  </a:lnTo>
                  <a:cubicBezTo>
                    <a:pt x="476991" y="780015"/>
                    <a:pt x="475797" y="778820"/>
                    <a:pt x="474688" y="777540"/>
                  </a:cubicBezTo>
                  <a:close/>
                  <a:moveTo>
                    <a:pt x="470508" y="775150"/>
                  </a:moveTo>
                  <a:cubicBezTo>
                    <a:pt x="469825" y="774894"/>
                    <a:pt x="469057" y="774552"/>
                    <a:pt x="468204" y="774126"/>
                  </a:cubicBezTo>
                  <a:cubicBezTo>
                    <a:pt x="467863" y="775747"/>
                    <a:pt x="467436" y="777028"/>
                    <a:pt x="467095" y="778222"/>
                  </a:cubicBezTo>
                  <a:lnTo>
                    <a:pt x="453017" y="790769"/>
                  </a:lnTo>
                  <a:lnTo>
                    <a:pt x="439281" y="802973"/>
                  </a:lnTo>
                  <a:cubicBezTo>
                    <a:pt x="435527" y="798535"/>
                    <a:pt x="432712" y="793671"/>
                    <a:pt x="430579" y="788379"/>
                  </a:cubicBezTo>
                  <a:cubicBezTo>
                    <a:pt x="434844" y="783514"/>
                    <a:pt x="439025" y="778564"/>
                    <a:pt x="443291" y="773699"/>
                  </a:cubicBezTo>
                  <a:cubicBezTo>
                    <a:pt x="443291" y="773699"/>
                    <a:pt x="443291" y="773699"/>
                    <a:pt x="443376" y="773699"/>
                  </a:cubicBezTo>
                  <a:lnTo>
                    <a:pt x="443035" y="787781"/>
                  </a:lnTo>
                  <a:cubicBezTo>
                    <a:pt x="443035" y="787781"/>
                    <a:pt x="443291" y="787952"/>
                    <a:pt x="443291" y="787781"/>
                  </a:cubicBezTo>
                  <a:lnTo>
                    <a:pt x="443973" y="773187"/>
                  </a:lnTo>
                  <a:cubicBezTo>
                    <a:pt x="446022" y="771651"/>
                    <a:pt x="448069" y="770029"/>
                    <a:pt x="450031" y="768493"/>
                  </a:cubicBezTo>
                  <a:cubicBezTo>
                    <a:pt x="454041" y="765335"/>
                    <a:pt x="458051" y="762092"/>
                    <a:pt x="462061" y="758848"/>
                  </a:cubicBezTo>
                  <a:lnTo>
                    <a:pt x="462317" y="769944"/>
                  </a:lnTo>
                  <a:cubicBezTo>
                    <a:pt x="462317" y="769944"/>
                    <a:pt x="462573" y="770114"/>
                    <a:pt x="462573" y="769944"/>
                  </a:cubicBezTo>
                  <a:lnTo>
                    <a:pt x="462573" y="758422"/>
                  </a:lnTo>
                  <a:cubicBezTo>
                    <a:pt x="467436" y="754496"/>
                    <a:pt x="472299" y="750570"/>
                    <a:pt x="477162" y="746558"/>
                  </a:cubicBezTo>
                  <a:cubicBezTo>
                    <a:pt x="477162" y="751167"/>
                    <a:pt x="477333" y="755861"/>
                    <a:pt x="477418" y="760470"/>
                  </a:cubicBezTo>
                  <a:lnTo>
                    <a:pt x="477674" y="768663"/>
                  </a:lnTo>
                  <a:lnTo>
                    <a:pt x="470422" y="775150"/>
                  </a:lnTo>
                  <a:close/>
                  <a:moveTo>
                    <a:pt x="462743" y="752703"/>
                  </a:moveTo>
                  <a:lnTo>
                    <a:pt x="462743" y="746985"/>
                  </a:lnTo>
                  <a:cubicBezTo>
                    <a:pt x="462743" y="746985"/>
                    <a:pt x="462829" y="740925"/>
                    <a:pt x="462829" y="740925"/>
                  </a:cubicBezTo>
                  <a:cubicBezTo>
                    <a:pt x="462914" y="740498"/>
                    <a:pt x="463000" y="740072"/>
                    <a:pt x="463085" y="739645"/>
                  </a:cubicBezTo>
                  <a:cubicBezTo>
                    <a:pt x="466838" y="736743"/>
                    <a:pt x="470678" y="733756"/>
                    <a:pt x="474432" y="730769"/>
                  </a:cubicBezTo>
                  <a:lnTo>
                    <a:pt x="474432" y="730769"/>
                  </a:lnTo>
                  <a:cubicBezTo>
                    <a:pt x="474432" y="730769"/>
                    <a:pt x="474432" y="730769"/>
                    <a:pt x="474432" y="730769"/>
                  </a:cubicBezTo>
                  <a:lnTo>
                    <a:pt x="474432" y="730769"/>
                  </a:lnTo>
                  <a:cubicBezTo>
                    <a:pt x="474432" y="730769"/>
                    <a:pt x="474432" y="730769"/>
                    <a:pt x="474432" y="730769"/>
                  </a:cubicBezTo>
                  <a:cubicBezTo>
                    <a:pt x="475285" y="730086"/>
                    <a:pt x="476053" y="729403"/>
                    <a:pt x="476821" y="728720"/>
                  </a:cubicBezTo>
                  <a:cubicBezTo>
                    <a:pt x="476821" y="732561"/>
                    <a:pt x="476821" y="736316"/>
                    <a:pt x="476991" y="740157"/>
                  </a:cubicBezTo>
                  <a:cubicBezTo>
                    <a:pt x="472213" y="744424"/>
                    <a:pt x="467436" y="748607"/>
                    <a:pt x="462573" y="752789"/>
                  </a:cubicBezTo>
                  <a:close/>
                  <a:moveTo>
                    <a:pt x="471275" y="726587"/>
                  </a:moveTo>
                  <a:lnTo>
                    <a:pt x="471275" y="726587"/>
                  </a:lnTo>
                  <a:cubicBezTo>
                    <a:pt x="471275" y="726587"/>
                    <a:pt x="471104" y="726672"/>
                    <a:pt x="471104" y="726672"/>
                  </a:cubicBezTo>
                  <a:lnTo>
                    <a:pt x="470934" y="726672"/>
                  </a:lnTo>
                  <a:cubicBezTo>
                    <a:pt x="470934" y="726672"/>
                    <a:pt x="470934" y="726757"/>
                    <a:pt x="470934" y="726757"/>
                  </a:cubicBezTo>
                  <a:cubicBezTo>
                    <a:pt x="468545" y="728806"/>
                    <a:pt x="466071" y="730854"/>
                    <a:pt x="463682" y="732902"/>
                  </a:cubicBezTo>
                  <a:cubicBezTo>
                    <a:pt x="463938" y="730086"/>
                    <a:pt x="464194" y="727184"/>
                    <a:pt x="464364" y="724282"/>
                  </a:cubicBezTo>
                  <a:cubicBezTo>
                    <a:pt x="464876" y="716259"/>
                    <a:pt x="465303" y="708237"/>
                    <a:pt x="465815" y="700129"/>
                  </a:cubicBezTo>
                  <a:cubicBezTo>
                    <a:pt x="465815" y="698678"/>
                    <a:pt x="465900" y="697227"/>
                    <a:pt x="465474" y="696032"/>
                  </a:cubicBezTo>
                  <a:cubicBezTo>
                    <a:pt x="469313" y="692789"/>
                    <a:pt x="473237" y="689545"/>
                    <a:pt x="477077" y="686302"/>
                  </a:cubicBezTo>
                  <a:cubicBezTo>
                    <a:pt x="477077" y="688351"/>
                    <a:pt x="477077" y="690484"/>
                    <a:pt x="476991" y="692618"/>
                  </a:cubicBezTo>
                  <a:cubicBezTo>
                    <a:pt x="476991" y="702433"/>
                    <a:pt x="476906" y="712248"/>
                    <a:pt x="476991" y="721978"/>
                  </a:cubicBezTo>
                  <a:cubicBezTo>
                    <a:pt x="475114" y="723514"/>
                    <a:pt x="473237" y="724965"/>
                    <a:pt x="471360" y="726501"/>
                  </a:cubicBezTo>
                  <a:close/>
                  <a:moveTo>
                    <a:pt x="476650" y="679816"/>
                  </a:moveTo>
                  <a:lnTo>
                    <a:pt x="476650" y="679816"/>
                  </a:lnTo>
                  <a:cubicBezTo>
                    <a:pt x="476650" y="679816"/>
                    <a:pt x="476479" y="679986"/>
                    <a:pt x="476479" y="679986"/>
                  </a:cubicBezTo>
                  <a:lnTo>
                    <a:pt x="476309" y="680157"/>
                  </a:lnTo>
                  <a:lnTo>
                    <a:pt x="476309" y="680157"/>
                  </a:lnTo>
                  <a:cubicBezTo>
                    <a:pt x="472299" y="683742"/>
                    <a:pt x="468289" y="687326"/>
                    <a:pt x="464364" y="690911"/>
                  </a:cubicBezTo>
                  <a:cubicBezTo>
                    <a:pt x="464705" y="683742"/>
                    <a:pt x="465133" y="676658"/>
                    <a:pt x="465474" y="669489"/>
                  </a:cubicBezTo>
                  <a:cubicBezTo>
                    <a:pt x="469569" y="665904"/>
                    <a:pt x="473579" y="662405"/>
                    <a:pt x="477674" y="658820"/>
                  </a:cubicBezTo>
                  <a:cubicBezTo>
                    <a:pt x="477418" y="665733"/>
                    <a:pt x="477247" y="672646"/>
                    <a:pt x="477162" y="679474"/>
                  </a:cubicBezTo>
                  <a:cubicBezTo>
                    <a:pt x="476991" y="679645"/>
                    <a:pt x="476821" y="679730"/>
                    <a:pt x="476650" y="679901"/>
                  </a:cubicBezTo>
                  <a:close/>
                  <a:moveTo>
                    <a:pt x="477247" y="652077"/>
                  </a:moveTo>
                  <a:lnTo>
                    <a:pt x="477247" y="652077"/>
                  </a:lnTo>
                  <a:cubicBezTo>
                    <a:pt x="477247" y="652077"/>
                    <a:pt x="477077" y="652163"/>
                    <a:pt x="477077" y="652163"/>
                  </a:cubicBezTo>
                  <a:lnTo>
                    <a:pt x="476906" y="652163"/>
                  </a:lnTo>
                  <a:cubicBezTo>
                    <a:pt x="476906" y="652163"/>
                    <a:pt x="476906" y="652248"/>
                    <a:pt x="476906" y="652248"/>
                  </a:cubicBezTo>
                  <a:cubicBezTo>
                    <a:pt x="473237" y="655747"/>
                    <a:pt x="469484" y="659247"/>
                    <a:pt x="465815" y="662831"/>
                  </a:cubicBezTo>
                  <a:cubicBezTo>
                    <a:pt x="465815" y="661893"/>
                    <a:pt x="465900" y="661039"/>
                    <a:pt x="465985" y="660100"/>
                  </a:cubicBezTo>
                  <a:cubicBezTo>
                    <a:pt x="466156" y="657881"/>
                    <a:pt x="466327" y="655747"/>
                    <a:pt x="466412" y="653528"/>
                  </a:cubicBezTo>
                  <a:cubicBezTo>
                    <a:pt x="470337" y="650456"/>
                    <a:pt x="474262" y="647383"/>
                    <a:pt x="478186" y="644225"/>
                  </a:cubicBezTo>
                  <a:cubicBezTo>
                    <a:pt x="478100" y="646615"/>
                    <a:pt x="478015" y="649005"/>
                    <a:pt x="477930" y="651395"/>
                  </a:cubicBezTo>
                  <a:cubicBezTo>
                    <a:pt x="477674" y="651651"/>
                    <a:pt x="477418" y="651821"/>
                    <a:pt x="477162" y="652077"/>
                  </a:cubicBezTo>
                  <a:close/>
                  <a:moveTo>
                    <a:pt x="460525" y="629375"/>
                  </a:moveTo>
                  <a:cubicBezTo>
                    <a:pt x="459246" y="635264"/>
                    <a:pt x="458904" y="641067"/>
                    <a:pt x="461293" y="646359"/>
                  </a:cubicBezTo>
                  <a:cubicBezTo>
                    <a:pt x="458392" y="648663"/>
                    <a:pt x="455577" y="650968"/>
                    <a:pt x="452676" y="653272"/>
                  </a:cubicBezTo>
                  <a:cubicBezTo>
                    <a:pt x="452847" y="651907"/>
                    <a:pt x="452932" y="650456"/>
                    <a:pt x="453102" y="649090"/>
                  </a:cubicBezTo>
                  <a:lnTo>
                    <a:pt x="458478" y="644738"/>
                  </a:lnTo>
                  <a:cubicBezTo>
                    <a:pt x="458478" y="644738"/>
                    <a:pt x="458478" y="644481"/>
                    <a:pt x="458307" y="644567"/>
                  </a:cubicBezTo>
                  <a:lnTo>
                    <a:pt x="453102" y="648237"/>
                  </a:lnTo>
                  <a:cubicBezTo>
                    <a:pt x="453529" y="643372"/>
                    <a:pt x="454041" y="638592"/>
                    <a:pt x="454468" y="633727"/>
                  </a:cubicBezTo>
                  <a:cubicBezTo>
                    <a:pt x="456515" y="632277"/>
                    <a:pt x="458478" y="630740"/>
                    <a:pt x="460440" y="629289"/>
                  </a:cubicBezTo>
                  <a:close/>
                  <a:moveTo>
                    <a:pt x="447642" y="667611"/>
                  </a:moveTo>
                  <a:cubicBezTo>
                    <a:pt x="447642" y="668550"/>
                    <a:pt x="447557" y="669489"/>
                    <a:pt x="447472" y="670427"/>
                  </a:cubicBezTo>
                  <a:cubicBezTo>
                    <a:pt x="447301" y="674012"/>
                    <a:pt x="447130" y="677597"/>
                    <a:pt x="446874" y="681181"/>
                  </a:cubicBezTo>
                  <a:lnTo>
                    <a:pt x="437916" y="689887"/>
                  </a:lnTo>
                  <a:cubicBezTo>
                    <a:pt x="434418" y="693215"/>
                    <a:pt x="431091" y="696629"/>
                    <a:pt x="427507" y="699787"/>
                  </a:cubicBezTo>
                  <a:cubicBezTo>
                    <a:pt x="427934" y="693471"/>
                    <a:pt x="428361" y="687070"/>
                    <a:pt x="428873" y="680755"/>
                  </a:cubicBezTo>
                  <a:cubicBezTo>
                    <a:pt x="435186" y="676487"/>
                    <a:pt x="441414" y="672134"/>
                    <a:pt x="447642" y="667696"/>
                  </a:cubicBezTo>
                  <a:close/>
                  <a:moveTo>
                    <a:pt x="429043" y="678450"/>
                  </a:moveTo>
                  <a:cubicBezTo>
                    <a:pt x="429043" y="677426"/>
                    <a:pt x="429214" y="676487"/>
                    <a:pt x="429299" y="675463"/>
                  </a:cubicBezTo>
                  <a:cubicBezTo>
                    <a:pt x="432797" y="672220"/>
                    <a:pt x="436381" y="669062"/>
                    <a:pt x="439878" y="665904"/>
                  </a:cubicBezTo>
                  <a:cubicBezTo>
                    <a:pt x="442609" y="663429"/>
                    <a:pt x="445424" y="661039"/>
                    <a:pt x="448154" y="658564"/>
                  </a:cubicBezTo>
                  <a:cubicBezTo>
                    <a:pt x="448069" y="660356"/>
                    <a:pt x="447898" y="662063"/>
                    <a:pt x="447813" y="663855"/>
                  </a:cubicBezTo>
                  <a:cubicBezTo>
                    <a:pt x="441585" y="668806"/>
                    <a:pt x="435357" y="673756"/>
                    <a:pt x="428958" y="678535"/>
                  </a:cubicBezTo>
                  <a:close/>
                  <a:moveTo>
                    <a:pt x="439025" y="664538"/>
                  </a:moveTo>
                  <a:cubicBezTo>
                    <a:pt x="435783" y="667184"/>
                    <a:pt x="432627" y="669915"/>
                    <a:pt x="429470" y="672561"/>
                  </a:cubicBezTo>
                  <a:cubicBezTo>
                    <a:pt x="429555" y="671025"/>
                    <a:pt x="429726" y="669489"/>
                    <a:pt x="429811" y="667952"/>
                  </a:cubicBezTo>
                  <a:cubicBezTo>
                    <a:pt x="433480" y="664965"/>
                    <a:pt x="437148" y="661893"/>
                    <a:pt x="440817" y="658905"/>
                  </a:cubicBezTo>
                  <a:lnTo>
                    <a:pt x="448496" y="652760"/>
                  </a:lnTo>
                  <a:cubicBezTo>
                    <a:pt x="448410" y="654126"/>
                    <a:pt x="448325" y="655491"/>
                    <a:pt x="448239" y="656942"/>
                  </a:cubicBezTo>
                  <a:cubicBezTo>
                    <a:pt x="445168" y="659503"/>
                    <a:pt x="442011" y="661978"/>
                    <a:pt x="438940" y="664538"/>
                  </a:cubicBezTo>
                  <a:close/>
                  <a:moveTo>
                    <a:pt x="414710" y="685107"/>
                  </a:moveTo>
                  <a:cubicBezTo>
                    <a:pt x="410700" y="688521"/>
                    <a:pt x="406690" y="692021"/>
                    <a:pt x="402680" y="695435"/>
                  </a:cubicBezTo>
                  <a:lnTo>
                    <a:pt x="402680" y="690228"/>
                  </a:lnTo>
                  <a:cubicBezTo>
                    <a:pt x="406861" y="686814"/>
                    <a:pt x="411041" y="683315"/>
                    <a:pt x="415222" y="679901"/>
                  </a:cubicBezTo>
                  <a:cubicBezTo>
                    <a:pt x="415051" y="681608"/>
                    <a:pt x="414881" y="683315"/>
                    <a:pt x="414710" y="685022"/>
                  </a:cubicBezTo>
                  <a:close/>
                  <a:moveTo>
                    <a:pt x="402766" y="684510"/>
                  </a:moveTo>
                  <a:lnTo>
                    <a:pt x="402766" y="683144"/>
                  </a:lnTo>
                  <a:cubicBezTo>
                    <a:pt x="402766" y="683144"/>
                    <a:pt x="403021" y="669659"/>
                    <a:pt x="403021" y="669659"/>
                  </a:cubicBezTo>
                  <a:lnTo>
                    <a:pt x="404301" y="668806"/>
                  </a:lnTo>
                  <a:cubicBezTo>
                    <a:pt x="408141" y="666331"/>
                    <a:pt x="411895" y="663770"/>
                    <a:pt x="415648" y="661210"/>
                  </a:cubicBezTo>
                  <a:cubicBezTo>
                    <a:pt x="416245" y="660783"/>
                    <a:pt x="416928" y="660356"/>
                    <a:pt x="417525" y="659930"/>
                  </a:cubicBezTo>
                  <a:cubicBezTo>
                    <a:pt x="416928" y="664965"/>
                    <a:pt x="416416" y="670001"/>
                    <a:pt x="415819" y="675036"/>
                  </a:cubicBezTo>
                  <a:cubicBezTo>
                    <a:pt x="411468" y="678194"/>
                    <a:pt x="407116" y="681352"/>
                    <a:pt x="402766" y="684510"/>
                  </a:cubicBezTo>
                  <a:close/>
                  <a:moveTo>
                    <a:pt x="386641" y="653699"/>
                  </a:moveTo>
                  <a:cubicBezTo>
                    <a:pt x="384593" y="655235"/>
                    <a:pt x="382630" y="656772"/>
                    <a:pt x="380583" y="658393"/>
                  </a:cubicBezTo>
                  <a:cubicBezTo>
                    <a:pt x="379901" y="655491"/>
                    <a:pt x="379303" y="652675"/>
                    <a:pt x="378706" y="649773"/>
                  </a:cubicBezTo>
                  <a:cubicBezTo>
                    <a:pt x="380754" y="648237"/>
                    <a:pt x="382801" y="646700"/>
                    <a:pt x="384763" y="645079"/>
                  </a:cubicBezTo>
                  <a:cubicBezTo>
                    <a:pt x="385361" y="647981"/>
                    <a:pt x="386043" y="650797"/>
                    <a:pt x="386641" y="653699"/>
                  </a:cubicBezTo>
                  <a:close/>
                  <a:moveTo>
                    <a:pt x="378876" y="659673"/>
                  </a:moveTo>
                  <a:cubicBezTo>
                    <a:pt x="376659" y="661380"/>
                    <a:pt x="374526" y="663087"/>
                    <a:pt x="372307" y="664709"/>
                  </a:cubicBezTo>
                  <a:lnTo>
                    <a:pt x="372648" y="661210"/>
                  </a:lnTo>
                  <a:cubicBezTo>
                    <a:pt x="372648" y="661210"/>
                    <a:pt x="372478" y="660954"/>
                    <a:pt x="372393" y="661210"/>
                  </a:cubicBezTo>
                  <a:lnTo>
                    <a:pt x="371881" y="665050"/>
                  </a:lnTo>
                  <a:cubicBezTo>
                    <a:pt x="371027" y="665733"/>
                    <a:pt x="370174" y="666416"/>
                    <a:pt x="369321" y="667013"/>
                  </a:cubicBezTo>
                  <a:cubicBezTo>
                    <a:pt x="369151" y="666160"/>
                    <a:pt x="368980" y="665221"/>
                    <a:pt x="368809" y="664368"/>
                  </a:cubicBezTo>
                  <a:lnTo>
                    <a:pt x="368809" y="664368"/>
                  </a:lnTo>
                  <a:cubicBezTo>
                    <a:pt x="368809" y="664368"/>
                    <a:pt x="368809" y="664197"/>
                    <a:pt x="368809" y="664197"/>
                  </a:cubicBezTo>
                  <a:lnTo>
                    <a:pt x="368809" y="664026"/>
                  </a:lnTo>
                  <a:cubicBezTo>
                    <a:pt x="368809" y="664026"/>
                    <a:pt x="368809" y="664026"/>
                    <a:pt x="368809" y="664026"/>
                  </a:cubicBezTo>
                  <a:cubicBezTo>
                    <a:pt x="368383" y="662063"/>
                    <a:pt x="367871" y="660100"/>
                    <a:pt x="367444" y="658137"/>
                  </a:cubicBezTo>
                  <a:cubicBezTo>
                    <a:pt x="367615" y="657967"/>
                    <a:pt x="367785" y="657881"/>
                    <a:pt x="368041" y="657710"/>
                  </a:cubicBezTo>
                  <a:cubicBezTo>
                    <a:pt x="370857" y="655662"/>
                    <a:pt x="373587" y="653528"/>
                    <a:pt x="376317" y="651480"/>
                  </a:cubicBezTo>
                  <a:cubicBezTo>
                    <a:pt x="377170" y="654211"/>
                    <a:pt x="378023" y="656942"/>
                    <a:pt x="378876" y="659588"/>
                  </a:cubicBezTo>
                  <a:close/>
                  <a:moveTo>
                    <a:pt x="367018" y="679304"/>
                  </a:moveTo>
                  <a:cubicBezTo>
                    <a:pt x="367615" y="681779"/>
                    <a:pt x="368297" y="684254"/>
                    <a:pt x="368894" y="686729"/>
                  </a:cubicBezTo>
                  <a:cubicBezTo>
                    <a:pt x="368212" y="691679"/>
                    <a:pt x="367615" y="696629"/>
                    <a:pt x="367018" y="701665"/>
                  </a:cubicBezTo>
                  <a:cubicBezTo>
                    <a:pt x="365909" y="697227"/>
                    <a:pt x="364714" y="692789"/>
                    <a:pt x="363605" y="688351"/>
                  </a:cubicBezTo>
                  <a:lnTo>
                    <a:pt x="363605" y="688351"/>
                  </a:lnTo>
                  <a:cubicBezTo>
                    <a:pt x="363605" y="688351"/>
                    <a:pt x="363605" y="688180"/>
                    <a:pt x="363605" y="688180"/>
                  </a:cubicBezTo>
                  <a:lnTo>
                    <a:pt x="363605" y="688009"/>
                  </a:lnTo>
                  <a:cubicBezTo>
                    <a:pt x="363605" y="688009"/>
                    <a:pt x="363605" y="688009"/>
                    <a:pt x="363605" y="688009"/>
                  </a:cubicBezTo>
                  <a:cubicBezTo>
                    <a:pt x="363093" y="686302"/>
                    <a:pt x="362666" y="684595"/>
                    <a:pt x="362155" y="682888"/>
                  </a:cubicBezTo>
                  <a:cubicBezTo>
                    <a:pt x="363776" y="681693"/>
                    <a:pt x="365397" y="680499"/>
                    <a:pt x="367018" y="679304"/>
                  </a:cubicBezTo>
                  <a:close/>
                  <a:moveTo>
                    <a:pt x="339631" y="736743"/>
                  </a:moveTo>
                  <a:lnTo>
                    <a:pt x="335450" y="740413"/>
                  </a:lnTo>
                  <a:lnTo>
                    <a:pt x="338521" y="731195"/>
                  </a:lnTo>
                  <a:cubicBezTo>
                    <a:pt x="338863" y="732817"/>
                    <a:pt x="339119" y="734524"/>
                    <a:pt x="339460" y="736146"/>
                  </a:cubicBezTo>
                  <a:cubicBezTo>
                    <a:pt x="339460" y="736402"/>
                    <a:pt x="339545" y="736572"/>
                    <a:pt x="339631" y="736828"/>
                  </a:cubicBezTo>
                  <a:close/>
                  <a:moveTo>
                    <a:pt x="353367" y="679986"/>
                  </a:moveTo>
                  <a:cubicBezTo>
                    <a:pt x="352087" y="681011"/>
                    <a:pt x="350893" y="682120"/>
                    <a:pt x="349613" y="683144"/>
                  </a:cubicBezTo>
                  <a:cubicBezTo>
                    <a:pt x="348674" y="679730"/>
                    <a:pt x="347736" y="676316"/>
                    <a:pt x="346882" y="672903"/>
                  </a:cubicBezTo>
                  <a:cubicBezTo>
                    <a:pt x="349186" y="671281"/>
                    <a:pt x="351490" y="669745"/>
                    <a:pt x="353708" y="668123"/>
                  </a:cubicBezTo>
                  <a:cubicBezTo>
                    <a:pt x="354135" y="670342"/>
                    <a:pt x="354647" y="672561"/>
                    <a:pt x="355073" y="674780"/>
                  </a:cubicBezTo>
                  <a:cubicBezTo>
                    <a:pt x="354476" y="676487"/>
                    <a:pt x="353878" y="678279"/>
                    <a:pt x="353367" y="679986"/>
                  </a:cubicBezTo>
                  <a:close/>
                  <a:moveTo>
                    <a:pt x="347480" y="669830"/>
                  </a:moveTo>
                  <a:cubicBezTo>
                    <a:pt x="348077" y="667440"/>
                    <a:pt x="348589" y="664965"/>
                    <a:pt x="349186" y="662575"/>
                  </a:cubicBezTo>
                  <a:cubicBezTo>
                    <a:pt x="349869" y="659930"/>
                    <a:pt x="350552" y="657369"/>
                    <a:pt x="351148" y="654723"/>
                  </a:cubicBezTo>
                  <a:cubicBezTo>
                    <a:pt x="351490" y="656516"/>
                    <a:pt x="351746" y="658308"/>
                    <a:pt x="352087" y="660186"/>
                  </a:cubicBezTo>
                  <a:cubicBezTo>
                    <a:pt x="352428" y="661893"/>
                    <a:pt x="352769" y="663599"/>
                    <a:pt x="353111" y="665307"/>
                  </a:cubicBezTo>
                  <a:cubicBezTo>
                    <a:pt x="351234" y="666843"/>
                    <a:pt x="349357" y="668294"/>
                    <a:pt x="347480" y="669830"/>
                  </a:cubicBezTo>
                  <a:close/>
                  <a:moveTo>
                    <a:pt x="346882" y="685534"/>
                  </a:moveTo>
                  <a:cubicBezTo>
                    <a:pt x="345688" y="686558"/>
                    <a:pt x="344408" y="687668"/>
                    <a:pt x="343214" y="688692"/>
                  </a:cubicBezTo>
                  <a:cubicBezTo>
                    <a:pt x="343214" y="688607"/>
                    <a:pt x="343214" y="688436"/>
                    <a:pt x="343214" y="688351"/>
                  </a:cubicBezTo>
                  <a:cubicBezTo>
                    <a:pt x="343897" y="685107"/>
                    <a:pt x="344665" y="681864"/>
                    <a:pt x="345432" y="678621"/>
                  </a:cubicBezTo>
                  <a:cubicBezTo>
                    <a:pt x="345859" y="680925"/>
                    <a:pt x="346371" y="683230"/>
                    <a:pt x="346882" y="685534"/>
                  </a:cubicBezTo>
                  <a:close/>
                  <a:moveTo>
                    <a:pt x="348419" y="693045"/>
                  </a:moveTo>
                  <a:cubicBezTo>
                    <a:pt x="348503" y="693471"/>
                    <a:pt x="348589" y="693983"/>
                    <a:pt x="348674" y="694410"/>
                  </a:cubicBezTo>
                  <a:cubicBezTo>
                    <a:pt x="346029" y="702689"/>
                    <a:pt x="343385" y="710968"/>
                    <a:pt x="340825" y="719247"/>
                  </a:cubicBezTo>
                  <a:lnTo>
                    <a:pt x="339801" y="722490"/>
                  </a:lnTo>
                  <a:cubicBezTo>
                    <a:pt x="339119" y="719844"/>
                    <a:pt x="338521" y="717113"/>
                    <a:pt x="337924" y="714382"/>
                  </a:cubicBezTo>
                  <a:cubicBezTo>
                    <a:pt x="338948" y="709005"/>
                    <a:pt x="339972" y="703628"/>
                    <a:pt x="341081" y="698251"/>
                  </a:cubicBezTo>
                  <a:cubicBezTo>
                    <a:pt x="343470" y="696459"/>
                    <a:pt x="345944" y="694752"/>
                    <a:pt x="348333" y="692959"/>
                  </a:cubicBezTo>
                  <a:close/>
                  <a:moveTo>
                    <a:pt x="338095" y="728550"/>
                  </a:moveTo>
                  <a:lnTo>
                    <a:pt x="334170" y="741523"/>
                  </a:lnTo>
                  <a:lnTo>
                    <a:pt x="333146" y="742376"/>
                  </a:lnTo>
                  <a:cubicBezTo>
                    <a:pt x="334256" y="735378"/>
                    <a:pt x="335536" y="728294"/>
                    <a:pt x="336730" y="721295"/>
                  </a:cubicBezTo>
                  <a:cubicBezTo>
                    <a:pt x="337157" y="723685"/>
                    <a:pt x="337583" y="726075"/>
                    <a:pt x="338010" y="728464"/>
                  </a:cubicBezTo>
                  <a:close/>
                  <a:moveTo>
                    <a:pt x="333658" y="743230"/>
                  </a:moveTo>
                  <a:lnTo>
                    <a:pt x="332294" y="748009"/>
                  </a:lnTo>
                  <a:cubicBezTo>
                    <a:pt x="332549" y="746644"/>
                    <a:pt x="332720" y="745193"/>
                    <a:pt x="332976" y="743827"/>
                  </a:cubicBezTo>
                  <a:lnTo>
                    <a:pt x="333658" y="743315"/>
                  </a:lnTo>
                  <a:close/>
                  <a:moveTo>
                    <a:pt x="334768" y="742632"/>
                  </a:moveTo>
                  <a:lnTo>
                    <a:pt x="334768" y="742291"/>
                  </a:lnTo>
                  <a:cubicBezTo>
                    <a:pt x="334768" y="742291"/>
                    <a:pt x="340057" y="738279"/>
                    <a:pt x="340057" y="738279"/>
                  </a:cubicBezTo>
                  <a:cubicBezTo>
                    <a:pt x="340996" y="742547"/>
                    <a:pt x="341934" y="746729"/>
                    <a:pt x="343044" y="750996"/>
                  </a:cubicBezTo>
                  <a:cubicBezTo>
                    <a:pt x="340996" y="753045"/>
                    <a:pt x="338948" y="755093"/>
                    <a:pt x="336986" y="757227"/>
                  </a:cubicBezTo>
                  <a:lnTo>
                    <a:pt x="335877" y="753471"/>
                  </a:lnTo>
                  <a:cubicBezTo>
                    <a:pt x="335877" y="753471"/>
                    <a:pt x="335621" y="753471"/>
                    <a:pt x="335621" y="753471"/>
                  </a:cubicBezTo>
                  <a:lnTo>
                    <a:pt x="336474" y="757568"/>
                  </a:lnTo>
                  <a:cubicBezTo>
                    <a:pt x="334256" y="759872"/>
                    <a:pt x="331952" y="762177"/>
                    <a:pt x="329734" y="764567"/>
                  </a:cubicBezTo>
                  <a:cubicBezTo>
                    <a:pt x="329904" y="763372"/>
                    <a:pt x="330075" y="762177"/>
                    <a:pt x="330246" y="761067"/>
                  </a:cubicBezTo>
                  <a:cubicBezTo>
                    <a:pt x="330672" y="758336"/>
                    <a:pt x="331099" y="755520"/>
                    <a:pt x="331525" y="752789"/>
                  </a:cubicBezTo>
                  <a:lnTo>
                    <a:pt x="334768" y="742632"/>
                  </a:lnTo>
                  <a:close/>
                  <a:moveTo>
                    <a:pt x="337669" y="762860"/>
                  </a:moveTo>
                  <a:lnTo>
                    <a:pt x="337669" y="763116"/>
                  </a:lnTo>
                  <a:cubicBezTo>
                    <a:pt x="337669" y="763116"/>
                    <a:pt x="339887" y="772675"/>
                    <a:pt x="339887" y="772675"/>
                  </a:cubicBezTo>
                  <a:cubicBezTo>
                    <a:pt x="340825" y="776772"/>
                    <a:pt x="341764" y="780783"/>
                    <a:pt x="342787" y="784880"/>
                  </a:cubicBezTo>
                  <a:cubicBezTo>
                    <a:pt x="339460" y="788464"/>
                    <a:pt x="336133" y="791964"/>
                    <a:pt x="332891" y="795548"/>
                  </a:cubicBezTo>
                  <a:cubicBezTo>
                    <a:pt x="332720" y="794695"/>
                    <a:pt x="332549" y="793756"/>
                    <a:pt x="332379" y="792902"/>
                  </a:cubicBezTo>
                  <a:cubicBezTo>
                    <a:pt x="331184" y="785562"/>
                    <a:pt x="330502" y="778137"/>
                    <a:pt x="330331" y="770626"/>
                  </a:cubicBezTo>
                  <a:cubicBezTo>
                    <a:pt x="330331" y="770541"/>
                    <a:pt x="330075" y="770541"/>
                    <a:pt x="330075" y="770626"/>
                  </a:cubicBezTo>
                  <a:cubicBezTo>
                    <a:pt x="329734" y="778137"/>
                    <a:pt x="330075" y="785733"/>
                    <a:pt x="330843" y="793244"/>
                  </a:cubicBezTo>
                  <a:cubicBezTo>
                    <a:pt x="331014" y="794609"/>
                    <a:pt x="331099" y="795890"/>
                    <a:pt x="331270" y="797255"/>
                  </a:cubicBezTo>
                  <a:cubicBezTo>
                    <a:pt x="329222" y="799560"/>
                    <a:pt x="327089" y="801779"/>
                    <a:pt x="325041" y="804083"/>
                  </a:cubicBezTo>
                  <a:cubicBezTo>
                    <a:pt x="326150" y="793158"/>
                    <a:pt x="327430" y="782319"/>
                    <a:pt x="328881" y="771480"/>
                  </a:cubicBezTo>
                  <a:cubicBezTo>
                    <a:pt x="331782" y="768663"/>
                    <a:pt x="334682" y="765847"/>
                    <a:pt x="337669" y="762945"/>
                  </a:cubicBezTo>
                  <a:close/>
                  <a:moveTo>
                    <a:pt x="327260" y="841722"/>
                  </a:moveTo>
                  <a:cubicBezTo>
                    <a:pt x="328369" y="847013"/>
                    <a:pt x="329478" y="852220"/>
                    <a:pt x="330758" y="857511"/>
                  </a:cubicBezTo>
                  <a:cubicBezTo>
                    <a:pt x="331099" y="859047"/>
                    <a:pt x="331525" y="860498"/>
                    <a:pt x="331867" y="862035"/>
                  </a:cubicBezTo>
                  <a:cubicBezTo>
                    <a:pt x="327516" y="867241"/>
                    <a:pt x="323250" y="872362"/>
                    <a:pt x="318984" y="877568"/>
                  </a:cubicBezTo>
                  <a:cubicBezTo>
                    <a:pt x="319581" y="867753"/>
                    <a:pt x="320263" y="857938"/>
                    <a:pt x="321032" y="848123"/>
                  </a:cubicBezTo>
                  <a:cubicBezTo>
                    <a:pt x="323079" y="845989"/>
                    <a:pt x="325212" y="843770"/>
                    <a:pt x="327260" y="841636"/>
                  </a:cubicBezTo>
                  <a:close/>
                  <a:moveTo>
                    <a:pt x="332720" y="865705"/>
                  </a:moveTo>
                  <a:cubicBezTo>
                    <a:pt x="333915" y="870399"/>
                    <a:pt x="335109" y="875093"/>
                    <a:pt x="336389" y="879872"/>
                  </a:cubicBezTo>
                  <a:cubicBezTo>
                    <a:pt x="336986" y="882177"/>
                    <a:pt x="337754" y="884481"/>
                    <a:pt x="338351" y="886786"/>
                  </a:cubicBezTo>
                  <a:cubicBezTo>
                    <a:pt x="338351" y="888322"/>
                    <a:pt x="338351" y="889858"/>
                    <a:pt x="338266" y="891394"/>
                  </a:cubicBezTo>
                  <a:cubicBezTo>
                    <a:pt x="336474" y="893614"/>
                    <a:pt x="334682" y="895747"/>
                    <a:pt x="332976" y="897966"/>
                  </a:cubicBezTo>
                  <a:cubicBezTo>
                    <a:pt x="332976" y="897966"/>
                    <a:pt x="332976" y="897966"/>
                    <a:pt x="332976" y="897881"/>
                  </a:cubicBezTo>
                  <a:lnTo>
                    <a:pt x="326065" y="883030"/>
                  </a:lnTo>
                  <a:cubicBezTo>
                    <a:pt x="326065" y="883030"/>
                    <a:pt x="325809" y="883030"/>
                    <a:pt x="325895" y="883116"/>
                  </a:cubicBezTo>
                  <a:lnTo>
                    <a:pt x="331611" y="898564"/>
                  </a:lnTo>
                  <a:cubicBezTo>
                    <a:pt x="331611" y="898564"/>
                    <a:pt x="331782" y="899161"/>
                    <a:pt x="331952" y="899417"/>
                  </a:cubicBezTo>
                  <a:cubicBezTo>
                    <a:pt x="329051" y="903087"/>
                    <a:pt x="326150" y="906757"/>
                    <a:pt x="323250" y="910427"/>
                  </a:cubicBezTo>
                  <a:cubicBezTo>
                    <a:pt x="322055" y="907696"/>
                    <a:pt x="320861" y="905050"/>
                    <a:pt x="319666" y="902319"/>
                  </a:cubicBezTo>
                  <a:lnTo>
                    <a:pt x="318046" y="898649"/>
                  </a:lnTo>
                  <a:cubicBezTo>
                    <a:pt x="318301" y="892760"/>
                    <a:pt x="318558" y="886871"/>
                    <a:pt x="318899" y="880982"/>
                  </a:cubicBezTo>
                  <a:cubicBezTo>
                    <a:pt x="323506" y="875861"/>
                    <a:pt x="328198" y="870825"/>
                    <a:pt x="332891" y="865705"/>
                  </a:cubicBezTo>
                  <a:close/>
                  <a:moveTo>
                    <a:pt x="318046" y="902917"/>
                  </a:moveTo>
                  <a:cubicBezTo>
                    <a:pt x="319069" y="906245"/>
                    <a:pt x="320093" y="909659"/>
                    <a:pt x="321117" y="912988"/>
                  </a:cubicBezTo>
                  <a:cubicBezTo>
                    <a:pt x="319837" y="914609"/>
                    <a:pt x="318558" y="916231"/>
                    <a:pt x="317363" y="917767"/>
                  </a:cubicBezTo>
                  <a:cubicBezTo>
                    <a:pt x="317363" y="914695"/>
                    <a:pt x="317533" y="911537"/>
                    <a:pt x="317533" y="908464"/>
                  </a:cubicBezTo>
                  <a:cubicBezTo>
                    <a:pt x="317533" y="906245"/>
                    <a:pt x="317704" y="904111"/>
                    <a:pt x="317789" y="901892"/>
                  </a:cubicBezTo>
                  <a:lnTo>
                    <a:pt x="318131" y="902917"/>
                  </a:lnTo>
                  <a:close/>
                  <a:moveTo>
                    <a:pt x="322396" y="917511"/>
                  </a:moveTo>
                  <a:cubicBezTo>
                    <a:pt x="324103" y="923144"/>
                    <a:pt x="325809" y="928777"/>
                    <a:pt x="327686" y="934410"/>
                  </a:cubicBezTo>
                  <a:cubicBezTo>
                    <a:pt x="327686" y="934410"/>
                    <a:pt x="327686" y="934410"/>
                    <a:pt x="327686" y="934410"/>
                  </a:cubicBezTo>
                  <a:cubicBezTo>
                    <a:pt x="327686" y="934410"/>
                    <a:pt x="327686" y="934410"/>
                    <a:pt x="327686" y="934410"/>
                  </a:cubicBezTo>
                  <a:cubicBezTo>
                    <a:pt x="327686" y="934410"/>
                    <a:pt x="327686" y="934410"/>
                    <a:pt x="327686" y="934410"/>
                  </a:cubicBezTo>
                  <a:cubicBezTo>
                    <a:pt x="327686" y="934410"/>
                    <a:pt x="327686" y="934410"/>
                    <a:pt x="327686" y="934410"/>
                  </a:cubicBezTo>
                  <a:cubicBezTo>
                    <a:pt x="328966" y="937568"/>
                    <a:pt x="330331" y="940726"/>
                    <a:pt x="331696" y="943884"/>
                  </a:cubicBezTo>
                  <a:cubicBezTo>
                    <a:pt x="331611" y="944055"/>
                    <a:pt x="331525" y="944140"/>
                    <a:pt x="331355" y="944311"/>
                  </a:cubicBezTo>
                  <a:cubicBezTo>
                    <a:pt x="329904" y="946103"/>
                    <a:pt x="328540" y="947981"/>
                    <a:pt x="327174" y="949773"/>
                  </a:cubicBezTo>
                  <a:lnTo>
                    <a:pt x="319154" y="928180"/>
                  </a:lnTo>
                  <a:lnTo>
                    <a:pt x="325980" y="932020"/>
                  </a:lnTo>
                  <a:cubicBezTo>
                    <a:pt x="325980" y="932020"/>
                    <a:pt x="326236" y="931935"/>
                    <a:pt x="326065" y="931850"/>
                  </a:cubicBezTo>
                  <a:lnTo>
                    <a:pt x="318216" y="927070"/>
                  </a:lnTo>
                  <a:lnTo>
                    <a:pt x="326236" y="951053"/>
                  </a:lnTo>
                  <a:cubicBezTo>
                    <a:pt x="323164" y="954979"/>
                    <a:pt x="320179" y="958991"/>
                    <a:pt x="317107" y="963002"/>
                  </a:cubicBezTo>
                  <a:cubicBezTo>
                    <a:pt x="316851" y="949944"/>
                    <a:pt x="316851" y="936885"/>
                    <a:pt x="317107" y="923827"/>
                  </a:cubicBezTo>
                  <a:cubicBezTo>
                    <a:pt x="318813" y="921779"/>
                    <a:pt x="320605" y="919645"/>
                    <a:pt x="322312" y="917597"/>
                  </a:cubicBezTo>
                  <a:close/>
                  <a:moveTo>
                    <a:pt x="307722" y="985363"/>
                  </a:moveTo>
                  <a:lnTo>
                    <a:pt x="307722" y="983571"/>
                  </a:lnTo>
                  <a:cubicBezTo>
                    <a:pt x="307722" y="983571"/>
                    <a:pt x="307381" y="979303"/>
                    <a:pt x="307381" y="979303"/>
                  </a:cubicBezTo>
                  <a:cubicBezTo>
                    <a:pt x="309087" y="977170"/>
                    <a:pt x="310879" y="975036"/>
                    <a:pt x="312585" y="972817"/>
                  </a:cubicBezTo>
                  <a:cubicBezTo>
                    <a:pt x="312926" y="973756"/>
                    <a:pt x="313353" y="974780"/>
                    <a:pt x="313694" y="975719"/>
                  </a:cubicBezTo>
                  <a:cubicBezTo>
                    <a:pt x="311647" y="978877"/>
                    <a:pt x="309684" y="982120"/>
                    <a:pt x="307637" y="985278"/>
                  </a:cubicBezTo>
                  <a:close/>
                  <a:moveTo>
                    <a:pt x="306698" y="983742"/>
                  </a:moveTo>
                  <a:lnTo>
                    <a:pt x="306698" y="986814"/>
                  </a:lnTo>
                  <a:cubicBezTo>
                    <a:pt x="304395" y="990655"/>
                    <a:pt x="302006" y="994496"/>
                    <a:pt x="299617" y="998422"/>
                  </a:cubicBezTo>
                  <a:cubicBezTo>
                    <a:pt x="299531" y="995434"/>
                    <a:pt x="299446" y="992447"/>
                    <a:pt x="299361" y="989460"/>
                  </a:cubicBezTo>
                  <a:cubicBezTo>
                    <a:pt x="301835" y="986387"/>
                    <a:pt x="304224" y="983315"/>
                    <a:pt x="306698" y="980328"/>
                  </a:cubicBezTo>
                  <a:lnTo>
                    <a:pt x="306698" y="983827"/>
                  </a:lnTo>
                  <a:close/>
                  <a:moveTo>
                    <a:pt x="299361" y="1006786"/>
                  </a:moveTo>
                  <a:cubicBezTo>
                    <a:pt x="299873" y="1013699"/>
                    <a:pt x="300470" y="1020697"/>
                    <a:pt x="301067" y="1027611"/>
                  </a:cubicBezTo>
                  <a:cubicBezTo>
                    <a:pt x="301067" y="1027867"/>
                    <a:pt x="301323" y="1027867"/>
                    <a:pt x="301323" y="1027611"/>
                  </a:cubicBezTo>
                  <a:cubicBezTo>
                    <a:pt x="300897" y="1020356"/>
                    <a:pt x="300470" y="1013101"/>
                    <a:pt x="300043" y="1005761"/>
                  </a:cubicBezTo>
                  <a:cubicBezTo>
                    <a:pt x="300897" y="1004481"/>
                    <a:pt x="301750" y="1003116"/>
                    <a:pt x="302603" y="1001835"/>
                  </a:cubicBezTo>
                  <a:lnTo>
                    <a:pt x="305163" y="1009602"/>
                  </a:lnTo>
                  <a:cubicBezTo>
                    <a:pt x="305930" y="1011906"/>
                    <a:pt x="306784" y="1014296"/>
                    <a:pt x="307551" y="1016601"/>
                  </a:cubicBezTo>
                  <a:cubicBezTo>
                    <a:pt x="307551" y="1017710"/>
                    <a:pt x="307551" y="1018820"/>
                    <a:pt x="307637" y="1019929"/>
                  </a:cubicBezTo>
                  <a:cubicBezTo>
                    <a:pt x="305589" y="1023173"/>
                    <a:pt x="303542" y="1026416"/>
                    <a:pt x="301494" y="1029744"/>
                  </a:cubicBezTo>
                  <a:cubicBezTo>
                    <a:pt x="300641" y="1028037"/>
                    <a:pt x="299788" y="1026245"/>
                    <a:pt x="299020" y="1024538"/>
                  </a:cubicBezTo>
                  <a:cubicBezTo>
                    <a:pt x="297484" y="1021209"/>
                    <a:pt x="295948" y="1017881"/>
                    <a:pt x="294498" y="1014552"/>
                  </a:cubicBezTo>
                  <a:cubicBezTo>
                    <a:pt x="296119" y="1011992"/>
                    <a:pt x="297740" y="1009432"/>
                    <a:pt x="299361" y="1006871"/>
                  </a:cubicBezTo>
                  <a:close/>
                  <a:moveTo>
                    <a:pt x="290488" y="1055776"/>
                  </a:moveTo>
                  <a:cubicBezTo>
                    <a:pt x="292706" y="1061921"/>
                    <a:pt x="295010" y="1068066"/>
                    <a:pt x="297399" y="1074211"/>
                  </a:cubicBezTo>
                  <a:cubicBezTo>
                    <a:pt x="295692" y="1077454"/>
                    <a:pt x="293986" y="1080612"/>
                    <a:pt x="292280" y="1083855"/>
                  </a:cubicBezTo>
                  <a:cubicBezTo>
                    <a:pt x="291853" y="1082916"/>
                    <a:pt x="291512" y="1081978"/>
                    <a:pt x="291085" y="1081039"/>
                  </a:cubicBezTo>
                  <a:cubicBezTo>
                    <a:pt x="290914" y="1078991"/>
                    <a:pt x="290744" y="1077027"/>
                    <a:pt x="290659" y="1074979"/>
                  </a:cubicBezTo>
                  <a:cubicBezTo>
                    <a:pt x="290318" y="1069005"/>
                    <a:pt x="289976" y="1062945"/>
                    <a:pt x="289720" y="1056970"/>
                  </a:cubicBezTo>
                  <a:cubicBezTo>
                    <a:pt x="289976" y="1056544"/>
                    <a:pt x="290232" y="1056202"/>
                    <a:pt x="290488" y="1055776"/>
                  </a:cubicBezTo>
                  <a:close/>
                  <a:moveTo>
                    <a:pt x="285198" y="1106985"/>
                  </a:moveTo>
                  <a:lnTo>
                    <a:pt x="289464" y="1119872"/>
                  </a:lnTo>
                  <a:cubicBezTo>
                    <a:pt x="289891" y="1125164"/>
                    <a:pt x="290318" y="1130370"/>
                    <a:pt x="290744" y="1135662"/>
                  </a:cubicBezTo>
                  <a:lnTo>
                    <a:pt x="290744" y="1135662"/>
                  </a:lnTo>
                  <a:cubicBezTo>
                    <a:pt x="290744" y="1135662"/>
                    <a:pt x="290744" y="1135833"/>
                    <a:pt x="290744" y="1135833"/>
                  </a:cubicBezTo>
                  <a:lnTo>
                    <a:pt x="290744" y="1135833"/>
                  </a:lnTo>
                  <a:cubicBezTo>
                    <a:pt x="291938" y="1145733"/>
                    <a:pt x="293218" y="1155633"/>
                    <a:pt x="294583" y="1165534"/>
                  </a:cubicBezTo>
                  <a:cubicBezTo>
                    <a:pt x="293986" y="1164510"/>
                    <a:pt x="293389" y="1163571"/>
                    <a:pt x="292706" y="1162546"/>
                  </a:cubicBezTo>
                  <a:cubicBezTo>
                    <a:pt x="290829" y="1150342"/>
                    <a:pt x="289038" y="1138222"/>
                    <a:pt x="287331" y="1126017"/>
                  </a:cubicBezTo>
                  <a:cubicBezTo>
                    <a:pt x="286478" y="1119872"/>
                    <a:pt x="285710" y="1113727"/>
                    <a:pt x="284857" y="1107497"/>
                  </a:cubicBezTo>
                  <a:cubicBezTo>
                    <a:pt x="284943" y="1107326"/>
                    <a:pt x="285027" y="1107155"/>
                    <a:pt x="285113" y="1106985"/>
                  </a:cubicBezTo>
                  <a:close/>
                  <a:moveTo>
                    <a:pt x="287331" y="1238592"/>
                  </a:moveTo>
                  <a:cubicBezTo>
                    <a:pt x="287331" y="1238592"/>
                    <a:pt x="287331" y="1238592"/>
                    <a:pt x="287331" y="1238592"/>
                  </a:cubicBezTo>
                  <a:cubicBezTo>
                    <a:pt x="287331" y="1238592"/>
                    <a:pt x="287331" y="1238592"/>
                    <a:pt x="287331" y="1238592"/>
                  </a:cubicBezTo>
                  <a:cubicBezTo>
                    <a:pt x="287331" y="1238592"/>
                    <a:pt x="287331" y="1238677"/>
                    <a:pt x="287331" y="1238763"/>
                  </a:cubicBezTo>
                  <a:close/>
                  <a:moveTo>
                    <a:pt x="285113" y="1244225"/>
                  </a:moveTo>
                  <a:cubicBezTo>
                    <a:pt x="286564" y="1247127"/>
                    <a:pt x="288014" y="1250029"/>
                    <a:pt x="289464" y="1252931"/>
                  </a:cubicBezTo>
                  <a:lnTo>
                    <a:pt x="289464" y="1252931"/>
                  </a:lnTo>
                  <a:cubicBezTo>
                    <a:pt x="289464" y="1252931"/>
                    <a:pt x="289464" y="1252931"/>
                    <a:pt x="289464" y="1252931"/>
                  </a:cubicBezTo>
                  <a:lnTo>
                    <a:pt x="289464" y="1252931"/>
                  </a:lnTo>
                  <a:cubicBezTo>
                    <a:pt x="289464" y="1252931"/>
                    <a:pt x="289464" y="1252931"/>
                    <a:pt x="289464" y="1252931"/>
                  </a:cubicBezTo>
                  <a:cubicBezTo>
                    <a:pt x="289635" y="1253187"/>
                    <a:pt x="289805" y="1253443"/>
                    <a:pt x="289976" y="1253699"/>
                  </a:cubicBezTo>
                  <a:cubicBezTo>
                    <a:pt x="290573" y="1257027"/>
                    <a:pt x="291171" y="1260271"/>
                    <a:pt x="291853" y="1263599"/>
                  </a:cubicBezTo>
                  <a:cubicBezTo>
                    <a:pt x="288867" y="1259076"/>
                    <a:pt x="285881" y="1254467"/>
                    <a:pt x="282980" y="1249858"/>
                  </a:cubicBezTo>
                  <a:cubicBezTo>
                    <a:pt x="283663" y="1247980"/>
                    <a:pt x="284431" y="1246017"/>
                    <a:pt x="285198" y="1244140"/>
                  </a:cubicBezTo>
                  <a:close/>
                  <a:moveTo>
                    <a:pt x="294156" y="1250541"/>
                  </a:moveTo>
                  <a:lnTo>
                    <a:pt x="294156" y="1250541"/>
                  </a:lnTo>
                  <a:cubicBezTo>
                    <a:pt x="294156" y="1250541"/>
                    <a:pt x="294156" y="1250456"/>
                    <a:pt x="294156" y="1250456"/>
                  </a:cubicBezTo>
                  <a:lnTo>
                    <a:pt x="294156" y="1250456"/>
                  </a:lnTo>
                  <a:cubicBezTo>
                    <a:pt x="293474" y="1245676"/>
                    <a:pt x="292706" y="1240897"/>
                    <a:pt x="292023" y="1236117"/>
                  </a:cubicBezTo>
                  <a:cubicBezTo>
                    <a:pt x="293986" y="1239445"/>
                    <a:pt x="296034" y="1242689"/>
                    <a:pt x="298081" y="1245932"/>
                  </a:cubicBezTo>
                  <a:cubicBezTo>
                    <a:pt x="298934" y="1251736"/>
                    <a:pt x="299873" y="1257539"/>
                    <a:pt x="300897" y="1263428"/>
                  </a:cubicBezTo>
                  <a:cubicBezTo>
                    <a:pt x="300214" y="1262148"/>
                    <a:pt x="299531" y="1260868"/>
                    <a:pt x="298934" y="1259588"/>
                  </a:cubicBezTo>
                  <a:lnTo>
                    <a:pt x="298934" y="1252675"/>
                  </a:lnTo>
                  <a:cubicBezTo>
                    <a:pt x="298934" y="1252675"/>
                    <a:pt x="298849" y="1252504"/>
                    <a:pt x="298849" y="1252675"/>
                  </a:cubicBezTo>
                  <a:lnTo>
                    <a:pt x="298508" y="1258820"/>
                  </a:lnTo>
                  <a:cubicBezTo>
                    <a:pt x="297057" y="1256089"/>
                    <a:pt x="295692" y="1253357"/>
                    <a:pt x="294242" y="1250626"/>
                  </a:cubicBezTo>
                  <a:close/>
                  <a:moveTo>
                    <a:pt x="299190" y="1269147"/>
                  </a:moveTo>
                  <a:cubicBezTo>
                    <a:pt x="299190" y="1269147"/>
                    <a:pt x="298934" y="1269915"/>
                    <a:pt x="298764" y="1270342"/>
                  </a:cubicBezTo>
                  <a:lnTo>
                    <a:pt x="298764" y="1268379"/>
                  </a:lnTo>
                  <a:cubicBezTo>
                    <a:pt x="298764" y="1268379"/>
                    <a:pt x="299020" y="1268891"/>
                    <a:pt x="299190" y="1269147"/>
                  </a:cubicBezTo>
                  <a:close/>
                  <a:moveTo>
                    <a:pt x="297996" y="1267184"/>
                  </a:moveTo>
                  <a:lnTo>
                    <a:pt x="297996" y="1271963"/>
                  </a:lnTo>
                  <a:cubicBezTo>
                    <a:pt x="297996" y="1271963"/>
                    <a:pt x="297996" y="1272731"/>
                    <a:pt x="297996" y="1272731"/>
                  </a:cubicBezTo>
                  <a:cubicBezTo>
                    <a:pt x="297825" y="1272561"/>
                    <a:pt x="297740" y="1272390"/>
                    <a:pt x="297569" y="1272134"/>
                  </a:cubicBezTo>
                  <a:cubicBezTo>
                    <a:pt x="297143" y="1269573"/>
                    <a:pt x="296716" y="1266928"/>
                    <a:pt x="296289" y="1264367"/>
                  </a:cubicBezTo>
                  <a:cubicBezTo>
                    <a:pt x="296887" y="1265306"/>
                    <a:pt x="297399" y="1266160"/>
                    <a:pt x="297996" y="1267098"/>
                  </a:cubicBezTo>
                  <a:close/>
                  <a:moveTo>
                    <a:pt x="296375" y="1289374"/>
                  </a:moveTo>
                  <a:cubicBezTo>
                    <a:pt x="296801" y="1290143"/>
                    <a:pt x="297143" y="1290911"/>
                    <a:pt x="297569" y="1291764"/>
                  </a:cubicBezTo>
                  <a:cubicBezTo>
                    <a:pt x="297910" y="1293300"/>
                    <a:pt x="298252" y="1294837"/>
                    <a:pt x="298593" y="1296373"/>
                  </a:cubicBezTo>
                  <a:cubicBezTo>
                    <a:pt x="299020" y="1304140"/>
                    <a:pt x="299702" y="1311906"/>
                    <a:pt x="300641" y="1319673"/>
                  </a:cubicBezTo>
                  <a:cubicBezTo>
                    <a:pt x="299446" y="1318393"/>
                    <a:pt x="298337" y="1317113"/>
                    <a:pt x="297143" y="1315832"/>
                  </a:cubicBezTo>
                  <a:cubicBezTo>
                    <a:pt x="294754" y="1313187"/>
                    <a:pt x="292365" y="1310541"/>
                    <a:pt x="289891" y="1307810"/>
                  </a:cubicBezTo>
                  <a:cubicBezTo>
                    <a:pt x="292023" y="1301665"/>
                    <a:pt x="294156" y="1295605"/>
                    <a:pt x="296289" y="1289460"/>
                  </a:cubicBezTo>
                  <a:close/>
                  <a:moveTo>
                    <a:pt x="302091" y="1311309"/>
                  </a:moveTo>
                  <a:cubicBezTo>
                    <a:pt x="303115" y="1315662"/>
                    <a:pt x="304224" y="1320014"/>
                    <a:pt x="305333" y="1324367"/>
                  </a:cubicBezTo>
                  <a:cubicBezTo>
                    <a:pt x="305333" y="1324452"/>
                    <a:pt x="305333" y="1324538"/>
                    <a:pt x="305333" y="1324709"/>
                  </a:cubicBezTo>
                  <a:cubicBezTo>
                    <a:pt x="304906" y="1324196"/>
                    <a:pt x="304480" y="1323770"/>
                    <a:pt x="304054" y="1323258"/>
                  </a:cubicBezTo>
                  <a:cubicBezTo>
                    <a:pt x="303371" y="1319332"/>
                    <a:pt x="302774" y="1315320"/>
                    <a:pt x="302262" y="1311309"/>
                  </a:cubicBezTo>
                  <a:close/>
                  <a:moveTo>
                    <a:pt x="316254" y="1377710"/>
                  </a:moveTo>
                  <a:cubicBezTo>
                    <a:pt x="315145" y="1373784"/>
                    <a:pt x="314121" y="1369943"/>
                    <a:pt x="313097" y="1366017"/>
                  </a:cubicBezTo>
                  <a:cubicBezTo>
                    <a:pt x="314974" y="1368236"/>
                    <a:pt x="316766" y="1370455"/>
                    <a:pt x="318558" y="1372760"/>
                  </a:cubicBezTo>
                  <a:cubicBezTo>
                    <a:pt x="318558" y="1373016"/>
                    <a:pt x="318728" y="1373272"/>
                    <a:pt x="318813" y="1373613"/>
                  </a:cubicBezTo>
                  <a:lnTo>
                    <a:pt x="321117" y="1381039"/>
                  </a:lnTo>
                  <a:cubicBezTo>
                    <a:pt x="321032" y="1381636"/>
                    <a:pt x="320946" y="1382234"/>
                    <a:pt x="320861" y="1382746"/>
                  </a:cubicBezTo>
                  <a:cubicBezTo>
                    <a:pt x="319325" y="1381039"/>
                    <a:pt x="317789" y="1379417"/>
                    <a:pt x="316254" y="1377710"/>
                  </a:cubicBezTo>
                  <a:close/>
                  <a:moveTo>
                    <a:pt x="320093" y="1387355"/>
                  </a:moveTo>
                  <a:cubicBezTo>
                    <a:pt x="320093" y="1387355"/>
                    <a:pt x="320093" y="1387525"/>
                    <a:pt x="320093" y="1387696"/>
                  </a:cubicBezTo>
                  <a:lnTo>
                    <a:pt x="318899" y="1387013"/>
                  </a:lnTo>
                  <a:cubicBezTo>
                    <a:pt x="318728" y="1386416"/>
                    <a:pt x="318558" y="1385733"/>
                    <a:pt x="318387" y="1385135"/>
                  </a:cubicBezTo>
                  <a:cubicBezTo>
                    <a:pt x="318984" y="1385903"/>
                    <a:pt x="319581" y="1386672"/>
                    <a:pt x="320179" y="1387355"/>
                  </a:cubicBezTo>
                  <a:close/>
                  <a:moveTo>
                    <a:pt x="320008" y="1388123"/>
                  </a:moveTo>
                  <a:cubicBezTo>
                    <a:pt x="319922" y="1388720"/>
                    <a:pt x="319837" y="1389232"/>
                    <a:pt x="319752" y="1389829"/>
                  </a:cubicBezTo>
                  <a:cubicBezTo>
                    <a:pt x="319496" y="1389061"/>
                    <a:pt x="319325" y="1388293"/>
                    <a:pt x="319069" y="1387525"/>
                  </a:cubicBezTo>
                  <a:lnTo>
                    <a:pt x="320008" y="1388123"/>
                  </a:lnTo>
                  <a:close/>
                  <a:moveTo>
                    <a:pt x="325895" y="1353556"/>
                  </a:moveTo>
                  <a:lnTo>
                    <a:pt x="325212" y="1350398"/>
                  </a:lnTo>
                  <a:lnTo>
                    <a:pt x="325895" y="1351081"/>
                  </a:lnTo>
                  <a:lnTo>
                    <a:pt x="324786" y="1348350"/>
                  </a:lnTo>
                  <a:lnTo>
                    <a:pt x="321373" y="1332305"/>
                  </a:lnTo>
                  <a:lnTo>
                    <a:pt x="317021" y="1310712"/>
                  </a:lnTo>
                  <a:cubicBezTo>
                    <a:pt x="316766" y="1309517"/>
                    <a:pt x="316595" y="1308236"/>
                    <a:pt x="316339" y="1307042"/>
                  </a:cubicBezTo>
                  <a:cubicBezTo>
                    <a:pt x="316851" y="1307724"/>
                    <a:pt x="317363" y="1308407"/>
                    <a:pt x="317875" y="1309090"/>
                  </a:cubicBezTo>
                  <a:cubicBezTo>
                    <a:pt x="320179" y="1311992"/>
                    <a:pt x="322567" y="1314808"/>
                    <a:pt x="324956" y="1317625"/>
                  </a:cubicBezTo>
                  <a:cubicBezTo>
                    <a:pt x="325468" y="1327355"/>
                    <a:pt x="326150" y="1336999"/>
                    <a:pt x="327089" y="1346729"/>
                  </a:cubicBezTo>
                  <a:cubicBezTo>
                    <a:pt x="326662" y="1349033"/>
                    <a:pt x="326236" y="1351337"/>
                    <a:pt x="325809" y="1353642"/>
                  </a:cubicBezTo>
                  <a:close/>
                  <a:moveTo>
                    <a:pt x="342361" y="1262831"/>
                  </a:moveTo>
                  <a:cubicBezTo>
                    <a:pt x="342873" y="1264196"/>
                    <a:pt x="343299" y="1265562"/>
                    <a:pt x="343726" y="1266928"/>
                  </a:cubicBezTo>
                  <a:cubicBezTo>
                    <a:pt x="343299" y="1268549"/>
                    <a:pt x="342873" y="1270171"/>
                    <a:pt x="342532" y="1271707"/>
                  </a:cubicBezTo>
                  <a:lnTo>
                    <a:pt x="342532" y="1271707"/>
                  </a:lnTo>
                  <a:cubicBezTo>
                    <a:pt x="342532" y="1271707"/>
                    <a:pt x="342532" y="1272049"/>
                    <a:pt x="342532" y="1272049"/>
                  </a:cubicBezTo>
                  <a:lnTo>
                    <a:pt x="342532" y="1272390"/>
                  </a:lnTo>
                  <a:cubicBezTo>
                    <a:pt x="342532" y="1272390"/>
                    <a:pt x="342532" y="1272390"/>
                    <a:pt x="342532" y="1272390"/>
                  </a:cubicBezTo>
                  <a:cubicBezTo>
                    <a:pt x="342446" y="1272817"/>
                    <a:pt x="342361" y="1273243"/>
                    <a:pt x="342275" y="1273585"/>
                  </a:cubicBezTo>
                  <a:cubicBezTo>
                    <a:pt x="342275" y="1270000"/>
                    <a:pt x="342446" y="1266416"/>
                    <a:pt x="342532" y="1262831"/>
                  </a:cubicBezTo>
                  <a:close/>
                  <a:moveTo>
                    <a:pt x="344153" y="1287155"/>
                  </a:moveTo>
                  <a:cubicBezTo>
                    <a:pt x="346200" y="1292532"/>
                    <a:pt x="348248" y="1297909"/>
                    <a:pt x="350381" y="1303286"/>
                  </a:cubicBezTo>
                  <a:cubicBezTo>
                    <a:pt x="355158" y="1315235"/>
                    <a:pt x="360277" y="1327098"/>
                    <a:pt x="365567" y="1338791"/>
                  </a:cubicBezTo>
                  <a:cubicBezTo>
                    <a:pt x="368553" y="1348179"/>
                    <a:pt x="371625" y="1357568"/>
                    <a:pt x="374867" y="1366956"/>
                  </a:cubicBezTo>
                  <a:cubicBezTo>
                    <a:pt x="376147" y="1370455"/>
                    <a:pt x="377426" y="1374040"/>
                    <a:pt x="378706" y="1377539"/>
                  </a:cubicBezTo>
                  <a:cubicBezTo>
                    <a:pt x="374867" y="1371224"/>
                    <a:pt x="371198" y="1364737"/>
                    <a:pt x="367615" y="1358251"/>
                  </a:cubicBezTo>
                  <a:cubicBezTo>
                    <a:pt x="360533" y="1345021"/>
                    <a:pt x="353793" y="1331622"/>
                    <a:pt x="347821" y="1317881"/>
                  </a:cubicBezTo>
                  <a:cubicBezTo>
                    <a:pt x="345859" y="1313443"/>
                    <a:pt x="344067" y="1308919"/>
                    <a:pt x="342190" y="1304396"/>
                  </a:cubicBezTo>
                  <a:cubicBezTo>
                    <a:pt x="342190" y="1301579"/>
                    <a:pt x="342020" y="1298763"/>
                    <a:pt x="342020" y="1296032"/>
                  </a:cubicBezTo>
                  <a:cubicBezTo>
                    <a:pt x="342702" y="1293130"/>
                    <a:pt x="343385" y="1290143"/>
                    <a:pt x="344153" y="1287241"/>
                  </a:cubicBezTo>
                  <a:close/>
                  <a:moveTo>
                    <a:pt x="349272" y="1355775"/>
                  </a:moveTo>
                  <a:cubicBezTo>
                    <a:pt x="347651" y="1351508"/>
                    <a:pt x="346029" y="1347241"/>
                    <a:pt x="344408" y="1342888"/>
                  </a:cubicBezTo>
                  <a:cubicBezTo>
                    <a:pt x="343385" y="1331024"/>
                    <a:pt x="342702" y="1319161"/>
                    <a:pt x="342361" y="1307212"/>
                  </a:cubicBezTo>
                  <a:cubicBezTo>
                    <a:pt x="343726" y="1310968"/>
                    <a:pt x="345091" y="1314723"/>
                    <a:pt x="346541" y="1318478"/>
                  </a:cubicBezTo>
                  <a:cubicBezTo>
                    <a:pt x="351916" y="1332561"/>
                    <a:pt x="358059" y="1346302"/>
                    <a:pt x="364629" y="1359957"/>
                  </a:cubicBezTo>
                  <a:cubicBezTo>
                    <a:pt x="367018" y="1364737"/>
                    <a:pt x="369492" y="1369516"/>
                    <a:pt x="371966" y="1374211"/>
                  </a:cubicBezTo>
                  <a:lnTo>
                    <a:pt x="352940" y="1364908"/>
                  </a:lnTo>
                  <a:cubicBezTo>
                    <a:pt x="351746" y="1361835"/>
                    <a:pt x="350466" y="1358848"/>
                    <a:pt x="349272" y="1355775"/>
                  </a:cubicBezTo>
                  <a:close/>
                  <a:moveTo>
                    <a:pt x="392357" y="1399132"/>
                  </a:moveTo>
                  <a:cubicBezTo>
                    <a:pt x="389968" y="1393670"/>
                    <a:pt x="387664" y="1388123"/>
                    <a:pt x="385361" y="1382575"/>
                  </a:cubicBezTo>
                  <a:cubicBezTo>
                    <a:pt x="386896" y="1383428"/>
                    <a:pt x="388432" y="1384196"/>
                    <a:pt x="389968" y="1385050"/>
                  </a:cubicBezTo>
                  <a:cubicBezTo>
                    <a:pt x="394404" y="1392817"/>
                    <a:pt x="399012" y="1400583"/>
                    <a:pt x="403619" y="1408265"/>
                  </a:cubicBezTo>
                  <a:cubicBezTo>
                    <a:pt x="400888" y="1406814"/>
                    <a:pt x="398158" y="1405363"/>
                    <a:pt x="395428" y="1403912"/>
                  </a:cubicBezTo>
                  <a:cubicBezTo>
                    <a:pt x="394404" y="1402290"/>
                    <a:pt x="393380" y="1400754"/>
                    <a:pt x="392357" y="1399132"/>
                  </a:cubicBezTo>
                  <a:close/>
                  <a:moveTo>
                    <a:pt x="395513" y="1388037"/>
                  </a:moveTo>
                  <a:cubicBezTo>
                    <a:pt x="400121" y="1390512"/>
                    <a:pt x="404728" y="1392902"/>
                    <a:pt x="409335" y="1395377"/>
                  </a:cubicBezTo>
                  <a:cubicBezTo>
                    <a:pt x="410444" y="1396999"/>
                    <a:pt x="411638" y="1398620"/>
                    <a:pt x="412748" y="1400327"/>
                  </a:cubicBezTo>
                  <a:cubicBezTo>
                    <a:pt x="414881" y="1405875"/>
                    <a:pt x="417099" y="1411337"/>
                    <a:pt x="419402" y="1416800"/>
                  </a:cubicBezTo>
                  <a:cubicBezTo>
                    <a:pt x="415392" y="1414666"/>
                    <a:pt x="411297" y="1412532"/>
                    <a:pt x="407287" y="1410313"/>
                  </a:cubicBezTo>
                  <a:cubicBezTo>
                    <a:pt x="403278" y="1402973"/>
                    <a:pt x="399267" y="1395548"/>
                    <a:pt x="395428" y="1388037"/>
                  </a:cubicBezTo>
                  <a:close/>
                  <a:moveTo>
                    <a:pt x="410358" y="1384367"/>
                  </a:moveTo>
                  <a:lnTo>
                    <a:pt x="422388" y="1390256"/>
                  </a:lnTo>
                  <a:cubicBezTo>
                    <a:pt x="423498" y="1390768"/>
                    <a:pt x="424607" y="1391366"/>
                    <a:pt x="425801" y="1391878"/>
                  </a:cubicBezTo>
                  <a:cubicBezTo>
                    <a:pt x="427849" y="1394865"/>
                    <a:pt x="429811" y="1397852"/>
                    <a:pt x="431859" y="1400754"/>
                  </a:cubicBezTo>
                  <a:cubicBezTo>
                    <a:pt x="432882" y="1402205"/>
                    <a:pt x="433821" y="1403571"/>
                    <a:pt x="434844" y="1405021"/>
                  </a:cubicBezTo>
                  <a:cubicBezTo>
                    <a:pt x="428105" y="1401778"/>
                    <a:pt x="421450" y="1398450"/>
                    <a:pt x="414710" y="1395206"/>
                  </a:cubicBezTo>
                  <a:cubicBezTo>
                    <a:pt x="413259" y="1391622"/>
                    <a:pt x="411809" y="1387952"/>
                    <a:pt x="410358" y="1384367"/>
                  </a:cubicBezTo>
                  <a:close/>
                  <a:moveTo>
                    <a:pt x="433224" y="1400157"/>
                  </a:moveTo>
                  <a:cubicBezTo>
                    <a:pt x="431859" y="1398023"/>
                    <a:pt x="430494" y="1395804"/>
                    <a:pt x="429043" y="1393585"/>
                  </a:cubicBezTo>
                  <a:cubicBezTo>
                    <a:pt x="436893" y="1397426"/>
                    <a:pt x="444656" y="1401266"/>
                    <a:pt x="452505" y="1405107"/>
                  </a:cubicBezTo>
                  <a:cubicBezTo>
                    <a:pt x="453956" y="1408692"/>
                    <a:pt x="455406" y="1412276"/>
                    <a:pt x="456856" y="1415861"/>
                  </a:cubicBezTo>
                  <a:cubicBezTo>
                    <a:pt x="450287" y="1412618"/>
                    <a:pt x="443718" y="1409374"/>
                    <a:pt x="437148" y="1406216"/>
                  </a:cubicBezTo>
                  <a:cubicBezTo>
                    <a:pt x="435783" y="1404168"/>
                    <a:pt x="434418" y="1402120"/>
                    <a:pt x="433139" y="1400071"/>
                  </a:cubicBezTo>
                  <a:close/>
                  <a:moveTo>
                    <a:pt x="457368" y="1404339"/>
                  </a:moveTo>
                  <a:cubicBezTo>
                    <a:pt x="454894" y="1398706"/>
                    <a:pt x="452505" y="1393073"/>
                    <a:pt x="450202" y="1387355"/>
                  </a:cubicBezTo>
                  <a:cubicBezTo>
                    <a:pt x="454553" y="1392561"/>
                    <a:pt x="458904" y="1397682"/>
                    <a:pt x="463255" y="1402717"/>
                  </a:cubicBezTo>
                  <a:cubicBezTo>
                    <a:pt x="465388" y="1405107"/>
                    <a:pt x="467436" y="1407497"/>
                    <a:pt x="469569" y="1409886"/>
                  </a:cubicBezTo>
                  <a:cubicBezTo>
                    <a:pt x="465474" y="1408009"/>
                    <a:pt x="461379" y="1406216"/>
                    <a:pt x="457283" y="1404339"/>
                  </a:cubicBezTo>
                  <a:close/>
                  <a:moveTo>
                    <a:pt x="386896" y="1147952"/>
                  </a:moveTo>
                  <a:lnTo>
                    <a:pt x="386896" y="1147952"/>
                  </a:lnTo>
                  <a:cubicBezTo>
                    <a:pt x="386896" y="1147952"/>
                    <a:pt x="386811" y="1148208"/>
                    <a:pt x="386811" y="1148208"/>
                  </a:cubicBezTo>
                  <a:lnTo>
                    <a:pt x="386811" y="1148464"/>
                  </a:lnTo>
                  <a:cubicBezTo>
                    <a:pt x="386811" y="1148464"/>
                    <a:pt x="386726" y="1148464"/>
                    <a:pt x="386726" y="1148464"/>
                  </a:cubicBezTo>
                  <a:cubicBezTo>
                    <a:pt x="385275" y="1152731"/>
                    <a:pt x="383825" y="1156999"/>
                    <a:pt x="382375" y="1161266"/>
                  </a:cubicBezTo>
                  <a:cubicBezTo>
                    <a:pt x="381266" y="1157938"/>
                    <a:pt x="380156" y="1154695"/>
                    <a:pt x="379047" y="1151366"/>
                  </a:cubicBezTo>
                  <a:cubicBezTo>
                    <a:pt x="379303" y="1150598"/>
                    <a:pt x="379474" y="1149744"/>
                    <a:pt x="379730" y="1148976"/>
                  </a:cubicBezTo>
                  <a:lnTo>
                    <a:pt x="386299" y="1126956"/>
                  </a:lnTo>
                  <a:lnTo>
                    <a:pt x="389626" y="1116288"/>
                  </a:lnTo>
                  <a:cubicBezTo>
                    <a:pt x="390395" y="1118848"/>
                    <a:pt x="391162" y="1121323"/>
                    <a:pt x="391930" y="1123884"/>
                  </a:cubicBezTo>
                  <a:cubicBezTo>
                    <a:pt x="392527" y="1125932"/>
                    <a:pt x="393210" y="1127980"/>
                    <a:pt x="393807" y="1130029"/>
                  </a:cubicBezTo>
                  <a:cubicBezTo>
                    <a:pt x="391504" y="1136003"/>
                    <a:pt x="389200" y="1142063"/>
                    <a:pt x="386982" y="1148037"/>
                  </a:cubicBezTo>
                  <a:close/>
                  <a:moveTo>
                    <a:pt x="391674" y="1109289"/>
                  </a:moveTo>
                  <a:lnTo>
                    <a:pt x="392954" y="1105022"/>
                  </a:lnTo>
                  <a:cubicBezTo>
                    <a:pt x="392954" y="1105022"/>
                    <a:pt x="392783" y="1104766"/>
                    <a:pt x="392698" y="1105022"/>
                  </a:cubicBezTo>
                  <a:lnTo>
                    <a:pt x="391418" y="1108777"/>
                  </a:lnTo>
                  <a:cubicBezTo>
                    <a:pt x="391162" y="1107924"/>
                    <a:pt x="390821" y="1107070"/>
                    <a:pt x="390565" y="1106217"/>
                  </a:cubicBezTo>
                  <a:cubicBezTo>
                    <a:pt x="392869" y="1100754"/>
                    <a:pt x="395172" y="1095292"/>
                    <a:pt x="397476" y="1089915"/>
                  </a:cubicBezTo>
                  <a:cubicBezTo>
                    <a:pt x="397988" y="1091878"/>
                    <a:pt x="398500" y="1093926"/>
                    <a:pt x="399012" y="1095889"/>
                  </a:cubicBezTo>
                  <a:cubicBezTo>
                    <a:pt x="400121" y="1099816"/>
                    <a:pt x="401230" y="1103827"/>
                    <a:pt x="402339" y="1107753"/>
                  </a:cubicBezTo>
                  <a:cubicBezTo>
                    <a:pt x="400291" y="1112874"/>
                    <a:pt x="398329" y="1117995"/>
                    <a:pt x="396281" y="1123116"/>
                  </a:cubicBezTo>
                  <a:lnTo>
                    <a:pt x="396025" y="1122262"/>
                  </a:lnTo>
                  <a:cubicBezTo>
                    <a:pt x="394490" y="1117909"/>
                    <a:pt x="393039" y="1113642"/>
                    <a:pt x="391589" y="1109289"/>
                  </a:cubicBezTo>
                  <a:close/>
                  <a:moveTo>
                    <a:pt x="402509" y="1094695"/>
                  </a:moveTo>
                  <a:cubicBezTo>
                    <a:pt x="401486" y="1091451"/>
                    <a:pt x="400547" y="1088293"/>
                    <a:pt x="399609" y="1085050"/>
                  </a:cubicBezTo>
                  <a:cubicBezTo>
                    <a:pt x="401742" y="1080015"/>
                    <a:pt x="403960" y="1074979"/>
                    <a:pt x="406178" y="1069944"/>
                  </a:cubicBezTo>
                  <a:cubicBezTo>
                    <a:pt x="407629" y="1075747"/>
                    <a:pt x="409164" y="1081465"/>
                    <a:pt x="410785" y="1087184"/>
                  </a:cubicBezTo>
                  <a:cubicBezTo>
                    <a:pt x="409676" y="1089915"/>
                    <a:pt x="408567" y="1092646"/>
                    <a:pt x="407373" y="1095377"/>
                  </a:cubicBezTo>
                  <a:cubicBezTo>
                    <a:pt x="406520" y="1097511"/>
                    <a:pt x="405666" y="1099645"/>
                    <a:pt x="404813" y="1101778"/>
                  </a:cubicBezTo>
                  <a:cubicBezTo>
                    <a:pt x="404045" y="1099389"/>
                    <a:pt x="403278" y="1097084"/>
                    <a:pt x="402509" y="1094695"/>
                  </a:cubicBezTo>
                  <a:close/>
                  <a:moveTo>
                    <a:pt x="407629" y="1060555"/>
                  </a:moveTo>
                  <a:cubicBezTo>
                    <a:pt x="405325" y="1052447"/>
                    <a:pt x="403192" y="1044339"/>
                    <a:pt x="401145" y="1036231"/>
                  </a:cubicBezTo>
                  <a:lnTo>
                    <a:pt x="403704" y="1031451"/>
                  </a:lnTo>
                  <a:lnTo>
                    <a:pt x="408737" y="1022404"/>
                  </a:lnTo>
                  <a:cubicBezTo>
                    <a:pt x="408737" y="1022404"/>
                    <a:pt x="408567" y="1022234"/>
                    <a:pt x="408567" y="1022319"/>
                  </a:cubicBezTo>
                  <a:lnTo>
                    <a:pt x="402936" y="1030939"/>
                  </a:lnTo>
                  <a:lnTo>
                    <a:pt x="400633" y="1034524"/>
                  </a:lnTo>
                  <a:cubicBezTo>
                    <a:pt x="399865" y="1031281"/>
                    <a:pt x="399097" y="1028123"/>
                    <a:pt x="398414" y="1024880"/>
                  </a:cubicBezTo>
                  <a:lnTo>
                    <a:pt x="400888" y="1019076"/>
                  </a:lnTo>
                  <a:cubicBezTo>
                    <a:pt x="400888" y="1019076"/>
                    <a:pt x="400803" y="1018734"/>
                    <a:pt x="400718" y="1018991"/>
                  </a:cubicBezTo>
                  <a:lnTo>
                    <a:pt x="398244" y="1024282"/>
                  </a:lnTo>
                  <a:cubicBezTo>
                    <a:pt x="398244" y="1024282"/>
                    <a:pt x="398244" y="1023941"/>
                    <a:pt x="398158" y="1023770"/>
                  </a:cubicBezTo>
                  <a:cubicBezTo>
                    <a:pt x="397305" y="1019929"/>
                    <a:pt x="396537" y="1016003"/>
                    <a:pt x="395770" y="1012162"/>
                  </a:cubicBezTo>
                  <a:cubicBezTo>
                    <a:pt x="401827" y="1008322"/>
                    <a:pt x="408908" y="1006871"/>
                    <a:pt x="416843" y="1007383"/>
                  </a:cubicBezTo>
                  <a:cubicBezTo>
                    <a:pt x="421023" y="1007639"/>
                    <a:pt x="425119" y="1008407"/>
                    <a:pt x="429214" y="1009175"/>
                  </a:cubicBezTo>
                  <a:lnTo>
                    <a:pt x="429214" y="1010541"/>
                  </a:lnTo>
                  <a:cubicBezTo>
                    <a:pt x="429214" y="1010541"/>
                    <a:pt x="429896" y="1017027"/>
                    <a:pt x="429896" y="1017027"/>
                  </a:cubicBezTo>
                  <a:lnTo>
                    <a:pt x="425631" y="1025136"/>
                  </a:lnTo>
                  <a:lnTo>
                    <a:pt x="417611" y="1040669"/>
                  </a:lnTo>
                  <a:cubicBezTo>
                    <a:pt x="414198" y="1047241"/>
                    <a:pt x="410870" y="1053898"/>
                    <a:pt x="407543" y="1060555"/>
                  </a:cubicBezTo>
                  <a:close/>
                  <a:moveTo>
                    <a:pt x="430238" y="1010370"/>
                  </a:moveTo>
                  <a:lnTo>
                    <a:pt x="430067" y="1009346"/>
                  </a:lnTo>
                  <a:cubicBezTo>
                    <a:pt x="430835" y="1009517"/>
                    <a:pt x="431603" y="1009602"/>
                    <a:pt x="432370" y="1009773"/>
                  </a:cubicBezTo>
                  <a:cubicBezTo>
                    <a:pt x="432797" y="1009773"/>
                    <a:pt x="433139" y="1009944"/>
                    <a:pt x="433565" y="1010029"/>
                  </a:cubicBezTo>
                  <a:lnTo>
                    <a:pt x="430920" y="1015064"/>
                  </a:lnTo>
                  <a:lnTo>
                    <a:pt x="430238" y="1010370"/>
                  </a:lnTo>
                  <a:close/>
                  <a:moveTo>
                    <a:pt x="433992" y="870484"/>
                  </a:moveTo>
                  <a:cubicBezTo>
                    <a:pt x="436977" y="868265"/>
                    <a:pt x="440049" y="866131"/>
                    <a:pt x="443035" y="863912"/>
                  </a:cubicBezTo>
                  <a:cubicBezTo>
                    <a:pt x="443035" y="867326"/>
                    <a:pt x="443035" y="870740"/>
                    <a:pt x="443035" y="874154"/>
                  </a:cubicBezTo>
                  <a:cubicBezTo>
                    <a:pt x="443035" y="876117"/>
                    <a:pt x="443035" y="877995"/>
                    <a:pt x="443035" y="879958"/>
                  </a:cubicBezTo>
                  <a:lnTo>
                    <a:pt x="435015" y="886359"/>
                  </a:lnTo>
                  <a:cubicBezTo>
                    <a:pt x="434589" y="881067"/>
                    <a:pt x="434248" y="875776"/>
                    <a:pt x="433906" y="870484"/>
                  </a:cubicBezTo>
                  <a:close/>
                  <a:moveTo>
                    <a:pt x="446106" y="861693"/>
                  </a:moveTo>
                  <a:cubicBezTo>
                    <a:pt x="446960" y="861096"/>
                    <a:pt x="447813" y="860413"/>
                    <a:pt x="448666" y="859815"/>
                  </a:cubicBezTo>
                  <a:cubicBezTo>
                    <a:pt x="448239" y="865278"/>
                    <a:pt x="448069" y="870740"/>
                    <a:pt x="447813" y="876202"/>
                  </a:cubicBezTo>
                  <a:lnTo>
                    <a:pt x="446874" y="876971"/>
                  </a:lnTo>
                  <a:cubicBezTo>
                    <a:pt x="446874" y="875946"/>
                    <a:pt x="446789" y="874922"/>
                    <a:pt x="446704" y="873898"/>
                  </a:cubicBezTo>
                  <a:cubicBezTo>
                    <a:pt x="446533" y="869801"/>
                    <a:pt x="446277" y="865790"/>
                    <a:pt x="446106" y="861693"/>
                  </a:cubicBezTo>
                  <a:close/>
                  <a:moveTo>
                    <a:pt x="447813" y="878080"/>
                  </a:moveTo>
                  <a:cubicBezTo>
                    <a:pt x="447813" y="878080"/>
                    <a:pt x="447813" y="878848"/>
                    <a:pt x="447813" y="879190"/>
                  </a:cubicBezTo>
                  <a:lnTo>
                    <a:pt x="447813" y="890285"/>
                  </a:lnTo>
                  <a:cubicBezTo>
                    <a:pt x="447472" y="886359"/>
                    <a:pt x="447301" y="882518"/>
                    <a:pt x="447045" y="878592"/>
                  </a:cubicBezTo>
                  <a:lnTo>
                    <a:pt x="447813" y="877995"/>
                  </a:lnTo>
                  <a:close/>
                  <a:moveTo>
                    <a:pt x="452591" y="856999"/>
                  </a:moveTo>
                  <a:cubicBezTo>
                    <a:pt x="457198" y="853671"/>
                    <a:pt x="461720" y="850342"/>
                    <a:pt x="466327" y="847013"/>
                  </a:cubicBezTo>
                  <a:cubicBezTo>
                    <a:pt x="466071" y="851964"/>
                    <a:pt x="465900" y="856914"/>
                    <a:pt x="465730" y="861864"/>
                  </a:cubicBezTo>
                  <a:cubicBezTo>
                    <a:pt x="461293" y="865448"/>
                    <a:pt x="456856" y="869033"/>
                    <a:pt x="452335" y="872618"/>
                  </a:cubicBezTo>
                  <a:cubicBezTo>
                    <a:pt x="452335" y="867412"/>
                    <a:pt x="452335" y="862205"/>
                    <a:pt x="452591" y="856999"/>
                  </a:cubicBezTo>
                  <a:close/>
                  <a:moveTo>
                    <a:pt x="469910" y="825676"/>
                  </a:moveTo>
                  <a:cubicBezTo>
                    <a:pt x="470337" y="823713"/>
                    <a:pt x="470934" y="821836"/>
                    <a:pt x="471617" y="819958"/>
                  </a:cubicBezTo>
                  <a:cubicBezTo>
                    <a:pt x="473237" y="815861"/>
                    <a:pt x="476053" y="812106"/>
                    <a:pt x="479978" y="809972"/>
                  </a:cubicBezTo>
                  <a:cubicBezTo>
                    <a:pt x="480660" y="810740"/>
                    <a:pt x="481342" y="811423"/>
                    <a:pt x="482111" y="812191"/>
                  </a:cubicBezTo>
                  <a:cubicBezTo>
                    <a:pt x="483049" y="813130"/>
                    <a:pt x="484243" y="813983"/>
                    <a:pt x="485523" y="814666"/>
                  </a:cubicBezTo>
                  <a:cubicBezTo>
                    <a:pt x="484926" y="819360"/>
                    <a:pt x="484329" y="823969"/>
                    <a:pt x="483902" y="828663"/>
                  </a:cubicBezTo>
                  <a:cubicBezTo>
                    <a:pt x="482964" y="829431"/>
                    <a:pt x="482025" y="830114"/>
                    <a:pt x="481087" y="830882"/>
                  </a:cubicBezTo>
                  <a:cubicBezTo>
                    <a:pt x="477333" y="829175"/>
                    <a:pt x="473579" y="827469"/>
                    <a:pt x="469825" y="825676"/>
                  </a:cubicBezTo>
                  <a:close/>
                  <a:moveTo>
                    <a:pt x="491325" y="790342"/>
                  </a:moveTo>
                  <a:cubicBezTo>
                    <a:pt x="491922" y="787099"/>
                    <a:pt x="492775" y="783856"/>
                    <a:pt x="494055" y="780783"/>
                  </a:cubicBezTo>
                  <a:cubicBezTo>
                    <a:pt x="495420" y="777625"/>
                    <a:pt x="497297" y="774638"/>
                    <a:pt x="499857" y="772333"/>
                  </a:cubicBezTo>
                  <a:lnTo>
                    <a:pt x="500027" y="783343"/>
                  </a:lnTo>
                  <a:cubicBezTo>
                    <a:pt x="497126" y="785648"/>
                    <a:pt x="494225" y="788038"/>
                    <a:pt x="491325" y="790342"/>
                  </a:cubicBezTo>
                  <a:close/>
                  <a:moveTo>
                    <a:pt x="493202" y="780442"/>
                  </a:moveTo>
                  <a:cubicBezTo>
                    <a:pt x="491495" y="784026"/>
                    <a:pt x="490386" y="787867"/>
                    <a:pt x="489533" y="791793"/>
                  </a:cubicBezTo>
                  <a:cubicBezTo>
                    <a:pt x="489021" y="792220"/>
                    <a:pt x="488595" y="792646"/>
                    <a:pt x="488083" y="793073"/>
                  </a:cubicBezTo>
                  <a:cubicBezTo>
                    <a:pt x="485267" y="789488"/>
                    <a:pt x="482281" y="785989"/>
                    <a:pt x="479210" y="782575"/>
                  </a:cubicBezTo>
                  <a:lnTo>
                    <a:pt x="479210" y="774126"/>
                  </a:lnTo>
                  <a:cubicBezTo>
                    <a:pt x="483646" y="770456"/>
                    <a:pt x="487997" y="766700"/>
                    <a:pt x="492434" y="763030"/>
                  </a:cubicBezTo>
                  <a:lnTo>
                    <a:pt x="492434" y="763030"/>
                  </a:lnTo>
                  <a:cubicBezTo>
                    <a:pt x="492434" y="763030"/>
                    <a:pt x="492434" y="763030"/>
                    <a:pt x="492434" y="763030"/>
                  </a:cubicBezTo>
                  <a:lnTo>
                    <a:pt x="492434" y="763030"/>
                  </a:lnTo>
                  <a:cubicBezTo>
                    <a:pt x="492434" y="763030"/>
                    <a:pt x="492434" y="763030"/>
                    <a:pt x="492434" y="763030"/>
                  </a:cubicBezTo>
                  <a:cubicBezTo>
                    <a:pt x="494823" y="760897"/>
                    <a:pt x="497297" y="758678"/>
                    <a:pt x="499686" y="756544"/>
                  </a:cubicBezTo>
                  <a:lnTo>
                    <a:pt x="499686" y="766530"/>
                  </a:lnTo>
                  <a:cubicBezTo>
                    <a:pt x="499686" y="766530"/>
                    <a:pt x="499771" y="771992"/>
                    <a:pt x="499771" y="771992"/>
                  </a:cubicBezTo>
                  <a:cubicBezTo>
                    <a:pt x="496870" y="774211"/>
                    <a:pt x="494652" y="777284"/>
                    <a:pt x="493116" y="780612"/>
                  </a:cubicBezTo>
                  <a:close/>
                  <a:moveTo>
                    <a:pt x="489192" y="758763"/>
                  </a:moveTo>
                  <a:lnTo>
                    <a:pt x="489192" y="758763"/>
                  </a:lnTo>
                  <a:cubicBezTo>
                    <a:pt x="489192" y="758763"/>
                    <a:pt x="489021" y="758934"/>
                    <a:pt x="489021" y="758934"/>
                  </a:cubicBezTo>
                  <a:lnTo>
                    <a:pt x="488850" y="759104"/>
                  </a:lnTo>
                  <a:lnTo>
                    <a:pt x="488850" y="759104"/>
                  </a:lnTo>
                  <a:cubicBezTo>
                    <a:pt x="488850" y="759104"/>
                    <a:pt x="479124" y="767725"/>
                    <a:pt x="479124" y="767725"/>
                  </a:cubicBezTo>
                  <a:lnTo>
                    <a:pt x="479124" y="760385"/>
                  </a:lnTo>
                  <a:cubicBezTo>
                    <a:pt x="479124" y="755264"/>
                    <a:pt x="479124" y="750228"/>
                    <a:pt x="479210" y="745107"/>
                  </a:cubicBezTo>
                  <a:cubicBezTo>
                    <a:pt x="482025" y="742718"/>
                    <a:pt x="484841" y="740413"/>
                    <a:pt x="487656" y="738023"/>
                  </a:cubicBezTo>
                  <a:lnTo>
                    <a:pt x="487656" y="738023"/>
                  </a:lnTo>
                  <a:cubicBezTo>
                    <a:pt x="487656" y="738023"/>
                    <a:pt x="487656" y="738023"/>
                    <a:pt x="487656" y="738023"/>
                  </a:cubicBezTo>
                  <a:lnTo>
                    <a:pt x="487656" y="738023"/>
                  </a:lnTo>
                  <a:cubicBezTo>
                    <a:pt x="487656" y="738023"/>
                    <a:pt x="487656" y="738023"/>
                    <a:pt x="487656" y="738023"/>
                  </a:cubicBezTo>
                  <a:cubicBezTo>
                    <a:pt x="491666" y="734439"/>
                    <a:pt x="495591" y="730854"/>
                    <a:pt x="499600" y="727184"/>
                  </a:cubicBezTo>
                  <a:cubicBezTo>
                    <a:pt x="499600" y="732561"/>
                    <a:pt x="499600" y="738023"/>
                    <a:pt x="499600" y="743400"/>
                  </a:cubicBezTo>
                  <a:lnTo>
                    <a:pt x="499600" y="749972"/>
                  </a:lnTo>
                  <a:cubicBezTo>
                    <a:pt x="496103" y="752959"/>
                    <a:pt x="492604" y="755861"/>
                    <a:pt x="489021" y="758848"/>
                  </a:cubicBezTo>
                  <a:close/>
                  <a:moveTo>
                    <a:pt x="484499" y="733841"/>
                  </a:moveTo>
                  <a:lnTo>
                    <a:pt x="484499" y="733841"/>
                  </a:lnTo>
                  <a:cubicBezTo>
                    <a:pt x="484499" y="733841"/>
                    <a:pt x="484329" y="734012"/>
                    <a:pt x="484329" y="734012"/>
                  </a:cubicBezTo>
                  <a:lnTo>
                    <a:pt x="484158" y="734183"/>
                  </a:lnTo>
                  <a:lnTo>
                    <a:pt x="484158" y="734183"/>
                  </a:lnTo>
                  <a:cubicBezTo>
                    <a:pt x="482537" y="735634"/>
                    <a:pt x="481001" y="736999"/>
                    <a:pt x="479380" y="738365"/>
                  </a:cubicBezTo>
                  <a:cubicBezTo>
                    <a:pt x="479380" y="734439"/>
                    <a:pt x="479551" y="730598"/>
                    <a:pt x="479636" y="726672"/>
                  </a:cubicBezTo>
                  <a:cubicBezTo>
                    <a:pt x="486462" y="720783"/>
                    <a:pt x="493287" y="714894"/>
                    <a:pt x="500027" y="708834"/>
                  </a:cubicBezTo>
                  <a:cubicBezTo>
                    <a:pt x="500027" y="712760"/>
                    <a:pt x="499942" y="716686"/>
                    <a:pt x="499942" y="720612"/>
                  </a:cubicBezTo>
                  <a:cubicBezTo>
                    <a:pt x="494823" y="724965"/>
                    <a:pt x="489704" y="729403"/>
                    <a:pt x="484585" y="733756"/>
                  </a:cubicBezTo>
                  <a:close/>
                  <a:moveTo>
                    <a:pt x="479807" y="720100"/>
                  </a:moveTo>
                  <a:cubicBezTo>
                    <a:pt x="480063" y="710968"/>
                    <a:pt x="480319" y="701836"/>
                    <a:pt x="480660" y="692789"/>
                  </a:cubicBezTo>
                  <a:cubicBezTo>
                    <a:pt x="480831" y="689631"/>
                    <a:pt x="480916" y="686473"/>
                    <a:pt x="481087" y="683315"/>
                  </a:cubicBezTo>
                  <a:cubicBezTo>
                    <a:pt x="487741" y="677426"/>
                    <a:pt x="494311" y="671451"/>
                    <a:pt x="500880" y="665477"/>
                  </a:cubicBezTo>
                  <a:cubicBezTo>
                    <a:pt x="500710" y="669745"/>
                    <a:pt x="500624" y="674097"/>
                    <a:pt x="500453" y="678365"/>
                  </a:cubicBezTo>
                  <a:cubicBezTo>
                    <a:pt x="500283" y="686900"/>
                    <a:pt x="500112" y="695349"/>
                    <a:pt x="499942" y="703884"/>
                  </a:cubicBezTo>
                  <a:cubicBezTo>
                    <a:pt x="493202" y="709346"/>
                    <a:pt x="486462" y="714723"/>
                    <a:pt x="479636" y="720100"/>
                  </a:cubicBezTo>
                  <a:close/>
                  <a:moveTo>
                    <a:pt x="481428" y="676146"/>
                  </a:moveTo>
                  <a:cubicBezTo>
                    <a:pt x="481769" y="668976"/>
                    <a:pt x="482196" y="661722"/>
                    <a:pt x="482622" y="654553"/>
                  </a:cubicBezTo>
                  <a:cubicBezTo>
                    <a:pt x="489107" y="648407"/>
                    <a:pt x="495591" y="642177"/>
                    <a:pt x="502074" y="635947"/>
                  </a:cubicBezTo>
                  <a:cubicBezTo>
                    <a:pt x="501733" y="643884"/>
                    <a:pt x="501392" y="651821"/>
                    <a:pt x="501136" y="659673"/>
                  </a:cubicBezTo>
                  <a:cubicBezTo>
                    <a:pt x="494567" y="665136"/>
                    <a:pt x="487997" y="670598"/>
                    <a:pt x="481428" y="676060"/>
                  </a:cubicBezTo>
                  <a:close/>
                  <a:moveTo>
                    <a:pt x="483049" y="647298"/>
                  </a:moveTo>
                  <a:cubicBezTo>
                    <a:pt x="483220" y="644994"/>
                    <a:pt x="483305" y="642689"/>
                    <a:pt x="483475" y="640299"/>
                  </a:cubicBezTo>
                  <a:cubicBezTo>
                    <a:pt x="486462" y="637824"/>
                    <a:pt x="489362" y="635349"/>
                    <a:pt x="492349" y="632874"/>
                  </a:cubicBezTo>
                  <a:lnTo>
                    <a:pt x="492349" y="632874"/>
                  </a:lnTo>
                  <a:cubicBezTo>
                    <a:pt x="492349" y="632874"/>
                    <a:pt x="492349" y="632874"/>
                    <a:pt x="492349" y="632874"/>
                  </a:cubicBezTo>
                  <a:lnTo>
                    <a:pt x="492349" y="632874"/>
                  </a:lnTo>
                  <a:cubicBezTo>
                    <a:pt x="492349" y="632874"/>
                    <a:pt x="492349" y="632874"/>
                    <a:pt x="492349" y="632874"/>
                  </a:cubicBezTo>
                  <a:cubicBezTo>
                    <a:pt x="495761" y="629716"/>
                    <a:pt x="499174" y="626473"/>
                    <a:pt x="502586" y="623230"/>
                  </a:cubicBezTo>
                  <a:cubicBezTo>
                    <a:pt x="502501" y="625619"/>
                    <a:pt x="502331" y="628095"/>
                    <a:pt x="502245" y="630484"/>
                  </a:cubicBezTo>
                  <a:cubicBezTo>
                    <a:pt x="495846" y="636032"/>
                    <a:pt x="489362" y="641665"/>
                    <a:pt x="482964" y="647298"/>
                  </a:cubicBezTo>
                  <a:close/>
                  <a:moveTo>
                    <a:pt x="485865" y="603258"/>
                  </a:moveTo>
                  <a:cubicBezTo>
                    <a:pt x="486291" y="597028"/>
                    <a:pt x="486717" y="590712"/>
                    <a:pt x="487144" y="584482"/>
                  </a:cubicBezTo>
                  <a:cubicBezTo>
                    <a:pt x="487827" y="583884"/>
                    <a:pt x="488595" y="583372"/>
                    <a:pt x="489277" y="582774"/>
                  </a:cubicBezTo>
                  <a:lnTo>
                    <a:pt x="489277" y="582774"/>
                  </a:lnTo>
                  <a:cubicBezTo>
                    <a:pt x="489277" y="582774"/>
                    <a:pt x="489277" y="582774"/>
                    <a:pt x="489277" y="582774"/>
                  </a:cubicBezTo>
                  <a:lnTo>
                    <a:pt x="489277" y="582774"/>
                  </a:lnTo>
                  <a:cubicBezTo>
                    <a:pt x="489277" y="582774"/>
                    <a:pt x="489277" y="582774"/>
                    <a:pt x="489277" y="582774"/>
                  </a:cubicBezTo>
                  <a:cubicBezTo>
                    <a:pt x="495335" y="577398"/>
                    <a:pt x="501307" y="572021"/>
                    <a:pt x="507279" y="566558"/>
                  </a:cubicBezTo>
                  <a:cubicBezTo>
                    <a:pt x="506597" y="573472"/>
                    <a:pt x="505914" y="580470"/>
                    <a:pt x="505317" y="587469"/>
                  </a:cubicBezTo>
                  <a:cubicBezTo>
                    <a:pt x="498832" y="592846"/>
                    <a:pt x="492349" y="598137"/>
                    <a:pt x="485779" y="603343"/>
                  </a:cubicBezTo>
                  <a:close/>
                  <a:moveTo>
                    <a:pt x="487656" y="577227"/>
                  </a:moveTo>
                  <a:cubicBezTo>
                    <a:pt x="488168" y="570740"/>
                    <a:pt x="488680" y="564169"/>
                    <a:pt x="489192" y="557682"/>
                  </a:cubicBezTo>
                  <a:cubicBezTo>
                    <a:pt x="489362" y="555634"/>
                    <a:pt x="489533" y="553585"/>
                    <a:pt x="489789" y="551537"/>
                  </a:cubicBezTo>
                  <a:cubicBezTo>
                    <a:pt x="496870" y="545050"/>
                    <a:pt x="503952" y="538564"/>
                    <a:pt x="511033" y="532078"/>
                  </a:cubicBezTo>
                  <a:cubicBezTo>
                    <a:pt x="510436" y="537454"/>
                    <a:pt x="509839" y="542746"/>
                    <a:pt x="509241" y="548123"/>
                  </a:cubicBezTo>
                  <a:cubicBezTo>
                    <a:pt x="508815" y="552220"/>
                    <a:pt x="508388" y="556317"/>
                    <a:pt x="507961" y="560413"/>
                  </a:cubicBezTo>
                  <a:cubicBezTo>
                    <a:pt x="501222" y="566046"/>
                    <a:pt x="494396" y="571679"/>
                    <a:pt x="487656" y="577227"/>
                  </a:cubicBezTo>
                  <a:close/>
                  <a:moveTo>
                    <a:pt x="482366" y="588407"/>
                  </a:moveTo>
                  <a:cubicBezTo>
                    <a:pt x="481769" y="594723"/>
                    <a:pt x="481172" y="601124"/>
                    <a:pt x="480660" y="607440"/>
                  </a:cubicBezTo>
                  <a:cubicBezTo>
                    <a:pt x="479466" y="608379"/>
                    <a:pt x="478271" y="609318"/>
                    <a:pt x="477077" y="610257"/>
                  </a:cubicBezTo>
                  <a:cubicBezTo>
                    <a:pt x="477077" y="610086"/>
                    <a:pt x="477077" y="609830"/>
                    <a:pt x="477077" y="609659"/>
                  </a:cubicBezTo>
                  <a:cubicBezTo>
                    <a:pt x="477247" y="608038"/>
                    <a:pt x="477503" y="606245"/>
                    <a:pt x="476906" y="604880"/>
                  </a:cubicBezTo>
                  <a:cubicBezTo>
                    <a:pt x="476138" y="603258"/>
                    <a:pt x="474517" y="601295"/>
                    <a:pt x="472982" y="600954"/>
                  </a:cubicBezTo>
                  <a:cubicBezTo>
                    <a:pt x="472384" y="600868"/>
                    <a:pt x="471617" y="600954"/>
                    <a:pt x="470934" y="601124"/>
                  </a:cubicBezTo>
                  <a:cubicBezTo>
                    <a:pt x="471019" y="599844"/>
                    <a:pt x="471190" y="598479"/>
                    <a:pt x="471275" y="597198"/>
                  </a:cubicBezTo>
                  <a:cubicBezTo>
                    <a:pt x="474944" y="594211"/>
                    <a:pt x="478698" y="591224"/>
                    <a:pt x="482366" y="588237"/>
                  </a:cubicBezTo>
                  <a:close/>
                  <a:moveTo>
                    <a:pt x="465730" y="601807"/>
                  </a:moveTo>
                  <a:cubicBezTo>
                    <a:pt x="465559" y="604368"/>
                    <a:pt x="465388" y="606843"/>
                    <a:pt x="465218" y="609403"/>
                  </a:cubicBezTo>
                  <a:cubicBezTo>
                    <a:pt x="464109" y="613756"/>
                    <a:pt x="463255" y="618194"/>
                    <a:pt x="462231" y="622632"/>
                  </a:cubicBezTo>
                  <a:cubicBezTo>
                    <a:pt x="459928" y="624595"/>
                    <a:pt x="457539" y="626473"/>
                    <a:pt x="455150" y="628436"/>
                  </a:cubicBezTo>
                  <a:cubicBezTo>
                    <a:pt x="455833" y="621779"/>
                    <a:pt x="456430" y="615207"/>
                    <a:pt x="457113" y="608550"/>
                  </a:cubicBezTo>
                  <a:cubicBezTo>
                    <a:pt x="459928" y="606331"/>
                    <a:pt x="462829" y="604112"/>
                    <a:pt x="465644" y="601807"/>
                  </a:cubicBezTo>
                  <a:close/>
                  <a:moveTo>
                    <a:pt x="474858" y="558023"/>
                  </a:moveTo>
                  <a:cubicBezTo>
                    <a:pt x="474858" y="558023"/>
                    <a:pt x="474858" y="557511"/>
                    <a:pt x="474858" y="557255"/>
                  </a:cubicBezTo>
                  <a:cubicBezTo>
                    <a:pt x="474858" y="557426"/>
                    <a:pt x="475029" y="557597"/>
                    <a:pt x="475029" y="557767"/>
                  </a:cubicBezTo>
                  <a:cubicBezTo>
                    <a:pt x="474944" y="557767"/>
                    <a:pt x="474858" y="557938"/>
                    <a:pt x="474773" y="558023"/>
                  </a:cubicBezTo>
                  <a:close/>
                  <a:moveTo>
                    <a:pt x="448837" y="651821"/>
                  </a:moveTo>
                  <a:lnTo>
                    <a:pt x="440219" y="657967"/>
                  </a:lnTo>
                  <a:cubicBezTo>
                    <a:pt x="436893" y="660356"/>
                    <a:pt x="433565" y="662661"/>
                    <a:pt x="430323" y="665050"/>
                  </a:cubicBezTo>
                  <a:cubicBezTo>
                    <a:pt x="430664" y="660271"/>
                    <a:pt x="431091" y="655491"/>
                    <a:pt x="431603" y="650712"/>
                  </a:cubicBezTo>
                  <a:cubicBezTo>
                    <a:pt x="436893" y="647042"/>
                    <a:pt x="442097" y="643372"/>
                    <a:pt x="447301" y="639617"/>
                  </a:cubicBezTo>
                  <a:cubicBezTo>
                    <a:pt x="448154" y="639019"/>
                    <a:pt x="449007" y="638336"/>
                    <a:pt x="449860" y="637739"/>
                  </a:cubicBezTo>
                  <a:cubicBezTo>
                    <a:pt x="449519" y="642433"/>
                    <a:pt x="449178" y="647127"/>
                    <a:pt x="448922" y="651821"/>
                  </a:cubicBezTo>
                  <a:close/>
                  <a:moveTo>
                    <a:pt x="444912" y="636800"/>
                  </a:moveTo>
                  <a:cubicBezTo>
                    <a:pt x="440561" y="640299"/>
                    <a:pt x="436210" y="643713"/>
                    <a:pt x="431859" y="647127"/>
                  </a:cubicBezTo>
                  <a:cubicBezTo>
                    <a:pt x="432541" y="640129"/>
                    <a:pt x="433394" y="633215"/>
                    <a:pt x="434248" y="626217"/>
                  </a:cubicBezTo>
                  <a:cubicBezTo>
                    <a:pt x="440049" y="621779"/>
                    <a:pt x="445851" y="617341"/>
                    <a:pt x="451652" y="612817"/>
                  </a:cubicBezTo>
                  <a:cubicBezTo>
                    <a:pt x="451140" y="619389"/>
                    <a:pt x="450628" y="625961"/>
                    <a:pt x="450117" y="632533"/>
                  </a:cubicBezTo>
                  <a:cubicBezTo>
                    <a:pt x="448325" y="633984"/>
                    <a:pt x="446618" y="635435"/>
                    <a:pt x="444827" y="636800"/>
                  </a:cubicBezTo>
                  <a:close/>
                  <a:moveTo>
                    <a:pt x="439025" y="591139"/>
                  </a:moveTo>
                  <a:cubicBezTo>
                    <a:pt x="439964" y="584225"/>
                    <a:pt x="440988" y="577227"/>
                    <a:pt x="441926" y="570314"/>
                  </a:cubicBezTo>
                  <a:cubicBezTo>
                    <a:pt x="445253" y="567582"/>
                    <a:pt x="448581" y="564937"/>
                    <a:pt x="451908" y="562206"/>
                  </a:cubicBezTo>
                  <a:lnTo>
                    <a:pt x="457795" y="557426"/>
                  </a:lnTo>
                  <a:cubicBezTo>
                    <a:pt x="457027" y="563571"/>
                    <a:pt x="456259" y="569716"/>
                    <a:pt x="455577" y="575861"/>
                  </a:cubicBezTo>
                  <a:cubicBezTo>
                    <a:pt x="450031" y="580982"/>
                    <a:pt x="444571" y="586018"/>
                    <a:pt x="439025" y="591139"/>
                  </a:cubicBezTo>
                  <a:close/>
                  <a:moveTo>
                    <a:pt x="451055" y="560925"/>
                  </a:moveTo>
                  <a:cubicBezTo>
                    <a:pt x="448154" y="563059"/>
                    <a:pt x="445253" y="565193"/>
                    <a:pt x="442352" y="567326"/>
                  </a:cubicBezTo>
                  <a:cubicBezTo>
                    <a:pt x="442352" y="566985"/>
                    <a:pt x="442438" y="566558"/>
                    <a:pt x="442523" y="566217"/>
                  </a:cubicBezTo>
                  <a:cubicBezTo>
                    <a:pt x="443291" y="560499"/>
                    <a:pt x="444144" y="554780"/>
                    <a:pt x="444912" y="548977"/>
                  </a:cubicBezTo>
                  <a:cubicBezTo>
                    <a:pt x="450031" y="545563"/>
                    <a:pt x="455150" y="542149"/>
                    <a:pt x="460184" y="538735"/>
                  </a:cubicBezTo>
                  <a:cubicBezTo>
                    <a:pt x="459416" y="544453"/>
                    <a:pt x="458734" y="550086"/>
                    <a:pt x="457966" y="555804"/>
                  </a:cubicBezTo>
                  <a:lnTo>
                    <a:pt x="451055" y="560925"/>
                  </a:lnTo>
                  <a:close/>
                  <a:moveTo>
                    <a:pt x="445253" y="546245"/>
                  </a:moveTo>
                  <a:cubicBezTo>
                    <a:pt x="446192" y="539674"/>
                    <a:pt x="447045" y="533187"/>
                    <a:pt x="447984" y="526615"/>
                  </a:cubicBezTo>
                  <a:lnTo>
                    <a:pt x="463767" y="512191"/>
                  </a:lnTo>
                  <a:cubicBezTo>
                    <a:pt x="462743" y="519275"/>
                    <a:pt x="461720" y="526359"/>
                    <a:pt x="460781" y="533443"/>
                  </a:cubicBezTo>
                  <a:cubicBezTo>
                    <a:pt x="460781" y="533785"/>
                    <a:pt x="460781" y="534126"/>
                    <a:pt x="460610" y="534467"/>
                  </a:cubicBezTo>
                  <a:cubicBezTo>
                    <a:pt x="455492" y="538479"/>
                    <a:pt x="450372" y="542405"/>
                    <a:pt x="445168" y="546331"/>
                  </a:cubicBezTo>
                  <a:close/>
                  <a:moveTo>
                    <a:pt x="431773" y="556231"/>
                  </a:moveTo>
                  <a:lnTo>
                    <a:pt x="428873" y="558365"/>
                  </a:lnTo>
                  <a:lnTo>
                    <a:pt x="433650" y="544880"/>
                  </a:lnTo>
                  <a:cubicBezTo>
                    <a:pt x="433053" y="548635"/>
                    <a:pt x="432370" y="552476"/>
                    <a:pt x="431773" y="556231"/>
                  </a:cubicBezTo>
                  <a:close/>
                  <a:moveTo>
                    <a:pt x="428958" y="559389"/>
                  </a:moveTo>
                  <a:lnTo>
                    <a:pt x="431517" y="557767"/>
                  </a:lnTo>
                  <a:cubicBezTo>
                    <a:pt x="430494" y="564339"/>
                    <a:pt x="429385" y="570996"/>
                    <a:pt x="428361" y="577568"/>
                  </a:cubicBezTo>
                  <a:cubicBezTo>
                    <a:pt x="425631" y="579531"/>
                    <a:pt x="422900" y="581494"/>
                    <a:pt x="420256" y="583457"/>
                  </a:cubicBezTo>
                  <a:cubicBezTo>
                    <a:pt x="420597" y="582348"/>
                    <a:pt x="420938" y="581324"/>
                    <a:pt x="421365" y="580214"/>
                  </a:cubicBezTo>
                  <a:lnTo>
                    <a:pt x="427764" y="561608"/>
                  </a:lnTo>
                  <a:lnTo>
                    <a:pt x="428446" y="559730"/>
                  </a:lnTo>
                  <a:lnTo>
                    <a:pt x="429043" y="559389"/>
                  </a:lnTo>
                  <a:close/>
                  <a:moveTo>
                    <a:pt x="427764" y="581750"/>
                  </a:moveTo>
                  <a:cubicBezTo>
                    <a:pt x="426569" y="589346"/>
                    <a:pt x="425460" y="597028"/>
                    <a:pt x="424436" y="604624"/>
                  </a:cubicBezTo>
                  <a:cubicBezTo>
                    <a:pt x="421791" y="607099"/>
                    <a:pt x="419061" y="609574"/>
                    <a:pt x="416416" y="612049"/>
                  </a:cubicBezTo>
                  <a:lnTo>
                    <a:pt x="408396" y="619474"/>
                  </a:lnTo>
                  <a:cubicBezTo>
                    <a:pt x="411638" y="609403"/>
                    <a:pt x="414966" y="599418"/>
                    <a:pt x="418293" y="589432"/>
                  </a:cubicBezTo>
                  <a:cubicBezTo>
                    <a:pt x="421450" y="586871"/>
                    <a:pt x="424607" y="584311"/>
                    <a:pt x="427764" y="581836"/>
                  </a:cubicBezTo>
                  <a:close/>
                  <a:moveTo>
                    <a:pt x="403533" y="623656"/>
                  </a:moveTo>
                  <a:cubicBezTo>
                    <a:pt x="401912" y="625022"/>
                    <a:pt x="400206" y="626388"/>
                    <a:pt x="398585" y="627668"/>
                  </a:cubicBezTo>
                  <a:lnTo>
                    <a:pt x="396537" y="620499"/>
                  </a:lnTo>
                  <a:cubicBezTo>
                    <a:pt x="396537" y="620499"/>
                    <a:pt x="396281" y="620499"/>
                    <a:pt x="396281" y="620499"/>
                  </a:cubicBezTo>
                  <a:lnTo>
                    <a:pt x="398158" y="628009"/>
                  </a:lnTo>
                  <a:cubicBezTo>
                    <a:pt x="396281" y="629546"/>
                    <a:pt x="394490" y="630996"/>
                    <a:pt x="392613" y="632533"/>
                  </a:cubicBezTo>
                  <a:lnTo>
                    <a:pt x="392613" y="632533"/>
                  </a:lnTo>
                  <a:cubicBezTo>
                    <a:pt x="392613" y="632533"/>
                    <a:pt x="392442" y="632618"/>
                    <a:pt x="392442" y="632618"/>
                  </a:cubicBezTo>
                  <a:lnTo>
                    <a:pt x="392271" y="632618"/>
                  </a:lnTo>
                  <a:cubicBezTo>
                    <a:pt x="392271" y="632618"/>
                    <a:pt x="392271" y="632703"/>
                    <a:pt x="392271" y="632703"/>
                  </a:cubicBezTo>
                  <a:cubicBezTo>
                    <a:pt x="390650" y="634154"/>
                    <a:pt x="388944" y="635520"/>
                    <a:pt x="387323" y="636971"/>
                  </a:cubicBezTo>
                  <a:cubicBezTo>
                    <a:pt x="386982" y="632447"/>
                    <a:pt x="386641" y="628009"/>
                    <a:pt x="386214" y="623486"/>
                  </a:cubicBezTo>
                  <a:lnTo>
                    <a:pt x="386214" y="623486"/>
                  </a:lnTo>
                  <a:cubicBezTo>
                    <a:pt x="386214" y="623486"/>
                    <a:pt x="386214" y="623400"/>
                    <a:pt x="386214" y="623400"/>
                  </a:cubicBezTo>
                  <a:lnTo>
                    <a:pt x="386214" y="623400"/>
                  </a:lnTo>
                  <a:cubicBezTo>
                    <a:pt x="386214" y="623400"/>
                    <a:pt x="386214" y="623315"/>
                    <a:pt x="386214" y="623315"/>
                  </a:cubicBezTo>
                  <a:cubicBezTo>
                    <a:pt x="385787" y="620669"/>
                    <a:pt x="385446" y="617938"/>
                    <a:pt x="385019" y="615292"/>
                  </a:cubicBezTo>
                  <a:cubicBezTo>
                    <a:pt x="395172" y="607440"/>
                    <a:pt x="405325" y="599503"/>
                    <a:pt x="415307" y="591565"/>
                  </a:cubicBezTo>
                  <a:cubicBezTo>
                    <a:pt x="411297" y="602234"/>
                    <a:pt x="407373" y="612902"/>
                    <a:pt x="403448" y="623571"/>
                  </a:cubicBezTo>
                  <a:close/>
                  <a:moveTo>
                    <a:pt x="375208" y="647383"/>
                  </a:moveTo>
                  <a:cubicBezTo>
                    <a:pt x="372393" y="649773"/>
                    <a:pt x="369577" y="652163"/>
                    <a:pt x="366761" y="654467"/>
                  </a:cubicBezTo>
                  <a:cubicBezTo>
                    <a:pt x="366761" y="654126"/>
                    <a:pt x="366591" y="653699"/>
                    <a:pt x="366506" y="653358"/>
                  </a:cubicBezTo>
                  <a:cubicBezTo>
                    <a:pt x="368468" y="648237"/>
                    <a:pt x="370430" y="643116"/>
                    <a:pt x="372478" y="637995"/>
                  </a:cubicBezTo>
                  <a:cubicBezTo>
                    <a:pt x="373416" y="641153"/>
                    <a:pt x="374269" y="644225"/>
                    <a:pt x="375208" y="647383"/>
                  </a:cubicBezTo>
                  <a:close/>
                  <a:moveTo>
                    <a:pt x="364970" y="646700"/>
                  </a:moveTo>
                  <a:cubicBezTo>
                    <a:pt x="364629" y="645164"/>
                    <a:pt x="364287" y="643713"/>
                    <a:pt x="363946" y="642177"/>
                  </a:cubicBezTo>
                  <a:lnTo>
                    <a:pt x="364117" y="641067"/>
                  </a:lnTo>
                  <a:cubicBezTo>
                    <a:pt x="364117" y="641067"/>
                    <a:pt x="363946" y="640811"/>
                    <a:pt x="363861" y="641067"/>
                  </a:cubicBezTo>
                  <a:lnTo>
                    <a:pt x="363861" y="641580"/>
                  </a:lnTo>
                  <a:cubicBezTo>
                    <a:pt x="363093" y="638422"/>
                    <a:pt x="362410" y="635349"/>
                    <a:pt x="361728" y="632191"/>
                  </a:cubicBezTo>
                  <a:cubicBezTo>
                    <a:pt x="364287" y="630399"/>
                    <a:pt x="366847" y="628607"/>
                    <a:pt x="369321" y="626814"/>
                  </a:cubicBezTo>
                  <a:cubicBezTo>
                    <a:pt x="369748" y="628351"/>
                    <a:pt x="370089" y="629802"/>
                    <a:pt x="370515" y="631252"/>
                  </a:cubicBezTo>
                  <a:cubicBezTo>
                    <a:pt x="368639" y="636373"/>
                    <a:pt x="366761" y="641580"/>
                    <a:pt x="364970" y="646786"/>
                  </a:cubicBezTo>
                  <a:close/>
                  <a:moveTo>
                    <a:pt x="310367" y="823030"/>
                  </a:moveTo>
                  <a:cubicBezTo>
                    <a:pt x="313267" y="820043"/>
                    <a:pt x="316254" y="817141"/>
                    <a:pt x="319240" y="814154"/>
                  </a:cubicBezTo>
                  <a:cubicBezTo>
                    <a:pt x="318472" y="820811"/>
                    <a:pt x="317704" y="827469"/>
                    <a:pt x="317021" y="834126"/>
                  </a:cubicBezTo>
                  <a:lnTo>
                    <a:pt x="317021" y="834126"/>
                  </a:lnTo>
                  <a:cubicBezTo>
                    <a:pt x="317021" y="834126"/>
                    <a:pt x="317021" y="834467"/>
                    <a:pt x="317021" y="834467"/>
                  </a:cubicBezTo>
                  <a:lnTo>
                    <a:pt x="317021" y="834808"/>
                  </a:lnTo>
                  <a:cubicBezTo>
                    <a:pt x="317021" y="834808"/>
                    <a:pt x="317021" y="834808"/>
                    <a:pt x="317021" y="834808"/>
                  </a:cubicBezTo>
                  <a:cubicBezTo>
                    <a:pt x="316595" y="840441"/>
                    <a:pt x="316254" y="846074"/>
                    <a:pt x="315913" y="851708"/>
                  </a:cubicBezTo>
                  <a:lnTo>
                    <a:pt x="302262" y="867412"/>
                  </a:lnTo>
                  <a:cubicBezTo>
                    <a:pt x="303285" y="854097"/>
                    <a:pt x="304565" y="840783"/>
                    <a:pt x="306016" y="827554"/>
                  </a:cubicBezTo>
                  <a:lnTo>
                    <a:pt x="310452" y="823030"/>
                  </a:lnTo>
                  <a:close/>
                  <a:moveTo>
                    <a:pt x="315742" y="854097"/>
                  </a:moveTo>
                  <a:cubicBezTo>
                    <a:pt x="315145" y="863912"/>
                    <a:pt x="314804" y="873727"/>
                    <a:pt x="314462" y="883543"/>
                  </a:cubicBezTo>
                  <a:cubicBezTo>
                    <a:pt x="313694" y="884481"/>
                    <a:pt x="312926" y="885335"/>
                    <a:pt x="312244" y="886274"/>
                  </a:cubicBezTo>
                  <a:cubicBezTo>
                    <a:pt x="308149" y="891224"/>
                    <a:pt x="304139" y="896259"/>
                    <a:pt x="300129" y="901295"/>
                  </a:cubicBezTo>
                  <a:cubicBezTo>
                    <a:pt x="300300" y="897881"/>
                    <a:pt x="300470" y="894552"/>
                    <a:pt x="300641" y="891138"/>
                  </a:cubicBezTo>
                  <a:cubicBezTo>
                    <a:pt x="301067" y="883543"/>
                    <a:pt x="301664" y="875946"/>
                    <a:pt x="302262" y="868350"/>
                  </a:cubicBezTo>
                  <a:lnTo>
                    <a:pt x="315827" y="854097"/>
                  </a:lnTo>
                  <a:close/>
                  <a:moveTo>
                    <a:pt x="313524" y="887127"/>
                  </a:moveTo>
                  <a:cubicBezTo>
                    <a:pt x="313524" y="887127"/>
                    <a:pt x="314121" y="886444"/>
                    <a:pt x="314377" y="886188"/>
                  </a:cubicBezTo>
                  <a:cubicBezTo>
                    <a:pt x="314206" y="893784"/>
                    <a:pt x="314035" y="901380"/>
                    <a:pt x="313950" y="909062"/>
                  </a:cubicBezTo>
                  <a:cubicBezTo>
                    <a:pt x="313950" y="913500"/>
                    <a:pt x="313950" y="918023"/>
                    <a:pt x="314035" y="922461"/>
                  </a:cubicBezTo>
                  <a:cubicBezTo>
                    <a:pt x="308917" y="929033"/>
                    <a:pt x="303883" y="935605"/>
                    <a:pt x="298849" y="942177"/>
                  </a:cubicBezTo>
                  <a:cubicBezTo>
                    <a:pt x="299020" y="928948"/>
                    <a:pt x="299446" y="915633"/>
                    <a:pt x="299958" y="902405"/>
                  </a:cubicBezTo>
                  <a:cubicBezTo>
                    <a:pt x="304395" y="897284"/>
                    <a:pt x="308917" y="892248"/>
                    <a:pt x="313438" y="887213"/>
                  </a:cubicBezTo>
                  <a:close/>
                  <a:moveTo>
                    <a:pt x="314121" y="927753"/>
                  </a:moveTo>
                  <a:cubicBezTo>
                    <a:pt x="314292" y="939531"/>
                    <a:pt x="314633" y="951309"/>
                    <a:pt x="315230" y="963087"/>
                  </a:cubicBezTo>
                  <a:cubicBezTo>
                    <a:pt x="315059" y="962831"/>
                    <a:pt x="314888" y="962575"/>
                    <a:pt x="314804" y="962319"/>
                  </a:cubicBezTo>
                  <a:lnTo>
                    <a:pt x="314804" y="961636"/>
                  </a:lnTo>
                  <a:cubicBezTo>
                    <a:pt x="314804" y="961636"/>
                    <a:pt x="314547" y="961465"/>
                    <a:pt x="314547" y="961636"/>
                  </a:cubicBezTo>
                  <a:lnTo>
                    <a:pt x="314547" y="961892"/>
                  </a:lnTo>
                  <a:cubicBezTo>
                    <a:pt x="313267" y="959929"/>
                    <a:pt x="312073" y="957966"/>
                    <a:pt x="310879" y="956003"/>
                  </a:cubicBezTo>
                  <a:lnTo>
                    <a:pt x="307039" y="957796"/>
                  </a:lnTo>
                  <a:cubicBezTo>
                    <a:pt x="308660" y="961978"/>
                    <a:pt x="310196" y="966160"/>
                    <a:pt x="311817" y="970342"/>
                  </a:cubicBezTo>
                  <a:cubicBezTo>
                    <a:pt x="310367" y="972305"/>
                    <a:pt x="308917" y="974268"/>
                    <a:pt x="307381" y="976145"/>
                  </a:cubicBezTo>
                  <a:lnTo>
                    <a:pt x="306784" y="964880"/>
                  </a:lnTo>
                  <a:cubicBezTo>
                    <a:pt x="306784" y="964880"/>
                    <a:pt x="306528" y="964709"/>
                    <a:pt x="306528" y="964880"/>
                  </a:cubicBezTo>
                  <a:lnTo>
                    <a:pt x="306698" y="976999"/>
                  </a:lnTo>
                  <a:cubicBezTo>
                    <a:pt x="304224" y="980328"/>
                    <a:pt x="301750" y="983571"/>
                    <a:pt x="299276" y="986899"/>
                  </a:cubicBezTo>
                  <a:cubicBezTo>
                    <a:pt x="299105" y="981522"/>
                    <a:pt x="298934" y="976060"/>
                    <a:pt x="298849" y="970683"/>
                  </a:cubicBezTo>
                  <a:cubicBezTo>
                    <a:pt x="298678" y="962404"/>
                    <a:pt x="298678" y="954211"/>
                    <a:pt x="298849" y="945932"/>
                  </a:cubicBezTo>
                  <a:cubicBezTo>
                    <a:pt x="303968" y="939787"/>
                    <a:pt x="309002" y="933642"/>
                    <a:pt x="314121" y="927582"/>
                  </a:cubicBezTo>
                  <a:close/>
                  <a:moveTo>
                    <a:pt x="298849" y="999531"/>
                  </a:moveTo>
                  <a:cubicBezTo>
                    <a:pt x="298849" y="999531"/>
                    <a:pt x="298849" y="999787"/>
                    <a:pt x="298849" y="999958"/>
                  </a:cubicBezTo>
                  <a:cubicBezTo>
                    <a:pt x="296716" y="1003457"/>
                    <a:pt x="294668" y="1006871"/>
                    <a:pt x="292535" y="1010370"/>
                  </a:cubicBezTo>
                  <a:cubicBezTo>
                    <a:pt x="292109" y="1009432"/>
                    <a:pt x="291682" y="1008493"/>
                    <a:pt x="291256" y="1007554"/>
                  </a:cubicBezTo>
                  <a:cubicBezTo>
                    <a:pt x="291256" y="1007554"/>
                    <a:pt x="291000" y="1007554"/>
                    <a:pt x="291085" y="1007639"/>
                  </a:cubicBezTo>
                  <a:cubicBezTo>
                    <a:pt x="291512" y="1008749"/>
                    <a:pt x="291938" y="1009773"/>
                    <a:pt x="292280" y="1010882"/>
                  </a:cubicBezTo>
                  <a:cubicBezTo>
                    <a:pt x="291000" y="1012931"/>
                    <a:pt x="289805" y="1015064"/>
                    <a:pt x="288526" y="1017113"/>
                  </a:cubicBezTo>
                  <a:cubicBezTo>
                    <a:pt x="288526" y="1016430"/>
                    <a:pt x="288526" y="1015833"/>
                    <a:pt x="288526" y="1015150"/>
                  </a:cubicBezTo>
                  <a:cubicBezTo>
                    <a:pt x="288526" y="1011224"/>
                    <a:pt x="288526" y="1007383"/>
                    <a:pt x="288526" y="1003457"/>
                  </a:cubicBezTo>
                  <a:lnTo>
                    <a:pt x="298337" y="990911"/>
                  </a:lnTo>
                  <a:cubicBezTo>
                    <a:pt x="298508" y="993813"/>
                    <a:pt x="298678" y="996629"/>
                    <a:pt x="298849" y="999531"/>
                  </a:cubicBezTo>
                  <a:close/>
                  <a:moveTo>
                    <a:pt x="286990" y="1015406"/>
                  </a:moveTo>
                  <a:cubicBezTo>
                    <a:pt x="286990" y="1016942"/>
                    <a:pt x="286990" y="1018393"/>
                    <a:pt x="286990" y="1019929"/>
                  </a:cubicBezTo>
                  <a:cubicBezTo>
                    <a:pt x="286990" y="1019929"/>
                    <a:pt x="286990" y="1020015"/>
                    <a:pt x="286905" y="1020100"/>
                  </a:cubicBezTo>
                  <a:cubicBezTo>
                    <a:pt x="285369" y="1022660"/>
                    <a:pt x="283919" y="1025306"/>
                    <a:pt x="282383" y="1027952"/>
                  </a:cubicBezTo>
                  <a:cubicBezTo>
                    <a:pt x="280932" y="1024368"/>
                    <a:pt x="279482" y="1020783"/>
                    <a:pt x="278032" y="1017198"/>
                  </a:cubicBezTo>
                  <a:lnTo>
                    <a:pt x="286564" y="1006188"/>
                  </a:lnTo>
                  <a:lnTo>
                    <a:pt x="287417" y="1005079"/>
                  </a:lnTo>
                  <a:cubicBezTo>
                    <a:pt x="287331" y="1008578"/>
                    <a:pt x="287160" y="1011992"/>
                    <a:pt x="287075" y="1015491"/>
                  </a:cubicBezTo>
                  <a:close/>
                  <a:moveTo>
                    <a:pt x="281273" y="1029659"/>
                  </a:moveTo>
                  <a:cubicBezTo>
                    <a:pt x="281273" y="1029659"/>
                    <a:pt x="281273" y="1029659"/>
                    <a:pt x="281273" y="1029659"/>
                  </a:cubicBezTo>
                  <a:cubicBezTo>
                    <a:pt x="279823" y="1032134"/>
                    <a:pt x="278458" y="1034609"/>
                    <a:pt x="277008" y="1037170"/>
                  </a:cubicBezTo>
                  <a:lnTo>
                    <a:pt x="275472" y="1020697"/>
                  </a:lnTo>
                  <a:cubicBezTo>
                    <a:pt x="275472" y="1020697"/>
                    <a:pt x="275302" y="1020527"/>
                    <a:pt x="275302" y="1020612"/>
                  </a:cubicBezTo>
                  <a:lnTo>
                    <a:pt x="277349" y="1017966"/>
                  </a:lnTo>
                  <a:cubicBezTo>
                    <a:pt x="278629" y="1021892"/>
                    <a:pt x="279994" y="1025733"/>
                    <a:pt x="281273" y="1029659"/>
                  </a:cubicBezTo>
                  <a:close/>
                  <a:moveTo>
                    <a:pt x="228804" y="1221864"/>
                  </a:moveTo>
                  <a:lnTo>
                    <a:pt x="226415" y="1227923"/>
                  </a:lnTo>
                  <a:cubicBezTo>
                    <a:pt x="225647" y="1223827"/>
                    <a:pt x="224879" y="1219730"/>
                    <a:pt x="224111" y="1215633"/>
                  </a:cubicBezTo>
                  <a:cubicBezTo>
                    <a:pt x="224452" y="1214438"/>
                    <a:pt x="224793" y="1213243"/>
                    <a:pt x="225135" y="1212049"/>
                  </a:cubicBezTo>
                  <a:lnTo>
                    <a:pt x="226244" y="1208379"/>
                  </a:lnTo>
                  <a:cubicBezTo>
                    <a:pt x="226415" y="1209061"/>
                    <a:pt x="226585" y="1209744"/>
                    <a:pt x="226756" y="1210427"/>
                  </a:cubicBezTo>
                  <a:lnTo>
                    <a:pt x="229145" y="1219389"/>
                  </a:lnTo>
                  <a:cubicBezTo>
                    <a:pt x="229059" y="1220242"/>
                    <a:pt x="228889" y="1221010"/>
                    <a:pt x="228804" y="1221864"/>
                  </a:cubicBezTo>
                  <a:close/>
                  <a:moveTo>
                    <a:pt x="220869" y="1170911"/>
                  </a:moveTo>
                  <a:cubicBezTo>
                    <a:pt x="220869" y="1170911"/>
                    <a:pt x="221210" y="1171594"/>
                    <a:pt x="221296" y="1171935"/>
                  </a:cubicBezTo>
                  <a:lnTo>
                    <a:pt x="221125" y="1172362"/>
                  </a:lnTo>
                  <a:cubicBezTo>
                    <a:pt x="221125" y="1171850"/>
                    <a:pt x="220955" y="1171423"/>
                    <a:pt x="220869" y="1170911"/>
                  </a:cubicBezTo>
                  <a:close/>
                  <a:moveTo>
                    <a:pt x="222234" y="1221864"/>
                  </a:moveTo>
                  <a:cubicBezTo>
                    <a:pt x="223088" y="1225278"/>
                    <a:pt x="223855" y="1228606"/>
                    <a:pt x="224709" y="1231935"/>
                  </a:cubicBezTo>
                  <a:lnTo>
                    <a:pt x="221296" y="1240384"/>
                  </a:lnTo>
                  <a:cubicBezTo>
                    <a:pt x="221296" y="1240384"/>
                    <a:pt x="221381" y="1240641"/>
                    <a:pt x="221466" y="1240384"/>
                  </a:cubicBezTo>
                  <a:lnTo>
                    <a:pt x="224793" y="1232532"/>
                  </a:lnTo>
                  <a:cubicBezTo>
                    <a:pt x="225305" y="1234581"/>
                    <a:pt x="225817" y="1236544"/>
                    <a:pt x="226330" y="1238592"/>
                  </a:cubicBezTo>
                  <a:cubicBezTo>
                    <a:pt x="225220" y="1247212"/>
                    <a:pt x="224197" y="1255833"/>
                    <a:pt x="223514" y="1264453"/>
                  </a:cubicBezTo>
                  <a:cubicBezTo>
                    <a:pt x="221978" y="1265050"/>
                    <a:pt x="220443" y="1265733"/>
                    <a:pt x="218907" y="1266416"/>
                  </a:cubicBezTo>
                  <a:cubicBezTo>
                    <a:pt x="217542" y="1259844"/>
                    <a:pt x="216177" y="1253187"/>
                    <a:pt x="214982" y="1246530"/>
                  </a:cubicBezTo>
                  <a:cubicBezTo>
                    <a:pt x="217371" y="1238251"/>
                    <a:pt x="219760" y="1229972"/>
                    <a:pt x="222149" y="1221693"/>
                  </a:cubicBezTo>
                  <a:close/>
                  <a:moveTo>
                    <a:pt x="223172" y="1267952"/>
                  </a:moveTo>
                  <a:cubicBezTo>
                    <a:pt x="223429" y="1270171"/>
                    <a:pt x="223770" y="1271622"/>
                    <a:pt x="223770" y="1273073"/>
                  </a:cubicBezTo>
                  <a:cubicBezTo>
                    <a:pt x="223770" y="1278279"/>
                    <a:pt x="223770" y="1283485"/>
                    <a:pt x="223855" y="1288691"/>
                  </a:cubicBezTo>
                  <a:cubicBezTo>
                    <a:pt x="223514" y="1287326"/>
                    <a:pt x="223172" y="1285961"/>
                    <a:pt x="222917" y="1284680"/>
                  </a:cubicBezTo>
                  <a:cubicBezTo>
                    <a:pt x="221808" y="1279730"/>
                    <a:pt x="220698" y="1274865"/>
                    <a:pt x="219675" y="1269915"/>
                  </a:cubicBezTo>
                  <a:cubicBezTo>
                    <a:pt x="220784" y="1269317"/>
                    <a:pt x="221893" y="1268635"/>
                    <a:pt x="223172" y="1267952"/>
                  </a:cubicBezTo>
                  <a:close/>
                  <a:moveTo>
                    <a:pt x="226500" y="1228862"/>
                  </a:moveTo>
                  <a:lnTo>
                    <a:pt x="228292" y="1224680"/>
                  </a:lnTo>
                  <a:cubicBezTo>
                    <a:pt x="227950" y="1227326"/>
                    <a:pt x="227524" y="1229972"/>
                    <a:pt x="227183" y="1232532"/>
                  </a:cubicBezTo>
                  <a:cubicBezTo>
                    <a:pt x="226926" y="1231338"/>
                    <a:pt x="226671" y="1230057"/>
                    <a:pt x="226500" y="1228862"/>
                  </a:cubicBezTo>
                  <a:close/>
                  <a:moveTo>
                    <a:pt x="261907" y="1088037"/>
                  </a:moveTo>
                  <a:lnTo>
                    <a:pt x="261907" y="1096657"/>
                  </a:lnTo>
                  <a:cubicBezTo>
                    <a:pt x="261309" y="1097511"/>
                    <a:pt x="260883" y="1098365"/>
                    <a:pt x="260371" y="1099218"/>
                  </a:cubicBezTo>
                  <a:cubicBezTo>
                    <a:pt x="260883" y="1095463"/>
                    <a:pt x="261395" y="1091793"/>
                    <a:pt x="261907" y="1088037"/>
                  </a:cubicBezTo>
                  <a:close/>
                  <a:moveTo>
                    <a:pt x="262248" y="1085562"/>
                  </a:moveTo>
                  <a:cubicBezTo>
                    <a:pt x="263442" y="1077369"/>
                    <a:pt x="264722" y="1069175"/>
                    <a:pt x="266087" y="1061067"/>
                  </a:cubicBezTo>
                  <a:cubicBezTo>
                    <a:pt x="269500" y="1055178"/>
                    <a:pt x="272998" y="1049289"/>
                    <a:pt x="276496" y="1043485"/>
                  </a:cubicBezTo>
                  <a:lnTo>
                    <a:pt x="277178" y="1052618"/>
                  </a:lnTo>
                  <a:lnTo>
                    <a:pt x="276752" y="1066615"/>
                  </a:lnTo>
                  <a:cubicBezTo>
                    <a:pt x="276752" y="1067980"/>
                    <a:pt x="276752" y="1069261"/>
                    <a:pt x="276752" y="1070626"/>
                  </a:cubicBezTo>
                  <a:cubicBezTo>
                    <a:pt x="276155" y="1071565"/>
                    <a:pt x="275643" y="1072589"/>
                    <a:pt x="275045" y="1073528"/>
                  </a:cubicBezTo>
                  <a:cubicBezTo>
                    <a:pt x="270780" y="1080868"/>
                    <a:pt x="266599" y="1088208"/>
                    <a:pt x="262419" y="1095548"/>
                  </a:cubicBezTo>
                  <a:lnTo>
                    <a:pt x="262248" y="1085562"/>
                  </a:lnTo>
                  <a:close/>
                  <a:moveTo>
                    <a:pt x="277690" y="1059104"/>
                  </a:moveTo>
                  <a:lnTo>
                    <a:pt x="278117" y="1064908"/>
                  </a:lnTo>
                  <a:cubicBezTo>
                    <a:pt x="278117" y="1065847"/>
                    <a:pt x="278288" y="1066871"/>
                    <a:pt x="278373" y="1067895"/>
                  </a:cubicBezTo>
                  <a:cubicBezTo>
                    <a:pt x="278117" y="1068237"/>
                    <a:pt x="277946" y="1068663"/>
                    <a:pt x="277690" y="1069005"/>
                  </a:cubicBezTo>
                  <a:cubicBezTo>
                    <a:pt x="277690" y="1068151"/>
                    <a:pt x="277690" y="1067383"/>
                    <a:pt x="277690" y="1066529"/>
                  </a:cubicBezTo>
                  <a:lnTo>
                    <a:pt x="277690" y="1059190"/>
                  </a:lnTo>
                  <a:close/>
                  <a:moveTo>
                    <a:pt x="277690" y="1046046"/>
                  </a:moveTo>
                  <a:lnTo>
                    <a:pt x="277690" y="1043059"/>
                  </a:lnTo>
                  <a:cubicBezTo>
                    <a:pt x="277690" y="1043059"/>
                    <a:pt x="277520" y="1042888"/>
                    <a:pt x="277435" y="1043059"/>
                  </a:cubicBezTo>
                  <a:lnTo>
                    <a:pt x="277435" y="1043742"/>
                  </a:lnTo>
                  <a:cubicBezTo>
                    <a:pt x="277435" y="1043742"/>
                    <a:pt x="277264" y="1042547"/>
                    <a:pt x="277264" y="1042547"/>
                  </a:cubicBezTo>
                  <a:lnTo>
                    <a:pt x="277264" y="1042120"/>
                  </a:lnTo>
                  <a:cubicBezTo>
                    <a:pt x="278970" y="1039304"/>
                    <a:pt x="280677" y="1036401"/>
                    <a:pt x="282383" y="1033585"/>
                  </a:cubicBezTo>
                  <a:cubicBezTo>
                    <a:pt x="283663" y="1037426"/>
                    <a:pt x="285027" y="1041266"/>
                    <a:pt x="286393" y="1045022"/>
                  </a:cubicBezTo>
                  <a:cubicBezTo>
                    <a:pt x="286393" y="1048009"/>
                    <a:pt x="286393" y="1050996"/>
                    <a:pt x="286478" y="1053983"/>
                  </a:cubicBezTo>
                  <a:cubicBezTo>
                    <a:pt x="284174" y="1057824"/>
                    <a:pt x="281956" y="1061579"/>
                    <a:pt x="279653" y="1065420"/>
                  </a:cubicBezTo>
                  <a:cubicBezTo>
                    <a:pt x="279653" y="1065079"/>
                    <a:pt x="279653" y="1064737"/>
                    <a:pt x="279568" y="1064396"/>
                  </a:cubicBezTo>
                  <a:lnTo>
                    <a:pt x="277690" y="1045961"/>
                  </a:lnTo>
                  <a:close/>
                  <a:moveTo>
                    <a:pt x="278202" y="1075150"/>
                  </a:moveTo>
                  <a:cubicBezTo>
                    <a:pt x="278202" y="1075150"/>
                    <a:pt x="278629" y="1074552"/>
                    <a:pt x="278799" y="1074211"/>
                  </a:cubicBezTo>
                  <a:cubicBezTo>
                    <a:pt x="279653" y="1084368"/>
                    <a:pt x="280506" y="1094609"/>
                    <a:pt x="281530" y="1104766"/>
                  </a:cubicBezTo>
                  <a:cubicBezTo>
                    <a:pt x="280677" y="1106473"/>
                    <a:pt x="279738" y="1108265"/>
                    <a:pt x="278885" y="1109972"/>
                  </a:cubicBezTo>
                  <a:cubicBezTo>
                    <a:pt x="278544" y="1103315"/>
                    <a:pt x="278288" y="1096572"/>
                    <a:pt x="278032" y="1089915"/>
                  </a:cubicBezTo>
                  <a:cubicBezTo>
                    <a:pt x="277861" y="1085221"/>
                    <a:pt x="277861" y="1080612"/>
                    <a:pt x="277776" y="1075918"/>
                  </a:cubicBezTo>
                  <a:cubicBezTo>
                    <a:pt x="277946" y="1075662"/>
                    <a:pt x="278032" y="1075406"/>
                    <a:pt x="278202" y="1075235"/>
                  </a:cubicBezTo>
                  <a:close/>
                  <a:moveTo>
                    <a:pt x="280420" y="1071650"/>
                  </a:moveTo>
                  <a:cubicBezTo>
                    <a:pt x="282468" y="1068322"/>
                    <a:pt x="284516" y="1065079"/>
                    <a:pt x="286648" y="1061835"/>
                  </a:cubicBezTo>
                  <a:cubicBezTo>
                    <a:pt x="286648" y="1064993"/>
                    <a:pt x="286819" y="1068151"/>
                    <a:pt x="286819" y="1071309"/>
                  </a:cubicBezTo>
                  <a:cubicBezTo>
                    <a:pt x="286734" y="1071053"/>
                    <a:pt x="286564" y="1070797"/>
                    <a:pt x="286478" y="1070456"/>
                  </a:cubicBezTo>
                  <a:cubicBezTo>
                    <a:pt x="286478" y="1070456"/>
                    <a:pt x="286222" y="1070456"/>
                    <a:pt x="286222" y="1070456"/>
                  </a:cubicBezTo>
                  <a:cubicBezTo>
                    <a:pt x="286393" y="1071053"/>
                    <a:pt x="286648" y="1071650"/>
                    <a:pt x="286819" y="1072248"/>
                  </a:cubicBezTo>
                  <a:cubicBezTo>
                    <a:pt x="286819" y="1073357"/>
                    <a:pt x="286819" y="1074382"/>
                    <a:pt x="286819" y="1075491"/>
                  </a:cubicBezTo>
                  <a:cubicBezTo>
                    <a:pt x="286990" y="1081209"/>
                    <a:pt x="287246" y="1086928"/>
                    <a:pt x="287502" y="1092561"/>
                  </a:cubicBezTo>
                  <a:cubicBezTo>
                    <a:pt x="286222" y="1095036"/>
                    <a:pt x="284943" y="1097511"/>
                    <a:pt x="283748" y="1099986"/>
                  </a:cubicBezTo>
                  <a:cubicBezTo>
                    <a:pt x="282553" y="1090513"/>
                    <a:pt x="281359" y="1081039"/>
                    <a:pt x="280335" y="1071565"/>
                  </a:cubicBezTo>
                  <a:close/>
                  <a:moveTo>
                    <a:pt x="282298" y="1112447"/>
                  </a:moveTo>
                  <a:cubicBezTo>
                    <a:pt x="282810" y="1117226"/>
                    <a:pt x="283236" y="1122006"/>
                    <a:pt x="283748" y="1126871"/>
                  </a:cubicBezTo>
                  <a:cubicBezTo>
                    <a:pt x="284686" y="1135662"/>
                    <a:pt x="285710" y="1144453"/>
                    <a:pt x="286734" y="1153244"/>
                  </a:cubicBezTo>
                  <a:cubicBezTo>
                    <a:pt x="285284" y="1150939"/>
                    <a:pt x="283919" y="1148635"/>
                    <a:pt x="282468" y="1146330"/>
                  </a:cubicBezTo>
                  <a:lnTo>
                    <a:pt x="281103" y="1144111"/>
                  </a:lnTo>
                  <a:cubicBezTo>
                    <a:pt x="280420" y="1135406"/>
                    <a:pt x="279823" y="1126700"/>
                    <a:pt x="279311" y="1117995"/>
                  </a:cubicBezTo>
                  <a:cubicBezTo>
                    <a:pt x="280250" y="1116117"/>
                    <a:pt x="281273" y="1114325"/>
                    <a:pt x="282212" y="1112447"/>
                  </a:cubicBezTo>
                  <a:close/>
                  <a:moveTo>
                    <a:pt x="287672" y="1160328"/>
                  </a:moveTo>
                  <a:cubicBezTo>
                    <a:pt x="288185" y="1164510"/>
                    <a:pt x="288697" y="1168606"/>
                    <a:pt x="289293" y="1172788"/>
                  </a:cubicBezTo>
                  <a:lnTo>
                    <a:pt x="282639" y="1160584"/>
                  </a:lnTo>
                  <a:cubicBezTo>
                    <a:pt x="282468" y="1158962"/>
                    <a:pt x="282298" y="1157255"/>
                    <a:pt x="282127" y="1155633"/>
                  </a:cubicBezTo>
                  <a:cubicBezTo>
                    <a:pt x="281871" y="1152987"/>
                    <a:pt x="281700" y="1150342"/>
                    <a:pt x="281530" y="1147781"/>
                  </a:cubicBezTo>
                  <a:cubicBezTo>
                    <a:pt x="283577" y="1151963"/>
                    <a:pt x="285625" y="1156231"/>
                    <a:pt x="287758" y="1160413"/>
                  </a:cubicBezTo>
                  <a:close/>
                  <a:moveTo>
                    <a:pt x="288526" y="1174581"/>
                  </a:moveTo>
                  <a:cubicBezTo>
                    <a:pt x="289038" y="1175690"/>
                    <a:pt x="289464" y="1176714"/>
                    <a:pt x="289976" y="1177824"/>
                  </a:cubicBezTo>
                  <a:cubicBezTo>
                    <a:pt x="289379" y="1179190"/>
                    <a:pt x="288781" y="1180555"/>
                    <a:pt x="288270" y="1182006"/>
                  </a:cubicBezTo>
                  <a:cubicBezTo>
                    <a:pt x="287417" y="1184140"/>
                    <a:pt x="286564" y="1186188"/>
                    <a:pt x="285625" y="1188322"/>
                  </a:cubicBezTo>
                  <a:cubicBezTo>
                    <a:pt x="284601" y="1179446"/>
                    <a:pt x="283577" y="1170569"/>
                    <a:pt x="282724" y="1161608"/>
                  </a:cubicBezTo>
                  <a:lnTo>
                    <a:pt x="288526" y="1174581"/>
                  </a:lnTo>
                  <a:close/>
                  <a:moveTo>
                    <a:pt x="284943" y="1223656"/>
                  </a:moveTo>
                  <a:cubicBezTo>
                    <a:pt x="285369" y="1226558"/>
                    <a:pt x="285881" y="1229460"/>
                    <a:pt x="286307" y="1232362"/>
                  </a:cubicBezTo>
                  <a:cubicBezTo>
                    <a:pt x="285966" y="1233300"/>
                    <a:pt x="285625" y="1234239"/>
                    <a:pt x="285284" y="1235178"/>
                  </a:cubicBezTo>
                  <a:cubicBezTo>
                    <a:pt x="282212" y="1229716"/>
                    <a:pt x="279056" y="1224168"/>
                    <a:pt x="276069" y="1218620"/>
                  </a:cubicBezTo>
                  <a:cubicBezTo>
                    <a:pt x="277093" y="1216231"/>
                    <a:pt x="278117" y="1213926"/>
                    <a:pt x="279141" y="1211537"/>
                  </a:cubicBezTo>
                  <a:cubicBezTo>
                    <a:pt x="281018" y="1215548"/>
                    <a:pt x="282980" y="1219645"/>
                    <a:pt x="284943" y="1223571"/>
                  </a:cubicBezTo>
                  <a:close/>
                  <a:moveTo>
                    <a:pt x="282127" y="1252077"/>
                  </a:moveTo>
                  <a:cubicBezTo>
                    <a:pt x="285369" y="1258393"/>
                    <a:pt x="288697" y="1264709"/>
                    <a:pt x="292194" y="1271025"/>
                  </a:cubicBezTo>
                  <a:cubicBezTo>
                    <a:pt x="292706" y="1271878"/>
                    <a:pt x="293133" y="1272731"/>
                    <a:pt x="293645" y="1273585"/>
                  </a:cubicBezTo>
                  <a:cubicBezTo>
                    <a:pt x="294156" y="1276145"/>
                    <a:pt x="294668" y="1278706"/>
                    <a:pt x="295180" y="1281266"/>
                  </a:cubicBezTo>
                  <a:cubicBezTo>
                    <a:pt x="294925" y="1282034"/>
                    <a:pt x="294668" y="1282803"/>
                    <a:pt x="294413" y="1283571"/>
                  </a:cubicBezTo>
                  <a:cubicBezTo>
                    <a:pt x="289720" y="1274950"/>
                    <a:pt x="284857" y="1266501"/>
                    <a:pt x="279823" y="1258222"/>
                  </a:cubicBezTo>
                  <a:cubicBezTo>
                    <a:pt x="280591" y="1256174"/>
                    <a:pt x="281359" y="1254125"/>
                    <a:pt x="282127" y="1252162"/>
                  </a:cubicBezTo>
                  <a:close/>
                  <a:moveTo>
                    <a:pt x="293559" y="1383514"/>
                  </a:moveTo>
                  <a:lnTo>
                    <a:pt x="291938" y="1382490"/>
                  </a:lnTo>
                  <a:lnTo>
                    <a:pt x="292706" y="1379758"/>
                  </a:lnTo>
                  <a:cubicBezTo>
                    <a:pt x="292962" y="1381039"/>
                    <a:pt x="293303" y="1382319"/>
                    <a:pt x="293559" y="1383514"/>
                  </a:cubicBezTo>
                  <a:close/>
                  <a:moveTo>
                    <a:pt x="291682" y="1383514"/>
                  </a:moveTo>
                  <a:lnTo>
                    <a:pt x="293901" y="1384965"/>
                  </a:lnTo>
                  <a:cubicBezTo>
                    <a:pt x="294071" y="1385562"/>
                    <a:pt x="294156" y="1386160"/>
                    <a:pt x="294327" y="1386757"/>
                  </a:cubicBezTo>
                  <a:cubicBezTo>
                    <a:pt x="293303" y="1386074"/>
                    <a:pt x="292365" y="1385391"/>
                    <a:pt x="291341" y="1384708"/>
                  </a:cubicBezTo>
                  <a:lnTo>
                    <a:pt x="291682" y="1383514"/>
                  </a:lnTo>
                  <a:close/>
                  <a:moveTo>
                    <a:pt x="294413" y="1377113"/>
                  </a:moveTo>
                  <a:cubicBezTo>
                    <a:pt x="298593" y="1382063"/>
                    <a:pt x="302859" y="1386928"/>
                    <a:pt x="307296" y="1391707"/>
                  </a:cubicBezTo>
                  <a:lnTo>
                    <a:pt x="307296" y="1391707"/>
                  </a:lnTo>
                  <a:cubicBezTo>
                    <a:pt x="307296" y="1391707"/>
                    <a:pt x="307296" y="1391707"/>
                    <a:pt x="307296" y="1391707"/>
                  </a:cubicBezTo>
                  <a:lnTo>
                    <a:pt x="307296" y="1391707"/>
                  </a:lnTo>
                  <a:cubicBezTo>
                    <a:pt x="307296" y="1391707"/>
                    <a:pt x="307296" y="1391707"/>
                    <a:pt x="307296" y="1391707"/>
                  </a:cubicBezTo>
                  <a:cubicBezTo>
                    <a:pt x="307722" y="1392134"/>
                    <a:pt x="308234" y="1392561"/>
                    <a:pt x="308660" y="1392987"/>
                  </a:cubicBezTo>
                  <a:lnTo>
                    <a:pt x="296034" y="1385050"/>
                  </a:lnTo>
                  <a:cubicBezTo>
                    <a:pt x="295436" y="1382404"/>
                    <a:pt x="294925" y="1379673"/>
                    <a:pt x="294413" y="1377027"/>
                  </a:cubicBezTo>
                  <a:close/>
                  <a:moveTo>
                    <a:pt x="309770" y="1395548"/>
                  </a:moveTo>
                  <a:cubicBezTo>
                    <a:pt x="311561" y="1396743"/>
                    <a:pt x="313353" y="1397938"/>
                    <a:pt x="315059" y="1399132"/>
                  </a:cubicBezTo>
                  <a:cubicBezTo>
                    <a:pt x="315913" y="1399901"/>
                    <a:pt x="316766" y="1400669"/>
                    <a:pt x="317619" y="1401437"/>
                  </a:cubicBezTo>
                  <a:cubicBezTo>
                    <a:pt x="317619" y="1401608"/>
                    <a:pt x="317704" y="1401778"/>
                    <a:pt x="317789" y="1401949"/>
                  </a:cubicBezTo>
                  <a:lnTo>
                    <a:pt x="317619" y="1403229"/>
                  </a:lnTo>
                  <a:cubicBezTo>
                    <a:pt x="310708" y="1398194"/>
                    <a:pt x="303797" y="1393329"/>
                    <a:pt x="296801" y="1388464"/>
                  </a:cubicBezTo>
                  <a:cubicBezTo>
                    <a:pt x="296716" y="1387867"/>
                    <a:pt x="296546" y="1387269"/>
                    <a:pt x="296375" y="1386672"/>
                  </a:cubicBezTo>
                  <a:lnTo>
                    <a:pt x="309770" y="1395548"/>
                  </a:lnTo>
                  <a:close/>
                  <a:moveTo>
                    <a:pt x="332720" y="1370711"/>
                  </a:moveTo>
                  <a:lnTo>
                    <a:pt x="331099" y="1369858"/>
                  </a:lnTo>
                  <a:cubicBezTo>
                    <a:pt x="329904" y="1366529"/>
                    <a:pt x="328881" y="1363115"/>
                    <a:pt x="327686" y="1359787"/>
                  </a:cubicBezTo>
                  <a:cubicBezTo>
                    <a:pt x="327857" y="1358763"/>
                    <a:pt x="328113" y="1357739"/>
                    <a:pt x="328369" y="1356800"/>
                  </a:cubicBezTo>
                  <a:cubicBezTo>
                    <a:pt x="329222" y="1361750"/>
                    <a:pt x="330672" y="1366444"/>
                    <a:pt x="332720" y="1370797"/>
                  </a:cubicBezTo>
                  <a:close/>
                  <a:moveTo>
                    <a:pt x="399524" y="1410228"/>
                  </a:moveTo>
                  <a:cubicBezTo>
                    <a:pt x="402168" y="1411764"/>
                    <a:pt x="404899" y="1413300"/>
                    <a:pt x="407543" y="1414751"/>
                  </a:cubicBezTo>
                  <a:cubicBezTo>
                    <a:pt x="408141" y="1415690"/>
                    <a:pt x="408737" y="1416629"/>
                    <a:pt x="409335" y="1417568"/>
                  </a:cubicBezTo>
                  <a:cubicBezTo>
                    <a:pt x="406434" y="1415775"/>
                    <a:pt x="403619" y="1413898"/>
                    <a:pt x="400803" y="1412020"/>
                  </a:cubicBezTo>
                  <a:cubicBezTo>
                    <a:pt x="400376" y="1411423"/>
                    <a:pt x="399950" y="1410740"/>
                    <a:pt x="399524" y="1410142"/>
                  </a:cubicBezTo>
                  <a:close/>
                  <a:moveTo>
                    <a:pt x="412577" y="1419701"/>
                  </a:moveTo>
                  <a:cubicBezTo>
                    <a:pt x="412065" y="1418677"/>
                    <a:pt x="411468" y="1417739"/>
                    <a:pt x="410870" y="1416714"/>
                  </a:cubicBezTo>
                  <a:cubicBezTo>
                    <a:pt x="414624" y="1418848"/>
                    <a:pt x="418378" y="1420982"/>
                    <a:pt x="422132" y="1423115"/>
                  </a:cubicBezTo>
                  <a:cubicBezTo>
                    <a:pt x="422644" y="1424310"/>
                    <a:pt x="423156" y="1425420"/>
                    <a:pt x="423668" y="1426615"/>
                  </a:cubicBezTo>
                  <a:cubicBezTo>
                    <a:pt x="419999" y="1424310"/>
                    <a:pt x="416245" y="1422091"/>
                    <a:pt x="412577" y="1419787"/>
                  </a:cubicBezTo>
                  <a:close/>
                  <a:moveTo>
                    <a:pt x="425631" y="1420128"/>
                  </a:moveTo>
                  <a:cubicBezTo>
                    <a:pt x="424777" y="1418251"/>
                    <a:pt x="423924" y="1416458"/>
                    <a:pt x="423071" y="1414580"/>
                  </a:cubicBezTo>
                  <a:cubicBezTo>
                    <a:pt x="424862" y="1416970"/>
                    <a:pt x="426654" y="1419360"/>
                    <a:pt x="428446" y="1421664"/>
                  </a:cubicBezTo>
                  <a:cubicBezTo>
                    <a:pt x="427507" y="1421152"/>
                    <a:pt x="426569" y="1420640"/>
                    <a:pt x="425545" y="1420128"/>
                  </a:cubicBezTo>
                  <a:close/>
                  <a:moveTo>
                    <a:pt x="459075" y="1408436"/>
                  </a:moveTo>
                  <a:cubicBezTo>
                    <a:pt x="464535" y="1411167"/>
                    <a:pt x="470081" y="1413812"/>
                    <a:pt x="475541" y="1416544"/>
                  </a:cubicBezTo>
                  <a:cubicBezTo>
                    <a:pt x="480404" y="1421921"/>
                    <a:pt x="485267" y="1427212"/>
                    <a:pt x="490216" y="1432418"/>
                  </a:cubicBezTo>
                  <a:cubicBezTo>
                    <a:pt x="481513" y="1428066"/>
                    <a:pt x="472811" y="1423798"/>
                    <a:pt x="464023" y="1419445"/>
                  </a:cubicBezTo>
                  <a:cubicBezTo>
                    <a:pt x="462317" y="1415775"/>
                    <a:pt x="460696" y="1412106"/>
                    <a:pt x="458989" y="1408350"/>
                  </a:cubicBezTo>
                  <a:close/>
                  <a:moveTo>
                    <a:pt x="493714" y="1413983"/>
                  </a:moveTo>
                  <a:cubicBezTo>
                    <a:pt x="491495" y="1408521"/>
                    <a:pt x="489277" y="1402973"/>
                    <a:pt x="487059" y="1397511"/>
                  </a:cubicBezTo>
                  <a:lnTo>
                    <a:pt x="496615" y="1402034"/>
                  </a:lnTo>
                  <a:cubicBezTo>
                    <a:pt x="501819" y="1408436"/>
                    <a:pt x="507023" y="1414922"/>
                    <a:pt x="512313" y="1421323"/>
                  </a:cubicBezTo>
                  <a:cubicBezTo>
                    <a:pt x="513336" y="1424481"/>
                    <a:pt x="514360" y="1427639"/>
                    <a:pt x="515384" y="1430797"/>
                  </a:cubicBezTo>
                  <a:cubicBezTo>
                    <a:pt x="509327" y="1428066"/>
                    <a:pt x="503269" y="1425334"/>
                    <a:pt x="497212" y="1422518"/>
                  </a:cubicBezTo>
                  <a:cubicBezTo>
                    <a:pt x="496017" y="1419701"/>
                    <a:pt x="494823" y="1416885"/>
                    <a:pt x="493628" y="1414068"/>
                  </a:cubicBezTo>
                  <a:close/>
                  <a:moveTo>
                    <a:pt x="503269" y="1405021"/>
                  </a:moveTo>
                  <a:lnTo>
                    <a:pt x="507620" y="1407070"/>
                  </a:lnTo>
                  <a:cubicBezTo>
                    <a:pt x="507620" y="1407070"/>
                    <a:pt x="507877" y="1407155"/>
                    <a:pt x="507961" y="1407241"/>
                  </a:cubicBezTo>
                  <a:cubicBezTo>
                    <a:pt x="508644" y="1409545"/>
                    <a:pt x="509327" y="1411849"/>
                    <a:pt x="510094" y="1414154"/>
                  </a:cubicBezTo>
                  <a:cubicBezTo>
                    <a:pt x="507791" y="1411167"/>
                    <a:pt x="505573" y="1408094"/>
                    <a:pt x="503269" y="1405107"/>
                  </a:cubicBezTo>
                  <a:close/>
                  <a:moveTo>
                    <a:pt x="510094" y="1406387"/>
                  </a:moveTo>
                  <a:cubicBezTo>
                    <a:pt x="508303" y="1401437"/>
                    <a:pt x="506597" y="1396401"/>
                    <a:pt x="504890" y="1391451"/>
                  </a:cubicBezTo>
                  <a:cubicBezTo>
                    <a:pt x="503952" y="1388720"/>
                    <a:pt x="503098" y="1385989"/>
                    <a:pt x="502245" y="1383258"/>
                  </a:cubicBezTo>
                  <a:cubicBezTo>
                    <a:pt x="509668" y="1393073"/>
                    <a:pt x="517176" y="1402888"/>
                    <a:pt x="524769" y="1412703"/>
                  </a:cubicBezTo>
                  <a:cubicBezTo>
                    <a:pt x="519906" y="1410654"/>
                    <a:pt x="514957" y="1408521"/>
                    <a:pt x="510094" y="1406472"/>
                  </a:cubicBezTo>
                  <a:close/>
                  <a:moveTo>
                    <a:pt x="404472" y="1146330"/>
                  </a:moveTo>
                  <a:lnTo>
                    <a:pt x="404472" y="1146330"/>
                  </a:lnTo>
                  <a:cubicBezTo>
                    <a:pt x="404472" y="1146330"/>
                    <a:pt x="404472" y="1146074"/>
                    <a:pt x="404472" y="1146074"/>
                  </a:cubicBezTo>
                  <a:lnTo>
                    <a:pt x="404472" y="1145818"/>
                  </a:lnTo>
                  <a:cubicBezTo>
                    <a:pt x="404472" y="1145818"/>
                    <a:pt x="404472" y="1145818"/>
                    <a:pt x="404472" y="1145818"/>
                  </a:cubicBezTo>
                  <a:lnTo>
                    <a:pt x="399012" y="1130029"/>
                  </a:lnTo>
                  <a:cubicBezTo>
                    <a:pt x="400888" y="1124737"/>
                    <a:pt x="402766" y="1119531"/>
                    <a:pt x="404642" y="1114325"/>
                  </a:cubicBezTo>
                  <a:cubicBezTo>
                    <a:pt x="406861" y="1121494"/>
                    <a:pt x="409079" y="1128578"/>
                    <a:pt x="411553" y="1135662"/>
                  </a:cubicBezTo>
                  <a:cubicBezTo>
                    <a:pt x="409676" y="1140356"/>
                    <a:pt x="407714" y="1145050"/>
                    <a:pt x="405752" y="1149744"/>
                  </a:cubicBezTo>
                  <a:cubicBezTo>
                    <a:pt x="405410" y="1148635"/>
                    <a:pt x="404983" y="1147440"/>
                    <a:pt x="404642" y="1146330"/>
                  </a:cubicBezTo>
                  <a:close/>
                  <a:moveTo>
                    <a:pt x="413601" y="1080356"/>
                  </a:moveTo>
                  <a:cubicBezTo>
                    <a:pt x="411895" y="1075064"/>
                    <a:pt x="410274" y="1069688"/>
                    <a:pt x="408737" y="1064311"/>
                  </a:cubicBezTo>
                  <a:cubicBezTo>
                    <a:pt x="412150" y="1056714"/>
                    <a:pt x="415563" y="1049119"/>
                    <a:pt x="418976" y="1041522"/>
                  </a:cubicBezTo>
                  <a:lnTo>
                    <a:pt x="426398" y="1025648"/>
                  </a:lnTo>
                  <a:lnTo>
                    <a:pt x="429982" y="1018137"/>
                  </a:lnTo>
                  <a:lnTo>
                    <a:pt x="430323" y="1021978"/>
                  </a:lnTo>
                  <a:cubicBezTo>
                    <a:pt x="430749" y="1027013"/>
                    <a:pt x="431261" y="1032049"/>
                    <a:pt x="431773" y="1037170"/>
                  </a:cubicBezTo>
                  <a:lnTo>
                    <a:pt x="429128" y="1043315"/>
                  </a:lnTo>
                  <a:cubicBezTo>
                    <a:pt x="423839" y="1055605"/>
                    <a:pt x="418635" y="1067980"/>
                    <a:pt x="413515" y="1080356"/>
                  </a:cubicBezTo>
                  <a:close/>
                  <a:moveTo>
                    <a:pt x="431859" y="1021721"/>
                  </a:moveTo>
                  <a:lnTo>
                    <a:pt x="431006" y="1016003"/>
                  </a:lnTo>
                  <a:lnTo>
                    <a:pt x="433821" y="1010114"/>
                  </a:lnTo>
                  <a:cubicBezTo>
                    <a:pt x="434248" y="1010114"/>
                    <a:pt x="434674" y="1010285"/>
                    <a:pt x="435101" y="1010370"/>
                  </a:cubicBezTo>
                  <a:lnTo>
                    <a:pt x="436124" y="1027013"/>
                  </a:lnTo>
                  <a:lnTo>
                    <a:pt x="433565" y="1032902"/>
                  </a:lnTo>
                  <a:cubicBezTo>
                    <a:pt x="432968" y="1029147"/>
                    <a:pt x="432285" y="1025477"/>
                    <a:pt x="431773" y="1021721"/>
                  </a:cubicBezTo>
                  <a:close/>
                  <a:moveTo>
                    <a:pt x="436039" y="1010541"/>
                  </a:moveTo>
                  <a:cubicBezTo>
                    <a:pt x="438343" y="1010968"/>
                    <a:pt x="440646" y="1011394"/>
                    <a:pt x="442950" y="1011821"/>
                  </a:cubicBezTo>
                  <a:lnTo>
                    <a:pt x="437148" y="1024965"/>
                  </a:lnTo>
                  <a:lnTo>
                    <a:pt x="436551" y="1026330"/>
                  </a:lnTo>
                  <a:lnTo>
                    <a:pt x="436039" y="1010541"/>
                  </a:lnTo>
                  <a:close/>
                  <a:moveTo>
                    <a:pt x="445936" y="999190"/>
                  </a:moveTo>
                  <a:lnTo>
                    <a:pt x="444485" y="989033"/>
                  </a:lnTo>
                  <a:lnTo>
                    <a:pt x="442694" y="975292"/>
                  </a:lnTo>
                  <a:cubicBezTo>
                    <a:pt x="441158" y="962319"/>
                    <a:pt x="439878" y="949431"/>
                    <a:pt x="438769" y="936373"/>
                  </a:cubicBezTo>
                  <a:cubicBezTo>
                    <a:pt x="437745" y="923400"/>
                    <a:pt x="436893" y="910427"/>
                    <a:pt x="436124" y="897454"/>
                  </a:cubicBezTo>
                  <a:lnTo>
                    <a:pt x="436124" y="897454"/>
                  </a:lnTo>
                  <a:lnTo>
                    <a:pt x="436124" y="897284"/>
                  </a:lnTo>
                  <a:cubicBezTo>
                    <a:pt x="436124" y="897284"/>
                    <a:pt x="436124" y="897113"/>
                    <a:pt x="436124" y="897113"/>
                  </a:cubicBezTo>
                  <a:lnTo>
                    <a:pt x="436124" y="897113"/>
                  </a:lnTo>
                  <a:cubicBezTo>
                    <a:pt x="435869" y="893699"/>
                    <a:pt x="435613" y="890370"/>
                    <a:pt x="435357" y="886956"/>
                  </a:cubicBezTo>
                  <a:lnTo>
                    <a:pt x="443291" y="881409"/>
                  </a:lnTo>
                  <a:cubicBezTo>
                    <a:pt x="443462" y="893443"/>
                    <a:pt x="443803" y="905562"/>
                    <a:pt x="444315" y="917597"/>
                  </a:cubicBezTo>
                  <a:lnTo>
                    <a:pt x="444315" y="917597"/>
                  </a:lnTo>
                  <a:cubicBezTo>
                    <a:pt x="444315" y="917597"/>
                    <a:pt x="444315" y="917767"/>
                    <a:pt x="444315" y="917767"/>
                  </a:cubicBezTo>
                  <a:lnTo>
                    <a:pt x="444315" y="917767"/>
                  </a:lnTo>
                  <a:cubicBezTo>
                    <a:pt x="445339" y="932191"/>
                    <a:pt x="446704" y="946615"/>
                    <a:pt x="448239" y="960953"/>
                  </a:cubicBezTo>
                  <a:cubicBezTo>
                    <a:pt x="449690" y="974268"/>
                    <a:pt x="451311" y="987582"/>
                    <a:pt x="453102" y="1000897"/>
                  </a:cubicBezTo>
                  <a:cubicBezTo>
                    <a:pt x="450799" y="1000384"/>
                    <a:pt x="448410" y="999787"/>
                    <a:pt x="446106" y="999275"/>
                  </a:cubicBezTo>
                  <a:close/>
                  <a:moveTo>
                    <a:pt x="454638" y="1001238"/>
                  </a:moveTo>
                  <a:cubicBezTo>
                    <a:pt x="453529" y="987753"/>
                    <a:pt x="452505" y="974268"/>
                    <a:pt x="451738" y="960783"/>
                  </a:cubicBezTo>
                  <a:cubicBezTo>
                    <a:pt x="451055" y="949005"/>
                    <a:pt x="450458" y="937227"/>
                    <a:pt x="449860" y="925363"/>
                  </a:cubicBezTo>
                  <a:cubicBezTo>
                    <a:pt x="452164" y="947212"/>
                    <a:pt x="455662" y="968891"/>
                    <a:pt x="459416" y="990484"/>
                  </a:cubicBezTo>
                  <a:cubicBezTo>
                    <a:pt x="460099" y="994581"/>
                    <a:pt x="460867" y="998763"/>
                    <a:pt x="461634" y="1002860"/>
                  </a:cubicBezTo>
                  <a:cubicBezTo>
                    <a:pt x="459331" y="1002347"/>
                    <a:pt x="457027" y="1001750"/>
                    <a:pt x="454724" y="1001238"/>
                  </a:cubicBezTo>
                  <a:close/>
                  <a:moveTo>
                    <a:pt x="460952" y="990484"/>
                  </a:moveTo>
                  <a:cubicBezTo>
                    <a:pt x="457198" y="961039"/>
                    <a:pt x="454126" y="931423"/>
                    <a:pt x="453188" y="901807"/>
                  </a:cubicBezTo>
                  <a:lnTo>
                    <a:pt x="453188" y="901807"/>
                  </a:lnTo>
                  <a:lnTo>
                    <a:pt x="453188" y="901551"/>
                  </a:lnTo>
                  <a:cubicBezTo>
                    <a:pt x="453188" y="901551"/>
                    <a:pt x="453188" y="901295"/>
                    <a:pt x="453188" y="901295"/>
                  </a:cubicBezTo>
                  <a:lnTo>
                    <a:pt x="453188" y="901295"/>
                  </a:lnTo>
                  <a:cubicBezTo>
                    <a:pt x="453017" y="897625"/>
                    <a:pt x="452676" y="893870"/>
                    <a:pt x="452676" y="890200"/>
                  </a:cubicBezTo>
                  <a:lnTo>
                    <a:pt x="452335" y="879104"/>
                  </a:lnTo>
                  <a:cubicBezTo>
                    <a:pt x="452335" y="877739"/>
                    <a:pt x="452335" y="876373"/>
                    <a:pt x="452335" y="875008"/>
                  </a:cubicBezTo>
                  <a:cubicBezTo>
                    <a:pt x="456771" y="871935"/>
                    <a:pt x="461208" y="868948"/>
                    <a:pt x="465559" y="865875"/>
                  </a:cubicBezTo>
                  <a:cubicBezTo>
                    <a:pt x="465218" y="882860"/>
                    <a:pt x="465559" y="899844"/>
                    <a:pt x="466583" y="916743"/>
                  </a:cubicBezTo>
                  <a:lnTo>
                    <a:pt x="466583" y="916743"/>
                  </a:lnTo>
                  <a:cubicBezTo>
                    <a:pt x="466583" y="916743"/>
                    <a:pt x="466583" y="916828"/>
                    <a:pt x="466583" y="916828"/>
                  </a:cubicBezTo>
                  <a:lnTo>
                    <a:pt x="466583" y="916828"/>
                  </a:lnTo>
                  <a:cubicBezTo>
                    <a:pt x="467863" y="930569"/>
                    <a:pt x="469569" y="944225"/>
                    <a:pt x="471787" y="957881"/>
                  </a:cubicBezTo>
                  <a:cubicBezTo>
                    <a:pt x="474005" y="971451"/>
                    <a:pt x="476650" y="985022"/>
                    <a:pt x="479551" y="998422"/>
                  </a:cubicBezTo>
                  <a:cubicBezTo>
                    <a:pt x="480233" y="1001409"/>
                    <a:pt x="480916" y="1004396"/>
                    <a:pt x="481599" y="1007383"/>
                  </a:cubicBezTo>
                  <a:cubicBezTo>
                    <a:pt x="480404" y="1007127"/>
                    <a:pt x="479210" y="1006871"/>
                    <a:pt x="478015" y="1006615"/>
                  </a:cubicBezTo>
                  <a:cubicBezTo>
                    <a:pt x="472896" y="1005420"/>
                    <a:pt x="467777" y="1004225"/>
                    <a:pt x="462658" y="1003030"/>
                  </a:cubicBezTo>
                  <a:cubicBezTo>
                    <a:pt x="462061" y="998848"/>
                    <a:pt x="461464" y="994581"/>
                    <a:pt x="460952" y="990399"/>
                  </a:cubicBezTo>
                  <a:close/>
                  <a:moveTo>
                    <a:pt x="529462" y="867838"/>
                  </a:moveTo>
                  <a:cubicBezTo>
                    <a:pt x="532874" y="868948"/>
                    <a:pt x="536372" y="870057"/>
                    <a:pt x="539785" y="871082"/>
                  </a:cubicBezTo>
                  <a:cubicBezTo>
                    <a:pt x="539955" y="877654"/>
                    <a:pt x="540212" y="884225"/>
                    <a:pt x="540553" y="890797"/>
                  </a:cubicBezTo>
                  <a:cubicBezTo>
                    <a:pt x="540553" y="891394"/>
                    <a:pt x="540638" y="891907"/>
                    <a:pt x="540723" y="892504"/>
                  </a:cubicBezTo>
                  <a:cubicBezTo>
                    <a:pt x="537140" y="895064"/>
                    <a:pt x="533557" y="897540"/>
                    <a:pt x="529888" y="900015"/>
                  </a:cubicBezTo>
                  <a:lnTo>
                    <a:pt x="524001" y="904026"/>
                  </a:lnTo>
                  <a:cubicBezTo>
                    <a:pt x="523489" y="893443"/>
                    <a:pt x="523404" y="882860"/>
                    <a:pt x="523575" y="872277"/>
                  </a:cubicBezTo>
                  <a:lnTo>
                    <a:pt x="529376" y="867924"/>
                  </a:lnTo>
                  <a:close/>
                  <a:moveTo>
                    <a:pt x="523745" y="868265"/>
                  </a:moveTo>
                  <a:cubicBezTo>
                    <a:pt x="523745" y="867497"/>
                    <a:pt x="523745" y="866729"/>
                    <a:pt x="523745" y="865961"/>
                  </a:cubicBezTo>
                  <a:cubicBezTo>
                    <a:pt x="524343" y="866131"/>
                    <a:pt x="525025" y="866387"/>
                    <a:pt x="525622" y="866558"/>
                  </a:cubicBezTo>
                  <a:lnTo>
                    <a:pt x="523660" y="868180"/>
                  </a:lnTo>
                  <a:close/>
                  <a:moveTo>
                    <a:pt x="544307" y="872533"/>
                  </a:moveTo>
                  <a:cubicBezTo>
                    <a:pt x="545842" y="872959"/>
                    <a:pt x="547378" y="873471"/>
                    <a:pt x="548829" y="873898"/>
                  </a:cubicBezTo>
                  <a:cubicBezTo>
                    <a:pt x="548402" y="878678"/>
                    <a:pt x="547634" y="883457"/>
                    <a:pt x="546696" y="888237"/>
                  </a:cubicBezTo>
                  <a:cubicBezTo>
                    <a:pt x="545842" y="888834"/>
                    <a:pt x="544989" y="889431"/>
                    <a:pt x="544136" y="890029"/>
                  </a:cubicBezTo>
                  <a:cubicBezTo>
                    <a:pt x="544136" y="884225"/>
                    <a:pt x="544136" y="878336"/>
                    <a:pt x="544221" y="872533"/>
                  </a:cubicBezTo>
                  <a:close/>
                  <a:moveTo>
                    <a:pt x="545928" y="892419"/>
                  </a:moveTo>
                  <a:cubicBezTo>
                    <a:pt x="545416" y="894894"/>
                    <a:pt x="544904" y="897369"/>
                    <a:pt x="544477" y="899929"/>
                  </a:cubicBezTo>
                  <a:cubicBezTo>
                    <a:pt x="544477" y="897796"/>
                    <a:pt x="544307" y="895576"/>
                    <a:pt x="544307" y="893443"/>
                  </a:cubicBezTo>
                  <a:cubicBezTo>
                    <a:pt x="544904" y="893102"/>
                    <a:pt x="545416" y="892760"/>
                    <a:pt x="545928" y="892419"/>
                  </a:cubicBezTo>
                  <a:close/>
                  <a:moveTo>
                    <a:pt x="499430" y="835918"/>
                  </a:moveTo>
                  <a:cubicBezTo>
                    <a:pt x="498406" y="836601"/>
                    <a:pt x="497468" y="837284"/>
                    <a:pt x="496444" y="838052"/>
                  </a:cubicBezTo>
                  <a:cubicBezTo>
                    <a:pt x="493458" y="836601"/>
                    <a:pt x="490471" y="835235"/>
                    <a:pt x="487400" y="833955"/>
                  </a:cubicBezTo>
                  <a:cubicBezTo>
                    <a:pt x="487400" y="833272"/>
                    <a:pt x="487400" y="832504"/>
                    <a:pt x="487400" y="831821"/>
                  </a:cubicBezTo>
                  <a:cubicBezTo>
                    <a:pt x="492007" y="828493"/>
                    <a:pt x="496615" y="825079"/>
                    <a:pt x="501136" y="821750"/>
                  </a:cubicBezTo>
                  <a:cubicBezTo>
                    <a:pt x="500453" y="826530"/>
                    <a:pt x="499857" y="831224"/>
                    <a:pt x="499345" y="836003"/>
                  </a:cubicBezTo>
                  <a:close/>
                  <a:moveTo>
                    <a:pt x="510265" y="775065"/>
                  </a:moveTo>
                  <a:cubicBezTo>
                    <a:pt x="506938" y="777710"/>
                    <a:pt x="503611" y="780442"/>
                    <a:pt x="500283" y="783087"/>
                  </a:cubicBezTo>
                  <a:lnTo>
                    <a:pt x="500453" y="771821"/>
                  </a:lnTo>
                  <a:cubicBezTo>
                    <a:pt x="500453" y="771821"/>
                    <a:pt x="501051" y="771309"/>
                    <a:pt x="501392" y="771139"/>
                  </a:cubicBezTo>
                  <a:cubicBezTo>
                    <a:pt x="501392" y="771139"/>
                    <a:pt x="501392" y="770883"/>
                    <a:pt x="501307" y="770968"/>
                  </a:cubicBezTo>
                  <a:cubicBezTo>
                    <a:pt x="501051" y="771139"/>
                    <a:pt x="500795" y="771309"/>
                    <a:pt x="500539" y="771480"/>
                  </a:cubicBezTo>
                  <a:lnTo>
                    <a:pt x="500539" y="766444"/>
                  </a:lnTo>
                  <a:cubicBezTo>
                    <a:pt x="500539" y="766444"/>
                    <a:pt x="500880" y="755434"/>
                    <a:pt x="500880" y="755434"/>
                  </a:cubicBezTo>
                  <a:cubicBezTo>
                    <a:pt x="506170" y="750655"/>
                    <a:pt x="511460" y="745961"/>
                    <a:pt x="516749" y="741181"/>
                  </a:cubicBezTo>
                  <a:lnTo>
                    <a:pt x="516579" y="757141"/>
                  </a:lnTo>
                  <a:cubicBezTo>
                    <a:pt x="515896" y="758507"/>
                    <a:pt x="515299" y="759872"/>
                    <a:pt x="514702" y="761238"/>
                  </a:cubicBezTo>
                  <a:cubicBezTo>
                    <a:pt x="512825" y="765762"/>
                    <a:pt x="511460" y="770370"/>
                    <a:pt x="510265" y="775065"/>
                  </a:cubicBezTo>
                  <a:close/>
                  <a:moveTo>
                    <a:pt x="500965" y="748863"/>
                  </a:moveTo>
                  <a:lnTo>
                    <a:pt x="501136" y="743230"/>
                  </a:lnTo>
                  <a:cubicBezTo>
                    <a:pt x="501307" y="737255"/>
                    <a:pt x="501563" y="731281"/>
                    <a:pt x="501819" y="725306"/>
                  </a:cubicBezTo>
                  <a:cubicBezTo>
                    <a:pt x="507023" y="720527"/>
                    <a:pt x="512142" y="715747"/>
                    <a:pt x="517261" y="710968"/>
                  </a:cubicBezTo>
                  <a:cubicBezTo>
                    <a:pt x="517261" y="711821"/>
                    <a:pt x="517261" y="712675"/>
                    <a:pt x="517261" y="713614"/>
                  </a:cubicBezTo>
                  <a:lnTo>
                    <a:pt x="516835" y="735719"/>
                  </a:lnTo>
                  <a:cubicBezTo>
                    <a:pt x="511545" y="740157"/>
                    <a:pt x="506340" y="744510"/>
                    <a:pt x="501051" y="748948"/>
                  </a:cubicBezTo>
                  <a:close/>
                  <a:moveTo>
                    <a:pt x="501990" y="718820"/>
                  </a:moveTo>
                  <a:cubicBezTo>
                    <a:pt x="502160" y="714723"/>
                    <a:pt x="502331" y="710627"/>
                    <a:pt x="502501" y="706530"/>
                  </a:cubicBezTo>
                  <a:cubicBezTo>
                    <a:pt x="507535" y="702006"/>
                    <a:pt x="512569" y="697397"/>
                    <a:pt x="517602" y="692874"/>
                  </a:cubicBezTo>
                  <a:cubicBezTo>
                    <a:pt x="517517" y="697056"/>
                    <a:pt x="517347" y="701323"/>
                    <a:pt x="517261" y="705506"/>
                  </a:cubicBezTo>
                  <a:cubicBezTo>
                    <a:pt x="512142" y="709944"/>
                    <a:pt x="507108" y="714382"/>
                    <a:pt x="501990" y="718820"/>
                  </a:cubicBezTo>
                  <a:close/>
                  <a:moveTo>
                    <a:pt x="502757" y="701665"/>
                  </a:moveTo>
                  <a:cubicBezTo>
                    <a:pt x="503098" y="693898"/>
                    <a:pt x="503525" y="686217"/>
                    <a:pt x="503952" y="678450"/>
                  </a:cubicBezTo>
                  <a:cubicBezTo>
                    <a:pt x="504293" y="672903"/>
                    <a:pt x="504634" y="667355"/>
                    <a:pt x="504976" y="661807"/>
                  </a:cubicBezTo>
                  <a:cubicBezTo>
                    <a:pt x="509753" y="657540"/>
                    <a:pt x="514531" y="653187"/>
                    <a:pt x="519223" y="648920"/>
                  </a:cubicBezTo>
                  <a:cubicBezTo>
                    <a:pt x="519223" y="649432"/>
                    <a:pt x="519223" y="650029"/>
                    <a:pt x="519223" y="650541"/>
                  </a:cubicBezTo>
                  <a:cubicBezTo>
                    <a:pt x="518626" y="663514"/>
                    <a:pt x="518200" y="676487"/>
                    <a:pt x="517773" y="689460"/>
                  </a:cubicBezTo>
                  <a:cubicBezTo>
                    <a:pt x="512825" y="693557"/>
                    <a:pt x="507791" y="697568"/>
                    <a:pt x="502843" y="701665"/>
                  </a:cubicBezTo>
                  <a:close/>
                  <a:moveTo>
                    <a:pt x="505317" y="656259"/>
                  </a:moveTo>
                  <a:cubicBezTo>
                    <a:pt x="505828" y="647895"/>
                    <a:pt x="506426" y="639531"/>
                    <a:pt x="507023" y="631167"/>
                  </a:cubicBezTo>
                  <a:cubicBezTo>
                    <a:pt x="511630" y="626729"/>
                    <a:pt x="516237" y="622206"/>
                    <a:pt x="520844" y="617767"/>
                  </a:cubicBezTo>
                  <a:cubicBezTo>
                    <a:pt x="520333" y="626729"/>
                    <a:pt x="519821" y="635605"/>
                    <a:pt x="519394" y="644567"/>
                  </a:cubicBezTo>
                  <a:cubicBezTo>
                    <a:pt x="514702" y="648493"/>
                    <a:pt x="510009" y="652334"/>
                    <a:pt x="505317" y="656259"/>
                  </a:cubicBezTo>
                  <a:close/>
                  <a:moveTo>
                    <a:pt x="507364" y="626131"/>
                  </a:moveTo>
                  <a:cubicBezTo>
                    <a:pt x="507535" y="623486"/>
                    <a:pt x="507706" y="620755"/>
                    <a:pt x="507961" y="618109"/>
                  </a:cubicBezTo>
                  <a:cubicBezTo>
                    <a:pt x="512569" y="613585"/>
                    <a:pt x="517090" y="609062"/>
                    <a:pt x="521527" y="604453"/>
                  </a:cubicBezTo>
                  <a:cubicBezTo>
                    <a:pt x="521527" y="604453"/>
                    <a:pt x="521527" y="604368"/>
                    <a:pt x="521612" y="604282"/>
                  </a:cubicBezTo>
                  <a:cubicBezTo>
                    <a:pt x="521356" y="607611"/>
                    <a:pt x="521186" y="610939"/>
                    <a:pt x="521015" y="614268"/>
                  </a:cubicBezTo>
                  <a:cubicBezTo>
                    <a:pt x="516408" y="618194"/>
                    <a:pt x="511886" y="622120"/>
                    <a:pt x="507279" y="626131"/>
                  </a:cubicBezTo>
                  <a:close/>
                  <a:moveTo>
                    <a:pt x="510180" y="583372"/>
                  </a:moveTo>
                  <a:cubicBezTo>
                    <a:pt x="510606" y="576459"/>
                    <a:pt x="511118" y="569546"/>
                    <a:pt x="511630" y="562632"/>
                  </a:cubicBezTo>
                  <a:cubicBezTo>
                    <a:pt x="516749" y="557938"/>
                    <a:pt x="521868" y="553159"/>
                    <a:pt x="526902" y="548464"/>
                  </a:cubicBezTo>
                  <a:cubicBezTo>
                    <a:pt x="526049" y="556060"/>
                    <a:pt x="525196" y="563742"/>
                    <a:pt x="524428" y="571338"/>
                  </a:cubicBezTo>
                  <a:cubicBezTo>
                    <a:pt x="519735" y="575434"/>
                    <a:pt x="514957" y="579446"/>
                    <a:pt x="510180" y="583457"/>
                  </a:cubicBezTo>
                  <a:close/>
                  <a:moveTo>
                    <a:pt x="511972" y="557085"/>
                  </a:moveTo>
                  <a:cubicBezTo>
                    <a:pt x="512142" y="554354"/>
                    <a:pt x="512398" y="551622"/>
                    <a:pt x="512569" y="548891"/>
                  </a:cubicBezTo>
                  <a:cubicBezTo>
                    <a:pt x="513081" y="542319"/>
                    <a:pt x="513593" y="535662"/>
                    <a:pt x="514190" y="529090"/>
                  </a:cubicBezTo>
                  <a:cubicBezTo>
                    <a:pt x="515384" y="527981"/>
                    <a:pt x="516493" y="526957"/>
                    <a:pt x="517688" y="525847"/>
                  </a:cubicBezTo>
                  <a:lnTo>
                    <a:pt x="517005" y="533528"/>
                  </a:lnTo>
                  <a:cubicBezTo>
                    <a:pt x="517005" y="533528"/>
                    <a:pt x="517176" y="533699"/>
                    <a:pt x="517261" y="533528"/>
                  </a:cubicBezTo>
                  <a:lnTo>
                    <a:pt x="518285" y="525335"/>
                  </a:lnTo>
                  <a:cubicBezTo>
                    <a:pt x="522551" y="521409"/>
                    <a:pt x="526817" y="517483"/>
                    <a:pt x="531083" y="513557"/>
                  </a:cubicBezTo>
                  <a:cubicBezTo>
                    <a:pt x="530656" y="517056"/>
                    <a:pt x="530144" y="520641"/>
                    <a:pt x="529718" y="524140"/>
                  </a:cubicBezTo>
                  <a:cubicBezTo>
                    <a:pt x="528950" y="530797"/>
                    <a:pt x="528097" y="537540"/>
                    <a:pt x="527414" y="544197"/>
                  </a:cubicBezTo>
                  <a:cubicBezTo>
                    <a:pt x="522295" y="548464"/>
                    <a:pt x="517176" y="552732"/>
                    <a:pt x="512057" y="556999"/>
                  </a:cubicBezTo>
                  <a:close/>
                  <a:moveTo>
                    <a:pt x="531594" y="509033"/>
                  </a:moveTo>
                  <a:cubicBezTo>
                    <a:pt x="527414" y="512618"/>
                    <a:pt x="523148" y="516203"/>
                    <a:pt x="518968" y="519702"/>
                  </a:cubicBezTo>
                  <a:lnTo>
                    <a:pt x="519906" y="512106"/>
                  </a:lnTo>
                  <a:lnTo>
                    <a:pt x="522807" y="490684"/>
                  </a:lnTo>
                  <a:cubicBezTo>
                    <a:pt x="522807" y="490684"/>
                    <a:pt x="522892" y="490086"/>
                    <a:pt x="522977" y="489830"/>
                  </a:cubicBezTo>
                  <a:cubicBezTo>
                    <a:pt x="527243" y="485989"/>
                    <a:pt x="531509" y="482149"/>
                    <a:pt x="535690" y="478308"/>
                  </a:cubicBezTo>
                  <a:cubicBezTo>
                    <a:pt x="534239" y="488550"/>
                    <a:pt x="532874" y="498792"/>
                    <a:pt x="531594" y="509119"/>
                  </a:cubicBezTo>
                  <a:close/>
                  <a:moveTo>
                    <a:pt x="523745" y="484624"/>
                  </a:moveTo>
                  <a:cubicBezTo>
                    <a:pt x="525878" y="470456"/>
                    <a:pt x="528097" y="456288"/>
                    <a:pt x="530571" y="442120"/>
                  </a:cubicBezTo>
                  <a:cubicBezTo>
                    <a:pt x="534751" y="437853"/>
                    <a:pt x="538846" y="433500"/>
                    <a:pt x="543027" y="429147"/>
                  </a:cubicBezTo>
                  <a:lnTo>
                    <a:pt x="541406" y="439474"/>
                  </a:lnTo>
                  <a:lnTo>
                    <a:pt x="538164" y="461665"/>
                  </a:lnTo>
                  <a:cubicBezTo>
                    <a:pt x="537567" y="465933"/>
                    <a:pt x="536969" y="470285"/>
                    <a:pt x="536287" y="474553"/>
                  </a:cubicBezTo>
                  <a:cubicBezTo>
                    <a:pt x="532106" y="477967"/>
                    <a:pt x="528011" y="481295"/>
                    <a:pt x="523745" y="484624"/>
                  </a:cubicBezTo>
                  <a:close/>
                  <a:moveTo>
                    <a:pt x="519053" y="512106"/>
                  </a:moveTo>
                  <a:lnTo>
                    <a:pt x="518285" y="520299"/>
                  </a:lnTo>
                  <a:cubicBezTo>
                    <a:pt x="517090" y="521324"/>
                    <a:pt x="515896" y="522262"/>
                    <a:pt x="514787" y="523287"/>
                  </a:cubicBezTo>
                  <a:cubicBezTo>
                    <a:pt x="515640" y="513728"/>
                    <a:pt x="516493" y="504254"/>
                    <a:pt x="517347" y="494695"/>
                  </a:cubicBezTo>
                  <a:cubicBezTo>
                    <a:pt x="518626" y="493585"/>
                    <a:pt x="519906" y="492476"/>
                    <a:pt x="521271" y="491281"/>
                  </a:cubicBezTo>
                  <a:lnTo>
                    <a:pt x="519053" y="512021"/>
                  </a:lnTo>
                  <a:close/>
                  <a:moveTo>
                    <a:pt x="486632" y="547355"/>
                  </a:moveTo>
                  <a:cubicBezTo>
                    <a:pt x="486632" y="547355"/>
                    <a:pt x="485779" y="548123"/>
                    <a:pt x="485353" y="548464"/>
                  </a:cubicBezTo>
                  <a:cubicBezTo>
                    <a:pt x="486717" y="538479"/>
                    <a:pt x="487656" y="528408"/>
                    <a:pt x="488595" y="518422"/>
                  </a:cubicBezTo>
                  <a:cubicBezTo>
                    <a:pt x="489277" y="517910"/>
                    <a:pt x="489874" y="517483"/>
                    <a:pt x="490557" y="516971"/>
                  </a:cubicBezTo>
                  <a:cubicBezTo>
                    <a:pt x="489192" y="527127"/>
                    <a:pt x="487827" y="537198"/>
                    <a:pt x="486632" y="547355"/>
                  </a:cubicBezTo>
                  <a:close/>
                  <a:moveTo>
                    <a:pt x="476394" y="540783"/>
                  </a:moveTo>
                  <a:cubicBezTo>
                    <a:pt x="476650" y="538137"/>
                    <a:pt x="476906" y="535491"/>
                    <a:pt x="477247" y="532846"/>
                  </a:cubicBezTo>
                  <a:cubicBezTo>
                    <a:pt x="477503" y="530627"/>
                    <a:pt x="477759" y="528322"/>
                    <a:pt x="478015" y="526103"/>
                  </a:cubicBezTo>
                  <a:cubicBezTo>
                    <a:pt x="478868" y="525506"/>
                    <a:pt x="479721" y="524823"/>
                    <a:pt x="480575" y="524225"/>
                  </a:cubicBezTo>
                  <a:cubicBezTo>
                    <a:pt x="479124" y="529773"/>
                    <a:pt x="477674" y="535235"/>
                    <a:pt x="476309" y="540783"/>
                  </a:cubicBezTo>
                  <a:close/>
                  <a:moveTo>
                    <a:pt x="468801" y="569631"/>
                  </a:moveTo>
                  <a:cubicBezTo>
                    <a:pt x="467777" y="578422"/>
                    <a:pt x="466754" y="587213"/>
                    <a:pt x="465900" y="596003"/>
                  </a:cubicBezTo>
                  <a:lnTo>
                    <a:pt x="465900" y="596003"/>
                  </a:lnTo>
                  <a:cubicBezTo>
                    <a:pt x="465900" y="596003"/>
                    <a:pt x="465900" y="596345"/>
                    <a:pt x="465900" y="596345"/>
                  </a:cubicBezTo>
                  <a:lnTo>
                    <a:pt x="465900" y="596345"/>
                  </a:lnTo>
                  <a:cubicBezTo>
                    <a:pt x="463085" y="598905"/>
                    <a:pt x="460269" y="601295"/>
                    <a:pt x="457539" y="603770"/>
                  </a:cubicBezTo>
                  <a:cubicBezTo>
                    <a:pt x="457539" y="603429"/>
                    <a:pt x="457539" y="603087"/>
                    <a:pt x="457625" y="602746"/>
                  </a:cubicBezTo>
                  <a:lnTo>
                    <a:pt x="457625" y="602746"/>
                  </a:lnTo>
                  <a:cubicBezTo>
                    <a:pt x="457625" y="602746"/>
                    <a:pt x="457625" y="602661"/>
                    <a:pt x="457625" y="602661"/>
                  </a:cubicBezTo>
                  <a:lnTo>
                    <a:pt x="457625" y="602661"/>
                  </a:lnTo>
                  <a:cubicBezTo>
                    <a:pt x="457625" y="602661"/>
                    <a:pt x="457625" y="602575"/>
                    <a:pt x="457625" y="602575"/>
                  </a:cubicBezTo>
                  <a:cubicBezTo>
                    <a:pt x="458392" y="594126"/>
                    <a:pt x="459160" y="585676"/>
                    <a:pt x="459928" y="577227"/>
                  </a:cubicBezTo>
                  <a:cubicBezTo>
                    <a:pt x="462914" y="574666"/>
                    <a:pt x="465900" y="572191"/>
                    <a:pt x="468801" y="569631"/>
                  </a:cubicBezTo>
                  <a:close/>
                  <a:moveTo>
                    <a:pt x="460440" y="571252"/>
                  </a:moveTo>
                  <a:cubicBezTo>
                    <a:pt x="460952" y="565449"/>
                    <a:pt x="461549" y="559645"/>
                    <a:pt x="462146" y="553841"/>
                  </a:cubicBezTo>
                  <a:lnTo>
                    <a:pt x="471787" y="545989"/>
                  </a:lnTo>
                  <a:cubicBezTo>
                    <a:pt x="471019" y="551622"/>
                    <a:pt x="470337" y="557255"/>
                    <a:pt x="469654" y="562888"/>
                  </a:cubicBezTo>
                  <a:cubicBezTo>
                    <a:pt x="466583" y="565705"/>
                    <a:pt x="463597" y="568521"/>
                    <a:pt x="460525" y="571252"/>
                  </a:cubicBezTo>
                  <a:close/>
                  <a:moveTo>
                    <a:pt x="462231" y="552476"/>
                  </a:moveTo>
                  <a:cubicBezTo>
                    <a:pt x="462743" y="547014"/>
                    <a:pt x="463341" y="541551"/>
                    <a:pt x="463938" y="536089"/>
                  </a:cubicBezTo>
                  <a:cubicBezTo>
                    <a:pt x="465133" y="535235"/>
                    <a:pt x="466327" y="534467"/>
                    <a:pt x="467521" y="533614"/>
                  </a:cubicBezTo>
                  <a:cubicBezTo>
                    <a:pt x="469739" y="532078"/>
                    <a:pt x="471958" y="530456"/>
                    <a:pt x="474091" y="528920"/>
                  </a:cubicBezTo>
                  <a:cubicBezTo>
                    <a:pt x="473920" y="530029"/>
                    <a:pt x="473750" y="531139"/>
                    <a:pt x="473579" y="532248"/>
                  </a:cubicBezTo>
                  <a:cubicBezTo>
                    <a:pt x="472982" y="536601"/>
                    <a:pt x="472384" y="540954"/>
                    <a:pt x="471787" y="545392"/>
                  </a:cubicBezTo>
                  <a:lnTo>
                    <a:pt x="462231" y="552561"/>
                  </a:lnTo>
                  <a:close/>
                  <a:moveTo>
                    <a:pt x="465218" y="530797"/>
                  </a:moveTo>
                  <a:cubicBezTo>
                    <a:pt x="465218" y="530797"/>
                    <a:pt x="464705" y="531224"/>
                    <a:pt x="464364" y="531480"/>
                  </a:cubicBezTo>
                  <a:cubicBezTo>
                    <a:pt x="465388" y="521665"/>
                    <a:pt x="466497" y="511935"/>
                    <a:pt x="467607" y="502120"/>
                  </a:cubicBezTo>
                  <a:cubicBezTo>
                    <a:pt x="471787" y="498621"/>
                    <a:pt x="475883" y="495036"/>
                    <a:pt x="479978" y="491452"/>
                  </a:cubicBezTo>
                  <a:cubicBezTo>
                    <a:pt x="478186" y="501949"/>
                    <a:pt x="476479" y="512533"/>
                    <a:pt x="474858" y="523116"/>
                  </a:cubicBezTo>
                  <a:cubicBezTo>
                    <a:pt x="471617" y="525676"/>
                    <a:pt x="468375" y="528322"/>
                    <a:pt x="465133" y="530883"/>
                  </a:cubicBezTo>
                  <a:close/>
                  <a:moveTo>
                    <a:pt x="492946" y="424112"/>
                  </a:moveTo>
                  <a:cubicBezTo>
                    <a:pt x="492946" y="424112"/>
                    <a:pt x="492946" y="424112"/>
                    <a:pt x="492946" y="424197"/>
                  </a:cubicBezTo>
                  <a:lnTo>
                    <a:pt x="489362" y="441864"/>
                  </a:lnTo>
                  <a:cubicBezTo>
                    <a:pt x="489362" y="441864"/>
                    <a:pt x="488936" y="442206"/>
                    <a:pt x="488765" y="442376"/>
                  </a:cubicBezTo>
                  <a:lnTo>
                    <a:pt x="488765" y="442376"/>
                  </a:lnTo>
                  <a:cubicBezTo>
                    <a:pt x="488765" y="442376"/>
                    <a:pt x="488595" y="442462"/>
                    <a:pt x="488595" y="442462"/>
                  </a:cubicBezTo>
                  <a:lnTo>
                    <a:pt x="488424" y="442462"/>
                  </a:lnTo>
                  <a:cubicBezTo>
                    <a:pt x="488424" y="442462"/>
                    <a:pt x="488424" y="442547"/>
                    <a:pt x="488424" y="442547"/>
                  </a:cubicBezTo>
                  <a:cubicBezTo>
                    <a:pt x="486803" y="443998"/>
                    <a:pt x="485182" y="445534"/>
                    <a:pt x="483475" y="446985"/>
                  </a:cubicBezTo>
                  <a:lnTo>
                    <a:pt x="484073" y="443230"/>
                  </a:lnTo>
                  <a:cubicBezTo>
                    <a:pt x="484841" y="438450"/>
                    <a:pt x="485694" y="433671"/>
                    <a:pt x="486547" y="428891"/>
                  </a:cubicBezTo>
                  <a:cubicBezTo>
                    <a:pt x="488680" y="427099"/>
                    <a:pt x="490898" y="425392"/>
                    <a:pt x="493031" y="423600"/>
                  </a:cubicBezTo>
                  <a:cubicBezTo>
                    <a:pt x="493031" y="423685"/>
                    <a:pt x="493031" y="423856"/>
                    <a:pt x="493031" y="423941"/>
                  </a:cubicBezTo>
                  <a:close/>
                  <a:moveTo>
                    <a:pt x="481001" y="455691"/>
                  </a:moveTo>
                  <a:lnTo>
                    <a:pt x="480575" y="459617"/>
                  </a:lnTo>
                  <a:lnTo>
                    <a:pt x="478783" y="475918"/>
                  </a:lnTo>
                  <a:cubicBezTo>
                    <a:pt x="478783" y="475918"/>
                    <a:pt x="478954" y="476089"/>
                    <a:pt x="479039" y="475918"/>
                  </a:cubicBezTo>
                  <a:lnTo>
                    <a:pt x="481513" y="459617"/>
                  </a:lnTo>
                  <a:lnTo>
                    <a:pt x="482281" y="454666"/>
                  </a:lnTo>
                  <a:cubicBezTo>
                    <a:pt x="484073" y="453130"/>
                    <a:pt x="485865" y="451679"/>
                    <a:pt x="487656" y="450143"/>
                  </a:cubicBezTo>
                  <a:lnTo>
                    <a:pt x="484073" y="468834"/>
                  </a:lnTo>
                  <a:cubicBezTo>
                    <a:pt x="483220" y="473529"/>
                    <a:pt x="482366" y="478308"/>
                    <a:pt x="481513" y="483088"/>
                  </a:cubicBezTo>
                  <a:cubicBezTo>
                    <a:pt x="477162" y="487099"/>
                    <a:pt x="472811" y="491196"/>
                    <a:pt x="468459" y="495207"/>
                  </a:cubicBezTo>
                  <a:cubicBezTo>
                    <a:pt x="469142" y="489147"/>
                    <a:pt x="469910" y="483088"/>
                    <a:pt x="470678" y="476942"/>
                  </a:cubicBezTo>
                  <a:lnTo>
                    <a:pt x="476394" y="471907"/>
                  </a:lnTo>
                  <a:cubicBezTo>
                    <a:pt x="476394" y="471907"/>
                    <a:pt x="476394" y="471651"/>
                    <a:pt x="476224" y="471736"/>
                  </a:cubicBezTo>
                  <a:lnTo>
                    <a:pt x="470763" y="476089"/>
                  </a:lnTo>
                  <a:cubicBezTo>
                    <a:pt x="471190" y="472760"/>
                    <a:pt x="471617" y="469432"/>
                    <a:pt x="472043" y="466103"/>
                  </a:cubicBezTo>
                  <a:lnTo>
                    <a:pt x="472470" y="462860"/>
                  </a:lnTo>
                  <a:cubicBezTo>
                    <a:pt x="475285" y="460470"/>
                    <a:pt x="478186" y="458080"/>
                    <a:pt x="481001" y="455776"/>
                  </a:cubicBezTo>
                  <a:close/>
                  <a:moveTo>
                    <a:pt x="472299" y="454666"/>
                  </a:moveTo>
                  <a:lnTo>
                    <a:pt x="466668" y="459617"/>
                  </a:lnTo>
                  <a:lnTo>
                    <a:pt x="466838" y="458507"/>
                  </a:lnTo>
                  <a:cubicBezTo>
                    <a:pt x="467521" y="453386"/>
                    <a:pt x="468204" y="448265"/>
                    <a:pt x="468971" y="443144"/>
                  </a:cubicBezTo>
                  <a:cubicBezTo>
                    <a:pt x="471019" y="441523"/>
                    <a:pt x="473067" y="439901"/>
                    <a:pt x="475114" y="438280"/>
                  </a:cubicBezTo>
                  <a:lnTo>
                    <a:pt x="474603" y="441523"/>
                  </a:lnTo>
                  <a:lnTo>
                    <a:pt x="472470" y="454752"/>
                  </a:lnTo>
                  <a:close/>
                  <a:moveTo>
                    <a:pt x="464962" y="461068"/>
                  </a:moveTo>
                  <a:lnTo>
                    <a:pt x="456686" y="468152"/>
                  </a:lnTo>
                  <a:cubicBezTo>
                    <a:pt x="456686" y="468152"/>
                    <a:pt x="456259" y="468493"/>
                    <a:pt x="456089" y="468664"/>
                  </a:cubicBezTo>
                  <a:cubicBezTo>
                    <a:pt x="456771" y="463969"/>
                    <a:pt x="457454" y="459361"/>
                    <a:pt x="458136" y="454666"/>
                  </a:cubicBezTo>
                  <a:cubicBezTo>
                    <a:pt x="458307" y="453557"/>
                    <a:pt x="458478" y="452447"/>
                    <a:pt x="458648" y="451253"/>
                  </a:cubicBezTo>
                  <a:cubicBezTo>
                    <a:pt x="461208" y="449204"/>
                    <a:pt x="463853" y="447070"/>
                    <a:pt x="466412" y="445022"/>
                  </a:cubicBezTo>
                  <a:cubicBezTo>
                    <a:pt x="465985" y="449460"/>
                    <a:pt x="465559" y="453984"/>
                    <a:pt x="465133" y="458422"/>
                  </a:cubicBezTo>
                  <a:lnTo>
                    <a:pt x="464962" y="460897"/>
                  </a:lnTo>
                  <a:close/>
                  <a:moveTo>
                    <a:pt x="444997" y="481295"/>
                  </a:moveTo>
                  <a:cubicBezTo>
                    <a:pt x="444997" y="481295"/>
                    <a:pt x="444827" y="482063"/>
                    <a:pt x="444742" y="482490"/>
                  </a:cubicBezTo>
                  <a:cubicBezTo>
                    <a:pt x="440561" y="486331"/>
                    <a:pt x="436381" y="490257"/>
                    <a:pt x="432115" y="494097"/>
                  </a:cubicBezTo>
                  <a:lnTo>
                    <a:pt x="431517" y="494610"/>
                  </a:lnTo>
                  <a:cubicBezTo>
                    <a:pt x="431773" y="494012"/>
                    <a:pt x="432029" y="493415"/>
                    <a:pt x="432285" y="492817"/>
                  </a:cubicBezTo>
                  <a:cubicBezTo>
                    <a:pt x="436551" y="488977"/>
                    <a:pt x="440731" y="485136"/>
                    <a:pt x="444912" y="481295"/>
                  </a:cubicBezTo>
                  <a:close/>
                  <a:moveTo>
                    <a:pt x="440731" y="502888"/>
                  </a:moveTo>
                  <a:cubicBezTo>
                    <a:pt x="439367" y="509887"/>
                    <a:pt x="438087" y="516800"/>
                    <a:pt x="436893" y="523799"/>
                  </a:cubicBezTo>
                  <a:cubicBezTo>
                    <a:pt x="431006" y="529005"/>
                    <a:pt x="425033" y="534211"/>
                    <a:pt x="419061" y="539418"/>
                  </a:cubicBezTo>
                  <a:lnTo>
                    <a:pt x="408141" y="548721"/>
                  </a:lnTo>
                  <a:cubicBezTo>
                    <a:pt x="410956" y="541893"/>
                    <a:pt x="413857" y="535065"/>
                    <a:pt x="416757" y="528237"/>
                  </a:cubicBezTo>
                  <a:cubicBezTo>
                    <a:pt x="417866" y="525676"/>
                    <a:pt x="418976" y="523031"/>
                    <a:pt x="420170" y="520470"/>
                  </a:cubicBezTo>
                  <a:cubicBezTo>
                    <a:pt x="427081" y="514666"/>
                    <a:pt x="433906" y="508777"/>
                    <a:pt x="440731" y="502888"/>
                  </a:cubicBezTo>
                  <a:close/>
                  <a:moveTo>
                    <a:pt x="420170" y="540527"/>
                  </a:moveTo>
                  <a:cubicBezTo>
                    <a:pt x="425545" y="536345"/>
                    <a:pt x="430835" y="532163"/>
                    <a:pt x="436124" y="527895"/>
                  </a:cubicBezTo>
                  <a:cubicBezTo>
                    <a:pt x="435698" y="530371"/>
                    <a:pt x="435271" y="532846"/>
                    <a:pt x="434844" y="535235"/>
                  </a:cubicBezTo>
                  <a:cubicBezTo>
                    <a:pt x="424265" y="543770"/>
                    <a:pt x="413686" y="552390"/>
                    <a:pt x="403107" y="560925"/>
                  </a:cubicBezTo>
                  <a:cubicBezTo>
                    <a:pt x="404557" y="557426"/>
                    <a:pt x="406008" y="553927"/>
                    <a:pt x="407458" y="550427"/>
                  </a:cubicBezTo>
                  <a:lnTo>
                    <a:pt x="420170" y="540527"/>
                  </a:lnTo>
                  <a:close/>
                  <a:moveTo>
                    <a:pt x="385958" y="589432"/>
                  </a:moveTo>
                  <a:lnTo>
                    <a:pt x="385958" y="589432"/>
                  </a:lnTo>
                  <a:cubicBezTo>
                    <a:pt x="385958" y="589432"/>
                    <a:pt x="385872" y="589773"/>
                    <a:pt x="385872" y="589773"/>
                  </a:cubicBezTo>
                  <a:lnTo>
                    <a:pt x="385702" y="590114"/>
                  </a:lnTo>
                  <a:lnTo>
                    <a:pt x="385702" y="590114"/>
                  </a:lnTo>
                  <a:cubicBezTo>
                    <a:pt x="384593" y="593016"/>
                    <a:pt x="383484" y="595918"/>
                    <a:pt x="382375" y="598735"/>
                  </a:cubicBezTo>
                  <a:cubicBezTo>
                    <a:pt x="381948" y="595577"/>
                    <a:pt x="381607" y="592419"/>
                    <a:pt x="381266" y="589176"/>
                  </a:cubicBezTo>
                  <a:cubicBezTo>
                    <a:pt x="381180" y="588066"/>
                    <a:pt x="381095" y="586871"/>
                    <a:pt x="380924" y="585762"/>
                  </a:cubicBezTo>
                  <a:cubicBezTo>
                    <a:pt x="384251" y="583116"/>
                    <a:pt x="387579" y="580385"/>
                    <a:pt x="390906" y="577654"/>
                  </a:cubicBezTo>
                  <a:cubicBezTo>
                    <a:pt x="389200" y="581580"/>
                    <a:pt x="387579" y="585506"/>
                    <a:pt x="385958" y="589432"/>
                  </a:cubicBezTo>
                  <a:close/>
                  <a:moveTo>
                    <a:pt x="379730" y="605477"/>
                  </a:moveTo>
                  <a:cubicBezTo>
                    <a:pt x="378450" y="608891"/>
                    <a:pt x="377170" y="612220"/>
                    <a:pt x="375890" y="615634"/>
                  </a:cubicBezTo>
                  <a:cubicBezTo>
                    <a:pt x="374611" y="616658"/>
                    <a:pt x="373331" y="617597"/>
                    <a:pt x="371966" y="618621"/>
                  </a:cubicBezTo>
                  <a:cubicBezTo>
                    <a:pt x="371795" y="617597"/>
                    <a:pt x="371539" y="616487"/>
                    <a:pt x="371369" y="615463"/>
                  </a:cubicBezTo>
                  <a:lnTo>
                    <a:pt x="371369" y="615463"/>
                  </a:lnTo>
                  <a:cubicBezTo>
                    <a:pt x="371369" y="615463"/>
                    <a:pt x="371369" y="615378"/>
                    <a:pt x="371369" y="615378"/>
                  </a:cubicBezTo>
                  <a:lnTo>
                    <a:pt x="371369" y="615378"/>
                  </a:lnTo>
                  <a:cubicBezTo>
                    <a:pt x="371369" y="615378"/>
                    <a:pt x="371369" y="615292"/>
                    <a:pt x="371369" y="615292"/>
                  </a:cubicBezTo>
                  <a:cubicBezTo>
                    <a:pt x="370345" y="611196"/>
                    <a:pt x="369321" y="607014"/>
                    <a:pt x="368383" y="602831"/>
                  </a:cubicBezTo>
                  <a:cubicBezTo>
                    <a:pt x="369918" y="599247"/>
                    <a:pt x="371454" y="595662"/>
                    <a:pt x="372989" y="592078"/>
                  </a:cubicBezTo>
                  <a:cubicBezTo>
                    <a:pt x="375208" y="590285"/>
                    <a:pt x="377512" y="588493"/>
                    <a:pt x="379730" y="586701"/>
                  </a:cubicBezTo>
                  <a:cubicBezTo>
                    <a:pt x="379730" y="587554"/>
                    <a:pt x="379730" y="588407"/>
                    <a:pt x="379730" y="589346"/>
                  </a:cubicBezTo>
                  <a:cubicBezTo>
                    <a:pt x="379730" y="594723"/>
                    <a:pt x="379730" y="600100"/>
                    <a:pt x="379730" y="605477"/>
                  </a:cubicBezTo>
                  <a:close/>
                  <a:moveTo>
                    <a:pt x="374611" y="579190"/>
                  </a:moveTo>
                  <a:cubicBezTo>
                    <a:pt x="373416" y="582177"/>
                    <a:pt x="372222" y="585164"/>
                    <a:pt x="371027" y="588151"/>
                  </a:cubicBezTo>
                  <a:cubicBezTo>
                    <a:pt x="369321" y="589602"/>
                    <a:pt x="367700" y="591139"/>
                    <a:pt x="365994" y="592590"/>
                  </a:cubicBezTo>
                  <a:cubicBezTo>
                    <a:pt x="364031" y="584140"/>
                    <a:pt x="362155" y="575691"/>
                    <a:pt x="360448" y="567241"/>
                  </a:cubicBezTo>
                  <a:cubicBezTo>
                    <a:pt x="369833" y="560328"/>
                    <a:pt x="379218" y="553329"/>
                    <a:pt x="388517" y="546331"/>
                  </a:cubicBezTo>
                  <a:cubicBezTo>
                    <a:pt x="383740" y="557255"/>
                    <a:pt x="379133" y="568180"/>
                    <a:pt x="374611" y="579190"/>
                  </a:cubicBezTo>
                  <a:close/>
                  <a:moveTo>
                    <a:pt x="364202" y="605306"/>
                  </a:moveTo>
                  <a:cubicBezTo>
                    <a:pt x="362325" y="610171"/>
                    <a:pt x="360448" y="614951"/>
                    <a:pt x="358571" y="619816"/>
                  </a:cubicBezTo>
                  <a:cubicBezTo>
                    <a:pt x="357889" y="616658"/>
                    <a:pt x="357206" y="613585"/>
                    <a:pt x="356609" y="610427"/>
                  </a:cubicBezTo>
                  <a:cubicBezTo>
                    <a:pt x="356268" y="608806"/>
                    <a:pt x="356011" y="607270"/>
                    <a:pt x="355670" y="605648"/>
                  </a:cubicBezTo>
                  <a:cubicBezTo>
                    <a:pt x="358230" y="603685"/>
                    <a:pt x="360704" y="601722"/>
                    <a:pt x="363264" y="599674"/>
                  </a:cubicBezTo>
                  <a:cubicBezTo>
                    <a:pt x="363605" y="601551"/>
                    <a:pt x="363861" y="603429"/>
                    <a:pt x="364202" y="605306"/>
                  </a:cubicBezTo>
                  <a:close/>
                  <a:moveTo>
                    <a:pt x="355073" y="610769"/>
                  </a:moveTo>
                  <a:cubicBezTo>
                    <a:pt x="355670" y="615292"/>
                    <a:pt x="356268" y="619816"/>
                    <a:pt x="356865" y="624254"/>
                  </a:cubicBezTo>
                  <a:cubicBezTo>
                    <a:pt x="355841" y="626985"/>
                    <a:pt x="354817" y="629802"/>
                    <a:pt x="353793" y="632533"/>
                  </a:cubicBezTo>
                  <a:cubicBezTo>
                    <a:pt x="352343" y="633642"/>
                    <a:pt x="350978" y="634752"/>
                    <a:pt x="349527" y="635776"/>
                  </a:cubicBezTo>
                  <a:cubicBezTo>
                    <a:pt x="349101" y="633984"/>
                    <a:pt x="348674" y="632277"/>
                    <a:pt x="348333" y="630484"/>
                  </a:cubicBezTo>
                  <a:lnTo>
                    <a:pt x="346115" y="620072"/>
                  </a:lnTo>
                  <a:lnTo>
                    <a:pt x="345859" y="618962"/>
                  </a:lnTo>
                  <a:cubicBezTo>
                    <a:pt x="346627" y="616487"/>
                    <a:pt x="347394" y="613927"/>
                    <a:pt x="348077" y="611452"/>
                  </a:cubicBezTo>
                  <a:cubicBezTo>
                    <a:pt x="350210" y="609745"/>
                    <a:pt x="352343" y="608123"/>
                    <a:pt x="354476" y="606416"/>
                  </a:cubicBezTo>
                  <a:cubicBezTo>
                    <a:pt x="354647" y="607867"/>
                    <a:pt x="354817" y="609233"/>
                    <a:pt x="354988" y="610683"/>
                  </a:cubicBezTo>
                  <a:close/>
                  <a:moveTo>
                    <a:pt x="345603" y="617597"/>
                  </a:moveTo>
                  <a:lnTo>
                    <a:pt x="345176" y="615207"/>
                  </a:lnTo>
                  <a:cubicBezTo>
                    <a:pt x="345347" y="614610"/>
                    <a:pt x="345518" y="614012"/>
                    <a:pt x="345603" y="613415"/>
                  </a:cubicBezTo>
                  <a:cubicBezTo>
                    <a:pt x="346200" y="612988"/>
                    <a:pt x="346798" y="612476"/>
                    <a:pt x="347394" y="612049"/>
                  </a:cubicBezTo>
                  <a:cubicBezTo>
                    <a:pt x="346798" y="613927"/>
                    <a:pt x="346200" y="615719"/>
                    <a:pt x="345603" y="617597"/>
                  </a:cubicBezTo>
                  <a:close/>
                  <a:moveTo>
                    <a:pt x="345091" y="619218"/>
                  </a:moveTo>
                  <a:cubicBezTo>
                    <a:pt x="344238" y="621779"/>
                    <a:pt x="343470" y="624254"/>
                    <a:pt x="342617" y="626814"/>
                  </a:cubicBezTo>
                  <a:cubicBezTo>
                    <a:pt x="341423" y="630740"/>
                    <a:pt x="340228" y="634666"/>
                    <a:pt x="339033" y="638678"/>
                  </a:cubicBezTo>
                  <a:cubicBezTo>
                    <a:pt x="340911" y="631338"/>
                    <a:pt x="342787" y="624083"/>
                    <a:pt x="344749" y="616743"/>
                  </a:cubicBezTo>
                  <a:lnTo>
                    <a:pt x="345091" y="619218"/>
                  </a:lnTo>
                  <a:close/>
                  <a:moveTo>
                    <a:pt x="335962" y="654723"/>
                  </a:moveTo>
                  <a:cubicBezTo>
                    <a:pt x="336474" y="652760"/>
                    <a:pt x="336986" y="650712"/>
                    <a:pt x="337583" y="648749"/>
                  </a:cubicBezTo>
                  <a:cubicBezTo>
                    <a:pt x="338180" y="648322"/>
                    <a:pt x="338778" y="647895"/>
                    <a:pt x="339460" y="647469"/>
                  </a:cubicBezTo>
                  <a:lnTo>
                    <a:pt x="341423" y="658820"/>
                  </a:lnTo>
                  <a:cubicBezTo>
                    <a:pt x="341764" y="660612"/>
                    <a:pt x="342105" y="662319"/>
                    <a:pt x="342446" y="664112"/>
                  </a:cubicBezTo>
                  <a:lnTo>
                    <a:pt x="340740" y="668806"/>
                  </a:lnTo>
                  <a:lnTo>
                    <a:pt x="337583" y="677938"/>
                  </a:lnTo>
                  <a:lnTo>
                    <a:pt x="331952" y="682291"/>
                  </a:lnTo>
                  <a:lnTo>
                    <a:pt x="331099" y="675975"/>
                  </a:lnTo>
                  <a:cubicBezTo>
                    <a:pt x="331099" y="675975"/>
                    <a:pt x="330843" y="675975"/>
                    <a:pt x="330843" y="675975"/>
                  </a:cubicBezTo>
                  <a:lnTo>
                    <a:pt x="331440" y="682632"/>
                  </a:lnTo>
                  <a:lnTo>
                    <a:pt x="328795" y="684681"/>
                  </a:lnTo>
                  <a:cubicBezTo>
                    <a:pt x="331014" y="674695"/>
                    <a:pt x="333488" y="664709"/>
                    <a:pt x="336047" y="654809"/>
                  </a:cubicBezTo>
                  <a:close/>
                  <a:moveTo>
                    <a:pt x="328454" y="685875"/>
                  </a:moveTo>
                  <a:lnTo>
                    <a:pt x="329307" y="685363"/>
                  </a:lnTo>
                  <a:lnTo>
                    <a:pt x="331525" y="683827"/>
                  </a:lnTo>
                  <a:lnTo>
                    <a:pt x="331952" y="688607"/>
                  </a:lnTo>
                  <a:cubicBezTo>
                    <a:pt x="332294" y="691594"/>
                    <a:pt x="332635" y="694581"/>
                    <a:pt x="332976" y="697654"/>
                  </a:cubicBezTo>
                  <a:cubicBezTo>
                    <a:pt x="330075" y="700129"/>
                    <a:pt x="327174" y="702604"/>
                    <a:pt x="324359" y="705079"/>
                  </a:cubicBezTo>
                  <a:cubicBezTo>
                    <a:pt x="325724" y="698678"/>
                    <a:pt x="327089" y="692277"/>
                    <a:pt x="328454" y="685875"/>
                  </a:cubicBezTo>
                  <a:close/>
                  <a:moveTo>
                    <a:pt x="325297" y="707810"/>
                  </a:moveTo>
                  <a:cubicBezTo>
                    <a:pt x="324700" y="708322"/>
                    <a:pt x="324103" y="708834"/>
                    <a:pt x="323420" y="709346"/>
                  </a:cubicBezTo>
                  <a:cubicBezTo>
                    <a:pt x="323420" y="709346"/>
                    <a:pt x="323420" y="709261"/>
                    <a:pt x="323420" y="709261"/>
                  </a:cubicBezTo>
                  <a:cubicBezTo>
                    <a:pt x="324017" y="708834"/>
                    <a:pt x="324615" y="708322"/>
                    <a:pt x="325212" y="707895"/>
                  </a:cubicBezTo>
                  <a:close/>
                  <a:moveTo>
                    <a:pt x="333829" y="703884"/>
                  </a:moveTo>
                  <a:cubicBezTo>
                    <a:pt x="334341" y="707554"/>
                    <a:pt x="334853" y="711224"/>
                    <a:pt x="335450" y="714894"/>
                  </a:cubicBezTo>
                  <a:cubicBezTo>
                    <a:pt x="333232" y="725221"/>
                    <a:pt x="331099" y="735634"/>
                    <a:pt x="329137" y="746046"/>
                  </a:cubicBezTo>
                  <a:lnTo>
                    <a:pt x="323506" y="750996"/>
                  </a:lnTo>
                  <a:cubicBezTo>
                    <a:pt x="323506" y="750996"/>
                    <a:pt x="323506" y="751252"/>
                    <a:pt x="323676" y="751167"/>
                  </a:cubicBezTo>
                  <a:lnTo>
                    <a:pt x="328966" y="747070"/>
                  </a:lnTo>
                  <a:cubicBezTo>
                    <a:pt x="328113" y="751594"/>
                    <a:pt x="327260" y="756117"/>
                    <a:pt x="326492" y="760641"/>
                  </a:cubicBezTo>
                  <a:cubicBezTo>
                    <a:pt x="325980" y="763713"/>
                    <a:pt x="325468" y="766700"/>
                    <a:pt x="324956" y="769773"/>
                  </a:cubicBezTo>
                  <a:cubicBezTo>
                    <a:pt x="320179" y="774808"/>
                    <a:pt x="315486" y="779759"/>
                    <a:pt x="310793" y="784880"/>
                  </a:cubicBezTo>
                  <a:cubicBezTo>
                    <a:pt x="313183" y="767469"/>
                    <a:pt x="315827" y="750057"/>
                    <a:pt x="318899" y="732732"/>
                  </a:cubicBezTo>
                  <a:cubicBezTo>
                    <a:pt x="320179" y="725819"/>
                    <a:pt x="321543" y="718820"/>
                    <a:pt x="322908" y="711907"/>
                  </a:cubicBezTo>
                  <a:cubicBezTo>
                    <a:pt x="326492" y="709261"/>
                    <a:pt x="330161" y="706615"/>
                    <a:pt x="333744" y="703969"/>
                  </a:cubicBezTo>
                  <a:close/>
                  <a:moveTo>
                    <a:pt x="300129" y="831821"/>
                  </a:moveTo>
                  <a:lnTo>
                    <a:pt x="299531" y="832504"/>
                  </a:lnTo>
                  <a:cubicBezTo>
                    <a:pt x="299531" y="832504"/>
                    <a:pt x="299531" y="832248"/>
                    <a:pt x="299531" y="832163"/>
                  </a:cubicBezTo>
                  <a:cubicBezTo>
                    <a:pt x="300043" y="828578"/>
                    <a:pt x="300555" y="824993"/>
                    <a:pt x="301067" y="821494"/>
                  </a:cubicBezTo>
                  <a:cubicBezTo>
                    <a:pt x="300726" y="824993"/>
                    <a:pt x="300385" y="828407"/>
                    <a:pt x="300129" y="831907"/>
                  </a:cubicBezTo>
                  <a:close/>
                  <a:moveTo>
                    <a:pt x="299958" y="833358"/>
                  </a:moveTo>
                  <a:cubicBezTo>
                    <a:pt x="298849" y="846416"/>
                    <a:pt x="297910" y="859559"/>
                    <a:pt x="297228" y="872703"/>
                  </a:cubicBezTo>
                  <a:lnTo>
                    <a:pt x="296716" y="873301"/>
                  </a:lnTo>
                  <a:cubicBezTo>
                    <a:pt x="296716" y="873301"/>
                    <a:pt x="296716" y="873557"/>
                    <a:pt x="296887" y="873471"/>
                  </a:cubicBezTo>
                  <a:lnTo>
                    <a:pt x="297228" y="873130"/>
                  </a:lnTo>
                  <a:cubicBezTo>
                    <a:pt x="296887" y="879190"/>
                    <a:pt x="296631" y="885335"/>
                    <a:pt x="296460" y="891394"/>
                  </a:cubicBezTo>
                  <a:cubicBezTo>
                    <a:pt x="296375" y="896174"/>
                    <a:pt x="296204" y="900953"/>
                    <a:pt x="296204" y="905733"/>
                  </a:cubicBezTo>
                  <a:cubicBezTo>
                    <a:pt x="295351" y="906757"/>
                    <a:pt x="294498" y="907867"/>
                    <a:pt x="293645" y="908891"/>
                  </a:cubicBezTo>
                  <a:cubicBezTo>
                    <a:pt x="293645" y="908976"/>
                    <a:pt x="293730" y="909147"/>
                    <a:pt x="293815" y="909062"/>
                  </a:cubicBezTo>
                  <a:cubicBezTo>
                    <a:pt x="294583" y="908208"/>
                    <a:pt x="295351" y="907269"/>
                    <a:pt x="296204" y="906416"/>
                  </a:cubicBezTo>
                  <a:cubicBezTo>
                    <a:pt x="296034" y="919389"/>
                    <a:pt x="296034" y="932362"/>
                    <a:pt x="296204" y="945249"/>
                  </a:cubicBezTo>
                  <a:cubicBezTo>
                    <a:pt x="294668" y="947212"/>
                    <a:pt x="293218" y="949261"/>
                    <a:pt x="291682" y="951224"/>
                  </a:cubicBezTo>
                  <a:lnTo>
                    <a:pt x="291682" y="946017"/>
                  </a:lnTo>
                  <a:cubicBezTo>
                    <a:pt x="291682" y="946017"/>
                    <a:pt x="295095" y="939190"/>
                    <a:pt x="295095" y="939190"/>
                  </a:cubicBezTo>
                  <a:cubicBezTo>
                    <a:pt x="295095" y="939019"/>
                    <a:pt x="295010" y="938934"/>
                    <a:pt x="294925" y="939104"/>
                  </a:cubicBezTo>
                  <a:lnTo>
                    <a:pt x="291682" y="944993"/>
                  </a:lnTo>
                  <a:lnTo>
                    <a:pt x="291682" y="938507"/>
                  </a:lnTo>
                  <a:cubicBezTo>
                    <a:pt x="291682" y="938507"/>
                    <a:pt x="291682" y="930399"/>
                    <a:pt x="291682" y="930399"/>
                  </a:cubicBezTo>
                  <a:lnTo>
                    <a:pt x="291682" y="926387"/>
                  </a:lnTo>
                  <a:cubicBezTo>
                    <a:pt x="291682" y="925022"/>
                    <a:pt x="291853" y="923656"/>
                    <a:pt x="291853" y="922376"/>
                  </a:cubicBezTo>
                  <a:lnTo>
                    <a:pt x="292877" y="899759"/>
                  </a:lnTo>
                  <a:cubicBezTo>
                    <a:pt x="292962" y="896003"/>
                    <a:pt x="293303" y="892248"/>
                    <a:pt x="293645" y="888493"/>
                  </a:cubicBezTo>
                  <a:lnTo>
                    <a:pt x="294583" y="877227"/>
                  </a:lnTo>
                  <a:lnTo>
                    <a:pt x="295522" y="865961"/>
                  </a:lnTo>
                  <a:cubicBezTo>
                    <a:pt x="295863" y="862205"/>
                    <a:pt x="296375" y="858450"/>
                    <a:pt x="296801" y="854695"/>
                  </a:cubicBezTo>
                  <a:cubicBezTo>
                    <a:pt x="297655" y="847867"/>
                    <a:pt x="298337" y="840954"/>
                    <a:pt x="299276" y="834126"/>
                  </a:cubicBezTo>
                  <a:lnTo>
                    <a:pt x="299958" y="833443"/>
                  </a:lnTo>
                  <a:close/>
                  <a:moveTo>
                    <a:pt x="290659" y="952419"/>
                  </a:moveTo>
                  <a:cubicBezTo>
                    <a:pt x="288440" y="955320"/>
                    <a:pt x="286222" y="958222"/>
                    <a:pt x="284089" y="961124"/>
                  </a:cubicBezTo>
                  <a:lnTo>
                    <a:pt x="290659" y="948066"/>
                  </a:lnTo>
                  <a:lnTo>
                    <a:pt x="290659" y="952419"/>
                  </a:lnTo>
                  <a:close/>
                  <a:moveTo>
                    <a:pt x="284686" y="963002"/>
                  </a:moveTo>
                  <a:cubicBezTo>
                    <a:pt x="286734" y="960527"/>
                    <a:pt x="288781" y="958052"/>
                    <a:pt x="290829" y="955491"/>
                  </a:cubicBezTo>
                  <a:cubicBezTo>
                    <a:pt x="291341" y="965989"/>
                    <a:pt x="292023" y="976487"/>
                    <a:pt x="292621" y="986899"/>
                  </a:cubicBezTo>
                  <a:cubicBezTo>
                    <a:pt x="292621" y="987155"/>
                    <a:pt x="292877" y="987155"/>
                    <a:pt x="292877" y="986899"/>
                  </a:cubicBezTo>
                  <a:cubicBezTo>
                    <a:pt x="292535" y="976145"/>
                    <a:pt x="292023" y="965306"/>
                    <a:pt x="291768" y="954552"/>
                  </a:cubicBezTo>
                  <a:lnTo>
                    <a:pt x="291768" y="954552"/>
                  </a:lnTo>
                  <a:cubicBezTo>
                    <a:pt x="293303" y="952589"/>
                    <a:pt x="294839" y="950712"/>
                    <a:pt x="296375" y="948834"/>
                  </a:cubicBezTo>
                  <a:cubicBezTo>
                    <a:pt x="296546" y="956345"/>
                    <a:pt x="296716" y="963855"/>
                    <a:pt x="297057" y="971281"/>
                  </a:cubicBezTo>
                  <a:cubicBezTo>
                    <a:pt x="297313" y="977084"/>
                    <a:pt x="297655" y="982803"/>
                    <a:pt x="297996" y="988607"/>
                  </a:cubicBezTo>
                  <a:cubicBezTo>
                    <a:pt x="297740" y="988948"/>
                    <a:pt x="297484" y="989289"/>
                    <a:pt x="297228" y="989631"/>
                  </a:cubicBezTo>
                  <a:lnTo>
                    <a:pt x="288270" y="1001835"/>
                  </a:lnTo>
                  <a:cubicBezTo>
                    <a:pt x="288270" y="999190"/>
                    <a:pt x="288270" y="996544"/>
                    <a:pt x="288270" y="993898"/>
                  </a:cubicBezTo>
                  <a:lnTo>
                    <a:pt x="288697" y="972561"/>
                  </a:lnTo>
                  <a:cubicBezTo>
                    <a:pt x="288697" y="972561"/>
                    <a:pt x="288440" y="972390"/>
                    <a:pt x="288440" y="972561"/>
                  </a:cubicBezTo>
                  <a:lnTo>
                    <a:pt x="287331" y="994069"/>
                  </a:lnTo>
                  <a:cubicBezTo>
                    <a:pt x="287246" y="997227"/>
                    <a:pt x="287160" y="1000384"/>
                    <a:pt x="286990" y="1003542"/>
                  </a:cubicBezTo>
                  <a:lnTo>
                    <a:pt x="285284" y="1005847"/>
                  </a:lnTo>
                  <a:lnTo>
                    <a:pt x="277349" y="1016857"/>
                  </a:lnTo>
                  <a:cubicBezTo>
                    <a:pt x="276411" y="1014467"/>
                    <a:pt x="275387" y="1011992"/>
                    <a:pt x="274363" y="1009602"/>
                  </a:cubicBezTo>
                  <a:cubicBezTo>
                    <a:pt x="276496" y="995605"/>
                    <a:pt x="278458" y="981522"/>
                    <a:pt x="280335" y="967440"/>
                  </a:cubicBezTo>
                  <a:lnTo>
                    <a:pt x="280762" y="967696"/>
                  </a:lnTo>
                  <a:lnTo>
                    <a:pt x="284601" y="963002"/>
                  </a:lnTo>
                  <a:close/>
                  <a:moveTo>
                    <a:pt x="228718" y="1157255"/>
                  </a:moveTo>
                  <a:lnTo>
                    <a:pt x="221381" y="1171594"/>
                  </a:lnTo>
                  <a:cubicBezTo>
                    <a:pt x="221296" y="1170911"/>
                    <a:pt x="221125" y="1170313"/>
                    <a:pt x="221039" y="1169631"/>
                  </a:cubicBezTo>
                  <a:cubicBezTo>
                    <a:pt x="221551" y="1168009"/>
                    <a:pt x="222064" y="1166473"/>
                    <a:pt x="222576" y="1164851"/>
                  </a:cubicBezTo>
                  <a:cubicBezTo>
                    <a:pt x="222576" y="1164766"/>
                    <a:pt x="222405" y="1164680"/>
                    <a:pt x="222319" y="1164851"/>
                  </a:cubicBezTo>
                  <a:cubicBezTo>
                    <a:pt x="221808" y="1166131"/>
                    <a:pt x="221296" y="1167497"/>
                    <a:pt x="220784" y="1168777"/>
                  </a:cubicBezTo>
                  <a:cubicBezTo>
                    <a:pt x="220187" y="1165705"/>
                    <a:pt x="219675" y="1162632"/>
                    <a:pt x="219077" y="1159559"/>
                  </a:cubicBezTo>
                  <a:cubicBezTo>
                    <a:pt x="223258" y="1156828"/>
                    <a:pt x="227438" y="1154097"/>
                    <a:pt x="231960" y="1151195"/>
                  </a:cubicBezTo>
                  <a:lnTo>
                    <a:pt x="228718" y="1157255"/>
                  </a:lnTo>
                  <a:close/>
                  <a:moveTo>
                    <a:pt x="216774" y="1170655"/>
                  </a:moveTo>
                  <a:cubicBezTo>
                    <a:pt x="217201" y="1172447"/>
                    <a:pt x="217627" y="1174239"/>
                    <a:pt x="217968" y="1176032"/>
                  </a:cubicBezTo>
                  <a:cubicBezTo>
                    <a:pt x="217798" y="1176544"/>
                    <a:pt x="217542" y="1177056"/>
                    <a:pt x="217371" y="1177568"/>
                  </a:cubicBezTo>
                  <a:cubicBezTo>
                    <a:pt x="217030" y="1175605"/>
                    <a:pt x="216774" y="1173642"/>
                    <a:pt x="216433" y="1171679"/>
                  </a:cubicBezTo>
                  <a:lnTo>
                    <a:pt x="216433" y="1171679"/>
                  </a:lnTo>
                  <a:cubicBezTo>
                    <a:pt x="216433" y="1171679"/>
                    <a:pt x="216433" y="1171508"/>
                    <a:pt x="216433" y="1171508"/>
                  </a:cubicBezTo>
                  <a:lnTo>
                    <a:pt x="216433" y="1171337"/>
                  </a:lnTo>
                  <a:cubicBezTo>
                    <a:pt x="216433" y="1171337"/>
                    <a:pt x="216433" y="1171337"/>
                    <a:pt x="216433" y="1171337"/>
                  </a:cubicBezTo>
                  <a:cubicBezTo>
                    <a:pt x="215835" y="1168094"/>
                    <a:pt x="215238" y="1164766"/>
                    <a:pt x="214726" y="1161522"/>
                  </a:cubicBezTo>
                  <a:cubicBezTo>
                    <a:pt x="214726" y="1161522"/>
                    <a:pt x="214811" y="1161522"/>
                    <a:pt x="214897" y="1161437"/>
                  </a:cubicBezTo>
                  <a:cubicBezTo>
                    <a:pt x="215494" y="1164510"/>
                    <a:pt x="216177" y="1167582"/>
                    <a:pt x="216859" y="1170655"/>
                  </a:cubicBezTo>
                  <a:close/>
                  <a:moveTo>
                    <a:pt x="204147" y="1111252"/>
                  </a:moveTo>
                  <a:cubicBezTo>
                    <a:pt x="203635" y="1109631"/>
                    <a:pt x="203123" y="1108009"/>
                    <a:pt x="202611" y="1106387"/>
                  </a:cubicBezTo>
                  <a:cubicBezTo>
                    <a:pt x="202952" y="1105534"/>
                    <a:pt x="203208" y="1104766"/>
                    <a:pt x="203550" y="1103912"/>
                  </a:cubicBezTo>
                  <a:cubicBezTo>
                    <a:pt x="203720" y="1106387"/>
                    <a:pt x="203976" y="1108777"/>
                    <a:pt x="204147" y="1111252"/>
                  </a:cubicBezTo>
                  <a:close/>
                  <a:moveTo>
                    <a:pt x="205000" y="1099816"/>
                  </a:moveTo>
                  <a:cubicBezTo>
                    <a:pt x="205000" y="1099816"/>
                    <a:pt x="205171" y="1099303"/>
                    <a:pt x="205256" y="1099047"/>
                  </a:cubicBezTo>
                  <a:cubicBezTo>
                    <a:pt x="205682" y="1103229"/>
                    <a:pt x="206109" y="1107411"/>
                    <a:pt x="206621" y="1111593"/>
                  </a:cubicBezTo>
                  <a:cubicBezTo>
                    <a:pt x="206024" y="1107667"/>
                    <a:pt x="205512" y="1103742"/>
                    <a:pt x="205000" y="1099816"/>
                  </a:cubicBezTo>
                  <a:close/>
                  <a:moveTo>
                    <a:pt x="205171" y="1098706"/>
                  </a:moveTo>
                  <a:lnTo>
                    <a:pt x="204915" y="1099303"/>
                  </a:lnTo>
                  <a:cubicBezTo>
                    <a:pt x="204744" y="1098023"/>
                    <a:pt x="204573" y="1096828"/>
                    <a:pt x="204403" y="1095548"/>
                  </a:cubicBezTo>
                  <a:lnTo>
                    <a:pt x="202782" y="1081978"/>
                  </a:lnTo>
                  <a:lnTo>
                    <a:pt x="202270" y="1077369"/>
                  </a:lnTo>
                  <a:cubicBezTo>
                    <a:pt x="202270" y="1077369"/>
                    <a:pt x="202952" y="1076942"/>
                    <a:pt x="203294" y="1076771"/>
                  </a:cubicBezTo>
                  <a:cubicBezTo>
                    <a:pt x="203635" y="1080953"/>
                    <a:pt x="203891" y="1085136"/>
                    <a:pt x="204232" y="1089318"/>
                  </a:cubicBezTo>
                  <a:cubicBezTo>
                    <a:pt x="204488" y="1092475"/>
                    <a:pt x="204830" y="1095548"/>
                    <a:pt x="205085" y="1098706"/>
                  </a:cubicBezTo>
                  <a:cubicBezTo>
                    <a:pt x="205085" y="1098706"/>
                    <a:pt x="205085" y="1098706"/>
                    <a:pt x="205085" y="1098706"/>
                  </a:cubicBezTo>
                  <a:close/>
                  <a:moveTo>
                    <a:pt x="165498" y="1181153"/>
                  </a:moveTo>
                  <a:cubicBezTo>
                    <a:pt x="162683" y="1183030"/>
                    <a:pt x="159953" y="1184908"/>
                    <a:pt x="157137" y="1186871"/>
                  </a:cubicBezTo>
                  <a:cubicBezTo>
                    <a:pt x="155858" y="1182518"/>
                    <a:pt x="154578" y="1178165"/>
                    <a:pt x="153383" y="1173813"/>
                  </a:cubicBezTo>
                  <a:cubicBezTo>
                    <a:pt x="153213" y="1173044"/>
                    <a:pt x="153042" y="1172362"/>
                    <a:pt x="152871" y="1171594"/>
                  </a:cubicBezTo>
                  <a:cubicBezTo>
                    <a:pt x="154748" y="1167497"/>
                    <a:pt x="156625" y="1163315"/>
                    <a:pt x="158417" y="1159218"/>
                  </a:cubicBezTo>
                  <a:cubicBezTo>
                    <a:pt x="161147" y="1165961"/>
                    <a:pt x="163877" y="1172532"/>
                    <a:pt x="166608" y="1179019"/>
                  </a:cubicBezTo>
                  <a:cubicBezTo>
                    <a:pt x="166266" y="1179702"/>
                    <a:pt x="165839" y="1180470"/>
                    <a:pt x="165498" y="1181153"/>
                  </a:cubicBezTo>
                  <a:close/>
                  <a:moveTo>
                    <a:pt x="146814" y="1193955"/>
                  </a:moveTo>
                  <a:cubicBezTo>
                    <a:pt x="146472" y="1191821"/>
                    <a:pt x="146131" y="1189687"/>
                    <a:pt x="145790" y="1187554"/>
                  </a:cubicBezTo>
                  <a:cubicBezTo>
                    <a:pt x="147496" y="1183713"/>
                    <a:pt x="149203" y="1179787"/>
                    <a:pt x="150909" y="1175946"/>
                  </a:cubicBezTo>
                  <a:cubicBezTo>
                    <a:pt x="151677" y="1180470"/>
                    <a:pt x="152445" y="1184993"/>
                    <a:pt x="153298" y="1189517"/>
                  </a:cubicBezTo>
                  <a:cubicBezTo>
                    <a:pt x="151165" y="1190968"/>
                    <a:pt x="148947" y="1192504"/>
                    <a:pt x="146814" y="1193955"/>
                  </a:cubicBezTo>
                  <a:close/>
                  <a:moveTo>
                    <a:pt x="140159" y="1114666"/>
                  </a:moveTo>
                  <a:cubicBezTo>
                    <a:pt x="140415" y="1115264"/>
                    <a:pt x="140671" y="1115861"/>
                    <a:pt x="140927" y="1116544"/>
                  </a:cubicBezTo>
                  <a:lnTo>
                    <a:pt x="142889" y="1127980"/>
                  </a:lnTo>
                  <a:lnTo>
                    <a:pt x="141097" y="1131480"/>
                  </a:lnTo>
                  <a:lnTo>
                    <a:pt x="138452" y="1122262"/>
                  </a:lnTo>
                  <a:cubicBezTo>
                    <a:pt x="138452" y="1122262"/>
                    <a:pt x="138197" y="1122177"/>
                    <a:pt x="138197" y="1122262"/>
                  </a:cubicBezTo>
                  <a:lnTo>
                    <a:pt x="140671" y="1132248"/>
                  </a:lnTo>
                  <a:lnTo>
                    <a:pt x="140671" y="1132504"/>
                  </a:lnTo>
                  <a:cubicBezTo>
                    <a:pt x="139903" y="1133870"/>
                    <a:pt x="139221" y="1135235"/>
                    <a:pt x="138538" y="1136601"/>
                  </a:cubicBezTo>
                  <a:lnTo>
                    <a:pt x="136831" y="1122774"/>
                  </a:lnTo>
                  <a:lnTo>
                    <a:pt x="136149" y="1116970"/>
                  </a:lnTo>
                  <a:cubicBezTo>
                    <a:pt x="137514" y="1116202"/>
                    <a:pt x="138794" y="1115520"/>
                    <a:pt x="140159" y="1114752"/>
                  </a:cubicBezTo>
                  <a:close/>
                  <a:moveTo>
                    <a:pt x="144937" y="1126359"/>
                  </a:moveTo>
                  <a:cubicBezTo>
                    <a:pt x="148947" y="1136003"/>
                    <a:pt x="152786" y="1145477"/>
                    <a:pt x="156625" y="1154780"/>
                  </a:cubicBezTo>
                  <a:cubicBezTo>
                    <a:pt x="154919" y="1158108"/>
                    <a:pt x="153127" y="1161522"/>
                    <a:pt x="151421" y="1164851"/>
                  </a:cubicBezTo>
                  <a:cubicBezTo>
                    <a:pt x="149971" y="1158023"/>
                    <a:pt x="148520" y="1151281"/>
                    <a:pt x="147155" y="1144453"/>
                  </a:cubicBezTo>
                  <a:lnTo>
                    <a:pt x="143913" y="1128578"/>
                  </a:lnTo>
                  <a:lnTo>
                    <a:pt x="144937" y="1126273"/>
                  </a:lnTo>
                  <a:close/>
                  <a:moveTo>
                    <a:pt x="145619" y="1144623"/>
                  </a:moveTo>
                  <a:cubicBezTo>
                    <a:pt x="145960" y="1146672"/>
                    <a:pt x="146302" y="1148720"/>
                    <a:pt x="146643" y="1150769"/>
                  </a:cubicBezTo>
                  <a:lnTo>
                    <a:pt x="141695" y="1133699"/>
                  </a:lnTo>
                  <a:cubicBezTo>
                    <a:pt x="141695" y="1133699"/>
                    <a:pt x="141865" y="1133357"/>
                    <a:pt x="141865" y="1133272"/>
                  </a:cubicBezTo>
                  <a:lnTo>
                    <a:pt x="143145" y="1130285"/>
                  </a:lnTo>
                  <a:lnTo>
                    <a:pt x="145534" y="1144538"/>
                  </a:lnTo>
                  <a:close/>
                  <a:moveTo>
                    <a:pt x="147667" y="1159986"/>
                  </a:moveTo>
                  <a:cubicBezTo>
                    <a:pt x="148179" y="1162120"/>
                    <a:pt x="148691" y="1164168"/>
                    <a:pt x="149288" y="1166302"/>
                  </a:cubicBezTo>
                  <a:cubicBezTo>
                    <a:pt x="149373" y="1167070"/>
                    <a:pt x="149544" y="1167753"/>
                    <a:pt x="149629" y="1168521"/>
                  </a:cubicBezTo>
                  <a:cubicBezTo>
                    <a:pt x="147923" y="1172020"/>
                    <a:pt x="146131" y="1175434"/>
                    <a:pt x="144425" y="1178933"/>
                  </a:cubicBezTo>
                  <a:cubicBezTo>
                    <a:pt x="142548" y="1166643"/>
                    <a:pt x="140756" y="1154353"/>
                    <a:pt x="139135" y="1141978"/>
                  </a:cubicBezTo>
                  <a:lnTo>
                    <a:pt x="138879" y="1140185"/>
                  </a:lnTo>
                  <a:cubicBezTo>
                    <a:pt x="139647" y="1138393"/>
                    <a:pt x="140415" y="1136515"/>
                    <a:pt x="141183" y="1134723"/>
                  </a:cubicBezTo>
                  <a:lnTo>
                    <a:pt x="147581" y="1159901"/>
                  </a:lnTo>
                  <a:close/>
                  <a:moveTo>
                    <a:pt x="137685" y="1143087"/>
                  </a:moveTo>
                  <a:cubicBezTo>
                    <a:pt x="138964" y="1156658"/>
                    <a:pt x="140415" y="1170313"/>
                    <a:pt x="141951" y="1183884"/>
                  </a:cubicBezTo>
                  <a:cubicBezTo>
                    <a:pt x="140585" y="1186700"/>
                    <a:pt x="139221" y="1189517"/>
                    <a:pt x="137855" y="1192333"/>
                  </a:cubicBezTo>
                  <a:lnTo>
                    <a:pt x="137855" y="1192333"/>
                  </a:lnTo>
                  <a:cubicBezTo>
                    <a:pt x="137855" y="1192333"/>
                    <a:pt x="137855" y="1192504"/>
                    <a:pt x="137855" y="1192504"/>
                  </a:cubicBezTo>
                  <a:lnTo>
                    <a:pt x="137855" y="1192674"/>
                  </a:lnTo>
                  <a:cubicBezTo>
                    <a:pt x="137855" y="1192674"/>
                    <a:pt x="137855" y="1192674"/>
                    <a:pt x="137855" y="1192674"/>
                  </a:cubicBezTo>
                  <a:cubicBezTo>
                    <a:pt x="136917" y="1194894"/>
                    <a:pt x="135893" y="1197113"/>
                    <a:pt x="134955" y="1199332"/>
                  </a:cubicBezTo>
                  <a:cubicBezTo>
                    <a:pt x="134187" y="1194382"/>
                    <a:pt x="133504" y="1189346"/>
                    <a:pt x="132822" y="1184396"/>
                  </a:cubicBezTo>
                  <a:cubicBezTo>
                    <a:pt x="131798" y="1176885"/>
                    <a:pt x="130774" y="1169289"/>
                    <a:pt x="129835" y="1161778"/>
                  </a:cubicBezTo>
                  <a:cubicBezTo>
                    <a:pt x="132481" y="1155548"/>
                    <a:pt x="135210" y="1149318"/>
                    <a:pt x="137855" y="1143002"/>
                  </a:cubicBezTo>
                  <a:close/>
                  <a:moveTo>
                    <a:pt x="142548" y="1194808"/>
                  </a:moveTo>
                  <a:lnTo>
                    <a:pt x="142548" y="1194808"/>
                  </a:lnTo>
                  <a:cubicBezTo>
                    <a:pt x="142548" y="1194808"/>
                    <a:pt x="142548" y="1194808"/>
                    <a:pt x="142548" y="1194808"/>
                  </a:cubicBezTo>
                  <a:lnTo>
                    <a:pt x="142548" y="1194808"/>
                  </a:lnTo>
                  <a:cubicBezTo>
                    <a:pt x="142548" y="1194808"/>
                    <a:pt x="142548" y="1194808"/>
                    <a:pt x="142548" y="1194808"/>
                  </a:cubicBezTo>
                  <a:cubicBezTo>
                    <a:pt x="142718" y="1194467"/>
                    <a:pt x="142889" y="1194125"/>
                    <a:pt x="143060" y="1193699"/>
                  </a:cubicBezTo>
                  <a:cubicBezTo>
                    <a:pt x="143145" y="1194552"/>
                    <a:pt x="143230" y="1195320"/>
                    <a:pt x="143316" y="1196174"/>
                  </a:cubicBezTo>
                  <a:cubicBezTo>
                    <a:pt x="143316" y="1196174"/>
                    <a:pt x="143316" y="1196345"/>
                    <a:pt x="143316" y="1196345"/>
                  </a:cubicBezTo>
                  <a:cubicBezTo>
                    <a:pt x="142548" y="1196857"/>
                    <a:pt x="141780" y="1197369"/>
                    <a:pt x="141012" y="1197881"/>
                  </a:cubicBezTo>
                  <a:cubicBezTo>
                    <a:pt x="141524" y="1196857"/>
                    <a:pt x="141951" y="1195833"/>
                    <a:pt x="142463" y="1194894"/>
                  </a:cubicBezTo>
                  <a:close/>
                  <a:moveTo>
                    <a:pt x="143486" y="1126700"/>
                  </a:moveTo>
                  <a:lnTo>
                    <a:pt x="141951" y="1119275"/>
                  </a:lnTo>
                  <a:cubicBezTo>
                    <a:pt x="142718" y="1121238"/>
                    <a:pt x="143572" y="1123116"/>
                    <a:pt x="144339" y="1125079"/>
                  </a:cubicBezTo>
                  <a:lnTo>
                    <a:pt x="143486" y="1126786"/>
                  </a:lnTo>
                  <a:close/>
                  <a:moveTo>
                    <a:pt x="130774" y="1119958"/>
                  </a:moveTo>
                  <a:cubicBezTo>
                    <a:pt x="129153" y="1123030"/>
                    <a:pt x="127532" y="1126188"/>
                    <a:pt x="125911" y="1129261"/>
                  </a:cubicBezTo>
                  <a:lnTo>
                    <a:pt x="125314" y="1123030"/>
                  </a:lnTo>
                  <a:cubicBezTo>
                    <a:pt x="127106" y="1122006"/>
                    <a:pt x="128982" y="1120982"/>
                    <a:pt x="130774" y="1119958"/>
                  </a:cubicBezTo>
                  <a:close/>
                  <a:moveTo>
                    <a:pt x="135125" y="1117568"/>
                  </a:moveTo>
                  <a:cubicBezTo>
                    <a:pt x="135125" y="1117568"/>
                    <a:pt x="135296" y="1117482"/>
                    <a:pt x="135381" y="1117397"/>
                  </a:cubicBezTo>
                  <a:lnTo>
                    <a:pt x="135808" y="1122774"/>
                  </a:lnTo>
                  <a:lnTo>
                    <a:pt x="137258" y="1138990"/>
                  </a:lnTo>
                  <a:cubicBezTo>
                    <a:pt x="134443" y="1144538"/>
                    <a:pt x="131627" y="1150171"/>
                    <a:pt x="128897" y="1155719"/>
                  </a:cubicBezTo>
                  <a:cubicBezTo>
                    <a:pt x="128129" y="1149232"/>
                    <a:pt x="127361" y="1142746"/>
                    <a:pt x="126679" y="1136259"/>
                  </a:cubicBezTo>
                  <a:cubicBezTo>
                    <a:pt x="129494" y="1130029"/>
                    <a:pt x="132310" y="1123798"/>
                    <a:pt x="135210" y="1117568"/>
                  </a:cubicBezTo>
                  <a:close/>
                  <a:moveTo>
                    <a:pt x="127191" y="1217426"/>
                  </a:moveTo>
                  <a:cubicBezTo>
                    <a:pt x="124546" y="1223741"/>
                    <a:pt x="121986" y="1230143"/>
                    <a:pt x="119427" y="1236544"/>
                  </a:cubicBezTo>
                  <a:cubicBezTo>
                    <a:pt x="119000" y="1232191"/>
                    <a:pt x="118574" y="1227923"/>
                    <a:pt x="118147" y="1223571"/>
                  </a:cubicBezTo>
                  <a:cubicBezTo>
                    <a:pt x="121133" y="1221522"/>
                    <a:pt x="124205" y="1219474"/>
                    <a:pt x="127191" y="1217426"/>
                  </a:cubicBezTo>
                  <a:close/>
                  <a:moveTo>
                    <a:pt x="144510" y="1205733"/>
                  </a:moveTo>
                  <a:cubicBezTo>
                    <a:pt x="145107" y="1210171"/>
                    <a:pt x="145705" y="1214609"/>
                    <a:pt x="146302" y="1218962"/>
                  </a:cubicBezTo>
                  <a:cubicBezTo>
                    <a:pt x="144169" y="1223656"/>
                    <a:pt x="142036" y="1228350"/>
                    <a:pt x="139988" y="1233044"/>
                  </a:cubicBezTo>
                  <a:cubicBezTo>
                    <a:pt x="138794" y="1225705"/>
                    <a:pt x="137600" y="1218450"/>
                    <a:pt x="136490" y="1211110"/>
                  </a:cubicBezTo>
                  <a:cubicBezTo>
                    <a:pt x="139135" y="1209318"/>
                    <a:pt x="141865" y="1207525"/>
                    <a:pt x="144510" y="1205733"/>
                  </a:cubicBezTo>
                  <a:close/>
                  <a:moveTo>
                    <a:pt x="160891" y="1200441"/>
                  </a:moveTo>
                  <a:cubicBezTo>
                    <a:pt x="162256" y="1197625"/>
                    <a:pt x="163621" y="1194723"/>
                    <a:pt x="164987" y="1191906"/>
                  </a:cubicBezTo>
                  <a:cubicBezTo>
                    <a:pt x="166608" y="1190797"/>
                    <a:pt x="168314" y="1189687"/>
                    <a:pt x="169935" y="1188578"/>
                  </a:cubicBezTo>
                  <a:cubicBezTo>
                    <a:pt x="171129" y="1191224"/>
                    <a:pt x="172324" y="1193869"/>
                    <a:pt x="173518" y="1196515"/>
                  </a:cubicBezTo>
                  <a:lnTo>
                    <a:pt x="177101" y="1208891"/>
                  </a:lnTo>
                  <a:cubicBezTo>
                    <a:pt x="174286" y="1215121"/>
                    <a:pt x="171556" y="1221352"/>
                    <a:pt x="168825" y="1227667"/>
                  </a:cubicBezTo>
                  <a:cubicBezTo>
                    <a:pt x="166181" y="1218620"/>
                    <a:pt x="163621" y="1209574"/>
                    <a:pt x="160976" y="1200527"/>
                  </a:cubicBezTo>
                  <a:close/>
                  <a:moveTo>
                    <a:pt x="166010" y="1233812"/>
                  </a:moveTo>
                  <a:lnTo>
                    <a:pt x="166010" y="1233812"/>
                  </a:lnTo>
                  <a:cubicBezTo>
                    <a:pt x="165839" y="1233215"/>
                    <a:pt x="165669" y="1232532"/>
                    <a:pt x="165583" y="1231764"/>
                  </a:cubicBezTo>
                  <a:cubicBezTo>
                    <a:pt x="165754" y="1232447"/>
                    <a:pt x="165925" y="1233130"/>
                    <a:pt x="166095" y="1233812"/>
                  </a:cubicBezTo>
                  <a:close/>
                  <a:moveTo>
                    <a:pt x="190752" y="1268720"/>
                  </a:moveTo>
                  <a:lnTo>
                    <a:pt x="190752" y="1268720"/>
                  </a:lnTo>
                  <a:cubicBezTo>
                    <a:pt x="190752" y="1268720"/>
                    <a:pt x="190752" y="1268720"/>
                    <a:pt x="190752" y="1268720"/>
                  </a:cubicBezTo>
                  <a:lnTo>
                    <a:pt x="190752" y="1268720"/>
                  </a:lnTo>
                  <a:cubicBezTo>
                    <a:pt x="190752" y="1268720"/>
                    <a:pt x="190752" y="1268720"/>
                    <a:pt x="190752" y="1268720"/>
                  </a:cubicBezTo>
                  <a:cubicBezTo>
                    <a:pt x="191264" y="1267013"/>
                    <a:pt x="191690" y="1265392"/>
                    <a:pt x="192203" y="1263684"/>
                  </a:cubicBezTo>
                  <a:cubicBezTo>
                    <a:pt x="193482" y="1268464"/>
                    <a:pt x="194848" y="1273158"/>
                    <a:pt x="196127" y="1277852"/>
                  </a:cubicBezTo>
                  <a:cubicBezTo>
                    <a:pt x="192715" y="1279815"/>
                    <a:pt x="189387" y="1281778"/>
                    <a:pt x="185974" y="1283827"/>
                  </a:cubicBezTo>
                  <a:cubicBezTo>
                    <a:pt x="187595" y="1278791"/>
                    <a:pt x="189131" y="1273841"/>
                    <a:pt x="190752" y="1268805"/>
                  </a:cubicBezTo>
                  <a:close/>
                  <a:moveTo>
                    <a:pt x="211058" y="1267098"/>
                  </a:moveTo>
                  <a:lnTo>
                    <a:pt x="211058" y="1267098"/>
                  </a:lnTo>
                  <a:cubicBezTo>
                    <a:pt x="211058" y="1267098"/>
                    <a:pt x="211058" y="1267098"/>
                    <a:pt x="211058" y="1267098"/>
                  </a:cubicBezTo>
                  <a:lnTo>
                    <a:pt x="211058" y="1267098"/>
                  </a:lnTo>
                  <a:cubicBezTo>
                    <a:pt x="211058" y="1267098"/>
                    <a:pt x="211058" y="1267098"/>
                    <a:pt x="211058" y="1267098"/>
                  </a:cubicBezTo>
                  <a:cubicBezTo>
                    <a:pt x="210716" y="1265904"/>
                    <a:pt x="210290" y="1264709"/>
                    <a:pt x="209948" y="1263514"/>
                  </a:cubicBezTo>
                  <a:cubicBezTo>
                    <a:pt x="210802" y="1260441"/>
                    <a:pt x="211740" y="1257369"/>
                    <a:pt x="212593" y="1254296"/>
                  </a:cubicBezTo>
                  <a:cubicBezTo>
                    <a:pt x="213788" y="1258905"/>
                    <a:pt x="214982" y="1263514"/>
                    <a:pt x="216177" y="1268123"/>
                  </a:cubicBezTo>
                  <a:cubicBezTo>
                    <a:pt x="214726" y="1268720"/>
                    <a:pt x="213276" y="1269317"/>
                    <a:pt x="211826" y="1269915"/>
                  </a:cubicBezTo>
                  <a:cubicBezTo>
                    <a:pt x="211569" y="1268976"/>
                    <a:pt x="211314" y="1268123"/>
                    <a:pt x="211058" y="1267184"/>
                  </a:cubicBezTo>
                  <a:close/>
                  <a:moveTo>
                    <a:pt x="212935" y="1273841"/>
                  </a:moveTo>
                  <a:cubicBezTo>
                    <a:pt x="214300" y="1273073"/>
                    <a:pt x="215665" y="1272305"/>
                    <a:pt x="217115" y="1271537"/>
                  </a:cubicBezTo>
                  <a:cubicBezTo>
                    <a:pt x="218395" y="1276145"/>
                    <a:pt x="219589" y="1280754"/>
                    <a:pt x="220955" y="1285363"/>
                  </a:cubicBezTo>
                  <a:cubicBezTo>
                    <a:pt x="221808" y="1288265"/>
                    <a:pt x="222661" y="1291167"/>
                    <a:pt x="223514" y="1294068"/>
                  </a:cubicBezTo>
                  <a:cubicBezTo>
                    <a:pt x="223514" y="1300384"/>
                    <a:pt x="223599" y="1306700"/>
                    <a:pt x="223855" y="1313016"/>
                  </a:cubicBezTo>
                  <a:cubicBezTo>
                    <a:pt x="220272" y="1299958"/>
                    <a:pt x="216689" y="1286899"/>
                    <a:pt x="213020" y="1273926"/>
                  </a:cubicBezTo>
                  <a:close/>
                  <a:moveTo>
                    <a:pt x="254911" y="1139076"/>
                  </a:moveTo>
                  <a:cubicBezTo>
                    <a:pt x="256276" y="1128236"/>
                    <a:pt x="257556" y="1117312"/>
                    <a:pt x="259006" y="1106473"/>
                  </a:cubicBezTo>
                  <a:cubicBezTo>
                    <a:pt x="259774" y="1105192"/>
                    <a:pt x="260541" y="1103912"/>
                    <a:pt x="261309" y="1102632"/>
                  </a:cubicBezTo>
                  <a:lnTo>
                    <a:pt x="261309" y="1106473"/>
                  </a:lnTo>
                  <a:cubicBezTo>
                    <a:pt x="261309" y="1114581"/>
                    <a:pt x="261309" y="1122689"/>
                    <a:pt x="261480" y="1130797"/>
                  </a:cubicBezTo>
                  <a:cubicBezTo>
                    <a:pt x="261480" y="1135577"/>
                    <a:pt x="261651" y="1140356"/>
                    <a:pt x="261821" y="1145136"/>
                  </a:cubicBezTo>
                  <a:cubicBezTo>
                    <a:pt x="259603" y="1150000"/>
                    <a:pt x="257385" y="1154780"/>
                    <a:pt x="255166" y="1159645"/>
                  </a:cubicBezTo>
                  <a:cubicBezTo>
                    <a:pt x="255082" y="1152817"/>
                    <a:pt x="254996" y="1145904"/>
                    <a:pt x="254996" y="1139076"/>
                  </a:cubicBezTo>
                  <a:close/>
                  <a:moveTo>
                    <a:pt x="263016" y="1131053"/>
                  </a:moveTo>
                  <a:cubicBezTo>
                    <a:pt x="262674" y="1122945"/>
                    <a:pt x="262419" y="1114752"/>
                    <a:pt x="262162" y="1106643"/>
                  </a:cubicBezTo>
                  <a:lnTo>
                    <a:pt x="262162" y="1101437"/>
                  </a:lnTo>
                  <a:cubicBezTo>
                    <a:pt x="266770" y="1093670"/>
                    <a:pt x="271462" y="1085989"/>
                    <a:pt x="276240" y="1078308"/>
                  </a:cubicBezTo>
                  <a:cubicBezTo>
                    <a:pt x="276240" y="1082404"/>
                    <a:pt x="276155" y="1086586"/>
                    <a:pt x="276155" y="1090683"/>
                  </a:cubicBezTo>
                  <a:cubicBezTo>
                    <a:pt x="276155" y="1098706"/>
                    <a:pt x="276240" y="1106643"/>
                    <a:pt x="276496" y="1114666"/>
                  </a:cubicBezTo>
                  <a:cubicBezTo>
                    <a:pt x="274278" y="1119190"/>
                    <a:pt x="272060" y="1123713"/>
                    <a:pt x="269841" y="1128236"/>
                  </a:cubicBezTo>
                  <a:cubicBezTo>
                    <a:pt x="267794" y="1132589"/>
                    <a:pt x="265661" y="1137027"/>
                    <a:pt x="263613" y="1141380"/>
                  </a:cubicBezTo>
                  <a:cubicBezTo>
                    <a:pt x="263442" y="1137966"/>
                    <a:pt x="263186" y="1134552"/>
                    <a:pt x="263101" y="1131138"/>
                  </a:cubicBezTo>
                  <a:close/>
                  <a:moveTo>
                    <a:pt x="273169" y="1129517"/>
                  </a:moveTo>
                  <a:cubicBezTo>
                    <a:pt x="274363" y="1127298"/>
                    <a:pt x="275472" y="1125079"/>
                    <a:pt x="276667" y="1122859"/>
                  </a:cubicBezTo>
                  <a:cubicBezTo>
                    <a:pt x="276837" y="1128151"/>
                    <a:pt x="277008" y="1133357"/>
                    <a:pt x="277264" y="1138649"/>
                  </a:cubicBezTo>
                  <a:lnTo>
                    <a:pt x="274448" y="1133955"/>
                  </a:lnTo>
                  <a:cubicBezTo>
                    <a:pt x="274448" y="1133955"/>
                    <a:pt x="274192" y="1133955"/>
                    <a:pt x="274278" y="1134040"/>
                  </a:cubicBezTo>
                  <a:lnTo>
                    <a:pt x="277349" y="1140356"/>
                  </a:lnTo>
                  <a:cubicBezTo>
                    <a:pt x="277605" y="1145733"/>
                    <a:pt x="277861" y="1151110"/>
                    <a:pt x="278117" y="1156401"/>
                  </a:cubicBezTo>
                  <a:cubicBezTo>
                    <a:pt x="278970" y="1170143"/>
                    <a:pt x="280165" y="1183884"/>
                    <a:pt x="281530" y="1197539"/>
                  </a:cubicBezTo>
                  <a:cubicBezTo>
                    <a:pt x="280591" y="1199759"/>
                    <a:pt x="279738" y="1201978"/>
                    <a:pt x="278799" y="1204197"/>
                  </a:cubicBezTo>
                  <a:cubicBezTo>
                    <a:pt x="275899" y="1199161"/>
                    <a:pt x="272998" y="1194040"/>
                    <a:pt x="270182" y="1189005"/>
                  </a:cubicBezTo>
                  <a:cubicBezTo>
                    <a:pt x="268903" y="1186700"/>
                    <a:pt x="267708" y="1184396"/>
                    <a:pt x="266428" y="1182091"/>
                  </a:cubicBezTo>
                  <a:cubicBezTo>
                    <a:pt x="265490" y="1170655"/>
                    <a:pt x="264637" y="1159218"/>
                    <a:pt x="263954" y="1147781"/>
                  </a:cubicBezTo>
                  <a:cubicBezTo>
                    <a:pt x="267026" y="1141636"/>
                    <a:pt x="270097" y="1135577"/>
                    <a:pt x="273169" y="1129517"/>
                  </a:cubicBezTo>
                  <a:close/>
                  <a:moveTo>
                    <a:pt x="274278" y="1222461"/>
                  </a:moveTo>
                  <a:cubicBezTo>
                    <a:pt x="277093" y="1228777"/>
                    <a:pt x="279994" y="1235093"/>
                    <a:pt x="282980" y="1241238"/>
                  </a:cubicBezTo>
                  <a:cubicBezTo>
                    <a:pt x="282212" y="1243371"/>
                    <a:pt x="281530" y="1245420"/>
                    <a:pt x="280762" y="1247554"/>
                  </a:cubicBezTo>
                  <a:lnTo>
                    <a:pt x="278202" y="1243286"/>
                  </a:lnTo>
                  <a:lnTo>
                    <a:pt x="274107" y="1236288"/>
                  </a:lnTo>
                  <a:cubicBezTo>
                    <a:pt x="274107" y="1236288"/>
                    <a:pt x="273851" y="1236288"/>
                    <a:pt x="273936" y="1236373"/>
                  </a:cubicBezTo>
                  <a:lnTo>
                    <a:pt x="277520" y="1243713"/>
                  </a:lnTo>
                  <a:lnTo>
                    <a:pt x="280250" y="1249175"/>
                  </a:lnTo>
                  <a:cubicBezTo>
                    <a:pt x="279482" y="1251394"/>
                    <a:pt x="278714" y="1253613"/>
                    <a:pt x="277946" y="1255747"/>
                  </a:cubicBezTo>
                  <a:cubicBezTo>
                    <a:pt x="276581" y="1253443"/>
                    <a:pt x="275131" y="1251224"/>
                    <a:pt x="273681" y="1248919"/>
                  </a:cubicBezTo>
                  <a:cubicBezTo>
                    <a:pt x="272827" y="1242433"/>
                    <a:pt x="272060" y="1235946"/>
                    <a:pt x="271291" y="1229460"/>
                  </a:cubicBezTo>
                  <a:cubicBezTo>
                    <a:pt x="272315" y="1227070"/>
                    <a:pt x="273339" y="1224680"/>
                    <a:pt x="274363" y="1222290"/>
                  </a:cubicBezTo>
                  <a:close/>
                  <a:moveTo>
                    <a:pt x="277690" y="1256430"/>
                  </a:moveTo>
                  <a:cubicBezTo>
                    <a:pt x="276923" y="1258649"/>
                    <a:pt x="276240" y="1260783"/>
                    <a:pt x="275472" y="1263002"/>
                  </a:cubicBezTo>
                  <a:cubicBezTo>
                    <a:pt x="274875" y="1258563"/>
                    <a:pt x="274278" y="1254211"/>
                    <a:pt x="273681" y="1249773"/>
                  </a:cubicBezTo>
                  <a:cubicBezTo>
                    <a:pt x="275045" y="1251992"/>
                    <a:pt x="276325" y="1254211"/>
                    <a:pt x="277690" y="1256430"/>
                  </a:cubicBezTo>
                  <a:close/>
                  <a:moveTo>
                    <a:pt x="272315" y="1278108"/>
                  </a:moveTo>
                  <a:cubicBezTo>
                    <a:pt x="273169" y="1283400"/>
                    <a:pt x="274022" y="1288777"/>
                    <a:pt x="274875" y="1294068"/>
                  </a:cubicBezTo>
                  <a:cubicBezTo>
                    <a:pt x="272742" y="1292532"/>
                    <a:pt x="270439" y="1291252"/>
                    <a:pt x="267964" y="1290313"/>
                  </a:cubicBezTo>
                  <a:cubicBezTo>
                    <a:pt x="268391" y="1289118"/>
                    <a:pt x="268732" y="1288009"/>
                    <a:pt x="269159" y="1286814"/>
                  </a:cubicBezTo>
                  <a:cubicBezTo>
                    <a:pt x="270182" y="1283912"/>
                    <a:pt x="271206" y="1281010"/>
                    <a:pt x="272315" y="1278108"/>
                  </a:cubicBezTo>
                  <a:close/>
                  <a:moveTo>
                    <a:pt x="275814" y="1299616"/>
                  </a:moveTo>
                  <a:cubicBezTo>
                    <a:pt x="275984" y="1300470"/>
                    <a:pt x="276069" y="1301323"/>
                    <a:pt x="276240" y="1302262"/>
                  </a:cubicBezTo>
                  <a:cubicBezTo>
                    <a:pt x="275131" y="1300640"/>
                    <a:pt x="274022" y="1299019"/>
                    <a:pt x="272827" y="1297397"/>
                  </a:cubicBezTo>
                  <a:cubicBezTo>
                    <a:pt x="273851" y="1298080"/>
                    <a:pt x="274790" y="1298848"/>
                    <a:pt x="275728" y="1299616"/>
                  </a:cubicBezTo>
                  <a:close/>
                  <a:moveTo>
                    <a:pt x="276069" y="1267696"/>
                  </a:moveTo>
                  <a:cubicBezTo>
                    <a:pt x="277093" y="1264879"/>
                    <a:pt x="278202" y="1261978"/>
                    <a:pt x="279226" y="1259161"/>
                  </a:cubicBezTo>
                  <a:cubicBezTo>
                    <a:pt x="284260" y="1267781"/>
                    <a:pt x="289038" y="1276487"/>
                    <a:pt x="293559" y="1285363"/>
                  </a:cubicBezTo>
                  <a:cubicBezTo>
                    <a:pt x="293133" y="1286558"/>
                    <a:pt x="292792" y="1287753"/>
                    <a:pt x="292365" y="1288948"/>
                  </a:cubicBezTo>
                  <a:cubicBezTo>
                    <a:pt x="290573" y="1294495"/>
                    <a:pt x="288781" y="1300043"/>
                    <a:pt x="286990" y="1305591"/>
                  </a:cubicBezTo>
                  <a:cubicBezTo>
                    <a:pt x="285796" y="1304310"/>
                    <a:pt x="284686" y="1303030"/>
                    <a:pt x="283492" y="1301835"/>
                  </a:cubicBezTo>
                  <a:cubicBezTo>
                    <a:pt x="282468" y="1300726"/>
                    <a:pt x="281359" y="1299616"/>
                    <a:pt x="280250" y="1298592"/>
                  </a:cubicBezTo>
                  <a:cubicBezTo>
                    <a:pt x="278799" y="1288350"/>
                    <a:pt x="277349" y="1278023"/>
                    <a:pt x="275984" y="1267781"/>
                  </a:cubicBezTo>
                  <a:close/>
                  <a:moveTo>
                    <a:pt x="285796" y="1309517"/>
                  </a:moveTo>
                  <a:cubicBezTo>
                    <a:pt x="285284" y="1310968"/>
                    <a:pt x="284857" y="1312504"/>
                    <a:pt x="284431" y="1313955"/>
                  </a:cubicBezTo>
                  <a:cubicBezTo>
                    <a:pt x="283663" y="1312845"/>
                    <a:pt x="282894" y="1311736"/>
                    <a:pt x="282127" y="1310712"/>
                  </a:cubicBezTo>
                  <a:cubicBezTo>
                    <a:pt x="281786" y="1308748"/>
                    <a:pt x="281530" y="1306700"/>
                    <a:pt x="281189" y="1304737"/>
                  </a:cubicBezTo>
                  <a:cubicBezTo>
                    <a:pt x="282724" y="1306359"/>
                    <a:pt x="284260" y="1307980"/>
                    <a:pt x="285796" y="1309602"/>
                  </a:cubicBezTo>
                  <a:close/>
                  <a:moveTo>
                    <a:pt x="278288" y="1340925"/>
                  </a:moveTo>
                  <a:lnTo>
                    <a:pt x="279311" y="1342632"/>
                  </a:lnTo>
                  <a:lnTo>
                    <a:pt x="283321" y="1349204"/>
                  </a:lnTo>
                  <a:cubicBezTo>
                    <a:pt x="284345" y="1350825"/>
                    <a:pt x="285369" y="1352447"/>
                    <a:pt x="286307" y="1353983"/>
                  </a:cubicBezTo>
                  <a:cubicBezTo>
                    <a:pt x="287246" y="1358421"/>
                    <a:pt x="288270" y="1362859"/>
                    <a:pt x="289293" y="1367298"/>
                  </a:cubicBezTo>
                  <a:cubicBezTo>
                    <a:pt x="285881" y="1363798"/>
                    <a:pt x="282468" y="1360299"/>
                    <a:pt x="279056" y="1356800"/>
                  </a:cubicBezTo>
                  <a:cubicBezTo>
                    <a:pt x="277605" y="1355178"/>
                    <a:pt x="276069" y="1353556"/>
                    <a:pt x="274619" y="1352020"/>
                  </a:cubicBezTo>
                  <a:cubicBezTo>
                    <a:pt x="275814" y="1348350"/>
                    <a:pt x="277093" y="1344680"/>
                    <a:pt x="278288" y="1341010"/>
                  </a:cubicBezTo>
                  <a:close/>
                  <a:moveTo>
                    <a:pt x="275216" y="1322575"/>
                  </a:moveTo>
                  <a:cubicBezTo>
                    <a:pt x="276752" y="1324367"/>
                    <a:pt x="278373" y="1326160"/>
                    <a:pt x="279994" y="1327952"/>
                  </a:cubicBezTo>
                  <a:cubicBezTo>
                    <a:pt x="279823" y="1328379"/>
                    <a:pt x="279738" y="1328805"/>
                    <a:pt x="279568" y="1329232"/>
                  </a:cubicBezTo>
                  <a:cubicBezTo>
                    <a:pt x="278117" y="1327013"/>
                    <a:pt x="276667" y="1324794"/>
                    <a:pt x="275216" y="1322490"/>
                  </a:cubicBezTo>
                  <a:close/>
                  <a:moveTo>
                    <a:pt x="289805" y="1389061"/>
                  </a:moveTo>
                  <a:lnTo>
                    <a:pt x="290318" y="1387098"/>
                  </a:lnTo>
                  <a:cubicBezTo>
                    <a:pt x="291768" y="1388208"/>
                    <a:pt x="293218" y="1389403"/>
                    <a:pt x="294583" y="1390512"/>
                  </a:cubicBezTo>
                  <a:cubicBezTo>
                    <a:pt x="295436" y="1394097"/>
                    <a:pt x="296375" y="1397767"/>
                    <a:pt x="297313" y="1401352"/>
                  </a:cubicBezTo>
                  <a:cubicBezTo>
                    <a:pt x="294242" y="1399303"/>
                    <a:pt x="291171" y="1397340"/>
                    <a:pt x="288099" y="1395377"/>
                  </a:cubicBezTo>
                  <a:lnTo>
                    <a:pt x="289720" y="1389061"/>
                  </a:lnTo>
                  <a:close/>
                  <a:moveTo>
                    <a:pt x="297057" y="1392390"/>
                  </a:moveTo>
                  <a:cubicBezTo>
                    <a:pt x="303542" y="1397596"/>
                    <a:pt x="309940" y="1402973"/>
                    <a:pt x="316425" y="1408265"/>
                  </a:cubicBezTo>
                  <a:lnTo>
                    <a:pt x="315571" y="1413727"/>
                  </a:lnTo>
                  <a:cubicBezTo>
                    <a:pt x="313609" y="1412362"/>
                    <a:pt x="311647" y="1410996"/>
                    <a:pt x="309684" y="1409630"/>
                  </a:cubicBezTo>
                  <a:cubicBezTo>
                    <a:pt x="306272" y="1407241"/>
                    <a:pt x="302774" y="1404936"/>
                    <a:pt x="299276" y="1402547"/>
                  </a:cubicBezTo>
                  <a:cubicBezTo>
                    <a:pt x="299276" y="1402376"/>
                    <a:pt x="299276" y="1402290"/>
                    <a:pt x="299190" y="1402120"/>
                  </a:cubicBezTo>
                  <a:cubicBezTo>
                    <a:pt x="298422" y="1398876"/>
                    <a:pt x="297740" y="1395633"/>
                    <a:pt x="297057" y="1392390"/>
                  </a:cubicBezTo>
                  <a:close/>
                  <a:moveTo>
                    <a:pt x="325383" y="1368834"/>
                  </a:moveTo>
                  <a:lnTo>
                    <a:pt x="325383" y="1368834"/>
                  </a:lnTo>
                  <a:cubicBezTo>
                    <a:pt x="326236" y="1371736"/>
                    <a:pt x="327174" y="1374637"/>
                    <a:pt x="328113" y="1377454"/>
                  </a:cubicBezTo>
                  <a:cubicBezTo>
                    <a:pt x="326918" y="1375747"/>
                    <a:pt x="325809" y="1374040"/>
                    <a:pt x="324615" y="1372333"/>
                  </a:cubicBezTo>
                  <a:cubicBezTo>
                    <a:pt x="324871" y="1371138"/>
                    <a:pt x="325127" y="1370029"/>
                    <a:pt x="325297" y="1368834"/>
                  </a:cubicBezTo>
                  <a:close/>
                  <a:moveTo>
                    <a:pt x="326065" y="1383002"/>
                  </a:moveTo>
                  <a:lnTo>
                    <a:pt x="329222" y="1380612"/>
                  </a:lnTo>
                  <a:cubicBezTo>
                    <a:pt x="330928" y="1385903"/>
                    <a:pt x="332805" y="1391195"/>
                    <a:pt x="334597" y="1396487"/>
                  </a:cubicBezTo>
                  <a:lnTo>
                    <a:pt x="330843" y="1394353"/>
                  </a:lnTo>
                  <a:cubicBezTo>
                    <a:pt x="328028" y="1391366"/>
                    <a:pt x="325297" y="1388464"/>
                    <a:pt x="322482" y="1385477"/>
                  </a:cubicBezTo>
                  <a:lnTo>
                    <a:pt x="322226" y="1384452"/>
                  </a:lnTo>
                  <a:cubicBezTo>
                    <a:pt x="322567" y="1382746"/>
                    <a:pt x="322908" y="1381124"/>
                    <a:pt x="323250" y="1379417"/>
                  </a:cubicBezTo>
                  <a:cubicBezTo>
                    <a:pt x="324188" y="1380612"/>
                    <a:pt x="325127" y="1381721"/>
                    <a:pt x="326065" y="1382916"/>
                  </a:cubicBezTo>
                  <a:close/>
                  <a:moveTo>
                    <a:pt x="335109" y="1398023"/>
                  </a:moveTo>
                  <a:cubicBezTo>
                    <a:pt x="335279" y="1398535"/>
                    <a:pt x="335450" y="1399047"/>
                    <a:pt x="335621" y="1399474"/>
                  </a:cubicBezTo>
                  <a:cubicBezTo>
                    <a:pt x="334768" y="1398535"/>
                    <a:pt x="333915" y="1397682"/>
                    <a:pt x="333061" y="1396743"/>
                  </a:cubicBezTo>
                  <a:lnTo>
                    <a:pt x="335109" y="1398023"/>
                  </a:lnTo>
                  <a:close/>
                  <a:moveTo>
                    <a:pt x="331270" y="1372162"/>
                  </a:moveTo>
                  <a:lnTo>
                    <a:pt x="333317" y="1373357"/>
                  </a:lnTo>
                  <a:cubicBezTo>
                    <a:pt x="336133" y="1378734"/>
                    <a:pt x="339801" y="1383684"/>
                    <a:pt x="344323" y="1388208"/>
                  </a:cubicBezTo>
                  <a:cubicBezTo>
                    <a:pt x="350722" y="1394694"/>
                    <a:pt x="357377" y="1400925"/>
                    <a:pt x="364287" y="1406899"/>
                  </a:cubicBezTo>
                  <a:cubicBezTo>
                    <a:pt x="364629" y="1407667"/>
                    <a:pt x="364885" y="1408436"/>
                    <a:pt x="365226" y="1409118"/>
                  </a:cubicBezTo>
                  <a:lnTo>
                    <a:pt x="365226" y="1409118"/>
                  </a:lnTo>
                  <a:cubicBezTo>
                    <a:pt x="365226" y="1409118"/>
                    <a:pt x="365311" y="1409374"/>
                    <a:pt x="365311" y="1409374"/>
                  </a:cubicBezTo>
                  <a:lnTo>
                    <a:pt x="365311" y="1409630"/>
                  </a:lnTo>
                  <a:cubicBezTo>
                    <a:pt x="365311" y="1409630"/>
                    <a:pt x="365397" y="1409630"/>
                    <a:pt x="365397" y="1409630"/>
                  </a:cubicBezTo>
                  <a:cubicBezTo>
                    <a:pt x="366250" y="1411423"/>
                    <a:pt x="367018" y="1413300"/>
                    <a:pt x="367871" y="1415093"/>
                  </a:cubicBezTo>
                  <a:cubicBezTo>
                    <a:pt x="361728" y="1411679"/>
                    <a:pt x="355585" y="1408265"/>
                    <a:pt x="349527" y="1404851"/>
                  </a:cubicBezTo>
                  <a:lnTo>
                    <a:pt x="341593" y="1400413"/>
                  </a:lnTo>
                  <a:lnTo>
                    <a:pt x="341593" y="1400413"/>
                  </a:lnTo>
                  <a:cubicBezTo>
                    <a:pt x="341593" y="1400413"/>
                    <a:pt x="341593" y="1400327"/>
                    <a:pt x="341593" y="1400327"/>
                  </a:cubicBezTo>
                  <a:lnTo>
                    <a:pt x="341593" y="1400327"/>
                  </a:lnTo>
                  <a:cubicBezTo>
                    <a:pt x="338010" y="1391024"/>
                    <a:pt x="334597" y="1381636"/>
                    <a:pt x="331355" y="1372248"/>
                  </a:cubicBezTo>
                  <a:close/>
                  <a:moveTo>
                    <a:pt x="377341" y="1445903"/>
                  </a:moveTo>
                  <a:cubicBezTo>
                    <a:pt x="373672" y="1441977"/>
                    <a:pt x="370004" y="1437966"/>
                    <a:pt x="366420" y="1433955"/>
                  </a:cubicBezTo>
                  <a:cubicBezTo>
                    <a:pt x="371454" y="1437283"/>
                    <a:pt x="376573" y="1440697"/>
                    <a:pt x="381607" y="1444026"/>
                  </a:cubicBezTo>
                  <a:cubicBezTo>
                    <a:pt x="383825" y="1448464"/>
                    <a:pt x="386043" y="1452987"/>
                    <a:pt x="388347" y="1457426"/>
                  </a:cubicBezTo>
                  <a:cubicBezTo>
                    <a:pt x="384678" y="1453585"/>
                    <a:pt x="381009" y="1449744"/>
                    <a:pt x="377341" y="1445903"/>
                  </a:cubicBezTo>
                  <a:close/>
                  <a:moveTo>
                    <a:pt x="377000" y="1423286"/>
                  </a:moveTo>
                  <a:cubicBezTo>
                    <a:pt x="386214" y="1428919"/>
                    <a:pt x="395513" y="1434467"/>
                    <a:pt x="404728" y="1440014"/>
                  </a:cubicBezTo>
                  <a:cubicBezTo>
                    <a:pt x="407970" y="1446672"/>
                    <a:pt x="411382" y="1453329"/>
                    <a:pt x="414795" y="1459901"/>
                  </a:cubicBezTo>
                  <a:cubicBezTo>
                    <a:pt x="404813" y="1453585"/>
                    <a:pt x="394831" y="1447354"/>
                    <a:pt x="384849" y="1441124"/>
                  </a:cubicBezTo>
                  <a:cubicBezTo>
                    <a:pt x="382204" y="1435235"/>
                    <a:pt x="379559" y="1429260"/>
                    <a:pt x="376914" y="1423286"/>
                  </a:cubicBezTo>
                  <a:close/>
                  <a:moveTo>
                    <a:pt x="375208" y="1419104"/>
                  </a:moveTo>
                  <a:cubicBezTo>
                    <a:pt x="374526" y="1417483"/>
                    <a:pt x="373843" y="1415861"/>
                    <a:pt x="373160" y="1414239"/>
                  </a:cubicBezTo>
                  <a:cubicBezTo>
                    <a:pt x="379133" y="1419019"/>
                    <a:pt x="385190" y="1423542"/>
                    <a:pt x="391589" y="1427724"/>
                  </a:cubicBezTo>
                  <a:cubicBezTo>
                    <a:pt x="393039" y="1428663"/>
                    <a:pt x="394490" y="1429687"/>
                    <a:pt x="395940" y="1430626"/>
                  </a:cubicBezTo>
                  <a:cubicBezTo>
                    <a:pt x="389029" y="1426785"/>
                    <a:pt x="382118" y="1422945"/>
                    <a:pt x="375208" y="1419104"/>
                  </a:cubicBezTo>
                  <a:close/>
                  <a:moveTo>
                    <a:pt x="428190" y="1427041"/>
                  </a:moveTo>
                  <a:cubicBezTo>
                    <a:pt x="430494" y="1428322"/>
                    <a:pt x="432797" y="1429687"/>
                    <a:pt x="435101" y="1430967"/>
                  </a:cubicBezTo>
                  <a:cubicBezTo>
                    <a:pt x="436807" y="1433101"/>
                    <a:pt x="438514" y="1435235"/>
                    <a:pt x="440219" y="1437369"/>
                  </a:cubicBezTo>
                  <a:cubicBezTo>
                    <a:pt x="439025" y="1436686"/>
                    <a:pt x="437831" y="1435918"/>
                    <a:pt x="436636" y="1435149"/>
                  </a:cubicBezTo>
                  <a:cubicBezTo>
                    <a:pt x="434418" y="1433784"/>
                    <a:pt x="432285" y="1432418"/>
                    <a:pt x="430067" y="1431053"/>
                  </a:cubicBezTo>
                  <a:cubicBezTo>
                    <a:pt x="429470" y="1429687"/>
                    <a:pt x="428787" y="1428407"/>
                    <a:pt x="428190" y="1427041"/>
                  </a:cubicBezTo>
                  <a:close/>
                  <a:moveTo>
                    <a:pt x="442438" y="1438564"/>
                  </a:moveTo>
                  <a:lnTo>
                    <a:pt x="442182" y="1438308"/>
                  </a:lnTo>
                  <a:cubicBezTo>
                    <a:pt x="440731" y="1436344"/>
                    <a:pt x="439281" y="1434467"/>
                    <a:pt x="437831" y="1432504"/>
                  </a:cubicBezTo>
                  <a:cubicBezTo>
                    <a:pt x="446277" y="1437283"/>
                    <a:pt x="454638" y="1441977"/>
                    <a:pt x="463085" y="1446672"/>
                  </a:cubicBezTo>
                  <a:cubicBezTo>
                    <a:pt x="463085" y="1446672"/>
                    <a:pt x="463085" y="1446672"/>
                    <a:pt x="463085" y="1446672"/>
                  </a:cubicBezTo>
                  <a:cubicBezTo>
                    <a:pt x="463170" y="1446672"/>
                    <a:pt x="463255" y="1446757"/>
                    <a:pt x="463426" y="1446842"/>
                  </a:cubicBezTo>
                  <a:cubicBezTo>
                    <a:pt x="463511" y="1446842"/>
                    <a:pt x="463597" y="1446928"/>
                    <a:pt x="463767" y="1447013"/>
                  </a:cubicBezTo>
                  <a:cubicBezTo>
                    <a:pt x="463767" y="1447013"/>
                    <a:pt x="463767" y="1447013"/>
                    <a:pt x="463767" y="1447013"/>
                  </a:cubicBezTo>
                  <a:cubicBezTo>
                    <a:pt x="467351" y="1448891"/>
                    <a:pt x="470849" y="1450768"/>
                    <a:pt x="474432" y="1452731"/>
                  </a:cubicBezTo>
                  <a:cubicBezTo>
                    <a:pt x="474688" y="1453244"/>
                    <a:pt x="474944" y="1453670"/>
                    <a:pt x="475200" y="1454097"/>
                  </a:cubicBezTo>
                  <a:cubicBezTo>
                    <a:pt x="464023" y="1449573"/>
                    <a:pt x="452932" y="1444623"/>
                    <a:pt x="442438" y="1438564"/>
                  </a:cubicBezTo>
                  <a:close/>
                  <a:moveTo>
                    <a:pt x="481342" y="1456572"/>
                  </a:moveTo>
                  <a:cubicBezTo>
                    <a:pt x="481342" y="1456572"/>
                    <a:pt x="481342" y="1456401"/>
                    <a:pt x="481257" y="1456401"/>
                  </a:cubicBezTo>
                  <a:cubicBezTo>
                    <a:pt x="481684" y="1456572"/>
                    <a:pt x="482025" y="1456828"/>
                    <a:pt x="482452" y="1456999"/>
                  </a:cubicBezTo>
                  <a:cubicBezTo>
                    <a:pt x="482111" y="1456828"/>
                    <a:pt x="481769" y="1456743"/>
                    <a:pt x="481342" y="1456572"/>
                  </a:cubicBezTo>
                  <a:close/>
                  <a:moveTo>
                    <a:pt x="477247" y="1448549"/>
                  </a:moveTo>
                  <a:cubicBezTo>
                    <a:pt x="473579" y="1441209"/>
                    <a:pt x="470081" y="1433784"/>
                    <a:pt x="466668" y="1426359"/>
                  </a:cubicBezTo>
                  <a:cubicBezTo>
                    <a:pt x="475797" y="1431138"/>
                    <a:pt x="484926" y="1436003"/>
                    <a:pt x="494140" y="1440782"/>
                  </a:cubicBezTo>
                  <a:cubicBezTo>
                    <a:pt x="494140" y="1440782"/>
                    <a:pt x="494140" y="1440782"/>
                    <a:pt x="494140" y="1440782"/>
                  </a:cubicBezTo>
                  <a:cubicBezTo>
                    <a:pt x="494225" y="1440782"/>
                    <a:pt x="494311" y="1440868"/>
                    <a:pt x="494396" y="1440953"/>
                  </a:cubicBezTo>
                  <a:cubicBezTo>
                    <a:pt x="494482" y="1440953"/>
                    <a:pt x="494567" y="1441039"/>
                    <a:pt x="494652" y="1441124"/>
                  </a:cubicBezTo>
                  <a:lnTo>
                    <a:pt x="494652" y="1441124"/>
                  </a:lnTo>
                  <a:cubicBezTo>
                    <a:pt x="496615" y="1442063"/>
                    <a:pt x="498577" y="1443087"/>
                    <a:pt x="500539" y="1444026"/>
                  </a:cubicBezTo>
                  <a:lnTo>
                    <a:pt x="501563" y="1445135"/>
                  </a:lnTo>
                  <a:cubicBezTo>
                    <a:pt x="504719" y="1452731"/>
                    <a:pt x="507961" y="1460327"/>
                    <a:pt x="511289" y="1467838"/>
                  </a:cubicBezTo>
                  <a:cubicBezTo>
                    <a:pt x="499942" y="1461437"/>
                    <a:pt x="488595" y="1455036"/>
                    <a:pt x="477247" y="1448635"/>
                  </a:cubicBezTo>
                  <a:close/>
                  <a:moveTo>
                    <a:pt x="499430" y="1428663"/>
                  </a:moveTo>
                  <a:cubicBezTo>
                    <a:pt x="505317" y="1431565"/>
                    <a:pt x="511203" y="1434381"/>
                    <a:pt x="517176" y="1437283"/>
                  </a:cubicBezTo>
                  <a:cubicBezTo>
                    <a:pt x="517176" y="1437283"/>
                    <a:pt x="517176" y="1437369"/>
                    <a:pt x="517176" y="1437454"/>
                  </a:cubicBezTo>
                  <a:cubicBezTo>
                    <a:pt x="518541" y="1441295"/>
                    <a:pt x="519821" y="1445135"/>
                    <a:pt x="521271" y="1448976"/>
                  </a:cubicBezTo>
                  <a:cubicBezTo>
                    <a:pt x="515640" y="1445989"/>
                    <a:pt x="510094" y="1443087"/>
                    <a:pt x="504464" y="1440185"/>
                  </a:cubicBezTo>
                  <a:cubicBezTo>
                    <a:pt x="502757" y="1436344"/>
                    <a:pt x="501051" y="1432504"/>
                    <a:pt x="499430" y="1428663"/>
                  </a:cubicBezTo>
                  <a:close/>
                  <a:moveTo>
                    <a:pt x="521954" y="1439673"/>
                  </a:moveTo>
                  <a:cubicBezTo>
                    <a:pt x="524769" y="1441039"/>
                    <a:pt x="527499" y="1442404"/>
                    <a:pt x="530314" y="1443770"/>
                  </a:cubicBezTo>
                  <a:cubicBezTo>
                    <a:pt x="535348" y="1449829"/>
                    <a:pt x="540382" y="1455804"/>
                    <a:pt x="545501" y="1461864"/>
                  </a:cubicBezTo>
                  <a:cubicBezTo>
                    <a:pt x="539273" y="1458620"/>
                    <a:pt x="533130" y="1455292"/>
                    <a:pt x="526902" y="1452049"/>
                  </a:cubicBezTo>
                  <a:cubicBezTo>
                    <a:pt x="525196" y="1447952"/>
                    <a:pt x="523575" y="1443855"/>
                    <a:pt x="521868" y="1439673"/>
                  </a:cubicBezTo>
                  <a:close/>
                  <a:moveTo>
                    <a:pt x="532959" y="1444965"/>
                  </a:moveTo>
                  <a:cubicBezTo>
                    <a:pt x="541321" y="1448805"/>
                    <a:pt x="549596" y="1452561"/>
                    <a:pt x="557958" y="1456401"/>
                  </a:cubicBezTo>
                  <a:lnTo>
                    <a:pt x="563333" y="1463315"/>
                  </a:lnTo>
                  <a:cubicBezTo>
                    <a:pt x="564612" y="1466643"/>
                    <a:pt x="565892" y="1469972"/>
                    <a:pt x="567172" y="1473300"/>
                  </a:cubicBezTo>
                  <a:cubicBezTo>
                    <a:pt x="560346" y="1469630"/>
                    <a:pt x="553436" y="1466046"/>
                    <a:pt x="546610" y="1462376"/>
                  </a:cubicBezTo>
                  <a:cubicBezTo>
                    <a:pt x="542088" y="1456572"/>
                    <a:pt x="537481" y="1450768"/>
                    <a:pt x="533045" y="1444965"/>
                  </a:cubicBezTo>
                  <a:close/>
                  <a:moveTo>
                    <a:pt x="595923" y="1469886"/>
                  </a:moveTo>
                  <a:cubicBezTo>
                    <a:pt x="594047" y="1465192"/>
                    <a:pt x="592085" y="1460413"/>
                    <a:pt x="590293" y="1455633"/>
                  </a:cubicBezTo>
                  <a:cubicBezTo>
                    <a:pt x="594985" y="1461693"/>
                    <a:pt x="599677" y="1467838"/>
                    <a:pt x="604285" y="1473983"/>
                  </a:cubicBezTo>
                  <a:cubicBezTo>
                    <a:pt x="601469" y="1472618"/>
                    <a:pt x="598739" y="1471252"/>
                    <a:pt x="595923" y="1469886"/>
                  </a:cubicBezTo>
                  <a:close/>
                  <a:moveTo>
                    <a:pt x="586453" y="1445733"/>
                  </a:moveTo>
                  <a:cubicBezTo>
                    <a:pt x="586453" y="1445733"/>
                    <a:pt x="586453" y="1445733"/>
                    <a:pt x="586453" y="1445647"/>
                  </a:cubicBezTo>
                  <a:cubicBezTo>
                    <a:pt x="589610" y="1447184"/>
                    <a:pt x="592767" y="1448720"/>
                    <a:pt x="595923" y="1450256"/>
                  </a:cubicBezTo>
                  <a:lnTo>
                    <a:pt x="595923" y="1450256"/>
                  </a:lnTo>
                  <a:cubicBezTo>
                    <a:pt x="595923" y="1450256"/>
                    <a:pt x="596180" y="1450341"/>
                    <a:pt x="596180" y="1450341"/>
                  </a:cubicBezTo>
                  <a:lnTo>
                    <a:pt x="596435" y="1450341"/>
                  </a:lnTo>
                  <a:cubicBezTo>
                    <a:pt x="596435" y="1450341"/>
                    <a:pt x="596435" y="1450427"/>
                    <a:pt x="596435" y="1450427"/>
                  </a:cubicBezTo>
                  <a:cubicBezTo>
                    <a:pt x="604455" y="1454097"/>
                    <a:pt x="612475" y="1457767"/>
                    <a:pt x="620495" y="1461437"/>
                  </a:cubicBezTo>
                  <a:lnTo>
                    <a:pt x="623908" y="1472618"/>
                  </a:lnTo>
                  <a:cubicBezTo>
                    <a:pt x="625273" y="1476885"/>
                    <a:pt x="626638" y="1481152"/>
                    <a:pt x="628003" y="1485420"/>
                  </a:cubicBezTo>
                  <a:cubicBezTo>
                    <a:pt x="621263" y="1482091"/>
                    <a:pt x="614438" y="1478763"/>
                    <a:pt x="607697" y="1475434"/>
                  </a:cubicBezTo>
                  <a:cubicBezTo>
                    <a:pt x="600701" y="1465448"/>
                    <a:pt x="593706" y="1455548"/>
                    <a:pt x="586624" y="1445562"/>
                  </a:cubicBezTo>
                  <a:close/>
                  <a:moveTo>
                    <a:pt x="625188" y="1472020"/>
                  </a:moveTo>
                  <a:lnTo>
                    <a:pt x="621604" y="1462034"/>
                  </a:lnTo>
                  <a:cubicBezTo>
                    <a:pt x="622287" y="1462376"/>
                    <a:pt x="622969" y="1462632"/>
                    <a:pt x="623652" y="1462973"/>
                  </a:cubicBezTo>
                  <a:cubicBezTo>
                    <a:pt x="627491" y="1467582"/>
                    <a:pt x="631416" y="1472105"/>
                    <a:pt x="635255" y="1476714"/>
                  </a:cubicBezTo>
                  <a:lnTo>
                    <a:pt x="646005" y="1489687"/>
                  </a:lnTo>
                  <a:lnTo>
                    <a:pt x="652403" y="1497539"/>
                  </a:lnTo>
                  <a:lnTo>
                    <a:pt x="642678" y="1492760"/>
                  </a:lnTo>
                  <a:cubicBezTo>
                    <a:pt x="638753" y="1490882"/>
                    <a:pt x="634913" y="1488919"/>
                    <a:pt x="630989" y="1487041"/>
                  </a:cubicBezTo>
                  <a:cubicBezTo>
                    <a:pt x="629027" y="1482091"/>
                    <a:pt x="627150" y="1477056"/>
                    <a:pt x="625273" y="1472020"/>
                  </a:cubicBezTo>
                  <a:close/>
                  <a:moveTo>
                    <a:pt x="636279" y="1475519"/>
                  </a:moveTo>
                  <a:cubicBezTo>
                    <a:pt x="633634" y="1472020"/>
                    <a:pt x="630904" y="1468521"/>
                    <a:pt x="628174" y="1465021"/>
                  </a:cubicBezTo>
                  <a:cubicBezTo>
                    <a:pt x="636023" y="1468606"/>
                    <a:pt x="643872" y="1472276"/>
                    <a:pt x="651721" y="1475861"/>
                  </a:cubicBezTo>
                  <a:cubicBezTo>
                    <a:pt x="652660" y="1478251"/>
                    <a:pt x="653598" y="1480640"/>
                    <a:pt x="654536" y="1483030"/>
                  </a:cubicBezTo>
                  <a:cubicBezTo>
                    <a:pt x="657182" y="1489602"/>
                    <a:pt x="659911" y="1496088"/>
                    <a:pt x="662727" y="1502575"/>
                  </a:cubicBezTo>
                  <a:lnTo>
                    <a:pt x="653342" y="1497966"/>
                  </a:lnTo>
                  <a:cubicBezTo>
                    <a:pt x="647711" y="1490455"/>
                    <a:pt x="642080" y="1482945"/>
                    <a:pt x="636364" y="1475519"/>
                  </a:cubicBezTo>
                  <a:close/>
                  <a:moveTo>
                    <a:pt x="686104" y="1490199"/>
                  </a:moveTo>
                  <a:cubicBezTo>
                    <a:pt x="684654" y="1487383"/>
                    <a:pt x="683289" y="1484652"/>
                    <a:pt x="681838" y="1481835"/>
                  </a:cubicBezTo>
                  <a:lnTo>
                    <a:pt x="681070" y="1480384"/>
                  </a:lnTo>
                  <a:cubicBezTo>
                    <a:pt x="682691" y="1482433"/>
                    <a:pt x="684227" y="1484566"/>
                    <a:pt x="685848" y="1486615"/>
                  </a:cubicBezTo>
                  <a:lnTo>
                    <a:pt x="690029" y="1492333"/>
                  </a:lnTo>
                  <a:lnTo>
                    <a:pt x="686275" y="1490370"/>
                  </a:lnTo>
                  <a:cubicBezTo>
                    <a:pt x="686275" y="1490370"/>
                    <a:pt x="686104" y="1490370"/>
                    <a:pt x="686018" y="1490285"/>
                  </a:cubicBezTo>
                  <a:close/>
                  <a:moveTo>
                    <a:pt x="693526" y="1512475"/>
                  </a:moveTo>
                  <a:lnTo>
                    <a:pt x="688237" y="1504709"/>
                  </a:lnTo>
                  <a:lnTo>
                    <a:pt x="677999" y="1490114"/>
                  </a:lnTo>
                  <a:cubicBezTo>
                    <a:pt x="677231" y="1489090"/>
                    <a:pt x="676548" y="1488066"/>
                    <a:pt x="675781" y="1487041"/>
                  </a:cubicBezTo>
                  <a:cubicBezTo>
                    <a:pt x="678596" y="1488322"/>
                    <a:pt x="681326" y="1489687"/>
                    <a:pt x="684142" y="1490967"/>
                  </a:cubicBezTo>
                  <a:cubicBezTo>
                    <a:pt x="687298" y="1498137"/>
                    <a:pt x="690370" y="1505306"/>
                    <a:pt x="693526" y="1512475"/>
                  </a:cubicBezTo>
                  <a:close/>
                  <a:moveTo>
                    <a:pt x="683118" y="1488578"/>
                  </a:moveTo>
                  <a:cubicBezTo>
                    <a:pt x="679790" y="1486871"/>
                    <a:pt x="676463" y="1485164"/>
                    <a:pt x="673221" y="1483372"/>
                  </a:cubicBezTo>
                  <a:cubicBezTo>
                    <a:pt x="665116" y="1472105"/>
                    <a:pt x="656755" y="1460925"/>
                    <a:pt x="648223" y="1449915"/>
                  </a:cubicBezTo>
                  <a:cubicBezTo>
                    <a:pt x="645493" y="1446415"/>
                    <a:pt x="642763" y="1442916"/>
                    <a:pt x="640033" y="1439502"/>
                  </a:cubicBezTo>
                  <a:lnTo>
                    <a:pt x="635511" y="1427724"/>
                  </a:lnTo>
                  <a:lnTo>
                    <a:pt x="633292" y="1421664"/>
                  </a:lnTo>
                  <a:cubicBezTo>
                    <a:pt x="641654" y="1431394"/>
                    <a:pt x="649929" y="1441209"/>
                    <a:pt x="658035" y="1451110"/>
                  </a:cubicBezTo>
                  <a:cubicBezTo>
                    <a:pt x="664604" y="1459132"/>
                    <a:pt x="671003" y="1467326"/>
                    <a:pt x="677402" y="1475519"/>
                  </a:cubicBezTo>
                  <a:lnTo>
                    <a:pt x="680559" y="1482603"/>
                  </a:lnTo>
                  <a:cubicBezTo>
                    <a:pt x="681411" y="1484566"/>
                    <a:pt x="682264" y="1486615"/>
                    <a:pt x="683203" y="1488578"/>
                  </a:cubicBezTo>
                  <a:close/>
                  <a:moveTo>
                    <a:pt x="645493" y="1452390"/>
                  </a:moveTo>
                  <a:cubicBezTo>
                    <a:pt x="653428" y="1461949"/>
                    <a:pt x="661362" y="1471508"/>
                    <a:pt x="669040" y="1481323"/>
                  </a:cubicBezTo>
                  <a:cubicBezTo>
                    <a:pt x="664092" y="1478763"/>
                    <a:pt x="659229" y="1476202"/>
                    <a:pt x="654281" y="1473727"/>
                  </a:cubicBezTo>
                  <a:cubicBezTo>
                    <a:pt x="651039" y="1466472"/>
                    <a:pt x="647882" y="1459132"/>
                    <a:pt x="644811" y="1451707"/>
                  </a:cubicBezTo>
                  <a:cubicBezTo>
                    <a:pt x="644981" y="1451963"/>
                    <a:pt x="645237" y="1452219"/>
                    <a:pt x="645408" y="1452475"/>
                  </a:cubicBezTo>
                  <a:close/>
                  <a:moveTo>
                    <a:pt x="518456" y="1127724"/>
                  </a:moveTo>
                  <a:lnTo>
                    <a:pt x="517005" y="1149232"/>
                  </a:lnTo>
                  <a:cubicBezTo>
                    <a:pt x="515640" y="1169801"/>
                    <a:pt x="514360" y="1190456"/>
                    <a:pt x="513763" y="1211025"/>
                  </a:cubicBezTo>
                  <a:lnTo>
                    <a:pt x="513763" y="1211025"/>
                  </a:lnTo>
                  <a:lnTo>
                    <a:pt x="513763" y="1211195"/>
                  </a:lnTo>
                  <a:cubicBezTo>
                    <a:pt x="513763" y="1211195"/>
                    <a:pt x="513763" y="1211366"/>
                    <a:pt x="513763" y="1211366"/>
                  </a:cubicBezTo>
                  <a:lnTo>
                    <a:pt x="513763" y="1211366"/>
                  </a:lnTo>
                  <a:cubicBezTo>
                    <a:pt x="513934" y="1229716"/>
                    <a:pt x="514616" y="1248066"/>
                    <a:pt x="515384" y="1266330"/>
                  </a:cubicBezTo>
                  <a:cubicBezTo>
                    <a:pt x="512398" y="1256089"/>
                    <a:pt x="509412" y="1245847"/>
                    <a:pt x="506255" y="1235690"/>
                  </a:cubicBezTo>
                  <a:cubicBezTo>
                    <a:pt x="504207" y="1228948"/>
                    <a:pt x="503781" y="1222461"/>
                    <a:pt x="504890" y="1215463"/>
                  </a:cubicBezTo>
                  <a:cubicBezTo>
                    <a:pt x="508900" y="1189517"/>
                    <a:pt x="512483" y="1163485"/>
                    <a:pt x="516237" y="1137539"/>
                  </a:cubicBezTo>
                  <a:cubicBezTo>
                    <a:pt x="516664" y="1134552"/>
                    <a:pt x="517176" y="1131650"/>
                    <a:pt x="517773" y="1127383"/>
                  </a:cubicBezTo>
                  <a:cubicBezTo>
                    <a:pt x="518029" y="1127468"/>
                    <a:pt x="518200" y="1127639"/>
                    <a:pt x="518456" y="1127724"/>
                  </a:cubicBezTo>
                  <a:close/>
                  <a:moveTo>
                    <a:pt x="509241" y="1122774"/>
                  </a:moveTo>
                  <a:lnTo>
                    <a:pt x="507108" y="1138564"/>
                  </a:lnTo>
                  <a:cubicBezTo>
                    <a:pt x="505744" y="1147952"/>
                    <a:pt x="504464" y="1157426"/>
                    <a:pt x="503098" y="1166899"/>
                  </a:cubicBezTo>
                  <a:cubicBezTo>
                    <a:pt x="501733" y="1174154"/>
                    <a:pt x="500283" y="1181323"/>
                    <a:pt x="498918" y="1188578"/>
                  </a:cubicBezTo>
                  <a:cubicBezTo>
                    <a:pt x="497212" y="1197881"/>
                    <a:pt x="496188" y="1207354"/>
                    <a:pt x="494482" y="1216743"/>
                  </a:cubicBezTo>
                  <a:cubicBezTo>
                    <a:pt x="493287" y="1223059"/>
                    <a:pt x="493799" y="1229118"/>
                    <a:pt x="495676" y="1235264"/>
                  </a:cubicBezTo>
                  <a:cubicBezTo>
                    <a:pt x="496017" y="1236288"/>
                    <a:pt x="496273" y="1237312"/>
                    <a:pt x="496615" y="1238336"/>
                  </a:cubicBezTo>
                  <a:cubicBezTo>
                    <a:pt x="496529" y="1240299"/>
                    <a:pt x="496358" y="1242347"/>
                    <a:pt x="496273" y="1244396"/>
                  </a:cubicBezTo>
                  <a:lnTo>
                    <a:pt x="494994" y="1263172"/>
                  </a:lnTo>
                  <a:cubicBezTo>
                    <a:pt x="494994" y="1263172"/>
                    <a:pt x="495249" y="1263258"/>
                    <a:pt x="495249" y="1263172"/>
                  </a:cubicBezTo>
                  <a:lnTo>
                    <a:pt x="497809" y="1244396"/>
                  </a:lnTo>
                  <a:cubicBezTo>
                    <a:pt x="497809" y="1243884"/>
                    <a:pt x="497979" y="1243371"/>
                    <a:pt x="498065" y="1242859"/>
                  </a:cubicBezTo>
                  <a:cubicBezTo>
                    <a:pt x="502672" y="1257881"/>
                    <a:pt x="507279" y="1272902"/>
                    <a:pt x="511630" y="1288009"/>
                  </a:cubicBezTo>
                  <a:cubicBezTo>
                    <a:pt x="513166" y="1293386"/>
                    <a:pt x="513848" y="1299104"/>
                    <a:pt x="514957" y="1304566"/>
                  </a:cubicBezTo>
                  <a:cubicBezTo>
                    <a:pt x="515384" y="1306956"/>
                    <a:pt x="515640" y="1309431"/>
                    <a:pt x="516408" y="1311650"/>
                  </a:cubicBezTo>
                  <a:cubicBezTo>
                    <a:pt x="517261" y="1314125"/>
                    <a:pt x="518711" y="1315918"/>
                    <a:pt x="520503" y="1317027"/>
                  </a:cubicBezTo>
                  <a:lnTo>
                    <a:pt x="532192" y="1328293"/>
                  </a:lnTo>
                  <a:lnTo>
                    <a:pt x="544819" y="1340754"/>
                  </a:lnTo>
                  <a:cubicBezTo>
                    <a:pt x="556507" y="1352618"/>
                    <a:pt x="567940" y="1364652"/>
                    <a:pt x="579202" y="1376942"/>
                  </a:cubicBezTo>
                  <a:cubicBezTo>
                    <a:pt x="590378" y="1389232"/>
                    <a:pt x="601384" y="1401693"/>
                    <a:pt x="612219" y="1414324"/>
                  </a:cubicBezTo>
                  <a:lnTo>
                    <a:pt x="612219" y="1414324"/>
                  </a:lnTo>
                  <a:cubicBezTo>
                    <a:pt x="612219" y="1414324"/>
                    <a:pt x="612390" y="1414495"/>
                    <a:pt x="612390" y="1414495"/>
                  </a:cubicBezTo>
                  <a:lnTo>
                    <a:pt x="612560" y="1414666"/>
                  </a:lnTo>
                  <a:lnTo>
                    <a:pt x="612560" y="1414666"/>
                  </a:lnTo>
                  <a:cubicBezTo>
                    <a:pt x="622116" y="1425420"/>
                    <a:pt x="631671" y="1436259"/>
                    <a:pt x="640971" y="1447184"/>
                  </a:cubicBezTo>
                  <a:cubicBezTo>
                    <a:pt x="643787" y="1455292"/>
                    <a:pt x="646773" y="1463315"/>
                    <a:pt x="649844" y="1471337"/>
                  </a:cubicBezTo>
                  <a:cubicBezTo>
                    <a:pt x="640630" y="1466558"/>
                    <a:pt x="631416" y="1461864"/>
                    <a:pt x="622116" y="1457255"/>
                  </a:cubicBezTo>
                  <a:cubicBezTo>
                    <a:pt x="620751" y="1455462"/>
                    <a:pt x="619301" y="1453670"/>
                    <a:pt x="617935" y="1451878"/>
                  </a:cubicBezTo>
                  <a:lnTo>
                    <a:pt x="616400" y="1447354"/>
                  </a:lnTo>
                  <a:cubicBezTo>
                    <a:pt x="616400" y="1447354"/>
                    <a:pt x="616144" y="1447354"/>
                    <a:pt x="616144" y="1447354"/>
                  </a:cubicBezTo>
                  <a:lnTo>
                    <a:pt x="617168" y="1450854"/>
                  </a:lnTo>
                  <a:cubicBezTo>
                    <a:pt x="613755" y="1446501"/>
                    <a:pt x="610427" y="1442234"/>
                    <a:pt x="607015" y="1437881"/>
                  </a:cubicBezTo>
                  <a:cubicBezTo>
                    <a:pt x="597118" y="1425505"/>
                    <a:pt x="587136" y="1413215"/>
                    <a:pt x="576983" y="1401095"/>
                  </a:cubicBezTo>
                  <a:lnTo>
                    <a:pt x="576983" y="1401095"/>
                  </a:lnTo>
                  <a:cubicBezTo>
                    <a:pt x="576983" y="1401095"/>
                    <a:pt x="576983" y="1401095"/>
                    <a:pt x="576983" y="1401095"/>
                  </a:cubicBezTo>
                  <a:lnTo>
                    <a:pt x="576983" y="1401095"/>
                  </a:lnTo>
                  <a:cubicBezTo>
                    <a:pt x="576983" y="1401095"/>
                    <a:pt x="576983" y="1401095"/>
                    <a:pt x="576983" y="1401095"/>
                  </a:cubicBezTo>
                  <a:cubicBezTo>
                    <a:pt x="566489" y="1389232"/>
                    <a:pt x="555825" y="1377539"/>
                    <a:pt x="544989" y="1365932"/>
                  </a:cubicBezTo>
                  <a:cubicBezTo>
                    <a:pt x="534154" y="1354410"/>
                    <a:pt x="523234" y="1342888"/>
                    <a:pt x="512227" y="1331622"/>
                  </a:cubicBezTo>
                  <a:cubicBezTo>
                    <a:pt x="504378" y="1323514"/>
                    <a:pt x="496444" y="1315406"/>
                    <a:pt x="488509" y="1307383"/>
                  </a:cubicBezTo>
                  <a:cubicBezTo>
                    <a:pt x="488424" y="1307298"/>
                    <a:pt x="488253" y="1307383"/>
                    <a:pt x="488339" y="1307554"/>
                  </a:cubicBezTo>
                  <a:lnTo>
                    <a:pt x="499686" y="1320014"/>
                  </a:lnTo>
                  <a:lnTo>
                    <a:pt x="510948" y="1332561"/>
                  </a:lnTo>
                  <a:cubicBezTo>
                    <a:pt x="521442" y="1344339"/>
                    <a:pt x="531851" y="1356288"/>
                    <a:pt x="542174" y="1368322"/>
                  </a:cubicBezTo>
                  <a:cubicBezTo>
                    <a:pt x="552497" y="1380356"/>
                    <a:pt x="562650" y="1392390"/>
                    <a:pt x="572888" y="1404509"/>
                  </a:cubicBezTo>
                  <a:lnTo>
                    <a:pt x="572888" y="1404509"/>
                  </a:lnTo>
                  <a:cubicBezTo>
                    <a:pt x="572888" y="1404509"/>
                    <a:pt x="573059" y="1404680"/>
                    <a:pt x="573059" y="1404680"/>
                  </a:cubicBezTo>
                  <a:lnTo>
                    <a:pt x="573229" y="1404851"/>
                  </a:lnTo>
                  <a:lnTo>
                    <a:pt x="573229" y="1404851"/>
                  </a:lnTo>
                  <a:cubicBezTo>
                    <a:pt x="583723" y="1416714"/>
                    <a:pt x="594132" y="1428578"/>
                    <a:pt x="604455" y="1440526"/>
                  </a:cubicBezTo>
                  <a:cubicBezTo>
                    <a:pt x="608465" y="1445135"/>
                    <a:pt x="612390" y="1449829"/>
                    <a:pt x="616400" y="1454438"/>
                  </a:cubicBezTo>
                  <a:cubicBezTo>
                    <a:pt x="610427" y="1451451"/>
                    <a:pt x="604455" y="1448464"/>
                    <a:pt x="598398" y="1445562"/>
                  </a:cubicBezTo>
                  <a:lnTo>
                    <a:pt x="598398" y="1445562"/>
                  </a:lnTo>
                  <a:cubicBezTo>
                    <a:pt x="598398" y="1445562"/>
                    <a:pt x="598398" y="1445562"/>
                    <a:pt x="598398" y="1445562"/>
                  </a:cubicBezTo>
                  <a:lnTo>
                    <a:pt x="598398" y="1445562"/>
                  </a:lnTo>
                  <a:cubicBezTo>
                    <a:pt x="598398" y="1445562"/>
                    <a:pt x="598398" y="1445562"/>
                    <a:pt x="598398" y="1445562"/>
                  </a:cubicBezTo>
                  <a:cubicBezTo>
                    <a:pt x="593620" y="1443343"/>
                    <a:pt x="588843" y="1441209"/>
                    <a:pt x="584065" y="1439076"/>
                  </a:cubicBezTo>
                  <a:cubicBezTo>
                    <a:pt x="583553" y="1437795"/>
                    <a:pt x="583126" y="1436430"/>
                    <a:pt x="582614" y="1435149"/>
                  </a:cubicBezTo>
                  <a:lnTo>
                    <a:pt x="577581" y="1420896"/>
                  </a:lnTo>
                  <a:lnTo>
                    <a:pt x="572803" y="1406558"/>
                  </a:lnTo>
                  <a:cubicBezTo>
                    <a:pt x="572803" y="1406558"/>
                    <a:pt x="572547" y="1406558"/>
                    <a:pt x="572547" y="1406558"/>
                  </a:cubicBezTo>
                  <a:lnTo>
                    <a:pt x="576727" y="1421152"/>
                  </a:lnTo>
                  <a:lnTo>
                    <a:pt x="581164" y="1435662"/>
                  </a:lnTo>
                  <a:cubicBezTo>
                    <a:pt x="581420" y="1436430"/>
                    <a:pt x="581676" y="1437198"/>
                    <a:pt x="581846" y="1437966"/>
                  </a:cubicBezTo>
                  <a:cubicBezTo>
                    <a:pt x="581420" y="1437795"/>
                    <a:pt x="581078" y="1437625"/>
                    <a:pt x="580652" y="1437454"/>
                  </a:cubicBezTo>
                  <a:cubicBezTo>
                    <a:pt x="569049" y="1421238"/>
                    <a:pt x="557275" y="1405107"/>
                    <a:pt x="545330" y="1389061"/>
                  </a:cubicBezTo>
                  <a:lnTo>
                    <a:pt x="545330" y="1389061"/>
                  </a:lnTo>
                  <a:cubicBezTo>
                    <a:pt x="545330" y="1389061"/>
                    <a:pt x="545330" y="1389061"/>
                    <a:pt x="545330" y="1389061"/>
                  </a:cubicBezTo>
                  <a:lnTo>
                    <a:pt x="545330" y="1389061"/>
                  </a:lnTo>
                  <a:cubicBezTo>
                    <a:pt x="545330" y="1389061"/>
                    <a:pt x="545330" y="1389061"/>
                    <a:pt x="545330" y="1389061"/>
                  </a:cubicBezTo>
                  <a:cubicBezTo>
                    <a:pt x="523063" y="1360640"/>
                    <a:pt x="500112" y="1332646"/>
                    <a:pt x="477077" y="1304908"/>
                  </a:cubicBezTo>
                  <a:cubicBezTo>
                    <a:pt x="468801" y="1295007"/>
                    <a:pt x="460525" y="1285107"/>
                    <a:pt x="452250" y="1275207"/>
                  </a:cubicBezTo>
                  <a:cubicBezTo>
                    <a:pt x="452164" y="1275121"/>
                    <a:pt x="451993" y="1275207"/>
                    <a:pt x="452079" y="1275377"/>
                  </a:cubicBezTo>
                  <a:cubicBezTo>
                    <a:pt x="460013" y="1285448"/>
                    <a:pt x="467863" y="1295519"/>
                    <a:pt x="475712" y="1305676"/>
                  </a:cubicBezTo>
                  <a:cubicBezTo>
                    <a:pt x="497809" y="1334268"/>
                    <a:pt x="519394" y="1363201"/>
                    <a:pt x="541065" y="1392134"/>
                  </a:cubicBezTo>
                  <a:lnTo>
                    <a:pt x="541065" y="1392134"/>
                  </a:lnTo>
                  <a:cubicBezTo>
                    <a:pt x="541065" y="1392134"/>
                    <a:pt x="541235" y="1392390"/>
                    <a:pt x="541235" y="1392390"/>
                  </a:cubicBezTo>
                  <a:lnTo>
                    <a:pt x="541406" y="1392646"/>
                  </a:lnTo>
                  <a:lnTo>
                    <a:pt x="541406" y="1392646"/>
                  </a:lnTo>
                  <a:cubicBezTo>
                    <a:pt x="552326" y="1406643"/>
                    <a:pt x="563333" y="1420640"/>
                    <a:pt x="574168" y="1434723"/>
                  </a:cubicBezTo>
                  <a:cubicBezTo>
                    <a:pt x="559749" y="1428322"/>
                    <a:pt x="545245" y="1422006"/>
                    <a:pt x="530826" y="1415775"/>
                  </a:cubicBezTo>
                  <a:cubicBezTo>
                    <a:pt x="519650" y="1400071"/>
                    <a:pt x="508473" y="1384452"/>
                    <a:pt x="497297" y="1368748"/>
                  </a:cubicBezTo>
                  <a:lnTo>
                    <a:pt x="497297" y="1368748"/>
                  </a:lnTo>
                  <a:cubicBezTo>
                    <a:pt x="497297" y="1368748"/>
                    <a:pt x="497297" y="1368748"/>
                    <a:pt x="497297" y="1368748"/>
                  </a:cubicBezTo>
                  <a:lnTo>
                    <a:pt x="494567" y="1359701"/>
                  </a:lnTo>
                  <a:cubicBezTo>
                    <a:pt x="494567" y="1359701"/>
                    <a:pt x="494311" y="1359701"/>
                    <a:pt x="494311" y="1359701"/>
                  </a:cubicBezTo>
                  <a:lnTo>
                    <a:pt x="496273" y="1367383"/>
                  </a:lnTo>
                  <a:cubicBezTo>
                    <a:pt x="481172" y="1347411"/>
                    <a:pt x="466071" y="1327440"/>
                    <a:pt x="451055" y="1307468"/>
                  </a:cubicBezTo>
                  <a:lnTo>
                    <a:pt x="442438" y="1293812"/>
                  </a:lnTo>
                  <a:cubicBezTo>
                    <a:pt x="439281" y="1288521"/>
                    <a:pt x="436124" y="1283229"/>
                    <a:pt x="433053" y="1277938"/>
                  </a:cubicBezTo>
                  <a:cubicBezTo>
                    <a:pt x="424521" y="1262916"/>
                    <a:pt x="416757" y="1247383"/>
                    <a:pt x="409505" y="1231764"/>
                  </a:cubicBezTo>
                  <a:cubicBezTo>
                    <a:pt x="403448" y="1218279"/>
                    <a:pt x="397817" y="1204623"/>
                    <a:pt x="392613" y="1190797"/>
                  </a:cubicBezTo>
                  <a:cubicBezTo>
                    <a:pt x="396452" y="1182774"/>
                    <a:pt x="400206" y="1174751"/>
                    <a:pt x="403789" y="1166558"/>
                  </a:cubicBezTo>
                  <a:lnTo>
                    <a:pt x="403789" y="1166558"/>
                  </a:lnTo>
                  <a:cubicBezTo>
                    <a:pt x="403789" y="1166558"/>
                    <a:pt x="403789" y="1166558"/>
                    <a:pt x="403789" y="1166558"/>
                  </a:cubicBezTo>
                  <a:lnTo>
                    <a:pt x="403789" y="1166558"/>
                  </a:lnTo>
                  <a:cubicBezTo>
                    <a:pt x="403789" y="1166558"/>
                    <a:pt x="403789" y="1166558"/>
                    <a:pt x="403789" y="1166558"/>
                  </a:cubicBezTo>
                  <a:cubicBezTo>
                    <a:pt x="404045" y="1165790"/>
                    <a:pt x="404387" y="1165022"/>
                    <a:pt x="404642" y="1164254"/>
                  </a:cubicBezTo>
                  <a:cubicBezTo>
                    <a:pt x="408396" y="1174581"/>
                    <a:pt x="412321" y="1184823"/>
                    <a:pt x="416502" y="1194979"/>
                  </a:cubicBezTo>
                  <a:cubicBezTo>
                    <a:pt x="422815" y="1210427"/>
                    <a:pt x="429726" y="1225705"/>
                    <a:pt x="437490" y="1240470"/>
                  </a:cubicBezTo>
                  <a:cubicBezTo>
                    <a:pt x="443035" y="1251053"/>
                    <a:pt x="449007" y="1261380"/>
                    <a:pt x="455492" y="1271366"/>
                  </a:cubicBezTo>
                  <a:cubicBezTo>
                    <a:pt x="455492" y="1271451"/>
                    <a:pt x="455747" y="1271366"/>
                    <a:pt x="455662" y="1271281"/>
                  </a:cubicBezTo>
                  <a:cubicBezTo>
                    <a:pt x="449605" y="1261124"/>
                    <a:pt x="444059" y="1250712"/>
                    <a:pt x="438940" y="1240043"/>
                  </a:cubicBezTo>
                  <a:cubicBezTo>
                    <a:pt x="431773" y="1225022"/>
                    <a:pt x="425631" y="1209574"/>
                    <a:pt x="419914" y="1193955"/>
                  </a:cubicBezTo>
                  <a:cubicBezTo>
                    <a:pt x="415478" y="1181750"/>
                    <a:pt x="411382" y="1169460"/>
                    <a:pt x="407373" y="1157170"/>
                  </a:cubicBezTo>
                  <a:cubicBezTo>
                    <a:pt x="409249" y="1152049"/>
                    <a:pt x="411127" y="1147013"/>
                    <a:pt x="412833" y="1141892"/>
                  </a:cubicBezTo>
                  <a:cubicBezTo>
                    <a:pt x="412833" y="1142063"/>
                    <a:pt x="412918" y="1142234"/>
                    <a:pt x="413003" y="1142404"/>
                  </a:cubicBezTo>
                  <a:lnTo>
                    <a:pt x="413003" y="1142404"/>
                  </a:lnTo>
                  <a:cubicBezTo>
                    <a:pt x="413003" y="1142404"/>
                    <a:pt x="413003" y="1142404"/>
                    <a:pt x="413003" y="1142404"/>
                  </a:cubicBezTo>
                  <a:lnTo>
                    <a:pt x="413003" y="1142404"/>
                  </a:lnTo>
                  <a:cubicBezTo>
                    <a:pt x="413003" y="1142404"/>
                    <a:pt x="413003" y="1142404"/>
                    <a:pt x="413003" y="1142404"/>
                  </a:cubicBezTo>
                  <a:cubicBezTo>
                    <a:pt x="418890" y="1157426"/>
                    <a:pt x="425289" y="1172191"/>
                    <a:pt x="432200" y="1186700"/>
                  </a:cubicBezTo>
                  <a:cubicBezTo>
                    <a:pt x="439281" y="1201209"/>
                    <a:pt x="446704" y="1215463"/>
                    <a:pt x="454724" y="1229374"/>
                  </a:cubicBezTo>
                  <a:cubicBezTo>
                    <a:pt x="457539" y="1234325"/>
                    <a:pt x="460525" y="1239275"/>
                    <a:pt x="463426" y="1244225"/>
                  </a:cubicBezTo>
                  <a:lnTo>
                    <a:pt x="472555" y="1258820"/>
                  </a:lnTo>
                  <a:cubicBezTo>
                    <a:pt x="472555" y="1258820"/>
                    <a:pt x="472811" y="1258820"/>
                    <a:pt x="472725" y="1258734"/>
                  </a:cubicBezTo>
                  <a:lnTo>
                    <a:pt x="464279" y="1243884"/>
                  </a:lnTo>
                  <a:cubicBezTo>
                    <a:pt x="461549" y="1238848"/>
                    <a:pt x="458819" y="1233898"/>
                    <a:pt x="456174" y="1228862"/>
                  </a:cubicBezTo>
                  <a:cubicBezTo>
                    <a:pt x="448751" y="1214609"/>
                    <a:pt x="442011" y="1200100"/>
                    <a:pt x="435613" y="1185420"/>
                  </a:cubicBezTo>
                  <a:cubicBezTo>
                    <a:pt x="429299" y="1170655"/>
                    <a:pt x="423498" y="1155804"/>
                    <a:pt x="418037" y="1140697"/>
                  </a:cubicBezTo>
                  <a:lnTo>
                    <a:pt x="418037" y="1140697"/>
                  </a:lnTo>
                  <a:cubicBezTo>
                    <a:pt x="418037" y="1140697"/>
                    <a:pt x="417952" y="1140441"/>
                    <a:pt x="417952" y="1140441"/>
                  </a:cubicBezTo>
                  <a:lnTo>
                    <a:pt x="417952" y="1140185"/>
                  </a:lnTo>
                  <a:cubicBezTo>
                    <a:pt x="417952" y="1140185"/>
                    <a:pt x="417952" y="1140185"/>
                    <a:pt x="417952" y="1140185"/>
                  </a:cubicBezTo>
                  <a:cubicBezTo>
                    <a:pt x="417099" y="1138051"/>
                    <a:pt x="416331" y="1135918"/>
                    <a:pt x="415563" y="1133784"/>
                  </a:cubicBezTo>
                  <a:cubicBezTo>
                    <a:pt x="417269" y="1128493"/>
                    <a:pt x="418976" y="1123286"/>
                    <a:pt x="420597" y="1117995"/>
                  </a:cubicBezTo>
                  <a:cubicBezTo>
                    <a:pt x="422986" y="1124225"/>
                    <a:pt x="425545" y="1130456"/>
                    <a:pt x="428190" y="1136686"/>
                  </a:cubicBezTo>
                  <a:cubicBezTo>
                    <a:pt x="433309" y="1148635"/>
                    <a:pt x="438769" y="1160413"/>
                    <a:pt x="444656" y="1171935"/>
                  </a:cubicBezTo>
                  <a:cubicBezTo>
                    <a:pt x="446704" y="1176117"/>
                    <a:pt x="448922" y="1180128"/>
                    <a:pt x="450970" y="1184310"/>
                  </a:cubicBezTo>
                  <a:cubicBezTo>
                    <a:pt x="453102" y="1188407"/>
                    <a:pt x="455406" y="1192418"/>
                    <a:pt x="457625" y="1196515"/>
                  </a:cubicBezTo>
                  <a:cubicBezTo>
                    <a:pt x="457625" y="1196601"/>
                    <a:pt x="457880" y="1196515"/>
                    <a:pt x="457795" y="1196430"/>
                  </a:cubicBezTo>
                  <a:cubicBezTo>
                    <a:pt x="455833" y="1192248"/>
                    <a:pt x="453785" y="1188151"/>
                    <a:pt x="451823" y="1184054"/>
                  </a:cubicBezTo>
                  <a:cubicBezTo>
                    <a:pt x="449946" y="1179872"/>
                    <a:pt x="447898" y="1175776"/>
                    <a:pt x="446106" y="1171508"/>
                  </a:cubicBezTo>
                  <a:cubicBezTo>
                    <a:pt x="440817" y="1159730"/>
                    <a:pt x="436124" y="1147696"/>
                    <a:pt x="431603" y="1135577"/>
                  </a:cubicBezTo>
                  <a:cubicBezTo>
                    <a:pt x="428531" y="1127298"/>
                    <a:pt x="425631" y="1118848"/>
                    <a:pt x="422900" y="1110484"/>
                  </a:cubicBezTo>
                  <a:cubicBezTo>
                    <a:pt x="423583" y="1108265"/>
                    <a:pt x="424265" y="1105961"/>
                    <a:pt x="424862" y="1103656"/>
                  </a:cubicBezTo>
                  <a:lnTo>
                    <a:pt x="428105" y="1092219"/>
                  </a:lnTo>
                  <a:lnTo>
                    <a:pt x="431176" y="1080783"/>
                  </a:lnTo>
                  <a:cubicBezTo>
                    <a:pt x="431176" y="1080783"/>
                    <a:pt x="431006" y="1080612"/>
                    <a:pt x="430920" y="1080783"/>
                  </a:cubicBezTo>
                  <a:lnTo>
                    <a:pt x="427252" y="1091963"/>
                  </a:lnTo>
                  <a:lnTo>
                    <a:pt x="423412" y="1103059"/>
                  </a:lnTo>
                  <a:cubicBezTo>
                    <a:pt x="422900" y="1104510"/>
                    <a:pt x="422388" y="1105961"/>
                    <a:pt x="421877" y="1107326"/>
                  </a:cubicBezTo>
                  <a:cubicBezTo>
                    <a:pt x="420938" y="1104510"/>
                    <a:pt x="420085" y="1101693"/>
                    <a:pt x="419232" y="1098877"/>
                  </a:cubicBezTo>
                  <a:lnTo>
                    <a:pt x="419232" y="1098877"/>
                  </a:lnTo>
                  <a:cubicBezTo>
                    <a:pt x="419232" y="1098877"/>
                    <a:pt x="419232" y="1098706"/>
                    <a:pt x="419232" y="1098706"/>
                  </a:cubicBezTo>
                  <a:lnTo>
                    <a:pt x="419232" y="1098535"/>
                  </a:lnTo>
                  <a:cubicBezTo>
                    <a:pt x="419232" y="1098535"/>
                    <a:pt x="419232" y="1098535"/>
                    <a:pt x="419232" y="1098535"/>
                  </a:cubicBezTo>
                  <a:cubicBezTo>
                    <a:pt x="417696" y="1094097"/>
                    <a:pt x="416245" y="1089744"/>
                    <a:pt x="414795" y="1085306"/>
                  </a:cubicBezTo>
                  <a:cubicBezTo>
                    <a:pt x="419829" y="1071650"/>
                    <a:pt x="424948" y="1057995"/>
                    <a:pt x="430238" y="1044510"/>
                  </a:cubicBezTo>
                  <a:lnTo>
                    <a:pt x="431859" y="1040328"/>
                  </a:lnTo>
                  <a:cubicBezTo>
                    <a:pt x="432370" y="1044936"/>
                    <a:pt x="432882" y="1049631"/>
                    <a:pt x="433480" y="1054240"/>
                  </a:cubicBezTo>
                  <a:cubicBezTo>
                    <a:pt x="434844" y="1064823"/>
                    <a:pt x="436466" y="1075406"/>
                    <a:pt x="438257" y="1085989"/>
                  </a:cubicBezTo>
                  <a:lnTo>
                    <a:pt x="438257" y="1085989"/>
                  </a:lnTo>
                  <a:cubicBezTo>
                    <a:pt x="438257" y="1085989"/>
                    <a:pt x="438257" y="1085989"/>
                    <a:pt x="438257" y="1085989"/>
                  </a:cubicBezTo>
                  <a:lnTo>
                    <a:pt x="438257" y="1085989"/>
                  </a:lnTo>
                  <a:cubicBezTo>
                    <a:pt x="438257" y="1085989"/>
                    <a:pt x="438257" y="1085989"/>
                    <a:pt x="438257" y="1085989"/>
                  </a:cubicBezTo>
                  <a:cubicBezTo>
                    <a:pt x="440561" y="1096487"/>
                    <a:pt x="443121" y="1106814"/>
                    <a:pt x="445851" y="1117226"/>
                  </a:cubicBezTo>
                  <a:cubicBezTo>
                    <a:pt x="448666" y="1127554"/>
                    <a:pt x="451652" y="1137795"/>
                    <a:pt x="454809" y="1148037"/>
                  </a:cubicBezTo>
                  <a:lnTo>
                    <a:pt x="458222" y="1158962"/>
                  </a:lnTo>
                  <a:lnTo>
                    <a:pt x="461805" y="1169801"/>
                  </a:lnTo>
                  <a:cubicBezTo>
                    <a:pt x="461805" y="1169801"/>
                    <a:pt x="462061" y="1169801"/>
                    <a:pt x="462061" y="1169801"/>
                  </a:cubicBezTo>
                  <a:lnTo>
                    <a:pt x="459160" y="1158791"/>
                  </a:lnTo>
                  <a:lnTo>
                    <a:pt x="456430" y="1147781"/>
                  </a:lnTo>
                  <a:cubicBezTo>
                    <a:pt x="453956" y="1137369"/>
                    <a:pt x="451652" y="1126956"/>
                    <a:pt x="449519" y="1116544"/>
                  </a:cubicBezTo>
                  <a:cubicBezTo>
                    <a:pt x="447386" y="1106131"/>
                    <a:pt x="445424" y="1095633"/>
                    <a:pt x="443547" y="1085136"/>
                  </a:cubicBezTo>
                  <a:lnTo>
                    <a:pt x="443547" y="1085136"/>
                  </a:lnTo>
                  <a:cubicBezTo>
                    <a:pt x="443547" y="1085136"/>
                    <a:pt x="443547" y="1084965"/>
                    <a:pt x="443547" y="1084965"/>
                  </a:cubicBezTo>
                  <a:lnTo>
                    <a:pt x="443547" y="1084794"/>
                  </a:lnTo>
                  <a:cubicBezTo>
                    <a:pt x="443547" y="1084794"/>
                    <a:pt x="443547" y="1084794"/>
                    <a:pt x="443547" y="1084794"/>
                  </a:cubicBezTo>
                  <a:cubicBezTo>
                    <a:pt x="441329" y="1074382"/>
                    <a:pt x="439196" y="1063969"/>
                    <a:pt x="437148" y="1053471"/>
                  </a:cubicBezTo>
                  <a:cubicBezTo>
                    <a:pt x="436039" y="1047411"/>
                    <a:pt x="434930" y="1041437"/>
                    <a:pt x="433906" y="1035377"/>
                  </a:cubicBezTo>
                  <a:lnTo>
                    <a:pt x="436210" y="1029574"/>
                  </a:lnTo>
                  <a:lnTo>
                    <a:pt x="436210" y="1030769"/>
                  </a:lnTo>
                  <a:cubicBezTo>
                    <a:pt x="436210" y="1030769"/>
                    <a:pt x="436551" y="1030939"/>
                    <a:pt x="436551" y="1030769"/>
                  </a:cubicBezTo>
                  <a:lnTo>
                    <a:pt x="436551" y="1028976"/>
                  </a:lnTo>
                  <a:cubicBezTo>
                    <a:pt x="436551" y="1028976"/>
                    <a:pt x="437745" y="1025733"/>
                    <a:pt x="437745" y="1025733"/>
                  </a:cubicBezTo>
                  <a:lnTo>
                    <a:pt x="443206" y="1012162"/>
                  </a:lnTo>
                  <a:cubicBezTo>
                    <a:pt x="446960" y="1012845"/>
                    <a:pt x="450799" y="1013528"/>
                    <a:pt x="454553" y="1014211"/>
                  </a:cubicBezTo>
                  <a:lnTo>
                    <a:pt x="455321" y="1019503"/>
                  </a:lnTo>
                  <a:lnTo>
                    <a:pt x="457539" y="1034780"/>
                  </a:lnTo>
                  <a:cubicBezTo>
                    <a:pt x="457539" y="1034780"/>
                    <a:pt x="457795" y="1034865"/>
                    <a:pt x="457795" y="1034780"/>
                  </a:cubicBezTo>
                  <a:lnTo>
                    <a:pt x="456259" y="1019503"/>
                  </a:lnTo>
                  <a:lnTo>
                    <a:pt x="455747" y="1014382"/>
                  </a:lnTo>
                  <a:cubicBezTo>
                    <a:pt x="458478" y="1014894"/>
                    <a:pt x="461122" y="1015406"/>
                    <a:pt x="463853" y="1015833"/>
                  </a:cubicBezTo>
                  <a:cubicBezTo>
                    <a:pt x="464194" y="1017881"/>
                    <a:pt x="464621" y="1020015"/>
                    <a:pt x="464962" y="1022063"/>
                  </a:cubicBezTo>
                  <a:cubicBezTo>
                    <a:pt x="464962" y="1022234"/>
                    <a:pt x="465218" y="1022148"/>
                    <a:pt x="465218" y="1022063"/>
                  </a:cubicBezTo>
                  <a:cubicBezTo>
                    <a:pt x="464962" y="1020015"/>
                    <a:pt x="464621" y="1017966"/>
                    <a:pt x="464364" y="1015918"/>
                  </a:cubicBezTo>
                  <a:cubicBezTo>
                    <a:pt x="471019" y="1017113"/>
                    <a:pt x="477759" y="1018393"/>
                    <a:pt x="484414" y="1019588"/>
                  </a:cubicBezTo>
                  <a:cubicBezTo>
                    <a:pt x="485096" y="1022234"/>
                    <a:pt x="485694" y="1024794"/>
                    <a:pt x="486376" y="1027355"/>
                  </a:cubicBezTo>
                  <a:cubicBezTo>
                    <a:pt x="486376" y="1027440"/>
                    <a:pt x="486632" y="1027355"/>
                    <a:pt x="486632" y="1027355"/>
                  </a:cubicBezTo>
                  <a:cubicBezTo>
                    <a:pt x="486120" y="1024794"/>
                    <a:pt x="485608" y="1022234"/>
                    <a:pt x="485011" y="1019673"/>
                  </a:cubicBezTo>
                  <a:cubicBezTo>
                    <a:pt x="486717" y="1020015"/>
                    <a:pt x="488339" y="1020271"/>
                    <a:pt x="490045" y="1020612"/>
                  </a:cubicBezTo>
                  <a:cubicBezTo>
                    <a:pt x="494140" y="1021380"/>
                    <a:pt x="498236" y="1022404"/>
                    <a:pt x="503098" y="1023429"/>
                  </a:cubicBezTo>
                  <a:cubicBezTo>
                    <a:pt x="499942" y="1041352"/>
                    <a:pt x="496870" y="1057995"/>
                    <a:pt x="494140" y="1074723"/>
                  </a:cubicBezTo>
                  <a:cubicBezTo>
                    <a:pt x="493202" y="1080271"/>
                    <a:pt x="493031" y="1085989"/>
                    <a:pt x="492946" y="1091622"/>
                  </a:cubicBezTo>
                  <a:cubicBezTo>
                    <a:pt x="492604" y="1103059"/>
                    <a:pt x="497297" y="1112362"/>
                    <a:pt x="506085" y="1119702"/>
                  </a:cubicBezTo>
                  <a:cubicBezTo>
                    <a:pt x="507279" y="1120726"/>
                    <a:pt x="508473" y="1121750"/>
                    <a:pt x="509753" y="1122859"/>
                  </a:cubicBezTo>
                  <a:close/>
                  <a:moveTo>
                    <a:pt x="516152" y="961295"/>
                  </a:moveTo>
                  <a:cubicBezTo>
                    <a:pt x="514275" y="968379"/>
                    <a:pt x="512569" y="975463"/>
                    <a:pt x="510948" y="982632"/>
                  </a:cubicBezTo>
                  <a:cubicBezTo>
                    <a:pt x="509497" y="975719"/>
                    <a:pt x="508218" y="968720"/>
                    <a:pt x="507194" y="961722"/>
                  </a:cubicBezTo>
                  <a:cubicBezTo>
                    <a:pt x="504890" y="946444"/>
                    <a:pt x="503184" y="931167"/>
                    <a:pt x="502331" y="915719"/>
                  </a:cubicBezTo>
                  <a:cubicBezTo>
                    <a:pt x="501819" y="906416"/>
                    <a:pt x="501563" y="897113"/>
                    <a:pt x="501563" y="887895"/>
                  </a:cubicBezTo>
                  <a:cubicBezTo>
                    <a:pt x="502160" y="887469"/>
                    <a:pt x="502757" y="887127"/>
                    <a:pt x="503354" y="886700"/>
                  </a:cubicBezTo>
                  <a:cubicBezTo>
                    <a:pt x="508473" y="883286"/>
                    <a:pt x="513336" y="879531"/>
                    <a:pt x="518200" y="875946"/>
                  </a:cubicBezTo>
                  <a:lnTo>
                    <a:pt x="518541" y="875690"/>
                  </a:lnTo>
                  <a:cubicBezTo>
                    <a:pt x="518797" y="885847"/>
                    <a:pt x="519394" y="896089"/>
                    <a:pt x="520333" y="906160"/>
                  </a:cubicBezTo>
                  <a:lnTo>
                    <a:pt x="513678" y="910683"/>
                  </a:lnTo>
                  <a:cubicBezTo>
                    <a:pt x="513678" y="910683"/>
                    <a:pt x="513678" y="910939"/>
                    <a:pt x="513763" y="910854"/>
                  </a:cubicBezTo>
                  <a:lnTo>
                    <a:pt x="520333" y="907013"/>
                  </a:lnTo>
                  <a:cubicBezTo>
                    <a:pt x="521442" y="918791"/>
                    <a:pt x="523063" y="930484"/>
                    <a:pt x="525110" y="942091"/>
                  </a:cubicBezTo>
                  <a:cubicBezTo>
                    <a:pt x="525196" y="942860"/>
                    <a:pt x="525366" y="943543"/>
                    <a:pt x="525537" y="944311"/>
                  </a:cubicBezTo>
                  <a:cubicBezTo>
                    <a:pt x="521015" y="948919"/>
                    <a:pt x="517858" y="954723"/>
                    <a:pt x="516067" y="961380"/>
                  </a:cubicBezTo>
                  <a:close/>
                  <a:moveTo>
                    <a:pt x="551815" y="913500"/>
                  </a:moveTo>
                  <a:cubicBezTo>
                    <a:pt x="552156" y="911622"/>
                    <a:pt x="552412" y="909744"/>
                    <a:pt x="552753" y="907867"/>
                  </a:cubicBezTo>
                  <a:cubicBezTo>
                    <a:pt x="553009" y="909915"/>
                    <a:pt x="553350" y="911878"/>
                    <a:pt x="553692" y="913927"/>
                  </a:cubicBezTo>
                  <a:cubicBezTo>
                    <a:pt x="554289" y="917682"/>
                    <a:pt x="554971" y="921437"/>
                    <a:pt x="555654" y="925278"/>
                  </a:cubicBezTo>
                  <a:lnTo>
                    <a:pt x="556763" y="930996"/>
                  </a:lnTo>
                  <a:cubicBezTo>
                    <a:pt x="554801" y="931338"/>
                    <a:pt x="552753" y="931764"/>
                    <a:pt x="550364" y="932191"/>
                  </a:cubicBezTo>
                  <a:cubicBezTo>
                    <a:pt x="550876" y="925363"/>
                    <a:pt x="550876" y="919303"/>
                    <a:pt x="551815" y="913500"/>
                  </a:cubicBezTo>
                  <a:close/>
                  <a:moveTo>
                    <a:pt x="557275" y="930825"/>
                  </a:moveTo>
                  <a:lnTo>
                    <a:pt x="556507" y="925192"/>
                  </a:lnTo>
                  <a:cubicBezTo>
                    <a:pt x="556080" y="921437"/>
                    <a:pt x="555654" y="917682"/>
                    <a:pt x="555227" y="913927"/>
                  </a:cubicBezTo>
                  <a:cubicBezTo>
                    <a:pt x="554801" y="909147"/>
                    <a:pt x="554459" y="904282"/>
                    <a:pt x="554204" y="899417"/>
                  </a:cubicBezTo>
                  <a:cubicBezTo>
                    <a:pt x="554971" y="894808"/>
                    <a:pt x="555739" y="890285"/>
                    <a:pt x="556507" y="885676"/>
                  </a:cubicBezTo>
                  <a:cubicBezTo>
                    <a:pt x="560346" y="883372"/>
                    <a:pt x="564100" y="881067"/>
                    <a:pt x="567854" y="878678"/>
                  </a:cubicBezTo>
                  <a:cubicBezTo>
                    <a:pt x="568281" y="893102"/>
                    <a:pt x="569219" y="907525"/>
                    <a:pt x="570670" y="921864"/>
                  </a:cubicBezTo>
                  <a:cubicBezTo>
                    <a:pt x="570926" y="924168"/>
                    <a:pt x="571182" y="926473"/>
                    <a:pt x="571437" y="928777"/>
                  </a:cubicBezTo>
                  <a:cubicBezTo>
                    <a:pt x="568707" y="929033"/>
                    <a:pt x="565978" y="929460"/>
                    <a:pt x="563333" y="929801"/>
                  </a:cubicBezTo>
                  <a:cubicBezTo>
                    <a:pt x="561370" y="930057"/>
                    <a:pt x="559408" y="930399"/>
                    <a:pt x="557360" y="930825"/>
                  </a:cubicBezTo>
                  <a:close/>
                  <a:moveTo>
                    <a:pt x="549511" y="845904"/>
                  </a:moveTo>
                  <a:lnTo>
                    <a:pt x="544563" y="850171"/>
                  </a:lnTo>
                  <a:cubicBezTo>
                    <a:pt x="544733" y="845477"/>
                    <a:pt x="544904" y="840783"/>
                    <a:pt x="545160" y="836089"/>
                  </a:cubicBezTo>
                  <a:cubicBezTo>
                    <a:pt x="546781" y="836772"/>
                    <a:pt x="548487" y="837454"/>
                    <a:pt x="550279" y="838137"/>
                  </a:cubicBezTo>
                  <a:cubicBezTo>
                    <a:pt x="550023" y="840783"/>
                    <a:pt x="549767" y="843343"/>
                    <a:pt x="549596" y="845989"/>
                  </a:cubicBezTo>
                  <a:close/>
                  <a:moveTo>
                    <a:pt x="538249" y="817654"/>
                  </a:moveTo>
                  <a:cubicBezTo>
                    <a:pt x="536458" y="816800"/>
                    <a:pt x="534580" y="815861"/>
                    <a:pt x="532789" y="815008"/>
                  </a:cubicBezTo>
                  <a:cubicBezTo>
                    <a:pt x="534666" y="813471"/>
                    <a:pt x="536628" y="811935"/>
                    <a:pt x="538505" y="810399"/>
                  </a:cubicBezTo>
                  <a:lnTo>
                    <a:pt x="544051" y="805961"/>
                  </a:lnTo>
                  <a:cubicBezTo>
                    <a:pt x="543709" y="807924"/>
                    <a:pt x="543454" y="809801"/>
                    <a:pt x="543112" y="811765"/>
                  </a:cubicBezTo>
                  <a:cubicBezTo>
                    <a:pt x="542771" y="814325"/>
                    <a:pt x="542430" y="816971"/>
                    <a:pt x="542088" y="819531"/>
                  </a:cubicBezTo>
                  <a:cubicBezTo>
                    <a:pt x="540809" y="818934"/>
                    <a:pt x="539529" y="818251"/>
                    <a:pt x="538249" y="817654"/>
                  </a:cubicBezTo>
                  <a:close/>
                  <a:moveTo>
                    <a:pt x="521783" y="819360"/>
                  </a:moveTo>
                  <a:cubicBezTo>
                    <a:pt x="521783" y="819360"/>
                    <a:pt x="521783" y="819787"/>
                    <a:pt x="521698" y="820043"/>
                  </a:cubicBezTo>
                  <a:cubicBezTo>
                    <a:pt x="515555" y="824225"/>
                    <a:pt x="509497" y="828493"/>
                    <a:pt x="503354" y="832760"/>
                  </a:cubicBezTo>
                  <a:cubicBezTo>
                    <a:pt x="503696" y="828066"/>
                    <a:pt x="504123" y="823372"/>
                    <a:pt x="504634" y="818678"/>
                  </a:cubicBezTo>
                  <a:cubicBezTo>
                    <a:pt x="505658" y="817910"/>
                    <a:pt x="506682" y="817227"/>
                    <a:pt x="507706" y="816459"/>
                  </a:cubicBezTo>
                  <a:cubicBezTo>
                    <a:pt x="507706" y="816459"/>
                    <a:pt x="507706" y="816459"/>
                    <a:pt x="507706" y="816459"/>
                  </a:cubicBezTo>
                  <a:cubicBezTo>
                    <a:pt x="507706" y="816459"/>
                    <a:pt x="507706" y="816459"/>
                    <a:pt x="507706" y="816459"/>
                  </a:cubicBezTo>
                  <a:lnTo>
                    <a:pt x="507706" y="816459"/>
                  </a:lnTo>
                  <a:cubicBezTo>
                    <a:pt x="507706" y="816459"/>
                    <a:pt x="507706" y="816459"/>
                    <a:pt x="507706" y="816459"/>
                  </a:cubicBezTo>
                  <a:cubicBezTo>
                    <a:pt x="513166" y="812191"/>
                    <a:pt x="518711" y="807838"/>
                    <a:pt x="524172" y="803571"/>
                  </a:cubicBezTo>
                  <a:cubicBezTo>
                    <a:pt x="523660" y="806388"/>
                    <a:pt x="523234" y="809119"/>
                    <a:pt x="522807" y="811935"/>
                  </a:cubicBezTo>
                  <a:cubicBezTo>
                    <a:pt x="521783" y="812106"/>
                    <a:pt x="520844" y="812618"/>
                    <a:pt x="519991" y="813642"/>
                  </a:cubicBezTo>
                  <a:cubicBezTo>
                    <a:pt x="520162" y="815605"/>
                    <a:pt x="520674" y="817568"/>
                    <a:pt x="521698" y="819446"/>
                  </a:cubicBezTo>
                  <a:close/>
                  <a:moveTo>
                    <a:pt x="537055" y="737170"/>
                  </a:moveTo>
                  <a:lnTo>
                    <a:pt x="535946" y="753898"/>
                  </a:lnTo>
                  <a:lnTo>
                    <a:pt x="535946" y="754240"/>
                  </a:lnTo>
                  <a:cubicBezTo>
                    <a:pt x="527755" y="760641"/>
                    <a:pt x="519735" y="767127"/>
                    <a:pt x="511630" y="773528"/>
                  </a:cubicBezTo>
                  <a:cubicBezTo>
                    <a:pt x="512569" y="769432"/>
                    <a:pt x="513593" y="765335"/>
                    <a:pt x="515043" y="761409"/>
                  </a:cubicBezTo>
                  <a:cubicBezTo>
                    <a:pt x="516920" y="756288"/>
                    <a:pt x="519394" y="751338"/>
                    <a:pt x="522807" y="747070"/>
                  </a:cubicBezTo>
                  <a:cubicBezTo>
                    <a:pt x="522807" y="746985"/>
                    <a:pt x="522722" y="746814"/>
                    <a:pt x="522636" y="746900"/>
                  </a:cubicBezTo>
                  <a:cubicBezTo>
                    <a:pt x="520162" y="749801"/>
                    <a:pt x="518114" y="753045"/>
                    <a:pt x="516323" y="756459"/>
                  </a:cubicBezTo>
                  <a:lnTo>
                    <a:pt x="517005" y="740413"/>
                  </a:lnTo>
                  <a:cubicBezTo>
                    <a:pt x="524086" y="734012"/>
                    <a:pt x="531083" y="727611"/>
                    <a:pt x="538164" y="721210"/>
                  </a:cubicBezTo>
                  <a:cubicBezTo>
                    <a:pt x="537822" y="726501"/>
                    <a:pt x="537481" y="731878"/>
                    <a:pt x="537055" y="737170"/>
                  </a:cubicBezTo>
                  <a:close/>
                  <a:moveTo>
                    <a:pt x="517261" y="734780"/>
                  </a:moveTo>
                  <a:lnTo>
                    <a:pt x="518285" y="713272"/>
                  </a:lnTo>
                  <a:cubicBezTo>
                    <a:pt x="518285" y="711907"/>
                    <a:pt x="518456" y="710541"/>
                    <a:pt x="518541" y="709176"/>
                  </a:cubicBezTo>
                  <a:cubicBezTo>
                    <a:pt x="519991" y="707810"/>
                    <a:pt x="521442" y="706444"/>
                    <a:pt x="522892" y="705079"/>
                  </a:cubicBezTo>
                  <a:cubicBezTo>
                    <a:pt x="528779" y="699446"/>
                    <a:pt x="534580" y="693813"/>
                    <a:pt x="540382" y="688180"/>
                  </a:cubicBezTo>
                  <a:cubicBezTo>
                    <a:pt x="539700" y="697824"/>
                    <a:pt x="539102" y="707383"/>
                    <a:pt x="538420" y="717028"/>
                  </a:cubicBezTo>
                  <a:cubicBezTo>
                    <a:pt x="531339" y="722917"/>
                    <a:pt x="524343" y="728891"/>
                    <a:pt x="517261" y="734780"/>
                  </a:cubicBezTo>
                  <a:close/>
                  <a:moveTo>
                    <a:pt x="520589" y="702348"/>
                  </a:moveTo>
                  <a:cubicBezTo>
                    <a:pt x="519991" y="702860"/>
                    <a:pt x="519394" y="703372"/>
                    <a:pt x="518882" y="703884"/>
                  </a:cubicBezTo>
                  <a:cubicBezTo>
                    <a:pt x="519138" y="699446"/>
                    <a:pt x="519394" y="695093"/>
                    <a:pt x="519650" y="690655"/>
                  </a:cubicBezTo>
                  <a:cubicBezTo>
                    <a:pt x="523404" y="687156"/>
                    <a:pt x="527158" y="683742"/>
                    <a:pt x="530912" y="680243"/>
                  </a:cubicBezTo>
                  <a:cubicBezTo>
                    <a:pt x="534495" y="676914"/>
                    <a:pt x="537993" y="673671"/>
                    <a:pt x="541491" y="670342"/>
                  </a:cubicBezTo>
                  <a:cubicBezTo>
                    <a:pt x="541150" y="675036"/>
                    <a:pt x="540894" y="679816"/>
                    <a:pt x="540553" y="684510"/>
                  </a:cubicBezTo>
                  <a:cubicBezTo>
                    <a:pt x="533898" y="690484"/>
                    <a:pt x="527243" y="696459"/>
                    <a:pt x="520503" y="702348"/>
                  </a:cubicBezTo>
                  <a:close/>
                  <a:moveTo>
                    <a:pt x="530059" y="678962"/>
                  </a:moveTo>
                  <a:cubicBezTo>
                    <a:pt x="526646" y="681779"/>
                    <a:pt x="523319" y="684595"/>
                    <a:pt x="519906" y="687412"/>
                  </a:cubicBezTo>
                  <a:cubicBezTo>
                    <a:pt x="520674" y="675122"/>
                    <a:pt x="521527" y="662831"/>
                    <a:pt x="522465" y="650456"/>
                  </a:cubicBezTo>
                  <a:cubicBezTo>
                    <a:pt x="522636" y="648663"/>
                    <a:pt x="522722" y="646957"/>
                    <a:pt x="522892" y="645164"/>
                  </a:cubicBezTo>
                  <a:cubicBezTo>
                    <a:pt x="529973" y="638678"/>
                    <a:pt x="537055" y="632277"/>
                    <a:pt x="544136" y="625790"/>
                  </a:cubicBezTo>
                  <a:lnTo>
                    <a:pt x="544648" y="625278"/>
                  </a:lnTo>
                  <a:cubicBezTo>
                    <a:pt x="543624" y="639873"/>
                    <a:pt x="542600" y="654382"/>
                    <a:pt x="541576" y="668976"/>
                  </a:cubicBezTo>
                  <a:cubicBezTo>
                    <a:pt x="537738" y="672305"/>
                    <a:pt x="533898" y="675548"/>
                    <a:pt x="529973" y="678877"/>
                  </a:cubicBezTo>
                  <a:close/>
                  <a:moveTo>
                    <a:pt x="531253" y="605136"/>
                  </a:moveTo>
                  <a:cubicBezTo>
                    <a:pt x="529462" y="606672"/>
                    <a:pt x="527670" y="608208"/>
                    <a:pt x="525878" y="609830"/>
                  </a:cubicBezTo>
                  <a:cubicBezTo>
                    <a:pt x="526219" y="606075"/>
                    <a:pt x="526561" y="602234"/>
                    <a:pt x="526902" y="598479"/>
                  </a:cubicBezTo>
                  <a:cubicBezTo>
                    <a:pt x="534410" y="590541"/>
                    <a:pt x="541747" y="582433"/>
                    <a:pt x="548829" y="574154"/>
                  </a:cubicBezTo>
                  <a:cubicBezTo>
                    <a:pt x="548914" y="574069"/>
                    <a:pt x="548999" y="573898"/>
                    <a:pt x="549084" y="573813"/>
                  </a:cubicBezTo>
                  <a:cubicBezTo>
                    <a:pt x="548572" y="579617"/>
                    <a:pt x="547975" y="585335"/>
                    <a:pt x="547463" y="591139"/>
                  </a:cubicBezTo>
                  <a:lnTo>
                    <a:pt x="531253" y="605221"/>
                  </a:lnTo>
                  <a:close/>
                  <a:moveTo>
                    <a:pt x="547720" y="572959"/>
                  </a:moveTo>
                  <a:cubicBezTo>
                    <a:pt x="541065" y="579958"/>
                    <a:pt x="534239" y="586786"/>
                    <a:pt x="527243" y="593528"/>
                  </a:cubicBezTo>
                  <a:cubicBezTo>
                    <a:pt x="527414" y="591565"/>
                    <a:pt x="527585" y="589602"/>
                    <a:pt x="527755" y="587639"/>
                  </a:cubicBezTo>
                  <a:lnTo>
                    <a:pt x="527755" y="587639"/>
                  </a:lnTo>
                  <a:cubicBezTo>
                    <a:pt x="527755" y="587639"/>
                    <a:pt x="527755" y="587554"/>
                    <a:pt x="527755" y="587554"/>
                  </a:cubicBezTo>
                  <a:lnTo>
                    <a:pt x="527755" y="587554"/>
                  </a:lnTo>
                  <a:cubicBezTo>
                    <a:pt x="527755" y="587554"/>
                    <a:pt x="527755" y="587469"/>
                    <a:pt x="527755" y="587469"/>
                  </a:cubicBezTo>
                  <a:cubicBezTo>
                    <a:pt x="528182" y="581409"/>
                    <a:pt x="528693" y="575349"/>
                    <a:pt x="529206" y="569290"/>
                  </a:cubicBezTo>
                  <a:cubicBezTo>
                    <a:pt x="530741" y="567753"/>
                    <a:pt x="532277" y="566302"/>
                    <a:pt x="533898" y="564766"/>
                  </a:cubicBezTo>
                  <a:cubicBezTo>
                    <a:pt x="539870" y="558962"/>
                    <a:pt x="545757" y="552988"/>
                    <a:pt x="551644" y="547014"/>
                  </a:cubicBezTo>
                  <a:cubicBezTo>
                    <a:pt x="550876" y="555122"/>
                    <a:pt x="550108" y="563230"/>
                    <a:pt x="549341" y="571338"/>
                  </a:cubicBezTo>
                  <a:lnTo>
                    <a:pt x="547805" y="572959"/>
                  </a:lnTo>
                  <a:close/>
                  <a:moveTo>
                    <a:pt x="543027" y="554439"/>
                  </a:moveTo>
                  <a:cubicBezTo>
                    <a:pt x="539614" y="557426"/>
                    <a:pt x="536287" y="560499"/>
                    <a:pt x="532874" y="563486"/>
                  </a:cubicBezTo>
                  <a:cubicBezTo>
                    <a:pt x="531680" y="564510"/>
                    <a:pt x="530571" y="565534"/>
                    <a:pt x="529376" y="566558"/>
                  </a:cubicBezTo>
                  <a:cubicBezTo>
                    <a:pt x="529973" y="558962"/>
                    <a:pt x="530571" y="551452"/>
                    <a:pt x="531253" y="543856"/>
                  </a:cubicBezTo>
                  <a:cubicBezTo>
                    <a:pt x="535605" y="539759"/>
                    <a:pt x="539955" y="535577"/>
                    <a:pt x="544221" y="531480"/>
                  </a:cubicBezTo>
                  <a:cubicBezTo>
                    <a:pt x="547463" y="528408"/>
                    <a:pt x="550705" y="525250"/>
                    <a:pt x="553948" y="522092"/>
                  </a:cubicBezTo>
                  <a:cubicBezTo>
                    <a:pt x="553180" y="530285"/>
                    <a:pt x="552326" y="538393"/>
                    <a:pt x="551559" y="546587"/>
                  </a:cubicBezTo>
                  <a:lnTo>
                    <a:pt x="542942" y="554524"/>
                  </a:lnTo>
                  <a:close/>
                  <a:moveTo>
                    <a:pt x="543368" y="530200"/>
                  </a:moveTo>
                  <a:cubicBezTo>
                    <a:pt x="539443" y="533528"/>
                    <a:pt x="535519" y="536857"/>
                    <a:pt x="531594" y="540186"/>
                  </a:cubicBezTo>
                  <a:cubicBezTo>
                    <a:pt x="532021" y="534979"/>
                    <a:pt x="532447" y="529858"/>
                    <a:pt x="532874" y="524652"/>
                  </a:cubicBezTo>
                  <a:cubicBezTo>
                    <a:pt x="533301" y="519787"/>
                    <a:pt x="533813" y="514922"/>
                    <a:pt x="534239" y="510143"/>
                  </a:cubicBezTo>
                  <a:cubicBezTo>
                    <a:pt x="536543" y="508009"/>
                    <a:pt x="538846" y="505876"/>
                    <a:pt x="541150" y="503742"/>
                  </a:cubicBezTo>
                  <a:lnTo>
                    <a:pt x="541150" y="504254"/>
                  </a:lnTo>
                  <a:cubicBezTo>
                    <a:pt x="541150" y="504254"/>
                    <a:pt x="539358" y="525506"/>
                    <a:pt x="539358" y="525506"/>
                  </a:cubicBezTo>
                  <a:cubicBezTo>
                    <a:pt x="539358" y="525676"/>
                    <a:pt x="539529" y="525676"/>
                    <a:pt x="539614" y="525506"/>
                  </a:cubicBezTo>
                  <a:lnTo>
                    <a:pt x="542003" y="504254"/>
                  </a:lnTo>
                  <a:lnTo>
                    <a:pt x="542174" y="502803"/>
                  </a:lnTo>
                  <a:cubicBezTo>
                    <a:pt x="546951" y="498365"/>
                    <a:pt x="551729" y="494012"/>
                    <a:pt x="556507" y="489574"/>
                  </a:cubicBezTo>
                  <a:lnTo>
                    <a:pt x="557360" y="488806"/>
                  </a:lnTo>
                  <a:cubicBezTo>
                    <a:pt x="556337" y="499474"/>
                    <a:pt x="555227" y="510143"/>
                    <a:pt x="554204" y="520812"/>
                  </a:cubicBezTo>
                  <a:cubicBezTo>
                    <a:pt x="550620" y="523969"/>
                    <a:pt x="547037" y="527127"/>
                    <a:pt x="543368" y="530200"/>
                  </a:cubicBezTo>
                  <a:close/>
                  <a:moveTo>
                    <a:pt x="544819" y="467042"/>
                  </a:moveTo>
                  <a:cubicBezTo>
                    <a:pt x="542600" y="468920"/>
                    <a:pt x="540297" y="470797"/>
                    <a:pt x="538079" y="472590"/>
                  </a:cubicBezTo>
                  <a:cubicBezTo>
                    <a:pt x="538420" y="469005"/>
                    <a:pt x="538846" y="465506"/>
                    <a:pt x="539273" y="461921"/>
                  </a:cubicBezTo>
                  <a:lnTo>
                    <a:pt x="541918" y="439560"/>
                  </a:lnTo>
                  <a:lnTo>
                    <a:pt x="543368" y="428294"/>
                  </a:lnTo>
                  <a:cubicBezTo>
                    <a:pt x="543795" y="427782"/>
                    <a:pt x="544307" y="427355"/>
                    <a:pt x="544733" y="426843"/>
                  </a:cubicBezTo>
                  <a:cubicBezTo>
                    <a:pt x="546781" y="424709"/>
                    <a:pt x="548829" y="422490"/>
                    <a:pt x="550791" y="420356"/>
                  </a:cubicBezTo>
                  <a:cubicBezTo>
                    <a:pt x="550620" y="421381"/>
                    <a:pt x="550450" y="422319"/>
                    <a:pt x="550364" y="423344"/>
                  </a:cubicBezTo>
                  <a:cubicBezTo>
                    <a:pt x="548402" y="437853"/>
                    <a:pt x="546525" y="452447"/>
                    <a:pt x="544904" y="466957"/>
                  </a:cubicBezTo>
                  <a:close/>
                  <a:moveTo>
                    <a:pt x="543624" y="425648"/>
                  </a:moveTo>
                  <a:cubicBezTo>
                    <a:pt x="543624" y="425648"/>
                    <a:pt x="543624" y="425648"/>
                    <a:pt x="543624" y="425648"/>
                  </a:cubicBezTo>
                  <a:lnTo>
                    <a:pt x="544648" y="417198"/>
                  </a:lnTo>
                  <a:cubicBezTo>
                    <a:pt x="544648" y="417198"/>
                    <a:pt x="544477" y="416942"/>
                    <a:pt x="544392" y="417198"/>
                  </a:cubicBezTo>
                  <a:lnTo>
                    <a:pt x="542942" y="426245"/>
                  </a:lnTo>
                  <a:cubicBezTo>
                    <a:pt x="538932" y="430086"/>
                    <a:pt x="534837" y="433927"/>
                    <a:pt x="530826" y="437682"/>
                  </a:cubicBezTo>
                  <a:cubicBezTo>
                    <a:pt x="531253" y="435378"/>
                    <a:pt x="531594" y="432988"/>
                    <a:pt x="532021" y="430684"/>
                  </a:cubicBezTo>
                  <a:cubicBezTo>
                    <a:pt x="533557" y="422063"/>
                    <a:pt x="535178" y="413443"/>
                    <a:pt x="536799" y="404823"/>
                  </a:cubicBezTo>
                  <a:cubicBezTo>
                    <a:pt x="540467" y="401494"/>
                    <a:pt x="544136" y="398080"/>
                    <a:pt x="547720" y="394752"/>
                  </a:cubicBezTo>
                  <a:lnTo>
                    <a:pt x="555739" y="387412"/>
                  </a:lnTo>
                  <a:cubicBezTo>
                    <a:pt x="554033" y="397824"/>
                    <a:pt x="552326" y="408152"/>
                    <a:pt x="550876" y="418564"/>
                  </a:cubicBezTo>
                  <a:cubicBezTo>
                    <a:pt x="548402" y="420954"/>
                    <a:pt x="546013" y="423344"/>
                    <a:pt x="543539" y="425733"/>
                  </a:cubicBezTo>
                  <a:close/>
                  <a:moveTo>
                    <a:pt x="546951" y="393386"/>
                  </a:moveTo>
                  <a:cubicBezTo>
                    <a:pt x="543880" y="395947"/>
                    <a:pt x="540723" y="398507"/>
                    <a:pt x="537567" y="401153"/>
                  </a:cubicBezTo>
                  <a:cubicBezTo>
                    <a:pt x="538846" y="394325"/>
                    <a:pt x="540212" y="387583"/>
                    <a:pt x="541576" y="380840"/>
                  </a:cubicBezTo>
                  <a:cubicBezTo>
                    <a:pt x="547634" y="375378"/>
                    <a:pt x="553606" y="370001"/>
                    <a:pt x="559664" y="364539"/>
                  </a:cubicBezTo>
                  <a:lnTo>
                    <a:pt x="559920" y="364282"/>
                  </a:lnTo>
                  <a:cubicBezTo>
                    <a:pt x="558554" y="371452"/>
                    <a:pt x="557360" y="378621"/>
                    <a:pt x="556166" y="385790"/>
                  </a:cubicBezTo>
                  <a:lnTo>
                    <a:pt x="547037" y="393386"/>
                  </a:lnTo>
                  <a:close/>
                  <a:moveTo>
                    <a:pt x="543539" y="371110"/>
                  </a:moveTo>
                  <a:lnTo>
                    <a:pt x="543539" y="371110"/>
                  </a:lnTo>
                  <a:cubicBezTo>
                    <a:pt x="543539" y="371110"/>
                    <a:pt x="543539" y="371025"/>
                    <a:pt x="543539" y="371025"/>
                  </a:cubicBezTo>
                  <a:cubicBezTo>
                    <a:pt x="544136" y="367952"/>
                    <a:pt x="544733" y="364965"/>
                    <a:pt x="545245" y="361893"/>
                  </a:cubicBezTo>
                  <a:cubicBezTo>
                    <a:pt x="548829" y="358905"/>
                    <a:pt x="552326" y="355918"/>
                    <a:pt x="555910" y="352931"/>
                  </a:cubicBezTo>
                  <a:lnTo>
                    <a:pt x="563759" y="346359"/>
                  </a:lnTo>
                  <a:cubicBezTo>
                    <a:pt x="562565" y="351566"/>
                    <a:pt x="561455" y="356772"/>
                    <a:pt x="560346" y="361978"/>
                  </a:cubicBezTo>
                  <a:lnTo>
                    <a:pt x="558725" y="363344"/>
                  </a:lnTo>
                  <a:cubicBezTo>
                    <a:pt x="553350" y="367696"/>
                    <a:pt x="547890" y="372049"/>
                    <a:pt x="542515" y="376402"/>
                  </a:cubicBezTo>
                  <a:cubicBezTo>
                    <a:pt x="542856" y="374695"/>
                    <a:pt x="543197" y="372988"/>
                    <a:pt x="543539" y="371281"/>
                  </a:cubicBezTo>
                  <a:lnTo>
                    <a:pt x="543539" y="371281"/>
                  </a:lnTo>
                  <a:cubicBezTo>
                    <a:pt x="543539" y="371281"/>
                    <a:pt x="543539" y="371196"/>
                    <a:pt x="543539" y="371196"/>
                  </a:cubicBezTo>
                  <a:close/>
                  <a:moveTo>
                    <a:pt x="546013" y="358223"/>
                  </a:moveTo>
                  <a:cubicBezTo>
                    <a:pt x="547378" y="351053"/>
                    <a:pt x="548829" y="343799"/>
                    <a:pt x="550279" y="336630"/>
                  </a:cubicBezTo>
                  <a:cubicBezTo>
                    <a:pt x="553777" y="333557"/>
                    <a:pt x="557190" y="330484"/>
                    <a:pt x="560687" y="327412"/>
                  </a:cubicBezTo>
                  <a:lnTo>
                    <a:pt x="570243" y="318962"/>
                  </a:lnTo>
                  <a:cubicBezTo>
                    <a:pt x="568110" y="327583"/>
                    <a:pt x="566148" y="336203"/>
                    <a:pt x="564186" y="344823"/>
                  </a:cubicBezTo>
                  <a:lnTo>
                    <a:pt x="555142" y="351480"/>
                  </a:lnTo>
                  <a:cubicBezTo>
                    <a:pt x="552156" y="353699"/>
                    <a:pt x="549084" y="355918"/>
                    <a:pt x="546013" y="358137"/>
                  </a:cubicBezTo>
                  <a:close/>
                  <a:moveTo>
                    <a:pt x="570584" y="317512"/>
                  </a:moveTo>
                  <a:lnTo>
                    <a:pt x="559749" y="326132"/>
                  </a:lnTo>
                  <a:cubicBezTo>
                    <a:pt x="556849" y="328436"/>
                    <a:pt x="553862" y="330740"/>
                    <a:pt x="550962" y="333045"/>
                  </a:cubicBezTo>
                  <a:cubicBezTo>
                    <a:pt x="551559" y="330228"/>
                    <a:pt x="552071" y="327497"/>
                    <a:pt x="552668" y="324681"/>
                  </a:cubicBezTo>
                  <a:cubicBezTo>
                    <a:pt x="559579" y="318706"/>
                    <a:pt x="566404" y="312732"/>
                    <a:pt x="573229" y="306758"/>
                  </a:cubicBezTo>
                  <a:cubicBezTo>
                    <a:pt x="572291" y="310342"/>
                    <a:pt x="571437" y="313927"/>
                    <a:pt x="570584" y="317426"/>
                  </a:cubicBezTo>
                  <a:close/>
                  <a:moveTo>
                    <a:pt x="526305" y="445876"/>
                  </a:moveTo>
                  <a:cubicBezTo>
                    <a:pt x="524513" y="459275"/>
                    <a:pt x="522892" y="472590"/>
                    <a:pt x="521356" y="485989"/>
                  </a:cubicBezTo>
                  <a:cubicBezTo>
                    <a:pt x="520589" y="486587"/>
                    <a:pt x="519821" y="487270"/>
                    <a:pt x="519053" y="487867"/>
                  </a:cubicBezTo>
                  <a:cubicBezTo>
                    <a:pt x="518541" y="488294"/>
                    <a:pt x="517944" y="488721"/>
                    <a:pt x="517432" y="489147"/>
                  </a:cubicBezTo>
                  <a:cubicBezTo>
                    <a:pt x="517602" y="487440"/>
                    <a:pt x="517773" y="485819"/>
                    <a:pt x="517944" y="484112"/>
                  </a:cubicBezTo>
                  <a:lnTo>
                    <a:pt x="520418" y="461068"/>
                  </a:lnTo>
                  <a:lnTo>
                    <a:pt x="521612" y="450740"/>
                  </a:lnTo>
                  <a:cubicBezTo>
                    <a:pt x="523148" y="449119"/>
                    <a:pt x="524769" y="447497"/>
                    <a:pt x="526305" y="445961"/>
                  </a:cubicBezTo>
                  <a:close/>
                  <a:moveTo>
                    <a:pt x="519480" y="460812"/>
                  </a:moveTo>
                  <a:lnTo>
                    <a:pt x="516323" y="483685"/>
                  </a:lnTo>
                  <a:cubicBezTo>
                    <a:pt x="515981" y="485989"/>
                    <a:pt x="515726" y="488294"/>
                    <a:pt x="515384" y="490684"/>
                  </a:cubicBezTo>
                  <a:cubicBezTo>
                    <a:pt x="512057" y="493329"/>
                    <a:pt x="508729" y="495890"/>
                    <a:pt x="505317" y="498536"/>
                  </a:cubicBezTo>
                  <a:lnTo>
                    <a:pt x="505573" y="496317"/>
                  </a:lnTo>
                  <a:lnTo>
                    <a:pt x="508303" y="476857"/>
                  </a:lnTo>
                  <a:cubicBezTo>
                    <a:pt x="509071" y="471736"/>
                    <a:pt x="509839" y="466701"/>
                    <a:pt x="510692" y="461665"/>
                  </a:cubicBezTo>
                  <a:cubicBezTo>
                    <a:pt x="514019" y="458337"/>
                    <a:pt x="517432" y="454922"/>
                    <a:pt x="520759" y="451594"/>
                  </a:cubicBezTo>
                  <a:lnTo>
                    <a:pt x="519394" y="460982"/>
                  </a:lnTo>
                  <a:close/>
                  <a:moveTo>
                    <a:pt x="486632" y="472931"/>
                  </a:moveTo>
                  <a:lnTo>
                    <a:pt x="485694" y="478735"/>
                  </a:lnTo>
                  <a:cubicBezTo>
                    <a:pt x="484926" y="479417"/>
                    <a:pt x="484158" y="480100"/>
                    <a:pt x="483390" y="480783"/>
                  </a:cubicBezTo>
                  <a:cubicBezTo>
                    <a:pt x="483902" y="476942"/>
                    <a:pt x="484499" y="473016"/>
                    <a:pt x="485096" y="469176"/>
                  </a:cubicBezTo>
                  <a:lnTo>
                    <a:pt x="485779" y="465079"/>
                  </a:lnTo>
                  <a:cubicBezTo>
                    <a:pt x="486035" y="466615"/>
                    <a:pt x="486462" y="468237"/>
                    <a:pt x="487229" y="469773"/>
                  </a:cubicBezTo>
                  <a:cubicBezTo>
                    <a:pt x="487059" y="470797"/>
                    <a:pt x="486888" y="471907"/>
                    <a:pt x="486717" y="472931"/>
                  </a:cubicBezTo>
                  <a:close/>
                  <a:moveTo>
                    <a:pt x="511118" y="358052"/>
                  </a:moveTo>
                  <a:cubicBezTo>
                    <a:pt x="513763" y="356004"/>
                    <a:pt x="516323" y="353955"/>
                    <a:pt x="518968" y="351992"/>
                  </a:cubicBezTo>
                  <a:cubicBezTo>
                    <a:pt x="518797" y="352760"/>
                    <a:pt x="518626" y="353528"/>
                    <a:pt x="518456" y="354211"/>
                  </a:cubicBezTo>
                  <a:cubicBezTo>
                    <a:pt x="518456" y="354211"/>
                    <a:pt x="518456" y="354211"/>
                    <a:pt x="518456" y="354211"/>
                  </a:cubicBezTo>
                  <a:cubicBezTo>
                    <a:pt x="518456" y="354211"/>
                    <a:pt x="518456" y="354382"/>
                    <a:pt x="518456" y="354467"/>
                  </a:cubicBezTo>
                  <a:cubicBezTo>
                    <a:pt x="518456" y="354467"/>
                    <a:pt x="518456" y="354638"/>
                    <a:pt x="518456" y="354723"/>
                  </a:cubicBezTo>
                  <a:cubicBezTo>
                    <a:pt x="518456" y="354723"/>
                    <a:pt x="518456" y="354723"/>
                    <a:pt x="518456" y="354723"/>
                  </a:cubicBezTo>
                  <a:cubicBezTo>
                    <a:pt x="518114" y="356345"/>
                    <a:pt x="517858" y="357967"/>
                    <a:pt x="517517" y="359588"/>
                  </a:cubicBezTo>
                  <a:cubicBezTo>
                    <a:pt x="514957" y="361637"/>
                    <a:pt x="512398" y="363685"/>
                    <a:pt x="509924" y="365733"/>
                  </a:cubicBezTo>
                  <a:cubicBezTo>
                    <a:pt x="510351" y="363173"/>
                    <a:pt x="510777" y="360698"/>
                    <a:pt x="511203" y="358137"/>
                  </a:cubicBezTo>
                  <a:close/>
                  <a:moveTo>
                    <a:pt x="520418" y="345164"/>
                  </a:moveTo>
                  <a:lnTo>
                    <a:pt x="512057" y="352334"/>
                  </a:lnTo>
                  <a:cubicBezTo>
                    <a:pt x="513422" y="344140"/>
                    <a:pt x="514787" y="335861"/>
                    <a:pt x="516152" y="327668"/>
                  </a:cubicBezTo>
                  <a:lnTo>
                    <a:pt x="523660" y="323144"/>
                  </a:lnTo>
                  <a:cubicBezTo>
                    <a:pt x="523660" y="323144"/>
                    <a:pt x="523660" y="322888"/>
                    <a:pt x="523575" y="322974"/>
                  </a:cubicBezTo>
                  <a:lnTo>
                    <a:pt x="516323" y="326900"/>
                  </a:lnTo>
                  <a:cubicBezTo>
                    <a:pt x="516579" y="325364"/>
                    <a:pt x="516835" y="323827"/>
                    <a:pt x="517090" y="322291"/>
                  </a:cubicBezTo>
                  <a:cubicBezTo>
                    <a:pt x="520503" y="319901"/>
                    <a:pt x="523916" y="317426"/>
                    <a:pt x="527243" y="315036"/>
                  </a:cubicBezTo>
                  <a:cubicBezTo>
                    <a:pt x="524940" y="325108"/>
                    <a:pt x="522722" y="335093"/>
                    <a:pt x="520503" y="345164"/>
                  </a:cubicBezTo>
                  <a:close/>
                  <a:moveTo>
                    <a:pt x="487229" y="421978"/>
                  </a:moveTo>
                  <a:cubicBezTo>
                    <a:pt x="488168" y="416686"/>
                    <a:pt x="489192" y="411395"/>
                    <a:pt x="490130" y="406103"/>
                  </a:cubicBezTo>
                  <a:cubicBezTo>
                    <a:pt x="492946" y="404055"/>
                    <a:pt x="495761" y="401921"/>
                    <a:pt x="498577" y="399787"/>
                  </a:cubicBezTo>
                  <a:cubicBezTo>
                    <a:pt x="497809" y="404482"/>
                    <a:pt x="497041" y="409176"/>
                    <a:pt x="496188" y="413955"/>
                  </a:cubicBezTo>
                  <a:cubicBezTo>
                    <a:pt x="493202" y="416601"/>
                    <a:pt x="490130" y="419247"/>
                    <a:pt x="487144" y="421978"/>
                  </a:cubicBezTo>
                  <a:close/>
                  <a:moveTo>
                    <a:pt x="500027" y="373500"/>
                  </a:moveTo>
                  <a:cubicBezTo>
                    <a:pt x="498577" y="374695"/>
                    <a:pt x="497212" y="375975"/>
                    <a:pt x="495761" y="377170"/>
                  </a:cubicBezTo>
                  <a:cubicBezTo>
                    <a:pt x="496358" y="374268"/>
                    <a:pt x="496956" y="371366"/>
                    <a:pt x="497553" y="368379"/>
                  </a:cubicBezTo>
                  <a:cubicBezTo>
                    <a:pt x="497553" y="368379"/>
                    <a:pt x="497724" y="368294"/>
                    <a:pt x="497724" y="368208"/>
                  </a:cubicBezTo>
                  <a:cubicBezTo>
                    <a:pt x="498236" y="369916"/>
                    <a:pt x="499003" y="371622"/>
                    <a:pt x="500027" y="373415"/>
                  </a:cubicBezTo>
                  <a:close/>
                  <a:moveTo>
                    <a:pt x="486462" y="408834"/>
                  </a:moveTo>
                  <a:cubicBezTo>
                    <a:pt x="485694" y="414041"/>
                    <a:pt x="485011" y="419332"/>
                    <a:pt x="484329" y="424538"/>
                  </a:cubicBezTo>
                  <a:cubicBezTo>
                    <a:pt x="481599" y="426928"/>
                    <a:pt x="478954" y="429403"/>
                    <a:pt x="476224" y="431793"/>
                  </a:cubicBezTo>
                  <a:lnTo>
                    <a:pt x="478271" y="417198"/>
                  </a:lnTo>
                  <a:cubicBezTo>
                    <a:pt x="478271" y="417198"/>
                    <a:pt x="478100" y="416942"/>
                    <a:pt x="478015" y="417198"/>
                  </a:cubicBezTo>
                  <a:lnTo>
                    <a:pt x="475370" y="432476"/>
                  </a:lnTo>
                  <a:cubicBezTo>
                    <a:pt x="473237" y="434353"/>
                    <a:pt x="471104" y="436317"/>
                    <a:pt x="468971" y="438194"/>
                  </a:cubicBezTo>
                  <a:cubicBezTo>
                    <a:pt x="469910" y="431964"/>
                    <a:pt x="470849" y="425648"/>
                    <a:pt x="471872" y="419418"/>
                  </a:cubicBezTo>
                  <a:cubicBezTo>
                    <a:pt x="476736" y="415918"/>
                    <a:pt x="481513" y="412334"/>
                    <a:pt x="486376" y="408749"/>
                  </a:cubicBezTo>
                  <a:close/>
                  <a:moveTo>
                    <a:pt x="472640" y="415577"/>
                  </a:moveTo>
                  <a:cubicBezTo>
                    <a:pt x="472982" y="413272"/>
                    <a:pt x="473408" y="411053"/>
                    <a:pt x="473750" y="408749"/>
                  </a:cubicBezTo>
                  <a:cubicBezTo>
                    <a:pt x="474262" y="405847"/>
                    <a:pt x="474773" y="402945"/>
                    <a:pt x="475285" y="400044"/>
                  </a:cubicBezTo>
                  <a:cubicBezTo>
                    <a:pt x="479978" y="396288"/>
                    <a:pt x="484755" y="392533"/>
                    <a:pt x="489448" y="388777"/>
                  </a:cubicBezTo>
                  <a:cubicBezTo>
                    <a:pt x="488680" y="393557"/>
                    <a:pt x="487997" y="398422"/>
                    <a:pt x="487315" y="403201"/>
                  </a:cubicBezTo>
                  <a:cubicBezTo>
                    <a:pt x="482452" y="407298"/>
                    <a:pt x="477503" y="411395"/>
                    <a:pt x="472640" y="415577"/>
                  </a:cubicBezTo>
                  <a:close/>
                  <a:moveTo>
                    <a:pt x="487827" y="384083"/>
                  </a:moveTo>
                  <a:cubicBezTo>
                    <a:pt x="483987" y="387327"/>
                    <a:pt x="480148" y="390570"/>
                    <a:pt x="476309" y="393898"/>
                  </a:cubicBezTo>
                  <a:cubicBezTo>
                    <a:pt x="476906" y="390314"/>
                    <a:pt x="477588" y="386729"/>
                    <a:pt x="478271" y="383144"/>
                  </a:cubicBezTo>
                  <a:lnTo>
                    <a:pt x="478527" y="382974"/>
                  </a:lnTo>
                  <a:cubicBezTo>
                    <a:pt x="483049" y="379560"/>
                    <a:pt x="487486" y="376146"/>
                    <a:pt x="492007" y="372732"/>
                  </a:cubicBezTo>
                  <a:cubicBezTo>
                    <a:pt x="491495" y="375719"/>
                    <a:pt x="491069" y="378792"/>
                    <a:pt x="490557" y="381779"/>
                  </a:cubicBezTo>
                  <a:cubicBezTo>
                    <a:pt x="489704" y="382547"/>
                    <a:pt x="488765" y="383315"/>
                    <a:pt x="487827" y="384083"/>
                  </a:cubicBezTo>
                  <a:close/>
                  <a:moveTo>
                    <a:pt x="478698" y="380669"/>
                  </a:moveTo>
                  <a:cubicBezTo>
                    <a:pt x="478783" y="380072"/>
                    <a:pt x="478954" y="379474"/>
                    <a:pt x="479039" y="378962"/>
                  </a:cubicBezTo>
                  <a:cubicBezTo>
                    <a:pt x="480063" y="378024"/>
                    <a:pt x="481087" y="376999"/>
                    <a:pt x="482111" y="376060"/>
                  </a:cubicBezTo>
                  <a:lnTo>
                    <a:pt x="493116" y="365819"/>
                  </a:lnTo>
                  <a:cubicBezTo>
                    <a:pt x="492946" y="366843"/>
                    <a:pt x="492775" y="367867"/>
                    <a:pt x="492604" y="368806"/>
                  </a:cubicBezTo>
                  <a:cubicBezTo>
                    <a:pt x="487997" y="372732"/>
                    <a:pt x="483305" y="376743"/>
                    <a:pt x="478698" y="380669"/>
                  </a:cubicBezTo>
                  <a:close/>
                  <a:moveTo>
                    <a:pt x="495505" y="345591"/>
                  </a:moveTo>
                  <a:lnTo>
                    <a:pt x="482366" y="367014"/>
                  </a:lnTo>
                  <a:lnTo>
                    <a:pt x="480745" y="369659"/>
                  </a:lnTo>
                  <a:cubicBezTo>
                    <a:pt x="481428" y="366245"/>
                    <a:pt x="482025" y="362832"/>
                    <a:pt x="482708" y="359418"/>
                  </a:cubicBezTo>
                  <a:lnTo>
                    <a:pt x="482708" y="359418"/>
                  </a:lnTo>
                  <a:cubicBezTo>
                    <a:pt x="482708" y="359418"/>
                    <a:pt x="482708" y="359418"/>
                    <a:pt x="482708" y="359418"/>
                  </a:cubicBezTo>
                  <a:lnTo>
                    <a:pt x="482708" y="359418"/>
                  </a:lnTo>
                  <a:cubicBezTo>
                    <a:pt x="482708" y="359418"/>
                    <a:pt x="482708" y="359418"/>
                    <a:pt x="482708" y="359418"/>
                  </a:cubicBezTo>
                  <a:cubicBezTo>
                    <a:pt x="483390" y="355748"/>
                    <a:pt x="483987" y="352163"/>
                    <a:pt x="484670" y="348493"/>
                  </a:cubicBezTo>
                  <a:cubicBezTo>
                    <a:pt x="489107" y="345250"/>
                    <a:pt x="493628" y="342092"/>
                    <a:pt x="498236" y="339019"/>
                  </a:cubicBezTo>
                  <a:cubicBezTo>
                    <a:pt x="497382" y="343031"/>
                    <a:pt x="496529" y="347042"/>
                    <a:pt x="495676" y="351053"/>
                  </a:cubicBezTo>
                  <a:lnTo>
                    <a:pt x="495676" y="351053"/>
                  </a:lnTo>
                  <a:cubicBezTo>
                    <a:pt x="495676" y="351053"/>
                    <a:pt x="495676" y="351309"/>
                    <a:pt x="495676" y="351309"/>
                  </a:cubicBezTo>
                  <a:lnTo>
                    <a:pt x="495676" y="351566"/>
                  </a:lnTo>
                  <a:cubicBezTo>
                    <a:pt x="495676" y="351566"/>
                    <a:pt x="495676" y="351566"/>
                    <a:pt x="495676" y="351566"/>
                  </a:cubicBezTo>
                  <a:cubicBezTo>
                    <a:pt x="494908" y="356004"/>
                    <a:pt x="494140" y="360356"/>
                    <a:pt x="493372" y="364795"/>
                  </a:cubicBezTo>
                  <a:lnTo>
                    <a:pt x="481257" y="374951"/>
                  </a:lnTo>
                  <a:cubicBezTo>
                    <a:pt x="480745" y="375378"/>
                    <a:pt x="480233" y="375890"/>
                    <a:pt x="479636" y="376317"/>
                  </a:cubicBezTo>
                  <a:cubicBezTo>
                    <a:pt x="479892" y="375122"/>
                    <a:pt x="480063" y="374012"/>
                    <a:pt x="480319" y="372817"/>
                  </a:cubicBezTo>
                  <a:cubicBezTo>
                    <a:pt x="481257" y="371110"/>
                    <a:pt x="482196" y="369403"/>
                    <a:pt x="483134" y="367782"/>
                  </a:cubicBezTo>
                  <a:lnTo>
                    <a:pt x="495761" y="345932"/>
                  </a:lnTo>
                  <a:cubicBezTo>
                    <a:pt x="495761" y="345932"/>
                    <a:pt x="495761" y="345676"/>
                    <a:pt x="495591" y="345847"/>
                  </a:cubicBezTo>
                  <a:close/>
                  <a:moveTo>
                    <a:pt x="485353" y="344994"/>
                  </a:moveTo>
                  <a:cubicBezTo>
                    <a:pt x="485353" y="344994"/>
                    <a:pt x="485353" y="344738"/>
                    <a:pt x="485353" y="344652"/>
                  </a:cubicBezTo>
                  <a:lnTo>
                    <a:pt x="490983" y="340641"/>
                  </a:lnTo>
                  <a:cubicBezTo>
                    <a:pt x="493714" y="338678"/>
                    <a:pt x="496444" y="336800"/>
                    <a:pt x="499174" y="334837"/>
                  </a:cubicBezTo>
                  <a:cubicBezTo>
                    <a:pt x="499003" y="335435"/>
                    <a:pt x="498918" y="336032"/>
                    <a:pt x="498748" y="336630"/>
                  </a:cubicBezTo>
                  <a:cubicBezTo>
                    <a:pt x="494225" y="339361"/>
                    <a:pt x="489704" y="342092"/>
                    <a:pt x="485267" y="344994"/>
                  </a:cubicBezTo>
                  <a:close/>
                  <a:moveTo>
                    <a:pt x="505828" y="306587"/>
                  </a:moveTo>
                  <a:cubicBezTo>
                    <a:pt x="505744" y="307014"/>
                    <a:pt x="505658" y="307440"/>
                    <a:pt x="505487" y="307867"/>
                  </a:cubicBezTo>
                  <a:cubicBezTo>
                    <a:pt x="503354" y="309403"/>
                    <a:pt x="501222" y="310940"/>
                    <a:pt x="499089" y="312476"/>
                  </a:cubicBezTo>
                  <a:cubicBezTo>
                    <a:pt x="501307" y="310513"/>
                    <a:pt x="503525" y="308465"/>
                    <a:pt x="505828" y="306502"/>
                  </a:cubicBezTo>
                  <a:close/>
                  <a:moveTo>
                    <a:pt x="503696" y="305563"/>
                  </a:moveTo>
                  <a:lnTo>
                    <a:pt x="507450" y="300100"/>
                  </a:lnTo>
                  <a:cubicBezTo>
                    <a:pt x="507194" y="301125"/>
                    <a:pt x="506938" y="302234"/>
                    <a:pt x="506682" y="303258"/>
                  </a:cubicBezTo>
                  <a:cubicBezTo>
                    <a:pt x="505658" y="304026"/>
                    <a:pt x="504719" y="304795"/>
                    <a:pt x="503696" y="305563"/>
                  </a:cubicBezTo>
                  <a:close/>
                  <a:moveTo>
                    <a:pt x="507706" y="299162"/>
                  </a:moveTo>
                  <a:lnTo>
                    <a:pt x="505999" y="301551"/>
                  </a:lnTo>
                  <a:lnTo>
                    <a:pt x="509156" y="293443"/>
                  </a:lnTo>
                  <a:cubicBezTo>
                    <a:pt x="508644" y="295321"/>
                    <a:pt x="508218" y="297284"/>
                    <a:pt x="507706" y="299162"/>
                  </a:cubicBezTo>
                  <a:close/>
                  <a:moveTo>
                    <a:pt x="505573" y="301893"/>
                  </a:moveTo>
                  <a:cubicBezTo>
                    <a:pt x="505573" y="301893"/>
                    <a:pt x="505573" y="301978"/>
                    <a:pt x="505573" y="302063"/>
                  </a:cubicBezTo>
                  <a:lnTo>
                    <a:pt x="502074" y="306843"/>
                  </a:lnTo>
                  <a:cubicBezTo>
                    <a:pt x="499857" y="308635"/>
                    <a:pt x="497553" y="310428"/>
                    <a:pt x="495420" y="312220"/>
                  </a:cubicBezTo>
                  <a:cubicBezTo>
                    <a:pt x="499771" y="305904"/>
                    <a:pt x="504123" y="299674"/>
                    <a:pt x="508559" y="293358"/>
                  </a:cubicBezTo>
                  <a:lnTo>
                    <a:pt x="505573" y="301893"/>
                  </a:lnTo>
                  <a:close/>
                  <a:moveTo>
                    <a:pt x="495164" y="316487"/>
                  </a:moveTo>
                  <a:cubicBezTo>
                    <a:pt x="493202" y="319304"/>
                    <a:pt x="491154" y="322206"/>
                    <a:pt x="489192" y="325022"/>
                  </a:cubicBezTo>
                  <a:cubicBezTo>
                    <a:pt x="489448" y="323657"/>
                    <a:pt x="489704" y="322291"/>
                    <a:pt x="489960" y="320925"/>
                  </a:cubicBezTo>
                  <a:cubicBezTo>
                    <a:pt x="491240" y="319731"/>
                    <a:pt x="492604" y="318536"/>
                    <a:pt x="493884" y="317341"/>
                  </a:cubicBezTo>
                  <a:cubicBezTo>
                    <a:pt x="494311" y="317085"/>
                    <a:pt x="494737" y="316743"/>
                    <a:pt x="495164" y="316487"/>
                  </a:cubicBezTo>
                  <a:close/>
                  <a:moveTo>
                    <a:pt x="496188" y="316487"/>
                  </a:moveTo>
                  <a:lnTo>
                    <a:pt x="497126" y="315122"/>
                  </a:lnTo>
                  <a:cubicBezTo>
                    <a:pt x="499771" y="313415"/>
                    <a:pt x="502416" y="311708"/>
                    <a:pt x="505061" y="309915"/>
                  </a:cubicBezTo>
                  <a:cubicBezTo>
                    <a:pt x="503354" y="317085"/>
                    <a:pt x="501648" y="324339"/>
                    <a:pt x="500027" y="331509"/>
                  </a:cubicBezTo>
                  <a:cubicBezTo>
                    <a:pt x="496699" y="334154"/>
                    <a:pt x="493372" y="336715"/>
                    <a:pt x="490045" y="339361"/>
                  </a:cubicBezTo>
                  <a:lnTo>
                    <a:pt x="485779" y="342689"/>
                  </a:lnTo>
                  <a:cubicBezTo>
                    <a:pt x="486717" y="337824"/>
                    <a:pt x="487571" y="332874"/>
                    <a:pt x="488509" y="328009"/>
                  </a:cubicBezTo>
                  <a:cubicBezTo>
                    <a:pt x="491069" y="324169"/>
                    <a:pt x="493628" y="320328"/>
                    <a:pt x="496103" y="316487"/>
                  </a:cubicBezTo>
                  <a:close/>
                  <a:moveTo>
                    <a:pt x="468545" y="421893"/>
                  </a:moveTo>
                  <a:cubicBezTo>
                    <a:pt x="467863" y="428123"/>
                    <a:pt x="467180" y="434268"/>
                    <a:pt x="466497" y="440499"/>
                  </a:cubicBezTo>
                  <a:cubicBezTo>
                    <a:pt x="463938" y="442803"/>
                    <a:pt x="461464" y="445022"/>
                    <a:pt x="458904" y="447326"/>
                  </a:cubicBezTo>
                  <a:cubicBezTo>
                    <a:pt x="460184" y="440413"/>
                    <a:pt x="461805" y="433585"/>
                    <a:pt x="463255" y="426757"/>
                  </a:cubicBezTo>
                  <a:lnTo>
                    <a:pt x="464023" y="425221"/>
                  </a:lnTo>
                  <a:cubicBezTo>
                    <a:pt x="465474" y="424112"/>
                    <a:pt x="467009" y="423088"/>
                    <a:pt x="468459" y="421978"/>
                  </a:cubicBezTo>
                  <a:close/>
                  <a:moveTo>
                    <a:pt x="457795" y="413785"/>
                  </a:moveTo>
                  <a:cubicBezTo>
                    <a:pt x="457795" y="413785"/>
                    <a:pt x="458478" y="413272"/>
                    <a:pt x="458819" y="413016"/>
                  </a:cubicBezTo>
                  <a:cubicBezTo>
                    <a:pt x="457710" y="418735"/>
                    <a:pt x="456515" y="424453"/>
                    <a:pt x="455321" y="430172"/>
                  </a:cubicBezTo>
                  <a:lnTo>
                    <a:pt x="444656" y="439048"/>
                  </a:lnTo>
                  <a:cubicBezTo>
                    <a:pt x="449007" y="430598"/>
                    <a:pt x="453359" y="422149"/>
                    <a:pt x="457795" y="413785"/>
                  </a:cubicBezTo>
                  <a:close/>
                  <a:moveTo>
                    <a:pt x="454894" y="431878"/>
                  </a:moveTo>
                  <a:cubicBezTo>
                    <a:pt x="453700" y="437426"/>
                    <a:pt x="452591" y="442974"/>
                    <a:pt x="451396" y="448521"/>
                  </a:cubicBezTo>
                  <a:lnTo>
                    <a:pt x="446192" y="458678"/>
                  </a:lnTo>
                  <a:cubicBezTo>
                    <a:pt x="440476" y="463713"/>
                    <a:pt x="434503" y="468664"/>
                    <a:pt x="427934" y="472590"/>
                  </a:cubicBezTo>
                  <a:cubicBezTo>
                    <a:pt x="431261" y="465676"/>
                    <a:pt x="434674" y="458763"/>
                    <a:pt x="438087" y="451850"/>
                  </a:cubicBezTo>
                  <a:cubicBezTo>
                    <a:pt x="440135" y="447753"/>
                    <a:pt x="442268" y="443657"/>
                    <a:pt x="444315" y="439645"/>
                  </a:cubicBezTo>
                  <a:lnTo>
                    <a:pt x="454980" y="431793"/>
                  </a:lnTo>
                  <a:close/>
                  <a:moveTo>
                    <a:pt x="444485" y="461921"/>
                  </a:moveTo>
                  <a:lnTo>
                    <a:pt x="443206" y="464311"/>
                  </a:lnTo>
                  <a:cubicBezTo>
                    <a:pt x="439196" y="472248"/>
                    <a:pt x="435186" y="480186"/>
                    <a:pt x="431347" y="488208"/>
                  </a:cubicBezTo>
                  <a:cubicBezTo>
                    <a:pt x="431091" y="488379"/>
                    <a:pt x="430920" y="488550"/>
                    <a:pt x="430664" y="488806"/>
                  </a:cubicBezTo>
                  <a:cubicBezTo>
                    <a:pt x="427593" y="491281"/>
                    <a:pt x="424521" y="493756"/>
                    <a:pt x="421365" y="496146"/>
                  </a:cubicBezTo>
                  <a:lnTo>
                    <a:pt x="421535" y="494097"/>
                  </a:lnTo>
                  <a:cubicBezTo>
                    <a:pt x="421535" y="494097"/>
                    <a:pt x="421365" y="493927"/>
                    <a:pt x="421279" y="494097"/>
                  </a:cubicBezTo>
                  <a:lnTo>
                    <a:pt x="420938" y="496487"/>
                  </a:lnTo>
                  <a:cubicBezTo>
                    <a:pt x="418549" y="498365"/>
                    <a:pt x="416075" y="500328"/>
                    <a:pt x="413686" y="502206"/>
                  </a:cubicBezTo>
                  <a:cubicBezTo>
                    <a:pt x="418293" y="492476"/>
                    <a:pt x="422900" y="482831"/>
                    <a:pt x="427593" y="473187"/>
                  </a:cubicBezTo>
                  <a:cubicBezTo>
                    <a:pt x="433565" y="470029"/>
                    <a:pt x="439110" y="466103"/>
                    <a:pt x="444485" y="461921"/>
                  </a:cubicBezTo>
                  <a:close/>
                  <a:moveTo>
                    <a:pt x="359595" y="560669"/>
                  </a:moveTo>
                  <a:cubicBezTo>
                    <a:pt x="361045" y="555634"/>
                    <a:pt x="362410" y="550598"/>
                    <a:pt x="363861" y="545563"/>
                  </a:cubicBezTo>
                  <a:cubicBezTo>
                    <a:pt x="364799" y="544880"/>
                    <a:pt x="365738" y="544282"/>
                    <a:pt x="366676" y="543600"/>
                  </a:cubicBezTo>
                  <a:cubicBezTo>
                    <a:pt x="364287" y="549318"/>
                    <a:pt x="361898" y="554951"/>
                    <a:pt x="359510" y="560669"/>
                  </a:cubicBezTo>
                  <a:close/>
                  <a:moveTo>
                    <a:pt x="363519" y="542831"/>
                  </a:moveTo>
                  <a:cubicBezTo>
                    <a:pt x="363519" y="542831"/>
                    <a:pt x="363178" y="543087"/>
                    <a:pt x="363008" y="543258"/>
                  </a:cubicBezTo>
                  <a:lnTo>
                    <a:pt x="364117" y="540868"/>
                  </a:lnTo>
                  <a:cubicBezTo>
                    <a:pt x="363946" y="541551"/>
                    <a:pt x="363690" y="542234"/>
                    <a:pt x="363519" y="542917"/>
                  </a:cubicBezTo>
                  <a:close/>
                  <a:moveTo>
                    <a:pt x="355585" y="575008"/>
                  </a:moveTo>
                  <a:cubicBezTo>
                    <a:pt x="356609" y="572703"/>
                    <a:pt x="357632" y="570314"/>
                    <a:pt x="358656" y="568009"/>
                  </a:cubicBezTo>
                  <a:cubicBezTo>
                    <a:pt x="359765" y="576971"/>
                    <a:pt x="360960" y="586018"/>
                    <a:pt x="362325" y="594979"/>
                  </a:cubicBezTo>
                  <a:cubicBezTo>
                    <a:pt x="359765" y="597198"/>
                    <a:pt x="357206" y="599418"/>
                    <a:pt x="354732" y="601637"/>
                  </a:cubicBezTo>
                  <a:cubicBezTo>
                    <a:pt x="354049" y="597966"/>
                    <a:pt x="353281" y="594297"/>
                    <a:pt x="352599" y="590541"/>
                  </a:cubicBezTo>
                  <a:cubicBezTo>
                    <a:pt x="352599" y="590541"/>
                    <a:pt x="352343" y="590541"/>
                    <a:pt x="352343" y="590541"/>
                  </a:cubicBezTo>
                  <a:cubicBezTo>
                    <a:pt x="352855" y="594467"/>
                    <a:pt x="353281" y="598393"/>
                    <a:pt x="353793" y="602405"/>
                  </a:cubicBezTo>
                  <a:cubicBezTo>
                    <a:pt x="352257" y="603770"/>
                    <a:pt x="350722" y="605136"/>
                    <a:pt x="349186" y="606501"/>
                  </a:cubicBezTo>
                  <a:cubicBezTo>
                    <a:pt x="349869" y="604112"/>
                    <a:pt x="350636" y="601722"/>
                    <a:pt x="351319" y="599332"/>
                  </a:cubicBezTo>
                  <a:cubicBezTo>
                    <a:pt x="351319" y="599076"/>
                    <a:pt x="351148" y="599076"/>
                    <a:pt x="351063" y="599332"/>
                  </a:cubicBezTo>
                  <a:cubicBezTo>
                    <a:pt x="350210" y="601893"/>
                    <a:pt x="349357" y="604453"/>
                    <a:pt x="348503" y="607014"/>
                  </a:cubicBezTo>
                  <a:cubicBezTo>
                    <a:pt x="347736" y="607696"/>
                    <a:pt x="346968" y="608294"/>
                    <a:pt x="346286" y="608976"/>
                  </a:cubicBezTo>
                  <a:cubicBezTo>
                    <a:pt x="349272" y="597625"/>
                    <a:pt x="352428" y="586274"/>
                    <a:pt x="355585" y="574922"/>
                  </a:cubicBezTo>
                  <a:close/>
                  <a:moveTo>
                    <a:pt x="353537" y="575605"/>
                  </a:moveTo>
                  <a:cubicBezTo>
                    <a:pt x="353281" y="576203"/>
                    <a:pt x="353026" y="576800"/>
                    <a:pt x="352855" y="577398"/>
                  </a:cubicBezTo>
                  <a:cubicBezTo>
                    <a:pt x="349869" y="584908"/>
                    <a:pt x="347053" y="592504"/>
                    <a:pt x="344067" y="600015"/>
                  </a:cubicBezTo>
                  <a:lnTo>
                    <a:pt x="338180" y="616146"/>
                  </a:lnTo>
                  <a:cubicBezTo>
                    <a:pt x="336986" y="617170"/>
                    <a:pt x="335791" y="618279"/>
                    <a:pt x="334597" y="619304"/>
                  </a:cubicBezTo>
                  <a:lnTo>
                    <a:pt x="325041" y="627582"/>
                  </a:lnTo>
                  <a:lnTo>
                    <a:pt x="322653" y="629631"/>
                  </a:lnTo>
                  <a:cubicBezTo>
                    <a:pt x="321799" y="630314"/>
                    <a:pt x="321117" y="630996"/>
                    <a:pt x="320179" y="631423"/>
                  </a:cubicBezTo>
                  <a:cubicBezTo>
                    <a:pt x="319240" y="631850"/>
                    <a:pt x="318216" y="632106"/>
                    <a:pt x="317192" y="632106"/>
                  </a:cubicBezTo>
                  <a:cubicBezTo>
                    <a:pt x="317107" y="632106"/>
                    <a:pt x="316937" y="632106"/>
                    <a:pt x="316851" y="632106"/>
                  </a:cubicBezTo>
                  <a:cubicBezTo>
                    <a:pt x="318813" y="619218"/>
                    <a:pt x="320946" y="606245"/>
                    <a:pt x="323250" y="593358"/>
                  </a:cubicBezTo>
                  <a:lnTo>
                    <a:pt x="334256" y="585420"/>
                  </a:lnTo>
                  <a:cubicBezTo>
                    <a:pt x="341252" y="580385"/>
                    <a:pt x="348162" y="575349"/>
                    <a:pt x="355158" y="570228"/>
                  </a:cubicBezTo>
                  <a:cubicBezTo>
                    <a:pt x="354647" y="572021"/>
                    <a:pt x="354049" y="573813"/>
                    <a:pt x="353537" y="575605"/>
                  </a:cubicBezTo>
                  <a:close/>
                  <a:moveTo>
                    <a:pt x="317107" y="632533"/>
                  </a:moveTo>
                  <a:cubicBezTo>
                    <a:pt x="318216" y="632533"/>
                    <a:pt x="319325" y="632362"/>
                    <a:pt x="320349" y="631935"/>
                  </a:cubicBezTo>
                  <a:cubicBezTo>
                    <a:pt x="321373" y="631594"/>
                    <a:pt x="322312" y="630826"/>
                    <a:pt x="323079" y="630143"/>
                  </a:cubicBezTo>
                  <a:lnTo>
                    <a:pt x="325639" y="628180"/>
                  </a:lnTo>
                  <a:lnTo>
                    <a:pt x="335706" y="620328"/>
                  </a:lnTo>
                  <a:cubicBezTo>
                    <a:pt x="335706" y="620328"/>
                    <a:pt x="336559" y="619645"/>
                    <a:pt x="336986" y="619304"/>
                  </a:cubicBezTo>
                  <a:lnTo>
                    <a:pt x="335706" y="622718"/>
                  </a:lnTo>
                  <a:cubicBezTo>
                    <a:pt x="335706" y="622718"/>
                    <a:pt x="335877" y="622974"/>
                    <a:pt x="335962" y="622718"/>
                  </a:cubicBezTo>
                  <a:lnTo>
                    <a:pt x="337498" y="618792"/>
                  </a:lnTo>
                  <a:cubicBezTo>
                    <a:pt x="338863" y="617682"/>
                    <a:pt x="340313" y="616573"/>
                    <a:pt x="341678" y="615548"/>
                  </a:cubicBezTo>
                  <a:cubicBezTo>
                    <a:pt x="338607" y="626302"/>
                    <a:pt x="335536" y="637056"/>
                    <a:pt x="332549" y="647810"/>
                  </a:cubicBezTo>
                  <a:cubicBezTo>
                    <a:pt x="325895" y="652846"/>
                    <a:pt x="319240" y="657881"/>
                    <a:pt x="312585" y="662917"/>
                  </a:cubicBezTo>
                  <a:cubicBezTo>
                    <a:pt x="313694" y="653528"/>
                    <a:pt x="314888" y="644225"/>
                    <a:pt x="316339" y="634922"/>
                  </a:cubicBezTo>
                  <a:cubicBezTo>
                    <a:pt x="316510" y="634069"/>
                    <a:pt x="316595" y="633130"/>
                    <a:pt x="316766" y="632277"/>
                  </a:cubicBezTo>
                  <a:cubicBezTo>
                    <a:pt x="316851" y="632277"/>
                    <a:pt x="317021" y="632277"/>
                    <a:pt x="317107" y="632277"/>
                  </a:cubicBezTo>
                  <a:close/>
                  <a:moveTo>
                    <a:pt x="291682" y="876715"/>
                  </a:moveTo>
                  <a:lnTo>
                    <a:pt x="291000" y="888066"/>
                  </a:lnTo>
                  <a:lnTo>
                    <a:pt x="290659" y="893699"/>
                  </a:lnTo>
                  <a:cubicBezTo>
                    <a:pt x="290573" y="895576"/>
                    <a:pt x="290573" y="897454"/>
                    <a:pt x="290488" y="899332"/>
                  </a:cubicBezTo>
                  <a:lnTo>
                    <a:pt x="289976" y="922035"/>
                  </a:lnTo>
                  <a:cubicBezTo>
                    <a:pt x="289891" y="924680"/>
                    <a:pt x="289976" y="927412"/>
                    <a:pt x="289976" y="930057"/>
                  </a:cubicBezTo>
                  <a:lnTo>
                    <a:pt x="289976" y="938080"/>
                  </a:lnTo>
                  <a:cubicBezTo>
                    <a:pt x="289976" y="938080"/>
                    <a:pt x="290232" y="946188"/>
                    <a:pt x="290232" y="946188"/>
                  </a:cubicBezTo>
                  <a:lnTo>
                    <a:pt x="280250" y="964538"/>
                  </a:lnTo>
                  <a:cubicBezTo>
                    <a:pt x="283065" y="942860"/>
                    <a:pt x="285710" y="921096"/>
                    <a:pt x="288355" y="899417"/>
                  </a:cubicBezTo>
                  <a:cubicBezTo>
                    <a:pt x="289635" y="888663"/>
                    <a:pt x="290914" y="877910"/>
                    <a:pt x="292280" y="867156"/>
                  </a:cubicBezTo>
                  <a:lnTo>
                    <a:pt x="291682" y="876629"/>
                  </a:lnTo>
                  <a:close/>
                  <a:moveTo>
                    <a:pt x="237676" y="1109460"/>
                  </a:moveTo>
                  <a:lnTo>
                    <a:pt x="233325" y="1118251"/>
                  </a:lnTo>
                  <a:cubicBezTo>
                    <a:pt x="233325" y="1118251"/>
                    <a:pt x="233411" y="1118507"/>
                    <a:pt x="233496" y="1118336"/>
                  </a:cubicBezTo>
                  <a:lnTo>
                    <a:pt x="237506" y="1110825"/>
                  </a:lnTo>
                  <a:cubicBezTo>
                    <a:pt x="236397" y="1120641"/>
                    <a:pt x="235373" y="1130370"/>
                    <a:pt x="234264" y="1140015"/>
                  </a:cubicBezTo>
                  <a:cubicBezTo>
                    <a:pt x="228463" y="1144026"/>
                    <a:pt x="223002" y="1147867"/>
                    <a:pt x="217115" y="1151963"/>
                  </a:cubicBezTo>
                  <a:cubicBezTo>
                    <a:pt x="215921" y="1144367"/>
                    <a:pt x="214811" y="1136686"/>
                    <a:pt x="213788" y="1129090"/>
                  </a:cubicBezTo>
                  <a:lnTo>
                    <a:pt x="213788" y="1129090"/>
                  </a:lnTo>
                  <a:cubicBezTo>
                    <a:pt x="213788" y="1129090"/>
                    <a:pt x="213788" y="1128919"/>
                    <a:pt x="213788" y="1128919"/>
                  </a:cubicBezTo>
                  <a:lnTo>
                    <a:pt x="213788" y="1128749"/>
                  </a:lnTo>
                  <a:cubicBezTo>
                    <a:pt x="213788" y="1128749"/>
                    <a:pt x="213788" y="1128749"/>
                    <a:pt x="213788" y="1128749"/>
                  </a:cubicBezTo>
                  <a:cubicBezTo>
                    <a:pt x="211569" y="1115264"/>
                    <a:pt x="209522" y="1101778"/>
                    <a:pt x="207645" y="1088293"/>
                  </a:cubicBezTo>
                  <a:cubicBezTo>
                    <a:pt x="207048" y="1083770"/>
                    <a:pt x="206451" y="1079161"/>
                    <a:pt x="205939" y="1074552"/>
                  </a:cubicBezTo>
                  <a:cubicBezTo>
                    <a:pt x="208242" y="1073101"/>
                    <a:pt x="210631" y="1071650"/>
                    <a:pt x="212935" y="1070200"/>
                  </a:cubicBezTo>
                  <a:cubicBezTo>
                    <a:pt x="213788" y="1077625"/>
                    <a:pt x="214811" y="1085050"/>
                    <a:pt x="215921" y="1092390"/>
                  </a:cubicBezTo>
                  <a:lnTo>
                    <a:pt x="217456" y="1102461"/>
                  </a:lnTo>
                  <a:lnTo>
                    <a:pt x="219163" y="1112532"/>
                  </a:lnTo>
                  <a:cubicBezTo>
                    <a:pt x="219163" y="1112532"/>
                    <a:pt x="219418" y="1112532"/>
                    <a:pt x="219418" y="1112532"/>
                  </a:cubicBezTo>
                  <a:lnTo>
                    <a:pt x="218310" y="1102461"/>
                  </a:lnTo>
                  <a:lnTo>
                    <a:pt x="217371" y="1092390"/>
                  </a:lnTo>
                  <a:cubicBezTo>
                    <a:pt x="216774" y="1084368"/>
                    <a:pt x="216347" y="1076345"/>
                    <a:pt x="216006" y="1068322"/>
                  </a:cubicBezTo>
                  <a:cubicBezTo>
                    <a:pt x="219077" y="1066359"/>
                    <a:pt x="222149" y="1064396"/>
                    <a:pt x="225220" y="1062347"/>
                  </a:cubicBezTo>
                  <a:cubicBezTo>
                    <a:pt x="225391" y="1065932"/>
                    <a:pt x="225647" y="1069602"/>
                    <a:pt x="225903" y="1073187"/>
                  </a:cubicBezTo>
                  <a:lnTo>
                    <a:pt x="226926" y="1085562"/>
                  </a:lnTo>
                  <a:lnTo>
                    <a:pt x="228206" y="1097938"/>
                  </a:lnTo>
                  <a:cubicBezTo>
                    <a:pt x="228206" y="1097938"/>
                    <a:pt x="228463" y="1097938"/>
                    <a:pt x="228463" y="1097938"/>
                  </a:cubicBezTo>
                  <a:lnTo>
                    <a:pt x="227865" y="1085648"/>
                  </a:lnTo>
                  <a:lnTo>
                    <a:pt x="227524" y="1073272"/>
                  </a:lnTo>
                  <a:cubicBezTo>
                    <a:pt x="227524" y="1069090"/>
                    <a:pt x="227524" y="1064993"/>
                    <a:pt x="227524" y="1060811"/>
                  </a:cubicBezTo>
                  <a:cubicBezTo>
                    <a:pt x="232131" y="1057568"/>
                    <a:pt x="236312" y="1053813"/>
                    <a:pt x="240748" y="1050313"/>
                  </a:cubicBezTo>
                  <a:cubicBezTo>
                    <a:pt x="241601" y="1049631"/>
                    <a:pt x="242710" y="1049204"/>
                    <a:pt x="244417" y="1048265"/>
                  </a:cubicBezTo>
                  <a:cubicBezTo>
                    <a:pt x="242113" y="1069090"/>
                    <a:pt x="239895" y="1089574"/>
                    <a:pt x="237676" y="1109716"/>
                  </a:cubicBezTo>
                  <a:close/>
                  <a:moveTo>
                    <a:pt x="227609" y="1048948"/>
                  </a:moveTo>
                  <a:cubicBezTo>
                    <a:pt x="227609" y="1048350"/>
                    <a:pt x="227609" y="1047753"/>
                    <a:pt x="227609" y="1047070"/>
                  </a:cubicBezTo>
                  <a:cubicBezTo>
                    <a:pt x="228463" y="1047070"/>
                    <a:pt x="229316" y="1047241"/>
                    <a:pt x="230168" y="1047326"/>
                  </a:cubicBezTo>
                  <a:cubicBezTo>
                    <a:pt x="229316" y="1047838"/>
                    <a:pt x="228463" y="1048350"/>
                    <a:pt x="227609" y="1048948"/>
                  </a:cubicBezTo>
                  <a:close/>
                  <a:moveTo>
                    <a:pt x="201331" y="1047667"/>
                  </a:moveTo>
                  <a:cubicBezTo>
                    <a:pt x="201587" y="1053301"/>
                    <a:pt x="201929" y="1058934"/>
                    <a:pt x="202270" y="1064567"/>
                  </a:cubicBezTo>
                  <a:cubicBezTo>
                    <a:pt x="182818" y="1076601"/>
                    <a:pt x="163280" y="1088720"/>
                    <a:pt x="143486" y="1100925"/>
                  </a:cubicBezTo>
                  <a:cubicBezTo>
                    <a:pt x="143230" y="1100328"/>
                    <a:pt x="142975" y="1099730"/>
                    <a:pt x="142718" y="1099218"/>
                  </a:cubicBezTo>
                  <a:cubicBezTo>
                    <a:pt x="142718" y="1099047"/>
                    <a:pt x="142889" y="1098877"/>
                    <a:pt x="142889" y="1098791"/>
                  </a:cubicBezTo>
                  <a:lnTo>
                    <a:pt x="153298" y="1075918"/>
                  </a:lnTo>
                  <a:cubicBezTo>
                    <a:pt x="153298" y="1075918"/>
                    <a:pt x="153127" y="1075747"/>
                    <a:pt x="153127" y="1075833"/>
                  </a:cubicBezTo>
                  <a:lnTo>
                    <a:pt x="141865" y="1097340"/>
                  </a:lnTo>
                  <a:cubicBezTo>
                    <a:pt x="138538" y="1089659"/>
                    <a:pt x="135296" y="1082063"/>
                    <a:pt x="132054" y="1074467"/>
                  </a:cubicBezTo>
                  <a:lnTo>
                    <a:pt x="139562" y="1059872"/>
                  </a:lnTo>
                  <a:cubicBezTo>
                    <a:pt x="139562" y="1059872"/>
                    <a:pt x="139391" y="1059702"/>
                    <a:pt x="139391" y="1059787"/>
                  </a:cubicBezTo>
                  <a:lnTo>
                    <a:pt x="131627" y="1073357"/>
                  </a:lnTo>
                  <a:cubicBezTo>
                    <a:pt x="129835" y="1069090"/>
                    <a:pt x="127959" y="1064823"/>
                    <a:pt x="126167" y="1060555"/>
                  </a:cubicBezTo>
                  <a:cubicBezTo>
                    <a:pt x="127788" y="1057824"/>
                    <a:pt x="129323" y="1055093"/>
                    <a:pt x="130945" y="1052447"/>
                  </a:cubicBezTo>
                  <a:lnTo>
                    <a:pt x="140842" y="1035975"/>
                  </a:lnTo>
                  <a:cubicBezTo>
                    <a:pt x="161062" y="1038791"/>
                    <a:pt x="181196" y="1041693"/>
                    <a:pt x="201331" y="1044168"/>
                  </a:cubicBezTo>
                  <a:lnTo>
                    <a:pt x="201502" y="1047667"/>
                  </a:lnTo>
                  <a:close/>
                  <a:moveTo>
                    <a:pt x="129665" y="1051423"/>
                  </a:moveTo>
                  <a:cubicBezTo>
                    <a:pt x="128129" y="1053727"/>
                    <a:pt x="126679" y="1055946"/>
                    <a:pt x="125143" y="1058251"/>
                  </a:cubicBezTo>
                  <a:cubicBezTo>
                    <a:pt x="122328" y="1051593"/>
                    <a:pt x="119427" y="1044936"/>
                    <a:pt x="116526" y="1038279"/>
                  </a:cubicBezTo>
                  <a:cubicBezTo>
                    <a:pt x="117635" y="1036572"/>
                    <a:pt x="118830" y="1034865"/>
                    <a:pt x="119939" y="1033244"/>
                  </a:cubicBezTo>
                  <a:cubicBezTo>
                    <a:pt x="126679" y="1034097"/>
                    <a:pt x="133334" y="1035036"/>
                    <a:pt x="139988" y="1035889"/>
                  </a:cubicBezTo>
                  <a:lnTo>
                    <a:pt x="129580" y="1051423"/>
                  </a:lnTo>
                  <a:close/>
                  <a:moveTo>
                    <a:pt x="102193" y="1050399"/>
                  </a:moveTo>
                  <a:cubicBezTo>
                    <a:pt x="103387" y="1043998"/>
                    <a:pt x="104667" y="1037682"/>
                    <a:pt x="105861" y="1031281"/>
                  </a:cubicBezTo>
                  <a:cubicBezTo>
                    <a:pt x="106800" y="1031366"/>
                    <a:pt x="107738" y="1031707"/>
                    <a:pt x="109018" y="1031963"/>
                  </a:cubicBezTo>
                  <a:cubicBezTo>
                    <a:pt x="109786" y="1034012"/>
                    <a:pt x="110554" y="1036145"/>
                    <a:pt x="111322" y="1038279"/>
                  </a:cubicBezTo>
                  <a:cubicBezTo>
                    <a:pt x="108250" y="1042290"/>
                    <a:pt x="105179" y="1046387"/>
                    <a:pt x="102107" y="1050399"/>
                  </a:cubicBezTo>
                  <a:close/>
                  <a:moveTo>
                    <a:pt x="103643" y="1031025"/>
                  </a:moveTo>
                  <a:lnTo>
                    <a:pt x="103473" y="1032219"/>
                  </a:lnTo>
                  <a:cubicBezTo>
                    <a:pt x="102875" y="1034695"/>
                    <a:pt x="102363" y="1037084"/>
                    <a:pt x="101766" y="1039560"/>
                  </a:cubicBezTo>
                  <a:cubicBezTo>
                    <a:pt x="99804" y="1039986"/>
                    <a:pt x="97841" y="1040413"/>
                    <a:pt x="95965" y="1040925"/>
                  </a:cubicBezTo>
                  <a:cubicBezTo>
                    <a:pt x="96306" y="1039389"/>
                    <a:pt x="96647" y="1037852"/>
                    <a:pt x="96988" y="1036316"/>
                  </a:cubicBezTo>
                  <a:cubicBezTo>
                    <a:pt x="98268" y="1034439"/>
                    <a:pt x="99462" y="1032646"/>
                    <a:pt x="100742" y="1030769"/>
                  </a:cubicBezTo>
                  <a:cubicBezTo>
                    <a:pt x="101681" y="1030854"/>
                    <a:pt x="102620" y="1030939"/>
                    <a:pt x="103558" y="1031025"/>
                  </a:cubicBezTo>
                  <a:close/>
                  <a:moveTo>
                    <a:pt x="94770" y="1030769"/>
                  </a:moveTo>
                  <a:cubicBezTo>
                    <a:pt x="94770" y="1030769"/>
                    <a:pt x="94855" y="1030427"/>
                    <a:pt x="94941" y="1030171"/>
                  </a:cubicBezTo>
                  <a:cubicBezTo>
                    <a:pt x="94941" y="1030171"/>
                    <a:pt x="95112" y="1030171"/>
                    <a:pt x="95197" y="1030171"/>
                  </a:cubicBezTo>
                  <a:cubicBezTo>
                    <a:pt x="95026" y="1030342"/>
                    <a:pt x="94941" y="1030512"/>
                    <a:pt x="94770" y="1030683"/>
                  </a:cubicBezTo>
                  <a:close/>
                  <a:moveTo>
                    <a:pt x="98524" y="1019844"/>
                  </a:moveTo>
                  <a:lnTo>
                    <a:pt x="97757" y="1019844"/>
                  </a:lnTo>
                  <a:cubicBezTo>
                    <a:pt x="99889" y="1011992"/>
                    <a:pt x="102107" y="1004311"/>
                    <a:pt x="104326" y="996544"/>
                  </a:cubicBezTo>
                  <a:lnTo>
                    <a:pt x="109957" y="977938"/>
                  </a:lnTo>
                  <a:lnTo>
                    <a:pt x="112004" y="971451"/>
                  </a:lnTo>
                  <a:cubicBezTo>
                    <a:pt x="112516" y="970768"/>
                    <a:pt x="113028" y="970086"/>
                    <a:pt x="113540" y="969318"/>
                  </a:cubicBezTo>
                  <a:lnTo>
                    <a:pt x="110127" y="980072"/>
                  </a:lnTo>
                  <a:cubicBezTo>
                    <a:pt x="108080" y="986899"/>
                    <a:pt x="105947" y="993727"/>
                    <a:pt x="103984" y="1000640"/>
                  </a:cubicBezTo>
                  <a:cubicBezTo>
                    <a:pt x="102107" y="1006956"/>
                    <a:pt x="100316" y="1013358"/>
                    <a:pt x="98609" y="1019673"/>
                  </a:cubicBezTo>
                  <a:close/>
                  <a:moveTo>
                    <a:pt x="79413" y="1017796"/>
                  </a:moveTo>
                  <a:cubicBezTo>
                    <a:pt x="78645" y="1017710"/>
                    <a:pt x="77792" y="1017625"/>
                    <a:pt x="77024" y="1017454"/>
                  </a:cubicBezTo>
                  <a:cubicBezTo>
                    <a:pt x="78475" y="1015747"/>
                    <a:pt x="79925" y="1014040"/>
                    <a:pt x="81290" y="1012333"/>
                  </a:cubicBezTo>
                  <a:cubicBezTo>
                    <a:pt x="80693" y="1014126"/>
                    <a:pt x="80096" y="1015918"/>
                    <a:pt x="79413" y="1017796"/>
                  </a:cubicBezTo>
                  <a:close/>
                  <a:moveTo>
                    <a:pt x="95197" y="1019503"/>
                  </a:moveTo>
                  <a:cubicBezTo>
                    <a:pt x="91528" y="1019161"/>
                    <a:pt x="87859" y="1018734"/>
                    <a:pt x="84276" y="1018393"/>
                  </a:cubicBezTo>
                  <a:cubicBezTo>
                    <a:pt x="85897" y="1013187"/>
                    <a:pt x="87518" y="1007895"/>
                    <a:pt x="89225" y="1002689"/>
                  </a:cubicBezTo>
                  <a:cubicBezTo>
                    <a:pt x="96477" y="993045"/>
                    <a:pt x="103558" y="983315"/>
                    <a:pt x="110639" y="973500"/>
                  </a:cubicBezTo>
                  <a:lnTo>
                    <a:pt x="109189" y="977682"/>
                  </a:lnTo>
                  <a:lnTo>
                    <a:pt x="102961" y="995946"/>
                  </a:lnTo>
                  <a:cubicBezTo>
                    <a:pt x="100316" y="1003799"/>
                    <a:pt x="97757" y="1011650"/>
                    <a:pt x="95282" y="1019588"/>
                  </a:cubicBezTo>
                  <a:close/>
                  <a:moveTo>
                    <a:pt x="97671" y="947212"/>
                  </a:moveTo>
                  <a:cubicBezTo>
                    <a:pt x="97671" y="947212"/>
                    <a:pt x="97757" y="947212"/>
                    <a:pt x="97841" y="947212"/>
                  </a:cubicBezTo>
                  <a:cubicBezTo>
                    <a:pt x="97757" y="947383"/>
                    <a:pt x="97586" y="947468"/>
                    <a:pt x="97500" y="947639"/>
                  </a:cubicBezTo>
                  <a:cubicBezTo>
                    <a:pt x="97500" y="947468"/>
                    <a:pt x="97671" y="947298"/>
                    <a:pt x="97671" y="947212"/>
                  </a:cubicBezTo>
                  <a:close/>
                  <a:moveTo>
                    <a:pt x="103473" y="947468"/>
                  </a:moveTo>
                  <a:cubicBezTo>
                    <a:pt x="104753" y="947468"/>
                    <a:pt x="105947" y="947554"/>
                    <a:pt x="107227" y="947639"/>
                  </a:cubicBezTo>
                  <a:cubicBezTo>
                    <a:pt x="105264" y="951992"/>
                    <a:pt x="103387" y="956259"/>
                    <a:pt x="101510" y="960612"/>
                  </a:cubicBezTo>
                  <a:cubicBezTo>
                    <a:pt x="98524" y="964197"/>
                    <a:pt x="95453" y="967781"/>
                    <a:pt x="92552" y="971366"/>
                  </a:cubicBezTo>
                  <a:lnTo>
                    <a:pt x="92552" y="971366"/>
                  </a:lnTo>
                  <a:cubicBezTo>
                    <a:pt x="92552" y="971366"/>
                    <a:pt x="92467" y="971537"/>
                    <a:pt x="92467" y="971537"/>
                  </a:cubicBezTo>
                  <a:lnTo>
                    <a:pt x="92467" y="971707"/>
                  </a:lnTo>
                  <a:cubicBezTo>
                    <a:pt x="92467" y="971707"/>
                    <a:pt x="92381" y="971707"/>
                    <a:pt x="92381" y="971707"/>
                  </a:cubicBezTo>
                  <a:cubicBezTo>
                    <a:pt x="88286" y="977084"/>
                    <a:pt x="84191" y="982376"/>
                    <a:pt x="80096" y="987838"/>
                  </a:cubicBezTo>
                  <a:cubicBezTo>
                    <a:pt x="82570" y="981778"/>
                    <a:pt x="85044" y="975719"/>
                    <a:pt x="87604" y="969744"/>
                  </a:cubicBezTo>
                  <a:cubicBezTo>
                    <a:pt x="88798" y="967099"/>
                    <a:pt x="89992" y="964367"/>
                    <a:pt x="91187" y="961722"/>
                  </a:cubicBezTo>
                  <a:cubicBezTo>
                    <a:pt x="95282" y="956942"/>
                    <a:pt x="99462" y="952248"/>
                    <a:pt x="103558" y="947468"/>
                  </a:cubicBezTo>
                  <a:close/>
                  <a:moveTo>
                    <a:pt x="94600" y="977255"/>
                  </a:moveTo>
                  <a:cubicBezTo>
                    <a:pt x="93064" y="980925"/>
                    <a:pt x="91613" y="984680"/>
                    <a:pt x="90163" y="988350"/>
                  </a:cubicBezTo>
                  <a:cubicBezTo>
                    <a:pt x="88969" y="991423"/>
                    <a:pt x="87859" y="994410"/>
                    <a:pt x="86750" y="997483"/>
                  </a:cubicBezTo>
                  <a:cubicBezTo>
                    <a:pt x="85812" y="998592"/>
                    <a:pt x="84874" y="999787"/>
                    <a:pt x="83935" y="1000897"/>
                  </a:cubicBezTo>
                  <a:lnTo>
                    <a:pt x="83935" y="1000897"/>
                  </a:lnTo>
                  <a:cubicBezTo>
                    <a:pt x="83935" y="1000897"/>
                    <a:pt x="83850" y="1000982"/>
                    <a:pt x="83850" y="1000982"/>
                  </a:cubicBezTo>
                  <a:lnTo>
                    <a:pt x="83764" y="1000982"/>
                  </a:lnTo>
                  <a:cubicBezTo>
                    <a:pt x="83764" y="1000982"/>
                    <a:pt x="83764" y="1001067"/>
                    <a:pt x="83764" y="1001067"/>
                  </a:cubicBezTo>
                  <a:cubicBezTo>
                    <a:pt x="79925" y="1006188"/>
                    <a:pt x="76000" y="1011394"/>
                    <a:pt x="72161" y="1016515"/>
                  </a:cubicBezTo>
                  <a:cubicBezTo>
                    <a:pt x="71138" y="1016345"/>
                    <a:pt x="70113" y="1016174"/>
                    <a:pt x="69090" y="1015918"/>
                  </a:cubicBezTo>
                  <a:cubicBezTo>
                    <a:pt x="70881" y="1011053"/>
                    <a:pt x="72759" y="1006188"/>
                    <a:pt x="74635" y="1001323"/>
                  </a:cubicBezTo>
                  <a:cubicBezTo>
                    <a:pt x="81290" y="993215"/>
                    <a:pt x="87945" y="985192"/>
                    <a:pt x="94600" y="977084"/>
                  </a:cubicBezTo>
                  <a:close/>
                  <a:moveTo>
                    <a:pt x="61752" y="1035548"/>
                  </a:moveTo>
                  <a:cubicBezTo>
                    <a:pt x="64227" y="1032646"/>
                    <a:pt x="66701" y="1029744"/>
                    <a:pt x="69175" y="1026842"/>
                  </a:cubicBezTo>
                  <a:cubicBezTo>
                    <a:pt x="71479" y="1027184"/>
                    <a:pt x="73782" y="1027525"/>
                    <a:pt x="76086" y="1027867"/>
                  </a:cubicBezTo>
                  <a:cubicBezTo>
                    <a:pt x="75233" y="1030512"/>
                    <a:pt x="74379" y="1033158"/>
                    <a:pt x="73526" y="1035719"/>
                  </a:cubicBezTo>
                  <a:lnTo>
                    <a:pt x="73526" y="1035719"/>
                  </a:lnTo>
                  <a:cubicBezTo>
                    <a:pt x="73526" y="1035719"/>
                    <a:pt x="73526" y="1035975"/>
                    <a:pt x="73526" y="1035975"/>
                  </a:cubicBezTo>
                  <a:lnTo>
                    <a:pt x="73526" y="1036231"/>
                  </a:lnTo>
                  <a:cubicBezTo>
                    <a:pt x="73526" y="1036231"/>
                    <a:pt x="73526" y="1036231"/>
                    <a:pt x="73526" y="1036231"/>
                  </a:cubicBezTo>
                  <a:cubicBezTo>
                    <a:pt x="71991" y="1041693"/>
                    <a:pt x="70455" y="1047241"/>
                    <a:pt x="69090" y="1052788"/>
                  </a:cubicBezTo>
                  <a:cubicBezTo>
                    <a:pt x="65506" y="1054752"/>
                    <a:pt x="62009" y="1056800"/>
                    <a:pt x="58425" y="1058848"/>
                  </a:cubicBezTo>
                  <a:cubicBezTo>
                    <a:pt x="56463" y="1059958"/>
                    <a:pt x="54501" y="1061153"/>
                    <a:pt x="52453" y="1062262"/>
                  </a:cubicBezTo>
                  <a:cubicBezTo>
                    <a:pt x="55439" y="1053301"/>
                    <a:pt x="58596" y="1044424"/>
                    <a:pt x="61838" y="1035633"/>
                  </a:cubicBezTo>
                  <a:close/>
                  <a:moveTo>
                    <a:pt x="78475" y="1037596"/>
                  </a:moveTo>
                  <a:lnTo>
                    <a:pt x="78475" y="1037596"/>
                  </a:lnTo>
                  <a:cubicBezTo>
                    <a:pt x="78475" y="1037596"/>
                    <a:pt x="78475" y="1037596"/>
                    <a:pt x="78475" y="1037596"/>
                  </a:cubicBezTo>
                  <a:lnTo>
                    <a:pt x="78475" y="1037596"/>
                  </a:lnTo>
                  <a:cubicBezTo>
                    <a:pt x="78475" y="1037596"/>
                    <a:pt x="78475" y="1037596"/>
                    <a:pt x="78475" y="1037596"/>
                  </a:cubicBezTo>
                  <a:cubicBezTo>
                    <a:pt x="79328" y="1034609"/>
                    <a:pt x="80181" y="1031707"/>
                    <a:pt x="81120" y="1028720"/>
                  </a:cubicBezTo>
                  <a:cubicBezTo>
                    <a:pt x="84703" y="1029147"/>
                    <a:pt x="88371" y="1029574"/>
                    <a:pt x="91955" y="1030000"/>
                  </a:cubicBezTo>
                  <a:cubicBezTo>
                    <a:pt x="91102" y="1032732"/>
                    <a:pt x="90249" y="1035463"/>
                    <a:pt x="89395" y="1038194"/>
                  </a:cubicBezTo>
                  <a:cubicBezTo>
                    <a:pt x="87859" y="1040413"/>
                    <a:pt x="86324" y="1042717"/>
                    <a:pt x="84788" y="1045022"/>
                  </a:cubicBezTo>
                  <a:cubicBezTo>
                    <a:pt x="81375" y="1046473"/>
                    <a:pt x="78048" y="1048094"/>
                    <a:pt x="74806" y="1049716"/>
                  </a:cubicBezTo>
                  <a:cubicBezTo>
                    <a:pt x="76000" y="1045705"/>
                    <a:pt x="77195" y="1041693"/>
                    <a:pt x="78389" y="1037767"/>
                  </a:cubicBezTo>
                  <a:close/>
                  <a:moveTo>
                    <a:pt x="91528" y="1046473"/>
                  </a:moveTo>
                  <a:cubicBezTo>
                    <a:pt x="90419" y="1050740"/>
                    <a:pt x="89395" y="1055008"/>
                    <a:pt x="88286" y="1059190"/>
                  </a:cubicBezTo>
                  <a:cubicBezTo>
                    <a:pt x="87006" y="1064652"/>
                    <a:pt x="85726" y="1070114"/>
                    <a:pt x="84447" y="1075662"/>
                  </a:cubicBezTo>
                  <a:cubicBezTo>
                    <a:pt x="83850" y="1076601"/>
                    <a:pt x="83167" y="1077454"/>
                    <a:pt x="82570" y="1078393"/>
                  </a:cubicBezTo>
                  <a:cubicBezTo>
                    <a:pt x="84959" y="1068578"/>
                    <a:pt x="87348" y="1058678"/>
                    <a:pt x="89822" y="1048948"/>
                  </a:cubicBezTo>
                  <a:cubicBezTo>
                    <a:pt x="89992" y="1048350"/>
                    <a:pt x="90163" y="1047667"/>
                    <a:pt x="90334" y="1047070"/>
                  </a:cubicBezTo>
                  <a:cubicBezTo>
                    <a:pt x="90675" y="1046899"/>
                    <a:pt x="91016" y="1046643"/>
                    <a:pt x="91443" y="1046473"/>
                  </a:cubicBezTo>
                  <a:close/>
                  <a:moveTo>
                    <a:pt x="77195" y="1101949"/>
                  </a:moveTo>
                  <a:lnTo>
                    <a:pt x="77195" y="1101949"/>
                  </a:lnTo>
                  <a:cubicBezTo>
                    <a:pt x="77195" y="1101949"/>
                    <a:pt x="77195" y="1101778"/>
                    <a:pt x="77195" y="1101778"/>
                  </a:cubicBezTo>
                  <a:lnTo>
                    <a:pt x="77195" y="1101778"/>
                  </a:lnTo>
                  <a:cubicBezTo>
                    <a:pt x="78219" y="1097170"/>
                    <a:pt x="79328" y="1092561"/>
                    <a:pt x="80437" y="1087952"/>
                  </a:cubicBezTo>
                  <a:cubicBezTo>
                    <a:pt x="81120" y="1087098"/>
                    <a:pt x="81802" y="1086245"/>
                    <a:pt x="82484" y="1085306"/>
                  </a:cubicBezTo>
                  <a:cubicBezTo>
                    <a:pt x="80096" y="1096316"/>
                    <a:pt x="77877" y="1107411"/>
                    <a:pt x="75830" y="1118507"/>
                  </a:cubicBezTo>
                  <a:lnTo>
                    <a:pt x="75830" y="1118507"/>
                  </a:lnTo>
                  <a:cubicBezTo>
                    <a:pt x="75830" y="1118507"/>
                    <a:pt x="75830" y="1118763"/>
                    <a:pt x="75830" y="1118763"/>
                  </a:cubicBezTo>
                  <a:lnTo>
                    <a:pt x="75830" y="1119019"/>
                  </a:lnTo>
                  <a:cubicBezTo>
                    <a:pt x="75830" y="1119019"/>
                    <a:pt x="75830" y="1119019"/>
                    <a:pt x="75830" y="1119019"/>
                  </a:cubicBezTo>
                  <a:cubicBezTo>
                    <a:pt x="74721" y="1125932"/>
                    <a:pt x="73697" y="1132845"/>
                    <a:pt x="72759" y="1139844"/>
                  </a:cubicBezTo>
                  <a:cubicBezTo>
                    <a:pt x="71820" y="1137539"/>
                    <a:pt x="70881" y="1135235"/>
                    <a:pt x="69943" y="1132931"/>
                  </a:cubicBezTo>
                  <a:cubicBezTo>
                    <a:pt x="72332" y="1122518"/>
                    <a:pt x="74892" y="1112191"/>
                    <a:pt x="77451" y="1101864"/>
                  </a:cubicBezTo>
                  <a:lnTo>
                    <a:pt x="77451" y="1101864"/>
                  </a:lnTo>
                  <a:close/>
                  <a:moveTo>
                    <a:pt x="92979" y="1189858"/>
                  </a:moveTo>
                  <a:cubicBezTo>
                    <a:pt x="93064" y="1188407"/>
                    <a:pt x="93149" y="1186956"/>
                    <a:pt x="93234" y="1185505"/>
                  </a:cubicBezTo>
                  <a:lnTo>
                    <a:pt x="93234" y="1185505"/>
                  </a:lnTo>
                  <a:cubicBezTo>
                    <a:pt x="93234" y="1185505"/>
                    <a:pt x="93234" y="1185420"/>
                    <a:pt x="93234" y="1185420"/>
                  </a:cubicBezTo>
                  <a:lnTo>
                    <a:pt x="93234" y="1185420"/>
                  </a:lnTo>
                  <a:cubicBezTo>
                    <a:pt x="93234" y="1185420"/>
                    <a:pt x="93234" y="1185335"/>
                    <a:pt x="93234" y="1185335"/>
                  </a:cubicBezTo>
                  <a:cubicBezTo>
                    <a:pt x="93832" y="1172447"/>
                    <a:pt x="94514" y="1159559"/>
                    <a:pt x="95282" y="1146672"/>
                  </a:cubicBezTo>
                  <a:cubicBezTo>
                    <a:pt x="97074" y="1143258"/>
                    <a:pt x="98866" y="1139844"/>
                    <a:pt x="100572" y="1136345"/>
                  </a:cubicBezTo>
                  <a:cubicBezTo>
                    <a:pt x="100401" y="1144197"/>
                    <a:pt x="100316" y="1152049"/>
                    <a:pt x="100316" y="1159901"/>
                  </a:cubicBezTo>
                  <a:cubicBezTo>
                    <a:pt x="100316" y="1166217"/>
                    <a:pt x="100316" y="1172532"/>
                    <a:pt x="100401" y="1178848"/>
                  </a:cubicBezTo>
                  <a:cubicBezTo>
                    <a:pt x="98268" y="1183457"/>
                    <a:pt x="96221" y="1187980"/>
                    <a:pt x="94173" y="1192589"/>
                  </a:cubicBezTo>
                  <a:cubicBezTo>
                    <a:pt x="93746" y="1191650"/>
                    <a:pt x="93320" y="1190712"/>
                    <a:pt x="92979" y="1189773"/>
                  </a:cubicBezTo>
                  <a:close/>
                  <a:moveTo>
                    <a:pt x="103984" y="1160157"/>
                  </a:moveTo>
                  <a:cubicBezTo>
                    <a:pt x="103728" y="1151537"/>
                    <a:pt x="103473" y="1142916"/>
                    <a:pt x="103302" y="1134296"/>
                  </a:cubicBezTo>
                  <a:cubicBezTo>
                    <a:pt x="104582" y="1133613"/>
                    <a:pt x="105861" y="1132845"/>
                    <a:pt x="107141" y="1132162"/>
                  </a:cubicBezTo>
                  <a:cubicBezTo>
                    <a:pt x="107312" y="1140697"/>
                    <a:pt x="107568" y="1149232"/>
                    <a:pt x="107909" y="1157852"/>
                  </a:cubicBezTo>
                  <a:cubicBezTo>
                    <a:pt x="107909" y="1159303"/>
                    <a:pt x="108080" y="1160840"/>
                    <a:pt x="108165" y="1162290"/>
                  </a:cubicBezTo>
                  <a:cubicBezTo>
                    <a:pt x="106886" y="1165022"/>
                    <a:pt x="105691" y="1167753"/>
                    <a:pt x="104411" y="1170399"/>
                  </a:cubicBezTo>
                  <a:cubicBezTo>
                    <a:pt x="104240" y="1166985"/>
                    <a:pt x="104155" y="1163485"/>
                    <a:pt x="103984" y="1160072"/>
                  </a:cubicBezTo>
                  <a:close/>
                  <a:moveTo>
                    <a:pt x="109615" y="1130797"/>
                  </a:moveTo>
                  <a:cubicBezTo>
                    <a:pt x="114308" y="1128151"/>
                    <a:pt x="119000" y="1125591"/>
                    <a:pt x="123693" y="1122945"/>
                  </a:cubicBezTo>
                  <a:lnTo>
                    <a:pt x="124034" y="1128578"/>
                  </a:lnTo>
                  <a:cubicBezTo>
                    <a:pt x="124034" y="1129431"/>
                    <a:pt x="124119" y="1130285"/>
                    <a:pt x="124205" y="1131053"/>
                  </a:cubicBezTo>
                  <a:cubicBezTo>
                    <a:pt x="119939" y="1139246"/>
                    <a:pt x="115673" y="1147525"/>
                    <a:pt x="111407" y="1155719"/>
                  </a:cubicBezTo>
                  <a:cubicBezTo>
                    <a:pt x="110724" y="1147354"/>
                    <a:pt x="110127" y="1139076"/>
                    <a:pt x="109615" y="1130712"/>
                  </a:cubicBezTo>
                  <a:close/>
                  <a:moveTo>
                    <a:pt x="112260" y="1165705"/>
                  </a:moveTo>
                  <a:cubicBezTo>
                    <a:pt x="112772" y="1164766"/>
                    <a:pt x="113199" y="1163827"/>
                    <a:pt x="113711" y="1162888"/>
                  </a:cubicBezTo>
                  <a:cubicBezTo>
                    <a:pt x="113711" y="1162888"/>
                    <a:pt x="113711" y="1162888"/>
                    <a:pt x="113711" y="1162888"/>
                  </a:cubicBezTo>
                  <a:cubicBezTo>
                    <a:pt x="113711" y="1162888"/>
                    <a:pt x="113711" y="1162888"/>
                    <a:pt x="113711" y="1162888"/>
                  </a:cubicBezTo>
                  <a:cubicBezTo>
                    <a:pt x="113711" y="1162888"/>
                    <a:pt x="113711" y="1162888"/>
                    <a:pt x="113711" y="1162888"/>
                  </a:cubicBezTo>
                  <a:cubicBezTo>
                    <a:pt x="113711" y="1162888"/>
                    <a:pt x="113711" y="1162888"/>
                    <a:pt x="113711" y="1162888"/>
                  </a:cubicBezTo>
                  <a:cubicBezTo>
                    <a:pt x="117465" y="1154951"/>
                    <a:pt x="121048" y="1147013"/>
                    <a:pt x="124717" y="1138990"/>
                  </a:cubicBezTo>
                  <a:cubicBezTo>
                    <a:pt x="125228" y="1145818"/>
                    <a:pt x="125740" y="1152561"/>
                    <a:pt x="126338" y="1159389"/>
                  </a:cubicBezTo>
                  <a:cubicBezTo>
                    <a:pt x="122157" y="1167753"/>
                    <a:pt x="118062" y="1176117"/>
                    <a:pt x="113966" y="1184481"/>
                  </a:cubicBezTo>
                  <a:cubicBezTo>
                    <a:pt x="113369" y="1178251"/>
                    <a:pt x="112772" y="1172020"/>
                    <a:pt x="112175" y="1165705"/>
                  </a:cubicBezTo>
                  <a:close/>
                  <a:moveTo>
                    <a:pt x="113369" y="1225705"/>
                  </a:moveTo>
                  <a:cubicBezTo>
                    <a:pt x="113966" y="1230399"/>
                    <a:pt x="114649" y="1235093"/>
                    <a:pt x="115332" y="1239702"/>
                  </a:cubicBezTo>
                  <a:cubicBezTo>
                    <a:pt x="113711" y="1235690"/>
                    <a:pt x="112004" y="1231679"/>
                    <a:pt x="110383" y="1227667"/>
                  </a:cubicBezTo>
                  <a:cubicBezTo>
                    <a:pt x="111407" y="1226985"/>
                    <a:pt x="112431" y="1226302"/>
                    <a:pt x="113369" y="1225619"/>
                  </a:cubicBezTo>
                  <a:close/>
                  <a:moveTo>
                    <a:pt x="141012" y="1239787"/>
                  </a:moveTo>
                  <a:cubicBezTo>
                    <a:pt x="143060" y="1235434"/>
                    <a:pt x="145193" y="1231081"/>
                    <a:pt x="147326" y="1226729"/>
                  </a:cubicBezTo>
                  <a:cubicBezTo>
                    <a:pt x="148435" y="1234239"/>
                    <a:pt x="149544" y="1241665"/>
                    <a:pt x="150738" y="1249175"/>
                  </a:cubicBezTo>
                  <a:lnTo>
                    <a:pt x="150738" y="1249175"/>
                  </a:lnTo>
                  <a:cubicBezTo>
                    <a:pt x="150738" y="1249175"/>
                    <a:pt x="150738" y="1249431"/>
                    <a:pt x="150738" y="1249431"/>
                  </a:cubicBezTo>
                  <a:lnTo>
                    <a:pt x="150738" y="1249687"/>
                  </a:lnTo>
                  <a:cubicBezTo>
                    <a:pt x="150738" y="1249687"/>
                    <a:pt x="150738" y="1249687"/>
                    <a:pt x="150738" y="1249687"/>
                  </a:cubicBezTo>
                  <a:cubicBezTo>
                    <a:pt x="151677" y="1254723"/>
                    <a:pt x="152615" y="1259758"/>
                    <a:pt x="153639" y="1264794"/>
                  </a:cubicBezTo>
                  <a:cubicBezTo>
                    <a:pt x="152957" y="1266501"/>
                    <a:pt x="152359" y="1268208"/>
                    <a:pt x="151677" y="1270000"/>
                  </a:cubicBezTo>
                  <a:lnTo>
                    <a:pt x="147581" y="1281266"/>
                  </a:lnTo>
                  <a:cubicBezTo>
                    <a:pt x="145278" y="1267440"/>
                    <a:pt x="143060" y="1253613"/>
                    <a:pt x="141012" y="1239787"/>
                  </a:cubicBezTo>
                  <a:close/>
                  <a:moveTo>
                    <a:pt x="155004" y="1271537"/>
                  </a:moveTo>
                  <a:cubicBezTo>
                    <a:pt x="156710" y="1280242"/>
                    <a:pt x="158588" y="1289033"/>
                    <a:pt x="160464" y="1297653"/>
                  </a:cubicBezTo>
                  <a:cubicBezTo>
                    <a:pt x="157479" y="1299360"/>
                    <a:pt x="154492" y="1301153"/>
                    <a:pt x="151506" y="1302945"/>
                  </a:cubicBezTo>
                  <a:cubicBezTo>
                    <a:pt x="150909" y="1299701"/>
                    <a:pt x="150312" y="1296544"/>
                    <a:pt x="149714" y="1293300"/>
                  </a:cubicBezTo>
                  <a:cubicBezTo>
                    <a:pt x="149288" y="1291081"/>
                    <a:pt x="148947" y="1288862"/>
                    <a:pt x="148605" y="1286643"/>
                  </a:cubicBezTo>
                  <a:lnTo>
                    <a:pt x="155089" y="1271537"/>
                  </a:lnTo>
                  <a:close/>
                  <a:moveTo>
                    <a:pt x="162000" y="1304822"/>
                  </a:moveTo>
                  <a:cubicBezTo>
                    <a:pt x="164048" y="1313955"/>
                    <a:pt x="166181" y="1323087"/>
                    <a:pt x="168314" y="1332134"/>
                  </a:cubicBezTo>
                  <a:cubicBezTo>
                    <a:pt x="167375" y="1336060"/>
                    <a:pt x="166437" y="1339901"/>
                    <a:pt x="165498" y="1343827"/>
                  </a:cubicBezTo>
                  <a:cubicBezTo>
                    <a:pt x="164816" y="1346814"/>
                    <a:pt x="164048" y="1349886"/>
                    <a:pt x="163365" y="1352874"/>
                  </a:cubicBezTo>
                  <a:cubicBezTo>
                    <a:pt x="162086" y="1349972"/>
                    <a:pt x="160806" y="1347155"/>
                    <a:pt x="159611" y="1344253"/>
                  </a:cubicBezTo>
                  <a:cubicBezTo>
                    <a:pt x="157222" y="1332987"/>
                    <a:pt x="155004" y="1321636"/>
                    <a:pt x="152871" y="1310285"/>
                  </a:cubicBezTo>
                  <a:cubicBezTo>
                    <a:pt x="155943" y="1308407"/>
                    <a:pt x="159014" y="1306615"/>
                    <a:pt x="162000" y="1304737"/>
                  </a:cubicBezTo>
                  <a:close/>
                  <a:moveTo>
                    <a:pt x="177357" y="1310029"/>
                  </a:moveTo>
                  <a:cubicBezTo>
                    <a:pt x="179405" y="1319161"/>
                    <a:pt x="181538" y="1328293"/>
                    <a:pt x="183671" y="1337426"/>
                  </a:cubicBezTo>
                  <a:cubicBezTo>
                    <a:pt x="182476" y="1342034"/>
                    <a:pt x="181282" y="1346643"/>
                    <a:pt x="180087" y="1351252"/>
                  </a:cubicBezTo>
                  <a:lnTo>
                    <a:pt x="177187" y="1362347"/>
                  </a:lnTo>
                  <a:lnTo>
                    <a:pt x="175651" y="1355434"/>
                  </a:lnTo>
                  <a:cubicBezTo>
                    <a:pt x="173945" y="1347497"/>
                    <a:pt x="172324" y="1339559"/>
                    <a:pt x="170788" y="1331622"/>
                  </a:cubicBezTo>
                  <a:cubicBezTo>
                    <a:pt x="172921" y="1324367"/>
                    <a:pt x="175139" y="1317198"/>
                    <a:pt x="177357" y="1310029"/>
                  </a:cubicBezTo>
                  <a:close/>
                  <a:moveTo>
                    <a:pt x="179405" y="1303542"/>
                  </a:moveTo>
                  <a:cubicBezTo>
                    <a:pt x="180429" y="1300299"/>
                    <a:pt x="181453" y="1297141"/>
                    <a:pt x="182391" y="1293898"/>
                  </a:cubicBezTo>
                  <a:cubicBezTo>
                    <a:pt x="184609" y="1301579"/>
                    <a:pt x="186828" y="1309260"/>
                    <a:pt x="189046" y="1316942"/>
                  </a:cubicBezTo>
                  <a:cubicBezTo>
                    <a:pt x="187595" y="1322234"/>
                    <a:pt x="186230" y="1327440"/>
                    <a:pt x="184865" y="1332731"/>
                  </a:cubicBezTo>
                  <a:cubicBezTo>
                    <a:pt x="182988" y="1323002"/>
                    <a:pt x="181196" y="1313272"/>
                    <a:pt x="179405" y="1303457"/>
                  </a:cubicBezTo>
                  <a:close/>
                  <a:moveTo>
                    <a:pt x="246720" y="1210256"/>
                  </a:moveTo>
                  <a:cubicBezTo>
                    <a:pt x="248938" y="1197795"/>
                    <a:pt x="250133" y="1185164"/>
                    <a:pt x="251328" y="1172532"/>
                  </a:cubicBezTo>
                  <a:cubicBezTo>
                    <a:pt x="251412" y="1172362"/>
                    <a:pt x="251498" y="1172106"/>
                    <a:pt x="251669" y="1171935"/>
                  </a:cubicBezTo>
                  <a:cubicBezTo>
                    <a:pt x="251669" y="1181835"/>
                    <a:pt x="251839" y="1191736"/>
                    <a:pt x="252010" y="1201551"/>
                  </a:cubicBezTo>
                  <a:lnTo>
                    <a:pt x="247232" y="1224253"/>
                  </a:lnTo>
                  <a:cubicBezTo>
                    <a:pt x="245099" y="1234495"/>
                    <a:pt x="242881" y="1244737"/>
                    <a:pt x="240663" y="1254979"/>
                  </a:cubicBezTo>
                  <a:cubicBezTo>
                    <a:pt x="242028" y="1240043"/>
                    <a:pt x="244075" y="1225192"/>
                    <a:pt x="246720" y="1210256"/>
                  </a:cubicBezTo>
                  <a:close/>
                  <a:moveTo>
                    <a:pt x="266258" y="1294154"/>
                  </a:moveTo>
                  <a:cubicBezTo>
                    <a:pt x="270182" y="1299958"/>
                    <a:pt x="274107" y="1305847"/>
                    <a:pt x="278032" y="1311650"/>
                  </a:cubicBezTo>
                  <a:cubicBezTo>
                    <a:pt x="278629" y="1314979"/>
                    <a:pt x="279226" y="1318307"/>
                    <a:pt x="279909" y="1321636"/>
                  </a:cubicBezTo>
                  <a:cubicBezTo>
                    <a:pt x="275387" y="1316686"/>
                    <a:pt x="270865" y="1311736"/>
                    <a:pt x="266343" y="1306871"/>
                  </a:cubicBezTo>
                  <a:lnTo>
                    <a:pt x="263272" y="1303542"/>
                  </a:lnTo>
                  <a:cubicBezTo>
                    <a:pt x="263272" y="1303542"/>
                    <a:pt x="263272" y="1303201"/>
                    <a:pt x="263272" y="1303030"/>
                  </a:cubicBezTo>
                  <a:cubicBezTo>
                    <a:pt x="264295" y="1300043"/>
                    <a:pt x="265319" y="1297141"/>
                    <a:pt x="266343" y="1294154"/>
                  </a:cubicBezTo>
                  <a:close/>
                  <a:moveTo>
                    <a:pt x="287758" y="1396060"/>
                  </a:moveTo>
                  <a:cubicBezTo>
                    <a:pt x="291341" y="1398791"/>
                    <a:pt x="294925" y="1401522"/>
                    <a:pt x="298422" y="1404339"/>
                  </a:cubicBezTo>
                  <a:cubicBezTo>
                    <a:pt x="299361" y="1407923"/>
                    <a:pt x="300300" y="1411508"/>
                    <a:pt x="301238" y="1415007"/>
                  </a:cubicBezTo>
                  <a:lnTo>
                    <a:pt x="286648" y="1405021"/>
                  </a:lnTo>
                  <a:lnTo>
                    <a:pt x="285625" y="1404253"/>
                  </a:lnTo>
                  <a:lnTo>
                    <a:pt x="287758" y="1396060"/>
                  </a:lnTo>
                  <a:close/>
                  <a:moveTo>
                    <a:pt x="300300" y="1405790"/>
                  </a:moveTo>
                  <a:cubicBezTo>
                    <a:pt x="302688" y="1407667"/>
                    <a:pt x="305077" y="1409545"/>
                    <a:pt x="307466" y="1411508"/>
                  </a:cubicBezTo>
                  <a:cubicBezTo>
                    <a:pt x="309940" y="1413556"/>
                    <a:pt x="312414" y="1415519"/>
                    <a:pt x="314888" y="1417568"/>
                  </a:cubicBezTo>
                  <a:lnTo>
                    <a:pt x="314377" y="1420726"/>
                  </a:lnTo>
                  <a:lnTo>
                    <a:pt x="313950" y="1423713"/>
                  </a:lnTo>
                  <a:cubicBezTo>
                    <a:pt x="310964" y="1421750"/>
                    <a:pt x="307978" y="1419701"/>
                    <a:pt x="305077" y="1417739"/>
                  </a:cubicBezTo>
                  <a:lnTo>
                    <a:pt x="302688" y="1416117"/>
                  </a:lnTo>
                  <a:cubicBezTo>
                    <a:pt x="301921" y="1412703"/>
                    <a:pt x="301067" y="1409289"/>
                    <a:pt x="300300" y="1405875"/>
                  </a:cubicBezTo>
                  <a:close/>
                  <a:moveTo>
                    <a:pt x="320690" y="1391537"/>
                  </a:moveTo>
                  <a:cubicBezTo>
                    <a:pt x="320861" y="1390598"/>
                    <a:pt x="321032" y="1389659"/>
                    <a:pt x="321202" y="1388720"/>
                  </a:cubicBezTo>
                  <a:cubicBezTo>
                    <a:pt x="322312" y="1390085"/>
                    <a:pt x="323420" y="1391451"/>
                    <a:pt x="324529" y="1392731"/>
                  </a:cubicBezTo>
                  <a:lnTo>
                    <a:pt x="325383" y="1395462"/>
                  </a:lnTo>
                  <a:cubicBezTo>
                    <a:pt x="325383" y="1395462"/>
                    <a:pt x="325639" y="1395548"/>
                    <a:pt x="325639" y="1395462"/>
                  </a:cubicBezTo>
                  <a:lnTo>
                    <a:pt x="325041" y="1393414"/>
                  </a:lnTo>
                  <a:cubicBezTo>
                    <a:pt x="328966" y="1398194"/>
                    <a:pt x="332891" y="1402888"/>
                    <a:pt x="336900" y="1407497"/>
                  </a:cubicBezTo>
                  <a:lnTo>
                    <a:pt x="336900" y="1407497"/>
                  </a:lnTo>
                  <a:cubicBezTo>
                    <a:pt x="336900" y="1407497"/>
                    <a:pt x="336986" y="1407582"/>
                    <a:pt x="336986" y="1407582"/>
                  </a:cubicBezTo>
                  <a:lnTo>
                    <a:pt x="337071" y="1407582"/>
                  </a:lnTo>
                  <a:cubicBezTo>
                    <a:pt x="337071" y="1407582"/>
                    <a:pt x="337071" y="1407667"/>
                    <a:pt x="337071" y="1407667"/>
                  </a:cubicBezTo>
                  <a:cubicBezTo>
                    <a:pt x="338266" y="1408862"/>
                    <a:pt x="339375" y="1410057"/>
                    <a:pt x="340569" y="1411252"/>
                  </a:cubicBezTo>
                  <a:cubicBezTo>
                    <a:pt x="340740" y="1411764"/>
                    <a:pt x="340996" y="1412362"/>
                    <a:pt x="341166" y="1412874"/>
                  </a:cubicBezTo>
                  <a:cubicBezTo>
                    <a:pt x="339375" y="1411764"/>
                    <a:pt x="337583" y="1410654"/>
                    <a:pt x="335791" y="1409545"/>
                  </a:cubicBezTo>
                  <a:cubicBezTo>
                    <a:pt x="332123" y="1405363"/>
                    <a:pt x="328454" y="1401095"/>
                    <a:pt x="324871" y="1396828"/>
                  </a:cubicBezTo>
                  <a:cubicBezTo>
                    <a:pt x="323420" y="1395036"/>
                    <a:pt x="321970" y="1393329"/>
                    <a:pt x="320605" y="1391537"/>
                  </a:cubicBezTo>
                  <a:close/>
                  <a:moveTo>
                    <a:pt x="329734" y="1411849"/>
                  </a:moveTo>
                  <a:cubicBezTo>
                    <a:pt x="328113" y="1410569"/>
                    <a:pt x="326407" y="1409374"/>
                    <a:pt x="324786" y="1408094"/>
                  </a:cubicBezTo>
                  <a:cubicBezTo>
                    <a:pt x="324786" y="1407838"/>
                    <a:pt x="324615" y="1407582"/>
                    <a:pt x="324529" y="1407326"/>
                  </a:cubicBezTo>
                  <a:cubicBezTo>
                    <a:pt x="326236" y="1408862"/>
                    <a:pt x="327942" y="1410313"/>
                    <a:pt x="329734" y="1411849"/>
                  </a:cubicBezTo>
                  <a:close/>
                  <a:moveTo>
                    <a:pt x="325127" y="1402888"/>
                  </a:moveTo>
                  <a:cubicBezTo>
                    <a:pt x="324188" y="1401949"/>
                    <a:pt x="323335" y="1400925"/>
                    <a:pt x="322396" y="1399986"/>
                  </a:cubicBezTo>
                  <a:cubicBezTo>
                    <a:pt x="322396" y="1399730"/>
                    <a:pt x="322226" y="1399474"/>
                    <a:pt x="322141" y="1399218"/>
                  </a:cubicBezTo>
                  <a:cubicBezTo>
                    <a:pt x="322141" y="1399218"/>
                    <a:pt x="322141" y="1399218"/>
                    <a:pt x="322141" y="1399218"/>
                  </a:cubicBezTo>
                  <a:cubicBezTo>
                    <a:pt x="323847" y="1400925"/>
                    <a:pt x="325639" y="1402632"/>
                    <a:pt x="327345" y="1404253"/>
                  </a:cubicBezTo>
                  <a:cubicBezTo>
                    <a:pt x="326577" y="1403741"/>
                    <a:pt x="325809" y="1403315"/>
                    <a:pt x="325041" y="1402803"/>
                  </a:cubicBezTo>
                  <a:close/>
                  <a:moveTo>
                    <a:pt x="320263" y="1410398"/>
                  </a:moveTo>
                  <a:cubicBezTo>
                    <a:pt x="321117" y="1412874"/>
                    <a:pt x="321885" y="1415434"/>
                    <a:pt x="322738" y="1417909"/>
                  </a:cubicBezTo>
                  <a:cubicBezTo>
                    <a:pt x="320690" y="1416373"/>
                    <a:pt x="318642" y="1414922"/>
                    <a:pt x="316595" y="1413471"/>
                  </a:cubicBezTo>
                  <a:lnTo>
                    <a:pt x="317533" y="1408179"/>
                  </a:lnTo>
                  <a:cubicBezTo>
                    <a:pt x="318472" y="1408948"/>
                    <a:pt x="319325" y="1409630"/>
                    <a:pt x="320263" y="1410398"/>
                  </a:cubicBezTo>
                  <a:close/>
                  <a:moveTo>
                    <a:pt x="325639" y="1426444"/>
                  </a:moveTo>
                  <a:cubicBezTo>
                    <a:pt x="326407" y="1428578"/>
                    <a:pt x="327174" y="1430711"/>
                    <a:pt x="327857" y="1432845"/>
                  </a:cubicBezTo>
                  <a:cubicBezTo>
                    <a:pt x="323420" y="1429943"/>
                    <a:pt x="319069" y="1426956"/>
                    <a:pt x="314633" y="1424054"/>
                  </a:cubicBezTo>
                  <a:lnTo>
                    <a:pt x="315230" y="1420640"/>
                  </a:lnTo>
                  <a:lnTo>
                    <a:pt x="315657" y="1418165"/>
                  </a:lnTo>
                  <a:cubicBezTo>
                    <a:pt x="318984" y="1420896"/>
                    <a:pt x="322312" y="1423628"/>
                    <a:pt x="325553" y="1426359"/>
                  </a:cubicBezTo>
                  <a:close/>
                  <a:moveTo>
                    <a:pt x="350040" y="1445733"/>
                  </a:moveTo>
                  <a:cubicBezTo>
                    <a:pt x="352940" y="1448037"/>
                    <a:pt x="355756" y="1450341"/>
                    <a:pt x="358571" y="1452731"/>
                  </a:cubicBezTo>
                  <a:cubicBezTo>
                    <a:pt x="358571" y="1452817"/>
                    <a:pt x="358656" y="1452902"/>
                    <a:pt x="358742" y="1453073"/>
                  </a:cubicBezTo>
                  <a:cubicBezTo>
                    <a:pt x="358230" y="1452731"/>
                    <a:pt x="357718" y="1452390"/>
                    <a:pt x="357206" y="1452049"/>
                  </a:cubicBezTo>
                  <a:cubicBezTo>
                    <a:pt x="349357" y="1446928"/>
                    <a:pt x="341423" y="1441807"/>
                    <a:pt x="333573" y="1436600"/>
                  </a:cubicBezTo>
                  <a:cubicBezTo>
                    <a:pt x="333061" y="1434893"/>
                    <a:pt x="332464" y="1433187"/>
                    <a:pt x="331952" y="1431480"/>
                  </a:cubicBezTo>
                  <a:cubicBezTo>
                    <a:pt x="338010" y="1436174"/>
                    <a:pt x="344067" y="1440868"/>
                    <a:pt x="350040" y="1445733"/>
                  </a:cubicBezTo>
                  <a:close/>
                  <a:moveTo>
                    <a:pt x="354988" y="1454950"/>
                  </a:moveTo>
                  <a:cubicBezTo>
                    <a:pt x="357291" y="1456572"/>
                    <a:pt x="359595" y="1458108"/>
                    <a:pt x="361898" y="1459730"/>
                  </a:cubicBezTo>
                  <a:cubicBezTo>
                    <a:pt x="362069" y="1460071"/>
                    <a:pt x="362240" y="1460413"/>
                    <a:pt x="362325" y="1460754"/>
                  </a:cubicBezTo>
                  <a:cubicBezTo>
                    <a:pt x="364287" y="1464680"/>
                    <a:pt x="366250" y="1468692"/>
                    <a:pt x="368212" y="1472618"/>
                  </a:cubicBezTo>
                  <a:cubicBezTo>
                    <a:pt x="365055" y="1469886"/>
                    <a:pt x="361898" y="1467155"/>
                    <a:pt x="358656" y="1464509"/>
                  </a:cubicBezTo>
                  <a:lnTo>
                    <a:pt x="358656" y="1464509"/>
                  </a:lnTo>
                  <a:cubicBezTo>
                    <a:pt x="358656" y="1464509"/>
                    <a:pt x="358656" y="1464509"/>
                    <a:pt x="358656" y="1464509"/>
                  </a:cubicBezTo>
                  <a:lnTo>
                    <a:pt x="358656" y="1464509"/>
                  </a:lnTo>
                  <a:cubicBezTo>
                    <a:pt x="358656" y="1464509"/>
                    <a:pt x="358656" y="1464509"/>
                    <a:pt x="358656" y="1464509"/>
                  </a:cubicBezTo>
                  <a:cubicBezTo>
                    <a:pt x="351916" y="1459645"/>
                    <a:pt x="345006" y="1454950"/>
                    <a:pt x="338095" y="1450341"/>
                  </a:cubicBezTo>
                  <a:cubicBezTo>
                    <a:pt x="337924" y="1449915"/>
                    <a:pt x="337839" y="1449488"/>
                    <a:pt x="337669" y="1449147"/>
                  </a:cubicBezTo>
                  <a:cubicBezTo>
                    <a:pt x="336815" y="1446415"/>
                    <a:pt x="335962" y="1443770"/>
                    <a:pt x="335024" y="1441039"/>
                  </a:cubicBezTo>
                  <a:cubicBezTo>
                    <a:pt x="341678" y="1445733"/>
                    <a:pt x="348333" y="1450427"/>
                    <a:pt x="354988" y="1455036"/>
                  </a:cubicBezTo>
                  <a:close/>
                  <a:moveTo>
                    <a:pt x="355329" y="1468606"/>
                  </a:moveTo>
                  <a:lnTo>
                    <a:pt x="355329" y="1468606"/>
                  </a:lnTo>
                  <a:cubicBezTo>
                    <a:pt x="355329" y="1468606"/>
                    <a:pt x="355329" y="1468606"/>
                    <a:pt x="355329" y="1468606"/>
                  </a:cubicBezTo>
                  <a:lnTo>
                    <a:pt x="355329" y="1468606"/>
                  </a:lnTo>
                  <a:cubicBezTo>
                    <a:pt x="355329" y="1468606"/>
                    <a:pt x="355329" y="1468606"/>
                    <a:pt x="355329" y="1468606"/>
                  </a:cubicBezTo>
                  <a:cubicBezTo>
                    <a:pt x="361045" y="1472703"/>
                    <a:pt x="366676" y="1476800"/>
                    <a:pt x="372393" y="1480896"/>
                  </a:cubicBezTo>
                  <a:cubicBezTo>
                    <a:pt x="373416" y="1482859"/>
                    <a:pt x="374440" y="1484822"/>
                    <a:pt x="375549" y="1486785"/>
                  </a:cubicBezTo>
                  <a:cubicBezTo>
                    <a:pt x="365567" y="1480384"/>
                    <a:pt x="355670" y="1473812"/>
                    <a:pt x="345859" y="1467155"/>
                  </a:cubicBezTo>
                  <a:lnTo>
                    <a:pt x="342873" y="1465107"/>
                  </a:lnTo>
                  <a:cubicBezTo>
                    <a:pt x="341849" y="1462034"/>
                    <a:pt x="340825" y="1458876"/>
                    <a:pt x="339801" y="1455718"/>
                  </a:cubicBezTo>
                  <a:cubicBezTo>
                    <a:pt x="344920" y="1459986"/>
                    <a:pt x="350040" y="1464168"/>
                    <a:pt x="355244" y="1468436"/>
                  </a:cubicBezTo>
                  <a:close/>
                  <a:moveTo>
                    <a:pt x="380156" y="1489773"/>
                  </a:moveTo>
                  <a:cubicBezTo>
                    <a:pt x="379303" y="1488066"/>
                    <a:pt x="378450" y="1486359"/>
                    <a:pt x="377597" y="1484652"/>
                  </a:cubicBezTo>
                  <a:cubicBezTo>
                    <a:pt x="381266" y="1487297"/>
                    <a:pt x="384849" y="1489943"/>
                    <a:pt x="388432" y="1492589"/>
                  </a:cubicBezTo>
                  <a:cubicBezTo>
                    <a:pt x="392271" y="1495491"/>
                    <a:pt x="396111" y="1498393"/>
                    <a:pt x="399950" y="1501380"/>
                  </a:cubicBezTo>
                  <a:cubicBezTo>
                    <a:pt x="399950" y="1501380"/>
                    <a:pt x="400121" y="1501209"/>
                    <a:pt x="400121" y="1501209"/>
                  </a:cubicBezTo>
                  <a:cubicBezTo>
                    <a:pt x="396537" y="1497881"/>
                    <a:pt x="392954" y="1494637"/>
                    <a:pt x="389371" y="1491394"/>
                  </a:cubicBezTo>
                  <a:cubicBezTo>
                    <a:pt x="384337" y="1486785"/>
                    <a:pt x="379303" y="1482262"/>
                    <a:pt x="374269" y="1477738"/>
                  </a:cubicBezTo>
                  <a:cubicBezTo>
                    <a:pt x="372051" y="1473044"/>
                    <a:pt x="369918" y="1468350"/>
                    <a:pt x="367785" y="1463656"/>
                  </a:cubicBezTo>
                  <a:cubicBezTo>
                    <a:pt x="373160" y="1467326"/>
                    <a:pt x="378535" y="1470996"/>
                    <a:pt x="383996" y="1474581"/>
                  </a:cubicBezTo>
                  <a:lnTo>
                    <a:pt x="385531" y="1476031"/>
                  </a:lnTo>
                  <a:cubicBezTo>
                    <a:pt x="385531" y="1476031"/>
                    <a:pt x="385787" y="1475946"/>
                    <a:pt x="385702" y="1475861"/>
                  </a:cubicBezTo>
                  <a:lnTo>
                    <a:pt x="385446" y="1475605"/>
                  </a:lnTo>
                  <a:cubicBezTo>
                    <a:pt x="392357" y="1480213"/>
                    <a:pt x="399182" y="1484737"/>
                    <a:pt x="406178" y="1489260"/>
                  </a:cubicBezTo>
                  <a:cubicBezTo>
                    <a:pt x="409505" y="1495235"/>
                    <a:pt x="412918" y="1501209"/>
                    <a:pt x="416331" y="1507184"/>
                  </a:cubicBezTo>
                  <a:cubicBezTo>
                    <a:pt x="417866" y="1509915"/>
                    <a:pt x="419487" y="1512561"/>
                    <a:pt x="421109" y="1515292"/>
                  </a:cubicBezTo>
                  <a:cubicBezTo>
                    <a:pt x="410615" y="1508891"/>
                    <a:pt x="400121" y="1502489"/>
                    <a:pt x="389712" y="1495918"/>
                  </a:cubicBezTo>
                  <a:cubicBezTo>
                    <a:pt x="386555" y="1493869"/>
                    <a:pt x="383398" y="1491906"/>
                    <a:pt x="380242" y="1489858"/>
                  </a:cubicBezTo>
                  <a:close/>
                  <a:moveTo>
                    <a:pt x="410017" y="1485505"/>
                  </a:moveTo>
                  <a:lnTo>
                    <a:pt x="410017" y="1485505"/>
                  </a:lnTo>
                  <a:cubicBezTo>
                    <a:pt x="410017" y="1485505"/>
                    <a:pt x="410017" y="1485505"/>
                    <a:pt x="410017" y="1485505"/>
                  </a:cubicBezTo>
                  <a:cubicBezTo>
                    <a:pt x="408482" y="1484566"/>
                    <a:pt x="406861" y="1483542"/>
                    <a:pt x="405325" y="1482518"/>
                  </a:cubicBezTo>
                  <a:cubicBezTo>
                    <a:pt x="401059" y="1473983"/>
                    <a:pt x="396879" y="1465448"/>
                    <a:pt x="392783" y="1456828"/>
                  </a:cubicBezTo>
                  <a:cubicBezTo>
                    <a:pt x="391333" y="1453756"/>
                    <a:pt x="389883" y="1450597"/>
                    <a:pt x="388432" y="1447440"/>
                  </a:cubicBezTo>
                  <a:cubicBezTo>
                    <a:pt x="398585" y="1454182"/>
                    <a:pt x="408823" y="1460925"/>
                    <a:pt x="419061" y="1467667"/>
                  </a:cubicBezTo>
                  <a:cubicBezTo>
                    <a:pt x="419061" y="1467667"/>
                    <a:pt x="419061" y="1467667"/>
                    <a:pt x="419061" y="1467667"/>
                  </a:cubicBezTo>
                  <a:cubicBezTo>
                    <a:pt x="419146" y="1467667"/>
                    <a:pt x="419232" y="1467753"/>
                    <a:pt x="419317" y="1467838"/>
                  </a:cubicBezTo>
                  <a:cubicBezTo>
                    <a:pt x="419402" y="1467838"/>
                    <a:pt x="419487" y="1467923"/>
                    <a:pt x="419573" y="1468009"/>
                  </a:cubicBezTo>
                  <a:cubicBezTo>
                    <a:pt x="419573" y="1468009"/>
                    <a:pt x="419573" y="1468009"/>
                    <a:pt x="419573" y="1468009"/>
                  </a:cubicBezTo>
                  <a:cubicBezTo>
                    <a:pt x="419744" y="1468094"/>
                    <a:pt x="419914" y="1468265"/>
                    <a:pt x="420085" y="1468350"/>
                  </a:cubicBezTo>
                  <a:cubicBezTo>
                    <a:pt x="426995" y="1480982"/>
                    <a:pt x="434077" y="1493443"/>
                    <a:pt x="441499" y="1505733"/>
                  </a:cubicBezTo>
                  <a:cubicBezTo>
                    <a:pt x="431006" y="1499076"/>
                    <a:pt x="420511" y="1492333"/>
                    <a:pt x="410103" y="1485505"/>
                  </a:cubicBezTo>
                  <a:lnTo>
                    <a:pt x="410103" y="1485505"/>
                  </a:lnTo>
                  <a:cubicBezTo>
                    <a:pt x="410103" y="1485505"/>
                    <a:pt x="410103" y="1485505"/>
                    <a:pt x="410103" y="1485505"/>
                  </a:cubicBezTo>
                  <a:close/>
                  <a:moveTo>
                    <a:pt x="422132" y="1463400"/>
                  </a:moveTo>
                  <a:cubicBezTo>
                    <a:pt x="422132" y="1463400"/>
                    <a:pt x="422132" y="1463400"/>
                    <a:pt x="422132" y="1463400"/>
                  </a:cubicBezTo>
                  <a:cubicBezTo>
                    <a:pt x="422132" y="1463400"/>
                    <a:pt x="422132" y="1463400"/>
                    <a:pt x="422132" y="1463400"/>
                  </a:cubicBezTo>
                  <a:cubicBezTo>
                    <a:pt x="421791" y="1463144"/>
                    <a:pt x="421365" y="1462973"/>
                    <a:pt x="421023" y="1462717"/>
                  </a:cubicBezTo>
                  <a:cubicBezTo>
                    <a:pt x="420511" y="1461693"/>
                    <a:pt x="419999" y="1460669"/>
                    <a:pt x="419487" y="1459645"/>
                  </a:cubicBezTo>
                  <a:cubicBezTo>
                    <a:pt x="416843" y="1454182"/>
                    <a:pt x="414369" y="1448720"/>
                    <a:pt x="411809" y="1443258"/>
                  </a:cubicBezTo>
                  <a:cubicBezTo>
                    <a:pt x="416757" y="1446245"/>
                    <a:pt x="421620" y="1449147"/>
                    <a:pt x="426569" y="1452134"/>
                  </a:cubicBezTo>
                  <a:cubicBezTo>
                    <a:pt x="431859" y="1458108"/>
                    <a:pt x="437234" y="1464083"/>
                    <a:pt x="442779" y="1469801"/>
                  </a:cubicBezTo>
                  <a:cubicBezTo>
                    <a:pt x="443718" y="1470825"/>
                    <a:pt x="444656" y="1471764"/>
                    <a:pt x="445680" y="1472703"/>
                  </a:cubicBezTo>
                  <a:cubicBezTo>
                    <a:pt x="447472" y="1475946"/>
                    <a:pt x="449263" y="1479189"/>
                    <a:pt x="451055" y="1482433"/>
                  </a:cubicBezTo>
                  <a:cubicBezTo>
                    <a:pt x="441499" y="1476117"/>
                    <a:pt x="431859" y="1469801"/>
                    <a:pt x="422303" y="1463485"/>
                  </a:cubicBezTo>
                  <a:cubicBezTo>
                    <a:pt x="422303" y="1463485"/>
                    <a:pt x="422303" y="1463485"/>
                    <a:pt x="422303" y="1463485"/>
                  </a:cubicBezTo>
                  <a:cubicBezTo>
                    <a:pt x="422303" y="1463485"/>
                    <a:pt x="422303" y="1463485"/>
                    <a:pt x="422218" y="1463485"/>
                  </a:cubicBezTo>
                  <a:close/>
                  <a:moveTo>
                    <a:pt x="440219" y="1462717"/>
                  </a:moveTo>
                  <a:lnTo>
                    <a:pt x="440219" y="1462717"/>
                  </a:lnTo>
                  <a:cubicBezTo>
                    <a:pt x="440219" y="1462717"/>
                    <a:pt x="440219" y="1462803"/>
                    <a:pt x="440219" y="1462803"/>
                  </a:cubicBezTo>
                  <a:cubicBezTo>
                    <a:pt x="440988" y="1464339"/>
                    <a:pt x="441841" y="1465875"/>
                    <a:pt x="442694" y="1467411"/>
                  </a:cubicBezTo>
                  <a:cubicBezTo>
                    <a:pt x="439452" y="1463656"/>
                    <a:pt x="436295" y="1459901"/>
                    <a:pt x="433139" y="1456060"/>
                  </a:cubicBezTo>
                  <a:cubicBezTo>
                    <a:pt x="434930" y="1457169"/>
                    <a:pt x="436722" y="1458194"/>
                    <a:pt x="438514" y="1459303"/>
                  </a:cubicBezTo>
                  <a:cubicBezTo>
                    <a:pt x="439025" y="1460413"/>
                    <a:pt x="439537" y="1461522"/>
                    <a:pt x="440135" y="1462632"/>
                  </a:cubicBezTo>
                  <a:lnTo>
                    <a:pt x="440135" y="1462632"/>
                  </a:lnTo>
                  <a:cubicBezTo>
                    <a:pt x="440135" y="1462632"/>
                    <a:pt x="440135" y="1462717"/>
                    <a:pt x="440135" y="1462717"/>
                  </a:cubicBezTo>
                  <a:close/>
                  <a:moveTo>
                    <a:pt x="524513" y="1493869"/>
                  </a:moveTo>
                  <a:cubicBezTo>
                    <a:pt x="527243" y="1499246"/>
                    <a:pt x="529973" y="1504538"/>
                    <a:pt x="532789" y="1509829"/>
                  </a:cubicBezTo>
                  <a:cubicBezTo>
                    <a:pt x="522124" y="1503343"/>
                    <a:pt x="511460" y="1496942"/>
                    <a:pt x="500795" y="1490455"/>
                  </a:cubicBezTo>
                  <a:cubicBezTo>
                    <a:pt x="499430" y="1488236"/>
                    <a:pt x="498150" y="1486017"/>
                    <a:pt x="496870" y="1483798"/>
                  </a:cubicBezTo>
                  <a:cubicBezTo>
                    <a:pt x="506085" y="1487127"/>
                    <a:pt x="515299" y="1490455"/>
                    <a:pt x="524513" y="1493869"/>
                  </a:cubicBezTo>
                  <a:close/>
                  <a:moveTo>
                    <a:pt x="518456" y="1469801"/>
                  </a:moveTo>
                  <a:cubicBezTo>
                    <a:pt x="518114" y="1469118"/>
                    <a:pt x="517858" y="1468436"/>
                    <a:pt x="517517" y="1467753"/>
                  </a:cubicBezTo>
                  <a:lnTo>
                    <a:pt x="517517" y="1467753"/>
                  </a:lnTo>
                  <a:cubicBezTo>
                    <a:pt x="517517" y="1467753"/>
                    <a:pt x="517432" y="1467497"/>
                    <a:pt x="517432" y="1467497"/>
                  </a:cubicBezTo>
                  <a:lnTo>
                    <a:pt x="517432" y="1467241"/>
                  </a:lnTo>
                  <a:cubicBezTo>
                    <a:pt x="517432" y="1467241"/>
                    <a:pt x="517347" y="1467241"/>
                    <a:pt x="517347" y="1467241"/>
                  </a:cubicBezTo>
                  <a:cubicBezTo>
                    <a:pt x="515214" y="1462717"/>
                    <a:pt x="513166" y="1458194"/>
                    <a:pt x="511033" y="1453670"/>
                  </a:cubicBezTo>
                  <a:lnTo>
                    <a:pt x="516152" y="1458876"/>
                  </a:lnTo>
                  <a:cubicBezTo>
                    <a:pt x="516152" y="1458876"/>
                    <a:pt x="516408" y="1458876"/>
                    <a:pt x="516323" y="1458706"/>
                  </a:cubicBezTo>
                  <a:lnTo>
                    <a:pt x="510265" y="1452134"/>
                  </a:lnTo>
                  <a:cubicBezTo>
                    <a:pt x="509412" y="1450256"/>
                    <a:pt x="508559" y="1448464"/>
                    <a:pt x="507791" y="1446586"/>
                  </a:cubicBezTo>
                  <a:cubicBezTo>
                    <a:pt x="513081" y="1449232"/>
                    <a:pt x="518370" y="1451792"/>
                    <a:pt x="523660" y="1454438"/>
                  </a:cubicBezTo>
                  <a:cubicBezTo>
                    <a:pt x="526134" y="1461095"/>
                    <a:pt x="528693" y="1467753"/>
                    <a:pt x="531339" y="1474410"/>
                  </a:cubicBezTo>
                  <a:cubicBezTo>
                    <a:pt x="527073" y="1472874"/>
                    <a:pt x="522722" y="1471423"/>
                    <a:pt x="518456" y="1469886"/>
                  </a:cubicBezTo>
                  <a:close/>
                  <a:moveTo>
                    <a:pt x="572803" y="1478507"/>
                  </a:moveTo>
                  <a:cubicBezTo>
                    <a:pt x="574509" y="1479360"/>
                    <a:pt x="576215" y="1480213"/>
                    <a:pt x="577922" y="1481067"/>
                  </a:cubicBezTo>
                  <a:lnTo>
                    <a:pt x="578348" y="1481579"/>
                  </a:lnTo>
                  <a:cubicBezTo>
                    <a:pt x="578348" y="1481579"/>
                    <a:pt x="578604" y="1481579"/>
                    <a:pt x="578519" y="1481408"/>
                  </a:cubicBezTo>
                  <a:lnTo>
                    <a:pt x="578519" y="1481238"/>
                  </a:lnTo>
                  <a:cubicBezTo>
                    <a:pt x="585941" y="1484908"/>
                    <a:pt x="593449" y="1488578"/>
                    <a:pt x="601043" y="1492248"/>
                  </a:cubicBezTo>
                  <a:cubicBezTo>
                    <a:pt x="601981" y="1494723"/>
                    <a:pt x="603005" y="1497198"/>
                    <a:pt x="603943" y="1499673"/>
                  </a:cubicBezTo>
                  <a:cubicBezTo>
                    <a:pt x="601128" y="1498564"/>
                    <a:pt x="598313" y="1497198"/>
                    <a:pt x="595497" y="1496259"/>
                  </a:cubicBezTo>
                  <a:cubicBezTo>
                    <a:pt x="589781" y="1494296"/>
                    <a:pt x="583979" y="1492333"/>
                    <a:pt x="578263" y="1490455"/>
                  </a:cubicBezTo>
                  <a:cubicBezTo>
                    <a:pt x="576471" y="1486529"/>
                    <a:pt x="574680" y="1482518"/>
                    <a:pt x="572888" y="1478507"/>
                  </a:cubicBezTo>
                  <a:close/>
                  <a:moveTo>
                    <a:pt x="606162" y="1493016"/>
                  </a:moveTo>
                  <a:cubicBezTo>
                    <a:pt x="603431" y="1486615"/>
                    <a:pt x="600701" y="1480213"/>
                    <a:pt x="597972" y="1473812"/>
                  </a:cubicBezTo>
                  <a:cubicBezTo>
                    <a:pt x="597972" y="1473642"/>
                    <a:pt x="597886" y="1473556"/>
                    <a:pt x="597801" y="1473386"/>
                  </a:cubicBezTo>
                  <a:cubicBezTo>
                    <a:pt x="601298" y="1474922"/>
                    <a:pt x="604711" y="1476458"/>
                    <a:pt x="608209" y="1478080"/>
                  </a:cubicBezTo>
                  <a:cubicBezTo>
                    <a:pt x="614864" y="1486871"/>
                    <a:pt x="621519" y="1495747"/>
                    <a:pt x="628088" y="1504623"/>
                  </a:cubicBezTo>
                  <a:lnTo>
                    <a:pt x="606844" y="1493357"/>
                  </a:lnTo>
                  <a:cubicBezTo>
                    <a:pt x="606844" y="1493357"/>
                    <a:pt x="606332" y="1493101"/>
                    <a:pt x="606162" y="1493016"/>
                  </a:cubicBezTo>
                  <a:close/>
                  <a:moveTo>
                    <a:pt x="686957" y="1540384"/>
                  </a:moveTo>
                  <a:cubicBezTo>
                    <a:pt x="694124" y="1542176"/>
                    <a:pt x="701205" y="1543713"/>
                    <a:pt x="708457" y="1544993"/>
                  </a:cubicBezTo>
                  <a:cubicBezTo>
                    <a:pt x="708542" y="1545164"/>
                    <a:pt x="708628" y="1545420"/>
                    <a:pt x="708713" y="1545590"/>
                  </a:cubicBezTo>
                  <a:cubicBezTo>
                    <a:pt x="708713" y="1545590"/>
                    <a:pt x="708713" y="1545590"/>
                    <a:pt x="708713" y="1545590"/>
                  </a:cubicBezTo>
                  <a:cubicBezTo>
                    <a:pt x="708713" y="1545590"/>
                    <a:pt x="708713" y="1545590"/>
                    <a:pt x="708713" y="1545590"/>
                  </a:cubicBezTo>
                  <a:cubicBezTo>
                    <a:pt x="708713" y="1545590"/>
                    <a:pt x="708713" y="1545590"/>
                    <a:pt x="708713" y="1545590"/>
                  </a:cubicBezTo>
                  <a:cubicBezTo>
                    <a:pt x="708713" y="1545590"/>
                    <a:pt x="708713" y="1545590"/>
                    <a:pt x="708713" y="1545590"/>
                  </a:cubicBezTo>
                  <a:cubicBezTo>
                    <a:pt x="717757" y="1563940"/>
                    <a:pt x="727141" y="1582205"/>
                    <a:pt x="736441" y="1600470"/>
                  </a:cubicBezTo>
                  <a:cubicBezTo>
                    <a:pt x="732175" y="1603030"/>
                    <a:pt x="727995" y="1605676"/>
                    <a:pt x="723644" y="1608151"/>
                  </a:cubicBezTo>
                  <a:lnTo>
                    <a:pt x="716136" y="1595519"/>
                  </a:lnTo>
                  <a:cubicBezTo>
                    <a:pt x="708969" y="1583144"/>
                    <a:pt x="702144" y="1570598"/>
                    <a:pt x="695489" y="1557881"/>
                  </a:cubicBezTo>
                  <a:cubicBezTo>
                    <a:pt x="692417" y="1551991"/>
                    <a:pt x="689431" y="1546017"/>
                    <a:pt x="686530" y="1540128"/>
                  </a:cubicBezTo>
                  <a:cubicBezTo>
                    <a:pt x="686616" y="1540128"/>
                    <a:pt x="686787" y="1540128"/>
                    <a:pt x="686872" y="1540128"/>
                  </a:cubicBezTo>
                  <a:close/>
                  <a:moveTo>
                    <a:pt x="796078" y="1559588"/>
                  </a:moveTo>
                  <a:lnTo>
                    <a:pt x="796078" y="1559588"/>
                  </a:lnTo>
                  <a:cubicBezTo>
                    <a:pt x="796078" y="1559588"/>
                    <a:pt x="796078" y="1559417"/>
                    <a:pt x="796078" y="1559417"/>
                  </a:cubicBezTo>
                  <a:lnTo>
                    <a:pt x="796078" y="1559246"/>
                  </a:lnTo>
                  <a:cubicBezTo>
                    <a:pt x="796078" y="1559246"/>
                    <a:pt x="796078" y="1559246"/>
                    <a:pt x="796078" y="1559246"/>
                  </a:cubicBezTo>
                  <a:cubicBezTo>
                    <a:pt x="795225" y="1557454"/>
                    <a:pt x="794371" y="1555662"/>
                    <a:pt x="793518" y="1553784"/>
                  </a:cubicBezTo>
                  <a:cubicBezTo>
                    <a:pt x="799491" y="1554296"/>
                    <a:pt x="805378" y="1554979"/>
                    <a:pt x="811349" y="1555576"/>
                  </a:cubicBezTo>
                  <a:cubicBezTo>
                    <a:pt x="812032" y="1555918"/>
                    <a:pt x="812715" y="1556174"/>
                    <a:pt x="813398" y="1556430"/>
                  </a:cubicBezTo>
                  <a:cubicBezTo>
                    <a:pt x="814506" y="1556856"/>
                    <a:pt x="815872" y="1557283"/>
                    <a:pt x="817066" y="1557539"/>
                  </a:cubicBezTo>
                  <a:cubicBezTo>
                    <a:pt x="818346" y="1557795"/>
                    <a:pt x="819626" y="1558051"/>
                    <a:pt x="820990" y="1558222"/>
                  </a:cubicBezTo>
                  <a:lnTo>
                    <a:pt x="821247" y="1558222"/>
                  </a:lnTo>
                  <a:cubicBezTo>
                    <a:pt x="821247" y="1558222"/>
                    <a:pt x="821502" y="1558307"/>
                    <a:pt x="821417" y="1558222"/>
                  </a:cubicBezTo>
                  <a:lnTo>
                    <a:pt x="821161" y="1557795"/>
                  </a:lnTo>
                  <a:lnTo>
                    <a:pt x="820735" y="1557027"/>
                  </a:lnTo>
                  <a:lnTo>
                    <a:pt x="820393" y="1556430"/>
                  </a:lnTo>
                  <a:cubicBezTo>
                    <a:pt x="820393" y="1556430"/>
                    <a:pt x="821076" y="1556430"/>
                    <a:pt x="821332" y="1556515"/>
                  </a:cubicBezTo>
                  <a:cubicBezTo>
                    <a:pt x="823721" y="1562148"/>
                    <a:pt x="826195" y="1567781"/>
                    <a:pt x="828755" y="1573329"/>
                  </a:cubicBezTo>
                  <a:lnTo>
                    <a:pt x="828755" y="1573329"/>
                  </a:lnTo>
                  <a:cubicBezTo>
                    <a:pt x="828755" y="1573329"/>
                    <a:pt x="828755" y="1573329"/>
                    <a:pt x="828755" y="1573329"/>
                  </a:cubicBezTo>
                  <a:lnTo>
                    <a:pt x="828755" y="1573329"/>
                  </a:lnTo>
                  <a:cubicBezTo>
                    <a:pt x="828755" y="1573329"/>
                    <a:pt x="828755" y="1573329"/>
                    <a:pt x="828755" y="1573329"/>
                  </a:cubicBezTo>
                  <a:cubicBezTo>
                    <a:pt x="829693" y="1575292"/>
                    <a:pt x="830717" y="1577169"/>
                    <a:pt x="831740" y="1579047"/>
                  </a:cubicBezTo>
                  <a:cubicBezTo>
                    <a:pt x="824147" y="1581778"/>
                    <a:pt x="816554" y="1584509"/>
                    <a:pt x="808961" y="1587155"/>
                  </a:cubicBezTo>
                  <a:cubicBezTo>
                    <a:pt x="808961" y="1586984"/>
                    <a:pt x="808790" y="1586814"/>
                    <a:pt x="808705" y="1586643"/>
                  </a:cubicBezTo>
                  <a:cubicBezTo>
                    <a:pt x="804439" y="1577596"/>
                    <a:pt x="800344" y="1568464"/>
                    <a:pt x="796334" y="1559246"/>
                  </a:cubicBezTo>
                  <a:close/>
                  <a:moveTo>
                    <a:pt x="832338" y="1581010"/>
                  </a:moveTo>
                  <a:cubicBezTo>
                    <a:pt x="834130" y="1584509"/>
                    <a:pt x="836006" y="1588009"/>
                    <a:pt x="837798" y="1591422"/>
                  </a:cubicBezTo>
                  <a:cubicBezTo>
                    <a:pt x="829949" y="1593812"/>
                    <a:pt x="822014" y="1596202"/>
                    <a:pt x="814165" y="1598677"/>
                  </a:cubicBezTo>
                  <a:cubicBezTo>
                    <a:pt x="812800" y="1595946"/>
                    <a:pt x="811520" y="1593215"/>
                    <a:pt x="810155" y="1590484"/>
                  </a:cubicBezTo>
                  <a:cubicBezTo>
                    <a:pt x="817578" y="1587411"/>
                    <a:pt x="825001" y="1584253"/>
                    <a:pt x="832338" y="1581010"/>
                  </a:cubicBezTo>
                  <a:close/>
                  <a:moveTo>
                    <a:pt x="836774" y="1579047"/>
                  </a:moveTo>
                  <a:cubicBezTo>
                    <a:pt x="843429" y="1576145"/>
                    <a:pt x="850084" y="1573073"/>
                    <a:pt x="856653" y="1570085"/>
                  </a:cubicBezTo>
                  <a:cubicBezTo>
                    <a:pt x="856738" y="1570085"/>
                    <a:pt x="856653" y="1569829"/>
                    <a:pt x="856568" y="1569915"/>
                  </a:cubicBezTo>
                  <a:cubicBezTo>
                    <a:pt x="849742" y="1572560"/>
                    <a:pt x="843002" y="1575206"/>
                    <a:pt x="836177" y="1577767"/>
                  </a:cubicBezTo>
                  <a:cubicBezTo>
                    <a:pt x="835239" y="1575718"/>
                    <a:pt x="834300" y="1573585"/>
                    <a:pt x="833361" y="1571536"/>
                  </a:cubicBezTo>
                  <a:lnTo>
                    <a:pt x="833361" y="1571536"/>
                  </a:lnTo>
                  <a:cubicBezTo>
                    <a:pt x="833361" y="1571536"/>
                    <a:pt x="833361" y="1571366"/>
                    <a:pt x="833361" y="1571366"/>
                  </a:cubicBezTo>
                  <a:lnTo>
                    <a:pt x="833361" y="1571195"/>
                  </a:lnTo>
                  <a:cubicBezTo>
                    <a:pt x="833361" y="1571195"/>
                    <a:pt x="833361" y="1571195"/>
                    <a:pt x="833361" y="1571195"/>
                  </a:cubicBezTo>
                  <a:cubicBezTo>
                    <a:pt x="831058" y="1566586"/>
                    <a:pt x="828669" y="1561892"/>
                    <a:pt x="826365" y="1557283"/>
                  </a:cubicBezTo>
                  <a:cubicBezTo>
                    <a:pt x="830119" y="1557625"/>
                    <a:pt x="833959" y="1557966"/>
                    <a:pt x="837713" y="1558137"/>
                  </a:cubicBezTo>
                  <a:cubicBezTo>
                    <a:pt x="843514" y="1558478"/>
                    <a:pt x="849401" y="1558905"/>
                    <a:pt x="855288" y="1559246"/>
                  </a:cubicBezTo>
                  <a:cubicBezTo>
                    <a:pt x="856397" y="1561807"/>
                    <a:pt x="857592" y="1564367"/>
                    <a:pt x="858701" y="1566927"/>
                  </a:cubicBezTo>
                  <a:lnTo>
                    <a:pt x="858701" y="1566927"/>
                  </a:lnTo>
                  <a:cubicBezTo>
                    <a:pt x="858701" y="1566927"/>
                    <a:pt x="858701" y="1566927"/>
                    <a:pt x="858701" y="1566927"/>
                  </a:cubicBezTo>
                  <a:lnTo>
                    <a:pt x="858701" y="1566927"/>
                  </a:lnTo>
                  <a:cubicBezTo>
                    <a:pt x="858701" y="1566927"/>
                    <a:pt x="858701" y="1566927"/>
                    <a:pt x="858701" y="1566927"/>
                  </a:cubicBezTo>
                  <a:cubicBezTo>
                    <a:pt x="861346" y="1572219"/>
                    <a:pt x="864076" y="1577425"/>
                    <a:pt x="866891" y="1582632"/>
                  </a:cubicBezTo>
                  <a:cubicBezTo>
                    <a:pt x="858616" y="1585107"/>
                    <a:pt x="850340" y="1587582"/>
                    <a:pt x="842064" y="1590142"/>
                  </a:cubicBezTo>
                  <a:cubicBezTo>
                    <a:pt x="840358" y="1586387"/>
                    <a:pt x="838651" y="1582717"/>
                    <a:pt x="836945" y="1578962"/>
                  </a:cubicBezTo>
                  <a:close/>
                  <a:moveTo>
                    <a:pt x="863393" y="1564794"/>
                  </a:moveTo>
                  <a:lnTo>
                    <a:pt x="863393" y="1564794"/>
                  </a:lnTo>
                  <a:cubicBezTo>
                    <a:pt x="863393" y="1564794"/>
                    <a:pt x="863393" y="1564623"/>
                    <a:pt x="863393" y="1564623"/>
                  </a:cubicBezTo>
                  <a:lnTo>
                    <a:pt x="863393" y="1564453"/>
                  </a:lnTo>
                  <a:cubicBezTo>
                    <a:pt x="863393" y="1564453"/>
                    <a:pt x="863393" y="1564453"/>
                    <a:pt x="863393" y="1564453"/>
                  </a:cubicBezTo>
                  <a:cubicBezTo>
                    <a:pt x="862540" y="1562831"/>
                    <a:pt x="861687" y="1561124"/>
                    <a:pt x="860919" y="1559502"/>
                  </a:cubicBezTo>
                  <a:cubicBezTo>
                    <a:pt x="868256" y="1559844"/>
                    <a:pt x="875679" y="1560014"/>
                    <a:pt x="883016" y="1559673"/>
                  </a:cubicBezTo>
                  <a:cubicBezTo>
                    <a:pt x="883272" y="1560270"/>
                    <a:pt x="883528" y="1560953"/>
                    <a:pt x="883869" y="1561550"/>
                  </a:cubicBezTo>
                  <a:lnTo>
                    <a:pt x="883869" y="1561550"/>
                  </a:lnTo>
                  <a:cubicBezTo>
                    <a:pt x="883869" y="1561550"/>
                    <a:pt x="883869" y="1561550"/>
                    <a:pt x="883869" y="1561550"/>
                  </a:cubicBezTo>
                  <a:lnTo>
                    <a:pt x="883869" y="1561550"/>
                  </a:lnTo>
                  <a:cubicBezTo>
                    <a:pt x="883869" y="1561550"/>
                    <a:pt x="883869" y="1561550"/>
                    <a:pt x="883869" y="1561550"/>
                  </a:cubicBezTo>
                  <a:cubicBezTo>
                    <a:pt x="886173" y="1566159"/>
                    <a:pt x="888562" y="1570768"/>
                    <a:pt x="890951" y="1575292"/>
                  </a:cubicBezTo>
                  <a:lnTo>
                    <a:pt x="875594" y="1579986"/>
                  </a:lnTo>
                  <a:cubicBezTo>
                    <a:pt x="874143" y="1580413"/>
                    <a:pt x="872693" y="1580839"/>
                    <a:pt x="871328" y="1581266"/>
                  </a:cubicBezTo>
                  <a:cubicBezTo>
                    <a:pt x="868768" y="1575718"/>
                    <a:pt x="866209" y="1570171"/>
                    <a:pt x="863649" y="1564623"/>
                  </a:cubicBezTo>
                  <a:close/>
                  <a:moveTo>
                    <a:pt x="875679" y="1581607"/>
                  </a:moveTo>
                  <a:lnTo>
                    <a:pt x="891121" y="1576060"/>
                  </a:lnTo>
                  <a:cubicBezTo>
                    <a:pt x="893937" y="1581351"/>
                    <a:pt x="896838" y="1586558"/>
                    <a:pt x="899739" y="1591764"/>
                  </a:cubicBezTo>
                  <a:cubicBezTo>
                    <a:pt x="900250" y="1592703"/>
                    <a:pt x="900762" y="1593556"/>
                    <a:pt x="901360" y="1594495"/>
                  </a:cubicBezTo>
                  <a:cubicBezTo>
                    <a:pt x="894449" y="1596799"/>
                    <a:pt x="887453" y="1599019"/>
                    <a:pt x="880457" y="1601323"/>
                  </a:cubicBezTo>
                  <a:cubicBezTo>
                    <a:pt x="877556" y="1595178"/>
                    <a:pt x="874655" y="1589118"/>
                    <a:pt x="871754" y="1582973"/>
                  </a:cubicBezTo>
                  <a:cubicBezTo>
                    <a:pt x="873034" y="1582546"/>
                    <a:pt x="874314" y="1582034"/>
                    <a:pt x="875594" y="1581607"/>
                  </a:cubicBezTo>
                  <a:close/>
                  <a:moveTo>
                    <a:pt x="895473" y="1574524"/>
                  </a:moveTo>
                  <a:lnTo>
                    <a:pt x="901786" y="1572304"/>
                  </a:lnTo>
                  <a:cubicBezTo>
                    <a:pt x="901786" y="1572304"/>
                    <a:pt x="901786" y="1572048"/>
                    <a:pt x="901786" y="1572048"/>
                  </a:cubicBezTo>
                  <a:lnTo>
                    <a:pt x="895302" y="1574012"/>
                  </a:lnTo>
                  <a:cubicBezTo>
                    <a:pt x="892998" y="1569147"/>
                    <a:pt x="890780" y="1564282"/>
                    <a:pt x="888562" y="1559417"/>
                  </a:cubicBezTo>
                  <a:lnTo>
                    <a:pt x="888562" y="1559417"/>
                  </a:lnTo>
                  <a:cubicBezTo>
                    <a:pt x="888562" y="1559417"/>
                    <a:pt x="888562" y="1559246"/>
                    <a:pt x="888562" y="1559246"/>
                  </a:cubicBezTo>
                  <a:cubicBezTo>
                    <a:pt x="893169" y="1558905"/>
                    <a:pt x="897690" y="1558307"/>
                    <a:pt x="902298" y="1557454"/>
                  </a:cubicBezTo>
                  <a:cubicBezTo>
                    <a:pt x="909635" y="1556088"/>
                    <a:pt x="917058" y="1554808"/>
                    <a:pt x="924395" y="1553613"/>
                  </a:cubicBezTo>
                  <a:cubicBezTo>
                    <a:pt x="925419" y="1556088"/>
                    <a:pt x="926443" y="1558478"/>
                    <a:pt x="927552" y="1560953"/>
                  </a:cubicBezTo>
                  <a:lnTo>
                    <a:pt x="927552" y="1560953"/>
                  </a:lnTo>
                  <a:cubicBezTo>
                    <a:pt x="927552" y="1560953"/>
                    <a:pt x="927552" y="1560953"/>
                    <a:pt x="927552" y="1560953"/>
                  </a:cubicBezTo>
                  <a:lnTo>
                    <a:pt x="927552" y="1560953"/>
                  </a:lnTo>
                  <a:cubicBezTo>
                    <a:pt x="927552" y="1560953"/>
                    <a:pt x="927552" y="1560953"/>
                    <a:pt x="927552" y="1560953"/>
                  </a:cubicBezTo>
                  <a:cubicBezTo>
                    <a:pt x="930964" y="1568037"/>
                    <a:pt x="934633" y="1575036"/>
                    <a:pt x="938302" y="1582034"/>
                  </a:cubicBezTo>
                  <a:cubicBezTo>
                    <a:pt x="935657" y="1582973"/>
                    <a:pt x="932927" y="1583912"/>
                    <a:pt x="930282" y="1584851"/>
                  </a:cubicBezTo>
                  <a:cubicBezTo>
                    <a:pt x="921835" y="1587753"/>
                    <a:pt x="913304" y="1590569"/>
                    <a:pt x="904857" y="1593386"/>
                  </a:cubicBezTo>
                  <a:cubicBezTo>
                    <a:pt x="904345" y="1592276"/>
                    <a:pt x="903748" y="1591252"/>
                    <a:pt x="903236" y="1590142"/>
                  </a:cubicBezTo>
                  <a:cubicBezTo>
                    <a:pt x="900677" y="1584936"/>
                    <a:pt x="898117" y="1579730"/>
                    <a:pt x="895643" y="1574438"/>
                  </a:cubicBezTo>
                  <a:close/>
                  <a:moveTo>
                    <a:pt x="963470" y="1555149"/>
                  </a:moveTo>
                  <a:lnTo>
                    <a:pt x="963470" y="1555149"/>
                  </a:lnTo>
                  <a:cubicBezTo>
                    <a:pt x="963470" y="1555149"/>
                    <a:pt x="963470" y="1555064"/>
                    <a:pt x="963470" y="1555064"/>
                  </a:cubicBezTo>
                  <a:lnTo>
                    <a:pt x="963470" y="1555064"/>
                  </a:lnTo>
                  <a:cubicBezTo>
                    <a:pt x="963470" y="1555064"/>
                    <a:pt x="963470" y="1554979"/>
                    <a:pt x="963470" y="1554979"/>
                  </a:cubicBezTo>
                  <a:cubicBezTo>
                    <a:pt x="962361" y="1552504"/>
                    <a:pt x="961252" y="1550029"/>
                    <a:pt x="960143" y="1547553"/>
                  </a:cubicBezTo>
                  <a:cubicBezTo>
                    <a:pt x="967565" y="1546017"/>
                    <a:pt x="974903" y="1544310"/>
                    <a:pt x="982240" y="1542347"/>
                  </a:cubicBezTo>
                  <a:cubicBezTo>
                    <a:pt x="982667" y="1543542"/>
                    <a:pt x="983093" y="1544822"/>
                    <a:pt x="983520" y="1546017"/>
                  </a:cubicBezTo>
                  <a:lnTo>
                    <a:pt x="983520" y="1546017"/>
                  </a:lnTo>
                  <a:cubicBezTo>
                    <a:pt x="983520" y="1546017"/>
                    <a:pt x="983520" y="1546017"/>
                    <a:pt x="983520" y="1546017"/>
                  </a:cubicBezTo>
                  <a:lnTo>
                    <a:pt x="983520" y="1546017"/>
                  </a:lnTo>
                  <a:cubicBezTo>
                    <a:pt x="983520" y="1546017"/>
                    <a:pt x="983520" y="1546017"/>
                    <a:pt x="983520" y="1546017"/>
                  </a:cubicBezTo>
                  <a:cubicBezTo>
                    <a:pt x="987189" y="1555149"/>
                    <a:pt x="991028" y="1564197"/>
                    <a:pt x="995038" y="1573158"/>
                  </a:cubicBezTo>
                  <a:cubicBezTo>
                    <a:pt x="994952" y="1573158"/>
                    <a:pt x="994867" y="1573158"/>
                    <a:pt x="994782" y="1573243"/>
                  </a:cubicBezTo>
                  <a:cubicBezTo>
                    <a:pt x="987786" y="1575974"/>
                    <a:pt x="980704" y="1578706"/>
                    <a:pt x="973708" y="1581437"/>
                  </a:cubicBezTo>
                  <a:cubicBezTo>
                    <a:pt x="970296" y="1572646"/>
                    <a:pt x="966969" y="1563855"/>
                    <a:pt x="963556" y="1555149"/>
                  </a:cubicBezTo>
                  <a:close/>
                  <a:moveTo>
                    <a:pt x="988383" y="1544140"/>
                  </a:moveTo>
                  <a:lnTo>
                    <a:pt x="988383" y="1544140"/>
                  </a:lnTo>
                  <a:cubicBezTo>
                    <a:pt x="988383" y="1544140"/>
                    <a:pt x="988383" y="1543969"/>
                    <a:pt x="988383" y="1543969"/>
                  </a:cubicBezTo>
                  <a:lnTo>
                    <a:pt x="988383" y="1543798"/>
                  </a:lnTo>
                  <a:cubicBezTo>
                    <a:pt x="988383" y="1543798"/>
                    <a:pt x="988383" y="1543798"/>
                    <a:pt x="988383" y="1543798"/>
                  </a:cubicBezTo>
                  <a:cubicBezTo>
                    <a:pt x="987956" y="1542774"/>
                    <a:pt x="987530" y="1541750"/>
                    <a:pt x="987103" y="1540640"/>
                  </a:cubicBezTo>
                  <a:cubicBezTo>
                    <a:pt x="989577" y="1539872"/>
                    <a:pt x="992052" y="1539104"/>
                    <a:pt x="994526" y="1538251"/>
                  </a:cubicBezTo>
                  <a:cubicBezTo>
                    <a:pt x="997512" y="1537226"/>
                    <a:pt x="1000584" y="1536202"/>
                    <a:pt x="1003655" y="1535178"/>
                  </a:cubicBezTo>
                  <a:cubicBezTo>
                    <a:pt x="1004337" y="1537653"/>
                    <a:pt x="1005105" y="1540128"/>
                    <a:pt x="1005873" y="1542603"/>
                  </a:cubicBezTo>
                  <a:cubicBezTo>
                    <a:pt x="1008091" y="1549773"/>
                    <a:pt x="1010480" y="1556942"/>
                    <a:pt x="1012954" y="1564026"/>
                  </a:cubicBezTo>
                  <a:lnTo>
                    <a:pt x="1012357" y="1564453"/>
                  </a:lnTo>
                  <a:cubicBezTo>
                    <a:pt x="1012357" y="1564453"/>
                    <a:pt x="1012357" y="1564709"/>
                    <a:pt x="1012528" y="1564623"/>
                  </a:cubicBezTo>
                  <a:lnTo>
                    <a:pt x="1013040" y="1564282"/>
                  </a:lnTo>
                  <a:cubicBezTo>
                    <a:pt x="1013210" y="1564794"/>
                    <a:pt x="1013381" y="1565306"/>
                    <a:pt x="1013551" y="1565903"/>
                  </a:cubicBezTo>
                  <a:cubicBezTo>
                    <a:pt x="1008518" y="1567866"/>
                    <a:pt x="1003484" y="1569744"/>
                    <a:pt x="998451" y="1571707"/>
                  </a:cubicBezTo>
                  <a:cubicBezTo>
                    <a:pt x="995123" y="1562489"/>
                    <a:pt x="991881" y="1553272"/>
                    <a:pt x="988554" y="1544054"/>
                  </a:cubicBezTo>
                  <a:close/>
                  <a:moveTo>
                    <a:pt x="1013551" y="1566501"/>
                  </a:moveTo>
                  <a:cubicBezTo>
                    <a:pt x="1013893" y="1567440"/>
                    <a:pt x="1014149" y="1568293"/>
                    <a:pt x="1014490" y="1569232"/>
                  </a:cubicBezTo>
                  <a:lnTo>
                    <a:pt x="1016879" y="1575889"/>
                  </a:lnTo>
                  <a:cubicBezTo>
                    <a:pt x="1016879" y="1575889"/>
                    <a:pt x="1016538" y="1576145"/>
                    <a:pt x="1016452" y="1576230"/>
                  </a:cubicBezTo>
                  <a:lnTo>
                    <a:pt x="1003484" y="1585875"/>
                  </a:lnTo>
                  <a:cubicBezTo>
                    <a:pt x="1001863" y="1581607"/>
                    <a:pt x="1000327" y="1577255"/>
                    <a:pt x="998792" y="1572987"/>
                  </a:cubicBezTo>
                  <a:cubicBezTo>
                    <a:pt x="1003740" y="1570768"/>
                    <a:pt x="1008688" y="1568635"/>
                    <a:pt x="1013637" y="1566415"/>
                  </a:cubicBezTo>
                  <a:close/>
                  <a:moveTo>
                    <a:pt x="1016026" y="1568891"/>
                  </a:moveTo>
                  <a:cubicBezTo>
                    <a:pt x="1015770" y="1567866"/>
                    <a:pt x="1015429" y="1566842"/>
                    <a:pt x="1015172" y="1565818"/>
                  </a:cubicBezTo>
                  <a:cubicBezTo>
                    <a:pt x="1016538" y="1565221"/>
                    <a:pt x="1017903" y="1564623"/>
                    <a:pt x="1019183" y="1564026"/>
                  </a:cubicBezTo>
                  <a:cubicBezTo>
                    <a:pt x="1019268" y="1564026"/>
                    <a:pt x="1019183" y="1563770"/>
                    <a:pt x="1019097" y="1563855"/>
                  </a:cubicBezTo>
                  <a:cubicBezTo>
                    <a:pt x="1017732" y="1564367"/>
                    <a:pt x="1016367" y="1564879"/>
                    <a:pt x="1015002" y="1565391"/>
                  </a:cubicBezTo>
                  <a:cubicBezTo>
                    <a:pt x="1014831" y="1564709"/>
                    <a:pt x="1014661" y="1564026"/>
                    <a:pt x="1014405" y="1563258"/>
                  </a:cubicBezTo>
                  <a:lnTo>
                    <a:pt x="1033601" y="1550029"/>
                  </a:lnTo>
                  <a:cubicBezTo>
                    <a:pt x="1039232" y="1546188"/>
                    <a:pt x="1044863" y="1542347"/>
                    <a:pt x="1050494" y="1538507"/>
                  </a:cubicBezTo>
                  <a:cubicBezTo>
                    <a:pt x="1051347" y="1542006"/>
                    <a:pt x="1052200" y="1545505"/>
                    <a:pt x="1053053" y="1548919"/>
                  </a:cubicBezTo>
                  <a:cubicBezTo>
                    <a:pt x="1041280" y="1557710"/>
                    <a:pt x="1029591" y="1566501"/>
                    <a:pt x="1017817" y="1575292"/>
                  </a:cubicBezTo>
                  <a:lnTo>
                    <a:pt x="1016026" y="1568976"/>
                  </a:lnTo>
                  <a:close/>
                  <a:moveTo>
                    <a:pt x="1049641" y="1507525"/>
                  </a:moveTo>
                  <a:lnTo>
                    <a:pt x="1049641" y="1507525"/>
                  </a:lnTo>
                  <a:cubicBezTo>
                    <a:pt x="1049641" y="1507525"/>
                    <a:pt x="1049641" y="1507440"/>
                    <a:pt x="1049641" y="1507440"/>
                  </a:cubicBezTo>
                  <a:lnTo>
                    <a:pt x="1049641" y="1507440"/>
                  </a:lnTo>
                  <a:cubicBezTo>
                    <a:pt x="1049641" y="1507440"/>
                    <a:pt x="1049641" y="1507354"/>
                    <a:pt x="1049641" y="1507354"/>
                  </a:cubicBezTo>
                  <a:cubicBezTo>
                    <a:pt x="1048958" y="1503172"/>
                    <a:pt x="1048276" y="1498990"/>
                    <a:pt x="1047593" y="1494723"/>
                  </a:cubicBezTo>
                  <a:cubicBezTo>
                    <a:pt x="1053480" y="1484140"/>
                    <a:pt x="1059026" y="1473471"/>
                    <a:pt x="1064230" y="1462717"/>
                  </a:cubicBezTo>
                  <a:cubicBezTo>
                    <a:pt x="1068155" y="1459388"/>
                    <a:pt x="1072164" y="1456060"/>
                    <a:pt x="1076089" y="1452817"/>
                  </a:cubicBezTo>
                  <a:cubicBezTo>
                    <a:pt x="1077539" y="1465875"/>
                    <a:pt x="1079502" y="1478848"/>
                    <a:pt x="1081720" y="1491736"/>
                  </a:cubicBezTo>
                  <a:cubicBezTo>
                    <a:pt x="1077710" y="1495064"/>
                    <a:pt x="1073785" y="1498478"/>
                    <a:pt x="1069776" y="1501807"/>
                  </a:cubicBezTo>
                  <a:lnTo>
                    <a:pt x="1055869" y="1513158"/>
                  </a:lnTo>
                  <a:cubicBezTo>
                    <a:pt x="1055869" y="1513158"/>
                    <a:pt x="1055869" y="1513414"/>
                    <a:pt x="1056040" y="1513329"/>
                  </a:cubicBezTo>
                  <a:lnTo>
                    <a:pt x="1070800" y="1503002"/>
                  </a:lnTo>
                  <a:cubicBezTo>
                    <a:pt x="1074639" y="1500270"/>
                    <a:pt x="1078478" y="1497625"/>
                    <a:pt x="1082317" y="1494893"/>
                  </a:cubicBezTo>
                  <a:cubicBezTo>
                    <a:pt x="1082403" y="1495405"/>
                    <a:pt x="1082488" y="1495918"/>
                    <a:pt x="1082573" y="1496515"/>
                  </a:cubicBezTo>
                  <a:cubicBezTo>
                    <a:pt x="1083255" y="1500697"/>
                    <a:pt x="1084024" y="1504879"/>
                    <a:pt x="1084792" y="1509061"/>
                  </a:cubicBezTo>
                  <a:cubicBezTo>
                    <a:pt x="1074042" y="1517084"/>
                    <a:pt x="1063377" y="1525192"/>
                    <a:pt x="1052798" y="1533386"/>
                  </a:cubicBezTo>
                  <a:cubicBezTo>
                    <a:pt x="1051689" y="1524851"/>
                    <a:pt x="1050665" y="1516230"/>
                    <a:pt x="1049641" y="1507696"/>
                  </a:cubicBezTo>
                  <a:close/>
                  <a:moveTo>
                    <a:pt x="1047081" y="960783"/>
                  </a:moveTo>
                  <a:lnTo>
                    <a:pt x="1044692" y="966160"/>
                  </a:lnTo>
                  <a:cubicBezTo>
                    <a:pt x="1044692" y="966160"/>
                    <a:pt x="1044181" y="966160"/>
                    <a:pt x="1043839" y="966074"/>
                  </a:cubicBezTo>
                  <a:cubicBezTo>
                    <a:pt x="1045887" y="959076"/>
                    <a:pt x="1047678" y="953187"/>
                    <a:pt x="1049470" y="946956"/>
                  </a:cubicBezTo>
                  <a:cubicBezTo>
                    <a:pt x="1050579" y="947127"/>
                    <a:pt x="1051689" y="947383"/>
                    <a:pt x="1052798" y="947554"/>
                  </a:cubicBezTo>
                  <a:cubicBezTo>
                    <a:pt x="1050835" y="951992"/>
                    <a:pt x="1048873" y="956430"/>
                    <a:pt x="1046996" y="960868"/>
                  </a:cubicBezTo>
                  <a:close/>
                  <a:moveTo>
                    <a:pt x="1024046" y="1080015"/>
                  </a:moveTo>
                  <a:cubicBezTo>
                    <a:pt x="1019524" y="1109033"/>
                    <a:pt x="1011760" y="1137283"/>
                    <a:pt x="999474" y="1163997"/>
                  </a:cubicBezTo>
                  <a:cubicBezTo>
                    <a:pt x="994867" y="1174069"/>
                    <a:pt x="989577" y="1183884"/>
                    <a:pt x="985056" y="1194040"/>
                  </a:cubicBezTo>
                  <a:cubicBezTo>
                    <a:pt x="980960" y="1203343"/>
                    <a:pt x="973538" y="1207696"/>
                    <a:pt x="964153" y="1208123"/>
                  </a:cubicBezTo>
                  <a:cubicBezTo>
                    <a:pt x="947857" y="1208891"/>
                    <a:pt x="931647" y="1208379"/>
                    <a:pt x="915863" y="1205050"/>
                  </a:cubicBezTo>
                  <a:cubicBezTo>
                    <a:pt x="916546" y="1202916"/>
                    <a:pt x="917228" y="1200868"/>
                    <a:pt x="917911" y="1198734"/>
                  </a:cubicBezTo>
                  <a:lnTo>
                    <a:pt x="917911" y="1198734"/>
                  </a:lnTo>
                  <a:cubicBezTo>
                    <a:pt x="917911" y="1198734"/>
                    <a:pt x="917911" y="1198734"/>
                    <a:pt x="917911" y="1198734"/>
                  </a:cubicBezTo>
                  <a:lnTo>
                    <a:pt x="917911" y="1198734"/>
                  </a:lnTo>
                  <a:cubicBezTo>
                    <a:pt x="917911" y="1198734"/>
                    <a:pt x="917911" y="1198734"/>
                    <a:pt x="917911" y="1198734"/>
                  </a:cubicBezTo>
                  <a:cubicBezTo>
                    <a:pt x="919532" y="1193187"/>
                    <a:pt x="921068" y="1187639"/>
                    <a:pt x="922603" y="1182091"/>
                  </a:cubicBezTo>
                  <a:cubicBezTo>
                    <a:pt x="926101" y="1183201"/>
                    <a:pt x="929684" y="1184225"/>
                    <a:pt x="933354" y="1185249"/>
                  </a:cubicBezTo>
                  <a:cubicBezTo>
                    <a:pt x="945127" y="1188578"/>
                    <a:pt x="956560" y="1189431"/>
                    <a:pt x="968077" y="1184054"/>
                  </a:cubicBezTo>
                  <a:cubicBezTo>
                    <a:pt x="973879" y="1181323"/>
                    <a:pt x="978657" y="1178251"/>
                    <a:pt x="980960" y="1172191"/>
                  </a:cubicBezTo>
                  <a:cubicBezTo>
                    <a:pt x="986847" y="1156743"/>
                    <a:pt x="992393" y="1141209"/>
                    <a:pt x="998451" y="1125847"/>
                  </a:cubicBezTo>
                  <a:cubicBezTo>
                    <a:pt x="1004081" y="1111423"/>
                    <a:pt x="1005276" y="1096572"/>
                    <a:pt x="1004764" y="1081295"/>
                  </a:cubicBezTo>
                  <a:cubicBezTo>
                    <a:pt x="1004593" y="1077198"/>
                    <a:pt x="1003655" y="1073614"/>
                    <a:pt x="1000413" y="1071138"/>
                  </a:cubicBezTo>
                  <a:cubicBezTo>
                    <a:pt x="994440" y="1066529"/>
                    <a:pt x="988554" y="1061579"/>
                    <a:pt x="981984" y="1057739"/>
                  </a:cubicBezTo>
                  <a:cubicBezTo>
                    <a:pt x="974220" y="1053130"/>
                    <a:pt x="966030" y="1049119"/>
                    <a:pt x="957754" y="1045619"/>
                  </a:cubicBezTo>
                  <a:cubicBezTo>
                    <a:pt x="955450" y="1044680"/>
                    <a:pt x="953232" y="1043571"/>
                    <a:pt x="951014" y="1042461"/>
                  </a:cubicBezTo>
                  <a:lnTo>
                    <a:pt x="955621" y="1024880"/>
                  </a:lnTo>
                  <a:cubicBezTo>
                    <a:pt x="955621" y="1024880"/>
                    <a:pt x="955450" y="1024709"/>
                    <a:pt x="955365" y="1024880"/>
                  </a:cubicBezTo>
                  <a:lnTo>
                    <a:pt x="949990" y="1042034"/>
                  </a:lnTo>
                  <a:cubicBezTo>
                    <a:pt x="946407" y="1040242"/>
                    <a:pt x="942738" y="1038365"/>
                    <a:pt x="938899" y="1037084"/>
                  </a:cubicBezTo>
                  <a:lnTo>
                    <a:pt x="944188" y="1024282"/>
                  </a:lnTo>
                  <a:cubicBezTo>
                    <a:pt x="944188" y="1024282"/>
                    <a:pt x="944018" y="1024111"/>
                    <a:pt x="944018" y="1024197"/>
                  </a:cubicBezTo>
                  <a:lnTo>
                    <a:pt x="937960" y="1036743"/>
                  </a:lnTo>
                  <a:cubicBezTo>
                    <a:pt x="936425" y="1036316"/>
                    <a:pt x="934889" y="1035889"/>
                    <a:pt x="933268" y="1035719"/>
                  </a:cubicBezTo>
                  <a:cubicBezTo>
                    <a:pt x="930367" y="1035292"/>
                    <a:pt x="927808" y="1035121"/>
                    <a:pt x="925589" y="1035292"/>
                  </a:cubicBezTo>
                  <a:cubicBezTo>
                    <a:pt x="928064" y="1030683"/>
                    <a:pt x="930453" y="1026074"/>
                    <a:pt x="932927" y="1021551"/>
                  </a:cubicBezTo>
                  <a:cubicBezTo>
                    <a:pt x="933354" y="1020783"/>
                    <a:pt x="933780" y="1020015"/>
                    <a:pt x="934207" y="1019247"/>
                  </a:cubicBezTo>
                  <a:cubicBezTo>
                    <a:pt x="940349" y="1020441"/>
                    <a:pt x="946492" y="1021892"/>
                    <a:pt x="952550" y="1023343"/>
                  </a:cubicBezTo>
                  <a:cubicBezTo>
                    <a:pt x="959972" y="1025136"/>
                    <a:pt x="967310" y="1027611"/>
                    <a:pt x="974732" y="1029232"/>
                  </a:cubicBezTo>
                  <a:cubicBezTo>
                    <a:pt x="988383" y="1032305"/>
                    <a:pt x="998877" y="1041010"/>
                    <a:pt x="1010224" y="1048180"/>
                  </a:cubicBezTo>
                  <a:cubicBezTo>
                    <a:pt x="1021998" y="1055605"/>
                    <a:pt x="1025923" y="1067127"/>
                    <a:pt x="1023875" y="1080185"/>
                  </a:cubicBezTo>
                  <a:close/>
                  <a:moveTo>
                    <a:pt x="931817" y="1020441"/>
                  </a:moveTo>
                  <a:cubicBezTo>
                    <a:pt x="928576" y="1025562"/>
                    <a:pt x="925334" y="1030683"/>
                    <a:pt x="922092" y="1035804"/>
                  </a:cubicBezTo>
                  <a:cubicBezTo>
                    <a:pt x="917484" y="1037170"/>
                    <a:pt x="914072" y="1040584"/>
                    <a:pt x="910830" y="1046729"/>
                  </a:cubicBezTo>
                  <a:cubicBezTo>
                    <a:pt x="906478" y="1054922"/>
                    <a:pt x="903066" y="1063457"/>
                    <a:pt x="900421" y="1072162"/>
                  </a:cubicBezTo>
                  <a:cubicBezTo>
                    <a:pt x="893425" y="1085648"/>
                    <a:pt x="886856" y="1099389"/>
                    <a:pt x="880457" y="1113130"/>
                  </a:cubicBezTo>
                  <a:cubicBezTo>
                    <a:pt x="882931" y="1104766"/>
                    <a:pt x="885405" y="1096401"/>
                    <a:pt x="887879" y="1088037"/>
                  </a:cubicBezTo>
                  <a:cubicBezTo>
                    <a:pt x="892572" y="1072162"/>
                    <a:pt x="897094" y="1056288"/>
                    <a:pt x="901956" y="1040413"/>
                  </a:cubicBezTo>
                  <a:cubicBezTo>
                    <a:pt x="903407" y="1035633"/>
                    <a:pt x="905198" y="1030854"/>
                    <a:pt x="907417" y="1026330"/>
                  </a:cubicBezTo>
                  <a:cubicBezTo>
                    <a:pt x="907417" y="1026245"/>
                    <a:pt x="907502" y="1026160"/>
                    <a:pt x="907588" y="1025989"/>
                  </a:cubicBezTo>
                  <a:cubicBezTo>
                    <a:pt x="907588" y="1029318"/>
                    <a:pt x="907588" y="1032646"/>
                    <a:pt x="907588" y="1035889"/>
                  </a:cubicBezTo>
                  <a:cubicBezTo>
                    <a:pt x="907588" y="1035975"/>
                    <a:pt x="907843" y="1035975"/>
                    <a:pt x="907843" y="1035889"/>
                  </a:cubicBezTo>
                  <a:cubicBezTo>
                    <a:pt x="908014" y="1031963"/>
                    <a:pt x="908270" y="1028037"/>
                    <a:pt x="908526" y="1024111"/>
                  </a:cubicBezTo>
                  <a:cubicBezTo>
                    <a:pt x="912280" y="1017369"/>
                    <a:pt x="916290" y="1015747"/>
                    <a:pt x="924907" y="1017198"/>
                  </a:cubicBezTo>
                  <a:cubicBezTo>
                    <a:pt x="927552" y="1017625"/>
                    <a:pt x="930282" y="1018137"/>
                    <a:pt x="932927" y="1018649"/>
                  </a:cubicBezTo>
                  <a:cubicBezTo>
                    <a:pt x="932585" y="1019247"/>
                    <a:pt x="932244" y="1019759"/>
                    <a:pt x="931817" y="1020356"/>
                  </a:cubicBezTo>
                  <a:close/>
                  <a:moveTo>
                    <a:pt x="927381" y="1002347"/>
                  </a:moveTo>
                  <a:lnTo>
                    <a:pt x="930111" y="993130"/>
                  </a:lnTo>
                  <a:lnTo>
                    <a:pt x="930111" y="995776"/>
                  </a:lnTo>
                  <a:cubicBezTo>
                    <a:pt x="930111" y="995776"/>
                    <a:pt x="929855" y="1002945"/>
                    <a:pt x="929855" y="1002945"/>
                  </a:cubicBezTo>
                  <a:cubicBezTo>
                    <a:pt x="929002" y="1002774"/>
                    <a:pt x="928149" y="1002604"/>
                    <a:pt x="927381" y="1002433"/>
                  </a:cubicBezTo>
                  <a:close/>
                  <a:moveTo>
                    <a:pt x="931732" y="984083"/>
                  </a:moveTo>
                  <a:lnTo>
                    <a:pt x="932074" y="978877"/>
                  </a:lnTo>
                  <a:cubicBezTo>
                    <a:pt x="932159" y="977426"/>
                    <a:pt x="932330" y="975975"/>
                    <a:pt x="932415" y="974524"/>
                  </a:cubicBezTo>
                  <a:cubicBezTo>
                    <a:pt x="934633" y="967696"/>
                    <a:pt x="936766" y="960868"/>
                    <a:pt x="938729" y="954040"/>
                  </a:cubicBezTo>
                  <a:cubicBezTo>
                    <a:pt x="941203" y="945249"/>
                    <a:pt x="943677" y="936373"/>
                    <a:pt x="946151" y="927582"/>
                  </a:cubicBezTo>
                  <a:cubicBezTo>
                    <a:pt x="946151" y="929289"/>
                    <a:pt x="946066" y="930911"/>
                    <a:pt x="945980" y="932618"/>
                  </a:cubicBezTo>
                  <a:cubicBezTo>
                    <a:pt x="942567" y="944396"/>
                    <a:pt x="939240" y="956259"/>
                    <a:pt x="935998" y="968037"/>
                  </a:cubicBezTo>
                  <a:lnTo>
                    <a:pt x="931647" y="984083"/>
                  </a:lnTo>
                  <a:close/>
                  <a:moveTo>
                    <a:pt x="948881" y="918109"/>
                  </a:moveTo>
                  <a:cubicBezTo>
                    <a:pt x="951270" y="909488"/>
                    <a:pt x="953659" y="900868"/>
                    <a:pt x="956133" y="892248"/>
                  </a:cubicBezTo>
                  <a:lnTo>
                    <a:pt x="958181" y="891651"/>
                  </a:lnTo>
                  <a:cubicBezTo>
                    <a:pt x="956474" y="897369"/>
                    <a:pt x="954768" y="903087"/>
                    <a:pt x="953062" y="908720"/>
                  </a:cubicBezTo>
                  <a:cubicBezTo>
                    <a:pt x="951526" y="914012"/>
                    <a:pt x="949990" y="919389"/>
                    <a:pt x="948454" y="924766"/>
                  </a:cubicBezTo>
                  <a:cubicBezTo>
                    <a:pt x="948625" y="922547"/>
                    <a:pt x="948796" y="920328"/>
                    <a:pt x="948966" y="918109"/>
                  </a:cubicBezTo>
                  <a:close/>
                  <a:moveTo>
                    <a:pt x="956560" y="909659"/>
                  </a:moveTo>
                  <a:cubicBezTo>
                    <a:pt x="958693" y="903173"/>
                    <a:pt x="960911" y="896686"/>
                    <a:pt x="963044" y="890285"/>
                  </a:cubicBezTo>
                  <a:lnTo>
                    <a:pt x="964665" y="889773"/>
                  </a:lnTo>
                  <a:cubicBezTo>
                    <a:pt x="958437" y="911878"/>
                    <a:pt x="952465" y="934069"/>
                    <a:pt x="946748" y="956259"/>
                  </a:cubicBezTo>
                  <a:lnTo>
                    <a:pt x="946578" y="956942"/>
                  </a:lnTo>
                  <a:lnTo>
                    <a:pt x="946578" y="956003"/>
                  </a:lnTo>
                  <a:cubicBezTo>
                    <a:pt x="946578" y="956003"/>
                    <a:pt x="947516" y="937483"/>
                    <a:pt x="947516" y="937483"/>
                  </a:cubicBezTo>
                  <a:cubicBezTo>
                    <a:pt x="947516" y="937483"/>
                    <a:pt x="947516" y="937312"/>
                    <a:pt x="947516" y="937227"/>
                  </a:cubicBezTo>
                  <a:cubicBezTo>
                    <a:pt x="950502" y="928009"/>
                    <a:pt x="953488" y="918877"/>
                    <a:pt x="956474" y="909659"/>
                  </a:cubicBezTo>
                  <a:close/>
                  <a:moveTo>
                    <a:pt x="970552" y="868180"/>
                  </a:moveTo>
                  <a:cubicBezTo>
                    <a:pt x="972428" y="862547"/>
                    <a:pt x="974391" y="856999"/>
                    <a:pt x="976268" y="851366"/>
                  </a:cubicBezTo>
                  <a:lnTo>
                    <a:pt x="976268" y="851366"/>
                  </a:lnTo>
                  <a:cubicBezTo>
                    <a:pt x="976268" y="851366"/>
                    <a:pt x="976268" y="851281"/>
                    <a:pt x="976268" y="851281"/>
                  </a:cubicBezTo>
                  <a:lnTo>
                    <a:pt x="976268" y="851281"/>
                  </a:lnTo>
                  <a:cubicBezTo>
                    <a:pt x="976268" y="851281"/>
                    <a:pt x="976268" y="851195"/>
                    <a:pt x="976268" y="851195"/>
                  </a:cubicBezTo>
                  <a:cubicBezTo>
                    <a:pt x="976439" y="850683"/>
                    <a:pt x="976609" y="850086"/>
                    <a:pt x="976780" y="849574"/>
                  </a:cubicBezTo>
                  <a:cubicBezTo>
                    <a:pt x="976780" y="850086"/>
                    <a:pt x="976780" y="850598"/>
                    <a:pt x="976694" y="851110"/>
                  </a:cubicBezTo>
                  <a:cubicBezTo>
                    <a:pt x="974818" y="856743"/>
                    <a:pt x="972940" y="862376"/>
                    <a:pt x="971064" y="868009"/>
                  </a:cubicBezTo>
                  <a:lnTo>
                    <a:pt x="970381" y="868265"/>
                  </a:lnTo>
                  <a:close/>
                  <a:moveTo>
                    <a:pt x="983264" y="815861"/>
                  </a:moveTo>
                  <a:cubicBezTo>
                    <a:pt x="984373" y="805278"/>
                    <a:pt x="985482" y="794780"/>
                    <a:pt x="986677" y="784197"/>
                  </a:cubicBezTo>
                  <a:cubicBezTo>
                    <a:pt x="987189" y="782404"/>
                    <a:pt x="987701" y="780527"/>
                    <a:pt x="988212" y="778735"/>
                  </a:cubicBezTo>
                  <a:cubicBezTo>
                    <a:pt x="1001351" y="752874"/>
                    <a:pt x="1014490" y="727013"/>
                    <a:pt x="1027458" y="701067"/>
                  </a:cubicBezTo>
                  <a:lnTo>
                    <a:pt x="1022425" y="713528"/>
                  </a:lnTo>
                  <a:lnTo>
                    <a:pt x="1014320" y="733841"/>
                  </a:lnTo>
                  <a:cubicBezTo>
                    <a:pt x="1006812" y="752959"/>
                    <a:pt x="999389" y="772077"/>
                    <a:pt x="992222" y="791366"/>
                  </a:cubicBezTo>
                  <a:cubicBezTo>
                    <a:pt x="989151" y="799560"/>
                    <a:pt x="986165" y="807668"/>
                    <a:pt x="983264" y="815861"/>
                  </a:cubicBezTo>
                  <a:close/>
                  <a:moveTo>
                    <a:pt x="959972" y="827469"/>
                  </a:moveTo>
                  <a:lnTo>
                    <a:pt x="958949" y="827895"/>
                  </a:lnTo>
                  <a:cubicBezTo>
                    <a:pt x="959631" y="822177"/>
                    <a:pt x="960399" y="816459"/>
                    <a:pt x="961167" y="810740"/>
                  </a:cubicBezTo>
                  <a:lnTo>
                    <a:pt x="965603" y="808436"/>
                  </a:lnTo>
                  <a:cubicBezTo>
                    <a:pt x="963726" y="814837"/>
                    <a:pt x="961849" y="821153"/>
                    <a:pt x="959972" y="827554"/>
                  </a:cubicBezTo>
                  <a:close/>
                  <a:moveTo>
                    <a:pt x="958351" y="833102"/>
                  </a:moveTo>
                  <a:cubicBezTo>
                    <a:pt x="958522" y="831651"/>
                    <a:pt x="958693" y="830200"/>
                    <a:pt x="958863" y="828749"/>
                  </a:cubicBezTo>
                  <a:lnTo>
                    <a:pt x="959716" y="828407"/>
                  </a:lnTo>
                  <a:cubicBezTo>
                    <a:pt x="959290" y="829944"/>
                    <a:pt x="958778" y="831565"/>
                    <a:pt x="958351" y="833102"/>
                  </a:cubicBezTo>
                  <a:lnTo>
                    <a:pt x="958351" y="833102"/>
                  </a:lnTo>
                  <a:close/>
                  <a:moveTo>
                    <a:pt x="945127" y="877739"/>
                  </a:moveTo>
                  <a:cubicBezTo>
                    <a:pt x="944188" y="878080"/>
                    <a:pt x="943250" y="878422"/>
                    <a:pt x="942312" y="878763"/>
                  </a:cubicBezTo>
                  <a:cubicBezTo>
                    <a:pt x="942994" y="872106"/>
                    <a:pt x="943591" y="865448"/>
                    <a:pt x="944359" y="858791"/>
                  </a:cubicBezTo>
                  <a:cubicBezTo>
                    <a:pt x="945298" y="858365"/>
                    <a:pt x="946236" y="857853"/>
                    <a:pt x="947175" y="857426"/>
                  </a:cubicBezTo>
                  <a:lnTo>
                    <a:pt x="950673" y="855719"/>
                  </a:lnTo>
                  <a:cubicBezTo>
                    <a:pt x="950502" y="857341"/>
                    <a:pt x="950417" y="858962"/>
                    <a:pt x="950246" y="860498"/>
                  </a:cubicBezTo>
                  <a:cubicBezTo>
                    <a:pt x="948540" y="866217"/>
                    <a:pt x="946833" y="871935"/>
                    <a:pt x="945127" y="877739"/>
                  </a:cubicBezTo>
                  <a:close/>
                  <a:moveTo>
                    <a:pt x="947175" y="832590"/>
                  </a:moveTo>
                  <a:cubicBezTo>
                    <a:pt x="947772" y="827469"/>
                    <a:pt x="948369" y="822262"/>
                    <a:pt x="949052" y="817141"/>
                  </a:cubicBezTo>
                  <a:lnTo>
                    <a:pt x="956048" y="813471"/>
                  </a:lnTo>
                  <a:cubicBezTo>
                    <a:pt x="955109" y="819019"/>
                    <a:pt x="954256" y="824567"/>
                    <a:pt x="953488" y="830114"/>
                  </a:cubicBezTo>
                  <a:lnTo>
                    <a:pt x="947260" y="832590"/>
                  </a:lnTo>
                  <a:close/>
                  <a:moveTo>
                    <a:pt x="939411" y="861266"/>
                  </a:moveTo>
                  <a:cubicBezTo>
                    <a:pt x="938472" y="867753"/>
                    <a:pt x="937619" y="874325"/>
                    <a:pt x="936851" y="880897"/>
                  </a:cubicBezTo>
                  <a:cubicBezTo>
                    <a:pt x="931391" y="882945"/>
                    <a:pt x="926016" y="884908"/>
                    <a:pt x="920556" y="886956"/>
                  </a:cubicBezTo>
                  <a:cubicBezTo>
                    <a:pt x="921068" y="882177"/>
                    <a:pt x="921665" y="877483"/>
                    <a:pt x="922262" y="872703"/>
                  </a:cubicBezTo>
                  <a:cubicBezTo>
                    <a:pt x="922262" y="872618"/>
                    <a:pt x="922092" y="872618"/>
                    <a:pt x="922006" y="872703"/>
                  </a:cubicBezTo>
                  <a:cubicBezTo>
                    <a:pt x="921068" y="877568"/>
                    <a:pt x="920214" y="882518"/>
                    <a:pt x="919361" y="887469"/>
                  </a:cubicBezTo>
                  <a:cubicBezTo>
                    <a:pt x="912706" y="889944"/>
                    <a:pt x="906052" y="892419"/>
                    <a:pt x="899397" y="894979"/>
                  </a:cubicBezTo>
                  <a:cubicBezTo>
                    <a:pt x="899739" y="890114"/>
                    <a:pt x="900080" y="885249"/>
                    <a:pt x="900506" y="880384"/>
                  </a:cubicBezTo>
                  <a:cubicBezTo>
                    <a:pt x="913474" y="874069"/>
                    <a:pt x="926443" y="867668"/>
                    <a:pt x="939411" y="861352"/>
                  </a:cubicBezTo>
                  <a:close/>
                  <a:moveTo>
                    <a:pt x="900848" y="875520"/>
                  </a:moveTo>
                  <a:cubicBezTo>
                    <a:pt x="901274" y="869887"/>
                    <a:pt x="901615" y="864254"/>
                    <a:pt x="902042" y="858535"/>
                  </a:cubicBezTo>
                  <a:lnTo>
                    <a:pt x="902298" y="854695"/>
                  </a:lnTo>
                  <a:cubicBezTo>
                    <a:pt x="915351" y="848464"/>
                    <a:pt x="928405" y="842405"/>
                    <a:pt x="941629" y="836430"/>
                  </a:cubicBezTo>
                  <a:lnTo>
                    <a:pt x="943165" y="835747"/>
                  </a:lnTo>
                  <a:cubicBezTo>
                    <a:pt x="941970" y="843429"/>
                    <a:pt x="940861" y="851195"/>
                    <a:pt x="939752" y="858877"/>
                  </a:cubicBezTo>
                  <a:cubicBezTo>
                    <a:pt x="926784" y="864424"/>
                    <a:pt x="913816" y="869887"/>
                    <a:pt x="900848" y="875520"/>
                  </a:cubicBezTo>
                  <a:close/>
                  <a:moveTo>
                    <a:pt x="940776" y="835150"/>
                  </a:moveTo>
                  <a:cubicBezTo>
                    <a:pt x="927979" y="840271"/>
                    <a:pt x="915266" y="845477"/>
                    <a:pt x="902554" y="850854"/>
                  </a:cubicBezTo>
                  <a:lnTo>
                    <a:pt x="903236" y="841210"/>
                  </a:lnTo>
                  <a:cubicBezTo>
                    <a:pt x="916205" y="834382"/>
                    <a:pt x="929258" y="827554"/>
                    <a:pt x="942226" y="820726"/>
                  </a:cubicBezTo>
                  <a:lnTo>
                    <a:pt x="945895" y="818763"/>
                  </a:lnTo>
                  <a:cubicBezTo>
                    <a:pt x="945042" y="823884"/>
                    <a:pt x="944188" y="829005"/>
                    <a:pt x="943421" y="834126"/>
                  </a:cubicBezTo>
                  <a:lnTo>
                    <a:pt x="940776" y="835150"/>
                  </a:lnTo>
                  <a:close/>
                  <a:moveTo>
                    <a:pt x="901274" y="851366"/>
                  </a:moveTo>
                  <a:cubicBezTo>
                    <a:pt x="900250" y="851793"/>
                    <a:pt x="899227" y="852220"/>
                    <a:pt x="898288" y="852646"/>
                  </a:cubicBezTo>
                  <a:cubicBezTo>
                    <a:pt x="891462" y="855548"/>
                    <a:pt x="884723" y="858450"/>
                    <a:pt x="877982" y="861437"/>
                  </a:cubicBezTo>
                  <a:cubicBezTo>
                    <a:pt x="878409" y="858877"/>
                    <a:pt x="878750" y="856316"/>
                    <a:pt x="879177" y="853841"/>
                  </a:cubicBezTo>
                  <a:cubicBezTo>
                    <a:pt x="886941" y="849744"/>
                    <a:pt x="894705" y="845733"/>
                    <a:pt x="902469" y="841636"/>
                  </a:cubicBezTo>
                  <a:lnTo>
                    <a:pt x="901360" y="851366"/>
                  </a:lnTo>
                  <a:close/>
                  <a:moveTo>
                    <a:pt x="866209" y="913158"/>
                  </a:moveTo>
                  <a:cubicBezTo>
                    <a:pt x="865867" y="914951"/>
                    <a:pt x="865526" y="916828"/>
                    <a:pt x="865270" y="918621"/>
                  </a:cubicBezTo>
                  <a:cubicBezTo>
                    <a:pt x="859895" y="920754"/>
                    <a:pt x="854520" y="922974"/>
                    <a:pt x="849230" y="925278"/>
                  </a:cubicBezTo>
                  <a:cubicBezTo>
                    <a:pt x="849572" y="923230"/>
                    <a:pt x="849913" y="921266"/>
                    <a:pt x="850340" y="919218"/>
                  </a:cubicBezTo>
                  <a:cubicBezTo>
                    <a:pt x="855629" y="917255"/>
                    <a:pt x="861004" y="915207"/>
                    <a:pt x="866294" y="913244"/>
                  </a:cubicBezTo>
                  <a:close/>
                  <a:moveTo>
                    <a:pt x="851022" y="914695"/>
                  </a:moveTo>
                  <a:cubicBezTo>
                    <a:pt x="851790" y="910427"/>
                    <a:pt x="852558" y="906074"/>
                    <a:pt x="853326" y="901807"/>
                  </a:cubicBezTo>
                  <a:cubicBezTo>
                    <a:pt x="858786" y="899417"/>
                    <a:pt x="864246" y="897113"/>
                    <a:pt x="869707" y="894723"/>
                  </a:cubicBezTo>
                  <a:cubicBezTo>
                    <a:pt x="868854" y="899076"/>
                    <a:pt x="868000" y="903343"/>
                    <a:pt x="867233" y="907696"/>
                  </a:cubicBezTo>
                  <a:cubicBezTo>
                    <a:pt x="861858" y="910000"/>
                    <a:pt x="856483" y="912305"/>
                    <a:pt x="851022" y="914695"/>
                  </a:cubicBezTo>
                  <a:close/>
                  <a:moveTo>
                    <a:pt x="854264" y="896601"/>
                  </a:moveTo>
                  <a:cubicBezTo>
                    <a:pt x="855459" y="889773"/>
                    <a:pt x="856738" y="882945"/>
                    <a:pt x="858018" y="876117"/>
                  </a:cubicBezTo>
                  <a:cubicBezTo>
                    <a:pt x="858018" y="876117"/>
                    <a:pt x="858018" y="876117"/>
                    <a:pt x="858104" y="876117"/>
                  </a:cubicBezTo>
                  <a:lnTo>
                    <a:pt x="858104" y="876117"/>
                  </a:lnTo>
                  <a:cubicBezTo>
                    <a:pt x="858104" y="876117"/>
                    <a:pt x="858274" y="876032"/>
                    <a:pt x="858274" y="876032"/>
                  </a:cubicBezTo>
                  <a:lnTo>
                    <a:pt x="858445" y="876032"/>
                  </a:lnTo>
                  <a:cubicBezTo>
                    <a:pt x="858445" y="876032"/>
                    <a:pt x="858445" y="875946"/>
                    <a:pt x="858445" y="875946"/>
                  </a:cubicBezTo>
                  <a:cubicBezTo>
                    <a:pt x="863991" y="873215"/>
                    <a:pt x="869536" y="870484"/>
                    <a:pt x="875082" y="867838"/>
                  </a:cubicBezTo>
                  <a:cubicBezTo>
                    <a:pt x="873631" y="874751"/>
                    <a:pt x="872181" y="881750"/>
                    <a:pt x="870816" y="888663"/>
                  </a:cubicBezTo>
                  <a:cubicBezTo>
                    <a:pt x="865270" y="891309"/>
                    <a:pt x="859725" y="893955"/>
                    <a:pt x="854179" y="896686"/>
                  </a:cubicBezTo>
                  <a:close/>
                  <a:moveTo>
                    <a:pt x="859213" y="869801"/>
                  </a:moveTo>
                  <a:cubicBezTo>
                    <a:pt x="859383" y="868948"/>
                    <a:pt x="859554" y="868009"/>
                    <a:pt x="859725" y="867156"/>
                  </a:cubicBezTo>
                  <a:cubicBezTo>
                    <a:pt x="859980" y="865961"/>
                    <a:pt x="860237" y="864680"/>
                    <a:pt x="860492" y="863486"/>
                  </a:cubicBezTo>
                  <a:cubicBezTo>
                    <a:pt x="866379" y="860413"/>
                    <a:pt x="872181" y="857426"/>
                    <a:pt x="878068" y="854353"/>
                  </a:cubicBezTo>
                  <a:cubicBezTo>
                    <a:pt x="877470" y="856914"/>
                    <a:pt x="876958" y="859559"/>
                    <a:pt x="876447" y="862120"/>
                  </a:cubicBezTo>
                  <a:cubicBezTo>
                    <a:pt x="870730" y="864680"/>
                    <a:pt x="865014" y="867241"/>
                    <a:pt x="859298" y="869887"/>
                  </a:cubicBezTo>
                  <a:close/>
                  <a:moveTo>
                    <a:pt x="840016" y="907525"/>
                  </a:moveTo>
                  <a:cubicBezTo>
                    <a:pt x="843088" y="906245"/>
                    <a:pt x="846159" y="904880"/>
                    <a:pt x="849145" y="903599"/>
                  </a:cubicBezTo>
                  <a:cubicBezTo>
                    <a:pt x="848718" y="905306"/>
                    <a:pt x="848377" y="907013"/>
                    <a:pt x="847951" y="908720"/>
                  </a:cubicBezTo>
                  <a:cubicBezTo>
                    <a:pt x="845306" y="908123"/>
                    <a:pt x="842661" y="907782"/>
                    <a:pt x="839931" y="907525"/>
                  </a:cubicBezTo>
                  <a:close/>
                  <a:moveTo>
                    <a:pt x="829181" y="907099"/>
                  </a:moveTo>
                  <a:lnTo>
                    <a:pt x="829181" y="906928"/>
                  </a:lnTo>
                  <a:cubicBezTo>
                    <a:pt x="829181" y="906928"/>
                    <a:pt x="829181" y="906928"/>
                    <a:pt x="829181" y="906928"/>
                  </a:cubicBezTo>
                  <a:cubicBezTo>
                    <a:pt x="830546" y="900527"/>
                    <a:pt x="831826" y="894126"/>
                    <a:pt x="833191" y="887725"/>
                  </a:cubicBezTo>
                  <a:cubicBezTo>
                    <a:pt x="840614" y="884225"/>
                    <a:pt x="848121" y="880726"/>
                    <a:pt x="855544" y="877312"/>
                  </a:cubicBezTo>
                  <a:cubicBezTo>
                    <a:pt x="853752" y="884396"/>
                    <a:pt x="852046" y="891394"/>
                    <a:pt x="850340" y="898479"/>
                  </a:cubicBezTo>
                  <a:cubicBezTo>
                    <a:pt x="844367" y="901380"/>
                    <a:pt x="838481" y="904282"/>
                    <a:pt x="832509" y="907184"/>
                  </a:cubicBezTo>
                  <a:cubicBezTo>
                    <a:pt x="831399" y="907184"/>
                    <a:pt x="830205" y="907184"/>
                    <a:pt x="829096" y="907184"/>
                  </a:cubicBezTo>
                  <a:lnTo>
                    <a:pt x="829096" y="907184"/>
                  </a:lnTo>
                  <a:close/>
                  <a:moveTo>
                    <a:pt x="823465" y="908635"/>
                  </a:moveTo>
                  <a:cubicBezTo>
                    <a:pt x="823209" y="909744"/>
                    <a:pt x="823038" y="910768"/>
                    <a:pt x="822782" y="911878"/>
                  </a:cubicBezTo>
                  <a:cubicBezTo>
                    <a:pt x="816639" y="914951"/>
                    <a:pt x="810411" y="917938"/>
                    <a:pt x="804269" y="920925"/>
                  </a:cubicBezTo>
                  <a:lnTo>
                    <a:pt x="792068" y="926814"/>
                  </a:lnTo>
                  <a:cubicBezTo>
                    <a:pt x="793433" y="921522"/>
                    <a:pt x="794798" y="916145"/>
                    <a:pt x="796163" y="910854"/>
                  </a:cubicBezTo>
                  <a:cubicBezTo>
                    <a:pt x="796163" y="910854"/>
                    <a:pt x="796163" y="910854"/>
                    <a:pt x="796163" y="910854"/>
                  </a:cubicBezTo>
                  <a:cubicBezTo>
                    <a:pt x="796163" y="910854"/>
                    <a:pt x="796163" y="910768"/>
                    <a:pt x="796163" y="910683"/>
                  </a:cubicBezTo>
                  <a:cubicBezTo>
                    <a:pt x="796163" y="910683"/>
                    <a:pt x="796163" y="910598"/>
                    <a:pt x="796163" y="910512"/>
                  </a:cubicBezTo>
                  <a:cubicBezTo>
                    <a:pt x="796163" y="910512"/>
                    <a:pt x="796163" y="910512"/>
                    <a:pt x="796163" y="910512"/>
                  </a:cubicBezTo>
                  <a:cubicBezTo>
                    <a:pt x="796590" y="908550"/>
                    <a:pt x="797016" y="906587"/>
                    <a:pt x="797358" y="904623"/>
                  </a:cubicBezTo>
                  <a:cubicBezTo>
                    <a:pt x="803671" y="901551"/>
                    <a:pt x="810070" y="898479"/>
                    <a:pt x="816383" y="895406"/>
                  </a:cubicBezTo>
                  <a:cubicBezTo>
                    <a:pt x="820223" y="893614"/>
                    <a:pt x="824062" y="891821"/>
                    <a:pt x="827901" y="889944"/>
                  </a:cubicBezTo>
                  <a:cubicBezTo>
                    <a:pt x="826536" y="895150"/>
                    <a:pt x="825171" y="900441"/>
                    <a:pt x="823891" y="905648"/>
                  </a:cubicBezTo>
                  <a:lnTo>
                    <a:pt x="823891" y="905648"/>
                  </a:lnTo>
                  <a:cubicBezTo>
                    <a:pt x="823891" y="905648"/>
                    <a:pt x="823891" y="905733"/>
                    <a:pt x="823891" y="905733"/>
                  </a:cubicBezTo>
                  <a:lnTo>
                    <a:pt x="823891" y="905733"/>
                  </a:lnTo>
                  <a:cubicBezTo>
                    <a:pt x="823891" y="905733"/>
                    <a:pt x="823721" y="906501"/>
                    <a:pt x="823635" y="906928"/>
                  </a:cubicBezTo>
                  <a:cubicBezTo>
                    <a:pt x="822100" y="906928"/>
                    <a:pt x="820564" y="906928"/>
                    <a:pt x="819114" y="906843"/>
                  </a:cubicBezTo>
                  <a:cubicBezTo>
                    <a:pt x="820478" y="907525"/>
                    <a:pt x="821929" y="908123"/>
                    <a:pt x="823294" y="908550"/>
                  </a:cubicBezTo>
                  <a:close/>
                  <a:moveTo>
                    <a:pt x="800856" y="888493"/>
                  </a:moveTo>
                  <a:cubicBezTo>
                    <a:pt x="802136" y="882177"/>
                    <a:pt x="803415" y="875861"/>
                    <a:pt x="804610" y="869545"/>
                  </a:cubicBezTo>
                  <a:cubicBezTo>
                    <a:pt x="816042" y="863059"/>
                    <a:pt x="827475" y="856487"/>
                    <a:pt x="838907" y="849830"/>
                  </a:cubicBezTo>
                  <a:cubicBezTo>
                    <a:pt x="836860" y="857085"/>
                    <a:pt x="834897" y="864424"/>
                    <a:pt x="832935" y="871679"/>
                  </a:cubicBezTo>
                  <a:cubicBezTo>
                    <a:pt x="822270" y="877227"/>
                    <a:pt x="811520" y="882774"/>
                    <a:pt x="800856" y="888407"/>
                  </a:cubicBezTo>
                  <a:close/>
                  <a:moveTo>
                    <a:pt x="831229" y="878166"/>
                  </a:moveTo>
                  <a:cubicBezTo>
                    <a:pt x="830631" y="880384"/>
                    <a:pt x="830034" y="882518"/>
                    <a:pt x="829522" y="884737"/>
                  </a:cubicBezTo>
                  <a:cubicBezTo>
                    <a:pt x="824744" y="887213"/>
                    <a:pt x="819881" y="889687"/>
                    <a:pt x="815103" y="892248"/>
                  </a:cubicBezTo>
                  <a:cubicBezTo>
                    <a:pt x="809473" y="895235"/>
                    <a:pt x="803842" y="898308"/>
                    <a:pt x="798296" y="901295"/>
                  </a:cubicBezTo>
                  <a:cubicBezTo>
                    <a:pt x="798893" y="898649"/>
                    <a:pt x="799405" y="895918"/>
                    <a:pt x="799917" y="893272"/>
                  </a:cubicBezTo>
                  <a:cubicBezTo>
                    <a:pt x="810411" y="888237"/>
                    <a:pt x="820820" y="883201"/>
                    <a:pt x="831229" y="878166"/>
                  </a:cubicBezTo>
                  <a:close/>
                  <a:moveTo>
                    <a:pt x="841040" y="842234"/>
                  </a:moveTo>
                  <a:cubicBezTo>
                    <a:pt x="840784" y="843258"/>
                    <a:pt x="840528" y="844197"/>
                    <a:pt x="840187" y="845221"/>
                  </a:cubicBezTo>
                  <a:cubicBezTo>
                    <a:pt x="828755" y="851195"/>
                    <a:pt x="817322" y="857255"/>
                    <a:pt x="805890" y="863230"/>
                  </a:cubicBezTo>
                  <a:cubicBezTo>
                    <a:pt x="806999" y="857511"/>
                    <a:pt x="808107" y="851878"/>
                    <a:pt x="809302" y="846160"/>
                  </a:cubicBezTo>
                  <a:cubicBezTo>
                    <a:pt x="821417" y="839161"/>
                    <a:pt x="833532" y="832248"/>
                    <a:pt x="845733" y="825420"/>
                  </a:cubicBezTo>
                  <a:lnTo>
                    <a:pt x="841040" y="842234"/>
                  </a:lnTo>
                  <a:close/>
                  <a:moveTo>
                    <a:pt x="804780" y="922547"/>
                  </a:moveTo>
                  <a:cubicBezTo>
                    <a:pt x="810582" y="920072"/>
                    <a:pt x="816383" y="917597"/>
                    <a:pt x="822185" y="915121"/>
                  </a:cubicBezTo>
                  <a:cubicBezTo>
                    <a:pt x="821247" y="919559"/>
                    <a:pt x="820393" y="923998"/>
                    <a:pt x="819540" y="928436"/>
                  </a:cubicBezTo>
                  <a:cubicBezTo>
                    <a:pt x="817834" y="929204"/>
                    <a:pt x="816042" y="929972"/>
                    <a:pt x="814336" y="930740"/>
                  </a:cubicBezTo>
                  <a:cubicBezTo>
                    <a:pt x="811435" y="930143"/>
                    <a:pt x="808449" y="929545"/>
                    <a:pt x="805463" y="929204"/>
                  </a:cubicBezTo>
                  <a:cubicBezTo>
                    <a:pt x="801538" y="928692"/>
                    <a:pt x="797614" y="928607"/>
                    <a:pt x="793774" y="928351"/>
                  </a:cubicBezTo>
                  <a:cubicBezTo>
                    <a:pt x="793348" y="928180"/>
                    <a:pt x="792921" y="928009"/>
                    <a:pt x="792495" y="927838"/>
                  </a:cubicBezTo>
                  <a:lnTo>
                    <a:pt x="804866" y="922547"/>
                  </a:lnTo>
                  <a:close/>
                  <a:moveTo>
                    <a:pt x="780379" y="923656"/>
                  </a:moveTo>
                  <a:cubicBezTo>
                    <a:pt x="777820" y="922974"/>
                    <a:pt x="775260" y="922205"/>
                    <a:pt x="772786" y="921522"/>
                  </a:cubicBezTo>
                  <a:cubicBezTo>
                    <a:pt x="773213" y="919816"/>
                    <a:pt x="773639" y="918109"/>
                    <a:pt x="774066" y="916402"/>
                  </a:cubicBezTo>
                  <a:lnTo>
                    <a:pt x="775346" y="915719"/>
                  </a:lnTo>
                  <a:cubicBezTo>
                    <a:pt x="780806" y="912988"/>
                    <a:pt x="786181" y="910342"/>
                    <a:pt x="791641" y="907611"/>
                  </a:cubicBezTo>
                  <a:cubicBezTo>
                    <a:pt x="791471" y="908294"/>
                    <a:pt x="791300" y="908891"/>
                    <a:pt x="791129" y="909488"/>
                  </a:cubicBezTo>
                  <a:cubicBezTo>
                    <a:pt x="791129" y="909488"/>
                    <a:pt x="791129" y="909488"/>
                    <a:pt x="791129" y="909488"/>
                  </a:cubicBezTo>
                  <a:cubicBezTo>
                    <a:pt x="791129" y="909488"/>
                    <a:pt x="791129" y="909488"/>
                    <a:pt x="791129" y="909488"/>
                  </a:cubicBezTo>
                  <a:cubicBezTo>
                    <a:pt x="791129" y="909488"/>
                    <a:pt x="791129" y="909488"/>
                    <a:pt x="791129" y="909488"/>
                  </a:cubicBezTo>
                  <a:cubicBezTo>
                    <a:pt x="791129" y="909488"/>
                    <a:pt x="791129" y="909488"/>
                    <a:pt x="791129" y="909488"/>
                  </a:cubicBezTo>
                  <a:cubicBezTo>
                    <a:pt x="789935" y="914951"/>
                    <a:pt x="788826" y="920413"/>
                    <a:pt x="787717" y="925875"/>
                  </a:cubicBezTo>
                  <a:cubicBezTo>
                    <a:pt x="785328" y="925022"/>
                    <a:pt x="782854" y="924168"/>
                    <a:pt x="780379" y="923486"/>
                  </a:cubicBezTo>
                  <a:close/>
                  <a:moveTo>
                    <a:pt x="774919" y="912561"/>
                  </a:moveTo>
                  <a:lnTo>
                    <a:pt x="774919" y="912390"/>
                  </a:lnTo>
                  <a:cubicBezTo>
                    <a:pt x="774919" y="912390"/>
                    <a:pt x="774919" y="912390"/>
                    <a:pt x="774919" y="912390"/>
                  </a:cubicBezTo>
                  <a:cubicBezTo>
                    <a:pt x="775431" y="909744"/>
                    <a:pt x="776029" y="907099"/>
                    <a:pt x="776540" y="904453"/>
                  </a:cubicBezTo>
                  <a:cubicBezTo>
                    <a:pt x="782512" y="901551"/>
                    <a:pt x="788570" y="898735"/>
                    <a:pt x="794542" y="895833"/>
                  </a:cubicBezTo>
                  <a:cubicBezTo>
                    <a:pt x="793774" y="898735"/>
                    <a:pt x="793092" y="901636"/>
                    <a:pt x="792324" y="904453"/>
                  </a:cubicBezTo>
                  <a:cubicBezTo>
                    <a:pt x="786437" y="907696"/>
                    <a:pt x="780550" y="910939"/>
                    <a:pt x="774663" y="914268"/>
                  </a:cubicBezTo>
                  <a:lnTo>
                    <a:pt x="774407" y="914268"/>
                  </a:lnTo>
                  <a:cubicBezTo>
                    <a:pt x="774578" y="913841"/>
                    <a:pt x="774663" y="913244"/>
                    <a:pt x="774834" y="912732"/>
                  </a:cubicBezTo>
                  <a:lnTo>
                    <a:pt x="774834" y="912732"/>
                  </a:lnTo>
                  <a:cubicBezTo>
                    <a:pt x="774834" y="912732"/>
                    <a:pt x="774834" y="912561"/>
                    <a:pt x="774834" y="912561"/>
                  </a:cubicBezTo>
                  <a:close/>
                  <a:moveTo>
                    <a:pt x="807340" y="847269"/>
                  </a:moveTo>
                  <a:cubicBezTo>
                    <a:pt x="805804" y="853158"/>
                    <a:pt x="804183" y="859047"/>
                    <a:pt x="802647" y="864936"/>
                  </a:cubicBezTo>
                  <a:cubicBezTo>
                    <a:pt x="800003" y="866302"/>
                    <a:pt x="797358" y="867753"/>
                    <a:pt x="794628" y="869119"/>
                  </a:cubicBezTo>
                  <a:lnTo>
                    <a:pt x="794628" y="869119"/>
                  </a:lnTo>
                  <a:cubicBezTo>
                    <a:pt x="794628" y="869119"/>
                    <a:pt x="794628" y="869119"/>
                    <a:pt x="794628" y="869119"/>
                  </a:cubicBezTo>
                  <a:lnTo>
                    <a:pt x="794628" y="869119"/>
                  </a:lnTo>
                  <a:cubicBezTo>
                    <a:pt x="794628" y="869119"/>
                    <a:pt x="794628" y="869119"/>
                    <a:pt x="794628" y="869119"/>
                  </a:cubicBezTo>
                  <a:cubicBezTo>
                    <a:pt x="790617" y="871423"/>
                    <a:pt x="786608" y="873642"/>
                    <a:pt x="782598" y="875946"/>
                  </a:cubicBezTo>
                  <a:cubicBezTo>
                    <a:pt x="783792" y="870484"/>
                    <a:pt x="784901" y="864936"/>
                    <a:pt x="786096" y="859474"/>
                  </a:cubicBezTo>
                  <a:cubicBezTo>
                    <a:pt x="793177" y="855377"/>
                    <a:pt x="800344" y="851281"/>
                    <a:pt x="807425" y="847184"/>
                  </a:cubicBezTo>
                  <a:close/>
                  <a:moveTo>
                    <a:pt x="781233" y="882177"/>
                  </a:moveTo>
                  <a:cubicBezTo>
                    <a:pt x="786437" y="879446"/>
                    <a:pt x="791727" y="876715"/>
                    <a:pt x="796931" y="873983"/>
                  </a:cubicBezTo>
                  <a:lnTo>
                    <a:pt x="796931" y="873983"/>
                  </a:lnTo>
                  <a:cubicBezTo>
                    <a:pt x="796931" y="873983"/>
                    <a:pt x="797102" y="873898"/>
                    <a:pt x="797102" y="873898"/>
                  </a:cubicBezTo>
                  <a:lnTo>
                    <a:pt x="797272" y="873898"/>
                  </a:lnTo>
                  <a:cubicBezTo>
                    <a:pt x="797272" y="873898"/>
                    <a:pt x="797272" y="873813"/>
                    <a:pt x="797272" y="873813"/>
                  </a:cubicBezTo>
                  <a:cubicBezTo>
                    <a:pt x="798467" y="873130"/>
                    <a:pt x="799661" y="872447"/>
                    <a:pt x="800770" y="871764"/>
                  </a:cubicBezTo>
                  <a:cubicBezTo>
                    <a:pt x="799064" y="878251"/>
                    <a:pt x="797358" y="884737"/>
                    <a:pt x="795651" y="891224"/>
                  </a:cubicBezTo>
                  <a:cubicBezTo>
                    <a:pt x="789508" y="894467"/>
                    <a:pt x="783366" y="897710"/>
                    <a:pt x="777223" y="900953"/>
                  </a:cubicBezTo>
                  <a:cubicBezTo>
                    <a:pt x="777393" y="899929"/>
                    <a:pt x="777650" y="898991"/>
                    <a:pt x="777820" y="897966"/>
                  </a:cubicBezTo>
                  <a:cubicBezTo>
                    <a:pt x="778246" y="897966"/>
                    <a:pt x="778588" y="897966"/>
                    <a:pt x="779014" y="897966"/>
                  </a:cubicBezTo>
                  <a:cubicBezTo>
                    <a:pt x="778673" y="897796"/>
                    <a:pt x="778332" y="897625"/>
                    <a:pt x="777905" y="897540"/>
                  </a:cubicBezTo>
                  <a:cubicBezTo>
                    <a:pt x="778929" y="892419"/>
                    <a:pt x="780038" y="887383"/>
                    <a:pt x="781062" y="882262"/>
                  </a:cubicBezTo>
                  <a:close/>
                  <a:moveTo>
                    <a:pt x="763913" y="891565"/>
                  </a:moveTo>
                  <a:cubicBezTo>
                    <a:pt x="763913" y="891565"/>
                    <a:pt x="763572" y="891394"/>
                    <a:pt x="763401" y="891309"/>
                  </a:cubicBezTo>
                  <a:cubicBezTo>
                    <a:pt x="767838" y="889090"/>
                    <a:pt x="772189" y="886786"/>
                    <a:pt x="776626" y="884567"/>
                  </a:cubicBezTo>
                  <a:cubicBezTo>
                    <a:pt x="775687" y="888237"/>
                    <a:pt x="774749" y="891907"/>
                    <a:pt x="773810" y="895576"/>
                  </a:cubicBezTo>
                  <a:cubicBezTo>
                    <a:pt x="770568" y="894211"/>
                    <a:pt x="767326" y="892760"/>
                    <a:pt x="763999" y="891565"/>
                  </a:cubicBezTo>
                  <a:close/>
                  <a:moveTo>
                    <a:pt x="787973" y="843258"/>
                  </a:moveTo>
                  <a:cubicBezTo>
                    <a:pt x="786863" y="847013"/>
                    <a:pt x="785840" y="850769"/>
                    <a:pt x="784816" y="854524"/>
                  </a:cubicBezTo>
                  <a:cubicBezTo>
                    <a:pt x="781659" y="856231"/>
                    <a:pt x="778503" y="857938"/>
                    <a:pt x="775260" y="859645"/>
                  </a:cubicBezTo>
                  <a:lnTo>
                    <a:pt x="775260" y="859645"/>
                  </a:lnTo>
                  <a:cubicBezTo>
                    <a:pt x="775260" y="859645"/>
                    <a:pt x="775260" y="859645"/>
                    <a:pt x="775260" y="859645"/>
                  </a:cubicBezTo>
                  <a:lnTo>
                    <a:pt x="775260" y="859645"/>
                  </a:lnTo>
                  <a:cubicBezTo>
                    <a:pt x="775260" y="859645"/>
                    <a:pt x="775260" y="859645"/>
                    <a:pt x="775260" y="859645"/>
                  </a:cubicBezTo>
                  <a:cubicBezTo>
                    <a:pt x="767497" y="864168"/>
                    <a:pt x="759733" y="868692"/>
                    <a:pt x="751969" y="873301"/>
                  </a:cubicBezTo>
                  <a:cubicBezTo>
                    <a:pt x="752907" y="868607"/>
                    <a:pt x="753931" y="863827"/>
                    <a:pt x="754955" y="859133"/>
                  </a:cubicBezTo>
                  <a:cubicBezTo>
                    <a:pt x="766388" y="852220"/>
                    <a:pt x="777905" y="845392"/>
                    <a:pt x="789423" y="838649"/>
                  </a:cubicBezTo>
                  <a:cubicBezTo>
                    <a:pt x="788996" y="840185"/>
                    <a:pt x="788570" y="841722"/>
                    <a:pt x="788143" y="843173"/>
                  </a:cubicBezTo>
                  <a:close/>
                  <a:moveTo>
                    <a:pt x="725862" y="892760"/>
                  </a:moveTo>
                  <a:cubicBezTo>
                    <a:pt x="732346" y="889175"/>
                    <a:pt x="738830" y="885591"/>
                    <a:pt x="745314" y="882006"/>
                  </a:cubicBezTo>
                  <a:cubicBezTo>
                    <a:pt x="744119" y="887042"/>
                    <a:pt x="743011" y="892163"/>
                    <a:pt x="741902" y="897198"/>
                  </a:cubicBezTo>
                  <a:lnTo>
                    <a:pt x="741902" y="897198"/>
                  </a:lnTo>
                  <a:cubicBezTo>
                    <a:pt x="741902" y="897198"/>
                    <a:pt x="741902" y="897284"/>
                    <a:pt x="741902" y="897284"/>
                  </a:cubicBezTo>
                  <a:lnTo>
                    <a:pt x="741902" y="897284"/>
                  </a:lnTo>
                  <a:cubicBezTo>
                    <a:pt x="741816" y="897796"/>
                    <a:pt x="741731" y="898393"/>
                    <a:pt x="741645" y="898905"/>
                  </a:cubicBezTo>
                  <a:cubicBezTo>
                    <a:pt x="735673" y="902234"/>
                    <a:pt x="729701" y="905648"/>
                    <a:pt x="723814" y="908976"/>
                  </a:cubicBezTo>
                  <a:cubicBezTo>
                    <a:pt x="723303" y="908891"/>
                    <a:pt x="722876" y="908720"/>
                    <a:pt x="722364" y="908635"/>
                  </a:cubicBezTo>
                  <a:cubicBezTo>
                    <a:pt x="723558" y="903258"/>
                    <a:pt x="724667" y="897966"/>
                    <a:pt x="725862" y="892589"/>
                  </a:cubicBezTo>
                  <a:close/>
                  <a:moveTo>
                    <a:pt x="704533" y="904623"/>
                  </a:moveTo>
                  <a:cubicBezTo>
                    <a:pt x="709822" y="901636"/>
                    <a:pt x="715112" y="898735"/>
                    <a:pt x="720402" y="895747"/>
                  </a:cubicBezTo>
                  <a:cubicBezTo>
                    <a:pt x="719719" y="899759"/>
                    <a:pt x="719037" y="903770"/>
                    <a:pt x="718354" y="907782"/>
                  </a:cubicBezTo>
                  <a:cubicBezTo>
                    <a:pt x="713747" y="906672"/>
                    <a:pt x="709140" y="905648"/>
                    <a:pt x="704533" y="904538"/>
                  </a:cubicBezTo>
                  <a:close/>
                  <a:moveTo>
                    <a:pt x="741816" y="808692"/>
                  </a:moveTo>
                  <a:cubicBezTo>
                    <a:pt x="740792" y="812191"/>
                    <a:pt x="739769" y="815776"/>
                    <a:pt x="738830" y="819275"/>
                  </a:cubicBezTo>
                  <a:cubicBezTo>
                    <a:pt x="737721" y="820214"/>
                    <a:pt x="736697" y="821067"/>
                    <a:pt x="735588" y="822006"/>
                  </a:cubicBezTo>
                  <a:cubicBezTo>
                    <a:pt x="728251" y="828407"/>
                    <a:pt x="721084" y="834979"/>
                    <a:pt x="714003" y="841636"/>
                  </a:cubicBezTo>
                  <a:cubicBezTo>
                    <a:pt x="715538" y="834808"/>
                    <a:pt x="717074" y="828066"/>
                    <a:pt x="718610" y="821323"/>
                  </a:cubicBezTo>
                  <a:cubicBezTo>
                    <a:pt x="727141" y="814069"/>
                    <a:pt x="735759" y="806900"/>
                    <a:pt x="744376" y="799816"/>
                  </a:cubicBezTo>
                  <a:cubicBezTo>
                    <a:pt x="743523" y="802803"/>
                    <a:pt x="742669" y="805705"/>
                    <a:pt x="741816" y="808692"/>
                  </a:cubicBezTo>
                  <a:close/>
                  <a:moveTo>
                    <a:pt x="737124" y="825505"/>
                  </a:moveTo>
                  <a:cubicBezTo>
                    <a:pt x="735673" y="830712"/>
                    <a:pt x="734308" y="836003"/>
                    <a:pt x="732858" y="841210"/>
                  </a:cubicBezTo>
                  <a:cubicBezTo>
                    <a:pt x="731578" y="842149"/>
                    <a:pt x="730298" y="843173"/>
                    <a:pt x="729019" y="844111"/>
                  </a:cubicBezTo>
                  <a:cubicBezTo>
                    <a:pt x="722705" y="849062"/>
                    <a:pt x="716391" y="854183"/>
                    <a:pt x="710249" y="859303"/>
                  </a:cubicBezTo>
                  <a:cubicBezTo>
                    <a:pt x="710249" y="859303"/>
                    <a:pt x="710249" y="859133"/>
                    <a:pt x="710249" y="859047"/>
                  </a:cubicBezTo>
                  <a:cubicBezTo>
                    <a:pt x="711273" y="854183"/>
                    <a:pt x="712296" y="849318"/>
                    <a:pt x="713405" y="844453"/>
                  </a:cubicBezTo>
                  <a:cubicBezTo>
                    <a:pt x="721170" y="837966"/>
                    <a:pt x="729104" y="831651"/>
                    <a:pt x="737124" y="825420"/>
                  </a:cubicBezTo>
                  <a:close/>
                  <a:moveTo>
                    <a:pt x="706239" y="877654"/>
                  </a:moveTo>
                  <a:cubicBezTo>
                    <a:pt x="705642" y="877141"/>
                    <a:pt x="705130" y="876629"/>
                    <a:pt x="704533" y="876202"/>
                  </a:cubicBezTo>
                  <a:cubicBezTo>
                    <a:pt x="705130" y="872703"/>
                    <a:pt x="705812" y="869204"/>
                    <a:pt x="706409" y="865705"/>
                  </a:cubicBezTo>
                  <a:cubicBezTo>
                    <a:pt x="706921" y="865278"/>
                    <a:pt x="707519" y="864851"/>
                    <a:pt x="708030" y="864424"/>
                  </a:cubicBezTo>
                  <a:cubicBezTo>
                    <a:pt x="707433" y="868863"/>
                    <a:pt x="706836" y="873215"/>
                    <a:pt x="706239" y="877654"/>
                  </a:cubicBezTo>
                  <a:close/>
                  <a:moveTo>
                    <a:pt x="733455" y="741437"/>
                  </a:moveTo>
                  <a:cubicBezTo>
                    <a:pt x="732858" y="743486"/>
                    <a:pt x="732346" y="745534"/>
                    <a:pt x="731749" y="747582"/>
                  </a:cubicBezTo>
                  <a:cubicBezTo>
                    <a:pt x="730810" y="748436"/>
                    <a:pt x="729872" y="749204"/>
                    <a:pt x="728933" y="750057"/>
                  </a:cubicBezTo>
                  <a:cubicBezTo>
                    <a:pt x="730384" y="742461"/>
                    <a:pt x="731834" y="734865"/>
                    <a:pt x="733285" y="727184"/>
                  </a:cubicBezTo>
                  <a:cubicBezTo>
                    <a:pt x="735161" y="725733"/>
                    <a:pt x="736953" y="724197"/>
                    <a:pt x="738830" y="722746"/>
                  </a:cubicBezTo>
                  <a:cubicBezTo>
                    <a:pt x="737038" y="728976"/>
                    <a:pt x="735247" y="735207"/>
                    <a:pt x="733455" y="741437"/>
                  </a:cubicBezTo>
                  <a:close/>
                  <a:moveTo>
                    <a:pt x="648820" y="968379"/>
                  </a:moveTo>
                  <a:cubicBezTo>
                    <a:pt x="647711" y="982461"/>
                    <a:pt x="646602" y="996544"/>
                    <a:pt x="644896" y="1010541"/>
                  </a:cubicBezTo>
                  <a:cubicBezTo>
                    <a:pt x="643019" y="1025306"/>
                    <a:pt x="640545" y="1040072"/>
                    <a:pt x="638241" y="1054837"/>
                  </a:cubicBezTo>
                  <a:cubicBezTo>
                    <a:pt x="637132" y="1061835"/>
                    <a:pt x="636193" y="1068834"/>
                    <a:pt x="634487" y="1075662"/>
                  </a:cubicBezTo>
                  <a:cubicBezTo>
                    <a:pt x="633549" y="1079588"/>
                    <a:pt x="631245" y="1083087"/>
                    <a:pt x="629538" y="1086842"/>
                  </a:cubicBezTo>
                  <a:cubicBezTo>
                    <a:pt x="629368" y="1086842"/>
                    <a:pt x="629112" y="1086672"/>
                    <a:pt x="628941" y="1086586"/>
                  </a:cubicBezTo>
                  <a:cubicBezTo>
                    <a:pt x="624505" y="1096487"/>
                    <a:pt x="620154" y="1106473"/>
                    <a:pt x="615547" y="1116373"/>
                  </a:cubicBezTo>
                  <a:cubicBezTo>
                    <a:pt x="610427" y="1127383"/>
                    <a:pt x="601555" y="1131992"/>
                    <a:pt x="589610" y="1131394"/>
                  </a:cubicBezTo>
                  <a:cubicBezTo>
                    <a:pt x="570414" y="1130541"/>
                    <a:pt x="552241" y="1125591"/>
                    <a:pt x="534837" y="1117482"/>
                  </a:cubicBezTo>
                  <a:cubicBezTo>
                    <a:pt x="530997" y="1115690"/>
                    <a:pt x="526988" y="1114069"/>
                    <a:pt x="523319" y="1112106"/>
                  </a:cubicBezTo>
                  <a:cubicBezTo>
                    <a:pt x="523319" y="1111764"/>
                    <a:pt x="523319" y="1111423"/>
                    <a:pt x="523319" y="1111081"/>
                  </a:cubicBezTo>
                  <a:cubicBezTo>
                    <a:pt x="523319" y="1110996"/>
                    <a:pt x="523063" y="1110996"/>
                    <a:pt x="523063" y="1111081"/>
                  </a:cubicBezTo>
                  <a:cubicBezTo>
                    <a:pt x="523063" y="1111423"/>
                    <a:pt x="523063" y="1111679"/>
                    <a:pt x="523063" y="1112020"/>
                  </a:cubicBezTo>
                  <a:cubicBezTo>
                    <a:pt x="519991" y="1110399"/>
                    <a:pt x="517090" y="1108436"/>
                    <a:pt x="514616" y="1105875"/>
                  </a:cubicBezTo>
                  <a:cubicBezTo>
                    <a:pt x="511033" y="1102205"/>
                    <a:pt x="508815" y="1098194"/>
                    <a:pt x="508473" y="1093073"/>
                  </a:cubicBezTo>
                  <a:cubicBezTo>
                    <a:pt x="507194" y="1068493"/>
                    <a:pt x="506255" y="1043827"/>
                    <a:pt x="510521" y="1019417"/>
                  </a:cubicBezTo>
                  <a:cubicBezTo>
                    <a:pt x="513251" y="1003542"/>
                    <a:pt x="516323" y="987668"/>
                    <a:pt x="519821" y="971963"/>
                  </a:cubicBezTo>
                  <a:cubicBezTo>
                    <a:pt x="521186" y="965818"/>
                    <a:pt x="523831" y="960271"/>
                    <a:pt x="527840" y="955918"/>
                  </a:cubicBezTo>
                  <a:lnTo>
                    <a:pt x="528182" y="957540"/>
                  </a:lnTo>
                  <a:cubicBezTo>
                    <a:pt x="529291" y="962917"/>
                    <a:pt x="530656" y="968294"/>
                    <a:pt x="531851" y="973671"/>
                  </a:cubicBezTo>
                  <a:cubicBezTo>
                    <a:pt x="531851" y="973841"/>
                    <a:pt x="532106" y="973671"/>
                    <a:pt x="532106" y="973671"/>
                  </a:cubicBezTo>
                  <a:cubicBezTo>
                    <a:pt x="531083" y="968294"/>
                    <a:pt x="529973" y="962917"/>
                    <a:pt x="529120" y="957540"/>
                  </a:cubicBezTo>
                  <a:lnTo>
                    <a:pt x="528779" y="955150"/>
                  </a:lnTo>
                  <a:cubicBezTo>
                    <a:pt x="533216" y="950541"/>
                    <a:pt x="539273" y="947298"/>
                    <a:pt x="546866" y="946188"/>
                  </a:cubicBezTo>
                  <a:lnTo>
                    <a:pt x="548914" y="957198"/>
                  </a:lnTo>
                  <a:cubicBezTo>
                    <a:pt x="548914" y="957198"/>
                    <a:pt x="549170" y="957198"/>
                    <a:pt x="549170" y="957198"/>
                  </a:cubicBezTo>
                  <a:lnTo>
                    <a:pt x="547634" y="946103"/>
                  </a:lnTo>
                  <a:cubicBezTo>
                    <a:pt x="548231" y="946103"/>
                    <a:pt x="548743" y="945932"/>
                    <a:pt x="549341" y="945847"/>
                  </a:cubicBezTo>
                  <a:cubicBezTo>
                    <a:pt x="555313" y="945249"/>
                    <a:pt x="561285" y="943372"/>
                    <a:pt x="567257" y="943286"/>
                  </a:cubicBezTo>
                  <a:cubicBezTo>
                    <a:pt x="569219" y="943286"/>
                    <a:pt x="571182" y="943286"/>
                    <a:pt x="573144" y="943286"/>
                  </a:cubicBezTo>
                  <a:cubicBezTo>
                    <a:pt x="573315" y="944396"/>
                    <a:pt x="573400" y="945505"/>
                    <a:pt x="573570" y="946615"/>
                  </a:cubicBezTo>
                  <a:cubicBezTo>
                    <a:pt x="573570" y="946700"/>
                    <a:pt x="573827" y="946615"/>
                    <a:pt x="573827" y="946615"/>
                  </a:cubicBezTo>
                  <a:cubicBezTo>
                    <a:pt x="573741" y="945505"/>
                    <a:pt x="573656" y="944396"/>
                    <a:pt x="573570" y="943286"/>
                  </a:cubicBezTo>
                  <a:cubicBezTo>
                    <a:pt x="579713" y="943457"/>
                    <a:pt x="585941" y="943884"/>
                    <a:pt x="591914" y="944908"/>
                  </a:cubicBezTo>
                  <a:cubicBezTo>
                    <a:pt x="605223" y="947127"/>
                    <a:pt x="618447" y="950114"/>
                    <a:pt x="631671" y="952931"/>
                  </a:cubicBezTo>
                  <a:cubicBezTo>
                    <a:pt x="634061" y="953443"/>
                    <a:pt x="636364" y="954126"/>
                    <a:pt x="638667" y="954894"/>
                  </a:cubicBezTo>
                  <a:cubicBezTo>
                    <a:pt x="645237" y="957113"/>
                    <a:pt x="649588" y="961295"/>
                    <a:pt x="648991" y="968635"/>
                  </a:cubicBezTo>
                  <a:close/>
                  <a:moveTo>
                    <a:pt x="577410" y="927753"/>
                  </a:moveTo>
                  <a:cubicBezTo>
                    <a:pt x="575703" y="927668"/>
                    <a:pt x="574082" y="927753"/>
                    <a:pt x="572376" y="927753"/>
                  </a:cubicBezTo>
                  <a:cubicBezTo>
                    <a:pt x="572291" y="925534"/>
                    <a:pt x="572120" y="923230"/>
                    <a:pt x="572035" y="921010"/>
                  </a:cubicBezTo>
                  <a:cubicBezTo>
                    <a:pt x="571437" y="905733"/>
                    <a:pt x="571352" y="890456"/>
                    <a:pt x="571779" y="875178"/>
                  </a:cubicBezTo>
                  <a:cubicBezTo>
                    <a:pt x="573059" y="874410"/>
                    <a:pt x="574253" y="873642"/>
                    <a:pt x="575533" y="872789"/>
                  </a:cubicBezTo>
                  <a:lnTo>
                    <a:pt x="575533" y="872789"/>
                  </a:lnTo>
                  <a:cubicBezTo>
                    <a:pt x="575533" y="872789"/>
                    <a:pt x="575533" y="872789"/>
                    <a:pt x="575533" y="872789"/>
                  </a:cubicBezTo>
                  <a:lnTo>
                    <a:pt x="575533" y="872789"/>
                  </a:lnTo>
                  <a:cubicBezTo>
                    <a:pt x="575533" y="872789"/>
                    <a:pt x="575533" y="872789"/>
                    <a:pt x="575533" y="872789"/>
                  </a:cubicBezTo>
                  <a:cubicBezTo>
                    <a:pt x="579287" y="870143"/>
                    <a:pt x="582956" y="867497"/>
                    <a:pt x="586710" y="864766"/>
                  </a:cubicBezTo>
                  <a:cubicBezTo>
                    <a:pt x="586710" y="866814"/>
                    <a:pt x="586710" y="868863"/>
                    <a:pt x="586795" y="870911"/>
                  </a:cubicBezTo>
                  <a:cubicBezTo>
                    <a:pt x="587136" y="883713"/>
                    <a:pt x="587733" y="896515"/>
                    <a:pt x="588416" y="909318"/>
                  </a:cubicBezTo>
                  <a:lnTo>
                    <a:pt x="589525" y="928948"/>
                  </a:lnTo>
                  <a:cubicBezTo>
                    <a:pt x="585515" y="928436"/>
                    <a:pt x="581420" y="928009"/>
                    <a:pt x="577324" y="927753"/>
                  </a:cubicBezTo>
                  <a:close/>
                  <a:moveTo>
                    <a:pt x="556763" y="817654"/>
                  </a:moveTo>
                  <a:cubicBezTo>
                    <a:pt x="556507" y="819104"/>
                    <a:pt x="556166" y="820555"/>
                    <a:pt x="555739" y="822262"/>
                  </a:cubicBezTo>
                  <a:cubicBezTo>
                    <a:pt x="555910" y="820470"/>
                    <a:pt x="556080" y="818763"/>
                    <a:pt x="556251" y="816971"/>
                  </a:cubicBezTo>
                  <a:cubicBezTo>
                    <a:pt x="557360" y="806388"/>
                    <a:pt x="558811" y="795804"/>
                    <a:pt x="560687" y="785306"/>
                  </a:cubicBezTo>
                  <a:cubicBezTo>
                    <a:pt x="561370" y="781551"/>
                    <a:pt x="562224" y="777881"/>
                    <a:pt x="562991" y="774126"/>
                  </a:cubicBezTo>
                  <a:lnTo>
                    <a:pt x="563674" y="771139"/>
                  </a:lnTo>
                  <a:cubicBezTo>
                    <a:pt x="564357" y="770626"/>
                    <a:pt x="564953" y="770114"/>
                    <a:pt x="565636" y="769602"/>
                  </a:cubicBezTo>
                  <a:cubicBezTo>
                    <a:pt x="562735" y="785562"/>
                    <a:pt x="559749" y="801523"/>
                    <a:pt x="556763" y="817568"/>
                  </a:cubicBezTo>
                  <a:close/>
                  <a:moveTo>
                    <a:pt x="564612" y="767298"/>
                  </a:moveTo>
                  <a:lnTo>
                    <a:pt x="565636" y="763116"/>
                  </a:lnTo>
                  <a:cubicBezTo>
                    <a:pt x="565636" y="763116"/>
                    <a:pt x="565466" y="762945"/>
                    <a:pt x="565380" y="763116"/>
                  </a:cubicBezTo>
                  <a:lnTo>
                    <a:pt x="564015" y="767810"/>
                  </a:lnTo>
                  <a:cubicBezTo>
                    <a:pt x="559664" y="770968"/>
                    <a:pt x="555227" y="774126"/>
                    <a:pt x="550876" y="777369"/>
                  </a:cubicBezTo>
                  <a:cubicBezTo>
                    <a:pt x="551132" y="775662"/>
                    <a:pt x="551388" y="773955"/>
                    <a:pt x="551729" y="772333"/>
                  </a:cubicBezTo>
                  <a:cubicBezTo>
                    <a:pt x="552497" y="767725"/>
                    <a:pt x="553436" y="763201"/>
                    <a:pt x="554289" y="758592"/>
                  </a:cubicBezTo>
                  <a:lnTo>
                    <a:pt x="557275" y="744937"/>
                  </a:lnTo>
                  <a:cubicBezTo>
                    <a:pt x="557275" y="744937"/>
                    <a:pt x="557104" y="744766"/>
                    <a:pt x="557019" y="744937"/>
                  </a:cubicBezTo>
                  <a:lnTo>
                    <a:pt x="553350" y="758507"/>
                  </a:lnTo>
                  <a:cubicBezTo>
                    <a:pt x="552241" y="763030"/>
                    <a:pt x="551132" y="767639"/>
                    <a:pt x="550108" y="772163"/>
                  </a:cubicBezTo>
                  <a:cubicBezTo>
                    <a:pt x="549596" y="774467"/>
                    <a:pt x="549084" y="776686"/>
                    <a:pt x="548658" y="778991"/>
                  </a:cubicBezTo>
                  <a:cubicBezTo>
                    <a:pt x="542088" y="783770"/>
                    <a:pt x="535605" y="788464"/>
                    <a:pt x="529035" y="793244"/>
                  </a:cubicBezTo>
                  <a:cubicBezTo>
                    <a:pt x="529120" y="792561"/>
                    <a:pt x="529206" y="791964"/>
                    <a:pt x="529376" y="791281"/>
                  </a:cubicBezTo>
                  <a:lnTo>
                    <a:pt x="531339" y="779929"/>
                  </a:lnTo>
                  <a:cubicBezTo>
                    <a:pt x="532021" y="776174"/>
                    <a:pt x="532874" y="772419"/>
                    <a:pt x="533557" y="768578"/>
                  </a:cubicBezTo>
                  <a:cubicBezTo>
                    <a:pt x="533984" y="766700"/>
                    <a:pt x="534325" y="764823"/>
                    <a:pt x="534751" y="762945"/>
                  </a:cubicBezTo>
                  <a:lnTo>
                    <a:pt x="535092" y="761409"/>
                  </a:lnTo>
                  <a:lnTo>
                    <a:pt x="533557" y="783685"/>
                  </a:lnTo>
                  <a:cubicBezTo>
                    <a:pt x="533557" y="783685"/>
                    <a:pt x="533727" y="783941"/>
                    <a:pt x="533813" y="783685"/>
                  </a:cubicBezTo>
                  <a:lnTo>
                    <a:pt x="536458" y="756203"/>
                  </a:lnTo>
                  <a:cubicBezTo>
                    <a:pt x="542003" y="751252"/>
                    <a:pt x="547634" y="746388"/>
                    <a:pt x="553180" y="741437"/>
                  </a:cubicBezTo>
                  <a:lnTo>
                    <a:pt x="552583" y="749289"/>
                  </a:lnTo>
                  <a:cubicBezTo>
                    <a:pt x="552583" y="749289"/>
                    <a:pt x="552753" y="749460"/>
                    <a:pt x="552838" y="749289"/>
                  </a:cubicBezTo>
                  <a:lnTo>
                    <a:pt x="553692" y="740925"/>
                  </a:lnTo>
                  <a:cubicBezTo>
                    <a:pt x="553692" y="740925"/>
                    <a:pt x="553862" y="740755"/>
                    <a:pt x="553948" y="740669"/>
                  </a:cubicBezTo>
                  <a:lnTo>
                    <a:pt x="573997" y="723087"/>
                  </a:lnTo>
                  <a:cubicBezTo>
                    <a:pt x="571523" y="737426"/>
                    <a:pt x="568963" y="751764"/>
                    <a:pt x="566319" y="766018"/>
                  </a:cubicBezTo>
                  <a:cubicBezTo>
                    <a:pt x="565807" y="766444"/>
                    <a:pt x="565209" y="766786"/>
                    <a:pt x="564698" y="767212"/>
                  </a:cubicBezTo>
                  <a:close/>
                  <a:moveTo>
                    <a:pt x="577069" y="704994"/>
                  </a:moveTo>
                  <a:cubicBezTo>
                    <a:pt x="577751" y="697483"/>
                    <a:pt x="578519" y="690058"/>
                    <a:pt x="579202" y="682547"/>
                  </a:cubicBezTo>
                  <a:lnTo>
                    <a:pt x="580908" y="681011"/>
                  </a:lnTo>
                  <a:cubicBezTo>
                    <a:pt x="579713" y="689033"/>
                    <a:pt x="578348" y="697056"/>
                    <a:pt x="577069" y="705079"/>
                  </a:cubicBezTo>
                  <a:close/>
                  <a:moveTo>
                    <a:pt x="574850" y="712077"/>
                  </a:moveTo>
                  <a:lnTo>
                    <a:pt x="574253" y="721892"/>
                  </a:lnTo>
                  <a:cubicBezTo>
                    <a:pt x="574253" y="721892"/>
                    <a:pt x="574168" y="722405"/>
                    <a:pt x="574082" y="722661"/>
                  </a:cubicBezTo>
                  <a:lnTo>
                    <a:pt x="553948" y="738791"/>
                  </a:lnTo>
                  <a:lnTo>
                    <a:pt x="557104" y="708663"/>
                  </a:lnTo>
                  <a:cubicBezTo>
                    <a:pt x="557360" y="706530"/>
                    <a:pt x="557531" y="704311"/>
                    <a:pt x="557787" y="702177"/>
                  </a:cubicBezTo>
                  <a:cubicBezTo>
                    <a:pt x="559408" y="700641"/>
                    <a:pt x="561029" y="699190"/>
                    <a:pt x="562735" y="697654"/>
                  </a:cubicBezTo>
                  <a:lnTo>
                    <a:pt x="576471" y="685107"/>
                  </a:lnTo>
                  <a:cubicBezTo>
                    <a:pt x="575960" y="694069"/>
                    <a:pt x="575448" y="703031"/>
                    <a:pt x="574936" y="711992"/>
                  </a:cubicBezTo>
                  <a:close/>
                  <a:moveTo>
                    <a:pt x="561797" y="696373"/>
                  </a:moveTo>
                  <a:cubicBezTo>
                    <a:pt x="560517" y="697397"/>
                    <a:pt x="559323" y="698507"/>
                    <a:pt x="558043" y="699531"/>
                  </a:cubicBezTo>
                  <a:cubicBezTo>
                    <a:pt x="559152" y="688436"/>
                    <a:pt x="560346" y="677255"/>
                    <a:pt x="561370" y="666160"/>
                  </a:cubicBezTo>
                  <a:lnTo>
                    <a:pt x="569305" y="658137"/>
                  </a:lnTo>
                  <a:lnTo>
                    <a:pt x="578434" y="648749"/>
                  </a:lnTo>
                  <a:cubicBezTo>
                    <a:pt x="577751" y="660527"/>
                    <a:pt x="577069" y="672305"/>
                    <a:pt x="576386" y="684083"/>
                  </a:cubicBezTo>
                  <a:lnTo>
                    <a:pt x="561712" y="696459"/>
                  </a:lnTo>
                  <a:close/>
                  <a:moveTo>
                    <a:pt x="555995" y="701238"/>
                  </a:moveTo>
                  <a:cubicBezTo>
                    <a:pt x="550876" y="705591"/>
                    <a:pt x="545672" y="709858"/>
                    <a:pt x="540553" y="714211"/>
                  </a:cubicBezTo>
                  <a:cubicBezTo>
                    <a:pt x="541576" y="704140"/>
                    <a:pt x="542515" y="694069"/>
                    <a:pt x="543539" y="683998"/>
                  </a:cubicBezTo>
                  <a:cubicBezTo>
                    <a:pt x="548146" y="679474"/>
                    <a:pt x="552668" y="674951"/>
                    <a:pt x="557190" y="670427"/>
                  </a:cubicBezTo>
                  <a:lnTo>
                    <a:pt x="558043" y="669574"/>
                  </a:lnTo>
                  <a:cubicBezTo>
                    <a:pt x="557360" y="680157"/>
                    <a:pt x="556678" y="690740"/>
                    <a:pt x="555995" y="701323"/>
                  </a:cubicBezTo>
                  <a:close/>
                  <a:moveTo>
                    <a:pt x="556251" y="669147"/>
                  </a:moveTo>
                  <a:cubicBezTo>
                    <a:pt x="552156" y="672988"/>
                    <a:pt x="547975" y="676743"/>
                    <a:pt x="543880" y="680499"/>
                  </a:cubicBezTo>
                  <a:cubicBezTo>
                    <a:pt x="544392" y="675548"/>
                    <a:pt x="544819" y="670683"/>
                    <a:pt x="545330" y="665733"/>
                  </a:cubicBezTo>
                  <a:cubicBezTo>
                    <a:pt x="547037" y="664112"/>
                    <a:pt x="548829" y="662405"/>
                    <a:pt x="550535" y="660783"/>
                  </a:cubicBezTo>
                  <a:cubicBezTo>
                    <a:pt x="550535" y="660783"/>
                    <a:pt x="550535" y="660527"/>
                    <a:pt x="550364" y="660612"/>
                  </a:cubicBezTo>
                  <a:cubicBezTo>
                    <a:pt x="548743" y="662063"/>
                    <a:pt x="547037" y="663429"/>
                    <a:pt x="545330" y="664880"/>
                  </a:cubicBezTo>
                  <a:cubicBezTo>
                    <a:pt x="546781" y="649858"/>
                    <a:pt x="548231" y="634837"/>
                    <a:pt x="549596" y="619816"/>
                  </a:cubicBezTo>
                  <a:lnTo>
                    <a:pt x="561626" y="608891"/>
                  </a:lnTo>
                  <a:cubicBezTo>
                    <a:pt x="560432" y="628351"/>
                    <a:pt x="559323" y="647895"/>
                    <a:pt x="558043" y="667355"/>
                  </a:cubicBezTo>
                  <a:lnTo>
                    <a:pt x="556080" y="669147"/>
                  </a:lnTo>
                  <a:close/>
                  <a:moveTo>
                    <a:pt x="557275" y="561608"/>
                  </a:moveTo>
                  <a:lnTo>
                    <a:pt x="553948" y="565193"/>
                  </a:lnTo>
                  <a:cubicBezTo>
                    <a:pt x="555057" y="549489"/>
                    <a:pt x="556080" y="533699"/>
                    <a:pt x="557190" y="517995"/>
                  </a:cubicBezTo>
                  <a:cubicBezTo>
                    <a:pt x="559323" y="515947"/>
                    <a:pt x="561370" y="513984"/>
                    <a:pt x="563503" y="511935"/>
                  </a:cubicBezTo>
                  <a:cubicBezTo>
                    <a:pt x="563503" y="511935"/>
                    <a:pt x="563503" y="511679"/>
                    <a:pt x="563333" y="511765"/>
                  </a:cubicBezTo>
                  <a:cubicBezTo>
                    <a:pt x="561285" y="513557"/>
                    <a:pt x="559323" y="515264"/>
                    <a:pt x="557275" y="517056"/>
                  </a:cubicBezTo>
                  <a:cubicBezTo>
                    <a:pt x="557958" y="506644"/>
                    <a:pt x="558640" y="496317"/>
                    <a:pt x="559323" y="485904"/>
                  </a:cubicBezTo>
                  <a:lnTo>
                    <a:pt x="561029" y="484368"/>
                  </a:lnTo>
                  <a:lnTo>
                    <a:pt x="559323" y="499901"/>
                  </a:lnTo>
                  <a:cubicBezTo>
                    <a:pt x="559323" y="499901"/>
                    <a:pt x="559493" y="500072"/>
                    <a:pt x="559579" y="499901"/>
                  </a:cubicBezTo>
                  <a:lnTo>
                    <a:pt x="561967" y="483514"/>
                  </a:lnTo>
                  <a:lnTo>
                    <a:pt x="572206" y="474041"/>
                  </a:lnTo>
                  <a:lnTo>
                    <a:pt x="571779" y="479588"/>
                  </a:lnTo>
                  <a:cubicBezTo>
                    <a:pt x="569987" y="503657"/>
                    <a:pt x="568025" y="527725"/>
                    <a:pt x="566062" y="551708"/>
                  </a:cubicBezTo>
                  <a:lnTo>
                    <a:pt x="557275" y="561523"/>
                  </a:lnTo>
                  <a:close/>
                  <a:moveTo>
                    <a:pt x="625358" y="237540"/>
                  </a:moveTo>
                  <a:lnTo>
                    <a:pt x="621007" y="240613"/>
                  </a:lnTo>
                  <a:cubicBezTo>
                    <a:pt x="615973" y="244197"/>
                    <a:pt x="611025" y="247696"/>
                    <a:pt x="605991" y="251281"/>
                  </a:cubicBezTo>
                  <a:cubicBezTo>
                    <a:pt x="606674" y="248209"/>
                    <a:pt x="607356" y="245221"/>
                    <a:pt x="608039" y="242149"/>
                  </a:cubicBezTo>
                  <a:lnTo>
                    <a:pt x="610257" y="232931"/>
                  </a:lnTo>
                  <a:cubicBezTo>
                    <a:pt x="617168" y="227298"/>
                    <a:pt x="624079" y="221580"/>
                    <a:pt x="630989" y="215862"/>
                  </a:cubicBezTo>
                  <a:cubicBezTo>
                    <a:pt x="630989" y="215862"/>
                    <a:pt x="631160" y="215691"/>
                    <a:pt x="631245" y="215691"/>
                  </a:cubicBezTo>
                  <a:cubicBezTo>
                    <a:pt x="630392" y="218849"/>
                    <a:pt x="629538" y="222007"/>
                    <a:pt x="628686" y="225250"/>
                  </a:cubicBezTo>
                  <a:cubicBezTo>
                    <a:pt x="627576" y="229347"/>
                    <a:pt x="626467" y="233529"/>
                    <a:pt x="625358" y="237625"/>
                  </a:cubicBezTo>
                  <a:close/>
                  <a:moveTo>
                    <a:pt x="621775" y="241978"/>
                  </a:moveTo>
                  <a:lnTo>
                    <a:pt x="624761" y="239588"/>
                  </a:lnTo>
                  <a:cubicBezTo>
                    <a:pt x="622458" y="248209"/>
                    <a:pt x="620154" y="256829"/>
                    <a:pt x="617935" y="265534"/>
                  </a:cubicBezTo>
                  <a:lnTo>
                    <a:pt x="599593" y="280385"/>
                  </a:lnTo>
                  <a:cubicBezTo>
                    <a:pt x="599593" y="280385"/>
                    <a:pt x="599593" y="280385"/>
                    <a:pt x="599593" y="280385"/>
                  </a:cubicBezTo>
                  <a:cubicBezTo>
                    <a:pt x="601384" y="271935"/>
                    <a:pt x="603176" y="263571"/>
                    <a:pt x="605052" y="255122"/>
                  </a:cubicBezTo>
                  <a:cubicBezTo>
                    <a:pt x="610598" y="250769"/>
                    <a:pt x="616144" y="246331"/>
                    <a:pt x="621689" y="241978"/>
                  </a:cubicBezTo>
                  <a:close/>
                  <a:moveTo>
                    <a:pt x="611878" y="222519"/>
                  </a:moveTo>
                  <a:lnTo>
                    <a:pt x="610001" y="229432"/>
                  </a:lnTo>
                  <a:cubicBezTo>
                    <a:pt x="604114" y="233699"/>
                    <a:pt x="598227" y="237967"/>
                    <a:pt x="592426" y="242234"/>
                  </a:cubicBezTo>
                  <a:lnTo>
                    <a:pt x="595156" y="232078"/>
                  </a:lnTo>
                  <a:cubicBezTo>
                    <a:pt x="598739" y="228834"/>
                    <a:pt x="602322" y="225591"/>
                    <a:pt x="605991" y="222348"/>
                  </a:cubicBezTo>
                  <a:cubicBezTo>
                    <a:pt x="608636" y="220044"/>
                    <a:pt x="611281" y="217739"/>
                    <a:pt x="613926" y="215435"/>
                  </a:cubicBezTo>
                  <a:lnTo>
                    <a:pt x="611963" y="222433"/>
                  </a:lnTo>
                  <a:close/>
                  <a:moveTo>
                    <a:pt x="608636" y="234297"/>
                  </a:moveTo>
                  <a:lnTo>
                    <a:pt x="606674" y="241551"/>
                  </a:lnTo>
                  <a:cubicBezTo>
                    <a:pt x="605650" y="245392"/>
                    <a:pt x="604626" y="249147"/>
                    <a:pt x="603602" y="252988"/>
                  </a:cubicBezTo>
                  <a:cubicBezTo>
                    <a:pt x="597886" y="257085"/>
                    <a:pt x="592169" y="261096"/>
                    <a:pt x="586453" y="265193"/>
                  </a:cubicBezTo>
                  <a:cubicBezTo>
                    <a:pt x="587819" y="259731"/>
                    <a:pt x="589184" y="254268"/>
                    <a:pt x="590634" y="248806"/>
                  </a:cubicBezTo>
                  <a:cubicBezTo>
                    <a:pt x="596692" y="244027"/>
                    <a:pt x="602664" y="239162"/>
                    <a:pt x="608721" y="234211"/>
                  </a:cubicBezTo>
                  <a:close/>
                  <a:moveTo>
                    <a:pt x="570584" y="264510"/>
                  </a:moveTo>
                  <a:lnTo>
                    <a:pt x="570584" y="264510"/>
                  </a:lnTo>
                  <a:cubicBezTo>
                    <a:pt x="570584" y="264510"/>
                    <a:pt x="570584" y="264510"/>
                    <a:pt x="570584" y="264510"/>
                  </a:cubicBezTo>
                  <a:lnTo>
                    <a:pt x="570584" y="264510"/>
                  </a:lnTo>
                  <a:cubicBezTo>
                    <a:pt x="570584" y="264510"/>
                    <a:pt x="570584" y="264510"/>
                    <a:pt x="570584" y="264510"/>
                  </a:cubicBezTo>
                  <a:cubicBezTo>
                    <a:pt x="576471" y="259987"/>
                    <a:pt x="582358" y="255378"/>
                    <a:pt x="588245" y="250684"/>
                  </a:cubicBezTo>
                  <a:cubicBezTo>
                    <a:pt x="586624" y="256231"/>
                    <a:pt x="585003" y="261779"/>
                    <a:pt x="583382" y="267327"/>
                  </a:cubicBezTo>
                  <a:cubicBezTo>
                    <a:pt x="575960" y="272618"/>
                    <a:pt x="568537" y="277910"/>
                    <a:pt x="561114" y="283287"/>
                  </a:cubicBezTo>
                  <a:cubicBezTo>
                    <a:pt x="562224" y="278422"/>
                    <a:pt x="563333" y="273557"/>
                    <a:pt x="564527" y="268778"/>
                  </a:cubicBezTo>
                  <a:cubicBezTo>
                    <a:pt x="566489" y="267412"/>
                    <a:pt x="568452" y="265961"/>
                    <a:pt x="570414" y="264595"/>
                  </a:cubicBezTo>
                  <a:close/>
                  <a:moveTo>
                    <a:pt x="581761" y="273557"/>
                  </a:moveTo>
                  <a:cubicBezTo>
                    <a:pt x="579287" y="282519"/>
                    <a:pt x="576812" y="291395"/>
                    <a:pt x="574509" y="300356"/>
                  </a:cubicBezTo>
                  <a:cubicBezTo>
                    <a:pt x="567683" y="305819"/>
                    <a:pt x="560773" y="311281"/>
                    <a:pt x="553948" y="316743"/>
                  </a:cubicBezTo>
                  <a:cubicBezTo>
                    <a:pt x="554374" y="314780"/>
                    <a:pt x="554801" y="312817"/>
                    <a:pt x="555142" y="310854"/>
                  </a:cubicBezTo>
                  <a:cubicBezTo>
                    <a:pt x="556592" y="304197"/>
                    <a:pt x="558043" y="297540"/>
                    <a:pt x="559579" y="290883"/>
                  </a:cubicBezTo>
                  <a:cubicBezTo>
                    <a:pt x="567001" y="285164"/>
                    <a:pt x="574424" y="279361"/>
                    <a:pt x="581761" y="273557"/>
                  </a:cubicBezTo>
                  <a:close/>
                  <a:moveTo>
                    <a:pt x="526731" y="440669"/>
                  </a:moveTo>
                  <a:cubicBezTo>
                    <a:pt x="525196" y="442120"/>
                    <a:pt x="523575" y="443571"/>
                    <a:pt x="521954" y="445022"/>
                  </a:cubicBezTo>
                  <a:lnTo>
                    <a:pt x="522892" y="437255"/>
                  </a:lnTo>
                  <a:cubicBezTo>
                    <a:pt x="522892" y="437255"/>
                    <a:pt x="522722" y="436999"/>
                    <a:pt x="522636" y="437255"/>
                  </a:cubicBezTo>
                  <a:lnTo>
                    <a:pt x="521442" y="445534"/>
                  </a:lnTo>
                  <a:cubicBezTo>
                    <a:pt x="518200" y="448521"/>
                    <a:pt x="514957" y="451594"/>
                    <a:pt x="511630" y="454581"/>
                  </a:cubicBezTo>
                  <a:cubicBezTo>
                    <a:pt x="513422" y="443657"/>
                    <a:pt x="515299" y="432817"/>
                    <a:pt x="517261" y="421893"/>
                  </a:cubicBezTo>
                  <a:cubicBezTo>
                    <a:pt x="521954" y="417540"/>
                    <a:pt x="526646" y="413187"/>
                    <a:pt x="531339" y="408920"/>
                  </a:cubicBezTo>
                  <a:cubicBezTo>
                    <a:pt x="530230" y="415833"/>
                    <a:pt x="529206" y="422661"/>
                    <a:pt x="528182" y="429574"/>
                  </a:cubicBezTo>
                  <a:cubicBezTo>
                    <a:pt x="527670" y="433244"/>
                    <a:pt x="527158" y="436999"/>
                    <a:pt x="526646" y="440669"/>
                  </a:cubicBezTo>
                  <a:close/>
                  <a:moveTo>
                    <a:pt x="564100" y="262803"/>
                  </a:moveTo>
                  <a:cubicBezTo>
                    <a:pt x="558725" y="266900"/>
                    <a:pt x="553436" y="270997"/>
                    <a:pt x="548061" y="275093"/>
                  </a:cubicBezTo>
                  <a:cubicBezTo>
                    <a:pt x="548231" y="274240"/>
                    <a:pt x="548487" y="273386"/>
                    <a:pt x="548658" y="272618"/>
                  </a:cubicBezTo>
                  <a:cubicBezTo>
                    <a:pt x="554118" y="268095"/>
                    <a:pt x="559664" y="263486"/>
                    <a:pt x="565124" y="258963"/>
                  </a:cubicBezTo>
                  <a:cubicBezTo>
                    <a:pt x="564783" y="260243"/>
                    <a:pt x="564441" y="261523"/>
                    <a:pt x="564015" y="262803"/>
                  </a:cubicBezTo>
                  <a:close/>
                  <a:moveTo>
                    <a:pt x="561967" y="270570"/>
                  </a:moveTo>
                  <a:cubicBezTo>
                    <a:pt x="560603" y="275605"/>
                    <a:pt x="559237" y="280556"/>
                    <a:pt x="557958" y="285591"/>
                  </a:cubicBezTo>
                  <a:cubicBezTo>
                    <a:pt x="556849" y="286445"/>
                    <a:pt x="555654" y="287213"/>
                    <a:pt x="554545" y="288066"/>
                  </a:cubicBezTo>
                  <a:lnTo>
                    <a:pt x="554545" y="288066"/>
                  </a:lnTo>
                  <a:cubicBezTo>
                    <a:pt x="554545" y="288066"/>
                    <a:pt x="554374" y="288152"/>
                    <a:pt x="554374" y="288152"/>
                  </a:cubicBezTo>
                  <a:lnTo>
                    <a:pt x="554204" y="288152"/>
                  </a:lnTo>
                  <a:cubicBezTo>
                    <a:pt x="554204" y="288152"/>
                    <a:pt x="554204" y="288237"/>
                    <a:pt x="554204" y="288237"/>
                  </a:cubicBezTo>
                  <a:cubicBezTo>
                    <a:pt x="550450" y="291139"/>
                    <a:pt x="546610" y="294126"/>
                    <a:pt x="542856" y="297028"/>
                  </a:cubicBezTo>
                  <a:cubicBezTo>
                    <a:pt x="544051" y="291736"/>
                    <a:pt x="545330" y="286530"/>
                    <a:pt x="546525" y="281238"/>
                  </a:cubicBezTo>
                  <a:cubicBezTo>
                    <a:pt x="551644" y="277654"/>
                    <a:pt x="556849" y="274069"/>
                    <a:pt x="561967" y="270484"/>
                  </a:cubicBezTo>
                  <a:close/>
                  <a:moveTo>
                    <a:pt x="555825" y="293699"/>
                  </a:moveTo>
                  <a:cubicBezTo>
                    <a:pt x="554459" y="299076"/>
                    <a:pt x="553095" y="304368"/>
                    <a:pt x="551729" y="309745"/>
                  </a:cubicBezTo>
                  <a:cubicBezTo>
                    <a:pt x="550876" y="313329"/>
                    <a:pt x="549938" y="316999"/>
                    <a:pt x="549084" y="320584"/>
                  </a:cubicBezTo>
                  <a:cubicBezTo>
                    <a:pt x="545330" y="323571"/>
                    <a:pt x="541576" y="326558"/>
                    <a:pt x="537738" y="329546"/>
                  </a:cubicBezTo>
                  <a:lnTo>
                    <a:pt x="537738" y="329546"/>
                  </a:lnTo>
                  <a:cubicBezTo>
                    <a:pt x="537738" y="329546"/>
                    <a:pt x="537567" y="329631"/>
                    <a:pt x="537567" y="329631"/>
                  </a:cubicBezTo>
                  <a:lnTo>
                    <a:pt x="537396" y="329631"/>
                  </a:lnTo>
                  <a:cubicBezTo>
                    <a:pt x="537396" y="329631"/>
                    <a:pt x="537396" y="329716"/>
                    <a:pt x="537396" y="329716"/>
                  </a:cubicBezTo>
                  <a:cubicBezTo>
                    <a:pt x="536628" y="330314"/>
                    <a:pt x="535946" y="330997"/>
                    <a:pt x="535178" y="331594"/>
                  </a:cubicBezTo>
                  <a:cubicBezTo>
                    <a:pt x="536458" y="325620"/>
                    <a:pt x="537652" y="319645"/>
                    <a:pt x="538932" y="313756"/>
                  </a:cubicBezTo>
                  <a:cubicBezTo>
                    <a:pt x="539614" y="310513"/>
                    <a:pt x="540382" y="307355"/>
                    <a:pt x="541065" y="304112"/>
                  </a:cubicBezTo>
                  <a:cubicBezTo>
                    <a:pt x="545928" y="300612"/>
                    <a:pt x="550791" y="297113"/>
                    <a:pt x="555654" y="293614"/>
                  </a:cubicBezTo>
                  <a:close/>
                  <a:moveTo>
                    <a:pt x="508985" y="456971"/>
                  </a:moveTo>
                  <a:cubicBezTo>
                    <a:pt x="505487" y="460214"/>
                    <a:pt x="501904" y="463372"/>
                    <a:pt x="498406" y="466615"/>
                  </a:cubicBezTo>
                  <a:lnTo>
                    <a:pt x="498406" y="465847"/>
                  </a:lnTo>
                  <a:cubicBezTo>
                    <a:pt x="498406" y="465847"/>
                    <a:pt x="502416" y="448692"/>
                    <a:pt x="502416" y="448692"/>
                  </a:cubicBezTo>
                  <a:cubicBezTo>
                    <a:pt x="503696" y="443230"/>
                    <a:pt x="504890" y="437768"/>
                    <a:pt x="506170" y="432305"/>
                  </a:cubicBezTo>
                  <a:cubicBezTo>
                    <a:pt x="508559" y="430172"/>
                    <a:pt x="510862" y="427952"/>
                    <a:pt x="513251" y="425819"/>
                  </a:cubicBezTo>
                  <a:cubicBezTo>
                    <a:pt x="511801" y="436231"/>
                    <a:pt x="510351" y="446644"/>
                    <a:pt x="509071" y="457056"/>
                  </a:cubicBezTo>
                  <a:close/>
                  <a:moveTo>
                    <a:pt x="545245" y="277227"/>
                  </a:moveTo>
                  <a:cubicBezTo>
                    <a:pt x="542345" y="279446"/>
                    <a:pt x="539529" y="281580"/>
                    <a:pt x="536628" y="283799"/>
                  </a:cubicBezTo>
                  <a:cubicBezTo>
                    <a:pt x="536628" y="283372"/>
                    <a:pt x="536799" y="282860"/>
                    <a:pt x="536884" y="282433"/>
                  </a:cubicBezTo>
                  <a:cubicBezTo>
                    <a:pt x="539870" y="279873"/>
                    <a:pt x="542856" y="277398"/>
                    <a:pt x="545928" y="274837"/>
                  </a:cubicBezTo>
                  <a:cubicBezTo>
                    <a:pt x="545672" y="275605"/>
                    <a:pt x="545501" y="276374"/>
                    <a:pt x="545245" y="277227"/>
                  </a:cubicBezTo>
                  <a:close/>
                  <a:moveTo>
                    <a:pt x="501563" y="443998"/>
                  </a:moveTo>
                  <a:lnTo>
                    <a:pt x="501904" y="441779"/>
                  </a:lnTo>
                  <a:cubicBezTo>
                    <a:pt x="501904" y="441779"/>
                    <a:pt x="501733" y="441523"/>
                    <a:pt x="501648" y="441779"/>
                  </a:cubicBezTo>
                  <a:lnTo>
                    <a:pt x="497553" y="465420"/>
                  </a:lnTo>
                  <a:lnTo>
                    <a:pt x="497382" y="466359"/>
                  </a:lnTo>
                  <a:lnTo>
                    <a:pt x="497126" y="467554"/>
                  </a:lnTo>
                  <a:cubicBezTo>
                    <a:pt x="493799" y="470541"/>
                    <a:pt x="490471" y="473529"/>
                    <a:pt x="487144" y="476430"/>
                  </a:cubicBezTo>
                  <a:lnTo>
                    <a:pt x="487997" y="472248"/>
                  </a:lnTo>
                  <a:lnTo>
                    <a:pt x="488253" y="471224"/>
                  </a:lnTo>
                  <a:cubicBezTo>
                    <a:pt x="488680" y="471907"/>
                    <a:pt x="489192" y="472590"/>
                    <a:pt x="489789" y="473358"/>
                  </a:cubicBezTo>
                  <a:cubicBezTo>
                    <a:pt x="492007" y="469602"/>
                    <a:pt x="495164" y="466189"/>
                    <a:pt x="495932" y="462348"/>
                  </a:cubicBezTo>
                  <a:cubicBezTo>
                    <a:pt x="497553" y="454154"/>
                    <a:pt x="498832" y="445876"/>
                    <a:pt x="500027" y="437597"/>
                  </a:cubicBezTo>
                  <a:cubicBezTo>
                    <a:pt x="501051" y="436658"/>
                    <a:pt x="502074" y="435719"/>
                    <a:pt x="503184" y="434780"/>
                  </a:cubicBezTo>
                  <a:cubicBezTo>
                    <a:pt x="502586" y="437853"/>
                    <a:pt x="502074" y="440925"/>
                    <a:pt x="501478" y="444083"/>
                  </a:cubicBezTo>
                  <a:close/>
                  <a:moveTo>
                    <a:pt x="501136" y="430428"/>
                  </a:moveTo>
                  <a:cubicBezTo>
                    <a:pt x="501392" y="428721"/>
                    <a:pt x="501563" y="427099"/>
                    <a:pt x="501819" y="425392"/>
                  </a:cubicBezTo>
                  <a:cubicBezTo>
                    <a:pt x="502245" y="422405"/>
                    <a:pt x="502843" y="418649"/>
                    <a:pt x="499686" y="416942"/>
                  </a:cubicBezTo>
                  <a:cubicBezTo>
                    <a:pt x="499686" y="416942"/>
                    <a:pt x="499686" y="416942"/>
                    <a:pt x="499686" y="416942"/>
                  </a:cubicBezTo>
                  <a:cubicBezTo>
                    <a:pt x="501392" y="415492"/>
                    <a:pt x="503184" y="414126"/>
                    <a:pt x="504890" y="412675"/>
                  </a:cubicBezTo>
                  <a:lnTo>
                    <a:pt x="504890" y="412675"/>
                  </a:lnTo>
                  <a:cubicBezTo>
                    <a:pt x="504890" y="412675"/>
                    <a:pt x="504890" y="412675"/>
                    <a:pt x="504890" y="412675"/>
                  </a:cubicBezTo>
                  <a:lnTo>
                    <a:pt x="504890" y="412675"/>
                  </a:lnTo>
                  <a:cubicBezTo>
                    <a:pt x="504890" y="412675"/>
                    <a:pt x="504890" y="412675"/>
                    <a:pt x="504890" y="412675"/>
                  </a:cubicBezTo>
                  <a:cubicBezTo>
                    <a:pt x="505828" y="411822"/>
                    <a:pt x="506767" y="411053"/>
                    <a:pt x="507706" y="410200"/>
                  </a:cubicBezTo>
                  <a:cubicBezTo>
                    <a:pt x="506682" y="416004"/>
                    <a:pt x="505573" y="421893"/>
                    <a:pt x="504549" y="427696"/>
                  </a:cubicBezTo>
                  <a:cubicBezTo>
                    <a:pt x="503440" y="428635"/>
                    <a:pt x="502245" y="429659"/>
                    <a:pt x="501136" y="430598"/>
                  </a:cubicBezTo>
                  <a:close/>
                  <a:moveTo>
                    <a:pt x="501648" y="408408"/>
                  </a:moveTo>
                  <a:lnTo>
                    <a:pt x="501648" y="408408"/>
                  </a:lnTo>
                  <a:cubicBezTo>
                    <a:pt x="501648" y="408408"/>
                    <a:pt x="501478" y="408493"/>
                    <a:pt x="501478" y="408493"/>
                  </a:cubicBezTo>
                  <a:lnTo>
                    <a:pt x="501307" y="408493"/>
                  </a:lnTo>
                  <a:cubicBezTo>
                    <a:pt x="502245" y="404055"/>
                    <a:pt x="503184" y="399446"/>
                    <a:pt x="504123" y="394837"/>
                  </a:cubicBezTo>
                  <a:cubicBezTo>
                    <a:pt x="505744" y="393557"/>
                    <a:pt x="507450" y="392362"/>
                    <a:pt x="509156" y="391082"/>
                  </a:cubicBezTo>
                  <a:cubicBezTo>
                    <a:pt x="509156" y="391082"/>
                    <a:pt x="509156" y="391082"/>
                    <a:pt x="509156" y="391082"/>
                  </a:cubicBezTo>
                  <a:cubicBezTo>
                    <a:pt x="509156" y="391082"/>
                    <a:pt x="509156" y="391082"/>
                    <a:pt x="509156" y="391082"/>
                  </a:cubicBezTo>
                  <a:cubicBezTo>
                    <a:pt x="509156" y="391082"/>
                    <a:pt x="509156" y="391082"/>
                    <a:pt x="509156" y="391082"/>
                  </a:cubicBezTo>
                  <a:lnTo>
                    <a:pt x="509156" y="391082"/>
                  </a:lnTo>
                  <a:cubicBezTo>
                    <a:pt x="509924" y="390399"/>
                    <a:pt x="510777" y="389716"/>
                    <a:pt x="511545" y="389119"/>
                  </a:cubicBezTo>
                  <a:cubicBezTo>
                    <a:pt x="510777" y="393472"/>
                    <a:pt x="509924" y="397910"/>
                    <a:pt x="509156" y="402263"/>
                  </a:cubicBezTo>
                  <a:cubicBezTo>
                    <a:pt x="506597" y="404311"/>
                    <a:pt x="504123" y="406359"/>
                    <a:pt x="501563" y="408408"/>
                  </a:cubicBezTo>
                  <a:close/>
                  <a:moveTo>
                    <a:pt x="506085" y="386900"/>
                  </a:moveTo>
                  <a:cubicBezTo>
                    <a:pt x="506085" y="386900"/>
                    <a:pt x="506085" y="386900"/>
                    <a:pt x="506085" y="386900"/>
                  </a:cubicBezTo>
                  <a:cubicBezTo>
                    <a:pt x="506085" y="386900"/>
                    <a:pt x="506085" y="386900"/>
                    <a:pt x="505999" y="386985"/>
                  </a:cubicBezTo>
                  <a:cubicBezTo>
                    <a:pt x="505999" y="386985"/>
                    <a:pt x="505999" y="386985"/>
                    <a:pt x="505914" y="387071"/>
                  </a:cubicBezTo>
                  <a:cubicBezTo>
                    <a:pt x="505914" y="387071"/>
                    <a:pt x="505914" y="387071"/>
                    <a:pt x="505914" y="387071"/>
                  </a:cubicBezTo>
                  <a:cubicBezTo>
                    <a:pt x="505914" y="387071"/>
                    <a:pt x="505914" y="387071"/>
                    <a:pt x="505914" y="387071"/>
                  </a:cubicBezTo>
                  <a:cubicBezTo>
                    <a:pt x="506255" y="385193"/>
                    <a:pt x="506682" y="383230"/>
                    <a:pt x="507108" y="381352"/>
                  </a:cubicBezTo>
                  <a:cubicBezTo>
                    <a:pt x="507108" y="381352"/>
                    <a:pt x="507108" y="381352"/>
                    <a:pt x="507108" y="381352"/>
                  </a:cubicBezTo>
                  <a:cubicBezTo>
                    <a:pt x="507108" y="381352"/>
                    <a:pt x="507108" y="381352"/>
                    <a:pt x="507108" y="381352"/>
                  </a:cubicBezTo>
                  <a:cubicBezTo>
                    <a:pt x="507108" y="381352"/>
                    <a:pt x="507108" y="381352"/>
                    <a:pt x="507108" y="381352"/>
                  </a:cubicBezTo>
                  <a:lnTo>
                    <a:pt x="507108" y="381352"/>
                  </a:lnTo>
                  <a:cubicBezTo>
                    <a:pt x="507620" y="378450"/>
                    <a:pt x="508132" y="375463"/>
                    <a:pt x="508644" y="372561"/>
                  </a:cubicBezTo>
                  <a:cubicBezTo>
                    <a:pt x="511203" y="370342"/>
                    <a:pt x="513678" y="368208"/>
                    <a:pt x="516237" y="365989"/>
                  </a:cubicBezTo>
                  <a:cubicBezTo>
                    <a:pt x="515214" y="371281"/>
                    <a:pt x="514275" y="376487"/>
                    <a:pt x="513251" y="381779"/>
                  </a:cubicBezTo>
                  <a:cubicBezTo>
                    <a:pt x="510948" y="383486"/>
                    <a:pt x="508559" y="385278"/>
                    <a:pt x="506255" y="386985"/>
                  </a:cubicBezTo>
                  <a:close/>
                  <a:moveTo>
                    <a:pt x="533472" y="286274"/>
                  </a:moveTo>
                  <a:cubicBezTo>
                    <a:pt x="532959" y="286615"/>
                    <a:pt x="532447" y="287042"/>
                    <a:pt x="531936" y="287383"/>
                  </a:cubicBezTo>
                  <a:cubicBezTo>
                    <a:pt x="531509" y="287554"/>
                    <a:pt x="531083" y="287640"/>
                    <a:pt x="530656" y="287810"/>
                  </a:cubicBezTo>
                  <a:cubicBezTo>
                    <a:pt x="531680" y="286957"/>
                    <a:pt x="532704" y="286018"/>
                    <a:pt x="533642" y="285164"/>
                  </a:cubicBezTo>
                  <a:cubicBezTo>
                    <a:pt x="533642" y="285506"/>
                    <a:pt x="533472" y="285847"/>
                    <a:pt x="533386" y="286189"/>
                  </a:cubicBezTo>
                  <a:close/>
                  <a:moveTo>
                    <a:pt x="522210" y="294809"/>
                  </a:moveTo>
                  <a:cubicBezTo>
                    <a:pt x="522210" y="294809"/>
                    <a:pt x="521527" y="295321"/>
                    <a:pt x="521101" y="295662"/>
                  </a:cubicBezTo>
                  <a:cubicBezTo>
                    <a:pt x="521186" y="294979"/>
                    <a:pt x="521356" y="294297"/>
                    <a:pt x="521442" y="293614"/>
                  </a:cubicBezTo>
                  <a:cubicBezTo>
                    <a:pt x="522977" y="292675"/>
                    <a:pt x="524513" y="291736"/>
                    <a:pt x="526049" y="290883"/>
                  </a:cubicBezTo>
                  <a:cubicBezTo>
                    <a:pt x="524769" y="292163"/>
                    <a:pt x="523489" y="293529"/>
                    <a:pt x="522210" y="294809"/>
                  </a:cubicBezTo>
                  <a:close/>
                  <a:moveTo>
                    <a:pt x="511630" y="329716"/>
                  </a:moveTo>
                  <a:lnTo>
                    <a:pt x="512142" y="329375"/>
                  </a:lnTo>
                  <a:cubicBezTo>
                    <a:pt x="511886" y="330655"/>
                    <a:pt x="511630" y="331935"/>
                    <a:pt x="511374" y="333216"/>
                  </a:cubicBezTo>
                  <a:cubicBezTo>
                    <a:pt x="511460" y="332021"/>
                    <a:pt x="511545" y="330826"/>
                    <a:pt x="511630" y="329631"/>
                  </a:cubicBezTo>
                  <a:close/>
                  <a:moveTo>
                    <a:pt x="511630" y="328692"/>
                  </a:moveTo>
                  <a:cubicBezTo>
                    <a:pt x="511630" y="327583"/>
                    <a:pt x="511630" y="326473"/>
                    <a:pt x="511715" y="325364"/>
                  </a:cubicBezTo>
                  <a:cubicBezTo>
                    <a:pt x="512227" y="325022"/>
                    <a:pt x="512654" y="324681"/>
                    <a:pt x="513166" y="324339"/>
                  </a:cubicBezTo>
                  <a:cubicBezTo>
                    <a:pt x="512910" y="325705"/>
                    <a:pt x="512569" y="326985"/>
                    <a:pt x="512313" y="328351"/>
                  </a:cubicBezTo>
                  <a:lnTo>
                    <a:pt x="511630" y="328692"/>
                  </a:lnTo>
                  <a:close/>
                  <a:moveTo>
                    <a:pt x="510180" y="288237"/>
                  </a:moveTo>
                  <a:cubicBezTo>
                    <a:pt x="510009" y="288920"/>
                    <a:pt x="509839" y="289517"/>
                    <a:pt x="509668" y="290200"/>
                  </a:cubicBezTo>
                  <a:lnTo>
                    <a:pt x="509156" y="290883"/>
                  </a:lnTo>
                  <a:cubicBezTo>
                    <a:pt x="503098" y="298906"/>
                    <a:pt x="497041" y="306843"/>
                    <a:pt x="491240" y="315036"/>
                  </a:cubicBezTo>
                  <a:cubicBezTo>
                    <a:pt x="491154" y="315207"/>
                    <a:pt x="490983" y="315378"/>
                    <a:pt x="490898" y="315548"/>
                  </a:cubicBezTo>
                  <a:cubicBezTo>
                    <a:pt x="490898" y="315548"/>
                    <a:pt x="490813" y="315548"/>
                    <a:pt x="490728" y="315634"/>
                  </a:cubicBezTo>
                  <a:cubicBezTo>
                    <a:pt x="491154" y="313671"/>
                    <a:pt x="491495" y="311708"/>
                    <a:pt x="491922" y="309745"/>
                  </a:cubicBezTo>
                  <a:cubicBezTo>
                    <a:pt x="492434" y="307440"/>
                    <a:pt x="492946" y="305051"/>
                    <a:pt x="493372" y="302746"/>
                  </a:cubicBezTo>
                  <a:cubicBezTo>
                    <a:pt x="496615" y="298906"/>
                    <a:pt x="499942" y="295150"/>
                    <a:pt x="503184" y="291395"/>
                  </a:cubicBezTo>
                  <a:lnTo>
                    <a:pt x="509668" y="284226"/>
                  </a:lnTo>
                  <a:cubicBezTo>
                    <a:pt x="509668" y="285591"/>
                    <a:pt x="509924" y="287042"/>
                    <a:pt x="510094" y="288408"/>
                  </a:cubicBezTo>
                  <a:close/>
                  <a:moveTo>
                    <a:pt x="468716" y="418223"/>
                  </a:moveTo>
                  <a:cubicBezTo>
                    <a:pt x="467692" y="419076"/>
                    <a:pt x="466668" y="419930"/>
                    <a:pt x="465644" y="420783"/>
                  </a:cubicBezTo>
                  <a:cubicBezTo>
                    <a:pt x="465644" y="420783"/>
                    <a:pt x="465644" y="420783"/>
                    <a:pt x="465559" y="420868"/>
                  </a:cubicBezTo>
                  <a:lnTo>
                    <a:pt x="465559" y="420868"/>
                  </a:lnTo>
                  <a:cubicBezTo>
                    <a:pt x="465047" y="421295"/>
                    <a:pt x="464450" y="421807"/>
                    <a:pt x="463938" y="422234"/>
                  </a:cubicBezTo>
                  <a:cubicBezTo>
                    <a:pt x="464109" y="421295"/>
                    <a:pt x="464279" y="420356"/>
                    <a:pt x="464450" y="419503"/>
                  </a:cubicBezTo>
                  <a:cubicBezTo>
                    <a:pt x="465218" y="415065"/>
                    <a:pt x="466071" y="410541"/>
                    <a:pt x="466838" y="406103"/>
                  </a:cubicBezTo>
                  <a:cubicBezTo>
                    <a:pt x="468118" y="405079"/>
                    <a:pt x="469313" y="404140"/>
                    <a:pt x="470592" y="403116"/>
                  </a:cubicBezTo>
                  <a:cubicBezTo>
                    <a:pt x="470422" y="404738"/>
                    <a:pt x="470166" y="406274"/>
                    <a:pt x="469996" y="407896"/>
                  </a:cubicBezTo>
                  <a:cubicBezTo>
                    <a:pt x="469569" y="411309"/>
                    <a:pt x="469142" y="414809"/>
                    <a:pt x="468716" y="418223"/>
                  </a:cubicBezTo>
                  <a:close/>
                  <a:moveTo>
                    <a:pt x="470934" y="382803"/>
                  </a:moveTo>
                  <a:cubicBezTo>
                    <a:pt x="472640" y="373329"/>
                    <a:pt x="474262" y="363770"/>
                    <a:pt x="475883" y="354297"/>
                  </a:cubicBezTo>
                  <a:cubicBezTo>
                    <a:pt x="476736" y="353614"/>
                    <a:pt x="477674" y="352931"/>
                    <a:pt x="478527" y="352334"/>
                  </a:cubicBezTo>
                  <a:cubicBezTo>
                    <a:pt x="478186" y="354126"/>
                    <a:pt x="477759" y="355918"/>
                    <a:pt x="477418" y="357711"/>
                  </a:cubicBezTo>
                  <a:lnTo>
                    <a:pt x="477418" y="357711"/>
                  </a:lnTo>
                  <a:cubicBezTo>
                    <a:pt x="477418" y="357711"/>
                    <a:pt x="477418" y="357967"/>
                    <a:pt x="477418" y="357967"/>
                  </a:cubicBezTo>
                  <a:lnTo>
                    <a:pt x="477418" y="358223"/>
                  </a:lnTo>
                  <a:cubicBezTo>
                    <a:pt x="477418" y="358223"/>
                    <a:pt x="477418" y="358223"/>
                    <a:pt x="477418" y="358223"/>
                  </a:cubicBezTo>
                  <a:cubicBezTo>
                    <a:pt x="476138" y="365648"/>
                    <a:pt x="474944" y="372988"/>
                    <a:pt x="473835" y="380413"/>
                  </a:cubicBezTo>
                  <a:cubicBezTo>
                    <a:pt x="472896" y="381181"/>
                    <a:pt x="471958" y="382035"/>
                    <a:pt x="471019" y="382803"/>
                  </a:cubicBezTo>
                  <a:close/>
                  <a:moveTo>
                    <a:pt x="488339" y="308635"/>
                  </a:moveTo>
                  <a:cubicBezTo>
                    <a:pt x="487400" y="312305"/>
                    <a:pt x="486547" y="316061"/>
                    <a:pt x="485694" y="319731"/>
                  </a:cubicBezTo>
                  <a:cubicBezTo>
                    <a:pt x="484243" y="321011"/>
                    <a:pt x="482793" y="322291"/>
                    <a:pt x="481257" y="323486"/>
                  </a:cubicBezTo>
                  <a:cubicBezTo>
                    <a:pt x="481769" y="320755"/>
                    <a:pt x="482196" y="318024"/>
                    <a:pt x="482708" y="315292"/>
                  </a:cubicBezTo>
                  <a:cubicBezTo>
                    <a:pt x="484585" y="312988"/>
                    <a:pt x="486462" y="310684"/>
                    <a:pt x="488339" y="308379"/>
                  </a:cubicBezTo>
                  <a:cubicBezTo>
                    <a:pt x="488339" y="308379"/>
                    <a:pt x="488339" y="308550"/>
                    <a:pt x="488339" y="308635"/>
                  </a:cubicBezTo>
                  <a:close/>
                  <a:moveTo>
                    <a:pt x="471702" y="332021"/>
                  </a:moveTo>
                  <a:cubicBezTo>
                    <a:pt x="469142" y="334411"/>
                    <a:pt x="466497" y="336715"/>
                    <a:pt x="463938" y="339190"/>
                  </a:cubicBezTo>
                  <a:cubicBezTo>
                    <a:pt x="466668" y="335605"/>
                    <a:pt x="469484" y="332021"/>
                    <a:pt x="472299" y="328436"/>
                  </a:cubicBezTo>
                  <a:cubicBezTo>
                    <a:pt x="472129" y="329631"/>
                    <a:pt x="471872" y="330826"/>
                    <a:pt x="471702" y="332021"/>
                  </a:cubicBezTo>
                  <a:close/>
                  <a:moveTo>
                    <a:pt x="408141" y="465676"/>
                  </a:moveTo>
                  <a:cubicBezTo>
                    <a:pt x="418805" y="453728"/>
                    <a:pt x="429640" y="441949"/>
                    <a:pt x="440731" y="430342"/>
                  </a:cubicBezTo>
                  <a:cubicBezTo>
                    <a:pt x="444230" y="426757"/>
                    <a:pt x="447727" y="423173"/>
                    <a:pt x="451311" y="419588"/>
                  </a:cubicBezTo>
                  <a:cubicBezTo>
                    <a:pt x="445680" y="429574"/>
                    <a:pt x="440135" y="439645"/>
                    <a:pt x="434674" y="449716"/>
                  </a:cubicBezTo>
                  <a:cubicBezTo>
                    <a:pt x="424180" y="469261"/>
                    <a:pt x="414112" y="489062"/>
                    <a:pt x="404387" y="508948"/>
                  </a:cubicBezTo>
                  <a:cubicBezTo>
                    <a:pt x="404387" y="508948"/>
                    <a:pt x="404387" y="508948"/>
                    <a:pt x="404387" y="508948"/>
                  </a:cubicBezTo>
                  <a:lnTo>
                    <a:pt x="404387" y="508948"/>
                  </a:lnTo>
                  <a:cubicBezTo>
                    <a:pt x="404387" y="508948"/>
                    <a:pt x="404301" y="509033"/>
                    <a:pt x="404301" y="509033"/>
                  </a:cubicBezTo>
                  <a:lnTo>
                    <a:pt x="404130" y="509033"/>
                  </a:lnTo>
                  <a:cubicBezTo>
                    <a:pt x="404130" y="509033"/>
                    <a:pt x="404130" y="509119"/>
                    <a:pt x="404130" y="509119"/>
                  </a:cubicBezTo>
                  <a:cubicBezTo>
                    <a:pt x="400206" y="512447"/>
                    <a:pt x="396281" y="515691"/>
                    <a:pt x="392271" y="518934"/>
                  </a:cubicBezTo>
                  <a:lnTo>
                    <a:pt x="392271" y="518251"/>
                  </a:lnTo>
                  <a:cubicBezTo>
                    <a:pt x="392271" y="518251"/>
                    <a:pt x="391930" y="518251"/>
                    <a:pt x="391930" y="518251"/>
                  </a:cubicBezTo>
                  <a:lnTo>
                    <a:pt x="391504" y="519617"/>
                  </a:lnTo>
                  <a:cubicBezTo>
                    <a:pt x="387152" y="523201"/>
                    <a:pt x="382887" y="526786"/>
                    <a:pt x="378450" y="530285"/>
                  </a:cubicBezTo>
                  <a:cubicBezTo>
                    <a:pt x="376829" y="531565"/>
                    <a:pt x="375208" y="532846"/>
                    <a:pt x="373587" y="534211"/>
                  </a:cubicBezTo>
                  <a:cubicBezTo>
                    <a:pt x="376573" y="527895"/>
                    <a:pt x="379559" y="521580"/>
                    <a:pt x="382630" y="515349"/>
                  </a:cubicBezTo>
                  <a:cubicBezTo>
                    <a:pt x="390821" y="498621"/>
                    <a:pt x="399353" y="482063"/>
                    <a:pt x="408141" y="465676"/>
                  </a:cubicBezTo>
                  <a:close/>
                  <a:moveTo>
                    <a:pt x="403533" y="462860"/>
                  </a:moveTo>
                  <a:cubicBezTo>
                    <a:pt x="404983" y="460214"/>
                    <a:pt x="406520" y="457483"/>
                    <a:pt x="407970" y="454837"/>
                  </a:cubicBezTo>
                  <a:cubicBezTo>
                    <a:pt x="406775" y="457227"/>
                    <a:pt x="405496" y="459617"/>
                    <a:pt x="404301" y="462006"/>
                  </a:cubicBezTo>
                  <a:cubicBezTo>
                    <a:pt x="404130" y="462177"/>
                    <a:pt x="403960" y="462348"/>
                    <a:pt x="403789" y="462519"/>
                  </a:cubicBezTo>
                  <a:lnTo>
                    <a:pt x="403789" y="462519"/>
                  </a:lnTo>
                  <a:cubicBezTo>
                    <a:pt x="403789" y="462519"/>
                    <a:pt x="403619" y="462689"/>
                    <a:pt x="403619" y="462689"/>
                  </a:cubicBezTo>
                  <a:lnTo>
                    <a:pt x="403619" y="462860"/>
                  </a:lnTo>
                  <a:close/>
                  <a:moveTo>
                    <a:pt x="379133" y="514069"/>
                  </a:moveTo>
                  <a:cubicBezTo>
                    <a:pt x="375549" y="522092"/>
                    <a:pt x="371966" y="530200"/>
                    <a:pt x="368468" y="538308"/>
                  </a:cubicBezTo>
                  <a:cubicBezTo>
                    <a:pt x="367188" y="539332"/>
                    <a:pt x="365823" y="540442"/>
                    <a:pt x="364543" y="541466"/>
                  </a:cubicBezTo>
                  <a:cubicBezTo>
                    <a:pt x="365140" y="539247"/>
                    <a:pt x="365823" y="537028"/>
                    <a:pt x="366420" y="534723"/>
                  </a:cubicBezTo>
                  <a:cubicBezTo>
                    <a:pt x="369321" y="528664"/>
                    <a:pt x="372222" y="522604"/>
                    <a:pt x="375208" y="516544"/>
                  </a:cubicBezTo>
                  <a:cubicBezTo>
                    <a:pt x="380924" y="505107"/>
                    <a:pt x="386811" y="493671"/>
                    <a:pt x="392783" y="482405"/>
                  </a:cubicBezTo>
                  <a:cubicBezTo>
                    <a:pt x="393637" y="481381"/>
                    <a:pt x="394575" y="480442"/>
                    <a:pt x="395428" y="479417"/>
                  </a:cubicBezTo>
                  <a:cubicBezTo>
                    <a:pt x="389797" y="490854"/>
                    <a:pt x="384337" y="502462"/>
                    <a:pt x="379047" y="514069"/>
                  </a:cubicBezTo>
                  <a:close/>
                  <a:moveTo>
                    <a:pt x="312926" y="664282"/>
                  </a:moveTo>
                  <a:cubicBezTo>
                    <a:pt x="318984" y="660186"/>
                    <a:pt x="324956" y="656089"/>
                    <a:pt x="331014" y="651992"/>
                  </a:cubicBezTo>
                  <a:cubicBezTo>
                    <a:pt x="331014" y="652163"/>
                    <a:pt x="330928" y="652334"/>
                    <a:pt x="330843" y="652419"/>
                  </a:cubicBezTo>
                  <a:cubicBezTo>
                    <a:pt x="327601" y="664538"/>
                    <a:pt x="324444" y="676658"/>
                    <a:pt x="321373" y="688777"/>
                  </a:cubicBezTo>
                  <a:lnTo>
                    <a:pt x="318046" y="691252"/>
                  </a:lnTo>
                  <a:cubicBezTo>
                    <a:pt x="318046" y="691252"/>
                    <a:pt x="318046" y="691508"/>
                    <a:pt x="318216" y="691423"/>
                  </a:cubicBezTo>
                  <a:lnTo>
                    <a:pt x="321287" y="689375"/>
                  </a:lnTo>
                  <a:cubicBezTo>
                    <a:pt x="319496" y="696459"/>
                    <a:pt x="317789" y="703543"/>
                    <a:pt x="316083" y="710712"/>
                  </a:cubicBezTo>
                  <a:cubicBezTo>
                    <a:pt x="313609" y="712846"/>
                    <a:pt x="311050" y="715065"/>
                    <a:pt x="308575" y="717198"/>
                  </a:cubicBezTo>
                  <a:lnTo>
                    <a:pt x="306784" y="718735"/>
                  </a:lnTo>
                  <a:cubicBezTo>
                    <a:pt x="306954" y="716601"/>
                    <a:pt x="307125" y="714467"/>
                    <a:pt x="307296" y="712419"/>
                  </a:cubicBezTo>
                  <a:cubicBezTo>
                    <a:pt x="308234" y="710712"/>
                    <a:pt x="309258" y="709005"/>
                    <a:pt x="310452" y="707469"/>
                  </a:cubicBezTo>
                  <a:cubicBezTo>
                    <a:pt x="310452" y="707469"/>
                    <a:pt x="310367" y="707213"/>
                    <a:pt x="310282" y="707298"/>
                  </a:cubicBezTo>
                  <a:cubicBezTo>
                    <a:pt x="309258" y="708578"/>
                    <a:pt x="308319" y="709858"/>
                    <a:pt x="307381" y="711224"/>
                  </a:cubicBezTo>
                  <a:cubicBezTo>
                    <a:pt x="307637" y="707554"/>
                    <a:pt x="307978" y="703969"/>
                    <a:pt x="308319" y="700385"/>
                  </a:cubicBezTo>
                  <a:cubicBezTo>
                    <a:pt x="309429" y="688521"/>
                    <a:pt x="310623" y="676743"/>
                    <a:pt x="311988" y="664880"/>
                  </a:cubicBezTo>
                  <a:lnTo>
                    <a:pt x="312926" y="664197"/>
                  </a:lnTo>
                  <a:close/>
                  <a:moveTo>
                    <a:pt x="246550" y="1035377"/>
                  </a:moveTo>
                  <a:cubicBezTo>
                    <a:pt x="239809" y="1035207"/>
                    <a:pt x="233667" y="1035121"/>
                    <a:pt x="227609" y="1034780"/>
                  </a:cubicBezTo>
                  <a:cubicBezTo>
                    <a:pt x="228036" y="1024282"/>
                    <a:pt x="228718" y="1013870"/>
                    <a:pt x="229486" y="1003457"/>
                  </a:cubicBezTo>
                  <a:lnTo>
                    <a:pt x="229486" y="1003457"/>
                  </a:lnTo>
                  <a:cubicBezTo>
                    <a:pt x="229486" y="1003457"/>
                    <a:pt x="229486" y="1003286"/>
                    <a:pt x="229486" y="1003286"/>
                  </a:cubicBezTo>
                  <a:lnTo>
                    <a:pt x="229486" y="1003116"/>
                  </a:lnTo>
                  <a:cubicBezTo>
                    <a:pt x="229486" y="1003116"/>
                    <a:pt x="229486" y="1003116"/>
                    <a:pt x="229486" y="1003116"/>
                  </a:cubicBezTo>
                  <a:cubicBezTo>
                    <a:pt x="229998" y="991593"/>
                    <a:pt x="230680" y="980072"/>
                    <a:pt x="231619" y="968550"/>
                  </a:cubicBezTo>
                  <a:cubicBezTo>
                    <a:pt x="232046" y="963941"/>
                    <a:pt x="232472" y="959332"/>
                    <a:pt x="232984" y="954723"/>
                  </a:cubicBezTo>
                  <a:cubicBezTo>
                    <a:pt x="238359" y="955064"/>
                    <a:pt x="243820" y="955406"/>
                    <a:pt x="249195" y="955662"/>
                  </a:cubicBezTo>
                  <a:cubicBezTo>
                    <a:pt x="251157" y="955747"/>
                    <a:pt x="253204" y="956089"/>
                    <a:pt x="255934" y="956345"/>
                  </a:cubicBezTo>
                  <a:cubicBezTo>
                    <a:pt x="252778" y="982973"/>
                    <a:pt x="249706" y="1008749"/>
                    <a:pt x="246550" y="1035377"/>
                  </a:cubicBezTo>
                  <a:close/>
                  <a:moveTo>
                    <a:pt x="228036" y="968208"/>
                  </a:moveTo>
                  <a:cubicBezTo>
                    <a:pt x="226415" y="979730"/>
                    <a:pt x="225135" y="991252"/>
                    <a:pt x="224197" y="1002860"/>
                  </a:cubicBezTo>
                  <a:lnTo>
                    <a:pt x="224197" y="1002860"/>
                  </a:lnTo>
                  <a:cubicBezTo>
                    <a:pt x="224197" y="1002860"/>
                    <a:pt x="224197" y="1002945"/>
                    <a:pt x="224197" y="1002945"/>
                  </a:cubicBezTo>
                  <a:lnTo>
                    <a:pt x="224197" y="1002945"/>
                  </a:lnTo>
                  <a:cubicBezTo>
                    <a:pt x="223770" y="1013443"/>
                    <a:pt x="223684" y="1024026"/>
                    <a:pt x="223855" y="1034524"/>
                  </a:cubicBezTo>
                  <a:cubicBezTo>
                    <a:pt x="220869" y="1034353"/>
                    <a:pt x="217968" y="1034097"/>
                    <a:pt x="214982" y="1033927"/>
                  </a:cubicBezTo>
                  <a:cubicBezTo>
                    <a:pt x="214641" y="1024709"/>
                    <a:pt x="214300" y="1015406"/>
                    <a:pt x="214214" y="1006103"/>
                  </a:cubicBezTo>
                  <a:cubicBezTo>
                    <a:pt x="214214" y="996629"/>
                    <a:pt x="214214" y="987070"/>
                    <a:pt x="214556" y="977596"/>
                  </a:cubicBezTo>
                  <a:lnTo>
                    <a:pt x="214982" y="967440"/>
                  </a:lnTo>
                  <a:lnTo>
                    <a:pt x="215580" y="957284"/>
                  </a:lnTo>
                  <a:cubicBezTo>
                    <a:pt x="215580" y="957284"/>
                    <a:pt x="215323" y="957198"/>
                    <a:pt x="215323" y="957284"/>
                  </a:cubicBezTo>
                  <a:lnTo>
                    <a:pt x="214044" y="967440"/>
                  </a:lnTo>
                  <a:lnTo>
                    <a:pt x="212935" y="977596"/>
                  </a:lnTo>
                  <a:cubicBezTo>
                    <a:pt x="211911" y="987070"/>
                    <a:pt x="211143" y="996629"/>
                    <a:pt x="210546" y="1006103"/>
                  </a:cubicBezTo>
                  <a:cubicBezTo>
                    <a:pt x="210034" y="1015235"/>
                    <a:pt x="209778" y="1024368"/>
                    <a:pt x="209693" y="1033500"/>
                  </a:cubicBezTo>
                  <a:cubicBezTo>
                    <a:pt x="206877" y="1033329"/>
                    <a:pt x="204061" y="1033158"/>
                    <a:pt x="201331" y="1032902"/>
                  </a:cubicBezTo>
                  <a:lnTo>
                    <a:pt x="201331" y="1032475"/>
                  </a:lnTo>
                  <a:cubicBezTo>
                    <a:pt x="201331" y="1032475"/>
                    <a:pt x="200222" y="1017966"/>
                    <a:pt x="200222" y="1017966"/>
                  </a:cubicBezTo>
                  <a:cubicBezTo>
                    <a:pt x="200222" y="1017881"/>
                    <a:pt x="199966" y="1017881"/>
                    <a:pt x="199966" y="1017966"/>
                  </a:cubicBezTo>
                  <a:lnTo>
                    <a:pt x="200307" y="1032646"/>
                  </a:lnTo>
                  <a:lnTo>
                    <a:pt x="200307" y="1032817"/>
                  </a:lnTo>
                  <a:cubicBezTo>
                    <a:pt x="195018" y="1032390"/>
                    <a:pt x="189728" y="1032049"/>
                    <a:pt x="184353" y="1031622"/>
                  </a:cubicBezTo>
                  <a:cubicBezTo>
                    <a:pt x="182135" y="1031451"/>
                    <a:pt x="179917" y="1031281"/>
                    <a:pt x="177784" y="1030769"/>
                  </a:cubicBezTo>
                  <a:cubicBezTo>
                    <a:pt x="160721" y="1027184"/>
                    <a:pt x="143572" y="1024709"/>
                    <a:pt x="126338" y="1022575"/>
                  </a:cubicBezTo>
                  <a:cubicBezTo>
                    <a:pt x="130774" y="1016003"/>
                    <a:pt x="135125" y="1009517"/>
                    <a:pt x="139562" y="1002945"/>
                  </a:cubicBezTo>
                  <a:lnTo>
                    <a:pt x="152957" y="983144"/>
                  </a:lnTo>
                  <a:cubicBezTo>
                    <a:pt x="152957" y="983144"/>
                    <a:pt x="152871" y="982888"/>
                    <a:pt x="152786" y="982973"/>
                  </a:cubicBezTo>
                  <a:lnTo>
                    <a:pt x="138367" y="1001835"/>
                  </a:lnTo>
                  <a:cubicBezTo>
                    <a:pt x="133163" y="1008578"/>
                    <a:pt x="128044" y="1015320"/>
                    <a:pt x="122840" y="1022063"/>
                  </a:cubicBezTo>
                  <a:cubicBezTo>
                    <a:pt x="117720" y="1021465"/>
                    <a:pt x="112602" y="1020868"/>
                    <a:pt x="107482" y="1020356"/>
                  </a:cubicBezTo>
                  <a:cubicBezTo>
                    <a:pt x="107482" y="1019929"/>
                    <a:pt x="107653" y="1019503"/>
                    <a:pt x="107738" y="1019076"/>
                  </a:cubicBezTo>
                  <a:cubicBezTo>
                    <a:pt x="116697" y="1005676"/>
                    <a:pt x="125569" y="992191"/>
                    <a:pt x="134528" y="978791"/>
                  </a:cubicBezTo>
                  <a:lnTo>
                    <a:pt x="148947" y="957113"/>
                  </a:lnTo>
                  <a:cubicBezTo>
                    <a:pt x="148947" y="957113"/>
                    <a:pt x="148861" y="956857"/>
                    <a:pt x="148776" y="956942"/>
                  </a:cubicBezTo>
                  <a:lnTo>
                    <a:pt x="133334" y="977682"/>
                  </a:lnTo>
                  <a:cubicBezTo>
                    <a:pt x="125485" y="988180"/>
                    <a:pt x="117635" y="998592"/>
                    <a:pt x="109871" y="1009090"/>
                  </a:cubicBezTo>
                  <a:lnTo>
                    <a:pt x="114052" y="989887"/>
                  </a:lnTo>
                  <a:lnTo>
                    <a:pt x="119341" y="967184"/>
                  </a:lnTo>
                  <a:cubicBezTo>
                    <a:pt x="119341" y="967184"/>
                    <a:pt x="119171" y="966928"/>
                    <a:pt x="119086" y="967184"/>
                  </a:cubicBezTo>
                  <a:lnTo>
                    <a:pt x="113199" y="989631"/>
                  </a:lnTo>
                  <a:lnTo>
                    <a:pt x="107568" y="1012162"/>
                  </a:lnTo>
                  <a:cubicBezTo>
                    <a:pt x="107568" y="1012162"/>
                    <a:pt x="107568" y="1012162"/>
                    <a:pt x="107568" y="1012162"/>
                  </a:cubicBezTo>
                  <a:cubicBezTo>
                    <a:pt x="105691" y="1014638"/>
                    <a:pt x="103814" y="1017198"/>
                    <a:pt x="102022" y="1019673"/>
                  </a:cubicBezTo>
                  <a:cubicBezTo>
                    <a:pt x="101425" y="1019673"/>
                    <a:pt x="100913" y="1019588"/>
                    <a:pt x="100316" y="1019503"/>
                  </a:cubicBezTo>
                  <a:cubicBezTo>
                    <a:pt x="101766" y="1013272"/>
                    <a:pt x="103302" y="1007042"/>
                    <a:pt x="104923" y="1000811"/>
                  </a:cubicBezTo>
                  <a:cubicBezTo>
                    <a:pt x="106715" y="993813"/>
                    <a:pt x="108677" y="986899"/>
                    <a:pt x="110469" y="979986"/>
                  </a:cubicBezTo>
                  <a:lnTo>
                    <a:pt x="114052" y="967525"/>
                  </a:lnTo>
                  <a:cubicBezTo>
                    <a:pt x="117550" y="962661"/>
                    <a:pt x="121048" y="957710"/>
                    <a:pt x="124546" y="952760"/>
                  </a:cubicBezTo>
                  <a:lnTo>
                    <a:pt x="127788" y="948151"/>
                  </a:lnTo>
                  <a:cubicBezTo>
                    <a:pt x="140671" y="948834"/>
                    <a:pt x="153554" y="949517"/>
                    <a:pt x="166351" y="950285"/>
                  </a:cubicBezTo>
                  <a:cubicBezTo>
                    <a:pt x="187595" y="951480"/>
                    <a:pt x="208839" y="952760"/>
                    <a:pt x="230083" y="954040"/>
                  </a:cubicBezTo>
                  <a:cubicBezTo>
                    <a:pt x="229316" y="958649"/>
                    <a:pt x="228633" y="963173"/>
                    <a:pt x="227950" y="967781"/>
                  </a:cubicBezTo>
                  <a:close/>
                  <a:moveTo>
                    <a:pt x="132481" y="927753"/>
                  </a:moveTo>
                  <a:cubicBezTo>
                    <a:pt x="136405" y="922717"/>
                    <a:pt x="140330" y="917682"/>
                    <a:pt x="144339" y="912646"/>
                  </a:cubicBezTo>
                  <a:lnTo>
                    <a:pt x="158417" y="894979"/>
                  </a:lnTo>
                  <a:cubicBezTo>
                    <a:pt x="157734" y="901210"/>
                    <a:pt x="157137" y="907440"/>
                    <a:pt x="156625" y="913671"/>
                  </a:cubicBezTo>
                  <a:lnTo>
                    <a:pt x="155516" y="926985"/>
                  </a:lnTo>
                  <a:lnTo>
                    <a:pt x="155346" y="929204"/>
                  </a:lnTo>
                  <a:cubicBezTo>
                    <a:pt x="147752" y="928692"/>
                    <a:pt x="140159" y="928265"/>
                    <a:pt x="132481" y="927838"/>
                  </a:cubicBezTo>
                  <a:close/>
                  <a:moveTo>
                    <a:pt x="177699" y="802803"/>
                  </a:moveTo>
                  <a:cubicBezTo>
                    <a:pt x="177699" y="802803"/>
                    <a:pt x="177699" y="802803"/>
                    <a:pt x="177699" y="802717"/>
                  </a:cubicBezTo>
                  <a:cubicBezTo>
                    <a:pt x="178722" y="797255"/>
                    <a:pt x="179832" y="791878"/>
                    <a:pt x="180941" y="786416"/>
                  </a:cubicBezTo>
                  <a:cubicBezTo>
                    <a:pt x="188022" y="778905"/>
                    <a:pt x="195018" y="771480"/>
                    <a:pt x="202099" y="763969"/>
                  </a:cubicBezTo>
                  <a:cubicBezTo>
                    <a:pt x="200222" y="770883"/>
                    <a:pt x="198431" y="777796"/>
                    <a:pt x="196639" y="784709"/>
                  </a:cubicBezTo>
                  <a:cubicBezTo>
                    <a:pt x="190325" y="790769"/>
                    <a:pt x="184012" y="796828"/>
                    <a:pt x="177699" y="802803"/>
                  </a:cubicBezTo>
                  <a:close/>
                  <a:moveTo>
                    <a:pt x="195359" y="789744"/>
                  </a:moveTo>
                  <a:cubicBezTo>
                    <a:pt x="194079" y="794695"/>
                    <a:pt x="192885" y="799645"/>
                    <a:pt x="191605" y="804595"/>
                  </a:cubicBezTo>
                  <a:cubicBezTo>
                    <a:pt x="185804" y="810228"/>
                    <a:pt x="180002" y="815861"/>
                    <a:pt x="174286" y="821494"/>
                  </a:cubicBezTo>
                  <a:cubicBezTo>
                    <a:pt x="174968" y="817824"/>
                    <a:pt x="175651" y="814154"/>
                    <a:pt x="176333" y="810484"/>
                  </a:cubicBezTo>
                  <a:cubicBezTo>
                    <a:pt x="182818" y="803656"/>
                    <a:pt x="189131" y="796743"/>
                    <a:pt x="195444" y="789744"/>
                  </a:cubicBezTo>
                  <a:close/>
                  <a:moveTo>
                    <a:pt x="158502" y="894040"/>
                  </a:moveTo>
                  <a:lnTo>
                    <a:pt x="143230" y="911451"/>
                  </a:lnTo>
                  <a:cubicBezTo>
                    <a:pt x="138538" y="916828"/>
                    <a:pt x="133846" y="922120"/>
                    <a:pt x="129239" y="927497"/>
                  </a:cubicBezTo>
                  <a:cubicBezTo>
                    <a:pt x="126252" y="927326"/>
                    <a:pt x="123266" y="927156"/>
                    <a:pt x="120280" y="926985"/>
                  </a:cubicBezTo>
                  <a:cubicBezTo>
                    <a:pt x="125058" y="921010"/>
                    <a:pt x="129921" y="915121"/>
                    <a:pt x="134698" y="909147"/>
                  </a:cubicBezTo>
                  <a:lnTo>
                    <a:pt x="132224" y="922461"/>
                  </a:lnTo>
                  <a:cubicBezTo>
                    <a:pt x="132224" y="922461"/>
                    <a:pt x="132395" y="922632"/>
                    <a:pt x="132481" y="922461"/>
                  </a:cubicBezTo>
                  <a:lnTo>
                    <a:pt x="135808" y="907696"/>
                  </a:lnTo>
                  <a:cubicBezTo>
                    <a:pt x="143401" y="898308"/>
                    <a:pt x="151080" y="888834"/>
                    <a:pt x="158758" y="879531"/>
                  </a:cubicBezTo>
                  <a:lnTo>
                    <a:pt x="160379" y="877568"/>
                  </a:lnTo>
                  <a:cubicBezTo>
                    <a:pt x="159696" y="883030"/>
                    <a:pt x="159100" y="888493"/>
                    <a:pt x="158502" y="894040"/>
                  </a:cubicBezTo>
                  <a:close/>
                  <a:moveTo>
                    <a:pt x="131115" y="865448"/>
                  </a:moveTo>
                  <a:cubicBezTo>
                    <a:pt x="131372" y="864168"/>
                    <a:pt x="131713" y="862888"/>
                    <a:pt x="131968" y="861608"/>
                  </a:cubicBezTo>
                  <a:cubicBezTo>
                    <a:pt x="132993" y="857085"/>
                    <a:pt x="134101" y="852476"/>
                    <a:pt x="135296" y="847952"/>
                  </a:cubicBezTo>
                  <a:cubicBezTo>
                    <a:pt x="140842" y="843258"/>
                    <a:pt x="146302" y="838478"/>
                    <a:pt x="151762" y="833699"/>
                  </a:cubicBezTo>
                  <a:cubicBezTo>
                    <a:pt x="150568" y="838137"/>
                    <a:pt x="149373" y="842575"/>
                    <a:pt x="148264" y="847013"/>
                  </a:cubicBezTo>
                  <a:lnTo>
                    <a:pt x="148264" y="847013"/>
                  </a:lnTo>
                  <a:cubicBezTo>
                    <a:pt x="148264" y="847013"/>
                    <a:pt x="148264" y="847013"/>
                    <a:pt x="148264" y="847013"/>
                  </a:cubicBezTo>
                  <a:lnTo>
                    <a:pt x="148264" y="847013"/>
                  </a:lnTo>
                  <a:cubicBezTo>
                    <a:pt x="142548" y="853073"/>
                    <a:pt x="136831" y="859218"/>
                    <a:pt x="131201" y="865363"/>
                  </a:cubicBezTo>
                  <a:close/>
                  <a:moveTo>
                    <a:pt x="145875" y="856828"/>
                  </a:moveTo>
                  <a:cubicBezTo>
                    <a:pt x="145022" y="860498"/>
                    <a:pt x="144084" y="864254"/>
                    <a:pt x="143230" y="867924"/>
                  </a:cubicBezTo>
                  <a:cubicBezTo>
                    <a:pt x="137770" y="873386"/>
                    <a:pt x="132395" y="879019"/>
                    <a:pt x="127106" y="884652"/>
                  </a:cubicBezTo>
                  <a:lnTo>
                    <a:pt x="128641" y="876715"/>
                  </a:lnTo>
                  <a:cubicBezTo>
                    <a:pt x="128897" y="875520"/>
                    <a:pt x="129153" y="874239"/>
                    <a:pt x="129409" y="873045"/>
                  </a:cubicBezTo>
                  <a:cubicBezTo>
                    <a:pt x="134869" y="867668"/>
                    <a:pt x="140330" y="862291"/>
                    <a:pt x="145790" y="856914"/>
                  </a:cubicBezTo>
                  <a:close/>
                  <a:moveTo>
                    <a:pt x="165583" y="804851"/>
                  </a:moveTo>
                  <a:cubicBezTo>
                    <a:pt x="166095" y="803315"/>
                    <a:pt x="166522" y="801779"/>
                    <a:pt x="167034" y="800242"/>
                  </a:cubicBezTo>
                  <a:cubicBezTo>
                    <a:pt x="170191" y="797170"/>
                    <a:pt x="173347" y="794097"/>
                    <a:pt x="176419" y="790939"/>
                  </a:cubicBezTo>
                  <a:lnTo>
                    <a:pt x="176419" y="790939"/>
                  </a:lnTo>
                  <a:cubicBezTo>
                    <a:pt x="176419" y="790939"/>
                    <a:pt x="176419" y="790939"/>
                    <a:pt x="176419" y="790939"/>
                  </a:cubicBezTo>
                  <a:lnTo>
                    <a:pt x="176419" y="790939"/>
                  </a:lnTo>
                  <a:cubicBezTo>
                    <a:pt x="176419" y="790939"/>
                    <a:pt x="176419" y="790939"/>
                    <a:pt x="176419" y="790939"/>
                  </a:cubicBezTo>
                  <a:cubicBezTo>
                    <a:pt x="176590" y="790769"/>
                    <a:pt x="176760" y="790598"/>
                    <a:pt x="176931" y="790427"/>
                  </a:cubicBezTo>
                  <a:cubicBezTo>
                    <a:pt x="175992" y="794183"/>
                    <a:pt x="174968" y="797938"/>
                    <a:pt x="174030" y="801693"/>
                  </a:cubicBezTo>
                  <a:cubicBezTo>
                    <a:pt x="173603" y="803571"/>
                    <a:pt x="173177" y="805363"/>
                    <a:pt x="172665" y="807241"/>
                  </a:cubicBezTo>
                  <a:cubicBezTo>
                    <a:pt x="169593" y="810057"/>
                    <a:pt x="166608" y="812959"/>
                    <a:pt x="163536" y="815776"/>
                  </a:cubicBezTo>
                  <a:lnTo>
                    <a:pt x="163536" y="815776"/>
                  </a:lnTo>
                  <a:cubicBezTo>
                    <a:pt x="163536" y="815776"/>
                    <a:pt x="163450" y="815861"/>
                    <a:pt x="163450" y="815861"/>
                  </a:cubicBezTo>
                  <a:lnTo>
                    <a:pt x="163365" y="815861"/>
                  </a:lnTo>
                  <a:cubicBezTo>
                    <a:pt x="163365" y="815861"/>
                    <a:pt x="163365" y="815946"/>
                    <a:pt x="163365" y="815946"/>
                  </a:cubicBezTo>
                  <a:cubicBezTo>
                    <a:pt x="162597" y="816715"/>
                    <a:pt x="161744" y="817568"/>
                    <a:pt x="160976" y="818336"/>
                  </a:cubicBezTo>
                  <a:cubicBezTo>
                    <a:pt x="162427" y="813898"/>
                    <a:pt x="163962" y="809375"/>
                    <a:pt x="165413" y="804936"/>
                  </a:cubicBezTo>
                  <a:lnTo>
                    <a:pt x="165413" y="804936"/>
                  </a:lnTo>
                  <a:cubicBezTo>
                    <a:pt x="165413" y="804936"/>
                    <a:pt x="165413" y="804936"/>
                    <a:pt x="165413" y="804936"/>
                  </a:cubicBezTo>
                  <a:lnTo>
                    <a:pt x="165413" y="804936"/>
                  </a:lnTo>
                  <a:cubicBezTo>
                    <a:pt x="165413" y="804936"/>
                    <a:pt x="165413" y="804936"/>
                    <a:pt x="165413" y="804936"/>
                  </a:cubicBezTo>
                  <a:close/>
                  <a:moveTo>
                    <a:pt x="172579" y="787355"/>
                  </a:moveTo>
                  <a:cubicBezTo>
                    <a:pt x="171812" y="788123"/>
                    <a:pt x="171129" y="788891"/>
                    <a:pt x="170446" y="789659"/>
                  </a:cubicBezTo>
                  <a:cubicBezTo>
                    <a:pt x="172238" y="784282"/>
                    <a:pt x="173945" y="778905"/>
                    <a:pt x="175821" y="773528"/>
                  </a:cubicBezTo>
                  <a:cubicBezTo>
                    <a:pt x="178296" y="771395"/>
                    <a:pt x="180770" y="769346"/>
                    <a:pt x="183244" y="767212"/>
                  </a:cubicBezTo>
                  <a:cubicBezTo>
                    <a:pt x="182050" y="771651"/>
                    <a:pt x="180770" y="776089"/>
                    <a:pt x="179575" y="780527"/>
                  </a:cubicBezTo>
                  <a:cubicBezTo>
                    <a:pt x="177357" y="782746"/>
                    <a:pt x="175054" y="784880"/>
                    <a:pt x="172836" y="787099"/>
                  </a:cubicBezTo>
                  <a:lnTo>
                    <a:pt x="172836" y="787099"/>
                  </a:lnTo>
                  <a:cubicBezTo>
                    <a:pt x="172836" y="787099"/>
                    <a:pt x="172750" y="787184"/>
                    <a:pt x="172750" y="787184"/>
                  </a:cubicBezTo>
                  <a:lnTo>
                    <a:pt x="172665" y="787184"/>
                  </a:lnTo>
                  <a:cubicBezTo>
                    <a:pt x="172665" y="787184"/>
                    <a:pt x="172665" y="787269"/>
                    <a:pt x="172665" y="787269"/>
                  </a:cubicBezTo>
                  <a:close/>
                  <a:moveTo>
                    <a:pt x="167204" y="819702"/>
                  </a:moveTo>
                  <a:lnTo>
                    <a:pt x="167204" y="819702"/>
                  </a:lnTo>
                  <a:cubicBezTo>
                    <a:pt x="167204" y="819702"/>
                    <a:pt x="167204" y="819702"/>
                    <a:pt x="167204" y="819702"/>
                  </a:cubicBezTo>
                  <a:lnTo>
                    <a:pt x="167204" y="819702"/>
                  </a:lnTo>
                  <a:cubicBezTo>
                    <a:pt x="167204" y="819702"/>
                    <a:pt x="167204" y="819702"/>
                    <a:pt x="167204" y="819702"/>
                  </a:cubicBezTo>
                  <a:cubicBezTo>
                    <a:pt x="168399" y="818507"/>
                    <a:pt x="169508" y="817312"/>
                    <a:pt x="170617" y="816117"/>
                  </a:cubicBezTo>
                  <a:cubicBezTo>
                    <a:pt x="169764" y="819872"/>
                    <a:pt x="168911" y="823542"/>
                    <a:pt x="168143" y="827298"/>
                  </a:cubicBezTo>
                  <a:cubicBezTo>
                    <a:pt x="163280" y="832077"/>
                    <a:pt x="158417" y="836857"/>
                    <a:pt x="153554" y="841636"/>
                  </a:cubicBezTo>
                  <a:cubicBezTo>
                    <a:pt x="154919" y="837198"/>
                    <a:pt x="156284" y="832760"/>
                    <a:pt x="157734" y="828322"/>
                  </a:cubicBezTo>
                  <a:cubicBezTo>
                    <a:pt x="160891" y="825505"/>
                    <a:pt x="163962" y="822689"/>
                    <a:pt x="167034" y="819787"/>
                  </a:cubicBezTo>
                  <a:close/>
                  <a:moveTo>
                    <a:pt x="152018" y="850683"/>
                  </a:moveTo>
                  <a:cubicBezTo>
                    <a:pt x="152018" y="850683"/>
                    <a:pt x="152018" y="850683"/>
                    <a:pt x="152018" y="850683"/>
                  </a:cubicBezTo>
                  <a:cubicBezTo>
                    <a:pt x="152018" y="850683"/>
                    <a:pt x="152018" y="850683"/>
                    <a:pt x="152018" y="850683"/>
                  </a:cubicBezTo>
                  <a:cubicBezTo>
                    <a:pt x="152018" y="850683"/>
                    <a:pt x="152018" y="850683"/>
                    <a:pt x="152018" y="850683"/>
                  </a:cubicBezTo>
                  <a:cubicBezTo>
                    <a:pt x="152018" y="850683"/>
                    <a:pt x="152018" y="850683"/>
                    <a:pt x="152018" y="850683"/>
                  </a:cubicBezTo>
                  <a:cubicBezTo>
                    <a:pt x="156881" y="845562"/>
                    <a:pt x="161659" y="840356"/>
                    <a:pt x="166522" y="835150"/>
                  </a:cubicBezTo>
                  <a:cubicBezTo>
                    <a:pt x="166266" y="836259"/>
                    <a:pt x="166010" y="837454"/>
                    <a:pt x="165839" y="838564"/>
                  </a:cubicBezTo>
                  <a:lnTo>
                    <a:pt x="165839" y="838564"/>
                  </a:lnTo>
                  <a:cubicBezTo>
                    <a:pt x="165839" y="838564"/>
                    <a:pt x="165839" y="838735"/>
                    <a:pt x="165839" y="838735"/>
                  </a:cubicBezTo>
                  <a:lnTo>
                    <a:pt x="165839" y="838905"/>
                  </a:lnTo>
                  <a:cubicBezTo>
                    <a:pt x="165839" y="838905"/>
                    <a:pt x="165839" y="838905"/>
                    <a:pt x="165839" y="838905"/>
                  </a:cubicBezTo>
                  <a:cubicBezTo>
                    <a:pt x="165413" y="841636"/>
                    <a:pt x="164987" y="844282"/>
                    <a:pt x="164560" y="847013"/>
                  </a:cubicBezTo>
                  <a:cubicBezTo>
                    <a:pt x="161317" y="850086"/>
                    <a:pt x="158161" y="853158"/>
                    <a:pt x="155004" y="856316"/>
                  </a:cubicBezTo>
                  <a:cubicBezTo>
                    <a:pt x="152359" y="858877"/>
                    <a:pt x="149714" y="861523"/>
                    <a:pt x="147070" y="864168"/>
                  </a:cubicBezTo>
                  <a:cubicBezTo>
                    <a:pt x="148179" y="860242"/>
                    <a:pt x="149373" y="856231"/>
                    <a:pt x="150482" y="852305"/>
                  </a:cubicBezTo>
                  <a:cubicBezTo>
                    <a:pt x="150994" y="851793"/>
                    <a:pt x="151506" y="851281"/>
                    <a:pt x="152018" y="850769"/>
                  </a:cubicBezTo>
                  <a:close/>
                  <a:moveTo>
                    <a:pt x="155943" y="857426"/>
                  </a:moveTo>
                  <a:cubicBezTo>
                    <a:pt x="158673" y="854353"/>
                    <a:pt x="161488" y="851366"/>
                    <a:pt x="164304" y="848379"/>
                  </a:cubicBezTo>
                  <a:cubicBezTo>
                    <a:pt x="162938" y="857255"/>
                    <a:pt x="161744" y="866217"/>
                    <a:pt x="160550" y="875093"/>
                  </a:cubicBezTo>
                  <a:lnTo>
                    <a:pt x="157563" y="878336"/>
                  </a:lnTo>
                  <a:cubicBezTo>
                    <a:pt x="150824" y="885591"/>
                    <a:pt x="144169" y="892931"/>
                    <a:pt x="137514" y="900185"/>
                  </a:cubicBezTo>
                  <a:lnTo>
                    <a:pt x="139732" y="891053"/>
                  </a:lnTo>
                  <a:cubicBezTo>
                    <a:pt x="141609" y="883628"/>
                    <a:pt x="143572" y="876288"/>
                    <a:pt x="145619" y="868948"/>
                  </a:cubicBezTo>
                  <a:cubicBezTo>
                    <a:pt x="149032" y="865022"/>
                    <a:pt x="152445" y="861181"/>
                    <a:pt x="155943" y="857341"/>
                  </a:cubicBezTo>
                  <a:close/>
                  <a:moveTo>
                    <a:pt x="187340" y="752447"/>
                  </a:moveTo>
                  <a:lnTo>
                    <a:pt x="185719" y="758166"/>
                  </a:lnTo>
                  <a:cubicBezTo>
                    <a:pt x="183415" y="760299"/>
                    <a:pt x="181111" y="762518"/>
                    <a:pt x="178722" y="764652"/>
                  </a:cubicBezTo>
                  <a:cubicBezTo>
                    <a:pt x="178978" y="763799"/>
                    <a:pt x="179320" y="762945"/>
                    <a:pt x="179575" y="762092"/>
                  </a:cubicBezTo>
                  <a:cubicBezTo>
                    <a:pt x="180599" y="759104"/>
                    <a:pt x="181708" y="756117"/>
                    <a:pt x="182818" y="753130"/>
                  </a:cubicBezTo>
                  <a:cubicBezTo>
                    <a:pt x="184695" y="751508"/>
                    <a:pt x="186657" y="749887"/>
                    <a:pt x="188534" y="748351"/>
                  </a:cubicBezTo>
                  <a:lnTo>
                    <a:pt x="187340" y="752447"/>
                  </a:lnTo>
                  <a:close/>
                  <a:moveTo>
                    <a:pt x="180941" y="749375"/>
                  </a:moveTo>
                  <a:cubicBezTo>
                    <a:pt x="173347" y="756459"/>
                    <a:pt x="165839" y="763543"/>
                    <a:pt x="158417" y="770712"/>
                  </a:cubicBezTo>
                  <a:cubicBezTo>
                    <a:pt x="162000" y="759616"/>
                    <a:pt x="165669" y="748607"/>
                    <a:pt x="169679" y="737682"/>
                  </a:cubicBezTo>
                  <a:cubicBezTo>
                    <a:pt x="170020" y="736828"/>
                    <a:pt x="170361" y="735975"/>
                    <a:pt x="170617" y="735036"/>
                  </a:cubicBezTo>
                  <a:cubicBezTo>
                    <a:pt x="179405" y="727355"/>
                    <a:pt x="188278" y="719759"/>
                    <a:pt x="197236" y="712333"/>
                  </a:cubicBezTo>
                  <a:lnTo>
                    <a:pt x="194079" y="719161"/>
                  </a:lnTo>
                  <a:cubicBezTo>
                    <a:pt x="189557" y="729147"/>
                    <a:pt x="185207" y="739218"/>
                    <a:pt x="180941" y="749375"/>
                  </a:cubicBezTo>
                  <a:close/>
                  <a:moveTo>
                    <a:pt x="169167" y="778991"/>
                  </a:moveTo>
                  <a:cubicBezTo>
                    <a:pt x="166778" y="785477"/>
                    <a:pt x="164389" y="791964"/>
                    <a:pt x="162086" y="798535"/>
                  </a:cubicBezTo>
                  <a:cubicBezTo>
                    <a:pt x="155601" y="805619"/>
                    <a:pt x="149117" y="812789"/>
                    <a:pt x="142718" y="820043"/>
                  </a:cubicBezTo>
                  <a:cubicBezTo>
                    <a:pt x="142718" y="820043"/>
                    <a:pt x="142718" y="819872"/>
                    <a:pt x="142718" y="819787"/>
                  </a:cubicBezTo>
                  <a:cubicBezTo>
                    <a:pt x="145193" y="811423"/>
                    <a:pt x="147752" y="803144"/>
                    <a:pt x="150397" y="794951"/>
                  </a:cubicBezTo>
                  <a:cubicBezTo>
                    <a:pt x="156625" y="789659"/>
                    <a:pt x="162854" y="784368"/>
                    <a:pt x="169082" y="779076"/>
                  </a:cubicBezTo>
                  <a:close/>
                  <a:moveTo>
                    <a:pt x="159014" y="808009"/>
                  </a:moveTo>
                  <a:cubicBezTo>
                    <a:pt x="157222" y="813813"/>
                    <a:pt x="155516" y="819616"/>
                    <a:pt x="153895" y="825505"/>
                  </a:cubicBezTo>
                  <a:cubicBezTo>
                    <a:pt x="148093" y="831309"/>
                    <a:pt x="142292" y="837113"/>
                    <a:pt x="136490" y="842917"/>
                  </a:cubicBezTo>
                  <a:cubicBezTo>
                    <a:pt x="138026" y="837113"/>
                    <a:pt x="139562" y="831395"/>
                    <a:pt x="141183" y="825676"/>
                  </a:cubicBezTo>
                  <a:cubicBezTo>
                    <a:pt x="147155" y="819787"/>
                    <a:pt x="153127" y="813898"/>
                    <a:pt x="159100" y="808009"/>
                  </a:cubicBezTo>
                  <a:close/>
                  <a:moveTo>
                    <a:pt x="150909" y="776686"/>
                  </a:moveTo>
                  <a:lnTo>
                    <a:pt x="150909" y="776686"/>
                  </a:lnTo>
                  <a:cubicBezTo>
                    <a:pt x="150909" y="776686"/>
                    <a:pt x="150909" y="776857"/>
                    <a:pt x="150909" y="776857"/>
                  </a:cubicBezTo>
                  <a:lnTo>
                    <a:pt x="150909" y="777028"/>
                  </a:lnTo>
                  <a:cubicBezTo>
                    <a:pt x="150909" y="777028"/>
                    <a:pt x="150909" y="777028"/>
                    <a:pt x="150909" y="777028"/>
                  </a:cubicBezTo>
                  <a:cubicBezTo>
                    <a:pt x="150824" y="777454"/>
                    <a:pt x="150653" y="777796"/>
                    <a:pt x="150568" y="778222"/>
                  </a:cubicBezTo>
                  <a:lnTo>
                    <a:pt x="149800" y="778905"/>
                  </a:lnTo>
                  <a:cubicBezTo>
                    <a:pt x="150568" y="777113"/>
                    <a:pt x="151335" y="775321"/>
                    <a:pt x="152104" y="773528"/>
                  </a:cubicBezTo>
                  <a:cubicBezTo>
                    <a:pt x="151762" y="774552"/>
                    <a:pt x="151335" y="775577"/>
                    <a:pt x="150994" y="776601"/>
                  </a:cubicBezTo>
                  <a:close/>
                  <a:moveTo>
                    <a:pt x="149629" y="781039"/>
                  </a:moveTo>
                  <a:cubicBezTo>
                    <a:pt x="148008" y="786416"/>
                    <a:pt x="146472" y="791793"/>
                    <a:pt x="144937" y="797255"/>
                  </a:cubicBezTo>
                  <a:cubicBezTo>
                    <a:pt x="144084" y="798109"/>
                    <a:pt x="143145" y="798962"/>
                    <a:pt x="142292" y="799901"/>
                  </a:cubicBezTo>
                  <a:lnTo>
                    <a:pt x="139988" y="802205"/>
                  </a:lnTo>
                  <a:cubicBezTo>
                    <a:pt x="142718" y="795463"/>
                    <a:pt x="145534" y="788806"/>
                    <a:pt x="148435" y="782148"/>
                  </a:cubicBezTo>
                  <a:lnTo>
                    <a:pt x="149714" y="781039"/>
                  </a:lnTo>
                  <a:close/>
                  <a:moveTo>
                    <a:pt x="142036" y="873130"/>
                  </a:moveTo>
                  <a:cubicBezTo>
                    <a:pt x="140671" y="879019"/>
                    <a:pt x="139391" y="884993"/>
                    <a:pt x="138197" y="890882"/>
                  </a:cubicBezTo>
                  <a:lnTo>
                    <a:pt x="135978" y="901807"/>
                  </a:lnTo>
                  <a:cubicBezTo>
                    <a:pt x="130860" y="907440"/>
                    <a:pt x="125826" y="913073"/>
                    <a:pt x="120792" y="918706"/>
                  </a:cubicBezTo>
                  <a:lnTo>
                    <a:pt x="124717" y="909915"/>
                  </a:lnTo>
                  <a:cubicBezTo>
                    <a:pt x="124717" y="909915"/>
                    <a:pt x="124546" y="909659"/>
                    <a:pt x="124546" y="909830"/>
                  </a:cubicBezTo>
                  <a:lnTo>
                    <a:pt x="119341" y="920413"/>
                  </a:lnTo>
                  <a:cubicBezTo>
                    <a:pt x="117550" y="922461"/>
                    <a:pt x="115758" y="924424"/>
                    <a:pt x="114052" y="926473"/>
                  </a:cubicBezTo>
                  <a:cubicBezTo>
                    <a:pt x="111834" y="926302"/>
                    <a:pt x="109530" y="926217"/>
                    <a:pt x="107312" y="926046"/>
                  </a:cubicBezTo>
                  <a:cubicBezTo>
                    <a:pt x="108165" y="924254"/>
                    <a:pt x="109103" y="922547"/>
                    <a:pt x="109957" y="920754"/>
                  </a:cubicBezTo>
                  <a:cubicBezTo>
                    <a:pt x="112857" y="915036"/>
                    <a:pt x="115929" y="909403"/>
                    <a:pt x="118915" y="903770"/>
                  </a:cubicBezTo>
                  <a:lnTo>
                    <a:pt x="124546" y="893614"/>
                  </a:lnTo>
                  <a:cubicBezTo>
                    <a:pt x="130262" y="886700"/>
                    <a:pt x="136149" y="879872"/>
                    <a:pt x="142036" y="873045"/>
                  </a:cubicBezTo>
                  <a:close/>
                  <a:moveTo>
                    <a:pt x="93234" y="946615"/>
                  </a:moveTo>
                  <a:cubicBezTo>
                    <a:pt x="89480" y="953187"/>
                    <a:pt x="85726" y="959844"/>
                    <a:pt x="81972" y="966501"/>
                  </a:cubicBezTo>
                  <a:cubicBezTo>
                    <a:pt x="76683" y="973414"/>
                    <a:pt x="71393" y="980328"/>
                    <a:pt x="66104" y="987241"/>
                  </a:cubicBezTo>
                  <a:lnTo>
                    <a:pt x="56719" y="999616"/>
                  </a:lnTo>
                  <a:cubicBezTo>
                    <a:pt x="60899" y="991850"/>
                    <a:pt x="65080" y="984168"/>
                    <a:pt x="69431" y="976572"/>
                  </a:cubicBezTo>
                  <a:lnTo>
                    <a:pt x="69431" y="976572"/>
                  </a:lnTo>
                  <a:cubicBezTo>
                    <a:pt x="69431" y="976572"/>
                    <a:pt x="69431" y="976572"/>
                    <a:pt x="69431" y="976572"/>
                  </a:cubicBezTo>
                  <a:lnTo>
                    <a:pt x="69431" y="976572"/>
                  </a:lnTo>
                  <a:cubicBezTo>
                    <a:pt x="69431" y="976572"/>
                    <a:pt x="69431" y="976572"/>
                    <a:pt x="69431" y="976572"/>
                  </a:cubicBezTo>
                  <a:cubicBezTo>
                    <a:pt x="74721" y="966416"/>
                    <a:pt x="80181" y="956345"/>
                    <a:pt x="85726" y="946273"/>
                  </a:cubicBezTo>
                  <a:cubicBezTo>
                    <a:pt x="88201" y="946359"/>
                    <a:pt x="90675" y="946530"/>
                    <a:pt x="93149" y="946615"/>
                  </a:cubicBezTo>
                  <a:close/>
                  <a:moveTo>
                    <a:pt x="55098" y="1002689"/>
                  </a:moveTo>
                  <a:lnTo>
                    <a:pt x="67468" y="988094"/>
                  </a:lnTo>
                  <a:cubicBezTo>
                    <a:pt x="70113" y="985022"/>
                    <a:pt x="72673" y="982035"/>
                    <a:pt x="75318" y="978962"/>
                  </a:cubicBezTo>
                  <a:cubicBezTo>
                    <a:pt x="69601" y="989887"/>
                    <a:pt x="63971" y="1000897"/>
                    <a:pt x="58681" y="1011992"/>
                  </a:cubicBezTo>
                  <a:lnTo>
                    <a:pt x="58681" y="1011992"/>
                  </a:lnTo>
                  <a:cubicBezTo>
                    <a:pt x="58681" y="1011992"/>
                    <a:pt x="58596" y="1012162"/>
                    <a:pt x="58596" y="1012162"/>
                  </a:cubicBezTo>
                  <a:lnTo>
                    <a:pt x="58596" y="1012333"/>
                  </a:lnTo>
                  <a:cubicBezTo>
                    <a:pt x="58596" y="1012333"/>
                    <a:pt x="58596" y="1012333"/>
                    <a:pt x="58596" y="1012333"/>
                  </a:cubicBezTo>
                  <a:cubicBezTo>
                    <a:pt x="58425" y="1012675"/>
                    <a:pt x="58340" y="1013016"/>
                    <a:pt x="58169" y="1013358"/>
                  </a:cubicBezTo>
                  <a:cubicBezTo>
                    <a:pt x="57401" y="1013187"/>
                    <a:pt x="56634" y="1013016"/>
                    <a:pt x="55951" y="1012845"/>
                  </a:cubicBezTo>
                  <a:cubicBezTo>
                    <a:pt x="54159" y="1012419"/>
                    <a:pt x="52368" y="1011992"/>
                    <a:pt x="50490" y="1011650"/>
                  </a:cubicBezTo>
                  <a:cubicBezTo>
                    <a:pt x="52111" y="1008578"/>
                    <a:pt x="53647" y="1005591"/>
                    <a:pt x="55268" y="1002604"/>
                  </a:cubicBezTo>
                  <a:close/>
                  <a:moveTo>
                    <a:pt x="46139" y="1035207"/>
                  </a:moveTo>
                  <a:cubicBezTo>
                    <a:pt x="47931" y="1032988"/>
                    <a:pt x="49723" y="1030854"/>
                    <a:pt x="51514" y="1028635"/>
                  </a:cubicBezTo>
                  <a:cubicBezTo>
                    <a:pt x="48272" y="1036316"/>
                    <a:pt x="45201" y="1044083"/>
                    <a:pt x="42215" y="1051850"/>
                  </a:cubicBezTo>
                  <a:cubicBezTo>
                    <a:pt x="41361" y="1054154"/>
                    <a:pt x="40508" y="1056373"/>
                    <a:pt x="39655" y="1058678"/>
                  </a:cubicBezTo>
                  <a:lnTo>
                    <a:pt x="38461" y="1060214"/>
                  </a:lnTo>
                  <a:cubicBezTo>
                    <a:pt x="36925" y="1056970"/>
                    <a:pt x="35390" y="1053813"/>
                    <a:pt x="33939" y="1050569"/>
                  </a:cubicBezTo>
                  <a:lnTo>
                    <a:pt x="46225" y="1035207"/>
                  </a:lnTo>
                  <a:close/>
                  <a:moveTo>
                    <a:pt x="45457" y="1053386"/>
                  </a:moveTo>
                  <a:lnTo>
                    <a:pt x="46651" y="1052020"/>
                  </a:lnTo>
                  <a:cubicBezTo>
                    <a:pt x="48784" y="1049631"/>
                    <a:pt x="50832" y="1047155"/>
                    <a:pt x="52965" y="1044766"/>
                  </a:cubicBezTo>
                  <a:cubicBezTo>
                    <a:pt x="50832" y="1051423"/>
                    <a:pt x="48869" y="1057995"/>
                    <a:pt x="46907" y="1064652"/>
                  </a:cubicBezTo>
                  <a:cubicBezTo>
                    <a:pt x="45286" y="1065591"/>
                    <a:pt x="43665" y="1066529"/>
                    <a:pt x="41959" y="1067554"/>
                  </a:cubicBezTo>
                  <a:cubicBezTo>
                    <a:pt x="41532" y="1066615"/>
                    <a:pt x="41106" y="1065676"/>
                    <a:pt x="40594" y="1064737"/>
                  </a:cubicBezTo>
                  <a:cubicBezTo>
                    <a:pt x="42215" y="1060982"/>
                    <a:pt x="43836" y="1057141"/>
                    <a:pt x="45457" y="1053386"/>
                  </a:cubicBezTo>
                  <a:close/>
                  <a:moveTo>
                    <a:pt x="45115" y="1070712"/>
                  </a:moveTo>
                  <a:cubicBezTo>
                    <a:pt x="44945" y="1071480"/>
                    <a:pt x="44689" y="1072248"/>
                    <a:pt x="44518" y="1073016"/>
                  </a:cubicBezTo>
                  <a:cubicBezTo>
                    <a:pt x="44262" y="1072419"/>
                    <a:pt x="44006" y="1071821"/>
                    <a:pt x="43751" y="1071224"/>
                  </a:cubicBezTo>
                  <a:cubicBezTo>
                    <a:pt x="44177" y="1071053"/>
                    <a:pt x="44604" y="1070882"/>
                    <a:pt x="45115" y="1070712"/>
                  </a:cubicBezTo>
                  <a:close/>
                  <a:moveTo>
                    <a:pt x="55951" y="1090769"/>
                  </a:moveTo>
                  <a:lnTo>
                    <a:pt x="60643" y="1084538"/>
                  </a:lnTo>
                  <a:cubicBezTo>
                    <a:pt x="59364" y="1090683"/>
                    <a:pt x="58084" y="1096828"/>
                    <a:pt x="56889" y="1102973"/>
                  </a:cubicBezTo>
                  <a:cubicBezTo>
                    <a:pt x="55695" y="1100072"/>
                    <a:pt x="54501" y="1097255"/>
                    <a:pt x="53306" y="1094353"/>
                  </a:cubicBezTo>
                  <a:lnTo>
                    <a:pt x="55951" y="1090854"/>
                  </a:lnTo>
                  <a:close/>
                  <a:moveTo>
                    <a:pt x="64227" y="1085136"/>
                  </a:moveTo>
                  <a:cubicBezTo>
                    <a:pt x="64994" y="1082319"/>
                    <a:pt x="65763" y="1079503"/>
                    <a:pt x="66530" y="1076686"/>
                  </a:cubicBezTo>
                  <a:lnTo>
                    <a:pt x="72332" y="1068919"/>
                  </a:lnTo>
                  <a:cubicBezTo>
                    <a:pt x="76427" y="1063457"/>
                    <a:pt x="80437" y="1057995"/>
                    <a:pt x="84447" y="1052532"/>
                  </a:cubicBezTo>
                  <a:cubicBezTo>
                    <a:pt x="80863" y="1064908"/>
                    <a:pt x="77451" y="1077283"/>
                    <a:pt x="74123" y="1089744"/>
                  </a:cubicBezTo>
                  <a:cubicBezTo>
                    <a:pt x="69431" y="1096743"/>
                    <a:pt x="64739" y="1103742"/>
                    <a:pt x="60046" y="1110655"/>
                  </a:cubicBezTo>
                  <a:cubicBezTo>
                    <a:pt x="59619" y="1109631"/>
                    <a:pt x="59193" y="1108521"/>
                    <a:pt x="58766" y="1107497"/>
                  </a:cubicBezTo>
                  <a:cubicBezTo>
                    <a:pt x="60473" y="1099986"/>
                    <a:pt x="62264" y="1092561"/>
                    <a:pt x="64227" y="1085136"/>
                  </a:cubicBezTo>
                  <a:close/>
                  <a:moveTo>
                    <a:pt x="57828" y="1114069"/>
                  </a:moveTo>
                  <a:lnTo>
                    <a:pt x="56975" y="1115264"/>
                  </a:lnTo>
                  <a:cubicBezTo>
                    <a:pt x="57145" y="1114581"/>
                    <a:pt x="57316" y="1113898"/>
                    <a:pt x="57486" y="1113215"/>
                  </a:cubicBezTo>
                  <a:cubicBezTo>
                    <a:pt x="57572" y="1113471"/>
                    <a:pt x="57743" y="1113813"/>
                    <a:pt x="57828" y="1114069"/>
                  </a:cubicBezTo>
                  <a:close/>
                  <a:moveTo>
                    <a:pt x="67810" y="1138308"/>
                  </a:moveTo>
                  <a:cubicBezTo>
                    <a:pt x="68237" y="1139417"/>
                    <a:pt x="68663" y="1140441"/>
                    <a:pt x="69175" y="1141551"/>
                  </a:cubicBezTo>
                  <a:cubicBezTo>
                    <a:pt x="68407" y="1142063"/>
                    <a:pt x="67554" y="1142490"/>
                    <a:pt x="66786" y="1143002"/>
                  </a:cubicBezTo>
                  <a:cubicBezTo>
                    <a:pt x="67127" y="1141465"/>
                    <a:pt x="67468" y="1139844"/>
                    <a:pt x="67895" y="1138308"/>
                  </a:cubicBezTo>
                  <a:close/>
                  <a:moveTo>
                    <a:pt x="64824" y="1155548"/>
                  </a:moveTo>
                  <a:cubicBezTo>
                    <a:pt x="64312" y="1156487"/>
                    <a:pt x="63800" y="1157426"/>
                    <a:pt x="63288" y="1158364"/>
                  </a:cubicBezTo>
                  <a:cubicBezTo>
                    <a:pt x="63459" y="1157596"/>
                    <a:pt x="63630" y="1156828"/>
                    <a:pt x="63800" y="1156060"/>
                  </a:cubicBezTo>
                  <a:cubicBezTo>
                    <a:pt x="64141" y="1155889"/>
                    <a:pt x="64483" y="1155719"/>
                    <a:pt x="64824" y="1155548"/>
                  </a:cubicBezTo>
                  <a:close/>
                  <a:moveTo>
                    <a:pt x="70028" y="1153500"/>
                  </a:moveTo>
                  <a:cubicBezTo>
                    <a:pt x="68919" y="1161864"/>
                    <a:pt x="67895" y="1170313"/>
                    <a:pt x="66957" y="1178677"/>
                  </a:cubicBezTo>
                  <a:cubicBezTo>
                    <a:pt x="66530" y="1182774"/>
                    <a:pt x="66104" y="1186786"/>
                    <a:pt x="65763" y="1190882"/>
                  </a:cubicBezTo>
                  <a:cubicBezTo>
                    <a:pt x="60899" y="1200441"/>
                    <a:pt x="56036" y="1210000"/>
                    <a:pt x="51173" y="1219559"/>
                  </a:cubicBezTo>
                  <a:lnTo>
                    <a:pt x="53306" y="1207610"/>
                  </a:lnTo>
                  <a:cubicBezTo>
                    <a:pt x="55780" y="1194296"/>
                    <a:pt x="58425" y="1180982"/>
                    <a:pt x="61240" y="1167753"/>
                  </a:cubicBezTo>
                  <a:cubicBezTo>
                    <a:pt x="64141" y="1162973"/>
                    <a:pt x="67042" y="1158279"/>
                    <a:pt x="70028" y="1153500"/>
                  </a:cubicBezTo>
                  <a:close/>
                  <a:moveTo>
                    <a:pt x="49040" y="1226643"/>
                  </a:moveTo>
                  <a:lnTo>
                    <a:pt x="46736" y="1244908"/>
                  </a:lnTo>
                  <a:cubicBezTo>
                    <a:pt x="45627" y="1242006"/>
                    <a:pt x="44518" y="1239104"/>
                    <a:pt x="43409" y="1236288"/>
                  </a:cubicBezTo>
                  <a:lnTo>
                    <a:pt x="49126" y="1226302"/>
                  </a:lnTo>
                  <a:lnTo>
                    <a:pt x="49126" y="1226643"/>
                  </a:lnTo>
                  <a:close/>
                  <a:moveTo>
                    <a:pt x="46822" y="1245420"/>
                  </a:moveTo>
                  <a:lnTo>
                    <a:pt x="49893" y="1226643"/>
                  </a:lnTo>
                  <a:lnTo>
                    <a:pt x="50320" y="1223997"/>
                  </a:lnTo>
                  <a:lnTo>
                    <a:pt x="52538" y="1220157"/>
                  </a:lnTo>
                  <a:cubicBezTo>
                    <a:pt x="56719" y="1212987"/>
                    <a:pt x="60814" y="1205818"/>
                    <a:pt x="64994" y="1198649"/>
                  </a:cubicBezTo>
                  <a:cubicBezTo>
                    <a:pt x="63800" y="1212049"/>
                    <a:pt x="62776" y="1225534"/>
                    <a:pt x="61923" y="1238933"/>
                  </a:cubicBezTo>
                  <a:cubicBezTo>
                    <a:pt x="61752" y="1241921"/>
                    <a:pt x="61582" y="1244908"/>
                    <a:pt x="61411" y="1247980"/>
                  </a:cubicBezTo>
                  <a:cubicBezTo>
                    <a:pt x="57743" y="1250370"/>
                    <a:pt x="54074" y="1252845"/>
                    <a:pt x="50320" y="1255320"/>
                  </a:cubicBezTo>
                  <a:cubicBezTo>
                    <a:pt x="49126" y="1251992"/>
                    <a:pt x="47931" y="1248663"/>
                    <a:pt x="46736" y="1245420"/>
                  </a:cubicBezTo>
                  <a:close/>
                  <a:moveTo>
                    <a:pt x="60899" y="1259502"/>
                  </a:moveTo>
                  <a:cubicBezTo>
                    <a:pt x="60899" y="1259502"/>
                    <a:pt x="60899" y="1260100"/>
                    <a:pt x="60899" y="1260441"/>
                  </a:cubicBezTo>
                  <a:lnTo>
                    <a:pt x="60131" y="1281864"/>
                  </a:lnTo>
                  <a:cubicBezTo>
                    <a:pt x="60131" y="1281864"/>
                    <a:pt x="60388" y="1282034"/>
                    <a:pt x="60388" y="1281864"/>
                  </a:cubicBezTo>
                  <a:lnTo>
                    <a:pt x="61752" y="1260356"/>
                  </a:lnTo>
                  <a:cubicBezTo>
                    <a:pt x="61752" y="1259844"/>
                    <a:pt x="61752" y="1259332"/>
                    <a:pt x="61838" y="1258820"/>
                  </a:cubicBezTo>
                  <a:cubicBezTo>
                    <a:pt x="64397" y="1257113"/>
                    <a:pt x="67042" y="1255491"/>
                    <a:pt x="69601" y="1253784"/>
                  </a:cubicBezTo>
                  <a:cubicBezTo>
                    <a:pt x="69175" y="1259588"/>
                    <a:pt x="68748" y="1265477"/>
                    <a:pt x="68407" y="1271281"/>
                  </a:cubicBezTo>
                  <a:lnTo>
                    <a:pt x="67127" y="1294495"/>
                  </a:lnTo>
                  <a:lnTo>
                    <a:pt x="66786" y="1303030"/>
                  </a:lnTo>
                  <a:cubicBezTo>
                    <a:pt x="62264" y="1289886"/>
                    <a:pt x="57828" y="1276828"/>
                    <a:pt x="53477" y="1264196"/>
                  </a:cubicBezTo>
                  <a:cubicBezTo>
                    <a:pt x="55951" y="1262575"/>
                    <a:pt x="58425" y="1260953"/>
                    <a:pt x="60899" y="1259417"/>
                  </a:cubicBezTo>
                  <a:close/>
                  <a:moveTo>
                    <a:pt x="62862" y="1247127"/>
                  </a:moveTo>
                  <a:cubicBezTo>
                    <a:pt x="63118" y="1244396"/>
                    <a:pt x="63288" y="1241665"/>
                    <a:pt x="63544" y="1238848"/>
                  </a:cubicBezTo>
                  <a:cubicBezTo>
                    <a:pt x="64994" y="1223229"/>
                    <a:pt x="66786" y="1207610"/>
                    <a:pt x="68834" y="1192077"/>
                  </a:cubicBezTo>
                  <a:cubicBezTo>
                    <a:pt x="71393" y="1187554"/>
                    <a:pt x="74038" y="1183115"/>
                    <a:pt x="76597" y="1178592"/>
                  </a:cubicBezTo>
                  <a:cubicBezTo>
                    <a:pt x="75574" y="1187810"/>
                    <a:pt x="74550" y="1196942"/>
                    <a:pt x="73612" y="1206160"/>
                  </a:cubicBezTo>
                  <a:cubicBezTo>
                    <a:pt x="72502" y="1218108"/>
                    <a:pt x="71479" y="1230057"/>
                    <a:pt x="70540" y="1242006"/>
                  </a:cubicBezTo>
                  <a:cubicBezTo>
                    <a:pt x="67980" y="1243713"/>
                    <a:pt x="65421" y="1245335"/>
                    <a:pt x="62862" y="1247042"/>
                  </a:cubicBezTo>
                  <a:close/>
                  <a:moveTo>
                    <a:pt x="73441" y="1238421"/>
                  </a:moveTo>
                  <a:lnTo>
                    <a:pt x="80522" y="1224766"/>
                  </a:lnTo>
                  <a:cubicBezTo>
                    <a:pt x="82399" y="1221181"/>
                    <a:pt x="84362" y="1217511"/>
                    <a:pt x="86238" y="1213926"/>
                  </a:cubicBezTo>
                  <a:cubicBezTo>
                    <a:pt x="86068" y="1219901"/>
                    <a:pt x="85897" y="1225961"/>
                    <a:pt x="85726" y="1231935"/>
                  </a:cubicBezTo>
                  <a:cubicBezTo>
                    <a:pt x="81546" y="1234666"/>
                    <a:pt x="77366" y="1237482"/>
                    <a:pt x="73185" y="1240214"/>
                  </a:cubicBezTo>
                  <a:cubicBezTo>
                    <a:pt x="73185" y="1239616"/>
                    <a:pt x="73355" y="1238933"/>
                    <a:pt x="73355" y="1238336"/>
                  </a:cubicBezTo>
                  <a:close/>
                  <a:moveTo>
                    <a:pt x="101083" y="1221693"/>
                  </a:moveTo>
                  <a:cubicBezTo>
                    <a:pt x="101083" y="1221693"/>
                    <a:pt x="101083" y="1221693"/>
                    <a:pt x="101083" y="1221778"/>
                  </a:cubicBezTo>
                  <a:cubicBezTo>
                    <a:pt x="101083" y="1221778"/>
                    <a:pt x="101083" y="1221778"/>
                    <a:pt x="101083" y="1221778"/>
                  </a:cubicBezTo>
                  <a:cubicBezTo>
                    <a:pt x="101083" y="1221778"/>
                    <a:pt x="101083" y="1221693"/>
                    <a:pt x="101083" y="1221608"/>
                  </a:cubicBezTo>
                  <a:close/>
                  <a:moveTo>
                    <a:pt x="95453" y="1196345"/>
                  </a:moveTo>
                  <a:cubicBezTo>
                    <a:pt x="96988" y="1193443"/>
                    <a:pt x="98439" y="1190626"/>
                    <a:pt x="99974" y="1187724"/>
                  </a:cubicBezTo>
                  <a:cubicBezTo>
                    <a:pt x="100060" y="1194382"/>
                    <a:pt x="100231" y="1201039"/>
                    <a:pt x="100487" y="1207781"/>
                  </a:cubicBezTo>
                  <a:cubicBezTo>
                    <a:pt x="98780" y="1203941"/>
                    <a:pt x="97159" y="1200185"/>
                    <a:pt x="95453" y="1196345"/>
                  </a:cubicBezTo>
                  <a:close/>
                  <a:moveTo>
                    <a:pt x="106800" y="1229887"/>
                  </a:moveTo>
                  <a:cubicBezTo>
                    <a:pt x="109445" y="1235264"/>
                    <a:pt x="111834" y="1240641"/>
                    <a:pt x="114223" y="1246103"/>
                  </a:cubicBezTo>
                  <a:cubicBezTo>
                    <a:pt x="112175" y="1251309"/>
                    <a:pt x="110127" y="1256515"/>
                    <a:pt x="108165" y="1261722"/>
                  </a:cubicBezTo>
                  <a:cubicBezTo>
                    <a:pt x="107568" y="1251138"/>
                    <a:pt x="107056" y="1240555"/>
                    <a:pt x="106544" y="1229972"/>
                  </a:cubicBezTo>
                  <a:cubicBezTo>
                    <a:pt x="106544" y="1229972"/>
                    <a:pt x="106715" y="1229887"/>
                    <a:pt x="106715" y="1229801"/>
                  </a:cubicBezTo>
                  <a:close/>
                  <a:moveTo>
                    <a:pt x="139306" y="1306871"/>
                  </a:moveTo>
                  <a:cubicBezTo>
                    <a:pt x="139562" y="1307383"/>
                    <a:pt x="139732" y="1307895"/>
                    <a:pt x="139988" y="1308492"/>
                  </a:cubicBezTo>
                  <a:cubicBezTo>
                    <a:pt x="139476" y="1308834"/>
                    <a:pt x="138964" y="1309175"/>
                    <a:pt x="138367" y="1309517"/>
                  </a:cubicBezTo>
                  <a:cubicBezTo>
                    <a:pt x="138623" y="1308663"/>
                    <a:pt x="138964" y="1307724"/>
                    <a:pt x="139306" y="1306871"/>
                  </a:cubicBezTo>
                  <a:close/>
                  <a:moveTo>
                    <a:pt x="140842" y="1302945"/>
                  </a:moveTo>
                  <a:cubicBezTo>
                    <a:pt x="141609" y="1301153"/>
                    <a:pt x="142292" y="1299360"/>
                    <a:pt x="143060" y="1297568"/>
                  </a:cubicBezTo>
                  <a:lnTo>
                    <a:pt x="145193" y="1292532"/>
                  </a:lnTo>
                  <a:cubicBezTo>
                    <a:pt x="145278" y="1292959"/>
                    <a:pt x="145363" y="1293386"/>
                    <a:pt x="145449" y="1293898"/>
                  </a:cubicBezTo>
                  <a:cubicBezTo>
                    <a:pt x="146217" y="1297397"/>
                    <a:pt x="146984" y="1300896"/>
                    <a:pt x="147752" y="1304396"/>
                  </a:cubicBezTo>
                  <a:cubicBezTo>
                    <a:pt x="146046" y="1305420"/>
                    <a:pt x="144339" y="1306359"/>
                    <a:pt x="142633" y="1307383"/>
                  </a:cubicBezTo>
                  <a:cubicBezTo>
                    <a:pt x="142036" y="1305932"/>
                    <a:pt x="141439" y="1304481"/>
                    <a:pt x="140842" y="1303030"/>
                  </a:cubicBezTo>
                  <a:close/>
                  <a:moveTo>
                    <a:pt x="149459" y="1311565"/>
                  </a:moveTo>
                  <a:cubicBezTo>
                    <a:pt x="151250" y="1319332"/>
                    <a:pt x="153042" y="1327013"/>
                    <a:pt x="154919" y="1334780"/>
                  </a:cubicBezTo>
                  <a:cubicBezTo>
                    <a:pt x="151847" y="1327781"/>
                    <a:pt x="148776" y="1320868"/>
                    <a:pt x="145705" y="1313869"/>
                  </a:cubicBezTo>
                  <a:cubicBezTo>
                    <a:pt x="146984" y="1313101"/>
                    <a:pt x="148179" y="1312333"/>
                    <a:pt x="149459" y="1311650"/>
                  </a:cubicBezTo>
                  <a:close/>
                  <a:moveTo>
                    <a:pt x="166351" y="1343656"/>
                  </a:moveTo>
                  <a:cubicBezTo>
                    <a:pt x="167119" y="1341096"/>
                    <a:pt x="167887" y="1338535"/>
                    <a:pt x="168655" y="1335975"/>
                  </a:cubicBezTo>
                  <a:cubicBezTo>
                    <a:pt x="170191" y="1342547"/>
                    <a:pt x="171812" y="1349118"/>
                    <a:pt x="173518" y="1355605"/>
                  </a:cubicBezTo>
                  <a:lnTo>
                    <a:pt x="175821" y="1364566"/>
                  </a:lnTo>
                  <a:lnTo>
                    <a:pt x="172921" y="1375662"/>
                  </a:lnTo>
                  <a:cubicBezTo>
                    <a:pt x="169764" y="1368407"/>
                    <a:pt x="166608" y="1361238"/>
                    <a:pt x="163365" y="1354068"/>
                  </a:cubicBezTo>
                  <a:cubicBezTo>
                    <a:pt x="164389" y="1350569"/>
                    <a:pt x="165328" y="1347155"/>
                    <a:pt x="166351" y="1343656"/>
                  </a:cubicBezTo>
                  <a:close/>
                  <a:moveTo>
                    <a:pt x="176163" y="1366188"/>
                  </a:moveTo>
                  <a:lnTo>
                    <a:pt x="178296" y="1374381"/>
                  </a:lnTo>
                  <a:lnTo>
                    <a:pt x="181282" y="1385391"/>
                  </a:lnTo>
                  <a:cubicBezTo>
                    <a:pt x="180258" y="1385989"/>
                    <a:pt x="179149" y="1386586"/>
                    <a:pt x="178040" y="1387269"/>
                  </a:cubicBezTo>
                  <a:cubicBezTo>
                    <a:pt x="176419" y="1383514"/>
                    <a:pt x="174712" y="1379758"/>
                    <a:pt x="173091" y="1376003"/>
                  </a:cubicBezTo>
                  <a:lnTo>
                    <a:pt x="176163" y="1366103"/>
                  </a:lnTo>
                  <a:close/>
                  <a:moveTo>
                    <a:pt x="181623" y="1385221"/>
                  </a:moveTo>
                  <a:lnTo>
                    <a:pt x="179064" y="1374125"/>
                  </a:lnTo>
                  <a:lnTo>
                    <a:pt x="176845" y="1363969"/>
                  </a:lnTo>
                  <a:lnTo>
                    <a:pt x="180855" y="1351252"/>
                  </a:lnTo>
                  <a:cubicBezTo>
                    <a:pt x="181879" y="1348009"/>
                    <a:pt x="182903" y="1344851"/>
                    <a:pt x="183927" y="1341608"/>
                  </a:cubicBezTo>
                  <a:cubicBezTo>
                    <a:pt x="184524" y="1344168"/>
                    <a:pt x="185121" y="1346643"/>
                    <a:pt x="185719" y="1349204"/>
                  </a:cubicBezTo>
                  <a:lnTo>
                    <a:pt x="192629" y="1378905"/>
                  </a:lnTo>
                  <a:cubicBezTo>
                    <a:pt x="189046" y="1380953"/>
                    <a:pt x="185377" y="1383087"/>
                    <a:pt x="181623" y="1385306"/>
                  </a:cubicBezTo>
                  <a:close/>
                  <a:moveTo>
                    <a:pt x="193056" y="1378564"/>
                  </a:moveTo>
                  <a:lnTo>
                    <a:pt x="187169" y="1348606"/>
                  </a:lnTo>
                  <a:cubicBezTo>
                    <a:pt x="186486" y="1345021"/>
                    <a:pt x="185804" y="1341437"/>
                    <a:pt x="185121" y="1337852"/>
                  </a:cubicBezTo>
                  <a:cubicBezTo>
                    <a:pt x="186742" y="1332817"/>
                    <a:pt x="188363" y="1327781"/>
                    <a:pt x="190070" y="1322660"/>
                  </a:cubicBezTo>
                  <a:cubicBezTo>
                    <a:pt x="194677" y="1338535"/>
                    <a:pt x="199369" y="1354410"/>
                    <a:pt x="203976" y="1370285"/>
                  </a:cubicBezTo>
                  <a:lnTo>
                    <a:pt x="204488" y="1371992"/>
                  </a:lnTo>
                  <a:cubicBezTo>
                    <a:pt x="203123" y="1372760"/>
                    <a:pt x="201843" y="1373528"/>
                    <a:pt x="200478" y="1374296"/>
                  </a:cubicBezTo>
                  <a:cubicBezTo>
                    <a:pt x="198004" y="1375662"/>
                    <a:pt x="195530" y="1377113"/>
                    <a:pt x="193056" y="1378564"/>
                  </a:cubicBezTo>
                  <a:close/>
                  <a:moveTo>
                    <a:pt x="205427" y="1369687"/>
                  </a:moveTo>
                  <a:cubicBezTo>
                    <a:pt x="200990" y="1352020"/>
                    <a:pt x="196553" y="1334268"/>
                    <a:pt x="192117" y="1316515"/>
                  </a:cubicBezTo>
                  <a:cubicBezTo>
                    <a:pt x="194677" y="1308578"/>
                    <a:pt x="197322" y="1300726"/>
                    <a:pt x="199881" y="1292788"/>
                  </a:cubicBezTo>
                  <a:cubicBezTo>
                    <a:pt x="206877" y="1315491"/>
                    <a:pt x="213959" y="1338194"/>
                    <a:pt x="220955" y="1360896"/>
                  </a:cubicBezTo>
                  <a:cubicBezTo>
                    <a:pt x="220784" y="1362091"/>
                    <a:pt x="220613" y="1363286"/>
                    <a:pt x="220443" y="1364396"/>
                  </a:cubicBezTo>
                  <a:cubicBezTo>
                    <a:pt x="215323" y="1366017"/>
                    <a:pt x="210546" y="1368492"/>
                    <a:pt x="205939" y="1371138"/>
                  </a:cubicBezTo>
                  <a:lnTo>
                    <a:pt x="205512" y="1369602"/>
                  </a:lnTo>
                  <a:close/>
                  <a:moveTo>
                    <a:pt x="223172" y="1360811"/>
                  </a:moveTo>
                  <a:cubicBezTo>
                    <a:pt x="223941" y="1357227"/>
                    <a:pt x="224709" y="1353642"/>
                    <a:pt x="225476" y="1349972"/>
                  </a:cubicBezTo>
                  <a:cubicBezTo>
                    <a:pt x="225647" y="1352106"/>
                    <a:pt x="225817" y="1354324"/>
                    <a:pt x="225988" y="1356458"/>
                  </a:cubicBezTo>
                  <a:cubicBezTo>
                    <a:pt x="226159" y="1358592"/>
                    <a:pt x="226159" y="1360811"/>
                    <a:pt x="226159" y="1362945"/>
                  </a:cubicBezTo>
                  <a:cubicBezTo>
                    <a:pt x="225391" y="1363115"/>
                    <a:pt x="224623" y="1363286"/>
                    <a:pt x="223855" y="1363457"/>
                  </a:cubicBezTo>
                  <a:cubicBezTo>
                    <a:pt x="223599" y="1362518"/>
                    <a:pt x="223429" y="1361665"/>
                    <a:pt x="223172" y="1360726"/>
                  </a:cubicBezTo>
                  <a:close/>
                  <a:moveTo>
                    <a:pt x="238274" y="1297226"/>
                  </a:moveTo>
                  <a:cubicBezTo>
                    <a:pt x="238274" y="1293386"/>
                    <a:pt x="238274" y="1289630"/>
                    <a:pt x="238274" y="1285875"/>
                  </a:cubicBezTo>
                  <a:cubicBezTo>
                    <a:pt x="241601" y="1265392"/>
                    <a:pt x="244758" y="1244908"/>
                    <a:pt x="247915" y="1224339"/>
                  </a:cubicBezTo>
                  <a:lnTo>
                    <a:pt x="251242" y="1203514"/>
                  </a:lnTo>
                  <a:cubicBezTo>
                    <a:pt x="251583" y="1217426"/>
                    <a:pt x="252095" y="1231338"/>
                    <a:pt x="252778" y="1245249"/>
                  </a:cubicBezTo>
                  <a:lnTo>
                    <a:pt x="252778" y="1245249"/>
                  </a:lnTo>
                  <a:lnTo>
                    <a:pt x="252778" y="1245591"/>
                  </a:lnTo>
                  <a:cubicBezTo>
                    <a:pt x="252778" y="1245591"/>
                    <a:pt x="252778" y="1245932"/>
                    <a:pt x="252778" y="1245932"/>
                  </a:cubicBezTo>
                  <a:lnTo>
                    <a:pt x="252778" y="1245932"/>
                  </a:lnTo>
                  <a:cubicBezTo>
                    <a:pt x="253204" y="1251650"/>
                    <a:pt x="253716" y="1257283"/>
                    <a:pt x="254228" y="1263002"/>
                  </a:cubicBezTo>
                  <a:cubicBezTo>
                    <a:pt x="250474" y="1272646"/>
                    <a:pt x="246891" y="1282461"/>
                    <a:pt x="243222" y="1292106"/>
                  </a:cubicBezTo>
                  <a:lnTo>
                    <a:pt x="243222" y="1292106"/>
                  </a:lnTo>
                  <a:cubicBezTo>
                    <a:pt x="243222" y="1292106"/>
                    <a:pt x="243222" y="1292106"/>
                    <a:pt x="243222" y="1292106"/>
                  </a:cubicBezTo>
                  <a:lnTo>
                    <a:pt x="243222" y="1292106"/>
                  </a:lnTo>
                  <a:cubicBezTo>
                    <a:pt x="243222" y="1292106"/>
                    <a:pt x="243905" y="1292447"/>
                    <a:pt x="243905" y="1292447"/>
                  </a:cubicBezTo>
                  <a:lnTo>
                    <a:pt x="243905" y="1292447"/>
                  </a:lnTo>
                  <a:cubicBezTo>
                    <a:pt x="243905" y="1292447"/>
                    <a:pt x="243905" y="1292447"/>
                    <a:pt x="243905" y="1292447"/>
                  </a:cubicBezTo>
                  <a:cubicBezTo>
                    <a:pt x="243905" y="1292447"/>
                    <a:pt x="243905" y="1292447"/>
                    <a:pt x="243905" y="1292447"/>
                  </a:cubicBezTo>
                  <a:lnTo>
                    <a:pt x="254143" y="1269830"/>
                  </a:lnTo>
                  <a:cubicBezTo>
                    <a:pt x="254143" y="1269830"/>
                    <a:pt x="254058" y="1269488"/>
                    <a:pt x="253972" y="1269744"/>
                  </a:cubicBezTo>
                  <a:lnTo>
                    <a:pt x="248341" y="1281522"/>
                  </a:lnTo>
                  <a:cubicBezTo>
                    <a:pt x="250389" y="1276402"/>
                    <a:pt x="252437" y="1271281"/>
                    <a:pt x="254484" y="1266245"/>
                  </a:cubicBezTo>
                  <a:cubicBezTo>
                    <a:pt x="255423" y="1276914"/>
                    <a:pt x="256532" y="1287582"/>
                    <a:pt x="257726" y="1298251"/>
                  </a:cubicBezTo>
                  <a:lnTo>
                    <a:pt x="255508" y="1295946"/>
                  </a:lnTo>
                  <a:lnTo>
                    <a:pt x="257897" y="1299787"/>
                  </a:lnTo>
                  <a:cubicBezTo>
                    <a:pt x="258238" y="1303030"/>
                    <a:pt x="258665" y="1306273"/>
                    <a:pt x="259091" y="1309602"/>
                  </a:cubicBezTo>
                  <a:lnTo>
                    <a:pt x="259091" y="1310029"/>
                  </a:lnTo>
                  <a:cubicBezTo>
                    <a:pt x="259091" y="1310029"/>
                    <a:pt x="253033" y="1329829"/>
                    <a:pt x="253033" y="1329829"/>
                  </a:cubicBezTo>
                  <a:cubicBezTo>
                    <a:pt x="253204" y="1323087"/>
                    <a:pt x="253375" y="1316259"/>
                    <a:pt x="253460" y="1309517"/>
                  </a:cubicBezTo>
                  <a:lnTo>
                    <a:pt x="253802" y="1297141"/>
                  </a:lnTo>
                  <a:cubicBezTo>
                    <a:pt x="253802" y="1297141"/>
                    <a:pt x="253545" y="1297141"/>
                    <a:pt x="253545" y="1297141"/>
                  </a:cubicBezTo>
                  <a:lnTo>
                    <a:pt x="251839" y="1309260"/>
                  </a:lnTo>
                  <a:cubicBezTo>
                    <a:pt x="250218" y="1320697"/>
                    <a:pt x="248512" y="1332049"/>
                    <a:pt x="247147" y="1343485"/>
                  </a:cubicBezTo>
                  <a:cubicBezTo>
                    <a:pt x="247147" y="1343485"/>
                    <a:pt x="247147" y="1343485"/>
                    <a:pt x="247147" y="1343485"/>
                  </a:cubicBezTo>
                  <a:cubicBezTo>
                    <a:pt x="247147" y="1343485"/>
                    <a:pt x="247147" y="1343485"/>
                    <a:pt x="247147" y="1343571"/>
                  </a:cubicBezTo>
                  <a:cubicBezTo>
                    <a:pt x="247147" y="1343571"/>
                    <a:pt x="247147" y="1343571"/>
                    <a:pt x="247147" y="1343571"/>
                  </a:cubicBezTo>
                  <a:cubicBezTo>
                    <a:pt x="247147" y="1343571"/>
                    <a:pt x="247147" y="1343571"/>
                    <a:pt x="247147" y="1343571"/>
                  </a:cubicBezTo>
                  <a:cubicBezTo>
                    <a:pt x="246635" y="1355093"/>
                    <a:pt x="246464" y="1366615"/>
                    <a:pt x="246208" y="1378137"/>
                  </a:cubicBezTo>
                  <a:lnTo>
                    <a:pt x="246208" y="1381209"/>
                  </a:lnTo>
                  <a:cubicBezTo>
                    <a:pt x="240151" y="1353556"/>
                    <a:pt x="238615" y="1325477"/>
                    <a:pt x="238103" y="1297226"/>
                  </a:cubicBezTo>
                  <a:close/>
                  <a:moveTo>
                    <a:pt x="247232" y="1385647"/>
                  </a:moveTo>
                  <a:cubicBezTo>
                    <a:pt x="247232" y="1385647"/>
                    <a:pt x="247062" y="1385050"/>
                    <a:pt x="247062" y="1384708"/>
                  </a:cubicBezTo>
                  <a:lnTo>
                    <a:pt x="247915" y="1378307"/>
                  </a:lnTo>
                  <a:cubicBezTo>
                    <a:pt x="249536" y="1366871"/>
                    <a:pt x="251242" y="1355519"/>
                    <a:pt x="252607" y="1344083"/>
                  </a:cubicBezTo>
                  <a:lnTo>
                    <a:pt x="252607" y="1344083"/>
                  </a:lnTo>
                  <a:cubicBezTo>
                    <a:pt x="252607" y="1344083"/>
                    <a:pt x="252607" y="1344083"/>
                    <a:pt x="252607" y="1344083"/>
                  </a:cubicBezTo>
                  <a:cubicBezTo>
                    <a:pt x="252607" y="1344083"/>
                    <a:pt x="252607" y="1344083"/>
                    <a:pt x="252607" y="1344083"/>
                  </a:cubicBezTo>
                  <a:lnTo>
                    <a:pt x="252607" y="1344083"/>
                  </a:lnTo>
                  <a:cubicBezTo>
                    <a:pt x="252778" y="1339815"/>
                    <a:pt x="252949" y="1335463"/>
                    <a:pt x="253033" y="1331110"/>
                  </a:cubicBezTo>
                  <a:lnTo>
                    <a:pt x="259347" y="1311736"/>
                  </a:lnTo>
                  <a:cubicBezTo>
                    <a:pt x="259774" y="1315064"/>
                    <a:pt x="260115" y="1318307"/>
                    <a:pt x="260541" y="1321636"/>
                  </a:cubicBezTo>
                  <a:cubicBezTo>
                    <a:pt x="262589" y="1336401"/>
                    <a:pt x="264807" y="1351167"/>
                    <a:pt x="267196" y="1365847"/>
                  </a:cubicBezTo>
                  <a:lnTo>
                    <a:pt x="260371" y="1388891"/>
                  </a:lnTo>
                  <a:lnTo>
                    <a:pt x="253887" y="1411593"/>
                  </a:lnTo>
                  <a:cubicBezTo>
                    <a:pt x="251071" y="1403144"/>
                    <a:pt x="249109" y="1394353"/>
                    <a:pt x="247062" y="1385647"/>
                  </a:cubicBezTo>
                  <a:close/>
                  <a:moveTo>
                    <a:pt x="261395" y="1388976"/>
                  </a:moveTo>
                  <a:lnTo>
                    <a:pt x="267794" y="1368919"/>
                  </a:lnTo>
                  <a:cubicBezTo>
                    <a:pt x="268561" y="1373699"/>
                    <a:pt x="269415" y="1378478"/>
                    <a:pt x="270268" y="1383258"/>
                  </a:cubicBezTo>
                  <a:lnTo>
                    <a:pt x="269670" y="1382916"/>
                  </a:lnTo>
                  <a:cubicBezTo>
                    <a:pt x="269670" y="1382916"/>
                    <a:pt x="269500" y="1383087"/>
                    <a:pt x="269585" y="1383087"/>
                  </a:cubicBezTo>
                  <a:lnTo>
                    <a:pt x="270353" y="1383684"/>
                  </a:lnTo>
                  <a:cubicBezTo>
                    <a:pt x="271036" y="1387611"/>
                    <a:pt x="271718" y="1391537"/>
                    <a:pt x="272486" y="1395462"/>
                  </a:cubicBezTo>
                  <a:lnTo>
                    <a:pt x="267623" y="1392049"/>
                  </a:lnTo>
                  <a:cubicBezTo>
                    <a:pt x="267623" y="1392049"/>
                    <a:pt x="267367" y="1392049"/>
                    <a:pt x="267452" y="1392219"/>
                  </a:cubicBezTo>
                  <a:lnTo>
                    <a:pt x="272571" y="1396060"/>
                  </a:lnTo>
                  <a:cubicBezTo>
                    <a:pt x="272571" y="1396060"/>
                    <a:pt x="272571" y="1396316"/>
                    <a:pt x="272571" y="1396487"/>
                  </a:cubicBezTo>
                  <a:cubicBezTo>
                    <a:pt x="274192" y="1405277"/>
                    <a:pt x="276069" y="1414068"/>
                    <a:pt x="277776" y="1422945"/>
                  </a:cubicBezTo>
                  <a:lnTo>
                    <a:pt x="283492" y="1449232"/>
                  </a:lnTo>
                  <a:cubicBezTo>
                    <a:pt x="283492" y="1449232"/>
                    <a:pt x="283748" y="1449403"/>
                    <a:pt x="283748" y="1449232"/>
                  </a:cubicBezTo>
                  <a:lnTo>
                    <a:pt x="278629" y="1422689"/>
                  </a:lnTo>
                  <a:cubicBezTo>
                    <a:pt x="277178" y="1414324"/>
                    <a:pt x="275643" y="1405875"/>
                    <a:pt x="274278" y="1397511"/>
                  </a:cubicBezTo>
                  <a:lnTo>
                    <a:pt x="284089" y="1404765"/>
                  </a:lnTo>
                  <a:lnTo>
                    <a:pt x="282127" y="1413044"/>
                  </a:lnTo>
                  <a:cubicBezTo>
                    <a:pt x="282127" y="1413044"/>
                    <a:pt x="282298" y="1413300"/>
                    <a:pt x="282383" y="1413044"/>
                  </a:cubicBezTo>
                  <a:lnTo>
                    <a:pt x="284431" y="1405021"/>
                  </a:lnTo>
                  <a:lnTo>
                    <a:pt x="285113" y="1405534"/>
                  </a:lnTo>
                  <a:lnTo>
                    <a:pt x="300897" y="1417056"/>
                  </a:lnTo>
                  <a:cubicBezTo>
                    <a:pt x="301579" y="1419787"/>
                    <a:pt x="302347" y="1422433"/>
                    <a:pt x="303030" y="1425164"/>
                  </a:cubicBezTo>
                  <a:lnTo>
                    <a:pt x="309684" y="1448549"/>
                  </a:lnTo>
                  <a:cubicBezTo>
                    <a:pt x="309684" y="1448549"/>
                    <a:pt x="309940" y="1448720"/>
                    <a:pt x="309940" y="1448549"/>
                  </a:cubicBezTo>
                  <a:lnTo>
                    <a:pt x="303883" y="1424822"/>
                  </a:lnTo>
                  <a:cubicBezTo>
                    <a:pt x="303371" y="1422603"/>
                    <a:pt x="302859" y="1420299"/>
                    <a:pt x="302262" y="1418080"/>
                  </a:cubicBezTo>
                  <a:lnTo>
                    <a:pt x="303030" y="1418592"/>
                  </a:lnTo>
                  <a:cubicBezTo>
                    <a:pt x="306272" y="1420896"/>
                    <a:pt x="309514" y="1423286"/>
                    <a:pt x="312756" y="1425590"/>
                  </a:cubicBezTo>
                  <a:lnTo>
                    <a:pt x="310282" y="1443087"/>
                  </a:lnTo>
                  <a:cubicBezTo>
                    <a:pt x="310282" y="1443087"/>
                    <a:pt x="310452" y="1443343"/>
                    <a:pt x="310538" y="1443087"/>
                  </a:cubicBezTo>
                  <a:lnTo>
                    <a:pt x="313438" y="1426017"/>
                  </a:lnTo>
                  <a:cubicBezTo>
                    <a:pt x="318387" y="1429602"/>
                    <a:pt x="323420" y="1433187"/>
                    <a:pt x="328454" y="1436771"/>
                  </a:cubicBezTo>
                  <a:cubicBezTo>
                    <a:pt x="329649" y="1440100"/>
                    <a:pt x="330843" y="1443428"/>
                    <a:pt x="332037" y="1446757"/>
                  </a:cubicBezTo>
                  <a:cubicBezTo>
                    <a:pt x="329307" y="1444965"/>
                    <a:pt x="326577" y="1443172"/>
                    <a:pt x="323762" y="1441380"/>
                  </a:cubicBezTo>
                  <a:lnTo>
                    <a:pt x="316083" y="1436430"/>
                  </a:lnTo>
                  <a:lnTo>
                    <a:pt x="314462" y="1435405"/>
                  </a:lnTo>
                  <a:lnTo>
                    <a:pt x="315571" y="1436942"/>
                  </a:lnTo>
                  <a:lnTo>
                    <a:pt x="318728" y="1441380"/>
                  </a:lnTo>
                  <a:cubicBezTo>
                    <a:pt x="318728" y="1441380"/>
                    <a:pt x="318984" y="1441380"/>
                    <a:pt x="318899" y="1441295"/>
                  </a:cubicBezTo>
                  <a:lnTo>
                    <a:pt x="317107" y="1438222"/>
                  </a:lnTo>
                  <a:lnTo>
                    <a:pt x="322738" y="1442660"/>
                  </a:lnTo>
                  <a:cubicBezTo>
                    <a:pt x="326407" y="1445562"/>
                    <a:pt x="330075" y="1448549"/>
                    <a:pt x="333658" y="1451536"/>
                  </a:cubicBezTo>
                  <a:cubicBezTo>
                    <a:pt x="334938" y="1455036"/>
                    <a:pt x="336303" y="1458620"/>
                    <a:pt x="337583" y="1462120"/>
                  </a:cubicBezTo>
                  <a:lnTo>
                    <a:pt x="329563" y="1456572"/>
                  </a:lnTo>
                  <a:lnTo>
                    <a:pt x="314377" y="1445818"/>
                  </a:lnTo>
                  <a:cubicBezTo>
                    <a:pt x="314377" y="1445818"/>
                    <a:pt x="314121" y="1445903"/>
                    <a:pt x="314206" y="1445989"/>
                  </a:cubicBezTo>
                  <a:lnTo>
                    <a:pt x="328966" y="1457255"/>
                  </a:lnTo>
                  <a:lnTo>
                    <a:pt x="338436" y="1464253"/>
                  </a:lnTo>
                  <a:cubicBezTo>
                    <a:pt x="339887" y="1468094"/>
                    <a:pt x="341337" y="1471935"/>
                    <a:pt x="342787" y="1475775"/>
                  </a:cubicBezTo>
                  <a:cubicBezTo>
                    <a:pt x="344665" y="1480811"/>
                    <a:pt x="346627" y="1485846"/>
                    <a:pt x="348589" y="1490797"/>
                  </a:cubicBezTo>
                  <a:cubicBezTo>
                    <a:pt x="344323" y="1488151"/>
                    <a:pt x="340057" y="1485590"/>
                    <a:pt x="335877" y="1482945"/>
                  </a:cubicBezTo>
                  <a:cubicBezTo>
                    <a:pt x="319752" y="1472788"/>
                    <a:pt x="303627" y="1462632"/>
                    <a:pt x="287672" y="1452134"/>
                  </a:cubicBezTo>
                  <a:lnTo>
                    <a:pt x="270609" y="1440868"/>
                  </a:lnTo>
                  <a:lnTo>
                    <a:pt x="267026" y="1438478"/>
                  </a:lnTo>
                  <a:cubicBezTo>
                    <a:pt x="264722" y="1434723"/>
                    <a:pt x="262504" y="1430967"/>
                    <a:pt x="260371" y="1427127"/>
                  </a:cubicBezTo>
                  <a:cubicBezTo>
                    <a:pt x="257811" y="1422262"/>
                    <a:pt x="255764" y="1417312"/>
                    <a:pt x="253972" y="1412191"/>
                  </a:cubicBezTo>
                  <a:lnTo>
                    <a:pt x="261139" y="1389061"/>
                  </a:lnTo>
                  <a:close/>
                  <a:moveTo>
                    <a:pt x="477845" y="1550199"/>
                  </a:moveTo>
                  <a:cubicBezTo>
                    <a:pt x="462914" y="1541323"/>
                    <a:pt x="448069" y="1532191"/>
                    <a:pt x="433394" y="1522973"/>
                  </a:cubicBezTo>
                  <a:lnTo>
                    <a:pt x="433394" y="1522973"/>
                  </a:lnTo>
                  <a:cubicBezTo>
                    <a:pt x="433394" y="1522973"/>
                    <a:pt x="433394" y="1522973"/>
                    <a:pt x="433394" y="1522973"/>
                  </a:cubicBezTo>
                  <a:lnTo>
                    <a:pt x="433394" y="1522973"/>
                  </a:lnTo>
                  <a:cubicBezTo>
                    <a:pt x="433394" y="1522973"/>
                    <a:pt x="433394" y="1522973"/>
                    <a:pt x="433394" y="1522973"/>
                  </a:cubicBezTo>
                  <a:cubicBezTo>
                    <a:pt x="429726" y="1520754"/>
                    <a:pt x="426057" y="1518620"/>
                    <a:pt x="422474" y="1516401"/>
                  </a:cubicBezTo>
                  <a:cubicBezTo>
                    <a:pt x="420597" y="1512987"/>
                    <a:pt x="418720" y="1509573"/>
                    <a:pt x="416843" y="1506074"/>
                  </a:cubicBezTo>
                  <a:cubicBezTo>
                    <a:pt x="414283" y="1501294"/>
                    <a:pt x="411724" y="1496430"/>
                    <a:pt x="409249" y="1491565"/>
                  </a:cubicBezTo>
                  <a:cubicBezTo>
                    <a:pt x="421365" y="1499076"/>
                    <a:pt x="433565" y="1506501"/>
                    <a:pt x="445765" y="1513756"/>
                  </a:cubicBezTo>
                  <a:cubicBezTo>
                    <a:pt x="447386" y="1516316"/>
                    <a:pt x="448922" y="1518876"/>
                    <a:pt x="450543" y="1521522"/>
                  </a:cubicBezTo>
                  <a:lnTo>
                    <a:pt x="460525" y="1536970"/>
                  </a:lnTo>
                  <a:cubicBezTo>
                    <a:pt x="460525" y="1536970"/>
                    <a:pt x="460781" y="1536970"/>
                    <a:pt x="460696" y="1536885"/>
                  </a:cubicBezTo>
                  <a:lnTo>
                    <a:pt x="451396" y="1521181"/>
                  </a:lnTo>
                  <a:cubicBezTo>
                    <a:pt x="450287" y="1519132"/>
                    <a:pt x="449093" y="1517084"/>
                    <a:pt x="447898" y="1515121"/>
                  </a:cubicBezTo>
                  <a:cubicBezTo>
                    <a:pt x="451993" y="1517596"/>
                    <a:pt x="456174" y="1519986"/>
                    <a:pt x="460355" y="1522461"/>
                  </a:cubicBezTo>
                  <a:cubicBezTo>
                    <a:pt x="467692" y="1526728"/>
                    <a:pt x="475029" y="1530996"/>
                    <a:pt x="482366" y="1535178"/>
                  </a:cubicBezTo>
                  <a:cubicBezTo>
                    <a:pt x="483475" y="1536885"/>
                    <a:pt x="484670" y="1538592"/>
                    <a:pt x="485779" y="1540213"/>
                  </a:cubicBezTo>
                  <a:cubicBezTo>
                    <a:pt x="487486" y="1542689"/>
                    <a:pt x="489107" y="1545249"/>
                    <a:pt x="490813" y="1547724"/>
                  </a:cubicBezTo>
                  <a:lnTo>
                    <a:pt x="496017" y="1555064"/>
                  </a:lnTo>
                  <a:lnTo>
                    <a:pt x="501222" y="1562404"/>
                  </a:lnTo>
                  <a:cubicBezTo>
                    <a:pt x="501819" y="1563258"/>
                    <a:pt x="502501" y="1564197"/>
                    <a:pt x="503098" y="1565050"/>
                  </a:cubicBezTo>
                  <a:cubicBezTo>
                    <a:pt x="494652" y="1560270"/>
                    <a:pt x="486291" y="1555320"/>
                    <a:pt x="477930" y="1550455"/>
                  </a:cubicBezTo>
                  <a:close/>
                  <a:moveTo>
                    <a:pt x="461890" y="1519047"/>
                  </a:moveTo>
                  <a:cubicBezTo>
                    <a:pt x="455747" y="1515206"/>
                    <a:pt x="449605" y="1511280"/>
                    <a:pt x="443462" y="1507354"/>
                  </a:cubicBezTo>
                  <a:cubicBezTo>
                    <a:pt x="443035" y="1506586"/>
                    <a:pt x="442609" y="1505903"/>
                    <a:pt x="442182" y="1505135"/>
                  </a:cubicBezTo>
                  <a:cubicBezTo>
                    <a:pt x="436039" y="1494040"/>
                    <a:pt x="430238" y="1482859"/>
                    <a:pt x="424607" y="1471508"/>
                  </a:cubicBezTo>
                  <a:cubicBezTo>
                    <a:pt x="434674" y="1477824"/>
                    <a:pt x="444742" y="1484140"/>
                    <a:pt x="454809" y="1490455"/>
                  </a:cubicBezTo>
                  <a:cubicBezTo>
                    <a:pt x="461464" y="1502148"/>
                    <a:pt x="468459" y="1513670"/>
                    <a:pt x="475626" y="1525021"/>
                  </a:cubicBezTo>
                  <a:cubicBezTo>
                    <a:pt x="476565" y="1526472"/>
                    <a:pt x="477588" y="1527923"/>
                    <a:pt x="478527" y="1529374"/>
                  </a:cubicBezTo>
                  <a:cubicBezTo>
                    <a:pt x="472982" y="1525960"/>
                    <a:pt x="467436" y="1522461"/>
                    <a:pt x="461890" y="1518962"/>
                  </a:cubicBezTo>
                  <a:close/>
                  <a:moveTo>
                    <a:pt x="456856" y="1484396"/>
                  </a:moveTo>
                  <a:cubicBezTo>
                    <a:pt x="459587" y="1486956"/>
                    <a:pt x="462317" y="1489517"/>
                    <a:pt x="464962" y="1492077"/>
                  </a:cubicBezTo>
                  <a:cubicBezTo>
                    <a:pt x="462914" y="1490711"/>
                    <a:pt x="460781" y="1489346"/>
                    <a:pt x="458734" y="1487980"/>
                  </a:cubicBezTo>
                  <a:cubicBezTo>
                    <a:pt x="458136" y="1486785"/>
                    <a:pt x="457454" y="1485590"/>
                    <a:pt x="456856" y="1484396"/>
                  </a:cubicBezTo>
                  <a:close/>
                  <a:moveTo>
                    <a:pt x="526219" y="1529801"/>
                  </a:moveTo>
                  <a:cubicBezTo>
                    <a:pt x="522636" y="1524680"/>
                    <a:pt x="518968" y="1519645"/>
                    <a:pt x="515469" y="1514524"/>
                  </a:cubicBezTo>
                  <a:cubicBezTo>
                    <a:pt x="511460" y="1508635"/>
                    <a:pt x="507620" y="1502575"/>
                    <a:pt x="503866" y="1496515"/>
                  </a:cubicBezTo>
                  <a:cubicBezTo>
                    <a:pt x="513934" y="1502148"/>
                    <a:pt x="524001" y="1507696"/>
                    <a:pt x="534068" y="1513329"/>
                  </a:cubicBezTo>
                  <a:cubicBezTo>
                    <a:pt x="535690" y="1516316"/>
                    <a:pt x="537311" y="1519389"/>
                    <a:pt x="538932" y="1522376"/>
                  </a:cubicBezTo>
                  <a:cubicBezTo>
                    <a:pt x="544733" y="1532788"/>
                    <a:pt x="550705" y="1543030"/>
                    <a:pt x="556763" y="1553272"/>
                  </a:cubicBezTo>
                  <a:lnTo>
                    <a:pt x="530912" y="1536117"/>
                  </a:lnTo>
                  <a:cubicBezTo>
                    <a:pt x="530912" y="1536117"/>
                    <a:pt x="530826" y="1536117"/>
                    <a:pt x="530741" y="1536031"/>
                  </a:cubicBezTo>
                  <a:cubicBezTo>
                    <a:pt x="529206" y="1533983"/>
                    <a:pt x="527670" y="1531935"/>
                    <a:pt x="526134" y="1529886"/>
                  </a:cubicBezTo>
                  <a:close/>
                  <a:moveTo>
                    <a:pt x="538676" y="1513585"/>
                  </a:moveTo>
                  <a:cubicBezTo>
                    <a:pt x="535775" y="1507696"/>
                    <a:pt x="532874" y="1501807"/>
                    <a:pt x="530059" y="1495918"/>
                  </a:cubicBezTo>
                  <a:cubicBezTo>
                    <a:pt x="532447" y="1496771"/>
                    <a:pt x="534837" y="1497625"/>
                    <a:pt x="537225" y="1498478"/>
                  </a:cubicBezTo>
                  <a:cubicBezTo>
                    <a:pt x="538932" y="1499076"/>
                    <a:pt x="540638" y="1499673"/>
                    <a:pt x="542345" y="1500356"/>
                  </a:cubicBezTo>
                  <a:cubicBezTo>
                    <a:pt x="545842" y="1507696"/>
                    <a:pt x="549426" y="1515036"/>
                    <a:pt x="553180" y="1522290"/>
                  </a:cubicBezTo>
                  <a:lnTo>
                    <a:pt x="548402" y="1519389"/>
                  </a:lnTo>
                  <a:cubicBezTo>
                    <a:pt x="545160" y="1517425"/>
                    <a:pt x="542003" y="1515462"/>
                    <a:pt x="538761" y="1513585"/>
                  </a:cubicBezTo>
                  <a:close/>
                  <a:moveTo>
                    <a:pt x="610086" y="1501636"/>
                  </a:moveTo>
                  <a:cubicBezTo>
                    <a:pt x="610086" y="1501636"/>
                    <a:pt x="609489" y="1501551"/>
                    <a:pt x="609233" y="1501465"/>
                  </a:cubicBezTo>
                  <a:cubicBezTo>
                    <a:pt x="608295" y="1499332"/>
                    <a:pt x="607356" y="1497283"/>
                    <a:pt x="606418" y="1495149"/>
                  </a:cubicBezTo>
                  <a:lnTo>
                    <a:pt x="626382" y="1504965"/>
                  </a:lnTo>
                  <a:cubicBezTo>
                    <a:pt x="621007" y="1503770"/>
                    <a:pt x="615547" y="1502575"/>
                    <a:pt x="610086" y="1501636"/>
                  </a:cubicBezTo>
                  <a:close/>
                  <a:moveTo>
                    <a:pt x="723985" y="1609687"/>
                  </a:moveTo>
                  <a:cubicBezTo>
                    <a:pt x="728507" y="1607809"/>
                    <a:pt x="733114" y="1605932"/>
                    <a:pt x="737550" y="1603883"/>
                  </a:cubicBezTo>
                  <a:cubicBezTo>
                    <a:pt x="738233" y="1605164"/>
                    <a:pt x="738915" y="1606529"/>
                    <a:pt x="739598" y="1607809"/>
                  </a:cubicBezTo>
                  <a:lnTo>
                    <a:pt x="740963" y="1610541"/>
                  </a:lnTo>
                  <a:cubicBezTo>
                    <a:pt x="736441" y="1612077"/>
                    <a:pt x="731919" y="1613699"/>
                    <a:pt x="727398" y="1615149"/>
                  </a:cubicBezTo>
                  <a:lnTo>
                    <a:pt x="723899" y="1609602"/>
                  </a:lnTo>
                  <a:close/>
                  <a:moveTo>
                    <a:pt x="741048" y="1607297"/>
                  </a:moveTo>
                  <a:cubicBezTo>
                    <a:pt x="740451" y="1605932"/>
                    <a:pt x="739854" y="1604481"/>
                    <a:pt x="739257" y="1603115"/>
                  </a:cubicBezTo>
                  <a:cubicBezTo>
                    <a:pt x="742669" y="1601579"/>
                    <a:pt x="746082" y="1600043"/>
                    <a:pt x="749410" y="1598336"/>
                  </a:cubicBezTo>
                  <a:lnTo>
                    <a:pt x="749410" y="1598336"/>
                  </a:lnTo>
                  <a:cubicBezTo>
                    <a:pt x="749410" y="1598336"/>
                    <a:pt x="749410" y="1598336"/>
                    <a:pt x="749410" y="1598336"/>
                  </a:cubicBezTo>
                  <a:lnTo>
                    <a:pt x="749410" y="1598336"/>
                  </a:lnTo>
                  <a:cubicBezTo>
                    <a:pt x="749410" y="1598336"/>
                    <a:pt x="749410" y="1598336"/>
                    <a:pt x="749410" y="1598336"/>
                  </a:cubicBezTo>
                  <a:cubicBezTo>
                    <a:pt x="754699" y="1595093"/>
                    <a:pt x="759818" y="1591678"/>
                    <a:pt x="764937" y="1588179"/>
                  </a:cubicBezTo>
                  <a:cubicBezTo>
                    <a:pt x="765193" y="1588691"/>
                    <a:pt x="765449" y="1589204"/>
                    <a:pt x="765705" y="1589716"/>
                  </a:cubicBezTo>
                  <a:cubicBezTo>
                    <a:pt x="767411" y="1593130"/>
                    <a:pt x="769203" y="1596458"/>
                    <a:pt x="770909" y="1599872"/>
                  </a:cubicBezTo>
                  <a:cubicBezTo>
                    <a:pt x="761354" y="1603371"/>
                    <a:pt x="751884" y="1606785"/>
                    <a:pt x="742328" y="1610114"/>
                  </a:cubicBezTo>
                  <a:lnTo>
                    <a:pt x="741048" y="1607297"/>
                  </a:lnTo>
                  <a:close/>
                  <a:moveTo>
                    <a:pt x="773298" y="1604566"/>
                  </a:moveTo>
                  <a:cubicBezTo>
                    <a:pt x="774407" y="1606700"/>
                    <a:pt x="775602" y="1608834"/>
                    <a:pt x="776711" y="1610967"/>
                  </a:cubicBezTo>
                  <a:cubicBezTo>
                    <a:pt x="766900" y="1614467"/>
                    <a:pt x="757088" y="1617966"/>
                    <a:pt x="747277" y="1621550"/>
                  </a:cubicBezTo>
                  <a:lnTo>
                    <a:pt x="743778" y="1613528"/>
                  </a:lnTo>
                  <a:cubicBezTo>
                    <a:pt x="753675" y="1610711"/>
                    <a:pt x="763572" y="1607724"/>
                    <a:pt x="773298" y="1604566"/>
                  </a:cubicBezTo>
                  <a:close/>
                  <a:moveTo>
                    <a:pt x="775772" y="1603713"/>
                  </a:moveTo>
                  <a:cubicBezTo>
                    <a:pt x="786096" y="1599957"/>
                    <a:pt x="796249" y="1595946"/>
                    <a:pt x="806401" y="1591764"/>
                  </a:cubicBezTo>
                  <a:cubicBezTo>
                    <a:pt x="807852" y="1594325"/>
                    <a:pt x="809302" y="1596885"/>
                    <a:pt x="810838" y="1599445"/>
                  </a:cubicBezTo>
                  <a:cubicBezTo>
                    <a:pt x="807425" y="1600470"/>
                    <a:pt x="804012" y="1601579"/>
                    <a:pt x="800600" y="1602603"/>
                  </a:cubicBezTo>
                  <a:cubicBezTo>
                    <a:pt x="800600" y="1602603"/>
                    <a:pt x="800600" y="1602603"/>
                    <a:pt x="800600" y="1602603"/>
                  </a:cubicBezTo>
                  <a:cubicBezTo>
                    <a:pt x="800600" y="1602603"/>
                    <a:pt x="800515" y="1602603"/>
                    <a:pt x="800429" y="1602603"/>
                  </a:cubicBezTo>
                  <a:cubicBezTo>
                    <a:pt x="800429" y="1602603"/>
                    <a:pt x="800344" y="1602603"/>
                    <a:pt x="800258" y="1602603"/>
                  </a:cubicBezTo>
                  <a:cubicBezTo>
                    <a:pt x="800258" y="1602603"/>
                    <a:pt x="800258" y="1602603"/>
                    <a:pt x="800258" y="1602603"/>
                  </a:cubicBezTo>
                  <a:cubicBezTo>
                    <a:pt x="793092" y="1605078"/>
                    <a:pt x="785925" y="1607639"/>
                    <a:pt x="778844" y="1610114"/>
                  </a:cubicBezTo>
                  <a:cubicBezTo>
                    <a:pt x="777820" y="1607895"/>
                    <a:pt x="776882" y="1605761"/>
                    <a:pt x="775858" y="1603542"/>
                  </a:cubicBezTo>
                  <a:close/>
                  <a:moveTo>
                    <a:pt x="801965" y="1607724"/>
                  </a:moveTo>
                  <a:lnTo>
                    <a:pt x="801965" y="1607724"/>
                  </a:lnTo>
                  <a:cubicBezTo>
                    <a:pt x="801965" y="1607724"/>
                    <a:pt x="801965" y="1607724"/>
                    <a:pt x="801965" y="1607724"/>
                  </a:cubicBezTo>
                  <a:cubicBezTo>
                    <a:pt x="801965" y="1607724"/>
                    <a:pt x="801965" y="1607724"/>
                    <a:pt x="801965" y="1607724"/>
                  </a:cubicBezTo>
                  <a:cubicBezTo>
                    <a:pt x="801965" y="1607724"/>
                    <a:pt x="801965" y="1607724"/>
                    <a:pt x="801965" y="1607724"/>
                  </a:cubicBezTo>
                  <a:cubicBezTo>
                    <a:pt x="805719" y="1606444"/>
                    <a:pt x="809473" y="1605078"/>
                    <a:pt x="813227" y="1603798"/>
                  </a:cubicBezTo>
                  <a:cubicBezTo>
                    <a:pt x="815360" y="1607383"/>
                    <a:pt x="817578" y="1610967"/>
                    <a:pt x="819796" y="1614552"/>
                  </a:cubicBezTo>
                  <a:lnTo>
                    <a:pt x="823806" y="1620953"/>
                  </a:lnTo>
                  <a:cubicBezTo>
                    <a:pt x="814080" y="1624452"/>
                    <a:pt x="804354" y="1627866"/>
                    <a:pt x="794628" y="1631195"/>
                  </a:cubicBezTo>
                  <a:cubicBezTo>
                    <a:pt x="792836" y="1631792"/>
                    <a:pt x="791044" y="1632390"/>
                    <a:pt x="789253" y="1632987"/>
                  </a:cubicBezTo>
                  <a:lnTo>
                    <a:pt x="787375" y="1629147"/>
                  </a:lnTo>
                  <a:lnTo>
                    <a:pt x="782342" y="1618563"/>
                  </a:lnTo>
                  <a:cubicBezTo>
                    <a:pt x="781659" y="1617198"/>
                    <a:pt x="781062" y="1615747"/>
                    <a:pt x="780465" y="1614381"/>
                  </a:cubicBezTo>
                  <a:cubicBezTo>
                    <a:pt x="787632" y="1612162"/>
                    <a:pt x="794713" y="1610029"/>
                    <a:pt x="801879" y="1607809"/>
                  </a:cubicBezTo>
                  <a:close/>
                  <a:moveTo>
                    <a:pt x="821332" y="1613784"/>
                  </a:moveTo>
                  <a:cubicBezTo>
                    <a:pt x="819369" y="1610199"/>
                    <a:pt x="817578" y="1606529"/>
                    <a:pt x="815701" y="1602859"/>
                  </a:cubicBezTo>
                  <a:cubicBezTo>
                    <a:pt x="823465" y="1600128"/>
                    <a:pt x="831229" y="1597397"/>
                    <a:pt x="838907" y="1594581"/>
                  </a:cubicBezTo>
                  <a:cubicBezTo>
                    <a:pt x="842064" y="1600384"/>
                    <a:pt x="845221" y="1606188"/>
                    <a:pt x="848463" y="1611991"/>
                  </a:cubicBezTo>
                  <a:cubicBezTo>
                    <a:pt x="840614" y="1614808"/>
                    <a:pt x="832850" y="1617624"/>
                    <a:pt x="825001" y="1620441"/>
                  </a:cubicBezTo>
                  <a:lnTo>
                    <a:pt x="821332" y="1613784"/>
                  </a:lnTo>
                  <a:close/>
                  <a:moveTo>
                    <a:pt x="842661" y="1593215"/>
                  </a:moveTo>
                  <a:cubicBezTo>
                    <a:pt x="850766" y="1590313"/>
                    <a:pt x="858957" y="1587326"/>
                    <a:pt x="867062" y="1584424"/>
                  </a:cubicBezTo>
                  <a:cubicBezTo>
                    <a:pt x="870219" y="1590398"/>
                    <a:pt x="873546" y="1596373"/>
                    <a:pt x="876874" y="1602262"/>
                  </a:cubicBezTo>
                  <a:cubicBezTo>
                    <a:pt x="871925" y="1603883"/>
                    <a:pt x="866976" y="1605505"/>
                    <a:pt x="862028" y="1607127"/>
                  </a:cubicBezTo>
                  <a:lnTo>
                    <a:pt x="862028" y="1607127"/>
                  </a:lnTo>
                  <a:cubicBezTo>
                    <a:pt x="862028" y="1607127"/>
                    <a:pt x="861858" y="1607127"/>
                    <a:pt x="861858" y="1607127"/>
                  </a:cubicBezTo>
                  <a:lnTo>
                    <a:pt x="861687" y="1607127"/>
                  </a:lnTo>
                  <a:cubicBezTo>
                    <a:pt x="861687" y="1607127"/>
                    <a:pt x="861687" y="1607127"/>
                    <a:pt x="861687" y="1607127"/>
                  </a:cubicBezTo>
                  <a:cubicBezTo>
                    <a:pt x="858104" y="1608407"/>
                    <a:pt x="854520" y="1609687"/>
                    <a:pt x="851022" y="1610967"/>
                  </a:cubicBezTo>
                  <a:cubicBezTo>
                    <a:pt x="848207" y="1604993"/>
                    <a:pt x="845476" y="1599104"/>
                    <a:pt x="842747" y="1593130"/>
                  </a:cubicBezTo>
                  <a:close/>
                  <a:moveTo>
                    <a:pt x="863479" y="1612162"/>
                  </a:moveTo>
                  <a:lnTo>
                    <a:pt x="863479" y="1612162"/>
                  </a:lnTo>
                  <a:cubicBezTo>
                    <a:pt x="863479" y="1612162"/>
                    <a:pt x="863479" y="1612162"/>
                    <a:pt x="863479" y="1612162"/>
                  </a:cubicBezTo>
                  <a:lnTo>
                    <a:pt x="863479" y="1612162"/>
                  </a:lnTo>
                  <a:cubicBezTo>
                    <a:pt x="868683" y="1610285"/>
                    <a:pt x="873887" y="1608322"/>
                    <a:pt x="879007" y="1606358"/>
                  </a:cubicBezTo>
                  <a:cubicBezTo>
                    <a:pt x="881566" y="1610797"/>
                    <a:pt x="884040" y="1615320"/>
                    <a:pt x="886599" y="1619673"/>
                  </a:cubicBezTo>
                  <a:cubicBezTo>
                    <a:pt x="878068" y="1623940"/>
                    <a:pt x="869621" y="1628293"/>
                    <a:pt x="861175" y="1632646"/>
                  </a:cubicBezTo>
                  <a:cubicBezTo>
                    <a:pt x="859980" y="1630171"/>
                    <a:pt x="858701" y="1627781"/>
                    <a:pt x="857506" y="1625306"/>
                  </a:cubicBezTo>
                  <a:cubicBezTo>
                    <a:pt x="855885" y="1622063"/>
                    <a:pt x="854350" y="1618734"/>
                    <a:pt x="852814" y="1615491"/>
                  </a:cubicBezTo>
                  <a:cubicBezTo>
                    <a:pt x="856312" y="1614381"/>
                    <a:pt x="859810" y="1613357"/>
                    <a:pt x="863222" y="1612162"/>
                  </a:cubicBezTo>
                  <a:close/>
                  <a:moveTo>
                    <a:pt x="881822" y="1605334"/>
                  </a:moveTo>
                  <a:cubicBezTo>
                    <a:pt x="888732" y="1602688"/>
                    <a:pt x="895558" y="1600043"/>
                    <a:pt x="902469" y="1597311"/>
                  </a:cubicBezTo>
                  <a:cubicBezTo>
                    <a:pt x="904687" y="1601067"/>
                    <a:pt x="906905" y="1604822"/>
                    <a:pt x="909209" y="1608578"/>
                  </a:cubicBezTo>
                  <a:cubicBezTo>
                    <a:pt x="902298" y="1611906"/>
                    <a:pt x="895387" y="1615406"/>
                    <a:pt x="888477" y="1618819"/>
                  </a:cubicBezTo>
                  <a:cubicBezTo>
                    <a:pt x="886258" y="1614296"/>
                    <a:pt x="884040" y="1609773"/>
                    <a:pt x="881822" y="1605249"/>
                  </a:cubicBezTo>
                  <a:close/>
                  <a:moveTo>
                    <a:pt x="905455" y="1596117"/>
                  </a:moveTo>
                  <a:cubicBezTo>
                    <a:pt x="913645" y="1592873"/>
                    <a:pt x="921750" y="1589630"/>
                    <a:pt x="929941" y="1586302"/>
                  </a:cubicBezTo>
                  <a:cubicBezTo>
                    <a:pt x="932671" y="1585192"/>
                    <a:pt x="935316" y="1584083"/>
                    <a:pt x="938046" y="1582973"/>
                  </a:cubicBezTo>
                  <a:cubicBezTo>
                    <a:pt x="939837" y="1586387"/>
                    <a:pt x="941714" y="1589801"/>
                    <a:pt x="943591" y="1593215"/>
                  </a:cubicBezTo>
                  <a:cubicBezTo>
                    <a:pt x="937619" y="1595690"/>
                    <a:pt x="931562" y="1598250"/>
                    <a:pt x="925589" y="1600811"/>
                  </a:cubicBezTo>
                  <a:lnTo>
                    <a:pt x="925589" y="1600811"/>
                  </a:lnTo>
                  <a:cubicBezTo>
                    <a:pt x="925589" y="1600811"/>
                    <a:pt x="925419" y="1600811"/>
                    <a:pt x="925419" y="1600811"/>
                  </a:cubicBezTo>
                  <a:lnTo>
                    <a:pt x="925248" y="1600811"/>
                  </a:lnTo>
                  <a:cubicBezTo>
                    <a:pt x="925248" y="1600811"/>
                    <a:pt x="925248" y="1600811"/>
                    <a:pt x="925248" y="1600811"/>
                  </a:cubicBezTo>
                  <a:cubicBezTo>
                    <a:pt x="920641" y="1603030"/>
                    <a:pt x="916034" y="1605164"/>
                    <a:pt x="911427" y="1607468"/>
                  </a:cubicBezTo>
                  <a:cubicBezTo>
                    <a:pt x="909464" y="1603713"/>
                    <a:pt x="907417" y="1599872"/>
                    <a:pt x="905540" y="1596031"/>
                  </a:cubicBezTo>
                  <a:close/>
                  <a:moveTo>
                    <a:pt x="927552" y="1605676"/>
                  </a:moveTo>
                  <a:lnTo>
                    <a:pt x="927552" y="1605676"/>
                  </a:lnTo>
                  <a:cubicBezTo>
                    <a:pt x="927552" y="1605676"/>
                    <a:pt x="927552" y="1605676"/>
                    <a:pt x="927552" y="1605676"/>
                  </a:cubicBezTo>
                  <a:lnTo>
                    <a:pt x="927552" y="1605676"/>
                  </a:lnTo>
                  <a:cubicBezTo>
                    <a:pt x="927552" y="1605676"/>
                    <a:pt x="927552" y="1605676"/>
                    <a:pt x="927552" y="1605676"/>
                  </a:cubicBezTo>
                  <a:cubicBezTo>
                    <a:pt x="933609" y="1602859"/>
                    <a:pt x="939582" y="1600043"/>
                    <a:pt x="945639" y="1597226"/>
                  </a:cubicBezTo>
                  <a:cubicBezTo>
                    <a:pt x="948540" y="1602432"/>
                    <a:pt x="951526" y="1607724"/>
                    <a:pt x="954512" y="1612930"/>
                  </a:cubicBezTo>
                  <a:cubicBezTo>
                    <a:pt x="955280" y="1614296"/>
                    <a:pt x="956133" y="1615662"/>
                    <a:pt x="956901" y="1617027"/>
                  </a:cubicBezTo>
                  <a:cubicBezTo>
                    <a:pt x="946663" y="1622745"/>
                    <a:pt x="936510" y="1628634"/>
                    <a:pt x="926443" y="1634609"/>
                  </a:cubicBezTo>
                  <a:lnTo>
                    <a:pt x="924225" y="1630854"/>
                  </a:lnTo>
                  <a:lnTo>
                    <a:pt x="918167" y="1620356"/>
                  </a:lnTo>
                  <a:cubicBezTo>
                    <a:pt x="916546" y="1617539"/>
                    <a:pt x="915010" y="1614637"/>
                    <a:pt x="913474" y="1611821"/>
                  </a:cubicBezTo>
                  <a:cubicBezTo>
                    <a:pt x="918081" y="1609858"/>
                    <a:pt x="922774" y="1607809"/>
                    <a:pt x="927381" y="1605846"/>
                  </a:cubicBezTo>
                  <a:close/>
                  <a:moveTo>
                    <a:pt x="956048" y="1612162"/>
                  </a:moveTo>
                  <a:cubicBezTo>
                    <a:pt x="953403" y="1606785"/>
                    <a:pt x="950843" y="1601323"/>
                    <a:pt x="948284" y="1595946"/>
                  </a:cubicBezTo>
                  <a:cubicBezTo>
                    <a:pt x="955877" y="1592361"/>
                    <a:pt x="963470" y="1588862"/>
                    <a:pt x="971149" y="1585277"/>
                  </a:cubicBezTo>
                  <a:cubicBezTo>
                    <a:pt x="974135" y="1591508"/>
                    <a:pt x="977206" y="1597738"/>
                    <a:pt x="980278" y="1603969"/>
                  </a:cubicBezTo>
                  <a:lnTo>
                    <a:pt x="980790" y="1604908"/>
                  </a:lnTo>
                  <a:cubicBezTo>
                    <a:pt x="974561" y="1607895"/>
                    <a:pt x="968333" y="1610882"/>
                    <a:pt x="962191" y="1613955"/>
                  </a:cubicBezTo>
                  <a:lnTo>
                    <a:pt x="962191" y="1613955"/>
                  </a:lnTo>
                  <a:cubicBezTo>
                    <a:pt x="962191" y="1613955"/>
                    <a:pt x="962020" y="1613955"/>
                    <a:pt x="962020" y="1613955"/>
                  </a:cubicBezTo>
                  <a:lnTo>
                    <a:pt x="961849" y="1613955"/>
                  </a:lnTo>
                  <a:cubicBezTo>
                    <a:pt x="961849" y="1613955"/>
                    <a:pt x="961849" y="1613955"/>
                    <a:pt x="961849" y="1613955"/>
                  </a:cubicBezTo>
                  <a:cubicBezTo>
                    <a:pt x="960570" y="1614637"/>
                    <a:pt x="959290" y="1615406"/>
                    <a:pt x="958010" y="1616088"/>
                  </a:cubicBezTo>
                  <a:cubicBezTo>
                    <a:pt x="957328" y="1614723"/>
                    <a:pt x="956645" y="1613357"/>
                    <a:pt x="955962" y="1611991"/>
                  </a:cubicBezTo>
                  <a:close/>
                  <a:moveTo>
                    <a:pt x="964494" y="1618819"/>
                  </a:moveTo>
                  <a:lnTo>
                    <a:pt x="964494" y="1618819"/>
                  </a:lnTo>
                  <a:cubicBezTo>
                    <a:pt x="964494" y="1618819"/>
                    <a:pt x="964494" y="1618819"/>
                    <a:pt x="964494" y="1618819"/>
                  </a:cubicBezTo>
                  <a:lnTo>
                    <a:pt x="964494" y="1618819"/>
                  </a:lnTo>
                  <a:cubicBezTo>
                    <a:pt x="964494" y="1618819"/>
                    <a:pt x="964494" y="1618819"/>
                    <a:pt x="964494" y="1618819"/>
                  </a:cubicBezTo>
                  <a:cubicBezTo>
                    <a:pt x="970552" y="1615491"/>
                    <a:pt x="976609" y="1612162"/>
                    <a:pt x="982581" y="1608834"/>
                  </a:cubicBezTo>
                  <a:lnTo>
                    <a:pt x="983179" y="1610029"/>
                  </a:lnTo>
                  <a:cubicBezTo>
                    <a:pt x="983179" y="1610029"/>
                    <a:pt x="982923" y="1610199"/>
                    <a:pt x="982837" y="1610285"/>
                  </a:cubicBezTo>
                  <a:lnTo>
                    <a:pt x="962361" y="1624965"/>
                  </a:lnTo>
                  <a:cubicBezTo>
                    <a:pt x="961678" y="1623599"/>
                    <a:pt x="960996" y="1622233"/>
                    <a:pt x="960314" y="1620953"/>
                  </a:cubicBezTo>
                  <a:cubicBezTo>
                    <a:pt x="961678" y="1620270"/>
                    <a:pt x="963044" y="1619588"/>
                    <a:pt x="964409" y="1618905"/>
                  </a:cubicBezTo>
                  <a:close/>
                  <a:moveTo>
                    <a:pt x="982155" y="1604310"/>
                  </a:moveTo>
                  <a:lnTo>
                    <a:pt x="981814" y="1603457"/>
                  </a:lnTo>
                  <a:cubicBezTo>
                    <a:pt x="979254" y="1596970"/>
                    <a:pt x="976694" y="1590484"/>
                    <a:pt x="974135" y="1583912"/>
                  </a:cubicBezTo>
                  <a:cubicBezTo>
                    <a:pt x="980960" y="1580754"/>
                    <a:pt x="987786" y="1577596"/>
                    <a:pt x="994611" y="1574524"/>
                  </a:cubicBezTo>
                  <a:cubicBezTo>
                    <a:pt x="994782" y="1574524"/>
                    <a:pt x="994867" y="1574353"/>
                    <a:pt x="995038" y="1574353"/>
                  </a:cubicBezTo>
                  <a:cubicBezTo>
                    <a:pt x="997000" y="1578706"/>
                    <a:pt x="998963" y="1583058"/>
                    <a:pt x="1000925" y="1587326"/>
                  </a:cubicBezTo>
                  <a:lnTo>
                    <a:pt x="994867" y="1591849"/>
                  </a:lnTo>
                  <a:cubicBezTo>
                    <a:pt x="994867" y="1591849"/>
                    <a:pt x="994867" y="1592105"/>
                    <a:pt x="995038" y="1592020"/>
                  </a:cubicBezTo>
                  <a:lnTo>
                    <a:pt x="1001266" y="1587838"/>
                  </a:lnTo>
                  <a:cubicBezTo>
                    <a:pt x="1002204" y="1589886"/>
                    <a:pt x="1003143" y="1591935"/>
                    <a:pt x="1004081" y="1593983"/>
                  </a:cubicBezTo>
                  <a:cubicBezTo>
                    <a:pt x="996744" y="1597397"/>
                    <a:pt x="989492" y="1600811"/>
                    <a:pt x="982155" y="1604310"/>
                  </a:cubicBezTo>
                  <a:close/>
                  <a:moveTo>
                    <a:pt x="992564" y="1603286"/>
                  </a:moveTo>
                  <a:cubicBezTo>
                    <a:pt x="989748" y="1605249"/>
                    <a:pt x="987018" y="1607297"/>
                    <a:pt x="984202" y="1609260"/>
                  </a:cubicBezTo>
                  <a:lnTo>
                    <a:pt x="983776" y="1608151"/>
                  </a:lnTo>
                  <a:cubicBezTo>
                    <a:pt x="986677" y="1606529"/>
                    <a:pt x="989663" y="1604908"/>
                    <a:pt x="992564" y="1603286"/>
                  </a:cubicBezTo>
                  <a:close/>
                  <a:moveTo>
                    <a:pt x="1005702" y="1597482"/>
                  </a:moveTo>
                  <a:cubicBezTo>
                    <a:pt x="1005702" y="1597482"/>
                    <a:pt x="1005702" y="1597568"/>
                    <a:pt x="1005702" y="1597653"/>
                  </a:cubicBezTo>
                  <a:cubicBezTo>
                    <a:pt x="1006555" y="1599531"/>
                    <a:pt x="1007494" y="1601494"/>
                    <a:pt x="1008433" y="1603371"/>
                  </a:cubicBezTo>
                  <a:cubicBezTo>
                    <a:pt x="1001437" y="1607980"/>
                    <a:pt x="994355" y="1612504"/>
                    <a:pt x="987359" y="1617027"/>
                  </a:cubicBezTo>
                  <a:lnTo>
                    <a:pt x="984800" y="1610882"/>
                  </a:lnTo>
                  <a:cubicBezTo>
                    <a:pt x="991710" y="1606444"/>
                    <a:pt x="998706" y="1602006"/>
                    <a:pt x="1005617" y="1597568"/>
                  </a:cubicBezTo>
                  <a:close/>
                  <a:moveTo>
                    <a:pt x="1005702" y="1593215"/>
                  </a:moveTo>
                  <a:cubicBezTo>
                    <a:pt x="1004849" y="1590996"/>
                    <a:pt x="1003996" y="1588777"/>
                    <a:pt x="1003143" y="1586558"/>
                  </a:cubicBezTo>
                  <a:lnTo>
                    <a:pt x="1016879" y="1577340"/>
                  </a:lnTo>
                  <a:lnTo>
                    <a:pt x="1017305" y="1578535"/>
                  </a:lnTo>
                  <a:lnTo>
                    <a:pt x="1019353" y="1583912"/>
                  </a:lnTo>
                  <a:cubicBezTo>
                    <a:pt x="1015429" y="1586728"/>
                    <a:pt x="1011589" y="1589545"/>
                    <a:pt x="1007665" y="1592276"/>
                  </a:cubicBezTo>
                  <a:cubicBezTo>
                    <a:pt x="1006982" y="1592617"/>
                    <a:pt x="1006300" y="1592873"/>
                    <a:pt x="1005617" y="1593215"/>
                  </a:cubicBezTo>
                  <a:close/>
                  <a:moveTo>
                    <a:pt x="1146220" y="1598763"/>
                  </a:moveTo>
                  <a:cubicBezTo>
                    <a:pt x="1144258" y="1601750"/>
                    <a:pt x="1142295" y="1604822"/>
                    <a:pt x="1140333" y="1607809"/>
                  </a:cubicBezTo>
                  <a:cubicBezTo>
                    <a:pt x="1141015" y="1602945"/>
                    <a:pt x="1141698" y="1598165"/>
                    <a:pt x="1142381" y="1593300"/>
                  </a:cubicBezTo>
                  <a:cubicBezTo>
                    <a:pt x="1143660" y="1595093"/>
                    <a:pt x="1144940" y="1596885"/>
                    <a:pt x="1146305" y="1598677"/>
                  </a:cubicBezTo>
                  <a:close/>
                  <a:moveTo>
                    <a:pt x="1153045" y="1593642"/>
                  </a:moveTo>
                  <a:cubicBezTo>
                    <a:pt x="1153728" y="1592703"/>
                    <a:pt x="1154410" y="1591678"/>
                    <a:pt x="1155178" y="1590740"/>
                  </a:cubicBezTo>
                  <a:cubicBezTo>
                    <a:pt x="1155178" y="1592617"/>
                    <a:pt x="1155008" y="1594410"/>
                    <a:pt x="1154922" y="1596287"/>
                  </a:cubicBezTo>
                  <a:cubicBezTo>
                    <a:pt x="1154325" y="1595434"/>
                    <a:pt x="1153728" y="1594581"/>
                    <a:pt x="1153130" y="1593727"/>
                  </a:cubicBezTo>
                  <a:close/>
                  <a:moveTo>
                    <a:pt x="1158932" y="1586302"/>
                  </a:moveTo>
                  <a:cubicBezTo>
                    <a:pt x="1158932" y="1586302"/>
                    <a:pt x="1158932" y="1585704"/>
                    <a:pt x="1159017" y="1585363"/>
                  </a:cubicBezTo>
                  <a:cubicBezTo>
                    <a:pt x="1160297" y="1583656"/>
                    <a:pt x="1161577" y="1581863"/>
                    <a:pt x="1162857" y="1580157"/>
                  </a:cubicBezTo>
                  <a:cubicBezTo>
                    <a:pt x="1164307" y="1578194"/>
                    <a:pt x="1165843" y="1576145"/>
                    <a:pt x="1167293" y="1574182"/>
                  </a:cubicBezTo>
                  <a:cubicBezTo>
                    <a:pt x="1167293" y="1581266"/>
                    <a:pt x="1167379" y="1588435"/>
                    <a:pt x="1167464" y="1595519"/>
                  </a:cubicBezTo>
                  <a:cubicBezTo>
                    <a:pt x="1164819" y="1597909"/>
                    <a:pt x="1162089" y="1600299"/>
                    <a:pt x="1159444" y="1602688"/>
                  </a:cubicBezTo>
                  <a:cubicBezTo>
                    <a:pt x="1158762" y="1601664"/>
                    <a:pt x="1157993" y="1600726"/>
                    <a:pt x="1157311" y="1599701"/>
                  </a:cubicBezTo>
                  <a:cubicBezTo>
                    <a:pt x="1157908" y="1595263"/>
                    <a:pt x="1158505" y="1590825"/>
                    <a:pt x="1159017" y="1586387"/>
                  </a:cubicBezTo>
                  <a:close/>
                  <a:moveTo>
                    <a:pt x="1156970" y="1614125"/>
                  </a:moveTo>
                  <a:cubicBezTo>
                    <a:pt x="1156970" y="1614125"/>
                    <a:pt x="1156970" y="1614125"/>
                    <a:pt x="1156970" y="1614125"/>
                  </a:cubicBezTo>
                  <a:lnTo>
                    <a:pt x="1154496" y="1617539"/>
                  </a:lnTo>
                  <a:lnTo>
                    <a:pt x="1155349" y="1612162"/>
                  </a:lnTo>
                  <a:cubicBezTo>
                    <a:pt x="1155861" y="1612845"/>
                    <a:pt x="1156458" y="1613528"/>
                    <a:pt x="1156970" y="1614125"/>
                  </a:cubicBezTo>
                  <a:close/>
                  <a:moveTo>
                    <a:pt x="1157993" y="1615406"/>
                  </a:moveTo>
                  <a:cubicBezTo>
                    <a:pt x="1158932" y="1616515"/>
                    <a:pt x="1159871" y="1617710"/>
                    <a:pt x="1160724" y="1618819"/>
                  </a:cubicBezTo>
                  <a:cubicBezTo>
                    <a:pt x="1157993" y="1621892"/>
                    <a:pt x="1155349" y="1624879"/>
                    <a:pt x="1152618" y="1627952"/>
                  </a:cubicBezTo>
                  <a:lnTo>
                    <a:pt x="1153984" y="1620697"/>
                  </a:lnTo>
                  <a:lnTo>
                    <a:pt x="1153984" y="1620441"/>
                  </a:lnTo>
                  <a:cubicBezTo>
                    <a:pt x="1153984" y="1620441"/>
                    <a:pt x="1157993" y="1615491"/>
                    <a:pt x="1157993" y="1615491"/>
                  </a:cubicBezTo>
                  <a:close/>
                  <a:moveTo>
                    <a:pt x="1202615" y="1584253"/>
                  </a:moveTo>
                  <a:cubicBezTo>
                    <a:pt x="1202529" y="1581863"/>
                    <a:pt x="1202444" y="1579389"/>
                    <a:pt x="1202273" y="1576999"/>
                  </a:cubicBezTo>
                  <a:cubicBezTo>
                    <a:pt x="1207904" y="1570939"/>
                    <a:pt x="1213535" y="1564794"/>
                    <a:pt x="1219081" y="1558649"/>
                  </a:cubicBezTo>
                  <a:lnTo>
                    <a:pt x="1219593" y="1561721"/>
                  </a:lnTo>
                  <a:lnTo>
                    <a:pt x="1221896" y="1575462"/>
                  </a:lnTo>
                  <a:cubicBezTo>
                    <a:pt x="1220275" y="1577340"/>
                    <a:pt x="1218654" y="1579303"/>
                    <a:pt x="1217033" y="1581181"/>
                  </a:cubicBezTo>
                  <a:cubicBezTo>
                    <a:pt x="1212426" y="1586472"/>
                    <a:pt x="1207904" y="1591764"/>
                    <a:pt x="1203297" y="1597055"/>
                  </a:cubicBezTo>
                  <a:lnTo>
                    <a:pt x="1202615" y="1584339"/>
                  </a:lnTo>
                  <a:close/>
                  <a:moveTo>
                    <a:pt x="1220446" y="1561636"/>
                  </a:moveTo>
                  <a:lnTo>
                    <a:pt x="1220019" y="1557539"/>
                  </a:lnTo>
                  <a:cubicBezTo>
                    <a:pt x="1220958" y="1556515"/>
                    <a:pt x="1221896" y="1555405"/>
                    <a:pt x="1222835" y="1554381"/>
                  </a:cubicBezTo>
                  <a:cubicBezTo>
                    <a:pt x="1225309" y="1558137"/>
                    <a:pt x="1227783" y="1561807"/>
                    <a:pt x="1230257" y="1565477"/>
                  </a:cubicBezTo>
                  <a:cubicBezTo>
                    <a:pt x="1227527" y="1568720"/>
                    <a:pt x="1224797" y="1571963"/>
                    <a:pt x="1222067" y="1575121"/>
                  </a:cubicBezTo>
                  <a:lnTo>
                    <a:pt x="1220446" y="1561636"/>
                  </a:lnTo>
                  <a:close/>
                  <a:moveTo>
                    <a:pt x="1227868" y="1548748"/>
                  </a:moveTo>
                  <a:cubicBezTo>
                    <a:pt x="1229660" y="1546614"/>
                    <a:pt x="1231452" y="1544396"/>
                    <a:pt x="1233243" y="1542262"/>
                  </a:cubicBezTo>
                  <a:lnTo>
                    <a:pt x="1235376" y="1556942"/>
                  </a:lnTo>
                  <a:lnTo>
                    <a:pt x="1235718" y="1559076"/>
                  </a:lnTo>
                  <a:cubicBezTo>
                    <a:pt x="1235718" y="1559076"/>
                    <a:pt x="1235206" y="1559673"/>
                    <a:pt x="1234950" y="1560014"/>
                  </a:cubicBezTo>
                  <a:cubicBezTo>
                    <a:pt x="1232646" y="1556259"/>
                    <a:pt x="1230257" y="1552504"/>
                    <a:pt x="1227868" y="1548748"/>
                  </a:cubicBezTo>
                  <a:close/>
                  <a:moveTo>
                    <a:pt x="1237509" y="1564197"/>
                  </a:moveTo>
                  <a:cubicBezTo>
                    <a:pt x="1240239" y="1561209"/>
                    <a:pt x="1242884" y="1558222"/>
                    <a:pt x="1245614" y="1555149"/>
                  </a:cubicBezTo>
                  <a:cubicBezTo>
                    <a:pt x="1245700" y="1557625"/>
                    <a:pt x="1245785" y="1560100"/>
                    <a:pt x="1245956" y="1562489"/>
                  </a:cubicBezTo>
                  <a:cubicBezTo>
                    <a:pt x="1244334" y="1564879"/>
                    <a:pt x="1242713" y="1567269"/>
                    <a:pt x="1241007" y="1569744"/>
                  </a:cubicBezTo>
                  <a:cubicBezTo>
                    <a:pt x="1239813" y="1567866"/>
                    <a:pt x="1238704" y="1566074"/>
                    <a:pt x="1237509" y="1564197"/>
                  </a:cubicBezTo>
                  <a:close/>
                  <a:moveTo>
                    <a:pt x="1246126" y="1567866"/>
                  </a:moveTo>
                  <a:cubicBezTo>
                    <a:pt x="1246297" y="1570683"/>
                    <a:pt x="1246467" y="1573414"/>
                    <a:pt x="1246638" y="1576230"/>
                  </a:cubicBezTo>
                  <a:lnTo>
                    <a:pt x="1245785" y="1577511"/>
                  </a:lnTo>
                  <a:cubicBezTo>
                    <a:pt x="1244761" y="1575804"/>
                    <a:pt x="1243652" y="1574182"/>
                    <a:pt x="1242629" y="1572475"/>
                  </a:cubicBezTo>
                  <a:cubicBezTo>
                    <a:pt x="1243823" y="1570939"/>
                    <a:pt x="1244932" y="1569403"/>
                    <a:pt x="1246126" y="1567866"/>
                  </a:cubicBezTo>
                  <a:close/>
                  <a:moveTo>
                    <a:pt x="1292112" y="1510341"/>
                  </a:moveTo>
                  <a:lnTo>
                    <a:pt x="1292112" y="1510341"/>
                  </a:lnTo>
                  <a:cubicBezTo>
                    <a:pt x="1292112" y="1510341"/>
                    <a:pt x="1292112" y="1510341"/>
                    <a:pt x="1292112" y="1510341"/>
                  </a:cubicBezTo>
                  <a:lnTo>
                    <a:pt x="1292112" y="1510341"/>
                  </a:lnTo>
                  <a:cubicBezTo>
                    <a:pt x="1292112" y="1510341"/>
                    <a:pt x="1292112" y="1510341"/>
                    <a:pt x="1292112" y="1510341"/>
                  </a:cubicBezTo>
                  <a:cubicBezTo>
                    <a:pt x="1278376" y="1529460"/>
                    <a:pt x="1265067" y="1549004"/>
                    <a:pt x="1251842" y="1568464"/>
                  </a:cubicBezTo>
                  <a:lnTo>
                    <a:pt x="1247406" y="1575121"/>
                  </a:lnTo>
                  <a:cubicBezTo>
                    <a:pt x="1247491" y="1572304"/>
                    <a:pt x="1247577" y="1569403"/>
                    <a:pt x="1247747" y="1566586"/>
                  </a:cubicBezTo>
                  <a:cubicBezTo>
                    <a:pt x="1247747" y="1566330"/>
                    <a:pt x="1247747" y="1566074"/>
                    <a:pt x="1247747" y="1565818"/>
                  </a:cubicBezTo>
                  <a:cubicBezTo>
                    <a:pt x="1256194" y="1554808"/>
                    <a:pt x="1264640" y="1543798"/>
                    <a:pt x="1272916" y="1532703"/>
                  </a:cubicBezTo>
                  <a:cubicBezTo>
                    <a:pt x="1272916" y="1532703"/>
                    <a:pt x="1272916" y="1532703"/>
                    <a:pt x="1272916" y="1532703"/>
                  </a:cubicBezTo>
                  <a:cubicBezTo>
                    <a:pt x="1272916" y="1532703"/>
                    <a:pt x="1272916" y="1532617"/>
                    <a:pt x="1273001" y="1532532"/>
                  </a:cubicBezTo>
                  <a:cubicBezTo>
                    <a:pt x="1273001" y="1532532"/>
                    <a:pt x="1273001" y="1532447"/>
                    <a:pt x="1273086" y="1532361"/>
                  </a:cubicBezTo>
                  <a:cubicBezTo>
                    <a:pt x="1273086" y="1532361"/>
                    <a:pt x="1273086" y="1532361"/>
                    <a:pt x="1273086" y="1532361"/>
                  </a:cubicBezTo>
                  <a:cubicBezTo>
                    <a:pt x="1280765" y="1521437"/>
                    <a:pt x="1288273" y="1510341"/>
                    <a:pt x="1295866" y="1499332"/>
                  </a:cubicBezTo>
                  <a:cubicBezTo>
                    <a:pt x="1296549" y="1500441"/>
                    <a:pt x="1297317" y="1501636"/>
                    <a:pt x="1297999" y="1502746"/>
                  </a:cubicBezTo>
                  <a:cubicBezTo>
                    <a:pt x="1296037" y="1505221"/>
                    <a:pt x="1294075" y="1507696"/>
                    <a:pt x="1292112" y="1510256"/>
                  </a:cubicBezTo>
                  <a:close/>
                  <a:moveTo>
                    <a:pt x="1246809" y="1579047"/>
                  </a:moveTo>
                  <a:cubicBezTo>
                    <a:pt x="1246809" y="1579047"/>
                    <a:pt x="1246553" y="1578620"/>
                    <a:pt x="1246383" y="1578364"/>
                  </a:cubicBezTo>
                  <a:lnTo>
                    <a:pt x="1246724" y="1577852"/>
                  </a:lnTo>
                  <a:cubicBezTo>
                    <a:pt x="1246724" y="1577852"/>
                    <a:pt x="1246724" y="1578620"/>
                    <a:pt x="1246724" y="1579047"/>
                  </a:cubicBezTo>
                  <a:close/>
                  <a:moveTo>
                    <a:pt x="1268736" y="1529460"/>
                  </a:moveTo>
                  <a:lnTo>
                    <a:pt x="1268736" y="1529460"/>
                  </a:lnTo>
                  <a:cubicBezTo>
                    <a:pt x="1268736" y="1529460"/>
                    <a:pt x="1268736" y="1529460"/>
                    <a:pt x="1268736" y="1529460"/>
                  </a:cubicBezTo>
                  <a:cubicBezTo>
                    <a:pt x="1268736" y="1529460"/>
                    <a:pt x="1268736" y="1529460"/>
                    <a:pt x="1268736" y="1529460"/>
                  </a:cubicBezTo>
                  <a:lnTo>
                    <a:pt x="1268736" y="1529460"/>
                  </a:lnTo>
                  <a:cubicBezTo>
                    <a:pt x="1261825" y="1539360"/>
                    <a:pt x="1254999" y="1549346"/>
                    <a:pt x="1248174" y="1559332"/>
                  </a:cubicBezTo>
                  <a:cubicBezTo>
                    <a:pt x="1248345" y="1556771"/>
                    <a:pt x="1248515" y="1554296"/>
                    <a:pt x="1248686" y="1551735"/>
                  </a:cubicBezTo>
                  <a:cubicBezTo>
                    <a:pt x="1249112" y="1551309"/>
                    <a:pt x="1249454" y="1550882"/>
                    <a:pt x="1249880" y="1550370"/>
                  </a:cubicBezTo>
                  <a:lnTo>
                    <a:pt x="1249880" y="1550370"/>
                  </a:lnTo>
                  <a:cubicBezTo>
                    <a:pt x="1249880" y="1550370"/>
                    <a:pt x="1250051" y="1550199"/>
                    <a:pt x="1250051" y="1550199"/>
                  </a:cubicBezTo>
                  <a:lnTo>
                    <a:pt x="1250221" y="1550029"/>
                  </a:lnTo>
                  <a:lnTo>
                    <a:pt x="1250221" y="1550029"/>
                  </a:lnTo>
                  <a:cubicBezTo>
                    <a:pt x="1259777" y="1538507"/>
                    <a:pt x="1269077" y="1526814"/>
                    <a:pt x="1278291" y="1515036"/>
                  </a:cubicBezTo>
                  <a:cubicBezTo>
                    <a:pt x="1283410" y="1508464"/>
                    <a:pt x="1288444" y="1501807"/>
                    <a:pt x="1293392" y="1495149"/>
                  </a:cubicBezTo>
                  <a:cubicBezTo>
                    <a:pt x="1293648" y="1495491"/>
                    <a:pt x="1293819" y="1495832"/>
                    <a:pt x="1294075" y="1496259"/>
                  </a:cubicBezTo>
                  <a:cubicBezTo>
                    <a:pt x="1285628" y="1507269"/>
                    <a:pt x="1277267" y="1518279"/>
                    <a:pt x="1268906" y="1529374"/>
                  </a:cubicBezTo>
                  <a:close/>
                  <a:moveTo>
                    <a:pt x="1299620" y="1486615"/>
                  </a:moveTo>
                  <a:cubicBezTo>
                    <a:pt x="1301412" y="1484140"/>
                    <a:pt x="1303289" y="1481750"/>
                    <a:pt x="1305080" y="1479275"/>
                  </a:cubicBezTo>
                  <a:lnTo>
                    <a:pt x="1311053" y="1471166"/>
                  </a:lnTo>
                  <a:cubicBezTo>
                    <a:pt x="1313356" y="1469118"/>
                    <a:pt x="1315575" y="1467155"/>
                    <a:pt x="1317878" y="1465192"/>
                  </a:cubicBezTo>
                  <a:lnTo>
                    <a:pt x="1313186" y="1471337"/>
                  </a:lnTo>
                  <a:cubicBezTo>
                    <a:pt x="1308920" y="1476885"/>
                    <a:pt x="1304739" y="1482347"/>
                    <a:pt x="1300473" y="1487895"/>
                  </a:cubicBezTo>
                  <a:cubicBezTo>
                    <a:pt x="1300218" y="1487468"/>
                    <a:pt x="1299961" y="1487041"/>
                    <a:pt x="1299706" y="1486615"/>
                  </a:cubicBezTo>
                  <a:close/>
                  <a:moveTo>
                    <a:pt x="1311223" y="1356885"/>
                  </a:moveTo>
                  <a:cubicBezTo>
                    <a:pt x="1310370" y="1355605"/>
                    <a:pt x="1309517" y="1354324"/>
                    <a:pt x="1308749" y="1353130"/>
                  </a:cubicBezTo>
                  <a:cubicBezTo>
                    <a:pt x="1311821" y="1348350"/>
                    <a:pt x="1314892" y="1343485"/>
                    <a:pt x="1317878" y="1338706"/>
                  </a:cubicBezTo>
                  <a:cubicBezTo>
                    <a:pt x="1317878" y="1338620"/>
                    <a:pt x="1317793" y="1338450"/>
                    <a:pt x="1317708" y="1338620"/>
                  </a:cubicBezTo>
                  <a:cubicBezTo>
                    <a:pt x="1314551" y="1343229"/>
                    <a:pt x="1311309" y="1347753"/>
                    <a:pt x="1308152" y="1352276"/>
                  </a:cubicBezTo>
                  <a:cubicBezTo>
                    <a:pt x="1306189" y="1349374"/>
                    <a:pt x="1304313" y="1346387"/>
                    <a:pt x="1302351" y="1343485"/>
                  </a:cubicBezTo>
                  <a:cubicBezTo>
                    <a:pt x="1308238" y="1335975"/>
                    <a:pt x="1314124" y="1328464"/>
                    <a:pt x="1320011" y="1321039"/>
                  </a:cubicBezTo>
                  <a:cubicBezTo>
                    <a:pt x="1320096" y="1320953"/>
                    <a:pt x="1320011" y="1320783"/>
                    <a:pt x="1319841" y="1320868"/>
                  </a:cubicBezTo>
                  <a:cubicBezTo>
                    <a:pt x="1313697" y="1327952"/>
                    <a:pt x="1307640" y="1335121"/>
                    <a:pt x="1301583" y="1342291"/>
                  </a:cubicBezTo>
                  <a:cubicBezTo>
                    <a:pt x="1301412" y="1342034"/>
                    <a:pt x="1301241" y="1341778"/>
                    <a:pt x="1301071" y="1341437"/>
                  </a:cubicBezTo>
                  <a:cubicBezTo>
                    <a:pt x="1303630" y="1338023"/>
                    <a:pt x="1306189" y="1334524"/>
                    <a:pt x="1308664" y="1331024"/>
                  </a:cubicBezTo>
                  <a:cubicBezTo>
                    <a:pt x="1314466" y="1323087"/>
                    <a:pt x="1320267" y="1315150"/>
                    <a:pt x="1325983" y="1307212"/>
                  </a:cubicBezTo>
                  <a:cubicBezTo>
                    <a:pt x="1325983" y="1307127"/>
                    <a:pt x="1325898" y="1306956"/>
                    <a:pt x="1325813" y="1307042"/>
                  </a:cubicBezTo>
                  <a:cubicBezTo>
                    <a:pt x="1319755" y="1314723"/>
                    <a:pt x="1313697" y="1322319"/>
                    <a:pt x="1307555" y="1329915"/>
                  </a:cubicBezTo>
                  <a:cubicBezTo>
                    <a:pt x="1304995" y="1333073"/>
                    <a:pt x="1302351" y="1336231"/>
                    <a:pt x="1299791" y="1339388"/>
                  </a:cubicBezTo>
                  <a:cubicBezTo>
                    <a:pt x="1295184" y="1332390"/>
                    <a:pt x="1290491" y="1325391"/>
                    <a:pt x="1285884" y="1318393"/>
                  </a:cubicBezTo>
                  <a:cubicBezTo>
                    <a:pt x="1286737" y="1317198"/>
                    <a:pt x="1287590" y="1316089"/>
                    <a:pt x="1288529" y="1314893"/>
                  </a:cubicBezTo>
                  <a:cubicBezTo>
                    <a:pt x="1290150" y="1312675"/>
                    <a:pt x="1291856" y="1310541"/>
                    <a:pt x="1293563" y="1308407"/>
                  </a:cubicBezTo>
                  <a:lnTo>
                    <a:pt x="1295781" y="1320185"/>
                  </a:lnTo>
                  <a:cubicBezTo>
                    <a:pt x="1295781" y="1320185"/>
                    <a:pt x="1296037" y="1320185"/>
                    <a:pt x="1296037" y="1320185"/>
                  </a:cubicBezTo>
                  <a:lnTo>
                    <a:pt x="1294245" y="1307554"/>
                  </a:lnTo>
                  <a:cubicBezTo>
                    <a:pt x="1298938" y="1301494"/>
                    <a:pt x="1303630" y="1295434"/>
                    <a:pt x="1308408" y="1289460"/>
                  </a:cubicBezTo>
                  <a:cubicBezTo>
                    <a:pt x="1327348" y="1295263"/>
                    <a:pt x="1346459" y="1300811"/>
                    <a:pt x="1365485" y="1306444"/>
                  </a:cubicBezTo>
                  <a:cubicBezTo>
                    <a:pt x="1365827" y="1306530"/>
                    <a:pt x="1365997" y="1306956"/>
                    <a:pt x="1366339" y="1307298"/>
                  </a:cubicBezTo>
                  <a:cubicBezTo>
                    <a:pt x="1348251" y="1323599"/>
                    <a:pt x="1330249" y="1339815"/>
                    <a:pt x="1311394" y="1356800"/>
                  </a:cubicBezTo>
                  <a:close/>
                  <a:moveTo>
                    <a:pt x="1293563" y="1303286"/>
                  </a:moveTo>
                  <a:cubicBezTo>
                    <a:pt x="1293222" y="1300384"/>
                    <a:pt x="1292880" y="1297483"/>
                    <a:pt x="1292539" y="1294581"/>
                  </a:cubicBezTo>
                  <a:cubicBezTo>
                    <a:pt x="1295184" y="1292020"/>
                    <a:pt x="1297829" y="1289545"/>
                    <a:pt x="1300473" y="1286985"/>
                  </a:cubicBezTo>
                  <a:cubicBezTo>
                    <a:pt x="1302265" y="1287582"/>
                    <a:pt x="1304057" y="1288265"/>
                    <a:pt x="1305848" y="1288777"/>
                  </a:cubicBezTo>
                  <a:cubicBezTo>
                    <a:pt x="1301753" y="1293556"/>
                    <a:pt x="1297658" y="1298421"/>
                    <a:pt x="1293563" y="1303286"/>
                  </a:cubicBezTo>
                  <a:close/>
                  <a:moveTo>
                    <a:pt x="1292112" y="1290911"/>
                  </a:moveTo>
                  <a:cubicBezTo>
                    <a:pt x="1291856" y="1288521"/>
                    <a:pt x="1291601" y="1286046"/>
                    <a:pt x="1291430" y="1283656"/>
                  </a:cubicBezTo>
                  <a:cubicBezTo>
                    <a:pt x="1293648" y="1284424"/>
                    <a:pt x="1295781" y="1285278"/>
                    <a:pt x="1297999" y="1286046"/>
                  </a:cubicBezTo>
                  <a:cubicBezTo>
                    <a:pt x="1296037" y="1287667"/>
                    <a:pt x="1294075" y="1289289"/>
                    <a:pt x="1292198" y="1290911"/>
                  </a:cubicBezTo>
                  <a:close/>
                  <a:moveTo>
                    <a:pt x="1294501" y="1273499"/>
                  </a:moveTo>
                  <a:cubicBezTo>
                    <a:pt x="1293989" y="1273329"/>
                    <a:pt x="1293477" y="1273158"/>
                    <a:pt x="1292965" y="1272902"/>
                  </a:cubicBezTo>
                  <a:cubicBezTo>
                    <a:pt x="1293989" y="1271878"/>
                    <a:pt x="1295013" y="1270854"/>
                    <a:pt x="1295952" y="1269830"/>
                  </a:cubicBezTo>
                  <a:lnTo>
                    <a:pt x="1296378" y="1274268"/>
                  </a:lnTo>
                  <a:cubicBezTo>
                    <a:pt x="1295781" y="1274012"/>
                    <a:pt x="1295098" y="1273755"/>
                    <a:pt x="1294416" y="1273499"/>
                  </a:cubicBezTo>
                  <a:close/>
                  <a:moveTo>
                    <a:pt x="1290235" y="1270854"/>
                  </a:moveTo>
                  <a:cubicBezTo>
                    <a:pt x="1289980" y="1267440"/>
                    <a:pt x="1289723" y="1264111"/>
                    <a:pt x="1289553" y="1260697"/>
                  </a:cubicBezTo>
                  <a:cubicBezTo>
                    <a:pt x="1291344" y="1259161"/>
                    <a:pt x="1293051" y="1257710"/>
                    <a:pt x="1294843" y="1256174"/>
                  </a:cubicBezTo>
                  <a:lnTo>
                    <a:pt x="1295440" y="1263940"/>
                  </a:lnTo>
                  <a:lnTo>
                    <a:pt x="1295610" y="1265818"/>
                  </a:lnTo>
                  <a:cubicBezTo>
                    <a:pt x="1293819" y="1267525"/>
                    <a:pt x="1292027" y="1269147"/>
                    <a:pt x="1290235" y="1270854"/>
                  </a:cubicBezTo>
                  <a:close/>
                  <a:moveTo>
                    <a:pt x="1295866" y="1249346"/>
                  </a:moveTo>
                  <a:cubicBezTo>
                    <a:pt x="1295696" y="1243457"/>
                    <a:pt x="1295696" y="1237568"/>
                    <a:pt x="1295610" y="1231679"/>
                  </a:cubicBezTo>
                  <a:cubicBezTo>
                    <a:pt x="1306189" y="1221352"/>
                    <a:pt x="1316684" y="1211025"/>
                    <a:pt x="1327263" y="1200697"/>
                  </a:cubicBezTo>
                  <a:cubicBezTo>
                    <a:pt x="1333491" y="1203087"/>
                    <a:pt x="1339804" y="1205562"/>
                    <a:pt x="1346033" y="1207952"/>
                  </a:cubicBezTo>
                  <a:cubicBezTo>
                    <a:pt x="1344070" y="1209744"/>
                    <a:pt x="1342108" y="1211537"/>
                    <a:pt x="1340146" y="1213329"/>
                  </a:cubicBezTo>
                  <a:cubicBezTo>
                    <a:pt x="1330932" y="1221437"/>
                    <a:pt x="1321376" y="1229204"/>
                    <a:pt x="1311735" y="1236885"/>
                  </a:cubicBezTo>
                  <a:lnTo>
                    <a:pt x="1295781" y="1249346"/>
                  </a:lnTo>
                  <a:close/>
                  <a:moveTo>
                    <a:pt x="1339378" y="503742"/>
                  </a:moveTo>
                  <a:cubicBezTo>
                    <a:pt x="1340999" y="506558"/>
                    <a:pt x="1342108" y="508265"/>
                    <a:pt x="1343047" y="510058"/>
                  </a:cubicBezTo>
                  <a:cubicBezTo>
                    <a:pt x="1363864" y="549659"/>
                    <a:pt x="1374443" y="592163"/>
                    <a:pt x="1379051" y="636288"/>
                  </a:cubicBezTo>
                  <a:cubicBezTo>
                    <a:pt x="1384767" y="691338"/>
                    <a:pt x="1380160" y="745619"/>
                    <a:pt x="1365912" y="799048"/>
                  </a:cubicBezTo>
                  <a:cubicBezTo>
                    <a:pt x="1357721" y="829858"/>
                    <a:pt x="1349616" y="860754"/>
                    <a:pt x="1340231" y="891224"/>
                  </a:cubicBezTo>
                  <a:cubicBezTo>
                    <a:pt x="1333918" y="911878"/>
                    <a:pt x="1325301" y="931764"/>
                    <a:pt x="1318134" y="952163"/>
                  </a:cubicBezTo>
                  <a:cubicBezTo>
                    <a:pt x="1308067" y="980754"/>
                    <a:pt x="1298255" y="1009346"/>
                    <a:pt x="1288614" y="1038109"/>
                  </a:cubicBezTo>
                  <a:cubicBezTo>
                    <a:pt x="1280936" y="1060982"/>
                    <a:pt x="1273343" y="1083855"/>
                    <a:pt x="1265920" y="1106899"/>
                  </a:cubicBezTo>
                  <a:lnTo>
                    <a:pt x="1238704" y="1101608"/>
                  </a:lnTo>
                  <a:cubicBezTo>
                    <a:pt x="1209866" y="1095889"/>
                    <a:pt x="1181029" y="1090086"/>
                    <a:pt x="1152107" y="1084709"/>
                  </a:cubicBezTo>
                  <a:lnTo>
                    <a:pt x="1152107" y="1084709"/>
                  </a:lnTo>
                  <a:cubicBezTo>
                    <a:pt x="1152107" y="1084709"/>
                    <a:pt x="1152107" y="1084709"/>
                    <a:pt x="1152107" y="1084709"/>
                  </a:cubicBezTo>
                  <a:cubicBezTo>
                    <a:pt x="1152107" y="1084709"/>
                    <a:pt x="1152107" y="1084709"/>
                    <a:pt x="1152107" y="1084709"/>
                  </a:cubicBezTo>
                  <a:cubicBezTo>
                    <a:pt x="1152107" y="1084709"/>
                    <a:pt x="1152107" y="1084709"/>
                    <a:pt x="1152107" y="1084709"/>
                  </a:cubicBezTo>
                  <a:cubicBezTo>
                    <a:pt x="1147500" y="1083941"/>
                    <a:pt x="1142893" y="1083258"/>
                    <a:pt x="1138200" y="1082575"/>
                  </a:cubicBezTo>
                  <a:lnTo>
                    <a:pt x="1143916" y="1069944"/>
                  </a:lnTo>
                  <a:lnTo>
                    <a:pt x="1149718" y="1057397"/>
                  </a:lnTo>
                  <a:cubicBezTo>
                    <a:pt x="1155263" y="1045619"/>
                    <a:pt x="1160980" y="1033927"/>
                    <a:pt x="1166867" y="1022319"/>
                  </a:cubicBezTo>
                  <a:cubicBezTo>
                    <a:pt x="1172754" y="1010712"/>
                    <a:pt x="1178725" y="999190"/>
                    <a:pt x="1184698" y="987668"/>
                  </a:cubicBezTo>
                  <a:lnTo>
                    <a:pt x="1184698" y="987668"/>
                  </a:lnTo>
                  <a:cubicBezTo>
                    <a:pt x="1184698" y="987668"/>
                    <a:pt x="1184698" y="987497"/>
                    <a:pt x="1184698" y="987497"/>
                  </a:cubicBezTo>
                  <a:lnTo>
                    <a:pt x="1184698" y="987326"/>
                  </a:lnTo>
                  <a:cubicBezTo>
                    <a:pt x="1184698" y="987326"/>
                    <a:pt x="1184698" y="987326"/>
                    <a:pt x="1184698" y="987326"/>
                  </a:cubicBezTo>
                  <a:cubicBezTo>
                    <a:pt x="1190414" y="975633"/>
                    <a:pt x="1196131" y="963941"/>
                    <a:pt x="1202017" y="952333"/>
                  </a:cubicBezTo>
                  <a:cubicBezTo>
                    <a:pt x="1202700" y="950968"/>
                    <a:pt x="1203468" y="949602"/>
                    <a:pt x="1204150" y="948151"/>
                  </a:cubicBezTo>
                  <a:cubicBezTo>
                    <a:pt x="1206283" y="944823"/>
                    <a:pt x="1208331" y="941323"/>
                    <a:pt x="1210123" y="937653"/>
                  </a:cubicBezTo>
                  <a:cubicBezTo>
                    <a:pt x="1211914" y="934069"/>
                    <a:pt x="1213620" y="930399"/>
                    <a:pt x="1215327" y="926729"/>
                  </a:cubicBezTo>
                  <a:cubicBezTo>
                    <a:pt x="1216948" y="923742"/>
                    <a:pt x="1218569" y="920669"/>
                    <a:pt x="1220190" y="917682"/>
                  </a:cubicBezTo>
                  <a:lnTo>
                    <a:pt x="1226845" y="905562"/>
                  </a:lnTo>
                  <a:lnTo>
                    <a:pt x="1233670" y="893443"/>
                  </a:lnTo>
                  <a:cubicBezTo>
                    <a:pt x="1233670" y="893443"/>
                    <a:pt x="1233500" y="893187"/>
                    <a:pt x="1233500" y="893358"/>
                  </a:cubicBezTo>
                  <a:lnTo>
                    <a:pt x="1226077" y="905136"/>
                  </a:lnTo>
                  <a:lnTo>
                    <a:pt x="1221640" y="912390"/>
                  </a:lnTo>
                  <a:cubicBezTo>
                    <a:pt x="1230001" y="892419"/>
                    <a:pt x="1237168" y="872020"/>
                    <a:pt x="1244164" y="851451"/>
                  </a:cubicBezTo>
                  <a:cubicBezTo>
                    <a:pt x="1251587" y="829687"/>
                    <a:pt x="1258327" y="807838"/>
                    <a:pt x="1264640" y="785818"/>
                  </a:cubicBezTo>
                  <a:cubicBezTo>
                    <a:pt x="1274196" y="775321"/>
                    <a:pt x="1283666" y="764823"/>
                    <a:pt x="1293136" y="754240"/>
                  </a:cubicBezTo>
                  <a:lnTo>
                    <a:pt x="1309090" y="736402"/>
                  </a:lnTo>
                  <a:cubicBezTo>
                    <a:pt x="1308152" y="738023"/>
                    <a:pt x="1307299" y="739645"/>
                    <a:pt x="1306360" y="741267"/>
                  </a:cubicBezTo>
                  <a:lnTo>
                    <a:pt x="1297658" y="756885"/>
                  </a:lnTo>
                  <a:cubicBezTo>
                    <a:pt x="1297658" y="756885"/>
                    <a:pt x="1297829" y="757056"/>
                    <a:pt x="1297829" y="756971"/>
                  </a:cubicBezTo>
                  <a:lnTo>
                    <a:pt x="1307726" y="741949"/>
                  </a:lnTo>
                  <a:cubicBezTo>
                    <a:pt x="1317025" y="727952"/>
                    <a:pt x="1326580" y="714126"/>
                    <a:pt x="1335880" y="700214"/>
                  </a:cubicBezTo>
                  <a:lnTo>
                    <a:pt x="1335880" y="700214"/>
                  </a:lnTo>
                  <a:cubicBezTo>
                    <a:pt x="1335880" y="700214"/>
                    <a:pt x="1335880" y="700214"/>
                    <a:pt x="1335880" y="700214"/>
                  </a:cubicBezTo>
                  <a:lnTo>
                    <a:pt x="1335880" y="700214"/>
                  </a:lnTo>
                  <a:cubicBezTo>
                    <a:pt x="1335880" y="700214"/>
                    <a:pt x="1335880" y="700214"/>
                    <a:pt x="1335880" y="700214"/>
                  </a:cubicBezTo>
                  <a:cubicBezTo>
                    <a:pt x="1344582" y="685875"/>
                    <a:pt x="1353029" y="671366"/>
                    <a:pt x="1361731" y="657028"/>
                  </a:cubicBezTo>
                  <a:lnTo>
                    <a:pt x="1371201" y="641750"/>
                  </a:lnTo>
                  <a:cubicBezTo>
                    <a:pt x="1371201" y="641750"/>
                    <a:pt x="1371031" y="641580"/>
                    <a:pt x="1371031" y="641580"/>
                  </a:cubicBezTo>
                  <a:lnTo>
                    <a:pt x="1360536" y="656089"/>
                  </a:lnTo>
                  <a:cubicBezTo>
                    <a:pt x="1350640" y="669659"/>
                    <a:pt x="1340828" y="683315"/>
                    <a:pt x="1331444" y="697312"/>
                  </a:cubicBezTo>
                  <a:lnTo>
                    <a:pt x="1331444" y="697312"/>
                  </a:lnTo>
                  <a:cubicBezTo>
                    <a:pt x="1331444" y="697312"/>
                    <a:pt x="1331444" y="697397"/>
                    <a:pt x="1331444" y="697397"/>
                  </a:cubicBezTo>
                  <a:lnTo>
                    <a:pt x="1331444" y="697397"/>
                  </a:lnTo>
                  <a:cubicBezTo>
                    <a:pt x="1331444" y="697397"/>
                    <a:pt x="1331444" y="697483"/>
                    <a:pt x="1331444" y="697483"/>
                  </a:cubicBezTo>
                  <a:cubicBezTo>
                    <a:pt x="1323936" y="709944"/>
                    <a:pt x="1316769" y="722575"/>
                    <a:pt x="1309688" y="735292"/>
                  </a:cubicBezTo>
                  <a:lnTo>
                    <a:pt x="1292112" y="753045"/>
                  </a:lnTo>
                  <a:cubicBezTo>
                    <a:pt x="1283751" y="761409"/>
                    <a:pt x="1275305" y="769773"/>
                    <a:pt x="1266773" y="778137"/>
                  </a:cubicBezTo>
                  <a:cubicBezTo>
                    <a:pt x="1268309" y="772589"/>
                    <a:pt x="1269845" y="767127"/>
                    <a:pt x="1271380" y="761580"/>
                  </a:cubicBezTo>
                  <a:cubicBezTo>
                    <a:pt x="1273257" y="754581"/>
                    <a:pt x="1275561" y="747668"/>
                    <a:pt x="1277865" y="740755"/>
                  </a:cubicBezTo>
                  <a:cubicBezTo>
                    <a:pt x="1285031" y="732646"/>
                    <a:pt x="1292283" y="724538"/>
                    <a:pt x="1299450" y="716430"/>
                  </a:cubicBezTo>
                  <a:lnTo>
                    <a:pt x="1316598" y="697227"/>
                  </a:lnTo>
                  <a:cubicBezTo>
                    <a:pt x="1316598" y="697227"/>
                    <a:pt x="1316513" y="696971"/>
                    <a:pt x="1316428" y="697056"/>
                  </a:cubicBezTo>
                  <a:lnTo>
                    <a:pt x="1298426" y="715235"/>
                  </a:lnTo>
                  <a:cubicBezTo>
                    <a:pt x="1292368" y="721380"/>
                    <a:pt x="1286226" y="727440"/>
                    <a:pt x="1280168" y="733500"/>
                  </a:cubicBezTo>
                  <a:cubicBezTo>
                    <a:pt x="1281533" y="729147"/>
                    <a:pt x="1282813" y="724794"/>
                    <a:pt x="1283922" y="720442"/>
                  </a:cubicBezTo>
                  <a:cubicBezTo>
                    <a:pt x="1285372" y="714723"/>
                    <a:pt x="1286823" y="708919"/>
                    <a:pt x="1288273" y="703201"/>
                  </a:cubicBezTo>
                  <a:cubicBezTo>
                    <a:pt x="1297231" y="693130"/>
                    <a:pt x="1306189" y="682974"/>
                    <a:pt x="1315148" y="672817"/>
                  </a:cubicBezTo>
                  <a:lnTo>
                    <a:pt x="1329737" y="656430"/>
                  </a:lnTo>
                  <a:cubicBezTo>
                    <a:pt x="1329737" y="656430"/>
                    <a:pt x="1329652" y="656174"/>
                    <a:pt x="1329567" y="656259"/>
                  </a:cubicBezTo>
                  <a:lnTo>
                    <a:pt x="1314124" y="671622"/>
                  </a:lnTo>
                  <a:cubicBezTo>
                    <a:pt x="1306189" y="679474"/>
                    <a:pt x="1298255" y="687326"/>
                    <a:pt x="1290321" y="695178"/>
                  </a:cubicBezTo>
                  <a:cubicBezTo>
                    <a:pt x="1290747" y="693301"/>
                    <a:pt x="1291259" y="691508"/>
                    <a:pt x="1291686" y="689631"/>
                  </a:cubicBezTo>
                  <a:cubicBezTo>
                    <a:pt x="1307640" y="672049"/>
                    <a:pt x="1323253" y="654297"/>
                    <a:pt x="1339037" y="636544"/>
                  </a:cubicBezTo>
                  <a:lnTo>
                    <a:pt x="1356868" y="616573"/>
                  </a:lnTo>
                  <a:cubicBezTo>
                    <a:pt x="1356868" y="616573"/>
                    <a:pt x="1356783" y="616316"/>
                    <a:pt x="1356698" y="616402"/>
                  </a:cubicBezTo>
                  <a:lnTo>
                    <a:pt x="1338013" y="635349"/>
                  </a:lnTo>
                  <a:cubicBezTo>
                    <a:pt x="1328031" y="645420"/>
                    <a:pt x="1318049" y="655491"/>
                    <a:pt x="1308067" y="665563"/>
                  </a:cubicBezTo>
                  <a:lnTo>
                    <a:pt x="1309602" y="663258"/>
                  </a:lnTo>
                  <a:cubicBezTo>
                    <a:pt x="1317025" y="651821"/>
                    <a:pt x="1324533" y="640470"/>
                    <a:pt x="1331700" y="628948"/>
                  </a:cubicBezTo>
                  <a:cubicBezTo>
                    <a:pt x="1331700" y="628948"/>
                    <a:pt x="1331700" y="628948"/>
                    <a:pt x="1331700" y="628948"/>
                  </a:cubicBezTo>
                  <a:cubicBezTo>
                    <a:pt x="1331700" y="628948"/>
                    <a:pt x="1331700" y="628948"/>
                    <a:pt x="1331700" y="628948"/>
                  </a:cubicBezTo>
                  <a:cubicBezTo>
                    <a:pt x="1331700" y="628948"/>
                    <a:pt x="1331700" y="628948"/>
                    <a:pt x="1331700" y="628948"/>
                  </a:cubicBezTo>
                  <a:cubicBezTo>
                    <a:pt x="1331700" y="628948"/>
                    <a:pt x="1331700" y="628948"/>
                    <a:pt x="1331700" y="628948"/>
                  </a:cubicBezTo>
                  <a:cubicBezTo>
                    <a:pt x="1338183" y="616999"/>
                    <a:pt x="1344327" y="604880"/>
                    <a:pt x="1350640" y="592760"/>
                  </a:cubicBezTo>
                  <a:lnTo>
                    <a:pt x="1357380" y="579873"/>
                  </a:lnTo>
                  <a:cubicBezTo>
                    <a:pt x="1357380" y="579873"/>
                    <a:pt x="1357210" y="579702"/>
                    <a:pt x="1357210" y="579787"/>
                  </a:cubicBezTo>
                  <a:lnTo>
                    <a:pt x="1349360" y="591992"/>
                  </a:lnTo>
                  <a:cubicBezTo>
                    <a:pt x="1345436" y="598052"/>
                    <a:pt x="1341426" y="604112"/>
                    <a:pt x="1337501" y="610171"/>
                  </a:cubicBezTo>
                  <a:cubicBezTo>
                    <a:pt x="1337501" y="610171"/>
                    <a:pt x="1337416" y="610001"/>
                    <a:pt x="1337330" y="610001"/>
                  </a:cubicBezTo>
                  <a:lnTo>
                    <a:pt x="1329481" y="617426"/>
                  </a:lnTo>
                  <a:lnTo>
                    <a:pt x="1321717" y="624937"/>
                  </a:lnTo>
                  <a:cubicBezTo>
                    <a:pt x="1315318" y="631167"/>
                    <a:pt x="1309005" y="637568"/>
                    <a:pt x="1302777" y="643969"/>
                  </a:cubicBezTo>
                  <a:cubicBezTo>
                    <a:pt x="1304825" y="635264"/>
                    <a:pt x="1306787" y="626558"/>
                    <a:pt x="1308749" y="617853"/>
                  </a:cubicBezTo>
                  <a:cubicBezTo>
                    <a:pt x="1308834" y="617426"/>
                    <a:pt x="1308920" y="616999"/>
                    <a:pt x="1309090" y="616573"/>
                  </a:cubicBezTo>
                  <a:cubicBezTo>
                    <a:pt x="1311991" y="612390"/>
                    <a:pt x="1314977" y="608294"/>
                    <a:pt x="1317878" y="604112"/>
                  </a:cubicBezTo>
                  <a:cubicBezTo>
                    <a:pt x="1317878" y="604112"/>
                    <a:pt x="1317878" y="604112"/>
                    <a:pt x="1317878" y="604112"/>
                  </a:cubicBezTo>
                  <a:cubicBezTo>
                    <a:pt x="1317878" y="604112"/>
                    <a:pt x="1317878" y="604112"/>
                    <a:pt x="1317878" y="604112"/>
                  </a:cubicBezTo>
                  <a:cubicBezTo>
                    <a:pt x="1317878" y="604112"/>
                    <a:pt x="1317878" y="604112"/>
                    <a:pt x="1317878" y="604112"/>
                  </a:cubicBezTo>
                  <a:lnTo>
                    <a:pt x="1317878" y="604112"/>
                  </a:lnTo>
                  <a:cubicBezTo>
                    <a:pt x="1327604" y="588749"/>
                    <a:pt x="1336904" y="573215"/>
                    <a:pt x="1346374" y="557767"/>
                  </a:cubicBezTo>
                  <a:lnTo>
                    <a:pt x="1356527" y="541210"/>
                  </a:lnTo>
                  <a:cubicBezTo>
                    <a:pt x="1356527" y="541210"/>
                    <a:pt x="1356356" y="541039"/>
                    <a:pt x="1356356" y="541125"/>
                  </a:cubicBezTo>
                  <a:lnTo>
                    <a:pt x="1345094" y="556829"/>
                  </a:lnTo>
                  <a:cubicBezTo>
                    <a:pt x="1334515" y="571509"/>
                    <a:pt x="1323850" y="586188"/>
                    <a:pt x="1313442" y="601124"/>
                  </a:cubicBezTo>
                  <a:cubicBezTo>
                    <a:pt x="1313442" y="601124"/>
                    <a:pt x="1313442" y="601124"/>
                    <a:pt x="1313442" y="601124"/>
                  </a:cubicBezTo>
                  <a:cubicBezTo>
                    <a:pt x="1313442" y="601124"/>
                    <a:pt x="1313442" y="601124"/>
                    <a:pt x="1313442" y="601210"/>
                  </a:cubicBezTo>
                  <a:cubicBezTo>
                    <a:pt x="1313442" y="601210"/>
                    <a:pt x="1313442" y="601210"/>
                    <a:pt x="1313442" y="601295"/>
                  </a:cubicBezTo>
                  <a:cubicBezTo>
                    <a:pt x="1313442" y="601295"/>
                    <a:pt x="1313442" y="601295"/>
                    <a:pt x="1313442" y="601295"/>
                  </a:cubicBezTo>
                  <a:cubicBezTo>
                    <a:pt x="1313015" y="601978"/>
                    <a:pt x="1312588" y="602575"/>
                    <a:pt x="1312162" y="603258"/>
                  </a:cubicBezTo>
                  <a:cubicBezTo>
                    <a:pt x="1318475" y="576715"/>
                    <a:pt x="1325813" y="550427"/>
                    <a:pt x="1333833" y="524311"/>
                  </a:cubicBezTo>
                  <a:cubicBezTo>
                    <a:pt x="1335795" y="517995"/>
                    <a:pt x="1337330" y="511509"/>
                    <a:pt x="1339463" y="503742"/>
                  </a:cubicBezTo>
                  <a:close/>
                  <a:moveTo>
                    <a:pt x="1247577" y="766615"/>
                  </a:moveTo>
                  <a:cubicBezTo>
                    <a:pt x="1238448" y="776601"/>
                    <a:pt x="1229404" y="786757"/>
                    <a:pt x="1220446" y="796828"/>
                  </a:cubicBezTo>
                  <a:cubicBezTo>
                    <a:pt x="1222664" y="788635"/>
                    <a:pt x="1224285" y="780356"/>
                    <a:pt x="1225992" y="772077"/>
                  </a:cubicBezTo>
                  <a:cubicBezTo>
                    <a:pt x="1226333" y="770370"/>
                    <a:pt x="1226333" y="768663"/>
                    <a:pt x="1225650" y="767212"/>
                  </a:cubicBezTo>
                  <a:lnTo>
                    <a:pt x="1230855" y="762092"/>
                  </a:lnTo>
                  <a:cubicBezTo>
                    <a:pt x="1244761" y="748351"/>
                    <a:pt x="1258668" y="734695"/>
                    <a:pt x="1272319" y="720783"/>
                  </a:cubicBezTo>
                  <a:cubicBezTo>
                    <a:pt x="1269418" y="730683"/>
                    <a:pt x="1266432" y="740498"/>
                    <a:pt x="1263446" y="750399"/>
                  </a:cubicBezTo>
                  <a:cubicBezTo>
                    <a:pt x="1258241" y="755691"/>
                    <a:pt x="1253037" y="760982"/>
                    <a:pt x="1247833" y="766359"/>
                  </a:cubicBezTo>
                  <a:cubicBezTo>
                    <a:pt x="1247833" y="766359"/>
                    <a:pt x="1247833" y="766359"/>
                    <a:pt x="1247833" y="766359"/>
                  </a:cubicBezTo>
                  <a:cubicBezTo>
                    <a:pt x="1247833" y="766359"/>
                    <a:pt x="1247833" y="766444"/>
                    <a:pt x="1247747" y="766530"/>
                  </a:cubicBezTo>
                  <a:cubicBezTo>
                    <a:pt x="1247747" y="766530"/>
                    <a:pt x="1247747" y="766530"/>
                    <a:pt x="1247662" y="766615"/>
                  </a:cubicBezTo>
                  <a:cubicBezTo>
                    <a:pt x="1247662" y="766615"/>
                    <a:pt x="1247662" y="766615"/>
                    <a:pt x="1247662" y="766615"/>
                  </a:cubicBezTo>
                  <a:close/>
                  <a:moveTo>
                    <a:pt x="1327092" y="626473"/>
                  </a:moveTo>
                  <a:cubicBezTo>
                    <a:pt x="1320608" y="638422"/>
                    <a:pt x="1314466" y="650541"/>
                    <a:pt x="1308152" y="662661"/>
                  </a:cubicBezTo>
                  <a:lnTo>
                    <a:pt x="1304910" y="668891"/>
                  </a:lnTo>
                  <a:cubicBezTo>
                    <a:pt x="1301327" y="672561"/>
                    <a:pt x="1297743" y="676231"/>
                    <a:pt x="1294160" y="679901"/>
                  </a:cubicBezTo>
                  <a:cubicBezTo>
                    <a:pt x="1296464" y="670427"/>
                    <a:pt x="1298767" y="660868"/>
                    <a:pt x="1300985" y="651395"/>
                  </a:cubicBezTo>
                  <a:cubicBezTo>
                    <a:pt x="1301583" y="650712"/>
                    <a:pt x="1302180" y="649944"/>
                    <a:pt x="1302777" y="649261"/>
                  </a:cubicBezTo>
                  <a:cubicBezTo>
                    <a:pt x="1309346" y="641494"/>
                    <a:pt x="1315916" y="633813"/>
                    <a:pt x="1322741" y="626217"/>
                  </a:cubicBezTo>
                  <a:lnTo>
                    <a:pt x="1330079" y="618194"/>
                  </a:lnTo>
                  <a:lnTo>
                    <a:pt x="1337501" y="610257"/>
                  </a:lnTo>
                  <a:cubicBezTo>
                    <a:pt x="1334003" y="615634"/>
                    <a:pt x="1330591" y="620925"/>
                    <a:pt x="1327263" y="626388"/>
                  </a:cubicBezTo>
                  <a:cubicBezTo>
                    <a:pt x="1327263" y="626388"/>
                    <a:pt x="1327263" y="626388"/>
                    <a:pt x="1327263" y="626388"/>
                  </a:cubicBezTo>
                  <a:cubicBezTo>
                    <a:pt x="1327263" y="626388"/>
                    <a:pt x="1327263" y="626388"/>
                    <a:pt x="1327263" y="626473"/>
                  </a:cubicBezTo>
                  <a:cubicBezTo>
                    <a:pt x="1327263" y="626473"/>
                    <a:pt x="1327263" y="626473"/>
                    <a:pt x="1327263" y="626473"/>
                  </a:cubicBezTo>
                  <a:cubicBezTo>
                    <a:pt x="1327263" y="626473"/>
                    <a:pt x="1327263" y="626473"/>
                    <a:pt x="1327263" y="626473"/>
                  </a:cubicBezTo>
                  <a:close/>
                  <a:moveTo>
                    <a:pt x="1209014" y="385364"/>
                  </a:moveTo>
                  <a:cubicBezTo>
                    <a:pt x="1214303" y="367355"/>
                    <a:pt x="1219166" y="349176"/>
                    <a:pt x="1224285" y="331167"/>
                  </a:cubicBezTo>
                  <a:cubicBezTo>
                    <a:pt x="1226589" y="323059"/>
                    <a:pt x="1228892" y="314866"/>
                    <a:pt x="1231196" y="306758"/>
                  </a:cubicBezTo>
                  <a:cubicBezTo>
                    <a:pt x="1231708" y="306758"/>
                    <a:pt x="1232220" y="306758"/>
                    <a:pt x="1232390" y="306928"/>
                  </a:cubicBezTo>
                  <a:cubicBezTo>
                    <a:pt x="1242031" y="317512"/>
                    <a:pt x="1251331" y="328351"/>
                    <a:pt x="1261228" y="338678"/>
                  </a:cubicBezTo>
                  <a:cubicBezTo>
                    <a:pt x="1271124" y="349005"/>
                    <a:pt x="1281789" y="358649"/>
                    <a:pt x="1291771" y="368977"/>
                  </a:cubicBezTo>
                  <a:cubicBezTo>
                    <a:pt x="1306019" y="383742"/>
                    <a:pt x="1316854" y="400982"/>
                    <a:pt x="1327092" y="418052"/>
                  </a:cubicBezTo>
                  <a:cubicBezTo>
                    <a:pt x="1322997" y="434780"/>
                    <a:pt x="1314124" y="449802"/>
                    <a:pt x="1315745" y="468322"/>
                  </a:cubicBezTo>
                  <a:cubicBezTo>
                    <a:pt x="1325727" y="456203"/>
                    <a:pt x="1325471" y="441181"/>
                    <a:pt x="1331529" y="428635"/>
                  </a:cubicBezTo>
                  <a:cubicBezTo>
                    <a:pt x="1338525" y="435463"/>
                    <a:pt x="1340487" y="455093"/>
                    <a:pt x="1336221" y="476686"/>
                  </a:cubicBezTo>
                  <a:cubicBezTo>
                    <a:pt x="1330846" y="479674"/>
                    <a:pt x="1331017" y="484453"/>
                    <a:pt x="1332894" y="490086"/>
                  </a:cubicBezTo>
                  <a:cubicBezTo>
                    <a:pt x="1333662" y="492390"/>
                    <a:pt x="1333150" y="495292"/>
                    <a:pt x="1332467" y="497767"/>
                  </a:cubicBezTo>
                  <a:cubicBezTo>
                    <a:pt x="1327860" y="515349"/>
                    <a:pt x="1322912" y="532846"/>
                    <a:pt x="1318390" y="550427"/>
                  </a:cubicBezTo>
                  <a:cubicBezTo>
                    <a:pt x="1312503" y="573301"/>
                    <a:pt x="1307043" y="596260"/>
                    <a:pt x="1300900" y="619133"/>
                  </a:cubicBezTo>
                  <a:cubicBezTo>
                    <a:pt x="1300559" y="620328"/>
                    <a:pt x="1300303" y="621437"/>
                    <a:pt x="1299961" y="622632"/>
                  </a:cubicBezTo>
                  <a:cubicBezTo>
                    <a:pt x="1294843" y="630996"/>
                    <a:pt x="1289723" y="639446"/>
                    <a:pt x="1284604" y="647810"/>
                  </a:cubicBezTo>
                  <a:lnTo>
                    <a:pt x="1274452" y="664282"/>
                  </a:lnTo>
                  <a:cubicBezTo>
                    <a:pt x="1274452" y="664282"/>
                    <a:pt x="1274623" y="664453"/>
                    <a:pt x="1274623" y="664368"/>
                  </a:cubicBezTo>
                  <a:lnTo>
                    <a:pt x="1285884" y="648578"/>
                  </a:lnTo>
                  <a:cubicBezTo>
                    <a:pt x="1289638" y="643372"/>
                    <a:pt x="1293392" y="638166"/>
                    <a:pt x="1297146" y="632959"/>
                  </a:cubicBezTo>
                  <a:cubicBezTo>
                    <a:pt x="1295013" y="640897"/>
                    <a:pt x="1292880" y="648834"/>
                    <a:pt x="1290662" y="656686"/>
                  </a:cubicBezTo>
                  <a:cubicBezTo>
                    <a:pt x="1286823" y="660868"/>
                    <a:pt x="1282983" y="665136"/>
                    <a:pt x="1279229" y="669403"/>
                  </a:cubicBezTo>
                  <a:lnTo>
                    <a:pt x="1279229" y="669403"/>
                  </a:lnTo>
                  <a:cubicBezTo>
                    <a:pt x="1279229" y="669403"/>
                    <a:pt x="1279144" y="669489"/>
                    <a:pt x="1279144" y="669489"/>
                  </a:cubicBezTo>
                  <a:lnTo>
                    <a:pt x="1279059" y="669489"/>
                  </a:lnTo>
                  <a:cubicBezTo>
                    <a:pt x="1279059" y="669489"/>
                    <a:pt x="1279059" y="669574"/>
                    <a:pt x="1279059" y="669574"/>
                  </a:cubicBezTo>
                  <a:cubicBezTo>
                    <a:pt x="1272660" y="677511"/>
                    <a:pt x="1266517" y="685619"/>
                    <a:pt x="1260460" y="693898"/>
                  </a:cubicBezTo>
                  <a:cubicBezTo>
                    <a:pt x="1254487" y="702177"/>
                    <a:pt x="1248600" y="710456"/>
                    <a:pt x="1242884" y="718905"/>
                  </a:cubicBezTo>
                  <a:lnTo>
                    <a:pt x="1236827" y="727867"/>
                  </a:lnTo>
                  <a:lnTo>
                    <a:pt x="1230855" y="736914"/>
                  </a:lnTo>
                  <a:cubicBezTo>
                    <a:pt x="1230855" y="736914"/>
                    <a:pt x="1231025" y="737084"/>
                    <a:pt x="1231025" y="737084"/>
                  </a:cubicBezTo>
                  <a:lnTo>
                    <a:pt x="1237595" y="728379"/>
                  </a:lnTo>
                  <a:lnTo>
                    <a:pt x="1244250" y="719759"/>
                  </a:lnTo>
                  <a:cubicBezTo>
                    <a:pt x="1250478" y="711736"/>
                    <a:pt x="1256962" y="703884"/>
                    <a:pt x="1263446" y="696117"/>
                  </a:cubicBezTo>
                  <a:cubicBezTo>
                    <a:pt x="1269930" y="688351"/>
                    <a:pt x="1276585" y="680669"/>
                    <a:pt x="1283239" y="672988"/>
                  </a:cubicBezTo>
                  <a:lnTo>
                    <a:pt x="1283239" y="672988"/>
                  </a:lnTo>
                  <a:cubicBezTo>
                    <a:pt x="1283239" y="672988"/>
                    <a:pt x="1283239" y="672988"/>
                    <a:pt x="1283239" y="672988"/>
                  </a:cubicBezTo>
                  <a:lnTo>
                    <a:pt x="1283239" y="672988"/>
                  </a:lnTo>
                  <a:cubicBezTo>
                    <a:pt x="1283239" y="672988"/>
                    <a:pt x="1283239" y="672988"/>
                    <a:pt x="1283239" y="672988"/>
                  </a:cubicBezTo>
                  <a:cubicBezTo>
                    <a:pt x="1284690" y="671195"/>
                    <a:pt x="1286226" y="669318"/>
                    <a:pt x="1287676" y="667526"/>
                  </a:cubicBezTo>
                  <a:cubicBezTo>
                    <a:pt x="1285287" y="676146"/>
                    <a:pt x="1282813" y="684766"/>
                    <a:pt x="1280339" y="693386"/>
                  </a:cubicBezTo>
                  <a:cubicBezTo>
                    <a:pt x="1280168" y="693898"/>
                    <a:pt x="1279998" y="694496"/>
                    <a:pt x="1279827" y="695008"/>
                  </a:cubicBezTo>
                  <a:cubicBezTo>
                    <a:pt x="1264811" y="711651"/>
                    <a:pt x="1249880" y="728464"/>
                    <a:pt x="1235035" y="745278"/>
                  </a:cubicBezTo>
                  <a:lnTo>
                    <a:pt x="1217289" y="765164"/>
                  </a:lnTo>
                  <a:cubicBezTo>
                    <a:pt x="1217289" y="765164"/>
                    <a:pt x="1217374" y="765420"/>
                    <a:pt x="1217460" y="765335"/>
                  </a:cubicBezTo>
                  <a:lnTo>
                    <a:pt x="1236230" y="746302"/>
                  </a:lnTo>
                  <a:cubicBezTo>
                    <a:pt x="1249795" y="732646"/>
                    <a:pt x="1263361" y="719076"/>
                    <a:pt x="1276755" y="705335"/>
                  </a:cubicBezTo>
                  <a:cubicBezTo>
                    <a:pt x="1276244" y="707042"/>
                    <a:pt x="1275732" y="708749"/>
                    <a:pt x="1275219" y="710456"/>
                  </a:cubicBezTo>
                  <a:cubicBezTo>
                    <a:pt x="1273599" y="712077"/>
                    <a:pt x="1271978" y="713699"/>
                    <a:pt x="1270357" y="715406"/>
                  </a:cubicBezTo>
                  <a:cubicBezTo>
                    <a:pt x="1270357" y="715406"/>
                    <a:pt x="1270357" y="715406"/>
                    <a:pt x="1270357" y="715406"/>
                  </a:cubicBezTo>
                  <a:cubicBezTo>
                    <a:pt x="1270357" y="715406"/>
                    <a:pt x="1270357" y="715406"/>
                    <a:pt x="1270271" y="715491"/>
                  </a:cubicBezTo>
                  <a:cubicBezTo>
                    <a:pt x="1270271" y="715491"/>
                    <a:pt x="1270271" y="715491"/>
                    <a:pt x="1270186" y="715577"/>
                  </a:cubicBezTo>
                  <a:cubicBezTo>
                    <a:pt x="1270186" y="715577"/>
                    <a:pt x="1270186" y="715577"/>
                    <a:pt x="1270186" y="715577"/>
                  </a:cubicBezTo>
                  <a:cubicBezTo>
                    <a:pt x="1256450" y="730683"/>
                    <a:pt x="1242884" y="746131"/>
                    <a:pt x="1229404" y="761494"/>
                  </a:cubicBezTo>
                  <a:lnTo>
                    <a:pt x="1224797" y="766615"/>
                  </a:lnTo>
                  <a:cubicBezTo>
                    <a:pt x="1224114" y="765762"/>
                    <a:pt x="1223091" y="765164"/>
                    <a:pt x="1221640" y="764823"/>
                  </a:cubicBezTo>
                  <a:cubicBezTo>
                    <a:pt x="1217545" y="763969"/>
                    <a:pt x="1215839" y="766956"/>
                    <a:pt x="1214730" y="770114"/>
                  </a:cubicBezTo>
                  <a:cubicBezTo>
                    <a:pt x="1213279" y="774296"/>
                    <a:pt x="1211999" y="778564"/>
                    <a:pt x="1210719" y="782831"/>
                  </a:cubicBezTo>
                  <a:cubicBezTo>
                    <a:pt x="1207904" y="792305"/>
                    <a:pt x="1203297" y="801608"/>
                    <a:pt x="1207051" y="812106"/>
                  </a:cubicBezTo>
                  <a:cubicBezTo>
                    <a:pt x="1204491" y="815008"/>
                    <a:pt x="1201932" y="817824"/>
                    <a:pt x="1199458" y="820726"/>
                  </a:cubicBezTo>
                  <a:lnTo>
                    <a:pt x="1182395" y="839759"/>
                  </a:lnTo>
                  <a:cubicBezTo>
                    <a:pt x="1182395" y="839759"/>
                    <a:pt x="1182479" y="840015"/>
                    <a:pt x="1182565" y="839929"/>
                  </a:cubicBezTo>
                  <a:lnTo>
                    <a:pt x="1200652" y="821665"/>
                  </a:lnTo>
                  <a:cubicBezTo>
                    <a:pt x="1203041" y="819190"/>
                    <a:pt x="1205515" y="816800"/>
                    <a:pt x="1207990" y="814325"/>
                  </a:cubicBezTo>
                  <a:cubicBezTo>
                    <a:pt x="1208160" y="814751"/>
                    <a:pt x="1208416" y="815178"/>
                    <a:pt x="1208587" y="815690"/>
                  </a:cubicBezTo>
                  <a:cubicBezTo>
                    <a:pt x="1211999" y="811935"/>
                    <a:pt x="1216692" y="808863"/>
                    <a:pt x="1218057" y="804766"/>
                  </a:cubicBezTo>
                  <a:cubicBezTo>
                    <a:pt x="1218057" y="804510"/>
                    <a:pt x="1218227" y="804254"/>
                    <a:pt x="1218313" y="803998"/>
                  </a:cubicBezTo>
                  <a:cubicBezTo>
                    <a:pt x="1229404" y="792902"/>
                    <a:pt x="1240410" y="781807"/>
                    <a:pt x="1251331" y="770541"/>
                  </a:cubicBezTo>
                  <a:cubicBezTo>
                    <a:pt x="1251331" y="770541"/>
                    <a:pt x="1251331" y="770541"/>
                    <a:pt x="1251331" y="770541"/>
                  </a:cubicBezTo>
                  <a:cubicBezTo>
                    <a:pt x="1251331" y="770541"/>
                    <a:pt x="1251331" y="770541"/>
                    <a:pt x="1251331" y="770541"/>
                  </a:cubicBezTo>
                  <a:cubicBezTo>
                    <a:pt x="1251331" y="770541"/>
                    <a:pt x="1251331" y="770541"/>
                    <a:pt x="1251331" y="770541"/>
                  </a:cubicBezTo>
                  <a:cubicBezTo>
                    <a:pt x="1251331" y="770541"/>
                    <a:pt x="1251331" y="770541"/>
                    <a:pt x="1251331" y="770541"/>
                  </a:cubicBezTo>
                  <a:cubicBezTo>
                    <a:pt x="1254317" y="767298"/>
                    <a:pt x="1257217" y="763969"/>
                    <a:pt x="1260204" y="760726"/>
                  </a:cubicBezTo>
                  <a:cubicBezTo>
                    <a:pt x="1256706" y="772163"/>
                    <a:pt x="1253208" y="783599"/>
                    <a:pt x="1249539" y="795036"/>
                  </a:cubicBezTo>
                  <a:cubicBezTo>
                    <a:pt x="1249539" y="795207"/>
                    <a:pt x="1249454" y="795292"/>
                    <a:pt x="1249368" y="795463"/>
                  </a:cubicBezTo>
                  <a:cubicBezTo>
                    <a:pt x="1246041" y="798706"/>
                    <a:pt x="1242799" y="801949"/>
                    <a:pt x="1239472" y="805193"/>
                  </a:cubicBezTo>
                  <a:lnTo>
                    <a:pt x="1239472" y="805193"/>
                  </a:lnTo>
                  <a:cubicBezTo>
                    <a:pt x="1239472" y="805193"/>
                    <a:pt x="1239386" y="805278"/>
                    <a:pt x="1239386" y="805278"/>
                  </a:cubicBezTo>
                  <a:lnTo>
                    <a:pt x="1239216" y="805278"/>
                  </a:lnTo>
                  <a:cubicBezTo>
                    <a:pt x="1239216" y="805278"/>
                    <a:pt x="1239216" y="805449"/>
                    <a:pt x="1239216" y="805449"/>
                  </a:cubicBezTo>
                  <a:cubicBezTo>
                    <a:pt x="1223859" y="821665"/>
                    <a:pt x="1208587" y="838052"/>
                    <a:pt x="1193230" y="854268"/>
                  </a:cubicBezTo>
                  <a:cubicBezTo>
                    <a:pt x="1192888" y="854097"/>
                    <a:pt x="1192547" y="854012"/>
                    <a:pt x="1192206" y="853841"/>
                  </a:cubicBezTo>
                  <a:cubicBezTo>
                    <a:pt x="1188878" y="853073"/>
                    <a:pt x="1187513" y="855548"/>
                    <a:pt x="1186575" y="858109"/>
                  </a:cubicBezTo>
                  <a:cubicBezTo>
                    <a:pt x="1185892" y="859901"/>
                    <a:pt x="1185210" y="861608"/>
                    <a:pt x="1184528" y="863400"/>
                  </a:cubicBezTo>
                  <a:lnTo>
                    <a:pt x="1181200" y="866814"/>
                  </a:lnTo>
                  <a:lnTo>
                    <a:pt x="1184442" y="859474"/>
                  </a:lnTo>
                  <a:lnTo>
                    <a:pt x="1191267" y="844197"/>
                  </a:lnTo>
                  <a:cubicBezTo>
                    <a:pt x="1191267" y="844197"/>
                    <a:pt x="1191097" y="843941"/>
                    <a:pt x="1191097" y="844111"/>
                  </a:cubicBezTo>
                  <a:lnTo>
                    <a:pt x="1183674" y="859218"/>
                  </a:lnTo>
                  <a:lnTo>
                    <a:pt x="1178641" y="869631"/>
                  </a:lnTo>
                  <a:lnTo>
                    <a:pt x="1170791" y="877824"/>
                  </a:lnTo>
                  <a:cubicBezTo>
                    <a:pt x="1170791" y="877824"/>
                    <a:pt x="1170791" y="878080"/>
                    <a:pt x="1170962" y="877995"/>
                  </a:cubicBezTo>
                  <a:lnTo>
                    <a:pt x="1177702" y="871679"/>
                  </a:lnTo>
                  <a:lnTo>
                    <a:pt x="1176422" y="874325"/>
                  </a:lnTo>
                  <a:cubicBezTo>
                    <a:pt x="1169597" y="888493"/>
                    <a:pt x="1163027" y="902661"/>
                    <a:pt x="1156543" y="916999"/>
                  </a:cubicBezTo>
                  <a:cubicBezTo>
                    <a:pt x="1155263" y="919901"/>
                    <a:pt x="1153984" y="922803"/>
                    <a:pt x="1152704" y="925619"/>
                  </a:cubicBezTo>
                  <a:cubicBezTo>
                    <a:pt x="1148097" y="924510"/>
                    <a:pt x="1138627" y="927582"/>
                    <a:pt x="1129156" y="932191"/>
                  </a:cubicBezTo>
                  <a:cubicBezTo>
                    <a:pt x="1132825" y="923742"/>
                    <a:pt x="1136579" y="915377"/>
                    <a:pt x="1140333" y="907013"/>
                  </a:cubicBezTo>
                  <a:cubicBezTo>
                    <a:pt x="1146305" y="893870"/>
                    <a:pt x="1152363" y="880726"/>
                    <a:pt x="1158591" y="867668"/>
                  </a:cubicBezTo>
                  <a:lnTo>
                    <a:pt x="1165331" y="853841"/>
                  </a:lnTo>
                  <a:lnTo>
                    <a:pt x="1172156" y="840015"/>
                  </a:lnTo>
                  <a:cubicBezTo>
                    <a:pt x="1172156" y="840015"/>
                    <a:pt x="1171986" y="839759"/>
                    <a:pt x="1171986" y="839929"/>
                  </a:cubicBezTo>
                  <a:lnTo>
                    <a:pt x="1164478" y="853500"/>
                  </a:lnTo>
                  <a:lnTo>
                    <a:pt x="1157141" y="867156"/>
                  </a:lnTo>
                  <a:cubicBezTo>
                    <a:pt x="1150315" y="879872"/>
                    <a:pt x="1143575" y="892760"/>
                    <a:pt x="1137006" y="905648"/>
                  </a:cubicBezTo>
                  <a:cubicBezTo>
                    <a:pt x="1131886" y="915719"/>
                    <a:pt x="1126853" y="925875"/>
                    <a:pt x="1121990" y="936117"/>
                  </a:cubicBezTo>
                  <a:cubicBezTo>
                    <a:pt x="1116359" y="939360"/>
                    <a:pt x="1111240" y="943030"/>
                    <a:pt x="1107827" y="946530"/>
                  </a:cubicBezTo>
                  <a:cubicBezTo>
                    <a:pt x="1109875" y="949517"/>
                    <a:pt x="1112008" y="951650"/>
                    <a:pt x="1114396" y="952845"/>
                  </a:cubicBezTo>
                  <a:cubicBezTo>
                    <a:pt x="1111837" y="958820"/>
                    <a:pt x="1109363" y="964794"/>
                    <a:pt x="1106889" y="970854"/>
                  </a:cubicBezTo>
                  <a:cubicBezTo>
                    <a:pt x="1106121" y="970854"/>
                    <a:pt x="1105353" y="970854"/>
                    <a:pt x="1104585" y="970854"/>
                  </a:cubicBezTo>
                  <a:cubicBezTo>
                    <a:pt x="1100661" y="970854"/>
                    <a:pt x="1096736" y="971025"/>
                    <a:pt x="1092811" y="971025"/>
                  </a:cubicBezTo>
                  <a:cubicBezTo>
                    <a:pt x="1093323" y="969915"/>
                    <a:pt x="1093835" y="968720"/>
                    <a:pt x="1094347" y="967611"/>
                  </a:cubicBezTo>
                  <a:lnTo>
                    <a:pt x="1094347" y="967611"/>
                  </a:lnTo>
                  <a:cubicBezTo>
                    <a:pt x="1094347" y="967611"/>
                    <a:pt x="1094347" y="967440"/>
                    <a:pt x="1094347" y="967440"/>
                  </a:cubicBezTo>
                  <a:lnTo>
                    <a:pt x="1094347" y="967269"/>
                  </a:lnTo>
                  <a:cubicBezTo>
                    <a:pt x="1094347" y="967269"/>
                    <a:pt x="1094347" y="967269"/>
                    <a:pt x="1094347" y="967269"/>
                  </a:cubicBezTo>
                  <a:cubicBezTo>
                    <a:pt x="1099722" y="954723"/>
                    <a:pt x="1105012" y="942091"/>
                    <a:pt x="1110557" y="929545"/>
                  </a:cubicBezTo>
                  <a:cubicBezTo>
                    <a:pt x="1116018" y="916999"/>
                    <a:pt x="1121648" y="904538"/>
                    <a:pt x="1127365" y="892077"/>
                  </a:cubicBezTo>
                  <a:lnTo>
                    <a:pt x="1133593" y="878934"/>
                  </a:lnTo>
                  <a:lnTo>
                    <a:pt x="1139906" y="865790"/>
                  </a:lnTo>
                  <a:cubicBezTo>
                    <a:pt x="1139906" y="865790"/>
                    <a:pt x="1139736" y="865619"/>
                    <a:pt x="1139736" y="865705"/>
                  </a:cubicBezTo>
                  <a:lnTo>
                    <a:pt x="1132825" y="878592"/>
                  </a:lnTo>
                  <a:lnTo>
                    <a:pt x="1126000" y="891565"/>
                  </a:lnTo>
                  <a:cubicBezTo>
                    <a:pt x="1119601" y="903685"/>
                    <a:pt x="1113373" y="915889"/>
                    <a:pt x="1107315" y="928094"/>
                  </a:cubicBezTo>
                  <a:cubicBezTo>
                    <a:pt x="1101258" y="940384"/>
                    <a:pt x="1095286" y="952760"/>
                    <a:pt x="1089569" y="965221"/>
                  </a:cubicBezTo>
                  <a:lnTo>
                    <a:pt x="1089569" y="965221"/>
                  </a:lnTo>
                  <a:cubicBezTo>
                    <a:pt x="1089569" y="965221"/>
                    <a:pt x="1089569" y="965221"/>
                    <a:pt x="1089569" y="965221"/>
                  </a:cubicBezTo>
                  <a:lnTo>
                    <a:pt x="1089569" y="965221"/>
                  </a:lnTo>
                  <a:cubicBezTo>
                    <a:pt x="1089569" y="965221"/>
                    <a:pt x="1089569" y="965221"/>
                    <a:pt x="1089569" y="965221"/>
                  </a:cubicBezTo>
                  <a:cubicBezTo>
                    <a:pt x="1088801" y="967099"/>
                    <a:pt x="1088034" y="968891"/>
                    <a:pt x="1087266" y="970768"/>
                  </a:cubicBezTo>
                  <a:cubicBezTo>
                    <a:pt x="1086413" y="970768"/>
                    <a:pt x="1085559" y="970683"/>
                    <a:pt x="1084621" y="970598"/>
                  </a:cubicBezTo>
                  <a:cubicBezTo>
                    <a:pt x="1075577" y="969830"/>
                    <a:pt x="1066534" y="968806"/>
                    <a:pt x="1057234" y="967781"/>
                  </a:cubicBezTo>
                  <a:cubicBezTo>
                    <a:pt x="1059367" y="962831"/>
                    <a:pt x="1061500" y="957966"/>
                    <a:pt x="1063633" y="953016"/>
                  </a:cubicBezTo>
                  <a:cubicBezTo>
                    <a:pt x="1064315" y="951480"/>
                    <a:pt x="1064998" y="950029"/>
                    <a:pt x="1065680" y="948493"/>
                  </a:cubicBezTo>
                  <a:cubicBezTo>
                    <a:pt x="1074212" y="948066"/>
                    <a:pt x="1082147" y="945676"/>
                    <a:pt x="1089313" y="939872"/>
                  </a:cubicBezTo>
                  <a:cubicBezTo>
                    <a:pt x="1089484" y="935264"/>
                    <a:pt x="1086754" y="934410"/>
                    <a:pt x="1084194" y="934154"/>
                  </a:cubicBezTo>
                  <a:cubicBezTo>
                    <a:pt x="1080184" y="933813"/>
                    <a:pt x="1076175" y="933898"/>
                    <a:pt x="1072164" y="933983"/>
                  </a:cubicBezTo>
                  <a:lnTo>
                    <a:pt x="1072164" y="933983"/>
                  </a:lnTo>
                  <a:cubicBezTo>
                    <a:pt x="1076857" y="923571"/>
                    <a:pt x="1081550" y="913158"/>
                    <a:pt x="1086327" y="902831"/>
                  </a:cubicBezTo>
                  <a:lnTo>
                    <a:pt x="1086327" y="902831"/>
                  </a:lnTo>
                  <a:cubicBezTo>
                    <a:pt x="1086327" y="902831"/>
                    <a:pt x="1086327" y="902831"/>
                    <a:pt x="1086327" y="902831"/>
                  </a:cubicBezTo>
                  <a:lnTo>
                    <a:pt x="1086327" y="902831"/>
                  </a:lnTo>
                  <a:cubicBezTo>
                    <a:pt x="1086327" y="902831"/>
                    <a:pt x="1086327" y="902831"/>
                    <a:pt x="1086327" y="902831"/>
                  </a:cubicBezTo>
                  <a:cubicBezTo>
                    <a:pt x="1093664" y="886017"/>
                    <a:pt x="1101087" y="869289"/>
                    <a:pt x="1108766" y="852561"/>
                  </a:cubicBezTo>
                  <a:cubicBezTo>
                    <a:pt x="1116444" y="835918"/>
                    <a:pt x="1124208" y="819275"/>
                    <a:pt x="1132313" y="802803"/>
                  </a:cubicBezTo>
                  <a:lnTo>
                    <a:pt x="1141101" y="785221"/>
                  </a:lnTo>
                  <a:lnTo>
                    <a:pt x="1149974" y="767725"/>
                  </a:lnTo>
                  <a:cubicBezTo>
                    <a:pt x="1149974" y="767725"/>
                    <a:pt x="1149889" y="767469"/>
                    <a:pt x="1149803" y="767639"/>
                  </a:cubicBezTo>
                  <a:lnTo>
                    <a:pt x="1140333" y="784794"/>
                  </a:lnTo>
                  <a:lnTo>
                    <a:pt x="1131033" y="802035"/>
                  </a:lnTo>
                  <a:cubicBezTo>
                    <a:pt x="1122331" y="818251"/>
                    <a:pt x="1113885" y="834552"/>
                    <a:pt x="1105609" y="850939"/>
                  </a:cubicBezTo>
                  <a:cubicBezTo>
                    <a:pt x="1097333" y="867412"/>
                    <a:pt x="1089399" y="883969"/>
                    <a:pt x="1081635" y="900612"/>
                  </a:cubicBezTo>
                  <a:lnTo>
                    <a:pt x="1081635" y="900612"/>
                  </a:lnTo>
                  <a:cubicBezTo>
                    <a:pt x="1081635" y="900612"/>
                    <a:pt x="1081550" y="900868"/>
                    <a:pt x="1081550" y="900868"/>
                  </a:cubicBezTo>
                  <a:lnTo>
                    <a:pt x="1081550" y="901124"/>
                  </a:lnTo>
                  <a:cubicBezTo>
                    <a:pt x="1081550" y="901124"/>
                    <a:pt x="1081464" y="901124"/>
                    <a:pt x="1081464" y="901124"/>
                  </a:cubicBezTo>
                  <a:cubicBezTo>
                    <a:pt x="1076686" y="912134"/>
                    <a:pt x="1071994" y="923315"/>
                    <a:pt x="1067472" y="934410"/>
                  </a:cubicBezTo>
                  <a:cubicBezTo>
                    <a:pt x="1065254" y="934410"/>
                    <a:pt x="1063035" y="934581"/>
                    <a:pt x="1060818" y="934666"/>
                  </a:cubicBezTo>
                  <a:cubicBezTo>
                    <a:pt x="1076772" y="901039"/>
                    <a:pt x="1092811" y="867497"/>
                    <a:pt x="1108766" y="833870"/>
                  </a:cubicBezTo>
                  <a:lnTo>
                    <a:pt x="1108766" y="833870"/>
                  </a:lnTo>
                  <a:cubicBezTo>
                    <a:pt x="1108766" y="833870"/>
                    <a:pt x="1108766" y="833784"/>
                    <a:pt x="1108766" y="833784"/>
                  </a:cubicBezTo>
                  <a:lnTo>
                    <a:pt x="1108766" y="833784"/>
                  </a:lnTo>
                  <a:cubicBezTo>
                    <a:pt x="1108766" y="833784"/>
                    <a:pt x="1108766" y="833699"/>
                    <a:pt x="1108766" y="833699"/>
                  </a:cubicBezTo>
                  <a:cubicBezTo>
                    <a:pt x="1128218" y="790769"/>
                    <a:pt x="1147585" y="747753"/>
                    <a:pt x="1167037" y="704823"/>
                  </a:cubicBezTo>
                  <a:lnTo>
                    <a:pt x="1188025" y="658905"/>
                  </a:lnTo>
                  <a:cubicBezTo>
                    <a:pt x="1188025" y="658905"/>
                    <a:pt x="1187940" y="658649"/>
                    <a:pt x="1187855" y="658820"/>
                  </a:cubicBezTo>
                  <a:lnTo>
                    <a:pt x="1165758" y="703884"/>
                  </a:lnTo>
                  <a:cubicBezTo>
                    <a:pt x="1145026" y="746217"/>
                    <a:pt x="1124294" y="788635"/>
                    <a:pt x="1104073" y="831224"/>
                  </a:cubicBezTo>
                  <a:lnTo>
                    <a:pt x="1104073" y="831224"/>
                  </a:lnTo>
                  <a:cubicBezTo>
                    <a:pt x="1104073" y="831224"/>
                    <a:pt x="1103903" y="831565"/>
                    <a:pt x="1103903" y="831565"/>
                  </a:cubicBezTo>
                  <a:lnTo>
                    <a:pt x="1103732" y="831907"/>
                  </a:lnTo>
                  <a:lnTo>
                    <a:pt x="1103732" y="831907"/>
                  </a:lnTo>
                  <a:cubicBezTo>
                    <a:pt x="1088204" y="866131"/>
                    <a:pt x="1073018" y="900441"/>
                    <a:pt x="1057917" y="934752"/>
                  </a:cubicBezTo>
                  <a:cubicBezTo>
                    <a:pt x="1056125" y="934752"/>
                    <a:pt x="1054248" y="934837"/>
                    <a:pt x="1052371" y="934922"/>
                  </a:cubicBezTo>
                  <a:cubicBezTo>
                    <a:pt x="1052798" y="932447"/>
                    <a:pt x="1052883" y="930911"/>
                    <a:pt x="1053310" y="929375"/>
                  </a:cubicBezTo>
                  <a:cubicBezTo>
                    <a:pt x="1056722" y="916060"/>
                    <a:pt x="1060135" y="902831"/>
                    <a:pt x="1063547" y="889517"/>
                  </a:cubicBezTo>
                  <a:cubicBezTo>
                    <a:pt x="1081379" y="850342"/>
                    <a:pt x="1099295" y="811167"/>
                    <a:pt x="1116871" y="771821"/>
                  </a:cubicBezTo>
                  <a:cubicBezTo>
                    <a:pt x="1116871" y="771821"/>
                    <a:pt x="1116871" y="771821"/>
                    <a:pt x="1116871" y="771821"/>
                  </a:cubicBezTo>
                  <a:cubicBezTo>
                    <a:pt x="1116871" y="771821"/>
                    <a:pt x="1116871" y="771821"/>
                    <a:pt x="1116871" y="771736"/>
                  </a:cubicBezTo>
                  <a:cubicBezTo>
                    <a:pt x="1116871" y="771736"/>
                    <a:pt x="1116871" y="771736"/>
                    <a:pt x="1116871" y="771651"/>
                  </a:cubicBezTo>
                  <a:cubicBezTo>
                    <a:pt x="1116871" y="771651"/>
                    <a:pt x="1116871" y="771651"/>
                    <a:pt x="1116871" y="771651"/>
                  </a:cubicBezTo>
                  <a:cubicBezTo>
                    <a:pt x="1134958" y="729318"/>
                    <a:pt x="1152704" y="686729"/>
                    <a:pt x="1170450" y="644311"/>
                  </a:cubicBezTo>
                  <a:lnTo>
                    <a:pt x="1189561" y="598820"/>
                  </a:lnTo>
                  <a:cubicBezTo>
                    <a:pt x="1189561" y="598820"/>
                    <a:pt x="1189476" y="598564"/>
                    <a:pt x="1189390" y="598735"/>
                  </a:cubicBezTo>
                  <a:lnTo>
                    <a:pt x="1169170" y="643457"/>
                  </a:lnTo>
                  <a:cubicBezTo>
                    <a:pt x="1150144" y="685363"/>
                    <a:pt x="1130948" y="727269"/>
                    <a:pt x="1112093" y="769346"/>
                  </a:cubicBezTo>
                  <a:cubicBezTo>
                    <a:pt x="1112093" y="769346"/>
                    <a:pt x="1112093" y="769346"/>
                    <a:pt x="1112093" y="769346"/>
                  </a:cubicBezTo>
                  <a:cubicBezTo>
                    <a:pt x="1112093" y="769432"/>
                    <a:pt x="1112008" y="769517"/>
                    <a:pt x="1111922" y="769688"/>
                  </a:cubicBezTo>
                  <a:cubicBezTo>
                    <a:pt x="1111922" y="769773"/>
                    <a:pt x="1111837" y="769858"/>
                    <a:pt x="1111752" y="770029"/>
                  </a:cubicBezTo>
                  <a:cubicBezTo>
                    <a:pt x="1111752" y="770029"/>
                    <a:pt x="1111752" y="770029"/>
                    <a:pt x="1111752" y="770029"/>
                  </a:cubicBezTo>
                  <a:cubicBezTo>
                    <a:pt x="1096480" y="805705"/>
                    <a:pt x="1081550" y="841551"/>
                    <a:pt x="1066534" y="877312"/>
                  </a:cubicBezTo>
                  <a:cubicBezTo>
                    <a:pt x="1071055" y="859901"/>
                    <a:pt x="1075577" y="842490"/>
                    <a:pt x="1080184" y="825079"/>
                  </a:cubicBezTo>
                  <a:cubicBezTo>
                    <a:pt x="1082147" y="817910"/>
                    <a:pt x="1084109" y="810655"/>
                    <a:pt x="1086071" y="803486"/>
                  </a:cubicBezTo>
                  <a:cubicBezTo>
                    <a:pt x="1097845" y="777454"/>
                    <a:pt x="1109533" y="751423"/>
                    <a:pt x="1121136" y="725392"/>
                  </a:cubicBezTo>
                  <a:cubicBezTo>
                    <a:pt x="1121136" y="725392"/>
                    <a:pt x="1121136" y="725392"/>
                    <a:pt x="1121136" y="725392"/>
                  </a:cubicBezTo>
                  <a:cubicBezTo>
                    <a:pt x="1121136" y="725392"/>
                    <a:pt x="1121136" y="725392"/>
                    <a:pt x="1121136" y="725306"/>
                  </a:cubicBezTo>
                  <a:cubicBezTo>
                    <a:pt x="1121136" y="725306"/>
                    <a:pt x="1121136" y="725306"/>
                    <a:pt x="1121136" y="725221"/>
                  </a:cubicBezTo>
                  <a:cubicBezTo>
                    <a:pt x="1121136" y="725221"/>
                    <a:pt x="1121136" y="725221"/>
                    <a:pt x="1121136" y="725221"/>
                  </a:cubicBezTo>
                  <a:cubicBezTo>
                    <a:pt x="1137091" y="687326"/>
                    <a:pt x="1152618" y="649261"/>
                    <a:pt x="1168317" y="611281"/>
                  </a:cubicBezTo>
                  <a:lnTo>
                    <a:pt x="1184101" y="573045"/>
                  </a:lnTo>
                  <a:cubicBezTo>
                    <a:pt x="1188793" y="563144"/>
                    <a:pt x="1193400" y="553244"/>
                    <a:pt x="1198093" y="543344"/>
                  </a:cubicBezTo>
                  <a:lnTo>
                    <a:pt x="1217460" y="502462"/>
                  </a:lnTo>
                  <a:cubicBezTo>
                    <a:pt x="1217460" y="502462"/>
                    <a:pt x="1217374" y="502206"/>
                    <a:pt x="1217289" y="502376"/>
                  </a:cubicBezTo>
                  <a:lnTo>
                    <a:pt x="1196898" y="542490"/>
                  </a:lnTo>
                  <a:cubicBezTo>
                    <a:pt x="1177702" y="580129"/>
                    <a:pt x="1158335" y="617682"/>
                    <a:pt x="1139394" y="655406"/>
                  </a:cubicBezTo>
                  <a:cubicBezTo>
                    <a:pt x="1139394" y="655406"/>
                    <a:pt x="1139394" y="655406"/>
                    <a:pt x="1139394" y="655406"/>
                  </a:cubicBezTo>
                  <a:cubicBezTo>
                    <a:pt x="1139394" y="655491"/>
                    <a:pt x="1139309" y="655577"/>
                    <a:pt x="1139224" y="655662"/>
                  </a:cubicBezTo>
                  <a:cubicBezTo>
                    <a:pt x="1139224" y="655747"/>
                    <a:pt x="1139139" y="655833"/>
                    <a:pt x="1139053" y="655918"/>
                  </a:cubicBezTo>
                  <a:cubicBezTo>
                    <a:pt x="1139053" y="655918"/>
                    <a:pt x="1139053" y="655918"/>
                    <a:pt x="1139053" y="655918"/>
                  </a:cubicBezTo>
                  <a:cubicBezTo>
                    <a:pt x="1130692" y="673415"/>
                    <a:pt x="1122331" y="690996"/>
                    <a:pt x="1114055" y="708493"/>
                  </a:cubicBezTo>
                  <a:cubicBezTo>
                    <a:pt x="1122757" y="679645"/>
                    <a:pt x="1131460" y="650797"/>
                    <a:pt x="1140077" y="621864"/>
                  </a:cubicBezTo>
                  <a:cubicBezTo>
                    <a:pt x="1148438" y="604368"/>
                    <a:pt x="1156714" y="586871"/>
                    <a:pt x="1164904" y="569375"/>
                  </a:cubicBezTo>
                  <a:cubicBezTo>
                    <a:pt x="1164904" y="569375"/>
                    <a:pt x="1164904" y="569375"/>
                    <a:pt x="1164904" y="569375"/>
                  </a:cubicBezTo>
                  <a:cubicBezTo>
                    <a:pt x="1164904" y="569375"/>
                    <a:pt x="1164904" y="569375"/>
                    <a:pt x="1164904" y="569290"/>
                  </a:cubicBezTo>
                  <a:cubicBezTo>
                    <a:pt x="1164904" y="569204"/>
                    <a:pt x="1164904" y="569290"/>
                    <a:pt x="1164904" y="569204"/>
                  </a:cubicBezTo>
                  <a:cubicBezTo>
                    <a:pt x="1164904" y="569204"/>
                    <a:pt x="1164904" y="569204"/>
                    <a:pt x="1164904" y="569204"/>
                  </a:cubicBezTo>
                  <a:cubicBezTo>
                    <a:pt x="1183162" y="528493"/>
                    <a:pt x="1201079" y="487526"/>
                    <a:pt x="1218995" y="446644"/>
                  </a:cubicBezTo>
                  <a:lnTo>
                    <a:pt x="1238363" y="402860"/>
                  </a:lnTo>
                  <a:cubicBezTo>
                    <a:pt x="1238363" y="402860"/>
                    <a:pt x="1238277" y="402604"/>
                    <a:pt x="1238192" y="402775"/>
                  </a:cubicBezTo>
                  <a:lnTo>
                    <a:pt x="1217801" y="445705"/>
                  </a:lnTo>
                  <a:cubicBezTo>
                    <a:pt x="1198605" y="485989"/>
                    <a:pt x="1179237" y="526274"/>
                    <a:pt x="1160297" y="566729"/>
                  </a:cubicBezTo>
                  <a:cubicBezTo>
                    <a:pt x="1160297" y="566729"/>
                    <a:pt x="1160297" y="566729"/>
                    <a:pt x="1160297" y="566729"/>
                  </a:cubicBezTo>
                  <a:cubicBezTo>
                    <a:pt x="1160297" y="566814"/>
                    <a:pt x="1160212" y="566900"/>
                    <a:pt x="1160126" y="567070"/>
                  </a:cubicBezTo>
                  <a:cubicBezTo>
                    <a:pt x="1160126" y="567156"/>
                    <a:pt x="1160041" y="567241"/>
                    <a:pt x="1159956" y="567412"/>
                  </a:cubicBezTo>
                  <a:cubicBezTo>
                    <a:pt x="1159956" y="567412"/>
                    <a:pt x="1159956" y="567412"/>
                    <a:pt x="1159956" y="567412"/>
                  </a:cubicBezTo>
                  <a:cubicBezTo>
                    <a:pt x="1156202" y="575861"/>
                    <a:pt x="1152448" y="584311"/>
                    <a:pt x="1148694" y="592760"/>
                  </a:cubicBezTo>
                  <a:cubicBezTo>
                    <a:pt x="1150144" y="587895"/>
                    <a:pt x="1151509" y="583116"/>
                    <a:pt x="1152960" y="578251"/>
                  </a:cubicBezTo>
                  <a:cubicBezTo>
                    <a:pt x="1164222" y="539674"/>
                    <a:pt x="1174289" y="500755"/>
                    <a:pt x="1185295" y="462092"/>
                  </a:cubicBezTo>
                  <a:cubicBezTo>
                    <a:pt x="1192547" y="436658"/>
                    <a:pt x="1200737" y="411480"/>
                    <a:pt x="1208245" y="386132"/>
                  </a:cubicBezTo>
                  <a:close/>
                  <a:moveTo>
                    <a:pt x="1146305" y="217825"/>
                  </a:moveTo>
                  <a:cubicBezTo>
                    <a:pt x="1172583" y="236004"/>
                    <a:pt x="1198349" y="253842"/>
                    <a:pt x="1223859" y="271509"/>
                  </a:cubicBezTo>
                  <a:cubicBezTo>
                    <a:pt x="1221214" y="283543"/>
                    <a:pt x="1219166" y="294638"/>
                    <a:pt x="1216351" y="305477"/>
                  </a:cubicBezTo>
                  <a:cubicBezTo>
                    <a:pt x="1209696" y="330655"/>
                    <a:pt x="1202956" y="355833"/>
                    <a:pt x="1195789" y="380840"/>
                  </a:cubicBezTo>
                  <a:cubicBezTo>
                    <a:pt x="1190158" y="400641"/>
                    <a:pt x="1183503" y="420186"/>
                    <a:pt x="1177787" y="439987"/>
                  </a:cubicBezTo>
                  <a:cubicBezTo>
                    <a:pt x="1171303" y="462519"/>
                    <a:pt x="1165587" y="485221"/>
                    <a:pt x="1159273" y="507753"/>
                  </a:cubicBezTo>
                  <a:cubicBezTo>
                    <a:pt x="1146732" y="552476"/>
                    <a:pt x="1133934" y="597113"/>
                    <a:pt x="1121478" y="641921"/>
                  </a:cubicBezTo>
                  <a:cubicBezTo>
                    <a:pt x="1118492" y="652504"/>
                    <a:pt x="1115932" y="663173"/>
                    <a:pt x="1113202" y="673841"/>
                  </a:cubicBezTo>
                  <a:cubicBezTo>
                    <a:pt x="1110984" y="678962"/>
                    <a:pt x="1108680" y="683998"/>
                    <a:pt x="1106462" y="689119"/>
                  </a:cubicBezTo>
                  <a:lnTo>
                    <a:pt x="1087266" y="732646"/>
                  </a:lnTo>
                  <a:cubicBezTo>
                    <a:pt x="1087266" y="732646"/>
                    <a:pt x="1087351" y="732902"/>
                    <a:pt x="1087436" y="732732"/>
                  </a:cubicBezTo>
                  <a:lnTo>
                    <a:pt x="1107998" y="689545"/>
                  </a:lnTo>
                  <a:cubicBezTo>
                    <a:pt x="1108851" y="687753"/>
                    <a:pt x="1109704" y="685961"/>
                    <a:pt x="1110557" y="684254"/>
                  </a:cubicBezTo>
                  <a:cubicBezTo>
                    <a:pt x="1109363" y="688692"/>
                    <a:pt x="1108168" y="693215"/>
                    <a:pt x="1106889" y="697654"/>
                  </a:cubicBezTo>
                  <a:cubicBezTo>
                    <a:pt x="1100404" y="720186"/>
                    <a:pt x="1093067" y="742376"/>
                    <a:pt x="1086413" y="764823"/>
                  </a:cubicBezTo>
                  <a:cubicBezTo>
                    <a:pt x="1085645" y="767298"/>
                    <a:pt x="1084962" y="769688"/>
                    <a:pt x="1084280" y="772163"/>
                  </a:cubicBezTo>
                  <a:lnTo>
                    <a:pt x="1066277" y="810313"/>
                  </a:lnTo>
                  <a:cubicBezTo>
                    <a:pt x="1066277" y="810313"/>
                    <a:pt x="1066363" y="810569"/>
                    <a:pt x="1066448" y="810399"/>
                  </a:cubicBezTo>
                  <a:lnTo>
                    <a:pt x="1082061" y="779759"/>
                  </a:lnTo>
                  <a:cubicBezTo>
                    <a:pt x="1078478" y="792220"/>
                    <a:pt x="1074980" y="804766"/>
                    <a:pt x="1071738" y="817312"/>
                  </a:cubicBezTo>
                  <a:cubicBezTo>
                    <a:pt x="1068581" y="829602"/>
                    <a:pt x="1065424" y="841978"/>
                    <a:pt x="1062268" y="854268"/>
                  </a:cubicBezTo>
                  <a:lnTo>
                    <a:pt x="1052798" y="877227"/>
                  </a:lnTo>
                  <a:cubicBezTo>
                    <a:pt x="1052798" y="877227"/>
                    <a:pt x="1052968" y="877483"/>
                    <a:pt x="1052968" y="877312"/>
                  </a:cubicBezTo>
                  <a:lnTo>
                    <a:pt x="1060902" y="859730"/>
                  </a:lnTo>
                  <a:cubicBezTo>
                    <a:pt x="1054760" y="883969"/>
                    <a:pt x="1048702" y="908208"/>
                    <a:pt x="1042303" y="932362"/>
                  </a:cubicBezTo>
                  <a:cubicBezTo>
                    <a:pt x="1041621" y="935093"/>
                    <a:pt x="1040853" y="937824"/>
                    <a:pt x="1040085" y="940555"/>
                  </a:cubicBezTo>
                  <a:lnTo>
                    <a:pt x="1039573" y="941835"/>
                  </a:lnTo>
                  <a:cubicBezTo>
                    <a:pt x="1039573" y="941835"/>
                    <a:pt x="1039573" y="942091"/>
                    <a:pt x="1039658" y="942006"/>
                  </a:cubicBezTo>
                  <a:cubicBezTo>
                    <a:pt x="1035222" y="957796"/>
                    <a:pt x="1030274" y="973500"/>
                    <a:pt x="1025752" y="989289"/>
                  </a:cubicBezTo>
                  <a:cubicBezTo>
                    <a:pt x="1022595" y="1000384"/>
                    <a:pt x="1019695" y="1011480"/>
                    <a:pt x="1016538" y="1022575"/>
                  </a:cubicBezTo>
                  <a:cubicBezTo>
                    <a:pt x="1015684" y="1025648"/>
                    <a:pt x="1014149" y="1028550"/>
                    <a:pt x="1012613" y="1032305"/>
                  </a:cubicBezTo>
                  <a:cubicBezTo>
                    <a:pt x="1009712" y="1030598"/>
                    <a:pt x="1007409" y="1029659"/>
                    <a:pt x="1005702" y="1028037"/>
                  </a:cubicBezTo>
                  <a:cubicBezTo>
                    <a:pt x="994867" y="1017966"/>
                    <a:pt x="980960" y="1014638"/>
                    <a:pt x="967395" y="1011138"/>
                  </a:cubicBezTo>
                  <a:cubicBezTo>
                    <a:pt x="958863" y="1008919"/>
                    <a:pt x="950246" y="1007042"/>
                    <a:pt x="941458" y="1005164"/>
                  </a:cubicBezTo>
                  <a:cubicBezTo>
                    <a:pt x="941800" y="1004567"/>
                    <a:pt x="942141" y="1003969"/>
                    <a:pt x="942482" y="1003286"/>
                  </a:cubicBezTo>
                  <a:cubicBezTo>
                    <a:pt x="942482" y="1003286"/>
                    <a:pt x="942312" y="1003116"/>
                    <a:pt x="942312" y="1003201"/>
                  </a:cubicBezTo>
                  <a:cubicBezTo>
                    <a:pt x="941885" y="1003799"/>
                    <a:pt x="941544" y="1004481"/>
                    <a:pt x="941117" y="1005079"/>
                  </a:cubicBezTo>
                  <a:cubicBezTo>
                    <a:pt x="937449" y="1004311"/>
                    <a:pt x="933780" y="1003542"/>
                    <a:pt x="930026" y="1002774"/>
                  </a:cubicBezTo>
                  <a:lnTo>
                    <a:pt x="930453" y="995605"/>
                  </a:lnTo>
                  <a:lnTo>
                    <a:pt x="930964" y="988521"/>
                  </a:lnTo>
                  <a:lnTo>
                    <a:pt x="937278" y="967952"/>
                  </a:lnTo>
                  <a:cubicBezTo>
                    <a:pt x="939923" y="959332"/>
                    <a:pt x="942738" y="950712"/>
                    <a:pt x="945468" y="942091"/>
                  </a:cubicBezTo>
                  <a:cubicBezTo>
                    <a:pt x="945468" y="946615"/>
                    <a:pt x="945383" y="951138"/>
                    <a:pt x="945298" y="955576"/>
                  </a:cubicBezTo>
                  <a:lnTo>
                    <a:pt x="945298" y="959929"/>
                  </a:lnTo>
                  <a:cubicBezTo>
                    <a:pt x="945298" y="959929"/>
                    <a:pt x="938643" y="985704"/>
                    <a:pt x="938643" y="985704"/>
                  </a:cubicBezTo>
                  <a:cubicBezTo>
                    <a:pt x="938643" y="985790"/>
                    <a:pt x="938813" y="985875"/>
                    <a:pt x="938899" y="985704"/>
                  </a:cubicBezTo>
                  <a:lnTo>
                    <a:pt x="945298" y="964624"/>
                  </a:lnTo>
                  <a:lnTo>
                    <a:pt x="945298" y="974183"/>
                  </a:lnTo>
                  <a:cubicBezTo>
                    <a:pt x="945298" y="974183"/>
                    <a:pt x="945554" y="974353"/>
                    <a:pt x="945554" y="974183"/>
                  </a:cubicBezTo>
                  <a:lnTo>
                    <a:pt x="945980" y="962490"/>
                  </a:lnTo>
                  <a:lnTo>
                    <a:pt x="947942" y="956174"/>
                  </a:lnTo>
                  <a:cubicBezTo>
                    <a:pt x="956474" y="928607"/>
                    <a:pt x="965432" y="901210"/>
                    <a:pt x="974306" y="873813"/>
                  </a:cubicBezTo>
                  <a:lnTo>
                    <a:pt x="974306" y="873813"/>
                  </a:lnTo>
                  <a:cubicBezTo>
                    <a:pt x="974306" y="873813"/>
                    <a:pt x="974306" y="873813"/>
                    <a:pt x="974306" y="873813"/>
                  </a:cubicBezTo>
                  <a:lnTo>
                    <a:pt x="974306" y="873813"/>
                  </a:lnTo>
                  <a:cubicBezTo>
                    <a:pt x="974306" y="873813"/>
                    <a:pt x="974306" y="873813"/>
                    <a:pt x="974306" y="873813"/>
                  </a:cubicBezTo>
                  <a:cubicBezTo>
                    <a:pt x="974647" y="872789"/>
                    <a:pt x="974903" y="871764"/>
                    <a:pt x="975244" y="870740"/>
                  </a:cubicBezTo>
                  <a:cubicBezTo>
                    <a:pt x="974732" y="880128"/>
                    <a:pt x="974306" y="889602"/>
                    <a:pt x="973879" y="898991"/>
                  </a:cubicBezTo>
                  <a:lnTo>
                    <a:pt x="972940" y="923400"/>
                  </a:lnTo>
                  <a:lnTo>
                    <a:pt x="972173" y="947810"/>
                  </a:lnTo>
                  <a:cubicBezTo>
                    <a:pt x="972173" y="947810"/>
                    <a:pt x="972428" y="947981"/>
                    <a:pt x="972428" y="947810"/>
                  </a:cubicBezTo>
                  <a:lnTo>
                    <a:pt x="973794" y="923571"/>
                  </a:lnTo>
                  <a:lnTo>
                    <a:pt x="975415" y="899417"/>
                  </a:lnTo>
                  <a:cubicBezTo>
                    <a:pt x="976353" y="885932"/>
                    <a:pt x="977462" y="872533"/>
                    <a:pt x="978657" y="859047"/>
                  </a:cubicBezTo>
                  <a:cubicBezTo>
                    <a:pt x="985311" y="836345"/>
                    <a:pt x="992052" y="813642"/>
                    <a:pt x="999047" y="790939"/>
                  </a:cubicBezTo>
                  <a:lnTo>
                    <a:pt x="1008347" y="761494"/>
                  </a:lnTo>
                  <a:cubicBezTo>
                    <a:pt x="1008347" y="761494"/>
                    <a:pt x="1008176" y="761324"/>
                    <a:pt x="1008091" y="761494"/>
                  </a:cubicBezTo>
                  <a:lnTo>
                    <a:pt x="997597" y="790342"/>
                  </a:lnTo>
                  <a:cubicBezTo>
                    <a:pt x="991796" y="806388"/>
                    <a:pt x="986080" y="822518"/>
                    <a:pt x="980534" y="838735"/>
                  </a:cubicBezTo>
                  <a:cubicBezTo>
                    <a:pt x="980534" y="837881"/>
                    <a:pt x="980704" y="837028"/>
                    <a:pt x="980790" y="836174"/>
                  </a:cubicBezTo>
                  <a:cubicBezTo>
                    <a:pt x="985568" y="821665"/>
                    <a:pt x="990345" y="807156"/>
                    <a:pt x="995209" y="792646"/>
                  </a:cubicBezTo>
                  <a:cubicBezTo>
                    <a:pt x="1001778" y="773187"/>
                    <a:pt x="1008433" y="753813"/>
                    <a:pt x="1015343" y="734524"/>
                  </a:cubicBezTo>
                  <a:lnTo>
                    <a:pt x="1022851" y="713870"/>
                  </a:lnTo>
                  <a:lnTo>
                    <a:pt x="1029079" y="697056"/>
                  </a:lnTo>
                  <a:cubicBezTo>
                    <a:pt x="1030274" y="694581"/>
                    <a:pt x="1031553" y="692191"/>
                    <a:pt x="1032748" y="689716"/>
                  </a:cubicBezTo>
                  <a:cubicBezTo>
                    <a:pt x="1032748" y="689716"/>
                    <a:pt x="1032748" y="689716"/>
                    <a:pt x="1032748" y="689716"/>
                  </a:cubicBezTo>
                  <a:cubicBezTo>
                    <a:pt x="1032748" y="689716"/>
                    <a:pt x="1032748" y="689716"/>
                    <a:pt x="1032748" y="689716"/>
                  </a:cubicBezTo>
                  <a:cubicBezTo>
                    <a:pt x="1032748" y="689716"/>
                    <a:pt x="1032748" y="689716"/>
                    <a:pt x="1032748" y="689716"/>
                  </a:cubicBezTo>
                  <a:cubicBezTo>
                    <a:pt x="1032748" y="689716"/>
                    <a:pt x="1032748" y="689716"/>
                    <a:pt x="1032748" y="689716"/>
                  </a:cubicBezTo>
                  <a:cubicBezTo>
                    <a:pt x="1049811" y="653699"/>
                    <a:pt x="1066534" y="617511"/>
                    <a:pt x="1083341" y="581409"/>
                  </a:cubicBezTo>
                  <a:lnTo>
                    <a:pt x="1101428" y="542746"/>
                  </a:lnTo>
                  <a:cubicBezTo>
                    <a:pt x="1101428" y="542746"/>
                    <a:pt x="1101343" y="542490"/>
                    <a:pt x="1101258" y="542661"/>
                  </a:cubicBezTo>
                  <a:lnTo>
                    <a:pt x="1082147" y="580555"/>
                  </a:lnTo>
                  <a:cubicBezTo>
                    <a:pt x="1064145" y="616060"/>
                    <a:pt x="1045972" y="651565"/>
                    <a:pt x="1028226" y="687241"/>
                  </a:cubicBezTo>
                  <a:cubicBezTo>
                    <a:pt x="1028226" y="687241"/>
                    <a:pt x="1028226" y="687241"/>
                    <a:pt x="1028226" y="687241"/>
                  </a:cubicBezTo>
                  <a:cubicBezTo>
                    <a:pt x="1028226" y="687326"/>
                    <a:pt x="1028226" y="687412"/>
                    <a:pt x="1028141" y="687497"/>
                  </a:cubicBezTo>
                  <a:cubicBezTo>
                    <a:pt x="1028141" y="687582"/>
                    <a:pt x="1028055" y="687668"/>
                    <a:pt x="1027970" y="687753"/>
                  </a:cubicBezTo>
                  <a:cubicBezTo>
                    <a:pt x="1027970" y="687753"/>
                    <a:pt x="1027970" y="687753"/>
                    <a:pt x="1027970" y="687753"/>
                  </a:cubicBezTo>
                  <a:cubicBezTo>
                    <a:pt x="1015855" y="713272"/>
                    <a:pt x="1003911" y="738962"/>
                    <a:pt x="992052" y="764567"/>
                  </a:cubicBezTo>
                  <a:cubicBezTo>
                    <a:pt x="994014" y="757824"/>
                    <a:pt x="995976" y="751082"/>
                    <a:pt x="997938" y="744339"/>
                  </a:cubicBezTo>
                  <a:cubicBezTo>
                    <a:pt x="1003996" y="723941"/>
                    <a:pt x="1010395" y="703628"/>
                    <a:pt x="1016708" y="683315"/>
                  </a:cubicBezTo>
                  <a:cubicBezTo>
                    <a:pt x="1029079" y="662746"/>
                    <a:pt x="1041194" y="642006"/>
                    <a:pt x="1052968" y="621011"/>
                  </a:cubicBezTo>
                  <a:lnTo>
                    <a:pt x="1052968" y="621011"/>
                  </a:lnTo>
                  <a:cubicBezTo>
                    <a:pt x="1052968" y="621011"/>
                    <a:pt x="1052968" y="621011"/>
                    <a:pt x="1052968" y="621011"/>
                  </a:cubicBezTo>
                  <a:lnTo>
                    <a:pt x="1052968" y="621011"/>
                  </a:lnTo>
                  <a:cubicBezTo>
                    <a:pt x="1052968" y="621011"/>
                    <a:pt x="1052968" y="621011"/>
                    <a:pt x="1052968" y="621011"/>
                  </a:cubicBezTo>
                  <a:cubicBezTo>
                    <a:pt x="1071311" y="586786"/>
                    <a:pt x="1088631" y="552134"/>
                    <a:pt x="1105524" y="517227"/>
                  </a:cubicBezTo>
                  <a:cubicBezTo>
                    <a:pt x="1111581" y="504766"/>
                    <a:pt x="1117553" y="492305"/>
                    <a:pt x="1123440" y="479759"/>
                  </a:cubicBezTo>
                  <a:cubicBezTo>
                    <a:pt x="1123440" y="479588"/>
                    <a:pt x="1123355" y="479503"/>
                    <a:pt x="1123269" y="479674"/>
                  </a:cubicBezTo>
                  <a:cubicBezTo>
                    <a:pt x="1116956" y="491964"/>
                    <a:pt x="1110643" y="504169"/>
                    <a:pt x="1104244" y="516288"/>
                  </a:cubicBezTo>
                  <a:cubicBezTo>
                    <a:pt x="1086157" y="550598"/>
                    <a:pt x="1067387" y="584482"/>
                    <a:pt x="1048446" y="618279"/>
                  </a:cubicBezTo>
                  <a:lnTo>
                    <a:pt x="1048446" y="618279"/>
                  </a:lnTo>
                  <a:cubicBezTo>
                    <a:pt x="1048446" y="618279"/>
                    <a:pt x="1048276" y="618535"/>
                    <a:pt x="1048276" y="618535"/>
                  </a:cubicBezTo>
                  <a:lnTo>
                    <a:pt x="1048105" y="618792"/>
                  </a:lnTo>
                  <a:lnTo>
                    <a:pt x="1048105" y="618792"/>
                  </a:lnTo>
                  <a:cubicBezTo>
                    <a:pt x="1039232" y="635349"/>
                    <a:pt x="1030359" y="651821"/>
                    <a:pt x="1021316" y="668294"/>
                  </a:cubicBezTo>
                  <a:cubicBezTo>
                    <a:pt x="1024301" y="658820"/>
                    <a:pt x="1027202" y="649261"/>
                    <a:pt x="1030103" y="639702"/>
                  </a:cubicBezTo>
                  <a:cubicBezTo>
                    <a:pt x="1033174" y="629546"/>
                    <a:pt x="1036161" y="619304"/>
                    <a:pt x="1039147" y="609147"/>
                  </a:cubicBezTo>
                  <a:cubicBezTo>
                    <a:pt x="1046911" y="596345"/>
                    <a:pt x="1054589" y="583457"/>
                    <a:pt x="1062268" y="570570"/>
                  </a:cubicBezTo>
                  <a:cubicBezTo>
                    <a:pt x="1062268" y="570570"/>
                    <a:pt x="1062268" y="570570"/>
                    <a:pt x="1062268" y="570570"/>
                  </a:cubicBezTo>
                  <a:lnTo>
                    <a:pt x="1062268" y="570570"/>
                  </a:lnTo>
                  <a:cubicBezTo>
                    <a:pt x="1062268" y="570570"/>
                    <a:pt x="1062268" y="570484"/>
                    <a:pt x="1062268" y="570399"/>
                  </a:cubicBezTo>
                  <a:cubicBezTo>
                    <a:pt x="1062268" y="570399"/>
                    <a:pt x="1062268" y="570399"/>
                    <a:pt x="1062268" y="570399"/>
                  </a:cubicBezTo>
                  <a:cubicBezTo>
                    <a:pt x="1079075" y="540442"/>
                    <a:pt x="1095627" y="510399"/>
                    <a:pt x="1112178" y="480356"/>
                  </a:cubicBezTo>
                  <a:lnTo>
                    <a:pt x="1130010" y="448180"/>
                  </a:lnTo>
                  <a:cubicBezTo>
                    <a:pt x="1130010" y="448180"/>
                    <a:pt x="1129924" y="447924"/>
                    <a:pt x="1129839" y="448095"/>
                  </a:cubicBezTo>
                  <a:lnTo>
                    <a:pt x="1110984" y="479417"/>
                  </a:lnTo>
                  <a:cubicBezTo>
                    <a:pt x="1093238" y="508777"/>
                    <a:pt x="1075321" y="538137"/>
                    <a:pt x="1057831" y="567668"/>
                  </a:cubicBezTo>
                  <a:cubicBezTo>
                    <a:pt x="1057831" y="567668"/>
                    <a:pt x="1057831" y="567668"/>
                    <a:pt x="1057831" y="567668"/>
                  </a:cubicBezTo>
                  <a:cubicBezTo>
                    <a:pt x="1057831" y="567668"/>
                    <a:pt x="1057831" y="567838"/>
                    <a:pt x="1057746" y="567924"/>
                  </a:cubicBezTo>
                  <a:cubicBezTo>
                    <a:pt x="1057746" y="567924"/>
                    <a:pt x="1057660" y="568095"/>
                    <a:pt x="1057575" y="568180"/>
                  </a:cubicBezTo>
                  <a:cubicBezTo>
                    <a:pt x="1057575" y="568180"/>
                    <a:pt x="1057575" y="568180"/>
                    <a:pt x="1057575" y="568180"/>
                  </a:cubicBezTo>
                  <a:cubicBezTo>
                    <a:pt x="1053053" y="576203"/>
                    <a:pt x="1048532" y="584311"/>
                    <a:pt x="1044010" y="592419"/>
                  </a:cubicBezTo>
                  <a:cubicBezTo>
                    <a:pt x="1048105" y="578336"/>
                    <a:pt x="1052030" y="564339"/>
                    <a:pt x="1055954" y="550257"/>
                  </a:cubicBezTo>
                  <a:cubicBezTo>
                    <a:pt x="1057917" y="543173"/>
                    <a:pt x="1059793" y="536174"/>
                    <a:pt x="1061670" y="529090"/>
                  </a:cubicBezTo>
                  <a:cubicBezTo>
                    <a:pt x="1067131" y="520897"/>
                    <a:pt x="1072591" y="512703"/>
                    <a:pt x="1077966" y="504425"/>
                  </a:cubicBezTo>
                  <a:lnTo>
                    <a:pt x="1077966" y="504425"/>
                  </a:lnTo>
                  <a:cubicBezTo>
                    <a:pt x="1077966" y="504425"/>
                    <a:pt x="1077966" y="504425"/>
                    <a:pt x="1077966" y="504425"/>
                  </a:cubicBezTo>
                  <a:lnTo>
                    <a:pt x="1077966" y="504425"/>
                  </a:lnTo>
                  <a:cubicBezTo>
                    <a:pt x="1077966" y="504425"/>
                    <a:pt x="1077966" y="504425"/>
                    <a:pt x="1077966" y="504425"/>
                  </a:cubicBezTo>
                  <a:cubicBezTo>
                    <a:pt x="1088546" y="487440"/>
                    <a:pt x="1098869" y="470285"/>
                    <a:pt x="1109021" y="453045"/>
                  </a:cubicBezTo>
                  <a:cubicBezTo>
                    <a:pt x="1119174" y="435804"/>
                    <a:pt x="1129071" y="418479"/>
                    <a:pt x="1138882" y="401068"/>
                  </a:cubicBezTo>
                  <a:lnTo>
                    <a:pt x="1149376" y="382376"/>
                  </a:lnTo>
                  <a:lnTo>
                    <a:pt x="1159700" y="363600"/>
                  </a:lnTo>
                  <a:cubicBezTo>
                    <a:pt x="1159700" y="363600"/>
                    <a:pt x="1159615" y="363344"/>
                    <a:pt x="1159529" y="363514"/>
                  </a:cubicBezTo>
                  <a:lnTo>
                    <a:pt x="1148694" y="381864"/>
                  </a:lnTo>
                  <a:lnTo>
                    <a:pt x="1137688" y="400129"/>
                  </a:lnTo>
                  <a:cubicBezTo>
                    <a:pt x="1127279" y="417198"/>
                    <a:pt x="1116700" y="434183"/>
                    <a:pt x="1106036" y="451082"/>
                  </a:cubicBezTo>
                  <a:cubicBezTo>
                    <a:pt x="1095286" y="467981"/>
                    <a:pt x="1084535" y="484794"/>
                    <a:pt x="1073615" y="501523"/>
                  </a:cubicBezTo>
                  <a:lnTo>
                    <a:pt x="1073615" y="501523"/>
                  </a:lnTo>
                  <a:cubicBezTo>
                    <a:pt x="1073615" y="501523"/>
                    <a:pt x="1073444" y="501779"/>
                    <a:pt x="1073444" y="501779"/>
                  </a:cubicBezTo>
                  <a:lnTo>
                    <a:pt x="1073274" y="502035"/>
                  </a:lnTo>
                  <a:lnTo>
                    <a:pt x="1073274" y="502035"/>
                  </a:lnTo>
                  <a:cubicBezTo>
                    <a:pt x="1070714" y="506217"/>
                    <a:pt x="1068069" y="510314"/>
                    <a:pt x="1065510" y="514410"/>
                  </a:cubicBezTo>
                  <a:cubicBezTo>
                    <a:pt x="1071482" y="491537"/>
                    <a:pt x="1077454" y="468578"/>
                    <a:pt x="1084109" y="445876"/>
                  </a:cubicBezTo>
                  <a:cubicBezTo>
                    <a:pt x="1084962" y="442888"/>
                    <a:pt x="1085815" y="439987"/>
                    <a:pt x="1086583" y="436999"/>
                  </a:cubicBezTo>
                  <a:cubicBezTo>
                    <a:pt x="1094944" y="422319"/>
                    <a:pt x="1103220" y="407554"/>
                    <a:pt x="1111240" y="392704"/>
                  </a:cubicBezTo>
                  <a:cubicBezTo>
                    <a:pt x="1120113" y="376317"/>
                    <a:pt x="1128815" y="359930"/>
                    <a:pt x="1137432" y="343372"/>
                  </a:cubicBezTo>
                  <a:lnTo>
                    <a:pt x="1146561" y="325705"/>
                  </a:lnTo>
                  <a:lnTo>
                    <a:pt x="1155605" y="307952"/>
                  </a:lnTo>
                  <a:cubicBezTo>
                    <a:pt x="1155605" y="307952"/>
                    <a:pt x="1155519" y="307696"/>
                    <a:pt x="1155434" y="307867"/>
                  </a:cubicBezTo>
                  <a:lnTo>
                    <a:pt x="1145879" y="325193"/>
                  </a:lnTo>
                  <a:lnTo>
                    <a:pt x="1136152" y="342433"/>
                  </a:lnTo>
                  <a:cubicBezTo>
                    <a:pt x="1126938" y="358564"/>
                    <a:pt x="1117639" y="374695"/>
                    <a:pt x="1108168" y="390740"/>
                  </a:cubicBezTo>
                  <a:cubicBezTo>
                    <a:pt x="1102452" y="400470"/>
                    <a:pt x="1096650" y="410115"/>
                    <a:pt x="1090849" y="419759"/>
                  </a:cubicBezTo>
                  <a:cubicBezTo>
                    <a:pt x="1093750" y="407383"/>
                    <a:pt x="1096224" y="394923"/>
                    <a:pt x="1098613" y="382462"/>
                  </a:cubicBezTo>
                  <a:cubicBezTo>
                    <a:pt x="1114055" y="353870"/>
                    <a:pt x="1129071" y="325022"/>
                    <a:pt x="1143916" y="296089"/>
                  </a:cubicBezTo>
                  <a:lnTo>
                    <a:pt x="1162345" y="259987"/>
                  </a:lnTo>
                  <a:cubicBezTo>
                    <a:pt x="1162345" y="259987"/>
                    <a:pt x="1162259" y="259731"/>
                    <a:pt x="1162174" y="259901"/>
                  </a:cubicBezTo>
                  <a:lnTo>
                    <a:pt x="1142722" y="295150"/>
                  </a:lnTo>
                  <a:cubicBezTo>
                    <a:pt x="1129156" y="319475"/>
                    <a:pt x="1115335" y="343628"/>
                    <a:pt x="1101514" y="367782"/>
                  </a:cubicBezTo>
                  <a:cubicBezTo>
                    <a:pt x="1101940" y="365648"/>
                    <a:pt x="1102282" y="363514"/>
                    <a:pt x="1102708" y="361381"/>
                  </a:cubicBezTo>
                  <a:cubicBezTo>
                    <a:pt x="1104415" y="352419"/>
                    <a:pt x="1106974" y="343628"/>
                    <a:pt x="1109278" y="334752"/>
                  </a:cubicBezTo>
                  <a:cubicBezTo>
                    <a:pt x="1114482" y="324425"/>
                    <a:pt x="1119515" y="313927"/>
                    <a:pt x="1124378" y="303514"/>
                  </a:cubicBezTo>
                  <a:cubicBezTo>
                    <a:pt x="1130607" y="290200"/>
                    <a:pt x="1136664" y="276800"/>
                    <a:pt x="1142551" y="263401"/>
                  </a:cubicBezTo>
                  <a:lnTo>
                    <a:pt x="1148864" y="248977"/>
                  </a:lnTo>
                  <a:lnTo>
                    <a:pt x="1155008" y="234553"/>
                  </a:lnTo>
                  <a:cubicBezTo>
                    <a:pt x="1155008" y="234553"/>
                    <a:pt x="1154837" y="234382"/>
                    <a:pt x="1154837" y="234467"/>
                  </a:cubicBezTo>
                  <a:lnTo>
                    <a:pt x="1148097" y="248550"/>
                  </a:lnTo>
                  <a:lnTo>
                    <a:pt x="1141272" y="262547"/>
                  </a:lnTo>
                  <a:cubicBezTo>
                    <a:pt x="1134787" y="275691"/>
                    <a:pt x="1128047" y="288749"/>
                    <a:pt x="1121307" y="301722"/>
                  </a:cubicBezTo>
                  <a:cubicBezTo>
                    <a:pt x="1118919" y="306246"/>
                    <a:pt x="1116529" y="310769"/>
                    <a:pt x="1114055" y="315292"/>
                  </a:cubicBezTo>
                  <a:cubicBezTo>
                    <a:pt x="1115165" y="310513"/>
                    <a:pt x="1116188" y="305648"/>
                    <a:pt x="1117298" y="300869"/>
                  </a:cubicBezTo>
                  <a:cubicBezTo>
                    <a:pt x="1120540" y="286957"/>
                    <a:pt x="1123099" y="272789"/>
                    <a:pt x="1127365" y="259133"/>
                  </a:cubicBezTo>
                  <a:cubicBezTo>
                    <a:pt x="1130095" y="250342"/>
                    <a:pt x="1133764" y="241893"/>
                    <a:pt x="1137432" y="233443"/>
                  </a:cubicBezTo>
                  <a:cubicBezTo>
                    <a:pt x="1138456" y="231651"/>
                    <a:pt x="1139480" y="229944"/>
                    <a:pt x="1140504" y="228152"/>
                  </a:cubicBezTo>
                  <a:cubicBezTo>
                    <a:pt x="1142295" y="225079"/>
                    <a:pt x="1144172" y="221921"/>
                    <a:pt x="1146049" y="218849"/>
                  </a:cubicBezTo>
                  <a:lnTo>
                    <a:pt x="1146049" y="218849"/>
                  </a:lnTo>
                  <a:close/>
                  <a:moveTo>
                    <a:pt x="955877" y="16744"/>
                  </a:moveTo>
                  <a:cubicBezTo>
                    <a:pt x="961252" y="17170"/>
                    <a:pt x="966712" y="16573"/>
                    <a:pt x="972087" y="16402"/>
                  </a:cubicBezTo>
                  <a:cubicBezTo>
                    <a:pt x="978913" y="16231"/>
                    <a:pt x="985909" y="14866"/>
                    <a:pt x="992478" y="16061"/>
                  </a:cubicBezTo>
                  <a:cubicBezTo>
                    <a:pt x="998451" y="17170"/>
                    <a:pt x="1004422" y="20157"/>
                    <a:pt x="1009371" y="23742"/>
                  </a:cubicBezTo>
                  <a:cubicBezTo>
                    <a:pt x="1017305" y="29375"/>
                    <a:pt x="1026093" y="32448"/>
                    <a:pt x="1035137" y="35264"/>
                  </a:cubicBezTo>
                  <a:cubicBezTo>
                    <a:pt x="1052627" y="40726"/>
                    <a:pt x="1070288" y="46018"/>
                    <a:pt x="1086413" y="55150"/>
                  </a:cubicBezTo>
                  <a:cubicBezTo>
                    <a:pt x="1091702" y="58137"/>
                    <a:pt x="1096992" y="61125"/>
                    <a:pt x="1101855" y="64709"/>
                  </a:cubicBezTo>
                  <a:cubicBezTo>
                    <a:pt x="1124635" y="81267"/>
                    <a:pt x="1126682" y="95947"/>
                    <a:pt x="1119430" y="119588"/>
                  </a:cubicBezTo>
                  <a:cubicBezTo>
                    <a:pt x="1114226" y="136487"/>
                    <a:pt x="1106803" y="152704"/>
                    <a:pt x="1100404" y="169261"/>
                  </a:cubicBezTo>
                  <a:cubicBezTo>
                    <a:pt x="1098442" y="174297"/>
                    <a:pt x="1096565" y="179418"/>
                    <a:pt x="1094347" y="185307"/>
                  </a:cubicBezTo>
                  <a:cubicBezTo>
                    <a:pt x="1086583" y="181551"/>
                    <a:pt x="1078990" y="177540"/>
                    <a:pt x="1071141" y="174041"/>
                  </a:cubicBezTo>
                  <a:cubicBezTo>
                    <a:pt x="1063292" y="170542"/>
                    <a:pt x="1055186" y="167469"/>
                    <a:pt x="1046740" y="164140"/>
                  </a:cubicBezTo>
                  <a:cubicBezTo>
                    <a:pt x="1047081" y="162604"/>
                    <a:pt x="1047337" y="161068"/>
                    <a:pt x="1047764" y="159531"/>
                  </a:cubicBezTo>
                  <a:cubicBezTo>
                    <a:pt x="1050750" y="148948"/>
                    <a:pt x="1052286" y="138109"/>
                    <a:pt x="1050409" y="127184"/>
                  </a:cubicBezTo>
                  <a:cubicBezTo>
                    <a:pt x="1049726" y="123002"/>
                    <a:pt x="1048190" y="118308"/>
                    <a:pt x="1045460" y="115150"/>
                  </a:cubicBezTo>
                  <a:cubicBezTo>
                    <a:pt x="1038379" y="106615"/>
                    <a:pt x="1030188" y="99105"/>
                    <a:pt x="1019609" y="94667"/>
                  </a:cubicBezTo>
                  <a:cubicBezTo>
                    <a:pt x="1014405" y="92448"/>
                    <a:pt x="1009371" y="89973"/>
                    <a:pt x="1004422" y="87241"/>
                  </a:cubicBezTo>
                  <a:cubicBezTo>
                    <a:pt x="1001863" y="85790"/>
                    <a:pt x="999901" y="83401"/>
                    <a:pt x="997341" y="81864"/>
                  </a:cubicBezTo>
                  <a:cubicBezTo>
                    <a:pt x="994355" y="79987"/>
                    <a:pt x="991198" y="78109"/>
                    <a:pt x="987786" y="77000"/>
                  </a:cubicBezTo>
                  <a:cubicBezTo>
                    <a:pt x="982581" y="75378"/>
                    <a:pt x="977206" y="74525"/>
                    <a:pt x="971917" y="73415"/>
                  </a:cubicBezTo>
                  <a:cubicBezTo>
                    <a:pt x="967651" y="72476"/>
                    <a:pt x="963811" y="73415"/>
                    <a:pt x="959545" y="74439"/>
                  </a:cubicBezTo>
                  <a:cubicBezTo>
                    <a:pt x="953403" y="75975"/>
                    <a:pt x="946833" y="76146"/>
                    <a:pt x="940434" y="76146"/>
                  </a:cubicBezTo>
                  <a:cubicBezTo>
                    <a:pt x="931305" y="76146"/>
                    <a:pt x="922518" y="77512"/>
                    <a:pt x="913645" y="79731"/>
                  </a:cubicBezTo>
                  <a:cubicBezTo>
                    <a:pt x="899056" y="83315"/>
                    <a:pt x="891633" y="93216"/>
                    <a:pt x="887367" y="106359"/>
                  </a:cubicBezTo>
                  <a:cubicBezTo>
                    <a:pt x="885149" y="113187"/>
                    <a:pt x="884125" y="120442"/>
                    <a:pt x="882590" y="127441"/>
                  </a:cubicBezTo>
                  <a:cubicBezTo>
                    <a:pt x="872266" y="127270"/>
                    <a:pt x="862370" y="127184"/>
                    <a:pt x="852558" y="127014"/>
                  </a:cubicBezTo>
                  <a:cubicBezTo>
                    <a:pt x="854691" y="122832"/>
                    <a:pt x="856909" y="118650"/>
                    <a:pt x="859127" y="114553"/>
                  </a:cubicBezTo>
                  <a:cubicBezTo>
                    <a:pt x="862967" y="107554"/>
                    <a:pt x="866976" y="100726"/>
                    <a:pt x="871072" y="93899"/>
                  </a:cubicBezTo>
                  <a:lnTo>
                    <a:pt x="871072" y="93899"/>
                  </a:lnTo>
                  <a:cubicBezTo>
                    <a:pt x="871072" y="93899"/>
                    <a:pt x="871072" y="93899"/>
                    <a:pt x="871072" y="93899"/>
                  </a:cubicBezTo>
                  <a:lnTo>
                    <a:pt x="871072" y="93899"/>
                  </a:lnTo>
                  <a:cubicBezTo>
                    <a:pt x="871072" y="93899"/>
                    <a:pt x="871072" y="93899"/>
                    <a:pt x="871072" y="93899"/>
                  </a:cubicBezTo>
                  <a:cubicBezTo>
                    <a:pt x="873461" y="89460"/>
                    <a:pt x="875935" y="85022"/>
                    <a:pt x="878494" y="80584"/>
                  </a:cubicBezTo>
                  <a:cubicBezTo>
                    <a:pt x="877641" y="82206"/>
                    <a:pt x="876874" y="83742"/>
                    <a:pt x="876105" y="85364"/>
                  </a:cubicBezTo>
                  <a:cubicBezTo>
                    <a:pt x="875253" y="87071"/>
                    <a:pt x="874484" y="88863"/>
                    <a:pt x="873716" y="90570"/>
                  </a:cubicBezTo>
                  <a:lnTo>
                    <a:pt x="871583" y="95862"/>
                  </a:lnTo>
                  <a:cubicBezTo>
                    <a:pt x="871583" y="95862"/>
                    <a:pt x="871754" y="96032"/>
                    <a:pt x="871754" y="95947"/>
                  </a:cubicBezTo>
                  <a:lnTo>
                    <a:pt x="874484" y="90997"/>
                  </a:lnTo>
                  <a:cubicBezTo>
                    <a:pt x="875423" y="89375"/>
                    <a:pt x="876361" y="87753"/>
                    <a:pt x="877385" y="86217"/>
                  </a:cubicBezTo>
                  <a:cubicBezTo>
                    <a:pt x="880286" y="81779"/>
                    <a:pt x="883443" y="77597"/>
                    <a:pt x="886770" y="73500"/>
                  </a:cubicBezTo>
                  <a:cubicBezTo>
                    <a:pt x="890183" y="69489"/>
                    <a:pt x="893681" y="65648"/>
                    <a:pt x="897349" y="61978"/>
                  </a:cubicBezTo>
                  <a:lnTo>
                    <a:pt x="897349" y="61978"/>
                  </a:lnTo>
                  <a:cubicBezTo>
                    <a:pt x="897349" y="61978"/>
                    <a:pt x="897349" y="61978"/>
                    <a:pt x="897349" y="61978"/>
                  </a:cubicBezTo>
                  <a:lnTo>
                    <a:pt x="897349" y="61978"/>
                  </a:lnTo>
                  <a:cubicBezTo>
                    <a:pt x="897349" y="61978"/>
                    <a:pt x="897349" y="61978"/>
                    <a:pt x="897349" y="61978"/>
                  </a:cubicBezTo>
                  <a:cubicBezTo>
                    <a:pt x="900762" y="58052"/>
                    <a:pt x="904345" y="54212"/>
                    <a:pt x="908099" y="50627"/>
                  </a:cubicBezTo>
                  <a:cubicBezTo>
                    <a:pt x="911939" y="47042"/>
                    <a:pt x="915863" y="43543"/>
                    <a:pt x="920129" y="40385"/>
                  </a:cubicBezTo>
                  <a:cubicBezTo>
                    <a:pt x="921665" y="39276"/>
                    <a:pt x="923201" y="38251"/>
                    <a:pt x="924736" y="37142"/>
                  </a:cubicBezTo>
                  <a:lnTo>
                    <a:pt x="929514" y="34069"/>
                  </a:lnTo>
                  <a:cubicBezTo>
                    <a:pt x="929514" y="34069"/>
                    <a:pt x="929514" y="33813"/>
                    <a:pt x="929429" y="33899"/>
                  </a:cubicBezTo>
                  <a:lnTo>
                    <a:pt x="924310" y="36374"/>
                  </a:lnTo>
                  <a:cubicBezTo>
                    <a:pt x="922603" y="37313"/>
                    <a:pt x="920982" y="38166"/>
                    <a:pt x="919276" y="39105"/>
                  </a:cubicBezTo>
                  <a:cubicBezTo>
                    <a:pt x="914669" y="41751"/>
                    <a:pt x="910147" y="44653"/>
                    <a:pt x="905796" y="47896"/>
                  </a:cubicBezTo>
                  <a:cubicBezTo>
                    <a:pt x="901444" y="51139"/>
                    <a:pt x="897349" y="54638"/>
                    <a:pt x="893510" y="58479"/>
                  </a:cubicBezTo>
                  <a:lnTo>
                    <a:pt x="893510" y="58479"/>
                  </a:lnTo>
                  <a:cubicBezTo>
                    <a:pt x="893510" y="58479"/>
                    <a:pt x="893510" y="58479"/>
                    <a:pt x="893510" y="58479"/>
                  </a:cubicBezTo>
                  <a:lnTo>
                    <a:pt x="893510" y="58479"/>
                  </a:lnTo>
                  <a:cubicBezTo>
                    <a:pt x="893510" y="58479"/>
                    <a:pt x="893510" y="58479"/>
                    <a:pt x="893510" y="58479"/>
                  </a:cubicBezTo>
                  <a:cubicBezTo>
                    <a:pt x="890098" y="62490"/>
                    <a:pt x="886856" y="66843"/>
                    <a:pt x="884040" y="71281"/>
                  </a:cubicBezTo>
                  <a:cubicBezTo>
                    <a:pt x="887709" y="65136"/>
                    <a:pt x="891548" y="59076"/>
                    <a:pt x="895473" y="53017"/>
                  </a:cubicBezTo>
                  <a:lnTo>
                    <a:pt x="900336" y="45933"/>
                  </a:lnTo>
                  <a:lnTo>
                    <a:pt x="905284" y="38934"/>
                  </a:lnTo>
                  <a:cubicBezTo>
                    <a:pt x="905284" y="38934"/>
                    <a:pt x="905114" y="38763"/>
                    <a:pt x="905114" y="38763"/>
                  </a:cubicBezTo>
                  <a:lnTo>
                    <a:pt x="899653" y="45250"/>
                  </a:lnTo>
                  <a:lnTo>
                    <a:pt x="894278" y="51907"/>
                  </a:lnTo>
                  <a:cubicBezTo>
                    <a:pt x="889330" y="58137"/>
                    <a:pt x="884466" y="64539"/>
                    <a:pt x="879774" y="71110"/>
                  </a:cubicBezTo>
                  <a:cubicBezTo>
                    <a:pt x="875167" y="77682"/>
                    <a:pt x="870730" y="84425"/>
                    <a:pt x="866550" y="91253"/>
                  </a:cubicBezTo>
                  <a:lnTo>
                    <a:pt x="866550" y="91253"/>
                  </a:lnTo>
                  <a:cubicBezTo>
                    <a:pt x="866550" y="91253"/>
                    <a:pt x="866550" y="91338"/>
                    <a:pt x="866550" y="91338"/>
                  </a:cubicBezTo>
                  <a:lnTo>
                    <a:pt x="866550" y="91338"/>
                  </a:lnTo>
                  <a:cubicBezTo>
                    <a:pt x="866550" y="91338"/>
                    <a:pt x="866550" y="91423"/>
                    <a:pt x="866550" y="91423"/>
                  </a:cubicBezTo>
                  <a:cubicBezTo>
                    <a:pt x="862796" y="98507"/>
                    <a:pt x="859213" y="105762"/>
                    <a:pt x="855971" y="113102"/>
                  </a:cubicBezTo>
                  <a:cubicBezTo>
                    <a:pt x="853923" y="117711"/>
                    <a:pt x="851961" y="122405"/>
                    <a:pt x="850084" y="127014"/>
                  </a:cubicBezTo>
                  <a:cubicBezTo>
                    <a:pt x="846159" y="127014"/>
                    <a:pt x="842234" y="126928"/>
                    <a:pt x="838395" y="126843"/>
                  </a:cubicBezTo>
                  <a:cubicBezTo>
                    <a:pt x="839334" y="125051"/>
                    <a:pt x="840272" y="123258"/>
                    <a:pt x="841211" y="121466"/>
                  </a:cubicBezTo>
                  <a:cubicBezTo>
                    <a:pt x="845391" y="113699"/>
                    <a:pt x="849913" y="106018"/>
                    <a:pt x="854605" y="98507"/>
                  </a:cubicBezTo>
                  <a:cubicBezTo>
                    <a:pt x="859298" y="90997"/>
                    <a:pt x="864246" y="83742"/>
                    <a:pt x="869280" y="76487"/>
                  </a:cubicBezTo>
                  <a:lnTo>
                    <a:pt x="869280" y="76487"/>
                  </a:lnTo>
                  <a:cubicBezTo>
                    <a:pt x="869280" y="76487"/>
                    <a:pt x="869280" y="76487"/>
                    <a:pt x="869280" y="76487"/>
                  </a:cubicBezTo>
                  <a:lnTo>
                    <a:pt x="869280" y="76487"/>
                  </a:lnTo>
                  <a:cubicBezTo>
                    <a:pt x="869280" y="76487"/>
                    <a:pt x="869280" y="76487"/>
                    <a:pt x="869280" y="76487"/>
                  </a:cubicBezTo>
                  <a:cubicBezTo>
                    <a:pt x="874058" y="69062"/>
                    <a:pt x="879007" y="61808"/>
                    <a:pt x="884125" y="54553"/>
                  </a:cubicBezTo>
                  <a:cubicBezTo>
                    <a:pt x="889330" y="47384"/>
                    <a:pt x="894705" y="40385"/>
                    <a:pt x="900336" y="33557"/>
                  </a:cubicBezTo>
                  <a:cubicBezTo>
                    <a:pt x="902383" y="31167"/>
                    <a:pt x="904431" y="28778"/>
                    <a:pt x="906564" y="26388"/>
                  </a:cubicBezTo>
                  <a:lnTo>
                    <a:pt x="912963" y="19304"/>
                  </a:lnTo>
                  <a:cubicBezTo>
                    <a:pt x="912963" y="19304"/>
                    <a:pt x="912877" y="19048"/>
                    <a:pt x="912792" y="19133"/>
                  </a:cubicBezTo>
                  <a:lnTo>
                    <a:pt x="905967" y="25705"/>
                  </a:lnTo>
                  <a:cubicBezTo>
                    <a:pt x="903748" y="27924"/>
                    <a:pt x="901530" y="30143"/>
                    <a:pt x="899312" y="32448"/>
                  </a:cubicBezTo>
                  <a:cubicBezTo>
                    <a:pt x="893084" y="38849"/>
                    <a:pt x="887111" y="45421"/>
                    <a:pt x="881310" y="52249"/>
                  </a:cubicBezTo>
                  <a:cubicBezTo>
                    <a:pt x="875594" y="59076"/>
                    <a:pt x="870048" y="66160"/>
                    <a:pt x="864929" y="73415"/>
                  </a:cubicBezTo>
                  <a:lnTo>
                    <a:pt x="864929" y="73415"/>
                  </a:lnTo>
                  <a:cubicBezTo>
                    <a:pt x="864929" y="73415"/>
                    <a:pt x="864929" y="73500"/>
                    <a:pt x="864929" y="73500"/>
                  </a:cubicBezTo>
                  <a:lnTo>
                    <a:pt x="864929" y="73500"/>
                  </a:lnTo>
                  <a:cubicBezTo>
                    <a:pt x="864929" y="73500"/>
                    <a:pt x="864929" y="73586"/>
                    <a:pt x="864929" y="73586"/>
                  </a:cubicBezTo>
                  <a:cubicBezTo>
                    <a:pt x="860151" y="81096"/>
                    <a:pt x="855629" y="88863"/>
                    <a:pt x="851449" y="96715"/>
                  </a:cubicBezTo>
                  <a:cubicBezTo>
                    <a:pt x="847354" y="104652"/>
                    <a:pt x="843429" y="112675"/>
                    <a:pt x="839846" y="120783"/>
                  </a:cubicBezTo>
                  <a:cubicBezTo>
                    <a:pt x="838993" y="122746"/>
                    <a:pt x="838139" y="124795"/>
                    <a:pt x="837286" y="126758"/>
                  </a:cubicBezTo>
                  <a:cubicBezTo>
                    <a:pt x="835068" y="126758"/>
                    <a:pt x="832764" y="126758"/>
                    <a:pt x="830546" y="126672"/>
                  </a:cubicBezTo>
                  <a:cubicBezTo>
                    <a:pt x="830802" y="120954"/>
                    <a:pt x="830973" y="115321"/>
                    <a:pt x="831143" y="109688"/>
                  </a:cubicBezTo>
                  <a:cubicBezTo>
                    <a:pt x="835494" y="101238"/>
                    <a:pt x="840358" y="93045"/>
                    <a:pt x="845391" y="85022"/>
                  </a:cubicBezTo>
                  <a:cubicBezTo>
                    <a:pt x="850766" y="76658"/>
                    <a:pt x="856483" y="68465"/>
                    <a:pt x="862370" y="60527"/>
                  </a:cubicBezTo>
                  <a:lnTo>
                    <a:pt x="862370" y="60527"/>
                  </a:lnTo>
                  <a:cubicBezTo>
                    <a:pt x="862370" y="60527"/>
                    <a:pt x="862370" y="60527"/>
                    <a:pt x="862370" y="60527"/>
                  </a:cubicBezTo>
                  <a:lnTo>
                    <a:pt x="862370" y="60527"/>
                  </a:lnTo>
                  <a:cubicBezTo>
                    <a:pt x="862370" y="60527"/>
                    <a:pt x="862370" y="60527"/>
                    <a:pt x="862370" y="60527"/>
                  </a:cubicBezTo>
                  <a:cubicBezTo>
                    <a:pt x="868086" y="52419"/>
                    <a:pt x="873973" y="44397"/>
                    <a:pt x="880201" y="36630"/>
                  </a:cubicBezTo>
                  <a:cubicBezTo>
                    <a:pt x="886514" y="28948"/>
                    <a:pt x="893084" y="21438"/>
                    <a:pt x="899994" y="14268"/>
                  </a:cubicBezTo>
                  <a:cubicBezTo>
                    <a:pt x="900848" y="13415"/>
                    <a:pt x="901701" y="12561"/>
                    <a:pt x="902554" y="11708"/>
                  </a:cubicBezTo>
                  <a:cubicBezTo>
                    <a:pt x="909123" y="11708"/>
                    <a:pt x="915693" y="12135"/>
                    <a:pt x="922262" y="12732"/>
                  </a:cubicBezTo>
                  <a:cubicBezTo>
                    <a:pt x="933524" y="13842"/>
                    <a:pt x="944700" y="15549"/>
                    <a:pt x="955962" y="16488"/>
                  </a:cubicBezTo>
                  <a:close/>
                  <a:moveTo>
                    <a:pt x="1026434" y="156800"/>
                  </a:moveTo>
                  <a:cubicBezTo>
                    <a:pt x="986421" y="144083"/>
                    <a:pt x="945895" y="134951"/>
                    <a:pt x="903663" y="129916"/>
                  </a:cubicBezTo>
                  <a:cubicBezTo>
                    <a:pt x="905028" y="116943"/>
                    <a:pt x="907076" y="104823"/>
                    <a:pt x="911256" y="93216"/>
                  </a:cubicBezTo>
                  <a:cubicBezTo>
                    <a:pt x="912877" y="88692"/>
                    <a:pt x="916119" y="85961"/>
                    <a:pt x="920726" y="84596"/>
                  </a:cubicBezTo>
                  <a:cubicBezTo>
                    <a:pt x="928234" y="82377"/>
                    <a:pt x="935657" y="82035"/>
                    <a:pt x="943421" y="83401"/>
                  </a:cubicBezTo>
                  <a:cubicBezTo>
                    <a:pt x="952720" y="85022"/>
                    <a:pt x="962105" y="86046"/>
                    <a:pt x="971490" y="87497"/>
                  </a:cubicBezTo>
                  <a:cubicBezTo>
                    <a:pt x="975244" y="88095"/>
                    <a:pt x="978998" y="88863"/>
                    <a:pt x="982667" y="89887"/>
                  </a:cubicBezTo>
                  <a:cubicBezTo>
                    <a:pt x="991796" y="92533"/>
                    <a:pt x="1000754" y="95520"/>
                    <a:pt x="1009883" y="97910"/>
                  </a:cubicBezTo>
                  <a:cubicBezTo>
                    <a:pt x="1017050" y="99788"/>
                    <a:pt x="1023363" y="103031"/>
                    <a:pt x="1029079" y="107640"/>
                  </a:cubicBezTo>
                  <a:cubicBezTo>
                    <a:pt x="1033516" y="111224"/>
                    <a:pt x="1035649" y="115662"/>
                    <a:pt x="1034966" y="121381"/>
                  </a:cubicBezTo>
                  <a:cubicBezTo>
                    <a:pt x="1033601" y="133244"/>
                    <a:pt x="1030700" y="144681"/>
                    <a:pt x="1026520" y="156630"/>
                  </a:cubicBezTo>
                  <a:close/>
                  <a:moveTo>
                    <a:pt x="842234" y="33301"/>
                  </a:moveTo>
                  <a:cubicBezTo>
                    <a:pt x="847695" y="23230"/>
                    <a:pt x="857762" y="18280"/>
                    <a:pt x="868598" y="15634"/>
                  </a:cubicBezTo>
                  <a:cubicBezTo>
                    <a:pt x="879091" y="13074"/>
                    <a:pt x="889756" y="12049"/>
                    <a:pt x="900421" y="11879"/>
                  </a:cubicBezTo>
                  <a:cubicBezTo>
                    <a:pt x="899909" y="12305"/>
                    <a:pt x="899397" y="12732"/>
                    <a:pt x="898885" y="13159"/>
                  </a:cubicBezTo>
                  <a:cubicBezTo>
                    <a:pt x="897094" y="14781"/>
                    <a:pt x="895302" y="16402"/>
                    <a:pt x="893510" y="18109"/>
                  </a:cubicBezTo>
                  <a:lnTo>
                    <a:pt x="892998" y="16573"/>
                  </a:lnTo>
                  <a:lnTo>
                    <a:pt x="892401" y="14525"/>
                  </a:lnTo>
                  <a:lnTo>
                    <a:pt x="892231" y="14012"/>
                  </a:lnTo>
                  <a:cubicBezTo>
                    <a:pt x="892231" y="14012"/>
                    <a:pt x="892145" y="14012"/>
                    <a:pt x="892060" y="14012"/>
                  </a:cubicBezTo>
                  <a:lnTo>
                    <a:pt x="891889" y="14183"/>
                  </a:lnTo>
                  <a:lnTo>
                    <a:pt x="891036" y="14781"/>
                  </a:lnTo>
                  <a:cubicBezTo>
                    <a:pt x="888562" y="16573"/>
                    <a:pt x="886685" y="17682"/>
                    <a:pt x="884723" y="19304"/>
                  </a:cubicBezTo>
                  <a:cubicBezTo>
                    <a:pt x="879091" y="23401"/>
                    <a:pt x="873802" y="27924"/>
                    <a:pt x="868768" y="32704"/>
                  </a:cubicBezTo>
                  <a:cubicBezTo>
                    <a:pt x="866209" y="35093"/>
                    <a:pt x="863820" y="37654"/>
                    <a:pt x="861431" y="40214"/>
                  </a:cubicBezTo>
                  <a:cubicBezTo>
                    <a:pt x="859127" y="42860"/>
                    <a:pt x="856824" y="45506"/>
                    <a:pt x="854691" y="48322"/>
                  </a:cubicBezTo>
                  <a:lnTo>
                    <a:pt x="854691" y="48322"/>
                  </a:lnTo>
                  <a:cubicBezTo>
                    <a:pt x="854691" y="48322"/>
                    <a:pt x="854691" y="48322"/>
                    <a:pt x="854691" y="48322"/>
                  </a:cubicBezTo>
                  <a:lnTo>
                    <a:pt x="854691" y="48322"/>
                  </a:lnTo>
                  <a:cubicBezTo>
                    <a:pt x="854691" y="48322"/>
                    <a:pt x="854691" y="48408"/>
                    <a:pt x="854691" y="48408"/>
                  </a:cubicBezTo>
                  <a:cubicBezTo>
                    <a:pt x="850766" y="54212"/>
                    <a:pt x="847183" y="60271"/>
                    <a:pt x="844197" y="66587"/>
                  </a:cubicBezTo>
                  <a:cubicBezTo>
                    <a:pt x="841211" y="72903"/>
                    <a:pt x="838481" y="79304"/>
                    <a:pt x="836348" y="85961"/>
                  </a:cubicBezTo>
                  <a:cubicBezTo>
                    <a:pt x="835494" y="88266"/>
                    <a:pt x="834897" y="90655"/>
                    <a:pt x="834130" y="93045"/>
                  </a:cubicBezTo>
                  <a:cubicBezTo>
                    <a:pt x="833447" y="95435"/>
                    <a:pt x="832850" y="97825"/>
                    <a:pt x="832252" y="100214"/>
                  </a:cubicBezTo>
                  <a:cubicBezTo>
                    <a:pt x="832252" y="100214"/>
                    <a:pt x="832423" y="100300"/>
                    <a:pt x="832509" y="100214"/>
                  </a:cubicBezTo>
                  <a:cubicBezTo>
                    <a:pt x="833361" y="97910"/>
                    <a:pt x="834130" y="95520"/>
                    <a:pt x="834983" y="93301"/>
                  </a:cubicBezTo>
                  <a:cubicBezTo>
                    <a:pt x="835921" y="90997"/>
                    <a:pt x="836774" y="88692"/>
                    <a:pt x="837798" y="86473"/>
                  </a:cubicBezTo>
                  <a:cubicBezTo>
                    <a:pt x="840528" y="80157"/>
                    <a:pt x="843855" y="74183"/>
                    <a:pt x="847354" y="68294"/>
                  </a:cubicBezTo>
                  <a:cubicBezTo>
                    <a:pt x="850851" y="62405"/>
                    <a:pt x="854776" y="56857"/>
                    <a:pt x="858957" y="51480"/>
                  </a:cubicBezTo>
                  <a:lnTo>
                    <a:pt x="858957" y="51480"/>
                  </a:lnTo>
                  <a:cubicBezTo>
                    <a:pt x="858957" y="51480"/>
                    <a:pt x="858957" y="51480"/>
                    <a:pt x="858957" y="51480"/>
                  </a:cubicBezTo>
                  <a:lnTo>
                    <a:pt x="858957" y="51480"/>
                  </a:lnTo>
                  <a:cubicBezTo>
                    <a:pt x="858957" y="51480"/>
                    <a:pt x="858957" y="51480"/>
                    <a:pt x="858957" y="51480"/>
                  </a:cubicBezTo>
                  <a:cubicBezTo>
                    <a:pt x="860834" y="48664"/>
                    <a:pt x="862881" y="45933"/>
                    <a:pt x="864929" y="43202"/>
                  </a:cubicBezTo>
                  <a:cubicBezTo>
                    <a:pt x="867062" y="40556"/>
                    <a:pt x="869109" y="37825"/>
                    <a:pt x="871413" y="35264"/>
                  </a:cubicBezTo>
                  <a:cubicBezTo>
                    <a:pt x="875849" y="30058"/>
                    <a:pt x="880542" y="25108"/>
                    <a:pt x="885746" y="20499"/>
                  </a:cubicBezTo>
                  <a:cubicBezTo>
                    <a:pt x="887453" y="18877"/>
                    <a:pt x="889671" y="17170"/>
                    <a:pt x="891036" y="15975"/>
                  </a:cubicBezTo>
                  <a:lnTo>
                    <a:pt x="891633" y="15463"/>
                  </a:lnTo>
                  <a:cubicBezTo>
                    <a:pt x="891633" y="15463"/>
                    <a:pt x="891889" y="15207"/>
                    <a:pt x="891974" y="15207"/>
                  </a:cubicBezTo>
                  <a:lnTo>
                    <a:pt x="892145" y="15549"/>
                  </a:lnTo>
                  <a:lnTo>
                    <a:pt x="892742" y="17000"/>
                  </a:lnTo>
                  <a:lnTo>
                    <a:pt x="893340" y="18451"/>
                  </a:lnTo>
                  <a:cubicBezTo>
                    <a:pt x="887879" y="23571"/>
                    <a:pt x="882675" y="28863"/>
                    <a:pt x="877556" y="34325"/>
                  </a:cubicBezTo>
                  <a:cubicBezTo>
                    <a:pt x="870730" y="41751"/>
                    <a:pt x="864246" y="49432"/>
                    <a:pt x="858189" y="57455"/>
                  </a:cubicBezTo>
                  <a:lnTo>
                    <a:pt x="858189" y="57455"/>
                  </a:lnTo>
                  <a:cubicBezTo>
                    <a:pt x="858189" y="57455"/>
                    <a:pt x="858104" y="57540"/>
                    <a:pt x="858104" y="57540"/>
                  </a:cubicBezTo>
                  <a:lnTo>
                    <a:pt x="858018" y="57540"/>
                  </a:lnTo>
                  <a:cubicBezTo>
                    <a:pt x="858018" y="57540"/>
                    <a:pt x="858018" y="57625"/>
                    <a:pt x="858018" y="57625"/>
                  </a:cubicBezTo>
                  <a:cubicBezTo>
                    <a:pt x="852302" y="65990"/>
                    <a:pt x="847097" y="74525"/>
                    <a:pt x="842234" y="83401"/>
                  </a:cubicBezTo>
                  <a:cubicBezTo>
                    <a:pt x="838395" y="90570"/>
                    <a:pt x="834727" y="97910"/>
                    <a:pt x="831399" y="105335"/>
                  </a:cubicBezTo>
                  <a:cubicBezTo>
                    <a:pt x="831570" y="99958"/>
                    <a:pt x="831826" y="94581"/>
                    <a:pt x="832082" y="89290"/>
                  </a:cubicBezTo>
                  <a:cubicBezTo>
                    <a:pt x="832679" y="78450"/>
                    <a:pt x="833106" y="67441"/>
                    <a:pt x="834897" y="56772"/>
                  </a:cubicBezTo>
                  <a:cubicBezTo>
                    <a:pt x="836262" y="48749"/>
                    <a:pt x="838481" y="40385"/>
                    <a:pt x="842320" y="33301"/>
                  </a:cubicBezTo>
                  <a:close/>
                  <a:moveTo>
                    <a:pt x="815360" y="141779"/>
                  </a:moveTo>
                  <a:cubicBezTo>
                    <a:pt x="825171" y="141267"/>
                    <a:pt x="834983" y="141011"/>
                    <a:pt x="844794" y="141011"/>
                  </a:cubicBezTo>
                  <a:lnTo>
                    <a:pt x="843941" y="143315"/>
                  </a:lnTo>
                  <a:lnTo>
                    <a:pt x="841126" y="151338"/>
                  </a:lnTo>
                  <a:cubicBezTo>
                    <a:pt x="841126" y="151338"/>
                    <a:pt x="841296" y="151509"/>
                    <a:pt x="841296" y="151338"/>
                  </a:cubicBezTo>
                  <a:lnTo>
                    <a:pt x="844794" y="143486"/>
                  </a:lnTo>
                  <a:lnTo>
                    <a:pt x="845988" y="140926"/>
                  </a:lnTo>
                  <a:cubicBezTo>
                    <a:pt x="860151" y="141011"/>
                    <a:pt x="874399" y="141779"/>
                    <a:pt x="888562" y="143315"/>
                  </a:cubicBezTo>
                  <a:cubicBezTo>
                    <a:pt x="908185" y="145449"/>
                    <a:pt x="927808" y="148180"/>
                    <a:pt x="947431" y="150570"/>
                  </a:cubicBezTo>
                  <a:cubicBezTo>
                    <a:pt x="975671" y="154069"/>
                    <a:pt x="1002119" y="164140"/>
                    <a:pt x="1028824" y="173187"/>
                  </a:cubicBezTo>
                  <a:cubicBezTo>
                    <a:pt x="1032833" y="174553"/>
                    <a:pt x="1036758" y="176260"/>
                    <a:pt x="1040768" y="177625"/>
                  </a:cubicBezTo>
                  <a:cubicBezTo>
                    <a:pt x="1070288" y="187782"/>
                    <a:pt x="1097930" y="201779"/>
                    <a:pt x="1125147" y="216971"/>
                  </a:cubicBezTo>
                  <a:cubicBezTo>
                    <a:pt x="1127621" y="218337"/>
                    <a:pt x="1130095" y="219446"/>
                    <a:pt x="1133422" y="221068"/>
                  </a:cubicBezTo>
                  <a:cubicBezTo>
                    <a:pt x="1130948" y="229688"/>
                    <a:pt x="1128474" y="238394"/>
                    <a:pt x="1126000" y="247099"/>
                  </a:cubicBezTo>
                  <a:cubicBezTo>
                    <a:pt x="1115847" y="262888"/>
                    <a:pt x="1105865" y="278849"/>
                    <a:pt x="1096309" y="295065"/>
                  </a:cubicBezTo>
                  <a:lnTo>
                    <a:pt x="1096309" y="295065"/>
                  </a:lnTo>
                  <a:cubicBezTo>
                    <a:pt x="1096309" y="295065"/>
                    <a:pt x="1096224" y="295236"/>
                    <a:pt x="1096224" y="295236"/>
                  </a:cubicBezTo>
                  <a:lnTo>
                    <a:pt x="1096224" y="295406"/>
                  </a:lnTo>
                  <a:cubicBezTo>
                    <a:pt x="1096224" y="295406"/>
                    <a:pt x="1096138" y="295406"/>
                    <a:pt x="1096138" y="295406"/>
                  </a:cubicBezTo>
                  <a:cubicBezTo>
                    <a:pt x="1083000" y="319219"/>
                    <a:pt x="1070629" y="343457"/>
                    <a:pt x="1058599" y="367782"/>
                  </a:cubicBezTo>
                  <a:cubicBezTo>
                    <a:pt x="1054333" y="376402"/>
                    <a:pt x="1050067" y="385108"/>
                    <a:pt x="1045887" y="393728"/>
                  </a:cubicBezTo>
                  <a:cubicBezTo>
                    <a:pt x="1045887" y="393813"/>
                    <a:pt x="1046057" y="393898"/>
                    <a:pt x="1046057" y="393813"/>
                  </a:cubicBezTo>
                  <a:cubicBezTo>
                    <a:pt x="1050665" y="385278"/>
                    <a:pt x="1055272" y="376743"/>
                    <a:pt x="1059964" y="368294"/>
                  </a:cubicBezTo>
                  <a:cubicBezTo>
                    <a:pt x="1073188" y="344567"/>
                    <a:pt x="1086925" y="321181"/>
                    <a:pt x="1100746" y="297881"/>
                  </a:cubicBezTo>
                  <a:lnTo>
                    <a:pt x="1100746" y="297881"/>
                  </a:lnTo>
                  <a:cubicBezTo>
                    <a:pt x="1100746" y="297881"/>
                    <a:pt x="1100746" y="297881"/>
                    <a:pt x="1100746" y="297881"/>
                  </a:cubicBezTo>
                  <a:lnTo>
                    <a:pt x="1100746" y="297881"/>
                  </a:lnTo>
                  <a:cubicBezTo>
                    <a:pt x="1100746" y="297881"/>
                    <a:pt x="1100746" y="297881"/>
                    <a:pt x="1100746" y="297881"/>
                  </a:cubicBezTo>
                  <a:cubicBezTo>
                    <a:pt x="1107912" y="284908"/>
                    <a:pt x="1115165" y="271850"/>
                    <a:pt x="1122502" y="258877"/>
                  </a:cubicBezTo>
                  <a:cubicBezTo>
                    <a:pt x="1119430" y="269460"/>
                    <a:pt x="1116359" y="280129"/>
                    <a:pt x="1113032" y="290627"/>
                  </a:cubicBezTo>
                  <a:cubicBezTo>
                    <a:pt x="1109192" y="302746"/>
                    <a:pt x="1104585" y="314610"/>
                    <a:pt x="1100661" y="326644"/>
                  </a:cubicBezTo>
                  <a:cubicBezTo>
                    <a:pt x="1097333" y="337056"/>
                    <a:pt x="1094006" y="347554"/>
                    <a:pt x="1091105" y="358052"/>
                  </a:cubicBezTo>
                  <a:cubicBezTo>
                    <a:pt x="1087521" y="364965"/>
                    <a:pt x="1083938" y="371878"/>
                    <a:pt x="1080355" y="378792"/>
                  </a:cubicBezTo>
                  <a:cubicBezTo>
                    <a:pt x="1073530" y="391765"/>
                    <a:pt x="1066534" y="404652"/>
                    <a:pt x="1059452" y="417455"/>
                  </a:cubicBezTo>
                  <a:lnTo>
                    <a:pt x="1051774" y="431025"/>
                  </a:lnTo>
                  <a:lnTo>
                    <a:pt x="1044010" y="444595"/>
                  </a:lnTo>
                  <a:cubicBezTo>
                    <a:pt x="1044010" y="444595"/>
                    <a:pt x="1044095" y="444851"/>
                    <a:pt x="1044181" y="444681"/>
                  </a:cubicBezTo>
                  <a:lnTo>
                    <a:pt x="1052627" y="431452"/>
                  </a:lnTo>
                  <a:lnTo>
                    <a:pt x="1060902" y="418137"/>
                  </a:lnTo>
                  <a:cubicBezTo>
                    <a:pt x="1068667" y="405676"/>
                    <a:pt x="1076175" y="393130"/>
                    <a:pt x="1083682" y="380413"/>
                  </a:cubicBezTo>
                  <a:cubicBezTo>
                    <a:pt x="1084706" y="378706"/>
                    <a:pt x="1085645" y="376999"/>
                    <a:pt x="1086668" y="375207"/>
                  </a:cubicBezTo>
                  <a:cubicBezTo>
                    <a:pt x="1083768" y="386388"/>
                    <a:pt x="1080952" y="397483"/>
                    <a:pt x="1078051" y="408664"/>
                  </a:cubicBezTo>
                  <a:cubicBezTo>
                    <a:pt x="1062694" y="436658"/>
                    <a:pt x="1047337" y="464652"/>
                    <a:pt x="1031724" y="492390"/>
                  </a:cubicBezTo>
                  <a:lnTo>
                    <a:pt x="1011760" y="527383"/>
                  </a:lnTo>
                  <a:cubicBezTo>
                    <a:pt x="1011760" y="527383"/>
                    <a:pt x="1011845" y="527639"/>
                    <a:pt x="1011930" y="527469"/>
                  </a:cubicBezTo>
                  <a:lnTo>
                    <a:pt x="1033174" y="492903"/>
                  </a:lnTo>
                  <a:cubicBezTo>
                    <a:pt x="1046825" y="470541"/>
                    <a:pt x="1060391" y="448095"/>
                    <a:pt x="1073785" y="425477"/>
                  </a:cubicBezTo>
                  <a:cubicBezTo>
                    <a:pt x="1070885" y="436914"/>
                    <a:pt x="1067984" y="448436"/>
                    <a:pt x="1065083" y="459873"/>
                  </a:cubicBezTo>
                  <a:cubicBezTo>
                    <a:pt x="1064656" y="461665"/>
                    <a:pt x="1064145" y="463457"/>
                    <a:pt x="1063718" y="465250"/>
                  </a:cubicBezTo>
                  <a:cubicBezTo>
                    <a:pt x="1059708" y="472163"/>
                    <a:pt x="1055613" y="479161"/>
                    <a:pt x="1051518" y="486075"/>
                  </a:cubicBezTo>
                  <a:cubicBezTo>
                    <a:pt x="1042048" y="502120"/>
                    <a:pt x="1032492" y="518080"/>
                    <a:pt x="1022766" y="533870"/>
                  </a:cubicBezTo>
                  <a:lnTo>
                    <a:pt x="1012357" y="550683"/>
                  </a:lnTo>
                  <a:lnTo>
                    <a:pt x="1001863" y="567497"/>
                  </a:lnTo>
                  <a:cubicBezTo>
                    <a:pt x="1001863" y="567497"/>
                    <a:pt x="1001948" y="567753"/>
                    <a:pt x="1002034" y="567582"/>
                  </a:cubicBezTo>
                  <a:lnTo>
                    <a:pt x="1013210" y="551110"/>
                  </a:lnTo>
                  <a:lnTo>
                    <a:pt x="1024301" y="534553"/>
                  </a:lnTo>
                  <a:cubicBezTo>
                    <a:pt x="1034625" y="519105"/>
                    <a:pt x="1044778" y="503486"/>
                    <a:pt x="1054760" y="487782"/>
                  </a:cubicBezTo>
                  <a:cubicBezTo>
                    <a:pt x="1056637" y="484794"/>
                    <a:pt x="1058514" y="481893"/>
                    <a:pt x="1060391" y="478905"/>
                  </a:cubicBezTo>
                  <a:cubicBezTo>
                    <a:pt x="1057064" y="492561"/>
                    <a:pt x="1053821" y="506217"/>
                    <a:pt x="1049982" y="519787"/>
                  </a:cubicBezTo>
                  <a:cubicBezTo>
                    <a:pt x="1046825" y="530883"/>
                    <a:pt x="1043754" y="542063"/>
                    <a:pt x="1040597" y="553159"/>
                  </a:cubicBezTo>
                  <a:cubicBezTo>
                    <a:pt x="1030188" y="569460"/>
                    <a:pt x="1019695" y="585676"/>
                    <a:pt x="1009030" y="601722"/>
                  </a:cubicBezTo>
                  <a:lnTo>
                    <a:pt x="1012698" y="579019"/>
                  </a:lnTo>
                  <a:cubicBezTo>
                    <a:pt x="1012698" y="579019"/>
                    <a:pt x="1012528" y="578763"/>
                    <a:pt x="1012442" y="579019"/>
                  </a:cubicBezTo>
                  <a:lnTo>
                    <a:pt x="1007921" y="603002"/>
                  </a:lnTo>
                  <a:lnTo>
                    <a:pt x="1007921" y="603600"/>
                  </a:lnTo>
                  <a:cubicBezTo>
                    <a:pt x="1007921" y="603600"/>
                    <a:pt x="997085" y="619645"/>
                    <a:pt x="997085" y="619645"/>
                  </a:cubicBezTo>
                  <a:lnTo>
                    <a:pt x="985141" y="637227"/>
                  </a:lnTo>
                  <a:cubicBezTo>
                    <a:pt x="985141" y="637227"/>
                    <a:pt x="985141" y="637483"/>
                    <a:pt x="985311" y="637398"/>
                  </a:cubicBezTo>
                  <a:lnTo>
                    <a:pt x="997938" y="620072"/>
                  </a:lnTo>
                  <a:lnTo>
                    <a:pt x="1007238" y="607014"/>
                  </a:lnTo>
                  <a:lnTo>
                    <a:pt x="1003655" y="627070"/>
                  </a:lnTo>
                  <a:cubicBezTo>
                    <a:pt x="1000498" y="645079"/>
                    <a:pt x="997512" y="663173"/>
                    <a:pt x="994611" y="681267"/>
                  </a:cubicBezTo>
                  <a:lnTo>
                    <a:pt x="990004" y="689545"/>
                  </a:lnTo>
                  <a:cubicBezTo>
                    <a:pt x="990004" y="689545"/>
                    <a:pt x="990089" y="689801"/>
                    <a:pt x="990175" y="689631"/>
                  </a:cubicBezTo>
                  <a:lnTo>
                    <a:pt x="994355" y="682803"/>
                  </a:lnTo>
                  <a:cubicBezTo>
                    <a:pt x="993758" y="686729"/>
                    <a:pt x="993160" y="690570"/>
                    <a:pt x="992564" y="694496"/>
                  </a:cubicBezTo>
                  <a:cubicBezTo>
                    <a:pt x="990943" y="705506"/>
                    <a:pt x="989322" y="716601"/>
                    <a:pt x="987871" y="727611"/>
                  </a:cubicBezTo>
                  <a:cubicBezTo>
                    <a:pt x="984202" y="734012"/>
                    <a:pt x="980448" y="740498"/>
                    <a:pt x="976694" y="746900"/>
                  </a:cubicBezTo>
                  <a:lnTo>
                    <a:pt x="978230" y="739986"/>
                  </a:lnTo>
                  <a:cubicBezTo>
                    <a:pt x="978230" y="739986"/>
                    <a:pt x="978060" y="739730"/>
                    <a:pt x="977974" y="739986"/>
                  </a:cubicBezTo>
                  <a:lnTo>
                    <a:pt x="975841" y="748351"/>
                  </a:lnTo>
                  <a:lnTo>
                    <a:pt x="975415" y="749887"/>
                  </a:lnTo>
                  <a:lnTo>
                    <a:pt x="976268" y="748521"/>
                  </a:lnTo>
                  <a:cubicBezTo>
                    <a:pt x="980022" y="742547"/>
                    <a:pt x="983690" y="736658"/>
                    <a:pt x="987359" y="730683"/>
                  </a:cubicBezTo>
                  <a:cubicBezTo>
                    <a:pt x="987274" y="731452"/>
                    <a:pt x="987189" y="732220"/>
                    <a:pt x="987103" y="732988"/>
                  </a:cubicBezTo>
                  <a:cubicBezTo>
                    <a:pt x="982496" y="748521"/>
                    <a:pt x="978230" y="764140"/>
                    <a:pt x="973623" y="779673"/>
                  </a:cubicBezTo>
                  <a:cubicBezTo>
                    <a:pt x="970893" y="788806"/>
                    <a:pt x="968163" y="798023"/>
                    <a:pt x="965518" y="807156"/>
                  </a:cubicBezTo>
                  <a:lnTo>
                    <a:pt x="960996" y="809375"/>
                  </a:lnTo>
                  <a:cubicBezTo>
                    <a:pt x="962276" y="799901"/>
                    <a:pt x="963641" y="790427"/>
                    <a:pt x="965091" y="781039"/>
                  </a:cubicBezTo>
                  <a:cubicBezTo>
                    <a:pt x="967822" y="763884"/>
                    <a:pt x="970893" y="746729"/>
                    <a:pt x="974306" y="729659"/>
                  </a:cubicBezTo>
                  <a:lnTo>
                    <a:pt x="978145" y="711480"/>
                  </a:lnTo>
                  <a:lnTo>
                    <a:pt x="982326" y="693386"/>
                  </a:lnTo>
                  <a:cubicBezTo>
                    <a:pt x="982326" y="693386"/>
                    <a:pt x="982155" y="693215"/>
                    <a:pt x="982069" y="693386"/>
                  </a:cubicBezTo>
                  <a:lnTo>
                    <a:pt x="977206" y="711395"/>
                  </a:lnTo>
                  <a:cubicBezTo>
                    <a:pt x="975671" y="717454"/>
                    <a:pt x="974135" y="723429"/>
                    <a:pt x="972685" y="729488"/>
                  </a:cubicBezTo>
                  <a:cubicBezTo>
                    <a:pt x="968504" y="746388"/>
                    <a:pt x="964836" y="763457"/>
                    <a:pt x="961423" y="780612"/>
                  </a:cubicBezTo>
                  <a:cubicBezTo>
                    <a:pt x="959375" y="791025"/>
                    <a:pt x="957498" y="801437"/>
                    <a:pt x="955792" y="811850"/>
                  </a:cubicBezTo>
                  <a:lnTo>
                    <a:pt x="948796" y="815264"/>
                  </a:lnTo>
                  <a:cubicBezTo>
                    <a:pt x="949905" y="806046"/>
                    <a:pt x="951099" y="796828"/>
                    <a:pt x="952379" y="787611"/>
                  </a:cubicBezTo>
                  <a:lnTo>
                    <a:pt x="954853" y="770797"/>
                  </a:lnTo>
                  <a:lnTo>
                    <a:pt x="957498" y="753984"/>
                  </a:lnTo>
                  <a:cubicBezTo>
                    <a:pt x="957498" y="753984"/>
                    <a:pt x="957328" y="753813"/>
                    <a:pt x="957242" y="753984"/>
                  </a:cubicBezTo>
                  <a:lnTo>
                    <a:pt x="953915" y="770797"/>
                  </a:lnTo>
                  <a:lnTo>
                    <a:pt x="950758" y="787611"/>
                  </a:lnTo>
                  <a:cubicBezTo>
                    <a:pt x="948966" y="797340"/>
                    <a:pt x="947260" y="807070"/>
                    <a:pt x="945639" y="816800"/>
                  </a:cubicBezTo>
                  <a:lnTo>
                    <a:pt x="940776" y="819190"/>
                  </a:lnTo>
                  <a:cubicBezTo>
                    <a:pt x="928149" y="825249"/>
                    <a:pt x="915607" y="831224"/>
                    <a:pt x="902981" y="837284"/>
                  </a:cubicBezTo>
                  <a:lnTo>
                    <a:pt x="903493" y="830029"/>
                  </a:lnTo>
                  <a:cubicBezTo>
                    <a:pt x="903493" y="830029"/>
                    <a:pt x="903322" y="829858"/>
                    <a:pt x="903236" y="830029"/>
                  </a:cubicBezTo>
                  <a:lnTo>
                    <a:pt x="902383" y="837625"/>
                  </a:lnTo>
                  <a:cubicBezTo>
                    <a:pt x="894790" y="841295"/>
                    <a:pt x="887111" y="844965"/>
                    <a:pt x="879518" y="848635"/>
                  </a:cubicBezTo>
                  <a:cubicBezTo>
                    <a:pt x="879945" y="846245"/>
                    <a:pt x="880286" y="843941"/>
                    <a:pt x="880712" y="841551"/>
                  </a:cubicBezTo>
                  <a:cubicBezTo>
                    <a:pt x="880712" y="841466"/>
                    <a:pt x="880542" y="841380"/>
                    <a:pt x="880457" y="841551"/>
                  </a:cubicBezTo>
                  <a:cubicBezTo>
                    <a:pt x="879859" y="844026"/>
                    <a:pt x="879348" y="846501"/>
                    <a:pt x="878836" y="849062"/>
                  </a:cubicBezTo>
                  <a:cubicBezTo>
                    <a:pt x="873034" y="851878"/>
                    <a:pt x="867147" y="854695"/>
                    <a:pt x="861346" y="857511"/>
                  </a:cubicBezTo>
                  <a:cubicBezTo>
                    <a:pt x="862370" y="852220"/>
                    <a:pt x="863479" y="847013"/>
                    <a:pt x="864502" y="841722"/>
                  </a:cubicBezTo>
                  <a:cubicBezTo>
                    <a:pt x="864502" y="841636"/>
                    <a:pt x="864332" y="841551"/>
                    <a:pt x="864246" y="841722"/>
                  </a:cubicBezTo>
                  <a:cubicBezTo>
                    <a:pt x="862796" y="847184"/>
                    <a:pt x="861431" y="852646"/>
                    <a:pt x="860066" y="858194"/>
                  </a:cubicBezTo>
                  <a:cubicBezTo>
                    <a:pt x="854179" y="861010"/>
                    <a:pt x="848377" y="863827"/>
                    <a:pt x="842490" y="866729"/>
                  </a:cubicBezTo>
                  <a:cubicBezTo>
                    <a:pt x="842490" y="866729"/>
                    <a:pt x="842490" y="866729"/>
                    <a:pt x="842490" y="866729"/>
                  </a:cubicBezTo>
                  <a:cubicBezTo>
                    <a:pt x="842490" y="866729"/>
                    <a:pt x="842490" y="866729"/>
                    <a:pt x="842490" y="866729"/>
                  </a:cubicBezTo>
                  <a:cubicBezTo>
                    <a:pt x="842490" y="866729"/>
                    <a:pt x="842490" y="866729"/>
                    <a:pt x="842490" y="866729"/>
                  </a:cubicBezTo>
                  <a:cubicBezTo>
                    <a:pt x="842490" y="866729"/>
                    <a:pt x="842490" y="866729"/>
                    <a:pt x="842490" y="866729"/>
                  </a:cubicBezTo>
                  <a:cubicBezTo>
                    <a:pt x="840528" y="867753"/>
                    <a:pt x="838651" y="868692"/>
                    <a:pt x="836689" y="869716"/>
                  </a:cubicBezTo>
                  <a:cubicBezTo>
                    <a:pt x="838139" y="862632"/>
                    <a:pt x="839589" y="855548"/>
                    <a:pt x="841040" y="848464"/>
                  </a:cubicBezTo>
                  <a:cubicBezTo>
                    <a:pt x="852643" y="841722"/>
                    <a:pt x="864246" y="834894"/>
                    <a:pt x="875849" y="828066"/>
                  </a:cubicBezTo>
                  <a:lnTo>
                    <a:pt x="903663" y="811679"/>
                  </a:lnTo>
                  <a:cubicBezTo>
                    <a:pt x="903663" y="811679"/>
                    <a:pt x="903663" y="811423"/>
                    <a:pt x="903577" y="811508"/>
                  </a:cubicBezTo>
                  <a:lnTo>
                    <a:pt x="874911" y="826871"/>
                  </a:lnTo>
                  <a:cubicBezTo>
                    <a:pt x="863905" y="832675"/>
                    <a:pt x="852899" y="838393"/>
                    <a:pt x="841893" y="844197"/>
                  </a:cubicBezTo>
                  <a:cubicBezTo>
                    <a:pt x="841979" y="843599"/>
                    <a:pt x="842149" y="843087"/>
                    <a:pt x="842234" y="842490"/>
                  </a:cubicBezTo>
                  <a:lnTo>
                    <a:pt x="845988" y="825079"/>
                  </a:lnTo>
                  <a:cubicBezTo>
                    <a:pt x="851705" y="821836"/>
                    <a:pt x="857421" y="818678"/>
                    <a:pt x="863137" y="815434"/>
                  </a:cubicBezTo>
                  <a:cubicBezTo>
                    <a:pt x="873290" y="809801"/>
                    <a:pt x="883528" y="804168"/>
                    <a:pt x="893766" y="798621"/>
                  </a:cubicBezTo>
                  <a:cubicBezTo>
                    <a:pt x="893852" y="798621"/>
                    <a:pt x="893766" y="798365"/>
                    <a:pt x="893681" y="798450"/>
                  </a:cubicBezTo>
                  <a:cubicBezTo>
                    <a:pt x="883187" y="803656"/>
                    <a:pt x="872693" y="808863"/>
                    <a:pt x="862284" y="814154"/>
                  </a:cubicBezTo>
                  <a:cubicBezTo>
                    <a:pt x="857080" y="816800"/>
                    <a:pt x="851875" y="819360"/>
                    <a:pt x="846756" y="822006"/>
                  </a:cubicBezTo>
                  <a:lnTo>
                    <a:pt x="847268" y="819616"/>
                  </a:lnTo>
                  <a:cubicBezTo>
                    <a:pt x="847268" y="819616"/>
                    <a:pt x="847097" y="819446"/>
                    <a:pt x="847013" y="819616"/>
                  </a:cubicBezTo>
                  <a:lnTo>
                    <a:pt x="846244" y="822348"/>
                  </a:lnTo>
                  <a:cubicBezTo>
                    <a:pt x="834130" y="828493"/>
                    <a:pt x="822014" y="834723"/>
                    <a:pt x="809985" y="841039"/>
                  </a:cubicBezTo>
                  <a:lnTo>
                    <a:pt x="813398" y="824055"/>
                  </a:lnTo>
                  <a:cubicBezTo>
                    <a:pt x="820649" y="819702"/>
                    <a:pt x="827986" y="815349"/>
                    <a:pt x="835324" y="811082"/>
                  </a:cubicBezTo>
                  <a:cubicBezTo>
                    <a:pt x="850084" y="802547"/>
                    <a:pt x="864929" y="794097"/>
                    <a:pt x="879859" y="785904"/>
                  </a:cubicBezTo>
                  <a:lnTo>
                    <a:pt x="895899" y="777284"/>
                  </a:lnTo>
                  <a:lnTo>
                    <a:pt x="912024" y="768834"/>
                  </a:lnTo>
                  <a:cubicBezTo>
                    <a:pt x="912024" y="768834"/>
                    <a:pt x="912024" y="768578"/>
                    <a:pt x="911939" y="768663"/>
                  </a:cubicBezTo>
                  <a:lnTo>
                    <a:pt x="895473" y="776601"/>
                  </a:lnTo>
                  <a:lnTo>
                    <a:pt x="879007" y="784709"/>
                  </a:lnTo>
                  <a:cubicBezTo>
                    <a:pt x="863734" y="792305"/>
                    <a:pt x="848548" y="800072"/>
                    <a:pt x="833447" y="808094"/>
                  </a:cubicBezTo>
                  <a:cubicBezTo>
                    <a:pt x="819626" y="815520"/>
                    <a:pt x="805890" y="823116"/>
                    <a:pt x="792324" y="830882"/>
                  </a:cubicBezTo>
                  <a:cubicBezTo>
                    <a:pt x="793262" y="827042"/>
                    <a:pt x="794116" y="823201"/>
                    <a:pt x="795054" y="819275"/>
                  </a:cubicBezTo>
                  <a:cubicBezTo>
                    <a:pt x="795054" y="819190"/>
                    <a:pt x="794883" y="819104"/>
                    <a:pt x="794798" y="819275"/>
                  </a:cubicBezTo>
                  <a:cubicBezTo>
                    <a:pt x="793604" y="823372"/>
                    <a:pt x="792409" y="827469"/>
                    <a:pt x="791215" y="831565"/>
                  </a:cubicBezTo>
                  <a:cubicBezTo>
                    <a:pt x="790362" y="832077"/>
                    <a:pt x="789508" y="832590"/>
                    <a:pt x="788570" y="833016"/>
                  </a:cubicBezTo>
                  <a:lnTo>
                    <a:pt x="788570" y="833016"/>
                  </a:lnTo>
                  <a:cubicBezTo>
                    <a:pt x="788570" y="833016"/>
                    <a:pt x="788570" y="833016"/>
                    <a:pt x="788570" y="833016"/>
                  </a:cubicBezTo>
                  <a:lnTo>
                    <a:pt x="788570" y="833016"/>
                  </a:lnTo>
                  <a:cubicBezTo>
                    <a:pt x="788570" y="833016"/>
                    <a:pt x="788570" y="833016"/>
                    <a:pt x="788570" y="833016"/>
                  </a:cubicBezTo>
                  <a:cubicBezTo>
                    <a:pt x="777650" y="839759"/>
                    <a:pt x="766729" y="846672"/>
                    <a:pt x="755979" y="853671"/>
                  </a:cubicBezTo>
                  <a:cubicBezTo>
                    <a:pt x="758112" y="844282"/>
                    <a:pt x="760415" y="834894"/>
                    <a:pt x="762889" y="825505"/>
                  </a:cubicBezTo>
                  <a:cubicBezTo>
                    <a:pt x="765876" y="823542"/>
                    <a:pt x="768947" y="821580"/>
                    <a:pt x="771933" y="819616"/>
                  </a:cubicBezTo>
                  <a:lnTo>
                    <a:pt x="771933" y="819616"/>
                  </a:lnTo>
                  <a:cubicBezTo>
                    <a:pt x="771933" y="819616"/>
                    <a:pt x="772104" y="819446"/>
                    <a:pt x="772104" y="819446"/>
                  </a:cubicBezTo>
                  <a:lnTo>
                    <a:pt x="772275" y="819275"/>
                  </a:lnTo>
                  <a:lnTo>
                    <a:pt x="772275" y="819275"/>
                  </a:lnTo>
                  <a:cubicBezTo>
                    <a:pt x="786011" y="810143"/>
                    <a:pt x="799917" y="801352"/>
                    <a:pt x="814080" y="792902"/>
                  </a:cubicBezTo>
                  <a:cubicBezTo>
                    <a:pt x="828328" y="784624"/>
                    <a:pt x="842747" y="776601"/>
                    <a:pt x="857506" y="769090"/>
                  </a:cubicBezTo>
                  <a:cubicBezTo>
                    <a:pt x="862711" y="766444"/>
                    <a:pt x="868000" y="763969"/>
                    <a:pt x="873290" y="761324"/>
                  </a:cubicBezTo>
                  <a:lnTo>
                    <a:pt x="889244" y="753984"/>
                  </a:lnTo>
                  <a:cubicBezTo>
                    <a:pt x="889244" y="753984"/>
                    <a:pt x="889244" y="753727"/>
                    <a:pt x="889159" y="753813"/>
                  </a:cubicBezTo>
                  <a:lnTo>
                    <a:pt x="872778" y="760641"/>
                  </a:lnTo>
                  <a:cubicBezTo>
                    <a:pt x="867403" y="763030"/>
                    <a:pt x="861943" y="765420"/>
                    <a:pt x="856568" y="767810"/>
                  </a:cubicBezTo>
                  <a:cubicBezTo>
                    <a:pt x="841552" y="774638"/>
                    <a:pt x="826707" y="782063"/>
                    <a:pt x="812118" y="789830"/>
                  </a:cubicBezTo>
                  <a:cubicBezTo>
                    <a:pt x="797528" y="797682"/>
                    <a:pt x="783195" y="806046"/>
                    <a:pt x="769203" y="814922"/>
                  </a:cubicBezTo>
                  <a:lnTo>
                    <a:pt x="769203" y="814922"/>
                  </a:lnTo>
                  <a:cubicBezTo>
                    <a:pt x="769203" y="814922"/>
                    <a:pt x="769203" y="814922"/>
                    <a:pt x="769203" y="814922"/>
                  </a:cubicBezTo>
                  <a:lnTo>
                    <a:pt x="769203" y="814922"/>
                  </a:lnTo>
                  <a:cubicBezTo>
                    <a:pt x="769203" y="814922"/>
                    <a:pt x="769203" y="814922"/>
                    <a:pt x="769203" y="814922"/>
                  </a:cubicBezTo>
                  <a:cubicBezTo>
                    <a:pt x="767752" y="815861"/>
                    <a:pt x="766302" y="816885"/>
                    <a:pt x="764852" y="817910"/>
                  </a:cubicBezTo>
                  <a:lnTo>
                    <a:pt x="768776" y="804254"/>
                  </a:lnTo>
                  <a:lnTo>
                    <a:pt x="769800" y="800754"/>
                  </a:lnTo>
                  <a:cubicBezTo>
                    <a:pt x="776796" y="795377"/>
                    <a:pt x="783792" y="790086"/>
                    <a:pt x="790874" y="784880"/>
                  </a:cubicBezTo>
                  <a:cubicBezTo>
                    <a:pt x="799832" y="778393"/>
                    <a:pt x="808790" y="771992"/>
                    <a:pt x="818004" y="765847"/>
                  </a:cubicBezTo>
                  <a:lnTo>
                    <a:pt x="827901" y="759360"/>
                  </a:lnTo>
                  <a:lnTo>
                    <a:pt x="837884" y="753045"/>
                  </a:lnTo>
                  <a:cubicBezTo>
                    <a:pt x="837884" y="753045"/>
                    <a:pt x="837884" y="752789"/>
                    <a:pt x="837798" y="752874"/>
                  </a:cubicBezTo>
                  <a:lnTo>
                    <a:pt x="827475" y="758678"/>
                  </a:lnTo>
                  <a:lnTo>
                    <a:pt x="817236" y="764567"/>
                  </a:lnTo>
                  <a:cubicBezTo>
                    <a:pt x="807681" y="770114"/>
                    <a:pt x="798211" y="775918"/>
                    <a:pt x="788911" y="781892"/>
                  </a:cubicBezTo>
                  <a:cubicBezTo>
                    <a:pt x="783366" y="785477"/>
                    <a:pt x="777820" y="789147"/>
                    <a:pt x="772360" y="792902"/>
                  </a:cubicBezTo>
                  <a:lnTo>
                    <a:pt x="773128" y="790257"/>
                  </a:lnTo>
                  <a:cubicBezTo>
                    <a:pt x="773128" y="790257"/>
                    <a:pt x="772957" y="790086"/>
                    <a:pt x="772872" y="790257"/>
                  </a:cubicBezTo>
                  <a:lnTo>
                    <a:pt x="771763" y="793329"/>
                  </a:lnTo>
                  <a:cubicBezTo>
                    <a:pt x="768264" y="795719"/>
                    <a:pt x="764767" y="798194"/>
                    <a:pt x="761354" y="800669"/>
                  </a:cubicBezTo>
                  <a:lnTo>
                    <a:pt x="761354" y="800669"/>
                  </a:lnTo>
                  <a:cubicBezTo>
                    <a:pt x="761354" y="800669"/>
                    <a:pt x="761354" y="800669"/>
                    <a:pt x="761354" y="800669"/>
                  </a:cubicBezTo>
                  <a:lnTo>
                    <a:pt x="761354" y="800669"/>
                  </a:lnTo>
                  <a:cubicBezTo>
                    <a:pt x="761354" y="800669"/>
                    <a:pt x="761354" y="800669"/>
                    <a:pt x="761354" y="800669"/>
                  </a:cubicBezTo>
                  <a:cubicBezTo>
                    <a:pt x="754699" y="805875"/>
                    <a:pt x="748130" y="811252"/>
                    <a:pt x="741645" y="816715"/>
                  </a:cubicBezTo>
                  <a:cubicBezTo>
                    <a:pt x="742243" y="814069"/>
                    <a:pt x="742840" y="811423"/>
                    <a:pt x="743437" y="808777"/>
                  </a:cubicBezTo>
                  <a:cubicBezTo>
                    <a:pt x="744205" y="805363"/>
                    <a:pt x="745058" y="801949"/>
                    <a:pt x="745826" y="798535"/>
                  </a:cubicBezTo>
                  <a:cubicBezTo>
                    <a:pt x="756661" y="789574"/>
                    <a:pt x="767582" y="780698"/>
                    <a:pt x="778503" y="771736"/>
                  </a:cubicBezTo>
                  <a:lnTo>
                    <a:pt x="778503" y="771736"/>
                  </a:lnTo>
                  <a:cubicBezTo>
                    <a:pt x="778503" y="771736"/>
                    <a:pt x="778503" y="771736"/>
                    <a:pt x="778503" y="771736"/>
                  </a:cubicBezTo>
                  <a:lnTo>
                    <a:pt x="778503" y="771736"/>
                  </a:lnTo>
                  <a:cubicBezTo>
                    <a:pt x="778503" y="771736"/>
                    <a:pt x="778503" y="771736"/>
                    <a:pt x="778503" y="771736"/>
                  </a:cubicBezTo>
                  <a:cubicBezTo>
                    <a:pt x="802647" y="751167"/>
                    <a:pt x="826877" y="730598"/>
                    <a:pt x="851619" y="710712"/>
                  </a:cubicBezTo>
                  <a:cubicBezTo>
                    <a:pt x="860492" y="703628"/>
                    <a:pt x="869366" y="696544"/>
                    <a:pt x="878238" y="689545"/>
                  </a:cubicBezTo>
                  <a:cubicBezTo>
                    <a:pt x="878324" y="689460"/>
                    <a:pt x="878238" y="689289"/>
                    <a:pt x="878068" y="689375"/>
                  </a:cubicBezTo>
                  <a:cubicBezTo>
                    <a:pt x="868939" y="696032"/>
                    <a:pt x="859810" y="702689"/>
                    <a:pt x="850766" y="709346"/>
                  </a:cubicBezTo>
                  <a:cubicBezTo>
                    <a:pt x="837968" y="718820"/>
                    <a:pt x="825256" y="728379"/>
                    <a:pt x="812629" y="738023"/>
                  </a:cubicBezTo>
                  <a:cubicBezTo>
                    <a:pt x="800003" y="747753"/>
                    <a:pt x="787546" y="757568"/>
                    <a:pt x="775175" y="767554"/>
                  </a:cubicBezTo>
                  <a:lnTo>
                    <a:pt x="775175" y="767554"/>
                  </a:lnTo>
                  <a:cubicBezTo>
                    <a:pt x="775175" y="767554"/>
                    <a:pt x="775005" y="767725"/>
                    <a:pt x="775005" y="767725"/>
                  </a:cubicBezTo>
                  <a:lnTo>
                    <a:pt x="774834" y="767895"/>
                  </a:lnTo>
                  <a:lnTo>
                    <a:pt x="774834" y="767895"/>
                  </a:lnTo>
                  <a:cubicBezTo>
                    <a:pt x="765534" y="775833"/>
                    <a:pt x="756320" y="783941"/>
                    <a:pt x="747191" y="792049"/>
                  </a:cubicBezTo>
                  <a:cubicBezTo>
                    <a:pt x="747873" y="789147"/>
                    <a:pt x="748556" y="786245"/>
                    <a:pt x="749324" y="783429"/>
                  </a:cubicBezTo>
                  <a:cubicBezTo>
                    <a:pt x="749324" y="783343"/>
                    <a:pt x="749153" y="783258"/>
                    <a:pt x="749068" y="783429"/>
                  </a:cubicBezTo>
                  <a:cubicBezTo>
                    <a:pt x="748130" y="786587"/>
                    <a:pt x="747191" y="789830"/>
                    <a:pt x="746252" y="792988"/>
                  </a:cubicBezTo>
                  <a:cubicBezTo>
                    <a:pt x="743864" y="795121"/>
                    <a:pt x="741390" y="797255"/>
                    <a:pt x="739001" y="799474"/>
                  </a:cubicBezTo>
                  <a:cubicBezTo>
                    <a:pt x="732431" y="805363"/>
                    <a:pt x="725947" y="811338"/>
                    <a:pt x="719463" y="817312"/>
                  </a:cubicBezTo>
                  <a:cubicBezTo>
                    <a:pt x="720743" y="811765"/>
                    <a:pt x="722023" y="806217"/>
                    <a:pt x="723303" y="800754"/>
                  </a:cubicBezTo>
                  <a:lnTo>
                    <a:pt x="723303" y="800754"/>
                  </a:lnTo>
                  <a:cubicBezTo>
                    <a:pt x="723303" y="800754"/>
                    <a:pt x="723303" y="800584"/>
                    <a:pt x="723303" y="800584"/>
                  </a:cubicBezTo>
                  <a:lnTo>
                    <a:pt x="723303" y="800413"/>
                  </a:lnTo>
                  <a:cubicBezTo>
                    <a:pt x="723303" y="800413"/>
                    <a:pt x="723303" y="800413"/>
                    <a:pt x="723303" y="800413"/>
                  </a:cubicBezTo>
                  <a:cubicBezTo>
                    <a:pt x="723814" y="797938"/>
                    <a:pt x="724241" y="795463"/>
                    <a:pt x="724753" y="792988"/>
                  </a:cubicBezTo>
                  <a:cubicBezTo>
                    <a:pt x="737721" y="782490"/>
                    <a:pt x="750774" y="771992"/>
                    <a:pt x="763743" y="761494"/>
                  </a:cubicBezTo>
                  <a:lnTo>
                    <a:pt x="763743" y="761494"/>
                  </a:lnTo>
                  <a:cubicBezTo>
                    <a:pt x="763743" y="761494"/>
                    <a:pt x="763743" y="761494"/>
                    <a:pt x="763743" y="761494"/>
                  </a:cubicBezTo>
                  <a:lnTo>
                    <a:pt x="763743" y="761494"/>
                  </a:lnTo>
                  <a:cubicBezTo>
                    <a:pt x="763743" y="761494"/>
                    <a:pt x="763743" y="761494"/>
                    <a:pt x="763743" y="761494"/>
                  </a:cubicBezTo>
                  <a:cubicBezTo>
                    <a:pt x="783195" y="744851"/>
                    <a:pt x="802647" y="728123"/>
                    <a:pt x="822356" y="711821"/>
                  </a:cubicBezTo>
                  <a:cubicBezTo>
                    <a:pt x="829437" y="706018"/>
                    <a:pt x="836518" y="700214"/>
                    <a:pt x="843600" y="694410"/>
                  </a:cubicBezTo>
                  <a:cubicBezTo>
                    <a:pt x="843685" y="694410"/>
                    <a:pt x="843600" y="694154"/>
                    <a:pt x="843429" y="694240"/>
                  </a:cubicBezTo>
                  <a:cubicBezTo>
                    <a:pt x="836092" y="699617"/>
                    <a:pt x="828755" y="704994"/>
                    <a:pt x="821502" y="710456"/>
                  </a:cubicBezTo>
                  <a:cubicBezTo>
                    <a:pt x="800941" y="725733"/>
                    <a:pt x="780465" y="741267"/>
                    <a:pt x="760501" y="757312"/>
                  </a:cubicBezTo>
                  <a:lnTo>
                    <a:pt x="760501" y="757312"/>
                  </a:lnTo>
                  <a:cubicBezTo>
                    <a:pt x="760501" y="757312"/>
                    <a:pt x="760330" y="757397"/>
                    <a:pt x="760330" y="757397"/>
                  </a:cubicBezTo>
                  <a:lnTo>
                    <a:pt x="760159" y="757397"/>
                  </a:lnTo>
                  <a:cubicBezTo>
                    <a:pt x="760159" y="757397"/>
                    <a:pt x="760159" y="757483"/>
                    <a:pt x="760159" y="757483"/>
                  </a:cubicBezTo>
                  <a:cubicBezTo>
                    <a:pt x="748471" y="767469"/>
                    <a:pt x="736953" y="777710"/>
                    <a:pt x="725520" y="788038"/>
                  </a:cubicBezTo>
                  <a:cubicBezTo>
                    <a:pt x="727824" y="775918"/>
                    <a:pt x="730128" y="763884"/>
                    <a:pt x="732602" y="751850"/>
                  </a:cubicBezTo>
                  <a:cubicBezTo>
                    <a:pt x="741560" y="744510"/>
                    <a:pt x="750604" y="737255"/>
                    <a:pt x="759647" y="730086"/>
                  </a:cubicBezTo>
                  <a:lnTo>
                    <a:pt x="759647" y="730086"/>
                  </a:lnTo>
                  <a:cubicBezTo>
                    <a:pt x="759647" y="730086"/>
                    <a:pt x="759647" y="730086"/>
                    <a:pt x="759647" y="730086"/>
                  </a:cubicBezTo>
                  <a:lnTo>
                    <a:pt x="759647" y="730086"/>
                  </a:lnTo>
                  <a:cubicBezTo>
                    <a:pt x="759647" y="730086"/>
                    <a:pt x="759647" y="730086"/>
                    <a:pt x="759647" y="730086"/>
                  </a:cubicBezTo>
                  <a:cubicBezTo>
                    <a:pt x="770483" y="720954"/>
                    <a:pt x="781404" y="711821"/>
                    <a:pt x="792409" y="702774"/>
                  </a:cubicBezTo>
                  <a:cubicBezTo>
                    <a:pt x="803415" y="693813"/>
                    <a:pt x="814421" y="684851"/>
                    <a:pt x="825683" y="676060"/>
                  </a:cubicBezTo>
                  <a:lnTo>
                    <a:pt x="837713" y="666757"/>
                  </a:lnTo>
                  <a:lnTo>
                    <a:pt x="849828" y="657540"/>
                  </a:lnTo>
                  <a:cubicBezTo>
                    <a:pt x="849828" y="657540"/>
                    <a:pt x="849828" y="657284"/>
                    <a:pt x="849657" y="657369"/>
                  </a:cubicBezTo>
                  <a:lnTo>
                    <a:pt x="837201" y="665989"/>
                  </a:lnTo>
                  <a:lnTo>
                    <a:pt x="824830" y="674695"/>
                  </a:lnTo>
                  <a:cubicBezTo>
                    <a:pt x="813227" y="682888"/>
                    <a:pt x="801709" y="691252"/>
                    <a:pt x="790276" y="699787"/>
                  </a:cubicBezTo>
                  <a:cubicBezTo>
                    <a:pt x="778844" y="708322"/>
                    <a:pt x="767582" y="717028"/>
                    <a:pt x="756405" y="725904"/>
                  </a:cubicBezTo>
                  <a:lnTo>
                    <a:pt x="756405" y="725904"/>
                  </a:lnTo>
                  <a:cubicBezTo>
                    <a:pt x="756405" y="725904"/>
                    <a:pt x="756235" y="726075"/>
                    <a:pt x="756235" y="726075"/>
                  </a:cubicBezTo>
                  <a:lnTo>
                    <a:pt x="756064" y="726245"/>
                  </a:lnTo>
                  <a:lnTo>
                    <a:pt x="756064" y="726245"/>
                  </a:lnTo>
                  <a:cubicBezTo>
                    <a:pt x="748556" y="732561"/>
                    <a:pt x="741219" y="739048"/>
                    <a:pt x="733882" y="745534"/>
                  </a:cubicBezTo>
                  <a:cubicBezTo>
                    <a:pt x="734137" y="744339"/>
                    <a:pt x="734394" y="743059"/>
                    <a:pt x="734649" y="741864"/>
                  </a:cubicBezTo>
                  <a:cubicBezTo>
                    <a:pt x="736015" y="735463"/>
                    <a:pt x="737465" y="728976"/>
                    <a:pt x="738915" y="722575"/>
                  </a:cubicBezTo>
                  <a:cubicBezTo>
                    <a:pt x="743949" y="718564"/>
                    <a:pt x="748983" y="714467"/>
                    <a:pt x="754017" y="710456"/>
                  </a:cubicBezTo>
                  <a:lnTo>
                    <a:pt x="754017" y="710456"/>
                  </a:lnTo>
                  <a:cubicBezTo>
                    <a:pt x="754017" y="710456"/>
                    <a:pt x="754017" y="710456"/>
                    <a:pt x="754017" y="710456"/>
                  </a:cubicBezTo>
                  <a:lnTo>
                    <a:pt x="754017" y="710456"/>
                  </a:lnTo>
                  <a:cubicBezTo>
                    <a:pt x="754017" y="710456"/>
                    <a:pt x="754017" y="710456"/>
                    <a:pt x="754017" y="710456"/>
                  </a:cubicBezTo>
                  <a:cubicBezTo>
                    <a:pt x="777734" y="690314"/>
                    <a:pt x="801368" y="670086"/>
                    <a:pt x="825171" y="650200"/>
                  </a:cubicBezTo>
                  <a:lnTo>
                    <a:pt x="850851" y="628948"/>
                  </a:lnTo>
                  <a:cubicBezTo>
                    <a:pt x="850851" y="628948"/>
                    <a:pt x="850851" y="628692"/>
                    <a:pt x="850681" y="628777"/>
                  </a:cubicBezTo>
                  <a:lnTo>
                    <a:pt x="824318" y="648834"/>
                  </a:lnTo>
                  <a:cubicBezTo>
                    <a:pt x="799576" y="667696"/>
                    <a:pt x="774919" y="686729"/>
                    <a:pt x="750689" y="706274"/>
                  </a:cubicBezTo>
                  <a:lnTo>
                    <a:pt x="750689" y="706274"/>
                  </a:lnTo>
                  <a:cubicBezTo>
                    <a:pt x="750689" y="706274"/>
                    <a:pt x="750518" y="706444"/>
                    <a:pt x="750518" y="706444"/>
                  </a:cubicBezTo>
                  <a:lnTo>
                    <a:pt x="750348" y="706615"/>
                  </a:lnTo>
                  <a:lnTo>
                    <a:pt x="750348" y="706615"/>
                  </a:lnTo>
                  <a:cubicBezTo>
                    <a:pt x="744973" y="711224"/>
                    <a:pt x="739513" y="715833"/>
                    <a:pt x="734223" y="720527"/>
                  </a:cubicBezTo>
                  <a:cubicBezTo>
                    <a:pt x="734308" y="719929"/>
                    <a:pt x="734394" y="719417"/>
                    <a:pt x="734564" y="718820"/>
                  </a:cubicBezTo>
                  <a:cubicBezTo>
                    <a:pt x="736527" y="708834"/>
                    <a:pt x="738574" y="698763"/>
                    <a:pt x="740622" y="688777"/>
                  </a:cubicBezTo>
                  <a:cubicBezTo>
                    <a:pt x="751286" y="680243"/>
                    <a:pt x="761866" y="671622"/>
                    <a:pt x="772445" y="663002"/>
                  </a:cubicBezTo>
                  <a:lnTo>
                    <a:pt x="772445" y="663002"/>
                  </a:lnTo>
                  <a:cubicBezTo>
                    <a:pt x="772445" y="663002"/>
                    <a:pt x="772445" y="663002"/>
                    <a:pt x="772445" y="663002"/>
                  </a:cubicBezTo>
                  <a:lnTo>
                    <a:pt x="772445" y="663002"/>
                  </a:lnTo>
                  <a:cubicBezTo>
                    <a:pt x="772445" y="663002"/>
                    <a:pt x="772445" y="663002"/>
                    <a:pt x="772445" y="663002"/>
                  </a:cubicBezTo>
                  <a:cubicBezTo>
                    <a:pt x="793007" y="645164"/>
                    <a:pt x="813482" y="627156"/>
                    <a:pt x="833959" y="609318"/>
                  </a:cubicBezTo>
                  <a:lnTo>
                    <a:pt x="856056" y="590285"/>
                  </a:lnTo>
                  <a:cubicBezTo>
                    <a:pt x="856056" y="590285"/>
                    <a:pt x="856056" y="590029"/>
                    <a:pt x="855885" y="590114"/>
                  </a:cubicBezTo>
                  <a:lnTo>
                    <a:pt x="833106" y="608038"/>
                  </a:lnTo>
                  <a:cubicBezTo>
                    <a:pt x="811691" y="624851"/>
                    <a:pt x="790276" y="641665"/>
                    <a:pt x="769118" y="658905"/>
                  </a:cubicBezTo>
                  <a:lnTo>
                    <a:pt x="769118" y="658905"/>
                  </a:lnTo>
                  <a:cubicBezTo>
                    <a:pt x="769118" y="658905"/>
                    <a:pt x="768947" y="658991"/>
                    <a:pt x="768947" y="658991"/>
                  </a:cubicBezTo>
                  <a:lnTo>
                    <a:pt x="768776" y="658991"/>
                  </a:lnTo>
                  <a:cubicBezTo>
                    <a:pt x="768776" y="658991"/>
                    <a:pt x="768776" y="659161"/>
                    <a:pt x="768776" y="659161"/>
                  </a:cubicBezTo>
                  <a:cubicBezTo>
                    <a:pt x="759647" y="667013"/>
                    <a:pt x="750689" y="674951"/>
                    <a:pt x="741645" y="682974"/>
                  </a:cubicBezTo>
                  <a:cubicBezTo>
                    <a:pt x="743011" y="676146"/>
                    <a:pt x="744461" y="669318"/>
                    <a:pt x="745911" y="662490"/>
                  </a:cubicBezTo>
                  <a:lnTo>
                    <a:pt x="750263" y="642433"/>
                  </a:lnTo>
                  <a:lnTo>
                    <a:pt x="753675" y="627326"/>
                  </a:lnTo>
                  <a:cubicBezTo>
                    <a:pt x="765534" y="614780"/>
                    <a:pt x="777138" y="602063"/>
                    <a:pt x="788911" y="589346"/>
                  </a:cubicBezTo>
                  <a:lnTo>
                    <a:pt x="804269" y="572874"/>
                  </a:lnTo>
                  <a:cubicBezTo>
                    <a:pt x="804269" y="572874"/>
                    <a:pt x="804183" y="572618"/>
                    <a:pt x="804098" y="572703"/>
                  </a:cubicBezTo>
                  <a:lnTo>
                    <a:pt x="787887" y="588151"/>
                  </a:lnTo>
                  <a:cubicBezTo>
                    <a:pt x="772701" y="602575"/>
                    <a:pt x="757344" y="616999"/>
                    <a:pt x="742328" y="631679"/>
                  </a:cubicBezTo>
                  <a:cubicBezTo>
                    <a:pt x="742328" y="631679"/>
                    <a:pt x="742328" y="631679"/>
                    <a:pt x="742328" y="631679"/>
                  </a:cubicBezTo>
                  <a:cubicBezTo>
                    <a:pt x="742328" y="631679"/>
                    <a:pt x="742328" y="631679"/>
                    <a:pt x="742243" y="631765"/>
                  </a:cubicBezTo>
                  <a:cubicBezTo>
                    <a:pt x="742243" y="631765"/>
                    <a:pt x="742243" y="631765"/>
                    <a:pt x="742157" y="631850"/>
                  </a:cubicBezTo>
                  <a:cubicBezTo>
                    <a:pt x="742157" y="631850"/>
                    <a:pt x="742157" y="631850"/>
                    <a:pt x="742157" y="631850"/>
                  </a:cubicBezTo>
                  <a:cubicBezTo>
                    <a:pt x="738148" y="636032"/>
                    <a:pt x="734137" y="640299"/>
                    <a:pt x="730213" y="644567"/>
                  </a:cubicBezTo>
                  <a:cubicBezTo>
                    <a:pt x="734564" y="623400"/>
                    <a:pt x="738830" y="602234"/>
                    <a:pt x="743096" y="581068"/>
                  </a:cubicBezTo>
                  <a:lnTo>
                    <a:pt x="752054" y="537540"/>
                  </a:lnTo>
                  <a:cubicBezTo>
                    <a:pt x="752054" y="537540"/>
                    <a:pt x="751884" y="537284"/>
                    <a:pt x="751798" y="537540"/>
                  </a:cubicBezTo>
                  <a:lnTo>
                    <a:pt x="741645" y="580470"/>
                  </a:lnTo>
                  <a:cubicBezTo>
                    <a:pt x="736100" y="603685"/>
                    <a:pt x="730554" y="626900"/>
                    <a:pt x="725094" y="650114"/>
                  </a:cubicBezTo>
                  <a:cubicBezTo>
                    <a:pt x="725094" y="650200"/>
                    <a:pt x="724923" y="650285"/>
                    <a:pt x="724838" y="650371"/>
                  </a:cubicBezTo>
                  <a:cubicBezTo>
                    <a:pt x="727398" y="639104"/>
                    <a:pt x="730042" y="627838"/>
                    <a:pt x="732602" y="616573"/>
                  </a:cubicBezTo>
                  <a:lnTo>
                    <a:pt x="732602" y="616573"/>
                  </a:lnTo>
                  <a:cubicBezTo>
                    <a:pt x="732602" y="616573"/>
                    <a:pt x="732602" y="616402"/>
                    <a:pt x="732602" y="616402"/>
                  </a:cubicBezTo>
                  <a:lnTo>
                    <a:pt x="732602" y="616402"/>
                  </a:lnTo>
                  <a:cubicBezTo>
                    <a:pt x="741645" y="574154"/>
                    <a:pt x="750774" y="531907"/>
                    <a:pt x="760586" y="489830"/>
                  </a:cubicBezTo>
                  <a:cubicBezTo>
                    <a:pt x="764084" y="474809"/>
                    <a:pt x="767752" y="459787"/>
                    <a:pt x="771421" y="444851"/>
                  </a:cubicBezTo>
                  <a:cubicBezTo>
                    <a:pt x="771421" y="444681"/>
                    <a:pt x="771251" y="444595"/>
                    <a:pt x="771165" y="444851"/>
                  </a:cubicBezTo>
                  <a:cubicBezTo>
                    <a:pt x="767070" y="459617"/>
                    <a:pt x="763060" y="474467"/>
                    <a:pt x="759135" y="489318"/>
                  </a:cubicBezTo>
                  <a:cubicBezTo>
                    <a:pt x="753590" y="510228"/>
                    <a:pt x="748130" y="531139"/>
                    <a:pt x="742755" y="552049"/>
                  </a:cubicBezTo>
                  <a:cubicBezTo>
                    <a:pt x="737465" y="573045"/>
                    <a:pt x="732346" y="594041"/>
                    <a:pt x="727398" y="615122"/>
                  </a:cubicBezTo>
                  <a:lnTo>
                    <a:pt x="727398" y="615122"/>
                  </a:lnTo>
                  <a:cubicBezTo>
                    <a:pt x="727398" y="615122"/>
                    <a:pt x="727398" y="615463"/>
                    <a:pt x="727398" y="615463"/>
                  </a:cubicBezTo>
                  <a:lnTo>
                    <a:pt x="727398" y="615804"/>
                  </a:lnTo>
                  <a:cubicBezTo>
                    <a:pt x="727398" y="615804"/>
                    <a:pt x="727398" y="615804"/>
                    <a:pt x="727398" y="615804"/>
                  </a:cubicBezTo>
                  <a:cubicBezTo>
                    <a:pt x="724497" y="629460"/>
                    <a:pt x="721682" y="643201"/>
                    <a:pt x="718951" y="656857"/>
                  </a:cubicBezTo>
                  <a:cubicBezTo>
                    <a:pt x="712382" y="663941"/>
                    <a:pt x="705812" y="671110"/>
                    <a:pt x="699243" y="678194"/>
                  </a:cubicBezTo>
                  <a:lnTo>
                    <a:pt x="696342" y="681267"/>
                  </a:lnTo>
                  <a:cubicBezTo>
                    <a:pt x="696768" y="678535"/>
                    <a:pt x="697110" y="675719"/>
                    <a:pt x="697451" y="672988"/>
                  </a:cubicBezTo>
                  <a:lnTo>
                    <a:pt x="697707" y="671964"/>
                  </a:lnTo>
                  <a:lnTo>
                    <a:pt x="702655" y="651139"/>
                  </a:lnTo>
                  <a:cubicBezTo>
                    <a:pt x="707348" y="631765"/>
                    <a:pt x="712382" y="612390"/>
                    <a:pt x="717586" y="593102"/>
                  </a:cubicBezTo>
                  <a:cubicBezTo>
                    <a:pt x="722790" y="573813"/>
                    <a:pt x="728165" y="554524"/>
                    <a:pt x="733626" y="535321"/>
                  </a:cubicBezTo>
                  <a:lnTo>
                    <a:pt x="733626" y="535321"/>
                  </a:lnTo>
                  <a:cubicBezTo>
                    <a:pt x="733626" y="535321"/>
                    <a:pt x="733626" y="535235"/>
                    <a:pt x="733626" y="535235"/>
                  </a:cubicBezTo>
                  <a:lnTo>
                    <a:pt x="733626" y="535235"/>
                  </a:lnTo>
                  <a:cubicBezTo>
                    <a:pt x="733626" y="535235"/>
                    <a:pt x="733626" y="535150"/>
                    <a:pt x="733626" y="535150"/>
                  </a:cubicBezTo>
                  <a:cubicBezTo>
                    <a:pt x="738830" y="515861"/>
                    <a:pt x="744035" y="496573"/>
                    <a:pt x="749494" y="477369"/>
                  </a:cubicBezTo>
                  <a:cubicBezTo>
                    <a:pt x="754955" y="458166"/>
                    <a:pt x="760586" y="438962"/>
                    <a:pt x="766558" y="419930"/>
                  </a:cubicBezTo>
                  <a:lnTo>
                    <a:pt x="773042" y="399531"/>
                  </a:lnTo>
                  <a:lnTo>
                    <a:pt x="779697" y="379133"/>
                  </a:lnTo>
                  <a:cubicBezTo>
                    <a:pt x="779697" y="379133"/>
                    <a:pt x="779526" y="378877"/>
                    <a:pt x="779441" y="379133"/>
                  </a:cubicBezTo>
                  <a:lnTo>
                    <a:pt x="772189" y="399190"/>
                  </a:lnTo>
                  <a:lnTo>
                    <a:pt x="765108" y="419332"/>
                  </a:lnTo>
                  <a:cubicBezTo>
                    <a:pt x="758538" y="438194"/>
                    <a:pt x="752225" y="457227"/>
                    <a:pt x="746082" y="476260"/>
                  </a:cubicBezTo>
                  <a:cubicBezTo>
                    <a:pt x="740024" y="495292"/>
                    <a:pt x="734137" y="514496"/>
                    <a:pt x="728592" y="533699"/>
                  </a:cubicBezTo>
                  <a:lnTo>
                    <a:pt x="728592" y="533699"/>
                  </a:lnTo>
                  <a:cubicBezTo>
                    <a:pt x="728592" y="533699"/>
                    <a:pt x="728592" y="533955"/>
                    <a:pt x="728592" y="533955"/>
                  </a:cubicBezTo>
                  <a:lnTo>
                    <a:pt x="728592" y="534211"/>
                  </a:lnTo>
                  <a:cubicBezTo>
                    <a:pt x="728592" y="534211"/>
                    <a:pt x="728592" y="534211"/>
                    <a:pt x="728592" y="534211"/>
                  </a:cubicBezTo>
                  <a:cubicBezTo>
                    <a:pt x="723473" y="553585"/>
                    <a:pt x="718610" y="573045"/>
                    <a:pt x="714088" y="592504"/>
                  </a:cubicBezTo>
                  <a:cubicBezTo>
                    <a:pt x="709566" y="612049"/>
                    <a:pt x="705300" y="631594"/>
                    <a:pt x="701205" y="651139"/>
                  </a:cubicBezTo>
                  <a:lnTo>
                    <a:pt x="699413" y="659930"/>
                  </a:lnTo>
                  <a:cubicBezTo>
                    <a:pt x="705386" y="616402"/>
                    <a:pt x="710846" y="572874"/>
                    <a:pt x="717501" y="529432"/>
                  </a:cubicBezTo>
                  <a:cubicBezTo>
                    <a:pt x="717501" y="528920"/>
                    <a:pt x="717671" y="528493"/>
                    <a:pt x="717757" y="527981"/>
                  </a:cubicBezTo>
                  <a:cubicBezTo>
                    <a:pt x="722961" y="510143"/>
                    <a:pt x="728507" y="492476"/>
                    <a:pt x="734137" y="474809"/>
                  </a:cubicBezTo>
                  <a:lnTo>
                    <a:pt x="734137" y="474809"/>
                  </a:lnTo>
                  <a:cubicBezTo>
                    <a:pt x="734137" y="474809"/>
                    <a:pt x="734137" y="474809"/>
                    <a:pt x="734137" y="474809"/>
                  </a:cubicBezTo>
                  <a:lnTo>
                    <a:pt x="734137" y="474809"/>
                  </a:lnTo>
                  <a:cubicBezTo>
                    <a:pt x="734137" y="474809"/>
                    <a:pt x="734137" y="474723"/>
                    <a:pt x="734137" y="474723"/>
                  </a:cubicBezTo>
                  <a:cubicBezTo>
                    <a:pt x="739769" y="456203"/>
                    <a:pt x="745485" y="437682"/>
                    <a:pt x="751543" y="419247"/>
                  </a:cubicBezTo>
                  <a:cubicBezTo>
                    <a:pt x="757685" y="400897"/>
                    <a:pt x="763913" y="382547"/>
                    <a:pt x="770654" y="364368"/>
                  </a:cubicBezTo>
                  <a:lnTo>
                    <a:pt x="777991" y="344908"/>
                  </a:lnTo>
                  <a:lnTo>
                    <a:pt x="785499" y="325534"/>
                  </a:lnTo>
                  <a:cubicBezTo>
                    <a:pt x="785499" y="325534"/>
                    <a:pt x="785328" y="325278"/>
                    <a:pt x="785328" y="325449"/>
                  </a:cubicBezTo>
                  <a:lnTo>
                    <a:pt x="777223" y="344482"/>
                  </a:lnTo>
                  <a:lnTo>
                    <a:pt x="769374" y="363600"/>
                  </a:lnTo>
                  <a:cubicBezTo>
                    <a:pt x="762036" y="381608"/>
                    <a:pt x="755040" y="399702"/>
                    <a:pt x="748300" y="417881"/>
                  </a:cubicBezTo>
                  <a:cubicBezTo>
                    <a:pt x="741645" y="436146"/>
                    <a:pt x="735247" y="454496"/>
                    <a:pt x="729274" y="473016"/>
                  </a:cubicBezTo>
                  <a:lnTo>
                    <a:pt x="729274" y="473016"/>
                  </a:lnTo>
                  <a:cubicBezTo>
                    <a:pt x="729274" y="473016"/>
                    <a:pt x="729274" y="473272"/>
                    <a:pt x="729274" y="473272"/>
                  </a:cubicBezTo>
                  <a:lnTo>
                    <a:pt x="729274" y="473529"/>
                  </a:lnTo>
                  <a:cubicBezTo>
                    <a:pt x="729274" y="473529"/>
                    <a:pt x="729274" y="473529"/>
                    <a:pt x="729274" y="473529"/>
                  </a:cubicBezTo>
                  <a:cubicBezTo>
                    <a:pt x="727483" y="479674"/>
                    <a:pt x="725691" y="485819"/>
                    <a:pt x="723985" y="491964"/>
                  </a:cubicBezTo>
                  <a:cubicBezTo>
                    <a:pt x="725265" y="484282"/>
                    <a:pt x="726630" y="476686"/>
                    <a:pt x="727995" y="469005"/>
                  </a:cubicBezTo>
                  <a:cubicBezTo>
                    <a:pt x="730895" y="458251"/>
                    <a:pt x="733882" y="447497"/>
                    <a:pt x="736953" y="436829"/>
                  </a:cubicBezTo>
                  <a:cubicBezTo>
                    <a:pt x="741560" y="421039"/>
                    <a:pt x="746423" y="405420"/>
                    <a:pt x="751457" y="389802"/>
                  </a:cubicBezTo>
                  <a:lnTo>
                    <a:pt x="751457" y="389802"/>
                  </a:lnTo>
                  <a:cubicBezTo>
                    <a:pt x="751457" y="389802"/>
                    <a:pt x="751457" y="389802"/>
                    <a:pt x="751457" y="389802"/>
                  </a:cubicBezTo>
                  <a:lnTo>
                    <a:pt x="751457" y="389802"/>
                  </a:lnTo>
                  <a:cubicBezTo>
                    <a:pt x="751457" y="389802"/>
                    <a:pt x="751457" y="389802"/>
                    <a:pt x="751457" y="389802"/>
                  </a:cubicBezTo>
                  <a:cubicBezTo>
                    <a:pt x="756149" y="374098"/>
                    <a:pt x="761013" y="358393"/>
                    <a:pt x="766131" y="342860"/>
                  </a:cubicBezTo>
                  <a:cubicBezTo>
                    <a:pt x="771336" y="327327"/>
                    <a:pt x="776626" y="311793"/>
                    <a:pt x="782342" y="296345"/>
                  </a:cubicBezTo>
                  <a:lnTo>
                    <a:pt x="788570" y="279873"/>
                  </a:lnTo>
                  <a:lnTo>
                    <a:pt x="795054" y="263486"/>
                  </a:lnTo>
                  <a:cubicBezTo>
                    <a:pt x="795054" y="263486"/>
                    <a:pt x="794883" y="263230"/>
                    <a:pt x="794883" y="263401"/>
                  </a:cubicBezTo>
                  <a:lnTo>
                    <a:pt x="787802" y="279446"/>
                  </a:lnTo>
                  <a:lnTo>
                    <a:pt x="780977" y="295577"/>
                  </a:lnTo>
                  <a:cubicBezTo>
                    <a:pt x="774663" y="310769"/>
                    <a:pt x="768606" y="326046"/>
                    <a:pt x="762719" y="341409"/>
                  </a:cubicBezTo>
                  <a:cubicBezTo>
                    <a:pt x="757002" y="356857"/>
                    <a:pt x="751543" y="372391"/>
                    <a:pt x="746423" y="388009"/>
                  </a:cubicBezTo>
                  <a:lnTo>
                    <a:pt x="746423" y="388009"/>
                  </a:lnTo>
                  <a:cubicBezTo>
                    <a:pt x="746423" y="388009"/>
                    <a:pt x="746423" y="388265"/>
                    <a:pt x="746423" y="388265"/>
                  </a:cubicBezTo>
                  <a:lnTo>
                    <a:pt x="746423" y="388521"/>
                  </a:lnTo>
                  <a:cubicBezTo>
                    <a:pt x="746423" y="388521"/>
                    <a:pt x="746423" y="388521"/>
                    <a:pt x="746423" y="388521"/>
                  </a:cubicBezTo>
                  <a:cubicBezTo>
                    <a:pt x="742499" y="402006"/>
                    <a:pt x="738745" y="415492"/>
                    <a:pt x="735247" y="429062"/>
                  </a:cubicBezTo>
                  <a:cubicBezTo>
                    <a:pt x="736868" y="419844"/>
                    <a:pt x="738574" y="410541"/>
                    <a:pt x="740195" y="401238"/>
                  </a:cubicBezTo>
                  <a:cubicBezTo>
                    <a:pt x="741987" y="391082"/>
                    <a:pt x="743693" y="381011"/>
                    <a:pt x="745399" y="370854"/>
                  </a:cubicBezTo>
                  <a:cubicBezTo>
                    <a:pt x="751116" y="356686"/>
                    <a:pt x="756832" y="342519"/>
                    <a:pt x="762634" y="328436"/>
                  </a:cubicBezTo>
                  <a:lnTo>
                    <a:pt x="762634" y="328436"/>
                  </a:lnTo>
                  <a:cubicBezTo>
                    <a:pt x="762634" y="328436"/>
                    <a:pt x="762634" y="328265"/>
                    <a:pt x="762634" y="328265"/>
                  </a:cubicBezTo>
                  <a:lnTo>
                    <a:pt x="762634" y="328265"/>
                  </a:lnTo>
                  <a:cubicBezTo>
                    <a:pt x="768862" y="312220"/>
                    <a:pt x="775090" y="296174"/>
                    <a:pt x="781488" y="280214"/>
                  </a:cubicBezTo>
                  <a:cubicBezTo>
                    <a:pt x="786181" y="268436"/>
                    <a:pt x="790959" y="256743"/>
                    <a:pt x="795822" y="244965"/>
                  </a:cubicBezTo>
                  <a:cubicBezTo>
                    <a:pt x="814592" y="238308"/>
                    <a:pt x="833447" y="231736"/>
                    <a:pt x="852131" y="224823"/>
                  </a:cubicBezTo>
                  <a:cubicBezTo>
                    <a:pt x="852131" y="224823"/>
                    <a:pt x="852131" y="224823"/>
                    <a:pt x="852131" y="224823"/>
                  </a:cubicBezTo>
                  <a:lnTo>
                    <a:pt x="852131" y="224823"/>
                  </a:lnTo>
                  <a:cubicBezTo>
                    <a:pt x="852131" y="224823"/>
                    <a:pt x="852131" y="224823"/>
                    <a:pt x="852131" y="224823"/>
                  </a:cubicBezTo>
                  <a:cubicBezTo>
                    <a:pt x="852131" y="224823"/>
                    <a:pt x="852131" y="224823"/>
                    <a:pt x="852131" y="224823"/>
                  </a:cubicBezTo>
                  <a:cubicBezTo>
                    <a:pt x="874314" y="215862"/>
                    <a:pt x="896326" y="206473"/>
                    <a:pt x="918338" y="197255"/>
                  </a:cubicBezTo>
                  <a:lnTo>
                    <a:pt x="941970" y="187440"/>
                  </a:lnTo>
                  <a:cubicBezTo>
                    <a:pt x="941970" y="187440"/>
                    <a:pt x="941970" y="187184"/>
                    <a:pt x="941970" y="187270"/>
                  </a:cubicBezTo>
                  <a:lnTo>
                    <a:pt x="917996" y="195805"/>
                  </a:lnTo>
                  <a:cubicBezTo>
                    <a:pt x="895473" y="203827"/>
                    <a:pt x="872863" y="211679"/>
                    <a:pt x="850425" y="219958"/>
                  </a:cubicBezTo>
                  <a:cubicBezTo>
                    <a:pt x="850425" y="219958"/>
                    <a:pt x="850425" y="219958"/>
                    <a:pt x="850425" y="219958"/>
                  </a:cubicBezTo>
                  <a:cubicBezTo>
                    <a:pt x="850425" y="219958"/>
                    <a:pt x="850340" y="219958"/>
                    <a:pt x="850254" y="219958"/>
                  </a:cubicBezTo>
                  <a:cubicBezTo>
                    <a:pt x="850254" y="219958"/>
                    <a:pt x="850169" y="219958"/>
                    <a:pt x="850084" y="219958"/>
                  </a:cubicBezTo>
                  <a:cubicBezTo>
                    <a:pt x="850084" y="219958"/>
                    <a:pt x="850084" y="219958"/>
                    <a:pt x="850084" y="219958"/>
                  </a:cubicBezTo>
                  <a:cubicBezTo>
                    <a:pt x="832338" y="227127"/>
                    <a:pt x="814677" y="234638"/>
                    <a:pt x="797016" y="242063"/>
                  </a:cubicBezTo>
                  <a:cubicBezTo>
                    <a:pt x="798382" y="238820"/>
                    <a:pt x="799661" y="235662"/>
                    <a:pt x="801026" y="232419"/>
                  </a:cubicBezTo>
                  <a:lnTo>
                    <a:pt x="802903" y="227981"/>
                  </a:lnTo>
                  <a:cubicBezTo>
                    <a:pt x="802903" y="227981"/>
                    <a:pt x="803586" y="227725"/>
                    <a:pt x="803927" y="227640"/>
                  </a:cubicBezTo>
                  <a:cubicBezTo>
                    <a:pt x="826536" y="219787"/>
                    <a:pt x="849230" y="212362"/>
                    <a:pt x="871925" y="204852"/>
                  </a:cubicBezTo>
                  <a:lnTo>
                    <a:pt x="871925" y="204852"/>
                  </a:lnTo>
                  <a:cubicBezTo>
                    <a:pt x="871925" y="204852"/>
                    <a:pt x="871925" y="204852"/>
                    <a:pt x="871925" y="204852"/>
                  </a:cubicBezTo>
                  <a:lnTo>
                    <a:pt x="871925" y="204852"/>
                  </a:lnTo>
                  <a:cubicBezTo>
                    <a:pt x="871925" y="204852"/>
                    <a:pt x="871925" y="204852"/>
                    <a:pt x="871925" y="204852"/>
                  </a:cubicBezTo>
                  <a:cubicBezTo>
                    <a:pt x="894363" y="196658"/>
                    <a:pt x="916802" y="188379"/>
                    <a:pt x="939411" y="180613"/>
                  </a:cubicBezTo>
                  <a:cubicBezTo>
                    <a:pt x="947516" y="177881"/>
                    <a:pt x="955621" y="175150"/>
                    <a:pt x="963726" y="172419"/>
                  </a:cubicBezTo>
                  <a:cubicBezTo>
                    <a:pt x="963811" y="172419"/>
                    <a:pt x="963726" y="172163"/>
                    <a:pt x="963726" y="172163"/>
                  </a:cubicBezTo>
                  <a:cubicBezTo>
                    <a:pt x="955536" y="174382"/>
                    <a:pt x="947345" y="176687"/>
                    <a:pt x="939155" y="179076"/>
                  </a:cubicBezTo>
                  <a:cubicBezTo>
                    <a:pt x="916119" y="185563"/>
                    <a:pt x="893169" y="192391"/>
                    <a:pt x="870389" y="199816"/>
                  </a:cubicBezTo>
                  <a:lnTo>
                    <a:pt x="870389" y="199816"/>
                  </a:lnTo>
                  <a:cubicBezTo>
                    <a:pt x="870389" y="199816"/>
                    <a:pt x="870219" y="199816"/>
                    <a:pt x="870219" y="199816"/>
                  </a:cubicBezTo>
                  <a:lnTo>
                    <a:pt x="870048" y="199816"/>
                  </a:lnTo>
                  <a:cubicBezTo>
                    <a:pt x="870048" y="199816"/>
                    <a:pt x="870048" y="199816"/>
                    <a:pt x="870048" y="199816"/>
                  </a:cubicBezTo>
                  <a:cubicBezTo>
                    <a:pt x="847695" y="208009"/>
                    <a:pt x="825683" y="216886"/>
                    <a:pt x="803671" y="225933"/>
                  </a:cubicBezTo>
                  <a:lnTo>
                    <a:pt x="808193" y="215349"/>
                  </a:lnTo>
                  <a:lnTo>
                    <a:pt x="810497" y="209972"/>
                  </a:lnTo>
                  <a:cubicBezTo>
                    <a:pt x="821247" y="205961"/>
                    <a:pt x="832082" y="201950"/>
                    <a:pt x="842832" y="197938"/>
                  </a:cubicBezTo>
                  <a:lnTo>
                    <a:pt x="842832" y="197938"/>
                  </a:lnTo>
                  <a:cubicBezTo>
                    <a:pt x="842832" y="197938"/>
                    <a:pt x="842832" y="197938"/>
                    <a:pt x="842832" y="197938"/>
                  </a:cubicBezTo>
                  <a:lnTo>
                    <a:pt x="842832" y="197938"/>
                  </a:lnTo>
                  <a:cubicBezTo>
                    <a:pt x="842832" y="197938"/>
                    <a:pt x="842832" y="197938"/>
                    <a:pt x="842832" y="197938"/>
                  </a:cubicBezTo>
                  <a:cubicBezTo>
                    <a:pt x="866721" y="188294"/>
                    <a:pt x="890610" y="178650"/>
                    <a:pt x="914754" y="169517"/>
                  </a:cubicBezTo>
                  <a:cubicBezTo>
                    <a:pt x="923371" y="166274"/>
                    <a:pt x="931988" y="163116"/>
                    <a:pt x="940691" y="159958"/>
                  </a:cubicBezTo>
                  <a:cubicBezTo>
                    <a:pt x="940776" y="159958"/>
                    <a:pt x="940691" y="159702"/>
                    <a:pt x="940691" y="159702"/>
                  </a:cubicBezTo>
                  <a:cubicBezTo>
                    <a:pt x="931903" y="162433"/>
                    <a:pt x="923201" y="165165"/>
                    <a:pt x="914498" y="167981"/>
                  </a:cubicBezTo>
                  <a:cubicBezTo>
                    <a:pt x="889927" y="175833"/>
                    <a:pt x="865441" y="184026"/>
                    <a:pt x="841126" y="192988"/>
                  </a:cubicBezTo>
                  <a:lnTo>
                    <a:pt x="841126" y="192988"/>
                  </a:lnTo>
                  <a:cubicBezTo>
                    <a:pt x="841126" y="192988"/>
                    <a:pt x="840955" y="192988"/>
                    <a:pt x="840955" y="192988"/>
                  </a:cubicBezTo>
                  <a:lnTo>
                    <a:pt x="840784" y="192988"/>
                  </a:lnTo>
                  <a:cubicBezTo>
                    <a:pt x="840784" y="192988"/>
                    <a:pt x="840784" y="192988"/>
                    <a:pt x="840784" y="192988"/>
                  </a:cubicBezTo>
                  <a:cubicBezTo>
                    <a:pt x="831399" y="196829"/>
                    <a:pt x="822014" y="200755"/>
                    <a:pt x="812715" y="204766"/>
                  </a:cubicBezTo>
                  <a:lnTo>
                    <a:pt x="815530" y="198280"/>
                  </a:lnTo>
                  <a:cubicBezTo>
                    <a:pt x="815530" y="198280"/>
                    <a:pt x="815360" y="198024"/>
                    <a:pt x="815360" y="198194"/>
                  </a:cubicBezTo>
                  <a:lnTo>
                    <a:pt x="812118" y="205022"/>
                  </a:lnTo>
                  <a:cubicBezTo>
                    <a:pt x="805548" y="207839"/>
                    <a:pt x="798893" y="210741"/>
                    <a:pt x="792324" y="213642"/>
                  </a:cubicBezTo>
                  <a:cubicBezTo>
                    <a:pt x="794628" y="206985"/>
                    <a:pt x="796931" y="200243"/>
                    <a:pt x="799149" y="193586"/>
                  </a:cubicBezTo>
                  <a:lnTo>
                    <a:pt x="800003" y="190940"/>
                  </a:lnTo>
                  <a:cubicBezTo>
                    <a:pt x="804780" y="189062"/>
                    <a:pt x="809558" y="187270"/>
                    <a:pt x="814421" y="185477"/>
                  </a:cubicBezTo>
                  <a:cubicBezTo>
                    <a:pt x="823977" y="182063"/>
                    <a:pt x="833618" y="178906"/>
                    <a:pt x="843259" y="175918"/>
                  </a:cubicBezTo>
                  <a:lnTo>
                    <a:pt x="843259" y="175918"/>
                  </a:lnTo>
                  <a:cubicBezTo>
                    <a:pt x="843259" y="175918"/>
                    <a:pt x="843259" y="175918"/>
                    <a:pt x="843259" y="175918"/>
                  </a:cubicBezTo>
                  <a:lnTo>
                    <a:pt x="843259" y="175918"/>
                  </a:lnTo>
                  <a:cubicBezTo>
                    <a:pt x="852814" y="172675"/>
                    <a:pt x="862455" y="169517"/>
                    <a:pt x="872266" y="166701"/>
                  </a:cubicBezTo>
                  <a:cubicBezTo>
                    <a:pt x="881992" y="163970"/>
                    <a:pt x="891889" y="161409"/>
                    <a:pt x="901786" y="159190"/>
                  </a:cubicBezTo>
                  <a:cubicBezTo>
                    <a:pt x="905369" y="158422"/>
                    <a:pt x="908868" y="157739"/>
                    <a:pt x="912451" y="156971"/>
                  </a:cubicBezTo>
                  <a:lnTo>
                    <a:pt x="923201" y="155008"/>
                  </a:lnTo>
                  <a:cubicBezTo>
                    <a:pt x="923201" y="155008"/>
                    <a:pt x="923201" y="154752"/>
                    <a:pt x="923201" y="154752"/>
                  </a:cubicBezTo>
                  <a:lnTo>
                    <a:pt x="912451" y="156032"/>
                  </a:lnTo>
                  <a:cubicBezTo>
                    <a:pt x="908868" y="156544"/>
                    <a:pt x="905284" y="156971"/>
                    <a:pt x="901701" y="157569"/>
                  </a:cubicBezTo>
                  <a:cubicBezTo>
                    <a:pt x="891633" y="159105"/>
                    <a:pt x="881566" y="160982"/>
                    <a:pt x="871583" y="163116"/>
                  </a:cubicBezTo>
                  <a:cubicBezTo>
                    <a:pt x="861601" y="165335"/>
                    <a:pt x="851705" y="167896"/>
                    <a:pt x="841893" y="170798"/>
                  </a:cubicBezTo>
                  <a:lnTo>
                    <a:pt x="841893" y="170798"/>
                  </a:lnTo>
                  <a:cubicBezTo>
                    <a:pt x="841893" y="170798"/>
                    <a:pt x="841722" y="170798"/>
                    <a:pt x="841722" y="170798"/>
                  </a:cubicBezTo>
                  <a:lnTo>
                    <a:pt x="841552" y="170798"/>
                  </a:lnTo>
                  <a:cubicBezTo>
                    <a:pt x="841552" y="170798"/>
                    <a:pt x="841552" y="170798"/>
                    <a:pt x="841552" y="170798"/>
                  </a:cubicBezTo>
                  <a:cubicBezTo>
                    <a:pt x="831911" y="174211"/>
                    <a:pt x="822356" y="177881"/>
                    <a:pt x="812971" y="181978"/>
                  </a:cubicBezTo>
                  <a:cubicBezTo>
                    <a:pt x="808961" y="183685"/>
                    <a:pt x="805036" y="185563"/>
                    <a:pt x="801112" y="187355"/>
                  </a:cubicBezTo>
                  <a:lnTo>
                    <a:pt x="804951" y="175833"/>
                  </a:lnTo>
                  <a:lnTo>
                    <a:pt x="804439" y="175662"/>
                  </a:lnTo>
                  <a:lnTo>
                    <a:pt x="804439" y="175662"/>
                  </a:lnTo>
                  <a:cubicBezTo>
                    <a:pt x="804439" y="175662"/>
                    <a:pt x="799491" y="188123"/>
                    <a:pt x="799491" y="188123"/>
                  </a:cubicBezTo>
                  <a:cubicBezTo>
                    <a:pt x="794713" y="190428"/>
                    <a:pt x="789935" y="192732"/>
                    <a:pt x="785328" y="195122"/>
                  </a:cubicBezTo>
                  <a:cubicBezTo>
                    <a:pt x="782086" y="196743"/>
                    <a:pt x="778929" y="198536"/>
                    <a:pt x="775687" y="200157"/>
                  </a:cubicBezTo>
                  <a:lnTo>
                    <a:pt x="771080" y="202718"/>
                  </a:lnTo>
                  <a:cubicBezTo>
                    <a:pt x="772616" y="192135"/>
                    <a:pt x="774066" y="181551"/>
                    <a:pt x="775687" y="170968"/>
                  </a:cubicBezTo>
                  <a:cubicBezTo>
                    <a:pt x="777052" y="170542"/>
                    <a:pt x="778332" y="170029"/>
                    <a:pt x="779697" y="169603"/>
                  </a:cubicBezTo>
                  <a:cubicBezTo>
                    <a:pt x="787290" y="167213"/>
                    <a:pt x="795054" y="165250"/>
                    <a:pt x="802818" y="163458"/>
                  </a:cubicBezTo>
                  <a:cubicBezTo>
                    <a:pt x="810582" y="161751"/>
                    <a:pt x="818431" y="160385"/>
                    <a:pt x="826280" y="159190"/>
                  </a:cubicBezTo>
                  <a:lnTo>
                    <a:pt x="826280" y="159190"/>
                  </a:lnTo>
                  <a:cubicBezTo>
                    <a:pt x="826280" y="159190"/>
                    <a:pt x="826280" y="159190"/>
                    <a:pt x="826280" y="159190"/>
                  </a:cubicBezTo>
                  <a:lnTo>
                    <a:pt x="826280" y="159190"/>
                  </a:lnTo>
                  <a:cubicBezTo>
                    <a:pt x="826280" y="159190"/>
                    <a:pt x="826280" y="159190"/>
                    <a:pt x="826280" y="159190"/>
                  </a:cubicBezTo>
                  <a:cubicBezTo>
                    <a:pt x="834044" y="157654"/>
                    <a:pt x="841893" y="156374"/>
                    <a:pt x="849828" y="155350"/>
                  </a:cubicBezTo>
                  <a:cubicBezTo>
                    <a:pt x="857762" y="154411"/>
                    <a:pt x="865697" y="153642"/>
                    <a:pt x="873631" y="153301"/>
                  </a:cubicBezTo>
                  <a:cubicBezTo>
                    <a:pt x="876447" y="153216"/>
                    <a:pt x="879348" y="153216"/>
                    <a:pt x="882163" y="153130"/>
                  </a:cubicBezTo>
                  <a:lnTo>
                    <a:pt x="890780" y="153130"/>
                  </a:lnTo>
                  <a:cubicBezTo>
                    <a:pt x="890780" y="153130"/>
                    <a:pt x="890865" y="152960"/>
                    <a:pt x="890780" y="152960"/>
                  </a:cubicBezTo>
                  <a:lnTo>
                    <a:pt x="882248" y="152192"/>
                  </a:lnTo>
                  <a:cubicBezTo>
                    <a:pt x="879433" y="152021"/>
                    <a:pt x="876532" y="151850"/>
                    <a:pt x="873716" y="151679"/>
                  </a:cubicBezTo>
                  <a:cubicBezTo>
                    <a:pt x="865697" y="151338"/>
                    <a:pt x="857592" y="151338"/>
                    <a:pt x="849572" y="151679"/>
                  </a:cubicBezTo>
                  <a:cubicBezTo>
                    <a:pt x="841552" y="152106"/>
                    <a:pt x="833447" y="152789"/>
                    <a:pt x="825427" y="153984"/>
                  </a:cubicBezTo>
                  <a:lnTo>
                    <a:pt x="825427" y="153984"/>
                  </a:lnTo>
                  <a:cubicBezTo>
                    <a:pt x="825427" y="153984"/>
                    <a:pt x="825342" y="153984"/>
                    <a:pt x="825342" y="153984"/>
                  </a:cubicBezTo>
                  <a:lnTo>
                    <a:pt x="825256" y="153984"/>
                  </a:lnTo>
                  <a:cubicBezTo>
                    <a:pt x="825256" y="153984"/>
                    <a:pt x="825256" y="153984"/>
                    <a:pt x="825256" y="153984"/>
                  </a:cubicBezTo>
                  <a:cubicBezTo>
                    <a:pt x="817322" y="155606"/>
                    <a:pt x="809473" y="157654"/>
                    <a:pt x="801794" y="159958"/>
                  </a:cubicBezTo>
                  <a:cubicBezTo>
                    <a:pt x="794116" y="162433"/>
                    <a:pt x="786522" y="165079"/>
                    <a:pt x="779100" y="168152"/>
                  </a:cubicBezTo>
                  <a:cubicBezTo>
                    <a:pt x="777991" y="168578"/>
                    <a:pt x="776967" y="169005"/>
                    <a:pt x="775943" y="169517"/>
                  </a:cubicBezTo>
                  <a:cubicBezTo>
                    <a:pt x="776113" y="168237"/>
                    <a:pt x="776284" y="167042"/>
                    <a:pt x="776455" y="165762"/>
                  </a:cubicBezTo>
                  <a:cubicBezTo>
                    <a:pt x="777564" y="158593"/>
                    <a:pt x="778844" y="151509"/>
                    <a:pt x="780124" y="144169"/>
                  </a:cubicBezTo>
                  <a:cubicBezTo>
                    <a:pt x="792580" y="143571"/>
                    <a:pt x="804098" y="143059"/>
                    <a:pt x="815530" y="142377"/>
                  </a:cubicBezTo>
                  <a:close/>
                  <a:moveTo>
                    <a:pt x="770056" y="208180"/>
                  </a:moveTo>
                  <a:cubicBezTo>
                    <a:pt x="770312" y="206302"/>
                    <a:pt x="770568" y="204510"/>
                    <a:pt x="770824" y="202632"/>
                  </a:cubicBezTo>
                  <a:lnTo>
                    <a:pt x="776029" y="200157"/>
                  </a:lnTo>
                  <a:cubicBezTo>
                    <a:pt x="779356" y="198706"/>
                    <a:pt x="782598" y="197170"/>
                    <a:pt x="785925" y="195634"/>
                  </a:cubicBezTo>
                  <a:cubicBezTo>
                    <a:pt x="789935" y="193927"/>
                    <a:pt x="793945" y="192220"/>
                    <a:pt x="798040" y="190598"/>
                  </a:cubicBezTo>
                  <a:lnTo>
                    <a:pt x="797528" y="191879"/>
                  </a:lnTo>
                  <a:cubicBezTo>
                    <a:pt x="794542" y="199389"/>
                    <a:pt x="791471" y="206815"/>
                    <a:pt x="788399" y="214325"/>
                  </a:cubicBezTo>
                  <a:cubicBezTo>
                    <a:pt x="782086" y="217142"/>
                    <a:pt x="775858" y="219958"/>
                    <a:pt x="769544" y="222860"/>
                  </a:cubicBezTo>
                  <a:cubicBezTo>
                    <a:pt x="768947" y="223116"/>
                    <a:pt x="768350" y="223458"/>
                    <a:pt x="767667" y="223714"/>
                  </a:cubicBezTo>
                  <a:cubicBezTo>
                    <a:pt x="768435" y="218507"/>
                    <a:pt x="769203" y="213386"/>
                    <a:pt x="769971" y="208180"/>
                  </a:cubicBezTo>
                  <a:close/>
                  <a:moveTo>
                    <a:pt x="757344" y="325449"/>
                  </a:moveTo>
                  <a:cubicBezTo>
                    <a:pt x="754358" y="333130"/>
                    <a:pt x="751543" y="340812"/>
                    <a:pt x="748642" y="348493"/>
                  </a:cubicBezTo>
                  <a:cubicBezTo>
                    <a:pt x="750263" y="338763"/>
                    <a:pt x="751969" y="329119"/>
                    <a:pt x="753675" y="319389"/>
                  </a:cubicBezTo>
                  <a:cubicBezTo>
                    <a:pt x="754870" y="312732"/>
                    <a:pt x="756491" y="306160"/>
                    <a:pt x="758026" y="299503"/>
                  </a:cubicBezTo>
                  <a:cubicBezTo>
                    <a:pt x="763913" y="286274"/>
                    <a:pt x="769715" y="273045"/>
                    <a:pt x="775260" y="259731"/>
                  </a:cubicBezTo>
                  <a:lnTo>
                    <a:pt x="775260" y="259731"/>
                  </a:lnTo>
                  <a:cubicBezTo>
                    <a:pt x="775260" y="259731"/>
                    <a:pt x="775260" y="259731"/>
                    <a:pt x="775260" y="259731"/>
                  </a:cubicBezTo>
                  <a:lnTo>
                    <a:pt x="775260" y="259731"/>
                  </a:lnTo>
                  <a:cubicBezTo>
                    <a:pt x="775260" y="259731"/>
                    <a:pt x="775260" y="259731"/>
                    <a:pt x="775260" y="259731"/>
                  </a:cubicBezTo>
                  <a:cubicBezTo>
                    <a:pt x="776540" y="256402"/>
                    <a:pt x="777734" y="252988"/>
                    <a:pt x="779014" y="249659"/>
                  </a:cubicBezTo>
                  <a:lnTo>
                    <a:pt x="784304" y="247782"/>
                  </a:lnTo>
                  <a:cubicBezTo>
                    <a:pt x="787120" y="246758"/>
                    <a:pt x="789935" y="245819"/>
                    <a:pt x="792750" y="244795"/>
                  </a:cubicBezTo>
                  <a:cubicBezTo>
                    <a:pt x="787717" y="255634"/>
                    <a:pt x="782768" y="266559"/>
                    <a:pt x="777905" y="277398"/>
                  </a:cubicBezTo>
                  <a:cubicBezTo>
                    <a:pt x="770909" y="293187"/>
                    <a:pt x="764084" y="308977"/>
                    <a:pt x="757514" y="324937"/>
                  </a:cubicBezTo>
                  <a:lnTo>
                    <a:pt x="757514" y="324937"/>
                  </a:lnTo>
                  <a:cubicBezTo>
                    <a:pt x="757514" y="324937"/>
                    <a:pt x="757429" y="325193"/>
                    <a:pt x="757429" y="325193"/>
                  </a:cubicBezTo>
                  <a:lnTo>
                    <a:pt x="757429" y="325449"/>
                  </a:lnTo>
                  <a:cubicBezTo>
                    <a:pt x="757429" y="325449"/>
                    <a:pt x="757344" y="325449"/>
                    <a:pt x="757344" y="325449"/>
                  </a:cubicBezTo>
                  <a:close/>
                  <a:moveTo>
                    <a:pt x="764425" y="254866"/>
                  </a:moveTo>
                  <a:lnTo>
                    <a:pt x="772872" y="251879"/>
                  </a:lnTo>
                  <a:cubicBezTo>
                    <a:pt x="772104" y="253842"/>
                    <a:pt x="771251" y="255719"/>
                    <a:pt x="770483" y="257682"/>
                  </a:cubicBezTo>
                  <a:lnTo>
                    <a:pt x="770483" y="257682"/>
                  </a:lnTo>
                  <a:cubicBezTo>
                    <a:pt x="770483" y="257682"/>
                    <a:pt x="770483" y="257853"/>
                    <a:pt x="770483" y="257853"/>
                  </a:cubicBezTo>
                  <a:lnTo>
                    <a:pt x="770483" y="258024"/>
                  </a:lnTo>
                  <a:cubicBezTo>
                    <a:pt x="770483" y="258024"/>
                    <a:pt x="770483" y="258024"/>
                    <a:pt x="770483" y="258024"/>
                  </a:cubicBezTo>
                  <a:cubicBezTo>
                    <a:pt x="767497" y="265876"/>
                    <a:pt x="764596" y="273813"/>
                    <a:pt x="761610" y="281665"/>
                  </a:cubicBezTo>
                  <a:cubicBezTo>
                    <a:pt x="762804" y="272789"/>
                    <a:pt x="763743" y="263827"/>
                    <a:pt x="764596" y="254951"/>
                  </a:cubicBezTo>
                  <a:close/>
                  <a:moveTo>
                    <a:pt x="783621" y="246331"/>
                  </a:moveTo>
                  <a:lnTo>
                    <a:pt x="779697" y="247952"/>
                  </a:lnTo>
                  <a:cubicBezTo>
                    <a:pt x="781488" y="243002"/>
                    <a:pt x="783280" y="238052"/>
                    <a:pt x="785072" y="233017"/>
                  </a:cubicBezTo>
                  <a:cubicBezTo>
                    <a:pt x="790362" y="231139"/>
                    <a:pt x="795566" y="229261"/>
                    <a:pt x="800856" y="227383"/>
                  </a:cubicBezTo>
                  <a:lnTo>
                    <a:pt x="799491" y="230285"/>
                  </a:lnTo>
                  <a:cubicBezTo>
                    <a:pt x="797699" y="234126"/>
                    <a:pt x="795907" y="237967"/>
                    <a:pt x="794116" y="241893"/>
                  </a:cubicBezTo>
                  <a:cubicBezTo>
                    <a:pt x="790617" y="243344"/>
                    <a:pt x="787120" y="244795"/>
                    <a:pt x="783621" y="246331"/>
                  </a:cubicBezTo>
                  <a:close/>
                  <a:moveTo>
                    <a:pt x="785328" y="232419"/>
                  </a:moveTo>
                  <a:cubicBezTo>
                    <a:pt x="787205" y="227042"/>
                    <a:pt x="789082" y="221665"/>
                    <a:pt x="790959" y="216288"/>
                  </a:cubicBezTo>
                  <a:cubicBezTo>
                    <a:pt x="797102" y="213898"/>
                    <a:pt x="803330" y="211594"/>
                    <a:pt x="809473" y="209290"/>
                  </a:cubicBezTo>
                  <a:lnTo>
                    <a:pt x="807340" y="213813"/>
                  </a:lnTo>
                  <a:lnTo>
                    <a:pt x="801794" y="225591"/>
                  </a:lnTo>
                  <a:cubicBezTo>
                    <a:pt x="796334" y="227810"/>
                    <a:pt x="790874" y="230115"/>
                    <a:pt x="785328" y="232419"/>
                  </a:cubicBezTo>
                  <a:close/>
                  <a:moveTo>
                    <a:pt x="770483" y="224226"/>
                  </a:moveTo>
                  <a:cubicBezTo>
                    <a:pt x="776029" y="222007"/>
                    <a:pt x="781574" y="219873"/>
                    <a:pt x="787120" y="217739"/>
                  </a:cubicBezTo>
                  <a:cubicBezTo>
                    <a:pt x="784816" y="223372"/>
                    <a:pt x="782512" y="229005"/>
                    <a:pt x="780124" y="234553"/>
                  </a:cubicBezTo>
                  <a:cubicBezTo>
                    <a:pt x="779953" y="234553"/>
                    <a:pt x="779697" y="234723"/>
                    <a:pt x="779526" y="234809"/>
                  </a:cubicBezTo>
                  <a:cubicBezTo>
                    <a:pt x="779441" y="234809"/>
                    <a:pt x="779526" y="235065"/>
                    <a:pt x="779526" y="234979"/>
                  </a:cubicBezTo>
                  <a:cubicBezTo>
                    <a:pt x="779612" y="234979"/>
                    <a:pt x="779783" y="234894"/>
                    <a:pt x="779867" y="234809"/>
                  </a:cubicBezTo>
                  <a:cubicBezTo>
                    <a:pt x="777650" y="240015"/>
                    <a:pt x="775517" y="245307"/>
                    <a:pt x="773298" y="250513"/>
                  </a:cubicBezTo>
                  <a:lnTo>
                    <a:pt x="764340" y="254268"/>
                  </a:lnTo>
                  <a:cubicBezTo>
                    <a:pt x="765022" y="247099"/>
                    <a:pt x="765705" y="239844"/>
                    <a:pt x="766473" y="232675"/>
                  </a:cubicBezTo>
                  <a:cubicBezTo>
                    <a:pt x="766729" y="230200"/>
                    <a:pt x="767070" y="227725"/>
                    <a:pt x="767411" y="225250"/>
                  </a:cubicBezTo>
                  <a:cubicBezTo>
                    <a:pt x="768350" y="224908"/>
                    <a:pt x="769288" y="224482"/>
                    <a:pt x="770227" y="224140"/>
                  </a:cubicBezTo>
                  <a:close/>
                  <a:moveTo>
                    <a:pt x="769374" y="135122"/>
                  </a:moveTo>
                  <a:cubicBezTo>
                    <a:pt x="770227" y="137853"/>
                    <a:pt x="771421" y="139987"/>
                    <a:pt x="771421" y="142120"/>
                  </a:cubicBezTo>
                  <a:cubicBezTo>
                    <a:pt x="771165" y="151850"/>
                    <a:pt x="771080" y="161580"/>
                    <a:pt x="770483" y="171310"/>
                  </a:cubicBezTo>
                  <a:lnTo>
                    <a:pt x="763487" y="174553"/>
                  </a:lnTo>
                  <a:cubicBezTo>
                    <a:pt x="763487" y="174553"/>
                    <a:pt x="763487" y="174809"/>
                    <a:pt x="763572" y="174724"/>
                  </a:cubicBezTo>
                  <a:lnTo>
                    <a:pt x="770397" y="172163"/>
                  </a:lnTo>
                  <a:cubicBezTo>
                    <a:pt x="770227" y="174809"/>
                    <a:pt x="769971" y="177455"/>
                    <a:pt x="769630" y="180186"/>
                  </a:cubicBezTo>
                  <a:cubicBezTo>
                    <a:pt x="768179" y="192391"/>
                    <a:pt x="765193" y="204339"/>
                    <a:pt x="762804" y="216459"/>
                  </a:cubicBezTo>
                  <a:cubicBezTo>
                    <a:pt x="762036" y="220044"/>
                    <a:pt x="761354" y="223628"/>
                    <a:pt x="760586" y="227213"/>
                  </a:cubicBezTo>
                  <a:cubicBezTo>
                    <a:pt x="755297" y="229603"/>
                    <a:pt x="750092" y="231992"/>
                    <a:pt x="744888" y="234467"/>
                  </a:cubicBezTo>
                  <a:cubicBezTo>
                    <a:pt x="744802" y="234467"/>
                    <a:pt x="744888" y="234723"/>
                    <a:pt x="744973" y="234638"/>
                  </a:cubicBezTo>
                  <a:cubicBezTo>
                    <a:pt x="750092" y="232504"/>
                    <a:pt x="755211" y="230456"/>
                    <a:pt x="760330" y="228408"/>
                  </a:cubicBezTo>
                  <a:cubicBezTo>
                    <a:pt x="758623" y="236601"/>
                    <a:pt x="756832" y="244880"/>
                    <a:pt x="755040" y="253073"/>
                  </a:cubicBezTo>
                  <a:cubicBezTo>
                    <a:pt x="751713" y="268692"/>
                    <a:pt x="748727" y="284311"/>
                    <a:pt x="744802" y="299759"/>
                  </a:cubicBezTo>
                  <a:cubicBezTo>
                    <a:pt x="739257" y="321694"/>
                    <a:pt x="734223" y="343713"/>
                    <a:pt x="731066" y="366160"/>
                  </a:cubicBezTo>
                  <a:cubicBezTo>
                    <a:pt x="728080" y="386900"/>
                    <a:pt x="723387" y="407469"/>
                    <a:pt x="719975" y="428208"/>
                  </a:cubicBezTo>
                  <a:cubicBezTo>
                    <a:pt x="719633" y="430513"/>
                    <a:pt x="719207" y="432817"/>
                    <a:pt x="718866" y="435036"/>
                  </a:cubicBezTo>
                  <a:lnTo>
                    <a:pt x="717074" y="440413"/>
                  </a:lnTo>
                  <a:lnTo>
                    <a:pt x="711443" y="457910"/>
                  </a:lnTo>
                  <a:cubicBezTo>
                    <a:pt x="711443" y="457910"/>
                    <a:pt x="711614" y="458166"/>
                    <a:pt x="711699" y="457910"/>
                  </a:cubicBezTo>
                  <a:lnTo>
                    <a:pt x="717928" y="440755"/>
                  </a:lnTo>
                  <a:cubicBezTo>
                    <a:pt x="712552" y="473016"/>
                    <a:pt x="707092" y="505278"/>
                    <a:pt x="702400" y="537625"/>
                  </a:cubicBezTo>
                  <a:cubicBezTo>
                    <a:pt x="696683" y="577398"/>
                    <a:pt x="691991" y="617341"/>
                    <a:pt x="686701" y="657113"/>
                  </a:cubicBezTo>
                  <a:cubicBezTo>
                    <a:pt x="683374" y="681693"/>
                    <a:pt x="679961" y="706359"/>
                    <a:pt x="676122" y="730854"/>
                  </a:cubicBezTo>
                  <a:cubicBezTo>
                    <a:pt x="673562" y="746729"/>
                    <a:pt x="671088" y="762689"/>
                    <a:pt x="668529" y="778564"/>
                  </a:cubicBezTo>
                  <a:lnTo>
                    <a:pt x="656073" y="789830"/>
                  </a:lnTo>
                  <a:cubicBezTo>
                    <a:pt x="656073" y="789830"/>
                    <a:pt x="656073" y="790086"/>
                    <a:pt x="656243" y="790000"/>
                  </a:cubicBezTo>
                  <a:lnTo>
                    <a:pt x="668358" y="779929"/>
                  </a:lnTo>
                  <a:cubicBezTo>
                    <a:pt x="661277" y="823799"/>
                    <a:pt x="654110" y="867668"/>
                    <a:pt x="647114" y="911537"/>
                  </a:cubicBezTo>
                  <a:cubicBezTo>
                    <a:pt x="645834" y="919303"/>
                    <a:pt x="645578" y="927156"/>
                    <a:pt x="644811" y="935008"/>
                  </a:cubicBezTo>
                  <a:cubicBezTo>
                    <a:pt x="644640" y="936373"/>
                    <a:pt x="644384" y="937739"/>
                    <a:pt x="644128" y="939446"/>
                  </a:cubicBezTo>
                  <a:cubicBezTo>
                    <a:pt x="642336" y="939104"/>
                    <a:pt x="640715" y="938934"/>
                    <a:pt x="639265" y="938592"/>
                  </a:cubicBezTo>
                  <a:cubicBezTo>
                    <a:pt x="622969" y="934837"/>
                    <a:pt x="606759" y="930911"/>
                    <a:pt x="590207" y="928777"/>
                  </a:cubicBezTo>
                  <a:lnTo>
                    <a:pt x="590037" y="909147"/>
                  </a:lnTo>
                  <a:cubicBezTo>
                    <a:pt x="590037" y="896345"/>
                    <a:pt x="590207" y="883543"/>
                    <a:pt x="590464" y="870740"/>
                  </a:cubicBezTo>
                  <a:cubicBezTo>
                    <a:pt x="590464" y="867668"/>
                    <a:pt x="590634" y="864510"/>
                    <a:pt x="590719" y="861437"/>
                  </a:cubicBezTo>
                  <a:cubicBezTo>
                    <a:pt x="595753" y="857682"/>
                    <a:pt x="600787" y="853927"/>
                    <a:pt x="605735" y="850086"/>
                  </a:cubicBezTo>
                  <a:cubicBezTo>
                    <a:pt x="604882" y="857853"/>
                    <a:pt x="604200" y="865619"/>
                    <a:pt x="603602" y="873471"/>
                  </a:cubicBezTo>
                  <a:cubicBezTo>
                    <a:pt x="602834" y="883713"/>
                    <a:pt x="602322" y="893955"/>
                    <a:pt x="601896" y="904197"/>
                  </a:cubicBezTo>
                  <a:lnTo>
                    <a:pt x="601469" y="915207"/>
                  </a:lnTo>
                  <a:lnTo>
                    <a:pt x="601213" y="926217"/>
                  </a:lnTo>
                  <a:cubicBezTo>
                    <a:pt x="601213" y="926217"/>
                    <a:pt x="601469" y="926302"/>
                    <a:pt x="601469" y="926217"/>
                  </a:cubicBezTo>
                  <a:lnTo>
                    <a:pt x="602408" y="915377"/>
                  </a:lnTo>
                  <a:lnTo>
                    <a:pt x="603431" y="904538"/>
                  </a:lnTo>
                  <a:cubicBezTo>
                    <a:pt x="604541" y="894382"/>
                    <a:pt x="605821" y="884225"/>
                    <a:pt x="607185" y="874069"/>
                  </a:cubicBezTo>
                  <a:cubicBezTo>
                    <a:pt x="608551" y="864595"/>
                    <a:pt x="610001" y="855207"/>
                    <a:pt x="611451" y="845818"/>
                  </a:cubicBezTo>
                  <a:cubicBezTo>
                    <a:pt x="613670" y="844111"/>
                    <a:pt x="615803" y="842405"/>
                    <a:pt x="618021" y="840783"/>
                  </a:cubicBezTo>
                  <a:lnTo>
                    <a:pt x="632951" y="829175"/>
                  </a:lnTo>
                  <a:cubicBezTo>
                    <a:pt x="632951" y="829175"/>
                    <a:pt x="632951" y="828919"/>
                    <a:pt x="632781" y="829005"/>
                  </a:cubicBezTo>
                  <a:lnTo>
                    <a:pt x="617168" y="839503"/>
                  </a:lnTo>
                  <a:cubicBezTo>
                    <a:pt x="615376" y="840697"/>
                    <a:pt x="613584" y="841807"/>
                    <a:pt x="611878" y="843002"/>
                  </a:cubicBezTo>
                  <a:cubicBezTo>
                    <a:pt x="613072" y="833016"/>
                    <a:pt x="614352" y="823116"/>
                    <a:pt x="615803" y="813130"/>
                  </a:cubicBezTo>
                  <a:cubicBezTo>
                    <a:pt x="616912" y="805449"/>
                    <a:pt x="618106" y="797767"/>
                    <a:pt x="619301" y="790086"/>
                  </a:cubicBezTo>
                  <a:lnTo>
                    <a:pt x="635852" y="774979"/>
                  </a:lnTo>
                  <a:cubicBezTo>
                    <a:pt x="635852" y="774979"/>
                    <a:pt x="635852" y="774723"/>
                    <a:pt x="635682" y="774808"/>
                  </a:cubicBezTo>
                  <a:lnTo>
                    <a:pt x="619642" y="788038"/>
                  </a:lnTo>
                  <a:cubicBezTo>
                    <a:pt x="619898" y="786331"/>
                    <a:pt x="620239" y="784538"/>
                    <a:pt x="620495" y="782831"/>
                  </a:cubicBezTo>
                  <a:lnTo>
                    <a:pt x="622458" y="772077"/>
                  </a:lnTo>
                  <a:lnTo>
                    <a:pt x="624590" y="761409"/>
                  </a:lnTo>
                  <a:cubicBezTo>
                    <a:pt x="624590" y="761409"/>
                    <a:pt x="624420" y="761238"/>
                    <a:pt x="624334" y="761409"/>
                  </a:cubicBezTo>
                  <a:lnTo>
                    <a:pt x="621604" y="771992"/>
                  </a:lnTo>
                  <a:lnTo>
                    <a:pt x="618959" y="782661"/>
                  </a:lnTo>
                  <a:cubicBezTo>
                    <a:pt x="618362" y="785136"/>
                    <a:pt x="617765" y="787611"/>
                    <a:pt x="617168" y="790086"/>
                  </a:cubicBezTo>
                  <a:lnTo>
                    <a:pt x="615547" y="791452"/>
                  </a:lnTo>
                  <a:cubicBezTo>
                    <a:pt x="608039" y="797597"/>
                    <a:pt x="600531" y="803656"/>
                    <a:pt x="592938" y="809716"/>
                  </a:cubicBezTo>
                  <a:cubicBezTo>
                    <a:pt x="593279" y="804510"/>
                    <a:pt x="593620" y="799389"/>
                    <a:pt x="594047" y="794183"/>
                  </a:cubicBezTo>
                  <a:cubicBezTo>
                    <a:pt x="595241" y="781466"/>
                    <a:pt x="596692" y="768834"/>
                    <a:pt x="598995" y="756203"/>
                  </a:cubicBezTo>
                  <a:cubicBezTo>
                    <a:pt x="599763" y="751764"/>
                    <a:pt x="600787" y="747326"/>
                    <a:pt x="601640" y="742888"/>
                  </a:cubicBezTo>
                  <a:cubicBezTo>
                    <a:pt x="601810" y="742120"/>
                    <a:pt x="601981" y="741437"/>
                    <a:pt x="602152" y="740669"/>
                  </a:cubicBezTo>
                  <a:lnTo>
                    <a:pt x="609830" y="734609"/>
                  </a:lnTo>
                  <a:cubicBezTo>
                    <a:pt x="609830" y="734609"/>
                    <a:pt x="609830" y="734353"/>
                    <a:pt x="609660" y="734439"/>
                  </a:cubicBezTo>
                  <a:lnTo>
                    <a:pt x="602322" y="739816"/>
                  </a:lnTo>
                  <a:cubicBezTo>
                    <a:pt x="603090" y="736402"/>
                    <a:pt x="603943" y="733073"/>
                    <a:pt x="604711" y="729659"/>
                  </a:cubicBezTo>
                  <a:cubicBezTo>
                    <a:pt x="604711" y="729574"/>
                    <a:pt x="604541" y="729488"/>
                    <a:pt x="604455" y="729659"/>
                  </a:cubicBezTo>
                  <a:cubicBezTo>
                    <a:pt x="603431" y="733329"/>
                    <a:pt x="602322" y="736914"/>
                    <a:pt x="601298" y="740584"/>
                  </a:cubicBezTo>
                  <a:lnTo>
                    <a:pt x="582017" y="754581"/>
                  </a:lnTo>
                  <a:cubicBezTo>
                    <a:pt x="580652" y="755605"/>
                    <a:pt x="579287" y="756544"/>
                    <a:pt x="577922" y="757568"/>
                  </a:cubicBezTo>
                  <a:cubicBezTo>
                    <a:pt x="582956" y="728976"/>
                    <a:pt x="588160" y="700385"/>
                    <a:pt x="592852" y="671708"/>
                  </a:cubicBezTo>
                  <a:lnTo>
                    <a:pt x="591146" y="690143"/>
                  </a:lnTo>
                  <a:cubicBezTo>
                    <a:pt x="591146" y="690143"/>
                    <a:pt x="591317" y="690314"/>
                    <a:pt x="591402" y="690143"/>
                  </a:cubicBezTo>
                  <a:lnTo>
                    <a:pt x="595497" y="660527"/>
                  </a:lnTo>
                  <a:cubicBezTo>
                    <a:pt x="599080" y="634752"/>
                    <a:pt x="602408" y="608891"/>
                    <a:pt x="605138" y="583030"/>
                  </a:cubicBezTo>
                  <a:cubicBezTo>
                    <a:pt x="608380" y="562803"/>
                    <a:pt x="612390" y="542746"/>
                    <a:pt x="615717" y="522518"/>
                  </a:cubicBezTo>
                  <a:cubicBezTo>
                    <a:pt x="623225" y="476260"/>
                    <a:pt x="630477" y="430001"/>
                    <a:pt x="637900" y="383742"/>
                  </a:cubicBezTo>
                  <a:cubicBezTo>
                    <a:pt x="640118" y="369916"/>
                    <a:pt x="642421" y="356174"/>
                    <a:pt x="644725" y="342433"/>
                  </a:cubicBezTo>
                  <a:cubicBezTo>
                    <a:pt x="646687" y="333301"/>
                    <a:pt x="648565" y="324083"/>
                    <a:pt x="650527" y="314951"/>
                  </a:cubicBezTo>
                  <a:lnTo>
                    <a:pt x="650527" y="314951"/>
                  </a:lnTo>
                  <a:cubicBezTo>
                    <a:pt x="650527" y="314951"/>
                    <a:pt x="650527" y="314780"/>
                    <a:pt x="650527" y="314780"/>
                  </a:cubicBezTo>
                  <a:lnTo>
                    <a:pt x="650527" y="314780"/>
                  </a:lnTo>
                  <a:cubicBezTo>
                    <a:pt x="657096" y="279958"/>
                    <a:pt x="663665" y="245051"/>
                    <a:pt x="670661" y="210314"/>
                  </a:cubicBezTo>
                  <a:cubicBezTo>
                    <a:pt x="673221" y="197938"/>
                    <a:pt x="675781" y="185477"/>
                    <a:pt x="678426" y="173102"/>
                  </a:cubicBezTo>
                  <a:cubicBezTo>
                    <a:pt x="678426" y="172931"/>
                    <a:pt x="678255" y="172931"/>
                    <a:pt x="678169" y="173102"/>
                  </a:cubicBezTo>
                  <a:cubicBezTo>
                    <a:pt x="675098" y="185307"/>
                    <a:pt x="672112" y="197512"/>
                    <a:pt x="669126" y="209802"/>
                  </a:cubicBezTo>
                  <a:cubicBezTo>
                    <a:pt x="664689" y="227896"/>
                    <a:pt x="660338" y="246075"/>
                    <a:pt x="656157" y="264254"/>
                  </a:cubicBezTo>
                  <a:cubicBezTo>
                    <a:pt x="657352" y="255207"/>
                    <a:pt x="658632" y="246160"/>
                    <a:pt x="660082" y="237113"/>
                  </a:cubicBezTo>
                  <a:cubicBezTo>
                    <a:pt x="664689" y="209034"/>
                    <a:pt x="670235" y="181125"/>
                    <a:pt x="675525" y="151935"/>
                  </a:cubicBezTo>
                  <a:cubicBezTo>
                    <a:pt x="706751" y="146473"/>
                    <a:pt x="737465" y="141096"/>
                    <a:pt x="769118" y="135549"/>
                  </a:cubicBezTo>
                  <a:close/>
                  <a:moveTo>
                    <a:pt x="655219" y="179247"/>
                  </a:moveTo>
                  <a:cubicBezTo>
                    <a:pt x="654024" y="187526"/>
                    <a:pt x="652916" y="195036"/>
                    <a:pt x="651721" y="202547"/>
                  </a:cubicBezTo>
                  <a:cubicBezTo>
                    <a:pt x="651209" y="205790"/>
                    <a:pt x="650697" y="209034"/>
                    <a:pt x="650270" y="212362"/>
                  </a:cubicBezTo>
                  <a:cubicBezTo>
                    <a:pt x="645152" y="230371"/>
                    <a:pt x="640289" y="248465"/>
                    <a:pt x="635511" y="266644"/>
                  </a:cubicBezTo>
                  <a:cubicBezTo>
                    <a:pt x="630733" y="285079"/>
                    <a:pt x="626211" y="303514"/>
                    <a:pt x="621946" y="322035"/>
                  </a:cubicBezTo>
                  <a:lnTo>
                    <a:pt x="621946" y="322035"/>
                  </a:lnTo>
                  <a:cubicBezTo>
                    <a:pt x="621946" y="322035"/>
                    <a:pt x="621946" y="322291"/>
                    <a:pt x="621946" y="322291"/>
                  </a:cubicBezTo>
                  <a:lnTo>
                    <a:pt x="621946" y="322547"/>
                  </a:lnTo>
                  <a:cubicBezTo>
                    <a:pt x="621946" y="322547"/>
                    <a:pt x="621946" y="322547"/>
                    <a:pt x="621946" y="322547"/>
                  </a:cubicBezTo>
                  <a:cubicBezTo>
                    <a:pt x="618106" y="341153"/>
                    <a:pt x="614523" y="359844"/>
                    <a:pt x="611196" y="378536"/>
                  </a:cubicBezTo>
                  <a:cubicBezTo>
                    <a:pt x="607868" y="397227"/>
                    <a:pt x="604797" y="416004"/>
                    <a:pt x="601896" y="434780"/>
                  </a:cubicBezTo>
                  <a:lnTo>
                    <a:pt x="598824" y="454752"/>
                  </a:lnTo>
                  <a:lnTo>
                    <a:pt x="595923" y="474809"/>
                  </a:lnTo>
                  <a:cubicBezTo>
                    <a:pt x="595923" y="474809"/>
                    <a:pt x="596094" y="474979"/>
                    <a:pt x="596180" y="474809"/>
                  </a:cubicBezTo>
                  <a:lnTo>
                    <a:pt x="599763" y="454752"/>
                  </a:lnTo>
                  <a:lnTo>
                    <a:pt x="603517" y="434780"/>
                  </a:lnTo>
                  <a:cubicBezTo>
                    <a:pt x="607100" y="416174"/>
                    <a:pt x="610939" y="397568"/>
                    <a:pt x="614864" y="379048"/>
                  </a:cubicBezTo>
                  <a:cubicBezTo>
                    <a:pt x="618874" y="360527"/>
                    <a:pt x="622969" y="342007"/>
                    <a:pt x="627235" y="323486"/>
                  </a:cubicBezTo>
                  <a:lnTo>
                    <a:pt x="627235" y="323486"/>
                  </a:lnTo>
                  <a:cubicBezTo>
                    <a:pt x="627235" y="323486"/>
                    <a:pt x="627235" y="323486"/>
                    <a:pt x="627235" y="323486"/>
                  </a:cubicBezTo>
                  <a:lnTo>
                    <a:pt x="627235" y="323486"/>
                  </a:lnTo>
                  <a:cubicBezTo>
                    <a:pt x="627235" y="323486"/>
                    <a:pt x="627235" y="323486"/>
                    <a:pt x="627235" y="323486"/>
                  </a:cubicBezTo>
                  <a:cubicBezTo>
                    <a:pt x="631074" y="304880"/>
                    <a:pt x="635084" y="286359"/>
                    <a:pt x="639179" y="267839"/>
                  </a:cubicBezTo>
                  <a:cubicBezTo>
                    <a:pt x="641910" y="255634"/>
                    <a:pt x="644725" y="243514"/>
                    <a:pt x="647541" y="231310"/>
                  </a:cubicBezTo>
                  <a:cubicBezTo>
                    <a:pt x="645066" y="247782"/>
                    <a:pt x="642507" y="264169"/>
                    <a:pt x="639947" y="280556"/>
                  </a:cubicBezTo>
                  <a:cubicBezTo>
                    <a:pt x="632781" y="326644"/>
                    <a:pt x="625358" y="372732"/>
                    <a:pt x="618362" y="418820"/>
                  </a:cubicBezTo>
                  <a:cubicBezTo>
                    <a:pt x="616059" y="433756"/>
                    <a:pt x="613926" y="448692"/>
                    <a:pt x="611707" y="463628"/>
                  </a:cubicBezTo>
                  <a:cubicBezTo>
                    <a:pt x="611707" y="463628"/>
                    <a:pt x="611537" y="463628"/>
                    <a:pt x="611537" y="463628"/>
                  </a:cubicBezTo>
                  <a:lnTo>
                    <a:pt x="611366" y="466018"/>
                  </a:lnTo>
                  <a:cubicBezTo>
                    <a:pt x="608209" y="487867"/>
                    <a:pt x="605052" y="509631"/>
                    <a:pt x="601896" y="531480"/>
                  </a:cubicBezTo>
                  <a:cubicBezTo>
                    <a:pt x="597460" y="562035"/>
                    <a:pt x="592169" y="592504"/>
                    <a:pt x="588672" y="623230"/>
                  </a:cubicBezTo>
                  <a:cubicBezTo>
                    <a:pt x="586539" y="642177"/>
                    <a:pt x="583894" y="661039"/>
                    <a:pt x="580993" y="679901"/>
                  </a:cubicBezTo>
                  <a:lnTo>
                    <a:pt x="579202" y="681437"/>
                  </a:lnTo>
                  <a:cubicBezTo>
                    <a:pt x="581932" y="652675"/>
                    <a:pt x="584491" y="623912"/>
                    <a:pt x="586710" y="595065"/>
                  </a:cubicBezTo>
                  <a:lnTo>
                    <a:pt x="586710" y="595065"/>
                  </a:lnTo>
                  <a:cubicBezTo>
                    <a:pt x="586710" y="595065"/>
                    <a:pt x="586710" y="594894"/>
                    <a:pt x="586710" y="594894"/>
                  </a:cubicBezTo>
                  <a:lnTo>
                    <a:pt x="586710" y="594894"/>
                  </a:lnTo>
                  <a:cubicBezTo>
                    <a:pt x="588928" y="555890"/>
                    <a:pt x="590634" y="516885"/>
                    <a:pt x="592169" y="477881"/>
                  </a:cubicBezTo>
                  <a:lnTo>
                    <a:pt x="593876" y="436061"/>
                  </a:lnTo>
                  <a:cubicBezTo>
                    <a:pt x="593876" y="436061"/>
                    <a:pt x="593620" y="435890"/>
                    <a:pt x="593620" y="436061"/>
                  </a:cubicBezTo>
                  <a:lnTo>
                    <a:pt x="590634" y="477540"/>
                  </a:lnTo>
                  <a:cubicBezTo>
                    <a:pt x="587563" y="516459"/>
                    <a:pt x="584491" y="555378"/>
                    <a:pt x="581420" y="594382"/>
                  </a:cubicBezTo>
                  <a:lnTo>
                    <a:pt x="581420" y="594382"/>
                  </a:lnTo>
                  <a:cubicBezTo>
                    <a:pt x="581420" y="594382"/>
                    <a:pt x="581420" y="594638"/>
                    <a:pt x="581420" y="594638"/>
                  </a:cubicBezTo>
                  <a:lnTo>
                    <a:pt x="581420" y="594894"/>
                  </a:lnTo>
                  <a:cubicBezTo>
                    <a:pt x="581420" y="594894"/>
                    <a:pt x="581420" y="594894"/>
                    <a:pt x="581420" y="594894"/>
                  </a:cubicBezTo>
                  <a:cubicBezTo>
                    <a:pt x="580396" y="612561"/>
                    <a:pt x="579372" y="630228"/>
                    <a:pt x="578434" y="647895"/>
                  </a:cubicBezTo>
                  <a:lnTo>
                    <a:pt x="568707" y="657198"/>
                  </a:lnTo>
                  <a:lnTo>
                    <a:pt x="561541" y="663941"/>
                  </a:lnTo>
                  <a:cubicBezTo>
                    <a:pt x="563845" y="640811"/>
                    <a:pt x="565978" y="617597"/>
                    <a:pt x="567854" y="594382"/>
                  </a:cubicBezTo>
                  <a:lnTo>
                    <a:pt x="567854" y="594382"/>
                  </a:lnTo>
                  <a:cubicBezTo>
                    <a:pt x="567854" y="594382"/>
                    <a:pt x="567854" y="594211"/>
                    <a:pt x="567854" y="594211"/>
                  </a:cubicBezTo>
                  <a:lnTo>
                    <a:pt x="567854" y="594211"/>
                  </a:lnTo>
                  <a:cubicBezTo>
                    <a:pt x="570158" y="556060"/>
                    <a:pt x="571779" y="517910"/>
                    <a:pt x="573229" y="479759"/>
                  </a:cubicBezTo>
                  <a:lnTo>
                    <a:pt x="573229" y="479161"/>
                  </a:lnTo>
                  <a:cubicBezTo>
                    <a:pt x="573827" y="476516"/>
                    <a:pt x="574338" y="473870"/>
                    <a:pt x="574936" y="471224"/>
                  </a:cubicBezTo>
                  <a:lnTo>
                    <a:pt x="580566" y="466018"/>
                  </a:lnTo>
                  <a:cubicBezTo>
                    <a:pt x="580566" y="466018"/>
                    <a:pt x="580566" y="465762"/>
                    <a:pt x="580396" y="465847"/>
                  </a:cubicBezTo>
                  <a:lnTo>
                    <a:pt x="575106" y="470371"/>
                  </a:lnTo>
                  <a:cubicBezTo>
                    <a:pt x="576812" y="462433"/>
                    <a:pt x="578519" y="454410"/>
                    <a:pt x="580225" y="446473"/>
                  </a:cubicBezTo>
                  <a:cubicBezTo>
                    <a:pt x="588331" y="409602"/>
                    <a:pt x="596947" y="372903"/>
                    <a:pt x="605650" y="336203"/>
                  </a:cubicBezTo>
                  <a:lnTo>
                    <a:pt x="605650" y="336203"/>
                  </a:lnTo>
                  <a:cubicBezTo>
                    <a:pt x="605650" y="336203"/>
                    <a:pt x="605650" y="336032"/>
                    <a:pt x="605650" y="336032"/>
                  </a:cubicBezTo>
                  <a:lnTo>
                    <a:pt x="605650" y="336032"/>
                  </a:lnTo>
                  <a:cubicBezTo>
                    <a:pt x="612731" y="303088"/>
                    <a:pt x="619813" y="270143"/>
                    <a:pt x="627321" y="237284"/>
                  </a:cubicBezTo>
                  <a:lnTo>
                    <a:pt x="644640" y="223714"/>
                  </a:lnTo>
                  <a:cubicBezTo>
                    <a:pt x="644640" y="223714"/>
                    <a:pt x="644640" y="223458"/>
                    <a:pt x="644469" y="223543"/>
                  </a:cubicBezTo>
                  <a:lnTo>
                    <a:pt x="627747" y="235492"/>
                  </a:lnTo>
                  <a:cubicBezTo>
                    <a:pt x="628515" y="232163"/>
                    <a:pt x="629283" y="228834"/>
                    <a:pt x="630050" y="225506"/>
                  </a:cubicBezTo>
                  <a:cubicBezTo>
                    <a:pt x="630904" y="221665"/>
                    <a:pt x="631842" y="217910"/>
                    <a:pt x="632695" y="214069"/>
                  </a:cubicBezTo>
                  <a:cubicBezTo>
                    <a:pt x="639179" y="208692"/>
                    <a:pt x="645664" y="203230"/>
                    <a:pt x="652062" y="197768"/>
                  </a:cubicBezTo>
                  <a:cubicBezTo>
                    <a:pt x="652148" y="197768"/>
                    <a:pt x="652062" y="197512"/>
                    <a:pt x="651892" y="197597"/>
                  </a:cubicBezTo>
                  <a:cubicBezTo>
                    <a:pt x="645664" y="202376"/>
                    <a:pt x="639436" y="207071"/>
                    <a:pt x="633207" y="211850"/>
                  </a:cubicBezTo>
                  <a:cubicBezTo>
                    <a:pt x="635170" y="203657"/>
                    <a:pt x="637046" y="195463"/>
                    <a:pt x="639009" y="187270"/>
                  </a:cubicBezTo>
                  <a:cubicBezTo>
                    <a:pt x="640118" y="186843"/>
                    <a:pt x="641312" y="186416"/>
                    <a:pt x="642421" y="185990"/>
                  </a:cubicBezTo>
                  <a:cubicBezTo>
                    <a:pt x="646687" y="184368"/>
                    <a:pt x="650612" y="181893"/>
                    <a:pt x="655304" y="179418"/>
                  </a:cubicBezTo>
                  <a:close/>
                  <a:moveTo>
                    <a:pt x="638582" y="187184"/>
                  </a:moveTo>
                  <a:cubicBezTo>
                    <a:pt x="636279" y="195719"/>
                    <a:pt x="633890" y="204254"/>
                    <a:pt x="631587" y="212704"/>
                  </a:cubicBezTo>
                  <a:cubicBezTo>
                    <a:pt x="630989" y="213130"/>
                    <a:pt x="630477" y="213557"/>
                    <a:pt x="629880" y="213984"/>
                  </a:cubicBezTo>
                  <a:cubicBezTo>
                    <a:pt x="623652" y="218678"/>
                    <a:pt x="617338" y="223287"/>
                    <a:pt x="611110" y="227896"/>
                  </a:cubicBezTo>
                  <a:lnTo>
                    <a:pt x="612475" y="222348"/>
                  </a:lnTo>
                  <a:lnTo>
                    <a:pt x="614438" y="214325"/>
                  </a:lnTo>
                  <a:cubicBezTo>
                    <a:pt x="615803" y="213130"/>
                    <a:pt x="617168" y="211935"/>
                    <a:pt x="618447" y="210826"/>
                  </a:cubicBezTo>
                  <a:cubicBezTo>
                    <a:pt x="618447" y="210826"/>
                    <a:pt x="618447" y="210570"/>
                    <a:pt x="618277" y="210655"/>
                  </a:cubicBezTo>
                  <a:cubicBezTo>
                    <a:pt x="617082" y="211509"/>
                    <a:pt x="615803" y="212448"/>
                    <a:pt x="614608" y="213386"/>
                  </a:cubicBezTo>
                  <a:lnTo>
                    <a:pt x="617168" y="203145"/>
                  </a:lnTo>
                  <a:cubicBezTo>
                    <a:pt x="617168" y="203145"/>
                    <a:pt x="616997" y="202889"/>
                    <a:pt x="616912" y="203145"/>
                  </a:cubicBezTo>
                  <a:lnTo>
                    <a:pt x="613840" y="213984"/>
                  </a:lnTo>
                  <a:cubicBezTo>
                    <a:pt x="610769" y="216203"/>
                    <a:pt x="607697" y="218507"/>
                    <a:pt x="604711" y="220726"/>
                  </a:cubicBezTo>
                  <a:cubicBezTo>
                    <a:pt x="601810" y="222860"/>
                    <a:pt x="598910" y="225079"/>
                    <a:pt x="596009" y="227213"/>
                  </a:cubicBezTo>
                  <a:lnTo>
                    <a:pt x="596350" y="225933"/>
                  </a:lnTo>
                  <a:lnTo>
                    <a:pt x="602237" y="205364"/>
                  </a:lnTo>
                  <a:cubicBezTo>
                    <a:pt x="602237" y="205364"/>
                    <a:pt x="602067" y="205108"/>
                    <a:pt x="601981" y="205364"/>
                  </a:cubicBezTo>
                  <a:lnTo>
                    <a:pt x="595497" y="225677"/>
                  </a:lnTo>
                  <a:lnTo>
                    <a:pt x="594729" y="228322"/>
                  </a:lnTo>
                  <a:cubicBezTo>
                    <a:pt x="586112" y="234809"/>
                    <a:pt x="577666" y="241381"/>
                    <a:pt x="569305" y="248209"/>
                  </a:cubicBezTo>
                  <a:lnTo>
                    <a:pt x="573827" y="230541"/>
                  </a:lnTo>
                  <a:lnTo>
                    <a:pt x="579457" y="209631"/>
                  </a:lnTo>
                  <a:cubicBezTo>
                    <a:pt x="579457" y="209631"/>
                    <a:pt x="579457" y="209546"/>
                    <a:pt x="579457" y="209460"/>
                  </a:cubicBezTo>
                  <a:cubicBezTo>
                    <a:pt x="599336" y="202462"/>
                    <a:pt x="618959" y="194866"/>
                    <a:pt x="638582" y="187270"/>
                  </a:cubicBezTo>
                  <a:close/>
                  <a:moveTo>
                    <a:pt x="579287" y="209375"/>
                  </a:moveTo>
                  <a:cubicBezTo>
                    <a:pt x="579287" y="209375"/>
                    <a:pt x="579287" y="209375"/>
                    <a:pt x="579287" y="209375"/>
                  </a:cubicBezTo>
                  <a:lnTo>
                    <a:pt x="573059" y="230029"/>
                  </a:lnTo>
                  <a:lnTo>
                    <a:pt x="567428" y="249659"/>
                  </a:lnTo>
                  <a:cubicBezTo>
                    <a:pt x="567428" y="249659"/>
                    <a:pt x="567257" y="249830"/>
                    <a:pt x="567172" y="249830"/>
                  </a:cubicBezTo>
                  <a:lnTo>
                    <a:pt x="567172" y="249830"/>
                  </a:lnTo>
                  <a:cubicBezTo>
                    <a:pt x="567172" y="249830"/>
                    <a:pt x="567086" y="249830"/>
                    <a:pt x="567086" y="249830"/>
                  </a:cubicBezTo>
                  <a:lnTo>
                    <a:pt x="567001" y="249830"/>
                  </a:lnTo>
                  <a:cubicBezTo>
                    <a:pt x="567001" y="249830"/>
                    <a:pt x="567001" y="249830"/>
                    <a:pt x="567001" y="249830"/>
                  </a:cubicBezTo>
                  <a:cubicBezTo>
                    <a:pt x="561200" y="255122"/>
                    <a:pt x="555569" y="260584"/>
                    <a:pt x="549938" y="266046"/>
                  </a:cubicBezTo>
                  <a:cubicBezTo>
                    <a:pt x="550450" y="263998"/>
                    <a:pt x="550962" y="261864"/>
                    <a:pt x="551474" y="259816"/>
                  </a:cubicBezTo>
                  <a:lnTo>
                    <a:pt x="556507" y="240783"/>
                  </a:lnTo>
                  <a:lnTo>
                    <a:pt x="561712" y="221836"/>
                  </a:lnTo>
                  <a:cubicBezTo>
                    <a:pt x="561712" y="221836"/>
                    <a:pt x="561541" y="221580"/>
                    <a:pt x="561455" y="221836"/>
                  </a:cubicBezTo>
                  <a:lnTo>
                    <a:pt x="555569" y="240527"/>
                  </a:lnTo>
                  <a:lnTo>
                    <a:pt x="549938" y="259219"/>
                  </a:lnTo>
                  <a:cubicBezTo>
                    <a:pt x="548999" y="262376"/>
                    <a:pt x="548061" y="265534"/>
                    <a:pt x="547208" y="268692"/>
                  </a:cubicBezTo>
                  <a:cubicBezTo>
                    <a:pt x="543795" y="272021"/>
                    <a:pt x="540467" y="275349"/>
                    <a:pt x="537140" y="278763"/>
                  </a:cubicBezTo>
                  <a:cubicBezTo>
                    <a:pt x="538249" y="272447"/>
                    <a:pt x="539443" y="266132"/>
                    <a:pt x="540638" y="259816"/>
                  </a:cubicBezTo>
                  <a:lnTo>
                    <a:pt x="546866" y="226103"/>
                  </a:lnTo>
                  <a:cubicBezTo>
                    <a:pt x="546866" y="226103"/>
                    <a:pt x="546696" y="225933"/>
                    <a:pt x="546610" y="226103"/>
                  </a:cubicBezTo>
                  <a:lnTo>
                    <a:pt x="539102" y="259389"/>
                  </a:lnTo>
                  <a:cubicBezTo>
                    <a:pt x="537396" y="266985"/>
                    <a:pt x="535690" y="274496"/>
                    <a:pt x="533898" y="282092"/>
                  </a:cubicBezTo>
                  <a:cubicBezTo>
                    <a:pt x="533557" y="282519"/>
                    <a:pt x="533130" y="282860"/>
                    <a:pt x="532704" y="283287"/>
                  </a:cubicBezTo>
                  <a:cubicBezTo>
                    <a:pt x="530997" y="285079"/>
                    <a:pt x="529206" y="286786"/>
                    <a:pt x="527499" y="288578"/>
                  </a:cubicBezTo>
                  <a:cubicBezTo>
                    <a:pt x="527158" y="288749"/>
                    <a:pt x="526817" y="288834"/>
                    <a:pt x="526476" y="289005"/>
                  </a:cubicBezTo>
                  <a:cubicBezTo>
                    <a:pt x="524684" y="289859"/>
                    <a:pt x="522892" y="290712"/>
                    <a:pt x="521186" y="291736"/>
                  </a:cubicBezTo>
                  <a:cubicBezTo>
                    <a:pt x="521271" y="290968"/>
                    <a:pt x="521442" y="290200"/>
                    <a:pt x="521527" y="289432"/>
                  </a:cubicBezTo>
                  <a:lnTo>
                    <a:pt x="526902" y="256743"/>
                  </a:lnTo>
                  <a:cubicBezTo>
                    <a:pt x="526902" y="256743"/>
                    <a:pt x="526731" y="256573"/>
                    <a:pt x="526646" y="256743"/>
                  </a:cubicBezTo>
                  <a:lnTo>
                    <a:pt x="519991" y="289005"/>
                  </a:lnTo>
                  <a:cubicBezTo>
                    <a:pt x="519735" y="290285"/>
                    <a:pt x="519480" y="291651"/>
                    <a:pt x="519138" y="292931"/>
                  </a:cubicBezTo>
                  <a:cubicBezTo>
                    <a:pt x="517090" y="294211"/>
                    <a:pt x="515043" y="295577"/>
                    <a:pt x="513081" y="296943"/>
                  </a:cubicBezTo>
                  <a:cubicBezTo>
                    <a:pt x="512142" y="297625"/>
                    <a:pt x="511203" y="298393"/>
                    <a:pt x="510180" y="299162"/>
                  </a:cubicBezTo>
                  <a:cubicBezTo>
                    <a:pt x="511033" y="294979"/>
                    <a:pt x="511886" y="290797"/>
                    <a:pt x="512825" y="286701"/>
                  </a:cubicBezTo>
                  <a:cubicBezTo>
                    <a:pt x="516920" y="277483"/>
                    <a:pt x="518029" y="267924"/>
                    <a:pt x="518968" y="258450"/>
                  </a:cubicBezTo>
                  <a:cubicBezTo>
                    <a:pt x="519991" y="253842"/>
                    <a:pt x="521015" y="249233"/>
                    <a:pt x="522210" y="244709"/>
                  </a:cubicBezTo>
                  <a:lnTo>
                    <a:pt x="523319" y="240100"/>
                  </a:lnTo>
                  <a:cubicBezTo>
                    <a:pt x="540809" y="227896"/>
                    <a:pt x="558811" y="216800"/>
                    <a:pt x="579116" y="209631"/>
                  </a:cubicBezTo>
                  <a:close/>
                  <a:moveTo>
                    <a:pt x="521783" y="241039"/>
                  </a:moveTo>
                  <a:cubicBezTo>
                    <a:pt x="521783" y="241039"/>
                    <a:pt x="522295" y="240698"/>
                    <a:pt x="522636" y="240442"/>
                  </a:cubicBezTo>
                  <a:lnTo>
                    <a:pt x="521612" y="244112"/>
                  </a:lnTo>
                  <a:cubicBezTo>
                    <a:pt x="521101" y="245819"/>
                    <a:pt x="520674" y="247526"/>
                    <a:pt x="520162" y="249318"/>
                  </a:cubicBezTo>
                  <a:cubicBezTo>
                    <a:pt x="520418" y="246843"/>
                    <a:pt x="520759" y="244283"/>
                    <a:pt x="521271" y="241807"/>
                  </a:cubicBezTo>
                  <a:cubicBezTo>
                    <a:pt x="521356" y="241637"/>
                    <a:pt x="521527" y="241210"/>
                    <a:pt x="521868" y="241039"/>
                  </a:cubicBezTo>
                  <a:close/>
                  <a:moveTo>
                    <a:pt x="509412" y="282775"/>
                  </a:moveTo>
                  <a:lnTo>
                    <a:pt x="502331" y="290029"/>
                  </a:lnTo>
                  <a:cubicBezTo>
                    <a:pt x="499430" y="293102"/>
                    <a:pt x="496529" y="296260"/>
                    <a:pt x="493628" y="299332"/>
                  </a:cubicBezTo>
                  <a:cubicBezTo>
                    <a:pt x="496358" y="286274"/>
                    <a:pt x="499259" y="273216"/>
                    <a:pt x="502416" y="260243"/>
                  </a:cubicBezTo>
                  <a:lnTo>
                    <a:pt x="503184" y="256999"/>
                  </a:lnTo>
                  <a:cubicBezTo>
                    <a:pt x="505914" y="253500"/>
                    <a:pt x="509071" y="250257"/>
                    <a:pt x="512739" y="247184"/>
                  </a:cubicBezTo>
                  <a:cubicBezTo>
                    <a:pt x="513166" y="259475"/>
                    <a:pt x="508900" y="270741"/>
                    <a:pt x="509327" y="282775"/>
                  </a:cubicBezTo>
                  <a:close/>
                  <a:moveTo>
                    <a:pt x="488509" y="290712"/>
                  </a:moveTo>
                  <a:cubicBezTo>
                    <a:pt x="490898" y="279361"/>
                    <a:pt x="494652" y="269290"/>
                    <a:pt x="500795" y="260413"/>
                  </a:cubicBezTo>
                  <a:cubicBezTo>
                    <a:pt x="496615" y="275008"/>
                    <a:pt x="492775" y="289688"/>
                    <a:pt x="489021" y="304368"/>
                  </a:cubicBezTo>
                  <a:cubicBezTo>
                    <a:pt x="487059" y="306502"/>
                    <a:pt x="485182" y="308635"/>
                    <a:pt x="483305" y="310769"/>
                  </a:cubicBezTo>
                  <a:cubicBezTo>
                    <a:pt x="483390" y="310257"/>
                    <a:pt x="483475" y="309745"/>
                    <a:pt x="483646" y="309233"/>
                  </a:cubicBezTo>
                  <a:cubicBezTo>
                    <a:pt x="484158" y="307184"/>
                    <a:pt x="485011" y="304880"/>
                    <a:pt x="486462" y="303429"/>
                  </a:cubicBezTo>
                  <a:cubicBezTo>
                    <a:pt x="490130" y="299418"/>
                    <a:pt x="492093" y="295406"/>
                    <a:pt x="488509" y="290797"/>
                  </a:cubicBezTo>
                  <a:close/>
                  <a:moveTo>
                    <a:pt x="418549" y="366672"/>
                  </a:moveTo>
                  <a:cubicBezTo>
                    <a:pt x="433736" y="348152"/>
                    <a:pt x="450543" y="331423"/>
                    <a:pt x="469654" y="316914"/>
                  </a:cubicBezTo>
                  <a:cubicBezTo>
                    <a:pt x="470763" y="316061"/>
                    <a:pt x="471872" y="315292"/>
                    <a:pt x="472982" y="314439"/>
                  </a:cubicBezTo>
                  <a:cubicBezTo>
                    <a:pt x="473323" y="314610"/>
                    <a:pt x="473750" y="314780"/>
                    <a:pt x="474091" y="314951"/>
                  </a:cubicBezTo>
                  <a:cubicBezTo>
                    <a:pt x="473664" y="317426"/>
                    <a:pt x="473237" y="319987"/>
                    <a:pt x="472811" y="322462"/>
                  </a:cubicBezTo>
                  <a:cubicBezTo>
                    <a:pt x="466924" y="329375"/>
                    <a:pt x="461122" y="336288"/>
                    <a:pt x="455321" y="343372"/>
                  </a:cubicBezTo>
                  <a:cubicBezTo>
                    <a:pt x="451396" y="348322"/>
                    <a:pt x="447557" y="353272"/>
                    <a:pt x="443718" y="358223"/>
                  </a:cubicBezTo>
                  <a:cubicBezTo>
                    <a:pt x="425460" y="378109"/>
                    <a:pt x="408653" y="399190"/>
                    <a:pt x="393039" y="421039"/>
                  </a:cubicBezTo>
                  <a:cubicBezTo>
                    <a:pt x="387067" y="429318"/>
                    <a:pt x="381351" y="437853"/>
                    <a:pt x="375720" y="446388"/>
                  </a:cubicBezTo>
                  <a:cubicBezTo>
                    <a:pt x="375720" y="446388"/>
                    <a:pt x="375720" y="446388"/>
                    <a:pt x="375720" y="446473"/>
                  </a:cubicBezTo>
                  <a:cubicBezTo>
                    <a:pt x="374440" y="448180"/>
                    <a:pt x="373160" y="449972"/>
                    <a:pt x="371881" y="451679"/>
                  </a:cubicBezTo>
                  <a:lnTo>
                    <a:pt x="363861" y="463201"/>
                  </a:lnTo>
                  <a:cubicBezTo>
                    <a:pt x="363861" y="463201"/>
                    <a:pt x="363946" y="463457"/>
                    <a:pt x="364031" y="463372"/>
                  </a:cubicBezTo>
                  <a:lnTo>
                    <a:pt x="372648" y="452191"/>
                  </a:lnTo>
                  <a:cubicBezTo>
                    <a:pt x="375635" y="448521"/>
                    <a:pt x="378535" y="444851"/>
                    <a:pt x="381607" y="441267"/>
                  </a:cubicBezTo>
                  <a:cubicBezTo>
                    <a:pt x="388944" y="432647"/>
                    <a:pt x="396708" y="424282"/>
                    <a:pt x="404557" y="416174"/>
                  </a:cubicBezTo>
                  <a:cubicBezTo>
                    <a:pt x="401656" y="420954"/>
                    <a:pt x="398841" y="425819"/>
                    <a:pt x="396111" y="430684"/>
                  </a:cubicBezTo>
                  <a:cubicBezTo>
                    <a:pt x="387579" y="445961"/>
                    <a:pt x="379388" y="461494"/>
                    <a:pt x="371795" y="477198"/>
                  </a:cubicBezTo>
                  <a:cubicBezTo>
                    <a:pt x="371284" y="478223"/>
                    <a:pt x="370772" y="479247"/>
                    <a:pt x="370345" y="480356"/>
                  </a:cubicBezTo>
                  <a:cubicBezTo>
                    <a:pt x="366847" y="485307"/>
                    <a:pt x="363776" y="490598"/>
                    <a:pt x="361386" y="496146"/>
                  </a:cubicBezTo>
                  <a:cubicBezTo>
                    <a:pt x="361386" y="496231"/>
                    <a:pt x="361557" y="496317"/>
                    <a:pt x="361557" y="496231"/>
                  </a:cubicBezTo>
                  <a:cubicBezTo>
                    <a:pt x="363349" y="492646"/>
                    <a:pt x="365397" y="489233"/>
                    <a:pt x="367615" y="485989"/>
                  </a:cubicBezTo>
                  <a:cubicBezTo>
                    <a:pt x="366335" y="488721"/>
                    <a:pt x="365055" y="491366"/>
                    <a:pt x="363776" y="494097"/>
                  </a:cubicBezTo>
                  <a:lnTo>
                    <a:pt x="356182" y="511082"/>
                  </a:lnTo>
                  <a:cubicBezTo>
                    <a:pt x="356182" y="511082"/>
                    <a:pt x="356353" y="511338"/>
                    <a:pt x="356353" y="511167"/>
                  </a:cubicBezTo>
                  <a:lnTo>
                    <a:pt x="364629" y="494353"/>
                  </a:lnTo>
                  <a:cubicBezTo>
                    <a:pt x="367188" y="489489"/>
                    <a:pt x="369662" y="484624"/>
                    <a:pt x="372222" y="479759"/>
                  </a:cubicBezTo>
                  <a:cubicBezTo>
                    <a:pt x="373502" y="478137"/>
                    <a:pt x="374867" y="476516"/>
                    <a:pt x="376232" y="474979"/>
                  </a:cubicBezTo>
                  <a:cubicBezTo>
                    <a:pt x="384167" y="465933"/>
                    <a:pt x="393295" y="457910"/>
                    <a:pt x="402168" y="449716"/>
                  </a:cubicBezTo>
                  <a:lnTo>
                    <a:pt x="408396" y="444083"/>
                  </a:lnTo>
                  <a:cubicBezTo>
                    <a:pt x="403192" y="453898"/>
                    <a:pt x="398158" y="463799"/>
                    <a:pt x="393295" y="473699"/>
                  </a:cubicBezTo>
                  <a:cubicBezTo>
                    <a:pt x="385958" y="482319"/>
                    <a:pt x="378876" y="491025"/>
                    <a:pt x="371881" y="499901"/>
                  </a:cubicBezTo>
                  <a:cubicBezTo>
                    <a:pt x="361813" y="512789"/>
                    <a:pt x="352087" y="525932"/>
                    <a:pt x="342702" y="539247"/>
                  </a:cubicBezTo>
                  <a:cubicBezTo>
                    <a:pt x="339375" y="543941"/>
                    <a:pt x="336133" y="548806"/>
                    <a:pt x="332805" y="553500"/>
                  </a:cubicBezTo>
                  <a:lnTo>
                    <a:pt x="328966" y="559218"/>
                  </a:lnTo>
                  <a:cubicBezTo>
                    <a:pt x="329137" y="558279"/>
                    <a:pt x="329307" y="557426"/>
                    <a:pt x="329478" y="556487"/>
                  </a:cubicBezTo>
                  <a:cubicBezTo>
                    <a:pt x="343982" y="486075"/>
                    <a:pt x="372819" y="422234"/>
                    <a:pt x="418464" y="366416"/>
                  </a:cubicBezTo>
                  <a:close/>
                  <a:moveTo>
                    <a:pt x="294839" y="630655"/>
                  </a:moveTo>
                  <a:cubicBezTo>
                    <a:pt x="296204" y="630570"/>
                    <a:pt x="297569" y="630655"/>
                    <a:pt x="298764" y="630655"/>
                  </a:cubicBezTo>
                  <a:cubicBezTo>
                    <a:pt x="296801" y="645335"/>
                    <a:pt x="294839" y="660015"/>
                    <a:pt x="292877" y="674780"/>
                  </a:cubicBezTo>
                  <a:lnTo>
                    <a:pt x="290829" y="669659"/>
                  </a:lnTo>
                  <a:cubicBezTo>
                    <a:pt x="290829" y="669659"/>
                    <a:pt x="290573" y="669659"/>
                    <a:pt x="290573" y="669659"/>
                  </a:cubicBezTo>
                  <a:lnTo>
                    <a:pt x="292706" y="675719"/>
                  </a:lnTo>
                  <a:cubicBezTo>
                    <a:pt x="281103" y="763116"/>
                    <a:pt x="269585" y="850256"/>
                    <a:pt x="257982" y="937739"/>
                  </a:cubicBezTo>
                  <a:cubicBezTo>
                    <a:pt x="250304" y="936800"/>
                    <a:pt x="242710" y="935861"/>
                    <a:pt x="235032" y="935093"/>
                  </a:cubicBezTo>
                  <a:cubicBezTo>
                    <a:pt x="235032" y="934581"/>
                    <a:pt x="235202" y="933983"/>
                    <a:pt x="235202" y="933471"/>
                  </a:cubicBezTo>
                  <a:lnTo>
                    <a:pt x="236994" y="921266"/>
                  </a:lnTo>
                  <a:lnTo>
                    <a:pt x="239042" y="909062"/>
                  </a:lnTo>
                  <a:cubicBezTo>
                    <a:pt x="239042" y="909062"/>
                    <a:pt x="238871" y="908891"/>
                    <a:pt x="238786" y="909062"/>
                  </a:cubicBezTo>
                  <a:lnTo>
                    <a:pt x="236055" y="921181"/>
                  </a:lnTo>
                  <a:lnTo>
                    <a:pt x="233581" y="933386"/>
                  </a:lnTo>
                  <a:cubicBezTo>
                    <a:pt x="233496" y="933898"/>
                    <a:pt x="233411" y="934495"/>
                    <a:pt x="233240" y="935008"/>
                  </a:cubicBezTo>
                  <a:cubicBezTo>
                    <a:pt x="207389" y="932276"/>
                    <a:pt x="181538" y="930399"/>
                    <a:pt x="155772" y="928777"/>
                  </a:cubicBezTo>
                  <a:lnTo>
                    <a:pt x="156028" y="926558"/>
                  </a:lnTo>
                  <a:lnTo>
                    <a:pt x="157820" y="913244"/>
                  </a:lnTo>
                  <a:cubicBezTo>
                    <a:pt x="158929" y="905562"/>
                    <a:pt x="160123" y="897966"/>
                    <a:pt x="161403" y="890370"/>
                  </a:cubicBezTo>
                  <a:lnTo>
                    <a:pt x="161403" y="890370"/>
                  </a:lnTo>
                  <a:cubicBezTo>
                    <a:pt x="161403" y="890370"/>
                    <a:pt x="161403" y="890200"/>
                    <a:pt x="161403" y="890114"/>
                  </a:cubicBezTo>
                  <a:cubicBezTo>
                    <a:pt x="162171" y="885505"/>
                    <a:pt x="162938" y="880811"/>
                    <a:pt x="163792" y="876202"/>
                  </a:cubicBezTo>
                  <a:cubicBezTo>
                    <a:pt x="164048" y="874666"/>
                    <a:pt x="164389" y="873215"/>
                    <a:pt x="164645" y="871679"/>
                  </a:cubicBezTo>
                  <a:lnTo>
                    <a:pt x="174627" y="859645"/>
                  </a:lnTo>
                  <a:cubicBezTo>
                    <a:pt x="174627" y="859645"/>
                    <a:pt x="174542" y="859389"/>
                    <a:pt x="174457" y="859474"/>
                  </a:cubicBezTo>
                  <a:lnTo>
                    <a:pt x="164987" y="869716"/>
                  </a:lnTo>
                  <a:cubicBezTo>
                    <a:pt x="166692" y="860242"/>
                    <a:pt x="168484" y="850683"/>
                    <a:pt x="170361" y="841210"/>
                  </a:cubicBezTo>
                  <a:cubicBezTo>
                    <a:pt x="170958" y="840527"/>
                    <a:pt x="171641" y="839844"/>
                    <a:pt x="172238" y="839161"/>
                  </a:cubicBezTo>
                  <a:cubicBezTo>
                    <a:pt x="172238" y="839161"/>
                    <a:pt x="172153" y="838905"/>
                    <a:pt x="172067" y="838991"/>
                  </a:cubicBezTo>
                  <a:cubicBezTo>
                    <a:pt x="171556" y="839503"/>
                    <a:pt x="170958" y="840015"/>
                    <a:pt x="170446" y="840527"/>
                  </a:cubicBezTo>
                  <a:cubicBezTo>
                    <a:pt x="170532" y="840100"/>
                    <a:pt x="170617" y="839673"/>
                    <a:pt x="170703" y="839161"/>
                  </a:cubicBezTo>
                  <a:lnTo>
                    <a:pt x="170703" y="839161"/>
                  </a:lnTo>
                  <a:cubicBezTo>
                    <a:pt x="170703" y="839161"/>
                    <a:pt x="170703" y="839161"/>
                    <a:pt x="170703" y="839161"/>
                  </a:cubicBezTo>
                  <a:lnTo>
                    <a:pt x="170703" y="839161"/>
                  </a:lnTo>
                  <a:cubicBezTo>
                    <a:pt x="170703" y="839161"/>
                    <a:pt x="170703" y="839161"/>
                    <a:pt x="170703" y="839161"/>
                  </a:cubicBezTo>
                  <a:cubicBezTo>
                    <a:pt x="171385" y="835320"/>
                    <a:pt x="171982" y="831480"/>
                    <a:pt x="172665" y="827639"/>
                  </a:cubicBezTo>
                  <a:cubicBezTo>
                    <a:pt x="178466" y="821323"/>
                    <a:pt x="184268" y="815008"/>
                    <a:pt x="190070" y="808692"/>
                  </a:cubicBezTo>
                  <a:cubicBezTo>
                    <a:pt x="189216" y="812362"/>
                    <a:pt x="188278" y="816032"/>
                    <a:pt x="187424" y="819702"/>
                  </a:cubicBezTo>
                  <a:lnTo>
                    <a:pt x="187424" y="819702"/>
                  </a:lnTo>
                  <a:cubicBezTo>
                    <a:pt x="187424" y="819702"/>
                    <a:pt x="187424" y="819872"/>
                    <a:pt x="187424" y="819872"/>
                  </a:cubicBezTo>
                  <a:lnTo>
                    <a:pt x="187424" y="820043"/>
                  </a:lnTo>
                  <a:cubicBezTo>
                    <a:pt x="187424" y="820043"/>
                    <a:pt x="187424" y="820043"/>
                    <a:pt x="187424" y="820043"/>
                  </a:cubicBezTo>
                  <a:cubicBezTo>
                    <a:pt x="182562" y="844367"/>
                    <a:pt x="178296" y="868863"/>
                    <a:pt x="174200" y="893272"/>
                  </a:cubicBezTo>
                  <a:lnTo>
                    <a:pt x="169935" y="919303"/>
                  </a:lnTo>
                  <a:cubicBezTo>
                    <a:pt x="169935" y="919303"/>
                    <a:pt x="170105" y="919474"/>
                    <a:pt x="170191" y="919303"/>
                  </a:cubicBezTo>
                  <a:lnTo>
                    <a:pt x="175821" y="893358"/>
                  </a:lnTo>
                  <a:cubicBezTo>
                    <a:pt x="181196" y="869204"/>
                    <a:pt x="186998" y="845050"/>
                    <a:pt x="192715" y="820982"/>
                  </a:cubicBezTo>
                  <a:lnTo>
                    <a:pt x="192715" y="820982"/>
                  </a:lnTo>
                  <a:cubicBezTo>
                    <a:pt x="192715" y="820982"/>
                    <a:pt x="192715" y="820982"/>
                    <a:pt x="192715" y="820982"/>
                  </a:cubicBezTo>
                  <a:lnTo>
                    <a:pt x="192715" y="820982"/>
                  </a:lnTo>
                  <a:cubicBezTo>
                    <a:pt x="192715" y="820982"/>
                    <a:pt x="192715" y="820982"/>
                    <a:pt x="192715" y="820982"/>
                  </a:cubicBezTo>
                  <a:cubicBezTo>
                    <a:pt x="193994" y="814581"/>
                    <a:pt x="195274" y="808180"/>
                    <a:pt x="196553" y="801864"/>
                  </a:cubicBezTo>
                  <a:cubicBezTo>
                    <a:pt x="198345" y="799986"/>
                    <a:pt x="200052" y="798023"/>
                    <a:pt x="201843" y="796146"/>
                  </a:cubicBezTo>
                  <a:lnTo>
                    <a:pt x="219675" y="776857"/>
                  </a:lnTo>
                  <a:cubicBezTo>
                    <a:pt x="219675" y="776857"/>
                    <a:pt x="219589" y="776601"/>
                    <a:pt x="219504" y="776686"/>
                  </a:cubicBezTo>
                  <a:lnTo>
                    <a:pt x="200819" y="794951"/>
                  </a:lnTo>
                  <a:cubicBezTo>
                    <a:pt x="199625" y="796060"/>
                    <a:pt x="198431" y="797255"/>
                    <a:pt x="197236" y="798365"/>
                  </a:cubicBezTo>
                  <a:cubicBezTo>
                    <a:pt x="198260" y="793415"/>
                    <a:pt x="199198" y="788464"/>
                    <a:pt x="200222" y="783429"/>
                  </a:cubicBezTo>
                  <a:cubicBezTo>
                    <a:pt x="202014" y="781380"/>
                    <a:pt x="203891" y="779332"/>
                    <a:pt x="205682" y="777284"/>
                  </a:cubicBezTo>
                  <a:cubicBezTo>
                    <a:pt x="210205" y="772163"/>
                    <a:pt x="214641" y="767042"/>
                    <a:pt x="218992" y="761921"/>
                  </a:cubicBezTo>
                  <a:cubicBezTo>
                    <a:pt x="218992" y="761921"/>
                    <a:pt x="218907" y="761665"/>
                    <a:pt x="218822" y="761750"/>
                  </a:cubicBezTo>
                  <a:cubicBezTo>
                    <a:pt x="214129" y="766615"/>
                    <a:pt x="209351" y="771395"/>
                    <a:pt x="204573" y="776089"/>
                  </a:cubicBezTo>
                  <a:cubicBezTo>
                    <a:pt x="203379" y="777284"/>
                    <a:pt x="202185" y="778479"/>
                    <a:pt x="200905" y="779673"/>
                  </a:cubicBezTo>
                  <a:cubicBezTo>
                    <a:pt x="202270" y="773102"/>
                    <a:pt x="203550" y="766615"/>
                    <a:pt x="204915" y="760043"/>
                  </a:cubicBezTo>
                  <a:cubicBezTo>
                    <a:pt x="210375" y="754240"/>
                    <a:pt x="215921" y="748436"/>
                    <a:pt x="221466" y="742718"/>
                  </a:cubicBezTo>
                  <a:lnTo>
                    <a:pt x="237933" y="725904"/>
                  </a:lnTo>
                  <a:cubicBezTo>
                    <a:pt x="237933" y="725904"/>
                    <a:pt x="237933" y="725648"/>
                    <a:pt x="237762" y="725733"/>
                  </a:cubicBezTo>
                  <a:lnTo>
                    <a:pt x="220443" y="741437"/>
                  </a:lnTo>
                  <a:cubicBezTo>
                    <a:pt x="215580" y="745875"/>
                    <a:pt x="210802" y="750314"/>
                    <a:pt x="205939" y="754752"/>
                  </a:cubicBezTo>
                  <a:cubicBezTo>
                    <a:pt x="206451" y="752533"/>
                    <a:pt x="206877" y="750314"/>
                    <a:pt x="207304" y="748009"/>
                  </a:cubicBezTo>
                  <a:lnTo>
                    <a:pt x="208242" y="743656"/>
                  </a:lnTo>
                  <a:cubicBezTo>
                    <a:pt x="216603" y="735975"/>
                    <a:pt x="224964" y="728294"/>
                    <a:pt x="233325" y="720698"/>
                  </a:cubicBezTo>
                  <a:lnTo>
                    <a:pt x="249450" y="706359"/>
                  </a:lnTo>
                  <a:cubicBezTo>
                    <a:pt x="249450" y="706359"/>
                    <a:pt x="249450" y="706103"/>
                    <a:pt x="249279" y="706188"/>
                  </a:cubicBezTo>
                  <a:lnTo>
                    <a:pt x="232387" y="719417"/>
                  </a:lnTo>
                  <a:cubicBezTo>
                    <a:pt x="224709" y="725392"/>
                    <a:pt x="217115" y="731452"/>
                    <a:pt x="209522" y="737597"/>
                  </a:cubicBezTo>
                  <a:lnTo>
                    <a:pt x="211826" y="727184"/>
                  </a:lnTo>
                  <a:cubicBezTo>
                    <a:pt x="224879" y="715235"/>
                    <a:pt x="238018" y="703372"/>
                    <a:pt x="251071" y="691423"/>
                  </a:cubicBezTo>
                  <a:lnTo>
                    <a:pt x="268732" y="675634"/>
                  </a:lnTo>
                  <a:cubicBezTo>
                    <a:pt x="268732" y="675634"/>
                    <a:pt x="268732" y="675378"/>
                    <a:pt x="268561" y="675463"/>
                  </a:cubicBezTo>
                  <a:lnTo>
                    <a:pt x="250133" y="690143"/>
                  </a:lnTo>
                  <a:cubicBezTo>
                    <a:pt x="232813" y="703884"/>
                    <a:pt x="215580" y="717710"/>
                    <a:pt x="198602" y="732049"/>
                  </a:cubicBezTo>
                  <a:lnTo>
                    <a:pt x="198602" y="732049"/>
                  </a:lnTo>
                  <a:cubicBezTo>
                    <a:pt x="198602" y="732049"/>
                    <a:pt x="198516" y="732134"/>
                    <a:pt x="198516" y="732134"/>
                  </a:cubicBezTo>
                  <a:lnTo>
                    <a:pt x="198431" y="732134"/>
                  </a:lnTo>
                  <a:cubicBezTo>
                    <a:pt x="198431" y="732134"/>
                    <a:pt x="198431" y="732220"/>
                    <a:pt x="198431" y="732220"/>
                  </a:cubicBezTo>
                  <a:cubicBezTo>
                    <a:pt x="195871" y="734524"/>
                    <a:pt x="193397" y="736828"/>
                    <a:pt x="190923" y="739133"/>
                  </a:cubicBezTo>
                  <a:cubicBezTo>
                    <a:pt x="190923" y="739048"/>
                    <a:pt x="190752" y="738962"/>
                    <a:pt x="190667" y="739133"/>
                  </a:cubicBezTo>
                  <a:lnTo>
                    <a:pt x="190667" y="739474"/>
                  </a:lnTo>
                  <a:cubicBezTo>
                    <a:pt x="188875" y="741011"/>
                    <a:pt x="187169" y="742632"/>
                    <a:pt x="185462" y="744168"/>
                  </a:cubicBezTo>
                  <a:cubicBezTo>
                    <a:pt x="188534" y="735890"/>
                    <a:pt x="191690" y="727611"/>
                    <a:pt x="194932" y="719417"/>
                  </a:cubicBezTo>
                  <a:lnTo>
                    <a:pt x="198772" y="710114"/>
                  </a:lnTo>
                  <a:cubicBezTo>
                    <a:pt x="202440" y="707042"/>
                    <a:pt x="206194" y="703969"/>
                    <a:pt x="209863" y="700897"/>
                  </a:cubicBezTo>
                  <a:lnTo>
                    <a:pt x="209863" y="700897"/>
                  </a:lnTo>
                  <a:cubicBezTo>
                    <a:pt x="209863" y="700897"/>
                    <a:pt x="209863" y="700897"/>
                    <a:pt x="209863" y="700897"/>
                  </a:cubicBezTo>
                  <a:lnTo>
                    <a:pt x="209863" y="700897"/>
                  </a:lnTo>
                  <a:cubicBezTo>
                    <a:pt x="209863" y="700897"/>
                    <a:pt x="209863" y="700897"/>
                    <a:pt x="209863" y="700897"/>
                  </a:cubicBezTo>
                  <a:cubicBezTo>
                    <a:pt x="225050" y="687412"/>
                    <a:pt x="240321" y="674012"/>
                    <a:pt x="256105" y="661039"/>
                  </a:cubicBezTo>
                  <a:cubicBezTo>
                    <a:pt x="261736" y="656430"/>
                    <a:pt x="267452" y="651907"/>
                    <a:pt x="273169" y="647383"/>
                  </a:cubicBezTo>
                  <a:cubicBezTo>
                    <a:pt x="273169" y="647383"/>
                    <a:pt x="273169" y="647127"/>
                    <a:pt x="272998" y="647213"/>
                  </a:cubicBezTo>
                  <a:cubicBezTo>
                    <a:pt x="267026" y="651309"/>
                    <a:pt x="261139" y="655491"/>
                    <a:pt x="255252" y="659673"/>
                  </a:cubicBezTo>
                  <a:cubicBezTo>
                    <a:pt x="238700" y="671537"/>
                    <a:pt x="222319" y="683742"/>
                    <a:pt x="206536" y="696715"/>
                  </a:cubicBezTo>
                  <a:lnTo>
                    <a:pt x="206536" y="696715"/>
                  </a:lnTo>
                  <a:cubicBezTo>
                    <a:pt x="206536" y="696715"/>
                    <a:pt x="206451" y="696800"/>
                    <a:pt x="206451" y="696800"/>
                  </a:cubicBezTo>
                  <a:lnTo>
                    <a:pt x="206365" y="696800"/>
                  </a:lnTo>
                  <a:cubicBezTo>
                    <a:pt x="206365" y="696800"/>
                    <a:pt x="206365" y="696885"/>
                    <a:pt x="206365" y="696885"/>
                  </a:cubicBezTo>
                  <a:cubicBezTo>
                    <a:pt x="205256" y="697910"/>
                    <a:pt x="204147" y="698934"/>
                    <a:pt x="203038" y="699873"/>
                  </a:cubicBezTo>
                  <a:lnTo>
                    <a:pt x="207474" y="689631"/>
                  </a:lnTo>
                  <a:cubicBezTo>
                    <a:pt x="207474" y="689631"/>
                    <a:pt x="207304" y="689375"/>
                    <a:pt x="207304" y="689545"/>
                  </a:cubicBezTo>
                  <a:lnTo>
                    <a:pt x="201758" y="701153"/>
                  </a:lnTo>
                  <a:cubicBezTo>
                    <a:pt x="191605" y="710370"/>
                    <a:pt x="181708" y="719844"/>
                    <a:pt x="172067" y="729488"/>
                  </a:cubicBezTo>
                  <a:cubicBezTo>
                    <a:pt x="176163" y="718564"/>
                    <a:pt x="180429" y="707639"/>
                    <a:pt x="185036" y="696885"/>
                  </a:cubicBezTo>
                  <a:cubicBezTo>
                    <a:pt x="187083" y="692191"/>
                    <a:pt x="189216" y="687497"/>
                    <a:pt x="191264" y="682803"/>
                  </a:cubicBezTo>
                  <a:lnTo>
                    <a:pt x="197748" y="668806"/>
                  </a:lnTo>
                  <a:cubicBezTo>
                    <a:pt x="197748" y="668806"/>
                    <a:pt x="197577" y="668550"/>
                    <a:pt x="197577" y="668720"/>
                  </a:cubicBezTo>
                  <a:lnTo>
                    <a:pt x="190667" y="682035"/>
                  </a:lnTo>
                  <a:cubicBezTo>
                    <a:pt x="191947" y="679133"/>
                    <a:pt x="193141" y="676316"/>
                    <a:pt x="194421" y="673500"/>
                  </a:cubicBezTo>
                  <a:cubicBezTo>
                    <a:pt x="197236" y="667270"/>
                    <a:pt x="200137" y="661039"/>
                    <a:pt x="202952" y="654809"/>
                  </a:cubicBezTo>
                  <a:cubicBezTo>
                    <a:pt x="204061" y="654211"/>
                    <a:pt x="205256" y="653699"/>
                    <a:pt x="206365" y="653187"/>
                  </a:cubicBezTo>
                  <a:cubicBezTo>
                    <a:pt x="234434" y="640470"/>
                    <a:pt x="263869" y="633215"/>
                    <a:pt x="294498" y="630399"/>
                  </a:cubicBezTo>
                  <a:close/>
                  <a:moveTo>
                    <a:pt x="87348" y="894552"/>
                  </a:moveTo>
                  <a:cubicBezTo>
                    <a:pt x="96135" y="870228"/>
                    <a:pt x="104326" y="845733"/>
                    <a:pt x="113199" y="821494"/>
                  </a:cubicBezTo>
                  <a:cubicBezTo>
                    <a:pt x="125228" y="788464"/>
                    <a:pt x="134272" y="754410"/>
                    <a:pt x="149714" y="722746"/>
                  </a:cubicBezTo>
                  <a:cubicBezTo>
                    <a:pt x="154919" y="712077"/>
                    <a:pt x="160294" y="701409"/>
                    <a:pt x="166095" y="690996"/>
                  </a:cubicBezTo>
                  <a:cubicBezTo>
                    <a:pt x="174712" y="675463"/>
                    <a:pt x="186828" y="663514"/>
                    <a:pt x="202526" y="655491"/>
                  </a:cubicBezTo>
                  <a:cubicBezTo>
                    <a:pt x="199455" y="661295"/>
                    <a:pt x="196383" y="667099"/>
                    <a:pt x="193397" y="672903"/>
                  </a:cubicBezTo>
                  <a:cubicBezTo>
                    <a:pt x="182562" y="693727"/>
                    <a:pt x="172153" y="714809"/>
                    <a:pt x="162512" y="736231"/>
                  </a:cubicBezTo>
                  <a:lnTo>
                    <a:pt x="162512" y="736231"/>
                  </a:lnTo>
                  <a:cubicBezTo>
                    <a:pt x="162512" y="736231"/>
                    <a:pt x="162512" y="736402"/>
                    <a:pt x="162512" y="736402"/>
                  </a:cubicBezTo>
                  <a:lnTo>
                    <a:pt x="162512" y="736572"/>
                  </a:lnTo>
                  <a:cubicBezTo>
                    <a:pt x="162512" y="736572"/>
                    <a:pt x="162512" y="736572"/>
                    <a:pt x="162512" y="736572"/>
                  </a:cubicBezTo>
                  <a:cubicBezTo>
                    <a:pt x="161744" y="738450"/>
                    <a:pt x="160976" y="740328"/>
                    <a:pt x="160209" y="742205"/>
                  </a:cubicBezTo>
                  <a:cubicBezTo>
                    <a:pt x="156028" y="746558"/>
                    <a:pt x="151762" y="750826"/>
                    <a:pt x="147667" y="755264"/>
                  </a:cubicBezTo>
                  <a:cubicBezTo>
                    <a:pt x="147667" y="755264"/>
                    <a:pt x="147752" y="755520"/>
                    <a:pt x="147838" y="755434"/>
                  </a:cubicBezTo>
                  <a:cubicBezTo>
                    <a:pt x="151592" y="751935"/>
                    <a:pt x="155346" y="748521"/>
                    <a:pt x="159100" y="745107"/>
                  </a:cubicBezTo>
                  <a:cubicBezTo>
                    <a:pt x="154066" y="757910"/>
                    <a:pt x="149203" y="770797"/>
                    <a:pt x="144596" y="783685"/>
                  </a:cubicBezTo>
                  <a:lnTo>
                    <a:pt x="133589" y="794268"/>
                  </a:lnTo>
                  <a:cubicBezTo>
                    <a:pt x="133589" y="794268"/>
                    <a:pt x="133589" y="794524"/>
                    <a:pt x="133760" y="794439"/>
                  </a:cubicBezTo>
                  <a:lnTo>
                    <a:pt x="143913" y="785733"/>
                  </a:lnTo>
                  <a:cubicBezTo>
                    <a:pt x="141951" y="791366"/>
                    <a:pt x="139903" y="796999"/>
                    <a:pt x="138026" y="802717"/>
                  </a:cubicBezTo>
                  <a:cubicBezTo>
                    <a:pt x="137855" y="803315"/>
                    <a:pt x="137600" y="803912"/>
                    <a:pt x="137429" y="804595"/>
                  </a:cubicBezTo>
                  <a:lnTo>
                    <a:pt x="127191" y="814751"/>
                  </a:lnTo>
                  <a:cubicBezTo>
                    <a:pt x="127191" y="814751"/>
                    <a:pt x="127276" y="815008"/>
                    <a:pt x="127361" y="814922"/>
                  </a:cubicBezTo>
                  <a:lnTo>
                    <a:pt x="136747" y="806729"/>
                  </a:lnTo>
                  <a:cubicBezTo>
                    <a:pt x="134528" y="813301"/>
                    <a:pt x="132310" y="819872"/>
                    <a:pt x="130092" y="826444"/>
                  </a:cubicBezTo>
                  <a:cubicBezTo>
                    <a:pt x="130092" y="826530"/>
                    <a:pt x="130262" y="826615"/>
                    <a:pt x="130348" y="826444"/>
                  </a:cubicBezTo>
                  <a:cubicBezTo>
                    <a:pt x="133163" y="819190"/>
                    <a:pt x="136064" y="811935"/>
                    <a:pt x="138964" y="804680"/>
                  </a:cubicBezTo>
                  <a:lnTo>
                    <a:pt x="143572" y="800669"/>
                  </a:lnTo>
                  <a:cubicBezTo>
                    <a:pt x="143572" y="800669"/>
                    <a:pt x="143998" y="800328"/>
                    <a:pt x="144254" y="800072"/>
                  </a:cubicBezTo>
                  <a:cubicBezTo>
                    <a:pt x="142548" y="806217"/>
                    <a:pt x="141012" y="812447"/>
                    <a:pt x="139476" y="818678"/>
                  </a:cubicBezTo>
                  <a:cubicBezTo>
                    <a:pt x="138964" y="820897"/>
                    <a:pt x="138452" y="823116"/>
                    <a:pt x="137941" y="825335"/>
                  </a:cubicBezTo>
                  <a:cubicBezTo>
                    <a:pt x="134784" y="828919"/>
                    <a:pt x="131713" y="832419"/>
                    <a:pt x="128556" y="836003"/>
                  </a:cubicBezTo>
                  <a:lnTo>
                    <a:pt x="113199" y="853671"/>
                  </a:lnTo>
                  <a:cubicBezTo>
                    <a:pt x="113199" y="853671"/>
                    <a:pt x="113284" y="853927"/>
                    <a:pt x="113369" y="853841"/>
                  </a:cubicBezTo>
                  <a:lnTo>
                    <a:pt x="129835" y="837028"/>
                  </a:lnTo>
                  <a:cubicBezTo>
                    <a:pt x="132224" y="834638"/>
                    <a:pt x="134614" y="832248"/>
                    <a:pt x="136917" y="829944"/>
                  </a:cubicBezTo>
                  <a:cubicBezTo>
                    <a:pt x="135722" y="835235"/>
                    <a:pt x="134614" y="840527"/>
                    <a:pt x="133504" y="845904"/>
                  </a:cubicBezTo>
                  <a:cubicBezTo>
                    <a:pt x="130092" y="849232"/>
                    <a:pt x="126679" y="852561"/>
                    <a:pt x="123266" y="855890"/>
                  </a:cubicBezTo>
                  <a:cubicBezTo>
                    <a:pt x="118403" y="860498"/>
                    <a:pt x="113455" y="865107"/>
                    <a:pt x="108506" y="869716"/>
                  </a:cubicBezTo>
                  <a:cubicBezTo>
                    <a:pt x="108506" y="869716"/>
                    <a:pt x="108506" y="869972"/>
                    <a:pt x="108677" y="869887"/>
                  </a:cubicBezTo>
                  <a:cubicBezTo>
                    <a:pt x="113966" y="865619"/>
                    <a:pt x="119171" y="861352"/>
                    <a:pt x="124375" y="856999"/>
                  </a:cubicBezTo>
                  <a:cubicBezTo>
                    <a:pt x="127191" y="854695"/>
                    <a:pt x="129921" y="852390"/>
                    <a:pt x="132651" y="850086"/>
                  </a:cubicBezTo>
                  <a:cubicBezTo>
                    <a:pt x="131883" y="853841"/>
                    <a:pt x="131201" y="857511"/>
                    <a:pt x="130518" y="861266"/>
                  </a:cubicBezTo>
                  <a:cubicBezTo>
                    <a:pt x="130177" y="863230"/>
                    <a:pt x="129835" y="865192"/>
                    <a:pt x="129494" y="867156"/>
                  </a:cubicBezTo>
                  <a:cubicBezTo>
                    <a:pt x="119086" y="878422"/>
                    <a:pt x="108762" y="889773"/>
                    <a:pt x="98354" y="901039"/>
                  </a:cubicBezTo>
                  <a:lnTo>
                    <a:pt x="80608" y="920242"/>
                  </a:lnTo>
                  <a:cubicBezTo>
                    <a:pt x="80608" y="920242"/>
                    <a:pt x="80608" y="920498"/>
                    <a:pt x="80778" y="920413"/>
                  </a:cubicBezTo>
                  <a:lnTo>
                    <a:pt x="99548" y="902063"/>
                  </a:lnTo>
                  <a:cubicBezTo>
                    <a:pt x="109103" y="892760"/>
                    <a:pt x="118659" y="883457"/>
                    <a:pt x="128215" y="874154"/>
                  </a:cubicBezTo>
                  <a:cubicBezTo>
                    <a:pt x="128044" y="874922"/>
                    <a:pt x="127959" y="875690"/>
                    <a:pt x="127788" y="876544"/>
                  </a:cubicBezTo>
                  <a:lnTo>
                    <a:pt x="126423" y="885249"/>
                  </a:lnTo>
                  <a:cubicBezTo>
                    <a:pt x="122498" y="889431"/>
                    <a:pt x="118574" y="893699"/>
                    <a:pt x="114735" y="897966"/>
                  </a:cubicBezTo>
                  <a:cubicBezTo>
                    <a:pt x="115332" y="897028"/>
                    <a:pt x="115929" y="896089"/>
                    <a:pt x="116526" y="895150"/>
                  </a:cubicBezTo>
                  <a:cubicBezTo>
                    <a:pt x="116526" y="895064"/>
                    <a:pt x="116356" y="894894"/>
                    <a:pt x="116356" y="894979"/>
                  </a:cubicBezTo>
                  <a:cubicBezTo>
                    <a:pt x="114990" y="896857"/>
                    <a:pt x="113625" y="898820"/>
                    <a:pt x="112260" y="900697"/>
                  </a:cubicBezTo>
                  <a:cubicBezTo>
                    <a:pt x="110810" y="902319"/>
                    <a:pt x="109360" y="903941"/>
                    <a:pt x="107909" y="905562"/>
                  </a:cubicBezTo>
                  <a:lnTo>
                    <a:pt x="107909" y="905562"/>
                  </a:lnTo>
                  <a:cubicBezTo>
                    <a:pt x="107909" y="905562"/>
                    <a:pt x="107824" y="905648"/>
                    <a:pt x="107824" y="905648"/>
                  </a:cubicBezTo>
                  <a:lnTo>
                    <a:pt x="107738" y="905648"/>
                  </a:lnTo>
                  <a:cubicBezTo>
                    <a:pt x="107738" y="905648"/>
                    <a:pt x="107738" y="905818"/>
                    <a:pt x="107738" y="905818"/>
                  </a:cubicBezTo>
                  <a:cubicBezTo>
                    <a:pt x="102534" y="912134"/>
                    <a:pt x="97500" y="918621"/>
                    <a:pt x="92552" y="925107"/>
                  </a:cubicBezTo>
                  <a:cubicBezTo>
                    <a:pt x="91016" y="925022"/>
                    <a:pt x="89566" y="924936"/>
                    <a:pt x="88030" y="924851"/>
                  </a:cubicBezTo>
                  <a:cubicBezTo>
                    <a:pt x="95794" y="914353"/>
                    <a:pt x="103728" y="904026"/>
                    <a:pt x="111919" y="893955"/>
                  </a:cubicBezTo>
                  <a:cubicBezTo>
                    <a:pt x="117123" y="887639"/>
                    <a:pt x="122413" y="881409"/>
                    <a:pt x="127702" y="875178"/>
                  </a:cubicBezTo>
                  <a:cubicBezTo>
                    <a:pt x="127702" y="875178"/>
                    <a:pt x="127618" y="874922"/>
                    <a:pt x="127532" y="875008"/>
                  </a:cubicBezTo>
                  <a:cubicBezTo>
                    <a:pt x="121901" y="880897"/>
                    <a:pt x="116270" y="886786"/>
                    <a:pt x="110810" y="892760"/>
                  </a:cubicBezTo>
                  <a:cubicBezTo>
                    <a:pt x="101340" y="903087"/>
                    <a:pt x="92125" y="913671"/>
                    <a:pt x="83167" y="924510"/>
                  </a:cubicBezTo>
                  <a:cubicBezTo>
                    <a:pt x="80608" y="924339"/>
                    <a:pt x="78048" y="924168"/>
                    <a:pt x="75488" y="923998"/>
                  </a:cubicBezTo>
                  <a:cubicBezTo>
                    <a:pt x="79584" y="914097"/>
                    <a:pt x="83935" y="904623"/>
                    <a:pt x="87433" y="894808"/>
                  </a:cubicBezTo>
                  <a:close/>
                  <a:moveTo>
                    <a:pt x="30015" y="960612"/>
                  </a:moveTo>
                  <a:cubicBezTo>
                    <a:pt x="33171" y="954723"/>
                    <a:pt x="38632" y="951736"/>
                    <a:pt x="44689" y="949602"/>
                  </a:cubicBezTo>
                  <a:cubicBezTo>
                    <a:pt x="51770" y="947127"/>
                    <a:pt x="58937" y="945932"/>
                    <a:pt x="66274" y="945505"/>
                  </a:cubicBezTo>
                  <a:lnTo>
                    <a:pt x="66274" y="945505"/>
                  </a:lnTo>
                  <a:cubicBezTo>
                    <a:pt x="66274" y="945505"/>
                    <a:pt x="66274" y="945591"/>
                    <a:pt x="66274" y="945591"/>
                  </a:cubicBezTo>
                  <a:cubicBezTo>
                    <a:pt x="59705" y="954979"/>
                    <a:pt x="53306" y="964624"/>
                    <a:pt x="47248" y="974353"/>
                  </a:cubicBezTo>
                  <a:cubicBezTo>
                    <a:pt x="41191" y="984083"/>
                    <a:pt x="35219" y="994069"/>
                    <a:pt x="30868" y="1004737"/>
                  </a:cubicBezTo>
                  <a:cubicBezTo>
                    <a:pt x="30356" y="1006103"/>
                    <a:pt x="29844" y="1007468"/>
                    <a:pt x="29332" y="1008834"/>
                  </a:cubicBezTo>
                  <a:cubicBezTo>
                    <a:pt x="26772" y="1008834"/>
                    <a:pt x="24213" y="1008834"/>
                    <a:pt x="21568" y="1009090"/>
                  </a:cubicBezTo>
                  <a:cubicBezTo>
                    <a:pt x="20032" y="1009261"/>
                    <a:pt x="18411" y="1009005"/>
                    <a:pt x="16108" y="1008834"/>
                  </a:cubicBezTo>
                  <a:cubicBezTo>
                    <a:pt x="20203" y="992191"/>
                    <a:pt x="22080" y="975463"/>
                    <a:pt x="30100" y="960441"/>
                  </a:cubicBezTo>
                  <a:close/>
                  <a:moveTo>
                    <a:pt x="14316" y="1017625"/>
                  </a:moveTo>
                  <a:cubicBezTo>
                    <a:pt x="18411" y="1018052"/>
                    <a:pt x="22507" y="1018308"/>
                    <a:pt x="26516" y="1018649"/>
                  </a:cubicBezTo>
                  <a:cubicBezTo>
                    <a:pt x="25834" y="1021892"/>
                    <a:pt x="25322" y="1025221"/>
                    <a:pt x="25151" y="1028550"/>
                  </a:cubicBezTo>
                  <a:cubicBezTo>
                    <a:pt x="25151" y="1028635"/>
                    <a:pt x="25322" y="1028635"/>
                    <a:pt x="25407" y="1028550"/>
                  </a:cubicBezTo>
                  <a:cubicBezTo>
                    <a:pt x="25749" y="1025221"/>
                    <a:pt x="26431" y="1021892"/>
                    <a:pt x="27370" y="1018649"/>
                  </a:cubicBezTo>
                  <a:cubicBezTo>
                    <a:pt x="31721" y="1019076"/>
                    <a:pt x="35986" y="1019503"/>
                    <a:pt x="40167" y="1020527"/>
                  </a:cubicBezTo>
                  <a:cubicBezTo>
                    <a:pt x="40935" y="1020697"/>
                    <a:pt x="41703" y="1020868"/>
                    <a:pt x="42385" y="1021039"/>
                  </a:cubicBezTo>
                  <a:cubicBezTo>
                    <a:pt x="40082" y="1026330"/>
                    <a:pt x="37864" y="1031622"/>
                    <a:pt x="35731" y="1036913"/>
                  </a:cubicBezTo>
                  <a:cubicBezTo>
                    <a:pt x="34451" y="1040072"/>
                    <a:pt x="33171" y="1043315"/>
                    <a:pt x="32233" y="1046558"/>
                  </a:cubicBezTo>
                  <a:cubicBezTo>
                    <a:pt x="29673" y="1041010"/>
                    <a:pt x="27028" y="1035548"/>
                    <a:pt x="24469" y="1030086"/>
                  </a:cubicBezTo>
                  <a:cubicBezTo>
                    <a:pt x="23871" y="1030342"/>
                    <a:pt x="23274" y="1030598"/>
                    <a:pt x="22762" y="1030854"/>
                  </a:cubicBezTo>
                  <a:cubicBezTo>
                    <a:pt x="24810" y="1037938"/>
                    <a:pt x="27967" y="1044680"/>
                    <a:pt x="31038" y="1051423"/>
                  </a:cubicBezTo>
                  <a:cubicBezTo>
                    <a:pt x="30868" y="1052191"/>
                    <a:pt x="30782" y="1052874"/>
                    <a:pt x="30697" y="1053642"/>
                  </a:cubicBezTo>
                  <a:lnTo>
                    <a:pt x="28564" y="1056629"/>
                  </a:lnTo>
                  <a:cubicBezTo>
                    <a:pt x="28564" y="1056629"/>
                    <a:pt x="28649" y="1056885"/>
                    <a:pt x="28735" y="1056800"/>
                  </a:cubicBezTo>
                  <a:lnTo>
                    <a:pt x="30612" y="1054496"/>
                  </a:lnTo>
                  <a:cubicBezTo>
                    <a:pt x="30356" y="1056629"/>
                    <a:pt x="30270" y="1058848"/>
                    <a:pt x="30526" y="1060982"/>
                  </a:cubicBezTo>
                  <a:cubicBezTo>
                    <a:pt x="30526" y="1061067"/>
                    <a:pt x="30782" y="1061067"/>
                    <a:pt x="30782" y="1060982"/>
                  </a:cubicBezTo>
                  <a:cubicBezTo>
                    <a:pt x="30697" y="1058507"/>
                    <a:pt x="30953" y="1056032"/>
                    <a:pt x="31379" y="1053557"/>
                  </a:cubicBezTo>
                  <a:lnTo>
                    <a:pt x="31806" y="1053045"/>
                  </a:lnTo>
                  <a:cubicBezTo>
                    <a:pt x="33342" y="1056373"/>
                    <a:pt x="34792" y="1059616"/>
                    <a:pt x="36243" y="1062945"/>
                  </a:cubicBezTo>
                  <a:lnTo>
                    <a:pt x="31891" y="1068578"/>
                  </a:lnTo>
                  <a:cubicBezTo>
                    <a:pt x="31891" y="1068578"/>
                    <a:pt x="31977" y="1068834"/>
                    <a:pt x="32062" y="1068749"/>
                  </a:cubicBezTo>
                  <a:lnTo>
                    <a:pt x="36499" y="1063628"/>
                  </a:lnTo>
                  <a:cubicBezTo>
                    <a:pt x="36754" y="1064225"/>
                    <a:pt x="36925" y="1064737"/>
                    <a:pt x="37181" y="1065335"/>
                  </a:cubicBezTo>
                  <a:cubicBezTo>
                    <a:pt x="36499" y="1067212"/>
                    <a:pt x="35816" y="1069090"/>
                    <a:pt x="35133" y="1070968"/>
                  </a:cubicBezTo>
                  <a:cubicBezTo>
                    <a:pt x="26772" y="1075918"/>
                    <a:pt x="18496" y="1080868"/>
                    <a:pt x="10050" y="1085904"/>
                  </a:cubicBezTo>
                  <a:cubicBezTo>
                    <a:pt x="10221" y="1063628"/>
                    <a:pt x="8173" y="1040498"/>
                    <a:pt x="14487" y="1017539"/>
                  </a:cubicBezTo>
                  <a:close/>
                  <a:moveTo>
                    <a:pt x="9879" y="1091622"/>
                  </a:moveTo>
                  <a:cubicBezTo>
                    <a:pt x="17302" y="1087440"/>
                    <a:pt x="24554" y="1083429"/>
                    <a:pt x="31977" y="1079247"/>
                  </a:cubicBezTo>
                  <a:cubicBezTo>
                    <a:pt x="30526" y="1083343"/>
                    <a:pt x="29076" y="1087525"/>
                    <a:pt x="27625" y="1091707"/>
                  </a:cubicBezTo>
                  <a:lnTo>
                    <a:pt x="22848" y="1106046"/>
                  </a:lnTo>
                  <a:lnTo>
                    <a:pt x="18241" y="1120470"/>
                  </a:lnTo>
                  <a:cubicBezTo>
                    <a:pt x="18241" y="1120470"/>
                    <a:pt x="18411" y="1120641"/>
                    <a:pt x="18496" y="1120470"/>
                  </a:cubicBezTo>
                  <a:lnTo>
                    <a:pt x="23786" y="1106217"/>
                  </a:lnTo>
                  <a:lnTo>
                    <a:pt x="29247" y="1092049"/>
                  </a:lnTo>
                  <a:cubicBezTo>
                    <a:pt x="31124" y="1087184"/>
                    <a:pt x="33171" y="1082319"/>
                    <a:pt x="35133" y="1077539"/>
                  </a:cubicBezTo>
                  <a:cubicBezTo>
                    <a:pt x="37181" y="1076345"/>
                    <a:pt x="39228" y="1075235"/>
                    <a:pt x="41361" y="1074040"/>
                  </a:cubicBezTo>
                  <a:cubicBezTo>
                    <a:pt x="41959" y="1075406"/>
                    <a:pt x="42471" y="1076771"/>
                    <a:pt x="43068" y="1078137"/>
                  </a:cubicBezTo>
                  <a:cubicBezTo>
                    <a:pt x="39228" y="1092390"/>
                    <a:pt x="35731" y="1106643"/>
                    <a:pt x="32659" y="1121067"/>
                  </a:cubicBezTo>
                  <a:cubicBezTo>
                    <a:pt x="31294" y="1127298"/>
                    <a:pt x="30100" y="1133528"/>
                    <a:pt x="28820" y="1139759"/>
                  </a:cubicBezTo>
                  <a:lnTo>
                    <a:pt x="25493" y="1158535"/>
                  </a:lnTo>
                  <a:cubicBezTo>
                    <a:pt x="25493" y="1158535"/>
                    <a:pt x="25663" y="1158706"/>
                    <a:pt x="25749" y="1158535"/>
                  </a:cubicBezTo>
                  <a:lnTo>
                    <a:pt x="29758" y="1139759"/>
                  </a:lnTo>
                  <a:cubicBezTo>
                    <a:pt x="31294" y="1133528"/>
                    <a:pt x="32659" y="1127298"/>
                    <a:pt x="34195" y="1121067"/>
                  </a:cubicBezTo>
                  <a:cubicBezTo>
                    <a:pt x="37437" y="1108180"/>
                    <a:pt x="41106" y="1095463"/>
                    <a:pt x="44945" y="1082746"/>
                  </a:cubicBezTo>
                  <a:cubicBezTo>
                    <a:pt x="45969" y="1085306"/>
                    <a:pt x="47078" y="1087867"/>
                    <a:pt x="48102" y="1090427"/>
                  </a:cubicBezTo>
                  <a:lnTo>
                    <a:pt x="43153" y="1107753"/>
                  </a:lnTo>
                  <a:lnTo>
                    <a:pt x="49552" y="1099133"/>
                  </a:lnTo>
                  <a:lnTo>
                    <a:pt x="51002" y="1097255"/>
                  </a:lnTo>
                  <a:cubicBezTo>
                    <a:pt x="52623" y="1101096"/>
                    <a:pt x="54159" y="1104936"/>
                    <a:pt x="55780" y="1108862"/>
                  </a:cubicBezTo>
                  <a:cubicBezTo>
                    <a:pt x="55098" y="1112532"/>
                    <a:pt x="54415" y="1116202"/>
                    <a:pt x="53818" y="1119872"/>
                  </a:cubicBezTo>
                  <a:lnTo>
                    <a:pt x="49723" y="1125847"/>
                  </a:lnTo>
                  <a:cubicBezTo>
                    <a:pt x="49296" y="1126529"/>
                    <a:pt x="48443" y="1126871"/>
                    <a:pt x="47675" y="1127042"/>
                  </a:cubicBezTo>
                  <a:cubicBezTo>
                    <a:pt x="47248" y="1127042"/>
                    <a:pt x="46822" y="1127127"/>
                    <a:pt x="46481" y="1127042"/>
                  </a:cubicBezTo>
                  <a:cubicBezTo>
                    <a:pt x="46054" y="1126956"/>
                    <a:pt x="45969" y="1126615"/>
                    <a:pt x="46225" y="1126188"/>
                  </a:cubicBezTo>
                  <a:cubicBezTo>
                    <a:pt x="46225" y="1126188"/>
                    <a:pt x="46054" y="1125932"/>
                    <a:pt x="46054" y="1126103"/>
                  </a:cubicBezTo>
                  <a:cubicBezTo>
                    <a:pt x="45969" y="1126273"/>
                    <a:pt x="45798" y="1126529"/>
                    <a:pt x="45883" y="1126786"/>
                  </a:cubicBezTo>
                  <a:cubicBezTo>
                    <a:pt x="45883" y="1127042"/>
                    <a:pt x="46225" y="1127212"/>
                    <a:pt x="46395" y="1127298"/>
                  </a:cubicBezTo>
                  <a:cubicBezTo>
                    <a:pt x="46822" y="1127468"/>
                    <a:pt x="47334" y="1127468"/>
                    <a:pt x="47760" y="1127383"/>
                  </a:cubicBezTo>
                  <a:cubicBezTo>
                    <a:pt x="48699" y="1127212"/>
                    <a:pt x="49552" y="1126871"/>
                    <a:pt x="50235" y="1126103"/>
                  </a:cubicBezTo>
                  <a:lnTo>
                    <a:pt x="53562" y="1121750"/>
                  </a:lnTo>
                  <a:cubicBezTo>
                    <a:pt x="52880" y="1125676"/>
                    <a:pt x="52282" y="1129517"/>
                    <a:pt x="51600" y="1133443"/>
                  </a:cubicBezTo>
                  <a:cubicBezTo>
                    <a:pt x="50661" y="1139332"/>
                    <a:pt x="49893" y="1145136"/>
                    <a:pt x="48955" y="1151025"/>
                  </a:cubicBezTo>
                  <a:lnTo>
                    <a:pt x="48699" y="1152902"/>
                  </a:lnTo>
                  <a:cubicBezTo>
                    <a:pt x="36754" y="1159730"/>
                    <a:pt x="25237" y="1167070"/>
                    <a:pt x="15340" y="1177568"/>
                  </a:cubicBezTo>
                  <a:cubicBezTo>
                    <a:pt x="9965" y="1147952"/>
                    <a:pt x="9367" y="1119531"/>
                    <a:pt x="10050" y="1091622"/>
                  </a:cubicBezTo>
                  <a:close/>
                  <a:moveTo>
                    <a:pt x="15425" y="1180470"/>
                  </a:moveTo>
                  <a:cubicBezTo>
                    <a:pt x="26004" y="1175093"/>
                    <a:pt x="36499" y="1169716"/>
                    <a:pt x="47163" y="1164339"/>
                  </a:cubicBezTo>
                  <a:lnTo>
                    <a:pt x="46566" y="1168777"/>
                  </a:lnTo>
                  <a:cubicBezTo>
                    <a:pt x="46566" y="1168777"/>
                    <a:pt x="46736" y="1168948"/>
                    <a:pt x="46822" y="1168777"/>
                  </a:cubicBezTo>
                  <a:lnTo>
                    <a:pt x="47590" y="1164083"/>
                  </a:lnTo>
                  <a:cubicBezTo>
                    <a:pt x="51600" y="1162034"/>
                    <a:pt x="55695" y="1159986"/>
                    <a:pt x="59790" y="1157852"/>
                  </a:cubicBezTo>
                  <a:cubicBezTo>
                    <a:pt x="59193" y="1161096"/>
                    <a:pt x="58596" y="1164339"/>
                    <a:pt x="58084" y="1167667"/>
                  </a:cubicBezTo>
                  <a:cubicBezTo>
                    <a:pt x="54842" y="1173642"/>
                    <a:pt x="51600" y="1179702"/>
                    <a:pt x="48357" y="1185676"/>
                  </a:cubicBezTo>
                  <a:lnTo>
                    <a:pt x="35219" y="1210256"/>
                  </a:lnTo>
                  <a:cubicBezTo>
                    <a:pt x="35219" y="1210256"/>
                    <a:pt x="35390" y="1210427"/>
                    <a:pt x="35390" y="1210342"/>
                  </a:cubicBezTo>
                  <a:lnTo>
                    <a:pt x="49723" y="1186273"/>
                  </a:lnTo>
                  <a:cubicBezTo>
                    <a:pt x="52111" y="1182347"/>
                    <a:pt x="54415" y="1178507"/>
                    <a:pt x="56804" y="1174581"/>
                  </a:cubicBezTo>
                  <a:cubicBezTo>
                    <a:pt x="55012" y="1185505"/>
                    <a:pt x="53306" y="1196345"/>
                    <a:pt x="51685" y="1207269"/>
                  </a:cubicBezTo>
                  <a:lnTo>
                    <a:pt x="49552" y="1222376"/>
                  </a:lnTo>
                  <a:lnTo>
                    <a:pt x="42982" y="1235264"/>
                  </a:lnTo>
                  <a:cubicBezTo>
                    <a:pt x="35902" y="1217596"/>
                    <a:pt x="27796" y="1200697"/>
                    <a:pt x="19008" y="1184140"/>
                  </a:cubicBezTo>
                  <a:lnTo>
                    <a:pt x="17643" y="1184737"/>
                  </a:lnTo>
                  <a:cubicBezTo>
                    <a:pt x="25493" y="1202660"/>
                    <a:pt x="33342" y="1220584"/>
                    <a:pt x="41277" y="1238677"/>
                  </a:cubicBezTo>
                  <a:lnTo>
                    <a:pt x="38632" y="1243798"/>
                  </a:lnTo>
                  <a:cubicBezTo>
                    <a:pt x="38632" y="1243798"/>
                    <a:pt x="38802" y="1243969"/>
                    <a:pt x="38802" y="1243884"/>
                  </a:cubicBezTo>
                  <a:lnTo>
                    <a:pt x="41447" y="1239189"/>
                  </a:lnTo>
                  <a:cubicBezTo>
                    <a:pt x="43836" y="1244737"/>
                    <a:pt x="46310" y="1250199"/>
                    <a:pt x="48699" y="1255833"/>
                  </a:cubicBezTo>
                  <a:cubicBezTo>
                    <a:pt x="43409" y="1258820"/>
                    <a:pt x="39058" y="1261210"/>
                    <a:pt x="34110" y="1264026"/>
                  </a:cubicBezTo>
                  <a:cubicBezTo>
                    <a:pt x="24895" y="1236544"/>
                    <a:pt x="17985" y="1209147"/>
                    <a:pt x="15340" y="1180385"/>
                  </a:cubicBezTo>
                  <a:close/>
                  <a:moveTo>
                    <a:pt x="35475" y="1268123"/>
                  </a:moveTo>
                  <a:cubicBezTo>
                    <a:pt x="40423" y="1266928"/>
                    <a:pt x="45286" y="1265818"/>
                    <a:pt x="50832" y="1264538"/>
                  </a:cubicBezTo>
                  <a:cubicBezTo>
                    <a:pt x="51770" y="1267184"/>
                    <a:pt x="52794" y="1270000"/>
                    <a:pt x="53818" y="1272817"/>
                  </a:cubicBezTo>
                  <a:cubicBezTo>
                    <a:pt x="58084" y="1284168"/>
                    <a:pt x="62350" y="1295519"/>
                    <a:pt x="66701" y="1306786"/>
                  </a:cubicBezTo>
                  <a:lnTo>
                    <a:pt x="66274" y="1317539"/>
                  </a:lnTo>
                  <a:cubicBezTo>
                    <a:pt x="66274" y="1317539"/>
                    <a:pt x="66530" y="1317710"/>
                    <a:pt x="66530" y="1317539"/>
                  </a:cubicBezTo>
                  <a:lnTo>
                    <a:pt x="67213" y="1307980"/>
                  </a:lnTo>
                  <a:cubicBezTo>
                    <a:pt x="67468" y="1308663"/>
                    <a:pt x="67725" y="1309431"/>
                    <a:pt x="68066" y="1310114"/>
                  </a:cubicBezTo>
                  <a:cubicBezTo>
                    <a:pt x="68663" y="1311565"/>
                    <a:pt x="69772" y="1312845"/>
                    <a:pt x="70796" y="1314125"/>
                  </a:cubicBezTo>
                  <a:cubicBezTo>
                    <a:pt x="69687" y="1310882"/>
                    <a:pt x="68578" y="1307724"/>
                    <a:pt x="67468" y="1304481"/>
                  </a:cubicBezTo>
                  <a:lnTo>
                    <a:pt x="68151" y="1294324"/>
                  </a:lnTo>
                  <a:lnTo>
                    <a:pt x="70113" y="1271025"/>
                  </a:lnTo>
                  <a:cubicBezTo>
                    <a:pt x="70711" y="1264709"/>
                    <a:pt x="71308" y="1258478"/>
                    <a:pt x="71991" y="1252162"/>
                  </a:cubicBezTo>
                  <a:cubicBezTo>
                    <a:pt x="76512" y="1249261"/>
                    <a:pt x="81034" y="1246359"/>
                    <a:pt x="85556" y="1243371"/>
                  </a:cubicBezTo>
                  <a:cubicBezTo>
                    <a:pt x="85556" y="1245335"/>
                    <a:pt x="85556" y="1247212"/>
                    <a:pt x="85556" y="1249175"/>
                  </a:cubicBezTo>
                  <a:cubicBezTo>
                    <a:pt x="84617" y="1251394"/>
                    <a:pt x="83679" y="1253699"/>
                    <a:pt x="82826" y="1255918"/>
                  </a:cubicBezTo>
                  <a:lnTo>
                    <a:pt x="78645" y="1265989"/>
                  </a:lnTo>
                  <a:lnTo>
                    <a:pt x="78645" y="1265989"/>
                  </a:lnTo>
                  <a:cubicBezTo>
                    <a:pt x="78645" y="1265989"/>
                    <a:pt x="79498" y="1266501"/>
                    <a:pt x="79498" y="1266501"/>
                  </a:cubicBezTo>
                  <a:lnTo>
                    <a:pt x="84276" y="1256430"/>
                  </a:lnTo>
                  <a:cubicBezTo>
                    <a:pt x="84703" y="1255576"/>
                    <a:pt x="85129" y="1254723"/>
                    <a:pt x="85471" y="1253869"/>
                  </a:cubicBezTo>
                  <a:cubicBezTo>
                    <a:pt x="85215" y="1268976"/>
                    <a:pt x="85129" y="1284168"/>
                    <a:pt x="85129" y="1299275"/>
                  </a:cubicBezTo>
                  <a:lnTo>
                    <a:pt x="85129" y="1319588"/>
                  </a:lnTo>
                  <a:cubicBezTo>
                    <a:pt x="85129" y="1319588"/>
                    <a:pt x="85385" y="1339901"/>
                    <a:pt x="85385" y="1339901"/>
                  </a:cubicBezTo>
                  <a:cubicBezTo>
                    <a:pt x="85385" y="1340071"/>
                    <a:pt x="85641" y="1340071"/>
                    <a:pt x="85641" y="1339901"/>
                  </a:cubicBezTo>
                  <a:lnTo>
                    <a:pt x="86068" y="1319417"/>
                  </a:lnTo>
                  <a:lnTo>
                    <a:pt x="86665" y="1298933"/>
                  </a:lnTo>
                  <a:cubicBezTo>
                    <a:pt x="87262" y="1281437"/>
                    <a:pt x="88116" y="1263855"/>
                    <a:pt x="88969" y="1246359"/>
                  </a:cubicBezTo>
                  <a:cubicBezTo>
                    <a:pt x="90249" y="1243798"/>
                    <a:pt x="91443" y="1241153"/>
                    <a:pt x="92723" y="1238592"/>
                  </a:cubicBezTo>
                  <a:cubicBezTo>
                    <a:pt x="95794" y="1236629"/>
                    <a:pt x="98866" y="1234666"/>
                    <a:pt x="101937" y="1232618"/>
                  </a:cubicBezTo>
                  <a:cubicBezTo>
                    <a:pt x="102790" y="1244993"/>
                    <a:pt x="103899" y="1257454"/>
                    <a:pt x="105094" y="1269830"/>
                  </a:cubicBezTo>
                  <a:cubicBezTo>
                    <a:pt x="102620" y="1276402"/>
                    <a:pt x="100145" y="1282888"/>
                    <a:pt x="97757" y="1289460"/>
                  </a:cubicBezTo>
                  <a:cubicBezTo>
                    <a:pt x="97757" y="1289545"/>
                    <a:pt x="97927" y="1289630"/>
                    <a:pt x="97927" y="1289460"/>
                  </a:cubicBezTo>
                  <a:cubicBezTo>
                    <a:pt x="100316" y="1283741"/>
                    <a:pt x="102790" y="1278023"/>
                    <a:pt x="105264" y="1272305"/>
                  </a:cubicBezTo>
                  <a:cubicBezTo>
                    <a:pt x="105264" y="1272390"/>
                    <a:pt x="105264" y="1272561"/>
                    <a:pt x="105264" y="1272646"/>
                  </a:cubicBezTo>
                  <a:cubicBezTo>
                    <a:pt x="107056" y="1290655"/>
                    <a:pt x="109189" y="1308663"/>
                    <a:pt x="111578" y="1326586"/>
                  </a:cubicBezTo>
                  <a:cubicBezTo>
                    <a:pt x="100145" y="1334097"/>
                    <a:pt x="88713" y="1341522"/>
                    <a:pt x="77195" y="1349118"/>
                  </a:cubicBezTo>
                  <a:cubicBezTo>
                    <a:pt x="58510" y="1324965"/>
                    <a:pt x="44689" y="1297739"/>
                    <a:pt x="35475" y="1267867"/>
                  </a:cubicBezTo>
                  <a:close/>
                  <a:moveTo>
                    <a:pt x="80522" y="1353215"/>
                  </a:moveTo>
                  <a:cubicBezTo>
                    <a:pt x="91187" y="1346729"/>
                    <a:pt x="101852" y="1340157"/>
                    <a:pt x="112516" y="1333670"/>
                  </a:cubicBezTo>
                  <a:lnTo>
                    <a:pt x="114649" y="1349118"/>
                  </a:lnTo>
                  <a:lnTo>
                    <a:pt x="117635" y="1369004"/>
                  </a:lnTo>
                  <a:cubicBezTo>
                    <a:pt x="117635" y="1369004"/>
                    <a:pt x="117891" y="1369175"/>
                    <a:pt x="117891" y="1369004"/>
                  </a:cubicBezTo>
                  <a:lnTo>
                    <a:pt x="115588" y="1348948"/>
                  </a:lnTo>
                  <a:lnTo>
                    <a:pt x="113966" y="1332987"/>
                  </a:lnTo>
                  <a:cubicBezTo>
                    <a:pt x="119171" y="1329829"/>
                    <a:pt x="124461" y="1326586"/>
                    <a:pt x="129750" y="1323343"/>
                  </a:cubicBezTo>
                  <a:lnTo>
                    <a:pt x="133248" y="1339559"/>
                  </a:lnTo>
                  <a:cubicBezTo>
                    <a:pt x="133248" y="1339559"/>
                    <a:pt x="133504" y="1339644"/>
                    <a:pt x="133504" y="1339559"/>
                  </a:cubicBezTo>
                  <a:lnTo>
                    <a:pt x="130603" y="1322916"/>
                  </a:lnTo>
                  <a:cubicBezTo>
                    <a:pt x="132139" y="1321978"/>
                    <a:pt x="133760" y="1321039"/>
                    <a:pt x="135296" y="1320100"/>
                  </a:cubicBezTo>
                  <a:cubicBezTo>
                    <a:pt x="134955" y="1324623"/>
                    <a:pt x="135552" y="1329147"/>
                    <a:pt x="137258" y="1333329"/>
                  </a:cubicBezTo>
                  <a:cubicBezTo>
                    <a:pt x="137258" y="1333414"/>
                    <a:pt x="137514" y="1333329"/>
                    <a:pt x="137429" y="1333243"/>
                  </a:cubicBezTo>
                  <a:cubicBezTo>
                    <a:pt x="135808" y="1328891"/>
                    <a:pt x="135552" y="1324196"/>
                    <a:pt x="136149" y="1319673"/>
                  </a:cubicBezTo>
                  <a:cubicBezTo>
                    <a:pt x="136149" y="1319673"/>
                    <a:pt x="136149" y="1319588"/>
                    <a:pt x="136149" y="1319502"/>
                  </a:cubicBezTo>
                  <a:cubicBezTo>
                    <a:pt x="138452" y="1318051"/>
                    <a:pt x="140756" y="1316686"/>
                    <a:pt x="143060" y="1315235"/>
                  </a:cubicBezTo>
                  <a:cubicBezTo>
                    <a:pt x="148776" y="1328293"/>
                    <a:pt x="154407" y="1341181"/>
                    <a:pt x="159953" y="1353898"/>
                  </a:cubicBezTo>
                  <a:lnTo>
                    <a:pt x="161317" y="1359104"/>
                  </a:lnTo>
                  <a:cubicBezTo>
                    <a:pt x="160379" y="1363030"/>
                    <a:pt x="159526" y="1366956"/>
                    <a:pt x="158588" y="1370882"/>
                  </a:cubicBezTo>
                  <a:cubicBezTo>
                    <a:pt x="158588" y="1370967"/>
                    <a:pt x="158758" y="1371053"/>
                    <a:pt x="158843" y="1370882"/>
                  </a:cubicBezTo>
                  <a:cubicBezTo>
                    <a:pt x="159782" y="1367468"/>
                    <a:pt x="160806" y="1364054"/>
                    <a:pt x="161744" y="1360555"/>
                  </a:cubicBezTo>
                  <a:lnTo>
                    <a:pt x="163365" y="1366786"/>
                  </a:lnTo>
                  <a:lnTo>
                    <a:pt x="168570" y="1385818"/>
                  </a:lnTo>
                  <a:cubicBezTo>
                    <a:pt x="168570" y="1385818"/>
                    <a:pt x="168825" y="1385903"/>
                    <a:pt x="168825" y="1385818"/>
                  </a:cubicBezTo>
                  <a:lnTo>
                    <a:pt x="164304" y="1366529"/>
                  </a:lnTo>
                  <a:lnTo>
                    <a:pt x="162938" y="1360299"/>
                  </a:lnTo>
                  <a:cubicBezTo>
                    <a:pt x="166949" y="1369431"/>
                    <a:pt x="170873" y="1378478"/>
                    <a:pt x="174712" y="1387355"/>
                  </a:cubicBezTo>
                  <a:cubicBezTo>
                    <a:pt x="163536" y="1394438"/>
                    <a:pt x="153042" y="1401181"/>
                    <a:pt x="142036" y="1408179"/>
                  </a:cubicBezTo>
                  <a:cubicBezTo>
                    <a:pt x="118147" y="1395036"/>
                    <a:pt x="97841" y="1375832"/>
                    <a:pt x="80778" y="1353471"/>
                  </a:cubicBezTo>
                  <a:close/>
                  <a:moveTo>
                    <a:pt x="266428" y="1470313"/>
                  </a:moveTo>
                  <a:cubicBezTo>
                    <a:pt x="262162" y="1469374"/>
                    <a:pt x="257726" y="1468948"/>
                    <a:pt x="253716" y="1467411"/>
                  </a:cubicBezTo>
                  <a:cubicBezTo>
                    <a:pt x="237933" y="1461351"/>
                    <a:pt x="222319" y="1454865"/>
                    <a:pt x="206536" y="1448635"/>
                  </a:cubicBezTo>
                  <a:cubicBezTo>
                    <a:pt x="202014" y="1446842"/>
                    <a:pt x="198772" y="1443855"/>
                    <a:pt x="197065" y="1439332"/>
                  </a:cubicBezTo>
                  <a:cubicBezTo>
                    <a:pt x="197065" y="1440441"/>
                    <a:pt x="197065" y="1441551"/>
                    <a:pt x="197065" y="1442746"/>
                  </a:cubicBezTo>
                  <a:cubicBezTo>
                    <a:pt x="181538" y="1437027"/>
                    <a:pt x="155004" y="1420640"/>
                    <a:pt x="147581" y="1412191"/>
                  </a:cubicBezTo>
                  <a:cubicBezTo>
                    <a:pt x="147838" y="1411935"/>
                    <a:pt x="147923" y="1411423"/>
                    <a:pt x="148264" y="1411337"/>
                  </a:cubicBezTo>
                  <a:cubicBezTo>
                    <a:pt x="158246" y="1406558"/>
                    <a:pt x="168143" y="1401864"/>
                    <a:pt x="178552" y="1396913"/>
                  </a:cubicBezTo>
                  <a:cubicBezTo>
                    <a:pt x="182306" y="1405534"/>
                    <a:pt x="185974" y="1414239"/>
                    <a:pt x="189728" y="1422859"/>
                  </a:cubicBezTo>
                  <a:cubicBezTo>
                    <a:pt x="190411" y="1424481"/>
                    <a:pt x="191520" y="1425846"/>
                    <a:pt x="192458" y="1427298"/>
                  </a:cubicBezTo>
                  <a:cubicBezTo>
                    <a:pt x="191008" y="1422603"/>
                    <a:pt x="189728" y="1417739"/>
                    <a:pt x="188022" y="1413130"/>
                  </a:cubicBezTo>
                  <a:cubicBezTo>
                    <a:pt x="185889" y="1407241"/>
                    <a:pt x="183500" y="1401522"/>
                    <a:pt x="180941" y="1394865"/>
                  </a:cubicBezTo>
                  <a:cubicBezTo>
                    <a:pt x="185121" y="1392475"/>
                    <a:pt x="189557" y="1390171"/>
                    <a:pt x="193738" y="1387525"/>
                  </a:cubicBezTo>
                  <a:cubicBezTo>
                    <a:pt x="198089" y="1384708"/>
                    <a:pt x="202440" y="1381892"/>
                    <a:pt x="206706" y="1379076"/>
                  </a:cubicBezTo>
                  <a:lnTo>
                    <a:pt x="210546" y="1392305"/>
                  </a:lnTo>
                  <a:lnTo>
                    <a:pt x="207048" y="1385135"/>
                  </a:lnTo>
                  <a:cubicBezTo>
                    <a:pt x="207048" y="1385135"/>
                    <a:pt x="206792" y="1385135"/>
                    <a:pt x="206877" y="1385221"/>
                  </a:cubicBezTo>
                  <a:lnTo>
                    <a:pt x="211569" y="1395889"/>
                  </a:lnTo>
                  <a:lnTo>
                    <a:pt x="212167" y="1395633"/>
                  </a:lnTo>
                  <a:lnTo>
                    <a:pt x="207730" y="1378222"/>
                  </a:lnTo>
                  <a:cubicBezTo>
                    <a:pt x="211655" y="1375576"/>
                    <a:pt x="215580" y="1372931"/>
                    <a:pt x="219418" y="1370199"/>
                  </a:cubicBezTo>
                  <a:cubicBezTo>
                    <a:pt x="219418" y="1370541"/>
                    <a:pt x="219334" y="1370967"/>
                    <a:pt x="219248" y="1371309"/>
                  </a:cubicBezTo>
                  <a:lnTo>
                    <a:pt x="215068" y="1397596"/>
                  </a:lnTo>
                  <a:cubicBezTo>
                    <a:pt x="215068" y="1397596"/>
                    <a:pt x="215238" y="1397767"/>
                    <a:pt x="215323" y="1397596"/>
                  </a:cubicBezTo>
                  <a:lnTo>
                    <a:pt x="220869" y="1371394"/>
                  </a:lnTo>
                  <a:cubicBezTo>
                    <a:pt x="221039" y="1370455"/>
                    <a:pt x="221296" y="1369431"/>
                    <a:pt x="221466" y="1368492"/>
                  </a:cubicBezTo>
                  <a:cubicBezTo>
                    <a:pt x="221978" y="1367980"/>
                    <a:pt x="222490" y="1367383"/>
                    <a:pt x="223002" y="1366786"/>
                  </a:cubicBezTo>
                  <a:cubicBezTo>
                    <a:pt x="223684" y="1368919"/>
                    <a:pt x="224282" y="1370967"/>
                    <a:pt x="224879" y="1373101"/>
                  </a:cubicBezTo>
                  <a:lnTo>
                    <a:pt x="233496" y="1402034"/>
                  </a:lnTo>
                  <a:cubicBezTo>
                    <a:pt x="233496" y="1402034"/>
                    <a:pt x="233752" y="1402034"/>
                    <a:pt x="233752" y="1402034"/>
                  </a:cubicBezTo>
                  <a:lnTo>
                    <a:pt x="226330" y="1372504"/>
                  </a:lnTo>
                  <a:cubicBezTo>
                    <a:pt x="225732" y="1369943"/>
                    <a:pt x="225050" y="1367468"/>
                    <a:pt x="224452" y="1364908"/>
                  </a:cubicBezTo>
                  <a:cubicBezTo>
                    <a:pt x="225050" y="1364140"/>
                    <a:pt x="225647" y="1363286"/>
                    <a:pt x="226330" y="1362518"/>
                  </a:cubicBezTo>
                  <a:cubicBezTo>
                    <a:pt x="226926" y="1364396"/>
                    <a:pt x="227609" y="1366188"/>
                    <a:pt x="227950" y="1368066"/>
                  </a:cubicBezTo>
                  <a:cubicBezTo>
                    <a:pt x="229657" y="1376344"/>
                    <a:pt x="231278" y="1384708"/>
                    <a:pt x="232899" y="1392987"/>
                  </a:cubicBezTo>
                  <a:cubicBezTo>
                    <a:pt x="236909" y="1413215"/>
                    <a:pt x="244758" y="1431906"/>
                    <a:pt x="255593" y="1449403"/>
                  </a:cubicBezTo>
                  <a:cubicBezTo>
                    <a:pt x="259603" y="1455804"/>
                    <a:pt x="263357" y="1462376"/>
                    <a:pt x="267196" y="1468948"/>
                  </a:cubicBezTo>
                  <a:cubicBezTo>
                    <a:pt x="266940" y="1469289"/>
                    <a:pt x="266685" y="1469630"/>
                    <a:pt x="266428" y="1470057"/>
                  </a:cubicBezTo>
                  <a:close/>
                  <a:moveTo>
                    <a:pt x="373672" y="1532788"/>
                  </a:moveTo>
                  <a:cubicBezTo>
                    <a:pt x="367273" y="1529886"/>
                    <a:pt x="361301" y="1525960"/>
                    <a:pt x="355414" y="1522120"/>
                  </a:cubicBezTo>
                  <a:cubicBezTo>
                    <a:pt x="342105" y="1513329"/>
                    <a:pt x="328966" y="1504367"/>
                    <a:pt x="315827" y="1495235"/>
                  </a:cubicBezTo>
                  <a:cubicBezTo>
                    <a:pt x="310538" y="1491565"/>
                    <a:pt x="304821" y="1487980"/>
                    <a:pt x="300811" y="1483115"/>
                  </a:cubicBezTo>
                  <a:cubicBezTo>
                    <a:pt x="293047" y="1473727"/>
                    <a:pt x="285369" y="1464253"/>
                    <a:pt x="278202" y="1454438"/>
                  </a:cubicBezTo>
                  <a:lnTo>
                    <a:pt x="286222" y="1461351"/>
                  </a:lnTo>
                  <a:cubicBezTo>
                    <a:pt x="290914" y="1465277"/>
                    <a:pt x="295607" y="1469204"/>
                    <a:pt x="300385" y="1473044"/>
                  </a:cubicBezTo>
                  <a:cubicBezTo>
                    <a:pt x="313780" y="1483969"/>
                    <a:pt x="327601" y="1494381"/>
                    <a:pt x="341593" y="1504538"/>
                  </a:cubicBezTo>
                  <a:cubicBezTo>
                    <a:pt x="350210" y="1510683"/>
                    <a:pt x="358912" y="1516572"/>
                    <a:pt x="367785" y="1522376"/>
                  </a:cubicBezTo>
                  <a:cubicBezTo>
                    <a:pt x="370772" y="1525277"/>
                    <a:pt x="374099" y="1527838"/>
                    <a:pt x="377768" y="1529886"/>
                  </a:cubicBezTo>
                  <a:cubicBezTo>
                    <a:pt x="377938" y="1529886"/>
                    <a:pt x="378023" y="1529801"/>
                    <a:pt x="377853" y="1529716"/>
                  </a:cubicBezTo>
                  <a:cubicBezTo>
                    <a:pt x="375208" y="1528179"/>
                    <a:pt x="372819" y="1526302"/>
                    <a:pt x="370601" y="1524253"/>
                  </a:cubicBezTo>
                  <a:cubicBezTo>
                    <a:pt x="375293" y="1527326"/>
                    <a:pt x="380071" y="1530313"/>
                    <a:pt x="384849" y="1533300"/>
                  </a:cubicBezTo>
                  <a:lnTo>
                    <a:pt x="384849" y="1533300"/>
                  </a:lnTo>
                  <a:cubicBezTo>
                    <a:pt x="384849" y="1533300"/>
                    <a:pt x="385105" y="1533471"/>
                    <a:pt x="385105" y="1533471"/>
                  </a:cubicBezTo>
                  <a:lnTo>
                    <a:pt x="385361" y="1533642"/>
                  </a:lnTo>
                  <a:lnTo>
                    <a:pt x="385361" y="1533642"/>
                  </a:lnTo>
                  <a:cubicBezTo>
                    <a:pt x="400376" y="1542347"/>
                    <a:pt x="415648" y="1550541"/>
                    <a:pt x="431091" y="1558222"/>
                  </a:cubicBezTo>
                  <a:cubicBezTo>
                    <a:pt x="435442" y="1560356"/>
                    <a:pt x="439878" y="1562489"/>
                    <a:pt x="444315" y="1564538"/>
                  </a:cubicBezTo>
                  <a:cubicBezTo>
                    <a:pt x="420511" y="1554467"/>
                    <a:pt x="397049" y="1543628"/>
                    <a:pt x="373587" y="1532874"/>
                  </a:cubicBezTo>
                  <a:close/>
                  <a:moveTo>
                    <a:pt x="625700" y="1624794"/>
                  </a:moveTo>
                  <a:cubicBezTo>
                    <a:pt x="607015" y="1620526"/>
                    <a:pt x="588586" y="1615235"/>
                    <a:pt x="570243" y="1609602"/>
                  </a:cubicBezTo>
                  <a:cubicBezTo>
                    <a:pt x="556251" y="1605249"/>
                    <a:pt x="542345" y="1600384"/>
                    <a:pt x="528523" y="1595605"/>
                  </a:cubicBezTo>
                  <a:cubicBezTo>
                    <a:pt x="525281" y="1591337"/>
                    <a:pt x="522039" y="1587070"/>
                    <a:pt x="518797" y="1582802"/>
                  </a:cubicBezTo>
                  <a:cubicBezTo>
                    <a:pt x="515981" y="1578962"/>
                    <a:pt x="513166" y="1575036"/>
                    <a:pt x="510436" y="1571110"/>
                  </a:cubicBezTo>
                  <a:cubicBezTo>
                    <a:pt x="514531" y="1573158"/>
                    <a:pt x="518541" y="1575206"/>
                    <a:pt x="522636" y="1577255"/>
                  </a:cubicBezTo>
                  <a:lnTo>
                    <a:pt x="539273" y="1585534"/>
                  </a:lnTo>
                  <a:lnTo>
                    <a:pt x="555995" y="1593556"/>
                  </a:lnTo>
                  <a:cubicBezTo>
                    <a:pt x="555995" y="1593556"/>
                    <a:pt x="556251" y="1593386"/>
                    <a:pt x="556080" y="1593386"/>
                  </a:cubicBezTo>
                  <a:lnTo>
                    <a:pt x="539614" y="1584680"/>
                  </a:lnTo>
                  <a:lnTo>
                    <a:pt x="523234" y="1575804"/>
                  </a:lnTo>
                  <a:cubicBezTo>
                    <a:pt x="518029" y="1572902"/>
                    <a:pt x="512910" y="1570000"/>
                    <a:pt x="507706" y="1567098"/>
                  </a:cubicBezTo>
                  <a:cubicBezTo>
                    <a:pt x="501051" y="1557539"/>
                    <a:pt x="494652" y="1547895"/>
                    <a:pt x="488424" y="1538080"/>
                  </a:cubicBezTo>
                  <a:cubicBezTo>
                    <a:pt x="497126" y="1543030"/>
                    <a:pt x="505914" y="1547980"/>
                    <a:pt x="514616" y="1552760"/>
                  </a:cubicBezTo>
                  <a:lnTo>
                    <a:pt x="534068" y="1563428"/>
                  </a:lnTo>
                  <a:lnTo>
                    <a:pt x="553606" y="1574012"/>
                  </a:lnTo>
                  <a:cubicBezTo>
                    <a:pt x="553606" y="1574012"/>
                    <a:pt x="553862" y="1573926"/>
                    <a:pt x="553692" y="1573841"/>
                  </a:cubicBezTo>
                  <a:lnTo>
                    <a:pt x="534410" y="1562660"/>
                  </a:lnTo>
                  <a:lnTo>
                    <a:pt x="515214" y="1551309"/>
                  </a:lnTo>
                  <a:cubicBezTo>
                    <a:pt x="505231" y="1545334"/>
                    <a:pt x="495249" y="1539275"/>
                    <a:pt x="485353" y="1533130"/>
                  </a:cubicBezTo>
                  <a:cubicBezTo>
                    <a:pt x="483220" y="1529716"/>
                    <a:pt x="481087" y="1526302"/>
                    <a:pt x="479039" y="1522888"/>
                  </a:cubicBezTo>
                  <a:cubicBezTo>
                    <a:pt x="473493" y="1513670"/>
                    <a:pt x="468204" y="1504453"/>
                    <a:pt x="463000" y="1495064"/>
                  </a:cubicBezTo>
                  <a:cubicBezTo>
                    <a:pt x="485438" y="1509061"/>
                    <a:pt x="507961" y="1523058"/>
                    <a:pt x="530400" y="1537056"/>
                  </a:cubicBezTo>
                  <a:lnTo>
                    <a:pt x="532277" y="1538165"/>
                  </a:lnTo>
                  <a:cubicBezTo>
                    <a:pt x="533984" y="1540213"/>
                    <a:pt x="535690" y="1542347"/>
                    <a:pt x="537311" y="1544396"/>
                  </a:cubicBezTo>
                  <a:cubicBezTo>
                    <a:pt x="537396" y="1544481"/>
                    <a:pt x="537567" y="1544396"/>
                    <a:pt x="537481" y="1544225"/>
                  </a:cubicBezTo>
                  <a:cubicBezTo>
                    <a:pt x="536117" y="1542433"/>
                    <a:pt x="534837" y="1540640"/>
                    <a:pt x="533472" y="1538933"/>
                  </a:cubicBezTo>
                  <a:lnTo>
                    <a:pt x="557616" y="1554040"/>
                  </a:lnTo>
                  <a:cubicBezTo>
                    <a:pt x="561370" y="1560356"/>
                    <a:pt x="565209" y="1566671"/>
                    <a:pt x="569134" y="1572902"/>
                  </a:cubicBezTo>
                  <a:cubicBezTo>
                    <a:pt x="572888" y="1578876"/>
                    <a:pt x="576727" y="1584765"/>
                    <a:pt x="580481" y="1590740"/>
                  </a:cubicBezTo>
                  <a:lnTo>
                    <a:pt x="592255" y="1608322"/>
                  </a:lnTo>
                  <a:cubicBezTo>
                    <a:pt x="592255" y="1608322"/>
                    <a:pt x="592511" y="1608322"/>
                    <a:pt x="592426" y="1608236"/>
                  </a:cubicBezTo>
                  <a:lnTo>
                    <a:pt x="581335" y="1590398"/>
                  </a:lnTo>
                  <a:cubicBezTo>
                    <a:pt x="577751" y="1584424"/>
                    <a:pt x="574082" y="1578450"/>
                    <a:pt x="570584" y="1572390"/>
                  </a:cubicBezTo>
                  <a:cubicBezTo>
                    <a:pt x="567599" y="1567184"/>
                    <a:pt x="564612" y="1561977"/>
                    <a:pt x="561712" y="1556686"/>
                  </a:cubicBezTo>
                  <a:lnTo>
                    <a:pt x="570073" y="1561892"/>
                  </a:lnTo>
                  <a:cubicBezTo>
                    <a:pt x="570073" y="1561892"/>
                    <a:pt x="570328" y="1561892"/>
                    <a:pt x="570158" y="1561721"/>
                  </a:cubicBezTo>
                  <a:lnTo>
                    <a:pt x="561200" y="1555747"/>
                  </a:lnTo>
                  <a:cubicBezTo>
                    <a:pt x="554716" y="1544140"/>
                    <a:pt x="548487" y="1532361"/>
                    <a:pt x="542345" y="1520498"/>
                  </a:cubicBezTo>
                  <a:cubicBezTo>
                    <a:pt x="541662" y="1519132"/>
                    <a:pt x="540979" y="1517767"/>
                    <a:pt x="540297" y="1516401"/>
                  </a:cubicBezTo>
                  <a:cubicBezTo>
                    <a:pt x="542771" y="1517767"/>
                    <a:pt x="545330" y="1519218"/>
                    <a:pt x="547805" y="1520583"/>
                  </a:cubicBezTo>
                  <a:lnTo>
                    <a:pt x="554289" y="1524253"/>
                  </a:lnTo>
                  <a:cubicBezTo>
                    <a:pt x="561455" y="1537909"/>
                    <a:pt x="568878" y="1551479"/>
                    <a:pt x="576642" y="1564794"/>
                  </a:cubicBezTo>
                  <a:cubicBezTo>
                    <a:pt x="579457" y="1569659"/>
                    <a:pt x="582358" y="1574438"/>
                    <a:pt x="585259" y="1579303"/>
                  </a:cubicBezTo>
                  <a:lnTo>
                    <a:pt x="594132" y="1593642"/>
                  </a:lnTo>
                  <a:cubicBezTo>
                    <a:pt x="594132" y="1593642"/>
                    <a:pt x="594388" y="1593642"/>
                    <a:pt x="594302" y="1593556"/>
                  </a:cubicBezTo>
                  <a:lnTo>
                    <a:pt x="586027" y="1578962"/>
                  </a:lnTo>
                  <a:cubicBezTo>
                    <a:pt x="583382" y="1574012"/>
                    <a:pt x="580652" y="1569147"/>
                    <a:pt x="578007" y="1564197"/>
                  </a:cubicBezTo>
                  <a:cubicBezTo>
                    <a:pt x="571608" y="1552077"/>
                    <a:pt x="565551" y="1539701"/>
                    <a:pt x="559664" y="1527326"/>
                  </a:cubicBezTo>
                  <a:lnTo>
                    <a:pt x="583467" y="1540640"/>
                  </a:lnTo>
                  <a:cubicBezTo>
                    <a:pt x="583467" y="1540640"/>
                    <a:pt x="583723" y="1540555"/>
                    <a:pt x="583553" y="1540469"/>
                  </a:cubicBezTo>
                  <a:lnTo>
                    <a:pt x="558811" y="1525533"/>
                  </a:lnTo>
                  <a:cubicBezTo>
                    <a:pt x="558213" y="1524339"/>
                    <a:pt x="557702" y="1523144"/>
                    <a:pt x="557104" y="1521949"/>
                  </a:cubicBezTo>
                  <a:cubicBezTo>
                    <a:pt x="554118" y="1515462"/>
                    <a:pt x="551217" y="1508891"/>
                    <a:pt x="548317" y="1502319"/>
                  </a:cubicBezTo>
                  <a:cubicBezTo>
                    <a:pt x="560176" y="1506586"/>
                    <a:pt x="572035" y="1510854"/>
                    <a:pt x="583894" y="1515036"/>
                  </a:cubicBezTo>
                  <a:cubicBezTo>
                    <a:pt x="586027" y="1519986"/>
                    <a:pt x="588074" y="1525021"/>
                    <a:pt x="590293" y="1529972"/>
                  </a:cubicBezTo>
                  <a:lnTo>
                    <a:pt x="590293" y="1529972"/>
                  </a:lnTo>
                  <a:cubicBezTo>
                    <a:pt x="590293" y="1529972"/>
                    <a:pt x="590293" y="1529972"/>
                    <a:pt x="590293" y="1529972"/>
                  </a:cubicBezTo>
                  <a:lnTo>
                    <a:pt x="590293" y="1529972"/>
                  </a:lnTo>
                  <a:cubicBezTo>
                    <a:pt x="590293" y="1529972"/>
                    <a:pt x="590293" y="1529972"/>
                    <a:pt x="590293" y="1529972"/>
                  </a:cubicBezTo>
                  <a:cubicBezTo>
                    <a:pt x="602067" y="1554808"/>
                    <a:pt x="614608" y="1579218"/>
                    <a:pt x="627662" y="1603371"/>
                  </a:cubicBezTo>
                  <a:cubicBezTo>
                    <a:pt x="632098" y="1611735"/>
                    <a:pt x="636620" y="1620014"/>
                    <a:pt x="641227" y="1628208"/>
                  </a:cubicBezTo>
                  <a:cubicBezTo>
                    <a:pt x="636023" y="1627098"/>
                    <a:pt x="630904" y="1625989"/>
                    <a:pt x="625784" y="1624794"/>
                  </a:cubicBezTo>
                  <a:close/>
                  <a:moveTo>
                    <a:pt x="806572" y="1650398"/>
                  </a:moveTo>
                  <a:cubicBezTo>
                    <a:pt x="786608" y="1649203"/>
                    <a:pt x="766814" y="1646472"/>
                    <a:pt x="746935" y="1644168"/>
                  </a:cubicBezTo>
                  <a:cubicBezTo>
                    <a:pt x="727056" y="1641863"/>
                    <a:pt x="707177" y="1639901"/>
                    <a:pt x="687469" y="1636743"/>
                  </a:cubicBezTo>
                  <a:cubicBezTo>
                    <a:pt x="672112" y="1634268"/>
                    <a:pt x="656755" y="1631451"/>
                    <a:pt x="641483" y="1628293"/>
                  </a:cubicBezTo>
                  <a:lnTo>
                    <a:pt x="635425" y="1615918"/>
                  </a:lnTo>
                  <a:lnTo>
                    <a:pt x="629112" y="1602774"/>
                  </a:lnTo>
                  <a:cubicBezTo>
                    <a:pt x="623225" y="1590398"/>
                    <a:pt x="617509" y="1577937"/>
                    <a:pt x="611878" y="1565477"/>
                  </a:cubicBezTo>
                  <a:cubicBezTo>
                    <a:pt x="606247" y="1552930"/>
                    <a:pt x="600701" y="1540469"/>
                    <a:pt x="595241" y="1527838"/>
                  </a:cubicBezTo>
                  <a:lnTo>
                    <a:pt x="595241" y="1527838"/>
                  </a:lnTo>
                  <a:cubicBezTo>
                    <a:pt x="595241" y="1527838"/>
                    <a:pt x="595156" y="1527667"/>
                    <a:pt x="595156" y="1527667"/>
                  </a:cubicBezTo>
                  <a:lnTo>
                    <a:pt x="595156" y="1527497"/>
                  </a:lnTo>
                  <a:cubicBezTo>
                    <a:pt x="595156" y="1527497"/>
                    <a:pt x="595070" y="1527497"/>
                    <a:pt x="595070" y="1527497"/>
                  </a:cubicBezTo>
                  <a:cubicBezTo>
                    <a:pt x="593449" y="1523997"/>
                    <a:pt x="591828" y="1520583"/>
                    <a:pt x="590207" y="1517084"/>
                  </a:cubicBezTo>
                  <a:cubicBezTo>
                    <a:pt x="593279" y="1518194"/>
                    <a:pt x="596350" y="1519218"/>
                    <a:pt x="599422" y="1520327"/>
                  </a:cubicBezTo>
                  <a:cubicBezTo>
                    <a:pt x="602322" y="1521351"/>
                    <a:pt x="605223" y="1522120"/>
                    <a:pt x="608209" y="1522802"/>
                  </a:cubicBezTo>
                  <a:lnTo>
                    <a:pt x="615120" y="1526472"/>
                  </a:lnTo>
                  <a:cubicBezTo>
                    <a:pt x="619386" y="1535349"/>
                    <a:pt x="623737" y="1544225"/>
                    <a:pt x="628259" y="1552930"/>
                  </a:cubicBezTo>
                  <a:cubicBezTo>
                    <a:pt x="634828" y="1565477"/>
                    <a:pt x="641654" y="1577937"/>
                    <a:pt x="648820" y="1590228"/>
                  </a:cubicBezTo>
                  <a:lnTo>
                    <a:pt x="656499" y="1603371"/>
                  </a:lnTo>
                  <a:lnTo>
                    <a:pt x="664348" y="1616344"/>
                  </a:lnTo>
                  <a:cubicBezTo>
                    <a:pt x="664348" y="1616344"/>
                    <a:pt x="664604" y="1616344"/>
                    <a:pt x="664519" y="1616259"/>
                  </a:cubicBezTo>
                  <a:lnTo>
                    <a:pt x="657267" y="1603030"/>
                  </a:lnTo>
                  <a:lnTo>
                    <a:pt x="650186" y="1589716"/>
                  </a:lnTo>
                  <a:cubicBezTo>
                    <a:pt x="643701" y="1577169"/>
                    <a:pt x="637558" y="1564367"/>
                    <a:pt x="631587" y="1551565"/>
                  </a:cubicBezTo>
                  <a:cubicBezTo>
                    <a:pt x="628344" y="1544481"/>
                    <a:pt x="625188" y="1537397"/>
                    <a:pt x="622031" y="1530228"/>
                  </a:cubicBezTo>
                  <a:lnTo>
                    <a:pt x="636535" y="1537909"/>
                  </a:lnTo>
                  <a:cubicBezTo>
                    <a:pt x="636535" y="1537909"/>
                    <a:pt x="636791" y="1537824"/>
                    <a:pt x="636620" y="1537738"/>
                  </a:cubicBezTo>
                  <a:lnTo>
                    <a:pt x="621604" y="1529204"/>
                  </a:lnTo>
                  <a:cubicBezTo>
                    <a:pt x="621092" y="1527923"/>
                    <a:pt x="620495" y="1526728"/>
                    <a:pt x="619983" y="1525448"/>
                  </a:cubicBezTo>
                  <a:cubicBezTo>
                    <a:pt x="619983" y="1525448"/>
                    <a:pt x="619983" y="1525448"/>
                    <a:pt x="619983" y="1525448"/>
                  </a:cubicBezTo>
                  <a:cubicBezTo>
                    <a:pt x="628088" y="1527326"/>
                    <a:pt x="636193" y="1528948"/>
                    <a:pt x="644213" y="1531508"/>
                  </a:cubicBezTo>
                  <a:cubicBezTo>
                    <a:pt x="645408" y="1534581"/>
                    <a:pt x="646602" y="1537568"/>
                    <a:pt x="647796" y="1540640"/>
                  </a:cubicBezTo>
                  <a:lnTo>
                    <a:pt x="647796" y="1540640"/>
                  </a:lnTo>
                  <a:cubicBezTo>
                    <a:pt x="647796" y="1540640"/>
                    <a:pt x="647796" y="1540640"/>
                    <a:pt x="647796" y="1540640"/>
                  </a:cubicBezTo>
                  <a:lnTo>
                    <a:pt x="647796" y="1540640"/>
                  </a:lnTo>
                  <a:cubicBezTo>
                    <a:pt x="647796" y="1540640"/>
                    <a:pt x="647796" y="1540640"/>
                    <a:pt x="647796" y="1540640"/>
                  </a:cubicBezTo>
                  <a:cubicBezTo>
                    <a:pt x="652830" y="1551821"/>
                    <a:pt x="658120" y="1562831"/>
                    <a:pt x="663665" y="1573755"/>
                  </a:cubicBezTo>
                  <a:cubicBezTo>
                    <a:pt x="669211" y="1584680"/>
                    <a:pt x="675013" y="1595434"/>
                    <a:pt x="680985" y="1606102"/>
                  </a:cubicBezTo>
                  <a:lnTo>
                    <a:pt x="687384" y="1617539"/>
                  </a:lnTo>
                  <a:lnTo>
                    <a:pt x="692332" y="1626074"/>
                  </a:lnTo>
                  <a:cubicBezTo>
                    <a:pt x="691138" y="1626415"/>
                    <a:pt x="689858" y="1626842"/>
                    <a:pt x="688663" y="1627183"/>
                  </a:cubicBezTo>
                  <a:cubicBezTo>
                    <a:pt x="688578" y="1627183"/>
                    <a:pt x="688663" y="1627439"/>
                    <a:pt x="688663" y="1627439"/>
                  </a:cubicBezTo>
                  <a:cubicBezTo>
                    <a:pt x="689943" y="1627098"/>
                    <a:pt x="691223" y="1626842"/>
                    <a:pt x="692503" y="1626501"/>
                  </a:cubicBezTo>
                  <a:lnTo>
                    <a:pt x="693868" y="1628891"/>
                  </a:lnTo>
                  <a:cubicBezTo>
                    <a:pt x="693868" y="1628891"/>
                    <a:pt x="694124" y="1628891"/>
                    <a:pt x="694038" y="1628805"/>
                  </a:cubicBezTo>
                  <a:lnTo>
                    <a:pt x="692844" y="1626501"/>
                  </a:lnTo>
                  <a:cubicBezTo>
                    <a:pt x="698987" y="1625050"/>
                    <a:pt x="705130" y="1623514"/>
                    <a:pt x="711273" y="1621892"/>
                  </a:cubicBezTo>
                  <a:cubicBezTo>
                    <a:pt x="716989" y="1620441"/>
                    <a:pt x="722705" y="1618990"/>
                    <a:pt x="728421" y="1617454"/>
                  </a:cubicBezTo>
                  <a:lnTo>
                    <a:pt x="731152" y="1621465"/>
                  </a:lnTo>
                  <a:cubicBezTo>
                    <a:pt x="731152" y="1621465"/>
                    <a:pt x="731407" y="1621465"/>
                    <a:pt x="731322" y="1621380"/>
                  </a:cubicBezTo>
                  <a:lnTo>
                    <a:pt x="728848" y="1617368"/>
                  </a:lnTo>
                  <a:cubicBezTo>
                    <a:pt x="733455" y="1616174"/>
                    <a:pt x="737977" y="1614893"/>
                    <a:pt x="742584" y="1613613"/>
                  </a:cubicBezTo>
                  <a:lnTo>
                    <a:pt x="746594" y="1621550"/>
                  </a:lnTo>
                  <a:cubicBezTo>
                    <a:pt x="740110" y="1623855"/>
                    <a:pt x="733626" y="1626245"/>
                    <a:pt x="727141" y="1628549"/>
                  </a:cubicBezTo>
                  <a:lnTo>
                    <a:pt x="701205" y="1637767"/>
                  </a:lnTo>
                  <a:cubicBezTo>
                    <a:pt x="701205" y="1637767"/>
                    <a:pt x="701205" y="1638023"/>
                    <a:pt x="701205" y="1638023"/>
                  </a:cubicBezTo>
                  <a:lnTo>
                    <a:pt x="727653" y="1630000"/>
                  </a:lnTo>
                  <a:cubicBezTo>
                    <a:pt x="734308" y="1627952"/>
                    <a:pt x="741048" y="1625989"/>
                    <a:pt x="747703" y="1623940"/>
                  </a:cubicBezTo>
                  <a:lnTo>
                    <a:pt x="750689" y="1629829"/>
                  </a:lnTo>
                  <a:cubicBezTo>
                    <a:pt x="750689" y="1629829"/>
                    <a:pt x="750945" y="1629829"/>
                    <a:pt x="750860" y="1629744"/>
                  </a:cubicBezTo>
                  <a:lnTo>
                    <a:pt x="748215" y="1623770"/>
                  </a:lnTo>
                  <a:cubicBezTo>
                    <a:pt x="758368" y="1620697"/>
                    <a:pt x="768435" y="1617710"/>
                    <a:pt x="778588" y="1614552"/>
                  </a:cubicBezTo>
                  <a:cubicBezTo>
                    <a:pt x="779356" y="1615918"/>
                    <a:pt x="780038" y="1617368"/>
                    <a:pt x="780806" y="1618734"/>
                  </a:cubicBezTo>
                  <a:lnTo>
                    <a:pt x="786437" y="1629147"/>
                  </a:lnTo>
                  <a:lnTo>
                    <a:pt x="788485" y="1632816"/>
                  </a:lnTo>
                  <a:cubicBezTo>
                    <a:pt x="782512" y="1634865"/>
                    <a:pt x="776540" y="1636828"/>
                    <a:pt x="770568" y="1638876"/>
                  </a:cubicBezTo>
                  <a:cubicBezTo>
                    <a:pt x="770483" y="1638876"/>
                    <a:pt x="770568" y="1639132"/>
                    <a:pt x="770568" y="1639132"/>
                  </a:cubicBezTo>
                  <a:cubicBezTo>
                    <a:pt x="776711" y="1637425"/>
                    <a:pt x="782939" y="1635718"/>
                    <a:pt x="789082" y="1634011"/>
                  </a:cubicBezTo>
                  <a:lnTo>
                    <a:pt x="792153" y="1639559"/>
                  </a:lnTo>
                  <a:cubicBezTo>
                    <a:pt x="792153" y="1639559"/>
                    <a:pt x="792409" y="1639559"/>
                    <a:pt x="792324" y="1639474"/>
                  </a:cubicBezTo>
                  <a:lnTo>
                    <a:pt x="789594" y="1633926"/>
                  </a:lnTo>
                  <a:cubicBezTo>
                    <a:pt x="791386" y="1633414"/>
                    <a:pt x="793177" y="1632902"/>
                    <a:pt x="794969" y="1632390"/>
                  </a:cubicBezTo>
                  <a:cubicBezTo>
                    <a:pt x="805121" y="1629573"/>
                    <a:pt x="815274" y="1626586"/>
                    <a:pt x="825427" y="1623599"/>
                  </a:cubicBezTo>
                  <a:lnTo>
                    <a:pt x="831143" y="1632390"/>
                  </a:lnTo>
                  <a:cubicBezTo>
                    <a:pt x="831143" y="1632390"/>
                    <a:pt x="831399" y="1632390"/>
                    <a:pt x="831314" y="1632304"/>
                  </a:cubicBezTo>
                  <a:lnTo>
                    <a:pt x="826195" y="1623343"/>
                  </a:lnTo>
                  <a:cubicBezTo>
                    <a:pt x="834300" y="1620953"/>
                    <a:pt x="842320" y="1618563"/>
                    <a:pt x="850340" y="1616003"/>
                  </a:cubicBezTo>
                  <a:cubicBezTo>
                    <a:pt x="852131" y="1619246"/>
                    <a:pt x="854008" y="1622489"/>
                    <a:pt x="855885" y="1625733"/>
                  </a:cubicBezTo>
                  <a:cubicBezTo>
                    <a:pt x="857250" y="1628122"/>
                    <a:pt x="858616" y="1630512"/>
                    <a:pt x="860066" y="1632902"/>
                  </a:cubicBezTo>
                  <a:cubicBezTo>
                    <a:pt x="859639" y="1633158"/>
                    <a:pt x="859127" y="1633414"/>
                    <a:pt x="858701" y="1633585"/>
                  </a:cubicBezTo>
                  <a:cubicBezTo>
                    <a:pt x="850937" y="1637596"/>
                    <a:pt x="843173" y="1641607"/>
                    <a:pt x="835409" y="1645704"/>
                  </a:cubicBezTo>
                  <a:cubicBezTo>
                    <a:pt x="835324" y="1645704"/>
                    <a:pt x="835409" y="1645960"/>
                    <a:pt x="835494" y="1645875"/>
                  </a:cubicBezTo>
                  <a:cubicBezTo>
                    <a:pt x="843514" y="1642205"/>
                    <a:pt x="851449" y="1638535"/>
                    <a:pt x="859469" y="1634950"/>
                  </a:cubicBezTo>
                  <a:cubicBezTo>
                    <a:pt x="859895" y="1634780"/>
                    <a:pt x="860407" y="1634524"/>
                    <a:pt x="860834" y="1634353"/>
                  </a:cubicBezTo>
                  <a:cubicBezTo>
                    <a:pt x="862711" y="1637596"/>
                    <a:pt x="864588" y="1640925"/>
                    <a:pt x="866465" y="1644168"/>
                  </a:cubicBezTo>
                  <a:cubicBezTo>
                    <a:pt x="866465" y="1644168"/>
                    <a:pt x="866721" y="1644168"/>
                    <a:pt x="866635" y="1644083"/>
                  </a:cubicBezTo>
                  <a:cubicBezTo>
                    <a:pt x="864929" y="1640754"/>
                    <a:pt x="863308" y="1637340"/>
                    <a:pt x="861601" y="1634011"/>
                  </a:cubicBezTo>
                  <a:cubicBezTo>
                    <a:pt x="870389" y="1630085"/>
                    <a:pt x="879091" y="1626245"/>
                    <a:pt x="887879" y="1622404"/>
                  </a:cubicBezTo>
                  <a:cubicBezTo>
                    <a:pt x="888135" y="1622831"/>
                    <a:pt x="888306" y="1623172"/>
                    <a:pt x="888562" y="1623599"/>
                  </a:cubicBezTo>
                  <a:cubicBezTo>
                    <a:pt x="892401" y="1630256"/>
                    <a:pt x="896326" y="1636913"/>
                    <a:pt x="900336" y="1643570"/>
                  </a:cubicBezTo>
                  <a:cubicBezTo>
                    <a:pt x="900336" y="1643570"/>
                    <a:pt x="900591" y="1643570"/>
                    <a:pt x="900506" y="1643485"/>
                  </a:cubicBezTo>
                  <a:cubicBezTo>
                    <a:pt x="896923" y="1636657"/>
                    <a:pt x="893425" y="1629829"/>
                    <a:pt x="890012" y="1623001"/>
                  </a:cubicBezTo>
                  <a:cubicBezTo>
                    <a:pt x="889841" y="1622575"/>
                    <a:pt x="889586" y="1622233"/>
                    <a:pt x="889415" y="1621807"/>
                  </a:cubicBezTo>
                  <a:cubicBezTo>
                    <a:pt x="896667" y="1618649"/>
                    <a:pt x="903834" y="1615576"/>
                    <a:pt x="911085" y="1612418"/>
                  </a:cubicBezTo>
                  <a:cubicBezTo>
                    <a:pt x="912792" y="1615235"/>
                    <a:pt x="914584" y="1618051"/>
                    <a:pt x="916375" y="1620782"/>
                  </a:cubicBezTo>
                  <a:lnTo>
                    <a:pt x="923030" y="1631024"/>
                  </a:lnTo>
                  <a:lnTo>
                    <a:pt x="925504" y="1634694"/>
                  </a:lnTo>
                  <a:cubicBezTo>
                    <a:pt x="919788" y="1638023"/>
                    <a:pt x="914157" y="1641437"/>
                    <a:pt x="908526" y="1644851"/>
                  </a:cubicBezTo>
                  <a:lnTo>
                    <a:pt x="894534" y="1653300"/>
                  </a:lnTo>
                  <a:cubicBezTo>
                    <a:pt x="891036" y="1653300"/>
                    <a:pt x="887623" y="1653215"/>
                    <a:pt x="884125" y="1653129"/>
                  </a:cubicBezTo>
                  <a:cubicBezTo>
                    <a:pt x="858104" y="1652959"/>
                    <a:pt x="832082" y="1652191"/>
                    <a:pt x="806060" y="1650569"/>
                  </a:cubicBezTo>
                  <a:close/>
                  <a:moveTo>
                    <a:pt x="896155" y="1653129"/>
                  </a:moveTo>
                  <a:lnTo>
                    <a:pt x="909891" y="1645960"/>
                  </a:lnTo>
                  <a:cubicBezTo>
                    <a:pt x="915778" y="1642973"/>
                    <a:pt x="921750" y="1639901"/>
                    <a:pt x="927637" y="1636999"/>
                  </a:cubicBezTo>
                  <a:lnTo>
                    <a:pt x="930367" y="1641010"/>
                  </a:lnTo>
                  <a:cubicBezTo>
                    <a:pt x="930367" y="1641010"/>
                    <a:pt x="930623" y="1641010"/>
                    <a:pt x="930538" y="1640925"/>
                  </a:cubicBezTo>
                  <a:lnTo>
                    <a:pt x="928064" y="1636828"/>
                  </a:lnTo>
                  <a:cubicBezTo>
                    <a:pt x="938558" y="1631536"/>
                    <a:pt x="949052" y="1626330"/>
                    <a:pt x="959545" y="1621124"/>
                  </a:cubicBezTo>
                  <a:cubicBezTo>
                    <a:pt x="960314" y="1622489"/>
                    <a:pt x="961167" y="1623770"/>
                    <a:pt x="961935" y="1625135"/>
                  </a:cubicBezTo>
                  <a:lnTo>
                    <a:pt x="961082" y="1625733"/>
                  </a:lnTo>
                  <a:cubicBezTo>
                    <a:pt x="961082" y="1625733"/>
                    <a:pt x="961082" y="1625989"/>
                    <a:pt x="961167" y="1625903"/>
                  </a:cubicBezTo>
                  <a:lnTo>
                    <a:pt x="962020" y="1625306"/>
                  </a:lnTo>
                  <a:cubicBezTo>
                    <a:pt x="963044" y="1627098"/>
                    <a:pt x="964153" y="1628891"/>
                    <a:pt x="965177" y="1630683"/>
                  </a:cubicBezTo>
                  <a:cubicBezTo>
                    <a:pt x="965177" y="1630683"/>
                    <a:pt x="965432" y="1630683"/>
                    <a:pt x="965347" y="1630598"/>
                  </a:cubicBezTo>
                  <a:cubicBezTo>
                    <a:pt x="964409" y="1628720"/>
                    <a:pt x="963470" y="1626842"/>
                    <a:pt x="962446" y="1624965"/>
                  </a:cubicBezTo>
                  <a:lnTo>
                    <a:pt x="983776" y="1611223"/>
                  </a:lnTo>
                  <a:cubicBezTo>
                    <a:pt x="983776" y="1611223"/>
                    <a:pt x="983776" y="1611223"/>
                    <a:pt x="983776" y="1611223"/>
                  </a:cubicBezTo>
                  <a:lnTo>
                    <a:pt x="986677" y="1617112"/>
                  </a:lnTo>
                  <a:cubicBezTo>
                    <a:pt x="984458" y="1618563"/>
                    <a:pt x="982240" y="1619929"/>
                    <a:pt x="980022" y="1621380"/>
                  </a:cubicBezTo>
                  <a:cubicBezTo>
                    <a:pt x="969443" y="1628037"/>
                    <a:pt x="958863" y="1634694"/>
                    <a:pt x="948199" y="1641181"/>
                  </a:cubicBezTo>
                  <a:lnTo>
                    <a:pt x="936766" y="1648008"/>
                  </a:lnTo>
                  <a:lnTo>
                    <a:pt x="928746" y="1652703"/>
                  </a:lnTo>
                  <a:cubicBezTo>
                    <a:pt x="917826" y="1653642"/>
                    <a:pt x="906819" y="1653471"/>
                    <a:pt x="895814" y="1653300"/>
                  </a:cubicBezTo>
                  <a:close/>
                  <a:moveTo>
                    <a:pt x="1026093" y="1629317"/>
                  </a:moveTo>
                  <a:cubicBezTo>
                    <a:pt x="1012784" y="1635889"/>
                    <a:pt x="999645" y="1642461"/>
                    <a:pt x="984373" y="1643912"/>
                  </a:cubicBezTo>
                  <a:cubicBezTo>
                    <a:pt x="971149" y="1645192"/>
                    <a:pt x="958010" y="1647752"/>
                    <a:pt x="944957" y="1650398"/>
                  </a:cubicBezTo>
                  <a:cubicBezTo>
                    <a:pt x="940008" y="1651422"/>
                    <a:pt x="935145" y="1652020"/>
                    <a:pt x="930197" y="1652447"/>
                  </a:cubicBezTo>
                  <a:cubicBezTo>
                    <a:pt x="936596" y="1649118"/>
                    <a:pt x="943079" y="1645704"/>
                    <a:pt x="949478" y="1642290"/>
                  </a:cubicBezTo>
                  <a:cubicBezTo>
                    <a:pt x="960484" y="1636401"/>
                    <a:pt x="971490" y="1630427"/>
                    <a:pt x="982411" y="1624282"/>
                  </a:cubicBezTo>
                  <a:cubicBezTo>
                    <a:pt x="991966" y="1618905"/>
                    <a:pt x="1001351" y="1613357"/>
                    <a:pt x="1010736" y="1607724"/>
                  </a:cubicBezTo>
                  <a:cubicBezTo>
                    <a:pt x="1012016" y="1610370"/>
                    <a:pt x="1013210" y="1613016"/>
                    <a:pt x="1014490" y="1615662"/>
                  </a:cubicBezTo>
                  <a:cubicBezTo>
                    <a:pt x="1014490" y="1615662"/>
                    <a:pt x="1014746" y="1615662"/>
                    <a:pt x="1014661" y="1615576"/>
                  </a:cubicBezTo>
                  <a:cubicBezTo>
                    <a:pt x="1013551" y="1612845"/>
                    <a:pt x="1012528" y="1610114"/>
                    <a:pt x="1011418" y="1607383"/>
                  </a:cubicBezTo>
                  <a:cubicBezTo>
                    <a:pt x="1012528" y="1606700"/>
                    <a:pt x="1013637" y="1606102"/>
                    <a:pt x="1014746" y="1605420"/>
                  </a:cubicBezTo>
                  <a:lnTo>
                    <a:pt x="1014746" y="1605420"/>
                  </a:lnTo>
                  <a:cubicBezTo>
                    <a:pt x="1014746" y="1605420"/>
                    <a:pt x="1014746" y="1605420"/>
                    <a:pt x="1014746" y="1605420"/>
                  </a:cubicBezTo>
                  <a:lnTo>
                    <a:pt x="1014746" y="1605420"/>
                  </a:lnTo>
                  <a:cubicBezTo>
                    <a:pt x="1014746" y="1605420"/>
                    <a:pt x="1014746" y="1605420"/>
                    <a:pt x="1014746" y="1605420"/>
                  </a:cubicBezTo>
                  <a:cubicBezTo>
                    <a:pt x="1025240" y="1598506"/>
                    <a:pt x="1035563" y="1591508"/>
                    <a:pt x="1045802" y="1584253"/>
                  </a:cubicBezTo>
                  <a:cubicBezTo>
                    <a:pt x="1056040" y="1576999"/>
                    <a:pt x="1066107" y="1569659"/>
                    <a:pt x="1076175" y="1562233"/>
                  </a:cubicBezTo>
                  <a:cubicBezTo>
                    <a:pt x="1083341" y="1556942"/>
                    <a:pt x="1090508" y="1551565"/>
                    <a:pt x="1097589" y="1546188"/>
                  </a:cubicBezTo>
                  <a:cubicBezTo>
                    <a:pt x="1097674" y="1546188"/>
                    <a:pt x="1097589" y="1545932"/>
                    <a:pt x="1097418" y="1546017"/>
                  </a:cubicBezTo>
                  <a:lnTo>
                    <a:pt x="1086413" y="1553528"/>
                  </a:lnTo>
                  <a:lnTo>
                    <a:pt x="1075406" y="1560953"/>
                  </a:lnTo>
                  <a:cubicBezTo>
                    <a:pt x="1064998" y="1567866"/>
                    <a:pt x="1054504" y="1574524"/>
                    <a:pt x="1043924" y="1581266"/>
                  </a:cubicBezTo>
                  <a:cubicBezTo>
                    <a:pt x="1033345" y="1587923"/>
                    <a:pt x="1022680" y="1594410"/>
                    <a:pt x="1012101" y="1600982"/>
                  </a:cubicBezTo>
                  <a:lnTo>
                    <a:pt x="1012101" y="1600982"/>
                  </a:lnTo>
                  <a:cubicBezTo>
                    <a:pt x="1012101" y="1600982"/>
                    <a:pt x="1011930" y="1601067"/>
                    <a:pt x="1011930" y="1601067"/>
                  </a:cubicBezTo>
                  <a:lnTo>
                    <a:pt x="1011760" y="1601067"/>
                  </a:lnTo>
                  <a:cubicBezTo>
                    <a:pt x="1011760" y="1601067"/>
                    <a:pt x="1011760" y="1601152"/>
                    <a:pt x="1011760" y="1601152"/>
                  </a:cubicBezTo>
                  <a:cubicBezTo>
                    <a:pt x="1010992" y="1601664"/>
                    <a:pt x="1010224" y="1602176"/>
                    <a:pt x="1009456" y="1602688"/>
                  </a:cubicBezTo>
                  <a:cubicBezTo>
                    <a:pt x="1008688" y="1600811"/>
                    <a:pt x="1008006" y="1598933"/>
                    <a:pt x="1007238" y="1597141"/>
                  </a:cubicBezTo>
                  <a:cubicBezTo>
                    <a:pt x="1007238" y="1596970"/>
                    <a:pt x="1007067" y="1596799"/>
                    <a:pt x="1007067" y="1596629"/>
                  </a:cubicBezTo>
                  <a:cubicBezTo>
                    <a:pt x="1011418" y="1593812"/>
                    <a:pt x="1015770" y="1591081"/>
                    <a:pt x="1020121" y="1588265"/>
                  </a:cubicBezTo>
                  <a:lnTo>
                    <a:pt x="1020974" y="1587838"/>
                  </a:lnTo>
                  <a:lnTo>
                    <a:pt x="1020974" y="1587838"/>
                  </a:lnTo>
                  <a:cubicBezTo>
                    <a:pt x="1020974" y="1587838"/>
                    <a:pt x="1021230" y="1587838"/>
                    <a:pt x="1021230" y="1587838"/>
                  </a:cubicBezTo>
                  <a:lnTo>
                    <a:pt x="1021230" y="1587838"/>
                  </a:lnTo>
                  <a:cubicBezTo>
                    <a:pt x="1021230" y="1587838"/>
                    <a:pt x="1037526" y="1579047"/>
                    <a:pt x="1037526" y="1579047"/>
                  </a:cubicBezTo>
                  <a:cubicBezTo>
                    <a:pt x="1037526" y="1579047"/>
                    <a:pt x="1037526" y="1578791"/>
                    <a:pt x="1037440" y="1578876"/>
                  </a:cubicBezTo>
                  <a:lnTo>
                    <a:pt x="1028397" y="1582973"/>
                  </a:lnTo>
                  <a:cubicBezTo>
                    <a:pt x="1034881" y="1578791"/>
                    <a:pt x="1041365" y="1574609"/>
                    <a:pt x="1047849" y="1570341"/>
                  </a:cubicBezTo>
                  <a:cubicBezTo>
                    <a:pt x="1047849" y="1570341"/>
                    <a:pt x="1047849" y="1570341"/>
                    <a:pt x="1047849" y="1570341"/>
                  </a:cubicBezTo>
                  <a:cubicBezTo>
                    <a:pt x="1047849" y="1570341"/>
                    <a:pt x="1047849" y="1570341"/>
                    <a:pt x="1047849" y="1570341"/>
                  </a:cubicBezTo>
                  <a:cubicBezTo>
                    <a:pt x="1047849" y="1570341"/>
                    <a:pt x="1047849" y="1570341"/>
                    <a:pt x="1047849" y="1570341"/>
                  </a:cubicBezTo>
                  <a:cubicBezTo>
                    <a:pt x="1047849" y="1570341"/>
                    <a:pt x="1047849" y="1570341"/>
                    <a:pt x="1047849" y="1570341"/>
                  </a:cubicBezTo>
                  <a:cubicBezTo>
                    <a:pt x="1050750" y="1568293"/>
                    <a:pt x="1053651" y="1566245"/>
                    <a:pt x="1056637" y="1564111"/>
                  </a:cubicBezTo>
                  <a:cubicBezTo>
                    <a:pt x="1057064" y="1565647"/>
                    <a:pt x="1057490" y="1567184"/>
                    <a:pt x="1057917" y="1568720"/>
                  </a:cubicBezTo>
                  <a:cubicBezTo>
                    <a:pt x="1057917" y="1568720"/>
                    <a:pt x="1058173" y="1568720"/>
                    <a:pt x="1058173" y="1568720"/>
                  </a:cubicBezTo>
                  <a:cubicBezTo>
                    <a:pt x="1057831" y="1567098"/>
                    <a:pt x="1057575" y="1565391"/>
                    <a:pt x="1057234" y="1563770"/>
                  </a:cubicBezTo>
                  <a:cubicBezTo>
                    <a:pt x="1074724" y="1551309"/>
                    <a:pt x="1092129" y="1538677"/>
                    <a:pt x="1109533" y="1526131"/>
                  </a:cubicBezTo>
                  <a:lnTo>
                    <a:pt x="1131545" y="1510341"/>
                  </a:lnTo>
                  <a:cubicBezTo>
                    <a:pt x="1131545" y="1510341"/>
                    <a:pt x="1131545" y="1510085"/>
                    <a:pt x="1131375" y="1510171"/>
                  </a:cubicBezTo>
                  <a:lnTo>
                    <a:pt x="1108766" y="1524765"/>
                  </a:lnTo>
                  <a:cubicBezTo>
                    <a:pt x="1091275" y="1536031"/>
                    <a:pt x="1073700" y="1547212"/>
                    <a:pt x="1056210" y="1558563"/>
                  </a:cubicBezTo>
                  <a:cubicBezTo>
                    <a:pt x="1055869" y="1556600"/>
                    <a:pt x="1055527" y="1554723"/>
                    <a:pt x="1055186" y="1552760"/>
                  </a:cubicBezTo>
                  <a:cubicBezTo>
                    <a:pt x="1055186" y="1552504"/>
                    <a:pt x="1055186" y="1552333"/>
                    <a:pt x="1055101" y="1552077"/>
                  </a:cubicBezTo>
                  <a:cubicBezTo>
                    <a:pt x="1062950" y="1546871"/>
                    <a:pt x="1070800" y="1541579"/>
                    <a:pt x="1078563" y="1536287"/>
                  </a:cubicBezTo>
                  <a:cubicBezTo>
                    <a:pt x="1078563" y="1536287"/>
                    <a:pt x="1078563" y="1536287"/>
                    <a:pt x="1078563" y="1536287"/>
                  </a:cubicBezTo>
                  <a:cubicBezTo>
                    <a:pt x="1078563" y="1536287"/>
                    <a:pt x="1078563" y="1536287"/>
                    <a:pt x="1078563" y="1536287"/>
                  </a:cubicBezTo>
                  <a:cubicBezTo>
                    <a:pt x="1078563" y="1536287"/>
                    <a:pt x="1078563" y="1536287"/>
                    <a:pt x="1078563" y="1536287"/>
                  </a:cubicBezTo>
                  <a:cubicBezTo>
                    <a:pt x="1078563" y="1536287"/>
                    <a:pt x="1078563" y="1536287"/>
                    <a:pt x="1078563" y="1536287"/>
                  </a:cubicBezTo>
                  <a:cubicBezTo>
                    <a:pt x="1098528" y="1521693"/>
                    <a:pt x="1118236" y="1506842"/>
                    <a:pt x="1137944" y="1492077"/>
                  </a:cubicBezTo>
                  <a:lnTo>
                    <a:pt x="1146732" y="1485505"/>
                  </a:lnTo>
                  <a:cubicBezTo>
                    <a:pt x="1144599" y="1490114"/>
                    <a:pt x="1142381" y="1494723"/>
                    <a:pt x="1140333" y="1499332"/>
                  </a:cubicBezTo>
                  <a:cubicBezTo>
                    <a:pt x="1136664" y="1507440"/>
                    <a:pt x="1132740" y="1515377"/>
                    <a:pt x="1128559" y="1523144"/>
                  </a:cubicBezTo>
                  <a:cubicBezTo>
                    <a:pt x="1128559" y="1522802"/>
                    <a:pt x="1128559" y="1522461"/>
                    <a:pt x="1128559" y="1522205"/>
                  </a:cubicBezTo>
                  <a:cubicBezTo>
                    <a:pt x="1128559" y="1522205"/>
                    <a:pt x="1128303" y="1522120"/>
                    <a:pt x="1128303" y="1522205"/>
                  </a:cubicBezTo>
                  <a:cubicBezTo>
                    <a:pt x="1128303" y="1522802"/>
                    <a:pt x="1128132" y="1523315"/>
                    <a:pt x="1128047" y="1523912"/>
                  </a:cubicBezTo>
                  <a:cubicBezTo>
                    <a:pt x="1116615" y="1544993"/>
                    <a:pt x="1103220" y="1564794"/>
                    <a:pt x="1088119" y="1583656"/>
                  </a:cubicBezTo>
                  <a:cubicBezTo>
                    <a:pt x="1077198" y="1597226"/>
                    <a:pt x="1064145" y="1608151"/>
                    <a:pt x="1049044" y="1616686"/>
                  </a:cubicBezTo>
                  <a:cubicBezTo>
                    <a:pt x="1041280" y="1621124"/>
                    <a:pt x="1033772" y="1625903"/>
                    <a:pt x="1025837" y="1629829"/>
                  </a:cubicBezTo>
                  <a:close/>
                  <a:moveTo>
                    <a:pt x="1042901" y="1640669"/>
                  </a:moveTo>
                  <a:cubicBezTo>
                    <a:pt x="1047337" y="1637511"/>
                    <a:pt x="1050750" y="1635036"/>
                    <a:pt x="1054163" y="1632731"/>
                  </a:cubicBezTo>
                  <a:cubicBezTo>
                    <a:pt x="1064059" y="1626074"/>
                    <a:pt x="1074042" y="1619588"/>
                    <a:pt x="1082914" y="1611735"/>
                  </a:cubicBezTo>
                  <a:cubicBezTo>
                    <a:pt x="1081550" y="1613784"/>
                    <a:pt x="1080184" y="1615832"/>
                    <a:pt x="1078905" y="1617881"/>
                  </a:cubicBezTo>
                  <a:lnTo>
                    <a:pt x="1061926" y="1643570"/>
                  </a:lnTo>
                  <a:cubicBezTo>
                    <a:pt x="1061926" y="1643570"/>
                    <a:pt x="1062012" y="1643827"/>
                    <a:pt x="1062097" y="1643741"/>
                  </a:cubicBezTo>
                  <a:lnTo>
                    <a:pt x="1080099" y="1618990"/>
                  </a:lnTo>
                  <a:cubicBezTo>
                    <a:pt x="1083682" y="1614040"/>
                    <a:pt x="1087351" y="1609090"/>
                    <a:pt x="1090934" y="1604140"/>
                  </a:cubicBezTo>
                  <a:cubicBezTo>
                    <a:pt x="1092043" y="1602945"/>
                    <a:pt x="1093067" y="1601835"/>
                    <a:pt x="1094091" y="1600555"/>
                  </a:cubicBezTo>
                  <a:cubicBezTo>
                    <a:pt x="1103561" y="1589289"/>
                    <a:pt x="1112093" y="1577255"/>
                    <a:pt x="1121136" y="1565647"/>
                  </a:cubicBezTo>
                  <a:cubicBezTo>
                    <a:pt x="1121819" y="1564709"/>
                    <a:pt x="1122587" y="1563855"/>
                    <a:pt x="1123440" y="1563002"/>
                  </a:cubicBezTo>
                  <a:cubicBezTo>
                    <a:pt x="1123269" y="1564965"/>
                    <a:pt x="1123014" y="1566842"/>
                    <a:pt x="1122843" y="1568805"/>
                  </a:cubicBezTo>
                  <a:cubicBezTo>
                    <a:pt x="1109448" y="1586302"/>
                    <a:pt x="1096224" y="1603798"/>
                    <a:pt x="1082914" y="1621380"/>
                  </a:cubicBezTo>
                  <a:lnTo>
                    <a:pt x="1065254" y="1644595"/>
                  </a:lnTo>
                  <a:cubicBezTo>
                    <a:pt x="1063121" y="1644424"/>
                    <a:pt x="1060988" y="1644339"/>
                    <a:pt x="1058855" y="1644168"/>
                  </a:cubicBezTo>
                  <a:cubicBezTo>
                    <a:pt x="1053992" y="1643827"/>
                    <a:pt x="1049214" y="1642119"/>
                    <a:pt x="1042901" y="1640754"/>
                  </a:cubicBezTo>
                  <a:close/>
                  <a:moveTo>
                    <a:pt x="1065595" y="1644509"/>
                  </a:moveTo>
                  <a:lnTo>
                    <a:pt x="1084024" y="1622404"/>
                  </a:lnTo>
                  <a:cubicBezTo>
                    <a:pt x="1096650" y="1607297"/>
                    <a:pt x="1109363" y="1592191"/>
                    <a:pt x="1121990" y="1576999"/>
                  </a:cubicBezTo>
                  <a:cubicBezTo>
                    <a:pt x="1121563" y="1581693"/>
                    <a:pt x="1121136" y="1586472"/>
                    <a:pt x="1120795" y="1591166"/>
                  </a:cubicBezTo>
                  <a:lnTo>
                    <a:pt x="1120795" y="1591166"/>
                  </a:lnTo>
                  <a:cubicBezTo>
                    <a:pt x="1120795" y="1591166"/>
                    <a:pt x="1120795" y="1591166"/>
                    <a:pt x="1120795" y="1591166"/>
                  </a:cubicBezTo>
                  <a:lnTo>
                    <a:pt x="1120795" y="1591166"/>
                  </a:lnTo>
                  <a:cubicBezTo>
                    <a:pt x="1120795" y="1591166"/>
                    <a:pt x="1120795" y="1591166"/>
                    <a:pt x="1120795" y="1591166"/>
                  </a:cubicBezTo>
                  <a:cubicBezTo>
                    <a:pt x="1120710" y="1595690"/>
                    <a:pt x="1120624" y="1600213"/>
                    <a:pt x="1120624" y="1604737"/>
                  </a:cubicBezTo>
                  <a:cubicBezTo>
                    <a:pt x="1119857" y="1605846"/>
                    <a:pt x="1119003" y="1606871"/>
                    <a:pt x="1118236" y="1607980"/>
                  </a:cubicBezTo>
                  <a:lnTo>
                    <a:pt x="1101258" y="1631024"/>
                  </a:lnTo>
                  <a:cubicBezTo>
                    <a:pt x="1101258" y="1631024"/>
                    <a:pt x="1101343" y="1631280"/>
                    <a:pt x="1101428" y="1631195"/>
                  </a:cubicBezTo>
                  <a:lnTo>
                    <a:pt x="1119345" y="1609090"/>
                  </a:lnTo>
                  <a:cubicBezTo>
                    <a:pt x="1119772" y="1608578"/>
                    <a:pt x="1120198" y="1608065"/>
                    <a:pt x="1120624" y="1607553"/>
                  </a:cubicBezTo>
                  <a:cubicBezTo>
                    <a:pt x="1120624" y="1617710"/>
                    <a:pt x="1120795" y="1627952"/>
                    <a:pt x="1121051" y="1638108"/>
                  </a:cubicBezTo>
                  <a:lnTo>
                    <a:pt x="1117127" y="1644424"/>
                  </a:lnTo>
                  <a:cubicBezTo>
                    <a:pt x="1113458" y="1646387"/>
                    <a:pt x="1109192" y="1646728"/>
                    <a:pt x="1104841" y="1646472"/>
                  </a:cubicBezTo>
                  <a:cubicBezTo>
                    <a:pt x="1091787" y="1645790"/>
                    <a:pt x="1078734" y="1645278"/>
                    <a:pt x="1065680" y="1644424"/>
                  </a:cubicBezTo>
                  <a:close/>
                  <a:moveTo>
                    <a:pt x="1117639" y="1644168"/>
                  </a:moveTo>
                  <a:lnTo>
                    <a:pt x="1120966" y="1639303"/>
                  </a:lnTo>
                  <a:cubicBezTo>
                    <a:pt x="1120966" y="1640498"/>
                    <a:pt x="1120966" y="1641607"/>
                    <a:pt x="1120966" y="1642802"/>
                  </a:cubicBezTo>
                  <a:cubicBezTo>
                    <a:pt x="1120966" y="1643741"/>
                    <a:pt x="1120966" y="1644680"/>
                    <a:pt x="1121051" y="1645534"/>
                  </a:cubicBezTo>
                  <a:cubicBezTo>
                    <a:pt x="1120198" y="1645534"/>
                    <a:pt x="1119345" y="1645534"/>
                    <a:pt x="1118492" y="1645534"/>
                  </a:cubicBezTo>
                  <a:cubicBezTo>
                    <a:pt x="1119260" y="1644083"/>
                    <a:pt x="1119686" y="1643058"/>
                    <a:pt x="1120198" y="1642119"/>
                  </a:cubicBezTo>
                  <a:cubicBezTo>
                    <a:pt x="1119345" y="1642888"/>
                    <a:pt x="1118492" y="1643570"/>
                    <a:pt x="1117553" y="1644083"/>
                  </a:cubicBezTo>
                  <a:close/>
                  <a:moveTo>
                    <a:pt x="1122502" y="1645534"/>
                  </a:moveTo>
                  <a:cubicBezTo>
                    <a:pt x="1122502" y="1644680"/>
                    <a:pt x="1122502" y="1643827"/>
                    <a:pt x="1122587" y="1642973"/>
                  </a:cubicBezTo>
                  <a:cubicBezTo>
                    <a:pt x="1122673" y="1640754"/>
                    <a:pt x="1122843" y="1638535"/>
                    <a:pt x="1122928" y="1636401"/>
                  </a:cubicBezTo>
                  <a:lnTo>
                    <a:pt x="1125232" y="1632987"/>
                  </a:lnTo>
                  <a:lnTo>
                    <a:pt x="1134873" y="1618990"/>
                  </a:lnTo>
                  <a:cubicBezTo>
                    <a:pt x="1135640" y="1617881"/>
                    <a:pt x="1136494" y="1616771"/>
                    <a:pt x="1137261" y="1615576"/>
                  </a:cubicBezTo>
                  <a:cubicBezTo>
                    <a:pt x="1137261" y="1616600"/>
                    <a:pt x="1137091" y="1617624"/>
                    <a:pt x="1137091" y="1618734"/>
                  </a:cubicBezTo>
                  <a:lnTo>
                    <a:pt x="1136579" y="1624965"/>
                  </a:lnTo>
                  <a:cubicBezTo>
                    <a:pt x="1134276" y="1627183"/>
                    <a:pt x="1132057" y="1629488"/>
                    <a:pt x="1129753" y="1631707"/>
                  </a:cubicBezTo>
                  <a:cubicBezTo>
                    <a:pt x="1128389" y="1633073"/>
                    <a:pt x="1127365" y="1634780"/>
                    <a:pt x="1126170" y="1636316"/>
                  </a:cubicBezTo>
                  <a:cubicBezTo>
                    <a:pt x="1129583" y="1633414"/>
                    <a:pt x="1132910" y="1630427"/>
                    <a:pt x="1136323" y="1627525"/>
                  </a:cubicBezTo>
                  <a:lnTo>
                    <a:pt x="1136323" y="1627696"/>
                  </a:lnTo>
                  <a:cubicBezTo>
                    <a:pt x="1136323" y="1627696"/>
                    <a:pt x="1136152" y="1629915"/>
                    <a:pt x="1136152" y="1629915"/>
                  </a:cubicBezTo>
                  <a:cubicBezTo>
                    <a:pt x="1136152" y="1630683"/>
                    <a:pt x="1136152" y="1631451"/>
                    <a:pt x="1135897" y="1632048"/>
                  </a:cubicBezTo>
                  <a:cubicBezTo>
                    <a:pt x="1135811" y="1632390"/>
                    <a:pt x="1135640" y="1632646"/>
                    <a:pt x="1135385" y="1632902"/>
                  </a:cubicBezTo>
                  <a:cubicBezTo>
                    <a:pt x="1135129" y="1633158"/>
                    <a:pt x="1134787" y="1633329"/>
                    <a:pt x="1134446" y="1633243"/>
                  </a:cubicBezTo>
                  <a:cubicBezTo>
                    <a:pt x="1134105" y="1633158"/>
                    <a:pt x="1133849" y="1632816"/>
                    <a:pt x="1133764" y="1632475"/>
                  </a:cubicBezTo>
                  <a:cubicBezTo>
                    <a:pt x="1133764" y="1632475"/>
                    <a:pt x="1133764" y="1632475"/>
                    <a:pt x="1133764" y="1632475"/>
                  </a:cubicBezTo>
                  <a:cubicBezTo>
                    <a:pt x="1133764" y="1632560"/>
                    <a:pt x="1133764" y="1632731"/>
                    <a:pt x="1133764" y="1632816"/>
                  </a:cubicBezTo>
                  <a:cubicBezTo>
                    <a:pt x="1133849" y="1633158"/>
                    <a:pt x="1134190" y="1633499"/>
                    <a:pt x="1134531" y="1633585"/>
                  </a:cubicBezTo>
                  <a:cubicBezTo>
                    <a:pt x="1134958" y="1633755"/>
                    <a:pt x="1135299" y="1633585"/>
                    <a:pt x="1135640" y="1633243"/>
                  </a:cubicBezTo>
                  <a:cubicBezTo>
                    <a:pt x="1135982" y="1632987"/>
                    <a:pt x="1136152" y="1632646"/>
                    <a:pt x="1136323" y="1632219"/>
                  </a:cubicBezTo>
                  <a:cubicBezTo>
                    <a:pt x="1136664" y="1631451"/>
                    <a:pt x="1136664" y="1630683"/>
                    <a:pt x="1136835" y="1630000"/>
                  </a:cubicBezTo>
                  <a:lnTo>
                    <a:pt x="1137176" y="1627781"/>
                  </a:lnTo>
                  <a:lnTo>
                    <a:pt x="1137347" y="1626586"/>
                  </a:lnTo>
                  <a:cubicBezTo>
                    <a:pt x="1139480" y="1624709"/>
                    <a:pt x="1141698" y="1622916"/>
                    <a:pt x="1143831" y="1621038"/>
                  </a:cubicBezTo>
                  <a:cubicBezTo>
                    <a:pt x="1147159" y="1618137"/>
                    <a:pt x="1150401" y="1615235"/>
                    <a:pt x="1153728" y="1612247"/>
                  </a:cubicBezTo>
                  <a:lnTo>
                    <a:pt x="1153130" y="1619161"/>
                  </a:lnTo>
                  <a:lnTo>
                    <a:pt x="1137261" y="1640754"/>
                  </a:lnTo>
                  <a:cubicBezTo>
                    <a:pt x="1137261" y="1640754"/>
                    <a:pt x="1137347" y="1641010"/>
                    <a:pt x="1137432" y="1640925"/>
                  </a:cubicBezTo>
                  <a:lnTo>
                    <a:pt x="1152875" y="1621550"/>
                  </a:lnTo>
                  <a:lnTo>
                    <a:pt x="1152192" y="1628208"/>
                  </a:lnTo>
                  <a:cubicBezTo>
                    <a:pt x="1148609" y="1632219"/>
                    <a:pt x="1145026" y="1636145"/>
                    <a:pt x="1141442" y="1640157"/>
                  </a:cubicBezTo>
                  <a:cubicBezTo>
                    <a:pt x="1141357" y="1640242"/>
                    <a:pt x="1141442" y="1640413"/>
                    <a:pt x="1141613" y="1640327"/>
                  </a:cubicBezTo>
                  <a:cubicBezTo>
                    <a:pt x="1145110" y="1636743"/>
                    <a:pt x="1148609" y="1633158"/>
                    <a:pt x="1152107" y="1629488"/>
                  </a:cubicBezTo>
                  <a:cubicBezTo>
                    <a:pt x="1152107" y="1629488"/>
                    <a:pt x="1152192" y="1629488"/>
                    <a:pt x="1152192" y="1629488"/>
                  </a:cubicBezTo>
                  <a:lnTo>
                    <a:pt x="1152192" y="1629488"/>
                  </a:lnTo>
                  <a:cubicBezTo>
                    <a:pt x="1155263" y="1626245"/>
                    <a:pt x="1158420" y="1623001"/>
                    <a:pt x="1161492" y="1619758"/>
                  </a:cubicBezTo>
                  <a:cubicBezTo>
                    <a:pt x="1164819" y="1623855"/>
                    <a:pt x="1168061" y="1627866"/>
                    <a:pt x="1171388" y="1631963"/>
                  </a:cubicBezTo>
                  <a:lnTo>
                    <a:pt x="1165587" y="1638108"/>
                  </a:lnTo>
                  <a:cubicBezTo>
                    <a:pt x="1165587" y="1638108"/>
                    <a:pt x="1165587" y="1638364"/>
                    <a:pt x="1165758" y="1638279"/>
                  </a:cubicBezTo>
                  <a:lnTo>
                    <a:pt x="1171730" y="1632390"/>
                  </a:lnTo>
                  <a:cubicBezTo>
                    <a:pt x="1173351" y="1634438"/>
                    <a:pt x="1175057" y="1636486"/>
                    <a:pt x="1176678" y="1638535"/>
                  </a:cubicBezTo>
                  <a:cubicBezTo>
                    <a:pt x="1158847" y="1644083"/>
                    <a:pt x="1140760" y="1645021"/>
                    <a:pt x="1122246" y="1645534"/>
                  </a:cubicBezTo>
                  <a:close/>
                  <a:moveTo>
                    <a:pt x="1183162" y="1636828"/>
                  </a:moveTo>
                  <a:cubicBezTo>
                    <a:pt x="1181115" y="1633585"/>
                    <a:pt x="1179152" y="1630427"/>
                    <a:pt x="1177104" y="1627269"/>
                  </a:cubicBezTo>
                  <a:lnTo>
                    <a:pt x="1177275" y="1627098"/>
                  </a:lnTo>
                  <a:lnTo>
                    <a:pt x="1188452" y="1615832"/>
                  </a:lnTo>
                  <a:cubicBezTo>
                    <a:pt x="1193230" y="1610967"/>
                    <a:pt x="1198007" y="1606102"/>
                    <a:pt x="1202700" y="1601238"/>
                  </a:cubicBezTo>
                  <a:lnTo>
                    <a:pt x="1203894" y="1613186"/>
                  </a:lnTo>
                  <a:cubicBezTo>
                    <a:pt x="1203894" y="1613186"/>
                    <a:pt x="1204150" y="1613272"/>
                    <a:pt x="1204150" y="1613186"/>
                  </a:cubicBezTo>
                  <a:lnTo>
                    <a:pt x="1203468" y="1600555"/>
                  </a:lnTo>
                  <a:cubicBezTo>
                    <a:pt x="1208928" y="1594922"/>
                    <a:pt x="1214303" y="1589289"/>
                    <a:pt x="1219678" y="1583656"/>
                  </a:cubicBezTo>
                  <a:cubicBezTo>
                    <a:pt x="1224114" y="1578876"/>
                    <a:pt x="1228551" y="1574097"/>
                    <a:pt x="1232902" y="1569317"/>
                  </a:cubicBezTo>
                  <a:cubicBezTo>
                    <a:pt x="1234267" y="1571451"/>
                    <a:pt x="1235718" y="1573499"/>
                    <a:pt x="1237083" y="1575548"/>
                  </a:cubicBezTo>
                  <a:cubicBezTo>
                    <a:pt x="1233841" y="1580327"/>
                    <a:pt x="1230599" y="1585021"/>
                    <a:pt x="1227442" y="1589801"/>
                  </a:cubicBezTo>
                  <a:lnTo>
                    <a:pt x="1212682" y="1611309"/>
                  </a:lnTo>
                  <a:cubicBezTo>
                    <a:pt x="1212682" y="1611309"/>
                    <a:pt x="1212768" y="1611565"/>
                    <a:pt x="1212852" y="1611479"/>
                  </a:cubicBezTo>
                  <a:lnTo>
                    <a:pt x="1228636" y="1590825"/>
                  </a:lnTo>
                  <a:cubicBezTo>
                    <a:pt x="1231964" y="1586472"/>
                    <a:pt x="1235291" y="1582119"/>
                    <a:pt x="1238618" y="1577767"/>
                  </a:cubicBezTo>
                  <a:cubicBezTo>
                    <a:pt x="1239813" y="1579474"/>
                    <a:pt x="1240922" y="1581266"/>
                    <a:pt x="1242117" y="1582973"/>
                  </a:cubicBezTo>
                  <a:lnTo>
                    <a:pt x="1237765" y="1589374"/>
                  </a:lnTo>
                  <a:cubicBezTo>
                    <a:pt x="1237765" y="1589374"/>
                    <a:pt x="1237851" y="1589630"/>
                    <a:pt x="1237936" y="1589545"/>
                  </a:cubicBezTo>
                  <a:lnTo>
                    <a:pt x="1242458" y="1583571"/>
                  </a:lnTo>
                  <a:cubicBezTo>
                    <a:pt x="1245956" y="1588777"/>
                    <a:pt x="1249454" y="1593983"/>
                    <a:pt x="1252952" y="1599189"/>
                  </a:cubicBezTo>
                  <a:lnTo>
                    <a:pt x="1243738" y="1612760"/>
                  </a:lnTo>
                  <a:cubicBezTo>
                    <a:pt x="1243738" y="1612760"/>
                    <a:pt x="1243823" y="1612930"/>
                    <a:pt x="1243908" y="1612930"/>
                  </a:cubicBezTo>
                  <a:lnTo>
                    <a:pt x="1253634" y="1600299"/>
                  </a:lnTo>
                  <a:cubicBezTo>
                    <a:pt x="1256450" y="1604481"/>
                    <a:pt x="1259265" y="1608663"/>
                    <a:pt x="1262081" y="1612845"/>
                  </a:cubicBezTo>
                  <a:cubicBezTo>
                    <a:pt x="1237424" y="1625989"/>
                    <a:pt x="1210976" y="1635036"/>
                    <a:pt x="1183248" y="1636999"/>
                  </a:cubicBezTo>
                  <a:close/>
                  <a:moveTo>
                    <a:pt x="1266688" y="1610626"/>
                  </a:moveTo>
                  <a:cubicBezTo>
                    <a:pt x="1263531" y="1605590"/>
                    <a:pt x="1260374" y="1600470"/>
                    <a:pt x="1257217" y="1595434"/>
                  </a:cubicBezTo>
                  <a:lnTo>
                    <a:pt x="1257900" y="1594581"/>
                  </a:lnTo>
                  <a:cubicBezTo>
                    <a:pt x="1270869" y="1577767"/>
                    <a:pt x="1283751" y="1560868"/>
                    <a:pt x="1296122" y="1543713"/>
                  </a:cubicBezTo>
                  <a:cubicBezTo>
                    <a:pt x="1300985" y="1537994"/>
                    <a:pt x="1305763" y="1532276"/>
                    <a:pt x="1310455" y="1526387"/>
                  </a:cubicBezTo>
                  <a:cubicBezTo>
                    <a:pt x="1310967" y="1525790"/>
                    <a:pt x="1311394" y="1525192"/>
                    <a:pt x="1311906" y="1524509"/>
                  </a:cubicBezTo>
                  <a:cubicBezTo>
                    <a:pt x="1315830" y="1530740"/>
                    <a:pt x="1319755" y="1536885"/>
                    <a:pt x="1323680" y="1543115"/>
                  </a:cubicBezTo>
                  <a:cubicBezTo>
                    <a:pt x="1314209" y="1553016"/>
                    <a:pt x="1304057" y="1563684"/>
                    <a:pt x="1293904" y="1574268"/>
                  </a:cubicBezTo>
                  <a:cubicBezTo>
                    <a:pt x="1292710" y="1575548"/>
                    <a:pt x="1291771" y="1576999"/>
                    <a:pt x="1290747" y="1578364"/>
                  </a:cubicBezTo>
                  <a:cubicBezTo>
                    <a:pt x="1295269" y="1574524"/>
                    <a:pt x="1299876" y="1570854"/>
                    <a:pt x="1304142" y="1566842"/>
                  </a:cubicBezTo>
                  <a:cubicBezTo>
                    <a:pt x="1310285" y="1561038"/>
                    <a:pt x="1316001" y="1554808"/>
                    <a:pt x="1321973" y="1548748"/>
                  </a:cubicBezTo>
                  <a:cubicBezTo>
                    <a:pt x="1323338" y="1547383"/>
                    <a:pt x="1324789" y="1546017"/>
                    <a:pt x="1326239" y="1544652"/>
                  </a:cubicBezTo>
                  <a:cubicBezTo>
                    <a:pt x="1330505" y="1547895"/>
                    <a:pt x="1334429" y="1550882"/>
                    <a:pt x="1338610" y="1554040"/>
                  </a:cubicBezTo>
                  <a:cubicBezTo>
                    <a:pt x="1317878" y="1577340"/>
                    <a:pt x="1293819" y="1596202"/>
                    <a:pt x="1266773" y="1610455"/>
                  </a:cubicBezTo>
                  <a:close/>
                  <a:moveTo>
                    <a:pt x="1341511" y="1551138"/>
                  </a:moveTo>
                  <a:cubicBezTo>
                    <a:pt x="1338269" y="1546785"/>
                    <a:pt x="1335283" y="1542689"/>
                    <a:pt x="1332126" y="1538507"/>
                  </a:cubicBezTo>
                  <a:cubicBezTo>
                    <a:pt x="1350299" y="1519389"/>
                    <a:pt x="1369922" y="1502831"/>
                    <a:pt x="1390654" y="1486273"/>
                  </a:cubicBezTo>
                  <a:cubicBezTo>
                    <a:pt x="1387696" y="1486273"/>
                    <a:pt x="1383174" y="1488805"/>
                    <a:pt x="1377088" y="1493869"/>
                  </a:cubicBezTo>
                  <a:cubicBezTo>
                    <a:pt x="1373078" y="1497198"/>
                    <a:pt x="1368983" y="1500526"/>
                    <a:pt x="1364973" y="1503940"/>
                  </a:cubicBezTo>
                  <a:cubicBezTo>
                    <a:pt x="1361134" y="1507184"/>
                    <a:pt x="1357295" y="1510427"/>
                    <a:pt x="1353541" y="1513841"/>
                  </a:cubicBezTo>
                  <a:cubicBezTo>
                    <a:pt x="1349616" y="1517340"/>
                    <a:pt x="1345862" y="1520925"/>
                    <a:pt x="1342023" y="1524595"/>
                  </a:cubicBezTo>
                  <a:cubicBezTo>
                    <a:pt x="1338269" y="1528179"/>
                    <a:pt x="1334600" y="1531935"/>
                    <a:pt x="1330334" y="1536117"/>
                  </a:cubicBezTo>
                  <a:cubicBezTo>
                    <a:pt x="1326239" y="1529545"/>
                    <a:pt x="1322229" y="1523058"/>
                    <a:pt x="1318219" y="1516572"/>
                  </a:cubicBezTo>
                  <a:cubicBezTo>
                    <a:pt x="1321035" y="1512902"/>
                    <a:pt x="1323765" y="1509232"/>
                    <a:pt x="1326410" y="1505477"/>
                  </a:cubicBezTo>
                  <a:lnTo>
                    <a:pt x="1326410" y="1505477"/>
                  </a:lnTo>
                  <a:cubicBezTo>
                    <a:pt x="1326410" y="1505477"/>
                    <a:pt x="1326410" y="1505391"/>
                    <a:pt x="1326410" y="1505391"/>
                  </a:cubicBezTo>
                  <a:lnTo>
                    <a:pt x="1326410" y="1505391"/>
                  </a:lnTo>
                  <a:cubicBezTo>
                    <a:pt x="1326410" y="1505391"/>
                    <a:pt x="1326410" y="1505306"/>
                    <a:pt x="1326410" y="1505306"/>
                  </a:cubicBezTo>
                  <a:cubicBezTo>
                    <a:pt x="1331188" y="1497881"/>
                    <a:pt x="1335795" y="1490370"/>
                    <a:pt x="1340231" y="1482774"/>
                  </a:cubicBezTo>
                  <a:cubicBezTo>
                    <a:pt x="1344668" y="1475178"/>
                    <a:pt x="1348933" y="1467497"/>
                    <a:pt x="1353029" y="1459730"/>
                  </a:cubicBezTo>
                  <a:lnTo>
                    <a:pt x="1357380" y="1451451"/>
                  </a:lnTo>
                  <a:lnTo>
                    <a:pt x="1361646" y="1443172"/>
                  </a:lnTo>
                  <a:cubicBezTo>
                    <a:pt x="1361646" y="1443172"/>
                    <a:pt x="1361475" y="1443002"/>
                    <a:pt x="1361475" y="1443087"/>
                  </a:cubicBezTo>
                  <a:lnTo>
                    <a:pt x="1356612" y="1451110"/>
                  </a:lnTo>
                  <a:lnTo>
                    <a:pt x="1351664" y="1459047"/>
                  </a:lnTo>
                  <a:cubicBezTo>
                    <a:pt x="1346971" y="1466472"/>
                    <a:pt x="1342023" y="1473727"/>
                    <a:pt x="1337160" y="1480896"/>
                  </a:cubicBezTo>
                  <a:cubicBezTo>
                    <a:pt x="1334088" y="1485420"/>
                    <a:pt x="1330932" y="1489858"/>
                    <a:pt x="1327690" y="1494381"/>
                  </a:cubicBezTo>
                  <a:cubicBezTo>
                    <a:pt x="1328970" y="1492333"/>
                    <a:pt x="1330249" y="1490199"/>
                    <a:pt x="1331529" y="1488151"/>
                  </a:cubicBezTo>
                  <a:lnTo>
                    <a:pt x="1343644" y="1468606"/>
                  </a:lnTo>
                  <a:cubicBezTo>
                    <a:pt x="1343644" y="1468606"/>
                    <a:pt x="1343473" y="1468436"/>
                    <a:pt x="1343473" y="1468521"/>
                  </a:cubicBezTo>
                  <a:lnTo>
                    <a:pt x="1330164" y="1487383"/>
                  </a:lnTo>
                  <a:cubicBezTo>
                    <a:pt x="1324789" y="1494893"/>
                    <a:pt x="1319329" y="1502404"/>
                    <a:pt x="1313954" y="1509915"/>
                  </a:cubicBezTo>
                  <a:cubicBezTo>
                    <a:pt x="1311650" y="1506159"/>
                    <a:pt x="1309261" y="1502319"/>
                    <a:pt x="1306958" y="1498564"/>
                  </a:cubicBezTo>
                  <a:cubicBezTo>
                    <a:pt x="1317196" y="1484310"/>
                    <a:pt x="1327348" y="1470057"/>
                    <a:pt x="1337672" y="1455889"/>
                  </a:cubicBezTo>
                  <a:lnTo>
                    <a:pt x="1352602" y="1435662"/>
                  </a:lnTo>
                  <a:cubicBezTo>
                    <a:pt x="1352602" y="1435662"/>
                    <a:pt x="1352517" y="1435405"/>
                    <a:pt x="1352432" y="1435491"/>
                  </a:cubicBezTo>
                  <a:lnTo>
                    <a:pt x="1336392" y="1454950"/>
                  </a:lnTo>
                  <a:cubicBezTo>
                    <a:pt x="1325642" y="1468009"/>
                    <a:pt x="1314977" y="1481067"/>
                    <a:pt x="1304484" y="1494296"/>
                  </a:cubicBezTo>
                  <a:cubicBezTo>
                    <a:pt x="1303630" y="1492931"/>
                    <a:pt x="1302777" y="1491565"/>
                    <a:pt x="1301924" y="1490199"/>
                  </a:cubicBezTo>
                  <a:cubicBezTo>
                    <a:pt x="1306105" y="1484054"/>
                    <a:pt x="1310200" y="1477995"/>
                    <a:pt x="1314380" y="1471849"/>
                  </a:cubicBezTo>
                  <a:lnTo>
                    <a:pt x="1321291" y="1461778"/>
                  </a:lnTo>
                  <a:cubicBezTo>
                    <a:pt x="1332212" y="1452134"/>
                    <a:pt x="1343047" y="1442575"/>
                    <a:pt x="1353882" y="1432931"/>
                  </a:cubicBezTo>
                  <a:cubicBezTo>
                    <a:pt x="1366850" y="1449403"/>
                    <a:pt x="1379904" y="1465960"/>
                    <a:pt x="1393213" y="1482774"/>
                  </a:cubicBezTo>
                  <a:cubicBezTo>
                    <a:pt x="1379392" y="1507610"/>
                    <a:pt x="1361219" y="1529374"/>
                    <a:pt x="1341426" y="1550967"/>
                  </a:cubicBezTo>
                  <a:close/>
                  <a:moveTo>
                    <a:pt x="1394834" y="1480555"/>
                  </a:moveTo>
                  <a:cubicBezTo>
                    <a:pt x="1387241" y="1459047"/>
                    <a:pt x="1373419" y="1442831"/>
                    <a:pt x="1361049" y="1425078"/>
                  </a:cubicBezTo>
                  <a:cubicBezTo>
                    <a:pt x="1378965" y="1408521"/>
                    <a:pt x="1396541" y="1392219"/>
                    <a:pt x="1414457" y="1375576"/>
                  </a:cubicBezTo>
                  <a:cubicBezTo>
                    <a:pt x="1421624" y="1385477"/>
                    <a:pt x="1428449" y="1394780"/>
                    <a:pt x="1435616" y="1404595"/>
                  </a:cubicBezTo>
                  <a:cubicBezTo>
                    <a:pt x="1424695" y="1430199"/>
                    <a:pt x="1412154" y="1455633"/>
                    <a:pt x="1394920" y="1480469"/>
                  </a:cubicBezTo>
                  <a:close/>
                  <a:moveTo>
                    <a:pt x="1437493" y="1399303"/>
                  </a:moveTo>
                  <a:cubicBezTo>
                    <a:pt x="1431606" y="1390512"/>
                    <a:pt x="1425463" y="1381295"/>
                    <a:pt x="1419150" y="1372077"/>
                  </a:cubicBezTo>
                  <a:cubicBezTo>
                    <a:pt x="1429303" y="1363030"/>
                    <a:pt x="1439455" y="1353898"/>
                    <a:pt x="1449608" y="1344765"/>
                  </a:cubicBezTo>
                  <a:cubicBezTo>
                    <a:pt x="1449181" y="1344253"/>
                    <a:pt x="1448755" y="1343741"/>
                    <a:pt x="1448328" y="1343229"/>
                  </a:cubicBezTo>
                  <a:cubicBezTo>
                    <a:pt x="1437066" y="1350484"/>
                    <a:pt x="1427937" y="1360640"/>
                    <a:pt x="1416761" y="1369090"/>
                  </a:cubicBezTo>
                  <a:cubicBezTo>
                    <a:pt x="1403281" y="1351252"/>
                    <a:pt x="1392275" y="1331537"/>
                    <a:pt x="1374188" y="1317881"/>
                  </a:cubicBezTo>
                  <a:cubicBezTo>
                    <a:pt x="1374870" y="1319502"/>
                    <a:pt x="1375382" y="1321295"/>
                    <a:pt x="1376406" y="1322746"/>
                  </a:cubicBezTo>
                  <a:cubicBezTo>
                    <a:pt x="1387071" y="1337426"/>
                    <a:pt x="1397905" y="1352020"/>
                    <a:pt x="1408656" y="1366700"/>
                  </a:cubicBezTo>
                  <a:cubicBezTo>
                    <a:pt x="1409936" y="1368492"/>
                    <a:pt x="1411130" y="1370370"/>
                    <a:pt x="1412666" y="1372589"/>
                  </a:cubicBezTo>
                  <a:cubicBezTo>
                    <a:pt x="1394834" y="1389061"/>
                    <a:pt x="1377173" y="1405448"/>
                    <a:pt x="1359086" y="1422177"/>
                  </a:cubicBezTo>
                  <a:cubicBezTo>
                    <a:pt x="1344838" y="1402717"/>
                    <a:pt x="1330761" y="1383343"/>
                    <a:pt x="1316342" y="1363713"/>
                  </a:cubicBezTo>
                  <a:cubicBezTo>
                    <a:pt x="1334600" y="1345363"/>
                    <a:pt x="1352773" y="1327098"/>
                    <a:pt x="1371116" y="1308663"/>
                  </a:cubicBezTo>
                  <a:cubicBezTo>
                    <a:pt x="1386217" y="1313357"/>
                    <a:pt x="1401318" y="1318307"/>
                    <a:pt x="1416505" y="1322746"/>
                  </a:cubicBezTo>
                  <a:cubicBezTo>
                    <a:pt x="1431606" y="1327098"/>
                    <a:pt x="1446878" y="1330768"/>
                    <a:pt x="1461809" y="1334694"/>
                  </a:cubicBezTo>
                  <a:cubicBezTo>
                    <a:pt x="1462917" y="1347582"/>
                    <a:pt x="1445769" y="1384623"/>
                    <a:pt x="1437322" y="1399474"/>
                  </a:cubicBezTo>
                  <a:close/>
                  <a:moveTo>
                    <a:pt x="1461979" y="1326160"/>
                  </a:moveTo>
                  <a:cubicBezTo>
                    <a:pt x="1447902" y="1317454"/>
                    <a:pt x="1431862" y="1315064"/>
                    <a:pt x="1416164" y="1311394"/>
                  </a:cubicBezTo>
                  <a:cubicBezTo>
                    <a:pt x="1410277" y="1310029"/>
                    <a:pt x="1404560" y="1308066"/>
                    <a:pt x="1398759" y="1306188"/>
                  </a:cubicBezTo>
                  <a:cubicBezTo>
                    <a:pt x="1382207" y="1300896"/>
                    <a:pt x="1365827" y="1295434"/>
                    <a:pt x="1349190" y="1290313"/>
                  </a:cubicBezTo>
                  <a:cubicBezTo>
                    <a:pt x="1337928" y="1286899"/>
                    <a:pt x="1326495" y="1283827"/>
                    <a:pt x="1315148" y="1280584"/>
                  </a:cubicBezTo>
                  <a:cubicBezTo>
                    <a:pt x="1316513" y="1278876"/>
                    <a:pt x="1317793" y="1277170"/>
                    <a:pt x="1319158" y="1275548"/>
                  </a:cubicBezTo>
                  <a:lnTo>
                    <a:pt x="1330420" y="1261722"/>
                  </a:lnTo>
                  <a:lnTo>
                    <a:pt x="1341853" y="1248066"/>
                  </a:lnTo>
                  <a:cubicBezTo>
                    <a:pt x="1341853" y="1248066"/>
                    <a:pt x="1341853" y="1247810"/>
                    <a:pt x="1341682" y="1247895"/>
                  </a:cubicBezTo>
                  <a:lnTo>
                    <a:pt x="1329823" y="1261039"/>
                  </a:lnTo>
                  <a:lnTo>
                    <a:pt x="1318049" y="1274353"/>
                  </a:lnTo>
                  <a:cubicBezTo>
                    <a:pt x="1316428" y="1276231"/>
                    <a:pt x="1314807" y="1278108"/>
                    <a:pt x="1313186" y="1279986"/>
                  </a:cubicBezTo>
                  <a:cubicBezTo>
                    <a:pt x="1311735" y="1279559"/>
                    <a:pt x="1310285" y="1279132"/>
                    <a:pt x="1308834" y="1278706"/>
                  </a:cubicBezTo>
                  <a:cubicBezTo>
                    <a:pt x="1309346" y="1278194"/>
                    <a:pt x="1309859" y="1277767"/>
                    <a:pt x="1310370" y="1277255"/>
                  </a:cubicBezTo>
                  <a:cubicBezTo>
                    <a:pt x="1316513" y="1271537"/>
                    <a:pt x="1322741" y="1265818"/>
                    <a:pt x="1328970" y="1260185"/>
                  </a:cubicBezTo>
                  <a:cubicBezTo>
                    <a:pt x="1328970" y="1260185"/>
                    <a:pt x="1328970" y="1259929"/>
                    <a:pt x="1328799" y="1260015"/>
                  </a:cubicBezTo>
                  <a:cubicBezTo>
                    <a:pt x="1322315" y="1265306"/>
                    <a:pt x="1315916" y="1270683"/>
                    <a:pt x="1309432" y="1275975"/>
                  </a:cubicBezTo>
                  <a:cubicBezTo>
                    <a:pt x="1308579" y="1276658"/>
                    <a:pt x="1307811" y="1277340"/>
                    <a:pt x="1306958" y="1278023"/>
                  </a:cubicBezTo>
                  <a:cubicBezTo>
                    <a:pt x="1303545" y="1276914"/>
                    <a:pt x="1300132" y="1275463"/>
                    <a:pt x="1296805" y="1274097"/>
                  </a:cubicBezTo>
                  <a:lnTo>
                    <a:pt x="1296549" y="1268891"/>
                  </a:lnTo>
                  <a:cubicBezTo>
                    <a:pt x="1303801" y="1261466"/>
                    <a:pt x="1311053" y="1254040"/>
                    <a:pt x="1318305" y="1246786"/>
                  </a:cubicBezTo>
                  <a:cubicBezTo>
                    <a:pt x="1325386" y="1239702"/>
                    <a:pt x="1332553" y="1232618"/>
                    <a:pt x="1339720" y="1225619"/>
                  </a:cubicBezTo>
                  <a:cubicBezTo>
                    <a:pt x="1339804" y="1225534"/>
                    <a:pt x="1339720" y="1225363"/>
                    <a:pt x="1339549" y="1225448"/>
                  </a:cubicBezTo>
                  <a:cubicBezTo>
                    <a:pt x="1332126" y="1232106"/>
                    <a:pt x="1324704" y="1238848"/>
                    <a:pt x="1317366" y="1245591"/>
                  </a:cubicBezTo>
                  <a:cubicBezTo>
                    <a:pt x="1310370" y="1251992"/>
                    <a:pt x="1303374" y="1258478"/>
                    <a:pt x="1296378" y="1264965"/>
                  </a:cubicBezTo>
                  <a:lnTo>
                    <a:pt x="1296378" y="1263855"/>
                  </a:lnTo>
                  <a:cubicBezTo>
                    <a:pt x="1296378" y="1263855"/>
                    <a:pt x="1296037" y="1255064"/>
                    <a:pt x="1296037" y="1255064"/>
                  </a:cubicBezTo>
                  <a:cubicBezTo>
                    <a:pt x="1302009" y="1249943"/>
                    <a:pt x="1308067" y="1244822"/>
                    <a:pt x="1313954" y="1239616"/>
                  </a:cubicBezTo>
                  <a:cubicBezTo>
                    <a:pt x="1323168" y="1231423"/>
                    <a:pt x="1332297" y="1223144"/>
                    <a:pt x="1341084" y="1214438"/>
                  </a:cubicBezTo>
                  <a:cubicBezTo>
                    <a:pt x="1343132" y="1212390"/>
                    <a:pt x="1345180" y="1210342"/>
                    <a:pt x="1347142" y="1208293"/>
                  </a:cubicBezTo>
                  <a:cubicBezTo>
                    <a:pt x="1363779" y="1214780"/>
                    <a:pt x="1380416" y="1221181"/>
                    <a:pt x="1397053" y="1227753"/>
                  </a:cubicBezTo>
                  <a:cubicBezTo>
                    <a:pt x="1411727" y="1233471"/>
                    <a:pt x="1426145" y="1239787"/>
                    <a:pt x="1440564" y="1246017"/>
                  </a:cubicBezTo>
                  <a:cubicBezTo>
                    <a:pt x="1449523" y="1249858"/>
                    <a:pt x="1457543" y="1255235"/>
                    <a:pt x="1464453" y="1262234"/>
                  </a:cubicBezTo>
                  <a:cubicBezTo>
                    <a:pt x="1469658" y="1267525"/>
                    <a:pt x="1472388" y="1273585"/>
                    <a:pt x="1472217" y="1281181"/>
                  </a:cubicBezTo>
                  <a:cubicBezTo>
                    <a:pt x="1471961" y="1296714"/>
                    <a:pt x="1467439" y="1311309"/>
                    <a:pt x="1464624" y="1326757"/>
                  </a:cubicBezTo>
                  <a:cubicBezTo>
                    <a:pt x="1463088" y="1326416"/>
                    <a:pt x="1462405" y="1326416"/>
                    <a:pt x="1461893" y="1326160"/>
                  </a:cubicBezTo>
                  <a:close/>
                </a:path>
              </a:pathLst>
            </a:custGeom>
            <a:grpFill/>
            <a:ln w="8532" cap="flat">
              <a:noFill/>
              <a:prstDash val="solid"/>
              <a:miter/>
            </a:ln>
          </p:spPr>
          <p:txBody>
            <a:bodyPr rtlCol="0" anchor="ctr"/>
            <a:lstStyle/>
            <a:p>
              <a:endParaRPr lang="en-US"/>
            </a:p>
          </p:txBody>
        </p:sp>
        <p:sp>
          <p:nvSpPr>
            <p:cNvPr id="1823" name="Freeform 1822">
              <a:extLst>
                <a:ext uri="{FF2B5EF4-FFF2-40B4-BE49-F238E27FC236}">
                  <a16:creationId xmlns:a16="http://schemas.microsoft.com/office/drawing/2014/main" id="{619F27A7-EE21-6A47-A302-7FF017F9AB5C}"/>
                </a:ext>
              </a:extLst>
            </p:cNvPr>
            <p:cNvSpPr/>
            <p:nvPr/>
          </p:nvSpPr>
          <p:spPr>
            <a:xfrm>
              <a:off x="8174208" y="2775003"/>
              <a:ext cx="341" cy="256"/>
            </a:xfrm>
            <a:custGeom>
              <a:avLst/>
              <a:gdLst>
                <a:gd name="connsiteX0" fmla="*/ 256 w 341"/>
                <a:gd name="connsiteY0" fmla="*/ 85 h 256"/>
                <a:gd name="connsiteX1" fmla="*/ 256 w 341"/>
                <a:gd name="connsiteY1" fmla="*/ 85 h 256"/>
                <a:gd name="connsiteX2" fmla="*/ 0 w 341"/>
                <a:gd name="connsiteY2" fmla="*/ 85 h 256"/>
                <a:gd name="connsiteX3" fmla="*/ 171 w 341"/>
                <a:gd name="connsiteY3" fmla="*/ 85 h 256"/>
                <a:gd name="connsiteX4" fmla="*/ 341 w 341"/>
                <a:gd name="connsiteY4" fmla="*/ 256 h 256"/>
                <a:gd name="connsiteX5" fmla="*/ 256 w 341"/>
                <a:gd name="connsiteY5" fmla="*/ 0 h 256"/>
                <a:gd name="connsiteX6" fmla="*/ 256 w 341"/>
                <a:gd name="connsiteY6" fmla="*/ 0 h 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 h="256">
                  <a:moveTo>
                    <a:pt x="256" y="85"/>
                  </a:moveTo>
                  <a:cubicBezTo>
                    <a:pt x="256" y="85"/>
                    <a:pt x="256" y="85"/>
                    <a:pt x="256" y="85"/>
                  </a:cubicBezTo>
                  <a:cubicBezTo>
                    <a:pt x="171" y="85"/>
                    <a:pt x="85" y="85"/>
                    <a:pt x="0" y="85"/>
                  </a:cubicBezTo>
                  <a:cubicBezTo>
                    <a:pt x="0" y="85"/>
                    <a:pt x="85" y="85"/>
                    <a:pt x="171" y="85"/>
                  </a:cubicBezTo>
                  <a:cubicBezTo>
                    <a:pt x="171" y="85"/>
                    <a:pt x="341" y="171"/>
                    <a:pt x="341" y="256"/>
                  </a:cubicBezTo>
                  <a:cubicBezTo>
                    <a:pt x="341" y="256"/>
                    <a:pt x="341" y="85"/>
                    <a:pt x="256" y="0"/>
                  </a:cubicBezTo>
                  <a:lnTo>
                    <a:pt x="256" y="0"/>
                  </a:lnTo>
                  <a:close/>
                </a:path>
              </a:pathLst>
            </a:custGeom>
            <a:grpFill/>
            <a:ln w="8532" cap="flat">
              <a:noFill/>
              <a:prstDash val="solid"/>
              <a:miter/>
            </a:ln>
          </p:spPr>
          <p:txBody>
            <a:bodyPr rtlCol="0" anchor="ctr"/>
            <a:lstStyle/>
            <a:p>
              <a:endParaRPr lang="en-US"/>
            </a:p>
          </p:txBody>
        </p:sp>
        <p:sp>
          <p:nvSpPr>
            <p:cNvPr id="1824" name="Freeform 1823">
              <a:extLst>
                <a:ext uri="{FF2B5EF4-FFF2-40B4-BE49-F238E27FC236}">
                  <a16:creationId xmlns:a16="http://schemas.microsoft.com/office/drawing/2014/main" id="{321EC128-091E-BB3D-33E4-F4960AA6808B}"/>
                </a:ext>
              </a:extLst>
            </p:cNvPr>
            <p:cNvSpPr/>
            <p:nvPr/>
          </p:nvSpPr>
          <p:spPr>
            <a:xfrm>
              <a:off x="8058099" y="2044484"/>
              <a:ext cx="20452" cy="54644"/>
            </a:xfrm>
            <a:custGeom>
              <a:avLst/>
              <a:gdLst>
                <a:gd name="connsiteX0" fmla="*/ 11340 w 20452"/>
                <a:gd name="connsiteY0" fmla="*/ 43805 h 54644"/>
                <a:gd name="connsiteX1" fmla="*/ 20127 w 20452"/>
                <a:gd name="connsiteY1" fmla="*/ 8044 h 54644"/>
                <a:gd name="connsiteX2" fmla="*/ 20384 w 20452"/>
                <a:gd name="connsiteY2" fmla="*/ 448 h 54644"/>
                <a:gd name="connsiteX3" fmla="*/ 11084 w 20452"/>
                <a:gd name="connsiteY3" fmla="*/ 4972 h 54644"/>
                <a:gd name="connsiteX4" fmla="*/ 2979 w 20452"/>
                <a:gd name="connsiteY4" fmla="*/ 30832 h 54644"/>
                <a:gd name="connsiteX5" fmla="*/ 2296 w 20452"/>
                <a:gd name="connsiteY5" fmla="*/ 54645 h 54644"/>
                <a:gd name="connsiteX6" fmla="*/ 11425 w 20452"/>
                <a:gd name="connsiteY6" fmla="*/ 43805 h 5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52" h="54644">
                  <a:moveTo>
                    <a:pt x="11340" y="43805"/>
                  </a:moveTo>
                  <a:cubicBezTo>
                    <a:pt x="14155" y="31857"/>
                    <a:pt x="17312" y="19993"/>
                    <a:pt x="20127" y="8044"/>
                  </a:cubicBezTo>
                  <a:cubicBezTo>
                    <a:pt x="20725" y="5655"/>
                    <a:pt x="20298" y="3094"/>
                    <a:pt x="20384" y="448"/>
                  </a:cubicBezTo>
                  <a:cubicBezTo>
                    <a:pt x="14241" y="-576"/>
                    <a:pt x="12876" y="-149"/>
                    <a:pt x="11084" y="4972"/>
                  </a:cubicBezTo>
                  <a:cubicBezTo>
                    <a:pt x="8098" y="13507"/>
                    <a:pt x="5368" y="22127"/>
                    <a:pt x="2979" y="30832"/>
                  </a:cubicBezTo>
                  <a:cubicBezTo>
                    <a:pt x="846" y="38684"/>
                    <a:pt x="-2140" y="46622"/>
                    <a:pt x="2296" y="54645"/>
                  </a:cubicBezTo>
                  <a:cubicBezTo>
                    <a:pt x="5880" y="51914"/>
                    <a:pt x="10145" y="49268"/>
                    <a:pt x="11425" y="43805"/>
                  </a:cubicBezTo>
                  <a:close/>
                </a:path>
              </a:pathLst>
            </a:custGeom>
            <a:grpFill/>
            <a:ln w="8532" cap="flat">
              <a:noFill/>
              <a:prstDash val="solid"/>
              <a:miter/>
            </a:ln>
          </p:spPr>
          <p:txBody>
            <a:bodyPr rtlCol="0" anchor="ctr"/>
            <a:lstStyle/>
            <a:p>
              <a:endParaRPr lang="en-US"/>
            </a:p>
          </p:txBody>
        </p:sp>
        <p:sp>
          <p:nvSpPr>
            <p:cNvPr id="1825" name="Freeform 1824">
              <a:extLst>
                <a:ext uri="{FF2B5EF4-FFF2-40B4-BE49-F238E27FC236}">
                  <a16:creationId xmlns:a16="http://schemas.microsoft.com/office/drawing/2014/main" id="{C08F3DD6-AC9D-19D5-821A-917CB3BB5705}"/>
                </a:ext>
              </a:extLst>
            </p:cNvPr>
            <p:cNvSpPr/>
            <p:nvPr/>
          </p:nvSpPr>
          <p:spPr>
            <a:xfrm>
              <a:off x="8089581" y="1951134"/>
              <a:ext cx="18488" cy="54025"/>
            </a:xfrm>
            <a:custGeom>
              <a:avLst/>
              <a:gdLst>
                <a:gd name="connsiteX0" fmla="*/ 11425 w 18488"/>
                <a:gd name="connsiteY0" fmla="*/ 40541 h 54025"/>
                <a:gd name="connsiteX1" fmla="*/ 18336 w 18488"/>
                <a:gd name="connsiteY1" fmla="*/ 8023 h 54025"/>
                <a:gd name="connsiteX2" fmla="*/ 18080 w 18488"/>
                <a:gd name="connsiteY2" fmla="*/ 0 h 54025"/>
                <a:gd name="connsiteX3" fmla="*/ 10231 w 18488"/>
                <a:gd name="connsiteY3" fmla="*/ 7937 h 54025"/>
                <a:gd name="connsiteX4" fmla="*/ 1870 w 18488"/>
                <a:gd name="connsiteY4" fmla="*/ 36359 h 54025"/>
                <a:gd name="connsiteX5" fmla="*/ 846 w 18488"/>
                <a:gd name="connsiteY5" fmla="*/ 54026 h 54025"/>
                <a:gd name="connsiteX6" fmla="*/ 11340 w 18488"/>
                <a:gd name="connsiteY6" fmla="*/ 40541 h 5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8" h="54025">
                  <a:moveTo>
                    <a:pt x="11425" y="40541"/>
                  </a:moveTo>
                  <a:cubicBezTo>
                    <a:pt x="13900" y="29787"/>
                    <a:pt x="16203" y="18947"/>
                    <a:pt x="18336" y="8023"/>
                  </a:cubicBezTo>
                  <a:cubicBezTo>
                    <a:pt x="18763" y="5633"/>
                    <a:pt x="18166" y="3073"/>
                    <a:pt x="18080" y="0"/>
                  </a:cubicBezTo>
                  <a:cubicBezTo>
                    <a:pt x="12022" y="683"/>
                    <a:pt x="11255" y="4694"/>
                    <a:pt x="10231" y="7937"/>
                  </a:cubicBezTo>
                  <a:cubicBezTo>
                    <a:pt x="7245" y="17326"/>
                    <a:pt x="4856" y="26970"/>
                    <a:pt x="1870" y="36359"/>
                  </a:cubicBezTo>
                  <a:cubicBezTo>
                    <a:pt x="-7" y="42248"/>
                    <a:pt x="-690" y="47966"/>
                    <a:pt x="846" y="54026"/>
                  </a:cubicBezTo>
                  <a:cubicBezTo>
                    <a:pt x="6050" y="50782"/>
                    <a:pt x="9975" y="46515"/>
                    <a:pt x="11340" y="40541"/>
                  </a:cubicBezTo>
                  <a:close/>
                </a:path>
              </a:pathLst>
            </a:custGeom>
            <a:grpFill/>
            <a:ln w="8532" cap="flat">
              <a:noFill/>
              <a:prstDash val="solid"/>
              <a:miter/>
            </a:ln>
          </p:spPr>
          <p:txBody>
            <a:bodyPr rtlCol="0" anchor="ctr"/>
            <a:lstStyle/>
            <a:p>
              <a:endParaRPr lang="en-US"/>
            </a:p>
          </p:txBody>
        </p:sp>
        <p:sp>
          <p:nvSpPr>
            <p:cNvPr id="1826" name="Freeform 1825">
              <a:extLst>
                <a:ext uri="{FF2B5EF4-FFF2-40B4-BE49-F238E27FC236}">
                  <a16:creationId xmlns:a16="http://schemas.microsoft.com/office/drawing/2014/main" id="{F9F8AC59-013C-0F1F-19C3-64FCA9F6C808}"/>
                </a:ext>
              </a:extLst>
            </p:cNvPr>
            <p:cNvSpPr/>
            <p:nvPr/>
          </p:nvSpPr>
          <p:spPr>
            <a:xfrm>
              <a:off x="8030910" y="2134292"/>
              <a:ext cx="18108" cy="50782"/>
            </a:xfrm>
            <a:custGeom>
              <a:avLst/>
              <a:gdLst>
                <a:gd name="connsiteX0" fmla="*/ 2610 w 18108"/>
                <a:gd name="connsiteY0" fmla="*/ 50697 h 50782"/>
                <a:gd name="connsiteX1" fmla="*/ 12166 w 18108"/>
                <a:gd name="connsiteY1" fmla="*/ 38236 h 50782"/>
                <a:gd name="connsiteX2" fmla="*/ 18052 w 18108"/>
                <a:gd name="connsiteY2" fmla="*/ 6060 h 50782"/>
                <a:gd name="connsiteX3" fmla="*/ 17284 w 18108"/>
                <a:gd name="connsiteY3" fmla="*/ 0 h 50782"/>
                <a:gd name="connsiteX4" fmla="*/ 14298 w 18108"/>
                <a:gd name="connsiteY4" fmla="*/ 1195 h 50782"/>
                <a:gd name="connsiteX5" fmla="*/ 12507 w 18108"/>
                <a:gd name="connsiteY5" fmla="*/ 3585 h 50782"/>
                <a:gd name="connsiteX6" fmla="*/ 648 w 18108"/>
                <a:gd name="connsiteY6" fmla="*/ 39175 h 50782"/>
                <a:gd name="connsiteX7" fmla="*/ 2610 w 18108"/>
                <a:gd name="connsiteY7" fmla="*/ 50782 h 5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8" h="50782">
                  <a:moveTo>
                    <a:pt x="2610" y="50697"/>
                  </a:moveTo>
                  <a:cubicBezTo>
                    <a:pt x="8668" y="48563"/>
                    <a:pt x="11142" y="43869"/>
                    <a:pt x="12166" y="38236"/>
                  </a:cubicBezTo>
                  <a:cubicBezTo>
                    <a:pt x="14213" y="27568"/>
                    <a:pt x="16176" y="16814"/>
                    <a:pt x="18052" y="6060"/>
                  </a:cubicBezTo>
                  <a:cubicBezTo>
                    <a:pt x="18309" y="4353"/>
                    <a:pt x="17626" y="2390"/>
                    <a:pt x="17284" y="0"/>
                  </a:cubicBezTo>
                  <a:cubicBezTo>
                    <a:pt x="15408" y="683"/>
                    <a:pt x="14725" y="768"/>
                    <a:pt x="14298" y="1195"/>
                  </a:cubicBezTo>
                  <a:cubicBezTo>
                    <a:pt x="13616" y="1878"/>
                    <a:pt x="12848" y="2646"/>
                    <a:pt x="12507" y="3585"/>
                  </a:cubicBezTo>
                  <a:cubicBezTo>
                    <a:pt x="8497" y="15448"/>
                    <a:pt x="4487" y="27226"/>
                    <a:pt x="648" y="39175"/>
                  </a:cubicBezTo>
                  <a:cubicBezTo>
                    <a:pt x="-632" y="43272"/>
                    <a:pt x="-35" y="47368"/>
                    <a:pt x="2610" y="50782"/>
                  </a:cubicBezTo>
                  <a:close/>
                </a:path>
              </a:pathLst>
            </a:custGeom>
            <a:grpFill/>
            <a:ln w="8532" cap="flat">
              <a:noFill/>
              <a:prstDash val="solid"/>
              <a:miter/>
            </a:ln>
          </p:spPr>
          <p:txBody>
            <a:bodyPr rtlCol="0" anchor="ctr"/>
            <a:lstStyle/>
            <a:p>
              <a:endParaRPr lang="en-US"/>
            </a:p>
          </p:txBody>
        </p:sp>
        <p:sp>
          <p:nvSpPr>
            <p:cNvPr id="1827" name="Freeform 1826">
              <a:extLst>
                <a:ext uri="{FF2B5EF4-FFF2-40B4-BE49-F238E27FC236}">
                  <a16:creationId xmlns:a16="http://schemas.microsoft.com/office/drawing/2014/main" id="{CC09FA99-EC58-1322-38F8-8C8C6D1F554D}"/>
                </a:ext>
              </a:extLst>
            </p:cNvPr>
            <p:cNvSpPr/>
            <p:nvPr/>
          </p:nvSpPr>
          <p:spPr>
            <a:xfrm>
              <a:off x="8174123" y="2775003"/>
              <a:ext cx="170" cy="85"/>
            </a:xfrm>
            <a:custGeom>
              <a:avLst/>
              <a:gdLst>
                <a:gd name="connsiteX0" fmla="*/ 171 w 170"/>
                <a:gd name="connsiteY0" fmla="*/ 85 h 85"/>
                <a:gd name="connsiteX1" fmla="*/ 171 w 170"/>
                <a:gd name="connsiteY1" fmla="*/ 85 h 85"/>
                <a:gd name="connsiteX2" fmla="*/ 0 w 170"/>
                <a:gd name="connsiteY2" fmla="*/ 0 h 85"/>
                <a:gd name="connsiteX3" fmla="*/ 171 w 170"/>
                <a:gd name="connsiteY3" fmla="*/ 85 h 85"/>
              </a:gdLst>
              <a:ahLst/>
              <a:cxnLst>
                <a:cxn ang="0">
                  <a:pos x="connsiteX0" y="connsiteY0"/>
                </a:cxn>
                <a:cxn ang="0">
                  <a:pos x="connsiteX1" y="connsiteY1"/>
                </a:cxn>
                <a:cxn ang="0">
                  <a:pos x="connsiteX2" y="connsiteY2"/>
                </a:cxn>
                <a:cxn ang="0">
                  <a:pos x="connsiteX3" y="connsiteY3"/>
                </a:cxn>
              </a:cxnLst>
              <a:rect l="l" t="t" r="r" b="b"/>
              <a:pathLst>
                <a:path w="170" h="85">
                  <a:moveTo>
                    <a:pt x="171" y="85"/>
                  </a:moveTo>
                  <a:lnTo>
                    <a:pt x="171" y="85"/>
                  </a:lnTo>
                  <a:cubicBezTo>
                    <a:pt x="171" y="85"/>
                    <a:pt x="0" y="85"/>
                    <a:pt x="0" y="0"/>
                  </a:cubicBezTo>
                  <a:cubicBezTo>
                    <a:pt x="0" y="0"/>
                    <a:pt x="85" y="0"/>
                    <a:pt x="171" y="85"/>
                  </a:cubicBezTo>
                  <a:close/>
                </a:path>
              </a:pathLst>
            </a:custGeom>
            <a:grpFill/>
            <a:ln w="8532" cap="flat">
              <a:noFill/>
              <a:prstDash val="solid"/>
              <a:miter/>
            </a:ln>
          </p:spPr>
          <p:txBody>
            <a:bodyPr rtlCol="0" anchor="ctr"/>
            <a:lstStyle/>
            <a:p>
              <a:endParaRPr lang="en-US"/>
            </a:p>
          </p:txBody>
        </p:sp>
        <p:sp>
          <p:nvSpPr>
            <p:cNvPr id="1828" name="Freeform 1827">
              <a:extLst>
                <a:ext uri="{FF2B5EF4-FFF2-40B4-BE49-F238E27FC236}">
                  <a16:creationId xmlns:a16="http://schemas.microsoft.com/office/drawing/2014/main" id="{E90D4F96-208F-A4B0-751D-04193FFF07D1}"/>
                </a:ext>
              </a:extLst>
            </p:cNvPr>
            <p:cNvSpPr/>
            <p:nvPr/>
          </p:nvSpPr>
          <p:spPr>
            <a:xfrm>
              <a:off x="8173877" y="2774918"/>
              <a:ext cx="75" cy="8534"/>
            </a:xfrm>
            <a:custGeom>
              <a:avLst/>
              <a:gdLst>
                <a:gd name="connsiteX0" fmla="*/ 76 w 75"/>
                <a:gd name="connsiteY0" fmla="*/ 0 h 8534"/>
                <a:gd name="connsiteX1" fmla="*/ 76 w 75"/>
                <a:gd name="connsiteY1" fmla="*/ 0 h 8534"/>
                <a:gd name="connsiteX2" fmla="*/ 76 w 75"/>
                <a:gd name="connsiteY2" fmla="*/ 0 h 8534"/>
              </a:gdLst>
              <a:ahLst/>
              <a:cxnLst>
                <a:cxn ang="0">
                  <a:pos x="connsiteX0" y="connsiteY0"/>
                </a:cxn>
                <a:cxn ang="0">
                  <a:pos x="connsiteX1" y="connsiteY1"/>
                </a:cxn>
                <a:cxn ang="0">
                  <a:pos x="connsiteX2" y="connsiteY2"/>
                </a:cxn>
              </a:cxnLst>
              <a:rect l="l" t="t" r="r" b="b"/>
              <a:pathLst>
                <a:path w="75" h="8534">
                  <a:moveTo>
                    <a:pt x="76" y="0"/>
                  </a:moveTo>
                  <a:cubicBezTo>
                    <a:pt x="76" y="0"/>
                    <a:pt x="-95" y="0"/>
                    <a:pt x="76" y="0"/>
                  </a:cubicBezTo>
                  <a:lnTo>
                    <a:pt x="76" y="0"/>
                  </a:lnTo>
                  <a:close/>
                </a:path>
              </a:pathLst>
            </a:custGeom>
            <a:grpFill/>
            <a:ln w="8532" cap="flat">
              <a:noFill/>
              <a:prstDash val="solid"/>
              <a:miter/>
            </a:ln>
          </p:spPr>
          <p:txBody>
            <a:bodyPr rtlCol="0" anchor="ctr"/>
            <a:lstStyle/>
            <a:p>
              <a:endParaRPr lang="en-US"/>
            </a:p>
          </p:txBody>
        </p:sp>
        <p:sp>
          <p:nvSpPr>
            <p:cNvPr id="1829" name="Freeform 1828">
              <a:extLst>
                <a:ext uri="{FF2B5EF4-FFF2-40B4-BE49-F238E27FC236}">
                  <a16:creationId xmlns:a16="http://schemas.microsoft.com/office/drawing/2014/main" id="{8D336145-4C73-AD4C-D8D7-342812873959}"/>
                </a:ext>
              </a:extLst>
            </p:cNvPr>
            <p:cNvSpPr/>
            <p:nvPr/>
          </p:nvSpPr>
          <p:spPr>
            <a:xfrm>
              <a:off x="8173953" y="2775003"/>
              <a:ext cx="84" cy="8534"/>
            </a:xfrm>
            <a:custGeom>
              <a:avLst/>
              <a:gdLst>
                <a:gd name="connsiteX0" fmla="*/ 85 w 84"/>
                <a:gd name="connsiteY0" fmla="*/ 0 h 8534"/>
                <a:gd name="connsiteX1" fmla="*/ 0 w 84"/>
                <a:gd name="connsiteY1" fmla="*/ 0 h 8534"/>
                <a:gd name="connsiteX2" fmla="*/ 85 w 84"/>
                <a:gd name="connsiteY2" fmla="*/ 0 h 8534"/>
              </a:gdLst>
              <a:ahLst/>
              <a:cxnLst>
                <a:cxn ang="0">
                  <a:pos x="connsiteX0" y="connsiteY0"/>
                </a:cxn>
                <a:cxn ang="0">
                  <a:pos x="connsiteX1" y="connsiteY1"/>
                </a:cxn>
                <a:cxn ang="0">
                  <a:pos x="connsiteX2" y="connsiteY2"/>
                </a:cxn>
              </a:cxnLst>
              <a:rect l="l" t="t" r="r" b="b"/>
              <a:pathLst>
                <a:path w="84" h="8534">
                  <a:moveTo>
                    <a:pt x="85" y="0"/>
                  </a:moveTo>
                  <a:cubicBezTo>
                    <a:pt x="85" y="0"/>
                    <a:pt x="85" y="0"/>
                    <a:pt x="0" y="0"/>
                  </a:cubicBezTo>
                  <a:cubicBezTo>
                    <a:pt x="0" y="0"/>
                    <a:pt x="0" y="0"/>
                    <a:pt x="85" y="0"/>
                  </a:cubicBezTo>
                  <a:close/>
                </a:path>
              </a:pathLst>
            </a:custGeom>
            <a:grpFill/>
            <a:ln w="8532" cap="flat">
              <a:noFill/>
              <a:prstDash val="solid"/>
              <a:miter/>
            </a:ln>
          </p:spPr>
          <p:txBody>
            <a:bodyPr rtlCol="0" anchor="ctr"/>
            <a:lstStyle/>
            <a:p>
              <a:endParaRPr lang="en-US"/>
            </a:p>
          </p:txBody>
        </p:sp>
        <p:sp>
          <p:nvSpPr>
            <p:cNvPr id="1830" name="Freeform 1829">
              <a:extLst>
                <a:ext uri="{FF2B5EF4-FFF2-40B4-BE49-F238E27FC236}">
                  <a16:creationId xmlns:a16="http://schemas.microsoft.com/office/drawing/2014/main" id="{2103E3BE-7A9B-7434-F60A-F2F165A44813}"/>
                </a:ext>
              </a:extLst>
            </p:cNvPr>
            <p:cNvSpPr/>
            <p:nvPr/>
          </p:nvSpPr>
          <p:spPr>
            <a:xfrm>
              <a:off x="8173990" y="2775088"/>
              <a:ext cx="303" cy="8534"/>
            </a:xfrm>
            <a:custGeom>
              <a:avLst/>
              <a:gdLst>
                <a:gd name="connsiteX0" fmla="*/ 303 w 303"/>
                <a:gd name="connsiteY0" fmla="*/ 0 h 8534"/>
                <a:gd name="connsiteX1" fmla="*/ 303 w 303"/>
                <a:gd name="connsiteY1" fmla="*/ 0 h 8534"/>
                <a:gd name="connsiteX2" fmla="*/ 303 w 303"/>
                <a:gd name="connsiteY2" fmla="*/ 0 h 8534"/>
              </a:gdLst>
              <a:ahLst/>
              <a:cxnLst>
                <a:cxn ang="0">
                  <a:pos x="connsiteX0" y="connsiteY0"/>
                </a:cxn>
                <a:cxn ang="0">
                  <a:pos x="connsiteX1" y="connsiteY1"/>
                </a:cxn>
                <a:cxn ang="0">
                  <a:pos x="connsiteX2" y="connsiteY2"/>
                </a:cxn>
              </a:cxnLst>
              <a:rect l="l" t="t" r="r" b="b"/>
              <a:pathLst>
                <a:path w="303" h="8534">
                  <a:moveTo>
                    <a:pt x="303" y="0"/>
                  </a:moveTo>
                  <a:lnTo>
                    <a:pt x="303" y="0"/>
                  </a:lnTo>
                  <a:cubicBezTo>
                    <a:pt x="303" y="0"/>
                    <a:pt x="-379" y="0"/>
                    <a:pt x="303" y="0"/>
                  </a:cubicBezTo>
                  <a:close/>
                </a:path>
              </a:pathLst>
            </a:custGeom>
            <a:grpFill/>
            <a:ln w="8532" cap="flat">
              <a:noFill/>
              <a:prstDash val="solid"/>
              <a:miter/>
            </a:ln>
          </p:spPr>
          <p:txBody>
            <a:bodyPr rtlCol="0" anchor="ctr"/>
            <a:lstStyle/>
            <a:p>
              <a:endParaRPr lang="en-US"/>
            </a:p>
          </p:txBody>
        </p:sp>
        <p:sp>
          <p:nvSpPr>
            <p:cNvPr id="1831" name="Freeform 1830">
              <a:extLst>
                <a:ext uri="{FF2B5EF4-FFF2-40B4-BE49-F238E27FC236}">
                  <a16:creationId xmlns:a16="http://schemas.microsoft.com/office/drawing/2014/main" id="{7433C5ED-F1AF-7BF5-A96B-1DCF43DC74B6}"/>
                </a:ext>
              </a:extLst>
            </p:cNvPr>
            <p:cNvSpPr/>
            <p:nvPr/>
          </p:nvSpPr>
          <p:spPr>
            <a:xfrm>
              <a:off x="7321012" y="2414282"/>
              <a:ext cx="116611" cy="163091"/>
            </a:xfrm>
            <a:custGeom>
              <a:avLst/>
              <a:gdLst>
                <a:gd name="connsiteX0" fmla="*/ 107267 w 116611"/>
                <a:gd name="connsiteY0" fmla="*/ 12413 h 163091"/>
                <a:gd name="connsiteX1" fmla="*/ 89777 w 116611"/>
                <a:gd name="connsiteY1" fmla="*/ 8487 h 163091"/>
                <a:gd name="connsiteX2" fmla="*/ 68363 w 116611"/>
                <a:gd name="connsiteY2" fmla="*/ 8829 h 163091"/>
                <a:gd name="connsiteX3" fmla="*/ 69472 w 116611"/>
                <a:gd name="connsiteY3" fmla="*/ 38 h 163091"/>
                <a:gd name="connsiteX4" fmla="*/ 69216 w 116611"/>
                <a:gd name="connsiteY4" fmla="*/ 38 h 163091"/>
                <a:gd name="connsiteX5" fmla="*/ 67510 w 116611"/>
                <a:gd name="connsiteY5" fmla="*/ 8829 h 163091"/>
                <a:gd name="connsiteX6" fmla="*/ 57271 w 116611"/>
                <a:gd name="connsiteY6" fmla="*/ 9170 h 163091"/>
                <a:gd name="connsiteX7" fmla="*/ 51982 w 116611"/>
                <a:gd name="connsiteY7" fmla="*/ 9255 h 163091"/>
                <a:gd name="connsiteX8" fmla="*/ 52152 w 116611"/>
                <a:gd name="connsiteY8" fmla="*/ 7122 h 163091"/>
                <a:gd name="connsiteX9" fmla="*/ 51896 w 116611"/>
                <a:gd name="connsiteY9" fmla="*/ 7122 h 163091"/>
                <a:gd name="connsiteX10" fmla="*/ 51640 w 116611"/>
                <a:gd name="connsiteY10" fmla="*/ 9255 h 163091"/>
                <a:gd name="connsiteX11" fmla="*/ 36198 w 116611"/>
                <a:gd name="connsiteY11" fmla="*/ 10450 h 163091"/>
                <a:gd name="connsiteX12" fmla="*/ 36539 w 116611"/>
                <a:gd name="connsiteY12" fmla="*/ 9341 h 163091"/>
                <a:gd name="connsiteX13" fmla="*/ 39440 w 116611"/>
                <a:gd name="connsiteY13" fmla="*/ 721 h 163091"/>
                <a:gd name="connsiteX14" fmla="*/ 39270 w 116611"/>
                <a:gd name="connsiteY14" fmla="*/ 721 h 163091"/>
                <a:gd name="connsiteX15" fmla="*/ 35686 w 116611"/>
                <a:gd name="connsiteY15" fmla="*/ 8999 h 163091"/>
                <a:gd name="connsiteX16" fmla="*/ 35004 w 116611"/>
                <a:gd name="connsiteY16" fmla="*/ 10707 h 163091"/>
                <a:gd name="connsiteX17" fmla="*/ 31164 w 116611"/>
                <a:gd name="connsiteY17" fmla="*/ 11560 h 163091"/>
                <a:gd name="connsiteX18" fmla="*/ 32017 w 116611"/>
                <a:gd name="connsiteY18" fmla="*/ 2854 h 163091"/>
                <a:gd name="connsiteX19" fmla="*/ 31762 w 116611"/>
                <a:gd name="connsiteY19" fmla="*/ 2854 h 163091"/>
                <a:gd name="connsiteX20" fmla="*/ 30311 w 116611"/>
                <a:gd name="connsiteY20" fmla="*/ 11816 h 163091"/>
                <a:gd name="connsiteX21" fmla="*/ 24680 w 116611"/>
                <a:gd name="connsiteY21" fmla="*/ 13779 h 163091"/>
                <a:gd name="connsiteX22" fmla="*/ 16148 w 116611"/>
                <a:gd name="connsiteY22" fmla="*/ 21716 h 163091"/>
                <a:gd name="connsiteX23" fmla="*/ 3095 w 116611"/>
                <a:gd name="connsiteY23" fmla="*/ 67292 h 163091"/>
                <a:gd name="connsiteX24" fmla="*/ 23 w 116611"/>
                <a:gd name="connsiteY24" fmla="*/ 114917 h 163091"/>
                <a:gd name="connsiteX25" fmla="*/ 2242 w 116611"/>
                <a:gd name="connsiteY25" fmla="*/ 124134 h 163091"/>
                <a:gd name="connsiteX26" fmla="*/ 5228 w 116611"/>
                <a:gd name="connsiteY26" fmla="*/ 128402 h 163091"/>
                <a:gd name="connsiteX27" fmla="*/ 4630 w 116611"/>
                <a:gd name="connsiteY27" fmla="*/ 134035 h 163091"/>
                <a:gd name="connsiteX28" fmla="*/ 4887 w 116611"/>
                <a:gd name="connsiteY28" fmla="*/ 134035 h 163091"/>
                <a:gd name="connsiteX29" fmla="*/ 5825 w 116611"/>
                <a:gd name="connsiteY29" fmla="*/ 129085 h 163091"/>
                <a:gd name="connsiteX30" fmla="*/ 19646 w 116611"/>
                <a:gd name="connsiteY30" fmla="*/ 140607 h 163091"/>
                <a:gd name="connsiteX31" fmla="*/ 19646 w 116611"/>
                <a:gd name="connsiteY31" fmla="*/ 151873 h 163091"/>
                <a:gd name="connsiteX32" fmla="*/ 19902 w 116611"/>
                <a:gd name="connsiteY32" fmla="*/ 151873 h 163091"/>
                <a:gd name="connsiteX33" fmla="*/ 20670 w 116611"/>
                <a:gd name="connsiteY33" fmla="*/ 140948 h 163091"/>
                <a:gd name="connsiteX34" fmla="*/ 20755 w 116611"/>
                <a:gd name="connsiteY34" fmla="*/ 140948 h 163091"/>
                <a:gd name="connsiteX35" fmla="*/ 38331 w 116611"/>
                <a:gd name="connsiteY35" fmla="*/ 145984 h 163091"/>
                <a:gd name="connsiteX36" fmla="*/ 37222 w 116611"/>
                <a:gd name="connsiteY36" fmla="*/ 163053 h 163091"/>
                <a:gd name="connsiteX37" fmla="*/ 37478 w 116611"/>
                <a:gd name="connsiteY37" fmla="*/ 163053 h 163091"/>
                <a:gd name="connsiteX38" fmla="*/ 39611 w 116611"/>
                <a:gd name="connsiteY38" fmla="*/ 146240 h 163091"/>
                <a:gd name="connsiteX39" fmla="*/ 54712 w 116611"/>
                <a:gd name="connsiteY39" fmla="*/ 148203 h 163091"/>
                <a:gd name="connsiteX40" fmla="*/ 54370 w 116611"/>
                <a:gd name="connsiteY40" fmla="*/ 152129 h 163091"/>
                <a:gd name="connsiteX41" fmla="*/ 54627 w 116611"/>
                <a:gd name="connsiteY41" fmla="*/ 152129 h 163091"/>
                <a:gd name="connsiteX42" fmla="*/ 55309 w 116611"/>
                <a:gd name="connsiteY42" fmla="*/ 148203 h 163091"/>
                <a:gd name="connsiteX43" fmla="*/ 76468 w 116611"/>
                <a:gd name="connsiteY43" fmla="*/ 145642 h 163091"/>
                <a:gd name="connsiteX44" fmla="*/ 90630 w 116611"/>
                <a:gd name="connsiteY44" fmla="*/ 135230 h 163091"/>
                <a:gd name="connsiteX45" fmla="*/ 107950 w 116611"/>
                <a:gd name="connsiteY45" fmla="*/ 92385 h 163091"/>
                <a:gd name="connsiteX46" fmla="*/ 110765 w 116611"/>
                <a:gd name="connsiteY46" fmla="*/ 79412 h 163091"/>
                <a:gd name="connsiteX47" fmla="*/ 116311 w 116611"/>
                <a:gd name="connsiteY47" fmla="*/ 28459 h 163091"/>
                <a:gd name="connsiteX48" fmla="*/ 107523 w 116611"/>
                <a:gd name="connsiteY48" fmla="*/ 12328 h 163091"/>
                <a:gd name="connsiteX49" fmla="*/ 33212 w 116611"/>
                <a:gd name="connsiteY49" fmla="*/ 14120 h 163091"/>
                <a:gd name="connsiteX50" fmla="*/ 33638 w 116611"/>
                <a:gd name="connsiteY50" fmla="*/ 14120 h 163091"/>
                <a:gd name="connsiteX51" fmla="*/ 32274 w 116611"/>
                <a:gd name="connsiteY51" fmla="*/ 17364 h 163091"/>
                <a:gd name="connsiteX52" fmla="*/ 30055 w 116611"/>
                <a:gd name="connsiteY52" fmla="*/ 22997 h 163091"/>
                <a:gd name="connsiteX53" fmla="*/ 30055 w 116611"/>
                <a:gd name="connsiteY53" fmla="*/ 22399 h 163091"/>
                <a:gd name="connsiteX54" fmla="*/ 30823 w 116611"/>
                <a:gd name="connsiteY54" fmla="*/ 14462 h 163091"/>
                <a:gd name="connsiteX55" fmla="*/ 33126 w 116611"/>
                <a:gd name="connsiteY55" fmla="*/ 14120 h 163091"/>
                <a:gd name="connsiteX56" fmla="*/ 9579 w 116611"/>
                <a:gd name="connsiteY56" fmla="*/ 72584 h 163091"/>
                <a:gd name="connsiteX57" fmla="*/ 11285 w 116611"/>
                <a:gd name="connsiteY57" fmla="*/ 54575 h 163091"/>
                <a:gd name="connsiteX58" fmla="*/ 22035 w 116611"/>
                <a:gd name="connsiteY58" fmla="*/ 21290 h 163091"/>
                <a:gd name="connsiteX59" fmla="*/ 29884 w 116611"/>
                <a:gd name="connsiteY59" fmla="*/ 14803 h 163091"/>
                <a:gd name="connsiteX60" fmla="*/ 28690 w 116611"/>
                <a:gd name="connsiteY60" fmla="*/ 22143 h 163091"/>
                <a:gd name="connsiteX61" fmla="*/ 27496 w 116611"/>
                <a:gd name="connsiteY61" fmla="*/ 29995 h 163091"/>
                <a:gd name="connsiteX62" fmla="*/ 23400 w 116611"/>
                <a:gd name="connsiteY62" fmla="*/ 41176 h 163091"/>
                <a:gd name="connsiteX63" fmla="*/ 15637 w 116611"/>
                <a:gd name="connsiteY63" fmla="*/ 65500 h 163091"/>
                <a:gd name="connsiteX64" fmla="*/ 15637 w 116611"/>
                <a:gd name="connsiteY64" fmla="*/ 65500 h 163091"/>
                <a:gd name="connsiteX65" fmla="*/ 15637 w 116611"/>
                <a:gd name="connsiteY65" fmla="*/ 65586 h 163091"/>
                <a:gd name="connsiteX66" fmla="*/ 15637 w 116611"/>
                <a:gd name="connsiteY66" fmla="*/ 65586 h 163091"/>
                <a:gd name="connsiteX67" fmla="*/ 15637 w 116611"/>
                <a:gd name="connsiteY67" fmla="*/ 65671 h 163091"/>
                <a:gd name="connsiteX68" fmla="*/ 10517 w 116611"/>
                <a:gd name="connsiteY68" fmla="*/ 90678 h 163091"/>
                <a:gd name="connsiteX69" fmla="*/ 7190 w 116611"/>
                <a:gd name="connsiteY69" fmla="*/ 112869 h 163091"/>
                <a:gd name="connsiteX70" fmla="*/ 7190 w 116611"/>
                <a:gd name="connsiteY70" fmla="*/ 106724 h 163091"/>
                <a:gd name="connsiteX71" fmla="*/ 9835 w 116611"/>
                <a:gd name="connsiteY71" fmla="*/ 72328 h 163091"/>
                <a:gd name="connsiteX72" fmla="*/ 7872 w 116611"/>
                <a:gd name="connsiteY72" fmla="*/ 117819 h 163091"/>
                <a:gd name="connsiteX73" fmla="*/ 8214 w 116611"/>
                <a:gd name="connsiteY73" fmla="*/ 116197 h 163091"/>
                <a:gd name="connsiteX74" fmla="*/ 14016 w 116611"/>
                <a:gd name="connsiteY74" fmla="*/ 91446 h 163091"/>
                <a:gd name="connsiteX75" fmla="*/ 20670 w 116611"/>
                <a:gd name="connsiteY75" fmla="*/ 66951 h 163091"/>
                <a:gd name="connsiteX76" fmla="*/ 20670 w 116611"/>
                <a:gd name="connsiteY76" fmla="*/ 66951 h 163091"/>
                <a:gd name="connsiteX77" fmla="*/ 20670 w 116611"/>
                <a:gd name="connsiteY77" fmla="*/ 66951 h 163091"/>
                <a:gd name="connsiteX78" fmla="*/ 20670 w 116611"/>
                <a:gd name="connsiteY78" fmla="*/ 66951 h 163091"/>
                <a:gd name="connsiteX79" fmla="*/ 20670 w 116611"/>
                <a:gd name="connsiteY79" fmla="*/ 66951 h 163091"/>
                <a:gd name="connsiteX80" fmla="*/ 24083 w 116611"/>
                <a:gd name="connsiteY80" fmla="*/ 52869 h 163091"/>
                <a:gd name="connsiteX81" fmla="*/ 21182 w 116611"/>
                <a:gd name="connsiteY81" fmla="*/ 76852 h 163091"/>
                <a:gd name="connsiteX82" fmla="*/ 21182 w 116611"/>
                <a:gd name="connsiteY82" fmla="*/ 76852 h 163091"/>
                <a:gd name="connsiteX83" fmla="*/ 21182 w 116611"/>
                <a:gd name="connsiteY83" fmla="*/ 77022 h 163091"/>
                <a:gd name="connsiteX84" fmla="*/ 21182 w 116611"/>
                <a:gd name="connsiteY84" fmla="*/ 77193 h 163091"/>
                <a:gd name="connsiteX85" fmla="*/ 21182 w 116611"/>
                <a:gd name="connsiteY85" fmla="*/ 77193 h 163091"/>
                <a:gd name="connsiteX86" fmla="*/ 19646 w 116611"/>
                <a:gd name="connsiteY86" fmla="*/ 131816 h 163091"/>
                <a:gd name="connsiteX87" fmla="*/ 11285 w 116611"/>
                <a:gd name="connsiteY87" fmla="*/ 124220 h 163091"/>
                <a:gd name="connsiteX88" fmla="*/ 7958 w 116611"/>
                <a:gd name="connsiteY88" fmla="*/ 117904 h 163091"/>
                <a:gd name="connsiteX89" fmla="*/ 31505 w 116611"/>
                <a:gd name="connsiteY89" fmla="*/ 136169 h 163091"/>
                <a:gd name="connsiteX90" fmla="*/ 21097 w 116611"/>
                <a:gd name="connsiteY90" fmla="*/ 132669 h 163091"/>
                <a:gd name="connsiteX91" fmla="*/ 21097 w 116611"/>
                <a:gd name="connsiteY91" fmla="*/ 132243 h 163091"/>
                <a:gd name="connsiteX92" fmla="*/ 26387 w 116611"/>
                <a:gd name="connsiteY92" fmla="*/ 77449 h 163091"/>
                <a:gd name="connsiteX93" fmla="*/ 26387 w 116611"/>
                <a:gd name="connsiteY93" fmla="*/ 77449 h 163091"/>
                <a:gd name="connsiteX94" fmla="*/ 26387 w 116611"/>
                <a:gd name="connsiteY94" fmla="*/ 77449 h 163091"/>
                <a:gd name="connsiteX95" fmla="*/ 26387 w 116611"/>
                <a:gd name="connsiteY95" fmla="*/ 77449 h 163091"/>
                <a:gd name="connsiteX96" fmla="*/ 29287 w 116611"/>
                <a:gd name="connsiteY96" fmla="*/ 33068 h 163091"/>
                <a:gd name="connsiteX97" fmla="*/ 33724 w 116611"/>
                <a:gd name="connsiteY97" fmla="*/ 18046 h 163091"/>
                <a:gd name="connsiteX98" fmla="*/ 35004 w 116611"/>
                <a:gd name="connsiteY98" fmla="*/ 14035 h 163091"/>
                <a:gd name="connsiteX99" fmla="*/ 42938 w 116611"/>
                <a:gd name="connsiteY99" fmla="*/ 13437 h 163091"/>
                <a:gd name="connsiteX100" fmla="*/ 40123 w 116611"/>
                <a:gd name="connsiteY100" fmla="*/ 24277 h 163091"/>
                <a:gd name="connsiteX101" fmla="*/ 31505 w 116611"/>
                <a:gd name="connsiteY101" fmla="*/ 62342 h 163091"/>
                <a:gd name="connsiteX102" fmla="*/ 31505 w 116611"/>
                <a:gd name="connsiteY102" fmla="*/ 62342 h 163091"/>
                <a:gd name="connsiteX103" fmla="*/ 31505 w 116611"/>
                <a:gd name="connsiteY103" fmla="*/ 62428 h 163091"/>
                <a:gd name="connsiteX104" fmla="*/ 31505 w 116611"/>
                <a:gd name="connsiteY104" fmla="*/ 62428 h 163091"/>
                <a:gd name="connsiteX105" fmla="*/ 31505 w 116611"/>
                <a:gd name="connsiteY105" fmla="*/ 62513 h 163091"/>
                <a:gd name="connsiteX106" fmla="*/ 28349 w 116611"/>
                <a:gd name="connsiteY106" fmla="*/ 101432 h 163091"/>
                <a:gd name="connsiteX107" fmla="*/ 27666 w 116611"/>
                <a:gd name="connsiteY107" fmla="*/ 115258 h 163091"/>
                <a:gd name="connsiteX108" fmla="*/ 27922 w 116611"/>
                <a:gd name="connsiteY108" fmla="*/ 115258 h 163091"/>
                <a:gd name="connsiteX109" fmla="*/ 29970 w 116611"/>
                <a:gd name="connsiteY109" fmla="*/ 101517 h 163091"/>
                <a:gd name="connsiteX110" fmla="*/ 36795 w 116611"/>
                <a:gd name="connsiteY110" fmla="*/ 63281 h 163091"/>
                <a:gd name="connsiteX111" fmla="*/ 36795 w 116611"/>
                <a:gd name="connsiteY111" fmla="*/ 63281 h 163091"/>
                <a:gd name="connsiteX112" fmla="*/ 36795 w 116611"/>
                <a:gd name="connsiteY112" fmla="*/ 63281 h 163091"/>
                <a:gd name="connsiteX113" fmla="*/ 36795 w 116611"/>
                <a:gd name="connsiteY113" fmla="*/ 63281 h 163091"/>
                <a:gd name="connsiteX114" fmla="*/ 41658 w 116611"/>
                <a:gd name="connsiteY114" fmla="*/ 24704 h 163091"/>
                <a:gd name="connsiteX115" fmla="*/ 43450 w 116611"/>
                <a:gd name="connsiteY115" fmla="*/ 13437 h 163091"/>
                <a:gd name="connsiteX116" fmla="*/ 51043 w 116611"/>
                <a:gd name="connsiteY116" fmla="*/ 13437 h 163091"/>
                <a:gd name="connsiteX117" fmla="*/ 49252 w 116611"/>
                <a:gd name="connsiteY117" fmla="*/ 27520 h 163091"/>
                <a:gd name="connsiteX118" fmla="*/ 41914 w 116611"/>
                <a:gd name="connsiteY118" fmla="*/ 84789 h 163091"/>
                <a:gd name="connsiteX119" fmla="*/ 41914 w 116611"/>
                <a:gd name="connsiteY119" fmla="*/ 84789 h 163091"/>
                <a:gd name="connsiteX120" fmla="*/ 41914 w 116611"/>
                <a:gd name="connsiteY120" fmla="*/ 84960 h 163091"/>
                <a:gd name="connsiteX121" fmla="*/ 41914 w 116611"/>
                <a:gd name="connsiteY121" fmla="*/ 85130 h 163091"/>
                <a:gd name="connsiteX122" fmla="*/ 41914 w 116611"/>
                <a:gd name="connsiteY122" fmla="*/ 85130 h 163091"/>
                <a:gd name="connsiteX123" fmla="*/ 38587 w 116611"/>
                <a:gd name="connsiteY123" fmla="*/ 137705 h 163091"/>
                <a:gd name="connsiteX124" fmla="*/ 31420 w 116611"/>
                <a:gd name="connsiteY124" fmla="*/ 136254 h 163091"/>
                <a:gd name="connsiteX125" fmla="*/ 83976 w 116611"/>
                <a:gd name="connsiteY125" fmla="*/ 128829 h 163091"/>
                <a:gd name="connsiteX126" fmla="*/ 71007 w 116611"/>
                <a:gd name="connsiteY126" fmla="*/ 138473 h 163091"/>
                <a:gd name="connsiteX127" fmla="*/ 56674 w 116611"/>
                <a:gd name="connsiteY127" fmla="*/ 139924 h 163091"/>
                <a:gd name="connsiteX128" fmla="*/ 57101 w 116611"/>
                <a:gd name="connsiteY128" fmla="*/ 137534 h 163091"/>
                <a:gd name="connsiteX129" fmla="*/ 63840 w 116611"/>
                <a:gd name="connsiteY129" fmla="*/ 96311 h 163091"/>
                <a:gd name="connsiteX130" fmla="*/ 63840 w 116611"/>
                <a:gd name="connsiteY130" fmla="*/ 96311 h 163091"/>
                <a:gd name="connsiteX131" fmla="*/ 63840 w 116611"/>
                <a:gd name="connsiteY131" fmla="*/ 96311 h 163091"/>
                <a:gd name="connsiteX132" fmla="*/ 63840 w 116611"/>
                <a:gd name="connsiteY132" fmla="*/ 96311 h 163091"/>
                <a:gd name="connsiteX133" fmla="*/ 65803 w 116611"/>
                <a:gd name="connsiteY133" fmla="*/ 54575 h 163091"/>
                <a:gd name="connsiteX134" fmla="*/ 66230 w 116611"/>
                <a:gd name="connsiteY134" fmla="*/ 39640 h 163091"/>
                <a:gd name="connsiteX135" fmla="*/ 65973 w 116611"/>
                <a:gd name="connsiteY135" fmla="*/ 39640 h 163091"/>
                <a:gd name="connsiteX136" fmla="*/ 64182 w 116611"/>
                <a:gd name="connsiteY136" fmla="*/ 54319 h 163091"/>
                <a:gd name="connsiteX137" fmla="*/ 58466 w 116611"/>
                <a:gd name="connsiteY137" fmla="*/ 95628 h 163091"/>
                <a:gd name="connsiteX138" fmla="*/ 58466 w 116611"/>
                <a:gd name="connsiteY138" fmla="*/ 95628 h 163091"/>
                <a:gd name="connsiteX139" fmla="*/ 58466 w 116611"/>
                <a:gd name="connsiteY139" fmla="*/ 95714 h 163091"/>
                <a:gd name="connsiteX140" fmla="*/ 58466 w 116611"/>
                <a:gd name="connsiteY140" fmla="*/ 95714 h 163091"/>
                <a:gd name="connsiteX141" fmla="*/ 58466 w 116611"/>
                <a:gd name="connsiteY141" fmla="*/ 95799 h 163091"/>
                <a:gd name="connsiteX142" fmla="*/ 55394 w 116611"/>
                <a:gd name="connsiteY142" fmla="*/ 137449 h 163091"/>
                <a:gd name="connsiteX143" fmla="*/ 55138 w 116611"/>
                <a:gd name="connsiteY143" fmla="*/ 139839 h 163091"/>
                <a:gd name="connsiteX144" fmla="*/ 42085 w 116611"/>
                <a:gd name="connsiteY144" fmla="*/ 138302 h 163091"/>
                <a:gd name="connsiteX145" fmla="*/ 40464 w 116611"/>
                <a:gd name="connsiteY145" fmla="*/ 137961 h 163091"/>
                <a:gd name="connsiteX146" fmla="*/ 47204 w 116611"/>
                <a:gd name="connsiteY146" fmla="*/ 85386 h 163091"/>
                <a:gd name="connsiteX147" fmla="*/ 47204 w 116611"/>
                <a:gd name="connsiteY147" fmla="*/ 85386 h 163091"/>
                <a:gd name="connsiteX148" fmla="*/ 47204 w 116611"/>
                <a:gd name="connsiteY148" fmla="*/ 85301 h 163091"/>
                <a:gd name="connsiteX149" fmla="*/ 47204 w 116611"/>
                <a:gd name="connsiteY149" fmla="*/ 85301 h 163091"/>
                <a:gd name="connsiteX150" fmla="*/ 50787 w 116611"/>
                <a:gd name="connsiteY150" fmla="*/ 27691 h 163091"/>
                <a:gd name="connsiteX151" fmla="*/ 51726 w 116611"/>
                <a:gd name="connsiteY151" fmla="*/ 13267 h 163091"/>
                <a:gd name="connsiteX152" fmla="*/ 53006 w 116611"/>
                <a:gd name="connsiteY152" fmla="*/ 13267 h 163091"/>
                <a:gd name="connsiteX153" fmla="*/ 66485 w 116611"/>
                <a:gd name="connsiteY153" fmla="*/ 13694 h 163091"/>
                <a:gd name="connsiteX154" fmla="*/ 65632 w 116611"/>
                <a:gd name="connsiteY154" fmla="*/ 17876 h 163091"/>
                <a:gd name="connsiteX155" fmla="*/ 56589 w 116611"/>
                <a:gd name="connsiteY155" fmla="*/ 68743 h 163091"/>
                <a:gd name="connsiteX156" fmla="*/ 56589 w 116611"/>
                <a:gd name="connsiteY156" fmla="*/ 68743 h 163091"/>
                <a:gd name="connsiteX157" fmla="*/ 56589 w 116611"/>
                <a:gd name="connsiteY157" fmla="*/ 68829 h 163091"/>
                <a:gd name="connsiteX158" fmla="*/ 56589 w 116611"/>
                <a:gd name="connsiteY158" fmla="*/ 68829 h 163091"/>
                <a:gd name="connsiteX159" fmla="*/ 56589 w 116611"/>
                <a:gd name="connsiteY159" fmla="*/ 68914 h 163091"/>
                <a:gd name="connsiteX160" fmla="*/ 52579 w 116611"/>
                <a:gd name="connsiteY160" fmla="*/ 120379 h 163091"/>
                <a:gd name="connsiteX161" fmla="*/ 51470 w 116611"/>
                <a:gd name="connsiteY161" fmla="*/ 138644 h 163091"/>
                <a:gd name="connsiteX162" fmla="*/ 51726 w 116611"/>
                <a:gd name="connsiteY162" fmla="*/ 138644 h 163091"/>
                <a:gd name="connsiteX163" fmla="*/ 54115 w 116611"/>
                <a:gd name="connsiteY163" fmla="*/ 120379 h 163091"/>
                <a:gd name="connsiteX164" fmla="*/ 61793 w 116611"/>
                <a:gd name="connsiteY164" fmla="*/ 69426 h 163091"/>
                <a:gd name="connsiteX165" fmla="*/ 61793 w 116611"/>
                <a:gd name="connsiteY165" fmla="*/ 69426 h 163091"/>
                <a:gd name="connsiteX166" fmla="*/ 61793 w 116611"/>
                <a:gd name="connsiteY166" fmla="*/ 69426 h 163091"/>
                <a:gd name="connsiteX167" fmla="*/ 61793 w 116611"/>
                <a:gd name="connsiteY167" fmla="*/ 69426 h 163091"/>
                <a:gd name="connsiteX168" fmla="*/ 61793 w 116611"/>
                <a:gd name="connsiteY168" fmla="*/ 69426 h 163091"/>
                <a:gd name="connsiteX169" fmla="*/ 67168 w 116611"/>
                <a:gd name="connsiteY169" fmla="*/ 18217 h 163091"/>
                <a:gd name="connsiteX170" fmla="*/ 67680 w 116611"/>
                <a:gd name="connsiteY170" fmla="*/ 13779 h 163091"/>
                <a:gd name="connsiteX171" fmla="*/ 83720 w 116611"/>
                <a:gd name="connsiteY171" fmla="*/ 15059 h 163091"/>
                <a:gd name="connsiteX172" fmla="*/ 99759 w 116611"/>
                <a:gd name="connsiteY172" fmla="*/ 20180 h 163091"/>
                <a:gd name="connsiteX173" fmla="*/ 106158 w 116611"/>
                <a:gd name="connsiteY173" fmla="*/ 32982 h 163091"/>
                <a:gd name="connsiteX174" fmla="*/ 100954 w 116611"/>
                <a:gd name="connsiteY174" fmla="*/ 82911 h 163091"/>
                <a:gd name="connsiteX175" fmla="*/ 83890 w 116611"/>
                <a:gd name="connsiteY175" fmla="*/ 128829 h 16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16611" h="163091">
                  <a:moveTo>
                    <a:pt x="107267" y="12413"/>
                  </a:moveTo>
                  <a:cubicBezTo>
                    <a:pt x="101892" y="10024"/>
                    <a:pt x="95664" y="8658"/>
                    <a:pt x="89777" y="8487"/>
                  </a:cubicBezTo>
                  <a:cubicBezTo>
                    <a:pt x="82610" y="8231"/>
                    <a:pt x="75529" y="8487"/>
                    <a:pt x="68363" y="8829"/>
                  </a:cubicBezTo>
                  <a:lnTo>
                    <a:pt x="69472" y="38"/>
                  </a:lnTo>
                  <a:cubicBezTo>
                    <a:pt x="69472" y="38"/>
                    <a:pt x="69301" y="-47"/>
                    <a:pt x="69216" y="38"/>
                  </a:cubicBezTo>
                  <a:lnTo>
                    <a:pt x="67510" y="8829"/>
                  </a:lnTo>
                  <a:cubicBezTo>
                    <a:pt x="64097" y="8999"/>
                    <a:pt x="60684" y="9085"/>
                    <a:pt x="57271" y="9170"/>
                  </a:cubicBezTo>
                  <a:cubicBezTo>
                    <a:pt x="55480" y="9170"/>
                    <a:pt x="53773" y="9170"/>
                    <a:pt x="51982" y="9255"/>
                  </a:cubicBezTo>
                  <a:lnTo>
                    <a:pt x="52152" y="7122"/>
                  </a:lnTo>
                  <a:cubicBezTo>
                    <a:pt x="52152" y="7122"/>
                    <a:pt x="51896" y="7036"/>
                    <a:pt x="51896" y="7122"/>
                  </a:cubicBezTo>
                  <a:lnTo>
                    <a:pt x="51640" y="9255"/>
                  </a:lnTo>
                  <a:cubicBezTo>
                    <a:pt x="46436" y="9341"/>
                    <a:pt x="41317" y="9597"/>
                    <a:pt x="36198" y="10450"/>
                  </a:cubicBezTo>
                  <a:lnTo>
                    <a:pt x="36539" y="9341"/>
                  </a:lnTo>
                  <a:lnTo>
                    <a:pt x="39440" y="721"/>
                  </a:lnTo>
                  <a:cubicBezTo>
                    <a:pt x="39440" y="721"/>
                    <a:pt x="39270" y="550"/>
                    <a:pt x="39270" y="721"/>
                  </a:cubicBezTo>
                  <a:lnTo>
                    <a:pt x="35686" y="8999"/>
                  </a:lnTo>
                  <a:lnTo>
                    <a:pt x="35004" y="10707"/>
                  </a:lnTo>
                  <a:cubicBezTo>
                    <a:pt x="33724" y="10963"/>
                    <a:pt x="32444" y="11219"/>
                    <a:pt x="31164" y="11560"/>
                  </a:cubicBezTo>
                  <a:cubicBezTo>
                    <a:pt x="31420" y="8658"/>
                    <a:pt x="31676" y="5756"/>
                    <a:pt x="32017" y="2854"/>
                  </a:cubicBezTo>
                  <a:cubicBezTo>
                    <a:pt x="32017" y="2854"/>
                    <a:pt x="31847" y="2769"/>
                    <a:pt x="31762" y="2854"/>
                  </a:cubicBezTo>
                  <a:cubicBezTo>
                    <a:pt x="31250" y="5842"/>
                    <a:pt x="30738" y="8829"/>
                    <a:pt x="30311" y="11816"/>
                  </a:cubicBezTo>
                  <a:cubicBezTo>
                    <a:pt x="28434" y="12328"/>
                    <a:pt x="26557" y="13011"/>
                    <a:pt x="24680" y="13779"/>
                  </a:cubicBezTo>
                  <a:cubicBezTo>
                    <a:pt x="20670" y="15486"/>
                    <a:pt x="18111" y="17876"/>
                    <a:pt x="16148" y="21716"/>
                  </a:cubicBezTo>
                  <a:cubicBezTo>
                    <a:pt x="8811" y="36055"/>
                    <a:pt x="4034" y="51076"/>
                    <a:pt x="3095" y="67292"/>
                  </a:cubicBezTo>
                  <a:cubicBezTo>
                    <a:pt x="2156" y="83167"/>
                    <a:pt x="877" y="99042"/>
                    <a:pt x="23" y="114917"/>
                  </a:cubicBezTo>
                  <a:cubicBezTo>
                    <a:pt x="-147" y="117989"/>
                    <a:pt x="621" y="121660"/>
                    <a:pt x="2242" y="124134"/>
                  </a:cubicBezTo>
                  <a:cubicBezTo>
                    <a:pt x="3180" y="125585"/>
                    <a:pt x="4204" y="127036"/>
                    <a:pt x="5228" y="128402"/>
                  </a:cubicBezTo>
                  <a:lnTo>
                    <a:pt x="4630" y="134035"/>
                  </a:lnTo>
                  <a:cubicBezTo>
                    <a:pt x="4630" y="134035"/>
                    <a:pt x="4801" y="134120"/>
                    <a:pt x="4887" y="134035"/>
                  </a:cubicBezTo>
                  <a:lnTo>
                    <a:pt x="5825" y="129085"/>
                  </a:lnTo>
                  <a:cubicBezTo>
                    <a:pt x="9579" y="134035"/>
                    <a:pt x="13930" y="138388"/>
                    <a:pt x="19646" y="140607"/>
                  </a:cubicBezTo>
                  <a:cubicBezTo>
                    <a:pt x="19646" y="144362"/>
                    <a:pt x="19646" y="148117"/>
                    <a:pt x="19646" y="151873"/>
                  </a:cubicBezTo>
                  <a:cubicBezTo>
                    <a:pt x="19646" y="151873"/>
                    <a:pt x="19902" y="151958"/>
                    <a:pt x="19902" y="151873"/>
                  </a:cubicBezTo>
                  <a:cubicBezTo>
                    <a:pt x="20158" y="148203"/>
                    <a:pt x="20414" y="144618"/>
                    <a:pt x="20670" y="140948"/>
                  </a:cubicBezTo>
                  <a:cubicBezTo>
                    <a:pt x="20670" y="140948"/>
                    <a:pt x="20670" y="140948"/>
                    <a:pt x="20755" y="140948"/>
                  </a:cubicBezTo>
                  <a:cubicBezTo>
                    <a:pt x="26557" y="142911"/>
                    <a:pt x="32444" y="144618"/>
                    <a:pt x="38331" y="145984"/>
                  </a:cubicBezTo>
                  <a:lnTo>
                    <a:pt x="37222" y="163053"/>
                  </a:lnTo>
                  <a:cubicBezTo>
                    <a:pt x="37222" y="163053"/>
                    <a:pt x="37478" y="163139"/>
                    <a:pt x="37478" y="163053"/>
                  </a:cubicBezTo>
                  <a:lnTo>
                    <a:pt x="39611" y="146240"/>
                  </a:lnTo>
                  <a:cubicBezTo>
                    <a:pt x="44559" y="147264"/>
                    <a:pt x="49593" y="147947"/>
                    <a:pt x="54712" y="148203"/>
                  </a:cubicBezTo>
                  <a:lnTo>
                    <a:pt x="54370" y="152129"/>
                  </a:lnTo>
                  <a:cubicBezTo>
                    <a:pt x="54370" y="152129"/>
                    <a:pt x="54627" y="152214"/>
                    <a:pt x="54627" y="152129"/>
                  </a:cubicBezTo>
                  <a:lnTo>
                    <a:pt x="55309" y="148203"/>
                  </a:lnTo>
                  <a:cubicBezTo>
                    <a:pt x="62305" y="148459"/>
                    <a:pt x="69301" y="147691"/>
                    <a:pt x="76468" y="145642"/>
                  </a:cubicBezTo>
                  <a:cubicBezTo>
                    <a:pt x="82610" y="143850"/>
                    <a:pt x="87303" y="140777"/>
                    <a:pt x="90630" y="135230"/>
                  </a:cubicBezTo>
                  <a:cubicBezTo>
                    <a:pt x="98479" y="121745"/>
                    <a:pt x="105902" y="108260"/>
                    <a:pt x="107950" y="92385"/>
                  </a:cubicBezTo>
                  <a:cubicBezTo>
                    <a:pt x="108547" y="88032"/>
                    <a:pt x="109827" y="83679"/>
                    <a:pt x="110765" y="79412"/>
                  </a:cubicBezTo>
                  <a:cubicBezTo>
                    <a:pt x="114604" y="62684"/>
                    <a:pt x="117591" y="45785"/>
                    <a:pt x="116311" y="28459"/>
                  </a:cubicBezTo>
                  <a:cubicBezTo>
                    <a:pt x="115799" y="21631"/>
                    <a:pt x="114007" y="15145"/>
                    <a:pt x="107523" y="12328"/>
                  </a:cubicBezTo>
                  <a:close/>
                  <a:moveTo>
                    <a:pt x="33212" y="14120"/>
                  </a:moveTo>
                  <a:cubicBezTo>
                    <a:pt x="33212" y="14120"/>
                    <a:pt x="33468" y="14120"/>
                    <a:pt x="33638" y="14120"/>
                  </a:cubicBezTo>
                  <a:lnTo>
                    <a:pt x="32274" y="17364"/>
                  </a:lnTo>
                  <a:cubicBezTo>
                    <a:pt x="31505" y="19241"/>
                    <a:pt x="30823" y="21119"/>
                    <a:pt x="30055" y="22997"/>
                  </a:cubicBezTo>
                  <a:cubicBezTo>
                    <a:pt x="30055" y="22826"/>
                    <a:pt x="30055" y="22570"/>
                    <a:pt x="30055" y="22399"/>
                  </a:cubicBezTo>
                  <a:cubicBezTo>
                    <a:pt x="30311" y="19753"/>
                    <a:pt x="30567" y="17108"/>
                    <a:pt x="30823" y="14462"/>
                  </a:cubicBezTo>
                  <a:cubicBezTo>
                    <a:pt x="31591" y="14291"/>
                    <a:pt x="32358" y="14206"/>
                    <a:pt x="33126" y="14120"/>
                  </a:cubicBezTo>
                  <a:close/>
                  <a:moveTo>
                    <a:pt x="9579" y="72584"/>
                  </a:moveTo>
                  <a:cubicBezTo>
                    <a:pt x="10091" y="66524"/>
                    <a:pt x="9750" y="60294"/>
                    <a:pt x="11285" y="54575"/>
                  </a:cubicBezTo>
                  <a:cubicBezTo>
                    <a:pt x="14271" y="43309"/>
                    <a:pt x="18111" y="32214"/>
                    <a:pt x="22035" y="21290"/>
                  </a:cubicBezTo>
                  <a:cubicBezTo>
                    <a:pt x="23315" y="17620"/>
                    <a:pt x="26472" y="15742"/>
                    <a:pt x="29884" y="14803"/>
                  </a:cubicBezTo>
                  <a:cubicBezTo>
                    <a:pt x="29458" y="17278"/>
                    <a:pt x="29031" y="19753"/>
                    <a:pt x="28690" y="22143"/>
                  </a:cubicBezTo>
                  <a:cubicBezTo>
                    <a:pt x="28263" y="24789"/>
                    <a:pt x="27837" y="27435"/>
                    <a:pt x="27496" y="29995"/>
                  </a:cubicBezTo>
                  <a:cubicBezTo>
                    <a:pt x="26130" y="33750"/>
                    <a:pt x="24766" y="37420"/>
                    <a:pt x="23400" y="41176"/>
                  </a:cubicBezTo>
                  <a:cubicBezTo>
                    <a:pt x="20585" y="49199"/>
                    <a:pt x="17940" y="57307"/>
                    <a:pt x="15637" y="65500"/>
                  </a:cubicBezTo>
                  <a:lnTo>
                    <a:pt x="15637" y="65500"/>
                  </a:lnTo>
                  <a:cubicBezTo>
                    <a:pt x="15637" y="65500"/>
                    <a:pt x="15637" y="65586"/>
                    <a:pt x="15637" y="65586"/>
                  </a:cubicBezTo>
                  <a:lnTo>
                    <a:pt x="15637" y="65586"/>
                  </a:lnTo>
                  <a:cubicBezTo>
                    <a:pt x="15637" y="65586"/>
                    <a:pt x="15637" y="65671"/>
                    <a:pt x="15637" y="65671"/>
                  </a:cubicBezTo>
                  <a:cubicBezTo>
                    <a:pt x="13674" y="73950"/>
                    <a:pt x="12053" y="82314"/>
                    <a:pt x="10517" y="90678"/>
                  </a:cubicBezTo>
                  <a:cubicBezTo>
                    <a:pt x="9238" y="98018"/>
                    <a:pt x="8129" y="105443"/>
                    <a:pt x="7190" y="112869"/>
                  </a:cubicBezTo>
                  <a:cubicBezTo>
                    <a:pt x="7019" y="110820"/>
                    <a:pt x="7019" y="108772"/>
                    <a:pt x="7190" y="106724"/>
                  </a:cubicBezTo>
                  <a:cubicBezTo>
                    <a:pt x="7617" y="95287"/>
                    <a:pt x="8896" y="83765"/>
                    <a:pt x="9835" y="72328"/>
                  </a:cubicBezTo>
                  <a:close/>
                  <a:moveTo>
                    <a:pt x="7872" y="117819"/>
                  </a:moveTo>
                  <a:lnTo>
                    <a:pt x="8214" y="116197"/>
                  </a:lnTo>
                  <a:cubicBezTo>
                    <a:pt x="9920" y="107918"/>
                    <a:pt x="11883" y="99639"/>
                    <a:pt x="14016" y="91446"/>
                  </a:cubicBezTo>
                  <a:cubicBezTo>
                    <a:pt x="16148" y="83253"/>
                    <a:pt x="18367" y="75145"/>
                    <a:pt x="20670" y="66951"/>
                  </a:cubicBezTo>
                  <a:lnTo>
                    <a:pt x="20670" y="66951"/>
                  </a:lnTo>
                  <a:cubicBezTo>
                    <a:pt x="20670" y="66951"/>
                    <a:pt x="20670" y="66951"/>
                    <a:pt x="20670" y="66951"/>
                  </a:cubicBezTo>
                  <a:lnTo>
                    <a:pt x="20670" y="66951"/>
                  </a:lnTo>
                  <a:cubicBezTo>
                    <a:pt x="20670" y="66951"/>
                    <a:pt x="20670" y="66951"/>
                    <a:pt x="20670" y="66951"/>
                  </a:cubicBezTo>
                  <a:cubicBezTo>
                    <a:pt x="21779" y="62257"/>
                    <a:pt x="22974" y="57563"/>
                    <a:pt x="24083" y="52869"/>
                  </a:cubicBezTo>
                  <a:cubicBezTo>
                    <a:pt x="22974" y="60806"/>
                    <a:pt x="22035" y="68829"/>
                    <a:pt x="21182" y="76852"/>
                  </a:cubicBezTo>
                  <a:lnTo>
                    <a:pt x="21182" y="76852"/>
                  </a:lnTo>
                  <a:cubicBezTo>
                    <a:pt x="21182" y="76852"/>
                    <a:pt x="21182" y="77022"/>
                    <a:pt x="21182" y="77022"/>
                  </a:cubicBezTo>
                  <a:lnTo>
                    <a:pt x="21182" y="77193"/>
                  </a:lnTo>
                  <a:cubicBezTo>
                    <a:pt x="21182" y="77193"/>
                    <a:pt x="21182" y="77193"/>
                    <a:pt x="21182" y="77193"/>
                  </a:cubicBezTo>
                  <a:cubicBezTo>
                    <a:pt x="20073" y="95372"/>
                    <a:pt x="19732" y="113637"/>
                    <a:pt x="19646" y="131816"/>
                  </a:cubicBezTo>
                  <a:cubicBezTo>
                    <a:pt x="16575" y="129767"/>
                    <a:pt x="13845" y="127122"/>
                    <a:pt x="11285" y="124220"/>
                  </a:cubicBezTo>
                  <a:cubicBezTo>
                    <a:pt x="9664" y="122342"/>
                    <a:pt x="8555" y="120208"/>
                    <a:pt x="7958" y="117904"/>
                  </a:cubicBezTo>
                  <a:close/>
                  <a:moveTo>
                    <a:pt x="31505" y="136169"/>
                  </a:moveTo>
                  <a:cubicBezTo>
                    <a:pt x="27581" y="135742"/>
                    <a:pt x="24168" y="134462"/>
                    <a:pt x="21097" y="132669"/>
                  </a:cubicBezTo>
                  <a:cubicBezTo>
                    <a:pt x="21097" y="132499"/>
                    <a:pt x="21097" y="132413"/>
                    <a:pt x="21097" y="132243"/>
                  </a:cubicBezTo>
                  <a:cubicBezTo>
                    <a:pt x="22547" y="113978"/>
                    <a:pt x="24509" y="95628"/>
                    <a:pt x="26387" y="77449"/>
                  </a:cubicBezTo>
                  <a:lnTo>
                    <a:pt x="26387" y="77449"/>
                  </a:lnTo>
                  <a:cubicBezTo>
                    <a:pt x="26387" y="77449"/>
                    <a:pt x="26387" y="77449"/>
                    <a:pt x="26387" y="77449"/>
                  </a:cubicBezTo>
                  <a:lnTo>
                    <a:pt x="26387" y="77449"/>
                  </a:lnTo>
                  <a:cubicBezTo>
                    <a:pt x="27325" y="62684"/>
                    <a:pt x="28178" y="47833"/>
                    <a:pt x="29287" y="33068"/>
                  </a:cubicBezTo>
                  <a:cubicBezTo>
                    <a:pt x="30738" y="28032"/>
                    <a:pt x="32188" y="22997"/>
                    <a:pt x="33724" y="18046"/>
                  </a:cubicBezTo>
                  <a:lnTo>
                    <a:pt x="35004" y="14035"/>
                  </a:lnTo>
                  <a:cubicBezTo>
                    <a:pt x="37649" y="13779"/>
                    <a:pt x="40293" y="13608"/>
                    <a:pt x="42938" y="13437"/>
                  </a:cubicBezTo>
                  <a:cubicBezTo>
                    <a:pt x="41999" y="17022"/>
                    <a:pt x="41061" y="20692"/>
                    <a:pt x="40123" y="24277"/>
                  </a:cubicBezTo>
                  <a:cubicBezTo>
                    <a:pt x="36880" y="36908"/>
                    <a:pt x="33895" y="49540"/>
                    <a:pt x="31505" y="62342"/>
                  </a:cubicBezTo>
                  <a:lnTo>
                    <a:pt x="31505" y="62342"/>
                  </a:lnTo>
                  <a:cubicBezTo>
                    <a:pt x="31505" y="62342"/>
                    <a:pt x="31505" y="62428"/>
                    <a:pt x="31505" y="62428"/>
                  </a:cubicBezTo>
                  <a:lnTo>
                    <a:pt x="31505" y="62428"/>
                  </a:lnTo>
                  <a:cubicBezTo>
                    <a:pt x="31505" y="62428"/>
                    <a:pt x="31505" y="62513"/>
                    <a:pt x="31505" y="62513"/>
                  </a:cubicBezTo>
                  <a:cubicBezTo>
                    <a:pt x="29970" y="75401"/>
                    <a:pt x="29031" y="88459"/>
                    <a:pt x="28349" y="101432"/>
                  </a:cubicBezTo>
                  <a:cubicBezTo>
                    <a:pt x="28093" y="106041"/>
                    <a:pt x="27837" y="110649"/>
                    <a:pt x="27666" y="115258"/>
                  </a:cubicBezTo>
                  <a:cubicBezTo>
                    <a:pt x="27666" y="115258"/>
                    <a:pt x="27922" y="115258"/>
                    <a:pt x="27922" y="115258"/>
                  </a:cubicBezTo>
                  <a:cubicBezTo>
                    <a:pt x="28605" y="110649"/>
                    <a:pt x="29202" y="106041"/>
                    <a:pt x="29970" y="101517"/>
                  </a:cubicBezTo>
                  <a:cubicBezTo>
                    <a:pt x="32017" y="88715"/>
                    <a:pt x="34491" y="75998"/>
                    <a:pt x="36795" y="63281"/>
                  </a:cubicBezTo>
                  <a:lnTo>
                    <a:pt x="36795" y="63281"/>
                  </a:lnTo>
                  <a:cubicBezTo>
                    <a:pt x="36795" y="63281"/>
                    <a:pt x="36795" y="63281"/>
                    <a:pt x="36795" y="63281"/>
                  </a:cubicBezTo>
                  <a:lnTo>
                    <a:pt x="36795" y="63281"/>
                  </a:lnTo>
                  <a:cubicBezTo>
                    <a:pt x="38331" y="50479"/>
                    <a:pt x="39866" y="37591"/>
                    <a:pt x="41658" y="24704"/>
                  </a:cubicBezTo>
                  <a:cubicBezTo>
                    <a:pt x="42256" y="20948"/>
                    <a:pt x="42853" y="17193"/>
                    <a:pt x="43450" y="13437"/>
                  </a:cubicBezTo>
                  <a:cubicBezTo>
                    <a:pt x="46009" y="13437"/>
                    <a:pt x="48483" y="13352"/>
                    <a:pt x="51043" y="13437"/>
                  </a:cubicBezTo>
                  <a:lnTo>
                    <a:pt x="49252" y="27520"/>
                  </a:lnTo>
                  <a:cubicBezTo>
                    <a:pt x="46777" y="46638"/>
                    <a:pt x="44132" y="65671"/>
                    <a:pt x="41914" y="84789"/>
                  </a:cubicBezTo>
                  <a:cubicBezTo>
                    <a:pt x="41914" y="84789"/>
                    <a:pt x="41914" y="84789"/>
                    <a:pt x="41914" y="84789"/>
                  </a:cubicBezTo>
                  <a:cubicBezTo>
                    <a:pt x="41914" y="84789"/>
                    <a:pt x="41914" y="84874"/>
                    <a:pt x="41914" y="84960"/>
                  </a:cubicBezTo>
                  <a:cubicBezTo>
                    <a:pt x="41914" y="84960"/>
                    <a:pt x="41914" y="85045"/>
                    <a:pt x="41914" y="85130"/>
                  </a:cubicBezTo>
                  <a:lnTo>
                    <a:pt x="41914" y="85130"/>
                  </a:lnTo>
                  <a:cubicBezTo>
                    <a:pt x="40634" y="102627"/>
                    <a:pt x="39611" y="120208"/>
                    <a:pt x="38587" y="137705"/>
                  </a:cubicBezTo>
                  <a:cubicBezTo>
                    <a:pt x="36198" y="137193"/>
                    <a:pt x="33809" y="136510"/>
                    <a:pt x="31420" y="136254"/>
                  </a:cubicBezTo>
                  <a:close/>
                  <a:moveTo>
                    <a:pt x="83976" y="128829"/>
                  </a:moveTo>
                  <a:cubicBezTo>
                    <a:pt x="80989" y="134291"/>
                    <a:pt x="76809" y="136937"/>
                    <a:pt x="71007" y="138473"/>
                  </a:cubicBezTo>
                  <a:cubicBezTo>
                    <a:pt x="66144" y="139753"/>
                    <a:pt x="61452" y="140095"/>
                    <a:pt x="56674" y="139924"/>
                  </a:cubicBezTo>
                  <a:lnTo>
                    <a:pt x="57101" y="137534"/>
                  </a:lnTo>
                  <a:cubicBezTo>
                    <a:pt x="59575" y="123878"/>
                    <a:pt x="61964" y="110137"/>
                    <a:pt x="63840" y="96311"/>
                  </a:cubicBezTo>
                  <a:lnTo>
                    <a:pt x="63840" y="96311"/>
                  </a:lnTo>
                  <a:cubicBezTo>
                    <a:pt x="63840" y="96311"/>
                    <a:pt x="63840" y="96311"/>
                    <a:pt x="63840" y="96311"/>
                  </a:cubicBezTo>
                  <a:lnTo>
                    <a:pt x="63840" y="96311"/>
                  </a:lnTo>
                  <a:cubicBezTo>
                    <a:pt x="64865" y="82399"/>
                    <a:pt x="65377" y="68487"/>
                    <a:pt x="65803" y="54575"/>
                  </a:cubicBezTo>
                  <a:lnTo>
                    <a:pt x="66230" y="39640"/>
                  </a:lnTo>
                  <a:cubicBezTo>
                    <a:pt x="66230" y="39640"/>
                    <a:pt x="65973" y="39640"/>
                    <a:pt x="65973" y="39640"/>
                  </a:cubicBezTo>
                  <a:lnTo>
                    <a:pt x="64182" y="54319"/>
                  </a:lnTo>
                  <a:cubicBezTo>
                    <a:pt x="62390" y="68146"/>
                    <a:pt x="60343" y="81887"/>
                    <a:pt x="58466" y="95628"/>
                  </a:cubicBezTo>
                  <a:lnTo>
                    <a:pt x="58466" y="95628"/>
                  </a:lnTo>
                  <a:cubicBezTo>
                    <a:pt x="58466" y="95628"/>
                    <a:pt x="58466" y="95714"/>
                    <a:pt x="58466" y="95714"/>
                  </a:cubicBezTo>
                  <a:lnTo>
                    <a:pt x="58466" y="95714"/>
                  </a:lnTo>
                  <a:cubicBezTo>
                    <a:pt x="58466" y="95714"/>
                    <a:pt x="58466" y="95799"/>
                    <a:pt x="58466" y="95799"/>
                  </a:cubicBezTo>
                  <a:cubicBezTo>
                    <a:pt x="57442" y="109625"/>
                    <a:pt x="56589" y="123537"/>
                    <a:pt x="55394" y="137449"/>
                  </a:cubicBezTo>
                  <a:lnTo>
                    <a:pt x="55138" y="139839"/>
                  </a:lnTo>
                  <a:cubicBezTo>
                    <a:pt x="50787" y="139582"/>
                    <a:pt x="46436" y="138985"/>
                    <a:pt x="42085" y="138302"/>
                  </a:cubicBezTo>
                  <a:cubicBezTo>
                    <a:pt x="41573" y="138217"/>
                    <a:pt x="40976" y="138132"/>
                    <a:pt x="40464" y="137961"/>
                  </a:cubicBezTo>
                  <a:cubicBezTo>
                    <a:pt x="42767" y="120465"/>
                    <a:pt x="45156" y="102883"/>
                    <a:pt x="47204" y="85386"/>
                  </a:cubicBezTo>
                  <a:lnTo>
                    <a:pt x="47204" y="85386"/>
                  </a:lnTo>
                  <a:cubicBezTo>
                    <a:pt x="47204" y="85386"/>
                    <a:pt x="47204" y="85386"/>
                    <a:pt x="47204" y="85301"/>
                  </a:cubicBezTo>
                  <a:cubicBezTo>
                    <a:pt x="47204" y="85301"/>
                    <a:pt x="47204" y="85301"/>
                    <a:pt x="47204" y="85301"/>
                  </a:cubicBezTo>
                  <a:cubicBezTo>
                    <a:pt x="48654" y="66098"/>
                    <a:pt x="49678" y="46894"/>
                    <a:pt x="50787" y="27691"/>
                  </a:cubicBezTo>
                  <a:lnTo>
                    <a:pt x="51726" y="13267"/>
                  </a:lnTo>
                  <a:cubicBezTo>
                    <a:pt x="51726" y="13267"/>
                    <a:pt x="52579" y="13267"/>
                    <a:pt x="53006" y="13267"/>
                  </a:cubicBezTo>
                  <a:cubicBezTo>
                    <a:pt x="57527" y="13352"/>
                    <a:pt x="61964" y="13523"/>
                    <a:pt x="66485" y="13694"/>
                  </a:cubicBezTo>
                  <a:lnTo>
                    <a:pt x="65632" y="17876"/>
                  </a:lnTo>
                  <a:cubicBezTo>
                    <a:pt x="62305" y="34775"/>
                    <a:pt x="59148" y="51674"/>
                    <a:pt x="56589" y="68743"/>
                  </a:cubicBezTo>
                  <a:lnTo>
                    <a:pt x="56589" y="68743"/>
                  </a:lnTo>
                  <a:cubicBezTo>
                    <a:pt x="56589" y="68743"/>
                    <a:pt x="56589" y="68829"/>
                    <a:pt x="56589" y="68829"/>
                  </a:cubicBezTo>
                  <a:lnTo>
                    <a:pt x="56589" y="68829"/>
                  </a:lnTo>
                  <a:cubicBezTo>
                    <a:pt x="56589" y="68829"/>
                    <a:pt x="56589" y="68914"/>
                    <a:pt x="56589" y="68914"/>
                  </a:cubicBezTo>
                  <a:cubicBezTo>
                    <a:pt x="54797" y="86069"/>
                    <a:pt x="53688" y="103224"/>
                    <a:pt x="52579" y="120379"/>
                  </a:cubicBezTo>
                  <a:lnTo>
                    <a:pt x="51470" y="138644"/>
                  </a:lnTo>
                  <a:cubicBezTo>
                    <a:pt x="51470" y="138644"/>
                    <a:pt x="51726" y="138729"/>
                    <a:pt x="51726" y="138644"/>
                  </a:cubicBezTo>
                  <a:lnTo>
                    <a:pt x="54115" y="120379"/>
                  </a:lnTo>
                  <a:cubicBezTo>
                    <a:pt x="56503" y="103395"/>
                    <a:pt x="59234" y="86411"/>
                    <a:pt x="61793" y="69426"/>
                  </a:cubicBezTo>
                  <a:lnTo>
                    <a:pt x="61793" y="69426"/>
                  </a:lnTo>
                  <a:cubicBezTo>
                    <a:pt x="61793" y="69426"/>
                    <a:pt x="61793" y="69426"/>
                    <a:pt x="61793" y="69426"/>
                  </a:cubicBezTo>
                  <a:lnTo>
                    <a:pt x="61793" y="69426"/>
                  </a:lnTo>
                  <a:cubicBezTo>
                    <a:pt x="61793" y="69426"/>
                    <a:pt x="61793" y="69426"/>
                    <a:pt x="61793" y="69426"/>
                  </a:cubicBezTo>
                  <a:cubicBezTo>
                    <a:pt x="63585" y="52356"/>
                    <a:pt x="65206" y="35287"/>
                    <a:pt x="67168" y="18217"/>
                  </a:cubicBezTo>
                  <a:lnTo>
                    <a:pt x="67680" y="13779"/>
                  </a:lnTo>
                  <a:cubicBezTo>
                    <a:pt x="73055" y="14035"/>
                    <a:pt x="78345" y="14376"/>
                    <a:pt x="83720" y="15059"/>
                  </a:cubicBezTo>
                  <a:cubicBezTo>
                    <a:pt x="89180" y="15742"/>
                    <a:pt x="94640" y="17876"/>
                    <a:pt x="99759" y="20180"/>
                  </a:cubicBezTo>
                  <a:cubicBezTo>
                    <a:pt x="105049" y="22484"/>
                    <a:pt x="105817" y="27776"/>
                    <a:pt x="106158" y="32982"/>
                  </a:cubicBezTo>
                  <a:cubicBezTo>
                    <a:pt x="107353" y="49625"/>
                    <a:pt x="105902" y="66012"/>
                    <a:pt x="100954" y="82911"/>
                  </a:cubicBezTo>
                  <a:cubicBezTo>
                    <a:pt x="99845" y="99298"/>
                    <a:pt x="91910" y="114063"/>
                    <a:pt x="83890" y="128829"/>
                  </a:cubicBezTo>
                  <a:close/>
                </a:path>
              </a:pathLst>
            </a:custGeom>
            <a:grpFill/>
            <a:ln w="8532" cap="flat">
              <a:noFill/>
              <a:prstDash val="solid"/>
              <a:miter/>
            </a:ln>
          </p:spPr>
          <p:txBody>
            <a:bodyPr rtlCol="0" anchor="ctr"/>
            <a:lstStyle/>
            <a:p>
              <a:endParaRPr lang="en-US"/>
            </a:p>
          </p:txBody>
        </p:sp>
        <p:sp>
          <p:nvSpPr>
            <p:cNvPr id="1832" name="Freeform 1831">
              <a:extLst>
                <a:ext uri="{FF2B5EF4-FFF2-40B4-BE49-F238E27FC236}">
                  <a16:creationId xmlns:a16="http://schemas.microsoft.com/office/drawing/2014/main" id="{6F16AFF3-8C63-5A11-F8C0-E17188AF5422}"/>
                </a:ext>
              </a:extLst>
            </p:cNvPr>
            <p:cNvSpPr/>
            <p:nvPr/>
          </p:nvSpPr>
          <p:spPr>
            <a:xfrm>
              <a:off x="6870743" y="2772442"/>
              <a:ext cx="1865" cy="3755"/>
            </a:xfrm>
            <a:custGeom>
              <a:avLst/>
              <a:gdLst>
                <a:gd name="connsiteX0" fmla="*/ 1866 w 1865"/>
                <a:gd name="connsiteY0" fmla="*/ 3755 h 3755"/>
                <a:gd name="connsiteX1" fmla="*/ 501 w 1865"/>
                <a:gd name="connsiteY1" fmla="*/ 0 h 3755"/>
                <a:gd name="connsiteX2" fmla="*/ 1866 w 1865"/>
                <a:gd name="connsiteY2" fmla="*/ 3755 h 3755"/>
              </a:gdLst>
              <a:ahLst/>
              <a:cxnLst>
                <a:cxn ang="0">
                  <a:pos x="connsiteX0" y="connsiteY0"/>
                </a:cxn>
                <a:cxn ang="0">
                  <a:pos x="connsiteX1" y="connsiteY1"/>
                </a:cxn>
                <a:cxn ang="0">
                  <a:pos x="connsiteX2" y="connsiteY2"/>
                </a:cxn>
              </a:cxnLst>
              <a:rect l="l" t="t" r="r" b="b"/>
              <a:pathLst>
                <a:path w="1865" h="3755">
                  <a:moveTo>
                    <a:pt x="1866" y="3755"/>
                  </a:moveTo>
                  <a:cubicBezTo>
                    <a:pt x="1439" y="2475"/>
                    <a:pt x="927" y="1280"/>
                    <a:pt x="501" y="0"/>
                  </a:cubicBezTo>
                  <a:cubicBezTo>
                    <a:pt x="-438" y="1792"/>
                    <a:pt x="-97" y="3072"/>
                    <a:pt x="1866" y="3755"/>
                  </a:cubicBezTo>
                  <a:close/>
                </a:path>
              </a:pathLst>
            </a:custGeom>
            <a:grpFill/>
            <a:ln w="8532" cap="flat">
              <a:noFill/>
              <a:prstDash val="solid"/>
              <a:miter/>
            </a:ln>
          </p:spPr>
          <p:txBody>
            <a:bodyPr rtlCol="0" anchor="ctr"/>
            <a:lstStyle/>
            <a:p>
              <a:endParaRPr lang="en-US"/>
            </a:p>
          </p:txBody>
        </p:sp>
        <p:sp>
          <p:nvSpPr>
            <p:cNvPr id="1833" name="Freeform 1832">
              <a:extLst>
                <a:ext uri="{FF2B5EF4-FFF2-40B4-BE49-F238E27FC236}">
                  <a16:creationId xmlns:a16="http://schemas.microsoft.com/office/drawing/2014/main" id="{A25A0A01-2B58-C463-FFBD-E723609DD4FB}"/>
                </a:ext>
              </a:extLst>
            </p:cNvPr>
            <p:cNvSpPr/>
            <p:nvPr/>
          </p:nvSpPr>
          <p:spPr>
            <a:xfrm>
              <a:off x="6870987" y="2771674"/>
              <a:ext cx="426" cy="768"/>
            </a:xfrm>
            <a:custGeom>
              <a:avLst/>
              <a:gdLst>
                <a:gd name="connsiteX0" fmla="*/ 256 w 426"/>
                <a:gd name="connsiteY0" fmla="*/ 768 h 768"/>
                <a:gd name="connsiteX1" fmla="*/ 426 w 426"/>
                <a:gd name="connsiteY1" fmla="*/ 512 h 768"/>
                <a:gd name="connsiteX2" fmla="*/ 0 w 426"/>
                <a:gd name="connsiteY2" fmla="*/ 0 h 768"/>
                <a:gd name="connsiteX3" fmla="*/ 171 w 426"/>
                <a:gd name="connsiteY3" fmla="*/ 598 h 768"/>
                <a:gd name="connsiteX4" fmla="*/ 171 w 426"/>
                <a:gd name="connsiteY4" fmla="*/ 768 h 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 h="768">
                  <a:moveTo>
                    <a:pt x="256" y="768"/>
                  </a:moveTo>
                  <a:cubicBezTo>
                    <a:pt x="256" y="768"/>
                    <a:pt x="256" y="598"/>
                    <a:pt x="426" y="512"/>
                  </a:cubicBezTo>
                  <a:cubicBezTo>
                    <a:pt x="341" y="341"/>
                    <a:pt x="171" y="171"/>
                    <a:pt x="0" y="0"/>
                  </a:cubicBezTo>
                  <a:cubicBezTo>
                    <a:pt x="0" y="171"/>
                    <a:pt x="171" y="427"/>
                    <a:pt x="171" y="598"/>
                  </a:cubicBezTo>
                  <a:cubicBezTo>
                    <a:pt x="171" y="598"/>
                    <a:pt x="171" y="683"/>
                    <a:pt x="171" y="768"/>
                  </a:cubicBezTo>
                  <a:close/>
                </a:path>
              </a:pathLst>
            </a:custGeom>
            <a:grpFill/>
            <a:ln w="8532" cap="flat">
              <a:noFill/>
              <a:prstDash val="solid"/>
              <a:miter/>
            </a:ln>
          </p:spPr>
          <p:txBody>
            <a:bodyPr rtlCol="0" anchor="ctr"/>
            <a:lstStyle/>
            <a:p>
              <a:endParaRPr lang="en-US"/>
            </a:p>
          </p:txBody>
        </p:sp>
        <p:sp>
          <p:nvSpPr>
            <p:cNvPr id="1834" name="Freeform 1833">
              <a:extLst>
                <a:ext uri="{FF2B5EF4-FFF2-40B4-BE49-F238E27FC236}">
                  <a16:creationId xmlns:a16="http://schemas.microsoft.com/office/drawing/2014/main" id="{4B28AA24-A7DA-246D-605F-15FF7F568AB0}"/>
                </a:ext>
              </a:extLst>
            </p:cNvPr>
            <p:cNvSpPr/>
            <p:nvPr/>
          </p:nvSpPr>
          <p:spPr>
            <a:xfrm>
              <a:off x="6872609" y="2776198"/>
              <a:ext cx="1706" cy="4523"/>
            </a:xfrm>
            <a:custGeom>
              <a:avLst/>
              <a:gdLst>
                <a:gd name="connsiteX0" fmla="*/ 1536 w 1706"/>
                <a:gd name="connsiteY0" fmla="*/ 4267 h 4523"/>
                <a:gd name="connsiteX1" fmla="*/ 1706 w 1706"/>
                <a:gd name="connsiteY1" fmla="*/ 4523 h 4523"/>
                <a:gd name="connsiteX2" fmla="*/ 1706 w 1706"/>
                <a:gd name="connsiteY2" fmla="*/ 4182 h 4523"/>
                <a:gd name="connsiteX3" fmla="*/ 256 w 1706"/>
                <a:gd name="connsiteY3" fmla="*/ 85 h 4523"/>
                <a:gd name="connsiteX4" fmla="*/ 0 w 1706"/>
                <a:gd name="connsiteY4" fmla="*/ 0 h 4523"/>
                <a:gd name="connsiteX5" fmla="*/ 0 w 1706"/>
                <a:gd name="connsiteY5" fmla="*/ 171 h 4523"/>
                <a:gd name="connsiteX6" fmla="*/ 1450 w 1706"/>
                <a:gd name="connsiteY6" fmla="*/ 4267 h 4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6" h="4523">
                  <a:moveTo>
                    <a:pt x="1536" y="4267"/>
                  </a:moveTo>
                  <a:cubicBezTo>
                    <a:pt x="1536" y="4267"/>
                    <a:pt x="1621" y="4438"/>
                    <a:pt x="1706" y="4523"/>
                  </a:cubicBezTo>
                  <a:cubicBezTo>
                    <a:pt x="1706" y="4438"/>
                    <a:pt x="1706" y="4267"/>
                    <a:pt x="1706" y="4182"/>
                  </a:cubicBezTo>
                  <a:cubicBezTo>
                    <a:pt x="1195" y="2816"/>
                    <a:pt x="683" y="1451"/>
                    <a:pt x="256" y="85"/>
                  </a:cubicBezTo>
                  <a:cubicBezTo>
                    <a:pt x="171" y="85"/>
                    <a:pt x="85" y="85"/>
                    <a:pt x="0" y="0"/>
                  </a:cubicBezTo>
                  <a:cubicBezTo>
                    <a:pt x="0" y="0"/>
                    <a:pt x="0" y="171"/>
                    <a:pt x="0" y="171"/>
                  </a:cubicBezTo>
                  <a:cubicBezTo>
                    <a:pt x="512" y="1536"/>
                    <a:pt x="1024" y="2902"/>
                    <a:pt x="1450" y="4267"/>
                  </a:cubicBezTo>
                  <a:close/>
                </a:path>
              </a:pathLst>
            </a:custGeom>
            <a:grpFill/>
            <a:ln w="8532" cap="flat">
              <a:noFill/>
              <a:prstDash val="solid"/>
              <a:miter/>
            </a:ln>
          </p:spPr>
          <p:txBody>
            <a:bodyPr rtlCol="0" anchor="ctr"/>
            <a:lstStyle/>
            <a:p>
              <a:endParaRPr lang="en-US"/>
            </a:p>
          </p:txBody>
        </p:sp>
        <p:sp>
          <p:nvSpPr>
            <p:cNvPr id="1835" name="Freeform 1834">
              <a:extLst>
                <a:ext uri="{FF2B5EF4-FFF2-40B4-BE49-F238E27FC236}">
                  <a16:creationId xmlns:a16="http://schemas.microsoft.com/office/drawing/2014/main" id="{DFEB178A-1BA9-F773-0A75-A4CE45CAB30A}"/>
                </a:ext>
              </a:extLst>
            </p:cNvPr>
            <p:cNvSpPr/>
            <p:nvPr/>
          </p:nvSpPr>
          <p:spPr>
            <a:xfrm>
              <a:off x="6874315" y="2780721"/>
              <a:ext cx="8531" cy="75"/>
            </a:xfrm>
            <a:custGeom>
              <a:avLst/>
              <a:gdLst>
                <a:gd name="connsiteX0" fmla="*/ 0 w 8531"/>
                <a:gd name="connsiteY0" fmla="*/ 0 h 75"/>
                <a:gd name="connsiteX1" fmla="*/ 0 w 8531"/>
                <a:gd name="connsiteY1" fmla="*/ 0 h 75"/>
                <a:gd name="connsiteX2" fmla="*/ 0 w 8531"/>
                <a:gd name="connsiteY2" fmla="*/ 0 h 75"/>
              </a:gdLst>
              <a:ahLst/>
              <a:cxnLst>
                <a:cxn ang="0">
                  <a:pos x="connsiteX0" y="connsiteY0"/>
                </a:cxn>
                <a:cxn ang="0">
                  <a:pos x="connsiteX1" y="connsiteY1"/>
                </a:cxn>
                <a:cxn ang="0">
                  <a:pos x="connsiteX2" y="connsiteY2"/>
                </a:cxn>
              </a:cxnLst>
              <a:rect l="l" t="t" r="r" b="b"/>
              <a:pathLst>
                <a:path w="8531" h="75">
                  <a:moveTo>
                    <a:pt x="0" y="0"/>
                  </a:moveTo>
                  <a:lnTo>
                    <a:pt x="0" y="0"/>
                  </a:lnTo>
                  <a:cubicBezTo>
                    <a:pt x="0" y="0"/>
                    <a:pt x="0" y="171"/>
                    <a:pt x="0" y="0"/>
                  </a:cubicBezTo>
                  <a:close/>
                </a:path>
              </a:pathLst>
            </a:custGeom>
            <a:grpFill/>
            <a:ln w="8532" cap="flat">
              <a:noFill/>
              <a:prstDash val="solid"/>
              <a:miter/>
            </a:ln>
          </p:spPr>
          <p:txBody>
            <a:bodyPr rtlCol="0" anchor="ctr"/>
            <a:lstStyle/>
            <a:p>
              <a:endParaRPr lang="en-US"/>
            </a:p>
          </p:txBody>
        </p:sp>
        <p:sp>
          <p:nvSpPr>
            <p:cNvPr id="1836" name="Freeform 1835">
              <a:extLst>
                <a:ext uri="{FF2B5EF4-FFF2-40B4-BE49-F238E27FC236}">
                  <a16:creationId xmlns:a16="http://schemas.microsoft.com/office/drawing/2014/main" id="{91BB1282-6220-DBB6-C7EB-E2BB0383CA9B}"/>
                </a:ext>
              </a:extLst>
            </p:cNvPr>
            <p:cNvSpPr/>
            <p:nvPr/>
          </p:nvSpPr>
          <p:spPr>
            <a:xfrm>
              <a:off x="6874315" y="2780721"/>
              <a:ext cx="8531" cy="37"/>
            </a:xfrm>
            <a:custGeom>
              <a:avLst/>
              <a:gdLst>
                <a:gd name="connsiteX0" fmla="*/ 0 w 8531"/>
                <a:gd name="connsiteY0" fmla="*/ 0 h 37"/>
                <a:gd name="connsiteX1" fmla="*/ 0 w 8531"/>
                <a:gd name="connsiteY1" fmla="*/ 0 h 37"/>
                <a:gd name="connsiteX2" fmla="*/ 0 w 8531"/>
                <a:gd name="connsiteY2" fmla="*/ 0 h 37"/>
              </a:gdLst>
              <a:ahLst/>
              <a:cxnLst>
                <a:cxn ang="0">
                  <a:pos x="connsiteX0" y="connsiteY0"/>
                </a:cxn>
                <a:cxn ang="0">
                  <a:pos x="connsiteX1" y="connsiteY1"/>
                </a:cxn>
                <a:cxn ang="0">
                  <a:pos x="connsiteX2" y="connsiteY2"/>
                </a:cxn>
              </a:cxnLst>
              <a:rect l="l" t="t" r="r" b="b"/>
              <a:pathLst>
                <a:path w="8531" h="37">
                  <a:moveTo>
                    <a:pt x="0" y="0"/>
                  </a:moveTo>
                  <a:lnTo>
                    <a:pt x="0" y="0"/>
                  </a:lnTo>
                  <a:cubicBezTo>
                    <a:pt x="0" y="0"/>
                    <a:pt x="0" y="85"/>
                    <a:pt x="0" y="0"/>
                  </a:cubicBezTo>
                  <a:close/>
                </a:path>
              </a:pathLst>
            </a:custGeom>
            <a:grpFill/>
            <a:ln w="8532" cap="flat">
              <a:noFill/>
              <a:prstDash val="solid"/>
              <a:miter/>
            </a:ln>
          </p:spPr>
          <p:txBody>
            <a:bodyPr rtlCol="0" anchor="ctr"/>
            <a:lstStyle/>
            <a:p>
              <a:endParaRPr lang="en-US"/>
            </a:p>
          </p:txBody>
        </p:sp>
        <p:sp>
          <p:nvSpPr>
            <p:cNvPr id="1837" name="Freeform 1836">
              <a:extLst>
                <a:ext uri="{FF2B5EF4-FFF2-40B4-BE49-F238E27FC236}">
                  <a16:creationId xmlns:a16="http://schemas.microsoft.com/office/drawing/2014/main" id="{FC79B23D-DDBF-9D89-1479-72B24E84CC89}"/>
                </a:ext>
              </a:extLst>
            </p:cNvPr>
            <p:cNvSpPr/>
            <p:nvPr/>
          </p:nvSpPr>
          <p:spPr>
            <a:xfrm>
              <a:off x="8081127" y="3035913"/>
              <a:ext cx="9981" cy="9644"/>
            </a:xfrm>
            <a:custGeom>
              <a:avLst/>
              <a:gdLst>
                <a:gd name="connsiteX0" fmla="*/ 6143 w 9981"/>
                <a:gd name="connsiteY0" fmla="*/ 3243 h 9644"/>
                <a:gd name="connsiteX1" fmla="*/ 3071 w 9981"/>
                <a:gd name="connsiteY1" fmla="*/ 6401 h 9644"/>
                <a:gd name="connsiteX2" fmla="*/ 0 w 9981"/>
                <a:gd name="connsiteY2" fmla="*/ 9474 h 9644"/>
                <a:gd name="connsiteX3" fmla="*/ 0 w 9981"/>
                <a:gd name="connsiteY3" fmla="*/ 9644 h 9644"/>
                <a:gd name="connsiteX4" fmla="*/ 3157 w 9981"/>
                <a:gd name="connsiteY4" fmla="*/ 6487 h 9644"/>
                <a:gd name="connsiteX5" fmla="*/ 6228 w 9981"/>
                <a:gd name="connsiteY5" fmla="*/ 3329 h 9644"/>
                <a:gd name="connsiteX6" fmla="*/ 9555 w 9981"/>
                <a:gd name="connsiteY6" fmla="*/ 512 h 9644"/>
                <a:gd name="connsiteX7" fmla="*/ 9555 w 9981"/>
                <a:gd name="connsiteY7" fmla="*/ 512 h 9644"/>
                <a:gd name="connsiteX8" fmla="*/ 9555 w 9981"/>
                <a:gd name="connsiteY8" fmla="*/ 512 h 9644"/>
                <a:gd name="connsiteX9" fmla="*/ 9982 w 9981"/>
                <a:gd name="connsiteY9" fmla="*/ 0 h 9644"/>
                <a:gd name="connsiteX10" fmla="*/ 9470 w 9981"/>
                <a:gd name="connsiteY10" fmla="*/ 427 h 9644"/>
                <a:gd name="connsiteX11" fmla="*/ 6143 w 9981"/>
                <a:gd name="connsiteY11" fmla="*/ 3158 h 9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81" h="9644">
                  <a:moveTo>
                    <a:pt x="6143" y="3243"/>
                  </a:moveTo>
                  <a:cubicBezTo>
                    <a:pt x="5119" y="4267"/>
                    <a:pt x="4095" y="5377"/>
                    <a:pt x="3071" y="6401"/>
                  </a:cubicBezTo>
                  <a:cubicBezTo>
                    <a:pt x="2048" y="7425"/>
                    <a:pt x="1024" y="8449"/>
                    <a:pt x="0" y="9474"/>
                  </a:cubicBezTo>
                  <a:lnTo>
                    <a:pt x="0" y="9644"/>
                  </a:lnTo>
                  <a:cubicBezTo>
                    <a:pt x="1109" y="8620"/>
                    <a:pt x="2133" y="7596"/>
                    <a:pt x="3157" y="6487"/>
                  </a:cubicBezTo>
                  <a:cubicBezTo>
                    <a:pt x="4180" y="5462"/>
                    <a:pt x="5204" y="4353"/>
                    <a:pt x="6228" y="3329"/>
                  </a:cubicBezTo>
                  <a:cubicBezTo>
                    <a:pt x="7337" y="2390"/>
                    <a:pt x="8446" y="1451"/>
                    <a:pt x="9555" y="512"/>
                  </a:cubicBezTo>
                  <a:cubicBezTo>
                    <a:pt x="9555" y="512"/>
                    <a:pt x="9555" y="512"/>
                    <a:pt x="9555" y="512"/>
                  </a:cubicBezTo>
                  <a:lnTo>
                    <a:pt x="9555" y="512"/>
                  </a:lnTo>
                  <a:cubicBezTo>
                    <a:pt x="9555" y="512"/>
                    <a:pt x="9811" y="171"/>
                    <a:pt x="9982" y="0"/>
                  </a:cubicBezTo>
                  <a:cubicBezTo>
                    <a:pt x="9811" y="171"/>
                    <a:pt x="9641" y="256"/>
                    <a:pt x="9470" y="427"/>
                  </a:cubicBezTo>
                  <a:cubicBezTo>
                    <a:pt x="8361" y="1366"/>
                    <a:pt x="7252" y="2304"/>
                    <a:pt x="6143" y="3158"/>
                  </a:cubicBezTo>
                  <a:close/>
                </a:path>
              </a:pathLst>
            </a:custGeom>
            <a:grpFill/>
            <a:ln w="8532" cap="flat">
              <a:noFill/>
              <a:prstDash val="solid"/>
              <a:miter/>
            </a:ln>
          </p:spPr>
          <p:txBody>
            <a:bodyPr rtlCol="0" anchor="ctr"/>
            <a:lstStyle/>
            <a:p>
              <a:endParaRPr lang="en-US"/>
            </a:p>
          </p:txBody>
        </p:sp>
        <p:sp>
          <p:nvSpPr>
            <p:cNvPr id="1838" name="Freeform 1837">
              <a:extLst>
                <a:ext uri="{FF2B5EF4-FFF2-40B4-BE49-F238E27FC236}">
                  <a16:creationId xmlns:a16="http://schemas.microsoft.com/office/drawing/2014/main" id="{3901A260-3682-C27F-1596-A9C7E73A98DA}"/>
                </a:ext>
              </a:extLst>
            </p:cNvPr>
            <p:cNvSpPr/>
            <p:nvPr/>
          </p:nvSpPr>
          <p:spPr>
            <a:xfrm>
              <a:off x="8081042" y="3045387"/>
              <a:ext cx="255" cy="256"/>
            </a:xfrm>
            <a:custGeom>
              <a:avLst/>
              <a:gdLst>
                <a:gd name="connsiteX0" fmla="*/ 256 w 255"/>
                <a:gd name="connsiteY0" fmla="*/ 171 h 256"/>
                <a:gd name="connsiteX1" fmla="*/ 256 w 255"/>
                <a:gd name="connsiteY1" fmla="*/ 0 h 256"/>
                <a:gd name="connsiteX2" fmla="*/ 0 w 255"/>
                <a:gd name="connsiteY2" fmla="*/ 256 h 256"/>
                <a:gd name="connsiteX3" fmla="*/ 256 w 255"/>
                <a:gd name="connsiteY3" fmla="*/ 256 h 256"/>
              </a:gdLst>
              <a:ahLst/>
              <a:cxnLst>
                <a:cxn ang="0">
                  <a:pos x="connsiteX0" y="connsiteY0"/>
                </a:cxn>
                <a:cxn ang="0">
                  <a:pos x="connsiteX1" y="connsiteY1"/>
                </a:cxn>
                <a:cxn ang="0">
                  <a:pos x="connsiteX2" y="connsiteY2"/>
                </a:cxn>
                <a:cxn ang="0">
                  <a:pos x="connsiteX3" y="connsiteY3"/>
                </a:cxn>
              </a:cxnLst>
              <a:rect l="l" t="t" r="r" b="b"/>
              <a:pathLst>
                <a:path w="255" h="256">
                  <a:moveTo>
                    <a:pt x="256" y="171"/>
                  </a:moveTo>
                  <a:lnTo>
                    <a:pt x="256" y="0"/>
                  </a:lnTo>
                  <a:cubicBezTo>
                    <a:pt x="256" y="0"/>
                    <a:pt x="0" y="171"/>
                    <a:pt x="0" y="256"/>
                  </a:cubicBezTo>
                  <a:cubicBezTo>
                    <a:pt x="0" y="256"/>
                    <a:pt x="171" y="256"/>
                    <a:pt x="256" y="256"/>
                  </a:cubicBezTo>
                  <a:close/>
                </a:path>
              </a:pathLst>
            </a:custGeom>
            <a:grpFill/>
            <a:ln w="8532" cap="flat">
              <a:noFill/>
              <a:prstDash val="solid"/>
              <a:miter/>
            </a:ln>
          </p:spPr>
          <p:txBody>
            <a:bodyPr rtlCol="0" anchor="ctr"/>
            <a:lstStyle/>
            <a:p>
              <a:endParaRPr lang="en-US"/>
            </a:p>
          </p:txBody>
        </p:sp>
        <p:sp>
          <p:nvSpPr>
            <p:cNvPr id="1839" name="Freeform 1838">
              <a:extLst>
                <a:ext uri="{FF2B5EF4-FFF2-40B4-BE49-F238E27FC236}">
                  <a16:creationId xmlns:a16="http://schemas.microsoft.com/office/drawing/2014/main" id="{D7F0E8CE-4BE4-08AD-26AA-8D579D8246D8}"/>
                </a:ext>
              </a:extLst>
            </p:cNvPr>
            <p:cNvSpPr/>
            <p:nvPr/>
          </p:nvSpPr>
          <p:spPr>
            <a:xfrm>
              <a:off x="8080957" y="3045728"/>
              <a:ext cx="8531" cy="37"/>
            </a:xfrm>
            <a:custGeom>
              <a:avLst/>
              <a:gdLst>
                <a:gd name="connsiteX0" fmla="*/ 0 w 8531"/>
                <a:gd name="connsiteY0" fmla="*/ 0 h 37"/>
                <a:gd name="connsiteX1" fmla="*/ 0 w 8531"/>
                <a:gd name="connsiteY1" fmla="*/ 0 h 37"/>
                <a:gd name="connsiteX2" fmla="*/ 0 w 8531"/>
                <a:gd name="connsiteY2" fmla="*/ 0 h 37"/>
              </a:gdLst>
              <a:ahLst/>
              <a:cxnLst>
                <a:cxn ang="0">
                  <a:pos x="connsiteX0" y="connsiteY0"/>
                </a:cxn>
                <a:cxn ang="0">
                  <a:pos x="connsiteX1" y="connsiteY1"/>
                </a:cxn>
                <a:cxn ang="0">
                  <a:pos x="connsiteX2" y="connsiteY2"/>
                </a:cxn>
              </a:cxnLst>
              <a:rect l="l" t="t" r="r" b="b"/>
              <a:pathLst>
                <a:path w="8531" h="37">
                  <a:moveTo>
                    <a:pt x="0" y="0"/>
                  </a:moveTo>
                  <a:cubicBezTo>
                    <a:pt x="0" y="0"/>
                    <a:pt x="0" y="85"/>
                    <a:pt x="0" y="0"/>
                  </a:cubicBezTo>
                  <a:lnTo>
                    <a:pt x="0" y="0"/>
                  </a:lnTo>
                  <a:close/>
                </a:path>
              </a:pathLst>
            </a:custGeom>
            <a:grpFill/>
            <a:ln w="8532" cap="flat">
              <a:noFill/>
              <a:prstDash val="solid"/>
              <a:miter/>
            </a:ln>
          </p:spPr>
          <p:txBody>
            <a:bodyPr rtlCol="0" anchor="ctr"/>
            <a:lstStyle/>
            <a:p>
              <a:endParaRPr lang="en-US"/>
            </a:p>
          </p:txBody>
        </p:sp>
        <p:sp>
          <p:nvSpPr>
            <p:cNvPr id="1840" name="Freeform 1839">
              <a:extLst>
                <a:ext uri="{FF2B5EF4-FFF2-40B4-BE49-F238E27FC236}">
                  <a16:creationId xmlns:a16="http://schemas.microsoft.com/office/drawing/2014/main" id="{695059A6-03FA-BBCB-B01B-CADAD0A1B316}"/>
                </a:ext>
              </a:extLst>
            </p:cNvPr>
            <p:cNvSpPr/>
            <p:nvPr/>
          </p:nvSpPr>
          <p:spPr>
            <a:xfrm>
              <a:off x="8080919" y="3045643"/>
              <a:ext cx="37" cy="8534"/>
            </a:xfrm>
            <a:custGeom>
              <a:avLst/>
              <a:gdLst>
                <a:gd name="connsiteX0" fmla="*/ 38 w 37"/>
                <a:gd name="connsiteY0" fmla="*/ 0 h 8534"/>
                <a:gd name="connsiteX1" fmla="*/ 38 w 37"/>
                <a:gd name="connsiteY1" fmla="*/ 0 h 8534"/>
                <a:gd name="connsiteX2" fmla="*/ 38 w 37"/>
                <a:gd name="connsiteY2" fmla="*/ 0 h 8534"/>
              </a:gdLst>
              <a:ahLst/>
              <a:cxnLst>
                <a:cxn ang="0">
                  <a:pos x="connsiteX0" y="connsiteY0"/>
                </a:cxn>
                <a:cxn ang="0">
                  <a:pos x="connsiteX1" y="connsiteY1"/>
                </a:cxn>
                <a:cxn ang="0">
                  <a:pos x="connsiteX2" y="connsiteY2"/>
                </a:cxn>
              </a:cxnLst>
              <a:rect l="l" t="t" r="r" b="b"/>
              <a:pathLst>
                <a:path w="37" h="8534">
                  <a:moveTo>
                    <a:pt x="38" y="0"/>
                  </a:moveTo>
                  <a:lnTo>
                    <a:pt x="38" y="0"/>
                  </a:lnTo>
                  <a:cubicBezTo>
                    <a:pt x="38" y="0"/>
                    <a:pt x="-47" y="0"/>
                    <a:pt x="38" y="0"/>
                  </a:cubicBezTo>
                  <a:close/>
                </a:path>
              </a:pathLst>
            </a:custGeom>
            <a:grpFill/>
            <a:ln w="8532" cap="flat">
              <a:noFill/>
              <a:prstDash val="solid"/>
              <a:miter/>
            </a:ln>
          </p:spPr>
          <p:txBody>
            <a:bodyPr rtlCol="0" anchor="ctr"/>
            <a:lstStyle/>
            <a:p>
              <a:endParaRPr lang="en-US"/>
            </a:p>
          </p:txBody>
        </p:sp>
        <p:sp>
          <p:nvSpPr>
            <p:cNvPr id="1841" name="Freeform 1840">
              <a:extLst>
                <a:ext uri="{FF2B5EF4-FFF2-40B4-BE49-F238E27FC236}">
                  <a16:creationId xmlns:a16="http://schemas.microsoft.com/office/drawing/2014/main" id="{C751A40C-3AF4-120A-E359-3ABB7362D422}"/>
                </a:ext>
              </a:extLst>
            </p:cNvPr>
            <p:cNvSpPr/>
            <p:nvPr/>
          </p:nvSpPr>
          <p:spPr>
            <a:xfrm>
              <a:off x="8080957" y="3045643"/>
              <a:ext cx="8531" cy="85"/>
            </a:xfrm>
            <a:custGeom>
              <a:avLst/>
              <a:gdLst>
                <a:gd name="connsiteX0" fmla="*/ 0 w 8531"/>
                <a:gd name="connsiteY0" fmla="*/ 85 h 85"/>
                <a:gd name="connsiteX1" fmla="*/ 0 w 8531"/>
                <a:gd name="connsiteY1" fmla="*/ 0 h 85"/>
                <a:gd name="connsiteX2" fmla="*/ 0 w 8531"/>
                <a:gd name="connsiteY2" fmla="*/ 0 h 85"/>
                <a:gd name="connsiteX3" fmla="*/ 0 w 8531"/>
                <a:gd name="connsiteY3" fmla="*/ 85 h 85"/>
              </a:gdLst>
              <a:ahLst/>
              <a:cxnLst>
                <a:cxn ang="0">
                  <a:pos x="connsiteX0" y="connsiteY0"/>
                </a:cxn>
                <a:cxn ang="0">
                  <a:pos x="connsiteX1" y="connsiteY1"/>
                </a:cxn>
                <a:cxn ang="0">
                  <a:pos x="connsiteX2" y="connsiteY2"/>
                </a:cxn>
                <a:cxn ang="0">
                  <a:pos x="connsiteX3" y="connsiteY3"/>
                </a:cxn>
              </a:cxnLst>
              <a:rect l="l" t="t" r="r" b="b"/>
              <a:pathLst>
                <a:path w="8531" h="85">
                  <a:moveTo>
                    <a:pt x="0" y="85"/>
                  </a:moveTo>
                  <a:lnTo>
                    <a:pt x="0" y="0"/>
                  </a:lnTo>
                  <a:lnTo>
                    <a:pt x="0" y="0"/>
                  </a:lnTo>
                  <a:lnTo>
                    <a:pt x="0" y="85"/>
                  </a:lnTo>
                  <a:close/>
                </a:path>
              </a:pathLst>
            </a:custGeom>
            <a:grpFill/>
            <a:ln w="8532" cap="flat">
              <a:noFill/>
              <a:prstDash val="solid"/>
              <a:miter/>
            </a:ln>
          </p:spPr>
          <p:txBody>
            <a:bodyPr rtlCol="0" anchor="ctr"/>
            <a:lstStyle/>
            <a:p>
              <a:endParaRPr lang="en-US"/>
            </a:p>
          </p:txBody>
        </p:sp>
        <p:sp>
          <p:nvSpPr>
            <p:cNvPr id="1842" name="Freeform 1841">
              <a:extLst>
                <a:ext uri="{FF2B5EF4-FFF2-40B4-BE49-F238E27FC236}">
                  <a16:creationId xmlns:a16="http://schemas.microsoft.com/office/drawing/2014/main" id="{81E0E314-AABA-C679-B1C9-DA837EE30DD4}"/>
                </a:ext>
              </a:extLst>
            </p:cNvPr>
            <p:cNvSpPr/>
            <p:nvPr/>
          </p:nvSpPr>
          <p:spPr>
            <a:xfrm>
              <a:off x="7972262" y="2947151"/>
              <a:ext cx="1023" cy="2048"/>
            </a:xfrm>
            <a:custGeom>
              <a:avLst/>
              <a:gdLst>
                <a:gd name="connsiteX0" fmla="*/ 768 w 1023"/>
                <a:gd name="connsiteY0" fmla="*/ 2048 h 2048"/>
                <a:gd name="connsiteX1" fmla="*/ 1024 w 1023"/>
                <a:gd name="connsiteY1" fmla="*/ 0 h 2048"/>
                <a:gd name="connsiteX2" fmla="*/ 0 w 1023"/>
                <a:gd name="connsiteY2" fmla="*/ 1792 h 2048"/>
                <a:gd name="connsiteX3" fmla="*/ 853 w 1023"/>
                <a:gd name="connsiteY3" fmla="*/ 2048 h 2048"/>
              </a:gdLst>
              <a:ahLst/>
              <a:cxnLst>
                <a:cxn ang="0">
                  <a:pos x="connsiteX0" y="connsiteY0"/>
                </a:cxn>
                <a:cxn ang="0">
                  <a:pos x="connsiteX1" y="connsiteY1"/>
                </a:cxn>
                <a:cxn ang="0">
                  <a:pos x="connsiteX2" y="connsiteY2"/>
                </a:cxn>
                <a:cxn ang="0">
                  <a:pos x="connsiteX3" y="connsiteY3"/>
                </a:cxn>
              </a:cxnLst>
              <a:rect l="l" t="t" r="r" b="b"/>
              <a:pathLst>
                <a:path w="1023" h="2048">
                  <a:moveTo>
                    <a:pt x="768" y="2048"/>
                  </a:moveTo>
                  <a:cubicBezTo>
                    <a:pt x="768" y="1366"/>
                    <a:pt x="938" y="683"/>
                    <a:pt x="1024" y="0"/>
                  </a:cubicBezTo>
                  <a:cubicBezTo>
                    <a:pt x="683" y="598"/>
                    <a:pt x="341" y="1195"/>
                    <a:pt x="0" y="1792"/>
                  </a:cubicBezTo>
                  <a:cubicBezTo>
                    <a:pt x="256" y="1878"/>
                    <a:pt x="512" y="1963"/>
                    <a:pt x="853" y="2048"/>
                  </a:cubicBezTo>
                  <a:close/>
                </a:path>
              </a:pathLst>
            </a:custGeom>
            <a:grpFill/>
            <a:ln w="8532" cap="flat">
              <a:noFill/>
              <a:prstDash val="solid"/>
              <a:miter/>
            </a:ln>
          </p:spPr>
          <p:txBody>
            <a:bodyPr rtlCol="0" anchor="ctr"/>
            <a:lstStyle/>
            <a:p>
              <a:endParaRPr lang="en-US"/>
            </a:p>
          </p:txBody>
        </p:sp>
        <p:sp>
          <p:nvSpPr>
            <p:cNvPr id="1843" name="Freeform 1842">
              <a:extLst>
                <a:ext uri="{FF2B5EF4-FFF2-40B4-BE49-F238E27FC236}">
                  <a16:creationId xmlns:a16="http://schemas.microsoft.com/office/drawing/2014/main" id="{95CA5344-63FC-96C1-E706-DE7A67E74187}"/>
                </a:ext>
              </a:extLst>
            </p:cNvPr>
            <p:cNvSpPr/>
            <p:nvPr/>
          </p:nvSpPr>
          <p:spPr>
            <a:xfrm>
              <a:off x="7973286" y="2946383"/>
              <a:ext cx="2132" cy="682"/>
            </a:xfrm>
            <a:custGeom>
              <a:avLst/>
              <a:gdLst>
                <a:gd name="connsiteX0" fmla="*/ 0 w 2132"/>
                <a:gd name="connsiteY0" fmla="*/ 512 h 682"/>
                <a:gd name="connsiteX1" fmla="*/ 0 w 2132"/>
                <a:gd name="connsiteY1" fmla="*/ 512 h 682"/>
                <a:gd name="connsiteX2" fmla="*/ 0 w 2132"/>
                <a:gd name="connsiteY2" fmla="*/ 512 h 682"/>
                <a:gd name="connsiteX3" fmla="*/ 0 w 2132"/>
                <a:gd name="connsiteY3" fmla="*/ 683 h 682"/>
                <a:gd name="connsiteX4" fmla="*/ 0 w 2132"/>
                <a:gd name="connsiteY4" fmla="*/ 512 h 682"/>
                <a:gd name="connsiteX5" fmla="*/ 0 w 2132"/>
                <a:gd name="connsiteY5" fmla="*/ 512 h 682"/>
                <a:gd name="connsiteX6" fmla="*/ 1962 w 2132"/>
                <a:gd name="connsiteY6" fmla="*/ 256 h 682"/>
                <a:gd name="connsiteX7" fmla="*/ 2133 w 2132"/>
                <a:gd name="connsiteY7" fmla="*/ 0 h 682"/>
                <a:gd name="connsiteX8" fmla="*/ 1877 w 2132"/>
                <a:gd name="connsiteY8" fmla="*/ 85 h 682"/>
                <a:gd name="connsiteX9" fmla="*/ 0 w 2132"/>
                <a:gd name="connsiteY9" fmla="*/ 427 h 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32" h="682">
                  <a:moveTo>
                    <a:pt x="0" y="512"/>
                  </a:moveTo>
                  <a:cubicBezTo>
                    <a:pt x="0" y="512"/>
                    <a:pt x="0" y="512"/>
                    <a:pt x="0" y="512"/>
                  </a:cubicBezTo>
                  <a:lnTo>
                    <a:pt x="0" y="512"/>
                  </a:lnTo>
                  <a:cubicBezTo>
                    <a:pt x="0" y="512"/>
                    <a:pt x="0" y="597"/>
                    <a:pt x="0" y="683"/>
                  </a:cubicBezTo>
                  <a:cubicBezTo>
                    <a:pt x="0" y="683"/>
                    <a:pt x="0" y="597"/>
                    <a:pt x="0" y="512"/>
                  </a:cubicBezTo>
                  <a:lnTo>
                    <a:pt x="0" y="512"/>
                  </a:lnTo>
                  <a:cubicBezTo>
                    <a:pt x="683" y="427"/>
                    <a:pt x="1280" y="341"/>
                    <a:pt x="1962" y="256"/>
                  </a:cubicBezTo>
                  <a:cubicBezTo>
                    <a:pt x="1962" y="171"/>
                    <a:pt x="2048" y="85"/>
                    <a:pt x="2133" y="0"/>
                  </a:cubicBezTo>
                  <a:cubicBezTo>
                    <a:pt x="2133" y="0"/>
                    <a:pt x="1962" y="0"/>
                    <a:pt x="1877" y="85"/>
                  </a:cubicBezTo>
                  <a:lnTo>
                    <a:pt x="0" y="427"/>
                  </a:lnTo>
                  <a:close/>
                </a:path>
              </a:pathLst>
            </a:custGeom>
            <a:grpFill/>
            <a:ln w="8532" cap="flat">
              <a:noFill/>
              <a:prstDash val="solid"/>
              <a:miter/>
            </a:ln>
          </p:spPr>
          <p:txBody>
            <a:bodyPr rtlCol="0" anchor="ctr"/>
            <a:lstStyle/>
            <a:p>
              <a:endParaRPr lang="en-US"/>
            </a:p>
          </p:txBody>
        </p:sp>
        <p:sp>
          <p:nvSpPr>
            <p:cNvPr id="1844" name="Freeform 1843">
              <a:extLst>
                <a:ext uri="{FF2B5EF4-FFF2-40B4-BE49-F238E27FC236}">
                  <a16:creationId xmlns:a16="http://schemas.microsoft.com/office/drawing/2014/main" id="{4A4B0F52-5E17-BA4A-DFBA-2C403EF54AA5}"/>
                </a:ext>
              </a:extLst>
            </p:cNvPr>
            <p:cNvSpPr/>
            <p:nvPr/>
          </p:nvSpPr>
          <p:spPr>
            <a:xfrm>
              <a:off x="7022084" y="2636397"/>
              <a:ext cx="2218" cy="2560"/>
            </a:xfrm>
            <a:custGeom>
              <a:avLst/>
              <a:gdLst>
                <a:gd name="connsiteX0" fmla="*/ 2133 w 2218"/>
                <a:gd name="connsiteY0" fmla="*/ 1963 h 2560"/>
                <a:gd name="connsiteX1" fmla="*/ 0 w 2218"/>
                <a:gd name="connsiteY1" fmla="*/ 0 h 2560"/>
                <a:gd name="connsiteX2" fmla="*/ 1365 w 2218"/>
                <a:gd name="connsiteY2" fmla="*/ 2560 h 2560"/>
                <a:gd name="connsiteX3" fmla="*/ 2218 w 2218"/>
                <a:gd name="connsiteY3" fmla="*/ 1963 h 2560"/>
              </a:gdLst>
              <a:ahLst/>
              <a:cxnLst>
                <a:cxn ang="0">
                  <a:pos x="connsiteX0" y="connsiteY0"/>
                </a:cxn>
                <a:cxn ang="0">
                  <a:pos x="connsiteX1" y="connsiteY1"/>
                </a:cxn>
                <a:cxn ang="0">
                  <a:pos x="connsiteX2" y="connsiteY2"/>
                </a:cxn>
                <a:cxn ang="0">
                  <a:pos x="connsiteX3" y="connsiteY3"/>
                </a:cxn>
              </a:cxnLst>
              <a:rect l="l" t="t" r="r" b="b"/>
              <a:pathLst>
                <a:path w="2218" h="2560">
                  <a:moveTo>
                    <a:pt x="2133" y="1963"/>
                  </a:moveTo>
                  <a:cubicBezTo>
                    <a:pt x="1450" y="1280"/>
                    <a:pt x="682" y="683"/>
                    <a:pt x="0" y="0"/>
                  </a:cubicBezTo>
                  <a:cubicBezTo>
                    <a:pt x="426" y="854"/>
                    <a:pt x="853" y="1707"/>
                    <a:pt x="1365" y="2560"/>
                  </a:cubicBezTo>
                  <a:lnTo>
                    <a:pt x="2218" y="1963"/>
                  </a:lnTo>
                  <a:close/>
                </a:path>
              </a:pathLst>
            </a:custGeom>
            <a:grpFill/>
            <a:ln w="8532" cap="flat">
              <a:noFill/>
              <a:prstDash val="solid"/>
              <a:miter/>
            </a:ln>
          </p:spPr>
          <p:txBody>
            <a:bodyPr rtlCol="0" anchor="ctr"/>
            <a:lstStyle/>
            <a:p>
              <a:endParaRPr lang="en-US"/>
            </a:p>
          </p:txBody>
        </p:sp>
        <p:sp>
          <p:nvSpPr>
            <p:cNvPr id="1845" name="Freeform 1844">
              <a:extLst>
                <a:ext uri="{FF2B5EF4-FFF2-40B4-BE49-F238E27FC236}">
                  <a16:creationId xmlns:a16="http://schemas.microsoft.com/office/drawing/2014/main" id="{19C18D46-81D9-5427-5CCB-B6022D08D34D}"/>
                </a:ext>
              </a:extLst>
            </p:cNvPr>
            <p:cNvSpPr/>
            <p:nvPr/>
          </p:nvSpPr>
          <p:spPr>
            <a:xfrm>
              <a:off x="7021146" y="2629740"/>
              <a:ext cx="938" cy="6657"/>
            </a:xfrm>
            <a:custGeom>
              <a:avLst/>
              <a:gdLst>
                <a:gd name="connsiteX0" fmla="*/ 85 w 938"/>
                <a:gd name="connsiteY0" fmla="*/ 3755 h 6657"/>
                <a:gd name="connsiteX1" fmla="*/ 682 w 938"/>
                <a:gd name="connsiteY1" fmla="*/ 6401 h 6657"/>
                <a:gd name="connsiteX2" fmla="*/ 682 w 938"/>
                <a:gd name="connsiteY2" fmla="*/ 6401 h 6657"/>
                <a:gd name="connsiteX3" fmla="*/ 938 w 938"/>
                <a:gd name="connsiteY3" fmla="*/ 6657 h 6657"/>
                <a:gd name="connsiteX4" fmla="*/ 768 w 938"/>
                <a:gd name="connsiteY4" fmla="*/ 6316 h 6657"/>
                <a:gd name="connsiteX5" fmla="*/ 256 w 938"/>
                <a:gd name="connsiteY5" fmla="*/ 3584 h 6657"/>
                <a:gd name="connsiteX6" fmla="*/ 256 w 938"/>
                <a:gd name="connsiteY6" fmla="*/ 598 h 6657"/>
                <a:gd name="connsiteX7" fmla="*/ 0 w 938"/>
                <a:gd name="connsiteY7" fmla="*/ 0 h 6657"/>
                <a:gd name="connsiteX8" fmla="*/ 85 w 938"/>
                <a:gd name="connsiteY8" fmla="*/ 598 h 6657"/>
                <a:gd name="connsiteX9" fmla="*/ 85 w 938"/>
                <a:gd name="connsiteY9" fmla="*/ 3670 h 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8" h="6657">
                  <a:moveTo>
                    <a:pt x="85" y="3755"/>
                  </a:moveTo>
                  <a:cubicBezTo>
                    <a:pt x="256" y="4609"/>
                    <a:pt x="426" y="5548"/>
                    <a:pt x="682" y="6401"/>
                  </a:cubicBezTo>
                  <a:lnTo>
                    <a:pt x="682" y="6401"/>
                  </a:lnTo>
                  <a:cubicBezTo>
                    <a:pt x="682" y="6401"/>
                    <a:pt x="853" y="6572"/>
                    <a:pt x="938" y="6657"/>
                  </a:cubicBezTo>
                  <a:cubicBezTo>
                    <a:pt x="938" y="6572"/>
                    <a:pt x="853" y="6487"/>
                    <a:pt x="768" y="6316"/>
                  </a:cubicBezTo>
                  <a:cubicBezTo>
                    <a:pt x="597" y="5377"/>
                    <a:pt x="426" y="4523"/>
                    <a:pt x="256" y="3584"/>
                  </a:cubicBezTo>
                  <a:cubicBezTo>
                    <a:pt x="256" y="2560"/>
                    <a:pt x="256" y="1536"/>
                    <a:pt x="256" y="598"/>
                  </a:cubicBezTo>
                  <a:cubicBezTo>
                    <a:pt x="256" y="427"/>
                    <a:pt x="85" y="256"/>
                    <a:pt x="0" y="0"/>
                  </a:cubicBezTo>
                  <a:cubicBezTo>
                    <a:pt x="0" y="171"/>
                    <a:pt x="0" y="427"/>
                    <a:pt x="85" y="598"/>
                  </a:cubicBezTo>
                  <a:cubicBezTo>
                    <a:pt x="85" y="1622"/>
                    <a:pt x="85" y="2646"/>
                    <a:pt x="85" y="3670"/>
                  </a:cubicBezTo>
                  <a:close/>
                </a:path>
              </a:pathLst>
            </a:custGeom>
            <a:grpFill/>
            <a:ln w="8532" cap="flat">
              <a:noFill/>
              <a:prstDash val="solid"/>
              <a:miter/>
            </a:ln>
          </p:spPr>
          <p:txBody>
            <a:bodyPr rtlCol="0" anchor="ctr"/>
            <a:lstStyle/>
            <a:p>
              <a:endParaRPr lang="en-US"/>
            </a:p>
          </p:txBody>
        </p:sp>
        <p:sp>
          <p:nvSpPr>
            <p:cNvPr id="1846" name="Freeform 1845">
              <a:extLst>
                <a:ext uri="{FF2B5EF4-FFF2-40B4-BE49-F238E27FC236}">
                  <a16:creationId xmlns:a16="http://schemas.microsoft.com/office/drawing/2014/main" id="{B410BFD3-8E1A-55C4-8669-B57E801F46EB}"/>
                </a:ext>
              </a:extLst>
            </p:cNvPr>
            <p:cNvSpPr/>
            <p:nvPr/>
          </p:nvSpPr>
          <p:spPr>
            <a:xfrm>
              <a:off x="7446538" y="1628868"/>
              <a:ext cx="43255" cy="253978"/>
            </a:xfrm>
            <a:custGeom>
              <a:avLst/>
              <a:gdLst>
                <a:gd name="connsiteX0" fmla="*/ 18940 w 43255"/>
                <a:gd name="connsiteY0" fmla="*/ 126221 h 253978"/>
                <a:gd name="connsiteX1" fmla="*/ 18940 w 43255"/>
                <a:gd name="connsiteY1" fmla="*/ 126221 h 253978"/>
                <a:gd name="connsiteX2" fmla="*/ 18940 w 43255"/>
                <a:gd name="connsiteY2" fmla="*/ 126477 h 253978"/>
                <a:gd name="connsiteX3" fmla="*/ 18940 w 43255"/>
                <a:gd name="connsiteY3" fmla="*/ 126733 h 253978"/>
                <a:gd name="connsiteX4" fmla="*/ 18940 w 43255"/>
                <a:gd name="connsiteY4" fmla="*/ 126733 h 253978"/>
                <a:gd name="connsiteX5" fmla="*/ 4948 w 43255"/>
                <a:gd name="connsiteY5" fmla="*/ 220616 h 253978"/>
                <a:gd name="connsiteX6" fmla="*/ 0 w 43255"/>
                <a:gd name="connsiteY6" fmla="*/ 253902 h 253978"/>
                <a:gd name="connsiteX7" fmla="*/ 256 w 43255"/>
                <a:gd name="connsiteY7" fmla="*/ 253902 h 253978"/>
                <a:gd name="connsiteX8" fmla="*/ 6569 w 43255"/>
                <a:gd name="connsiteY8" fmla="*/ 220616 h 253978"/>
                <a:gd name="connsiteX9" fmla="*/ 24230 w 43255"/>
                <a:gd name="connsiteY9" fmla="*/ 127416 h 253978"/>
                <a:gd name="connsiteX10" fmla="*/ 24230 w 43255"/>
                <a:gd name="connsiteY10" fmla="*/ 127416 h 253978"/>
                <a:gd name="connsiteX11" fmla="*/ 24230 w 43255"/>
                <a:gd name="connsiteY11" fmla="*/ 127416 h 253978"/>
                <a:gd name="connsiteX12" fmla="*/ 24230 w 43255"/>
                <a:gd name="connsiteY12" fmla="*/ 127416 h 253978"/>
                <a:gd name="connsiteX13" fmla="*/ 24230 w 43255"/>
                <a:gd name="connsiteY13" fmla="*/ 127416 h 253978"/>
                <a:gd name="connsiteX14" fmla="*/ 38222 w 43255"/>
                <a:gd name="connsiteY14" fmla="*/ 33618 h 253978"/>
                <a:gd name="connsiteX15" fmla="*/ 43256 w 43255"/>
                <a:gd name="connsiteY15" fmla="*/ 76 h 253978"/>
                <a:gd name="connsiteX16" fmla="*/ 43000 w 43255"/>
                <a:gd name="connsiteY16" fmla="*/ 76 h 253978"/>
                <a:gd name="connsiteX17" fmla="*/ 36686 w 43255"/>
                <a:gd name="connsiteY17" fmla="*/ 33191 h 253978"/>
                <a:gd name="connsiteX18" fmla="*/ 19026 w 43255"/>
                <a:gd name="connsiteY18" fmla="*/ 126392 h 2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255" h="253978">
                  <a:moveTo>
                    <a:pt x="18940" y="126221"/>
                  </a:moveTo>
                  <a:cubicBezTo>
                    <a:pt x="18940" y="126221"/>
                    <a:pt x="18940" y="126221"/>
                    <a:pt x="18940" y="126221"/>
                  </a:cubicBezTo>
                  <a:cubicBezTo>
                    <a:pt x="18940" y="126221"/>
                    <a:pt x="18940" y="126392"/>
                    <a:pt x="18940" y="126477"/>
                  </a:cubicBezTo>
                  <a:cubicBezTo>
                    <a:pt x="18940" y="126477"/>
                    <a:pt x="18940" y="126648"/>
                    <a:pt x="18940" y="126733"/>
                  </a:cubicBezTo>
                  <a:cubicBezTo>
                    <a:pt x="18940" y="126733"/>
                    <a:pt x="18940" y="126733"/>
                    <a:pt x="18940" y="126733"/>
                  </a:cubicBezTo>
                  <a:cubicBezTo>
                    <a:pt x="14077" y="157970"/>
                    <a:pt x="9555" y="189293"/>
                    <a:pt x="4948" y="220616"/>
                  </a:cubicBezTo>
                  <a:lnTo>
                    <a:pt x="0" y="253902"/>
                  </a:lnTo>
                  <a:cubicBezTo>
                    <a:pt x="0" y="253902"/>
                    <a:pt x="170" y="254073"/>
                    <a:pt x="256" y="253902"/>
                  </a:cubicBezTo>
                  <a:lnTo>
                    <a:pt x="6569" y="220616"/>
                  </a:lnTo>
                  <a:cubicBezTo>
                    <a:pt x="12541" y="189549"/>
                    <a:pt x="18599" y="158568"/>
                    <a:pt x="24230" y="127416"/>
                  </a:cubicBezTo>
                  <a:lnTo>
                    <a:pt x="24230" y="127416"/>
                  </a:lnTo>
                  <a:cubicBezTo>
                    <a:pt x="24230" y="127416"/>
                    <a:pt x="24230" y="127416"/>
                    <a:pt x="24230" y="127416"/>
                  </a:cubicBezTo>
                  <a:cubicBezTo>
                    <a:pt x="24230" y="127416"/>
                    <a:pt x="24230" y="127416"/>
                    <a:pt x="24230" y="127416"/>
                  </a:cubicBezTo>
                  <a:cubicBezTo>
                    <a:pt x="24230" y="127416"/>
                    <a:pt x="24230" y="127416"/>
                    <a:pt x="24230" y="127416"/>
                  </a:cubicBezTo>
                  <a:cubicBezTo>
                    <a:pt x="29093" y="96178"/>
                    <a:pt x="33615" y="64855"/>
                    <a:pt x="38222" y="33618"/>
                  </a:cubicBezTo>
                  <a:lnTo>
                    <a:pt x="43256" y="76"/>
                  </a:lnTo>
                  <a:cubicBezTo>
                    <a:pt x="43256" y="76"/>
                    <a:pt x="43085" y="-95"/>
                    <a:pt x="43000" y="76"/>
                  </a:cubicBezTo>
                  <a:lnTo>
                    <a:pt x="36686" y="33191"/>
                  </a:lnTo>
                  <a:cubicBezTo>
                    <a:pt x="30714" y="64258"/>
                    <a:pt x="24657" y="95325"/>
                    <a:pt x="19026" y="126392"/>
                  </a:cubicBezTo>
                  <a:close/>
                </a:path>
              </a:pathLst>
            </a:custGeom>
            <a:grpFill/>
            <a:ln w="8532" cap="flat">
              <a:noFill/>
              <a:prstDash val="solid"/>
              <a:miter/>
            </a:ln>
          </p:spPr>
          <p:txBody>
            <a:bodyPr rtlCol="0" anchor="ctr"/>
            <a:lstStyle/>
            <a:p>
              <a:endParaRPr lang="en-US"/>
            </a:p>
          </p:txBody>
        </p:sp>
        <p:sp>
          <p:nvSpPr>
            <p:cNvPr id="1847" name="Freeform 1846">
              <a:extLst>
                <a:ext uri="{FF2B5EF4-FFF2-40B4-BE49-F238E27FC236}">
                  <a16:creationId xmlns:a16="http://schemas.microsoft.com/office/drawing/2014/main" id="{29C27B55-BD4C-6337-A277-213F4CE9A337}"/>
                </a:ext>
              </a:extLst>
            </p:cNvPr>
            <p:cNvSpPr/>
            <p:nvPr/>
          </p:nvSpPr>
          <p:spPr>
            <a:xfrm>
              <a:off x="7457032" y="1607531"/>
              <a:ext cx="53323" cy="310431"/>
            </a:xfrm>
            <a:custGeom>
              <a:avLst/>
              <a:gdLst>
                <a:gd name="connsiteX0" fmla="*/ 25766 w 53323"/>
                <a:gd name="connsiteY0" fmla="*/ 154898 h 310431"/>
                <a:gd name="connsiteX1" fmla="*/ 25766 w 53323"/>
                <a:gd name="connsiteY1" fmla="*/ 154898 h 310431"/>
                <a:gd name="connsiteX2" fmla="*/ 25766 w 53323"/>
                <a:gd name="connsiteY2" fmla="*/ 155154 h 310431"/>
                <a:gd name="connsiteX3" fmla="*/ 25766 w 53323"/>
                <a:gd name="connsiteY3" fmla="*/ 155410 h 310431"/>
                <a:gd name="connsiteX4" fmla="*/ 25766 w 53323"/>
                <a:gd name="connsiteY4" fmla="*/ 155410 h 310431"/>
                <a:gd name="connsiteX5" fmla="*/ 23207 w 53323"/>
                <a:gd name="connsiteY5" fmla="*/ 171114 h 310431"/>
                <a:gd name="connsiteX6" fmla="*/ 14589 w 53323"/>
                <a:gd name="connsiteY6" fmla="*/ 206534 h 310431"/>
                <a:gd name="connsiteX7" fmla="*/ 9470 w 53323"/>
                <a:gd name="connsiteY7" fmla="*/ 226505 h 310431"/>
                <a:gd name="connsiteX8" fmla="*/ 9726 w 53323"/>
                <a:gd name="connsiteY8" fmla="*/ 226505 h 310431"/>
                <a:gd name="connsiteX9" fmla="*/ 16210 w 53323"/>
                <a:gd name="connsiteY9" fmla="*/ 206790 h 310431"/>
                <a:gd name="connsiteX10" fmla="*/ 18941 w 53323"/>
                <a:gd name="connsiteY10" fmla="*/ 198511 h 310431"/>
                <a:gd name="connsiteX11" fmla="*/ 7167 w 53323"/>
                <a:gd name="connsiteY11" fmla="*/ 269777 h 310431"/>
                <a:gd name="connsiteX12" fmla="*/ 0 w 53323"/>
                <a:gd name="connsiteY12" fmla="*/ 310318 h 310431"/>
                <a:gd name="connsiteX13" fmla="*/ 256 w 53323"/>
                <a:gd name="connsiteY13" fmla="*/ 310318 h 310431"/>
                <a:gd name="connsiteX14" fmla="*/ 8703 w 53323"/>
                <a:gd name="connsiteY14" fmla="*/ 269777 h 310431"/>
                <a:gd name="connsiteX15" fmla="*/ 29349 w 53323"/>
                <a:gd name="connsiteY15" fmla="*/ 165567 h 310431"/>
                <a:gd name="connsiteX16" fmla="*/ 33530 w 53323"/>
                <a:gd name="connsiteY16" fmla="*/ 151399 h 310431"/>
                <a:gd name="connsiteX17" fmla="*/ 33530 w 53323"/>
                <a:gd name="connsiteY17" fmla="*/ 151399 h 310431"/>
                <a:gd name="connsiteX18" fmla="*/ 33530 w 53323"/>
                <a:gd name="connsiteY18" fmla="*/ 151399 h 310431"/>
                <a:gd name="connsiteX19" fmla="*/ 33530 w 53323"/>
                <a:gd name="connsiteY19" fmla="*/ 151399 h 310431"/>
                <a:gd name="connsiteX20" fmla="*/ 33530 w 53323"/>
                <a:gd name="connsiteY20" fmla="*/ 151399 h 310431"/>
                <a:gd name="connsiteX21" fmla="*/ 45986 w 53323"/>
                <a:gd name="connsiteY21" fmla="*/ 94727 h 310431"/>
                <a:gd name="connsiteX22" fmla="*/ 50167 w 53323"/>
                <a:gd name="connsiteY22" fmla="*/ 74414 h 310431"/>
                <a:gd name="connsiteX23" fmla="*/ 49910 w 53323"/>
                <a:gd name="connsiteY23" fmla="*/ 74414 h 310431"/>
                <a:gd name="connsiteX24" fmla="*/ 44450 w 53323"/>
                <a:gd name="connsiteY24" fmla="*/ 94301 h 310431"/>
                <a:gd name="connsiteX25" fmla="*/ 36089 w 53323"/>
                <a:gd name="connsiteY25" fmla="*/ 123404 h 310431"/>
                <a:gd name="connsiteX26" fmla="*/ 47777 w 53323"/>
                <a:gd name="connsiteY26" fmla="*/ 41129 h 310431"/>
                <a:gd name="connsiteX27" fmla="*/ 53323 w 53323"/>
                <a:gd name="connsiteY27" fmla="*/ 76 h 310431"/>
                <a:gd name="connsiteX28" fmla="*/ 53068 w 53323"/>
                <a:gd name="connsiteY28" fmla="*/ 76 h 310431"/>
                <a:gd name="connsiteX29" fmla="*/ 46327 w 53323"/>
                <a:gd name="connsiteY29" fmla="*/ 40702 h 310431"/>
                <a:gd name="connsiteX30" fmla="*/ 25936 w 53323"/>
                <a:gd name="connsiteY30" fmla="*/ 154898 h 310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3323" h="310431">
                  <a:moveTo>
                    <a:pt x="25766" y="154898"/>
                  </a:moveTo>
                  <a:lnTo>
                    <a:pt x="25766" y="154898"/>
                  </a:lnTo>
                  <a:cubicBezTo>
                    <a:pt x="25766" y="154898"/>
                    <a:pt x="25766" y="155154"/>
                    <a:pt x="25766" y="155154"/>
                  </a:cubicBezTo>
                  <a:lnTo>
                    <a:pt x="25766" y="155410"/>
                  </a:lnTo>
                  <a:cubicBezTo>
                    <a:pt x="25766" y="155410"/>
                    <a:pt x="25766" y="155410"/>
                    <a:pt x="25766" y="155410"/>
                  </a:cubicBezTo>
                  <a:cubicBezTo>
                    <a:pt x="24912" y="160616"/>
                    <a:pt x="24060" y="165908"/>
                    <a:pt x="23207" y="171114"/>
                  </a:cubicBezTo>
                  <a:cubicBezTo>
                    <a:pt x="20391" y="182978"/>
                    <a:pt x="17490" y="194756"/>
                    <a:pt x="14589" y="206534"/>
                  </a:cubicBezTo>
                  <a:lnTo>
                    <a:pt x="9470" y="226505"/>
                  </a:lnTo>
                  <a:cubicBezTo>
                    <a:pt x="9470" y="226505"/>
                    <a:pt x="9641" y="226676"/>
                    <a:pt x="9726" y="226505"/>
                  </a:cubicBezTo>
                  <a:lnTo>
                    <a:pt x="16210" y="206790"/>
                  </a:lnTo>
                  <a:cubicBezTo>
                    <a:pt x="17149" y="204059"/>
                    <a:pt x="18002" y="201242"/>
                    <a:pt x="18941" y="198511"/>
                  </a:cubicBezTo>
                  <a:cubicBezTo>
                    <a:pt x="15101" y="222238"/>
                    <a:pt x="11262" y="246050"/>
                    <a:pt x="7167" y="269777"/>
                  </a:cubicBezTo>
                  <a:lnTo>
                    <a:pt x="0" y="310318"/>
                  </a:lnTo>
                  <a:cubicBezTo>
                    <a:pt x="0" y="310318"/>
                    <a:pt x="171" y="310574"/>
                    <a:pt x="256" y="310318"/>
                  </a:cubicBezTo>
                  <a:lnTo>
                    <a:pt x="8703" y="269777"/>
                  </a:lnTo>
                  <a:cubicBezTo>
                    <a:pt x="15869" y="235126"/>
                    <a:pt x="22865" y="200389"/>
                    <a:pt x="29349" y="165567"/>
                  </a:cubicBezTo>
                  <a:cubicBezTo>
                    <a:pt x="30799" y="160872"/>
                    <a:pt x="32165" y="156178"/>
                    <a:pt x="33530" y="151399"/>
                  </a:cubicBezTo>
                  <a:lnTo>
                    <a:pt x="33530" y="151399"/>
                  </a:lnTo>
                  <a:cubicBezTo>
                    <a:pt x="33530" y="151399"/>
                    <a:pt x="33530" y="151399"/>
                    <a:pt x="33530" y="151399"/>
                  </a:cubicBezTo>
                  <a:lnTo>
                    <a:pt x="33530" y="151399"/>
                  </a:lnTo>
                  <a:cubicBezTo>
                    <a:pt x="33530" y="151399"/>
                    <a:pt x="33530" y="151399"/>
                    <a:pt x="33530" y="151399"/>
                  </a:cubicBezTo>
                  <a:cubicBezTo>
                    <a:pt x="38137" y="132622"/>
                    <a:pt x="42147" y="113675"/>
                    <a:pt x="45986" y="94727"/>
                  </a:cubicBezTo>
                  <a:lnTo>
                    <a:pt x="50167" y="74414"/>
                  </a:lnTo>
                  <a:cubicBezTo>
                    <a:pt x="50167" y="74414"/>
                    <a:pt x="49996" y="74244"/>
                    <a:pt x="49910" y="74414"/>
                  </a:cubicBezTo>
                  <a:lnTo>
                    <a:pt x="44450" y="94301"/>
                  </a:lnTo>
                  <a:cubicBezTo>
                    <a:pt x="41720" y="104030"/>
                    <a:pt x="38905" y="113675"/>
                    <a:pt x="36089" y="123404"/>
                  </a:cubicBezTo>
                  <a:cubicBezTo>
                    <a:pt x="40185" y="96008"/>
                    <a:pt x="44109" y="68611"/>
                    <a:pt x="47777" y="41129"/>
                  </a:cubicBezTo>
                  <a:lnTo>
                    <a:pt x="53323" y="76"/>
                  </a:lnTo>
                  <a:cubicBezTo>
                    <a:pt x="53323" y="76"/>
                    <a:pt x="53152" y="-95"/>
                    <a:pt x="53068" y="76"/>
                  </a:cubicBezTo>
                  <a:lnTo>
                    <a:pt x="46327" y="40702"/>
                  </a:lnTo>
                  <a:cubicBezTo>
                    <a:pt x="39758" y="78767"/>
                    <a:pt x="32847" y="116833"/>
                    <a:pt x="25936" y="154898"/>
                  </a:cubicBezTo>
                  <a:close/>
                </a:path>
              </a:pathLst>
            </a:custGeom>
            <a:grpFill/>
            <a:ln w="8532" cap="flat">
              <a:noFill/>
              <a:prstDash val="solid"/>
              <a:miter/>
            </a:ln>
          </p:spPr>
          <p:txBody>
            <a:bodyPr rtlCol="0" anchor="ctr"/>
            <a:lstStyle/>
            <a:p>
              <a:endParaRPr lang="en-US"/>
            </a:p>
          </p:txBody>
        </p:sp>
        <p:sp>
          <p:nvSpPr>
            <p:cNvPr id="1848" name="Freeform 1847">
              <a:extLst>
                <a:ext uri="{FF2B5EF4-FFF2-40B4-BE49-F238E27FC236}">
                  <a16:creationId xmlns:a16="http://schemas.microsoft.com/office/drawing/2014/main" id="{E2449C35-175A-04F5-BDF0-3EF1FB453303}"/>
                </a:ext>
              </a:extLst>
            </p:cNvPr>
            <p:cNvSpPr/>
            <p:nvPr/>
          </p:nvSpPr>
          <p:spPr>
            <a:xfrm>
              <a:off x="7436555" y="2181073"/>
              <a:ext cx="25510" cy="162787"/>
            </a:xfrm>
            <a:custGeom>
              <a:avLst/>
              <a:gdLst>
                <a:gd name="connsiteX0" fmla="*/ 8617 w 25510"/>
                <a:gd name="connsiteY0" fmla="*/ 80730 h 162787"/>
                <a:gd name="connsiteX1" fmla="*/ 8617 w 25510"/>
                <a:gd name="connsiteY1" fmla="*/ 80730 h 162787"/>
                <a:gd name="connsiteX2" fmla="*/ 8617 w 25510"/>
                <a:gd name="connsiteY2" fmla="*/ 80815 h 162787"/>
                <a:gd name="connsiteX3" fmla="*/ 8617 w 25510"/>
                <a:gd name="connsiteY3" fmla="*/ 80815 h 162787"/>
                <a:gd name="connsiteX4" fmla="*/ 1963 w 25510"/>
                <a:gd name="connsiteY4" fmla="*/ 141157 h 162787"/>
                <a:gd name="connsiteX5" fmla="*/ 0 w 25510"/>
                <a:gd name="connsiteY5" fmla="*/ 162750 h 162787"/>
                <a:gd name="connsiteX6" fmla="*/ 256 w 25510"/>
                <a:gd name="connsiteY6" fmla="*/ 162750 h 162787"/>
                <a:gd name="connsiteX7" fmla="*/ 3584 w 25510"/>
                <a:gd name="connsiteY7" fmla="*/ 141498 h 162787"/>
                <a:gd name="connsiteX8" fmla="*/ 13907 w 25510"/>
                <a:gd name="connsiteY8" fmla="*/ 81754 h 162787"/>
                <a:gd name="connsiteX9" fmla="*/ 13907 w 25510"/>
                <a:gd name="connsiteY9" fmla="*/ 81754 h 162787"/>
                <a:gd name="connsiteX10" fmla="*/ 13907 w 25510"/>
                <a:gd name="connsiteY10" fmla="*/ 81584 h 162787"/>
                <a:gd name="connsiteX11" fmla="*/ 13907 w 25510"/>
                <a:gd name="connsiteY11" fmla="*/ 81413 h 162787"/>
                <a:gd name="connsiteX12" fmla="*/ 13907 w 25510"/>
                <a:gd name="connsiteY12" fmla="*/ 81413 h 162787"/>
                <a:gd name="connsiteX13" fmla="*/ 22183 w 25510"/>
                <a:gd name="connsiteY13" fmla="*/ 21328 h 162787"/>
                <a:gd name="connsiteX14" fmla="*/ 25510 w 25510"/>
                <a:gd name="connsiteY14" fmla="*/ 76 h 162787"/>
                <a:gd name="connsiteX15" fmla="*/ 25254 w 25510"/>
                <a:gd name="connsiteY15" fmla="*/ 76 h 162787"/>
                <a:gd name="connsiteX16" fmla="*/ 20647 w 25510"/>
                <a:gd name="connsiteY16" fmla="*/ 21242 h 162787"/>
                <a:gd name="connsiteX17" fmla="*/ 8703 w 25510"/>
                <a:gd name="connsiteY17" fmla="*/ 80815 h 162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10" h="162787">
                  <a:moveTo>
                    <a:pt x="8617" y="80730"/>
                  </a:moveTo>
                  <a:lnTo>
                    <a:pt x="8617" y="80730"/>
                  </a:lnTo>
                  <a:cubicBezTo>
                    <a:pt x="8617" y="80730"/>
                    <a:pt x="8617" y="80815"/>
                    <a:pt x="8617" y="80815"/>
                  </a:cubicBezTo>
                  <a:lnTo>
                    <a:pt x="8617" y="80815"/>
                  </a:lnTo>
                  <a:cubicBezTo>
                    <a:pt x="5887" y="100872"/>
                    <a:pt x="3839" y="121014"/>
                    <a:pt x="1963" y="141157"/>
                  </a:cubicBezTo>
                  <a:lnTo>
                    <a:pt x="0" y="162750"/>
                  </a:lnTo>
                  <a:cubicBezTo>
                    <a:pt x="0" y="162750"/>
                    <a:pt x="256" y="162835"/>
                    <a:pt x="256" y="162750"/>
                  </a:cubicBezTo>
                  <a:lnTo>
                    <a:pt x="3584" y="141498"/>
                  </a:lnTo>
                  <a:cubicBezTo>
                    <a:pt x="6826" y="121527"/>
                    <a:pt x="10409" y="101640"/>
                    <a:pt x="13907" y="81754"/>
                  </a:cubicBezTo>
                  <a:lnTo>
                    <a:pt x="13907" y="81754"/>
                  </a:lnTo>
                  <a:cubicBezTo>
                    <a:pt x="13907" y="81754"/>
                    <a:pt x="13907" y="81584"/>
                    <a:pt x="13907" y="81584"/>
                  </a:cubicBezTo>
                  <a:lnTo>
                    <a:pt x="13907" y="81413"/>
                  </a:lnTo>
                  <a:cubicBezTo>
                    <a:pt x="13907" y="81413"/>
                    <a:pt x="13907" y="81413"/>
                    <a:pt x="13907" y="81413"/>
                  </a:cubicBezTo>
                  <a:cubicBezTo>
                    <a:pt x="16637" y="61356"/>
                    <a:pt x="19196" y="41299"/>
                    <a:pt x="22183" y="21328"/>
                  </a:cubicBezTo>
                  <a:lnTo>
                    <a:pt x="25510" y="76"/>
                  </a:lnTo>
                  <a:cubicBezTo>
                    <a:pt x="25510" y="76"/>
                    <a:pt x="25339" y="-95"/>
                    <a:pt x="25254" y="76"/>
                  </a:cubicBezTo>
                  <a:lnTo>
                    <a:pt x="20647" y="21242"/>
                  </a:lnTo>
                  <a:cubicBezTo>
                    <a:pt x="16381" y="41043"/>
                    <a:pt x="12201" y="60844"/>
                    <a:pt x="8703" y="80815"/>
                  </a:cubicBezTo>
                  <a:close/>
                </a:path>
              </a:pathLst>
            </a:custGeom>
            <a:grpFill/>
            <a:ln w="8532" cap="flat">
              <a:noFill/>
              <a:prstDash val="solid"/>
              <a:miter/>
            </a:ln>
          </p:spPr>
          <p:txBody>
            <a:bodyPr rtlCol="0" anchor="ctr"/>
            <a:lstStyle/>
            <a:p>
              <a:endParaRPr lang="en-US"/>
            </a:p>
          </p:txBody>
        </p:sp>
        <p:sp>
          <p:nvSpPr>
            <p:cNvPr id="1849" name="Freeform 1848">
              <a:extLst>
                <a:ext uri="{FF2B5EF4-FFF2-40B4-BE49-F238E27FC236}">
                  <a16:creationId xmlns:a16="http://schemas.microsoft.com/office/drawing/2014/main" id="{16458821-89E7-85AB-1C62-AD47E3B8073E}"/>
                </a:ext>
              </a:extLst>
            </p:cNvPr>
            <p:cNvSpPr/>
            <p:nvPr/>
          </p:nvSpPr>
          <p:spPr>
            <a:xfrm>
              <a:off x="7958441" y="2391764"/>
              <a:ext cx="79856" cy="146676"/>
            </a:xfrm>
            <a:custGeom>
              <a:avLst/>
              <a:gdLst>
                <a:gd name="connsiteX0" fmla="*/ 40867 w 79856"/>
                <a:gd name="connsiteY0" fmla="*/ 74192 h 146676"/>
                <a:gd name="connsiteX1" fmla="*/ 40867 w 79856"/>
                <a:gd name="connsiteY1" fmla="*/ 74021 h 146676"/>
                <a:gd name="connsiteX2" fmla="*/ 41038 w 79856"/>
                <a:gd name="connsiteY2" fmla="*/ 73850 h 146676"/>
                <a:gd name="connsiteX3" fmla="*/ 41038 w 79856"/>
                <a:gd name="connsiteY3" fmla="*/ 73850 h 146676"/>
                <a:gd name="connsiteX4" fmla="*/ 69448 w 79856"/>
                <a:gd name="connsiteY4" fmla="*/ 19313 h 146676"/>
                <a:gd name="connsiteX5" fmla="*/ 79857 w 79856"/>
                <a:gd name="connsiteY5" fmla="*/ 109 h 146676"/>
                <a:gd name="connsiteX6" fmla="*/ 79686 w 79856"/>
                <a:gd name="connsiteY6" fmla="*/ 24 h 146676"/>
                <a:gd name="connsiteX7" fmla="*/ 68083 w 79856"/>
                <a:gd name="connsiteY7" fmla="*/ 18630 h 146676"/>
                <a:gd name="connsiteX8" fmla="*/ 36345 w 79856"/>
                <a:gd name="connsiteY8" fmla="*/ 71375 h 146676"/>
                <a:gd name="connsiteX9" fmla="*/ 36345 w 79856"/>
                <a:gd name="connsiteY9" fmla="*/ 71375 h 146676"/>
                <a:gd name="connsiteX10" fmla="*/ 36345 w 79856"/>
                <a:gd name="connsiteY10" fmla="*/ 71375 h 146676"/>
                <a:gd name="connsiteX11" fmla="*/ 36345 w 79856"/>
                <a:gd name="connsiteY11" fmla="*/ 71375 h 146676"/>
                <a:gd name="connsiteX12" fmla="*/ 36345 w 79856"/>
                <a:gd name="connsiteY12" fmla="*/ 71375 h 146676"/>
                <a:gd name="connsiteX13" fmla="*/ 9299 w 79856"/>
                <a:gd name="connsiteY13" fmla="*/ 126681 h 146676"/>
                <a:gd name="connsiteX14" fmla="*/ 0 w 79856"/>
                <a:gd name="connsiteY14" fmla="*/ 146567 h 146676"/>
                <a:gd name="connsiteX15" fmla="*/ 170 w 79856"/>
                <a:gd name="connsiteY15" fmla="*/ 146653 h 146676"/>
                <a:gd name="connsiteX16" fmla="*/ 10579 w 79856"/>
                <a:gd name="connsiteY16" fmla="*/ 127449 h 146676"/>
                <a:gd name="connsiteX17" fmla="*/ 40867 w 79856"/>
                <a:gd name="connsiteY17" fmla="*/ 73936 h 146676"/>
                <a:gd name="connsiteX18" fmla="*/ 40867 w 79856"/>
                <a:gd name="connsiteY18" fmla="*/ 73936 h 14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856" h="146676">
                  <a:moveTo>
                    <a:pt x="40867" y="74192"/>
                  </a:moveTo>
                  <a:lnTo>
                    <a:pt x="40867" y="74021"/>
                  </a:lnTo>
                  <a:cubicBezTo>
                    <a:pt x="40867" y="74021"/>
                    <a:pt x="41038" y="73850"/>
                    <a:pt x="41038" y="73850"/>
                  </a:cubicBezTo>
                  <a:lnTo>
                    <a:pt x="41038" y="73850"/>
                  </a:lnTo>
                  <a:cubicBezTo>
                    <a:pt x="50508" y="55671"/>
                    <a:pt x="59807" y="37407"/>
                    <a:pt x="69448" y="19313"/>
                  </a:cubicBezTo>
                  <a:lnTo>
                    <a:pt x="79857" y="109"/>
                  </a:lnTo>
                  <a:cubicBezTo>
                    <a:pt x="79857" y="109"/>
                    <a:pt x="79686" y="-62"/>
                    <a:pt x="79686" y="24"/>
                  </a:cubicBezTo>
                  <a:lnTo>
                    <a:pt x="68083" y="18630"/>
                  </a:lnTo>
                  <a:cubicBezTo>
                    <a:pt x="57248" y="36041"/>
                    <a:pt x="46498" y="53537"/>
                    <a:pt x="36345" y="71375"/>
                  </a:cubicBezTo>
                  <a:lnTo>
                    <a:pt x="36345" y="71375"/>
                  </a:lnTo>
                  <a:cubicBezTo>
                    <a:pt x="36345" y="71375"/>
                    <a:pt x="36345" y="71375"/>
                    <a:pt x="36345" y="71375"/>
                  </a:cubicBezTo>
                  <a:lnTo>
                    <a:pt x="36345" y="71375"/>
                  </a:lnTo>
                  <a:cubicBezTo>
                    <a:pt x="36345" y="71375"/>
                    <a:pt x="36345" y="71375"/>
                    <a:pt x="36345" y="71375"/>
                  </a:cubicBezTo>
                  <a:cubicBezTo>
                    <a:pt x="26875" y="89554"/>
                    <a:pt x="18002" y="108075"/>
                    <a:pt x="9299" y="126681"/>
                  </a:cubicBezTo>
                  <a:lnTo>
                    <a:pt x="0" y="146567"/>
                  </a:lnTo>
                  <a:cubicBezTo>
                    <a:pt x="0" y="146567"/>
                    <a:pt x="170" y="146738"/>
                    <a:pt x="170" y="146653"/>
                  </a:cubicBezTo>
                  <a:lnTo>
                    <a:pt x="10579" y="127449"/>
                  </a:lnTo>
                  <a:cubicBezTo>
                    <a:pt x="20476" y="109526"/>
                    <a:pt x="30714" y="91774"/>
                    <a:pt x="40867" y="73936"/>
                  </a:cubicBezTo>
                  <a:lnTo>
                    <a:pt x="40867" y="73936"/>
                  </a:lnTo>
                  <a:close/>
                </a:path>
              </a:pathLst>
            </a:custGeom>
            <a:grpFill/>
            <a:ln w="8532" cap="flat">
              <a:noFill/>
              <a:prstDash val="solid"/>
              <a:miter/>
            </a:ln>
          </p:spPr>
          <p:txBody>
            <a:bodyPr rtlCol="0" anchor="ctr"/>
            <a:lstStyle/>
            <a:p>
              <a:endParaRPr lang="en-US"/>
            </a:p>
          </p:txBody>
        </p:sp>
        <p:sp>
          <p:nvSpPr>
            <p:cNvPr id="1850" name="Freeform 1849">
              <a:extLst>
                <a:ext uri="{FF2B5EF4-FFF2-40B4-BE49-F238E27FC236}">
                  <a16:creationId xmlns:a16="http://schemas.microsoft.com/office/drawing/2014/main" id="{DB00B6C4-AA2F-77FD-4C4A-CBCF427CCAA7}"/>
                </a:ext>
              </a:extLst>
            </p:cNvPr>
            <p:cNvSpPr/>
            <p:nvPr/>
          </p:nvSpPr>
          <p:spPr>
            <a:xfrm>
              <a:off x="7985657" y="2389204"/>
              <a:ext cx="66632" cy="128070"/>
            </a:xfrm>
            <a:custGeom>
              <a:avLst/>
              <a:gdLst>
                <a:gd name="connsiteX0" fmla="*/ 66633 w 66632"/>
                <a:gd name="connsiteY0" fmla="*/ 24 h 128070"/>
                <a:gd name="connsiteX1" fmla="*/ 57248 w 66632"/>
                <a:gd name="connsiteY1" fmla="*/ 16582 h 128070"/>
                <a:gd name="connsiteX2" fmla="*/ 31055 w 66632"/>
                <a:gd name="connsiteY2" fmla="*/ 62840 h 128070"/>
                <a:gd name="connsiteX3" fmla="*/ 31055 w 66632"/>
                <a:gd name="connsiteY3" fmla="*/ 62840 h 128070"/>
                <a:gd name="connsiteX4" fmla="*/ 31055 w 66632"/>
                <a:gd name="connsiteY4" fmla="*/ 62840 h 128070"/>
                <a:gd name="connsiteX5" fmla="*/ 31055 w 66632"/>
                <a:gd name="connsiteY5" fmla="*/ 62840 h 128070"/>
                <a:gd name="connsiteX6" fmla="*/ 31055 w 66632"/>
                <a:gd name="connsiteY6" fmla="*/ 62840 h 128070"/>
                <a:gd name="connsiteX7" fmla="*/ 8190 w 66632"/>
                <a:gd name="connsiteY7" fmla="*/ 110806 h 128070"/>
                <a:gd name="connsiteX8" fmla="*/ 0 w 66632"/>
                <a:gd name="connsiteY8" fmla="*/ 127961 h 128070"/>
                <a:gd name="connsiteX9" fmla="*/ 170 w 66632"/>
                <a:gd name="connsiteY9" fmla="*/ 128047 h 128070"/>
                <a:gd name="connsiteX10" fmla="*/ 9470 w 66632"/>
                <a:gd name="connsiteY10" fmla="*/ 111660 h 128070"/>
                <a:gd name="connsiteX11" fmla="*/ 35663 w 66632"/>
                <a:gd name="connsiteY11" fmla="*/ 65401 h 128070"/>
                <a:gd name="connsiteX12" fmla="*/ 35663 w 66632"/>
                <a:gd name="connsiteY12" fmla="*/ 65401 h 128070"/>
                <a:gd name="connsiteX13" fmla="*/ 35663 w 66632"/>
                <a:gd name="connsiteY13" fmla="*/ 65315 h 128070"/>
                <a:gd name="connsiteX14" fmla="*/ 35663 w 66632"/>
                <a:gd name="connsiteY14" fmla="*/ 65230 h 128070"/>
                <a:gd name="connsiteX15" fmla="*/ 35663 w 66632"/>
                <a:gd name="connsiteY15" fmla="*/ 65230 h 128070"/>
                <a:gd name="connsiteX16" fmla="*/ 58527 w 66632"/>
                <a:gd name="connsiteY16" fmla="*/ 17179 h 128070"/>
                <a:gd name="connsiteX17" fmla="*/ 66633 w 66632"/>
                <a:gd name="connsiteY17" fmla="*/ 109 h 128070"/>
                <a:gd name="connsiteX18" fmla="*/ 66462 w 66632"/>
                <a:gd name="connsiteY18" fmla="*/ 24 h 12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632" h="128070">
                  <a:moveTo>
                    <a:pt x="66633" y="24"/>
                  </a:moveTo>
                  <a:lnTo>
                    <a:pt x="57248" y="16582"/>
                  </a:lnTo>
                  <a:cubicBezTo>
                    <a:pt x="48460" y="31944"/>
                    <a:pt x="39587" y="47307"/>
                    <a:pt x="31055" y="62840"/>
                  </a:cubicBezTo>
                  <a:cubicBezTo>
                    <a:pt x="31055" y="62840"/>
                    <a:pt x="31055" y="62840"/>
                    <a:pt x="31055" y="62840"/>
                  </a:cubicBezTo>
                  <a:cubicBezTo>
                    <a:pt x="31055" y="62840"/>
                    <a:pt x="31055" y="62840"/>
                    <a:pt x="31055" y="62840"/>
                  </a:cubicBezTo>
                  <a:cubicBezTo>
                    <a:pt x="31055" y="62840"/>
                    <a:pt x="31055" y="62840"/>
                    <a:pt x="31055" y="62840"/>
                  </a:cubicBezTo>
                  <a:cubicBezTo>
                    <a:pt x="31055" y="62840"/>
                    <a:pt x="31055" y="62840"/>
                    <a:pt x="31055" y="62840"/>
                  </a:cubicBezTo>
                  <a:cubicBezTo>
                    <a:pt x="23206" y="78715"/>
                    <a:pt x="15698" y="94846"/>
                    <a:pt x="8190" y="110806"/>
                  </a:cubicBezTo>
                  <a:lnTo>
                    <a:pt x="0" y="127961"/>
                  </a:lnTo>
                  <a:cubicBezTo>
                    <a:pt x="0" y="127961"/>
                    <a:pt x="170" y="128132"/>
                    <a:pt x="170" y="128047"/>
                  </a:cubicBezTo>
                  <a:lnTo>
                    <a:pt x="9470" y="111660"/>
                  </a:lnTo>
                  <a:cubicBezTo>
                    <a:pt x="18257" y="96297"/>
                    <a:pt x="27131" y="80934"/>
                    <a:pt x="35663" y="65401"/>
                  </a:cubicBezTo>
                  <a:cubicBezTo>
                    <a:pt x="35663" y="65401"/>
                    <a:pt x="35663" y="65401"/>
                    <a:pt x="35663" y="65401"/>
                  </a:cubicBezTo>
                  <a:cubicBezTo>
                    <a:pt x="35663" y="65401"/>
                    <a:pt x="35663" y="65401"/>
                    <a:pt x="35663" y="65315"/>
                  </a:cubicBezTo>
                  <a:cubicBezTo>
                    <a:pt x="35663" y="65315"/>
                    <a:pt x="35663" y="65315"/>
                    <a:pt x="35663" y="65230"/>
                  </a:cubicBezTo>
                  <a:cubicBezTo>
                    <a:pt x="35663" y="65230"/>
                    <a:pt x="35663" y="65230"/>
                    <a:pt x="35663" y="65230"/>
                  </a:cubicBezTo>
                  <a:cubicBezTo>
                    <a:pt x="43512" y="49355"/>
                    <a:pt x="51020" y="33224"/>
                    <a:pt x="58527" y="17179"/>
                  </a:cubicBezTo>
                  <a:lnTo>
                    <a:pt x="66633" y="109"/>
                  </a:lnTo>
                  <a:cubicBezTo>
                    <a:pt x="66633" y="109"/>
                    <a:pt x="66462" y="-61"/>
                    <a:pt x="66462" y="24"/>
                  </a:cubicBezTo>
                  <a:close/>
                </a:path>
              </a:pathLst>
            </a:custGeom>
            <a:grpFill/>
            <a:ln w="8532" cap="flat">
              <a:noFill/>
              <a:prstDash val="solid"/>
              <a:miter/>
            </a:ln>
          </p:spPr>
          <p:txBody>
            <a:bodyPr rtlCol="0" anchor="ctr"/>
            <a:lstStyle/>
            <a:p>
              <a:endParaRPr lang="en-US"/>
            </a:p>
          </p:txBody>
        </p:sp>
        <p:sp>
          <p:nvSpPr>
            <p:cNvPr id="1851" name="Freeform 1850">
              <a:extLst>
                <a:ext uri="{FF2B5EF4-FFF2-40B4-BE49-F238E27FC236}">
                  <a16:creationId xmlns:a16="http://schemas.microsoft.com/office/drawing/2014/main" id="{4BB52FA7-13CE-282E-BB64-551545A226E5}"/>
                </a:ext>
              </a:extLst>
            </p:cNvPr>
            <p:cNvSpPr/>
            <p:nvPr/>
          </p:nvSpPr>
          <p:spPr>
            <a:xfrm>
              <a:off x="7667424" y="1500136"/>
              <a:ext cx="134289" cy="62236"/>
            </a:xfrm>
            <a:custGeom>
              <a:avLst/>
              <a:gdLst>
                <a:gd name="connsiteX0" fmla="*/ 43341 w 134289"/>
                <a:gd name="connsiteY0" fmla="*/ 25622 h 62236"/>
                <a:gd name="connsiteX1" fmla="*/ 43341 w 134289"/>
                <a:gd name="connsiteY1" fmla="*/ 25622 h 62236"/>
                <a:gd name="connsiteX2" fmla="*/ 43341 w 134289"/>
                <a:gd name="connsiteY2" fmla="*/ 25622 h 62236"/>
                <a:gd name="connsiteX3" fmla="*/ 43341 w 134289"/>
                <a:gd name="connsiteY3" fmla="*/ 25622 h 62236"/>
                <a:gd name="connsiteX4" fmla="*/ 26704 w 134289"/>
                <a:gd name="connsiteY4" fmla="*/ 38254 h 62236"/>
                <a:gd name="connsiteX5" fmla="*/ 10835 w 134289"/>
                <a:gd name="connsiteY5" fmla="*/ 51909 h 62236"/>
                <a:gd name="connsiteX6" fmla="*/ 5375 w 134289"/>
                <a:gd name="connsiteY6" fmla="*/ 56945 h 62236"/>
                <a:gd name="connsiteX7" fmla="*/ 0 w 134289"/>
                <a:gd name="connsiteY7" fmla="*/ 62066 h 62236"/>
                <a:gd name="connsiteX8" fmla="*/ 170 w 134289"/>
                <a:gd name="connsiteY8" fmla="*/ 62236 h 62236"/>
                <a:gd name="connsiteX9" fmla="*/ 5972 w 134289"/>
                <a:gd name="connsiteY9" fmla="*/ 57628 h 62236"/>
                <a:gd name="connsiteX10" fmla="*/ 11859 w 134289"/>
                <a:gd name="connsiteY10" fmla="*/ 53190 h 62236"/>
                <a:gd name="connsiteX11" fmla="*/ 28837 w 134289"/>
                <a:gd name="connsiteY11" fmla="*/ 41241 h 62236"/>
                <a:gd name="connsiteX12" fmla="*/ 42317 w 134289"/>
                <a:gd name="connsiteY12" fmla="*/ 32535 h 62236"/>
                <a:gd name="connsiteX13" fmla="*/ 44023 w 134289"/>
                <a:gd name="connsiteY13" fmla="*/ 31852 h 62236"/>
                <a:gd name="connsiteX14" fmla="*/ 62879 w 134289"/>
                <a:gd name="connsiteY14" fmla="*/ 25366 h 62236"/>
                <a:gd name="connsiteX15" fmla="*/ 81990 w 134289"/>
                <a:gd name="connsiteY15" fmla="*/ 19818 h 62236"/>
                <a:gd name="connsiteX16" fmla="*/ 81990 w 134289"/>
                <a:gd name="connsiteY16" fmla="*/ 19818 h 62236"/>
                <a:gd name="connsiteX17" fmla="*/ 82075 w 134289"/>
                <a:gd name="connsiteY17" fmla="*/ 19818 h 62236"/>
                <a:gd name="connsiteX18" fmla="*/ 82160 w 134289"/>
                <a:gd name="connsiteY18" fmla="*/ 19818 h 62236"/>
                <a:gd name="connsiteX19" fmla="*/ 82160 w 134289"/>
                <a:gd name="connsiteY19" fmla="*/ 19818 h 62236"/>
                <a:gd name="connsiteX20" fmla="*/ 101101 w 134289"/>
                <a:gd name="connsiteY20" fmla="*/ 13759 h 62236"/>
                <a:gd name="connsiteX21" fmla="*/ 120382 w 134289"/>
                <a:gd name="connsiteY21" fmla="*/ 8638 h 62236"/>
                <a:gd name="connsiteX22" fmla="*/ 127293 w 134289"/>
                <a:gd name="connsiteY22" fmla="*/ 7101 h 62236"/>
                <a:gd name="connsiteX23" fmla="*/ 134289 w 134289"/>
                <a:gd name="connsiteY23" fmla="*/ 5736 h 62236"/>
                <a:gd name="connsiteX24" fmla="*/ 134289 w 134289"/>
                <a:gd name="connsiteY24" fmla="*/ 5480 h 62236"/>
                <a:gd name="connsiteX25" fmla="*/ 127208 w 134289"/>
                <a:gd name="connsiteY25" fmla="*/ 6163 h 62236"/>
                <a:gd name="connsiteX26" fmla="*/ 120126 w 134289"/>
                <a:gd name="connsiteY26" fmla="*/ 7016 h 62236"/>
                <a:gd name="connsiteX27" fmla="*/ 100333 w 134289"/>
                <a:gd name="connsiteY27" fmla="*/ 10174 h 62236"/>
                <a:gd name="connsiteX28" fmla="*/ 80710 w 134289"/>
                <a:gd name="connsiteY28" fmla="*/ 14697 h 62236"/>
                <a:gd name="connsiteX29" fmla="*/ 80710 w 134289"/>
                <a:gd name="connsiteY29" fmla="*/ 14697 h 62236"/>
                <a:gd name="connsiteX30" fmla="*/ 80710 w 134289"/>
                <a:gd name="connsiteY30" fmla="*/ 14697 h 62236"/>
                <a:gd name="connsiteX31" fmla="*/ 80710 w 134289"/>
                <a:gd name="connsiteY31" fmla="*/ 14697 h 62236"/>
                <a:gd name="connsiteX32" fmla="*/ 80710 w 134289"/>
                <a:gd name="connsiteY32" fmla="*/ 14697 h 62236"/>
                <a:gd name="connsiteX33" fmla="*/ 61940 w 134289"/>
                <a:gd name="connsiteY33" fmla="*/ 21952 h 62236"/>
                <a:gd name="connsiteX34" fmla="*/ 51275 w 134289"/>
                <a:gd name="connsiteY34" fmla="*/ 26817 h 62236"/>
                <a:gd name="connsiteX35" fmla="*/ 63817 w 134289"/>
                <a:gd name="connsiteY35" fmla="*/ 18367 h 62236"/>
                <a:gd name="connsiteX36" fmla="*/ 81478 w 134289"/>
                <a:gd name="connsiteY36" fmla="*/ 7357 h 62236"/>
                <a:gd name="connsiteX37" fmla="*/ 87877 w 134289"/>
                <a:gd name="connsiteY37" fmla="*/ 3687 h 62236"/>
                <a:gd name="connsiteX38" fmla="*/ 94361 w 134289"/>
                <a:gd name="connsiteY38" fmla="*/ 188 h 62236"/>
                <a:gd name="connsiteX39" fmla="*/ 94275 w 134289"/>
                <a:gd name="connsiteY39" fmla="*/ 17 h 62236"/>
                <a:gd name="connsiteX40" fmla="*/ 87450 w 134289"/>
                <a:gd name="connsiteY40" fmla="*/ 3005 h 62236"/>
                <a:gd name="connsiteX41" fmla="*/ 80710 w 134289"/>
                <a:gd name="connsiteY41" fmla="*/ 6077 h 62236"/>
                <a:gd name="connsiteX42" fmla="*/ 61940 w 134289"/>
                <a:gd name="connsiteY42" fmla="*/ 15295 h 62236"/>
                <a:gd name="connsiteX43" fmla="*/ 43767 w 134289"/>
                <a:gd name="connsiteY43" fmla="*/ 25707 h 62236"/>
                <a:gd name="connsiteX44" fmla="*/ 43767 w 134289"/>
                <a:gd name="connsiteY44" fmla="*/ 25707 h 62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34289" h="62236">
                  <a:moveTo>
                    <a:pt x="43341" y="25622"/>
                  </a:moveTo>
                  <a:lnTo>
                    <a:pt x="43341" y="25622"/>
                  </a:lnTo>
                  <a:cubicBezTo>
                    <a:pt x="43341" y="25622"/>
                    <a:pt x="43341" y="25622"/>
                    <a:pt x="43341" y="25622"/>
                  </a:cubicBezTo>
                  <a:lnTo>
                    <a:pt x="43341" y="25622"/>
                  </a:lnTo>
                  <a:cubicBezTo>
                    <a:pt x="37625" y="29633"/>
                    <a:pt x="32079" y="33901"/>
                    <a:pt x="26704" y="38254"/>
                  </a:cubicBezTo>
                  <a:cubicBezTo>
                    <a:pt x="21329" y="42692"/>
                    <a:pt x="16039" y="47215"/>
                    <a:pt x="10835" y="51909"/>
                  </a:cubicBezTo>
                  <a:lnTo>
                    <a:pt x="5375" y="56945"/>
                  </a:lnTo>
                  <a:lnTo>
                    <a:pt x="0" y="62066"/>
                  </a:lnTo>
                  <a:cubicBezTo>
                    <a:pt x="0" y="62066"/>
                    <a:pt x="85" y="62236"/>
                    <a:pt x="170" y="62236"/>
                  </a:cubicBezTo>
                  <a:lnTo>
                    <a:pt x="5972" y="57628"/>
                  </a:lnTo>
                  <a:lnTo>
                    <a:pt x="11859" y="53190"/>
                  </a:lnTo>
                  <a:cubicBezTo>
                    <a:pt x="17405" y="49093"/>
                    <a:pt x="23121" y="45167"/>
                    <a:pt x="28837" y="41241"/>
                  </a:cubicBezTo>
                  <a:cubicBezTo>
                    <a:pt x="33273" y="38254"/>
                    <a:pt x="37795" y="35437"/>
                    <a:pt x="42317" y="32535"/>
                  </a:cubicBezTo>
                  <a:lnTo>
                    <a:pt x="44023" y="31852"/>
                  </a:lnTo>
                  <a:cubicBezTo>
                    <a:pt x="50251" y="29463"/>
                    <a:pt x="56565" y="27414"/>
                    <a:pt x="62879" y="25366"/>
                  </a:cubicBezTo>
                  <a:cubicBezTo>
                    <a:pt x="69192" y="23403"/>
                    <a:pt x="75591" y="21525"/>
                    <a:pt x="81990" y="19818"/>
                  </a:cubicBezTo>
                  <a:lnTo>
                    <a:pt x="81990" y="19818"/>
                  </a:lnTo>
                  <a:cubicBezTo>
                    <a:pt x="81990" y="19818"/>
                    <a:pt x="82075" y="19818"/>
                    <a:pt x="82075" y="19818"/>
                  </a:cubicBezTo>
                  <a:lnTo>
                    <a:pt x="82160" y="19818"/>
                  </a:lnTo>
                  <a:cubicBezTo>
                    <a:pt x="82160" y="19818"/>
                    <a:pt x="82160" y="19818"/>
                    <a:pt x="82160" y="19818"/>
                  </a:cubicBezTo>
                  <a:cubicBezTo>
                    <a:pt x="88474" y="17685"/>
                    <a:pt x="94702" y="15721"/>
                    <a:pt x="101101" y="13759"/>
                  </a:cubicBezTo>
                  <a:cubicBezTo>
                    <a:pt x="107500" y="11881"/>
                    <a:pt x="113898" y="10174"/>
                    <a:pt x="120382" y="8638"/>
                  </a:cubicBezTo>
                  <a:lnTo>
                    <a:pt x="127293" y="7101"/>
                  </a:lnTo>
                  <a:lnTo>
                    <a:pt x="134289" y="5736"/>
                  </a:lnTo>
                  <a:cubicBezTo>
                    <a:pt x="134289" y="5736"/>
                    <a:pt x="134289" y="5480"/>
                    <a:pt x="134289" y="5480"/>
                  </a:cubicBezTo>
                  <a:lnTo>
                    <a:pt x="127208" y="6163"/>
                  </a:lnTo>
                  <a:lnTo>
                    <a:pt x="120126" y="7016"/>
                  </a:lnTo>
                  <a:cubicBezTo>
                    <a:pt x="113472" y="7869"/>
                    <a:pt x="106902" y="8894"/>
                    <a:pt x="100333" y="10174"/>
                  </a:cubicBezTo>
                  <a:cubicBezTo>
                    <a:pt x="93764" y="11454"/>
                    <a:pt x="87194" y="12905"/>
                    <a:pt x="80710" y="14697"/>
                  </a:cubicBezTo>
                  <a:lnTo>
                    <a:pt x="80710" y="14697"/>
                  </a:lnTo>
                  <a:cubicBezTo>
                    <a:pt x="80710" y="14697"/>
                    <a:pt x="80710" y="14697"/>
                    <a:pt x="80710" y="14697"/>
                  </a:cubicBezTo>
                  <a:lnTo>
                    <a:pt x="80710" y="14697"/>
                  </a:lnTo>
                  <a:cubicBezTo>
                    <a:pt x="80710" y="14697"/>
                    <a:pt x="80710" y="14697"/>
                    <a:pt x="80710" y="14697"/>
                  </a:cubicBezTo>
                  <a:cubicBezTo>
                    <a:pt x="74396" y="16831"/>
                    <a:pt x="68083" y="19306"/>
                    <a:pt x="61940" y="21952"/>
                  </a:cubicBezTo>
                  <a:cubicBezTo>
                    <a:pt x="58357" y="23488"/>
                    <a:pt x="54774" y="25110"/>
                    <a:pt x="51275" y="26817"/>
                  </a:cubicBezTo>
                  <a:cubicBezTo>
                    <a:pt x="55456" y="23915"/>
                    <a:pt x="59551" y="21098"/>
                    <a:pt x="63817" y="18367"/>
                  </a:cubicBezTo>
                  <a:cubicBezTo>
                    <a:pt x="69619" y="14612"/>
                    <a:pt x="75506" y="10857"/>
                    <a:pt x="81478" y="7357"/>
                  </a:cubicBezTo>
                  <a:lnTo>
                    <a:pt x="87877" y="3687"/>
                  </a:lnTo>
                  <a:lnTo>
                    <a:pt x="94361" y="188"/>
                  </a:lnTo>
                  <a:cubicBezTo>
                    <a:pt x="94361" y="188"/>
                    <a:pt x="94361" y="-68"/>
                    <a:pt x="94275" y="17"/>
                  </a:cubicBezTo>
                  <a:lnTo>
                    <a:pt x="87450" y="3005"/>
                  </a:lnTo>
                  <a:lnTo>
                    <a:pt x="80710" y="6077"/>
                  </a:lnTo>
                  <a:cubicBezTo>
                    <a:pt x="74396" y="8979"/>
                    <a:pt x="68168" y="12052"/>
                    <a:pt x="61940" y="15295"/>
                  </a:cubicBezTo>
                  <a:cubicBezTo>
                    <a:pt x="55797" y="18538"/>
                    <a:pt x="49740" y="22037"/>
                    <a:pt x="43767" y="25707"/>
                  </a:cubicBezTo>
                  <a:lnTo>
                    <a:pt x="43767" y="25707"/>
                  </a:lnTo>
                  <a:close/>
                </a:path>
              </a:pathLst>
            </a:custGeom>
            <a:grpFill/>
            <a:ln w="8532" cap="flat">
              <a:noFill/>
              <a:prstDash val="solid"/>
              <a:miter/>
            </a:ln>
          </p:spPr>
          <p:txBody>
            <a:bodyPr rtlCol="0" anchor="ctr"/>
            <a:lstStyle/>
            <a:p>
              <a:endParaRPr lang="en-US"/>
            </a:p>
          </p:txBody>
        </p:sp>
        <p:sp>
          <p:nvSpPr>
            <p:cNvPr id="1852" name="Freeform 1851">
              <a:extLst>
                <a:ext uri="{FF2B5EF4-FFF2-40B4-BE49-F238E27FC236}">
                  <a16:creationId xmlns:a16="http://schemas.microsoft.com/office/drawing/2014/main" id="{81B12F1A-5FC4-D13D-FE95-E8759380EE9E}"/>
                </a:ext>
              </a:extLst>
            </p:cNvPr>
            <p:cNvSpPr/>
            <p:nvPr/>
          </p:nvSpPr>
          <p:spPr>
            <a:xfrm>
              <a:off x="7726890" y="1511402"/>
              <a:ext cx="152329" cy="26134"/>
            </a:xfrm>
            <a:custGeom>
              <a:avLst/>
              <a:gdLst>
                <a:gd name="connsiteX0" fmla="*/ 54432 w 152329"/>
                <a:gd name="connsiteY0" fmla="*/ 10686 h 26134"/>
                <a:gd name="connsiteX1" fmla="*/ 40269 w 152329"/>
                <a:gd name="connsiteY1" fmla="*/ 10430 h 26134"/>
                <a:gd name="connsiteX2" fmla="*/ 40269 w 152329"/>
                <a:gd name="connsiteY2" fmla="*/ 10686 h 26134"/>
                <a:gd name="connsiteX3" fmla="*/ 50849 w 152329"/>
                <a:gd name="connsiteY3" fmla="*/ 11881 h 26134"/>
                <a:gd name="connsiteX4" fmla="*/ 47777 w 152329"/>
                <a:gd name="connsiteY4" fmla="*/ 12564 h 26134"/>
                <a:gd name="connsiteX5" fmla="*/ 20049 w 152329"/>
                <a:gd name="connsiteY5" fmla="*/ 18026 h 26134"/>
                <a:gd name="connsiteX6" fmla="*/ 10067 w 152329"/>
                <a:gd name="connsiteY6" fmla="*/ 19306 h 26134"/>
                <a:gd name="connsiteX7" fmla="*/ 0 w 152329"/>
                <a:gd name="connsiteY7" fmla="*/ 20160 h 26134"/>
                <a:gd name="connsiteX8" fmla="*/ 0 w 152329"/>
                <a:gd name="connsiteY8" fmla="*/ 20416 h 26134"/>
                <a:gd name="connsiteX9" fmla="*/ 10067 w 152329"/>
                <a:gd name="connsiteY9" fmla="*/ 20245 h 26134"/>
                <a:gd name="connsiteX10" fmla="*/ 20135 w 152329"/>
                <a:gd name="connsiteY10" fmla="*/ 19562 h 26134"/>
                <a:gd name="connsiteX11" fmla="*/ 48375 w 152329"/>
                <a:gd name="connsiteY11" fmla="*/ 16148 h 26134"/>
                <a:gd name="connsiteX12" fmla="*/ 63817 w 152329"/>
                <a:gd name="connsiteY12" fmla="*/ 13588 h 26134"/>
                <a:gd name="connsiteX13" fmla="*/ 93422 w 152329"/>
                <a:gd name="connsiteY13" fmla="*/ 18453 h 26134"/>
                <a:gd name="connsiteX14" fmla="*/ 93422 w 152329"/>
                <a:gd name="connsiteY14" fmla="*/ 18453 h 26134"/>
                <a:gd name="connsiteX15" fmla="*/ 93508 w 152329"/>
                <a:gd name="connsiteY15" fmla="*/ 18453 h 26134"/>
                <a:gd name="connsiteX16" fmla="*/ 93593 w 152329"/>
                <a:gd name="connsiteY16" fmla="*/ 18453 h 26134"/>
                <a:gd name="connsiteX17" fmla="*/ 93593 w 152329"/>
                <a:gd name="connsiteY17" fmla="*/ 18453 h 26134"/>
                <a:gd name="connsiteX18" fmla="*/ 132839 w 152329"/>
                <a:gd name="connsiteY18" fmla="*/ 23659 h 26134"/>
                <a:gd name="connsiteX19" fmla="*/ 146746 w 152329"/>
                <a:gd name="connsiteY19" fmla="*/ 26134 h 26134"/>
                <a:gd name="connsiteX20" fmla="*/ 146746 w 152329"/>
                <a:gd name="connsiteY20" fmla="*/ 25878 h 26134"/>
                <a:gd name="connsiteX21" fmla="*/ 133095 w 152329"/>
                <a:gd name="connsiteY21" fmla="*/ 22123 h 26134"/>
                <a:gd name="connsiteX22" fmla="*/ 94275 w 152329"/>
                <a:gd name="connsiteY22" fmla="*/ 13246 h 26134"/>
                <a:gd name="connsiteX23" fmla="*/ 94275 w 152329"/>
                <a:gd name="connsiteY23" fmla="*/ 13246 h 26134"/>
                <a:gd name="connsiteX24" fmla="*/ 94275 w 152329"/>
                <a:gd name="connsiteY24" fmla="*/ 13246 h 26134"/>
                <a:gd name="connsiteX25" fmla="*/ 94275 w 152329"/>
                <a:gd name="connsiteY25" fmla="*/ 13246 h 26134"/>
                <a:gd name="connsiteX26" fmla="*/ 94275 w 152329"/>
                <a:gd name="connsiteY26" fmla="*/ 13246 h 26134"/>
                <a:gd name="connsiteX27" fmla="*/ 74994 w 152329"/>
                <a:gd name="connsiteY27" fmla="*/ 11539 h 26134"/>
                <a:gd name="connsiteX28" fmla="*/ 76359 w 152329"/>
                <a:gd name="connsiteY28" fmla="*/ 11283 h 26134"/>
                <a:gd name="connsiteX29" fmla="*/ 76359 w 152329"/>
                <a:gd name="connsiteY29" fmla="*/ 11283 h 26134"/>
                <a:gd name="connsiteX30" fmla="*/ 76529 w 152329"/>
                <a:gd name="connsiteY30" fmla="*/ 11283 h 26134"/>
                <a:gd name="connsiteX31" fmla="*/ 76700 w 152329"/>
                <a:gd name="connsiteY31" fmla="*/ 11283 h 26134"/>
                <a:gd name="connsiteX32" fmla="*/ 76700 w 152329"/>
                <a:gd name="connsiteY32" fmla="*/ 11283 h 26134"/>
                <a:gd name="connsiteX33" fmla="*/ 104343 w 152329"/>
                <a:gd name="connsiteY33" fmla="*/ 5394 h 26134"/>
                <a:gd name="connsiteX34" fmla="*/ 132242 w 152329"/>
                <a:gd name="connsiteY34" fmla="*/ 1554 h 26134"/>
                <a:gd name="connsiteX35" fmla="*/ 142224 w 152329"/>
                <a:gd name="connsiteY35" fmla="*/ 1127 h 26134"/>
                <a:gd name="connsiteX36" fmla="*/ 152291 w 152329"/>
                <a:gd name="connsiteY36" fmla="*/ 1212 h 26134"/>
                <a:gd name="connsiteX37" fmla="*/ 152291 w 152329"/>
                <a:gd name="connsiteY37" fmla="*/ 956 h 26134"/>
                <a:gd name="connsiteX38" fmla="*/ 142224 w 152329"/>
                <a:gd name="connsiteY38" fmla="*/ 188 h 26134"/>
                <a:gd name="connsiteX39" fmla="*/ 132071 w 152329"/>
                <a:gd name="connsiteY39" fmla="*/ 17 h 26134"/>
                <a:gd name="connsiteX40" fmla="*/ 103661 w 152329"/>
                <a:gd name="connsiteY40" fmla="*/ 1810 h 26134"/>
                <a:gd name="connsiteX41" fmla="*/ 75591 w 152329"/>
                <a:gd name="connsiteY41" fmla="*/ 6077 h 26134"/>
                <a:gd name="connsiteX42" fmla="*/ 75591 w 152329"/>
                <a:gd name="connsiteY42" fmla="*/ 6077 h 26134"/>
                <a:gd name="connsiteX43" fmla="*/ 75591 w 152329"/>
                <a:gd name="connsiteY43" fmla="*/ 6077 h 26134"/>
                <a:gd name="connsiteX44" fmla="*/ 75591 w 152329"/>
                <a:gd name="connsiteY44" fmla="*/ 6077 h 26134"/>
                <a:gd name="connsiteX45" fmla="*/ 75591 w 152329"/>
                <a:gd name="connsiteY45" fmla="*/ 6077 h 26134"/>
                <a:gd name="connsiteX46" fmla="*/ 55797 w 152329"/>
                <a:gd name="connsiteY46" fmla="*/ 10686 h 26134"/>
                <a:gd name="connsiteX47" fmla="*/ 54688 w 152329"/>
                <a:gd name="connsiteY47" fmla="*/ 10686 h 26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52329" h="26134">
                  <a:moveTo>
                    <a:pt x="54432" y="10686"/>
                  </a:moveTo>
                  <a:cubicBezTo>
                    <a:pt x="49740" y="10515"/>
                    <a:pt x="44962" y="10430"/>
                    <a:pt x="40269" y="10430"/>
                  </a:cubicBezTo>
                  <a:cubicBezTo>
                    <a:pt x="40269" y="10430"/>
                    <a:pt x="40269" y="10686"/>
                    <a:pt x="40269" y="10686"/>
                  </a:cubicBezTo>
                  <a:cubicBezTo>
                    <a:pt x="43768" y="11027"/>
                    <a:pt x="47351" y="11454"/>
                    <a:pt x="50849" y="11881"/>
                  </a:cubicBezTo>
                  <a:lnTo>
                    <a:pt x="47777" y="12564"/>
                  </a:lnTo>
                  <a:cubicBezTo>
                    <a:pt x="38564" y="14612"/>
                    <a:pt x="29349" y="16575"/>
                    <a:pt x="20049" y="18026"/>
                  </a:cubicBezTo>
                  <a:cubicBezTo>
                    <a:pt x="16722" y="18538"/>
                    <a:pt x="13395" y="18879"/>
                    <a:pt x="10067" y="19306"/>
                  </a:cubicBezTo>
                  <a:cubicBezTo>
                    <a:pt x="6740" y="19648"/>
                    <a:pt x="3327" y="19904"/>
                    <a:pt x="0" y="20160"/>
                  </a:cubicBezTo>
                  <a:cubicBezTo>
                    <a:pt x="0" y="20160"/>
                    <a:pt x="0" y="20416"/>
                    <a:pt x="0" y="20416"/>
                  </a:cubicBezTo>
                  <a:cubicBezTo>
                    <a:pt x="3327" y="20416"/>
                    <a:pt x="6740" y="20330"/>
                    <a:pt x="10067" y="20245"/>
                  </a:cubicBezTo>
                  <a:cubicBezTo>
                    <a:pt x="13395" y="19989"/>
                    <a:pt x="16807" y="19904"/>
                    <a:pt x="20135" y="19562"/>
                  </a:cubicBezTo>
                  <a:cubicBezTo>
                    <a:pt x="29605" y="18794"/>
                    <a:pt x="38990" y="17599"/>
                    <a:pt x="48375" y="16148"/>
                  </a:cubicBezTo>
                  <a:cubicBezTo>
                    <a:pt x="53494" y="15380"/>
                    <a:pt x="58613" y="14441"/>
                    <a:pt x="63817" y="13588"/>
                  </a:cubicBezTo>
                  <a:cubicBezTo>
                    <a:pt x="73714" y="15039"/>
                    <a:pt x="83611" y="16746"/>
                    <a:pt x="93422" y="18453"/>
                  </a:cubicBezTo>
                  <a:lnTo>
                    <a:pt x="93422" y="18453"/>
                  </a:lnTo>
                  <a:cubicBezTo>
                    <a:pt x="93422" y="18453"/>
                    <a:pt x="93508" y="18453"/>
                    <a:pt x="93508" y="18453"/>
                  </a:cubicBezTo>
                  <a:lnTo>
                    <a:pt x="93593" y="18453"/>
                  </a:lnTo>
                  <a:cubicBezTo>
                    <a:pt x="93593" y="18453"/>
                    <a:pt x="93593" y="18453"/>
                    <a:pt x="93593" y="18453"/>
                  </a:cubicBezTo>
                  <a:cubicBezTo>
                    <a:pt x="106647" y="19989"/>
                    <a:pt x="119785" y="21525"/>
                    <a:pt x="132839" y="23659"/>
                  </a:cubicBezTo>
                  <a:cubicBezTo>
                    <a:pt x="137446" y="24427"/>
                    <a:pt x="142053" y="25281"/>
                    <a:pt x="146746" y="26134"/>
                  </a:cubicBezTo>
                  <a:cubicBezTo>
                    <a:pt x="146746" y="26134"/>
                    <a:pt x="146831" y="25963"/>
                    <a:pt x="146746" y="25878"/>
                  </a:cubicBezTo>
                  <a:cubicBezTo>
                    <a:pt x="142224" y="24598"/>
                    <a:pt x="137617" y="23318"/>
                    <a:pt x="133095" y="22123"/>
                  </a:cubicBezTo>
                  <a:cubicBezTo>
                    <a:pt x="120297" y="18709"/>
                    <a:pt x="107329" y="15551"/>
                    <a:pt x="94275" y="13246"/>
                  </a:cubicBezTo>
                  <a:lnTo>
                    <a:pt x="94275" y="13246"/>
                  </a:lnTo>
                  <a:cubicBezTo>
                    <a:pt x="94275" y="13246"/>
                    <a:pt x="94275" y="13246"/>
                    <a:pt x="94275" y="13246"/>
                  </a:cubicBezTo>
                  <a:lnTo>
                    <a:pt x="94275" y="13246"/>
                  </a:lnTo>
                  <a:cubicBezTo>
                    <a:pt x="94275" y="13246"/>
                    <a:pt x="94275" y="13246"/>
                    <a:pt x="94275" y="13246"/>
                  </a:cubicBezTo>
                  <a:cubicBezTo>
                    <a:pt x="87877" y="12478"/>
                    <a:pt x="81478" y="11966"/>
                    <a:pt x="74994" y="11539"/>
                  </a:cubicBezTo>
                  <a:cubicBezTo>
                    <a:pt x="75421" y="11539"/>
                    <a:pt x="75933" y="11369"/>
                    <a:pt x="76359" y="11283"/>
                  </a:cubicBezTo>
                  <a:lnTo>
                    <a:pt x="76359" y="11283"/>
                  </a:lnTo>
                  <a:cubicBezTo>
                    <a:pt x="76359" y="11283"/>
                    <a:pt x="76529" y="11283"/>
                    <a:pt x="76529" y="11283"/>
                  </a:cubicBezTo>
                  <a:lnTo>
                    <a:pt x="76700" y="11283"/>
                  </a:lnTo>
                  <a:cubicBezTo>
                    <a:pt x="76700" y="11283"/>
                    <a:pt x="76700" y="11283"/>
                    <a:pt x="76700" y="11283"/>
                  </a:cubicBezTo>
                  <a:cubicBezTo>
                    <a:pt x="85915" y="9235"/>
                    <a:pt x="95044" y="7187"/>
                    <a:pt x="104343" y="5394"/>
                  </a:cubicBezTo>
                  <a:cubicBezTo>
                    <a:pt x="113557" y="3687"/>
                    <a:pt x="122857" y="2236"/>
                    <a:pt x="132242" y="1554"/>
                  </a:cubicBezTo>
                  <a:cubicBezTo>
                    <a:pt x="135569" y="1298"/>
                    <a:pt x="138897" y="1212"/>
                    <a:pt x="142224" y="1127"/>
                  </a:cubicBezTo>
                  <a:cubicBezTo>
                    <a:pt x="145551" y="1127"/>
                    <a:pt x="148879" y="1212"/>
                    <a:pt x="152291" y="1212"/>
                  </a:cubicBezTo>
                  <a:cubicBezTo>
                    <a:pt x="152291" y="1212"/>
                    <a:pt x="152376" y="956"/>
                    <a:pt x="152291" y="956"/>
                  </a:cubicBezTo>
                  <a:cubicBezTo>
                    <a:pt x="148964" y="700"/>
                    <a:pt x="145551" y="359"/>
                    <a:pt x="142224" y="188"/>
                  </a:cubicBezTo>
                  <a:cubicBezTo>
                    <a:pt x="138811" y="188"/>
                    <a:pt x="135484" y="-68"/>
                    <a:pt x="132071" y="17"/>
                  </a:cubicBezTo>
                  <a:cubicBezTo>
                    <a:pt x="122601" y="17"/>
                    <a:pt x="113131" y="786"/>
                    <a:pt x="103661" y="1810"/>
                  </a:cubicBezTo>
                  <a:cubicBezTo>
                    <a:pt x="94275" y="2919"/>
                    <a:pt x="84891" y="4455"/>
                    <a:pt x="75591" y="6077"/>
                  </a:cubicBezTo>
                  <a:lnTo>
                    <a:pt x="75591" y="6077"/>
                  </a:lnTo>
                  <a:cubicBezTo>
                    <a:pt x="75591" y="6077"/>
                    <a:pt x="75591" y="6077"/>
                    <a:pt x="75591" y="6077"/>
                  </a:cubicBezTo>
                  <a:lnTo>
                    <a:pt x="75591" y="6077"/>
                  </a:lnTo>
                  <a:cubicBezTo>
                    <a:pt x="75591" y="6077"/>
                    <a:pt x="75591" y="6077"/>
                    <a:pt x="75591" y="6077"/>
                  </a:cubicBezTo>
                  <a:lnTo>
                    <a:pt x="55797" y="10686"/>
                  </a:lnTo>
                  <a:cubicBezTo>
                    <a:pt x="55797" y="10686"/>
                    <a:pt x="55030" y="10686"/>
                    <a:pt x="54688" y="10686"/>
                  </a:cubicBezTo>
                  <a:close/>
                </a:path>
              </a:pathLst>
            </a:custGeom>
            <a:grpFill/>
            <a:ln w="8532" cap="flat">
              <a:noFill/>
              <a:prstDash val="solid"/>
              <a:miter/>
            </a:ln>
          </p:spPr>
          <p:txBody>
            <a:bodyPr rtlCol="0" anchor="ctr"/>
            <a:lstStyle/>
            <a:p>
              <a:endParaRPr lang="en-US"/>
            </a:p>
          </p:txBody>
        </p:sp>
        <p:sp>
          <p:nvSpPr>
            <p:cNvPr id="1853" name="Freeform 1852">
              <a:extLst>
                <a:ext uri="{FF2B5EF4-FFF2-40B4-BE49-F238E27FC236}">
                  <a16:creationId xmlns:a16="http://schemas.microsoft.com/office/drawing/2014/main" id="{09CAC08A-C512-8EC3-9067-99EFA1107FD1}"/>
                </a:ext>
              </a:extLst>
            </p:cNvPr>
            <p:cNvSpPr/>
            <p:nvPr/>
          </p:nvSpPr>
          <p:spPr>
            <a:xfrm>
              <a:off x="7814340" y="1533012"/>
              <a:ext cx="69130" cy="26628"/>
            </a:xfrm>
            <a:custGeom>
              <a:avLst/>
              <a:gdLst>
                <a:gd name="connsiteX0" fmla="*/ 36772 w 69130"/>
                <a:gd name="connsiteY0" fmla="*/ 7340 h 26628"/>
                <a:gd name="connsiteX1" fmla="*/ 36772 w 69130"/>
                <a:gd name="connsiteY1" fmla="*/ 7340 h 26628"/>
                <a:gd name="connsiteX2" fmla="*/ 36772 w 69130"/>
                <a:gd name="connsiteY2" fmla="*/ 7340 h 26628"/>
                <a:gd name="connsiteX3" fmla="*/ 36772 w 69130"/>
                <a:gd name="connsiteY3" fmla="*/ 7340 h 26628"/>
                <a:gd name="connsiteX4" fmla="*/ 36772 w 69130"/>
                <a:gd name="connsiteY4" fmla="*/ 7340 h 26628"/>
                <a:gd name="connsiteX5" fmla="*/ 23377 w 69130"/>
                <a:gd name="connsiteY5" fmla="*/ 3670 h 26628"/>
                <a:gd name="connsiteX6" fmla="*/ 9726 w 69130"/>
                <a:gd name="connsiteY6" fmla="*/ 1195 h 26628"/>
                <a:gd name="connsiteX7" fmla="*/ 4863 w 69130"/>
                <a:gd name="connsiteY7" fmla="*/ 512 h 26628"/>
                <a:gd name="connsiteX8" fmla="*/ 0 w 69130"/>
                <a:gd name="connsiteY8" fmla="*/ 0 h 26628"/>
                <a:gd name="connsiteX9" fmla="*/ 0 w 69130"/>
                <a:gd name="connsiteY9" fmla="*/ 256 h 26628"/>
                <a:gd name="connsiteX10" fmla="*/ 4692 w 69130"/>
                <a:gd name="connsiteY10" fmla="*/ 1451 h 26628"/>
                <a:gd name="connsiteX11" fmla="*/ 9385 w 69130"/>
                <a:gd name="connsiteY11" fmla="*/ 2731 h 26628"/>
                <a:gd name="connsiteX12" fmla="*/ 22353 w 69130"/>
                <a:gd name="connsiteY12" fmla="*/ 7169 h 26628"/>
                <a:gd name="connsiteX13" fmla="*/ 34895 w 69130"/>
                <a:gd name="connsiteY13" fmla="*/ 12290 h 26628"/>
                <a:gd name="connsiteX14" fmla="*/ 34895 w 69130"/>
                <a:gd name="connsiteY14" fmla="*/ 12290 h 26628"/>
                <a:gd name="connsiteX15" fmla="*/ 34895 w 69130"/>
                <a:gd name="connsiteY15" fmla="*/ 12290 h 26628"/>
                <a:gd name="connsiteX16" fmla="*/ 34895 w 69130"/>
                <a:gd name="connsiteY16" fmla="*/ 12290 h 26628"/>
                <a:gd name="connsiteX17" fmla="*/ 34895 w 69130"/>
                <a:gd name="connsiteY17" fmla="*/ 12290 h 26628"/>
                <a:gd name="connsiteX18" fmla="*/ 47693 w 69130"/>
                <a:gd name="connsiteY18" fmla="*/ 16814 h 26628"/>
                <a:gd name="connsiteX19" fmla="*/ 60319 w 69130"/>
                <a:gd name="connsiteY19" fmla="*/ 22191 h 26628"/>
                <a:gd name="connsiteX20" fmla="*/ 64671 w 69130"/>
                <a:gd name="connsiteY20" fmla="*/ 24324 h 26628"/>
                <a:gd name="connsiteX21" fmla="*/ 69022 w 69130"/>
                <a:gd name="connsiteY21" fmla="*/ 26629 h 26628"/>
                <a:gd name="connsiteX22" fmla="*/ 69107 w 69130"/>
                <a:gd name="connsiteY22" fmla="*/ 26458 h 26628"/>
                <a:gd name="connsiteX23" fmla="*/ 65097 w 69130"/>
                <a:gd name="connsiteY23" fmla="*/ 23556 h 26628"/>
                <a:gd name="connsiteX24" fmla="*/ 61002 w 69130"/>
                <a:gd name="connsiteY24" fmla="*/ 20825 h 26628"/>
                <a:gd name="connsiteX25" fmla="*/ 49228 w 69130"/>
                <a:gd name="connsiteY25" fmla="*/ 13570 h 26628"/>
                <a:gd name="connsiteX26" fmla="*/ 36772 w 69130"/>
                <a:gd name="connsiteY26" fmla="*/ 7340 h 26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9130" h="26628">
                  <a:moveTo>
                    <a:pt x="36772" y="7340"/>
                  </a:moveTo>
                  <a:lnTo>
                    <a:pt x="36772" y="7340"/>
                  </a:lnTo>
                  <a:cubicBezTo>
                    <a:pt x="36772" y="7340"/>
                    <a:pt x="36772" y="7340"/>
                    <a:pt x="36772" y="7340"/>
                  </a:cubicBezTo>
                  <a:lnTo>
                    <a:pt x="36772" y="7340"/>
                  </a:lnTo>
                  <a:cubicBezTo>
                    <a:pt x="36772" y="7340"/>
                    <a:pt x="36772" y="7340"/>
                    <a:pt x="36772" y="7340"/>
                  </a:cubicBezTo>
                  <a:cubicBezTo>
                    <a:pt x="32335" y="5889"/>
                    <a:pt x="27899" y="4694"/>
                    <a:pt x="23377" y="3670"/>
                  </a:cubicBezTo>
                  <a:cubicBezTo>
                    <a:pt x="18855" y="2646"/>
                    <a:pt x="14333" y="1878"/>
                    <a:pt x="9726" y="1195"/>
                  </a:cubicBezTo>
                  <a:lnTo>
                    <a:pt x="4863" y="512"/>
                  </a:lnTo>
                  <a:lnTo>
                    <a:pt x="0" y="0"/>
                  </a:lnTo>
                  <a:cubicBezTo>
                    <a:pt x="0" y="0"/>
                    <a:pt x="0" y="256"/>
                    <a:pt x="0" y="256"/>
                  </a:cubicBezTo>
                  <a:lnTo>
                    <a:pt x="4692" y="1451"/>
                  </a:lnTo>
                  <a:lnTo>
                    <a:pt x="9385" y="2731"/>
                  </a:lnTo>
                  <a:cubicBezTo>
                    <a:pt x="13736" y="4011"/>
                    <a:pt x="18087" y="5548"/>
                    <a:pt x="22353" y="7169"/>
                  </a:cubicBezTo>
                  <a:cubicBezTo>
                    <a:pt x="26619" y="8791"/>
                    <a:pt x="30799" y="10498"/>
                    <a:pt x="34895" y="12290"/>
                  </a:cubicBezTo>
                  <a:lnTo>
                    <a:pt x="34895" y="12290"/>
                  </a:lnTo>
                  <a:cubicBezTo>
                    <a:pt x="34895" y="12290"/>
                    <a:pt x="34895" y="12290"/>
                    <a:pt x="34895" y="12290"/>
                  </a:cubicBezTo>
                  <a:lnTo>
                    <a:pt x="34895" y="12290"/>
                  </a:lnTo>
                  <a:cubicBezTo>
                    <a:pt x="34895" y="12290"/>
                    <a:pt x="34895" y="12290"/>
                    <a:pt x="34895" y="12290"/>
                  </a:cubicBezTo>
                  <a:cubicBezTo>
                    <a:pt x="39161" y="13741"/>
                    <a:pt x="43427" y="15192"/>
                    <a:pt x="47693" y="16814"/>
                  </a:cubicBezTo>
                  <a:cubicBezTo>
                    <a:pt x="51958" y="18435"/>
                    <a:pt x="56139" y="20228"/>
                    <a:pt x="60319" y="22191"/>
                  </a:cubicBezTo>
                  <a:lnTo>
                    <a:pt x="64671" y="24324"/>
                  </a:lnTo>
                  <a:lnTo>
                    <a:pt x="69022" y="26629"/>
                  </a:lnTo>
                  <a:cubicBezTo>
                    <a:pt x="69022" y="26629"/>
                    <a:pt x="69192" y="26458"/>
                    <a:pt x="69107" y="26458"/>
                  </a:cubicBezTo>
                  <a:lnTo>
                    <a:pt x="65097" y="23556"/>
                  </a:lnTo>
                  <a:lnTo>
                    <a:pt x="61002" y="20825"/>
                  </a:lnTo>
                  <a:cubicBezTo>
                    <a:pt x="57163" y="18265"/>
                    <a:pt x="53238" y="15875"/>
                    <a:pt x="49228" y="13570"/>
                  </a:cubicBezTo>
                  <a:cubicBezTo>
                    <a:pt x="45218" y="11351"/>
                    <a:pt x="41038" y="9218"/>
                    <a:pt x="36772" y="7340"/>
                  </a:cubicBezTo>
                  <a:close/>
                </a:path>
              </a:pathLst>
            </a:custGeom>
            <a:grpFill/>
            <a:ln w="8532" cap="flat">
              <a:noFill/>
              <a:prstDash val="solid"/>
              <a:miter/>
            </a:ln>
          </p:spPr>
          <p:txBody>
            <a:bodyPr rtlCol="0" anchor="ctr"/>
            <a:lstStyle/>
            <a:p>
              <a:endParaRPr lang="en-US"/>
            </a:p>
          </p:txBody>
        </p:sp>
        <p:sp>
          <p:nvSpPr>
            <p:cNvPr id="1854" name="Freeform 1853">
              <a:extLst>
                <a:ext uri="{FF2B5EF4-FFF2-40B4-BE49-F238E27FC236}">
                  <a16:creationId xmlns:a16="http://schemas.microsoft.com/office/drawing/2014/main" id="{FCFDD623-8C2E-509F-57D1-3F2F784B6BD8}"/>
                </a:ext>
              </a:extLst>
            </p:cNvPr>
            <p:cNvSpPr/>
            <p:nvPr/>
          </p:nvSpPr>
          <p:spPr>
            <a:xfrm>
              <a:off x="7596149" y="1641917"/>
              <a:ext cx="194255" cy="83146"/>
            </a:xfrm>
            <a:custGeom>
              <a:avLst/>
              <a:gdLst>
                <a:gd name="connsiteX0" fmla="*/ 95164 w 194255"/>
                <a:gd name="connsiteY0" fmla="*/ 36273 h 83146"/>
                <a:gd name="connsiteX1" fmla="*/ 94994 w 194255"/>
                <a:gd name="connsiteY1" fmla="*/ 36273 h 83146"/>
                <a:gd name="connsiteX2" fmla="*/ 94823 w 194255"/>
                <a:gd name="connsiteY2" fmla="*/ 36444 h 83146"/>
                <a:gd name="connsiteX3" fmla="*/ 94823 w 194255"/>
                <a:gd name="connsiteY3" fmla="*/ 36444 h 83146"/>
                <a:gd name="connsiteX4" fmla="*/ 24607 w 194255"/>
                <a:gd name="connsiteY4" fmla="*/ 70242 h 83146"/>
                <a:gd name="connsiteX5" fmla="*/ 35 w 194255"/>
                <a:gd name="connsiteY5" fmla="*/ 82959 h 83146"/>
                <a:gd name="connsiteX6" fmla="*/ 121 w 194255"/>
                <a:gd name="connsiteY6" fmla="*/ 83129 h 83146"/>
                <a:gd name="connsiteX7" fmla="*/ 25375 w 194255"/>
                <a:gd name="connsiteY7" fmla="*/ 71522 h 83146"/>
                <a:gd name="connsiteX8" fmla="*/ 96956 w 194255"/>
                <a:gd name="connsiteY8" fmla="*/ 41223 h 83146"/>
                <a:gd name="connsiteX9" fmla="*/ 96956 w 194255"/>
                <a:gd name="connsiteY9" fmla="*/ 41223 h 83146"/>
                <a:gd name="connsiteX10" fmla="*/ 96956 w 194255"/>
                <a:gd name="connsiteY10" fmla="*/ 41223 h 83146"/>
                <a:gd name="connsiteX11" fmla="*/ 96956 w 194255"/>
                <a:gd name="connsiteY11" fmla="*/ 41223 h 83146"/>
                <a:gd name="connsiteX12" fmla="*/ 96956 w 194255"/>
                <a:gd name="connsiteY12" fmla="*/ 41223 h 83146"/>
                <a:gd name="connsiteX13" fmla="*/ 168366 w 194255"/>
                <a:gd name="connsiteY13" fmla="*/ 10498 h 83146"/>
                <a:gd name="connsiteX14" fmla="*/ 194217 w 194255"/>
                <a:gd name="connsiteY14" fmla="*/ 256 h 83146"/>
                <a:gd name="connsiteX15" fmla="*/ 194217 w 194255"/>
                <a:gd name="connsiteY15" fmla="*/ 0 h 83146"/>
                <a:gd name="connsiteX16" fmla="*/ 168025 w 194255"/>
                <a:gd name="connsiteY16" fmla="*/ 8962 h 83146"/>
                <a:gd name="connsiteX17" fmla="*/ 95079 w 194255"/>
                <a:gd name="connsiteY17" fmla="*/ 36273 h 83146"/>
                <a:gd name="connsiteX18" fmla="*/ 95079 w 194255"/>
                <a:gd name="connsiteY18" fmla="*/ 36273 h 83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255" h="83146">
                  <a:moveTo>
                    <a:pt x="95164" y="36273"/>
                  </a:moveTo>
                  <a:lnTo>
                    <a:pt x="94994" y="36273"/>
                  </a:lnTo>
                  <a:cubicBezTo>
                    <a:pt x="94994" y="36273"/>
                    <a:pt x="94823" y="36444"/>
                    <a:pt x="94823" y="36444"/>
                  </a:cubicBezTo>
                  <a:lnTo>
                    <a:pt x="94823" y="36444"/>
                  </a:lnTo>
                  <a:cubicBezTo>
                    <a:pt x="71105" y="47027"/>
                    <a:pt x="47728" y="58464"/>
                    <a:pt x="24607" y="70242"/>
                  </a:cubicBezTo>
                  <a:cubicBezTo>
                    <a:pt x="16416" y="74424"/>
                    <a:pt x="8226" y="78691"/>
                    <a:pt x="35" y="82959"/>
                  </a:cubicBezTo>
                  <a:cubicBezTo>
                    <a:pt x="-50" y="82959"/>
                    <a:pt x="35" y="83215"/>
                    <a:pt x="121" y="83129"/>
                  </a:cubicBezTo>
                  <a:cubicBezTo>
                    <a:pt x="8482" y="79203"/>
                    <a:pt x="16928" y="75363"/>
                    <a:pt x="25375" y="71522"/>
                  </a:cubicBezTo>
                  <a:cubicBezTo>
                    <a:pt x="49007" y="60939"/>
                    <a:pt x="72982" y="51038"/>
                    <a:pt x="96956" y="41223"/>
                  </a:cubicBezTo>
                  <a:lnTo>
                    <a:pt x="96956" y="41223"/>
                  </a:lnTo>
                  <a:cubicBezTo>
                    <a:pt x="96956" y="41223"/>
                    <a:pt x="96956" y="41223"/>
                    <a:pt x="96956" y="41223"/>
                  </a:cubicBezTo>
                  <a:lnTo>
                    <a:pt x="96956" y="41223"/>
                  </a:lnTo>
                  <a:cubicBezTo>
                    <a:pt x="96956" y="41223"/>
                    <a:pt x="96956" y="41223"/>
                    <a:pt x="96956" y="41223"/>
                  </a:cubicBezTo>
                  <a:cubicBezTo>
                    <a:pt x="120589" y="30725"/>
                    <a:pt x="144392" y="20313"/>
                    <a:pt x="168366" y="10498"/>
                  </a:cubicBezTo>
                  <a:cubicBezTo>
                    <a:pt x="176983" y="6999"/>
                    <a:pt x="185600" y="3585"/>
                    <a:pt x="194217" y="256"/>
                  </a:cubicBezTo>
                  <a:cubicBezTo>
                    <a:pt x="194303" y="256"/>
                    <a:pt x="194217" y="0"/>
                    <a:pt x="194217" y="0"/>
                  </a:cubicBezTo>
                  <a:cubicBezTo>
                    <a:pt x="185515" y="2902"/>
                    <a:pt x="176728" y="5889"/>
                    <a:pt x="168025" y="8962"/>
                  </a:cubicBezTo>
                  <a:cubicBezTo>
                    <a:pt x="143539" y="17496"/>
                    <a:pt x="119138" y="26458"/>
                    <a:pt x="95079" y="36273"/>
                  </a:cubicBezTo>
                  <a:lnTo>
                    <a:pt x="95079" y="36273"/>
                  </a:lnTo>
                  <a:close/>
                </a:path>
              </a:pathLst>
            </a:custGeom>
            <a:grpFill/>
            <a:ln w="8532" cap="flat">
              <a:noFill/>
              <a:prstDash val="solid"/>
              <a:miter/>
            </a:ln>
          </p:spPr>
          <p:txBody>
            <a:bodyPr rtlCol="0" anchor="ctr"/>
            <a:lstStyle/>
            <a:p>
              <a:endParaRPr lang="en-US"/>
            </a:p>
          </p:txBody>
        </p:sp>
        <p:sp>
          <p:nvSpPr>
            <p:cNvPr id="1855" name="Freeform 1854">
              <a:extLst>
                <a:ext uri="{FF2B5EF4-FFF2-40B4-BE49-F238E27FC236}">
                  <a16:creationId xmlns:a16="http://schemas.microsoft.com/office/drawing/2014/main" id="{F0F5011A-4431-7A57-BA46-BC352A6F64B2}"/>
                </a:ext>
              </a:extLst>
            </p:cNvPr>
            <p:cNvSpPr/>
            <p:nvPr/>
          </p:nvSpPr>
          <p:spPr>
            <a:xfrm>
              <a:off x="7644474" y="1639254"/>
              <a:ext cx="178824" cy="90930"/>
            </a:xfrm>
            <a:custGeom>
              <a:avLst/>
              <a:gdLst>
                <a:gd name="connsiteX0" fmla="*/ 88474 w 178824"/>
                <a:gd name="connsiteY0" fmla="*/ 43033 h 90930"/>
                <a:gd name="connsiteX1" fmla="*/ 88303 w 178824"/>
                <a:gd name="connsiteY1" fmla="*/ 43118 h 90930"/>
                <a:gd name="connsiteX2" fmla="*/ 88132 w 178824"/>
                <a:gd name="connsiteY2" fmla="*/ 43118 h 90930"/>
                <a:gd name="connsiteX3" fmla="*/ 88132 w 178824"/>
                <a:gd name="connsiteY3" fmla="*/ 43118 h 90930"/>
                <a:gd name="connsiteX4" fmla="*/ 23121 w 178824"/>
                <a:gd name="connsiteY4" fmla="*/ 78282 h 90930"/>
                <a:gd name="connsiteX5" fmla="*/ 0 w 178824"/>
                <a:gd name="connsiteY5" fmla="*/ 90743 h 90930"/>
                <a:gd name="connsiteX6" fmla="*/ 85 w 178824"/>
                <a:gd name="connsiteY6" fmla="*/ 90913 h 90930"/>
                <a:gd name="connsiteX7" fmla="*/ 23889 w 178824"/>
                <a:gd name="connsiteY7" fmla="*/ 79562 h 90930"/>
                <a:gd name="connsiteX8" fmla="*/ 90607 w 178824"/>
                <a:gd name="connsiteY8" fmla="*/ 47813 h 90930"/>
                <a:gd name="connsiteX9" fmla="*/ 90607 w 178824"/>
                <a:gd name="connsiteY9" fmla="*/ 47813 h 90930"/>
                <a:gd name="connsiteX10" fmla="*/ 90607 w 178824"/>
                <a:gd name="connsiteY10" fmla="*/ 47813 h 90930"/>
                <a:gd name="connsiteX11" fmla="*/ 90607 w 178824"/>
                <a:gd name="connsiteY11" fmla="*/ 47813 h 90930"/>
                <a:gd name="connsiteX12" fmla="*/ 90607 w 178824"/>
                <a:gd name="connsiteY12" fmla="*/ 47813 h 90930"/>
                <a:gd name="connsiteX13" fmla="*/ 155619 w 178824"/>
                <a:gd name="connsiteY13" fmla="*/ 12734 h 90930"/>
                <a:gd name="connsiteX14" fmla="*/ 178825 w 178824"/>
                <a:gd name="connsiteY14" fmla="*/ 188 h 90930"/>
                <a:gd name="connsiteX15" fmla="*/ 178739 w 178824"/>
                <a:gd name="connsiteY15" fmla="*/ 17 h 90930"/>
                <a:gd name="connsiteX16" fmla="*/ 155021 w 178824"/>
                <a:gd name="connsiteY16" fmla="*/ 11283 h 90930"/>
                <a:gd name="connsiteX17" fmla="*/ 88303 w 178824"/>
                <a:gd name="connsiteY17" fmla="*/ 43118 h 90930"/>
                <a:gd name="connsiteX18" fmla="*/ 88303 w 178824"/>
                <a:gd name="connsiteY18" fmla="*/ 43118 h 9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8824" h="90930">
                  <a:moveTo>
                    <a:pt x="88474" y="43033"/>
                  </a:moveTo>
                  <a:cubicBezTo>
                    <a:pt x="88474" y="43033"/>
                    <a:pt x="88389" y="43033"/>
                    <a:pt x="88303" y="43118"/>
                  </a:cubicBezTo>
                  <a:cubicBezTo>
                    <a:pt x="88303" y="43118"/>
                    <a:pt x="88218" y="43118"/>
                    <a:pt x="88132" y="43118"/>
                  </a:cubicBezTo>
                  <a:cubicBezTo>
                    <a:pt x="88132" y="43118"/>
                    <a:pt x="88132" y="43118"/>
                    <a:pt x="88132" y="43118"/>
                  </a:cubicBezTo>
                  <a:cubicBezTo>
                    <a:pt x="66377" y="54640"/>
                    <a:pt x="44706" y="66504"/>
                    <a:pt x="23121" y="78282"/>
                  </a:cubicBezTo>
                  <a:lnTo>
                    <a:pt x="0" y="90743"/>
                  </a:lnTo>
                  <a:cubicBezTo>
                    <a:pt x="0" y="90743"/>
                    <a:pt x="0" y="90999"/>
                    <a:pt x="85" y="90913"/>
                  </a:cubicBezTo>
                  <a:lnTo>
                    <a:pt x="23889" y="79562"/>
                  </a:lnTo>
                  <a:cubicBezTo>
                    <a:pt x="46156" y="69064"/>
                    <a:pt x="68424" y="58566"/>
                    <a:pt x="90607" y="47813"/>
                  </a:cubicBezTo>
                  <a:cubicBezTo>
                    <a:pt x="90607" y="47813"/>
                    <a:pt x="90607" y="47813"/>
                    <a:pt x="90607" y="47813"/>
                  </a:cubicBezTo>
                  <a:cubicBezTo>
                    <a:pt x="90607" y="47813"/>
                    <a:pt x="90607" y="47813"/>
                    <a:pt x="90607" y="47813"/>
                  </a:cubicBezTo>
                  <a:cubicBezTo>
                    <a:pt x="90607" y="47813"/>
                    <a:pt x="90607" y="47813"/>
                    <a:pt x="90607" y="47813"/>
                  </a:cubicBezTo>
                  <a:cubicBezTo>
                    <a:pt x="90607" y="47813"/>
                    <a:pt x="90607" y="47813"/>
                    <a:pt x="90607" y="47813"/>
                  </a:cubicBezTo>
                  <a:cubicBezTo>
                    <a:pt x="112363" y="36290"/>
                    <a:pt x="133948" y="24427"/>
                    <a:pt x="155619" y="12734"/>
                  </a:cubicBezTo>
                  <a:lnTo>
                    <a:pt x="178825" y="188"/>
                  </a:lnTo>
                  <a:cubicBezTo>
                    <a:pt x="178825" y="188"/>
                    <a:pt x="178825" y="-68"/>
                    <a:pt x="178739" y="17"/>
                  </a:cubicBezTo>
                  <a:lnTo>
                    <a:pt x="155021" y="11283"/>
                  </a:lnTo>
                  <a:cubicBezTo>
                    <a:pt x="132754" y="21781"/>
                    <a:pt x="110485" y="32279"/>
                    <a:pt x="88303" y="43118"/>
                  </a:cubicBezTo>
                  <a:cubicBezTo>
                    <a:pt x="88303" y="43118"/>
                    <a:pt x="88303" y="43118"/>
                    <a:pt x="88303" y="43118"/>
                  </a:cubicBezTo>
                  <a:close/>
                </a:path>
              </a:pathLst>
            </a:custGeom>
            <a:grpFill/>
            <a:ln w="8532" cap="flat">
              <a:noFill/>
              <a:prstDash val="solid"/>
              <a:miter/>
            </a:ln>
          </p:spPr>
          <p:txBody>
            <a:bodyPr rtlCol="0" anchor="ctr"/>
            <a:lstStyle/>
            <a:p>
              <a:endParaRPr lang="en-US"/>
            </a:p>
          </p:txBody>
        </p:sp>
        <p:sp>
          <p:nvSpPr>
            <p:cNvPr id="1856" name="Freeform 1855">
              <a:extLst>
                <a:ext uri="{FF2B5EF4-FFF2-40B4-BE49-F238E27FC236}">
                  <a16:creationId xmlns:a16="http://schemas.microsoft.com/office/drawing/2014/main" id="{CAFF3C22-C4A0-062D-AF3E-A1C63900E1BE}"/>
                </a:ext>
              </a:extLst>
            </p:cNvPr>
            <p:cNvSpPr/>
            <p:nvPr/>
          </p:nvSpPr>
          <p:spPr>
            <a:xfrm>
              <a:off x="7772279" y="1699100"/>
              <a:ext cx="31055" cy="24495"/>
            </a:xfrm>
            <a:custGeom>
              <a:avLst/>
              <a:gdLst>
                <a:gd name="connsiteX0" fmla="*/ 30885 w 31055"/>
                <a:gd name="connsiteY0" fmla="*/ 85 h 24495"/>
                <a:gd name="connsiteX1" fmla="*/ 26448 w 31055"/>
                <a:gd name="connsiteY1" fmla="*/ 2731 h 24495"/>
                <a:gd name="connsiteX2" fmla="*/ 13907 w 31055"/>
                <a:gd name="connsiteY2" fmla="*/ 10242 h 24495"/>
                <a:gd name="connsiteX3" fmla="*/ 13907 w 31055"/>
                <a:gd name="connsiteY3" fmla="*/ 10242 h 24495"/>
                <a:gd name="connsiteX4" fmla="*/ 13907 w 31055"/>
                <a:gd name="connsiteY4" fmla="*/ 10242 h 24495"/>
                <a:gd name="connsiteX5" fmla="*/ 13907 w 31055"/>
                <a:gd name="connsiteY5" fmla="*/ 10242 h 24495"/>
                <a:gd name="connsiteX6" fmla="*/ 13907 w 31055"/>
                <a:gd name="connsiteY6" fmla="*/ 10242 h 24495"/>
                <a:gd name="connsiteX7" fmla="*/ 3669 w 31055"/>
                <a:gd name="connsiteY7" fmla="*/ 20654 h 24495"/>
                <a:gd name="connsiteX8" fmla="*/ 0 w 31055"/>
                <a:gd name="connsiteY8" fmla="*/ 24324 h 24495"/>
                <a:gd name="connsiteX9" fmla="*/ 171 w 31055"/>
                <a:gd name="connsiteY9" fmla="*/ 24495 h 24495"/>
                <a:gd name="connsiteX10" fmla="*/ 4607 w 31055"/>
                <a:gd name="connsiteY10" fmla="*/ 21849 h 24495"/>
                <a:gd name="connsiteX11" fmla="*/ 17149 w 31055"/>
                <a:gd name="connsiteY11" fmla="*/ 14339 h 24495"/>
                <a:gd name="connsiteX12" fmla="*/ 17149 w 31055"/>
                <a:gd name="connsiteY12" fmla="*/ 14339 h 24495"/>
                <a:gd name="connsiteX13" fmla="*/ 17149 w 31055"/>
                <a:gd name="connsiteY13" fmla="*/ 14339 h 24495"/>
                <a:gd name="connsiteX14" fmla="*/ 17149 w 31055"/>
                <a:gd name="connsiteY14" fmla="*/ 14339 h 24495"/>
                <a:gd name="connsiteX15" fmla="*/ 17149 w 31055"/>
                <a:gd name="connsiteY15" fmla="*/ 14339 h 24495"/>
                <a:gd name="connsiteX16" fmla="*/ 27387 w 31055"/>
                <a:gd name="connsiteY16" fmla="*/ 3926 h 24495"/>
                <a:gd name="connsiteX17" fmla="*/ 31056 w 31055"/>
                <a:gd name="connsiteY17" fmla="*/ 171 h 24495"/>
                <a:gd name="connsiteX18" fmla="*/ 30885 w 31055"/>
                <a:gd name="connsiteY18" fmla="*/ 0 h 24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055" h="24495">
                  <a:moveTo>
                    <a:pt x="30885" y="85"/>
                  </a:moveTo>
                  <a:lnTo>
                    <a:pt x="26448" y="2731"/>
                  </a:lnTo>
                  <a:cubicBezTo>
                    <a:pt x="22268" y="5206"/>
                    <a:pt x="17916" y="7511"/>
                    <a:pt x="13907" y="10242"/>
                  </a:cubicBezTo>
                  <a:cubicBezTo>
                    <a:pt x="13907" y="10242"/>
                    <a:pt x="13907" y="10242"/>
                    <a:pt x="13907" y="10242"/>
                  </a:cubicBezTo>
                  <a:cubicBezTo>
                    <a:pt x="13907" y="10242"/>
                    <a:pt x="13907" y="10242"/>
                    <a:pt x="13907" y="10242"/>
                  </a:cubicBezTo>
                  <a:cubicBezTo>
                    <a:pt x="13907" y="10242"/>
                    <a:pt x="13907" y="10242"/>
                    <a:pt x="13907" y="10242"/>
                  </a:cubicBezTo>
                  <a:cubicBezTo>
                    <a:pt x="13907" y="10242"/>
                    <a:pt x="13907" y="10242"/>
                    <a:pt x="13907" y="10242"/>
                  </a:cubicBezTo>
                  <a:cubicBezTo>
                    <a:pt x="10324" y="13571"/>
                    <a:pt x="7081" y="17155"/>
                    <a:pt x="3669" y="20654"/>
                  </a:cubicBezTo>
                  <a:lnTo>
                    <a:pt x="0" y="24324"/>
                  </a:lnTo>
                  <a:cubicBezTo>
                    <a:pt x="0" y="24324"/>
                    <a:pt x="85" y="24495"/>
                    <a:pt x="171" y="24495"/>
                  </a:cubicBezTo>
                  <a:lnTo>
                    <a:pt x="4607" y="21849"/>
                  </a:lnTo>
                  <a:cubicBezTo>
                    <a:pt x="8787" y="19374"/>
                    <a:pt x="13139" y="17070"/>
                    <a:pt x="17149" y="14339"/>
                  </a:cubicBezTo>
                  <a:cubicBezTo>
                    <a:pt x="17149" y="14339"/>
                    <a:pt x="17149" y="14339"/>
                    <a:pt x="17149" y="14339"/>
                  </a:cubicBezTo>
                  <a:lnTo>
                    <a:pt x="17149" y="14339"/>
                  </a:lnTo>
                  <a:cubicBezTo>
                    <a:pt x="17149" y="14339"/>
                    <a:pt x="17149" y="14339"/>
                    <a:pt x="17149" y="14339"/>
                  </a:cubicBezTo>
                  <a:cubicBezTo>
                    <a:pt x="17149" y="14339"/>
                    <a:pt x="17149" y="14339"/>
                    <a:pt x="17149" y="14339"/>
                  </a:cubicBezTo>
                  <a:cubicBezTo>
                    <a:pt x="20732" y="11010"/>
                    <a:pt x="23974" y="7425"/>
                    <a:pt x="27387" y="3926"/>
                  </a:cubicBezTo>
                  <a:lnTo>
                    <a:pt x="31056" y="171"/>
                  </a:lnTo>
                  <a:cubicBezTo>
                    <a:pt x="31056" y="171"/>
                    <a:pt x="30970" y="0"/>
                    <a:pt x="30885" y="0"/>
                  </a:cubicBezTo>
                  <a:close/>
                </a:path>
              </a:pathLst>
            </a:custGeom>
            <a:grpFill/>
            <a:ln w="8532" cap="flat">
              <a:noFill/>
              <a:prstDash val="solid"/>
              <a:miter/>
            </a:ln>
          </p:spPr>
          <p:txBody>
            <a:bodyPr rtlCol="0" anchor="ctr"/>
            <a:lstStyle/>
            <a:p>
              <a:endParaRPr lang="en-US"/>
            </a:p>
          </p:txBody>
        </p:sp>
        <p:sp>
          <p:nvSpPr>
            <p:cNvPr id="1857" name="Freeform 1856">
              <a:extLst>
                <a:ext uri="{FF2B5EF4-FFF2-40B4-BE49-F238E27FC236}">
                  <a16:creationId xmlns:a16="http://schemas.microsoft.com/office/drawing/2014/main" id="{C16AED91-6E63-7851-F7C7-273898B3BA5E}"/>
                </a:ext>
              </a:extLst>
            </p:cNvPr>
            <p:cNvSpPr/>
            <p:nvPr/>
          </p:nvSpPr>
          <p:spPr>
            <a:xfrm>
              <a:off x="7563831" y="2851134"/>
              <a:ext cx="101818" cy="134423"/>
            </a:xfrm>
            <a:custGeom>
              <a:avLst/>
              <a:gdLst>
                <a:gd name="connsiteX0" fmla="*/ 6928 w 101818"/>
                <a:gd name="connsiteY0" fmla="*/ 8620 h 134423"/>
                <a:gd name="connsiteX1" fmla="*/ 13839 w 101818"/>
                <a:gd name="connsiteY1" fmla="*/ 17240 h 134423"/>
                <a:gd name="connsiteX2" fmla="*/ 32779 w 101818"/>
                <a:gd name="connsiteY2" fmla="*/ 41821 h 134423"/>
                <a:gd name="connsiteX3" fmla="*/ 51208 w 101818"/>
                <a:gd name="connsiteY3" fmla="*/ 66828 h 134423"/>
                <a:gd name="connsiteX4" fmla="*/ 51208 w 101818"/>
                <a:gd name="connsiteY4" fmla="*/ 66828 h 134423"/>
                <a:gd name="connsiteX5" fmla="*/ 51293 w 101818"/>
                <a:gd name="connsiteY5" fmla="*/ 66913 h 134423"/>
                <a:gd name="connsiteX6" fmla="*/ 51378 w 101818"/>
                <a:gd name="connsiteY6" fmla="*/ 66913 h 134423"/>
                <a:gd name="connsiteX7" fmla="*/ 51378 w 101818"/>
                <a:gd name="connsiteY7" fmla="*/ 66999 h 134423"/>
                <a:gd name="connsiteX8" fmla="*/ 70404 w 101818"/>
                <a:gd name="connsiteY8" fmla="*/ 91494 h 134423"/>
                <a:gd name="connsiteX9" fmla="*/ 88918 w 101818"/>
                <a:gd name="connsiteY9" fmla="*/ 116415 h 134423"/>
                <a:gd name="connsiteX10" fmla="*/ 95317 w 101818"/>
                <a:gd name="connsiteY10" fmla="*/ 125377 h 134423"/>
                <a:gd name="connsiteX11" fmla="*/ 101630 w 101818"/>
                <a:gd name="connsiteY11" fmla="*/ 134424 h 134423"/>
                <a:gd name="connsiteX12" fmla="*/ 101801 w 101818"/>
                <a:gd name="connsiteY12" fmla="*/ 134338 h 134423"/>
                <a:gd name="connsiteX13" fmla="*/ 90198 w 101818"/>
                <a:gd name="connsiteY13" fmla="*/ 115391 h 134423"/>
                <a:gd name="connsiteX14" fmla="*/ 55559 w 101818"/>
                <a:gd name="connsiteY14" fmla="*/ 63670 h 134423"/>
                <a:gd name="connsiteX15" fmla="*/ 55559 w 101818"/>
                <a:gd name="connsiteY15" fmla="*/ 63670 h 134423"/>
                <a:gd name="connsiteX16" fmla="*/ 55559 w 101818"/>
                <a:gd name="connsiteY16" fmla="*/ 63670 h 134423"/>
                <a:gd name="connsiteX17" fmla="*/ 55559 w 101818"/>
                <a:gd name="connsiteY17" fmla="*/ 63670 h 134423"/>
                <a:gd name="connsiteX18" fmla="*/ 55559 w 101818"/>
                <a:gd name="connsiteY18" fmla="*/ 63670 h 134423"/>
                <a:gd name="connsiteX19" fmla="*/ 15204 w 101818"/>
                <a:gd name="connsiteY19" fmla="*/ 16302 h 134423"/>
                <a:gd name="connsiteX20" fmla="*/ 188 w 101818"/>
                <a:gd name="connsiteY20" fmla="*/ 0 h 134423"/>
                <a:gd name="connsiteX21" fmla="*/ 17 w 101818"/>
                <a:gd name="connsiteY21" fmla="*/ 171 h 134423"/>
                <a:gd name="connsiteX22" fmla="*/ 7014 w 101818"/>
                <a:gd name="connsiteY22" fmla="*/ 8705 h 134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1818" h="134423">
                  <a:moveTo>
                    <a:pt x="6928" y="8620"/>
                  </a:moveTo>
                  <a:lnTo>
                    <a:pt x="13839" y="17240"/>
                  </a:lnTo>
                  <a:cubicBezTo>
                    <a:pt x="20238" y="25349"/>
                    <a:pt x="26551" y="33542"/>
                    <a:pt x="32779" y="41821"/>
                  </a:cubicBezTo>
                  <a:cubicBezTo>
                    <a:pt x="39007" y="50100"/>
                    <a:pt x="45065" y="58464"/>
                    <a:pt x="51208" y="66828"/>
                  </a:cubicBezTo>
                  <a:lnTo>
                    <a:pt x="51208" y="66828"/>
                  </a:lnTo>
                  <a:cubicBezTo>
                    <a:pt x="51208" y="66828"/>
                    <a:pt x="51293" y="66913"/>
                    <a:pt x="51293" y="66913"/>
                  </a:cubicBezTo>
                  <a:lnTo>
                    <a:pt x="51378" y="66913"/>
                  </a:lnTo>
                  <a:cubicBezTo>
                    <a:pt x="51378" y="66913"/>
                    <a:pt x="51378" y="66999"/>
                    <a:pt x="51378" y="66999"/>
                  </a:cubicBezTo>
                  <a:cubicBezTo>
                    <a:pt x="57777" y="75107"/>
                    <a:pt x="64091" y="83300"/>
                    <a:pt x="70404" y="91494"/>
                  </a:cubicBezTo>
                  <a:cubicBezTo>
                    <a:pt x="76632" y="99772"/>
                    <a:pt x="82860" y="108051"/>
                    <a:pt x="88918" y="116415"/>
                  </a:cubicBezTo>
                  <a:lnTo>
                    <a:pt x="95317" y="125377"/>
                  </a:lnTo>
                  <a:lnTo>
                    <a:pt x="101630" y="134424"/>
                  </a:lnTo>
                  <a:cubicBezTo>
                    <a:pt x="101630" y="134424"/>
                    <a:pt x="101886" y="134424"/>
                    <a:pt x="101801" y="134338"/>
                  </a:cubicBezTo>
                  <a:cubicBezTo>
                    <a:pt x="97961" y="128023"/>
                    <a:pt x="94122" y="121707"/>
                    <a:pt x="90198" y="115391"/>
                  </a:cubicBezTo>
                  <a:cubicBezTo>
                    <a:pt x="79192" y="97809"/>
                    <a:pt x="67759" y="80484"/>
                    <a:pt x="55559" y="63670"/>
                  </a:cubicBezTo>
                  <a:lnTo>
                    <a:pt x="55559" y="63670"/>
                  </a:lnTo>
                  <a:cubicBezTo>
                    <a:pt x="55559" y="63670"/>
                    <a:pt x="55559" y="63670"/>
                    <a:pt x="55559" y="63670"/>
                  </a:cubicBezTo>
                  <a:lnTo>
                    <a:pt x="55559" y="63670"/>
                  </a:lnTo>
                  <a:cubicBezTo>
                    <a:pt x="55559" y="63670"/>
                    <a:pt x="55559" y="63670"/>
                    <a:pt x="55559" y="63670"/>
                  </a:cubicBezTo>
                  <a:cubicBezTo>
                    <a:pt x="42676" y="47368"/>
                    <a:pt x="29110" y="31664"/>
                    <a:pt x="15204" y="16302"/>
                  </a:cubicBezTo>
                  <a:cubicBezTo>
                    <a:pt x="10256" y="10839"/>
                    <a:pt x="5222" y="5377"/>
                    <a:pt x="188" y="0"/>
                  </a:cubicBezTo>
                  <a:cubicBezTo>
                    <a:pt x="188" y="0"/>
                    <a:pt x="-68" y="0"/>
                    <a:pt x="17" y="171"/>
                  </a:cubicBezTo>
                  <a:lnTo>
                    <a:pt x="7014" y="8705"/>
                  </a:lnTo>
                  <a:close/>
                </a:path>
              </a:pathLst>
            </a:custGeom>
            <a:grpFill/>
            <a:ln w="8532" cap="flat">
              <a:noFill/>
              <a:prstDash val="solid"/>
              <a:miter/>
            </a:ln>
          </p:spPr>
          <p:txBody>
            <a:bodyPr rtlCol="0" anchor="ctr"/>
            <a:lstStyle/>
            <a:p>
              <a:endParaRPr lang="en-US"/>
            </a:p>
          </p:txBody>
        </p:sp>
        <p:sp>
          <p:nvSpPr>
            <p:cNvPr id="1858" name="Freeform 1857">
              <a:extLst>
                <a:ext uri="{FF2B5EF4-FFF2-40B4-BE49-F238E27FC236}">
                  <a16:creationId xmlns:a16="http://schemas.microsoft.com/office/drawing/2014/main" id="{980160F2-9FA2-2E7E-EC6D-5228B902BF9E}"/>
                </a:ext>
              </a:extLst>
            </p:cNvPr>
            <p:cNvSpPr/>
            <p:nvPr/>
          </p:nvSpPr>
          <p:spPr>
            <a:xfrm>
              <a:off x="7889146" y="2668488"/>
              <a:ext cx="20407" cy="66486"/>
            </a:xfrm>
            <a:custGeom>
              <a:avLst/>
              <a:gdLst>
                <a:gd name="connsiteX0" fmla="*/ 8890 w 20407"/>
                <a:gd name="connsiteY0" fmla="*/ 33542 h 66486"/>
                <a:gd name="connsiteX1" fmla="*/ 8890 w 20407"/>
                <a:gd name="connsiteY1" fmla="*/ 33542 h 66486"/>
                <a:gd name="connsiteX2" fmla="*/ 8890 w 20407"/>
                <a:gd name="connsiteY2" fmla="*/ 33542 h 66486"/>
                <a:gd name="connsiteX3" fmla="*/ 8890 w 20407"/>
                <a:gd name="connsiteY3" fmla="*/ 33542 h 66486"/>
                <a:gd name="connsiteX4" fmla="*/ 8890 w 20407"/>
                <a:gd name="connsiteY4" fmla="*/ 33542 h 66486"/>
                <a:gd name="connsiteX5" fmla="*/ 17422 w 20407"/>
                <a:gd name="connsiteY5" fmla="*/ 57695 h 66486"/>
                <a:gd name="connsiteX6" fmla="*/ 20152 w 20407"/>
                <a:gd name="connsiteY6" fmla="*/ 66486 h 66486"/>
                <a:gd name="connsiteX7" fmla="*/ 20408 w 20407"/>
                <a:gd name="connsiteY7" fmla="*/ 66486 h 66486"/>
                <a:gd name="connsiteX8" fmla="*/ 19043 w 20407"/>
                <a:gd name="connsiteY8" fmla="*/ 57439 h 66486"/>
                <a:gd name="connsiteX9" fmla="*/ 14094 w 20407"/>
                <a:gd name="connsiteY9" fmla="*/ 32091 h 66486"/>
                <a:gd name="connsiteX10" fmla="*/ 14094 w 20407"/>
                <a:gd name="connsiteY10" fmla="*/ 32091 h 66486"/>
                <a:gd name="connsiteX11" fmla="*/ 14094 w 20407"/>
                <a:gd name="connsiteY11" fmla="*/ 32091 h 66486"/>
                <a:gd name="connsiteX12" fmla="*/ 14094 w 20407"/>
                <a:gd name="connsiteY12" fmla="*/ 32091 h 66486"/>
                <a:gd name="connsiteX13" fmla="*/ 14094 w 20407"/>
                <a:gd name="connsiteY13" fmla="*/ 32091 h 66486"/>
                <a:gd name="connsiteX14" fmla="*/ 4113 w 20407"/>
                <a:gd name="connsiteY14" fmla="*/ 8279 h 66486"/>
                <a:gd name="connsiteX15" fmla="*/ 188 w 20407"/>
                <a:gd name="connsiteY15" fmla="*/ 0 h 66486"/>
                <a:gd name="connsiteX16" fmla="*/ 17 w 20407"/>
                <a:gd name="connsiteY16" fmla="*/ 0 h 66486"/>
                <a:gd name="connsiteX17" fmla="*/ 2662 w 20407"/>
                <a:gd name="connsiteY17" fmla="*/ 8791 h 66486"/>
                <a:gd name="connsiteX18" fmla="*/ 9061 w 20407"/>
                <a:gd name="connsiteY18" fmla="*/ 33627 h 66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7" h="66486">
                  <a:moveTo>
                    <a:pt x="8890" y="33542"/>
                  </a:moveTo>
                  <a:lnTo>
                    <a:pt x="8890" y="33542"/>
                  </a:lnTo>
                  <a:cubicBezTo>
                    <a:pt x="8890" y="33542"/>
                    <a:pt x="8890" y="33542"/>
                    <a:pt x="8890" y="33542"/>
                  </a:cubicBezTo>
                  <a:lnTo>
                    <a:pt x="8890" y="33542"/>
                  </a:lnTo>
                  <a:cubicBezTo>
                    <a:pt x="8890" y="33542"/>
                    <a:pt x="8890" y="33542"/>
                    <a:pt x="8890" y="33542"/>
                  </a:cubicBezTo>
                  <a:cubicBezTo>
                    <a:pt x="11706" y="41565"/>
                    <a:pt x="14777" y="49587"/>
                    <a:pt x="17422" y="57695"/>
                  </a:cubicBezTo>
                  <a:cubicBezTo>
                    <a:pt x="18360" y="60597"/>
                    <a:pt x="19214" y="63499"/>
                    <a:pt x="20152" y="66486"/>
                  </a:cubicBezTo>
                  <a:cubicBezTo>
                    <a:pt x="20152" y="66486"/>
                    <a:pt x="20408" y="66486"/>
                    <a:pt x="20408" y="66486"/>
                  </a:cubicBezTo>
                  <a:cubicBezTo>
                    <a:pt x="19981" y="63499"/>
                    <a:pt x="19555" y="60427"/>
                    <a:pt x="19043" y="57439"/>
                  </a:cubicBezTo>
                  <a:cubicBezTo>
                    <a:pt x="17678" y="48990"/>
                    <a:pt x="16227" y="40455"/>
                    <a:pt x="14094" y="32091"/>
                  </a:cubicBezTo>
                  <a:lnTo>
                    <a:pt x="14094" y="32091"/>
                  </a:lnTo>
                  <a:cubicBezTo>
                    <a:pt x="14094" y="32091"/>
                    <a:pt x="14094" y="32091"/>
                    <a:pt x="14094" y="32091"/>
                  </a:cubicBezTo>
                  <a:lnTo>
                    <a:pt x="14094" y="32091"/>
                  </a:lnTo>
                  <a:cubicBezTo>
                    <a:pt x="14094" y="32091"/>
                    <a:pt x="14094" y="32091"/>
                    <a:pt x="14094" y="32091"/>
                  </a:cubicBezTo>
                  <a:cubicBezTo>
                    <a:pt x="11194" y="23983"/>
                    <a:pt x="7696" y="16045"/>
                    <a:pt x="4113" y="8279"/>
                  </a:cubicBezTo>
                  <a:cubicBezTo>
                    <a:pt x="2833" y="5548"/>
                    <a:pt x="1553" y="2731"/>
                    <a:pt x="188" y="0"/>
                  </a:cubicBezTo>
                  <a:cubicBezTo>
                    <a:pt x="188" y="0"/>
                    <a:pt x="-68" y="0"/>
                    <a:pt x="17" y="0"/>
                  </a:cubicBezTo>
                  <a:cubicBezTo>
                    <a:pt x="956" y="2902"/>
                    <a:pt x="1809" y="5889"/>
                    <a:pt x="2662" y="8791"/>
                  </a:cubicBezTo>
                  <a:cubicBezTo>
                    <a:pt x="4965" y="16984"/>
                    <a:pt x="7014" y="25349"/>
                    <a:pt x="9061" y="33627"/>
                  </a:cubicBezTo>
                  <a:close/>
                </a:path>
              </a:pathLst>
            </a:custGeom>
            <a:grpFill/>
            <a:ln w="8532" cap="flat">
              <a:noFill/>
              <a:prstDash val="solid"/>
              <a:miter/>
            </a:ln>
          </p:spPr>
          <p:txBody>
            <a:bodyPr rtlCol="0" anchor="ctr"/>
            <a:lstStyle/>
            <a:p>
              <a:endParaRPr lang="en-US"/>
            </a:p>
          </p:txBody>
        </p:sp>
        <p:sp>
          <p:nvSpPr>
            <p:cNvPr id="1859" name="Freeform 1858">
              <a:extLst>
                <a:ext uri="{FF2B5EF4-FFF2-40B4-BE49-F238E27FC236}">
                  <a16:creationId xmlns:a16="http://schemas.microsoft.com/office/drawing/2014/main" id="{13F3105C-CB62-59EA-23C2-EF8F1EA8C7E7}"/>
                </a:ext>
              </a:extLst>
            </p:cNvPr>
            <p:cNvSpPr/>
            <p:nvPr/>
          </p:nvSpPr>
          <p:spPr>
            <a:xfrm>
              <a:off x="7769634" y="2314083"/>
              <a:ext cx="23462" cy="113845"/>
            </a:xfrm>
            <a:custGeom>
              <a:avLst/>
              <a:gdLst>
                <a:gd name="connsiteX0" fmla="*/ 15272 w 23462"/>
                <a:gd name="connsiteY0" fmla="*/ 57648 h 113845"/>
                <a:gd name="connsiteX1" fmla="*/ 15272 w 23462"/>
                <a:gd name="connsiteY1" fmla="*/ 57648 h 113845"/>
                <a:gd name="connsiteX2" fmla="*/ 21500 w 23462"/>
                <a:gd name="connsiteY2" fmla="*/ 15230 h 113845"/>
                <a:gd name="connsiteX3" fmla="*/ 23462 w 23462"/>
                <a:gd name="connsiteY3" fmla="*/ 38 h 113845"/>
                <a:gd name="connsiteX4" fmla="*/ 23206 w 23462"/>
                <a:gd name="connsiteY4" fmla="*/ 38 h 113845"/>
                <a:gd name="connsiteX5" fmla="*/ 19879 w 23462"/>
                <a:gd name="connsiteY5" fmla="*/ 14889 h 113845"/>
                <a:gd name="connsiteX6" fmla="*/ 9982 w 23462"/>
                <a:gd name="connsiteY6" fmla="*/ 56538 h 113845"/>
                <a:gd name="connsiteX7" fmla="*/ 9982 w 23462"/>
                <a:gd name="connsiteY7" fmla="*/ 56538 h 113845"/>
                <a:gd name="connsiteX8" fmla="*/ 9982 w 23462"/>
                <a:gd name="connsiteY8" fmla="*/ 56624 h 113845"/>
                <a:gd name="connsiteX9" fmla="*/ 9982 w 23462"/>
                <a:gd name="connsiteY9" fmla="*/ 56624 h 113845"/>
                <a:gd name="connsiteX10" fmla="*/ 9982 w 23462"/>
                <a:gd name="connsiteY10" fmla="*/ 56709 h 113845"/>
                <a:gd name="connsiteX11" fmla="*/ 2816 w 23462"/>
                <a:gd name="connsiteY11" fmla="*/ 98872 h 113845"/>
                <a:gd name="connsiteX12" fmla="*/ 0 w 23462"/>
                <a:gd name="connsiteY12" fmla="*/ 113807 h 113845"/>
                <a:gd name="connsiteX13" fmla="*/ 256 w 23462"/>
                <a:gd name="connsiteY13" fmla="*/ 113807 h 113845"/>
                <a:gd name="connsiteX14" fmla="*/ 4351 w 23462"/>
                <a:gd name="connsiteY14" fmla="*/ 99042 h 113845"/>
                <a:gd name="connsiteX15" fmla="*/ 15186 w 23462"/>
                <a:gd name="connsiteY15" fmla="*/ 57563 h 113845"/>
                <a:gd name="connsiteX16" fmla="*/ 15186 w 23462"/>
                <a:gd name="connsiteY16" fmla="*/ 57563 h 113845"/>
                <a:gd name="connsiteX17" fmla="*/ 15186 w 23462"/>
                <a:gd name="connsiteY17" fmla="*/ 57563 h 113845"/>
                <a:gd name="connsiteX18" fmla="*/ 15186 w 23462"/>
                <a:gd name="connsiteY18" fmla="*/ 57563 h 113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462" h="113845">
                  <a:moveTo>
                    <a:pt x="15272" y="57648"/>
                  </a:moveTo>
                  <a:lnTo>
                    <a:pt x="15272" y="57648"/>
                  </a:lnTo>
                  <a:cubicBezTo>
                    <a:pt x="17746" y="43566"/>
                    <a:pt x="19623" y="29398"/>
                    <a:pt x="21500" y="15230"/>
                  </a:cubicBezTo>
                  <a:lnTo>
                    <a:pt x="23462" y="38"/>
                  </a:lnTo>
                  <a:cubicBezTo>
                    <a:pt x="23462" y="38"/>
                    <a:pt x="23291" y="-47"/>
                    <a:pt x="23206" y="38"/>
                  </a:cubicBezTo>
                  <a:lnTo>
                    <a:pt x="19879" y="14889"/>
                  </a:lnTo>
                  <a:cubicBezTo>
                    <a:pt x="16637" y="28800"/>
                    <a:pt x="13224" y="42627"/>
                    <a:pt x="9982" y="56538"/>
                  </a:cubicBezTo>
                  <a:lnTo>
                    <a:pt x="9982" y="56538"/>
                  </a:lnTo>
                  <a:cubicBezTo>
                    <a:pt x="9982" y="56538"/>
                    <a:pt x="9982" y="56624"/>
                    <a:pt x="9982" y="56624"/>
                  </a:cubicBezTo>
                  <a:lnTo>
                    <a:pt x="9982" y="56624"/>
                  </a:lnTo>
                  <a:cubicBezTo>
                    <a:pt x="9982" y="56624"/>
                    <a:pt x="9982" y="56709"/>
                    <a:pt x="9982" y="56709"/>
                  </a:cubicBezTo>
                  <a:cubicBezTo>
                    <a:pt x="7508" y="70706"/>
                    <a:pt x="5290" y="84874"/>
                    <a:pt x="2816" y="98872"/>
                  </a:cubicBezTo>
                  <a:lnTo>
                    <a:pt x="0" y="113807"/>
                  </a:lnTo>
                  <a:cubicBezTo>
                    <a:pt x="0" y="113807"/>
                    <a:pt x="171" y="113893"/>
                    <a:pt x="256" y="113807"/>
                  </a:cubicBezTo>
                  <a:lnTo>
                    <a:pt x="4351" y="99042"/>
                  </a:lnTo>
                  <a:cubicBezTo>
                    <a:pt x="8190" y="85301"/>
                    <a:pt x="11944" y="71474"/>
                    <a:pt x="15186" y="57563"/>
                  </a:cubicBezTo>
                  <a:lnTo>
                    <a:pt x="15186" y="57563"/>
                  </a:lnTo>
                  <a:cubicBezTo>
                    <a:pt x="15186" y="57563"/>
                    <a:pt x="15186" y="57563"/>
                    <a:pt x="15186" y="57563"/>
                  </a:cubicBezTo>
                  <a:lnTo>
                    <a:pt x="15186" y="57563"/>
                  </a:lnTo>
                  <a:close/>
                </a:path>
              </a:pathLst>
            </a:custGeom>
            <a:grpFill/>
            <a:ln w="8532" cap="flat">
              <a:noFill/>
              <a:prstDash val="solid"/>
              <a:miter/>
            </a:ln>
          </p:spPr>
          <p:txBody>
            <a:bodyPr rtlCol="0" anchor="ctr"/>
            <a:lstStyle/>
            <a:p>
              <a:endParaRPr lang="en-US"/>
            </a:p>
          </p:txBody>
        </p:sp>
        <p:sp>
          <p:nvSpPr>
            <p:cNvPr id="1860" name="Freeform 1859">
              <a:extLst>
                <a:ext uri="{FF2B5EF4-FFF2-40B4-BE49-F238E27FC236}">
                  <a16:creationId xmlns:a16="http://schemas.microsoft.com/office/drawing/2014/main" id="{DC4AE8D5-08FA-119E-D8E8-4B8A034E331A}"/>
                </a:ext>
              </a:extLst>
            </p:cNvPr>
            <p:cNvSpPr/>
            <p:nvPr/>
          </p:nvSpPr>
          <p:spPr>
            <a:xfrm>
              <a:off x="8115083" y="2169005"/>
              <a:ext cx="43170" cy="71143"/>
            </a:xfrm>
            <a:custGeom>
              <a:avLst/>
              <a:gdLst>
                <a:gd name="connsiteX0" fmla="*/ 19282 w 43170"/>
                <a:gd name="connsiteY0" fmla="*/ 34249 h 71143"/>
                <a:gd name="connsiteX1" fmla="*/ 19282 w 43170"/>
                <a:gd name="connsiteY1" fmla="*/ 34249 h 71143"/>
                <a:gd name="connsiteX2" fmla="*/ 19282 w 43170"/>
                <a:gd name="connsiteY2" fmla="*/ 34249 h 71143"/>
                <a:gd name="connsiteX3" fmla="*/ 19282 w 43170"/>
                <a:gd name="connsiteY3" fmla="*/ 34249 h 71143"/>
                <a:gd name="connsiteX4" fmla="*/ 19282 w 43170"/>
                <a:gd name="connsiteY4" fmla="*/ 34249 h 71143"/>
                <a:gd name="connsiteX5" fmla="*/ 5034 w 43170"/>
                <a:gd name="connsiteY5" fmla="*/ 61389 h 71143"/>
                <a:gd name="connsiteX6" fmla="*/ 0 w 43170"/>
                <a:gd name="connsiteY6" fmla="*/ 71034 h 71143"/>
                <a:gd name="connsiteX7" fmla="*/ 171 w 43170"/>
                <a:gd name="connsiteY7" fmla="*/ 71119 h 71143"/>
                <a:gd name="connsiteX8" fmla="*/ 6399 w 43170"/>
                <a:gd name="connsiteY8" fmla="*/ 62158 h 71143"/>
                <a:gd name="connsiteX9" fmla="*/ 23803 w 43170"/>
                <a:gd name="connsiteY9" fmla="*/ 36980 h 71143"/>
                <a:gd name="connsiteX10" fmla="*/ 23803 w 43170"/>
                <a:gd name="connsiteY10" fmla="*/ 36980 h 71143"/>
                <a:gd name="connsiteX11" fmla="*/ 23803 w 43170"/>
                <a:gd name="connsiteY11" fmla="*/ 36980 h 71143"/>
                <a:gd name="connsiteX12" fmla="*/ 23803 w 43170"/>
                <a:gd name="connsiteY12" fmla="*/ 36980 h 71143"/>
                <a:gd name="connsiteX13" fmla="*/ 23803 w 43170"/>
                <a:gd name="connsiteY13" fmla="*/ 36980 h 71143"/>
                <a:gd name="connsiteX14" fmla="*/ 38052 w 43170"/>
                <a:gd name="connsiteY14" fmla="*/ 9839 h 71143"/>
                <a:gd name="connsiteX15" fmla="*/ 43171 w 43170"/>
                <a:gd name="connsiteY15" fmla="*/ 109 h 71143"/>
                <a:gd name="connsiteX16" fmla="*/ 43000 w 43170"/>
                <a:gd name="connsiteY16" fmla="*/ 24 h 71143"/>
                <a:gd name="connsiteX17" fmla="*/ 36772 w 43170"/>
                <a:gd name="connsiteY17" fmla="*/ 8985 h 71143"/>
                <a:gd name="connsiteX18" fmla="*/ 19367 w 43170"/>
                <a:gd name="connsiteY18" fmla="*/ 34163 h 7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170" h="71143">
                  <a:moveTo>
                    <a:pt x="19282" y="34249"/>
                  </a:moveTo>
                  <a:cubicBezTo>
                    <a:pt x="19282" y="34249"/>
                    <a:pt x="19282" y="34249"/>
                    <a:pt x="19282" y="34249"/>
                  </a:cubicBezTo>
                  <a:cubicBezTo>
                    <a:pt x="19282" y="34249"/>
                    <a:pt x="19282" y="34249"/>
                    <a:pt x="19282" y="34249"/>
                  </a:cubicBezTo>
                  <a:cubicBezTo>
                    <a:pt x="19282" y="34249"/>
                    <a:pt x="19282" y="34249"/>
                    <a:pt x="19282" y="34249"/>
                  </a:cubicBezTo>
                  <a:cubicBezTo>
                    <a:pt x="19282" y="34249"/>
                    <a:pt x="19282" y="34249"/>
                    <a:pt x="19282" y="34249"/>
                  </a:cubicBezTo>
                  <a:cubicBezTo>
                    <a:pt x="14333" y="43210"/>
                    <a:pt x="9726" y="52342"/>
                    <a:pt x="5034" y="61389"/>
                  </a:cubicBezTo>
                  <a:lnTo>
                    <a:pt x="0" y="71034"/>
                  </a:lnTo>
                  <a:cubicBezTo>
                    <a:pt x="0" y="71034"/>
                    <a:pt x="171" y="71205"/>
                    <a:pt x="171" y="71119"/>
                  </a:cubicBezTo>
                  <a:lnTo>
                    <a:pt x="6399" y="62158"/>
                  </a:lnTo>
                  <a:cubicBezTo>
                    <a:pt x="12286" y="53793"/>
                    <a:pt x="18173" y="45515"/>
                    <a:pt x="23803" y="36980"/>
                  </a:cubicBezTo>
                  <a:cubicBezTo>
                    <a:pt x="23803" y="36980"/>
                    <a:pt x="23803" y="36980"/>
                    <a:pt x="23803" y="36980"/>
                  </a:cubicBezTo>
                  <a:cubicBezTo>
                    <a:pt x="23803" y="36980"/>
                    <a:pt x="23803" y="36980"/>
                    <a:pt x="23803" y="36980"/>
                  </a:cubicBezTo>
                  <a:cubicBezTo>
                    <a:pt x="23803" y="36980"/>
                    <a:pt x="23803" y="36980"/>
                    <a:pt x="23803" y="36980"/>
                  </a:cubicBezTo>
                  <a:cubicBezTo>
                    <a:pt x="23803" y="36980"/>
                    <a:pt x="23803" y="36980"/>
                    <a:pt x="23803" y="36980"/>
                  </a:cubicBezTo>
                  <a:cubicBezTo>
                    <a:pt x="28752" y="28018"/>
                    <a:pt x="33359" y="18886"/>
                    <a:pt x="38052" y="9839"/>
                  </a:cubicBezTo>
                  <a:lnTo>
                    <a:pt x="43171" y="109"/>
                  </a:lnTo>
                  <a:cubicBezTo>
                    <a:pt x="43171" y="109"/>
                    <a:pt x="43000" y="-61"/>
                    <a:pt x="43000" y="24"/>
                  </a:cubicBezTo>
                  <a:lnTo>
                    <a:pt x="36772" y="8985"/>
                  </a:lnTo>
                  <a:cubicBezTo>
                    <a:pt x="30885" y="17350"/>
                    <a:pt x="24912" y="25628"/>
                    <a:pt x="19367" y="34163"/>
                  </a:cubicBezTo>
                  <a:close/>
                </a:path>
              </a:pathLst>
            </a:custGeom>
            <a:grpFill/>
            <a:ln w="8532" cap="flat">
              <a:noFill/>
              <a:prstDash val="solid"/>
              <a:miter/>
            </a:ln>
          </p:spPr>
          <p:txBody>
            <a:bodyPr rtlCol="0" anchor="ctr"/>
            <a:lstStyle/>
            <a:p>
              <a:endParaRPr lang="en-US"/>
            </a:p>
          </p:txBody>
        </p:sp>
        <p:sp>
          <p:nvSpPr>
            <p:cNvPr id="1861" name="Freeform 1860">
              <a:extLst>
                <a:ext uri="{FF2B5EF4-FFF2-40B4-BE49-F238E27FC236}">
                  <a16:creationId xmlns:a16="http://schemas.microsoft.com/office/drawing/2014/main" id="{468EFD7F-5B46-FE45-368F-E81230E747B7}"/>
                </a:ext>
              </a:extLst>
            </p:cNvPr>
            <p:cNvSpPr/>
            <p:nvPr/>
          </p:nvSpPr>
          <p:spPr>
            <a:xfrm>
              <a:off x="8114486" y="2272983"/>
              <a:ext cx="16978" cy="34736"/>
            </a:xfrm>
            <a:custGeom>
              <a:avLst/>
              <a:gdLst>
                <a:gd name="connsiteX0" fmla="*/ 16808 w 16978"/>
                <a:gd name="connsiteY0" fmla="*/ 0 h 34736"/>
                <a:gd name="connsiteX1" fmla="*/ 13992 w 16978"/>
                <a:gd name="connsiteY1" fmla="*/ 4267 h 34736"/>
                <a:gd name="connsiteX2" fmla="*/ 6143 w 16978"/>
                <a:gd name="connsiteY2" fmla="*/ 16216 h 34736"/>
                <a:gd name="connsiteX3" fmla="*/ 6143 w 16978"/>
                <a:gd name="connsiteY3" fmla="*/ 16216 h 34736"/>
                <a:gd name="connsiteX4" fmla="*/ 6143 w 16978"/>
                <a:gd name="connsiteY4" fmla="*/ 16216 h 34736"/>
                <a:gd name="connsiteX5" fmla="*/ 6143 w 16978"/>
                <a:gd name="connsiteY5" fmla="*/ 16216 h 34736"/>
                <a:gd name="connsiteX6" fmla="*/ 6143 w 16978"/>
                <a:gd name="connsiteY6" fmla="*/ 16216 h 34736"/>
                <a:gd name="connsiteX7" fmla="*/ 1621 w 16978"/>
                <a:gd name="connsiteY7" fmla="*/ 29787 h 34736"/>
                <a:gd name="connsiteX8" fmla="*/ 0 w 16978"/>
                <a:gd name="connsiteY8" fmla="*/ 34651 h 34736"/>
                <a:gd name="connsiteX9" fmla="*/ 171 w 16978"/>
                <a:gd name="connsiteY9" fmla="*/ 34737 h 34736"/>
                <a:gd name="connsiteX10" fmla="*/ 2986 w 16978"/>
                <a:gd name="connsiteY10" fmla="*/ 30469 h 34736"/>
                <a:gd name="connsiteX11" fmla="*/ 10835 w 16978"/>
                <a:gd name="connsiteY11" fmla="*/ 18520 h 34736"/>
                <a:gd name="connsiteX12" fmla="*/ 10835 w 16978"/>
                <a:gd name="connsiteY12" fmla="*/ 18520 h 34736"/>
                <a:gd name="connsiteX13" fmla="*/ 10835 w 16978"/>
                <a:gd name="connsiteY13" fmla="*/ 18520 h 34736"/>
                <a:gd name="connsiteX14" fmla="*/ 10835 w 16978"/>
                <a:gd name="connsiteY14" fmla="*/ 18520 h 34736"/>
                <a:gd name="connsiteX15" fmla="*/ 10835 w 16978"/>
                <a:gd name="connsiteY15" fmla="*/ 18520 h 34736"/>
                <a:gd name="connsiteX16" fmla="*/ 15357 w 16978"/>
                <a:gd name="connsiteY16" fmla="*/ 4950 h 34736"/>
                <a:gd name="connsiteX17" fmla="*/ 16978 w 16978"/>
                <a:gd name="connsiteY17" fmla="*/ 85 h 34736"/>
                <a:gd name="connsiteX18" fmla="*/ 16808 w 16978"/>
                <a:gd name="connsiteY18" fmla="*/ 0 h 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978" h="34736">
                  <a:moveTo>
                    <a:pt x="16808" y="0"/>
                  </a:moveTo>
                  <a:lnTo>
                    <a:pt x="13992" y="4267"/>
                  </a:lnTo>
                  <a:cubicBezTo>
                    <a:pt x="11347" y="8193"/>
                    <a:pt x="8532" y="12119"/>
                    <a:pt x="6143" y="16216"/>
                  </a:cubicBezTo>
                  <a:cubicBezTo>
                    <a:pt x="6143" y="16216"/>
                    <a:pt x="6143" y="16216"/>
                    <a:pt x="6143" y="16216"/>
                  </a:cubicBezTo>
                  <a:cubicBezTo>
                    <a:pt x="6143" y="16216"/>
                    <a:pt x="6143" y="16216"/>
                    <a:pt x="6143" y="16216"/>
                  </a:cubicBezTo>
                  <a:cubicBezTo>
                    <a:pt x="6143" y="16216"/>
                    <a:pt x="6143" y="16216"/>
                    <a:pt x="6143" y="16216"/>
                  </a:cubicBezTo>
                  <a:cubicBezTo>
                    <a:pt x="6143" y="16216"/>
                    <a:pt x="6143" y="16216"/>
                    <a:pt x="6143" y="16216"/>
                  </a:cubicBezTo>
                  <a:cubicBezTo>
                    <a:pt x="4437" y="20654"/>
                    <a:pt x="3071" y="25263"/>
                    <a:pt x="1621" y="29787"/>
                  </a:cubicBezTo>
                  <a:lnTo>
                    <a:pt x="0" y="34651"/>
                  </a:lnTo>
                  <a:cubicBezTo>
                    <a:pt x="0" y="34651"/>
                    <a:pt x="171" y="34737"/>
                    <a:pt x="171" y="34737"/>
                  </a:cubicBezTo>
                  <a:lnTo>
                    <a:pt x="2986" y="30469"/>
                  </a:lnTo>
                  <a:cubicBezTo>
                    <a:pt x="5631" y="26543"/>
                    <a:pt x="8446" y="22617"/>
                    <a:pt x="10835" y="18520"/>
                  </a:cubicBezTo>
                  <a:cubicBezTo>
                    <a:pt x="10835" y="18520"/>
                    <a:pt x="10835" y="18520"/>
                    <a:pt x="10835" y="18520"/>
                  </a:cubicBezTo>
                  <a:cubicBezTo>
                    <a:pt x="10835" y="18520"/>
                    <a:pt x="10835" y="18520"/>
                    <a:pt x="10835" y="18520"/>
                  </a:cubicBezTo>
                  <a:cubicBezTo>
                    <a:pt x="10835" y="18520"/>
                    <a:pt x="10835" y="18520"/>
                    <a:pt x="10835" y="18520"/>
                  </a:cubicBezTo>
                  <a:cubicBezTo>
                    <a:pt x="10835" y="18520"/>
                    <a:pt x="10835" y="18520"/>
                    <a:pt x="10835" y="18520"/>
                  </a:cubicBezTo>
                  <a:cubicBezTo>
                    <a:pt x="12542" y="14082"/>
                    <a:pt x="13907" y="9474"/>
                    <a:pt x="15357" y="4950"/>
                  </a:cubicBezTo>
                  <a:lnTo>
                    <a:pt x="16978" y="85"/>
                  </a:lnTo>
                  <a:cubicBezTo>
                    <a:pt x="16978" y="85"/>
                    <a:pt x="16808" y="0"/>
                    <a:pt x="16808" y="0"/>
                  </a:cubicBezTo>
                  <a:close/>
                </a:path>
              </a:pathLst>
            </a:custGeom>
            <a:grpFill/>
            <a:ln w="8532" cap="flat">
              <a:noFill/>
              <a:prstDash val="solid"/>
              <a:miter/>
            </a:ln>
          </p:spPr>
          <p:txBody>
            <a:bodyPr rtlCol="0" anchor="ctr"/>
            <a:lstStyle/>
            <a:p>
              <a:endParaRPr lang="en-US"/>
            </a:p>
          </p:txBody>
        </p:sp>
        <p:sp>
          <p:nvSpPr>
            <p:cNvPr id="1862" name="Freeform 1861">
              <a:extLst>
                <a:ext uri="{FF2B5EF4-FFF2-40B4-BE49-F238E27FC236}">
                  <a16:creationId xmlns:a16="http://schemas.microsoft.com/office/drawing/2014/main" id="{4F3FECB4-5D70-4D68-8530-36C82FB70B61}"/>
                </a:ext>
              </a:extLst>
            </p:cNvPr>
            <p:cNvSpPr/>
            <p:nvPr/>
          </p:nvSpPr>
          <p:spPr>
            <a:xfrm>
              <a:off x="7934296" y="3089256"/>
              <a:ext cx="426" cy="682"/>
            </a:xfrm>
            <a:custGeom>
              <a:avLst/>
              <a:gdLst>
                <a:gd name="connsiteX0" fmla="*/ 171 w 426"/>
                <a:gd name="connsiteY0" fmla="*/ 171 h 682"/>
                <a:gd name="connsiteX1" fmla="*/ 171 w 426"/>
                <a:gd name="connsiteY1" fmla="*/ 0 h 682"/>
                <a:gd name="connsiteX2" fmla="*/ 426 w 426"/>
                <a:gd name="connsiteY2" fmla="*/ 0 h 682"/>
                <a:gd name="connsiteX3" fmla="*/ 426 w 426"/>
                <a:gd name="connsiteY3" fmla="*/ 0 h 682"/>
                <a:gd name="connsiteX4" fmla="*/ 426 w 426"/>
                <a:gd name="connsiteY4" fmla="*/ 0 h 682"/>
                <a:gd name="connsiteX5" fmla="*/ 0 w 426"/>
                <a:gd name="connsiteY5" fmla="*/ 256 h 682"/>
                <a:gd name="connsiteX6" fmla="*/ 0 w 426"/>
                <a:gd name="connsiteY6" fmla="*/ 683 h 682"/>
                <a:gd name="connsiteX7" fmla="*/ 0 w 426"/>
                <a:gd name="connsiteY7" fmla="*/ 427 h 682"/>
                <a:gd name="connsiteX8" fmla="*/ 256 w 426"/>
                <a:gd name="connsiteY8" fmla="*/ 171 h 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6" h="682">
                  <a:moveTo>
                    <a:pt x="171" y="171"/>
                  </a:moveTo>
                  <a:lnTo>
                    <a:pt x="171" y="0"/>
                  </a:lnTo>
                  <a:cubicBezTo>
                    <a:pt x="171" y="0"/>
                    <a:pt x="341" y="0"/>
                    <a:pt x="426" y="0"/>
                  </a:cubicBezTo>
                  <a:cubicBezTo>
                    <a:pt x="426" y="0"/>
                    <a:pt x="426" y="0"/>
                    <a:pt x="426" y="0"/>
                  </a:cubicBezTo>
                  <a:cubicBezTo>
                    <a:pt x="426" y="0"/>
                    <a:pt x="426" y="0"/>
                    <a:pt x="426" y="0"/>
                  </a:cubicBezTo>
                  <a:cubicBezTo>
                    <a:pt x="256" y="0"/>
                    <a:pt x="85" y="85"/>
                    <a:pt x="0" y="256"/>
                  </a:cubicBezTo>
                  <a:cubicBezTo>
                    <a:pt x="0" y="427"/>
                    <a:pt x="0" y="598"/>
                    <a:pt x="0" y="683"/>
                  </a:cubicBezTo>
                  <a:cubicBezTo>
                    <a:pt x="0" y="683"/>
                    <a:pt x="0" y="512"/>
                    <a:pt x="0" y="427"/>
                  </a:cubicBezTo>
                  <a:cubicBezTo>
                    <a:pt x="0" y="341"/>
                    <a:pt x="85" y="256"/>
                    <a:pt x="256" y="171"/>
                  </a:cubicBezTo>
                  <a:close/>
                </a:path>
              </a:pathLst>
            </a:custGeom>
            <a:grpFill/>
            <a:ln w="8532" cap="flat">
              <a:noFill/>
              <a:prstDash val="solid"/>
              <a:miter/>
            </a:ln>
          </p:spPr>
          <p:txBody>
            <a:bodyPr rtlCol="0" anchor="ctr"/>
            <a:lstStyle/>
            <a:p>
              <a:endParaRPr lang="en-US"/>
            </a:p>
          </p:txBody>
        </p:sp>
        <p:sp>
          <p:nvSpPr>
            <p:cNvPr id="1863" name="Freeform 1862">
              <a:extLst>
                <a:ext uri="{FF2B5EF4-FFF2-40B4-BE49-F238E27FC236}">
                  <a16:creationId xmlns:a16="http://schemas.microsoft.com/office/drawing/2014/main" id="{BDD57D18-9803-B55C-BC52-27B0FDA4D4A8}"/>
                </a:ext>
              </a:extLst>
            </p:cNvPr>
            <p:cNvSpPr/>
            <p:nvPr/>
          </p:nvSpPr>
          <p:spPr>
            <a:xfrm>
              <a:off x="8119178" y="2538844"/>
              <a:ext cx="13309" cy="22702"/>
            </a:xfrm>
            <a:custGeom>
              <a:avLst/>
              <a:gdLst>
                <a:gd name="connsiteX0" fmla="*/ 13139 w 13309"/>
                <a:gd name="connsiteY0" fmla="*/ 0 h 22702"/>
                <a:gd name="connsiteX1" fmla="*/ 11177 w 13309"/>
                <a:gd name="connsiteY1" fmla="*/ 2902 h 22702"/>
                <a:gd name="connsiteX2" fmla="*/ 5119 w 13309"/>
                <a:gd name="connsiteY2" fmla="*/ 10413 h 22702"/>
                <a:gd name="connsiteX3" fmla="*/ 5119 w 13309"/>
                <a:gd name="connsiteY3" fmla="*/ 10413 h 22702"/>
                <a:gd name="connsiteX4" fmla="*/ 5119 w 13309"/>
                <a:gd name="connsiteY4" fmla="*/ 10413 h 22702"/>
                <a:gd name="connsiteX5" fmla="*/ 5119 w 13309"/>
                <a:gd name="connsiteY5" fmla="*/ 10413 h 22702"/>
                <a:gd name="connsiteX6" fmla="*/ 5119 w 13309"/>
                <a:gd name="connsiteY6" fmla="*/ 10413 h 22702"/>
                <a:gd name="connsiteX7" fmla="*/ 1536 w 13309"/>
                <a:gd name="connsiteY7" fmla="*/ 19374 h 22702"/>
                <a:gd name="connsiteX8" fmla="*/ 0 w 13309"/>
                <a:gd name="connsiteY8" fmla="*/ 22532 h 22702"/>
                <a:gd name="connsiteX9" fmla="*/ 171 w 13309"/>
                <a:gd name="connsiteY9" fmla="*/ 22703 h 22702"/>
                <a:gd name="connsiteX10" fmla="*/ 2730 w 13309"/>
                <a:gd name="connsiteY10" fmla="*/ 20313 h 22702"/>
                <a:gd name="connsiteX11" fmla="*/ 9641 w 13309"/>
                <a:gd name="connsiteY11" fmla="*/ 13143 h 22702"/>
                <a:gd name="connsiteX12" fmla="*/ 9641 w 13309"/>
                <a:gd name="connsiteY12" fmla="*/ 13143 h 22702"/>
                <a:gd name="connsiteX13" fmla="*/ 9641 w 13309"/>
                <a:gd name="connsiteY13" fmla="*/ 13143 h 22702"/>
                <a:gd name="connsiteX14" fmla="*/ 9641 w 13309"/>
                <a:gd name="connsiteY14" fmla="*/ 13143 h 22702"/>
                <a:gd name="connsiteX15" fmla="*/ 9641 w 13309"/>
                <a:gd name="connsiteY15" fmla="*/ 13143 h 22702"/>
                <a:gd name="connsiteX16" fmla="*/ 12542 w 13309"/>
                <a:gd name="connsiteY16" fmla="*/ 3584 h 22702"/>
                <a:gd name="connsiteX17" fmla="*/ 13309 w 13309"/>
                <a:gd name="connsiteY17" fmla="*/ 171 h 22702"/>
                <a:gd name="connsiteX18" fmla="*/ 13139 w 13309"/>
                <a:gd name="connsiteY18" fmla="*/ 85 h 2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309" h="22702">
                  <a:moveTo>
                    <a:pt x="13139" y="0"/>
                  </a:moveTo>
                  <a:cubicBezTo>
                    <a:pt x="12457" y="939"/>
                    <a:pt x="11859" y="1963"/>
                    <a:pt x="11177" y="2902"/>
                  </a:cubicBezTo>
                  <a:cubicBezTo>
                    <a:pt x="9214" y="5548"/>
                    <a:pt x="7081" y="7937"/>
                    <a:pt x="5119" y="10413"/>
                  </a:cubicBezTo>
                  <a:lnTo>
                    <a:pt x="5119" y="10413"/>
                  </a:lnTo>
                  <a:cubicBezTo>
                    <a:pt x="5119" y="10413"/>
                    <a:pt x="5119" y="10413"/>
                    <a:pt x="5119" y="10413"/>
                  </a:cubicBezTo>
                  <a:lnTo>
                    <a:pt x="5119" y="10413"/>
                  </a:lnTo>
                  <a:cubicBezTo>
                    <a:pt x="5119" y="10413"/>
                    <a:pt x="5119" y="10413"/>
                    <a:pt x="5119" y="10413"/>
                  </a:cubicBezTo>
                  <a:cubicBezTo>
                    <a:pt x="3839" y="13314"/>
                    <a:pt x="2816" y="16387"/>
                    <a:pt x="1536" y="19374"/>
                  </a:cubicBezTo>
                  <a:cubicBezTo>
                    <a:pt x="1024" y="20398"/>
                    <a:pt x="512" y="21508"/>
                    <a:pt x="0" y="22532"/>
                  </a:cubicBezTo>
                  <a:cubicBezTo>
                    <a:pt x="0" y="22532"/>
                    <a:pt x="171" y="22703"/>
                    <a:pt x="171" y="22703"/>
                  </a:cubicBezTo>
                  <a:cubicBezTo>
                    <a:pt x="1024" y="21934"/>
                    <a:pt x="1877" y="21166"/>
                    <a:pt x="2730" y="20313"/>
                  </a:cubicBezTo>
                  <a:cubicBezTo>
                    <a:pt x="5205" y="18094"/>
                    <a:pt x="7593" y="15790"/>
                    <a:pt x="9641" y="13143"/>
                  </a:cubicBezTo>
                  <a:lnTo>
                    <a:pt x="9641" y="13143"/>
                  </a:lnTo>
                  <a:cubicBezTo>
                    <a:pt x="9641" y="13143"/>
                    <a:pt x="9641" y="13143"/>
                    <a:pt x="9641" y="13143"/>
                  </a:cubicBezTo>
                  <a:lnTo>
                    <a:pt x="9641" y="13143"/>
                  </a:lnTo>
                  <a:cubicBezTo>
                    <a:pt x="9641" y="13143"/>
                    <a:pt x="9641" y="13143"/>
                    <a:pt x="9641" y="13143"/>
                  </a:cubicBezTo>
                  <a:cubicBezTo>
                    <a:pt x="10921" y="10071"/>
                    <a:pt x="11774" y="6828"/>
                    <a:pt x="12542" y="3584"/>
                  </a:cubicBezTo>
                  <a:cubicBezTo>
                    <a:pt x="12798" y="2475"/>
                    <a:pt x="13054" y="1280"/>
                    <a:pt x="13309" y="171"/>
                  </a:cubicBezTo>
                  <a:cubicBezTo>
                    <a:pt x="13309" y="171"/>
                    <a:pt x="13139" y="85"/>
                    <a:pt x="13139" y="85"/>
                  </a:cubicBezTo>
                  <a:close/>
                </a:path>
              </a:pathLst>
            </a:custGeom>
            <a:grpFill/>
            <a:ln w="8532" cap="flat">
              <a:noFill/>
              <a:prstDash val="solid"/>
              <a:miter/>
            </a:ln>
          </p:spPr>
          <p:txBody>
            <a:bodyPr rtlCol="0" anchor="ctr"/>
            <a:lstStyle/>
            <a:p>
              <a:endParaRPr lang="en-US"/>
            </a:p>
          </p:txBody>
        </p:sp>
      </p:grpSp>
      <p:grpSp>
        <p:nvGrpSpPr>
          <p:cNvPr id="1864" name="Graphic 3">
            <a:extLst>
              <a:ext uri="{FF2B5EF4-FFF2-40B4-BE49-F238E27FC236}">
                <a16:creationId xmlns:a16="http://schemas.microsoft.com/office/drawing/2014/main" id="{D0B4B2D6-87E1-E1A8-9744-545FEF19E196}"/>
              </a:ext>
            </a:extLst>
          </p:cNvPr>
          <p:cNvGrpSpPr/>
          <p:nvPr/>
        </p:nvGrpSpPr>
        <p:grpSpPr>
          <a:xfrm>
            <a:off x="7857758" y="75482"/>
            <a:ext cx="1210287" cy="1587709"/>
            <a:chOff x="6461416" y="807624"/>
            <a:chExt cx="769088" cy="1008924"/>
          </a:xfrm>
          <a:solidFill>
            <a:schemeClr val="accent1">
              <a:lumMod val="60000"/>
              <a:lumOff val="40000"/>
            </a:schemeClr>
          </a:solidFill>
        </p:grpSpPr>
        <p:sp>
          <p:nvSpPr>
            <p:cNvPr id="1865" name="Freeform 1864">
              <a:extLst>
                <a:ext uri="{FF2B5EF4-FFF2-40B4-BE49-F238E27FC236}">
                  <a16:creationId xmlns:a16="http://schemas.microsoft.com/office/drawing/2014/main" id="{622F50B7-B401-00A3-CEF0-98333A8B0486}"/>
                </a:ext>
              </a:extLst>
            </p:cNvPr>
            <p:cNvSpPr/>
            <p:nvPr/>
          </p:nvSpPr>
          <p:spPr>
            <a:xfrm>
              <a:off x="6461416" y="807624"/>
              <a:ext cx="769088" cy="1008924"/>
            </a:xfrm>
            <a:custGeom>
              <a:avLst/>
              <a:gdLst>
                <a:gd name="connsiteX0" fmla="*/ 750499 w 769088"/>
                <a:gd name="connsiteY0" fmla="*/ 427096 h 1008924"/>
                <a:gd name="connsiteX1" fmla="*/ 739408 w 769088"/>
                <a:gd name="connsiteY1" fmla="*/ 396712 h 1008924"/>
                <a:gd name="connsiteX2" fmla="*/ 693934 w 769088"/>
                <a:gd name="connsiteY2" fmla="*/ 336797 h 1008924"/>
                <a:gd name="connsiteX3" fmla="*/ 575940 w 769088"/>
                <a:gd name="connsiteY3" fmla="*/ 274663 h 1008924"/>
                <a:gd name="connsiteX4" fmla="*/ 494974 w 769088"/>
                <a:gd name="connsiteY4" fmla="*/ 277224 h 1008924"/>
                <a:gd name="connsiteX5" fmla="*/ 489855 w 769088"/>
                <a:gd name="connsiteY5" fmla="*/ 278333 h 1008924"/>
                <a:gd name="connsiteX6" fmla="*/ 496083 w 769088"/>
                <a:gd name="connsiteY6" fmla="*/ 263312 h 1008924"/>
                <a:gd name="connsiteX7" fmla="*/ 526200 w 769088"/>
                <a:gd name="connsiteY7" fmla="*/ 164905 h 1008924"/>
                <a:gd name="connsiteX8" fmla="*/ 565361 w 769088"/>
                <a:gd name="connsiteY8" fmla="*/ 9230 h 1008924"/>
                <a:gd name="connsiteX9" fmla="*/ 563398 w 769088"/>
                <a:gd name="connsiteY9" fmla="*/ 1804 h 1008924"/>
                <a:gd name="connsiteX10" fmla="*/ 555122 w 769088"/>
                <a:gd name="connsiteY10" fmla="*/ 1463 h 1008924"/>
                <a:gd name="connsiteX11" fmla="*/ 547785 w 769088"/>
                <a:gd name="connsiteY11" fmla="*/ 5474 h 1008924"/>
                <a:gd name="connsiteX12" fmla="*/ 443698 w 769088"/>
                <a:gd name="connsiteY12" fmla="*/ 66669 h 1008924"/>
                <a:gd name="connsiteX13" fmla="*/ 399163 w 769088"/>
                <a:gd name="connsiteY13" fmla="*/ 112416 h 1008924"/>
                <a:gd name="connsiteX14" fmla="*/ 360258 w 769088"/>
                <a:gd name="connsiteY14" fmla="*/ 193241 h 1008924"/>
                <a:gd name="connsiteX15" fmla="*/ 343024 w 769088"/>
                <a:gd name="connsiteY15" fmla="*/ 340382 h 1008924"/>
                <a:gd name="connsiteX16" fmla="*/ 343365 w 769088"/>
                <a:gd name="connsiteY16" fmla="*/ 351733 h 1008924"/>
                <a:gd name="connsiteX17" fmla="*/ 337393 w 769088"/>
                <a:gd name="connsiteY17" fmla="*/ 337736 h 1008924"/>
                <a:gd name="connsiteX18" fmla="*/ 264447 w 769088"/>
                <a:gd name="connsiteY18" fmla="*/ 160553 h 1008924"/>
                <a:gd name="connsiteX19" fmla="*/ 254976 w 769088"/>
                <a:gd name="connsiteY19" fmla="*/ 151164 h 1008924"/>
                <a:gd name="connsiteX20" fmla="*/ 243288 w 769088"/>
                <a:gd name="connsiteY20" fmla="*/ 157565 h 1008924"/>
                <a:gd name="connsiteX21" fmla="*/ 235097 w 769088"/>
                <a:gd name="connsiteY21" fmla="*/ 163881 h 1008924"/>
                <a:gd name="connsiteX22" fmla="*/ 229722 w 769088"/>
                <a:gd name="connsiteY22" fmla="*/ 181634 h 1008924"/>
                <a:gd name="connsiteX23" fmla="*/ 231600 w 769088"/>
                <a:gd name="connsiteY23" fmla="*/ 185730 h 1008924"/>
                <a:gd name="connsiteX24" fmla="*/ 253270 w 769088"/>
                <a:gd name="connsiteY24" fmla="*/ 231989 h 1008924"/>
                <a:gd name="connsiteX25" fmla="*/ 313163 w 769088"/>
                <a:gd name="connsiteY25" fmla="*/ 366925 h 1008924"/>
                <a:gd name="connsiteX26" fmla="*/ 315893 w 769088"/>
                <a:gd name="connsiteY26" fmla="*/ 373924 h 1008924"/>
                <a:gd name="connsiteX27" fmla="*/ 313589 w 769088"/>
                <a:gd name="connsiteY27" fmla="*/ 373924 h 1008924"/>
                <a:gd name="connsiteX28" fmla="*/ 309153 w 769088"/>
                <a:gd name="connsiteY28" fmla="*/ 372899 h 1008924"/>
                <a:gd name="connsiteX29" fmla="*/ 172560 w 769088"/>
                <a:gd name="connsiteY29" fmla="*/ 361975 h 1008924"/>
                <a:gd name="connsiteX30" fmla="*/ 96969 w 769088"/>
                <a:gd name="connsiteY30" fmla="*/ 391249 h 1008924"/>
                <a:gd name="connsiteX31" fmla="*/ 17283 w 769088"/>
                <a:gd name="connsiteY31" fmla="*/ 497252 h 1008924"/>
                <a:gd name="connsiteX32" fmla="*/ 4229 w 769088"/>
                <a:gd name="connsiteY32" fmla="*/ 612473 h 1008924"/>
                <a:gd name="connsiteX33" fmla="*/ 21122 w 769088"/>
                <a:gd name="connsiteY33" fmla="*/ 676911 h 1008924"/>
                <a:gd name="connsiteX34" fmla="*/ 82721 w 769088"/>
                <a:gd name="connsiteY34" fmla="*/ 788888 h 1008924"/>
                <a:gd name="connsiteX35" fmla="*/ 162237 w 769088"/>
                <a:gd name="connsiteY35" fmla="*/ 873724 h 1008924"/>
                <a:gd name="connsiteX36" fmla="*/ 250455 w 769088"/>
                <a:gd name="connsiteY36" fmla="*/ 945929 h 1008924"/>
                <a:gd name="connsiteX37" fmla="*/ 345839 w 769088"/>
                <a:gd name="connsiteY37" fmla="*/ 999955 h 1008924"/>
                <a:gd name="connsiteX38" fmla="*/ 429791 w 769088"/>
                <a:gd name="connsiteY38" fmla="*/ 1003966 h 1008924"/>
                <a:gd name="connsiteX39" fmla="*/ 469891 w 769088"/>
                <a:gd name="connsiteY39" fmla="*/ 991334 h 1008924"/>
                <a:gd name="connsiteX40" fmla="*/ 494633 w 769088"/>
                <a:gd name="connsiteY40" fmla="*/ 981946 h 1008924"/>
                <a:gd name="connsiteX41" fmla="*/ 499069 w 769088"/>
                <a:gd name="connsiteY41" fmla="*/ 981263 h 1008924"/>
                <a:gd name="connsiteX42" fmla="*/ 513146 w 769088"/>
                <a:gd name="connsiteY42" fmla="*/ 979642 h 1008924"/>
                <a:gd name="connsiteX43" fmla="*/ 543093 w 769088"/>
                <a:gd name="connsiteY43" fmla="*/ 974094 h 1008924"/>
                <a:gd name="connsiteX44" fmla="*/ 637112 w 769088"/>
                <a:gd name="connsiteY44" fmla="*/ 924336 h 1008924"/>
                <a:gd name="connsiteX45" fmla="*/ 694957 w 769088"/>
                <a:gd name="connsiteY45" fmla="*/ 828916 h 1008924"/>
                <a:gd name="connsiteX46" fmla="*/ 737957 w 769088"/>
                <a:gd name="connsiteY46" fmla="*/ 720524 h 1008924"/>
                <a:gd name="connsiteX47" fmla="*/ 768842 w 769088"/>
                <a:gd name="connsiteY47" fmla="*/ 535232 h 1008924"/>
                <a:gd name="connsiteX48" fmla="*/ 750414 w 769088"/>
                <a:gd name="connsiteY48" fmla="*/ 427096 h 1008924"/>
                <a:gd name="connsiteX49" fmla="*/ 354115 w 769088"/>
                <a:gd name="connsiteY49" fmla="*/ 379813 h 1008924"/>
                <a:gd name="connsiteX50" fmla="*/ 350873 w 769088"/>
                <a:gd name="connsiteY50" fmla="*/ 359841 h 1008924"/>
                <a:gd name="connsiteX51" fmla="*/ 366060 w 769088"/>
                <a:gd name="connsiteY51" fmla="*/ 199898 h 1008924"/>
                <a:gd name="connsiteX52" fmla="*/ 410851 w 769088"/>
                <a:gd name="connsiteY52" fmla="*/ 113355 h 1008924"/>
                <a:gd name="connsiteX53" fmla="*/ 459482 w 769088"/>
                <a:gd name="connsiteY53" fmla="*/ 67181 h 1008924"/>
                <a:gd name="connsiteX54" fmla="*/ 542751 w 769088"/>
                <a:gd name="connsiteY54" fmla="*/ 18959 h 1008924"/>
                <a:gd name="connsiteX55" fmla="*/ 546505 w 769088"/>
                <a:gd name="connsiteY55" fmla="*/ 17935 h 1008924"/>
                <a:gd name="connsiteX56" fmla="*/ 543178 w 769088"/>
                <a:gd name="connsiteY56" fmla="*/ 30738 h 1008924"/>
                <a:gd name="connsiteX57" fmla="*/ 520398 w 769088"/>
                <a:gd name="connsiteY57" fmla="*/ 127181 h 1008924"/>
                <a:gd name="connsiteX58" fmla="*/ 486186 w 769088"/>
                <a:gd name="connsiteY58" fmla="*/ 245304 h 1008924"/>
                <a:gd name="connsiteX59" fmla="*/ 470061 w 769088"/>
                <a:gd name="connsiteY59" fmla="*/ 281321 h 1008924"/>
                <a:gd name="connsiteX60" fmla="*/ 461700 w 769088"/>
                <a:gd name="connsiteY60" fmla="*/ 297025 h 1008924"/>
                <a:gd name="connsiteX61" fmla="*/ 465881 w 769088"/>
                <a:gd name="connsiteY61" fmla="*/ 286868 h 1008924"/>
                <a:gd name="connsiteX62" fmla="*/ 480726 w 769088"/>
                <a:gd name="connsiteY62" fmla="*/ 247949 h 1008924"/>
                <a:gd name="connsiteX63" fmla="*/ 480726 w 769088"/>
                <a:gd name="connsiteY63" fmla="*/ 247949 h 1008924"/>
                <a:gd name="connsiteX64" fmla="*/ 480726 w 769088"/>
                <a:gd name="connsiteY64" fmla="*/ 247779 h 1008924"/>
                <a:gd name="connsiteX65" fmla="*/ 480726 w 769088"/>
                <a:gd name="connsiteY65" fmla="*/ 247608 h 1008924"/>
                <a:gd name="connsiteX66" fmla="*/ 480726 w 769088"/>
                <a:gd name="connsiteY66" fmla="*/ 247608 h 1008924"/>
                <a:gd name="connsiteX67" fmla="*/ 493097 w 769088"/>
                <a:gd name="connsiteY67" fmla="*/ 207836 h 1008924"/>
                <a:gd name="connsiteX68" fmla="*/ 504274 w 769088"/>
                <a:gd name="connsiteY68" fmla="*/ 167722 h 1008924"/>
                <a:gd name="connsiteX69" fmla="*/ 508027 w 769088"/>
                <a:gd name="connsiteY69" fmla="*/ 153469 h 1008924"/>
                <a:gd name="connsiteX70" fmla="*/ 511696 w 769088"/>
                <a:gd name="connsiteY70" fmla="*/ 139130 h 1008924"/>
                <a:gd name="connsiteX71" fmla="*/ 511440 w 769088"/>
                <a:gd name="connsiteY71" fmla="*/ 139130 h 1008924"/>
                <a:gd name="connsiteX72" fmla="*/ 507174 w 769088"/>
                <a:gd name="connsiteY72" fmla="*/ 153383 h 1008924"/>
                <a:gd name="connsiteX73" fmla="*/ 502737 w 769088"/>
                <a:gd name="connsiteY73" fmla="*/ 167551 h 1008924"/>
                <a:gd name="connsiteX74" fmla="*/ 489684 w 769088"/>
                <a:gd name="connsiteY74" fmla="*/ 206982 h 1008924"/>
                <a:gd name="connsiteX75" fmla="*/ 475863 w 769088"/>
                <a:gd name="connsiteY75" fmla="*/ 246157 h 1008924"/>
                <a:gd name="connsiteX76" fmla="*/ 475863 w 769088"/>
                <a:gd name="connsiteY76" fmla="*/ 246157 h 1008924"/>
                <a:gd name="connsiteX77" fmla="*/ 475863 w 769088"/>
                <a:gd name="connsiteY77" fmla="*/ 246157 h 1008924"/>
                <a:gd name="connsiteX78" fmla="*/ 475863 w 769088"/>
                <a:gd name="connsiteY78" fmla="*/ 246157 h 1008924"/>
                <a:gd name="connsiteX79" fmla="*/ 475863 w 769088"/>
                <a:gd name="connsiteY79" fmla="*/ 246157 h 1008924"/>
                <a:gd name="connsiteX80" fmla="*/ 462553 w 769088"/>
                <a:gd name="connsiteY80" fmla="*/ 285503 h 1008924"/>
                <a:gd name="connsiteX81" fmla="*/ 452486 w 769088"/>
                <a:gd name="connsiteY81" fmla="*/ 313668 h 1008924"/>
                <a:gd name="connsiteX82" fmla="*/ 441394 w 769088"/>
                <a:gd name="connsiteY82" fmla="*/ 333468 h 1008924"/>
                <a:gd name="connsiteX83" fmla="*/ 438920 w 769088"/>
                <a:gd name="connsiteY83" fmla="*/ 336626 h 1008924"/>
                <a:gd name="connsiteX84" fmla="*/ 436702 w 769088"/>
                <a:gd name="connsiteY84" fmla="*/ 336285 h 1008924"/>
                <a:gd name="connsiteX85" fmla="*/ 439944 w 769088"/>
                <a:gd name="connsiteY85" fmla="*/ 328433 h 1008924"/>
                <a:gd name="connsiteX86" fmla="*/ 461273 w 769088"/>
                <a:gd name="connsiteY86" fmla="*/ 273810 h 1008924"/>
                <a:gd name="connsiteX87" fmla="*/ 461273 w 769088"/>
                <a:gd name="connsiteY87" fmla="*/ 273810 h 1008924"/>
                <a:gd name="connsiteX88" fmla="*/ 461273 w 769088"/>
                <a:gd name="connsiteY88" fmla="*/ 273639 h 1008924"/>
                <a:gd name="connsiteX89" fmla="*/ 461273 w 769088"/>
                <a:gd name="connsiteY89" fmla="*/ 273469 h 1008924"/>
                <a:gd name="connsiteX90" fmla="*/ 461273 w 769088"/>
                <a:gd name="connsiteY90" fmla="*/ 273469 h 1008924"/>
                <a:gd name="connsiteX91" fmla="*/ 477313 w 769088"/>
                <a:gd name="connsiteY91" fmla="*/ 217139 h 1008924"/>
                <a:gd name="connsiteX92" fmla="*/ 482603 w 769088"/>
                <a:gd name="connsiteY92" fmla="*/ 196996 h 1008924"/>
                <a:gd name="connsiteX93" fmla="*/ 482347 w 769088"/>
                <a:gd name="connsiteY93" fmla="*/ 196996 h 1008924"/>
                <a:gd name="connsiteX94" fmla="*/ 475777 w 769088"/>
                <a:gd name="connsiteY94" fmla="*/ 216883 h 1008924"/>
                <a:gd name="connsiteX95" fmla="*/ 456325 w 769088"/>
                <a:gd name="connsiteY95" fmla="*/ 272018 h 1008924"/>
                <a:gd name="connsiteX96" fmla="*/ 456325 w 769088"/>
                <a:gd name="connsiteY96" fmla="*/ 272018 h 1008924"/>
                <a:gd name="connsiteX97" fmla="*/ 456325 w 769088"/>
                <a:gd name="connsiteY97" fmla="*/ 272018 h 1008924"/>
                <a:gd name="connsiteX98" fmla="*/ 456325 w 769088"/>
                <a:gd name="connsiteY98" fmla="*/ 272018 h 1008924"/>
                <a:gd name="connsiteX99" fmla="*/ 438494 w 769088"/>
                <a:gd name="connsiteY99" fmla="*/ 327750 h 1008924"/>
                <a:gd name="connsiteX100" fmla="*/ 435593 w 769088"/>
                <a:gd name="connsiteY100" fmla="*/ 336114 h 1008924"/>
                <a:gd name="connsiteX101" fmla="*/ 434143 w 769088"/>
                <a:gd name="connsiteY101" fmla="*/ 335858 h 1008924"/>
                <a:gd name="connsiteX102" fmla="*/ 426720 w 769088"/>
                <a:gd name="connsiteY102" fmla="*/ 344649 h 1008924"/>
                <a:gd name="connsiteX103" fmla="*/ 449159 w 769088"/>
                <a:gd name="connsiteY103" fmla="*/ 285417 h 1008924"/>
                <a:gd name="connsiteX104" fmla="*/ 449159 w 769088"/>
                <a:gd name="connsiteY104" fmla="*/ 285417 h 1008924"/>
                <a:gd name="connsiteX105" fmla="*/ 449159 w 769088"/>
                <a:gd name="connsiteY105" fmla="*/ 285247 h 1008924"/>
                <a:gd name="connsiteX106" fmla="*/ 449159 w 769088"/>
                <a:gd name="connsiteY106" fmla="*/ 285076 h 1008924"/>
                <a:gd name="connsiteX107" fmla="*/ 449159 w 769088"/>
                <a:gd name="connsiteY107" fmla="*/ 285076 h 1008924"/>
                <a:gd name="connsiteX108" fmla="*/ 470914 w 769088"/>
                <a:gd name="connsiteY108" fmla="*/ 217480 h 1008924"/>
                <a:gd name="connsiteX109" fmla="*/ 478593 w 769088"/>
                <a:gd name="connsiteY109" fmla="*/ 193497 h 1008924"/>
                <a:gd name="connsiteX110" fmla="*/ 478422 w 769088"/>
                <a:gd name="connsiteY110" fmla="*/ 193497 h 1008924"/>
                <a:gd name="connsiteX111" fmla="*/ 469379 w 769088"/>
                <a:gd name="connsiteY111" fmla="*/ 217224 h 1008924"/>
                <a:gd name="connsiteX112" fmla="*/ 444210 w 769088"/>
                <a:gd name="connsiteY112" fmla="*/ 283540 h 1008924"/>
                <a:gd name="connsiteX113" fmla="*/ 444210 w 769088"/>
                <a:gd name="connsiteY113" fmla="*/ 283540 h 1008924"/>
                <a:gd name="connsiteX114" fmla="*/ 444210 w 769088"/>
                <a:gd name="connsiteY114" fmla="*/ 283540 h 1008924"/>
                <a:gd name="connsiteX115" fmla="*/ 444210 w 769088"/>
                <a:gd name="connsiteY115" fmla="*/ 283540 h 1008924"/>
                <a:gd name="connsiteX116" fmla="*/ 444210 w 769088"/>
                <a:gd name="connsiteY116" fmla="*/ 283540 h 1008924"/>
                <a:gd name="connsiteX117" fmla="*/ 423307 w 769088"/>
                <a:gd name="connsiteY117" fmla="*/ 348490 h 1008924"/>
                <a:gd name="connsiteX118" fmla="*/ 398651 w 769088"/>
                <a:gd name="connsiteY118" fmla="*/ 377594 h 1008924"/>
                <a:gd name="connsiteX119" fmla="*/ 400528 w 769088"/>
                <a:gd name="connsiteY119" fmla="*/ 368376 h 1008924"/>
                <a:gd name="connsiteX120" fmla="*/ 418871 w 769088"/>
                <a:gd name="connsiteY120" fmla="*/ 284820 h 1008924"/>
                <a:gd name="connsiteX121" fmla="*/ 418871 w 769088"/>
                <a:gd name="connsiteY121" fmla="*/ 284820 h 1008924"/>
                <a:gd name="connsiteX122" fmla="*/ 418871 w 769088"/>
                <a:gd name="connsiteY122" fmla="*/ 284649 h 1008924"/>
                <a:gd name="connsiteX123" fmla="*/ 418871 w 769088"/>
                <a:gd name="connsiteY123" fmla="*/ 284478 h 1008924"/>
                <a:gd name="connsiteX124" fmla="*/ 418871 w 769088"/>
                <a:gd name="connsiteY124" fmla="*/ 284478 h 1008924"/>
                <a:gd name="connsiteX125" fmla="*/ 435593 w 769088"/>
                <a:gd name="connsiteY125" fmla="*/ 200581 h 1008924"/>
                <a:gd name="connsiteX126" fmla="*/ 439091 w 769088"/>
                <a:gd name="connsiteY126" fmla="*/ 184194 h 1008924"/>
                <a:gd name="connsiteX127" fmla="*/ 442760 w 769088"/>
                <a:gd name="connsiteY127" fmla="*/ 176854 h 1008924"/>
                <a:gd name="connsiteX128" fmla="*/ 457776 w 769088"/>
                <a:gd name="connsiteY128" fmla="*/ 145958 h 1008924"/>
                <a:gd name="connsiteX129" fmla="*/ 481494 w 769088"/>
                <a:gd name="connsiteY129" fmla="*/ 109087 h 1008924"/>
                <a:gd name="connsiteX130" fmla="*/ 494035 w 769088"/>
                <a:gd name="connsiteY130" fmla="*/ 88774 h 1008924"/>
                <a:gd name="connsiteX131" fmla="*/ 492329 w 769088"/>
                <a:gd name="connsiteY131" fmla="*/ 87409 h 1008924"/>
                <a:gd name="connsiteX132" fmla="*/ 480726 w 769088"/>
                <a:gd name="connsiteY132" fmla="*/ 101747 h 1008924"/>
                <a:gd name="connsiteX133" fmla="*/ 468696 w 769088"/>
                <a:gd name="connsiteY133" fmla="*/ 119415 h 1008924"/>
                <a:gd name="connsiteX134" fmla="*/ 478763 w 769088"/>
                <a:gd name="connsiteY134" fmla="*/ 90908 h 1008924"/>
                <a:gd name="connsiteX135" fmla="*/ 484138 w 769088"/>
                <a:gd name="connsiteY135" fmla="*/ 75204 h 1008924"/>
                <a:gd name="connsiteX136" fmla="*/ 483968 w 769088"/>
                <a:gd name="connsiteY136" fmla="*/ 75204 h 1008924"/>
                <a:gd name="connsiteX137" fmla="*/ 477399 w 769088"/>
                <a:gd name="connsiteY137" fmla="*/ 90396 h 1008924"/>
                <a:gd name="connsiteX138" fmla="*/ 458202 w 769088"/>
                <a:gd name="connsiteY138" fmla="*/ 132814 h 1008924"/>
                <a:gd name="connsiteX139" fmla="*/ 458202 w 769088"/>
                <a:gd name="connsiteY139" fmla="*/ 132814 h 1008924"/>
                <a:gd name="connsiteX140" fmla="*/ 458202 w 769088"/>
                <a:gd name="connsiteY140" fmla="*/ 132900 h 1008924"/>
                <a:gd name="connsiteX141" fmla="*/ 458202 w 769088"/>
                <a:gd name="connsiteY141" fmla="*/ 132900 h 1008924"/>
                <a:gd name="connsiteX142" fmla="*/ 458202 w 769088"/>
                <a:gd name="connsiteY142" fmla="*/ 132985 h 1008924"/>
                <a:gd name="connsiteX143" fmla="*/ 454960 w 769088"/>
                <a:gd name="connsiteY143" fmla="*/ 141349 h 1008924"/>
                <a:gd name="connsiteX144" fmla="*/ 423990 w 769088"/>
                <a:gd name="connsiteY144" fmla="*/ 199215 h 1008924"/>
                <a:gd name="connsiteX145" fmla="*/ 424331 w 769088"/>
                <a:gd name="connsiteY145" fmla="*/ 197082 h 1008924"/>
                <a:gd name="connsiteX146" fmla="*/ 426037 w 769088"/>
                <a:gd name="connsiteY146" fmla="*/ 185645 h 1008924"/>
                <a:gd name="connsiteX147" fmla="*/ 425014 w 769088"/>
                <a:gd name="connsiteY147" fmla="*/ 185389 h 1008924"/>
                <a:gd name="connsiteX148" fmla="*/ 419468 w 769088"/>
                <a:gd name="connsiteY148" fmla="*/ 203653 h 1008924"/>
                <a:gd name="connsiteX149" fmla="*/ 419724 w 769088"/>
                <a:gd name="connsiteY149" fmla="*/ 203653 h 1008924"/>
                <a:gd name="connsiteX150" fmla="*/ 423734 w 769088"/>
                <a:gd name="connsiteY150" fmla="*/ 192302 h 1008924"/>
                <a:gd name="connsiteX151" fmla="*/ 422881 w 769088"/>
                <a:gd name="connsiteY151" fmla="*/ 196911 h 1008924"/>
                <a:gd name="connsiteX152" fmla="*/ 421174 w 769088"/>
                <a:gd name="connsiteY152" fmla="*/ 205446 h 1008924"/>
                <a:gd name="connsiteX153" fmla="*/ 418103 w 769088"/>
                <a:gd name="connsiteY153" fmla="*/ 212444 h 1008924"/>
                <a:gd name="connsiteX154" fmla="*/ 395750 w 769088"/>
                <a:gd name="connsiteY154" fmla="*/ 269457 h 1008924"/>
                <a:gd name="connsiteX155" fmla="*/ 399760 w 769088"/>
                <a:gd name="connsiteY155" fmla="*/ 239244 h 1008924"/>
                <a:gd name="connsiteX156" fmla="*/ 399760 w 769088"/>
                <a:gd name="connsiteY156" fmla="*/ 239244 h 1008924"/>
                <a:gd name="connsiteX157" fmla="*/ 399760 w 769088"/>
                <a:gd name="connsiteY157" fmla="*/ 239244 h 1008924"/>
                <a:gd name="connsiteX158" fmla="*/ 399760 w 769088"/>
                <a:gd name="connsiteY158" fmla="*/ 239244 h 1008924"/>
                <a:gd name="connsiteX159" fmla="*/ 400698 w 769088"/>
                <a:gd name="connsiteY159" fmla="*/ 199386 h 1008924"/>
                <a:gd name="connsiteX160" fmla="*/ 400869 w 769088"/>
                <a:gd name="connsiteY160" fmla="*/ 185133 h 1008924"/>
                <a:gd name="connsiteX161" fmla="*/ 400613 w 769088"/>
                <a:gd name="connsiteY161" fmla="*/ 185133 h 1008924"/>
                <a:gd name="connsiteX162" fmla="*/ 399163 w 769088"/>
                <a:gd name="connsiteY162" fmla="*/ 199215 h 1008924"/>
                <a:gd name="connsiteX163" fmla="*/ 394555 w 769088"/>
                <a:gd name="connsiteY163" fmla="*/ 238817 h 1008924"/>
                <a:gd name="connsiteX164" fmla="*/ 394555 w 769088"/>
                <a:gd name="connsiteY164" fmla="*/ 238817 h 1008924"/>
                <a:gd name="connsiteX165" fmla="*/ 394555 w 769088"/>
                <a:gd name="connsiteY165" fmla="*/ 238902 h 1008924"/>
                <a:gd name="connsiteX166" fmla="*/ 394555 w 769088"/>
                <a:gd name="connsiteY166" fmla="*/ 238902 h 1008924"/>
                <a:gd name="connsiteX167" fmla="*/ 394555 w 769088"/>
                <a:gd name="connsiteY167" fmla="*/ 238988 h 1008924"/>
                <a:gd name="connsiteX168" fmla="*/ 392849 w 769088"/>
                <a:gd name="connsiteY168" fmla="*/ 277736 h 1008924"/>
                <a:gd name="connsiteX169" fmla="*/ 366998 w 769088"/>
                <a:gd name="connsiteY169" fmla="*/ 357110 h 1008924"/>
                <a:gd name="connsiteX170" fmla="*/ 364097 w 769088"/>
                <a:gd name="connsiteY170" fmla="*/ 380837 h 1008924"/>
                <a:gd name="connsiteX171" fmla="*/ 361708 w 769088"/>
                <a:gd name="connsiteY171" fmla="*/ 395773 h 1008924"/>
                <a:gd name="connsiteX172" fmla="*/ 356589 w 769088"/>
                <a:gd name="connsiteY172" fmla="*/ 391676 h 1008924"/>
                <a:gd name="connsiteX173" fmla="*/ 354115 w 769088"/>
                <a:gd name="connsiteY173" fmla="*/ 379813 h 1008924"/>
                <a:gd name="connsiteX174" fmla="*/ 409486 w 769088"/>
                <a:gd name="connsiteY174" fmla="*/ 389116 h 1008924"/>
                <a:gd name="connsiteX175" fmla="*/ 394470 w 769088"/>
                <a:gd name="connsiteY175" fmla="*/ 413269 h 1008924"/>
                <a:gd name="connsiteX176" fmla="*/ 387986 w 769088"/>
                <a:gd name="connsiteY176" fmla="*/ 419756 h 1008924"/>
                <a:gd name="connsiteX177" fmla="*/ 377151 w 769088"/>
                <a:gd name="connsiteY177" fmla="*/ 425047 h 1008924"/>
                <a:gd name="connsiteX178" fmla="*/ 368960 w 769088"/>
                <a:gd name="connsiteY178" fmla="*/ 427266 h 1008924"/>
                <a:gd name="connsiteX179" fmla="*/ 370923 w 769088"/>
                <a:gd name="connsiteY179" fmla="*/ 424365 h 1008924"/>
                <a:gd name="connsiteX180" fmla="*/ 370923 w 769088"/>
                <a:gd name="connsiteY180" fmla="*/ 426242 h 1008924"/>
                <a:gd name="connsiteX181" fmla="*/ 371008 w 769088"/>
                <a:gd name="connsiteY181" fmla="*/ 426242 h 1008924"/>
                <a:gd name="connsiteX182" fmla="*/ 371349 w 769088"/>
                <a:gd name="connsiteY182" fmla="*/ 423682 h 1008924"/>
                <a:gd name="connsiteX183" fmla="*/ 381587 w 769088"/>
                <a:gd name="connsiteY183" fmla="*/ 409002 h 1008924"/>
                <a:gd name="connsiteX184" fmla="*/ 380051 w 769088"/>
                <a:gd name="connsiteY184" fmla="*/ 411392 h 1008924"/>
                <a:gd name="connsiteX185" fmla="*/ 380222 w 769088"/>
                <a:gd name="connsiteY185" fmla="*/ 411562 h 1008924"/>
                <a:gd name="connsiteX186" fmla="*/ 386535 w 769088"/>
                <a:gd name="connsiteY186" fmla="*/ 403881 h 1008924"/>
                <a:gd name="connsiteX187" fmla="*/ 389180 w 769088"/>
                <a:gd name="connsiteY187" fmla="*/ 400894 h 1008924"/>
                <a:gd name="connsiteX188" fmla="*/ 392337 w 769088"/>
                <a:gd name="connsiteY188" fmla="*/ 398333 h 1008924"/>
                <a:gd name="connsiteX189" fmla="*/ 394726 w 769088"/>
                <a:gd name="connsiteY189" fmla="*/ 396541 h 1008924"/>
                <a:gd name="connsiteX190" fmla="*/ 394470 w 769088"/>
                <a:gd name="connsiteY190" fmla="*/ 398419 h 1008924"/>
                <a:gd name="connsiteX191" fmla="*/ 394726 w 769088"/>
                <a:gd name="connsiteY191" fmla="*/ 398419 h 1008924"/>
                <a:gd name="connsiteX192" fmla="*/ 395153 w 769088"/>
                <a:gd name="connsiteY192" fmla="*/ 396200 h 1008924"/>
                <a:gd name="connsiteX193" fmla="*/ 422625 w 769088"/>
                <a:gd name="connsiteY193" fmla="*/ 371790 h 1008924"/>
                <a:gd name="connsiteX194" fmla="*/ 409742 w 769088"/>
                <a:gd name="connsiteY194" fmla="*/ 389030 h 1008924"/>
                <a:gd name="connsiteX195" fmla="*/ 409742 w 769088"/>
                <a:gd name="connsiteY195" fmla="*/ 389030 h 1008924"/>
                <a:gd name="connsiteX196" fmla="*/ 409742 w 769088"/>
                <a:gd name="connsiteY196" fmla="*/ 389116 h 1008924"/>
                <a:gd name="connsiteX197" fmla="*/ 409742 w 769088"/>
                <a:gd name="connsiteY197" fmla="*/ 389116 h 1008924"/>
                <a:gd name="connsiteX198" fmla="*/ 409742 w 769088"/>
                <a:gd name="connsiteY198" fmla="*/ 389116 h 1008924"/>
                <a:gd name="connsiteX199" fmla="*/ 350617 w 769088"/>
                <a:gd name="connsiteY199" fmla="*/ 456200 h 1008924"/>
                <a:gd name="connsiteX200" fmla="*/ 347375 w 769088"/>
                <a:gd name="connsiteY200" fmla="*/ 459614 h 1008924"/>
                <a:gd name="connsiteX201" fmla="*/ 348143 w 769088"/>
                <a:gd name="connsiteY201" fmla="*/ 452103 h 1008924"/>
                <a:gd name="connsiteX202" fmla="*/ 357869 w 769088"/>
                <a:gd name="connsiteY202" fmla="*/ 445616 h 1008924"/>
                <a:gd name="connsiteX203" fmla="*/ 361026 w 769088"/>
                <a:gd name="connsiteY203" fmla="*/ 446214 h 1008924"/>
                <a:gd name="connsiteX204" fmla="*/ 350703 w 769088"/>
                <a:gd name="connsiteY204" fmla="*/ 456200 h 1008924"/>
                <a:gd name="connsiteX205" fmla="*/ 350703 w 769088"/>
                <a:gd name="connsiteY205" fmla="*/ 456200 h 1008924"/>
                <a:gd name="connsiteX206" fmla="*/ 350703 w 769088"/>
                <a:gd name="connsiteY206" fmla="*/ 456200 h 1008924"/>
                <a:gd name="connsiteX207" fmla="*/ 350703 w 769088"/>
                <a:gd name="connsiteY207" fmla="*/ 456200 h 1008924"/>
                <a:gd name="connsiteX208" fmla="*/ 350703 w 769088"/>
                <a:gd name="connsiteY208" fmla="*/ 456200 h 1008924"/>
                <a:gd name="connsiteX209" fmla="*/ 295331 w 769088"/>
                <a:gd name="connsiteY209" fmla="*/ 473867 h 1008924"/>
                <a:gd name="connsiteX210" fmla="*/ 291663 w 769088"/>
                <a:gd name="connsiteY210" fmla="*/ 463454 h 1008924"/>
                <a:gd name="connsiteX211" fmla="*/ 291663 w 769088"/>
                <a:gd name="connsiteY211" fmla="*/ 463454 h 1008924"/>
                <a:gd name="connsiteX212" fmla="*/ 291663 w 769088"/>
                <a:gd name="connsiteY212" fmla="*/ 463454 h 1008924"/>
                <a:gd name="connsiteX213" fmla="*/ 291663 w 769088"/>
                <a:gd name="connsiteY213" fmla="*/ 463454 h 1008924"/>
                <a:gd name="connsiteX214" fmla="*/ 291663 w 769088"/>
                <a:gd name="connsiteY214" fmla="*/ 463454 h 1008924"/>
                <a:gd name="connsiteX215" fmla="*/ 286202 w 769088"/>
                <a:gd name="connsiteY215" fmla="*/ 451761 h 1008924"/>
                <a:gd name="connsiteX216" fmla="*/ 286373 w 769088"/>
                <a:gd name="connsiteY216" fmla="*/ 451676 h 1008924"/>
                <a:gd name="connsiteX217" fmla="*/ 303351 w 769088"/>
                <a:gd name="connsiteY217" fmla="*/ 456882 h 1008924"/>
                <a:gd name="connsiteX218" fmla="*/ 302242 w 769088"/>
                <a:gd name="connsiteY218" fmla="*/ 465417 h 1008924"/>
                <a:gd name="connsiteX219" fmla="*/ 295331 w 769088"/>
                <a:gd name="connsiteY219" fmla="*/ 474037 h 1008924"/>
                <a:gd name="connsiteX220" fmla="*/ 303351 w 769088"/>
                <a:gd name="connsiteY220" fmla="*/ 504251 h 1008924"/>
                <a:gd name="connsiteX221" fmla="*/ 302157 w 769088"/>
                <a:gd name="connsiteY221" fmla="*/ 505446 h 1008924"/>
                <a:gd name="connsiteX222" fmla="*/ 302584 w 769088"/>
                <a:gd name="connsiteY222" fmla="*/ 502288 h 1008924"/>
                <a:gd name="connsiteX223" fmla="*/ 303351 w 769088"/>
                <a:gd name="connsiteY223" fmla="*/ 504336 h 1008924"/>
                <a:gd name="connsiteX224" fmla="*/ 298147 w 769088"/>
                <a:gd name="connsiteY224" fmla="*/ 495631 h 1008924"/>
                <a:gd name="connsiteX225" fmla="*/ 297976 w 769088"/>
                <a:gd name="connsiteY225" fmla="*/ 497764 h 1008924"/>
                <a:gd name="connsiteX226" fmla="*/ 280742 w 769088"/>
                <a:gd name="connsiteY226" fmla="*/ 518760 h 1008924"/>
                <a:gd name="connsiteX227" fmla="*/ 280742 w 769088"/>
                <a:gd name="connsiteY227" fmla="*/ 509542 h 1008924"/>
                <a:gd name="connsiteX228" fmla="*/ 280486 w 769088"/>
                <a:gd name="connsiteY228" fmla="*/ 509542 h 1008924"/>
                <a:gd name="connsiteX229" fmla="*/ 279974 w 769088"/>
                <a:gd name="connsiteY229" fmla="*/ 519784 h 1008924"/>
                <a:gd name="connsiteX230" fmla="*/ 273064 w 769088"/>
                <a:gd name="connsiteY230" fmla="*/ 528575 h 1008924"/>
                <a:gd name="connsiteX231" fmla="*/ 273746 w 769088"/>
                <a:gd name="connsiteY231" fmla="*/ 524308 h 1008924"/>
                <a:gd name="connsiteX232" fmla="*/ 273746 w 769088"/>
                <a:gd name="connsiteY232" fmla="*/ 524308 h 1008924"/>
                <a:gd name="connsiteX233" fmla="*/ 273746 w 769088"/>
                <a:gd name="connsiteY233" fmla="*/ 524137 h 1008924"/>
                <a:gd name="connsiteX234" fmla="*/ 273746 w 769088"/>
                <a:gd name="connsiteY234" fmla="*/ 523966 h 1008924"/>
                <a:gd name="connsiteX235" fmla="*/ 273746 w 769088"/>
                <a:gd name="connsiteY235" fmla="*/ 523966 h 1008924"/>
                <a:gd name="connsiteX236" fmla="*/ 274685 w 769088"/>
                <a:gd name="connsiteY236" fmla="*/ 516882 h 1008924"/>
                <a:gd name="connsiteX237" fmla="*/ 278695 w 769088"/>
                <a:gd name="connsiteY237" fmla="*/ 508945 h 1008924"/>
                <a:gd name="connsiteX238" fmla="*/ 278695 w 769088"/>
                <a:gd name="connsiteY238" fmla="*/ 508945 h 1008924"/>
                <a:gd name="connsiteX239" fmla="*/ 278695 w 769088"/>
                <a:gd name="connsiteY239" fmla="*/ 508774 h 1008924"/>
                <a:gd name="connsiteX240" fmla="*/ 278695 w 769088"/>
                <a:gd name="connsiteY240" fmla="*/ 508774 h 1008924"/>
                <a:gd name="connsiteX241" fmla="*/ 278695 w 769088"/>
                <a:gd name="connsiteY241" fmla="*/ 508603 h 1008924"/>
                <a:gd name="connsiteX242" fmla="*/ 284411 w 769088"/>
                <a:gd name="connsiteY242" fmla="*/ 497508 h 1008924"/>
                <a:gd name="connsiteX243" fmla="*/ 284582 w 769088"/>
                <a:gd name="connsiteY243" fmla="*/ 497508 h 1008924"/>
                <a:gd name="connsiteX244" fmla="*/ 284582 w 769088"/>
                <a:gd name="connsiteY244" fmla="*/ 497167 h 1008924"/>
                <a:gd name="connsiteX245" fmla="*/ 292687 w 769088"/>
                <a:gd name="connsiteY245" fmla="*/ 482999 h 1008924"/>
                <a:gd name="connsiteX246" fmla="*/ 293625 w 769088"/>
                <a:gd name="connsiteY246" fmla="*/ 481548 h 1008924"/>
                <a:gd name="connsiteX247" fmla="*/ 298318 w 769088"/>
                <a:gd name="connsiteY247" fmla="*/ 492558 h 1008924"/>
                <a:gd name="connsiteX248" fmla="*/ 297891 w 769088"/>
                <a:gd name="connsiteY248" fmla="*/ 495631 h 1008924"/>
                <a:gd name="connsiteX249" fmla="*/ 297891 w 769088"/>
                <a:gd name="connsiteY249" fmla="*/ 495631 h 1008924"/>
                <a:gd name="connsiteX250" fmla="*/ 297891 w 769088"/>
                <a:gd name="connsiteY250" fmla="*/ 495631 h 1008924"/>
                <a:gd name="connsiteX251" fmla="*/ 297891 w 769088"/>
                <a:gd name="connsiteY251" fmla="*/ 495631 h 1008924"/>
                <a:gd name="connsiteX252" fmla="*/ 330226 w 769088"/>
                <a:gd name="connsiteY252" fmla="*/ 923738 h 1008924"/>
                <a:gd name="connsiteX253" fmla="*/ 327411 w 769088"/>
                <a:gd name="connsiteY253" fmla="*/ 921434 h 1008924"/>
                <a:gd name="connsiteX254" fmla="*/ 326558 w 769088"/>
                <a:gd name="connsiteY254" fmla="*/ 917935 h 1008924"/>
                <a:gd name="connsiteX255" fmla="*/ 324595 w 769088"/>
                <a:gd name="connsiteY255" fmla="*/ 909400 h 1008924"/>
                <a:gd name="connsiteX256" fmla="*/ 337393 w 769088"/>
                <a:gd name="connsiteY256" fmla="*/ 916825 h 1008924"/>
                <a:gd name="connsiteX257" fmla="*/ 340208 w 769088"/>
                <a:gd name="connsiteY257" fmla="*/ 918532 h 1008924"/>
                <a:gd name="connsiteX258" fmla="*/ 346778 w 769088"/>
                <a:gd name="connsiteY258" fmla="*/ 923056 h 1008924"/>
                <a:gd name="connsiteX259" fmla="*/ 351044 w 769088"/>
                <a:gd name="connsiteY259" fmla="*/ 939357 h 1008924"/>
                <a:gd name="connsiteX260" fmla="*/ 348228 w 769088"/>
                <a:gd name="connsiteY260" fmla="*/ 937479 h 1008924"/>
                <a:gd name="connsiteX261" fmla="*/ 333042 w 769088"/>
                <a:gd name="connsiteY261" fmla="*/ 926982 h 1008924"/>
                <a:gd name="connsiteX262" fmla="*/ 336710 w 769088"/>
                <a:gd name="connsiteY262" fmla="*/ 928945 h 1008924"/>
                <a:gd name="connsiteX263" fmla="*/ 336796 w 769088"/>
                <a:gd name="connsiteY263" fmla="*/ 928774 h 1008924"/>
                <a:gd name="connsiteX264" fmla="*/ 330226 w 769088"/>
                <a:gd name="connsiteY264" fmla="*/ 923738 h 1008924"/>
                <a:gd name="connsiteX265" fmla="*/ 322206 w 769088"/>
                <a:gd name="connsiteY265" fmla="*/ 898305 h 1008924"/>
                <a:gd name="connsiteX266" fmla="*/ 321353 w 769088"/>
                <a:gd name="connsiteY266" fmla="*/ 894123 h 1008924"/>
                <a:gd name="connsiteX267" fmla="*/ 333127 w 769088"/>
                <a:gd name="connsiteY267" fmla="*/ 903255 h 1008924"/>
                <a:gd name="connsiteX268" fmla="*/ 343536 w 769088"/>
                <a:gd name="connsiteY268" fmla="*/ 910936 h 1008924"/>
                <a:gd name="connsiteX269" fmla="*/ 345583 w 769088"/>
                <a:gd name="connsiteY269" fmla="*/ 918618 h 1008924"/>
                <a:gd name="connsiteX270" fmla="*/ 331506 w 769088"/>
                <a:gd name="connsiteY270" fmla="*/ 908120 h 1008924"/>
                <a:gd name="connsiteX271" fmla="*/ 322889 w 769088"/>
                <a:gd name="connsiteY271" fmla="*/ 901463 h 1008924"/>
                <a:gd name="connsiteX272" fmla="*/ 322377 w 769088"/>
                <a:gd name="connsiteY272" fmla="*/ 899073 h 1008924"/>
                <a:gd name="connsiteX273" fmla="*/ 324595 w 769088"/>
                <a:gd name="connsiteY273" fmla="*/ 900524 h 1008924"/>
                <a:gd name="connsiteX274" fmla="*/ 324766 w 769088"/>
                <a:gd name="connsiteY274" fmla="*/ 900353 h 1008924"/>
                <a:gd name="connsiteX275" fmla="*/ 322292 w 769088"/>
                <a:gd name="connsiteY275" fmla="*/ 898390 h 1008924"/>
                <a:gd name="connsiteX276" fmla="*/ 319732 w 769088"/>
                <a:gd name="connsiteY276" fmla="*/ 883795 h 1008924"/>
                <a:gd name="connsiteX277" fmla="*/ 319305 w 769088"/>
                <a:gd name="connsiteY277" fmla="*/ 883539 h 1008924"/>
                <a:gd name="connsiteX278" fmla="*/ 319050 w 769088"/>
                <a:gd name="connsiteY278" fmla="*/ 882088 h 1008924"/>
                <a:gd name="connsiteX279" fmla="*/ 322462 w 769088"/>
                <a:gd name="connsiteY279" fmla="*/ 883369 h 1008924"/>
                <a:gd name="connsiteX280" fmla="*/ 330738 w 769088"/>
                <a:gd name="connsiteY280" fmla="*/ 886356 h 1008924"/>
                <a:gd name="connsiteX281" fmla="*/ 323230 w 769088"/>
                <a:gd name="connsiteY281" fmla="*/ 881491 h 1008924"/>
                <a:gd name="connsiteX282" fmla="*/ 318282 w 769088"/>
                <a:gd name="connsiteY282" fmla="*/ 878333 h 1008924"/>
                <a:gd name="connsiteX283" fmla="*/ 315637 w 769088"/>
                <a:gd name="connsiteY283" fmla="*/ 862458 h 1008924"/>
                <a:gd name="connsiteX284" fmla="*/ 335772 w 769088"/>
                <a:gd name="connsiteY284" fmla="*/ 881918 h 1008924"/>
                <a:gd name="connsiteX285" fmla="*/ 336625 w 769088"/>
                <a:gd name="connsiteY285" fmla="*/ 885246 h 1008924"/>
                <a:gd name="connsiteX286" fmla="*/ 342000 w 769088"/>
                <a:gd name="connsiteY286" fmla="*/ 905815 h 1008924"/>
                <a:gd name="connsiteX287" fmla="*/ 335260 w 769088"/>
                <a:gd name="connsiteY287" fmla="*/ 900353 h 1008924"/>
                <a:gd name="connsiteX288" fmla="*/ 319903 w 769088"/>
                <a:gd name="connsiteY288" fmla="*/ 887380 h 1008924"/>
                <a:gd name="connsiteX289" fmla="*/ 319391 w 769088"/>
                <a:gd name="connsiteY289" fmla="*/ 884563 h 1008924"/>
                <a:gd name="connsiteX290" fmla="*/ 321524 w 769088"/>
                <a:gd name="connsiteY290" fmla="*/ 884905 h 1008924"/>
                <a:gd name="connsiteX291" fmla="*/ 319562 w 769088"/>
                <a:gd name="connsiteY291" fmla="*/ 883625 h 1008924"/>
                <a:gd name="connsiteX292" fmla="*/ 314187 w 769088"/>
                <a:gd name="connsiteY292" fmla="*/ 852472 h 1008924"/>
                <a:gd name="connsiteX293" fmla="*/ 310177 w 769088"/>
                <a:gd name="connsiteY293" fmla="*/ 830794 h 1008924"/>
                <a:gd name="connsiteX294" fmla="*/ 324083 w 769088"/>
                <a:gd name="connsiteY294" fmla="*/ 845901 h 1008924"/>
                <a:gd name="connsiteX295" fmla="*/ 324083 w 769088"/>
                <a:gd name="connsiteY295" fmla="*/ 845901 h 1008924"/>
                <a:gd name="connsiteX296" fmla="*/ 324083 w 769088"/>
                <a:gd name="connsiteY296" fmla="*/ 845901 h 1008924"/>
                <a:gd name="connsiteX297" fmla="*/ 324083 w 769088"/>
                <a:gd name="connsiteY297" fmla="*/ 845901 h 1008924"/>
                <a:gd name="connsiteX298" fmla="*/ 324083 w 769088"/>
                <a:gd name="connsiteY298" fmla="*/ 845901 h 1008924"/>
                <a:gd name="connsiteX299" fmla="*/ 327581 w 769088"/>
                <a:gd name="connsiteY299" fmla="*/ 849400 h 1008924"/>
                <a:gd name="connsiteX300" fmla="*/ 333724 w 769088"/>
                <a:gd name="connsiteY300" fmla="*/ 873639 h 1008924"/>
                <a:gd name="connsiteX301" fmla="*/ 317684 w 769088"/>
                <a:gd name="connsiteY301" fmla="*/ 857081 h 1008924"/>
                <a:gd name="connsiteX302" fmla="*/ 317684 w 769088"/>
                <a:gd name="connsiteY302" fmla="*/ 857081 h 1008924"/>
                <a:gd name="connsiteX303" fmla="*/ 317514 w 769088"/>
                <a:gd name="connsiteY303" fmla="*/ 856911 h 1008924"/>
                <a:gd name="connsiteX304" fmla="*/ 317343 w 769088"/>
                <a:gd name="connsiteY304" fmla="*/ 856740 h 1008924"/>
                <a:gd name="connsiteX305" fmla="*/ 317343 w 769088"/>
                <a:gd name="connsiteY305" fmla="*/ 856740 h 1008924"/>
                <a:gd name="connsiteX306" fmla="*/ 314272 w 769088"/>
                <a:gd name="connsiteY306" fmla="*/ 853667 h 1008924"/>
                <a:gd name="connsiteX307" fmla="*/ 314101 w 769088"/>
                <a:gd name="connsiteY307" fmla="*/ 852472 h 1008924"/>
                <a:gd name="connsiteX308" fmla="*/ 314101 w 769088"/>
                <a:gd name="connsiteY308" fmla="*/ 852472 h 1008924"/>
                <a:gd name="connsiteX309" fmla="*/ 314101 w 769088"/>
                <a:gd name="connsiteY309" fmla="*/ 852472 h 1008924"/>
                <a:gd name="connsiteX310" fmla="*/ 314101 w 769088"/>
                <a:gd name="connsiteY310" fmla="*/ 852472 h 1008924"/>
                <a:gd name="connsiteX311" fmla="*/ 314101 w 769088"/>
                <a:gd name="connsiteY311" fmla="*/ 852472 h 1008924"/>
                <a:gd name="connsiteX312" fmla="*/ 325107 w 769088"/>
                <a:gd name="connsiteY312" fmla="*/ 839499 h 1008924"/>
                <a:gd name="connsiteX313" fmla="*/ 308812 w 769088"/>
                <a:gd name="connsiteY313" fmla="*/ 822515 h 1008924"/>
                <a:gd name="connsiteX314" fmla="*/ 305058 w 769088"/>
                <a:gd name="connsiteY314" fmla="*/ 796825 h 1008924"/>
                <a:gd name="connsiteX315" fmla="*/ 304802 w 769088"/>
                <a:gd name="connsiteY315" fmla="*/ 794948 h 1008924"/>
                <a:gd name="connsiteX316" fmla="*/ 308556 w 769088"/>
                <a:gd name="connsiteY316" fmla="*/ 799386 h 1008924"/>
                <a:gd name="connsiteX317" fmla="*/ 317514 w 769088"/>
                <a:gd name="connsiteY317" fmla="*/ 809798 h 1008924"/>
                <a:gd name="connsiteX318" fmla="*/ 325107 w 769088"/>
                <a:gd name="connsiteY318" fmla="*/ 839414 h 1008924"/>
                <a:gd name="connsiteX319" fmla="*/ 303437 w 769088"/>
                <a:gd name="connsiteY319" fmla="*/ 796911 h 1008924"/>
                <a:gd name="connsiteX320" fmla="*/ 304972 w 769088"/>
                <a:gd name="connsiteY320" fmla="*/ 818504 h 1008924"/>
                <a:gd name="connsiteX321" fmla="*/ 298062 w 769088"/>
                <a:gd name="connsiteY321" fmla="*/ 811078 h 1008924"/>
                <a:gd name="connsiteX322" fmla="*/ 298232 w 769088"/>
                <a:gd name="connsiteY322" fmla="*/ 795204 h 1008924"/>
                <a:gd name="connsiteX323" fmla="*/ 298659 w 769088"/>
                <a:gd name="connsiteY323" fmla="*/ 787778 h 1008924"/>
                <a:gd name="connsiteX324" fmla="*/ 300109 w 769088"/>
                <a:gd name="connsiteY324" fmla="*/ 789571 h 1008924"/>
                <a:gd name="connsiteX325" fmla="*/ 303181 w 769088"/>
                <a:gd name="connsiteY325" fmla="*/ 793241 h 1008924"/>
                <a:gd name="connsiteX326" fmla="*/ 303351 w 769088"/>
                <a:gd name="connsiteY326" fmla="*/ 796911 h 1008924"/>
                <a:gd name="connsiteX327" fmla="*/ 305569 w 769088"/>
                <a:gd name="connsiteY327" fmla="*/ 825758 h 1008924"/>
                <a:gd name="connsiteX328" fmla="*/ 308129 w 769088"/>
                <a:gd name="connsiteY328" fmla="*/ 847437 h 1008924"/>
                <a:gd name="connsiteX329" fmla="*/ 299256 w 769088"/>
                <a:gd name="connsiteY329" fmla="*/ 838219 h 1008924"/>
                <a:gd name="connsiteX330" fmla="*/ 298744 w 769088"/>
                <a:gd name="connsiteY330" fmla="*/ 831562 h 1008924"/>
                <a:gd name="connsiteX331" fmla="*/ 298147 w 769088"/>
                <a:gd name="connsiteY331" fmla="*/ 817394 h 1008924"/>
                <a:gd name="connsiteX332" fmla="*/ 305569 w 769088"/>
                <a:gd name="connsiteY332" fmla="*/ 825844 h 1008924"/>
                <a:gd name="connsiteX333" fmla="*/ 312224 w 769088"/>
                <a:gd name="connsiteY333" fmla="*/ 908973 h 1008924"/>
                <a:gd name="connsiteX334" fmla="*/ 312224 w 769088"/>
                <a:gd name="connsiteY334" fmla="*/ 908973 h 1008924"/>
                <a:gd name="connsiteX335" fmla="*/ 312224 w 769088"/>
                <a:gd name="connsiteY335" fmla="*/ 908973 h 1008924"/>
                <a:gd name="connsiteX336" fmla="*/ 309580 w 769088"/>
                <a:gd name="connsiteY336" fmla="*/ 907181 h 1008924"/>
                <a:gd name="connsiteX337" fmla="*/ 308726 w 769088"/>
                <a:gd name="connsiteY337" fmla="*/ 903511 h 1008924"/>
                <a:gd name="connsiteX338" fmla="*/ 308044 w 769088"/>
                <a:gd name="connsiteY338" fmla="*/ 900268 h 1008924"/>
                <a:gd name="connsiteX339" fmla="*/ 322633 w 769088"/>
                <a:gd name="connsiteY339" fmla="*/ 908376 h 1008924"/>
                <a:gd name="connsiteX340" fmla="*/ 322633 w 769088"/>
                <a:gd name="connsiteY340" fmla="*/ 908546 h 1008924"/>
                <a:gd name="connsiteX341" fmla="*/ 325534 w 769088"/>
                <a:gd name="connsiteY341" fmla="*/ 918191 h 1008924"/>
                <a:gd name="connsiteX342" fmla="*/ 326302 w 769088"/>
                <a:gd name="connsiteY342" fmla="*/ 920666 h 1008924"/>
                <a:gd name="connsiteX343" fmla="*/ 312139 w 769088"/>
                <a:gd name="connsiteY343" fmla="*/ 908888 h 1008924"/>
                <a:gd name="connsiteX344" fmla="*/ 312139 w 769088"/>
                <a:gd name="connsiteY344" fmla="*/ 908888 h 1008924"/>
                <a:gd name="connsiteX345" fmla="*/ 312139 w 769088"/>
                <a:gd name="connsiteY345" fmla="*/ 908888 h 1008924"/>
                <a:gd name="connsiteX346" fmla="*/ 237913 w 769088"/>
                <a:gd name="connsiteY346" fmla="*/ 872017 h 1008924"/>
                <a:gd name="connsiteX347" fmla="*/ 237913 w 769088"/>
                <a:gd name="connsiteY347" fmla="*/ 872017 h 1008924"/>
                <a:gd name="connsiteX348" fmla="*/ 237913 w 769088"/>
                <a:gd name="connsiteY348" fmla="*/ 872017 h 1008924"/>
                <a:gd name="connsiteX349" fmla="*/ 211891 w 769088"/>
                <a:gd name="connsiteY349" fmla="*/ 850339 h 1008924"/>
                <a:gd name="connsiteX350" fmla="*/ 223409 w 769088"/>
                <a:gd name="connsiteY350" fmla="*/ 855716 h 1008924"/>
                <a:gd name="connsiteX351" fmla="*/ 228101 w 769088"/>
                <a:gd name="connsiteY351" fmla="*/ 860666 h 1008924"/>
                <a:gd name="connsiteX352" fmla="*/ 239449 w 769088"/>
                <a:gd name="connsiteY352" fmla="*/ 872273 h 1008924"/>
                <a:gd name="connsiteX353" fmla="*/ 239619 w 769088"/>
                <a:gd name="connsiteY353" fmla="*/ 872103 h 1008924"/>
                <a:gd name="connsiteX354" fmla="*/ 228699 w 769088"/>
                <a:gd name="connsiteY354" fmla="*/ 859983 h 1008924"/>
                <a:gd name="connsiteX355" fmla="*/ 226054 w 769088"/>
                <a:gd name="connsiteY355" fmla="*/ 856996 h 1008924"/>
                <a:gd name="connsiteX356" fmla="*/ 226736 w 769088"/>
                <a:gd name="connsiteY356" fmla="*/ 857337 h 1008924"/>
                <a:gd name="connsiteX357" fmla="*/ 242350 w 769088"/>
                <a:gd name="connsiteY357" fmla="*/ 865189 h 1008924"/>
                <a:gd name="connsiteX358" fmla="*/ 242520 w 769088"/>
                <a:gd name="connsiteY358" fmla="*/ 866384 h 1008924"/>
                <a:gd name="connsiteX359" fmla="*/ 242776 w 769088"/>
                <a:gd name="connsiteY359" fmla="*/ 866384 h 1008924"/>
                <a:gd name="connsiteX360" fmla="*/ 242776 w 769088"/>
                <a:gd name="connsiteY360" fmla="*/ 865360 h 1008924"/>
                <a:gd name="connsiteX361" fmla="*/ 251137 w 769088"/>
                <a:gd name="connsiteY361" fmla="*/ 869713 h 1008924"/>
                <a:gd name="connsiteX362" fmla="*/ 253953 w 769088"/>
                <a:gd name="connsiteY362" fmla="*/ 872188 h 1008924"/>
                <a:gd name="connsiteX363" fmla="*/ 253953 w 769088"/>
                <a:gd name="connsiteY363" fmla="*/ 872188 h 1008924"/>
                <a:gd name="connsiteX364" fmla="*/ 254208 w 769088"/>
                <a:gd name="connsiteY364" fmla="*/ 872359 h 1008924"/>
                <a:gd name="connsiteX365" fmla="*/ 254465 w 769088"/>
                <a:gd name="connsiteY365" fmla="*/ 872529 h 1008924"/>
                <a:gd name="connsiteX366" fmla="*/ 254465 w 769088"/>
                <a:gd name="connsiteY366" fmla="*/ 872529 h 1008924"/>
                <a:gd name="connsiteX367" fmla="*/ 257109 w 769088"/>
                <a:gd name="connsiteY367" fmla="*/ 874578 h 1008924"/>
                <a:gd name="connsiteX368" fmla="*/ 259328 w 769088"/>
                <a:gd name="connsiteY368" fmla="*/ 885929 h 1008924"/>
                <a:gd name="connsiteX369" fmla="*/ 259583 w 769088"/>
                <a:gd name="connsiteY369" fmla="*/ 885929 h 1008924"/>
                <a:gd name="connsiteX370" fmla="*/ 257962 w 769088"/>
                <a:gd name="connsiteY370" fmla="*/ 875346 h 1008924"/>
                <a:gd name="connsiteX371" fmla="*/ 300024 w 769088"/>
                <a:gd name="connsiteY371" fmla="*/ 907351 h 1008924"/>
                <a:gd name="connsiteX372" fmla="*/ 307873 w 769088"/>
                <a:gd name="connsiteY372" fmla="*/ 912814 h 1008924"/>
                <a:gd name="connsiteX373" fmla="*/ 313930 w 769088"/>
                <a:gd name="connsiteY373" fmla="*/ 931334 h 1008924"/>
                <a:gd name="connsiteX374" fmla="*/ 284240 w 769088"/>
                <a:gd name="connsiteY374" fmla="*/ 909485 h 1008924"/>
                <a:gd name="connsiteX375" fmla="*/ 238254 w 769088"/>
                <a:gd name="connsiteY375" fmla="*/ 872188 h 1008924"/>
                <a:gd name="connsiteX376" fmla="*/ 238254 w 769088"/>
                <a:gd name="connsiteY376" fmla="*/ 872188 h 1008924"/>
                <a:gd name="connsiteX377" fmla="*/ 238254 w 769088"/>
                <a:gd name="connsiteY377" fmla="*/ 872188 h 1008924"/>
                <a:gd name="connsiteX378" fmla="*/ 112667 w 769088"/>
                <a:gd name="connsiteY378" fmla="*/ 744080 h 1008924"/>
                <a:gd name="connsiteX379" fmla="*/ 111899 w 769088"/>
                <a:gd name="connsiteY379" fmla="*/ 742970 h 1008924"/>
                <a:gd name="connsiteX380" fmla="*/ 105842 w 769088"/>
                <a:gd name="connsiteY380" fmla="*/ 733411 h 1008924"/>
                <a:gd name="connsiteX381" fmla="*/ 99529 w 769088"/>
                <a:gd name="connsiteY381" fmla="*/ 722828 h 1008924"/>
                <a:gd name="connsiteX382" fmla="*/ 103283 w 769088"/>
                <a:gd name="connsiteY382" fmla="*/ 713696 h 1008924"/>
                <a:gd name="connsiteX383" fmla="*/ 121626 w 769088"/>
                <a:gd name="connsiteY383" fmla="*/ 744677 h 1008924"/>
                <a:gd name="connsiteX384" fmla="*/ 127683 w 769088"/>
                <a:gd name="connsiteY384" fmla="*/ 754492 h 1008924"/>
                <a:gd name="connsiteX385" fmla="*/ 127427 w 769088"/>
                <a:gd name="connsiteY385" fmla="*/ 755261 h 1008924"/>
                <a:gd name="connsiteX386" fmla="*/ 127598 w 769088"/>
                <a:gd name="connsiteY386" fmla="*/ 755261 h 1008924"/>
                <a:gd name="connsiteX387" fmla="*/ 127769 w 769088"/>
                <a:gd name="connsiteY387" fmla="*/ 754749 h 1008924"/>
                <a:gd name="connsiteX388" fmla="*/ 128707 w 769088"/>
                <a:gd name="connsiteY388" fmla="*/ 756285 h 1008924"/>
                <a:gd name="connsiteX389" fmla="*/ 136044 w 769088"/>
                <a:gd name="connsiteY389" fmla="*/ 767807 h 1008924"/>
                <a:gd name="connsiteX390" fmla="*/ 136215 w 769088"/>
                <a:gd name="connsiteY390" fmla="*/ 767721 h 1008924"/>
                <a:gd name="connsiteX391" fmla="*/ 129475 w 769088"/>
                <a:gd name="connsiteY391" fmla="*/ 755943 h 1008924"/>
                <a:gd name="connsiteX392" fmla="*/ 128195 w 769088"/>
                <a:gd name="connsiteY392" fmla="*/ 753639 h 1008924"/>
                <a:gd name="connsiteX393" fmla="*/ 128963 w 769088"/>
                <a:gd name="connsiteY393" fmla="*/ 751591 h 1008924"/>
                <a:gd name="connsiteX394" fmla="*/ 144064 w 769088"/>
                <a:gd name="connsiteY394" fmla="*/ 781804 h 1008924"/>
                <a:gd name="connsiteX395" fmla="*/ 141760 w 769088"/>
                <a:gd name="connsiteY395" fmla="*/ 781206 h 1008924"/>
                <a:gd name="connsiteX396" fmla="*/ 141078 w 769088"/>
                <a:gd name="connsiteY396" fmla="*/ 781036 h 1008924"/>
                <a:gd name="connsiteX397" fmla="*/ 112582 w 769088"/>
                <a:gd name="connsiteY397" fmla="*/ 743995 h 1008924"/>
                <a:gd name="connsiteX398" fmla="*/ 138177 w 769088"/>
                <a:gd name="connsiteY398" fmla="*/ 782316 h 1008924"/>
                <a:gd name="connsiteX399" fmla="*/ 136471 w 769088"/>
                <a:gd name="connsiteY399" fmla="*/ 780609 h 1008924"/>
                <a:gd name="connsiteX400" fmla="*/ 137068 w 769088"/>
                <a:gd name="connsiteY400" fmla="*/ 780780 h 1008924"/>
                <a:gd name="connsiteX401" fmla="*/ 138263 w 769088"/>
                <a:gd name="connsiteY401" fmla="*/ 782316 h 1008924"/>
                <a:gd name="connsiteX402" fmla="*/ 82380 w 769088"/>
                <a:gd name="connsiteY402" fmla="*/ 691420 h 1008924"/>
                <a:gd name="connsiteX403" fmla="*/ 82380 w 769088"/>
                <a:gd name="connsiteY403" fmla="*/ 691420 h 1008924"/>
                <a:gd name="connsiteX404" fmla="*/ 82380 w 769088"/>
                <a:gd name="connsiteY404" fmla="*/ 691420 h 1008924"/>
                <a:gd name="connsiteX405" fmla="*/ 79138 w 769088"/>
                <a:gd name="connsiteY405" fmla="*/ 685019 h 1008924"/>
                <a:gd name="connsiteX406" fmla="*/ 83659 w 769088"/>
                <a:gd name="connsiteY406" fmla="*/ 676996 h 1008924"/>
                <a:gd name="connsiteX407" fmla="*/ 84086 w 769088"/>
                <a:gd name="connsiteY407" fmla="*/ 677849 h 1008924"/>
                <a:gd name="connsiteX408" fmla="*/ 84086 w 769088"/>
                <a:gd name="connsiteY408" fmla="*/ 677849 h 1008924"/>
                <a:gd name="connsiteX409" fmla="*/ 84086 w 769088"/>
                <a:gd name="connsiteY409" fmla="*/ 677849 h 1008924"/>
                <a:gd name="connsiteX410" fmla="*/ 84086 w 769088"/>
                <a:gd name="connsiteY410" fmla="*/ 677849 h 1008924"/>
                <a:gd name="connsiteX411" fmla="*/ 84086 w 769088"/>
                <a:gd name="connsiteY411" fmla="*/ 677849 h 1008924"/>
                <a:gd name="connsiteX412" fmla="*/ 90314 w 769088"/>
                <a:gd name="connsiteY412" fmla="*/ 689884 h 1008924"/>
                <a:gd name="connsiteX413" fmla="*/ 86389 w 769088"/>
                <a:gd name="connsiteY413" fmla="*/ 698931 h 1008924"/>
                <a:gd name="connsiteX414" fmla="*/ 82465 w 769088"/>
                <a:gd name="connsiteY414" fmla="*/ 691335 h 1008924"/>
                <a:gd name="connsiteX415" fmla="*/ 82465 w 769088"/>
                <a:gd name="connsiteY415" fmla="*/ 691335 h 1008924"/>
                <a:gd name="connsiteX416" fmla="*/ 82465 w 769088"/>
                <a:gd name="connsiteY416" fmla="*/ 691335 h 1008924"/>
                <a:gd name="connsiteX417" fmla="*/ 73763 w 769088"/>
                <a:gd name="connsiteY417" fmla="*/ 700381 h 1008924"/>
                <a:gd name="connsiteX418" fmla="*/ 73763 w 769088"/>
                <a:gd name="connsiteY418" fmla="*/ 700552 h 1008924"/>
                <a:gd name="connsiteX419" fmla="*/ 73848 w 769088"/>
                <a:gd name="connsiteY419" fmla="*/ 700552 h 1008924"/>
                <a:gd name="connsiteX420" fmla="*/ 96969 w 769088"/>
                <a:gd name="connsiteY420" fmla="*/ 741605 h 1008924"/>
                <a:gd name="connsiteX421" fmla="*/ 122649 w 769088"/>
                <a:gd name="connsiteY421" fmla="*/ 779585 h 1008924"/>
                <a:gd name="connsiteX422" fmla="*/ 114032 w 769088"/>
                <a:gd name="connsiteY422" fmla="*/ 773269 h 1008924"/>
                <a:gd name="connsiteX423" fmla="*/ 103965 w 769088"/>
                <a:gd name="connsiteY423" fmla="*/ 762259 h 1008924"/>
                <a:gd name="connsiteX424" fmla="*/ 92447 w 769088"/>
                <a:gd name="connsiteY424" fmla="*/ 744848 h 1008924"/>
                <a:gd name="connsiteX425" fmla="*/ 81953 w 769088"/>
                <a:gd name="connsiteY425" fmla="*/ 726669 h 1008924"/>
                <a:gd name="connsiteX426" fmla="*/ 63439 w 769088"/>
                <a:gd name="connsiteY426" fmla="*/ 689116 h 1008924"/>
                <a:gd name="connsiteX427" fmla="*/ 63439 w 769088"/>
                <a:gd name="connsiteY427" fmla="*/ 689116 h 1008924"/>
                <a:gd name="connsiteX428" fmla="*/ 63439 w 769088"/>
                <a:gd name="connsiteY428" fmla="*/ 689116 h 1008924"/>
                <a:gd name="connsiteX429" fmla="*/ 63439 w 769088"/>
                <a:gd name="connsiteY429" fmla="*/ 689116 h 1008924"/>
                <a:gd name="connsiteX430" fmla="*/ 63439 w 769088"/>
                <a:gd name="connsiteY430" fmla="*/ 689116 h 1008924"/>
                <a:gd name="connsiteX431" fmla="*/ 39636 w 769088"/>
                <a:gd name="connsiteY431" fmla="*/ 630140 h 1008924"/>
                <a:gd name="connsiteX432" fmla="*/ 39807 w 769088"/>
                <a:gd name="connsiteY432" fmla="*/ 629884 h 1008924"/>
                <a:gd name="connsiteX433" fmla="*/ 44243 w 769088"/>
                <a:gd name="connsiteY433" fmla="*/ 623824 h 1008924"/>
                <a:gd name="connsiteX434" fmla="*/ 55334 w 769088"/>
                <a:gd name="connsiteY434" fmla="*/ 656939 h 1008924"/>
                <a:gd name="connsiteX435" fmla="*/ 73592 w 769088"/>
                <a:gd name="connsiteY435" fmla="*/ 700296 h 1008924"/>
                <a:gd name="connsiteX436" fmla="*/ 73592 w 769088"/>
                <a:gd name="connsiteY436" fmla="*/ 700296 h 1008924"/>
                <a:gd name="connsiteX437" fmla="*/ 73677 w 769088"/>
                <a:gd name="connsiteY437" fmla="*/ 700467 h 1008924"/>
                <a:gd name="connsiteX438" fmla="*/ 45778 w 769088"/>
                <a:gd name="connsiteY438" fmla="*/ 621605 h 1008924"/>
                <a:gd name="connsiteX439" fmla="*/ 47911 w 769088"/>
                <a:gd name="connsiteY439" fmla="*/ 618788 h 1008924"/>
                <a:gd name="connsiteX440" fmla="*/ 58235 w 769088"/>
                <a:gd name="connsiteY440" fmla="*/ 649172 h 1008924"/>
                <a:gd name="connsiteX441" fmla="*/ 58918 w 769088"/>
                <a:gd name="connsiteY441" fmla="*/ 650794 h 1008924"/>
                <a:gd name="connsiteX442" fmla="*/ 57808 w 769088"/>
                <a:gd name="connsiteY442" fmla="*/ 653098 h 1008924"/>
                <a:gd name="connsiteX443" fmla="*/ 45778 w 769088"/>
                <a:gd name="connsiteY443" fmla="*/ 621690 h 1008924"/>
                <a:gd name="connsiteX444" fmla="*/ 65231 w 769088"/>
                <a:gd name="connsiteY444" fmla="*/ 486925 h 1008924"/>
                <a:gd name="connsiteX445" fmla="*/ 75042 w 769088"/>
                <a:gd name="connsiteY445" fmla="*/ 456882 h 1008924"/>
                <a:gd name="connsiteX446" fmla="*/ 78114 w 769088"/>
                <a:gd name="connsiteY446" fmla="*/ 453127 h 1008924"/>
                <a:gd name="connsiteX447" fmla="*/ 87584 w 769088"/>
                <a:gd name="connsiteY447" fmla="*/ 441690 h 1008924"/>
                <a:gd name="connsiteX448" fmla="*/ 87584 w 769088"/>
                <a:gd name="connsiteY448" fmla="*/ 441690 h 1008924"/>
                <a:gd name="connsiteX449" fmla="*/ 87584 w 769088"/>
                <a:gd name="connsiteY449" fmla="*/ 441690 h 1008924"/>
                <a:gd name="connsiteX450" fmla="*/ 87584 w 769088"/>
                <a:gd name="connsiteY450" fmla="*/ 441690 h 1008924"/>
                <a:gd name="connsiteX451" fmla="*/ 87584 w 769088"/>
                <a:gd name="connsiteY451" fmla="*/ 441690 h 1008924"/>
                <a:gd name="connsiteX452" fmla="*/ 88096 w 769088"/>
                <a:gd name="connsiteY452" fmla="*/ 441008 h 1008924"/>
                <a:gd name="connsiteX453" fmla="*/ 88096 w 769088"/>
                <a:gd name="connsiteY453" fmla="*/ 441178 h 1008924"/>
                <a:gd name="connsiteX454" fmla="*/ 74957 w 769088"/>
                <a:gd name="connsiteY454" fmla="*/ 477537 h 1008924"/>
                <a:gd name="connsiteX455" fmla="*/ 71032 w 769088"/>
                <a:gd name="connsiteY455" fmla="*/ 490680 h 1008924"/>
                <a:gd name="connsiteX456" fmla="*/ 61477 w 769088"/>
                <a:gd name="connsiteY456" fmla="*/ 512188 h 1008924"/>
                <a:gd name="connsiteX457" fmla="*/ 56443 w 769088"/>
                <a:gd name="connsiteY457" fmla="*/ 530538 h 1008924"/>
                <a:gd name="connsiteX458" fmla="*/ 50727 w 769088"/>
                <a:gd name="connsiteY458" fmla="*/ 537537 h 1008924"/>
                <a:gd name="connsiteX459" fmla="*/ 65146 w 769088"/>
                <a:gd name="connsiteY459" fmla="*/ 487010 h 1008924"/>
                <a:gd name="connsiteX460" fmla="*/ 65146 w 769088"/>
                <a:gd name="connsiteY460" fmla="*/ 487010 h 1008924"/>
                <a:gd name="connsiteX461" fmla="*/ 65146 w 769088"/>
                <a:gd name="connsiteY461" fmla="*/ 487010 h 1008924"/>
                <a:gd name="connsiteX462" fmla="*/ 65146 w 769088"/>
                <a:gd name="connsiteY462" fmla="*/ 487010 h 1008924"/>
                <a:gd name="connsiteX463" fmla="*/ 65146 w 769088"/>
                <a:gd name="connsiteY463" fmla="*/ 487010 h 1008924"/>
                <a:gd name="connsiteX464" fmla="*/ 183992 w 769088"/>
                <a:gd name="connsiteY464" fmla="*/ 396626 h 1008924"/>
                <a:gd name="connsiteX465" fmla="*/ 183481 w 769088"/>
                <a:gd name="connsiteY465" fmla="*/ 396456 h 1008924"/>
                <a:gd name="connsiteX466" fmla="*/ 186296 w 769088"/>
                <a:gd name="connsiteY466" fmla="*/ 394237 h 1008924"/>
                <a:gd name="connsiteX467" fmla="*/ 189112 w 769088"/>
                <a:gd name="connsiteY467" fmla="*/ 392188 h 1008924"/>
                <a:gd name="connsiteX468" fmla="*/ 196534 w 769088"/>
                <a:gd name="connsiteY468" fmla="*/ 402942 h 1008924"/>
                <a:gd name="connsiteX469" fmla="*/ 201312 w 769088"/>
                <a:gd name="connsiteY469" fmla="*/ 411733 h 1008924"/>
                <a:gd name="connsiteX470" fmla="*/ 197046 w 769088"/>
                <a:gd name="connsiteY470" fmla="*/ 414208 h 1008924"/>
                <a:gd name="connsiteX471" fmla="*/ 194145 w 769088"/>
                <a:gd name="connsiteY471" fmla="*/ 416000 h 1008924"/>
                <a:gd name="connsiteX472" fmla="*/ 186467 w 769088"/>
                <a:gd name="connsiteY472" fmla="*/ 404222 h 1008924"/>
                <a:gd name="connsiteX473" fmla="*/ 186296 w 769088"/>
                <a:gd name="connsiteY473" fmla="*/ 404308 h 1008924"/>
                <a:gd name="connsiteX474" fmla="*/ 193207 w 769088"/>
                <a:gd name="connsiteY474" fmla="*/ 416513 h 1008924"/>
                <a:gd name="connsiteX475" fmla="*/ 183822 w 769088"/>
                <a:gd name="connsiteY475" fmla="*/ 422402 h 1008924"/>
                <a:gd name="connsiteX476" fmla="*/ 182798 w 769088"/>
                <a:gd name="connsiteY476" fmla="*/ 420780 h 1008924"/>
                <a:gd name="connsiteX477" fmla="*/ 178362 w 769088"/>
                <a:gd name="connsiteY477" fmla="*/ 413696 h 1008924"/>
                <a:gd name="connsiteX478" fmla="*/ 177508 w 769088"/>
                <a:gd name="connsiteY478" fmla="*/ 412330 h 1008924"/>
                <a:gd name="connsiteX479" fmla="*/ 184931 w 769088"/>
                <a:gd name="connsiteY479" fmla="*/ 407722 h 1008924"/>
                <a:gd name="connsiteX480" fmla="*/ 184846 w 769088"/>
                <a:gd name="connsiteY480" fmla="*/ 407551 h 1008924"/>
                <a:gd name="connsiteX481" fmla="*/ 176996 w 769088"/>
                <a:gd name="connsiteY481" fmla="*/ 411477 h 1008924"/>
                <a:gd name="connsiteX482" fmla="*/ 172816 w 769088"/>
                <a:gd name="connsiteY482" fmla="*/ 405332 h 1008924"/>
                <a:gd name="connsiteX483" fmla="*/ 183310 w 769088"/>
                <a:gd name="connsiteY483" fmla="*/ 396797 h 1008924"/>
                <a:gd name="connsiteX484" fmla="*/ 183992 w 769088"/>
                <a:gd name="connsiteY484" fmla="*/ 396968 h 1008924"/>
                <a:gd name="connsiteX485" fmla="*/ 183992 w 769088"/>
                <a:gd name="connsiteY485" fmla="*/ 396797 h 1008924"/>
                <a:gd name="connsiteX486" fmla="*/ 217693 w 769088"/>
                <a:gd name="connsiteY486" fmla="*/ 407636 h 1008924"/>
                <a:gd name="connsiteX487" fmla="*/ 225030 w 769088"/>
                <a:gd name="connsiteY487" fmla="*/ 426754 h 1008924"/>
                <a:gd name="connsiteX488" fmla="*/ 216328 w 769088"/>
                <a:gd name="connsiteY488" fmla="*/ 435033 h 1008924"/>
                <a:gd name="connsiteX489" fmla="*/ 214024 w 769088"/>
                <a:gd name="connsiteY489" fmla="*/ 430510 h 1008924"/>
                <a:gd name="connsiteX490" fmla="*/ 206004 w 769088"/>
                <a:gd name="connsiteY490" fmla="*/ 415403 h 1008924"/>
                <a:gd name="connsiteX491" fmla="*/ 217693 w 769088"/>
                <a:gd name="connsiteY491" fmla="*/ 407551 h 1008924"/>
                <a:gd name="connsiteX492" fmla="*/ 215560 w 769088"/>
                <a:gd name="connsiteY492" fmla="*/ 406527 h 1008924"/>
                <a:gd name="connsiteX493" fmla="*/ 217010 w 769088"/>
                <a:gd name="connsiteY493" fmla="*/ 405673 h 1008924"/>
                <a:gd name="connsiteX494" fmla="*/ 217010 w 769088"/>
                <a:gd name="connsiteY494" fmla="*/ 405759 h 1008924"/>
                <a:gd name="connsiteX495" fmla="*/ 215560 w 769088"/>
                <a:gd name="connsiteY495" fmla="*/ 406527 h 1008924"/>
                <a:gd name="connsiteX496" fmla="*/ 305996 w 769088"/>
                <a:gd name="connsiteY496" fmla="*/ 457053 h 1008924"/>
                <a:gd name="connsiteX497" fmla="*/ 308982 w 769088"/>
                <a:gd name="connsiteY497" fmla="*/ 457309 h 1008924"/>
                <a:gd name="connsiteX498" fmla="*/ 308385 w 769088"/>
                <a:gd name="connsiteY498" fmla="*/ 457992 h 1008924"/>
                <a:gd name="connsiteX499" fmla="*/ 305740 w 769088"/>
                <a:gd name="connsiteY499" fmla="*/ 461064 h 1008924"/>
                <a:gd name="connsiteX500" fmla="*/ 305996 w 769088"/>
                <a:gd name="connsiteY500" fmla="*/ 457138 h 1008924"/>
                <a:gd name="connsiteX501" fmla="*/ 229210 w 769088"/>
                <a:gd name="connsiteY501" fmla="*/ 580979 h 1008924"/>
                <a:gd name="connsiteX502" fmla="*/ 228955 w 769088"/>
                <a:gd name="connsiteY502" fmla="*/ 621349 h 1008924"/>
                <a:gd name="connsiteX503" fmla="*/ 229296 w 769088"/>
                <a:gd name="connsiteY503" fmla="*/ 631420 h 1008924"/>
                <a:gd name="connsiteX504" fmla="*/ 229808 w 769088"/>
                <a:gd name="connsiteY504" fmla="*/ 641491 h 1008924"/>
                <a:gd name="connsiteX505" fmla="*/ 230831 w 769088"/>
                <a:gd name="connsiteY505" fmla="*/ 654720 h 1008924"/>
                <a:gd name="connsiteX506" fmla="*/ 229296 w 769088"/>
                <a:gd name="connsiteY506" fmla="*/ 684592 h 1008924"/>
                <a:gd name="connsiteX507" fmla="*/ 229296 w 769088"/>
                <a:gd name="connsiteY507" fmla="*/ 684592 h 1008924"/>
                <a:gd name="connsiteX508" fmla="*/ 229296 w 769088"/>
                <a:gd name="connsiteY508" fmla="*/ 684592 h 1008924"/>
                <a:gd name="connsiteX509" fmla="*/ 229296 w 769088"/>
                <a:gd name="connsiteY509" fmla="*/ 684592 h 1008924"/>
                <a:gd name="connsiteX510" fmla="*/ 230149 w 769088"/>
                <a:gd name="connsiteY510" fmla="*/ 701491 h 1008924"/>
                <a:gd name="connsiteX511" fmla="*/ 230661 w 769088"/>
                <a:gd name="connsiteY511" fmla="*/ 709941 h 1008924"/>
                <a:gd name="connsiteX512" fmla="*/ 231600 w 769088"/>
                <a:gd name="connsiteY512" fmla="*/ 718475 h 1008924"/>
                <a:gd name="connsiteX513" fmla="*/ 232282 w 769088"/>
                <a:gd name="connsiteY513" fmla="*/ 721206 h 1008924"/>
                <a:gd name="connsiteX514" fmla="*/ 232282 w 769088"/>
                <a:gd name="connsiteY514" fmla="*/ 723169 h 1008924"/>
                <a:gd name="connsiteX515" fmla="*/ 229722 w 769088"/>
                <a:gd name="connsiteY515" fmla="*/ 714464 h 1008924"/>
                <a:gd name="connsiteX516" fmla="*/ 222812 w 769088"/>
                <a:gd name="connsiteY516" fmla="*/ 689884 h 1008924"/>
                <a:gd name="connsiteX517" fmla="*/ 225372 w 769088"/>
                <a:gd name="connsiteY517" fmla="*/ 668973 h 1008924"/>
                <a:gd name="connsiteX518" fmla="*/ 225542 w 769088"/>
                <a:gd name="connsiteY518" fmla="*/ 669229 h 1008924"/>
                <a:gd name="connsiteX519" fmla="*/ 225713 w 769088"/>
                <a:gd name="connsiteY519" fmla="*/ 669144 h 1008924"/>
                <a:gd name="connsiteX520" fmla="*/ 225456 w 769088"/>
                <a:gd name="connsiteY520" fmla="*/ 668547 h 1008924"/>
                <a:gd name="connsiteX521" fmla="*/ 225798 w 769088"/>
                <a:gd name="connsiteY521" fmla="*/ 666071 h 1008924"/>
                <a:gd name="connsiteX522" fmla="*/ 227419 w 769088"/>
                <a:gd name="connsiteY522" fmla="*/ 654976 h 1008924"/>
                <a:gd name="connsiteX523" fmla="*/ 228272 w 769088"/>
                <a:gd name="connsiteY523" fmla="*/ 649685 h 1008924"/>
                <a:gd name="connsiteX524" fmla="*/ 228613 w 769088"/>
                <a:gd name="connsiteY524" fmla="*/ 650709 h 1008924"/>
                <a:gd name="connsiteX525" fmla="*/ 228869 w 769088"/>
                <a:gd name="connsiteY525" fmla="*/ 650709 h 1008924"/>
                <a:gd name="connsiteX526" fmla="*/ 228357 w 769088"/>
                <a:gd name="connsiteY526" fmla="*/ 648916 h 1008924"/>
                <a:gd name="connsiteX527" fmla="*/ 229126 w 769088"/>
                <a:gd name="connsiteY527" fmla="*/ 643966 h 1008924"/>
                <a:gd name="connsiteX528" fmla="*/ 228869 w 769088"/>
                <a:gd name="connsiteY528" fmla="*/ 643966 h 1008924"/>
                <a:gd name="connsiteX529" fmla="*/ 228016 w 769088"/>
                <a:gd name="connsiteY529" fmla="*/ 647892 h 1008924"/>
                <a:gd name="connsiteX530" fmla="*/ 224689 w 769088"/>
                <a:gd name="connsiteY530" fmla="*/ 635431 h 1008924"/>
                <a:gd name="connsiteX531" fmla="*/ 216754 w 769088"/>
                <a:gd name="connsiteY531" fmla="*/ 605474 h 1008924"/>
                <a:gd name="connsiteX532" fmla="*/ 218119 w 769088"/>
                <a:gd name="connsiteY532" fmla="*/ 597366 h 1008924"/>
                <a:gd name="connsiteX533" fmla="*/ 218119 w 769088"/>
                <a:gd name="connsiteY533" fmla="*/ 597366 h 1008924"/>
                <a:gd name="connsiteX534" fmla="*/ 218119 w 769088"/>
                <a:gd name="connsiteY534" fmla="*/ 597366 h 1008924"/>
                <a:gd name="connsiteX535" fmla="*/ 218119 w 769088"/>
                <a:gd name="connsiteY535" fmla="*/ 597366 h 1008924"/>
                <a:gd name="connsiteX536" fmla="*/ 218119 w 769088"/>
                <a:gd name="connsiteY536" fmla="*/ 597366 h 1008924"/>
                <a:gd name="connsiteX537" fmla="*/ 220423 w 769088"/>
                <a:gd name="connsiteY537" fmla="*/ 581576 h 1008924"/>
                <a:gd name="connsiteX538" fmla="*/ 225201 w 769088"/>
                <a:gd name="connsiteY538" fmla="*/ 587892 h 1008924"/>
                <a:gd name="connsiteX539" fmla="*/ 225372 w 769088"/>
                <a:gd name="connsiteY539" fmla="*/ 587722 h 1008924"/>
                <a:gd name="connsiteX540" fmla="*/ 220594 w 769088"/>
                <a:gd name="connsiteY540" fmla="*/ 580638 h 1008924"/>
                <a:gd name="connsiteX541" fmla="*/ 224177 w 769088"/>
                <a:gd name="connsiteY541" fmla="*/ 558106 h 1008924"/>
                <a:gd name="connsiteX542" fmla="*/ 230234 w 769088"/>
                <a:gd name="connsiteY542" fmla="*/ 568860 h 1008924"/>
                <a:gd name="connsiteX543" fmla="*/ 229210 w 769088"/>
                <a:gd name="connsiteY543" fmla="*/ 580808 h 1008924"/>
                <a:gd name="connsiteX544" fmla="*/ 229210 w 769088"/>
                <a:gd name="connsiteY544" fmla="*/ 580808 h 1008924"/>
                <a:gd name="connsiteX545" fmla="*/ 229210 w 769088"/>
                <a:gd name="connsiteY545" fmla="*/ 580979 h 1008924"/>
                <a:gd name="connsiteX546" fmla="*/ 229210 w 769088"/>
                <a:gd name="connsiteY546" fmla="*/ 581150 h 1008924"/>
                <a:gd name="connsiteX547" fmla="*/ 229210 w 769088"/>
                <a:gd name="connsiteY547" fmla="*/ 581150 h 1008924"/>
                <a:gd name="connsiteX548" fmla="*/ 249858 w 769088"/>
                <a:gd name="connsiteY548" fmla="*/ 766014 h 1008924"/>
                <a:gd name="connsiteX549" fmla="*/ 249601 w 769088"/>
                <a:gd name="connsiteY549" fmla="*/ 757053 h 1008924"/>
                <a:gd name="connsiteX550" fmla="*/ 255745 w 769088"/>
                <a:gd name="connsiteY550" fmla="*/ 765161 h 1008924"/>
                <a:gd name="connsiteX551" fmla="*/ 265726 w 769088"/>
                <a:gd name="connsiteY551" fmla="*/ 777963 h 1008924"/>
                <a:gd name="connsiteX552" fmla="*/ 269139 w 769088"/>
                <a:gd name="connsiteY552" fmla="*/ 805104 h 1008924"/>
                <a:gd name="connsiteX553" fmla="*/ 250199 w 769088"/>
                <a:gd name="connsiteY553" fmla="*/ 782743 h 1008924"/>
                <a:gd name="connsiteX554" fmla="*/ 250028 w 769088"/>
                <a:gd name="connsiteY554" fmla="*/ 772330 h 1008924"/>
                <a:gd name="connsiteX555" fmla="*/ 250028 w 769088"/>
                <a:gd name="connsiteY555" fmla="*/ 772330 h 1008924"/>
                <a:gd name="connsiteX556" fmla="*/ 250028 w 769088"/>
                <a:gd name="connsiteY556" fmla="*/ 772160 h 1008924"/>
                <a:gd name="connsiteX557" fmla="*/ 250028 w 769088"/>
                <a:gd name="connsiteY557" fmla="*/ 771989 h 1008924"/>
                <a:gd name="connsiteX558" fmla="*/ 250028 w 769088"/>
                <a:gd name="connsiteY558" fmla="*/ 771989 h 1008924"/>
                <a:gd name="connsiteX559" fmla="*/ 249858 w 769088"/>
                <a:gd name="connsiteY559" fmla="*/ 767636 h 1008924"/>
                <a:gd name="connsiteX560" fmla="*/ 258560 w 769088"/>
                <a:gd name="connsiteY560" fmla="*/ 778475 h 1008924"/>
                <a:gd name="connsiteX561" fmla="*/ 258730 w 769088"/>
                <a:gd name="connsiteY561" fmla="*/ 778305 h 1008924"/>
                <a:gd name="connsiteX562" fmla="*/ 249772 w 769088"/>
                <a:gd name="connsiteY562" fmla="*/ 765929 h 1008924"/>
                <a:gd name="connsiteX563" fmla="*/ 302839 w 769088"/>
                <a:gd name="connsiteY563" fmla="*/ 867579 h 1008924"/>
                <a:gd name="connsiteX564" fmla="*/ 301304 w 769088"/>
                <a:gd name="connsiteY564" fmla="*/ 855886 h 1008924"/>
                <a:gd name="connsiteX565" fmla="*/ 301986 w 769088"/>
                <a:gd name="connsiteY565" fmla="*/ 855886 h 1008924"/>
                <a:gd name="connsiteX566" fmla="*/ 301304 w 769088"/>
                <a:gd name="connsiteY566" fmla="*/ 855374 h 1008924"/>
                <a:gd name="connsiteX567" fmla="*/ 300194 w 769088"/>
                <a:gd name="connsiteY567" fmla="*/ 845730 h 1008924"/>
                <a:gd name="connsiteX568" fmla="*/ 309750 w 769088"/>
                <a:gd name="connsiteY568" fmla="*/ 856142 h 1008924"/>
                <a:gd name="connsiteX569" fmla="*/ 314016 w 769088"/>
                <a:gd name="connsiteY569" fmla="*/ 875602 h 1008924"/>
                <a:gd name="connsiteX570" fmla="*/ 303010 w 769088"/>
                <a:gd name="connsiteY570" fmla="*/ 868689 h 1008924"/>
                <a:gd name="connsiteX571" fmla="*/ 302925 w 769088"/>
                <a:gd name="connsiteY571" fmla="*/ 867835 h 1008924"/>
                <a:gd name="connsiteX572" fmla="*/ 302925 w 769088"/>
                <a:gd name="connsiteY572" fmla="*/ 867835 h 1008924"/>
                <a:gd name="connsiteX573" fmla="*/ 302925 w 769088"/>
                <a:gd name="connsiteY573" fmla="*/ 867664 h 1008924"/>
                <a:gd name="connsiteX574" fmla="*/ 302925 w 769088"/>
                <a:gd name="connsiteY574" fmla="*/ 867494 h 1008924"/>
                <a:gd name="connsiteX575" fmla="*/ 302925 w 769088"/>
                <a:gd name="connsiteY575" fmla="*/ 867494 h 1008924"/>
                <a:gd name="connsiteX576" fmla="*/ 290383 w 769088"/>
                <a:gd name="connsiteY576" fmla="*/ 871847 h 1008924"/>
                <a:gd name="connsiteX577" fmla="*/ 297123 w 769088"/>
                <a:gd name="connsiteY577" fmla="*/ 874322 h 1008924"/>
                <a:gd name="connsiteX578" fmla="*/ 298915 w 769088"/>
                <a:gd name="connsiteY578" fmla="*/ 875858 h 1008924"/>
                <a:gd name="connsiteX579" fmla="*/ 300024 w 769088"/>
                <a:gd name="connsiteY579" fmla="*/ 881491 h 1008924"/>
                <a:gd name="connsiteX580" fmla="*/ 286800 w 769088"/>
                <a:gd name="connsiteY580" fmla="*/ 872444 h 1008924"/>
                <a:gd name="connsiteX581" fmla="*/ 283814 w 769088"/>
                <a:gd name="connsiteY581" fmla="*/ 869969 h 1008924"/>
                <a:gd name="connsiteX582" fmla="*/ 283814 w 769088"/>
                <a:gd name="connsiteY582" fmla="*/ 869969 h 1008924"/>
                <a:gd name="connsiteX583" fmla="*/ 283814 w 769088"/>
                <a:gd name="connsiteY583" fmla="*/ 869969 h 1008924"/>
                <a:gd name="connsiteX584" fmla="*/ 283814 w 769088"/>
                <a:gd name="connsiteY584" fmla="*/ 869969 h 1008924"/>
                <a:gd name="connsiteX585" fmla="*/ 283814 w 769088"/>
                <a:gd name="connsiteY585" fmla="*/ 869969 h 1008924"/>
                <a:gd name="connsiteX586" fmla="*/ 280401 w 769088"/>
                <a:gd name="connsiteY586" fmla="*/ 867152 h 1008924"/>
                <a:gd name="connsiteX587" fmla="*/ 279633 w 769088"/>
                <a:gd name="connsiteY587" fmla="*/ 862031 h 1008924"/>
                <a:gd name="connsiteX588" fmla="*/ 290127 w 769088"/>
                <a:gd name="connsiteY588" fmla="*/ 867835 h 1008924"/>
                <a:gd name="connsiteX589" fmla="*/ 296099 w 769088"/>
                <a:gd name="connsiteY589" fmla="*/ 873383 h 1008924"/>
                <a:gd name="connsiteX590" fmla="*/ 290468 w 769088"/>
                <a:gd name="connsiteY590" fmla="*/ 871676 h 1008924"/>
                <a:gd name="connsiteX591" fmla="*/ 290468 w 769088"/>
                <a:gd name="connsiteY591" fmla="*/ 871932 h 1008924"/>
                <a:gd name="connsiteX592" fmla="*/ 305314 w 769088"/>
                <a:gd name="connsiteY592" fmla="*/ 904450 h 1008924"/>
                <a:gd name="connsiteX593" fmla="*/ 292943 w 769088"/>
                <a:gd name="connsiteY593" fmla="*/ 896256 h 1008924"/>
                <a:gd name="connsiteX594" fmla="*/ 286202 w 769088"/>
                <a:gd name="connsiteY594" fmla="*/ 891477 h 1008924"/>
                <a:gd name="connsiteX595" fmla="*/ 286032 w 769088"/>
                <a:gd name="connsiteY595" fmla="*/ 891647 h 1008924"/>
                <a:gd name="connsiteX596" fmla="*/ 286800 w 769088"/>
                <a:gd name="connsiteY596" fmla="*/ 892415 h 1008924"/>
                <a:gd name="connsiteX597" fmla="*/ 273917 w 769088"/>
                <a:gd name="connsiteY597" fmla="*/ 881918 h 1008924"/>
                <a:gd name="connsiteX598" fmla="*/ 282619 w 769088"/>
                <a:gd name="connsiteY598" fmla="*/ 886783 h 1008924"/>
                <a:gd name="connsiteX599" fmla="*/ 282619 w 769088"/>
                <a:gd name="connsiteY599" fmla="*/ 886783 h 1008924"/>
                <a:gd name="connsiteX600" fmla="*/ 282790 w 769088"/>
                <a:gd name="connsiteY600" fmla="*/ 886783 h 1008924"/>
                <a:gd name="connsiteX601" fmla="*/ 282961 w 769088"/>
                <a:gd name="connsiteY601" fmla="*/ 886783 h 1008924"/>
                <a:gd name="connsiteX602" fmla="*/ 282961 w 769088"/>
                <a:gd name="connsiteY602" fmla="*/ 886783 h 1008924"/>
                <a:gd name="connsiteX603" fmla="*/ 303778 w 769088"/>
                <a:gd name="connsiteY603" fmla="*/ 897792 h 1008924"/>
                <a:gd name="connsiteX604" fmla="*/ 305399 w 769088"/>
                <a:gd name="connsiteY604" fmla="*/ 904194 h 1008924"/>
                <a:gd name="connsiteX605" fmla="*/ 305399 w 769088"/>
                <a:gd name="connsiteY605" fmla="*/ 904279 h 1008924"/>
                <a:gd name="connsiteX606" fmla="*/ 285264 w 769088"/>
                <a:gd name="connsiteY606" fmla="*/ 882344 h 1008924"/>
                <a:gd name="connsiteX607" fmla="*/ 285264 w 769088"/>
                <a:gd name="connsiteY607" fmla="*/ 882344 h 1008924"/>
                <a:gd name="connsiteX608" fmla="*/ 285264 w 769088"/>
                <a:gd name="connsiteY608" fmla="*/ 882344 h 1008924"/>
                <a:gd name="connsiteX609" fmla="*/ 285264 w 769088"/>
                <a:gd name="connsiteY609" fmla="*/ 882344 h 1008924"/>
                <a:gd name="connsiteX610" fmla="*/ 285264 w 769088"/>
                <a:gd name="connsiteY610" fmla="*/ 882344 h 1008924"/>
                <a:gd name="connsiteX611" fmla="*/ 267945 w 769088"/>
                <a:gd name="connsiteY611" fmla="*/ 873810 h 1008924"/>
                <a:gd name="connsiteX612" fmla="*/ 258133 w 769088"/>
                <a:gd name="connsiteY612" fmla="*/ 863226 h 1008924"/>
                <a:gd name="connsiteX613" fmla="*/ 255829 w 769088"/>
                <a:gd name="connsiteY613" fmla="*/ 860666 h 1008924"/>
                <a:gd name="connsiteX614" fmla="*/ 255659 w 769088"/>
                <a:gd name="connsiteY614" fmla="*/ 859471 h 1008924"/>
                <a:gd name="connsiteX615" fmla="*/ 280913 w 769088"/>
                <a:gd name="connsiteY615" fmla="*/ 874919 h 1008924"/>
                <a:gd name="connsiteX616" fmla="*/ 280913 w 769088"/>
                <a:gd name="connsiteY616" fmla="*/ 874919 h 1008924"/>
                <a:gd name="connsiteX617" fmla="*/ 280913 w 769088"/>
                <a:gd name="connsiteY617" fmla="*/ 874919 h 1008924"/>
                <a:gd name="connsiteX618" fmla="*/ 280913 w 769088"/>
                <a:gd name="connsiteY618" fmla="*/ 874919 h 1008924"/>
                <a:gd name="connsiteX619" fmla="*/ 280913 w 769088"/>
                <a:gd name="connsiteY619" fmla="*/ 874919 h 1008924"/>
                <a:gd name="connsiteX620" fmla="*/ 282875 w 769088"/>
                <a:gd name="connsiteY620" fmla="*/ 876029 h 1008924"/>
                <a:gd name="connsiteX621" fmla="*/ 301901 w 769088"/>
                <a:gd name="connsiteY621" fmla="*/ 890965 h 1008924"/>
                <a:gd name="connsiteX622" fmla="*/ 302242 w 769088"/>
                <a:gd name="connsiteY622" fmla="*/ 892415 h 1008924"/>
                <a:gd name="connsiteX623" fmla="*/ 285179 w 769088"/>
                <a:gd name="connsiteY623" fmla="*/ 882344 h 1008924"/>
                <a:gd name="connsiteX624" fmla="*/ 257536 w 769088"/>
                <a:gd name="connsiteY624" fmla="*/ 868347 h 1008924"/>
                <a:gd name="connsiteX625" fmla="*/ 257536 w 769088"/>
                <a:gd name="connsiteY625" fmla="*/ 868347 h 1008924"/>
                <a:gd name="connsiteX626" fmla="*/ 257536 w 769088"/>
                <a:gd name="connsiteY626" fmla="*/ 868347 h 1008924"/>
                <a:gd name="connsiteX627" fmla="*/ 256854 w 769088"/>
                <a:gd name="connsiteY627" fmla="*/ 867750 h 1008924"/>
                <a:gd name="connsiteX628" fmla="*/ 256256 w 769088"/>
                <a:gd name="connsiteY628" fmla="*/ 863397 h 1008924"/>
                <a:gd name="connsiteX629" fmla="*/ 257024 w 769088"/>
                <a:gd name="connsiteY629" fmla="*/ 864165 h 1008924"/>
                <a:gd name="connsiteX630" fmla="*/ 266068 w 769088"/>
                <a:gd name="connsiteY630" fmla="*/ 872871 h 1008924"/>
                <a:gd name="connsiteX631" fmla="*/ 259157 w 769088"/>
                <a:gd name="connsiteY631" fmla="*/ 869627 h 1008924"/>
                <a:gd name="connsiteX632" fmla="*/ 257707 w 769088"/>
                <a:gd name="connsiteY632" fmla="*/ 868433 h 1008924"/>
                <a:gd name="connsiteX633" fmla="*/ 257707 w 769088"/>
                <a:gd name="connsiteY633" fmla="*/ 868433 h 1008924"/>
                <a:gd name="connsiteX634" fmla="*/ 257707 w 769088"/>
                <a:gd name="connsiteY634" fmla="*/ 868433 h 1008924"/>
                <a:gd name="connsiteX635" fmla="*/ 237230 w 769088"/>
                <a:gd name="connsiteY635" fmla="*/ 849144 h 1008924"/>
                <a:gd name="connsiteX636" fmla="*/ 240729 w 769088"/>
                <a:gd name="connsiteY636" fmla="*/ 851022 h 1008924"/>
                <a:gd name="connsiteX637" fmla="*/ 240729 w 769088"/>
                <a:gd name="connsiteY637" fmla="*/ 851022 h 1008924"/>
                <a:gd name="connsiteX638" fmla="*/ 241155 w 769088"/>
                <a:gd name="connsiteY638" fmla="*/ 854521 h 1008924"/>
                <a:gd name="connsiteX639" fmla="*/ 214365 w 769088"/>
                <a:gd name="connsiteY639" fmla="*/ 830965 h 1008924"/>
                <a:gd name="connsiteX640" fmla="*/ 205322 w 769088"/>
                <a:gd name="connsiteY640" fmla="*/ 822515 h 1008924"/>
                <a:gd name="connsiteX641" fmla="*/ 226225 w 769088"/>
                <a:gd name="connsiteY641" fmla="*/ 833440 h 1008924"/>
                <a:gd name="connsiteX642" fmla="*/ 240302 w 769088"/>
                <a:gd name="connsiteY642" fmla="*/ 847778 h 1008924"/>
                <a:gd name="connsiteX643" fmla="*/ 240558 w 769088"/>
                <a:gd name="connsiteY643" fmla="*/ 850253 h 1008924"/>
                <a:gd name="connsiteX644" fmla="*/ 237230 w 769088"/>
                <a:gd name="connsiteY644" fmla="*/ 848888 h 1008924"/>
                <a:gd name="connsiteX645" fmla="*/ 237145 w 769088"/>
                <a:gd name="connsiteY645" fmla="*/ 849058 h 1008924"/>
                <a:gd name="connsiteX646" fmla="*/ 242862 w 769088"/>
                <a:gd name="connsiteY646" fmla="*/ 862458 h 1008924"/>
                <a:gd name="connsiteX647" fmla="*/ 242520 w 769088"/>
                <a:gd name="connsiteY647" fmla="*/ 862287 h 1008924"/>
                <a:gd name="connsiteX648" fmla="*/ 242520 w 769088"/>
                <a:gd name="connsiteY648" fmla="*/ 862117 h 1008924"/>
                <a:gd name="connsiteX649" fmla="*/ 242862 w 769088"/>
                <a:gd name="connsiteY649" fmla="*/ 862458 h 1008924"/>
                <a:gd name="connsiteX650" fmla="*/ 161127 w 769088"/>
                <a:gd name="connsiteY650" fmla="*/ 776427 h 1008924"/>
                <a:gd name="connsiteX651" fmla="*/ 161127 w 769088"/>
                <a:gd name="connsiteY651" fmla="*/ 776427 h 1008924"/>
                <a:gd name="connsiteX652" fmla="*/ 161127 w 769088"/>
                <a:gd name="connsiteY652" fmla="*/ 776427 h 1008924"/>
                <a:gd name="connsiteX653" fmla="*/ 149098 w 769088"/>
                <a:gd name="connsiteY653" fmla="*/ 760894 h 1008924"/>
                <a:gd name="connsiteX654" fmla="*/ 149098 w 769088"/>
                <a:gd name="connsiteY654" fmla="*/ 760723 h 1008924"/>
                <a:gd name="connsiteX655" fmla="*/ 163005 w 769088"/>
                <a:gd name="connsiteY655" fmla="*/ 771135 h 1008924"/>
                <a:gd name="connsiteX656" fmla="*/ 161725 w 769088"/>
                <a:gd name="connsiteY656" fmla="*/ 777280 h 1008924"/>
                <a:gd name="connsiteX657" fmla="*/ 161213 w 769088"/>
                <a:gd name="connsiteY657" fmla="*/ 776598 h 1008924"/>
                <a:gd name="connsiteX658" fmla="*/ 161213 w 769088"/>
                <a:gd name="connsiteY658" fmla="*/ 776598 h 1008924"/>
                <a:gd name="connsiteX659" fmla="*/ 161213 w 769088"/>
                <a:gd name="connsiteY659" fmla="*/ 776598 h 1008924"/>
                <a:gd name="connsiteX660" fmla="*/ 155326 w 769088"/>
                <a:gd name="connsiteY660" fmla="*/ 785047 h 1008924"/>
                <a:gd name="connsiteX661" fmla="*/ 153108 w 769088"/>
                <a:gd name="connsiteY661" fmla="*/ 781633 h 1008924"/>
                <a:gd name="connsiteX662" fmla="*/ 144917 w 769088"/>
                <a:gd name="connsiteY662" fmla="*/ 768234 h 1008924"/>
                <a:gd name="connsiteX663" fmla="*/ 133997 w 769088"/>
                <a:gd name="connsiteY663" fmla="*/ 749457 h 1008924"/>
                <a:gd name="connsiteX664" fmla="*/ 136897 w 769088"/>
                <a:gd name="connsiteY664" fmla="*/ 751591 h 1008924"/>
                <a:gd name="connsiteX665" fmla="*/ 156862 w 769088"/>
                <a:gd name="connsiteY665" fmla="*/ 779500 h 1008924"/>
                <a:gd name="connsiteX666" fmla="*/ 156862 w 769088"/>
                <a:gd name="connsiteY666" fmla="*/ 779500 h 1008924"/>
                <a:gd name="connsiteX667" fmla="*/ 157032 w 769088"/>
                <a:gd name="connsiteY667" fmla="*/ 779670 h 1008924"/>
                <a:gd name="connsiteX668" fmla="*/ 157203 w 769088"/>
                <a:gd name="connsiteY668" fmla="*/ 779841 h 1008924"/>
                <a:gd name="connsiteX669" fmla="*/ 157203 w 769088"/>
                <a:gd name="connsiteY669" fmla="*/ 779841 h 1008924"/>
                <a:gd name="connsiteX670" fmla="*/ 160359 w 769088"/>
                <a:gd name="connsiteY670" fmla="*/ 783767 h 1008924"/>
                <a:gd name="connsiteX671" fmla="*/ 159763 w 769088"/>
                <a:gd name="connsiteY671" fmla="*/ 786327 h 1008924"/>
                <a:gd name="connsiteX672" fmla="*/ 155411 w 769088"/>
                <a:gd name="connsiteY672" fmla="*/ 785047 h 1008924"/>
                <a:gd name="connsiteX673" fmla="*/ 159336 w 769088"/>
                <a:gd name="connsiteY673" fmla="*/ 788120 h 1008924"/>
                <a:gd name="connsiteX674" fmla="*/ 158824 w 769088"/>
                <a:gd name="connsiteY674" fmla="*/ 790510 h 1008924"/>
                <a:gd name="connsiteX675" fmla="*/ 156691 w 769088"/>
                <a:gd name="connsiteY675" fmla="*/ 787181 h 1008924"/>
                <a:gd name="connsiteX676" fmla="*/ 159336 w 769088"/>
                <a:gd name="connsiteY676" fmla="*/ 788120 h 1008924"/>
                <a:gd name="connsiteX677" fmla="*/ 124612 w 769088"/>
                <a:gd name="connsiteY677" fmla="*/ 728034 h 1008924"/>
                <a:gd name="connsiteX678" fmla="*/ 124612 w 769088"/>
                <a:gd name="connsiteY678" fmla="*/ 728034 h 1008924"/>
                <a:gd name="connsiteX679" fmla="*/ 124697 w 769088"/>
                <a:gd name="connsiteY679" fmla="*/ 728034 h 1008924"/>
                <a:gd name="connsiteX680" fmla="*/ 133997 w 769088"/>
                <a:gd name="connsiteY680" fmla="*/ 735033 h 1008924"/>
                <a:gd name="connsiteX681" fmla="*/ 133485 w 769088"/>
                <a:gd name="connsiteY681" fmla="*/ 736569 h 1008924"/>
                <a:gd name="connsiteX682" fmla="*/ 127854 w 769088"/>
                <a:gd name="connsiteY682" fmla="*/ 732558 h 1008924"/>
                <a:gd name="connsiteX683" fmla="*/ 124527 w 769088"/>
                <a:gd name="connsiteY683" fmla="*/ 727949 h 1008924"/>
                <a:gd name="connsiteX684" fmla="*/ 127769 w 769088"/>
                <a:gd name="connsiteY684" fmla="*/ 738105 h 1008924"/>
                <a:gd name="connsiteX685" fmla="*/ 127598 w 769088"/>
                <a:gd name="connsiteY685" fmla="*/ 738105 h 1008924"/>
                <a:gd name="connsiteX686" fmla="*/ 127427 w 769088"/>
                <a:gd name="connsiteY686" fmla="*/ 737679 h 1008924"/>
                <a:gd name="connsiteX687" fmla="*/ 127769 w 769088"/>
                <a:gd name="connsiteY687" fmla="*/ 738191 h 1008924"/>
                <a:gd name="connsiteX688" fmla="*/ 110108 w 769088"/>
                <a:gd name="connsiteY688" fmla="*/ 719329 h 1008924"/>
                <a:gd name="connsiteX689" fmla="*/ 107549 w 769088"/>
                <a:gd name="connsiteY689" fmla="*/ 714208 h 1008924"/>
                <a:gd name="connsiteX690" fmla="*/ 111132 w 769088"/>
                <a:gd name="connsiteY690" fmla="*/ 717110 h 1008924"/>
                <a:gd name="connsiteX691" fmla="*/ 111985 w 769088"/>
                <a:gd name="connsiteY691" fmla="*/ 717793 h 1008924"/>
                <a:gd name="connsiteX692" fmla="*/ 114629 w 769088"/>
                <a:gd name="connsiteY692" fmla="*/ 722401 h 1008924"/>
                <a:gd name="connsiteX693" fmla="*/ 114203 w 769088"/>
                <a:gd name="connsiteY693" fmla="*/ 722401 h 1008924"/>
                <a:gd name="connsiteX694" fmla="*/ 110108 w 769088"/>
                <a:gd name="connsiteY694" fmla="*/ 719329 h 1008924"/>
                <a:gd name="connsiteX695" fmla="*/ 113094 w 769088"/>
                <a:gd name="connsiteY695" fmla="*/ 722487 h 1008924"/>
                <a:gd name="connsiteX696" fmla="*/ 112753 w 769088"/>
                <a:gd name="connsiteY696" fmla="*/ 723426 h 1008924"/>
                <a:gd name="connsiteX697" fmla="*/ 112582 w 769088"/>
                <a:gd name="connsiteY697" fmla="*/ 724108 h 1008924"/>
                <a:gd name="connsiteX698" fmla="*/ 110705 w 769088"/>
                <a:gd name="connsiteY698" fmla="*/ 720438 h 1008924"/>
                <a:gd name="connsiteX699" fmla="*/ 113179 w 769088"/>
                <a:gd name="connsiteY699" fmla="*/ 722572 h 1008924"/>
                <a:gd name="connsiteX700" fmla="*/ 93727 w 769088"/>
                <a:gd name="connsiteY700" fmla="*/ 685872 h 1008924"/>
                <a:gd name="connsiteX701" fmla="*/ 94239 w 769088"/>
                <a:gd name="connsiteY701" fmla="*/ 684933 h 1008924"/>
                <a:gd name="connsiteX702" fmla="*/ 98249 w 769088"/>
                <a:gd name="connsiteY702" fmla="*/ 693041 h 1008924"/>
                <a:gd name="connsiteX703" fmla="*/ 98249 w 769088"/>
                <a:gd name="connsiteY703" fmla="*/ 693041 h 1008924"/>
                <a:gd name="connsiteX704" fmla="*/ 98334 w 769088"/>
                <a:gd name="connsiteY704" fmla="*/ 693212 h 1008924"/>
                <a:gd name="connsiteX705" fmla="*/ 98334 w 769088"/>
                <a:gd name="connsiteY705" fmla="*/ 693383 h 1008924"/>
                <a:gd name="connsiteX706" fmla="*/ 98420 w 769088"/>
                <a:gd name="connsiteY706" fmla="*/ 693383 h 1008924"/>
                <a:gd name="connsiteX707" fmla="*/ 101235 w 769088"/>
                <a:gd name="connsiteY707" fmla="*/ 698589 h 1008924"/>
                <a:gd name="connsiteX708" fmla="*/ 100894 w 769088"/>
                <a:gd name="connsiteY708" fmla="*/ 700723 h 1008924"/>
                <a:gd name="connsiteX709" fmla="*/ 93727 w 769088"/>
                <a:gd name="connsiteY709" fmla="*/ 685872 h 1008924"/>
                <a:gd name="connsiteX710" fmla="*/ 102088 w 769088"/>
                <a:gd name="connsiteY710" fmla="*/ 711391 h 1008924"/>
                <a:gd name="connsiteX711" fmla="*/ 99529 w 769088"/>
                <a:gd name="connsiteY711" fmla="*/ 718475 h 1008924"/>
                <a:gd name="connsiteX712" fmla="*/ 99529 w 769088"/>
                <a:gd name="connsiteY712" fmla="*/ 718219 h 1008924"/>
                <a:gd name="connsiteX713" fmla="*/ 100382 w 769088"/>
                <a:gd name="connsiteY713" fmla="*/ 709087 h 1008924"/>
                <a:gd name="connsiteX714" fmla="*/ 100382 w 769088"/>
                <a:gd name="connsiteY714" fmla="*/ 708490 h 1008924"/>
                <a:gd name="connsiteX715" fmla="*/ 102003 w 769088"/>
                <a:gd name="connsiteY715" fmla="*/ 711306 h 1008924"/>
                <a:gd name="connsiteX716" fmla="*/ 88864 w 769088"/>
                <a:gd name="connsiteY716" fmla="*/ 675630 h 1008924"/>
                <a:gd name="connsiteX717" fmla="*/ 88864 w 769088"/>
                <a:gd name="connsiteY717" fmla="*/ 675460 h 1008924"/>
                <a:gd name="connsiteX718" fmla="*/ 88864 w 769088"/>
                <a:gd name="connsiteY718" fmla="*/ 675460 h 1008924"/>
                <a:gd name="connsiteX719" fmla="*/ 86901 w 769088"/>
                <a:gd name="connsiteY719" fmla="*/ 671534 h 1008924"/>
                <a:gd name="connsiteX720" fmla="*/ 87499 w 769088"/>
                <a:gd name="connsiteY720" fmla="*/ 670509 h 1008924"/>
                <a:gd name="connsiteX721" fmla="*/ 91338 w 769088"/>
                <a:gd name="connsiteY721" fmla="*/ 678618 h 1008924"/>
                <a:gd name="connsiteX722" fmla="*/ 89376 w 769088"/>
                <a:gd name="connsiteY722" fmla="*/ 675630 h 1008924"/>
                <a:gd name="connsiteX723" fmla="*/ 89205 w 769088"/>
                <a:gd name="connsiteY723" fmla="*/ 675716 h 1008924"/>
                <a:gd name="connsiteX724" fmla="*/ 93130 w 769088"/>
                <a:gd name="connsiteY724" fmla="*/ 682373 h 1008924"/>
                <a:gd name="connsiteX725" fmla="*/ 93556 w 769088"/>
                <a:gd name="connsiteY725" fmla="*/ 683226 h 1008924"/>
                <a:gd name="connsiteX726" fmla="*/ 93130 w 769088"/>
                <a:gd name="connsiteY726" fmla="*/ 684251 h 1008924"/>
                <a:gd name="connsiteX727" fmla="*/ 89120 w 769088"/>
                <a:gd name="connsiteY727" fmla="*/ 675801 h 1008924"/>
                <a:gd name="connsiteX728" fmla="*/ 89120 w 769088"/>
                <a:gd name="connsiteY728" fmla="*/ 675801 h 1008924"/>
                <a:gd name="connsiteX729" fmla="*/ 89034 w 769088"/>
                <a:gd name="connsiteY729" fmla="*/ 675630 h 1008924"/>
                <a:gd name="connsiteX730" fmla="*/ 59515 w 769088"/>
                <a:gd name="connsiteY730" fmla="*/ 603596 h 1008924"/>
                <a:gd name="connsiteX731" fmla="*/ 62757 w 769088"/>
                <a:gd name="connsiteY731" fmla="*/ 612216 h 1008924"/>
                <a:gd name="connsiteX732" fmla="*/ 69497 w 769088"/>
                <a:gd name="connsiteY732" fmla="*/ 629116 h 1008924"/>
                <a:gd name="connsiteX733" fmla="*/ 67876 w 769088"/>
                <a:gd name="connsiteY733" fmla="*/ 632359 h 1008924"/>
                <a:gd name="connsiteX734" fmla="*/ 56699 w 769088"/>
                <a:gd name="connsiteY734" fmla="*/ 607352 h 1008924"/>
                <a:gd name="connsiteX735" fmla="*/ 59515 w 769088"/>
                <a:gd name="connsiteY735" fmla="*/ 603596 h 1008924"/>
                <a:gd name="connsiteX736" fmla="*/ 56443 w 769088"/>
                <a:gd name="connsiteY736" fmla="*/ 601463 h 1008924"/>
                <a:gd name="connsiteX737" fmla="*/ 56870 w 769088"/>
                <a:gd name="connsiteY737" fmla="*/ 596598 h 1008924"/>
                <a:gd name="connsiteX738" fmla="*/ 57211 w 769088"/>
                <a:gd name="connsiteY738" fmla="*/ 597622 h 1008924"/>
                <a:gd name="connsiteX739" fmla="*/ 57894 w 769088"/>
                <a:gd name="connsiteY739" fmla="*/ 599414 h 1008924"/>
                <a:gd name="connsiteX740" fmla="*/ 56443 w 769088"/>
                <a:gd name="connsiteY740" fmla="*/ 601548 h 1008924"/>
                <a:gd name="connsiteX741" fmla="*/ 69156 w 769088"/>
                <a:gd name="connsiteY741" fmla="*/ 620751 h 1008924"/>
                <a:gd name="connsiteX742" fmla="*/ 69156 w 769088"/>
                <a:gd name="connsiteY742" fmla="*/ 607778 h 1008924"/>
                <a:gd name="connsiteX743" fmla="*/ 69497 w 769088"/>
                <a:gd name="connsiteY743" fmla="*/ 594805 h 1008924"/>
                <a:gd name="connsiteX744" fmla="*/ 69753 w 769088"/>
                <a:gd name="connsiteY744" fmla="*/ 590197 h 1008924"/>
                <a:gd name="connsiteX745" fmla="*/ 76151 w 769088"/>
                <a:gd name="connsiteY745" fmla="*/ 581918 h 1008924"/>
                <a:gd name="connsiteX746" fmla="*/ 76151 w 769088"/>
                <a:gd name="connsiteY746" fmla="*/ 581918 h 1008924"/>
                <a:gd name="connsiteX747" fmla="*/ 76151 w 769088"/>
                <a:gd name="connsiteY747" fmla="*/ 581918 h 1008924"/>
                <a:gd name="connsiteX748" fmla="*/ 76151 w 769088"/>
                <a:gd name="connsiteY748" fmla="*/ 581918 h 1008924"/>
                <a:gd name="connsiteX749" fmla="*/ 76151 w 769088"/>
                <a:gd name="connsiteY749" fmla="*/ 581918 h 1008924"/>
                <a:gd name="connsiteX750" fmla="*/ 83574 w 769088"/>
                <a:gd name="connsiteY750" fmla="*/ 571505 h 1008924"/>
                <a:gd name="connsiteX751" fmla="*/ 83745 w 769088"/>
                <a:gd name="connsiteY751" fmla="*/ 571932 h 1008924"/>
                <a:gd name="connsiteX752" fmla="*/ 85025 w 769088"/>
                <a:gd name="connsiteY752" fmla="*/ 575431 h 1008924"/>
                <a:gd name="connsiteX753" fmla="*/ 84427 w 769088"/>
                <a:gd name="connsiteY753" fmla="*/ 585246 h 1008924"/>
                <a:gd name="connsiteX754" fmla="*/ 84427 w 769088"/>
                <a:gd name="connsiteY754" fmla="*/ 586697 h 1008924"/>
                <a:gd name="connsiteX755" fmla="*/ 83745 w 769088"/>
                <a:gd name="connsiteY755" fmla="*/ 586185 h 1008924"/>
                <a:gd name="connsiteX756" fmla="*/ 81356 w 769088"/>
                <a:gd name="connsiteY756" fmla="*/ 584478 h 1008924"/>
                <a:gd name="connsiteX757" fmla="*/ 77602 w 769088"/>
                <a:gd name="connsiteY757" fmla="*/ 581918 h 1008924"/>
                <a:gd name="connsiteX758" fmla="*/ 80161 w 769088"/>
                <a:gd name="connsiteY758" fmla="*/ 585759 h 1008924"/>
                <a:gd name="connsiteX759" fmla="*/ 84171 w 769088"/>
                <a:gd name="connsiteY759" fmla="*/ 591648 h 1008924"/>
                <a:gd name="connsiteX760" fmla="*/ 84001 w 769088"/>
                <a:gd name="connsiteY760" fmla="*/ 596171 h 1008924"/>
                <a:gd name="connsiteX761" fmla="*/ 84257 w 769088"/>
                <a:gd name="connsiteY761" fmla="*/ 596171 h 1008924"/>
                <a:gd name="connsiteX762" fmla="*/ 84683 w 769088"/>
                <a:gd name="connsiteY762" fmla="*/ 592245 h 1008924"/>
                <a:gd name="connsiteX763" fmla="*/ 86901 w 769088"/>
                <a:gd name="connsiteY763" fmla="*/ 595403 h 1008924"/>
                <a:gd name="connsiteX764" fmla="*/ 81783 w 769088"/>
                <a:gd name="connsiteY764" fmla="*/ 604962 h 1008924"/>
                <a:gd name="connsiteX765" fmla="*/ 81356 w 769088"/>
                <a:gd name="connsiteY765" fmla="*/ 604450 h 1008924"/>
                <a:gd name="connsiteX766" fmla="*/ 74104 w 769088"/>
                <a:gd name="connsiteY766" fmla="*/ 596171 h 1008924"/>
                <a:gd name="connsiteX767" fmla="*/ 73933 w 769088"/>
                <a:gd name="connsiteY767" fmla="*/ 596342 h 1008924"/>
                <a:gd name="connsiteX768" fmla="*/ 80673 w 769088"/>
                <a:gd name="connsiteY768" fmla="*/ 605133 h 1008924"/>
                <a:gd name="connsiteX769" fmla="*/ 81271 w 769088"/>
                <a:gd name="connsiteY769" fmla="*/ 605901 h 1008924"/>
                <a:gd name="connsiteX770" fmla="*/ 77005 w 769088"/>
                <a:gd name="connsiteY770" fmla="*/ 614180 h 1008924"/>
                <a:gd name="connsiteX771" fmla="*/ 75725 w 769088"/>
                <a:gd name="connsiteY771" fmla="*/ 611448 h 1008924"/>
                <a:gd name="connsiteX772" fmla="*/ 75555 w 769088"/>
                <a:gd name="connsiteY772" fmla="*/ 611534 h 1008924"/>
                <a:gd name="connsiteX773" fmla="*/ 76834 w 769088"/>
                <a:gd name="connsiteY773" fmla="*/ 614606 h 1008924"/>
                <a:gd name="connsiteX774" fmla="*/ 75384 w 769088"/>
                <a:gd name="connsiteY774" fmla="*/ 617423 h 1008924"/>
                <a:gd name="connsiteX775" fmla="*/ 74957 w 769088"/>
                <a:gd name="connsiteY775" fmla="*/ 616399 h 1008924"/>
                <a:gd name="connsiteX776" fmla="*/ 74786 w 769088"/>
                <a:gd name="connsiteY776" fmla="*/ 616399 h 1008924"/>
                <a:gd name="connsiteX777" fmla="*/ 75213 w 769088"/>
                <a:gd name="connsiteY777" fmla="*/ 617679 h 1008924"/>
                <a:gd name="connsiteX778" fmla="*/ 70862 w 769088"/>
                <a:gd name="connsiteY778" fmla="*/ 626384 h 1008924"/>
                <a:gd name="connsiteX779" fmla="*/ 64293 w 769088"/>
                <a:gd name="connsiteY779" fmla="*/ 611790 h 1008924"/>
                <a:gd name="connsiteX780" fmla="*/ 60368 w 769088"/>
                <a:gd name="connsiteY780" fmla="*/ 602572 h 1008924"/>
                <a:gd name="connsiteX781" fmla="*/ 68047 w 769088"/>
                <a:gd name="connsiteY781" fmla="*/ 592501 h 1008924"/>
                <a:gd name="connsiteX782" fmla="*/ 68047 w 769088"/>
                <a:gd name="connsiteY782" fmla="*/ 594976 h 1008924"/>
                <a:gd name="connsiteX783" fmla="*/ 68388 w 769088"/>
                <a:gd name="connsiteY783" fmla="*/ 607864 h 1008924"/>
                <a:gd name="connsiteX784" fmla="*/ 68985 w 769088"/>
                <a:gd name="connsiteY784" fmla="*/ 620751 h 1008924"/>
                <a:gd name="connsiteX785" fmla="*/ 69241 w 769088"/>
                <a:gd name="connsiteY785" fmla="*/ 620751 h 1008924"/>
                <a:gd name="connsiteX786" fmla="*/ 208137 w 769088"/>
                <a:gd name="connsiteY786" fmla="*/ 444165 h 1008924"/>
                <a:gd name="connsiteX787" fmla="*/ 206772 w 769088"/>
                <a:gd name="connsiteY787" fmla="*/ 445702 h 1008924"/>
                <a:gd name="connsiteX788" fmla="*/ 199520 w 769088"/>
                <a:gd name="connsiteY788" fmla="*/ 450737 h 1008924"/>
                <a:gd name="connsiteX789" fmla="*/ 195254 w 769088"/>
                <a:gd name="connsiteY789" fmla="*/ 442629 h 1008924"/>
                <a:gd name="connsiteX790" fmla="*/ 188344 w 769088"/>
                <a:gd name="connsiteY790" fmla="*/ 430083 h 1008924"/>
                <a:gd name="connsiteX791" fmla="*/ 192780 w 769088"/>
                <a:gd name="connsiteY791" fmla="*/ 426242 h 1008924"/>
                <a:gd name="connsiteX792" fmla="*/ 196790 w 769088"/>
                <a:gd name="connsiteY792" fmla="*/ 422914 h 1008924"/>
                <a:gd name="connsiteX793" fmla="*/ 208137 w 769088"/>
                <a:gd name="connsiteY793" fmla="*/ 444165 h 1008924"/>
                <a:gd name="connsiteX794" fmla="*/ 196278 w 769088"/>
                <a:gd name="connsiteY794" fmla="*/ 419158 h 1008924"/>
                <a:gd name="connsiteX795" fmla="*/ 196619 w 769088"/>
                <a:gd name="connsiteY795" fmla="*/ 418902 h 1008924"/>
                <a:gd name="connsiteX796" fmla="*/ 196278 w 769088"/>
                <a:gd name="connsiteY796" fmla="*/ 419158 h 1008924"/>
                <a:gd name="connsiteX797" fmla="*/ 196278 w 769088"/>
                <a:gd name="connsiteY797" fmla="*/ 419158 h 1008924"/>
                <a:gd name="connsiteX798" fmla="*/ 233221 w 769088"/>
                <a:gd name="connsiteY798" fmla="*/ 447921 h 1008924"/>
                <a:gd name="connsiteX799" fmla="*/ 233221 w 769088"/>
                <a:gd name="connsiteY799" fmla="*/ 447921 h 1008924"/>
                <a:gd name="connsiteX800" fmla="*/ 233221 w 769088"/>
                <a:gd name="connsiteY800" fmla="*/ 448006 h 1008924"/>
                <a:gd name="connsiteX801" fmla="*/ 234756 w 769088"/>
                <a:gd name="connsiteY801" fmla="*/ 451335 h 1008924"/>
                <a:gd name="connsiteX802" fmla="*/ 229893 w 769088"/>
                <a:gd name="connsiteY802" fmla="*/ 458248 h 1008924"/>
                <a:gd name="connsiteX803" fmla="*/ 228699 w 769088"/>
                <a:gd name="connsiteY803" fmla="*/ 459187 h 1008924"/>
                <a:gd name="connsiteX804" fmla="*/ 220252 w 769088"/>
                <a:gd name="connsiteY804" fmla="*/ 442629 h 1008924"/>
                <a:gd name="connsiteX805" fmla="*/ 228272 w 769088"/>
                <a:gd name="connsiteY805" fmla="*/ 437508 h 1008924"/>
                <a:gd name="connsiteX806" fmla="*/ 228955 w 769088"/>
                <a:gd name="connsiteY806" fmla="*/ 437082 h 1008924"/>
                <a:gd name="connsiteX807" fmla="*/ 233050 w 769088"/>
                <a:gd name="connsiteY807" fmla="*/ 447750 h 1008924"/>
                <a:gd name="connsiteX808" fmla="*/ 233050 w 769088"/>
                <a:gd name="connsiteY808" fmla="*/ 447750 h 1008924"/>
                <a:gd name="connsiteX809" fmla="*/ 233050 w 769088"/>
                <a:gd name="connsiteY809" fmla="*/ 447835 h 1008924"/>
                <a:gd name="connsiteX810" fmla="*/ 235609 w 769088"/>
                <a:gd name="connsiteY810" fmla="*/ 453212 h 1008924"/>
                <a:gd name="connsiteX811" fmla="*/ 235865 w 769088"/>
                <a:gd name="connsiteY811" fmla="*/ 453810 h 1008924"/>
                <a:gd name="connsiteX812" fmla="*/ 234585 w 769088"/>
                <a:gd name="connsiteY812" fmla="*/ 454749 h 1008924"/>
                <a:gd name="connsiteX813" fmla="*/ 235609 w 769088"/>
                <a:gd name="connsiteY813" fmla="*/ 453212 h 1008924"/>
                <a:gd name="connsiteX814" fmla="*/ 226310 w 769088"/>
                <a:gd name="connsiteY814" fmla="*/ 506640 h 1008924"/>
                <a:gd name="connsiteX815" fmla="*/ 224092 w 769088"/>
                <a:gd name="connsiteY815" fmla="*/ 502032 h 1008924"/>
                <a:gd name="connsiteX816" fmla="*/ 233050 w 769088"/>
                <a:gd name="connsiteY816" fmla="*/ 490936 h 1008924"/>
                <a:gd name="connsiteX817" fmla="*/ 235439 w 769088"/>
                <a:gd name="connsiteY817" fmla="*/ 495204 h 1008924"/>
                <a:gd name="connsiteX818" fmla="*/ 226310 w 769088"/>
                <a:gd name="connsiteY818" fmla="*/ 506555 h 1008924"/>
                <a:gd name="connsiteX819" fmla="*/ 234927 w 769088"/>
                <a:gd name="connsiteY819" fmla="*/ 500666 h 1008924"/>
                <a:gd name="connsiteX820" fmla="*/ 230917 w 769088"/>
                <a:gd name="connsiteY820" fmla="*/ 515602 h 1008924"/>
                <a:gd name="connsiteX821" fmla="*/ 227589 w 769088"/>
                <a:gd name="connsiteY821" fmla="*/ 509030 h 1008924"/>
                <a:gd name="connsiteX822" fmla="*/ 235012 w 769088"/>
                <a:gd name="connsiteY822" fmla="*/ 500666 h 1008924"/>
                <a:gd name="connsiteX823" fmla="*/ 218717 w 769088"/>
                <a:gd name="connsiteY823" fmla="*/ 674180 h 1008924"/>
                <a:gd name="connsiteX824" fmla="*/ 218717 w 769088"/>
                <a:gd name="connsiteY824" fmla="*/ 674009 h 1008924"/>
                <a:gd name="connsiteX825" fmla="*/ 218717 w 769088"/>
                <a:gd name="connsiteY825" fmla="*/ 674009 h 1008924"/>
                <a:gd name="connsiteX826" fmla="*/ 210953 w 769088"/>
                <a:gd name="connsiteY826" fmla="*/ 647124 h 1008924"/>
                <a:gd name="connsiteX827" fmla="*/ 211550 w 769088"/>
                <a:gd name="connsiteY827" fmla="*/ 642771 h 1008924"/>
                <a:gd name="connsiteX828" fmla="*/ 212403 w 769088"/>
                <a:gd name="connsiteY828" fmla="*/ 644308 h 1008924"/>
                <a:gd name="connsiteX829" fmla="*/ 224433 w 769088"/>
                <a:gd name="connsiteY829" fmla="*/ 666498 h 1008924"/>
                <a:gd name="connsiteX830" fmla="*/ 221276 w 769088"/>
                <a:gd name="connsiteY830" fmla="*/ 682800 h 1008924"/>
                <a:gd name="connsiteX831" fmla="*/ 218973 w 769088"/>
                <a:gd name="connsiteY831" fmla="*/ 674265 h 1008924"/>
                <a:gd name="connsiteX832" fmla="*/ 218973 w 769088"/>
                <a:gd name="connsiteY832" fmla="*/ 674265 h 1008924"/>
                <a:gd name="connsiteX833" fmla="*/ 218973 w 769088"/>
                <a:gd name="connsiteY833" fmla="*/ 674094 h 1008924"/>
                <a:gd name="connsiteX834" fmla="*/ 244909 w 769088"/>
                <a:gd name="connsiteY834" fmla="*/ 772501 h 1008924"/>
                <a:gd name="connsiteX835" fmla="*/ 245080 w 769088"/>
                <a:gd name="connsiteY835" fmla="*/ 776427 h 1008924"/>
                <a:gd name="connsiteX836" fmla="*/ 237998 w 769088"/>
                <a:gd name="connsiteY836" fmla="*/ 767551 h 1008924"/>
                <a:gd name="connsiteX837" fmla="*/ 237742 w 769088"/>
                <a:gd name="connsiteY837" fmla="*/ 755943 h 1008924"/>
                <a:gd name="connsiteX838" fmla="*/ 244824 w 769088"/>
                <a:gd name="connsiteY838" fmla="*/ 767807 h 1008924"/>
                <a:gd name="connsiteX839" fmla="*/ 244824 w 769088"/>
                <a:gd name="connsiteY839" fmla="*/ 772330 h 1008924"/>
                <a:gd name="connsiteX840" fmla="*/ 244824 w 769088"/>
                <a:gd name="connsiteY840" fmla="*/ 772330 h 1008924"/>
                <a:gd name="connsiteX841" fmla="*/ 244824 w 769088"/>
                <a:gd name="connsiteY841" fmla="*/ 772501 h 1008924"/>
                <a:gd name="connsiteX842" fmla="*/ 244824 w 769088"/>
                <a:gd name="connsiteY842" fmla="*/ 772501 h 1008924"/>
                <a:gd name="connsiteX843" fmla="*/ 261802 w 769088"/>
                <a:gd name="connsiteY843" fmla="*/ 839755 h 1008924"/>
                <a:gd name="connsiteX844" fmla="*/ 262484 w 769088"/>
                <a:gd name="connsiteY844" fmla="*/ 840438 h 1008924"/>
                <a:gd name="connsiteX845" fmla="*/ 272040 w 769088"/>
                <a:gd name="connsiteY845" fmla="*/ 850168 h 1008924"/>
                <a:gd name="connsiteX846" fmla="*/ 268457 w 769088"/>
                <a:gd name="connsiteY846" fmla="*/ 848034 h 1008924"/>
                <a:gd name="connsiteX847" fmla="*/ 268457 w 769088"/>
                <a:gd name="connsiteY847" fmla="*/ 848034 h 1008924"/>
                <a:gd name="connsiteX848" fmla="*/ 268457 w 769088"/>
                <a:gd name="connsiteY848" fmla="*/ 848034 h 1008924"/>
                <a:gd name="connsiteX849" fmla="*/ 268457 w 769088"/>
                <a:gd name="connsiteY849" fmla="*/ 848034 h 1008924"/>
                <a:gd name="connsiteX850" fmla="*/ 268457 w 769088"/>
                <a:gd name="connsiteY850" fmla="*/ 848034 h 1008924"/>
                <a:gd name="connsiteX851" fmla="*/ 253867 w 769088"/>
                <a:gd name="connsiteY851" fmla="*/ 840524 h 1008924"/>
                <a:gd name="connsiteX852" fmla="*/ 253782 w 769088"/>
                <a:gd name="connsiteY852" fmla="*/ 839414 h 1008924"/>
                <a:gd name="connsiteX853" fmla="*/ 255318 w 769088"/>
                <a:gd name="connsiteY853" fmla="*/ 840524 h 1008924"/>
                <a:gd name="connsiteX854" fmla="*/ 255488 w 769088"/>
                <a:gd name="connsiteY854" fmla="*/ 840353 h 1008924"/>
                <a:gd name="connsiteX855" fmla="*/ 253782 w 769088"/>
                <a:gd name="connsiteY855" fmla="*/ 838817 h 1008924"/>
                <a:gd name="connsiteX856" fmla="*/ 253441 w 769088"/>
                <a:gd name="connsiteY856" fmla="*/ 835659 h 1008924"/>
                <a:gd name="connsiteX857" fmla="*/ 261972 w 769088"/>
                <a:gd name="connsiteY857" fmla="*/ 839841 h 1008924"/>
                <a:gd name="connsiteX858" fmla="*/ 259328 w 769088"/>
                <a:gd name="connsiteY858" fmla="*/ 832416 h 1008924"/>
                <a:gd name="connsiteX859" fmla="*/ 259754 w 769088"/>
                <a:gd name="connsiteY859" fmla="*/ 832672 h 1008924"/>
                <a:gd name="connsiteX860" fmla="*/ 263764 w 769088"/>
                <a:gd name="connsiteY860" fmla="*/ 836854 h 1008924"/>
                <a:gd name="connsiteX861" fmla="*/ 259242 w 769088"/>
                <a:gd name="connsiteY861" fmla="*/ 832416 h 1008924"/>
                <a:gd name="connsiteX862" fmla="*/ 272125 w 769088"/>
                <a:gd name="connsiteY862" fmla="*/ 844706 h 1008924"/>
                <a:gd name="connsiteX863" fmla="*/ 273917 w 769088"/>
                <a:gd name="connsiteY863" fmla="*/ 845559 h 1008924"/>
                <a:gd name="connsiteX864" fmla="*/ 271187 w 769088"/>
                <a:gd name="connsiteY864" fmla="*/ 842060 h 1008924"/>
                <a:gd name="connsiteX865" fmla="*/ 266068 w 769088"/>
                <a:gd name="connsiteY865" fmla="*/ 836000 h 1008924"/>
                <a:gd name="connsiteX866" fmla="*/ 274941 w 769088"/>
                <a:gd name="connsiteY866" fmla="*/ 840865 h 1008924"/>
                <a:gd name="connsiteX867" fmla="*/ 276220 w 769088"/>
                <a:gd name="connsiteY867" fmla="*/ 848461 h 1008924"/>
                <a:gd name="connsiteX868" fmla="*/ 276220 w 769088"/>
                <a:gd name="connsiteY868" fmla="*/ 848632 h 1008924"/>
                <a:gd name="connsiteX869" fmla="*/ 272040 w 769088"/>
                <a:gd name="connsiteY869" fmla="*/ 844706 h 1008924"/>
                <a:gd name="connsiteX870" fmla="*/ 278780 w 769088"/>
                <a:gd name="connsiteY870" fmla="*/ 861519 h 1008924"/>
                <a:gd name="connsiteX871" fmla="*/ 279804 w 769088"/>
                <a:gd name="connsiteY871" fmla="*/ 866555 h 1008924"/>
                <a:gd name="connsiteX872" fmla="*/ 264703 w 769088"/>
                <a:gd name="connsiteY872" fmla="*/ 853923 h 1008924"/>
                <a:gd name="connsiteX873" fmla="*/ 278780 w 769088"/>
                <a:gd name="connsiteY873" fmla="*/ 861519 h 1008924"/>
                <a:gd name="connsiteX874" fmla="*/ 241582 w 769088"/>
                <a:gd name="connsiteY874" fmla="*/ 848973 h 1008924"/>
                <a:gd name="connsiteX875" fmla="*/ 244568 w 769088"/>
                <a:gd name="connsiteY875" fmla="*/ 851960 h 1008924"/>
                <a:gd name="connsiteX876" fmla="*/ 241667 w 769088"/>
                <a:gd name="connsiteY876" fmla="*/ 850766 h 1008924"/>
                <a:gd name="connsiteX877" fmla="*/ 241667 w 769088"/>
                <a:gd name="connsiteY877" fmla="*/ 848973 h 1008924"/>
                <a:gd name="connsiteX878" fmla="*/ 236889 w 769088"/>
                <a:gd name="connsiteY878" fmla="*/ 839329 h 1008924"/>
                <a:gd name="connsiteX879" fmla="*/ 239534 w 769088"/>
                <a:gd name="connsiteY879" fmla="*/ 840780 h 1008924"/>
                <a:gd name="connsiteX880" fmla="*/ 239705 w 769088"/>
                <a:gd name="connsiteY880" fmla="*/ 842572 h 1008924"/>
                <a:gd name="connsiteX881" fmla="*/ 236889 w 769088"/>
                <a:gd name="connsiteY881" fmla="*/ 839329 h 1008924"/>
                <a:gd name="connsiteX882" fmla="*/ 231259 w 769088"/>
                <a:gd name="connsiteY882" fmla="*/ 824734 h 1008924"/>
                <a:gd name="connsiteX883" fmla="*/ 233647 w 769088"/>
                <a:gd name="connsiteY883" fmla="*/ 825929 h 1008924"/>
                <a:gd name="connsiteX884" fmla="*/ 238339 w 769088"/>
                <a:gd name="connsiteY884" fmla="*/ 829002 h 1008924"/>
                <a:gd name="connsiteX885" fmla="*/ 238596 w 769088"/>
                <a:gd name="connsiteY885" fmla="*/ 831391 h 1008924"/>
                <a:gd name="connsiteX886" fmla="*/ 237316 w 769088"/>
                <a:gd name="connsiteY886" fmla="*/ 830282 h 1008924"/>
                <a:gd name="connsiteX887" fmla="*/ 231259 w 769088"/>
                <a:gd name="connsiteY887" fmla="*/ 824734 h 1008924"/>
                <a:gd name="connsiteX888" fmla="*/ 233391 w 769088"/>
                <a:gd name="connsiteY888" fmla="*/ 819784 h 1008924"/>
                <a:gd name="connsiteX889" fmla="*/ 234842 w 769088"/>
                <a:gd name="connsiteY889" fmla="*/ 820467 h 1008924"/>
                <a:gd name="connsiteX890" fmla="*/ 236121 w 769088"/>
                <a:gd name="connsiteY890" fmla="*/ 821918 h 1008924"/>
                <a:gd name="connsiteX891" fmla="*/ 233391 w 769088"/>
                <a:gd name="connsiteY891" fmla="*/ 819784 h 1008924"/>
                <a:gd name="connsiteX892" fmla="*/ 232453 w 769088"/>
                <a:gd name="connsiteY892" fmla="*/ 813895 h 1008924"/>
                <a:gd name="connsiteX893" fmla="*/ 222214 w 769088"/>
                <a:gd name="connsiteY893" fmla="*/ 802885 h 1008924"/>
                <a:gd name="connsiteX894" fmla="*/ 236804 w 769088"/>
                <a:gd name="connsiteY894" fmla="*/ 813383 h 1008924"/>
                <a:gd name="connsiteX895" fmla="*/ 237060 w 769088"/>
                <a:gd name="connsiteY895" fmla="*/ 816285 h 1008924"/>
                <a:gd name="connsiteX896" fmla="*/ 232367 w 769088"/>
                <a:gd name="connsiteY896" fmla="*/ 813895 h 1008924"/>
                <a:gd name="connsiteX897" fmla="*/ 212830 w 769088"/>
                <a:gd name="connsiteY897" fmla="*/ 803738 h 1008924"/>
                <a:gd name="connsiteX898" fmla="*/ 212830 w 769088"/>
                <a:gd name="connsiteY898" fmla="*/ 801775 h 1008924"/>
                <a:gd name="connsiteX899" fmla="*/ 213171 w 769088"/>
                <a:gd name="connsiteY899" fmla="*/ 796654 h 1008924"/>
                <a:gd name="connsiteX900" fmla="*/ 214280 w 769088"/>
                <a:gd name="connsiteY900" fmla="*/ 797423 h 1008924"/>
                <a:gd name="connsiteX901" fmla="*/ 216498 w 769088"/>
                <a:gd name="connsiteY901" fmla="*/ 799898 h 1008924"/>
                <a:gd name="connsiteX902" fmla="*/ 226395 w 769088"/>
                <a:gd name="connsiteY902" fmla="*/ 810993 h 1008924"/>
                <a:gd name="connsiteX903" fmla="*/ 225456 w 769088"/>
                <a:gd name="connsiteY903" fmla="*/ 810566 h 1008924"/>
                <a:gd name="connsiteX904" fmla="*/ 225456 w 769088"/>
                <a:gd name="connsiteY904" fmla="*/ 810566 h 1008924"/>
                <a:gd name="connsiteX905" fmla="*/ 225456 w 769088"/>
                <a:gd name="connsiteY905" fmla="*/ 810566 h 1008924"/>
                <a:gd name="connsiteX906" fmla="*/ 225456 w 769088"/>
                <a:gd name="connsiteY906" fmla="*/ 810566 h 1008924"/>
                <a:gd name="connsiteX907" fmla="*/ 225456 w 769088"/>
                <a:gd name="connsiteY907" fmla="*/ 810566 h 1008924"/>
                <a:gd name="connsiteX908" fmla="*/ 216498 w 769088"/>
                <a:gd name="connsiteY908" fmla="*/ 806640 h 1008924"/>
                <a:gd name="connsiteX909" fmla="*/ 212830 w 769088"/>
                <a:gd name="connsiteY909" fmla="*/ 803824 h 1008924"/>
                <a:gd name="connsiteX910" fmla="*/ 218802 w 769088"/>
                <a:gd name="connsiteY910" fmla="*/ 817053 h 1008924"/>
                <a:gd name="connsiteX911" fmla="*/ 218034 w 769088"/>
                <a:gd name="connsiteY911" fmla="*/ 816626 h 1008924"/>
                <a:gd name="connsiteX912" fmla="*/ 217437 w 769088"/>
                <a:gd name="connsiteY912" fmla="*/ 815858 h 1008924"/>
                <a:gd name="connsiteX913" fmla="*/ 217864 w 769088"/>
                <a:gd name="connsiteY913" fmla="*/ 816114 h 1008924"/>
                <a:gd name="connsiteX914" fmla="*/ 218802 w 769088"/>
                <a:gd name="connsiteY914" fmla="*/ 817053 h 1008924"/>
                <a:gd name="connsiteX915" fmla="*/ 195511 w 769088"/>
                <a:gd name="connsiteY915" fmla="*/ 813383 h 1008924"/>
                <a:gd name="connsiteX916" fmla="*/ 176741 w 769088"/>
                <a:gd name="connsiteY916" fmla="*/ 794777 h 1008924"/>
                <a:gd name="connsiteX917" fmla="*/ 176996 w 769088"/>
                <a:gd name="connsiteY917" fmla="*/ 794862 h 1008924"/>
                <a:gd name="connsiteX918" fmla="*/ 185955 w 769088"/>
                <a:gd name="connsiteY918" fmla="*/ 800069 h 1008924"/>
                <a:gd name="connsiteX919" fmla="*/ 190988 w 769088"/>
                <a:gd name="connsiteY919" fmla="*/ 807579 h 1008924"/>
                <a:gd name="connsiteX920" fmla="*/ 191159 w 769088"/>
                <a:gd name="connsiteY920" fmla="*/ 807494 h 1008924"/>
                <a:gd name="connsiteX921" fmla="*/ 187149 w 769088"/>
                <a:gd name="connsiteY921" fmla="*/ 800837 h 1008924"/>
                <a:gd name="connsiteX922" fmla="*/ 198667 w 769088"/>
                <a:gd name="connsiteY922" fmla="*/ 807323 h 1008924"/>
                <a:gd name="connsiteX923" fmla="*/ 198667 w 769088"/>
                <a:gd name="connsiteY923" fmla="*/ 814834 h 1008924"/>
                <a:gd name="connsiteX924" fmla="*/ 195425 w 769088"/>
                <a:gd name="connsiteY924" fmla="*/ 813383 h 1008924"/>
                <a:gd name="connsiteX925" fmla="*/ 198752 w 769088"/>
                <a:gd name="connsiteY925" fmla="*/ 816285 h 1008924"/>
                <a:gd name="connsiteX926" fmla="*/ 198752 w 769088"/>
                <a:gd name="connsiteY926" fmla="*/ 816455 h 1008924"/>
                <a:gd name="connsiteX927" fmla="*/ 198411 w 769088"/>
                <a:gd name="connsiteY927" fmla="*/ 816114 h 1008924"/>
                <a:gd name="connsiteX928" fmla="*/ 198752 w 769088"/>
                <a:gd name="connsiteY928" fmla="*/ 816285 h 1008924"/>
                <a:gd name="connsiteX929" fmla="*/ 134679 w 769088"/>
                <a:gd name="connsiteY929" fmla="*/ 737508 h 1008924"/>
                <a:gd name="connsiteX930" fmla="*/ 135191 w 769088"/>
                <a:gd name="connsiteY930" fmla="*/ 736057 h 1008924"/>
                <a:gd name="connsiteX931" fmla="*/ 146538 w 769088"/>
                <a:gd name="connsiteY931" fmla="*/ 744336 h 1008924"/>
                <a:gd name="connsiteX932" fmla="*/ 148586 w 769088"/>
                <a:gd name="connsiteY932" fmla="*/ 747153 h 1008924"/>
                <a:gd name="connsiteX933" fmla="*/ 134594 w 769088"/>
                <a:gd name="connsiteY933" fmla="*/ 737508 h 1008924"/>
                <a:gd name="connsiteX934" fmla="*/ 142528 w 769088"/>
                <a:gd name="connsiteY934" fmla="*/ 746726 h 1008924"/>
                <a:gd name="connsiteX935" fmla="*/ 135020 w 769088"/>
                <a:gd name="connsiteY935" fmla="*/ 742373 h 1008924"/>
                <a:gd name="connsiteX936" fmla="*/ 133570 w 769088"/>
                <a:gd name="connsiteY936" fmla="*/ 740410 h 1008924"/>
                <a:gd name="connsiteX937" fmla="*/ 133826 w 769088"/>
                <a:gd name="connsiteY937" fmla="*/ 739813 h 1008924"/>
                <a:gd name="connsiteX938" fmla="*/ 142528 w 769088"/>
                <a:gd name="connsiteY938" fmla="*/ 746726 h 1008924"/>
                <a:gd name="connsiteX939" fmla="*/ 77346 w 769088"/>
                <a:gd name="connsiteY939" fmla="*/ 523113 h 1008924"/>
                <a:gd name="connsiteX940" fmla="*/ 78199 w 769088"/>
                <a:gd name="connsiteY940" fmla="*/ 517309 h 1008924"/>
                <a:gd name="connsiteX941" fmla="*/ 84598 w 769088"/>
                <a:gd name="connsiteY941" fmla="*/ 506555 h 1008924"/>
                <a:gd name="connsiteX942" fmla="*/ 86389 w 769088"/>
                <a:gd name="connsiteY942" fmla="*/ 503739 h 1008924"/>
                <a:gd name="connsiteX943" fmla="*/ 94324 w 769088"/>
                <a:gd name="connsiteY943" fmla="*/ 496740 h 1008924"/>
                <a:gd name="connsiteX944" fmla="*/ 91082 w 769088"/>
                <a:gd name="connsiteY944" fmla="*/ 513042 h 1008924"/>
                <a:gd name="connsiteX945" fmla="*/ 91082 w 769088"/>
                <a:gd name="connsiteY945" fmla="*/ 513042 h 1008924"/>
                <a:gd name="connsiteX946" fmla="*/ 91082 w 769088"/>
                <a:gd name="connsiteY946" fmla="*/ 513212 h 1008924"/>
                <a:gd name="connsiteX947" fmla="*/ 91082 w 769088"/>
                <a:gd name="connsiteY947" fmla="*/ 513383 h 1008924"/>
                <a:gd name="connsiteX948" fmla="*/ 91082 w 769088"/>
                <a:gd name="connsiteY948" fmla="*/ 513383 h 1008924"/>
                <a:gd name="connsiteX949" fmla="*/ 91082 w 769088"/>
                <a:gd name="connsiteY949" fmla="*/ 513639 h 1008924"/>
                <a:gd name="connsiteX950" fmla="*/ 76749 w 769088"/>
                <a:gd name="connsiteY950" fmla="*/ 527124 h 1008924"/>
                <a:gd name="connsiteX951" fmla="*/ 77346 w 769088"/>
                <a:gd name="connsiteY951" fmla="*/ 523283 h 1008924"/>
                <a:gd name="connsiteX952" fmla="*/ 77346 w 769088"/>
                <a:gd name="connsiteY952" fmla="*/ 523283 h 1008924"/>
                <a:gd name="connsiteX953" fmla="*/ 77346 w 769088"/>
                <a:gd name="connsiteY953" fmla="*/ 523198 h 1008924"/>
                <a:gd name="connsiteX954" fmla="*/ 77346 w 769088"/>
                <a:gd name="connsiteY954" fmla="*/ 523198 h 1008924"/>
                <a:gd name="connsiteX955" fmla="*/ 131181 w 769088"/>
                <a:gd name="connsiteY955" fmla="*/ 446470 h 1008924"/>
                <a:gd name="connsiteX956" fmla="*/ 133144 w 769088"/>
                <a:gd name="connsiteY956" fmla="*/ 444336 h 1008924"/>
                <a:gd name="connsiteX957" fmla="*/ 133740 w 769088"/>
                <a:gd name="connsiteY957" fmla="*/ 445616 h 1008924"/>
                <a:gd name="connsiteX958" fmla="*/ 129219 w 769088"/>
                <a:gd name="connsiteY958" fmla="*/ 448604 h 1008924"/>
                <a:gd name="connsiteX959" fmla="*/ 131011 w 769088"/>
                <a:gd name="connsiteY959" fmla="*/ 446555 h 1008924"/>
                <a:gd name="connsiteX960" fmla="*/ 131011 w 769088"/>
                <a:gd name="connsiteY960" fmla="*/ 446555 h 1008924"/>
                <a:gd name="connsiteX961" fmla="*/ 131011 w 769088"/>
                <a:gd name="connsiteY961" fmla="*/ 446555 h 1008924"/>
                <a:gd name="connsiteX962" fmla="*/ 131011 w 769088"/>
                <a:gd name="connsiteY962" fmla="*/ 446555 h 1008924"/>
                <a:gd name="connsiteX963" fmla="*/ 131011 w 769088"/>
                <a:gd name="connsiteY963" fmla="*/ 446555 h 1008924"/>
                <a:gd name="connsiteX964" fmla="*/ 135020 w 769088"/>
                <a:gd name="connsiteY964" fmla="*/ 448177 h 1008924"/>
                <a:gd name="connsiteX965" fmla="*/ 138774 w 769088"/>
                <a:gd name="connsiteY965" fmla="*/ 456029 h 1008924"/>
                <a:gd name="connsiteX966" fmla="*/ 126830 w 769088"/>
                <a:gd name="connsiteY966" fmla="*/ 464222 h 1008924"/>
                <a:gd name="connsiteX967" fmla="*/ 125636 w 769088"/>
                <a:gd name="connsiteY967" fmla="*/ 465161 h 1008924"/>
                <a:gd name="connsiteX968" fmla="*/ 122820 w 769088"/>
                <a:gd name="connsiteY968" fmla="*/ 458419 h 1008924"/>
                <a:gd name="connsiteX969" fmla="*/ 128792 w 769088"/>
                <a:gd name="connsiteY969" fmla="*/ 453298 h 1008924"/>
                <a:gd name="connsiteX970" fmla="*/ 135106 w 769088"/>
                <a:gd name="connsiteY970" fmla="*/ 448262 h 1008924"/>
                <a:gd name="connsiteX971" fmla="*/ 140907 w 769088"/>
                <a:gd name="connsiteY971" fmla="*/ 437764 h 1008924"/>
                <a:gd name="connsiteX972" fmla="*/ 141931 w 769088"/>
                <a:gd name="connsiteY972" fmla="*/ 436996 h 1008924"/>
                <a:gd name="connsiteX973" fmla="*/ 143381 w 769088"/>
                <a:gd name="connsiteY973" fmla="*/ 439557 h 1008924"/>
                <a:gd name="connsiteX974" fmla="*/ 135532 w 769088"/>
                <a:gd name="connsiteY974" fmla="*/ 444422 h 1008924"/>
                <a:gd name="connsiteX975" fmla="*/ 134594 w 769088"/>
                <a:gd name="connsiteY975" fmla="*/ 442715 h 1008924"/>
                <a:gd name="connsiteX976" fmla="*/ 136727 w 769088"/>
                <a:gd name="connsiteY976" fmla="*/ 440410 h 1008924"/>
                <a:gd name="connsiteX977" fmla="*/ 140907 w 769088"/>
                <a:gd name="connsiteY977" fmla="*/ 437764 h 1008924"/>
                <a:gd name="connsiteX978" fmla="*/ 140907 w 769088"/>
                <a:gd name="connsiteY978" fmla="*/ 437764 h 1008924"/>
                <a:gd name="connsiteX979" fmla="*/ 140907 w 769088"/>
                <a:gd name="connsiteY979" fmla="*/ 437764 h 1008924"/>
                <a:gd name="connsiteX980" fmla="*/ 140907 w 769088"/>
                <a:gd name="connsiteY980" fmla="*/ 437764 h 1008924"/>
                <a:gd name="connsiteX981" fmla="*/ 140907 w 769088"/>
                <a:gd name="connsiteY981" fmla="*/ 437764 h 1008924"/>
                <a:gd name="connsiteX982" fmla="*/ 170342 w 769088"/>
                <a:gd name="connsiteY982" fmla="*/ 438106 h 1008924"/>
                <a:gd name="connsiteX983" fmla="*/ 171366 w 769088"/>
                <a:gd name="connsiteY983" fmla="*/ 437338 h 1008924"/>
                <a:gd name="connsiteX984" fmla="*/ 172219 w 769088"/>
                <a:gd name="connsiteY984" fmla="*/ 438788 h 1008924"/>
                <a:gd name="connsiteX985" fmla="*/ 165820 w 769088"/>
                <a:gd name="connsiteY985" fmla="*/ 444592 h 1008924"/>
                <a:gd name="connsiteX986" fmla="*/ 164540 w 769088"/>
                <a:gd name="connsiteY986" fmla="*/ 442373 h 1008924"/>
                <a:gd name="connsiteX987" fmla="*/ 170171 w 769088"/>
                <a:gd name="connsiteY987" fmla="*/ 438276 h 1008924"/>
                <a:gd name="connsiteX988" fmla="*/ 170171 w 769088"/>
                <a:gd name="connsiteY988" fmla="*/ 438276 h 1008924"/>
                <a:gd name="connsiteX989" fmla="*/ 170171 w 769088"/>
                <a:gd name="connsiteY989" fmla="*/ 438276 h 1008924"/>
                <a:gd name="connsiteX990" fmla="*/ 170171 w 769088"/>
                <a:gd name="connsiteY990" fmla="*/ 438276 h 1008924"/>
                <a:gd name="connsiteX991" fmla="*/ 170171 w 769088"/>
                <a:gd name="connsiteY991" fmla="*/ 438276 h 1008924"/>
                <a:gd name="connsiteX992" fmla="*/ 185870 w 769088"/>
                <a:gd name="connsiteY992" fmla="*/ 461320 h 1008924"/>
                <a:gd name="connsiteX993" fmla="*/ 178874 w 769088"/>
                <a:gd name="connsiteY993" fmla="*/ 467380 h 1008924"/>
                <a:gd name="connsiteX994" fmla="*/ 168806 w 769088"/>
                <a:gd name="connsiteY994" fmla="*/ 449798 h 1008924"/>
                <a:gd name="connsiteX995" fmla="*/ 175375 w 769088"/>
                <a:gd name="connsiteY995" fmla="*/ 443995 h 1008924"/>
                <a:gd name="connsiteX996" fmla="*/ 185784 w 769088"/>
                <a:gd name="connsiteY996" fmla="*/ 461406 h 1008924"/>
                <a:gd name="connsiteX997" fmla="*/ 185784 w 769088"/>
                <a:gd name="connsiteY997" fmla="*/ 461406 h 1008924"/>
                <a:gd name="connsiteX998" fmla="*/ 185784 w 769088"/>
                <a:gd name="connsiteY998" fmla="*/ 461406 h 1008924"/>
                <a:gd name="connsiteX999" fmla="*/ 205748 w 769088"/>
                <a:gd name="connsiteY999" fmla="*/ 474806 h 1008924"/>
                <a:gd name="connsiteX1000" fmla="*/ 205748 w 769088"/>
                <a:gd name="connsiteY1000" fmla="*/ 474976 h 1008924"/>
                <a:gd name="connsiteX1001" fmla="*/ 205748 w 769088"/>
                <a:gd name="connsiteY1001" fmla="*/ 474976 h 1008924"/>
                <a:gd name="connsiteX1002" fmla="*/ 207284 w 769088"/>
                <a:gd name="connsiteY1002" fmla="*/ 478049 h 1008924"/>
                <a:gd name="connsiteX1003" fmla="*/ 203530 w 769088"/>
                <a:gd name="connsiteY1003" fmla="*/ 482146 h 1008924"/>
                <a:gd name="connsiteX1004" fmla="*/ 195681 w 769088"/>
                <a:gd name="connsiteY1004" fmla="*/ 468063 h 1008924"/>
                <a:gd name="connsiteX1005" fmla="*/ 199861 w 769088"/>
                <a:gd name="connsiteY1005" fmla="*/ 461747 h 1008924"/>
                <a:gd name="connsiteX1006" fmla="*/ 205663 w 769088"/>
                <a:gd name="connsiteY1006" fmla="*/ 474806 h 1008924"/>
                <a:gd name="connsiteX1007" fmla="*/ 205663 w 769088"/>
                <a:gd name="connsiteY1007" fmla="*/ 474806 h 1008924"/>
                <a:gd name="connsiteX1008" fmla="*/ 205663 w 769088"/>
                <a:gd name="connsiteY1008" fmla="*/ 474976 h 1008924"/>
                <a:gd name="connsiteX1009" fmla="*/ 216754 w 769088"/>
                <a:gd name="connsiteY1009" fmla="*/ 486584 h 1008924"/>
                <a:gd name="connsiteX1010" fmla="*/ 223324 w 769088"/>
                <a:gd name="connsiteY1010" fmla="*/ 473781 h 1008924"/>
                <a:gd name="connsiteX1011" fmla="*/ 230576 w 769088"/>
                <a:gd name="connsiteY1011" fmla="*/ 486669 h 1008924"/>
                <a:gd name="connsiteX1012" fmla="*/ 222044 w 769088"/>
                <a:gd name="connsiteY1012" fmla="*/ 497935 h 1008924"/>
                <a:gd name="connsiteX1013" fmla="*/ 216840 w 769088"/>
                <a:gd name="connsiteY1013" fmla="*/ 486584 h 1008924"/>
                <a:gd name="connsiteX1014" fmla="*/ 224092 w 769088"/>
                <a:gd name="connsiteY1014" fmla="*/ 509628 h 1008924"/>
                <a:gd name="connsiteX1015" fmla="*/ 220338 w 769088"/>
                <a:gd name="connsiteY1015" fmla="*/ 514663 h 1008924"/>
                <a:gd name="connsiteX1016" fmla="*/ 218034 w 769088"/>
                <a:gd name="connsiteY1016" fmla="*/ 510054 h 1008924"/>
                <a:gd name="connsiteX1017" fmla="*/ 221618 w 769088"/>
                <a:gd name="connsiteY1017" fmla="*/ 505360 h 1008924"/>
                <a:gd name="connsiteX1018" fmla="*/ 224092 w 769088"/>
                <a:gd name="connsiteY1018" fmla="*/ 509713 h 1008924"/>
                <a:gd name="connsiteX1019" fmla="*/ 221788 w 769088"/>
                <a:gd name="connsiteY1019" fmla="*/ 471221 h 1008924"/>
                <a:gd name="connsiteX1020" fmla="*/ 215133 w 769088"/>
                <a:gd name="connsiteY1020" fmla="*/ 482999 h 1008924"/>
                <a:gd name="connsiteX1021" fmla="*/ 213427 w 769088"/>
                <a:gd name="connsiteY1021" fmla="*/ 479244 h 1008924"/>
                <a:gd name="connsiteX1022" fmla="*/ 221873 w 769088"/>
                <a:gd name="connsiteY1022" fmla="*/ 470965 h 1008924"/>
                <a:gd name="connsiteX1023" fmla="*/ 221873 w 769088"/>
                <a:gd name="connsiteY1023" fmla="*/ 471050 h 1008924"/>
                <a:gd name="connsiteX1024" fmla="*/ 221702 w 769088"/>
                <a:gd name="connsiteY1024" fmla="*/ 471306 h 1008924"/>
                <a:gd name="connsiteX1025" fmla="*/ 219485 w 769088"/>
                <a:gd name="connsiteY1025" fmla="*/ 501434 h 1008924"/>
                <a:gd name="connsiteX1026" fmla="*/ 216157 w 769088"/>
                <a:gd name="connsiteY1026" fmla="*/ 506214 h 1008924"/>
                <a:gd name="connsiteX1027" fmla="*/ 211721 w 769088"/>
                <a:gd name="connsiteY1027" fmla="*/ 497508 h 1008924"/>
                <a:gd name="connsiteX1028" fmla="*/ 214280 w 769088"/>
                <a:gd name="connsiteY1028" fmla="*/ 491705 h 1008924"/>
                <a:gd name="connsiteX1029" fmla="*/ 219485 w 769088"/>
                <a:gd name="connsiteY1029" fmla="*/ 501434 h 1008924"/>
                <a:gd name="connsiteX1030" fmla="*/ 232453 w 769088"/>
                <a:gd name="connsiteY1030" fmla="*/ 749542 h 1008924"/>
                <a:gd name="connsiteX1031" fmla="*/ 233050 w 769088"/>
                <a:gd name="connsiteY1031" fmla="*/ 761235 h 1008924"/>
                <a:gd name="connsiteX1032" fmla="*/ 226822 w 769088"/>
                <a:gd name="connsiteY1032" fmla="*/ 753212 h 1008924"/>
                <a:gd name="connsiteX1033" fmla="*/ 226651 w 769088"/>
                <a:gd name="connsiteY1033" fmla="*/ 753383 h 1008924"/>
                <a:gd name="connsiteX1034" fmla="*/ 233050 w 769088"/>
                <a:gd name="connsiteY1034" fmla="*/ 762430 h 1008924"/>
                <a:gd name="connsiteX1035" fmla="*/ 233733 w 769088"/>
                <a:gd name="connsiteY1035" fmla="*/ 773440 h 1008924"/>
                <a:gd name="connsiteX1036" fmla="*/ 225286 w 769088"/>
                <a:gd name="connsiteY1036" fmla="*/ 756968 h 1008924"/>
                <a:gd name="connsiteX1037" fmla="*/ 217864 w 769088"/>
                <a:gd name="connsiteY1037" fmla="*/ 741690 h 1008924"/>
                <a:gd name="connsiteX1038" fmla="*/ 219314 w 769088"/>
                <a:gd name="connsiteY1038" fmla="*/ 728546 h 1008924"/>
                <a:gd name="connsiteX1039" fmla="*/ 219314 w 769088"/>
                <a:gd name="connsiteY1039" fmla="*/ 728546 h 1008924"/>
                <a:gd name="connsiteX1040" fmla="*/ 219314 w 769088"/>
                <a:gd name="connsiteY1040" fmla="*/ 728461 h 1008924"/>
                <a:gd name="connsiteX1041" fmla="*/ 219314 w 769088"/>
                <a:gd name="connsiteY1041" fmla="*/ 728461 h 1008924"/>
                <a:gd name="connsiteX1042" fmla="*/ 219655 w 769088"/>
                <a:gd name="connsiteY1042" fmla="*/ 724877 h 1008924"/>
                <a:gd name="connsiteX1043" fmla="*/ 220764 w 769088"/>
                <a:gd name="connsiteY1043" fmla="*/ 726840 h 1008924"/>
                <a:gd name="connsiteX1044" fmla="*/ 232453 w 769088"/>
                <a:gd name="connsiteY1044" fmla="*/ 747153 h 1008924"/>
                <a:gd name="connsiteX1045" fmla="*/ 232453 w 769088"/>
                <a:gd name="connsiteY1045" fmla="*/ 749201 h 1008924"/>
                <a:gd name="connsiteX1046" fmla="*/ 232453 w 769088"/>
                <a:gd name="connsiteY1046" fmla="*/ 749201 h 1008924"/>
                <a:gd name="connsiteX1047" fmla="*/ 232453 w 769088"/>
                <a:gd name="connsiteY1047" fmla="*/ 749457 h 1008924"/>
                <a:gd name="connsiteX1048" fmla="*/ 232453 w 769088"/>
                <a:gd name="connsiteY1048" fmla="*/ 749713 h 1008924"/>
                <a:gd name="connsiteX1049" fmla="*/ 232453 w 769088"/>
                <a:gd name="connsiteY1049" fmla="*/ 749713 h 1008924"/>
                <a:gd name="connsiteX1050" fmla="*/ 247298 w 769088"/>
                <a:gd name="connsiteY1050" fmla="*/ 831135 h 1008924"/>
                <a:gd name="connsiteX1051" fmla="*/ 244824 w 769088"/>
                <a:gd name="connsiteY1051" fmla="*/ 827209 h 1008924"/>
                <a:gd name="connsiteX1052" fmla="*/ 241582 w 769088"/>
                <a:gd name="connsiteY1052" fmla="*/ 823710 h 1008924"/>
                <a:gd name="connsiteX1053" fmla="*/ 249601 w 769088"/>
                <a:gd name="connsiteY1053" fmla="*/ 827636 h 1008924"/>
                <a:gd name="connsiteX1054" fmla="*/ 250199 w 769088"/>
                <a:gd name="connsiteY1054" fmla="*/ 832501 h 1008924"/>
                <a:gd name="connsiteX1055" fmla="*/ 247298 w 769088"/>
                <a:gd name="connsiteY1055" fmla="*/ 831135 h 1008924"/>
                <a:gd name="connsiteX1056" fmla="*/ 250455 w 769088"/>
                <a:gd name="connsiteY1056" fmla="*/ 834464 h 1008924"/>
                <a:gd name="connsiteX1057" fmla="*/ 250711 w 769088"/>
                <a:gd name="connsiteY1057" fmla="*/ 836512 h 1008924"/>
                <a:gd name="connsiteX1058" fmla="*/ 245762 w 769088"/>
                <a:gd name="connsiteY1058" fmla="*/ 832159 h 1008924"/>
                <a:gd name="connsiteX1059" fmla="*/ 245762 w 769088"/>
                <a:gd name="connsiteY1059" fmla="*/ 832159 h 1008924"/>
                <a:gd name="connsiteX1060" fmla="*/ 250455 w 769088"/>
                <a:gd name="connsiteY1060" fmla="*/ 834464 h 1008924"/>
                <a:gd name="connsiteX1061" fmla="*/ 239705 w 769088"/>
                <a:gd name="connsiteY1061" fmla="*/ 817650 h 1008924"/>
                <a:gd name="connsiteX1062" fmla="*/ 239619 w 769088"/>
                <a:gd name="connsiteY1062" fmla="*/ 815687 h 1008924"/>
                <a:gd name="connsiteX1063" fmla="*/ 242862 w 769088"/>
                <a:gd name="connsiteY1063" fmla="*/ 819357 h 1008924"/>
                <a:gd name="connsiteX1064" fmla="*/ 239705 w 769088"/>
                <a:gd name="connsiteY1064" fmla="*/ 817736 h 1008924"/>
                <a:gd name="connsiteX1065" fmla="*/ 239449 w 769088"/>
                <a:gd name="connsiteY1065" fmla="*/ 811676 h 1008924"/>
                <a:gd name="connsiteX1066" fmla="*/ 239278 w 769088"/>
                <a:gd name="connsiteY1066" fmla="*/ 807579 h 1008924"/>
                <a:gd name="connsiteX1067" fmla="*/ 247810 w 769088"/>
                <a:gd name="connsiteY1067" fmla="*/ 811932 h 1008924"/>
                <a:gd name="connsiteX1068" fmla="*/ 248066 w 769088"/>
                <a:gd name="connsiteY1068" fmla="*/ 814834 h 1008924"/>
                <a:gd name="connsiteX1069" fmla="*/ 248578 w 769088"/>
                <a:gd name="connsiteY1069" fmla="*/ 819186 h 1008924"/>
                <a:gd name="connsiteX1070" fmla="*/ 239449 w 769088"/>
                <a:gd name="connsiteY1070" fmla="*/ 811761 h 1008924"/>
                <a:gd name="connsiteX1071" fmla="*/ 235097 w 769088"/>
                <a:gd name="connsiteY1071" fmla="*/ 792814 h 1008924"/>
                <a:gd name="connsiteX1072" fmla="*/ 236121 w 769088"/>
                <a:gd name="connsiteY1072" fmla="*/ 804763 h 1008924"/>
                <a:gd name="connsiteX1073" fmla="*/ 228955 w 769088"/>
                <a:gd name="connsiteY1073" fmla="*/ 800410 h 1008924"/>
                <a:gd name="connsiteX1074" fmla="*/ 227248 w 769088"/>
                <a:gd name="connsiteY1074" fmla="*/ 799300 h 1008924"/>
                <a:gd name="connsiteX1075" fmla="*/ 220594 w 769088"/>
                <a:gd name="connsiteY1075" fmla="*/ 791875 h 1008924"/>
                <a:gd name="connsiteX1076" fmla="*/ 213939 w 769088"/>
                <a:gd name="connsiteY1076" fmla="*/ 784194 h 1008924"/>
                <a:gd name="connsiteX1077" fmla="*/ 215901 w 769088"/>
                <a:gd name="connsiteY1077" fmla="*/ 760808 h 1008924"/>
                <a:gd name="connsiteX1078" fmla="*/ 218461 w 769088"/>
                <a:gd name="connsiteY1078" fmla="*/ 764393 h 1008924"/>
                <a:gd name="connsiteX1079" fmla="*/ 227419 w 769088"/>
                <a:gd name="connsiteY1079" fmla="*/ 776768 h 1008924"/>
                <a:gd name="connsiteX1080" fmla="*/ 234671 w 769088"/>
                <a:gd name="connsiteY1080" fmla="*/ 786242 h 1008924"/>
                <a:gd name="connsiteX1081" fmla="*/ 235183 w 769088"/>
                <a:gd name="connsiteY1081" fmla="*/ 792729 h 1008924"/>
                <a:gd name="connsiteX1082" fmla="*/ 236207 w 769088"/>
                <a:gd name="connsiteY1082" fmla="*/ 805958 h 1008924"/>
                <a:gd name="connsiteX1083" fmla="*/ 236463 w 769088"/>
                <a:gd name="connsiteY1083" fmla="*/ 809371 h 1008924"/>
                <a:gd name="connsiteX1084" fmla="*/ 231770 w 769088"/>
                <a:gd name="connsiteY1084" fmla="*/ 804336 h 1008924"/>
                <a:gd name="connsiteX1085" fmla="*/ 230490 w 769088"/>
                <a:gd name="connsiteY1085" fmla="*/ 802970 h 1008924"/>
                <a:gd name="connsiteX1086" fmla="*/ 236121 w 769088"/>
                <a:gd name="connsiteY1086" fmla="*/ 805958 h 1008924"/>
                <a:gd name="connsiteX1087" fmla="*/ 157885 w 769088"/>
                <a:gd name="connsiteY1087" fmla="*/ 722060 h 1008924"/>
                <a:gd name="connsiteX1088" fmla="*/ 151572 w 769088"/>
                <a:gd name="connsiteY1088" fmla="*/ 710709 h 1008924"/>
                <a:gd name="connsiteX1089" fmla="*/ 159165 w 769088"/>
                <a:gd name="connsiteY1089" fmla="*/ 717110 h 1008924"/>
                <a:gd name="connsiteX1090" fmla="*/ 157885 w 769088"/>
                <a:gd name="connsiteY1090" fmla="*/ 722060 h 1008924"/>
                <a:gd name="connsiteX1091" fmla="*/ 162322 w 769088"/>
                <a:gd name="connsiteY1091" fmla="*/ 737593 h 1008924"/>
                <a:gd name="connsiteX1092" fmla="*/ 161298 w 769088"/>
                <a:gd name="connsiteY1092" fmla="*/ 736996 h 1008924"/>
                <a:gd name="connsiteX1093" fmla="*/ 159677 w 769088"/>
                <a:gd name="connsiteY1093" fmla="*/ 735716 h 1008924"/>
                <a:gd name="connsiteX1094" fmla="*/ 157971 w 769088"/>
                <a:gd name="connsiteY1094" fmla="*/ 733838 h 1008924"/>
                <a:gd name="connsiteX1095" fmla="*/ 158397 w 769088"/>
                <a:gd name="connsiteY1095" fmla="*/ 732473 h 1008924"/>
                <a:gd name="connsiteX1096" fmla="*/ 159506 w 769088"/>
                <a:gd name="connsiteY1096" fmla="*/ 733070 h 1008924"/>
                <a:gd name="connsiteX1097" fmla="*/ 162322 w 769088"/>
                <a:gd name="connsiteY1097" fmla="*/ 737593 h 1008924"/>
                <a:gd name="connsiteX1098" fmla="*/ 117701 w 769088"/>
                <a:gd name="connsiteY1098" fmla="*/ 680154 h 1008924"/>
                <a:gd name="connsiteX1099" fmla="*/ 118981 w 769088"/>
                <a:gd name="connsiteY1099" fmla="*/ 677167 h 1008924"/>
                <a:gd name="connsiteX1100" fmla="*/ 120090 w 769088"/>
                <a:gd name="connsiteY1100" fmla="*/ 678532 h 1008924"/>
                <a:gd name="connsiteX1101" fmla="*/ 134338 w 769088"/>
                <a:gd name="connsiteY1101" fmla="*/ 694407 h 1008924"/>
                <a:gd name="connsiteX1102" fmla="*/ 131523 w 769088"/>
                <a:gd name="connsiteY1102" fmla="*/ 703539 h 1008924"/>
                <a:gd name="connsiteX1103" fmla="*/ 117701 w 769088"/>
                <a:gd name="connsiteY1103" fmla="*/ 680154 h 1008924"/>
                <a:gd name="connsiteX1104" fmla="*/ 137239 w 769088"/>
                <a:gd name="connsiteY1104" fmla="*/ 731192 h 1008924"/>
                <a:gd name="connsiteX1105" fmla="*/ 137068 w 769088"/>
                <a:gd name="connsiteY1105" fmla="*/ 731192 h 1008924"/>
                <a:gd name="connsiteX1106" fmla="*/ 137068 w 769088"/>
                <a:gd name="connsiteY1106" fmla="*/ 731022 h 1008924"/>
                <a:gd name="connsiteX1107" fmla="*/ 137153 w 769088"/>
                <a:gd name="connsiteY1107" fmla="*/ 731192 h 1008924"/>
                <a:gd name="connsiteX1108" fmla="*/ 86731 w 769088"/>
                <a:gd name="connsiteY1108" fmla="*/ 574492 h 1008924"/>
                <a:gd name="connsiteX1109" fmla="*/ 87840 w 769088"/>
                <a:gd name="connsiteY1109" fmla="*/ 565872 h 1008924"/>
                <a:gd name="connsiteX1110" fmla="*/ 98420 w 769088"/>
                <a:gd name="connsiteY1110" fmla="*/ 551363 h 1008924"/>
                <a:gd name="connsiteX1111" fmla="*/ 102600 w 769088"/>
                <a:gd name="connsiteY1111" fmla="*/ 558191 h 1008924"/>
                <a:gd name="connsiteX1112" fmla="*/ 102173 w 769088"/>
                <a:gd name="connsiteY1112" fmla="*/ 570054 h 1008924"/>
                <a:gd name="connsiteX1113" fmla="*/ 101150 w 769088"/>
                <a:gd name="connsiteY1113" fmla="*/ 571591 h 1008924"/>
                <a:gd name="connsiteX1114" fmla="*/ 94666 w 769088"/>
                <a:gd name="connsiteY1114" fmla="*/ 564165 h 1008924"/>
                <a:gd name="connsiteX1115" fmla="*/ 93642 w 769088"/>
                <a:gd name="connsiteY1115" fmla="*/ 565019 h 1008924"/>
                <a:gd name="connsiteX1116" fmla="*/ 95689 w 769088"/>
                <a:gd name="connsiteY1116" fmla="*/ 567921 h 1008924"/>
                <a:gd name="connsiteX1117" fmla="*/ 99784 w 769088"/>
                <a:gd name="connsiteY1117" fmla="*/ 573639 h 1008924"/>
                <a:gd name="connsiteX1118" fmla="*/ 94409 w 769088"/>
                <a:gd name="connsiteY1118" fmla="*/ 582088 h 1008924"/>
                <a:gd name="connsiteX1119" fmla="*/ 94409 w 769088"/>
                <a:gd name="connsiteY1119" fmla="*/ 582088 h 1008924"/>
                <a:gd name="connsiteX1120" fmla="*/ 94409 w 769088"/>
                <a:gd name="connsiteY1120" fmla="*/ 582174 h 1008924"/>
                <a:gd name="connsiteX1121" fmla="*/ 94409 w 769088"/>
                <a:gd name="connsiteY1121" fmla="*/ 582174 h 1008924"/>
                <a:gd name="connsiteX1122" fmla="*/ 94409 w 769088"/>
                <a:gd name="connsiteY1122" fmla="*/ 582345 h 1008924"/>
                <a:gd name="connsiteX1123" fmla="*/ 91765 w 769088"/>
                <a:gd name="connsiteY1123" fmla="*/ 587124 h 1008924"/>
                <a:gd name="connsiteX1124" fmla="*/ 90314 w 769088"/>
                <a:gd name="connsiteY1124" fmla="*/ 585503 h 1008924"/>
                <a:gd name="connsiteX1125" fmla="*/ 86646 w 769088"/>
                <a:gd name="connsiteY1125" fmla="*/ 576370 h 1008924"/>
                <a:gd name="connsiteX1126" fmla="*/ 86816 w 769088"/>
                <a:gd name="connsiteY1126" fmla="*/ 574578 h 1008924"/>
                <a:gd name="connsiteX1127" fmla="*/ 85280 w 769088"/>
                <a:gd name="connsiteY1127" fmla="*/ 573212 h 1008924"/>
                <a:gd name="connsiteX1128" fmla="*/ 84768 w 769088"/>
                <a:gd name="connsiteY1128" fmla="*/ 571847 h 1008924"/>
                <a:gd name="connsiteX1129" fmla="*/ 84342 w 769088"/>
                <a:gd name="connsiteY1129" fmla="*/ 570823 h 1008924"/>
                <a:gd name="connsiteX1130" fmla="*/ 85537 w 769088"/>
                <a:gd name="connsiteY1130" fmla="*/ 569116 h 1008924"/>
                <a:gd name="connsiteX1131" fmla="*/ 85280 w 769088"/>
                <a:gd name="connsiteY1131" fmla="*/ 573212 h 1008924"/>
                <a:gd name="connsiteX1132" fmla="*/ 107633 w 769088"/>
                <a:gd name="connsiteY1132" fmla="*/ 507494 h 1008924"/>
                <a:gd name="connsiteX1133" fmla="*/ 107549 w 769088"/>
                <a:gd name="connsiteY1133" fmla="*/ 508177 h 1008924"/>
                <a:gd name="connsiteX1134" fmla="*/ 106439 w 769088"/>
                <a:gd name="connsiteY1134" fmla="*/ 506470 h 1008924"/>
                <a:gd name="connsiteX1135" fmla="*/ 106610 w 769088"/>
                <a:gd name="connsiteY1135" fmla="*/ 506299 h 1008924"/>
                <a:gd name="connsiteX1136" fmla="*/ 107633 w 769088"/>
                <a:gd name="connsiteY1136" fmla="*/ 507494 h 1008924"/>
                <a:gd name="connsiteX1137" fmla="*/ 107036 w 769088"/>
                <a:gd name="connsiteY1137" fmla="*/ 505872 h 1008924"/>
                <a:gd name="connsiteX1138" fmla="*/ 107890 w 769088"/>
                <a:gd name="connsiteY1138" fmla="*/ 505104 h 1008924"/>
                <a:gd name="connsiteX1139" fmla="*/ 107719 w 769088"/>
                <a:gd name="connsiteY1139" fmla="*/ 506726 h 1008924"/>
                <a:gd name="connsiteX1140" fmla="*/ 107036 w 769088"/>
                <a:gd name="connsiteY1140" fmla="*/ 505872 h 1008924"/>
                <a:gd name="connsiteX1141" fmla="*/ 110364 w 769088"/>
                <a:gd name="connsiteY1141" fmla="*/ 517480 h 1008924"/>
                <a:gd name="connsiteX1142" fmla="*/ 109766 w 769088"/>
                <a:gd name="connsiteY1142" fmla="*/ 518504 h 1008924"/>
                <a:gd name="connsiteX1143" fmla="*/ 109852 w 769088"/>
                <a:gd name="connsiteY1143" fmla="*/ 516541 h 1008924"/>
                <a:gd name="connsiteX1144" fmla="*/ 110364 w 769088"/>
                <a:gd name="connsiteY1144" fmla="*/ 517394 h 1008924"/>
                <a:gd name="connsiteX1145" fmla="*/ 111046 w 769088"/>
                <a:gd name="connsiteY1145" fmla="*/ 518760 h 1008924"/>
                <a:gd name="connsiteX1146" fmla="*/ 111302 w 769088"/>
                <a:gd name="connsiteY1146" fmla="*/ 519272 h 1008924"/>
                <a:gd name="connsiteX1147" fmla="*/ 109937 w 769088"/>
                <a:gd name="connsiteY1147" fmla="*/ 520552 h 1008924"/>
                <a:gd name="connsiteX1148" fmla="*/ 111046 w 769088"/>
                <a:gd name="connsiteY1148" fmla="*/ 518760 h 1008924"/>
                <a:gd name="connsiteX1149" fmla="*/ 112753 w 769088"/>
                <a:gd name="connsiteY1149" fmla="*/ 521918 h 1008924"/>
                <a:gd name="connsiteX1150" fmla="*/ 115398 w 769088"/>
                <a:gd name="connsiteY1150" fmla="*/ 526697 h 1008924"/>
                <a:gd name="connsiteX1151" fmla="*/ 110364 w 769088"/>
                <a:gd name="connsiteY1151" fmla="*/ 532416 h 1008924"/>
                <a:gd name="connsiteX1152" fmla="*/ 108999 w 769088"/>
                <a:gd name="connsiteY1152" fmla="*/ 530367 h 1008924"/>
                <a:gd name="connsiteX1153" fmla="*/ 109254 w 769088"/>
                <a:gd name="connsiteY1153" fmla="*/ 525588 h 1008924"/>
                <a:gd name="connsiteX1154" fmla="*/ 112667 w 769088"/>
                <a:gd name="connsiteY1154" fmla="*/ 521832 h 1008924"/>
                <a:gd name="connsiteX1155" fmla="*/ 110193 w 769088"/>
                <a:gd name="connsiteY1155" fmla="*/ 510140 h 1008924"/>
                <a:gd name="connsiteX1156" fmla="*/ 110705 w 769088"/>
                <a:gd name="connsiteY1156" fmla="*/ 502458 h 1008924"/>
                <a:gd name="connsiteX1157" fmla="*/ 113179 w 769088"/>
                <a:gd name="connsiteY1157" fmla="*/ 500239 h 1008924"/>
                <a:gd name="connsiteX1158" fmla="*/ 114203 w 769088"/>
                <a:gd name="connsiteY1158" fmla="*/ 500666 h 1008924"/>
                <a:gd name="connsiteX1159" fmla="*/ 114288 w 769088"/>
                <a:gd name="connsiteY1159" fmla="*/ 500495 h 1008924"/>
                <a:gd name="connsiteX1160" fmla="*/ 113435 w 769088"/>
                <a:gd name="connsiteY1160" fmla="*/ 500069 h 1008924"/>
                <a:gd name="connsiteX1161" fmla="*/ 125294 w 769088"/>
                <a:gd name="connsiteY1161" fmla="*/ 489229 h 1008924"/>
                <a:gd name="connsiteX1162" fmla="*/ 125636 w 769088"/>
                <a:gd name="connsiteY1162" fmla="*/ 489912 h 1008924"/>
                <a:gd name="connsiteX1163" fmla="*/ 126489 w 769088"/>
                <a:gd name="connsiteY1163" fmla="*/ 491705 h 1008924"/>
                <a:gd name="connsiteX1164" fmla="*/ 116592 w 769088"/>
                <a:gd name="connsiteY1164" fmla="*/ 506982 h 1008924"/>
                <a:gd name="connsiteX1165" fmla="*/ 114032 w 769088"/>
                <a:gd name="connsiteY1165" fmla="*/ 505360 h 1008924"/>
                <a:gd name="connsiteX1166" fmla="*/ 113350 w 769088"/>
                <a:gd name="connsiteY1166" fmla="*/ 504934 h 1008924"/>
                <a:gd name="connsiteX1167" fmla="*/ 113008 w 769088"/>
                <a:gd name="connsiteY1167" fmla="*/ 504678 h 1008924"/>
                <a:gd name="connsiteX1168" fmla="*/ 112838 w 769088"/>
                <a:gd name="connsiteY1168" fmla="*/ 504678 h 1008924"/>
                <a:gd name="connsiteX1169" fmla="*/ 112838 w 769088"/>
                <a:gd name="connsiteY1169" fmla="*/ 504678 h 1008924"/>
                <a:gd name="connsiteX1170" fmla="*/ 113435 w 769088"/>
                <a:gd name="connsiteY1170" fmla="*/ 505958 h 1008924"/>
                <a:gd name="connsiteX1171" fmla="*/ 114629 w 769088"/>
                <a:gd name="connsiteY1171" fmla="*/ 508603 h 1008924"/>
                <a:gd name="connsiteX1172" fmla="*/ 115056 w 769088"/>
                <a:gd name="connsiteY1172" fmla="*/ 509542 h 1008924"/>
                <a:gd name="connsiteX1173" fmla="*/ 112667 w 769088"/>
                <a:gd name="connsiteY1173" fmla="*/ 513468 h 1008924"/>
                <a:gd name="connsiteX1174" fmla="*/ 111729 w 769088"/>
                <a:gd name="connsiteY1174" fmla="*/ 515090 h 1008924"/>
                <a:gd name="connsiteX1175" fmla="*/ 110023 w 769088"/>
                <a:gd name="connsiteY1175" fmla="*/ 512444 h 1008924"/>
                <a:gd name="connsiteX1176" fmla="*/ 110108 w 769088"/>
                <a:gd name="connsiteY1176" fmla="*/ 510652 h 1008924"/>
                <a:gd name="connsiteX1177" fmla="*/ 110449 w 769088"/>
                <a:gd name="connsiteY1177" fmla="*/ 511079 h 1008924"/>
                <a:gd name="connsiteX1178" fmla="*/ 110620 w 769088"/>
                <a:gd name="connsiteY1178" fmla="*/ 510908 h 1008924"/>
                <a:gd name="connsiteX1179" fmla="*/ 110108 w 769088"/>
                <a:gd name="connsiteY1179" fmla="*/ 510225 h 1008924"/>
                <a:gd name="connsiteX1180" fmla="*/ 108572 w 769088"/>
                <a:gd name="connsiteY1180" fmla="*/ 497679 h 1008924"/>
                <a:gd name="connsiteX1181" fmla="*/ 107378 w 769088"/>
                <a:gd name="connsiteY1181" fmla="*/ 497081 h 1008924"/>
                <a:gd name="connsiteX1182" fmla="*/ 106780 w 769088"/>
                <a:gd name="connsiteY1182" fmla="*/ 496740 h 1008924"/>
                <a:gd name="connsiteX1183" fmla="*/ 107122 w 769088"/>
                <a:gd name="connsiteY1183" fmla="*/ 496143 h 1008924"/>
                <a:gd name="connsiteX1184" fmla="*/ 108657 w 769088"/>
                <a:gd name="connsiteY1184" fmla="*/ 493753 h 1008924"/>
                <a:gd name="connsiteX1185" fmla="*/ 109425 w 769088"/>
                <a:gd name="connsiteY1185" fmla="*/ 492643 h 1008924"/>
                <a:gd name="connsiteX1186" fmla="*/ 108743 w 769088"/>
                <a:gd name="connsiteY1186" fmla="*/ 497423 h 1008924"/>
                <a:gd name="connsiteX1187" fmla="*/ 108487 w 769088"/>
                <a:gd name="connsiteY1187" fmla="*/ 497594 h 1008924"/>
                <a:gd name="connsiteX1188" fmla="*/ 116336 w 769088"/>
                <a:gd name="connsiteY1188" fmla="*/ 483767 h 1008924"/>
                <a:gd name="connsiteX1189" fmla="*/ 126403 w 769088"/>
                <a:gd name="connsiteY1189" fmla="*/ 473355 h 1008924"/>
                <a:gd name="connsiteX1190" fmla="*/ 129133 w 769088"/>
                <a:gd name="connsiteY1190" fmla="*/ 480439 h 1008924"/>
                <a:gd name="connsiteX1191" fmla="*/ 111217 w 769088"/>
                <a:gd name="connsiteY1191" fmla="*/ 495460 h 1008924"/>
                <a:gd name="connsiteX1192" fmla="*/ 111644 w 769088"/>
                <a:gd name="connsiteY1192" fmla="*/ 489656 h 1008924"/>
                <a:gd name="connsiteX1193" fmla="*/ 116336 w 769088"/>
                <a:gd name="connsiteY1193" fmla="*/ 483767 h 1008924"/>
                <a:gd name="connsiteX1194" fmla="*/ 111814 w 769088"/>
                <a:gd name="connsiteY1194" fmla="*/ 487352 h 1008924"/>
                <a:gd name="connsiteX1195" fmla="*/ 111814 w 769088"/>
                <a:gd name="connsiteY1195" fmla="*/ 486584 h 1008924"/>
                <a:gd name="connsiteX1196" fmla="*/ 112326 w 769088"/>
                <a:gd name="connsiteY1196" fmla="*/ 480951 h 1008924"/>
                <a:gd name="connsiteX1197" fmla="*/ 125124 w 769088"/>
                <a:gd name="connsiteY1197" fmla="*/ 470026 h 1008924"/>
                <a:gd name="connsiteX1198" fmla="*/ 125465 w 769088"/>
                <a:gd name="connsiteY1198" fmla="*/ 470879 h 1008924"/>
                <a:gd name="connsiteX1199" fmla="*/ 115056 w 769088"/>
                <a:gd name="connsiteY1199" fmla="*/ 482914 h 1008924"/>
                <a:gd name="connsiteX1200" fmla="*/ 111814 w 769088"/>
                <a:gd name="connsiteY1200" fmla="*/ 487352 h 1008924"/>
                <a:gd name="connsiteX1201" fmla="*/ 132376 w 769088"/>
                <a:gd name="connsiteY1201" fmla="*/ 488632 h 1008924"/>
                <a:gd name="connsiteX1202" fmla="*/ 134338 w 769088"/>
                <a:gd name="connsiteY1202" fmla="*/ 493582 h 1008924"/>
                <a:gd name="connsiteX1203" fmla="*/ 135788 w 769088"/>
                <a:gd name="connsiteY1203" fmla="*/ 497081 h 1008924"/>
                <a:gd name="connsiteX1204" fmla="*/ 133911 w 769088"/>
                <a:gd name="connsiteY1204" fmla="*/ 498703 h 1008924"/>
                <a:gd name="connsiteX1205" fmla="*/ 131096 w 769088"/>
                <a:gd name="connsiteY1205" fmla="*/ 494777 h 1008924"/>
                <a:gd name="connsiteX1206" fmla="*/ 131096 w 769088"/>
                <a:gd name="connsiteY1206" fmla="*/ 490254 h 1008924"/>
                <a:gd name="connsiteX1207" fmla="*/ 132290 w 769088"/>
                <a:gd name="connsiteY1207" fmla="*/ 488632 h 1008924"/>
                <a:gd name="connsiteX1208" fmla="*/ 130925 w 769088"/>
                <a:gd name="connsiteY1208" fmla="*/ 485218 h 1008924"/>
                <a:gd name="connsiteX1209" fmla="*/ 130925 w 769088"/>
                <a:gd name="connsiteY1209" fmla="*/ 485047 h 1008924"/>
                <a:gd name="connsiteX1210" fmla="*/ 130925 w 769088"/>
                <a:gd name="connsiteY1210" fmla="*/ 485218 h 1008924"/>
                <a:gd name="connsiteX1211" fmla="*/ 130925 w 769088"/>
                <a:gd name="connsiteY1211" fmla="*/ 485218 h 1008924"/>
                <a:gd name="connsiteX1212" fmla="*/ 187405 w 769088"/>
                <a:gd name="connsiteY1212" fmla="*/ 493241 h 1008924"/>
                <a:gd name="connsiteX1213" fmla="*/ 187405 w 769088"/>
                <a:gd name="connsiteY1213" fmla="*/ 493411 h 1008924"/>
                <a:gd name="connsiteX1214" fmla="*/ 187405 w 769088"/>
                <a:gd name="connsiteY1214" fmla="*/ 493411 h 1008924"/>
                <a:gd name="connsiteX1215" fmla="*/ 189965 w 769088"/>
                <a:gd name="connsiteY1215" fmla="*/ 498020 h 1008924"/>
                <a:gd name="connsiteX1216" fmla="*/ 182286 w 769088"/>
                <a:gd name="connsiteY1216" fmla="*/ 508347 h 1008924"/>
                <a:gd name="connsiteX1217" fmla="*/ 176826 w 769088"/>
                <a:gd name="connsiteY1217" fmla="*/ 496569 h 1008924"/>
                <a:gd name="connsiteX1218" fmla="*/ 183566 w 769088"/>
                <a:gd name="connsiteY1218" fmla="*/ 486157 h 1008924"/>
                <a:gd name="connsiteX1219" fmla="*/ 187149 w 769088"/>
                <a:gd name="connsiteY1219" fmla="*/ 493155 h 1008924"/>
                <a:gd name="connsiteX1220" fmla="*/ 187149 w 769088"/>
                <a:gd name="connsiteY1220" fmla="*/ 493155 h 1008924"/>
                <a:gd name="connsiteX1221" fmla="*/ 187149 w 769088"/>
                <a:gd name="connsiteY1221" fmla="*/ 493326 h 1008924"/>
                <a:gd name="connsiteX1222" fmla="*/ 192780 w 769088"/>
                <a:gd name="connsiteY1222" fmla="*/ 552046 h 1008924"/>
                <a:gd name="connsiteX1223" fmla="*/ 194999 w 769088"/>
                <a:gd name="connsiteY1223" fmla="*/ 544108 h 1008924"/>
                <a:gd name="connsiteX1224" fmla="*/ 196790 w 769088"/>
                <a:gd name="connsiteY1224" fmla="*/ 550766 h 1008924"/>
                <a:gd name="connsiteX1225" fmla="*/ 202677 w 769088"/>
                <a:gd name="connsiteY1225" fmla="*/ 573298 h 1008924"/>
                <a:gd name="connsiteX1226" fmla="*/ 192439 w 769088"/>
                <a:gd name="connsiteY1226" fmla="*/ 553070 h 1008924"/>
                <a:gd name="connsiteX1227" fmla="*/ 192695 w 769088"/>
                <a:gd name="connsiteY1227" fmla="*/ 552217 h 1008924"/>
                <a:gd name="connsiteX1228" fmla="*/ 192695 w 769088"/>
                <a:gd name="connsiteY1228" fmla="*/ 552217 h 1008924"/>
                <a:gd name="connsiteX1229" fmla="*/ 192695 w 769088"/>
                <a:gd name="connsiteY1229" fmla="*/ 552046 h 1008924"/>
                <a:gd name="connsiteX1230" fmla="*/ 192695 w 769088"/>
                <a:gd name="connsiteY1230" fmla="*/ 552046 h 1008924"/>
                <a:gd name="connsiteX1231" fmla="*/ 189026 w 769088"/>
                <a:gd name="connsiteY1231" fmla="*/ 546328 h 1008924"/>
                <a:gd name="connsiteX1232" fmla="*/ 176484 w 769088"/>
                <a:gd name="connsiteY1232" fmla="*/ 521320 h 1008924"/>
                <a:gd name="connsiteX1233" fmla="*/ 180750 w 769088"/>
                <a:gd name="connsiteY1233" fmla="*/ 515517 h 1008924"/>
                <a:gd name="connsiteX1234" fmla="*/ 189709 w 769088"/>
                <a:gd name="connsiteY1234" fmla="*/ 532501 h 1008924"/>
                <a:gd name="connsiteX1235" fmla="*/ 192012 w 769088"/>
                <a:gd name="connsiteY1235" fmla="*/ 536598 h 1008924"/>
                <a:gd name="connsiteX1236" fmla="*/ 188941 w 769088"/>
                <a:gd name="connsiteY1236" fmla="*/ 546242 h 1008924"/>
                <a:gd name="connsiteX1237" fmla="*/ 217181 w 769088"/>
                <a:gd name="connsiteY1237" fmla="*/ 697906 h 1008924"/>
                <a:gd name="connsiteX1238" fmla="*/ 211806 w 769088"/>
                <a:gd name="connsiteY1238" fmla="*/ 698504 h 1008924"/>
                <a:gd name="connsiteX1239" fmla="*/ 210526 w 769088"/>
                <a:gd name="connsiteY1239" fmla="*/ 695602 h 1008924"/>
                <a:gd name="connsiteX1240" fmla="*/ 210526 w 769088"/>
                <a:gd name="connsiteY1240" fmla="*/ 695602 h 1008924"/>
                <a:gd name="connsiteX1241" fmla="*/ 210526 w 769088"/>
                <a:gd name="connsiteY1241" fmla="*/ 695431 h 1008924"/>
                <a:gd name="connsiteX1242" fmla="*/ 210526 w 769088"/>
                <a:gd name="connsiteY1242" fmla="*/ 695261 h 1008924"/>
                <a:gd name="connsiteX1243" fmla="*/ 210526 w 769088"/>
                <a:gd name="connsiteY1243" fmla="*/ 695261 h 1008924"/>
                <a:gd name="connsiteX1244" fmla="*/ 207711 w 769088"/>
                <a:gd name="connsiteY1244" fmla="*/ 689116 h 1008924"/>
                <a:gd name="connsiteX1245" fmla="*/ 207540 w 769088"/>
                <a:gd name="connsiteY1245" fmla="*/ 677935 h 1008924"/>
                <a:gd name="connsiteX1246" fmla="*/ 209417 w 769088"/>
                <a:gd name="connsiteY1246" fmla="*/ 659073 h 1008924"/>
                <a:gd name="connsiteX1247" fmla="*/ 213683 w 769088"/>
                <a:gd name="connsiteY1247" fmla="*/ 675630 h 1008924"/>
                <a:gd name="connsiteX1248" fmla="*/ 213683 w 769088"/>
                <a:gd name="connsiteY1248" fmla="*/ 675630 h 1008924"/>
                <a:gd name="connsiteX1249" fmla="*/ 213683 w 769088"/>
                <a:gd name="connsiteY1249" fmla="*/ 675630 h 1008924"/>
                <a:gd name="connsiteX1250" fmla="*/ 213683 w 769088"/>
                <a:gd name="connsiteY1250" fmla="*/ 675630 h 1008924"/>
                <a:gd name="connsiteX1251" fmla="*/ 213683 w 769088"/>
                <a:gd name="connsiteY1251" fmla="*/ 675630 h 1008924"/>
                <a:gd name="connsiteX1252" fmla="*/ 219143 w 769088"/>
                <a:gd name="connsiteY1252" fmla="*/ 693468 h 1008924"/>
                <a:gd name="connsiteX1253" fmla="*/ 218631 w 769088"/>
                <a:gd name="connsiteY1253" fmla="*/ 696456 h 1008924"/>
                <a:gd name="connsiteX1254" fmla="*/ 216669 w 769088"/>
                <a:gd name="connsiteY1254" fmla="*/ 709258 h 1008924"/>
                <a:gd name="connsiteX1255" fmla="*/ 212062 w 769088"/>
                <a:gd name="connsiteY1255" fmla="*/ 698845 h 1008924"/>
                <a:gd name="connsiteX1256" fmla="*/ 217266 w 769088"/>
                <a:gd name="connsiteY1256" fmla="*/ 698077 h 1008924"/>
                <a:gd name="connsiteX1257" fmla="*/ 217266 w 769088"/>
                <a:gd name="connsiteY1257" fmla="*/ 697821 h 1008924"/>
                <a:gd name="connsiteX1258" fmla="*/ 214110 w 769088"/>
                <a:gd name="connsiteY1258" fmla="*/ 727949 h 1008924"/>
                <a:gd name="connsiteX1259" fmla="*/ 213768 w 769088"/>
                <a:gd name="connsiteY1259" fmla="*/ 732814 h 1008924"/>
                <a:gd name="connsiteX1260" fmla="*/ 198070 w 769088"/>
                <a:gd name="connsiteY1260" fmla="*/ 696285 h 1008924"/>
                <a:gd name="connsiteX1261" fmla="*/ 200288 w 769088"/>
                <a:gd name="connsiteY1261" fmla="*/ 683995 h 1008924"/>
                <a:gd name="connsiteX1262" fmla="*/ 205663 w 769088"/>
                <a:gd name="connsiteY1262" fmla="*/ 697480 h 1008924"/>
                <a:gd name="connsiteX1263" fmla="*/ 205663 w 769088"/>
                <a:gd name="connsiteY1263" fmla="*/ 697480 h 1008924"/>
                <a:gd name="connsiteX1264" fmla="*/ 205663 w 769088"/>
                <a:gd name="connsiteY1264" fmla="*/ 697480 h 1008924"/>
                <a:gd name="connsiteX1265" fmla="*/ 205663 w 769088"/>
                <a:gd name="connsiteY1265" fmla="*/ 697480 h 1008924"/>
                <a:gd name="connsiteX1266" fmla="*/ 205663 w 769088"/>
                <a:gd name="connsiteY1266" fmla="*/ 697480 h 1008924"/>
                <a:gd name="connsiteX1267" fmla="*/ 215475 w 769088"/>
                <a:gd name="connsiteY1267" fmla="*/ 716939 h 1008924"/>
                <a:gd name="connsiteX1268" fmla="*/ 214110 w 769088"/>
                <a:gd name="connsiteY1268" fmla="*/ 727522 h 1008924"/>
                <a:gd name="connsiteX1269" fmla="*/ 214110 w 769088"/>
                <a:gd name="connsiteY1269" fmla="*/ 727522 h 1008924"/>
                <a:gd name="connsiteX1270" fmla="*/ 214110 w 769088"/>
                <a:gd name="connsiteY1270" fmla="*/ 727693 h 1008924"/>
                <a:gd name="connsiteX1271" fmla="*/ 214110 w 769088"/>
                <a:gd name="connsiteY1271" fmla="*/ 727864 h 1008924"/>
                <a:gd name="connsiteX1272" fmla="*/ 214110 w 769088"/>
                <a:gd name="connsiteY1272" fmla="*/ 727864 h 1008924"/>
                <a:gd name="connsiteX1273" fmla="*/ 207796 w 769088"/>
                <a:gd name="connsiteY1273" fmla="*/ 741519 h 1008924"/>
                <a:gd name="connsiteX1274" fmla="*/ 206687 w 769088"/>
                <a:gd name="connsiteY1274" fmla="*/ 740837 h 1008924"/>
                <a:gd name="connsiteX1275" fmla="*/ 206943 w 769088"/>
                <a:gd name="connsiteY1275" fmla="*/ 736996 h 1008924"/>
                <a:gd name="connsiteX1276" fmla="*/ 206687 w 769088"/>
                <a:gd name="connsiteY1276" fmla="*/ 736996 h 1008924"/>
                <a:gd name="connsiteX1277" fmla="*/ 206090 w 769088"/>
                <a:gd name="connsiteY1277" fmla="*/ 740495 h 1008924"/>
                <a:gd name="connsiteX1278" fmla="*/ 205066 w 769088"/>
                <a:gd name="connsiteY1278" fmla="*/ 739898 h 1008924"/>
                <a:gd name="connsiteX1279" fmla="*/ 197643 w 769088"/>
                <a:gd name="connsiteY1279" fmla="*/ 727096 h 1008924"/>
                <a:gd name="connsiteX1280" fmla="*/ 193548 w 769088"/>
                <a:gd name="connsiteY1280" fmla="*/ 719670 h 1008924"/>
                <a:gd name="connsiteX1281" fmla="*/ 196534 w 769088"/>
                <a:gd name="connsiteY1281" fmla="*/ 703795 h 1008924"/>
                <a:gd name="connsiteX1282" fmla="*/ 201824 w 769088"/>
                <a:gd name="connsiteY1282" fmla="*/ 715147 h 1008924"/>
                <a:gd name="connsiteX1283" fmla="*/ 213256 w 769088"/>
                <a:gd name="connsiteY1283" fmla="*/ 738105 h 1008924"/>
                <a:gd name="connsiteX1284" fmla="*/ 212489 w 769088"/>
                <a:gd name="connsiteY1284" fmla="*/ 752444 h 1008924"/>
                <a:gd name="connsiteX1285" fmla="*/ 206516 w 769088"/>
                <a:gd name="connsiteY1285" fmla="*/ 742458 h 1008924"/>
                <a:gd name="connsiteX1286" fmla="*/ 206516 w 769088"/>
                <a:gd name="connsiteY1286" fmla="*/ 741263 h 1008924"/>
                <a:gd name="connsiteX1287" fmla="*/ 207625 w 769088"/>
                <a:gd name="connsiteY1287" fmla="*/ 741776 h 1008924"/>
                <a:gd name="connsiteX1288" fmla="*/ 207711 w 769088"/>
                <a:gd name="connsiteY1288" fmla="*/ 741605 h 1008924"/>
                <a:gd name="connsiteX1289" fmla="*/ 206090 w 769088"/>
                <a:gd name="connsiteY1289" fmla="*/ 740837 h 1008924"/>
                <a:gd name="connsiteX1290" fmla="*/ 206090 w 769088"/>
                <a:gd name="connsiteY1290" fmla="*/ 741349 h 1008924"/>
                <a:gd name="connsiteX1291" fmla="*/ 205493 w 769088"/>
                <a:gd name="connsiteY1291" fmla="*/ 740581 h 1008924"/>
                <a:gd name="connsiteX1292" fmla="*/ 206090 w 769088"/>
                <a:gd name="connsiteY1292" fmla="*/ 740837 h 1008924"/>
                <a:gd name="connsiteX1293" fmla="*/ 192439 w 769088"/>
                <a:gd name="connsiteY1293" fmla="*/ 782657 h 1008924"/>
                <a:gd name="connsiteX1294" fmla="*/ 194657 w 769088"/>
                <a:gd name="connsiteY1294" fmla="*/ 785815 h 1008924"/>
                <a:gd name="connsiteX1295" fmla="*/ 184846 w 769088"/>
                <a:gd name="connsiteY1295" fmla="*/ 779414 h 1008924"/>
                <a:gd name="connsiteX1296" fmla="*/ 180836 w 769088"/>
                <a:gd name="connsiteY1296" fmla="*/ 775232 h 1008924"/>
                <a:gd name="connsiteX1297" fmla="*/ 192524 w 769088"/>
                <a:gd name="connsiteY1297" fmla="*/ 782657 h 1008924"/>
                <a:gd name="connsiteX1298" fmla="*/ 182030 w 769088"/>
                <a:gd name="connsiteY1298" fmla="*/ 769258 h 1008924"/>
                <a:gd name="connsiteX1299" fmla="*/ 182286 w 769088"/>
                <a:gd name="connsiteY1299" fmla="*/ 768063 h 1008924"/>
                <a:gd name="connsiteX1300" fmla="*/ 184078 w 769088"/>
                <a:gd name="connsiteY1300" fmla="*/ 770709 h 1008924"/>
                <a:gd name="connsiteX1301" fmla="*/ 181945 w 769088"/>
                <a:gd name="connsiteY1301" fmla="*/ 769258 h 1008924"/>
                <a:gd name="connsiteX1302" fmla="*/ 180153 w 769088"/>
                <a:gd name="connsiteY1302" fmla="*/ 757650 h 1008924"/>
                <a:gd name="connsiteX1303" fmla="*/ 176143 w 769088"/>
                <a:gd name="connsiteY1303" fmla="*/ 753383 h 1008924"/>
                <a:gd name="connsiteX1304" fmla="*/ 172304 w 769088"/>
                <a:gd name="connsiteY1304" fmla="*/ 746982 h 1008924"/>
                <a:gd name="connsiteX1305" fmla="*/ 172475 w 769088"/>
                <a:gd name="connsiteY1305" fmla="*/ 746299 h 1008924"/>
                <a:gd name="connsiteX1306" fmla="*/ 178020 w 769088"/>
                <a:gd name="connsiteY1306" fmla="*/ 749542 h 1008924"/>
                <a:gd name="connsiteX1307" fmla="*/ 178106 w 769088"/>
                <a:gd name="connsiteY1307" fmla="*/ 749372 h 1008924"/>
                <a:gd name="connsiteX1308" fmla="*/ 172645 w 769088"/>
                <a:gd name="connsiteY1308" fmla="*/ 745616 h 1008924"/>
                <a:gd name="connsiteX1309" fmla="*/ 172816 w 769088"/>
                <a:gd name="connsiteY1309" fmla="*/ 744933 h 1008924"/>
                <a:gd name="connsiteX1310" fmla="*/ 182542 w 769088"/>
                <a:gd name="connsiteY1310" fmla="*/ 749713 h 1008924"/>
                <a:gd name="connsiteX1311" fmla="*/ 180921 w 769088"/>
                <a:gd name="connsiteY1311" fmla="*/ 758333 h 1008924"/>
                <a:gd name="connsiteX1312" fmla="*/ 180068 w 769088"/>
                <a:gd name="connsiteY1312" fmla="*/ 757736 h 1008924"/>
                <a:gd name="connsiteX1313" fmla="*/ 173413 w 769088"/>
                <a:gd name="connsiteY1313" fmla="*/ 743056 h 1008924"/>
                <a:gd name="connsiteX1314" fmla="*/ 173925 w 769088"/>
                <a:gd name="connsiteY1314" fmla="*/ 741349 h 1008924"/>
                <a:gd name="connsiteX1315" fmla="*/ 183139 w 769088"/>
                <a:gd name="connsiteY1315" fmla="*/ 747067 h 1008924"/>
                <a:gd name="connsiteX1316" fmla="*/ 183054 w 769088"/>
                <a:gd name="connsiteY1316" fmla="*/ 747579 h 1008924"/>
                <a:gd name="connsiteX1317" fmla="*/ 173413 w 769088"/>
                <a:gd name="connsiteY1317" fmla="*/ 743056 h 1008924"/>
                <a:gd name="connsiteX1318" fmla="*/ 154217 w 769088"/>
                <a:gd name="connsiteY1318" fmla="*/ 691591 h 1008924"/>
                <a:gd name="connsiteX1319" fmla="*/ 152767 w 769088"/>
                <a:gd name="connsiteY1319" fmla="*/ 689030 h 1008924"/>
                <a:gd name="connsiteX1320" fmla="*/ 153961 w 769088"/>
                <a:gd name="connsiteY1320" fmla="*/ 685958 h 1008924"/>
                <a:gd name="connsiteX1321" fmla="*/ 164881 w 769088"/>
                <a:gd name="connsiteY1321" fmla="*/ 695602 h 1008924"/>
                <a:gd name="connsiteX1322" fmla="*/ 163517 w 769088"/>
                <a:gd name="connsiteY1322" fmla="*/ 700723 h 1008924"/>
                <a:gd name="connsiteX1323" fmla="*/ 154302 w 769088"/>
                <a:gd name="connsiteY1323" fmla="*/ 691591 h 1008924"/>
                <a:gd name="connsiteX1324" fmla="*/ 162663 w 769088"/>
                <a:gd name="connsiteY1324" fmla="*/ 703539 h 1008924"/>
                <a:gd name="connsiteX1325" fmla="*/ 161980 w 769088"/>
                <a:gd name="connsiteY1325" fmla="*/ 705929 h 1008924"/>
                <a:gd name="connsiteX1326" fmla="*/ 158909 w 769088"/>
                <a:gd name="connsiteY1326" fmla="*/ 700467 h 1008924"/>
                <a:gd name="connsiteX1327" fmla="*/ 162578 w 769088"/>
                <a:gd name="connsiteY1327" fmla="*/ 703539 h 1008924"/>
                <a:gd name="connsiteX1328" fmla="*/ 160275 w 769088"/>
                <a:gd name="connsiteY1328" fmla="*/ 712586 h 1008924"/>
                <a:gd name="connsiteX1329" fmla="*/ 160275 w 769088"/>
                <a:gd name="connsiteY1329" fmla="*/ 712586 h 1008924"/>
                <a:gd name="connsiteX1330" fmla="*/ 160275 w 769088"/>
                <a:gd name="connsiteY1330" fmla="*/ 712586 h 1008924"/>
                <a:gd name="connsiteX1331" fmla="*/ 160275 w 769088"/>
                <a:gd name="connsiteY1331" fmla="*/ 712586 h 1008924"/>
                <a:gd name="connsiteX1332" fmla="*/ 134850 w 769088"/>
                <a:gd name="connsiteY1332" fmla="*/ 671192 h 1008924"/>
                <a:gd name="connsiteX1333" fmla="*/ 134764 w 769088"/>
                <a:gd name="connsiteY1333" fmla="*/ 671192 h 1008924"/>
                <a:gd name="connsiteX1334" fmla="*/ 134764 w 769088"/>
                <a:gd name="connsiteY1334" fmla="*/ 671107 h 1008924"/>
                <a:gd name="connsiteX1335" fmla="*/ 125380 w 769088"/>
                <a:gd name="connsiteY1335" fmla="*/ 661377 h 1008924"/>
                <a:gd name="connsiteX1336" fmla="*/ 126148 w 769088"/>
                <a:gd name="connsiteY1336" fmla="*/ 659500 h 1008924"/>
                <a:gd name="connsiteX1337" fmla="*/ 127769 w 769088"/>
                <a:gd name="connsiteY1337" fmla="*/ 661292 h 1008924"/>
                <a:gd name="connsiteX1338" fmla="*/ 127769 w 769088"/>
                <a:gd name="connsiteY1338" fmla="*/ 661292 h 1008924"/>
                <a:gd name="connsiteX1339" fmla="*/ 127769 w 769088"/>
                <a:gd name="connsiteY1339" fmla="*/ 661292 h 1008924"/>
                <a:gd name="connsiteX1340" fmla="*/ 127769 w 769088"/>
                <a:gd name="connsiteY1340" fmla="*/ 661292 h 1008924"/>
                <a:gd name="connsiteX1341" fmla="*/ 127769 w 769088"/>
                <a:gd name="connsiteY1341" fmla="*/ 661292 h 1008924"/>
                <a:gd name="connsiteX1342" fmla="*/ 138348 w 769088"/>
                <a:gd name="connsiteY1342" fmla="*/ 671619 h 1008924"/>
                <a:gd name="connsiteX1343" fmla="*/ 140054 w 769088"/>
                <a:gd name="connsiteY1343" fmla="*/ 675289 h 1008924"/>
                <a:gd name="connsiteX1344" fmla="*/ 139713 w 769088"/>
                <a:gd name="connsiteY1344" fmla="*/ 676484 h 1008924"/>
                <a:gd name="connsiteX1345" fmla="*/ 134935 w 769088"/>
                <a:gd name="connsiteY1345" fmla="*/ 671278 h 1008924"/>
                <a:gd name="connsiteX1346" fmla="*/ 134935 w 769088"/>
                <a:gd name="connsiteY1346" fmla="*/ 671278 h 1008924"/>
                <a:gd name="connsiteX1347" fmla="*/ 134850 w 769088"/>
                <a:gd name="connsiteY1347" fmla="*/ 671192 h 1008924"/>
                <a:gd name="connsiteX1348" fmla="*/ 100723 w 769088"/>
                <a:gd name="connsiteY1348" fmla="*/ 646783 h 1008924"/>
                <a:gd name="connsiteX1349" fmla="*/ 103879 w 769088"/>
                <a:gd name="connsiteY1349" fmla="*/ 641235 h 1008924"/>
                <a:gd name="connsiteX1350" fmla="*/ 108657 w 769088"/>
                <a:gd name="connsiteY1350" fmla="*/ 647636 h 1008924"/>
                <a:gd name="connsiteX1351" fmla="*/ 106098 w 769088"/>
                <a:gd name="connsiteY1351" fmla="*/ 653525 h 1008924"/>
                <a:gd name="connsiteX1352" fmla="*/ 100723 w 769088"/>
                <a:gd name="connsiteY1352" fmla="*/ 646868 h 1008924"/>
                <a:gd name="connsiteX1353" fmla="*/ 104903 w 769088"/>
                <a:gd name="connsiteY1353" fmla="*/ 656171 h 1008924"/>
                <a:gd name="connsiteX1354" fmla="*/ 104903 w 769088"/>
                <a:gd name="connsiteY1354" fmla="*/ 656256 h 1008924"/>
                <a:gd name="connsiteX1355" fmla="*/ 102003 w 769088"/>
                <a:gd name="connsiteY1355" fmla="*/ 652842 h 1008924"/>
                <a:gd name="connsiteX1356" fmla="*/ 99870 w 769088"/>
                <a:gd name="connsiteY1356" fmla="*/ 649002 h 1008924"/>
                <a:gd name="connsiteX1357" fmla="*/ 104989 w 769088"/>
                <a:gd name="connsiteY1357" fmla="*/ 656171 h 1008924"/>
                <a:gd name="connsiteX1358" fmla="*/ 98675 w 769088"/>
                <a:gd name="connsiteY1358" fmla="*/ 584734 h 1008924"/>
                <a:gd name="connsiteX1359" fmla="*/ 100467 w 769088"/>
                <a:gd name="connsiteY1359" fmla="*/ 581576 h 1008924"/>
                <a:gd name="connsiteX1360" fmla="*/ 101662 w 769088"/>
                <a:gd name="connsiteY1360" fmla="*/ 583540 h 1008924"/>
                <a:gd name="connsiteX1361" fmla="*/ 101576 w 769088"/>
                <a:gd name="connsiteY1361" fmla="*/ 597024 h 1008924"/>
                <a:gd name="connsiteX1362" fmla="*/ 101235 w 769088"/>
                <a:gd name="connsiteY1362" fmla="*/ 597707 h 1008924"/>
                <a:gd name="connsiteX1363" fmla="*/ 100211 w 769088"/>
                <a:gd name="connsiteY1363" fmla="*/ 596598 h 1008924"/>
                <a:gd name="connsiteX1364" fmla="*/ 95007 w 769088"/>
                <a:gd name="connsiteY1364" fmla="*/ 590709 h 1008924"/>
                <a:gd name="connsiteX1365" fmla="*/ 98761 w 769088"/>
                <a:gd name="connsiteY1365" fmla="*/ 584734 h 1008924"/>
                <a:gd name="connsiteX1366" fmla="*/ 98761 w 769088"/>
                <a:gd name="connsiteY1366" fmla="*/ 584734 h 1008924"/>
                <a:gd name="connsiteX1367" fmla="*/ 98761 w 769088"/>
                <a:gd name="connsiteY1367" fmla="*/ 584734 h 1008924"/>
                <a:gd name="connsiteX1368" fmla="*/ 98761 w 769088"/>
                <a:gd name="connsiteY1368" fmla="*/ 584734 h 1008924"/>
                <a:gd name="connsiteX1369" fmla="*/ 98761 w 769088"/>
                <a:gd name="connsiteY1369" fmla="*/ 584734 h 1008924"/>
                <a:gd name="connsiteX1370" fmla="*/ 108060 w 769088"/>
                <a:gd name="connsiteY1370" fmla="*/ 595659 h 1008924"/>
                <a:gd name="connsiteX1371" fmla="*/ 108999 w 769088"/>
                <a:gd name="connsiteY1371" fmla="*/ 598646 h 1008924"/>
                <a:gd name="connsiteX1372" fmla="*/ 113179 w 769088"/>
                <a:gd name="connsiteY1372" fmla="*/ 610680 h 1008924"/>
                <a:gd name="connsiteX1373" fmla="*/ 104562 w 769088"/>
                <a:gd name="connsiteY1373" fmla="*/ 601463 h 1008924"/>
                <a:gd name="connsiteX1374" fmla="*/ 108060 w 769088"/>
                <a:gd name="connsiteY1374" fmla="*/ 595574 h 1008924"/>
                <a:gd name="connsiteX1375" fmla="*/ 104903 w 769088"/>
                <a:gd name="connsiteY1375" fmla="*/ 590794 h 1008924"/>
                <a:gd name="connsiteX1376" fmla="*/ 104989 w 769088"/>
                <a:gd name="connsiteY1376" fmla="*/ 589087 h 1008924"/>
                <a:gd name="connsiteX1377" fmla="*/ 105416 w 769088"/>
                <a:gd name="connsiteY1377" fmla="*/ 589855 h 1008924"/>
                <a:gd name="connsiteX1378" fmla="*/ 104818 w 769088"/>
                <a:gd name="connsiteY1378" fmla="*/ 590794 h 1008924"/>
                <a:gd name="connsiteX1379" fmla="*/ 105159 w 769088"/>
                <a:gd name="connsiteY1379" fmla="*/ 587295 h 1008924"/>
                <a:gd name="connsiteX1380" fmla="*/ 105159 w 769088"/>
                <a:gd name="connsiteY1380" fmla="*/ 586783 h 1008924"/>
                <a:gd name="connsiteX1381" fmla="*/ 105500 w 769088"/>
                <a:gd name="connsiteY1381" fmla="*/ 587722 h 1008924"/>
                <a:gd name="connsiteX1382" fmla="*/ 105159 w 769088"/>
                <a:gd name="connsiteY1382" fmla="*/ 587209 h 1008924"/>
                <a:gd name="connsiteX1383" fmla="*/ 110620 w 769088"/>
                <a:gd name="connsiteY1383" fmla="*/ 534635 h 1008924"/>
                <a:gd name="connsiteX1384" fmla="*/ 114629 w 769088"/>
                <a:gd name="connsiteY1384" fmla="*/ 541548 h 1008924"/>
                <a:gd name="connsiteX1385" fmla="*/ 117786 w 769088"/>
                <a:gd name="connsiteY1385" fmla="*/ 546840 h 1008924"/>
                <a:gd name="connsiteX1386" fmla="*/ 111899 w 769088"/>
                <a:gd name="connsiteY1386" fmla="*/ 555375 h 1008924"/>
                <a:gd name="connsiteX1387" fmla="*/ 108060 w 769088"/>
                <a:gd name="connsiteY1387" fmla="*/ 549656 h 1008924"/>
                <a:gd name="connsiteX1388" fmla="*/ 108657 w 769088"/>
                <a:gd name="connsiteY1388" fmla="*/ 537451 h 1008924"/>
                <a:gd name="connsiteX1389" fmla="*/ 110705 w 769088"/>
                <a:gd name="connsiteY1389" fmla="*/ 534720 h 1008924"/>
                <a:gd name="connsiteX1390" fmla="*/ 108743 w 769088"/>
                <a:gd name="connsiteY1390" fmla="*/ 534293 h 1008924"/>
                <a:gd name="connsiteX1391" fmla="*/ 108913 w 769088"/>
                <a:gd name="connsiteY1391" fmla="*/ 531562 h 1008924"/>
                <a:gd name="connsiteX1392" fmla="*/ 109766 w 769088"/>
                <a:gd name="connsiteY1392" fmla="*/ 533099 h 1008924"/>
                <a:gd name="connsiteX1393" fmla="*/ 108743 w 769088"/>
                <a:gd name="connsiteY1393" fmla="*/ 534293 h 1008924"/>
                <a:gd name="connsiteX1394" fmla="*/ 136641 w 769088"/>
                <a:gd name="connsiteY1394" fmla="*/ 511761 h 1008924"/>
                <a:gd name="connsiteX1395" fmla="*/ 132973 w 769088"/>
                <a:gd name="connsiteY1395" fmla="*/ 516456 h 1008924"/>
                <a:gd name="connsiteX1396" fmla="*/ 131864 w 769088"/>
                <a:gd name="connsiteY1396" fmla="*/ 517907 h 1008924"/>
                <a:gd name="connsiteX1397" fmla="*/ 131352 w 769088"/>
                <a:gd name="connsiteY1397" fmla="*/ 502202 h 1008924"/>
                <a:gd name="connsiteX1398" fmla="*/ 131608 w 769088"/>
                <a:gd name="connsiteY1398" fmla="*/ 501946 h 1008924"/>
                <a:gd name="connsiteX1399" fmla="*/ 136641 w 769088"/>
                <a:gd name="connsiteY1399" fmla="*/ 511847 h 1008924"/>
                <a:gd name="connsiteX1400" fmla="*/ 129390 w 769088"/>
                <a:gd name="connsiteY1400" fmla="*/ 492387 h 1008924"/>
                <a:gd name="connsiteX1401" fmla="*/ 129902 w 769088"/>
                <a:gd name="connsiteY1401" fmla="*/ 491705 h 1008924"/>
                <a:gd name="connsiteX1402" fmla="*/ 129902 w 769088"/>
                <a:gd name="connsiteY1402" fmla="*/ 493070 h 1008924"/>
                <a:gd name="connsiteX1403" fmla="*/ 129390 w 769088"/>
                <a:gd name="connsiteY1403" fmla="*/ 492387 h 1008924"/>
                <a:gd name="connsiteX1404" fmla="*/ 134167 w 769088"/>
                <a:gd name="connsiteY1404" fmla="*/ 499130 h 1008924"/>
                <a:gd name="connsiteX1405" fmla="*/ 135873 w 769088"/>
                <a:gd name="connsiteY1405" fmla="*/ 497338 h 1008924"/>
                <a:gd name="connsiteX1406" fmla="*/ 140139 w 769088"/>
                <a:gd name="connsiteY1406" fmla="*/ 507323 h 1008924"/>
                <a:gd name="connsiteX1407" fmla="*/ 139030 w 769088"/>
                <a:gd name="connsiteY1407" fmla="*/ 508689 h 1008924"/>
                <a:gd name="connsiteX1408" fmla="*/ 133485 w 769088"/>
                <a:gd name="connsiteY1408" fmla="*/ 499813 h 1008924"/>
                <a:gd name="connsiteX1409" fmla="*/ 133997 w 769088"/>
                <a:gd name="connsiteY1409" fmla="*/ 499301 h 1008924"/>
                <a:gd name="connsiteX1410" fmla="*/ 134509 w 769088"/>
                <a:gd name="connsiteY1410" fmla="*/ 499898 h 1008924"/>
                <a:gd name="connsiteX1411" fmla="*/ 134679 w 769088"/>
                <a:gd name="connsiteY1411" fmla="*/ 499727 h 1008924"/>
                <a:gd name="connsiteX1412" fmla="*/ 134167 w 769088"/>
                <a:gd name="connsiteY1412" fmla="*/ 499044 h 1008924"/>
                <a:gd name="connsiteX1413" fmla="*/ 132887 w 769088"/>
                <a:gd name="connsiteY1413" fmla="*/ 481975 h 1008924"/>
                <a:gd name="connsiteX1414" fmla="*/ 133656 w 769088"/>
                <a:gd name="connsiteY1414" fmla="*/ 481292 h 1008924"/>
                <a:gd name="connsiteX1415" fmla="*/ 132973 w 769088"/>
                <a:gd name="connsiteY1415" fmla="*/ 482231 h 1008924"/>
                <a:gd name="connsiteX1416" fmla="*/ 132887 w 769088"/>
                <a:gd name="connsiteY1416" fmla="*/ 481975 h 1008924"/>
                <a:gd name="connsiteX1417" fmla="*/ 147562 w 769088"/>
                <a:gd name="connsiteY1417" fmla="*/ 551534 h 1008924"/>
                <a:gd name="connsiteX1418" fmla="*/ 151998 w 769088"/>
                <a:gd name="connsiteY1418" fmla="*/ 539500 h 1008924"/>
                <a:gd name="connsiteX1419" fmla="*/ 153449 w 769088"/>
                <a:gd name="connsiteY1419" fmla="*/ 541804 h 1008924"/>
                <a:gd name="connsiteX1420" fmla="*/ 145600 w 769088"/>
                <a:gd name="connsiteY1420" fmla="*/ 555716 h 1008924"/>
                <a:gd name="connsiteX1421" fmla="*/ 139542 w 769088"/>
                <a:gd name="connsiteY1421" fmla="*/ 545645 h 1008924"/>
                <a:gd name="connsiteX1422" fmla="*/ 139542 w 769088"/>
                <a:gd name="connsiteY1422" fmla="*/ 545645 h 1008924"/>
                <a:gd name="connsiteX1423" fmla="*/ 139457 w 769088"/>
                <a:gd name="connsiteY1423" fmla="*/ 545474 h 1008924"/>
                <a:gd name="connsiteX1424" fmla="*/ 139457 w 769088"/>
                <a:gd name="connsiteY1424" fmla="*/ 545303 h 1008924"/>
                <a:gd name="connsiteX1425" fmla="*/ 139372 w 769088"/>
                <a:gd name="connsiteY1425" fmla="*/ 545303 h 1008924"/>
                <a:gd name="connsiteX1426" fmla="*/ 136727 w 769088"/>
                <a:gd name="connsiteY1426" fmla="*/ 541121 h 1008924"/>
                <a:gd name="connsiteX1427" fmla="*/ 136727 w 769088"/>
                <a:gd name="connsiteY1427" fmla="*/ 540865 h 1008924"/>
                <a:gd name="connsiteX1428" fmla="*/ 141760 w 769088"/>
                <a:gd name="connsiteY1428" fmla="*/ 531477 h 1008924"/>
                <a:gd name="connsiteX1429" fmla="*/ 147392 w 769088"/>
                <a:gd name="connsiteY1429" fmla="*/ 539244 h 1008924"/>
                <a:gd name="connsiteX1430" fmla="*/ 147562 w 769088"/>
                <a:gd name="connsiteY1430" fmla="*/ 539158 h 1008924"/>
                <a:gd name="connsiteX1431" fmla="*/ 142187 w 769088"/>
                <a:gd name="connsiteY1431" fmla="*/ 530709 h 1008924"/>
                <a:gd name="connsiteX1432" fmla="*/ 144491 w 769088"/>
                <a:gd name="connsiteY1432" fmla="*/ 526356 h 1008924"/>
                <a:gd name="connsiteX1433" fmla="*/ 147989 w 769088"/>
                <a:gd name="connsiteY1433" fmla="*/ 532843 h 1008924"/>
                <a:gd name="connsiteX1434" fmla="*/ 147989 w 769088"/>
                <a:gd name="connsiteY1434" fmla="*/ 532843 h 1008924"/>
                <a:gd name="connsiteX1435" fmla="*/ 147989 w 769088"/>
                <a:gd name="connsiteY1435" fmla="*/ 532843 h 1008924"/>
                <a:gd name="connsiteX1436" fmla="*/ 147989 w 769088"/>
                <a:gd name="connsiteY1436" fmla="*/ 532843 h 1008924"/>
                <a:gd name="connsiteX1437" fmla="*/ 147989 w 769088"/>
                <a:gd name="connsiteY1437" fmla="*/ 532843 h 1008924"/>
                <a:gd name="connsiteX1438" fmla="*/ 151401 w 769088"/>
                <a:gd name="connsiteY1438" fmla="*/ 538305 h 1008924"/>
                <a:gd name="connsiteX1439" fmla="*/ 147392 w 769088"/>
                <a:gd name="connsiteY1439" fmla="*/ 551278 h 1008924"/>
                <a:gd name="connsiteX1440" fmla="*/ 147647 w 769088"/>
                <a:gd name="connsiteY1440" fmla="*/ 551278 h 1008924"/>
                <a:gd name="connsiteX1441" fmla="*/ 163687 w 769088"/>
                <a:gd name="connsiteY1441" fmla="*/ 507579 h 1008924"/>
                <a:gd name="connsiteX1442" fmla="*/ 163687 w 769088"/>
                <a:gd name="connsiteY1442" fmla="*/ 507750 h 1008924"/>
                <a:gd name="connsiteX1443" fmla="*/ 163772 w 769088"/>
                <a:gd name="connsiteY1443" fmla="*/ 507750 h 1008924"/>
                <a:gd name="connsiteX1444" fmla="*/ 164967 w 769088"/>
                <a:gd name="connsiteY1444" fmla="*/ 509884 h 1008924"/>
                <a:gd name="connsiteX1445" fmla="*/ 157288 w 769088"/>
                <a:gd name="connsiteY1445" fmla="*/ 524734 h 1008924"/>
                <a:gd name="connsiteX1446" fmla="*/ 154558 w 769088"/>
                <a:gd name="connsiteY1446" fmla="*/ 520552 h 1008924"/>
                <a:gd name="connsiteX1447" fmla="*/ 156776 w 769088"/>
                <a:gd name="connsiteY1447" fmla="*/ 514834 h 1008924"/>
                <a:gd name="connsiteX1448" fmla="*/ 159251 w 769088"/>
                <a:gd name="connsiteY1448" fmla="*/ 509628 h 1008924"/>
                <a:gd name="connsiteX1449" fmla="*/ 160445 w 769088"/>
                <a:gd name="connsiteY1449" fmla="*/ 507067 h 1008924"/>
                <a:gd name="connsiteX1450" fmla="*/ 161725 w 769088"/>
                <a:gd name="connsiteY1450" fmla="*/ 504507 h 1008924"/>
                <a:gd name="connsiteX1451" fmla="*/ 161896 w 769088"/>
                <a:gd name="connsiteY1451" fmla="*/ 504165 h 1008924"/>
                <a:gd name="connsiteX1452" fmla="*/ 163517 w 769088"/>
                <a:gd name="connsiteY1452" fmla="*/ 507323 h 1008924"/>
                <a:gd name="connsiteX1453" fmla="*/ 163517 w 769088"/>
                <a:gd name="connsiteY1453" fmla="*/ 507323 h 1008924"/>
                <a:gd name="connsiteX1454" fmla="*/ 163601 w 769088"/>
                <a:gd name="connsiteY1454" fmla="*/ 507494 h 1008924"/>
                <a:gd name="connsiteX1455" fmla="*/ 171536 w 769088"/>
                <a:gd name="connsiteY1455" fmla="*/ 524905 h 1008924"/>
                <a:gd name="connsiteX1456" fmla="*/ 168891 w 769088"/>
                <a:gd name="connsiteY1456" fmla="*/ 522771 h 1008924"/>
                <a:gd name="connsiteX1457" fmla="*/ 168721 w 769088"/>
                <a:gd name="connsiteY1457" fmla="*/ 522942 h 1008924"/>
                <a:gd name="connsiteX1458" fmla="*/ 170939 w 769088"/>
                <a:gd name="connsiteY1458" fmla="*/ 526015 h 1008924"/>
                <a:gd name="connsiteX1459" fmla="*/ 167867 w 769088"/>
                <a:gd name="connsiteY1459" fmla="*/ 531221 h 1008924"/>
                <a:gd name="connsiteX1460" fmla="*/ 164967 w 769088"/>
                <a:gd name="connsiteY1460" fmla="*/ 536427 h 1008924"/>
                <a:gd name="connsiteX1461" fmla="*/ 161213 w 769088"/>
                <a:gd name="connsiteY1461" fmla="*/ 530709 h 1008924"/>
                <a:gd name="connsiteX1462" fmla="*/ 168379 w 769088"/>
                <a:gd name="connsiteY1462" fmla="*/ 516199 h 1008924"/>
                <a:gd name="connsiteX1463" fmla="*/ 172389 w 769088"/>
                <a:gd name="connsiteY1463" fmla="*/ 523539 h 1008924"/>
                <a:gd name="connsiteX1464" fmla="*/ 171536 w 769088"/>
                <a:gd name="connsiteY1464" fmla="*/ 524990 h 1008924"/>
                <a:gd name="connsiteX1465" fmla="*/ 173499 w 769088"/>
                <a:gd name="connsiteY1465" fmla="*/ 525503 h 1008924"/>
                <a:gd name="connsiteX1466" fmla="*/ 174693 w 769088"/>
                <a:gd name="connsiteY1466" fmla="*/ 527636 h 1008924"/>
                <a:gd name="connsiteX1467" fmla="*/ 173072 w 769088"/>
                <a:gd name="connsiteY1467" fmla="*/ 526185 h 1008924"/>
                <a:gd name="connsiteX1468" fmla="*/ 173499 w 769088"/>
                <a:gd name="connsiteY1468" fmla="*/ 525503 h 1008924"/>
                <a:gd name="connsiteX1469" fmla="*/ 203701 w 769088"/>
                <a:gd name="connsiteY1469" fmla="*/ 656256 h 1008924"/>
                <a:gd name="connsiteX1470" fmla="*/ 199947 w 769088"/>
                <a:gd name="connsiteY1470" fmla="*/ 671790 h 1008924"/>
                <a:gd name="connsiteX1471" fmla="*/ 197473 w 769088"/>
                <a:gd name="connsiteY1471" fmla="*/ 665730 h 1008924"/>
                <a:gd name="connsiteX1472" fmla="*/ 193548 w 769088"/>
                <a:gd name="connsiteY1472" fmla="*/ 654805 h 1008924"/>
                <a:gd name="connsiteX1473" fmla="*/ 195595 w 769088"/>
                <a:gd name="connsiteY1473" fmla="*/ 645417 h 1008924"/>
                <a:gd name="connsiteX1474" fmla="*/ 195340 w 769088"/>
                <a:gd name="connsiteY1474" fmla="*/ 645417 h 1008924"/>
                <a:gd name="connsiteX1475" fmla="*/ 193036 w 769088"/>
                <a:gd name="connsiteY1475" fmla="*/ 653525 h 1008924"/>
                <a:gd name="connsiteX1476" fmla="*/ 187405 w 769088"/>
                <a:gd name="connsiteY1476" fmla="*/ 635090 h 1008924"/>
                <a:gd name="connsiteX1477" fmla="*/ 186723 w 769088"/>
                <a:gd name="connsiteY1477" fmla="*/ 632273 h 1008924"/>
                <a:gd name="connsiteX1478" fmla="*/ 187149 w 769088"/>
                <a:gd name="connsiteY1478" fmla="*/ 630566 h 1008924"/>
                <a:gd name="connsiteX1479" fmla="*/ 190306 w 769088"/>
                <a:gd name="connsiteY1479" fmla="*/ 618362 h 1008924"/>
                <a:gd name="connsiteX1480" fmla="*/ 190391 w 769088"/>
                <a:gd name="connsiteY1480" fmla="*/ 618191 h 1008924"/>
                <a:gd name="connsiteX1481" fmla="*/ 190391 w 769088"/>
                <a:gd name="connsiteY1481" fmla="*/ 618191 h 1008924"/>
                <a:gd name="connsiteX1482" fmla="*/ 192780 w 769088"/>
                <a:gd name="connsiteY1482" fmla="*/ 609059 h 1008924"/>
                <a:gd name="connsiteX1483" fmla="*/ 201056 w 769088"/>
                <a:gd name="connsiteY1483" fmla="*/ 624507 h 1008924"/>
                <a:gd name="connsiteX1484" fmla="*/ 203530 w 769088"/>
                <a:gd name="connsiteY1484" fmla="*/ 635602 h 1008924"/>
                <a:gd name="connsiteX1485" fmla="*/ 206090 w 769088"/>
                <a:gd name="connsiteY1485" fmla="*/ 646697 h 1008924"/>
                <a:gd name="connsiteX1486" fmla="*/ 203701 w 769088"/>
                <a:gd name="connsiteY1486" fmla="*/ 656598 h 1008924"/>
                <a:gd name="connsiteX1487" fmla="*/ 206687 w 769088"/>
                <a:gd name="connsiteY1487" fmla="*/ 648746 h 1008924"/>
                <a:gd name="connsiteX1488" fmla="*/ 207284 w 769088"/>
                <a:gd name="connsiteY1488" fmla="*/ 651221 h 1008924"/>
                <a:gd name="connsiteX1489" fmla="*/ 206857 w 769088"/>
                <a:gd name="connsiteY1489" fmla="*/ 657793 h 1008924"/>
                <a:gd name="connsiteX1490" fmla="*/ 205834 w 769088"/>
                <a:gd name="connsiteY1490" fmla="*/ 678191 h 1008924"/>
                <a:gd name="connsiteX1491" fmla="*/ 206090 w 769088"/>
                <a:gd name="connsiteY1491" fmla="*/ 686043 h 1008924"/>
                <a:gd name="connsiteX1492" fmla="*/ 201739 w 769088"/>
                <a:gd name="connsiteY1492" fmla="*/ 675972 h 1008924"/>
                <a:gd name="connsiteX1493" fmla="*/ 205236 w 769088"/>
                <a:gd name="connsiteY1493" fmla="*/ 656683 h 1008924"/>
                <a:gd name="connsiteX1494" fmla="*/ 206687 w 769088"/>
                <a:gd name="connsiteY1494" fmla="*/ 648660 h 1008924"/>
                <a:gd name="connsiteX1495" fmla="*/ 187491 w 769088"/>
                <a:gd name="connsiteY1495" fmla="*/ 669571 h 1008924"/>
                <a:gd name="connsiteX1496" fmla="*/ 187491 w 769088"/>
                <a:gd name="connsiteY1496" fmla="*/ 669315 h 1008924"/>
                <a:gd name="connsiteX1497" fmla="*/ 187405 w 769088"/>
                <a:gd name="connsiteY1497" fmla="*/ 669315 h 1008924"/>
                <a:gd name="connsiteX1498" fmla="*/ 182969 w 769088"/>
                <a:gd name="connsiteY1498" fmla="*/ 658134 h 1008924"/>
                <a:gd name="connsiteX1499" fmla="*/ 182969 w 769088"/>
                <a:gd name="connsiteY1499" fmla="*/ 657963 h 1008924"/>
                <a:gd name="connsiteX1500" fmla="*/ 182713 w 769088"/>
                <a:gd name="connsiteY1500" fmla="*/ 657707 h 1008924"/>
                <a:gd name="connsiteX1501" fmla="*/ 181092 w 769088"/>
                <a:gd name="connsiteY1501" fmla="*/ 653440 h 1008924"/>
                <a:gd name="connsiteX1502" fmla="*/ 183139 w 769088"/>
                <a:gd name="connsiteY1502" fmla="*/ 645673 h 1008924"/>
                <a:gd name="connsiteX1503" fmla="*/ 184419 w 769088"/>
                <a:gd name="connsiteY1503" fmla="*/ 646868 h 1008924"/>
                <a:gd name="connsiteX1504" fmla="*/ 184590 w 769088"/>
                <a:gd name="connsiteY1504" fmla="*/ 646697 h 1008924"/>
                <a:gd name="connsiteX1505" fmla="*/ 183310 w 769088"/>
                <a:gd name="connsiteY1505" fmla="*/ 645332 h 1008924"/>
                <a:gd name="connsiteX1506" fmla="*/ 185955 w 769088"/>
                <a:gd name="connsiteY1506" fmla="*/ 635261 h 1008924"/>
                <a:gd name="connsiteX1507" fmla="*/ 185955 w 769088"/>
                <a:gd name="connsiteY1507" fmla="*/ 635431 h 1008924"/>
                <a:gd name="connsiteX1508" fmla="*/ 191671 w 769088"/>
                <a:gd name="connsiteY1508" fmla="*/ 658561 h 1008924"/>
                <a:gd name="connsiteX1509" fmla="*/ 189624 w 769088"/>
                <a:gd name="connsiteY1509" fmla="*/ 665901 h 1008924"/>
                <a:gd name="connsiteX1510" fmla="*/ 188087 w 769088"/>
                <a:gd name="connsiteY1510" fmla="*/ 671192 h 1008924"/>
                <a:gd name="connsiteX1511" fmla="*/ 187576 w 769088"/>
                <a:gd name="connsiteY1511" fmla="*/ 669912 h 1008924"/>
                <a:gd name="connsiteX1512" fmla="*/ 187576 w 769088"/>
                <a:gd name="connsiteY1512" fmla="*/ 669912 h 1008924"/>
                <a:gd name="connsiteX1513" fmla="*/ 187491 w 769088"/>
                <a:gd name="connsiteY1513" fmla="*/ 669656 h 1008924"/>
                <a:gd name="connsiteX1514" fmla="*/ 149268 w 769088"/>
                <a:gd name="connsiteY1514" fmla="*/ 662999 h 1008924"/>
                <a:gd name="connsiteX1515" fmla="*/ 151231 w 769088"/>
                <a:gd name="connsiteY1515" fmla="*/ 656598 h 1008924"/>
                <a:gd name="connsiteX1516" fmla="*/ 157032 w 769088"/>
                <a:gd name="connsiteY1516" fmla="*/ 662060 h 1008924"/>
                <a:gd name="connsiteX1517" fmla="*/ 156009 w 769088"/>
                <a:gd name="connsiteY1517" fmla="*/ 664962 h 1008924"/>
                <a:gd name="connsiteX1518" fmla="*/ 156009 w 769088"/>
                <a:gd name="connsiteY1518" fmla="*/ 664962 h 1008924"/>
                <a:gd name="connsiteX1519" fmla="*/ 156009 w 769088"/>
                <a:gd name="connsiteY1519" fmla="*/ 665133 h 1008924"/>
                <a:gd name="connsiteX1520" fmla="*/ 156009 w 769088"/>
                <a:gd name="connsiteY1520" fmla="*/ 665303 h 1008924"/>
                <a:gd name="connsiteX1521" fmla="*/ 156009 w 769088"/>
                <a:gd name="connsiteY1521" fmla="*/ 665303 h 1008924"/>
                <a:gd name="connsiteX1522" fmla="*/ 154131 w 769088"/>
                <a:gd name="connsiteY1522" fmla="*/ 671022 h 1008924"/>
                <a:gd name="connsiteX1523" fmla="*/ 148671 w 769088"/>
                <a:gd name="connsiteY1523" fmla="*/ 664962 h 1008924"/>
                <a:gd name="connsiteX1524" fmla="*/ 149354 w 769088"/>
                <a:gd name="connsiteY1524" fmla="*/ 663084 h 1008924"/>
                <a:gd name="connsiteX1525" fmla="*/ 149354 w 769088"/>
                <a:gd name="connsiteY1525" fmla="*/ 663084 h 1008924"/>
                <a:gd name="connsiteX1526" fmla="*/ 149354 w 769088"/>
                <a:gd name="connsiteY1526" fmla="*/ 662999 h 1008924"/>
                <a:gd name="connsiteX1527" fmla="*/ 149354 w 769088"/>
                <a:gd name="connsiteY1527" fmla="*/ 662999 h 1008924"/>
                <a:gd name="connsiteX1528" fmla="*/ 141419 w 769088"/>
                <a:gd name="connsiteY1528" fmla="*/ 633554 h 1008924"/>
                <a:gd name="connsiteX1529" fmla="*/ 141419 w 769088"/>
                <a:gd name="connsiteY1529" fmla="*/ 633554 h 1008924"/>
                <a:gd name="connsiteX1530" fmla="*/ 141419 w 769088"/>
                <a:gd name="connsiteY1530" fmla="*/ 633468 h 1008924"/>
                <a:gd name="connsiteX1531" fmla="*/ 137751 w 769088"/>
                <a:gd name="connsiteY1531" fmla="*/ 628945 h 1008924"/>
                <a:gd name="connsiteX1532" fmla="*/ 139286 w 769088"/>
                <a:gd name="connsiteY1532" fmla="*/ 624677 h 1008924"/>
                <a:gd name="connsiteX1533" fmla="*/ 148671 w 769088"/>
                <a:gd name="connsiteY1533" fmla="*/ 634919 h 1008924"/>
                <a:gd name="connsiteX1534" fmla="*/ 151316 w 769088"/>
                <a:gd name="connsiteY1534" fmla="*/ 641832 h 1008924"/>
                <a:gd name="connsiteX1535" fmla="*/ 150207 w 769088"/>
                <a:gd name="connsiteY1535" fmla="*/ 644905 h 1008924"/>
                <a:gd name="connsiteX1536" fmla="*/ 141590 w 769088"/>
                <a:gd name="connsiteY1536" fmla="*/ 633639 h 1008924"/>
                <a:gd name="connsiteX1537" fmla="*/ 141590 w 769088"/>
                <a:gd name="connsiteY1537" fmla="*/ 633639 h 1008924"/>
                <a:gd name="connsiteX1538" fmla="*/ 141590 w 769088"/>
                <a:gd name="connsiteY1538" fmla="*/ 633554 h 1008924"/>
                <a:gd name="connsiteX1539" fmla="*/ 131437 w 769088"/>
                <a:gd name="connsiteY1539" fmla="*/ 657707 h 1008924"/>
                <a:gd name="connsiteX1540" fmla="*/ 131352 w 769088"/>
                <a:gd name="connsiteY1540" fmla="*/ 657707 h 1008924"/>
                <a:gd name="connsiteX1541" fmla="*/ 131352 w 769088"/>
                <a:gd name="connsiteY1541" fmla="*/ 657622 h 1008924"/>
                <a:gd name="connsiteX1542" fmla="*/ 128195 w 769088"/>
                <a:gd name="connsiteY1542" fmla="*/ 654379 h 1008924"/>
                <a:gd name="connsiteX1543" fmla="*/ 129219 w 769088"/>
                <a:gd name="connsiteY1543" fmla="*/ 651904 h 1008924"/>
                <a:gd name="connsiteX1544" fmla="*/ 129219 w 769088"/>
                <a:gd name="connsiteY1544" fmla="*/ 651904 h 1008924"/>
                <a:gd name="connsiteX1545" fmla="*/ 129219 w 769088"/>
                <a:gd name="connsiteY1545" fmla="*/ 651904 h 1008924"/>
                <a:gd name="connsiteX1546" fmla="*/ 129219 w 769088"/>
                <a:gd name="connsiteY1546" fmla="*/ 651904 h 1008924"/>
                <a:gd name="connsiteX1547" fmla="*/ 129219 w 769088"/>
                <a:gd name="connsiteY1547" fmla="*/ 651904 h 1008924"/>
                <a:gd name="connsiteX1548" fmla="*/ 129219 w 769088"/>
                <a:gd name="connsiteY1548" fmla="*/ 651818 h 1008924"/>
                <a:gd name="connsiteX1549" fmla="*/ 130584 w 769088"/>
                <a:gd name="connsiteY1549" fmla="*/ 655061 h 1008924"/>
                <a:gd name="connsiteX1550" fmla="*/ 132205 w 769088"/>
                <a:gd name="connsiteY1550" fmla="*/ 658732 h 1008924"/>
                <a:gd name="connsiteX1551" fmla="*/ 131523 w 769088"/>
                <a:gd name="connsiteY1551" fmla="*/ 657963 h 1008924"/>
                <a:gd name="connsiteX1552" fmla="*/ 131523 w 769088"/>
                <a:gd name="connsiteY1552" fmla="*/ 657963 h 1008924"/>
                <a:gd name="connsiteX1553" fmla="*/ 131437 w 769088"/>
                <a:gd name="connsiteY1553" fmla="*/ 657878 h 1008924"/>
                <a:gd name="connsiteX1554" fmla="*/ 115141 w 769088"/>
                <a:gd name="connsiteY1554" fmla="*/ 611704 h 1008924"/>
                <a:gd name="connsiteX1555" fmla="*/ 109937 w 769088"/>
                <a:gd name="connsiteY1555" fmla="*/ 598476 h 1008924"/>
                <a:gd name="connsiteX1556" fmla="*/ 108572 w 769088"/>
                <a:gd name="connsiteY1556" fmla="*/ 594891 h 1008924"/>
                <a:gd name="connsiteX1557" fmla="*/ 108572 w 769088"/>
                <a:gd name="connsiteY1557" fmla="*/ 594891 h 1008924"/>
                <a:gd name="connsiteX1558" fmla="*/ 117019 w 769088"/>
                <a:gd name="connsiteY1558" fmla="*/ 607949 h 1008924"/>
                <a:gd name="connsiteX1559" fmla="*/ 115056 w 769088"/>
                <a:gd name="connsiteY1559" fmla="*/ 611790 h 1008924"/>
                <a:gd name="connsiteX1560" fmla="*/ 121882 w 769088"/>
                <a:gd name="connsiteY1560" fmla="*/ 633895 h 1008924"/>
                <a:gd name="connsiteX1561" fmla="*/ 120602 w 769088"/>
                <a:gd name="connsiteY1561" fmla="*/ 632444 h 1008924"/>
                <a:gd name="connsiteX1562" fmla="*/ 121028 w 769088"/>
                <a:gd name="connsiteY1562" fmla="*/ 631591 h 1008924"/>
                <a:gd name="connsiteX1563" fmla="*/ 121882 w 769088"/>
                <a:gd name="connsiteY1563" fmla="*/ 633895 h 1008924"/>
                <a:gd name="connsiteX1564" fmla="*/ 113520 w 769088"/>
                <a:gd name="connsiteY1564" fmla="*/ 646612 h 1008924"/>
                <a:gd name="connsiteX1565" fmla="*/ 115398 w 769088"/>
                <a:gd name="connsiteY1565" fmla="*/ 650794 h 1008924"/>
                <a:gd name="connsiteX1566" fmla="*/ 112838 w 769088"/>
                <a:gd name="connsiteY1566" fmla="*/ 647892 h 1008924"/>
                <a:gd name="connsiteX1567" fmla="*/ 113520 w 769088"/>
                <a:gd name="connsiteY1567" fmla="*/ 646612 h 1008924"/>
                <a:gd name="connsiteX1568" fmla="*/ 106012 w 769088"/>
                <a:gd name="connsiteY1568" fmla="*/ 622117 h 1008924"/>
                <a:gd name="connsiteX1569" fmla="*/ 108401 w 769088"/>
                <a:gd name="connsiteY1569" fmla="*/ 625275 h 1008924"/>
                <a:gd name="connsiteX1570" fmla="*/ 107890 w 769088"/>
                <a:gd name="connsiteY1570" fmla="*/ 626299 h 1008924"/>
                <a:gd name="connsiteX1571" fmla="*/ 106012 w 769088"/>
                <a:gd name="connsiteY1571" fmla="*/ 622202 h 1008924"/>
                <a:gd name="connsiteX1572" fmla="*/ 109937 w 769088"/>
                <a:gd name="connsiteY1572" fmla="*/ 630481 h 1008924"/>
                <a:gd name="connsiteX1573" fmla="*/ 111046 w 769088"/>
                <a:gd name="connsiteY1573" fmla="*/ 628518 h 1008924"/>
                <a:gd name="connsiteX1574" fmla="*/ 114886 w 769088"/>
                <a:gd name="connsiteY1574" fmla="*/ 633298 h 1008924"/>
                <a:gd name="connsiteX1575" fmla="*/ 113179 w 769088"/>
                <a:gd name="connsiteY1575" fmla="*/ 637224 h 1008924"/>
                <a:gd name="connsiteX1576" fmla="*/ 109937 w 769088"/>
                <a:gd name="connsiteY1576" fmla="*/ 630481 h 1008924"/>
                <a:gd name="connsiteX1577" fmla="*/ 110620 w 769088"/>
                <a:gd name="connsiteY1577" fmla="*/ 620837 h 1008924"/>
                <a:gd name="connsiteX1578" fmla="*/ 103624 w 769088"/>
                <a:gd name="connsiteY1578" fmla="*/ 612558 h 1008924"/>
                <a:gd name="connsiteX1579" fmla="*/ 104050 w 769088"/>
                <a:gd name="connsiteY1579" fmla="*/ 604194 h 1008924"/>
                <a:gd name="connsiteX1580" fmla="*/ 113179 w 769088"/>
                <a:gd name="connsiteY1580" fmla="*/ 615545 h 1008924"/>
                <a:gd name="connsiteX1581" fmla="*/ 110620 w 769088"/>
                <a:gd name="connsiteY1581" fmla="*/ 620751 h 1008924"/>
                <a:gd name="connsiteX1582" fmla="*/ 116251 w 769088"/>
                <a:gd name="connsiteY1582" fmla="*/ 619215 h 1008924"/>
                <a:gd name="connsiteX1583" fmla="*/ 116507 w 769088"/>
                <a:gd name="connsiteY1583" fmla="*/ 619556 h 1008924"/>
                <a:gd name="connsiteX1584" fmla="*/ 118554 w 769088"/>
                <a:gd name="connsiteY1584" fmla="*/ 625019 h 1008924"/>
                <a:gd name="connsiteX1585" fmla="*/ 117104 w 769088"/>
                <a:gd name="connsiteY1585" fmla="*/ 628347 h 1008924"/>
                <a:gd name="connsiteX1586" fmla="*/ 113520 w 769088"/>
                <a:gd name="connsiteY1586" fmla="*/ 624165 h 1008924"/>
                <a:gd name="connsiteX1587" fmla="*/ 116251 w 769088"/>
                <a:gd name="connsiteY1587" fmla="*/ 619215 h 1008924"/>
                <a:gd name="connsiteX1588" fmla="*/ 112070 w 769088"/>
                <a:gd name="connsiteY1588" fmla="*/ 561776 h 1008924"/>
                <a:gd name="connsiteX1589" fmla="*/ 117360 w 769088"/>
                <a:gd name="connsiteY1589" fmla="*/ 570225 h 1008924"/>
                <a:gd name="connsiteX1590" fmla="*/ 115995 w 769088"/>
                <a:gd name="connsiteY1590" fmla="*/ 572530 h 1008924"/>
                <a:gd name="connsiteX1591" fmla="*/ 110364 w 769088"/>
                <a:gd name="connsiteY1591" fmla="*/ 564848 h 1008924"/>
                <a:gd name="connsiteX1592" fmla="*/ 112155 w 769088"/>
                <a:gd name="connsiteY1592" fmla="*/ 561776 h 1008924"/>
                <a:gd name="connsiteX1593" fmla="*/ 107804 w 769088"/>
                <a:gd name="connsiteY1593" fmla="*/ 561434 h 1008924"/>
                <a:gd name="connsiteX1594" fmla="*/ 107292 w 769088"/>
                <a:gd name="connsiteY1594" fmla="*/ 560751 h 1008924"/>
                <a:gd name="connsiteX1595" fmla="*/ 107804 w 769088"/>
                <a:gd name="connsiteY1595" fmla="*/ 554521 h 1008924"/>
                <a:gd name="connsiteX1596" fmla="*/ 109937 w 769088"/>
                <a:gd name="connsiteY1596" fmla="*/ 558191 h 1008924"/>
                <a:gd name="connsiteX1597" fmla="*/ 107804 w 769088"/>
                <a:gd name="connsiteY1597" fmla="*/ 561434 h 1008924"/>
                <a:gd name="connsiteX1598" fmla="*/ 157288 w 769088"/>
                <a:gd name="connsiteY1598" fmla="*/ 552217 h 1008924"/>
                <a:gd name="connsiteX1599" fmla="*/ 158653 w 769088"/>
                <a:gd name="connsiteY1599" fmla="*/ 549827 h 1008924"/>
                <a:gd name="connsiteX1600" fmla="*/ 163346 w 769088"/>
                <a:gd name="connsiteY1600" fmla="*/ 556996 h 1008924"/>
                <a:gd name="connsiteX1601" fmla="*/ 156691 w 769088"/>
                <a:gd name="connsiteY1601" fmla="*/ 573042 h 1008924"/>
                <a:gd name="connsiteX1602" fmla="*/ 154643 w 769088"/>
                <a:gd name="connsiteY1602" fmla="*/ 569884 h 1008924"/>
                <a:gd name="connsiteX1603" fmla="*/ 153876 w 769088"/>
                <a:gd name="connsiteY1603" fmla="*/ 563141 h 1008924"/>
                <a:gd name="connsiteX1604" fmla="*/ 153876 w 769088"/>
                <a:gd name="connsiteY1604" fmla="*/ 556655 h 1008924"/>
                <a:gd name="connsiteX1605" fmla="*/ 157544 w 769088"/>
                <a:gd name="connsiteY1605" fmla="*/ 548120 h 1008924"/>
                <a:gd name="connsiteX1606" fmla="*/ 158397 w 769088"/>
                <a:gd name="connsiteY1606" fmla="*/ 549485 h 1008924"/>
                <a:gd name="connsiteX1607" fmla="*/ 157118 w 769088"/>
                <a:gd name="connsiteY1607" fmla="*/ 552131 h 1008924"/>
                <a:gd name="connsiteX1608" fmla="*/ 157288 w 769088"/>
                <a:gd name="connsiteY1608" fmla="*/ 552217 h 1008924"/>
                <a:gd name="connsiteX1609" fmla="*/ 174693 w 769088"/>
                <a:gd name="connsiteY1609" fmla="*/ 574151 h 1008924"/>
                <a:gd name="connsiteX1610" fmla="*/ 174693 w 769088"/>
                <a:gd name="connsiteY1610" fmla="*/ 574322 h 1008924"/>
                <a:gd name="connsiteX1611" fmla="*/ 174778 w 769088"/>
                <a:gd name="connsiteY1611" fmla="*/ 574322 h 1008924"/>
                <a:gd name="connsiteX1612" fmla="*/ 175205 w 769088"/>
                <a:gd name="connsiteY1612" fmla="*/ 575090 h 1008924"/>
                <a:gd name="connsiteX1613" fmla="*/ 174608 w 769088"/>
                <a:gd name="connsiteY1613" fmla="*/ 576114 h 1008924"/>
                <a:gd name="connsiteX1614" fmla="*/ 174778 w 769088"/>
                <a:gd name="connsiteY1614" fmla="*/ 576200 h 1008924"/>
                <a:gd name="connsiteX1615" fmla="*/ 175290 w 769088"/>
                <a:gd name="connsiteY1615" fmla="*/ 575346 h 1008924"/>
                <a:gd name="connsiteX1616" fmla="*/ 179983 w 769088"/>
                <a:gd name="connsiteY1616" fmla="*/ 584393 h 1008924"/>
                <a:gd name="connsiteX1617" fmla="*/ 176996 w 769088"/>
                <a:gd name="connsiteY1617" fmla="*/ 601377 h 1008924"/>
                <a:gd name="connsiteX1618" fmla="*/ 175887 w 769088"/>
                <a:gd name="connsiteY1618" fmla="*/ 599926 h 1008924"/>
                <a:gd name="connsiteX1619" fmla="*/ 169404 w 769088"/>
                <a:gd name="connsiteY1619" fmla="*/ 591306 h 1008924"/>
                <a:gd name="connsiteX1620" fmla="*/ 171792 w 769088"/>
                <a:gd name="connsiteY1620" fmla="*/ 582174 h 1008924"/>
                <a:gd name="connsiteX1621" fmla="*/ 171536 w 769088"/>
                <a:gd name="connsiteY1621" fmla="*/ 582174 h 1008924"/>
                <a:gd name="connsiteX1622" fmla="*/ 168721 w 769088"/>
                <a:gd name="connsiteY1622" fmla="*/ 590623 h 1008924"/>
                <a:gd name="connsiteX1623" fmla="*/ 157373 w 769088"/>
                <a:gd name="connsiteY1623" fmla="*/ 574492 h 1008924"/>
                <a:gd name="connsiteX1624" fmla="*/ 163517 w 769088"/>
                <a:gd name="connsiteY1624" fmla="*/ 557679 h 1008924"/>
                <a:gd name="connsiteX1625" fmla="*/ 174352 w 769088"/>
                <a:gd name="connsiteY1625" fmla="*/ 573895 h 1008924"/>
                <a:gd name="connsiteX1626" fmla="*/ 174352 w 769088"/>
                <a:gd name="connsiteY1626" fmla="*/ 574066 h 1008924"/>
                <a:gd name="connsiteX1627" fmla="*/ 174352 w 769088"/>
                <a:gd name="connsiteY1627" fmla="*/ 574066 h 1008924"/>
                <a:gd name="connsiteX1628" fmla="*/ 174437 w 769088"/>
                <a:gd name="connsiteY1628" fmla="*/ 574236 h 1008924"/>
                <a:gd name="connsiteX1629" fmla="*/ 183225 w 769088"/>
                <a:gd name="connsiteY1629" fmla="*/ 590367 h 1008924"/>
                <a:gd name="connsiteX1630" fmla="*/ 183651 w 769088"/>
                <a:gd name="connsiteY1630" fmla="*/ 591221 h 1008924"/>
                <a:gd name="connsiteX1631" fmla="*/ 182201 w 769088"/>
                <a:gd name="connsiteY1631" fmla="*/ 595061 h 1008924"/>
                <a:gd name="connsiteX1632" fmla="*/ 183225 w 769088"/>
                <a:gd name="connsiteY1632" fmla="*/ 590367 h 1008924"/>
                <a:gd name="connsiteX1633" fmla="*/ 175034 w 769088"/>
                <a:gd name="connsiteY1633" fmla="*/ 636285 h 1008924"/>
                <a:gd name="connsiteX1634" fmla="*/ 174949 w 769088"/>
                <a:gd name="connsiteY1634" fmla="*/ 636029 h 1008924"/>
                <a:gd name="connsiteX1635" fmla="*/ 176058 w 769088"/>
                <a:gd name="connsiteY1635" fmla="*/ 628945 h 1008924"/>
                <a:gd name="connsiteX1636" fmla="*/ 183310 w 769088"/>
                <a:gd name="connsiteY1636" fmla="*/ 637821 h 1008924"/>
                <a:gd name="connsiteX1637" fmla="*/ 181518 w 769088"/>
                <a:gd name="connsiteY1637" fmla="*/ 643283 h 1008924"/>
                <a:gd name="connsiteX1638" fmla="*/ 175034 w 769088"/>
                <a:gd name="connsiteY1638" fmla="*/ 636370 h 1008924"/>
                <a:gd name="connsiteX1639" fmla="*/ 181348 w 769088"/>
                <a:gd name="connsiteY1639" fmla="*/ 643796 h 1008924"/>
                <a:gd name="connsiteX1640" fmla="*/ 179641 w 769088"/>
                <a:gd name="connsiteY1640" fmla="*/ 649002 h 1008924"/>
                <a:gd name="connsiteX1641" fmla="*/ 175887 w 769088"/>
                <a:gd name="connsiteY1641" fmla="*/ 638760 h 1008924"/>
                <a:gd name="connsiteX1642" fmla="*/ 181348 w 769088"/>
                <a:gd name="connsiteY1642" fmla="*/ 643881 h 1008924"/>
                <a:gd name="connsiteX1643" fmla="*/ 177935 w 769088"/>
                <a:gd name="connsiteY1643" fmla="*/ 689457 h 1008924"/>
                <a:gd name="connsiteX1644" fmla="*/ 177935 w 769088"/>
                <a:gd name="connsiteY1644" fmla="*/ 689457 h 1008924"/>
                <a:gd name="connsiteX1645" fmla="*/ 177850 w 769088"/>
                <a:gd name="connsiteY1645" fmla="*/ 689286 h 1008924"/>
                <a:gd name="connsiteX1646" fmla="*/ 177850 w 769088"/>
                <a:gd name="connsiteY1646" fmla="*/ 689116 h 1008924"/>
                <a:gd name="connsiteX1647" fmla="*/ 177764 w 769088"/>
                <a:gd name="connsiteY1647" fmla="*/ 689116 h 1008924"/>
                <a:gd name="connsiteX1648" fmla="*/ 174010 w 769088"/>
                <a:gd name="connsiteY1648" fmla="*/ 681861 h 1008924"/>
                <a:gd name="connsiteX1649" fmla="*/ 174949 w 769088"/>
                <a:gd name="connsiteY1649" fmla="*/ 678191 h 1008924"/>
                <a:gd name="connsiteX1650" fmla="*/ 180238 w 769088"/>
                <a:gd name="connsiteY1650" fmla="*/ 682970 h 1008924"/>
                <a:gd name="connsiteX1651" fmla="*/ 183822 w 769088"/>
                <a:gd name="connsiteY1651" fmla="*/ 686470 h 1008924"/>
                <a:gd name="connsiteX1652" fmla="*/ 181092 w 769088"/>
                <a:gd name="connsiteY1652" fmla="*/ 695858 h 1008924"/>
                <a:gd name="connsiteX1653" fmla="*/ 177850 w 769088"/>
                <a:gd name="connsiteY1653" fmla="*/ 689457 h 1008924"/>
                <a:gd name="connsiteX1654" fmla="*/ 183992 w 769088"/>
                <a:gd name="connsiteY1654" fmla="*/ 711135 h 1008924"/>
                <a:gd name="connsiteX1655" fmla="*/ 182713 w 769088"/>
                <a:gd name="connsiteY1655" fmla="*/ 709941 h 1008924"/>
                <a:gd name="connsiteX1656" fmla="*/ 181945 w 769088"/>
                <a:gd name="connsiteY1656" fmla="*/ 709172 h 1008924"/>
                <a:gd name="connsiteX1657" fmla="*/ 182201 w 769088"/>
                <a:gd name="connsiteY1657" fmla="*/ 707977 h 1008924"/>
                <a:gd name="connsiteX1658" fmla="*/ 183992 w 769088"/>
                <a:gd name="connsiteY1658" fmla="*/ 711135 h 1008924"/>
                <a:gd name="connsiteX1659" fmla="*/ 122137 w 769088"/>
                <a:gd name="connsiteY1659" fmla="*/ 569628 h 1008924"/>
                <a:gd name="connsiteX1660" fmla="*/ 126489 w 769088"/>
                <a:gd name="connsiteY1660" fmla="*/ 561178 h 1008924"/>
                <a:gd name="connsiteX1661" fmla="*/ 128792 w 769088"/>
                <a:gd name="connsiteY1661" fmla="*/ 564934 h 1008924"/>
                <a:gd name="connsiteX1662" fmla="*/ 129816 w 769088"/>
                <a:gd name="connsiteY1662" fmla="*/ 579869 h 1008924"/>
                <a:gd name="connsiteX1663" fmla="*/ 122137 w 769088"/>
                <a:gd name="connsiteY1663" fmla="*/ 569542 h 1008924"/>
                <a:gd name="connsiteX1664" fmla="*/ 128451 w 769088"/>
                <a:gd name="connsiteY1664" fmla="*/ 586612 h 1008924"/>
                <a:gd name="connsiteX1665" fmla="*/ 127769 w 769088"/>
                <a:gd name="connsiteY1665" fmla="*/ 587892 h 1008924"/>
                <a:gd name="connsiteX1666" fmla="*/ 118725 w 769088"/>
                <a:gd name="connsiteY1666" fmla="*/ 576114 h 1008924"/>
                <a:gd name="connsiteX1667" fmla="*/ 119834 w 769088"/>
                <a:gd name="connsiteY1667" fmla="*/ 573980 h 1008924"/>
                <a:gd name="connsiteX1668" fmla="*/ 128451 w 769088"/>
                <a:gd name="connsiteY1668" fmla="*/ 586612 h 1008924"/>
                <a:gd name="connsiteX1669" fmla="*/ 136385 w 769088"/>
                <a:gd name="connsiteY1669" fmla="*/ 599244 h 1008924"/>
                <a:gd name="connsiteX1670" fmla="*/ 135873 w 769088"/>
                <a:gd name="connsiteY1670" fmla="*/ 598561 h 1008924"/>
                <a:gd name="connsiteX1671" fmla="*/ 136044 w 769088"/>
                <a:gd name="connsiteY1671" fmla="*/ 598134 h 1008924"/>
                <a:gd name="connsiteX1672" fmla="*/ 136385 w 769088"/>
                <a:gd name="connsiteY1672" fmla="*/ 599244 h 1008924"/>
                <a:gd name="connsiteX1673" fmla="*/ 134850 w 769088"/>
                <a:gd name="connsiteY1673" fmla="*/ 605218 h 1008924"/>
                <a:gd name="connsiteX1674" fmla="*/ 140310 w 769088"/>
                <a:gd name="connsiteY1674" fmla="*/ 611790 h 1008924"/>
                <a:gd name="connsiteX1675" fmla="*/ 138433 w 769088"/>
                <a:gd name="connsiteY1675" fmla="*/ 616228 h 1008924"/>
                <a:gd name="connsiteX1676" fmla="*/ 135106 w 769088"/>
                <a:gd name="connsiteY1676" fmla="*/ 612046 h 1008924"/>
                <a:gd name="connsiteX1677" fmla="*/ 134764 w 769088"/>
                <a:gd name="connsiteY1677" fmla="*/ 605133 h 1008924"/>
                <a:gd name="connsiteX1678" fmla="*/ 142272 w 769088"/>
                <a:gd name="connsiteY1678" fmla="*/ 616825 h 1008924"/>
                <a:gd name="connsiteX1679" fmla="*/ 144832 w 769088"/>
                <a:gd name="connsiteY1679" fmla="*/ 624251 h 1008924"/>
                <a:gd name="connsiteX1680" fmla="*/ 141163 w 769088"/>
                <a:gd name="connsiteY1680" fmla="*/ 619727 h 1008924"/>
                <a:gd name="connsiteX1681" fmla="*/ 142187 w 769088"/>
                <a:gd name="connsiteY1681" fmla="*/ 616911 h 1008924"/>
                <a:gd name="connsiteX1682" fmla="*/ 138518 w 769088"/>
                <a:gd name="connsiteY1682" fmla="*/ 602060 h 1008924"/>
                <a:gd name="connsiteX1683" fmla="*/ 136727 w 769088"/>
                <a:gd name="connsiteY1683" fmla="*/ 597366 h 1008924"/>
                <a:gd name="connsiteX1684" fmla="*/ 136556 w 769088"/>
                <a:gd name="connsiteY1684" fmla="*/ 596939 h 1008924"/>
                <a:gd name="connsiteX1685" fmla="*/ 136556 w 769088"/>
                <a:gd name="connsiteY1685" fmla="*/ 596854 h 1008924"/>
                <a:gd name="connsiteX1686" fmla="*/ 143296 w 769088"/>
                <a:gd name="connsiteY1686" fmla="*/ 604791 h 1008924"/>
                <a:gd name="connsiteX1687" fmla="*/ 142272 w 769088"/>
                <a:gd name="connsiteY1687" fmla="*/ 607266 h 1008924"/>
                <a:gd name="connsiteX1688" fmla="*/ 138433 w 769088"/>
                <a:gd name="connsiteY1688" fmla="*/ 602145 h 1008924"/>
                <a:gd name="connsiteX1689" fmla="*/ 137665 w 769088"/>
                <a:gd name="connsiteY1689" fmla="*/ 578845 h 1008924"/>
                <a:gd name="connsiteX1690" fmla="*/ 139969 w 769088"/>
                <a:gd name="connsiteY1690" fmla="*/ 582430 h 1008924"/>
                <a:gd name="connsiteX1691" fmla="*/ 136641 w 769088"/>
                <a:gd name="connsiteY1691" fmla="*/ 589002 h 1008924"/>
                <a:gd name="connsiteX1692" fmla="*/ 134252 w 769088"/>
                <a:gd name="connsiteY1692" fmla="*/ 585673 h 1008924"/>
                <a:gd name="connsiteX1693" fmla="*/ 137665 w 769088"/>
                <a:gd name="connsiteY1693" fmla="*/ 578845 h 1008924"/>
                <a:gd name="connsiteX1694" fmla="*/ 128365 w 769088"/>
                <a:gd name="connsiteY1694" fmla="*/ 557764 h 1008924"/>
                <a:gd name="connsiteX1695" fmla="*/ 128622 w 769088"/>
                <a:gd name="connsiteY1695" fmla="*/ 557337 h 1008924"/>
                <a:gd name="connsiteX1696" fmla="*/ 128622 w 769088"/>
                <a:gd name="connsiteY1696" fmla="*/ 558106 h 1008924"/>
                <a:gd name="connsiteX1697" fmla="*/ 128365 w 769088"/>
                <a:gd name="connsiteY1697" fmla="*/ 557764 h 1008924"/>
                <a:gd name="connsiteX1698" fmla="*/ 134082 w 769088"/>
                <a:gd name="connsiteY1698" fmla="*/ 576626 h 1008924"/>
                <a:gd name="connsiteX1699" fmla="*/ 134082 w 769088"/>
                <a:gd name="connsiteY1699" fmla="*/ 573042 h 1008924"/>
                <a:gd name="connsiteX1700" fmla="*/ 135191 w 769088"/>
                <a:gd name="connsiteY1700" fmla="*/ 574749 h 1008924"/>
                <a:gd name="connsiteX1701" fmla="*/ 134167 w 769088"/>
                <a:gd name="connsiteY1701" fmla="*/ 576626 h 1008924"/>
                <a:gd name="connsiteX1702" fmla="*/ 133826 w 769088"/>
                <a:gd name="connsiteY1702" fmla="*/ 558874 h 1008924"/>
                <a:gd name="connsiteX1703" fmla="*/ 133826 w 769088"/>
                <a:gd name="connsiteY1703" fmla="*/ 558874 h 1008924"/>
                <a:gd name="connsiteX1704" fmla="*/ 133826 w 769088"/>
                <a:gd name="connsiteY1704" fmla="*/ 558788 h 1008924"/>
                <a:gd name="connsiteX1705" fmla="*/ 133826 w 769088"/>
                <a:gd name="connsiteY1705" fmla="*/ 557508 h 1008924"/>
                <a:gd name="connsiteX1706" fmla="*/ 139798 w 769088"/>
                <a:gd name="connsiteY1706" fmla="*/ 566384 h 1008924"/>
                <a:gd name="connsiteX1707" fmla="*/ 137580 w 769088"/>
                <a:gd name="connsiteY1707" fmla="*/ 570396 h 1008924"/>
                <a:gd name="connsiteX1708" fmla="*/ 133911 w 769088"/>
                <a:gd name="connsiteY1708" fmla="*/ 565360 h 1008924"/>
                <a:gd name="connsiteX1709" fmla="*/ 133911 w 769088"/>
                <a:gd name="connsiteY1709" fmla="*/ 558874 h 1008924"/>
                <a:gd name="connsiteX1710" fmla="*/ 126745 w 769088"/>
                <a:gd name="connsiteY1710" fmla="*/ 537622 h 1008924"/>
                <a:gd name="connsiteX1711" fmla="*/ 128024 w 769088"/>
                <a:gd name="connsiteY1711" fmla="*/ 535488 h 1008924"/>
                <a:gd name="connsiteX1712" fmla="*/ 128707 w 769088"/>
                <a:gd name="connsiteY1712" fmla="*/ 536683 h 1008924"/>
                <a:gd name="connsiteX1713" fmla="*/ 128707 w 769088"/>
                <a:gd name="connsiteY1713" fmla="*/ 540524 h 1008924"/>
                <a:gd name="connsiteX1714" fmla="*/ 126830 w 769088"/>
                <a:gd name="connsiteY1714" fmla="*/ 537622 h 1008924"/>
                <a:gd name="connsiteX1715" fmla="*/ 169062 w 769088"/>
                <a:gd name="connsiteY1715" fmla="*/ 668290 h 1008924"/>
                <a:gd name="connsiteX1716" fmla="*/ 164540 w 769088"/>
                <a:gd name="connsiteY1716" fmla="*/ 662828 h 1008924"/>
                <a:gd name="connsiteX1717" fmla="*/ 163175 w 769088"/>
                <a:gd name="connsiteY1717" fmla="*/ 660012 h 1008924"/>
                <a:gd name="connsiteX1718" fmla="*/ 165564 w 769088"/>
                <a:gd name="connsiteY1718" fmla="*/ 652501 h 1008924"/>
                <a:gd name="connsiteX1719" fmla="*/ 168891 w 769088"/>
                <a:gd name="connsiteY1719" fmla="*/ 655915 h 1008924"/>
                <a:gd name="connsiteX1720" fmla="*/ 170086 w 769088"/>
                <a:gd name="connsiteY1720" fmla="*/ 657110 h 1008924"/>
                <a:gd name="connsiteX1721" fmla="*/ 169404 w 769088"/>
                <a:gd name="connsiteY1721" fmla="*/ 664364 h 1008924"/>
                <a:gd name="connsiteX1722" fmla="*/ 169062 w 769088"/>
                <a:gd name="connsiteY1722" fmla="*/ 668290 h 1008924"/>
                <a:gd name="connsiteX1723" fmla="*/ 171280 w 769088"/>
                <a:gd name="connsiteY1723" fmla="*/ 674777 h 1008924"/>
                <a:gd name="connsiteX1724" fmla="*/ 170939 w 769088"/>
                <a:gd name="connsiteY1724" fmla="*/ 675801 h 1008924"/>
                <a:gd name="connsiteX1725" fmla="*/ 169745 w 769088"/>
                <a:gd name="connsiteY1725" fmla="*/ 673497 h 1008924"/>
                <a:gd name="connsiteX1726" fmla="*/ 169745 w 769088"/>
                <a:gd name="connsiteY1726" fmla="*/ 673497 h 1008924"/>
                <a:gd name="connsiteX1727" fmla="*/ 171195 w 769088"/>
                <a:gd name="connsiteY1727" fmla="*/ 674777 h 1008924"/>
                <a:gd name="connsiteX1728" fmla="*/ 172475 w 769088"/>
                <a:gd name="connsiteY1728" fmla="*/ 690140 h 1008924"/>
                <a:gd name="connsiteX1729" fmla="*/ 171878 w 769088"/>
                <a:gd name="connsiteY1729" fmla="*/ 689542 h 1008924"/>
                <a:gd name="connsiteX1730" fmla="*/ 171963 w 769088"/>
                <a:gd name="connsiteY1730" fmla="*/ 689116 h 1008924"/>
                <a:gd name="connsiteX1731" fmla="*/ 172475 w 769088"/>
                <a:gd name="connsiteY1731" fmla="*/ 690140 h 1008924"/>
                <a:gd name="connsiteX1732" fmla="*/ 160189 w 769088"/>
                <a:gd name="connsiteY1732" fmla="*/ 653781 h 1008924"/>
                <a:gd name="connsiteX1733" fmla="*/ 158739 w 769088"/>
                <a:gd name="connsiteY1733" fmla="*/ 650794 h 1008924"/>
                <a:gd name="connsiteX1734" fmla="*/ 155326 w 769088"/>
                <a:gd name="connsiteY1734" fmla="*/ 643113 h 1008924"/>
                <a:gd name="connsiteX1735" fmla="*/ 155582 w 769088"/>
                <a:gd name="connsiteY1735" fmla="*/ 642088 h 1008924"/>
                <a:gd name="connsiteX1736" fmla="*/ 161980 w 769088"/>
                <a:gd name="connsiteY1736" fmla="*/ 648831 h 1008924"/>
                <a:gd name="connsiteX1737" fmla="*/ 160189 w 769088"/>
                <a:gd name="connsiteY1737" fmla="*/ 653781 h 1008924"/>
                <a:gd name="connsiteX1738" fmla="*/ 168806 w 769088"/>
                <a:gd name="connsiteY1738" fmla="*/ 682458 h 1008924"/>
                <a:gd name="connsiteX1739" fmla="*/ 168550 w 769088"/>
                <a:gd name="connsiteY1739" fmla="*/ 683226 h 1008924"/>
                <a:gd name="connsiteX1740" fmla="*/ 168635 w 769088"/>
                <a:gd name="connsiteY1740" fmla="*/ 682288 h 1008924"/>
                <a:gd name="connsiteX1741" fmla="*/ 168721 w 769088"/>
                <a:gd name="connsiteY1741" fmla="*/ 682544 h 1008924"/>
                <a:gd name="connsiteX1742" fmla="*/ 147135 w 769088"/>
                <a:gd name="connsiteY1742" fmla="*/ 603084 h 1008924"/>
                <a:gd name="connsiteX1743" fmla="*/ 149695 w 769088"/>
                <a:gd name="connsiteY1743" fmla="*/ 595915 h 1008924"/>
                <a:gd name="connsiteX1744" fmla="*/ 161810 w 769088"/>
                <a:gd name="connsiteY1744" fmla="*/ 611448 h 1008924"/>
                <a:gd name="connsiteX1745" fmla="*/ 159421 w 769088"/>
                <a:gd name="connsiteY1745" fmla="*/ 618532 h 1008924"/>
                <a:gd name="connsiteX1746" fmla="*/ 147135 w 769088"/>
                <a:gd name="connsiteY1746" fmla="*/ 603084 h 1008924"/>
                <a:gd name="connsiteX1747" fmla="*/ 168465 w 769088"/>
                <a:gd name="connsiteY1747" fmla="*/ 631420 h 1008924"/>
                <a:gd name="connsiteX1748" fmla="*/ 166076 w 769088"/>
                <a:gd name="connsiteY1748" fmla="*/ 637821 h 1008924"/>
                <a:gd name="connsiteX1749" fmla="*/ 159251 w 769088"/>
                <a:gd name="connsiteY1749" fmla="*/ 629286 h 1008924"/>
                <a:gd name="connsiteX1750" fmla="*/ 160786 w 769088"/>
                <a:gd name="connsiteY1750" fmla="*/ 623653 h 1008924"/>
                <a:gd name="connsiteX1751" fmla="*/ 168465 w 769088"/>
                <a:gd name="connsiteY1751" fmla="*/ 631420 h 1008924"/>
                <a:gd name="connsiteX1752" fmla="*/ 145088 w 769088"/>
                <a:gd name="connsiteY1752" fmla="*/ 600353 h 1008924"/>
                <a:gd name="connsiteX1753" fmla="*/ 138689 w 769088"/>
                <a:gd name="connsiteY1753" fmla="*/ 591818 h 1008924"/>
                <a:gd name="connsiteX1754" fmla="*/ 141590 w 769088"/>
                <a:gd name="connsiteY1754" fmla="*/ 584990 h 1008924"/>
                <a:gd name="connsiteX1755" fmla="*/ 147903 w 769088"/>
                <a:gd name="connsiteY1755" fmla="*/ 593525 h 1008924"/>
                <a:gd name="connsiteX1756" fmla="*/ 145002 w 769088"/>
                <a:gd name="connsiteY1756" fmla="*/ 600353 h 1008924"/>
                <a:gd name="connsiteX1757" fmla="*/ 158483 w 769088"/>
                <a:gd name="connsiteY1757" fmla="*/ 621349 h 1008924"/>
                <a:gd name="connsiteX1758" fmla="*/ 156776 w 769088"/>
                <a:gd name="connsiteY1758" fmla="*/ 626214 h 1008924"/>
                <a:gd name="connsiteX1759" fmla="*/ 144576 w 769088"/>
                <a:gd name="connsiteY1759" fmla="*/ 610254 h 1008924"/>
                <a:gd name="connsiteX1760" fmla="*/ 145600 w 769088"/>
                <a:gd name="connsiteY1760" fmla="*/ 607352 h 1008924"/>
                <a:gd name="connsiteX1761" fmla="*/ 158483 w 769088"/>
                <a:gd name="connsiteY1761" fmla="*/ 621349 h 1008924"/>
                <a:gd name="connsiteX1762" fmla="*/ 158483 w 769088"/>
                <a:gd name="connsiteY1762" fmla="*/ 632273 h 1008924"/>
                <a:gd name="connsiteX1763" fmla="*/ 165479 w 769088"/>
                <a:gd name="connsiteY1763" fmla="*/ 639784 h 1008924"/>
                <a:gd name="connsiteX1764" fmla="*/ 163005 w 769088"/>
                <a:gd name="connsiteY1764" fmla="*/ 646441 h 1008924"/>
                <a:gd name="connsiteX1765" fmla="*/ 156691 w 769088"/>
                <a:gd name="connsiteY1765" fmla="*/ 638760 h 1008924"/>
                <a:gd name="connsiteX1766" fmla="*/ 158483 w 769088"/>
                <a:gd name="connsiteY1766" fmla="*/ 632359 h 1008924"/>
                <a:gd name="connsiteX1767" fmla="*/ 166332 w 769088"/>
                <a:gd name="connsiteY1767" fmla="*/ 650367 h 1008924"/>
                <a:gd name="connsiteX1768" fmla="*/ 168635 w 769088"/>
                <a:gd name="connsiteY1768" fmla="*/ 643113 h 1008924"/>
                <a:gd name="connsiteX1769" fmla="*/ 171280 w 769088"/>
                <a:gd name="connsiteY1769" fmla="*/ 645929 h 1008924"/>
                <a:gd name="connsiteX1770" fmla="*/ 170342 w 769088"/>
                <a:gd name="connsiteY1770" fmla="*/ 655232 h 1008924"/>
                <a:gd name="connsiteX1771" fmla="*/ 170171 w 769088"/>
                <a:gd name="connsiteY1771" fmla="*/ 655061 h 1008924"/>
                <a:gd name="connsiteX1772" fmla="*/ 166332 w 769088"/>
                <a:gd name="connsiteY1772" fmla="*/ 650453 h 1008924"/>
                <a:gd name="connsiteX1773" fmla="*/ 173242 w 769088"/>
                <a:gd name="connsiteY1773" fmla="*/ 647892 h 1008924"/>
                <a:gd name="connsiteX1774" fmla="*/ 175375 w 769088"/>
                <a:gd name="connsiteY1774" fmla="*/ 650111 h 1008924"/>
                <a:gd name="connsiteX1775" fmla="*/ 177423 w 769088"/>
                <a:gd name="connsiteY1775" fmla="*/ 656086 h 1008924"/>
                <a:gd name="connsiteX1776" fmla="*/ 175717 w 769088"/>
                <a:gd name="connsiteY1776" fmla="*/ 661463 h 1008924"/>
                <a:gd name="connsiteX1777" fmla="*/ 172048 w 769088"/>
                <a:gd name="connsiteY1777" fmla="*/ 657110 h 1008924"/>
                <a:gd name="connsiteX1778" fmla="*/ 173328 w 769088"/>
                <a:gd name="connsiteY1778" fmla="*/ 647978 h 1008924"/>
                <a:gd name="connsiteX1779" fmla="*/ 179385 w 769088"/>
                <a:gd name="connsiteY1779" fmla="*/ 661548 h 1008924"/>
                <a:gd name="connsiteX1780" fmla="*/ 181945 w 769088"/>
                <a:gd name="connsiteY1780" fmla="*/ 668461 h 1008924"/>
                <a:gd name="connsiteX1781" fmla="*/ 178617 w 769088"/>
                <a:gd name="connsiteY1781" fmla="*/ 664621 h 1008924"/>
                <a:gd name="connsiteX1782" fmla="*/ 179471 w 769088"/>
                <a:gd name="connsiteY1782" fmla="*/ 661548 h 1008924"/>
                <a:gd name="connsiteX1783" fmla="*/ 162237 w 769088"/>
                <a:gd name="connsiteY1783" fmla="*/ 597622 h 1008924"/>
                <a:gd name="connsiteX1784" fmla="*/ 165308 w 769088"/>
                <a:gd name="connsiteY1784" fmla="*/ 601719 h 1008924"/>
                <a:gd name="connsiteX1785" fmla="*/ 164967 w 769088"/>
                <a:gd name="connsiteY1785" fmla="*/ 602743 h 1008924"/>
                <a:gd name="connsiteX1786" fmla="*/ 164370 w 769088"/>
                <a:gd name="connsiteY1786" fmla="*/ 604450 h 1008924"/>
                <a:gd name="connsiteX1787" fmla="*/ 162237 w 769088"/>
                <a:gd name="connsiteY1787" fmla="*/ 597622 h 1008924"/>
                <a:gd name="connsiteX1788" fmla="*/ 160104 w 769088"/>
                <a:gd name="connsiteY1788" fmla="*/ 590794 h 1008924"/>
                <a:gd name="connsiteX1789" fmla="*/ 156776 w 769088"/>
                <a:gd name="connsiteY1789" fmla="*/ 579443 h 1008924"/>
                <a:gd name="connsiteX1790" fmla="*/ 156521 w 769088"/>
                <a:gd name="connsiteY1790" fmla="*/ 578589 h 1008924"/>
                <a:gd name="connsiteX1791" fmla="*/ 168038 w 769088"/>
                <a:gd name="connsiteY1791" fmla="*/ 592928 h 1008924"/>
                <a:gd name="connsiteX1792" fmla="*/ 165734 w 769088"/>
                <a:gd name="connsiteY1792" fmla="*/ 599841 h 1008924"/>
                <a:gd name="connsiteX1793" fmla="*/ 159933 w 769088"/>
                <a:gd name="connsiteY1793" fmla="*/ 590709 h 1008924"/>
                <a:gd name="connsiteX1794" fmla="*/ 174522 w 769088"/>
                <a:gd name="connsiteY1794" fmla="*/ 647721 h 1008924"/>
                <a:gd name="connsiteX1795" fmla="*/ 173413 w 769088"/>
                <a:gd name="connsiteY1795" fmla="*/ 646356 h 1008924"/>
                <a:gd name="connsiteX1796" fmla="*/ 173584 w 769088"/>
                <a:gd name="connsiteY1796" fmla="*/ 644905 h 1008924"/>
                <a:gd name="connsiteX1797" fmla="*/ 174522 w 769088"/>
                <a:gd name="connsiteY1797" fmla="*/ 647721 h 1008924"/>
                <a:gd name="connsiteX1798" fmla="*/ 171451 w 769088"/>
                <a:gd name="connsiteY1798" fmla="*/ 644052 h 1008924"/>
                <a:gd name="connsiteX1799" fmla="*/ 169488 w 769088"/>
                <a:gd name="connsiteY1799" fmla="*/ 641662 h 1008924"/>
                <a:gd name="connsiteX1800" fmla="*/ 169147 w 769088"/>
                <a:gd name="connsiteY1800" fmla="*/ 641235 h 1008924"/>
                <a:gd name="connsiteX1801" fmla="*/ 170768 w 769088"/>
                <a:gd name="connsiteY1801" fmla="*/ 636029 h 1008924"/>
                <a:gd name="connsiteX1802" fmla="*/ 171963 w 769088"/>
                <a:gd name="connsiteY1802" fmla="*/ 639613 h 1008924"/>
                <a:gd name="connsiteX1803" fmla="*/ 171451 w 769088"/>
                <a:gd name="connsiteY1803" fmla="*/ 643966 h 1008924"/>
                <a:gd name="connsiteX1804" fmla="*/ 161639 w 769088"/>
                <a:gd name="connsiteY1804" fmla="*/ 620837 h 1008924"/>
                <a:gd name="connsiteX1805" fmla="*/ 163687 w 769088"/>
                <a:gd name="connsiteY1805" fmla="*/ 613411 h 1008924"/>
                <a:gd name="connsiteX1806" fmla="*/ 164370 w 769088"/>
                <a:gd name="connsiteY1806" fmla="*/ 614265 h 1008924"/>
                <a:gd name="connsiteX1807" fmla="*/ 168721 w 769088"/>
                <a:gd name="connsiteY1807" fmla="*/ 628945 h 1008924"/>
                <a:gd name="connsiteX1808" fmla="*/ 161725 w 769088"/>
                <a:gd name="connsiteY1808" fmla="*/ 620837 h 1008924"/>
                <a:gd name="connsiteX1809" fmla="*/ 156691 w 769088"/>
                <a:gd name="connsiteY1809" fmla="*/ 585161 h 1008924"/>
                <a:gd name="connsiteX1810" fmla="*/ 154814 w 769088"/>
                <a:gd name="connsiteY1810" fmla="*/ 582174 h 1008924"/>
                <a:gd name="connsiteX1811" fmla="*/ 155497 w 769088"/>
                <a:gd name="connsiteY1811" fmla="*/ 580296 h 1008924"/>
                <a:gd name="connsiteX1812" fmla="*/ 156691 w 769088"/>
                <a:gd name="connsiteY1812" fmla="*/ 585161 h 1008924"/>
                <a:gd name="connsiteX1813" fmla="*/ 158483 w 769088"/>
                <a:gd name="connsiteY1813" fmla="*/ 592501 h 1008924"/>
                <a:gd name="connsiteX1814" fmla="*/ 162066 w 769088"/>
                <a:gd name="connsiteY1814" fmla="*/ 606242 h 1008924"/>
                <a:gd name="connsiteX1815" fmla="*/ 151743 w 769088"/>
                <a:gd name="connsiteY1815" fmla="*/ 590623 h 1008924"/>
                <a:gd name="connsiteX1816" fmla="*/ 153534 w 769088"/>
                <a:gd name="connsiteY1816" fmla="*/ 585673 h 1008924"/>
                <a:gd name="connsiteX1817" fmla="*/ 158483 w 769088"/>
                <a:gd name="connsiteY1817" fmla="*/ 592501 h 1008924"/>
                <a:gd name="connsiteX1818" fmla="*/ 150207 w 769088"/>
                <a:gd name="connsiteY1818" fmla="*/ 588319 h 1008924"/>
                <a:gd name="connsiteX1819" fmla="*/ 145856 w 769088"/>
                <a:gd name="connsiteY1819" fmla="*/ 581747 h 1008924"/>
                <a:gd name="connsiteX1820" fmla="*/ 145856 w 769088"/>
                <a:gd name="connsiteY1820" fmla="*/ 581747 h 1008924"/>
                <a:gd name="connsiteX1821" fmla="*/ 145856 w 769088"/>
                <a:gd name="connsiteY1821" fmla="*/ 581662 h 1008924"/>
                <a:gd name="connsiteX1822" fmla="*/ 145856 w 769088"/>
                <a:gd name="connsiteY1822" fmla="*/ 581662 h 1008924"/>
                <a:gd name="connsiteX1823" fmla="*/ 145856 w 769088"/>
                <a:gd name="connsiteY1823" fmla="*/ 581576 h 1008924"/>
                <a:gd name="connsiteX1824" fmla="*/ 144235 w 769088"/>
                <a:gd name="connsiteY1824" fmla="*/ 579357 h 1008924"/>
                <a:gd name="connsiteX1825" fmla="*/ 146026 w 769088"/>
                <a:gd name="connsiteY1825" fmla="*/ 575090 h 1008924"/>
                <a:gd name="connsiteX1826" fmla="*/ 152255 w 769088"/>
                <a:gd name="connsiteY1826" fmla="*/ 583796 h 1008924"/>
                <a:gd name="connsiteX1827" fmla="*/ 150377 w 769088"/>
                <a:gd name="connsiteY1827" fmla="*/ 588319 h 1008924"/>
                <a:gd name="connsiteX1828" fmla="*/ 142528 w 769088"/>
                <a:gd name="connsiteY1828" fmla="*/ 577224 h 1008924"/>
                <a:gd name="connsiteX1829" fmla="*/ 140054 w 769088"/>
                <a:gd name="connsiteY1829" fmla="*/ 573810 h 1008924"/>
                <a:gd name="connsiteX1830" fmla="*/ 142102 w 769088"/>
                <a:gd name="connsiteY1830" fmla="*/ 569713 h 1008924"/>
                <a:gd name="connsiteX1831" fmla="*/ 144576 w 769088"/>
                <a:gd name="connsiteY1831" fmla="*/ 573212 h 1008924"/>
                <a:gd name="connsiteX1832" fmla="*/ 142528 w 769088"/>
                <a:gd name="connsiteY1832" fmla="*/ 577224 h 1008924"/>
                <a:gd name="connsiteX1833" fmla="*/ 155752 w 769088"/>
                <a:gd name="connsiteY1833" fmla="*/ 629201 h 1008924"/>
                <a:gd name="connsiteX1834" fmla="*/ 153705 w 769088"/>
                <a:gd name="connsiteY1834" fmla="*/ 635005 h 1008924"/>
                <a:gd name="connsiteX1835" fmla="*/ 149695 w 769088"/>
                <a:gd name="connsiteY1835" fmla="*/ 630054 h 1008924"/>
                <a:gd name="connsiteX1836" fmla="*/ 143723 w 769088"/>
                <a:gd name="connsiteY1836" fmla="*/ 615631 h 1008924"/>
                <a:gd name="connsiteX1837" fmla="*/ 155667 w 769088"/>
                <a:gd name="connsiteY1837" fmla="*/ 629201 h 1008924"/>
                <a:gd name="connsiteX1838" fmla="*/ 153961 w 769088"/>
                <a:gd name="connsiteY1838" fmla="*/ 647978 h 1008924"/>
                <a:gd name="connsiteX1839" fmla="*/ 154985 w 769088"/>
                <a:gd name="connsiteY1839" fmla="*/ 650623 h 1008924"/>
                <a:gd name="connsiteX1840" fmla="*/ 153705 w 769088"/>
                <a:gd name="connsiteY1840" fmla="*/ 648916 h 1008924"/>
                <a:gd name="connsiteX1841" fmla="*/ 153961 w 769088"/>
                <a:gd name="connsiteY1841" fmla="*/ 647978 h 1008924"/>
                <a:gd name="connsiteX1842" fmla="*/ 161042 w 769088"/>
                <a:gd name="connsiteY1842" fmla="*/ 666584 h 1008924"/>
                <a:gd name="connsiteX1843" fmla="*/ 161042 w 769088"/>
                <a:gd name="connsiteY1843" fmla="*/ 666584 h 1008924"/>
                <a:gd name="connsiteX1844" fmla="*/ 161042 w 769088"/>
                <a:gd name="connsiteY1844" fmla="*/ 666584 h 1008924"/>
                <a:gd name="connsiteX1845" fmla="*/ 161042 w 769088"/>
                <a:gd name="connsiteY1845" fmla="*/ 666584 h 1008924"/>
                <a:gd name="connsiteX1846" fmla="*/ 161042 w 769088"/>
                <a:gd name="connsiteY1846" fmla="*/ 666584 h 1008924"/>
                <a:gd name="connsiteX1847" fmla="*/ 161298 w 769088"/>
                <a:gd name="connsiteY1847" fmla="*/ 665815 h 1008924"/>
                <a:gd name="connsiteX1848" fmla="*/ 167867 w 769088"/>
                <a:gd name="connsiteY1848" fmla="*/ 680495 h 1008924"/>
                <a:gd name="connsiteX1849" fmla="*/ 167441 w 769088"/>
                <a:gd name="connsiteY1849" fmla="*/ 685019 h 1008924"/>
                <a:gd name="connsiteX1850" fmla="*/ 157971 w 769088"/>
                <a:gd name="connsiteY1850" fmla="*/ 674948 h 1008924"/>
                <a:gd name="connsiteX1851" fmla="*/ 160957 w 769088"/>
                <a:gd name="connsiteY1851" fmla="*/ 666669 h 1008924"/>
                <a:gd name="connsiteX1852" fmla="*/ 170768 w 769088"/>
                <a:gd name="connsiteY1852" fmla="*/ 693639 h 1008924"/>
                <a:gd name="connsiteX1853" fmla="*/ 170768 w 769088"/>
                <a:gd name="connsiteY1853" fmla="*/ 693639 h 1008924"/>
                <a:gd name="connsiteX1854" fmla="*/ 170768 w 769088"/>
                <a:gd name="connsiteY1854" fmla="*/ 693639 h 1008924"/>
                <a:gd name="connsiteX1855" fmla="*/ 170768 w 769088"/>
                <a:gd name="connsiteY1855" fmla="*/ 693639 h 1008924"/>
                <a:gd name="connsiteX1856" fmla="*/ 170768 w 769088"/>
                <a:gd name="connsiteY1856" fmla="*/ 693639 h 1008924"/>
                <a:gd name="connsiteX1857" fmla="*/ 171536 w 769088"/>
                <a:gd name="connsiteY1857" fmla="*/ 690822 h 1008924"/>
                <a:gd name="connsiteX1858" fmla="*/ 174096 w 769088"/>
                <a:gd name="connsiteY1858" fmla="*/ 693127 h 1008924"/>
                <a:gd name="connsiteX1859" fmla="*/ 179215 w 769088"/>
                <a:gd name="connsiteY1859" fmla="*/ 702515 h 1008924"/>
                <a:gd name="connsiteX1860" fmla="*/ 178362 w 769088"/>
                <a:gd name="connsiteY1860" fmla="*/ 705588 h 1008924"/>
                <a:gd name="connsiteX1861" fmla="*/ 174778 w 769088"/>
                <a:gd name="connsiteY1861" fmla="*/ 702174 h 1008924"/>
                <a:gd name="connsiteX1862" fmla="*/ 169659 w 769088"/>
                <a:gd name="connsiteY1862" fmla="*/ 697053 h 1008924"/>
                <a:gd name="connsiteX1863" fmla="*/ 170683 w 769088"/>
                <a:gd name="connsiteY1863" fmla="*/ 693724 h 1008924"/>
                <a:gd name="connsiteX1864" fmla="*/ 170256 w 769088"/>
                <a:gd name="connsiteY1864" fmla="*/ 669571 h 1008924"/>
                <a:gd name="connsiteX1865" fmla="*/ 170939 w 769088"/>
                <a:gd name="connsiteY1865" fmla="*/ 664108 h 1008924"/>
                <a:gd name="connsiteX1866" fmla="*/ 171707 w 769088"/>
                <a:gd name="connsiteY1866" fmla="*/ 658561 h 1008924"/>
                <a:gd name="connsiteX1867" fmla="*/ 175290 w 769088"/>
                <a:gd name="connsiteY1867" fmla="*/ 662231 h 1008924"/>
                <a:gd name="connsiteX1868" fmla="*/ 172219 w 769088"/>
                <a:gd name="connsiteY1868" fmla="*/ 671790 h 1008924"/>
                <a:gd name="connsiteX1869" fmla="*/ 170342 w 769088"/>
                <a:gd name="connsiteY1869" fmla="*/ 669485 h 1008924"/>
                <a:gd name="connsiteX1870" fmla="*/ 180324 w 769088"/>
                <a:gd name="connsiteY1870" fmla="*/ 681434 h 1008924"/>
                <a:gd name="connsiteX1871" fmla="*/ 175546 w 769088"/>
                <a:gd name="connsiteY1871" fmla="*/ 675801 h 1008924"/>
                <a:gd name="connsiteX1872" fmla="*/ 178276 w 769088"/>
                <a:gd name="connsiteY1872" fmla="*/ 665303 h 1008924"/>
                <a:gd name="connsiteX1873" fmla="*/ 182116 w 769088"/>
                <a:gd name="connsiteY1873" fmla="*/ 669229 h 1008924"/>
                <a:gd name="connsiteX1874" fmla="*/ 182798 w 769088"/>
                <a:gd name="connsiteY1874" fmla="*/ 671107 h 1008924"/>
                <a:gd name="connsiteX1875" fmla="*/ 182798 w 769088"/>
                <a:gd name="connsiteY1875" fmla="*/ 671107 h 1008924"/>
                <a:gd name="connsiteX1876" fmla="*/ 182798 w 769088"/>
                <a:gd name="connsiteY1876" fmla="*/ 671107 h 1008924"/>
                <a:gd name="connsiteX1877" fmla="*/ 182798 w 769088"/>
                <a:gd name="connsiteY1877" fmla="*/ 671107 h 1008924"/>
                <a:gd name="connsiteX1878" fmla="*/ 182798 w 769088"/>
                <a:gd name="connsiteY1878" fmla="*/ 671107 h 1008924"/>
                <a:gd name="connsiteX1879" fmla="*/ 185955 w 769088"/>
                <a:gd name="connsiteY1879" fmla="*/ 678703 h 1008924"/>
                <a:gd name="connsiteX1880" fmla="*/ 183992 w 769088"/>
                <a:gd name="connsiteY1880" fmla="*/ 685531 h 1008924"/>
                <a:gd name="connsiteX1881" fmla="*/ 180324 w 769088"/>
                <a:gd name="connsiteY1881" fmla="*/ 681349 h 1008924"/>
                <a:gd name="connsiteX1882" fmla="*/ 169745 w 769088"/>
                <a:gd name="connsiteY1882" fmla="*/ 621093 h 1008924"/>
                <a:gd name="connsiteX1883" fmla="*/ 171536 w 769088"/>
                <a:gd name="connsiteY1883" fmla="*/ 623312 h 1008924"/>
                <a:gd name="connsiteX1884" fmla="*/ 171024 w 769088"/>
                <a:gd name="connsiteY1884" fmla="*/ 624763 h 1008924"/>
                <a:gd name="connsiteX1885" fmla="*/ 169830 w 769088"/>
                <a:gd name="connsiteY1885" fmla="*/ 621178 h 1008924"/>
                <a:gd name="connsiteX1886" fmla="*/ 172987 w 769088"/>
                <a:gd name="connsiteY1886" fmla="*/ 630396 h 1008924"/>
                <a:gd name="connsiteX1887" fmla="*/ 172730 w 769088"/>
                <a:gd name="connsiteY1887" fmla="*/ 629713 h 1008924"/>
                <a:gd name="connsiteX1888" fmla="*/ 173242 w 769088"/>
                <a:gd name="connsiteY1888" fmla="*/ 627921 h 1008924"/>
                <a:gd name="connsiteX1889" fmla="*/ 172901 w 769088"/>
                <a:gd name="connsiteY1889" fmla="*/ 630396 h 1008924"/>
                <a:gd name="connsiteX1890" fmla="*/ 172304 w 769088"/>
                <a:gd name="connsiteY1890" fmla="*/ 621349 h 1008924"/>
                <a:gd name="connsiteX1891" fmla="*/ 167526 w 769088"/>
                <a:gd name="connsiteY1891" fmla="*/ 614436 h 1008924"/>
                <a:gd name="connsiteX1892" fmla="*/ 165223 w 769088"/>
                <a:gd name="connsiteY1892" fmla="*/ 607352 h 1008924"/>
                <a:gd name="connsiteX1893" fmla="*/ 166332 w 769088"/>
                <a:gd name="connsiteY1893" fmla="*/ 603340 h 1008924"/>
                <a:gd name="connsiteX1894" fmla="*/ 166332 w 769088"/>
                <a:gd name="connsiteY1894" fmla="*/ 603340 h 1008924"/>
                <a:gd name="connsiteX1895" fmla="*/ 174863 w 769088"/>
                <a:gd name="connsiteY1895" fmla="*/ 614606 h 1008924"/>
                <a:gd name="connsiteX1896" fmla="*/ 172304 w 769088"/>
                <a:gd name="connsiteY1896" fmla="*/ 621434 h 1008924"/>
                <a:gd name="connsiteX1897" fmla="*/ 166844 w 769088"/>
                <a:gd name="connsiteY1897" fmla="*/ 601377 h 1008924"/>
                <a:gd name="connsiteX1898" fmla="*/ 168806 w 769088"/>
                <a:gd name="connsiteY1898" fmla="*/ 593781 h 1008924"/>
                <a:gd name="connsiteX1899" fmla="*/ 174693 w 769088"/>
                <a:gd name="connsiteY1899" fmla="*/ 600609 h 1008924"/>
                <a:gd name="connsiteX1900" fmla="*/ 176826 w 769088"/>
                <a:gd name="connsiteY1900" fmla="*/ 602999 h 1008924"/>
                <a:gd name="connsiteX1901" fmla="*/ 175205 w 769088"/>
                <a:gd name="connsiteY1901" fmla="*/ 613497 h 1008924"/>
                <a:gd name="connsiteX1902" fmla="*/ 175034 w 769088"/>
                <a:gd name="connsiteY1902" fmla="*/ 613924 h 1008924"/>
                <a:gd name="connsiteX1903" fmla="*/ 166758 w 769088"/>
                <a:gd name="connsiteY1903" fmla="*/ 601377 h 1008924"/>
                <a:gd name="connsiteX1904" fmla="*/ 152937 w 769088"/>
                <a:gd name="connsiteY1904" fmla="*/ 563056 h 1008924"/>
                <a:gd name="connsiteX1905" fmla="*/ 153193 w 769088"/>
                <a:gd name="connsiteY1905" fmla="*/ 567494 h 1008924"/>
                <a:gd name="connsiteX1906" fmla="*/ 150719 w 769088"/>
                <a:gd name="connsiteY1906" fmla="*/ 563653 h 1008924"/>
                <a:gd name="connsiteX1907" fmla="*/ 153022 w 769088"/>
                <a:gd name="connsiteY1907" fmla="*/ 558276 h 1008924"/>
                <a:gd name="connsiteX1908" fmla="*/ 152852 w 769088"/>
                <a:gd name="connsiteY1908" fmla="*/ 562971 h 1008924"/>
                <a:gd name="connsiteX1909" fmla="*/ 154473 w 769088"/>
                <a:gd name="connsiteY1909" fmla="*/ 575858 h 1008924"/>
                <a:gd name="connsiteX1910" fmla="*/ 154814 w 769088"/>
                <a:gd name="connsiteY1910" fmla="*/ 577394 h 1008924"/>
                <a:gd name="connsiteX1911" fmla="*/ 153620 w 769088"/>
                <a:gd name="connsiteY1911" fmla="*/ 580296 h 1008924"/>
                <a:gd name="connsiteX1912" fmla="*/ 147733 w 769088"/>
                <a:gd name="connsiteY1912" fmla="*/ 570823 h 1008924"/>
                <a:gd name="connsiteX1913" fmla="*/ 148842 w 769088"/>
                <a:gd name="connsiteY1913" fmla="*/ 568262 h 1008924"/>
                <a:gd name="connsiteX1914" fmla="*/ 148842 w 769088"/>
                <a:gd name="connsiteY1914" fmla="*/ 568262 h 1008924"/>
                <a:gd name="connsiteX1915" fmla="*/ 154473 w 769088"/>
                <a:gd name="connsiteY1915" fmla="*/ 575858 h 1008924"/>
                <a:gd name="connsiteX1916" fmla="*/ 147477 w 769088"/>
                <a:gd name="connsiteY1916" fmla="*/ 567494 h 1008924"/>
                <a:gd name="connsiteX1917" fmla="*/ 146709 w 769088"/>
                <a:gd name="connsiteY1917" fmla="*/ 569116 h 1008924"/>
                <a:gd name="connsiteX1918" fmla="*/ 144320 w 769088"/>
                <a:gd name="connsiteY1918" fmla="*/ 565275 h 1008924"/>
                <a:gd name="connsiteX1919" fmla="*/ 145259 w 769088"/>
                <a:gd name="connsiteY1919" fmla="*/ 563312 h 1008924"/>
                <a:gd name="connsiteX1920" fmla="*/ 147818 w 769088"/>
                <a:gd name="connsiteY1920" fmla="*/ 566896 h 1008924"/>
                <a:gd name="connsiteX1921" fmla="*/ 147477 w 769088"/>
                <a:gd name="connsiteY1921" fmla="*/ 567579 h 1008924"/>
                <a:gd name="connsiteX1922" fmla="*/ 142272 w 769088"/>
                <a:gd name="connsiteY1922" fmla="*/ 561861 h 1008924"/>
                <a:gd name="connsiteX1923" fmla="*/ 136215 w 769088"/>
                <a:gd name="connsiteY1923" fmla="*/ 551875 h 1008924"/>
                <a:gd name="connsiteX1924" fmla="*/ 136215 w 769088"/>
                <a:gd name="connsiteY1924" fmla="*/ 551875 h 1008924"/>
                <a:gd name="connsiteX1925" fmla="*/ 136215 w 769088"/>
                <a:gd name="connsiteY1925" fmla="*/ 551790 h 1008924"/>
                <a:gd name="connsiteX1926" fmla="*/ 136215 w 769088"/>
                <a:gd name="connsiteY1926" fmla="*/ 551790 h 1008924"/>
                <a:gd name="connsiteX1927" fmla="*/ 136215 w 769088"/>
                <a:gd name="connsiteY1927" fmla="*/ 551704 h 1008924"/>
                <a:gd name="connsiteX1928" fmla="*/ 133656 w 769088"/>
                <a:gd name="connsiteY1928" fmla="*/ 547864 h 1008924"/>
                <a:gd name="connsiteX1929" fmla="*/ 134338 w 769088"/>
                <a:gd name="connsiteY1929" fmla="*/ 546498 h 1008924"/>
                <a:gd name="connsiteX1930" fmla="*/ 135277 w 769088"/>
                <a:gd name="connsiteY1930" fmla="*/ 548205 h 1008924"/>
                <a:gd name="connsiteX1931" fmla="*/ 135277 w 769088"/>
                <a:gd name="connsiteY1931" fmla="*/ 548205 h 1008924"/>
                <a:gd name="connsiteX1932" fmla="*/ 135277 w 769088"/>
                <a:gd name="connsiteY1932" fmla="*/ 548205 h 1008924"/>
                <a:gd name="connsiteX1933" fmla="*/ 135277 w 769088"/>
                <a:gd name="connsiteY1933" fmla="*/ 548205 h 1008924"/>
                <a:gd name="connsiteX1934" fmla="*/ 135277 w 769088"/>
                <a:gd name="connsiteY1934" fmla="*/ 548205 h 1008924"/>
                <a:gd name="connsiteX1935" fmla="*/ 143296 w 769088"/>
                <a:gd name="connsiteY1935" fmla="*/ 560239 h 1008924"/>
                <a:gd name="connsiteX1936" fmla="*/ 142358 w 769088"/>
                <a:gd name="connsiteY1936" fmla="*/ 561861 h 1008924"/>
                <a:gd name="connsiteX1937" fmla="*/ 127512 w 769088"/>
                <a:gd name="connsiteY1937" fmla="*/ 525503 h 1008924"/>
                <a:gd name="connsiteX1938" fmla="*/ 128963 w 769088"/>
                <a:gd name="connsiteY1938" fmla="*/ 523710 h 1008924"/>
                <a:gd name="connsiteX1939" fmla="*/ 128878 w 769088"/>
                <a:gd name="connsiteY1939" fmla="*/ 527807 h 1008924"/>
                <a:gd name="connsiteX1940" fmla="*/ 127512 w 769088"/>
                <a:gd name="connsiteY1940" fmla="*/ 525503 h 1008924"/>
                <a:gd name="connsiteX1941" fmla="*/ 132631 w 769088"/>
                <a:gd name="connsiteY1941" fmla="*/ 534208 h 1008924"/>
                <a:gd name="connsiteX1942" fmla="*/ 132376 w 769088"/>
                <a:gd name="connsiteY1942" fmla="*/ 528490 h 1008924"/>
                <a:gd name="connsiteX1943" fmla="*/ 135191 w 769088"/>
                <a:gd name="connsiteY1943" fmla="*/ 524137 h 1008924"/>
                <a:gd name="connsiteX1944" fmla="*/ 141248 w 769088"/>
                <a:gd name="connsiteY1944" fmla="*/ 530879 h 1008924"/>
                <a:gd name="connsiteX1945" fmla="*/ 135959 w 769088"/>
                <a:gd name="connsiteY1945" fmla="*/ 539670 h 1008924"/>
                <a:gd name="connsiteX1946" fmla="*/ 132631 w 769088"/>
                <a:gd name="connsiteY1946" fmla="*/ 534208 h 1008924"/>
                <a:gd name="connsiteX1947" fmla="*/ 135959 w 769088"/>
                <a:gd name="connsiteY1947" fmla="*/ 522942 h 1008924"/>
                <a:gd name="connsiteX1948" fmla="*/ 139713 w 769088"/>
                <a:gd name="connsiteY1948" fmla="*/ 517224 h 1008924"/>
                <a:gd name="connsiteX1949" fmla="*/ 144320 w 769088"/>
                <a:gd name="connsiteY1949" fmla="*/ 525929 h 1008924"/>
                <a:gd name="connsiteX1950" fmla="*/ 141760 w 769088"/>
                <a:gd name="connsiteY1950" fmla="*/ 530111 h 1008924"/>
                <a:gd name="connsiteX1951" fmla="*/ 135959 w 769088"/>
                <a:gd name="connsiteY1951" fmla="*/ 523027 h 1008924"/>
                <a:gd name="connsiteX1952" fmla="*/ 135447 w 769088"/>
                <a:gd name="connsiteY1952" fmla="*/ 522345 h 1008924"/>
                <a:gd name="connsiteX1953" fmla="*/ 133656 w 769088"/>
                <a:gd name="connsiteY1953" fmla="*/ 520382 h 1008924"/>
                <a:gd name="connsiteX1954" fmla="*/ 132546 w 769088"/>
                <a:gd name="connsiteY1954" fmla="*/ 519357 h 1008924"/>
                <a:gd name="connsiteX1955" fmla="*/ 134423 w 769088"/>
                <a:gd name="connsiteY1955" fmla="*/ 517138 h 1008924"/>
                <a:gd name="connsiteX1956" fmla="*/ 137751 w 769088"/>
                <a:gd name="connsiteY1956" fmla="*/ 513383 h 1008924"/>
                <a:gd name="connsiteX1957" fmla="*/ 139542 w 769088"/>
                <a:gd name="connsiteY1957" fmla="*/ 516882 h 1008924"/>
                <a:gd name="connsiteX1958" fmla="*/ 135447 w 769088"/>
                <a:gd name="connsiteY1958" fmla="*/ 522345 h 1008924"/>
                <a:gd name="connsiteX1959" fmla="*/ 134594 w 769088"/>
                <a:gd name="connsiteY1959" fmla="*/ 523454 h 1008924"/>
                <a:gd name="connsiteX1960" fmla="*/ 132290 w 769088"/>
                <a:gd name="connsiteY1960" fmla="*/ 526527 h 1008924"/>
                <a:gd name="connsiteX1961" fmla="*/ 132119 w 769088"/>
                <a:gd name="connsiteY1961" fmla="*/ 521064 h 1008924"/>
                <a:gd name="connsiteX1962" fmla="*/ 132631 w 769088"/>
                <a:gd name="connsiteY1962" fmla="*/ 521491 h 1008924"/>
                <a:gd name="connsiteX1963" fmla="*/ 134594 w 769088"/>
                <a:gd name="connsiteY1963" fmla="*/ 523369 h 1008924"/>
                <a:gd name="connsiteX1964" fmla="*/ 129219 w 769088"/>
                <a:gd name="connsiteY1964" fmla="*/ 516114 h 1008924"/>
                <a:gd name="connsiteX1965" fmla="*/ 127598 w 769088"/>
                <a:gd name="connsiteY1965" fmla="*/ 514663 h 1008924"/>
                <a:gd name="connsiteX1966" fmla="*/ 126062 w 769088"/>
                <a:gd name="connsiteY1966" fmla="*/ 513298 h 1008924"/>
                <a:gd name="connsiteX1967" fmla="*/ 124100 w 769088"/>
                <a:gd name="connsiteY1967" fmla="*/ 511761 h 1008924"/>
                <a:gd name="connsiteX1968" fmla="*/ 122906 w 769088"/>
                <a:gd name="connsiteY1968" fmla="*/ 510908 h 1008924"/>
                <a:gd name="connsiteX1969" fmla="*/ 124441 w 769088"/>
                <a:gd name="connsiteY1969" fmla="*/ 509286 h 1008924"/>
                <a:gd name="connsiteX1970" fmla="*/ 129645 w 769088"/>
                <a:gd name="connsiteY1970" fmla="*/ 503909 h 1008924"/>
                <a:gd name="connsiteX1971" fmla="*/ 129219 w 769088"/>
                <a:gd name="connsiteY1971" fmla="*/ 516114 h 1008924"/>
                <a:gd name="connsiteX1972" fmla="*/ 124015 w 769088"/>
                <a:gd name="connsiteY1972" fmla="*/ 514578 h 1008924"/>
                <a:gd name="connsiteX1973" fmla="*/ 124868 w 769088"/>
                <a:gd name="connsiteY1973" fmla="*/ 515175 h 1008924"/>
                <a:gd name="connsiteX1974" fmla="*/ 126489 w 769088"/>
                <a:gd name="connsiteY1974" fmla="*/ 516370 h 1008924"/>
                <a:gd name="connsiteX1975" fmla="*/ 129219 w 769088"/>
                <a:gd name="connsiteY1975" fmla="*/ 518504 h 1008924"/>
                <a:gd name="connsiteX1976" fmla="*/ 129133 w 769088"/>
                <a:gd name="connsiteY1976" fmla="*/ 521662 h 1008924"/>
                <a:gd name="connsiteX1977" fmla="*/ 127001 w 769088"/>
                <a:gd name="connsiteY1977" fmla="*/ 524478 h 1008924"/>
                <a:gd name="connsiteX1978" fmla="*/ 123417 w 769088"/>
                <a:gd name="connsiteY1978" fmla="*/ 518163 h 1008924"/>
                <a:gd name="connsiteX1979" fmla="*/ 124697 w 769088"/>
                <a:gd name="connsiteY1979" fmla="*/ 516456 h 1008924"/>
                <a:gd name="connsiteX1980" fmla="*/ 124527 w 769088"/>
                <a:gd name="connsiteY1980" fmla="*/ 516285 h 1008924"/>
                <a:gd name="connsiteX1981" fmla="*/ 123161 w 769088"/>
                <a:gd name="connsiteY1981" fmla="*/ 517821 h 1008924"/>
                <a:gd name="connsiteX1982" fmla="*/ 122820 w 769088"/>
                <a:gd name="connsiteY1982" fmla="*/ 517138 h 1008924"/>
                <a:gd name="connsiteX1983" fmla="*/ 122308 w 769088"/>
                <a:gd name="connsiteY1983" fmla="*/ 516285 h 1008924"/>
                <a:gd name="connsiteX1984" fmla="*/ 122308 w 769088"/>
                <a:gd name="connsiteY1984" fmla="*/ 516029 h 1008924"/>
                <a:gd name="connsiteX1985" fmla="*/ 122137 w 769088"/>
                <a:gd name="connsiteY1985" fmla="*/ 515943 h 1008924"/>
                <a:gd name="connsiteX1986" fmla="*/ 122137 w 769088"/>
                <a:gd name="connsiteY1986" fmla="*/ 515773 h 1008924"/>
                <a:gd name="connsiteX1987" fmla="*/ 121626 w 769088"/>
                <a:gd name="connsiteY1987" fmla="*/ 515090 h 1008924"/>
                <a:gd name="connsiteX1988" fmla="*/ 120687 w 769088"/>
                <a:gd name="connsiteY1988" fmla="*/ 513554 h 1008924"/>
                <a:gd name="connsiteX1989" fmla="*/ 120687 w 769088"/>
                <a:gd name="connsiteY1989" fmla="*/ 513383 h 1008924"/>
                <a:gd name="connsiteX1990" fmla="*/ 121114 w 769088"/>
                <a:gd name="connsiteY1990" fmla="*/ 512786 h 1008924"/>
                <a:gd name="connsiteX1991" fmla="*/ 121626 w 769088"/>
                <a:gd name="connsiteY1991" fmla="*/ 513042 h 1008924"/>
                <a:gd name="connsiteX1992" fmla="*/ 123417 w 769088"/>
                <a:gd name="connsiteY1992" fmla="*/ 514151 h 1008924"/>
                <a:gd name="connsiteX1993" fmla="*/ 123929 w 769088"/>
                <a:gd name="connsiteY1993" fmla="*/ 514493 h 1008924"/>
                <a:gd name="connsiteX1994" fmla="*/ 124697 w 769088"/>
                <a:gd name="connsiteY1994" fmla="*/ 529002 h 1008924"/>
                <a:gd name="connsiteX1995" fmla="*/ 127171 w 769088"/>
                <a:gd name="connsiteY1995" fmla="*/ 533696 h 1008924"/>
                <a:gd name="connsiteX1996" fmla="*/ 125636 w 769088"/>
                <a:gd name="connsiteY1996" fmla="*/ 535830 h 1008924"/>
                <a:gd name="connsiteX1997" fmla="*/ 122906 w 769088"/>
                <a:gd name="connsiteY1997" fmla="*/ 531648 h 1008924"/>
                <a:gd name="connsiteX1998" fmla="*/ 124697 w 769088"/>
                <a:gd name="connsiteY1998" fmla="*/ 529002 h 1008924"/>
                <a:gd name="connsiteX1999" fmla="*/ 128536 w 769088"/>
                <a:gd name="connsiteY1999" fmla="*/ 549144 h 1008924"/>
                <a:gd name="connsiteX2000" fmla="*/ 128536 w 769088"/>
                <a:gd name="connsiteY2000" fmla="*/ 551790 h 1008924"/>
                <a:gd name="connsiteX2001" fmla="*/ 126489 w 769088"/>
                <a:gd name="connsiteY2001" fmla="*/ 555118 h 1008924"/>
                <a:gd name="connsiteX2002" fmla="*/ 120773 w 769088"/>
                <a:gd name="connsiteY2002" fmla="*/ 547096 h 1008924"/>
                <a:gd name="connsiteX2003" fmla="*/ 124100 w 769088"/>
                <a:gd name="connsiteY2003" fmla="*/ 541719 h 1008924"/>
                <a:gd name="connsiteX2004" fmla="*/ 128536 w 769088"/>
                <a:gd name="connsiteY2004" fmla="*/ 549144 h 1008924"/>
                <a:gd name="connsiteX2005" fmla="*/ 124782 w 769088"/>
                <a:gd name="connsiteY2005" fmla="*/ 558020 h 1008924"/>
                <a:gd name="connsiteX2006" fmla="*/ 119834 w 769088"/>
                <a:gd name="connsiteY2006" fmla="*/ 566128 h 1008924"/>
                <a:gd name="connsiteX2007" fmla="*/ 114203 w 769088"/>
                <a:gd name="connsiteY2007" fmla="*/ 558191 h 1008924"/>
                <a:gd name="connsiteX2008" fmla="*/ 119578 w 769088"/>
                <a:gd name="connsiteY2008" fmla="*/ 549229 h 1008924"/>
                <a:gd name="connsiteX2009" fmla="*/ 124782 w 769088"/>
                <a:gd name="connsiteY2009" fmla="*/ 557935 h 1008924"/>
                <a:gd name="connsiteX2010" fmla="*/ 125209 w 769088"/>
                <a:gd name="connsiteY2010" fmla="*/ 592416 h 1008924"/>
                <a:gd name="connsiteX2011" fmla="*/ 122564 w 769088"/>
                <a:gd name="connsiteY2011" fmla="*/ 597195 h 1008924"/>
                <a:gd name="connsiteX2012" fmla="*/ 113350 w 769088"/>
                <a:gd name="connsiteY2012" fmla="*/ 586356 h 1008924"/>
                <a:gd name="connsiteX2013" fmla="*/ 116677 w 769088"/>
                <a:gd name="connsiteY2013" fmla="*/ 580040 h 1008924"/>
                <a:gd name="connsiteX2014" fmla="*/ 125209 w 769088"/>
                <a:gd name="connsiteY2014" fmla="*/ 592416 h 1008924"/>
                <a:gd name="connsiteX2015" fmla="*/ 126403 w 769088"/>
                <a:gd name="connsiteY2015" fmla="*/ 609144 h 1008924"/>
                <a:gd name="connsiteX2016" fmla="*/ 124782 w 769088"/>
                <a:gd name="connsiteY2016" fmla="*/ 612473 h 1008924"/>
                <a:gd name="connsiteX2017" fmla="*/ 122052 w 769088"/>
                <a:gd name="connsiteY2017" fmla="*/ 608973 h 1008924"/>
                <a:gd name="connsiteX2018" fmla="*/ 123844 w 769088"/>
                <a:gd name="connsiteY2018" fmla="*/ 605730 h 1008924"/>
                <a:gd name="connsiteX2019" fmla="*/ 126489 w 769088"/>
                <a:gd name="connsiteY2019" fmla="*/ 609144 h 1008924"/>
                <a:gd name="connsiteX2020" fmla="*/ 120431 w 769088"/>
                <a:gd name="connsiteY2020" fmla="*/ 601377 h 1008924"/>
                <a:gd name="connsiteX2021" fmla="*/ 118725 w 769088"/>
                <a:gd name="connsiteY2021" fmla="*/ 604791 h 1008924"/>
                <a:gd name="connsiteX2022" fmla="*/ 109766 w 769088"/>
                <a:gd name="connsiteY2022" fmla="*/ 593013 h 1008924"/>
                <a:gd name="connsiteX2023" fmla="*/ 111558 w 769088"/>
                <a:gd name="connsiteY2023" fmla="*/ 589599 h 1008924"/>
                <a:gd name="connsiteX2024" fmla="*/ 120431 w 769088"/>
                <a:gd name="connsiteY2024" fmla="*/ 601377 h 1008924"/>
                <a:gd name="connsiteX2025" fmla="*/ 120261 w 769088"/>
                <a:gd name="connsiteY2025" fmla="*/ 612046 h 1008924"/>
                <a:gd name="connsiteX2026" fmla="*/ 122308 w 769088"/>
                <a:gd name="connsiteY2026" fmla="*/ 615118 h 1008924"/>
                <a:gd name="connsiteX2027" fmla="*/ 122991 w 769088"/>
                <a:gd name="connsiteY2027" fmla="*/ 616143 h 1008924"/>
                <a:gd name="connsiteX2028" fmla="*/ 121540 w 769088"/>
                <a:gd name="connsiteY2028" fmla="*/ 619044 h 1008924"/>
                <a:gd name="connsiteX2029" fmla="*/ 118298 w 769088"/>
                <a:gd name="connsiteY2029" fmla="*/ 615716 h 1008924"/>
                <a:gd name="connsiteX2030" fmla="*/ 120261 w 769088"/>
                <a:gd name="connsiteY2030" fmla="*/ 612216 h 1008924"/>
                <a:gd name="connsiteX2031" fmla="*/ 122649 w 769088"/>
                <a:gd name="connsiteY2031" fmla="*/ 628518 h 1008924"/>
                <a:gd name="connsiteX2032" fmla="*/ 123247 w 769088"/>
                <a:gd name="connsiteY2032" fmla="*/ 627238 h 1008924"/>
                <a:gd name="connsiteX2033" fmla="*/ 130413 w 769088"/>
                <a:gd name="connsiteY2033" fmla="*/ 635517 h 1008924"/>
                <a:gd name="connsiteX2034" fmla="*/ 128195 w 769088"/>
                <a:gd name="connsiteY2034" fmla="*/ 640894 h 1008924"/>
                <a:gd name="connsiteX2035" fmla="*/ 122564 w 769088"/>
                <a:gd name="connsiteY2035" fmla="*/ 628604 h 1008924"/>
                <a:gd name="connsiteX2036" fmla="*/ 125294 w 769088"/>
                <a:gd name="connsiteY2036" fmla="*/ 622800 h 1008924"/>
                <a:gd name="connsiteX2037" fmla="*/ 126232 w 769088"/>
                <a:gd name="connsiteY2037" fmla="*/ 620751 h 1008924"/>
                <a:gd name="connsiteX2038" fmla="*/ 132802 w 769088"/>
                <a:gd name="connsiteY2038" fmla="*/ 629969 h 1008924"/>
                <a:gd name="connsiteX2039" fmla="*/ 132631 w 769088"/>
                <a:gd name="connsiteY2039" fmla="*/ 630396 h 1008924"/>
                <a:gd name="connsiteX2040" fmla="*/ 125294 w 769088"/>
                <a:gd name="connsiteY2040" fmla="*/ 622885 h 1008924"/>
                <a:gd name="connsiteX2041" fmla="*/ 128024 w 769088"/>
                <a:gd name="connsiteY2041" fmla="*/ 616484 h 1008924"/>
                <a:gd name="connsiteX2042" fmla="*/ 129560 w 769088"/>
                <a:gd name="connsiteY2042" fmla="*/ 613070 h 1008924"/>
                <a:gd name="connsiteX2043" fmla="*/ 129986 w 769088"/>
                <a:gd name="connsiteY2043" fmla="*/ 613668 h 1008924"/>
                <a:gd name="connsiteX2044" fmla="*/ 129986 w 769088"/>
                <a:gd name="connsiteY2044" fmla="*/ 613668 h 1008924"/>
                <a:gd name="connsiteX2045" fmla="*/ 129986 w 769088"/>
                <a:gd name="connsiteY2045" fmla="*/ 613668 h 1008924"/>
                <a:gd name="connsiteX2046" fmla="*/ 129986 w 769088"/>
                <a:gd name="connsiteY2046" fmla="*/ 613668 h 1008924"/>
                <a:gd name="connsiteX2047" fmla="*/ 129986 w 769088"/>
                <a:gd name="connsiteY2047" fmla="*/ 613668 h 1008924"/>
                <a:gd name="connsiteX2048" fmla="*/ 133911 w 769088"/>
                <a:gd name="connsiteY2048" fmla="*/ 618106 h 1008924"/>
                <a:gd name="connsiteX2049" fmla="*/ 133911 w 769088"/>
                <a:gd name="connsiteY2049" fmla="*/ 618788 h 1008924"/>
                <a:gd name="connsiteX2050" fmla="*/ 134679 w 769088"/>
                <a:gd name="connsiteY2050" fmla="*/ 624677 h 1008924"/>
                <a:gd name="connsiteX2051" fmla="*/ 128024 w 769088"/>
                <a:gd name="connsiteY2051" fmla="*/ 616484 h 1008924"/>
                <a:gd name="connsiteX2052" fmla="*/ 128792 w 769088"/>
                <a:gd name="connsiteY2052" fmla="*/ 604364 h 1008924"/>
                <a:gd name="connsiteX2053" fmla="*/ 126148 w 769088"/>
                <a:gd name="connsiteY2053" fmla="*/ 601292 h 1008924"/>
                <a:gd name="connsiteX2054" fmla="*/ 126915 w 769088"/>
                <a:gd name="connsiteY2054" fmla="*/ 599841 h 1008924"/>
                <a:gd name="connsiteX2055" fmla="*/ 126915 w 769088"/>
                <a:gd name="connsiteY2055" fmla="*/ 599841 h 1008924"/>
                <a:gd name="connsiteX2056" fmla="*/ 126915 w 769088"/>
                <a:gd name="connsiteY2056" fmla="*/ 599841 h 1008924"/>
                <a:gd name="connsiteX2057" fmla="*/ 126915 w 769088"/>
                <a:gd name="connsiteY2057" fmla="*/ 599841 h 1008924"/>
                <a:gd name="connsiteX2058" fmla="*/ 126915 w 769088"/>
                <a:gd name="connsiteY2058" fmla="*/ 599841 h 1008924"/>
                <a:gd name="connsiteX2059" fmla="*/ 128365 w 769088"/>
                <a:gd name="connsiteY2059" fmla="*/ 597024 h 1008924"/>
                <a:gd name="connsiteX2060" fmla="*/ 128707 w 769088"/>
                <a:gd name="connsiteY2060" fmla="*/ 597451 h 1008924"/>
                <a:gd name="connsiteX2061" fmla="*/ 128707 w 769088"/>
                <a:gd name="connsiteY2061" fmla="*/ 597451 h 1008924"/>
                <a:gd name="connsiteX2062" fmla="*/ 128707 w 769088"/>
                <a:gd name="connsiteY2062" fmla="*/ 597451 h 1008924"/>
                <a:gd name="connsiteX2063" fmla="*/ 128707 w 769088"/>
                <a:gd name="connsiteY2063" fmla="*/ 597451 h 1008924"/>
                <a:gd name="connsiteX2064" fmla="*/ 128707 w 769088"/>
                <a:gd name="connsiteY2064" fmla="*/ 597451 h 1008924"/>
                <a:gd name="connsiteX2065" fmla="*/ 130840 w 769088"/>
                <a:gd name="connsiteY2065" fmla="*/ 600097 h 1008924"/>
                <a:gd name="connsiteX2066" fmla="*/ 128707 w 769088"/>
                <a:gd name="connsiteY2066" fmla="*/ 604364 h 1008924"/>
                <a:gd name="connsiteX2067" fmla="*/ 132546 w 769088"/>
                <a:gd name="connsiteY2067" fmla="*/ 606157 h 1008924"/>
                <a:gd name="connsiteX2068" fmla="*/ 132887 w 769088"/>
                <a:gd name="connsiteY2068" fmla="*/ 609059 h 1008924"/>
                <a:gd name="connsiteX2069" fmla="*/ 131778 w 769088"/>
                <a:gd name="connsiteY2069" fmla="*/ 607778 h 1008924"/>
                <a:gd name="connsiteX2070" fmla="*/ 132546 w 769088"/>
                <a:gd name="connsiteY2070" fmla="*/ 606072 h 1008924"/>
                <a:gd name="connsiteX2071" fmla="*/ 135618 w 769088"/>
                <a:gd name="connsiteY2071" fmla="*/ 620069 h 1008924"/>
                <a:gd name="connsiteX2072" fmla="*/ 136471 w 769088"/>
                <a:gd name="connsiteY2072" fmla="*/ 621008 h 1008924"/>
                <a:gd name="connsiteX2073" fmla="*/ 135788 w 769088"/>
                <a:gd name="connsiteY2073" fmla="*/ 622714 h 1008924"/>
                <a:gd name="connsiteX2074" fmla="*/ 135618 w 769088"/>
                <a:gd name="connsiteY2074" fmla="*/ 620069 h 1008924"/>
                <a:gd name="connsiteX2075" fmla="*/ 157118 w 769088"/>
                <a:gd name="connsiteY2075" fmla="*/ 677337 h 1008924"/>
                <a:gd name="connsiteX2076" fmla="*/ 167185 w 769088"/>
                <a:gd name="connsiteY2076" fmla="*/ 686811 h 1008924"/>
                <a:gd name="connsiteX2077" fmla="*/ 167355 w 769088"/>
                <a:gd name="connsiteY2077" fmla="*/ 686982 h 1008924"/>
                <a:gd name="connsiteX2078" fmla="*/ 167355 w 769088"/>
                <a:gd name="connsiteY2078" fmla="*/ 687153 h 1008924"/>
                <a:gd name="connsiteX2079" fmla="*/ 165820 w 769088"/>
                <a:gd name="connsiteY2079" fmla="*/ 692017 h 1008924"/>
                <a:gd name="connsiteX2080" fmla="*/ 165820 w 769088"/>
                <a:gd name="connsiteY2080" fmla="*/ 692017 h 1008924"/>
                <a:gd name="connsiteX2081" fmla="*/ 165820 w 769088"/>
                <a:gd name="connsiteY2081" fmla="*/ 692188 h 1008924"/>
                <a:gd name="connsiteX2082" fmla="*/ 165820 w 769088"/>
                <a:gd name="connsiteY2082" fmla="*/ 692359 h 1008924"/>
                <a:gd name="connsiteX2083" fmla="*/ 165820 w 769088"/>
                <a:gd name="connsiteY2083" fmla="*/ 692359 h 1008924"/>
                <a:gd name="connsiteX2084" fmla="*/ 165650 w 769088"/>
                <a:gd name="connsiteY2084" fmla="*/ 692956 h 1008924"/>
                <a:gd name="connsiteX2085" fmla="*/ 155326 w 769088"/>
                <a:gd name="connsiteY2085" fmla="*/ 682458 h 1008924"/>
                <a:gd name="connsiteX2086" fmla="*/ 157203 w 769088"/>
                <a:gd name="connsiteY2086" fmla="*/ 677423 h 1008924"/>
                <a:gd name="connsiteX2087" fmla="*/ 169062 w 769088"/>
                <a:gd name="connsiteY2087" fmla="*/ 699101 h 1008924"/>
                <a:gd name="connsiteX2088" fmla="*/ 173754 w 769088"/>
                <a:gd name="connsiteY2088" fmla="*/ 703198 h 1008924"/>
                <a:gd name="connsiteX2089" fmla="*/ 178106 w 769088"/>
                <a:gd name="connsiteY2089" fmla="*/ 706868 h 1008924"/>
                <a:gd name="connsiteX2090" fmla="*/ 176484 w 769088"/>
                <a:gd name="connsiteY2090" fmla="*/ 712672 h 1008924"/>
                <a:gd name="connsiteX2091" fmla="*/ 174437 w 769088"/>
                <a:gd name="connsiteY2091" fmla="*/ 710879 h 1008924"/>
                <a:gd name="connsiteX2092" fmla="*/ 167441 w 769088"/>
                <a:gd name="connsiteY2092" fmla="*/ 704393 h 1008924"/>
                <a:gd name="connsiteX2093" fmla="*/ 169062 w 769088"/>
                <a:gd name="connsiteY2093" fmla="*/ 699187 h 1008924"/>
                <a:gd name="connsiteX2094" fmla="*/ 181774 w 769088"/>
                <a:gd name="connsiteY2094" fmla="*/ 710026 h 1008924"/>
                <a:gd name="connsiteX2095" fmla="*/ 182116 w 769088"/>
                <a:gd name="connsiteY2095" fmla="*/ 710367 h 1008924"/>
                <a:gd name="connsiteX2096" fmla="*/ 185187 w 769088"/>
                <a:gd name="connsiteY2096" fmla="*/ 712928 h 1008924"/>
                <a:gd name="connsiteX2097" fmla="*/ 188770 w 769088"/>
                <a:gd name="connsiteY2097" fmla="*/ 718987 h 1008924"/>
                <a:gd name="connsiteX2098" fmla="*/ 187917 w 769088"/>
                <a:gd name="connsiteY2098" fmla="*/ 722657 h 1008924"/>
                <a:gd name="connsiteX2099" fmla="*/ 181859 w 769088"/>
                <a:gd name="connsiteY2099" fmla="*/ 717537 h 1008924"/>
                <a:gd name="connsiteX2100" fmla="*/ 180409 w 769088"/>
                <a:gd name="connsiteY2100" fmla="*/ 716256 h 1008924"/>
                <a:gd name="connsiteX2101" fmla="*/ 181774 w 769088"/>
                <a:gd name="connsiteY2101" fmla="*/ 710111 h 1008924"/>
                <a:gd name="connsiteX2102" fmla="*/ 192610 w 769088"/>
                <a:gd name="connsiteY2102" fmla="*/ 725303 h 1008924"/>
                <a:gd name="connsiteX2103" fmla="*/ 194657 w 769088"/>
                <a:gd name="connsiteY2103" fmla="*/ 728717 h 1008924"/>
                <a:gd name="connsiteX2104" fmla="*/ 199606 w 769088"/>
                <a:gd name="connsiteY2104" fmla="*/ 736484 h 1008924"/>
                <a:gd name="connsiteX2105" fmla="*/ 198155 w 769088"/>
                <a:gd name="connsiteY2105" fmla="*/ 735630 h 1008924"/>
                <a:gd name="connsiteX2106" fmla="*/ 191245 w 769088"/>
                <a:gd name="connsiteY2106" fmla="*/ 731192 h 1008924"/>
                <a:gd name="connsiteX2107" fmla="*/ 192610 w 769088"/>
                <a:gd name="connsiteY2107" fmla="*/ 725389 h 1008924"/>
                <a:gd name="connsiteX2108" fmla="*/ 190136 w 769088"/>
                <a:gd name="connsiteY2108" fmla="*/ 712928 h 1008924"/>
                <a:gd name="connsiteX2109" fmla="*/ 184590 w 769088"/>
                <a:gd name="connsiteY2109" fmla="*/ 702430 h 1008924"/>
                <a:gd name="connsiteX2110" fmla="*/ 185358 w 769088"/>
                <a:gd name="connsiteY2110" fmla="*/ 703113 h 1008924"/>
                <a:gd name="connsiteX2111" fmla="*/ 185528 w 769088"/>
                <a:gd name="connsiteY2111" fmla="*/ 702942 h 1008924"/>
                <a:gd name="connsiteX2112" fmla="*/ 184249 w 769088"/>
                <a:gd name="connsiteY2112" fmla="*/ 701662 h 1008924"/>
                <a:gd name="connsiteX2113" fmla="*/ 183822 w 769088"/>
                <a:gd name="connsiteY2113" fmla="*/ 700894 h 1008924"/>
                <a:gd name="connsiteX2114" fmla="*/ 186467 w 769088"/>
                <a:gd name="connsiteY2114" fmla="*/ 688774 h 1008924"/>
                <a:gd name="connsiteX2115" fmla="*/ 186467 w 769088"/>
                <a:gd name="connsiteY2115" fmla="*/ 688603 h 1008924"/>
                <a:gd name="connsiteX2116" fmla="*/ 186467 w 769088"/>
                <a:gd name="connsiteY2116" fmla="*/ 688603 h 1008924"/>
                <a:gd name="connsiteX2117" fmla="*/ 187661 w 769088"/>
                <a:gd name="connsiteY2117" fmla="*/ 683056 h 1008924"/>
                <a:gd name="connsiteX2118" fmla="*/ 193890 w 769088"/>
                <a:gd name="connsiteY2118" fmla="*/ 697394 h 1008924"/>
                <a:gd name="connsiteX2119" fmla="*/ 190136 w 769088"/>
                <a:gd name="connsiteY2119" fmla="*/ 713013 h 1008924"/>
                <a:gd name="connsiteX2120" fmla="*/ 191159 w 769088"/>
                <a:gd name="connsiteY2120" fmla="*/ 666157 h 1008924"/>
                <a:gd name="connsiteX2121" fmla="*/ 192353 w 769088"/>
                <a:gd name="connsiteY2121" fmla="*/ 660524 h 1008924"/>
                <a:gd name="connsiteX2122" fmla="*/ 194231 w 769088"/>
                <a:gd name="connsiteY2122" fmla="*/ 666840 h 1008924"/>
                <a:gd name="connsiteX2123" fmla="*/ 198326 w 769088"/>
                <a:gd name="connsiteY2123" fmla="*/ 678703 h 1008924"/>
                <a:gd name="connsiteX2124" fmla="*/ 195511 w 769088"/>
                <a:gd name="connsiteY2124" fmla="*/ 690054 h 1008924"/>
                <a:gd name="connsiteX2125" fmla="*/ 189367 w 769088"/>
                <a:gd name="connsiteY2125" fmla="*/ 674180 h 1008924"/>
                <a:gd name="connsiteX2126" fmla="*/ 191074 w 769088"/>
                <a:gd name="connsiteY2126" fmla="*/ 666157 h 1008924"/>
                <a:gd name="connsiteX2127" fmla="*/ 183992 w 769088"/>
                <a:gd name="connsiteY2127" fmla="*/ 623824 h 1008924"/>
                <a:gd name="connsiteX2128" fmla="*/ 185358 w 769088"/>
                <a:gd name="connsiteY2128" fmla="*/ 631249 h 1008924"/>
                <a:gd name="connsiteX2129" fmla="*/ 183395 w 769088"/>
                <a:gd name="connsiteY2129" fmla="*/ 637309 h 1008924"/>
                <a:gd name="connsiteX2130" fmla="*/ 176314 w 769088"/>
                <a:gd name="connsiteY2130" fmla="*/ 627238 h 1008924"/>
                <a:gd name="connsiteX2131" fmla="*/ 179897 w 769088"/>
                <a:gd name="connsiteY2131" fmla="*/ 606754 h 1008924"/>
                <a:gd name="connsiteX2132" fmla="*/ 179897 w 769088"/>
                <a:gd name="connsiteY2132" fmla="*/ 606584 h 1008924"/>
                <a:gd name="connsiteX2133" fmla="*/ 189794 w 769088"/>
                <a:gd name="connsiteY2133" fmla="*/ 617337 h 1008924"/>
                <a:gd name="connsiteX2134" fmla="*/ 186125 w 769088"/>
                <a:gd name="connsiteY2134" fmla="*/ 628860 h 1008924"/>
                <a:gd name="connsiteX2135" fmla="*/ 184846 w 769088"/>
                <a:gd name="connsiteY2135" fmla="*/ 623568 h 1008924"/>
                <a:gd name="connsiteX2136" fmla="*/ 182713 w 769088"/>
                <a:gd name="connsiteY2136" fmla="*/ 612216 h 1008924"/>
                <a:gd name="connsiteX2137" fmla="*/ 182457 w 769088"/>
                <a:gd name="connsiteY2137" fmla="*/ 612216 h 1008924"/>
                <a:gd name="connsiteX2138" fmla="*/ 183992 w 769088"/>
                <a:gd name="connsiteY2138" fmla="*/ 623739 h 1008924"/>
                <a:gd name="connsiteX2139" fmla="*/ 189879 w 769088"/>
                <a:gd name="connsiteY2139" fmla="*/ 617081 h 1008924"/>
                <a:gd name="connsiteX2140" fmla="*/ 180238 w 769088"/>
                <a:gd name="connsiteY2140" fmla="*/ 605389 h 1008924"/>
                <a:gd name="connsiteX2141" fmla="*/ 181945 w 769088"/>
                <a:gd name="connsiteY2141" fmla="*/ 599926 h 1008924"/>
                <a:gd name="connsiteX2142" fmla="*/ 184334 w 769088"/>
                <a:gd name="connsiteY2142" fmla="*/ 592416 h 1008924"/>
                <a:gd name="connsiteX2143" fmla="*/ 192780 w 769088"/>
                <a:gd name="connsiteY2143" fmla="*/ 608291 h 1008924"/>
                <a:gd name="connsiteX2144" fmla="*/ 189965 w 769088"/>
                <a:gd name="connsiteY2144" fmla="*/ 617081 h 1008924"/>
                <a:gd name="connsiteX2145" fmla="*/ 179300 w 769088"/>
                <a:gd name="connsiteY2145" fmla="*/ 571761 h 1008924"/>
                <a:gd name="connsiteX2146" fmla="*/ 179300 w 769088"/>
                <a:gd name="connsiteY2146" fmla="*/ 571761 h 1008924"/>
                <a:gd name="connsiteX2147" fmla="*/ 179300 w 769088"/>
                <a:gd name="connsiteY2147" fmla="*/ 571761 h 1008924"/>
                <a:gd name="connsiteX2148" fmla="*/ 179300 w 769088"/>
                <a:gd name="connsiteY2148" fmla="*/ 571761 h 1008924"/>
                <a:gd name="connsiteX2149" fmla="*/ 179300 w 769088"/>
                <a:gd name="connsiteY2149" fmla="*/ 571761 h 1008924"/>
                <a:gd name="connsiteX2150" fmla="*/ 178447 w 769088"/>
                <a:gd name="connsiteY2150" fmla="*/ 570140 h 1008924"/>
                <a:gd name="connsiteX2151" fmla="*/ 180238 w 769088"/>
                <a:gd name="connsiteY2151" fmla="*/ 567238 h 1008924"/>
                <a:gd name="connsiteX2152" fmla="*/ 182883 w 769088"/>
                <a:gd name="connsiteY2152" fmla="*/ 570823 h 1008924"/>
                <a:gd name="connsiteX2153" fmla="*/ 181604 w 769088"/>
                <a:gd name="connsiteY2153" fmla="*/ 576626 h 1008924"/>
                <a:gd name="connsiteX2154" fmla="*/ 179385 w 769088"/>
                <a:gd name="connsiteY2154" fmla="*/ 571932 h 1008924"/>
                <a:gd name="connsiteX2155" fmla="*/ 178106 w 769088"/>
                <a:gd name="connsiteY2155" fmla="*/ 569457 h 1008924"/>
                <a:gd name="connsiteX2156" fmla="*/ 167953 w 769088"/>
                <a:gd name="connsiteY2156" fmla="*/ 549998 h 1008924"/>
                <a:gd name="connsiteX2157" fmla="*/ 179727 w 769088"/>
                <a:gd name="connsiteY2157" fmla="*/ 566470 h 1008924"/>
                <a:gd name="connsiteX2158" fmla="*/ 178106 w 769088"/>
                <a:gd name="connsiteY2158" fmla="*/ 569457 h 1008924"/>
                <a:gd name="connsiteX2159" fmla="*/ 160445 w 769088"/>
                <a:gd name="connsiteY2159" fmla="*/ 529343 h 1008924"/>
                <a:gd name="connsiteX2160" fmla="*/ 158483 w 769088"/>
                <a:gd name="connsiteY2160" fmla="*/ 526356 h 1008924"/>
                <a:gd name="connsiteX2161" fmla="*/ 166588 w 769088"/>
                <a:gd name="connsiteY2161" fmla="*/ 512700 h 1008924"/>
                <a:gd name="connsiteX2162" fmla="*/ 168124 w 769088"/>
                <a:gd name="connsiteY2162" fmla="*/ 515517 h 1008924"/>
                <a:gd name="connsiteX2163" fmla="*/ 160359 w 769088"/>
                <a:gd name="connsiteY2163" fmla="*/ 529343 h 1008924"/>
                <a:gd name="connsiteX2164" fmla="*/ 160445 w 769088"/>
                <a:gd name="connsiteY2164" fmla="*/ 503909 h 1008924"/>
                <a:gd name="connsiteX2165" fmla="*/ 156009 w 769088"/>
                <a:gd name="connsiteY2165" fmla="*/ 514493 h 1008924"/>
                <a:gd name="connsiteX2166" fmla="*/ 154217 w 769088"/>
                <a:gd name="connsiteY2166" fmla="*/ 519870 h 1008924"/>
                <a:gd name="connsiteX2167" fmla="*/ 144917 w 769088"/>
                <a:gd name="connsiteY2167" fmla="*/ 505275 h 1008924"/>
                <a:gd name="connsiteX2168" fmla="*/ 156606 w 769088"/>
                <a:gd name="connsiteY2168" fmla="*/ 493326 h 1008924"/>
                <a:gd name="connsiteX2169" fmla="*/ 161127 w 769088"/>
                <a:gd name="connsiteY2169" fmla="*/ 502373 h 1008924"/>
                <a:gd name="connsiteX2170" fmla="*/ 160359 w 769088"/>
                <a:gd name="connsiteY2170" fmla="*/ 503909 h 1008924"/>
                <a:gd name="connsiteX2171" fmla="*/ 157288 w 769088"/>
                <a:gd name="connsiteY2171" fmla="*/ 547693 h 1008924"/>
                <a:gd name="connsiteX2172" fmla="*/ 154046 w 769088"/>
                <a:gd name="connsiteY2172" fmla="*/ 554180 h 1008924"/>
                <a:gd name="connsiteX2173" fmla="*/ 156094 w 769088"/>
                <a:gd name="connsiteY2173" fmla="*/ 546584 h 1008924"/>
                <a:gd name="connsiteX2174" fmla="*/ 155923 w 769088"/>
                <a:gd name="connsiteY2174" fmla="*/ 546498 h 1008924"/>
                <a:gd name="connsiteX2175" fmla="*/ 153278 w 769088"/>
                <a:gd name="connsiteY2175" fmla="*/ 555801 h 1008924"/>
                <a:gd name="connsiteX2176" fmla="*/ 149866 w 769088"/>
                <a:gd name="connsiteY2176" fmla="*/ 562544 h 1008924"/>
                <a:gd name="connsiteX2177" fmla="*/ 147392 w 769088"/>
                <a:gd name="connsiteY2177" fmla="*/ 558703 h 1008924"/>
                <a:gd name="connsiteX2178" fmla="*/ 154729 w 769088"/>
                <a:gd name="connsiteY2178" fmla="*/ 543852 h 1008924"/>
                <a:gd name="connsiteX2179" fmla="*/ 157288 w 769088"/>
                <a:gd name="connsiteY2179" fmla="*/ 547779 h 1008924"/>
                <a:gd name="connsiteX2180" fmla="*/ 140139 w 769088"/>
                <a:gd name="connsiteY2180" fmla="*/ 510481 h 1008924"/>
                <a:gd name="connsiteX2181" fmla="*/ 141078 w 769088"/>
                <a:gd name="connsiteY2181" fmla="*/ 509457 h 1008924"/>
                <a:gd name="connsiteX2182" fmla="*/ 145088 w 769088"/>
                <a:gd name="connsiteY2182" fmla="*/ 518419 h 1008924"/>
                <a:gd name="connsiteX2183" fmla="*/ 140225 w 769088"/>
                <a:gd name="connsiteY2183" fmla="*/ 510567 h 1008924"/>
                <a:gd name="connsiteX2184" fmla="*/ 133229 w 769088"/>
                <a:gd name="connsiteY2184" fmla="*/ 499301 h 1008924"/>
                <a:gd name="connsiteX2185" fmla="*/ 131181 w 769088"/>
                <a:gd name="connsiteY2185" fmla="*/ 495972 h 1008924"/>
                <a:gd name="connsiteX2186" fmla="*/ 131181 w 769088"/>
                <a:gd name="connsiteY2186" fmla="*/ 495972 h 1008924"/>
                <a:gd name="connsiteX2187" fmla="*/ 133656 w 769088"/>
                <a:gd name="connsiteY2187" fmla="*/ 498959 h 1008924"/>
                <a:gd name="connsiteX2188" fmla="*/ 133229 w 769088"/>
                <a:gd name="connsiteY2188" fmla="*/ 499386 h 1008924"/>
                <a:gd name="connsiteX2189" fmla="*/ 129731 w 769088"/>
                <a:gd name="connsiteY2189" fmla="*/ 498703 h 1008924"/>
                <a:gd name="connsiteX2190" fmla="*/ 129560 w 769088"/>
                <a:gd name="connsiteY2190" fmla="*/ 502629 h 1008924"/>
                <a:gd name="connsiteX2191" fmla="*/ 123332 w 769088"/>
                <a:gd name="connsiteY2191" fmla="*/ 508262 h 1008924"/>
                <a:gd name="connsiteX2192" fmla="*/ 121370 w 769088"/>
                <a:gd name="connsiteY2192" fmla="*/ 510054 h 1008924"/>
                <a:gd name="connsiteX2193" fmla="*/ 119152 w 769088"/>
                <a:gd name="connsiteY2193" fmla="*/ 508518 h 1008924"/>
                <a:gd name="connsiteX2194" fmla="*/ 118213 w 769088"/>
                <a:gd name="connsiteY2194" fmla="*/ 507835 h 1008924"/>
                <a:gd name="connsiteX2195" fmla="*/ 127939 w 769088"/>
                <a:gd name="connsiteY2195" fmla="*/ 494350 h 1008924"/>
                <a:gd name="connsiteX2196" fmla="*/ 129816 w 769088"/>
                <a:gd name="connsiteY2196" fmla="*/ 498020 h 1008924"/>
                <a:gd name="connsiteX2197" fmla="*/ 129816 w 769088"/>
                <a:gd name="connsiteY2197" fmla="*/ 498703 h 1008924"/>
                <a:gd name="connsiteX2198" fmla="*/ 124100 w 769088"/>
                <a:gd name="connsiteY2198" fmla="*/ 528234 h 1008924"/>
                <a:gd name="connsiteX2199" fmla="*/ 122308 w 769088"/>
                <a:gd name="connsiteY2199" fmla="*/ 531135 h 1008924"/>
                <a:gd name="connsiteX2200" fmla="*/ 118128 w 769088"/>
                <a:gd name="connsiteY2200" fmla="*/ 524820 h 1008924"/>
                <a:gd name="connsiteX2201" fmla="*/ 120687 w 769088"/>
                <a:gd name="connsiteY2201" fmla="*/ 521491 h 1008924"/>
                <a:gd name="connsiteX2202" fmla="*/ 124100 w 769088"/>
                <a:gd name="connsiteY2202" fmla="*/ 528319 h 1008924"/>
                <a:gd name="connsiteX2203" fmla="*/ 117616 w 769088"/>
                <a:gd name="connsiteY2203" fmla="*/ 523966 h 1008924"/>
                <a:gd name="connsiteX2204" fmla="*/ 114715 w 769088"/>
                <a:gd name="connsiteY2204" fmla="*/ 519528 h 1008924"/>
                <a:gd name="connsiteX2205" fmla="*/ 118042 w 769088"/>
                <a:gd name="connsiteY2205" fmla="*/ 516029 h 1008924"/>
                <a:gd name="connsiteX2206" fmla="*/ 118383 w 769088"/>
                <a:gd name="connsiteY2206" fmla="*/ 516797 h 1008924"/>
                <a:gd name="connsiteX2207" fmla="*/ 119493 w 769088"/>
                <a:gd name="connsiteY2207" fmla="*/ 519016 h 1008924"/>
                <a:gd name="connsiteX2208" fmla="*/ 120431 w 769088"/>
                <a:gd name="connsiteY2208" fmla="*/ 520894 h 1008924"/>
                <a:gd name="connsiteX2209" fmla="*/ 117616 w 769088"/>
                <a:gd name="connsiteY2209" fmla="*/ 524052 h 1008924"/>
                <a:gd name="connsiteX2210" fmla="*/ 117019 w 769088"/>
                <a:gd name="connsiteY2210" fmla="*/ 513810 h 1008924"/>
                <a:gd name="connsiteX2211" fmla="*/ 113265 w 769088"/>
                <a:gd name="connsiteY2211" fmla="*/ 517224 h 1008924"/>
                <a:gd name="connsiteX2212" fmla="*/ 112497 w 769088"/>
                <a:gd name="connsiteY2212" fmla="*/ 516114 h 1008924"/>
                <a:gd name="connsiteX2213" fmla="*/ 113947 w 769088"/>
                <a:gd name="connsiteY2213" fmla="*/ 513810 h 1008924"/>
                <a:gd name="connsiteX2214" fmla="*/ 115824 w 769088"/>
                <a:gd name="connsiteY2214" fmla="*/ 511079 h 1008924"/>
                <a:gd name="connsiteX2215" fmla="*/ 117019 w 769088"/>
                <a:gd name="connsiteY2215" fmla="*/ 513724 h 1008924"/>
                <a:gd name="connsiteX2216" fmla="*/ 117019 w 769088"/>
                <a:gd name="connsiteY2216" fmla="*/ 513724 h 1008924"/>
                <a:gd name="connsiteX2217" fmla="*/ 120431 w 769088"/>
                <a:gd name="connsiteY2217" fmla="*/ 535574 h 1008924"/>
                <a:gd name="connsiteX2218" fmla="*/ 120175 w 769088"/>
                <a:gd name="connsiteY2218" fmla="*/ 538049 h 1008924"/>
                <a:gd name="connsiteX2219" fmla="*/ 121199 w 769088"/>
                <a:gd name="connsiteY2219" fmla="*/ 541548 h 1008924"/>
                <a:gd name="connsiteX2220" fmla="*/ 121370 w 769088"/>
                <a:gd name="connsiteY2220" fmla="*/ 541463 h 1008924"/>
                <a:gd name="connsiteX2221" fmla="*/ 120773 w 769088"/>
                <a:gd name="connsiteY2221" fmla="*/ 536256 h 1008924"/>
                <a:gd name="connsiteX2222" fmla="*/ 122735 w 769088"/>
                <a:gd name="connsiteY2222" fmla="*/ 539670 h 1008924"/>
                <a:gd name="connsiteX2223" fmla="*/ 118981 w 769088"/>
                <a:gd name="connsiteY2223" fmla="*/ 544877 h 1008924"/>
                <a:gd name="connsiteX2224" fmla="*/ 115824 w 769088"/>
                <a:gd name="connsiteY2224" fmla="*/ 540439 h 1008924"/>
                <a:gd name="connsiteX2225" fmla="*/ 111217 w 769088"/>
                <a:gd name="connsiteY2225" fmla="*/ 533696 h 1008924"/>
                <a:gd name="connsiteX2226" fmla="*/ 111387 w 769088"/>
                <a:gd name="connsiteY2226" fmla="*/ 533525 h 1008924"/>
                <a:gd name="connsiteX2227" fmla="*/ 115909 w 769088"/>
                <a:gd name="connsiteY2227" fmla="*/ 527636 h 1008924"/>
                <a:gd name="connsiteX2228" fmla="*/ 120431 w 769088"/>
                <a:gd name="connsiteY2228" fmla="*/ 535659 h 1008924"/>
                <a:gd name="connsiteX2229" fmla="*/ 103879 w 769088"/>
                <a:gd name="connsiteY2229" fmla="*/ 538732 h 1008924"/>
                <a:gd name="connsiteX2230" fmla="*/ 100894 w 769088"/>
                <a:gd name="connsiteY2230" fmla="*/ 535659 h 1008924"/>
                <a:gd name="connsiteX2231" fmla="*/ 102600 w 769088"/>
                <a:gd name="connsiteY2231" fmla="*/ 532672 h 1008924"/>
                <a:gd name="connsiteX2232" fmla="*/ 104733 w 769088"/>
                <a:gd name="connsiteY2232" fmla="*/ 530367 h 1008924"/>
                <a:gd name="connsiteX2233" fmla="*/ 103879 w 769088"/>
                <a:gd name="connsiteY2233" fmla="*/ 538817 h 1008924"/>
                <a:gd name="connsiteX2234" fmla="*/ 100637 w 769088"/>
                <a:gd name="connsiteY2234" fmla="*/ 535403 h 1008924"/>
                <a:gd name="connsiteX2235" fmla="*/ 100296 w 769088"/>
                <a:gd name="connsiteY2235" fmla="*/ 535062 h 1008924"/>
                <a:gd name="connsiteX2236" fmla="*/ 101320 w 769088"/>
                <a:gd name="connsiteY2236" fmla="*/ 533952 h 1008924"/>
                <a:gd name="connsiteX2237" fmla="*/ 100637 w 769088"/>
                <a:gd name="connsiteY2237" fmla="*/ 535318 h 1008924"/>
                <a:gd name="connsiteX2238" fmla="*/ 103795 w 769088"/>
                <a:gd name="connsiteY2238" fmla="*/ 539414 h 1008924"/>
                <a:gd name="connsiteX2239" fmla="*/ 103795 w 769088"/>
                <a:gd name="connsiteY2239" fmla="*/ 539841 h 1008924"/>
                <a:gd name="connsiteX2240" fmla="*/ 102685 w 769088"/>
                <a:gd name="connsiteY2240" fmla="*/ 541121 h 1008924"/>
                <a:gd name="connsiteX2241" fmla="*/ 100125 w 769088"/>
                <a:gd name="connsiteY2241" fmla="*/ 537025 h 1008924"/>
                <a:gd name="connsiteX2242" fmla="*/ 100552 w 769088"/>
                <a:gd name="connsiteY2242" fmla="*/ 536342 h 1008924"/>
                <a:gd name="connsiteX2243" fmla="*/ 103879 w 769088"/>
                <a:gd name="connsiteY2243" fmla="*/ 539414 h 1008924"/>
                <a:gd name="connsiteX2244" fmla="*/ 99870 w 769088"/>
                <a:gd name="connsiteY2244" fmla="*/ 536768 h 1008924"/>
                <a:gd name="connsiteX2245" fmla="*/ 99358 w 769088"/>
                <a:gd name="connsiteY2245" fmla="*/ 536000 h 1008924"/>
                <a:gd name="connsiteX2246" fmla="*/ 99699 w 769088"/>
                <a:gd name="connsiteY2246" fmla="*/ 535659 h 1008924"/>
                <a:gd name="connsiteX2247" fmla="*/ 100211 w 769088"/>
                <a:gd name="connsiteY2247" fmla="*/ 536086 h 1008924"/>
                <a:gd name="connsiteX2248" fmla="*/ 99870 w 769088"/>
                <a:gd name="connsiteY2248" fmla="*/ 536768 h 1008924"/>
                <a:gd name="connsiteX2249" fmla="*/ 102515 w 769088"/>
                <a:gd name="connsiteY2249" fmla="*/ 545133 h 1008924"/>
                <a:gd name="connsiteX2250" fmla="*/ 103112 w 769088"/>
                <a:gd name="connsiteY2250" fmla="*/ 546242 h 1008924"/>
                <a:gd name="connsiteX2251" fmla="*/ 102770 w 769088"/>
                <a:gd name="connsiteY2251" fmla="*/ 550510 h 1008924"/>
                <a:gd name="connsiteX2252" fmla="*/ 100382 w 769088"/>
                <a:gd name="connsiteY2252" fmla="*/ 548035 h 1008924"/>
                <a:gd name="connsiteX2253" fmla="*/ 102515 w 769088"/>
                <a:gd name="connsiteY2253" fmla="*/ 545133 h 1008924"/>
                <a:gd name="connsiteX2254" fmla="*/ 102770 w 769088"/>
                <a:gd name="connsiteY2254" fmla="*/ 550936 h 1008924"/>
                <a:gd name="connsiteX2255" fmla="*/ 102600 w 769088"/>
                <a:gd name="connsiteY2255" fmla="*/ 552558 h 1008924"/>
                <a:gd name="connsiteX2256" fmla="*/ 102600 w 769088"/>
                <a:gd name="connsiteY2256" fmla="*/ 552558 h 1008924"/>
                <a:gd name="connsiteX2257" fmla="*/ 102600 w 769088"/>
                <a:gd name="connsiteY2257" fmla="*/ 552729 h 1008924"/>
                <a:gd name="connsiteX2258" fmla="*/ 102600 w 769088"/>
                <a:gd name="connsiteY2258" fmla="*/ 552899 h 1008924"/>
                <a:gd name="connsiteX2259" fmla="*/ 102600 w 769088"/>
                <a:gd name="connsiteY2259" fmla="*/ 552899 h 1008924"/>
                <a:gd name="connsiteX2260" fmla="*/ 102600 w 769088"/>
                <a:gd name="connsiteY2260" fmla="*/ 553924 h 1008924"/>
                <a:gd name="connsiteX2261" fmla="*/ 99443 w 769088"/>
                <a:gd name="connsiteY2261" fmla="*/ 549400 h 1008924"/>
                <a:gd name="connsiteX2262" fmla="*/ 100125 w 769088"/>
                <a:gd name="connsiteY2262" fmla="*/ 548461 h 1008924"/>
                <a:gd name="connsiteX2263" fmla="*/ 102770 w 769088"/>
                <a:gd name="connsiteY2263" fmla="*/ 550936 h 1008924"/>
                <a:gd name="connsiteX2264" fmla="*/ 108487 w 769088"/>
                <a:gd name="connsiteY2264" fmla="*/ 567579 h 1008924"/>
                <a:gd name="connsiteX2265" fmla="*/ 113777 w 769088"/>
                <a:gd name="connsiteY2265" fmla="*/ 575773 h 1008924"/>
                <a:gd name="connsiteX2266" fmla="*/ 109852 w 769088"/>
                <a:gd name="connsiteY2266" fmla="*/ 582345 h 1008924"/>
                <a:gd name="connsiteX2267" fmla="*/ 105927 w 769088"/>
                <a:gd name="connsiteY2267" fmla="*/ 577650 h 1008924"/>
                <a:gd name="connsiteX2268" fmla="*/ 106439 w 769088"/>
                <a:gd name="connsiteY2268" fmla="*/ 571164 h 1008924"/>
                <a:gd name="connsiteX2269" fmla="*/ 108487 w 769088"/>
                <a:gd name="connsiteY2269" fmla="*/ 567579 h 1008924"/>
                <a:gd name="connsiteX2270" fmla="*/ 108231 w 769088"/>
                <a:gd name="connsiteY2270" fmla="*/ 585076 h 1008924"/>
                <a:gd name="connsiteX2271" fmla="*/ 106354 w 769088"/>
                <a:gd name="connsiteY2271" fmla="*/ 588234 h 1008924"/>
                <a:gd name="connsiteX2272" fmla="*/ 105330 w 769088"/>
                <a:gd name="connsiteY2272" fmla="*/ 585588 h 1008924"/>
                <a:gd name="connsiteX2273" fmla="*/ 105671 w 769088"/>
                <a:gd name="connsiteY2273" fmla="*/ 581576 h 1008924"/>
                <a:gd name="connsiteX2274" fmla="*/ 108231 w 769088"/>
                <a:gd name="connsiteY2274" fmla="*/ 585076 h 1008924"/>
                <a:gd name="connsiteX2275" fmla="*/ 101746 w 769088"/>
                <a:gd name="connsiteY2275" fmla="*/ 582088 h 1008924"/>
                <a:gd name="connsiteX2276" fmla="*/ 100808 w 769088"/>
                <a:gd name="connsiteY2276" fmla="*/ 580808 h 1008924"/>
                <a:gd name="connsiteX2277" fmla="*/ 101746 w 769088"/>
                <a:gd name="connsiteY2277" fmla="*/ 579101 h 1008924"/>
                <a:gd name="connsiteX2278" fmla="*/ 101746 w 769088"/>
                <a:gd name="connsiteY2278" fmla="*/ 582088 h 1008924"/>
                <a:gd name="connsiteX2279" fmla="*/ 99102 w 769088"/>
                <a:gd name="connsiteY2279" fmla="*/ 597451 h 1008924"/>
                <a:gd name="connsiteX2280" fmla="*/ 100382 w 769088"/>
                <a:gd name="connsiteY2280" fmla="*/ 599073 h 1008924"/>
                <a:gd name="connsiteX2281" fmla="*/ 99529 w 769088"/>
                <a:gd name="connsiteY2281" fmla="*/ 600695 h 1008924"/>
                <a:gd name="connsiteX2282" fmla="*/ 94239 w 769088"/>
                <a:gd name="connsiteY2282" fmla="*/ 594891 h 1008924"/>
                <a:gd name="connsiteX2283" fmla="*/ 93386 w 769088"/>
                <a:gd name="connsiteY2283" fmla="*/ 593013 h 1008924"/>
                <a:gd name="connsiteX2284" fmla="*/ 94409 w 769088"/>
                <a:gd name="connsiteY2284" fmla="*/ 591392 h 1008924"/>
                <a:gd name="connsiteX2285" fmla="*/ 99102 w 769088"/>
                <a:gd name="connsiteY2285" fmla="*/ 597451 h 1008924"/>
                <a:gd name="connsiteX2286" fmla="*/ 101662 w 769088"/>
                <a:gd name="connsiteY2286" fmla="*/ 606328 h 1008924"/>
                <a:gd name="connsiteX2287" fmla="*/ 101662 w 769088"/>
                <a:gd name="connsiteY2287" fmla="*/ 609741 h 1008924"/>
                <a:gd name="connsiteX2288" fmla="*/ 100467 w 769088"/>
                <a:gd name="connsiteY2288" fmla="*/ 608291 h 1008924"/>
                <a:gd name="connsiteX2289" fmla="*/ 101662 w 769088"/>
                <a:gd name="connsiteY2289" fmla="*/ 606328 h 1008924"/>
                <a:gd name="connsiteX2290" fmla="*/ 99358 w 769088"/>
                <a:gd name="connsiteY2290" fmla="*/ 601036 h 1008924"/>
                <a:gd name="connsiteX2291" fmla="*/ 97993 w 769088"/>
                <a:gd name="connsiteY2291" fmla="*/ 603682 h 1008924"/>
                <a:gd name="connsiteX2292" fmla="*/ 95007 w 769088"/>
                <a:gd name="connsiteY2292" fmla="*/ 596683 h 1008924"/>
                <a:gd name="connsiteX2293" fmla="*/ 99443 w 769088"/>
                <a:gd name="connsiteY2293" fmla="*/ 601036 h 1008924"/>
                <a:gd name="connsiteX2294" fmla="*/ 103197 w 769088"/>
                <a:gd name="connsiteY2294" fmla="*/ 621946 h 1008924"/>
                <a:gd name="connsiteX2295" fmla="*/ 106269 w 769088"/>
                <a:gd name="connsiteY2295" fmla="*/ 629372 h 1008924"/>
                <a:gd name="connsiteX2296" fmla="*/ 105586 w 769088"/>
                <a:gd name="connsiteY2296" fmla="*/ 630737 h 1008924"/>
                <a:gd name="connsiteX2297" fmla="*/ 102941 w 769088"/>
                <a:gd name="connsiteY2297" fmla="*/ 627921 h 1008924"/>
                <a:gd name="connsiteX2298" fmla="*/ 103197 w 769088"/>
                <a:gd name="connsiteY2298" fmla="*/ 621946 h 1008924"/>
                <a:gd name="connsiteX2299" fmla="*/ 106354 w 769088"/>
                <a:gd name="connsiteY2299" fmla="*/ 636626 h 1008924"/>
                <a:gd name="connsiteX2300" fmla="*/ 107207 w 769088"/>
                <a:gd name="connsiteY2300" fmla="*/ 637650 h 1008924"/>
                <a:gd name="connsiteX2301" fmla="*/ 110961 w 769088"/>
                <a:gd name="connsiteY2301" fmla="*/ 642003 h 1008924"/>
                <a:gd name="connsiteX2302" fmla="*/ 110023 w 769088"/>
                <a:gd name="connsiteY2302" fmla="*/ 644137 h 1008924"/>
                <a:gd name="connsiteX2303" fmla="*/ 105245 w 769088"/>
                <a:gd name="connsiteY2303" fmla="*/ 638589 h 1008924"/>
                <a:gd name="connsiteX2304" fmla="*/ 106354 w 769088"/>
                <a:gd name="connsiteY2304" fmla="*/ 636626 h 1008924"/>
                <a:gd name="connsiteX2305" fmla="*/ 103026 w 769088"/>
                <a:gd name="connsiteY2305" fmla="*/ 636029 h 1008924"/>
                <a:gd name="connsiteX2306" fmla="*/ 102685 w 769088"/>
                <a:gd name="connsiteY2306" fmla="*/ 635602 h 1008924"/>
                <a:gd name="connsiteX2307" fmla="*/ 102770 w 769088"/>
                <a:gd name="connsiteY2307" fmla="*/ 632359 h 1008924"/>
                <a:gd name="connsiteX2308" fmla="*/ 104050 w 769088"/>
                <a:gd name="connsiteY2308" fmla="*/ 633895 h 1008924"/>
                <a:gd name="connsiteX2309" fmla="*/ 103026 w 769088"/>
                <a:gd name="connsiteY2309" fmla="*/ 636029 h 1008924"/>
                <a:gd name="connsiteX2310" fmla="*/ 115824 w 769088"/>
                <a:gd name="connsiteY2310" fmla="*/ 673070 h 1008924"/>
                <a:gd name="connsiteX2311" fmla="*/ 114971 w 769088"/>
                <a:gd name="connsiteY2311" fmla="*/ 675374 h 1008924"/>
                <a:gd name="connsiteX2312" fmla="*/ 107890 w 769088"/>
                <a:gd name="connsiteY2312" fmla="*/ 663084 h 1008924"/>
                <a:gd name="connsiteX2313" fmla="*/ 115824 w 769088"/>
                <a:gd name="connsiteY2313" fmla="*/ 673070 h 1008924"/>
                <a:gd name="connsiteX2314" fmla="*/ 108657 w 769088"/>
                <a:gd name="connsiteY2314" fmla="*/ 656256 h 1008924"/>
                <a:gd name="connsiteX2315" fmla="*/ 111387 w 769088"/>
                <a:gd name="connsiteY2315" fmla="*/ 650879 h 1008924"/>
                <a:gd name="connsiteX2316" fmla="*/ 113008 w 769088"/>
                <a:gd name="connsiteY2316" fmla="*/ 652928 h 1008924"/>
                <a:gd name="connsiteX2317" fmla="*/ 120090 w 769088"/>
                <a:gd name="connsiteY2317" fmla="*/ 661633 h 1008924"/>
                <a:gd name="connsiteX2318" fmla="*/ 118128 w 769088"/>
                <a:gd name="connsiteY2318" fmla="*/ 666925 h 1008924"/>
                <a:gd name="connsiteX2319" fmla="*/ 116677 w 769088"/>
                <a:gd name="connsiteY2319" fmla="*/ 665303 h 1008924"/>
                <a:gd name="connsiteX2320" fmla="*/ 108743 w 769088"/>
                <a:gd name="connsiteY2320" fmla="*/ 656171 h 1008924"/>
                <a:gd name="connsiteX2321" fmla="*/ 123076 w 769088"/>
                <a:gd name="connsiteY2321" fmla="*/ 666669 h 1008924"/>
                <a:gd name="connsiteX2322" fmla="*/ 128536 w 769088"/>
                <a:gd name="connsiteY2322" fmla="*/ 677935 h 1008924"/>
                <a:gd name="connsiteX2323" fmla="*/ 121370 w 769088"/>
                <a:gd name="connsiteY2323" fmla="*/ 670595 h 1008924"/>
                <a:gd name="connsiteX2324" fmla="*/ 122991 w 769088"/>
                <a:gd name="connsiteY2324" fmla="*/ 666669 h 1008924"/>
                <a:gd name="connsiteX2325" fmla="*/ 121796 w 769088"/>
                <a:gd name="connsiteY2325" fmla="*/ 654464 h 1008924"/>
                <a:gd name="connsiteX2326" fmla="*/ 122394 w 769088"/>
                <a:gd name="connsiteY2326" fmla="*/ 655147 h 1008924"/>
                <a:gd name="connsiteX2327" fmla="*/ 122308 w 769088"/>
                <a:gd name="connsiteY2327" fmla="*/ 655403 h 1008924"/>
                <a:gd name="connsiteX2328" fmla="*/ 121796 w 769088"/>
                <a:gd name="connsiteY2328" fmla="*/ 654379 h 1008924"/>
                <a:gd name="connsiteX2329" fmla="*/ 115995 w 769088"/>
                <a:gd name="connsiteY2329" fmla="*/ 641662 h 1008924"/>
                <a:gd name="connsiteX2330" fmla="*/ 118213 w 769088"/>
                <a:gd name="connsiteY2330" fmla="*/ 637138 h 1008924"/>
                <a:gd name="connsiteX2331" fmla="*/ 119066 w 769088"/>
                <a:gd name="connsiteY2331" fmla="*/ 638162 h 1008924"/>
                <a:gd name="connsiteX2332" fmla="*/ 119066 w 769088"/>
                <a:gd name="connsiteY2332" fmla="*/ 638162 h 1008924"/>
                <a:gd name="connsiteX2333" fmla="*/ 119066 w 769088"/>
                <a:gd name="connsiteY2333" fmla="*/ 638162 h 1008924"/>
                <a:gd name="connsiteX2334" fmla="*/ 119066 w 769088"/>
                <a:gd name="connsiteY2334" fmla="*/ 638162 h 1008924"/>
                <a:gd name="connsiteX2335" fmla="*/ 119066 w 769088"/>
                <a:gd name="connsiteY2335" fmla="*/ 638162 h 1008924"/>
                <a:gd name="connsiteX2336" fmla="*/ 125977 w 769088"/>
                <a:gd name="connsiteY2336" fmla="*/ 645844 h 1008924"/>
                <a:gd name="connsiteX2337" fmla="*/ 124441 w 769088"/>
                <a:gd name="connsiteY2337" fmla="*/ 649514 h 1008924"/>
                <a:gd name="connsiteX2338" fmla="*/ 124441 w 769088"/>
                <a:gd name="connsiteY2338" fmla="*/ 649514 h 1008924"/>
                <a:gd name="connsiteX2339" fmla="*/ 124441 w 769088"/>
                <a:gd name="connsiteY2339" fmla="*/ 649685 h 1008924"/>
                <a:gd name="connsiteX2340" fmla="*/ 124441 w 769088"/>
                <a:gd name="connsiteY2340" fmla="*/ 649855 h 1008924"/>
                <a:gd name="connsiteX2341" fmla="*/ 124441 w 769088"/>
                <a:gd name="connsiteY2341" fmla="*/ 649855 h 1008924"/>
                <a:gd name="connsiteX2342" fmla="*/ 124441 w 769088"/>
                <a:gd name="connsiteY2342" fmla="*/ 650111 h 1008924"/>
                <a:gd name="connsiteX2343" fmla="*/ 116165 w 769088"/>
                <a:gd name="connsiteY2343" fmla="*/ 641662 h 1008924"/>
                <a:gd name="connsiteX2344" fmla="*/ 131693 w 769088"/>
                <a:gd name="connsiteY2344" fmla="*/ 645161 h 1008924"/>
                <a:gd name="connsiteX2345" fmla="*/ 133911 w 769088"/>
                <a:gd name="connsiteY2345" fmla="*/ 639272 h 1008924"/>
                <a:gd name="connsiteX2346" fmla="*/ 147477 w 769088"/>
                <a:gd name="connsiteY2346" fmla="*/ 652586 h 1008924"/>
                <a:gd name="connsiteX2347" fmla="*/ 144747 w 769088"/>
                <a:gd name="connsiteY2347" fmla="*/ 660268 h 1008924"/>
                <a:gd name="connsiteX2348" fmla="*/ 131693 w 769088"/>
                <a:gd name="connsiteY2348" fmla="*/ 645161 h 1008924"/>
                <a:gd name="connsiteX2349" fmla="*/ 143467 w 769088"/>
                <a:gd name="connsiteY2349" fmla="*/ 664194 h 1008924"/>
                <a:gd name="connsiteX2350" fmla="*/ 142016 w 769088"/>
                <a:gd name="connsiteY2350" fmla="*/ 668803 h 1008924"/>
                <a:gd name="connsiteX2351" fmla="*/ 141590 w 769088"/>
                <a:gd name="connsiteY2351" fmla="*/ 668290 h 1008924"/>
                <a:gd name="connsiteX2352" fmla="*/ 135191 w 769088"/>
                <a:gd name="connsiteY2352" fmla="*/ 655744 h 1008924"/>
                <a:gd name="connsiteX2353" fmla="*/ 143467 w 769088"/>
                <a:gd name="connsiteY2353" fmla="*/ 664194 h 1008924"/>
                <a:gd name="connsiteX2354" fmla="*/ 154643 w 769088"/>
                <a:gd name="connsiteY2354" fmla="*/ 702771 h 1008924"/>
                <a:gd name="connsiteX2355" fmla="*/ 149354 w 769088"/>
                <a:gd name="connsiteY2355" fmla="*/ 697992 h 1008924"/>
                <a:gd name="connsiteX2356" fmla="*/ 150292 w 769088"/>
                <a:gd name="connsiteY2356" fmla="*/ 695346 h 1008924"/>
                <a:gd name="connsiteX2357" fmla="*/ 154643 w 769088"/>
                <a:gd name="connsiteY2357" fmla="*/ 702771 h 1008924"/>
                <a:gd name="connsiteX2358" fmla="*/ 148159 w 769088"/>
                <a:gd name="connsiteY2358" fmla="*/ 680666 h 1008924"/>
                <a:gd name="connsiteX2359" fmla="*/ 150292 w 769088"/>
                <a:gd name="connsiteY2359" fmla="*/ 682629 h 1008924"/>
                <a:gd name="connsiteX2360" fmla="*/ 150292 w 769088"/>
                <a:gd name="connsiteY2360" fmla="*/ 682629 h 1008924"/>
                <a:gd name="connsiteX2361" fmla="*/ 149866 w 769088"/>
                <a:gd name="connsiteY2361" fmla="*/ 683909 h 1008924"/>
                <a:gd name="connsiteX2362" fmla="*/ 148159 w 769088"/>
                <a:gd name="connsiteY2362" fmla="*/ 680666 h 1008924"/>
                <a:gd name="connsiteX2363" fmla="*/ 145770 w 769088"/>
                <a:gd name="connsiteY2363" fmla="*/ 672729 h 1008924"/>
                <a:gd name="connsiteX2364" fmla="*/ 147392 w 769088"/>
                <a:gd name="connsiteY2364" fmla="*/ 668120 h 1008924"/>
                <a:gd name="connsiteX2365" fmla="*/ 153108 w 769088"/>
                <a:gd name="connsiteY2365" fmla="*/ 673667 h 1008924"/>
                <a:gd name="connsiteX2366" fmla="*/ 151487 w 769088"/>
                <a:gd name="connsiteY2366" fmla="*/ 678703 h 1008924"/>
                <a:gd name="connsiteX2367" fmla="*/ 145685 w 769088"/>
                <a:gd name="connsiteY2367" fmla="*/ 672643 h 1008924"/>
                <a:gd name="connsiteX2368" fmla="*/ 166502 w 769088"/>
                <a:gd name="connsiteY2368" fmla="*/ 706697 h 1008924"/>
                <a:gd name="connsiteX2369" fmla="*/ 173157 w 769088"/>
                <a:gd name="connsiteY2369" fmla="*/ 711989 h 1008924"/>
                <a:gd name="connsiteX2370" fmla="*/ 175887 w 769088"/>
                <a:gd name="connsiteY2370" fmla="*/ 714123 h 1008924"/>
                <a:gd name="connsiteX2371" fmla="*/ 174522 w 769088"/>
                <a:gd name="connsiteY2371" fmla="*/ 719244 h 1008924"/>
                <a:gd name="connsiteX2372" fmla="*/ 165479 w 769088"/>
                <a:gd name="connsiteY2372" fmla="*/ 712074 h 1008924"/>
                <a:gd name="connsiteX2373" fmla="*/ 165052 w 769088"/>
                <a:gd name="connsiteY2373" fmla="*/ 711391 h 1008924"/>
                <a:gd name="connsiteX2374" fmla="*/ 166502 w 769088"/>
                <a:gd name="connsiteY2374" fmla="*/ 706697 h 1008924"/>
                <a:gd name="connsiteX2375" fmla="*/ 173669 w 769088"/>
                <a:gd name="connsiteY2375" fmla="*/ 721889 h 1008924"/>
                <a:gd name="connsiteX2376" fmla="*/ 173242 w 769088"/>
                <a:gd name="connsiteY2376" fmla="*/ 723511 h 1008924"/>
                <a:gd name="connsiteX2377" fmla="*/ 173242 w 769088"/>
                <a:gd name="connsiteY2377" fmla="*/ 723511 h 1008924"/>
                <a:gd name="connsiteX2378" fmla="*/ 173242 w 769088"/>
                <a:gd name="connsiteY2378" fmla="*/ 723682 h 1008924"/>
                <a:gd name="connsiteX2379" fmla="*/ 173242 w 769088"/>
                <a:gd name="connsiteY2379" fmla="*/ 723852 h 1008924"/>
                <a:gd name="connsiteX2380" fmla="*/ 173242 w 769088"/>
                <a:gd name="connsiteY2380" fmla="*/ 723852 h 1008924"/>
                <a:gd name="connsiteX2381" fmla="*/ 173242 w 769088"/>
                <a:gd name="connsiteY2381" fmla="*/ 724023 h 1008924"/>
                <a:gd name="connsiteX2382" fmla="*/ 171536 w 769088"/>
                <a:gd name="connsiteY2382" fmla="*/ 722572 h 1008924"/>
                <a:gd name="connsiteX2383" fmla="*/ 169404 w 769088"/>
                <a:gd name="connsiteY2383" fmla="*/ 718987 h 1008924"/>
                <a:gd name="connsiteX2384" fmla="*/ 173754 w 769088"/>
                <a:gd name="connsiteY2384" fmla="*/ 721975 h 1008924"/>
                <a:gd name="connsiteX2385" fmla="*/ 179215 w 769088"/>
                <a:gd name="connsiteY2385" fmla="*/ 741434 h 1008924"/>
                <a:gd name="connsiteX2386" fmla="*/ 174522 w 769088"/>
                <a:gd name="connsiteY2386" fmla="*/ 738447 h 1008924"/>
                <a:gd name="connsiteX2387" fmla="*/ 175290 w 769088"/>
                <a:gd name="connsiteY2387" fmla="*/ 735716 h 1008924"/>
                <a:gd name="connsiteX2388" fmla="*/ 179215 w 769088"/>
                <a:gd name="connsiteY2388" fmla="*/ 741434 h 1008924"/>
                <a:gd name="connsiteX2389" fmla="*/ 176484 w 769088"/>
                <a:gd name="connsiteY2389" fmla="*/ 731192 h 1008924"/>
                <a:gd name="connsiteX2390" fmla="*/ 176655 w 769088"/>
                <a:gd name="connsiteY2390" fmla="*/ 730509 h 1008924"/>
                <a:gd name="connsiteX2391" fmla="*/ 184931 w 769088"/>
                <a:gd name="connsiteY2391" fmla="*/ 736399 h 1008924"/>
                <a:gd name="connsiteX2392" fmla="*/ 183737 w 769088"/>
                <a:gd name="connsiteY2392" fmla="*/ 742800 h 1008924"/>
                <a:gd name="connsiteX2393" fmla="*/ 176484 w 769088"/>
                <a:gd name="connsiteY2393" fmla="*/ 731192 h 1008924"/>
                <a:gd name="connsiteX2394" fmla="*/ 177423 w 769088"/>
                <a:gd name="connsiteY2394" fmla="*/ 727693 h 1008924"/>
                <a:gd name="connsiteX2395" fmla="*/ 178191 w 769088"/>
                <a:gd name="connsiteY2395" fmla="*/ 724962 h 1008924"/>
                <a:gd name="connsiteX2396" fmla="*/ 178191 w 769088"/>
                <a:gd name="connsiteY2396" fmla="*/ 724962 h 1008924"/>
                <a:gd name="connsiteX2397" fmla="*/ 178191 w 769088"/>
                <a:gd name="connsiteY2397" fmla="*/ 724962 h 1008924"/>
                <a:gd name="connsiteX2398" fmla="*/ 178191 w 769088"/>
                <a:gd name="connsiteY2398" fmla="*/ 724962 h 1008924"/>
                <a:gd name="connsiteX2399" fmla="*/ 178191 w 769088"/>
                <a:gd name="connsiteY2399" fmla="*/ 724962 h 1008924"/>
                <a:gd name="connsiteX2400" fmla="*/ 178191 w 769088"/>
                <a:gd name="connsiteY2400" fmla="*/ 724962 h 1008924"/>
                <a:gd name="connsiteX2401" fmla="*/ 186125 w 769088"/>
                <a:gd name="connsiteY2401" fmla="*/ 729912 h 1008924"/>
                <a:gd name="connsiteX2402" fmla="*/ 185272 w 769088"/>
                <a:gd name="connsiteY2402" fmla="*/ 734265 h 1008924"/>
                <a:gd name="connsiteX2403" fmla="*/ 177338 w 769088"/>
                <a:gd name="connsiteY2403" fmla="*/ 727778 h 1008924"/>
                <a:gd name="connsiteX2404" fmla="*/ 178703 w 769088"/>
                <a:gd name="connsiteY2404" fmla="*/ 722487 h 1008924"/>
                <a:gd name="connsiteX2405" fmla="*/ 179897 w 769088"/>
                <a:gd name="connsiteY2405" fmla="*/ 717281 h 1008924"/>
                <a:gd name="connsiteX2406" fmla="*/ 181007 w 769088"/>
                <a:gd name="connsiteY2406" fmla="*/ 718134 h 1008924"/>
                <a:gd name="connsiteX2407" fmla="*/ 187576 w 769088"/>
                <a:gd name="connsiteY2407" fmla="*/ 722999 h 1008924"/>
                <a:gd name="connsiteX2408" fmla="*/ 187405 w 769088"/>
                <a:gd name="connsiteY2408" fmla="*/ 723852 h 1008924"/>
                <a:gd name="connsiteX2409" fmla="*/ 187405 w 769088"/>
                <a:gd name="connsiteY2409" fmla="*/ 723852 h 1008924"/>
                <a:gd name="connsiteX2410" fmla="*/ 187405 w 769088"/>
                <a:gd name="connsiteY2410" fmla="*/ 724023 h 1008924"/>
                <a:gd name="connsiteX2411" fmla="*/ 187405 w 769088"/>
                <a:gd name="connsiteY2411" fmla="*/ 724194 h 1008924"/>
                <a:gd name="connsiteX2412" fmla="*/ 187405 w 769088"/>
                <a:gd name="connsiteY2412" fmla="*/ 724194 h 1008924"/>
                <a:gd name="connsiteX2413" fmla="*/ 186637 w 769088"/>
                <a:gd name="connsiteY2413" fmla="*/ 728120 h 1008924"/>
                <a:gd name="connsiteX2414" fmla="*/ 178874 w 769088"/>
                <a:gd name="connsiteY2414" fmla="*/ 722572 h 1008924"/>
                <a:gd name="connsiteX2415" fmla="*/ 190647 w 769088"/>
                <a:gd name="connsiteY2415" fmla="*/ 732473 h 1008924"/>
                <a:gd name="connsiteX2416" fmla="*/ 197387 w 769088"/>
                <a:gd name="connsiteY2416" fmla="*/ 736313 h 1008924"/>
                <a:gd name="connsiteX2417" fmla="*/ 200203 w 769088"/>
                <a:gd name="connsiteY2417" fmla="*/ 737764 h 1008924"/>
                <a:gd name="connsiteX2418" fmla="*/ 205151 w 769088"/>
                <a:gd name="connsiteY2418" fmla="*/ 745360 h 1008924"/>
                <a:gd name="connsiteX2419" fmla="*/ 204639 w 769088"/>
                <a:gd name="connsiteY2419" fmla="*/ 748603 h 1008924"/>
                <a:gd name="connsiteX2420" fmla="*/ 200118 w 769088"/>
                <a:gd name="connsiteY2420" fmla="*/ 745445 h 1008924"/>
                <a:gd name="connsiteX2421" fmla="*/ 191245 w 769088"/>
                <a:gd name="connsiteY2421" fmla="*/ 738874 h 1008924"/>
                <a:gd name="connsiteX2422" fmla="*/ 189538 w 769088"/>
                <a:gd name="connsiteY2422" fmla="*/ 737508 h 1008924"/>
                <a:gd name="connsiteX2423" fmla="*/ 190733 w 769088"/>
                <a:gd name="connsiteY2423" fmla="*/ 732473 h 1008924"/>
                <a:gd name="connsiteX2424" fmla="*/ 194401 w 769088"/>
                <a:gd name="connsiteY2424" fmla="*/ 603767 h 1008924"/>
                <a:gd name="connsiteX2425" fmla="*/ 197728 w 769088"/>
                <a:gd name="connsiteY2425" fmla="*/ 608803 h 1008924"/>
                <a:gd name="connsiteX2426" fmla="*/ 198496 w 769088"/>
                <a:gd name="connsiteY2426" fmla="*/ 612473 h 1008924"/>
                <a:gd name="connsiteX2427" fmla="*/ 194401 w 769088"/>
                <a:gd name="connsiteY2427" fmla="*/ 603767 h 1008924"/>
                <a:gd name="connsiteX2428" fmla="*/ 191671 w 769088"/>
                <a:gd name="connsiteY2428" fmla="*/ 596854 h 1008924"/>
                <a:gd name="connsiteX2429" fmla="*/ 188941 w 769088"/>
                <a:gd name="connsiteY2429" fmla="*/ 592160 h 1008924"/>
                <a:gd name="connsiteX2430" fmla="*/ 186040 w 769088"/>
                <a:gd name="connsiteY2430" fmla="*/ 586185 h 1008924"/>
                <a:gd name="connsiteX2431" fmla="*/ 188514 w 769088"/>
                <a:gd name="connsiteY2431" fmla="*/ 578419 h 1008924"/>
                <a:gd name="connsiteX2432" fmla="*/ 189367 w 769088"/>
                <a:gd name="connsiteY2432" fmla="*/ 579528 h 1008924"/>
                <a:gd name="connsiteX2433" fmla="*/ 193804 w 769088"/>
                <a:gd name="connsiteY2433" fmla="*/ 585246 h 1008924"/>
                <a:gd name="connsiteX2434" fmla="*/ 194999 w 769088"/>
                <a:gd name="connsiteY2434" fmla="*/ 594379 h 1008924"/>
                <a:gd name="connsiteX2435" fmla="*/ 197216 w 769088"/>
                <a:gd name="connsiteY2435" fmla="*/ 606157 h 1008924"/>
                <a:gd name="connsiteX2436" fmla="*/ 191671 w 769088"/>
                <a:gd name="connsiteY2436" fmla="*/ 596939 h 1008924"/>
                <a:gd name="connsiteX2437" fmla="*/ 185613 w 769088"/>
                <a:gd name="connsiteY2437" fmla="*/ 585161 h 1008924"/>
                <a:gd name="connsiteX2438" fmla="*/ 184590 w 769088"/>
                <a:gd name="connsiteY2438" fmla="*/ 583027 h 1008924"/>
                <a:gd name="connsiteX2439" fmla="*/ 186382 w 769088"/>
                <a:gd name="connsiteY2439" fmla="*/ 575517 h 1008924"/>
                <a:gd name="connsiteX2440" fmla="*/ 188344 w 769088"/>
                <a:gd name="connsiteY2440" fmla="*/ 578077 h 1008924"/>
                <a:gd name="connsiteX2441" fmla="*/ 185699 w 769088"/>
                <a:gd name="connsiteY2441" fmla="*/ 585246 h 1008924"/>
                <a:gd name="connsiteX2442" fmla="*/ 183481 w 769088"/>
                <a:gd name="connsiteY2442" fmla="*/ 567067 h 1008924"/>
                <a:gd name="connsiteX2443" fmla="*/ 181774 w 769088"/>
                <a:gd name="connsiteY2443" fmla="*/ 564251 h 1008924"/>
                <a:gd name="connsiteX2444" fmla="*/ 185699 w 769088"/>
                <a:gd name="connsiteY2444" fmla="*/ 557935 h 1008924"/>
                <a:gd name="connsiteX2445" fmla="*/ 183481 w 769088"/>
                <a:gd name="connsiteY2445" fmla="*/ 567067 h 1008924"/>
                <a:gd name="connsiteX2446" fmla="*/ 181262 w 769088"/>
                <a:gd name="connsiteY2446" fmla="*/ 563483 h 1008924"/>
                <a:gd name="connsiteX2447" fmla="*/ 167526 w 769088"/>
                <a:gd name="connsiteY2447" fmla="*/ 540268 h 1008924"/>
                <a:gd name="connsiteX2448" fmla="*/ 167526 w 769088"/>
                <a:gd name="connsiteY2448" fmla="*/ 540268 h 1008924"/>
                <a:gd name="connsiteX2449" fmla="*/ 167526 w 769088"/>
                <a:gd name="connsiteY2449" fmla="*/ 540183 h 1008924"/>
                <a:gd name="connsiteX2450" fmla="*/ 167526 w 769088"/>
                <a:gd name="connsiteY2450" fmla="*/ 540183 h 1008924"/>
                <a:gd name="connsiteX2451" fmla="*/ 167526 w 769088"/>
                <a:gd name="connsiteY2451" fmla="*/ 540097 h 1008924"/>
                <a:gd name="connsiteX2452" fmla="*/ 165734 w 769088"/>
                <a:gd name="connsiteY2452" fmla="*/ 537366 h 1008924"/>
                <a:gd name="connsiteX2453" fmla="*/ 169318 w 769088"/>
                <a:gd name="connsiteY2453" fmla="*/ 531733 h 1008924"/>
                <a:gd name="connsiteX2454" fmla="*/ 172219 w 769088"/>
                <a:gd name="connsiteY2454" fmla="*/ 527466 h 1008924"/>
                <a:gd name="connsiteX2455" fmla="*/ 178959 w 769088"/>
                <a:gd name="connsiteY2455" fmla="*/ 539158 h 1008924"/>
                <a:gd name="connsiteX2456" fmla="*/ 178959 w 769088"/>
                <a:gd name="connsiteY2456" fmla="*/ 539158 h 1008924"/>
                <a:gd name="connsiteX2457" fmla="*/ 178959 w 769088"/>
                <a:gd name="connsiteY2457" fmla="*/ 539158 h 1008924"/>
                <a:gd name="connsiteX2458" fmla="*/ 178959 w 769088"/>
                <a:gd name="connsiteY2458" fmla="*/ 539158 h 1008924"/>
                <a:gd name="connsiteX2459" fmla="*/ 178959 w 769088"/>
                <a:gd name="connsiteY2459" fmla="*/ 539158 h 1008924"/>
                <a:gd name="connsiteX2460" fmla="*/ 187320 w 769088"/>
                <a:gd name="connsiteY2460" fmla="*/ 550595 h 1008924"/>
                <a:gd name="connsiteX2461" fmla="*/ 187576 w 769088"/>
                <a:gd name="connsiteY2461" fmla="*/ 551107 h 1008924"/>
                <a:gd name="connsiteX2462" fmla="*/ 186893 w 769088"/>
                <a:gd name="connsiteY2462" fmla="*/ 553753 h 1008924"/>
                <a:gd name="connsiteX2463" fmla="*/ 181433 w 769088"/>
                <a:gd name="connsiteY2463" fmla="*/ 563483 h 1008924"/>
                <a:gd name="connsiteX2464" fmla="*/ 174608 w 769088"/>
                <a:gd name="connsiteY2464" fmla="*/ 492131 h 1008924"/>
                <a:gd name="connsiteX2465" fmla="*/ 172304 w 769088"/>
                <a:gd name="connsiteY2465" fmla="*/ 487523 h 1008924"/>
                <a:gd name="connsiteX2466" fmla="*/ 174693 w 769088"/>
                <a:gd name="connsiteY2466" fmla="*/ 484365 h 1008924"/>
                <a:gd name="connsiteX2467" fmla="*/ 179556 w 769088"/>
                <a:gd name="connsiteY2467" fmla="*/ 478219 h 1008924"/>
                <a:gd name="connsiteX2468" fmla="*/ 181007 w 769088"/>
                <a:gd name="connsiteY2468" fmla="*/ 481036 h 1008924"/>
                <a:gd name="connsiteX2469" fmla="*/ 174608 w 769088"/>
                <a:gd name="connsiteY2469" fmla="*/ 492131 h 1008924"/>
                <a:gd name="connsiteX2470" fmla="*/ 176741 w 769088"/>
                <a:gd name="connsiteY2470" fmla="*/ 476000 h 1008924"/>
                <a:gd name="connsiteX2471" fmla="*/ 170854 w 769088"/>
                <a:gd name="connsiteY2471" fmla="*/ 484706 h 1008924"/>
                <a:gd name="connsiteX2472" fmla="*/ 169147 w 769088"/>
                <a:gd name="connsiteY2472" fmla="*/ 481463 h 1008924"/>
                <a:gd name="connsiteX2473" fmla="*/ 177508 w 769088"/>
                <a:gd name="connsiteY2473" fmla="*/ 474208 h 1008924"/>
                <a:gd name="connsiteX2474" fmla="*/ 177764 w 769088"/>
                <a:gd name="connsiteY2474" fmla="*/ 474720 h 1008924"/>
                <a:gd name="connsiteX2475" fmla="*/ 176741 w 769088"/>
                <a:gd name="connsiteY2475" fmla="*/ 476086 h 1008924"/>
                <a:gd name="connsiteX2476" fmla="*/ 179129 w 769088"/>
                <a:gd name="connsiteY2476" fmla="*/ 512615 h 1008924"/>
                <a:gd name="connsiteX2477" fmla="*/ 175034 w 769088"/>
                <a:gd name="connsiteY2477" fmla="*/ 518760 h 1008924"/>
                <a:gd name="connsiteX2478" fmla="*/ 169488 w 769088"/>
                <a:gd name="connsiteY2478" fmla="*/ 507665 h 1008924"/>
                <a:gd name="connsiteX2479" fmla="*/ 172901 w 769088"/>
                <a:gd name="connsiteY2479" fmla="*/ 502288 h 1008924"/>
                <a:gd name="connsiteX2480" fmla="*/ 173413 w 769088"/>
                <a:gd name="connsiteY2480" fmla="*/ 501434 h 1008924"/>
                <a:gd name="connsiteX2481" fmla="*/ 179044 w 769088"/>
                <a:gd name="connsiteY2481" fmla="*/ 512530 h 1008924"/>
                <a:gd name="connsiteX2482" fmla="*/ 169830 w 769088"/>
                <a:gd name="connsiteY2482" fmla="*/ 500581 h 1008924"/>
                <a:gd name="connsiteX2483" fmla="*/ 167782 w 769088"/>
                <a:gd name="connsiteY2483" fmla="*/ 504251 h 1008924"/>
                <a:gd name="connsiteX2484" fmla="*/ 164881 w 769088"/>
                <a:gd name="connsiteY2484" fmla="*/ 498874 h 1008924"/>
                <a:gd name="connsiteX2485" fmla="*/ 165734 w 769088"/>
                <a:gd name="connsiteY2485" fmla="*/ 497423 h 1008924"/>
                <a:gd name="connsiteX2486" fmla="*/ 167867 w 769088"/>
                <a:gd name="connsiteY2486" fmla="*/ 494094 h 1008924"/>
                <a:gd name="connsiteX2487" fmla="*/ 169147 w 769088"/>
                <a:gd name="connsiteY2487" fmla="*/ 492217 h 1008924"/>
                <a:gd name="connsiteX2488" fmla="*/ 171621 w 769088"/>
                <a:gd name="connsiteY2488" fmla="*/ 497508 h 1008924"/>
                <a:gd name="connsiteX2489" fmla="*/ 169915 w 769088"/>
                <a:gd name="connsiteY2489" fmla="*/ 500581 h 1008924"/>
                <a:gd name="connsiteX2490" fmla="*/ 163772 w 769088"/>
                <a:gd name="connsiteY2490" fmla="*/ 496825 h 1008924"/>
                <a:gd name="connsiteX2491" fmla="*/ 160018 w 769088"/>
                <a:gd name="connsiteY2491" fmla="*/ 489912 h 1008924"/>
                <a:gd name="connsiteX2492" fmla="*/ 165650 w 769088"/>
                <a:gd name="connsiteY2492" fmla="*/ 484706 h 1008924"/>
                <a:gd name="connsiteX2493" fmla="*/ 167867 w 769088"/>
                <a:gd name="connsiteY2493" fmla="*/ 489571 h 1008924"/>
                <a:gd name="connsiteX2494" fmla="*/ 163772 w 769088"/>
                <a:gd name="connsiteY2494" fmla="*/ 496911 h 1008924"/>
                <a:gd name="connsiteX2495" fmla="*/ 158312 w 769088"/>
                <a:gd name="connsiteY2495" fmla="*/ 486754 h 1008924"/>
                <a:gd name="connsiteX2496" fmla="*/ 148756 w 769088"/>
                <a:gd name="connsiteY2496" fmla="*/ 469173 h 1008924"/>
                <a:gd name="connsiteX2497" fmla="*/ 155155 w 769088"/>
                <a:gd name="connsiteY2497" fmla="*/ 462345 h 1008924"/>
                <a:gd name="connsiteX2498" fmla="*/ 155667 w 769088"/>
                <a:gd name="connsiteY2498" fmla="*/ 463454 h 1008924"/>
                <a:gd name="connsiteX2499" fmla="*/ 164028 w 769088"/>
                <a:gd name="connsiteY2499" fmla="*/ 481036 h 1008924"/>
                <a:gd name="connsiteX2500" fmla="*/ 158397 w 769088"/>
                <a:gd name="connsiteY2500" fmla="*/ 486840 h 1008924"/>
                <a:gd name="connsiteX2501" fmla="*/ 146453 w 769088"/>
                <a:gd name="connsiteY2501" fmla="*/ 464990 h 1008924"/>
                <a:gd name="connsiteX2502" fmla="*/ 143040 w 769088"/>
                <a:gd name="connsiteY2502" fmla="*/ 458760 h 1008924"/>
                <a:gd name="connsiteX2503" fmla="*/ 150292 w 769088"/>
                <a:gd name="connsiteY2503" fmla="*/ 452956 h 1008924"/>
                <a:gd name="connsiteX2504" fmla="*/ 152767 w 769088"/>
                <a:gd name="connsiteY2504" fmla="*/ 457736 h 1008924"/>
                <a:gd name="connsiteX2505" fmla="*/ 146453 w 769088"/>
                <a:gd name="connsiteY2505" fmla="*/ 464990 h 1008924"/>
                <a:gd name="connsiteX2506" fmla="*/ 155070 w 769088"/>
                <a:gd name="connsiteY2506" fmla="*/ 490168 h 1008924"/>
                <a:gd name="connsiteX2507" fmla="*/ 143552 w 769088"/>
                <a:gd name="connsiteY2507" fmla="*/ 503056 h 1008924"/>
                <a:gd name="connsiteX2508" fmla="*/ 143126 w 769088"/>
                <a:gd name="connsiteY2508" fmla="*/ 502373 h 1008924"/>
                <a:gd name="connsiteX2509" fmla="*/ 140907 w 769088"/>
                <a:gd name="connsiteY2509" fmla="*/ 498618 h 1008924"/>
                <a:gd name="connsiteX2510" fmla="*/ 137494 w 769088"/>
                <a:gd name="connsiteY2510" fmla="*/ 491961 h 1008924"/>
                <a:gd name="connsiteX2511" fmla="*/ 134594 w 769088"/>
                <a:gd name="connsiteY2511" fmla="*/ 485559 h 1008924"/>
                <a:gd name="connsiteX2512" fmla="*/ 146282 w 769088"/>
                <a:gd name="connsiteY2512" fmla="*/ 471818 h 1008924"/>
                <a:gd name="connsiteX2513" fmla="*/ 155155 w 769088"/>
                <a:gd name="connsiteY2513" fmla="*/ 490083 h 1008924"/>
                <a:gd name="connsiteX2514" fmla="*/ 143808 w 769088"/>
                <a:gd name="connsiteY2514" fmla="*/ 468148 h 1008924"/>
                <a:gd name="connsiteX2515" fmla="*/ 131266 w 769088"/>
                <a:gd name="connsiteY2515" fmla="*/ 478390 h 1008924"/>
                <a:gd name="connsiteX2516" fmla="*/ 128195 w 769088"/>
                <a:gd name="connsiteY2516" fmla="*/ 471392 h 1008924"/>
                <a:gd name="connsiteX2517" fmla="*/ 140737 w 769088"/>
                <a:gd name="connsiteY2517" fmla="*/ 460552 h 1008924"/>
                <a:gd name="connsiteX2518" fmla="*/ 144149 w 769088"/>
                <a:gd name="connsiteY2518" fmla="*/ 467722 h 1008924"/>
                <a:gd name="connsiteX2519" fmla="*/ 143723 w 769088"/>
                <a:gd name="connsiteY2519" fmla="*/ 468234 h 1008924"/>
                <a:gd name="connsiteX2520" fmla="*/ 127086 w 769088"/>
                <a:gd name="connsiteY2520" fmla="*/ 468916 h 1008924"/>
                <a:gd name="connsiteX2521" fmla="*/ 126830 w 769088"/>
                <a:gd name="connsiteY2521" fmla="*/ 468404 h 1008924"/>
                <a:gd name="connsiteX2522" fmla="*/ 128622 w 769088"/>
                <a:gd name="connsiteY2522" fmla="*/ 466954 h 1008924"/>
                <a:gd name="connsiteX2523" fmla="*/ 130584 w 769088"/>
                <a:gd name="connsiteY2523" fmla="*/ 465417 h 1008924"/>
                <a:gd name="connsiteX2524" fmla="*/ 127001 w 769088"/>
                <a:gd name="connsiteY2524" fmla="*/ 469002 h 1008924"/>
                <a:gd name="connsiteX2525" fmla="*/ 130072 w 769088"/>
                <a:gd name="connsiteY2525" fmla="*/ 486071 h 1008924"/>
                <a:gd name="connsiteX2526" fmla="*/ 127512 w 769088"/>
                <a:gd name="connsiteY2526" fmla="*/ 489656 h 1008924"/>
                <a:gd name="connsiteX2527" fmla="*/ 126232 w 769088"/>
                <a:gd name="connsiteY2527" fmla="*/ 487864 h 1008924"/>
                <a:gd name="connsiteX2528" fmla="*/ 130072 w 769088"/>
                <a:gd name="connsiteY2528" fmla="*/ 484365 h 1008924"/>
                <a:gd name="connsiteX2529" fmla="*/ 130072 w 769088"/>
                <a:gd name="connsiteY2529" fmla="*/ 486071 h 1008924"/>
                <a:gd name="connsiteX2530" fmla="*/ 105245 w 769088"/>
                <a:gd name="connsiteY2530" fmla="*/ 524478 h 1008924"/>
                <a:gd name="connsiteX2531" fmla="*/ 97225 w 769088"/>
                <a:gd name="connsiteY2531" fmla="*/ 531989 h 1008924"/>
                <a:gd name="connsiteX2532" fmla="*/ 96030 w 769088"/>
                <a:gd name="connsiteY2532" fmla="*/ 530794 h 1008924"/>
                <a:gd name="connsiteX2533" fmla="*/ 93471 w 769088"/>
                <a:gd name="connsiteY2533" fmla="*/ 528148 h 1008924"/>
                <a:gd name="connsiteX2534" fmla="*/ 95775 w 769088"/>
                <a:gd name="connsiteY2534" fmla="*/ 515175 h 1008924"/>
                <a:gd name="connsiteX2535" fmla="*/ 104818 w 769088"/>
                <a:gd name="connsiteY2535" fmla="*/ 507409 h 1008924"/>
                <a:gd name="connsiteX2536" fmla="*/ 106866 w 769088"/>
                <a:gd name="connsiteY2536" fmla="*/ 511249 h 1008924"/>
                <a:gd name="connsiteX2537" fmla="*/ 105330 w 769088"/>
                <a:gd name="connsiteY2537" fmla="*/ 524478 h 1008924"/>
                <a:gd name="connsiteX2538" fmla="*/ 98078 w 769088"/>
                <a:gd name="connsiteY2538" fmla="*/ 537366 h 1008924"/>
                <a:gd name="connsiteX2539" fmla="*/ 101064 w 769088"/>
                <a:gd name="connsiteY2539" fmla="*/ 542914 h 1008924"/>
                <a:gd name="connsiteX2540" fmla="*/ 98334 w 769088"/>
                <a:gd name="connsiteY2540" fmla="*/ 546157 h 1008924"/>
                <a:gd name="connsiteX2541" fmla="*/ 94068 w 769088"/>
                <a:gd name="connsiteY2541" fmla="*/ 541719 h 1008924"/>
                <a:gd name="connsiteX2542" fmla="*/ 98078 w 769088"/>
                <a:gd name="connsiteY2542" fmla="*/ 537366 h 1008924"/>
                <a:gd name="connsiteX2543" fmla="*/ 97822 w 769088"/>
                <a:gd name="connsiteY2543" fmla="*/ 546669 h 1008924"/>
                <a:gd name="connsiteX2544" fmla="*/ 97481 w 769088"/>
                <a:gd name="connsiteY2544" fmla="*/ 547096 h 1008924"/>
                <a:gd name="connsiteX2545" fmla="*/ 96969 w 769088"/>
                <a:gd name="connsiteY2545" fmla="*/ 546328 h 1008924"/>
                <a:gd name="connsiteX2546" fmla="*/ 96201 w 769088"/>
                <a:gd name="connsiteY2546" fmla="*/ 545218 h 1008924"/>
                <a:gd name="connsiteX2547" fmla="*/ 97822 w 769088"/>
                <a:gd name="connsiteY2547" fmla="*/ 546669 h 1008924"/>
                <a:gd name="connsiteX2548" fmla="*/ 90997 w 769088"/>
                <a:gd name="connsiteY2548" fmla="*/ 587380 h 1008924"/>
                <a:gd name="connsiteX2549" fmla="*/ 90912 w 769088"/>
                <a:gd name="connsiteY2549" fmla="*/ 587636 h 1008924"/>
                <a:gd name="connsiteX2550" fmla="*/ 90570 w 769088"/>
                <a:gd name="connsiteY2550" fmla="*/ 586783 h 1008924"/>
                <a:gd name="connsiteX2551" fmla="*/ 90997 w 769088"/>
                <a:gd name="connsiteY2551" fmla="*/ 587380 h 1008924"/>
                <a:gd name="connsiteX2552" fmla="*/ 94666 w 769088"/>
                <a:gd name="connsiteY2552" fmla="*/ 601548 h 1008924"/>
                <a:gd name="connsiteX2553" fmla="*/ 90912 w 769088"/>
                <a:gd name="connsiteY2553" fmla="*/ 596854 h 1008924"/>
                <a:gd name="connsiteX2554" fmla="*/ 92106 w 769088"/>
                <a:gd name="connsiteY2554" fmla="*/ 594891 h 1008924"/>
                <a:gd name="connsiteX2555" fmla="*/ 94666 w 769088"/>
                <a:gd name="connsiteY2555" fmla="*/ 601463 h 1008924"/>
                <a:gd name="connsiteX2556" fmla="*/ 98249 w 769088"/>
                <a:gd name="connsiteY2556" fmla="*/ 611704 h 1008924"/>
                <a:gd name="connsiteX2557" fmla="*/ 99187 w 769088"/>
                <a:gd name="connsiteY2557" fmla="*/ 612985 h 1008924"/>
                <a:gd name="connsiteX2558" fmla="*/ 101491 w 769088"/>
                <a:gd name="connsiteY2558" fmla="*/ 618618 h 1008924"/>
                <a:gd name="connsiteX2559" fmla="*/ 101491 w 769088"/>
                <a:gd name="connsiteY2559" fmla="*/ 619983 h 1008924"/>
                <a:gd name="connsiteX2560" fmla="*/ 101576 w 769088"/>
                <a:gd name="connsiteY2560" fmla="*/ 626896 h 1008924"/>
                <a:gd name="connsiteX2561" fmla="*/ 93983 w 769088"/>
                <a:gd name="connsiteY2561" fmla="*/ 618703 h 1008924"/>
                <a:gd name="connsiteX2562" fmla="*/ 98249 w 769088"/>
                <a:gd name="connsiteY2562" fmla="*/ 611619 h 1008924"/>
                <a:gd name="connsiteX2563" fmla="*/ 101662 w 769088"/>
                <a:gd name="connsiteY2563" fmla="*/ 631420 h 1008924"/>
                <a:gd name="connsiteX2564" fmla="*/ 101662 w 769088"/>
                <a:gd name="connsiteY2564" fmla="*/ 634919 h 1008924"/>
                <a:gd name="connsiteX2565" fmla="*/ 97054 w 769088"/>
                <a:gd name="connsiteY2565" fmla="*/ 629372 h 1008924"/>
                <a:gd name="connsiteX2566" fmla="*/ 91594 w 769088"/>
                <a:gd name="connsiteY2566" fmla="*/ 622458 h 1008924"/>
                <a:gd name="connsiteX2567" fmla="*/ 92703 w 769088"/>
                <a:gd name="connsiteY2567" fmla="*/ 620666 h 1008924"/>
                <a:gd name="connsiteX2568" fmla="*/ 101491 w 769088"/>
                <a:gd name="connsiteY2568" fmla="*/ 631420 h 1008924"/>
                <a:gd name="connsiteX2569" fmla="*/ 96030 w 769088"/>
                <a:gd name="connsiteY2569" fmla="*/ 630396 h 1008924"/>
                <a:gd name="connsiteX2570" fmla="*/ 101746 w 769088"/>
                <a:gd name="connsiteY2570" fmla="*/ 638333 h 1008924"/>
                <a:gd name="connsiteX2571" fmla="*/ 98846 w 769088"/>
                <a:gd name="connsiteY2571" fmla="*/ 644308 h 1008924"/>
                <a:gd name="connsiteX2572" fmla="*/ 96030 w 769088"/>
                <a:gd name="connsiteY2572" fmla="*/ 640638 h 1008924"/>
                <a:gd name="connsiteX2573" fmla="*/ 89461 w 769088"/>
                <a:gd name="connsiteY2573" fmla="*/ 631335 h 1008924"/>
                <a:gd name="connsiteX2574" fmla="*/ 87925 w 769088"/>
                <a:gd name="connsiteY2574" fmla="*/ 628945 h 1008924"/>
                <a:gd name="connsiteX2575" fmla="*/ 91338 w 769088"/>
                <a:gd name="connsiteY2575" fmla="*/ 623397 h 1008924"/>
                <a:gd name="connsiteX2576" fmla="*/ 96116 w 769088"/>
                <a:gd name="connsiteY2576" fmla="*/ 630396 h 1008924"/>
                <a:gd name="connsiteX2577" fmla="*/ 88693 w 769088"/>
                <a:gd name="connsiteY2577" fmla="*/ 631932 h 1008924"/>
                <a:gd name="connsiteX2578" fmla="*/ 94836 w 769088"/>
                <a:gd name="connsiteY2578" fmla="*/ 641662 h 1008924"/>
                <a:gd name="connsiteX2579" fmla="*/ 96030 w 769088"/>
                <a:gd name="connsiteY2579" fmla="*/ 643454 h 1008924"/>
                <a:gd name="connsiteX2580" fmla="*/ 97651 w 769088"/>
                <a:gd name="connsiteY2580" fmla="*/ 646783 h 1008924"/>
                <a:gd name="connsiteX2581" fmla="*/ 97396 w 769088"/>
                <a:gd name="connsiteY2581" fmla="*/ 647295 h 1008924"/>
                <a:gd name="connsiteX2582" fmla="*/ 94836 w 769088"/>
                <a:gd name="connsiteY2582" fmla="*/ 644137 h 1008924"/>
                <a:gd name="connsiteX2583" fmla="*/ 88181 w 769088"/>
                <a:gd name="connsiteY2583" fmla="*/ 635346 h 1008924"/>
                <a:gd name="connsiteX2584" fmla="*/ 88011 w 769088"/>
                <a:gd name="connsiteY2584" fmla="*/ 635431 h 1008924"/>
                <a:gd name="connsiteX2585" fmla="*/ 94239 w 769088"/>
                <a:gd name="connsiteY2585" fmla="*/ 644649 h 1008924"/>
                <a:gd name="connsiteX2586" fmla="*/ 96884 w 769088"/>
                <a:gd name="connsiteY2586" fmla="*/ 648404 h 1008924"/>
                <a:gd name="connsiteX2587" fmla="*/ 95177 w 769088"/>
                <a:gd name="connsiteY2587" fmla="*/ 651818 h 1008924"/>
                <a:gd name="connsiteX2588" fmla="*/ 88267 w 769088"/>
                <a:gd name="connsiteY2588" fmla="*/ 638419 h 1008924"/>
                <a:gd name="connsiteX2589" fmla="*/ 85537 w 769088"/>
                <a:gd name="connsiteY2589" fmla="*/ 632785 h 1008924"/>
                <a:gd name="connsiteX2590" fmla="*/ 87413 w 769088"/>
                <a:gd name="connsiteY2590" fmla="*/ 629628 h 1008924"/>
                <a:gd name="connsiteX2591" fmla="*/ 88693 w 769088"/>
                <a:gd name="connsiteY2591" fmla="*/ 631847 h 1008924"/>
                <a:gd name="connsiteX2592" fmla="*/ 98334 w 769088"/>
                <a:gd name="connsiteY2592" fmla="*/ 650623 h 1008924"/>
                <a:gd name="connsiteX2593" fmla="*/ 100552 w 769088"/>
                <a:gd name="connsiteY2593" fmla="*/ 653781 h 1008924"/>
                <a:gd name="connsiteX2594" fmla="*/ 102003 w 769088"/>
                <a:gd name="connsiteY2594" fmla="*/ 655659 h 1008924"/>
                <a:gd name="connsiteX2595" fmla="*/ 103624 w 769088"/>
                <a:gd name="connsiteY2595" fmla="*/ 658817 h 1008924"/>
                <a:gd name="connsiteX2596" fmla="*/ 101491 w 769088"/>
                <a:gd name="connsiteY2596" fmla="*/ 663682 h 1008924"/>
                <a:gd name="connsiteX2597" fmla="*/ 96371 w 769088"/>
                <a:gd name="connsiteY2597" fmla="*/ 654123 h 1008924"/>
                <a:gd name="connsiteX2598" fmla="*/ 98420 w 769088"/>
                <a:gd name="connsiteY2598" fmla="*/ 650538 h 1008924"/>
                <a:gd name="connsiteX2599" fmla="*/ 105330 w 769088"/>
                <a:gd name="connsiteY2599" fmla="*/ 662401 h 1008924"/>
                <a:gd name="connsiteX2600" fmla="*/ 113520 w 769088"/>
                <a:gd name="connsiteY2600" fmla="*/ 678703 h 1008924"/>
                <a:gd name="connsiteX2601" fmla="*/ 112155 w 769088"/>
                <a:gd name="connsiteY2601" fmla="*/ 682544 h 1008924"/>
                <a:gd name="connsiteX2602" fmla="*/ 107890 w 769088"/>
                <a:gd name="connsiteY2602" fmla="*/ 675289 h 1008924"/>
                <a:gd name="connsiteX2603" fmla="*/ 103112 w 769088"/>
                <a:gd name="connsiteY2603" fmla="*/ 666754 h 1008924"/>
                <a:gd name="connsiteX2604" fmla="*/ 105330 w 769088"/>
                <a:gd name="connsiteY2604" fmla="*/ 662401 h 1008924"/>
                <a:gd name="connsiteX2605" fmla="*/ 115909 w 769088"/>
                <a:gd name="connsiteY2605" fmla="*/ 683397 h 1008924"/>
                <a:gd name="connsiteX2606" fmla="*/ 128281 w 769088"/>
                <a:gd name="connsiteY2606" fmla="*/ 707209 h 1008924"/>
                <a:gd name="connsiteX2607" fmla="*/ 125550 w 769088"/>
                <a:gd name="connsiteY2607" fmla="*/ 704564 h 1008924"/>
                <a:gd name="connsiteX2608" fmla="*/ 114544 w 769088"/>
                <a:gd name="connsiteY2608" fmla="*/ 686640 h 1008924"/>
                <a:gd name="connsiteX2609" fmla="*/ 115909 w 769088"/>
                <a:gd name="connsiteY2609" fmla="*/ 683397 h 1008924"/>
                <a:gd name="connsiteX2610" fmla="*/ 136556 w 769088"/>
                <a:gd name="connsiteY2610" fmla="*/ 696968 h 1008924"/>
                <a:gd name="connsiteX2611" fmla="*/ 140054 w 769088"/>
                <a:gd name="connsiteY2611" fmla="*/ 700552 h 1008924"/>
                <a:gd name="connsiteX2612" fmla="*/ 142955 w 769088"/>
                <a:gd name="connsiteY2612" fmla="*/ 705588 h 1008924"/>
                <a:gd name="connsiteX2613" fmla="*/ 139372 w 769088"/>
                <a:gd name="connsiteY2613" fmla="*/ 717110 h 1008924"/>
                <a:gd name="connsiteX2614" fmla="*/ 132973 w 769088"/>
                <a:gd name="connsiteY2614" fmla="*/ 706356 h 1008924"/>
                <a:gd name="connsiteX2615" fmla="*/ 136641 w 769088"/>
                <a:gd name="connsiteY2615" fmla="*/ 696968 h 1008924"/>
                <a:gd name="connsiteX2616" fmla="*/ 137068 w 769088"/>
                <a:gd name="connsiteY2616" fmla="*/ 684336 h 1008924"/>
                <a:gd name="connsiteX2617" fmla="*/ 133144 w 769088"/>
                <a:gd name="connsiteY2617" fmla="*/ 676996 h 1008924"/>
                <a:gd name="connsiteX2618" fmla="*/ 137836 w 769088"/>
                <a:gd name="connsiteY2618" fmla="*/ 681605 h 1008924"/>
                <a:gd name="connsiteX2619" fmla="*/ 136983 w 769088"/>
                <a:gd name="connsiteY2619" fmla="*/ 684251 h 1008924"/>
                <a:gd name="connsiteX2620" fmla="*/ 141163 w 769088"/>
                <a:gd name="connsiteY2620" fmla="*/ 684763 h 1008924"/>
                <a:gd name="connsiteX2621" fmla="*/ 147562 w 769088"/>
                <a:gd name="connsiteY2621" fmla="*/ 690737 h 1008924"/>
                <a:gd name="connsiteX2622" fmla="*/ 146112 w 769088"/>
                <a:gd name="connsiteY2622" fmla="*/ 695346 h 1008924"/>
                <a:gd name="connsiteX2623" fmla="*/ 139542 w 769088"/>
                <a:gd name="connsiteY2623" fmla="*/ 689030 h 1008924"/>
                <a:gd name="connsiteX2624" fmla="*/ 139542 w 769088"/>
                <a:gd name="connsiteY2624" fmla="*/ 689030 h 1008924"/>
                <a:gd name="connsiteX2625" fmla="*/ 141078 w 769088"/>
                <a:gd name="connsiteY2625" fmla="*/ 684848 h 1008924"/>
                <a:gd name="connsiteX2626" fmla="*/ 162151 w 769088"/>
                <a:gd name="connsiteY2626" fmla="*/ 719670 h 1008924"/>
                <a:gd name="connsiteX2627" fmla="*/ 164796 w 769088"/>
                <a:gd name="connsiteY2627" fmla="*/ 721804 h 1008924"/>
                <a:gd name="connsiteX2628" fmla="*/ 167014 w 769088"/>
                <a:gd name="connsiteY2628" fmla="*/ 723511 h 1008924"/>
                <a:gd name="connsiteX2629" fmla="*/ 171536 w 769088"/>
                <a:gd name="connsiteY2629" fmla="*/ 730424 h 1008924"/>
                <a:gd name="connsiteX2630" fmla="*/ 170256 w 769088"/>
                <a:gd name="connsiteY2630" fmla="*/ 735972 h 1008924"/>
                <a:gd name="connsiteX2631" fmla="*/ 162919 w 769088"/>
                <a:gd name="connsiteY2631" fmla="*/ 731534 h 1008924"/>
                <a:gd name="connsiteX2632" fmla="*/ 160018 w 769088"/>
                <a:gd name="connsiteY2632" fmla="*/ 726413 h 1008924"/>
                <a:gd name="connsiteX2633" fmla="*/ 162151 w 769088"/>
                <a:gd name="connsiteY2633" fmla="*/ 719670 h 1008924"/>
                <a:gd name="connsiteX2634" fmla="*/ 169574 w 769088"/>
                <a:gd name="connsiteY2634" fmla="*/ 739044 h 1008924"/>
                <a:gd name="connsiteX2635" fmla="*/ 169147 w 769088"/>
                <a:gd name="connsiteY2635" fmla="*/ 741178 h 1008924"/>
                <a:gd name="connsiteX2636" fmla="*/ 168294 w 769088"/>
                <a:gd name="connsiteY2636" fmla="*/ 740751 h 1008924"/>
                <a:gd name="connsiteX2637" fmla="*/ 166161 w 769088"/>
                <a:gd name="connsiteY2637" fmla="*/ 736996 h 1008924"/>
                <a:gd name="connsiteX2638" fmla="*/ 169659 w 769088"/>
                <a:gd name="connsiteY2638" fmla="*/ 739044 h 1008924"/>
                <a:gd name="connsiteX2639" fmla="*/ 171280 w 769088"/>
                <a:gd name="connsiteY2639" fmla="*/ 752103 h 1008924"/>
                <a:gd name="connsiteX2640" fmla="*/ 170683 w 769088"/>
                <a:gd name="connsiteY2640" fmla="*/ 751676 h 1008924"/>
                <a:gd name="connsiteX2641" fmla="*/ 170768 w 769088"/>
                <a:gd name="connsiteY2641" fmla="*/ 751334 h 1008924"/>
                <a:gd name="connsiteX2642" fmla="*/ 171280 w 769088"/>
                <a:gd name="connsiteY2642" fmla="*/ 752103 h 1008924"/>
                <a:gd name="connsiteX2643" fmla="*/ 179300 w 769088"/>
                <a:gd name="connsiteY2643" fmla="*/ 766014 h 1008924"/>
                <a:gd name="connsiteX2644" fmla="*/ 179044 w 769088"/>
                <a:gd name="connsiteY2644" fmla="*/ 767551 h 1008924"/>
                <a:gd name="connsiteX2645" fmla="*/ 176484 w 769088"/>
                <a:gd name="connsiteY2645" fmla="*/ 765844 h 1008924"/>
                <a:gd name="connsiteX2646" fmla="*/ 176484 w 769088"/>
                <a:gd name="connsiteY2646" fmla="*/ 765844 h 1008924"/>
                <a:gd name="connsiteX2647" fmla="*/ 176314 w 769088"/>
                <a:gd name="connsiteY2647" fmla="*/ 765758 h 1008924"/>
                <a:gd name="connsiteX2648" fmla="*/ 176229 w 769088"/>
                <a:gd name="connsiteY2648" fmla="*/ 765758 h 1008924"/>
                <a:gd name="connsiteX2649" fmla="*/ 176229 w 769088"/>
                <a:gd name="connsiteY2649" fmla="*/ 765758 h 1008924"/>
                <a:gd name="connsiteX2650" fmla="*/ 168209 w 769088"/>
                <a:gd name="connsiteY2650" fmla="*/ 760552 h 1008924"/>
                <a:gd name="connsiteX2651" fmla="*/ 168550 w 769088"/>
                <a:gd name="connsiteY2651" fmla="*/ 759443 h 1008924"/>
                <a:gd name="connsiteX2652" fmla="*/ 179300 w 769088"/>
                <a:gd name="connsiteY2652" fmla="*/ 766185 h 1008924"/>
                <a:gd name="connsiteX2653" fmla="*/ 189624 w 769088"/>
                <a:gd name="connsiteY2653" fmla="*/ 791363 h 1008924"/>
                <a:gd name="connsiteX2654" fmla="*/ 194145 w 769088"/>
                <a:gd name="connsiteY2654" fmla="*/ 796996 h 1008924"/>
                <a:gd name="connsiteX2655" fmla="*/ 187149 w 769088"/>
                <a:gd name="connsiteY2655" fmla="*/ 793497 h 1008924"/>
                <a:gd name="connsiteX2656" fmla="*/ 185955 w 769088"/>
                <a:gd name="connsiteY2656" fmla="*/ 792046 h 1008924"/>
                <a:gd name="connsiteX2657" fmla="*/ 179129 w 769088"/>
                <a:gd name="connsiteY2657" fmla="*/ 783426 h 1008924"/>
                <a:gd name="connsiteX2658" fmla="*/ 189709 w 769088"/>
                <a:gd name="connsiteY2658" fmla="*/ 791278 h 1008924"/>
                <a:gd name="connsiteX2659" fmla="*/ 185187 w 769088"/>
                <a:gd name="connsiteY2659" fmla="*/ 792643 h 1008924"/>
                <a:gd name="connsiteX2660" fmla="*/ 180921 w 769088"/>
                <a:gd name="connsiteY2660" fmla="*/ 790595 h 1008924"/>
                <a:gd name="connsiteX2661" fmla="*/ 177935 w 769088"/>
                <a:gd name="connsiteY2661" fmla="*/ 785474 h 1008924"/>
                <a:gd name="connsiteX2662" fmla="*/ 177850 w 769088"/>
                <a:gd name="connsiteY2662" fmla="*/ 785303 h 1008924"/>
                <a:gd name="connsiteX2663" fmla="*/ 178106 w 769088"/>
                <a:gd name="connsiteY2663" fmla="*/ 784364 h 1008924"/>
                <a:gd name="connsiteX2664" fmla="*/ 185272 w 769088"/>
                <a:gd name="connsiteY2664" fmla="*/ 792643 h 1008924"/>
                <a:gd name="connsiteX2665" fmla="*/ 182798 w 769088"/>
                <a:gd name="connsiteY2665" fmla="*/ 793838 h 1008924"/>
                <a:gd name="connsiteX2666" fmla="*/ 181859 w 769088"/>
                <a:gd name="connsiteY2666" fmla="*/ 792216 h 1008924"/>
                <a:gd name="connsiteX2667" fmla="*/ 185870 w 769088"/>
                <a:gd name="connsiteY2667" fmla="*/ 794606 h 1008924"/>
                <a:gd name="connsiteX2668" fmla="*/ 186723 w 769088"/>
                <a:gd name="connsiteY2668" fmla="*/ 795204 h 1008924"/>
                <a:gd name="connsiteX2669" fmla="*/ 182798 w 769088"/>
                <a:gd name="connsiteY2669" fmla="*/ 793838 h 1008924"/>
                <a:gd name="connsiteX2670" fmla="*/ 185102 w 769088"/>
                <a:gd name="connsiteY2670" fmla="*/ 799215 h 1008924"/>
                <a:gd name="connsiteX2671" fmla="*/ 178617 w 769088"/>
                <a:gd name="connsiteY2671" fmla="*/ 795545 h 1008924"/>
                <a:gd name="connsiteX2672" fmla="*/ 184163 w 769088"/>
                <a:gd name="connsiteY2672" fmla="*/ 797764 h 1008924"/>
                <a:gd name="connsiteX2673" fmla="*/ 185102 w 769088"/>
                <a:gd name="connsiteY2673" fmla="*/ 799130 h 1008924"/>
                <a:gd name="connsiteX2674" fmla="*/ 188770 w 769088"/>
                <a:gd name="connsiteY2674" fmla="*/ 799727 h 1008924"/>
                <a:gd name="connsiteX2675" fmla="*/ 193207 w 769088"/>
                <a:gd name="connsiteY2675" fmla="*/ 801605 h 1008924"/>
                <a:gd name="connsiteX2676" fmla="*/ 195169 w 769088"/>
                <a:gd name="connsiteY2676" fmla="*/ 803824 h 1008924"/>
                <a:gd name="connsiteX2677" fmla="*/ 195340 w 769088"/>
                <a:gd name="connsiteY2677" fmla="*/ 803653 h 1008924"/>
                <a:gd name="connsiteX2678" fmla="*/ 193890 w 769088"/>
                <a:gd name="connsiteY2678" fmla="*/ 801946 h 1008924"/>
                <a:gd name="connsiteX2679" fmla="*/ 198326 w 769088"/>
                <a:gd name="connsiteY2679" fmla="*/ 803909 h 1008924"/>
                <a:gd name="connsiteX2680" fmla="*/ 198326 w 769088"/>
                <a:gd name="connsiteY2680" fmla="*/ 806555 h 1008924"/>
                <a:gd name="connsiteX2681" fmla="*/ 186296 w 769088"/>
                <a:gd name="connsiteY2681" fmla="*/ 799983 h 1008924"/>
                <a:gd name="connsiteX2682" fmla="*/ 185358 w 769088"/>
                <a:gd name="connsiteY2682" fmla="*/ 798447 h 1008924"/>
                <a:gd name="connsiteX2683" fmla="*/ 188685 w 769088"/>
                <a:gd name="connsiteY2683" fmla="*/ 799812 h 1008924"/>
                <a:gd name="connsiteX2684" fmla="*/ 194486 w 769088"/>
                <a:gd name="connsiteY2684" fmla="*/ 789827 h 1008924"/>
                <a:gd name="connsiteX2685" fmla="*/ 192695 w 769088"/>
                <a:gd name="connsiteY2685" fmla="*/ 788034 h 1008924"/>
                <a:gd name="connsiteX2686" fmla="*/ 186637 w 769088"/>
                <a:gd name="connsiteY2686" fmla="*/ 781804 h 1008924"/>
                <a:gd name="connsiteX2687" fmla="*/ 195084 w 769088"/>
                <a:gd name="connsiteY2687" fmla="*/ 787010 h 1008924"/>
                <a:gd name="connsiteX2688" fmla="*/ 197814 w 769088"/>
                <a:gd name="connsiteY2688" fmla="*/ 790766 h 1008924"/>
                <a:gd name="connsiteX2689" fmla="*/ 198752 w 769088"/>
                <a:gd name="connsiteY2689" fmla="*/ 791960 h 1008924"/>
                <a:gd name="connsiteX2690" fmla="*/ 198752 w 769088"/>
                <a:gd name="connsiteY2690" fmla="*/ 792899 h 1008924"/>
                <a:gd name="connsiteX2691" fmla="*/ 194657 w 769088"/>
                <a:gd name="connsiteY2691" fmla="*/ 789741 h 1008924"/>
                <a:gd name="connsiteX2692" fmla="*/ 201739 w 769088"/>
                <a:gd name="connsiteY2692" fmla="*/ 806470 h 1008924"/>
                <a:gd name="connsiteX2693" fmla="*/ 204383 w 769088"/>
                <a:gd name="connsiteY2693" fmla="*/ 809713 h 1008924"/>
                <a:gd name="connsiteX2694" fmla="*/ 201568 w 769088"/>
                <a:gd name="connsiteY2694" fmla="*/ 808177 h 1008924"/>
                <a:gd name="connsiteX2695" fmla="*/ 201739 w 769088"/>
                <a:gd name="connsiteY2695" fmla="*/ 806470 h 1008924"/>
                <a:gd name="connsiteX2696" fmla="*/ 198496 w 769088"/>
                <a:gd name="connsiteY2696" fmla="*/ 789058 h 1008924"/>
                <a:gd name="connsiteX2697" fmla="*/ 198838 w 769088"/>
                <a:gd name="connsiteY2697" fmla="*/ 789229 h 1008924"/>
                <a:gd name="connsiteX2698" fmla="*/ 198838 w 769088"/>
                <a:gd name="connsiteY2698" fmla="*/ 789485 h 1008924"/>
                <a:gd name="connsiteX2699" fmla="*/ 198496 w 769088"/>
                <a:gd name="connsiteY2699" fmla="*/ 789058 h 1008924"/>
                <a:gd name="connsiteX2700" fmla="*/ 198838 w 769088"/>
                <a:gd name="connsiteY2700" fmla="*/ 788717 h 1008924"/>
                <a:gd name="connsiteX2701" fmla="*/ 197899 w 769088"/>
                <a:gd name="connsiteY2701" fmla="*/ 788120 h 1008924"/>
                <a:gd name="connsiteX2702" fmla="*/ 196022 w 769088"/>
                <a:gd name="connsiteY2702" fmla="*/ 785303 h 1008924"/>
                <a:gd name="connsiteX2703" fmla="*/ 198838 w 769088"/>
                <a:gd name="connsiteY2703" fmla="*/ 787181 h 1008924"/>
                <a:gd name="connsiteX2704" fmla="*/ 198838 w 769088"/>
                <a:gd name="connsiteY2704" fmla="*/ 788717 h 1008924"/>
                <a:gd name="connsiteX2705" fmla="*/ 188856 w 769088"/>
                <a:gd name="connsiteY2705" fmla="*/ 774293 h 1008924"/>
                <a:gd name="connsiteX2706" fmla="*/ 186211 w 769088"/>
                <a:gd name="connsiteY2706" fmla="*/ 770111 h 1008924"/>
                <a:gd name="connsiteX2707" fmla="*/ 193207 w 769088"/>
                <a:gd name="connsiteY2707" fmla="*/ 774293 h 1008924"/>
                <a:gd name="connsiteX2708" fmla="*/ 194999 w 769088"/>
                <a:gd name="connsiteY2708" fmla="*/ 776256 h 1008924"/>
                <a:gd name="connsiteX2709" fmla="*/ 199520 w 769088"/>
                <a:gd name="connsiteY2709" fmla="*/ 781206 h 1008924"/>
                <a:gd name="connsiteX2710" fmla="*/ 199520 w 769088"/>
                <a:gd name="connsiteY2710" fmla="*/ 781377 h 1008924"/>
                <a:gd name="connsiteX2711" fmla="*/ 188941 w 769088"/>
                <a:gd name="connsiteY2711" fmla="*/ 774208 h 1008924"/>
                <a:gd name="connsiteX2712" fmla="*/ 197473 w 769088"/>
                <a:gd name="connsiteY2712" fmla="*/ 776683 h 1008924"/>
                <a:gd name="connsiteX2713" fmla="*/ 199861 w 769088"/>
                <a:gd name="connsiteY2713" fmla="*/ 778049 h 1008924"/>
                <a:gd name="connsiteX2714" fmla="*/ 199691 w 769088"/>
                <a:gd name="connsiteY2714" fmla="*/ 779073 h 1008924"/>
                <a:gd name="connsiteX2715" fmla="*/ 197473 w 769088"/>
                <a:gd name="connsiteY2715" fmla="*/ 776683 h 1008924"/>
                <a:gd name="connsiteX2716" fmla="*/ 183822 w 769088"/>
                <a:gd name="connsiteY2716" fmla="*/ 760381 h 1008924"/>
                <a:gd name="connsiteX2717" fmla="*/ 185955 w 769088"/>
                <a:gd name="connsiteY2717" fmla="*/ 751420 h 1008924"/>
                <a:gd name="connsiteX2718" fmla="*/ 199265 w 769088"/>
                <a:gd name="connsiteY2718" fmla="*/ 769258 h 1008924"/>
                <a:gd name="connsiteX2719" fmla="*/ 200800 w 769088"/>
                <a:gd name="connsiteY2719" fmla="*/ 771306 h 1008924"/>
                <a:gd name="connsiteX2720" fmla="*/ 200715 w 769088"/>
                <a:gd name="connsiteY2720" fmla="*/ 772160 h 1008924"/>
                <a:gd name="connsiteX2721" fmla="*/ 183822 w 769088"/>
                <a:gd name="connsiteY2721" fmla="*/ 760381 h 1008924"/>
                <a:gd name="connsiteX2722" fmla="*/ 190391 w 769088"/>
                <a:gd name="connsiteY2722" fmla="*/ 753468 h 1008924"/>
                <a:gd name="connsiteX2723" fmla="*/ 198326 w 769088"/>
                <a:gd name="connsiteY2723" fmla="*/ 757138 h 1008924"/>
                <a:gd name="connsiteX2724" fmla="*/ 199435 w 769088"/>
                <a:gd name="connsiteY2724" fmla="*/ 755175 h 1008924"/>
                <a:gd name="connsiteX2725" fmla="*/ 187064 w 769088"/>
                <a:gd name="connsiteY2725" fmla="*/ 746811 h 1008924"/>
                <a:gd name="connsiteX2726" fmla="*/ 188856 w 769088"/>
                <a:gd name="connsiteY2726" fmla="*/ 739215 h 1008924"/>
                <a:gd name="connsiteX2727" fmla="*/ 189965 w 769088"/>
                <a:gd name="connsiteY2727" fmla="*/ 739983 h 1008924"/>
                <a:gd name="connsiteX2728" fmla="*/ 199265 w 769088"/>
                <a:gd name="connsiteY2728" fmla="*/ 746128 h 1008924"/>
                <a:gd name="connsiteX2729" fmla="*/ 204213 w 769088"/>
                <a:gd name="connsiteY2729" fmla="*/ 749201 h 1008924"/>
                <a:gd name="connsiteX2730" fmla="*/ 204213 w 769088"/>
                <a:gd name="connsiteY2730" fmla="*/ 749713 h 1008924"/>
                <a:gd name="connsiteX2731" fmla="*/ 200970 w 769088"/>
                <a:gd name="connsiteY2731" fmla="*/ 769258 h 1008924"/>
                <a:gd name="connsiteX2732" fmla="*/ 200203 w 769088"/>
                <a:gd name="connsiteY2732" fmla="*/ 768234 h 1008924"/>
                <a:gd name="connsiteX2733" fmla="*/ 190220 w 769088"/>
                <a:gd name="connsiteY2733" fmla="*/ 753554 h 1008924"/>
                <a:gd name="connsiteX2734" fmla="*/ 204298 w 769088"/>
                <a:gd name="connsiteY2734" fmla="*/ 780524 h 1008924"/>
                <a:gd name="connsiteX2735" fmla="*/ 206260 w 769088"/>
                <a:gd name="connsiteY2735" fmla="*/ 781633 h 1008924"/>
                <a:gd name="connsiteX2736" fmla="*/ 207455 w 769088"/>
                <a:gd name="connsiteY2736" fmla="*/ 779756 h 1008924"/>
                <a:gd name="connsiteX2737" fmla="*/ 208905 w 769088"/>
                <a:gd name="connsiteY2737" fmla="*/ 781633 h 1008924"/>
                <a:gd name="connsiteX2738" fmla="*/ 211550 w 769088"/>
                <a:gd name="connsiteY2738" fmla="*/ 784791 h 1008924"/>
                <a:gd name="connsiteX2739" fmla="*/ 211550 w 769088"/>
                <a:gd name="connsiteY2739" fmla="*/ 789400 h 1008924"/>
                <a:gd name="connsiteX2740" fmla="*/ 206004 w 769088"/>
                <a:gd name="connsiteY2740" fmla="*/ 785730 h 1008924"/>
                <a:gd name="connsiteX2741" fmla="*/ 204213 w 769088"/>
                <a:gd name="connsiteY2741" fmla="*/ 783852 h 1008924"/>
                <a:gd name="connsiteX2742" fmla="*/ 204383 w 769088"/>
                <a:gd name="connsiteY2742" fmla="*/ 780524 h 1008924"/>
                <a:gd name="connsiteX2743" fmla="*/ 209588 w 769088"/>
                <a:gd name="connsiteY2743" fmla="*/ 781036 h 1008924"/>
                <a:gd name="connsiteX2744" fmla="*/ 208052 w 769088"/>
                <a:gd name="connsiteY2744" fmla="*/ 778902 h 1008924"/>
                <a:gd name="connsiteX2745" fmla="*/ 208649 w 769088"/>
                <a:gd name="connsiteY2745" fmla="*/ 777963 h 1008924"/>
                <a:gd name="connsiteX2746" fmla="*/ 205919 w 769088"/>
                <a:gd name="connsiteY2746" fmla="*/ 775915 h 1008924"/>
                <a:gd name="connsiteX2747" fmla="*/ 204639 w 769088"/>
                <a:gd name="connsiteY2747" fmla="*/ 774123 h 1008924"/>
                <a:gd name="connsiteX2748" fmla="*/ 205748 w 769088"/>
                <a:gd name="connsiteY2748" fmla="*/ 750054 h 1008924"/>
                <a:gd name="connsiteX2749" fmla="*/ 208820 w 769088"/>
                <a:gd name="connsiteY2749" fmla="*/ 751932 h 1008924"/>
                <a:gd name="connsiteX2750" fmla="*/ 208905 w 769088"/>
                <a:gd name="connsiteY2750" fmla="*/ 751761 h 1008924"/>
                <a:gd name="connsiteX2751" fmla="*/ 205748 w 769088"/>
                <a:gd name="connsiteY2751" fmla="*/ 749542 h 1008924"/>
                <a:gd name="connsiteX2752" fmla="*/ 205919 w 769088"/>
                <a:gd name="connsiteY2752" fmla="*/ 746811 h 1008924"/>
                <a:gd name="connsiteX2753" fmla="*/ 212062 w 769088"/>
                <a:gd name="connsiteY2753" fmla="*/ 755858 h 1008924"/>
                <a:gd name="connsiteX2754" fmla="*/ 211977 w 769088"/>
                <a:gd name="connsiteY2754" fmla="*/ 759101 h 1008924"/>
                <a:gd name="connsiteX2755" fmla="*/ 211635 w 769088"/>
                <a:gd name="connsiteY2755" fmla="*/ 781719 h 1008924"/>
                <a:gd name="connsiteX2756" fmla="*/ 209247 w 769088"/>
                <a:gd name="connsiteY2756" fmla="*/ 778902 h 1008924"/>
                <a:gd name="connsiteX2757" fmla="*/ 209076 w 769088"/>
                <a:gd name="connsiteY2757" fmla="*/ 779073 h 1008924"/>
                <a:gd name="connsiteX2758" fmla="*/ 211635 w 769088"/>
                <a:gd name="connsiteY2758" fmla="*/ 782316 h 1008924"/>
                <a:gd name="connsiteX2759" fmla="*/ 211635 w 769088"/>
                <a:gd name="connsiteY2759" fmla="*/ 783511 h 1008924"/>
                <a:gd name="connsiteX2760" fmla="*/ 209673 w 769088"/>
                <a:gd name="connsiteY2760" fmla="*/ 780865 h 1008924"/>
                <a:gd name="connsiteX2761" fmla="*/ 213342 w 769088"/>
                <a:gd name="connsiteY2761" fmla="*/ 786925 h 1008924"/>
                <a:gd name="connsiteX2762" fmla="*/ 219058 w 769088"/>
                <a:gd name="connsiteY2762" fmla="*/ 793838 h 1008924"/>
                <a:gd name="connsiteX2763" fmla="*/ 219228 w 769088"/>
                <a:gd name="connsiteY2763" fmla="*/ 793667 h 1008924"/>
                <a:gd name="connsiteX2764" fmla="*/ 213427 w 769088"/>
                <a:gd name="connsiteY2764" fmla="*/ 786071 h 1008924"/>
                <a:gd name="connsiteX2765" fmla="*/ 213427 w 769088"/>
                <a:gd name="connsiteY2765" fmla="*/ 784877 h 1008924"/>
                <a:gd name="connsiteX2766" fmla="*/ 219485 w 769088"/>
                <a:gd name="connsiteY2766" fmla="*/ 792473 h 1008924"/>
                <a:gd name="connsiteX2767" fmla="*/ 223239 w 769088"/>
                <a:gd name="connsiteY2767" fmla="*/ 797081 h 1008924"/>
                <a:gd name="connsiteX2768" fmla="*/ 213000 w 769088"/>
                <a:gd name="connsiteY2768" fmla="*/ 790595 h 1008924"/>
                <a:gd name="connsiteX2769" fmla="*/ 213256 w 769088"/>
                <a:gd name="connsiteY2769" fmla="*/ 787096 h 1008924"/>
                <a:gd name="connsiteX2770" fmla="*/ 226736 w 769088"/>
                <a:gd name="connsiteY2770" fmla="*/ 801007 h 1008924"/>
                <a:gd name="connsiteX2771" fmla="*/ 229552 w 769088"/>
                <a:gd name="connsiteY2771" fmla="*/ 804336 h 1008924"/>
                <a:gd name="connsiteX2772" fmla="*/ 219826 w 769088"/>
                <a:gd name="connsiteY2772" fmla="*/ 797167 h 1008924"/>
                <a:gd name="connsiteX2773" fmla="*/ 226822 w 769088"/>
                <a:gd name="connsiteY2773" fmla="*/ 800922 h 1008924"/>
                <a:gd name="connsiteX2774" fmla="*/ 227760 w 769088"/>
                <a:gd name="connsiteY2774" fmla="*/ 776256 h 1008924"/>
                <a:gd name="connsiteX2775" fmla="*/ 219399 w 769088"/>
                <a:gd name="connsiteY2775" fmla="*/ 763625 h 1008924"/>
                <a:gd name="connsiteX2776" fmla="*/ 215731 w 769088"/>
                <a:gd name="connsiteY2776" fmla="*/ 757906 h 1008924"/>
                <a:gd name="connsiteX2777" fmla="*/ 217010 w 769088"/>
                <a:gd name="connsiteY2777" fmla="*/ 745531 h 1008924"/>
                <a:gd name="connsiteX2778" fmla="*/ 223409 w 769088"/>
                <a:gd name="connsiteY2778" fmla="*/ 757309 h 1008924"/>
                <a:gd name="connsiteX2779" fmla="*/ 233476 w 769088"/>
                <a:gd name="connsiteY2779" fmla="*/ 775061 h 1008924"/>
                <a:gd name="connsiteX2780" fmla="*/ 234159 w 769088"/>
                <a:gd name="connsiteY2780" fmla="*/ 785474 h 1008924"/>
                <a:gd name="connsiteX2781" fmla="*/ 227760 w 769088"/>
                <a:gd name="connsiteY2781" fmla="*/ 776256 h 1008924"/>
                <a:gd name="connsiteX2782" fmla="*/ 223580 w 769088"/>
                <a:gd name="connsiteY2782" fmla="*/ 725047 h 1008924"/>
                <a:gd name="connsiteX2783" fmla="*/ 219911 w 769088"/>
                <a:gd name="connsiteY2783" fmla="*/ 717281 h 1008924"/>
                <a:gd name="connsiteX2784" fmla="*/ 221361 w 769088"/>
                <a:gd name="connsiteY2784" fmla="*/ 701491 h 1008924"/>
                <a:gd name="connsiteX2785" fmla="*/ 225968 w 769088"/>
                <a:gd name="connsiteY2785" fmla="*/ 715403 h 1008924"/>
                <a:gd name="connsiteX2786" fmla="*/ 231941 w 769088"/>
                <a:gd name="connsiteY2786" fmla="*/ 732302 h 1008924"/>
                <a:gd name="connsiteX2787" fmla="*/ 231941 w 769088"/>
                <a:gd name="connsiteY2787" fmla="*/ 742202 h 1008924"/>
                <a:gd name="connsiteX2788" fmla="*/ 223494 w 769088"/>
                <a:gd name="connsiteY2788" fmla="*/ 725133 h 1008924"/>
                <a:gd name="connsiteX2789" fmla="*/ 204127 w 769088"/>
                <a:gd name="connsiteY2789" fmla="*/ 624592 h 1008924"/>
                <a:gd name="connsiteX2790" fmla="*/ 201312 w 769088"/>
                <a:gd name="connsiteY2790" fmla="*/ 614094 h 1008924"/>
                <a:gd name="connsiteX2791" fmla="*/ 206004 w 769088"/>
                <a:gd name="connsiteY2791" fmla="*/ 620837 h 1008924"/>
                <a:gd name="connsiteX2792" fmla="*/ 206175 w 769088"/>
                <a:gd name="connsiteY2792" fmla="*/ 620751 h 1008924"/>
                <a:gd name="connsiteX2793" fmla="*/ 200800 w 769088"/>
                <a:gd name="connsiteY2793" fmla="*/ 612216 h 1008924"/>
                <a:gd name="connsiteX2794" fmla="*/ 196278 w 769088"/>
                <a:gd name="connsiteY2794" fmla="*/ 593867 h 1008924"/>
                <a:gd name="connsiteX2795" fmla="*/ 194999 w 769088"/>
                <a:gd name="connsiteY2795" fmla="*/ 586953 h 1008924"/>
                <a:gd name="connsiteX2796" fmla="*/ 199008 w 769088"/>
                <a:gd name="connsiteY2796" fmla="*/ 592074 h 1008924"/>
                <a:gd name="connsiteX2797" fmla="*/ 199179 w 769088"/>
                <a:gd name="connsiteY2797" fmla="*/ 591904 h 1008924"/>
                <a:gd name="connsiteX2798" fmla="*/ 194742 w 769088"/>
                <a:gd name="connsiteY2798" fmla="*/ 585161 h 1008924"/>
                <a:gd name="connsiteX2799" fmla="*/ 194145 w 769088"/>
                <a:gd name="connsiteY2799" fmla="*/ 579357 h 1008924"/>
                <a:gd name="connsiteX2800" fmla="*/ 195169 w 769088"/>
                <a:gd name="connsiteY2800" fmla="*/ 564763 h 1008924"/>
                <a:gd name="connsiteX2801" fmla="*/ 194913 w 769088"/>
                <a:gd name="connsiteY2801" fmla="*/ 564763 h 1008924"/>
                <a:gd name="connsiteX2802" fmla="*/ 193207 w 769088"/>
                <a:gd name="connsiteY2802" fmla="*/ 579528 h 1008924"/>
                <a:gd name="connsiteX2803" fmla="*/ 193378 w 769088"/>
                <a:gd name="connsiteY2803" fmla="*/ 583198 h 1008924"/>
                <a:gd name="connsiteX2804" fmla="*/ 190391 w 769088"/>
                <a:gd name="connsiteY2804" fmla="*/ 578675 h 1008924"/>
                <a:gd name="connsiteX2805" fmla="*/ 188941 w 769088"/>
                <a:gd name="connsiteY2805" fmla="*/ 576285 h 1008924"/>
                <a:gd name="connsiteX2806" fmla="*/ 188941 w 769088"/>
                <a:gd name="connsiteY2806" fmla="*/ 576114 h 1008924"/>
                <a:gd name="connsiteX2807" fmla="*/ 188770 w 769088"/>
                <a:gd name="connsiteY2807" fmla="*/ 576114 h 1008924"/>
                <a:gd name="connsiteX2808" fmla="*/ 188770 w 769088"/>
                <a:gd name="connsiteY2808" fmla="*/ 576114 h 1008924"/>
                <a:gd name="connsiteX2809" fmla="*/ 186723 w 769088"/>
                <a:gd name="connsiteY2809" fmla="*/ 572871 h 1008924"/>
                <a:gd name="connsiteX2810" fmla="*/ 190903 w 769088"/>
                <a:gd name="connsiteY2810" fmla="*/ 556911 h 1008924"/>
                <a:gd name="connsiteX2811" fmla="*/ 201482 w 769088"/>
                <a:gd name="connsiteY2811" fmla="*/ 575346 h 1008924"/>
                <a:gd name="connsiteX2812" fmla="*/ 203786 w 769088"/>
                <a:gd name="connsiteY2812" fmla="*/ 579357 h 1008924"/>
                <a:gd name="connsiteX2813" fmla="*/ 207796 w 769088"/>
                <a:gd name="connsiteY2813" fmla="*/ 593867 h 1008924"/>
                <a:gd name="connsiteX2814" fmla="*/ 207796 w 769088"/>
                <a:gd name="connsiteY2814" fmla="*/ 593867 h 1008924"/>
                <a:gd name="connsiteX2815" fmla="*/ 207796 w 769088"/>
                <a:gd name="connsiteY2815" fmla="*/ 593952 h 1008924"/>
                <a:gd name="connsiteX2816" fmla="*/ 207796 w 769088"/>
                <a:gd name="connsiteY2816" fmla="*/ 594037 h 1008924"/>
                <a:gd name="connsiteX2817" fmla="*/ 207796 w 769088"/>
                <a:gd name="connsiteY2817" fmla="*/ 594037 h 1008924"/>
                <a:gd name="connsiteX2818" fmla="*/ 211465 w 769088"/>
                <a:gd name="connsiteY2818" fmla="*/ 604620 h 1008924"/>
                <a:gd name="connsiteX2819" fmla="*/ 208308 w 769088"/>
                <a:gd name="connsiteY2819" fmla="*/ 633810 h 1008924"/>
                <a:gd name="connsiteX2820" fmla="*/ 203957 w 769088"/>
                <a:gd name="connsiteY2820" fmla="*/ 624677 h 1008924"/>
                <a:gd name="connsiteX2821" fmla="*/ 183566 w 769088"/>
                <a:gd name="connsiteY2821" fmla="*/ 511420 h 1008924"/>
                <a:gd name="connsiteX2822" fmla="*/ 191757 w 769088"/>
                <a:gd name="connsiteY2822" fmla="*/ 501520 h 1008924"/>
                <a:gd name="connsiteX2823" fmla="*/ 199520 w 769088"/>
                <a:gd name="connsiteY2823" fmla="*/ 515346 h 1008924"/>
                <a:gd name="connsiteX2824" fmla="*/ 193207 w 769088"/>
                <a:gd name="connsiteY2824" fmla="*/ 532160 h 1008924"/>
                <a:gd name="connsiteX2825" fmla="*/ 192524 w 769088"/>
                <a:gd name="connsiteY2825" fmla="*/ 530709 h 1008924"/>
                <a:gd name="connsiteX2826" fmla="*/ 183481 w 769088"/>
                <a:gd name="connsiteY2826" fmla="*/ 511420 h 1008924"/>
                <a:gd name="connsiteX2827" fmla="*/ 202336 w 769088"/>
                <a:gd name="connsiteY2827" fmla="*/ 520211 h 1008924"/>
                <a:gd name="connsiteX2828" fmla="*/ 204298 w 769088"/>
                <a:gd name="connsiteY2828" fmla="*/ 523625 h 1008924"/>
                <a:gd name="connsiteX2829" fmla="*/ 197387 w 769088"/>
                <a:gd name="connsiteY2829" fmla="*/ 534976 h 1008924"/>
                <a:gd name="connsiteX2830" fmla="*/ 202336 w 769088"/>
                <a:gd name="connsiteY2830" fmla="*/ 520211 h 1008924"/>
                <a:gd name="connsiteX2831" fmla="*/ 195169 w 769088"/>
                <a:gd name="connsiteY2831" fmla="*/ 497594 h 1008924"/>
                <a:gd name="connsiteX2832" fmla="*/ 202848 w 769088"/>
                <a:gd name="connsiteY2832" fmla="*/ 489315 h 1008924"/>
                <a:gd name="connsiteX2833" fmla="*/ 205236 w 769088"/>
                <a:gd name="connsiteY2833" fmla="*/ 493241 h 1008924"/>
                <a:gd name="connsiteX2834" fmla="*/ 207455 w 769088"/>
                <a:gd name="connsiteY2834" fmla="*/ 497081 h 1008924"/>
                <a:gd name="connsiteX2835" fmla="*/ 201568 w 769088"/>
                <a:gd name="connsiteY2835" fmla="*/ 510311 h 1008924"/>
                <a:gd name="connsiteX2836" fmla="*/ 195169 w 769088"/>
                <a:gd name="connsiteY2836" fmla="*/ 497594 h 1008924"/>
                <a:gd name="connsiteX2837" fmla="*/ 209758 w 769088"/>
                <a:gd name="connsiteY2837" fmla="*/ 501007 h 1008924"/>
                <a:gd name="connsiteX2838" fmla="*/ 214110 w 769088"/>
                <a:gd name="connsiteY2838" fmla="*/ 508518 h 1008924"/>
                <a:gd name="connsiteX2839" fmla="*/ 206516 w 769088"/>
                <a:gd name="connsiteY2839" fmla="*/ 520126 h 1008924"/>
                <a:gd name="connsiteX2840" fmla="*/ 204127 w 769088"/>
                <a:gd name="connsiteY2840" fmla="*/ 515346 h 1008924"/>
                <a:gd name="connsiteX2841" fmla="*/ 209758 w 769088"/>
                <a:gd name="connsiteY2841" fmla="*/ 501093 h 1008924"/>
                <a:gd name="connsiteX2842" fmla="*/ 215645 w 769088"/>
                <a:gd name="connsiteY2842" fmla="*/ 512530 h 1008924"/>
                <a:gd name="connsiteX2843" fmla="*/ 216072 w 769088"/>
                <a:gd name="connsiteY2843" fmla="*/ 512017 h 1008924"/>
                <a:gd name="connsiteX2844" fmla="*/ 218546 w 769088"/>
                <a:gd name="connsiteY2844" fmla="*/ 516456 h 1008924"/>
                <a:gd name="connsiteX2845" fmla="*/ 216413 w 769088"/>
                <a:gd name="connsiteY2845" fmla="*/ 519443 h 1008924"/>
                <a:gd name="connsiteX2846" fmla="*/ 210441 w 769088"/>
                <a:gd name="connsiteY2846" fmla="*/ 528148 h 1008924"/>
                <a:gd name="connsiteX2847" fmla="*/ 208052 w 769088"/>
                <a:gd name="connsiteY2847" fmla="*/ 523283 h 1008924"/>
                <a:gd name="connsiteX2848" fmla="*/ 215645 w 769088"/>
                <a:gd name="connsiteY2848" fmla="*/ 512615 h 1008924"/>
                <a:gd name="connsiteX2849" fmla="*/ 209332 w 769088"/>
                <a:gd name="connsiteY2849" fmla="*/ 493411 h 1008924"/>
                <a:gd name="connsiteX2850" fmla="*/ 208308 w 769088"/>
                <a:gd name="connsiteY2850" fmla="*/ 491448 h 1008924"/>
                <a:gd name="connsiteX2851" fmla="*/ 205663 w 769088"/>
                <a:gd name="connsiteY2851" fmla="*/ 486498 h 1008924"/>
                <a:gd name="connsiteX2852" fmla="*/ 209417 w 769088"/>
                <a:gd name="connsiteY2852" fmla="*/ 482743 h 1008924"/>
                <a:gd name="connsiteX2853" fmla="*/ 212062 w 769088"/>
                <a:gd name="connsiteY2853" fmla="*/ 487949 h 1008924"/>
                <a:gd name="connsiteX2854" fmla="*/ 209332 w 769088"/>
                <a:gd name="connsiteY2854" fmla="*/ 493411 h 1008924"/>
                <a:gd name="connsiteX2855" fmla="*/ 200288 w 769088"/>
                <a:gd name="connsiteY2855" fmla="*/ 485133 h 1008924"/>
                <a:gd name="connsiteX2856" fmla="*/ 193121 w 769088"/>
                <a:gd name="connsiteY2856" fmla="*/ 493582 h 1008924"/>
                <a:gd name="connsiteX2857" fmla="*/ 191671 w 769088"/>
                <a:gd name="connsiteY2857" fmla="*/ 490766 h 1008924"/>
                <a:gd name="connsiteX2858" fmla="*/ 191671 w 769088"/>
                <a:gd name="connsiteY2858" fmla="*/ 490766 h 1008924"/>
                <a:gd name="connsiteX2859" fmla="*/ 191671 w 769088"/>
                <a:gd name="connsiteY2859" fmla="*/ 490766 h 1008924"/>
                <a:gd name="connsiteX2860" fmla="*/ 191671 w 769088"/>
                <a:gd name="connsiteY2860" fmla="*/ 490766 h 1008924"/>
                <a:gd name="connsiteX2861" fmla="*/ 191671 w 769088"/>
                <a:gd name="connsiteY2861" fmla="*/ 490766 h 1008924"/>
                <a:gd name="connsiteX2862" fmla="*/ 186467 w 769088"/>
                <a:gd name="connsiteY2862" fmla="*/ 481463 h 1008924"/>
                <a:gd name="connsiteX2863" fmla="*/ 190562 w 769088"/>
                <a:gd name="connsiteY2863" fmla="*/ 475318 h 1008924"/>
                <a:gd name="connsiteX2864" fmla="*/ 190562 w 769088"/>
                <a:gd name="connsiteY2864" fmla="*/ 475318 h 1008924"/>
                <a:gd name="connsiteX2865" fmla="*/ 190562 w 769088"/>
                <a:gd name="connsiteY2865" fmla="*/ 475318 h 1008924"/>
                <a:gd name="connsiteX2866" fmla="*/ 190562 w 769088"/>
                <a:gd name="connsiteY2866" fmla="*/ 475318 h 1008924"/>
                <a:gd name="connsiteX2867" fmla="*/ 190562 w 769088"/>
                <a:gd name="connsiteY2867" fmla="*/ 475318 h 1008924"/>
                <a:gd name="connsiteX2868" fmla="*/ 192353 w 769088"/>
                <a:gd name="connsiteY2868" fmla="*/ 472501 h 1008924"/>
                <a:gd name="connsiteX2869" fmla="*/ 200203 w 769088"/>
                <a:gd name="connsiteY2869" fmla="*/ 485303 h 1008924"/>
                <a:gd name="connsiteX2870" fmla="*/ 186296 w 769088"/>
                <a:gd name="connsiteY2870" fmla="*/ 472245 h 1008924"/>
                <a:gd name="connsiteX2871" fmla="*/ 186296 w 769088"/>
                <a:gd name="connsiteY2871" fmla="*/ 472245 h 1008924"/>
                <a:gd name="connsiteX2872" fmla="*/ 186296 w 769088"/>
                <a:gd name="connsiteY2872" fmla="*/ 472416 h 1008924"/>
                <a:gd name="connsiteX2873" fmla="*/ 186296 w 769088"/>
                <a:gd name="connsiteY2873" fmla="*/ 472587 h 1008924"/>
                <a:gd name="connsiteX2874" fmla="*/ 186211 w 769088"/>
                <a:gd name="connsiteY2874" fmla="*/ 472587 h 1008924"/>
                <a:gd name="connsiteX2875" fmla="*/ 183737 w 769088"/>
                <a:gd name="connsiteY2875" fmla="*/ 476598 h 1008924"/>
                <a:gd name="connsiteX2876" fmla="*/ 182713 w 769088"/>
                <a:gd name="connsiteY2876" fmla="*/ 474720 h 1008924"/>
                <a:gd name="connsiteX2877" fmla="*/ 189538 w 769088"/>
                <a:gd name="connsiteY2877" fmla="*/ 467636 h 1008924"/>
                <a:gd name="connsiteX2878" fmla="*/ 189538 w 769088"/>
                <a:gd name="connsiteY2878" fmla="*/ 467636 h 1008924"/>
                <a:gd name="connsiteX2879" fmla="*/ 186382 w 769088"/>
                <a:gd name="connsiteY2879" fmla="*/ 472245 h 1008924"/>
                <a:gd name="connsiteX2880" fmla="*/ 170342 w 769088"/>
                <a:gd name="connsiteY2880" fmla="*/ 446555 h 1008924"/>
                <a:gd name="connsiteX2881" fmla="*/ 174352 w 769088"/>
                <a:gd name="connsiteY2881" fmla="*/ 442715 h 1008924"/>
                <a:gd name="connsiteX2882" fmla="*/ 174608 w 769088"/>
                <a:gd name="connsiteY2882" fmla="*/ 443141 h 1008924"/>
                <a:gd name="connsiteX2883" fmla="*/ 170342 w 769088"/>
                <a:gd name="connsiteY2883" fmla="*/ 446555 h 1008924"/>
                <a:gd name="connsiteX2884" fmla="*/ 175375 w 769088"/>
                <a:gd name="connsiteY2884" fmla="*/ 469941 h 1008924"/>
                <a:gd name="connsiteX2885" fmla="*/ 167100 w 769088"/>
                <a:gd name="connsiteY2885" fmla="*/ 477622 h 1008924"/>
                <a:gd name="connsiteX2886" fmla="*/ 158653 w 769088"/>
                <a:gd name="connsiteY2886" fmla="*/ 461833 h 1008924"/>
                <a:gd name="connsiteX2887" fmla="*/ 157373 w 769088"/>
                <a:gd name="connsiteY2887" fmla="*/ 459614 h 1008924"/>
                <a:gd name="connsiteX2888" fmla="*/ 159592 w 769088"/>
                <a:gd name="connsiteY2888" fmla="*/ 457394 h 1008924"/>
                <a:gd name="connsiteX2889" fmla="*/ 162237 w 769088"/>
                <a:gd name="connsiteY2889" fmla="*/ 455005 h 1008924"/>
                <a:gd name="connsiteX2890" fmla="*/ 166161 w 769088"/>
                <a:gd name="connsiteY2890" fmla="*/ 451505 h 1008924"/>
                <a:gd name="connsiteX2891" fmla="*/ 175290 w 769088"/>
                <a:gd name="connsiteY2891" fmla="*/ 469941 h 1008924"/>
                <a:gd name="connsiteX2892" fmla="*/ 160189 w 769088"/>
                <a:gd name="connsiteY2892" fmla="*/ 449372 h 1008924"/>
                <a:gd name="connsiteX2893" fmla="*/ 160189 w 769088"/>
                <a:gd name="connsiteY2893" fmla="*/ 449372 h 1008924"/>
                <a:gd name="connsiteX2894" fmla="*/ 160018 w 769088"/>
                <a:gd name="connsiteY2894" fmla="*/ 449542 h 1008924"/>
                <a:gd name="connsiteX2895" fmla="*/ 159847 w 769088"/>
                <a:gd name="connsiteY2895" fmla="*/ 449713 h 1008924"/>
                <a:gd name="connsiteX2896" fmla="*/ 159847 w 769088"/>
                <a:gd name="connsiteY2896" fmla="*/ 449713 h 1008924"/>
                <a:gd name="connsiteX2897" fmla="*/ 154814 w 769088"/>
                <a:gd name="connsiteY2897" fmla="*/ 455175 h 1008924"/>
                <a:gd name="connsiteX2898" fmla="*/ 152425 w 769088"/>
                <a:gd name="connsiteY2898" fmla="*/ 451079 h 1008924"/>
                <a:gd name="connsiteX2899" fmla="*/ 162151 w 769088"/>
                <a:gd name="connsiteY2899" fmla="*/ 443653 h 1008924"/>
                <a:gd name="connsiteX2900" fmla="*/ 163431 w 769088"/>
                <a:gd name="connsiteY2900" fmla="*/ 446299 h 1008924"/>
                <a:gd name="connsiteX2901" fmla="*/ 160104 w 769088"/>
                <a:gd name="connsiteY2901" fmla="*/ 449457 h 1008924"/>
                <a:gd name="connsiteX2902" fmla="*/ 150207 w 769088"/>
                <a:gd name="connsiteY2902" fmla="*/ 447238 h 1008924"/>
                <a:gd name="connsiteX2903" fmla="*/ 145600 w 769088"/>
                <a:gd name="connsiteY2903" fmla="*/ 439642 h 1008924"/>
                <a:gd name="connsiteX2904" fmla="*/ 146623 w 769088"/>
                <a:gd name="connsiteY2904" fmla="*/ 438959 h 1008924"/>
                <a:gd name="connsiteX2905" fmla="*/ 153449 w 769088"/>
                <a:gd name="connsiteY2905" fmla="*/ 434265 h 1008924"/>
                <a:gd name="connsiteX2906" fmla="*/ 156606 w 769088"/>
                <a:gd name="connsiteY2906" fmla="*/ 432217 h 1008924"/>
                <a:gd name="connsiteX2907" fmla="*/ 160018 w 769088"/>
                <a:gd name="connsiteY2907" fmla="*/ 439045 h 1008924"/>
                <a:gd name="connsiteX2908" fmla="*/ 150207 w 769088"/>
                <a:gd name="connsiteY2908" fmla="*/ 447238 h 1008924"/>
                <a:gd name="connsiteX2909" fmla="*/ 148074 w 769088"/>
                <a:gd name="connsiteY2909" fmla="*/ 449030 h 1008924"/>
                <a:gd name="connsiteX2910" fmla="*/ 146368 w 769088"/>
                <a:gd name="connsiteY2910" fmla="*/ 450481 h 1008924"/>
                <a:gd name="connsiteX2911" fmla="*/ 140481 w 769088"/>
                <a:gd name="connsiteY2911" fmla="*/ 454322 h 1008924"/>
                <a:gd name="connsiteX2912" fmla="*/ 136300 w 769088"/>
                <a:gd name="connsiteY2912" fmla="*/ 446555 h 1008924"/>
                <a:gd name="connsiteX2913" fmla="*/ 143808 w 769088"/>
                <a:gd name="connsiteY2913" fmla="*/ 440922 h 1008924"/>
                <a:gd name="connsiteX2914" fmla="*/ 148159 w 769088"/>
                <a:gd name="connsiteY2914" fmla="*/ 448945 h 1008924"/>
                <a:gd name="connsiteX2915" fmla="*/ 119578 w 769088"/>
                <a:gd name="connsiteY2915" fmla="*/ 451420 h 1008924"/>
                <a:gd name="connsiteX2916" fmla="*/ 119407 w 769088"/>
                <a:gd name="connsiteY2916" fmla="*/ 451079 h 1008924"/>
                <a:gd name="connsiteX2917" fmla="*/ 120346 w 769088"/>
                <a:gd name="connsiteY2917" fmla="*/ 450481 h 1008924"/>
                <a:gd name="connsiteX2918" fmla="*/ 119578 w 769088"/>
                <a:gd name="connsiteY2918" fmla="*/ 451505 h 1008924"/>
                <a:gd name="connsiteX2919" fmla="*/ 123417 w 769088"/>
                <a:gd name="connsiteY2919" fmla="*/ 466100 h 1008924"/>
                <a:gd name="connsiteX2920" fmla="*/ 112582 w 769088"/>
                <a:gd name="connsiteY2920" fmla="*/ 474208 h 1008924"/>
                <a:gd name="connsiteX2921" fmla="*/ 113350 w 769088"/>
                <a:gd name="connsiteY2921" fmla="*/ 466100 h 1008924"/>
                <a:gd name="connsiteX2922" fmla="*/ 120943 w 769088"/>
                <a:gd name="connsiteY2922" fmla="*/ 459272 h 1008924"/>
                <a:gd name="connsiteX2923" fmla="*/ 123417 w 769088"/>
                <a:gd name="connsiteY2923" fmla="*/ 466100 h 1008924"/>
                <a:gd name="connsiteX2924" fmla="*/ 111558 w 769088"/>
                <a:gd name="connsiteY2924" fmla="*/ 474976 h 1008924"/>
                <a:gd name="connsiteX2925" fmla="*/ 100894 w 769088"/>
                <a:gd name="connsiteY2925" fmla="*/ 483511 h 1008924"/>
                <a:gd name="connsiteX2926" fmla="*/ 100894 w 769088"/>
                <a:gd name="connsiteY2926" fmla="*/ 483511 h 1008924"/>
                <a:gd name="connsiteX2927" fmla="*/ 100808 w 769088"/>
                <a:gd name="connsiteY2927" fmla="*/ 483596 h 1008924"/>
                <a:gd name="connsiteX2928" fmla="*/ 100723 w 769088"/>
                <a:gd name="connsiteY2928" fmla="*/ 483596 h 1008924"/>
                <a:gd name="connsiteX2929" fmla="*/ 100723 w 769088"/>
                <a:gd name="connsiteY2929" fmla="*/ 483682 h 1008924"/>
                <a:gd name="connsiteX2930" fmla="*/ 100467 w 769088"/>
                <a:gd name="connsiteY2930" fmla="*/ 483938 h 1008924"/>
                <a:gd name="connsiteX2931" fmla="*/ 100552 w 769088"/>
                <a:gd name="connsiteY2931" fmla="*/ 483340 h 1008924"/>
                <a:gd name="connsiteX2932" fmla="*/ 100723 w 769088"/>
                <a:gd name="connsiteY2932" fmla="*/ 482060 h 1008924"/>
                <a:gd name="connsiteX2933" fmla="*/ 106012 w 769088"/>
                <a:gd name="connsiteY2933" fmla="*/ 474976 h 1008924"/>
                <a:gd name="connsiteX2934" fmla="*/ 112838 w 769088"/>
                <a:gd name="connsiteY2934" fmla="*/ 466527 h 1008924"/>
                <a:gd name="connsiteX2935" fmla="*/ 111558 w 769088"/>
                <a:gd name="connsiteY2935" fmla="*/ 474891 h 1008924"/>
                <a:gd name="connsiteX2936" fmla="*/ 104136 w 769088"/>
                <a:gd name="connsiteY2936" fmla="*/ 487608 h 1008924"/>
                <a:gd name="connsiteX2937" fmla="*/ 104136 w 769088"/>
                <a:gd name="connsiteY2937" fmla="*/ 487608 h 1008924"/>
                <a:gd name="connsiteX2938" fmla="*/ 104136 w 769088"/>
                <a:gd name="connsiteY2938" fmla="*/ 487608 h 1008924"/>
                <a:gd name="connsiteX2939" fmla="*/ 104136 w 769088"/>
                <a:gd name="connsiteY2939" fmla="*/ 487608 h 1008924"/>
                <a:gd name="connsiteX2940" fmla="*/ 104136 w 769088"/>
                <a:gd name="connsiteY2940" fmla="*/ 487608 h 1008924"/>
                <a:gd name="connsiteX2941" fmla="*/ 110534 w 769088"/>
                <a:gd name="connsiteY2941" fmla="*/ 481975 h 1008924"/>
                <a:gd name="connsiteX2942" fmla="*/ 109937 w 769088"/>
                <a:gd name="connsiteY2942" fmla="*/ 486071 h 1008924"/>
                <a:gd name="connsiteX2943" fmla="*/ 109340 w 769088"/>
                <a:gd name="connsiteY2943" fmla="*/ 490168 h 1008924"/>
                <a:gd name="connsiteX2944" fmla="*/ 107463 w 769088"/>
                <a:gd name="connsiteY2944" fmla="*/ 493241 h 1008924"/>
                <a:gd name="connsiteX2945" fmla="*/ 105757 w 769088"/>
                <a:gd name="connsiteY2945" fmla="*/ 496228 h 1008924"/>
                <a:gd name="connsiteX2946" fmla="*/ 105330 w 769088"/>
                <a:gd name="connsiteY2946" fmla="*/ 496996 h 1008924"/>
                <a:gd name="connsiteX2947" fmla="*/ 106183 w 769088"/>
                <a:gd name="connsiteY2947" fmla="*/ 497338 h 1008924"/>
                <a:gd name="connsiteX2948" fmla="*/ 107633 w 769088"/>
                <a:gd name="connsiteY2948" fmla="*/ 497935 h 1008924"/>
                <a:gd name="connsiteX2949" fmla="*/ 103368 w 769088"/>
                <a:gd name="connsiteY2949" fmla="*/ 501605 h 1008924"/>
                <a:gd name="connsiteX2950" fmla="*/ 101064 w 769088"/>
                <a:gd name="connsiteY2950" fmla="*/ 498532 h 1008924"/>
                <a:gd name="connsiteX2951" fmla="*/ 100041 w 769088"/>
                <a:gd name="connsiteY2951" fmla="*/ 499215 h 1008924"/>
                <a:gd name="connsiteX2952" fmla="*/ 102003 w 769088"/>
                <a:gd name="connsiteY2952" fmla="*/ 502800 h 1008924"/>
                <a:gd name="connsiteX2953" fmla="*/ 96713 w 769088"/>
                <a:gd name="connsiteY2953" fmla="*/ 507750 h 1008924"/>
                <a:gd name="connsiteX2954" fmla="*/ 99102 w 769088"/>
                <a:gd name="connsiteY2954" fmla="*/ 492046 h 1008924"/>
                <a:gd name="connsiteX2955" fmla="*/ 104136 w 769088"/>
                <a:gd name="connsiteY2955" fmla="*/ 487779 h 1008924"/>
                <a:gd name="connsiteX2956" fmla="*/ 97140 w 769088"/>
                <a:gd name="connsiteY2956" fmla="*/ 481804 h 1008924"/>
                <a:gd name="connsiteX2957" fmla="*/ 89205 w 769088"/>
                <a:gd name="connsiteY2957" fmla="*/ 494521 h 1008924"/>
                <a:gd name="connsiteX2958" fmla="*/ 79735 w 769088"/>
                <a:gd name="connsiteY2958" fmla="*/ 503995 h 1008924"/>
                <a:gd name="connsiteX2959" fmla="*/ 81014 w 769088"/>
                <a:gd name="connsiteY2959" fmla="*/ 496313 h 1008924"/>
                <a:gd name="connsiteX2960" fmla="*/ 93727 w 769088"/>
                <a:gd name="connsiteY2960" fmla="*/ 483511 h 1008924"/>
                <a:gd name="connsiteX2961" fmla="*/ 97566 w 769088"/>
                <a:gd name="connsiteY2961" fmla="*/ 480012 h 1008924"/>
                <a:gd name="connsiteX2962" fmla="*/ 97140 w 769088"/>
                <a:gd name="connsiteY2962" fmla="*/ 481804 h 1008924"/>
                <a:gd name="connsiteX2963" fmla="*/ 81953 w 769088"/>
                <a:gd name="connsiteY2963" fmla="*/ 507067 h 1008924"/>
                <a:gd name="connsiteX2964" fmla="*/ 78114 w 769088"/>
                <a:gd name="connsiteY2964" fmla="*/ 514236 h 1008924"/>
                <a:gd name="connsiteX2965" fmla="*/ 78796 w 769088"/>
                <a:gd name="connsiteY2965" fmla="*/ 510054 h 1008924"/>
                <a:gd name="connsiteX2966" fmla="*/ 80247 w 769088"/>
                <a:gd name="connsiteY2966" fmla="*/ 508689 h 1008924"/>
                <a:gd name="connsiteX2967" fmla="*/ 81953 w 769088"/>
                <a:gd name="connsiteY2967" fmla="*/ 507067 h 1008924"/>
                <a:gd name="connsiteX2968" fmla="*/ 94836 w 769088"/>
                <a:gd name="connsiteY2968" fmla="*/ 531477 h 1008924"/>
                <a:gd name="connsiteX2969" fmla="*/ 95689 w 769088"/>
                <a:gd name="connsiteY2969" fmla="*/ 533099 h 1008924"/>
                <a:gd name="connsiteX2970" fmla="*/ 91679 w 769088"/>
                <a:gd name="connsiteY2970" fmla="*/ 536939 h 1008924"/>
                <a:gd name="connsiteX2971" fmla="*/ 93130 w 769088"/>
                <a:gd name="connsiteY2971" fmla="*/ 528319 h 1008924"/>
                <a:gd name="connsiteX2972" fmla="*/ 94751 w 769088"/>
                <a:gd name="connsiteY2972" fmla="*/ 531477 h 1008924"/>
                <a:gd name="connsiteX2973" fmla="*/ 95604 w 769088"/>
                <a:gd name="connsiteY2973" fmla="*/ 547181 h 1008924"/>
                <a:gd name="connsiteX2974" fmla="*/ 96287 w 769088"/>
                <a:gd name="connsiteY2974" fmla="*/ 548291 h 1008924"/>
                <a:gd name="connsiteX2975" fmla="*/ 88522 w 769088"/>
                <a:gd name="connsiteY2975" fmla="*/ 557594 h 1008924"/>
                <a:gd name="connsiteX2976" fmla="*/ 90314 w 769088"/>
                <a:gd name="connsiteY2976" fmla="*/ 545559 h 1008924"/>
                <a:gd name="connsiteX2977" fmla="*/ 92959 w 769088"/>
                <a:gd name="connsiteY2977" fmla="*/ 542743 h 1008924"/>
                <a:gd name="connsiteX2978" fmla="*/ 95604 w 769088"/>
                <a:gd name="connsiteY2978" fmla="*/ 547266 h 1008924"/>
                <a:gd name="connsiteX2979" fmla="*/ 85537 w 769088"/>
                <a:gd name="connsiteY2979" fmla="*/ 561178 h 1008924"/>
                <a:gd name="connsiteX2980" fmla="*/ 81868 w 769088"/>
                <a:gd name="connsiteY2980" fmla="*/ 565616 h 1008924"/>
                <a:gd name="connsiteX2981" fmla="*/ 78626 w 769088"/>
                <a:gd name="connsiteY2981" fmla="*/ 557081 h 1008924"/>
                <a:gd name="connsiteX2982" fmla="*/ 86475 w 769088"/>
                <a:gd name="connsiteY2982" fmla="*/ 549400 h 1008924"/>
                <a:gd name="connsiteX2983" fmla="*/ 85537 w 769088"/>
                <a:gd name="connsiteY2983" fmla="*/ 561178 h 1008924"/>
                <a:gd name="connsiteX2984" fmla="*/ 89717 w 769088"/>
                <a:gd name="connsiteY2984" fmla="*/ 589258 h 1008924"/>
                <a:gd name="connsiteX2985" fmla="*/ 88949 w 769088"/>
                <a:gd name="connsiteY2985" fmla="*/ 590623 h 1008924"/>
                <a:gd name="connsiteX2986" fmla="*/ 84683 w 769088"/>
                <a:gd name="connsiteY2986" fmla="*/ 587124 h 1008924"/>
                <a:gd name="connsiteX2987" fmla="*/ 84854 w 769088"/>
                <a:gd name="connsiteY2987" fmla="*/ 585076 h 1008924"/>
                <a:gd name="connsiteX2988" fmla="*/ 85622 w 769088"/>
                <a:gd name="connsiteY2988" fmla="*/ 578333 h 1008924"/>
                <a:gd name="connsiteX2989" fmla="*/ 89632 w 769088"/>
                <a:gd name="connsiteY2989" fmla="*/ 589258 h 1008924"/>
                <a:gd name="connsiteX2990" fmla="*/ 88437 w 769088"/>
                <a:gd name="connsiteY2990" fmla="*/ 591648 h 1008924"/>
                <a:gd name="connsiteX2991" fmla="*/ 87669 w 769088"/>
                <a:gd name="connsiteY2991" fmla="*/ 593013 h 1008924"/>
                <a:gd name="connsiteX2992" fmla="*/ 84513 w 769088"/>
                <a:gd name="connsiteY2992" fmla="*/ 589002 h 1008924"/>
                <a:gd name="connsiteX2993" fmla="*/ 84513 w 769088"/>
                <a:gd name="connsiteY2993" fmla="*/ 588831 h 1008924"/>
                <a:gd name="connsiteX2994" fmla="*/ 88437 w 769088"/>
                <a:gd name="connsiteY2994" fmla="*/ 591648 h 1008924"/>
                <a:gd name="connsiteX2995" fmla="*/ 95348 w 769088"/>
                <a:gd name="connsiteY2995" fmla="*/ 608034 h 1008924"/>
                <a:gd name="connsiteX2996" fmla="*/ 91167 w 769088"/>
                <a:gd name="connsiteY2996" fmla="*/ 615972 h 1008924"/>
                <a:gd name="connsiteX2997" fmla="*/ 88096 w 769088"/>
                <a:gd name="connsiteY2997" fmla="*/ 612643 h 1008924"/>
                <a:gd name="connsiteX2998" fmla="*/ 83830 w 769088"/>
                <a:gd name="connsiteY2998" fmla="*/ 607864 h 1008924"/>
                <a:gd name="connsiteX2999" fmla="*/ 89034 w 769088"/>
                <a:gd name="connsiteY2999" fmla="*/ 599329 h 1008924"/>
                <a:gd name="connsiteX3000" fmla="*/ 95263 w 769088"/>
                <a:gd name="connsiteY3000" fmla="*/ 608034 h 1008924"/>
                <a:gd name="connsiteX3001" fmla="*/ 87072 w 769088"/>
                <a:gd name="connsiteY3001" fmla="*/ 613753 h 1008924"/>
                <a:gd name="connsiteX3002" fmla="*/ 90229 w 769088"/>
                <a:gd name="connsiteY3002" fmla="*/ 617764 h 1008924"/>
                <a:gd name="connsiteX3003" fmla="*/ 89290 w 769088"/>
                <a:gd name="connsiteY3003" fmla="*/ 619642 h 1008924"/>
                <a:gd name="connsiteX3004" fmla="*/ 84768 w 769088"/>
                <a:gd name="connsiteY3004" fmla="*/ 613668 h 1008924"/>
                <a:gd name="connsiteX3005" fmla="*/ 84598 w 769088"/>
                <a:gd name="connsiteY3005" fmla="*/ 613753 h 1008924"/>
                <a:gd name="connsiteX3006" fmla="*/ 88949 w 769088"/>
                <a:gd name="connsiteY3006" fmla="*/ 620325 h 1008924"/>
                <a:gd name="connsiteX3007" fmla="*/ 85878 w 769088"/>
                <a:gd name="connsiteY3007" fmla="*/ 626299 h 1008924"/>
                <a:gd name="connsiteX3008" fmla="*/ 82892 w 769088"/>
                <a:gd name="connsiteY3008" fmla="*/ 621776 h 1008924"/>
                <a:gd name="connsiteX3009" fmla="*/ 82721 w 769088"/>
                <a:gd name="connsiteY3009" fmla="*/ 621861 h 1008924"/>
                <a:gd name="connsiteX3010" fmla="*/ 85622 w 769088"/>
                <a:gd name="connsiteY3010" fmla="*/ 626811 h 1008924"/>
                <a:gd name="connsiteX3011" fmla="*/ 84001 w 769088"/>
                <a:gd name="connsiteY3011" fmla="*/ 629969 h 1008924"/>
                <a:gd name="connsiteX3012" fmla="*/ 81612 w 769088"/>
                <a:gd name="connsiteY3012" fmla="*/ 624848 h 1008924"/>
                <a:gd name="connsiteX3013" fmla="*/ 78199 w 769088"/>
                <a:gd name="connsiteY3013" fmla="*/ 617423 h 1008924"/>
                <a:gd name="connsiteX3014" fmla="*/ 83318 w 769088"/>
                <a:gd name="connsiteY3014" fmla="*/ 608888 h 1008924"/>
                <a:gd name="connsiteX3015" fmla="*/ 87158 w 769088"/>
                <a:gd name="connsiteY3015" fmla="*/ 613753 h 1008924"/>
                <a:gd name="connsiteX3016" fmla="*/ 80673 w 769088"/>
                <a:gd name="connsiteY3016" fmla="*/ 625189 h 1008924"/>
                <a:gd name="connsiteX3017" fmla="*/ 83233 w 769088"/>
                <a:gd name="connsiteY3017" fmla="*/ 631335 h 1008924"/>
                <a:gd name="connsiteX3018" fmla="*/ 81783 w 769088"/>
                <a:gd name="connsiteY3018" fmla="*/ 634151 h 1008924"/>
                <a:gd name="connsiteX3019" fmla="*/ 76237 w 769088"/>
                <a:gd name="connsiteY3019" fmla="*/ 620666 h 1008924"/>
                <a:gd name="connsiteX3020" fmla="*/ 77772 w 769088"/>
                <a:gd name="connsiteY3020" fmla="*/ 618106 h 1008924"/>
                <a:gd name="connsiteX3021" fmla="*/ 80673 w 769088"/>
                <a:gd name="connsiteY3021" fmla="*/ 625275 h 1008924"/>
                <a:gd name="connsiteX3022" fmla="*/ 81100 w 769088"/>
                <a:gd name="connsiteY3022" fmla="*/ 635431 h 1008924"/>
                <a:gd name="connsiteX3023" fmla="*/ 77687 w 769088"/>
                <a:gd name="connsiteY3023" fmla="*/ 642003 h 1008924"/>
                <a:gd name="connsiteX3024" fmla="*/ 71459 w 769088"/>
                <a:gd name="connsiteY3024" fmla="*/ 628774 h 1008924"/>
                <a:gd name="connsiteX3025" fmla="*/ 75981 w 769088"/>
                <a:gd name="connsiteY3025" fmla="*/ 621093 h 1008924"/>
                <a:gd name="connsiteX3026" fmla="*/ 81100 w 769088"/>
                <a:gd name="connsiteY3026" fmla="*/ 635431 h 1008924"/>
                <a:gd name="connsiteX3027" fmla="*/ 82038 w 769088"/>
                <a:gd name="connsiteY3027" fmla="*/ 637992 h 1008924"/>
                <a:gd name="connsiteX3028" fmla="*/ 84342 w 769088"/>
                <a:gd name="connsiteY3028" fmla="*/ 644308 h 1008924"/>
                <a:gd name="connsiteX3029" fmla="*/ 90400 w 769088"/>
                <a:gd name="connsiteY3029" fmla="*/ 660694 h 1008924"/>
                <a:gd name="connsiteX3030" fmla="*/ 89376 w 769088"/>
                <a:gd name="connsiteY3030" fmla="*/ 662743 h 1008924"/>
                <a:gd name="connsiteX3031" fmla="*/ 88693 w 769088"/>
                <a:gd name="connsiteY3031" fmla="*/ 664194 h 1008924"/>
                <a:gd name="connsiteX3032" fmla="*/ 82380 w 769088"/>
                <a:gd name="connsiteY3032" fmla="*/ 651477 h 1008924"/>
                <a:gd name="connsiteX3033" fmla="*/ 78540 w 769088"/>
                <a:gd name="connsiteY3033" fmla="*/ 643625 h 1008924"/>
                <a:gd name="connsiteX3034" fmla="*/ 82038 w 769088"/>
                <a:gd name="connsiteY3034" fmla="*/ 637906 h 1008924"/>
                <a:gd name="connsiteX3035" fmla="*/ 90826 w 769088"/>
                <a:gd name="connsiteY3035" fmla="*/ 663426 h 1008924"/>
                <a:gd name="connsiteX3036" fmla="*/ 91167 w 769088"/>
                <a:gd name="connsiteY3036" fmla="*/ 662828 h 1008924"/>
                <a:gd name="connsiteX3037" fmla="*/ 93044 w 769088"/>
                <a:gd name="connsiteY3037" fmla="*/ 667778 h 1008924"/>
                <a:gd name="connsiteX3038" fmla="*/ 92362 w 769088"/>
                <a:gd name="connsiteY3038" fmla="*/ 666840 h 1008924"/>
                <a:gd name="connsiteX3039" fmla="*/ 92191 w 769088"/>
                <a:gd name="connsiteY3039" fmla="*/ 666925 h 1008924"/>
                <a:gd name="connsiteX3040" fmla="*/ 93642 w 769088"/>
                <a:gd name="connsiteY3040" fmla="*/ 669315 h 1008924"/>
                <a:gd name="connsiteX3041" fmla="*/ 96116 w 769088"/>
                <a:gd name="connsiteY3041" fmla="*/ 675716 h 1008924"/>
                <a:gd name="connsiteX3042" fmla="*/ 95433 w 769088"/>
                <a:gd name="connsiteY3042" fmla="*/ 677337 h 1008924"/>
                <a:gd name="connsiteX3043" fmla="*/ 89546 w 769088"/>
                <a:gd name="connsiteY3043" fmla="*/ 665815 h 1008924"/>
                <a:gd name="connsiteX3044" fmla="*/ 90912 w 769088"/>
                <a:gd name="connsiteY3044" fmla="*/ 663426 h 1008924"/>
                <a:gd name="connsiteX3045" fmla="*/ 85707 w 769088"/>
                <a:gd name="connsiteY3045" fmla="*/ 643625 h 1008924"/>
                <a:gd name="connsiteX3046" fmla="*/ 82806 w 769088"/>
                <a:gd name="connsiteY3046" fmla="*/ 636712 h 1008924"/>
                <a:gd name="connsiteX3047" fmla="*/ 84427 w 769088"/>
                <a:gd name="connsiteY3047" fmla="*/ 634066 h 1008924"/>
                <a:gd name="connsiteX3048" fmla="*/ 86475 w 769088"/>
                <a:gd name="connsiteY3048" fmla="*/ 638845 h 1008924"/>
                <a:gd name="connsiteX3049" fmla="*/ 93556 w 769088"/>
                <a:gd name="connsiteY3049" fmla="*/ 654379 h 1008924"/>
                <a:gd name="connsiteX3050" fmla="*/ 91850 w 769088"/>
                <a:gd name="connsiteY3050" fmla="*/ 657878 h 1008924"/>
                <a:gd name="connsiteX3051" fmla="*/ 85707 w 769088"/>
                <a:gd name="connsiteY3051" fmla="*/ 643625 h 1008924"/>
                <a:gd name="connsiteX3052" fmla="*/ 94666 w 769088"/>
                <a:gd name="connsiteY3052" fmla="*/ 656683 h 1008924"/>
                <a:gd name="connsiteX3053" fmla="*/ 99784 w 769088"/>
                <a:gd name="connsiteY3053" fmla="*/ 667266 h 1008924"/>
                <a:gd name="connsiteX3054" fmla="*/ 97908 w 769088"/>
                <a:gd name="connsiteY3054" fmla="*/ 671704 h 1008924"/>
                <a:gd name="connsiteX3055" fmla="*/ 92874 w 769088"/>
                <a:gd name="connsiteY3055" fmla="*/ 660097 h 1008924"/>
                <a:gd name="connsiteX3056" fmla="*/ 94751 w 769088"/>
                <a:gd name="connsiteY3056" fmla="*/ 656768 h 1008924"/>
                <a:gd name="connsiteX3057" fmla="*/ 101235 w 769088"/>
                <a:gd name="connsiteY3057" fmla="*/ 670168 h 1008924"/>
                <a:gd name="connsiteX3058" fmla="*/ 104562 w 769088"/>
                <a:gd name="connsiteY3058" fmla="*/ 676825 h 1008924"/>
                <a:gd name="connsiteX3059" fmla="*/ 110193 w 769088"/>
                <a:gd name="connsiteY3059" fmla="*/ 687494 h 1008924"/>
                <a:gd name="connsiteX3060" fmla="*/ 109852 w 769088"/>
                <a:gd name="connsiteY3060" fmla="*/ 688433 h 1008924"/>
                <a:gd name="connsiteX3061" fmla="*/ 101917 w 769088"/>
                <a:gd name="connsiteY3061" fmla="*/ 679215 h 1008924"/>
                <a:gd name="connsiteX3062" fmla="*/ 100296 w 769088"/>
                <a:gd name="connsiteY3062" fmla="*/ 677167 h 1008924"/>
                <a:gd name="connsiteX3063" fmla="*/ 99102 w 769088"/>
                <a:gd name="connsiteY3063" fmla="*/ 674436 h 1008924"/>
                <a:gd name="connsiteX3064" fmla="*/ 101235 w 769088"/>
                <a:gd name="connsiteY3064" fmla="*/ 670168 h 1008924"/>
                <a:gd name="connsiteX3065" fmla="*/ 108743 w 769088"/>
                <a:gd name="connsiteY3065" fmla="*/ 691420 h 1008924"/>
                <a:gd name="connsiteX3066" fmla="*/ 107804 w 769088"/>
                <a:gd name="connsiteY3066" fmla="*/ 694066 h 1008924"/>
                <a:gd name="connsiteX3067" fmla="*/ 103197 w 769088"/>
                <a:gd name="connsiteY3067" fmla="*/ 683739 h 1008924"/>
                <a:gd name="connsiteX3068" fmla="*/ 108743 w 769088"/>
                <a:gd name="connsiteY3068" fmla="*/ 691420 h 1008924"/>
                <a:gd name="connsiteX3069" fmla="*/ 109852 w 769088"/>
                <a:gd name="connsiteY3069" fmla="*/ 697480 h 1008924"/>
                <a:gd name="connsiteX3070" fmla="*/ 110193 w 769088"/>
                <a:gd name="connsiteY3070" fmla="*/ 697736 h 1008924"/>
                <a:gd name="connsiteX3071" fmla="*/ 113179 w 769088"/>
                <a:gd name="connsiteY3071" fmla="*/ 701491 h 1008924"/>
                <a:gd name="connsiteX3072" fmla="*/ 116336 w 769088"/>
                <a:gd name="connsiteY3072" fmla="*/ 705161 h 1008924"/>
                <a:gd name="connsiteX3073" fmla="*/ 119663 w 769088"/>
                <a:gd name="connsiteY3073" fmla="*/ 708660 h 1008924"/>
                <a:gd name="connsiteX3074" fmla="*/ 122991 w 769088"/>
                <a:gd name="connsiteY3074" fmla="*/ 711904 h 1008924"/>
                <a:gd name="connsiteX3075" fmla="*/ 122649 w 769088"/>
                <a:gd name="connsiteY3075" fmla="*/ 711818 h 1008924"/>
                <a:gd name="connsiteX3076" fmla="*/ 117445 w 769088"/>
                <a:gd name="connsiteY3076" fmla="*/ 709941 h 1008924"/>
                <a:gd name="connsiteX3077" fmla="*/ 116165 w 769088"/>
                <a:gd name="connsiteY3077" fmla="*/ 709514 h 1008924"/>
                <a:gd name="connsiteX3078" fmla="*/ 114459 w 769088"/>
                <a:gd name="connsiteY3078" fmla="*/ 709002 h 1008924"/>
                <a:gd name="connsiteX3079" fmla="*/ 109511 w 769088"/>
                <a:gd name="connsiteY3079" fmla="*/ 698162 h 1008924"/>
                <a:gd name="connsiteX3080" fmla="*/ 109766 w 769088"/>
                <a:gd name="connsiteY3080" fmla="*/ 697565 h 1008924"/>
                <a:gd name="connsiteX3081" fmla="*/ 116677 w 769088"/>
                <a:gd name="connsiteY3081" fmla="*/ 704734 h 1008924"/>
                <a:gd name="connsiteX3082" fmla="*/ 113435 w 769088"/>
                <a:gd name="connsiteY3082" fmla="*/ 701235 h 1008924"/>
                <a:gd name="connsiteX3083" fmla="*/ 110449 w 769088"/>
                <a:gd name="connsiteY3083" fmla="*/ 697565 h 1008924"/>
                <a:gd name="connsiteX3084" fmla="*/ 110023 w 769088"/>
                <a:gd name="connsiteY3084" fmla="*/ 697053 h 1008924"/>
                <a:gd name="connsiteX3085" fmla="*/ 111046 w 769088"/>
                <a:gd name="connsiteY3085" fmla="*/ 694578 h 1008924"/>
                <a:gd name="connsiteX3086" fmla="*/ 113777 w 769088"/>
                <a:gd name="connsiteY3086" fmla="*/ 698077 h 1008924"/>
                <a:gd name="connsiteX3087" fmla="*/ 120346 w 769088"/>
                <a:gd name="connsiteY3087" fmla="*/ 705844 h 1008924"/>
                <a:gd name="connsiteX3088" fmla="*/ 123844 w 769088"/>
                <a:gd name="connsiteY3088" fmla="*/ 711733 h 1008924"/>
                <a:gd name="connsiteX3089" fmla="*/ 116677 w 769088"/>
                <a:gd name="connsiteY3089" fmla="*/ 704734 h 1008924"/>
                <a:gd name="connsiteX3090" fmla="*/ 126489 w 769088"/>
                <a:gd name="connsiteY3090" fmla="*/ 717451 h 1008924"/>
                <a:gd name="connsiteX3091" fmla="*/ 125550 w 769088"/>
                <a:gd name="connsiteY3091" fmla="*/ 720268 h 1008924"/>
                <a:gd name="connsiteX3092" fmla="*/ 124868 w 769088"/>
                <a:gd name="connsiteY3092" fmla="*/ 722487 h 1008924"/>
                <a:gd name="connsiteX3093" fmla="*/ 124527 w 769088"/>
                <a:gd name="connsiteY3093" fmla="*/ 722231 h 1008924"/>
                <a:gd name="connsiteX3094" fmla="*/ 125038 w 769088"/>
                <a:gd name="connsiteY3094" fmla="*/ 716939 h 1008924"/>
                <a:gd name="connsiteX3095" fmla="*/ 126489 w 769088"/>
                <a:gd name="connsiteY3095" fmla="*/ 717451 h 1008924"/>
                <a:gd name="connsiteX3096" fmla="*/ 127086 w 769088"/>
                <a:gd name="connsiteY3096" fmla="*/ 720694 h 1008924"/>
                <a:gd name="connsiteX3097" fmla="*/ 128024 w 769088"/>
                <a:gd name="connsiteY3097" fmla="*/ 718219 h 1008924"/>
                <a:gd name="connsiteX3098" fmla="*/ 135361 w 769088"/>
                <a:gd name="connsiteY3098" fmla="*/ 729144 h 1008924"/>
                <a:gd name="connsiteX3099" fmla="*/ 135106 w 769088"/>
                <a:gd name="connsiteY3099" fmla="*/ 730083 h 1008924"/>
                <a:gd name="connsiteX3100" fmla="*/ 125977 w 769088"/>
                <a:gd name="connsiteY3100" fmla="*/ 723340 h 1008924"/>
                <a:gd name="connsiteX3101" fmla="*/ 127001 w 769088"/>
                <a:gd name="connsiteY3101" fmla="*/ 720694 h 1008924"/>
                <a:gd name="connsiteX3102" fmla="*/ 140907 w 769088"/>
                <a:gd name="connsiteY3102" fmla="*/ 719414 h 1008924"/>
                <a:gd name="connsiteX3103" fmla="*/ 144832 w 769088"/>
                <a:gd name="connsiteY3103" fmla="*/ 709087 h 1008924"/>
                <a:gd name="connsiteX3104" fmla="*/ 155667 w 769088"/>
                <a:gd name="connsiteY3104" fmla="*/ 727352 h 1008924"/>
                <a:gd name="connsiteX3105" fmla="*/ 147477 w 769088"/>
                <a:gd name="connsiteY3105" fmla="*/ 722913 h 1008924"/>
                <a:gd name="connsiteX3106" fmla="*/ 143040 w 769088"/>
                <a:gd name="connsiteY3106" fmla="*/ 718134 h 1008924"/>
                <a:gd name="connsiteX3107" fmla="*/ 142869 w 769088"/>
                <a:gd name="connsiteY3107" fmla="*/ 718305 h 1008924"/>
                <a:gd name="connsiteX3108" fmla="*/ 146709 w 769088"/>
                <a:gd name="connsiteY3108" fmla="*/ 722572 h 1008924"/>
                <a:gd name="connsiteX3109" fmla="*/ 141590 w 769088"/>
                <a:gd name="connsiteY3109" fmla="*/ 720012 h 1008924"/>
                <a:gd name="connsiteX3110" fmla="*/ 141078 w 769088"/>
                <a:gd name="connsiteY3110" fmla="*/ 719500 h 1008924"/>
                <a:gd name="connsiteX3111" fmla="*/ 154388 w 769088"/>
                <a:gd name="connsiteY3111" fmla="*/ 730339 h 1008924"/>
                <a:gd name="connsiteX3112" fmla="*/ 155070 w 769088"/>
                <a:gd name="connsiteY3112" fmla="*/ 730680 h 1008924"/>
                <a:gd name="connsiteX3113" fmla="*/ 155070 w 769088"/>
                <a:gd name="connsiteY3113" fmla="*/ 731022 h 1008924"/>
                <a:gd name="connsiteX3114" fmla="*/ 154473 w 769088"/>
                <a:gd name="connsiteY3114" fmla="*/ 730339 h 1008924"/>
                <a:gd name="connsiteX3115" fmla="*/ 154899 w 769088"/>
                <a:gd name="connsiteY3115" fmla="*/ 731619 h 1008924"/>
                <a:gd name="connsiteX3116" fmla="*/ 154899 w 769088"/>
                <a:gd name="connsiteY3116" fmla="*/ 731875 h 1008924"/>
                <a:gd name="connsiteX3117" fmla="*/ 150975 w 769088"/>
                <a:gd name="connsiteY3117" fmla="*/ 728461 h 1008924"/>
                <a:gd name="connsiteX3118" fmla="*/ 153193 w 769088"/>
                <a:gd name="connsiteY3118" fmla="*/ 729656 h 1008924"/>
                <a:gd name="connsiteX3119" fmla="*/ 154985 w 769088"/>
                <a:gd name="connsiteY3119" fmla="*/ 731619 h 1008924"/>
                <a:gd name="connsiteX3120" fmla="*/ 153620 w 769088"/>
                <a:gd name="connsiteY3120" fmla="*/ 734350 h 1008924"/>
                <a:gd name="connsiteX3121" fmla="*/ 154131 w 769088"/>
                <a:gd name="connsiteY3121" fmla="*/ 734692 h 1008924"/>
                <a:gd name="connsiteX3122" fmla="*/ 152681 w 769088"/>
                <a:gd name="connsiteY3122" fmla="*/ 740239 h 1008924"/>
                <a:gd name="connsiteX3123" fmla="*/ 152255 w 769088"/>
                <a:gd name="connsiteY3123" fmla="*/ 739983 h 1008924"/>
                <a:gd name="connsiteX3124" fmla="*/ 146709 w 769088"/>
                <a:gd name="connsiteY3124" fmla="*/ 730083 h 1008924"/>
                <a:gd name="connsiteX3125" fmla="*/ 153620 w 769088"/>
                <a:gd name="connsiteY3125" fmla="*/ 734350 h 1008924"/>
                <a:gd name="connsiteX3126" fmla="*/ 154899 w 769088"/>
                <a:gd name="connsiteY3126" fmla="*/ 741690 h 1008924"/>
                <a:gd name="connsiteX3127" fmla="*/ 156606 w 769088"/>
                <a:gd name="connsiteY3127" fmla="*/ 736484 h 1008924"/>
                <a:gd name="connsiteX3128" fmla="*/ 163005 w 769088"/>
                <a:gd name="connsiteY3128" fmla="*/ 740666 h 1008924"/>
                <a:gd name="connsiteX3129" fmla="*/ 165991 w 769088"/>
                <a:gd name="connsiteY3129" fmla="*/ 743995 h 1008924"/>
                <a:gd name="connsiteX3130" fmla="*/ 167782 w 769088"/>
                <a:gd name="connsiteY3130" fmla="*/ 746811 h 1008924"/>
                <a:gd name="connsiteX3131" fmla="*/ 167185 w 769088"/>
                <a:gd name="connsiteY3131" fmla="*/ 749457 h 1008924"/>
                <a:gd name="connsiteX3132" fmla="*/ 154814 w 769088"/>
                <a:gd name="connsiteY3132" fmla="*/ 741776 h 1008924"/>
                <a:gd name="connsiteX3133" fmla="*/ 160616 w 769088"/>
                <a:gd name="connsiteY3133" fmla="*/ 763027 h 1008924"/>
                <a:gd name="connsiteX3134" fmla="*/ 159763 w 769088"/>
                <a:gd name="connsiteY3134" fmla="*/ 762430 h 1008924"/>
                <a:gd name="connsiteX3135" fmla="*/ 160530 w 769088"/>
                <a:gd name="connsiteY3135" fmla="*/ 762857 h 1008924"/>
                <a:gd name="connsiteX3136" fmla="*/ 160701 w 769088"/>
                <a:gd name="connsiteY3136" fmla="*/ 763027 h 1008924"/>
                <a:gd name="connsiteX3137" fmla="*/ 161469 w 769088"/>
                <a:gd name="connsiteY3137" fmla="*/ 754492 h 1008924"/>
                <a:gd name="connsiteX3138" fmla="*/ 162663 w 769088"/>
                <a:gd name="connsiteY3138" fmla="*/ 756029 h 1008924"/>
                <a:gd name="connsiteX3139" fmla="*/ 162578 w 769088"/>
                <a:gd name="connsiteY3139" fmla="*/ 756199 h 1008924"/>
                <a:gd name="connsiteX3140" fmla="*/ 163090 w 769088"/>
                <a:gd name="connsiteY3140" fmla="*/ 756797 h 1008924"/>
                <a:gd name="connsiteX3141" fmla="*/ 160872 w 769088"/>
                <a:gd name="connsiteY3141" fmla="*/ 755346 h 1008924"/>
                <a:gd name="connsiteX3142" fmla="*/ 159763 w 769088"/>
                <a:gd name="connsiteY3142" fmla="*/ 753383 h 1008924"/>
                <a:gd name="connsiteX3143" fmla="*/ 161554 w 769088"/>
                <a:gd name="connsiteY3143" fmla="*/ 754578 h 1008924"/>
                <a:gd name="connsiteX3144" fmla="*/ 162407 w 769088"/>
                <a:gd name="connsiteY3144" fmla="*/ 755090 h 1008924"/>
                <a:gd name="connsiteX3145" fmla="*/ 165564 w 769088"/>
                <a:gd name="connsiteY3145" fmla="*/ 757138 h 1008924"/>
                <a:gd name="connsiteX3146" fmla="*/ 165308 w 769088"/>
                <a:gd name="connsiteY3146" fmla="*/ 758248 h 1008924"/>
                <a:gd name="connsiteX3147" fmla="*/ 164796 w 769088"/>
                <a:gd name="connsiteY3147" fmla="*/ 757906 h 1008924"/>
                <a:gd name="connsiteX3148" fmla="*/ 162407 w 769088"/>
                <a:gd name="connsiteY3148" fmla="*/ 755005 h 1008924"/>
                <a:gd name="connsiteX3149" fmla="*/ 174010 w 769088"/>
                <a:gd name="connsiteY3149" fmla="*/ 771050 h 1008924"/>
                <a:gd name="connsiteX3150" fmla="*/ 175973 w 769088"/>
                <a:gd name="connsiteY3150" fmla="*/ 773610 h 1008924"/>
                <a:gd name="connsiteX3151" fmla="*/ 168124 w 769088"/>
                <a:gd name="connsiteY3151" fmla="*/ 768234 h 1008924"/>
                <a:gd name="connsiteX3152" fmla="*/ 167441 w 769088"/>
                <a:gd name="connsiteY3152" fmla="*/ 767039 h 1008924"/>
                <a:gd name="connsiteX3153" fmla="*/ 174010 w 769088"/>
                <a:gd name="connsiteY3153" fmla="*/ 771050 h 1008924"/>
                <a:gd name="connsiteX3154" fmla="*/ 177423 w 769088"/>
                <a:gd name="connsiteY3154" fmla="*/ 775659 h 1008924"/>
                <a:gd name="connsiteX3155" fmla="*/ 177338 w 769088"/>
                <a:gd name="connsiteY3155" fmla="*/ 776342 h 1008924"/>
                <a:gd name="connsiteX3156" fmla="*/ 171024 w 769088"/>
                <a:gd name="connsiteY3156" fmla="*/ 771477 h 1008924"/>
                <a:gd name="connsiteX3157" fmla="*/ 177423 w 769088"/>
                <a:gd name="connsiteY3157" fmla="*/ 775659 h 1008924"/>
                <a:gd name="connsiteX3158" fmla="*/ 176229 w 769088"/>
                <a:gd name="connsiteY3158" fmla="*/ 782060 h 1008924"/>
                <a:gd name="connsiteX3159" fmla="*/ 176229 w 769088"/>
                <a:gd name="connsiteY3159" fmla="*/ 782316 h 1008924"/>
                <a:gd name="connsiteX3160" fmla="*/ 175631 w 769088"/>
                <a:gd name="connsiteY3160" fmla="*/ 781292 h 1008924"/>
                <a:gd name="connsiteX3161" fmla="*/ 176229 w 769088"/>
                <a:gd name="connsiteY3161" fmla="*/ 782060 h 1008924"/>
                <a:gd name="connsiteX3162" fmla="*/ 177253 w 769088"/>
                <a:gd name="connsiteY3162" fmla="*/ 787096 h 1008924"/>
                <a:gd name="connsiteX3163" fmla="*/ 178788 w 769088"/>
                <a:gd name="connsiteY3163" fmla="*/ 789400 h 1008924"/>
                <a:gd name="connsiteX3164" fmla="*/ 176911 w 769088"/>
                <a:gd name="connsiteY3164" fmla="*/ 788546 h 1008924"/>
                <a:gd name="connsiteX3165" fmla="*/ 177253 w 769088"/>
                <a:gd name="connsiteY3165" fmla="*/ 787181 h 1008924"/>
                <a:gd name="connsiteX3166" fmla="*/ 179556 w 769088"/>
                <a:gd name="connsiteY3166" fmla="*/ 790595 h 1008924"/>
                <a:gd name="connsiteX3167" fmla="*/ 181177 w 769088"/>
                <a:gd name="connsiteY3167" fmla="*/ 793070 h 1008924"/>
                <a:gd name="connsiteX3168" fmla="*/ 176229 w 769088"/>
                <a:gd name="connsiteY3168" fmla="*/ 791448 h 1008924"/>
                <a:gd name="connsiteX3169" fmla="*/ 176826 w 769088"/>
                <a:gd name="connsiteY3169" fmla="*/ 788973 h 1008924"/>
                <a:gd name="connsiteX3170" fmla="*/ 179556 w 769088"/>
                <a:gd name="connsiteY3170" fmla="*/ 790680 h 1008924"/>
                <a:gd name="connsiteX3171" fmla="*/ 200459 w 769088"/>
                <a:gd name="connsiteY3171" fmla="*/ 817053 h 1008924"/>
                <a:gd name="connsiteX3172" fmla="*/ 201397 w 769088"/>
                <a:gd name="connsiteY3172" fmla="*/ 817565 h 1008924"/>
                <a:gd name="connsiteX3173" fmla="*/ 202677 w 769088"/>
                <a:gd name="connsiteY3173" fmla="*/ 818248 h 1008924"/>
                <a:gd name="connsiteX3174" fmla="*/ 200459 w 769088"/>
                <a:gd name="connsiteY3174" fmla="*/ 817224 h 1008924"/>
                <a:gd name="connsiteX3175" fmla="*/ 200459 w 769088"/>
                <a:gd name="connsiteY3175" fmla="*/ 817053 h 1008924"/>
                <a:gd name="connsiteX3176" fmla="*/ 200629 w 769088"/>
                <a:gd name="connsiteY3176" fmla="*/ 815517 h 1008924"/>
                <a:gd name="connsiteX3177" fmla="*/ 201397 w 769088"/>
                <a:gd name="connsiteY3177" fmla="*/ 808689 h 1008924"/>
                <a:gd name="connsiteX3178" fmla="*/ 205834 w 769088"/>
                <a:gd name="connsiteY3178" fmla="*/ 811164 h 1008924"/>
                <a:gd name="connsiteX3179" fmla="*/ 212830 w 769088"/>
                <a:gd name="connsiteY3179" fmla="*/ 819528 h 1008924"/>
                <a:gd name="connsiteX3180" fmla="*/ 212830 w 769088"/>
                <a:gd name="connsiteY3180" fmla="*/ 819528 h 1008924"/>
                <a:gd name="connsiteX3181" fmla="*/ 212830 w 769088"/>
                <a:gd name="connsiteY3181" fmla="*/ 819528 h 1008924"/>
                <a:gd name="connsiteX3182" fmla="*/ 212830 w 769088"/>
                <a:gd name="connsiteY3182" fmla="*/ 819528 h 1008924"/>
                <a:gd name="connsiteX3183" fmla="*/ 212830 w 769088"/>
                <a:gd name="connsiteY3183" fmla="*/ 819528 h 1008924"/>
                <a:gd name="connsiteX3184" fmla="*/ 215219 w 769088"/>
                <a:gd name="connsiteY3184" fmla="*/ 822088 h 1008924"/>
                <a:gd name="connsiteX3185" fmla="*/ 202080 w 769088"/>
                <a:gd name="connsiteY3185" fmla="*/ 816114 h 1008924"/>
                <a:gd name="connsiteX3186" fmla="*/ 200459 w 769088"/>
                <a:gd name="connsiteY3186" fmla="*/ 815431 h 1008924"/>
                <a:gd name="connsiteX3187" fmla="*/ 203957 w 769088"/>
                <a:gd name="connsiteY3187" fmla="*/ 796825 h 1008924"/>
                <a:gd name="connsiteX3188" fmla="*/ 203018 w 769088"/>
                <a:gd name="connsiteY3188" fmla="*/ 795460 h 1008924"/>
                <a:gd name="connsiteX3189" fmla="*/ 203445 w 769088"/>
                <a:gd name="connsiteY3189" fmla="*/ 791790 h 1008924"/>
                <a:gd name="connsiteX3190" fmla="*/ 210270 w 769088"/>
                <a:gd name="connsiteY3190" fmla="*/ 795801 h 1008924"/>
                <a:gd name="connsiteX3191" fmla="*/ 210356 w 769088"/>
                <a:gd name="connsiteY3191" fmla="*/ 795630 h 1008924"/>
                <a:gd name="connsiteX3192" fmla="*/ 203530 w 769088"/>
                <a:gd name="connsiteY3192" fmla="*/ 791448 h 1008924"/>
                <a:gd name="connsiteX3193" fmla="*/ 203701 w 769088"/>
                <a:gd name="connsiteY3193" fmla="*/ 790168 h 1008924"/>
                <a:gd name="connsiteX3194" fmla="*/ 211635 w 769088"/>
                <a:gd name="connsiteY3194" fmla="*/ 795545 h 1008924"/>
                <a:gd name="connsiteX3195" fmla="*/ 211635 w 769088"/>
                <a:gd name="connsiteY3195" fmla="*/ 801519 h 1008924"/>
                <a:gd name="connsiteX3196" fmla="*/ 211635 w 769088"/>
                <a:gd name="connsiteY3196" fmla="*/ 802800 h 1008924"/>
                <a:gd name="connsiteX3197" fmla="*/ 203871 w 769088"/>
                <a:gd name="connsiteY3197" fmla="*/ 796825 h 1008924"/>
                <a:gd name="connsiteX3198" fmla="*/ 216669 w 769088"/>
                <a:gd name="connsiteY3198" fmla="*/ 815773 h 1008924"/>
                <a:gd name="connsiteX3199" fmla="*/ 216413 w 769088"/>
                <a:gd name="connsiteY3199" fmla="*/ 815602 h 1008924"/>
                <a:gd name="connsiteX3200" fmla="*/ 215219 w 769088"/>
                <a:gd name="connsiteY3200" fmla="*/ 814322 h 1008924"/>
                <a:gd name="connsiteX3201" fmla="*/ 215901 w 769088"/>
                <a:gd name="connsiteY3201" fmla="*/ 814748 h 1008924"/>
                <a:gd name="connsiteX3202" fmla="*/ 216669 w 769088"/>
                <a:gd name="connsiteY3202" fmla="*/ 815773 h 1008924"/>
                <a:gd name="connsiteX3203" fmla="*/ 221020 w 769088"/>
                <a:gd name="connsiteY3203" fmla="*/ 819272 h 1008924"/>
                <a:gd name="connsiteX3204" fmla="*/ 231685 w 769088"/>
                <a:gd name="connsiteY3204" fmla="*/ 829770 h 1008924"/>
                <a:gd name="connsiteX3205" fmla="*/ 226480 w 769088"/>
                <a:gd name="connsiteY3205" fmla="*/ 827295 h 1008924"/>
                <a:gd name="connsiteX3206" fmla="*/ 221106 w 769088"/>
                <a:gd name="connsiteY3206" fmla="*/ 821064 h 1008924"/>
                <a:gd name="connsiteX3207" fmla="*/ 219058 w 769088"/>
                <a:gd name="connsiteY3207" fmla="*/ 818162 h 1008924"/>
                <a:gd name="connsiteX3208" fmla="*/ 221020 w 769088"/>
                <a:gd name="connsiteY3208" fmla="*/ 819186 h 1008924"/>
                <a:gd name="connsiteX3209" fmla="*/ 239961 w 769088"/>
                <a:gd name="connsiteY3209" fmla="*/ 830026 h 1008924"/>
                <a:gd name="connsiteX3210" fmla="*/ 244568 w 769088"/>
                <a:gd name="connsiteY3210" fmla="*/ 833098 h 1008924"/>
                <a:gd name="connsiteX3211" fmla="*/ 250540 w 769088"/>
                <a:gd name="connsiteY3211" fmla="*/ 837366 h 1008924"/>
                <a:gd name="connsiteX3212" fmla="*/ 250796 w 769088"/>
                <a:gd name="connsiteY3212" fmla="*/ 839073 h 1008924"/>
                <a:gd name="connsiteX3213" fmla="*/ 242862 w 769088"/>
                <a:gd name="connsiteY3213" fmla="*/ 835232 h 1008924"/>
                <a:gd name="connsiteX3214" fmla="*/ 240046 w 769088"/>
                <a:gd name="connsiteY3214" fmla="*/ 832757 h 1008924"/>
                <a:gd name="connsiteX3215" fmla="*/ 239875 w 769088"/>
                <a:gd name="connsiteY3215" fmla="*/ 830026 h 1008924"/>
                <a:gd name="connsiteX3216" fmla="*/ 254976 w 769088"/>
                <a:gd name="connsiteY3216" fmla="*/ 856142 h 1008924"/>
                <a:gd name="connsiteX3217" fmla="*/ 254465 w 769088"/>
                <a:gd name="connsiteY3217" fmla="*/ 851107 h 1008924"/>
                <a:gd name="connsiteX3218" fmla="*/ 265897 w 769088"/>
                <a:gd name="connsiteY3218" fmla="*/ 861349 h 1008924"/>
                <a:gd name="connsiteX3219" fmla="*/ 255062 w 769088"/>
                <a:gd name="connsiteY3219" fmla="*/ 856398 h 1008924"/>
                <a:gd name="connsiteX3220" fmla="*/ 255062 w 769088"/>
                <a:gd name="connsiteY3220" fmla="*/ 856142 h 1008924"/>
                <a:gd name="connsiteX3221" fmla="*/ 252673 w 769088"/>
                <a:gd name="connsiteY3221" fmla="*/ 833440 h 1008924"/>
                <a:gd name="connsiteX3222" fmla="*/ 252417 w 769088"/>
                <a:gd name="connsiteY3222" fmla="*/ 829940 h 1008924"/>
                <a:gd name="connsiteX3223" fmla="*/ 257962 w 769088"/>
                <a:gd name="connsiteY3223" fmla="*/ 835915 h 1008924"/>
                <a:gd name="connsiteX3224" fmla="*/ 252673 w 769088"/>
                <a:gd name="connsiteY3224" fmla="*/ 833440 h 1008924"/>
                <a:gd name="connsiteX3225" fmla="*/ 247383 w 769088"/>
                <a:gd name="connsiteY3225" fmla="*/ 811249 h 1008924"/>
                <a:gd name="connsiteX3226" fmla="*/ 238851 w 769088"/>
                <a:gd name="connsiteY3226" fmla="*/ 806214 h 1008924"/>
                <a:gd name="connsiteX3227" fmla="*/ 238339 w 769088"/>
                <a:gd name="connsiteY3227" fmla="*/ 792046 h 1008924"/>
                <a:gd name="connsiteX3228" fmla="*/ 238084 w 769088"/>
                <a:gd name="connsiteY3228" fmla="*/ 782487 h 1008924"/>
                <a:gd name="connsiteX3229" fmla="*/ 240472 w 769088"/>
                <a:gd name="connsiteY3229" fmla="*/ 786498 h 1008924"/>
                <a:gd name="connsiteX3230" fmla="*/ 240643 w 769088"/>
                <a:gd name="connsiteY3230" fmla="*/ 786413 h 1008924"/>
                <a:gd name="connsiteX3231" fmla="*/ 238084 w 769088"/>
                <a:gd name="connsiteY3231" fmla="*/ 781633 h 1008924"/>
                <a:gd name="connsiteX3232" fmla="*/ 237742 w 769088"/>
                <a:gd name="connsiteY3232" fmla="*/ 768831 h 1008924"/>
                <a:gd name="connsiteX3233" fmla="*/ 244909 w 769088"/>
                <a:gd name="connsiteY3233" fmla="*/ 778561 h 1008924"/>
                <a:gd name="connsiteX3234" fmla="*/ 247383 w 769088"/>
                <a:gd name="connsiteY3234" fmla="*/ 811249 h 1008924"/>
                <a:gd name="connsiteX3235" fmla="*/ 208052 w 769088"/>
                <a:gd name="connsiteY3235" fmla="*/ 637138 h 1008924"/>
                <a:gd name="connsiteX3236" fmla="*/ 207881 w 769088"/>
                <a:gd name="connsiteY3236" fmla="*/ 637821 h 1008924"/>
                <a:gd name="connsiteX3237" fmla="*/ 207284 w 769088"/>
                <a:gd name="connsiteY3237" fmla="*/ 635687 h 1008924"/>
                <a:gd name="connsiteX3238" fmla="*/ 208052 w 769088"/>
                <a:gd name="connsiteY3238" fmla="*/ 637138 h 1008924"/>
                <a:gd name="connsiteX3239" fmla="*/ 213171 w 769088"/>
                <a:gd name="connsiteY3239" fmla="*/ 643369 h 1008924"/>
                <a:gd name="connsiteX3240" fmla="*/ 211465 w 769088"/>
                <a:gd name="connsiteY3240" fmla="*/ 639699 h 1008924"/>
                <a:gd name="connsiteX3241" fmla="*/ 211806 w 769088"/>
                <a:gd name="connsiteY3241" fmla="*/ 637309 h 1008924"/>
                <a:gd name="connsiteX3242" fmla="*/ 215219 w 769088"/>
                <a:gd name="connsiteY3242" fmla="*/ 614009 h 1008924"/>
                <a:gd name="connsiteX3243" fmla="*/ 223068 w 769088"/>
                <a:gd name="connsiteY3243" fmla="*/ 635687 h 1008924"/>
                <a:gd name="connsiteX3244" fmla="*/ 227675 w 769088"/>
                <a:gd name="connsiteY3244" fmla="*/ 648490 h 1008924"/>
                <a:gd name="connsiteX3245" fmla="*/ 226310 w 769088"/>
                <a:gd name="connsiteY3245" fmla="*/ 654549 h 1008924"/>
                <a:gd name="connsiteX3246" fmla="*/ 224092 w 769088"/>
                <a:gd name="connsiteY3246" fmla="*/ 665474 h 1008924"/>
                <a:gd name="connsiteX3247" fmla="*/ 224092 w 769088"/>
                <a:gd name="connsiteY3247" fmla="*/ 665815 h 1008924"/>
                <a:gd name="connsiteX3248" fmla="*/ 213256 w 769088"/>
                <a:gd name="connsiteY3248" fmla="*/ 643369 h 1008924"/>
                <a:gd name="connsiteX3249" fmla="*/ 213256 w 769088"/>
                <a:gd name="connsiteY3249" fmla="*/ 593269 h 1008924"/>
                <a:gd name="connsiteX3250" fmla="*/ 212915 w 769088"/>
                <a:gd name="connsiteY3250" fmla="*/ 592160 h 1008924"/>
                <a:gd name="connsiteX3251" fmla="*/ 212915 w 769088"/>
                <a:gd name="connsiteY3251" fmla="*/ 592160 h 1008924"/>
                <a:gd name="connsiteX3252" fmla="*/ 212915 w 769088"/>
                <a:gd name="connsiteY3252" fmla="*/ 592160 h 1008924"/>
                <a:gd name="connsiteX3253" fmla="*/ 212915 w 769088"/>
                <a:gd name="connsiteY3253" fmla="*/ 592160 h 1008924"/>
                <a:gd name="connsiteX3254" fmla="*/ 212915 w 769088"/>
                <a:gd name="connsiteY3254" fmla="*/ 592160 h 1008924"/>
                <a:gd name="connsiteX3255" fmla="*/ 197899 w 769088"/>
                <a:gd name="connsiteY3255" fmla="*/ 550254 h 1008924"/>
                <a:gd name="connsiteX3256" fmla="*/ 195084 w 769088"/>
                <a:gd name="connsiteY3256" fmla="*/ 542487 h 1008924"/>
                <a:gd name="connsiteX3257" fmla="*/ 195084 w 769088"/>
                <a:gd name="connsiteY3257" fmla="*/ 542487 h 1008924"/>
                <a:gd name="connsiteX3258" fmla="*/ 208990 w 769088"/>
                <a:gd name="connsiteY3258" fmla="*/ 565446 h 1008924"/>
                <a:gd name="connsiteX3259" fmla="*/ 216328 w 769088"/>
                <a:gd name="connsiteY3259" fmla="*/ 576200 h 1008924"/>
                <a:gd name="connsiteX3260" fmla="*/ 213171 w 769088"/>
                <a:gd name="connsiteY3260" fmla="*/ 593355 h 1008924"/>
                <a:gd name="connsiteX3261" fmla="*/ 210270 w 769088"/>
                <a:gd name="connsiteY3261" fmla="*/ 564421 h 1008924"/>
                <a:gd name="connsiteX3262" fmla="*/ 196961 w 769088"/>
                <a:gd name="connsiteY3262" fmla="*/ 539585 h 1008924"/>
                <a:gd name="connsiteX3263" fmla="*/ 205834 w 769088"/>
                <a:gd name="connsiteY3263" fmla="*/ 526356 h 1008924"/>
                <a:gd name="connsiteX3264" fmla="*/ 208478 w 769088"/>
                <a:gd name="connsiteY3264" fmla="*/ 530965 h 1008924"/>
                <a:gd name="connsiteX3265" fmla="*/ 202677 w 769088"/>
                <a:gd name="connsiteY3265" fmla="*/ 540012 h 1008924"/>
                <a:gd name="connsiteX3266" fmla="*/ 202848 w 769088"/>
                <a:gd name="connsiteY3266" fmla="*/ 540097 h 1008924"/>
                <a:gd name="connsiteX3267" fmla="*/ 208905 w 769088"/>
                <a:gd name="connsiteY3267" fmla="*/ 531648 h 1008924"/>
                <a:gd name="connsiteX3268" fmla="*/ 221191 w 769088"/>
                <a:gd name="connsiteY3268" fmla="*/ 553070 h 1008924"/>
                <a:gd name="connsiteX3269" fmla="*/ 216584 w 769088"/>
                <a:gd name="connsiteY3269" fmla="*/ 574749 h 1008924"/>
                <a:gd name="connsiteX3270" fmla="*/ 210185 w 769088"/>
                <a:gd name="connsiteY3270" fmla="*/ 564336 h 1008924"/>
                <a:gd name="connsiteX3271" fmla="*/ 210953 w 769088"/>
                <a:gd name="connsiteY3271" fmla="*/ 528916 h 1008924"/>
                <a:gd name="connsiteX3272" fmla="*/ 217778 w 769088"/>
                <a:gd name="connsiteY3272" fmla="*/ 520040 h 1008924"/>
                <a:gd name="connsiteX3273" fmla="*/ 219485 w 769088"/>
                <a:gd name="connsiteY3273" fmla="*/ 517907 h 1008924"/>
                <a:gd name="connsiteX3274" fmla="*/ 223751 w 769088"/>
                <a:gd name="connsiteY3274" fmla="*/ 525673 h 1008924"/>
                <a:gd name="connsiteX3275" fmla="*/ 226480 w 769088"/>
                <a:gd name="connsiteY3275" fmla="*/ 530709 h 1008924"/>
                <a:gd name="connsiteX3276" fmla="*/ 221702 w 769088"/>
                <a:gd name="connsiteY3276" fmla="*/ 550595 h 1008924"/>
                <a:gd name="connsiteX3277" fmla="*/ 210868 w 769088"/>
                <a:gd name="connsiteY3277" fmla="*/ 528831 h 1008924"/>
                <a:gd name="connsiteX3278" fmla="*/ 220850 w 769088"/>
                <a:gd name="connsiteY3278" fmla="*/ 516199 h 1008924"/>
                <a:gd name="connsiteX3279" fmla="*/ 224860 w 769088"/>
                <a:gd name="connsiteY3279" fmla="*/ 511420 h 1008924"/>
                <a:gd name="connsiteX3280" fmla="*/ 229467 w 769088"/>
                <a:gd name="connsiteY3280" fmla="*/ 519101 h 1008924"/>
                <a:gd name="connsiteX3281" fmla="*/ 226993 w 769088"/>
                <a:gd name="connsiteY3281" fmla="*/ 528916 h 1008924"/>
                <a:gd name="connsiteX3282" fmla="*/ 225115 w 769088"/>
                <a:gd name="connsiteY3282" fmla="*/ 524905 h 1008924"/>
                <a:gd name="connsiteX3283" fmla="*/ 220935 w 769088"/>
                <a:gd name="connsiteY3283" fmla="*/ 516199 h 1008924"/>
                <a:gd name="connsiteX3284" fmla="*/ 227419 w 769088"/>
                <a:gd name="connsiteY3284" fmla="*/ 470879 h 1008924"/>
                <a:gd name="connsiteX3285" fmla="*/ 227419 w 769088"/>
                <a:gd name="connsiteY3285" fmla="*/ 470879 h 1008924"/>
                <a:gd name="connsiteX3286" fmla="*/ 227419 w 769088"/>
                <a:gd name="connsiteY3286" fmla="*/ 470879 h 1008924"/>
                <a:gd name="connsiteX3287" fmla="*/ 227419 w 769088"/>
                <a:gd name="connsiteY3287" fmla="*/ 470879 h 1008924"/>
                <a:gd name="connsiteX3288" fmla="*/ 227419 w 769088"/>
                <a:gd name="connsiteY3288" fmla="*/ 470879 h 1008924"/>
                <a:gd name="connsiteX3289" fmla="*/ 225883 w 769088"/>
                <a:gd name="connsiteY3289" fmla="*/ 468148 h 1008924"/>
                <a:gd name="connsiteX3290" fmla="*/ 226566 w 769088"/>
                <a:gd name="connsiteY3290" fmla="*/ 466954 h 1008924"/>
                <a:gd name="connsiteX3291" fmla="*/ 233988 w 769088"/>
                <a:gd name="connsiteY3291" fmla="*/ 481548 h 1008924"/>
                <a:gd name="connsiteX3292" fmla="*/ 233221 w 769088"/>
                <a:gd name="connsiteY3292" fmla="*/ 482487 h 1008924"/>
                <a:gd name="connsiteX3293" fmla="*/ 227419 w 769088"/>
                <a:gd name="connsiteY3293" fmla="*/ 470879 h 1008924"/>
                <a:gd name="connsiteX3294" fmla="*/ 224433 w 769088"/>
                <a:gd name="connsiteY3294" fmla="*/ 434265 h 1008924"/>
                <a:gd name="connsiteX3295" fmla="*/ 219997 w 769088"/>
                <a:gd name="connsiteY3295" fmla="*/ 436911 h 1008924"/>
                <a:gd name="connsiteX3296" fmla="*/ 217693 w 769088"/>
                <a:gd name="connsiteY3296" fmla="*/ 438276 h 1008924"/>
                <a:gd name="connsiteX3297" fmla="*/ 217352 w 769088"/>
                <a:gd name="connsiteY3297" fmla="*/ 437594 h 1008924"/>
                <a:gd name="connsiteX3298" fmla="*/ 225456 w 769088"/>
                <a:gd name="connsiteY3298" fmla="*/ 428717 h 1008924"/>
                <a:gd name="connsiteX3299" fmla="*/ 226993 w 769088"/>
                <a:gd name="connsiteY3299" fmla="*/ 432814 h 1008924"/>
                <a:gd name="connsiteX3300" fmla="*/ 224433 w 769088"/>
                <a:gd name="connsiteY3300" fmla="*/ 434265 h 1008924"/>
                <a:gd name="connsiteX3301" fmla="*/ 223835 w 769088"/>
                <a:gd name="connsiteY3301" fmla="*/ 461662 h 1008924"/>
                <a:gd name="connsiteX3302" fmla="*/ 223835 w 769088"/>
                <a:gd name="connsiteY3302" fmla="*/ 461662 h 1008924"/>
                <a:gd name="connsiteX3303" fmla="*/ 223835 w 769088"/>
                <a:gd name="connsiteY3303" fmla="*/ 461833 h 1008924"/>
                <a:gd name="connsiteX3304" fmla="*/ 223835 w 769088"/>
                <a:gd name="connsiteY3304" fmla="*/ 462003 h 1008924"/>
                <a:gd name="connsiteX3305" fmla="*/ 223835 w 769088"/>
                <a:gd name="connsiteY3305" fmla="*/ 462003 h 1008924"/>
                <a:gd name="connsiteX3306" fmla="*/ 224006 w 769088"/>
                <a:gd name="connsiteY3306" fmla="*/ 462430 h 1008924"/>
                <a:gd name="connsiteX3307" fmla="*/ 222897 w 769088"/>
                <a:gd name="connsiteY3307" fmla="*/ 463369 h 1008924"/>
                <a:gd name="connsiteX3308" fmla="*/ 213256 w 769088"/>
                <a:gd name="connsiteY3308" fmla="*/ 447067 h 1008924"/>
                <a:gd name="connsiteX3309" fmla="*/ 216072 w 769088"/>
                <a:gd name="connsiteY3309" fmla="*/ 445019 h 1008924"/>
                <a:gd name="connsiteX3310" fmla="*/ 223665 w 769088"/>
                <a:gd name="connsiteY3310" fmla="*/ 461747 h 1008924"/>
                <a:gd name="connsiteX3311" fmla="*/ 219314 w 769088"/>
                <a:gd name="connsiteY3311" fmla="*/ 466356 h 1008924"/>
                <a:gd name="connsiteX3312" fmla="*/ 210868 w 769088"/>
                <a:gd name="connsiteY3312" fmla="*/ 473952 h 1008924"/>
                <a:gd name="connsiteX3313" fmla="*/ 210099 w 769088"/>
                <a:gd name="connsiteY3313" fmla="*/ 472330 h 1008924"/>
                <a:gd name="connsiteX3314" fmla="*/ 210099 w 769088"/>
                <a:gd name="connsiteY3314" fmla="*/ 472330 h 1008924"/>
                <a:gd name="connsiteX3315" fmla="*/ 210099 w 769088"/>
                <a:gd name="connsiteY3315" fmla="*/ 472330 h 1008924"/>
                <a:gd name="connsiteX3316" fmla="*/ 210099 w 769088"/>
                <a:gd name="connsiteY3316" fmla="*/ 472330 h 1008924"/>
                <a:gd name="connsiteX3317" fmla="*/ 210099 w 769088"/>
                <a:gd name="connsiteY3317" fmla="*/ 472330 h 1008924"/>
                <a:gd name="connsiteX3318" fmla="*/ 202506 w 769088"/>
                <a:gd name="connsiteY3318" fmla="*/ 457053 h 1008924"/>
                <a:gd name="connsiteX3319" fmla="*/ 204810 w 769088"/>
                <a:gd name="connsiteY3319" fmla="*/ 453724 h 1008924"/>
                <a:gd name="connsiteX3320" fmla="*/ 210441 w 769088"/>
                <a:gd name="connsiteY3320" fmla="*/ 449201 h 1008924"/>
                <a:gd name="connsiteX3321" fmla="*/ 219314 w 769088"/>
                <a:gd name="connsiteY3321" fmla="*/ 466356 h 1008924"/>
                <a:gd name="connsiteX3322" fmla="*/ 190306 w 769088"/>
                <a:gd name="connsiteY3322" fmla="*/ 423170 h 1008924"/>
                <a:gd name="connsiteX3323" fmla="*/ 186040 w 769088"/>
                <a:gd name="connsiteY3323" fmla="*/ 426498 h 1008924"/>
                <a:gd name="connsiteX3324" fmla="*/ 185784 w 769088"/>
                <a:gd name="connsiteY3324" fmla="*/ 425986 h 1008924"/>
                <a:gd name="connsiteX3325" fmla="*/ 194828 w 769088"/>
                <a:gd name="connsiteY3325" fmla="*/ 419670 h 1008924"/>
                <a:gd name="connsiteX3326" fmla="*/ 194828 w 769088"/>
                <a:gd name="connsiteY3326" fmla="*/ 419670 h 1008924"/>
                <a:gd name="connsiteX3327" fmla="*/ 190306 w 769088"/>
                <a:gd name="connsiteY3327" fmla="*/ 423084 h 1008924"/>
                <a:gd name="connsiteX3328" fmla="*/ 191671 w 769088"/>
                <a:gd name="connsiteY3328" fmla="*/ 443909 h 1008924"/>
                <a:gd name="connsiteX3329" fmla="*/ 195766 w 769088"/>
                <a:gd name="connsiteY3329" fmla="*/ 452956 h 1008924"/>
                <a:gd name="connsiteX3330" fmla="*/ 190220 w 769088"/>
                <a:gd name="connsiteY3330" fmla="*/ 457053 h 1008924"/>
                <a:gd name="connsiteX3331" fmla="*/ 190220 w 769088"/>
                <a:gd name="connsiteY3331" fmla="*/ 457053 h 1008924"/>
                <a:gd name="connsiteX3332" fmla="*/ 190050 w 769088"/>
                <a:gd name="connsiteY3332" fmla="*/ 457138 h 1008924"/>
                <a:gd name="connsiteX3333" fmla="*/ 189879 w 769088"/>
                <a:gd name="connsiteY3333" fmla="*/ 457138 h 1008924"/>
                <a:gd name="connsiteX3334" fmla="*/ 189879 w 769088"/>
                <a:gd name="connsiteY3334" fmla="*/ 457309 h 1008924"/>
                <a:gd name="connsiteX3335" fmla="*/ 189453 w 769088"/>
                <a:gd name="connsiteY3335" fmla="*/ 457651 h 1008924"/>
                <a:gd name="connsiteX3336" fmla="*/ 178276 w 769088"/>
                <a:gd name="connsiteY3336" fmla="*/ 440581 h 1008924"/>
                <a:gd name="connsiteX3337" fmla="*/ 182628 w 769088"/>
                <a:gd name="connsiteY3337" fmla="*/ 436655 h 1008924"/>
                <a:gd name="connsiteX3338" fmla="*/ 182457 w 769088"/>
                <a:gd name="connsiteY3338" fmla="*/ 436484 h 1008924"/>
                <a:gd name="connsiteX3339" fmla="*/ 177935 w 769088"/>
                <a:gd name="connsiteY3339" fmla="*/ 440154 h 1008924"/>
                <a:gd name="connsiteX3340" fmla="*/ 177423 w 769088"/>
                <a:gd name="connsiteY3340" fmla="*/ 439386 h 1008924"/>
                <a:gd name="connsiteX3341" fmla="*/ 185784 w 769088"/>
                <a:gd name="connsiteY3341" fmla="*/ 431705 h 1008924"/>
                <a:gd name="connsiteX3342" fmla="*/ 191586 w 769088"/>
                <a:gd name="connsiteY3342" fmla="*/ 443824 h 1008924"/>
                <a:gd name="connsiteX3343" fmla="*/ 174949 w 769088"/>
                <a:gd name="connsiteY3343" fmla="*/ 435631 h 1008924"/>
                <a:gd name="connsiteX3344" fmla="*/ 174181 w 769088"/>
                <a:gd name="connsiteY3344" fmla="*/ 434521 h 1008924"/>
                <a:gd name="connsiteX3345" fmla="*/ 183737 w 769088"/>
                <a:gd name="connsiteY3345" fmla="*/ 427437 h 1008924"/>
                <a:gd name="connsiteX3346" fmla="*/ 184078 w 769088"/>
                <a:gd name="connsiteY3346" fmla="*/ 428035 h 1008924"/>
                <a:gd name="connsiteX3347" fmla="*/ 174949 w 769088"/>
                <a:gd name="connsiteY3347" fmla="*/ 435631 h 1008924"/>
                <a:gd name="connsiteX3348" fmla="*/ 171366 w 769088"/>
                <a:gd name="connsiteY3348" fmla="*/ 430424 h 1008924"/>
                <a:gd name="connsiteX3349" fmla="*/ 169062 w 769088"/>
                <a:gd name="connsiteY3349" fmla="*/ 427096 h 1008924"/>
                <a:gd name="connsiteX3350" fmla="*/ 164455 w 769088"/>
                <a:gd name="connsiteY3350" fmla="*/ 420609 h 1008924"/>
                <a:gd name="connsiteX3351" fmla="*/ 172816 w 769088"/>
                <a:gd name="connsiteY3351" fmla="*/ 415062 h 1008924"/>
                <a:gd name="connsiteX3352" fmla="*/ 176058 w 769088"/>
                <a:gd name="connsiteY3352" fmla="*/ 413013 h 1008924"/>
                <a:gd name="connsiteX3353" fmla="*/ 176741 w 769088"/>
                <a:gd name="connsiteY3353" fmla="*/ 414294 h 1008924"/>
                <a:gd name="connsiteX3354" fmla="*/ 180750 w 769088"/>
                <a:gd name="connsiteY3354" fmla="*/ 421548 h 1008924"/>
                <a:gd name="connsiteX3355" fmla="*/ 181774 w 769088"/>
                <a:gd name="connsiteY3355" fmla="*/ 423511 h 1008924"/>
                <a:gd name="connsiteX3356" fmla="*/ 171451 w 769088"/>
                <a:gd name="connsiteY3356" fmla="*/ 430510 h 1008924"/>
                <a:gd name="connsiteX3357" fmla="*/ 172048 w 769088"/>
                <a:gd name="connsiteY3357" fmla="*/ 413696 h 1008924"/>
                <a:gd name="connsiteX3358" fmla="*/ 162919 w 769088"/>
                <a:gd name="connsiteY3358" fmla="*/ 418476 h 1008924"/>
                <a:gd name="connsiteX3359" fmla="*/ 160786 w 769088"/>
                <a:gd name="connsiteY3359" fmla="*/ 415488 h 1008924"/>
                <a:gd name="connsiteX3360" fmla="*/ 171792 w 769088"/>
                <a:gd name="connsiteY3360" fmla="*/ 405759 h 1008924"/>
                <a:gd name="connsiteX3361" fmla="*/ 175461 w 769088"/>
                <a:gd name="connsiteY3361" fmla="*/ 411904 h 1008924"/>
                <a:gd name="connsiteX3362" fmla="*/ 172048 w 769088"/>
                <a:gd name="connsiteY3362" fmla="*/ 413611 h 1008924"/>
                <a:gd name="connsiteX3363" fmla="*/ 165991 w 769088"/>
                <a:gd name="connsiteY3363" fmla="*/ 428973 h 1008924"/>
                <a:gd name="connsiteX3364" fmla="*/ 168209 w 769088"/>
                <a:gd name="connsiteY3364" fmla="*/ 432643 h 1008924"/>
                <a:gd name="connsiteX3365" fmla="*/ 166844 w 769088"/>
                <a:gd name="connsiteY3365" fmla="*/ 433582 h 1008924"/>
                <a:gd name="connsiteX3366" fmla="*/ 166844 w 769088"/>
                <a:gd name="connsiteY3366" fmla="*/ 433582 h 1008924"/>
                <a:gd name="connsiteX3367" fmla="*/ 166673 w 769088"/>
                <a:gd name="connsiteY3367" fmla="*/ 433668 h 1008924"/>
                <a:gd name="connsiteX3368" fmla="*/ 166502 w 769088"/>
                <a:gd name="connsiteY3368" fmla="*/ 433668 h 1008924"/>
                <a:gd name="connsiteX3369" fmla="*/ 166502 w 769088"/>
                <a:gd name="connsiteY3369" fmla="*/ 433753 h 1008924"/>
                <a:gd name="connsiteX3370" fmla="*/ 161554 w 769088"/>
                <a:gd name="connsiteY3370" fmla="*/ 437679 h 1008924"/>
                <a:gd name="connsiteX3371" fmla="*/ 157885 w 769088"/>
                <a:gd name="connsiteY3371" fmla="*/ 431278 h 1008924"/>
                <a:gd name="connsiteX3372" fmla="*/ 160275 w 769088"/>
                <a:gd name="connsiteY3372" fmla="*/ 429742 h 1008924"/>
                <a:gd name="connsiteX3373" fmla="*/ 160189 w 769088"/>
                <a:gd name="connsiteY3373" fmla="*/ 429571 h 1008924"/>
                <a:gd name="connsiteX3374" fmla="*/ 157715 w 769088"/>
                <a:gd name="connsiteY3374" fmla="*/ 430936 h 1008924"/>
                <a:gd name="connsiteX3375" fmla="*/ 157203 w 769088"/>
                <a:gd name="connsiteY3375" fmla="*/ 430083 h 1008924"/>
                <a:gd name="connsiteX3376" fmla="*/ 155411 w 769088"/>
                <a:gd name="connsiteY3376" fmla="*/ 426840 h 1008924"/>
                <a:gd name="connsiteX3377" fmla="*/ 161725 w 769088"/>
                <a:gd name="connsiteY3377" fmla="*/ 422487 h 1008924"/>
                <a:gd name="connsiteX3378" fmla="*/ 165905 w 769088"/>
                <a:gd name="connsiteY3378" fmla="*/ 429059 h 1008924"/>
                <a:gd name="connsiteX3379" fmla="*/ 153620 w 769088"/>
                <a:gd name="connsiteY3379" fmla="*/ 423596 h 1008924"/>
                <a:gd name="connsiteX3380" fmla="*/ 153108 w 769088"/>
                <a:gd name="connsiteY3380" fmla="*/ 422743 h 1008924"/>
                <a:gd name="connsiteX3381" fmla="*/ 157118 w 769088"/>
                <a:gd name="connsiteY3381" fmla="*/ 418817 h 1008924"/>
                <a:gd name="connsiteX3382" fmla="*/ 158568 w 769088"/>
                <a:gd name="connsiteY3382" fmla="*/ 417451 h 1008924"/>
                <a:gd name="connsiteX3383" fmla="*/ 160189 w 769088"/>
                <a:gd name="connsiteY3383" fmla="*/ 419926 h 1008924"/>
                <a:gd name="connsiteX3384" fmla="*/ 153620 w 769088"/>
                <a:gd name="connsiteY3384" fmla="*/ 423596 h 1008924"/>
                <a:gd name="connsiteX3385" fmla="*/ 155838 w 769088"/>
                <a:gd name="connsiteY3385" fmla="*/ 430595 h 1008924"/>
                <a:gd name="connsiteX3386" fmla="*/ 156350 w 769088"/>
                <a:gd name="connsiteY3386" fmla="*/ 431619 h 1008924"/>
                <a:gd name="connsiteX3387" fmla="*/ 153022 w 769088"/>
                <a:gd name="connsiteY3387" fmla="*/ 433411 h 1008924"/>
                <a:gd name="connsiteX3388" fmla="*/ 145856 w 769088"/>
                <a:gd name="connsiteY3388" fmla="*/ 437508 h 1008924"/>
                <a:gd name="connsiteX3389" fmla="*/ 144747 w 769088"/>
                <a:gd name="connsiteY3389" fmla="*/ 438191 h 1008924"/>
                <a:gd name="connsiteX3390" fmla="*/ 143126 w 769088"/>
                <a:gd name="connsiteY3390" fmla="*/ 435631 h 1008924"/>
                <a:gd name="connsiteX3391" fmla="*/ 154388 w 769088"/>
                <a:gd name="connsiteY3391" fmla="*/ 427608 h 1008924"/>
                <a:gd name="connsiteX3392" fmla="*/ 155923 w 769088"/>
                <a:gd name="connsiteY3392" fmla="*/ 430595 h 1008924"/>
                <a:gd name="connsiteX3393" fmla="*/ 150207 w 769088"/>
                <a:gd name="connsiteY3393" fmla="*/ 425559 h 1008924"/>
                <a:gd name="connsiteX3394" fmla="*/ 152255 w 769088"/>
                <a:gd name="connsiteY3394" fmla="*/ 423596 h 1008924"/>
                <a:gd name="connsiteX3395" fmla="*/ 152596 w 769088"/>
                <a:gd name="connsiteY3395" fmla="*/ 424194 h 1008924"/>
                <a:gd name="connsiteX3396" fmla="*/ 150207 w 769088"/>
                <a:gd name="connsiteY3396" fmla="*/ 425559 h 1008924"/>
                <a:gd name="connsiteX3397" fmla="*/ 139457 w 769088"/>
                <a:gd name="connsiteY3397" fmla="*/ 430083 h 1008924"/>
                <a:gd name="connsiteX3398" fmla="*/ 138689 w 769088"/>
                <a:gd name="connsiteY3398" fmla="*/ 428888 h 1008924"/>
                <a:gd name="connsiteX3399" fmla="*/ 135191 w 769088"/>
                <a:gd name="connsiteY3399" fmla="*/ 423938 h 1008924"/>
                <a:gd name="connsiteX3400" fmla="*/ 147306 w 769088"/>
                <a:gd name="connsiteY3400" fmla="*/ 413696 h 1008924"/>
                <a:gd name="connsiteX3401" fmla="*/ 150463 w 769088"/>
                <a:gd name="connsiteY3401" fmla="*/ 419926 h 1008924"/>
                <a:gd name="connsiteX3402" fmla="*/ 139457 w 769088"/>
                <a:gd name="connsiteY3402" fmla="*/ 430083 h 1008924"/>
                <a:gd name="connsiteX3403" fmla="*/ 137324 w 769088"/>
                <a:gd name="connsiteY3403" fmla="*/ 429571 h 1008924"/>
                <a:gd name="connsiteX3404" fmla="*/ 138263 w 769088"/>
                <a:gd name="connsiteY3404" fmla="*/ 431192 h 1008924"/>
                <a:gd name="connsiteX3405" fmla="*/ 132546 w 769088"/>
                <a:gd name="connsiteY3405" fmla="*/ 436826 h 1008924"/>
                <a:gd name="connsiteX3406" fmla="*/ 131437 w 769088"/>
                <a:gd name="connsiteY3406" fmla="*/ 437594 h 1008924"/>
                <a:gd name="connsiteX3407" fmla="*/ 130925 w 769088"/>
                <a:gd name="connsiteY3407" fmla="*/ 436655 h 1008924"/>
                <a:gd name="connsiteX3408" fmla="*/ 127683 w 769088"/>
                <a:gd name="connsiteY3408" fmla="*/ 430510 h 1008924"/>
                <a:gd name="connsiteX3409" fmla="*/ 134252 w 769088"/>
                <a:gd name="connsiteY3409" fmla="*/ 424706 h 1008924"/>
                <a:gd name="connsiteX3410" fmla="*/ 137324 w 769088"/>
                <a:gd name="connsiteY3410" fmla="*/ 429571 h 1008924"/>
                <a:gd name="connsiteX3411" fmla="*/ 129560 w 769088"/>
                <a:gd name="connsiteY3411" fmla="*/ 437252 h 1008924"/>
                <a:gd name="connsiteX3412" fmla="*/ 130243 w 769088"/>
                <a:gd name="connsiteY3412" fmla="*/ 438618 h 1008924"/>
                <a:gd name="connsiteX3413" fmla="*/ 118298 w 769088"/>
                <a:gd name="connsiteY3413" fmla="*/ 448006 h 1008924"/>
                <a:gd name="connsiteX3414" fmla="*/ 116336 w 769088"/>
                <a:gd name="connsiteY3414" fmla="*/ 443056 h 1008924"/>
                <a:gd name="connsiteX3415" fmla="*/ 115824 w 769088"/>
                <a:gd name="connsiteY3415" fmla="*/ 441605 h 1008924"/>
                <a:gd name="connsiteX3416" fmla="*/ 126830 w 769088"/>
                <a:gd name="connsiteY3416" fmla="*/ 431278 h 1008924"/>
                <a:gd name="connsiteX3417" fmla="*/ 129560 w 769088"/>
                <a:gd name="connsiteY3417" fmla="*/ 437167 h 1008924"/>
                <a:gd name="connsiteX3418" fmla="*/ 118640 w 769088"/>
                <a:gd name="connsiteY3418" fmla="*/ 452615 h 1008924"/>
                <a:gd name="connsiteX3419" fmla="*/ 112497 w 769088"/>
                <a:gd name="connsiteY3419" fmla="*/ 460382 h 1008924"/>
                <a:gd name="connsiteX3420" fmla="*/ 107633 w 769088"/>
                <a:gd name="connsiteY3420" fmla="*/ 464308 h 1008924"/>
                <a:gd name="connsiteX3421" fmla="*/ 107633 w 769088"/>
                <a:gd name="connsiteY3421" fmla="*/ 464308 h 1008924"/>
                <a:gd name="connsiteX3422" fmla="*/ 107633 w 769088"/>
                <a:gd name="connsiteY3422" fmla="*/ 464308 h 1008924"/>
                <a:gd name="connsiteX3423" fmla="*/ 107549 w 769088"/>
                <a:gd name="connsiteY3423" fmla="*/ 464308 h 1008924"/>
                <a:gd name="connsiteX3424" fmla="*/ 107549 w 769088"/>
                <a:gd name="connsiteY3424" fmla="*/ 464308 h 1008924"/>
                <a:gd name="connsiteX3425" fmla="*/ 103112 w 769088"/>
                <a:gd name="connsiteY3425" fmla="*/ 468575 h 1008924"/>
                <a:gd name="connsiteX3426" fmla="*/ 104477 w 769088"/>
                <a:gd name="connsiteY3426" fmla="*/ 461064 h 1008924"/>
                <a:gd name="connsiteX3427" fmla="*/ 107549 w 769088"/>
                <a:gd name="connsiteY3427" fmla="*/ 458931 h 1008924"/>
                <a:gd name="connsiteX3428" fmla="*/ 118383 w 769088"/>
                <a:gd name="connsiteY3428" fmla="*/ 451676 h 1008924"/>
                <a:gd name="connsiteX3429" fmla="*/ 118640 w 769088"/>
                <a:gd name="connsiteY3429" fmla="*/ 452530 h 1008924"/>
                <a:gd name="connsiteX3430" fmla="*/ 106524 w 769088"/>
                <a:gd name="connsiteY3430" fmla="*/ 457907 h 1008924"/>
                <a:gd name="connsiteX3431" fmla="*/ 104818 w 769088"/>
                <a:gd name="connsiteY3431" fmla="*/ 459357 h 1008924"/>
                <a:gd name="connsiteX3432" fmla="*/ 106012 w 769088"/>
                <a:gd name="connsiteY3432" fmla="*/ 453298 h 1008924"/>
                <a:gd name="connsiteX3433" fmla="*/ 106524 w 769088"/>
                <a:gd name="connsiteY3433" fmla="*/ 450993 h 1008924"/>
                <a:gd name="connsiteX3434" fmla="*/ 115141 w 769088"/>
                <a:gd name="connsiteY3434" fmla="*/ 442373 h 1008924"/>
                <a:gd name="connsiteX3435" fmla="*/ 115483 w 769088"/>
                <a:gd name="connsiteY3435" fmla="*/ 443397 h 1008924"/>
                <a:gd name="connsiteX3436" fmla="*/ 117360 w 769088"/>
                <a:gd name="connsiteY3436" fmla="*/ 448945 h 1008924"/>
                <a:gd name="connsiteX3437" fmla="*/ 106524 w 769088"/>
                <a:gd name="connsiteY3437" fmla="*/ 457992 h 1008924"/>
                <a:gd name="connsiteX3438" fmla="*/ 102258 w 769088"/>
                <a:gd name="connsiteY3438" fmla="*/ 461577 h 1008924"/>
                <a:gd name="connsiteX3439" fmla="*/ 95945 w 769088"/>
                <a:gd name="connsiteY3439" fmla="*/ 467124 h 1008924"/>
                <a:gd name="connsiteX3440" fmla="*/ 96116 w 769088"/>
                <a:gd name="connsiteY3440" fmla="*/ 467295 h 1008924"/>
                <a:gd name="connsiteX3441" fmla="*/ 101917 w 769088"/>
                <a:gd name="connsiteY3441" fmla="*/ 463113 h 1008924"/>
                <a:gd name="connsiteX3442" fmla="*/ 99614 w 769088"/>
                <a:gd name="connsiteY3442" fmla="*/ 472330 h 1008924"/>
                <a:gd name="connsiteX3443" fmla="*/ 91253 w 769088"/>
                <a:gd name="connsiteY3443" fmla="*/ 481292 h 1008924"/>
                <a:gd name="connsiteX3444" fmla="*/ 81953 w 769088"/>
                <a:gd name="connsiteY3444" fmla="*/ 492387 h 1008924"/>
                <a:gd name="connsiteX3445" fmla="*/ 82892 w 769088"/>
                <a:gd name="connsiteY3445" fmla="*/ 487352 h 1008924"/>
                <a:gd name="connsiteX3446" fmla="*/ 85622 w 769088"/>
                <a:gd name="connsiteY3446" fmla="*/ 474379 h 1008924"/>
                <a:gd name="connsiteX3447" fmla="*/ 104562 w 769088"/>
                <a:gd name="connsiteY3447" fmla="*/ 453212 h 1008924"/>
                <a:gd name="connsiteX3448" fmla="*/ 102344 w 769088"/>
                <a:gd name="connsiteY3448" fmla="*/ 461662 h 1008924"/>
                <a:gd name="connsiteX3449" fmla="*/ 83915 w 769088"/>
                <a:gd name="connsiteY3449" fmla="*/ 469770 h 1008924"/>
                <a:gd name="connsiteX3450" fmla="*/ 78284 w 769088"/>
                <a:gd name="connsiteY3450" fmla="*/ 477963 h 1008924"/>
                <a:gd name="connsiteX3451" fmla="*/ 89120 w 769088"/>
                <a:gd name="connsiteY3451" fmla="*/ 441946 h 1008924"/>
                <a:gd name="connsiteX3452" fmla="*/ 90741 w 769088"/>
                <a:gd name="connsiteY3452" fmla="*/ 437423 h 1008924"/>
                <a:gd name="connsiteX3453" fmla="*/ 97225 w 769088"/>
                <a:gd name="connsiteY3453" fmla="*/ 429571 h 1008924"/>
                <a:gd name="connsiteX3454" fmla="*/ 93642 w 769088"/>
                <a:gd name="connsiteY3454" fmla="*/ 439215 h 1008924"/>
                <a:gd name="connsiteX3455" fmla="*/ 89461 w 769088"/>
                <a:gd name="connsiteY3455" fmla="*/ 451420 h 1008924"/>
                <a:gd name="connsiteX3456" fmla="*/ 83830 w 769088"/>
                <a:gd name="connsiteY3456" fmla="*/ 469770 h 1008924"/>
                <a:gd name="connsiteX3457" fmla="*/ 80673 w 769088"/>
                <a:gd name="connsiteY3457" fmla="*/ 480780 h 1008924"/>
                <a:gd name="connsiteX3458" fmla="*/ 80929 w 769088"/>
                <a:gd name="connsiteY3458" fmla="*/ 480439 h 1008924"/>
                <a:gd name="connsiteX3459" fmla="*/ 79393 w 769088"/>
                <a:gd name="connsiteY3459" fmla="*/ 486328 h 1008924"/>
                <a:gd name="connsiteX3460" fmla="*/ 76322 w 769088"/>
                <a:gd name="connsiteY3460" fmla="*/ 499471 h 1008924"/>
                <a:gd name="connsiteX3461" fmla="*/ 71630 w 769088"/>
                <a:gd name="connsiteY3461" fmla="*/ 505787 h 1008924"/>
                <a:gd name="connsiteX3462" fmla="*/ 75725 w 769088"/>
                <a:gd name="connsiteY3462" fmla="*/ 488120 h 1008924"/>
                <a:gd name="connsiteX3463" fmla="*/ 80759 w 769088"/>
                <a:gd name="connsiteY3463" fmla="*/ 480695 h 1008924"/>
                <a:gd name="connsiteX3464" fmla="*/ 72227 w 769088"/>
                <a:gd name="connsiteY3464" fmla="*/ 506384 h 1008924"/>
                <a:gd name="connsiteX3465" fmla="*/ 75555 w 769088"/>
                <a:gd name="connsiteY3465" fmla="*/ 502544 h 1008924"/>
                <a:gd name="connsiteX3466" fmla="*/ 73933 w 769088"/>
                <a:gd name="connsiteY3466" fmla="*/ 510225 h 1008924"/>
                <a:gd name="connsiteX3467" fmla="*/ 69582 w 769088"/>
                <a:gd name="connsiteY3467" fmla="*/ 515005 h 1008924"/>
                <a:gd name="connsiteX3468" fmla="*/ 71118 w 769088"/>
                <a:gd name="connsiteY3468" fmla="*/ 507665 h 1008924"/>
                <a:gd name="connsiteX3469" fmla="*/ 72227 w 769088"/>
                <a:gd name="connsiteY3469" fmla="*/ 506384 h 1008924"/>
                <a:gd name="connsiteX3470" fmla="*/ 64293 w 769088"/>
                <a:gd name="connsiteY3470" fmla="*/ 515005 h 1008924"/>
                <a:gd name="connsiteX3471" fmla="*/ 64293 w 769088"/>
                <a:gd name="connsiteY3471" fmla="*/ 515005 h 1008924"/>
                <a:gd name="connsiteX3472" fmla="*/ 64293 w 769088"/>
                <a:gd name="connsiteY3472" fmla="*/ 515175 h 1008924"/>
                <a:gd name="connsiteX3473" fmla="*/ 64293 w 769088"/>
                <a:gd name="connsiteY3473" fmla="*/ 515346 h 1008924"/>
                <a:gd name="connsiteX3474" fmla="*/ 64293 w 769088"/>
                <a:gd name="connsiteY3474" fmla="*/ 515346 h 1008924"/>
                <a:gd name="connsiteX3475" fmla="*/ 62927 w 769088"/>
                <a:gd name="connsiteY3475" fmla="*/ 522686 h 1008924"/>
                <a:gd name="connsiteX3476" fmla="*/ 57126 w 769088"/>
                <a:gd name="connsiteY3476" fmla="*/ 529514 h 1008924"/>
                <a:gd name="connsiteX3477" fmla="*/ 62757 w 769088"/>
                <a:gd name="connsiteY3477" fmla="*/ 512615 h 1008924"/>
                <a:gd name="connsiteX3478" fmla="*/ 67620 w 769088"/>
                <a:gd name="connsiteY3478" fmla="*/ 502202 h 1008924"/>
                <a:gd name="connsiteX3479" fmla="*/ 64377 w 769088"/>
                <a:gd name="connsiteY3479" fmla="*/ 515005 h 1008924"/>
                <a:gd name="connsiteX3480" fmla="*/ 68473 w 769088"/>
                <a:gd name="connsiteY3480" fmla="*/ 520040 h 1008924"/>
                <a:gd name="connsiteX3481" fmla="*/ 72909 w 769088"/>
                <a:gd name="connsiteY3481" fmla="*/ 515687 h 1008924"/>
                <a:gd name="connsiteX3482" fmla="*/ 71801 w 769088"/>
                <a:gd name="connsiteY3482" fmla="*/ 521918 h 1008924"/>
                <a:gd name="connsiteX3483" fmla="*/ 71801 w 769088"/>
                <a:gd name="connsiteY3483" fmla="*/ 521918 h 1008924"/>
                <a:gd name="connsiteX3484" fmla="*/ 71801 w 769088"/>
                <a:gd name="connsiteY3484" fmla="*/ 522089 h 1008924"/>
                <a:gd name="connsiteX3485" fmla="*/ 71801 w 769088"/>
                <a:gd name="connsiteY3485" fmla="*/ 522259 h 1008924"/>
                <a:gd name="connsiteX3486" fmla="*/ 71801 w 769088"/>
                <a:gd name="connsiteY3486" fmla="*/ 522259 h 1008924"/>
                <a:gd name="connsiteX3487" fmla="*/ 71032 w 769088"/>
                <a:gd name="connsiteY3487" fmla="*/ 528831 h 1008924"/>
                <a:gd name="connsiteX3488" fmla="*/ 70606 w 769088"/>
                <a:gd name="connsiteY3488" fmla="*/ 529770 h 1008924"/>
                <a:gd name="connsiteX3489" fmla="*/ 70776 w 769088"/>
                <a:gd name="connsiteY3489" fmla="*/ 529855 h 1008924"/>
                <a:gd name="connsiteX3490" fmla="*/ 70947 w 769088"/>
                <a:gd name="connsiteY3490" fmla="*/ 529514 h 1008924"/>
                <a:gd name="connsiteX3491" fmla="*/ 70606 w 769088"/>
                <a:gd name="connsiteY3491" fmla="*/ 532160 h 1008924"/>
                <a:gd name="connsiteX3492" fmla="*/ 64890 w 769088"/>
                <a:gd name="connsiteY3492" fmla="*/ 537622 h 1008924"/>
                <a:gd name="connsiteX3493" fmla="*/ 68558 w 769088"/>
                <a:gd name="connsiteY3493" fmla="*/ 519955 h 1008924"/>
                <a:gd name="connsiteX3494" fmla="*/ 75384 w 769088"/>
                <a:gd name="connsiteY3494" fmla="*/ 532416 h 1008924"/>
                <a:gd name="connsiteX3495" fmla="*/ 89632 w 769088"/>
                <a:gd name="connsiteY3495" fmla="*/ 520211 h 1008924"/>
                <a:gd name="connsiteX3496" fmla="*/ 87243 w 769088"/>
                <a:gd name="connsiteY3496" fmla="*/ 541377 h 1008924"/>
                <a:gd name="connsiteX3497" fmla="*/ 85792 w 769088"/>
                <a:gd name="connsiteY3497" fmla="*/ 542743 h 1008924"/>
                <a:gd name="connsiteX3498" fmla="*/ 85792 w 769088"/>
                <a:gd name="connsiteY3498" fmla="*/ 542743 h 1008924"/>
                <a:gd name="connsiteX3499" fmla="*/ 85792 w 769088"/>
                <a:gd name="connsiteY3499" fmla="*/ 542828 h 1008924"/>
                <a:gd name="connsiteX3500" fmla="*/ 85707 w 769088"/>
                <a:gd name="connsiteY3500" fmla="*/ 542828 h 1008924"/>
                <a:gd name="connsiteX3501" fmla="*/ 85707 w 769088"/>
                <a:gd name="connsiteY3501" fmla="*/ 542914 h 1008924"/>
                <a:gd name="connsiteX3502" fmla="*/ 76919 w 769088"/>
                <a:gd name="connsiteY3502" fmla="*/ 552643 h 1008924"/>
                <a:gd name="connsiteX3503" fmla="*/ 76919 w 769088"/>
                <a:gd name="connsiteY3503" fmla="*/ 552643 h 1008924"/>
                <a:gd name="connsiteX3504" fmla="*/ 72056 w 769088"/>
                <a:gd name="connsiteY3504" fmla="*/ 558191 h 1008924"/>
                <a:gd name="connsiteX3505" fmla="*/ 75469 w 769088"/>
                <a:gd name="connsiteY3505" fmla="*/ 532416 h 1008924"/>
                <a:gd name="connsiteX3506" fmla="*/ 78370 w 769088"/>
                <a:gd name="connsiteY3506" fmla="*/ 557337 h 1008924"/>
                <a:gd name="connsiteX3507" fmla="*/ 81441 w 769088"/>
                <a:gd name="connsiteY3507" fmla="*/ 566214 h 1008924"/>
                <a:gd name="connsiteX3508" fmla="*/ 71630 w 769088"/>
                <a:gd name="connsiteY3508" fmla="*/ 578589 h 1008924"/>
                <a:gd name="connsiteX3509" fmla="*/ 71630 w 769088"/>
                <a:gd name="connsiteY3509" fmla="*/ 578589 h 1008924"/>
                <a:gd name="connsiteX3510" fmla="*/ 71544 w 769088"/>
                <a:gd name="connsiteY3510" fmla="*/ 578675 h 1008924"/>
                <a:gd name="connsiteX3511" fmla="*/ 71459 w 769088"/>
                <a:gd name="connsiteY3511" fmla="*/ 578675 h 1008924"/>
                <a:gd name="connsiteX3512" fmla="*/ 71459 w 769088"/>
                <a:gd name="connsiteY3512" fmla="*/ 578760 h 1008924"/>
                <a:gd name="connsiteX3513" fmla="*/ 69923 w 769088"/>
                <a:gd name="connsiteY3513" fmla="*/ 580979 h 1008924"/>
                <a:gd name="connsiteX3514" fmla="*/ 71374 w 769088"/>
                <a:gd name="connsiteY3514" fmla="*/ 564165 h 1008924"/>
                <a:gd name="connsiteX3515" fmla="*/ 78455 w 769088"/>
                <a:gd name="connsiteY3515" fmla="*/ 557252 h 1008924"/>
                <a:gd name="connsiteX3516" fmla="*/ 69923 w 769088"/>
                <a:gd name="connsiteY3516" fmla="*/ 631335 h 1008924"/>
                <a:gd name="connsiteX3517" fmla="*/ 75810 w 769088"/>
                <a:gd name="connsiteY3517" fmla="*/ 645502 h 1008924"/>
                <a:gd name="connsiteX3518" fmla="*/ 74616 w 769088"/>
                <a:gd name="connsiteY3518" fmla="*/ 647721 h 1008924"/>
                <a:gd name="connsiteX3519" fmla="*/ 71374 w 769088"/>
                <a:gd name="connsiteY3519" fmla="*/ 641064 h 1008924"/>
                <a:gd name="connsiteX3520" fmla="*/ 68131 w 769088"/>
                <a:gd name="connsiteY3520" fmla="*/ 634151 h 1008924"/>
                <a:gd name="connsiteX3521" fmla="*/ 69753 w 769088"/>
                <a:gd name="connsiteY3521" fmla="*/ 631335 h 1008924"/>
                <a:gd name="connsiteX3522" fmla="*/ 76493 w 769088"/>
                <a:gd name="connsiteY3522" fmla="*/ 647039 h 1008924"/>
                <a:gd name="connsiteX3523" fmla="*/ 78967 w 769088"/>
                <a:gd name="connsiteY3523" fmla="*/ 652928 h 1008924"/>
                <a:gd name="connsiteX3524" fmla="*/ 86219 w 769088"/>
                <a:gd name="connsiteY3524" fmla="*/ 669059 h 1008924"/>
                <a:gd name="connsiteX3525" fmla="*/ 85622 w 769088"/>
                <a:gd name="connsiteY3525" fmla="*/ 670253 h 1008924"/>
                <a:gd name="connsiteX3526" fmla="*/ 75213 w 769088"/>
                <a:gd name="connsiteY3526" fmla="*/ 649087 h 1008924"/>
                <a:gd name="connsiteX3527" fmla="*/ 76408 w 769088"/>
                <a:gd name="connsiteY3527" fmla="*/ 647124 h 1008924"/>
                <a:gd name="connsiteX3528" fmla="*/ 100979 w 769088"/>
                <a:gd name="connsiteY3528" fmla="*/ 699016 h 1008924"/>
                <a:gd name="connsiteX3529" fmla="*/ 103965 w 769088"/>
                <a:gd name="connsiteY3529" fmla="*/ 704393 h 1008924"/>
                <a:gd name="connsiteX3530" fmla="*/ 103795 w 769088"/>
                <a:gd name="connsiteY3530" fmla="*/ 704905 h 1008924"/>
                <a:gd name="connsiteX3531" fmla="*/ 103624 w 769088"/>
                <a:gd name="connsiteY3531" fmla="*/ 705502 h 1008924"/>
                <a:gd name="connsiteX3532" fmla="*/ 102770 w 769088"/>
                <a:gd name="connsiteY3532" fmla="*/ 705246 h 1008924"/>
                <a:gd name="connsiteX3533" fmla="*/ 100808 w 769088"/>
                <a:gd name="connsiteY3533" fmla="*/ 701235 h 1008924"/>
                <a:gd name="connsiteX3534" fmla="*/ 101064 w 769088"/>
                <a:gd name="connsiteY3534" fmla="*/ 698845 h 1008924"/>
                <a:gd name="connsiteX3535" fmla="*/ 96457 w 769088"/>
                <a:gd name="connsiteY3535" fmla="*/ 679386 h 1008924"/>
                <a:gd name="connsiteX3536" fmla="*/ 97054 w 769088"/>
                <a:gd name="connsiteY3536" fmla="*/ 678191 h 1008924"/>
                <a:gd name="connsiteX3537" fmla="*/ 100637 w 769088"/>
                <a:gd name="connsiteY3537" fmla="*/ 687409 h 1008924"/>
                <a:gd name="connsiteX3538" fmla="*/ 96457 w 769088"/>
                <a:gd name="connsiteY3538" fmla="*/ 679386 h 1008924"/>
                <a:gd name="connsiteX3539" fmla="*/ 114544 w 769088"/>
                <a:gd name="connsiteY3539" fmla="*/ 726071 h 1008924"/>
                <a:gd name="connsiteX3540" fmla="*/ 114800 w 769088"/>
                <a:gd name="connsiteY3540" fmla="*/ 724877 h 1008924"/>
                <a:gd name="connsiteX3541" fmla="*/ 115739 w 769088"/>
                <a:gd name="connsiteY3541" fmla="*/ 725047 h 1008924"/>
                <a:gd name="connsiteX3542" fmla="*/ 117616 w 769088"/>
                <a:gd name="connsiteY3542" fmla="*/ 728205 h 1008924"/>
                <a:gd name="connsiteX3543" fmla="*/ 119322 w 769088"/>
                <a:gd name="connsiteY3543" fmla="*/ 731875 h 1008924"/>
                <a:gd name="connsiteX3544" fmla="*/ 116336 w 769088"/>
                <a:gd name="connsiteY3544" fmla="*/ 729144 h 1008924"/>
                <a:gd name="connsiteX3545" fmla="*/ 115056 w 769088"/>
                <a:gd name="connsiteY3545" fmla="*/ 727352 h 1008924"/>
                <a:gd name="connsiteX3546" fmla="*/ 114629 w 769088"/>
                <a:gd name="connsiteY3546" fmla="*/ 726071 h 1008924"/>
                <a:gd name="connsiteX3547" fmla="*/ 118128 w 769088"/>
                <a:gd name="connsiteY3547" fmla="*/ 733753 h 1008924"/>
                <a:gd name="connsiteX3548" fmla="*/ 121370 w 769088"/>
                <a:gd name="connsiteY3548" fmla="*/ 736228 h 1008924"/>
                <a:gd name="connsiteX3549" fmla="*/ 123929 w 769088"/>
                <a:gd name="connsiteY3549" fmla="*/ 741690 h 1008924"/>
                <a:gd name="connsiteX3550" fmla="*/ 123929 w 769088"/>
                <a:gd name="connsiteY3550" fmla="*/ 741861 h 1008924"/>
                <a:gd name="connsiteX3551" fmla="*/ 124100 w 769088"/>
                <a:gd name="connsiteY3551" fmla="*/ 742032 h 1008924"/>
                <a:gd name="connsiteX3552" fmla="*/ 128451 w 769088"/>
                <a:gd name="connsiteY3552" fmla="*/ 751078 h 1008924"/>
                <a:gd name="connsiteX3553" fmla="*/ 127769 w 769088"/>
                <a:gd name="connsiteY3553" fmla="*/ 753298 h 1008924"/>
                <a:gd name="connsiteX3554" fmla="*/ 122649 w 769088"/>
                <a:gd name="connsiteY3554" fmla="*/ 744165 h 1008924"/>
                <a:gd name="connsiteX3555" fmla="*/ 116421 w 769088"/>
                <a:gd name="connsiteY3555" fmla="*/ 732473 h 1008924"/>
                <a:gd name="connsiteX3556" fmla="*/ 118128 w 769088"/>
                <a:gd name="connsiteY3556" fmla="*/ 733838 h 1008924"/>
                <a:gd name="connsiteX3557" fmla="*/ 118383 w 769088"/>
                <a:gd name="connsiteY3557" fmla="*/ 717451 h 1008924"/>
                <a:gd name="connsiteX3558" fmla="*/ 116762 w 769088"/>
                <a:gd name="connsiteY3558" fmla="*/ 713867 h 1008924"/>
                <a:gd name="connsiteX3559" fmla="*/ 121540 w 769088"/>
                <a:gd name="connsiteY3559" fmla="*/ 715488 h 1008924"/>
                <a:gd name="connsiteX3560" fmla="*/ 124697 w 769088"/>
                <a:gd name="connsiteY3560" fmla="*/ 716683 h 1008924"/>
                <a:gd name="connsiteX3561" fmla="*/ 123929 w 769088"/>
                <a:gd name="connsiteY3561" fmla="*/ 721719 h 1008924"/>
                <a:gd name="connsiteX3562" fmla="*/ 121967 w 769088"/>
                <a:gd name="connsiteY3562" fmla="*/ 720268 h 1008924"/>
                <a:gd name="connsiteX3563" fmla="*/ 118298 w 769088"/>
                <a:gd name="connsiteY3563" fmla="*/ 717451 h 1008924"/>
                <a:gd name="connsiteX3564" fmla="*/ 132376 w 769088"/>
                <a:gd name="connsiteY3564" fmla="*/ 738788 h 1008924"/>
                <a:gd name="connsiteX3565" fmla="*/ 132376 w 769088"/>
                <a:gd name="connsiteY3565" fmla="*/ 739044 h 1008924"/>
                <a:gd name="connsiteX3566" fmla="*/ 131608 w 769088"/>
                <a:gd name="connsiteY3566" fmla="*/ 738105 h 1008924"/>
                <a:gd name="connsiteX3567" fmla="*/ 132376 w 769088"/>
                <a:gd name="connsiteY3567" fmla="*/ 738703 h 1008924"/>
                <a:gd name="connsiteX3568" fmla="*/ 160957 w 769088"/>
                <a:gd name="connsiteY3568" fmla="*/ 785047 h 1008924"/>
                <a:gd name="connsiteX3569" fmla="*/ 162663 w 769088"/>
                <a:gd name="connsiteY3569" fmla="*/ 787266 h 1008924"/>
                <a:gd name="connsiteX3570" fmla="*/ 160445 w 769088"/>
                <a:gd name="connsiteY3570" fmla="*/ 786669 h 1008924"/>
                <a:gd name="connsiteX3571" fmla="*/ 160872 w 769088"/>
                <a:gd name="connsiteY3571" fmla="*/ 785133 h 1008924"/>
                <a:gd name="connsiteX3572" fmla="*/ 164540 w 769088"/>
                <a:gd name="connsiteY3572" fmla="*/ 772501 h 1008924"/>
                <a:gd name="connsiteX3573" fmla="*/ 170512 w 769088"/>
                <a:gd name="connsiteY3573" fmla="*/ 776939 h 1008924"/>
                <a:gd name="connsiteX3574" fmla="*/ 175717 w 769088"/>
                <a:gd name="connsiteY3574" fmla="*/ 784877 h 1008924"/>
                <a:gd name="connsiteX3575" fmla="*/ 175205 w 769088"/>
                <a:gd name="connsiteY3575" fmla="*/ 787778 h 1008924"/>
                <a:gd name="connsiteX3576" fmla="*/ 175205 w 769088"/>
                <a:gd name="connsiteY3576" fmla="*/ 787949 h 1008924"/>
                <a:gd name="connsiteX3577" fmla="*/ 175205 w 769088"/>
                <a:gd name="connsiteY3577" fmla="*/ 787949 h 1008924"/>
                <a:gd name="connsiteX3578" fmla="*/ 174693 w 769088"/>
                <a:gd name="connsiteY3578" fmla="*/ 790936 h 1008924"/>
                <a:gd name="connsiteX3579" fmla="*/ 172133 w 769088"/>
                <a:gd name="connsiteY3579" fmla="*/ 790083 h 1008924"/>
                <a:gd name="connsiteX3580" fmla="*/ 167526 w 769088"/>
                <a:gd name="connsiteY3580" fmla="*/ 785218 h 1008924"/>
                <a:gd name="connsiteX3581" fmla="*/ 162834 w 769088"/>
                <a:gd name="connsiteY3581" fmla="*/ 778987 h 1008924"/>
                <a:gd name="connsiteX3582" fmla="*/ 164711 w 769088"/>
                <a:gd name="connsiteY3582" fmla="*/ 772501 h 1008924"/>
                <a:gd name="connsiteX3583" fmla="*/ 180836 w 769088"/>
                <a:gd name="connsiteY3583" fmla="*/ 809115 h 1008924"/>
                <a:gd name="connsiteX3584" fmla="*/ 172645 w 769088"/>
                <a:gd name="connsiteY3584" fmla="*/ 805787 h 1008924"/>
                <a:gd name="connsiteX3585" fmla="*/ 173840 w 769088"/>
                <a:gd name="connsiteY3585" fmla="*/ 800837 h 1008924"/>
                <a:gd name="connsiteX3586" fmla="*/ 180836 w 769088"/>
                <a:gd name="connsiteY3586" fmla="*/ 809201 h 1008924"/>
                <a:gd name="connsiteX3587" fmla="*/ 176911 w 769088"/>
                <a:gd name="connsiteY3587" fmla="*/ 797679 h 1008924"/>
                <a:gd name="connsiteX3588" fmla="*/ 188685 w 769088"/>
                <a:gd name="connsiteY3588" fmla="*/ 810225 h 1008924"/>
                <a:gd name="connsiteX3589" fmla="*/ 185699 w 769088"/>
                <a:gd name="connsiteY3589" fmla="*/ 808945 h 1008924"/>
                <a:gd name="connsiteX3590" fmla="*/ 176911 w 769088"/>
                <a:gd name="connsiteY3590" fmla="*/ 797679 h 1008924"/>
                <a:gd name="connsiteX3591" fmla="*/ 190220 w 769088"/>
                <a:gd name="connsiteY3591" fmla="*/ 811932 h 1008924"/>
                <a:gd name="connsiteX3592" fmla="*/ 191841 w 769088"/>
                <a:gd name="connsiteY3592" fmla="*/ 813639 h 1008924"/>
                <a:gd name="connsiteX3593" fmla="*/ 188087 w 769088"/>
                <a:gd name="connsiteY3593" fmla="*/ 812103 h 1008924"/>
                <a:gd name="connsiteX3594" fmla="*/ 186552 w 769088"/>
                <a:gd name="connsiteY3594" fmla="*/ 810140 h 1008924"/>
                <a:gd name="connsiteX3595" fmla="*/ 190220 w 769088"/>
                <a:gd name="connsiteY3595" fmla="*/ 811932 h 1008924"/>
                <a:gd name="connsiteX3596" fmla="*/ 196193 w 769088"/>
                <a:gd name="connsiteY3596" fmla="*/ 818077 h 1008924"/>
                <a:gd name="connsiteX3597" fmla="*/ 198326 w 769088"/>
                <a:gd name="connsiteY3597" fmla="*/ 820211 h 1008924"/>
                <a:gd name="connsiteX3598" fmla="*/ 198326 w 769088"/>
                <a:gd name="connsiteY3598" fmla="*/ 822088 h 1008924"/>
                <a:gd name="connsiteX3599" fmla="*/ 198326 w 769088"/>
                <a:gd name="connsiteY3599" fmla="*/ 824563 h 1008924"/>
                <a:gd name="connsiteX3600" fmla="*/ 190903 w 769088"/>
                <a:gd name="connsiteY3600" fmla="*/ 815346 h 1008924"/>
                <a:gd name="connsiteX3601" fmla="*/ 196193 w 769088"/>
                <a:gd name="connsiteY3601" fmla="*/ 817906 h 1008924"/>
                <a:gd name="connsiteX3602" fmla="*/ 199861 w 769088"/>
                <a:gd name="connsiteY3602" fmla="*/ 822174 h 1008924"/>
                <a:gd name="connsiteX3603" fmla="*/ 199861 w 769088"/>
                <a:gd name="connsiteY3603" fmla="*/ 821918 h 1008924"/>
                <a:gd name="connsiteX3604" fmla="*/ 211294 w 769088"/>
                <a:gd name="connsiteY3604" fmla="*/ 833354 h 1008924"/>
                <a:gd name="connsiteX3605" fmla="*/ 241582 w 769088"/>
                <a:gd name="connsiteY3605" fmla="*/ 861605 h 1008924"/>
                <a:gd name="connsiteX3606" fmla="*/ 241582 w 769088"/>
                <a:gd name="connsiteY3606" fmla="*/ 862031 h 1008924"/>
                <a:gd name="connsiteX3607" fmla="*/ 227078 w 769088"/>
                <a:gd name="connsiteY3607" fmla="*/ 855972 h 1008924"/>
                <a:gd name="connsiteX3608" fmla="*/ 223494 w 769088"/>
                <a:gd name="connsiteY3608" fmla="*/ 854521 h 1008924"/>
                <a:gd name="connsiteX3609" fmla="*/ 217522 w 769088"/>
                <a:gd name="connsiteY3609" fmla="*/ 847778 h 1008924"/>
                <a:gd name="connsiteX3610" fmla="*/ 199435 w 769088"/>
                <a:gd name="connsiteY3610" fmla="*/ 826185 h 1008924"/>
                <a:gd name="connsiteX3611" fmla="*/ 199776 w 769088"/>
                <a:gd name="connsiteY3611" fmla="*/ 822259 h 1008924"/>
                <a:gd name="connsiteX3612" fmla="*/ 241240 w 769088"/>
                <a:gd name="connsiteY3612" fmla="*/ 851448 h 1008924"/>
                <a:gd name="connsiteX3613" fmla="*/ 246616 w 769088"/>
                <a:gd name="connsiteY3613" fmla="*/ 854350 h 1008924"/>
                <a:gd name="connsiteX3614" fmla="*/ 254294 w 769088"/>
                <a:gd name="connsiteY3614" fmla="*/ 861861 h 1008924"/>
                <a:gd name="connsiteX3615" fmla="*/ 255147 w 769088"/>
                <a:gd name="connsiteY3615" fmla="*/ 866640 h 1008924"/>
                <a:gd name="connsiteX3616" fmla="*/ 241582 w 769088"/>
                <a:gd name="connsiteY3616" fmla="*/ 855204 h 1008924"/>
                <a:gd name="connsiteX3617" fmla="*/ 241326 w 769088"/>
                <a:gd name="connsiteY3617" fmla="*/ 851534 h 1008924"/>
                <a:gd name="connsiteX3618" fmla="*/ 253270 w 769088"/>
                <a:gd name="connsiteY3618" fmla="*/ 858105 h 1008924"/>
                <a:gd name="connsiteX3619" fmla="*/ 253696 w 769088"/>
                <a:gd name="connsiteY3619" fmla="*/ 858362 h 1008924"/>
                <a:gd name="connsiteX3620" fmla="*/ 253696 w 769088"/>
                <a:gd name="connsiteY3620" fmla="*/ 858618 h 1008924"/>
                <a:gd name="connsiteX3621" fmla="*/ 253270 w 769088"/>
                <a:gd name="connsiteY3621" fmla="*/ 858105 h 1008924"/>
                <a:gd name="connsiteX3622" fmla="*/ 249858 w 769088"/>
                <a:gd name="connsiteY3622" fmla="*/ 854265 h 1008924"/>
                <a:gd name="connsiteX3623" fmla="*/ 240729 w 769088"/>
                <a:gd name="connsiteY3623" fmla="*/ 843938 h 1008924"/>
                <a:gd name="connsiteX3624" fmla="*/ 240558 w 769088"/>
                <a:gd name="connsiteY3624" fmla="*/ 841377 h 1008924"/>
                <a:gd name="connsiteX3625" fmla="*/ 246871 w 769088"/>
                <a:gd name="connsiteY3625" fmla="*/ 844791 h 1008924"/>
                <a:gd name="connsiteX3626" fmla="*/ 246871 w 769088"/>
                <a:gd name="connsiteY3626" fmla="*/ 844791 h 1008924"/>
                <a:gd name="connsiteX3627" fmla="*/ 247042 w 769088"/>
                <a:gd name="connsiteY3627" fmla="*/ 844876 h 1008924"/>
                <a:gd name="connsiteX3628" fmla="*/ 247213 w 769088"/>
                <a:gd name="connsiteY3628" fmla="*/ 844876 h 1008924"/>
                <a:gd name="connsiteX3629" fmla="*/ 247213 w 769088"/>
                <a:gd name="connsiteY3629" fmla="*/ 844876 h 1008924"/>
                <a:gd name="connsiteX3630" fmla="*/ 247980 w 769088"/>
                <a:gd name="connsiteY3630" fmla="*/ 845303 h 1008924"/>
                <a:gd name="connsiteX3631" fmla="*/ 252246 w 769088"/>
                <a:gd name="connsiteY3631" fmla="*/ 849144 h 1008924"/>
                <a:gd name="connsiteX3632" fmla="*/ 253270 w 769088"/>
                <a:gd name="connsiteY3632" fmla="*/ 855630 h 1008924"/>
                <a:gd name="connsiteX3633" fmla="*/ 249858 w 769088"/>
                <a:gd name="connsiteY3633" fmla="*/ 854179 h 1008924"/>
                <a:gd name="connsiteX3634" fmla="*/ 257792 w 769088"/>
                <a:gd name="connsiteY3634" fmla="*/ 827636 h 1008924"/>
                <a:gd name="connsiteX3635" fmla="*/ 251649 w 769088"/>
                <a:gd name="connsiteY3635" fmla="*/ 821918 h 1008924"/>
                <a:gd name="connsiteX3636" fmla="*/ 251137 w 769088"/>
                <a:gd name="connsiteY3636" fmla="*/ 814322 h 1008924"/>
                <a:gd name="connsiteX3637" fmla="*/ 249942 w 769088"/>
                <a:gd name="connsiteY3637" fmla="*/ 785474 h 1008924"/>
                <a:gd name="connsiteX3638" fmla="*/ 269566 w 769088"/>
                <a:gd name="connsiteY3638" fmla="*/ 810481 h 1008924"/>
                <a:gd name="connsiteX3639" fmla="*/ 269907 w 769088"/>
                <a:gd name="connsiteY3639" fmla="*/ 812615 h 1008924"/>
                <a:gd name="connsiteX3640" fmla="*/ 274002 w 769088"/>
                <a:gd name="connsiteY3640" fmla="*/ 837451 h 1008924"/>
                <a:gd name="connsiteX3641" fmla="*/ 257792 w 769088"/>
                <a:gd name="connsiteY3641" fmla="*/ 827636 h 1008924"/>
                <a:gd name="connsiteX3642" fmla="*/ 273832 w 769088"/>
                <a:gd name="connsiteY3642" fmla="*/ 815687 h 1008924"/>
                <a:gd name="connsiteX3643" fmla="*/ 279462 w 769088"/>
                <a:gd name="connsiteY3643" fmla="*/ 822515 h 1008924"/>
                <a:gd name="connsiteX3644" fmla="*/ 291834 w 769088"/>
                <a:gd name="connsiteY3644" fmla="*/ 836854 h 1008924"/>
                <a:gd name="connsiteX3645" fmla="*/ 295161 w 769088"/>
                <a:gd name="connsiteY3645" fmla="*/ 851534 h 1008924"/>
                <a:gd name="connsiteX3646" fmla="*/ 289871 w 769088"/>
                <a:gd name="connsiteY3646" fmla="*/ 847949 h 1008924"/>
                <a:gd name="connsiteX3647" fmla="*/ 276220 w 769088"/>
                <a:gd name="connsiteY3647" fmla="*/ 839073 h 1008924"/>
                <a:gd name="connsiteX3648" fmla="*/ 273746 w 769088"/>
                <a:gd name="connsiteY3648" fmla="*/ 815773 h 1008924"/>
                <a:gd name="connsiteX3649" fmla="*/ 306679 w 769088"/>
                <a:gd name="connsiteY3649" fmla="*/ 894635 h 1008924"/>
                <a:gd name="connsiteX3650" fmla="*/ 310945 w 769088"/>
                <a:gd name="connsiteY3650" fmla="*/ 897878 h 1008924"/>
                <a:gd name="connsiteX3651" fmla="*/ 306764 w 769088"/>
                <a:gd name="connsiteY3651" fmla="*/ 895317 h 1008924"/>
                <a:gd name="connsiteX3652" fmla="*/ 306679 w 769088"/>
                <a:gd name="connsiteY3652" fmla="*/ 894720 h 1008924"/>
                <a:gd name="connsiteX3653" fmla="*/ 305058 w 769088"/>
                <a:gd name="connsiteY3653" fmla="*/ 885417 h 1008924"/>
                <a:gd name="connsiteX3654" fmla="*/ 304546 w 769088"/>
                <a:gd name="connsiteY3654" fmla="*/ 882430 h 1008924"/>
                <a:gd name="connsiteX3655" fmla="*/ 306849 w 769088"/>
                <a:gd name="connsiteY3655" fmla="*/ 882856 h 1008924"/>
                <a:gd name="connsiteX3656" fmla="*/ 317600 w 769088"/>
                <a:gd name="connsiteY3656" fmla="*/ 891647 h 1008924"/>
                <a:gd name="connsiteX3657" fmla="*/ 318794 w 769088"/>
                <a:gd name="connsiteY3657" fmla="*/ 896086 h 1008924"/>
                <a:gd name="connsiteX3658" fmla="*/ 313846 w 769088"/>
                <a:gd name="connsiteY3658" fmla="*/ 892159 h 1008924"/>
                <a:gd name="connsiteX3659" fmla="*/ 305058 w 769088"/>
                <a:gd name="connsiteY3659" fmla="*/ 885502 h 1008924"/>
                <a:gd name="connsiteX3660" fmla="*/ 315296 w 769088"/>
                <a:gd name="connsiteY3660" fmla="*/ 882600 h 1008924"/>
                <a:gd name="connsiteX3661" fmla="*/ 315467 w 769088"/>
                <a:gd name="connsiteY3661" fmla="*/ 883369 h 1008924"/>
                <a:gd name="connsiteX3662" fmla="*/ 314698 w 769088"/>
                <a:gd name="connsiteY3662" fmla="*/ 883369 h 1008924"/>
                <a:gd name="connsiteX3663" fmla="*/ 310945 w 769088"/>
                <a:gd name="connsiteY3663" fmla="*/ 879955 h 1008924"/>
                <a:gd name="connsiteX3664" fmla="*/ 315210 w 769088"/>
                <a:gd name="connsiteY3664" fmla="*/ 882515 h 1008924"/>
                <a:gd name="connsiteX3665" fmla="*/ 314784 w 769088"/>
                <a:gd name="connsiteY3665" fmla="*/ 880723 h 1008924"/>
                <a:gd name="connsiteX3666" fmla="*/ 314784 w 769088"/>
                <a:gd name="connsiteY3666" fmla="*/ 880723 h 1008924"/>
                <a:gd name="connsiteX3667" fmla="*/ 314784 w 769088"/>
                <a:gd name="connsiteY3667" fmla="*/ 880723 h 1008924"/>
                <a:gd name="connsiteX3668" fmla="*/ 314784 w 769088"/>
                <a:gd name="connsiteY3668" fmla="*/ 880723 h 1008924"/>
                <a:gd name="connsiteX3669" fmla="*/ 313077 w 769088"/>
                <a:gd name="connsiteY3669" fmla="*/ 893269 h 1008924"/>
                <a:gd name="connsiteX3670" fmla="*/ 319305 w 769088"/>
                <a:gd name="connsiteY3670" fmla="*/ 897195 h 1008924"/>
                <a:gd name="connsiteX3671" fmla="*/ 319903 w 769088"/>
                <a:gd name="connsiteY3671" fmla="*/ 899329 h 1008924"/>
                <a:gd name="connsiteX3672" fmla="*/ 309494 w 769088"/>
                <a:gd name="connsiteY3672" fmla="*/ 891050 h 1008924"/>
                <a:gd name="connsiteX3673" fmla="*/ 313077 w 769088"/>
                <a:gd name="connsiteY3673" fmla="*/ 893269 h 1008924"/>
                <a:gd name="connsiteX3674" fmla="*/ 314101 w 769088"/>
                <a:gd name="connsiteY3674" fmla="*/ 878760 h 1008924"/>
                <a:gd name="connsiteX3675" fmla="*/ 310433 w 769088"/>
                <a:gd name="connsiteY3675" fmla="*/ 877650 h 1008924"/>
                <a:gd name="connsiteX3676" fmla="*/ 303266 w 769088"/>
                <a:gd name="connsiteY3676" fmla="*/ 872871 h 1008924"/>
                <a:gd name="connsiteX3677" fmla="*/ 303266 w 769088"/>
                <a:gd name="connsiteY3677" fmla="*/ 872700 h 1008924"/>
                <a:gd name="connsiteX3678" fmla="*/ 314187 w 769088"/>
                <a:gd name="connsiteY3678" fmla="*/ 878760 h 1008924"/>
                <a:gd name="connsiteX3679" fmla="*/ 306338 w 769088"/>
                <a:gd name="connsiteY3679" fmla="*/ 882174 h 1008924"/>
                <a:gd name="connsiteX3680" fmla="*/ 304546 w 769088"/>
                <a:gd name="connsiteY3680" fmla="*/ 882003 h 1008924"/>
                <a:gd name="connsiteX3681" fmla="*/ 304290 w 769088"/>
                <a:gd name="connsiteY3681" fmla="*/ 880552 h 1008924"/>
                <a:gd name="connsiteX3682" fmla="*/ 306338 w 769088"/>
                <a:gd name="connsiteY3682" fmla="*/ 882259 h 1008924"/>
                <a:gd name="connsiteX3683" fmla="*/ 289956 w 769088"/>
                <a:gd name="connsiteY3683" fmla="*/ 828490 h 1008924"/>
                <a:gd name="connsiteX3684" fmla="*/ 282022 w 769088"/>
                <a:gd name="connsiteY3684" fmla="*/ 819869 h 1008924"/>
                <a:gd name="connsiteX3685" fmla="*/ 273320 w 769088"/>
                <a:gd name="connsiteY3685" fmla="*/ 810140 h 1008924"/>
                <a:gd name="connsiteX3686" fmla="*/ 271187 w 769088"/>
                <a:gd name="connsiteY3686" fmla="*/ 785133 h 1008924"/>
                <a:gd name="connsiteX3687" fmla="*/ 283814 w 769088"/>
                <a:gd name="connsiteY3687" fmla="*/ 800666 h 1008924"/>
                <a:gd name="connsiteX3688" fmla="*/ 289956 w 769088"/>
                <a:gd name="connsiteY3688" fmla="*/ 828575 h 1008924"/>
                <a:gd name="connsiteX3689" fmla="*/ 244568 w 769088"/>
                <a:gd name="connsiteY3689" fmla="*/ 756882 h 1008924"/>
                <a:gd name="connsiteX3690" fmla="*/ 242862 w 769088"/>
                <a:gd name="connsiteY3690" fmla="*/ 753383 h 1008924"/>
                <a:gd name="connsiteX3691" fmla="*/ 238169 w 769088"/>
                <a:gd name="connsiteY3691" fmla="*/ 741946 h 1008924"/>
                <a:gd name="connsiteX3692" fmla="*/ 244568 w 769088"/>
                <a:gd name="connsiteY3692" fmla="*/ 750652 h 1008924"/>
                <a:gd name="connsiteX3693" fmla="*/ 244483 w 769088"/>
                <a:gd name="connsiteY3693" fmla="*/ 756797 h 1008924"/>
                <a:gd name="connsiteX3694" fmla="*/ 241411 w 769088"/>
                <a:gd name="connsiteY3694" fmla="*/ 753895 h 1008924"/>
                <a:gd name="connsiteX3695" fmla="*/ 244483 w 769088"/>
                <a:gd name="connsiteY3695" fmla="*/ 759528 h 1008924"/>
                <a:gd name="connsiteX3696" fmla="*/ 244483 w 769088"/>
                <a:gd name="connsiteY3696" fmla="*/ 766100 h 1008924"/>
                <a:gd name="connsiteX3697" fmla="*/ 238084 w 769088"/>
                <a:gd name="connsiteY3697" fmla="*/ 753895 h 1008924"/>
                <a:gd name="connsiteX3698" fmla="*/ 237316 w 769088"/>
                <a:gd name="connsiteY3698" fmla="*/ 752444 h 1008924"/>
                <a:gd name="connsiteX3699" fmla="*/ 237316 w 769088"/>
                <a:gd name="connsiteY3699" fmla="*/ 748859 h 1008924"/>
                <a:gd name="connsiteX3700" fmla="*/ 237316 w 769088"/>
                <a:gd name="connsiteY3700" fmla="*/ 748859 h 1008924"/>
                <a:gd name="connsiteX3701" fmla="*/ 237316 w 769088"/>
                <a:gd name="connsiteY3701" fmla="*/ 748689 h 1008924"/>
                <a:gd name="connsiteX3702" fmla="*/ 237316 w 769088"/>
                <a:gd name="connsiteY3702" fmla="*/ 748689 h 1008924"/>
                <a:gd name="connsiteX3703" fmla="*/ 237145 w 769088"/>
                <a:gd name="connsiteY3703" fmla="*/ 744677 h 1008924"/>
                <a:gd name="connsiteX3704" fmla="*/ 241496 w 769088"/>
                <a:gd name="connsiteY3704" fmla="*/ 753895 h 1008924"/>
                <a:gd name="connsiteX3705" fmla="*/ 224177 w 769088"/>
                <a:gd name="connsiteY3705" fmla="*/ 555631 h 1008924"/>
                <a:gd name="connsiteX3706" fmla="*/ 228101 w 769088"/>
                <a:gd name="connsiteY3706" fmla="*/ 533952 h 1008924"/>
                <a:gd name="connsiteX3707" fmla="*/ 229979 w 769088"/>
                <a:gd name="connsiteY3707" fmla="*/ 537451 h 1008924"/>
                <a:gd name="connsiteX3708" fmla="*/ 232964 w 769088"/>
                <a:gd name="connsiteY3708" fmla="*/ 543170 h 1008924"/>
                <a:gd name="connsiteX3709" fmla="*/ 230064 w 769088"/>
                <a:gd name="connsiteY3709" fmla="*/ 567323 h 1008924"/>
                <a:gd name="connsiteX3710" fmla="*/ 224177 w 769088"/>
                <a:gd name="connsiteY3710" fmla="*/ 555631 h 1008924"/>
                <a:gd name="connsiteX3711" fmla="*/ 230746 w 769088"/>
                <a:gd name="connsiteY3711" fmla="*/ 536939 h 1008924"/>
                <a:gd name="connsiteX3712" fmla="*/ 228443 w 769088"/>
                <a:gd name="connsiteY3712" fmla="*/ 532160 h 1008924"/>
                <a:gd name="connsiteX3713" fmla="*/ 230661 w 769088"/>
                <a:gd name="connsiteY3713" fmla="*/ 521064 h 1008924"/>
                <a:gd name="connsiteX3714" fmla="*/ 235268 w 769088"/>
                <a:gd name="connsiteY3714" fmla="*/ 528148 h 1008924"/>
                <a:gd name="connsiteX3715" fmla="*/ 233050 w 769088"/>
                <a:gd name="connsiteY3715" fmla="*/ 542145 h 1008924"/>
                <a:gd name="connsiteX3716" fmla="*/ 230661 w 769088"/>
                <a:gd name="connsiteY3716" fmla="*/ 536939 h 1008924"/>
                <a:gd name="connsiteX3717" fmla="*/ 231429 w 769088"/>
                <a:gd name="connsiteY3717" fmla="*/ 517394 h 1008924"/>
                <a:gd name="connsiteX3718" fmla="*/ 231514 w 769088"/>
                <a:gd name="connsiteY3718" fmla="*/ 516797 h 1008924"/>
                <a:gd name="connsiteX3719" fmla="*/ 235439 w 769088"/>
                <a:gd name="connsiteY3719" fmla="*/ 499301 h 1008924"/>
                <a:gd name="connsiteX3720" fmla="*/ 236633 w 769088"/>
                <a:gd name="connsiteY3720" fmla="*/ 498106 h 1008924"/>
                <a:gd name="connsiteX3721" fmla="*/ 239790 w 769088"/>
                <a:gd name="connsiteY3721" fmla="*/ 503909 h 1008924"/>
                <a:gd name="connsiteX3722" fmla="*/ 235780 w 769088"/>
                <a:gd name="connsiteY3722" fmla="*/ 525247 h 1008924"/>
                <a:gd name="connsiteX3723" fmla="*/ 234927 w 769088"/>
                <a:gd name="connsiteY3723" fmla="*/ 523796 h 1008924"/>
                <a:gd name="connsiteX3724" fmla="*/ 231429 w 769088"/>
                <a:gd name="connsiteY3724" fmla="*/ 517480 h 1008924"/>
                <a:gd name="connsiteX3725" fmla="*/ 235524 w 769088"/>
                <a:gd name="connsiteY3725" fmla="*/ 487181 h 1008924"/>
                <a:gd name="connsiteX3726" fmla="*/ 236377 w 769088"/>
                <a:gd name="connsiteY3726" fmla="*/ 486157 h 1008924"/>
                <a:gd name="connsiteX3727" fmla="*/ 237742 w 769088"/>
                <a:gd name="connsiteY3727" fmla="*/ 488717 h 1008924"/>
                <a:gd name="connsiteX3728" fmla="*/ 237230 w 769088"/>
                <a:gd name="connsiteY3728" fmla="*/ 490680 h 1008924"/>
                <a:gd name="connsiteX3729" fmla="*/ 235609 w 769088"/>
                <a:gd name="connsiteY3729" fmla="*/ 487181 h 1008924"/>
                <a:gd name="connsiteX3730" fmla="*/ 237913 w 769088"/>
                <a:gd name="connsiteY3730" fmla="*/ 489059 h 1008924"/>
                <a:gd name="connsiteX3731" fmla="*/ 238681 w 769088"/>
                <a:gd name="connsiteY3731" fmla="*/ 490595 h 1008924"/>
                <a:gd name="connsiteX3732" fmla="*/ 237657 w 769088"/>
                <a:gd name="connsiteY3732" fmla="*/ 491790 h 1008924"/>
                <a:gd name="connsiteX3733" fmla="*/ 237401 w 769088"/>
                <a:gd name="connsiteY3733" fmla="*/ 491192 h 1008924"/>
                <a:gd name="connsiteX3734" fmla="*/ 237913 w 769088"/>
                <a:gd name="connsiteY3734" fmla="*/ 489144 h 1008924"/>
                <a:gd name="connsiteX3735" fmla="*/ 240472 w 769088"/>
                <a:gd name="connsiteY3735" fmla="*/ 493924 h 1008924"/>
                <a:gd name="connsiteX3736" fmla="*/ 241496 w 769088"/>
                <a:gd name="connsiteY3736" fmla="*/ 495887 h 1008924"/>
                <a:gd name="connsiteX3737" fmla="*/ 240899 w 769088"/>
                <a:gd name="connsiteY3737" fmla="*/ 498532 h 1008924"/>
                <a:gd name="connsiteX3738" fmla="*/ 239278 w 769088"/>
                <a:gd name="connsiteY3738" fmla="*/ 495119 h 1008924"/>
                <a:gd name="connsiteX3739" fmla="*/ 240387 w 769088"/>
                <a:gd name="connsiteY3739" fmla="*/ 493924 h 1008924"/>
                <a:gd name="connsiteX3740" fmla="*/ 230064 w 769088"/>
                <a:gd name="connsiteY3740" fmla="*/ 462601 h 1008924"/>
                <a:gd name="connsiteX3741" fmla="*/ 235097 w 769088"/>
                <a:gd name="connsiteY3741" fmla="*/ 458248 h 1008924"/>
                <a:gd name="connsiteX3742" fmla="*/ 236975 w 769088"/>
                <a:gd name="connsiteY3742" fmla="*/ 456712 h 1008924"/>
                <a:gd name="connsiteX3743" fmla="*/ 243373 w 769088"/>
                <a:gd name="connsiteY3743" fmla="*/ 470794 h 1008924"/>
                <a:gd name="connsiteX3744" fmla="*/ 239875 w 769088"/>
                <a:gd name="connsiteY3744" fmla="*/ 474550 h 1008924"/>
                <a:gd name="connsiteX3745" fmla="*/ 239875 w 769088"/>
                <a:gd name="connsiteY3745" fmla="*/ 474550 h 1008924"/>
                <a:gd name="connsiteX3746" fmla="*/ 239705 w 769088"/>
                <a:gd name="connsiteY3746" fmla="*/ 474720 h 1008924"/>
                <a:gd name="connsiteX3747" fmla="*/ 239534 w 769088"/>
                <a:gd name="connsiteY3747" fmla="*/ 474891 h 1008924"/>
                <a:gd name="connsiteX3748" fmla="*/ 239534 w 769088"/>
                <a:gd name="connsiteY3748" fmla="*/ 474891 h 1008924"/>
                <a:gd name="connsiteX3749" fmla="*/ 237060 w 769088"/>
                <a:gd name="connsiteY3749" fmla="*/ 477878 h 1008924"/>
                <a:gd name="connsiteX3750" fmla="*/ 230149 w 769088"/>
                <a:gd name="connsiteY3750" fmla="*/ 462601 h 1008924"/>
                <a:gd name="connsiteX3751" fmla="*/ 240899 w 769088"/>
                <a:gd name="connsiteY3751" fmla="*/ 447750 h 1008924"/>
                <a:gd name="connsiteX3752" fmla="*/ 240899 w 769088"/>
                <a:gd name="connsiteY3752" fmla="*/ 447750 h 1008924"/>
                <a:gd name="connsiteX3753" fmla="*/ 240899 w 769088"/>
                <a:gd name="connsiteY3753" fmla="*/ 447835 h 1008924"/>
                <a:gd name="connsiteX3754" fmla="*/ 241582 w 769088"/>
                <a:gd name="connsiteY3754" fmla="*/ 449201 h 1008924"/>
                <a:gd name="connsiteX3755" fmla="*/ 239449 w 769088"/>
                <a:gd name="connsiteY3755" fmla="*/ 450652 h 1008924"/>
                <a:gd name="connsiteX3756" fmla="*/ 238425 w 769088"/>
                <a:gd name="connsiteY3756" fmla="*/ 448006 h 1008924"/>
                <a:gd name="connsiteX3757" fmla="*/ 240046 w 769088"/>
                <a:gd name="connsiteY3757" fmla="*/ 445787 h 1008924"/>
                <a:gd name="connsiteX3758" fmla="*/ 240814 w 769088"/>
                <a:gd name="connsiteY3758" fmla="*/ 447665 h 1008924"/>
                <a:gd name="connsiteX3759" fmla="*/ 240814 w 769088"/>
                <a:gd name="connsiteY3759" fmla="*/ 447665 h 1008924"/>
                <a:gd name="connsiteX3760" fmla="*/ 240814 w 769088"/>
                <a:gd name="connsiteY3760" fmla="*/ 447750 h 1008924"/>
                <a:gd name="connsiteX3761" fmla="*/ 245933 w 769088"/>
                <a:gd name="connsiteY3761" fmla="*/ 468148 h 1008924"/>
                <a:gd name="connsiteX3762" fmla="*/ 240643 w 769088"/>
                <a:gd name="connsiteY3762" fmla="*/ 453724 h 1008924"/>
                <a:gd name="connsiteX3763" fmla="*/ 242947 w 769088"/>
                <a:gd name="connsiteY3763" fmla="*/ 451847 h 1008924"/>
                <a:gd name="connsiteX3764" fmla="*/ 249346 w 769088"/>
                <a:gd name="connsiteY3764" fmla="*/ 464734 h 1008924"/>
                <a:gd name="connsiteX3765" fmla="*/ 245933 w 769088"/>
                <a:gd name="connsiteY3765" fmla="*/ 468148 h 1008924"/>
                <a:gd name="connsiteX3766" fmla="*/ 251649 w 769088"/>
                <a:gd name="connsiteY3766" fmla="*/ 469258 h 1008924"/>
                <a:gd name="connsiteX3767" fmla="*/ 254038 w 769088"/>
                <a:gd name="connsiteY3767" fmla="*/ 473867 h 1008924"/>
                <a:gd name="connsiteX3768" fmla="*/ 249601 w 769088"/>
                <a:gd name="connsiteY3768" fmla="*/ 478475 h 1008924"/>
                <a:gd name="connsiteX3769" fmla="*/ 247810 w 769088"/>
                <a:gd name="connsiteY3769" fmla="*/ 473440 h 1008924"/>
                <a:gd name="connsiteX3770" fmla="*/ 251649 w 769088"/>
                <a:gd name="connsiteY3770" fmla="*/ 469258 h 1008924"/>
                <a:gd name="connsiteX3771" fmla="*/ 247725 w 769088"/>
                <a:gd name="connsiteY3771" fmla="*/ 480524 h 1008924"/>
                <a:gd name="connsiteX3772" fmla="*/ 245165 w 769088"/>
                <a:gd name="connsiteY3772" fmla="*/ 483340 h 1008924"/>
                <a:gd name="connsiteX3773" fmla="*/ 246274 w 769088"/>
                <a:gd name="connsiteY3773" fmla="*/ 477451 h 1008924"/>
                <a:gd name="connsiteX3774" fmla="*/ 247639 w 769088"/>
                <a:gd name="connsiteY3774" fmla="*/ 480524 h 1008924"/>
                <a:gd name="connsiteX3775" fmla="*/ 239449 w 769088"/>
                <a:gd name="connsiteY3775" fmla="*/ 444251 h 1008924"/>
                <a:gd name="connsiteX3776" fmla="*/ 237913 w 769088"/>
                <a:gd name="connsiteY3776" fmla="*/ 446299 h 1008924"/>
                <a:gd name="connsiteX3777" fmla="*/ 237657 w 769088"/>
                <a:gd name="connsiteY3777" fmla="*/ 445616 h 1008924"/>
                <a:gd name="connsiteX3778" fmla="*/ 237657 w 769088"/>
                <a:gd name="connsiteY3778" fmla="*/ 445616 h 1008924"/>
                <a:gd name="connsiteX3779" fmla="*/ 237657 w 769088"/>
                <a:gd name="connsiteY3779" fmla="*/ 445616 h 1008924"/>
                <a:gd name="connsiteX3780" fmla="*/ 237657 w 769088"/>
                <a:gd name="connsiteY3780" fmla="*/ 445616 h 1008924"/>
                <a:gd name="connsiteX3781" fmla="*/ 237657 w 769088"/>
                <a:gd name="connsiteY3781" fmla="*/ 445616 h 1008924"/>
                <a:gd name="connsiteX3782" fmla="*/ 232623 w 769088"/>
                <a:gd name="connsiteY3782" fmla="*/ 434777 h 1008924"/>
                <a:gd name="connsiteX3783" fmla="*/ 234927 w 769088"/>
                <a:gd name="connsiteY3783" fmla="*/ 433582 h 1008924"/>
                <a:gd name="connsiteX3784" fmla="*/ 239534 w 769088"/>
                <a:gd name="connsiteY3784" fmla="*/ 444336 h 1008924"/>
                <a:gd name="connsiteX3785" fmla="*/ 233221 w 769088"/>
                <a:gd name="connsiteY3785" fmla="*/ 421207 h 1008924"/>
                <a:gd name="connsiteX3786" fmla="*/ 233391 w 769088"/>
                <a:gd name="connsiteY3786" fmla="*/ 421036 h 1008924"/>
                <a:gd name="connsiteX3787" fmla="*/ 234159 w 769088"/>
                <a:gd name="connsiteY3787" fmla="*/ 422914 h 1008924"/>
                <a:gd name="connsiteX3788" fmla="*/ 233221 w 769088"/>
                <a:gd name="connsiteY3788" fmla="*/ 421207 h 1008924"/>
                <a:gd name="connsiteX3789" fmla="*/ 230661 w 769088"/>
                <a:gd name="connsiteY3789" fmla="*/ 430680 h 1008924"/>
                <a:gd name="connsiteX3790" fmla="*/ 228357 w 769088"/>
                <a:gd name="connsiteY3790" fmla="*/ 425730 h 1008924"/>
                <a:gd name="connsiteX3791" fmla="*/ 230064 w 769088"/>
                <a:gd name="connsiteY3791" fmla="*/ 424023 h 1008924"/>
                <a:gd name="connsiteX3792" fmla="*/ 230576 w 769088"/>
                <a:gd name="connsiteY3792" fmla="*/ 423596 h 1008924"/>
                <a:gd name="connsiteX3793" fmla="*/ 233135 w 769088"/>
                <a:gd name="connsiteY3793" fmla="*/ 429315 h 1008924"/>
                <a:gd name="connsiteX3794" fmla="*/ 230746 w 769088"/>
                <a:gd name="connsiteY3794" fmla="*/ 430680 h 1008924"/>
                <a:gd name="connsiteX3795" fmla="*/ 243459 w 769088"/>
                <a:gd name="connsiteY3795" fmla="*/ 478305 h 1008924"/>
                <a:gd name="connsiteX3796" fmla="*/ 243459 w 769088"/>
                <a:gd name="connsiteY3796" fmla="*/ 478305 h 1008924"/>
                <a:gd name="connsiteX3797" fmla="*/ 243459 w 769088"/>
                <a:gd name="connsiteY3797" fmla="*/ 478305 h 1008924"/>
                <a:gd name="connsiteX3798" fmla="*/ 243459 w 769088"/>
                <a:gd name="connsiteY3798" fmla="*/ 478305 h 1008924"/>
                <a:gd name="connsiteX3799" fmla="*/ 243459 w 769088"/>
                <a:gd name="connsiteY3799" fmla="*/ 478305 h 1008924"/>
                <a:gd name="connsiteX3800" fmla="*/ 245506 w 769088"/>
                <a:gd name="connsiteY3800" fmla="*/ 476000 h 1008924"/>
                <a:gd name="connsiteX3801" fmla="*/ 245933 w 769088"/>
                <a:gd name="connsiteY3801" fmla="*/ 476854 h 1008924"/>
                <a:gd name="connsiteX3802" fmla="*/ 244056 w 769088"/>
                <a:gd name="connsiteY3802" fmla="*/ 484450 h 1008924"/>
                <a:gd name="connsiteX3803" fmla="*/ 241240 w 769088"/>
                <a:gd name="connsiteY3803" fmla="*/ 487693 h 1008924"/>
                <a:gd name="connsiteX3804" fmla="*/ 239193 w 769088"/>
                <a:gd name="connsiteY3804" fmla="*/ 483084 h 1008924"/>
                <a:gd name="connsiteX3805" fmla="*/ 243373 w 769088"/>
                <a:gd name="connsiteY3805" fmla="*/ 478390 h 1008924"/>
                <a:gd name="connsiteX3806" fmla="*/ 243800 w 769088"/>
                <a:gd name="connsiteY3806" fmla="*/ 490595 h 1008924"/>
                <a:gd name="connsiteX3807" fmla="*/ 249601 w 769088"/>
                <a:gd name="connsiteY3807" fmla="*/ 484706 h 1008924"/>
                <a:gd name="connsiteX3808" fmla="*/ 251649 w 769088"/>
                <a:gd name="connsiteY3808" fmla="*/ 489144 h 1008924"/>
                <a:gd name="connsiteX3809" fmla="*/ 258133 w 769088"/>
                <a:gd name="connsiteY3809" fmla="*/ 503909 h 1008924"/>
                <a:gd name="connsiteX3810" fmla="*/ 258304 w 769088"/>
                <a:gd name="connsiteY3810" fmla="*/ 503909 h 1008924"/>
                <a:gd name="connsiteX3811" fmla="*/ 253014 w 769088"/>
                <a:gd name="connsiteY3811" fmla="*/ 488547 h 1008924"/>
                <a:gd name="connsiteX3812" fmla="*/ 251137 w 769088"/>
                <a:gd name="connsiteY3812" fmla="*/ 483170 h 1008924"/>
                <a:gd name="connsiteX3813" fmla="*/ 256171 w 769088"/>
                <a:gd name="connsiteY3813" fmla="*/ 478305 h 1008924"/>
                <a:gd name="connsiteX3814" fmla="*/ 263679 w 769088"/>
                <a:gd name="connsiteY3814" fmla="*/ 493070 h 1008924"/>
                <a:gd name="connsiteX3815" fmla="*/ 264873 w 769088"/>
                <a:gd name="connsiteY3815" fmla="*/ 495460 h 1008924"/>
                <a:gd name="connsiteX3816" fmla="*/ 260351 w 769088"/>
                <a:gd name="connsiteY3816" fmla="*/ 529258 h 1008924"/>
                <a:gd name="connsiteX3817" fmla="*/ 260266 w 769088"/>
                <a:gd name="connsiteY3817" fmla="*/ 530367 h 1008924"/>
                <a:gd name="connsiteX3818" fmla="*/ 255147 w 769088"/>
                <a:gd name="connsiteY3818" fmla="*/ 518931 h 1008924"/>
                <a:gd name="connsiteX3819" fmla="*/ 243373 w 769088"/>
                <a:gd name="connsiteY3819" fmla="*/ 492473 h 1008924"/>
                <a:gd name="connsiteX3820" fmla="*/ 243714 w 769088"/>
                <a:gd name="connsiteY3820" fmla="*/ 490680 h 1008924"/>
                <a:gd name="connsiteX3821" fmla="*/ 272723 w 769088"/>
                <a:gd name="connsiteY3821" fmla="*/ 429144 h 1008924"/>
                <a:gd name="connsiteX3822" fmla="*/ 273746 w 769088"/>
                <a:gd name="connsiteY3822" fmla="*/ 431705 h 1008924"/>
                <a:gd name="connsiteX3823" fmla="*/ 274258 w 769088"/>
                <a:gd name="connsiteY3823" fmla="*/ 434350 h 1008924"/>
                <a:gd name="connsiteX3824" fmla="*/ 265641 w 769088"/>
                <a:gd name="connsiteY3824" fmla="*/ 436484 h 1008924"/>
                <a:gd name="connsiteX3825" fmla="*/ 258304 w 769088"/>
                <a:gd name="connsiteY3825" fmla="*/ 424194 h 1008924"/>
                <a:gd name="connsiteX3826" fmla="*/ 259328 w 769088"/>
                <a:gd name="connsiteY3826" fmla="*/ 423340 h 1008924"/>
                <a:gd name="connsiteX3827" fmla="*/ 259754 w 769088"/>
                <a:gd name="connsiteY3827" fmla="*/ 423255 h 1008924"/>
                <a:gd name="connsiteX3828" fmla="*/ 262484 w 769088"/>
                <a:gd name="connsiteY3828" fmla="*/ 422487 h 1008924"/>
                <a:gd name="connsiteX3829" fmla="*/ 268030 w 769088"/>
                <a:gd name="connsiteY3829" fmla="*/ 420951 h 1008924"/>
                <a:gd name="connsiteX3830" fmla="*/ 269224 w 769088"/>
                <a:gd name="connsiteY3830" fmla="*/ 420695 h 1008924"/>
                <a:gd name="connsiteX3831" fmla="*/ 272723 w 769088"/>
                <a:gd name="connsiteY3831" fmla="*/ 429059 h 1008924"/>
                <a:gd name="connsiteX3832" fmla="*/ 269907 w 769088"/>
                <a:gd name="connsiteY3832" fmla="*/ 420695 h 1008924"/>
                <a:gd name="connsiteX3833" fmla="*/ 271357 w 769088"/>
                <a:gd name="connsiteY3833" fmla="*/ 420439 h 1008924"/>
                <a:gd name="connsiteX3834" fmla="*/ 272466 w 769088"/>
                <a:gd name="connsiteY3834" fmla="*/ 425559 h 1008924"/>
                <a:gd name="connsiteX3835" fmla="*/ 269907 w 769088"/>
                <a:gd name="connsiteY3835" fmla="*/ 420780 h 1008924"/>
                <a:gd name="connsiteX3836" fmla="*/ 262143 w 769088"/>
                <a:gd name="connsiteY3836" fmla="*/ 465929 h 1008924"/>
                <a:gd name="connsiteX3837" fmla="*/ 260949 w 769088"/>
                <a:gd name="connsiteY3837" fmla="*/ 467124 h 1008924"/>
                <a:gd name="connsiteX3838" fmla="*/ 258560 w 769088"/>
                <a:gd name="connsiteY3838" fmla="*/ 462345 h 1008924"/>
                <a:gd name="connsiteX3839" fmla="*/ 268883 w 769088"/>
                <a:gd name="connsiteY3839" fmla="*/ 452786 h 1008924"/>
                <a:gd name="connsiteX3840" fmla="*/ 271699 w 769088"/>
                <a:gd name="connsiteY3840" fmla="*/ 457736 h 1008924"/>
                <a:gd name="connsiteX3841" fmla="*/ 271699 w 769088"/>
                <a:gd name="connsiteY3841" fmla="*/ 457736 h 1008924"/>
                <a:gd name="connsiteX3842" fmla="*/ 262484 w 769088"/>
                <a:gd name="connsiteY3842" fmla="*/ 465673 h 1008924"/>
                <a:gd name="connsiteX3843" fmla="*/ 262484 w 769088"/>
                <a:gd name="connsiteY3843" fmla="*/ 465673 h 1008924"/>
                <a:gd name="connsiteX3844" fmla="*/ 262399 w 769088"/>
                <a:gd name="connsiteY3844" fmla="*/ 465759 h 1008924"/>
                <a:gd name="connsiteX3845" fmla="*/ 262228 w 769088"/>
                <a:gd name="connsiteY3845" fmla="*/ 465759 h 1008924"/>
                <a:gd name="connsiteX3846" fmla="*/ 262228 w 769088"/>
                <a:gd name="connsiteY3846" fmla="*/ 465844 h 1008924"/>
                <a:gd name="connsiteX3847" fmla="*/ 266921 w 769088"/>
                <a:gd name="connsiteY3847" fmla="*/ 449286 h 1008924"/>
                <a:gd name="connsiteX3848" fmla="*/ 256512 w 769088"/>
                <a:gd name="connsiteY3848" fmla="*/ 458163 h 1008924"/>
                <a:gd name="connsiteX3849" fmla="*/ 250711 w 769088"/>
                <a:gd name="connsiteY3849" fmla="*/ 446299 h 1008924"/>
                <a:gd name="connsiteX3850" fmla="*/ 261546 w 769088"/>
                <a:gd name="connsiteY3850" fmla="*/ 439898 h 1008924"/>
                <a:gd name="connsiteX3851" fmla="*/ 266921 w 769088"/>
                <a:gd name="connsiteY3851" fmla="*/ 449372 h 1008924"/>
                <a:gd name="connsiteX3852" fmla="*/ 256000 w 769088"/>
                <a:gd name="connsiteY3852" fmla="*/ 464905 h 1008924"/>
                <a:gd name="connsiteX3853" fmla="*/ 258730 w 769088"/>
                <a:gd name="connsiteY3853" fmla="*/ 469343 h 1008924"/>
                <a:gd name="connsiteX3854" fmla="*/ 256597 w 769088"/>
                <a:gd name="connsiteY3854" fmla="*/ 471477 h 1008924"/>
                <a:gd name="connsiteX3855" fmla="*/ 254550 w 769088"/>
                <a:gd name="connsiteY3855" fmla="*/ 466441 h 1008924"/>
                <a:gd name="connsiteX3856" fmla="*/ 256086 w 769088"/>
                <a:gd name="connsiteY3856" fmla="*/ 464905 h 1008924"/>
                <a:gd name="connsiteX3857" fmla="*/ 252588 w 769088"/>
                <a:gd name="connsiteY3857" fmla="*/ 461747 h 1008924"/>
                <a:gd name="connsiteX3858" fmla="*/ 248578 w 769088"/>
                <a:gd name="connsiteY3858" fmla="*/ 452274 h 1008924"/>
                <a:gd name="connsiteX3859" fmla="*/ 253612 w 769088"/>
                <a:gd name="connsiteY3859" fmla="*/ 460808 h 1008924"/>
                <a:gd name="connsiteX3860" fmla="*/ 252588 w 769088"/>
                <a:gd name="connsiteY3860" fmla="*/ 461747 h 1008924"/>
                <a:gd name="connsiteX3861" fmla="*/ 258560 w 769088"/>
                <a:gd name="connsiteY3861" fmla="*/ 476256 h 1008924"/>
                <a:gd name="connsiteX3862" fmla="*/ 261375 w 769088"/>
                <a:gd name="connsiteY3862" fmla="*/ 473696 h 1008924"/>
                <a:gd name="connsiteX3863" fmla="*/ 267091 w 769088"/>
                <a:gd name="connsiteY3863" fmla="*/ 482743 h 1008924"/>
                <a:gd name="connsiteX3864" fmla="*/ 265385 w 769088"/>
                <a:gd name="connsiteY3864" fmla="*/ 492985 h 1008924"/>
                <a:gd name="connsiteX3865" fmla="*/ 265129 w 769088"/>
                <a:gd name="connsiteY3865" fmla="*/ 492473 h 1008924"/>
                <a:gd name="connsiteX3866" fmla="*/ 258474 w 769088"/>
                <a:gd name="connsiteY3866" fmla="*/ 476342 h 1008924"/>
                <a:gd name="connsiteX3867" fmla="*/ 263337 w 769088"/>
                <a:gd name="connsiteY3867" fmla="*/ 471904 h 1008924"/>
                <a:gd name="connsiteX3868" fmla="*/ 265726 w 769088"/>
                <a:gd name="connsiteY3868" fmla="*/ 469685 h 1008924"/>
                <a:gd name="connsiteX3869" fmla="*/ 265726 w 769088"/>
                <a:gd name="connsiteY3869" fmla="*/ 469685 h 1008924"/>
                <a:gd name="connsiteX3870" fmla="*/ 265726 w 769088"/>
                <a:gd name="connsiteY3870" fmla="*/ 469685 h 1008924"/>
                <a:gd name="connsiteX3871" fmla="*/ 265726 w 769088"/>
                <a:gd name="connsiteY3871" fmla="*/ 469685 h 1008924"/>
                <a:gd name="connsiteX3872" fmla="*/ 265726 w 769088"/>
                <a:gd name="connsiteY3872" fmla="*/ 469685 h 1008924"/>
                <a:gd name="connsiteX3873" fmla="*/ 270078 w 769088"/>
                <a:gd name="connsiteY3873" fmla="*/ 465588 h 1008924"/>
                <a:gd name="connsiteX3874" fmla="*/ 268030 w 769088"/>
                <a:gd name="connsiteY3874" fmla="*/ 476854 h 1008924"/>
                <a:gd name="connsiteX3875" fmla="*/ 267518 w 769088"/>
                <a:gd name="connsiteY3875" fmla="*/ 480097 h 1008924"/>
                <a:gd name="connsiteX3876" fmla="*/ 263337 w 769088"/>
                <a:gd name="connsiteY3876" fmla="*/ 471989 h 1008924"/>
                <a:gd name="connsiteX3877" fmla="*/ 269566 w 769088"/>
                <a:gd name="connsiteY3877" fmla="*/ 477281 h 1008924"/>
                <a:gd name="connsiteX3878" fmla="*/ 271443 w 769088"/>
                <a:gd name="connsiteY3878" fmla="*/ 464308 h 1008924"/>
                <a:gd name="connsiteX3879" fmla="*/ 273917 w 769088"/>
                <a:gd name="connsiteY3879" fmla="*/ 462003 h 1008924"/>
                <a:gd name="connsiteX3880" fmla="*/ 278524 w 769088"/>
                <a:gd name="connsiteY3880" fmla="*/ 470538 h 1008924"/>
                <a:gd name="connsiteX3881" fmla="*/ 274855 w 769088"/>
                <a:gd name="connsiteY3881" fmla="*/ 487437 h 1008924"/>
                <a:gd name="connsiteX3882" fmla="*/ 273917 w 769088"/>
                <a:gd name="connsiteY3882" fmla="*/ 492046 h 1008924"/>
                <a:gd name="connsiteX3883" fmla="*/ 268798 w 769088"/>
                <a:gd name="connsiteY3883" fmla="*/ 482658 h 1008924"/>
                <a:gd name="connsiteX3884" fmla="*/ 268798 w 769088"/>
                <a:gd name="connsiteY3884" fmla="*/ 482658 h 1008924"/>
                <a:gd name="connsiteX3885" fmla="*/ 269480 w 769088"/>
                <a:gd name="connsiteY3885" fmla="*/ 477281 h 1008924"/>
                <a:gd name="connsiteX3886" fmla="*/ 276732 w 769088"/>
                <a:gd name="connsiteY3886" fmla="*/ 448347 h 1008924"/>
                <a:gd name="connsiteX3887" fmla="*/ 277671 w 769088"/>
                <a:gd name="connsiteY3887" fmla="*/ 452871 h 1008924"/>
                <a:gd name="connsiteX3888" fmla="*/ 274429 w 769088"/>
                <a:gd name="connsiteY3888" fmla="*/ 455431 h 1008924"/>
                <a:gd name="connsiteX3889" fmla="*/ 273320 w 769088"/>
                <a:gd name="connsiteY3889" fmla="*/ 452871 h 1008924"/>
                <a:gd name="connsiteX3890" fmla="*/ 274087 w 769088"/>
                <a:gd name="connsiteY3890" fmla="*/ 448262 h 1008924"/>
                <a:gd name="connsiteX3891" fmla="*/ 274855 w 769088"/>
                <a:gd name="connsiteY3891" fmla="*/ 447579 h 1008924"/>
                <a:gd name="connsiteX3892" fmla="*/ 276306 w 769088"/>
                <a:gd name="connsiteY3892" fmla="*/ 446384 h 1008924"/>
                <a:gd name="connsiteX3893" fmla="*/ 276562 w 769088"/>
                <a:gd name="connsiteY3893" fmla="*/ 448091 h 1008924"/>
                <a:gd name="connsiteX3894" fmla="*/ 276562 w 769088"/>
                <a:gd name="connsiteY3894" fmla="*/ 448091 h 1008924"/>
                <a:gd name="connsiteX3895" fmla="*/ 276562 w 769088"/>
                <a:gd name="connsiteY3895" fmla="*/ 448177 h 1008924"/>
                <a:gd name="connsiteX3896" fmla="*/ 276562 w 769088"/>
                <a:gd name="connsiteY3896" fmla="*/ 448177 h 1008924"/>
                <a:gd name="connsiteX3897" fmla="*/ 276562 w 769088"/>
                <a:gd name="connsiteY3897" fmla="*/ 448262 h 1008924"/>
                <a:gd name="connsiteX3898" fmla="*/ 279377 w 769088"/>
                <a:gd name="connsiteY3898" fmla="*/ 467039 h 1008924"/>
                <a:gd name="connsiteX3899" fmla="*/ 276391 w 769088"/>
                <a:gd name="connsiteY3899" fmla="*/ 459955 h 1008924"/>
                <a:gd name="connsiteX3900" fmla="*/ 278695 w 769088"/>
                <a:gd name="connsiteY3900" fmla="*/ 457821 h 1008924"/>
                <a:gd name="connsiteX3901" fmla="*/ 279974 w 769088"/>
                <a:gd name="connsiteY3901" fmla="*/ 464393 h 1008924"/>
                <a:gd name="connsiteX3902" fmla="*/ 279377 w 769088"/>
                <a:gd name="connsiteY3902" fmla="*/ 467039 h 1008924"/>
                <a:gd name="connsiteX3903" fmla="*/ 281169 w 769088"/>
                <a:gd name="connsiteY3903" fmla="*/ 470965 h 1008924"/>
                <a:gd name="connsiteX3904" fmla="*/ 281254 w 769088"/>
                <a:gd name="connsiteY3904" fmla="*/ 471733 h 1008924"/>
                <a:gd name="connsiteX3905" fmla="*/ 281083 w 769088"/>
                <a:gd name="connsiteY3905" fmla="*/ 471306 h 1008924"/>
                <a:gd name="connsiteX3906" fmla="*/ 281083 w 769088"/>
                <a:gd name="connsiteY3906" fmla="*/ 470965 h 1008924"/>
                <a:gd name="connsiteX3907" fmla="*/ 272808 w 769088"/>
                <a:gd name="connsiteY3907" fmla="*/ 451932 h 1008924"/>
                <a:gd name="connsiteX3908" fmla="*/ 271954 w 769088"/>
                <a:gd name="connsiteY3908" fmla="*/ 450140 h 1008924"/>
                <a:gd name="connsiteX3909" fmla="*/ 273405 w 769088"/>
                <a:gd name="connsiteY3909" fmla="*/ 448945 h 1008924"/>
                <a:gd name="connsiteX3910" fmla="*/ 272808 w 769088"/>
                <a:gd name="connsiteY3910" fmla="*/ 451932 h 1008924"/>
                <a:gd name="connsiteX3911" fmla="*/ 277074 w 769088"/>
                <a:gd name="connsiteY3911" fmla="*/ 497764 h 1008924"/>
                <a:gd name="connsiteX3912" fmla="*/ 277074 w 769088"/>
                <a:gd name="connsiteY3912" fmla="*/ 497764 h 1008924"/>
                <a:gd name="connsiteX3913" fmla="*/ 277074 w 769088"/>
                <a:gd name="connsiteY3913" fmla="*/ 497764 h 1008924"/>
                <a:gd name="connsiteX3914" fmla="*/ 278439 w 769088"/>
                <a:gd name="connsiteY3914" fmla="*/ 488120 h 1008924"/>
                <a:gd name="connsiteX3915" fmla="*/ 280572 w 769088"/>
                <a:gd name="connsiteY3915" fmla="*/ 474550 h 1008924"/>
                <a:gd name="connsiteX3916" fmla="*/ 281169 w 769088"/>
                <a:gd name="connsiteY3916" fmla="*/ 475659 h 1008924"/>
                <a:gd name="connsiteX3917" fmla="*/ 282107 w 769088"/>
                <a:gd name="connsiteY3917" fmla="*/ 477537 h 1008924"/>
                <a:gd name="connsiteX3918" fmla="*/ 283046 w 769088"/>
                <a:gd name="connsiteY3918" fmla="*/ 484621 h 1008924"/>
                <a:gd name="connsiteX3919" fmla="*/ 283557 w 769088"/>
                <a:gd name="connsiteY3919" fmla="*/ 490083 h 1008924"/>
                <a:gd name="connsiteX3920" fmla="*/ 276391 w 769088"/>
                <a:gd name="connsiteY3920" fmla="*/ 501861 h 1008924"/>
                <a:gd name="connsiteX3921" fmla="*/ 276988 w 769088"/>
                <a:gd name="connsiteY3921" fmla="*/ 497935 h 1008924"/>
                <a:gd name="connsiteX3922" fmla="*/ 284667 w 769088"/>
                <a:gd name="connsiteY3922" fmla="*/ 484279 h 1008924"/>
                <a:gd name="connsiteX3923" fmla="*/ 284667 w 769088"/>
                <a:gd name="connsiteY3923" fmla="*/ 482146 h 1008924"/>
                <a:gd name="connsiteX3924" fmla="*/ 286459 w 769088"/>
                <a:gd name="connsiteY3924" fmla="*/ 485730 h 1008924"/>
                <a:gd name="connsiteX3925" fmla="*/ 284752 w 769088"/>
                <a:gd name="connsiteY3925" fmla="*/ 488376 h 1008924"/>
                <a:gd name="connsiteX3926" fmla="*/ 284752 w 769088"/>
                <a:gd name="connsiteY3926" fmla="*/ 484279 h 1008924"/>
                <a:gd name="connsiteX3927" fmla="*/ 284582 w 769088"/>
                <a:gd name="connsiteY3927" fmla="*/ 479670 h 1008924"/>
                <a:gd name="connsiteX3928" fmla="*/ 283984 w 769088"/>
                <a:gd name="connsiteY3928" fmla="*/ 465759 h 1008924"/>
                <a:gd name="connsiteX3929" fmla="*/ 283302 w 769088"/>
                <a:gd name="connsiteY3929" fmla="*/ 458504 h 1008924"/>
                <a:gd name="connsiteX3930" fmla="*/ 283557 w 769088"/>
                <a:gd name="connsiteY3930" fmla="*/ 457138 h 1008924"/>
                <a:gd name="connsiteX3931" fmla="*/ 286544 w 769088"/>
                <a:gd name="connsiteY3931" fmla="*/ 465161 h 1008924"/>
                <a:gd name="connsiteX3932" fmla="*/ 286544 w 769088"/>
                <a:gd name="connsiteY3932" fmla="*/ 465161 h 1008924"/>
                <a:gd name="connsiteX3933" fmla="*/ 286544 w 769088"/>
                <a:gd name="connsiteY3933" fmla="*/ 465247 h 1008924"/>
                <a:gd name="connsiteX3934" fmla="*/ 286544 w 769088"/>
                <a:gd name="connsiteY3934" fmla="*/ 465247 h 1008924"/>
                <a:gd name="connsiteX3935" fmla="*/ 286544 w 769088"/>
                <a:gd name="connsiteY3935" fmla="*/ 465332 h 1008924"/>
                <a:gd name="connsiteX3936" fmla="*/ 292004 w 769088"/>
                <a:gd name="connsiteY3936" fmla="*/ 477707 h 1008924"/>
                <a:gd name="connsiteX3937" fmla="*/ 289615 w 769088"/>
                <a:gd name="connsiteY3937" fmla="*/ 480951 h 1008924"/>
                <a:gd name="connsiteX3938" fmla="*/ 286800 w 769088"/>
                <a:gd name="connsiteY3938" fmla="*/ 485133 h 1008924"/>
                <a:gd name="connsiteX3939" fmla="*/ 284582 w 769088"/>
                <a:gd name="connsiteY3939" fmla="*/ 479585 h 1008924"/>
                <a:gd name="connsiteX3940" fmla="*/ 337990 w 769088"/>
                <a:gd name="connsiteY3940" fmla="*/ 435631 h 1008924"/>
                <a:gd name="connsiteX3941" fmla="*/ 324510 w 769088"/>
                <a:gd name="connsiteY3941" fmla="*/ 437167 h 1008924"/>
                <a:gd name="connsiteX3942" fmla="*/ 325192 w 769088"/>
                <a:gd name="connsiteY3942" fmla="*/ 433155 h 1008924"/>
                <a:gd name="connsiteX3943" fmla="*/ 337222 w 769088"/>
                <a:gd name="connsiteY3943" fmla="*/ 433497 h 1008924"/>
                <a:gd name="connsiteX3944" fmla="*/ 337990 w 769088"/>
                <a:gd name="connsiteY3944" fmla="*/ 435631 h 1008924"/>
                <a:gd name="connsiteX3945" fmla="*/ 323742 w 769088"/>
                <a:gd name="connsiteY3945" fmla="*/ 437167 h 1008924"/>
                <a:gd name="connsiteX3946" fmla="*/ 322548 w 769088"/>
                <a:gd name="connsiteY3946" fmla="*/ 437167 h 1008924"/>
                <a:gd name="connsiteX3947" fmla="*/ 307532 w 769088"/>
                <a:gd name="connsiteY3947" fmla="*/ 436655 h 1008924"/>
                <a:gd name="connsiteX3948" fmla="*/ 322718 w 769088"/>
                <a:gd name="connsiteY3948" fmla="*/ 433241 h 1008924"/>
                <a:gd name="connsiteX3949" fmla="*/ 324766 w 769088"/>
                <a:gd name="connsiteY3949" fmla="*/ 433155 h 1008924"/>
                <a:gd name="connsiteX3950" fmla="*/ 323742 w 769088"/>
                <a:gd name="connsiteY3950" fmla="*/ 437167 h 1008924"/>
                <a:gd name="connsiteX3951" fmla="*/ 340123 w 769088"/>
                <a:gd name="connsiteY3951" fmla="*/ 454834 h 1008924"/>
                <a:gd name="connsiteX3952" fmla="*/ 318623 w 769088"/>
                <a:gd name="connsiteY3952" fmla="*/ 475488 h 1008924"/>
                <a:gd name="connsiteX3953" fmla="*/ 321183 w 769088"/>
                <a:gd name="connsiteY3953" fmla="*/ 457309 h 1008924"/>
                <a:gd name="connsiteX3954" fmla="*/ 340123 w 769088"/>
                <a:gd name="connsiteY3954" fmla="*/ 454834 h 1008924"/>
                <a:gd name="connsiteX3955" fmla="*/ 337052 w 769088"/>
                <a:gd name="connsiteY3955" fmla="*/ 432643 h 1008924"/>
                <a:gd name="connsiteX3956" fmla="*/ 325534 w 769088"/>
                <a:gd name="connsiteY3956" fmla="*/ 431705 h 1008924"/>
                <a:gd name="connsiteX3957" fmla="*/ 325875 w 769088"/>
                <a:gd name="connsiteY3957" fmla="*/ 429656 h 1008924"/>
                <a:gd name="connsiteX3958" fmla="*/ 325619 w 769088"/>
                <a:gd name="connsiteY3958" fmla="*/ 429656 h 1008924"/>
                <a:gd name="connsiteX3959" fmla="*/ 325107 w 769088"/>
                <a:gd name="connsiteY3959" fmla="*/ 431705 h 1008924"/>
                <a:gd name="connsiteX3960" fmla="*/ 322804 w 769088"/>
                <a:gd name="connsiteY3960" fmla="*/ 431705 h 1008924"/>
                <a:gd name="connsiteX3961" fmla="*/ 307191 w 769088"/>
                <a:gd name="connsiteY3961" fmla="*/ 434180 h 1008924"/>
                <a:gd name="connsiteX3962" fmla="*/ 307702 w 769088"/>
                <a:gd name="connsiteY3962" fmla="*/ 426157 h 1008924"/>
                <a:gd name="connsiteX3963" fmla="*/ 311968 w 769088"/>
                <a:gd name="connsiteY3963" fmla="*/ 423938 h 1008924"/>
                <a:gd name="connsiteX3964" fmla="*/ 326899 w 769088"/>
                <a:gd name="connsiteY3964" fmla="*/ 419500 h 1008924"/>
                <a:gd name="connsiteX3965" fmla="*/ 332700 w 769088"/>
                <a:gd name="connsiteY3965" fmla="*/ 419414 h 1008924"/>
                <a:gd name="connsiteX3966" fmla="*/ 337137 w 769088"/>
                <a:gd name="connsiteY3966" fmla="*/ 432643 h 1008924"/>
                <a:gd name="connsiteX3967" fmla="*/ 306081 w 769088"/>
                <a:gd name="connsiteY3967" fmla="*/ 434606 h 1008924"/>
                <a:gd name="connsiteX3968" fmla="*/ 305399 w 769088"/>
                <a:gd name="connsiteY3968" fmla="*/ 434862 h 1008924"/>
                <a:gd name="connsiteX3969" fmla="*/ 302157 w 769088"/>
                <a:gd name="connsiteY3969" fmla="*/ 436313 h 1008924"/>
                <a:gd name="connsiteX3970" fmla="*/ 291065 w 769088"/>
                <a:gd name="connsiteY3970" fmla="*/ 436057 h 1008924"/>
                <a:gd name="connsiteX3971" fmla="*/ 307191 w 769088"/>
                <a:gd name="connsiteY3971" fmla="*/ 426498 h 1008924"/>
                <a:gd name="connsiteX3972" fmla="*/ 306167 w 769088"/>
                <a:gd name="connsiteY3972" fmla="*/ 434692 h 1008924"/>
                <a:gd name="connsiteX3973" fmla="*/ 271784 w 769088"/>
                <a:gd name="connsiteY3973" fmla="*/ 439557 h 1008924"/>
                <a:gd name="connsiteX3974" fmla="*/ 274855 w 769088"/>
                <a:gd name="connsiteY3974" fmla="*/ 443056 h 1008924"/>
                <a:gd name="connsiteX3975" fmla="*/ 274855 w 769088"/>
                <a:gd name="connsiteY3975" fmla="*/ 443483 h 1008924"/>
                <a:gd name="connsiteX3976" fmla="*/ 272978 w 769088"/>
                <a:gd name="connsiteY3976" fmla="*/ 444763 h 1008924"/>
                <a:gd name="connsiteX3977" fmla="*/ 270590 w 769088"/>
                <a:gd name="connsiteY3977" fmla="*/ 446555 h 1008924"/>
                <a:gd name="connsiteX3978" fmla="*/ 266409 w 769088"/>
                <a:gd name="connsiteY3978" fmla="*/ 437764 h 1008924"/>
                <a:gd name="connsiteX3979" fmla="*/ 274599 w 769088"/>
                <a:gd name="connsiteY3979" fmla="*/ 435289 h 1008924"/>
                <a:gd name="connsiteX3980" fmla="*/ 275282 w 769088"/>
                <a:gd name="connsiteY3980" fmla="*/ 439130 h 1008924"/>
                <a:gd name="connsiteX3981" fmla="*/ 271784 w 769088"/>
                <a:gd name="connsiteY3981" fmla="*/ 439557 h 1008924"/>
                <a:gd name="connsiteX3982" fmla="*/ 271272 w 769088"/>
                <a:gd name="connsiteY3982" fmla="*/ 419756 h 1008924"/>
                <a:gd name="connsiteX3983" fmla="*/ 269566 w 769088"/>
                <a:gd name="connsiteY3983" fmla="*/ 420012 h 1008924"/>
                <a:gd name="connsiteX3984" fmla="*/ 267689 w 769088"/>
                <a:gd name="connsiteY3984" fmla="*/ 416513 h 1008924"/>
                <a:gd name="connsiteX3985" fmla="*/ 267518 w 769088"/>
                <a:gd name="connsiteY3985" fmla="*/ 416598 h 1008924"/>
                <a:gd name="connsiteX3986" fmla="*/ 268969 w 769088"/>
                <a:gd name="connsiteY3986" fmla="*/ 420097 h 1008924"/>
                <a:gd name="connsiteX3987" fmla="*/ 267945 w 769088"/>
                <a:gd name="connsiteY3987" fmla="*/ 420268 h 1008924"/>
                <a:gd name="connsiteX3988" fmla="*/ 261972 w 769088"/>
                <a:gd name="connsiteY3988" fmla="*/ 421548 h 1008924"/>
                <a:gd name="connsiteX3989" fmla="*/ 266409 w 769088"/>
                <a:gd name="connsiteY3989" fmla="*/ 418817 h 1008924"/>
                <a:gd name="connsiteX3990" fmla="*/ 266324 w 769088"/>
                <a:gd name="connsiteY3990" fmla="*/ 418646 h 1008924"/>
                <a:gd name="connsiteX3991" fmla="*/ 261034 w 769088"/>
                <a:gd name="connsiteY3991" fmla="*/ 421804 h 1008924"/>
                <a:gd name="connsiteX3992" fmla="*/ 257366 w 769088"/>
                <a:gd name="connsiteY3992" fmla="*/ 422658 h 1008924"/>
                <a:gd name="connsiteX3993" fmla="*/ 255829 w 769088"/>
                <a:gd name="connsiteY3993" fmla="*/ 420182 h 1008924"/>
                <a:gd name="connsiteX3994" fmla="*/ 261716 w 769088"/>
                <a:gd name="connsiteY3994" fmla="*/ 417195 h 1008924"/>
                <a:gd name="connsiteX3995" fmla="*/ 264958 w 769088"/>
                <a:gd name="connsiteY3995" fmla="*/ 415574 h 1008924"/>
                <a:gd name="connsiteX3996" fmla="*/ 268286 w 769088"/>
                <a:gd name="connsiteY3996" fmla="*/ 414037 h 1008924"/>
                <a:gd name="connsiteX3997" fmla="*/ 269736 w 769088"/>
                <a:gd name="connsiteY3997" fmla="*/ 413355 h 1008924"/>
                <a:gd name="connsiteX3998" fmla="*/ 271357 w 769088"/>
                <a:gd name="connsiteY3998" fmla="*/ 419841 h 1008924"/>
                <a:gd name="connsiteX3999" fmla="*/ 260863 w 769088"/>
                <a:gd name="connsiteY3999" fmla="*/ 438447 h 1008924"/>
                <a:gd name="connsiteX4000" fmla="*/ 249687 w 769088"/>
                <a:gd name="connsiteY4000" fmla="*/ 444165 h 1008924"/>
                <a:gd name="connsiteX4001" fmla="*/ 247554 w 769088"/>
                <a:gd name="connsiteY4001" fmla="*/ 439813 h 1008924"/>
                <a:gd name="connsiteX4002" fmla="*/ 247554 w 769088"/>
                <a:gd name="connsiteY4002" fmla="*/ 439813 h 1008924"/>
                <a:gd name="connsiteX4003" fmla="*/ 247554 w 769088"/>
                <a:gd name="connsiteY4003" fmla="*/ 439813 h 1008924"/>
                <a:gd name="connsiteX4004" fmla="*/ 247554 w 769088"/>
                <a:gd name="connsiteY4004" fmla="*/ 439813 h 1008924"/>
                <a:gd name="connsiteX4005" fmla="*/ 247554 w 769088"/>
                <a:gd name="connsiteY4005" fmla="*/ 439813 h 1008924"/>
                <a:gd name="connsiteX4006" fmla="*/ 246359 w 769088"/>
                <a:gd name="connsiteY4006" fmla="*/ 437679 h 1008924"/>
                <a:gd name="connsiteX4007" fmla="*/ 250967 w 769088"/>
                <a:gd name="connsiteY4007" fmla="*/ 432046 h 1008924"/>
                <a:gd name="connsiteX4008" fmla="*/ 255233 w 769088"/>
                <a:gd name="connsiteY4008" fmla="*/ 427437 h 1008924"/>
                <a:gd name="connsiteX4009" fmla="*/ 260863 w 769088"/>
                <a:gd name="connsiteY4009" fmla="*/ 438618 h 1008924"/>
                <a:gd name="connsiteX4010" fmla="*/ 250369 w 769088"/>
                <a:gd name="connsiteY4010" fmla="*/ 431192 h 1008924"/>
                <a:gd name="connsiteX4011" fmla="*/ 245847 w 769088"/>
                <a:gd name="connsiteY4011" fmla="*/ 436484 h 1008924"/>
                <a:gd name="connsiteX4012" fmla="*/ 242350 w 769088"/>
                <a:gd name="connsiteY4012" fmla="*/ 429998 h 1008924"/>
                <a:gd name="connsiteX4013" fmla="*/ 245847 w 769088"/>
                <a:gd name="connsiteY4013" fmla="*/ 428461 h 1008924"/>
                <a:gd name="connsiteX4014" fmla="*/ 249516 w 769088"/>
                <a:gd name="connsiteY4014" fmla="*/ 426925 h 1008924"/>
                <a:gd name="connsiteX4015" fmla="*/ 254208 w 769088"/>
                <a:gd name="connsiteY4015" fmla="*/ 425218 h 1008924"/>
                <a:gd name="connsiteX4016" fmla="*/ 254891 w 769088"/>
                <a:gd name="connsiteY4016" fmla="*/ 426584 h 1008924"/>
                <a:gd name="connsiteX4017" fmla="*/ 250369 w 769088"/>
                <a:gd name="connsiteY4017" fmla="*/ 431192 h 1008924"/>
                <a:gd name="connsiteX4018" fmla="*/ 243373 w 769088"/>
                <a:gd name="connsiteY4018" fmla="*/ 426840 h 1008924"/>
                <a:gd name="connsiteX4019" fmla="*/ 252502 w 769088"/>
                <a:gd name="connsiteY4019" fmla="*/ 421719 h 1008924"/>
                <a:gd name="connsiteX4020" fmla="*/ 253441 w 769088"/>
                <a:gd name="connsiteY4020" fmla="*/ 423511 h 1008924"/>
                <a:gd name="connsiteX4021" fmla="*/ 243373 w 769088"/>
                <a:gd name="connsiteY4021" fmla="*/ 426754 h 1008924"/>
                <a:gd name="connsiteX4022" fmla="*/ 240046 w 769088"/>
                <a:gd name="connsiteY4022" fmla="*/ 425645 h 1008924"/>
                <a:gd name="connsiteX4023" fmla="*/ 236292 w 769088"/>
                <a:gd name="connsiteY4023" fmla="*/ 418646 h 1008924"/>
                <a:gd name="connsiteX4024" fmla="*/ 246701 w 769088"/>
                <a:gd name="connsiteY4024" fmla="*/ 410623 h 1008924"/>
                <a:gd name="connsiteX4025" fmla="*/ 251479 w 769088"/>
                <a:gd name="connsiteY4025" fmla="*/ 419926 h 1008924"/>
                <a:gd name="connsiteX4026" fmla="*/ 239961 w 769088"/>
                <a:gd name="connsiteY4026" fmla="*/ 425645 h 1008924"/>
                <a:gd name="connsiteX4027" fmla="*/ 235865 w 769088"/>
                <a:gd name="connsiteY4027" fmla="*/ 417707 h 1008924"/>
                <a:gd name="connsiteX4028" fmla="*/ 227931 w 769088"/>
                <a:gd name="connsiteY4028" fmla="*/ 402259 h 1008924"/>
                <a:gd name="connsiteX4029" fmla="*/ 240387 w 769088"/>
                <a:gd name="connsiteY4029" fmla="*/ 398760 h 1008924"/>
                <a:gd name="connsiteX4030" fmla="*/ 242605 w 769088"/>
                <a:gd name="connsiteY4030" fmla="*/ 402771 h 1008924"/>
                <a:gd name="connsiteX4031" fmla="*/ 246616 w 769088"/>
                <a:gd name="connsiteY4031" fmla="*/ 410367 h 1008924"/>
                <a:gd name="connsiteX4032" fmla="*/ 235780 w 769088"/>
                <a:gd name="connsiteY4032" fmla="*/ 417707 h 1008924"/>
                <a:gd name="connsiteX4033" fmla="*/ 227334 w 769088"/>
                <a:gd name="connsiteY4033" fmla="*/ 401064 h 1008924"/>
                <a:gd name="connsiteX4034" fmla="*/ 226822 w 769088"/>
                <a:gd name="connsiteY4034" fmla="*/ 400040 h 1008924"/>
                <a:gd name="connsiteX4035" fmla="*/ 229040 w 769088"/>
                <a:gd name="connsiteY4035" fmla="*/ 399016 h 1008924"/>
                <a:gd name="connsiteX4036" fmla="*/ 238937 w 769088"/>
                <a:gd name="connsiteY4036" fmla="*/ 396029 h 1008924"/>
                <a:gd name="connsiteX4037" fmla="*/ 240046 w 769088"/>
                <a:gd name="connsiteY4037" fmla="*/ 397992 h 1008924"/>
                <a:gd name="connsiteX4038" fmla="*/ 227419 w 769088"/>
                <a:gd name="connsiteY4038" fmla="*/ 400979 h 1008924"/>
                <a:gd name="connsiteX4039" fmla="*/ 232964 w 769088"/>
                <a:gd name="connsiteY4039" fmla="*/ 419926 h 1008924"/>
                <a:gd name="connsiteX4040" fmla="*/ 232709 w 769088"/>
                <a:gd name="connsiteY4040" fmla="*/ 420097 h 1008924"/>
                <a:gd name="connsiteX4041" fmla="*/ 223324 w 769088"/>
                <a:gd name="connsiteY4041" fmla="*/ 404393 h 1008924"/>
                <a:gd name="connsiteX4042" fmla="*/ 224689 w 769088"/>
                <a:gd name="connsiteY4042" fmla="*/ 403710 h 1008924"/>
                <a:gd name="connsiteX4043" fmla="*/ 226054 w 769088"/>
                <a:gd name="connsiteY4043" fmla="*/ 403113 h 1008924"/>
                <a:gd name="connsiteX4044" fmla="*/ 232964 w 769088"/>
                <a:gd name="connsiteY4044" fmla="*/ 419926 h 1008924"/>
                <a:gd name="connsiteX4045" fmla="*/ 224177 w 769088"/>
                <a:gd name="connsiteY4045" fmla="*/ 402259 h 1008924"/>
                <a:gd name="connsiteX4046" fmla="*/ 222385 w 769088"/>
                <a:gd name="connsiteY4046" fmla="*/ 403027 h 1008924"/>
                <a:gd name="connsiteX4047" fmla="*/ 222044 w 769088"/>
                <a:gd name="connsiteY4047" fmla="*/ 402515 h 1008924"/>
                <a:gd name="connsiteX4048" fmla="*/ 225201 w 769088"/>
                <a:gd name="connsiteY4048" fmla="*/ 400894 h 1008924"/>
                <a:gd name="connsiteX4049" fmla="*/ 225542 w 769088"/>
                <a:gd name="connsiteY4049" fmla="*/ 401747 h 1008924"/>
                <a:gd name="connsiteX4050" fmla="*/ 224262 w 769088"/>
                <a:gd name="connsiteY4050" fmla="*/ 402259 h 1008924"/>
                <a:gd name="connsiteX4051" fmla="*/ 229979 w 769088"/>
                <a:gd name="connsiteY4051" fmla="*/ 422231 h 1008924"/>
                <a:gd name="connsiteX4052" fmla="*/ 229210 w 769088"/>
                <a:gd name="connsiteY4052" fmla="*/ 422828 h 1008924"/>
                <a:gd name="connsiteX4053" fmla="*/ 227589 w 769088"/>
                <a:gd name="connsiteY4053" fmla="*/ 424194 h 1008924"/>
                <a:gd name="connsiteX4054" fmla="*/ 218973 w 769088"/>
                <a:gd name="connsiteY4054" fmla="*/ 406612 h 1008924"/>
                <a:gd name="connsiteX4055" fmla="*/ 221532 w 769088"/>
                <a:gd name="connsiteY4055" fmla="*/ 405246 h 1008924"/>
                <a:gd name="connsiteX4056" fmla="*/ 229893 w 769088"/>
                <a:gd name="connsiteY4056" fmla="*/ 422231 h 1008924"/>
                <a:gd name="connsiteX4057" fmla="*/ 218205 w 769088"/>
                <a:gd name="connsiteY4057" fmla="*/ 404990 h 1008924"/>
                <a:gd name="connsiteX4058" fmla="*/ 218119 w 769088"/>
                <a:gd name="connsiteY4058" fmla="*/ 404734 h 1008924"/>
                <a:gd name="connsiteX4059" fmla="*/ 220594 w 769088"/>
                <a:gd name="connsiteY4059" fmla="*/ 403284 h 1008924"/>
                <a:gd name="connsiteX4060" fmla="*/ 220850 w 769088"/>
                <a:gd name="connsiteY4060" fmla="*/ 403710 h 1008924"/>
                <a:gd name="connsiteX4061" fmla="*/ 218290 w 769088"/>
                <a:gd name="connsiteY4061" fmla="*/ 404905 h 1008924"/>
                <a:gd name="connsiteX4062" fmla="*/ 210526 w 769088"/>
                <a:gd name="connsiteY4062" fmla="*/ 431961 h 1008924"/>
                <a:gd name="connsiteX4063" fmla="*/ 213256 w 769088"/>
                <a:gd name="connsiteY4063" fmla="*/ 438020 h 1008924"/>
                <a:gd name="connsiteX4064" fmla="*/ 210099 w 769088"/>
                <a:gd name="connsiteY4064" fmla="*/ 441434 h 1008924"/>
                <a:gd name="connsiteX4065" fmla="*/ 197728 w 769088"/>
                <a:gd name="connsiteY4065" fmla="*/ 421804 h 1008924"/>
                <a:gd name="connsiteX4066" fmla="*/ 203786 w 769088"/>
                <a:gd name="connsiteY4066" fmla="*/ 417025 h 1008924"/>
                <a:gd name="connsiteX4067" fmla="*/ 210526 w 769088"/>
                <a:gd name="connsiteY4067" fmla="*/ 432046 h 1008924"/>
                <a:gd name="connsiteX4068" fmla="*/ 171109 w 769088"/>
                <a:gd name="connsiteY4068" fmla="*/ 403113 h 1008924"/>
                <a:gd name="connsiteX4069" fmla="*/ 167867 w 769088"/>
                <a:gd name="connsiteY4069" fmla="*/ 398675 h 1008924"/>
                <a:gd name="connsiteX4070" fmla="*/ 170939 w 769088"/>
                <a:gd name="connsiteY4070" fmla="*/ 397309 h 1008924"/>
                <a:gd name="connsiteX4071" fmla="*/ 180750 w 769088"/>
                <a:gd name="connsiteY4071" fmla="*/ 396029 h 1008924"/>
                <a:gd name="connsiteX4072" fmla="*/ 171109 w 769088"/>
                <a:gd name="connsiteY4072" fmla="*/ 403027 h 1008924"/>
                <a:gd name="connsiteX4073" fmla="*/ 170427 w 769088"/>
                <a:gd name="connsiteY4073" fmla="*/ 403625 h 1008924"/>
                <a:gd name="connsiteX4074" fmla="*/ 158824 w 769088"/>
                <a:gd name="connsiteY4074" fmla="*/ 412843 h 1008924"/>
                <a:gd name="connsiteX4075" fmla="*/ 154899 w 769088"/>
                <a:gd name="connsiteY4075" fmla="*/ 407551 h 1008924"/>
                <a:gd name="connsiteX4076" fmla="*/ 159592 w 769088"/>
                <a:gd name="connsiteY4076" fmla="*/ 403796 h 1008924"/>
                <a:gd name="connsiteX4077" fmla="*/ 167355 w 769088"/>
                <a:gd name="connsiteY4077" fmla="*/ 398931 h 1008924"/>
                <a:gd name="connsiteX4078" fmla="*/ 170427 w 769088"/>
                <a:gd name="connsiteY4078" fmla="*/ 403625 h 1008924"/>
                <a:gd name="connsiteX4079" fmla="*/ 156776 w 769088"/>
                <a:gd name="connsiteY4079" fmla="*/ 414550 h 1008924"/>
                <a:gd name="connsiteX4080" fmla="*/ 154899 w 769088"/>
                <a:gd name="connsiteY4080" fmla="*/ 416086 h 1008924"/>
                <a:gd name="connsiteX4081" fmla="*/ 151231 w 769088"/>
                <a:gd name="connsiteY4081" fmla="*/ 419329 h 1008924"/>
                <a:gd name="connsiteX4082" fmla="*/ 147818 w 769088"/>
                <a:gd name="connsiteY4082" fmla="*/ 413355 h 1008924"/>
                <a:gd name="connsiteX4083" fmla="*/ 153108 w 769088"/>
                <a:gd name="connsiteY4083" fmla="*/ 409087 h 1008924"/>
                <a:gd name="connsiteX4084" fmla="*/ 156776 w 769088"/>
                <a:gd name="connsiteY4084" fmla="*/ 414635 h 1008924"/>
                <a:gd name="connsiteX4085" fmla="*/ 151316 w 769088"/>
                <a:gd name="connsiteY4085" fmla="*/ 407807 h 1008924"/>
                <a:gd name="connsiteX4086" fmla="*/ 146709 w 769088"/>
                <a:gd name="connsiteY4086" fmla="*/ 411221 h 1008924"/>
                <a:gd name="connsiteX4087" fmla="*/ 145088 w 769088"/>
                <a:gd name="connsiteY4087" fmla="*/ 408404 h 1008924"/>
                <a:gd name="connsiteX4088" fmla="*/ 144917 w 769088"/>
                <a:gd name="connsiteY4088" fmla="*/ 408490 h 1008924"/>
                <a:gd name="connsiteX4089" fmla="*/ 146368 w 769088"/>
                <a:gd name="connsiteY4089" fmla="*/ 411477 h 1008924"/>
                <a:gd name="connsiteX4090" fmla="*/ 143893 w 769088"/>
                <a:gd name="connsiteY4090" fmla="*/ 413355 h 1008924"/>
                <a:gd name="connsiteX4091" fmla="*/ 133485 w 769088"/>
                <a:gd name="connsiteY4091" fmla="*/ 421207 h 1008924"/>
                <a:gd name="connsiteX4092" fmla="*/ 130925 w 769088"/>
                <a:gd name="connsiteY4092" fmla="*/ 417622 h 1008924"/>
                <a:gd name="connsiteX4093" fmla="*/ 122479 w 769088"/>
                <a:gd name="connsiteY4093" fmla="*/ 406783 h 1008924"/>
                <a:gd name="connsiteX4094" fmla="*/ 122308 w 769088"/>
                <a:gd name="connsiteY4094" fmla="*/ 406954 h 1008924"/>
                <a:gd name="connsiteX4095" fmla="*/ 130157 w 769088"/>
                <a:gd name="connsiteY4095" fmla="*/ 418049 h 1008924"/>
                <a:gd name="connsiteX4096" fmla="*/ 132546 w 769088"/>
                <a:gd name="connsiteY4096" fmla="*/ 421804 h 1008924"/>
                <a:gd name="connsiteX4097" fmla="*/ 129048 w 769088"/>
                <a:gd name="connsiteY4097" fmla="*/ 424450 h 1008924"/>
                <a:gd name="connsiteX4098" fmla="*/ 125977 w 769088"/>
                <a:gd name="connsiteY4098" fmla="*/ 426925 h 1008924"/>
                <a:gd name="connsiteX4099" fmla="*/ 118128 w 769088"/>
                <a:gd name="connsiteY4099" fmla="*/ 412074 h 1008924"/>
                <a:gd name="connsiteX4100" fmla="*/ 117957 w 769088"/>
                <a:gd name="connsiteY4100" fmla="*/ 412160 h 1008924"/>
                <a:gd name="connsiteX4101" fmla="*/ 125209 w 769088"/>
                <a:gd name="connsiteY4101" fmla="*/ 427608 h 1008924"/>
                <a:gd name="connsiteX4102" fmla="*/ 114118 w 769088"/>
                <a:gd name="connsiteY4102" fmla="*/ 436911 h 1008924"/>
                <a:gd name="connsiteX4103" fmla="*/ 111387 w 769088"/>
                <a:gd name="connsiteY4103" fmla="*/ 429827 h 1008924"/>
                <a:gd name="connsiteX4104" fmla="*/ 111217 w 769088"/>
                <a:gd name="connsiteY4104" fmla="*/ 429827 h 1008924"/>
                <a:gd name="connsiteX4105" fmla="*/ 113606 w 769088"/>
                <a:gd name="connsiteY4105" fmla="*/ 437252 h 1008924"/>
                <a:gd name="connsiteX4106" fmla="*/ 108487 w 769088"/>
                <a:gd name="connsiteY4106" fmla="*/ 441861 h 1008924"/>
                <a:gd name="connsiteX4107" fmla="*/ 110790 w 769088"/>
                <a:gd name="connsiteY4107" fmla="*/ 431619 h 1008924"/>
                <a:gd name="connsiteX4108" fmla="*/ 110534 w 769088"/>
                <a:gd name="connsiteY4108" fmla="*/ 431619 h 1008924"/>
                <a:gd name="connsiteX4109" fmla="*/ 107549 w 769088"/>
                <a:gd name="connsiteY4109" fmla="*/ 442117 h 1008924"/>
                <a:gd name="connsiteX4110" fmla="*/ 107292 w 769088"/>
                <a:gd name="connsiteY4110" fmla="*/ 443056 h 1008924"/>
                <a:gd name="connsiteX4111" fmla="*/ 101064 w 769088"/>
                <a:gd name="connsiteY4111" fmla="*/ 449030 h 1008924"/>
                <a:gd name="connsiteX4112" fmla="*/ 101064 w 769088"/>
                <a:gd name="connsiteY4112" fmla="*/ 449030 h 1008924"/>
                <a:gd name="connsiteX4113" fmla="*/ 100979 w 769088"/>
                <a:gd name="connsiteY4113" fmla="*/ 449201 h 1008924"/>
                <a:gd name="connsiteX4114" fmla="*/ 100808 w 769088"/>
                <a:gd name="connsiteY4114" fmla="*/ 449372 h 1008924"/>
                <a:gd name="connsiteX4115" fmla="*/ 100808 w 769088"/>
                <a:gd name="connsiteY4115" fmla="*/ 449372 h 1008924"/>
                <a:gd name="connsiteX4116" fmla="*/ 87925 w 769088"/>
                <a:gd name="connsiteY4116" fmla="*/ 464478 h 1008924"/>
                <a:gd name="connsiteX4117" fmla="*/ 91082 w 769088"/>
                <a:gd name="connsiteY4117" fmla="*/ 451932 h 1008924"/>
                <a:gd name="connsiteX4118" fmla="*/ 94580 w 769088"/>
                <a:gd name="connsiteY4118" fmla="*/ 439471 h 1008924"/>
                <a:gd name="connsiteX4119" fmla="*/ 97908 w 769088"/>
                <a:gd name="connsiteY4119" fmla="*/ 428803 h 1008924"/>
                <a:gd name="connsiteX4120" fmla="*/ 106610 w 769088"/>
                <a:gd name="connsiteY4120" fmla="*/ 419500 h 1008924"/>
                <a:gd name="connsiteX4121" fmla="*/ 130072 w 769088"/>
                <a:gd name="connsiteY4121" fmla="*/ 402089 h 1008924"/>
                <a:gd name="connsiteX4122" fmla="*/ 144576 w 769088"/>
                <a:gd name="connsiteY4122" fmla="*/ 396370 h 1008924"/>
                <a:gd name="connsiteX4123" fmla="*/ 145429 w 769088"/>
                <a:gd name="connsiteY4123" fmla="*/ 397650 h 1008924"/>
                <a:gd name="connsiteX4124" fmla="*/ 151913 w 769088"/>
                <a:gd name="connsiteY4124" fmla="*/ 407380 h 1008924"/>
                <a:gd name="connsiteX4125" fmla="*/ 151231 w 769088"/>
                <a:gd name="connsiteY4125" fmla="*/ 407892 h 1008924"/>
                <a:gd name="connsiteX4126" fmla="*/ 104306 w 769088"/>
                <a:gd name="connsiteY4126" fmla="*/ 416769 h 1008924"/>
                <a:gd name="connsiteX4127" fmla="*/ 95263 w 769088"/>
                <a:gd name="connsiteY4127" fmla="*/ 425218 h 1008924"/>
                <a:gd name="connsiteX4128" fmla="*/ 97651 w 769088"/>
                <a:gd name="connsiteY4128" fmla="*/ 418988 h 1008924"/>
                <a:gd name="connsiteX4129" fmla="*/ 111132 w 769088"/>
                <a:gd name="connsiteY4129" fmla="*/ 411392 h 1008924"/>
                <a:gd name="connsiteX4130" fmla="*/ 104306 w 769088"/>
                <a:gd name="connsiteY4130" fmla="*/ 416769 h 1008924"/>
                <a:gd name="connsiteX4131" fmla="*/ 93812 w 769088"/>
                <a:gd name="connsiteY4131" fmla="*/ 426669 h 1008924"/>
                <a:gd name="connsiteX4132" fmla="*/ 83318 w 769088"/>
                <a:gd name="connsiteY4132" fmla="*/ 438276 h 1008924"/>
                <a:gd name="connsiteX4133" fmla="*/ 83318 w 769088"/>
                <a:gd name="connsiteY4133" fmla="*/ 438276 h 1008924"/>
                <a:gd name="connsiteX4134" fmla="*/ 83233 w 769088"/>
                <a:gd name="connsiteY4134" fmla="*/ 438362 h 1008924"/>
                <a:gd name="connsiteX4135" fmla="*/ 83147 w 769088"/>
                <a:gd name="connsiteY4135" fmla="*/ 438362 h 1008924"/>
                <a:gd name="connsiteX4136" fmla="*/ 83147 w 769088"/>
                <a:gd name="connsiteY4136" fmla="*/ 438447 h 1008924"/>
                <a:gd name="connsiteX4137" fmla="*/ 81185 w 769088"/>
                <a:gd name="connsiteY4137" fmla="*/ 441093 h 1008924"/>
                <a:gd name="connsiteX4138" fmla="*/ 83574 w 769088"/>
                <a:gd name="connsiteY4138" fmla="*/ 436484 h 1008924"/>
                <a:gd name="connsiteX4139" fmla="*/ 94068 w 769088"/>
                <a:gd name="connsiteY4139" fmla="*/ 422231 h 1008924"/>
                <a:gd name="connsiteX4140" fmla="*/ 97054 w 769088"/>
                <a:gd name="connsiteY4140" fmla="*/ 419500 h 1008924"/>
                <a:gd name="connsiteX4141" fmla="*/ 93897 w 769088"/>
                <a:gd name="connsiteY4141" fmla="*/ 426584 h 1008924"/>
                <a:gd name="connsiteX4142" fmla="*/ 55675 w 769088"/>
                <a:gd name="connsiteY4142" fmla="*/ 533269 h 1008924"/>
                <a:gd name="connsiteX4143" fmla="*/ 54993 w 769088"/>
                <a:gd name="connsiteY4143" fmla="*/ 537707 h 1008924"/>
                <a:gd name="connsiteX4144" fmla="*/ 55249 w 769088"/>
                <a:gd name="connsiteY4144" fmla="*/ 537707 h 1008924"/>
                <a:gd name="connsiteX4145" fmla="*/ 56358 w 769088"/>
                <a:gd name="connsiteY4145" fmla="*/ 532501 h 1008924"/>
                <a:gd name="connsiteX4146" fmla="*/ 57723 w 769088"/>
                <a:gd name="connsiteY4146" fmla="*/ 531050 h 1008924"/>
                <a:gd name="connsiteX4147" fmla="*/ 62330 w 769088"/>
                <a:gd name="connsiteY4147" fmla="*/ 526271 h 1008924"/>
                <a:gd name="connsiteX4148" fmla="*/ 59771 w 769088"/>
                <a:gd name="connsiteY4148" fmla="*/ 542487 h 1008924"/>
                <a:gd name="connsiteX4149" fmla="*/ 46717 w 769088"/>
                <a:gd name="connsiteY4149" fmla="*/ 555118 h 1008924"/>
                <a:gd name="connsiteX4150" fmla="*/ 46717 w 769088"/>
                <a:gd name="connsiteY4150" fmla="*/ 555118 h 1008924"/>
                <a:gd name="connsiteX4151" fmla="*/ 50130 w 769088"/>
                <a:gd name="connsiteY4151" fmla="*/ 539329 h 1008924"/>
                <a:gd name="connsiteX4152" fmla="*/ 55761 w 769088"/>
                <a:gd name="connsiteY4152" fmla="*/ 533099 h 1008924"/>
                <a:gd name="connsiteX4153" fmla="*/ 63951 w 769088"/>
                <a:gd name="connsiteY4153" fmla="*/ 542231 h 1008924"/>
                <a:gd name="connsiteX4154" fmla="*/ 70094 w 769088"/>
                <a:gd name="connsiteY4154" fmla="*/ 536939 h 1008924"/>
                <a:gd name="connsiteX4155" fmla="*/ 68388 w 769088"/>
                <a:gd name="connsiteY4155" fmla="*/ 558447 h 1008924"/>
                <a:gd name="connsiteX4156" fmla="*/ 68217 w 769088"/>
                <a:gd name="connsiteY4156" fmla="*/ 562373 h 1008924"/>
                <a:gd name="connsiteX4157" fmla="*/ 59088 w 769088"/>
                <a:gd name="connsiteY4157" fmla="*/ 572956 h 1008924"/>
                <a:gd name="connsiteX4158" fmla="*/ 61903 w 769088"/>
                <a:gd name="connsiteY4158" fmla="*/ 553838 h 1008924"/>
                <a:gd name="connsiteX4159" fmla="*/ 64036 w 769088"/>
                <a:gd name="connsiteY4159" fmla="*/ 542145 h 1008924"/>
                <a:gd name="connsiteX4160" fmla="*/ 67961 w 769088"/>
                <a:gd name="connsiteY4160" fmla="*/ 567579 h 1008924"/>
                <a:gd name="connsiteX4161" fmla="*/ 67620 w 769088"/>
                <a:gd name="connsiteY4161" fmla="*/ 584393 h 1008924"/>
                <a:gd name="connsiteX4162" fmla="*/ 58149 w 769088"/>
                <a:gd name="connsiteY4162" fmla="*/ 598219 h 1008924"/>
                <a:gd name="connsiteX4163" fmla="*/ 57723 w 769088"/>
                <a:gd name="connsiteY4163" fmla="*/ 597195 h 1008924"/>
                <a:gd name="connsiteX4164" fmla="*/ 56699 w 769088"/>
                <a:gd name="connsiteY4164" fmla="*/ 594635 h 1008924"/>
                <a:gd name="connsiteX4165" fmla="*/ 56955 w 769088"/>
                <a:gd name="connsiteY4165" fmla="*/ 592074 h 1008924"/>
                <a:gd name="connsiteX4166" fmla="*/ 58661 w 769088"/>
                <a:gd name="connsiteY4166" fmla="*/ 576882 h 1008924"/>
                <a:gd name="connsiteX4167" fmla="*/ 68047 w 769088"/>
                <a:gd name="connsiteY4167" fmla="*/ 567579 h 1008924"/>
                <a:gd name="connsiteX4168" fmla="*/ 55334 w 769088"/>
                <a:gd name="connsiteY4168" fmla="*/ 591477 h 1008924"/>
                <a:gd name="connsiteX4169" fmla="*/ 52007 w 769088"/>
                <a:gd name="connsiteY4169" fmla="*/ 583369 h 1008924"/>
                <a:gd name="connsiteX4170" fmla="*/ 53372 w 769088"/>
                <a:gd name="connsiteY4170" fmla="*/ 581918 h 1008924"/>
                <a:gd name="connsiteX4171" fmla="*/ 56017 w 769088"/>
                <a:gd name="connsiteY4171" fmla="*/ 579357 h 1008924"/>
                <a:gd name="connsiteX4172" fmla="*/ 55334 w 769088"/>
                <a:gd name="connsiteY4172" fmla="*/ 591477 h 1008924"/>
                <a:gd name="connsiteX4173" fmla="*/ 55334 w 769088"/>
                <a:gd name="connsiteY4173" fmla="*/ 593099 h 1008924"/>
                <a:gd name="connsiteX4174" fmla="*/ 54993 w 769088"/>
                <a:gd name="connsiteY4174" fmla="*/ 602999 h 1008924"/>
                <a:gd name="connsiteX4175" fmla="*/ 54737 w 769088"/>
                <a:gd name="connsiteY4175" fmla="*/ 603340 h 1008924"/>
                <a:gd name="connsiteX4176" fmla="*/ 50642 w 769088"/>
                <a:gd name="connsiteY4176" fmla="*/ 593611 h 1008924"/>
                <a:gd name="connsiteX4177" fmla="*/ 48168 w 769088"/>
                <a:gd name="connsiteY4177" fmla="*/ 587380 h 1008924"/>
                <a:gd name="connsiteX4178" fmla="*/ 51922 w 769088"/>
                <a:gd name="connsiteY4178" fmla="*/ 583540 h 1008924"/>
                <a:gd name="connsiteX4179" fmla="*/ 55334 w 769088"/>
                <a:gd name="connsiteY4179" fmla="*/ 593013 h 1008924"/>
                <a:gd name="connsiteX4180" fmla="*/ 49874 w 769088"/>
                <a:gd name="connsiteY4180" fmla="*/ 594037 h 1008924"/>
                <a:gd name="connsiteX4181" fmla="*/ 53798 w 769088"/>
                <a:gd name="connsiteY4181" fmla="*/ 604877 h 1008924"/>
                <a:gd name="connsiteX4182" fmla="*/ 48253 w 769088"/>
                <a:gd name="connsiteY4182" fmla="*/ 613411 h 1008924"/>
                <a:gd name="connsiteX4183" fmla="*/ 44669 w 769088"/>
                <a:gd name="connsiteY4183" fmla="*/ 602743 h 1008924"/>
                <a:gd name="connsiteX4184" fmla="*/ 41940 w 769088"/>
                <a:gd name="connsiteY4184" fmla="*/ 593781 h 1008924"/>
                <a:gd name="connsiteX4185" fmla="*/ 47656 w 769088"/>
                <a:gd name="connsiteY4185" fmla="*/ 587892 h 1008924"/>
                <a:gd name="connsiteX4186" fmla="*/ 49789 w 769088"/>
                <a:gd name="connsiteY4186" fmla="*/ 594037 h 1008924"/>
                <a:gd name="connsiteX4187" fmla="*/ 49362 w 769088"/>
                <a:gd name="connsiteY4187" fmla="*/ 616569 h 1008924"/>
                <a:gd name="connsiteX4188" fmla="*/ 54907 w 769088"/>
                <a:gd name="connsiteY4188" fmla="*/ 609229 h 1008924"/>
                <a:gd name="connsiteX4189" fmla="*/ 54907 w 769088"/>
                <a:gd name="connsiteY4189" fmla="*/ 619642 h 1008924"/>
                <a:gd name="connsiteX4190" fmla="*/ 55078 w 769088"/>
                <a:gd name="connsiteY4190" fmla="*/ 619642 h 1008924"/>
                <a:gd name="connsiteX4191" fmla="*/ 55590 w 769088"/>
                <a:gd name="connsiteY4191" fmla="*/ 609741 h 1008924"/>
                <a:gd name="connsiteX4192" fmla="*/ 65743 w 769088"/>
                <a:gd name="connsiteY4192" fmla="*/ 636029 h 1008924"/>
                <a:gd name="connsiteX4193" fmla="*/ 60794 w 769088"/>
                <a:gd name="connsiteY4193" fmla="*/ 646356 h 1008924"/>
                <a:gd name="connsiteX4194" fmla="*/ 49362 w 769088"/>
                <a:gd name="connsiteY4194" fmla="*/ 616655 h 1008924"/>
                <a:gd name="connsiteX4195" fmla="*/ 66510 w 769088"/>
                <a:gd name="connsiteY4195" fmla="*/ 637650 h 1008924"/>
                <a:gd name="connsiteX4196" fmla="*/ 68473 w 769088"/>
                <a:gd name="connsiteY4196" fmla="*/ 642601 h 1008924"/>
                <a:gd name="connsiteX4197" fmla="*/ 72483 w 769088"/>
                <a:gd name="connsiteY4197" fmla="*/ 652245 h 1008924"/>
                <a:gd name="connsiteX4198" fmla="*/ 67620 w 769088"/>
                <a:gd name="connsiteY4198" fmla="*/ 661633 h 1008924"/>
                <a:gd name="connsiteX4199" fmla="*/ 61477 w 769088"/>
                <a:gd name="connsiteY4199" fmla="*/ 647892 h 1008924"/>
                <a:gd name="connsiteX4200" fmla="*/ 61136 w 769088"/>
                <a:gd name="connsiteY4200" fmla="*/ 647124 h 1008924"/>
                <a:gd name="connsiteX4201" fmla="*/ 66426 w 769088"/>
                <a:gd name="connsiteY4201" fmla="*/ 637650 h 1008924"/>
                <a:gd name="connsiteX4202" fmla="*/ 72995 w 769088"/>
                <a:gd name="connsiteY4202" fmla="*/ 653269 h 1008924"/>
                <a:gd name="connsiteX4203" fmla="*/ 83062 w 769088"/>
                <a:gd name="connsiteY4203" fmla="*/ 675972 h 1008924"/>
                <a:gd name="connsiteX4204" fmla="*/ 78796 w 769088"/>
                <a:gd name="connsiteY4204" fmla="*/ 684507 h 1008924"/>
                <a:gd name="connsiteX4205" fmla="*/ 67705 w 769088"/>
                <a:gd name="connsiteY4205" fmla="*/ 661804 h 1008924"/>
                <a:gd name="connsiteX4206" fmla="*/ 72909 w 769088"/>
                <a:gd name="connsiteY4206" fmla="*/ 653184 h 1008924"/>
                <a:gd name="connsiteX4207" fmla="*/ 90826 w 769088"/>
                <a:gd name="connsiteY4207" fmla="*/ 691079 h 1008924"/>
                <a:gd name="connsiteX4208" fmla="*/ 97737 w 769088"/>
                <a:gd name="connsiteY4208" fmla="*/ 703966 h 1008924"/>
                <a:gd name="connsiteX4209" fmla="*/ 96201 w 769088"/>
                <a:gd name="connsiteY4209" fmla="*/ 703539 h 1008924"/>
                <a:gd name="connsiteX4210" fmla="*/ 95007 w 769088"/>
                <a:gd name="connsiteY4210" fmla="*/ 703198 h 1008924"/>
                <a:gd name="connsiteX4211" fmla="*/ 94409 w 769088"/>
                <a:gd name="connsiteY4211" fmla="*/ 703027 h 1008924"/>
                <a:gd name="connsiteX4212" fmla="*/ 94154 w 769088"/>
                <a:gd name="connsiteY4212" fmla="*/ 703027 h 1008924"/>
                <a:gd name="connsiteX4213" fmla="*/ 94154 w 769088"/>
                <a:gd name="connsiteY4213" fmla="*/ 703027 h 1008924"/>
                <a:gd name="connsiteX4214" fmla="*/ 94239 w 769088"/>
                <a:gd name="connsiteY4214" fmla="*/ 703027 h 1008924"/>
                <a:gd name="connsiteX4215" fmla="*/ 96030 w 769088"/>
                <a:gd name="connsiteY4215" fmla="*/ 704649 h 1008924"/>
                <a:gd name="connsiteX4216" fmla="*/ 99614 w 769088"/>
                <a:gd name="connsiteY4216" fmla="*/ 707721 h 1008924"/>
                <a:gd name="connsiteX4217" fmla="*/ 99017 w 769088"/>
                <a:gd name="connsiteY4217" fmla="*/ 711391 h 1008924"/>
                <a:gd name="connsiteX4218" fmla="*/ 97737 w 769088"/>
                <a:gd name="connsiteY4218" fmla="*/ 719926 h 1008924"/>
                <a:gd name="connsiteX4219" fmla="*/ 86560 w 769088"/>
                <a:gd name="connsiteY4219" fmla="*/ 699528 h 1008924"/>
                <a:gd name="connsiteX4220" fmla="*/ 90826 w 769088"/>
                <a:gd name="connsiteY4220" fmla="*/ 691079 h 1008924"/>
                <a:gd name="connsiteX4221" fmla="*/ 144747 w 769088"/>
                <a:gd name="connsiteY4221" fmla="*/ 783084 h 1008924"/>
                <a:gd name="connsiteX4222" fmla="*/ 148074 w 769088"/>
                <a:gd name="connsiteY4222" fmla="*/ 789485 h 1008924"/>
                <a:gd name="connsiteX4223" fmla="*/ 142102 w 769088"/>
                <a:gd name="connsiteY4223" fmla="*/ 782231 h 1008924"/>
                <a:gd name="connsiteX4224" fmla="*/ 144747 w 769088"/>
                <a:gd name="connsiteY4224" fmla="*/ 783084 h 1008924"/>
                <a:gd name="connsiteX4225" fmla="*/ 136215 w 769088"/>
                <a:gd name="connsiteY4225" fmla="*/ 758162 h 1008924"/>
                <a:gd name="connsiteX4226" fmla="*/ 135618 w 769088"/>
                <a:gd name="connsiteY4226" fmla="*/ 756711 h 1008924"/>
                <a:gd name="connsiteX4227" fmla="*/ 143552 w 769088"/>
                <a:gd name="connsiteY4227" fmla="*/ 768916 h 1008924"/>
                <a:gd name="connsiteX4228" fmla="*/ 152255 w 769088"/>
                <a:gd name="connsiteY4228" fmla="*/ 781889 h 1008924"/>
                <a:gd name="connsiteX4229" fmla="*/ 154046 w 769088"/>
                <a:gd name="connsiteY4229" fmla="*/ 784450 h 1008924"/>
                <a:gd name="connsiteX4230" fmla="*/ 147050 w 769088"/>
                <a:gd name="connsiteY4230" fmla="*/ 782487 h 1008924"/>
                <a:gd name="connsiteX4231" fmla="*/ 136215 w 769088"/>
                <a:gd name="connsiteY4231" fmla="*/ 758077 h 1008924"/>
                <a:gd name="connsiteX4232" fmla="*/ 154046 w 769088"/>
                <a:gd name="connsiteY4232" fmla="*/ 786157 h 1008924"/>
                <a:gd name="connsiteX4233" fmla="*/ 155497 w 769088"/>
                <a:gd name="connsiteY4233" fmla="*/ 786669 h 1008924"/>
                <a:gd name="connsiteX4234" fmla="*/ 158483 w 769088"/>
                <a:gd name="connsiteY4234" fmla="*/ 790936 h 1008924"/>
                <a:gd name="connsiteX4235" fmla="*/ 156606 w 769088"/>
                <a:gd name="connsiteY4235" fmla="*/ 799642 h 1008924"/>
                <a:gd name="connsiteX4236" fmla="*/ 152767 w 769088"/>
                <a:gd name="connsiteY4236" fmla="*/ 795204 h 1008924"/>
                <a:gd name="connsiteX4237" fmla="*/ 147733 w 769088"/>
                <a:gd name="connsiteY4237" fmla="*/ 784108 h 1008924"/>
                <a:gd name="connsiteX4238" fmla="*/ 154046 w 769088"/>
                <a:gd name="connsiteY4238" fmla="*/ 786242 h 1008924"/>
                <a:gd name="connsiteX4239" fmla="*/ 159165 w 769088"/>
                <a:gd name="connsiteY4239" fmla="*/ 791960 h 1008924"/>
                <a:gd name="connsiteX4240" fmla="*/ 161127 w 769088"/>
                <a:gd name="connsiteY4240" fmla="*/ 794777 h 1008924"/>
                <a:gd name="connsiteX4241" fmla="*/ 161298 w 769088"/>
                <a:gd name="connsiteY4241" fmla="*/ 794692 h 1008924"/>
                <a:gd name="connsiteX4242" fmla="*/ 159251 w 769088"/>
                <a:gd name="connsiteY4242" fmla="*/ 791448 h 1008924"/>
                <a:gd name="connsiteX4243" fmla="*/ 160189 w 769088"/>
                <a:gd name="connsiteY4243" fmla="*/ 788205 h 1008924"/>
                <a:gd name="connsiteX4244" fmla="*/ 165308 w 769088"/>
                <a:gd name="connsiteY4244" fmla="*/ 790083 h 1008924"/>
                <a:gd name="connsiteX4245" fmla="*/ 173072 w 769088"/>
                <a:gd name="connsiteY4245" fmla="*/ 799556 h 1008924"/>
                <a:gd name="connsiteX4246" fmla="*/ 171963 w 769088"/>
                <a:gd name="connsiteY4246" fmla="*/ 805360 h 1008924"/>
                <a:gd name="connsiteX4247" fmla="*/ 160018 w 769088"/>
                <a:gd name="connsiteY4247" fmla="*/ 800666 h 1008924"/>
                <a:gd name="connsiteX4248" fmla="*/ 159933 w 769088"/>
                <a:gd name="connsiteY4248" fmla="*/ 800837 h 1008924"/>
                <a:gd name="connsiteX4249" fmla="*/ 171792 w 769088"/>
                <a:gd name="connsiteY4249" fmla="*/ 806214 h 1008924"/>
                <a:gd name="connsiteX4250" fmla="*/ 170427 w 769088"/>
                <a:gd name="connsiteY4250" fmla="*/ 813554 h 1008924"/>
                <a:gd name="connsiteX4251" fmla="*/ 159933 w 769088"/>
                <a:gd name="connsiteY4251" fmla="*/ 803738 h 1008924"/>
                <a:gd name="connsiteX4252" fmla="*/ 156776 w 769088"/>
                <a:gd name="connsiteY4252" fmla="*/ 799983 h 1008924"/>
                <a:gd name="connsiteX4253" fmla="*/ 159080 w 769088"/>
                <a:gd name="connsiteY4253" fmla="*/ 791960 h 1008924"/>
                <a:gd name="connsiteX4254" fmla="*/ 172645 w 769088"/>
                <a:gd name="connsiteY4254" fmla="*/ 806555 h 1008924"/>
                <a:gd name="connsiteX4255" fmla="*/ 183225 w 769088"/>
                <a:gd name="connsiteY4255" fmla="*/ 811505 h 1008924"/>
                <a:gd name="connsiteX4256" fmla="*/ 186040 w 769088"/>
                <a:gd name="connsiteY4256" fmla="*/ 814834 h 1008924"/>
                <a:gd name="connsiteX4257" fmla="*/ 198496 w 769088"/>
                <a:gd name="connsiteY4257" fmla="*/ 828916 h 1008924"/>
                <a:gd name="connsiteX4258" fmla="*/ 198496 w 769088"/>
                <a:gd name="connsiteY4258" fmla="*/ 834976 h 1008924"/>
                <a:gd name="connsiteX4259" fmla="*/ 198752 w 769088"/>
                <a:gd name="connsiteY4259" fmla="*/ 834976 h 1008924"/>
                <a:gd name="connsiteX4260" fmla="*/ 199265 w 769088"/>
                <a:gd name="connsiteY4260" fmla="*/ 829770 h 1008924"/>
                <a:gd name="connsiteX4261" fmla="*/ 216754 w 769088"/>
                <a:gd name="connsiteY4261" fmla="*/ 848802 h 1008924"/>
                <a:gd name="connsiteX4262" fmla="*/ 221106 w 769088"/>
                <a:gd name="connsiteY4262" fmla="*/ 853326 h 1008924"/>
                <a:gd name="connsiteX4263" fmla="*/ 210441 w 769088"/>
                <a:gd name="connsiteY4263" fmla="*/ 849144 h 1008924"/>
                <a:gd name="connsiteX4264" fmla="*/ 170939 w 769088"/>
                <a:gd name="connsiteY4264" fmla="*/ 813980 h 1008924"/>
                <a:gd name="connsiteX4265" fmla="*/ 172730 w 769088"/>
                <a:gd name="connsiteY4265" fmla="*/ 806640 h 1008924"/>
                <a:gd name="connsiteX4266" fmla="*/ 288933 w 769088"/>
                <a:gd name="connsiteY4266" fmla="*/ 860154 h 1008924"/>
                <a:gd name="connsiteX4267" fmla="*/ 277841 w 769088"/>
                <a:gd name="connsiteY4267" fmla="*/ 850083 h 1008924"/>
                <a:gd name="connsiteX4268" fmla="*/ 277586 w 769088"/>
                <a:gd name="connsiteY4268" fmla="*/ 848205 h 1008924"/>
                <a:gd name="connsiteX4269" fmla="*/ 276818 w 769088"/>
                <a:gd name="connsiteY4269" fmla="*/ 841889 h 1008924"/>
                <a:gd name="connsiteX4270" fmla="*/ 289360 w 769088"/>
                <a:gd name="connsiteY4270" fmla="*/ 849144 h 1008924"/>
                <a:gd name="connsiteX4271" fmla="*/ 295673 w 769088"/>
                <a:gd name="connsiteY4271" fmla="*/ 853070 h 1008924"/>
                <a:gd name="connsiteX4272" fmla="*/ 296099 w 769088"/>
                <a:gd name="connsiteY4272" fmla="*/ 855033 h 1008924"/>
                <a:gd name="connsiteX4273" fmla="*/ 285947 w 769088"/>
                <a:gd name="connsiteY4273" fmla="*/ 855545 h 1008924"/>
                <a:gd name="connsiteX4274" fmla="*/ 285947 w 769088"/>
                <a:gd name="connsiteY4274" fmla="*/ 855801 h 1008924"/>
                <a:gd name="connsiteX4275" fmla="*/ 296099 w 769088"/>
                <a:gd name="connsiteY4275" fmla="*/ 855801 h 1008924"/>
                <a:gd name="connsiteX4276" fmla="*/ 296952 w 769088"/>
                <a:gd name="connsiteY4276" fmla="*/ 865104 h 1008924"/>
                <a:gd name="connsiteX4277" fmla="*/ 288762 w 769088"/>
                <a:gd name="connsiteY4277" fmla="*/ 860154 h 1008924"/>
                <a:gd name="connsiteX4278" fmla="*/ 295076 w 769088"/>
                <a:gd name="connsiteY4278" fmla="*/ 831733 h 1008924"/>
                <a:gd name="connsiteX4279" fmla="*/ 295076 w 769088"/>
                <a:gd name="connsiteY4279" fmla="*/ 833866 h 1008924"/>
                <a:gd name="connsiteX4280" fmla="*/ 294649 w 769088"/>
                <a:gd name="connsiteY4280" fmla="*/ 833440 h 1008924"/>
                <a:gd name="connsiteX4281" fmla="*/ 290042 w 769088"/>
                <a:gd name="connsiteY4281" fmla="*/ 808006 h 1008924"/>
                <a:gd name="connsiteX4282" fmla="*/ 295331 w 769088"/>
                <a:gd name="connsiteY4282" fmla="*/ 814151 h 1008924"/>
                <a:gd name="connsiteX4283" fmla="*/ 294990 w 769088"/>
                <a:gd name="connsiteY4283" fmla="*/ 831733 h 1008924"/>
                <a:gd name="connsiteX4284" fmla="*/ 280998 w 769088"/>
                <a:gd name="connsiteY4284" fmla="*/ 786669 h 1008924"/>
                <a:gd name="connsiteX4285" fmla="*/ 280998 w 769088"/>
                <a:gd name="connsiteY4285" fmla="*/ 786669 h 1008924"/>
                <a:gd name="connsiteX4286" fmla="*/ 280998 w 769088"/>
                <a:gd name="connsiteY4286" fmla="*/ 786669 h 1008924"/>
                <a:gd name="connsiteX4287" fmla="*/ 280998 w 769088"/>
                <a:gd name="connsiteY4287" fmla="*/ 786669 h 1008924"/>
                <a:gd name="connsiteX4288" fmla="*/ 280998 w 769088"/>
                <a:gd name="connsiteY4288" fmla="*/ 786669 h 1008924"/>
                <a:gd name="connsiteX4289" fmla="*/ 282534 w 769088"/>
                <a:gd name="connsiteY4289" fmla="*/ 794009 h 1008924"/>
                <a:gd name="connsiteX4290" fmla="*/ 270931 w 769088"/>
                <a:gd name="connsiteY4290" fmla="*/ 780694 h 1008924"/>
                <a:gd name="connsiteX4291" fmla="*/ 270590 w 769088"/>
                <a:gd name="connsiteY4291" fmla="*/ 776086 h 1008924"/>
                <a:gd name="connsiteX4292" fmla="*/ 270590 w 769088"/>
                <a:gd name="connsiteY4292" fmla="*/ 776086 h 1008924"/>
                <a:gd name="connsiteX4293" fmla="*/ 270590 w 769088"/>
                <a:gd name="connsiteY4293" fmla="*/ 775915 h 1008924"/>
                <a:gd name="connsiteX4294" fmla="*/ 270590 w 769088"/>
                <a:gd name="connsiteY4294" fmla="*/ 775744 h 1008924"/>
                <a:gd name="connsiteX4295" fmla="*/ 270590 w 769088"/>
                <a:gd name="connsiteY4295" fmla="*/ 775744 h 1008924"/>
                <a:gd name="connsiteX4296" fmla="*/ 267006 w 769088"/>
                <a:gd name="connsiteY4296" fmla="*/ 739813 h 1008924"/>
                <a:gd name="connsiteX4297" fmla="*/ 265215 w 769088"/>
                <a:gd name="connsiteY4297" fmla="*/ 718134 h 1008924"/>
                <a:gd name="connsiteX4298" fmla="*/ 266324 w 769088"/>
                <a:gd name="connsiteY4298" fmla="*/ 725815 h 1008924"/>
                <a:gd name="connsiteX4299" fmla="*/ 266579 w 769088"/>
                <a:gd name="connsiteY4299" fmla="*/ 725815 h 1008924"/>
                <a:gd name="connsiteX4300" fmla="*/ 264532 w 769088"/>
                <a:gd name="connsiteY4300" fmla="*/ 707039 h 1008924"/>
                <a:gd name="connsiteX4301" fmla="*/ 264276 w 769088"/>
                <a:gd name="connsiteY4301" fmla="*/ 703966 h 1008924"/>
                <a:gd name="connsiteX4302" fmla="*/ 264276 w 769088"/>
                <a:gd name="connsiteY4302" fmla="*/ 703795 h 1008924"/>
                <a:gd name="connsiteX4303" fmla="*/ 263594 w 769088"/>
                <a:gd name="connsiteY4303" fmla="*/ 690993 h 1008924"/>
                <a:gd name="connsiteX4304" fmla="*/ 263082 w 769088"/>
                <a:gd name="connsiteY4304" fmla="*/ 678191 h 1008924"/>
                <a:gd name="connsiteX4305" fmla="*/ 262825 w 769088"/>
                <a:gd name="connsiteY4305" fmla="*/ 678191 h 1008924"/>
                <a:gd name="connsiteX4306" fmla="*/ 262825 w 769088"/>
                <a:gd name="connsiteY4306" fmla="*/ 685360 h 1008924"/>
                <a:gd name="connsiteX4307" fmla="*/ 261887 w 769088"/>
                <a:gd name="connsiteY4307" fmla="*/ 670253 h 1008924"/>
                <a:gd name="connsiteX4308" fmla="*/ 266409 w 769088"/>
                <a:gd name="connsiteY4308" fmla="*/ 698845 h 1008924"/>
                <a:gd name="connsiteX4309" fmla="*/ 281083 w 769088"/>
                <a:gd name="connsiteY4309" fmla="*/ 786669 h 1008924"/>
                <a:gd name="connsiteX4310" fmla="*/ 261461 w 769088"/>
                <a:gd name="connsiteY4310" fmla="*/ 688603 h 1008924"/>
                <a:gd name="connsiteX4311" fmla="*/ 262740 w 769088"/>
                <a:gd name="connsiteY4311" fmla="*/ 699528 h 1008924"/>
                <a:gd name="connsiteX4312" fmla="*/ 262740 w 769088"/>
                <a:gd name="connsiteY4312" fmla="*/ 704052 h 1008924"/>
                <a:gd name="connsiteX4313" fmla="*/ 263423 w 769088"/>
                <a:gd name="connsiteY4313" fmla="*/ 740239 h 1008924"/>
                <a:gd name="connsiteX4314" fmla="*/ 265215 w 769088"/>
                <a:gd name="connsiteY4314" fmla="*/ 774123 h 1008924"/>
                <a:gd name="connsiteX4315" fmla="*/ 256597 w 769088"/>
                <a:gd name="connsiteY4315" fmla="*/ 763881 h 1008924"/>
                <a:gd name="connsiteX4316" fmla="*/ 249346 w 769088"/>
                <a:gd name="connsiteY4316" fmla="*/ 755005 h 1008924"/>
                <a:gd name="connsiteX4317" fmla="*/ 249175 w 769088"/>
                <a:gd name="connsiteY4317" fmla="*/ 729912 h 1008924"/>
                <a:gd name="connsiteX4318" fmla="*/ 250796 w 769088"/>
                <a:gd name="connsiteY4318" fmla="*/ 687921 h 1008924"/>
                <a:gd name="connsiteX4319" fmla="*/ 251991 w 769088"/>
                <a:gd name="connsiteY4319" fmla="*/ 673070 h 1008924"/>
                <a:gd name="connsiteX4320" fmla="*/ 253526 w 769088"/>
                <a:gd name="connsiteY4320" fmla="*/ 658219 h 1008924"/>
                <a:gd name="connsiteX4321" fmla="*/ 253270 w 769088"/>
                <a:gd name="connsiteY4321" fmla="*/ 658219 h 1008924"/>
                <a:gd name="connsiteX4322" fmla="*/ 251137 w 769088"/>
                <a:gd name="connsiteY4322" fmla="*/ 673070 h 1008924"/>
                <a:gd name="connsiteX4323" fmla="*/ 249260 w 769088"/>
                <a:gd name="connsiteY4323" fmla="*/ 688006 h 1008924"/>
                <a:gd name="connsiteX4324" fmla="*/ 245592 w 769088"/>
                <a:gd name="connsiteY4324" fmla="*/ 729997 h 1008924"/>
                <a:gd name="connsiteX4325" fmla="*/ 244824 w 769088"/>
                <a:gd name="connsiteY4325" fmla="*/ 749372 h 1008924"/>
                <a:gd name="connsiteX4326" fmla="*/ 237742 w 769088"/>
                <a:gd name="connsiteY4326" fmla="*/ 740410 h 1008924"/>
                <a:gd name="connsiteX4327" fmla="*/ 236975 w 769088"/>
                <a:gd name="connsiteY4327" fmla="*/ 738191 h 1008924"/>
                <a:gd name="connsiteX4328" fmla="*/ 236633 w 769088"/>
                <a:gd name="connsiteY4328" fmla="*/ 728034 h 1008924"/>
                <a:gd name="connsiteX4329" fmla="*/ 237572 w 769088"/>
                <a:gd name="connsiteY4329" fmla="*/ 728717 h 1008924"/>
                <a:gd name="connsiteX4330" fmla="*/ 237657 w 769088"/>
                <a:gd name="connsiteY4330" fmla="*/ 728546 h 1008924"/>
                <a:gd name="connsiteX4331" fmla="*/ 236548 w 769088"/>
                <a:gd name="connsiteY4331" fmla="*/ 727608 h 1008924"/>
                <a:gd name="connsiteX4332" fmla="*/ 235951 w 769088"/>
                <a:gd name="connsiteY4332" fmla="*/ 705588 h 1008924"/>
                <a:gd name="connsiteX4333" fmla="*/ 235609 w 769088"/>
                <a:gd name="connsiteY4333" fmla="*/ 679813 h 1008924"/>
                <a:gd name="connsiteX4334" fmla="*/ 239534 w 769088"/>
                <a:gd name="connsiteY4334" fmla="*/ 688859 h 1008924"/>
                <a:gd name="connsiteX4335" fmla="*/ 239705 w 769088"/>
                <a:gd name="connsiteY4335" fmla="*/ 688774 h 1008924"/>
                <a:gd name="connsiteX4336" fmla="*/ 235524 w 769088"/>
                <a:gd name="connsiteY4336" fmla="*/ 677252 h 1008924"/>
                <a:gd name="connsiteX4337" fmla="*/ 235524 w 769088"/>
                <a:gd name="connsiteY4337" fmla="*/ 662316 h 1008924"/>
                <a:gd name="connsiteX4338" fmla="*/ 235695 w 769088"/>
                <a:gd name="connsiteY4338" fmla="*/ 646868 h 1008924"/>
                <a:gd name="connsiteX4339" fmla="*/ 236036 w 769088"/>
                <a:gd name="connsiteY4339" fmla="*/ 631420 h 1008924"/>
                <a:gd name="connsiteX4340" fmla="*/ 235780 w 769088"/>
                <a:gd name="connsiteY4340" fmla="*/ 631420 h 1008924"/>
                <a:gd name="connsiteX4341" fmla="*/ 234756 w 769088"/>
                <a:gd name="connsiteY4341" fmla="*/ 646783 h 1008924"/>
                <a:gd name="connsiteX4342" fmla="*/ 233903 w 769088"/>
                <a:gd name="connsiteY4342" fmla="*/ 662145 h 1008924"/>
                <a:gd name="connsiteX4343" fmla="*/ 233647 w 769088"/>
                <a:gd name="connsiteY4343" fmla="*/ 668376 h 1008924"/>
                <a:gd name="connsiteX4344" fmla="*/ 233221 w 769088"/>
                <a:gd name="connsiteY4344" fmla="*/ 665133 h 1008924"/>
                <a:gd name="connsiteX4345" fmla="*/ 232282 w 769088"/>
                <a:gd name="connsiteY4345" fmla="*/ 650794 h 1008924"/>
                <a:gd name="connsiteX4346" fmla="*/ 232282 w 769088"/>
                <a:gd name="connsiteY4346" fmla="*/ 649770 h 1008924"/>
                <a:gd name="connsiteX4347" fmla="*/ 232111 w 769088"/>
                <a:gd name="connsiteY4347" fmla="*/ 641235 h 1008924"/>
                <a:gd name="connsiteX4348" fmla="*/ 232111 w 769088"/>
                <a:gd name="connsiteY4348" fmla="*/ 631249 h 1008924"/>
                <a:gd name="connsiteX4349" fmla="*/ 232282 w 769088"/>
                <a:gd name="connsiteY4349" fmla="*/ 621264 h 1008924"/>
                <a:gd name="connsiteX4350" fmla="*/ 234159 w 769088"/>
                <a:gd name="connsiteY4350" fmla="*/ 581235 h 1008924"/>
                <a:gd name="connsiteX4351" fmla="*/ 234159 w 769088"/>
                <a:gd name="connsiteY4351" fmla="*/ 581235 h 1008924"/>
                <a:gd name="connsiteX4352" fmla="*/ 234159 w 769088"/>
                <a:gd name="connsiteY4352" fmla="*/ 581150 h 1008924"/>
                <a:gd name="connsiteX4353" fmla="*/ 234159 w 769088"/>
                <a:gd name="connsiteY4353" fmla="*/ 581150 h 1008924"/>
                <a:gd name="connsiteX4354" fmla="*/ 236207 w 769088"/>
                <a:gd name="connsiteY4354" fmla="*/ 549485 h 1008924"/>
                <a:gd name="connsiteX4355" fmla="*/ 236377 w 769088"/>
                <a:gd name="connsiteY4355" fmla="*/ 549400 h 1008924"/>
                <a:gd name="connsiteX4356" fmla="*/ 236207 w 769088"/>
                <a:gd name="connsiteY4356" fmla="*/ 549059 h 1008924"/>
                <a:gd name="connsiteX4357" fmla="*/ 237828 w 769088"/>
                <a:gd name="connsiteY4357" fmla="*/ 532074 h 1008924"/>
                <a:gd name="connsiteX4358" fmla="*/ 238425 w 769088"/>
                <a:gd name="connsiteY4358" fmla="*/ 532928 h 1008924"/>
                <a:gd name="connsiteX4359" fmla="*/ 241240 w 769088"/>
                <a:gd name="connsiteY4359" fmla="*/ 537025 h 1008924"/>
                <a:gd name="connsiteX4360" fmla="*/ 242264 w 769088"/>
                <a:gd name="connsiteY4360" fmla="*/ 536342 h 1008924"/>
                <a:gd name="connsiteX4361" fmla="*/ 242264 w 769088"/>
                <a:gd name="connsiteY4361" fmla="*/ 536342 h 1008924"/>
                <a:gd name="connsiteX4362" fmla="*/ 242264 w 769088"/>
                <a:gd name="connsiteY4362" fmla="*/ 536342 h 1008924"/>
                <a:gd name="connsiteX4363" fmla="*/ 242264 w 769088"/>
                <a:gd name="connsiteY4363" fmla="*/ 536342 h 1008924"/>
                <a:gd name="connsiteX4364" fmla="*/ 238169 w 769088"/>
                <a:gd name="connsiteY4364" fmla="*/ 529343 h 1008924"/>
                <a:gd name="connsiteX4365" fmla="*/ 241240 w 769088"/>
                <a:gd name="connsiteY4365" fmla="*/ 506555 h 1008924"/>
                <a:gd name="connsiteX4366" fmla="*/ 250711 w 769088"/>
                <a:gd name="connsiteY4366" fmla="*/ 524137 h 1008924"/>
                <a:gd name="connsiteX4367" fmla="*/ 256683 w 769088"/>
                <a:gd name="connsiteY4367" fmla="*/ 535830 h 1008924"/>
                <a:gd name="connsiteX4368" fmla="*/ 256683 w 769088"/>
                <a:gd name="connsiteY4368" fmla="*/ 535830 h 1008924"/>
                <a:gd name="connsiteX4369" fmla="*/ 257280 w 769088"/>
                <a:gd name="connsiteY4369" fmla="*/ 535574 h 1008924"/>
                <a:gd name="connsiteX4370" fmla="*/ 251991 w 769088"/>
                <a:gd name="connsiteY4370" fmla="*/ 523369 h 1008924"/>
                <a:gd name="connsiteX4371" fmla="*/ 242008 w 769088"/>
                <a:gd name="connsiteY4371" fmla="*/ 501178 h 1008924"/>
                <a:gd name="connsiteX4372" fmla="*/ 242520 w 769088"/>
                <a:gd name="connsiteY4372" fmla="*/ 498106 h 1008924"/>
                <a:gd name="connsiteX4373" fmla="*/ 253867 w 769088"/>
                <a:gd name="connsiteY4373" fmla="*/ 519870 h 1008924"/>
                <a:gd name="connsiteX4374" fmla="*/ 260095 w 769088"/>
                <a:gd name="connsiteY4374" fmla="*/ 531989 h 1008924"/>
                <a:gd name="connsiteX4375" fmla="*/ 258645 w 769088"/>
                <a:gd name="connsiteY4375" fmla="*/ 547010 h 1008924"/>
                <a:gd name="connsiteX4376" fmla="*/ 254806 w 769088"/>
                <a:gd name="connsiteY4376" fmla="*/ 562714 h 1008924"/>
                <a:gd name="connsiteX4377" fmla="*/ 252758 w 769088"/>
                <a:gd name="connsiteY4377" fmla="*/ 573127 h 1008924"/>
                <a:gd name="connsiteX4378" fmla="*/ 251222 w 769088"/>
                <a:gd name="connsiteY4378" fmla="*/ 583540 h 1008924"/>
                <a:gd name="connsiteX4379" fmla="*/ 251479 w 769088"/>
                <a:gd name="connsiteY4379" fmla="*/ 583540 h 1008924"/>
                <a:gd name="connsiteX4380" fmla="*/ 253696 w 769088"/>
                <a:gd name="connsiteY4380" fmla="*/ 573298 h 1008924"/>
                <a:gd name="connsiteX4381" fmla="*/ 256341 w 769088"/>
                <a:gd name="connsiteY4381" fmla="*/ 563141 h 1008924"/>
                <a:gd name="connsiteX4382" fmla="*/ 257792 w 769088"/>
                <a:gd name="connsiteY4382" fmla="*/ 558191 h 1008924"/>
                <a:gd name="connsiteX4383" fmla="*/ 256341 w 769088"/>
                <a:gd name="connsiteY4383" fmla="*/ 582174 h 1008924"/>
                <a:gd name="connsiteX4384" fmla="*/ 256341 w 769088"/>
                <a:gd name="connsiteY4384" fmla="*/ 582174 h 1008924"/>
                <a:gd name="connsiteX4385" fmla="*/ 256341 w 769088"/>
                <a:gd name="connsiteY4385" fmla="*/ 582430 h 1008924"/>
                <a:gd name="connsiteX4386" fmla="*/ 256341 w 769088"/>
                <a:gd name="connsiteY4386" fmla="*/ 582686 h 1008924"/>
                <a:gd name="connsiteX4387" fmla="*/ 256341 w 769088"/>
                <a:gd name="connsiteY4387" fmla="*/ 582686 h 1008924"/>
                <a:gd name="connsiteX4388" fmla="*/ 257109 w 769088"/>
                <a:gd name="connsiteY4388" fmla="*/ 635773 h 1008924"/>
                <a:gd name="connsiteX4389" fmla="*/ 261375 w 769088"/>
                <a:gd name="connsiteY4389" fmla="*/ 688603 h 1008924"/>
                <a:gd name="connsiteX4390" fmla="*/ 261631 w 769088"/>
                <a:gd name="connsiteY4390" fmla="*/ 582686 h 1008924"/>
                <a:gd name="connsiteX4391" fmla="*/ 261631 w 769088"/>
                <a:gd name="connsiteY4391" fmla="*/ 582686 h 1008924"/>
                <a:gd name="connsiteX4392" fmla="*/ 261631 w 769088"/>
                <a:gd name="connsiteY4392" fmla="*/ 582515 h 1008924"/>
                <a:gd name="connsiteX4393" fmla="*/ 261631 w 769088"/>
                <a:gd name="connsiteY4393" fmla="*/ 582515 h 1008924"/>
                <a:gd name="connsiteX4394" fmla="*/ 263337 w 769088"/>
                <a:gd name="connsiteY4394" fmla="*/ 542487 h 1008924"/>
                <a:gd name="connsiteX4395" fmla="*/ 263935 w 769088"/>
                <a:gd name="connsiteY4395" fmla="*/ 540865 h 1008924"/>
                <a:gd name="connsiteX4396" fmla="*/ 264617 w 769088"/>
                <a:gd name="connsiteY4396" fmla="*/ 540183 h 1008924"/>
                <a:gd name="connsiteX4397" fmla="*/ 264617 w 769088"/>
                <a:gd name="connsiteY4397" fmla="*/ 540353 h 1008924"/>
                <a:gd name="connsiteX4398" fmla="*/ 264873 w 769088"/>
                <a:gd name="connsiteY4398" fmla="*/ 540268 h 1008924"/>
                <a:gd name="connsiteX4399" fmla="*/ 264873 w 769088"/>
                <a:gd name="connsiteY4399" fmla="*/ 540012 h 1008924"/>
                <a:gd name="connsiteX4400" fmla="*/ 266665 w 769088"/>
                <a:gd name="connsiteY4400" fmla="*/ 537878 h 1008924"/>
                <a:gd name="connsiteX4401" fmla="*/ 264447 w 769088"/>
                <a:gd name="connsiteY4401" fmla="*/ 559642 h 1008924"/>
                <a:gd name="connsiteX4402" fmla="*/ 261802 w 769088"/>
                <a:gd name="connsiteY4402" fmla="*/ 595915 h 1008924"/>
                <a:gd name="connsiteX4403" fmla="*/ 261120 w 769088"/>
                <a:gd name="connsiteY4403" fmla="*/ 608888 h 1008924"/>
                <a:gd name="connsiteX4404" fmla="*/ 260863 w 769088"/>
                <a:gd name="connsiteY4404" fmla="*/ 614350 h 1008924"/>
                <a:gd name="connsiteX4405" fmla="*/ 261631 w 769088"/>
                <a:gd name="connsiteY4405" fmla="*/ 582771 h 1008924"/>
                <a:gd name="connsiteX4406" fmla="*/ 264617 w 769088"/>
                <a:gd name="connsiteY4406" fmla="*/ 539073 h 1008924"/>
                <a:gd name="connsiteX4407" fmla="*/ 266068 w 769088"/>
                <a:gd name="connsiteY4407" fmla="*/ 535403 h 1008924"/>
                <a:gd name="connsiteX4408" fmla="*/ 267262 w 769088"/>
                <a:gd name="connsiteY4408" fmla="*/ 532672 h 1008924"/>
                <a:gd name="connsiteX4409" fmla="*/ 266836 w 769088"/>
                <a:gd name="connsiteY4409" fmla="*/ 536256 h 1008924"/>
                <a:gd name="connsiteX4410" fmla="*/ 264617 w 769088"/>
                <a:gd name="connsiteY4410" fmla="*/ 539073 h 1008924"/>
                <a:gd name="connsiteX4411" fmla="*/ 264105 w 769088"/>
                <a:gd name="connsiteY4411" fmla="*/ 530197 h 1008924"/>
                <a:gd name="connsiteX4412" fmla="*/ 264105 w 769088"/>
                <a:gd name="connsiteY4412" fmla="*/ 529770 h 1008924"/>
                <a:gd name="connsiteX4413" fmla="*/ 267006 w 769088"/>
                <a:gd name="connsiteY4413" fmla="*/ 499130 h 1008924"/>
                <a:gd name="connsiteX4414" fmla="*/ 268030 w 769088"/>
                <a:gd name="connsiteY4414" fmla="*/ 501093 h 1008924"/>
                <a:gd name="connsiteX4415" fmla="*/ 270078 w 769088"/>
                <a:gd name="connsiteY4415" fmla="*/ 505104 h 1008924"/>
                <a:gd name="connsiteX4416" fmla="*/ 270845 w 769088"/>
                <a:gd name="connsiteY4416" fmla="*/ 507067 h 1008924"/>
                <a:gd name="connsiteX4417" fmla="*/ 270419 w 769088"/>
                <a:gd name="connsiteY4417" fmla="*/ 507579 h 1008924"/>
                <a:gd name="connsiteX4418" fmla="*/ 270163 w 769088"/>
                <a:gd name="connsiteY4418" fmla="*/ 506982 h 1008924"/>
                <a:gd name="connsiteX4419" fmla="*/ 270163 w 769088"/>
                <a:gd name="connsiteY4419" fmla="*/ 506726 h 1008924"/>
                <a:gd name="connsiteX4420" fmla="*/ 269822 w 769088"/>
                <a:gd name="connsiteY4420" fmla="*/ 506982 h 1008924"/>
                <a:gd name="connsiteX4421" fmla="*/ 269822 w 769088"/>
                <a:gd name="connsiteY4421" fmla="*/ 507323 h 1008924"/>
                <a:gd name="connsiteX4422" fmla="*/ 270248 w 769088"/>
                <a:gd name="connsiteY4422" fmla="*/ 507835 h 1008924"/>
                <a:gd name="connsiteX4423" fmla="*/ 270931 w 769088"/>
                <a:gd name="connsiteY4423" fmla="*/ 507665 h 1008924"/>
                <a:gd name="connsiteX4424" fmla="*/ 271187 w 769088"/>
                <a:gd name="connsiteY4424" fmla="*/ 507067 h 1008924"/>
                <a:gd name="connsiteX4425" fmla="*/ 270504 w 769088"/>
                <a:gd name="connsiteY4425" fmla="*/ 504848 h 1008924"/>
                <a:gd name="connsiteX4426" fmla="*/ 268798 w 769088"/>
                <a:gd name="connsiteY4426" fmla="*/ 500666 h 1008924"/>
                <a:gd name="connsiteX4427" fmla="*/ 267262 w 769088"/>
                <a:gd name="connsiteY4427" fmla="*/ 496996 h 1008924"/>
                <a:gd name="connsiteX4428" fmla="*/ 268712 w 769088"/>
                <a:gd name="connsiteY4428" fmla="*/ 484877 h 1008924"/>
                <a:gd name="connsiteX4429" fmla="*/ 273917 w 769088"/>
                <a:gd name="connsiteY4429" fmla="*/ 492985 h 1008924"/>
                <a:gd name="connsiteX4430" fmla="*/ 269566 w 769088"/>
                <a:gd name="connsiteY4430" fmla="*/ 516114 h 1008924"/>
                <a:gd name="connsiteX4431" fmla="*/ 264105 w 769088"/>
                <a:gd name="connsiteY4431" fmla="*/ 530111 h 1008924"/>
                <a:gd name="connsiteX4432" fmla="*/ 301304 w 769088"/>
                <a:gd name="connsiteY4432" fmla="*/ 469855 h 1008924"/>
                <a:gd name="connsiteX4433" fmla="*/ 299085 w 769088"/>
                <a:gd name="connsiteY4433" fmla="*/ 486413 h 1008924"/>
                <a:gd name="connsiteX4434" fmla="*/ 296185 w 769088"/>
                <a:gd name="connsiteY4434" fmla="*/ 477366 h 1008924"/>
                <a:gd name="connsiteX4435" fmla="*/ 301218 w 769088"/>
                <a:gd name="connsiteY4435" fmla="*/ 469855 h 1008924"/>
                <a:gd name="connsiteX4436" fmla="*/ 308385 w 769088"/>
                <a:gd name="connsiteY4436" fmla="*/ 493326 h 1008924"/>
                <a:gd name="connsiteX4437" fmla="*/ 312139 w 769088"/>
                <a:gd name="connsiteY4437" fmla="*/ 488973 h 1008924"/>
                <a:gd name="connsiteX4438" fmla="*/ 310774 w 769088"/>
                <a:gd name="connsiteY4438" fmla="*/ 496569 h 1008924"/>
                <a:gd name="connsiteX4439" fmla="*/ 304034 w 769088"/>
                <a:gd name="connsiteY4439" fmla="*/ 503312 h 1008924"/>
                <a:gd name="connsiteX4440" fmla="*/ 303181 w 769088"/>
                <a:gd name="connsiteY4440" fmla="*/ 500325 h 1008924"/>
                <a:gd name="connsiteX4441" fmla="*/ 302839 w 769088"/>
                <a:gd name="connsiteY4441" fmla="*/ 499130 h 1008924"/>
                <a:gd name="connsiteX4442" fmla="*/ 308129 w 769088"/>
                <a:gd name="connsiteY4442" fmla="*/ 493582 h 1008924"/>
                <a:gd name="connsiteX4443" fmla="*/ 308129 w 769088"/>
                <a:gd name="connsiteY4443" fmla="*/ 493582 h 1008924"/>
                <a:gd name="connsiteX4444" fmla="*/ 308129 w 769088"/>
                <a:gd name="connsiteY4444" fmla="*/ 493497 h 1008924"/>
                <a:gd name="connsiteX4445" fmla="*/ 308214 w 769088"/>
                <a:gd name="connsiteY4445" fmla="*/ 493497 h 1008924"/>
                <a:gd name="connsiteX4446" fmla="*/ 308214 w 769088"/>
                <a:gd name="connsiteY4446" fmla="*/ 493411 h 1008924"/>
                <a:gd name="connsiteX4447" fmla="*/ 304460 w 769088"/>
                <a:gd name="connsiteY4447" fmla="*/ 489912 h 1008924"/>
                <a:gd name="connsiteX4448" fmla="*/ 304460 w 769088"/>
                <a:gd name="connsiteY4448" fmla="*/ 489912 h 1008924"/>
                <a:gd name="connsiteX4449" fmla="*/ 304460 w 769088"/>
                <a:gd name="connsiteY4449" fmla="*/ 489912 h 1008924"/>
                <a:gd name="connsiteX4450" fmla="*/ 304460 w 769088"/>
                <a:gd name="connsiteY4450" fmla="*/ 489912 h 1008924"/>
                <a:gd name="connsiteX4451" fmla="*/ 304460 w 769088"/>
                <a:gd name="connsiteY4451" fmla="*/ 489912 h 1008924"/>
                <a:gd name="connsiteX4452" fmla="*/ 303522 w 769088"/>
                <a:gd name="connsiteY4452" fmla="*/ 491022 h 1008924"/>
                <a:gd name="connsiteX4453" fmla="*/ 305399 w 769088"/>
                <a:gd name="connsiteY4453" fmla="*/ 464222 h 1008924"/>
                <a:gd name="connsiteX4454" fmla="*/ 309494 w 769088"/>
                <a:gd name="connsiteY4454" fmla="*/ 458845 h 1008924"/>
                <a:gd name="connsiteX4455" fmla="*/ 310689 w 769088"/>
                <a:gd name="connsiteY4455" fmla="*/ 457394 h 1008924"/>
                <a:gd name="connsiteX4456" fmla="*/ 313419 w 769088"/>
                <a:gd name="connsiteY4456" fmla="*/ 457394 h 1008924"/>
                <a:gd name="connsiteX4457" fmla="*/ 318879 w 769088"/>
                <a:gd name="connsiteY4457" fmla="*/ 457394 h 1008924"/>
                <a:gd name="connsiteX4458" fmla="*/ 313930 w 769088"/>
                <a:gd name="connsiteY4458" fmla="*/ 480268 h 1008924"/>
                <a:gd name="connsiteX4459" fmla="*/ 304546 w 769088"/>
                <a:gd name="connsiteY4459" fmla="*/ 489827 h 1008924"/>
                <a:gd name="connsiteX4460" fmla="*/ 317684 w 769088"/>
                <a:gd name="connsiteY4460" fmla="*/ 482658 h 1008924"/>
                <a:gd name="connsiteX4461" fmla="*/ 342256 w 769088"/>
                <a:gd name="connsiteY4461" fmla="*/ 455005 h 1008924"/>
                <a:gd name="connsiteX4462" fmla="*/ 343280 w 769088"/>
                <a:gd name="connsiteY4462" fmla="*/ 453895 h 1008924"/>
                <a:gd name="connsiteX4463" fmla="*/ 345242 w 769088"/>
                <a:gd name="connsiteY4463" fmla="*/ 453127 h 1008924"/>
                <a:gd name="connsiteX4464" fmla="*/ 343450 w 769088"/>
                <a:gd name="connsiteY4464" fmla="*/ 463198 h 1008924"/>
                <a:gd name="connsiteX4465" fmla="*/ 316661 w 769088"/>
                <a:gd name="connsiteY4465" fmla="*/ 490595 h 1008924"/>
                <a:gd name="connsiteX4466" fmla="*/ 317684 w 769088"/>
                <a:gd name="connsiteY4466" fmla="*/ 482572 h 1008924"/>
                <a:gd name="connsiteX4467" fmla="*/ 419468 w 769088"/>
                <a:gd name="connsiteY4467" fmla="*/ 230709 h 1008924"/>
                <a:gd name="connsiteX4468" fmla="*/ 440627 w 769088"/>
                <a:gd name="connsiteY4468" fmla="*/ 175403 h 1008924"/>
                <a:gd name="connsiteX4469" fmla="*/ 438579 w 769088"/>
                <a:gd name="connsiteY4469" fmla="*/ 183255 h 1008924"/>
                <a:gd name="connsiteX4470" fmla="*/ 435252 w 769088"/>
                <a:gd name="connsiteY4470" fmla="*/ 191619 h 1008924"/>
                <a:gd name="connsiteX4471" fmla="*/ 435423 w 769088"/>
                <a:gd name="connsiteY4471" fmla="*/ 191705 h 1008924"/>
                <a:gd name="connsiteX4472" fmla="*/ 437385 w 769088"/>
                <a:gd name="connsiteY4472" fmla="*/ 187693 h 1008924"/>
                <a:gd name="connsiteX4473" fmla="*/ 434057 w 769088"/>
                <a:gd name="connsiteY4473" fmla="*/ 200410 h 1008924"/>
                <a:gd name="connsiteX4474" fmla="*/ 413752 w 769088"/>
                <a:gd name="connsiteY4474" fmla="*/ 283540 h 1008924"/>
                <a:gd name="connsiteX4475" fmla="*/ 413752 w 769088"/>
                <a:gd name="connsiteY4475" fmla="*/ 283540 h 1008924"/>
                <a:gd name="connsiteX4476" fmla="*/ 413752 w 769088"/>
                <a:gd name="connsiteY4476" fmla="*/ 283540 h 1008924"/>
                <a:gd name="connsiteX4477" fmla="*/ 413752 w 769088"/>
                <a:gd name="connsiteY4477" fmla="*/ 283540 h 1008924"/>
                <a:gd name="connsiteX4478" fmla="*/ 413752 w 769088"/>
                <a:gd name="connsiteY4478" fmla="*/ 283540 h 1008924"/>
                <a:gd name="connsiteX4479" fmla="*/ 398992 w 769088"/>
                <a:gd name="connsiteY4479" fmla="*/ 367779 h 1008924"/>
                <a:gd name="connsiteX4480" fmla="*/ 397200 w 769088"/>
                <a:gd name="connsiteY4480" fmla="*/ 379130 h 1008924"/>
                <a:gd name="connsiteX4481" fmla="*/ 393020 w 769088"/>
                <a:gd name="connsiteY4481" fmla="*/ 384080 h 1008924"/>
                <a:gd name="connsiteX4482" fmla="*/ 387901 w 769088"/>
                <a:gd name="connsiteY4482" fmla="*/ 386129 h 1008924"/>
                <a:gd name="connsiteX4483" fmla="*/ 392337 w 769088"/>
                <a:gd name="connsiteY4483" fmla="*/ 366840 h 1008924"/>
                <a:gd name="connsiteX4484" fmla="*/ 410766 w 769088"/>
                <a:gd name="connsiteY4484" fmla="*/ 282515 h 1008924"/>
                <a:gd name="connsiteX4485" fmla="*/ 410766 w 769088"/>
                <a:gd name="connsiteY4485" fmla="*/ 282515 h 1008924"/>
                <a:gd name="connsiteX4486" fmla="*/ 410766 w 769088"/>
                <a:gd name="connsiteY4486" fmla="*/ 282345 h 1008924"/>
                <a:gd name="connsiteX4487" fmla="*/ 410766 w 769088"/>
                <a:gd name="connsiteY4487" fmla="*/ 282174 h 1008924"/>
                <a:gd name="connsiteX4488" fmla="*/ 410766 w 769088"/>
                <a:gd name="connsiteY4488" fmla="*/ 282174 h 1008924"/>
                <a:gd name="connsiteX4489" fmla="*/ 418871 w 769088"/>
                <a:gd name="connsiteY4489" fmla="*/ 232245 h 1008924"/>
                <a:gd name="connsiteX4490" fmla="*/ 419468 w 769088"/>
                <a:gd name="connsiteY4490" fmla="*/ 230538 h 1008924"/>
                <a:gd name="connsiteX4491" fmla="*/ 445063 w 769088"/>
                <a:gd name="connsiteY4491" fmla="*/ 166868 h 1008924"/>
                <a:gd name="connsiteX4492" fmla="*/ 441394 w 769088"/>
                <a:gd name="connsiteY4492" fmla="*/ 176257 h 1008924"/>
                <a:gd name="connsiteX4493" fmla="*/ 440286 w 769088"/>
                <a:gd name="connsiteY4493" fmla="*/ 178988 h 1008924"/>
                <a:gd name="connsiteX4494" fmla="*/ 441394 w 769088"/>
                <a:gd name="connsiteY4494" fmla="*/ 173782 h 1008924"/>
                <a:gd name="connsiteX4495" fmla="*/ 445063 w 769088"/>
                <a:gd name="connsiteY4495" fmla="*/ 166868 h 1008924"/>
                <a:gd name="connsiteX4496" fmla="*/ 395494 w 769088"/>
                <a:gd name="connsiteY4496" fmla="*/ 327323 h 1008924"/>
                <a:gd name="connsiteX4497" fmla="*/ 403172 w 769088"/>
                <a:gd name="connsiteY4497" fmla="*/ 295574 h 1008924"/>
                <a:gd name="connsiteX4498" fmla="*/ 390801 w 769088"/>
                <a:gd name="connsiteY4498" fmla="*/ 366498 h 1008924"/>
                <a:gd name="connsiteX4499" fmla="*/ 387047 w 769088"/>
                <a:gd name="connsiteY4499" fmla="*/ 386641 h 1008924"/>
                <a:gd name="connsiteX4500" fmla="*/ 378089 w 769088"/>
                <a:gd name="connsiteY4500" fmla="*/ 393895 h 1008924"/>
                <a:gd name="connsiteX4501" fmla="*/ 381246 w 769088"/>
                <a:gd name="connsiteY4501" fmla="*/ 380325 h 1008924"/>
                <a:gd name="connsiteX4502" fmla="*/ 395409 w 769088"/>
                <a:gd name="connsiteY4502" fmla="*/ 327579 h 1008924"/>
                <a:gd name="connsiteX4503" fmla="*/ 395409 w 769088"/>
                <a:gd name="connsiteY4503" fmla="*/ 327579 h 1008924"/>
                <a:gd name="connsiteX4504" fmla="*/ 395409 w 769088"/>
                <a:gd name="connsiteY4504" fmla="*/ 327409 h 1008924"/>
                <a:gd name="connsiteX4505" fmla="*/ 395409 w 769088"/>
                <a:gd name="connsiteY4505" fmla="*/ 327238 h 1008924"/>
                <a:gd name="connsiteX4506" fmla="*/ 395409 w 769088"/>
                <a:gd name="connsiteY4506" fmla="*/ 327238 h 1008924"/>
                <a:gd name="connsiteX4507" fmla="*/ 407097 w 769088"/>
                <a:gd name="connsiteY4507" fmla="*/ 274493 h 1008924"/>
                <a:gd name="connsiteX4508" fmla="*/ 390460 w 769088"/>
                <a:gd name="connsiteY4508" fmla="*/ 326043 h 1008924"/>
                <a:gd name="connsiteX4509" fmla="*/ 390460 w 769088"/>
                <a:gd name="connsiteY4509" fmla="*/ 326043 h 1008924"/>
                <a:gd name="connsiteX4510" fmla="*/ 390460 w 769088"/>
                <a:gd name="connsiteY4510" fmla="*/ 326043 h 1008924"/>
                <a:gd name="connsiteX4511" fmla="*/ 390460 w 769088"/>
                <a:gd name="connsiteY4511" fmla="*/ 326043 h 1008924"/>
                <a:gd name="connsiteX4512" fmla="*/ 379881 w 769088"/>
                <a:gd name="connsiteY4512" fmla="*/ 379727 h 1008924"/>
                <a:gd name="connsiteX4513" fmla="*/ 377492 w 769088"/>
                <a:gd name="connsiteY4513" fmla="*/ 394578 h 1008924"/>
                <a:gd name="connsiteX4514" fmla="*/ 374932 w 769088"/>
                <a:gd name="connsiteY4514" fmla="*/ 397565 h 1008924"/>
                <a:gd name="connsiteX4515" fmla="*/ 377492 w 769088"/>
                <a:gd name="connsiteY4515" fmla="*/ 382800 h 1008924"/>
                <a:gd name="connsiteX4516" fmla="*/ 382526 w 769088"/>
                <a:gd name="connsiteY4516" fmla="*/ 357878 h 1008924"/>
                <a:gd name="connsiteX4517" fmla="*/ 382526 w 769088"/>
                <a:gd name="connsiteY4517" fmla="*/ 357878 h 1008924"/>
                <a:gd name="connsiteX4518" fmla="*/ 382526 w 769088"/>
                <a:gd name="connsiteY4518" fmla="*/ 357793 h 1008924"/>
                <a:gd name="connsiteX4519" fmla="*/ 382526 w 769088"/>
                <a:gd name="connsiteY4519" fmla="*/ 357793 h 1008924"/>
                <a:gd name="connsiteX4520" fmla="*/ 382526 w 769088"/>
                <a:gd name="connsiteY4520" fmla="*/ 357707 h 1008924"/>
                <a:gd name="connsiteX4521" fmla="*/ 386962 w 769088"/>
                <a:gd name="connsiteY4521" fmla="*/ 332700 h 1008924"/>
                <a:gd name="connsiteX4522" fmla="*/ 391143 w 769088"/>
                <a:gd name="connsiteY4522" fmla="*/ 312387 h 1008924"/>
                <a:gd name="connsiteX4523" fmla="*/ 411192 w 769088"/>
                <a:gd name="connsiteY4523" fmla="*/ 254521 h 1008924"/>
                <a:gd name="connsiteX4524" fmla="*/ 407097 w 769088"/>
                <a:gd name="connsiteY4524" fmla="*/ 274493 h 1008924"/>
                <a:gd name="connsiteX4525" fmla="*/ 373909 w 769088"/>
                <a:gd name="connsiteY4525" fmla="*/ 382288 h 1008924"/>
                <a:gd name="connsiteX4526" fmla="*/ 372202 w 769088"/>
                <a:gd name="connsiteY4526" fmla="*/ 400979 h 1008924"/>
                <a:gd name="connsiteX4527" fmla="*/ 367424 w 769088"/>
                <a:gd name="connsiteY4527" fmla="*/ 406868 h 1008924"/>
                <a:gd name="connsiteX4528" fmla="*/ 367681 w 769088"/>
                <a:gd name="connsiteY4528" fmla="*/ 401406 h 1008924"/>
                <a:gd name="connsiteX4529" fmla="*/ 369557 w 769088"/>
                <a:gd name="connsiteY4529" fmla="*/ 389286 h 1008924"/>
                <a:gd name="connsiteX4530" fmla="*/ 376042 w 769088"/>
                <a:gd name="connsiteY4530" fmla="*/ 365901 h 1008924"/>
                <a:gd name="connsiteX4531" fmla="*/ 373994 w 769088"/>
                <a:gd name="connsiteY4531" fmla="*/ 382288 h 1008924"/>
                <a:gd name="connsiteX4532" fmla="*/ 344218 w 769088"/>
                <a:gd name="connsiteY4532" fmla="*/ 380581 h 1008924"/>
                <a:gd name="connsiteX4533" fmla="*/ 342597 w 769088"/>
                <a:gd name="connsiteY4533" fmla="*/ 374350 h 1008924"/>
                <a:gd name="connsiteX4534" fmla="*/ 345157 w 769088"/>
                <a:gd name="connsiteY4534" fmla="*/ 380239 h 1008924"/>
                <a:gd name="connsiteX4535" fmla="*/ 344218 w 769088"/>
                <a:gd name="connsiteY4535" fmla="*/ 380581 h 1008924"/>
                <a:gd name="connsiteX4536" fmla="*/ 328946 w 769088"/>
                <a:gd name="connsiteY4536" fmla="*/ 335517 h 1008924"/>
                <a:gd name="connsiteX4537" fmla="*/ 337820 w 769088"/>
                <a:gd name="connsiteY4537" fmla="*/ 360353 h 1008924"/>
                <a:gd name="connsiteX4538" fmla="*/ 330653 w 769088"/>
                <a:gd name="connsiteY4538" fmla="*/ 344991 h 1008924"/>
                <a:gd name="connsiteX4539" fmla="*/ 328946 w 769088"/>
                <a:gd name="connsiteY4539" fmla="*/ 335602 h 1008924"/>
                <a:gd name="connsiteX4540" fmla="*/ 317941 w 769088"/>
                <a:gd name="connsiteY4540" fmla="*/ 302402 h 1008924"/>
                <a:gd name="connsiteX4541" fmla="*/ 322633 w 769088"/>
                <a:gd name="connsiteY4541" fmla="*/ 315460 h 1008924"/>
                <a:gd name="connsiteX4542" fmla="*/ 326216 w 769088"/>
                <a:gd name="connsiteY4542" fmla="*/ 329030 h 1008924"/>
                <a:gd name="connsiteX4543" fmla="*/ 325790 w 769088"/>
                <a:gd name="connsiteY4543" fmla="*/ 329201 h 1008924"/>
                <a:gd name="connsiteX4544" fmla="*/ 317088 w 769088"/>
                <a:gd name="connsiteY4544" fmla="*/ 302828 h 1008924"/>
                <a:gd name="connsiteX4545" fmla="*/ 318026 w 769088"/>
                <a:gd name="connsiteY4545" fmla="*/ 302487 h 1008924"/>
                <a:gd name="connsiteX4546" fmla="*/ 347204 w 769088"/>
                <a:gd name="connsiteY4546" fmla="*/ 400638 h 1008924"/>
                <a:gd name="connsiteX4547" fmla="*/ 349935 w 769088"/>
                <a:gd name="connsiteY4547" fmla="*/ 412330 h 1008924"/>
                <a:gd name="connsiteX4548" fmla="*/ 351897 w 769088"/>
                <a:gd name="connsiteY4548" fmla="*/ 417793 h 1008924"/>
                <a:gd name="connsiteX4549" fmla="*/ 350617 w 769088"/>
                <a:gd name="connsiteY4549" fmla="*/ 433326 h 1008924"/>
                <a:gd name="connsiteX4550" fmla="*/ 350020 w 769088"/>
                <a:gd name="connsiteY4550" fmla="*/ 432985 h 1008924"/>
                <a:gd name="connsiteX4551" fmla="*/ 351129 w 769088"/>
                <a:gd name="connsiteY4551" fmla="*/ 421804 h 1008924"/>
                <a:gd name="connsiteX4552" fmla="*/ 350873 w 769088"/>
                <a:gd name="connsiteY4552" fmla="*/ 421804 h 1008924"/>
                <a:gd name="connsiteX4553" fmla="*/ 349082 w 769088"/>
                <a:gd name="connsiteY4553" fmla="*/ 432473 h 1008924"/>
                <a:gd name="connsiteX4554" fmla="*/ 348996 w 769088"/>
                <a:gd name="connsiteY4554" fmla="*/ 432387 h 1008924"/>
                <a:gd name="connsiteX4555" fmla="*/ 337052 w 769088"/>
                <a:gd name="connsiteY4555" fmla="*/ 390652 h 1008924"/>
                <a:gd name="connsiteX4556" fmla="*/ 333383 w 769088"/>
                <a:gd name="connsiteY4556" fmla="*/ 376057 h 1008924"/>
                <a:gd name="connsiteX4557" fmla="*/ 324851 w 769088"/>
                <a:gd name="connsiteY4557" fmla="*/ 343198 h 1008924"/>
                <a:gd name="connsiteX4558" fmla="*/ 326387 w 769088"/>
                <a:gd name="connsiteY4558" fmla="*/ 347892 h 1008924"/>
                <a:gd name="connsiteX4559" fmla="*/ 347290 w 769088"/>
                <a:gd name="connsiteY4559" fmla="*/ 400808 h 1008924"/>
                <a:gd name="connsiteX4560" fmla="*/ 306764 w 769088"/>
                <a:gd name="connsiteY4560" fmla="*/ 282601 h 1008924"/>
                <a:gd name="connsiteX4561" fmla="*/ 314272 w 769088"/>
                <a:gd name="connsiteY4561" fmla="*/ 308632 h 1008924"/>
                <a:gd name="connsiteX4562" fmla="*/ 300621 w 769088"/>
                <a:gd name="connsiteY4562" fmla="*/ 271250 h 1008924"/>
                <a:gd name="connsiteX4563" fmla="*/ 303693 w 769088"/>
                <a:gd name="connsiteY4563" fmla="*/ 270908 h 1008924"/>
                <a:gd name="connsiteX4564" fmla="*/ 306679 w 769088"/>
                <a:gd name="connsiteY4564" fmla="*/ 282515 h 1008924"/>
                <a:gd name="connsiteX4565" fmla="*/ 256939 w 769088"/>
                <a:gd name="connsiteY4565" fmla="*/ 154493 h 1008924"/>
                <a:gd name="connsiteX4566" fmla="*/ 263167 w 769088"/>
                <a:gd name="connsiteY4566" fmla="*/ 166868 h 1008924"/>
                <a:gd name="connsiteX4567" fmla="*/ 283216 w 769088"/>
                <a:gd name="connsiteY4567" fmla="*/ 223540 h 1008924"/>
                <a:gd name="connsiteX4568" fmla="*/ 296270 w 769088"/>
                <a:gd name="connsiteY4568" fmla="*/ 262373 h 1008924"/>
                <a:gd name="connsiteX4569" fmla="*/ 298830 w 769088"/>
                <a:gd name="connsiteY4569" fmla="*/ 270823 h 1008924"/>
                <a:gd name="connsiteX4570" fmla="*/ 314016 w 769088"/>
                <a:gd name="connsiteY4570" fmla="*/ 323909 h 1008924"/>
                <a:gd name="connsiteX4571" fmla="*/ 314016 w 769088"/>
                <a:gd name="connsiteY4571" fmla="*/ 323909 h 1008924"/>
                <a:gd name="connsiteX4572" fmla="*/ 314016 w 769088"/>
                <a:gd name="connsiteY4572" fmla="*/ 324080 h 1008924"/>
                <a:gd name="connsiteX4573" fmla="*/ 314016 w 769088"/>
                <a:gd name="connsiteY4573" fmla="*/ 324251 h 1008924"/>
                <a:gd name="connsiteX4574" fmla="*/ 314016 w 769088"/>
                <a:gd name="connsiteY4574" fmla="*/ 324251 h 1008924"/>
                <a:gd name="connsiteX4575" fmla="*/ 327496 w 769088"/>
                <a:gd name="connsiteY4575" fmla="*/ 364023 h 1008924"/>
                <a:gd name="connsiteX4576" fmla="*/ 305484 w 769088"/>
                <a:gd name="connsiteY4576" fmla="*/ 318020 h 1008924"/>
                <a:gd name="connsiteX4577" fmla="*/ 293796 w 769088"/>
                <a:gd name="connsiteY4577" fmla="*/ 281747 h 1008924"/>
                <a:gd name="connsiteX4578" fmla="*/ 293796 w 769088"/>
                <a:gd name="connsiteY4578" fmla="*/ 281747 h 1008924"/>
                <a:gd name="connsiteX4579" fmla="*/ 293796 w 769088"/>
                <a:gd name="connsiteY4579" fmla="*/ 281747 h 1008924"/>
                <a:gd name="connsiteX4580" fmla="*/ 293796 w 769088"/>
                <a:gd name="connsiteY4580" fmla="*/ 281747 h 1008924"/>
                <a:gd name="connsiteX4581" fmla="*/ 293796 w 769088"/>
                <a:gd name="connsiteY4581" fmla="*/ 281747 h 1008924"/>
                <a:gd name="connsiteX4582" fmla="*/ 270078 w 769088"/>
                <a:gd name="connsiteY4582" fmla="*/ 219528 h 1008924"/>
                <a:gd name="connsiteX4583" fmla="*/ 261631 w 769088"/>
                <a:gd name="connsiteY4583" fmla="*/ 197338 h 1008924"/>
                <a:gd name="connsiteX4584" fmla="*/ 261461 w 769088"/>
                <a:gd name="connsiteY4584" fmla="*/ 197338 h 1008924"/>
                <a:gd name="connsiteX4585" fmla="*/ 268627 w 769088"/>
                <a:gd name="connsiteY4585" fmla="*/ 219870 h 1008924"/>
                <a:gd name="connsiteX4586" fmla="*/ 288080 w 769088"/>
                <a:gd name="connsiteY4586" fmla="*/ 280979 h 1008924"/>
                <a:gd name="connsiteX4587" fmla="*/ 274941 w 769088"/>
                <a:gd name="connsiteY4587" fmla="*/ 253412 h 1008924"/>
                <a:gd name="connsiteX4588" fmla="*/ 271187 w 769088"/>
                <a:gd name="connsiteY4588" fmla="*/ 241292 h 1008924"/>
                <a:gd name="connsiteX4589" fmla="*/ 271187 w 769088"/>
                <a:gd name="connsiteY4589" fmla="*/ 241292 h 1008924"/>
                <a:gd name="connsiteX4590" fmla="*/ 271187 w 769088"/>
                <a:gd name="connsiteY4590" fmla="*/ 241292 h 1008924"/>
                <a:gd name="connsiteX4591" fmla="*/ 271187 w 769088"/>
                <a:gd name="connsiteY4591" fmla="*/ 241292 h 1008924"/>
                <a:gd name="connsiteX4592" fmla="*/ 271187 w 769088"/>
                <a:gd name="connsiteY4592" fmla="*/ 241292 h 1008924"/>
                <a:gd name="connsiteX4593" fmla="*/ 250796 w 769088"/>
                <a:gd name="connsiteY4593" fmla="*/ 180951 h 1008924"/>
                <a:gd name="connsiteX4594" fmla="*/ 245762 w 769088"/>
                <a:gd name="connsiteY4594" fmla="*/ 164479 h 1008924"/>
                <a:gd name="connsiteX4595" fmla="*/ 256939 w 769088"/>
                <a:gd name="connsiteY4595" fmla="*/ 154663 h 1008924"/>
                <a:gd name="connsiteX4596" fmla="*/ 239022 w 769088"/>
                <a:gd name="connsiteY4596" fmla="*/ 178134 h 1008924"/>
                <a:gd name="connsiteX4597" fmla="*/ 236633 w 769088"/>
                <a:gd name="connsiteY4597" fmla="*/ 172245 h 1008924"/>
                <a:gd name="connsiteX4598" fmla="*/ 245250 w 769088"/>
                <a:gd name="connsiteY4598" fmla="*/ 164649 h 1008924"/>
                <a:gd name="connsiteX4599" fmla="*/ 249260 w 769088"/>
                <a:gd name="connsiteY4599" fmla="*/ 180951 h 1008924"/>
                <a:gd name="connsiteX4600" fmla="*/ 260351 w 769088"/>
                <a:gd name="connsiteY4600" fmla="*/ 222686 h 1008924"/>
                <a:gd name="connsiteX4601" fmla="*/ 256854 w 769088"/>
                <a:gd name="connsiteY4601" fmla="*/ 215432 h 1008924"/>
                <a:gd name="connsiteX4602" fmla="*/ 238937 w 769088"/>
                <a:gd name="connsiteY4602" fmla="*/ 178049 h 1008924"/>
                <a:gd name="connsiteX4603" fmla="*/ 322462 w 769088"/>
                <a:gd name="connsiteY4603" fmla="*/ 388518 h 1008924"/>
                <a:gd name="connsiteX4604" fmla="*/ 332530 w 769088"/>
                <a:gd name="connsiteY4604" fmla="*/ 418646 h 1008924"/>
                <a:gd name="connsiteX4605" fmla="*/ 326984 w 769088"/>
                <a:gd name="connsiteY4605" fmla="*/ 418561 h 1008924"/>
                <a:gd name="connsiteX4606" fmla="*/ 311627 w 769088"/>
                <a:gd name="connsiteY4606" fmla="*/ 422402 h 1008924"/>
                <a:gd name="connsiteX4607" fmla="*/ 307873 w 769088"/>
                <a:gd name="connsiteY4607" fmla="*/ 424109 h 1008924"/>
                <a:gd name="connsiteX4608" fmla="*/ 308044 w 769088"/>
                <a:gd name="connsiteY4608" fmla="*/ 421633 h 1008924"/>
                <a:gd name="connsiteX4609" fmla="*/ 307788 w 769088"/>
                <a:gd name="connsiteY4609" fmla="*/ 421633 h 1008924"/>
                <a:gd name="connsiteX4610" fmla="*/ 307447 w 769088"/>
                <a:gd name="connsiteY4610" fmla="*/ 424279 h 1008924"/>
                <a:gd name="connsiteX4611" fmla="*/ 287909 w 769088"/>
                <a:gd name="connsiteY4611" fmla="*/ 434692 h 1008924"/>
                <a:gd name="connsiteX4612" fmla="*/ 289530 w 769088"/>
                <a:gd name="connsiteY4612" fmla="*/ 426754 h 1008924"/>
                <a:gd name="connsiteX4613" fmla="*/ 289274 w 769088"/>
                <a:gd name="connsiteY4613" fmla="*/ 426754 h 1008924"/>
                <a:gd name="connsiteX4614" fmla="*/ 287141 w 769088"/>
                <a:gd name="connsiteY4614" fmla="*/ 435204 h 1008924"/>
                <a:gd name="connsiteX4615" fmla="*/ 284667 w 769088"/>
                <a:gd name="connsiteY4615" fmla="*/ 436740 h 1008924"/>
                <a:gd name="connsiteX4616" fmla="*/ 279633 w 769088"/>
                <a:gd name="connsiteY4616" fmla="*/ 438020 h 1008924"/>
                <a:gd name="connsiteX4617" fmla="*/ 278695 w 769088"/>
                <a:gd name="connsiteY4617" fmla="*/ 434521 h 1008924"/>
                <a:gd name="connsiteX4618" fmla="*/ 284837 w 769088"/>
                <a:gd name="connsiteY4618" fmla="*/ 434265 h 1008924"/>
                <a:gd name="connsiteX4619" fmla="*/ 284837 w 769088"/>
                <a:gd name="connsiteY4619" fmla="*/ 434009 h 1008924"/>
                <a:gd name="connsiteX4620" fmla="*/ 278524 w 769088"/>
                <a:gd name="connsiteY4620" fmla="*/ 434009 h 1008924"/>
                <a:gd name="connsiteX4621" fmla="*/ 277074 w 769088"/>
                <a:gd name="connsiteY4621" fmla="*/ 429315 h 1008924"/>
                <a:gd name="connsiteX4622" fmla="*/ 273917 w 769088"/>
                <a:gd name="connsiteY4622" fmla="*/ 419926 h 1008924"/>
                <a:gd name="connsiteX4623" fmla="*/ 279377 w 769088"/>
                <a:gd name="connsiteY4623" fmla="*/ 418902 h 1008924"/>
                <a:gd name="connsiteX4624" fmla="*/ 279377 w 769088"/>
                <a:gd name="connsiteY4624" fmla="*/ 418646 h 1008924"/>
                <a:gd name="connsiteX4625" fmla="*/ 273746 w 769088"/>
                <a:gd name="connsiteY4625" fmla="*/ 419414 h 1008924"/>
                <a:gd name="connsiteX4626" fmla="*/ 271187 w 769088"/>
                <a:gd name="connsiteY4626" fmla="*/ 412586 h 1008924"/>
                <a:gd name="connsiteX4627" fmla="*/ 274941 w 769088"/>
                <a:gd name="connsiteY4627" fmla="*/ 410880 h 1008924"/>
                <a:gd name="connsiteX4628" fmla="*/ 288335 w 769088"/>
                <a:gd name="connsiteY4628" fmla="*/ 405161 h 1008924"/>
                <a:gd name="connsiteX4629" fmla="*/ 288335 w 769088"/>
                <a:gd name="connsiteY4629" fmla="*/ 404990 h 1008924"/>
                <a:gd name="connsiteX4630" fmla="*/ 274685 w 769088"/>
                <a:gd name="connsiteY4630" fmla="*/ 410111 h 1008924"/>
                <a:gd name="connsiteX4631" fmla="*/ 270845 w 769088"/>
                <a:gd name="connsiteY4631" fmla="*/ 411648 h 1008924"/>
                <a:gd name="connsiteX4632" fmla="*/ 268542 w 769088"/>
                <a:gd name="connsiteY4632" fmla="*/ 405759 h 1008924"/>
                <a:gd name="connsiteX4633" fmla="*/ 265982 w 769088"/>
                <a:gd name="connsiteY4633" fmla="*/ 399699 h 1008924"/>
                <a:gd name="connsiteX4634" fmla="*/ 265812 w 769088"/>
                <a:gd name="connsiteY4634" fmla="*/ 399699 h 1008924"/>
                <a:gd name="connsiteX4635" fmla="*/ 267774 w 769088"/>
                <a:gd name="connsiteY4635" fmla="*/ 405929 h 1008924"/>
                <a:gd name="connsiteX4636" fmla="*/ 269566 w 769088"/>
                <a:gd name="connsiteY4636" fmla="*/ 412074 h 1008924"/>
                <a:gd name="connsiteX4637" fmla="*/ 268030 w 769088"/>
                <a:gd name="connsiteY4637" fmla="*/ 412672 h 1008924"/>
                <a:gd name="connsiteX4638" fmla="*/ 264703 w 769088"/>
                <a:gd name="connsiteY4638" fmla="*/ 414037 h 1008924"/>
                <a:gd name="connsiteX4639" fmla="*/ 261375 w 769088"/>
                <a:gd name="connsiteY4639" fmla="*/ 415488 h 1008924"/>
                <a:gd name="connsiteX4640" fmla="*/ 254976 w 769088"/>
                <a:gd name="connsiteY4640" fmla="*/ 418390 h 1008924"/>
                <a:gd name="connsiteX4641" fmla="*/ 244141 w 769088"/>
                <a:gd name="connsiteY4641" fmla="*/ 402003 h 1008924"/>
                <a:gd name="connsiteX4642" fmla="*/ 241752 w 769088"/>
                <a:gd name="connsiteY4642" fmla="*/ 398589 h 1008924"/>
                <a:gd name="connsiteX4643" fmla="*/ 251991 w 769088"/>
                <a:gd name="connsiteY4643" fmla="*/ 398419 h 1008924"/>
                <a:gd name="connsiteX4644" fmla="*/ 251991 w 769088"/>
                <a:gd name="connsiteY4644" fmla="*/ 398163 h 1008924"/>
                <a:gd name="connsiteX4645" fmla="*/ 241240 w 769088"/>
                <a:gd name="connsiteY4645" fmla="*/ 397907 h 1008924"/>
                <a:gd name="connsiteX4646" fmla="*/ 239961 w 769088"/>
                <a:gd name="connsiteY4646" fmla="*/ 395944 h 1008924"/>
                <a:gd name="connsiteX4647" fmla="*/ 241155 w 769088"/>
                <a:gd name="connsiteY4647" fmla="*/ 395773 h 1008924"/>
                <a:gd name="connsiteX4648" fmla="*/ 247383 w 769088"/>
                <a:gd name="connsiteY4648" fmla="*/ 396029 h 1008924"/>
                <a:gd name="connsiteX4649" fmla="*/ 253270 w 769088"/>
                <a:gd name="connsiteY4649" fmla="*/ 398077 h 1008924"/>
                <a:gd name="connsiteX4650" fmla="*/ 253355 w 769088"/>
                <a:gd name="connsiteY4650" fmla="*/ 397907 h 1008924"/>
                <a:gd name="connsiteX4651" fmla="*/ 247468 w 769088"/>
                <a:gd name="connsiteY4651" fmla="*/ 395517 h 1008924"/>
                <a:gd name="connsiteX4652" fmla="*/ 241155 w 769088"/>
                <a:gd name="connsiteY4652" fmla="*/ 394919 h 1008924"/>
                <a:gd name="connsiteX4653" fmla="*/ 239278 w 769088"/>
                <a:gd name="connsiteY4653" fmla="*/ 395005 h 1008924"/>
                <a:gd name="connsiteX4654" fmla="*/ 235695 w 769088"/>
                <a:gd name="connsiteY4654" fmla="*/ 389884 h 1008924"/>
                <a:gd name="connsiteX4655" fmla="*/ 235524 w 769088"/>
                <a:gd name="connsiteY4655" fmla="*/ 389969 h 1008924"/>
                <a:gd name="connsiteX4656" fmla="*/ 238425 w 769088"/>
                <a:gd name="connsiteY4656" fmla="*/ 395090 h 1008924"/>
                <a:gd name="connsiteX4657" fmla="*/ 228699 w 769088"/>
                <a:gd name="connsiteY4657" fmla="*/ 397480 h 1008924"/>
                <a:gd name="connsiteX4658" fmla="*/ 226139 w 769088"/>
                <a:gd name="connsiteY4658" fmla="*/ 398419 h 1008924"/>
                <a:gd name="connsiteX4659" fmla="*/ 225456 w 769088"/>
                <a:gd name="connsiteY4659" fmla="*/ 397138 h 1008924"/>
                <a:gd name="connsiteX4660" fmla="*/ 218119 w 769088"/>
                <a:gd name="connsiteY4660" fmla="*/ 381690 h 1008924"/>
                <a:gd name="connsiteX4661" fmla="*/ 217949 w 769088"/>
                <a:gd name="connsiteY4661" fmla="*/ 381776 h 1008924"/>
                <a:gd name="connsiteX4662" fmla="*/ 224092 w 769088"/>
                <a:gd name="connsiteY4662" fmla="*/ 397650 h 1008924"/>
                <a:gd name="connsiteX4663" fmla="*/ 224604 w 769088"/>
                <a:gd name="connsiteY4663" fmla="*/ 399016 h 1008924"/>
                <a:gd name="connsiteX4664" fmla="*/ 221020 w 769088"/>
                <a:gd name="connsiteY4664" fmla="*/ 400638 h 1008924"/>
                <a:gd name="connsiteX4665" fmla="*/ 210270 w 769088"/>
                <a:gd name="connsiteY4665" fmla="*/ 386470 h 1008924"/>
                <a:gd name="connsiteX4666" fmla="*/ 210099 w 769088"/>
                <a:gd name="connsiteY4666" fmla="*/ 386641 h 1008924"/>
                <a:gd name="connsiteX4667" fmla="*/ 219655 w 769088"/>
                <a:gd name="connsiteY4667" fmla="*/ 401321 h 1008924"/>
                <a:gd name="connsiteX4668" fmla="*/ 217266 w 769088"/>
                <a:gd name="connsiteY4668" fmla="*/ 402515 h 1008924"/>
                <a:gd name="connsiteX4669" fmla="*/ 210953 w 769088"/>
                <a:gd name="connsiteY4669" fmla="*/ 389713 h 1008924"/>
                <a:gd name="connsiteX4670" fmla="*/ 210782 w 769088"/>
                <a:gd name="connsiteY4670" fmla="*/ 389798 h 1008924"/>
                <a:gd name="connsiteX4671" fmla="*/ 216072 w 769088"/>
                <a:gd name="connsiteY4671" fmla="*/ 403113 h 1008924"/>
                <a:gd name="connsiteX4672" fmla="*/ 212574 w 769088"/>
                <a:gd name="connsiteY4672" fmla="*/ 404990 h 1008924"/>
                <a:gd name="connsiteX4673" fmla="*/ 203274 w 769088"/>
                <a:gd name="connsiteY4673" fmla="*/ 410197 h 1008924"/>
                <a:gd name="connsiteX4674" fmla="*/ 197985 w 769088"/>
                <a:gd name="connsiteY4674" fmla="*/ 401833 h 1008924"/>
                <a:gd name="connsiteX4675" fmla="*/ 189794 w 769088"/>
                <a:gd name="connsiteY4675" fmla="*/ 391335 h 1008924"/>
                <a:gd name="connsiteX4676" fmla="*/ 197302 w 769088"/>
                <a:gd name="connsiteY4676" fmla="*/ 385787 h 1008924"/>
                <a:gd name="connsiteX4677" fmla="*/ 208223 w 769088"/>
                <a:gd name="connsiteY4677" fmla="*/ 378362 h 1008924"/>
                <a:gd name="connsiteX4678" fmla="*/ 287994 w 769088"/>
                <a:gd name="connsiteY4678" fmla="*/ 384422 h 1008924"/>
                <a:gd name="connsiteX4679" fmla="*/ 322462 w 769088"/>
                <a:gd name="connsiteY4679" fmla="*/ 388348 h 1008924"/>
                <a:gd name="connsiteX4680" fmla="*/ 180921 w 769088"/>
                <a:gd name="connsiteY4680" fmla="*/ 379813 h 1008924"/>
                <a:gd name="connsiteX4681" fmla="*/ 207796 w 769088"/>
                <a:gd name="connsiteY4681" fmla="*/ 378618 h 1008924"/>
                <a:gd name="connsiteX4682" fmla="*/ 196875 w 769088"/>
                <a:gd name="connsiteY4682" fmla="*/ 385275 h 1008924"/>
                <a:gd name="connsiteX4683" fmla="*/ 188856 w 769088"/>
                <a:gd name="connsiteY4683" fmla="*/ 390567 h 1008924"/>
                <a:gd name="connsiteX4684" fmla="*/ 182457 w 769088"/>
                <a:gd name="connsiteY4684" fmla="*/ 384678 h 1008924"/>
                <a:gd name="connsiteX4685" fmla="*/ 182286 w 769088"/>
                <a:gd name="connsiteY4685" fmla="*/ 384848 h 1008924"/>
                <a:gd name="connsiteX4686" fmla="*/ 188173 w 769088"/>
                <a:gd name="connsiteY4686" fmla="*/ 390993 h 1008924"/>
                <a:gd name="connsiteX4687" fmla="*/ 185528 w 769088"/>
                <a:gd name="connsiteY4687" fmla="*/ 392786 h 1008924"/>
                <a:gd name="connsiteX4688" fmla="*/ 181262 w 769088"/>
                <a:gd name="connsiteY4688" fmla="*/ 395773 h 1008924"/>
                <a:gd name="connsiteX4689" fmla="*/ 170854 w 769088"/>
                <a:gd name="connsiteY4689" fmla="*/ 396456 h 1008924"/>
                <a:gd name="connsiteX4690" fmla="*/ 167355 w 769088"/>
                <a:gd name="connsiteY4690" fmla="*/ 397821 h 1008924"/>
                <a:gd name="connsiteX4691" fmla="*/ 164540 w 769088"/>
                <a:gd name="connsiteY4691" fmla="*/ 394066 h 1008924"/>
                <a:gd name="connsiteX4692" fmla="*/ 164370 w 769088"/>
                <a:gd name="connsiteY4692" fmla="*/ 394237 h 1008924"/>
                <a:gd name="connsiteX4693" fmla="*/ 166929 w 769088"/>
                <a:gd name="connsiteY4693" fmla="*/ 398077 h 1008924"/>
                <a:gd name="connsiteX4694" fmla="*/ 158995 w 769088"/>
                <a:gd name="connsiteY4694" fmla="*/ 402515 h 1008924"/>
                <a:gd name="connsiteX4695" fmla="*/ 153876 w 769088"/>
                <a:gd name="connsiteY4695" fmla="*/ 406100 h 1008924"/>
                <a:gd name="connsiteX4696" fmla="*/ 146965 w 769088"/>
                <a:gd name="connsiteY4696" fmla="*/ 396882 h 1008924"/>
                <a:gd name="connsiteX4697" fmla="*/ 146282 w 769088"/>
                <a:gd name="connsiteY4697" fmla="*/ 395944 h 1008924"/>
                <a:gd name="connsiteX4698" fmla="*/ 150036 w 769088"/>
                <a:gd name="connsiteY4698" fmla="*/ 395090 h 1008924"/>
                <a:gd name="connsiteX4699" fmla="*/ 150036 w 769088"/>
                <a:gd name="connsiteY4699" fmla="*/ 394834 h 1008924"/>
                <a:gd name="connsiteX4700" fmla="*/ 145941 w 769088"/>
                <a:gd name="connsiteY4700" fmla="*/ 395431 h 1008924"/>
                <a:gd name="connsiteX4701" fmla="*/ 140225 w 769088"/>
                <a:gd name="connsiteY4701" fmla="*/ 388006 h 1008924"/>
                <a:gd name="connsiteX4702" fmla="*/ 180921 w 769088"/>
                <a:gd name="connsiteY4702" fmla="*/ 379813 h 1008924"/>
                <a:gd name="connsiteX4703" fmla="*/ 738981 w 769088"/>
                <a:gd name="connsiteY4703" fmla="*/ 441178 h 1008924"/>
                <a:gd name="connsiteX4704" fmla="*/ 743588 w 769088"/>
                <a:gd name="connsiteY4704" fmla="*/ 617252 h 1008924"/>
                <a:gd name="connsiteX4705" fmla="*/ 712788 w 769088"/>
                <a:gd name="connsiteY4705" fmla="*/ 723426 h 1008924"/>
                <a:gd name="connsiteX4706" fmla="*/ 675078 w 769088"/>
                <a:gd name="connsiteY4706" fmla="*/ 816541 h 1008924"/>
                <a:gd name="connsiteX4707" fmla="*/ 627301 w 769088"/>
                <a:gd name="connsiteY4707" fmla="*/ 899329 h 1008924"/>
                <a:gd name="connsiteX4708" fmla="*/ 573722 w 769088"/>
                <a:gd name="connsiteY4708" fmla="*/ 940893 h 1008924"/>
                <a:gd name="connsiteX4709" fmla="*/ 540704 w 769088"/>
                <a:gd name="connsiteY4709" fmla="*/ 949940 h 1008924"/>
                <a:gd name="connsiteX4710" fmla="*/ 508454 w 769088"/>
                <a:gd name="connsiteY4710" fmla="*/ 957024 h 1008924"/>
                <a:gd name="connsiteX4711" fmla="*/ 493182 w 769088"/>
                <a:gd name="connsiteY4711" fmla="*/ 962913 h 1008924"/>
                <a:gd name="connsiteX4712" fmla="*/ 467758 w 769088"/>
                <a:gd name="connsiteY4712" fmla="*/ 967522 h 1008924"/>
                <a:gd name="connsiteX4713" fmla="*/ 425611 w 769088"/>
                <a:gd name="connsiteY4713" fmla="*/ 980068 h 1008924"/>
                <a:gd name="connsiteX4714" fmla="*/ 349337 w 769088"/>
                <a:gd name="connsiteY4714" fmla="*/ 975972 h 1008924"/>
                <a:gd name="connsiteX4715" fmla="*/ 267859 w 769088"/>
                <a:gd name="connsiteY4715" fmla="*/ 929883 h 1008924"/>
                <a:gd name="connsiteX4716" fmla="*/ 153278 w 769088"/>
                <a:gd name="connsiteY4716" fmla="*/ 835744 h 1008924"/>
                <a:gd name="connsiteX4717" fmla="*/ 50642 w 769088"/>
                <a:gd name="connsiteY4717" fmla="*/ 700979 h 1008924"/>
                <a:gd name="connsiteX4718" fmla="*/ 14979 w 769088"/>
                <a:gd name="connsiteY4718" fmla="*/ 593099 h 1008924"/>
                <a:gd name="connsiteX4719" fmla="*/ 15747 w 769088"/>
                <a:gd name="connsiteY4719" fmla="*/ 549229 h 1008924"/>
                <a:gd name="connsiteX4720" fmla="*/ 81697 w 769088"/>
                <a:gd name="connsiteY4720" fmla="*/ 423511 h 1008924"/>
                <a:gd name="connsiteX4721" fmla="*/ 139201 w 769088"/>
                <a:gd name="connsiteY4721" fmla="*/ 388262 h 1008924"/>
                <a:gd name="connsiteX4722" fmla="*/ 144320 w 769088"/>
                <a:gd name="connsiteY4722" fmla="*/ 395687 h 1008924"/>
                <a:gd name="connsiteX4723" fmla="*/ 129560 w 769088"/>
                <a:gd name="connsiteY4723" fmla="*/ 400467 h 1008924"/>
                <a:gd name="connsiteX4724" fmla="*/ 112241 w 769088"/>
                <a:gd name="connsiteY4724" fmla="*/ 410453 h 1008924"/>
                <a:gd name="connsiteX4725" fmla="*/ 98504 w 769088"/>
                <a:gd name="connsiteY4725" fmla="*/ 416683 h 1008924"/>
                <a:gd name="connsiteX4726" fmla="*/ 98846 w 769088"/>
                <a:gd name="connsiteY4726" fmla="*/ 415915 h 1008924"/>
                <a:gd name="connsiteX4727" fmla="*/ 98675 w 769088"/>
                <a:gd name="connsiteY4727" fmla="*/ 415830 h 1008924"/>
                <a:gd name="connsiteX4728" fmla="*/ 98163 w 769088"/>
                <a:gd name="connsiteY4728" fmla="*/ 417025 h 1008924"/>
                <a:gd name="connsiteX4729" fmla="*/ 93215 w 769088"/>
                <a:gd name="connsiteY4729" fmla="*/ 420951 h 1008924"/>
                <a:gd name="connsiteX4730" fmla="*/ 81526 w 769088"/>
                <a:gd name="connsiteY4730" fmla="*/ 435033 h 1008924"/>
                <a:gd name="connsiteX4731" fmla="*/ 73080 w 769088"/>
                <a:gd name="connsiteY4731" fmla="*/ 451249 h 1008924"/>
                <a:gd name="connsiteX4732" fmla="*/ 72227 w 769088"/>
                <a:gd name="connsiteY4732" fmla="*/ 453298 h 1008924"/>
                <a:gd name="connsiteX4733" fmla="*/ 65657 w 769088"/>
                <a:gd name="connsiteY4733" fmla="*/ 462515 h 1008924"/>
                <a:gd name="connsiteX4734" fmla="*/ 51324 w 769088"/>
                <a:gd name="connsiteY4734" fmla="*/ 488803 h 1008924"/>
                <a:gd name="connsiteX4735" fmla="*/ 46802 w 769088"/>
                <a:gd name="connsiteY4735" fmla="*/ 509457 h 1008924"/>
                <a:gd name="connsiteX4736" fmla="*/ 47058 w 769088"/>
                <a:gd name="connsiteY4736" fmla="*/ 509457 h 1008924"/>
                <a:gd name="connsiteX4737" fmla="*/ 52860 w 769088"/>
                <a:gd name="connsiteY4737" fmla="*/ 489315 h 1008924"/>
                <a:gd name="connsiteX4738" fmla="*/ 66596 w 769088"/>
                <a:gd name="connsiteY4738" fmla="*/ 467295 h 1008924"/>
                <a:gd name="connsiteX4739" fmla="*/ 60197 w 769088"/>
                <a:gd name="connsiteY4739" fmla="*/ 485133 h 1008924"/>
                <a:gd name="connsiteX4740" fmla="*/ 60197 w 769088"/>
                <a:gd name="connsiteY4740" fmla="*/ 485133 h 1008924"/>
                <a:gd name="connsiteX4741" fmla="*/ 60197 w 769088"/>
                <a:gd name="connsiteY4741" fmla="*/ 485303 h 1008924"/>
                <a:gd name="connsiteX4742" fmla="*/ 60197 w 769088"/>
                <a:gd name="connsiteY4742" fmla="*/ 485474 h 1008924"/>
                <a:gd name="connsiteX4743" fmla="*/ 60197 w 769088"/>
                <a:gd name="connsiteY4743" fmla="*/ 485474 h 1008924"/>
                <a:gd name="connsiteX4744" fmla="*/ 47314 w 769088"/>
                <a:gd name="connsiteY4744" fmla="*/ 541804 h 1008924"/>
                <a:gd name="connsiteX4745" fmla="*/ 42536 w 769088"/>
                <a:gd name="connsiteY4745" fmla="*/ 547949 h 1008924"/>
                <a:gd name="connsiteX4746" fmla="*/ 42707 w 769088"/>
                <a:gd name="connsiteY4746" fmla="*/ 548120 h 1008924"/>
                <a:gd name="connsiteX4747" fmla="*/ 47144 w 769088"/>
                <a:gd name="connsiteY4747" fmla="*/ 543084 h 1008924"/>
                <a:gd name="connsiteX4748" fmla="*/ 45096 w 769088"/>
                <a:gd name="connsiteY4748" fmla="*/ 556313 h 1008924"/>
                <a:gd name="connsiteX4749" fmla="*/ 45011 w 769088"/>
                <a:gd name="connsiteY4749" fmla="*/ 557081 h 1008924"/>
                <a:gd name="connsiteX4750" fmla="*/ 27435 w 769088"/>
                <a:gd name="connsiteY4750" fmla="*/ 574151 h 1008924"/>
                <a:gd name="connsiteX4751" fmla="*/ 27606 w 769088"/>
                <a:gd name="connsiteY4751" fmla="*/ 574322 h 1008924"/>
                <a:gd name="connsiteX4752" fmla="*/ 44755 w 769088"/>
                <a:gd name="connsiteY4752" fmla="*/ 559215 h 1008924"/>
                <a:gd name="connsiteX4753" fmla="*/ 42195 w 769088"/>
                <a:gd name="connsiteY4753" fmla="*/ 581832 h 1008924"/>
                <a:gd name="connsiteX4754" fmla="*/ 42451 w 769088"/>
                <a:gd name="connsiteY4754" fmla="*/ 581832 h 1008924"/>
                <a:gd name="connsiteX4755" fmla="*/ 46461 w 769088"/>
                <a:gd name="connsiteY4755" fmla="*/ 557679 h 1008924"/>
                <a:gd name="connsiteX4756" fmla="*/ 48082 w 769088"/>
                <a:gd name="connsiteY4756" fmla="*/ 556228 h 1008924"/>
                <a:gd name="connsiteX4757" fmla="*/ 59515 w 769088"/>
                <a:gd name="connsiteY4757" fmla="*/ 546328 h 1008924"/>
                <a:gd name="connsiteX4758" fmla="*/ 58576 w 769088"/>
                <a:gd name="connsiteY4758" fmla="*/ 553582 h 1008924"/>
                <a:gd name="connsiteX4759" fmla="*/ 56528 w 769088"/>
                <a:gd name="connsiteY4759" fmla="*/ 576370 h 1008924"/>
                <a:gd name="connsiteX4760" fmla="*/ 52519 w 769088"/>
                <a:gd name="connsiteY4760" fmla="*/ 581064 h 1008924"/>
                <a:gd name="connsiteX4761" fmla="*/ 47997 w 769088"/>
                <a:gd name="connsiteY4761" fmla="*/ 586441 h 1008924"/>
                <a:gd name="connsiteX4762" fmla="*/ 45864 w 769088"/>
                <a:gd name="connsiteY4762" fmla="*/ 581064 h 1008924"/>
                <a:gd name="connsiteX4763" fmla="*/ 45694 w 769088"/>
                <a:gd name="connsiteY4763" fmla="*/ 581064 h 1008924"/>
                <a:gd name="connsiteX4764" fmla="*/ 47741 w 769088"/>
                <a:gd name="connsiteY4764" fmla="*/ 586783 h 1008924"/>
                <a:gd name="connsiteX4765" fmla="*/ 42281 w 769088"/>
                <a:gd name="connsiteY4765" fmla="*/ 593269 h 1008924"/>
                <a:gd name="connsiteX4766" fmla="*/ 40148 w 769088"/>
                <a:gd name="connsiteY4766" fmla="*/ 586185 h 1008924"/>
                <a:gd name="connsiteX4767" fmla="*/ 35796 w 769088"/>
                <a:gd name="connsiteY4767" fmla="*/ 569457 h 1008924"/>
                <a:gd name="connsiteX4768" fmla="*/ 35541 w 769088"/>
                <a:gd name="connsiteY4768" fmla="*/ 569457 h 1008924"/>
                <a:gd name="connsiteX4769" fmla="*/ 39209 w 769088"/>
                <a:gd name="connsiteY4769" fmla="*/ 586185 h 1008924"/>
                <a:gd name="connsiteX4770" fmla="*/ 41257 w 769088"/>
                <a:gd name="connsiteY4770" fmla="*/ 594293 h 1008924"/>
                <a:gd name="connsiteX4771" fmla="*/ 40915 w 769088"/>
                <a:gd name="connsiteY4771" fmla="*/ 594635 h 1008924"/>
                <a:gd name="connsiteX4772" fmla="*/ 41086 w 769088"/>
                <a:gd name="connsiteY4772" fmla="*/ 594805 h 1008924"/>
                <a:gd name="connsiteX4773" fmla="*/ 41257 w 769088"/>
                <a:gd name="connsiteY4773" fmla="*/ 594549 h 1008924"/>
                <a:gd name="connsiteX4774" fmla="*/ 43390 w 769088"/>
                <a:gd name="connsiteY4774" fmla="*/ 602828 h 1008924"/>
                <a:gd name="connsiteX4775" fmla="*/ 47058 w 769088"/>
                <a:gd name="connsiteY4775" fmla="*/ 615460 h 1008924"/>
                <a:gd name="connsiteX4776" fmla="*/ 45011 w 769088"/>
                <a:gd name="connsiteY4776" fmla="*/ 618703 h 1008924"/>
                <a:gd name="connsiteX4777" fmla="*/ 42622 w 769088"/>
                <a:gd name="connsiteY4777" fmla="*/ 611619 h 1008924"/>
                <a:gd name="connsiteX4778" fmla="*/ 37674 w 769088"/>
                <a:gd name="connsiteY4778" fmla="*/ 595659 h 1008924"/>
                <a:gd name="connsiteX4779" fmla="*/ 33152 w 769088"/>
                <a:gd name="connsiteY4779" fmla="*/ 579528 h 1008924"/>
                <a:gd name="connsiteX4780" fmla="*/ 32896 w 769088"/>
                <a:gd name="connsiteY4780" fmla="*/ 579528 h 1008924"/>
                <a:gd name="connsiteX4781" fmla="*/ 36735 w 769088"/>
                <a:gd name="connsiteY4781" fmla="*/ 595744 h 1008924"/>
                <a:gd name="connsiteX4782" fmla="*/ 41086 w 769088"/>
                <a:gd name="connsiteY4782" fmla="*/ 611875 h 1008924"/>
                <a:gd name="connsiteX4783" fmla="*/ 43731 w 769088"/>
                <a:gd name="connsiteY4783" fmla="*/ 620837 h 1008924"/>
                <a:gd name="connsiteX4784" fmla="*/ 39209 w 769088"/>
                <a:gd name="connsiteY4784" fmla="*/ 627921 h 1008924"/>
                <a:gd name="connsiteX4785" fmla="*/ 39124 w 769088"/>
                <a:gd name="connsiteY4785" fmla="*/ 627579 h 1008924"/>
                <a:gd name="connsiteX4786" fmla="*/ 41598 w 769088"/>
                <a:gd name="connsiteY4786" fmla="*/ 621605 h 1008924"/>
                <a:gd name="connsiteX4787" fmla="*/ 41428 w 769088"/>
                <a:gd name="connsiteY4787" fmla="*/ 621520 h 1008924"/>
                <a:gd name="connsiteX4788" fmla="*/ 38868 w 769088"/>
                <a:gd name="connsiteY4788" fmla="*/ 626726 h 1008924"/>
                <a:gd name="connsiteX4789" fmla="*/ 33920 w 769088"/>
                <a:gd name="connsiteY4789" fmla="*/ 610424 h 1008924"/>
                <a:gd name="connsiteX4790" fmla="*/ 31957 w 769088"/>
                <a:gd name="connsiteY4790" fmla="*/ 603170 h 1008924"/>
                <a:gd name="connsiteX4791" fmla="*/ 30166 w 769088"/>
                <a:gd name="connsiteY4791" fmla="*/ 595915 h 1008924"/>
                <a:gd name="connsiteX4792" fmla="*/ 29227 w 769088"/>
                <a:gd name="connsiteY4792" fmla="*/ 592245 h 1008924"/>
                <a:gd name="connsiteX4793" fmla="*/ 28374 w 769088"/>
                <a:gd name="connsiteY4793" fmla="*/ 588575 h 1008924"/>
                <a:gd name="connsiteX4794" fmla="*/ 26753 w 769088"/>
                <a:gd name="connsiteY4794" fmla="*/ 581235 h 1008924"/>
                <a:gd name="connsiteX4795" fmla="*/ 26497 w 769088"/>
                <a:gd name="connsiteY4795" fmla="*/ 581235 h 1008924"/>
                <a:gd name="connsiteX4796" fmla="*/ 27777 w 769088"/>
                <a:gd name="connsiteY4796" fmla="*/ 588575 h 1008924"/>
                <a:gd name="connsiteX4797" fmla="*/ 28459 w 769088"/>
                <a:gd name="connsiteY4797" fmla="*/ 592245 h 1008924"/>
                <a:gd name="connsiteX4798" fmla="*/ 29227 w 769088"/>
                <a:gd name="connsiteY4798" fmla="*/ 595915 h 1008924"/>
                <a:gd name="connsiteX4799" fmla="*/ 30678 w 769088"/>
                <a:gd name="connsiteY4799" fmla="*/ 603255 h 1008924"/>
                <a:gd name="connsiteX4800" fmla="*/ 32299 w 769088"/>
                <a:gd name="connsiteY4800" fmla="*/ 610595 h 1008924"/>
                <a:gd name="connsiteX4801" fmla="*/ 37162 w 769088"/>
                <a:gd name="connsiteY4801" fmla="*/ 629969 h 1008924"/>
                <a:gd name="connsiteX4802" fmla="*/ 34943 w 769088"/>
                <a:gd name="connsiteY4802" fmla="*/ 634578 h 1008924"/>
                <a:gd name="connsiteX4803" fmla="*/ 35882 w 769088"/>
                <a:gd name="connsiteY4803" fmla="*/ 635090 h 1008924"/>
                <a:gd name="connsiteX4804" fmla="*/ 37844 w 769088"/>
                <a:gd name="connsiteY4804" fmla="*/ 632359 h 1008924"/>
                <a:gd name="connsiteX4805" fmla="*/ 58747 w 769088"/>
                <a:gd name="connsiteY4805" fmla="*/ 690737 h 1008924"/>
                <a:gd name="connsiteX4806" fmla="*/ 58747 w 769088"/>
                <a:gd name="connsiteY4806" fmla="*/ 690737 h 1008924"/>
                <a:gd name="connsiteX4807" fmla="*/ 58832 w 769088"/>
                <a:gd name="connsiteY4807" fmla="*/ 690908 h 1008924"/>
                <a:gd name="connsiteX4808" fmla="*/ 58832 w 769088"/>
                <a:gd name="connsiteY4808" fmla="*/ 691079 h 1008924"/>
                <a:gd name="connsiteX4809" fmla="*/ 58918 w 769088"/>
                <a:gd name="connsiteY4809" fmla="*/ 691079 h 1008924"/>
                <a:gd name="connsiteX4810" fmla="*/ 79138 w 769088"/>
                <a:gd name="connsiteY4810" fmla="*/ 728290 h 1008924"/>
                <a:gd name="connsiteX4811" fmla="*/ 90570 w 769088"/>
                <a:gd name="connsiteY4811" fmla="*/ 746043 h 1008924"/>
                <a:gd name="connsiteX4812" fmla="*/ 103112 w 769088"/>
                <a:gd name="connsiteY4812" fmla="*/ 763027 h 1008924"/>
                <a:gd name="connsiteX4813" fmla="*/ 113691 w 769088"/>
                <a:gd name="connsiteY4813" fmla="*/ 773696 h 1008924"/>
                <a:gd name="connsiteX4814" fmla="*/ 123332 w 769088"/>
                <a:gd name="connsiteY4814" fmla="*/ 780097 h 1008924"/>
                <a:gd name="connsiteX4815" fmla="*/ 123417 w 769088"/>
                <a:gd name="connsiteY4815" fmla="*/ 780268 h 1008924"/>
                <a:gd name="connsiteX4816" fmla="*/ 133485 w 769088"/>
                <a:gd name="connsiteY4816" fmla="*/ 793582 h 1008924"/>
                <a:gd name="connsiteX4817" fmla="*/ 143893 w 769088"/>
                <a:gd name="connsiteY4817" fmla="*/ 806555 h 1008924"/>
                <a:gd name="connsiteX4818" fmla="*/ 144064 w 769088"/>
                <a:gd name="connsiteY4818" fmla="*/ 806384 h 1008924"/>
                <a:gd name="connsiteX4819" fmla="*/ 134082 w 769088"/>
                <a:gd name="connsiteY4819" fmla="*/ 792899 h 1008924"/>
                <a:gd name="connsiteX4820" fmla="*/ 126062 w 769088"/>
                <a:gd name="connsiteY4820" fmla="*/ 781377 h 1008924"/>
                <a:gd name="connsiteX4821" fmla="*/ 126318 w 769088"/>
                <a:gd name="connsiteY4821" fmla="*/ 781548 h 1008924"/>
                <a:gd name="connsiteX4822" fmla="*/ 126403 w 769088"/>
                <a:gd name="connsiteY4822" fmla="*/ 781377 h 1008924"/>
                <a:gd name="connsiteX4823" fmla="*/ 125721 w 769088"/>
                <a:gd name="connsiteY4823" fmla="*/ 781036 h 1008924"/>
                <a:gd name="connsiteX4824" fmla="*/ 124527 w 769088"/>
                <a:gd name="connsiteY4824" fmla="*/ 779243 h 1008924"/>
                <a:gd name="connsiteX4825" fmla="*/ 99955 w 769088"/>
                <a:gd name="connsiteY4825" fmla="*/ 739386 h 1008924"/>
                <a:gd name="connsiteX4826" fmla="*/ 78455 w 769088"/>
                <a:gd name="connsiteY4826" fmla="*/ 697906 h 1008924"/>
                <a:gd name="connsiteX4827" fmla="*/ 78455 w 769088"/>
                <a:gd name="connsiteY4827" fmla="*/ 697906 h 1008924"/>
                <a:gd name="connsiteX4828" fmla="*/ 78455 w 769088"/>
                <a:gd name="connsiteY4828" fmla="*/ 697906 h 1008924"/>
                <a:gd name="connsiteX4829" fmla="*/ 78455 w 769088"/>
                <a:gd name="connsiteY4829" fmla="*/ 697906 h 1008924"/>
                <a:gd name="connsiteX4830" fmla="*/ 78455 w 769088"/>
                <a:gd name="connsiteY4830" fmla="*/ 697906 h 1008924"/>
                <a:gd name="connsiteX4831" fmla="*/ 58832 w 769088"/>
                <a:gd name="connsiteY4831" fmla="*/ 655488 h 1008924"/>
                <a:gd name="connsiteX4832" fmla="*/ 57894 w 769088"/>
                <a:gd name="connsiteY4832" fmla="*/ 653184 h 1008924"/>
                <a:gd name="connsiteX4833" fmla="*/ 59003 w 769088"/>
                <a:gd name="connsiteY4833" fmla="*/ 651135 h 1008924"/>
                <a:gd name="connsiteX4834" fmla="*/ 77602 w 769088"/>
                <a:gd name="connsiteY4834" fmla="*/ 693468 h 1008924"/>
                <a:gd name="connsiteX4835" fmla="*/ 77602 w 769088"/>
                <a:gd name="connsiteY4835" fmla="*/ 693468 h 1008924"/>
                <a:gd name="connsiteX4836" fmla="*/ 77687 w 769088"/>
                <a:gd name="connsiteY4836" fmla="*/ 693724 h 1008924"/>
                <a:gd name="connsiteX4837" fmla="*/ 77687 w 769088"/>
                <a:gd name="connsiteY4837" fmla="*/ 693895 h 1008924"/>
                <a:gd name="connsiteX4838" fmla="*/ 77772 w 769088"/>
                <a:gd name="connsiteY4838" fmla="*/ 693895 h 1008924"/>
                <a:gd name="connsiteX4839" fmla="*/ 96798 w 769088"/>
                <a:gd name="connsiteY4839" fmla="*/ 726242 h 1008924"/>
                <a:gd name="connsiteX4840" fmla="*/ 96201 w 769088"/>
                <a:gd name="connsiteY4840" fmla="*/ 730339 h 1008924"/>
                <a:gd name="connsiteX4841" fmla="*/ 96201 w 769088"/>
                <a:gd name="connsiteY4841" fmla="*/ 730766 h 1008924"/>
                <a:gd name="connsiteX4842" fmla="*/ 97566 w 769088"/>
                <a:gd name="connsiteY4842" fmla="*/ 727352 h 1008924"/>
                <a:gd name="connsiteX4843" fmla="*/ 102856 w 769088"/>
                <a:gd name="connsiteY4843" fmla="*/ 735460 h 1008924"/>
                <a:gd name="connsiteX4844" fmla="*/ 131864 w 769088"/>
                <a:gd name="connsiteY4844" fmla="*/ 774208 h 1008924"/>
                <a:gd name="connsiteX4845" fmla="*/ 135020 w 769088"/>
                <a:gd name="connsiteY4845" fmla="*/ 777963 h 1008924"/>
                <a:gd name="connsiteX4846" fmla="*/ 136385 w 769088"/>
                <a:gd name="connsiteY4846" fmla="*/ 779756 h 1008924"/>
                <a:gd name="connsiteX4847" fmla="*/ 135618 w 769088"/>
                <a:gd name="connsiteY4847" fmla="*/ 779585 h 1008924"/>
                <a:gd name="connsiteX4848" fmla="*/ 119493 w 769088"/>
                <a:gd name="connsiteY4848" fmla="*/ 762942 h 1008924"/>
                <a:gd name="connsiteX4849" fmla="*/ 119322 w 769088"/>
                <a:gd name="connsiteY4849" fmla="*/ 763113 h 1008924"/>
                <a:gd name="connsiteX4850" fmla="*/ 133997 w 769088"/>
                <a:gd name="connsiteY4850" fmla="*/ 779158 h 1008924"/>
                <a:gd name="connsiteX4851" fmla="*/ 128878 w 769088"/>
                <a:gd name="connsiteY4851" fmla="*/ 777878 h 1008924"/>
                <a:gd name="connsiteX4852" fmla="*/ 128878 w 769088"/>
                <a:gd name="connsiteY4852" fmla="*/ 778134 h 1008924"/>
                <a:gd name="connsiteX4853" fmla="*/ 134679 w 769088"/>
                <a:gd name="connsiteY4853" fmla="*/ 779841 h 1008924"/>
                <a:gd name="connsiteX4854" fmla="*/ 144576 w 769088"/>
                <a:gd name="connsiteY4854" fmla="*/ 790424 h 1008924"/>
                <a:gd name="connsiteX4855" fmla="*/ 147989 w 769088"/>
                <a:gd name="connsiteY4855" fmla="*/ 794862 h 1008924"/>
                <a:gd name="connsiteX4856" fmla="*/ 156521 w 769088"/>
                <a:gd name="connsiteY4856" fmla="*/ 805531 h 1008924"/>
                <a:gd name="connsiteX4857" fmla="*/ 165734 w 769088"/>
                <a:gd name="connsiteY4857" fmla="*/ 822942 h 1008924"/>
                <a:gd name="connsiteX4858" fmla="*/ 165905 w 769088"/>
                <a:gd name="connsiteY4858" fmla="*/ 822857 h 1008924"/>
                <a:gd name="connsiteX4859" fmla="*/ 159336 w 769088"/>
                <a:gd name="connsiteY4859" fmla="*/ 809030 h 1008924"/>
                <a:gd name="connsiteX4860" fmla="*/ 188087 w 769088"/>
                <a:gd name="connsiteY4860" fmla="*/ 842487 h 1008924"/>
                <a:gd name="connsiteX4861" fmla="*/ 188087 w 769088"/>
                <a:gd name="connsiteY4861" fmla="*/ 842487 h 1008924"/>
                <a:gd name="connsiteX4862" fmla="*/ 188258 w 769088"/>
                <a:gd name="connsiteY4862" fmla="*/ 842743 h 1008924"/>
                <a:gd name="connsiteX4863" fmla="*/ 188429 w 769088"/>
                <a:gd name="connsiteY4863" fmla="*/ 842999 h 1008924"/>
                <a:gd name="connsiteX4864" fmla="*/ 188429 w 769088"/>
                <a:gd name="connsiteY4864" fmla="*/ 842999 h 1008924"/>
                <a:gd name="connsiteX4865" fmla="*/ 232879 w 769088"/>
                <a:gd name="connsiteY4865" fmla="*/ 886527 h 1008924"/>
                <a:gd name="connsiteX4866" fmla="*/ 280231 w 769088"/>
                <a:gd name="connsiteY4866" fmla="*/ 926726 h 1008924"/>
                <a:gd name="connsiteX4867" fmla="*/ 297635 w 769088"/>
                <a:gd name="connsiteY4867" fmla="*/ 940211 h 1008924"/>
                <a:gd name="connsiteX4868" fmla="*/ 315381 w 769088"/>
                <a:gd name="connsiteY4868" fmla="*/ 953269 h 1008924"/>
                <a:gd name="connsiteX4869" fmla="*/ 315551 w 769088"/>
                <a:gd name="connsiteY4869" fmla="*/ 953098 h 1008924"/>
                <a:gd name="connsiteX4870" fmla="*/ 298147 w 769088"/>
                <a:gd name="connsiteY4870" fmla="*/ 939443 h 1008924"/>
                <a:gd name="connsiteX4871" fmla="*/ 281083 w 769088"/>
                <a:gd name="connsiteY4871" fmla="*/ 925360 h 1008924"/>
                <a:gd name="connsiteX4872" fmla="*/ 235183 w 769088"/>
                <a:gd name="connsiteY4872" fmla="*/ 883710 h 1008924"/>
                <a:gd name="connsiteX4873" fmla="*/ 192098 w 769088"/>
                <a:gd name="connsiteY4873" fmla="*/ 839243 h 1008924"/>
                <a:gd name="connsiteX4874" fmla="*/ 192098 w 769088"/>
                <a:gd name="connsiteY4874" fmla="*/ 839243 h 1008924"/>
                <a:gd name="connsiteX4875" fmla="*/ 192098 w 769088"/>
                <a:gd name="connsiteY4875" fmla="*/ 839243 h 1008924"/>
                <a:gd name="connsiteX4876" fmla="*/ 192098 w 769088"/>
                <a:gd name="connsiteY4876" fmla="*/ 839243 h 1008924"/>
                <a:gd name="connsiteX4877" fmla="*/ 192098 w 769088"/>
                <a:gd name="connsiteY4877" fmla="*/ 839243 h 1008924"/>
                <a:gd name="connsiteX4878" fmla="*/ 182713 w 769088"/>
                <a:gd name="connsiteY4878" fmla="*/ 829087 h 1008924"/>
                <a:gd name="connsiteX4879" fmla="*/ 234415 w 769088"/>
                <a:gd name="connsiteY4879" fmla="*/ 875943 h 1008924"/>
                <a:gd name="connsiteX4880" fmla="*/ 234415 w 769088"/>
                <a:gd name="connsiteY4880" fmla="*/ 875943 h 1008924"/>
                <a:gd name="connsiteX4881" fmla="*/ 234671 w 769088"/>
                <a:gd name="connsiteY4881" fmla="*/ 876114 h 1008924"/>
                <a:gd name="connsiteX4882" fmla="*/ 234927 w 769088"/>
                <a:gd name="connsiteY4882" fmla="*/ 876285 h 1008924"/>
                <a:gd name="connsiteX4883" fmla="*/ 234927 w 769088"/>
                <a:gd name="connsiteY4883" fmla="*/ 876285 h 1008924"/>
                <a:gd name="connsiteX4884" fmla="*/ 282107 w 769088"/>
                <a:gd name="connsiteY4884" fmla="*/ 912472 h 1008924"/>
                <a:gd name="connsiteX4885" fmla="*/ 315040 w 769088"/>
                <a:gd name="connsiteY4885" fmla="*/ 934748 h 1008924"/>
                <a:gd name="connsiteX4886" fmla="*/ 316661 w 769088"/>
                <a:gd name="connsiteY4886" fmla="*/ 939016 h 1008924"/>
                <a:gd name="connsiteX4887" fmla="*/ 321524 w 769088"/>
                <a:gd name="connsiteY4887" fmla="*/ 951135 h 1008924"/>
                <a:gd name="connsiteX4888" fmla="*/ 326813 w 769088"/>
                <a:gd name="connsiteY4888" fmla="*/ 962999 h 1008924"/>
                <a:gd name="connsiteX4889" fmla="*/ 326984 w 769088"/>
                <a:gd name="connsiteY4889" fmla="*/ 962913 h 1008924"/>
                <a:gd name="connsiteX4890" fmla="*/ 322292 w 769088"/>
                <a:gd name="connsiteY4890" fmla="*/ 950879 h 1008924"/>
                <a:gd name="connsiteX4891" fmla="*/ 318111 w 769088"/>
                <a:gd name="connsiteY4891" fmla="*/ 938674 h 1008924"/>
                <a:gd name="connsiteX4892" fmla="*/ 317343 w 769088"/>
                <a:gd name="connsiteY4892" fmla="*/ 936114 h 1008924"/>
                <a:gd name="connsiteX4893" fmla="*/ 332274 w 769088"/>
                <a:gd name="connsiteY4893" fmla="*/ 944307 h 1008924"/>
                <a:gd name="connsiteX4894" fmla="*/ 341829 w 769088"/>
                <a:gd name="connsiteY4894" fmla="*/ 948746 h 1008924"/>
                <a:gd name="connsiteX4895" fmla="*/ 344560 w 769088"/>
                <a:gd name="connsiteY4895" fmla="*/ 949855 h 1008924"/>
                <a:gd name="connsiteX4896" fmla="*/ 347375 w 769088"/>
                <a:gd name="connsiteY4896" fmla="*/ 950965 h 1008924"/>
                <a:gd name="connsiteX4897" fmla="*/ 350190 w 769088"/>
                <a:gd name="connsiteY4897" fmla="*/ 952074 h 1008924"/>
                <a:gd name="connsiteX4898" fmla="*/ 351556 w 769088"/>
                <a:gd name="connsiteY4898" fmla="*/ 952586 h 1008924"/>
                <a:gd name="connsiteX4899" fmla="*/ 352238 w 769088"/>
                <a:gd name="connsiteY4899" fmla="*/ 952842 h 1008924"/>
                <a:gd name="connsiteX4900" fmla="*/ 352579 w 769088"/>
                <a:gd name="connsiteY4900" fmla="*/ 953013 h 1008924"/>
                <a:gd name="connsiteX4901" fmla="*/ 352750 w 769088"/>
                <a:gd name="connsiteY4901" fmla="*/ 953013 h 1008924"/>
                <a:gd name="connsiteX4902" fmla="*/ 352665 w 769088"/>
                <a:gd name="connsiteY4902" fmla="*/ 952928 h 1008924"/>
                <a:gd name="connsiteX4903" fmla="*/ 339782 w 769088"/>
                <a:gd name="connsiteY4903" fmla="*/ 934578 h 1008924"/>
                <a:gd name="connsiteX4904" fmla="*/ 339611 w 769088"/>
                <a:gd name="connsiteY4904" fmla="*/ 934663 h 1008924"/>
                <a:gd name="connsiteX4905" fmla="*/ 350446 w 769088"/>
                <a:gd name="connsiteY4905" fmla="*/ 951221 h 1008924"/>
                <a:gd name="connsiteX4906" fmla="*/ 346351 w 769088"/>
                <a:gd name="connsiteY4906" fmla="*/ 949514 h 1008924"/>
                <a:gd name="connsiteX4907" fmla="*/ 344304 w 769088"/>
                <a:gd name="connsiteY4907" fmla="*/ 948575 h 1008924"/>
                <a:gd name="connsiteX4908" fmla="*/ 343280 w 769088"/>
                <a:gd name="connsiteY4908" fmla="*/ 948148 h 1008924"/>
                <a:gd name="connsiteX4909" fmla="*/ 342086 w 769088"/>
                <a:gd name="connsiteY4909" fmla="*/ 947636 h 1008924"/>
                <a:gd name="connsiteX4910" fmla="*/ 332700 w 769088"/>
                <a:gd name="connsiteY4910" fmla="*/ 942856 h 1008924"/>
                <a:gd name="connsiteX4911" fmla="*/ 316320 w 769088"/>
                <a:gd name="connsiteY4911" fmla="*/ 932956 h 1008924"/>
                <a:gd name="connsiteX4912" fmla="*/ 311542 w 769088"/>
                <a:gd name="connsiteY4912" fmla="*/ 915374 h 1008924"/>
                <a:gd name="connsiteX4913" fmla="*/ 328264 w 769088"/>
                <a:gd name="connsiteY4913" fmla="*/ 926640 h 1008924"/>
                <a:gd name="connsiteX4914" fmla="*/ 328691 w 769088"/>
                <a:gd name="connsiteY4914" fmla="*/ 927920 h 1008924"/>
                <a:gd name="connsiteX4915" fmla="*/ 328946 w 769088"/>
                <a:gd name="connsiteY4915" fmla="*/ 927920 h 1008924"/>
                <a:gd name="connsiteX4916" fmla="*/ 328691 w 769088"/>
                <a:gd name="connsiteY4916" fmla="*/ 926982 h 1008924"/>
                <a:gd name="connsiteX4917" fmla="*/ 347545 w 769088"/>
                <a:gd name="connsiteY4917" fmla="*/ 939101 h 1008924"/>
                <a:gd name="connsiteX4918" fmla="*/ 351470 w 769088"/>
                <a:gd name="connsiteY4918" fmla="*/ 941491 h 1008924"/>
                <a:gd name="connsiteX4919" fmla="*/ 353262 w 769088"/>
                <a:gd name="connsiteY4919" fmla="*/ 948489 h 1008924"/>
                <a:gd name="connsiteX4920" fmla="*/ 357357 w 769088"/>
                <a:gd name="connsiteY4920" fmla="*/ 956000 h 1008924"/>
                <a:gd name="connsiteX4921" fmla="*/ 358381 w 769088"/>
                <a:gd name="connsiteY4921" fmla="*/ 955744 h 1008924"/>
                <a:gd name="connsiteX4922" fmla="*/ 358381 w 769088"/>
                <a:gd name="connsiteY4922" fmla="*/ 955744 h 1008924"/>
                <a:gd name="connsiteX4923" fmla="*/ 358381 w 769088"/>
                <a:gd name="connsiteY4923" fmla="*/ 955744 h 1008924"/>
                <a:gd name="connsiteX4924" fmla="*/ 358381 w 769088"/>
                <a:gd name="connsiteY4924" fmla="*/ 955744 h 1008924"/>
                <a:gd name="connsiteX4925" fmla="*/ 358381 w 769088"/>
                <a:gd name="connsiteY4925" fmla="*/ 955744 h 1008924"/>
                <a:gd name="connsiteX4926" fmla="*/ 359064 w 769088"/>
                <a:gd name="connsiteY4926" fmla="*/ 952586 h 1008924"/>
                <a:gd name="connsiteX4927" fmla="*/ 357613 w 769088"/>
                <a:gd name="connsiteY4927" fmla="*/ 945332 h 1008924"/>
                <a:gd name="connsiteX4928" fmla="*/ 364694 w 769088"/>
                <a:gd name="connsiteY4928" fmla="*/ 949684 h 1008924"/>
                <a:gd name="connsiteX4929" fmla="*/ 382270 w 769088"/>
                <a:gd name="connsiteY4929" fmla="*/ 959926 h 1008924"/>
                <a:gd name="connsiteX4930" fmla="*/ 382355 w 769088"/>
                <a:gd name="connsiteY4930" fmla="*/ 959755 h 1008924"/>
                <a:gd name="connsiteX4931" fmla="*/ 378686 w 769088"/>
                <a:gd name="connsiteY4931" fmla="*/ 957451 h 1008924"/>
                <a:gd name="connsiteX4932" fmla="*/ 377577 w 769088"/>
                <a:gd name="connsiteY4932" fmla="*/ 943710 h 1008924"/>
                <a:gd name="connsiteX4933" fmla="*/ 380393 w 769088"/>
                <a:gd name="connsiteY4933" fmla="*/ 945502 h 1008924"/>
                <a:gd name="connsiteX4934" fmla="*/ 398907 w 769088"/>
                <a:gd name="connsiteY4934" fmla="*/ 956939 h 1008924"/>
                <a:gd name="connsiteX4935" fmla="*/ 417676 w 769088"/>
                <a:gd name="connsiteY4935" fmla="*/ 967949 h 1008924"/>
                <a:gd name="connsiteX4936" fmla="*/ 417762 w 769088"/>
                <a:gd name="connsiteY4936" fmla="*/ 967778 h 1008924"/>
                <a:gd name="connsiteX4937" fmla="*/ 399248 w 769088"/>
                <a:gd name="connsiteY4937" fmla="*/ 956171 h 1008924"/>
                <a:gd name="connsiteX4938" fmla="*/ 380990 w 769088"/>
                <a:gd name="connsiteY4938" fmla="*/ 944137 h 1008924"/>
                <a:gd name="connsiteX4939" fmla="*/ 377406 w 769088"/>
                <a:gd name="connsiteY4939" fmla="*/ 941662 h 1008924"/>
                <a:gd name="connsiteX4940" fmla="*/ 376980 w 769088"/>
                <a:gd name="connsiteY4940" fmla="*/ 936029 h 1008924"/>
                <a:gd name="connsiteX4941" fmla="*/ 376810 w 769088"/>
                <a:gd name="connsiteY4941" fmla="*/ 934322 h 1008924"/>
                <a:gd name="connsiteX4942" fmla="*/ 385682 w 769088"/>
                <a:gd name="connsiteY4942" fmla="*/ 940125 h 1008924"/>
                <a:gd name="connsiteX4943" fmla="*/ 389778 w 769088"/>
                <a:gd name="connsiteY4943" fmla="*/ 942686 h 1008924"/>
                <a:gd name="connsiteX4944" fmla="*/ 389778 w 769088"/>
                <a:gd name="connsiteY4944" fmla="*/ 942686 h 1008924"/>
                <a:gd name="connsiteX4945" fmla="*/ 389948 w 769088"/>
                <a:gd name="connsiteY4945" fmla="*/ 942686 h 1008924"/>
                <a:gd name="connsiteX4946" fmla="*/ 399930 w 769088"/>
                <a:gd name="connsiteY4946" fmla="*/ 948916 h 1008924"/>
                <a:gd name="connsiteX4947" fmla="*/ 400016 w 769088"/>
                <a:gd name="connsiteY4947" fmla="*/ 948746 h 1008924"/>
                <a:gd name="connsiteX4948" fmla="*/ 390119 w 769088"/>
                <a:gd name="connsiteY4948" fmla="*/ 942003 h 1008924"/>
                <a:gd name="connsiteX4949" fmla="*/ 391399 w 769088"/>
                <a:gd name="connsiteY4949" fmla="*/ 930396 h 1008924"/>
                <a:gd name="connsiteX4950" fmla="*/ 403258 w 769088"/>
                <a:gd name="connsiteY4950" fmla="*/ 939784 h 1008924"/>
                <a:gd name="connsiteX4951" fmla="*/ 404026 w 769088"/>
                <a:gd name="connsiteY4951" fmla="*/ 949684 h 1008924"/>
                <a:gd name="connsiteX4952" fmla="*/ 404282 w 769088"/>
                <a:gd name="connsiteY4952" fmla="*/ 949684 h 1008924"/>
                <a:gd name="connsiteX4953" fmla="*/ 404111 w 769088"/>
                <a:gd name="connsiteY4953" fmla="*/ 940381 h 1008924"/>
                <a:gd name="connsiteX4954" fmla="*/ 404196 w 769088"/>
                <a:gd name="connsiteY4954" fmla="*/ 940381 h 1008924"/>
                <a:gd name="connsiteX4955" fmla="*/ 416396 w 769088"/>
                <a:gd name="connsiteY4955" fmla="*/ 949684 h 1008924"/>
                <a:gd name="connsiteX4956" fmla="*/ 416311 w 769088"/>
                <a:gd name="connsiteY4956" fmla="*/ 953013 h 1008924"/>
                <a:gd name="connsiteX4957" fmla="*/ 416567 w 769088"/>
                <a:gd name="connsiteY4957" fmla="*/ 953013 h 1008924"/>
                <a:gd name="connsiteX4958" fmla="*/ 416908 w 769088"/>
                <a:gd name="connsiteY4958" fmla="*/ 950111 h 1008924"/>
                <a:gd name="connsiteX4959" fmla="*/ 418700 w 769088"/>
                <a:gd name="connsiteY4959" fmla="*/ 951477 h 1008924"/>
                <a:gd name="connsiteX4960" fmla="*/ 418871 w 769088"/>
                <a:gd name="connsiteY4960" fmla="*/ 951306 h 1008924"/>
                <a:gd name="connsiteX4961" fmla="*/ 416994 w 769088"/>
                <a:gd name="connsiteY4961" fmla="*/ 949770 h 1008924"/>
                <a:gd name="connsiteX4962" fmla="*/ 418359 w 769088"/>
                <a:gd name="connsiteY4962" fmla="*/ 939528 h 1008924"/>
                <a:gd name="connsiteX4963" fmla="*/ 419298 w 769088"/>
                <a:gd name="connsiteY4963" fmla="*/ 932188 h 1008924"/>
                <a:gd name="connsiteX4964" fmla="*/ 421686 w 769088"/>
                <a:gd name="connsiteY4964" fmla="*/ 934236 h 1008924"/>
                <a:gd name="connsiteX4965" fmla="*/ 421516 w 769088"/>
                <a:gd name="connsiteY4965" fmla="*/ 945161 h 1008924"/>
                <a:gd name="connsiteX4966" fmla="*/ 421772 w 769088"/>
                <a:gd name="connsiteY4966" fmla="*/ 945161 h 1008924"/>
                <a:gd name="connsiteX4967" fmla="*/ 422795 w 769088"/>
                <a:gd name="connsiteY4967" fmla="*/ 935175 h 1008924"/>
                <a:gd name="connsiteX4968" fmla="*/ 426635 w 769088"/>
                <a:gd name="connsiteY4968" fmla="*/ 938418 h 1008924"/>
                <a:gd name="connsiteX4969" fmla="*/ 425014 w 769088"/>
                <a:gd name="connsiteY4969" fmla="*/ 947380 h 1008924"/>
                <a:gd name="connsiteX4970" fmla="*/ 425270 w 769088"/>
                <a:gd name="connsiteY4970" fmla="*/ 947380 h 1008924"/>
                <a:gd name="connsiteX4971" fmla="*/ 427573 w 769088"/>
                <a:gd name="connsiteY4971" fmla="*/ 939101 h 1008924"/>
                <a:gd name="connsiteX4972" fmla="*/ 431242 w 769088"/>
                <a:gd name="connsiteY4972" fmla="*/ 942174 h 1008924"/>
                <a:gd name="connsiteX4973" fmla="*/ 431412 w 769088"/>
                <a:gd name="connsiteY4973" fmla="*/ 942003 h 1008924"/>
                <a:gd name="connsiteX4974" fmla="*/ 427744 w 769088"/>
                <a:gd name="connsiteY4974" fmla="*/ 938674 h 1008924"/>
                <a:gd name="connsiteX4975" fmla="*/ 429279 w 769088"/>
                <a:gd name="connsiteY4975" fmla="*/ 933383 h 1008924"/>
                <a:gd name="connsiteX4976" fmla="*/ 442162 w 769088"/>
                <a:gd name="connsiteY4976" fmla="*/ 894805 h 1008924"/>
                <a:gd name="connsiteX4977" fmla="*/ 442162 w 769088"/>
                <a:gd name="connsiteY4977" fmla="*/ 894805 h 1008924"/>
                <a:gd name="connsiteX4978" fmla="*/ 442162 w 769088"/>
                <a:gd name="connsiteY4978" fmla="*/ 894720 h 1008924"/>
                <a:gd name="connsiteX4979" fmla="*/ 442162 w 769088"/>
                <a:gd name="connsiteY4979" fmla="*/ 894720 h 1008924"/>
                <a:gd name="connsiteX4980" fmla="*/ 442162 w 769088"/>
                <a:gd name="connsiteY4980" fmla="*/ 894635 h 1008924"/>
                <a:gd name="connsiteX4981" fmla="*/ 443101 w 769088"/>
                <a:gd name="connsiteY4981" fmla="*/ 891391 h 1008924"/>
                <a:gd name="connsiteX4982" fmla="*/ 445575 w 769088"/>
                <a:gd name="connsiteY4982" fmla="*/ 896512 h 1008924"/>
                <a:gd name="connsiteX4983" fmla="*/ 451035 w 769088"/>
                <a:gd name="connsiteY4983" fmla="*/ 907522 h 1008924"/>
                <a:gd name="connsiteX4984" fmla="*/ 451206 w 769088"/>
                <a:gd name="connsiteY4984" fmla="*/ 907437 h 1008924"/>
                <a:gd name="connsiteX4985" fmla="*/ 446940 w 769088"/>
                <a:gd name="connsiteY4985" fmla="*/ 895915 h 1008924"/>
                <a:gd name="connsiteX4986" fmla="*/ 444125 w 769088"/>
                <a:gd name="connsiteY4986" fmla="*/ 887721 h 1008924"/>
                <a:gd name="connsiteX4987" fmla="*/ 453680 w 769088"/>
                <a:gd name="connsiteY4987" fmla="*/ 857593 h 1008924"/>
                <a:gd name="connsiteX4988" fmla="*/ 454363 w 769088"/>
                <a:gd name="connsiteY4988" fmla="*/ 870310 h 1008924"/>
                <a:gd name="connsiteX4989" fmla="*/ 457008 w 769088"/>
                <a:gd name="connsiteY4989" fmla="*/ 891306 h 1008924"/>
                <a:gd name="connsiteX4990" fmla="*/ 457008 w 769088"/>
                <a:gd name="connsiteY4990" fmla="*/ 891306 h 1008924"/>
                <a:gd name="connsiteX4991" fmla="*/ 457008 w 769088"/>
                <a:gd name="connsiteY4991" fmla="*/ 891306 h 1008924"/>
                <a:gd name="connsiteX4992" fmla="*/ 457008 w 769088"/>
                <a:gd name="connsiteY4992" fmla="*/ 891306 h 1008924"/>
                <a:gd name="connsiteX4993" fmla="*/ 457008 w 769088"/>
                <a:gd name="connsiteY4993" fmla="*/ 891306 h 1008924"/>
                <a:gd name="connsiteX4994" fmla="*/ 458799 w 769088"/>
                <a:gd name="connsiteY4994" fmla="*/ 898134 h 1008924"/>
                <a:gd name="connsiteX4995" fmla="*/ 457434 w 769088"/>
                <a:gd name="connsiteY4995" fmla="*/ 901975 h 1008924"/>
                <a:gd name="connsiteX4996" fmla="*/ 457434 w 769088"/>
                <a:gd name="connsiteY4996" fmla="*/ 901975 h 1008924"/>
                <a:gd name="connsiteX4997" fmla="*/ 457434 w 769088"/>
                <a:gd name="connsiteY4997" fmla="*/ 901975 h 1008924"/>
                <a:gd name="connsiteX4998" fmla="*/ 457434 w 769088"/>
                <a:gd name="connsiteY4998" fmla="*/ 901975 h 1008924"/>
                <a:gd name="connsiteX4999" fmla="*/ 453168 w 769088"/>
                <a:gd name="connsiteY4999" fmla="*/ 927835 h 1008924"/>
                <a:gd name="connsiteX5000" fmla="*/ 452144 w 769088"/>
                <a:gd name="connsiteY5000" fmla="*/ 937138 h 1008924"/>
                <a:gd name="connsiteX5001" fmla="*/ 452401 w 769088"/>
                <a:gd name="connsiteY5001" fmla="*/ 937138 h 1008924"/>
                <a:gd name="connsiteX5002" fmla="*/ 454704 w 769088"/>
                <a:gd name="connsiteY5002" fmla="*/ 928176 h 1008924"/>
                <a:gd name="connsiteX5003" fmla="*/ 461359 w 769088"/>
                <a:gd name="connsiteY5003" fmla="*/ 906839 h 1008924"/>
                <a:gd name="connsiteX5004" fmla="*/ 462894 w 769088"/>
                <a:gd name="connsiteY5004" fmla="*/ 911619 h 1008924"/>
                <a:gd name="connsiteX5005" fmla="*/ 470488 w 769088"/>
                <a:gd name="connsiteY5005" fmla="*/ 931334 h 1008924"/>
                <a:gd name="connsiteX5006" fmla="*/ 473559 w 769088"/>
                <a:gd name="connsiteY5006" fmla="*/ 938248 h 1008924"/>
                <a:gd name="connsiteX5007" fmla="*/ 476801 w 769088"/>
                <a:gd name="connsiteY5007" fmla="*/ 944990 h 1008924"/>
                <a:gd name="connsiteX5008" fmla="*/ 476972 w 769088"/>
                <a:gd name="connsiteY5008" fmla="*/ 944905 h 1008924"/>
                <a:gd name="connsiteX5009" fmla="*/ 474413 w 769088"/>
                <a:gd name="connsiteY5009" fmla="*/ 937906 h 1008924"/>
                <a:gd name="connsiteX5010" fmla="*/ 472023 w 769088"/>
                <a:gd name="connsiteY5010" fmla="*/ 930822 h 1008924"/>
                <a:gd name="connsiteX5011" fmla="*/ 466393 w 769088"/>
                <a:gd name="connsiteY5011" fmla="*/ 910680 h 1008924"/>
                <a:gd name="connsiteX5012" fmla="*/ 463748 w 769088"/>
                <a:gd name="connsiteY5012" fmla="*/ 898219 h 1008924"/>
                <a:gd name="connsiteX5013" fmla="*/ 468440 w 769088"/>
                <a:gd name="connsiteY5013" fmla="*/ 879187 h 1008924"/>
                <a:gd name="connsiteX5014" fmla="*/ 470402 w 769088"/>
                <a:gd name="connsiteY5014" fmla="*/ 891903 h 1008924"/>
                <a:gd name="connsiteX5015" fmla="*/ 470402 w 769088"/>
                <a:gd name="connsiteY5015" fmla="*/ 891903 h 1008924"/>
                <a:gd name="connsiteX5016" fmla="*/ 470402 w 769088"/>
                <a:gd name="connsiteY5016" fmla="*/ 891903 h 1008924"/>
                <a:gd name="connsiteX5017" fmla="*/ 470402 w 769088"/>
                <a:gd name="connsiteY5017" fmla="*/ 891903 h 1008924"/>
                <a:gd name="connsiteX5018" fmla="*/ 470402 w 769088"/>
                <a:gd name="connsiteY5018" fmla="*/ 891903 h 1008924"/>
                <a:gd name="connsiteX5019" fmla="*/ 476033 w 769088"/>
                <a:gd name="connsiteY5019" fmla="*/ 911363 h 1008924"/>
                <a:gd name="connsiteX5020" fmla="*/ 483029 w 769088"/>
                <a:gd name="connsiteY5020" fmla="*/ 930310 h 1008924"/>
                <a:gd name="connsiteX5021" fmla="*/ 485759 w 769088"/>
                <a:gd name="connsiteY5021" fmla="*/ 936967 h 1008924"/>
                <a:gd name="connsiteX5022" fmla="*/ 488660 w 769088"/>
                <a:gd name="connsiteY5022" fmla="*/ 943539 h 1008924"/>
                <a:gd name="connsiteX5023" fmla="*/ 488831 w 769088"/>
                <a:gd name="connsiteY5023" fmla="*/ 943539 h 1008924"/>
                <a:gd name="connsiteX5024" fmla="*/ 486613 w 769088"/>
                <a:gd name="connsiteY5024" fmla="*/ 936797 h 1008924"/>
                <a:gd name="connsiteX5025" fmla="*/ 484480 w 769088"/>
                <a:gd name="connsiteY5025" fmla="*/ 929969 h 1008924"/>
                <a:gd name="connsiteX5026" fmla="*/ 479446 w 769088"/>
                <a:gd name="connsiteY5026" fmla="*/ 910595 h 1008924"/>
                <a:gd name="connsiteX5027" fmla="*/ 479105 w 769088"/>
                <a:gd name="connsiteY5027" fmla="*/ 908888 h 1008924"/>
                <a:gd name="connsiteX5028" fmla="*/ 480982 w 769088"/>
                <a:gd name="connsiteY5028" fmla="*/ 900524 h 1008924"/>
                <a:gd name="connsiteX5029" fmla="*/ 484736 w 769088"/>
                <a:gd name="connsiteY5029" fmla="*/ 881150 h 1008924"/>
                <a:gd name="connsiteX5030" fmla="*/ 486783 w 769088"/>
                <a:gd name="connsiteY5030" fmla="*/ 901036 h 1008924"/>
                <a:gd name="connsiteX5031" fmla="*/ 486783 w 769088"/>
                <a:gd name="connsiteY5031" fmla="*/ 901036 h 1008924"/>
                <a:gd name="connsiteX5032" fmla="*/ 486783 w 769088"/>
                <a:gd name="connsiteY5032" fmla="*/ 901036 h 1008924"/>
                <a:gd name="connsiteX5033" fmla="*/ 486783 w 769088"/>
                <a:gd name="connsiteY5033" fmla="*/ 901036 h 1008924"/>
                <a:gd name="connsiteX5034" fmla="*/ 496339 w 769088"/>
                <a:gd name="connsiteY5034" fmla="*/ 937309 h 1008924"/>
                <a:gd name="connsiteX5035" fmla="*/ 500434 w 769088"/>
                <a:gd name="connsiteY5035" fmla="*/ 950026 h 1008924"/>
                <a:gd name="connsiteX5036" fmla="*/ 500690 w 769088"/>
                <a:gd name="connsiteY5036" fmla="*/ 950026 h 1008924"/>
                <a:gd name="connsiteX5037" fmla="*/ 497875 w 769088"/>
                <a:gd name="connsiteY5037" fmla="*/ 937053 h 1008924"/>
                <a:gd name="connsiteX5038" fmla="*/ 491903 w 769088"/>
                <a:gd name="connsiteY5038" fmla="*/ 900268 h 1008924"/>
                <a:gd name="connsiteX5039" fmla="*/ 491903 w 769088"/>
                <a:gd name="connsiteY5039" fmla="*/ 900268 h 1008924"/>
                <a:gd name="connsiteX5040" fmla="*/ 491903 w 769088"/>
                <a:gd name="connsiteY5040" fmla="*/ 900182 h 1008924"/>
                <a:gd name="connsiteX5041" fmla="*/ 491903 w 769088"/>
                <a:gd name="connsiteY5041" fmla="*/ 900182 h 1008924"/>
                <a:gd name="connsiteX5042" fmla="*/ 491903 w 769088"/>
                <a:gd name="connsiteY5042" fmla="*/ 900097 h 1008924"/>
                <a:gd name="connsiteX5043" fmla="*/ 486442 w 769088"/>
                <a:gd name="connsiteY5043" fmla="*/ 870054 h 1008924"/>
                <a:gd name="connsiteX5044" fmla="*/ 487210 w 769088"/>
                <a:gd name="connsiteY5044" fmla="*/ 863909 h 1008924"/>
                <a:gd name="connsiteX5045" fmla="*/ 487210 w 769088"/>
                <a:gd name="connsiteY5045" fmla="*/ 863909 h 1008924"/>
                <a:gd name="connsiteX5046" fmla="*/ 487210 w 769088"/>
                <a:gd name="connsiteY5046" fmla="*/ 863738 h 1008924"/>
                <a:gd name="connsiteX5047" fmla="*/ 487210 w 769088"/>
                <a:gd name="connsiteY5047" fmla="*/ 863738 h 1008924"/>
                <a:gd name="connsiteX5048" fmla="*/ 486357 w 769088"/>
                <a:gd name="connsiteY5048" fmla="*/ 826697 h 1008924"/>
                <a:gd name="connsiteX5049" fmla="*/ 485248 w 769088"/>
                <a:gd name="connsiteY5049" fmla="*/ 813639 h 1008924"/>
                <a:gd name="connsiteX5050" fmla="*/ 484992 w 769088"/>
                <a:gd name="connsiteY5050" fmla="*/ 813639 h 1008924"/>
                <a:gd name="connsiteX5051" fmla="*/ 484736 w 769088"/>
                <a:gd name="connsiteY5051" fmla="*/ 826783 h 1008924"/>
                <a:gd name="connsiteX5052" fmla="*/ 481920 w 769088"/>
                <a:gd name="connsiteY5052" fmla="*/ 863482 h 1008924"/>
                <a:gd name="connsiteX5053" fmla="*/ 481920 w 769088"/>
                <a:gd name="connsiteY5053" fmla="*/ 863482 h 1008924"/>
                <a:gd name="connsiteX5054" fmla="*/ 481920 w 769088"/>
                <a:gd name="connsiteY5054" fmla="*/ 863482 h 1008924"/>
                <a:gd name="connsiteX5055" fmla="*/ 481920 w 769088"/>
                <a:gd name="connsiteY5055" fmla="*/ 863482 h 1008924"/>
                <a:gd name="connsiteX5056" fmla="*/ 479446 w 769088"/>
                <a:gd name="connsiteY5056" fmla="*/ 900182 h 1008924"/>
                <a:gd name="connsiteX5057" fmla="*/ 478593 w 769088"/>
                <a:gd name="connsiteY5057" fmla="*/ 906925 h 1008924"/>
                <a:gd name="connsiteX5058" fmla="*/ 475351 w 769088"/>
                <a:gd name="connsiteY5058" fmla="*/ 890965 h 1008924"/>
                <a:gd name="connsiteX5059" fmla="*/ 475351 w 769088"/>
                <a:gd name="connsiteY5059" fmla="*/ 890965 h 1008924"/>
                <a:gd name="connsiteX5060" fmla="*/ 475351 w 769088"/>
                <a:gd name="connsiteY5060" fmla="*/ 890879 h 1008924"/>
                <a:gd name="connsiteX5061" fmla="*/ 475351 w 769088"/>
                <a:gd name="connsiteY5061" fmla="*/ 890879 h 1008924"/>
                <a:gd name="connsiteX5062" fmla="*/ 475351 w 769088"/>
                <a:gd name="connsiteY5062" fmla="*/ 890794 h 1008924"/>
                <a:gd name="connsiteX5063" fmla="*/ 471000 w 769088"/>
                <a:gd name="connsiteY5063" fmla="*/ 871334 h 1008924"/>
                <a:gd name="connsiteX5064" fmla="*/ 470914 w 769088"/>
                <a:gd name="connsiteY5064" fmla="*/ 870737 h 1008924"/>
                <a:gd name="connsiteX5065" fmla="*/ 471341 w 769088"/>
                <a:gd name="connsiteY5065" fmla="*/ 869286 h 1008924"/>
                <a:gd name="connsiteX5066" fmla="*/ 471171 w 769088"/>
                <a:gd name="connsiteY5066" fmla="*/ 869286 h 1008924"/>
                <a:gd name="connsiteX5067" fmla="*/ 470829 w 769088"/>
                <a:gd name="connsiteY5067" fmla="*/ 870054 h 1008924"/>
                <a:gd name="connsiteX5068" fmla="*/ 467672 w 769088"/>
                <a:gd name="connsiteY5068" fmla="*/ 851619 h 1008924"/>
                <a:gd name="connsiteX5069" fmla="*/ 466819 w 769088"/>
                <a:gd name="connsiteY5069" fmla="*/ 844535 h 1008924"/>
                <a:gd name="connsiteX5070" fmla="*/ 466051 w 769088"/>
                <a:gd name="connsiteY5070" fmla="*/ 837451 h 1008924"/>
                <a:gd name="connsiteX5071" fmla="*/ 465796 w 769088"/>
                <a:gd name="connsiteY5071" fmla="*/ 837451 h 1008924"/>
                <a:gd name="connsiteX5072" fmla="*/ 465796 w 769088"/>
                <a:gd name="connsiteY5072" fmla="*/ 844620 h 1008924"/>
                <a:gd name="connsiteX5073" fmla="*/ 466137 w 769088"/>
                <a:gd name="connsiteY5073" fmla="*/ 851790 h 1008924"/>
                <a:gd name="connsiteX5074" fmla="*/ 467501 w 769088"/>
                <a:gd name="connsiteY5074" fmla="*/ 871932 h 1008924"/>
                <a:gd name="connsiteX5075" fmla="*/ 467928 w 769088"/>
                <a:gd name="connsiteY5075" fmla="*/ 876029 h 1008924"/>
                <a:gd name="connsiteX5076" fmla="*/ 467160 w 769088"/>
                <a:gd name="connsiteY5076" fmla="*/ 877650 h 1008924"/>
                <a:gd name="connsiteX5077" fmla="*/ 461956 w 769088"/>
                <a:gd name="connsiteY5077" fmla="*/ 889684 h 1008924"/>
                <a:gd name="connsiteX5078" fmla="*/ 457861 w 769088"/>
                <a:gd name="connsiteY5078" fmla="*/ 869713 h 1008924"/>
                <a:gd name="connsiteX5079" fmla="*/ 455387 w 769088"/>
                <a:gd name="connsiteY5079" fmla="*/ 852558 h 1008924"/>
                <a:gd name="connsiteX5080" fmla="*/ 459226 w 769088"/>
                <a:gd name="connsiteY5080" fmla="*/ 842145 h 1008924"/>
                <a:gd name="connsiteX5081" fmla="*/ 459055 w 769088"/>
                <a:gd name="connsiteY5081" fmla="*/ 842060 h 1008924"/>
                <a:gd name="connsiteX5082" fmla="*/ 455131 w 769088"/>
                <a:gd name="connsiteY5082" fmla="*/ 850168 h 1008924"/>
                <a:gd name="connsiteX5083" fmla="*/ 454960 w 769088"/>
                <a:gd name="connsiteY5083" fmla="*/ 848973 h 1008924"/>
                <a:gd name="connsiteX5084" fmla="*/ 454363 w 769088"/>
                <a:gd name="connsiteY5084" fmla="*/ 841548 h 1008924"/>
                <a:gd name="connsiteX5085" fmla="*/ 454022 w 769088"/>
                <a:gd name="connsiteY5085" fmla="*/ 834122 h 1008924"/>
                <a:gd name="connsiteX5086" fmla="*/ 453765 w 769088"/>
                <a:gd name="connsiteY5086" fmla="*/ 834122 h 1008924"/>
                <a:gd name="connsiteX5087" fmla="*/ 453510 w 769088"/>
                <a:gd name="connsiteY5087" fmla="*/ 841633 h 1008924"/>
                <a:gd name="connsiteX5088" fmla="*/ 453510 w 769088"/>
                <a:gd name="connsiteY5088" fmla="*/ 849144 h 1008924"/>
                <a:gd name="connsiteX5089" fmla="*/ 453510 w 769088"/>
                <a:gd name="connsiteY5089" fmla="*/ 853667 h 1008924"/>
                <a:gd name="connsiteX5090" fmla="*/ 452742 w 769088"/>
                <a:gd name="connsiteY5090" fmla="*/ 855289 h 1008924"/>
                <a:gd name="connsiteX5091" fmla="*/ 441736 w 769088"/>
                <a:gd name="connsiteY5091" fmla="*/ 880723 h 1008924"/>
                <a:gd name="connsiteX5092" fmla="*/ 436020 w 769088"/>
                <a:gd name="connsiteY5092" fmla="*/ 863226 h 1008924"/>
                <a:gd name="connsiteX5093" fmla="*/ 436020 w 769088"/>
                <a:gd name="connsiteY5093" fmla="*/ 863226 h 1008924"/>
                <a:gd name="connsiteX5094" fmla="*/ 436020 w 769088"/>
                <a:gd name="connsiteY5094" fmla="*/ 863226 h 1008924"/>
                <a:gd name="connsiteX5095" fmla="*/ 436020 w 769088"/>
                <a:gd name="connsiteY5095" fmla="*/ 863226 h 1008924"/>
                <a:gd name="connsiteX5096" fmla="*/ 436020 w 769088"/>
                <a:gd name="connsiteY5096" fmla="*/ 863226 h 1008924"/>
                <a:gd name="connsiteX5097" fmla="*/ 433375 w 769088"/>
                <a:gd name="connsiteY5097" fmla="*/ 856740 h 1008924"/>
                <a:gd name="connsiteX5098" fmla="*/ 434655 w 769088"/>
                <a:gd name="connsiteY5098" fmla="*/ 848034 h 1008924"/>
                <a:gd name="connsiteX5099" fmla="*/ 437214 w 769088"/>
                <a:gd name="connsiteY5099" fmla="*/ 833440 h 1008924"/>
                <a:gd name="connsiteX5100" fmla="*/ 436958 w 769088"/>
                <a:gd name="connsiteY5100" fmla="*/ 833440 h 1008924"/>
                <a:gd name="connsiteX5101" fmla="*/ 433119 w 769088"/>
                <a:gd name="connsiteY5101" fmla="*/ 847864 h 1008924"/>
                <a:gd name="connsiteX5102" fmla="*/ 431839 w 769088"/>
                <a:gd name="connsiteY5102" fmla="*/ 853070 h 1008924"/>
                <a:gd name="connsiteX5103" fmla="*/ 429536 w 769088"/>
                <a:gd name="connsiteY5103" fmla="*/ 847352 h 1008924"/>
                <a:gd name="connsiteX5104" fmla="*/ 426379 w 769088"/>
                <a:gd name="connsiteY5104" fmla="*/ 839329 h 1008924"/>
                <a:gd name="connsiteX5105" fmla="*/ 423649 w 769088"/>
                <a:gd name="connsiteY5105" fmla="*/ 831306 h 1008924"/>
                <a:gd name="connsiteX5106" fmla="*/ 423137 w 769088"/>
                <a:gd name="connsiteY5106" fmla="*/ 825417 h 1008924"/>
                <a:gd name="connsiteX5107" fmla="*/ 425099 w 769088"/>
                <a:gd name="connsiteY5107" fmla="*/ 819869 h 1008924"/>
                <a:gd name="connsiteX5108" fmla="*/ 424928 w 769088"/>
                <a:gd name="connsiteY5108" fmla="*/ 819699 h 1008924"/>
                <a:gd name="connsiteX5109" fmla="*/ 422283 w 769088"/>
                <a:gd name="connsiteY5109" fmla="*/ 825332 h 1008924"/>
                <a:gd name="connsiteX5110" fmla="*/ 422283 w 769088"/>
                <a:gd name="connsiteY5110" fmla="*/ 831647 h 1008924"/>
                <a:gd name="connsiteX5111" fmla="*/ 424075 w 769088"/>
                <a:gd name="connsiteY5111" fmla="*/ 840182 h 1008924"/>
                <a:gd name="connsiteX5112" fmla="*/ 426294 w 769088"/>
                <a:gd name="connsiteY5112" fmla="*/ 848546 h 1008924"/>
                <a:gd name="connsiteX5113" fmla="*/ 429962 w 769088"/>
                <a:gd name="connsiteY5113" fmla="*/ 861178 h 1008924"/>
                <a:gd name="connsiteX5114" fmla="*/ 424331 w 769088"/>
                <a:gd name="connsiteY5114" fmla="*/ 888404 h 1008924"/>
                <a:gd name="connsiteX5115" fmla="*/ 424075 w 769088"/>
                <a:gd name="connsiteY5115" fmla="*/ 887977 h 1008924"/>
                <a:gd name="connsiteX5116" fmla="*/ 421857 w 769088"/>
                <a:gd name="connsiteY5116" fmla="*/ 884137 h 1008924"/>
                <a:gd name="connsiteX5117" fmla="*/ 420662 w 769088"/>
                <a:gd name="connsiteY5117" fmla="*/ 863141 h 1008924"/>
                <a:gd name="connsiteX5118" fmla="*/ 419724 w 769088"/>
                <a:gd name="connsiteY5118" fmla="*/ 849571 h 1008924"/>
                <a:gd name="connsiteX5119" fmla="*/ 419468 w 769088"/>
                <a:gd name="connsiteY5119" fmla="*/ 849571 h 1008924"/>
                <a:gd name="connsiteX5120" fmla="*/ 419127 w 769088"/>
                <a:gd name="connsiteY5120" fmla="*/ 863226 h 1008924"/>
                <a:gd name="connsiteX5121" fmla="*/ 418444 w 769088"/>
                <a:gd name="connsiteY5121" fmla="*/ 878248 h 1008924"/>
                <a:gd name="connsiteX5122" fmla="*/ 402575 w 769088"/>
                <a:gd name="connsiteY5122" fmla="*/ 849400 h 1008924"/>
                <a:gd name="connsiteX5123" fmla="*/ 402575 w 769088"/>
                <a:gd name="connsiteY5123" fmla="*/ 849400 h 1008924"/>
                <a:gd name="connsiteX5124" fmla="*/ 402575 w 769088"/>
                <a:gd name="connsiteY5124" fmla="*/ 849400 h 1008924"/>
                <a:gd name="connsiteX5125" fmla="*/ 402575 w 769088"/>
                <a:gd name="connsiteY5125" fmla="*/ 849400 h 1008924"/>
                <a:gd name="connsiteX5126" fmla="*/ 402575 w 769088"/>
                <a:gd name="connsiteY5126" fmla="*/ 849400 h 1008924"/>
                <a:gd name="connsiteX5127" fmla="*/ 402575 w 769088"/>
                <a:gd name="connsiteY5127" fmla="*/ 849400 h 1008924"/>
                <a:gd name="connsiteX5128" fmla="*/ 400016 w 769088"/>
                <a:gd name="connsiteY5128" fmla="*/ 803653 h 1008924"/>
                <a:gd name="connsiteX5129" fmla="*/ 399589 w 769088"/>
                <a:gd name="connsiteY5129" fmla="*/ 795460 h 1008924"/>
                <a:gd name="connsiteX5130" fmla="*/ 399589 w 769088"/>
                <a:gd name="connsiteY5130" fmla="*/ 795460 h 1008924"/>
                <a:gd name="connsiteX5131" fmla="*/ 399589 w 769088"/>
                <a:gd name="connsiteY5131" fmla="*/ 795460 h 1008924"/>
                <a:gd name="connsiteX5132" fmla="*/ 399589 w 769088"/>
                <a:gd name="connsiteY5132" fmla="*/ 795460 h 1008924"/>
                <a:gd name="connsiteX5133" fmla="*/ 398565 w 769088"/>
                <a:gd name="connsiteY5133" fmla="*/ 795460 h 1008924"/>
                <a:gd name="connsiteX5134" fmla="*/ 398565 w 769088"/>
                <a:gd name="connsiteY5134" fmla="*/ 795460 h 1008924"/>
                <a:gd name="connsiteX5135" fmla="*/ 398565 w 769088"/>
                <a:gd name="connsiteY5135" fmla="*/ 795460 h 1008924"/>
                <a:gd name="connsiteX5136" fmla="*/ 398565 w 769088"/>
                <a:gd name="connsiteY5136" fmla="*/ 803824 h 1008924"/>
                <a:gd name="connsiteX5137" fmla="*/ 398139 w 769088"/>
                <a:gd name="connsiteY5137" fmla="*/ 842145 h 1008924"/>
                <a:gd name="connsiteX5138" fmla="*/ 380307 w 769088"/>
                <a:gd name="connsiteY5138" fmla="*/ 811334 h 1008924"/>
                <a:gd name="connsiteX5139" fmla="*/ 379198 w 769088"/>
                <a:gd name="connsiteY5139" fmla="*/ 809201 h 1008924"/>
                <a:gd name="connsiteX5140" fmla="*/ 379028 w 769088"/>
                <a:gd name="connsiteY5140" fmla="*/ 803226 h 1008924"/>
                <a:gd name="connsiteX5141" fmla="*/ 378772 w 769088"/>
                <a:gd name="connsiteY5141" fmla="*/ 803226 h 1008924"/>
                <a:gd name="connsiteX5142" fmla="*/ 378601 w 769088"/>
                <a:gd name="connsiteY5142" fmla="*/ 808091 h 1008924"/>
                <a:gd name="connsiteX5143" fmla="*/ 372970 w 769088"/>
                <a:gd name="connsiteY5143" fmla="*/ 797337 h 1008924"/>
                <a:gd name="connsiteX5144" fmla="*/ 372800 w 769088"/>
                <a:gd name="connsiteY5144" fmla="*/ 797423 h 1008924"/>
                <a:gd name="connsiteX5145" fmla="*/ 378601 w 769088"/>
                <a:gd name="connsiteY5145" fmla="*/ 810908 h 1008924"/>
                <a:gd name="connsiteX5146" fmla="*/ 378345 w 769088"/>
                <a:gd name="connsiteY5146" fmla="*/ 821747 h 1008924"/>
                <a:gd name="connsiteX5147" fmla="*/ 378345 w 769088"/>
                <a:gd name="connsiteY5147" fmla="*/ 834891 h 1008924"/>
                <a:gd name="connsiteX5148" fmla="*/ 368193 w 769088"/>
                <a:gd name="connsiteY5148" fmla="*/ 822344 h 1008924"/>
                <a:gd name="connsiteX5149" fmla="*/ 364353 w 769088"/>
                <a:gd name="connsiteY5149" fmla="*/ 817224 h 1008924"/>
                <a:gd name="connsiteX5150" fmla="*/ 363927 w 769088"/>
                <a:gd name="connsiteY5150" fmla="*/ 814151 h 1008924"/>
                <a:gd name="connsiteX5151" fmla="*/ 360855 w 769088"/>
                <a:gd name="connsiteY5151" fmla="*/ 792558 h 1008924"/>
                <a:gd name="connsiteX5152" fmla="*/ 360599 w 769088"/>
                <a:gd name="connsiteY5152" fmla="*/ 792558 h 1008924"/>
                <a:gd name="connsiteX5153" fmla="*/ 362306 w 769088"/>
                <a:gd name="connsiteY5153" fmla="*/ 814407 h 1008924"/>
                <a:gd name="connsiteX5154" fmla="*/ 362306 w 769088"/>
                <a:gd name="connsiteY5154" fmla="*/ 814578 h 1008924"/>
                <a:gd name="connsiteX5155" fmla="*/ 355224 w 769088"/>
                <a:gd name="connsiteY5155" fmla="*/ 804848 h 1008924"/>
                <a:gd name="connsiteX5156" fmla="*/ 355224 w 769088"/>
                <a:gd name="connsiteY5156" fmla="*/ 804848 h 1008924"/>
                <a:gd name="connsiteX5157" fmla="*/ 355224 w 769088"/>
                <a:gd name="connsiteY5157" fmla="*/ 804763 h 1008924"/>
                <a:gd name="connsiteX5158" fmla="*/ 355224 w 769088"/>
                <a:gd name="connsiteY5158" fmla="*/ 804763 h 1008924"/>
                <a:gd name="connsiteX5159" fmla="*/ 355224 w 769088"/>
                <a:gd name="connsiteY5159" fmla="*/ 804763 h 1008924"/>
                <a:gd name="connsiteX5160" fmla="*/ 353177 w 769088"/>
                <a:gd name="connsiteY5160" fmla="*/ 802202 h 1008924"/>
                <a:gd name="connsiteX5161" fmla="*/ 348740 w 769088"/>
                <a:gd name="connsiteY5161" fmla="*/ 791534 h 1008924"/>
                <a:gd name="connsiteX5162" fmla="*/ 328093 w 769088"/>
                <a:gd name="connsiteY5162" fmla="*/ 736996 h 1008924"/>
                <a:gd name="connsiteX5163" fmla="*/ 328093 w 769088"/>
                <a:gd name="connsiteY5163" fmla="*/ 736996 h 1008924"/>
                <a:gd name="connsiteX5164" fmla="*/ 328093 w 769088"/>
                <a:gd name="connsiteY5164" fmla="*/ 736996 h 1008924"/>
                <a:gd name="connsiteX5165" fmla="*/ 328093 w 769088"/>
                <a:gd name="connsiteY5165" fmla="*/ 736996 h 1008924"/>
                <a:gd name="connsiteX5166" fmla="*/ 328093 w 769088"/>
                <a:gd name="connsiteY5166" fmla="*/ 736996 h 1008924"/>
                <a:gd name="connsiteX5167" fmla="*/ 307020 w 769088"/>
                <a:gd name="connsiteY5167" fmla="*/ 682629 h 1008924"/>
                <a:gd name="connsiteX5168" fmla="*/ 300194 w 769088"/>
                <a:gd name="connsiteY5168" fmla="*/ 662913 h 1008924"/>
                <a:gd name="connsiteX5169" fmla="*/ 299939 w 769088"/>
                <a:gd name="connsiteY5169" fmla="*/ 662913 h 1008924"/>
                <a:gd name="connsiteX5170" fmla="*/ 305484 w 769088"/>
                <a:gd name="connsiteY5170" fmla="*/ 682885 h 1008924"/>
                <a:gd name="connsiteX5171" fmla="*/ 323145 w 769088"/>
                <a:gd name="connsiteY5171" fmla="*/ 738618 h 1008924"/>
                <a:gd name="connsiteX5172" fmla="*/ 323145 w 769088"/>
                <a:gd name="connsiteY5172" fmla="*/ 738618 h 1008924"/>
                <a:gd name="connsiteX5173" fmla="*/ 323145 w 769088"/>
                <a:gd name="connsiteY5173" fmla="*/ 738788 h 1008924"/>
                <a:gd name="connsiteX5174" fmla="*/ 323145 w 769088"/>
                <a:gd name="connsiteY5174" fmla="*/ 738959 h 1008924"/>
                <a:gd name="connsiteX5175" fmla="*/ 323145 w 769088"/>
                <a:gd name="connsiteY5175" fmla="*/ 738959 h 1008924"/>
                <a:gd name="connsiteX5176" fmla="*/ 347290 w 769088"/>
                <a:gd name="connsiteY5176" fmla="*/ 792216 h 1008924"/>
                <a:gd name="connsiteX5177" fmla="*/ 350617 w 769088"/>
                <a:gd name="connsiteY5177" fmla="*/ 798959 h 1008924"/>
                <a:gd name="connsiteX5178" fmla="*/ 341915 w 769088"/>
                <a:gd name="connsiteY5178" fmla="*/ 787522 h 1008924"/>
                <a:gd name="connsiteX5179" fmla="*/ 329458 w 769088"/>
                <a:gd name="connsiteY5179" fmla="*/ 769770 h 1008924"/>
                <a:gd name="connsiteX5180" fmla="*/ 325278 w 769088"/>
                <a:gd name="connsiteY5180" fmla="*/ 763283 h 1008924"/>
                <a:gd name="connsiteX5181" fmla="*/ 321268 w 769088"/>
                <a:gd name="connsiteY5181" fmla="*/ 756711 h 1008924"/>
                <a:gd name="connsiteX5182" fmla="*/ 321097 w 769088"/>
                <a:gd name="connsiteY5182" fmla="*/ 756797 h 1008924"/>
                <a:gd name="connsiteX5183" fmla="*/ 324595 w 769088"/>
                <a:gd name="connsiteY5183" fmla="*/ 763795 h 1008924"/>
                <a:gd name="connsiteX5184" fmla="*/ 328179 w 769088"/>
                <a:gd name="connsiteY5184" fmla="*/ 770709 h 1008924"/>
                <a:gd name="connsiteX5185" fmla="*/ 338929 w 769088"/>
                <a:gd name="connsiteY5185" fmla="*/ 789656 h 1008924"/>
                <a:gd name="connsiteX5186" fmla="*/ 350958 w 769088"/>
                <a:gd name="connsiteY5186" fmla="*/ 807921 h 1008924"/>
                <a:gd name="connsiteX5187" fmla="*/ 350958 w 769088"/>
                <a:gd name="connsiteY5187" fmla="*/ 807921 h 1008924"/>
                <a:gd name="connsiteX5188" fmla="*/ 350958 w 769088"/>
                <a:gd name="connsiteY5188" fmla="*/ 807921 h 1008924"/>
                <a:gd name="connsiteX5189" fmla="*/ 350958 w 769088"/>
                <a:gd name="connsiteY5189" fmla="*/ 807921 h 1008924"/>
                <a:gd name="connsiteX5190" fmla="*/ 350958 w 769088"/>
                <a:gd name="connsiteY5190" fmla="*/ 807921 h 1008924"/>
                <a:gd name="connsiteX5191" fmla="*/ 362818 w 769088"/>
                <a:gd name="connsiteY5191" fmla="*/ 821747 h 1008924"/>
                <a:gd name="connsiteX5192" fmla="*/ 365036 w 769088"/>
                <a:gd name="connsiteY5192" fmla="*/ 850083 h 1008924"/>
                <a:gd name="connsiteX5193" fmla="*/ 351385 w 769088"/>
                <a:gd name="connsiteY5193" fmla="*/ 833525 h 1008924"/>
                <a:gd name="connsiteX5194" fmla="*/ 351385 w 769088"/>
                <a:gd name="connsiteY5194" fmla="*/ 833525 h 1008924"/>
                <a:gd name="connsiteX5195" fmla="*/ 351299 w 769088"/>
                <a:gd name="connsiteY5195" fmla="*/ 833440 h 1008924"/>
                <a:gd name="connsiteX5196" fmla="*/ 351299 w 769088"/>
                <a:gd name="connsiteY5196" fmla="*/ 833440 h 1008924"/>
                <a:gd name="connsiteX5197" fmla="*/ 351299 w 769088"/>
                <a:gd name="connsiteY5197" fmla="*/ 833354 h 1008924"/>
                <a:gd name="connsiteX5198" fmla="*/ 340294 w 769088"/>
                <a:gd name="connsiteY5198" fmla="*/ 820552 h 1008924"/>
                <a:gd name="connsiteX5199" fmla="*/ 337137 w 769088"/>
                <a:gd name="connsiteY5199" fmla="*/ 801605 h 1008924"/>
                <a:gd name="connsiteX5200" fmla="*/ 336881 w 769088"/>
                <a:gd name="connsiteY5200" fmla="*/ 801605 h 1008924"/>
                <a:gd name="connsiteX5201" fmla="*/ 338502 w 769088"/>
                <a:gd name="connsiteY5201" fmla="*/ 818418 h 1008924"/>
                <a:gd name="connsiteX5202" fmla="*/ 334321 w 769088"/>
                <a:gd name="connsiteY5202" fmla="*/ 813468 h 1008924"/>
                <a:gd name="connsiteX5203" fmla="*/ 329544 w 769088"/>
                <a:gd name="connsiteY5203" fmla="*/ 807579 h 1008924"/>
                <a:gd name="connsiteX5204" fmla="*/ 322548 w 769088"/>
                <a:gd name="connsiteY5204" fmla="*/ 773781 h 1008924"/>
                <a:gd name="connsiteX5205" fmla="*/ 322292 w 769088"/>
                <a:gd name="connsiteY5205" fmla="*/ 773781 h 1008924"/>
                <a:gd name="connsiteX5206" fmla="*/ 327923 w 769088"/>
                <a:gd name="connsiteY5206" fmla="*/ 805531 h 1008924"/>
                <a:gd name="connsiteX5207" fmla="*/ 318111 w 769088"/>
                <a:gd name="connsiteY5207" fmla="*/ 792814 h 1008924"/>
                <a:gd name="connsiteX5208" fmla="*/ 312651 w 769088"/>
                <a:gd name="connsiteY5208" fmla="*/ 785303 h 1008924"/>
                <a:gd name="connsiteX5209" fmla="*/ 307276 w 769088"/>
                <a:gd name="connsiteY5209" fmla="*/ 777707 h 1008924"/>
                <a:gd name="connsiteX5210" fmla="*/ 307105 w 769088"/>
                <a:gd name="connsiteY5210" fmla="*/ 777793 h 1008924"/>
                <a:gd name="connsiteX5211" fmla="*/ 311968 w 769088"/>
                <a:gd name="connsiteY5211" fmla="*/ 785815 h 1008924"/>
                <a:gd name="connsiteX5212" fmla="*/ 316917 w 769088"/>
                <a:gd name="connsiteY5212" fmla="*/ 793753 h 1008924"/>
                <a:gd name="connsiteX5213" fmla="*/ 329117 w 769088"/>
                <a:gd name="connsiteY5213" fmla="*/ 812188 h 1008924"/>
                <a:gd name="connsiteX5214" fmla="*/ 330141 w 769088"/>
                <a:gd name="connsiteY5214" fmla="*/ 818077 h 1008924"/>
                <a:gd name="connsiteX5215" fmla="*/ 330482 w 769088"/>
                <a:gd name="connsiteY5215" fmla="*/ 820040 h 1008924"/>
                <a:gd name="connsiteX5216" fmla="*/ 316917 w 769088"/>
                <a:gd name="connsiteY5216" fmla="*/ 806214 h 1008924"/>
                <a:gd name="connsiteX5217" fmla="*/ 316661 w 769088"/>
                <a:gd name="connsiteY5217" fmla="*/ 805275 h 1008924"/>
                <a:gd name="connsiteX5218" fmla="*/ 316405 w 769088"/>
                <a:gd name="connsiteY5218" fmla="*/ 805275 h 1008924"/>
                <a:gd name="connsiteX5219" fmla="*/ 316405 w 769088"/>
                <a:gd name="connsiteY5219" fmla="*/ 805787 h 1008924"/>
                <a:gd name="connsiteX5220" fmla="*/ 309750 w 769088"/>
                <a:gd name="connsiteY5220" fmla="*/ 798788 h 1008924"/>
                <a:gd name="connsiteX5221" fmla="*/ 304717 w 769088"/>
                <a:gd name="connsiteY5221" fmla="*/ 793411 h 1008924"/>
                <a:gd name="connsiteX5222" fmla="*/ 304034 w 769088"/>
                <a:gd name="connsiteY5222" fmla="*/ 787352 h 1008924"/>
                <a:gd name="connsiteX5223" fmla="*/ 303010 w 769088"/>
                <a:gd name="connsiteY5223" fmla="*/ 777280 h 1008924"/>
                <a:gd name="connsiteX5224" fmla="*/ 302754 w 769088"/>
                <a:gd name="connsiteY5224" fmla="*/ 777280 h 1008924"/>
                <a:gd name="connsiteX5225" fmla="*/ 303095 w 769088"/>
                <a:gd name="connsiteY5225" fmla="*/ 787352 h 1008924"/>
                <a:gd name="connsiteX5226" fmla="*/ 303351 w 769088"/>
                <a:gd name="connsiteY5226" fmla="*/ 791960 h 1008924"/>
                <a:gd name="connsiteX5227" fmla="*/ 300963 w 769088"/>
                <a:gd name="connsiteY5227" fmla="*/ 789400 h 1008924"/>
                <a:gd name="connsiteX5228" fmla="*/ 298915 w 769088"/>
                <a:gd name="connsiteY5228" fmla="*/ 787181 h 1008924"/>
                <a:gd name="connsiteX5229" fmla="*/ 299171 w 769088"/>
                <a:gd name="connsiteY5229" fmla="*/ 782743 h 1008924"/>
                <a:gd name="connsiteX5230" fmla="*/ 300365 w 769088"/>
                <a:gd name="connsiteY5230" fmla="*/ 769855 h 1008924"/>
                <a:gd name="connsiteX5231" fmla="*/ 300109 w 769088"/>
                <a:gd name="connsiteY5231" fmla="*/ 769855 h 1008924"/>
                <a:gd name="connsiteX5232" fmla="*/ 298232 w 769088"/>
                <a:gd name="connsiteY5232" fmla="*/ 782743 h 1008924"/>
                <a:gd name="connsiteX5233" fmla="*/ 297891 w 769088"/>
                <a:gd name="connsiteY5233" fmla="*/ 786071 h 1008924"/>
                <a:gd name="connsiteX5234" fmla="*/ 292175 w 769088"/>
                <a:gd name="connsiteY5234" fmla="*/ 779841 h 1008924"/>
                <a:gd name="connsiteX5235" fmla="*/ 292004 w 769088"/>
                <a:gd name="connsiteY5235" fmla="*/ 780012 h 1008924"/>
                <a:gd name="connsiteX5236" fmla="*/ 297806 w 769088"/>
                <a:gd name="connsiteY5236" fmla="*/ 787010 h 1008924"/>
                <a:gd name="connsiteX5237" fmla="*/ 296867 w 769088"/>
                <a:gd name="connsiteY5237" fmla="*/ 795716 h 1008924"/>
                <a:gd name="connsiteX5238" fmla="*/ 295929 w 769088"/>
                <a:gd name="connsiteY5238" fmla="*/ 809030 h 1008924"/>
                <a:gd name="connsiteX5239" fmla="*/ 289189 w 769088"/>
                <a:gd name="connsiteY5239" fmla="*/ 801605 h 1008924"/>
                <a:gd name="connsiteX5240" fmla="*/ 286459 w 769088"/>
                <a:gd name="connsiteY5240" fmla="*/ 786327 h 1008924"/>
                <a:gd name="connsiteX5241" fmla="*/ 286459 w 769088"/>
                <a:gd name="connsiteY5241" fmla="*/ 786327 h 1008924"/>
                <a:gd name="connsiteX5242" fmla="*/ 286459 w 769088"/>
                <a:gd name="connsiteY5242" fmla="*/ 786071 h 1008924"/>
                <a:gd name="connsiteX5243" fmla="*/ 286459 w 769088"/>
                <a:gd name="connsiteY5243" fmla="*/ 785815 h 1008924"/>
                <a:gd name="connsiteX5244" fmla="*/ 286459 w 769088"/>
                <a:gd name="connsiteY5244" fmla="*/ 785815 h 1008924"/>
                <a:gd name="connsiteX5245" fmla="*/ 268200 w 769088"/>
                <a:gd name="connsiteY5245" fmla="*/ 698675 h 1008924"/>
                <a:gd name="connsiteX5246" fmla="*/ 262143 w 769088"/>
                <a:gd name="connsiteY5246" fmla="*/ 668205 h 1008924"/>
                <a:gd name="connsiteX5247" fmla="*/ 261120 w 769088"/>
                <a:gd name="connsiteY5247" fmla="*/ 635687 h 1008924"/>
                <a:gd name="connsiteX5248" fmla="*/ 261120 w 769088"/>
                <a:gd name="connsiteY5248" fmla="*/ 621605 h 1008924"/>
                <a:gd name="connsiteX5249" fmla="*/ 262314 w 769088"/>
                <a:gd name="connsiteY5249" fmla="*/ 609144 h 1008924"/>
                <a:gd name="connsiteX5250" fmla="*/ 263679 w 769088"/>
                <a:gd name="connsiteY5250" fmla="*/ 596342 h 1008924"/>
                <a:gd name="connsiteX5251" fmla="*/ 268371 w 769088"/>
                <a:gd name="connsiteY5251" fmla="*/ 560325 h 1008924"/>
                <a:gd name="connsiteX5252" fmla="*/ 272808 w 769088"/>
                <a:gd name="connsiteY5252" fmla="*/ 531648 h 1008924"/>
                <a:gd name="connsiteX5253" fmla="*/ 273576 w 769088"/>
                <a:gd name="connsiteY5253" fmla="*/ 530794 h 1008924"/>
                <a:gd name="connsiteX5254" fmla="*/ 280060 w 769088"/>
                <a:gd name="connsiteY5254" fmla="*/ 523796 h 1008924"/>
                <a:gd name="connsiteX5255" fmla="*/ 279719 w 769088"/>
                <a:gd name="connsiteY5255" fmla="*/ 531648 h 1008924"/>
                <a:gd name="connsiteX5256" fmla="*/ 279036 w 769088"/>
                <a:gd name="connsiteY5256" fmla="*/ 562714 h 1008924"/>
                <a:gd name="connsiteX5257" fmla="*/ 279633 w 769088"/>
                <a:gd name="connsiteY5257" fmla="*/ 593781 h 1008924"/>
                <a:gd name="connsiteX5258" fmla="*/ 279633 w 769088"/>
                <a:gd name="connsiteY5258" fmla="*/ 593781 h 1008924"/>
                <a:gd name="connsiteX5259" fmla="*/ 279633 w 769088"/>
                <a:gd name="connsiteY5259" fmla="*/ 593952 h 1008924"/>
                <a:gd name="connsiteX5260" fmla="*/ 279633 w 769088"/>
                <a:gd name="connsiteY5260" fmla="*/ 594123 h 1008924"/>
                <a:gd name="connsiteX5261" fmla="*/ 279633 w 769088"/>
                <a:gd name="connsiteY5261" fmla="*/ 594123 h 1008924"/>
                <a:gd name="connsiteX5262" fmla="*/ 282875 w 769088"/>
                <a:gd name="connsiteY5262" fmla="*/ 625019 h 1008924"/>
                <a:gd name="connsiteX5263" fmla="*/ 287397 w 769088"/>
                <a:gd name="connsiteY5263" fmla="*/ 655744 h 1008924"/>
                <a:gd name="connsiteX5264" fmla="*/ 289189 w 769088"/>
                <a:gd name="connsiteY5264" fmla="*/ 666584 h 1008924"/>
                <a:gd name="connsiteX5265" fmla="*/ 291151 w 769088"/>
                <a:gd name="connsiteY5265" fmla="*/ 677423 h 1008924"/>
                <a:gd name="connsiteX5266" fmla="*/ 291407 w 769088"/>
                <a:gd name="connsiteY5266" fmla="*/ 677423 h 1008924"/>
                <a:gd name="connsiteX5267" fmla="*/ 290127 w 769088"/>
                <a:gd name="connsiteY5267" fmla="*/ 666413 h 1008924"/>
                <a:gd name="connsiteX5268" fmla="*/ 288933 w 769088"/>
                <a:gd name="connsiteY5268" fmla="*/ 655403 h 1008924"/>
                <a:gd name="connsiteX5269" fmla="*/ 286459 w 769088"/>
                <a:gd name="connsiteY5269" fmla="*/ 624592 h 1008924"/>
                <a:gd name="connsiteX5270" fmla="*/ 284837 w 769088"/>
                <a:gd name="connsiteY5270" fmla="*/ 593696 h 1008924"/>
                <a:gd name="connsiteX5271" fmla="*/ 284837 w 769088"/>
                <a:gd name="connsiteY5271" fmla="*/ 593696 h 1008924"/>
                <a:gd name="connsiteX5272" fmla="*/ 284837 w 769088"/>
                <a:gd name="connsiteY5272" fmla="*/ 593696 h 1008924"/>
                <a:gd name="connsiteX5273" fmla="*/ 284837 w 769088"/>
                <a:gd name="connsiteY5273" fmla="*/ 593696 h 1008924"/>
                <a:gd name="connsiteX5274" fmla="*/ 284837 w 769088"/>
                <a:gd name="connsiteY5274" fmla="*/ 593696 h 1008924"/>
                <a:gd name="connsiteX5275" fmla="*/ 282619 w 769088"/>
                <a:gd name="connsiteY5275" fmla="*/ 562885 h 1008924"/>
                <a:gd name="connsiteX5276" fmla="*/ 281254 w 769088"/>
                <a:gd name="connsiteY5276" fmla="*/ 531989 h 1008924"/>
                <a:gd name="connsiteX5277" fmla="*/ 281083 w 769088"/>
                <a:gd name="connsiteY5277" fmla="*/ 522942 h 1008924"/>
                <a:gd name="connsiteX5278" fmla="*/ 297635 w 769088"/>
                <a:gd name="connsiteY5278" fmla="*/ 505446 h 1008924"/>
                <a:gd name="connsiteX5279" fmla="*/ 297209 w 769088"/>
                <a:gd name="connsiteY5279" fmla="*/ 510737 h 1008924"/>
                <a:gd name="connsiteX5280" fmla="*/ 287397 w 769088"/>
                <a:gd name="connsiteY5280" fmla="*/ 520296 h 1008924"/>
                <a:gd name="connsiteX5281" fmla="*/ 287568 w 769088"/>
                <a:gd name="connsiteY5281" fmla="*/ 520467 h 1008924"/>
                <a:gd name="connsiteX5282" fmla="*/ 297123 w 769088"/>
                <a:gd name="connsiteY5282" fmla="*/ 512188 h 1008924"/>
                <a:gd name="connsiteX5283" fmla="*/ 294308 w 769088"/>
                <a:gd name="connsiteY5283" fmla="*/ 550766 h 1008924"/>
                <a:gd name="connsiteX5284" fmla="*/ 292772 w 769088"/>
                <a:gd name="connsiteY5284" fmla="*/ 570310 h 1008924"/>
                <a:gd name="connsiteX5285" fmla="*/ 293028 w 769088"/>
                <a:gd name="connsiteY5285" fmla="*/ 570310 h 1008924"/>
                <a:gd name="connsiteX5286" fmla="*/ 295843 w 769088"/>
                <a:gd name="connsiteY5286" fmla="*/ 551022 h 1008924"/>
                <a:gd name="connsiteX5287" fmla="*/ 302072 w 769088"/>
                <a:gd name="connsiteY5287" fmla="*/ 507835 h 1008924"/>
                <a:gd name="connsiteX5288" fmla="*/ 304119 w 769088"/>
                <a:gd name="connsiteY5288" fmla="*/ 506043 h 1008924"/>
                <a:gd name="connsiteX5289" fmla="*/ 307191 w 769088"/>
                <a:gd name="connsiteY5289" fmla="*/ 514066 h 1008924"/>
                <a:gd name="connsiteX5290" fmla="*/ 307361 w 769088"/>
                <a:gd name="connsiteY5290" fmla="*/ 514066 h 1008924"/>
                <a:gd name="connsiteX5291" fmla="*/ 304887 w 769088"/>
                <a:gd name="connsiteY5291" fmla="*/ 505360 h 1008924"/>
                <a:gd name="connsiteX5292" fmla="*/ 305228 w 769088"/>
                <a:gd name="connsiteY5292" fmla="*/ 505019 h 1008924"/>
                <a:gd name="connsiteX5293" fmla="*/ 310689 w 769088"/>
                <a:gd name="connsiteY5293" fmla="*/ 500239 h 1008924"/>
                <a:gd name="connsiteX5294" fmla="*/ 306849 w 769088"/>
                <a:gd name="connsiteY5294" fmla="*/ 549827 h 1008924"/>
                <a:gd name="connsiteX5295" fmla="*/ 306167 w 769088"/>
                <a:gd name="connsiteY5295" fmla="*/ 568177 h 1008924"/>
                <a:gd name="connsiteX5296" fmla="*/ 306423 w 769088"/>
                <a:gd name="connsiteY5296" fmla="*/ 568177 h 1008924"/>
                <a:gd name="connsiteX5297" fmla="*/ 308471 w 769088"/>
                <a:gd name="connsiteY5297" fmla="*/ 549998 h 1008924"/>
                <a:gd name="connsiteX5298" fmla="*/ 316149 w 769088"/>
                <a:gd name="connsiteY5298" fmla="*/ 499215 h 1008924"/>
                <a:gd name="connsiteX5299" fmla="*/ 316149 w 769088"/>
                <a:gd name="connsiteY5299" fmla="*/ 499215 h 1008924"/>
                <a:gd name="connsiteX5300" fmla="*/ 316149 w 769088"/>
                <a:gd name="connsiteY5300" fmla="*/ 499130 h 1008924"/>
                <a:gd name="connsiteX5301" fmla="*/ 316149 w 769088"/>
                <a:gd name="connsiteY5301" fmla="*/ 499130 h 1008924"/>
                <a:gd name="connsiteX5302" fmla="*/ 316149 w 769088"/>
                <a:gd name="connsiteY5302" fmla="*/ 499044 h 1008924"/>
                <a:gd name="connsiteX5303" fmla="*/ 316661 w 769088"/>
                <a:gd name="connsiteY5303" fmla="*/ 495033 h 1008924"/>
                <a:gd name="connsiteX5304" fmla="*/ 329203 w 769088"/>
                <a:gd name="connsiteY5304" fmla="*/ 483852 h 1008924"/>
                <a:gd name="connsiteX5305" fmla="*/ 316831 w 769088"/>
                <a:gd name="connsiteY5305" fmla="*/ 496825 h 1008924"/>
                <a:gd name="connsiteX5306" fmla="*/ 317002 w 769088"/>
                <a:gd name="connsiteY5306" fmla="*/ 496996 h 1008924"/>
                <a:gd name="connsiteX5307" fmla="*/ 334578 w 769088"/>
                <a:gd name="connsiteY5307" fmla="*/ 480524 h 1008924"/>
                <a:gd name="connsiteX5308" fmla="*/ 342341 w 769088"/>
                <a:gd name="connsiteY5308" fmla="*/ 473269 h 1008924"/>
                <a:gd name="connsiteX5309" fmla="*/ 338843 w 769088"/>
                <a:gd name="connsiteY5309" fmla="*/ 494521 h 1008924"/>
                <a:gd name="connsiteX5310" fmla="*/ 338843 w 769088"/>
                <a:gd name="connsiteY5310" fmla="*/ 494521 h 1008924"/>
                <a:gd name="connsiteX5311" fmla="*/ 338843 w 769088"/>
                <a:gd name="connsiteY5311" fmla="*/ 494521 h 1008924"/>
                <a:gd name="connsiteX5312" fmla="*/ 338843 w 769088"/>
                <a:gd name="connsiteY5312" fmla="*/ 494521 h 1008924"/>
                <a:gd name="connsiteX5313" fmla="*/ 338843 w 769088"/>
                <a:gd name="connsiteY5313" fmla="*/ 494521 h 1008924"/>
                <a:gd name="connsiteX5314" fmla="*/ 333383 w 769088"/>
                <a:gd name="connsiteY5314" fmla="*/ 548291 h 1008924"/>
                <a:gd name="connsiteX5315" fmla="*/ 331421 w 769088"/>
                <a:gd name="connsiteY5315" fmla="*/ 567494 h 1008924"/>
                <a:gd name="connsiteX5316" fmla="*/ 331677 w 769088"/>
                <a:gd name="connsiteY5316" fmla="*/ 567494 h 1008924"/>
                <a:gd name="connsiteX5317" fmla="*/ 334919 w 769088"/>
                <a:gd name="connsiteY5317" fmla="*/ 548632 h 1008924"/>
                <a:gd name="connsiteX5318" fmla="*/ 344048 w 769088"/>
                <a:gd name="connsiteY5318" fmla="*/ 495375 h 1008924"/>
                <a:gd name="connsiteX5319" fmla="*/ 344048 w 769088"/>
                <a:gd name="connsiteY5319" fmla="*/ 495375 h 1008924"/>
                <a:gd name="connsiteX5320" fmla="*/ 344048 w 769088"/>
                <a:gd name="connsiteY5320" fmla="*/ 495204 h 1008924"/>
                <a:gd name="connsiteX5321" fmla="*/ 344048 w 769088"/>
                <a:gd name="connsiteY5321" fmla="*/ 495033 h 1008924"/>
                <a:gd name="connsiteX5322" fmla="*/ 344048 w 769088"/>
                <a:gd name="connsiteY5322" fmla="*/ 495033 h 1008924"/>
                <a:gd name="connsiteX5323" fmla="*/ 346778 w 769088"/>
                <a:gd name="connsiteY5323" fmla="*/ 469087 h 1008924"/>
                <a:gd name="connsiteX5324" fmla="*/ 370581 w 769088"/>
                <a:gd name="connsiteY5324" fmla="*/ 446811 h 1008924"/>
                <a:gd name="connsiteX5325" fmla="*/ 384488 w 769088"/>
                <a:gd name="connsiteY5325" fmla="*/ 443909 h 1008924"/>
                <a:gd name="connsiteX5326" fmla="*/ 380393 w 769088"/>
                <a:gd name="connsiteY5326" fmla="*/ 447921 h 1008924"/>
                <a:gd name="connsiteX5327" fmla="*/ 380564 w 769088"/>
                <a:gd name="connsiteY5327" fmla="*/ 448091 h 1008924"/>
                <a:gd name="connsiteX5328" fmla="*/ 385938 w 769088"/>
                <a:gd name="connsiteY5328" fmla="*/ 443397 h 1008924"/>
                <a:gd name="connsiteX5329" fmla="*/ 402917 w 769088"/>
                <a:gd name="connsiteY5329" fmla="*/ 435118 h 1008924"/>
                <a:gd name="connsiteX5330" fmla="*/ 429194 w 769088"/>
                <a:gd name="connsiteY5330" fmla="*/ 406185 h 1008924"/>
                <a:gd name="connsiteX5331" fmla="*/ 447793 w 769088"/>
                <a:gd name="connsiteY5331" fmla="*/ 390481 h 1008924"/>
                <a:gd name="connsiteX5332" fmla="*/ 447793 w 769088"/>
                <a:gd name="connsiteY5332" fmla="*/ 390481 h 1008924"/>
                <a:gd name="connsiteX5333" fmla="*/ 447879 w 769088"/>
                <a:gd name="connsiteY5333" fmla="*/ 390396 h 1008924"/>
                <a:gd name="connsiteX5334" fmla="*/ 447964 w 769088"/>
                <a:gd name="connsiteY5334" fmla="*/ 390396 h 1008924"/>
                <a:gd name="connsiteX5335" fmla="*/ 447964 w 769088"/>
                <a:gd name="connsiteY5335" fmla="*/ 390311 h 1008924"/>
                <a:gd name="connsiteX5336" fmla="*/ 496680 w 769088"/>
                <a:gd name="connsiteY5336" fmla="*/ 346698 h 1008924"/>
                <a:gd name="connsiteX5337" fmla="*/ 514256 w 769088"/>
                <a:gd name="connsiteY5337" fmla="*/ 331591 h 1008924"/>
                <a:gd name="connsiteX5338" fmla="*/ 514085 w 769088"/>
                <a:gd name="connsiteY5338" fmla="*/ 331420 h 1008924"/>
                <a:gd name="connsiteX5339" fmla="*/ 495571 w 769088"/>
                <a:gd name="connsiteY5339" fmla="*/ 345673 h 1008924"/>
                <a:gd name="connsiteX5340" fmla="*/ 444466 w 769088"/>
                <a:gd name="connsiteY5340" fmla="*/ 386555 h 1008924"/>
                <a:gd name="connsiteX5341" fmla="*/ 444466 w 769088"/>
                <a:gd name="connsiteY5341" fmla="*/ 386555 h 1008924"/>
                <a:gd name="connsiteX5342" fmla="*/ 444466 w 769088"/>
                <a:gd name="connsiteY5342" fmla="*/ 386555 h 1008924"/>
                <a:gd name="connsiteX5343" fmla="*/ 444466 w 769088"/>
                <a:gd name="connsiteY5343" fmla="*/ 386555 h 1008924"/>
                <a:gd name="connsiteX5344" fmla="*/ 444466 w 769088"/>
                <a:gd name="connsiteY5344" fmla="*/ 386555 h 1008924"/>
                <a:gd name="connsiteX5345" fmla="*/ 430133 w 769088"/>
                <a:gd name="connsiteY5345" fmla="*/ 399784 h 1008924"/>
                <a:gd name="connsiteX5346" fmla="*/ 417932 w 769088"/>
                <a:gd name="connsiteY5346" fmla="*/ 403369 h 1008924"/>
                <a:gd name="connsiteX5347" fmla="*/ 429706 w 769088"/>
                <a:gd name="connsiteY5347" fmla="*/ 391762 h 1008924"/>
                <a:gd name="connsiteX5348" fmla="*/ 429706 w 769088"/>
                <a:gd name="connsiteY5348" fmla="*/ 391762 h 1008924"/>
                <a:gd name="connsiteX5349" fmla="*/ 429791 w 769088"/>
                <a:gd name="connsiteY5349" fmla="*/ 391676 h 1008924"/>
                <a:gd name="connsiteX5350" fmla="*/ 429877 w 769088"/>
                <a:gd name="connsiteY5350" fmla="*/ 391591 h 1008924"/>
                <a:gd name="connsiteX5351" fmla="*/ 429877 w 769088"/>
                <a:gd name="connsiteY5351" fmla="*/ 391591 h 1008924"/>
                <a:gd name="connsiteX5352" fmla="*/ 465881 w 769088"/>
                <a:gd name="connsiteY5352" fmla="*/ 351562 h 1008924"/>
                <a:gd name="connsiteX5353" fmla="*/ 478678 w 769088"/>
                <a:gd name="connsiteY5353" fmla="*/ 337309 h 1008924"/>
                <a:gd name="connsiteX5354" fmla="*/ 478508 w 769088"/>
                <a:gd name="connsiteY5354" fmla="*/ 337138 h 1008924"/>
                <a:gd name="connsiteX5355" fmla="*/ 464686 w 769088"/>
                <a:gd name="connsiteY5355" fmla="*/ 350538 h 1008924"/>
                <a:gd name="connsiteX5356" fmla="*/ 439091 w 769088"/>
                <a:gd name="connsiteY5356" fmla="*/ 375204 h 1008924"/>
                <a:gd name="connsiteX5357" fmla="*/ 429877 w 769088"/>
                <a:gd name="connsiteY5357" fmla="*/ 383909 h 1008924"/>
                <a:gd name="connsiteX5358" fmla="*/ 398821 w 769088"/>
                <a:gd name="connsiteY5358" fmla="*/ 412928 h 1008924"/>
                <a:gd name="connsiteX5359" fmla="*/ 405305 w 769088"/>
                <a:gd name="connsiteY5359" fmla="*/ 404308 h 1008924"/>
                <a:gd name="connsiteX5360" fmla="*/ 414861 w 769088"/>
                <a:gd name="connsiteY5360" fmla="*/ 393298 h 1008924"/>
                <a:gd name="connsiteX5361" fmla="*/ 414691 w 769088"/>
                <a:gd name="connsiteY5361" fmla="*/ 393127 h 1008924"/>
                <a:gd name="connsiteX5362" fmla="*/ 410083 w 769088"/>
                <a:gd name="connsiteY5362" fmla="*/ 397907 h 1008924"/>
                <a:gd name="connsiteX5363" fmla="*/ 414178 w 769088"/>
                <a:gd name="connsiteY5363" fmla="*/ 392359 h 1008924"/>
                <a:gd name="connsiteX5364" fmla="*/ 414178 w 769088"/>
                <a:gd name="connsiteY5364" fmla="*/ 392359 h 1008924"/>
                <a:gd name="connsiteX5365" fmla="*/ 414178 w 769088"/>
                <a:gd name="connsiteY5365" fmla="*/ 392359 h 1008924"/>
                <a:gd name="connsiteX5366" fmla="*/ 414178 w 769088"/>
                <a:gd name="connsiteY5366" fmla="*/ 392359 h 1008924"/>
                <a:gd name="connsiteX5367" fmla="*/ 414178 w 769088"/>
                <a:gd name="connsiteY5367" fmla="*/ 392359 h 1008924"/>
                <a:gd name="connsiteX5368" fmla="*/ 434484 w 769088"/>
                <a:gd name="connsiteY5368" fmla="*/ 359670 h 1008924"/>
                <a:gd name="connsiteX5369" fmla="*/ 448305 w 769088"/>
                <a:gd name="connsiteY5369" fmla="*/ 343710 h 1008924"/>
                <a:gd name="connsiteX5370" fmla="*/ 472194 w 769088"/>
                <a:gd name="connsiteY5370" fmla="*/ 311449 h 1008924"/>
                <a:gd name="connsiteX5371" fmla="*/ 480555 w 769088"/>
                <a:gd name="connsiteY5371" fmla="*/ 303938 h 1008924"/>
                <a:gd name="connsiteX5372" fmla="*/ 600085 w 769088"/>
                <a:gd name="connsiteY5372" fmla="*/ 296427 h 1008924"/>
                <a:gd name="connsiteX5373" fmla="*/ 722003 w 769088"/>
                <a:gd name="connsiteY5373" fmla="*/ 392359 h 1008924"/>
                <a:gd name="connsiteX5374" fmla="*/ 739323 w 769088"/>
                <a:gd name="connsiteY5374" fmla="*/ 441690 h 1008924"/>
                <a:gd name="connsiteX5375" fmla="*/ 347034 w 769088"/>
                <a:gd name="connsiteY5375" fmla="*/ 836256 h 1008924"/>
                <a:gd name="connsiteX5376" fmla="*/ 342086 w 769088"/>
                <a:gd name="connsiteY5376" fmla="*/ 831391 h 1008924"/>
                <a:gd name="connsiteX5377" fmla="*/ 341744 w 769088"/>
                <a:gd name="connsiteY5377" fmla="*/ 829428 h 1008924"/>
                <a:gd name="connsiteX5378" fmla="*/ 347034 w 769088"/>
                <a:gd name="connsiteY5378" fmla="*/ 836256 h 1008924"/>
                <a:gd name="connsiteX5379" fmla="*/ 347034 w 769088"/>
                <a:gd name="connsiteY5379" fmla="*/ 836256 h 1008924"/>
                <a:gd name="connsiteX5380" fmla="*/ 347034 w 769088"/>
                <a:gd name="connsiteY5380" fmla="*/ 836256 h 1008924"/>
                <a:gd name="connsiteX5381" fmla="*/ 357272 w 769088"/>
                <a:gd name="connsiteY5381" fmla="*/ 853497 h 1008924"/>
                <a:gd name="connsiteX5382" fmla="*/ 357272 w 769088"/>
                <a:gd name="connsiteY5382" fmla="*/ 853497 h 1008924"/>
                <a:gd name="connsiteX5383" fmla="*/ 357272 w 769088"/>
                <a:gd name="connsiteY5383" fmla="*/ 853497 h 1008924"/>
                <a:gd name="connsiteX5384" fmla="*/ 357272 w 769088"/>
                <a:gd name="connsiteY5384" fmla="*/ 853497 h 1008924"/>
                <a:gd name="connsiteX5385" fmla="*/ 357272 w 769088"/>
                <a:gd name="connsiteY5385" fmla="*/ 853497 h 1008924"/>
                <a:gd name="connsiteX5386" fmla="*/ 365718 w 769088"/>
                <a:gd name="connsiteY5386" fmla="*/ 861519 h 1008924"/>
                <a:gd name="connsiteX5387" fmla="*/ 366913 w 769088"/>
                <a:gd name="connsiteY5387" fmla="*/ 874834 h 1008924"/>
                <a:gd name="connsiteX5388" fmla="*/ 366913 w 769088"/>
                <a:gd name="connsiteY5388" fmla="*/ 874834 h 1008924"/>
                <a:gd name="connsiteX5389" fmla="*/ 366913 w 769088"/>
                <a:gd name="connsiteY5389" fmla="*/ 874919 h 1008924"/>
                <a:gd name="connsiteX5390" fmla="*/ 366913 w 769088"/>
                <a:gd name="connsiteY5390" fmla="*/ 874919 h 1008924"/>
                <a:gd name="connsiteX5391" fmla="*/ 368022 w 769088"/>
                <a:gd name="connsiteY5391" fmla="*/ 883283 h 1008924"/>
                <a:gd name="connsiteX5392" fmla="*/ 364950 w 769088"/>
                <a:gd name="connsiteY5392" fmla="*/ 880296 h 1008924"/>
                <a:gd name="connsiteX5393" fmla="*/ 349082 w 769088"/>
                <a:gd name="connsiteY5393" fmla="*/ 864421 h 1008924"/>
                <a:gd name="connsiteX5394" fmla="*/ 343621 w 769088"/>
                <a:gd name="connsiteY5394" fmla="*/ 839158 h 1008924"/>
                <a:gd name="connsiteX5395" fmla="*/ 357186 w 769088"/>
                <a:gd name="connsiteY5395" fmla="*/ 853497 h 1008924"/>
                <a:gd name="connsiteX5396" fmla="*/ 372117 w 769088"/>
                <a:gd name="connsiteY5396" fmla="*/ 874236 h 1008924"/>
                <a:gd name="connsiteX5397" fmla="*/ 371093 w 769088"/>
                <a:gd name="connsiteY5397" fmla="*/ 866470 h 1008924"/>
                <a:gd name="connsiteX5398" fmla="*/ 380051 w 769088"/>
                <a:gd name="connsiteY5398" fmla="*/ 874663 h 1008924"/>
                <a:gd name="connsiteX5399" fmla="*/ 384147 w 769088"/>
                <a:gd name="connsiteY5399" fmla="*/ 898561 h 1008924"/>
                <a:gd name="connsiteX5400" fmla="*/ 384147 w 769088"/>
                <a:gd name="connsiteY5400" fmla="*/ 898561 h 1008924"/>
                <a:gd name="connsiteX5401" fmla="*/ 373397 w 769088"/>
                <a:gd name="connsiteY5401" fmla="*/ 888404 h 1008924"/>
                <a:gd name="connsiteX5402" fmla="*/ 372202 w 769088"/>
                <a:gd name="connsiteY5402" fmla="*/ 874492 h 1008924"/>
                <a:gd name="connsiteX5403" fmla="*/ 372202 w 769088"/>
                <a:gd name="connsiteY5403" fmla="*/ 874492 h 1008924"/>
                <a:gd name="connsiteX5404" fmla="*/ 372202 w 769088"/>
                <a:gd name="connsiteY5404" fmla="*/ 874322 h 1008924"/>
                <a:gd name="connsiteX5405" fmla="*/ 372202 w 769088"/>
                <a:gd name="connsiteY5405" fmla="*/ 874151 h 1008924"/>
                <a:gd name="connsiteX5406" fmla="*/ 372202 w 769088"/>
                <a:gd name="connsiteY5406" fmla="*/ 874151 h 1008924"/>
                <a:gd name="connsiteX5407" fmla="*/ 386706 w 769088"/>
                <a:gd name="connsiteY5407" fmla="*/ 844279 h 1008924"/>
                <a:gd name="connsiteX5408" fmla="*/ 381587 w 769088"/>
                <a:gd name="connsiteY5408" fmla="*/ 838475 h 1008924"/>
                <a:gd name="connsiteX5409" fmla="*/ 380905 w 769088"/>
                <a:gd name="connsiteY5409" fmla="*/ 837622 h 1008924"/>
                <a:gd name="connsiteX5410" fmla="*/ 379625 w 769088"/>
                <a:gd name="connsiteY5410" fmla="*/ 820894 h 1008924"/>
                <a:gd name="connsiteX5411" fmla="*/ 379198 w 769088"/>
                <a:gd name="connsiteY5411" fmla="*/ 812103 h 1008924"/>
                <a:gd name="connsiteX5412" fmla="*/ 397968 w 769088"/>
                <a:gd name="connsiteY5412" fmla="*/ 851192 h 1008924"/>
                <a:gd name="connsiteX5413" fmla="*/ 397968 w 769088"/>
                <a:gd name="connsiteY5413" fmla="*/ 851192 h 1008924"/>
                <a:gd name="connsiteX5414" fmla="*/ 397968 w 769088"/>
                <a:gd name="connsiteY5414" fmla="*/ 851278 h 1008924"/>
                <a:gd name="connsiteX5415" fmla="*/ 397968 w 769088"/>
                <a:gd name="connsiteY5415" fmla="*/ 851278 h 1008924"/>
                <a:gd name="connsiteX5416" fmla="*/ 397968 w 769088"/>
                <a:gd name="connsiteY5416" fmla="*/ 851363 h 1008924"/>
                <a:gd name="connsiteX5417" fmla="*/ 397968 w 769088"/>
                <a:gd name="connsiteY5417" fmla="*/ 851363 h 1008924"/>
                <a:gd name="connsiteX5418" fmla="*/ 398054 w 769088"/>
                <a:gd name="connsiteY5418" fmla="*/ 865104 h 1008924"/>
                <a:gd name="connsiteX5419" fmla="*/ 398054 w 769088"/>
                <a:gd name="connsiteY5419" fmla="*/ 865104 h 1008924"/>
                <a:gd name="connsiteX5420" fmla="*/ 398054 w 769088"/>
                <a:gd name="connsiteY5420" fmla="*/ 865189 h 1008924"/>
                <a:gd name="connsiteX5421" fmla="*/ 398054 w 769088"/>
                <a:gd name="connsiteY5421" fmla="*/ 865189 h 1008924"/>
                <a:gd name="connsiteX5422" fmla="*/ 399418 w 769088"/>
                <a:gd name="connsiteY5422" fmla="*/ 888319 h 1008924"/>
                <a:gd name="connsiteX5423" fmla="*/ 386535 w 769088"/>
                <a:gd name="connsiteY5423" fmla="*/ 875687 h 1008924"/>
                <a:gd name="connsiteX5424" fmla="*/ 386450 w 769088"/>
                <a:gd name="connsiteY5424" fmla="*/ 875602 h 1008924"/>
                <a:gd name="connsiteX5425" fmla="*/ 391143 w 769088"/>
                <a:gd name="connsiteY5425" fmla="*/ 879784 h 1008924"/>
                <a:gd name="connsiteX5426" fmla="*/ 398224 w 769088"/>
                <a:gd name="connsiteY5426" fmla="*/ 885929 h 1008924"/>
                <a:gd name="connsiteX5427" fmla="*/ 398395 w 769088"/>
                <a:gd name="connsiteY5427" fmla="*/ 885758 h 1008924"/>
                <a:gd name="connsiteX5428" fmla="*/ 391825 w 769088"/>
                <a:gd name="connsiteY5428" fmla="*/ 879187 h 1008924"/>
                <a:gd name="connsiteX5429" fmla="*/ 385341 w 769088"/>
                <a:gd name="connsiteY5429" fmla="*/ 872529 h 1008924"/>
                <a:gd name="connsiteX5430" fmla="*/ 384914 w 769088"/>
                <a:gd name="connsiteY5430" fmla="*/ 872103 h 1008924"/>
                <a:gd name="connsiteX5431" fmla="*/ 381076 w 769088"/>
                <a:gd name="connsiteY5431" fmla="*/ 840097 h 1008924"/>
                <a:gd name="connsiteX5432" fmla="*/ 386024 w 769088"/>
                <a:gd name="connsiteY5432" fmla="*/ 844791 h 1008924"/>
                <a:gd name="connsiteX5433" fmla="*/ 391740 w 769088"/>
                <a:gd name="connsiteY5433" fmla="*/ 849997 h 1008924"/>
                <a:gd name="connsiteX5434" fmla="*/ 391910 w 769088"/>
                <a:gd name="connsiteY5434" fmla="*/ 849827 h 1008924"/>
                <a:gd name="connsiteX5435" fmla="*/ 386706 w 769088"/>
                <a:gd name="connsiteY5435" fmla="*/ 844194 h 1008924"/>
                <a:gd name="connsiteX5436" fmla="*/ 403343 w 769088"/>
                <a:gd name="connsiteY5436" fmla="*/ 865019 h 1008924"/>
                <a:gd name="connsiteX5437" fmla="*/ 403002 w 769088"/>
                <a:gd name="connsiteY5437" fmla="*/ 859556 h 1008924"/>
                <a:gd name="connsiteX5438" fmla="*/ 418103 w 769088"/>
                <a:gd name="connsiteY5438" fmla="*/ 881832 h 1008924"/>
                <a:gd name="connsiteX5439" fmla="*/ 416994 w 769088"/>
                <a:gd name="connsiteY5439" fmla="*/ 900865 h 1008924"/>
                <a:gd name="connsiteX5440" fmla="*/ 416994 w 769088"/>
                <a:gd name="connsiteY5440" fmla="*/ 900865 h 1008924"/>
                <a:gd name="connsiteX5441" fmla="*/ 416994 w 769088"/>
                <a:gd name="connsiteY5441" fmla="*/ 900865 h 1008924"/>
                <a:gd name="connsiteX5442" fmla="*/ 416994 w 769088"/>
                <a:gd name="connsiteY5442" fmla="*/ 900865 h 1008924"/>
                <a:gd name="connsiteX5443" fmla="*/ 416994 w 769088"/>
                <a:gd name="connsiteY5443" fmla="*/ 905047 h 1008924"/>
                <a:gd name="connsiteX5444" fmla="*/ 412728 w 769088"/>
                <a:gd name="connsiteY5444" fmla="*/ 901036 h 1008924"/>
                <a:gd name="connsiteX5445" fmla="*/ 403599 w 769088"/>
                <a:gd name="connsiteY5445" fmla="*/ 892330 h 1008924"/>
                <a:gd name="connsiteX5446" fmla="*/ 403343 w 769088"/>
                <a:gd name="connsiteY5446" fmla="*/ 865189 h 1008924"/>
                <a:gd name="connsiteX5447" fmla="*/ 403343 w 769088"/>
                <a:gd name="connsiteY5447" fmla="*/ 865189 h 1008924"/>
                <a:gd name="connsiteX5448" fmla="*/ 403343 w 769088"/>
                <a:gd name="connsiteY5448" fmla="*/ 865019 h 1008924"/>
                <a:gd name="connsiteX5449" fmla="*/ 403343 w 769088"/>
                <a:gd name="connsiteY5449" fmla="*/ 864848 h 1008924"/>
                <a:gd name="connsiteX5450" fmla="*/ 403343 w 769088"/>
                <a:gd name="connsiteY5450" fmla="*/ 864848 h 1008924"/>
                <a:gd name="connsiteX5451" fmla="*/ 428512 w 769088"/>
                <a:gd name="connsiteY5451" fmla="*/ 894720 h 1008924"/>
                <a:gd name="connsiteX5452" fmla="*/ 429450 w 769088"/>
                <a:gd name="connsiteY5452" fmla="*/ 889087 h 1008924"/>
                <a:gd name="connsiteX5453" fmla="*/ 429450 w 769088"/>
                <a:gd name="connsiteY5453" fmla="*/ 889087 h 1008924"/>
                <a:gd name="connsiteX5454" fmla="*/ 429450 w 769088"/>
                <a:gd name="connsiteY5454" fmla="*/ 889002 h 1008924"/>
                <a:gd name="connsiteX5455" fmla="*/ 429450 w 769088"/>
                <a:gd name="connsiteY5455" fmla="*/ 889002 h 1008924"/>
                <a:gd name="connsiteX5456" fmla="*/ 429450 w 769088"/>
                <a:gd name="connsiteY5456" fmla="*/ 888916 h 1008924"/>
                <a:gd name="connsiteX5457" fmla="*/ 432010 w 769088"/>
                <a:gd name="connsiteY5457" fmla="*/ 866811 h 1008924"/>
                <a:gd name="connsiteX5458" fmla="*/ 440030 w 769088"/>
                <a:gd name="connsiteY5458" fmla="*/ 884905 h 1008924"/>
                <a:gd name="connsiteX5459" fmla="*/ 437044 w 769088"/>
                <a:gd name="connsiteY5459" fmla="*/ 892842 h 1008924"/>
                <a:gd name="connsiteX5460" fmla="*/ 437044 w 769088"/>
                <a:gd name="connsiteY5460" fmla="*/ 892842 h 1008924"/>
                <a:gd name="connsiteX5461" fmla="*/ 437044 w 769088"/>
                <a:gd name="connsiteY5461" fmla="*/ 892842 h 1008924"/>
                <a:gd name="connsiteX5462" fmla="*/ 437044 w 769088"/>
                <a:gd name="connsiteY5462" fmla="*/ 892842 h 1008924"/>
                <a:gd name="connsiteX5463" fmla="*/ 437044 w 769088"/>
                <a:gd name="connsiteY5463" fmla="*/ 892842 h 1008924"/>
                <a:gd name="connsiteX5464" fmla="*/ 430730 w 769088"/>
                <a:gd name="connsiteY5464" fmla="*/ 917679 h 1008924"/>
                <a:gd name="connsiteX5465" fmla="*/ 425525 w 769088"/>
                <a:gd name="connsiteY5465" fmla="*/ 912984 h 1008924"/>
                <a:gd name="connsiteX5466" fmla="*/ 428170 w 769088"/>
                <a:gd name="connsiteY5466" fmla="*/ 895829 h 1008924"/>
                <a:gd name="connsiteX5467" fmla="*/ 432010 w 769088"/>
                <a:gd name="connsiteY5467" fmla="*/ 901036 h 1008924"/>
                <a:gd name="connsiteX5468" fmla="*/ 432180 w 769088"/>
                <a:gd name="connsiteY5468" fmla="*/ 900865 h 1008924"/>
                <a:gd name="connsiteX5469" fmla="*/ 428341 w 769088"/>
                <a:gd name="connsiteY5469" fmla="*/ 894635 h 1008924"/>
                <a:gd name="connsiteX5470" fmla="*/ 401637 w 769088"/>
                <a:gd name="connsiteY5470" fmla="*/ 916911 h 1008924"/>
                <a:gd name="connsiteX5471" fmla="*/ 402490 w 769088"/>
                <a:gd name="connsiteY5471" fmla="*/ 927408 h 1008924"/>
                <a:gd name="connsiteX5472" fmla="*/ 403343 w 769088"/>
                <a:gd name="connsiteY5472" fmla="*/ 938333 h 1008924"/>
                <a:gd name="connsiteX5473" fmla="*/ 391569 w 769088"/>
                <a:gd name="connsiteY5473" fmla="*/ 928347 h 1008924"/>
                <a:gd name="connsiteX5474" fmla="*/ 391313 w 769088"/>
                <a:gd name="connsiteY5474" fmla="*/ 924251 h 1008924"/>
                <a:gd name="connsiteX5475" fmla="*/ 389607 w 769088"/>
                <a:gd name="connsiteY5475" fmla="*/ 911363 h 1008924"/>
                <a:gd name="connsiteX5476" fmla="*/ 388839 w 769088"/>
                <a:gd name="connsiteY5476" fmla="*/ 906071 h 1008924"/>
                <a:gd name="connsiteX5477" fmla="*/ 401637 w 769088"/>
                <a:gd name="connsiteY5477" fmla="*/ 916996 h 1008924"/>
                <a:gd name="connsiteX5478" fmla="*/ 388327 w 769088"/>
                <a:gd name="connsiteY5478" fmla="*/ 902487 h 1008924"/>
                <a:gd name="connsiteX5479" fmla="*/ 387815 w 769088"/>
                <a:gd name="connsiteY5479" fmla="*/ 898390 h 1008924"/>
                <a:gd name="connsiteX5480" fmla="*/ 385768 w 769088"/>
                <a:gd name="connsiteY5480" fmla="*/ 879869 h 1008924"/>
                <a:gd name="connsiteX5481" fmla="*/ 399845 w 769088"/>
                <a:gd name="connsiteY5481" fmla="*/ 892159 h 1008924"/>
                <a:gd name="connsiteX5482" fmla="*/ 401466 w 769088"/>
                <a:gd name="connsiteY5482" fmla="*/ 914606 h 1008924"/>
                <a:gd name="connsiteX5483" fmla="*/ 388327 w 769088"/>
                <a:gd name="connsiteY5483" fmla="*/ 902487 h 1008924"/>
                <a:gd name="connsiteX5484" fmla="*/ 403941 w 769088"/>
                <a:gd name="connsiteY5484" fmla="*/ 927408 h 1008924"/>
                <a:gd name="connsiteX5485" fmla="*/ 403941 w 769088"/>
                <a:gd name="connsiteY5485" fmla="*/ 918874 h 1008924"/>
                <a:gd name="connsiteX5486" fmla="*/ 416738 w 769088"/>
                <a:gd name="connsiteY5486" fmla="*/ 929883 h 1008924"/>
                <a:gd name="connsiteX5487" fmla="*/ 417079 w 769088"/>
                <a:gd name="connsiteY5487" fmla="*/ 930139 h 1008924"/>
                <a:gd name="connsiteX5488" fmla="*/ 416994 w 769088"/>
                <a:gd name="connsiteY5488" fmla="*/ 939272 h 1008924"/>
                <a:gd name="connsiteX5489" fmla="*/ 416653 w 769088"/>
                <a:gd name="connsiteY5489" fmla="*/ 949258 h 1008924"/>
                <a:gd name="connsiteX5490" fmla="*/ 405050 w 769088"/>
                <a:gd name="connsiteY5490" fmla="*/ 939699 h 1008924"/>
                <a:gd name="connsiteX5491" fmla="*/ 404282 w 769088"/>
                <a:gd name="connsiteY5491" fmla="*/ 939101 h 1008924"/>
                <a:gd name="connsiteX5492" fmla="*/ 404026 w 769088"/>
                <a:gd name="connsiteY5492" fmla="*/ 927494 h 1008924"/>
                <a:gd name="connsiteX5493" fmla="*/ 403855 w 769088"/>
                <a:gd name="connsiteY5493" fmla="*/ 916825 h 1008924"/>
                <a:gd name="connsiteX5494" fmla="*/ 403684 w 769088"/>
                <a:gd name="connsiteY5494" fmla="*/ 895403 h 1008924"/>
                <a:gd name="connsiteX5495" fmla="*/ 411619 w 769088"/>
                <a:gd name="connsiteY5495" fmla="*/ 902145 h 1008924"/>
                <a:gd name="connsiteX5496" fmla="*/ 416994 w 769088"/>
                <a:gd name="connsiteY5496" fmla="*/ 906669 h 1008924"/>
                <a:gd name="connsiteX5497" fmla="*/ 416994 w 769088"/>
                <a:gd name="connsiteY5497" fmla="*/ 928859 h 1008924"/>
                <a:gd name="connsiteX5498" fmla="*/ 403855 w 769088"/>
                <a:gd name="connsiteY5498" fmla="*/ 916740 h 1008924"/>
                <a:gd name="connsiteX5499" fmla="*/ 421516 w 769088"/>
                <a:gd name="connsiteY5499" fmla="*/ 910509 h 1008924"/>
                <a:gd name="connsiteX5500" fmla="*/ 421516 w 769088"/>
                <a:gd name="connsiteY5500" fmla="*/ 910509 h 1008924"/>
                <a:gd name="connsiteX5501" fmla="*/ 422454 w 769088"/>
                <a:gd name="connsiteY5501" fmla="*/ 911278 h 1008924"/>
                <a:gd name="connsiteX5502" fmla="*/ 421772 w 769088"/>
                <a:gd name="connsiteY5502" fmla="*/ 930054 h 1008924"/>
                <a:gd name="connsiteX5503" fmla="*/ 421772 w 769088"/>
                <a:gd name="connsiteY5503" fmla="*/ 933127 h 1008924"/>
                <a:gd name="connsiteX5504" fmla="*/ 419468 w 769088"/>
                <a:gd name="connsiteY5504" fmla="*/ 931078 h 1008924"/>
                <a:gd name="connsiteX5505" fmla="*/ 421601 w 769088"/>
                <a:gd name="connsiteY5505" fmla="*/ 910509 h 1008924"/>
                <a:gd name="connsiteX5506" fmla="*/ 423307 w 769088"/>
                <a:gd name="connsiteY5506" fmla="*/ 930225 h 1008924"/>
                <a:gd name="connsiteX5507" fmla="*/ 425525 w 769088"/>
                <a:gd name="connsiteY5507" fmla="*/ 913753 h 1008924"/>
                <a:gd name="connsiteX5508" fmla="*/ 430730 w 769088"/>
                <a:gd name="connsiteY5508" fmla="*/ 918020 h 1008924"/>
                <a:gd name="connsiteX5509" fmla="*/ 427658 w 769088"/>
                <a:gd name="connsiteY5509" fmla="*/ 932700 h 1008924"/>
                <a:gd name="connsiteX5510" fmla="*/ 426720 w 769088"/>
                <a:gd name="connsiteY5510" fmla="*/ 937650 h 1008924"/>
                <a:gd name="connsiteX5511" fmla="*/ 422881 w 769088"/>
                <a:gd name="connsiteY5511" fmla="*/ 934151 h 1008924"/>
                <a:gd name="connsiteX5512" fmla="*/ 423307 w 769088"/>
                <a:gd name="connsiteY5512" fmla="*/ 930225 h 1008924"/>
                <a:gd name="connsiteX5513" fmla="*/ 422540 w 769088"/>
                <a:gd name="connsiteY5513" fmla="*/ 910168 h 1008924"/>
                <a:gd name="connsiteX5514" fmla="*/ 422198 w 769088"/>
                <a:gd name="connsiteY5514" fmla="*/ 909912 h 1008924"/>
                <a:gd name="connsiteX5515" fmla="*/ 421601 w 769088"/>
                <a:gd name="connsiteY5515" fmla="*/ 909400 h 1008924"/>
                <a:gd name="connsiteX5516" fmla="*/ 422198 w 769088"/>
                <a:gd name="connsiteY5516" fmla="*/ 901206 h 1008924"/>
                <a:gd name="connsiteX5517" fmla="*/ 422198 w 769088"/>
                <a:gd name="connsiteY5517" fmla="*/ 901206 h 1008924"/>
                <a:gd name="connsiteX5518" fmla="*/ 422198 w 769088"/>
                <a:gd name="connsiteY5518" fmla="*/ 901036 h 1008924"/>
                <a:gd name="connsiteX5519" fmla="*/ 422198 w 769088"/>
                <a:gd name="connsiteY5519" fmla="*/ 901036 h 1008924"/>
                <a:gd name="connsiteX5520" fmla="*/ 421942 w 769088"/>
                <a:gd name="connsiteY5520" fmla="*/ 887209 h 1008924"/>
                <a:gd name="connsiteX5521" fmla="*/ 422881 w 769088"/>
                <a:gd name="connsiteY5521" fmla="*/ 888490 h 1008924"/>
                <a:gd name="connsiteX5522" fmla="*/ 424161 w 769088"/>
                <a:gd name="connsiteY5522" fmla="*/ 890196 h 1008924"/>
                <a:gd name="connsiteX5523" fmla="*/ 422625 w 769088"/>
                <a:gd name="connsiteY5523" fmla="*/ 910253 h 1008924"/>
                <a:gd name="connsiteX5524" fmla="*/ 379284 w 769088"/>
                <a:gd name="connsiteY5524" fmla="*/ 865958 h 1008924"/>
                <a:gd name="connsiteX5525" fmla="*/ 369557 w 769088"/>
                <a:gd name="connsiteY5525" fmla="*/ 855033 h 1008924"/>
                <a:gd name="connsiteX5526" fmla="*/ 365121 w 769088"/>
                <a:gd name="connsiteY5526" fmla="*/ 823881 h 1008924"/>
                <a:gd name="connsiteX5527" fmla="*/ 365121 w 769088"/>
                <a:gd name="connsiteY5527" fmla="*/ 823881 h 1008924"/>
                <a:gd name="connsiteX5528" fmla="*/ 378089 w 769088"/>
                <a:gd name="connsiteY5528" fmla="*/ 837110 h 1008924"/>
                <a:gd name="connsiteX5529" fmla="*/ 379284 w 769088"/>
                <a:gd name="connsiteY5529" fmla="*/ 865958 h 1008924"/>
                <a:gd name="connsiteX5530" fmla="*/ 382270 w 769088"/>
                <a:gd name="connsiteY5530" fmla="*/ 900268 h 1008924"/>
                <a:gd name="connsiteX5531" fmla="*/ 385085 w 769088"/>
                <a:gd name="connsiteY5531" fmla="*/ 902657 h 1008924"/>
                <a:gd name="connsiteX5532" fmla="*/ 387047 w 769088"/>
                <a:gd name="connsiteY5532" fmla="*/ 911448 h 1008924"/>
                <a:gd name="connsiteX5533" fmla="*/ 389778 w 769088"/>
                <a:gd name="connsiteY5533" fmla="*/ 924080 h 1008924"/>
                <a:gd name="connsiteX5534" fmla="*/ 390204 w 769088"/>
                <a:gd name="connsiteY5534" fmla="*/ 926896 h 1008924"/>
                <a:gd name="connsiteX5535" fmla="*/ 375444 w 769088"/>
                <a:gd name="connsiteY5535" fmla="*/ 913753 h 1008924"/>
                <a:gd name="connsiteX5536" fmla="*/ 373823 w 769088"/>
                <a:gd name="connsiteY5536" fmla="*/ 892928 h 1008924"/>
                <a:gd name="connsiteX5537" fmla="*/ 382355 w 769088"/>
                <a:gd name="connsiteY5537" fmla="*/ 900268 h 1008924"/>
                <a:gd name="connsiteX5538" fmla="*/ 342512 w 769088"/>
                <a:gd name="connsiteY5538" fmla="*/ 891647 h 1008924"/>
                <a:gd name="connsiteX5539" fmla="*/ 343109 w 769088"/>
                <a:gd name="connsiteY5539" fmla="*/ 895744 h 1008924"/>
                <a:gd name="connsiteX5540" fmla="*/ 342086 w 769088"/>
                <a:gd name="connsiteY5540" fmla="*/ 893184 h 1008924"/>
                <a:gd name="connsiteX5541" fmla="*/ 341147 w 769088"/>
                <a:gd name="connsiteY5541" fmla="*/ 890367 h 1008924"/>
                <a:gd name="connsiteX5542" fmla="*/ 340550 w 769088"/>
                <a:gd name="connsiteY5542" fmla="*/ 888575 h 1008924"/>
                <a:gd name="connsiteX5543" fmla="*/ 340123 w 769088"/>
                <a:gd name="connsiteY5543" fmla="*/ 887124 h 1008924"/>
                <a:gd name="connsiteX5544" fmla="*/ 339696 w 769088"/>
                <a:gd name="connsiteY5544" fmla="*/ 885673 h 1008924"/>
                <a:gd name="connsiteX5545" fmla="*/ 342256 w 769088"/>
                <a:gd name="connsiteY5545" fmla="*/ 888063 h 1008924"/>
                <a:gd name="connsiteX5546" fmla="*/ 342256 w 769088"/>
                <a:gd name="connsiteY5546" fmla="*/ 888063 h 1008924"/>
                <a:gd name="connsiteX5547" fmla="*/ 342427 w 769088"/>
                <a:gd name="connsiteY5547" fmla="*/ 889428 h 1008924"/>
                <a:gd name="connsiteX5548" fmla="*/ 342256 w 769088"/>
                <a:gd name="connsiteY5548" fmla="*/ 890538 h 1008924"/>
                <a:gd name="connsiteX5549" fmla="*/ 341488 w 769088"/>
                <a:gd name="connsiteY5549" fmla="*/ 887807 h 1008924"/>
                <a:gd name="connsiteX5550" fmla="*/ 342427 w 769088"/>
                <a:gd name="connsiteY5550" fmla="*/ 891733 h 1008924"/>
                <a:gd name="connsiteX5551" fmla="*/ 337393 w 769088"/>
                <a:gd name="connsiteY5551" fmla="*/ 877309 h 1008924"/>
                <a:gd name="connsiteX5552" fmla="*/ 329970 w 769088"/>
                <a:gd name="connsiteY5552" fmla="*/ 851790 h 1008924"/>
                <a:gd name="connsiteX5553" fmla="*/ 337222 w 769088"/>
                <a:gd name="connsiteY5553" fmla="*/ 858959 h 1008924"/>
                <a:gd name="connsiteX5554" fmla="*/ 339099 w 769088"/>
                <a:gd name="connsiteY5554" fmla="*/ 869798 h 1008924"/>
                <a:gd name="connsiteX5555" fmla="*/ 341062 w 769088"/>
                <a:gd name="connsiteY5555" fmla="*/ 881064 h 1008924"/>
                <a:gd name="connsiteX5556" fmla="*/ 337308 w 769088"/>
                <a:gd name="connsiteY5556" fmla="*/ 877309 h 1008924"/>
                <a:gd name="connsiteX5557" fmla="*/ 358893 w 769088"/>
                <a:gd name="connsiteY5557" fmla="*/ 921775 h 1008924"/>
                <a:gd name="connsiteX5558" fmla="*/ 360343 w 769088"/>
                <a:gd name="connsiteY5558" fmla="*/ 926384 h 1008924"/>
                <a:gd name="connsiteX5559" fmla="*/ 361452 w 769088"/>
                <a:gd name="connsiteY5559" fmla="*/ 929969 h 1008924"/>
                <a:gd name="connsiteX5560" fmla="*/ 353603 w 769088"/>
                <a:gd name="connsiteY5560" fmla="*/ 924336 h 1008924"/>
                <a:gd name="connsiteX5561" fmla="*/ 352153 w 769088"/>
                <a:gd name="connsiteY5561" fmla="*/ 916911 h 1008924"/>
                <a:gd name="connsiteX5562" fmla="*/ 358893 w 769088"/>
                <a:gd name="connsiteY5562" fmla="*/ 921605 h 1008924"/>
                <a:gd name="connsiteX5563" fmla="*/ 351299 w 769088"/>
                <a:gd name="connsiteY5563" fmla="*/ 913155 h 1008924"/>
                <a:gd name="connsiteX5564" fmla="*/ 348911 w 769088"/>
                <a:gd name="connsiteY5564" fmla="*/ 901377 h 1008924"/>
                <a:gd name="connsiteX5565" fmla="*/ 347034 w 769088"/>
                <a:gd name="connsiteY5565" fmla="*/ 892245 h 1008924"/>
                <a:gd name="connsiteX5566" fmla="*/ 350958 w 769088"/>
                <a:gd name="connsiteY5566" fmla="*/ 895829 h 1008924"/>
                <a:gd name="connsiteX5567" fmla="*/ 351470 w 769088"/>
                <a:gd name="connsiteY5567" fmla="*/ 896256 h 1008924"/>
                <a:gd name="connsiteX5568" fmla="*/ 357698 w 769088"/>
                <a:gd name="connsiteY5568" fmla="*/ 918105 h 1008924"/>
                <a:gd name="connsiteX5569" fmla="*/ 351215 w 769088"/>
                <a:gd name="connsiteY5569" fmla="*/ 913070 h 1008924"/>
                <a:gd name="connsiteX5570" fmla="*/ 354286 w 769088"/>
                <a:gd name="connsiteY5570" fmla="*/ 928176 h 1008924"/>
                <a:gd name="connsiteX5571" fmla="*/ 362476 w 769088"/>
                <a:gd name="connsiteY5571" fmla="*/ 933553 h 1008924"/>
                <a:gd name="connsiteX5572" fmla="*/ 366060 w 769088"/>
                <a:gd name="connsiteY5572" fmla="*/ 944819 h 1008924"/>
                <a:gd name="connsiteX5573" fmla="*/ 366315 w 769088"/>
                <a:gd name="connsiteY5573" fmla="*/ 944819 h 1008924"/>
                <a:gd name="connsiteX5574" fmla="*/ 363756 w 769088"/>
                <a:gd name="connsiteY5574" fmla="*/ 934407 h 1008924"/>
                <a:gd name="connsiteX5575" fmla="*/ 376468 w 769088"/>
                <a:gd name="connsiteY5575" fmla="*/ 942600 h 1008924"/>
                <a:gd name="connsiteX5576" fmla="*/ 378516 w 769088"/>
                <a:gd name="connsiteY5576" fmla="*/ 956939 h 1008924"/>
                <a:gd name="connsiteX5577" fmla="*/ 365206 w 769088"/>
                <a:gd name="connsiteY5577" fmla="*/ 948575 h 1008924"/>
                <a:gd name="connsiteX5578" fmla="*/ 357443 w 769088"/>
                <a:gd name="connsiteY5578" fmla="*/ 943454 h 1008924"/>
                <a:gd name="connsiteX5579" fmla="*/ 354371 w 769088"/>
                <a:gd name="connsiteY5579" fmla="*/ 928091 h 1008924"/>
                <a:gd name="connsiteX5580" fmla="*/ 362988 w 769088"/>
                <a:gd name="connsiteY5580" fmla="*/ 931164 h 1008924"/>
                <a:gd name="connsiteX5581" fmla="*/ 361794 w 769088"/>
                <a:gd name="connsiteY5581" fmla="*/ 926128 h 1008924"/>
                <a:gd name="connsiteX5582" fmla="*/ 361196 w 769088"/>
                <a:gd name="connsiteY5582" fmla="*/ 923397 h 1008924"/>
                <a:gd name="connsiteX5583" fmla="*/ 371690 w 769088"/>
                <a:gd name="connsiteY5583" fmla="*/ 930481 h 1008924"/>
                <a:gd name="connsiteX5584" fmla="*/ 375103 w 769088"/>
                <a:gd name="connsiteY5584" fmla="*/ 932700 h 1008924"/>
                <a:gd name="connsiteX5585" fmla="*/ 375530 w 769088"/>
                <a:gd name="connsiteY5585" fmla="*/ 935602 h 1008924"/>
                <a:gd name="connsiteX5586" fmla="*/ 376212 w 769088"/>
                <a:gd name="connsiteY5586" fmla="*/ 940296 h 1008924"/>
                <a:gd name="connsiteX5587" fmla="*/ 362988 w 769088"/>
                <a:gd name="connsiteY5587" fmla="*/ 931078 h 1008924"/>
                <a:gd name="connsiteX5588" fmla="*/ 372714 w 769088"/>
                <a:gd name="connsiteY5588" fmla="*/ 929371 h 1008924"/>
                <a:gd name="connsiteX5589" fmla="*/ 360514 w 769088"/>
                <a:gd name="connsiteY5589" fmla="*/ 920239 h 1008924"/>
                <a:gd name="connsiteX5590" fmla="*/ 356333 w 769088"/>
                <a:gd name="connsiteY5590" fmla="*/ 900524 h 1008924"/>
                <a:gd name="connsiteX5591" fmla="*/ 372458 w 769088"/>
                <a:gd name="connsiteY5591" fmla="*/ 914435 h 1008924"/>
                <a:gd name="connsiteX5592" fmla="*/ 374847 w 769088"/>
                <a:gd name="connsiteY5592" fmla="*/ 930908 h 1008924"/>
                <a:gd name="connsiteX5593" fmla="*/ 372714 w 769088"/>
                <a:gd name="connsiteY5593" fmla="*/ 929371 h 1008924"/>
                <a:gd name="connsiteX5594" fmla="*/ 375615 w 769088"/>
                <a:gd name="connsiteY5594" fmla="*/ 917081 h 1008924"/>
                <a:gd name="connsiteX5595" fmla="*/ 389948 w 769088"/>
                <a:gd name="connsiteY5595" fmla="*/ 928859 h 1008924"/>
                <a:gd name="connsiteX5596" fmla="*/ 390289 w 769088"/>
                <a:gd name="connsiteY5596" fmla="*/ 929115 h 1008924"/>
                <a:gd name="connsiteX5597" fmla="*/ 389948 w 769088"/>
                <a:gd name="connsiteY5597" fmla="*/ 941491 h 1008924"/>
                <a:gd name="connsiteX5598" fmla="*/ 386280 w 769088"/>
                <a:gd name="connsiteY5598" fmla="*/ 939016 h 1008924"/>
                <a:gd name="connsiteX5599" fmla="*/ 376724 w 769088"/>
                <a:gd name="connsiteY5599" fmla="*/ 932188 h 1008924"/>
                <a:gd name="connsiteX5600" fmla="*/ 375530 w 769088"/>
                <a:gd name="connsiteY5600" fmla="*/ 916996 h 1008924"/>
                <a:gd name="connsiteX5601" fmla="*/ 362391 w 769088"/>
                <a:gd name="connsiteY5601" fmla="*/ 882771 h 1008924"/>
                <a:gd name="connsiteX5602" fmla="*/ 368790 w 769088"/>
                <a:gd name="connsiteY5602" fmla="*/ 888575 h 1008924"/>
                <a:gd name="connsiteX5603" fmla="*/ 371861 w 769088"/>
                <a:gd name="connsiteY5603" fmla="*/ 910595 h 1008924"/>
                <a:gd name="connsiteX5604" fmla="*/ 355224 w 769088"/>
                <a:gd name="connsiteY5604" fmla="*/ 894976 h 1008924"/>
                <a:gd name="connsiteX5605" fmla="*/ 351129 w 769088"/>
                <a:gd name="connsiteY5605" fmla="*/ 873212 h 1008924"/>
                <a:gd name="connsiteX5606" fmla="*/ 351129 w 769088"/>
                <a:gd name="connsiteY5606" fmla="*/ 873212 h 1008924"/>
                <a:gd name="connsiteX5607" fmla="*/ 351129 w 769088"/>
                <a:gd name="connsiteY5607" fmla="*/ 873041 h 1008924"/>
                <a:gd name="connsiteX5608" fmla="*/ 351129 w 769088"/>
                <a:gd name="connsiteY5608" fmla="*/ 872871 h 1008924"/>
                <a:gd name="connsiteX5609" fmla="*/ 351129 w 769088"/>
                <a:gd name="connsiteY5609" fmla="*/ 872871 h 1008924"/>
                <a:gd name="connsiteX5610" fmla="*/ 350958 w 769088"/>
                <a:gd name="connsiteY5610" fmla="*/ 872017 h 1008924"/>
                <a:gd name="connsiteX5611" fmla="*/ 362476 w 769088"/>
                <a:gd name="connsiteY5611" fmla="*/ 882686 h 1008924"/>
                <a:gd name="connsiteX5612" fmla="*/ 339355 w 769088"/>
                <a:gd name="connsiteY5612" fmla="*/ 828660 h 1008924"/>
                <a:gd name="connsiteX5613" fmla="*/ 334919 w 769088"/>
                <a:gd name="connsiteY5613" fmla="*/ 824307 h 1008924"/>
                <a:gd name="connsiteX5614" fmla="*/ 332274 w 769088"/>
                <a:gd name="connsiteY5614" fmla="*/ 821662 h 1008924"/>
                <a:gd name="connsiteX5615" fmla="*/ 331335 w 769088"/>
                <a:gd name="connsiteY5615" fmla="*/ 817053 h 1008924"/>
                <a:gd name="connsiteX5616" fmla="*/ 330824 w 769088"/>
                <a:gd name="connsiteY5616" fmla="*/ 814578 h 1008924"/>
                <a:gd name="connsiteX5617" fmla="*/ 331250 w 769088"/>
                <a:gd name="connsiteY5617" fmla="*/ 815175 h 1008924"/>
                <a:gd name="connsiteX5618" fmla="*/ 339099 w 769088"/>
                <a:gd name="connsiteY5618" fmla="*/ 825929 h 1008924"/>
                <a:gd name="connsiteX5619" fmla="*/ 339441 w 769088"/>
                <a:gd name="connsiteY5619" fmla="*/ 828660 h 1008924"/>
                <a:gd name="connsiteX5620" fmla="*/ 340123 w 769088"/>
                <a:gd name="connsiteY5620" fmla="*/ 835317 h 1008924"/>
                <a:gd name="connsiteX5621" fmla="*/ 343280 w 769088"/>
                <a:gd name="connsiteY5621" fmla="*/ 858532 h 1008924"/>
                <a:gd name="connsiteX5622" fmla="*/ 339099 w 769088"/>
                <a:gd name="connsiteY5622" fmla="*/ 854179 h 1008924"/>
                <a:gd name="connsiteX5623" fmla="*/ 333639 w 769088"/>
                <a:gd name="connsiteY5623" fmla="*/ 828234 h 1008924"/>
                <a:gd name="connsiteX5624" fmla="*/ 340123 w 769088"/>
                <a:gd name="connsiteY5624" fmla="*/ 835317 h 1008924"/>
                <a:gd name="connsiteX5625" fmla="*/ 344560 w 769088"/>
                <a:gd name="connsiteY5625" fmla="*/ 866128 h 1008924"/>
                <a:gd name="connsiteX5626" fmla="*/ 345924 w 769088"/>
                <a:gd name="connsiteY5626" fmla="*/ 874066 h 1008924"/>
                <a:gd name="connsiteX5627" fmla="*/ 345924 w 769088"/>
                <a:gd name="connsiteY5627" fmla="*/ 874066 h 1008924"/>
                <a:gd name="connsiteX5628" fmla="*/ 345924 w 769088"/>
                <a:gd name="connsiteY5628" fmla="*/ 874066 h 1008924"/>
                <a:gd name="connsiteX5629" fmla="*/ 345924 w 769088"/>
                <a:gd name="connsiteY5629" fmla="*/ 874066 h 1008924"/>
                <a:gd name="connsiteX5630" fmla="*/ 349678 w 769088"/>
                <a:gd name="connsiteY5630" fmla="*/ 889599 h 1008924"/>
                <a:gd name="connsiteX5631" fmla="*/ 345669 w 769088"/>
                <a:gd name="connsiteY5631" fmla="*/ 885673 h 1008924"/>
                <a:gd name="connsiteX5632" fmla="*/ 344901 w 769088"/>
                <a:gd name="connsiteY5632" fmla="*/ 882003 h 1008924"/>
                <a:gd name="connsiteX5633" fmla="*/ 342171 w 769088"/>
                <a:gd name="connsiteY5633" fmla="*/ 869030 h 1008924"/>
                <a:gd name="connsiteX5634" fmla="*/ 340806 w 769088"/>
                <a:gd name="connsiteY5634" fmla="*/ 862629 h 1008924"/>
                <a:gd name="connsiteX5635" fmla="*/ 344474 w 769088"/>
                <a:gd name="connsiteY5635" fmla="*/ 866128 h 1008924"/>
                <a:gd name="connsiteX5636" fmla="*/ 335687 w 769088"/>
                <a:gd name="connsiteY5636" fmla="*/ 850595 h 1008924"/>
                <a:gd name="connsiteX5637" fmla="*/ 328093 w 769088"/>
                <a:gd name="connsiteY5637" fmla="*/ 842572 h 1008924"/>
                <a:gd name="connsiteX5638" fmla="*/ 328093 w 769088"/>
                <a:gd name="connsiteY5638" fmla="*/ 842572 h 1008924"/>
                <a:gd name="connsiteX5639" fmla="*/ 327923 w 769088"/>
                <a:gd name="connsiteY5639" fmla="*/ 842401 h 1008924"/>
                <a:gd name="connsiteX5640" fmla="*/ 327752 w 769088"/>
                <a:gd name="connsiteY5640" fmla="*/ 842231 h 1008924"/>
                <a:gd name="connsiteX5641" fmla="*/ 327752 w 769088"/>
                <a:gd name="connsiteY5641" fmla="*/ 842231 h 1008924"/>
                <a:gd name="connsiteX5642" fmla="*/ 326984 w 769088"/>
                <a:gd name="connsiteY5642" fmla="*/ 841462 h 1008924"/>
                <a:gd name="connsiteX5643" fmla="*/ 318111 w 769088"/>
                <a:gd name="connsiteY5643" fmla="*/ 810652 h 1008924"/>
                <a:gd name="connsiteX5644" fmla="*/ 331335 w 769088"/>
                <a:gd name="connsiteY5644" fmla="*/ 825673 h 1008924"/>
                <a:gd name="connsiteX5645" fmla="*/ 335772 w 769088"/>
                <a:gd name="connsiteY5645" fmla="*/ 850680 h 1008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Lst>
              <a:rect l="l" t="t" r="r" b="b"/>
              <a:pathLst>
                <a:path w="769088" h="1008924">
                  <a:moveTo>
                    <a:pt x="750499" y="427096"/>
                  </a:moveTo>
                  <a:cubicBezTo>
                    <a:pt x="747086" y="416854"/>
                    <a:pt x="743674" y="406527"/>
                    <a:pt x="739408" y="396712"/>
                  </a:cubicBezTo>
                  <a:cubicBezTo>
                    <a:pt x="729084" y="373156"/>
                    <a:pt x="712447" y="354208"/>
                    <a:pt x="693934" y="336797"/>
                  </a:cubicBezTo>
                  <a:cubicBezTo>
                    <a:pt x="660319" y="305218"/>
                    <a:pt x="620049" y="286015"/>
                    <a:pt x="575940" y="274663"/>
                  </a:cubicBezTo>
                  <a:cubicBezTo>
                    <a:pt x="549065" y="267750"/>
                    <a:pt x="521678" y="267323"/>
                    <a:pt x="494974" y="277224"/>
                  </a:cubicBezTo>
                  <a:cubicBezTo>
                    <a:pt x="493694" y="277736"/>
                    <a:pt x="492244" y="277821"/>
                    <a:pt x="489855" y="278333"/>
                  </a:cubicBezTo>
                  <a:cubicBezTo>
                    <a:pt x="492158" y="272700"/>
                    <a:pt x="494121" y="268006"/>
                    <a:pt x="496083" y="263312"/>
                  </a:cubicBezTo>
                  <a:cubicBezTo>
                    <a:pt x="509307" y="231477"/>
                    <a:pt x="516815" y="197850"/>
                    <a:pt x="526200" y="164905"/>
                  </a:cubicBezTo>
                  <a:cubicBezTo>
                    <a:pt x="540875" y="113440"/>
                    <a:pt x="547359" y="59841"/>
                    <a:pt x="565361" y="9230"/>
                  </a:cubicBezTo>
                  <a:cubicBezTo>
                    <a:pt x="566129" y="7181"/>
                    <a:pt x="564849" y="3682"/>
                    <a:pt x="563398" y="1804"/>
                  </a:cubicBezTo>
                  <a:cubicBezTo>
                    <a:pt x="561266" y="-841"/>
                    <a:pt x="558023" y="-244"/>
                    <a:pt x="555122" y="1463"/>
                  </a:cubicBezTo>
                  <a:cubicBezTo>
                    <a:pt x="552734" y="2914"/>
                    <a:pt x="550259" y="4279"/>
                    <a:pt x="547785" y="5474"/>
                  </a:cubicBezTo>
                  <a:cubicBezTo>
                    <a:pt x="511269" y="22885"/>
                    <a:pt x="475692" y="41662"/>
                    <a:pt x="443698" y="66669"/>
                  </a:cubicBezTo>
                  <a:cubicBezTo>
                    <a:pt x="426720" y="79898"/>
                    <a:pt x="411363" y="94493"/>
                    <a:pt x="399163" y="112416"/>
                  </a:cubicBezTo>
                  <a:cubicBezTo>
                    <a:pt x="382099" y="137423"/>
                    <a:pt x="369046" y="164308"/>
                    <a:pt x="360258" y="193241"/>
                  </a:cubicBezTo>
                  <a:cubicBezTo>
                    <a:pt x="345669" y="241292"/>
                    <a:pt x="340891" y="290453"/>
                    <a:pt x="343024" y="340382"/>
                  </a:cubicBezTo>
                  <a:cubicBezTo>
                    <a:pt x="343195" y="344137"/>
                    <a:pt x="343280" y="347892"/>
                    <a:pt x="343365" y="351733"/>
                  </a:cubicBezTo>
                  <a:cubicBezTo>
                    <a:pt x="340806" y="347124"/>
                    <a:pt x="339014" y="342430"/>
                    <a:pt x="337393" y="337736"/>
                  </a:cubicBezTo>
                  <a:cubicBezTo>
                    <a:pt x="316917" y="277139"/>
                    <a:pt x="290810" y="218760"/>
                    <a:pt x="264447" y="160553"/>
                  </a:cubicBezTo>
                  <a:cubicBezTo>
                    <a:pt x="262825" y="156883"/>
                    <a:pt x="261204" y="152871"/>
                    <a:pt x="254976" y="151164"/>
                  </a:cubicBezTo>
                  <a:cubicBezTo>
                    <a:pt x="251820" y="152871"/>
                    <a:pt x="247383" y="155005"/>
                    <a:pt x="243288" y="157565"/>
                  </a:cubicBezTo>
                  <a:cubicBezTo>
                    <a:pt x="240387" y="159358"/>
                    <a:pt x="237913" y="161918"/>
                    <a:pt x="235097" y="163881"/>
                  </a:cubicBezTo>
                  <a:cubicBezTo>
                    <a:pt x="226566" y="169855"/>
                    <a:pt x="225883" y="171733"/>
                    <a:pt x="229722" y="181634"/>
                  </a:cubicBezTo>
                  <a:cubicBezTo>
                    <a:pt x="230234" y="182999"/>
                    <a:pt x="230917" y="184365"/>
                    <a:pt x="231600" y="185730"/>
                  </a:cubicBezTo>
                  <a:cubicBezTo>
                    <a:pt x="238851" y="201178"/>
                    <a:pt x="246786" y="216285"/>
                    <a:pt x="253270" y="231989"/>
                  </a:cubicBezTo>
                  <a:cubicBezTo>
                    <a:pt x="272211" y="277480"/>
                    <a:pt x="291322" y="322800"/>
                    <a:pt x="313163" y="366925"/>
                  </a:cubicBezTo>
                  <a:cubicBezTo>
                    <a:pt x="314187" y="369059"/>
                    <a:pt x="314869" y="371449"/>
                    <a:pt x="315893" y="373924"/>
                  </a:cubicBezTo>
                  <a:cubicBezTo>
                    <a:pt x="314443" y="373924"/>
                    <a:pt x="314016" y="374009"/>
                    <a:pt x="313589" y="373924"/>
                  </a:cubicBezTo>
                  <a:cubicBezTo>
                    <a:pt x="312139" y="373582"/>
                    <a:pt x="310603" y="373241"/>
                    <a:pt x="309153" y="372899"/>
                  </a:cubicBezTo>
                  <a:cubicBezTo>
                    <a:pt x="264276" y="361548"/>
                    <a:pt x="218973" y="356257"/>
                    <a:pt x="172560" y="361975"/>
                  </a:cubicBezTo>
                  <a:cubicBezTo>
                    <a:pt x="144661" y="365389"/>
                    <a:pt x="118981" y="373412"/>
                    <a:pt x="96969" y="391249"/>
                  </a:cubicBezTo>
                  <a:cubicBezTo>
                    <a:pt x="61562" y="419841"/>
                    <a:pt x="34602" y="455005"/>
                    <a:pt x="17283" y="497252"/>
                  </a:cubicBezTo>
                  <a:cubicBezTo>
                    <a:pt x="2096" y="534379"/>
                    <a:pt x="-5241" y="572615"/>
                    <a:pt x="4229" y="612473"/>
                  </a:cubicBezTo>
                  <a:cubicBezTo>
                    <a:pt x="9348" y="634066"/>
                    <a:pt x="13017" y="656427"/>
                    <a:pt x="21122" y="676911"/>
                  </a:cubicBezTo>
                  <a:cubicBezTo>
                    <a:pt x="36820" y="716683"/>
                    <a:pt x="56017" y="754834"/>
                    <a:pt x="82721" y="788888"/>
                  </a:cubicBezTo>
                  <a:cubicBezTo>
                    <a:pt x="106780" y="819528"/>
                    <a:pt x="131949" y="849058"/>
                    <a:pt x="162237" y="873724"/>
                  </a:cubicBezTo>
                  <a:cubicBezTo>
                    <a:pt x="191671" y="897707"/>
                    <a:pt x="220850" y="922202"/>
                    <a:pt x="250455" y="945929"/>
                  </a:cubicBezTo>
                  <a:cubicBezTo>
                    <a:pt x="279292" y="969058"/>
                    <a:pt x="311030" y="987494"/>
                    <a:pt x="345839" y="999955"/>
                  </a:cubicBezTo>
                  <a:cubicBezTo>
                    <a:pt x="373311" y="1009770"/>
                    <a:pt x="401381" y="1012159"/>
                    <a:pt x="429791" y="1003966"/>
                  </a:cubicBezTo>
                  <a:cubicBezTo>
                    <a:pt x="443272" y="1000040"/>
                    <a:pt x="456581" y="995858"/>
                    <a:pt x="469891" y="991334"/>
                  </a:cubicBezTo>
                  <a:cubicBezTo>
                    <a:pt x="478251" y="988518"/>
                    <a:pt x="486357" y="985019"/>
                    <a:pt x="494633" y="981946"/>
                  </a:cubicBezTo>
                  <a:cubicBezTo>
                    <a:pt x="495998" y="981434"/>
                    <a:pt x="497533" y="981434"/>
                    <a:pt x="499069" y="981263"/>
                  </a:cubicBezTo>
                  <a:cubicBezTo>
                    <a:pt x="503761" y="980751"/>
                    <a:pt x="508540" y="980410"/>
                    <a:pt x="513146" y="979642"/>
                  </a:cubicBezTo>
                  <a:cubicBezTo>
                    <a:pt x="523128" y="977935"/>
                    <a:pt x="533026" y="975630"/>
                    <a:pt x="543093" y="974094"/>
                  </a:cubicBezTo>
                  <a:cubicBezTo>
                    <a:pt x="580377" y="968632"/>
                    <a:pt x="612370" y="953098"/>
                    <a:pt x="637112" y="924336"/>
                  </a:cubicBezTo>
                  <a:cubicBezTo>
                    <a:pt x="661769" y="895829"/>
                    <a:pt x="680795" y="863824"/>
                    <a:pt x="694957" y="828916"/>
                  </a:cubicBezTo>
                  <a:cubicBezTo>
                    <a:pt x="709547" y="792899"/>
                    <a:pt x="724392" y="756968"/>
                    <a:pt x="737957" y="720524"/>
                  </a:cubicBezTo>
                  <a:cubicBezTo>
                    <a:pt x="760140" y="660865"/>
                    <a:pt x="770890" y="599244"/>
                    <a:pt x="768842" y="535232"/>
                  </a:cubicBezTo>
                  <a:cubicBezTo>
                    <a:pt x="767648" y="498191"/>
                    <a:pt x="762102" y="462174"/>
                    <a:pt x="750414" y="427096"/>
                  </a:cubicBezTo>
                  <a:close/>
                  <a:moveTo>
                    <a:pt x="354115" y="379813"/>
                  </a:moveTo>
                  <a:cubicBezTo>
                    <a:pt x="352920" y="373156"/>
                    <a:pt x="351385" y="366584"/>
                    <a:pt x="350873" y="359841"/>
                  </a:cubicBezTo>
                  <a:cubicBezTo>
                    <a:pt x="346437" y="305645"/>
                    <a:pt x="348570" y="251875"/>
                    <a:pt x="366060" y="199898"/>
                  </a:cubicBezTo>
                  <a:cubicBezTo>
                    <a:pt x="376468" y="168831"/>
                    <a:pt x="391399" y="139898"/>
                    <a:pt x="410851" y="113355"/>
                  </a:cubicBezTo>
                  <a:cubicBezTo>
                    <a:pt x="424246" y="95005"/>
                    <a:pt x="441480" y="80666"/>
                    <a:pt x="459482" y="67181"/>
                  </a:cubicBezTo>
                  <a:cubicBezTo>
                    <a:pt x="485333" y="47807"/>
                    <a:pt x="514085" y="33383"/>
                    <a:pt x="542751" y="18959"/>
                  </a:cubicBezTo>
                  <a:cubicBezTo>
                    <a:pt x="543690" y="18533"/>
                    <a:pt x="544799" y="18447"/>
                    <a:pt x="546505" y="17935"/>
                  </a:cubicBezTo>
                  <a:cubicBezTo>
                    <a:pt x="545311" y="22544"/>
                    <a:pt x="544117" y="26641"/>
                    <a:pt x="543178" y="30738"/>
                  </a:cubicBezTo>
                  <a:cubicBezTo>
                    <a:pt x="535585" y="62914"/>
                    <a:pt x="528503" y="95176"/>
                    <a:pt x="520398" y="127181"/>
                  </a:cubicBezTo>
                  <a:cubicBezTo>
                    <a:pt x="510416" y="166954"/>
                    <a:pt x="500605" y="206811"/>
                    <a:pt x="486186" y="245304"/>
                  </a:cubicBezTo>
                  <a:cubicBezTo>
                    <a:pt x="481579" y="257594"/>
                    <a:pt x="476119" y="269628"/>
                    <a:pt x="470061" y="281321"/>
                  </a:cubicBezTo>
                  <a:cubicBezTo>
                    <a:pt x="467331" y="286612"/>
                    <a:pt x="464516" y="291818"/>
                    <a:pt x="461700" y="297025"/>
                  </a:cubicBezTo>
                  <a:cubicBezTo>
                    <a:pt x="463065" y="293611"/>
                    <a:pt x="464516" y="290282"/>
                    <a:pt x="465881" y="286868"/>
                  </a:cubicBezTo>
                  <a:cubicBezTo>
                    <a:pt x="471000" y="273981"/>
                    <a:pt x="476033" y="261008"/>
                    <a:pt x="480726" y="247949"/>
                  </a:cubicBezTo>
                  <a:lnTo>
                    <a:pt x="480726" y="247949"/>
                  </a:lnTo>
                  <a:cubicBezTo>
                    <a:pt x="480726" y="247949"/>
                    <a:pt x="480726" y="247779"/>
                    <a:pt x="480726" y="247779"/>
                  </a:cubicBezTo>
                  <a:lnTo>
                    <a:pt x="480726" y="247608"/>
                  </a:lnTo>
                  <a:cubicBezTo>
                    <a:pt x="480726" y="247608"/>
                    <a:pt x="480726" y="247608"/>
                    <a:pt x="480726" y="247608"/>
                  </a:cubicBezTo>
                  <a:cubicBezTo>
                    <a:pt x="485077" y="234379"/>
                    <a:pt x="489172" y="221150"/>
                    <a:pt x="493097" y="207836"/>
                  </a:cubicBezTo>
                  <a:cubicBezTo>
                    <a:pt x="496936" y="194521"/>
                    <a:pt x="500690" y="181121"/>
                    <a:pt x="504274" y="167722"/>
                  </a:cubicBezTo>
                  <a:lnTo>
                    <a:pt x="508027" y="153469"/>
                  </a:lnTo>
                  <a:lnTo>
                    <a:pt x="511696" y="139130"/>
                  </a:lnTo>
                  <a:cubicBezTo>
                    <a:pt x="511696" y="139130"/>
                    <a:pt x="511525" y="138959"/>
                    <a:pt x="511440" y="139130"/>
                  </a:cubicBezTo>
                  <a:lnTo>
                    <a:pt x="507174" y="153383"/>
                  </a:lnTo>
                  <a:lnTo>
                    <a:pt x="502737" y="167551"/>
                  </a:lnTo>
                  <a:cubicBezTo>
                    <a:pt x="498557" y="180780"/>
                    <a:pt x="494121" y="193924"/>
                    <a:pt x="489684" y="206982"/>
                  </a:cubicBezTo>
                  <a:cubicBezTo>
                    <a:pt x="485162" y="220040"/>
                    <a:pt x="480555" y="233099"/>
                    <a:pt x="475863" y="246157"/>
                  </a:cubicBezTo>
                  <a:lnTo>
                    <a:pt x="475863" y="246157"/>
                  </a:lnTo>
                  <a:cubicBezTo>
                    <a:pt x="475863" y="246157"/>
                    <a:pt x="475863" y="246157"/>
                    <a:pt x="475863" y="246157"/>
                  </a:cubicBezTo>
                  <a:lnTo>
                    <a:pt x="475863" y="246157"/>
                  </a:lnTo>
                  <a:cubicBezTo>
                    <a:pt x="475863" y="246157"/>
                    <a:pt x="475863" y="246157"/>
                    <a:pt x="475863" y="246157"/>
                  </a:cubicBezTo>
                  <a:cubicBezTo>
                    <a:pt x="471512" y="259301"/>
                    <a:pt x="467075" y="272444"/>
                    <a:pt x="462553" y="285503"/>
                  </a:cubicBezTo>
                  <a:cubicBezTo>
                    <a:pt x="459226" y="294891"/>
                    <a:pt x="455898" y="304279"/>
                    <a:pt x="452486" y="313668"/>
                  </a:cubicBezTo>
                  <a:cubicBezTo>
                    <a:pt x="448817" y="320239"/>
                    <a:pt x="445063" y="326811"/>
                    <a:pt x="441394" y="333468"/>
                  </a:cubicBezTo>
                  <a:cubicBezTo>
                    <a:pt x="440798" y="334578"/>
                    <a:pt x="439859" y="335517"/>
                    <a:pt x="438920" y="336626"/>
                  </a:cubicBezTo>
                  <a:cubicBezTo>
                    <a:pt x="438153" y="336541"/>
                    <a:pt x="437385" y="336370"/>
                    <a:pt x="436702" y="336285"/>
                  </a:cubicBezTo>
                  <a:cubicBezTo>
                    <a:pt x="437811" y="333639"/>
                    <a:pt x="438920" y="331079"/>
                    <a:pt x="439944" y="328433"/>
                  </a:cubicBezTo>
                  <a:cubicBezTo>
                    <a:pt x="447367" y="310424"/>
                    <a:pt x="454619" y="292245"/>
                    <a:pt x="461273" y="273810"/>
                  </a:cubicBezTo>
                  <a:lnTo>
                    <a:pt x="461273" y="273810"/>
                  </a:lnTo>
                  <a:cubicBezTo>
                    <a:pt x="461273" y="273810"/>
                    <a:pt x="461273" y="273639"/>
                    <a:pt x="461273" y="273639"/>
                  </a:cubicBezTo>
                  <a:lnTo>
                    <a:pt x="461273" y="273469"/>
                  </a:lnTo>
                  <a:cubicBezTo>
                    <a:pt x="461273" y="273469"/>
                    <a:pt x="461273" y="273469"/>
                    <a:pt x="461273" y="273469"/>
                  </a:cubicBezTo>
                  <a:cubicBezTo>
                    <a:pt x="467160" y="254863"/>
                    <a:pt x="472280" y="236001"/>
                    <a:pt x="477313" y="217139"/>
                  </a:cubicBezTo>
                  <a:cubicBezTo>
                    <a:pt x="479105" y="210481"/>
                    <a:pt x="480811" y="203739"/>
                    <a:pt x="482603" y="196996"/>
                  </a:cubicBezTo>
                  <a:cubicBezTo>
                    <a:pt x="482603" y="196996"/>
                    <a:pt x="482432" y="196826"/>
                    <a:pt x="482347" y="196996"/>
                  </a:cubicBezTo>
                  <a:cubicBezTo>
                    <a:pt x="480214" y="203653"/>
                    <a:pt x="477996" y="210225"/>
                    <a:pt x="475777" y="216883"/>
                  </a:cubicBezTo>
                  <a:cubicBezTo>
                    <a:pt x="469549" y="235318"/>
                    <a:pt x="462894" y="253668"/>
                    <a:pt x="456325" y="272018"/>
                  </a:cubicBezTo>
                  <a:lnTo>
                    <a:pt x="456325" y="272018"/>
                  </a:lnTo>
                  <a:cubicBezTo>
                    <a:pt x="456325" y="272018"/>
                    <a:pt x="456325" y="272018"/>
                    <a:pt x="456325" y="272018"/>
                  </a:cubicBezTo>
                  <a:lnTo>
                    <a:pt x="456325" y="272018"/>
                  </a:lnTo>
                  <a:cubicBezTo>
                    <a:pt x="450438" y="290624"/>
                    <a:pt x="444722" y="309230"/>
                    <a:pt x="438494" y="327750"/>
                  </a:cubicBezTo>
                  <a:cubicBezTo>
                    <a:pt x="437556" y="330567"/>
                    <a:pt x="436617" y="333298"/>
                    <a:pt x="435593" y="336114"/>
                  </a:cubicBezTo>
                  <a:cubicBezTo>
                    <a:pt x="435081" y="336114"/>
                    <a:pt x="434655" y="335944"/>
                    <a:pt x="434143" y="335858"/>
                  </a:cubicBezTo>
                  <a:cubicBezTo>
                    <a:pt x="431669" y="338760"/>
                    <a:pt x="429194" y="341747"/>
                    <a:pt x="426720" y="344649"/>
                  </a:cubicBezTo>
                  <a:cubicBezTo>
                    <a:pt x="434313" y="324934"/>
                    <a:pt x="441906" y="305218"/>
                    <a:pt x="449159" y="285417"/>
                  </a:cubicBezTo>
                  <a:cubicBezTo>
                    <a:pt x="449159" y="285417"/>
                    <a:pt x="449159" y="285417"/>
                    <a:pt x="449159" y="285417"/>
                  </a:cubicBezTo>
                  <a:cubicBezTo>
                    <a:pt x="449159" y="285417"/>
                    <a:pt x="449159" y="285332"/>
                    <a:pt x="449159" y="285247"/>
                  </a:cubicBezTo>
                  <a:cubicBezTo>
                    <a:pt x="449159" y="285247"/>
                    <a:pt x="449159" y="285161"/>
                    <a:pt x="449159" y="285076"/>
                  </a:cubicBezTo>
                  <a:cubicBezTo>
                    <a:pt x="449159" y="285076"/>
                    <a:pt x="449159" y="285076"/>
                    <a:pt x="449159" y="285076"/>
                  </a:cubicBezTo>
                  <a:cubicBezTo>
                    <a:pt x="456581" y="262629"/>
                    <a:pt x="463748" y="240012"/>
                    <a:pt x="470914" y="217480"/>
                  </a:cubicBezTo>
                  <a:lnTo>
                    <a:pt x="478593" y="193497"/>
                  </a:lnTo>
                  <a:cubicBezTo>
                    <a:pt x="478593" y="193497"/>
                    <a:pt x="478422" y="193326"/>
                    <a:pt x="478422" y="193497"/>
                  </a:cubicBezTo>
                  <a:lnTo>
                    <a:pt x="469379" y="217224"/>
                  </a:lnTo>
                  <a:cubicBezTo>
                    <a:pt x="460932" y="239329"/>
                    <a:pt x="452401" y="261349"/>
                    <a:pt x="444210" y="283540"/>
                  </a:cubicBezTo>
                  <a:cubicBezTo>
                    <a:pt x="444210" y="283540"/>
                    <a:pt x="444210" y="283540"/>
                    <a:pt x="444210" y="283540"/>
                  </a:cubicBezTo>
                  <a:cubicBezTo>
                    <a:pt x="444210" y="283540"/>
                    <a:pt x="444210" y="283540"/>
                    <a:pt x="444210" y="283540"/>
                  </a:cubicBezTo>
                  <a:cubicBezTo>
                    <a:pt x="444210" y="283540"/>
                    <a:pt x="444210" y="283540"/>
                    <a:pt x="444210" y="283540"/>
                  </a:cubicBezTo>
                  <a:cubicBezTo>
                    <a:pt x="444210" y="283540"/>
                    <a:pt x="444210" y="283540"/>
                    <a:pt x="444210" y="283540"/>
                  </a:cubicBezTo>
                  <a:cubicBezTo>
                    <a:pt x="437044" y="305133"/>
                    <a:pt x="430218" y="326811"/>
                    <a:pt x="423307" y="348490"/>
                  </a:cubicBezTo>
                  <a:cubicBezTo>
                    <a:pt x="414946" y="358390"/>
                    <a:pt x="406671" y="368035"/>
                    <a:pt x="398651" y="377594"/>
                  </a:cubicBezTo>
                  <a:lnTo>
                    <a:pt x="400528" y="368376"/>
                  </a:lnTo>
                  <a:cubicBezTo>
                    <a:pt x="406415" y="340467"/>
                    <a:pt x="412643" y="312643"/>
                    <a:pt x="418871" y="284820"/>
                  </a:cubicBezTo>
                  <a:lnTo>
                    <a:pt x="418871" y="284820"/>
                  </a:lnTo>
                  <a:cubicBezTo>
                    <a:pt x="418871" y="284820"/>
                    <a:pt x="418871" y="284649"/>
                    <a:pt x="418871" y="284649"/>
                  </a:cubicBezTo>
                  <a:lnTo>
                    <a:pt x="418871" y="284478"/>
                  </a:lnTo>
                  <a:cubicBezTo>
                    <a:pt x="418871" y="284478"/>
                    <a:pt x="418871" y="284478"/>
                    <a:pt x="418871" y="284478"/>
                  </a:cubicBezTo>
                  <a:cubicBezTo>
                    <a:pt x="424331" y="256484"/>
                    <a:pt x="429791" y="228490"/>
                    <a:pt x="435593" y="200581"/>
                  </a:cubicBezTo>
                  <a:lnTo>
                    <a:pt x="439091" y="184194"/>
                  </a:lnTo>
                  <a:lnTo>
                    <a:pt x="442760" y="176854"/>
                  </a:lnTo>
                  <a:cubicBezTo>
                    <a:pt x="447879" y="166612"/>
                    <a:pt x="452913" y="156285"/>
                    <a:pt x="457776" y="145958"/>
                  </a:cubicBezTo>
                  <a:cubicBezTo>
                    <a:pt x="465625" y="133668"/>
                    <a:pt x="473645" y="121463"/>
                    <a:pt x="481494" y="109087"/>
                  </a:cubicBezTo>
                  <a:cubicBezTo>
                    <a:pt x="485759" y="102345"/>
                    <a:pt x="489855" y="95602"/>
                    <a:pt x="494035" y="88774"/>
                  </a:cubicBezTo>
                  <a:cubicBezTo>
                    <a:pt x="493438" y="88348"/>
                    <a:pt x="492926" y="87836"/>
                    <a:pt x="492329" y="87409"/>
                  </a:cubicBezTo>
                  <a:cubicBezTo>
                    <a:pt x="488490" y="92188"/>
                    <a:pt x="484309" y="96712"/>
                    <a:pt x="480726" y="101747"/>
                  </a:cubicBezTo>
                  <a:cubicBezTo>
                    <a:pt x="476630" y="107551"/>
                    <a:pt x="472621" y="113440"/>
                    <a:pt x="468696" y="119415"/>
                  </a:cubicBezTo>
                  <a:cubicBezTo>
                    <a:pt x="472109" y="109941"/>
                    <a:pt x="475436" y="100467"/>
                    <a:pt x="478763" y="90908"/>
                  </a:cubicBezTo>
                  <a:lnTo>
                    <a:pt x="484138" y="75204"/>
                  </a:lnTo>
                  <a:cubicBezTo>
                    <a:pt x="484138" y="75204"/>
                    <a:pt x="483968" y="75033"/>
                    <a:pt x="483968" y="75204"/>
                  </a:cubicBezTo>
                  <a:lnTo>
                    <a:pt x="477399" y="90396"/>
                  </a:lnTo>
                  <a:cubicBezTo>
                    <a:pt x="471085" y="104564"/>
                    <a:pt x="464516" y="118646"/>
                    <a:pt x="458202" y="132814"/>
                  </a:cubicBezTo>
                  <a:lnTo>
                    <a:pt x="458202" y="132814"/>
                  </a:lnTo>
                  <a:cubicBezTo>
                    <a:pt x="458202" y="132814"/>
                    <a:pt x="458202" y="132900"/>
                    <a:pt x="458202" y="132900"/>
                  </a:cubicBezTo>
                  <a:lnTo>
                    <a:pt x="458202" y="132900"/>
                  </a:lnTo>
                  <a:cubicBezTo>
                    <a:pt x="458202" y="132900"/>
                    <a:pt x="458202" y="132985"/>
                    <a:pt x="458202" y="132985"/>
                  </a:cubicBezTo>
                  <a:cubicBezTo>
                    <a:pt x="457093" y="135801"/>
                    <a:pt x="456069" y="138533"/>
                    <a:pt x="454960" y="141349"/>
                  </a:cubicBezTo>
                  <a:cubicBezTo>
                    <a:pt x="443613" y="160040"/>
                    <a:pt x="433290" y="179329"/>
                    <a:pt x="423990" y="199215"/>
                  </a:cubicBezTo>
                  <a:cubicBezTo>
                    <a:pt x="424075" y="198533"/>
                    <a:pt x="424161" y="197764"/>
                    <a:pt x="424331" y="197082"/>
                  </a:cubicBezTo>
                  <a:lnTo>
                    <a:pt x="426037" y="185645"/>
                  </a:lnTo>
                  <a:lnTo>
                    <a:pt x="425014" y="185389"/>
                  </a:lnTo>
                  <a:lnTo>
                    <a:pt x="419468" y="203653"/>
                  </a:lnTo>
                  <a:cubicBezTo>
                    <a:pt x="419468" y="203653"/>
                    <a:pt x="419639" y="203824"/>
                    <a:pt x="419724" y="203653"/>
                  </a:cubicBezTo>
                  <a:lnTo>
                    <a:pt x="423734" y="192302"/>
                  </a:lnTo>
                  <a:lnTo>
                    <a:pt x="422881" y="196911"/>
                  </a:lnTo>
                  <a:cubicBezTo>
                    <a:pt x="422283" y="199727"/>
                    <a:pt x="421772" y="202629"/>
                    <a:pt x="421174" y="205446"/>
                  </a:cubicBezTo>
                  <a:cubicBezTo>
                    <a:pt x="420150" y="207750"/>
                    <a:pt x="419127" y="210055"/>
                    <a:pt x="418103" y="212444"/>
                  </a:cubicBezTo>
                  <a:cubicBezTo>
                    <a:pt x="409912" y="231221"/>
                    <a:pt x="402575" y="250254"/>
                    <a:pt x="395750" y="269457"/>
                  </a:cubicBezTo>
                  <a:cubicBezTo>
                    <a:pt x="397200" y="259386"/>
                    <a:pt x="398651" y="249315"/>
                    <a:pt x="399760" y="239244"/>
                  </a:cubicBezTo>
                  <a:lnTo>
                    <a:pt x="399760" y="239244"/>
                  </a:lnTo>
                  <a:cubicBezTo>
                    <a:pt x="399760" y="239244"/>
                    <a:pt x="399760" y="239244"/>
                    <a:pt x="399760" y="239244"/>
                  </a:cubicBezTo>
                  <a:lnTo>
                    <a:pt x="399760" y="239244"/>
                  </a:lnTo>
                  <a:cubicBezTo>
                    <a:pt x="400442" y="225929"/>
                    <a:pt x="400613" y="212615"/>
                    <a:pt x="400698" y="199386"/>
                  </a:cubicBezTo>
                  <a:lnTo>
                    <a:pt x="400869" y="185133"/>
                  </a:lnTo>
                  <a:cubicBezTo>
                    <a:pt x="400869" y="185133"/>
                    <a:pt x="400613" y="185133"/>
                    <a:pt x="400613" y="185133"/>
                  </a:cubicBezTo>
                  <a:lnTo>
                    <a:pt x="399163" y="199215"/>
                  </a:lnTo>
                  <a:cubicBezTo>
                    <a:pt x="397627" y="212444"/>
                    <a:pt x="396091" y="225588"/>
                    <a:pt x="394555" y="238817"/>
                  </a:cubicBezTo>
                  <a:lnTo>
                    <a:pt x="394555" y="238817"/>
                  </a:lnTo>
                  <a:cubicBezTo>
                    <a:pt x="394555" y="238817"/>
                    <a:pt x="394555" y="238902"/>
                    <a:pt x="394555" y="238902"/>
                  </a:cubicBezTo>
                  <a:lnTo>
                    <a:pt x="394555" y="238902"/>
                  </a:lnTo>
                  <a:cubicBezTo>
                    <a:pt x="394555" y="238902"/>
                    <a:pt x="394555" y="238988"/>
                    <a:pt x="394555" y="238988"/>
                  </a:cubicBezTo>
                  <a:cubicBezTo>
                    <a:pt x="393958" y="251875"/>
                    <a:pt x="393446" y="264848"/>
                    <a:pt x="392849" y="277736"/>
                  </a:cubicBezTo>
                  <a:cubicBezTo>
                    <a:pt x="383720" y="304023"/>
                    <a:pt x="375444" y="330567"/>
                    <a:pt x="366998" y="357110"/>
                  </a:cubicBezTo>
                  <a:cubicBezTo>
                    <a:pt x="364609" y="364535"/>
                    <a:pt x="365036" y="372899"/>
                    <a:pt x="364097" y="380837"/>
                  </a:cubicBezTo>
                  <a:cubicBezTo>
                    <a:pt x="363585" y="385275"/>
                    <a:pt x="362732" y="389628"/>
                    <a:pt x="361708" y="395773"/>
                  </a:cubicBezTo>
                  <a:cubicBezTo>
                    <a:pt x="358978" y="393725"/>
                    <a:pt x="356931" y="392956"/>
                    <a:pt x="356589" y="391676"/>
                  </a:cubicBezTo>
                  <a:cubicBezTo>
                    <a:pt x="355395" y="387835"/>
                    <a:pt x="354883" y="383739"/>
                    <a:pt x="354115" y="379813"/>
                  </a:cubicBezTo>
                  <a:close/>
                  <a:moveTo>
                    <a:pt x="409486" y="389116"/>
                  </a:moveTo>
                  <a:cubicBezTo>
                    <a:pt x="404367" y="397053"/>
                    <a:pt x="399418" y="405161"/>
                    <a:pt x="394470" y="413269"/>
                  </a:cubicBezTo>
                  <a:cubicBezTo>
                    <a:pt x="392337" y="415403"/>
                    <a:pt x="390119" y="417622"/>
                    <a:pt x="387986" y="419756"/>
                  </a:cubicBezTo>
                  <a:cubicBezTo>
                    <a:pt x="384403" y="421633"/>
                    <a:pt x="380734" y="423255"/>
                    <a:pt x="377151" y="425047"/>
                  </a:cubicBezTo>
                  <a:cubicBezTo>
                    <a:pt x="375189" y="425986"/>
                    <a:pt x="372800" y="426242"/>
                    <a:pt x="368960" y="427266"/>
                  </a:cubicBezTo>
                  <a:cubicBezTo>
                    <a:pt x="369643" y="426328"/>
                    <a:pt x="370240" y="425303"/>
                    <a:pt x="370923" y="424365"/>
                  </a:cubicBezTo>
                  <a:lnTo>
                    <a:pt x="370923" y="426242"/>
                  </a:lnTo>
                  <a:cubicBezTo>
                    <a:pt x="370923" y="426242"/>
                    <a:pt x="371008" y="426328"/>
                    <a:pt x="371008" y="426242"/>
                  </a:cubicBezTo>
                  <a:lnTo>
                    <a:pt x="371349" y="423682"/>
                  </a:lnTo>
                  <a:cubicBezTo>
                    <a:pt x="374762" y="418476"/>
                    <a:pt x="378004" y="413525"/>
                    <a:pt x="381587" y="409002"/>
                  </a:cubicBezTo>
                  <a:cubicBezTo>
                    <a:pt x="381076" y="409770"/>
                    <a:pt x="380564" y="410623"/>
                    <a:pt x="380051" y="411392"/>
                  </a:cubicBezTo>
                  <a:cubicBezTo>
                    <a:pt x="380051" y="411392"/>
                    <a:pt x="380222" y="411562"/>
                    <a:pt x="380222" y="411562"/>
                  </a:cubicBezTo>
                  <a:cubicBezTo>
                    <a:pt x="382270" y="409002"/>
                    <a:pt x="384403" y="406356"/>
                    <a:pt x="386535" y="403881"/>
                  </a:cubicBezTo>
                  <a:cubicBezTo>
                    <a:pt x="387389" y="402857"/>
                    <a:pt x="388242" y="401918"/>
                    <a:pt x="389180" y="400894"/>
                  </a:cubicBezTo>
                  <a:cubicBezTo>
                    <a:pt x="390204" y="400040"/>
                    <a:pt x="391228" y="399187"/>
                    <a:pt x="392337" y="398333"/>
                  </a:cubicBezTo>
                  <a:cubicBezTo>
                    <a:pt x="393105" y="397736"/>
                    <a:pt x="393958" y="397138"/>
                    <a:pt x="394726" y="396541"/>
                  </a:cubicBezTo>
                  <a:cubicBezTo>
                    <a:pt x="394641" y="397138"/>
                    <a:pt x="394555" y="397821"/>
                    <a:pt x="394470" y="398419"/>
                  </a:cubicBezTo>
                  <a:cubicBezTo>
                    <a:pt x="394470" y="398504"/>
                    <a:pt x="394641" y="398589"/>
                    <a:pt x="394726" y="398419"/>
                  </a:cubicBezTo>
                  <a:lnTo>
                    <a:pt x="395153" y="396200"/>
                  </a:lnTo>
                  <a:cubicBezTo>
                    <a:pt x="404964" y="388689"/>
                    <a:pt x="414008" y="380495"/>
                    <a:pt x="422625" y="371790"/>
                  </a:cubicBezTo>
                  <a:cubicBezTo>
                    <a:pt x="418274" y="377508"/>
                    <a:pt x="414008" y="383227"/>
                    <a:pt x="409742" y="389030"/>
                  </a:cubicBezTo>
                  <a:cubicBezTo>
                    <a:pt x="409742" y="389030"/>
                    <a:pt x="409742" y="389030"/>
                    <a:pt x="409742" y="389030"/>
                  </a:cubicBezTo>
                  <a:cubicBezTo>
                    <a:pt x="409742" y="389030"/>
                    <a:pt x="409742" y="389030"/>
                    <a:pt x="409742" y="389116"/>
                  </a:cubicBezTo>
                  <a:cubicBezTo>
                    <a:pt x="409742" y="389116"/>
                    <a:pt x="409742" y="389116"/>
                    <a:pt x="409742" y="389116"/>
                  </a:cubicBezTo>
                  <a:cubicBezTo>
                    <a:pt x="409742" y="389116"/>
                    <a:pt x="409742" y="389116"/>
                    <a:pt x="409742" y="389116"/>
                  </a:cubicBezTo>
                  <a:close/>
                  <a:moveTo>
                    <a:pt x="350617" y="456200"/>
                  </a:moveTo>
                  <a:cubicBezTo>
                    <a:pt x="349508" y="457309"/>
                    <a:pt x="348399" y="458419"/>
                    <a:pt x="347375" y="459614"/>
                  </a:cubicBezTo>
                  <a:cubicBezTo>
                    <a:pt x="347631" y="457138"/>
                    <a:pt x="347887" y="454578"/>
                    <a:pt x="348143" y="452103"/>
                  </a:cubicBezTo>
                  <a:cubicBezTo>
                    <a:pt x="351556" y="450481"/>
                    <a:pt x="354798" y="448347"/>
                    <a:pt x="357869" y="445616"/>
                  </a:cubicBezTo>
                  <a:cubicBezTo>
                    <a:pt x="358893" y="445872"/>
                    <a:pt x="360002" y="446043"/>
                    <a:pt x="361026" y="446214"/>
                  </a:cubicBezTo>
                  <a:cubicBezTo>
                    <a:pt x="357613" y="449542"/>
                    <a:pt x="354115" y="452871"/>
                    <a:pt x="350703" y="456200"/>
                  </a:cubicBezTo>
                  <a:lnTo>
                    <a:pt x="350703" y="456200"/>
                  </a:lnTo>
                  <a:cubicBezTo>
                    <a:pt x="350703" y="456200"/>
                    <a:pt x="350703" y="456200"/>
                    <a:pt x="350703" y="456200"/>
                  </a:cubicBezTo>
                  <a:lnTo>
                    <a:pt x="350703" y="456200"/>
                  </a:lnTo>
                  <a:cubicBezTo>
                    <a:pt x="350703" y="456200"/>
                    <a:pt x="350703" y="456200"/>
                    <a:pt x="350703" y="456200"/>
                  </a:cubicBezTo>
                  <a:close/>
                  <a:moveTo>
                    <a:pt x="295331" y="473867"/>
                  </a:moveTo>
                  <a:cubicBezTo>
                    <a:pt x="294137" y="470367"/>
                    <a:pt x="292943" y="466954"/>
                    <a:pt x="291663" y="463454"/>
                  </a:cubicBezTo>
                  <a:lnTo>
                    <a:pt x="291663" y="463454"/>
                  </a:lnTo>
                  <a:cubicBezTo>
                    <a:pt x="291663" y="463454"/>
                    <a:pt x="291663" y="463454"/>
                    <a:pt x="291663" y="463454"/>
                  </a:cubicBezTo>
                  <a:lnTo>
                    <a:pt x="291663" y="463454"/>
                  </a:lnTo>
                  <a:cubicBezTo>
                    <a:pt x="291663" y="463454"/>
                    <a:pt x="291663" y="463454"/>
                    <a:pt x="291663" y="463454"/>
                  </a:cubicBezTo>
                  <a:cubicBezTo>
                    <a:pt x="289956" y="459528"/>
                    <a:pt x="288080" y="455602"/>
                    <a:pt x="286202" y="451761"/>
                  </a:cubicBezTo>
                  <a:cubicBezTo>
                    <a:pt x="286202" y="451761"/>
                    <a:pt x="286288" y="451761"/>
                    <a:pt x="286373" y="451676"/>
                  </a:cubicBezTo>
                  <a:cubicBezTo>
                    <a:pt x="291577" y="454407"/>
                    <a:pt x="297294" y="456029"/>
                    <a:pt x="303351" y="456882"/>
                  </a:cubicBezTo>
                  <a:cubicBezTo>
                    <a:pt x="303010" y="459699"/>
                    <a:pt x="302584" y="462515"/>
                    <a:pt x="302242" y="465417"/>
                  </a:cubicBezTo>
                  <a:cubicBezTo>
                    <a:pt x="299939" y="468234"/>
                    <a:pt x="297635" y="471135"/>
                    <a:pt x="295331" y="474037"/>
                  </a:cubicBezTo>
                  <a:close/>
                  <a:moveTo>
                    <a:pt x="303351" y="504251"/>
                  </a:moveTo>
                  <a:cubicBezTo>
                    <a:pt x="303351" y="504251"/>
                    <a:pt x="302584" y="505019"/>
                    <a:pt x="302157" y="505446"/>
                  </a:cubicBezTo>
                  <a:cubicBezTo>
                    <a:pt x="302327" y="504421"/>
                    <a:pt x="302413" y="503312"/>
                    <a:pt x="302584" y="502288"/>
                  </a:cubicBezTo>
                  <a:cubicBezTo>
                    <a:pt x="302839" y="502971"/>
                    <a:pt x="303095" y="503653"/>
                    <a:pt x="303351" y="504336"/>
                  </a:cubicBezTo>
                  <a:close/>
                  <a:moveTo>
                    <a:pt x="298147" y="495631"/>
                  </a:moveTo>
                  <a:cubicBezTo>
                    <a:pt x="298147" y="496313"/>
                    <a:pt x="298062" y="496996"/>
                    <a:pt x="297976" y="497764"/>
                  </a:cubicBezTo>
                  <a:cubicBezTo>
                    <a:pt x="292089" y="504678"/>
                    <a:pt x="286373" y="511676"/>
                    <a:pt x="280742" y="518760"/>
                  </a:cubicBezTo>
                  <a:lnTo>
                    <a:pt x="280742" y="509542"/>
                  </a:lnTo>
                  <a:cubicBezTo>
                    <a:pt x="280742" y="509542"/>
                    <a:pt x="280486" y="509457"/>
                    <a:pt x="280486" y="509542"/>
                  </a:cubicBezTo>
                  <a:lnTo>
                    <a:pt x="279974" y="519784"/>
                  </a:lnTo>
                  <a:cubicBezTo>
                    <a:pt x="277671" y="522686"/>
                    <a:pt x="275367" y="525673"/>
                    <a:pt x="273064" y="528575"/>
                  </a:cubicBezTo>
                  <a:cubicBezTo>
                    <a:pt x="273320" y="527124"/>
                    <a:pt x="273490" y="525759"/>
                    <a:pt x="273746" y="524308"/>
                  </a:cubicBezTo>
                  <a:lnTo>
                    <a:pt x="273746" y="524308"/>
                  </a:lnTo>
                  <a:cubicBezTo>
                    <a:pt x="273746" y="524308"/>
                    <a:pt x="273746" y="524137"/>
                    <a:pt x="273746" y="524137"/>
                  </a:cubicBezTo>
                  <a:lnTo>
                    <a:pt x="273746" y="523966"/>
                  </a:lnTo>
                  <a:cubicBezTo>
                    <a:pt x="273746" y="523966"/>
                    <a:pt x="273746" y="523966"/>
                    <a:pt x="273746" y="523966"/>
                  </a:cubicBezTo>
                  <a:cubicBezTo>
                    <a:pt x="274087" y="521576"/>
                    <a:pt x="274429" y="519272"/>
                    <a:pt x="274685" y="516882"/>
                  </a:cubicBezTo>
                  <a:cubicBezTo>
                    <a:pt x="275965" y="514236"/>
                    <a:pt x="277330" y="511591"/>
                    <a:pt x="278695" y="508945"/>
                  </a:cubicBezTo>
                  <a:lnTo>
                    <a:pt x="278695" y="508945"/>
                  </a:lnTo>
                  <a:cubicBezTo>
                    <a:pt x="278695" y="508945"/>
                    <a:pt x="278695" y="508774"/>
                    <a:pt x="278695" y="508774"/>
                  </a:cubicBezTo>
                  <a:lnTo>
                    <a:pt x="278695" y="508774"/>
                  </a:lnTo>
                  <a:cubicBezTo>
                    <a:pt x="278695" y="508774"/>
                    <a:pt x="278695" y="508603"/>
                    <a:pt x="278695" y="508603"/>
                  </a:cubicBezTo>
                  <a:cubicBezTo>
                    <a:pt x="280572" y="504848"/>
                    <a:pt x="282449" y="501178"/>
                    <a:pt x="284411" y="497508"/>
                  </a:cubicBezTo>
                  <a:cubicBezTo>
                    <a:pt x="284411" y="497508"/>
                    <a:pt x="284582" y="497508"/>
                    <a:pt x="284582" y="497508"/>
                  </a:cubicBezTo>
                  <a:lnTo>
                    <a:pt x="284582" y="497167"/>
                  </a:lnTo>
                  <a:cubicBezTo>
                    <a:pt x="287141" y="492387"/>
                    <a:pt x="289871" y="487608"/>
                    <a:pt x="292687" y="482999"/>
                  </a:cubicBezTo>
                  <a:cubicBezTo>
                    <a:pt x="293028" y="482487"/>
                    <a:pt x="293284" y="481975"/>
                    <a:pt x="293625" y="481548"/>
                  </a:cubicBezTo>
                  <a:cubicBezTo>
                    <a:pt x="295246" y="485218"/>
                    <a:pt x="296782" y="488888"/>
                    <a:pt x="298318" y="492558"/>
                  </a:cubicBezTo>
                  <a:cubicBezTo>
                    <a:pt x="298147" y="493582"/>
                    <a:pt x="298062" y="494606"/>
                    <a:pt x="297891" y="495631"/>
                  </a:cubicBezTo>
                  <a:lnTo>
                    <a:pt x="297891" y="495631"/>
                  </a:lnTo>
                  <a:cubicBezTo>
                    <a:pt x="297891" y="495631"/>
                    <a:pt x="297891" y="495631"/>
                    <a:pt x="297891" y="495631"/>
                  </a:cubicBezTo>
                  <a:lnTo>
                    <a:pt x="297891" y="495631"/>
                  </a:lnTo>
                  <a:close/>
                  <a:moveTo>
                    <a:pt x="330226" y="923738"/>
                  </a:moveTo>
                  <a:cubicBezTo>
                    <a:pt x="329288" y="922970"/>
                    <a:pt x="328349" y="922202"/>
                    <a:pt x="327411" y="921434"/>
                  </a:cubicBezTo>
                  <a:lnTo>
                    <a:pt x="326558" y="917935"/>
                  </a:lnTo>
                  <a:lnTo>
                    <a:pt x="324595" y="909400"/>
                  </a:lnTo>
                  <a:cubicBezTo>
                    <a:pt x="328861" y="911875"/>
                    <a:pt x="333127" y="914350"/>
                    <a:pt x="337393" y="916825"/>
                  </a:cubicBezTo>
                  <a:lnTo>
                    <a:pt x="340208" y="918532"/>
                  </a:lnTo>
                  <a:cubicBezTo>
                    <a:pt x="342427" y="920068"/>
                    <a:pt x="344560" y="921519"/>
                    <a:pt x="346778" y="923056"/>
                  </a:cubicBezTo>
                  <a:cubicBezTo>
                    <a:pt x="348228" y="928518"/>
                    <a:pt x="349593" y="933895"/>
                    <a:pt x="351044" y="939357"/>
                  </a:cubicBezTo>
                  <a:cubicBezTo>
                    <a:pt x="350105" y="938760"/>
                    <a:pt x="349166" y="938162"/>
                    <a:pt x="348228" y="937479"/>
                  </a:cubicBezTo>
                  <a:cubicBezTo>
                    <a:pt x="343109" y="934066"/>
                    <a:pt x="338075" y="930566"/>
                    <a:pt x="333042" y="926982"/>
                  </a:cubicBezTo>
                  <a:cubicBezTo>
                    <a:pt x="334236" y="927664"/>
                    <a:pt x="335516" y="928347"/>
                    <a:pt x="336710" y="928945"/>
                  </a:cubicBezTo>
                  <a:cubicBezTo>
                    <a:pt x="336710" y="928945"/>
                    <a:pt x="336881" y="928774"/>
                    <a:pt x="336796" y="928774"/>
                  </a:cubicBezTo>
                  <a:cubicBezTo>
                    <a:pt x="334578" y="927067"/>
                    <a:pt x="332359" y="925445"/>
                    <a:pt x="330226" y="923738"/>
                  </a:cubicBezTo>
                  <a:close/>
                  <a:moveTo>
                    <a:pt x="322206" y="898305"/>
                  </a:moveTo>
                  <a:cubicBezTo>
                    <a:pt x="321950" y="896939"/>
                    <a:pt x="321609" y="895573"/>
                    <a:pt x="321353" y="894123"/>
                  </a:cubicBezTo>
                  <a:cubicBezTo>
                    <a:pt x="325278" y="897195"/>
                    <a:pt x="329117" y="900268"/>
                    <a:pt x="333127" y="903255"/>
                  </a:cubicBezTo>
                  <a:cubicBezTo>
                    <a:pt x="336540" y="905815"/>
                    <a:pt x="340038" y="908376"/>
                    <a:pt x="343536" y="910936"/>
                  </a:cubicBezTo>
                  <a:lnTo>
                    <a:pt x="345583" y="918618"/>
                  </a:lnTo>
                  <a:cubicBezTo>
                    <a:pt x="340891" y="915118"/>
                    <a:pt x="336199" y="911704"/>
                    <a:pt x="331506" y="908120"/>
                  </a:cubicBezTo>
                  <a:cubicBezTo>
                    <a:pt x="328605" y="905901"/>
                    <a:pt x="325790" y="903682"/>
                    <a:pt x="322889" y="901463"/>
                  </a:cubicBezTo>
                  <a:cubicBezTo>
                    <a:pt x="322718" y="900694"/>
                    <a:pt x="322548" y="899841"/>
                    <a:pt x="322377" y="899073"/>
                  </a:cubicBezTo>
                  <a:cubicBezTo>
                    <a:pt x="323145" y="899585"/>
                    <a:pt x="323828" y="900011"/>
                    <a:pt x="324595" y="900524"/>
                  </a:cubicBezTo>
                  <a:cubicBezTo>
                    <a:pt x="324595" y="900524"/>
                    <a:pt x="324766" y="900353"/>
                    <a:pt x="324766" y="900353"/>
                  </a:cubicBezTo>
                  <a:cubicBezTo>
                    <a:pt x="323913" y="899670"/>
                    <a:pt x="323059" y="898987"/>
                    <a:pt x="322292" y="898390"/>
                  </a:cubicBezTo>
                  <a:close/>
                  <a:moveTo>
                    <a:pt x="319732" y="883795"/>
                  </a:moveTo>
                  <a:lnTo>
                    <a:pt x="319305" y="883539"/>
                  </a:lnTo>
                  <a:cubicBezTo>
                    <a:pt x="319221" y="883027"/>
                    <a:pt x="319135" y="882600"/>
                    <a:pt x="319050" y="882088"/>
                  </a:cubicBezTo>
                  <a:lnTo>
                    <a:pt x="322462" y="883369"/>
                  </a:lnTo>
                  <a:lnTo>
                    <a:pt x="330738" y="886356"/>
                  </a:lnTo>
                  <a:lnTo>
                    <a:pt x="323230" y="881491"/>
                  </a:lnTo>
                  <a:cubicBezTo>
                    <a:pt x="321609" y="880467"/>
                    <a:pt x="319988" y="879443"/>
                    <a:pt x="318282" y="878333"/>
                  </a:cubicBezTo>
                  <a:cubicBezTo>
                    <a:pt x="317343" y="873041"/>
                    <a:pt x="316490" y="867750"/>
                    <a:pt x="315637" y="862458"/>
                  </a:cubicBezTo>
                  <a:cubicBezTo>
                    <a:pt x="322292" y="869030"/>
                    <a:pt x="328946" y="875517"/>
                    <a:pt x="335772" y="881918"/>
                  </a:cubicBezTo>
                  <a:cubicBezTo>
                    <a:pt x="336028" y="883027"/>
                    <a:pt x="336369" y="884137"/>
                    <a:pt x="336625" y="885246"/>
                  </a:cubicBezTo>
                  <a:cubicBezTo>
                    <a:pt x="338417" y="892074"/>
                    <a:pt x="340208" y="898987"/>
                    <a:pt x="342000" y="905815"/>
                  </a:cubicBezTo>
                  <a:cubicBezTo>
                    <a:pt x="339782" y="904023"/>
                    <a:pt x="337478" y="902231"/>
                    <a:pt x="335260" y="900353"/>
                  </a:cubicBezTo>
                  <a:cubicBezTo>
                    <a:pt x="330055" y="896086"/>
                    <a:pt x="324937" y="891733"/>
                    <a:pt x="319903" y="887380"/>
                  </a:cubicBezTo>
                  <a:cubicBezTo>
                    <a:pt x="319732" y="886441"/>
                    <a:pt x="319562" y="885502"/>
                    <a:pt x="319391" y="884563"/>
                  </a:cubicBezTo>
                  <a:lnTo>
                    <a:pt x="321524" y="884905"/>
                  </a:lnTo>
                  <a:lnTo>
                    <a:pt x="319562" y="883625"/>
                  </a:lnTo>
                  <a:close/>
                  <a:moveTo>
                    <a:pt x="314187" y="852472"/>
                  </a:moveTo>
                  <a:cubicBezTo>
                    <a:pt x="312822" y="845218"/>
                    <a:pt x="311456" y="838049"/>
                    <a:pt x="310177" y="830794"/>
                  </a:cubicBezTo>
                  <a:cubicBezTo>
                    <a:pt x="314784" y="835915"/>
                    <a:pt x="319391" y="840950"/>
                    <a:pt x="324083" y="845901"/>
                  </a:cubicBezTo>
                  <a:lnTo>
                    <a:pt x="324083" y="845901"/>
                  </a:lnTo>
                  <a:cubicBezTo>
                    <a:pt x="324083" y="845901"/>
                    <a:pt x="324083" y="845901"/>
                    <a:pt x="324083" y="845901"/>
                  </a:cubicBezTo>
                  <a:lnTo>
                    <a:pt x="324083" y="845901"/>
                  </a:lnTo>
                  <a:cubicBezTo>
                    <a:pt x="324083" y="845901"/>
                    <a:pt x="324083" y="845901"/>
                    <a:pt x="324083" y="845901"/>
                  </a:cubicBezTo>
                  <a:cubicBezTo>
                    <a:pt x="325192" y="847095"/>
                    <a:pt x="326387" y="848205"/>
                    <a:pt x="327581" y="849400"/>
                  </a:cubicBezTo>
                  <a:cubicBezTo>
                    <a:pt x="329629" y="857508"/>
                    <a:pt x="331677" y="865531"/>
                    <a:pt x="333724" y="873639"/>
                  </a:cubicBezTo>
                  <a:cubicBezTo>
                    <a:pt x="328349" y="868177"/>
                    <a:pt x="322975" y="862629"/>
                    <a:pt x="317684" y="857081"/>
                  </a:cubicBezTo>
                  <a:lnTo>
                    <a:pt x="317684" y="857081"/>
                  </a:lnTo>
                  <a:cubicBezTo>
                    <a:pt x="317684" y="857081"/>
                    <a:pt x="317514" y="856911"/>
                    <a:pt x="317514" y="856911"/>
                  </a:cubicBezTo>
                  <a:lnTo>
                    <a:pt x="317343" y="856740"/>
                  </a:lnTo>
                  <a:lnTo>
                    <a:pt x="317343" y="856740"/>
                  </a:lnTo>
                  <a:cubicBezTo>
                    <a:pt x="316320" y="855716"/>
                    <a:pt x="315296" y="854691"/>
                    <a:pt x="314272" y="853667"/>
                  </a:cubicBezTo>
                  <a:cubicBezTo>
                    <a:pt x="314272" y="853241"/>
                    <a:pt x="314187" y="852899"/>
                    <a:pt x="314101" y="852472"/>
                  </a:cubicBezTo>
                  <a:lnTo>
                    <a:pt x="314101" y="852472"/>
                  </a:lnTo>
                  <a:cubicBezTo>
                    <a:pt x="314101" y="852472"/>
                    <a:pt x="314101" y="852472"/>
                    <a:pt x="314101" y="852472"/>
                  </a:cubicBezTo>
                  <a:lnTo>
                    <a:pt x="314101" y="852472"/>
                  </a:lnTo>
                  <a:cubicBezTo>
                    <a:pt x="314101" y="852472"/>
                    <a:pt x="314101" y="852472"/>
                    <a:pt x="314101" y="852472"/>
                  </a:cubicBezTo>
                  <a:close/>
                  <a:moveTo>
                    <a:pt x="325107" y="839499"/>
                  </a:moveTo>
                  <a:cubicBezTo>
                    <a:pt x="319647" y="833866"/>
                    <a:pt x="314187" y="828234"/>
                    <a:pt x="308812" y="822515"/>
                  </a:cubicBezTo>
                  <a:cubicBezTo>
                    <a:pt x="307447" y="813980"/>
                    <a:pt x="306167" y="805446"/>
                    <a:pt x="305058" y="796825"/>
                  </a:cubicBezTo>
                  <a:lnTo>
                    <a:pt x="304802" y="794948"/>
                  </a:lnTo>
                  <a:lnTo>
                    <a:pt x="308556" y="799386"/>
                  </a:lnTo>
                  <a:cubicBezTo>
                    <a:pt x="311542" y="802885"/>
                    <a:pt x="314528" y="806299"/>
                    <a:pt x="317514" y="809798"/>
                  </a:cubicBezTo>
                  <a:lnTo>
                    <a:pt x="325107" y="839414"/>
                  </a:lnTo>
                  <a:close/>
                  <a:moveTo>
                    <a:pt x="303437" y="796911"/>
                  </a:moveTo>
                  <a:cubicBezTo>
                    <a:pt x="303863" y="804080"/>
                    <a:pt x="304375" y="811334"/>
                    <a:pt x="304972" y="818504"/>
                  </a:cubicBezTo>
                  <a:cubicBezTo>
                    <a:pt x="302669" y="816029"/>
                    <a:pt x="300365" y="813554"/>
                    <a:pt x="298062" y="811078"/>
                  </a:cubicBezTo>
                  <a:cubicBezTo>
                    <a:pt x="298062" y="805787"/>
                    <a:pt x="298062" y="800495"/>
                    <a:pt x="298232" y="795204"/>
                  </a:cubicBezTo>
                  <a:cubicBezTo>
                    <a:pt x="298318" y="792729"/>
                    <a:pt x="298488" y="790253"/>
                    <a:pt x="298659" y="787778"/>
                  </a:cubicBezTo>
                  <a:lnTo>
                    <a:pt x="300109" y="789571"/>
                  </a:lnTo>
                  <a:lnTo>
                    <a:pt x="303181" y="793241"/>
                  </a:lnTo>
                  <a:lnTo>
                    <a:pt x="303351" y="796911"/>
                  </a:lnTo>
                  <a:close/>
                  <a:moveTo>
                    <a:pt x="305569" y="825758"/>
                  </a:moveTo>
                  <a:cubicBezTo>
                    <a:pt x="306252" y="833013"/>
                    <a:pt x="307105" y="840268"/>
                    <a:pt x="308129" y="847437"/>
                  </a:cubicBezTo>
                  <a:cubicBezTo>
                    <a:pt x="305143" y="844364"/>
                    <a:pt x="302242" y="841292"/>
                    <a:pt x="299256" y="838219"/>
                  </a:cubicBezTo>
                  <a:cubicBezTo>
                    <a:pt x="299085" y="836000"/>
                    <a:pt x="298915" y="833781"/>
                    <a:pt x="298744" y="831562"/>
                  </a:cubicBezTo>
                  <a:cubicBezTo>
                    <a:pt x="298488" y="826868"/>
                    <a:pt x="298318" y="822088"/>
                    <a:pt x="298147" y="817394"/>
                  </a:cubicBezTo>
                  <a:cubicBezTo>
                    <a:pt x="300621" y="820211"/>
                    <a:pt x="303095" y="823027"/>
                    <a:pt x="305569" y="825844"/>
                  </a:cubicBezTo>
                  <a:close/>
                  <a:moveTo>
                    <a:pt x="312224" y="908973"/>
                  </a:moveTo>
                  <a:lnTo>
                    <a:pt x="312224" y="908973"/>
                  </a:lnTo>
                  <a:cubicBezTo>
                    <a:pt x="312224" y="908973"/>
                    <a:pt x="312224" y="908973"/>
                    <a:pt x="312224" y="908973"/>
                  </a:cubicBezTo>
                  <a:cubicBezTo>
                    <a:pt x="311371" y="908376"/>
                    <a:pt x="310433" y="907778"/>
                    <a:pt x="309580" y="907181"/>
                  </a:cubicBezTo>
                  <a:cubicBezTo>
                    <a:pt x="309323" y="905986"/>
                    <a:pt x="308982" y="904791"/>
                    <a:pt x="308726" y="903511"/>
                  </a:cubicBezTo>
                  <a:cubicBezTo>
                    <a:pt x="308471" y="902401"/>
                    <a:pt x="308300" y="901377"/>
                    <a:pt x="308044" y="900268"/>
                  </a:cubicBezTo>
                  <a:cubicBezTo>
                    <a:pt x="312907" y="902913"/>
                    <a:pt x="317770" y="905645"/>
                    <a:pt x="322633" y="908376"/>
                  </a:cubicBezTo>
                  <a:cubicBezTo>
                    <a:pt x="322633" y="908376"/>
                    <a:pt x="322633" y="908546"/>
                    <a:pt x="322633" y="908546"/>
                  </a:cubicBezTo>
                  <a:lnTo>
                    <a:pt x="325534" y="918191"/>
                  </a:lnTo>
                  <a:lnTo>
                    <a:pt x="326302" y="920666"/>
                  </a:lnTo>
                  <a:cubicBezTo>
                    <a:pt x="321524" y="916740"/>
                    <a:pt x="316917" y="912814"/>
                    <a:pt x="312139" y="908888"/>
                  </a:cubicBezTo>
                  <a:lnTo>
                    <a:pt x="312139" y="908888"/>
                  </a:lnTo>
                  <a:cubicBezTo>
                    <a:pt x="312139" y="908888"/>
                    <a:pt x="312139" y="908888"/>
                    <a:pt x="312139" y="908888"/>
                  </a:cubicBezTo>
                  <a:close/>
                  <a:moveTo>
                    <a:pt x="237913" y="872017"/>
                  </a:moveTo>
                  <a:lnTo>
                    <a:pt x="237913" y="872017"/>
                  </a:lnTo>
                  <a:cubicBezTo>
                    <a:pt x="237913" y="872017"/>
                    <a:pt x="237913" y="872017"/>
                    <a:pt x="237913" y="872017"/>
                  </a:cubicBezTo>
                  <a:cubicBezTo>
                    <a:pt x="229126" y="864933"/>
                    <a:pt x="220508" y="857679"/>
                    <a:pt x="211891" y="850339"/>
                  </a:cubicBezTo>
                  <a:cubicBezTo>
                    <a:pt x="215731" y="852131"/>
                    <a:pt x="219570" y="853923"/>
                    <a:pt x="223409" y="855716"/>
                  </a:cubicBezTo>
                  <a:lnTo>
                    <a:pt x="228101" y="860666"/>
                  </a:lnTo>
                  <a:lnTo>
                    <a:pt x="239449" y="872273"/>
                  </a:lnTo>
                  <a:cubicBezTo>
                    <a:pt x="239449" y="872273"/>
                    <a:pt x="239705" y="872273"/>
                    <a:pt x="239619" y="872103"/>
                  </a:cubicBezTo>
                  <a:lnTo>
                    <a:pt x="228699" y="859983"/>
                  </a:lnTo>
                  <a:lnTo>
                    <a:pt x="226054" y="856996"/>
                  </a:lnTo>
                  <a:cubicBezTo>
                    <a:pt x="226054" y="856996"/>
                    <a:pt x="226480" y="857167"/>
                    <a:pt x="226736" y="857337"/>
                  </a:cubicBezTo>
                  <a:cubicBezTo>
                    <a:pt x="231941" y="859898"/>
                    <a:pt x="237145" y="862458"/>
                    <a:pt x="242350" y="865189"/>
                  </a:cubicBezTo>
                  <a:lnTo>
                    <a:pt x="242520" y="866384"/>
                  </a:lnTo>
                  <a:cubicBezTo>
                    <a:pt x="242520" y="866384"/>
                    <a:pt x="242776" y="866470"/>
                    <a:pt x="242776" y="866384"/>
                  </a:cubicBezTo>
                  <a:lnTo>
                    <a:pt x="242776" y="865360"/>
                  </a:lnTo>
                  <a:cubicBezTo>
                    <a:pt x="245506" y="866811"/>
                    <a:pt x="248322" y="868262"/>
                    <a:pt x="251137" y="869713"/>
                  </a:cubicBezTo>
                  <a:cubicBezTo>
                    <a:pt x="252075" y="870566"/>
                    <a:pt x="253014" y="871334"/>
                    <a:pt x="253953" y="872188"/>
                  </a:cubicBezTo>
                  <a:lnTo>
                    <a:pt x="253953" y="872188"/>
                  </a:lnTo>
                  <a:cubicBezTo>
                    <a:pt x="253953" y="872188"/>
                    <a:pt x="254208" y="872359"/>
                    <a:pt x="254208" y="872359"/>
                  </a:cubicBezTo>
                  <a:lnTo>
                    <a:pt x="254465" y="872529"/>
                  </a:lnTo>
                  <a:lnTo>
                    <a:pt x="254465" y="872529"/>
                  </a:lnTo>
                  <a:cubicBezTo>
                    <a:pt x="255318" y="873212"/>
                    <a:pt x="256171" y="873895"/>
                    <a:pt x="257109" y="874578"/>
                  </a:cubicBezTo>
                  <a:lnTo>
                    <a:pt x="259328" y="885929"/>
                  </a:lnTo>
                  <a:cubicBezTo>
                    <a:pt x="259328" y="885929"/>
                    <a:pt x="259583" y="885929"/>
                    <a:pt x="259583" y="885929"/>
                  </a:cubicBezTo>
                  <a:lnTo>
                    <a:pt x="257962" y="875346"/>
                  </a:lnTo>
                  <a:cubicBezTo>
                    <a:pt x="271699" y="886441"/>
                    <a:pt x="285690" y="897110"/>
                    <a:pt x="300024" y="907351"/>
                  </a:cubicBezTo>
                  <a:cubicBezTo>
                    <a:pt x="302584" y="909229"/>
                    <a:pt x="305228" y="911022"/>
                    <a:pt x="307873" y="912814"/>
                  </a:cubicBezTo>
                  <a:cubicBezTo>
                    <a:pt x="309750" y="919044"/>
                    <a:pt x="311797" y="925275"/>
                    <a:pt x="313930" y="931334"/>
                  </a:cubicBezTo>
                  <a:cubicBezTo>
                    <a:pt x="303693" y="924507"/>
                    <a:pt x="293966" y="917081"/>
                    <a:pt x="284240" y="909485"/>
                  </a:cubicBezTo>
                  <a:cubicBezTo>
                    <a:pt x="268627" y="897366"/>
                    <a:pt x="253270" y="884905"/>
                    <a:pt x="238254" y="872188"/>
                  </a:cubicBezTo>
                  <a:lnTo>
                    <a:pt x="238254" y="872188"/>
                  </a:lnTo>
                  <a:cubicBezTo>
                    <a:pt x="238254" y="872188"/>
                    <a:pt x="238254" y="872188"/>
                    <a:pt x="238254" y="872188"/>
                  </a:cubicBezTo>
                  <a:close/>
                  <a:moveTo>
                    <a:pt x="112667" y="744080"/>
                  </a:moveTo>
                  <a:cubicBezTo>
                    <a:pt x="112667" y="744080"/>
                    <a:pt x="112155" y="743312"/>
                    <a:pt x="111899" y="742970"/>
                  </a:cubicBezTo>
                  <a:cubicBezTo>
                    <a:pt x="109852" y="739813"/>
                    <a:pt x="107804" y="736655"/>
                    <a:pt x="105842" y="733411"/>
                  </a:cubicBezTo>
                  <a:cubicBezTo>
                    <a:pt x="103709" y="729912"/>
                    <a:pt x="101576" y="726413"/>
                    <a:pt x="99529" y="722828"/>
                  </a:cubicBezTo>
                  <a:lnTo>
                    <a:pt x="103283" y="713696"/>
                  </a:lnTo>
                  <a:cubicBezTo>
                    <a:pt x="109254" y="724108"/>
                    <a:pt x="115312" y="734436"/>
                    <a:pt x="121626" y="744677"/>
                  </a:cubicBezTo>
                  <a:lnTo>
                    <a:pt x="127683" y="754492"/>
                  </a:lnTo>
                  <a:lnTo>
                    <a:pt x="127427" y="755261"/>
                  </a:lnTo>
                  <a:cubicBezTo>
                    <a:pt x="127427" y="755261"/>
                    <a:pt x="127598" y="755431"/>
                    <a:pt x="127598" y="755261"/>
                  </a:cubicBezTo>
                  <a:lnTo>
                    <a:pt x="127769" y="754749"/>
                  </a:lnTo>
                  <a:lnTo>
                    <a:pt x="128707" y="756285"/>
                  </a:lnTo>
                  <a:lnTo>
                    <a:pt x="136044" y="767807"/>
                  </a:lnTo>
                  <a:cubicBezTo>
                    <a:pt x="136044" y="767807"/>
                    <a:pt x="136300" y="767807"/>
                    <a:pt x="136215" y="767721"/>
                  </a:cubicBezTo>
                  <a:lnTo>
                    <a:pt x="129475" y="755943"/>
                  </a:lnTo>
                  <a:lnTo>
                    <a:pt x="128195" y="753639"/>
                  </a:lnTo>
                  <a:lnTo>
                    <a:pt x="128963" y="751591"/>
                  </a:lnTo>
                  <a:cubicBezTo>
                    <a:pt x="133911" y="761747"/>
                    <a:pt x="138945" y="771818"/>
                    <a:pt x="144064" y="781804"/>
                  </a:cubicBezTo>
                  <a:cubicBezTo>
                    <a:pt x="143296" y="781633"/>
                    <a:pt x="142528" y="781377"/>
                    <a:pt x="141760" y="781206"/>
                  </a:cubicBezTo>
                  <a:cubicBezTo>
                    <a:pt x="141505" y="781206"/>
                    <a:pt x="141334" y="781121"/>
                    <a:pt x="141078" y="781036"/>
                  </a:cubicBezTo>
                  <a:cubicBezTo>
                    <a:pt x="131266" y="768916"/>
                    <a:pt x="121711" y="756626"/>
                    <a:pt x="112582" y="743995"/>
                  </a:cubicBezTo>
                  <a:close/>
                  <a:moveTo>
                    <a:pt x="138177" y="782316"/>
                  </a:moveTo>
                  <a:cubicBezTo>
                    <a:pt x="137580" y="781719"/>
                    <a:pt x="137068" y="781121"/>
                    <a:pt x="136471" y="780609"/>
                  </a:cubicBezTo>
                  <a:cubicBezTo>
                    <a:pt x="136641" y="780609"/>
                    <a:pt x="136812" y="780694"/>
                    <a:pt x="137068" y="780780"/>
                  </a:cubicBezTo>
                  <a:cubicBezTo>
                    <a:pt x="137494" y="781292"/>
                    <a:pt x="137836" y="781804"/>
                    <a:pt x="138263" y="782316"/>
                  </a:cubicBezTo>
                  <a:close/>
                  <a:moveTo>
                    <a:pt x="82380" y="691420"/>
                  </a:moveTo>
                  <a:lnTo>
                    <a:pt x="82380" y="691420"/>
                  </a:lnTo>
                  <a:cubicBezTo>
                    <a:pt x="82380" y="691420"/>
                    <a:pt x="82380" y="691420"/>
                    <a:pt x="82380" y="691420"/>
                  </a:cubicBezTo>
                  <a:cubicBezTo>
                    <a:pt x="81271" y="689286"/>
                    <a:pt x="80161" y="687153"/>
                    <a:pt x="79138" y="685019"/>
                  </a:cubicBezTo>
                  <a:lnTo>
                    <a:pt x="83659" y="676996"/>
                  </a:lnTo>
                  <a:cubicBezTo>
                    <a:pt x="83659" y="676996"/>
                    <a:pt x="83915" y="677593"/>
                    <a:pt x="84086" y="677849"/>
                  </a:cubicBezTo>
                  <a:lnTo>
                    <a:pt x="84086" y="677849"/>
                  </a:lnTo>
                  <a:cubicBezTo>
                    <a:pt x="84086" y="677849"/>
                    <a:pt x="84086" y="677849"/>
                    <a:pt x="84086" y="677849"/>
                  </a:cubicBezTo>
                  <a:lnTo>
                    <a:pt x="84086" y="677849"/>
                  </a:lnTo>
                  <a:cubicBezTo>
                    <a:pt x="84086" y="677849"/>
                    <a:pt x="84086" y="677849"/>
                    <a:pt x="84086" y="677849"/>
                  </a:cubicBezTo>
                  <a:cubicBezTo>
                    <a:pt x="86134" y="681861"/>
                    <a:pt x="88181" y="685872"/>
                    <a:pt x="90314" y="689884"/>
                  </a:cubicBezTo>
                  <a:lnTo>
                    <a:pt x="86389" y="698931"/>
                  </a:lnTo>
                  <a:cubicBezTo>
                    <a:pt x="85110" y="696456"/>
                    <a:pt x="83745" y="693895"/>
                    <a:pt x="82465" y="691335"/>
                  </a:cubicBezTo>
                  <a:lnTo>
                    <a:pt x="82465" y="691335"/>
                  </a:lnTo>
                  <a:cubicBezTo>
                    <a:pt x="82465" y="691335"/>
                    <a:pt x="82465" y="691335"/>
                    <a:pt x="82465" y="691335"/>
                  </a:cubicBezTo>
                  <a:close/>
                  <a:moveTo>
                    <a:pt x="73763" y="700381"/>
                  </a:moveTo>
                  <a:lnTo>
                    <a:pt x="73763" y="700552"/>
                  </a:lnTo>
                  <a:cubicBezTo>
                    <a:pt x="73763" y="700552"/>
                    <a:pt x="73848" y="700552"/>
                    <a:pt x="73848" y="700552"/>
                  </a:cubicBezTo>
                  <a:cubicBezTo>
                    <a:pt x="81014" y="714549"/>
                    <a:pt x="88693" y="728205"/>
                    <a:pt x="96969" y="741605"/>
                  </a:cubicBezTo>
                  <a:cubicBezTo>
                    <a:pt x="105074" y="754578"/>
                    <a:pt x="113691" y="767295"/>
                    <a:pt x="122649" y="779585"/>
                  </a:cubicBezTo>
                  <a:cubicBezTo>
                    <a:pt x="119578" y="777793"/>
                    <a:pt x="116677" y="775659"/>
                    <a:pt x="114032" y="773269"/>
                  </a:cubicBezTo>
                  <a:cubicBezTo>
                    <a:pt x="110364" y="769941"/>
                    <a:pt x="107036" y="766185"/>
                    <a:pt x="103965" y="762259"/>
                  </a:cubicBezTo>
                  <a:cubicBezTo>
                    <a:pt x="99699" y="756711"/>
                    <a:pt x="96030" y="750822"/>
                    <a:pt x="92447" y="744848"/>
                  </a:cubicBezTo>
                  <a:cubicBezTo>
                    <a:pt x="88779" y="738874"/>
                    <a:pt x="85366" y="732814"/>
                    <a:pt x="81953" y="726669"/>
                  </a:cubicBezTo>
                  <a:cubicBezTo>
                    <a:pt x="75213" y="714379"/>
                    <a:pt x="69070" y="701832"/>
                    <a:pt x="63439" y="689116"/>
                  </a:cubicBezTo>
                  <a:lnTo>
                    <a:pt x="63439" y="689116"/>
                  </a:lnTo>
                  <a:cubicBezTo>
                    <a:pt x="63439" y="689116"/>
                    <a:pt x="63439" y="689116"/>
                    <a:pt x="63439" y="689116"/>
                  </a:cubicBezTo>
                  <a:lnTo>
                    <a:pt x="63439" y="689116"/>
                  </a:lnTo>
                  <a:cubicBezTo>
                    <a:pt x="63439" y="689116"/>
                    <a:pt x="63439" y="689116"/>
                    <a:pt x="63439" y="689116"/>
                  </a:cubicBezTo>
                  <a:cubicBezTo>
                    <a:pt x="54310" y="669997"/>
                    <a:pt x="46290" y="650282"/>
                    <a:pt x="39636" y="630140"/>
                  </a:cubicBezTo>
                  <a:lnTo>
                    <a:pt x="39807" y="629884"/>
                  </a:lnTo>
                  <a:cubicBezTo>
                    <a:pt x="41257" y="627835"/>
                    <a:pt x="42792" y="625872"/>
                    <a:pt x="44243" y="623824"/>
                  </a:cubicBezTo>
                  <a:cubicBezTo>
                    <a:pt x="47656" y="634919"/>
                    <a:pt x="51410" y="646015"/>
                    <a:pt x="55334" y="656939"/>
                  </a:cubicBezTo>
                  <a:cubicBezTo>
                    <a:pt x="60794" y="671619"/>
                    <a:pt x="66937" y="686128"/>
                    <a:pt x="73592" y="700296"/>
                  </a:cubicBezTo>
                  <a:lnTo>
                    <a:pt x="73592" y="700296"/>
                  </a:lnTo>
                  <a:cubicBezTo>
                    <a:pt x="73592" y="700296"/>
                    <a:pt x="73677" y="700467"/>
                    <a:pt x="73677" y="700467"/>
                  </a:cubicBezTo>
                  <a:close/>
                  <a:moveTo>
                    <a:pt x="45778" y="621605"/>
                  </a:moveTo>
                  <a:cubicBezTo>
                    <a:pt x="46461" y="620666"/>
                    <a:pt x="47144" y="619727"/>
                    <a:pt x="47911" y="618788"/>
                  </a:cubicBezTo>
                  <a:cubicBezTo>
                    <a:pt x="51068" y="629030"/>
                    <a:pt x="54481" y="639101"/>
                    <a:pt x="58235" y="649172"/>
                  </a:cubicBezTo>
                  <a:cubicBezTo>
                    <a:pt x="58406" y="649685"/>
                    <a:pt x="58661" y="650282"/>
                    <a:pt x="58918" y="650794"/>
                  </a:cubicBezTo>
                  <a:cubicBezTo>
                    <a:pt x="58576" y="651562"/>
                    <a:pt x="58235" y="652330"/>
                    <a:pt x="57808" y="653098"/>
                  </a:cubicBezTo>
                  <a:cubicBezTo>
                    <a:pt x="53543" y="642686"/>
                    <a:pt x="49532" y="632273"/>
                    <a:pt x="45778" y="621690"/>
                  </a:cubicBezTo>
                  <a:close/>
                  <a:moveTo>
                    <a:pt x="65231" y="486925"/>
                  </a:moveTo>
                  <a:cubicBezTo>
                    <a:pt x="68217" y="476854"/>
                    <a:pt x="71459" y="466783"/>
                    <a:pt x="75042" y="456882"/>
                  </a:cubicBezTo>
                  <a:cubicBezTo>
                    <a:pt x="76066" y="455602"/>
                    <a:pt x="77090" y="454407"/>
                    <a:pt x="78114" y="453127"/>
                  </a:cubicBezTo>
                  <a:cubicBezTo>
                    <a:pt x="81271" y="449286"/>
                    <a:pt x="84342" y="445446"/>
                    <a:pt x="87584" y="441690"/>
                  </a:cubicBezTo>
                  <a:lnTo>
                    <a:pt x="87584" y="441690"/>
                  </a:lnTo>
                  <a:cubicBezTo>
                    <a:pt x="87584" y="441690"/>
                    <a:pt x="87584" y="441690"/>
                    <a:pt x="87584" y="441690"/>
                  </a:cubicBezTo>
                  <a:lnTo>
                    <a:pt x="87584" y="441690"/>
                  </a:lnTo>
                  <a:cubicBezTo>
                    <a:pt x="87584" y="441690"/>
                    <a:pt x="87584" y="441690"/>
                    <a:pt x="87584" y="441690"/>
                  </a:cubicBezTo>
                  <a:cubicBezTo>
                    <a:pt x="87755" y="441434"/>
                    <a:pt x="87925" y="441264"/>
                    <a:pt x="88096" y="441008"/>
                  </a:cubicBezTo>
                  <a:cubicBezTo>
                    <a:pt x="88096" y="441008"/>
                    <a:pt x="88096" y="441093"/>
                    <a:pt x="88096" y="441178"/>
                  </a:cubicBezTo>
                  <a:cubicBezTo>
                    <a:pt x="83318" y="453127"/>
                    <a:pt x="78967" y="465247"/>
                    <a:pt x="74957" y="477537"/>
                  </a:cubicBezTo>
                  <a:cubicBezTo>
                    <a:pt x="73592" y="481889"/>
                    <a:pt x="72312" y="486242"/>
                    <a:pt x="71032" y="490680"/>
                  </a:cubicBezTo>
                  <a:cubicBezTo>
                    <a:pt x="67364" y="497594"/>
                    <a:pt x="64122" y="504848"/>
                    <a:pt x="61477" y="512188"/>
                  </a:cubicBezTo>
                  <a:cubicBezTo>
                    <a:pt x="59429" y="518163"/>
                    <a:pt x="57723" y="524308"/>
                    <a:pt x="56443" y="530538"/>
                  </a:cubicBezTo>
                  <a:cubicBezTo>
                    <a:pt x="54481" y="532843"/>
                    <a:pt x="52604" y="535232"/>
                    <a:pt x="50727" y="537537"/>
                  </a:cubicBezTo>
                  <a:cubicBezTo>
                    <a:pt x="54737" y="520467"/>
                    <a:pt x="59600" y="503653"/>
                    <a:pt x="65146" y="487010"/>
                  </a:cubicBezTo>
                  <a:lnTo>
                    <a:pt x="65146" y="487010"/>
                  </a:lnTo>
                  <a:cubicBezTo>
                    <a:pt x="65146" y="487010"/>
                    <a:pt x="65146" y="487010"/>
                    <a:pt x="65146" y="487010"/>
                  </a:cubicBezTo>
                  <a:lnTo>
                    <a:pt x="65146" y="487010"/>
                  </a:lnTo>
                  <a:cubicBezTo>
                    <a:pt x="65146" y="487010"/>
                    <a:pt x="65146" y="487010"/>
                    <a:pt x="65146" y="487010"/>
                  </a:cubicBezTo>
                  <a:close/>
                  <a:moveTo>
                    <a:pt x="183992" y="396626"/>
                  </a:moveTo>
                  <a:cubicBezTo>
                    <a:pt x="183992" y="396626"/>
                    <a:pt x="183651" y="396541"/>
                    <a:pt x="183481" y="396456"/>
                  </a:cubicBezTo>
                  <a:cubicBezTo>
                    <a:pt x="184419" y="395687"/>
                    <a:pt x="185358" y="394919"/>
                    <a:pt x="186296" y="394237"/>
                  </a:cubicBezTo>
                  <a:cubicBezTo>
                    <a:pt x="187235" y="393554"/>
                    <a:pt x="188173" y="392871"/>
                    <a:pt x="189112" y="392188"/>
                  </a:cubicBezTo>
                  <a:cubicBezTo>
                    <a:pt x="191841" y="395602"/>
                    <a:pt x="194316" y="399187"/>
                    <a:pt x="196534" y="402942"/>
                  </a:cubicBezTo>
                  <a:cubicBezTo>
                    <a:pt x="198240" y="405844"/>
                    <a:pt x="199776" y="408746"/>
                    <a:pt x="201312" y="411733"/>
                  </a:cubicBezTo>
                  <a:cubicBezTo>
                    <a:pt x="199861" y="412586"/>
                    <a:pt x="198411" y="413355"/>
                    <a:pt x="197046" y="414208"/>
                  </a:cubicBezTo>
                  <a:cubicBezTo>
                    <a:pt x="196022" y="414806"/>
                    <a:pt x="195084" y="415403"/>
                    <a:pt x="194145" y="416000"/>
                  </a:cubicBezTo>
                  <a:cubicBezTo>
                    <a:pt x="191586" y="412074"/>
                    <a:pt x="189026" y="408148"/>
                    <a:pt x="186467" y="404222"/>
                  </a:cubicBezTo>
                  <a:cubicBezTo>
                    <a:pt x="186467" y="404222"/>
                    <a:pt x="186211" y="404222"/>
                    <a:pt x="186296" y="404308"/>
                  </a:cubicBezTo>
                  <a:cubicBezTo>
                    <a:pt x="188600" y="408404"/>
                    <a:pt x="190903" y="412416"/>
                    <a:pt x="193207" y="416513"/>
                  </a:cubicBezTo>
                  <a:cubicBezTo>
                    <a:pt x="190050" y="418390"/>
                    <a:pt x="186893" y="420353"/>
                    <a:pt x="183822" y="422402"/>
                  </a:cubicBezTo>
                  <a:lnTo>
                    <a:pt x="182798" y="420780"/>
                  </a:lnTo>
                  <a:cubicBezTo>
                    <a:pt x="181433" y="418390"/>
                    <a:pt x="179812" y="416086"/>
                    <a:pt x="178362" y="413696"/>
                  </a:cubicBezTo>
                  <a:cubicBezTo>
                    <a:pt x="178106" y="413269"/>
                    <a:pt x="177764" y="412757"/>
                    <a:pt x="177508" y="412330"/>
                  </a:cubicBezTo>
                  <a:cubicBezTo>
                    <a:pt x="179983" y="410794"/>
                    <a:pt x="182457" y="409258"/>
                    <a:pt x="184931" y="407722"/>
                  </a:cubicBezTo>
                  <a:cubicBezTo>
                    <a:pt x="184931" y="407722"/>
                    <a:pt x="184931" y="407466"/>
                    <a:pt x="184846" y="407551"/>
                  </a:cubicBezTo>
                  <a:cubicBezTo>
                    <a:pt x="182201" y="408831"/>
                    <a:pt x="179556" y="410197"/>
                    <a:pt x="176996" y="411477"/>
                  </a:cubicBezTo>
                  <a:cubicBezTo>
                    <a:pt x="175631" y="409429"/>
                    <a:pt x="174266" y="407380"/>
                    <a:pt x="172816" y="405332"/>
                  </a:cubicBezTo>
                  <a:cubicBezTo>
                    <a:pt x="176229" y="402430"/>
                    <a:pt x="179727" y="399528"/>
                    <a:pt x="183310" y="396797"/>
                  </a:cubicBezTo>
                  <a:cubicBezTo>
                    <a:pt x="183566" y="396797"/>
                    <a:pt x="183737" y="396882"/>
                    <a:pt x="183992" y="396968"/>
                  </a:cubicBezTo>
                  <a:cubicBezTo>
                    <a:pt x="184078" y="396968"/>
                    <a:pt x="184163" y="396797"/>
                    <a:pt x="183992" y="396797"/>
                  </a:cubicBezTo>
                  <a:close/>
                  <a:moveTo>
                    <a:pt x="217693" y="407636"/>
                  </a:moveTo>
                  <a:cubicBezTo>
                    <a:pt x="220167" y="414037"/>
                    <a:pt x="222556" y="420353"/>
                    <a:pt x="225030" y="426754"/>
                  </a:cubicBezTo>
                  <a:cubicBezTo>
                    <a:pt x="222044" y="429400"/>
                    <a:pt x="219143" y="432217"/>
                    <a:pt x="216328" y="435033"/>
                  </a:cubicBezTo>
                  <a:cubicBezTo>
                    <a:pt x="215560" y="433497"/>
                    <a:pt x="214792" y="432046"/>
                    <a:pt x="214024" y="430510"/>
                  </a:cubicBezTo>
                  <a:cubicBezTo>
                    <a:pt x="211379" y="425474"/>
                    <a:pt x="208820" y="420439"/>
                    <a:pt x="206004" y="415403"/>
                  </a:cubicBezTo>
                  <a:cubicBezTo>
                    <a:pt x="209758" y="412586"/>
                    <a:pt x="213683" y="409941"/>
                    <a:pt x="217693" y="407551"/>
                  </a:cubicBezTo>
                  <a:close/>
                  <a:moveTo>
                    <a:pt x="215560" y="406527"/>
                  </a:moveTo>
                  <a:cubicBezTo>
                    <a:pt x="216072" y="406271"/>
                    <a:pt x="216498" y="405929"/>
                    <a:pt x="217010" y="405673"/>
                  </a:cubicBezTo>
                  <a:cubicBezTo>
                    <a:pt x="217010" y="405673"/>
                    <a:pt x="217010" y="405673"/>
                    <a:pt x="217010" y="405759"/>
                  </a:cubicBezTo>
                  <a:cubicBezTo>
                    <a:pt x="216498" y="406015"/>
                    <a:pt x="215986" y="406271"/>
                    <a:pt x="215560" y="406527"/>
                  </a:cubicBezTo>
                  <a:close/>
                  <a:moveTo>
                    <a:pt x="305996" y="457053"/>
                  </a:moveTo>
                  <a:cubicBezTo>
                    <a:pt x="307020" y="457138"/>
                    <a:pt x="308044" y="457224"/>
                    <a:pt x="308982" y="457309"/>
                  </a:cubicBezTo>
                  <a:cubicBezTo>
                    <a:pt x="308812" y="457565"/>
                    <a:pt x="308556" y="457736"/>
                    <a:pt x="308385" y="457992"/>
                  </a:cubicBezTo>
                  <a:cubicBezTo>
                    <a:pt x="307447" y="459016"/>
                    <a:pt x="306593" y="460040"/>
                    <a:pt x="305740" y="461064"/>
                  </a:cubicBezTo>
                  <a:cubicBezTo>
                    <a:pt x="305740" y="459784"/>
                    <a:pt x="305911" y="458419"/>
                    <a:pt x="305996" y="457138"/>
                  </a:cubicBezTo>
                  <a:close/>
                  <a:moveTo>
                    <a:pt x="229210" y="580979"/>
                  </a:moveTo>
                  <a:cubicBezTo>
                    <a:pt x="228613" y="594464"/>
                    <a:pt x="228528" y="607864"/>
                    <a:pt x="228955" y="621349"/>
                  </a:cubicBezTo>
                  <a:cubicBezTo>
                    <a:pt x="228955" y="624677"/>
                    <a:pt x="229210" y="628091"/>
                    <a:pt x="229296" y="631420"/>
                  </a:cubicBezTo>
                  <a:cubicBezTo>
                    <a:pt x="229381" y="634749"/>
                    <a:pt x="229637" y="638162"/>
                    <a:pt x="229808" y="641491"/>
                  </a:cubicBezTo>
                  <a:cubicBezTo>
                    <a:pt x="230064" y="645929"/>
                    <a:pt x="230320" y="650367"/>
                    <a:pt x="230831" y="654720"/>
                  </a:cubicBezTo>
                  <a:cubicBezTo>
                    <a:pt x="230234" y="664706"/>
                    <a:pt x="229637" y="674606"/>
                    <a:pt x="229296" y="684592"/>
                  </a:cubicBezTo>
                  <a:lnTo>
                    <a:pt x="229296" y="684592"/>
                  </a:lnTo>
                  <a:cubicBezTo>
                    <a:pt x="229296" y="684592"/>
                    <a:pt x="229296" y="684592"/>
                    <a:pt x="229296" y="684592"/>
                  </a:cubicBezTo>
                  <a:lnTo>
                    <a:pt x="229296" y="684592"/>
                  </a:lnTo>
                  <a:cubicBezTo>
                    <a:pt x="229467" y="690225"/>
                    <a:pt x="229808" y="695858"/>
                    <a:pt x="230149" y="701491"/>
                  </a:cubicBezTo>
                  <a:lnTo>
                    <a:pt x="230661" y="709941"/>
                  </a:lnTo>
                  <a:cubicBezTo>
                    <a:pt x="230831" y="712757"/>
                    <a:pt x="231002" y="715659"/>
                    <a:pt x="231600" y="718475"/>
                  </a:cubicBezTo>
                  <a:cubicBezTo>
                    <a:pt x="231770" y="719414"/>
                    <a:pt x="232026" y="720353"/>
                    <a:pt x="232282" y="721206"/>
                  </a:cubicBezTo>
                  <a:cubicBezTo>
                    <a:pt x="232282" y="721889"/>
                    <a:pt x="232282" y="722487"/>
                    <a:pt x="232282" y="723169"/>
                  </a:cubicBezTo>
                  <a:cubicBezTo>
                    <a:pt x="231429" y="720268"/>
                    <a:pt x="230576" y="717366"/>
                    <a:pt x="229722" y="714464"/>
                  </a:cubicBezTo>
                  <a:cubicBezTo>
                    <a:pt x="227334" y="706271"/>
                    <a:pt x="225115" y="698077"/>
                    <a:pt x="222812" y="689884"/>
                  </a:cubicBezTo>
                  <a:cubicBezTo>
                    <a:pt x="223580" y="682885"/>
                    <a:pt x="224433" y="675886"/>
                    <a:pt x="225372" y="668973"/>
                  </a:cubicBezTo>
                  <a:lnTo>
                    <a:pt x="225542" y="669229"/>
                  </a:lnTo>
                  <a:cubicBezTo>
                    <a:pt x="225542" y="669229"/>
                    <a:pt x="225798" y="669229"/>
                    <a:pt x="225713" y="669144"/>
                  </a:cubicBezTo>
                  <a:lnTo>
                    <a:pt x="225456" y="668547"/>
                  </a:lnTo>
                  <a:cubicBezTo>
                    <a:pt x="225542" y="667693"/>
                    <a:pt x="225713" y="666840"/>
                    <a:pt x="225798" y="666071"/>
                  </a:cubicBezTo>
                  <a:lnTo>
                    <a:pt x="227419" y="654976"/>
                  </a:lnTo>
                  <a:lnTo>
                    <a:pt x="228272" y="649685"/>
                  </a:lnTo>
                  <a:lnTo>
                    <a:pt x="228613" y="650709"/>
                  </a:lnTo>
                  <a:cubicBezTo>
                    <a:pt x="228613" y="650709"/>
                    <a:pt x="228869" y="650709"/>
                    <a:pt x="228869" y="650709"/>
                  </a:cubicBezTo>
                  <a:lnTo>
                    <a:pt x="228357" y="648916"/>
                  </a:lnTo>
                  <a:lnTo>
                    <a:pt x="229126" y="643966"/>
                  </a:lnTo>
                  <a:cubicBezTo>
                    <a:pt x="229126" y="643966"/>
                    <a:pt x="228955" y="643796"/>
                    <a:pt x="228869" y="643966"/>
                  </a:cubicBezTo>
                  <a:lnTo>
                    <a:pt x="228016" y="647892"/>
                  </a:lnTo>
                  <a:lnTo>
                    <a:pt x="224689" y="635431"/>
                  </a:lnTo>
                  <a:cubicBezTo>
                    <a:pt x="222044" y="625446"/>
                    <a:pt x="219485" y="615460"/>
                    <a:pt x="216754" y="605474"/>
                  </a:cubicBezTo>
                  <a:cubicBezTo>
                    <a:pt x="217181" y="602743"/>
                    <a:pt x="217607" y="600097"/>
                    <a:pt x="218119" y="597366"/>
                  </a:cubicBezTo>
                  <a:lnTo>
                    <a:pt x="218119" y="597366"/>
                  </a:lnTo>
                  <a:cubicBezTo>
                    <a:pt x="218119" y="597366"/>
                    <a:pt x="218119" y="597366"/>
                    <a:pt x="218119" y="597366"/>
                  </a:cubicBezTo>
                  <a:lnTo>
                    <a:pt x="218119" y="597366"/>
                  </a:lnTo>
                  <a:cubicBezTo>
                    <a:pt x="218119" y="597366"/>
                    <a:pt x="218119" y="597366"/>
                    <a:pt x="218119" y="597366"/>
                  </a:cubicBezTo>
                  <a:cubicBezTo>
                    <a:pt x="218887" y="592074"/>
                    <a:pt x="219655" y="586783"/>
                    <a:pt x="220423" y="581576"/>
                  </a:cubicBezTo>
                  <a:cubicBezTo>
                    <a:pt x="222044" y="583710"/>
                    <a:pt x="223580" y="585759"/>
                    <a:pt x="225201" y="587892"/>
                  </a:cubicBezTo>
                  <a:cubicBezTo>
                    <a:pt x="225201" y="587978"/>
                    <a:pt x="225456" y="587892"/>
                    <a:pt x="225372" y="587722"/>
                  </a:cubicBezTo>
                  <a:cubicBezTo>
                    <a:pt x="223751" y="585332"/>
                    <a:pt x="222129" y="583027"/>
                    <a:pt x="220594" y="580638"/>
                  </a:cubicBezTo>
                  <a:cubicBezTo>
                    <a:pt x="221702" y="573127"/>
                    <a:pt x="222897" y="565616"/>
                    <a:pt x="224177" y="558106"/>
                  </a:cubicBezTo>
                  <a:lnTo>
                    <a:pt x="230234" y="568860"/>
                  </a:lnTo>
                  <a:cubicBezTo>
                    <a:pt x="229808" y="572871"/>
                    <a:pt x="229467" y="576882"/>
                    <a:pt x="229210" y="580808"/>
                  </a:cubicBezTo>
                  <a:lnTo>
                    <a:pt x="229210" y="580808"/>
                  </a:lnTo>
                  <a:cubicBezTo>
                    <a:pt x="229210" y="580808"/>
                    <a:pt x="229210" y="580979"/>
                    <a:pt x="229210" y="580979"/>
                  </a:cubicBezTo>
                  <a:lnTo>
                    <a:pt x="229210" y="581150"/>
                  </a:lnTo>
                  <a:cubicBezTo>
                    <a:pt x="229210" y="581150"/>
                    <a:pt x="229210" y="581150"/>
                    <a:pt x="229210" y="581150"/>
                  </a:cubicBezTo>
                  <a:close/>
                  <a:moveTo>
                    <a:pt x="249858" y="766014"/>
                  </a:moveTo>
                  <a:cubicBezTo>
                    <a:pt x="249772" y="763027"/>
                    <a:pt x="249687" y="760040"/>
                    <a:pt x="249601" y="757053"/>
                  </a:cubicBezTo>
                  <a:cubicBezTo>
                    <a:pt x="251649" y="759784"/>
                    <a:pt x="253696" y="762430"/>
                    <a:pt x="255745" y="765161"/>
                  </a:cubicBezTo>
                  <a:cubicBezTo>
                    <a:pt x="259071" y="769428"/>
                    <a:pt x="262399" y="773696"/>
                    <a:pt x="265726" y="777963"/>
                  </a:cubicBezTo>
                  <a:cubicBezTo>
                    <a:pt x="266750" y="787010"/>
                    <a:pt x="267859" y="796057"/>
                    <a:pt x="269139" y="805104"/>
                  </a:cubicBezTo>
                  <a:cubicBezTo>
                    <a:pt x="262740" y="797764"/>
                    <a:pt x="256341" y="790339"/>
                    <a:pt x="250199" y="782743"/>
                  </a:cubicBezTo>
                  <a:cubicBezTo>
                    <a:pt x="250199" y="779243"/>
                    <a:pt x="250028" y="775830"/>
                    <a:pt x="250028" y="772330"/>
                  </a:cubicBezTo>
                  <a:lnTo>
                    <a:pt x="250028" y="772330"/>
                  </a:lnTo>
                  <a:lnTo>
                    <a:pt x="250028" y="772160"/>
                  </a:lnTo>
                  <a:cubicBezTo>
                    <a:pt x="250028" y="772160"/>
                    <a:pt x="250028" y="771989"/>
                    <a:pt x="250028" y="771989"/>
                  </a:cubicBezTo>
                  <a:lnTo>
                    <a:pt x="250028" y="771989"/>
                  </a:lnTo>
                  <a:cubicBezTo>
                    <a:pt x="250028" y="770538"/>
                    <a:pt x="249942" y="769087"/>
                    <a:pt x="249858" y="767636"/>
                  </a:cubicBezTo>
                  <a:cubicBezTo>
                    <a:pt x="252502" y="771477"/>
                    <a:pt x="255403" y="775147"/>
                    <a:pt x="258560" y="778475"/>
                  </a:cubicBezTo>
                  <a:cubicBezTo>
                    <a:pt x="258560" y="778561"/>
                    <a:pt x="258816" y="778475"/>
                    <a:pt x="258730" y="778305"/>
                  </a:cubicBezTo>
                  <a:cubicBezTo>
                    <a:pt x="255403" y="774464"/>
                    <a:pt x="252417" y="770282"/>
                    <a:pt x="249772" y="765929"/>
                  </a:cubicBezTo>
                  <a:close/>
                  <a:moveTo>
                    <a:pt x="302839" y="867579"/>
                  </a:moveTo>
                  <a:cubicBezTo>
                    <a:pt x="302242" y="863653"/>
                    <a:pt x="301730" y="859812"/>
                    <a:pt x="301304" y="855886"/>
                  </a:cubicBezTo>
                  <a:lnTo>
                    <a:pt x="301986" y="855886"/>
                  </a:lnTo>
                  <a:cubicBezTo>
                    <a:pt x="301986" y="855886"/>
                    <a:pt x="301304" y="855374"/>
                    <a:pt x="301304" y="855374"/>
                  </a:cubicBezTo>
                  <a:cubicBezTo>
                    <a:pt x="300877" y="852131"/>
                    <a:pt x="300536" y="848973"/>
                    <a:pt x="300194" y="845730"/>
                  </a:cubicBezTo>
                  <a:cubicBezTo>
                    <a:pt x="303351" y="849229"/>
                    <a:pt x="306508" y="852728"/>
                    <a:pt x="309750" y="856142"/>
                  </a:cubicBezTo>
                  <a:cubicBezTo>
                    <a:pt x="311030" y="862629"/>
                    <a:pt x="312480" y="869115"/>
                    <a:pt x="314016" y="875602"/>
                  </a:cubicBezTo>
                  <a:cubicBezTo>
                    <a:pt x="310347" y="873298"/>
                    <a:pt x="306679" y="870993"/>
                    <a:pt x="303010" y="868689"/>
                  </a:cubicBezTo>
                  <a:cubicBezTo>
                    <a:pt x="303010" y="868433"/>
                    <a:pt x="303010" y="868177"/>
                    <a:pt x="302925" y="867835"/>
                  </a:cubicBezTo>
                  <a:lnTo>
                    <a:pt x="302925" y="867835"/>
                  </a:lnTo>
                  <a:cubicBezTo>
                    <a:pt x="302925" y="867835"/>
                    <a:pt x="302925" y="867664"/>
                    <a:pt x="302925" y="867664"/>
                  </a:cubicBezTo>
                  <a:lnTo>
                    <a:pt x="302925" y="867494"/>
                  </a:lnTo>
                  <a:cubicBezTo>
                    <a:pt x="302925" y="867494"/>
                    <a:pt x="302925" y="867494"/>
                    <a:pt x="302925" y="867494"/>
                  </a:cubicBezTo>
                  <a:close/>
                  <a:moveTo>
                    <a:pt x="290383" y="871847"/>
                  </a:moveTo>
                  <a:lnTo>
                    <a:pt x="297123" y="874322"/>
                  </a:lnTo>
                  <a:cubicBezTo>
                    <a:pt x="297720" y="874834"/>
                    <a:pt x="298318" y="875346"/>
                    <a:pt x="298915" y="875858"/>
                  </a:cubicBezTo>
                  <a:cubicBezTo>
                    <a:pt x="299256" y="877736"/>
                    <a:pt x="299597" y="879613"/>
                    <a:pt x="300024" y="881491"/>
                  </a:cubicBezTo>
                  <a:cubicBezTo>
                    <a:pt x="295673" y="878418"/>
                    <a:pt x="291322" y="875346"/>
                    <a:pt x="286800" y="872444"/>
                  </a:cubicBezTo>
                  <a:cubicBezTo>
                    <a:pt x="285776" y="871591"/>
                    <a:pt x="284837" y="870822"/>
                    <a:pt x="283814" y="869969"/>
                  </a:cubicBezTo>
                  <a:lnTo>
                    <a:pt x="283814" y="869969"/>
                  </a:lnTo>
                  <a:cubicBezTo>
                    <a:pt x="283814" y="869969"/>
                    <a:pt x="283814" y="869969"/>
                    <a:pt x="283814" y="869969"/>
                  </a:cubicBezTo>
                  <a:lnTo>
                    <a:pt x="283814" y="869969"/>
                  </a:lnTo>
                  <a:cubicBezTo>
                    <a:pt x="283814" y="869969"/>
                    <a:pt x="283814" y="869969"/>
                    <a:pt x="283814" y="869969"/>
                  </a:cubicBezTo>
                  <a:cubicBezTo>
                    <a:pt x="282705" y="869030"/>
                    <a:pt x="281595" y="868091"/>
                    <a:pt x="280401" y="867152"/>
                  </a:cubicBezTo>
                  <a:lnTo>
                    <a:pt x="279633" y="862031"/>
                  </a:lnTo>
                  <a:cubicBezTo>
                    <a:pt x="283131" y="863909"/>
                    <a:pt x="286629" y="865872"/>
                    <a:pt x="290127" y="867835"/>
                  </a:cubicBezTo>
                  <a:cubicBezTo>
                    <a:pt x="292089" y="869713"/>
                    <a:pt x="294052" y="871591"/>
                    <a:pt x="296099" y="873383"/>
                  </a:cubicBezTo>
                  <a:lnTo>
                    <a:pt x="290468" y="871676"/>
                  </a:lnTo>
                  <a:cubicBezTo>
                    <a:pt x="290468" y="871676"/>
                    <a:pt x="290298" y="871847"/>
                    <a:pt x="290468" y="871932"/>
                  </a:cubicBezTo>
                  <a:close/>
                  <a:moveTo>
                    <a:pt x="305314" y="904450"/>
                  </a:moveTo>
                  <a:cubicBezTo>
                    <a:pt x="301133" y="901804"/>
                    <a:pt x="297038" y="899073"/>
                    <a:pt x="292943" y="896256"/>
                  </a:cubicBezTo>
                  <a:cubicBezTo>
                    <a:pt x="290639" y="894720"/>
                    <a:pt x="288421" y="893098"/>
                    <a:pt x="286202" y="891477"/>
                  </a:cubicBezTo>
                  <a:cubicBezTo>
                    <a:pt x="286202" y="891477"/>
                    <a:pt x="286032" y="891647"/>
                    <a:pt x="286032" y="891647"/>
                  </a:cubicBezTo>
                  <a:cubicBezTo>
                    <a:pt x="286288" y="891903"/>
                    <a:pt x="286544" y="892159"/>
                    <a:pt x="286800" y="892415"/>
                  </a:cubicBezTo>
                  <a:cubicBezTo>
                    <a:pt x="282449" y="888916"/>
                    <a:pt x="278183" y="885502"/>
                    <a:pt x="273917" y="881918"/>
                  </a:cubicBezTo>
                  <a:cubicBezTo>
                    <a:pt x="276818" y="883539"/>
                    <a:pt x="279719" y="885161"/>
                    <a:pt x="282619" y="886783"/>
                  </a:cubicBezTo>
                  <a:lnTo>
                    <a:pt x="282619" y="886783"/>
                  </a:lnTo>
                  <a:cubicBezTo>
                    <a:pt x="282619" y="886783"/>
                    <a:pt x="282790" y="886783"/>
                    <a:pt x="282790" y="886783"/>
                  </a:cubicBezTo>
                  <a:lnTo>
                    <a:pt x="282961" y="886783"/>
                  </a:lnTo>
                  <a:cubicBezTo>
                    <a:pt x="282961" y="886783"/>
                    <a:pt x="282961" y="886783"/>
                    <a:pt x="282961" y="886783"/>
                  </a:cubicBezTo>
                  <a:cubicBezTo>
                    <a:pt x="289956" y="890367"/>
                    <a:pt x="296867" y="894037"/>
                    <a:pt x="303778" y="897792"/>
                  </a:cubicBezTo>
                  <a:cubicBezTo>
                    <a:pt x="304290" y="899926"/>
                    <a:pt x="304802" y="902060"/>
                    <a:pt x="305399" y="904194"/>
                  </a:cubicBezTo>
                  <a:cubicBezTo>
                    <a:pt x="305399" y="904194"/>
                    <a:pt x="305399" y="904194"/>
                    <a:pt x="305399" y="904279"/>
                  </a:cubicBezTo>
                  <a:close/>
                  <a:moveTo>
                    <a:pt x="285264" y="882344"/>
                  </a:moveTo>
                  <a:lnTo>
                    <a:pt x="285264" y="882344"/>
                  </a:lnTo>
                  <a:cubicBezTo>
                    <a:pt x="285264" y="882344"/>
                    <a:pt x="285264" y="882344"/>
                    <a:pt x="285264" y="882344"/>
                  </a:cubicBezTo>
                  <a:lnTo>
                    <a:pt x="285264" y="882344"/>
                  </a:lnTo>
                  <a:cubicBezTo>
                    <a:pt x="285264" y="882344"/>
                    <a:pt x="285264" y="882344"/>
                    <a:pt x="285264" y="882344"/>
                  </a:cubicBezTo>
                  <a:cubicBezTo>
                    <a:pt x="279548" y="879357"/>
                    <a:pt x="273746" y="876541"/>
                    <a:pt x="267945" y="873810"/>
                  </a:cubicBezTo>
                  <a:cubicBezTo>
                    <a:pt x="264703" y="870310"/>
                    <a:pt x="261375" y="866726"/>
                    <a:pt x="258133" y="863226"/>
                  </a:cubicBezTo>
                  <a:cubicBezTo>
                    <a:pt x="257366" y="862373"/>
                    <a:pt x="256597" y="861519"/>
                    <a:pt x="255829" y="860666"/>
                  </a:cubicBezTo>
                  <a:cubicBezTo>
                    <a:pt x="255829" y="860239"/>
                    <a:pt x="255745" y="859812"/>
                    <a:pt x="255659" y="859471"/>
                  </a:cubicBezTo>
                  <a:cubicBezTo>
                    <a:pt x="264191" y="864507"/>
                    <a:pt x="272552" y="869713"/>
                    <a:pt x="280913" y="874919"/>
                  </a:cubicBezTo>
                  <a:lnTo>
                    <a:pt x="280913" y="874919"/>
                  </a:lnTo>
                  <a:cubicBezTo>
                    <a:pt x="280913" y="874919"/>
                    <a:pt x="280913" y="874919"/>
                    <a:pt x="280913" y="874919"/>
                  </a:cubicBezTo>
                  <a:lnTo>
                    <a:pt x="280913" y="874919"/>
                  </a:lnTo>
                  <a:cubicBezTo>
                    <a:pt x="280913" y="874919"/>
                    <a:pt x="280913" y="874919"/>
                    <a:pt x="280913" y="874919"/>
                  </a:cubicBezTo>
                  <a:cubicBezTo>
                    <a:pt x="281595" y="875260"/>
                    <a:pt x="282193" y="875687"/>
                    <a:pt x="282875" y="876029"/>
                  </a:cubicBezTo>
                  <a:cubicBezTo>
                    <a:pt x="289189" y="881064"/>
                    <a:pt x="295502" y="886014"/>
                    <a:pt x="301901" y="890965"/>
                  </a:cubicBezTo>
                  <a:cubicBezTo>
                    <a:pt x="301986" y="891477"/>
                    <a:pt x="302157" y="891989"/>
                    <a:pt x="302242" y="892415"/>
                  </a:cubicBezTo>
                  <a:cubicBezTo>
                    <a:pt x="296611" y="889002"/>
                    <a:pt x="290895" y="885588"/>
                    <a:pt x="285179" y="882344"/>
                  </a:cubicBezTo>
                  <a:close/>
                  <a:moveTo>
                    <a:pt x="257536" y="868347"/>
                  </a:moveTo>
                  <a:lnTo>
                    <a:pt x="257536" y="868347"/>
                  </a:lnTo>
                  <a:cubicBezTo>
                    <a:pt x="257536" y="868347"/>
                    <a:pt x="257536" y="868347"/>
                    <a:pt x="257536" y="868347"/>
                  </a:cubicBezTo>
                  <a:cubicBezTo>
                    <a:pt x="257280" y="868177"/>
                    <a:pt x="257109" y="867921"/>
                    <a:pt x="256854" y="867750"/>
                  </a:cubicBezTo>
                  <a:cubicBezTo>
                    <a:pt x="256683" y="866299"/>
                    <a:pt x="256512" y="864848"/>
                    <a:pt x="256256" y="863397"/>
                  </a:cubicBezTo>
                  <a:cubicBezTo>
                    <a:pt x="256512" y="863653"/>
                    <a:pt x="256768" y="863909"/>
                    <a:pt x="257024" y="864165"/>
                  </a:cubicBezTo>
                  <a:cubicBezTo>
                    <a:pt x="260010" y="867067"/>
                    <a:pt x="262996" y="869969"/>
                    <a:pt x="266068" y="872871"/>
                  </a:cubicBezTo>
                  <a:cubicBezTo>
                    <a:pt x="263764" y="871761"/>
                    <a:pt x="261461" y="870737"/>
                    <a:pt x="259157" y="869627"/>
                  </a:cubicBezTo>
                  <a:cubicBezTo>
                    <a:pt x="258645" y="869201"/>
                    <a:pt x="258219" y="868859"/>
                    <a:pt x="257707" y="868433"/>
                  </a:cubicBezTo>
                  <a:lnTo>
                    <a:pt x="257707" y="868433"/>
                  </a:lnTo>
                  <a:cubicBezTo>
                    <a:pt x="257707" y="868433"/>
                    <a:pt x="257707" y="868433"/>
                    <a:pt x="257707" y="868433"/>
                  </a:cubicBezTo>
                  <a:close/>
                  <a:moveTo>
                    <a:pt x="237230" y="849144"/>
                  </a:moveTo>
                  <a:cubicBezTo>
                    <a:pt x="238425" y="849741"/>
                    <a:pt x="239534" y="850424"/>
                    <a:pt x="240729" y="851022"/>
                  </a:cubicBezTo>
                  <a:lnTo>
                    <a:pt x="240729" y="851022"/>
                  </a:lnTo>
                  <a:cubicBezTo>
                    <a:pt x="240729" y="851022"/>
                    <a:pt x="241155" y="854521"/>
                    <a:pt x="241155" y="854521"/>
                  </a:cubicBezTo>
                  <a:cubicBezTo>
                    <a:pt x="232111" y="846754"/>
                    <a:pt x="223153" y="838987"/>
                    <a:pt x="214365" y="830965"/>
                  </a:cubicBezTo>
                  <a:cubicBezTo>
                    <a:pt x="211379" y="828148"/>
                    <a:pt x="208308" y="825332"/>
                    <a:pt x="205322" y="822515"/>
                  </a:cubicBezTo>
                  <a:cubicBezTo>
                    <a:pt x="212318" y="826100"/>
                    <a:pt x="219314" y="829684"/>
                    <a:pt x="226225" y="833440"/>
                  </a:cubicBezTo>
                  <a:cubicBezTo>
                    <a:pt x="230917" y="838305"/>
                    <a:pt x="235609" y="843084"/>
                    <a:pt x="240302" y="847778"/>
                  </a:cubicBezTo>
                  <a:lnTo>
                    <a:pt x="240558" y="850253"/>
                  </a:lnTo>
                  <a:cubicBezTo>
                    <a:pt x="239449" y="849827"/>
                    <a:pt x="238339" y="849315"/>
                    <a:pt x="237230" y="848888"/>
                  </a:cubicBezTo>
                  <a:cubicBezTo>
                    <a:pt x="237230" y="848888"/>
                    <a:pt x="237060" y="849058"/>
                    <a:pt x="237145" y="849058"/>
                  </a:cubicBezTo>
                  <a:close/>
                  <a:moveTo>
                    <a:pt x="242862" y="862458"/>
                  </a:moveTo>
                  <a:cubicBezTo>
                    <a:pt x="242862" y="862458"/>
                    <a:pt x="242605" y="862373"/>
                    <a:pt x="242520" y="862287"/>
                  </a:cubicBezTo>
                  <a:lnTo>
                    <a:pt x="242520" y="862117"/>
                  </a:lnTo>
                  <a:cubicBezTo>
                    <a:pt x="242520" y="862117"/>
                    <a:pt x="242776" y="862373"/>
                    <a:pt x="242862" y="862458"/>
                  </a:cubicBezTo>
                  <a:close/>
                  <a:moveTo>
                    <a:pt x="161127" y="776427"/>
                  </a:moveTo>
                  <a:lnTo>
                    <a:pt x="161127" y="776427"/>
                  </a:lnTo>
                  <a:cubicBezTo>
                    <a:pt x="161127" y="776427"/>
                    <a:pt x="161127" y="776427"/>
                    <a:pt x="161127" y="776427"/>
                  </a:cubicBezTo>
                  <a:cubicBezTo>
                    <a:pt x="157118" y="771306"/>
                    <a:pt x="153108" y="766100"/>
                    <a:pt x="149098" y="760894"/>
                  </a:cubicBezTo>
                  <a:lnTo>
                    <a:pt x="149098" y="760723"/>
                  </a:lnTo>
                  <a:cubicBezTo>
                    <a:pt x="153790" y="764222"/>
                    <a:pt x="158397" y="767636"/>
                    <a:pt x="163005" y="771135"/>
                  </a:cubicBezTo>
                  <a:cubicBezTo>
                    <a:pt x="162578" y="773184"/>
                    <a:pt x="162151" y="775232"/>
                    <a:pt x="161725" y="777280"/>
                  </a:cubicBezTo>
                  <a:cubicBezTo>
                    <a:pt x="161554" y="777024"/>
                    <a:pt x="161384" y="776854"/>
                    <a:pt x="161213" y="776598"/>
                  </a:cubicBezTo>
                  <a:lnTo>
                    <a:pt x="161213" y="776598"/>
                  </a:lnTo>
                  <a:cubicBezTo>
                    <a:pt x="161213" y="776598"/>
                    <a:pt x="161213" y="776598"/>
                    <a:pt x="161213" y="776598"/>
                  </a:cubicBezTo>
                  <a:close/>
                  <a:moveTo>
                    <a:pt x="155326" y="785047"/>
                  </a:moveTo>
                  <a:lnTo>
                    <a:pt x="153108" y="781633"/>
                  </a:lnTo>
                  <a:lnTo>
                    <a:pt x="144917" y="768234"/>
                  </a:lnTo>
                  <a:cubicBezTo>
                    <a:pt x="141163" y="762003"/>
                    <a:pt x="137580" y="755773"/>
                    <a:pt x="133997" y="749457"/>
                  </a:cubicBezTo>
                  <a:cubicBezTo>
                    <a:pt x="134935" y="750140"/>
                    <a:pt x="135873" y="750908"/>
                    <a:pt x="136897" y="751591"/>
                  </a:cubicBezTo>
                  <a:cubicBezTo>
                    <a:pt x="143381" y="760979"/>
                    <a:pt x="150036" y="770282"/>
                    <a:pt x="156862" y="779500"/>
                  </a:cubicBezTo>
                  <a:lnTo>
                    <a:pt x="156862" y="779500"/>
                  </a:lnTo>
                  <a:cubicBezTo>
                    <a:pt x="156862" y="779500"/>
                    <a:pt x="157032" y="779670"/>
                    <a:pt x="157032" y="779670"/>
                  </a:cubicBezTo>
                  <a:lnTo>
                    <a:pt x="157203" y="779841"/>
                  </a:lnTo>
                  <a:lnTo>
                    <a:pt x="157203" y="779841"/>
                  </a:lnTo>
                  <a:cubicBezTo>
                    <a:pt x="158226" y="781121"/>
                    <a:pt x="159336" y="782487"/>
                    <a:pt x="160359" y="783767"/>
                  </a:cubicBezTo>
                  <a:lnTo>
                    <a:pt x="159763" y="786327"/>
                  </a:lnTo>
                  <a:cubicBezTo>
                    <a:pt x="158312" y="785901"/>
                    <a:pt x="156862" y="785474"/>
                    <a:pt x="155411" y="785047"/>
                  </a:cubicBezTo>
                  <a:close/>
                  <a:moveTo>
                    <a:pt x="159336" y="788120"/>
                  </a:moveTo>
                  <a:lnTo>
                    <a:pt x="158824" y="790510"/>
                  </a:lnTo>
                  <a:lnTo>
                    <a:pt x="156691" y="787181"/>
                  </a:lnTo>
                  <a:cubicBezTo>
                    <a:pt x="157544" y="787522"/>
                    <a:pt x="158483" y="787778"/>
                    <a:pt x="159336" y="788120"/>
                  </a:cubicBezTo>
                  <a:close/>
                  <a:moveTo>
                    <a:pt x="124612" y="728034"/>
                  </a:moveTo>
                  <a:lnTo>
                    <a:pt x="124612" y="728034"/>
                  </a:lnTo>
                  <a:cubicBezTo>
                    <a:pt x="124612" y="728034"/>
                    <a:pt x="124612" y="728034"/>
                    <a:pt x="124697" y="728034"/>
                  </a:cubicBezTo>
                  <a:cubicBezTo>
                    <a:pt x="127769" y="730424"/>
                    <a:pt x="130840" y="732729"/>
                    <a:pt x="133997" y="735033"/>
                  </a:cubicBezTo>
                  <a:lnTo>
                    <a:pt x="133485" y="736569"/>
                  </a:lnTo>
                  <a:cubicBezTo>
                    <a:pt x="131608" y="735289"/>
                    <a:pt x="129731" y="733923"/>
                    <a:pt x="127854" y="732558"/>
                  </a:cubicBezTo>
                  <a:cubicBezTo>
                    <a:pt x="126745" y="731022"/>
                    <a:pt x="125636" y="729485"/>
                    <a:pt x="124527" y="727949"/>
                  </a:cubicBezTo>
                  <a:close/>
                  <a:moveTo>
                    <a:pt x="127769" y="738105"/>
                  </a:moveTo>
                  <a:cubicBezTo>
                    <a:pt x="127769" y="738105"/>
                    <a:pt x="127683" y="738105"/>
                    <a:pt x="127598" y="738105"/>
                  </a:cubicBezTo>
                  <a:cubicBezTo>
                    <a:pt x="127598" y="737935"/>
                    <a:pt x="127512" y="737849"/>
                    <a:pt x="127427" y="737679"/>
                  </a:cubicBezTo>
                  <a:cubicBezTo>
                    <a:pt x="127512" y="737849"/>
                    <a:pt x="127598" y="738020"/>
                    <a:pt x="127769" y="738191"/>
                  </a:cubicBezTo>
                  <a:close/>
                  <a:moveTo>
                    <a:pt x="110108" y="719329"/>
                  </a:moveTo>
                  <a:cubicBezTo>
                    <a:pt x="109254" y="717622"/>
                    <a:pt x="108401" y="715915"/>
                    <a:pt x="107549" y="714208"/>
                  </a:cubicBezTo>
                  <a:cubicBezTo>
                    <a:pt x="108743" y="715147"/>
                    <a:pt x="109937" y="716171"/>
                    <a:pt x="111132" y="717110"/>
                  </a:cubicBezTo>
                  <a:lnTo>
                    <a:pt x="111985" y="717793"/>
                  </a:lnTo>
                  <a:cubicBezTo>
                    <a:pt x="112838" y="719329"/>
                    <a:pt x="113777" y="720865"/>
                    <a:pt x="114629" y="722401"/>
                  </a:cubicBezTo>
                  <a:cubicBezTo>
                    <a:pt x="114459" y="722401"/>
                    <a:pt x="114374" y="722401"/>
                    <a:pt x="114203" y="722401"/>
                  </a:cubicBezTo>
                  <a:lnTo>
                    <a:pt x="110108" y="719329"/>
                  </a:lnTo>
                  <a:close/>
                  <a:moveTo>
                    <a:pt x="113094" y="722487"/>
                  </a:moveTo>
                  <a:cubicBezTo>
                    <a:pt x="113094" y="722487"/>
                    <a:pt x="112838" y="723169"/>
                    <a:pt x="112753" y="723426"/>
                  </a:cubicBezTo>
                  <a:cubicBezTo>
                    <a:pt x="112753" y="723682"/>
                    <a:pt x="112582" y="723852"/>
                    <a:pt x="112582" y="724108"/>
                  </a:cubicBezTo>
                  <a:cubicBezTo>
                    <a:pt x="111985" y="722913"/>
                    <a:pt x="111302" y="721633"/>
                    <a:pt x="110705" y="720438"/>
                  </a:cubicBezTo>
                  <a:lnTo>
                    <a:pt x="113179" y="722572"/>
                  </a:lnTo>
                  <a:close/>
                  <a:moveTo>
                    <a:pt x="93727" y="685872"/>
                  </a:moveTo>
                  <a:lnTo>
                    <a:pt x="94239" y="684933"/>
                  </a:lnTo>
                  <a:cubicBezTo>
                    <a:pt x="95518" y="687665"/>
                    <a:pt x="96884" y="690396"/>
                    <a:pt x="98249" y="693041"/>
                  </a:cubicBezTo>
                  <a:lnTo>
                    <a:pt x="98249" y="693041"/>
                  </a:lnTo>
                  <a:cubicBezTo>
                    <a:pt x="98249" y="693041"/>
                    <a:pt x="98334" y="693212"/>
                    <a:pt x="98334" y="693212"/>
                  </a:cubicBezTo>
                  <a:lnTo>
                    <a:pt x="98334" y="693383"/>
                  </a:lnTo>
                  <a:cubicBezTo>
                    <a:pt x="98334" y="693383"/>
                    <a:pt x="98420" y="693383"/>
                    <a:pt x="98420" y="693383"/>
                  </a:cubicBezTo>
                  <a:cubicBezTo>
                    <a:pt x="99358" y="695090"/>
                    <a:pt x="100296" y="696882"/>
                    <a:pt x="101235" y="698589"/>
                  </a:cubicBezTo>
                  <a:lnTo>
                    <a:pt x="100894" y="700723"/>
                  </a:lnTo>
                  <a:cubicBezTo>
                    <a:pt x="98504" y="695773"/>
                    <a:pt x="96116" y="690822"/>
                    <a:pt x="93727" y="685872"/>
                  </a:cubicBezTo>
                  <a:close/>
                  <a:moveTo>
                    <a:pt x="102088" y="711391"/>
                  </a:moveTo>
                  <a:cubicBezTo>
                    <a:pt x="101320" y="713525"/>
                    <a:pt x="100467" y="715830"/>
                    <a:pt x="99529" y="718475"/>
                  </a:cubicBezTo>
                  <a:lnTo>
                    <a:pt x="99529" y="718219"/>
                  </a:lnTo>
                  <a:cubicBezTo>
                    <a:pt x="99529" y="718219"/>
                    <a:pt x="100382" y="709087"/>
                    <a:pt x="100382" y="709087"/>
                  </a:cubicBezTo>
                  <a:lnTo>
                    <a:pt x="100382" y="708490"/>
                  </a:lnTo>
                  <a:cubicBezTo>
                    <a:pt x="100979" y="709429"/>
                    <a:pt x="101491" y="710367"/>
                    <a:pt x="102003" y="711306"/>
                  </a:cubicBezTo>
                  <a:close/>
                  <a:moveTo>
                    <a:pt x="88864" y="675630"/>
                  </a:moveTo>
                  <a:lnTo>
                    <a:pt x="88864" y="675460"/>
                  </a:lnTo>
                  <a:cubicBezTo>
                    <a:pt x="88864" y="675460"/>
                    <a:pt x="88864" y="675460"/>
                    <a:pt x="88864" y="675460"/>
                  </a:cubicBezTo>
                  <a:cubicBezTo>
                    <a:pt x="88181" y="674180"/>
                    <a:pt x="87584" y="672814"/>
                    <a:pt x="86901" y="671534"/>
                  </a:cubicBezTo>
                  <a:lnTo>
                    <a:pt x="87499" y="670509"/>
                  </a:lnTo>
                  <a:cubicBezTo>
                    <a:pt x="88779" y="673241"/>
                    <a:pt x="90058" y="675886"/>
                    <a:pt x="91338" y="678618"/>
                  </a:cubicBezTo>
                  <a:lnTo>
                    <a:pt x="89376" y="675630"/>
                  </a:lnTo>
                  <a:cubicBezTo>
                    <a:pt x="89376" y="675630"/>
                    <a:pt x="89120" y="675630"/>
                    <a:pt x="89205" y="675716"/>
                  </a:cubicBezTo>
                  <a:lnTo>
                    <a:pt x="93130" y="682373"/>
                  </a:lnTo>
                  <a:cubicBezTo>
                    <a:pt x="93130" y="682373"/>
                    <a:pt x="93386" y="682970"/>
                    <a:pt x="93556" y="683226"/>
                  </a:cubicBezTo>
                  <a:lnTo>
                    <a:pt x="93130" y="684251"/>
                  </a:lnTo>
                  <a:cubicBezTo>
                    <a:pt x="91765" y="681434"/>
                    <a:pt x="90485" y="678618"/>
                    <a:pt x="89120" y="675801"/>
                  </a:cubicBezTo>
                  <a:lnTo>
                    <a:pt x="89120" y="675801"/>
                  </a:lnTo>
                  <a:cubicBezTo>
                    <a:pt x="89120" y="675801"/>
                    <a:pt x="89034" y="675630"/>
                    <a:pt x="89034" y="675630"/>
                  </a:cubicBezTo>
                  <a:close/>
                  <a:moveTo>
                    <a:pt x="59515" y="603596"/>
                  </a:moveTo>
                  <a:lnTo>
                    <a:pt x="62757" y="612216"/>
                  </a:lnTo>
                  <a:cubicBezTo>
                    <a:pt x="64975" y="617850"/>
                    <a:pt x="67193" y="623483"/>
                    <a:pt x="69497" y="629116"/>
                  </a:cubicBezTo>
                  <a:cubicBezTo>
                    <a:pt x="68985" y="630225"/>
                    <a:pt x="68388" y="631249"/>
                    <a:pt x="67876" y="632359"/>
                  </a:cubicBezTo>
                  <a:cubicBezTo>
                    <a:pt x="64036" y="624080"/>
                    <a:pt x="60282" y="615716"/>
                    <a:pt x="56699" y="607352"/>
                  </a:cubicBezTo>
                  <a:cubicBezTo>
                    <a:pt x="57638" y="606072"/>
                    <a:pt x="58576" y="604877"/>
                    <a:pt x="59515" y="603596"/>
                  </a:cubicBezTo>
                  <a:close/>
                  <a:moveTo>
                    <a:pt x="56443" y="601463"/>
                  </a:moveTo>
                  <a:cubicBezTo>
                    <a:pt x="56528" y="599841"/>
                    <a:pt x="56699" y="598219"/>
                    <a:pt x="56870" y="596598"/>
                  </a:cubicBezTo>
                  <a:lnTo>
                    <a:pt x="57211" y="597622"/>
                  </a:lnTo>
                  <a:lnTo>
                    <a:pt x="57894" y="599414"/>
                  </a:lnTo>
                  <a:cubicBezTo>
                    <a:pt x="57382" y="600097"/>
                    <a:pt x="56955" y="600780"/>
                    <a:pt x="56443" y="601548"/>
                  </a:cubicBezTo>
                  <a:close/>
                  <a:moveTo>
                    <a:pt x="69156" y="620751"/>
                  </a:moveTo>
                  <a:lnTo>
                    <a:pt x="69156" y="607778"/>
                  </a:lnTo>
                  <a:cubicBezTo>
                    <a:pt x="69326" y="603426"/>
                    <a:pt x="69326" y="599158"/>
                    <a:pt x="69497" y="594805"/>
                  </a:cubicBezTo>
                  <a:cubicBezTo>
                    <a:pt x="69497" y="593269"/>
                    <a:pt x="69668" y="591733"/>
                    <a:pt x="69753" y="590197"/>
                  </a:cubicBezTo>
                  <a:cubicBezTo>
                    <a:pt x="71885" y="587465"/>
                    <a:pt x="74018" y="584734"/>
                    <a:pt x="76151" y="581918"/>
                  </a:cubicBezTo>
                  <a:lnTo>
                    <a:pt x="76151" y="581918"/>
                  </a:lnTo>
                  <a:cubicBezTo>
                    <a:pt x="76151" y="581918"/>
                    <a:pt x="76151" y="581918"/>
                    <a:pt x="76151" y="581918"/>
                  </a:cubicBezTo>
                  <a:lnTo>
                    <a:pt x="76151" y="581918"/>
                  </a:lnTo>
                  <a:cubicBezTo>
                    <a:pt x="76151" y="581918"/>
                    <a:pt x="76151" y="581918"/>
                    <a:pt x="76151" y="581918"/>
                  </a:cubicBezTo>
                  <a:cubicBezTo>
                    <a:pt x="78626" y="578419"/>
                    <a:pt x="81100" y="575005"/>
                    <a:pt x="83574" y="571505"/>
                  </a:cubicBezTo>
                  <a:lnTo>
                    <a:pt x="83745" y="571932"/>
                  </a:lnTo>
                  <a:cubicBezTo>
                    <a:pt x="84171" y="573127"/>
                    <a:pt x="84598" y="574236"/>
                    <a:pt x="85025" y="575431"/>
                  </a:cubicBezTo>
                  <a:lnTo>
                    <a:pt x="84427" y="585246"/>
                  </a:lnTo>
                  <a:lnTo>
                    <a:pt x="84427" y="586697"/>
                  </a:lnTo>
                  <a:cubicBezTo>
                    <a:pt x="84427" y="586697"/>
                    <a:pt x="83915" y="586356"/>
                    <a:pt x="83745" y="586185"/>
                  </a:cubicBezTo>
                  <a:cubicBezTo>
                    <a:pt x="82977" y="585588"/>
                    <a:pt x="82124" y="585076"/>
                    <a:pt x="81356" y="584478"/>
                  </a:cubicBezTo>
                  <a:lnTo>
                    <a:pt x="77602" y="581918"/>
                  </a:lnTo>
                  <a:lnTo>
                    <a:pt x="80161" y="585759"/>
                  </a:lnTo>
                  <a:cubicBezTo>
                    <a:pt x="81441" y="587722"/>
                    <a:pt x="82806" y="589685"/>
                    <a:pt x="84171" y="591648"/>
                  </a:cubicBezTo>
                  <a:lnTo>
                    <a:pt x="84001" y="596171"/>
                  </a:lnTo>
                  <a:cubicBezTo>
                    <a:pt x="84001" y="596171"/>
                    <a:pt x="84257" y="596256"/>
                    <a:pt x="84257" y="596171"/>
                  </a:cubicBezTo>
                  <a:lnTo>
                    <a:pt x="84683" y="592245"/>
                  </a:lnTo>
                  <a:cubicBezTo>
                    <a:pt x="85451" y="593269"/>
                    <a:pt x="86134" y="594379"/>
                    <a:pt x="86901" y="595403"/>
                  </a:cubicBezTo>
                  <a:cubicBezTo>
                    <a:pt x="85195" y="598561"/>
                    <a:pt x="83489" y="601804"/>
                    <a:pt x="81783" y="604962"/>
                  </a:cubicBezTo>
                  <a:lnTo>
                    <a:pt x="81356" y="604450"/>
                  </a:lnTo>
                  <a:lnTo>
                    <a:pt x="74104" y="596171"/>
                  </a:lnTo>
                  <a:cubicBezTo>
                    <a:pt x="74104" y="596171"/>
                    <a:pt x="73848" y="596171"/>
                    <a:pt x="73933" y="596342"/>
                  </a:cubicBezTo>
                  <a:lnTo>
                    <a:pt x="80673" y="605133"/>
                  </a:lnTo>
                  <a:lnTo>
                    <a:pt x="81271" y="605901"/>
                  </a:lnTo>
                  <a:cubicBezTo>
                    <a:pt x="79820" y="608632"/>
                    <a:pt x="78455" y="611363"/>
                    <a:pt x="77005" y="614180"/>
                  </a:cubicBezTo>
                  <a:lnTo>
                    <a:pt x="75725" y="611448"/>
                  </a:lnTo>
                  <a:cubicBezTo>
                    <a:pt x="75725" y="611448"/>
                    <a:pt x="75469" y="611448"/>
                    <a:pt x="75555" y="611534"/>
                  </a:cubicBezTo>
                  <a:lnTo>
                    <a:pt x="76834" y="614606"/>
                  </a:lnTo>
                  <a:cubicBezTo>
                    <a:pt x="76322" y="615545"/>
                    <a:pt x="75896" y="616484"/>
                    <a:pt x="75384" y="617423"/>
                  </a:cubicBezTo>
                  <a:cubicBezTo>
                    <a:pt x="75213" y="617081"/>
                    <a:pt x="75128" y="616740"/>
                    <a:pt x="74957" y="616399"/>
                  </a:cubicBezTo>
                  <a:cubicBezTo>
                    <a:pt x="74957" y="616313"/>
                    <a:pt x="74701" y="616399"/>
                    <a:pt x="74786" y="616399"/>
                  </a:cubicBezTo>
                  <a:cubicBezTo>
                    <a:pt x="74957" y="616825"/>
                    <a:pt x="75042" y="617252"/>
                    <a:pt x="75213" y="617679"/>
                  </a:cubicBezTo>
                  <a:cubicBezTo>
                    <a:pt x="73763" y="620581"/>
                    <a:pt x="72312" y="623483"/>
                    <a:pt x="70862" y="626384"/>
                  </a:cubicBezTo>
                  <a:cubicBezTo>
                    <a:pt x="68643" y="621520"/>
                    <a:pt x="66426" y="616655"/>
                    <a:pt x="64293" y="611790"/>
                  </a:cubicBezTo>
                  <a:lnTo>
                    <a:pt x="60368" y="602572"/>
                  </a:lnTo>
                  <a:cubicBezTo>
                    <a:pt x="62927" y="599244"/>
                    <a:pt x="65487" y="595830"/>
                    <a:pt x="68047" y="592501"/>
                  </a:cubicBezTo>
                  <a:cubicBezTo>
                    <a:pt x="68047" y="593355"/>
                    <a:pt x="68047" y="594123"/>
                    <a:pt x="68047" y="594976"/>
                  </a:cubicBezTo>
                  <a:cubicBezTo>
                    <a:pt x="68047" y="599244"/>
                    <a:pt x="68217" y="603596"/>
                    <a:pt x="68388" y="607864"/>
                  </a:cubicBezTo>
                  <a:lnTo>
                    <a:pt x="68985" y="620751"/>
                  </a:lnTo>
                  <a:cubicBezTo>
                    <a:pt x="68985" y="620751"/>
                    <a:pt x="69241" y="620837"/>
                    <a:pt x="69241" y="620751"/>
                  </a:cubicBezTo>
                  <a:close/>
                  <a:moveTo>
                    <a:pt x="208137" y="444165"/>
                  </a:moveTo>
                  <a:cubicBezTo>
                    <a:pt x="207711" y="444678"/>
                    <a:pt x="207284" y="445190"/>
                    <a:pt x="206772" y="445702"/>
                  </a:cubicBezTo>
                  <a:cubicBezTo>
                    <a:pt x="204383" y="447409"/>
                    <a:pt x="201909" y="449030"/>
                    <a:pt x="199520" y="450737"/>
                  </a:cubicBezTo>
                  <a:cubicBezTo>
                    <a:pt x="198155" y="448006"/>
                    <a:pt x="196705" y="445360"/>
                    <a:pt x="195254" y="442629"/>
                  </a:cubicBezTo>
                  <a:cubicBezTo>
                    <a:pt x="193036" y="438447"/>
                    <a:pt x="190733" y="434265"/>
                    <a:pt x="188344" y="430083"/>
                  </a:cubicBezTo>
                  <a:cubicBezTo>
                    <a:pt x="189794" y="428803"/>
                    <a:pt x="191245" y="427522"/>
                    <a:pt x="192780" y="426242"/>
                  </a:cubicBezTo>
                  <a:cubicBezTo>
                    <a:pt x="194145" y="425133"/>
                    <a:pt x="195425" y="424023"/>
                    <a:pt x="196790" y="422914"/>
                  </a:cubicBezTo>
                  <a:cubicBezTo>
                    <a:pt x="200629" y="429912"/>
                    <a:pt x="204383" y="436996"/>
                    <a:pt x="208137" y="444165"/>
                  </a:cubicBezTo>
                  <a:close/>
                  <a:moveTo>
                    <a:pt x="196278" y="419158"/>
                  </a:moveTo>
                  <a:cubicBezTo>
                    <a:pt x="196278" y="419158"/>
                    <a:pt x="196534" y="418988"/>
                    <a:pt x="196619" y="418902"/>
                  </a:cubicBezTo>
                  <a:cubicBezTo>
                    <a:pt x="196534" y="418902"/>
                    <a:pt x="196449" y="419073"/>
                    <a:pt x="196278" y="419158"/>
                  </a:cubicBezTo>
                  <a:cubicBezTo>
                    <a:pt x="196278" y="419158"/>
                    <a:pt x="196278" y="419158"/>
                    <a:pt x="196278" y="419158"/>
                  </a:cubicBezTo>
                  <a:close/>
                  <a:moveTo>
                    <a:pt x="233221" y="447921"/>
                  </a:moveTo>
                  <a:lnTo>
                    <a:pt x="233221" y="447921"/>
                  </a:lnTo>
                  <a:cubicBezTo>
                    <a:pt x="233221" y="447921"/>
                    <a:pt x="233221" y="448006"/>
                    <a:pt x="233221" y="448006"/>
                  </a:cubicBezTo>
                  <a:cubicBezTo>
                    <a:pt x="233733" y="449116"/>
                    <a:pt x="234244" y="450225"/>
                    <a:pt x="234756" y="451335"/>
                  </a:cubicBezTo>
                  <a:cubicBezTo>
                    <a:pt x="233135" y="453639"/>
                    <a:pt x="231514" y="455943"/>
                    <a:pt x="229893" y="458248"/>
                  </a:cubicBezTo>
                  <a:cubicBezTo>
                    <a:pt x="229467" y="458589"/>
                    <a:pt x="229126" y="458845"/>
                    <a:pt x="228699" y="459187"/>
                  </a:cubicBezTo>
                  <a:cubicBezTo>
                    <a:pt x="225883" y="453639"/>
                    <a:pt x="223068" y="448091"/>
                    <a:pt x="220252" y="442629"/>
                  </a:cubicBezTo>
                  <a:cubicBezTo>
                    <a:pt x="222897" y="440837"/>
                    <a:pt x="225542" y="439130"/>
                    <a:pt x="228272" y="437508"/>
                  </a:cubicBezTo>
                  <a:cubicBezTo>
                    <a:pt x="228528" y="437338"/>
                    <a:pt x="228784" y="437252"/>
                    <a:pt x="228955" y="437082"/>
                  </a:cubicBezTo>
                  <a:cubicBezTo>
                    <a:pt x="230320" y="440666"/>
                    <a:pt x="231685" y="444165"/>
                    <a:pt x="233050" y="447750"/>
                  </a:cubicBezTo>
                  <a:lnTo>
                    <a:pt x="233050" y="447750"/>
                  </a:lnTo>
                  <a:cubicBezTo>
                    <a:pt x="233050" y="447750"/>
                    <a:pt x="233050" y="447835"/>
                    <a:pt x="233050" y="447835"/>
                  </a:cubicBezTo>
                  <a:close/>
                  <a:moveTo>
                    <a:pt x="235609" y="453212"/>
                  </a:moveTo>
                  <a:cubicBezTo>
                    <a:pt x="235609" y="453212"/>
                    <a:pt x="235780" y="453639"/>
                    <a:pt x="235865" y="453810"/>
                  </a:cubicBezTo>
                  <a:cubicBezTo>
                    <a:pt x="235439" y="454151"/>
                    <a:pt x="235012" y="454407"/>
                    <a:pt x="234585" y="454749"/>
                  </a:cubicBezTo>
                  <a:cubicBezTo>
                    <a:pt x="234927" y="454237"/>
                    <a:pt x="235268" y="453724"/>
                    <a:pt x="235609" y="453212"/>
                  </a:cubicBezTo>
                  <a:close/>
                  <a:moveTo>
                    <a:pt x="226310" y="506640"/>
                  </a:moveTo>
                  <a:cubicBezTo>
                    <a:pt x="225542" y="505104"/>
                    <a:pt x="224774" y="503568"/>
                    <a:pt x="224092" y="502032"/>
                  </a:cubicBezTo>
                  <a:cubicBezTo>
                    <a:pt x="226993" y="498276"/>
                    <a:pt x="229979" y="494521"/>
                    <a:pt x="233050" y="490936"/>
                  </a:cubicBezTo>
                  <a:cubicBezTo>
                    <a:pt x="233818" y="492387"/>
                    <a:pt x="234671" y="493838"/>
                    <a:pt x="235439" y="495204"/>
                  </a:cubicBezTo>
                  <a:cubicBezTo>
                    <a:pt x="232367" y="498959"/>
                    <a:pt x="229296" y="502715"/>
                    <a:pt x="226310" y="506555"/>
                  </a:cubicBezTo>
                  <a:close/>
                  <a:moveTo>
                    <a:pt x="234927" y="500666"/>
                  </a:moveTo>
                  <a:cubicBezTo>
                    <a:pt x="233562" y="505616"/>
                    <a:pt x="232197" y="510567"/>
                    <a:pt x="230917" y="515602"/>
                  </a:cubicBezTo>
                  <a:cubicBezTo>
                    <a:pt x="229808" y="513468"/>
                    <a:pt x="228613" y="511249"/>
                    <a:pt x="227589" y="509030"/>
                  </a:cubicBezTo>
                  <a:cubicBezTo>
                    <a:pt x="230064" y="506214"/>
                    <a:pt x="232453" y="503397"/>
                    <a:pt x="235012" y="500666"/>
                  </a:cubicBezTo>
                  <a:close/>
                  <a:moveTo>
                    <a:pt x="218717" y="674180"/>
                  </a:moveTo>
                  <a:lnTo>
                    <a:pt x="218717" y="674009"/>
                  </a:lnTo>
                  <a:cubicBezTo>
                    <a:pt x="218717" y="674009"/>
                    <a:pt x="218717" y="674009"/>
                    <a:pt x="218717" y="674009"/>
                  </a:cubicBezTo>
                  <a:cubicBezTo>
                    <a:pt x="216072" y="665047"/>
                    <a:pt x="213427" y="656086"/>
                    <a:pt x="210953" y="647124"/>
                  </a:cubicBezTo>
                  <a:lnTo>
                    <a:pt x="211550" y="642771"/>
                  </a:lnTo>
                  <a:cubicBezTo>
                    <a:pt x="211806" y="643283"/>
                    <a:pt x="212062" y="643796"/>
                    <a:pt x="212403" y="644308"/>
                  </a:cubicBezTo>
                  <a:lnTo>
                    <a:pt x="224433" y="666498"/>
                  </a:lnTo>
                  <a:cubicBezTo>
                    <a:pt x="223324" y="671960"/>
                    <a:pt x="222300" y="677337"/>
                    <a:pt x="221276" y="682800"/>
                  </a:cubicBezTo>
                  <a:cubicBezTo>
                    <a:pt x="220508" y="679983"/>
                    <a:pt x="219740" y="677081"/>
                    <a:pt x="218973" y="674265"/>
                  </a:cubicBezTo>
                  <a:lnTo>
                    <a:pt x="218973" y="674265"/>
                  </a:lnTo>
                  <a:cubicBezTo>
                    <a:pt x="218973" y="674265"/>
                    <a:pt x="218973" y="674094"/>
                    <a:pt x="218973" y="674094"/>
                  </a:cubicBezTo>
                  <a:close/>
                  <a:moveTo>
                    <a:pt x="244909" y="772501"/>
                  </a:moveTo>
                  <a:cubicBezTo>
                    <a:pt x="244909" y="773781"/>
                    <a:pt x="245080" y="775147"/>
                    <a:pt x="245080" y="776427"/>
                  </a:cubicBezTo>
                  <a:cubicBezTo>
                    <a:pt x="242691" y="773440"/>
                    <a:pt x="240387" y="770453"/>
                    <a:pt x="237998" y="767551"/>
                  </a:cubicBezTo>
                  <a:cubicBezTo>
                    <a:pt x="237998" y="763710"/>
                    <a:pt x="237828" y="759784"/>
                    <a:pt x="237742" y="755943"/>
                  </a:cubicBezTo>
                  <a:lnTo>
                    <a:pt x="244824" y="767807"/>
                  </a:lnTo>
                  <a:cubicBezTo>
                    <a:pt x="244824" y="769343"/>
                    <a:pt x="244824" y="770879"/>
                    <a:pt x="244824" y="772330"/>
                  </a:cubicBezTo>
                  <a:lnTo>
                    <a:pt x="244824" y="772330"/>
                  </a:lnTo>
                  <a:cubicBezTo>
                    <a:pt x="244824" y="772330"/>
                    <a:pt x="244824" y="772501"/>
                    <a:pt x="244824" y="772501"/>
                  </a:cubicBezTo>
                  <a:lnTo>
                    <a:pt x="244824" y="772501"/>
                  </a:lnTo>
                  <a:close/>
                  <a:moveTo>
                    <a:pt x="261802" y="839755"/>
                  </a:moveTo>
                  <a:cubicBezTo>
                    <a:pt x="261802" y="839755"/>
                    <a:pt x="262228" y="840182"/>
                    <a:pt x="262484" y="840438"/>
                  </a:cubicBezTo>
                  <a:cubicBezTo>
                    <a:pt x="265641" y="843682"/>
                    <a:pt x="268798" y="846925"/>
                    <a:pt x="272040" y="850168"/>
                  </a:cubicBezTo>
                  <a:cubicBezTo>
                    <a:pt x="270845" y="849485"/>
                    <a:pt x="269651" y="848802"/>
                    <a:pt x="268457" y="848034"/>
                  </a:cubicBezTo>
                  <a:lnTo>
                    <a:pt x="268457" y="848034"/>
                  </a:lnTo>
                  <a:cubicBezTo>
                    <a:pt x="268457" y="848034"/>
                    <a:pt x="268457" y="848034"/>
                    <a:pt x="268457" y="848034"/>
                  </a:cubicBezTo>
                  <a:lnTo>
                    <a:pt x="268457" y="848034"/>
                  </a:lnTo>
                  <a:cubicBezTo>
                    <a:pt x="268457" y="848034"/>
                    <a:pt x="268457" y="848034"/>
                    <a:pt x="268457" y="848034"/>
                  </a:cubicBezTo>
                  <a:cubicBezTo>
                    <a:pt x="263594" y="845474"/>
                    <a:pt x="258730" y="842999"/>
                    <a:pt x="253867" y="840524"/>
                  </a:cubicBezTo>
                  <a:cubicBezTo>
                    <a:pt x="253867" y="840182"/>
                    <a:pt x="253867" y="839755"/>
                    <a:pt x="253782" y="839414"/>
                  </a:cubicBezTo>
                  <a:cubicBezTo>
                    <a:pt x="254294" y="839755"/>
                    <a:pt x="254806" y="840097"/>
                    <a:pt x="255318" y="840524"/>
                  </a:cubicBezTo>
                  <a:cubicBezTo>
                    <a:pt x="255318" y="840524"/>
                    <a:pt x="255488" y="840353"/>
                    <a:pt x="255488" y="840353"/>
                  </a:cubicBezTo>
                  <a:cubicBezTo>
                    <a:pt x="254891" y="839841"/>
                    <a:pt x="254379" y="839329"/>
                    <a:pt x="253782" y="838817"/>
                  </a:cubicBezTo>
                  <a:cubicBezTo>
                    <a:pt x="253696" y="837793"/>
                    <a:pt x="253612" y="836683"/>
                    <a:pt x="253441" y="835659"/>
                  </a:cubicBezTo>
                  <a:cubicBezTo>
                    <a:pt x="256256" y="837024"/>
                    <a:pt x="259157" y="838390"/>
                    <a:pt x="261972" y="839841"/>
                  </a:cubicBezTo>
                  <a:close/>
                  <a:moveTo>
                    <a:pt x="259328" y="832416"/>
                  </a:moveTo>
                  <a:cubicBezTo>
                    <a:pt x="259328" y="832416"/>
                    <a:pt x="259669" y="832586"/>
                    <a:pt x="259754" y="832672"/>
                  </a:cubicBezTo>
                  <a:cubicBezTo>
                    <a:pt x="261120" y="834037"/>
                    <a:pt x="262484" y="835403"/>
                    <a:pt x="263764" y="836854"/>
                  </a:cubicBezTo>
                  <a:cubicBezTo>
                    <a:pt x="262228" y="835403"/>
                    <a:pt x="260778" y="833952"/>
                    <a:pt x="259242" y="832416"/>
                  </a:cubicBezTo>
                  <a:close/>
                  <a:moveTo>
                    <a:pt x="272125" y="844706"/>
                  </a:moveTo>
                  <a:lnTo>
                    <a:pt x="273917" y="845559"/>
                  </a:lnTo>
                  <a:lnTo>
                    <a:pt x="271187" y="842060"/>
                  </a:lnTo>
                  <a:cubicBezTo>
                    <a:pt x="269566" y="840012"/>
                    <a:pt x="267859" y="837963"/>
                    <a:pt x="266068" y="836000"/>
                  </a:cubicBezTo>
                  <a:cubicBezTo>
                    <a:pt x="269054" y="837622"/>
                    <a:pt x="272040" y="839243"/>
                    <a:pt x="274941" y="840865"/>
                  </a:cubicBezTo>
                  <a:cubicBezTo>
                    <a:pt x="275367" y="843426"/>
                    <a:pt x="275794" y="845901"/>
                    <a:pt x="276220" y="848461"/>
                  </a:cubicBezTo>
                  <a:lnTo>
                    <a:pt x="276220" y="848632"/>
                  </a:lnTo>
                  <a:cubicBezTo>
                    <a:pt x="274855" y="847352"/>
                    <a:pt x="273405" y="845986"/>
                    <a:pt x="272040" y="844706"/>
                  </a:cubicBezTo>
                  <a:close/>
                  <a:moveTo>
                    <a:pt x="278780" y="861519"/>
                  </a:moveTo>
                  <a:lnTo>
                    <a:pt x="279804" y="866555"/>
                  </a:lnTo>
                  <a:cubicBezTo>
                    <a:pt x="274770" y="862373"/>
                    <a:pt x="269736" y="858191"/>
                    <a:pt x="264703" y="853923"/>
                  </a:cubicBezTo>
                  <a:cubicBezTo>
                    <a:pt x="269395" y="856398"/>
                    <a:pt x="274173" y="858959"/>
                    <a:pt x="278780" y="861519"/>
                  </a:cubicBezTo>
                  <a:close/>
                  <a:moveTo>
                    <a:pt x="241582" y="848973"/>
                  </a:moveTo>
                  <a:cubicBezTo>
                    <a:pt x="242605" y="849997"/>
                    <a:pt x="243544" y="850936"/>
                    <a:pt x="244568" y="851960"/>
                  </a:cubicBezTo>
                  <a:cubicBezTo>
                    <a:pt x="243629" y="851534"/>
                    <a:pt x="242691" y="851192"/>
                    <a:pt x="241667" y="850766"/>
                  </a:cubicBezTo>
                  <a:lnTo>
                    <a:pt x="241667" y="848973"/>
                  </a:lnTo>
                  <a:close/>
                  <a:moveTo>
                    <a:pt x="236889" y="839329"/>
                  </a:moveTo>
                  <a:cubicBezTo>
                    <a:pt x="237742" y="839841"/>
                    <a:pt x="238681" y="840268"/>
                    <a:pt x="239534" y="840780"/>
                  </a:cubicBezTo>
                  <a:lnTo>
                    <a:pt x="239705" y="842572"/>
                  </a:lnTo>
                  <a:cubicBezTo>
                    <a:pt x="238766" y="841462"/>
                    <a:pt x="237828" y="840438"/>
                    <a:pt x="236889" y="839329"/>
                  </a:cubicBezTo>
                  <a:close/>
                  <a:moveTo>
                    <a:pt x="231259" y="824734"/>
                  </a:moveTo>
                  <a:cubicBezTo>
                    <a:pt x="232026" y="825161"/>
                    <a:pt x="232879" y="825588"/>
                    <a:pt x="233647" y="825929"/>
                  </a:cubicBezTo>
                  <a:cubicBezTo>
                    <a:pt x="235183" y="826953"/>
                    <a:pt x="236804" y="827977"/>
                    <a:pt x="238339" y="829002"/>
                  </a:cubicBezTo>
                  <a:cubicBezTo>
                    <a:pt x="238339" y="829770"/>
                    <a:pt x="238510" y="830623"/>
                    <a:pt x="238596" y="831391"/>
                  </a:cubicBezTo>
                  <a:cubicBezTo>
                    <a:pt x="238169" y="830965"/>
                    <a:pt x="237742" y="830623"/>
                    <a:pt x="237316" y="830282"/>
                  </a:cubicBezTo>
                  <a:cubicBezTo>
                    <a:pt x="235268" y="828404"/>
                    <a:pt x="233306" y="826612"/>
                    <a:pt x="231259" y="824734"/>
                  </a:cubicBezTo>
                  <a:close/>
                  <a:moveTo>
                    <a:pt x="233391" y="819784"/>
                  </a:moveTo>
                  <a:cubicBezTo>
                    <a:pt x="233903" y="820040"/>
                    <a:pt x="234330" y="820211"/>
                    <a:pt x="234842" y="820467"/>
                  </a:cubicBezTo>
                  <a:lnTo>
                    <a:pt x="236121" y="821918"/>
                  </a:lnTo>
                  <a:lnTo>
                    <a:pt x="233391" y="819784"/>
                  </a:lnTo>
                  <a:close/>
                  <a:moveTo>
                    <a:pt x="232453" y="813895"/>
                  </a:moveTo>
                  <a:cubicBezTo>
                    <a:pt x="229040" y="810225"/>
                    <a:pt x="225627" y="806555"/>
                    <a:pt x="222214" y="802885"/>
                  </a:cubicBezTo>
                  <a:cubicBezTo>
                    <a:pt x="227163" y="806299"/>
                    <a:pt x="232026" y="809798"/>
                    <a:pt x="236804" y="813383"/>
                  </a:cubicBezTo>
                  <a:cubicBezTo>
                    <a:pt x="236889" y="814322"/>
                    <a:pt x="236975" y="815346"/>
                    <a:pt x="237060" y="816285"/>
                  </a:cubicBezTo>
                  <a:cubicBezTo>
                    <a:pt x="235524" y="815517"/>
                    <a:pt x="233988" y="814663"/>
                    <a:pt x="232367" y="813895"/>
                  </a:cubicBezTo>
                  <a:close/>
                  <a:moveTo>
                    <a:pt x="212830" y="803738"/>
                  </a:moveTo>
                  <a:lnTo>
                    <a:pt x="212830" y="801775"/>
                  </a:lnTo>
                  <a:cubicBezTo>
                    <a:pt x="212830" y="801775"/>
                    <a:pt x="213171" y="796654"/>
                    <a:pt x="213171" y="796654"/>
                  </a:cubicBezTo>
                  <a:cubicBezTo>
                    <a:pt x="213512" y="796911"/>
                    <a:pt x="213939" y="797167"/>
                    <a:pt x="214280" y="797423"/>
                  </a:cubicBezTo>
                  <a:cubicBezTo>
                    <a:pt x="215048" y="798276"/>
                    <a:pt x="215731" y="799044"/>
                    <a:pt x="216498" y="799898"/>
                  </a:cubicBezTo>
                  <a:lnTo>
                    <a:pt x="226395" y="810993"/>
                  </a:lnTo>
                  <a:cubicBezTo>
                    <a:pt x="226395" y="810993"/>
                    <a:pt x="225798" y="810652"/>
                    <a:pt x="225456" y="810566"/>
                  </a:cubicBezTo>
                  <a:lnTo>
                    <a:pt x="225456" y="810566"/>
                  </a:lnTo>
                  <a:cubicBezTo>
                    <a:pt x="225456" y="810566"/>
                    <a:pt x="225456" y="810566"/>
                    <a:pt x="225456" y="810566"/>
                  </a:cubicBezTo>
                  <a:lnTo>
                    <a:pt x="225456" y="810566"/>
                  </a:lnTo>
                  <a:cubicBezTo>
                    <a:pt x="225456" y="810566"/>
                    <a:pt x="225456" y="810566"/>
                    <a:pt x="225456" y="810566"/>
                  </a:cubicBezTo>
                  <a:cubicBezTo>
                    <a:pt x="222471" y="809201"/>
                    <a:pt x="219485" y="807921"/>
                    <a:pt x="216498" y="806640"/>
                  </a:cubicBezTo>
                  <a:lnTo>
                    <a:pt x="212830" y="803824"/>
                  </a:lnTo>
                  <a:close/>
                  <a:moveTo>
                    <a:pt x="218802" y="817053"/>
                  </a:moveTo>
                  <a:cubicBezTo>
                    <a:pt x="218802" y="817053"/>
                    <a:pt x="218290" y="816797"/>
                    <a:pt x="218034" y="816626"/>
                  </a:cubicBezTo>
                  <a:lnTo>
                    <a:pt x="217437" y="815858"/>
                  </a:lnTo>
                  <a:cubicBezTo>
                    <a:pt x="217437" y="815858"/>
                    <a:pt x="217693" y="816029"/>
                    <a:pt x="217864" y="816114"/>
                  </a:cubicBezTo>
                  <a:cubicBezTo>
                    <a:pt x="218205" y="816455"/>
                    <a:pt x="218461" y="816711"/>
                    <a:pt x="218802" y="817053"/>
                  </a:cubicBezTo>
                  <a:close/>
                  <a:moveTo>
                    <a:pt x="195511" y="813383"/>
                  </a:moveTo>
                  <a:cubicBezTo>
                    <a:pt x="189197" y="807238"/>
                    <a:pt x="182883" y="801093"/>
                    <a:pt x="176741" y="794777"/>
                  </a:cubicBezTo>
                  <a:cubicBezTo>
                    <a:pt x="176826" y="794777"/>
                    <a:pt x="176911" y="794777"/>
                    <a:pt x="176996" y="794862"/>
                  </a:cubicBezTo>
                  <a:cubicBezTo>
                    <a:pt x="179983" y="796654"/>
                    <a:pt x="182969" y="798362"/>
                    <a:pt x="185955" y="800069"/>
                  </a:cubicBezTo>
                  <a:cubicBezTo>
                    <a:pt x="187661" y="802544"/>
                    <a:pt x="189282" y="805104"/>
                    <a:pt x="190988" y="807579"/>
                  </a:cubicBezTo>
                  <a:cubicBezTo>
                    <a:pt x="190988" y="807665"/>
                    <a:pt x="191245" y="807579"/>
                    <a:pt x="191159" y="807494"/>
                  </a:cubicBezTo>
                  <a:cubicBezTo>
                    <a:pt x="189794" y="805275"/>
                    <a:pt x="188514" y="803056"/>
                    <a:pt x="187149" y="800837"/>
                  </a:cubicBezTo>
                  <a:cubicBezTo>
                    <a:pt x="190988" y="803056"/>
                    <a:pt x="194828" y="805189"/>
                    <a:pt x="198667" y="807323"/>
                  </a:cubicBezTo>
                  <a:cubicBezTo>
                    <a:pt x="198667" y="809798"/>
                    <a:pt x="198667" y="812273"/>
                    <a:pt x="198667" y="814834"/>
                  </a:cubicBezTo>
                  <a:cubicBezTo>
                    <a:pt x="197558" y="814322"/>
                    <a:pt x="196534" y="813895"/>
                    <a:pt x="195425" y="813383"/>
                  </a:cubicBezTo>
                  <a:close/>
                  <a:moveTo>
                    <a:pt x="198752" y="816285"/>
                  </a:moveTo>
                  <a:lnTo>
                    <a:pt x="198752" y="816455"/>
                  </a:lnTo>
                  <a:cubicBezTo>
                    <a:pt x="198752" y="816455"/>
                    <a:pt x="198496" y="816199"/>
                    <a:pt x="198411" y="816114"/>
                  </a:cubicBezTo>
                  <a:cubicBezTo>
                    <a:pt x="198496" y="816114"/>
                    <a:pt x="198667" y="816199"/>
                    <a:pt x="198752" y="816285"/>
                  </a:cubicBezTo>
                  <a:close/>
                  <a:moveTo>
                    <a:pt x="134679" y="737508"/>
                  </a:moveTo>
                  <a:lnTo>
                    <a:pt x="135191" y="736057"/>
                  </a:lnTo>
                  <a:cubicBezTo>
                    <a:pt x="138945" y="738874"/>
                    <a:pt x="142699" y="741605"/>
                    <a:pt x="146538" y="744336"/>
                  </a:cubicBezTo>
                  <a:cubicBezTo>
                    <a:pt x="147221" y="745275"/>
                    <a:pt x="147903" y="746214"/>
                    <a:pt x="148586" y="747153"/>
                  </a:cubicBezTo>
                  <a:cubicBezTo>
                    <a:pt x="143893" y="743995"/>
                    <a:pt x="139286" y="740751"/>
                    <a:pt x="134594" y="737508"/>
                  </a:cubicBezTo>
                  <a:close/>
                  <a:moveTo>
                    <a:pt x="142528" y="746726"/>
                  </a:moveTo>
                  <a:cubicBezTo>
                    <a:pt x="140054" y="745275"/>
                    <a:pt x="137580" y="743824"/>
                    <a:pt x="135020" y="742373"/>
                  </a:cubicBezTo>
                  <a:cubicBezTo>
                    <a:pt x="134509" y="741690"/>
                    <a:pt x="134082" y="741093"/>
                    <a:pt x="133570" y="740410"/>
                  </a:cubicBezTo>
                  <a:lnTo>
                    <a:pt x="133826" y="739813"/>
                  </a:lnTo>
                  <a:cubicBezTo>
                    <a:pt x="136727" y="742117"/>
                    <a:pt x="139627" y="744421"/>
                    <a:pt x="142528" y="746726"/>
                  </a:cubicBezTo>
                  <a:close/>
                  <a:moveTo>
                    <a:pt x="77346" y="523113"/>
                  </a:moveTo>
                  <a:cubicBezTo>
                    <a:pt x="77602" y="521150"/>
                    <a:pt x="77943" y="519272"/>
                    <a:pt x="78199" y="517309"/>
                  </a:cubicBezTo>
                  <a:cubicBezTo>
                    <a:pt x="80332" y="513724"/>
                    <a:pt x="82380" y="510140"/>
                    <a:pt x="84598" y="506555"/>
                  </a:cubicBezTo>
                  <a:cubicBezTo>
                    <a:pt x="85195" y="505616"/>
                    <a:pt x="85792" y="504678"/>
                    <a:pt x="86389" y="503739"/>
                  </a:cubicBezTo>
                  <a:cubicBezTo>
                    <a:pt x="89034" y="501349"/>
                    <a:pt x="91679" y="499044"/>
                    <a:pt x="94324" y="496740"/>
                  </a:cubicBezTo>
                  <a:cubicBezTo>
                    <a:pt x="93215" y="502117"/>
                    <a:pt x="92106" y="507579"/>
                    <a:pt x="91082" y="513042"/>
                  </a:cubicBezTo>
                  <a:lnTo>
                    <a:pt x="91082" y="513042"/>
                  </a:lnTo>
                  <a:cubicBezTo>
                    <a:pt x="91082" y="513042"/>
                    <a:pt x="91082" y="513212"/>
                    <a:pt x="91082" y="513212"/>
                  </a:cubicBezTo>
                  <a:lnTo>
                    <a:pt x="91082" y="513383"/>
                  </a:lnTo>
                  <a:cubicBezTo>
                    <a:pt x="91082" y="513383"/>
                    <a:pt x="91082" y="513383"/>
                    <a:pt x="91082" y="513383"/>
                  </a:cubicBezTo>
                  <a:cubicBezTo>
                    <a:pt x="91082" y="513468"/>
                    <a:pt x="91082" y="513554"/>
                    <a:pt x="91082" y="513639"/>
                  </a:cubicBezTo>
                  <a:cubicBezTo>
                    <a:pt x="86304" y="518077"/>
                    <a:pt x="81526" y="522601"/>
                    <a:pt x="76749" y="527124"/>
                  </a:cubicBezTo>
                  <a:cubicBezTo>
                    <a:pt x="76919" y="525844"/>
                    <a:pt x="77175" y="524564"/>
                    <a:pt x="77346" y="523283"/>
                  </a:cubicBezTo>
                  <a:lnTo>
                    <a:pt x="77346" y="523283"/>
                  </a:lnTo>
                  <a:cubicBezTo>
                    <a:pt x="77346" y="523283"/>
                    <a:pt x="77346" y="523198"/>
                    <a:pt x="77346" y="523198"/>
                  </a:cubicBezTo>
                  <a:lnTo>
                    <a:pt x="77346" y="523198"/>
                  </a:lnTo>
                  <a:close/>
                  <a:moveTo>
                    <a:pt x="131181" y="446470"/>
                  </a:moveTo>
                  <a:cubicBezTo>
                    <a:pt x="131864" y="445702"/>
                    <a:pt x="132461" y="445019"/>
                    <a:pt x="133144" y="444336"/>
                  </a:cubicBezTo>
                  <a:cubicBezTo>
                    <a:pt x="133314" y="444763"/>
                    <a:pt x="133570" y="445190"/>
                    <a:pt x="133740" y="445616"/>
                  </a:cubicBezTo>
                  <a:cubicBezTo>
                    <a:pt x="132205" y="446555"/>
                    <a:pt x="130755" y="447579"/>
                    <a:pt x="129219" y="448604"/>
                  </a:cubicBezTo>
                  <a:cubicBezTo>
                    <a:pt x="129816" y="447921"/>
                    <a:pt x="130413" y="447238"/>
                    <a:pt x="131011" y="446555"/>
                  </a:cubicBezTo>
                  <a:lnTo>
                    <a:pt x="131011" y="446555"/>
                  </a:lnTo>
                  <a:cubicBezTo>
                    <a:pt x="131011" y="446555"/>
                    <a:pt x="131011" y="446555"/>
                    <a:pt x="131011" y="446555"/>
                  </a:cubicBezTo>
                  <a:lnTo>
                    <a:pt x="131011" y="446555"/>
                  </a:lnTo>
                  <a:cubicBezTo>
                    <a:pt x="131011" y="446555"/>
                    <a:pt x="131011" y="446555"/>
                    <a:pt x="131011" y="446555"/>
                  </a:cubicBezTo>
                  <a:close/>
                  <a:moveTo>
                    <a:pt x="135020" y="448177"/>
                  </a:moveTo>
                  <a:cubicBezTo>
                    <a:pt x="136215" y="450823"/>
                    <a:pt x="137494" y="453383"/>
                    <a:pt x="138774" y="456029"/>
                  </a:cubicBezTo>
                  <a:cubicBezTo>
                    <a:pt x="134764" y="458675"/>
                    <a:pt x="130755" y="461406"/>
                    <a:pt x="126830" y="464222"/>
                  </a:cubicBezTo>
                  <a:cubicBezTo>
                    <a:pt x="126403" y="464478"/>
                    <a:pt x="125977" y="464820"/>
                    <a:pt x="125636" y="465161"/>
                  </a:cubicBezTo>
                  <a:cubicBezTo>
                    <a:pt x="124697" y="462942"/>
                    <a:pt x="123758" y="460638"/>
                    <a:pt x="122820" y="458419"/>
                  </a:cubicBezTo>
                  <a:cubicBezTo>
                    <a:pt x="124782" y="456712"/>
                    <a:pt x="126830" y="455005"/>
                    <a:pt x="128792" y="453298"/>
                  </a:cubicBezTo>
                  <a:cubicBezTo>
                    <a:pt x="130840" y="451591"/>
                    <a:pt x="132973" y="449884"/>
                    <a:pt x="135106" y="448262"/>
                  </a:cubicBezTo>
                  <a:close/>
                  <a:moveTo>
                    <a:pt x="140907" y="437764"/>
                  </a:moveTo>
                  <a:cubicBezTo>
                    <a:pt x="140907" y="437764"/>
                    <a:pt x="141590" y="437252"/>
                    <a:pt x="141931" y="436996"/>
                  </a:cubicBezTo>
                  <a:cubicBezTo>
                    <a:pt x="142443" y="437850"/>
                    <a:pt x="142869" y="438703"/>
                    <a:pt x="143381" y="439557"/>
                  </a:cubicBezTo>
                  <a:cubicBezTo>
                    <a:pt x="140737" y="441178"/>
                    <a:pt x="138092" y="442800"/>
                    <a:pt x="135532" y="444422"/>
                  </a:cubicBezTo>
                  <a:cubicBezTo>
                    <a:pt x="135191" y="443824"/>
                    <a:pt x="134935" y="443312"/>
                    <a:pt x="134594" y="442715"/>
                  </a:cubicBezTo>
                  <a:cubicBezTo>
                    <a:pt x="135277" y="441946"/>
                    <a:pt x="135959" y="441178"/>
                    <a:pt x="136727" y="440410"/>
                  </a:cubicBezTo>
                  <a:cubicBezTo>
                    <a:pt x="138092" y="439557"/>
                    <a:pt x="139542" y="438618"/>
                    <a:pt x="140907" y="437764"/>
                  </a:cubicBezTo>
                  <a:lnTo>
                    <a:pt x="140907" y="437764"/>
                  </a:lnTo>
                  <a:cubicBezTo>
                    <a:pt x="140907" y="437764"/>
                    <a:pt x="140907" y="437764"/>
                    <a:pt x="140907" y="437764"/>
                  </a:cubicBezTo>
                  <a:lnTo>
                    <a:pt x="140907" y="437764"/>
                  </a:lnTo>
                  <a:cubicBezTo>
                    <a:pt x="140907" y="437764"/>
                    <a:pt x="140907" y="437764"/>
                    <a:pt x="140907" y="437764"/>
                  </a:cubicBezTo>
                  <a:close/>
                  <a:moveTo>
                    <a:pt x="170342" y="438106"/>
                  </a:moveTo>
                  <a:cubicBezTo>
                    <a:pt x="170342" y="438106"/>
                    <a:pt x="171024" y="437594"/>
                    <a:pt x="171366" y="437338"/>
                  </a:cubicBezTo>
                  <a:cubicBezTo>
                    <a:pt x="171621" y="437850"/>
                    <a:pt x="171963" y="438276"/>
                    <a:pt x="172219" y="438788"/>
                  </a:cubicBezTo>
                  <a:cubicBezTo>
                    <a:pt x="170086" y="440666"/>
                    <a:pt x="167953" y="442629"/>
                    <a:pt x="165820" y="444592"/>
                  </a:cubicBezTo>
                  <a:cubicBezTo>
                    <a:pt x="165393" y="443824"/>
                    <a:pt x="164967" y="443056"/>
                    <a:pt x="164540" y="442373"/>
                  </a:cubicBezTo>
                  <a:cubicBezTo>
                    <a:pt x="166417" y="441008"/>
                    <a:pt x="168294" y="439642"/>
                    <a:pt x="170171" y="438276"/>
                  </a:cubicBezTo>
                  <a:lnTo>
                    <a:pt x="170171" y="438276"/>
                  </a:lnTo>
                  <a:cubicBezTo>
                    <a:pt x="170171" y="438276"/>
                    <a:pt x="170171" y="438276"/>
                    <a:pt x="170171" y="438276"/>
                  </a:cubicBezTo>
                  <a:lnTo>
                    <a:pt x="170171" y="438276"/>
                  </a:lnTo>
                  <a:cubicBezTo>
                    <a:pt x="170171" y="438276"/>
                    <a:pt x="170171" y="438276"/>
                    <a:pt x="170171" y="438276"/>
                  </a:cubicBezTo>
                  <a:close/>
                  <a:moveTo>
                    <a:pt x="185870" y="461320"/>
                  </a:moveTo>
                  <a:cubicBezTo>
                    <a:pt x="183481" y="463283"/>
                    <a:pt x="181177" y="465332"/>
                    <a:pt x="178874" y="467380"/>
                  </a:cubicBezTo>
                  <a:cubicBezTo>
                    <a:pt x="175546" y="461491"/>
                    <a:pt x="172219" y="455602"/>
                    <a:pt x="168806" y="449798"/>
                  </a:cubicBezTo>
                  <a:lnTo>
                    <a:pt x="175375" y="443995"/>
                  </a:lnTo>
                  <a:cubicBezTo>
                    <a:pt x="178874" y="449798"/>
                    <a:pt x="182371" y="455602"/>
                    <a:pt x="185784" y="461406"/>
                  </a:cubicBezTo>
                  <a:lnTo>
                    <a:pt x="185784" y="461406"/>
                  </a:lnTo>
                  <a:cubicBezTo>
                    <a:pt x="185784" y="461406"/>
                    <a:pt x="185784" y="461406"/>
                    <a:pt x="185784" y="461406"/>
                  </a:cubicBezTo>
                  <a:close/>
                  <a:moveTo>
                    <a:pt x="205748" y="474806"/>
                  </a:moveTo>
                  <a:lnTo>
                    <a:pt x="205748" y="474976"/>
                  </a:lnTo>
                  <a:cubicBezTo>
                    <a:pt x="205748" y="474976"/>
                    <a:pt x="205748" y="474976"/>
                    <a:pt x="205748" y="474976"/>
                  </a:cubicBezTo>
                  <a:cubicBezTo>
                    <a:pt x="206260" y="476000"/>
                    <a:pt x="206772" y="477025"/>
                    <a:pt x="207284" y="478049"/>
                  </a:cubicBezTo>
                  <a:cubicBezTo>
                    <a:pt x="206004" y="479414"/>
                    <a:pt x="204724" y="480780"/>
                    <a:pt x="203530" y="482146"/>
                  </a:cubicBezTo>
                  <a:cubicBezTo>
                    <a:pt x="200970" y="477451"/>
                    <a:pt x="198326" y="472672"/>
                    <a:pt x="195681" y="468063"/>
                  </a:cubicBezTo>
                  <a:cubicBezTo>
                    <a:pt x="197046" y="465929"/>
                    <a:pt x="198411" y="463881"/>
                    <a:pt x="199861" y="461747"/>
                  </a:cubicBezTo>
                  <a:cubicBezTo>
                    <a:pt x="201824" y="466100"/>
                    <a:pt x="203701" y="470453"/>
                    <a:pt x="205663" y="474806"/>
                  </a:cubicBezTo>
                  <a:lnTo>
                    <a:pt x="205663" y="474806"/>
                  </a:lnTo>
                  <a:cubicBezTo>
                    <a:pt x="205663" y="474806"/>
                    <a:pt x="205663" y="474976"/>
                    <a:pt x="205663" y="474976"/>
                  </a:cubicBezTo>
                  <a:close/>
                  <a:moveTo>
                    <a:pt x="216754" y="486584"/>
                  </a:moveTo>
                  <a:cubicBezTo>
                    <a:pt x="218802" y="482231"/>
                    <a:pt x="221020" y="477963"/>
                    <a:pt x="223324" y="473781"/>
                  </a:cubicBezTo>
                  <a:cubicBezTo>
                    <a:pt x="225713" y="478049"/>
                    <a:pt x="228187" y="482402"/>
                    <a:pt x="230576" y="486669"/>
                  </a:cubicBezTo>
                  <a:cubicBezTo>
                    <a:pt x="227675" y="490339"/>
                    <a:pt x="224774" y="494094"/>
                    <a:pt x="222044" y="497935"/>
                  </a:cubicBezTo>
                  <a:cubicBezTo>
                    <a:pt x="220252" y="494180"/>
                    <a:pt x="218546" y="490424"/>
                    <a:pt x="216840" y="486584"/>
                  </a:cubicBezTo>
                  <a:close/>
                  <a:moveTo>
                    <a:pt x="224092" y="509628"/>
                  </a:moveTo>
                  <a:cubicBezTo>
                    <a:pt x="222812" y="511335"/>
                    <a:pt x="221618" y="512956"/>
                    <a:pt x="220338" y="514663"/>
                  </a:cubicBezTo>
                  <a:cubicBezTo>
                    <a:pt x="219570" y="513127"/>
                    <a:pt x="218802" y="511591"/>
                    <a:pt x="218034" y="510054"/>
                  </a:cubicBezTo>
                  <a:cubicBezTo>
                    <a:pt x="219228" y="508518"/>
                    <a:pt x="220423" y="506897"/>
                    <a:pt x="221618" y="505360"/>
                  </a:cubicBezTo>
                  <a:cubicBezTo>
                    <a:pt x="222385" y="506811"/>
                    <a:pt x="223239" y="508262"/>
                    <a:pt x="224092" y="509713"/>
                  </a:cubicBezTo>
                  <a:close/>
                  <a:moveTo>
                    <a:pt x="221788" y="471221"/>
                  </a:moveTo>
                  <a:cubicBezTo>
                    <a:pt x="219485" y="475062"/>
                    <a:pt x="217266" y="478988"/>
                    <a:pt x="215133" y="482999"/>
                  </a:cubicBezTo>
                  <a:cubicBezTo>
                    <a:pt x="214536" y="481719"/>
                    <a:pt x="214024" y="480524"/>
                    <a:pt x="213427" y="479244"/>
                  </a:cubicBezTo>
                  <a:cubicBezTo>
                    <a:pt x="216157" y="476427"/>
                    <a:pt x="218973" y="473696"/>
                    <a:pt x="221873" y="470965"/>
                  </a:cubicBezTo>
                  <a:cubicBezTo>
                    <a:pt x="221873" y="470965"/>
                    <a:pt x="221873" y="470965"/>
                    <a:pt x="221873" y="471050"/>
                  </a:cubicBezTo>
                  <a:cubicBezTo>
                    <a:pt x="221873" y="471050"/>
                    <a:pt x="221788" y="471221"/>
                    <a:pt x="221702" y="471306"/>
                  </a:cubicBezTo>
                  <a:close/>
                  <a:moveTo>
                    <a:pt x="219485" y="501434"/>
                  </a:moveTo>
                  <a:cubicBezTo>
                    <a:pt x="218376" y="503056"/>
                    <a:pt x="217266" y="504592"/>
                    <a:pt x="216157" y="506214"/>
                  </a:cubicBezTo>
                  <a:cubicBezTo>
                    <a:pt x="214707" y="503312"/>
                    <a:pt x="213256" y="500410"/>
                    <a:pt x="211721" y="497508"/>
                  </a:cubicBezTo>
                  <a:cubicBezTo>
                    <a:pt x="212574" y="495545"/>
                    <a:pt x="213427" y="493667"/>
                    <a:pt x="214280" y="491705"/>
                  </a:cubicBezTo>
                  <a:cubicBezTo>
                    <a:pt x="215986" y="494948"/>
                    <a:pt x="217693" y="498191"/>
                    <a:pt x="219485" y="501434"/>
                  </a:cubicBezTo>
                  <a:close/>
                  <a:moveTo>
                    <a:pt x="232453" y="749542"/>
                  </a:moveTo>
                  <a:cubicBezTo>
                    <a:pt x="232623" y="753468"/>
                    <a:pt x="232794" y="757394"/>
                    <a:pt x="233050" y="761235"/>
                  </a:cubicBezTo>
                  <a:lnTo>
                    <a:pt x="226822" y="753212"/>
                  </a:lnTo>
                  <a:cubicBezTo>
                    <a:pt x="226822" y="753212"/>
                    <a:pt x="226566" y="753212"/>
                    <a:pt x="226651" y="753383"/>
                  </a:cubicBezTo>
                  <a:lnTo>
                    <a:pt x="233050" y="762430"/>
                  </a:lnTo>
                  <a:cubicBezTo>
                    <a:pt x="233221" y="766100"/>
                    <a:pt x="233476" y="769770"/>
                    <a:pt x="233733" y="773440"/>
                  </a:cubicBezTo>
                  <a:cubicBezTo>
                    <a:pt x="230831" y="767977"/>
                    <a:pt x="228016" y="762515"/>
                    <a:pt x="225286" y="756968"/>
                  </a:cubicBezTo>
                  <a:cubicBezTo>
                    <a:pt x="222727" y="751932"/>
                    <a:pt x="220338" y="746811"/>
                    <a:pt x="217864" y="741690"/>
                  </a:cubicBezTo>
                  <a:cubicBezTo>
                    <a:pt x="218376" y="737252"/>
                    <a:pt x="218802" y="732899"/>
                    <a:pt x="219314" y="728546"/>
                  </a:cubicBezTo>
                  <a:lnTo>
                    <a:pt x="219314" y="728546"/>
                  </a:lnTo>
                  <a:cubicBezTo>
                    <a:pt x="219314" y="728546"/>
                    <a:pt x="219314" y="728461"/>
                    <a:pt x="219314" y="728461"/>
                  </a:cubicBezTo>
                  <a:lnTo>
                    <a:pt x="219314" y="728461"/>
                  </a:lnTo>
                  <a:cubicBezTo>
                    <a:pt x="219399" y="727266"/>
                    <a:pt x="219485" y="726071"/>
                    <a:pt x="219655" y="724877"/>
                  </a:cubicBezTo>
                  <a:cubicBezTo>
                    <a:pt x="219997" y="725559"/>
                    <a:pt x="220338" y="726157"/>
                    <a:pt x="220764" y="726840"/>
                  </a:cubicBezTo>
                  <a:cubicBezTo>
                    <a:pt x="224604" y="733667"/>
                    <a:pt x="228528" y="740410"/>
                    <a:pt x="232453" y="747153"/>
                  </a:cubicBezTo>
                  <a:cubicBezTo>
                    <a:pt x="232453" y="747835"/>
                    <a:pt x="232453" y="748518"/>
                    <a:pt x="232453" y="749201"/>
                  </a:cubicBezTo>
                  <a:lnTo>
                    <a:pt x="232453" y="749201"/>
                  </a:lnTo>
                  <a:cubicBezTo>
                    <a:pt x="232453" y="749201"/>
                    <a:pt x="232453" y="749457"/>
                    <a:pt x="232453" y="749457"/>
                  </a:cubicBezTo>
                  <a:lnTo>
                    <a:pt x="232453" y="749713"/>
                  </a:lnTo>
                  <a:lnTo>
                    <a:pt x="232453" y="749713"/>
                  </a:lnTo>
                  <a:close/>
                  <a:moveTo>
                    <a:pt x="247298" y="831135"/>
                  </a:moveTo>
                  <a:cubicBezTo>
                    <a:pt x="246530" y="829855"/>
                    <a:pt x="245677" y="828575"/>
                    <a:pt x="244824" y="827209"/>
                  </a:cubicBezTo>
                  <a:cubicBezTo>
                    <a:pt x="243714" y="826014"/>
                    <a:pt x="242691" y="824905"/>
                    <a:pt x="241582" y="823710"/>
                  </a:cubicBezTo>
                  <a:cubicBezTo>
                    <a:pt x="244226" y="824990"/>
                    <a:pt x="246957" y="826356"/>
                    <a:pt x="249601" y="827636"/>
                  </a:cubicBezTo>
                  <a:cubicBezTo>
                    <a:pt x="249772" y="829258"/>
                    <a:pt x="250028" y="830879"/>
                    <a:pt x="250199" y="832501"/>
                  </a:cubicBezTo>
                  <a:cubicBezTo>
                    <a:pt x="249260" y="832074"/>
                    <a:pt x="248237" y="831562"/>
                    <a:pt x="247298" y="831135"/>
                  </a:cubicBezTo>
                  <a:close/>
                  <a:moveTo>
                    <a:pt x="250455" y="834464"/>
                  </a:moveTo>
                  <a:cubicBezTo>
                    <a:pt x="250540" y="835147"/>
                    <a:pt x="250625" y="835830"/>
                    <a:pt x="250711" y="836512"/>
                  </a:cubicBezTo>
                  <a:cubicBezTo>
                    <a:pt x="249090" y="835061"/>
                    <a:pt x="247383" y="833610"/>
                    <a:pt x="245762" y="832159"/>
                  </a:cubicBezTo>
                  <a:cubicBezTo>
                    <a:pt x="245762" y="832159"/>
                    <a:pt x="245762" y="832159"/>
                    <a:pt x="245762" y="832159"/>
                  </a:cubicBezTo>
                  <a:cubicBezTo>
                    <a:pt x="247298" y="832928"/>
                    <a:pt x="248919" y="833696"/>
                    <a:pt x="250455" y="834464"/>
                  </a:cubicBezTo>
                  <a:close/>
                  <a:moveTo>
                    <a:pt x="239705" y="817650"/>
                  </a:moveTo>
                  <a:cubicBezTo>
                    <a:pt x="239705" y="816967"/>
                    <a:pt x="239705" y="816285"/>
                    <a:pt x="239619" y="815687"/>
                  </a:cubicBezTo>
                  <a:cubicBezTo>
                    <a:pt x="240729" y="816882"/>
                    <a:pt x="241752" y="818077"/>
                    <a:pt x="242862" y="819357"/>
                  </a:cubicBezTo>
                  <a:cubicBezTo>
                    <a:pt x="241838" y="818760"/>
                    <a:pt x="240729" y="818248"/>
                    <a:pt x="239705" y="817736"/>
                  </a:cubicBezTo>
                  <a:close/>
                  <a:moveTo>
                    <a:pt x="239449" y="811676"/>
                  </a:moveTo>
                  <a:cubicBezTo>
                    <a:pt x="239449" y="810310"/>
                    <a:pt x="239363" y="808945"/>
                    <a:pt x="239278" y="807579"/>
                  </a:cubicBezTo>
                  <a:lnTo>
                    <a:pt x="247810" y="811932"/>
                  </a:lnTo>
                  <a:cubicBezTo>
                    <a:pt x="247895" y="812871"/>
                    <a:pt x="247980" y="813810"/>
                    <a:pt x="248066" y="814834"/>
                  </a:cubicBezTo>
                  <a:cubicBezTo>
                    <a:pt x="248237" y="816285"/>
                    <a:pt x="248407" y="817736"/>
                    <a:pt x="248578" y="819186"/>
                  </a:cubicBezTo>
                  <a:cubicBezTo>
                    <a:pt x="245592" y="816626"/>
                    <a:pt x="242520" y="814151"/>
                    <a:pt x="239449" y="811761"/>
                  </a:cubicBezTo>
                  <a:close/>
                  <a:moveTo>
                    <a:pt x="235097" y="792814"/>
                  </a:moveTo>
                  <a:cubicBezTo>
                    <a:pt x="235439" y="796825"/>
                    <a:pt x="235780" y="800751"/>
                    <a:pt x="236121" y="804763"/>
                  </a:cubicBezTo>
                  <a:lnTo>
                    <a:pt x="228955" y="800410"/>
                  </a:lnTo>
                  <a:cubicBezTo>
                    <a:pt x="228357" y="800069"/>
                    <a:pt x="227846" y="799727"/>
                    <a:pt x="227248" y="799300"/>
                  </a:cubicBezTo>
                  <a:cubicBezTo>
                    <a:pt x="225030" y="796825"/>
                    <a:pt x="222812" y="794350"/>
                    <a:pt x="220594" y="791875"/>
                  </a:cubicBezTo>
                  <a:lnTo>
                    <a:pt x="213939" y="784194"/>
                  </a:lnTo>
                  <a:cubicBezTo>
                    <a:pt x="214451" y="776427"/>
                    <a:pt x="215133" y="768575"/>
                    <a:pt x="215901" y="760808"/>
                  </a:cubicBezTo>
                  <a:cubicBezTo>
                    <a:pt x="216754" y="762003"/>
                    <a:pt x="217607" y="763198"/>
                    <a:pt x="218461" y="764393"/>
                  </a:cubicBezTo>
                  <a:cubicBezTo>
                    <a:pt x="221447" y="768575"/>
                    <a:pt x="224433" y="772672"/>
                    <a:pt x="227419" y="776768"/>
                  </a:cubicBezTo>
                  <a:lnTo>
                    <a:pt x="234671" y="786242"/>
                  </a:lnTo>
                  <a:cubicBezTo>
                    <a:pt x="234842" y="788376"/>
                    <a:pt x="235012" y="790595"/>
                    <a:pt x="235183" y="792729"/>
                  </a:cubicBezTo>
                  <a:close/>
                  <a:moveTo>
                    <a:pt x="236207" y="805958"/>
                  </a:moveTo>
                  <a:cubicBezTo>
                    <a:pt x="236292" y="807067"/>
                    <a:pt x="236377" y="808177"/>
                    <a:pt x="236463" y="809371"/>
                  </a:cubicBezTo>
                  <a:cubicBezTo>
                    <a:pt x="234927" y="807665"/>
                    <a:pt x="233306" y="806043"/>
                    <a:pt x="231770" y="804336"/>
                  </a:cubicBezTo>
                  <a:cubicBezTo>
                    <a:pt x="231343" y="803909"/>
                    <a:pt x="230917" y="803397"/>
                    <a:pt x="230490" y="802970"/>
                  </a:cubicBezTo>
                  <a:lnTo>
                    <a:pt x="236121" y="805958"/>
                  </a:lnTo>
                  <a:close/>
                  <a:moveTo>
                    <a:pt x="157885" y="722060"/>
                  </a:moveTo>
                  <a:cubicBezTo>
                    <a:pt x="155752" y="718305"/>
                    <a:pt x="153705" y="714464"/>
                    <a:pt x="151572" y="710709"/>
                  </a:cubicBezTo>
                  <a:cubicBezTo>
                    <a:pt x="154046" y="712842"/>
                    <a:pt x="156606" y="714976"/>
                    <a:pt x="159165" y="717110"/>
                  </a:cubicBezTo>
                  <a:cubicBezTo>
                    <a:pt x="158739" y="718731"/>
                    <a:pt x="158312" y="720438"/>
                    <a:pt x="157885" y="722060"/>
                  </a:cubicBezTo>
                  <a:close/>
                  <a:moveTo>
                    <a:pt x="162322" y="737593"/>
                  </a:moveTo>
                  <a:cubicBezTo>
                    <a:pt x="162322" y="737593"/>
                    <a:pt x="161639" y="737252"/>
                    <a:pt x="161298" y="736996"/>
                  </a:cubicBezTo>
                  <a:cubicBezTo>
                    <a:pt x="160786" y="736569"/>
                    <a:pt x="160275" y="736142"/>
                    <a:pt x="159677" y="735716"/>
                  </a:cubicBezTo>
                  <a:lnTo>
                    <a:pt x="157971" y="733838"/>
                  </a:lnTo>
                  <a:cubicBezTo>
                    <a:pt x="158142" y="733411"/>
                    <a:pt x="158312" y="732899"/>
                    <a:pt x="158397" y="732473"/>
                  </a:cubicBezTo>
                  <a:cubicBezTo>
                    <a:pt x="158739" y="732643"/>
                    <a:pt x="159165" y="732899"/>
                    <a:pt x="159506" y="733070"/>
                  </a:cubicBezTo>
                  <a:cubicBezTo>
                    <a:pt x="160445" y="734606"/>
                    <a:pt x="161384" y="736057"/>
                    <a:pt x="162322" y="737593"/>
                  </a:cubicBezTo>
                  <a:close/>
                  <a:moveTo>
                    <a:pt x="117701" y="680154"/>
                  </a:moveTo>
                  <a:cubicBezTo>
                    <a:pt x="118128" y="679130"/>
                    <a:pt x="118554" y="678106"/>
                    <a:pt x="118981" y="677167"/>
                  </a:cubicBezTo>
                  <a:cubicBezTo>
                    <a:pt x="119407" y="677593"/>
                    <a:pt x="119749" y="678106"/>
                    <a:pt x="120090" y="678532"/>
                  </a:cubicBezTo>
                  <a:cubicBezTo>
                    <a:pt x="124697" y="683995"/>
                    <a:pt x="129475" y="689286"/>
                    <a:pt x="134338" y="694407"/>
                  </a:cubicBezTo>
                  <a:cubicBezTo>
                    <a:pt x="133399" y="697480"/>
                    <a:pt x="132461" y="700467"/>
                    <a:pt x="131523" y="703539"/>
                  </a:cubicBezTo>
                  <a:cubicBezTo>
                    <a:pt x="126915" y="695773"/>
                    <a:pt x="122308" y="688006"/>
                    <a:pt x="117701" y="680154"/>
                  </a:cubicBezTo>
                  <a:close/>
                  <a:moveTo>
                    <a:pt x="137239" y="731192"/>
                  </a:moveTo>
                  <a:lnTo>
                    <a:pt x="137068" y="731192"/>
                  </a:lnTo>
                  <a:cubicBezTo>
                    <a:pt x="137068" y="731192"/>
                    <a:pt x="137068" y="731022"/>
                    <a:pt x="137068" y="731022"/>
                  </a:cubicBezTo>
                  <a:cubicBezTo>
                    <a:pt x="137068" y="731022"/>
                    <a:pt x="137068" y="731107"/>
                    <a:pt x="137153" y="731192"/>
                  </a:cubicBezTo>
                  <a:close/>
                  <a:moveTo>
                    <a:pt x="86731" y="574492"/>
                  </a:moveTo>
                  <a:cubicBezTo>
                    <a:pt x="87072" y="571591"/>
                    <a:pt x="87499" y="568774"/>
                    <a:pt x="87840" y="565872"/>
                  </a:cubicBezTo>
                  <a:cubicBezTo>
                    <a:pt x="91338" y="561007"/>
                    <a:pt x="94836" y="556143"/>
                    <a:pt x="98420" y="551363"/>
                  </a:cubicBezTo>
                  <a:cubicBezTo>
                    <a:pt x="99784" y="553668"/>
                    <a:pt x="101150" y="555972"/>
                    <a:pt x="102600" y="558191"/>
                  </a:cubicBezTo>
                  <a:cubicBezTo>
                    <a:pt x="102429" y="562117"/>
                    <a:pt x="102258" y="566128"/>
                    <a:pt x="102173" y="570054"/>
                  </a:cubicBezTo>
                  <a:cubicBezTo>
                    <a:pt x="101832" y="570567"/>
                    <a:pt x="101491" y="571079"/>
                    <a:pt x="101150" y="571591"/>
                  </a:cubicBezTo>
                  <a:lnTo>
                    <a:pt x="94666" y="564165"/>
                  </a:lnTo>
                  <a:lnTo>
                    <a:pt x="93642" y="565019"/>
                  </a:lnTo>
                  <a:lnTo>
                    <a:pt x="95689" y="567921"/>
                  </a:lnTo>
                  <a:cubicBezTo>
                    <a:pt x="97054" y="569798"/>
                    <a:pt x="98420" y="571761"/>
                    <a:pt x="99784" y="573639"/>
                  </a:cubicBezTo>
                  <a:cubicBezTo>
                    <a:pt x="97993" y="576456"/>
                    <a:pt x="96116" y="579187"/>
                    <a:pt x="94409" y="582088"/>
                  </a:cubicBezTo>
                  <a:lnTo>
                    <a:pt x="94409" y="582088"/>
                  </a:lnTo>
                  <a:cubicBezTo>
                    <a:pt x="94409" y="582088"/>
                    <a:pt x="94409" y="582174"/>
                    <a:pt x="94409" y="582174"/>
                  </a:cubicBezTo>
                  <a:lnTo>
                    <a:pt x="94409" y="582174"/>
                  </a:lnTo>
                  <a:cubicBezTo>
                    <a:pt x="94409" y="582174"/>
                    <a:pt x="94409" y="582345"/>
                    <a:pt x="94409" y="582345"/>
                  </a:cubicBezTo>
                  <a:cubicBezTo>
                    <a:pt x="93471" y="583966"/>
                    <a:pt x="92618" y="585503"/>
                    <a:pt x="91765" y="587124"/>
                  </a:cubicBezTo>
                  <a:cubicBezTo>
                    <a:pt x="91253" y="586612"/>
                    <a:pt x="90826" y="586100"/>
                    <a:pt x="90314" y="585503"/>
                  </a:cubicBezTo>
                  <a:cubicBezTo>
                    <a:pt x="89120" y="582430"/>
                    <a:pt x="87840" y="579443"/>
                    <a:pt x="86646" y="576370"/>
                  </a:cubicBezTo>
                  <a:lnTo>
                    <a:pt x="86816" y="574578"/>
                  </a:lnTo>
                  <a:close/>
                  <a:moveTo>
                    <a:pt x="85280" y="573212"/>
                  </a:moveTo>
                  <a:cubicBezTo>
                    <a:pt x="85110" y="572786"/>
                    <a:pt x="84939" y="572273"/>
                    <a:pt x="84768" y="571847"/>
                  </a:cubicBezTo>
                  <a:lnTo>
                    <a:pt x="84342" y="570823"/>
                  </a:lnTo>
                  <a:cubicBezTo>
                    <a:pt x="84768" y="570225"/>
                    <a:pt x="85195" y="569713"/>
                    <a:pt x="85537" y="569116"/>
                  </a:cubicBezTo>
                  <a:cubicBezTo>
                    <a:pt x="85451" y="570481"/>
                    <a:pt x="85366" y="571847"/>
                    <a:pt x="85280" y="573212"/>
                  </a:cubicBezTo>
                  <a:close/>
                  <a:moveTo>
                    <a:pt x="107633" y="507494"/>
                  </a:moveTo>
                  <a:cubicBezTo>
                    <a:pt x="107633" y="507494"/>
                    <a:pt x="107633" y="507921"/>
                    <a:pt x="107549" y="508177"/>
                  </a:cubicBezTo>
                  <a:cubicBezTo>
                    <a:pt x="107207" y="507579"/>
                    <a:pt x="106866" y="507067"/>
                    <a:pt x="106439" y="506470"/>
                  </a:cubicBezTo>
                  <a:cubicBezTo>
                    <a:pt x="106439" y="506470"/>
                    <a:pt x="106524" y="506384"/>
                    <a:pt x="106610" y="506299"/>
                  </a:cubicBezTo>
                  <a:lnTo>
                    <a:pt x="107633" y="507494"/>
                  </a:lnTo>
                  <a:close/>
                  <a:moveTo>
                    <a:pt x="107036" y="505872"/>
                  </a:moveTo>
                  <a:cubicBezTo>
                    <a:pt x="107036" y="505872"/>
                    <a:pt x="107633" y="505360"/>
                    <a:pt x="107890" y="505104"/>
                  </a:cubicBezTo>
                  <a:cubicBezTo>
                    <a:pt x="107890" y="505616"/>
                    <a:pt x="107719" y="506214"/>
                    <a:pt x="107719" y="506726"/>
                  </a:cubicBezTo>
                  <a:lnTo>
                    <a:pt x="107036" y="505872"/>
                  </a:lnTo>
                  <a:close/>
                  <a:moveTo>
                    <a:pt x="110364" y="517480"/>
                  </a:moveTo>
                  <a:cubicBezTo>
                    <a:pt x="110364" y="517480"/>
                    <a:pt x="109937" y="518163"/>
                    <a:pt x="109766" y="518504"/>
                  </a:cubicBezTo>
                  <a:cubicBezTo>
                    <a:pt x="109766" y="517821"/>
                    <a:pt x="109766" y="517224"/>
                    <a:pt x="109852" y="516541"/>
                  </a:cubicBezTo>
                  <a:cubicBezTo>
                    <a:pt x="110023" y="516797"/>
                    <a:pt x="110193" y="517138"/>
                    <a:pt x="110364" y="517394"/>
                  </a:cubicBezTo>
                  <a:close/>
                  <a:moveTo>
                    <a:pt x="111046" y="518760"/>
                  </a:moveTo>
                  <a:cubicBezTo>
                    <a:pt x="111046" y="518760"/>
                    <a:pt x="111217" y="519101"/>
                    <a:pt x="111302" y="519272"/>
                  </a:cubicBezTo>
                  <a:cubicBezTo>
                    <a:pt x="110875" y="519699"/>
                    <a:pt x="110364" y="520126"/>
                    <a:pt x="109937" y="520552"/>
                  </a:cubicBezTo>
                  <a:cubicBezTo>
                    <a:pt x="110278" y="519955"/>
                    <a:pt x="110705" y="519357"/>
                    <a:pt x="111046" y="518760"/>
                  </a:cubicBezTo>
                  <a:close/>
                  <a:moveTo>
                    <a:pt x="112753" y="521918"/>
                  </a:moveTo>
                  <a:cubicBezTo>
                    <a:pt x="113606" y="523539"/>
                    <a:pt x="114544" y="525161"/>
                    <a:pt x="115398" y="526697"/>
                  </a:cubicBezTo>
                  <a:cubicBezTo>
                    <a:pt x="113691" y="528575"/>
                    <a:pt x="112070" y="530538"/>
                    <a:pt x="110364" y="532416"/>
                  </a:cubicBezTo>
                  <a:lnTo>
                    <a:pt x="108999" y="530367"/>
                  </a:lnTo>
                  <a:cubicBezTo>
                    <a:pt x="108999" y="528746"/>
                    <a:pt x="109169" y="527210"/>
                    <a:pt x="109254" y="525588"/>
                  </a:cubicBezTo>
                  <a:cubicBezTo>
                    <a:pt x="110364" y="524308"/>
                    <a:pt x="111558" y="523113"/>
                    <a:pt x="112667" y="521832"/>
                  </a:cubicBezTo>
                  <a:close/>
                  <a:moveTo>
                    <a:pt x="110193" y="510140"/>
                  </a:moveTo>
                  <a:cubicBezTo>
                    <a:pt x="110364" y="507579"/>
                    <a:pt x="110534" y="505019"/>
                    <a:pt x="110705" y="502458"/>
                  </a:cubicBezTo>
                  <a:cubicBezTo>
                    <a:pt x="111558" y="501690"/>
                    <a:pt x="112326" y="500922"/>
                    <a:pt x="113179" y="500239"/>
                  </a:cubicBezTo>
                  <a:lnTo>
                    <a:pt x="114203" y="500666"/>
                  </a:lnTo>
                  <a:cubicBezTo>
                    <a:pt x="114203" y="500666"/>
                    <a:pt x="114374" y="500495"/>
                    <a:pt x="114288" y="500495"/>
                  </a:cubicBezTo>
                  <a:lnTo>
                    <a:pt x="113435" y="500069"/>
                  </a:lnTo>
                  <a:cubicBezTo>
                    <a:pt x="117360" y="496484"/>
                    <a:pt x="121370" y="492814"/>
                    <a:pt x="125294" y="489229"/>
                  </a:cubicBezTo>
                  <a:lnTo>
                    <a:pt x="125636" y="489912"/>
                  </a:lnTo>
                  <a:cubicBezTo>
                    <a:pt x="125891" y="490510"/>
                    <a:pt x="126232" y="491107"/>
                    <a:pt x="126489" y="491705"/>
                  </a:cubicBezTo>
                  <a:cubicBezTo>
                    <a:pt x="123076" y="496740"/>
                    <a:pt x="119749" y="501776"/>
                    <a:pt x="116592" y="506982"/>
                  </a:cubicBezTo>
                  <a:cubicBezTo>
                    <a:pt x="115739" y="506470"/>
                    <a:pt x="114886" y="505872"/>
                    <a:pt x="114032" y="505360"/>
                  </a:cubicBezTo>
                  <a:lnTo>
                    <a:pt x="113350" y="504934"/>
                  </a:lnTo>
                  <a:lnTo>
                    <a:pt x="113008" y="504678"/>
                  </a:lnTo>
                  <a:lnTo>
                    <a:pt x="112838" y="504678"/>
                  </a:lnTo>
                  <a:cubicBezTo>
                    <a:pt x="112838" y="504678"/>
                    <a:pt x="112838" y="504678"/>
                    <a:pt x="112838" y="504678"/>
                  </a:cubicBezTo>
                  <a:lnTo>
                    <a:pt x="113435" y="505958"/>
                  </a:lnTo>
                  <a:lnTo>
                    <a:pt x="114629" y="508603"/>
                  </a:lnTo>
                  <a:lnTo>
                    <a:pt x="115056" y="509542"/>
                  </a:lnTo>
                  <a:cubicBezTo>
                    <a:pt x="114288" y="510823"/>
                    <a:pt x="113435" y="512188"/>
                    <a:pt x="112667" y="513468"/>
                  </a:cubicBezTo>
                  <a:cubicBezTo>
                    <a:pt x="112326" y="513980"/>
                    <a:pt x="112070" y="514578"/>
                    <a:pt x="111729" y="515090"/>
                  </a:cubicBezTo>
                  <a:cubicBezTo>
                    <a:pt x="111132" y="514236"/>
                    <a:pt x="110620" y="513298"/>
                    <a:pt x="110023" y="512444"/>
                  </a:cubicBezTo>
                  <a:cubicBezTo>
                    <a:pt x="110023" y="511847"/>
                    <a:pt x="110023" y="511249"/>
                    <a:pt x="110108" y="510652"/>
                  </a:cubicBezTo>
                  <a:lnTo>
                    <a:pt x="110449" y="511079"/>
                  </a:lnTo>
                  <a:cubicBezTo>
                    <a:pt x="110449" y="511079"/>
                    <a:pt x="110705" y="511079"/>
                    <a:pt x="110620" y="510908"/>
                  </a:cubicBezTo>
                  <a:lnTo>
                    <a:pt x="110108" y="510225"/>
                  </a:lnTo>
                  <a:close/>
                  <a:moveTo>
                    <a:pt x="108572" y="497679"/>
                  </a:moveTo>
                  <a:lnTo>
                    <a:pt x="107378" y="497081"/>
                  </a:lnTo>
                  <a:cubicBezTo>
                    <a:pt x="107378" y="497081"/>
                    <a:pt x="106951" y="496911"/>
                    <a:pt x="106780" y="496740"/>
                  </a:cubicBezTo>
                  <a:lnTo>
                    <a:pt x="107122" y="496143"/>
                  </a:lnTo>
                  <a:cubicBezTo>
                    <a:pt x="107633" y="495289"/>
                    <a:pt x="108060" y="494692"/>
                    <a:pt x="108657" y="493753"/>
                  </a:cubicBezTo>
                  <a:cubicBezTo>
                    <a:pt x="108913" y="493411"/>
                    <a:pt x="109169" y="492985"/>
                    <a:pt x="109425" y="492643"/>
                  </a:cubicBezTo>
                  <a:cubicBezTo>
                    <a:pt x="109169" y="494265"/>
                    <a:pt x="108999" y="495887"/>
                    <a:pt x="108743" y="497423"/>
                  </a:cubicBezTo>
                  <a:lnTo>
                    <a:pt x="108487" y="497594"/>
                  </a:lnTo>
                  <a:close/>
                  <a:moveTo>
                    <a:pt x="116336" y="483767"/>
                  </a:moveTo>
                  <a:cubicBezTo>
                    <a:pt x="119493" y="480097"/>
                    <a:pt x="122906" y="476683"/>
                    <a:pt x="126403" y="473355"/>
                  </a:cubicBezTo>
                  <a:cubicBezTo>
                    <a:pt x="127257" y="475744"/>
                    <a:pt x="128195" y="478049"/>
                    <a:pt x="129133" y="480439"/>
                  </a:cubicBezTo>
                  <a:cubicBezTo>
                    <a:pt x="123161" y="485389"/>
                    <a:pt x="117189" y="490424"/>
                    <a:pt x="111217" y="495460"/>
                  </a:cubicBezTo>
                  <a:cubicBezTo>
                    <a:pt x="111387" y="493497"/>
                    <a:pt x="111473" y="491534"/>
                    <a:pt x="111644" y="489656"/>
                  </a:cubicBezTo>
                  <a:cubicBezTo>
                    <a:pt x="113094" y="487608"/>
                    <a:pt x="114715" y="485730"/>
                    <a:pt x="116336" y="483767"/>
                  </a:cubicBezTo>
                  <a:close/>
                  <a:moveTo>
                    <a:pt x="111814" y="487352"/>
                  </a:moveTo>
                  <a:cubicBezTo>
                    <a:pt x="111814" y="487352"/>
                    <a:pt x="111814" y="486840"/>
                    <a:pt x="111814" y="486584"/>
                  </a:cubicBezTo>
                  <a:cubicBezTo>
                    <a:pt x="111985" y="484706"/>
                    <a:pt x="112155" y="482828"/>
                    <a:pt x="112326" y="480951"/>
                  </a:cubicBezTo>
                  <a:cubicBezTo>
                    <a:pt x="116592" y="477281"/>
                    <a:pt x="120858" y="473611"/>
                    <a:pt x="125124" y="470026"/>
                  </a:cubicBezTo>
                  <a:cubicBezTo>
                    <a:pt x="125209" y="470282"/>
                    <a:pt x="125294" y="470538"/>
                    <a:pt x="125465" y="470879"/>
                  </a:cubicBezTo>
                  <a:cubicBezTo>
                    <a:pt x="121796" y="474720"/>
                    <a:pt x="118298" y="478732"/>
                    <a:pt x="115056" y="482914"/>
                  </a:cubicBezTo>
                  <a:cubicBezTo>
                    <a:pt x="113947" y="484365"/>
                    <a:pt x="112838" y="485815"/>
                    <a:pt x="111814" y="487352"/>
                  </a:cubicBezTo>
                  <a:close/>
                  <a:moveTo>
                    <a:pt x="132376" y="488632"/>
                  </a:moveTo>
                  <a:cubicBezTo>
                    <a:pt x="133058" y="490254"/>
                    <a:pt x="133656" y="491961"/>
                    <a:pt x="134338" y="493582"/>
                  </a:cubicBezTo>
                  <a:cubicBezTo>
                    <a:pt x="134850" y="494777"/>
                    <a:pt x="135277" y="495887"/>
                    <a:pt x="135788" y="497081"/>
                  </a:cubicBezTo>
                  <a:lnTo>
                    <a:pt x="133911" y="498703"/>
                  </a:lnTo>
                  <a:lnTo>
                    <a:pt x="131096" y="494777"/>
                  </a:lnTo>
                  <a:lnTo>
                    <a:pt x="131096" y="490254"/>
                  </a:lnTo>
                  <a:cubicBezTo>
                    <a:pt x="131437" y="489742"/>
                    <a:pt x="131864" y="489144"/>
                    <a:pt x="132290" y="488632"/>
                  </a:cubicBezTo>
                  <a:close/>
                  <a:moveTo>
                    <a:pt x="130925" y="485218"/>
                  </a:moveTo>
                  <a:lnTo>
                    <a:pt x="130925" y="485047"/>
                  </a:lnTo>
                  <a:cubicBezTo>
                    <a:pt x="130925" y="485047"/>
                    <a:pt x="130925" y="485133"/>
                    <a:pt x="130925" y="485218"/>
                  </a:cubicBezTo>
                  <a:cubicBezTo>
                    <a:pt x="130925" y="485218"/>
                    <a:pt x="130925" y="485218"/>
                    <a:pt x="130925" y="485218"/>
                  </a:cubicBezTo>
                  <a:close/>
                  <a:moveTo>
                    <a:pt x="187405" y="493241"/>
                  </a:moveTo>
                  <a:cubicBezTo>
                    <a:pt x="187405" y="493241"/>
                    <a:pt x="187405" y="493326"/>
                    <a:pt x="187405" y="493411"/>
                  </a:cubicBezTo>
                  <a:cubicBezTo>
                    <a:pt x="187405" y="493411"/>
                    <a:pt x="187405" y="493411"/>
                    <a:pt x="187405" y="493411"/>
                  </a:cubicBezTo>
                  <a:cubicBezTo>
                    <a:pt x="188258" y="494948"/>
                    <a:pt x="189112" y="496484"/>
                    <a:pt x="189965" y="498020"/>
                  </a:cubicBezTo>
                  <a:cubicBezTo>
                    <a:pt x="187320" y="501434"/>
                    <a:pt x="184761" y="504848"/>
                    <a:pt x="182286" y="508347"/>
                  </a:cubicBezTo>
                  <a:cubicBezTo>
                    <a:pt x="180495" y="504421"/>
                    <a:pt x="178703" y="500495"/>
                    <a:pt x="176826" y="496569"/>
                  </a:cubicBezTo>
                  <a:cubicBezTo>
                    <a:pt x="179044" y="493070"/>
                    <a:pt x="181348" y="489571"/>
                    <a:pt x="183566" y="486157"/>
                  </a:cubicBezTo>
                  <a:cubicBezTo>
                    <a:pt x="184761" y="488461"/>
                    <a:pt x="185955" y="490851"/>
                    <a:pt x="187149" y="493155"/>
                  </a:cubicBezTo>
                  <a:cubicBezTo>
                    <a:pt x="187149" y="493155"/>
                    <a:pt x="187149" y="493155"/>
                    <a:pt x="187149" y="493155"/>
                  </a:cubicBezTo>
                  <a:cubicBezTo>
                    <a:pt x="187149" y="493155"/>
                    <a:pt x="187149" y="493241"/>
                    <a:pt x="187149" y="493326"/>
                  </a:cubicBezTo>
                  <a:close/>
                  <a:moveTo>
                    <a:pt x="192780" y="552046"/>
                  </a:moveTo>
                  <a:cubicBezTo>
                    <a:pt x="193463" y="549400"/>
                    <a:pt x="194231" y="546754"/>
                    <a:pt x="194999" y="544108"/>
                  </a:cubicBezTo>
                  <a:lnTo>
                    <a:pt x="196790" y="550766"/>
                  </a:lnTo>
                  <a:cubicBezTo>
                    <a:pt x="198752" y="558276"/>
                    <a:pt x="200715" y="565787"/>
                    <a:pt x="202677" y="573298"/>
                  </a:cubicBezTo>
                  <a:cubicBezTo>
                    <a:pt x="199265" y="566555"/>
                    <a:pt x="195852" y="559813"/>
                    <a:pt x="192439" y="553070"/>
                  </a:cubicBezTo>
                  <a:cubicBezTo>
                    <a:pt x="192524" y="552814"/>
                    <a:pt x="192610" y="552473"/>
                    <a:pt x="192695" y="552217"/>
                  </a:cubicBezTo>
                  <a:lnTo>
                    <a:pt x="192695" y="552217"/>
                  </a:lnTo>
                  <a:cubicBezTo>
                    <a:pt x="192695" y="552217"/>
                    <a:pt x="192695" y="552046"/>
                    <a:pt x="192695" y="552046"/>
                  </a:cubicBezTo>
                  <a:lnTo>
                    <a:pt x="192695" y="552046"/>
                  </a:lnTo>
                  <a:close/>
                  <a:moveTo>
                    <a:pt x="189026" y="546328"/>
                  </a:moveTo>
                  <a:cubicBezTo>
                    <a:pt x="184846" y="537963"/>
                    <a:pt x="180665" y="529685"/>
                    <a:pt x="176484" y="521320"/>
                  </a:cubicBezTo>
                  <a:cubicBezTo>
                    <a:pt x="177850" y="519357"/>
                    <a:pt x="179300" y="517480"/>
                    <a:pt x="180750" y="515517"/>
                  </a:cubicBezTo>
                  <a:cubicBezTo>
                    <a:pt x="183651" y="521235"/>
                    <a:pt x="186637" y="526868"/>
                    <a:pt x="189709" y="532501"/>
                  </a:cubicBezTo>
                  <a:cubicBezTo>
                    <a:pt x="190477" y="533867"/>
                    <a:pt x="191245" y="535232"/>
                    <a:pt x="192012" y="536598"/>
                  </a:cubicBezTo>
                  <a:cubicBezTo>
                    <a:pt x="190988" y="539756"/>
                    <a:pt x="189965" y="542999"/>
                    <a:pt x="188941" y="546242"/>
                  </a:cubicBezTo>
                  <a:close/>
                  <a:moveTo>
                    <a:pt x="217181" y="697906"/>
                  </a:moveTo>
                  <a:lnTo>
                    <a:pt x="211806" y="698504"/>
                  </a:lnTo>
                  <a:cubicBezTo>
                    <a:pt x="211379" y="697565"/>
                    <a:pt x="210953" y="696626"/>
                    <a:pt x="210526" y="695602"/>
                  </a:cubicBezTo>
                  <a:lnTo>
                    <a:pt x="210526" y="695602"/>
                  </a:lnTo>
                  <a:cubicBezTo>
                    <a:pt x="210526" y="695602"/>
                    <a:pt x="210526" y="695431"/>
                    <a:pt x="210526" y="695431"/>
                  </a:cubicBezTo>
                  <a:lnTo>
                    <a:pt x="210526" y="695261"/>
                  </a:lnTo>
                  <a:cubicBezTo>
                    <a:pt x="210526" y="695261"/>
                    <a:pt x="210526" y="695261"/>
                    <a:pt x="210526" y="695261"/>
                  </a:cubicBezTo>
                  <a:cubicBezTo>
                    <a:pt x="209588" y="693212"/>
                    <a:pt x="208649" y="691164"/>
                    <a:pt x="207711" y="689116"/>
                  </a:cubicBezTo>
                  <a:cubicBezTo>
                    <a:pt x="207284" y="685445"/>
                    <a:pt x="207369" y="681690"/>
                    <a:pt x="207540" y="677935"/>
                  </a:cubicBezTo>
                  <a:cubicBezTo>
                    <a:pt x="207967" y="671619"/>
                    <a:pt x="208735" y="665303"/>
                    <a:pt x="209417" y="659073"/>
                  </a:cubicBezTo>
                  <a:cubicBezTo>
                    <a:pt x="210782" y="664621"/>
                    <a:pt x="212232" y="670168"/>
                    <a:pt x="213683" y="675630"/>
                  </a:cubicBezTo>
                  <a:lnTo>
                    <a:pt x="213683" y="675630"/>
                  </a:lnTo>
                  <a:cubicBezTo>
                    <a:pt x="213683" y="675630"/>
                    <a:pt x="213683" y="675630"/>
                    <a:pt x="213683" y="675630"/>
                  </a:cubicBezTo>
                  <a:lnTo>
                    <a:pt x="213683" y="675630"/>
                  </a:lnTo>
                  <a:cubicBezTo>
                    <a:pt x="213683" y="675630"/>
                    <a:pt x="213683" y="675630"/>
                    <a:pt x="213683" y="675630"/>
                  </a:cubicBezTo>
                  <a:cubicBezTo>
                    <a:pt x="215475" y="681605"/>
                    <a:pt x="217266" y="687494"/>
                    <a:pt x="219143" y="693468"/>
                  </a:cubicBezTo>
                  <a:cubicBezTo>
                    <a:pt x="218973" y="694493"/>
                    <a:pt x="218802" y="695431"/>
                    <a:pt x="218631" y="696456"/>
                  </a:cubicBezTo>
                  <a:cubicBezTo>
                    <a:pt x="217949" y="700723"/>
                    <a:pt x="217266" y="704990"/>
                    <a:pt x="216669" y="709258"/>
                  </a:cubicBezTo>
                  <a:cubicBezTo>
                    <a:pt x="215133" y="705758"/>
                    <a:pt x="213512" y="702259"/>
                    <a:pt x="212062" y="698845"/>
                  </a:cubicBezTo>
                  <a:lnTo>
                    <a:pt x="217266" y="698077"/>
                  </a:lnTo>
                  <a:cubicBezTo>
                    <a:pt x="217266" y="698077"/>
                    <a:pt x="217352" y="697821"/>
                    <a:pt x="217266" y="697821"/>
                  </a:cubicBezTo>
                  <a:close/>
                  <a:moveTo>
                    <a:pt x="214110" y="727949"/>
                  </a:moveTo>
                  <a:cubicBezTo>
                    <a:pt x="214024" y="729571"/>
                    <a:pt x="213853" y="731192"/>
                    <a:pt x="213768" y="732814"/>
                  </a:cubicBezTo>
                  <a:cubicBezTo>
                    <a:pt x="208223" y="720780"/>
                    <a:pt x="203018" y="708575"/>
                    <a:pt x="198070" y="696285"/>
                  </a:cubicBezTo>
                  <a:cubicBezTo>
                    <a:pt x="198838" y="692188"/>
                    <a:pt x="199606" y="688091"/>
                    <a:pt x="200288" y="683995"/>
                  </a:cubicBezTo>
                  <a:cubicBezTo>
                    <a:pt x="201994" y="688518"/>
                    <a:pt x="203786" y="693041"/>
                    <a:pt x="205663" y="697480"/>
                  </a:cubicBezTo>
                  <a:lnTo>
                    <a:pt x="205663" y="697480"/>
                  </a:lnTo>
                  <a:cubicBezTo>
                    <a:pt x="205663" y="697480"/>
                    <a:pt x="205663" y="697480"/>
                    <a:pt x="205663" y="697480"/>
                  </a:cubicBezTo>
                  <a:lnTo>
                    <a:pt x="205663" y="697480"/>
                  </a:lnTo>
                  <a:cubicBezTo>
                    <a:pt x="205663" y="697480"/>
                    <a:pt x="205663" y="697480"/>
                    <a:pt x="205663" y="697480"/>
                  </a:cubicBezTo>
                  <a:cubicBezTo>
                    <a:pt x="208735" y="704052"/>
                    <a:pt x="212062" y="710538"/>
                    <a:pt x="215475" y="716939"/>
                  </a:cubicBezTo>
                  <a:cubicBezTo>
                    <a:pt x="214963" y="720438"/>
                    <a:pt x="214536" y="723938"/>
                    <a:pt x="214110" y="727522"/>
                  </a:cubicBezTo>
                  <a:lnTo>
                    <a:pt x="214110" y="727522"/>
                  </a:lnTo>
                  <a:cubicBezTo>
                    <a:pt x="214110" y="727522"/>
                    <a:pt x="214110" y="727693"/>
                    <a:pt x="214110" y="727693"/>
                  </a:cubicBezTo>
                  <a:lnTo>
                    <a:pt x="214110" y="727864"/>
                  </a:lnTo>
                  <a:cubicBezTo>
                    <a:pt x="214110" y="727864"/>
                    <a:pt x="214110" y="727864"/>
                    <a:pt x="214110" y="727864"/>
                  </a:cubicBezTo>
                  <a:close/>
                  <a:moveTo>
                    <a:pt x="207796" y="741519"/>
                  </a:moveTo>
                  <a:lnTo>
                    <a:pt x="206687" y="740837"/>
                  </a:lnTo>
                  <a:lnTo>
                    <a:pt x="206943" y="736996"/>
                  </a:lnTo>
                  <a:cubicBezTo>
                    <a:pt x="206943" y="736996"/>
                    <a:pt x="206687" y="736996"/>
                    <a:pt x="206687" y="736996"/>
                  </a:cubicBezTo>
                  <a:lnTo>
                    <a:pt x="206090" y="740495"/>
                  </a:lnTo>
                  <a:lnTo>
                    <a:pt x="205066" y="739898"/>
                  </a:lnTo>
                  <a:cubicBezTo>
                    <a:pt x="202592" y="735630"/>
                    <a:pt x="200032" y="731363"/>
                    <a:pt x="197643" y="727096"/>
                  </a:cubicBezTo>
                  <a:cubicBezTo>
                    <a:pt x="196278" y="724621"/>
                    <a:pt x="194913" y="722145"/>
                    <a:pt x="193548" y="719670"/>
                  </a:cubicBezTo>
                  <a:cubicBezTo>
                    <a:pt x="194572" y="714379"/>
                    <a:pt x="195595" y="709087"/>
                    <a:pt x="196534" y="703795"/>
                  </a:cubicBezTo>
                  <a:cubicBezTo>
                    <a:pt x="198240" y="707551"/>
                    <a:pt x="200032" y="711391"/>
                    <a:pt x="201824" y="715147"/>
                  </a:cubicBezTo>
                  <a:cubicBezTo>
                    <a:pt x="205493" y="722828"/>
                    <a:pt x="209332" y="730509"/>
                    <a:pt x="213256" y="738105"/>
                  </a:cubicBezTo>
                  <a:cubicBezTo>
                    <a:pt x="212915" y="742885"/>
                    <a:pt x="212659" y="747665"/>
                    <a:pt x="212489" y="752444"/>
                  </a:cubicBezTo>
                  <a:cubicBezTo>
                    <a:pt x="210441" y="749115"/>
                    <a:pt x="208478" y="745787"/>
                    <a:pt x="206516" y="742458"/>
                  </a:cubicBezTo>
                  <a:lnTo>
                    <a:pt x="206516" y="741263"/>
                  </a:lnTo>
                  <a:cubicBezTo>
                    <a:pt x="206516" y="741263"/>
                    <a:pt x="207625" y="741776"/>
                    <a:pt x="207625" y="741776"/>
                  </a:cubicBezTo>
                  <a:cubicBezTo>
                    <a:pt x="207625" y="741776"/>
                    <a:pt x="207796" y="741605"/>
                    <a:pt x="207711" y="741605"/>
                  </a:cubicBezTo>
                  <a:close/>
                  <a:moveTo>
                    <a:pt x="206090" y="740837"/>
                  </a:moveTo>
                  <a:lnTo>
                    <a:pt x="206090" y="741349"/>
                  </a:lnTo>
                  <a:cubicBezTo>
                    <a:pt x="206090" y="741349"/>
                    <a:pt x="205663" y="740837"/>
                    <a:pt x="205493" y="740581"/>
                  </a:cubicBezTo>
                  <a:lnTo>
                    <a:pt x="206090" y="740837"/>
                  </a:lnTo>
                  <a:close/>
                  <a:moveTo>
                    <a:pt x="192439" y="782657"/>
                  </a:moveTo>
                  <a:cubicBezTo>
                    <a:pt x="193207" y="783682"/>
                    <a:pt x="193890" y="784706"/>
                    <a:pt x="194657" y="785815"/>
                  </a:cubicBezTo>
                  <a:cubicBezTo>
                    <a:pt x="191330" y="783682"/>
                    <a:pt x="188087" y="781548"/>
                    <a:pt x="184846" y="779414"/>
                  </a:cubicBezTo>
                  <a:cubicBezTo>
                    <a:pt x="183481" y="778049"/>
                    <a:pt x="182116" y="776598"/>
                    <a:pt x="180836" y="775232"/>
                  </a:cubicBezTo>
                  <a:cubicBezTo>
                    <a:pt x="184761" y="777707"/>
                    <a:pt x="188600" y="780182"/>
                    <a:pt x="192524" y="782657"/>
                  </a:cubicBezTo>
                  <a:close/>
                  <a:moveTo>
                    <a:pt x="182030" y="769258"/>
                  </a:moveTo>
                  <a:cubicBezTo>
                    <a:pt x="182030" y="769258"/>
                    <a:pt x="182201" y="768490"/>
                    <a:pt x="182286" y="768063"/>
                  </a:cubicBezTo>
                  <a:cubicBezTo>
                    <a:pt x="182883" y="768916"/>
                    <a:pt x="183481" y="769855"/>
                    <a:pt x="184078" y="770709"/>
                  </a:cubicBezTo>
                  <a:cubicBezTo>
                    <a:pt x="183395" y="770197"/>
                    <a:pt x="182713" y="769770"/>
                    <a:pt x="181945" y="769258"/>
                  </a:cubicBezTo>
                  <a:close/>
                  <a:moveTo>
                    <a:pt x="180153" y="757650"/>
                  </a:moveTo>
                  <a:lnTo>
                    <a:pt x="176143" y="753383"/>
                  </a:lnTo>
                  <a:cubicBezTo>
                    <a:pt x="174863" y="751249"/>
                    <a:pt x="173584" y="749115"/>
                    <a:pt x="172304" y="746982"/>
                  </a:cubicBezTo>
                  <a:cubicBezTo>
                    <a:pt x="172304" y="746726"/>
                    <a:pt x="172389" y="746555"/>
                    <a:pt x="172475" y="746299"/>
                  </a:cubicBezTo>
                  <a:lnTo>
                    <a:pt x="178020" y="749542"/>
                  </a:lnTo>
                  <a:cubicBezTo>
                    <a:pt x="178020" y="749542"/>
                    <a:pt x="178191" y="749372"/>
                    <a:pt x="178106" y="749372"/>
                  </a:cubicBezTo>
                  <a:lnTo>
                    <a:pt x="172645" y="745616"/>
                  </a:lnTo>
                  <a:cubicBezTo>
                    <a:pt x="172645" y="745616"/>
                    <a:pt x="172816" y="745189"/>
                    <a:pt x="172816" y="744933"/>
                  </a:cubicBezTo>
                  <a:cubicBezTo>
                    <a:pt x="176058" y="746555"/>
                    <a:pt x="179300" y="748177"/>
                    <a:pt x="182542" y="749713"/>
                  </a:cubicBezTo>
                  <a:cubicBezTo>
                    <a:pt x="182030" y="752615"/>
                    <a:pt x="181433" y="755431"/>
                    <a:pt x="180921" y="758333"/>
                  </a:cubicBezTo>
                  <a:cubicBezTo>
                    <a:pt x="180665" y="758162"/>
                    <a:pt x="180324" y="757906"/>
                    <a:pt x="180068" y="757736"/>
                  </a:cubicBezTo>
                  <a:close/>
                  <a:moveTo>
                    <a:pt x="173413" y="743056"/>
                  </a:moveTo>
                  <a:cubicBezTo>
                    <a:pt x="173584" y="742458"/>
                    <a:pt x="173754" y="741946"/>
                    <a:pt x="173925" y="741349"/>
                  </a:cubicBezTo>
                  <a:cubicBezTo>
                    <a:pt x="176996" y="743226"/>
                    <a:pt x="180068" y="745104"/>
                    <a:pt x="183139" y="747067"/>
                  </a:cubicBezTo>
                  <a:cubicBezTo>
                    <a:pt x="183139" y="747238"/>
                    <a:pt x="183139" y="747409"/>
                    <a:pt x="183054" y="747579"/>
                  </a:cubicBezTo>
                  <a:cubicBezTo>
                    <a:pt x="179812" y="746128"/>
                    <a:pt x="176655" y="744592"/>
                    <a:pt x="173413" y="743056"/>
                  </a:cubicBezTo>
                  <a:close/>
                  <a:moveTo>
                    <a:pt x="154217" y="691591"/>
                  </a:moveTo>
                  <a:cubicBezTo>
                    <a:pt x="153705" y="690737"/>
                    <a:pt x="153278" y="689884"/>
                    <a:pt x="152767" y="689030"/>
                  </a:cubicBezTo>
                  <a:cubicBezTo>
                    <a:pt x="153193" y="688006"/>
                    <a:pt x="153534" y="686982"/>
                    <a:pt x="153961" y="685958"/>
                  </a:cubicBezTo>
                  <a:cubicBezTo>
                    <a:pt x="157544" y="689201"/>
                    <a:pt x="161213" y="692444"/>
                    <a:pt x="164881" y="695602"/>
                  </a:cubicBezTo>
                  <a:cubicBezTo>
                    <a:pt x="164455" y="697309"/>
                    <a:pt x="163943" y="699016"/>
                    <a:pt x="163517" y="700723"/>
                  </a:cubicBezTo>
                  <a:cubicBezTo>
                    <a:pt x="160445" y="697736"/>
                    <a:pt x="157288" y="694663"/>
                    <a:pt x="154302" y="691591"/>
                  </a:cubicBezTo>
                  <a:close/>
                  <a:moveTo>
                    <a:pt x="162663" y="703539"/>
                  </a:moveTo>
                  <a:cubicBezTo>
                    <a:pt x="162407" y="704308"/>
                    <a:pt x="162237" y="705161"/>
                    <a:pt x="161980" y="705929"/>
                  </a:cubicBezTo>
                  <a:cubicBezTo>
                    <a:pt x="160957" y="704137"/>
                    <a:pt x="159933" y="702259"/>
                    <a:pt x="158909" y="700467"/>
                  </a:cubicBezTo>
                  <a:cubicBezTo>
                    <a:pt x="160104" y="701491"/>
                    <a:pt x="161384" y="702515"/>
                    <a:pt x="162578" y="703539"/>
                  </a:cubicBezTo>
                  <a:close/>
                  <a:moveTo>
                    <a:pt x="160275" y="712586"/>
                  </a:moveTo>
                  <a:cubicBezTo>
                    <a:pt x="160275" y="712586"/>
                    <a:pt x="160275" y="712586"/>
                    <a:pt x="160275" y="712586"/>
                  </a:cubicBezTo>
                  <a:cubicBezTo>
                    <a:pt x="160275" y="712586"/>
                    <a:pt x="160275" y="712586"/>
                    <a:pt x="160275" y="712586"/>
                  </a:cubicBezTo>
                  <a:cubicBezTo>
                    <a:pt x="160275" y="712586"/>
                    <a:pt x="160275" y="712586"/>
                    <a:pt x="160275" y="712586"/>
                  </a:cubicBezTo>
                  <a:close/>
                  <a:moveTo>
                    <a:pt x="134850" y="671192"/>
                  </a:moveTo>
                  <a:lnTo>
                    <a:pt x="134764" y="671192"/>
                  </a:lnTo>
                  <a:cubicBezTo>
                    <a:pt x="134764" y="671192"/>
                    <a:pt x="134764" y="671107"/>
                    <a:pt x="134764" y="671107"/>
                  </a:cubicBezTo>
                  <a:cubicBezTo>
                    <a:pt x="131608" y="667864"/>
                    <a:pt x="128451" y="664621"/>
                    <a:pt x="125380" y="661377"/>
                  </a:cubicBezTo>
                  <a:cubicBezTo>
                    <a:pt x="125636" y="660780"/>
                    <a:pt x="125891" y="660097"/>
                    <a:pt x="126148" y="659500"/>
                  </a:cubicBezTo>
                  <a:cubicBezTo>
                    <a:pt x="126659" y="660097"/>
                    <a:pt x="127257" y="660694"/>
                    <a:pt x="127769" y="661292"/>
                  </a:cubicBezTo>
                  <a:lnTo>
                    <a:pt x="127769" y="661292"/>
                  </a:lnTo>
                  <a:cubicBezTo>
                    <a:pt x="127769" y="661292"/>
                    <a:pt x="127769" y="661292"/>
                    <a:pt x="127769" y="661292"/>
                  </a:cubicBezTo>
                  <a:lnTo>
                    <a:pt x="127769" y="661292"/>
                  </a:lnTo>
                  <a:cubicBezTo>
                    <a:pt x="127769" y="661292"/>
                    <a:pt x="127769" y="661292"/>
                    <a:pt x="127769" y="661292"/>
                  </a:cubicBezTo>
                  <a:cubicBezTo>
                    <a:pt x="131266" y="664791"/>
                    <a:pt x="134764" y="668205"/>
                    <a:pt x="138348" y="671619"/>
                  </a:cubicBezTo>
                  <a:cubicBezTo>
                    <a:pt x="138945" y="672814"/>
                    <a:pt x="139457" y="674094"/>
                    <a:pt x="140054" y="675289"/>
                  </a:cubicBezTo>
                  <a:cubicBezTo>
                    <a:pt x="139969" y="675716"/>
                    <a:pt x="139798" y="676057"/>
                    <a:pt x="139713" y="676484"/>
                  </a:cubicBezTo>
                  <a:cubicBezTo>
                    <a:pt x="138092" y="674777"/>
                    <a:pt x="136471" y="673070"/>
                    <a:pt x="134935" y="671278"/>
                  </a:cubicBezTo>
                  <a:lnTo>
                    <a:pt x="134935" y="671278"/>
                  </a:lnTo>
                  <a:cubicBezTo>
                    <a:pt x="134935" y="671278"/>
                    <a:pt x="134850" y="671192"/>
                    <a:pt x="134850" y="671192"/>
                  </a:cubicBezTo>
                  <a:close/>
                  <a:moveTo>
                    <a:pt x="100723" y="646783"/>
                  </a:moveTo>
                  <a:cubicBezTo>
                    <a:pt x="101746" y="644905"/>
                    <a:pt x="102770" y="643113"/>
                    <a:pt x="103879" y="641235"/>
                  </a:cubicBezTo>
                  <a:cubicBezTo>
                    <a:pt x="105416" y="643369"/>
                    <a:pt x="107036" y="645502"/>
                    <a:pt x="108657" y="647636"/>
                  </a:cubicBezTo>
                  <a:cubicBezTo>
                    <a:pt x="107804" y="649599"/>
                    <a:pt x="106951" y="651562"/>
                    <a:pt x="106098" y="653525"/>
                  </a:cubicBezTo>
                  <a:cubicBezTo>
                    <a:pt x="104306" y="651306"/>
                    <a:pt x="102515" y="649087"/>
                    <a:pt x="100723" y="646868"/>
                  </a:cubicBezTo>
                  <a:close/>
                  <a:moveTo>
                    <a:pt x="104903" y="656171"/>
                  </a:moveTo>
                  <a:cubicBezTo>
                    <a:pt x="104903" y="656171"/>
                    <a:pt x="104903" y="656171"/>
                    <a:pt x="104903" y="656256"/>
                  </a:cubicBezTo>
                  <a:cubicBezTo>
                    <a:pt x="103965" y="655147"/>
                    <a:pt x="103026" y="654037"/>
                    <a:pt x="102003" y="652842"/>
                  </a:cubicBezTo>
                  <a:cubicBezTo>
                    <a:pt x="101235" y="651562"/>
                    <a:pt x="100552" y="650282"/>
                    <a:pt x="99870" y="649002"/>
                  </a:cubicBezTo>
                  <a:cubicBezTo>
                    <a:pt x="101491" y="651392"/>
                    <a:pt x="103197" y="653781"/>
                    <a:pt x="104989" y="656171"/>
                  </a:cubicBezTo>
                  <a:close/>
                  <a:moveTo>
                    <a:pt x="98675" y="584734"/>
                  </a:moveTo>
                  <a:cubicBezTo>
                    <a:pt x="99272" y="583710"/>
                    <a:pt x="99870" y="582686"/>
                    <a:pt x="100467" y="581576"/>
                  </a:cubicBezTo>
                  <a:lnTo>
                    <a:pt x="101662" y="583540"/>
                  </a:lnTo>
                  <a:cubicBezTo>
                    <a:pt x="101662" y="588063"/>
                    <a:pt x="101576" y="592501"/>
                    <a:pt x="101576" y="597024"/>
                  </a:cubicBezTo>
                  <a:cubicBezTo>
                    <a:pt x="101491" y="597281"/>
                    <a:pt x="101320" y="597537"/>
                    <a:pt x="101235" y="597707"/>
                  </a:cubicBezTo>
                  <a:cubicBezTo>
                    <a:pt x="100894" y="597366"/>
                    <a:pt x="100552" y="596939"/>
                    <a:pt x="100211" y="596598"/>
                  </a:cubicBezTo>
                  <a:cubicBezTo>
                    <a:pt x="98420" y="594635"/>
                    <a:pt x="96713" y="592672"/>
                    <a:pt x="95007" y="590709"/>
                  </a:cubicBezTo>
                  <a:cubicBezTo>
                    <a:pt x="96287" y="588746"/>
                    <a:pt x="97481" y="586697"/>
                    <a:pt x="98761" y="584734"/>
                  </a:cubicBezTo>
                  <a:lnTo>
                    <a:pt x="98761" y="584734"/>
                  </a:lnTo>
                  <a:cubicBezTo>
                    <a:pt x="98761" y="584734"/>
                    <a:pt x="98761" y="584734"/>
                    <a:pt x="98761" y="584734"/>
                  </a:cubicBezTo>
                  <a:lnTo>
                    <a:pt x="98761" y="584734"/>
                  </a:lnTo>
                  <a:cubicBezTo>
                    <a:pt x="98761" y="584734"/>
                    <a:pt x="98761" y="584734"/>
                    <a:pt x="98761" y="584734"/>
                  </a:cubicBezTo>
                  <a:close/>
                  <a:moveTo>
                    <a:pt x="108060" y="595659"/>
                  </a:moveTo>
                  <a:lnTo>
                    <a:pt x="108999" y="598646"/>
                  </a:lnTo>
                  <a:cubicBezTo>
                    <a:pt x="110364" y="602658"/>
                    <a:pt x="111814" y="606669"/>
                    <a:pt x="113179" y="610680"/>
                  </a:cubicBezTo>
                  <a:cubicBezTo>
                    <a:pt x="110278" y="607608"/>
                    <a:pt x="107378" y="604535"/>
                    <a:pt x="104562" y="601463"/>
                  </a:cubicBezTo>
                  <a:cubicBezTo>
                    <a:pt x="105757" y="599500"/>
                    <a:pt x="106866" y="597537"/>
                    <a:pt x="108060" y="595574"/>
                  </a:cubicBezTo>
                  <a:close/>
                  <a:moveTo>
                    <a:pt x="104903" y="590794"/>
                  </a:moveTo>
                  <a:cubicBezTo>
                    <a:pt x="104903" y="590197"/>
                    <a:pt x="104903" y="589685"/>
                    <a:pt x="104989" y="589087"/>
                  </a:cubicBezTo>
                  <a:lnTo>
                    <a:pt x="105416" y="589855"/>
                  </a:lnTo>
                  <a:cubicBezTo>
                    <a:pt x="105416" y="589855"/>
                    <a:pt x="105074" y="590453"/>
                    <a:pt x="104818" y="590794"/>
                  </a:cubicBezTo>
                  <a:close/>
                  <a:moveTo>
                    <a:pt x="105159" y="587295"/>
                  </a:moveTo>
                  <a:cubicBezTo>
                    <a:pt x="105159" y="587295"/>
                    <a:pt x="105159" y="586953"/>
                    <a:pt x="105159" y="586783"/>
                  </a:cubicBezTo>
                  <a:lnTo>
                    <a:pt x="105500" y="587722"/>
                  </a:lnTo>
                  <a:lnTo>
                    <a:pt x="105159" y="587209"/>
                  </a:lnTo>
                  <a:close/>
                  <a:moveTo>
                    <a:pt x="110620" y="534635"/>
                  </a:moveTo>
                  <a:lnTo>
                    <a:pt x="114629" y="541548"/>
                  </a:lnTo>
                  <a:cubicBezTo>
                    <a:pt x="115653" y="543340"/>
                    <a:pt x="116677" y="545047"/>
                    <a:pt x="117786" y="546840"/>
                  </a:cubicBezTo>
                  <a:cubicBezTo>
                    <a:pt x="115824" y="549656"/>
                    <a:pt x="113862" y="552473"/>
                    <a:pt x="111899" y="555375"/>
                  </a:cubicBezTo>
                  <a:cubicBezTo>
                    <a:pt x="110620" y="553497"/>
                    <a:pt x="109340" y="551534"/>
                    <a:pt x="108060" y="549656"/>
                  </a:cubicBezTo>
                  <a:cubicBezTo>
                    <a:pt x="108231" y="545559"/>
                    <a:pt x="108487" y="541463"/>
                    <a:pt x="108657" y="537451"/>
                  </a:cubicBezTo>
                  <a:cubicBezTo>
                    <a:pt x="109340" y="536512"/>
                    <a:pt x="110023" y="535659"/>
                    <a:pt x="110705" y="534720"/>
                  </a:cubicBezTo>
                  <a:close/>
                  <a:moveTo>
                    <a:pt x="108743" y="534293"/>
                  </a:moveTo>
                  <a:cubicBezTo>
                    <a:pt x="108743" y="533355"/>
                    <a:pt x="108828" y="532501"/>
                    <a:pt x="108913" y="531562"/>
                  </a:cubicBezTo>
                  <a:lnTo>
                    <a:pt x="109766" y="533099"/>
                  </a:lnTo>
                  <a:cubicBezTo>
                    <a:pt x="109766" y="533099"/>
                    <a:pt x="109084" y="533867"/>
                    <a:pt x="108743" y="534293"/>
                  </a:cubicBezTo>
                  <a:close/>
                  <a:moveTo>
                    <a:pt x="136641" y="511761"/>
                  </a:moveTo>
                  <a:cubicBezTo>
                    <a:pt x="135447" y="513298"/>
                    <a:pt x="134167" y="514834"/>
                    <a:pt x="132973" y="516456"/>
                  </a:cubicBezTo>
                  <a:cubicBezTo>
                    <a:pt x="132631" y="516968"/>
                    <a:pt x="132205" y="517394"/>
                    <a:pt x="131864" y="517907"/>
                  </a:cubicBezTo>
                  <a:cubicBezTo>
                    <a:pt x="131693" y="512700"/>
                    <a:pt x="131523" y="507409"/>
                    <a:pt x="131352" y="502202"/>
                  </a:cubicBezTo>
                  <a:lnTo>
                    <a:pt x="131608" y="501946"/>
                  </a:lnTo>
                  <a:cubicBezTo>
                    <a:pt x="133314" y="505275"/>
                    <a:pt x="134935" y="508518"/>
                    <a:pt x="136641" y="511847"/>
                  </a:cubicBezTo>
                  <a:close/>
                  <a:moveTo>
                    <a:pt x="129390" y="492387"/>
                  </a:moveTo>
                  <a:cubicBezTo>
                    <a:pt x="129390" y="492387"/>
                    <a:pt x="129731" y="491961"/>
                    <a:pt x="129902" y="491705"/>
                  </a:cubicBezTo>
                  <a:lnTo>
                    <a:pt x="129902" y="493070"/>
                  </a:lnTo>
                  <a:cubicBezTo>
                    <a:pt x="129902" y="493070"/>
                    <a:pt x="129390" y="492387"/>
                    <a:pt x="129390" y="492387"/>
                  </a:cubicBezTo>
                  <a:close/>
                  <a:moveTo>
                    <a:pt x="134167" y="499130"/>
                  </a:moveTo>
                  <a:lnTo>
                    <a:pt x="135873" y="497338"/>
                  </a:lnTo>
                  <a:cubicBezTo>
                    <a:pt x="137239" y="500666"/>
                    <a:pt x="138689" y="503995"/>
                    <a:pt x="140139" y="507323"/>
                  </a:cubicBezTo>
                  <a:cubicBezTo>
                    <a:pt x="139798" y="507750"/>
                    <a:pt x="139372" y="508262"/>
                    <a:pt x="139030" y="508689"/>
                  </a:cubicBezTo>
                  <a:cubicBezTo>
                    <a:pt x="137153" y="505702"/>
                    <a:pt x="135361" y="502800"/>
                    <a:pt x="133485" y="499813"/>
                  </a:cubicBezTo>
                  <a:lnTo>
                    <a:pt x="133997" y="499301"/>
                  </a:lnTo>
                  <a:lnTo>
                    <a:pt x="134509" y="499898"/>
                  </a:lnTo>
                  <a:cubicBezTo>
                    <a:pt x="134509" y="499898"/>
                    <a:pt x="134764" y="499898"/>
                    <a:pt x="134679" y="499727"/>
                  </a:cubicBezTo>
                  <a:lnTo>
                    <a:pt x="134167" y="499044"/>
                  </a:lnTo>
                  <a:close/>
                  <a:moveTo>
                    <a:pt x="132887" y="481975"/>
                  </a:moveTo>
                  <a:cubicBezTo>
                    <a:pt x="132887" y="481975"/>
                    <a:pt x="133399" y="481463"/>
                    <a:pt x="133656" y="481292"/>
                  </a:cubicBezTo>
                  <a:cubicBezTo>
                    <a:pt x="133399" y="481633"/>
                    <a:pt x="133229" y="481889"/>
                    <a:pt x="132973" y="482231"/>
                  </a:cubicBezTo>
                  <a:cubicBezTo>
                    <a:pt x="132973" y="482231"/>
                    <a:pt x="132973" y="482060"/>
                    <a:pt x="132887" y="481975"/>
                  </a:cubicBezTo>
                  <a:close/>
                  <a:moveTo>
                    <a:pt x="147562" y="551534"/>
                  </a:moveTo>
                  <a:cubicBezTo>
                    <a:pt x="148756" y="547437"/>
                    <a:pt x="150292" y="543426"/>
                    <a:pt x="151998" y="539500"/>
                  </a:cubicBezTo>
                  <a:cubicBezTo>
                    <a:pt x="152510" y="540268"/>
                    <a:pt x="152937" y="541036"/>
                    <a:pt x="153449" y="541804"/>
                  </a:cubicBezTo>
                  <a:cubicBezTo>
                    <a:pt x="150804" y="546413"/>
                    <a:pt x="148244" y="551107"/>
                    <a:pt x="145600" y="555716"/>
                  </a:cubicBezTo>
                  <a:cubicBezTo>
                    <a:pt x="143552" y="552387"/>
                    <a:pt x="141505" y="548973"/>
                    <a:pt x="139542" y="545645"/>
                  </a:cubicBezTo>
                  <a:lnTo>
                    <a:pt x="139542" y="545645"/>
                  </a:lnTo>
                  <a:cubicBezTo>
                    <a:pt x="139542" y="545645"/>
                    <a:pt x="139457" y="545474"/>
                    <a:pt x="139457" y="545474"/>
                  </a:cubicBezTo>
                  <a:lnTo>
                    <a:pt x="139457" y="545303"/>
                  </a:lnTo>
                  <a:cubicBezTo>
                    <a:pt x="139457" y="545303"/>
                    <a:pt x="139372" y="545303"/>
                    <a:pt x="139372" y="545303"/>
                  </a:cubicBezTo>
                  <a:cubicBezTo>
                    <a:pt x="138518" y="543938"/>
                    <a:pt x="137665" y="542487"/>
                    <a:pt x="136727" y="541121"/>
                  </a:cubicBezTo>
                  <a:lnTo>
                    <a:pt x="136727" y="540865"/>
                  </a:lnTo>
                  <a:cubicBezTo>
                    <a:pt x="136727" y="540865"/>
                    <a:pt x="141760" y="531477"/>
                    <a:pt x="141760" y="531477"/>
                  </a:cubicBezTo>
                  <a:cubicBezTo>
                    <a:pt x="143723" y="533952"/>
                    <a:pt x="145600" y="536598"/>
                    <a:pt x="147392" y="539244"/>
                  </a:cubicBezTo>
                  <a:cubicBezTo>
                    <a:pt x="147392" y="539244"/>
                    <a:pt x="147647" y="539244"/>
                    <a:pt x="147562" y="539158"/>
                  </a:cubicBezTo>
                  <a:cubicBezTo>
                    <a:pt x="145941" y="536256"/>
                    <a:pt x="144149" y="533440"/>
                    <a:pt x="142187" y="530709"/>
                  </a:cubicBezTo>
                  <a:lnTo>
                    <a:pt x="144491" y="526356"/>
                  </a:lnTo>
                  <a:cubicBezTo>
                    <a:pt x="145685" y="528490"/>
                    <a:pt x="146794" y="530709"/>
                    <a:pt x="147989" y="532843"/>
                  </a:cubicBezTo>
                  <a:lnTo>
                    <a:pt x="147989" y="532843"/>
                  </a:lnTo>
                  <a:cubicBezTo>
                    <a:pt x="147989" y="532843"/>
                    <a:pt x="147989" y="532843"/>
                    <a:pt x="147989" y="532843"/>
                  </a:cubicBezTo>
                  <a:lnTo>
                    <a:pt x="147989" y="532843"/>
                  </a:lnTo>
                  <a:cubicBezTo>
                    <a:pt x="147989" y="532843"/>
                    <a:pt x="147989" y="532843"/>
                    <a:pt x="147989" y="532843"/>
                  </a:cubicBezTo>
                  <a:cubicBezTo>
                    <a:pt x="149098" y="534635"/>
                    <a:pt x="150292" y="536512"/>
                    <a:pt x="151401" y="538305"/>
                  </a:cubicBezTo>
                  <a:cubicBezTo>
                    <a:pt x="149780" y="542572"/>
                    <a:pt x="148501" y="546925"/>
                    <a:pt x="147392" y="551278"/>
                  </a:cubicBezTo>
                  <a:cubicBezTo>
                    <a:pt x="147392" y="551363"/>
                    <a:pt x="147562" y="551448"/>
                    <a:pt x="147647" y="551278"/>
                  </a:cubicBezTo>
                  <a:close/>
                  <a:moveTo>
                    <a:pt x="163687" y="507579"/>
                  </a:moveTo>
                  <a:lnTo>
                    <a:pt x="163687" y="507750"/>
                  </a:lnTo>
                  <a:cubicBezTo>
                    <a:pt x="163687" y="507750"/>
                    <a:pt x="163772" y="507750"/>
                    <a:pt x="163772" y="507750"/>
                  </a:cubicBezTo>
                  <a:cubicBezTo>
                    <a:pt x="164113" y="508433"/>
                    <a:pt x="164540" y="509116"/>
                    <a:pt x="164967" y="509884"/>
                  </a:cubicBezTo>
                  <a:cubicBezTo>
                    <a:pt x="162322" y="514749"/>
                    <a:pt x="159763" y="519699"/>
                    <a:pt x="157288" y="524734"/>
                  </a:cubicBezTo>
                  <a:cubicBezTo>
                    <a:pt x="156350" y="523369"/>
                    <a:pt x="155497" y="522003"/>
                    <a:pt x="154558" y="520552"/>
                  </a:cubicBezTo>
                  <a:cubicBezTo>
                    <a:pt x="155326" y="518675"/>
                    <a:pt x="156009" y="516712"/>
                    <a:pt x="156776" y="514834"/>
                  </a:cubicBezTo>
                  <a:lnTo>
                    <a:pt x="159251" y="509628"/>
                  </a:lnTo>
                  <a:lnTo>
                    <a:pt x="160445" y="507067"/>
                  </a:lnTo>
                  <a:cubicBezTo>
                    <a:pt x="160872" y="506214"/>
                    <a:pt x="161213" y="505360"/>
                    <a:pt x="161725" y="504507"/>
                  </a:cubicBezTo>
                  <a:lnTo>
                    <a:pt x="161896" y="504165"/>
                  </a:lnTo>
                  <a:cubicBezTo>
                    <a:pt x="162407" y="505190"/>
                    <a:pt x="162919" y="506299"/>
                    <a:pt x="163517" y="507323"/>
                  </a:cubicBezTo>
                  <a:lnTo>
                    <a:pt x="163517" y="507323"/>
                  </a:lnTo>
                  <a:cubicBezTo>
                    <a:pt x="163517" y="507323"/>
                    <a:pt x="163601" y="507494"/>
                    <a:pt x="163601" y="507494"/>
                  </a:cubicBezTo>
                  <a:close/>
                  <a:moveTo>
                    <a:pt x="171536" y="524905"/>
                  </a:moveTo>
                  <a:cubicBezTo>
                    <a:pt x="170683" y="524137"/>
                    <a:pt x="169830" y="523454"/>
                    <a:pt x="168891" y="522771"/>
                  </a:cubicBezTo>
                  <a:cubicBezTo>
                    <a:pt x="168891" y="522771"/>
                    <a:pt x="168721" y="522942"/>
                    <a:pt x="168721" y="522942"/>
                  </a:cubicBezTo>
                  <a:cubicBezTo>
                    <a:pt x="169488" y="523966"/>
                    <a:pt x="170171" y="524990"/>
                    <a:pt x="170939" y="526015"/>
                  </a:cubicBezTo>
                  <a:cubicBezTo>
                    <a:pt x="169915" y="527722"/>
                    <a:pt x="168891" y="529514"/>
                    <a:pt x="167867" y="531221"/>
                  </a:cubicBezTo>
                  <a:cubicBezTo>
                    <a:pt x="166844" y="532928"/>
                    <a:pt x="165905" y="534720"/>
                    <a:pt x="164967" y="536427"/>
                  </a:cubicBezTo>
                  <a:cubicBezTo>
                    <a:pt x="163687" y="534549"/>
                    <a:pt x="162492" y="532672"/>
                    <a:pt x="161213" y="530709"/>
                  </a:cubicBezTo>
                  <a:lnTo>
                    <a:pt x="168379" y="516199"/>
                  </a:lnTo>
                  <a:cubicBezTo>
                    <a:pt x="169745" y="518675"/>
                    <a:pt x="171024" y="521064"/>
                    <a:pt x="172389" y="523539"/>
                  </a:cubicBezTo>
                  <a:cubicBezTo>
                    <a:pt x="172133" y="524052"/>
                    <a:pt x="171792" y="524478"/>
                    <a:pt x="171536" y="524990"/>
                  </a:cubicBezTo>
                  <a:close/>
                  <a:moveTo>
                    <a:pt x="173499" y="525503"/>
                  </a:moveTo>
                  <a:cubicBezTo>
                    <a:pt x="173925" y="526185"/>
                    <a:pt x="174266" y="526868"/>
                    <a:pt x="174693" y="527636"/>
                  </a:cubicBezTo>
                  <a:cubicBezTo>
                    <a:pt x="174181" y="527124"/>
                    <a:pt x="173584" y="526697"/>
                    <a:pt x="173072" y="526185"/>
                  </a:cubicBezTo>
                  <a:cubicBezTo>
                    <a:pt x="173242" y="525929"/>
                    <a:pt x="173328" y="525759"/>
                    <a:pt x="173499" y="525503"/>
                  </a:cubicBezTo>
                  <a:close/>
                  <a:moveTo>
                    <a:pt x="203701" y="656256"/>
                  </a:moveTo>
                  <a:cubicBezTo>
                    <a:pt x="202421" y="661463"/>
                    <a:pt x="201141" y="666584"/>
                    <a:pt x="199947" y="671790"/>
                  </a:cubicBezTo>
                  <a:cubicBezTo>
                    <a:pt x="199094" y="669741"/>
                    <a:pt x="198326" y="667693"/>
                    <a:pt x="197473" y="665730"/>
                  </a:cubicBezTo>
                  <a:cubicBezTo>
                    <a:pt x="196107" y="662060"/>
                    <a:pt x="194828" y="658475"/>
                    <a:pt x="193548" y="654805"/>
                  </a:cubicBezTo>
                  <a:lnTo>
                    <a:pt x="195595" y="645417"/>
                  </a:lnTo>
                  <a:cubicBezTo>
                    <a:pt x="195595" y="645417"/>
                    <a:pt x="195425" y="645246"/>
                    <a:pt x="195340" y="645417"/>
                  </a:cubicBezTo>
                  <a:lnTo>
                    <a:pt x="193036" y="653525"/>
                  </a:lnTo>
                  <a:cubicBezTo>
                    <a:pt x="190988" y="647465"/>
                    <a:pt x="189026" y="641320"/>
                    <a:pt x="187405" y="635090"/>
                  </a:cubicBezTo>
                  <a:cubicBezTo>
                    <a:pt x="187149" y="634151"/>
                    <a:pt x="186979" y="633212"/>
                    <a:pt x="186723" y="632273"/>
                  </a:cubicBezTo>
                  <a:cubicBezTo>
                    <a:pt x="186893" y="631676"/>
                    <a:pt x="186979" y="631079"/>
                    <a:pt x="187149" y="630566"/>
                  </a:cubicBezTo>
                  <a:lnTo>
                    <a:pt x="190306" y="618362"/>
                  </a:lnTo>
                  <a:cubicBezTo>
                    <a:pt x="190306" y="618362"/>
                    <a:pt x="190477" y="618276"/>
                    <a:pt x="190391" y="618191"/>
                  </a:cubicBezTo>
                  <a:cubicBezTo>
                    <a:pt x="190391" y="618191"/>
                    <a:pt x="190391" y="618191"/>
                    <a:pt x="190391" y="618191"/>
                  </a:cubicBezTo>
                  <a:lnTo>
                    <a:pt x="192780" y="609059"/>
                  </a:lnTo>
                  <a:cubicBezTo>
                    <a:pt x="195511" y="614180"/>
                    <a:pt x="198326" y="619386"/>
                    <a:pt x="201056" y="624507"/>
                  </a:cubicBezTo>
                  <a:cubicBezTo>
                    <a:pt x="201824" y="628177"/>
                    <a:pt x="202677" y="631932"/>
                    <a:pt x="203530" y="635602"/>
                  </a:cubicBezTo>
                  <a:cubicBezTo>
                    <a:pt x="204383" y="639272"/>
                    <a:pt x="205236" y="643027"/>
                    <a:pt x="206090" y="646697"/>
                  </a:cubicBezTo>
                  <a:lnTo>
                    <a:pt x="203701" y="656598"/>
                  </a:lnTo>
                  <a:close/>
                  <a:moveTo>
                    <a:pt x="206687" y="648746"/>
                  </a:moveTo>
                  <a:cubicBezTo>
                    <a:pt x="206857" y="649599"/>
                    <a:pt x="207114" y="650367"/>
                    <a:pt x="207284" y="651221"/>
                  </a:cubicBezTo>
                  <a:lnTo>
                    <a:pt x="206857" y="657793"/>
                  </a:lnTo>
                  <a:cubicBezTo>
                    <a:pt x="206516" y="664621"/>
                    <a:pt x="205919" y="671363"/>
                    <a:pt x="205834" y="678191"/>
                  </a:cubicBezTo>
                  <a:cubicBezTo>
                    <a:pt x="205834" y="680837"/>
                    <a:pt x="205834" y="683482"/>
                    <a:pt x="206090" y="686043"/>
                  </a:cubicBezTo>
                  <a:cubicBezTo>
                    <a:pt x="204554" y="682714"/>
                    <a:pt x="203103" y="679300"/>
                    <a:pt x="201739" y="675972"/>
                  </a:cubicBezTo>
                  <a:cubicBezTo>
                    <a:pt x="202933" y="669571"/>
                    <a:pt x="204042" y="663170"/>
                    <a:pt x="205236" y="656683"/>
                  </a:cubicBezTo>
                  <a:lnTo>
                    <a:pt x="206687" y="648660"/>
                  </a:lnTo>
                  <a:close/>
                  <a:moveTo>
                    <a:pt x="187491" y="669571"/>
                  </a:moveTo>
                  <a:lnTo>
                    <a:pt x="187491" y="669315"/>
                  </a:lnTo>
                  <a:cubicBezTo>
                    <a:pt x="187491" y="669315"/>
                    <a:pt x="187405" y="669315"/>
                    <a:pt x="187405" y="669315"/>
                  </a:cubicBezTo>
                  <a:cubicBezTo>
                    <a:pt x="185870" y="665559"/>
                    <a:pt x="184419" y="661889"/>
                    <a:pt x="182969" y="658134"/>
                  </a:cubicBezTo>
                  <a:cubicBezTo>
                    <a:pt x="182969" y="658134"/>
                    <a:pt x="183054" y="658049"/>
                    <a:pt x="182969" y="657963"/>
                  </a:cubicBezTo>
                  <a:cubicBezTo>
                    <a:pt x="182969" y="657878"/>
                    <a:pt x="182798" y="657793"/>
                    <a:pt x="182713" y="657707"/>
                  </a:cubicBezTo>
                  <a:cubicBezTo>
                    <a:pt x="182201" y="656342"/>
                    <a:pt x="181604" y="654891"/>
                    <a:pt x="181092" y="653440"/>
                  </a:cubicBezTo>
                  <a:cubicBezTo>
                    <a:pt x="181774" y="650879"/>
                    <a:pt x="182457" y="648234"/>
                    <a:pt x="183139" y="645673"/>
                  </a:cubicBezTo>
                  <a:cubicBezTo>
                    <a:pt x="183566" y="646100"/>
                    <a:pt x="183992" y="646441"/>
                    <a:pt x="184419" y="646868"/>
                  </a:cubicBezTo>
                  <a:cubicBezTo>
                    <a:pt x="184419" y="646868"/>
                    <a:pt x="184675" y="646783"/>
                    <a:pt x="184590" y="646697"/>
                  </a:cubicBezTo>
                  <a:cubicBezTo>
                    <a:pt x="184163" y="646271"/>
                    <a:pt x="183737" y="645758"/>
                    <a:pt x="183310" y="645332"/>
                  </a:cubicBezTo>
                  <a:cubicBezTo>
                    <a:pt x="184163" y="642003"/>
                    <a:pt x="185016" y="638589"/>
                    <a:pt x="185955" y="635261"/>
                  </a:cubicBezTo>
                  <a:cubicBezTo>
                    <a:pt x="185955" y="635261"/>
                    <a:pt x="185955" y="635431"/>
                    <a:pt x="185955" y="635431"/>
                  </a:cubicBezTo>
                  <a:cubicBezTo>
                    <a:pt x="187491" y="643198"/>
                    <a:pt x="189453" y="650879"/>
                    <a:pt x="191671" y="658561"/>
                  </a:cubicBezTo>
                  <a:lnTo>
                    <a:pt x="189624" y="665901"/>
                  </a:lnTo>
                  <a:cubicBezTo>
                    <a:pt x="189112" y="667693"/>
                    <a:pt x="188600" y="669400"/>
                    <a:pt x="188087" y="671192"/>
                  </a:cubicBezTo>
                  <a:cubicBezTo>
                    <a:pt x="187917" y="670766"/>
                    <a:pt x="187746" y="670339"/>
                    <a:pt x="187576" y="669912"/>
                  </a:cubicBezTo>
                  <a:lnTo>
                    <a:pt x="187576" y="669912"/>
                  </a:lnTo>
                  <a:cubicBezTo>
                    <a:pt x="187576" y="669912"/>
                    <a:pt x="187491" y="669656"/>
                    <a:pt x="187491" y="669656"/>
                  </a:cubicBezTo>
                  <a:close/>
                  <a:moveTo>
                    <a:pt x="149268" y="662999"/>
                  </a:moveTo>
                  <a:cubicBezTo>
                    <a:pt x="149951" y="660865"/>
                    <a:pt x="150548" y="658732"/>
                    <a:pt x="151231" y="656598"/>
                  </a:cubicBezTo>
                  <a:cubicBezTo>
                    <a:pt x="153193" y="658390"/>
                    <a:pt x="155070" y="660268"/>
                    <a:pt x="157032" y="662060"/>
                  </a:cubicBezTo>
                  <a:cubicBezTo>
                    <a:pt x="156691" y="662999"/>
                    <a:pt x="156350" y="663938"/>
                    <a:pt x="156009" y="664962"/>
                  </a:cubicBezTo>
                  <a:cubicBezTo>
                    <a:pt x="156009" y="664962"/>
                    <a:pt x="156009" y="664962"/>
                    <a:pt x="156009" y="664962"/>
                  </a:cubicBezTo>
                  <a:cubicBezTo>
                    <a:pt x="156009" y="664962"/>
                    <a:pt x="156009" y="665047"/>
                    <a:pt x="156009" y="665133"/>
                  </a:cubicBezTo>
                  <a:cubicBezTo>
                    <a:pt x="156009" y="665133"/>
                    <a:pt x="156009" y="665218"/>
                    <a:pt x="156009" y="665303"/>
                  </a:cubicBezTo>
                  <a:cubicBezTo>
                    <a:pt x="156009" y="665303"/>
                    <a:pt x="156009" y="665303"/>
                    <a:pt x="156009" y="665303"/>
                  </a:cubicBezTo>
                  <a:cubicBezTo>
                    <a:pt x="155411" y="667181"/>
                    <a:pt x="154814" y="669144"/>
                    <a:pt x="154131" y="671022"/>
                  </a:cubicBezTo>
                  <a:cubicBezTo>
                    <a:pt x="152340" y="669059"/>
                    <a:pt x="150463" y="667010"/>
                    <a:pt x="148671" y="664962"/>
                  </a:cubicBezTo>
                  <a:cubicBezTo>
                    <a:pt x="148927" y="664364"/>
                    <a:pt x="149098" y="663682"/>
                    <a:pt x="149354" y="663084"/>
                  </a:cubicBezTo>
                  <a:lnTo>
                    <a:pt x="149354" y="663084"/>
                  </a:lnTo>
                  <a:cubicBezTo>
                    <a:pt x="149354" y="663084"/>
                    <a:pt x="149354" y="662999"/>
                    <a:pt x="149354" y="662999"/>
                  </a:cubicBezTo>
                  <a:lnTo>
                    <a:pt x="149354" y="662999"/>
                  </a:lnTo>
                  <a:close/>
                  <a:moveTo>
                    <a:pt x="141419" y="633554"/>
                  </a:moveTo>
                  <a:lnTo>
                    <a:pt x="141419" y="633554"/>
                  </a:lnTo>
                  <a:cubicBezTo>
                    <a:pt x="141419" y="633554"/>
                    <a:pt x="141419" y="633468"/>
                    <a:pt x="141419" y="633468"/>
                  </a:cubicBezTo>
                  <a:cubicBezTo>
                    <a:pt x="140139" y="631932"/>
                    <a:pt x="138945" y="630481"/>
                    <a:pt x="137751" y="628945"/>
                  </a:cubicBezTo>
                  <a:cubicBezTo>
                    <a:pt x="138263" y="627494"/>
                    <a:pt x="138774" y="626128"/>
                    <a:pt x="139286" y="624677"/>
                  </a:cubicBezTo>
                  <a:cubicBezTo>
                    <a:pt x="142358" y="628091"/>
                    <a:pt x="145514" y="631505"/>
                    <a:pt x="148671" y="634919"/>
                  </a:cubicBezTo>
                  <a:cubicBezTo>
                    <a:pt x="149524" y="637224"/>
                    <a:pt x="150377" y="639528"/>
                    <a:pt x="151316" y="641832"/>
                  </a:cubicBezTo>
                  <a:cubicBezTo>
                    <a:pt x="150975" y="642857"/>
                    <a:pt x="150634" y="643881"/>
                    <a:pt x="150207" y="644905"/>
                  </a:cubicBezTo>
                  <a:cubicBezTo>
                    <a:pt x="147306" y="641150"/>
                    <a:pt x="144491" y="637394"/>
                    <a:pt x="141590" y="633639"/>
                  </a:cubicBezTo>
                  <a:lnTo>
                    <a:pt x="141590" y="633639"/>
                  </a:lnTo>
                  <a:cubicBezTo>
                    <a:pt x="141590" y="633639"/>
                    <a:pt x="141590" y="633554"/>
                    <a:pt x="141590" y="633554"/>
                  </a:cubicBezTo>
                  <a:close/>
                  <a:moveTo>
                    <a:pt x="131437" y="657707"/>
                  </a:moveTo>
                  <a:lnTo>
                    <a:pt x="131352" y="657707"/>
                  </a:lnTo>
                  <a:cubicBezTo>
                    <a:pt x="131352" y="657707"/>
                    <a:pt x="131352" y="657622"/>
                    <a:pt x="131352" y="657622"/>
                  </a:cubicBezTo>
                  <a:cubicBezTo>
                    <a:pt x="130328" y="656512"/>
                    <a:pt x="129219" y="655488"/>
                    <a:pt x="128195" y="654379"/>
                  </a:cubicBezTo>
                  <a:cubicBezTo>
                    <a:pt x="128536" y="653525"/>
                    <a:pt x="128878" y="652757"/>
                    <a:pt x="129219" y="651904"/>
                  </a:cubicBezTo>
                  <a:lnTo>
                    <a:pt x="129219" y="651904"/>
                  </a:lnTo>
                  <a:cubicBezTo>
                    <a:pt x="129219" y="651904"/>
                    <a:pt x="129219" y="651904"/>
                    <a:pt x="129219" y="651904"/>
                  </a:cubicBezTo>
                  <a:lnTo>
                    <a:pt x="129219" y="651904"/>
                  </a:lnTo>
                  <a:cubicBezTo>
                    <a:pt x="129219" y="651904"/>
                    <a:pt x="129219" y="651904"/>
                    <a:pt x="129219" y="651904"/>
                  </a:cubicBezTo>
                  <a:cubicBezTo>
                    <a:pt x="129219" y="651904"/>
                    <a:pt x="129219" y="651904"/>
                    <a:pt x="129219" y="651818"/>
                  </a:cubicBezTo>
                  <a:cubicBezTo>
                    <a:pt x="129645" y="652928"/>
                    <a:pt x="130157" y="653952"/>
                    <a:pt x="130584" y="655061"/>
                  </a:cubicBezTo>
                  <a:cubicBezTo>
                    <a:pt x="131096" y="656256"/>
                    <a:pt x="131693" y="657537"/>
                    <a:pt x="132205" y="658732"/>
                  </a:cubicBezTo>
                  <a:cubicBezTo>
                    <a:pt x="131949" y="658475"/>
                    <a:pt x="131693" y="658219"/>
                    <a:pt x="131523" y="657963"/>
                  </a:cubicBezTo>
                  <a:lnTo>
                    <a:pt x="131523" y="657963"/>
                  </a:lnTo>
                  <a:cubicBezTo>
                    <a:pt x="131523" y="657963"/>
                    <a:pt x="131437" y="657878"/>
                    <a:pt x="131437" y="657878"/>
                  </a:cubicBezTo>
                  <a:close/>
                  <a:moveTo>
                    <a:pt x="115141" y="611704"/>
                  </a:moveTo>
                  <a:cubicBezTo>
                    <a:pt x="113350" y="607352"/>
                    <a:pt x="111644" y="602914"/>
                    <a:pt x="109937" y="598476"/>
                  </a:cubicBezTo>
                  <a:lnTo>
                    <a:pt x="108572" y="594891"/>
                  </a:lnTo>
                  <a:cubicBezTo>
                    <a:pt x="108572" y="594891"/>
                    <a:pt x="108572" y="594891"/>
                    <a:pt x="108572" y="594891"/>
                  </a:cubicBezTo>
                  <a:cubicBezTo>
                    <a:pt x="111302" y="599244"/>
                    <a:pt x="114118" y="603596"/>
                    <a:pt x="117019" y="607949"/>
                  </a:cubicBezTo>
                  <a:cubicBezTo>
                    <a:pt x="116336" y="609229"/>
                    <a:pt x="115739" y="610510"/>
                    <a:pt x="115056" y="611790"/>
                  </a:cubicBezTo>
                  <a:close/>
                  <a:moveTo>
                    <a:pt x="121882" y="633895"/>
                  </a:moveTo>
                  <a:cubicBezTo>
                    <a:pt x="121455" y="633383"/>
                    <a:pt x="121028" y="632871"/>
                    <a:pt x="120602" y="632444"/>
                  </a:cubicBezTo>
                  <a:cubicBezTo>
                    <a:pt x="120773" y="632188"/>
                    <a:pt x="120858" y="631932"/>
                    <a:pt x="121028" y="631591"/>
                  </a:cubicBezTo>
                  <a:cubicBezTo>
                    <a:pt x="121284" y="632359"/>
                    <a:pt x="121626" y="633127"/>
                    <a:pt x="121882" y="633895"/>
                  </a:cubicBezTo>
                  <a:close/>
                  <a:moveTo>
                    <a:pt x="113520" y="646612"/>
                  </a:moveTo>
                  <a:cubicBezTo>
                    <a:pt x="114118" y="647978"/>
                    <a:pt x="114800" y="649428"/>
                    <a:pt x="115398" y="650794"/>
                  </a:cubicBezTo>
                  <a:cubicBezTo>
                    <a:pt x="114544" y="649855"/>
                    <a:pt x="113691" y="648916"/>
                    <a:pt x="112838" y="647892"/>
                  </a:cubicBezTo>
                  <a:cubicBezTo>
                    <a:pt x="113094" y="647465"/>
                    <a:pt x="113265" y="647039"/>
                    <a:pt x="113520" y="646612"/>
                  </a:cubicBezTo>
                  <a:close/>
                  <a:moveTo>
                    <a:pt x="106012" y="622117"/>
                  </a:moveTo>
                  <a:cubicBezTo>
                    <a:pt x="106780" y="623141"/>
                    <a:pt x="107633" y="624251"/>
                    <a:pt x="108401" y="625275"/>
                  </a:cubicBezTo>
                  <a:cubicBezTo>
                    <a:pt x="108231" y="625616"/>
                    <a:pt x="108060" y="625958"/>
                    <a:pt x="107890" y="626299"/>
                  </a:cubicBezTo>
                  <a:cubicBezTo>
                    <a:pt x="107207" y="624933"/>
                    <a:pt x="106610" y="623568"/>
                    <a:pt x="106012" y="622202"/>
                  </a:cubicBezTo>
                  <a:close/>
                  <a:moveTo>
                    <a:pt x="109937" y="630481"/>
                  </a:moveTo>
                  <a:cubicBezTo>
                    <a:pt x="110278" y="629798"/>
                    <a:pt x="110705" y="629201"/>
                    <a:pt x="111046" y="628518"/>
                  </a:cubicBezTo>
                  <a:cubicBezTo>
                    <a:pt x="112326" y="630140"/>
                    <a:pt x="113606" y="631761"/>
                    <a:pt x="114886" y="633298"/>
                  </a:cubicBezTo>
                  <a:cubicBezTo>
                    <a:pt x="114288" y="634578"/>
                    <a:pt x="113777" y="635943"/>
                    <a:pt x="113179" y="637224"/>
                  </a:cubicBezTo>
                  <a:cubicBezTo>
                    <a:pt x="112070" y="635005"/>
                    <a:pt x="111046" y="632700"/>
                    <a:pt x="109937" y="630481"/>
                  </a:cubicBezTo>
                  <a:close/>
                  <a:moveTo>
                    <a:pt x="110620" y="620837"/>
                  </a:moveTo>
                  <a:cubicBezTo>
                    <a:pt x="108316" y="618106"/>
                    <a:pt x="105927" y="615289"/>
                    <a:pt x="103624" y="612558"/>
                  </a:cubicBezTo>
                  <a:cubicBezTo>
                    <a:pt x="103795" y="609741"/>
                    <a:pt x="103879" y="607010"/>
                    <a:pt x="104050" y="604194"/>
                  </a:cubicBezTo>
                  <a:cubicBezTo>
                    <a:pt x="107036" y="608034"/>
                    <a:pt x="110108" y="611790"/>
                    <a:pt x="113179" y="615545"/>
                  </a:cubicBezTo>
                  <a:cubicBezTo>
                    <a:pt x="112326" y="617252"/>
                    <a:pt x="111473" y="619044"/>
                    <a:pt x="110620" y="620751"/>
                  </a:cubicBezTo>
                  <a:close/>
                  <a:moveTo>
                    <a:pt x="116251" y="619215"/>
                  </a:moveTo>
                  <a:cubicBezTo>
                    <a:pt x="116251" y="619215"/>
                    <a:pt x="116421" y="619386"/>
                    <a:pt x="116507" y="619556"/>
                  </a:cubicBezTo>
                  <a:cubicBezTo>
                    <a:pt x="117189" y="621349"/>
                    <a:pt x="117872" y="623227"/>
                    <a:pt x="118554" y="625019"/>
                  </a:cubicBezTo>
                  <a:cubicBezTo>
                    <a:pt x="118042" y="626128"/>
                    <a:pt x="117616" y="627238"/>
                    <a:pt x="117104" y="628347"/>
                  </a:cubicBezTo>
                  <a:cubicBezTo>
                    <a:pt x="115909" y="626982"/>
                    <a:pt x="114715" y="625616"/>
                    <a:pt x="113520" y="624165"/>
                  </a:cubicBezTo>
                  <a:cubicBezTo>
                    <a:pt x="114459" y="622544"/>
                    <a:pt x="115398" y="620922"/>
                    <a:pt x="116251" y="619215"/>
                  </a:cubicBezTo>
                  <a:close/>
                  <a:moveTo>
                    <a:pt x="112070" y="561776"/>
                  </a:moveTo>
                  <a:cubicBezTo>
                    <a:pt x="113777" y="564592"/>
                    <a:pt x="115568" y="567409"/>
                    <a:pt x="117360" y="570225"/>
                  </a:cubicBezTo>
                  <a:cubicBezTo>
                    <a:pt x="116933" y="570993"/>
                    <a:pt x="116421" y="571761"/>
                    <a:pt x="115995" y="572530"/>
                  </a:cubicBezTo>
                  <a:cubicBezTo>
                    <a:pt x="114118" y="569969"/>
                    <a:pt x="112241" y="567409"/>
                    <a:pt x="110364" y="564848"/>
                  </a:cubicBezTo>
                  <a:cubicBezTo>
                    <a:pt x="110961" y="563824"/>
                    <a:pt x="111558" y="562800"/>
                    <a:pt x="112155" y="561776"/>
                  </a:cubicBezTo>
                  <a:close/>
                  <a:moveTo>
                    <a:pt x="107804" y="561434"/>
                  </a:moveTo>
                  <a:cubicBezTo>
                    <a:pt x="107804" y="561434"/>
                    <a:pt x="107463" y="561007"/>
                    <a:pt x="107292" y="560751"/>
                  </a:cubicBezTo>
                  <a:cubicBezTo>
                    <a:pt x="107463" y="558703"/>
                    <a:pt x="107633" y="556569"/>
                    <a:pt x="107804" y="554521"/>
                  </a:cubicBezTo>
                  <a:cubicBezTo>
                    <a:pt x="108487" y="555716"/>
                    <a:pt x="109254" y="556996"/>
                    <a:pt x="109937" y="558191"/>
                  </a:cubicBezTo>
                  <a:cubicBezTo>
                    <a:pt x="109169" y="559300"/>
                    <a:pt x="108487" y="560325"/>
                    <a:pt x="107804" y="561434"/>
                  </a:cubicBezTo>
                  <a:close/>
                  <a:moveTo>
                    <a:pt x="157288" y="552217"/>
                  </a:moveTo>
                  <a:cubicBezTo>
                    <a:pt x="157715" y="551448"/>
                    <a:pt x="158142" y="550595"/>
                    <a:pt x="158653" y="549827"/>
                  </a:cubicBezTo>
                  <a:cubicBezTo>
                    <a:pt x="160189" y="552217"/>
                    <a:pt x="161725" y="554606"/>
                    <a:pt x="163346" y="556996"/>
                  </a:cubicBezTo>
                  <a:lnTo>
                    <a:pt x="156691" y="573042"/>
                  </a:lnTo>
                  <a:cubicBezTo>
                    <a:pt x="156009" y="572017"/>
                    <a:pt x="155326" y="570908"/>
                    <a:pt x="154643" y="569884"/>
                  </a:cubicBezTo>
                  <a:cubicBezTo>
                    <a:pt x="154302" y="567665"/>
                    <a:pt x="153961" y="565446"/>
                    <a:pt x="153876" y="563141"/>
                  </a:cubicBezTo>
                  <a:cubicBezTo>
                    <a:pt x="153790" y="561007"/>
                    <a:pt x="153790" y="558788"/>
                    <a:pt x="153876" y="556655"/>
                  </a:cubicBezTo>
                  <a:lnTo>
                    <a:pt x="157544" y="548120"/>
                  </a:lnTo>
                  <a:cubicBezTo>
                    <a:pt x="157800" y="548547"/>
                    <a:pt x="158142" y="549059"/>
                    <a:pt x="158397" y="549485"/>
                  </a:cubicBezTo>
                  <a:cubicBezTo>
                    <a:pt x="157971" y="550339"/>
                    <a:pt x="157544" y="551278"/>
                    <a:pt x="157118" y="552131"/>
                  </a:cubicBezTo>
                  <a:cubicBezTo>
                    <a:pt x="157118" y="552217"/>
                    <a:pt x="157288" y="552302"/>
                    <a:pt x="157288" y="552217"/>
                  </a:cubicBezTo>
                  <a:close/>
                  <a:moveTo>
                    <a:pt x="174693" y="574151"/>
                  </a:moveTo>
                  <a:lnTo>
                    <a:pt x="174693" y="574322"/>
                  </a:lnTo>
                  <a:cubicBezTo>
                    <a:pt x="174693" y="574322"/>
                    <a:pt x="174778" y="574322"/>
                    <a:pt x="174778" y="574322"/>
                  </a:cubicBezTo>
                  <a:cubicBezTo>
                    <a:pt x="174949" y="574578"/>
                    <a:pt x="175034" y="574834"/>
                    <a:pt x="175205" y="575090"/>
                  </a:cubicBezTo>
                  <a:cubicBezTo>
                    <a:pt x="175034" y="575431"/>
                    <a:pt x="174778" y="575773"/>
                    <a:pt x="174608" y="576114"/>
                  </a:cubicBezTo>
                  <a:cubicBezTo>
                    <a:pt x="174608" y="576200"/>
                    <a:pt x="174693" y="576370"/>
                    <a:pt x="174778" y="576200"/>
                  </a:cubicBezTo>
                  <a:cubicBezTo>
                    <a:pt x="174949" y="575943"/>
                    <a:pt x="175120" y="575602"/>
                    <a:pt x="175290" y="575346"/>
                  </a:cubicBezTo>
                  <a:cubicBezTo>
                    <a:pt x="176826" y="578333"/>
                    <a:pt x="178447" y="581406"/>
                    <a:pt x="179983" y="584393"/>
                  </a:cubicBezTo>
                  <a:cubicBezTo>
                    <a:pt x="178874" y="590026"/>
                    <a:pt x="177850" y="595744"/>
                    <a:pt x="176996" y="601377"/>
                  </a:cubicBezTo>
                  <a:cubicBezTo>
                    <a:pt x="176655" y="600865"/>
                    <a:pt x="176229" y="600438"/>
                    <a:pt x="175887" y="599926"/>
                  </a:cubicBezTo>
                  <a:cubicBezTo>
                    <a:pt x="173669" y="597110"/>
                    <a:pt x="171536" y="594208"/>
                    <a:pt x="169404" y="591306"/>
                  </a:cubicBezTo>
                  <a:lnTo>
                    <a:pt x="171792" y="582174"/>
                  </a:lnTo>
                  <a:cubicBezTo>
                    <a:pt x="171792" y="582174"/>
                    <a:pt x="171621" y="582003"/>
                    <a:pt x="171536" y="582174"/>
                  </a:cubicBezTo>
                  <a:lnTo>
                    <a:pt x="168721" y="590623"/>
                  </a:lnTo>
                  <a:cubicBezTo>
                    <a:pt x="164881" y="585332"/>
                    <a:pt x="161042" y="579955"/>
                    <a:pt x="157373" y="574492"/>
                  </a:cubicBezTo>
                  <a:lnTo>
                    <a:pt x="163517" y="557679"/>
                  </a:lnTo>
                  <a:cubicBezTo>
                    <a:pt x="167100" y="563141"/>
                    <a:pt x="170683" y="568518"/>
                    <a:pt x="174352" y="573895"/>
                  </a:cubicBezTo>
                  <a:cubicBezTo>
                    <a:pt x="174352" y="573895"/>
                    <a:pt x="174352" y="573980"/>
                    <a:pt x="174352" y="574066"/>
                  </a:cubicBezTo>
                  <a:lnTo>
                    <a:pt x="174352" y="574066"/>
                  </a:lnTo>
                  <a:cubicBezTo>
                    <a:pt x="174352" y="574066"/>
                    <a:pt x="174437" y="574236"/>
                    <a:pt x="174437" y="574236"/>
                  </a:cubicBezTo>
                  <a:close/>
                  <a:moveTo>
                    <a:pt x="183225" y="590367"/>
                  </a:moveTo>
                  <a:cubicBezTo>
                    <a:pt x="183225" y="590367"/>
                    <a:pt x="183481" y="590965"/>
                    <a:pt x="183651" y="591221"/>
                  </a:cubicBezTo>
                  <a:lnTo>
                    <a:pt x="182201" y="595061"/>
                  </a:lnTo>
                  <a:cubicBezTo>
                    <a:pt x="182542" y="593525"/>
                    <a:pt x="182883" y="591989"/>
                    <a:pt x="183225" y="590367"/>
                  </a:cubicBezTo>
                  <a:close/>
                  <a:moveTo>
                    <a:pt x="175034" y="636285"/>
                  </a:moveTo>
                  <a:cubicBezTo>
                    <a:pt x="175034" y="636285"/>
                    <a:pt x="175034" y="636114"/>
                    <a:pt x="174949" y="636029"/>
                  </a:cubicBezTo>
                  <a:cubicBezTo>
                    <a:pt x="175290" y="633639"/>
                    <a:pt x="175717" y="631335"/>
                    <a:pt x="176058" y="628945"/>
                  </a:cubicBezTo>
                  <a:cubicBezTo>
                    <a:pt x="178447" y="631932"/>
                    <a:pt x="180921" y="634834"/>
                    <a:pt x="183310" y="637821"/>
                  </a:cubicBezTo>
                  <a:cubicBezTo>
                    <a:pt x="182713" y="639613"/>
                    <a:pt x="182116" y="641406"/>
                    <a:pt x="181518" y="643283"/>
                  </a:cubicBezTo>
                  <a:cubicBezTo>
                    <a:pt x="179300" y="640979"/>
                    <a:pt x="177167" y="638675"/>
                    <a:pt x="175034" y="636370"/>
                  </a:cubicBezTo>
                  <a:close/>
                  <a:moveTo>
                    <a:pt x="181348" y="643796"/>
                  </a:moveTo>
                  <a:cubicBezTo>
                    <a:pt x="180750" y="645502"/>
                    <a:pt x="180238" y="647209"/>
                    <a:pt x="179641" y="649002"/>
                  </a:cubicBezTo>
                  <a:cubicBezTo>
                    <a:pt x="178362" y="645588"/>
                    <a:pt x="177082" y="642174"/>
                    <a:pt x="175887" y="638760"/>
                  </a:cubicBezTo>
                  <a:cubicBezTo>
                    <a:pt x="177679" y="640467"/>
                    <a:pt x="179556" y="642174"/>
                    <a:pt x="181348" y="643881"/>
                  </a:cubicBezTo>
                  <a:close/>
                  <a:moveTo>
                    <a:pt x="177935" y="689457"/>
                  </a:moveTo>
                  <a:lnTo>
                    <a:pt x="177935" y="689457"/>
                  </a:lnTo>
                  <a:cubicBezTo>
                    <a:pt x="177935" y="689457"/>
                    <a:pt x="177850" y="689286"/>
                    <a:pt x="177850" y="689286"/>
                  </a:cubicBezTo>
                  <a:lnTo>
                    <a:pt x="177850" y="689116"/>
                  </a:lnTo>
                  <a:cubicBezTo>
                    <a:pt x="177850" y="689116"/>
                    <a:pt x="177764" y="689116"/>
                    <a:pt x="177764" y="689116"/>
                  </a:cubicBezTo>
                  <a:cubicBezTo>
                    <a:pt x="176484" y="686726"/>
                    <a:pt x="175290" y="684251"/>
                    <a:pt x="174010" y="681861"/>
                  </a:cubicBezTo>
                  <a:cubicBezTo>
                    <a:pt x="174352" y="680666"/>
                    <a:pt x="174693" y="679386"/>
                    <a:pt x="174949" y="678191"/>
                  </a:cubicBezTo>
                  <a:cubicBezTo>
                    <a:pt x="176741" y="679813"/>
                    <a:pt x="178532" y="681349"/>
                    <a:pt x="180238" y="682970"/>
                  </a:cubicBezTo>
                  <a:lnTo>
                    <a:pt x="183822" y="686470"/>
                  </a:lnTo>
                  <a:cubicBezTo>
                    <a:pt x="182883" y="689628"/>
                    <a:pt x="182030" y="692785"/>
                    <a:pt x="181092" y="695858"/>
                  </a:cubicBezTo>
                  <a:cubicBezTo>
                    <a:pt x="179983" y="693724"/>
                    <a:pt x="178959" y="691591"/>
                    <a:pt x="177850" y="689457"/>
                  </a:cubicBezTo>
                  <a:close/>
                  <a:moveTo>
                    <a:pt x="183992" y="711135"/>
                  </a:moveTo>
                  <a:lnTo>
                    <a:pt x="182713" y="709941"/>
                  </a:lnTo>
                  <a:lnTo>
                    <a:pt x="181945" y="709172"/>
                  </a:lnTo>
                  <a:cubicBezTo>
                    <a:pt x="181945" y="709172"/>
                    <a:pt x="182116" y="708404"/>
                    <a:pt x="182201" y="707977"/>
                  </a:cubicBezTo>
                  <a:cubicBezTo>
                    <a:pt x="182798" y="709002"/>
                    <a:pt x="183395" y="710026"/>
                    <a:pt x="183992" y="711135"/>
                  </a:cubicBezTo>
                  <a:close/>
                  <a:moveTo>
                    <a:pt x="122137" y="569628"/>
                  </a:moveTo>
                  <a:cubicBezTo>
                    <a:pt x="123588" y="566811"/>
                    <a:pt x="125038" y="563995"/>
                    <a:pt x="126489" y="561178"/>
                  </a:cubicBezTo>
                  <a:cubicBezTo>
                    <a:pt x="127257" y="562458"/>
                    <a:pt x="128024" y="563739"/>
                    <a:pt x="128792" y="564934"/>
                  </a:cubicBezTo>
                  <a:cubicBezTo>
                    <a:pt x="129048" y="569884"/>
                    <a:pt x="129390" y="574919"/>
                    <a:pt x="129816" y="579869"/>
                  </a:cubicBezTo>
                  <a:cubicBezTo>
                    <a:pt x="127257" y="576456"/>
                    <a:pt x="124697" y="573042"/>
                    <a:pt x="122137" y="569542"/>
                  </a:cubicBezTo>
                  <a:close/>
                  <a:moveTo>
                    <a:pt x="128451" y="586612"/>
                  </a:moveTo>
                  <a:cubicBezTo>
                    <a:pt x="128451" y="586612"/>
                    <a:pt x="128024" y="587465"/>
                    <a:pt x="127769" y="587892"/>
                  </a:cubicBezTo>
                  <a:cubicBezTo>
                    <a:pt x="124782" y="583966"/>
                    <a:pt x="121711" y="580126"/>
                    <a:pt x="118725" y="576114"/>
                  </a:cubicBezTo>
                  <a:cubicBezTo>
                    <a:pt x="119066" y="575431"/>
                    <a:pt x="119493" y="574663"/>
                    <a:pt x="119834" y="573980"/>
                  </a:cubicBezTo>
                  <a:cubicBezTo>
                    <a:pt x="122649" y="578248"/>
                    <a:pt x="125465" y="582430"/>
                    <a:pt x="128451" y="586612"/>
                  </a:cubicBezTo>
                  <a:close/>
                  <a:moveTo>
                    <a:pt x="136385" y="599244"/>
                  </a:moveTo>
                  <a:cubicBezTo>
                    <a:pt x="136385" y="599244"/>
                    <a:pt x="136044" y="598732"/>
                    <a:pt x="135873" y="598561"/>
                  </a:cubicBezTo>
                  <a:cubicBezTo>
                    <a:pt x="135873" y="598390"/>
                    <a:pt x="135959" y="598305"/>
                    <a:pt x="136044" y="598134"/>
                  </a:cubicBezTo>
                  <a:cubicBezTo>
                    <a:pt x="136130" y="598476"/>
                    <a:pt x="136300" y="598902"/>
                    <a:pt x="136385" y="599244"/>
                  </a:cubicBezTo>
                  <a:close/>
                  <a:moveTo>
                    <a:pt x="134850" y="605218"/>
                  </a:moveTo>
                  <a:cubicBezTo>
                    <a:pt x="136641" y="607437"/>
                    <a:pt x="138518" y="609656"/>
                    <a:pt x="140310" y="611790"/>
                  </a:cubicBezTo>
                  <a:cubicBezTo>
                    <a:pt x="139713" y="613241"/>
                    <a:pt x="139030" y="614777"/>
                    <a:pt x="138433" y="616228"/>
                  </a:cubicBezTo>
                  <a:cubicBezTo>
                    <a:pt x="137324" y="614862"/>
                    <a:pt x="136215" y="613497"/>
                    <a:pt x="135106" y="612046"/>
                  </a:cubicBezTo>
                  <a:lnTo>
                    <a:pt x="134764" y="605133"/>
                  </a:lnTo>
                  <a:close/>
                  <a:moveTo>
                    <a:pt x="142272" y="616825"/>
                  </a:moveTo>
                  <a:cubicBezTo>
                    <a:pt x="143126" y="619300"/>
                    <a:pt x="143979" y="621776"/>
                    <a:pt x="144832" y="624251"/>
                  </a:cubicBezTo>
                  <a:cubicBezTo>
                    <a:pt x="143638" y="622714"/>
                    <a:pt x="142443" y="621264"/>
                    <a:pt x="141163" y="619727"/>
                  </a:cubicBezTo>
                  <a:cubicBezTo>
                    <a:pt x="141505" y="618788"/>
                    <a:pt x="141846" y="617850"/>
                    <a:pt x="142187" y="616911"/>
                  </a:cubicBezTo>
                  <a:close/>
                  <a:moveTo>
                    <a:pt x="138518" y="602060"/>
                  </a:moveTo>
                  <a:cubicBezTo>
                    <a:pt x="137921" y="600524"/>
                    <a:pt x="137324" y="598902"/>
                    <a:pt x="136727" y="597366"/>
                  </a:cubicBezTo>
                  <a:lnTo>
                    <a:pt x="136556" y="596939"/>
                  </a:lnTo>
                  <a:cubicBezTo>
                    <a:pt x="136556" y="596939"/>
                    <a:pt x="136556" y="596939"/>
                    <a:pt x="136556" y="596854"/>
                  </a:cubicBezTo>
                  <a:cubicBezTo>
                    <a:pt x="138774" y="599500"/>
                    <a:pt x="140993" y="602145"/>
                    <a:pt x="143296" y="604791"/>
                  </a:cubicBezTo>
                  <a:cubicBezTo>
                    <a:pt x="142955" y="605645"/>
                    <a:pt x="142614" y="606413"/>
                    <a:pt x="142272" y="607266"/>
                  </a:cubicBezTo>
                  <a:cubicBezTo>
                    <a:pt x="140993" y="605559"/>
                    <a:pt x="139713" y="603852"/>
                    <a:pt x="138433" y="602145"/>
                  </a:cubicBezTo>
                  <a:close/>
                  <a:moveTo>
                    <a:pt x="137665" y="578845"/>
                  </a:moveTo>
                  <a:cubicBezTo>
                    <a:pt x="138433" y="580040"/>
                    <a:pt x="139201" y="581235"/>
                    <a:pt x="139969" y="582430"/>
                  </a:cubicBezTo>
                  <a:cubicBezTo>
                    <a:pt x="138860" y="584649"/>
                    <a:pt x="137751" y="586783"/>
                    <a:pt x="136641" y="589002"/>
                  </a:cubicBezTo>
                  <a:cubicBezTo>
                    <a:pt x="135873" y="587892"/>
                    <a:pt x="135020" y="586783"/>
                    <a:pt x="134252" y="585673"/>
                  </a:cubicBezTo>
                  <a:cubicBezTo>
                    <a:pt x="135361" y="583369"/>
                    <a:pt x="136556" y="581150"/>
                    <a:pt x="137665" y="578845"/>
                  </a:cubicBezTo>
                  <a:close/>
                  <a:moveTo>
                    <a:pt x="128365" y="557764"/>
                  </a:moveTo>
                  <a:cubicBezTo>
                    <a:pt x="128365" y="557764"/>
                    <a:pt x="128536" y="557423"/>
                    <a:pt x="128622" y="557337"/>
                  </a:cubicBezTo>
                  <a:cubicBezTo>
                    <a:pt x="128622" y="557594"/>
                    <a:pt x="128622" y="557850"/>
                    <a:pt x="128622" y="558106"/>
                  </a:cubicBezTo>
                  <a:cubicBezTo>
                    <a:pt x="128622" y="558020"/>
                    <a:pt x="128451" y="557850"/>
                    <a:pt x="128365" y="557764"/>
                  </a:cubicBezTo>
                  <a:close/>
                  <a:moveTo>
                    <a:pt x="134082" y="576626"/>
                  </a:moveTo>
                  <a:cubicBezTo>
                    <a:pt x="134082" y="575431"/>
                    <a:pt x="134082" y="574236"/>
                    <a:pt x="134082" y="573042"/>
                  </a:cubicBezTo>
                  <a:cubicBezTo>
                    <a:pt x="134423" y="573639"/>
                    <a:pt x="134850" y="574236"/>
                    <a:pt x="135191" y="574749"/>
                  </a:cubicBezTo>
                  <a:cubicBezTo>
                    <a:pt x="134850" y="575346"/>
                    <a:pt x="134509" y="576029"/>
                    <a:pt x="134167" y="576626"/>
                  </a:cubicBezTo>
                  <a:close/>
                  <a:moveTo>
                    <a:pt x="133826" y="558874"/>
                  </a:moveTo>
                  <a:lnTo>
                    <a:pt x="133826" y="558874"/>
                  </a:lnTo>
                  <a:cubicBezTo>
                    <a:pt x="133826" y="558874"/>
                    <a:pt x="133826" y="558788"/>
                    <a:pt x="133826" y="558788"/>
                  </a:cubicBezTo>
                  <a:cubicBezTo>
                    <a:pt x="133826" y="558362"/>
                    <a:pt x="133826" y="557935"/>
                    <a:pt x="133826" y="557508"/>
                  </a:cubicBezTo>
                  <a:cubicBezTo>
                    <a:pt x="135788" y="560495"/>
                    <a:pt x="137836" y="563397"/>
                    <a:pt x="139798" y="566384"/>
                  </a:cubicBezTo>
                  <a:cubicBezTo>
                    <a:pt x="139030" y="567750"/>
                    <a:pt x="138348" y="569030"/>
                    <a:pt x="137580" y="570396"/>
                  </a:cubicBezTo>
                  <a:cubicBezTo>
                    <a:pt x="136385" y="568689"/>
                    <a:pt x="135191" y="567067"/>
                    <a:pt x="133911" y="565360"/>
                  </a:cubicBezTo>
                  <a:cubicBezTo>
                    <a:pt x="133911" y="563227"/>
                    <a:pt x="133911" y="561007"/>
                    <a:pt x="133911" y="558874"/>
                  </a:cubicBezTo>
                  <a:close/>
                  <a:moveTo>
                    <a:pt x="126745" y="537622"/>
                  </a:moveTo>
                  <a:cubicBezTo>
                    <a:pt x="127171" y="536939"/>
                    <a:pt x="127598" y="536171"/>
                    <a:pt x="128024" y="535488"/>
                  </a:cubicBezTo>
                  <a:cubicBezTo>
                    <a:pt x="128195" y="535915"/>
                    <a:pt x="128451" y="536256"/>
                    <a:pt x="128707" y="536683"/>
                  </a:cubicBezTo>
                  <a:cubicBezTo>
                    <a:pt x="128707" y="537963"/>
                    <a:pt x="128707" y="539244"/>
                    <a:pt x="128707" y="540524"/>
                  </a:cubicBezTo>
                  <a:cubicBezTo>
                    <a:pt x="128110" y="539585"/>
                    <a:pt x="127427" y="538561"/>
                    <a:pt x="126830" y="537622"/>
                  </a:cubicBezTo>
                  <a:close/>
                  <a:moveTo>
                    <a:pt x="169062" y="668290"/>
                  </a:moveTo>
                  <a:cubicBezTo>
                    <a:pt x="167526" y="666498"/>
                    <a:pt x="166076" y="664621"/>
                    <a:pt x="164540" y="662828"/>
                  </a:cubicBezTo>
                  <a:cubicBezTo>
                    <a:pt x="164113" y="661889"/>
                    <a:pt x="163601" y="660951"/>
                    <a:pt x="163175" y="660012"/>
                  </a:cubicBezTo>
                  <a:cubicBezTo>
                    <a:pt x="163943" y="657537"/>
                    <a:pt x="164796" y="654976"/>
                    <a:pt x="165564" y="652501"/>
                  </a:cubicBezTo>
                  <a:cubicBezTo>
                    <a:pt x="166673" y="653611"/>
                    <a:pt x="167782" y="654805"/>
                    <a:pt x="168891" y="655915"/>
                  </a:cubicBezTo>
                  <a:cubicBezTo>
                    <a:pt x="169318" y="656342"/>
                    <a:pt x="169659" y="656683"/>
                    <a:pt x="170086" y="657110"/>
                  </a:cubicBezTo>
                  <a:cubicBezTo>
                    <a:pt x="169830" y="659500"/>
                    <a:pt x="169659" y="661889"/>
                    <a:pt x="169404" y="664364"/>
                  </a:cubicBezTo>
                  <a:cubicBezTo>
                    <a:pt x="169318" y="665645"/>
                    <a:pt x="169147" y="666925"/>
                    <a:pt x="169062" y="668290"/>
                  </a:cubicBezTo>
                  <a:close/>
                  <a:moveTo>
                    <a:pt x="171280" y="674777"/>
                  </a:moveTo>
                  <a:cubicBezTo>
                    <a:pt x="171280" y="674777"/>
                    <a:pt x="171024" y="675460"/>
                    <a:pt x="170939" y="675801"/>
                  </a:cubicBezTo>
                  <a:cubicBezTo>
                    <a:pt x="170512" y="675033"/>
                    <a:pt x="170171" y="674265"/>
                    <a:pt x="169745" y="673497"/>
                  </a:cubicBezTo>
                  <a:cubicBezTo>
                    <a:pt x="169745" y="673497"/>
                    <a:pt x="169745" y="673497"/>
                    <a:pt x="169745" y="673497"/>
                  </a:cubicBezTo>
                  <a:cubicBezTo>
                    <a:pt x="170256" y="673924"/>
                    <a:pt x="170768" y="674350"/>
                    <a:pt x="171195" y="674777"/>
                  </a:cubicBezTo>
                  <a:close/>
                  <a:moveTo>
                    <a:pt x="172475" y="690140"/>
                  </a:moveTo>
                  <a:cubicBezTo>
                    <a:pt x="172475" y="690140"/>
                    <a:pt x="172048" y="689713"/>
                    <a:pt x="171878" y="689542"/>
                  </a:cubicBezTo>
                  <a:cubicBezTo>
                    <a:pt x="171878" y="689372"/>
                    <a:pt x="171878" y="689286"/>
                    <a:pt x="171963" y="689116"/>
                  </a:cubicBezTo>
                  <a:cubicBezTo>
                    <a:pt x="172133" y="689457"/>
                    <a:pt x="172304" y="689798"/>
                    <a:pt x="172475" y="690140"/>
                  </a:cubicBezTo>
                  <a:close/>
                  <a:moveTo>
                    <a:pt x="160189" y="653781"/>
                  </a:moveTo>
                  <a:cubicBezTo>
                    <a:pt x="159677" y="652757"/>
                    <a:pt x="159251" y="651733"/>
                    <a:pt x="158739" y="650794"/>
                  </a:cubicBezTo>
                  <a:cubicBezTo>
                    <a:pt x="157544" y="648234"/>
                    <a:pt x="156435" y="645673"/>
                    <a:pt x="155326" y="643113"/>
                  </a:cubicBezTo>
                  <a:cubicBezTo>
                    <a:pt x="155411" y="642771"/>
                    <a:pt x="155497" y="642430"/>
                    <a:pt x="155582" y="642088"/>
                  </a:cubicBezTo>
                  <a:cubicBezTo>
                    <a:pt x="157715" y="644308"/>
                    <a:pt x="159847" y="646612"/>
                    <a:pt x="161980" y="648831"/>
                  </a:cubicBezTo>
                  <a:cubicBezTo>
                    <a:pt x="161384" y="650453"/>
                    <a:pt x="160786" y="652160"/>
                    <a:pt x="160189" y="653781"/>
                  </a:cubicBezTo>
                  <a:close/>
                  <a:moveTo>
                    <a:pt x="168806" y="682458"/>
                  </a:moveTo>
                  <a:cubicBezTo>
                    <a:pt x="168806" y="682458"/>
                    <a:pt x="168635" y="682970"/>
                    <a:pt x="168550" y="683226"/>
                  </a:cubicBezTo>
                  <a:cubicBezTo>
                    <a:pt x="168550" y="682885"/>
                    <a:pt x="168550" y="682544"/>
                    <a:pt x="168635" y="682288"/>
                  </a:cubicBezTo>
                  <a:cubicBezTo>
                    <a:pt x="168635" y="682288"/>
                    <a:pt x="168635" y="682458"/>
                    <a:pt x="168721" y="682544"/>
                  </a:cubicBezTo>
                  <a:close/>
                  <a:moveTo>
                    <a:pt x="147135" y="603084"/>
                  </a:moveTo>
                  <a:cubicBezTo>
                    <a:pt x="147989" y="600695"/>
                    <a:pt x="148842" y="598305"/>
                    <a:pt x="149695" y="595915"/>
                  </a:cubicBezTo>
                  <a:cubicBezTo>
                    <a:pt x="153705" y="601121"/>
                    <a:pt x="157715" y="606328"/>
                    <a:pt x="161810" y="611448"/>
                  </a:cubicBezTo>
                  <a:cubicBezTo>
                    <a:pt x="161042" y="613838"/>
                    <a:pt x="160189" y="616143"/>
                    <a:pt x="159421" y="618532"/>
                  </a:cubicBezTo>
                  <a:cubicBezTo>
                    <a:pt x="155241" y="613497"/>
                    <a:pt x="151145" y="608291"/>
                    <a:pt x="147135" y="603084"/>
                  </a:cubicBezTo>
                  <a:close/>
                  <a:moveTo>
                    <a:pt x="168465" y="631420"/>
                  </a:moveTo>
                  <a:cubicBezTo>
                    <a:pt x="167697" y="633554"/>
                    <a:pt x="166844" y="635687"/>
                    <a:pt x="166076" y="637821"/>
                  </a:cubicBezTo>
                  <a:cubicBezTo>
                    <a:pt x="163772" y="635005"/>
                    <a:pt x="161469" y="632188"/>
                    <a:pt x="159251" y="629286"/>
                  </a:cubicBezTo>
                  <a:cubicBezTo>
                    <a:pt x="159763" y="627409"/>
                    <a:pt x="160275" y="625531"/>
                    <a:pt x="160786" y="623653"/>
                  </a:cubicBezTo>
                  <a:cubicBezTo>
                    <a:pt x="163346" y="626299"/>
                    <a:pt x="165905" y="628860"/>
                    <a:pt x="168465" y="631420"/>
                  </a:cubicBezTo>
                  <a:close/>
                  <a:moveTo>
                    <a:pt x="145088" y="600353"/>
                  </a:moveTo>
                  <a:cubicBezTo>
                    <a:pt x="142955" y="597537"/>
                    <a:pt x="140822" y="594635"/>
                    <a:pt x="138689" y="591818"/>
                  </a:cubicBezTo>
                  <a:cubicBezTo>
                    <a:pt x="139627" y="589514"/>
                    <a:pt x="140651" y="587295"/>
                    <a:pt x="141590" y="584990"/>
                  </a:cubicBezTo>
                  <a:cubicBezTo>
                    <a:pt x="143638" y="587892"/>
                    <a:pt x="145770" y="590709"/>
                    <a:pt x="147903" y="593525"/>
                  </a:cubicBezTo>
                  <a:cubicBezTo>
                    <a:pt x="146965" y="595830"/>
                    <a:pt x="146026" y="598049"/>
                    <a:pt x="145002" y="600353"/>
                  </a:cubicBezTo>
                  <a:close/>
                  <a:moveTo>
                    <a:pt x="158483" y="621349"/>
                  </a:moveTo>
                  <a:cubicBezTo>
                    <a:pt x="157885" y="622970"/>
                    <a:pt x="157373" y="624592"/>
                    <a:pt x="156776" y="626214"/>
                  </a:cubicBezTo>
                  <a:cubicBezTo>
                    <a:pt x="152681" y="620922"/>
                    <a:pt x="148586" y="615631"/>
                    <a:pt x="144576" y="610254"/>
                  </a:cubicBezTo>
                  <a:cubicBezTo>
                    <a:pt x="144917" y="609315"/>
                    <a:pt x="145259" y="608291"/>
                    <a:pt x="145600" y="607352"/>
                  </a:cubicBezTo>
                  <a:cubicBezTo>
                    <a:pt x="149780" y="612131"/>
                    <a:pt x="154046" y="616740"/>
                    <a:pt x="158483" y="621349"/>
                  </a:cubicBezTo>
                  <a:close/>
                  <a:moveTo>
                    <a:pt x="158483" y="632273"/>
                  </a:moveTo>
                  <a:cubicBezTo>
                    <a:pt x="160786" y="634749"/>
                    <a:pt x="163090" y="637309"/>
                    <a:pt x="165479" y="639784"/>
                  </a:cubicBezTo>
                  <a:cubicBezTo>
                    <a:pt x="164625" y="642003"/>
                    <a:pt x="163858" y="644222"/>
                    <a:pt x="163005" y="646441"/>
                  </a:cubicBezTo>
                  <a:cubicBezTo>
                    <a:pt x="160872" y="643881"/>
                    <a:pt x="158824" y="641320"/>
                    <a:pt x="156691" y="638760"/>
                  </a:cubicBezTo>
                  <a:cubicBezTo>
                    <a:pt x="157288" y="636626"/>
                    <a:pt x="157885" y="634492"/>
                    <a:pt x="158483" y="632359"/>
                  </a:cubicBezTo>
                  <a:close/>
                  <a:moveTo>
                    <a:pt x="166332" y="650367"/>
                  </a:moveTo>
                  <a:cubicBezTo>
                    <a:pt x="167100" y="647978"/>
                    <a:pt x="167867" y="645502"/>
                    <a:pt x="168635" y="643113"/>
                  </a:cubicBezTo>
                  <a:cubicBezTo>
                    <a:pt x="169488" y="644052"/>
                    <a:pt x="170427" y="644990"/>
                    <a:pt x="171280" y="645929"/>
                  </a:cubicBezTo>
                  <a:cubicBezTo>
                    <a:pt x="170939" y="649002"/>
                    <a:pt x="170598" y="652160"/>
                    <a:pt x="170342" y="655232"/>
                  </a:cubicBezTo>
                  <a:cubicBezTo>
                    <a:pt x="170342" y="655232"/>
                    <a:pt x="170256" y="655147"/>
                    <a:pt x="170171" y="655061"/>
                  </a:cubicBezTo>
                  <a:cubicBezTo>
                    <a:pt x="168891" y="653525"/>
                    <a:pt x="167612" y="651989"/>
                    <a:pt x="166332" y="650453"/>
                  </a:cubicBezTo>
                  <a:close/>
                  <a:moveTo>
                    <a:pt x="173242" y="647892"/>
                  </a:moveTo>
                  <a:cubicBezTo>
                    <a:pt x="173925" y="648660"/>
                    <a:pt x="174693" y="649343"/>
                    <a:pt x="175375" y="650111"/>
                  </a:cubicBezTo>
                  <a:cubicBezTo>
                    <a:pt x="176058" y="652074"/>
                    <a:pt x="176741" y="654037"/>
                    <a:pt x="177423" y="656086"/>
                  </a:cubicBezTo>
                  <a:cubicBezTo>
                    <a:pt x="176826" y="657878"/>
                    <a:pt x="176229" y="659670"/>
                    <a:pt x="175717" y="661463"/>
                  </a:cubicBezTo>
                  <a:cubicBezTo>
                    <a:pt x="174437" y="660012"/>
                    <a:pt x="173242" y="658561"/>
                    <a:pt x="172048" y="657110"/>
                  </a:cubicBezTo>
                  <a:cubicBezTo>
                    <a:pt x="172475" y="654037"/>
                    <a:pt x="172901" y="650965"/>
                    <a:pt x="173328" y="647978"/>
                  </a:cubicBezTo>
                  <a:close/>
                  <a:moveTo>
                    <a:pt x="179385" y="661548"/>
                  </a:moveTo>
                  <a:cubicBezTo>
                    <a:pt x="180238" y="663852"/>
                    <a:pt x="181092" y="666157"/>
                    <a:pt x="181945" y="668461"/>
                  </a:cubicBezTo>
                  <a:cubicBezTo>
                    <a:pt x="180836" y="667181"/>
                    <a:pt x="179727" y="665901"/>
                    <a:pt x="178617" y="664621"/>
                  </a:cubicBezTo>
                  <a:cubicBezTo>
                    <a:pt x="178874" y="663596"/>
                    <a:pt x="179129" y="662572"/>
                    <a:pt x="179471" y="661548"/>
                  </a:cubicBezTo>
                  <a:close/>
                  <a:moveTo>
                    <a:pt x="162237" y="597622"/>
                  </a:moveTo>
                  <a:cubicBezTo>
                    <a:pt x="163260" y="598988"/>
                    <a:pt x="164284" y="600353"/>
                    <a:pt x="165308" y="601719"/>
                  </a:cubicBezTo>
                  <a:lnTo>
                    <a:pt x="164967" y="602743"/>
                  </a:lnTo>
                  <a:cubicBezTo>
                    <a:pt x="164796" y="603340"/>
                    <a:pt x="164540" y="603852"/>
                    <a:pt x="164370" y="604450"/>
                  </a:cubicBezTo>
                  <a:cubicBezTo>
                    <a:pt x="163687" y="602145"/>
                    <a:pt x="162919" y="599841"/>
                    <a:pt x="162237" y="597622"/>
                  </a:cubicBezTo>
                  <a:close/>
                  <a:moveTo>
                    <a:pt x="160104" y="590794"/>
                  </a:moveTo>
                  <a:cubicBezTo>
                    <a:pt x="158995" y="587039"/>
                    <a:pt x="157885" y="583283"/>
                    <a:pt x="156776" y="579443"/>
                  </a:cubicBezTo>
                  <a:cubicBezTo>
                    <a:pt x="156776" y="579187"/>
                    <a:pt x="156606" y="578845"/>
                    <a:pt x="156521" y="578589"/>
                  </a:cubicBezTo>
                  <a:cubicBezTo>
                    <a:pt x="160275" y="583454"/>
                    <a:pt x="164113" y="588234"/>
                    <a:pt x="168038" y="592928"/>
                  </a:cubicBezTo>
                  <a:lnTo>
                    <a:pt x="165734" y="599841"/>
                  </a:lnTo>
                  <a:cubicBezTo>
                    <a:pt x="163772" y="596854"/>
                    <a:pt x="161896" y="593781"/>
                    <a:pt x="159933" y="590709"/>
                  </a:cubicBezTo>
                  <a:close/>
                  <a:moveTo>
                    <a:pt x="174522" y="647721"/>
                  </a:moveTo>
                  <a:cubicBezTo>
                    <a:pt x="174181" y="647295"/>
                    <a:pt x="173754" y="646868"/>
                    <a:pt x="173413" y="646356"/>
                  </a:cubicBezTo>
                  <a:cubicBezTo>
                    <a:pt x="173413" y="645844"/>
                    <a:pt x="173584" y="645332"/>
                    <a:pt x="173584" y="644905"/>
                  </a:cubicBezTo>
                  <a:cubicBezTo>
                    <a:pt x="173925" y="645844"/>
                    <a:pt x="174181" y="646783"/>
                    <a:pt x="174522" y="647721"/>
                  </a:cubicBezTo>
                  <a:close/>
                  <a:moveTo>
                    <a:pt x="171451" y="644052"/>
                  </a:moveTo>
                  <a:cubicBezTo>
                    <a:pt x="170768" y="643283"/>
                    <a:pt x="170086" y="642515"/>
                    <a:pt x="169488" y="641662"/>
                  </a:cubicBezTo>
                  <a:cubicBezTo>
                    <a:pt x="169404" y="641491"/>
                    <a:pt x="169318" y="641406"/>
                    <a:pt x="169147" y="641235"/>
                  </a:cubicBezTo>
                  <a:cubicBezTo>
                    <a:pt x="169659" y="639528"/>
                    <a:pt x="170256" y="637736"/>
                    <a:pt x="170768" y="636029"/>
                  </a:cubicBezTo>
                  <a:cubicBezTo>
                    <a:pt x="171109" y="637224"/>
                    <a:pt x="171536" y="638419"/>
                    <a:pt x="171963" y="639613"/>
                  </a:cubicBezTo>
                  <a:cubicBezTo>
                    <a:pt x="171792" y="641064"/>
                    <a:pt x="171621" y="642515"/>
                    <a:pt x="171451" y="643966"/>
                  </a:cubicBezTo>
                  <a:close/>
                  <a:moveTo>
                    <a:pt x="161639" y="620837"/>
                  </a:moveTo>
                  <a:cubicBezTo>
                    <a:pt x="162322" y="618362"/>
                    <a:pt x="163005" y="615887"/>
                    <a:pt x="163687" y="613411"/>
                  </a:cubicBezTo>
                  <a:cubicBezTo>
                    <a:pt x="163943" y="613668"/>
                    <a:pt x="164113" y="613924"/>
                    <a:pt x="164370" y="614265"/>
                  </a:cubicBezTo>
                  <a:cubicBezTo>
                    <a:pt x="165734" y="619215"/>
                    <a:pt x="167185" y="624080"/>
                    <a:pt x="168721" y="628945"/>
                  </a:cubicBezTo>
                  <a:cubicBezTo>
                    <a:pt x="166332" y="626299"/>
                    <a:pt x="164028" y="623568"/>
                    <a:pt x="161725" y="620837"/>
                  </a:cubicBezTo>
                  <a:close/>
                  <a:moveTo>
                    <a:pt x="156691" y="585161"/>
                  </a:moveTo>
                  <a:cubicBezTo>
                    <a:pt x="156094" y="584137"/>
                    <a:pt x="155411" y="583113"/>
                    <a:pt x="154814" y="582174"/>
                  </a:cubicBezTo>
                  <a:cubicBezTo>
                    <a:pt x="155070" y="581576"/>
                    <a:pt x="155241" y="580894"/>
                    <a:pt x="155497" y="580296"/>
                  </a:cubicBezTo>
                  <a:cubicBezTo>
                    <a:pt x="155923" y="581918"/>
                    <a:pt x="156264" y="583540"/>
                    <a:pt x="156691" y="585161"/>
                  </a:cubicBezTo>
                  <a:close/>
                  <a:moveTo>
                    <a:pt x="158483" y="592501"/>
                  </a:moveTo>
                  <a:cubicBezTo>
                    <a:pt x="159677" y="597110"/>
                    <a:pt x="160872" y="601633"/>
                    <a:pt x="162066" y="606242"/>
                  </a:cubicBezTo>
                  <a:cubicBezTo>
                    <a:pt x="158568" y="601036"/>
                    <a:pt x="155155" y="595830"/>
                    <a:pt x="151743" y="590623"/>
                  </a:cubicBezTo>
                  <a:cubicBezTo>
                    <a:pt x="152340" y="589002"/>
                    <a:pt x="152937" y="587295"/>
                    <a:pt x="153534" y="585673"/>
                  </a:cubicBezTo>
                  <a:cubicBezTo>
                    <a:pt x="155155" y="587978"/>
                    <a:pt x="156862" y="590197"/>
                    <a:pt x="158483" y="592501"/>
                  </a:cubicBezTo>
                  <a:close/>
                  <a:moveTo>
                    <a:pt x="150207" y="588319"/>
                  </a:moveTo>
                  <a:cubicBezTo>
                    <a:pt x="148756" y="586100"/>
                    <a:pt x="147306" y="583966"/>
                    <a:pt x="145856" y="581747"/>
                  </a:cubicBezTo>
                  <a:lnTo>
                    <a:pt x="145856" y="581747"/>
                  </a:lnTo>
                  <a:cubicBezTo>
                    <a:pt x="145856" y="581747"/>
                    <a:pt x="145856" y="581662"/>
                    <a:pt x="145856" y="581662"/>
                  </a:cubicBezTo>
                  <a:lnTo>
                    <a:pt x="145856" y="581662"/>
                  </a:lnTo>
                  <a:cubicBezTo>
                    <a:pt x="145856" y="581662"/>
                    <a:pt x="145856" y="581576"/>
                    <a:pt x="145856" y="581576"/>
                  </a:cubicBezTo>
                  <a:cubicBezTo>
                    <a:pt x="145344" y="580808"/>
                    <a:pt x="144747" y="580126"/>
                    <a:pt x="144235" y="579357"/>
                  </a:cubicBezTo>
                  <a:cubicBezTo>
                    <a:pt x="144832" y="577907"/>
                    <a:pt x="145429" y="576541"/>
                    <a:pt x="146026" y="575090"/>
                  </a:cubicBezTo>
                  <a:cubicBezTo>
                    <a:pt x="148074" y="577992"/>
                    <a:pt x="150122" y="580894"/>
                    <a:pt x="152255" y="583796"/>
                  </a:cubicBezTo>
                  <a:cubicBezTo>
                    <a:pt x="151657" y="585332"/>
                    <a:pt x="150975" y="586868"/>
                    <a:pt x="150377" y="588319"/>
                  </a:cubicBezTo>
                  <a:close/>
                  <a:moveTo>
                    <a:pt x="142528" y="577224"/>
                  </a:moveTo>
                  <a:cubicBezTo>
                    <a:pt x="141675" y="576114"/>
                    <a:pt x="140907" y="574919"/>
                    <a:pt x="140054" y="573810"/>
                  </a:cubicBezTo>
                  <a:cubicBezTo>
                    <a:pt x="140737" y="572444"/>
                    <a:pt x="141419" y="571079"/>
                    <a:pt x="142102" y="569713"/>
                  </a:cubicBezTo>
                  <a:cubicBezTo>
                    <a:pt x="142955" y="570908"/>
                    <a:pt x="143723" y="572103"/>
                    <a:pt x="144576" y="573212"/>
                  </a:cubicBezTo>
                  <a:cubicBezTo>
                    <a:pt x="143893" y="574578"/>
                    <a:pt x="143211" y="575858"/>
                    <a:pt x="142528" y="577224"/>
                  </a:cubicBezTo>
                  <a:close/>
                  <a:moveTo>
                    <a:pt x="155752" y="629201"/>
                  </a:moveTo>
                  <a:cubicBezTo>
                    <a:pt x="155070" y="631164"/>
                    <a:pt x="154388" y="633042"/>
                    <a:pt x="153705" y="635005"/>
                  </a:cubicBezTo>
                  <a:cubicBezTo>
                    <a:pt x="152340" y="633383"/>
                    <a:pt x="151060" y="631676"/>
                    <a:pt x="149695" y="630054"/>
                  </a:cubicBezTo>
                  <a:cubicBezTo>
                    <a:pt x="147647" y="625275"/>
                    <a:pt x="145685" y="620495"/>
                    <a:pt x="143723" y="615631"/>
                  </a:cubicBezTo>
                  <a:cubicBezTo>
                    <a:pt x="147647" y="620239"/>
                    <a:pt x="151657" y="624763"/>
                    <a:pt x="155667" y="629201"/>
                  </a:cubicBezTo>
                  <a:close/>
                  <a:moveTo>
                    <a:pt x="153961" y="647978"/>
                  </a:moveTo>
                  <a:cubicBezTo>
                    <a:pt x="154302" y="648831"/>
                    <a:pt x="154643" y="649685"/>
                    <a:pt x="154985" y="650623"/>
                  </a:cubicBezTo>
                  <a:cubicBezTo>
                    <a:pt x="154558" y="650026"/>
                    <a:pt x="154131" y="649514"/>
                    <a:pt x="153705" y="648916"/>
                  </a:cubicBezTo>
                  <a:cubicBezTo>
                    <a:pt x="153790" y="648575"/>
                    <a:pt x="153876" y="648319"/>
                    <a:pt x="153961" y="647978"/>
                  </a:cubicBezTo>
                  <a:close/>
                  <a:moveTo>
                    <a:pt x="161042" y="666584"/>
                  </a:moveTo>
                  <a:cubicBezTo>
                    <a:pt x="161042" y="666584"/>
                    <a:pt x="161042" y="666584"/>
                    <a:pt x="161042" y="666584"/>
                  </a:cubicBezTo>
                  <a:cubicBezTo>
                    <a:pt x="161042" y="666584"/>
                    <a:pt x="161042" y="666584"/>
                    <a:pt x="161042" y="666584"/>
                  </a:cubicBezTo>
                  <a:cubicBezTo>
                    <a:pt x="161042" y="666584"/>
                    <a:pt x="161042" y="666584"/>
                    <a:pt x="161042" y="666584"/>
                  </a:cubicBezTo>
                  <a:cubicBezTo>
                    <a:pt x="161042" y="666584"/>
                    <a:pt x="161042" y="666584"/>
                    <a:pt x="161042" y="666584"/>
                  </a:cubicBezTo>
                  <a:cubicBezTo>
                    <a:pt x="161042" y="666328"/>
                    <a:pt x="161213" y="666071"/>
                    <a:pt x="161298" y="665815"/>
                  </a:cubicBezTo>
                  <a:cubicBezTo>
                    <a:pt x="163431" y="670680"/>
                    <a:pt x="165650" y="675630"/>
                    <a:pt x="167867" y="680495"/>
                  </a:cubicBezTo>
                  <a:cubicBezTo>
                    <a:pt x="167697" y="682032"/>
                    <a:pt x="167612" y="683568"/>
                    <a:pt x="167441" y="685019"/>
                  </a:cubicBezTo>
                  <a:cubicBezTo>
                    <a:pt x="164199" y="681690"/>
                    <a:pt x="161042" y="678362"/>
                    <a:pt x="157971" y="674948"/>
                  </a:cubicBezTo>
                  <a:cubicBezTo>
                    <a:pt x="158995" y="672217"/>
                    <a:pt x="160018" y="669485"/>
                    <a:pt x="160957" y="666669"/>
                  </a:cubicBezTo>
                  <a:close/>
                  <a:moveTo>
                    <a:pt x="170768" y="693639"/>
                  </a:moveTo>
                  <a:lnTo>
                    <a:pt x="170768" y="693639"/>
                  </a:lnTo>
                  <a:cubicBezTo>
                    <a:pt x="170768" y="693639"/>
                    <a:pt x="170768" y="693639"/>
                    <a:pt x="170768" y="693639"/>
                  </a:cubicBezTo>
                  <a:lnTo>
                    <a:pt x="170768" y="693639"/>
                  </a:lnTo>
                  <a:cubicBezTo>
                    <a:pt x="170768" y="693639"/>
                    <a:pt x="170768" y="693639"/>
                    <a:pt x="170768" y="693639"/>
                  </a:cubicBezTo>
                  <a:cubicBezTo>
                    <a:pt x="171024" y="692700"/>
                    <a:pt x="171280" y="691761"/>
                    <a:pt x="171536" y="690822"/>
                  </a:cubicBezTo>
                  <a:cubicBezTo>
                    <a:pt x="172389" y="691591"/>
                    <a:pt x="173242" y="692359"/>
                    <a:pt x="174096" y="693127"/>
                  </a:cubicBezTo>
                  <a:cubicBezTo>
                    <a:pt x="175802" y="696285"/>
                    <a:pt x="177508" y="699443"/>
                    <a:pt x="179215" y="702515"/>
                  </a:cubicBezTo>
                  <a:cubicBezTo>
                    <a:pt x="178959" y="703539"/>
                    <a:pt x="178617" y="704564"/>
                    <a:pt x="178362" y="705588"/>
                  </a:cubicBezTo>
                  <a:lnTo>
                    <a:pt x="174778" y="702174"/>
                  </a:lnTo>
                  <a:cubicBezTo>
                    <a:pt x="173072" y="700467"/>
                    <a:pt x="171366" y="698760"/>
                    <a:pt x="169659" y="697053"/>
                  </a:cubicBezTo>
                  <a:cubicBezTo>
                    <a:pt x="170000" y="695943"/>
                    <a:pt x="170342" y="694834"/>
                    <a:pt x="170683" y="693724"/>
                  </a:cubicBezTo>
                  <a:close/>
                  <a:moveTo>
                    <a:pt x="170256" y="669571"/>
                  </a:moveTo>
                  <a:cubicBezTo>
                    <a:pt x="170512" y="667778"/>
                    <a:pt x="170683" y="665901"/>
                    <a:pt x="170939" y="664108"/>
                  </a:cubicBezTo>
                  <a:cubicBezTo>
                    <a:pt x="171195" y="662231"/>
                    <a:pt x="171451" y="660438"/>
                    <a:pt x="171707" y="658561"/>
                  </a:cubicBezTo>
                  <a:cubicBezTo>
                    <a:pt x="172901" y="659756"/>
                    <a:pt x="174096" y="661036"/>
                    <a:pt x="175290" y="662231"/>
                  </a:cubicBezTo>
                  <a:cubicBezTo>
                    <a:pt x="174266" y="665389"/>
                    <a:pt x="173242" y="668632"/>
                    <a:pt x="172219" y="671790"/>
                  </a:cubicBezTo>
                  <a:cubicBezTo>
                    <a:pt x="171621" y="671022"/>
                    <a:pt x="170939" y="670253"/>
                    <a:pt x="170342" y="669485"/>
                  </a:cubicBezTo>
                  <a:close/>
                  <a:moveTo>
                    <a:pt x="180324" y="681434"/>
                  </a:moveTo>
                  <a:lnTo>
                    <a:pt x="175546" y="675801"/>
                  </a:lnTo>
                  <a:cubicBezTo>
                    <a:pt x="176484" y="672302"/>
                    <a:pt x="177423" y="668803"/>
                    <a:pt x="178276" y="665303"/>
                  </a:cubicBezTo>
                  <a:cubicBezTo>
                    <a:pt x="179556" y="666584"/>
                    <a:pt x="180836" y="667949"/>
                    <a:pt x="182116" y="669229"/>
                  </a:cubicBezTo>
                  <a:cubicBezTo>
                    <a:pt x="182371" y="669827"/>
                    <a:pt x="182542" y="670509"/>
                    <a:pt x="182798" y="671107"/>
                  </a:cubicBezTo>
                  <a:lnTo>
                    <a:pt x="182798" y="671107"/>
                  </a:lnTo>
                  <a:cubicBezTo>
                    <a:pt x="182798" y="671107"/>
                    <a:pt x="182798" y="671107"/>
                    <a:pt x="182798" y="671107"/>
                  </a:cubicBezTo>
                  <a:lnTo>
                    <a:pt x="182798" y="671107"/>
                  </a:lnTo>
                  <a:cubicBezTo>
                    <a:pt x="182798" y="671107"/>
                    <a:pt x="182798" y="671107"/>
                    <a:pt x="182798" y="671107"/>
                  </a:cubicBezTo>
                  <a:cubicBezTo>
                    <a:pt x="183822" y="673667"/>
                    <a:pt x="184846" y="676143"/>
                    <a:pt x="185955" y="678703"/>
                  </a:cubicBezTo>
                  <a:cubicBezTo>
                    <a:pt x="185272" y="681007"/>
                    <a:pt x="184675" y="683226"/>
                    <a:pt x="183992" y="685531"/>
                  </a:cubicBezTo>
                  <a:lnTo>
                    <a:pt x="180324" y="681349"/>
                  </a:lnTo>
                  <a:close/>
                  <a:moveTo>
                    <a:pt x="169745" y="621093"/>
                  </a:moveTo>
                  <a:cubicBezTo>
                    <a:pt x="170342" y="621861"/>
                    <a:pt x="170939" y="622544"/>
                    <a:pt x="171536" y="623312"/>
                  </a:cubicBezTo>
                  <a:cubicBezTo>
                    <a:pt x="171366" y="623824"/>
                    <a:pt x="171195" y="624251"/>
                    <a:pt x="171024" y="624763"/>
                  </a:cubicBezTo>
                  <a:cubicBezTo>
                    <a:pt x="170598" y="623568"/>
                    <a:pt x="170171" y="622373"/>
                    <a:pt x="169830" y="621178"/>
                  </a:cubicBezTo>
                  <a:close/>
                  <a:moveTo>
                    <a:pt x="172987" y="630396"/>
                  </a:moveTo>
                  <a:cubicBezTo>
                    <a:pt x="172987" y="630396"/>
                    <a:pt x="172816" y="629969"/>
                    <a:pt x="172730" y="629713"/>
                  </a:cubicBezTo>
                  <a:cubicBezTo>
                    <a:pt x="172901" y="629116"/>
                    <a:pt x="173072" y="628518"/>
                    <a:pt x="173242" y="627921"/>
                  </a:cubicBezTo>
                  <a:cubicBezTo>
                    <a:pt x="173157" y="628774"/>
                    <a:pt x="173072" y="629542"/>
                    <a:pt x="172901" y="630396"/>
                  </a:cubicBezTo>
                  <a:close/>
                  <a:moveTo>
                    <a:pt x="172304" y="621349"/>
                  </a:moveTo>
                  <a:cubicBezTo>
                    <a:pt x="170683" y="619044"/>
                    <a:pt x="169147" y="616740"/>
                    <a:pt x="167526" y="614436"/>
                  </a:cubicBezTo>
                  <a:cubicBezTo>
                    <a:pt x="166758" y="612046"/>
                    <a:pt x="165991" y="609741"/>
                    <a:pt x="165223" y="607352"/>
                  </a:cubicBezTo>
                  <a:cubicBezTo>
                    <a:pt x="165564" y="605986"/>
                    <a:pt x="165905" y="604706"/>
                    <a:pt x="166332" y="603340"/>
                  </a:cubicBezTo>
                  <a:lnTo>
                    <a:pt x="166332" y="603340"/>
                  </a:lnTo>
                  <a:cubicBezTo>
                    <a:pt x="169147" y="607010"/>
                    <a:pt x="171963" y="610766"/>
                    <a:pt x="174863" y="614606"/>
                  </a:cubicBezTo>
                  <a:cubicBezTo>
                    <a:pt x="174010" y="616911"/>
                    <a:pt x="173157" y="619130"/>
                    <a:pt x="172304" y="621434"/>
                  </a:cubicBezTo>
                  <a:close/>
                  <a:moveTo>
                    <a:pt x="166844" y="601377"/>
                  </a:moveTo>
                  <a:lnTo>
                    <a:pt x="168806" y="593781"/>
                  </a:lnTo>
                  <a:cubicBezTo>
                    <a:pt x="170768" y="596086"/>
                    <a:pt x="172730" y="598390"/>
                    <a:pt x="174693" y="600609"/>
                  </a:cubicBezTo>
                  <a:cubicBezTo>
                    <a:pt x="175375" y="601377"/>
                    <a:pt x="176143" y="602231"/>
                    <a:pt x="176826" y="602999"/>
                  </a:cubicBezTo>
                  <a:cubicBezTo>
                    <a:pt x="176229" y="606498"/>
                    <a:pt x="175717" y="609997"/>
                    <a:pt x="175205" y="613497"/>
                  </a:cubicBezTo>
                  <a:cubicBezTo>
                    <a:pt x="175205" y="613668"/>
                    <a:pt x="175120" y="613753"/>
                    <a:pt x="175034" y="613924"/>
                  </a:cubicBezTo>
                  <a:cubicBezTo>
                    <a:pt x="172304" y="609741"/>
                    <a:pt x="169488" y="605559"/>
                    <a:pt x="166758" y="601377"/>
                  </a:cubicBezTo>
                  <a:close/>
                  <a:moveTo>
                    <a:pt x="152937" y="563056"/>
                  </a:moveTo>
                  <a:cubicBezTo>
                    <a:pt x="152937" y="564507"/>
                    <a:pt x="153022" y="566043"/>
                    <a:pt x="153193" y="567494"/>
                  </a:cubicBezTo>
                  <a:cubicBezTo>
                    <a:pt x="152340" y="566214"/>
                    <a:pt x="151572" y="564934"/>
                    <a:pt x="150719" y="563653"/>
                  </a:cubicBezTo>
                  <a:lnTo>
                    <a:pt x="153022" y="558276"/>
                  </a:lnTo>
                  <a:cubicBezTo>
                    <a:pt x="152937" y="559813"/>
                    <a:pt x="152852" y="561434"/>
                    <a:pt x="152852" y="562971"/>
                  </a:cubicBezTo>
                  <a:close/>
                  <a:moveTo>
                    <a:pt x="154473" y="575858"/>
                  </a:moveTo>
                  <a:cubicBezTo>
                    <a:pt x="154558" y="576370"/>
                    <a:pt x="154643" y="576882"/>
                    <a:pt x="154814" y="577394"/>
                  </a:cubicBezTo>
                  <a:cubicBezTo>
                    <a:pt x="154388" y="578333"/>
                    <a:pt x="153961" y="579357"/>
                    <a:pt x="153620" y="580296"/>
                  </a:cubicBezTo>
                  <a:cubicBezTo>
                    <a:pt x="151657" y="577138"/>
                    <a:pt x="149695" y="573980"/>
                    <a:pt x="147733" y="570823"/>
                  </a:cubicBezTo>
                  <a:cubicBezTo>
                    <a:pt x="148074" y="569969"/>
                    <a:pt x="148415" y="569116"/>
                    <a:pt x="148842" y="568262"/>
                  </a:cubicBezTo>
                  <a:lnTo>
                    <a:pt x="148842" y="568262"/>
                  </a:lnTo>
                  <a:cubicBezTo>
                    <a:pt x="150719" y="570823"/>
                    <a:pt x="152596" y="573298"/>
                    <a:pt x="154473" y="575858"/>
                  </a:cubicBezTo>
                  <a:close/>
                  <a:moveTo>
                    <a:pt x="147477" y="567494"/>
                  </a:moveTo>
                  <a:cubicBezTo>
                    <a:pt x="147221" y="568006"/>
                    <a:pt x="146965" y="568518"/>
                    <a:pt x="146709" y="569116"/>
                  </a:cubicBezTo>
                  <a:cubicBezTo>
                    <a:pt x="145941" y="567835"/>
                    <a:pt x="145173" y="566555"/>
                    <a:pt x="144320" y="565275"/>
                  </a:cubicBezTo>
                  <a:cubicBezTo>
                    <a:pt x="144661" y="564592"/>
                    <a:pt x="145002" y="563995"/>
                    <a:pt x="145259" y="563312"/>
                  </a:cubicBezTo>
                  <a:cubicBezTo>
                    <a:pt x="146112" y="564507"/>
                    <a:pt x="146965" y="565702"/>
                    <a:pt x="147818" y="566896"/>
                  </a:cubicBezTo>
                  <a:lnTo>
                    <a:pt x="147477" y="567579"/>
                  </a:lnTo>
                  <a:close/>
                  <a:moveTo>
                    <a:pt x="142272" y="561861"/>
                  </a:moveTo>
                  <a:cubicBezTo>
                    <a:pt x="140225" y="558532"/>
                    <a:pt x="138177" y="555204"/>
                    <a:pt x="136215" y="551875"/>
                  </a:cubicBezTo>
                  <a:lnTo>
                    <a:pt x="136215" y="551875"/>
                  </a:lnTo>
                  <a:cubicBezTo>
                    <a:pt x="136215" y="551875"/>
                    <a:pt x="136215" y="551790"/>
                    <a:pt x="136215" y="551790"/>
                  </a:cubicBezTo>
                  <a:lnTo>
                    <a:pt x="136215" y="551790"/>
                  </a:lnTo>
                  <a:cubicBezTo>
                    <a:pt x="136215" y="551790"/>
                    <a:pt x="136215" y="551704"/>
                    <a:pt x="136215" y="551704"/>
                  </a:cubicBezTo>
                  <a:cubicBezTo>
                    <a:pt x="135361" y="550424"/>
                    <a:pt x="134509" y="549144"/>
                    <a:pt x="133656" y="547864"/>
                  </a:cubicBezTo>
                  <a:cubicBezTo>
                    <a:pt x="133911" y="547437"/>
                    <a:pt x="134082" y="546925"/>
                    <a:pt x="134338" y="546498"/>
                  </a:cubicBezTo>
                  <a:cubicBezTo>
                    <a:pt x="134679" y="547096"/>
                    <a:pt x="134935" y="547608"/>
                    <a:pt x="135277" y="548205"/>
                  </a:cubicBezTo>
                  <a:lnTo>
                    <a:pt x="135277" y="548205"/>
                  </a:lnTo>
                  <a:cubicBezTo>
                    <a:pt x="135277" y="548205"/>
                    <a:pt x="135277" y="548205"/>
                    <a:pt x="135277" y="548205"/>
                  </a:cubicBezTo>
                  <a:lnTo>
                    <a:pt x="135277" y="548205"/>
                  </a:lnTo>
                  <a:cubicBezTo>
                    <a:pt x="135277" y="548205"/>
                    <a:pt x="135277" y="548205"/>
                    <a:pt x="135277" y="548205"/>
                  </a:cubicBezTo>
                  <a:cubicBezTo>
                    <a:pt x="137836" y="552302"/>
                    <a:pt x="140566" y="556313"/>
                    <a:pt x="143296" y="560239"/>
                  </a:cubicBezTo>
                  <a:cubicBezTo>
                    <a:pt x="142955" y="560751"/>
                    <a:pt x="142699" y="561349"/>
                    <a:pt x="142358" y="561861"/>
                  </a:cubicBezTo>
                  <a:close/>
                  <a:moveTo>
                    <a:pt x="127512" y="525503"/>
                  </a:moveTo>
                  <a:cubicBezTo>
                    <a:pt x="128024" y="524905"/>
                    <a:pt x="128451" y="524308"/>
                    <a:pt x="128963" y="523710"/>
                  </a:cubicBezTo>
                  <a:cubicBezTo>
                    <a:pt x="128963" y="525076"/>
                    <a:pt x="128963" y="526441"/>
                    <a:pt x="128878" y="527807"/>
                  </a:cubicBezTo>
                  <a:cubicBezTo>
                    <a:pt x="128451" y="527039"/>
                    <a:pt x="127939" y="526271"/>
                    <a:pt x="127512" y="525503"/>
                  </a:cubicBezTo>
                  <a:close/>
                  <a:moveTo>
                    <a:pt x="132631" y="534208"/>
                  </a:moveTo>
                  <a:cubicBezTo>
                    <a:pt x="132631" y="532330"/>
                    <a:pt x="132461" y="530367"/>
                    <a:pt x="132376" y="528490"/>
                  </a:cubicBezTo>
                  <a:cubicBezTo>
                    <a:pt x="133314" y="527039"/>
                    <a:pt x="134252" y="525588"/>
                    <a:pt x="135191" y="524137"/>
                  </a:cubicBezTo>
                  <a:cubicBezTo>
                    <a:pt x="137324" y="526271"/>
                    <a:pt x="139372" y="528490"/>
                    <a:pt x="141248" y="530879"/>
                  </a:cubicBezTo>
                  <a:lnTo>
                    <a:pt x="135959" y="539670"/>
                  </a:lnTo>
                  <a:cubicBezTo>
                    <a:pt x="134850" y="537878"/>
                    <a:pt x="133740" y="536086"/>
                    <a:pt x="132631" y="534208"/>
                  </a:cubicBezTo>
                  <a:close/>
                  <a:moveTo>
                    <a:pt x="135959" y="522942"/>
                  </a:moveTo>
                  <a:cubicBezTo>
                    <a:pt x="137153" y="521064"/>
                    <a:pt x="138433" y="519101"/>
                    <a:pt x="139713" y="517224"/>
                  </a:cubicBezTo>
                  <a:cubicBezTo>
                    <a:pt x="141248" y="520126"/>
                    <a:pt x="142784" y="523027"/>
                    <a:pt x="144320" y="525929"/>
                  </a:cubicBezTo>
                  <a:lnTo>
                    <a:pt x="141760" y="530111"/>
                  </a:lnTo>
                  <a:cubicBezTo>
                    <a:pt x="139969" y="527636"/>
                    <a:pt x="138006" y="525247"/>
                    <a:pt x="135959" y="523027"/>
                  </a:cubicBezTo>
                  <a:close/>
                  <a:moveTo>
                    <a:pt x="135447" y="522345"/>
                  </a:moveTo>
                  <a:cubicBezTo>
                    <a:pt x="134850" y="521662"/>
                    <a:pt x="134252" y="521064"/>
                    <a:pt x="133656" y="520382"/>
                  </a:cubicBezTo>
                  <a:cubicBezTo>
                    <a:pt x="133314" y="520040"/>
                    <a:pt x="132973" y="519699"/>
                    <a:pt x="132546" y="519357"/>
                  </a:cubicBezTo>
                  <a:cubicBezTo>
                    <a:pt x="133144" y="518589"/>
                    <a:pt x="133740" y="517821"/>
                    <a:pt x="134423" y="517138"/>
                  </a:cubicBezTo>
                  <a:cubicBezTo>
                    <a:pt x="135532" y="515858"/>
                    <a:pt x="136641" y="514663"/>
                    <a:pt x="137751" y="513383"/>
                  </a:cubicBezTo>
                  <a:cubicBezTo>
                    <a:pt x="138348" y="514578"/>
                    <a:pt x="138945" y="515687"/>
                    <a:pt x="139542" y="516882"/>
                  </a:cubicBezTo>
                  <a:cubicBezTo>
                    <a:pt x="138177" y="518675"/>
                    <a:pt x="136812" y="520552"/>
                    <a:pt x="135447" y="522345"/>
                  </a:cubicBezTo>
                  <a:close/>
                  <a:moveTo>
                    <a:pt x="134594" y="523454"/>
                  </a:moveTo>
                  <a:cubicBezTo>
                    <a:pt x="133826" y="524478"/>
                    <a:pt x="133058" y="525503"/>
                    <a:pt x="132290" y="526527"/>
                  </a:cubicBezTo>
                  <a:cubicBezTo>
                    <a:pt x="132290" y="524734"/>
                    <a:pt x="132119" y="522942"/>
                    <a:pt x="132119" y="521064"/>
                  </a:cubicBezTo>
                  <a:cubicBezTo>
                    <a:pt x="132290" y="521235"/>
                    <a:pt x="132461" y="521320"/>
                    <a:pt x="132631" y="521491"/>
                  </a:cubicBezTo>
                  <a:cubicBezTo>
                    <a:pt x="133314" y="522089"/>
                    <a:pt x="133911" y="522686"/>
                    <a:pt x="134594" y="523369"/>
                  </a:cubicBezTo>
                  <a:close/>
                  <a:moveTo>
                    <a:pt x="129219" y="516114"/>
                  </a:moveTo>
                  <a:cubicBezTo>
                    <a:pt x="128707" y="515602"/>
                    <a:pt x="128195" y="515175"/>
                    <a:pt x="127598" y="514663"/>
                  </a:cubicBezTo>
                  <a:lnTo>
                    <a:pt x="126062" y="513298"/>
                  </a:lnTo>
                  <a:lnTo>
                    <a:pt x="124100" y="511761"/>
                  </a:lnTo>
                  <a:cubicBezTo>
                    <a:pt x="124100" y="511761"/>
                    <a:pt x="123332" y="511164"/>
                    <a:pt x="122906" y="510908"/>
                  </a:cubicBezTo>
                  <a:cubicBezTo>
                    <a:pt x="123417" y="510396"/>
                    <a:pt x="123929" y="509798"/>
                    <a:pt x="124441" y="509286"/>
                  </a:cubicBezTo>
                  <a:lnTo>
                    <a:pt x="129645" y="503909"/>
                  </a:lnTo>
                  <a:cubicBezTo>
                    <a:pt x="129475" y="508006"/>
                    <a:pt x="129390" y="512017"/>
                    <a:pt x="129219" y="516114"/>
                  </a:cubicBezTo>
                  <a:close/>
                  <a:moveTo>
                    <a:pt x="124015" y="514578"/>
                  </a:moveTo>
                  <a:lnTo>
                    <a:pt x="124868" y="515175"/>
                  </a:lnTo>
                  <a:lnTo>
                    <a:pt x="126489" y="516370"/>
                  </a:lnTo>
                  <a:cubicBezTo>
                    <a:pt x="127427" y="517053"/>
                    <a:pt x="128281" y="517821"/>
                    <a:pt x="129219" y="518504"/>
                  </a:cubicBezTo>
                  <a:cubicBezTo>
                    <a:pt x="129219" y="519528"/>
                    <a:pt x="129219" y="520552"/>
                    <a:pt x="129133" y="521662"/>
                  </a:cubicBezTo>
                  <a:cubicBezTo>
                    <a:pt x="128451" y="522601"/>
                    <a:pt x="127769" y="523539"/>
                    <a:pt x="127001" y="524478"/>
                  </a:cubicBezTo>
                  <a:cubicBezTo>
                    <a:pt x="125806" y="522345"/>
                    <a:pt x="124612" y="520296"/>
                    <a:pt x="123417" y="518163"/>
                  </a:cubicBezTo>
                  <a:cubicBezTo>
                    <a:pt x="123844" y="517565"/>
                    <a:pt x="124270" y="517053"/>
                    <a:pt x="124697" y="516456"/>
                  </a:cubicBezTo>
                  <a:cubicBezTo>
                    <a:pt x="124697" y="516456"/>
                    <a:pt x="124612" y="516285"/>
                    <a:pt x="124527" y="516285"/>
                  </a:cubicBezTo>
                  <a:cubicBezTo>
                    <a:pt x="124100" y="516797"/>
                    <a:pt x="123673" y="517309"/>
                    <a:pt x="123161" y="517821"/>
                  </a:cubicBezTo>
                  <a:cubicBezTo>
                    <a:pt x="123076" y="517565"/>
                    <a:pt x="122906" y="517394"/>
                    <a:pt x="122820" y="517138"/>
                  </a:cubicBezTo>
                  <a:lnTo>
                    <a:pt x="122308" y="516285"/>
                  </a:lnTo>
                  <a:lnTo>
                    <a:pt x="122308" y="516029"/>
                  </a:lnTo>
                  <a:cubicBezTo>
                    <a:pt x="122308" y="516029"/>
                    <a:pt x="122137" y="515943"/>
                    <a:pt x="122137" y="515943"/>
                  </a:cubicBezTo>
                  <a:lnTo>
                    <a:pt x="122137" y="515773"/>
                  </a:lnTo>
                  <a:cubicBezTo>
                    <a:pt x="122137" y="515773"/>
                    <a:pt x="121626" y="515090"/>
                    <a:pt x="121626" y="515090"/>
                  </a:cubicBezTo>
                  <a:lnTo>
                    <a:pt x="120687" y="513554"/>
                  </a:lnTo>
                  <a:lnTo>
                    <a:pt x="120687" y="513383"/>
                  </a:lnTo>
                  <a:cubicBezTo>
                    <a:pt x="120687" y="513383"/>
                    <a:pt x="120943" y="512956"/>
                    <a:pt x="121114" y="512786"/>
                  </a:cubicBezTo>
                  <a:cubicBezTo>
                    <a:pt x="121284" y="512871"/>
                    <a:pt x="121455" y="512956"/>
                    <a:pt x="121626" y="513042"/>
                  </a:cubicBezTo>
                  <a:cubicBezTo>
                    <a:pt x="122137" y="513383"/>
                    <a:pt x="122735" y="513724"/>
                    <a:pt x="123417" y="514151"/>
                  </a:cubicBezTo>
                  <a:lnTo>
                    <a:pt x="123929" y="514493"/>
                  </a:lnTo>
                  <a:close/>
                  <a:moveTo>
                    <a:pt x="124697" y="529002"/>
                  </a:moveTo>
                  <a:cubicBezTo>
                    <a:pt x="125465" y="530538"/>
                    <a:pt x="126318" y="532160"/>
                    <a:pt x="127171" y="533696"/>
                  </a:cubicBezTo>
                  <a:cubicBezTo>
                    <a:pt x="126659" y="534379"/>
                    <a:pt x="126148" y="535147"/>
                    <a:pt x="125636" y="535830"/>
                  </a:cubicBezTo>
                  <a:cubicBezTo>
                    <a:pt x="124697" y="534464"/>
                    <a:pt x="123844" y="533099"/>
                    <a:pt x="122906" y="531648"/>
                  </a:cubicBezTo>
                  <a:cubicBezTo>
                    <a:pt x="123417" y="530709"/>
                    <a:pt x="124100" y="529855"/>
                    <a:pt x="124697" y="529002"/>
                  </a:cubicBezTo>
                  <a:close/>
                  <a:moveTo>
                    <a:pt x="128536" y="549144"/>
                  </a:moveTo>
                  <a:cubicBezTo>
                    <a:pt x="128536" y="549998"/>
                    <a:pt x="128536" y="550936"/>
                    <a:pt x="128536" y="551790"/>
                  </a:cubicBezTo>
                  <a:cubicBezTo>
                    <a:pt x="127854" y="552899"/>
                    <a:pt x="127171" y="554009"/>
                    <a:pt x="126489" y="555118"/>
                  </a:cubicBezTo>
                  <a:cubicBezTo>
                    <a:pt x="124612" y="552473"/>
                    <a:pt x="122649" y="549827"/>
                    <a:pt x="120773" y="547096"/>
                  </a:cubicBezTo>
                  <a:cubicBezTo>
                    <a:pt x="121882" y="545303"/>
                    <a:pt x="122991" y="543511"/>
                    <a:pt x="124100" y="541719"/>
                  </a:cubicBezTo>
                  <a:cubicBezTo>
                    <a:pt x="125550" y="544194"/>
                    <a:pt x="127001" y="546669"/>
                    <a:pt x="128536" y="549144"/>
                  </a:cubicBezTo>
                  <a:close/>
                  <a:moveTo>
                    <a:pt x="124782" y="558020"/>
                  </a:moveTo>
                  <a:cubicBezTo>
                    <a:pt x="123161" y="560751"/>
                    <a:pt x="121455" y="563483"/>
                    <a:pt x="119834" y="566128"/>
                  </a:cubicBezTo>
                  <a:cubicBezTo>
                    <a:pt x="117957" y="563483"/>
                    <a:pt x="116080" y="560837"/>
                    <a:pt x="114203" y="558191"/>
                  </a:cubicBezTo>
                  <a:cubicBezTo>
                    <a:pt x="115995" y="555204"/>
                    <a:pt x="117786" y="552217"/>
                    <a:pt x="119578" y="549229"/>
                  </a:cubicBezTo>
                  <a:cubicBezTo>
                    <a:pt x="121284" y="552131"/>
                    <a:pt x="123076" y="555033"/>
                    <a:pt x="124782" y="557935"/>
                  </a:cubicBezTo>
                  <a:close/>
                  <a:moveTo>
                    <a:pt x="125209" y="592416"/>
                  </a:moveTo>
                  <a:cubicBezTo>
                    <a:pt x="124356" y="594037"/>
                    <a:pt x="123417" y="595574"/>
                    <a:pt x="122564" y="597195"/>
                  </a:cubicBezTo>
                  <a:cubicBezTo>
                    <a:pt x="119493" y="593611"/>
                    <a:pt x="116421" y="589941"/>
                    <a:pt x="113350" y="586356"/>
                  </a:cubicBezTo>
                  <a:cubicBezTo>
                    <a:pt x="114459" y="584222"/>
                    <a:pt x="115568" y="582174"/>
                    <a:pt x="116677" y="580040"/>
                  </a:cubicBezTo>
                  <a:cubicBezTo>
                    <a:pt x="119493" y="584222"/>
                    <a:pt x="122308" y="588319"/>
                    <a:pt x="125209" y="592416"/>
                  </a:cubicBezTo>
                  <a:close/>
                  <a:moveTo>
                    <a:pt x="126403" y="609144"/>
                  </a:moveTo>
                  <a:cubicBezTo>
                    <a:pt x="125806" y="610254"/>
                    <a:pt x="125294" y="611363"/>
                    <a:pt x="124782" y="612473"/>
                  </a:cubicBezTo>
                  <a:cubicBezTo>
                    <a:pt x="123844" y="611278"/>
                    <a:pt x="122906" y="610083"/>
                    <a:pt x="122052" y="608973"/>
                  </a:cubicBezTo>
                  <a:cubicBezTo>
                    <a:pt x="122649" y="607864"/>
                    <a:pt x="123247" y="606840"/>
                    <a:pt x="123844" y="605730"/>
                  </a:cubicBezTo>
                  <a:cubicBezTo>
                    <a:pt x="124697" y="606840"/>
                    <a:pt x="125636" y="608034"/>
                    <a:pt x="126489" y="609144"/>
                  </a:cubicBezTo>
                  <a:close/>
                  <a:moveTo>
                    <a:pt x="120431" y="601377"/>
                  </a:moveTo>
                  <a:cubicBezTo>
                    <a:pt x="119834" y="602487"/>
                    <a:pt x="119322" y="603596"/>
                    <a:pt x="118725" y="604791"/>
                  </a:cubicBezTo>
                  <a:cubicBezTo>
                    <a:pt x="115739" y="600865"/>
                    <a:pt x="112667" y="597024"/>
                    <a:pt x="109766" y="593013"/>
                  </a:cubicBezTo>
                  <a:cubicBezTo>
                    <a:pt x="110364" y="591904"/>
                    <a:pt x="110961" y="590709"/>
                    <a:pt x="111558" y="589599"/>
                  </a:cubicBezTo>
                  <a:cubicBezTo>
                    <a:pt x="114459" y="593525"/>
                    <a:pt x="117445" y="597537"/>
                    <a:pt x="120431" y="601377"/>
                  </a:cubicBezTo>
                  <a:close/>
                  <a:moveTo>
                    <a:pt x="120261" y="612046"/>
                  </a:moveTo>
                  <a:cubicBezTo>
                    <a:pt x="120943" y="613070"/>
                    <a:pt x="121626" y="614094"/>
                    <a:pt x="122308" y="615118"/>
                  </a:cubicBezTo>
                  <a:cubicBezTo>
                    <a:pt x="122564" y="615460"/>
                    <a:pt x="122735" y="615801"/>
                    <a:pt x="122991" y="616143"/>
                  </a:cubicBezTo>
                  <a:cubicBezTo>
                    <a:pt x="122479" y="617081"/>
                    <a:pt x="122052" y="618020"/>
                    <a:pt x="121540" y="619044"/>
                  </a:cubicBezTo>
                  <a:cubicBezTo>
                    <a:pt x="120431" y="617935"/>
                    <a:pt x="119407" y="616825"/>
                    <a:pt x="118298" y="615716"/>
                  </a:cubicBezTo>
                  <a:cubicBezTo>
                    <a:pt x="118981" y="614521"/>
                    <a:pt x="119578" y="613326"/>
                    <a:pt x="120261" y="612216"/>
                  </a:cubicBezTo>
                  <a:close/>
                  <a:moveTo>
                    <a:pt x="122649" y="628518"/>
                  </a:moveTo>
                  <a:cubicBezTo>
                    <a:pt x="122820" y="628091"/>
                    <a:pt x="123076" y="627665"/>
                    <a:pt x="123247" y="627238"/>
                  </a:cubicBezTo>
                  <a:cubicBezTo>
                    <a:pt x="125636" y="630054"/>
                    <a:pt x="128024" y="632785"/>
                    <a:pt x="130413" y="635517"/>
                  </a:cubicBezTo>
                  <a:cubicBezTo>
                    <a:pt x="129645" y="637309"/>
                    <a:pt x="128963" y="639101"/>
                    <a:pt x="128195" y="640894"/>
                  </a:cubicBezTo>
                  <a:cubicBezTo>
                    <a:pt x="126318" y="636797"/>
                    <a:pt x="124441" y="632700"/>
                    <a:pt x="122564" y="628604"/>
                  </a:cubicBezTo>
                  <a:close/>
                  <a:moveTo>
                    <a:pt x="125294" y="622800"/>
                  </a:moveTo>
                  <a:cubicBezTo>
                    <a:pt x="125636" y="622117"/>
                    <a:pt x="125891" y="621434"/>
                    <a:pt x="126232" y="620751"/>
                  </a:cubicBezTo>
                  <a:cubicBezTo>
                    <a:pt x="128365" y="623824"/>
                    <a:pt x="130584" y="626896"/>
                    <a:pt x="132802" y="629969"/>
                  </a:cubicBezTo>
                  <a:cubicBezTo>
                    <a:pt x="132802" y="630140"/>
                    <a:pt x="132717" y="630225"/>
                    <a:pt x="132631" y="630396"/>
                  </a:cubicBezTo>
                  <a:cubicBezTo>
                    <a:pt x="130157" y="627921"/>
                    <a:pt x="127769" y="625360"/>
                    <a:pt x="125294" y="622885"/>
                  </a:cubicBezTo>
                  <a:close/>
                  <a:moveTo>
                    <a:pt x="128024" y="616484"/>
                  </a:moveTo>
                  <a:cubicBezTo>
                    <a:pt x="128536" y="615374"/>
                    <a:pt x="129048" y="614180"/>
                    <a:pt x="129560" y="613070"/>
                  </a:cubicBezTo>
                  <a:cubicBezTo>
                    <a:pt x="129731" y="613241"/>
                    <a:pt x="129902" y="613497"/>
                    <a:pt x="129986" y="613668"/>
                  </a:cubicBezTo>
                  <a:lnTo>
                    <a:pt x="129986" y="613668"/>
                  </a:lnTo>
                  <a:cubicBezTo>
                    <a:pt x="129986" y="613668"/>
                    <a:pt x="129986" y="613668"/>
                    <a:pt x="129986" y="613668"/>
                  </a:cubicBezTo>
                  <a:lnTo>
                    <a:pt x="129986" y="613668"/>
                  </a:lnTo>
                  <a:cubicBezTo>
                    <a:pt x="129986" y="613668"/>
                    <a:pt x="129986" y="613668"/>
                    <a:pt x="129986" y="613668"/>
                  </a:cubicBezTo>
                  <a:cubicBezTo>
                    <a:pt x="131266" y="615118"/>
                    <a:pt x="132631" y="616655"/>
                    <a:pt x="133911" y="618106"/>
                  </a:cubicBezTo>
                  <a:lnTo>
                    <a:pt x="133911" y="618788"/>
                  </a:lnTo>
                  <a:cubicBezTo>
                    <a:pt x="134167" y="620751"/>
                    <a:pt x="134423" y="622714"/>
                    <a:pt x="134679" y="624677"/>
                  </a:cubicBezTo>
                  <a:cubicBezTo>
                    <a:pt x="132461" y="621946"/>
                    <a:pt x="130243" y="619215"/>
                    <a:pt x="128024" y="616484"/>
                  </a:cubicBezTo>
                  <a:close/>
                  <a:moveTo>
                    <a:pt x="128792" y="604364"/>
                  </a:moveTo>
                  <a:cubicBezTo>
                    <a:pt x="127939" y="603340"/>
                    <a:pt x="127086" y="602316"/>
                    <a:pt x="126148" y="601292"/>
                  </a:cubicBezTo>
                  <a:cubicBezTo>
                    <a:pt x="126403" y="600780"/>
                    <a:pt x="126659" y="600353"/>
                    <a:pt x="126915" y="599841"/>
                  </a:cubicBezTo>
                  <a:cubicBezTo>
                    <a:pt x="126915" y="599841"/>
                    <a:pt x="126915" y="599841"/>
                    <a:pt x="126915" y="599841"/>
                  </a:cubicBezTo>
                  <a:cubicBezTo>
                    <a:pt x="126915" y="599841"/>
                    <a:pt x="126915" y="599841"/>
                    <a:pt x="126915" y="599841"/>
                  </a:cubicBezTo>
                  <a:cubicBezTo>
                    <a:pt x="126915" y="599841"/>
                    <a:pt x="126915" y="599841"/>
                    <a:pt x="126915" y="599841"/>
                  </a:cubicBezTo>
                  <a:cubicBezTo>
                    <a:pt x="126915" y="599841"/>
                    <a:pt x="126915" y="599841"/>
                    <a:pt x="126915" y="599841"/>
                  </a:cubicBezTo>
                  <a:cubicBezTo>
                    <a:pt x="127427" y="598902"/>
                    <a:pt x="127854" y="597963"/>
                    <a:pt x="128365" y="597024"/>
                  </a:cubicBezTo>
                  <a:cubicBezTo>
                    <a:pt x="128451" y="597195"/>
                    <a:pt x="128622" y="597366"/>
                    <a:pt x="128707" y="597451"/>
                  </a:cubicBezTo>
                  <a:lnTo>
                    <a:pt x="128707" y="597451"/>
                  </a:lnTo>
                  <a:cubicBezTo>
                    <a:pt x="128707" y="597451"/>
                    <a:pt x="128707" y="597451"/>
                    <a:pt x="128707" y="597451"/>
                  </a:cubicBezTo>
                  <a:lnTo>
                    <a:pt x="128707" y="597451"/>
                  </a:lnTo>
                  <a:cubicBezTo>
                    <a:pt x="128707" y="597451"/>
                    <a:pt x="128707" y="597451"/>
                    <a:pt x="128707" y="597451"/>
                  </a:cubicBezTo>
                  <a:cubicBezTo>
                    <a:pt x="129390" y="598305"/>
                    <a:pt x="130072" y="599158"/>
                    <a:pt x="130840" y="600097"/>
                  </a:cubicBezTo>
                  <a:cubicBezTo>
                    <a:pt x="130157" y="601548"/>
                    <a:pt x="129390" y="602914"/>
                    <a:pt x="128707" y="604364"/>
                  </a:cubicBezTo>
                  <a:close/>
                  <a:moveTo>
                    <a:pt x="132546" y="606157"/>
                  </a:moveTo>
                  <a:lnTo>
                    <a:pt x="132887" y="609059"/>
                  </a:lnTo>
                  <a:cubicBezTo>
                    <a:pt x="132887" y="609059"/>
                    <a:pt x="132205" y="608205"/>
                    <a:pt x="131778" y="607778"/>
                  </a:cubicBezTo>
                  <a:cubicBezTo>
                    <a:pt x="132035" y="607181"/>
                    <a:pt x="132290" y="606669"/>
                    <a:pt x="132546" y="606072"/>
                  </a:cubicBezTo>
                  <a:close/>
                  <a:moveTo>
                    <a:pt x="135618" y="620069"/>
                  </a:moveTo>
                  <a:cubicBezTo>
                    <a:pt x="135618" y="620069"/>
                    <a:pt x="136215" y="620666"/>
                    <a:pt x="136471" y="621008"/>
                  </a:cubicBezTo>
                  <a:cubicBezTo>
                    <a:pt x="136215" y="621605"/>
                    <a:pt x="136044" y="622117"/>
                    <a:pt x="135788" y="622714"/>
                  </a:cubicBezTo>
                  <a:cubicBezTo>
                    <a:pt x="135788" y="621861"/>
                    <a:pt x="135703" y="620922"/>
                    <a:pt x="135618" y="620069"/>
                  </a:cubicBezTo>
                  <a:close/>
                  <a:moveTo>
                    <a:pt x="157118" y="677337"/>
                  </a:moveTo>
                  <a:cubicBezTo>
                    <a:pt x="160445" y="680495"/>
                    <a:pt x="163858" y="683653"/>
                    <a:pt x="167185" y="686811"/>
                  </a:cubicBezTo>
                  <a:cubicBezTo>
                    <a:pt x="167185" y="686811"/>
                    <a:pt x="167271" y="686896"/>
                    <a:pt x="167355" y="686982"/>
                  </a:cubicBezTo>
                  <a:cubicBezTo>
                    <a:pt x="167355" y="686982"/>
                    <a:pt x="167355" y="687153"/>
                    <a:pt x="167355" y="687153"/>
                  </a:cubicBezTo>
                  <a:cubicBezTo>
                    <a:pt x="166844" y="688774"/>
                    <a:pt x="166332" y="690396"/>
                    <a:pt x="165820" y="692017"/>
                  </a:cubicBezTo>
                  <a:lnTo>
                    <a:pt x="165820" y="692017"/>
                  </a:lnTo>
                  <a:cubicBezTo>
                    <a:pt x="165820" y="692017"/>
                    <a:pt x="165820" y="692188"/>
                    <a:pt x="165820" y="692188"/>
                  </a:cubicBezTo>
                  <a:lnTo>
                    <a:pt x="165820" y="692359"/>
                  </a:lnTo>
                  <a:cubicBezTo>
                    <a:pt x="165820" y="692359"/>
                    <a:pt x="165820" y="692359"/>
                    <a:pt x="165820" y="692359"/>
                  </a:cubicBezTo>
                  <a:cubicBezTo>
                    <a:pt x="165820" y="692529"/>
                    <a:pt x="165734" y="692785"/>
                    <a:pt x="165650" y="692956"/>
                  </a:cubicBezTo>
                  <a:cubicBezTo>
                    <a:pt x="162151" y="689457"/>
                    <a:pt x="158739" y="685958"/>
                    <a:pt x="155326" y="682458"/>
                  </a:cubicBezTo>
                  <a:cubicBezTo>
                    <a:pt x="155923" y="680751"/>
                    <a:pt x="156606" y="679044"/>
                    <a:pt x="157203" y="677423"/>
                  </a:cubicBezTo>
                  <a:close/>
                  <a:moveTo>
                    <a:pt x="169062" y="699101"/>
                  </a:moveTo>
                  <a:cubicBezTo>
                    <a:pt x="170598" y="700467"/>
                    <a:pt x="172133" y="701832"/>
                    <a:pt x="173754" y="703198"/>
                  </a:cubicBezTo>
                  <a:lnTo>
                    <a:pt x="178106" y="706868"/>
                  </a:lnTo>
                  <a:cubicBezTo>
                    <a:pt x="177594" y="708831"/>
                    <a:pt x="176996" y="710794"/>
                    <a:pt x="176484" y="712672"/>
                  </a:cubicBezTo>
                  <a:lnTo>
                    <a:pt x="174437" y="710879"/>
                  </a:lnTo>
                  <a:cubicBezTo>
                    <a:pt x="172048" y="708746"/>
                    <a:pt x="169745" y="706527"/>
                    <a:pt x="167441" y="704393"/>
                  </a:cubicBezTo>
                  <a:cubicBezTo>
                    <a:pt x="167953" y="702686"/>
                    <a:pt x="168550" y="700894"/>
                    <a:pt x="169062" y="699187"/>
                  </a:cubicBezTo>
                  <a:close/>
                  <a:moveTo>
                    <a:pt x="181774" y="710026"/>
                  </a:moveTo>
                  <a:lnTo>
                    <a:pt x="182116" y="710367"/>
                  </a:lnTo>
                  <a:lnTo>
                    <a:pt x="185187" y="712928"/>
                  </a:lnTo>
                  <a:cubicBezTo>
                    <a:pt x="186382" y="714976"/>
                    <a:pt x="187576" y="716939"/>
                    <a:pt x="188770" y="718987"/>
                  </a:cubicBezTo>
                  <a:cubicBezTo>
                    <a:pt x="188514" y="720182"/>
                    <a:pt x="188173" y="721463"/>
                    <a:pt x="187917" y="722657"/>
                  </a:cubicBezTo>
                  <a:lnTo>
                    <a:pt x="181859" y="717537"/>
                  </a:lnTo>
                  <a:lnTo>
                    <a:pt x="180409" y="716256"/>
                  </a:lnTo>
                  <a:cubicBezTo>
                    <a:pt x="180836" y="714208"/>
                    <a:pt x="181348" y="712160"/>
                    <a:pt x="181774" y="710111"/>
                  </a:cubicBezTo>
                  <a:close/>
                  <a:moveTo>
                    <a:pt x="192610" y="725303"/>
                  </a:moveTo>
                  <a:cubicBezTo>
                    <a:pt x="193292" y="726413"/>
                    <a:pt x="193974" y="727522"/>
                    <a:pt x="194657" y="728717"/>
                  </a:cubicBezTo>
                  <a:cubicBezTo>
                    <a:pt x="196278" y="731278"/>
                    <a:pt x="197985" y="733923"/>
                    <a:pt x="199606" y="736484"/>
                  </a:cubicBezTo>
                  <a:lnTo>
                    <a:pt x="198155" y="735630"/>
                  </a:lnTo>
                  <a:cubicBezTo>
                    <a:pt x="195852" y="734094"/>
                    <a:pt x="193548" y="732643"/>
                    <a:pt x="191245" y="731192"/>
                  </a:cubicBezTo>
                  <a:cubicBezTo>
                    <a:pt x="191671" y="729229"/>
                    <a:pt x="192183" y="727352"/>
                    <a:pt x="192610" y="725389"/>
                  </a:cubicBezTo>
                  <a:close/>
                  <a:moveTo>
                    <a:pt x="190136" y="712928"/>
                  </a:moveTo>
                  <a:cubicBezTo>
                    <a:pt x="188258" y="709429"/>
                    <a:pt x="186467" y="705929"/>
                    <a:pt x="184590" y="702430"/>
                  </a:cubicBezTo>
                  <a:cubicBezTo>
                    <a:pt x="184846" y="702686"/>
                    <a:pt x="185102" y="702857"/>
                    <a:pt x="185358" y="703113"/>
                  </a:cubicBezTo>
                  <a:cubicBezTo>
                    <a:pt x="185358" y="703113"/>
                    <a:pt x="185613" y="703027"/>
                    <a:pt x="185528" y="702942"/>
                  </a:cubicBezTo>
                  <a:cubicBezTo>
                    <a:pt x="185102" y="702515"/>
                    <a:pt x="184675" y="702089"/>
                    <a:pt x="184249" y="701662"/>
                  </a:cubicBezTo>
                  <a:cubicBezTo>
                    <a:pt x="184078" y="701406"/>
                    <a:pt x="183992" y="701150"/>
                    <a:pt x="183822" y="700894"/>
                  </a:cubicBezTo>
                  <a:cubicBezTo>
                    <a:pt x="184675" y="696882"/>
                    <a:pt x="185613" y="692785"/>
                    <a:pt x="186467" y="688774"/>
                  </a:cubicBezTo>
                  <a:cubicBezTo>
                    <a:pt x="186467" y="688774"/>
                    <a:pt x="186552" y="688689"/>
                    <a:pt x="186467" y="688603"/>
                  </a:cubicBezTo>
                  <a:lnTo>
                    <a:pt x="186467" y="688603"/>
                  </a:lnTo>
                  <a:cubicBezTo>
                    <a:pt x="186893" y="686726"/>
                    <a:pt x="187235" y="684933"/>
                    <a:pt x="187661" y="683056"/>
                  </a:cubicBezTo>
                  <a:cubicBezTo>
                    <a:pt x="189709" y="687835"/>
                    <a:pt x="191757" y="692615"/>
                    <a:pt x="193890" y="697394"/>
                  </a:cubicBezTo>
                  <a:cubicBezTo>
                    <a:pt x="192610" y="702601"/>
                    <a:pt x="191415" y="707807"/>
                    <a:pt x="190136" y="713013"/>
                  </a:cubicBezTo>
                  <a:close/>
                  <a:moveTo>
                    <a:pt x="191159" y="666157"/>
                  </a:moveTo>
                  <a:lnTo>
                    <a:pt x="192353" y="660524"/>
                  </a:lnTo>
                  <a:cubicBezTo>
                    <a:pt x="192951" y="662657"/>
                    <a:pt x="193633" y="664791"/>
                    <a:pt x="194231" y="666840"/>
                  </a:cubicBezTo>
                  <a:cubicBezTo>
                    <a:pt x="195511" y="670766"/>
                    <a:pt x="196875" y="674777"/>
                    <a:pt x="198326" y="678703"/>
                  </a:cubicBezTo>
                  <a:cubicBezTo>
                    <a:pt x="197387" y="682458"/>
                    <a:pt x="196449" y="686299"/>
                    <a:pt x="195511" y="690054"/>
                  </a:cubicBezTo>
                  <a:cubicBezTo>
                    <a:pt x="193378" y="684763"/>
                    <a:pt x="191415" y="679471"/>
                    <a:pt x="189367" y="674180"/>
                  </a:cubicBezTo>
                  <a:cubicBezTo>
                    <a:pt x="189965" y="671534"/>
                    <a:pt x="190477" y="668803"/>
                    <a:pt x="191074" y="666157"/>
                  </a:cubicBezTo>
                  <a:close/>
                  <a:moveTo>
                    <a:pt x="183992" y="623824"/>
                  </a:moveTo>
                  <a:cubicBezTo>
                    <a:pt x="184419" y="626299"/>
                    <a:pt x="184846" y="628774"/>
                    <a:pt x="185358" y="631249"/>
                  </a:cubicBezTo>
                  <a:cubicBezTo>
                    <a:pt x="184675" y="633298"/>
                    <a:pt x="184078" y="635261"/>
                    <a:pt x="183395" y="637309"/>
                  </a:cubicBezTo>
                  <a:cubicBezTo>
                    <a:pt x="181007" y="633980"/>
                    <a:pt x="178617" y="630566"/>
                    <a:pt x="176314" y="627238"/>
                  </a:cubicBezTo>
                  <a:cubicBezTo>
                    <a:pt x="177423" y="620410"/>
                    <a:pt x="178617" y="613582"/>
                    <a:pt x="179897" y="606754"/>
                  </a:cubicBezTo>
                  <a:cubicBezTo>
                    <a:pt x="179897" y="606754"/>
                    <a:pt x="179897" y="606669"/>
                    <a:pt x="179897" y="606584"/>
                  </a:cubicBezTo>
                  <a:cubicBezTo>
                    <a:pt x="183139" y="610168"/>
                    <a:pt x="186467" y="613753"/>
                    <a:pt x="189794" y="617337"/>
                  </a:cubicBezTo>
                  <a:lnTo>
                    <a:pt x="186125" y="628860"/>
                  </a:lnTo>
                  <a:cubicBezTo>
                    <a:pt x="185699" y="627067"/>
                    <a:pt x="185272" y="625275"/>
                    <a:pt x="184846" y="623568"/>
                  </a:cubicBezTo>
                  <a:cubicBezTo>
                    <a:pt x="184078" y="619813"/>
                    <a:pt x="183395" y="616057"/>
                    <a:pt x="182713" y="612216"/>
                  </a:cubicBezTo>
                  <a:cubicBezTo>
                    <a:pt x="182713" y="612131"/>
                    <a:pt x="182457" y="612216"/>
                    <a:pt x="182457" y="612216"/>
                  </a:cubicBezTo>
                  <a:cubicBezTo>
                    <a:pt x="182969" y="616057"/>
                    <a:pt x="183395" y="619898"/>
                    <a:pt x="183992" y="623739"/>
                  </a:cubicBezTo>
                  <a:close/>
                  <a:moveTo>
                    <a:pt x="189879" y="617081"/>
                  </a:moveTo>
                  <a:cubicBezTo>
                    <a:pt x="186637" y="613241"/>
                    <a:pt x="183395" y="609315"/>
                    <a:pt x="180238" y="605389"/>
                  </a:cubicBezTo>
                  <a:cubicBezTo>
                    <a:pt x="180836" y="603596"/>
                    <a:pt x="181348" y="601719"/>
                    <a:pt x="181945" y="599926"/>
                  </a:cubicBezTo>
                  <a:lnTo>
                    <a:pt x="184334" y="592416"/>
                  </a:lnTo>
                  <a:cubicBezTo>
                    <a:pt x="187149" y="597707"/>
                    <a:pt x="189965" y="602999"/>
                    <a:pt x="192780" y="608291"/>
                  </a:cubicBezTo>
                  <a:lnTo>
                    <a:pt x="189965" y="617081"/>
                  </a:lnTo>
                  <a:close/>
                  <a:moveTo>
                    <a:pt x="179300" y="571761"/>
                  </a:moveTo>
                  <a:lnTo>
                    <a:pt x="179300" y="571761"/>
                  </a:lnTo>
                  <a:cubicBezTo>
                    <a:pt x="179300" y="571761"/>
                    <a:pt x="179300" y="571761"/>
                    <a:pt x="179300" y="571761"/>
                  </a:cubicBezTo>
                  <a:lnTo>
                    <a:pt x="179300" y="571761"/>
                  </a:lnTo>
                  <a:cubicBezTo>
                    <a:pt x="179300" y="571761"/>
                    <a:pt x="179300" y="571761"/>
                    <a:pt x="179300" y="571761"/>
                  </a:cubicBezTo>
                  <a:cubicBezTo>
                    <a:pt x="179044" y="571249"/>
                    <a:pt x="178703" y="570652"/>
                    <a:pt x="178447" y="570140"/>
                  </a:cubicBezTo>
                  <a:cubicBezTo>
                    <a:pt x="179044" y="569201"/>
                    <a:pt x="179641" y="568177"/>
                    <a:pt x="180238" y="567238"/>
                  </a:cubicBezTo>
                  <a:cubicBezTo>
                    <a:pt x="181092" y="568433"/>
                    <a:pt x="181945" y="569628"/>
                    <a:pt x="182883" y="570823"/>
                  </a:cubicBezTo>
                  <a:cubicBezTo>
                    <a:pt x="182457" y="572786"/>
                    <a:pt x="182030" y="574663"/>
                    <a:pt x="181604" y="576626"/>
                  </a:cubicBezTo>
                  <a:cubicBezTo>
                    <a:pt x="180836" y="575090"/>
                    <a:pt x="180068" y="573468"/>
                    <a:pt x="179385" y="571932"/>
                  </a:cubicBezTo>
                  <a:close/>
                  <a:moveTo>
                    <a:pt x="178106" y="569457"/>
                  </a:moveTo>
                  <a:cubicBezTo>
                    <a:pt x="174778" y="562971"/>
                    <a:pt x="171366" y="556484"/>
                    <a:pt x="167953" y="549998"/>
                  </a:cubicBezTo>
                  <a:cubicBezTo>
                    <a:pt x="171792" y="555545"/>
                    <a:pt x="175717" y="561093"/>
                    <a:pt x="179727" y="566470"/>
                  </a:cubicBezTo>
                  <a:cubicBezTo>
                    <a:pt x="179215" y="567494"/>
                    <a:pt x="178617" y="568433"/>
                    <a:pt x="178106" y="569457"/>
                  </a:cubicBezTo>
                  <a:close/>
                  <a:moveTo>
                    <a:pt x="160445" y="529343"/>
                  </a:moveTo>
                  <a:cubicBezTo>
                    <a:pt x="159763" y="528404"/>
                    <a:pt x="159165" y="527380"/>
                    <a:pt x="158483" y="526356"/>
                  </a:cubicBezTo>
                  <a:cubicBezTo>
                    <a:pt x="161042" y="521747"/>
                    <a:pt x="163772" y="517224"/>
                    <a:pt x="166588" y="512700"/>
                  </a:cubicBezTo>
                  <a:cubicBezTo>
                    <a:pt x="167100" y="513639"/>
                    <a:pt x="167612" y="514578"/>
                    <a:pt x="168124" y="515517"/>
                  </a:cubicBezTo>
                  <a:lnTo>
                    <a:pt x="160359" y="529343"/>
                  </a:lnTo>
                  <a:close/>
                  <a:moveTo>
                    <a:pt x="160445" y="503909"/>
                  </a:moveTo>
                  <a:cubicBezTo>
                    <a:pt x="158824" y="507409"/>
                    <a:pt x="157544" y="510993"/>
                    <a:pt x="156009" y="514493"/>
                  </a:cubicBezTo>
                  <a:cubicBezTo>
                    <a:pt x="155411" y="516285"/>
                    <a:pt x="154814" y="518077"/>
                    <a:pt x="154217" y="519870"/>
                  </a:cubicBezTo>
                  <a:cubicBezTo>
                    <a:pt x="151060" y="515005"/>
                    <a:pt x="147989" y="510140"/>
                    <a:pt x="144917" y="505275"/>
                  </a:cubicBezTo>
                  <a:cubicBezTo>
                    <a:pt x="148756" y="501178"/>
                    <a:pt x="152596" y="497252"/>
                    <a:pt x="156606" y="493326"/>
                  </a:cubicBezTo>
                  <a:cubicBezTo>
                    <a:pt x="158056" y="496313"/>
                    <a:pt x="159592" y="499386"/>
                    <a:pt x="161127" y="502373"/>
                  </a:cubicBezTo>
                  <a:cubicBezTo>
                    <a:pt x="160872" y="502885"/>
                    <a:pt x="160616" y="503397"/>
                    <a:pt x="160359" y="503909"/>
                  </a:cubicBezTo>
                  <a:close/>
                  <a:moveTo>
                    <a:pt x="157288" y="547693"/>
                  </a:moveTo>
                  <a:lnTo>
                    <a:pt x="154046" y="554180"/>
                  </a:lnTo>
                  <a:cubicBezTo>
                    <a:pt x="154473" y="551534"/>
                    <a:pt x="155070" y="548973"/>
                    <a:pt x="156094" y="546584"/>
                  </a:cubicBezTo>
                  <a:cubicBezTo>
                    <a:pt x="156094" y="546413"/>
                    <a:pt x="155923" y="546328"/>
                    <a:pt x="155923" y="546498"/>
                  </a:cubicBezTo>
                  <a:cubicBezTo>
                    <a:pt x="154558" y="549485"/>
                    <a:pt x="153705" y="552558"/>
                    <a:pt x="153278" y="555801"/>
                  </a:cubicBezTo>
                  <a:lnTo>
                    <a:pt x="149866" y="562544"/>
                  </a:lnTo>
                  <a:cubicBezTo>
                    <a:pt x="149013" y="561264"/>
                    <a:pt x="148244" y="559983"/>
                    <a:pt x="147392" y="558703"/>
                  </a:cubicBezTo>
                  <a:cubicBezTo>
                    <a:pt x="149866" y="553753"/>
                    <a:pt x="152255" y="548803"/>
                    <a:pt x="154729" y="543852"/>
                  </a:cubicBezTo>
                  <a:cubicBezTo>
                    <a:pt x="155582" y="545133"/>
                    <a:pt x="156435" y="546498"/>
                    <a:pt x="157288" y="547779"/>
                  </a:cubicBezTo>
                  <a:close/>
                  <a:moveTo>
                    <a:pt x="140139" y="510481"/>
                  </a:moveTo>
                  <a:cubicBezTo>
                    <a:pt x="140139" y="510481"/>
                    <a:pt x="140737" y="509798"/>
                    <a:pt x="141078" y="509457"/>
                  </a:cubicBezTo>
                  <a:cubicBezTo>
                    <a:pt x="142358" y="512444"/>
                    <a:pt x="143723" y="515431"/>
                    <a:pt x="145088" y="518419"/>
                  </a:cubicBezTo>
                  <a:cubicBezTo>
                    <a:pt x="143467" y="515773"/>
                    <a:pt x="141846" y="513127"/>
                    <a:pt x="140225" y="510567"/>
                  </a:cubicBezTo>
                  <a:close/>
                  <a:moveTo>
                    <a:pt x="133229" y="499301"/>
                  </a:moveTo>
                  <a:cubicBezTo>
                    <a:pt x="132546" y="498191"/>
                    <a:pt x="131864" y="497081"/>
                    <a:pt x="131181" y="495972"/>
                  </a:cubicBezTo>
                  <a:lnTo>
                    <a:pt x="131181" y="495972"/>
                  </a:lnTo>
                  <a:cubicBezTo>
                    <a:pt x="131181" y="495972"/>
                    <a:pt x="133656" y="498959"/>
                    <a:pt x="133656" y="498959"/>
                  </a:cubicBezTo>
                  <a:lnTo>
                    <a:pt x="133229" y="499386"/>
                  </a:lnTo>
                  <a:close/>
                  <a:moveTo>
                    <a:pt x="129731" y="498703"/>
                  </a:moveTo>
                  <a:cubicBezTo>
                    <a:pt x="129731" y="499983"/>
                    <a:pt x="129645" y="501263"/>
                    <a:pt x="129560" y="502629"/>
                  </a:cubicBezTo>
                  <a:lnTo>
                    <a:pt x="123332" y="508262"/>
                  </a:lnTo>
                  <a:cubicBezTo>
                    <a:pt x="122649" y="508860"/>
                    <a:pt x="122052" y="509457"/>
                    <a:pt x="121370" y="510054"/>
                  </a:cubicBezTo>
                  <a:cubicBezTo>
                    <a:pt x="120602" y="509542"/>
                    <a:pt x="119919" y="509030"/>
                    <a:pt x="119152" y="508518"/>
                  </a:cubicBezTo>
                  <a:cubicBezTo>
                    <a:pt x="118810" y="508347"/>
                    <a:pt x="118469" y="508091"/>
                    <a:pt x="118213" y="507835"/>
                  </a:cubicBezTo>
                  <a:cubicBezTo>
                    <a:pt x="121370" y="503227"/>
                    <a:pt x="124612" y="498788"/>
                    <a:pt x="127939" y="494350"/>
                  </a:cubicBezTo>
                  <a:cubicBezTo>
                    <a:pt x="128536" y="495545"/>
                    <a:pt x="129133" y="496825"/>
                    <a:pt x="129816" y="498020"/>
                  </a:cubicBezTo>
                  <a:lnTo>
                    <a:pt x="129816" y="498703"/>
                  </a:lnTo>
                  <a:close/>
                  <a:moveTo>
                    <a:pt x="124100" y="528234"/>
                  </a:moveTo>
                  <a:cubicBezTo>
                    <a:pt x="123417" y="529172"/>
                    <a:pt x="122820" y="530111"/>
                    <a:pt x="122308" y="531135"/>
                  </a:cubicBezTo>
                  <a:cubicBezTo>
                    <a:pt x="120943" y="529002"/>
                    <a:pt x="119578" y="526868"/>
                    <a:pt x="118128" y="524820"/>
                  </a:cubicBezTo>
                  <a:cubicBezTo>
                    <a:pt x="118981" y="523710"/>
                    <a:pt x="119834" y="522601"/>
                    <a:pt x="120687" y="521491"/>
                  </a:cubicBezTo>
                  <a:cubicBezTo>
                    <a:pt x="121796" y="523796"/>
                    <a:pt x="122906" y="526015"/>
                    <a:pt x="124100" y="528319"/>
                  </a:cubicBezTo>
                  <a:close/>
                  <a:moveTo>
                    <a:pt x="117616" y="523966"/>
                  </a:moveTo>
                  <a:cubicBezTo>
                    <a:pt x="116677" y="522515"/>
                    <a:pt x="115739" y="520979"/>
                    <a:pt x="114715" y="519528"/>
                  </a:cubicBezTo>
                  <a:cubicBezTo>
                    <a:pt x="115824" y="518333"/>
                    <a:pt x="116933" y="517138"/>
                    <a:pt x="118042" y="516029"/>
                  </a:cubicBezTo>
                  <a:lnTo>
                    <a:pt x="118383" y="516797"/>
                  </a:lnTo>
                  <a:lnTo>
                    <a:pt x="119493" y="519016"/>
                  </a:lnTo>
                  <a:cubicBezTo>
                    <a:pt x="119749" y="519613"/>
                    <a:pt x="120090" y="520211"/>
                    <a:pt x="120431" y="520894"/>
                  </a:cubicBezTo>
                  <a:cubicBezTo>
                    <a:pt x="119493" y="521918"/>
                    <a:pt x="118554" y="523027"/>
                    <a:pt x="117616" y="524052"/>
                  </a:cubicBezTo>
                  <a:close/>
                  <a:moveTo>
                    <a:pt x="117019" y="513810"/>
                  </a:moveTo>
                  <a:cubicBezTo>
                    <a:pt x="115739" y="514919"/>
                    <a:pt x="114544" y="516114"/>
                    <a:pt x="113265" y="517224"/>
                  </a:cubicBezTo>
                  <a:cubicBezTo>
                    <a:pt x="113008" y="516882"/>
                    <a:pt x="112753" y="516456"/>
                    <a:pt x="112497" y="516114"/>
                  </a:cubicBezTo>
                  <a:cubicBezTo>
                    <a:pt x="113008" y="515346"/>
                    <a:pt x="113435" y="514578"/>
                    <a:pt x="113947" y="513810"/>
                  </a:cubicBezTo>
                  <a:cubicBezTo>
                    <a:pt x="114544" y="512871"/>
                    <a:pt x="115141" y="512017"/>
                    <a:pt x="115824" y="511079"/>
                  </a:cubicBezTo>
                  <a:lnTo>
                    <a:pt x="117019" y="513724"/>
                  </a:lnTo>
                  <a:lnTo>
                    <a:pt x="117019" y="513724"/>
                  </a:lnTo>
                  <a:close/>
                  <a:moveTo>
                    <a:pt x="120431" y="535574"/>
                  </a:moveTo>
                  <a:cubicBezTo>
                    <a:pt x="120261" y="536342"/>
                    <a:pt x="120175" y="537195"/>
                    <a:pt x="120175" y="538049"/>
                  </a:cubicBezTo>
                  <a:cubicBezTo>
                    <a:pt x="120175" y="539244"/>
                    <a:pt x="120516" y="540524"/>
                    <a:pt x="121199" y="541548"/>
                  </a:cubicBezTo>
                  <a:cubicBezTo>
                    <a:pt x="121199" y="541633"/>
                    <a:pt x="121455" y="541548"/>
                    <a:pt x="121370" y="541463"/>
                  </a:cubicBezTo>
                  <a:cubicBezTo>
                    <a:pt x="120431" y="539841"/>
                    <a:pt x="120346" y="537963"/>
                    <a:pt x="120773" y="536256"/>
                  </a:cubicBezTo>
                  <a:cubicBezTo>
                    <a:pt x="121455" y="537366"/>
                    <a:pt x="122052" y="538561"/>
                    <a:pt x="122735" y="539670"/>
                  </a:cubicBezTo>
                  <a:cubicBezTo>
                    <a:pt x="121455" y="541377"/>
                    <a:pt x="120261" y="543170"/>
                    <a:pt x="118981" y="544877"/>
                  </a:cubicBezTo>
                  <a:cubicBezTo>
                    <a:pt x="117957" y="543426"/>
                    <a:pt x="116848" y="541889"/>
                    <a:pt x="115824" y="540439"/>
                  </a:cubicBezTo>
                  <a:lnTo>
                    <a:pt x="111217" y="533696"/>
                  </a:lnTo>
                  <a:cubicBezTo>
                    <a:pt x="111217" y="533696"/>
                    <a:pt x="111302" y="533611"/>
                    <a:pt x="111387" y="533525"/>
                  </a:cubicBezTo>
                  <a:cubicBezTo>
                    <a:pt x="112838" y="531562"/>
                    <a:pt x="114374" y="529599"/>
                    <a:pt x="115909" y="527636"/>
                  </a:cubicBezTo>
                  <a:cubicBezTo>
                    <a:pt x="117445" y="530282"/>
                    <a:pt x="118895" y="533013"/>
                    <a:pt x="120431" y="535659"/>
                  </a:cubicBezTo>
                  <a:close/>
                  <a:moveTo>
                    <a:pt x="103879" y="538732"/>
                  </a:moveTo>
                  <a:lnTo>
                    <a:pt x="100894" y="535659"/>
                  </a:lnTo>
                  <a:cubicBezTo>
                    <a:pt x="101491" y="534635"/>
                    <a:pt x="102003" y="533611"/>
                    <a:pt x="102600" y="532672"/>
                  </a:cubicBezTo>
                  <a:cubicBezTo>
                    <a:pt x="103283" y="531904"/>
                    <a:pt x="104050" y="531135"/>
                    <a:pt x="104733" y="530367"/>
                  </a:cubicBezTo>
                  <a:cubicBezTo>
                    <a:pt x="104391" y="533184"/>
                    <a:pt x="104136" y="536000"/>
                    <a:pt x="103879" y="538817"/>
                  </a:cubicBezTo>
                  <a:close/>
                  <a:moveTo>
                    <a:pt x="100637" y="535403"/>
                  </a:moveTo>
                  <a:lnTo>
                    <a:pt x="100296" y="535062"/>
                  </a:lnTo>
                  <a:cubicBezTo>
                    <a:pt x="100296" y="535062"/>
                    <a:pt x="100979" y="534379"/>
                    <a:pt x="101320" y="533952"/>
                  </a:cubicBezTo>
                  <a:cubicBezTo>
                    <a:pt x="101064" y="534379"/>
                    <a:pt x="100894" y="534891"/>
                    <a:pt x="100637" y="535318"/>
                  </a:cubicBezTo>
                  <a:close/>
                  <a:moveTo>
                    <a:pt x="103795" y="539414"/>
                  </a:moveTo>
                  <a:cubicBezTo>
                    <a:pt x="103795" y="539414"/>
                    <a:pt x="103795" y="539670"/>
                    <a:pt x="103795" y="539841"/>
                  </a:cubicBezTo>
                  <a:cubicBezTo>
                    <a:pt x="103453" y="540268"/>
                    <a:pt x="103026" y="540695"/>
                    <a:pt x="102685" y="541121"/>
                  </a:cubicBezTo>
                  <a:cubicBezTo>
                    <a:pt x="101832" y="539756"/>
                    <a:pt x="100979" y="538390"/>
                    <a:pt x="100125" y="537025"/>
                  </a:cubicBezTo>
                  <a:cubicBezTo>
                    <a:pt x="100296" y="536768"/>
                    <a:pt x="100382" y="536598"/>
                    <a:pt x="100552" y="536342"/>
                  </a:cubicBezTo>
                  <a:lnTo>
                    <a:pt x="103879" y="539414"/>
                  </a:lnTo>
                  <a:close/>
                  <a:moveTo>
                    <a:pt x="99870" y="536768"/>
                  </a:moveTo>
                  <a:cubicBezTo>
                    <a:pt x="99870" y="536768"/>
                    <a:pt x="99529" y="536256"/>
                    <a:pt x="99358" y="536000"/>
                  </a:cubicBezTo>
                  <a:cubicBezTo>
                    <a:pt x="99443" y="535915"/>
                    <a:pt x="99529" y="535744"/>
                    <a:pt x="99699" y="535659"/>
                  </a:cubicBezTo>
                  <a:lnTo>
                    <a:pt x="100211" y="536086"/>
                  </a:lnTo>
                  <a:cubicBezTo>
                    <a:pt x="100211" y="536086"/>
                    <a:pt x="99955" y="536512"/>
                    <a:pt x="99870" y="536768"/>
                  </a:cubicBezTo>
                  <a:close/>
                  <a:moveTo>
                    <a:pt x="102515" y="545133"/>
                  </a:moveTo>
                  <a:cubicBezTo>
                    <a:pt x="102515" y="545133"/>
                    <a:pt x="102941" y="545901"/>
                    <a:pt x="103112" y="546242"/>
                  </a:cubicBezTo>
                  <a:cubicBezTo>
                    <a:pt x="102941" y="547693"/>
                    <a:pt x="102856" y="549059"/>
                    <a:pt x="102770" y="550510"/>
                  </a:cubicBezTo>
                  <a:lnTo>
                    <a:pt x="100382" y="548035"/>
                  </a:lnTo>
                  <a:cubicBezTo>
                    <a:pt x="101064" y="547096"/>
                    <a:pt x="101832" y="546071"/>
                    <a:pt x="102515" y="545133"/>
                  </a:cubicBezTo>
                  <a:close/>
                  <a:moveTo>
                    <a:pt x="102770" y="550936"/>
                  </a:moveTo>
                  <a:cubicBezTo>
                    <a:pt x="102770" y="551448"/>
                    <a:pt x="102685" y="552046"/>
                    <a:pt x="102600" y="552558"/>
                  </a:cubicBezTo>
                  <a:lnTo>
                    <a:pt x="102600" y="552558"/>
                  </a:lnTo>
                  <a:lnTo>
                    <a:pt x="102600" y="552729"/>
                  </a:lnTo>
                  <a:cubicBezTo>
                    <a:pt x="102600" y="552729"/>
                    <a:pt x="102600" y="552899"/>
                    <a:pt x="102600" y="552899"/>
                  </a:cubicBezTo>
                  <a:lnTo>
                    <a:pt x="102600" y="552899"/>
                  </a:lnTo>
                  <a:cubicBezTo>
                    <a:pt x="102600" y="552899"/>
                    <a:pt x="102600" y="553582"/>
                    <a:pt x="102600" y="553924"/>
                  </a:cubicBezTo>
                  <a:cubicBezTo>
                    <a:pt x="101576" y="552387"/>
                    <a:pt x="100467" y="550936"/>
                    <a:pt x="99443" y="549400"/>
                  </a:cubicBezTo>
                  <a:cubicBezTo>
                    <a:pt x="99699" y="549059"/>
                    <a:pt x="99870" y="548803"/>
                    <a:pt x="100125" y="548461"/>
                  </a:cubicBezTo>
                  <a:lnTo>
                    <a:pt x="102770" y="550936"/>
                  </a:lnTo>
                  <a:close/>
                  <a:moveTo>
                    <a:pt x="108487" y="567579"/>
                  </a:moveTo>
                  <a:cubicBezTo>
                    <a:pt x="110193" y="570310"/>
                    <a:pt x="111985" y="573042"/>
                    <a:pt x="113777" y="575773"/>
                  </a:cubicBezTo>
                  <a:cubicBezTo>
                    <a:pt x="112497" y="577992"/>
                    <a:pt x="111132" y="580126"/>
                    <a:pt x="109852" y="582345"/>
                  </a:cubicBezTo>
                  <a:cubicBezTo>
                    <a:pt x="108572" y="580808"/>
                    <a:pt x="107207" y="579272"/>
                    <a:pt x="105927" y="577650"/>
                  </a:cubicBezTo>
                  <a:cubicBezTo>
                    <a:pt x="106098" y="575517"/>
                    <a:pt x="106269" y="573298"/>
                    <a:pt x="106439" y="571164"/>
                  </a:cubicBezTo>
                  <a:cubicBezTo>
                    <a:pt x="107122" y="569969"/>
                    <a:pt x="107804" y="568774"/>
                    <a:pt x="108487" y="567579"/>
                  </a:cubicBezTo>
                  <a:close/>
                  <a:moveTo>
                    <a:pt x="108231" y="585076"/>
                  </a:moveTo>
                  <a:cubicBezTo>
                    <a:pt x="107633" y="586100"/>
                    <a:pt x="106951" y="587209"/>
                    <a:pt x="106354" y="588234"/>
                  </a:cubicBezTo>
                  <a:lnTo>
                    <a:pt x="105330" y="585588"/>
                  </a:lnTo>
                  <a:cubicBezTo>
                    <a:pt x="105416" y="584222"/>
                    <a:pt x="105500" y="582942"/>
                    <a:pt x="105671" y="581576"/>
                  </a:cubicBezTo>
                  <a:cubicBezTo>
                    <a:pt x="106524" y="582771"/>
                    <a:pt x="107378" y="583966"/>
                    <a:pt x="108231" y="585076"/>
                  </a:cubicBezTo>
                  <a:close/>
                  <a:moveTo>
                    <a:pt x="101746" y="582088"/>
                  </a:moveTo>
                  <a:lnTo>
                    <a:pt x="100808" y="580808"/>
                  </a:lnTo>
                  <a:cubicBezTo>
                    <a:pt x="101150" y="580211"/>
                    <a:pt x="101405" y="579699"/>
                    <a:pt x="101746" y="579101"/>
                  </a:cubicBezTo>
                  <a:cubicBezTo>
                    <a:pt x="101746" y="580126"/>
                    <a:pt x="101746" y="581064"/>
                    <a:pt x="101746" y="582088"/>
                  </a:cubicBezTo>
                  <a:close/>
                  <a:moveTo>
                    <a:pt x="99102" y="597451"/>
                  </a:moveTo>
                  <a:cubicBezTo>
                    <a:pt x="99529" y="597963"/>
                    <a:pt x="99955" y="598561"/>
                    <a:pt x="100382" y="599073"/>
                  </a:cubicBezTo>
                  <a:cubicBezTo>
                    <a:pt x="100125" y="599585"/>
                    <a:pt x="99784" y="600182"/>
                    <a:pt x="99529" y="600695"/>
                  </a:cubicBezTo>
                  <a:cubicBezTo>
                    <a:pt x="97822" y="598646"/>
                    <a:pt x="96030" y="596768"/>
                    <a:pt x="94239" y="594891"/>
                  </a:cubicBezTo>
                  <a:cubicBezTo>
                    <a:pt x="93983" y="594293"/>
                    <a:pt x="93727" y="593611"/>
                    <a:pt x="93386" y="593013"/>
                  </a:cubicBezTo>
                  <a:cubicBezTo>
                    <a:pt x="93727" y="592501"/>
                    <a:pt x="94068" y="591904"/>
                    <a:pt x="94409" y="591392"/>
                  </a:cubicBezTo>
                  <a:cubicBezTo>
                    <a:pt x="95945" y="593440"/>
                    <a:pt x="97566" y="595403"/>
                    <a:pt x="99102" y="597451"/>
                  </a:cubicBezTo>
                  <a:close/>
                  <a:moveTo>
                    <a:pt x="101662" y="606328"/>
                  </a:moveTo>
                  <a:cubicBezTo>
                    <a:pt x="101662" y="607437"/>
                    <a:pt x="101662" y="608547"/>
                    <a:pt x="101662" y="609741"/>
                  </a:cubicBezTo>
                  <a:cubicBezTo>
                    <a:pt x="101235" y="609229"/>
                    <a:pt x="100894" y="608803"/>
                    <a:pt x="100467" y="608291"/>
                  </a:cubicBezTo>
                  <a:cubicBezTo>
                    <a:pt x="100894" y="607608"/>
                    <a:pt x="101235" y="607010"/>
                    <a:pt x="101662" y="606328"/>
                  </a:cubicBezTo>
                  <a:close/>
                  <a:moveTo>
                    <a:pt x="99358" y="601036"/>
                  </a:moveTo>
                  <a:cubicBezTo>
                    <a:pt x="98931" y="601889"/>
                    <a:pt x="98420" y="602743"/>
                    <a:pt x="97993" y="603682"/>
                  </a:cubicBezTo>
                  <a:cubicBezTo>
                    <a:pt x="96969" y="601377"/>
                    <a:pt x="95945" y="598988"/>
                    <a:pt x="95007" y="596683"/>
                  </a:cubicBezTo>
                  <a:cubicBezTo>
                    <a:pt x="96542" y="598134"/>
                    <a:pt x="97993" y="599585"/>
                    <a:pt x="99443" y="601036"/>
                  </a:cubicBezTo>
                  <a:close/>
                  <a:moveTo>
                    <a:pt x="103197" y="621946"/>
                  </a:moveTo>
                  <a:cubicBezTo>
                    <a:pt x="104221" y="624421"/>
                    <a:pt x="105245" y="626896"/>
                    <a:pt x="106269" y="629372"/>
                  </a:cubicBezTo>
                  <a:cubicBezTo>
                    <a:pt x="106012" y="629798"/>
                    <a:pt x="105842" y="630310"/>
                    <a:pt x="105586" y="630737"/>
                  </a:cubicBezTo>
                  <a:cubicBezTo>
                    <a:pt x="104733" y="629798"/>
                    <a:pt x="103795" y="628860"/>
                    <a:pt x="102941" y="627921"/>
                  </a:cubicBezTo>
                  <a:cubicBezTo>
                    <a:pt x="102941" y="625958"/>
                    <a:pt x="103112" y="623909"/>
                    <a:pt x="103197" y="621946"/>
                  </a:cubicBezTo>
                  <a:close/>
                  <a:moveTo>
                    <a:pt x="106354" y="636626"/>
                  </a:moveTo>
                  <a:cubicBezTo>
                    <a:pt x="106354" y="636626"/>
                    <a:pt x="106951" y="637309"/>
                    <a:pt x="107207" y="637650"/>
                  </a:cubicBezTo>
                  <a:cubicBezTo>
                    <a:pt x="108487" y="639101"/>
                    <a:pt x="109681" y="640552"/>
                    <a:pt x="110961" y="642003"/>
                  </a:cubicBezTo>
                  <a:cubicBezTo>
                    <a:pt x="110620" y="642686"/>
                    <a:pt x="110364" y="643454"/>
                    <a:pt x="110023" y="644137"/>
                  </a:cubicBezTo>
                  <a:cubicBezTo>
                    <a:pt x="108401" y="642259"/>
                    <a:pt x="106780" y="640467"/>
                    <a:pt x="105245" y="638589"/>
                  </a:cubicBezTo>
                  <a:cubicBezTo>
                    <a:pt x="105586" y="637906"/>
                    <a:pt x="106012" y="637224"/>
                    <a:pt x="106354" y="636626"/>
                  </a:cubicBezTo>
                  <a:close/>
                  <a:moveTo>
                    <a:pt x="103026" y="636029"/>
                  </a:moveTo>
                  <a:cubicBezTo>
                    <a:pt x="103026" y="636029"/>
                    <a:pt x="102770" y="635773"/>
                    <a:pt x="102685" y="635602"/>
                  </a:cubicBezTo>
                  <a:cubicBezTo>
                    <a:pt x="102685" y="634492"/>
                    <a:pt x="102685" y="633468"/>
                    <a:pt x="102770" y="632359"/>
                  </a:cubicBezTo>
                  <a:cubicBezTo>
                    <a:pt x="103197" y="632871"/>
                    <a:pt x="103624" y="633383"/>
                    <a:pt x="104050" y="633895"/>
                  </a:cubicBezTo>
                  <a:cubicBezTo>
                    <a:pt x="103709" y="634578"/>
                    <a:pt x="103368" y="635346"/>
                    <a:pt x="103026" y="636029"/>
                  </a:cubicBezTo>
                  <a:close/>
                  <a:moveTo>
                    <a:pt x="115824" y="673070"/>
                  </a:moveTo>
                  <a:cubicBezTo>
                    <a:pt x="115568" y="673838"/>
                    <a:pt x="115312" y="674606"/>
                    <a:pt x="114971" y="675374"/>
                  </a:cubicBezTo>
                  <a:cubicBezTo>
                    <a:pt x="112582" y="671278"/>
                    <a:pt x="110278" y="667181"/>
                    <a:pt x="107890" y="663084"/>
                  </a:cubicBezTo>
                  <a:cubicBezTo>
                    <a:pt x="110449" y="666413"/>
                    <a:pt x="113094" y="669741"/>
                    <a:pt x="115824" y="673070"/>
                  </a:cubicBezTo>
                  <a:close/>
                  <a:moveTo>
                    <a:pt x="108657" y="656256"/>
                  </a:moveTo>
                  <a:cubicBezTo>
                    <a:pt x="109596" y="654464"/>
                    <a:pt x="110449" y="652672"/>
                    <a:pt x="111387" y="650879"/>
                  </a:cubicBezTo>
                  <a:cubicBezTo>
                    <a:pt x="111899" y="651562"/>
                    <a:pt x="112411" y="652245"/>
                    <a:pt x="113008" y="652928"/>
                  </a:cubicBezTo>
                  <a:cubicBezTo>
                    <a:pt x="115312" y="655915"/>
                    <a:pt x="117701" y="658817"/>
                    <a:pt x="120090" y="661633"/>
                  </a:cubicBezTo>
                  <a:cubicBezTo>
                    <a:pt x="119407" y="663426"/>
                    <a:pt x="118810" y="665133"/>
                    <a:pt x="118128" y="666925"/>
                  </a:cubicBezTo>
                  <a:cubicBezTo>
                    <a:pt x="117616" y="666413"/>
                    <a:pt x="117104" y="665901"/>
                    <a:pt x="116677" y="665303"/>
                  </a:cubicBezTo>
                  <a:cubicBezTo>
                    <a:pt x="114032" y="662316"/>
                    <a:pt x="111387" y="659244"/>
                    <a:pt x="108743" y="656171"/>
                  </a:cubicBezTo>
                  <a:close/>
                  <a:moveTo>
                    <a:pt x="123076" y="666669"/>
                  </a:moveTo>
                  <a:cubicBezTo>
                    <a:pt x="124868" y="670424"/>
                    <a:pt x="126745" y="674180"/>
                    <a:pt x="128536" y="677935"/>
                  </a:cubicBezTo>
                  <a:cubicBezTo>
                    <a:pt x="126148" y="675545"/>
                    <a:pt x="123758" y="673070"/>
                    <a:pt x="121370" y="670595"/>
                  </a:cubicBezTo>
                  <a:cubicBezTo>
                    <a:pt x="121882" y="669315"/>
                    <a:pt x="122479" y="667949"/>
                    <a:pt x="122991" y="666669"/>
                  </a:cubicBezTo>
                  <a:close/>
                  <a:moveTo>
                    <a:pt x="121796" y="654464"/>
                  </a:moveTo>
                  <a:cubicBezTo>
                    <a:pt x="121796" y="654464"/>
                    <a:pt x="122223" y="654891"/>
                    <a:pt x="122394" y="655147"/>
                  </a:cubicBezTo>
                  <a:cubicBezTo>
                    <a:pt x="122394" y="655232"/>
                    <a:pt x="122394" y="655317"/>
                    <a:pt x="122308" y="655403"/>
                  </a:cubicBezTo>
                  <a:cubicBezTo>
                    <a:pt x="122137" y="655061"/>
                    <a:pt x="121967" y="654720"/>
                    <a:pt x="121796" y="654379"/>
                  </a:cubicBezTo>
                  <a:close/>
                  <a:moveTo>
                    <a:pt x="115995" y="641662"/>
                  </a:moveTo>
                  <a:cubicBezTo>
                    <a:pt x="116762" y="640125"/>
                    <a:pt x="117530" y="638675"/>
                    <a:pt x="118213" y="637138"/>
                  </a:cubicBezTo>
                  <a:cubicBezTo>
                    <a:pt x="118469" y="637480"/>
                    <a:pt x="118725" y="637821"/>
                    <a:pt x="119066" y="638162"/>
                  </a:cubicBezTo>
                  <a:lnTo>
                    <a:pt x="119066" y="638162"/>
                  </a:lnTo>
                  <a:cubicBezTo>
                    <a:pt x="119066" y="638162"/>
                    <a:pt x="119066" y="638162"/>
                    <a:pt x="119066" y="638162"/>
                  </a:cubicBezTo>
                  <a:lnTo>
                    <a:pt x="119066" y="638162"/>
                  </a:lnTo>
                  <a:cubicBezTo>
                    <a:pt x="119066" y="638162"/>
                    <a:pt x="119066" y="638162"/>
                    <a:pt x="119066" y="638162"/>
                  </a:cubicBezTo>
                  <a:cubicBezTo>
                    <a:pt x="121370" y="640723"/>
                    <a:pt x="123673" y="643283"/>
                    <a:pt x="125977" y="645844"/>
                  </a:cubicBezTo>
                  <a:cubicBezTo>
                    <a:pt x="125465" y="647039"/>
                    <a:pt x="124953" y="648319"/>
                    <a:pt x="124441" y="649514"/>
                  </a:cubicBezTo>
                  <a:lnTo>
                    <a:pt x="124441" y="649514"/>
                  </a:lnTo>
                  <a:cubicBezTo>
                    <a:pt x="124441" y="649514"/>
                    <a:pt x="124441" y="649685"/>
                    <a:pt x="124441" y="649685"/>
                  </a:cubicBezTo>
                  <a:lnTo>
                    <a:pt x="124441" y="649855"/>
                  </a:lnTo>
                  <a:cubicBezTo>
                    <a:pt x="124441" y="649855"/>
                    <a:pt x="124441" y="649855"/>
                    <a:pt x="124441" y="649855"/>
                  </a:cubicBezTo>
                  <a:cubicBezTo>
                    <a:pt x="124441" y="649855"/>
                    <a:pt x="124441" y="650026"/>
                    <a:pt x="124441" y="650111"/>
                  </a:cubicBezTo>
                  <a:cubicBezTo>
                    <a:pt x="121626" y="647295"/>
                    <a:pt x="118895" y="644478"/>
                    <a:pt x="116165" y="641662"/>
                  </a:cubicBezTo>
                  <a:close/>
                  <a:moveTo>
                    <a:pt x="131693" y="645161"/>
                  </a:moveTo>
                  <a:cubicBezTo>
                    <a:pt x="132461" y="643198"/>
                    <a:pt x="133144" y="641235"/>
                    <a:pt x="133911" y="639272"/>
                  </a:cubicBezTo>
                  <a:cubicBezTo>
                    <a:pt x="138348" y="643796"/>
                    <a:pt x="142869" y="648234"/>
                    <a:pt x="147477" y="652586"/>
                  </a:cubicBezTo>
                  <a:cubicBezTo>
                    <a:pt x="146538" y="655147"/>
                    <a:pt x="145685" y="657707"/>
                    <a:pt x="144747" y="660268"/>
                  </a:cubicBezTo>
                  <a:cubicBezTo>
                    <a:pt x="140310" y="655317"/>
                    <a:pt x="136044" y="650197"/>
                    <a:pt x="131693" y="645161"/>
                  </a:cubicBezTo>
                  <a:close/>
                  <a:moveTo>
                    <a:pt x="143467" y="664194"/>
                  </a:moveTo>
                  <a:cubicBezTo>
                    <a:pt x="142955" y="665730"/>
                    <a:pt x="142528" y="667266"/>
                    <a:pt x="142016" y="668803"/>
                  </a:cubicBezTo>
                  <a:cubicBezTo>
                    <a:pt x="141846" y="668632"/>
                    <a:pt x="141760" y="668461"/>
                    <a:pt x="141590" y="668290"/>
                  </a:cubicBezTo>
                  <a:cubicBezTo>
                    <a:pt x="139457" y="664108"/>
                    <a:pt x="137239" y="659926"/>
                    <a:pt x="135191" y="655744"/>
                  </a:cubicBezTo>
                  <a:cubicBezTo>
                    <a:pt x="137921" y="658561"/>
                    <a:pt x="140651" y="661377"/>
                    <a:pt x="143467" y="664194"/>
                  </a:cubicBezTo>
                  <a:close/>
                  <a:moveTo>
                    <a:pt x="154643" y="702771"/>
                  </a:moveTo>
                  <a:cubicBezTo>
                    <a:pt x="152852" y="701150"/>
                    <a:pt x="151060" y="699613"/>
                    <a:pt x="149354" y="697992"/>
                  </a:cubicBezTo>
                  <a:cubicBezTo>
                    <a:pt x="149695" y="697138"/>
                    <a:pt x="150036" y="696285"/>
                    <a:pt x="150292" y="695346"/>
                  </a:cubicBezTo>
                  <a:cubicBezTo>
                    <a:pt x="151743" y="697821"/>
                    <a:pt x="153193" y="700296"/>
                    <a:pt x="154643" y="702771"/>
                  </a:cubicBezTo>
                  <a:close/>
                  <a:moveTo>
                    <a:pt x="148159" y="680666"/>
                  </a:moveTo>
                  <a:cubicBezTo>
                    <a:pt x="148842" y="681349"/>
                    <a:pt x="149610" y="681946"/>
                    <a:pt x="150292" y="682629"/>
                  </a:cubicBezTo>
                  <a:cubicBezTo>
                    <a:pt x="150292" y="682629"/>
                    <a:pt x="150292" y="682629"/>
                    <a:pt x="150292" y="682629"/>
                  </a:cubicBezTo>
                  <a:cubicBezTo>
                    <a:pt x="150122" y="683056"/>
                    <a:pt x="150036" y="683482"/>
                    <a:pt x="149866" y="683909"/>
                  </a:cubicBezTo>
                  <a:cubicBezTo>
                    <a:pt x="149268" y="682800"/>
                    <a:pt x="148671" y="681776"/>
                    <a:pt x="148159" y="680666"/>
                  </a:cubicBezTo>
                  <a:close/>
                  <a:moveTo>
                    <a:pt x="145770" y="672729"/>
                  </a:moveTo>
                  <a:cubicBezTo>
                    <a:pt x="146282" y="671192"/>
                    <a:pt x="146880" y="669656"/>
                    <a:pt x="147392" y="668120"/>
                  </a:cubicBezTo>
                  <a:cubicBezTo>
                    <a:pt x="149268" y="669997"/>
                    <a:pt x="151231" y="671875"/>
                    <a:pt x="153108" y="673667"/>
                  </a:cubicBezTo>
                  <a:cubicBezTo>
                    <a:pt x="152596" y="675374"/>
                    <a:pt x="151998" y="676996"/>
                    <a:pt x="151487" y="678703"/>
                  </a:cubicBezTo>
                  <a:cubicBezTo>
                    <a:pt x="149524" y="676655"/>
                    <a:pt x="147647" y="674692"/>
                    <a:pt x="145685" y="672643"/>
                  </a:cubicBezTo>
                  <a:close/>
                  <a:moveTo>
                    <a:pt x="166502" y="706697"/>
                  </a:moveTo>
                  <a:cubicBezTo>
                    <a:pt x="168721" y="708490"/>
                    <a:pt x="170939" y="710282"/>
                    <a:pt x="173157" y="711989"/>
                  </a:cubicBezTo>
                  <a:lnTo>
                    <a:pt x="175887" y="714123"/>
                  </a:lnTo>
                  <a:cubicBezTo>
                    <a:pt x="175375" y="715830"/>
                    <a:pt x="174949" y="717537"/>
                    <a:pt x="174522" y="719244"/>
                  </a:cubicBezTo>
                  <a:cubicBezTo>
                    <a:pt x="171451" y="716939"/>
                    <a:pt x="168465" y="714549"/>
                    <a:pt x="165479" y="712074"/>
                  </a:cubicBezTo>
                  <a:cubicBezTo>
                    <a:pt x="165308" y="711818"/>
                    <a:pt x="165223" y="711648"/>
                    <a:pt x="165052" y="711391"/>
                  </a:cubicBezTo>
                  <a:cubicBezTo>
                    <a:pt x="165564" y="709855"/>
                    <a:pt x="166076" y="708233"/>
                    <a:pt x="166502" y="706697"/>
                  </a:cubicBezTo>
                  <a:close/>
                  <a:moveTo>
                    <a:pt x="173669" y="721889"/>
                  </a:moveTo>
                  <a:cubicBezTo>
                    <a:pt x="173499" y="722401"/>
                    <a:pt x="173328" y="722999"/>
                    <a:pt x="173242" y="723511"/>
                  </a:cubicBezTo>
                  <a:cubicBezTo>
                    <a:pt x="173242" y="723511"/>
                    <a:pt x="173242" y="723511"/>
                    <a:pt x="173242" y="723511"/>
                  </a:cubicBezTo>
                  <a:cubicBezTo>
                    <a:pt x="173242" y="723511"/>
                    <a:pt x="173242" y="723596"/>
                    <a:pt x="173242" y="723682"/>
                  </a:cubicBezTo>
                  <a:cubicBezTo>
                    <a:pt x="173242" y="723682"/>
                    <a:pt x="173242" y="723767"/>
                    <a:pt x="173242" y="723852"/>
                  </a:cubicBezTo>
                  <a:cubicBezTo>
                    <a:pt x="173242" y="723852"/>
                    <a:pt x="173242" y="723852"/>
                    <a:pt x="173242" y="723852"/>
                  </a:cubicBezTo>
                  <a:cubicBezTo>
                    <a:pt x="173242" y="723852"/>
                    <a:pt x="173242" y="724023"/>
                    <a:pt x="173242" y="724023"/>
                  </a:cubicBezTo>
                  <a:cubicBezTo>
                    <a:pt x="172645" y="723511"/>
                    <a:pt x="172133" y="722999"/>
                    <a:pt x="171536" y="722572"/>
                  </a:cubicBezTo>
                  <a:cubicBezTo>
                    <a:pt x="170854" y="721377"/>
                    <a:pt x="170171" y="720182"/>
                    <a:pt x="169404" y="718987"/>
                  </a:cubicBezTo>
                  <a:cubicBezTo>
                    <a:pt x="170854" y="720012"/>
                    <a:pt x="172304" y="720950"/>
                    <a:pt x="173754" y="721975"/>
                  </a:cubicBezTo>
                  <a:close/>
                  <a:moveTo>
                    <a:pt x="179215" y="741434"/>
                  </a:moveTo>
                  <a:cubicBezTo>
                    <a:pt x="177679" y="740410"/>
                    <a:pt x="176058" y="739471"/>
                    <a:pt x="174522" y="738447"/>
                  </a:cubicBezTo>
                  <a:cubicBezTo>
                    <a:pt x="174778" y="737508"/>
                    <a:pt x="175034" y="736655"/>
                    <a:pt x="175290" y="735716"/>
                  </a:cubicBezTo>
                  <a:cubicBezTo>
                    <a:pt x="176570" y="737593"/>
                    <a:pt x="177935" y="739556"/>
                    <a:pt x="179215" y="741434"/>
                  </a:cubicBezTo>
                  <a:close/>
                  <a:moveTo>
                    <a:pt x="176484" y="731192"/>
                  </a:moveTo>
                  <a:cubicBezTo>
                    <a:pt x="176484" y="731192"/>
                    <a:pt x="176570" y="730766"/>
                    <a:pt x="176655" y="730509"/>
                  </a:cubicBezTo>
                  <a:cubicBezTo>
                    <a:pt x="179385" y="732473"/>
                    <a:pt x="182116" y="734436"/>
                    <a:pt x="184931" y="736399"/>
                  </a:cubicBezTo>
                  <a:cubicBezTo>
                    <a:pt x="184504" y="738532"/>
                    <a:pt x="184078" y="740666"/>
                    <a:pt x="183737" y="742800"/>
                  </a:cubicBezTo>
                  <a:cubicBezTo>
                    <a:pt x="181262" y="738959"/>
                    <a:pt x="178874" y="735118"/>
                    <a:pt x="176484" y="731192"/>
                  </a:cubicBezTo>
                  <a:close/>
                  <a:moveTo>
                    <a:pt x="177423" y="727693"/>
                  </a:moveTo>
                  <a:cubicBezTo>
                    <a:pt x="177679" y="726754"/>
                    <a:pt x="177935" y="725901"/>
                    <a:pt x="178191" y="724962"/>
                  </a:cubicBezTo>
                  <a:lnTo>
                    <a:pt x="178191" y="724962"/>
                  </a:lnTo>
                  <a:cubicBezTo>
                    <a:pt x="178191" y="724962"/>
                    <a:pt x="178191" y="724962"/>
                    <a:pt x="178191" y="724962"/>
                  </a:cubicBezTo>
                  <a:cubicBezTo>
                    <a:pt x="178191" y="724962"/>
                    <a:pt x="178191" y="724962"/>
                    <a:pt x="178191" y="724962"/>
                  </a:cubicBezTo>
                  <a:lnTo>
                    <a:pt x="178191" y="724962"/>
                  </a:lnTo>
                  <a:cubicBezTo>
                    <a:pt x="178191" y="724962"/>
                    <a:pt x="178191" y="724962"/>
                    <a:pt x="178191" y="724962"/>
                  </a:cubicBezTo>
                  <a:cubicBezTo>
                    <a:pt x="180836" y="726669"/>
                    <a:pt x="183481" y="728290"/>
                    <a:pt x="186125" y="729912"/>
                  </a:cubicBezTo>
                  <a:cubicBezTo>
                    <a:pt x="185870" y="731363"/>
                    <a:pt x="185528" y="732814"/>
                    <a:pt x="185272" y="734265"/>
                  </a:cubicBezTo>
                  <a:cubicBezTo>
                    <a:pt x="182628" y="732131"/>
                    <a:pt x="179983" y="729997"/>
                    <a:pt x="177338" y="727778"/>
                  </a:cubicBezTo>
                  <a:close/>
                  <a:moveTo>
                    <a:pt x="178703" y="722487"/>
                  </a:moveTo>
                  <a:cubicBezTo>
                    <a:pt x="179129" y="720780"/>
                    <a:pt x="179471" y="718987"/>
                    <a:pt x="179897" y="717281"/>
                  </a:cubicBezTo>
                  <a:lnTo>
                    <a:pt x="181007" y="718134"/>
                  </a:lnTo>
                  <a:lnTo>
                    <a:pt x="187576" y="722999"/>
                  </a:lnTo>
                  <a:cubicBezTo>
                    <a:pt x="187576" y="722999"/>
                    <a:pt x="187405" y="723596"/>
                    <a:pt x="187405" y="723852"/>
                  </a:cubicBezTo>
                  <a:cubicBezTo>
                    <a:pt x="187405" y="723852"/>
                    <a:pt x="187405" y="723852"/>
                    <a:pt x="187405" y="723852"/>
                  </a:cubicBezTo>
                  <a:cubicBezTo>
                    <a:pt x="187405" y="723852"/>
                    <a:pt x="187405" y="723938"/>
                    <a:pt x="187405" y="724023"/>
                  </a:cubicBezTo>
                  <a:cubicBezTo>
                    <a:pt x="187405" y="724023"/>
                    <a:pt x="187405" y="724108"/>
                    <a:pt x="187405" y="724194"/>
                  </a:cubicBezTo>
                  <a:cubicBezTo>
                    <a:pt x="187405" y="724194"/>
                    <a:pt x="187405" y="724194"/>
                    <a:pt x="187405" y="724194"/>
                  </a:cubicBezTo>
                  <a:cubicBezTo>
                    <a:pt x="187149" y="725474"/>
                    <a:pt x="186893" y="726754"/>
                    <a:pt x="186637" y="728120"/>
                  </a:cubicBezTo>
                  <a:cubicBezTo>
                    <a:pt x="183992" y="726327"/>
                    <a:pt x="181433" y="724450"/>
                    <a:pt x="178874" y="722572"/>
                  </a:cubicBezTo>
                  <a:close/>
                  <a:moveTo>
                    <a:pt x="190647" y="732473"/>
                  </a:moveTo>
                  <a:cubicBezTo>
                    <a:pt x="192866" y="733753"/>
                    <a:pt x="195084" y="735033"/>
                    <a:pt x="197387" y="736313"/>
                  </a:cubicBezTo>
                  <a:lnTo>
                    <a:pt x="200203" y="737764"/>
                  </a:lnTo>
                  <a:cubicBezTo>
                    <a:pt x="201824" y="740325"/>
                    <a:pt x="203530" y="742800"/>
                    <a:pt x="205151" y="745360"/>
                  </a:cubicBezTo>
                  <a:lnTo>
                    <a:pt x="204639" y="748603"/>
                  </a:lnTo>
                  <a:lnTo>
                    <a:pt x="200118" y="745445"/>
                  </a:lnTo>
                  <a:cubicBezTo>
                    <a:pt x="197132" y="743226"/>
                    <a:pt x="194145" y="741093"/>
                    <a:pt x="191245" y="738874"/>
                  </a:cubicBezTo>
                  <a:cubicBezTo>
                    <a:pt x="190647" y="738447"/>
                    <a:pt x="190050" y="737935"/>
                    <a:pt x="189538" y="737508"/>
                  </a:cubicBezTo>
                  <a:cubicBezTo>
                    <a:pt x="189965" y="735801"/>
                    <a:pt x="190306" y="734180"/>
                    <a:pt x="190733" y="732473"/>
                  </a:cubicBezTo>
                  <a:close/>
                  <a:moveTo>
                    <a:pt x="194401" y="603767"/>
                  </a:moveTo>
                  <a:lnTo>
                    <a:pt x="197728" y="608803"/>
                  </a:lnTo>
                  <a:cubicBezTo>
                    <a:pt x="197985" y="609997"/>
                    <a:pt x="198240" y="611278"/>
                    <a:pt x="198496" y="612473"/>
                  </a:cubicBezTo>
                  <a:cubicBezTo>
                    <a:pt x="197132" y="609571"/>
                    <a:pt x="195766" y="606669"/>
                    <a:pt x="194401" y="603767"/>
                  </a:cubicBezTo>
                  <a:close/>
                  <a:moveTo>
                    <a:pt x="191671" y="596854"/>
                  </a:moveTo>
                  <a:cubicBezTo>
                    <a:pt x="190733" y="595318"/>
                    <a:pt x="189879" y="593696"/>
                    <a:pt x="188941" y="592160"/>
                  </a:cubicBezTo>
                  <a:cubicBezTo>
                    <a:pt x="188003" y="590197"/>
                    <a:pt x="187064" y="588148"/>
                    <a:pt x="186040" y="586185"/>
                  </a:cubicBezTo>
                  <a:lnTo>
                    <a:pt x="188514" y="578419"/>
                  </a:lnTo>
                  <a:cubicBezTo>
                    <a:pt x="188514" y="578419"/>
                    <a:pt x="189026" y="579101"/>
                    <a:pt x="189367" y="579528"/>
                  </a:cubicBezTo>
                  <a:cubicBezTo>
                    <a:pt x="190818" y="581491"/>
                    <a:pt x="192353" y="583369"/>
                    <a:pt x="193804" y="585246"/>
                  </a:cubicBezTo>
                  <a:cubicBezTo>
                    <a:pt x="194060" y="588319"/>
                    <a:pt x="194486" y="591392"/>
                    <a:pt x="194999" y="594379"/>
                  </a:cubicBezTo>
                  <a:cubicBezTo>
                    <a:pt x="195681" y="598305"/>
                    <a:pt x="196449" y="602231"/>
                    <a:pt x="197216" y="606157"/>
                  </a:cubicBezTo>
                  <a:lnTo>
                    <a:pt x="191671" y="596939"/>
                  </a:lnTo>
                  <a:close/>
                  <a:moveTo>
                    <a:pt x="185613" y="585161"/>
                  </a:moveTo>
                  <a:cubicBezTo>
                    <a:pt x="185272" y="584478"/>
                    <a:pt x="184931" y="583710"/>
                    <a:pt x="184590" y="583027"/>
                  </a:cubicBezTo>
                  <a:cubicBezTo>
                    <a:pt x="185187" y="580552"/>
                    <a:pt x="185784" y="577992"/>
                    <a:pt x="186382" y="575517"/>
                  </a:cubicBezTo>
                  <a:cubicBezTo>
                    <a:pt x="187064" y="576370"/>
                    <a:pt x="187661" y="577224"/>
                    <a:pt x="188344" y="578077"/>
                  </a:cubicBezTo>
                  <a:lnTo>
                    <a:pt x="185699" y="585246"/>
                  </a:lnTo>
                  <a:close/>
                  <a:moveTo>
                    <a:pt x="183481" y="567067"/>
                  </a:moveTo>
                  <a:cubicBezTo>
                    <a:pt x="182883" y="566128"/>
                    <a:pt x="182371" y="565190"/>
                    <a:pt x="181774" y="564251"/>
                  </a:cubicBezTo>
                  <a:cubicBezTo>
                    <a:pt x="183054" y="562117"/>
                    <a:pt x="184334" y="560069"/>
                    <a:pt x="185699" y="557935"/>
                  </a:cubicBezTo>
                  <a:cubicBezTo>
                    <a:pt x="184931" y="561007"/>
                    <a:pt x="184249" y="563995"/>
                    <a:pt x="183481" y="567067"/>
                  </a:cubicBezTo>
                  <a:close/>
                  <a:moveTo>
                    <a:pt x="181262" y="563483"/>
                  </a:moveTo>
                  <a:cubicBezTo>
                    <a:pt x="176570" y="555801"/>
                    <a:pt x="172048" y="548035"/>
                    <a:pt x="167526" y="540268"/>
                  </a:cubicBezTo>
                  <a:lnTo>
                    <a:pt x="167526" y="540268"/>
                  </a:lnTo>
                  <a:cubicBezTo>
                    <a:pt x="167526" y="540268"/>
                    <a:pt x="167526" y="540183"/>
                    <a:pt x="167526" y="540183"/>
                  </a:cubicBezTo>
                  <a:lnTo>
                    <a:pt x="167526" y="540183"/>
                  </a:lnTo>
                  <a:cubicBezTo>
                    <a:pt x="167526" y="540183"/>
                    <a:pt x="167526" y="540097"/>
                    <a:pt x="167526" y="540097"/>
                  </a:cubicBezTo>
                  <a:cubicBezTo>
                    <a:pt x="166929" y="539158"/>
                    <a:pt x="166332" y="538305"/>
                    <a:pt x="165734" y="537366"/>
                  </a:cubicBezTo>
                  <a:cubicBezTo>
                    <a:pt x="166929" y="535488"/>
                    <a:pt x="168038" y="533611"/>
                    <a:pt x="169318" y="531733"/>
                  </a:cubicBezTo>
                  <a:cubicBezTo>
                    <a:pt x="170256" y="530282"/>
                    <a:pt x="171195" y="528916"/>
                    <a:pt x="172219" y="527466"/>
                  </a:cubicBezTo>
                  <a:cubicBezTo>
                    <a:pt x="174693" y="531306"/>
                    <a:pt x="176826" y="535318"/>
                    <a:pt x="178959" y="539158"/>
                  </a:cubicBezTo>
                  <a:lnTo>
                    <a:pt x="178959" y="539158"/>
                  </a:lnTo>
                  <a:cubicBezTo>
                    <a:pt x="178959" y="539158"/>
                    <a:pt x="178959" y="539158"/>
                    <a:pt x="178959" y="539158"/>
                  </a:cubicBezTo>
                  <a:lnTo>
                    <a:pt x="178959" y="539158"/>
                  </a:lnTo>
                  <a:cubicBezTo>
                    <a:pt x="178959" y="539158"/>
                    <a:pt x="178959" y="539158"/>
                    <a:pt x="178959" y="539158"/>
                  </a:cubicBezTo>
                  <a:cubicBezTo>
                    <a:pt x="181774" y="542828"/>
                    <a:pt x="184761" y="546584"/>
                    <a:pt x="187320" y="550595"/>
                  </a:cubicBezTo>
                  <a:cubicBezTo>
                    <a:pt x="187405" y="550766"/>
                    <a:pt x="187491" y="550936"/>
                    <a:pt x="187576" y="551107"/>
                  </a:cubicBezTo>
                  <a:cubicBezTo>
                    <a:pt x="187320" y="551961"/>
                    <a:pt x="187149" y="552814"/>
                    <a:pt x="186893" y="553753"/>
                  </a:cubicBezTo>
                  <a:cubicBezTo>
                    <a:pt x="185102" y="556996"/>
                    <a:pt x="183225" y="560239"/>
                    <a:pt x="181433" y="563483"/>
                  </a:cubicBezTo>
                  <a:close/>
                  <a:moveTo>
                    <a:pt x="174608" y="492131"/>
                  </a:moveTo>
                  <a:cubicBezTo>
                    <a:pt x="173840" y="490595"/>
                    <a:pt x="173072" y="489059"/>
                    <a:pt x="172304" y="487523"/>
                  </a:cubicBezTo>
                  <a:cubicBezTo>
                    <a:pt x="173072" y="486413"/>
                    <a:pt x="173925" y="485474"/>
                    <a:pt x="174693" y="484365"/>
                  </a:cubicBezTo>
                  <a:cubicBezTo>
                    <a:pt x="176314" y="482316"/>
                    <a:pt x="177935" y="480183"/>
                    <a:pt x="179556" y="478219"/>
                  </a:cubicBezTo>
                  <a:cubicBezTo>
                    <a:pt x="180068" y="479158"/>
                    <a:pt x="180495" y="480097"/>
                    <a:pt x="181007" y="481036"/>
                  </a:cubicBezTo>
                  <a:cubicBezTo>
                    <a:pt x="178788" y="484706"/>
                    <a:pt x="176655" y="488376"/>
                    <a:pt x="174608" y="492131"/>
                  </a:cubicBezTo>
                  <a:close/>
                  <a:moveTo>
                    <a:pt x="176741" y="476000"/>
                  </a:moveTo>
                  <a:cubicBezTo>
                    <a:pt x="174693" y="478817"/>
                    <a:pt x="172730" y="481719"/>
                    <a:pt x="170854" y="484706"/>
                  </a:cubicBezTo>
                  <a:cubicBezTo>
                    <a:pt x="170256" y="483596"/>
                    <a:pt x="169745" y="482487"/>
                    <a:pt x="169147" y="481463"/>
                  </a:cubicBezTo>
                  <a:cubicBezTo>
                    <a:pt x="171878" y="478988"/>
                    <a:pt x="174693" y="476598"/>
                    <a:pt x="177508" y="474208"/>
                  </a:cubicBezTo>
                  <a:cubicBezTo>
                    <a:pt x="177508" y="474379"/>
                    <a:pt x="177679" y="474550"/>
                    <a:pt x="177764" y="474720"/>
                  </a:cubicBezTo>
                  <a:cubicBezTo>
                    <a:pt x="177423" y="475147"/>
                    <a:pt x="177082" y="475659"/>
                    <a:pt x="176741" y="476086"/>
                  </a:cubicBezTo>
                  <a:close/>
                  <a:moveTo>
                    <a:pt x="179129" y="512615"/>
                  </a:moveTo>
                  <a:cubicBezTo>
                    <a:pt x="177764" y="514663"/>
                    <a:pt x="176399" y="516712"/>
                    <a:pt x="175034" y="518760"/>
                  </a:cubicBezTo>
                  <a:cubicBezTo>
                    <a:pt x="173157" y="515090"/>
                    <a:pt x="171366" y="511335"/>
                    <a:pt x="169488" y="507665"/>
                  </a:cubicBezTo>
                  <a:cubicBezTo>
                    <a:pt x="170598" y="505872"/>
                    <a:pt x="171792" y="504080"/>
                    <a:pt x="172901" y="502288"/>
                  </a:cubicBezTo>
                  <a:cubicBezTo>
                    <a:pt x="173072" y="502032"/>
                    <a:pt x="173242" y="501690"/>
                    <a:pt x="173413" y="501434"/>
                  </a:cubicBezTo>
                  <a:cubicBezTo>
                    <a:pt x="175290" y="505190"/>
                    <a:pt x="177167" y="508860"/>
                    <a:pt x="179044" y="512530"/>
                  </a:cubicBezTo>
                  <a:close/>
                  <a:moveTo>
                    <a:pt x="169830" y="500581"/>
                  </a:moveTo>
                  <a:cubicBezTo>
                    <a:pt x="169147" y="501776"/>
                    <a:pt x="168465" y="503056"/>
                    <a:pt x="167782" y="504251"/>
                  </a:cubicBezTo>
                  <a:cubicBezTo>
                    <a:pt x="166844" y="502458"/>
                    <a:pt x="165820" y="500666"/>
                    <a:pt x="164881" y="498874"/>
                  </a:cubicBezTo>
                  <a:lnTo>
                    <a:pt x="165734" y="497423"/>
                  </a:lnTo>
                  <a:cubicBezTo>
                    <a:pt x="166332" y="496228"/>
                    <a:pt x="167100" y="495119"/>
                    <a:pt x="167867" y="494094"/>
                  </a:cubicBezTo>
                  <a:lnTo>
                    <a:pt x="169147" y="492217"/>
                  </a:lnTo>
                  <a:cubicBezTo>
                    <a:pt x="170000" y="494009"/>
                    <a:pt x="170768" y="495801"/>
                    <a:pt x="171621" y="497508"/>
                  </a:cubicBezTo>
                  <a:cubicBezTo>
                    <a:pt x="171024" y="498532"/>
                    <a:pt x="170427" y="499557"/>
                    <a:pt x="169915" y="500581"/>
                  </a:cubicBezTo>
                  <a:close/>
                  <a:moveTo>
                    <a:pt x="163772" y="496825"/>
                  </a:moveTo>
                  <a:cubicBezTo>
                    <a:pt x="162492" y="494521"/>
                    <a:pt x="161298" y="492217"/>
                    <a:pt x="160018" y="489912"/>
                  </a:cubicBezTo>
                  <a:cubicBezTo>
                    <a:pt x="161896" y="488120"/>
                    <a:pt x="163772" y="486413"/>
                    <a:pt x="165650" y="484706"/>
                  </a:cubicBezTo>
                  <a:cubicBezTo>
                    <a:pt x="166417" y="486328"/>
                    <a:pt x="167185" y="487949"/>
                    <a:pt x="167867" y="489571"/>
                  </a:cubicBezTo>
                  <a:cubicBezTo>
                    <a:pt x="166417" y="491961"/>
                    <a:pt x="165052" y="494436"/>
                    <a:pt x="163772" y="496911"/>
                  </a:cubicBezTo>
                  <a:close/>
                  <a:moveTo>
                    <a:pt x="158312" y="486754"/>
                  </a:moveTo>
                  <a:cubicBezTo>
                    <a:pt x="155155" y="480865"/>
                    <a:pt x="151913" y="474976"/>
                    <a:pt x="148756" y="469173"/>
                  </a:cubicBezTo>
                  <a:cubicBezTo>
                    <a:pt x="150889" y="466868"/>
                    <a:pt x="152937" y="464564"/>
                    <a:pt x="155155" y="462345"/>
                  </a:cubicBezTo>
                  <a:cubicBezTo>
                    <a:pt x="155326" y="462686"/>
                    <a:pt x="155497" y="463027"/>
                    <a:pt x="155667" y="463454"/>
                  </a:cubicBezTo>
                  <a:cubicBezTo>
                    <a:pt x="158483" y="469258"/>
                    <a:pt x="161298" y="475147"/>
                    <a:pt x="164028" y="481036"/>
                  </a:cubicBezTo>
                  <a:cubicBezTo>
                    <a:pt x="162151" y="482914"/>
                    <a:pt x="160275" y="484877"/>
                    <a:pt x="158397" y="486840"/>
                  </a:cubicBezTo>
                  <a:close/>
                  <a:moveTo>
                    <a:pt x="146453" y="464990"/>
                  </a:moveTo>
                  <a:cubicBezTo>
                    <a:pt x="145344" y="462942"/>
                    <a:pt x="144149" y="460808"/>
                    <a:pt x="143040" y="458760"/>
                  </a:cubicBezTo>
                  <a:cubicBezTo>
                    <a:pt x="145429" y="456797"/>
                    <a:pt x="147903" y="454834"/>
                    <a:pt x="150292" y="452956"/>
                  </a:cubicBezTo>
                  <a:cubicBezTo>
                    <a:pt x="151145" y="454578"/>
                    <a:pt x="151913" y="456114"/>
                    <a:pt x="152767" y="457736"/>
                  </a:cubicBezTo>
                  <a:cubicBezTo>
                    <a:pt x="150634" y="460126"/>
                    <a:pt x="148501" y="462515"/>
                    <a:pt x="146453" y="464990"/>
                  </a:cubicBezTo>
                  <a:close/>
                  <a:moveTo>
                    <a:pt x="155070" y="490168"/>
                  </a:moveTo>
                  <a:cubicBezTo>
                    <a:pt x="151145" y="494350"/>
                    <a:pt x="147306" y="498703"/>
                    <a:pt x="143552" y="503056"/>
                  </a:cubicBezTo>
                  <a:cubicBezTo>
                    <a:pt x="143381" y="502800"/>
                    <a:pt x="143296" y="502629"/>
                    <a:pt x="143126" y="502373"/>
                  </a:cubicBezTo>
                  <a:cubicBezTo>
                    <a:pt x="142358" y="501178"/>
                    <a:pt x="141675" y="499898"/>
                    <a:pt x="140907" y="498618"/>
                  </a:cubicBezTo>
                  <a:lnTo>
                    <a:pt x="137494" y="491961"/>
                  </a:lnTo>
                  <a:cubicBezTo>
                    <a:pt x="136471" y="489827"/>
                    <a:pt x="135532" y="487693"/>
                    <a:pt x="134594" y="485559"/>
                  </a:cubicBezTo>
                  <a:cubicBezTo>
                    <a:pt x="138348" y="480865"/>
                    <a:pt x="142272" y="476342"/>
                    <a:pt x="146282" y="471818"/>
                  </a:cubicBezTo>
                  <a:cubicBezTo>
                    <a:pt x="149183" y="477878"/>
                    <a:pt x="152169" y="484023"/>
                    <a:pt x="155155" y="490083"/>
                  </a:cubicBezTo>
                  <a:close/>
                  <a:moveTo>
                    <a:pt x="143808" y="468148"/>
                  </a:moveTo>
                  <a:cubicBezTo>
                    <a:pt x="139627" y="471562"/>
                    <a:pt x="135447" y="474976"/>
                    <a:pt x="131266" y="478390"/>
                  </a:cubicBezTo>
                  <a:cubicBezTo>
                    <a:pt x="130243" y="476086"/>
                    <a:pt x="129219" y="473781"/>
                    <a:pt x="128195" y="471392"/>
                  </a:cubicBezTo>
                  <a:cubicBezTo>
                    <a:pt x="132290" y="467636"/>
                    <a:pt x="136471" y="464052"/>
                    <a:pt x="140737" y="460552"/>
                  </a:cubicBezTo>
                  <a:cubicBezTo>
                    <a:pt x="141846" y="462942"/>
                    <a:pt x="143040" y="465332"/>
                    <a:pt x="144149" y="467722"/>
                  </a:cubicBezTo>
                  <a:cubicBezTo>
                    <a:pt x="143979" y="467892"/>
                    <a:pt x="143893" y="468063"/>
                    <a:pt x="143723" y="468234"/>
                  </a:cubicBezTo>
                  <a:close/>
                  <a:moveTo>
                    <a:pt x="127086" y="468916"/>
                  </a:moveTo>
                  <a:cubicBezTo>
                    <a:pt x="127086" y="468916"/>
                    <a:pt x="126915" y="468575"/>
                    <a:pt x="126830" y="468404"/>
                  </a:cubicBezTo>
                  <a:cubicBezTo>
                    <a:pt x="127427" y="467892"/>
                    <a:pt x="128024" y="467380"/>
                    <a:pt x="128622" y="466954"/>
                  </a:cubicBezTo>
                  <a:cubicBezTo>
                    <a:pt x="129304" y="466441"/>
                    <a:pt x="129986" y="465929"/>
                    <a:pt x="130584" y="465417"/>
                  </a:cubicBezTo>
                  <a:cubicBezTo>
                    <a:pt x="129390" y="466612"/>
                    <a:pt x="128195" y="467807"/>
                    <a:pt x="127001" y="469002"/>
                  </a:cubicBezTo>
                  <a:close/>
                  <a:moveTo>
                    <a:pt x="130072" y="486071"/>
                  </a:moveTo>
                  <a:cubicBezTo>
                    <a:pt x="129219" y="487266"/>
                    <a:pt x="128365" y="488461"/>
                    <a:pt x="127512" y="489656"/>
                  </a:cubicBezTo>
                  <a:lnTo>
                    <a:pt x="126232" y="487864"/>
                  </a:lnTo>
                  <a:cubicBezTo>
                    <a:pt x="127512" y="486669"/>
                    <a:pt x="128792" y="485474"/>
                    <a:pt x="130072" y="484365"/>
                  </a:cubicBezTo>
                  <a:lnTo>
                    <a:pt x="130072" y="486071"/>
                  </a:lnTo>
                  <a:close/>
                  <a:moveTo>
                    <a:pt x="105245" y="524478"/>
                  </a:moveTo>
                  <a:cubicBezTo>
                    <a:pt x="102515" y="526953"/>
                    <a:pt x="99870" y="529514"/>
                    <a:pt x="97225" y="531989"/>
                  </a:cubicBezTo>
                  <a:lnTo>
                    <a:pt x="96030" y="530794"/>
                  </a:lnTo>
                  <a:lnTo>
                    <a:pt x="93471" y="528148"/>
                  </a:lnTo>
                  <a:cubicBezTo>
                    <a:pt x="94239" y="523796"/>
                    <a:pt x="95007" y="519528"/>
                    <a:pt x="95775" y="515175"/>
                  </a:cubicBezTo>
                  <a:cubicBezTo>
                    <a:pt x="98761" y="512615"/>
                    <a:pt x="101746" y="510054"/>
                    <a:pt x="104818" y="507409"/>
                  </a:cubicBezTo>
                  <a:cubicBezTo>
                    <a:pt x="105500" y="508689"/>
                    <a:pt x="106183" y="509969"/>
                    <a:pt x="106866" y="511249"/>
                  </a:cubicBezTo>
                  <a:cubicBezTo>
                    <a:pt x="106354" y="515687"/>
                    <a:pt x="105842" y="520040"/>
                    <a:pt x="105330" y="524478"/>
                  </a:cubicBezTo>
                  <a:close/>
                  <a:moveTo>
                    <a:pt x="98078" y="537366"/>
                  </a:moveTo>
                  <a:cubicBezTo>
                    <a:pt x="99017" y="539244"/>
                    <a:pt x="100041" y="541036"/>
                    <a:pt x="101064" y="542914"/>
                  </a:cubicBezTo>
                  <a:cubicBezTo>
                    <a:pt x="100125" y="544023"/>
                    <a:pt x="99187" y="545133"/>
                    <a:pt x="98334" y="546157"/>
                  </a:cubicBezTo>
                  <a:lnTo>
                    <a:pt x="94068" y="541719"/>
                  </a:lnTo>
                  <a:cubicBezTo>
                    <a:pt x="95433" y="540268"/>
                    <a:pt x="96798" y="538817"/>
                    <a:pt x="98078" y="537366"/>
                  </a:cubicBezTo>
                  <a:close/>
                  <a:moveTo>
                    <a:pt x="97822" y="546669"/>
                  </a:moveTo>
                  <a:cubicBezTo>
                    <a:pt x="97822" y="546669"/>
                    <a:pt x="97566" y="546925"/>
                    <a:pt x="97481" y="547096"/>
                  </a:cubicBezTo>
                  <a:cubicBezTo>
                    <a:pt x="97310" y="546840"/>
                    <a:pt x="97140" y="546584"/>
                    <a:pt x="96969" y="546328"/>
                  </a:cubicBezTo>
                  <a:lnTo>
                    <a:pt x="96201" y="545218"/>
                  </a:lnTo>
                  <a:lnTo>
                    <a:pt x="97822" y="546669"/>
                  </a:lnTo>
                  <a:close/>
                  <a:moveTo>
                    <a:pt x="90997" y="587380"/>
                  </a:moveTo>
                  <a:cubicBezTo>
                    <a:pt x="90997" y="587380"/>
                    <a:pt x="90997" y="587551"/>
                    <a:pt x="90912" y="587636"/>
                  </a:cubicBezTo>
                  <a:cubicBezTo>
                    <a:pt x="90826" y="587380"/>
                    <a:pt x="90655" y="587124"/>
                    <a:pt x="90570" y="586783"/>
                  </a:cubicBezTo>
                  <a:lnTo>
                    <a:pt x="90997" y="587380"/>
                  </a:lnTo>
                  <a:close/>
                  <a:moveTo>
                    <a:pt x="94666" y="601548"/>
                  </a:moveTo>
                  <a:cubicBezTo>
                    <a:pt x="93386" y="600012"/>
                    <a:pt x="92191" y="598390"/>
                    <a:pt x="90912" y="596854"/>
                  </a:cubicBezTo>
                  <a:cubicBezTo>
                    <a:pt x="91338" y="596171"/>
                    <a:pt x="91679" y="595574"/>
                    <a:pt x="92106" y="594891"/>
                  </a:cubicBezTo>
                  <a:cubicBezTo>
                    <a:pt x="92959" y="597110"/>
                    <a:pt x="93812" y="599329"/>
                    <a:pt x="94666" y="601463"/>
                  </a:cubicBezTo>
                  <a:close/>
                  <a:moveTo>
                    <a:pt x="98249" y="611704"/>
                  </a:moveTo>
                  <a:cubicBezTo>
                    <a:pt x="98590" y="612131"/>
                    <a:pt x="98846" y="612558"/>
                    <a:pt x="99187" y="612985"/>
                  </a:cubicBezTo>
                  <a:cubicBezTo>
                    <a:pt x="99955" y="614862"/>
                    <a:pt x="100723" y="616740"/>
                    <a:pt x="101491" y="618618"/>
                  </a:cubicBezTo>
                  <a:cubicBezTo>
                    <a:pt x="101491" y="619044"/>
                    <a:pt x="101491" y="619556"/>
                    <a:pt x="101491" y="619983"/>
                  </a:cubicBezTo>
                  <a:cubicBezTo>
                    <a:pt x="101491" y="622288"/>
                    <a:pt x="101491" y="624592"/>
                    <a:pt x="101576" y="626896"/>
                  </a:cubicBezTo>
                  <a:cubicBezTo>
                    <a:pt x="99017" y="624165"/>
                    <a:pt x="96457" y="621434"/>
                    <a:pt x="93983" y="618703"/>
                  </a:cubicBezTo>
                  <a:cubicBezTo>
                    <a:pt x="95433" y="616313"/>
                    <a:pt x="96798" y="614009"/>
                    <a:pt x="98249" y="611619"/>
                  </a:cubicBezTo>
                  <a:close/>
                  <a:moveTo>
                    <a:pt x="101662" y="631420"/>
                  </a:moveTo>
                  <a:cubicBezTo>
                    <a:pt x="101662" y="632615"/>
                    <a:pt x="101662" y="633724"/>
                    <a:pt x="101662" y="634919"/>
                  </a:cubicBezTo>
                  <a:cubicBezTo>
                    <a:pt x="100125" y="633042"/>
                    <a:pt x="98590" y="631249"/>
                    <a:pt x="97054" y="629372"/>
                  </a:cubicBezTo>
                  <a:lnTo>
                    <a:pt x="91594" y="622458"/>
                  </a:lnTo>
                  <a:cubicBezTo>
                    <a:pt x="91935" y="621861"/>
                    <a:pt x="92362" y="621264"/>
                    <a:pt x="92703" y="620666"/>
                  </a:cubicBezTo>
                  <a:cubicBezTo>
                    <a:pt x="95604" y="624251"/>
                    <a:pt x="98590" y="627835"/>
                    <a:pt x="101491" y="631420"/>
                  </a:cubicBezTo>
                  <a:close/>
                  <a:moveTo>
                    <a:pt x="96030" y="630396"/>
                  </a:moveTo>
                  <a:cubicBezTo>
                    <a:pt x="97908" y="633042"/>
                    <a:pt x="99784" y="635687"/>
                    <a:pt x="101746" y="638333"/>
                  </a:cubicBezTo>
                  <a:cubicBezTo>
                    <a:pt x="100808" y="640296"/>
                    <a:pt x="99784" y="642259"/>
                    <a:pt x="98846" y="644308"/>
                  </a:cubicBezTo>
                  <a:cubicBezTo>
                    <a:pt x="97908" y="643113"/>
                    <a:pt x="96969" y="641918"/>
                    <a:pt x="96030" y="640638"/>
                  </a:cubicBezTo>
                  <a:cubicBezTo>
                    <a:pt x="93812" y="637565"/>
                    <a:pt x="91594" y="634407"/>
                    <a:pt x="89461" y="631335"/>
                  </a:cubicBezTo>
                  <a:lnTo>
                    <a:pt x="87925" y="628945"/>
                  </a:lnTo>
                  <a:cubicBezTo>
                    <a:pt x="89034" y="627067"/>
                    <a:pt x="90229" y="625189"/>
                    <a:pt x="91338" y="623397"/>
                  </a:cubicBezTo>
                  <a:lnTo>
                    <a:pt x="96116" y="630396"/>
                  </a:lnTo>
                  <a:close/>
                  <a:moveTo>
                    <a:pt x="88693" y="631932"/>
                  </a:moveTo>
                  <a:cubicBezTo>
                    <a:pt x="90741" y="635175"/>
                    <a:pt x="92703" y="638504"/>
                    <a:pt x="94836" y="641662"/>
                  </a:cubicBezTo>
                  <a:cubicBezTo>
                    <a:pt x="95177" y="642259"/>
                    <a:pt x="95604" y="642857"/>
                    <a:pt x="96030" y="643454"/>
                  </a:cubicBezTo>
                  <a:cubicBezTo>
                    <a:pt x="96542" y="644564"/>
                    <a:pt x="97140" y="645673"/>
                    <a:pt x="97651" y="646783"/>
                  </a:cubicBezTo>
                  <a:cubicBezTo>
                    <a:pt x="97651" y="646953"/>
                    <a:pt x="97481" y="647124"/>
                    <a:pt x="97396" y="647295"/>
                  </a:cubicBezTo>
                  <a:cubicBezTo>
                    <a:pt x="96542" y="646271"/>
                    <a:pt x="95689" y="645161"/>
                    <a:pt x="94836" y="644137"/>
                  </a:cubicBezTo>
                  <a:lnTo>
                    <a:pt x="88181" y="635346"/>
                  </a:lnTo>
                  <a:cubicBezTo>
                    <a:pt x="88181" y="635346"/>
                    <a:pt x="87925" y="635346"/>
                    <a:pt x="88011" y="635431"/>
                  </a:cubicBezTo>
                  <a:lnTo>
                    <a:pt x="94239" y="644649"/>
                  </a:lnTo>
                  <a:cubicBezTo>
                    <a:pt x="95092" y="645929"/>
                    <a:pt x="96030" y="647124"/>
                    <a:pt x="96884" y="648404"/>
                  </a:cubicBezTo>
                  <a:cubicBezTo>
                    <a:pt x="96287" y="649514"/>
                    <a:pt x="95775" y="650709"/>
                    <a:pt x="95177" y="651818"/>
                  </a:cubicBezTo>
                  <a:cubicBezTo>
                    <a:pt x="92874" y="647380"/>
                    <a:pt x="90570" y="642942"/>
                    <a:pt x="88267" y="638419"/>
                  </a:cubicBezTo>
                  <a:cubicBezTo>
                    <a:pt x="87328" y="636541"/>
                    <a:pt x="86475" y="634663"/>
                    <a:pt x="85537" y="632785"/>
                  </a:cubicBezTo>
                  <a:cubicBezTo>
                    <a:pt x="86134" y="631761"/>
                    <a:pt x="86816" y="630737"/>
                    <a:pt x="87413" y="629628"/>
                  </a:cubicBezTo>
                  <a:lnTo>
                    <a:pt x="88693" y="631847"/>
                  </a:lnTo>
                  <a:close/>
                  <a:moveTo>
                    <a:pt x="98334" y="650623"/>
                  </a:moveTo>
                  <a:cubicBezTo>
                    <a:pt x="99102" y="651648"/>
                    <a:pt x="99784" y="652757"/>
                    <a:pt x="100552" y="653781"/>
                  </a:cubicBezTo>
                  <a:cubicBezTo>
                    <a:pt x="100979" y="654379"/>
                    <a:pt x="101491" y="655061"/>
                    <a:pt x="102003" y="655659"/>
                  </a:cubicBezTo>
                  <a:cubicBezTo>
                    <a:pt x="102515" y="656683"/>
                    <a:pt x="103026" y="657793"/>
                    <a:pt x="103624" y="658817"/>
                  </a:cubicBezTo>
                  <a:lnTo>
                    <a:pt x="101491" y="663682"/>
                  </a:lnTo>
                  <a:cubicBezTo>
                    <a:pt x="99784" y="660524"/>
                    <a:pt x="97993" y="657366"/>
                    <a:pt x="96371" y="654123"/>
                  </a:cubicBezTo>
                  <a:cubicBezTo>
                    <a:pt x="97054" y="652928"/>
                    <a:pt x="97737" y="651733"/>
                    <a:pt x="98420" y="650538"/>
                  </a:cubicBezTo>
                  <a:close/>
                  <a:moveTo>
                    <a:pt x="105330" y="662401"/>
                  </a:moveTo>
                  <a:cubicBezTo>
                    <a:pt x="108060" y="667864"/>
                    <a:pt x="110790" y="673326"/>
                    <a:pt x="113520" y="678703"/>
                  </a:cubicBezTo>
                  <a:cubicBezTo>
                    <a:pt x="113094" y="679983"/>
                    <a:pt x="112582" y="681263"/>
                    <a:pt x="112155" y="682544"/>
                  </a:cubicBezTo>
                  <a:cubicBezTo>
                    <a:pt x="110705" y="680154"/>
                    <a:pt x="109340" y="677764"/>
                    <a:pt x="107890" y="675289"/>
                  </a:cubicBezTo>
                  <a:cubicBezTo>
                    <a:pt x="106269" y="672473"/>
                    <a:pt x="104647" y="669571"/>
                    <a:pt x="103112" y="666754"/>
                  </a:cubicBezTo>
                  <a:cubicBezTo>
                    <a:pt x="103879" y="665303"/>
                    <a:pt x="104562" y="663852"/>
                    <a:pt x="105330" y="662401"/>
                  </a:cubicBezTo>
                  <a:close/>
                  <a:moveTo>
                    <a:pt x="115909" y="683397"/>
                  </a:moveTo>
                  <a:cubicBezTo>
                    <a:pt x="120004" y="691335"/>
                    <a:pt x="124100" y="699272"/>
                    <a:pt x="128281" y="707209"/>
                  </a:cubicBezTo>
                  <a:cubicBezTo>
                    <a:pt x="127342" y="706356"/>
                    <a:pt x="126489" y="705417"/>
                    <a:pt x="125550" y="704564"/>
                  </a:cubicBezTo>
                  <a:cubicBezTo>
                    <a:pt x="121796" y="698675"/>
                    <a:pt x="118128" y="692700"/>
                    <a:pt x="114544" y="686640"/>
                  </a:cubicBezTo>
                  <a:cubicBezTo>
                    <a:pt x="114971" y="685531"/>
                    <a:pt x="115483" y="684507"/>
                    <a:pt x="115909" y="683397"/>
                  </a:cubicBezTo>
                  <a:close/>
                  <a:moveTo>
                    <a:pt x="136556" y="696968"/>
                  </a:moveTo>
                  <a:cubicBezTo>
                    <a:pt x="137751" y="698162"/>
                    <a:pt x="138860" y="699357"/>
                    <a:pt x="140054" y="700552"/>
                  </a:cubicBezTo>
                  <a:cubicBezTo>
                    <a:pt x="140993" y="702259"/>
                    <a:pt x="141931" y="703966"/>
                    <a:pt x="142955" y="705588"/>
                  </a:cubicBezTo>
                  <a:cubicBezTo>
                    <a:pt x="141760" y="709429"/>
                    <a:pt x="140566" y="713269"/>
                    <a:pt x="139372" y="717110"/>
                  </a:cubicBezTo>
                  <a:cubicBezTo>
                    <a:pt x="137239" y="713525"/>
                    <a:pt x="135106" y="709941"/>
                    <a:pt x="132973" y="706356"/>
                  </a:cubicBezTo>
                  <a:cubicBezTo>
                    <a:pt x="134167" y="703198"/>
                    <a:pt x="135361" y="700125"/>
                    <a:pt x="136641" y="696968"/>
                  </a:cubicBezTo>
                  <a:close/>
                  <a:moveTo>
                    <a:pt x="137068" y="684336"/>
                  </a:moveTo>
                  <a:cubicBezTo>
                    <a:pt x="135788" y="681946"/>
                    <a:pt x="134423" y="679471"/>
                    <a:pt x="133144" y="676996"/>
                  </a:cubicBezTo>
                  <a:cubicBezTo>
                    <a:pt x="134679" y="678532"/>
                    <a:pt x="136300" y="680069"/>
                    <a:pt x="137836" y="681605"/>
                  </a:cubicBezTo>
                  <a:cubicBezTo>
                    <a:pt x="137580" y="682458"/>
                    <a:pt x="137324" y="683397"/>
                    <a:pt x="136983" y="684251"/>
                  </a:cubicBezTo>
                  <a:close/>
                  <a:moveTo>
                    <a:pt x="141163" y="684763"/>
                  </a:moveTo>
                  <a:cubicBezTo>
                    <a:pt x="143296" y="686726"/>
                    <a:pt x="145429" y="688774"/>
                    <a:pt x="147562" y="690737"/>
                  </a:cubicBezTo>
                  <a:cubicBezTo>
                    <a:pt x="147050" y="692273"/>
                    <a:pt x="146623" y="693810"/>
                    <a:pt x="146112" y="695346"/>
                  </a:cubicBezTo>
                  <a:cubicBezTo>
                    <a:pt x="143893" y="693298"/>
                    <a:pt x="141675" y="691164"/>
                    <a:pt x="139542" y="689030"/>
                  </a:cubicBezTo>
                  <a:cubicBezTo>
                    <a:pt x="139542" y="689030"/>
                    <a:pt x="139542" y="689030"/>
                    <a:pt x="139542" y="689030"/>
                  </a:cubicBezTo>
                  <a:cubicBezTo>
                    <a:pt x="140054" y="687665"/>
                    <a:pt x="140566" y="686214"/>
                    <a:pt x="141078" y="684848"/>
                  </a:cubicBezTo>
                  <a:close/>
                  <a:moveTo>
                    <a:pt x="162151" y="719670"/>
                  </a:moveTo>
                  <a:cubicBezTo>
                    <a:pt x="163005" y="720353"/>
                    <a:pt x="163943" y="721121"/>
                    <a:pt x="164796" y="721804"/>
                  </a:cubicBezTo>
                  <a:cubicBezTo>
                    <a:pt x="165564" y="722401"/>
                    <a:pt x="166246" y="722913"/>
                    <a:pt x="167014" y="723511"/>
                  </a:cubicBezTo>
                  <a:cubicBezTo>
                    <a:pt x="168465" y="725815"/>
                    <a:pt x="170000" y="728120"/>
                    <a:pt x="171536" y="730424"/>
                  </a:cubicBezTo>
                  <a:cubicBezTo>
                    <a:pt x="171109" y="732302"/>
                    <a:pt x="170683" y="734094"/>
                    <a:pt x="170256" y="735972"/>
                  </a:cubicBezTo>
                  <a:cubicBezTo>
                    <a:pt x="167782" y="734436"/>
                    <a:pt x="165393" y="732985"/>
                    <a:pt x="162919" y="731534"/>
                  </a:cubicBezTo>
                  <a:cubicBezTo>
                    <a:pt x="161896" y="729827"/>
                    <a:pt x="160957" y="728120"/>
                    <a:pt x="160018" y="726413"/>
                  </a:cubicBezTo>
                  <a:cubicBezTo>
                    <a:pt x="160701" y="724194"/>
                    <a:pt x="161469" y="721975"/>
                    <a:pt x="162151" y="719670"/>
                  </a:cubicBezTo>
                  <a:close/>
                  <a:moveTo>
                    <a:pt x="169574" y="739044"/>
                  </a:moveTo>
                  <a:cubicBezTo>
                    <a:pt x="169404" y="739727"/>
                    <a:pt x="169233" y="740495"/>
                    <a:pt x="169147" y="741178"/>
                  </a:cubicBezTo>
                  <a:cubicBezTo>
                    <a:pt x="168891" y="741007"/>
                    <a:pt x="168550" y="740837"/>
                    <a:pt x="168294" y="740751"/>
                  </a:cubicBezTo>
                  <a:cubicBezTo>
                    <a:pt x="167526" y="739471"/>
                    <a:pt x="166844" y="738276"/>
                    <a:pt x="166161" y="736996"/>
                  </a:cubicBezTo>
                  <a:cubicBezTo>
                    <a:pt x="167355" y="737679"/>
                    <a:pt x="168550" y="738362"/>
                    <a:pt x="169659" y="739044"/>
                  </a:cubicBezTo>
                  <a:close/>
                  <a:moveTo>
                    <a:pt x="171280" y="752103"/>
                  </a:moveTo>
                  <a:cubicBezTo>
                    <a:pt x="171280" y="752103"/>
                    <a:pt x="170854" y="751847"/>
                    <a:pt x="170683" y="751676"/>
                  </a:cubicBezTo>
                  <a:cubicBezTo>
                    <a:pt x="170683" y="751591"/>
                    <a:pt x="170683" y="751420"/>
                    <a:pt x="170768" y="751334"/>
                  </a:cubicBezTo>
                  <a:cubicBezTo>
                    <a:pt x="170939" y="751591"/>
                    <a:pt x="171109" y="751847"/>
                    <a:pt x="171280" y="752103"/>
                  </a:cubicBezTo>
                  <a:close/>
                  <a:moveTo>
                    <a:pt x="179300" y="766014"/>
                  </a:moveTo>
                  <a:lnTo>
                    <a:pt x="179044" y="767551"/>
                  </a:lnTo>
                  <a:cubicBezTo>
                    <a:pt x="178191" y="766953"/>
                    <a:pt x="177338" y="766356"/>
                    <a:pt x="176484" y="765844"/>
                  </a:cubicBezTo>
                  <a:lnTo>
                    <a:pt x="176484" y="765844"/>
                  </a:lnTo>
                  <a:cubicBezTo>
                    <a:pt x="176484" y="765844"/>
                    <a:pt x="176314" y="765758"/>
                    <a:pt x="176314" y="765758"/>
                  </a:cubicBezTo>
                  <a:lnTo>
                    <a:pt x="176229" y="765758"/>
                  </a:lnTo>
                  <a:cubicBezTo>
                    <a:pt x="176229" y="765758"/>
                    <a:pt x="176229" y="765758"/>
                    <a:pt x="176229" y="765758"/>
                  </a:cubicBezTo>
                  <a:cubicBezTo>
                    <a:pt x="173584" y="764051"/>
                    <a:pt x="170854" y="762259"/>
                    <a:pt x="168209" y="760552"/>
                  </a:cubicBezTo>
                  <a:cubicBezTo>
                    <a:pt x="168294" y="760211"/>
                    <a:pt x="168379" y="759869"/>
                    <a:pt x="168550" y="759443"/>
                  </a:cubicBezTo>
                  <a:cubicBezTo>
                    <a:pt x="172133" y="761747"/>
                    <a:pt x="175717" y="763966"/>
                    <a:pt x="179300" y="766185"/>
                  </a:cubicBezTo>
                  <a:close/>
                  <a:moveTo>
                    <a:pt x="189624" y="791363"/>
                  </a:moveTo>
                  <a:cubicBezTo>
                    <a:pt x="191159" y="793241"/>
                    <a:pt x="192610" y="795118"/>
                    <a:pt x="194145" y="796996"/>
                  </a:cubicBezTo>
                  <a:cubicBezTo>
                    <a:pt x="191841" y="795801"/>
                    <a:pt x="189453" y="794692"/>
                    <a:pt x="187149" y="793497"/>
                  </a:cubicBezTo>
                  <a:lnTo>
                    <a:pt x="185955" y="792046"/>
                  </a:lnTo>
                  <a:cubicBezTo>
                    <a:pt x="183651" y="789144"/>
                    <a:pt x="181433" y="786327"/>
                    <a:pt x="179129" y="783426"/>
                  </a:cubicBezTo>
                  <a:cubicBezTo>
                    <a:pt x="182628" y="786071"/>
                    <a:pt x="186125" y="788717"/>
                    <a:pt x="189709" y="791278"/>
                  </a:cubicBezTo>
                  <a:close/>
                  <a:moveTo>
                    <a:pt x="185187" y="792643"/>
                  </a:moveTo>
                  <a:cubicBezTo>
                    <a:pt x="183737" y="791960"/>
                    <a:pt x="182371" y="791278"/>
                    <a:pt x="180921" y="790595"/>
                  </a:cubicBezTo>
                  <a:cubicBezTo>
                    <a:pt x="179897" y="788888"/>
                    <a:pt x="178874" y="787181"/>
                    <a:pt x="177935" y="785474"/>
                  </a:cubicBezTo>
                  <a:cubicBezTo>
                    <a:pt x="177935" y="785474"/>
                    <a:pt x="177935" y="785303"/>
                    <a:pt x="177850" y="785303"/>
                  </a:cubicBezTo>
                  <a:cubicBezTo>
                    <a:pt x="177850" y="784962"/>
                    <a:pt x="178020" y="784706"/>
                    <a:pt x="178106" y="784364"/>
                  </a:cubicBezTo>
                  <a:cubicBezTo>
                    <a:pt x="180495" y="787181"/>
                    <a:pt x="182883" y="789912"/>
                    <a:pt x="185272" y="792643"/>
                  </a:cubicBezTo>
                  <a:close/>
                  <a:moveTo>
                    <a:pt x="182798" y="793838"/>
                  </a:moveTo>
                  <a:cubicBezTo>
                    <a:pt x="182457" y="793326"/>
                    <a:pt x="182116" y="792729"/>
                    <a:pt x="181859" y="792216"/>
                  </a:cubicBezTo>
                  <a:cubicBezTo>
                    <a:pt x="183225" y="793070"/>
                    <a:pt x="184504" y="793838"/>
                    <a:pt x="185870" y="794606"/>
                  </a:cubicBezTo>
                  <a:cubicBezTo>
                    <a:pt x="186125" y="794777"/>
                    <a:pt x="186467" y="794948"/>
                    <a:pt x="186723" y="795204"/>
                  </a:cubicBezTo>
                  <a:cubicBezTo>
                    <a:pt x="185443" y="794777"/>
                    <a:pt x="184163" y="794265"/>
                    <a:pt x="182798" y="793838"/>
                  </a:cubicBezTo>
                  <a:close/>
                  <a:moveTo>
                    <a:pt x="185102" y="799215"/>
                  </a:moveTo>
                  <a:cubicBezTo>
                    <a:pt x="182969" y="798020"/>
                    <a:pt x="180750" y="796825"/>
                    <a:pt x="178617" y="795545"/>
                  </a:cubicBezTo>
                  <a:cubicBezTo>
                    <a:pt x="180495" y="796313"/>
                    <a:pt x="182371" y="797081"/>
                    <a:pt x="184163" y="797764"/>
                  </a:cubicBezTo>
                  <a:cubicBezTo>
                    <a:pt x="184504" y="798191"/>
                    <a:pt x="184761" y="798703"/>
                    <a:pt x="185102" y="799130"/>
                  </a:cubicBezTo>
                  <a:close/>
                  <a:moveTo>
                    <a:pt x="188770" y="799727"/>
                  </a:moveTo>
                  <a:cubicBezTo>
                    <a:pt x="190220" y="800325"/>
                    <a:pt x="191757" y="801007"/>
                    <a:pt x="193207" y="801605"/>
                  </a:cubicBezTo>
                  <a:lnTo>
                    <a:pt x="195169" y="803824"/>
                  </a:lnTo>
                  <a:cubicBezTo>
                    <a:pt x="195169" y="803824"/>
                    <a:pt x="195425" y="803824"/>
                    <a:pt x="195340" y="803653"/>
                  </a:cubicBezTo>
                  <a:lnTo>
                    <a:pt x="193890" y="801946"/>
                  </a:lnTo>
                  <a:cubicBezTo>
                    <a:pt x="195340" y="802629"/>
                    <a:pt x="196875" y="803226"/>
                    <a:pt x="198326" y="803909"/>
                  </a:cubicBezTo>
                  <a:cubicBezTo>
                    <a:pt x="198326" y="804763"/>
                    <a:pt x="198326" y="805702"/>
                    <a:pt x="198326" y="806555"/>
                  </a:cubicBezTo>
                  <a:cubicBezTo>
                    <a:pt x="194316" y="804421"/>
                    <a:pt x="190306" y="802202"/>
                    <a:pt x="186296" y="799983"/>
                  </a:cubicBezTo>
                  <a:cubicBezTo>
                    <a:pt x="185955" y="799471"/>
                    <a:pt x="185699" y="798959"/>
                    <a:pt x="185358" y="798447"/>
                  </a:cubicBezTo>
                  <a:cubicBezTo>
                    <a:pt x="186467" y="798874"/>
                    <a:pt x="187576" y="799386"/>
                    <a:pt x="188685" y="799812"/>
                  </a:cubicBezTo>
                  <a:close/>
                  <a:moveTo>
                    <a:pt x="194486" y="789827"/>
                  </a:moveTo>
                  <a:cubicBezTo>
                    <a:pt x="193890" y="789229"/>
                    <a:pt x="193292" y="788632"/>
                    <a:pt x="192695" y="788034"/>
                  </a:cubicBezTo>
                  <a:cubicBezTo>
                    <a:pt x="190647" y="785986"/>
                    <a:pt x="188600" y="783852"/>
                    <a:pt x="186637" y="781804"/>
                  </a:cubicBezTo>
                  <a:cubicBezTo>
                    <a:pt x="189453" y="783596"/>
                    <a:pt x="192268" y="785303"/>
                    <a:pt x="195084" y="787010"/>
                  </a:cubicBezTo>
                  <a:cubicBezTo>
                    <a:pt x="196022" y="788290"/>
                    <a:pt x="196875" y="789571"/>
                    <a:pt x="197814" y="790766"/>
                  </a:cubicBezTo>
                  <a:cubicBezTo>
                    <a:pt x="198070" y="791192"/>
                    <a:pt x="198411" y="791619"/>
                    <a:pt x="198752" y="791960"/>
                  </a:cubicBezTo>
                  <a:cubicBezTo>
                    <a:pt x="198752" y="792302"/>
                    <a:pt x="198752" y="792643"/>
                    <a:pt x="198752" y="792899"/>
                  </a:cubicBezTo>
                  <a:lnTo>
                    <a:pt x="194657" y="789741"/>
                  </a:lnTo>
                  <a:close/>
                  <a:moveTo>
                    <a:pt x="201739" y="806470"/>
                  </a:moveTo>
                  <a:cubicBezTo>
                    <a:pt x="202592" y="807579"/>
                    <a:pt x="203530" y="808603"/>
                    <a:pt x="204383" y="809713"/>
                  </a:cubicBezTo>
                  <a:cubicBezTo>
                    <a:pt x="203445" y="809201"/>
                    <a:pt x="202506" y="808689"/>
                    <a:pt x="201568" y="808177"/>
                  </a:cubicBezTo>
                  <a:cubicBezTo>
                    <a:pt x="201568" y="807579"/>
                    <a:pt x="201739" y="807067"/>
                    <a:pt x="201739" y="806470"/>
                  </a:cubicBezTo>
                  <a:close/>
                  <a:moveTo>
                    <a:pt x="198496" y="789058"/>
                  </a:moveTo>
                  <a:cubicBezTo>
                    <a:pt x="198496" y="789058"/>
                    <a:pt x="198667" y="789144"/>
                    <a:pt x="198838" y="789229"/>
                  </a:cubicBezTo>
                  <a:cubicBezTo>
                    <a:pt x="198838" y="789315"/>
                    <a:pt x="198838" y="789400"/>
                    <a:pt x="198838" y="789485"/>
                  </a:cubicBezTo>
                  <a:cubicBezTo>
                    <a:pt x="198752" y="789315"/>
                    <a:pt x="198667" y="789144"/>
                    <a:pt x="198496" y="789058"/>
                  </a:cubicBezTo>
                  <a:close/>
                  <a:moveTo>
                    <a:pt x="198838" y="788717"/>
                  </a:moveTo>
                  <a:cubicBezTo>
                    <a:pt x="198838" y="788717"/>
                    <a:pt x="198240" y="788290"/>
                    <a:pt x="197899" y="788120"/>
                  </a:cubicBezTo>
                  <a:cubicBezTo>
                    <a:pt x="197302" y="787181"/>
                    <a:pt x="196705" y="786242"/>
                    <a:pt x="196022" y="785303"/>
                  </a:cubicBezTo>
                  <a:cubicBezTo>
                    <a:pt x="196961" y="785901"/>
                    <a:pt x="197899" y="786498"/>
                    <a:pt x="198838" y="787181"/>
                  </a:cubicBezTo>
                  <a:cubicBezTo>
                    <a:pt x="198838" y="787693"/>
                    <a:pt x="198838" y="788205"/>
                    <a:pt x="198838" y="788717"/>
                  </a:cubicBezTo>
                  <a:close/>
                  <a:moveTo>
                    <a:pt x="188856" y="774293"/>
                  </a:moveTo>
                  <a:cubicBezTo>
                    <a:pt x="188003" y="772928"/>
                    <a:pt x="187064" y="771477"/>
                    <a:pt x="186211" y="770111"/>
                  </a:cubicBezTo>
                  <a:cubicBezTo>
                    <a:pt x="188514" y="771477"/>
                    <a:pt x="190903" y="772928"/>
                    <a:pt x="193207" y="774293"/>
                  </a:cubicBezTo>
                  <a:lnTo>
                    <a:pt x="194999" y="776256"/>
                  </a:lnTo>
                  <a:cubicBezTo>
                    <a:pt x="196534" y="777878"/>
                    <a:pt x="197985" y="779585"/>
                    <a:pt x="199520" y="781206"/>
                  </a:cubicBezTo>
                  <a:cubicBezTo>
                    <a:pt x="199520" y="781206"/>
                    <a:pt x="199520" y="781377"/>
                    <a:pt x="199520" y="781377"/>
                  </a:cubicBezTo>
                  <a:cubicBezTo>
                    <a:pt x="195937" y="778987"/>
                    <a:pt x="192439" y="776598"/>
                    <a:pt x="188941" y="774208"/>
                  </a:cubicBezTo>
                  <a:close/>
                  <a:moveTo>
                    <a:pt x="197473" y="776683"/>
                  </a:moveTo>
                  <a:cubicBezTo>
                    <a:pt x="198240" y="777110"/>
                    <a:pt x="199094" y="777622"/>
                    <a:pt x="199861" y="778049"/>
                  </a:cubicBezTo>
                  <a:cubicBezTo>
                    <a:pt x="199861" y="778390"/>
                    <a:pt x="199776" y="778731"/>
                    <a:pt x="199691" y="779073"/>
                  </a:cubicBezTo>
                  <a:cubicBezTo>
                    <a:pt x="198923" y="778305"/>
                    <a:pt x="198155" y="777451"/>
                    <a:pt x="197473" y="776683"/>
                  </a:cubicBezTo>
                  <a:close/>
                  <a:moveTo>
                    <a:pt x="183822" y="760381"/>
                  </a:moveTo>
                  <a:cubicBezTo>
                    <a:pt x="184504" y="757394"/>
                    <a:pt x="185272" y="754407"/>
                    <a:pt x="185955" y="751420"/>
                  </a:cubicBezTo>
                  <a:cubicBezTo>
                    <a:pt x="190306" y="757480"/>
                    <a:pt x="194742" y="763369"/>
                    <a:pt x="199265" y="769258"/>
                  </a:cubicBezTo>
                  <a:cubicBezTo>
                    <a:pt x="199776" y="769941"/>
                    <a:pt x="200288" y="770623"/>
                    <a:pt x="200800" y="771306"/>
                  </a:cubicBezTo>
                  <a:cubicBezTo>
                    <a:pt x="200800" y="771562"/>
                    <a:pt x="200800" y="771904"/>
                    <a:pt x="200715" y="772160"/>
                  </a:cubicBezTo>
                  <a:cubicBezTo>
                    <a:pt x="195169" y="768148"/>
                    <a:pt x="189538" y="764222"/>
                    <a:pt x="183822" y="760381"/>
                  </a:cubicBezTo>
                  <a:close/>
                  <a:moveTo>
                    <a:pt x="190391" y="753468"/>
                  </a:moveTo>
                  <a:cubicBezTo>
                    <a:pt x="193036" y="754663"/>
                    <a:pt x="195681" y="755943"/>
                    <a:pt x="198326" y="757138"/>
                  </a:cubicBezTo>
                  <a:lnTo>
                    <a:pt x="199435" y="755175"/>
                  </a:lnTo>
                  <a:cubicBezTo>
                    <a:pt x="195340" y="752359"/>
                    <a:pt x="191245" y="749542"/>
                    <a:pt x="187064" y="746811"/>
                  </a:cubicBezTo>
                  <a:cubicBezTo>
                    <a:pt x="187661" y="744251"/>
                    <a:pt x="188258" y="741776"/>
                    <a:pt x="188856" y="739215"/>
                  </a:cubicBezTo>
                  <a:cubicBezTo>
                    <a:pt x="189197" y="739471"/>
                    <a:pt x="189624" y="739727"/>
                    <a:pt x="189965" y="739983"/>
                  </a:cubicBezTo>
                  <a:cubicBezTo>
                    <a:pt x="193036" y="742032"/>
                    <a:pt x="196193" y="744080"/>
                    <a:pt x="199265" y="746128"/>
                  </a:cubicBezTo>
                  <a:lnTo>
                    <a:pt x="204213" y="749201"/>
                  </a:lnTo>
                  <a:lnTo>
                    <a:pt x="204213" y="749713"/>
                  </a:lnTo>
                  <a:cubicBezTo>
                    <a:pt x="203018" y="756199"/>
                    <a:pt x="201994" y="762686"/>
                    <a:pt x="200970" y="769258"/>
                  </a:cubicBezTo>
                  <a:cubicBezTo>
                    <a:pt x="200715" y="768916"/>
                    <a:pt x="200459" y="768575"/>
                    <a:pt x="200203" y="768234"/>
                  </a:cubicBezTo>
                  <a:cubicBezTo>
                    <a:pt x="196790" y="763369"/>
                    <a:pt x="193463" y="758504"/>
                    <a:pt x="190220" y="753554"/>
                  </a:cubicBezTo>
                  <a:close/>
                  <a:moveTo>
                    <a:pt x="204298" y="780524"/>
                  </a:moveTo>
                  <a:cubicBezTo>
                    <a:pt x="204981" y="780865"/>
                    <a:pt x="205578" y="781292"/>
                    <a:pt x="206260" y="781633"/>
                  </a:cubicBezTo>
                  <a:lnTo>
                    <a:pt x="207455" y="779756"/>
                  </a:lnTo>
                  <a:cubicBezTo>
                    <a:pt x="207967" y="780353"/>
                    <a:pt x="208393" y="780950"/>
                    <a:pt x="208905" y="781633"/>
                  </a:cubicBezTo>
                  <a:lnTo>
                    <a:pt x="211550" y="784791"/>
                  </a:lnTo>
                  <a:cubicBezTo>
                    <a:pt x="211550" y="786327"/>
                    <a:pt x="211550" y="787864"/>
                    <a:pt x="211550" y="789400"/>
                  </a:cubicBezTo>
                  <a:cubicBezTo>
                    <a:pt x="209673" y="788205"/>
                    <a:pt x="207796" y="786925"/>
                    <a:pt x="206004" y="785730"/>
                  </a:cubicBezTo>
                  <a:cubicBezTo>
                    <a:pt x="205407" y="785133"/>
                    <a:pt x="204810" y="784450"/>
                    <a:pt x="204213" y="783852"/>
                  </a:cubicBezTo>
                  <a:cubicBezTo>
                    <a:pt x="204213" y="782743"/>
                    <a:pt x="204298" y="781633"/>
                    <a:pt x="204383" y="780524"/>
                  </a:cubicBezTo>
                  <a:close/>
                  <a:moveTo>
                    <a:pt x="209588" y="781036"/>
                  </a:moveTo>
                  <a:cubicBezTo>
                    <a:pt x="209076" y="780353"/>
                    <a:pt x="208564" y="779670"/>
                    <a:pt x="208052" y="778902"/>
                  </a:cubicBezTo>
                  <a:lnTo>
                    <a:pt x="208649" y="777963"/>
                  </a:lnTo>
                  <a:cubicBezTo>
                    <a:pt x="207711" y="777280"/>
                    <a:pt x="206772" y="776598"/>
                    <a:pt x="205919" y="775915"/>
                  </a:cubicBezTo>
                  <a:cubicBezTo>
                    <a:pt x="205493" y="775317"/>
                    <a:pt x="205066" y="774720"/>
                    <a:pt x="204639" y="774123"/>
                  </a:cubicBezTo>
                  <a:cubicBezTo>
                    <a:pt x="204981" y="766100"/>
                    <a:pt x="205322" y="758077"/>
                    <a:pt x="205748" y="750054"/>
                  </a:cubicBezTo>
                  <a:lnTo>
                    <a:pt x="208820" y="751932"/>
                  </a:lnTo>
                  <a:cubicBezTo>
                    <a:pt x="208820" y="751932"/>
                    <a:pt x="208990" y="751761"/>
                    <a:pt x="208905" y="751761"/>
                  </a:cubicBezTo>
                  <a:lnTo>
                    <a:pt x="205748" y="749542"/>
                  </a:lnTo>
                  <a:lnTo>
                    <a:pt x="205919" y="746811"/>
                  </a:lnTo>
                  <a:cubicBezTo>
                    <a:pt x="207967" y="749884"/>
                    <a:pt x="210014" y="752871"/>
                    <a:pt x="212062" y="755858"/>
                  </a:cubicBezTo>
                  <a:cubicBezTo>
                    <a:pt x="212062" y="756968"/>
                    <a:pt x="211977" y="757992"/>
                    <a:pt x="211977" y="759101"/>
                  </a:cubicBezTo>
                  <a:cubicBezTo>
                    <a:pt x="211721" y="766612"/>
                    <a:pt x="211635" y="774208"/>
                    <a:pt x="211635" y="781719"/>
                  </a:cubicBezTo>
                  <a:lnTo>
                    <a:pt x="209247" y="778902"/>
                  </a:lnTo>
                  <a:cubicBezTo>
                    <a:pt x="209247" y="778902"/>
                    <a:pt x="208990" y="778902"/>
                    <a:pt x="209076" y="779073"/>
                  </a:cubicBezTo>
                  <a:lnTo>
                    <a:pt x="211635" y="782316"/>
                  </a:lnTo>
                  <a:cubicBezTo>
                    <a:pt x="211635" y="782316"/>
                    <a:pt x="211635" y="783084"/>
                    <a:pt x="211635" y="783511"/>
                  </a:cubicBezTo>
                  <a:lnTo>
                    <a:pt x="209673" y="780865"/>
                  </a:lnTo>
                  <a:close/>
                  <a:moveTo>
                    <a:pt x="213342" y="786925"/>
                  </a:moveTo>
                  <a:lnTo>
                    <a:pt x="219058" y="793838"/>
                  </a:lnTo>
                  <a:cubicBezTo>
                    <a:pt x="219058" y="793838"/>
                    <a:pt x="219314" y="793838"/>
                    <a:pt x="219228" y="793667"/>
                  </a:cubicBezTo>
                  <a:lnTo>
                    <a:pt x="213427" y="786071"/>
                  </a:lnTo>
                  <a:cubicBezTo>
                    <a:pt x="213427" y="786071"/>
                    <a:pt x="213427" y="785303"/>
                    <a:pt x="213427" y="784877"/>
                  </a:cubicBezTo>
                  <a:lnTo>
                    <a:pt x="219485" y="792473"/>
                  </a:lnTo>
                  <a:cubicBezTo>
                    <a:pt x="220764" y="794009"/>
                    <a:pt x="222044" y="795545"/>
                    <a:pt x="223239" y="797081"/>
                  </a:cubicBezTo>
                  <a:cubicBezTo>
                    <a:pt x="219826" y="794948"/>
                    <a:pt x="216413" y="792729"/>
                    <a:pt x="213000" y="790595"/>
                  </a:cubicBezTo>
                  <a:cubicBezTo>
                    <a:pt x="213000" y="789400"/>
                    <a:pt x="213171" y="788205"/>
                    <a:pt x="213256" y="787096"/>
                  </a:cubicBezTo>
                  <a:close/>
                  <a:moveTo>
                    <a:pt x="226736" y="801007"/>
                  </a:moveTo>
                  <a:cubicBezTo>
                    <a:pt x="227675" y="802117"/>
                    <a:pt x="228613" y="803226"/>
                    <a:pt x="229552" y="804336"/>
                  </a:cubicBezTo>
                  <a:cubicBezTo>
                    <a:pt x="226310" y="801946"/>
                    <a:pt x="223068" y="799556"/>
                    <a:pt x="219826" y="797167"/>
                  </a:cubicBezTo>
                  <a:cubicBezTo>
                    <a:pt x="222129" y="798447"/>
                    <a:pt x="224433" y="799727"/>
                    <a:pt x="226822" y="800922"/>
                  </a:cubicBezTo>
                  <a:close/>
                  <a:moveTo>
                    <a:pt x="227760" y="776256"/>
                  </a:moveTo>
                  <a:cubicBezTo>
                    <a:pt x="224945" y="772074"/>
                    <a:pt x="222129" y="767892"/>
                    <a:pt x="219399" y="763625"/>
                  </a:cubicBezTo>
                  <a:cubicBezTo>
                    <a:pt x="218205" y="761747"/>
                    <a:pt x="217010" y="759784"/>
                    <a:pt x="215731" y="757906"/>
                  </a:cubicBezTo>
                  <a:cubicBezTo>
                    <a:pt x="216157" y="753810"/>
                    <a:pt x="216584" y="749628"/>
                    <a:pt x="217010" y="745531"/>
                  </a:cubicBezTo>
                  <a:cubicBezTo>
                    <a:pt x="219143" y="749457"/>
                    <a:pt x="221276" y="753383"/>
                    <a:pt x="223409" y="757309"/>
                  </a:cubicBezTo>
                  <a:cubicBezTo>
                    <a:pt x="226651" y="763283"/>
                    <a:pt x="230064" y="769172"/>
                    <a:pt x="233476" y="775061"/>
                  </a:cubicBezTo>
                  <a:cubicBezTo>
                    <a:pt x="233733" y="778561"/>
                    <a:pt x="233903" y="781975"/>
                    <a:pt x="234159" y="785474"/>
                  </a:cubicBezTo>
                  <a:lnTo>
                    <a:pt x="227760" y="776256"/>
                  </a:lnTo>
                  <a:close/>
                  <a:moveTo>
                    <a:pt x="223580" y="725047"/>
                  </a:moveTo>
                  <a:cubicBezTo>
                    <a:pt x="222385" y="722487"/>
                    <a:pt x="221106" y="719841"/>
                    <a:pt x="219911" y="717281"/>
                  </a:cubicBezTo>
                  <a:cubicBezTo>
                    <a:pt x="220338" y="711989"/>
                    <a:pt x="220850" y="706783"/>
                    <a:pt x="221361" y="701491"/>
                  </a:cubicBezTo>
                  <a:cubicBezTo>
                    <a:pt x="222897" y="706100"/>
                    <a:pt x="224433" y="710794"/>
                    <a:pt x="225968" y="715403"/>
                  </a:cubicBezTo>
                  <a:cubicBezTo>
                    <a:pt x="227846" y="721036"/>
                    <a:pt x="229808" y="726669"/>
                    <a:pt x="231941" y="732302"/>
                  </a:cubicBezTo>
                  <a:cubicBezTo>
                    <a:pt x="231941" y="735630"/>
                    <a:pt x="231941" y="738874"/>
                    <a:pt x="231941" y="742202"/>
                  </a:cubicBezTo>
                  <a:cubicBezTo>
                    <a:pt x="229126" y="736484"/>
                    <a:pt x="226310" y="730851"/>
                    <a:pt x="223494" y="725133"/>
                  </a:cubicBezTo>
                  <a:close/>
                  <a:moveTo>
                    <a:pt x="204127" y="624592"/>
                  </a:moveTo>
                  <a:cubicBezTo>
                    <a:pt x="203189" y="621093"/>
                    <a:pt x="202250" y="617593"/>
                    <a:pt x="201312" y="614094"/>
                  </a:cubicBezTo>
                  <a:lnTo>
                    <a:pt x="206004" y="620837"/>
                  </a:lnTo>
                  <a:cubicBezTo>
                    <a:pt x="206004" y="620837"/>
                    <a:pt x="206260" y="620837"/>
                    <a:pt x="206175" y="620751"/>
                  </a:cubicBezTo>
                  <a:lnTo>
                    <a:pt x="200800" y="612216"/>
                  </a:lnTo>
                  <a:cubicBezTo>
                    <a:pt x="199179" y="606072"/>
                    <a:pt x="197558" y="600012"/>
                    <a:pt x="196278" y="593867"/>
                  </a:cubicBezTo>
                  <a:cubicBezTo>
                    <a:pt x="195766" y="591562"/>
                    <a:pt x="195340" y="589258"/>
                    <a:pt x="194999" y="586953"/>
                  </a:cubicBezTo>
                  <a:cubicBezTo>
                    <a:pt x="196364" y="588660"/>
                    <a:pt x="197643" y="590367"/>
                    <a:pt x="199008" y="592074"/>
                  </a:cubicBezTo>
                  <a:cubicBezTo>
                    <a:pt x="199008" y="592074"/>
                    <a:pt x="199265" y="592074"/>
                    <a:pt x="199179" y="591904"/>
                  </a:cubicBezTo>
                  <a:cubicBezTo>
                    <a:pt x="197728" y="589685"/>
                    <a:pt x="196278" y="587380"/>
                    <a:pt x="194742" y="585161"/>
                  </a:cubicBezTo>
                  <a:cubicBezTo>
                    <a:pt x="194486" y="583198"/>
                    <a:pt x="194231" y="581320"/>
                    <a:pt x="194145" y="579357"/>
                  </a:cubicBezTo>
                  <a:cubicBezTo>
                    <a:pt x="193804" y="574492"/>
                    <a:pt x="194145" y="569542"/>
                    <a:pt x="195169" y="564763"/>
                  </a:cubicBezTo>
                  <a:cubicBezTo>
                    <a:pt x="195169" y="564677"/>
                    <a:pt x="194999" y="564592"/>
                    <a:pt x="194913" y="564763"/>
                  </a:cubicBezTo>
                  <a:cubicBezTo>
                    <a:pt x="193633" y="569542"/>
                    <a:pt x="193121" y="574578"/>
                    <a:pt x="193207" y="579528"/>
                  </a:cubicBezTo>
                  <a:cubicBezTo>
                    <a:pt x="193207" y="580723"/>
                    <a:pt x="193207" y="582003"/>
                    <a:pt x="193378" y="583198"/>
                  </a:cubicBezTo>
                  <a:cubicBezTo>
                    <a:pt x="192353" y="581662"/>
                    <a:pt x="191415" y="580211"/>
                    <a:pt x="190391" y="578675"/>
                  </a:cubicBezTo>
                  <a:cubicBezTo>
                    <a:pt x="189879" y="577907"/>
                    <a:pt x="189453" y="577138"/>
                    <a:pt x="188941" y="576285"/>
                  </a:cubicBezTo>
                  <a:lnTo>
                    <a:pt x="188941" y="576114"/>
                  </a:lnTo>
                  <a:cubicBezTo>
                    <a:pt x="188941" y="576114"/>
                    <a:pt x="188856" y="575943"/>
                    <a:pt x="188770" y="576114"/>
                  </a:cubicBezTo>
                  <a:lnTo>
                    <a:pt x="188770" y="576114"/>
                  </a:lnTo>
                  <a:cubicBezTo>
                    <a:pt x="188087" y="575090"/>
                    <a:pt x="187405" y="573980"/>
                    <a:pt x="186723" y="572871"/>
                  </a:cubicBezTo>
                  <a:cubicBezTo>
                    <a:pt x="188003" y="567494"/>
                    <a:pt x="189453" y="562202"/>
                    <a:pt x="190903" y="556911"/>
                  </a:cubicBezTo>
                  <a:cubicBezTo>
                    <a:pt x="194401" y="563056"/>
                    <a:pt x="197985" y="569201"/>
                    <a:pt x="201482" y="575346"/>
                  </a:cubicBezTo>
                  <a:lnTo>
                    <a:pt x="203786" y="579357"/>
                  </a:lnTo>
                  <a:cubicBezTo>
                    <a:pt x="205066" y="584222"/>
                    <a:pt x="206431" y="589002"/>
                    <a:pt x="207796" y="593867"/>
                  </a:cubicBezTo>
                  <a:cubicBezTo>
                    <a:pt x="207796" y="593867"/>
                    <a:pt x="207796" y="593867"/>
                    <a:pt x="207796" y="593867"/>
                  </a:cubicBezTo>
                  <a:cubicBezTo>
                    <a:pt x="207796" y="593867"/>
                    <a:pt x="207796" y="593867"/>
                    <a:pt x="207796" y="593952"/>
                  </a:cubicBezTo>
                  <a:cubicBezTo>
                    <a:pt x="207796" y="593952"/>
                    <a:pt x="207796" y="593952"/>
                    <a:pt x="207796" y="594037"/>
                  </a:cubicBezTo>
                  <a:cubicBezTo>
                    <a:pt x="207796" y="594037"/>
                    <a:pt x="207796" y="594037"/>
                    <a:pt x="207796" y="594037"/>
                  </a:cubicBezTo>
                  <a:cubicBezTo>
                    <a:pt x="208990" y="597537"/>
                    <a:pt x="210270" y="601036"/>
                    <a:pt x="211465" y="604620"/>
                  </a:cubicBezTo>
                  <a:cubicBezTo>
                    <a:pt x="210185" y="614350"/>
                    <a:pt x="209161" y="624080"/>
                    <a:pt x="208308" y="633810"/>
                  </a:cubicBezTo>
                  <a:cubicBezTo>
                    <a:pt x="206857" y="630737"/>
                    <a:pt x="205407" y="627750"/>
                    <a:pt x="203957" y="624677"/>
                  </a:cubicBezTo>
                  <a:close/>
                  <a:moveTo>
                    <a:pt x="183566" y="511420"/>
                  </a:moveTo>
                  <a:cubicBezTo>
                    <a:pt x="186211" y="508091"/>
                    <a:pt x="188941" y="504763"/>
                    <a:pt x="191757" y="501520"/>
                  </a:cubicBezTo>
                  <a:cubicBezTo>
                    <a:pt x="194316" y="506128"/>
                    <a:pt x="196961" y="510737"/>
                    <a:pt x="199520" y="515346"/>
                  </a:cubicBezTo>
                  <a:cubicBezTo>
                    <a:pt x="197302" y="520894"/>
                    <a:pt x="195169" y="526527"/>
                    <a:pt x="193207" y="532160"/>
                  </a:cubicBezTo>
                  <a:cubicBezTo>
                    <a:pt x="192951" y="531648"/>
                    <a:pt x="192695" y="531221"/>
                    <a:pt x="192524" y="530709"/>
                  </a:cubicBezTo>
                  <a:cubicBezTo>
                    <a:pt x="189453" y="524308"/>
                    <a:pt x="186467" y="517907"/>
                    <a:pt x="183481" y="511420"/>
                  </a:cubicBezTo>
                  <a:close/>
                  <a:moveTo>
                    <a:pt x="202336" y="520211"/>
                  </a:moveTo>
                  <a:cubicBezTo>
                    <a:pt x="203018" y="521320"/>
                    <a:pt x="203615" y="522515"/>
                    <a:pt x="204298" y="523625"/>
                  </a:cubicBezTo>
                  <a:cubicBezTo>
                    <a:pt x="201994" y="527380"/>
                    <a:pt x="199691" y="531135"/>
                    <a:pt x="197387" y="534976"/>
                  </a:cubicBezTo>
                  <a:cubicBezTo>
                    <a:pt x="198923" y="530026"/>
                    <a:pt x="200629" y="525076"/>
                    <a:pt x="202336" y="520211"/>
                  </a:cubicBezTo>
                  <a:close/>
                  <a:moveTo>
                    <a:pt x="195169" y="497594"/>
                  </a:moveTo>
                  <a:cubicBezTo>
                    <a:pt x="197643" y="494777"/>
                    <a:pt x="200203" y="492046"/>
                    <a:pt x="202848" y="489315"/>
                  </a:cubicBezTo>
                  <a:cubicBezTo>
                    <a:pt x="203615" y="490595"/>
                    <a:pt x="204469" y="491961"/>
                    <a:pt x="205236" y="493241"/>
                  </a:cubicBezTo>
                  <a:cubicBezTo>
                    <a:pt x="206004" y="494521"/>
                    <a:pt x="206772" y="495801"/>
                    <a:pt x="207455" y="497081"/>
                  </a:cubicBezTo>
                  <a:cubicBezTo>
                    <a:pt x="205407" y="501434"/>
                    <a:pt x="203445" y="505872"/>
                    <a:pt x="201568" y="510311"/>
                  </a:cubicBezTo>
                  <a:cubicBezTo>
                    <a:pt x="199435" y="506043"/>
                    <a:pt x="197302" y="501776"/>
                    <a:pt x="195169" y="497594"/>
                  </a:cubicBezTo>
                  <a:close/>
                  <a:moveTo>
                    <a:pt x="209758" y="501007"/>
                  </a:moveTo>
                  <a:cubicBezTo>
                    <a:pt x="211209" y="503483"/>
                    <a:pt x="212659" y="505958"/>
                    <a:pt x="214110" y="508518"/>
                  </a:cubicBezTo>
                  <a:cubicBezTo>
                    <a:pt x="211550" y="512359"/>
                    <a:pt x="208990" y="516199"/>
                    <a:pt x="206516" y="520126"/>
                  </a:cubicBezTo>
                  <a:cubicBezTo>
                    <a:pt x="205748" y="518504"/>
                    <a:pt x="204895" y="516968"/>
                    <a:pt x="204127" y="515346"/>
                  </a:cubicBezTo>
                  <a:cubicBezTo>
                    <a:pt x="205919" y="510567"/>
                    <a:pt x="207796" y="505787"/>
                    <a:pt x="209758" y="501093"/>
                  </a:cubicBezTo>
                  <a:close/>
                  <a:moveTo>
                    <a:pt x="215645" y="512530"/>
                  </a:moveTo>
                  <a:cubicBezTo>
                    <a:pt x="215645" y="512530"/>
                    <a:pt x="215901" y="512188"/>
                    <a:pt x="216072" y="512017"/>
                  </a:cubicBezTo>
                  <a:cubicBezTo>
                    <a:pt x="216925" y="513468"/>
                    <a:pt x="217778" y="514919"/>
                    <a:pt x="218546" y="516456"/>
                  </a:cubicBezTo>
                  <a:cubicBezTo>
                    <a:pt x="217864" y="517480"/>
                    <a:pt x="217096" y="518419"/>
                    <a:pt x="216413" y="519443"/>
                  </a:cubicBezTo>
                  <a:cubicBezTo>
                    <a:pt x="214365" y="522345"/>
                    <a:pt x="212403" y="525247"/>
                    <a:pt x="210441" y="528148"/>
                  </a:cubicBezTo>
                  <a:cubicBezTo>
                    <a:pt x="209673" y="526527"/>
                    <a:pt x="208820" y="524905"/>
                    <a:pt x="208052" y="523283"/>
                  </a:cubicBezTo>
                  <a:cubicBezTo>
                    <a:pt x="210526" y="519699"/>
                    <a:pt x="213086" y="516114"/>
                    <a:pt x="215645" y="512615"/>
                  </a:cubicBezTo>
                  <a:close/>
                  <a:moveTo>
                    <a:pt x="209332" y="493411"/>
                  </a:moveTo>
                  <a:cubicBezTo>
                    <a:pt x="208990" y="492729"/>
                    <a:pt x="208649" y="492046"/>
                    <a:pt x="208308" y="491448"/>
                  </a:cubicBezTo>
                  <a:cubicBezTo>
                    <a:pt x="207455" y="489827"/>
                    <a:pt x="206516" y="488120"/>
                    <a:pt x="205663" y="486498"/>
                  </a:cubicBezTo>
                  <a:cubicBezTo>
                    <a:pt x="206943" y="485218"/>
                    <a:pt x="208137" y="484023"/>
                    <a:pt x="209417" y="482743"/>
                  </a:cubicBezTo>
                  <a:cubicBezTo>
                    <a:pt x="210270" y="484450"/>
                    <a:pt x="211209" y="486242"/>
                    <a:pt x="212062" y="487949"/>
                  </a:cubicBezTo>
                  <a:cubicBezTo>
                    <a:pt x="211123" y="489742"/>
                    <a:pt x="210185" y="491619"/>
                    <a:pt x="209332" y="493411"/>
                  </a:cubicBezTo>
                  <a:close/>
                  <a:moveTo>
                    <a:pt x="200288" y="485133"/>
                  </a:moveTo>
                  <a:cubicBezTo>
                    <a:pt x="197814" y="487864"/>
                    <a:pt x="195511" y="490680"/>
                    <a:pt x="193121" y="493582"/>
                  </a:cubicBezTo>
                  <a:cubicBezTo>
                    <a:pt x="192610" y="492643"/>
                    <a:pt x="192183" y="491705"/>
                    <a:pt x="191671" y="490766"/>
                  </a:cubicBezTo>
                  <a:cubicBezTo>
                    <a:pt x="191671" y="490766"/>
                    <a:pt x="191671" y="490766"/>
                    <a:pt x="191671" y="490766"/>
                  </a:cubicBezTo>
                  <a:cubicBezTo>
                    <a:pt x="191671" y="490766"/>
                    <a:pt x="191671" y="490766"/>
                    <a:pt x="191671" y="490766"/>
                  </a:cubicBezTo>
                  <a:cubicBezTo>
                    <a:pt x="191671" y="490766"/>
                    <a:pt x="191671" y="490766"/>
                    <a:pt x="191671" y="490766"/>
                  </a:cubicBezTo>
                  <a:cubicBezTo>
                    <a:pt x="191671" y="490766"/>
                    <a:pt x="191671" y="490766"/>
                    <a:pt x="191671" y="490766"/>
                  </a:cubicBezTo>
                  <a:cubicBezTo>
                    <a:pt x="189965" y="487693"/>
                    <a:pt x="188173" y="484621"/>
                    <a:pt x="186467" y="481463"/>
                  </a:cubicBezTo>
                  <a:cubicBezTo>
                    <a:pt x="187832" y="479414"/>
                    <a:pt x="189197" y="477366"/>
                    <a:pt x="190562" y="475318"/>
                  </a:cubicBezTo>
                  <a:lnTo>
                    <a:pt x="190562" y="475318"/>
                  </a:lnTo>
                  <a:cubicBezTo>
                    <a:pt x="190562" y="475318"/>
                    <a:pt x="190562" y="475318"/>
                    <a:pt x="190562" y="475318"/>
                  </a:cubicBezTo>
                  <a:lnTo>
                    <a:pt x="190562" y="475318"/>
                  </a:lnTo>
                  <a:cubicBezTo>
                    <a:pt x="190562" y="475318"/>
                    <a:pt x="190562" y="475318"/>
                    <a:pt x="190562" y="475318"/>
                  </a:cubicBezTo>
                  <a:cubicBezTo>
                    <a:pt x="191159" y="474379"/>
                    <a:pt x="191757" y="473440"/>
                    <a:pt x="192353" y="472501"/>
                  </a:cubicBezTo>
                  <a:cubicBezTo>
                    <a:pt x="194999" y="476769"/>
                    <a:pt x="197643" y="481036"/>
                    <a:pt x="200203" y="485303"/>
                  </a:cubicBezTo>
                  <a:close/>
                  <a:moveTo>
                    <a:pt x="186296" y="472245"/>
                  </a:moveTo>
                  <a:lnTo>
                    <a:pt x="186296" y="472245"/>
                  </a:lnTo>
                  <a:cubicBezTo>
                    <a:pt x="186296" y="472245"/>
                    <a:pt x="186296" y="472416"/>
                    <a:pt x="186296" y="472416"/>
                  </a:cubicBezTo>
                  <a:lnTo>
                    <a:pt x="186296" y="472587"/>
                  </a:lnTo>
                  <a:cubicBezTo>
                    <a:pt x="186296" y="472587"/>
                    <a:pt x="186211" y="472587"/>
                    <a:pt x="186211" y="472587"/>
                  </a:cubicBezTo>
                  <a:cubicBezTo>
                    <a:pt x="185358" y="473867"/>
                    <a:pt x="184590" y="475232"/>
                    <a:pt x="183737" y="476598"/>
                  </a:cubicBezTo>
                  <a:cubicBezTo>
                    <a:pt x="183395" y="476000"/>
                    <a:pt x="183054" y="475318"/>
                    <a:pt x="182713" y="474720"/>
                  </a:cubicBezTo>
                  <a:cubicBezTo>
                    <a:pt x="184931" y="472330"/>
                    <a:pt x="187149" y="469941"/>
                    <a:pt x="189538" y="467636"/>
                  </a:cubicBezTo>
                  <a:cubicBezTo>
                    <a:pt x="189538" y="467636"/>
                    <a:pt x="189538" y="467636"/>
                    <a:pt x="189538" y="467636"/>
                  </a:cubicBezTo>
                  <a:cubicBezTo>
                    <a:pt x="188429" y="469173"/>
                    <a:pt x="187405" y="470709"/>
                    <a:pt x="186382" y="472245"/>
                  </a:cubicBezTo>
                  <a:close/>
                  <a:moveTo>
                    <a:pt x="170342" y="446555"/>
                  </a:moveTo>
                  <a:cubicBezTo>
                    <a:pt x="171621" y="445275"/>
                    <a:pt x="172987" y="443995"/>
                    <a:pt x="174352" y="442715"/>
                  </a:cubicBezTo>
                  <a:cubicBezTo>
                    <a:pt x="174437" y="442885"/>
                    <a:pt x="174522" y="442971"/>
                    <a:pt x="174608" y="443141"/>
                  </a:cubicBezTo>
                  <a:lnTo>
                    <a:pt x="170342" y="446555"/>
                  </a:lnTo>
                  <a:close/>
                  <a:moveTo>
                    <a:pt x="175375" y="469941"/>
                  </a:moveTo>
                  <a:cubicBezTo>
                    <a:pt x="172560" y="472501"/>
                    <a:pt x="169830" y="475062"/>
                    <a:pt x="167100" y="477622"/>
                  </a:cubicBezTo>
                  <a:cubicBezTo>
                    <a:pt x="164370" y="472330"/>
                    <a:pt x="161554" y="467039"/>
                    <a:pt x="158653" y="461833"/>
                  </a:cubicBezTo>
                  <a:cubicBezTo>
                    <a:pt x="158226" y="461064"/>
                    <a:pt x="157800" y="460382"/>
                    <a:pt x="157373" y="459614"/>
                  </a:cubicBezTo>
                  <a:cubicBezTo>
                    <a:pt x="158142" y="458845"/>
                    <a:pt x="158824" y="458163"/>
                    <a:pt x="159592" y="457394"/>
                  </a:cubicBezTo>
                  <a:cubicBezTo>
                    <a:pt x="160445" y="456626"/>
                    <a:pt x="161384" y="455773"/>
                    <a:pt x="162237" y="455005"/>
                  </a:cubicBezTo>
                  <a:lnTo>
                    <a:pt x="166161" y="451505"/>
                  </a:lnTo>
                  <a:cubicBezTo>
                    <a:pt x="169233" y="457651"/>
                    <a:pt x="172304" y="463796"/>
                    <a:pt x="175290" y="469941"/>
                  </a:cubicBezTo>
                  <a:close/>
                  <a:moveTo>
                    <a:pt x="160189" y="449372"/>
                  </a:moveTo>
                  <a:lnTo>
                    <a:pt x="160189" y="449372"/>
                  </a:lnTo>
                  <a:cubicBezTo>
                    <a:pt x="160189" y="449372"/>
                    <a:pt x="160018" y="449542"/>
                    <a:pt x="160018" y="449542"/>
                  </a:cubicBezTo>
                  <a:lnTo>
                    <a:pt x="159847" y="449713"/>
                  </a:lnTo>
                  <a:lnTo>
                    <a:pt x="159847" y="449713"/>
                  </a:lnTo>
                  <a:cubicBezTo>
                    <a:pt x="158142" y="451505"/>
                    <a:pt x="156435" y="453383"/>
                    <a:pt x="154814" y="455175"/>
                  </a:cubicBezTo>
                  <a:cubicBezTo>
                    <a:pt x="154046" y="453810"/>
                    <a:pt x="153193" y="452444"/>
                    <a:pt x="152425" y="451079"/>
                  </a:cubicBezTo>
                  <a:cubicBezTo>
                    <a:pt x="155667" y="448518"/>
                    <a:pt x="158909" y="446043"/>
                    <a:pt x="162151" y="443653"/>
                  </a:cubicBezTo>
                  <a:cubicBezTo>
                    <a:pt x="162578" y="444507"/>
                    <a:pt x="163005" y="445446"/>
                    <a:pt x="163431" y="446299"/>
                  </a:cubicBezTo>
                  <a:cubicBezTo>
                    <a:pt x="162322" y="447323"/>
                    <a:pt x="161213" y="448433"/>
                    <a:pt x="160104" y="449457"/>
                  </a:cubicBezTo>
                  <a:close/>
                  <a:moveTo>
                    <a:pt x="150207" y="447238"/>
                  </a:moveTo>
                  <a:cubicBezTo>
                    <a:pt x="148671" y="444678"/>
                    <a:pt x="147135" y="442202"/>
                    <a:pt x="145600" y="439642"/>
                  </a:cubicBezTo>
                  <a:cubicBezTo>
                    <a:pt x="145941" y="439386"/>
                    <a:pt x="146282" y="439130"/>
                    <a:pt x="146623" y="438959"/>
                  </a:cubicBezTo>
                  <a:cubicBezTo>
                    <a:pt x="148842" y="437338"/>
                    <a:pt x="151145" y="435887"/>
                    <a:pt x="153449" y="434265"/>
                  </a:cubicBezTo>
                  <a:lnTo>
                    <a:pt x="156606" y="432217"/>
                  </a:lnTo>
                  <a:cubicBezTo>
                    <a:pt x="157715" y="434521"/>
                    <a:pt x="158909" y="436740"/>
                    <a:pt x="160018" y="439045"/>
                  </a:cubicBezTo>
                  <a:cubicBezTo>
                    <a:pt x="156691" y="441690"/>
                    <a:pt x="153449" y="444422"/>
                    <a:pt x="150207" y="447238"/>
                  </a:cubicBezTo>
                  <a:close/>
                  <a:moveTo>
                    <a:pt x="148074" y="449030"/>
                  </a:moveTo>
                  <a:cubicBezTo>
                    <a:pt x="147477" y="449542"/>
                    <a:pt x="146965" y="449969"/>
                    <a:pt x="146368" y="450481"/>
                  </a:cubicBezTo>
                  <a:cubicBezTo>
                    <a:pt x="144405" y="451761"/>
                    <a:pt x="142443" y="453042"/>
                    <a:pt x="140481" y="454322"/>
                  </a:cubicBezTo>
                  <a:cubicBezTo>
                    <a:pt x="139115" y="451761"/>
                    <a:pt x="137665" y="449116"/>
                    <a:pt x="136300" y="446555"/>
                  </a:cubicBezTo>
                  <a:cubicBezTo>
                    <a:pt x="138774" y="444678"/>
                    <a:pt x="141248" y="442800"/>
                    <a:pt x="143808" y="440922"/>
                  </a:cubicBezTo>
                  <a:cubicBezTo>
                    <a:pt x="145259" y="443568"/>
                    <a:pt x="146709" y="446299"/>
                    <a:pt x="148159" y="448945"/>
                  </a:cubicBezTo>
                  <a:close/>
                  <a:moveTo>
                    <a:pt x="119578" y="451420"/>
                  </a:moveTo>
                  <a:lnTo>
                    <a:pt x="119407" y="451079"/>
                  </a:lnTo>
                  <a:cubicBezTo>
                    <a:pt x="119407" y="451079"/>
                    <a:pt x="120004" y="450652"/>
                    <a:pt x="120346" y="450481"/>
                  </a:cubicBezTo>
                  <a:cubicBezTo>
                    <a:pt x="120090" y="450823"/>
                    <a:pt x="119834" y="451164"/>
                    <a:pt x="119578" y="451505"/>
                  </a:cubicBezTo>
                  <a:close/>
                  <a:moveTo>
                    <a:pt x="123417" y="466100"/>
                  </a:moveTo>
                  <a:cubicBezTo>
                    <a:pt x="119749" y="468746"/>
                    <a:pt x="116165" y="471477"/>
                    <a:pt x="112582" y="474208"/>
                  </a:cubicBezTo>
                  <a:cubicBezTo>
                    <a:pt x="112838" y="471477"/>
                    <a:pt x="113094" y="468831"/>
                    <a:pt x="113350" y="466100"/>
                  </a:cubicBezTo>
                  <a:cubicBezTo>
                    <a:pt x="115824" y="463796"/>
                    <a:pt x="118383" y="461491"/>
                    <a:pt x="120943" y="459272"/>
                  </a:cubicBezTo>
                  <a:cubicBezTo>
                    <a:pt x="121796" y="461577"/>
                    <a:pt x="122564" y="463796"/>
                    <a:pt x="123417" y="466100"/>
                  </a:cubicBezTo>
                  <a:close/>
                  <a:moveTo>
                    <a:pt x="111558" y="474976"/>
                  </a:moveTo>
                  <a:cubicBezTo>
                    <a:pt x="107975" y="477793"/>
                    <a:pt x="104391" y="480609"/>
                    <a:pt x="100894" y="483511"/>
                  </a:cubicBezTo>
                  <a:lnTo>
                    <a:pt x="100894" y="483511"/>
                  </a:lnTo>
                  <a:cubicBezTo>
                    <a:pt x="100894" y="483511"/>
                    <a:pt x="100808" y="483596"/>
                    <a:pt x="100808" y="483596"/>
                  </a:cubicBezTo>
                  <a:lnTo>
                    <a:pt x="100723" y="483596"/>
                  </a:lnTo>
                  <a:cubicBezTo>
                    <a:pt x="100723" y="483596"/>
                    <a:pt x="100723" y="483682"/>
                    <a:pt x="100723" y="483682"/>
                  </a:cubicBezTo>
                  <a:cubicBezTo>
                    <a:pt x="100723" y="483682"/>
                    <a:pt x="100552" y="483852"/>
                    <a:pt x="100467" y="483938"/>
                  </a:cubicBezTo>
                  <a:cubicBezTo>
                    <a:pt x="100467" y="483767"/>
                    <a:pt x="100467" y="483511"/>
                    <a:pt x="100552" y="483340"/>
                  </a:cubicBezTo>
                  <a:cubicBezTo>
                    <a:pt x="100552" y="482914"/>
                    <a:pt x="100723" y="482487"/>
                    <a:pt x="100723" y="482060"/>
                  </a:cubicBezTo>
                  <a:cubicBezTo>
                    <a:pt x="102429" y="479670"/>
                    <a:pt x="104221" y="477366"/>
                    <a:pt x="106012" y="474976"/>
                  </a:cubicBezTo>
                  <a:cubicBezTo>
                    <a:pt x="108231" y="472160"/>
                    <a:pt x="110534" y="469343"/>
                    <a:pt x="112838" y="466527"/>
                  </a:cubicBezTo>
                  <a:cubicBezTo>
                    <a:pt x="112411" y="469343"/>
                    <a:pt x="111985" y="472074"/>
                    <a:pt x="111558" y="474891"/>
                  </a:cubicBezTo>
                  <a:close/>
                  <a:moveTo>
                    <a:pt x="104136" y="487608"/>
                  </a:moveTo>
                  <a:lnTo>
                    <a:pt x="104136" y="487608"/>
                  </a:lnTo>
                  <a:cubicBezTo>
                    <a:pt x="104136" y="487608"/>
                    <a:pt x="104136" y="487608"/>
                    <a:pt x="104136" y="487608"/>
                  </a:cubicBezTo>
                  <a:lnTo>
                    <a:pt x="104136" y="487608"/>
                  </a:lnTo>
                  <a:cubicBezTo>
                    <a:pt x="104136" y="487608"/>
                    <a:pt x="104136" y="487608"/>
                    <a:pt x="104136" y="487608"/>
                  </a:cubicBezTo>
                  <a:cubicBezTo>
                    <a:pt x="106269" y="485730"/>
                    <a:pt x="108401" y="483852"/>
                    <a:pt x="110534" y="481975"/>
                  </a:cubicBezTo>
                  <a:cubicBezTo>
                    <a:pt x="110364" y="483340"/>
                    <a:pt x="110108" y="484706"/>
                    <a:pt x="109937" y="486071"/>
                  </a:cubicBezTo>
                  <a:cubicBezTo>
                    <a:pt x="109766" y="487437"/>
                    <a:pt x="109596" y="488803"/>
                    <a:pt x="109340" y="490168"/>
                  </a:cubicBezTo>
                  <a:cubicBezTo>
                    <a:pt x="108657" y="491192"/>
                    <a:pt x="108060" y="492217"/>
                    <a:pt x="107463" y="493241"/>
                  </a:cubicBezTo>
                  <a:cubicBezTo>
                    <a:pt x="106951" y="494094"/>
                    <a:pt x="106354" y="495289"/>
                    <a:pt x="105757" y="496228"/>
                  </a:cubicBezTo>
                  <a:cubicBezTo>
                    <a:pt x="105586" y="496484"/>
                    <a:pt x="105500" y="496740"/>
                    <a:pt x="105330" y="496996"/>
                  </a:cubicBezTo>
                  <a:lnTo>
                    <a:pt x="106183" y="497338"/>
                  </a:lnTo>
                  <a:lnTo>
                    <a:pt x="107633" y="497935"/>
                  </a:lnTo>
                  <a:cubicBezTo>
                    <a:pt x="106183" y="499130"/>
                    <a:pt x="104733" y="500325"/>
                    <a:pt x="103368" y="501605"/>
                  </a:cubicBezTo>
                  <a:lnTo>
                    <a:pt x="101064" y="498532"/>
                  </a:lnTo>
                  <a:lnTo>
                    <a:pt x="100041" y="499215"/>
                  </a:lnTo>
                  <a:lnTo>
                    <a:pt x="102003" y="502800"/>
                  </a:lnTo>
                  <a:cubicBezTo>
                    <a:pt x="100211" y="504421"/>
                    <a:pt x="98420" y="506128"/>
                    <a:pt x="96713" y="507750"/>
                  </a:cubicBezTo>
                  <a:cubicBezTo>
                    <a:pt x="97481" y="502544"/>
                    <a:pt x="98334" y="497252"/>
                    <a:pt x="99102" y="492046"/>
                  </a:cubicBezTo>
                  <a:cubicBezTo>
                    <a:pt x="100723" y="490595"/>
                    <a:pt x="102429" y="489229"/>
                    <a:pt x="104136" y="487779"/>
                  </a:cubicBezTo>
                  <a:close/>
                  <a:moveTo>
                    <a:pt x="97140" y="481804"/>
                  </a:moveTo>
                  <a:cubicBezTo>
                    <a:pt x="94409" y="485986"/>
                    <a:pt x="91765" y="490254"/>
                    <a:pt x="89205" y="494521"/>
                  </a:cubicBezTo>
                  <a:cubicBezTo>
                    <a:pt x="86048" y="497679"/>
                    <a:pt x="82892" y="500837"/>
                    <a:pt x="79735" y="503995"/>
                  </a:cubicBezTo>
                  <a:cubicBezTo>
                    <a:pt x="80161" y="501434"/>
                    <a:pt x="80588" y="498874"/>
                    <a:pt x="81014" y="496313"/>
                  </a:cubicBezTo>
                  <a:cubicBezTo>
                    <a:pt x="85110" y="491961"/>
                    <a:pt x="89376" y="487693"/>
                    <a:pt x="93727" y="483511"/>
                  </a:cubicBezTo>
                  <a:cubicBezTo>
                    <a:pt x="95007" y="482316"/>
                    <a:pt x="96287" y="481121"/>
                    <a:pt x="97566" y="480012"/>
                  </a:cubicBezTo>
                  <a:cubicBezTo>
                    <a:pt x="97396" y="480609"/>
                    <a:pt x="97310" y="481207"/>
                    <a:pt x="97140" y="481804"/>
                  </a:cubicBezTo>
                  <a:close/>
                  <a:moveTo>
                    <a:pt x="81953" y="507067"/>
                  </a:moveTo>
                  <a:cubicBezTo>
                    <a:pt x="80673" y="509457"/>
                    <a:pt x="79393" y="511847"/>
                    <a:pt x="78114" y="514236"/>
                  </a:cubicBezTo>
                  <a:cubicBezTo>
                    <a:pt x="78284" y="512871"/>
                    <a:pt x="78540" y="511420"/>
                    <a:pt x="78796" y="510054"/>
                  </a:cubicBezTo>
                  <a:cubicBezTo>
                    <a:pt x="79308" y="509628"/>
                    <a:pt x="79735" y="509116"/>
                    <a:pt x="80247" y="508689"/>
                  </a:cubicBezTo>
                  <a:cubicBezTo>
                    <a:pt x="80844" y="508177"/>
                    <a:pt x="81441" y="507665"/>
                    <a:pt x="81953" y="507067"/>
                  </a:cubicBezTo>
                  <a:close/>
                  <a:moveTo>
                    <a:pt x="94836" y="531477"/>
                  </a:moveTo>
                  <a:lnTo>
                    <a:pt x="95689" y="533099"/>
                  </a:lnTo>
                  <a:cubicBezTo>
                    <a:pt x="94324" y="534379"/>
                    <a:pt x="93044" y="535659"/>
                    <a:pt x="91679" y="536939"/>
                  </a:cubicBezTo>
                  <a:cubicBezTo>
                    <a:pt x="92191" y="534037"/>
                    <a:pt x="92618" y="531135"/>
                    <a:pt x="93130" y="528319"/>
                  </a:cubicBezTo>
                  <a:lnTo>
                    <a:pt x="94751" y="531477"/>
                  </a:lnTo>
                  <a:close/>
                  <a:moveTo>
                    <a:pt x="95604" y="547181"/>
                  </a:moveTo>
                  <a:cubicBezTo>
                    <a:pt x="95604" y="547181"/>
                    <a:pt x="96030" y="547949"/>
                    <a:pt x="96287" y="548291"/>
                  </a:cubicBezTo>
                  <a:cubicBezTo>
                    <a:pt x="93727" y="551363"/>
                    <a:pt x="91082" y="554436"/>
                    <a:pt x="88522" y="557594"/>
                  </a:cubicBezTo>
                  <a:cubicBezTo>
                    <a:pt x="89120" y="553582"/>
                    <a:pt x="89717" y="549571"/>
                    <a:pt x="90314" y="545559"/>
                  </a:cubicBezTo>
                  <a:cubicBezTo>
                    <a:pt x="91167" y="544621"/>
                    <a:pt x="92021" y="543682"/>
                    <a:pt x="92959" y="542743"/>
                  </a:cubicBezTo>
                  <a:lnTo>
                    <a:pt x="95604" y="547266"/>
                  </a:lnTo>
                  <a:close/>
                  <a:moveTo>
                    <a:pt x="85537" y="561178"/>
                  </a:moveTo>
                  <a:cubicBezTo>
                    <a:pt x="84342" y="562629"/>
                    <a:pt x="83147" y="564165"/>
                    <a:pt x="81868" y="565616"/>
                  </a:cubicBezTo>
                  <a:lnTo>
                    <a:pt x="78626" y="557081"/>
                  </a:lnTo>
                  <a:cubicBezTo>
                    <a:pt x="81271" y="554521"/>
                    <a:pt x="83830" y="551961"/>
                    <a:pt x="86475" y="549400"/>
                  </a:cubicBezTo>
                  <a:cubicBezTo>
                    <a:pt x="86134" y="553326"/>
                    <a:pt x="85792" y="557252"/>
                    <a:pt x="85537" y="561178"/>
                  </a:cubicBezTo>
                  <a:close/>
                  <a:moveTo>
                    <a:pt x="89717" y="589258"/>
                  </a:moveTo>
                  <a:cubicBezTo>
                    <a:pt x="89461" y="589685"/>
                    <a:pt x="89205" y="590111"/>
                    <a:pt x="88949" y="590623"/>
                  </a:cubicBezTo>
                  <a:cubicBezTo>
                    <a:pt x="87584" y="589428"/>
                    <a:pt x="86134" y="588234"/>
                    <a:pt x="84683" y="587124"/>
                  </a:cubicBezTo>
                  <a:lnTo>
                    <a:pt x="84854" y="585076"/>
                  </a:lnTo>
                  <a:lnTo>
                    <a:pt x="85622" y="578333"/>
                  </a:lnTo>
                  <a:cubicBezTo>
                    <a:pt x="86987" y="582003"/>
                    <a:pt x="88267" y="585588"/>
                    <a:pt x="89632" y="589258"/>
                  </a:cubicBezTo>
                  <a:close/>
                  <a:moveTo>
                    <a:pt x="88437" y="591648"/>
                  </a:moveTo>
                  <a:cubicBezTo>
                    <a:pt x="88181" y="592074"/>
                    <a:pt x="87925" y="592586"/>
                    <a:pt x="87669" y="593013"/>
                  </a:cubicBezTo>
                  <a:cubicBezTo>
                    <a:pt x="86646" y="591648"/>
                    <a:pt x="85537" y="590282"/>
                    <a:pt x="84513" y="589002"/>
                  </a:cubicBezTo>
                  <a:lnTo>
                    <a:pt x="84513" y="588831"/>
                  </a:lnTo>
                  <a:cubicBezTo>
                    <a:pt x="85878" y="589770"/>
                    <a:pt x="87158" y="590709"/>
                    <a:pt x="88437" y="591648"/>
                  </a:cubicBezTo>
                  <a:close/>
                  <a:moveTo>
                    <a:pt x="95348" y="608034"/>
                  </a:moveTo>
                  <a:cubicBezTo>
                    <a:pt x="93983" y="610680"/>
                    <a:pt x="92533" y="613326"/>
                    <a:pt x="91167" y="615972"/>
                  </a:cubicBezTo>
                  <a:cubicBezTo>
                    <a:pt x="90143" y="614862"/>
                    <a:pt x="89120" y="613753"/>
                    <a:pt x="88096" y="612643"/>
                  </a:cubicBezTo>
                  <a:lnTo>
                    <a:pt x="83830" y="607864"/>
                  </a:lnTo>
                  <a:cubicBezTo>
                    <a:pt x="85537" y="605047"/>
                    <a:pt x="87328" y="602145"/>
                    <a:pt x="89034" y="599329"/>
                  </a:cubicBezTo>
                  <a:cubicBezTo>
                    <a:pt x="91082" y="602231"/>
                    <a:pt x="93130" y="605133"/>
                    <a:pt x="95263" y="608034"/>
                  </a:cubicBezTo>
                  <a:close/>
                  <a:moveTo>
                    <a:pt x="87072" y="613753"/>
                  </a:moveTo>
                  <a:cubicBezTo>
                    <a:pt x="88096" y="615118"/>
                    <a:pt x="89205" y="616399"/>
                    <a:pt x="90229" y="617764"/>
                  </a:cubicBezTo>
                  <a:cubicBezTo>
                    <a:pt x="89888" y="618362"/>
                    <a:pt x="89546" y="619044"/>
                    <a:pt x="89290" y="619642"/>
                  </a:cubicBezTo>
                  <a:lnTo>
                    <a:pt x="84768" y="613668"/>
                  </a:lnTo>
                  <a:cubicBezTo>
                    <a:pt x="84768" y="613668"/>
                    <a:pt x="84513" y="613668"/>
                    <a:pt x="84598" y="613753"/>
                  </a:cubicBezTo>
                  <a:lnTo>
                    <a:pt x="88949" y="620325"/>
                  </a:lnTo>
                  <a:cubicBezTo>
                    <a:pt x="87925" y="622288"/>
                    <a:pt x="86901" y="624336"/>
                    <a:pt x="85878" y="626299"/>
                  </a:cubicBezTo>
                  <a:lnTo>
                    <a:pt x="82892" y="621776"/>
                  </a:lnTo>
                  <a:cubicBezTo>
                    <a:pt x="82892" y="621776"/>
                    <a:pt x="82636" y="621776"/>
                    <a:pt x="82721" y="621861"/>
                  </a:cubicBezTo>
                  <a:lnTo>
                    <a:pt x="85622" y="626811"/>
                  </a:lnTo>
                  <a:cubicBezTo>
                    <a:pt x="85110" y="627835"/>
                    <a:pt x="84513" y="628860"/>
                    <a:pt x="84001" y="629969"/>
                  </a:cubicBezTo>
                  <a:cubicBezTo>
                    <a:pt x="83233" y="628262"/>
                    <a:pt x="82380" y="626555"/>
                    <a:pt x="81612" y="624848"/>
                  </a:cubicBezTo>
                  <a:lnTo>
                    <a:pt x="78199" y="617423"/>
                  </a:lnTo>
                  <a:cubicBezTo>
                    <a:pt x="79905" y="614521"/>
                    <a:pt x="81612" y="611704"/>
                    <a:pt x="83318" y="608888"/>
                  </a:cubicBezTo>
                  <a:lnTo>
                    <a:pt x="87158" y="613753"/>
                  </a:lnTo>
                  <a:close/>
                  <a:moveTo>
                    <a:pt x="80673" y="625189"/>
                  </a:moveTo>
                  <a:cubicBezTo>
                    <a:pt x="81526" y="627238"/>
                    <a:pt x="82380" y="629286"/>
                    <a:pt x="83233" y="631335"/>
                  </a:cubicBezTo>
                  <a:cubicBezTo>
                    <a:pt x="82721" y="632273"/>
                    <a:pt x="82209" y="633212"/>
                    <a:pt x="81783" y="634151"/>
                  </a:cubicBezTo>
                  <a:cubicBezTo>
                    <a:pt x="79905" y="629628"/>
                    <a:pt x="78114" y="625104"/>
                    <a:pt x="76237" y="620666"/>
                  </a:cubicBezTo>
                  <a:cubicBezTo>
                    <a:pt x="76749" y="619813"/>
                    <a:pt x="77260" y="618959"/>
                    <a:pt x="77772" y="618106"/>
                  </a:cubicBezTo>
                  <a:lnTo>
                    <a:pt x="80673" y="625275"/>
                  </a:lnTo>
                  <a:close/>
                  <a:moveTo>
                    <a:pt x="81100" y="635431"/>
                  </a:moveTo>
                  <a:cubicBezTo>
                    <a:pt x="79991" y="637650"/>
                    <a:pt x="78796" y="639784"/>
                    <a:pt x="77687" y="642003"/>
                  </a:cubicBezTo>
                  <a:cubicBezTo>
                    <a:pt x="75555" y="637565"/>
                    <a:pt x="73506" y="633212"/>
                    <a:pt x="71459" y="628774"/>
                  </a:cubicBezTo>
                  <a:cubicBezTo>
                    <a:pt x="72909" y="626214"/>
                    <a:pt x="74445" y="623653"/>
                    <a:pt x="75981" y="621093"/>
                  </a:cubicBezTo>
                  <a:cubicBezTo>
                    <a:pt x="77687" y="625872"/>
                    <a:pt x="79393" y="630652"/>
                    <a:pt x="81100" y="635431"/>
                  </a:cubicBezTo>
                  <a:close/>
                  <a:moveTo>
                    <a:pt x="82038" y="637992"/>
                  </a:moveTo>
                  <a:cubicBezTo>
                    <a:pt x="82806" y="640125"/>
                    <a:pt x="83574" y="642174"/>
                    <a:pt x="84342" y="644308"/>
                  </a:cubicBezTo>
                  <a:cubicBezTo>
                    <a:pt x="86389" y="649770"/>
                    <a:pt x="88352" y="655232"/>
                    <a:pt x="90400" y="660694"/>
                  </a:cubicBezTo>
                  <a:cubicBezTo>
                    <a:pt x="90058" y="661377"/>
                    <a:pt x="89717" y="662060"/>
                    <a:pt x="89376" y="662743"/>
                  </a:cubicBezTo>
                  <a:lnTo>
                    <a:pt x="88693" y="664194"/>
                  </a:lnTo>
                  <a:cubicBezTo>
                    <a:pt x="86560" y="660012"/>
                    <a:pt x="84427" y="655744"/>
                    <a:pt x="82380" y="651477"/>
                  </a:cubicBezTo>
                  <a:cubicBezTo>
                    <a:pt x="81100" y="648831"/>
                    <a:pt x="79820" y="646271"/>
                    <a:pt x="78540" y="643625"/>
                  </a:cubicBezTo>
                  <a:cubicBezTo>
                    <a:pt x="79735" y="641747"/>
                    <a:pt x="80844" y="639784"/>
                    <a:pt x="82038" y="637906"/>
                  </a:cubicBezTo>
                  <a:close/>
                  <a:moveTo>
                    <a:pt x="90826" y="663426"/>
                  </a:moveTo>
                  <a:cubicBezTo>
                    <a:pt x="90826" y="663426"/>
                    <a:pt x="91082" y="662999"/>
                    <a:pt x="91167" y="662828"/>
                  </a:cubicBezTo>
                  <a:cubicBezTo>
                    <a:pt x="91765" y="664450"/>
                    <a:pt x="92447" y="666157"/>
                    <a:pt x="93044" y="667778"/>
                  </a:cubicBezTo>
                  <a:lnTo>
                    <a:pt x="92362" y="666840"/>
                  </a:lnTo>
                  <a:cubicBezTo>
                    <a:pt x="92362" y="666840"/>
                    <a:pt x="92106" y="666840"/>
                    <a:pt x="92191" y="666925"/>
                  </a:cubicBezTo>
                  <a:lnTo>
                    <a:pt x="93642" y="669315"/>
                  </a:lnTo>
                  <a:cubicBezTo>
                    <a:pt x="94409" y="671448"/>
                    <a:pt x="95263" y="673582"/>
                    <a:pt x="96116" y="675716"/>
                  </a:cubicBezTo>
                  <a:cubicBezTo>
                    <a:pt x="95860" y="676228"/>
                    <a:pt x="95604" y="676825"/>
                    <a:pt x="95433" y="677337"/>
                  </a:cubicBezTo>
                  <a:cubicBezTo>
                    <a:pt x="93471" y="673497"/>
                    <a:pt x="91509" y="669656"/>
                    <a:pt x="89546" y="665815"/>
                  </a:cubicBezTo>
                  <a:lnTo>
                    <a:pt x="90912" y="663426"/>
                  </a:lnTo>
                  <a:close/>
                  <a:moveTo>
                    <a:pt x="85707" y="643625"/>
                  </a:moveTo>
                  <a:cubicBezTo>
                    <a:pt x="84768" y="641320"/>
                    <a:pt x="83830" y="639016"/>
                    <a:pt x="82806" y="636712"/>
                  </a:cubicBezTo>
                  <a:cubicBezTo>
                    <a:pt x="83318" y="635858"/>
                    <a:pt x="83915" y="634919"/>
                    <a:pt x="84427" y="634066"/>
                  </a:cubicBezTo>
                  <a:cubicBezTo>
                    <a:pt x="85110" y="635687"/>
                    <a:pt x="85792" y="637224"/>
                    <a:pt x="86475" y="638845"/>
                  </a:cubicBezTo>
                  <a:cubicBezTo>
                    <a:pt x="88779" y="644052"/>
                    <a:pt x="91082" y="649172"/>
                    <a:pt x="93556" y="654379"/>
                  </a:cubicBezTo>
                  <a:cubicBezTo>
                    <a:pt x="92959" y="655574"/>
                    <a:pt x="92362" y="656768"/>
                    <a:pt x="91850" y="657878"/>
                  </a:cubicBezTo>
                  <a:cubicBezTo>
                    <a:pt x="89802" y="653098"/>
                    <a:pt x="87755" y="648404"/>
                    <a:pt x="85707" y="643625"/>
                  </a:cubicBezTo>
                  <a:close/>
                  <a:moveTo>
                    <a:pt x="94666" y="656683"/>
                  </a:moveTo>
                  <a:cubicBezTo>
                    <a:pt x="96371" y="660182"/>
                    <a:pt x="97993" y="663767"/>
                    <a:pt x="99784" y="667266"/>
                  </a:cubicBezTo>
                  <a:cubicBezTo>
                    <a:pt x="99187" y="668717"/>
                    <a:pt x="98504" y="670253"/>
                    <a:pt x="97908" y="671704"/>
                  </a:cubicBezTo>
                  <a:cubicBezTo>
                    <a:pt x="96201" y="667864"/>
                    <a:pt x="94495" y="663938"/>
                    <a:pt x="92874" y="660097"/>
                  </a:cubicBezTo>
                  <a:cubicBezTo>
                    <a:pt x="93471" y="658988"/>
                    <a:pt x="94154" y="657878"/>
                    <a:pt x="94751" y="656768"/>
                  </a:cubicBezTo>
                  <a:close/>
                  <a:moveTo>
                    <a:pt x="101235" y="670168"/>
                  </a:moveTo>
                  <a:cubicBezTo>
                    <a:pt x="102344" y="672387"/>
                    <a:pt x="103453" y="674606"/>
                    <a:pt x="104562" y="676825"/>
                  </a:cubicBezTo>
                  <a:cubicBezTo>
                    <a:pt x="106439" y="680410"/>
                    <a:pt x="108316" y="683909"/>
                    <a:pt x="110193" y="687494"/>
                  </a:cubicBezTo>
                  <a:lnTo>
                    <a:pt x="109852" y="688433"/>
                  </a:lnTo>
                  <a:cubicBezTo>
                    <a:pt x="107122" y="685445"/>
                    <a:pt x="104477" y="682373"/>
                    <a:pt x="101917" y="679215"/>
                  </a:cubicBezTo>
                  <a:cubicBezTo>
                    <a:pt x="101405" y="678532"/>
                    <a:pt x="100808" y="677849"/>
                    <a:pt x="100296" y="677167"/>
                  </a:cubicBezTo>
                  <a:cubicBezTo>
                    <a:pt x="99870" y="676228"/>
                    <a:pt x="99529" y="675374"/>
                    <a:pt x="99102" y="674436"/>
                  </a:cubicBezTo>
                  <a:cubicBezTo>
                    <a:pt x="99784" y="672985"/>
                    <a:pt x="100552" y="671619"/>
                    <a:pt x="101235" y="670168"/>
                  </a:cubicBezTo>
                  <a:close/>
                  <a:moveTo>
                    <a:pt x="108743" y="691420"/>
                  </a:moveTo>
                  <a:lnTo>
                    <a:pt x="107804" y="694066"/>
                  </a:lnTo>
                  <a:cubicBezTo>
                    <a:pt x="106269" y="690652"/>
                    <a:pt x="104733" y="687153"/>
                    <a:pt x="103197" y="683739"/>
                  </a:cubicBezTo>
                  <a:cubicBezTo>
                    <a:pt x="104989" y="686299"/>
                    <a:pt x="106866" y="688859"/>
                    <a:pt x="108743" y="691420"/>
                  </a:cubicBezTo>
                  <a:close/>
                  <a:moveTo>
                    <a:pt x="109852" y="697480"/>
                  </a:moveTo>
                  <a:cubicBezTo>
                    <a:pt x="109852" y="697480"/>
                    <a:pt x="110023" y="697650"/>
                    <a:pt x="110193" y="697736"/>
                  </a:cubicBezTo>
                  <a:cubicBezTo>
                    <a:pt x="111217" y="699016"/>
                    <a:pt x="112155" y="700296"/>
                    <a:pt x="113179" y="701491"/>
                  </a:cubicBezTo>
                  <a:lnTo>
                    <a:pt x="116336" y="705161"/>
                  </a:lnTo>
                  <a:cubicBezTo>
                    <a:pt x="117360" y="706356"/>
                    <a:pt x="118554" y="707465"/>
                    <a:pt x="119663" y="708660"/>
                  </a:cubicBezTo>
                  <a:cubicBezTo>
                    <a:pt x="120773" y="709770"/>
                    <a:pt x="121796" y="710879"/>
                    <a:pt x="122991" y="711904"/>
                  </a:cubicBezTo>
                  <a:cubicBezTo>
                    <a:pt x="122906" y="711904"/>
                    <a:pt x="122820" y="711904"/>
                    <a:pt x="122649" y="711818"/>
                  </a:cubicBezTo>
                  <a:lnTo>
                    <a:pt x="117445" y="709941"/>
                  </a:lnTo>
                  <a:lnTo>
                    <a:pt x="116165" y="709514"/>
                  </a:lnTo>
                  <a:lnTo>
                    <a:pt x="114459" y="709002"/>
                  </a:lnTo>
                  <a:cubicBezTo>
                    <a:pt x="112838" y="705417"/>
                    <a:pt x="111217" y="701747"/>
                    <a:pt x="109511" y="698162"/>
                  </a:cubicBezTo>
                  <a:lnTo>
                    <a:pt x="109766" y="697565"/>
                  </a:lnTo>
                  <a:close/>
                  <a:moveTo>
                    <a:pt x="116677" y="704734"/>
                  </a:moveTo>
                  <a:lnTo>
                    <a:pt x="113435" y="701235"/>
                  </a:lnTo>
                  <a:cubicBezTo>
                    <a:pt x="112326" y="700125"/>
                    <a:pt x="111387" y="698760"/>
                    <a:pt x="110449" y="697565"/>
                  </a:cubicBezTo>
                  <a:lnTo>
                    <a:pt x="110023" y="697053"/>
                  </a:lnTo>
                  <a:lnTo>
                    <a:pt x="111046" y="694578"/>
                  </a:lnTo>
                  <a:cubicBezTo>
                    <a:pt x="111985" y="695773"/>
                    <a:pt x="112838" y="696968"/>
                    <a:pt x="113777" y="698077"/>
                  </a:cubicBezTo>
                  <a:cubicBezTo>
                    <a:pt x="115909" y="700723"/>
                    <a:pt x="118128" y="703283"/>
                    <a:pt x="120346" y="705844"/>
                  </a:cubicBezTo>
                  <a:cubicBezTo>
                    <a:pt x="121455" y="707807"/>
                    <a:pt x="122649" y="709770"/>
                    <a:pt x="123844" y="711733"/>
                  </a:cubicBezTo>
                  <a:cubicBezTo>
                    <a:pt x="121370" y="709514"/>
                    <a:pt x="118981" y="707124"/>
                    <a:pt x="116677" y="704734"/>
                  </a:cubicBezTo>
                  <a:close/>
                  <a:moveTo>
                    <a:pt x="126489" y="717451"/>
                  </a:moveTo>
                  <a:cubicBezTo>
                    <a:pt x="126148" y="718390"/>
                    <a:pt x="125891" y="719329"/>
                    <a:pt x="125550" y="720268"/>
                  </a:cubicBezTo>
                  <a:lnTo>
                    <a:pt x="124868" y="722487"/>
                  </a:lnTo>
                  <a:cubicBezTo>
                    <a:pt x="124868" y="722487"/>
                    <a:pt x="124612" y="722316"/>
                    <a:pt x="124527" y="722231"/>
                  </a:cubicBezTo>
                  <a:lnTo>
                    <a:pt x="125038" y="716939"/>
                  </a:lnTo>
                  <a:cubicBezTo>
                    <a:pt x="125550" y="717110"/>
                    <a:pt x="125977" y="717281"/>
                    <a:pt x="126489" y="717451"/>
                  </a:cubicBezTo>
                  <a:close/>
                  <a:moveTo>
                    <a:pt x="127086" y="720694"/>
                  </a:moveTo>
                  <a:cubicBezTo>
                    <a:pt x="127427" y="719926"/>
                    <a:pt x="127683" y="719073"/>
                    <a:pt x="128024" y="718219"/>
                  </a:cubicBezTo>
                  <a:cubicBezTo>
                    <a:pt x="130413" y="721889"/>
                    <a:pt x="132887" y="725559"/>
                    <a:pt x="135361" y="729144"/>
                  </a:cubicBezTo>
                  <a:cubicBezTo>
                    <a:pt x="135277" y="729485"/>
                    <a:pt x="135191" y="729741"/>
                    <a:pt x="135106" y="730083"/>
                  </a:cubicBezTo>
                  <a:cubicBezTo>
                    <a:pt x="132035" y="727864"/>
                    <a:pt x="129048" y="725645"/>
                    <a:pt x="125977" y="723340"/>
                  </a:cubicBezTo>
                  <a:lnTo>
                    <a:pt x="127001" y="720694"/>
                  </a:lnTo>
                  <a:close/>
                  <a:moveTo>
                    <a:pt x="140907" y="719414"/>
                  </a:moveTo>
                  <a:cubicBezTo>
                    <a:pt x="142187" y="716000"/>
                    <a:pt x="143467" y="712501"/>
                    <a:pt x="144832" y="709087"/>
                  </a:cubicBezTo>
                  <a:cubicBezTo>
                    <a:pt x="148330" y="715232"/>
                    <a:pt x="151998" y="721292"/>
                    <a:pt x="155667" y="727352"/>
                  </a:cubicBezTo>
                  <a:cubicBezTo>
                    <a:pt x="152937" y="725815"/>
                    <a:pt x="150207" y="724364"/>
                    <a:pt x="147477" y="722913"/>
                  </a:cubicBezTo>
                  <a:lnTo>
                    <a:pt x="143040" y="718134"/>
                  </a:lnTo>
                  <a:cubicBezTo>
                    <a:pt x="143040" y="718134"/>
                    <a:pt x="142614" y="718049"/>
                    <a:pt x="142869" y="718305"/>
                  </a:cubicBezTo>
                  <a:lnTo>
                    <a:pt x="146709" y="722572"/>
                  </a:lnTo>
                  <a:cubicBezTo>
                    <a:pt x="145002" y="721719"/>
                    <a:pt x="143296" y="720865"/>
                    <a:pt x="141590" y="720012"/>
                  </a:cubicBezTo>
                  <a:cubicBezTo>
                    <a:pt x="141419" y="719841"/>
                    <a:pt x="141248" y="719670"/>
                    <a:pt x="141078" y="719500"/>
                  </a:cubicBezTo>
                  <a:close/>
                  <a:moveTo>
                    <a:pt x="154388" y="730339"/>
                  </a:moveTo>
                  <a:cubicBezTo>
                    <a:pt x="154388" y="730339"/>
                    <a:pt x="154899" y="730595"/>
                    <a:pt x="155070" y="730680"/>
                  </a:cubicBezTo>
                  <a:cubicBezTo>
                    <a:pt x="155070" y="730766"/>
                    <a:pt x="155070" y="730851"/>
                    <a:pt x="155070" y="731022"/>
                  </a:cubicBezTo>
                  <a:lnTo>
                    <a:pt x="154473" y="730339"/>
                  </a:lnTo>
                  <a:close/>
                  <a:moveTo>
                    <a:pt x="154899" y="731619"/>
                  </a:moveTo>
                  <a:cubicBezTo>
                    <a:pt x="154899" y="731619"/>
                    <a:pt x="154899" y="731790"/>
                    <a:pt x="154899" y="731875"/>
                  </a:cubicBezTo>
                  <a:cubicBezTo>
                    <a:pt x="153534" y="730766"/>
                    <a:pt x="152255" y="729656"/>
                    <a:pt x="150975" y="728461"/>
                  </a:cubicBezTo>
                  <a:cubicBezTo>
                    <a:pt x="151743" y="728888"/>
                    <a:pt x="152510" y="729229"/>
                    <a:pt x="153193" y="729656"/>
                  </a:cubicBezTo>
                  <a:lnTo>
                    <a:pt x="154985" y="731619"/>
                  </a:lnTo>
                  <a:close/>
                  <a:moveTo>
                    <a:pt x="153620" y="734350"/>
                  </a:moveTo>
                  <a:cubicBezTo>
                    <a:pt x="153620" y="734350"/>
                    <a:pt x="153961" y="734606"/>
                    <a:pt x="154131" y="734692"/>
                  </a:cubicBezTo>
                  <a:cubicBezTo>
                    <a:pt x="153620" y="736569"/>
                    <a:pt x="153193" y="738447"/>
                    <a:pt x="152681" y="740239"/>
                  </a:cubicBezTo>
                  <a:cubicBezTo>
                    <a:pt x="152510" y="740154"/>
                    <a:pt x="152425" y="740069"/>
                    <a:pt x="152255" y="739983"/>
                  </a:cubicBezTo>
                  <a:cubicBezTo>
                    <a:pt x="150377" y="736655"/>
                    <a:pt x="148586" y="733326"/>
                    <a:pt x="146709" y="730083"/>
                  </a:cubicBezTo>
                  <a:cubicBezTo>
                    <a:pt x="149013" y="731534"/>
                    <a:pt x="151231" y="732985"/>
                    <a:pt x="153620" y="734350"/>
                  </a:cubicBezTo>
                  <a:close/>
                  <a:moveTo>
                    <a:pt x="154899" y="741690"/>
                  </a:moveTo>
                  <a:cubicBezTo>
                    <a:pt x="155497" y="739983"/>
                    <a:pt x="156009" y="738191"/>
                    <a:pt x="156606" y="736484"/>
                  </a:cubicBezTo>
                  <a:cubicBezTo>
                    <a:pt x="158739" y="737935"/>
                    <a:pt x="160872" y="739300"/>
                    <a:pt x="163005" y="740666"/>
                  </a:cubicBezTo>
                  <a:lnTo>
                    <a:pt x="165991" y="743995"/>
                  </a:lnTo>
                  <a:cubicBezTo>
                    <a:pt x="166588" y="744933"/>
                    <a:pt x="167185" y="745872"/>
                    <a:pt x="167782" y="746811"/>
                  </a:cubicBezTo>
                  <a:cubicBezTo>
                    <a:pt x="167612" y="747665"/>
                    <a:pt x="167441" y="748603"/>
                    <a:pt x="167185" y="749457"/>
                  </a:cubicBezTo>
                  <a:cubicBezTo>
                    <a:pt x="163090" y="746811"/>
                    <a:pt x="158995" y="744251"/>
                    <a:pt x="154814" y="741776"/>
                  </a:cubicBezTo>
                  <a:close/>
                  <a:moveTo>
                    <a:pt x="160616" y="763027"/>
                  </a:moveTo>
                  <a:cubicBezTo>
                    <a:pt x="160616" y="763027"/>
                    <a:pt x="160018" y="762601"/>
                    <a:pt x="159763" y="762430"/>
                  </a:cubicBezTo>
                  <a:cubicBezTo>
                    <a:pt x="160018" y="762601"/>
                    <a:pt x="160275" y="762686"/>
                    <a:pt x="160530" y="762857"/>
                  </a:cubicBezTo>
                  <a:cubicBezTo>
                    <a:pt x="160530" y="762857"/>
                    <a:pt x="160616" y="763027"/>
                    <a:pt x="160701" y="763027"/>
                  </a:cubicBezTo>
                  <a:close/>
                  <a:moveTo>
                    <a:pt x="161469" y="754492"/>
                  </a:moveTo>
                  <a:cubicBezTo>
                    <a:pt x="161810" y="755005"/>
                    <a:pt x="162237" y="755517"/>
                    <a:pt x="162663" y="756029"/>
                  </a:cubicBezTo>
                  <a:cubicBezTo>
                    <a:pt x="162578" y="756029"/>
                    <a:pt x="162492" y="756029"/>
                    <a:pt x="162578" y="756199"/>
                  </a:cubicBezTo>
                  <a:lnTo>
                    <a:pt x="163090" y="756797"/>
                  </a:lnTo>
                  <a:cubicBezTo>
                    <a:pt x="162322" y="756285"/>
                    <a:pt x="161639" y="755773"/>
                    <a:pt x="160872" y="755346"/>
                  </a:cubicBezTo>
                  <a:cubicBezTo>
                    <a:pt x="160530" y="754663"/>
                    <a:pt x="160104" y="753980"/>
                    <a:pt x="159763" y="753383"/>
                  </a:cubicBezTo>
                  <a:cubicBezTo>
                    <a:pt x="160359" y="753810"/>
                    <a:pt x="160957" y="754151"/>
                    <a:pt x="161554" y="754578"/>
                  </a:cubicBezTo>
                  <a:close/>
                  <a:moveTo>
                    <a:pt x="162407" y="755090"/>
                  </a:moveTo>
                  <a:cubicBezTo>
                    <a:pt x="163431" y="755773"/>
                    <a:pt x="164540" y="756455"/>
                    <a:pt x="165564" y="757138"/>
                  </a:cubicBezTo>
                  <a:cubicBezTo>
                    <a:pt x="165564" y="757480"/>
                    <a:pt x="165393" y="757906"/>
                    <a:pt x="165308" y="758248"/>
                  </a:cubicBezTo>
                  <a:cubicBezTo>
                    <a:pt x="165138" y="758162"/>
                    <a:pt x="164967" y="757992"/>
                    <a:pt x="164796" y="757906"/>
                  </a:cubicBezTo>
                  <a:cubicBezTo>
                    <a:pt x="164028" y="756968"/>
                    <a:pt x="163175" y="756029"/>
                    <a:pt x="162407" y="755005"/>
                  </a:cubicBezTo>
                  <a:close/>
                  <a:moveTo>
                    <a:pt x="174010" y="771050"/>
                  </a:moveTo>
                  <a:cubicBezTo>
                    <a:pt x="174693" y="771904"/>
                    <a:pt x="175290" y="772757"/>
                    <a:pt x="175973" y="773610"/>
                  </a:cubicBezTo>
                  <a:cubicBezTo>
                    <a:pt x="173328" y="771818"/>
                    <a:pt x="170768" y="770026"/>
                    <a:pt x="168124" y="768234"/>
                  </a:cubicBezTo>
                  <a:cubicBezTo>
                    <a:pt x="167867" y="767807"/>
                    <a:pt x="167697" y="767380"/>
                    <a:pt x="167441" y="767039"/>
                  </a:cubicBezTo>
                  <a:cubicBezTo>
                    <a:pt x="169659" y="768404"/>
                    <a:pt x="171878" y="769770"/>
                    <a:pt x="174010" y="771050"/>
                  </a:cubicBezTo>
                  <a:close/>
                  <a:moveTo>
                    <a:pt x="177423" y="775659"/>
                  </a:moveTo>
                  <a:cubicBezTo>
                    <a:pt x="177423" y="775659"/>
                    <a:pt x="177423" y="776086"/>
                    <a:pt x="177338" y="776342"/>
                  </a:cubicBezTo>
                  <a:lnTo>
                    <a:pt x="171024" y="771477"/>
                  </a:lnTo>
                  <a:cubicBezTo>
                    <a:pt x="173157" y="772928"/>
                    <a:pt x="175290" y="774293"/>
                    <a:pt x="177423" y="775659"/>
                  </a:cubicBezTo>
                  <a:close/>
                  <a:moveTo>
                    <a:pt x="176229" y="782060"/>
                  </a:moveTo>
                  <a:cubicBezTo>
                    <a:pt x="176229" y="782060"/>
                    <a:pt x="176229" y="782231"/>
                    <a:pt x="176229" y="782316"/>
                  </a:cubicBezTo>
                  <a:cubicBezTo>
                    <a:pt x="176058" y="781975"/>
                    <a:pt x="175802" y="781633"/>
                    <a:pt x="175631" y="781292"/>
                  </a:cubicBezTo>
                  <a:cubicBezTo>
                    <a:pt x="175802" y="781548"/>
                    <a:pt x="176058" y="781804"/>
                    <a:pt x="176229" y="782060"/>
                  </a:cubicBezTo>
                  <a:close/>
                  <a:moveTo>
                    <a:pt x="177253" y="787096"/>
                  </a:moveTo>
                  <a:cubicBezTo>
                    <a:pt x="177764" y="787864"/>
                    <a:pt x="178276" y="788632"/>
                    <a:pt x="178788" y="789400"/>
                  </a:cubicBezTo>
                  <a:cubicBezTo>
                    <a:pt x="178191" y="789144"/>
                    <a:pt x="177594" y="788802"/>
                    <a:pt x="176911" y="788546"/>
                  </a:cubicBezTo>
                  <a:cubicBezTo>
                    <a:pt x="176996" y="788120"/>
                    <a:pt x="177167" y="787608"/>
                    <a:pt x="177253" y="787181"/>
                  </a:cubicBezTo>
                  <a:close/>
                  <a:moveTo>
                    <a:pt x="179556" y="790595"/>
                  </a:moveTo>
                  <a:cubicBezTo>
                    <a:pt x="180068" y="791448"/>
                    <a:pt x="180665" y="792216"/>
                    <a:pt x="181177" y="793070"/>
                  </a:cubicBezTo>
                  <a:cubicBezTo>
                    <a:pt x="179556" y="792473"/>
                    <a:pt x="177850" y="791960"/>
                    <a:pt x="176229" y="791448"/>
                  </a:cubicBezTo>
                  <a:cubicBezTo>
                    <a:pt x="176399" y="790595"/>
                    <a:pt x="176655" y="789827"/>
                    <a:pt x="176826" y="788973"/>
                  </a:cubicBezTo>
                  <a:cubicBezTo>
                    <a:pt x="177764" y="789485"/>
                    <a:pt x="178703" y="790083"/>
                    <a:pt x="179556" y="790680"/>
                  </a:cubicBezTo>
                  <a:close/>
                  <a:moveTo>
                    <a:pt x="200459" y="817053"/>
                  </a:moveTo>
                  <a:cubicBezTo>
                    <a:pt x="200459" y="817053"/>
                    <a:pt x="201056" y="817394"/>
                    <a:pt x="201397" y="817565"/>
                  </a:cubicBezTo>
                  <a:cubicBezTo>
                    <a:pt x="201824" y="817821"/>
                    <a:pt x="202250" y="817992"/>
                    <a:pt x="202677" y="818248"/>
                  </a:cubicBezTo>
                  <a:cubicBezTo>
                    <a:pt x="201909" y="817906"/>
                    <a:pt x="201141" y="817565"/>
                    <a:pt x="200459" y="817224"/>
                  </a:cubicBezTo>
                  <a:cubicBezTo>
                    <a:pt x="200459" y="817224"/>
                    <a:pt x="200459" y="817138"/>
                    <a:pt x="200459" y="817053"/>
                  </a:cubicBezTo>
                  <a:close/>
                  <a:moveTo>
                    <a:pt x="200629" y="815517"/>
                  </a:moveTo>
                  <a:cubicBezTo>
                    <a:pt x="200885" y="813212"/>
                    <a:pt x="201141" y="810993"/>
                    <a:pt x="201397" y="808689"/>
                  </a:cubicBezTo>
                  <a:cubicBezTo>
                    <a:pt x="202848" y="809542"/>
                    <a:pt x="204298" y="810310"/>
                    <a:pt x="205834" y="811164"/>
                  </a:cubicBezTo>
                  <a:cubicBezTo>
                    <a:pt x="208137" y="813980"/>
                    <a:pt x="210526" y="816797"/>
                    <a:pt x="212830" y="819528"/>
                  </a:cubicBezTo>
                  <a:lnTo>
                    <a:pt x="212830" y="819528"/>
                  </a:lnTo>
                  <a:cubicBezTo>
                    <a:pt x="212830" y="819528"/>
                    <a:pt x="212830" y="819528"/>
                    <a:pt x="212830" y="819528"/>
                  </a:cubicBezTo>
                  <a:lnTo>
                    <a:pt x="212830" y="819528"/>
                  </a:lnTo>
                  <a:cubicBezTo>
                    <a:pt x="212830" y="819528"/>
                    <a:pt x="212830" y="819528"/>
                    <a:pt x="212830" y="819528"/>
                  </a:cubicBezTo>
                  <a:cubicBezTo>
                    <a:pt x="213598" y="820381"/>
                    <a:pt x="214451" y="821235"/>
                    <a:pt x="215219" y="822088"/>
                  </a:cubicBezTo>
                  <a:cubicBezTo>
                    <a:pt x="210868" y="820040"/>
                    <a:pt x="206516" y="818077"/>
                    <a:pt x="202080" y="816114"/>
                  </a:cubicBezTo>
                  <a:cubicBezTo>
                    <a:pt x="201568" y="815858"/>
                    <a:pt x="201056" y="815687"/>
                    <a:pt x="200459" y="815431"/>
                  </a:cubicBezTo>
                  <a:close/>
                  <a:moveTo>
                    <a:pt x="203957" y="796825"/>
                  </a:moveTo>
                  <a:cubicBezTo>
                    <a:pt x="203615" y="796398"/>
                    <a:pt x="203360" y="795886"/>
                    <a:pt x="203018" y="795460"/>
                  </a:cubicBezTo>
                  <a:cubicBezTo>
                    <a:pt x="203189" y="794265"/>
                    <a:pt x="203274" y="792985"/>
                    <a:pt x="203445" y="791790"/>
                  </a:cubicBezTo>
                  <a:cubicBezTo>
                    <a:pt x="205663" y="793155"/>
                    <a:pt x="207967" y="794521"/>
                    <a:pt x="210270" y="795801"/>
                  </a:cubicBezTo>
                  <a:cubicBezTo>
                    <a:pt x="210526" y="795972"/>
                    <a:pt x="210697" y="795801"/>
                    <a:pt x="210356" y="795630"/>
                  </a:cubicBezTo>
                  <a:cubicBezTo>
                    <a:pt x="208052" y="794265"/>
                    <a:pt x="205748" y="792814"/>
                    <a:pt x="203530" y="791448"/>
                  </a:cubicBezTo>
                  <a:cubicBezTo>
                    <a:pt x="203530" y="791022"/>
                    <a:pt x="203615" y="790595"/>
                    <a:pt x="203701" y="790168"/>
                  </a:cubicBezTo>
                  <a:cubicBezTo>
                    <a:pt x="206345" y="791960"/>
                    <a:pt x="208990" y="793753"/>
                    <a:pt x="211635" y="795545"/>
                  </a:cubicBezTo>
                  <a:lnTo>
                    <a:pt x="211635" y="801519"/>
                  </a:lnTo>
                  <a:cubicBezTo>
                    <a:pt x="211635" y="801519"/>
                    <a:pt x="211635" y="802800"/>
                    <a:pt x="211635" y="802800"/>
                  </a:cubicBezTo>
                  <a:lnTo>
                    <a:pt x="203871" y="796825"/>
                  </a:lnTo>
                  <a:close/>
                  <a:moveTo>
                    <a:pt x="216669" y="815773"/>
                  </a:moveTo>
                  <a:cubicBezTo>
                    <a:pt x="216669" y="815773"/>
                    <a:pt x="216498" y="815687"/>
                    <a:pt x="216413" y="815602"/>
                  </a:cubicBezTo>
                  <a:cubicBezTo>
                    <a:pt x="215986" y="815175"/>
                    <a:pt x="215645" y="814748"/>
                    <a:pt x="215219" y="814322"/>
                  </a:cubicBezTo>
                  <a:cubicBezTo>
                    <a:pt x="215475" y="814492"/>
                    <a:pt x="215645" y="814578"/>
                    <a:pt x="215901" y="814748"/>
                  </a:cubicBezTo>
                  <a:lnTo>
                    <a:pt x="216669" y="815773"/>
                  </a:lnTo>
                  <a:close/>
                  <a:moveTo>
                    <a:pt x="221020" y="819272"/>
                  </a:moveTo>
                  <a:cubicBezTo>
                    <a:pt x="224518" y="822771"/>
                    <a:pt x="228101" y="826270"/>
                    <a:pt x="231685" y="829770"/>
                  </a:cubicBezTo>
                  <a:cubicBezTo>
                    <a:pt x="229979" y="828916"/>
                    <a:pt x="228272" y="828148"/>
                    <a:pt x="226480" y="827295"/>
                  </a:cubicBezTo>
                  <a:cubicBezTo>
                    <a:pt x="224689" y="825246"/>
                    <a:pt x="222897" y="823113"/>
                    <a:pt x="221106" y="821064"/>
                  </a:cubicBezTo>
                  <a:lnTo>
                    <a:pt x="219058" y="818162"/>
                  </a:lnTo>
                  <a:cubicBezTo>
                    <a:pt x="219740" y="818504"/>
                    <a:pt x="220338" y="818845"/>
                    <a:pt x="221020" y="819186"/>
                  </a:cubicBezTo>
                  <a:close/>
                  <a:moveTo>
                    <a:pt x="239961" y="830026"/>
                  </a:moveTo>
                  <a:cubicBezTo>
                    <a:pt x="241496" y="831050"/>
                    <a:pt x="243032" y="832074"/>
                    <a:pt x="244568" y="833098"/>
                  </a:cubicBezTo>
                  <a:cubicBezTo>
                    <a:pt x="246616" y="834464"/>
                    <a:pt x="248578" y="835915"/>
                    <a:pt x="250540" y="837366"/>
                  </a:cubicBezTo>
                  <a:cubicBezTo>
                    <a:pt x="250540" y="837963"/>
                    <a:pt x="250711" y="838561"/>
                    <a:pt x="250796" y="839073"/>
                  </a:cubicBezTo>
                  <a:cubicBezTo>
                    <a:pt x="248151" y="837793"/>
                    <a:pt x="245506" y="836512"/>
                    <a:pt x="242862" y="835232"/>
                  </a:cubicBezTo>
                  <a:cubicBezTo>
                    <a:pt x="241923" y="834379"/>
                    <a:pt x="240984" y="833610"/>
                    <a:pt x="240046" y="832757"/>
                  </a:cubicBezTo>
                  <a:cubicBezTo>
                    <a:pt x="240046" y="831818"/>
                    <a:pt x="239961" y="830879"/>
                    <a:pt x="239875" y="830026"/>
                  </a:cubicBezTo>
                  <a:close/>
                  <a:moveTo>
                    <a:pt x="254976" y="856142"/>
                  </a:moveTo>
                  <a:cubicBezTo>
                    <a:pt x="254806" y="854435"/>
                    <a:pt x="254635" y="852814"/>
                    <a:pt x="254465" y="851107"/>
                  </a:cubicBezTo>
                  <a:cubicBezTo>
                    <a:pt x="258219" y="854521"/>
                    <a:pt x="262058" y="857935"/>
                    <a:pt x="265897" y="861349"/>
                  </a:cubicBezTo>
                  <a:cubicBezTo>
                    <a:pt x="262314" y="859642"/>
                    <a:pt x="258730" y="858020"/>
                    <a:pt x="255062" y="856398"/>
                  </a:cubicBezTo>
                  <a:cubicBezTo>
                    <a:pt x="255062" y="856313"/>
                    <a:pt x="255062" y="856228"/>
                    <a:pt x="255062" y="856142"/>
                  </a:cubicBezTo>
                  <a:close/>
                  <a:moveTo>
                    <a:pt x="252673" y="833440"/>
                  </a:moveTo>
                  <a:cubicBezTo>
                    <a:pt x="252588" y="832245"/>
                    <a:pt x="252502" y="831135"/>
                    <a:pt x="252417" y="829940"/>
                  </a:cubicBezTo>
                  <a:cubicBezTo>
                    <a:pt x="254294" y="831903"/>
                    <a:pt x="256086" y="833952"/>
                    <a:pt x="257962" y="835915"/>
                  </a:cubicBezTo>
                  <a:cubicBezTo>
                    <a:pt x="256171" y="835061"/>
                    <a:pt x="254465" y="834293"/>
                    <a:pt x="252673" y="833440"/>
                  </a:cubicBezTo>
                  <a:close/>
                  <a:moveTo>
                    <a:pt x="247383" y="811249"/>
                  </a:moveTo>
                  <a:lnTo>
                    <a:pt x="238851" y="806214"/>
                  </a:lnTo>
                  <a:cubicBezTo>
                    <a:pt x="238681" y="801519"/>
                    <a:pt x="238510" y="796825"/>
                    <a:pt x="238339" y="792046"/>
                  </a:cubicBezTo>
                  <a:cubicBezTo>
                    <a:pt x="238254" y="788888"/>
                    <a:pt x="238169" y="785730"/>
                    <a:pt x="238084" y="782487"/>
                  </a:cubicBezTo>
                  <a:cubicBezTo>
                    <a:pt x="238851" y="783852"/>
                    <a:pt x="239619" y="785133"/>
                    <a:pt x="240472" y="786498"/>
                  </a:cubicBezTo>
                  <a:cubicBezTo>
                    <a:pt x="240472" y="786583"/>
                    <a:pt x="240729" y="786498"/>
                    <a:pt x="240643" y="786413"/>
                  </a:cubicBezTo>
                  <a:cubicBezTo>
                    <a:pt x="239790" y="784791"/>
                    <a:pt x="238937" y="783255"/>
                    <a:pt x="238084" y="781633"/>
                  </a:cubicBezTo>
                  <a:cubicBezTo>
                    <a:pt x="237998" y="777366"/>
                    <a:pt x="237828" y="773098"/>
                    <a:pt x="237742" y="768831"/>
                  </a:cubicBezTo>
                  <a:cubicBezTo>
                    <a:pt x="240131" y="772074"/>
                    <a:pt x="242520" y="775317"/>
                    <a:pt x="244909" y="778561"/>
                  </a:cubicBezTo>
                  <a:cubicBezTo>
                    <a:pt x="245506" y="789485"/>
                    <a:pt x="246274" y="800410"/>
                    <a:pt x="247383" y="811249"/>
                  </a:cubicBezTo>
                  <a:close/>
                  <a:moveTo>
                    <a:pt x="208052" y="637138"/>
                  </a:moveTo>
                  <a:lnTo>
                    <a:pt x="207881" y="637821"/>
                  </a:lnTo>
                  <a:cubicBezTo>
                    <a:pt x="207711" y="637138"/>
                    <a:pt x="207455" y="636370"/>
                    <a:pt x="207284" y="635687"/>
                  </a:cubicBezTo>
                  <a:cubicBezTo>
                    <a:pt x="207540" y="636200"/>
                    <a:pt x="207796" y="636626"/>
                    <a:pt x="208052" y="637138"/>
                  </a:cubicBezTo>
                  <a:close/>
                  <a:moveTo>
                    <a:pt x="213171" y="643369"/>
                  </a:moveTo>
                  <a:cubicBezTo>
                    <a:pt x="212574" y="642174"/>
                    <a:pt x="212062" y="640979"/>
                    <a:pt x="211465" y="639699"/>
                  </a:cubicBezTo>
                  <a:lnTo>
                    <a:pt x="211806" y="637309"/>
                  </a:lnTo>
                  <a:cubicBezTo>
                    <a:pt x="212830" y="629542"/>
                    <a:pt x="214024" y="621776"/>
                    <a:pt x="215219" y="614009"/>
                  </a:cubicBezTo>
                  <a:cubicBezTo>
                    <a:pt x="217864" y="621264"/>
                    <a:pt x="220508" y="628433"/>
                    <a:pt x="223068" y="635687"/>
                  </a:cubicBezTo>
                  <a:lnTo>
                    <a:pt x="227675" y="648490"/>
                  </a:lnTo>
                  <a:lnTo>
                    <a:pt x="226310" y="654549"/>
                  </a:lnTo>
                  <a:lnTo>
                    <a:pt x="224092" y="665474"/>
                  </a:lnTo>
                  <a:cubicBezTo>
                    <a:pt x="224092" y="665474"/>
                    <a:pt x="224092" y="665730"/>
                    <a:pt x="224092" y="665815"/>
                  </a:cubicBezTo>
                  <a:lnTo>
                    <a:pt x="213256" y="643369"/>
                  </a:lnTo>
                  <a:close/>
                  <a:moveTo>
                    <a:pt x="213256" y="593269"/>
                  </a:moveTo>
                  <a:cubicBezTo>
                    <a:pt x="213256" y="593269"/>
                    <a:pt x="213086" y="592501"/>
                    <a:pt x="212915" y="592160"/>
                  </a:cubicBezTo>
                  <a:cubicBezTo>
                    <a:pt x="212915" y="592160"/>
                    <a:pt x="212915" y="592160"/>
                    <a:pt x="212915" y="592160"/>
                  </a:cubicBezTo>
                  <a:cubicBezTo>
                    <a:pt x="212915" y="592160"/>
                    <a:pt x="212915" y="592160"/>
                    <a:pt x="212915" y="592160"/>
                  </a:cubicBezTo>
                  <a:cubicBezTo>
                    <a:pt x="212915" y="592160"/>
                    <a:pt x="212915" y="592160"/>
                    <a:pt x="212915" y="592160"/>
                  </a:cubicBezTo>
                  <a:cubicBezTo>
                    <a:pt x="212915" y="592160"/>
                    <a:pt x="212915" y="592160"/>
                    <a:pt x="212915" y="592160"/>
                  </a:cubicBezTo>
                  <a:cubicBezTo>
                    <a:pt x="208137" y="578163"/>
                    <a:pt x="202933" y="564165"/>
                    <a:pt x="197899" y="550254"/>
                  </a:cubicBezTo>
                  <a:lnTo>
                    <a:pt x="195084" y="542487"/>
                  </a:lnTo>
                  <a:cubicBezTo>
                    <a:pt x="195084" y="542487"/>
                    <a:pt x="195084" y="542487"/>
                    <a:pt x="195084" y="542487"/>
                  </a:cubicBezTo>
                  <a:cubicBezTo>
                    <a:pt x="199520" y="550254"/>
                    <a:pt x="204127" y="557935"/>
                    <a:pt x="208990" y="565446"/>
                  </a:cubicBezTo>
                  <a:cubicBezTo>
                    <a:pt x="211379" y="569116"/>
                    <a:pt x="213853" y="572615"/>
                    <a:pt x="216328" y="576200"/>
                  </a:cubicBezTo>
                  <a:cubicBezTo>
                    <a:pt x="215219" y="581918"/>
                    <a:pt x="214195" y="587636"/>
                    <a:pt x="213171" y="593355"/>
                  </a:cubicBezTo>
                  <a:close/>
                  <a:moveTo>
                    <a:pt x="210270" y="564421"/>
                  </a:moveTo>
                  <a:cubicBezTo>
                    <a:pt x="205578" y="556313"/>
                    <a:pt x="201141" y="547949"/>
                    <a:pt x="196961" y="539585"/>
                  </a:cubicBezTo>
                  <a:cubicBezTo>
                    <a:pt x="199861" y="535147"/>
                    <a:pt x="202848" y="530709"/>
                    <a:pt x="205834" y="526356"/>
                  </a:cubicBezTo>
                  <a:cubicBezTo>
                    <a:pt x="206687" y="527892"/>
                    <a:pt x="207625" y="529429"/>
                    <a:pt x="208478" y="530965"/>
                  </a:cubicBezTo>
                  <a:cubicBezTo>
                    <a:pt x="206516" y="533952"/>
                    <a:pt x="204554" y="536939"/>
                    <a:pt x="202677" y="540012"/>
                  </a:cubicBezTo>
                  <a:cubicBezTo>
                    <a:pt x="202677" y="540097"/>
                    <a:pt x="202762" y="540183"/>
                    <a:pt x="202848" y="540097"/>
                  </a:cubicBezTo>
                  <a:cubicBezTo>
                    <a:pt x="204810" y="537281"/>
                    <a:pt x="206857" y="534464"/>
                    <a:pt x="208905" y="531648"/>
                  </a:cubicBezTo>
                  <a:cubicBezTo>
                    <a:pt x="213000" y="538817"/>
                    <a:pt x="217096" y="545986"/>
                    <a:pt x="221191" y="553070"/>
                  </a:cubicBezTo>
                  <a:cubicBezTo>
                    <a:pt x="219570" y="560325"/>
                    <a:pt x="218034" y="567494"/>
                    <a:pt x="216584" y="574749"/>
                  </a:cubicBezTo>
                  <a:cubicBezTo>
                    <a:pt x="214451" y="571249"/>
                    <a:pt x="212232" y="567835"/>
                    <a:pt x="210185" y="564336"/>
                  </a:cubicBezTo>
                  <a:close/>
                  <a:moveTo>
                    <a:pt x="210953" y="528916"/>
                  </a:moveTo>
                  <a:cubicBezTo>
                    <a:pt x="213171" y="525929"/>
                    <a:pt x="215475" y="522942"/>
                    <a:pt x="217778" y="520040"/>
                  </a:cubicBezTo>
                  <a:cubicBezTo>
                    <a:pt x="218376" y="519357"/>
                    <a:pt x="218973" y="518589"/>
                    <a:pt x="219485" y="517907"/>
                  </a:cubicBezTo>
                  <a:cubicBezTo>
                    <a:pt x="220935" y="520467"/>
                    <a:pt x="222385" y="523113"/>
                    <a:pt x="223751" y="525673"/>
                  </a:cubicBezTo>
                  <a:lnTo>
                    <a:pt x="226480" y="530709"/>
                  </a:lnTo>
                  <a:cubicBezTo>
                    <a:pt x="224860" y="537366"/>
                    <a:pt x="223239" y="543938"/>
                    <a:pt x="221702" y="550595"/>
                  </a:cubicBezTo>
                  <a:cubicBezTo>
                    <a:pt x="218119" y="543340"/>
                    <a:pt x="214536" y="536086"/>
                    <a:pt x="210868" y="528831"/>
                  </a:cubicBezTo>
                  <a:close/>
                  <a:moveTo>
                    <a:pt x="220850" y="516199"/>
                  </a:moveTo>
                  <a:cubicBezTo>
                    <a:pt x="222129" y="514578"/>
                    <a:pt x="223494" y="512956"/>
                    <a:pt x="224860" y="511420"/>
                  </a:cubicBezTo>
                  <a:cubicBezTo>
                    <a:pt x="226395" y="513980"/>
                    <a:pt x="227931" y="516541"/>
                    <a:pt x="229467" y="519101"/>
                  </a:cubicBezTo>
                  <a:cubicBezTo>
                    <a:pt x="228613" y="522345"/>
                    <a:pt x="227760" y="525673"/>
                    <a:pt x="226993" y="528916"/>
                  </a:cubicBezTo>
                  <a:lnTo>
                    <a:pt x="225115" y="524905"/>
                  </a:lnTo>
                  <a:cubicBezTo>
                    <a:pt x="223751" y="522003"/>
                    <a:pt x="222300" y="519101"/>
                    <a:pt x="220935" y="516199"/>
                  </a:cubicBezTo>
                  <a:close/>
                  <a:moveTo>
                    <a:pt x="227419" y="470879"/>
                  </a:moveTo>
                  <a:lnTo>
                    <a:pt x="227419" y="470879"/>
                  </a:lnTo>
                  <a:cubicBezTo>
                    <a:pt x="227419" y="470879"/>
                    <a:pt x="227419" y="470879"/>
                    <a:pt x="227419" y="470879"/>
                  </a:cubicBezTo>
                  <a:lnTo>
                    <a:pt x="227419" y="470879"/>
                  </a:lnTo>
                  <a:cubicBezTo>
                    <a:pt x="227419" y="470879"/>
                    <a:pt x="227419" y="470879"/>
                    <a:pt x="227419" y="470879"/>
                  </a:cubicBezTo>
                  <a:cubicBezTo>
                    <a:pt x="226907" y="469941"/>
                    <a:pt x="226395" y="469087"/>
                    <a:pt x="225883" y="468148"/>
                  </a:cubicBezTo>
                  <a:cubicBezTo>
                    <a:pt x="226139" y="467722"/>
                    <a:pt x="226310" y="467380"/>
                    <a:pt x="226566" y="466954"/>
                  </a:cubicBezTo>
                  <a:cubicBezTo>
                    <a:pt x="229040" y="471818"/>
                    <a:pt x="231514" y="476683"/>
                    <a:pt x="233988" y="481548"/>
                  </a:cubicBezTo>
                  <a:cubicBezTo>
                    <a:pt x="233733" y="481889"/>
                    <a:pt x="233476" y="482146"/>
                    <a:pt x="233221" y="482487"/>
                  </a:cubicBezTo>
                  <a:cubicBezTo>
                    <a:pt x="231343" y="478646"/>
                    <a:pt x="229381" y="474720"/>
                    <a:pt x="227419" y="470879"/>
                  </a:cubicBezTo>
                  <a:close/>
                  <a:moveTo>
                    <a:pt x="224433" y="434265"/>
                  </a:moveTo>
                  <a:lnTo>
                    <a:pt x="219997" y="436911"/>
                  </a:lnTo>
                  <a:cubicBezTo>
                    <a:pt x="219228" y="437338"/>
                    <a:pt x="218461" y="437850"/>
                    <a:pt x="217693" y="438276"/>
                  </a:cubicBezTo>
                  <a:cubicBezTo>
                    <a:pt x="217607" y="438020"/>
                    <a:pt x="217437" y="437850"/>
                    <a:pt x="217352" y="437594"/>
                  </a:cubicBezTo>
                  <a:cubicBezTo>
                    <a:pt x="219997" y="434521"/>
                    <a:pt x="222641" y="431619"/>
                    <a:pt x="225456" y="428717"/>
                  </a:cubicBezTo>
                  <a:cubicBezTo>
                    <a:pt x="225968" y="430083"/>
                    <a:pt x="226480" y="431449"/>
                    <a:pt x="226993" y="432814"/>
                  </a:cubicBezTo>
                  <a:cubicBezTo>
                    <a:pt x="226139" y="433326"/>
                    <a:pt x="225286" y="433838"/>
                    <a:pt x="224433" y="434265"/>
                  </a:cubicBezTo>
                  <a:close/>
                  <a:moveTo>
                    <a:pt x="223835" y="461662"/>
                  </a:moveTo>
                  <a:lnTo>
                    <a:pt x="223835" y="461662"/>
                  </a:lnTo>
                  <a:cubicBezTo>
                    <a:pt x="223835" y="461662"/>
                    <a:pt x="223835" y="461833"/>
                    <a:pt x="223835" y="461833"/>
                  </a:cubicBezTo>
                  <a:lnTo>
                    <a:pt x="223835" y="462003"/>
                  </a:lnTo>
                  <a:cubicBezTo>
                    <a:pt x="223835" y="462003"/>
                    <a:pt x="223835" y="462003"/>
                    <a:pt x="223835" y="462003"/>
                  </a:cubicBezTo>
                  <a:cubicBezTo>
                    <a:pt x="223835" y="462174"/>
                    <a:pt x="224006" y="462259"/>
                    <a:pt x="224006" y="462430"/>
                  </a:cubicBezTo>
                  <a:cubicBezTo>
                    <a:pt x="223665" y="462686"/>
                    <a:pt x="223239" y="463027"/>
                    <a:pt x="222897" y="463369"/>
                  </a:cubicBezTo>
                  <a:cubicBezTo>
                    <a:pt x="219740" y="457907"/>
                    <a:pt x="216498" y="452530"/>
                    <a:pt x="213256" y="447067"/>
                  </a:cubicBezTo>
                  <a:cubicBezTo>
                    <a:pt x="214195" y="446384"/>
                    <a:pt x="215133" y="445702"/>
                    <a:pt x="216072" y="445019"/>
                  </a:cubicBezTo>
                  <a:cubicBezTo>
                    <a:pt x="218546" y="450567"/>
                    <a:pt x="221106" y="456200"/>
                    <a:pt x="223665" y="461747"/>
                  </a:cubicBezTo>
                  <a:close/>
                  <a:moveTo>
                    <a:pt x="219314" y="466356"/>
                  </a:moveTo>
                  <a:cubicBezTo>
                    <a:pt x="216413" y="468831"/>
                    <a:pt x="213598" y="471392"/>
                    <a:pt x="210868" y="473952"/>
                  </a:cubicBezTo>
                  <a:cubicBezTo>
                    <a:pt x="210611" y="473440"/>
                    <a:pt x="210356" y="472843"/>
                    <a:pt x="210099" y="472330"/>
                  </a:cubicBezTo>
                  <a:lnTo>
                    <a:pt x="210099" y="472330"/>
                  </a:lnTo>
                  <a:cubicBezTo>
                    <a:pt x="210099" y="472330"/>
                    <a:pt x="210099" y="472330"/>
                    <a:pt x="210099" y="472330"/>
                  </a:cubicBezTo>
                  <a:lnTo>
                    <a:pt x="210099" y="472330"/>
                  </a:lnTo>
                  <a:cubicBezTo>
                    <a:pt x="210099" y="472330"/>
                    <a:pt x="210099" y="472330"/>
                    <a:pt x="210099" y="472330"/>
                  </a:cubicBezTo>
                  <a:cubicBezTo>
                    <a:pt x="207625" y="467210"/>
                    <a:pt x="205066" y="462174"/>
                    <a:pt x="202506" y="457053"/>
                  </a:cubicBezTo>
                  <a:cubicBezTo>
                    <a:pt x="203274" y="455943"/>
                    <a:pt x="204042" y="454834"/>
                    <a:pt x="204810" y="453724"/>
                  </a:cubicBezTo>
                  <a:cubicBezTo>
                    <a:pt x="206687" y="452188"/>
                    <a:pt x="208564" y="450737"/>
                    <a:pt x="210441" y="449201"/>
                  </a:cubicBezTo>
                  <a:cubicBezTo>
                    <a:pt x="213427" y="454919"/>
                    <a:pt x="216328" y="460638"/>
                    <a:pt x="219314" y="466356"/>
                  </a:cubicBezTo>
                  <a:close/>
                  <a:moveTo>
                    <a:pt x="190306" y="423170"/>
                  </a:moveTo>
                  <a:cubicBezTo>
                    <a:pt x="188856" y="424279"/>
                    <a:pt x="187491" y="425389"/>
                    <a:pt x="186040" y="426498"/>
                  </a:cubicBezTo>
                  <a:lnTo>
                    <a:pt x="185784" y="425986"/>
                  </a:lnTo>
                  <a:cubicBezTo>
                    <a:pt x="188770" y="423853"/>
                    <a:pt x="191757" y="421804"/>
                    <a:pt x="194828" y="419670"/>
                  </a:cubicBezTo>
                  <a:cubicBezTo>
                    <a:pt x="194828" y="419670"/>
                    <a:pt x="194828" y="419670"/>
                    <a:pt x="194828" y="419670"/>
                  </a:cubicBezTo>
                  <a:cubicBezTo>
                    <a:pt x="193292" y="420780"/>
                    <a:pt x="191841" y="421890"/>
                    <a:pt x="190306" y="423084"/>
                  </a:cubicBezTo>
                  <a:close/>
                  <a:moveTo>
                    <a:pt x="191671" y="443909"/>
                  </a:moveTo>
                  <a:cubicBezTo>
                    <a:pt x="193036" y="446897"/>
                    <a:pt x="194401" y="449969"/>
                    <a:pt x="195766" y="452956"/>
                  </a:cubicBezTo>
                  <a:cubicBezTo>
                    <a:pt x="193890" y="454322"/>
                    <a:pt x="192098" y="455687"/>
                    <a:pt x="190220" y="457053"/>
                  </a:cubicBezTo>
                  <a:lnTo>
                    <a:pt x="190220" y="457053"/>
                  </a:lnTo>
                  <a:cubicBezTo>
                    <a:pt x="190220" y="457053"/>
                    <a:pt x="190050" y="457138"/>
                    <a:pt x="190050" y="457138"/>
                  </a:cubicBezTo>
                  <a:lnTo>
                    <a:pt x="189879" y="457138"/>
                  </a:lnTo>
                  <a:cubicBezTo>
                    <a:pt x="189879" y="457138"/>
                    <a:pt x="189879" y="457309"/>
                    <a:pt x="189879" y="457309"/>
                  </a:cubicBezTo>
                  <a:cubicBezTo>
                    <a:pt x="189709" y="457394"/>
                    <a:pt x="189624" y="457565"/>
                    <a:pt x="189453" y="457651"/>
                  </a:cubicBezTo>
                  <a:cubicBezTo>
                    <a:pt x="185784" y="451932"/>
                    <a:pt x="182030" y="446214"/>
                    <a:pt x="178276" y="440581"/>
                  </a:cubicBezTo>
                  <a:lnTo>
                    <a:pt x="182628" y="436655"/>
                  </a:lnTo>
                  <a:cubicBezTo>
                    <a:pt x="182628" y="436655"/>
                    <a:pt x="182628" y="436399"/>
                    <a:pt x="182457" y="436484"/>
                  </a:cubicBezTo>
                  <a:lnTo>
                    <a:pt x="177935" y="440154"/>
                  </a:lnTo>
                  <a:cubicBezTo>
                    <a:pt x="177935" y="440154"/>
                    <a:pt x="177594" y="439642"/>
                    <a:pt x="177423" y="439386"/>
                  </a:cubicBezTo>
                  <a:cubicBezTo>
                    <a:pt x="180153" y="436826"/>
                    <a:pt x="182969" y="434265"/>
                    <a:pt x="185784" y="431705"/>
                  </a:cubicBezTo>
                  <a:cubicBezTo>
                    <a:pt x="187746" y="435716"/>
                    <a:pt x="189709" y="439813"/>
                    <a:pt x="191586" y="443824"/>
                  </a:cubicBezTo>
                  <a:close/>
                  <a:moveTo>
                    <a:pt x="174949" y="435631"/>
                  </a:moveTo>
                  <a:cubicBezTo>
                    <a:pt x="174949" y="435631"/>
                    <a:pt x="174437" y="434862"/>
                    <a:pt x="174181" y="434521"/>
                  </a:cubicBezTo>
                  <a:cubicBezTo>
                    <a:pt x="177338" y="432131"/>
                    <a:pt x="180495" y="429742"/>
                    <a:pt x="183737" y="427437"/>
                  </a:cubicBezTo>
                  <a:lnTo>
                    <a:pt x="184078" y="428035"/>
                  </a:lnTo>
                  <a:cubicBezTo>
                    <a:pt x="181007" y="430510"/>
                    <a:pt x="177935" y="432985"/>
                    <a:pt x="174949" y="435631"/>
                  </a:cubicBezTo>
                  <a:close/>
                  <a:moveTo>
                    <a:pt x="171366" y="430424"/>
                  </a:moveTo>
                  <a:cubicBezTo>
                    <a:pt x="170598" y="429315"/>
                    <a:pt x="169830" y="428205"/>
                    <a:pt x="169062" y="427096"/>
                  </a:cubicBezTo>
                  <a:cubicBezTo>
                    <a:pt x="167526" y="424962"/>
                    <a:pt x="165991" y="422743"/>
                    <a:pt x="164455" y="420609"/>
                  </a:cubicBezTo>
                  <a:cubicBezTo>
                    <a:pt x="167185" y="418732"/>
                    <a:pt x="170000" y="416854"/>
                    <a:pt x="172816" y="415062"/>
                  </a:cubicBezTo>
                  <a:cubicBezTo>
                    <a:pt x="173925" y="414379"/>
                    <a:pt x="174949" y="413696"/>
                    <a:pt x="176058" y="413013"/>
                  </a:cubicBezTo>
                  <a:cubicBezTo>
                    <a:pt x="176314" y="413440"/>
                    <a:pt x="176570" y="413867"/>
                    <a:pt x="176741" y="414294"/>
                  </a:cubicBezTo>
                  <a:cubicBezTo>
                    <a:pt x="178106" y="416769"/>
                    <a:pt x="179471" y="419073"/>
                    <a:pt x="180750" y="421548"/>
                  </a:cubicBezTo>
                  <a:lnTo>
                    <a:pt x="181774" y="423511"/>
                  </a:lnTo>
                  <a:cubicBezTo>
                    <a:pt x="178276" y="425815"/>
                    <a:pt x="174863" y="428120"/>
                    <a:pt x="171451" y="430510"/>
                  </a:cubicBezTo>
                  <a:close/>
                  <a:moveTo>
                    <a:pt x="172048" y="413696"/>
                  </a:moveTo>
                  <a:cubicBezTo>
                    <a:pt x="168977" y="415318"/>
                    <a:pt x="165905" y="416854"/>
                    <a:pt x="162919" y="418476"/>
                  </a:cubicBezTo>
                  <a:cubicBezTo>
                    <a:pt x="162237" y="417451"/>
                    <a:pt x="161469" y="416513"/>
                    <a:pt x="160786" y="415488"/>
                  </a:cubicBezTo>
                  <a:cubicBezTo>
                    <a:pt x="164370" y="412160"/>
                    <a:pt x="168038" y="408917"/>
                    <a:pt x="171792" y="405759"/>
                  </a:cubicBezTo>
                  <a:cubicBezTo>
                    <a:pt x="173072" y="407807"/>
                    <a:pt x="174266" y="409855"/>
                    <a:pt x="175461" y="411904"/>
                  </a:cubicBezTo>
                  <a:cubicBezTo>
                    <a:pt x="174352" y="412501"/>
                    <a:pt x="173242" y="413013"/>
                    <a:pt x="172048" y="413611"/>
                  </a:cubicBezTo>
                  <a:close/>
                  <a:moveTo>
                    <a:pt x="165991" y="428973"/>
                  </a:moveTo>
                  <a:cubicBezTo>
                    <a:pt x="166758" y="430168"/>
                    <a:pt x="167526" y="431449"/>
                    <a:pt x="168209" y="432643"/>
                  </a:cubicBezTo>
                  <a:cubicBezTo>
                    <a:pt x="167782" y="432985"/>
                    <a:pt x="167355" y="433241"/>
                    <a:pt x="166844" y="433582"/>
                  </a:cubicBezTo>
                  <a:lnTo>
                    <a:pt x="166844" y="433582"/>
                  </a:lnTo>
                  <a:cubicBezTo>
                    <a:pt x="166844" y="433582"/>
                    <a:pt x="166673" y="433668"/>
                    <a:pt x="166673" y="433668"/>
                  </a:cubicBezTo>
                  <a:lnTo>
                    <a:pt x="166502" y="433668"/>
                  </a:lnTo>
                  <a:cubicBezTo>
                    <a:pt x="166502" y="433668"/>
                    <a:pt x="166502" y="433753"/>
                    <a:pt x="166502" y="433753"/>
                  </a:cubicBezTo>
                  <a:cubicBezTo>
                    <a:pt x="164881" y="435033"/>
                    <a:pt x="163175" y="436313"/>
                    <a:pt x="161554" y="437679"/>
                  </a:cubicBezTo>
                  <a:cubicBezTo>
                    <a:pt x="160359" y="435545"/>
                    <a:pt x="159080" y="433411"/>
                    <a:pt x="157885" y="431278"/>
                  </a:cubicBezTo>
                  <a:lnTo>
                    <a:pt x="160275" y="429742"/>
                  </a:lnTo>
                  <a:cubicBezTo>
                    <a:pt x="160275" y="429742"/>
                    <a:pt x="160275" y="429486"/>
                    <a:pt x="160189" y="429571"/>
                  </a:cubicBezTo>
                  <a:lnTo>
                    <a:pt x="157715" y="430936"/>
                  </a:lnTo>
                  <a:lnTo>
                    <a:pt x="157203" y="430083"/>
                  </a:lnTo>
                  <a:lnTo>
                    <a:pt x="155411" y="426840"/>
                  </a:lnTo>
                  <a:cubicBezTo>
                    <a:pt x="157544" y="425389"/>
                    <a:pt x="159592" y="423938"/>
                    <a:pt x="161725" y="422487"/>
                  </a:cubicBezTo>
                  <a:cubicBezTo>
                    <a:pt x="163090" y="424706"/>
                    <a:pt x="164540" y="426840"/>
                    <a:pt x="165905" y="429059"/>
                  </a:cubicBezTo>
                  <a:close/>
                  <a:moveTo>
                    <a:pt x="153620" y="423596"/>
                  </a:moveTo>
                  <a:lnTo>
                    <a:pt x="153108" y="422743"/>
                  </a:lnTo>
                  <a:cubicBezTo>
                    <a:pt x="154473" y="421463"/>
                    <a:pt x="155752" y="420097"/>
                    <a:pt x="157118" y="418817"/>
                  </a:cubicBezTo>
                  <a:cubicBezTo>
                    <a:pt x="157630" y="418390"/>
                    <a:pt x="158056" y="417963"/>
                    <a:pt x="158568" y="417451"/>
                  </a:cubicBezTo>
                  <a:cubicBezTo>
                    <a:pt x="159080" y="418305"/>
                    <a:pt x="159677" y="419073"/>
                    <a:pt x="160189" y="419926"/>
                  </a:cubicBezTo>
                  <a:cubicBezTo>
                    <a:pt x="157971" y="421121"/>
                    <a:pt x="155752" y="422316"/>
                    <a:pt x="153620" y="423596"/>
                  </a:cubicBezTo>
                  <a:close/>
                  <a:moveTo>
                    <a:pt x="155838" y="430595"/>
                  </a:moveTo>
                  <a:cubicBezTo>
                    <a:pt x="155838" y="430595"/>
                    <a:pt x="156179" y="431278"/>
                    <a:pt x="156350" y="431619"/>
                  </a:cubicBezTo>
                  <a:lnTo>
                    <a:pt x="153022" y="433411"/>
                  </a:lnTo>
                  <a:cubicBezTo>
                    <a:pt x="150634" y="434777"/>
                    <a:pt x="148244" y="436143"/>
                    <a:pt x="145856" y="437508"/>
                  </a:cubicBezTo>
                  <a:cubicBezTo>
                    <a:pt x="145514" y="437764"/>
                    <a:pt x="145088" y="437935"/>
                    <a:pt x="144747" y="438191"/>
                  </a:cubicBezTo>
                  <a:cubicBezTo>
                    <a:pt x="144235" y="437338"/>
                    <a:pt x="143638" y="436484"/>
                    <a:pt x="143126" y="435631"/>
                  </a:cubicBezTo>
                  <a:cubicBezTo>
                    <a:pt x="146880" y="432985"/>
                    <a:pt x="150634" y="430254"/>
                    <a:pt x="154388" y="427608"/>
                  </a:cubicBezTo>
                  <a:lnTo>
                    <a:pt x="155923" y="430595"/>
                  </a:lnTo>
                  <a:close/>
                  <a:moveTo>
                    <a:pt x="150207" y="425559"/>
                  </a:moveTo>
                  <a:cubicBezTo>
                    <a:pt x="150889" y="424877"/>
                    <a:pt x="151572" y="424194"/>
                    <a:pt x="152255" y="423596"/>
                  </a:cubicBezTo>
                  <a:lnTo>
                    <a:pt x="152596" y="424194"/>
                  </a:lnTo>
                  <a:cubicBezTo>
                    <a:pt x="151828" y="424621"/>
                    <a:pt x="150975" y="425133"/>
                    <a:pt x="150207" y="425559"/>
                  </a:cubicBezTo>
                  <a:close/>
                  <a:moveTo>
                    <a:pt x="139457" y="430083"/>
                  </a:moveTo>
                  <a:cubicBezTo>
                    <a:pt x="139457" y="430083"/>
                    <a:pt x="138945" y="429315"/>
                    <a:pt x="138689" y="428888"/>
                  </a:cubicBezTo>
                  <a:cubicBezTo>
                    <a:pt x="137580" y="427181"/>
                    <a:pt x="136385" y="425559"/>
                    <a:pt x="135191" y="423938"/>
                  </a:cubicBezTo>
                  <a:cubicBezTo>
                    <a:pt x="139201" y="420524"/>
                    <a:pt x="143211" y="417110"/>
                    <a:pt x="147306" y="413696"/>
                  </a:cubicBezTo>
                  <a:lnTo>
                    <a:pt x="150463" y="419926"/>
                  </a:lnTo>
                  <a:cubicBezTo>
                    <a:pt x="146709" y="423255"/>
                    <a:pt x="143040" y="426584"/>
                    <a:pt x="139457" y="430083"/>
                  </a:cubicBezTo>
                  <a:close/>
                  <a:moveTo>
                    <a:pt x="137324" y="429571"/>
                  </a:moveTo>
                  <a:cubicBezTo>
                    <a:pt x="137665" y="430083"/>
                    <a:pt x="137921" y="430680"/>
                    <a:pt x="138263" y="431192"/>
                  </a:cubicBezTo>
                  <a:cubicBezTo>
                    <a:pt x="136385" y="433070"/>
                    <a:pt x="134423" y="434862"/>
                    <a:pt x="132546" y="436826"/>
                  </a:cubicBezTo>
                  <a:cubicBezTo>
                    <a:pt x="132205" y="437082"/>
                    <a:pt x="131864" y="437338"/>
                    <a:pt x="131437" y="437594"/>
                  </a:cubicBezTo>
                  <a:cubicBezTo>
                    <a:pt x="131266" y="437252"/>
                    <a:pt x="131096" y="436996"/>
                    <a:pt x="130925" y="436655"/>
                  </a:cubicBezTo>
                  <a:lnTo>
                    <a:pt x="127683" y="430510"/>
                  </a:lnTo>
                  <a:cubicBezTo>
                    <a:pt x="129816" y="428547"/>
                    <a:pt x="132035" y="426669"/>
                    <a:pt x="134252" y="424706"/>
                  </a:cubicBezTo>
                  <a:cubicBezTo>
                    <a:pt x="135277" y="426328"/>
                    <a:pt x="136300" y="427949"/>
                    <a:pt x="137324" y="429571"/>
                  </a:cubicBezTo>
                  <a:close/>
                  <a:moveTo>
                    <a:pt x="129560" y="437252"/>
                  </a:moveTo>
                  <a:cubicBezTo>
                    <a:pt x="129816" y="437679"/>
                    <a:pt x="129986" y="438191"/>
                    <a:pt x="130243" y="438618"/>
                  </a:cubicBezTo>
                  <a:cubicBezTo>
                    <a:pt x="126232" y="441690"/>
                    <a:pt x="122223" y="444848"/>
                    <a:pt x="118298" y="448006"/>
                  </a:cubicBezTo>
                  <a:lnTo>
                    <a:pt x="116336" y="443056"/>
                  </a:lnTo>
                  <a:lnTo>
                    <a:pt x="115824" y="441605"/>
                  </a:lnTo>
                  <a:cubicBezTo>
                    <a:pt x="119407" y="438106"/>
                    <a:pt x="123076" y="434692"/>
                    <a:pt x="126830" y="431278"/>
                  </a:cubicBezTo>
                  <a:lnTo>
                    <a:pt x="129560" y="437167"/>
                  </a:lnTo>
                  <a:close/>
                  <a:moveTo>
                    <a:pt x="118640" y="452615"/>
                  </a:moveTo>
                  <a:cubicBezTo>
                    <a:pt x="116592" y="455175"/>
                    <a:pt x="114544" y="457736"/>
                    <a:pt x="112497" y="460382"/>
                  </a:cubicBezTo>
                  <a:cubicBezTo>
                    <a:pt x="110875" y="461662"/>
                    <a:pt x="109254" y="463027"/>
                    <a:pt x="107633" y="464308"/>
                  </a:cubicBezTo>
                  <a:lnTo>
                    <a:pt x="107633" y="464308"/>
                  </a:lnTo>
                  <a:cubicBezTo>
                    <a:pt x="107633" y="464308"/>
                    <a:pt x="107633" y="464308"/>
                    <a:pt x="107633" y="464308"/>
                  </a:cubicBezTo>
                  <a:lnTo>
                    <a:pt x="107549" y="464308"/>
                  </a:lnTo>
                  <a:cubicBezTo>
                    <a:pt x="107549" y="464308"/>
                    <a:pt x="107549" y="464308"/>
                    <a:pt x="107549" y="464308"/>
                  </a:cubicBezTo>
                  <a:cubicBezTo>
                    <a:pt x="106098" y="465673"/>
                    <a:pt x="104562" y="467124"/>
                    <a:pt x="103112" y="468575"/>
                  </a:cubicBezTo>
                  <a:cubicBezTo>
                    <a:pt x="103538" y="466100"/>
                    <a:pt x="104050" y="463625"/>
                    <a:pt x="104477" y="461064"/>
                  </a:cubicBezTo>
                  <a:cubicBezTo>
                    <a:pt x="105500" y="460382"/>
                    <a:pt x="106524" y="459614"/>
                    <a:pt x="107549" y="458931"/>
                  </a:cubicBezTo>
                  <a:cubicBezTo>
                    <a:pt x="111132" y="456456"/>
                    <a:pt x="114715" y="454066"/>
                    <a:pt x="118383" y="451676"/>
                  </a:cubicBezTo>
                  <a:lnTo>
                    <a:pt x="118640" y="452530"/>
                  </a:lnTo>
                  <a:close/>
                  <a:moveTo>
                    <a:pt x="106524" y="457907"/>
                  </a:moveTo>
                  <a:cubicBezTo>
                    <a:pt x="105927" y="458419"/>
                    <a:pt x="105416" y="458845"/>
                    <a:pt x="104818" y="459357"/>
                  </a:cubicBezTo>
                  <a:cubicBezTo>
                    <a:pt x="105245" y="457309"/>
                    <a:pt x="105586" y="455346"/>
                    <a:pt x="106012" y="453298"/>
                  </a:cubicBezTo>
                  <a:lnTo>
                    <a:pt x="106524" y="450993"/>
                  </a:lnTo>
                  <a:cubicBezTo>
                    <a:pt x="109340" y="448091"/>
                    <a:pt x="112241" y="445190"/>
                    <a:pt x="115141" y="442373"/>
                  </a:cubicBezTo>
                  <a:lnTo>
                    <a:pt x="115483" y="443397"/>
                  </a:lnTo>
                  <a:lnTo>
                    <a:pt x="117360" y="448945"/>
                  </a:lnTo>
                  <a:cubicBezTo>
                    <a:pt x="113691" y="451932"/>
                    <a:pt x="110108" y="454919"/>
                    <a:pt x="106524" y="457992"/>
                  </a:cubicBezTo>
                  <a:close/>
                  <a:moveTo>
                    <a:pt x="102258" y="461577"/>
                  </a:moveTo>
                  <a:cubicBezTo>
                    <a:pt x="100125" y="463369"/>
                    <a:pt x="98078" y="465247"/>
                    <a:pt x="95945" y="467124"/>
                  </a:cubicBezTo>
                  <a:cubicBezTo>
                    <a:pt x="95945" y="467124"/>
                    <a:pt x="96030" y="467295"/>
                    <a:pt x="96116" y="467295"/>
                  </a:cubicBezTo>
                  <a:cubicBezTo>
                    <a:pt x="97993" y="465929"/>
                    <a:pt x="99955" y="464478"/>
                    <a:pt x="101917" y="463113"/>
                  </a:cubicBezTo>
                  <a:cubicBezTo>
                    <a:pt x="101150" y="466185"/>
                    <a:pt x="100382" y="469258"/>
                    <a:pt x="99614" y="472330"/>
                  </a:cubicBezTo>
                  <a:cubicBezTo>
                    <a:pt x="96798" y="475232"/>
                    <a:pt x="93983" y="478219"/>
                    <a:pt x="91253" y="481292"/>
                  </a:cubicBezTo>
                  <a:cubicBezTo>
                    <a:pt x="88096" y="484962"/>
                    <a:pt x="84939" y="488632"/>
                    <a:pt x="81953" y="492387"/>
                  </a:cubicBezTo>
                  <a:cubicBezTo>
                    <a:pt x="82294" y="490680"/>
                    <a:pt x="82550" y="488973"/>
                    <a:pt x="82892" y="487352"/>
                  </a:cubicBezTo>
                  <a:cubicBezTo>
                    <a:pt x="83745" y="482999"/>
                    <a:pt x="84683" y="478732"/>
                    <a:pt x="85622" y="474379"/>
                  </a:cubicBezTo>
                  <a:cubicBezTo>
                    <a:pt x="91509" y="466954"/>
                    <a:pt x="97822" y="459870"/>
                    <a:pt x="104562" y="453212"/>
                  </a:cubicBezTo>
                  <a:cubicBezTo>
                    <a:pt x="103795" y="456029"/>
                    <a:pt x="103112" y="458845"/>
                    <a:pt x="102344" y="461662"/>
                  </a:cubicBezTo>
                  <a:close/>
                  <a:moveTo>
                    <a:pt x="83915" y="469770"/>
                  </a:moveTo>
                  <a:cubicBezTo>
                    <a:pt x="81953" y="472416"/>
                    <a:pt x="80076" y="475147"/>
                    <a:pt x="78284" y="477963"/>
                  </a:cubicBezTo>
                  <a:cubicBezTo>
                    <a:pt x="81526" y="465844"/>
                    <a:pt x="85110" y="453810"/>
                    <a:pt x="89120" y="441946"/>
                  </a:cubicBezTo>
                  <a:cubicBezTo>
                    <a:pt x="89632" y="440410"/>
                    <a:pt x="90229" y="438874"/>
                    <a:pt x="90741" y="437423"/>
                  </a:cubicBezTo>
                  <a:cubicBezTo>
                    <a:pt x="92874" y="434777"/>
                    <a:pt x="95007" y="432131"/>
                    <a:pt x="97225" y="429571"/>
                  </a:cubicBezTo>
                  <a:lnTo>
                    <a:pt x="93642" y="439215"/>
                  </a:lnTo>
                  <a:cubicBezTo>
                    <a:pt x="92276" y="443312"/>
                    <a:pt x="90826" y="447323"/>
                    <a:pt x="89461" y="451420"/>
                  </a:cubicBezTo>
                  <a:cubicBezTo>
                    <a:pt x="87499" y="457480"/>
                    <a:pt x="85622" y="463625"/>
                    <a:pt x="83830" y="469770"/>
                  </a:cubicBezTo>
                  <a:close/>
                  <a:moveTo>
                    <a:pt x="80673" y="480780"/>
                  </a:moveTo>
                  <a:cubicBezTo>
                    <a:pt x="80673" y="480780"/>
                    <a:pt x="80844" y="480524"/>
                    <a:pt x="80929" y="480439"/>
                  </a:cubicBezTo>
                  <a:cubicBezTo>
                    <a:pt x="80417" y="482402"/>
                    <a:pt x="79905" y="484365"/>
                    <a:pt x="79393" y="486328"/>
                  </a:cubicBezTo>
                  <a:cubicBezTo>
                    <a:pt x="78284" y="490680"/>
                    <a:pt x="77260" y="495119"/>
                    <a:pt x="76322" y="499471"/>
                  </a:cubicBezTo>
                  <a:cubicBezTo>
                    <a:pt x="74701" y="501605"/>
                    <a:pt x="73165" y="503653"/>
                    <a:pt x="71630" y="505787"/>
                  </a:cubicBezTo>
                  <a:cubicBezTo>
                    <a:pt x="72909" y="499898"/>
                    <a:pt x="74275" y="494009"/>
                    <a:pt x="75725" y="488120"/>
                  </a:cubicBezTo>
                  <a:cubicBezTo>
                    <a:pt x="77346" y="485645"/>
                    <a:pt x="79052" y="483170"/>
                    <a:pt x="80759" y="480695"/>
                  </a:cubicBezTo>
                  <a:close/>
                  <a:moveTo>
                    <a:pt x="72227" y="506384"/>
                  </a:moveTo>
                  <a:cubicBezTo>
                    <a:pt x="73336" y="505104"/>
                    <a:pt x="74445" y="503824"/>
                    <a:pt x="75555" y="502544"/>
                  </a:cubicBezTo>
                  <a:cubicBezTo>
                    <a:pt x="75042" y="505104"/>
                    <a:pt x="74445" y="507665"/>
                    <a:pt x="73933" y="510225"/>
                  </a:cubicBezTo>
                  <a:cubicBezTo>
                    <a:pt x="72483" y="511847"/>
                    <a:pt x="71032" y="513468"/>
                    <a:pt x="69582" y="515005"/>
                  </a:cubicBezTo>
                  <a:cubicBezTo>
                    <a:pt x="70094" y="512530"/>
                    <a:pt x="70606" y="510054"/>
                    <a:pt x="71118" y="507665"/>
                  </a:cubicBezTo>
                  <a:lnTo>
                    <a:pt x="72227" y="506384"/>
                  </a:lnTo>
                  <a:close/>
                  <a:moveTo>
                    <a:pt x="64293" y="515005"/>
                  </a:moveTo>
                  <a:lnTo>
                    <a:pt x="64293" y="515005"/>
                  </a:lnTo>
                  <a:cubicBezTo>
                    <a:pt x="64293" y="515005"/>
                    <a:pt x="64293" y="515175"/>
                    <a:pt x="64293" y="515175"/>
                  </a:cubicBezTo>
                  <a:lnTo>
                    <a:pt x="64293" y="515346"/>
                  </a:lnTo>
                  <a:cubicBezTo>
                    <a:pt x="64293" y="515346"/>
                    <a:pt x="64293" y="515346"/>
                    <a:pt x="64293" y="515346"/>
                  </a:cubicBezTo>
                  <a:cubicBezTo>
                    <a:pt x="63781" y="517736"/>
                    <a:pt x="63354" y="520211"/>
                    <a:pt x="62927" y="522686"/>
                  </a:cubicBezTo>
                  <a:cubicBezTo>
                    <a:pt x="60965" y="524990"/>
                    <a:pt x="59003" y="527210"/>
                    <a:pt x="57126" y="529514"/>
                  </a:cubicBezTo>
                  <a:cubicBezTo>
                    <a:pt x="58576" y="523796"/>
                    <a:pt x="60539" y="518163"/>
                    <a:pt x="62757" y="512615"/>
                  </a:cubicBezTo>
                  <a:cubicBezTo>
                    <a:pt x="64207" y="509030"/>
                    <a:pt x="65914" y="505616"/>
                    <a:pt x="67620" y="502202"/>
                  </a:cubicBezTo>
                  <a:cubicBezTo>
                    <a:pt x="66510" y="506470"/>
                    <a:pt x="65402" y="510737"/>
                    <a:pt x="64377" y="515005"/>
                  </a:cubicBezTo>
                  <a:close/>
                  <a:moveTo>
                    <a:pt x="68473" y="520040"/>
                  </a:moveTo>
                  <a:cubicBezTo>
                    <a:pt x="69923" y="518589"/>
                    <a:pt x="71374" y="517138"/>
                    <a:pt x="72909" y="515687"/>
                  </a:cubicBezTo>
                  <a:cubicBezTo>
                    <a:pt x="72483" y="517736"/>
                    <a:pt x="72142" y="519784"/>
                    <a:pt x="71801" y="521918"/>
                  </a:cubicBezTo>
                  <a:lnTo>
                    <a:pt x="71801" y="521918"/>
                  </a:lnTo>
                  <a:cubicBezTo>
                    <a:pt x="71801" y="521918"/>
                    <a:pt x="71801" y="522089"/>
                    <a:pt x="71801" y="522089"/>
                  </a:cubicBezTo>
                  <a:lnTo>
                    <a:pt x="71801" y="522259"/>
                  </a:lnTo>
                  <a:cubicBezTo>
                    <a:pt x="71801" y="522259"/>
                    <a:pt x="71801" y="522259"/>
                    <a:pt x="71801" y="522259"/>
                  </a:cubicBezTo>
                  <a:cubicBezTo>
                    <a:pt x="71544" y="524478"/>
                    <a:pt x="71289" y="526697"/>
                    <a:pt x="71032" y="528831"/>
                  </a:cubicBezTo>
                  <a:lnTo>
                    <a:pt x="70606" y="529770"/>
                  </a:lnTo>
                  <a:cubicBezTo>
                    <a:pt x="70606" y="529770"/>
                    <a:pt x="70776" y="529941"/>
                    <a:pt x="70776" y="529855"/>
                  </a:cubicBezTo>
                  <a:cubicBezTo>
                    <a:pt x="70776" y="529770"/>
                    <a:pt x="70862" y="529685"/>
                    <a:pt x="70947" y="529514"/>
                  </a:cubicBezTo>
                  <a:cubicBezTo>
                    <a:pt x="70862" y="530367"/>
                    <a:pt x="70776" y="531306"/>
                    <a:pt x="70606" y="532160"/>
                  </a:cubicBezTo>
                  <a:cubicBezTo>
                    <a:pt x="68729" y="533952"/>
                    <a:pt x="66767" y="535830"/>
                    <a:pt x="64890" y="537622"/>
                  </a:cubicBezTo>
                  <a:cubicBezTo>
                    <a:pt x="66084" y="531733"/>
                    <a:pt x="67279" y="525844"/>
                    <a:pt x="68558" y="519955"/>
                  </a:cubicBezTo>
                  <a:close/>
                  <a:moveTo>
                    <a:pt x="75384" y="532416"/>
                  </a:moveTo>
                  <a:cubicBezTo>
                    <a:pt x="80161" y="528319"/>
                    <a:pt x="84939" y="524222"/>
                    <a:pt x="89632" y="520211"/>
                  </a:cubicBezTo>
                  <a:cubicBezTo>
                    <a:pt x="88693" y="527295"/>
                    <a:pt x="87925" y="534293"/>
                    <a:pt x="87243" y="541377"/>
                  </a:cubicBezTo>
                  <a:cubicBezTo>
                    <a:pt x="86731" y="541804"/>
                    <a:pt x="86304" y="542316"/>
                    <a:pt x="85792" y="542743"/>
                  </a:cubicBezTo>
                  <a:lnTo>
                    <a:pt x="85792" y="542743"/>
                  </a:lnTo>
                  <a:cubicBezTo>
                    <a:pt x="85792" y="542743"/>
                    <a:pt x="85792" y="542828"/>
                    <a:pt x="85792" y="542828"/>
                  </a:cubicBezTo>
                  <a:lnTo>
                    <a:pt x="85707" y="542828"/>
                  </a:lnTo>
                  <a:cubicBezTo>
                    <a:pt x="85707" y="542828"/>
                    <a:pt x="85707" y="542914"/>
                    <a:pt x="85707" y="542914"/>
                  </a:cubicBezTo>
                  <a:cubicBezTo>
                    <a:pt x="82721" y="546157"/>
                    <a:pt x="79820" y="549400"/>
                    <a:pt x="76919" y="552643"/>
                  </a:cubicBezTo>
                  <a:cubicBezTo>
                    <a:pt x="76919" y="552643"/>
                    <a:pt x="76919" y="552643"/>
                    <a:pt x="76919" y="552643"/>
                  </a:cubicBezTo>
                  <a:cubicBezTo>
                    <a:pt x="75298" y="554436"/>
                    <a:pt x="73677" y="556313"/>
                    <a:pt x="72056" y="558191"/>
                  </a:cubicBezTo>
                  <a:cubicBezTo>
                    <a:pt x="72995" y="549571"/>
                    <a:pt x="74189" y="541036"/>
                    <a:pt x="75469" y="532416"/>
                  </a:cubicBezTo>
                  <a:close/>
                  <a:moveTo>
                    <a:pt x="78370" y="557337"/>
                  </a:moveTo>
                  <a:lnTo>
                    <a:pt x="81441" y="566214"/>
                  </a:lnTo>
                  <a:cubicBezTo>
                    <a:pt x="78114" y="570310"/>
                    <a:pt x="74872" y="574407"/>
                    <a:pt x="71630" y="578589"/>
                  </a:cubicBezTo>
                  <a:lnTo>
                    <a:pt x="71630" y="578589"/>
                  </a:lnTo>
                  <a:cubicBezTo>
                    <a:pt x="71630" y="578589"/>
                    <a:pt x="71544" y="578675"/>
                    <a:pt x="71544" y="578675"/>
                  </a:cubicBezTo>
                  <a:lnTo>
                    <a:pt x="71459" y="578675"/>
                  </a:lnTo>
                  <a:cubicBezTo>
                    <a:pt x="71459" y="578675"/>
                    <a:pt x="71459" y="578760"/>
                    <a:pt x="71459" y="578760"/>
                  </a:cubicBezTo>
                  <a:cubicBezTo>
                    <a:pt x="70947" y="579528"/>
                    <a:pt x="70435" y="580296"/>
                    <a:pt x="69923" y="580979"/>
                  </a:cubicBezTo>
                  <a:cubicBezTo>
                    <a:pt x="70350" y="575346"/>
                    <a:pt x="70776" y="569713"/>
                    <a:pt x="71374" y="564165"/>
                  </a:cubicBezTo>
                  <a:cubicBezTo>
                    <a:pt x="73763" y="561861"/>
                    <a:pt x="76066" y="559557"/>
                    <a:pt x="78455" y="557252"/>
                  </a:cubicBezTo>
                  <a:close/>
                  <a:moveTo>
                    <a:pt x="69923" y="631335"/>
                  </a:moveTo>
                  <a:cubicBezTo>
                    <a:pt x="71885" y="636114"/>
                    <a:pt x="73848" y="640808"/>
                    <a:pt x="75810" y="645502"/>
                  </a:cubicBezTo>
                  <a:lnTo>
                    <a:pt x="74616" y="647721"/>
                  </a:lnTo>
                  <a:cubicBezTo>
                    <a:pt x="73506" y="645502"/>
                    <a:pt x="72483" y="643283"/>
                    <a:pt x="71374" y="641064"/>
                  </a:cubicBezTo>
                  <a:cubicBezTo>
                    <a:pt x="70264" y="638760"/>
                    <a:pt x="69241" y="636456"/>
                    <a:pt x="68131" y="634151"/>
                  </a:cubicBezTo>
                  <a:cubicBezTo>
                    <a:pt x="68643" y="633212"/>
                    <a:pt x="69241" y="632273"/>
                    <a:pt x="69753" y="631335"/>
                  </a:cubicBezTo>
                  <a:close/>
                  <a:moveTo>
                    <a:pt x="76493" y="647039"/>
                  </a:moveTo>
                  <a:cubicBezTo>
                    <a:pt x="77346" y="649002"/>
                    <a:pt x="78114" y="650965"/>
                    <a:pt x="78967" y="652928"/>
                  </a:cubicBezTo>
                  <a:cubicBezTo>
                    <a:pt x="81356" y="658305"/>
                    <a:pt x="83745" y="663682"/>
                    <a:pt x="86219" y="669059"/>
                  </a:cubicBezTo>
                  <a:lnTo>
                    <a:pt x="85622" y="670253"/>
                  </a:lnTo>
                  <a:cubicBezTo>
                    <a:pt x="82124" y="663255"/>
                    <a:pt x="78626" y="656171"/>
                    <a:pt x="75213" y="649087"/>
                  </a:cubicBezTo>
                  <a:lnTo>
                    <a:pt x="76408" y="647124"/>
                  </a:lnTo>
                  <a:close/>
                  <a:moveTo>
                    <a:pt x="100979" y="699016"/>
                  </a:moveTo>
                  <a:cubicBezTo>
                    <a:pt x="102003" y="700808"/>
                    <a:pt x="102941" y="702601"/>
                    <a:pt x="103965" y="704393"/>
                  </a:cubicBezTo>
                  <a:lnTo>
                    <a:pt x="103795" y="704905"/>
                  </a:lnTo>
                  <a:cubicBezTo>
                    <a:pt x="103795" y="704905"/>
                    <a:pt x="103624" y="705332"/>
                    <a:pt x="103624" y="705502"/>
                  </a:cubicBezTo>
                  <a:lnTo>
                    <a:pt x="102770" y="705246"/>
                  </a:lnTo>
                  <a:cubicBezTo>
                    <a:pt x="102088" y="703966"/>
                    <a:pt x="101491" y="702601"/>
                    <a:pt x="100808" y="701235"/>
                  </a:cubicBezTo>
                  <a:lnTo>
                    <a:pt x="101064" y="698845"/>
                  </a:lnTo>
                  <a:close/>
                  <a:moveTo>
                    <a:pt x="96457" y="679386"/>
                  </a:moveTo>
                  <a:cubicBezTo>
                    <a:pt x="96457" y="679386"/>
                    <a:pt x="96884" y="678618"/>
                    <a:pt x="97054" y="678191"/>
                  </a:cubicBezTo>
                  <a:cubicBezTo>
                    <a:pt x="98249" y="681263"/>
                    <a:pt x="99443" y="684336"/>
                    <a:pt x="100637" y="687409"/>
                  </a:cubicBezTo>
                  <a:cubicBezTo>
                    <a:pt x="99272" y="684763"/>
                    <a:pt x="97822" y="682117"/>
                    <a:pt x="96457" y="679386"/>
                  </a:cubicBezTo>
                  <a:close/>
                  <a:moveTo>
                    <a:pt x="114544" y="726071"/>
                  </a:moveTo>
                  <a:cubicBezTo>
                    <a:pt x="114544" y="726071"/>
                    <a:pt x="114544" y="725133"/>
                    <a:pt x="114800" y="724877"/>
                  </a:cubicBezTo>
                  <a:cubicBezTo>
                    <a:pt x="115141" y="724877"/>
                    <a:pt x="115398" y="725047"/>
                    <a:pt x="115739" y="725047"/>
                  </a:cubicBezTo>
                  <a:cubicBezTo>
                    <a:pt x="116336" y="726071"/>
                    <a:pt x="116933" y="727096"/>
                    <a:pt x="117616" y="728205"/>
                  </a:cubicBezTo>
                  <a:cubicBezTo>
                    <a:pt x="118213" y="729400"/>
                    <a:pt x="118725" y="730680"/>
                    <a:pt x="119322" y="731875"/>
                  </a:cubicBezTo>
                  <a:cubicBezTo>
                    <a:pt x="118213" y="731022"/>
                    <a:pt x="117189" y="730168"/>
                    <a:pt x="116336" y="729144"/>
                  </a:cubicBezTo>
                  <a:cubicBezTo>
                    <a:pt x="115824" y="728546"/>
                    <a:pt x="115398" y="727949"/>
                    <a:pt x="115056" y="727352"/>
                  </a:cubicBezTo>
                  <a:cubicBezTo>
                    <a:pt x="114800" y="726925"/>
                    <a:pt x="114629" y="726498"/>
                    <a:pt x="114629" y="726071"/>
                  </a:cubicBezTo>
                  <a:close/>
                  <a:moveTo>
                    <a:pt x="118128" y="733753"/>
                  </a:moveTo>
                  <a:lnTo>
                    <a:pt x="121370" y="736228"/>
                  </a:lnTo>
                  <a:cubicBezTo>
                    <a:pt x="122223" y="738020"/>
                    <a:pt x="123076" y="739898"/>
                    <a:pt x="123929" y="741690"/>
                  </a:cubicBezTo>
                  <a:lnTo>
                    <a:pt x="123929" y="741861"/>
                  </a:lnTo>
                  <a:cubicBezTo>
                    <a:pt x="123929" y="741861"/>
                    <a:pt x="124100" y="742032"/>
                    <a:pt x="124100" y="742032"/>
                  </a:cubicBezTo>
                  <a:cubicBezTo>
                    <a:pt x="125550" y="745019"/>
                    <a:pt x="127001" y="748091"/>
                    <a:pt x="128451" y="751078"/>
                  </a:cubicBezTo>
                  <a:lnTo>
                    <a:pt x="127769" y="753298"/>
                  </a:lnTo>
                  <a:lnTo>
                    <a:pt x="122649" y="744165"/>
                  </a:lnTo>
                  <a:cubicBezTo>
                    <a:pt x="120516" y="740239"/>
                    <a:pt x="118469" y="736399"/>
                    <a:pt x="116421" y="732473"/>
                  </a:cubicBezTo>
                  <a:cubicBezTo>
                    <a:pt x="117019" y="732985"/>
                    <a:pt x="117530" y="733411"/>
                    <a:pt x="118128" y="733838"/>
                  </a:cubicBezTo>
                  <a:close/>
                  <a:moveTo>
                    <a:pt x="118383" y="717451"/>
                  </a:moveTo>
                  <a:cubicBezTo>
                    <a:pt x="117872" y="716256"/>
                    <a:pt x="117274" y="715061"/>
                    <a:pt x="116762" y="713867"/>
                  </a:cubicBezTo>
                  <a:lnTo>
                    <a:pt x="121540" y="715488"/>
                  </a:lnTo>
                  <a:cubicBezTo>
                    <a:pt x="122564" y="715915"/>
                    <a:pt x="123673" y="716256"/>
                    <a:pt x="124697" y="716683"/>
                  </a:cubicBezTo>
                  <a:lnTo>
                    <a:pt x="123929" y="721719"/>
                  </a:lnTo>
                  <a:cubicBezTo>
                    <a:pt x="123332" y="721206"/>
                    <a:pt x="122649" y="720780"/>
                    <a:pt x="121967" y="720268"/>
                  </a:cubicBezTo>
                  <a:lnTo>
                    <a:pt x="118298" y="717451"/>
                  </a:lnTo>
                  <a:close/>
                  <a:moveTo>
                    <a:pt x="132376" y="738788"/>
                  </a:moveTo>
                  <a:lnTo>
                    <a:pt x="132376" y="739044"/>
                  </a:lnTo>
                  <a:cubicBezTo>
                    <a:pt x="132376" y="739044"/>
                    <a:pt x="131864" y="738447"/>
                    <a:pt x="131608" y="738105"/>
                  </a:cubicBezTo>
                  <a:cubicBezTo>
                    <a:pt x="131864" y="738276"/>
                    <a:pt x="132119" y="738532"/>
                    <a:pt x="132376" y="738703"/>
                  </a:cubicBezTo>
                  <a:close/>
                  <a:moveTo>
                    <a:pt x="160957" y="785047"/>
                  </a:moveTo>
                  <a:cubicBezTo>
                    <a:pt x="161554" y="785730"/>
                    <a:pt x="162151" y="786498"/>
                    <a:pt x="162663" y="787266"/>
                  </a:cubicBezTo>
                  <a:cubicBezTo>
                    <a:pt x="161980" y="787010"/>
                    <a:pt x="161213" y="786839"/>
                    <a:pt x="160445" y="786669"/>
                  </a:cubicBezTo>
                  <a:lnTo>
                    <a:pt x="160872" y="785133"/>
                  </a:lnTo>
                  <a:close/>
                  <a:moveTo>
                    <a:pt x="164540" y="772501"/>
                  </a:moveTo>
                  <a:cubicBezTo>
                    <a:pt x="166502" y="773952"/>
                    <a:pt x="168550" y="775488"/>
                    <a:pt x="170512" y="776939"/>
                  </a:cubicBezTo>
                  <a:cubicBezTo>
                    <a:pt x="172219" y="779585"/>
                    <a:pt x="173925" y="782231"/>
                    <a:pt x="175717" y="784877"/>
                  </a:cubicBezTo>
                  <a:cubicBezTo>
                    <a:pt x="175546" y="785815"/>
                    <a:pt x="175375" y="786839"/>
                    <a:pt x="175205" y="787778"/>
                  </a:cubicBezTo>
                  <a:cubicBezTo>
                    <a:pt x="175205" y="787778"/>
                    <a:pt x="175120" y="787949"/>
                    <a:pt x="175205" y="787949"/>
                  </a:cubicBezTo>
                  <a:cubicBezTo>
                    <a:pt x="175205" y="787949"/>
                    <a:pt x="175205" y="787949"/>
                    <a:pt x="175205" y="787949"/>
                  </a:cubicBezTo>
                  <a:cubicBezTo>
                    <a:pt x="175034" y="788973"/>
                    <a:pt x="174863" y="789912"/>
                    <a:pt x="174693" y="790936"/>
                  </a:cubicBezTo>
                  <a:cubicBezTo>
                    <a:pt x="173840" y="790680"/>
                    <a:pt x="172987" y="790339"/>
                    <a:pt x="172133" y="790083"/>
                  </a:cubicBezTo>
                  <a:cubicBezTo>
                    <a:pt x="170598" y="788461"/>
                    <a:pt x="169062" y="786839"/>
                    <a:pt x="167526" y="785218"/>
                  </a:cubicBezTo>
                  <a:cubicBezTo>
                    <a:pt x="165991" y="783170"/>
                    <a:pt x="164370" y="781036"/>
                    <a:pt x="162834" y="778987"/>
                  </a:cubicBezTo>
                  <a:cubicBezTo>
                    <a:pt x="163431" y="776854"/>
                    <a:pt x="164113" y="774635"/>
                    <a:pt x="164711" y="772501"/>
                  </a:cubicBezTo>
                  <a:close/>
                  <a:moveTo>
                    <a:pt x="180836" y="809115"/>
                  </a:moveTo>
                  <a:cubicBezTo>
                    <a:pt x="178106" y="808006"/>
                    <a:pt x="175375" y="806896"/>
                    <a:pt x="172645" y="805787"/>
                  </a:cubicBezTo>
                  <a:lnTo>
                    <a:pt x="173840" y="800837"/>
                  </a:lnTo>
                  <a:cubicBezTo>
                    <a:pt x="176143" y="803653"/>
                    <a:pt x="178532" y="806384"/>
                    <a:pt x="180836" y="809201"/>
                  </a:cubicBezTo>
                  <a:close/>
                  <a:moveTo>
                    <a:pt x="176911" y="797679"/>
                  </a:moveTo>
                  <a:cubicBezTo>
                    <a:pt x="180750" y="801946"/>
                    <a:pt x="184675" y="806128"/>
                    <a:pt x="188685" y="810225"/>
                  </a:cubicBezTo>
                  <a:cubicBezTo>
                    <a:pt x="187661" y="809798"/>
                    <a:pt x="186723" y="809371"/>
                    <a:pt x="185699" y="808945"/>
                  </a:cubicBezTo>
                  <a:cubicBezTo>
                    <a:pt x="182713" y="805189"/>
                    <a:pt x="179812" y="801434"/>
                    <a:pt x="176911" y="797679"/>
                  </a:cubicBezTo>
                  <a:close/>
                  <a:moveTo>
                    <a:pt x="190220" y="811932"/>
                  </a:moveTo>
                  <a:cubicBezTo>
                    <a:pt x="190733" y="812529"/>
                    <a:pt x="191330" y="813127"/>
                    <a:pt x="191841" y="813639"/>
                  </a:cubicBezTo>
                  <a:cubicBezTo>
                    <a:pt x="190647" y="813127"/>
                    <a:pt x="189367" y="812615"/>
                    <a:pt x="188087" y="812103"/>
                  </a:cubicBezTo>
                  <a:cubicBezTo>
                    <a:pt x="187576" y="811420"/>
                    <a:pt x="187064" y="810737"/>
                    <a:pt x="186552" y="810140"/>
                  </a:cubicBezTo>
                  <a:cubicBezTo>
                    <a:pt x="187746" y="810737"/>
                    <a:pt x="188941" y="811334"/>
                    <a:pt x="190220" y="811932"/>
                  </a:cubicBezTo>
                  <a:close/>
                  <a:moveTo>
                    <a:pt x="196193" y="818077"/>
                  </a:moveTo>
                  <a:cubicBezTo>
                    <a:pt x="196875" y="818760"/>
                    <a:pt x="197558" y="819528"/>
                    <a:pt x="198326" y="820211"/>
                  </a:cubicBezTo>
                  <a:cubicBezTo>
                    <a:pt x="198326" y="820808"/>
                    <a:pt x="198326" y="821491"/>
                    <a:pt x="198326" y="822088"/>
                  </a:cubicBezTo>
                  <a:lnTo>
                    <a:pt x="198326" y="824563"/>
                  </a:lnTo>
                  <a:cubicBezTo>
                    <a:pt x="195852" y="821491"/>
                    <a:pt x="193378" y="818418"/>
                    <a:pt x="190903" y="815346"/>
                  </a:cubicBezTo>
                  <a:cubicBezTo>
                    <a:pt x="192695" y="816199"/>
                    <a:pt x="194486" y="817053"/>
                    <a:pt x="196193" y="817906"/>
                  </a:cubicBezTo>
                  <a:close/>
                  <a:moveTo>
                    <a:pt x="199861" y="822174"/>
                  </a:moveTo>
                  <a:cubicBezTo>
                    <a:pt x="199861" y="822174"/>
                    <a:pt x="199861" y="822003"/>
                    <a:pt x="199861" y="821918"/>
                  </a:cubicBezTo>
                  <a:cubicBezTo>
                    <a:pt x="203615" y="825758"/>
                    <a:pt x="207455" y="829599"/>
                    <a:pt x="211294" y="833354"/>
                  </a:cubicBezTo>
                  <a:cubicBezTo>
                    <a:pt x="221191" y="842999"/>
                    <a:pt x="231259" y="852387"/>
                    <a:pt x="241582" y="861605"/>
                  </a:cubicBezTo>
                  <a:lnTo>
                    <a:pt x="241582" y="862031"/>
                  </a:lnTo>
                  <a:cubicBezTo>
                    <a:pt x="236804" y="859983"/>
                    <a:pt x="231941" y="857935"/>
                    <a:pt x="227078" y="855972"/>
                  </a:cubicBezTo>
                  <a:cubicBezTo>
                    <a:pt x="225883" y="855460"/>
                    <a:pt x="224689" y="855033"/>
                    <a:pt x="223494" y="854521"/>
                  </a:cubicBezTo>
                  <a:lnTo>
                    <a:pt x="217522" y="847778"/>
                  </a:lnTo>
                  <a:cubicBezTo>
                    <a:pt x="211379" y="840694"/>
                    <a:pt x="205322" y="833440"/>
                    <a:pt x="199435" y="826185"/>
                  </a:cubicBezTo>
                  <a:lnTo>
                    <a:pt x="199776" y="822259"/>
                  </a:lnTo>
                  <a:close/>
                  <a:moveTo>
                    <a:pt x="241240" y="851448"/>
                  </a:moveTo>
                  <a:cubicBezTo>
                    <a:pt x="243032" y="852387"/>
                    <a:pt x="244824" y="853326"/>
                    <a:pt x="246616" y="854350"/>
                  </a:cubicBezTo>
                  <a:cubicBezTo>
                    <a:pt x="249175" y="856825"/>
                    <a:pt x="251734" y="859386"/>
                    <a:pt x="254294" y="861861"/>
                  </a:cubicBezTo>
                  <a:cubicBezTo>
                    <a:pt x="254550" y="863482"/>
                    <a:pt x="254806" y="865019"/>
                    <a:pt x="255147" y="866640"/>
                  </a:cubicBezTo>
                  <a:cubicBezTo>
                    <a:pt x="250625" y="862885"/>
                    <a:pt x="246018" y="859044"/>
                    <a:pt x="241582" y="855204"/>
                  </a:cubicBezTo>
                  <a:lnTo>
                    <a:pt x="241326" y="851534"/>
                  </a:lnTo>
                  <a:close/>
                  <a:moveTo>
                    <a:pt x="253270" y="858105"/>
                  </a:moveTo>
                  <a:cubicBezTo>
                    <a:pt x="253270" y="858105"/>
                    <a:pt x="253526" y="858276"/>
                    <a:pt x="253696" y="858362"/>
                  </a:cubicBezTo>
                  <a:cubicBezTo>
                    <a:pt x="253696" y="858447"/>
                    <a:pt x="253696" y="858532"/>
                    <a:pt x="253696" y="858618"/>
                  </a:cubicBezTo>
                  <a:cubicBezTo>
                    <a:pt x="253526" y="858447"/>
                    <a:pt x="253441" y="858276"/>
                    <a:pt x="253270" y="858105"/>
                  </a:cubicBezTo>
                  <a:close/>
                  <a:moveTo>
                    <a:pt x="249858" y="854265"/>
                  </a:moveTo>
                  <a:cubicBezTo>
                    <a:pt x="246786" y="850851"/>
                    <a:pt x="243800" y="847352"/>
                    <a:pt x="240729" y="843938"/>
                  </a:cubicBezTo>
                  <a:lnTo>
                    <a:pt x="240558" y="841377"/>
                  </a:lnTo>
                  <a:cubicBezTo>
                    <a:pt x="242691" y="842487"/>
                    <a:pt x="244738" y="843682"/>
                    <a:pt x="246871" y="844791"/>
                  </a:cubicBezTo>
                  <a:lnTo>
                    <a:pt x="246871" y="844791"/>
                  </a:lnTo>
                  <a:cubicBezTo>
                    <a:pt x="246871" y="844791"/>
                    <a:pt x="247042" y="844876"/>
                    <a:pt x="247042" y="844876"/>
                  </a:cubicBezTo>
                  <a:lnTo>
                    <a:pt x="247213" y="844876"/>
                  </a:lnTo>
                  <a:cubicBezTo>
                    <a:pt x="247213" y="844876"/>
                    <a:pt x="247213" y="844876"/>
                    <a:pt x="247213" y="844876"/>
                  </a:cubicBezTo>
                  <a:cubicBezTo>
                    <a:pt x="247468" y="845047"/>
                    <a:pt x="247725" y="845132"/>
                    <a:pt x="247980" y="845303"/>
                  </a:cubicBezTo>
                  <a:cubicBezTo>
                    <a:pt x="249346" y="846583"/>
                    <a:pt x="250796" y="847864"/>
                    <a:pt x="252246" y="849144"/>
                  </a:cubicBezTo>
                  <a:cubicBezTo>
                    <a:pt x="252588" y="851278"/>
                    <a:pt x="252929" y="853497"/>
                    <a:pt x="253270" y="855630"/>
                  </a:cubicBezTo>
                  <a:cubicBezTo>
                    <a:pt x="252161" y="855118"/>
                    <a:pt x="251052" y="854606"/>
                    <a:pt x="249858" y="854179"/>
                  </a:cubicBezTo>
                  <a:close/>
                  <a:moveTo>
                    <a:pt x="257792" y="827636"/>
                  </a:moveTo>
                  <a:cubicBezTo>
                    <a:pt x="255829" y="825673"/>
                    <a:pt x="253782" y="823795"/>
                    <a:pt x="251649" y="821918"/>
                  </a:cubicBezTo>
                  <a:cubicBezTo>
                    <a:pt x="251479" y="819357"/>
                    <a:pt x="251308" y="816882"/>
                    <a:pt x="251137" y="814322"/>
                  </a:cubicBezTo>
                  <a:cubicBezTo>
                    <a:pt x="250540" y="804677"/>
                    <a:pt x="250199" y="795118"/>
                    <a:pt x="249942" y="785474"/>
                  </a:cubicBezTo>
                  <a:cubicBezTo>
                    <a:pt x="256341" y="793923"/>
                    <a:pt x="262911" y="802202"/>
                    <a:pt x="269566" y="810481"/>
                  </a:cubicBezTo>
                  <a:cubicBezTo>
                    <a:pt x="269651" y="811164"/>
                    <a:pt x="269736" y="811847"/>
                    <a:pt x="269907" y="812615"/>
                  </a:cubicBezTo>
                  <a:cubicBezTo>
                    <a:pt x="271187" y="820894"/>
                    <a:pt x="272552" y="829172"/>
                    <a:pt x="274002" y="837451"/>
                  </a:cubicBezTo>
                  <a:cubicBezTo>
                    <a:pt x="268627" y="834122"/>
                    <a:pt x="263252" y="830794"/>
                    <a:pt x="257792" y="827636"/>
                  </a:cubicBezTo>
                  <a:close/>
                  <a:moveTo>
                    <a:pt x="273832" y="815687"/>
                  </a:moveTo>
                  <a:cubicBezTo>
                    <a:pt x="275708" y="817992"/>
                    <a:pt x="277586" y="820211"/>
                    <a:pt x="279462" y="822515"/>
                  </a:cubicBezTo>
                  <a:cubicBezTo>
                    <a:pt x="283557" y="827380"/>
                    <a:pt x="287653" y="832074"/>
                    <a:pt x="291834" y="836854"/>
                  </a:cubicBezTo>
                  <a:cubicBezTo>
                    <a:pt x="292943" y="841719"/>
                    <a:pt x="294052" y="846583"/>
                    <a:pt x="295161" y="851534"/>
                  </a:cubicBezTo>
                  <a:lnTo>
                    <a:pt x="289871" y="847949"/>
                  </a:lnTo>
                  <a:cubicBezTo>
                    <a:pt x="285349" y="844876"/>
                    <a:pt x="280828" y="841975"/>
                    <a:pt x="276220" y="839073"/>
                  </a:cubicBezTo>
                  <a:cubicBezTo>
                    <a:pt x="275282" y="831306"/>
                    <a:pt x="274514" y="823539"/>
                    <a:pt x="273746" y="815773"/>
                  </a:cubicBezTo>
                  <a:close/>
                  <a:moveTo>
                    <a:pt x="306679" y="894635"/>
                  </a:moveTo>
                  <a:cubicBezTo>
                    <a:pt x="308129" y="895744"/>
                    <a:pt x="309494" y="896768"/>
                    <a:pt x="310945" y="897878"/>
                  </a:cubicBezTo>
                  <a:cubicBezTo>
                    <a:pt x="309580" y="897024"/>
                    <a:pt x="308214" y="896171"/>
                    <a:pt x="306764" y="895317"/>
                  </a:cubicBezTo>
                  <a:cubicBezTo>
                    <a:pt x="306764" y="895147"/>
                    <a:pt x="306764" y="894891"/>
                    <a:pt x="306679" y="894720"/>
                  </a:cubicBezTo>
                  <a:close/>
                  <a:moveTo>
                    <a:pt x="305058" y="885417"/>
                  </a:moveTo>
                  <a:cubicBezTo>
                    <a:pt x="304887" y="884393"/>
                    <a:pt x="304717" y="883369"/>
                    <a:pt x="304546" y="882430"/>
                  </a:cubicBezTo>
                  <a:lnTo>
                    <a:pt x="306849" y="882856"/>
                  </a:lnTo>
                  <a:cubicBezTo>
                    <a:pt x="310433" y="885844"/>
                    <a:pt x="314016" y="888746"/>
                    <a:pt x="317600" y="891647"/>
                  </a:cubicBezTo>
                  <a:cubicBezTo>
                    <a:pt x="318026" y="893098"/>
                    <a:pt x="318367" y="894635"/>
                    <a:pt x="318794" y="896086"/>
                  </a:cubicBezTo>
                  <a:cubicBezTo>
                    <a:pt x="317173" y="894805"/>
                    <a:pt x="315467" y="893525"/>
                    <a:pt x="313846" y="892159"/>
                  </a:cubicBezTo>
                  <a:cubicBezTo>
                    <a:pt x="310945" y="889940"/>
                    <a:pt x="307959" y="887721"/>
                    <a:pt x="305058" y="885502"/>
                  </a:cubicBezTo>
                  <a:close/>
                  <a:moveTo>
                    <a:pt x="315296" y="882600"/>
                  </a:moveTo>
                  <a:cubicBezTo>
                    <a:pt x="315296" y="882600"/>
                    <a:pt x="315467" y="883113"/>
                    <a:pt x="315467" y="883369"/>
                  </a:cubicBezTo>
                  <a:lnTo>
                    <a:pt x="314698" y="883369"/>
                  </a:lnTo>
                  <a:cubicBezTo>
                    <a:pt x="313419" y="882174"/>
                    <a:pt x="312224" y="881064"/>
                    <a:pt x="310945" y="879955"/>
                  </a:cubicBezTo>
                  <a:lnTo>
                    <a:pt x="315210" y="882515"/>
                  </a:lnTo>
                  <a:close/>
                  <a:moveTo>
                    <a:pt x="314784" y="880723"/>
                  </a:moveTo>
                  <a:lnTo>
                    <a:pt x="314784" y="880723"/>
                  </a:lnTo>
                  <a:cubicBezTo>
                    <a:pt x="314784" y="880723"/>
                    <a:pt x="314784" y="880723"/>
                    <a:pt x="314784" y="880723"/>
                  </a:cubicBezTo>
                  <a:lnTo>
                    <a:pt x="314784" y="880723"/>
                  </a:lnTo>
                  <a:close/>
                  <a:moveTo>
                    <a:pt x="313077" y="893269"/>
                  </a:moveTo>
                  <a:cubicBezTo>
                    <a:pt x="315125" y="894549"/>
                    <a:pt x="317173" y="895915"/>
                    <a:pt x="319305" y="897195"/>
                  </a:cubicBezTo>
                  <a:cubicBezTo>
                    <a:pt x="319476" y="897878"/>
                    <a:pt x="319732" y="898646"/>
                    <a:pt x="319903" y="899329"/>
                  </a:cubicBezTo>
                  <a:cubicBezTo>
                    <a:pt x="316405" y="896598"/>
                    <a:pt x="312907" y="893866"/>
                    <a:pt x="309494" y="891050"/>
                  </a:cubicBezTo>
                  <a:cubicBezTo>
                    <a:pt x="310689" y="891818"/>
                    <a:pt x="311883" y="892501"/>
                    <a:pt x="313077" y="893269"/>
                  </a:cubicBezTo>
                  <a:close/>
                  <a:moveTo>
                    <a:pt x="314101" y="878760"/>
                  </a:moveTo>
                  <a:lnTo>
                    <a:pt x="310433" y="877650"/>
                  </a:lnTo>
                  <a:cubicBezTo>
                    <a:pt x="308044" y="876029"/>
                    <a:pt x="305655" y="874492"/>
                    <a:pt x="303266" y="872871"/>
                  </a:cubicBezTo>
                  <a:cubicBezTo>
                    <a:pt x="303266" y="872871"/>
                    <a:pt x="303266" y="872785"/>
                    <a:pt x="303266" y="872700"/>
                  </a:cubicBezTo>
                  <a:cubicBezTo>
                    <a:pt x="306935" y="874663"/>
                    <a:pt x="310518" y="876711"/>
                    <a:pt x="314187" y="878760"/>
                  </a:cubicBezTo>
                  <a:close/>
                  <a:moveTo>
                    <a:pt x="306338" y="882174"/>
                  </a:moveTo>
                  <a:lnTo>
                    <a:pt x="304546" y="882003"/>
                  </a:lnTo>
                  <a:cubicBezTo>
                    <a:pt x="304546" y="881491"/>
                    <a:pt x="304375" y="881064"/>
                    <a:pt x="304290" y="880552"/>
                  </a:cubicBezTo>
                  <a:cubicBezTo>
                    <a:pt x="304972" y="881150"/>
                    <a:pt x="305655" y="881662"/>
                    <a:pt x="306338" y="882259"/>
                  </a:cubicBezTo>
                  <a:close/>
                  <a:moveTo>
                    <a:pt x="289956" y="828490"/>
                  </a:moveTo>
                  <a:cubicBezTo>
                    <a:pt x="287311" y="825673"/>
                    <a:pt x="284667" y="822771"/>
                    <a:pt x="282022" y="819869"/>
                  </a:cubicBezTo>
                  <a:cubicBezTo>
                    <a:pt x="279121" y="816626"/>
                    <a:pt x="276220" y="813383"/>
                    <a:pt x="273320" y="810140"/>
                  </a:cubicBezTo>
                  <a:cubicBezTo>
                    <a:pt x="272552" y="801775"/>
                    <a:pt x="271869" y="793497"/>
                    <a:pt x="271187" y="785133"/>
                  </a:cubicBezTo>
                  <a:cubicBezTo>
                    <a:pt x="275367" y="790339"/>
                    <a:pt x="279548" y="795460"/>
                    <a:pt x="283814" y="800666"/>
                  </a:cubicBezTo>
                  <a:cubicBezTo>
                    <a:pt x="285776" y="809969"/>
                    <a:pt x="287823" y="819272"/>
                    <a:pt x="289956" y="828575"/>
                  </a:cubicBezTo>
                  <a:close/>
                  <a:moveTo>
                    <a:pt x="244568" y="756882"/>
                  </a:moveTo>
                  <a:cubicBezTo>
                    <a:pt x="243971" y="755687"/>
                    <a:pt x="243459" y="754578"/>
                    <a:pt x="242862" y="753383"/>
                  </a:cubicBezTo>
                  <a:cubicBezTo>
                    <a:pt x="241155" y="749628"/>
                    <a:pt x="239619" y="745872"/>
                    <a:pt x="238169" y="741946"/>
                  </a:cubicBezTo>
                  <a:cubicBezTo>
                    <a:pt x="240302" y="744848"/>
                    <a:pt x="242435" y="747750"/>
                    <a:pt x="244568" y="750652"/>
                  </a:cubicBezTo>
                  <a:cubicBezTo>
                    <a:pt x="244568" y="752700"/>
                    <a:pt x="244568" y="754749"/>
                    <a:pt x="244483" y="756797"/>
                  </a:cubicBezTo>
                  <a:close/>
                  <a:moveTo>
                    <a:pt x="241411" y="753895"/>
                  </a:moveTo>
                  <a:cubicBezTo>
                    <a:pt x="242350" y="755773"/>
                    <a:pt x="243459" y="757650"/>
                    <a:pt x="244483" y="759528"/>
                  </a:cubicBezTo>
                  <a:cubicBezTo>
                    <a:pt x="244483" y="761747"/>
                    <a:pt x="244483" y="763881"/>
                    <a:pt x="244483" y="766100"/>
                  </a:cubicBezTo>
                  <a:lnTo>
                    <a:pt x="238084" y="753895"/>
                  </a:lnTo>
                  <a:cubicBezTo>
                    <a:pt x="237828" y="753383"/>
                    <a:pt x="237572" y="752871"/>
                    <a:pt x="237316" y="752444"/>
                  </a:cubicBezTo>
                  <a:cubicBezTo>
                    <a:pt x="237316" y="751249"/>
                    <a:pt x="237316" y="750054"/>
                    <a:pt x="237316" y="748859"/>
                  </a:cubicBezTo>
                  <a:lnTo>
                    <a:pt x="237316" y="748859"/>
                  </a:lnTo>
                  <a:cubicBezTo>
                    <a:pt x="237316" y="748859"/>
                    <a:pt x="237316" y="748689"/>
                    <a:pt x="237316" y="748689"/>
                  </a:cubicBezTo>
                  <a:lnTo>
                    <a:pt x="237316" y="748689"/>
                  </a:lnTo>
                  <a:cubicBezTo>
                    <a:pt x="237316" y="747323"/>
                    <a:pt x="237230" y="746043"/>
                    <a:pt x="237145" y="744677"/>
                  </a:cubicBezTo>
                  <a:cubicBezTo>
                    <a:pt x="238510" y="747750"/>
                    <a:pt x="239961" y="750822"/>
                    <a:pt x="241496" y="753895"/>
                  </a:cubicBezTo>
                  <a:close/>
                  <a:moveTo>
                    <a:pt x="224177" y="555631"/>
                  </a:moveTo>
                  <a:cubicBezTo>
                    <a:pt x="225456" y="548376"/>
                    <a:pt x="226736" y="541121"/>
                    <a:pt x="228101" y="533952"/>
                  </a:cubicBezTo>
                  <a:lnTo>
                    <a:pt x="229979" y="537451"/>
                  </a:lnTo>
                  <a:lnTo>
                    <a:pt x="232964" y="543170"/>
                  </a:lnTo>
                  <a:cubicBezTo>
                    <a:pt x="231855" y="551192"/>
                    <a:pt x="230831" y="559300"/>
                    <a:pt x="230064" y="567323"/>
                  </a:cubicBezTo>
                  <a:lnTo>
                    <a:pt x="224177" y="555631"/>
                  </a:lnTo>
                  <a:close/>
                  <a:moveTo>
                    <a:pt x="230746" y="536939"/>
                  </a:moveTo>
                  <a:lnTo>
                    <a:pt x="228443" y="532160"/>
                  </a:lnTo>
                  <a:cubicBezTo>
                    <a:pt x="229126" y="528490"/>
                    <a:pt x="229893" y="524734"/>
                    <a:pt x="230661" y="521064"/>
                  </a:cubicBezTo>
                  <a:cubicBezTo>
                    <a:pt x="232111" y="523454"/>
                    <a:pt x="233647" y="525759"/>
                    <a:pt x="235268" y="528148"/>
                  </a:cubicBezTo>
                  <a:cubicBezTo>
                    <a:pt x="234500" y="532843"/>
                    <a:pt x="233733" y="537451"/>
                    <a:pt x="233050" y="542145"/>
                  </a:cubicBezTo>
                  <a:lnTo>
                    <a:pt x="230661" y="536939"/>
                  </a:lnTo>
                  <a:close/>
                  <a:moveTo>
                    <a:pt x="231429" y="517394"/>
                  </a:moveTo>
                  <a:cubicBezTo>
                    <a:pt x="231429" y="517394"/>
                    <a:pt x="231429" y="516968"/>
                    <a:pt x="231514" y="516797"/>
                  </a:cubicBezTo>
                  <a:cubicBezTo>
                    <a:pt x="232709" y="510908"/>
                    <a:pt x="234074" y="505104"/>
                    <a:pt x="235439" y="499301"/>
                  </a:cubicBezTo>
                  <a:cubicBezTo>
                    <a:pt x="235780" y="498874"/>
                    <a:pt x="236207" y="498447"/>
                    <a:pt x="236633" y="498106"/>
                  </a:cubicBezTo>
                  <a:cubicBezTo>
                    <a:pt x="237742" y="500069"/>
                    <a:pt x="238766" y="501946"/>
                    <a:pt x="239790" y="503909"/>
                  </a:cubicBezTo>
                  <a:cubicBezTo>
                    <a:pt x="238339" y="510993"/>
                    <a:pt x="236975" y="518077"/>
                    <a:pt x="235780" y="525247"/>
                  </a:cubicBezTo>
                  <a:lnTo>
                    <a:pt x="234927" y="523796"/>
                  </a:lnTo>
                  <a:cubicBezTo>
                    <a:pt x="233733" y="521662"/>
                    <a:pt x="232538" y="519613"/>
                    <a:pt x="231429" y="517480"/>
                  </a:cubicBezTo>
                  <a:close/>
                  <a:moveTo>
                    <a:pt x="235524" y="487181"/>
                  </a:moveTo>
                  <a:cubicBezTo>
                    <a:pt x="235524" y="487181"/>
                    <a:pt x="236121" y="486498"/>
                    <a:pt x="236377" y="486157"/>
                  </a:cubicBezTo>
                  <a:cubicBezTo>
                    <a:pt x="236804" y="487010"/>
                    <a:pt x="237230" y="487864"/>
                    <a:pt x="237742" y="488717"/>
                  </a:cubicBezTo>
                  <a:cubicBezTo>
                    <a:pt x="237572" y="489400"/>
                    <a:pt x="237401" y="489998"/>
                    <a:pt x="237230" y="490680"/>
                  </a:cubicBezTo>
                  <a:cubicBezTo>
                    <a:pt x="236718" y="489485"/>
                    <a:pt x="236121" y="488376"/>
                    <a:pt x="235609" y="487181"/>
                  </a:cubicBezTo>
                  <a:close/>
                  <a:moveTo>
                    <a:pt x="237913" y="489059"/>
                  </a:moveTo>
                  <a:cubicBezTo>
                    <a:pt x="238169" y="489571"/>
                    <a:pt x="238425" y="490083"/>
                    <a:pt x="238681" y="490595"/>
                  </a:cubicBezTo>
                  <a:cubicBezTo>
                    <a:pt x="238339" y="491022"/>
                    <a:pt x="237998" y="491363"/>
                    <a:pt x="237657" y="491790"/>
                  </a:cubicBezTo>
                  <a:cubicBezTo>
                    <a:pt x="237572" y="491619"/>
                    <a:pt x="237486" y="491448"/>
                    <a:pt x="237401" y="491192"/>
                  </a:cubicBezTo>
                  <a:cubicBezTo>
                    <a:pt x="237572" y="490510"/>
                    <a:pt x="237742" y="489827"/>
                    <a:pt x="237913" y="489144"/>
                  </a:cubicBezTo>
                  <a:close/>
                  <a:moveTo>
                    <a:pt x="240472" y="493924"/>
                  </a:moveTo>
                  <a:cubicBezTo>
                    <a:pt x="240814" y="494606"/>
                    <a:pt x="241155" y="495289"/>
                    <a:pt x="241496" y="495887"/>
                  </a:cubicBezTo>
                  <a:cubicBezTo>
                    <a:pt x="241326" y="496740"/>
                    <a:pt x="241155" y="497679"/>
                    <a:pt x="240899" y="498532"/>
                  </a:cubicBezTo>
                  <a:cubicBezTo>
                    <a:pt x="240387" y="497423"/>
                    <a:pt x="239790" y="496228"/>
                    <a:pt x="239278" y="495119"/>
                  </a:cubicBezTo>
                  <a:cubicBezTo>
                    <a:pt x="239619" y="494692"/>
                    <a:pt x="240046" y="494265"/>
                    <a:pt x="240387" y="493924"/>
                  </a:cubicBezTo>
                  <a:close/>
                  <a:moveTo>
                    <a:pt x="230064" y="462601"/>
                  </a:moveTo>
                  <a:cubicBezTo>
                    <a:pt x="231685" y="461150"/>
                    <a:pt x="233391" y="459699"/>
                    <a:pt x="235097" y="458248"/>
                  </a:cubicBezTo>
                  <a:cubicBezTo>
                    <a:pt x="235695" y="457736"/>
                    <a:pt x="236377" y="457224"/>
                    <a:pt x="236975" y="456712"/>
                  </a:cubicBezTo>
                  <a:cubicBezTo>
                    <a:pt x="239108" y="461406"/>
                    <a:pt x="241240" y="466100"/>
                    <a:pt x="243373" y="470794"/>
                  </a:cubicBezTo>
                  <a:cubicBezTo>
                    <a:pt x="242179" y="472074"/>
                    <a:pt x="240984" y="473269"/>
                    <a:pt x="239875" y="474550"/>
                  </a:cubicBezTo>
                  <a:lnTo>
                    <a:pt x="239875" y="474550"/>
                  </a:lnTo>
                  <a:cubicBezTo>
                    <a:pt x="239875" y="474550"/>
                    <a:pt x="239705" y="474720"/>
                    <a:pt x="239705" y="474720"/>
                  </a:cubicBezTo>
                  <a:lnTo>
                    <a:pt x="239534" y="474891"/>
                  </a:lnTo>
                  <a:lnTo>
                    <a:pt x="239534" y="474891"/>
                  </a:lnTo>
                  <a:cubicBezTo>
                    <a:pt x="238681" y="475830"/>
                    <a:pt x="237828" y="476854"/>
                    <a:pt x="237060" y="477878"/>
                  </a:cubicBezTo>
                  <a:cubicBezTo>
                    <a:pt x="234756" y="472757"/>
                    <a:pt x="232453" y="467722"/>
                    <a:pt x="230149" y="462601"/>
                  </a:cubicBezTo>
                  <a:close/>
                  <a:moveTo>
                    <a:pt x="240899" y="447750"/>
                  </a:moveTo>
                  <a:lnTo>
                    <a:pt x="240899" y="447750"/>
                  </a:lnTo>
                  <a:cubicBezTo>
                    <a:pt x="240899" y="447750"/>
                    <a:pt x="240899" y="447835"/>
                    <a:pt x="240899" y="447835"/>
                  </a:cubicBezTo>
                  <a:cubicBezTo>
                    <a:pt x="241155" y="448262"/>
                    <a:pt x="241326" y="448689"/>
                    <a:pt x="241582" y="449201"/>
                  </a:cubicBezTo>
                  <a:cubicBezTo>
                    <a:pt x="240899" y="449713"/>
                    <a:pt x="240131" y="450140"/>
                    <a:pt x="239449" y="450652"/>
                  </a:cubicBezTo>
                  <a:cubicBezTo>
                    <a:pt x="239108" y="449798"/>
                    <a:pt x="238766" y="448945"/>
                    <a:pt x="238425" y="448006"/>
                  </a:cubicBezTo>
                  <a:lnTo>
                    <a:pt x="240046" y="445787"/>
                  </a:lnTo>
                  <a:cubicBezTo>
                    <a:pt x="240302" y="446384"/>
                    <a:pt x="240558" y="446982"/>
                    <a:pt x="240814" y="447665"/>
                  </a:cubicBezTo>
                  <a:lnTo>
                    <a:pt x="240814" y="447665"/>
                  </a:lnTo>
                  <a:cubicBezTo>
                    <a:pt x="240814" y="447665"/>
                    <a:pt x="240814" y="447750"/>
                    <a:pt x="240814" y="447750"/>
                  </a:cubicBezTo>
                  <a:close/>
                  <a:moveTo>
                    <a:pt x="245933" y="468148"/>
                  </a:moveTo>
                  <a:cubicBezTo>
                    <a:pt x="244226" y="463283"/>
                    <a:pt x="242435" y="458504"/>
                    <a:pt x="240643" y="453724"/>
                  </a:cubicBezTo>
                  <a:cubicBezTo>
                    <a:pt x="241411" y="453127"/>
                    <a:pt x="242179" y="452530"/>
                    <a:pt x="242947" y="451847"/>
                  </a:cubicBezTo>
                  <a:cubicBezTo>
                    <a:pt x="245080" y="456114"/>
                    <a:pt x="247213" y="460467"/>
                    <a:pt x="249346" y="464734"/>
                  </a:cubicBezTo>
                  <a:cubicBezTo>
                    <a:pt x="248151" y="465844"/>
                    <a:pt x="247042" y="467039"/>
                    <a:pt x="245933" y="468148"/>
                  </a:cubicBezTo>
                  <a:close/>
                  <a:moveTo>
                    <a:pt x="251649" y="469258"/>
                  </a:moveTo>
                  <a:cubicBezTo>
                    <a:pt x="252417" y="470794"/>
                    <a:pt x="253185" y="472330"/>
                    <a:pt x="254038" y="473867"/>
                  </a:cubicBezTo>
                  <a:cubicBezTo>
                    <a:pt x="252588" y="475403"/>
                    <a:pt x="251052" y="476939"/>
                    <a:pt x="249601" y="478475"/>
                  </a:cubicBezTo>
                  <a:cubicBezTo>
                    <a:pt x="249004" y="476769"/>
                    <a:pt x="248407" y="475147"/>
                    <a:pt x="247810" y="473440"/>
                  </a:cubicBezTo>
                  <a:cubicBezTo>
                    <a:pt x="249090" y="472074"/>
                    <a:pt x="250369" y="470623"/>
                    <a:pt x="251649" y="469258"/>
                  </a:cubicBezTo>
                  <a:close/>
                  <a:moveTo>
                    <a:pt x="247725" y="480524"/>
                  </a:moveTo>
                  <a:cubicBezTo>
                    <a:pt x="246871" y="481463"/>
                    <a:pt x="246018" y="482402"/>
                    <a:pt x="245165" y="483340"/>
                  </a:cubicBezTo>
                  <a:cubicBezTo>
                    <a:pt x="245506" y="481377"/>
                    <a:pt x="245933" y="479414"/>
                    <a:pt x="246274" y="477451"/>
                  </a:cubicBezTo>
                  <a:cubicBezTo>
                    <a:pt x="246701" y="478475"/>
                    <a:pt x="247213" y="479500"/>
                    <a:pt x="247639" y="480524"/>
                  </a:cubicBezTo>
                  <a:close/>
                  <a:moveTo>
                    <a:pt x="239449" y="444251"/>
                  </a:moveTo>
                  <a:lnTo>
                    <a:pt x="237913" y="446299"/>
                  </a:lnTo>
                  <a:cubicBezTo>
                    <a:pt x="237913" y="446299"/>
                    <a:pt x="237742" y="445872"/>
                    <a:pt x="237657" y="445616"/>
                  </a:cubicBezTo>
                  <a:lnTo>
                    <a:pt x="237657" y="445616"/>
                  </a:lnTo>
                  <a:cubicBezTo>
                    <a:pt x="237657" y="445616"/>
                    <a:pt x="237657" y="445616"/>
                    <a:pt x="237657" y="445616"/>
                  </a:cubicBezTo>
                  <a:lnTo>
                    <a:pt x="237657" y="445616"/>
                  </a:lnTo>
                  <a:cubicBezTo>
                    <a:pt x="237657" y="445616"/>
                    <a:pt x="237657" y="445616"/>
                    <a:pt x="237657" y="445616"/>
                  </a:cubicBezTo>
                  <a:cubicBezTo>
                    <a:pt x="236036" y="441946"/>
                    <a:pt x="234330" y="438362"/>
                    <a:pt x="232623" y="434777"/>
                  </a:cubicBezTo>
                  <a:cubicBezTo>
                    <a:pt x="233391" y="434350"/>
                    <a:pt x="234159" y="434009"/>
                    <a:pt x="234927" y="433582"/>
                  </a:cubicBezTo>
                  <a:cubicBezTo>
                    <a:pt x="236463" y="437167"/>
                    <a:pt x="237998" y="440751"/>
                    <a:pt x="239534" y="444336"/>
                  </a:cubicBezTo>
                  <a:close/>
                  <a:moveTo>
                    <a:pt x="233221" y="421207"/>
                  </a:moveTo>
                  <a:cubicBezTo>
                    <a:pt x="233221" y="421207"/>
                    <a:pt x="233306" y="421121"/>
                    <a:pt x="233391" y="421036"/>
                  </a:cubicBezTo>
                  <a:cubicBezTo>
                    <a:pt x="233647" y="421633"/>
                    <a:pt x="233903" y="422316"/>
                    <a:pt x="234159" y="422914"/>
                  </a:cubicBezTo>
                  <a:cubicBezTo>
                    <a:pt x="233818" y="422316"/>
                    <a:pt x="233476" y="421719"/>
                    <a:pt x="233221" y="421207"/>
                  </a:cubicBezTo>
                  <a:close/>
                  <a:moveTo>
                    <a:pt x="230661" y="430680"/>
                  </a:moveTo>
                  <a:cubicBezTo>
                    <a:pt x="229893" y="429059"/>
                    <a:pt x="229126" y="427352"/>
                    <a:pt x="228357" y="425730"/>
                  </a:cubicBezTo>
                  <a:cubicBezTo>
                    <a:pt x="228955" y="425133"/>
                    <a:pt x="229552" y="424621"/>
                    <a:pt x="230064" y="424023"/>
                  </a:cubicBezTo>
                  <a:cubicBezTo>
                    <a:pt x="230234" y="423853"/>
                    <a:pt x="230405" y="423767"/>
                    <a:pt x="230576" y="423596"/>
                  </a:cubicBezTo>
                  <a:cubicBezTo>
                    <a:pt x="231429" y="425474"/>
                    <a:pt x="232282" y="427437"/>
                    <a:pt x="233135" y="429315"/>
                  </a:cubicBezTo>
                  <a:cubicBezTo>
                    <a:pt x="232367" y="429742"/>
                    <a:pt x="231514" y="430168"/>
                    <a:pt x="230746" y="430680"/>
                  </a:cubicBezTo>
                  <a:close/>
                  <a:moveTo>
                    <a:pt x="243459" y="478305"/>
                  </a:moveTo>
                  <a:lnTo>
                    <a:pt x="243459" y="478305"/>
                  </a:lnTo>
                  <a:cubicBezTo>
                    <a:pt x="243459" y="478305"/>
                    <a:pt x="243459" y="478305"/>
                    <a:pt x="243459" y="478305"/>
                  </a:cubicBezTo>
                  <a:lnTo>
                    <a:pt x="243459" y="478305"/>
                  </a:lnTo>
                  <a:cubicBezTo>
                    <a:pt x="243459" y="478305"/>
                    <a:pt x="243459" y="478305"/>
                    <a:pt x="243459" y="478305"/>
                  </a:cubicBezTo>
                  <a:cubicBezTo>
                    <a:pt x="244141" y="477537"/>
                    <a:pt x="244824" y="476769"/>
                    <a:pt x="245506" y="476000"/>
                  </a:cubicBezTo>
                  <a:cubicBezTo>
                    <a:pt x="245677" y="476256"/>
                    <a:pt x="245762" y="476598"/>
                    <a:pt x="245933" y="476854"/>
                  </a:cubicBezTo>
                  <a:cubicBezTo>
                    <a:pt x="245336" y="479414"/>
                    <a:pt x="244653" y="481889"/>
                    <a:pt x="244056" y="484450"/>
                  </a:cubicBezTo>
                  <a:cubicBezTo>
                    <a:pt x="243117" y="485559"/>
                    <a:pt x="242179" y="486584"/>
                    <a:pt x="241240" y="487693"/>
                  </a:cubicBezTo>
                  <a:cubicBezTo>
                    <a:pt x="240558" y="486157"/>
                    <a:pt x="239875" y="484621"/>
                    <a:pt x="239193" y="483084"/>
                  </a:cubicBezTo>
                  <a:cubicBezTo>
                    <a:pt x="240558" y="481548"/>
                    <a:pt x="242008" y="479926"/>
                    <a:pt x="243373" y="478390"/>
                  </a:cubicBezTo>
                  <a:close/>
                  <a:moveTo>
                    <a:pt x="243800" y="490595"/>
                  </a:moveTo>
                  <a:cubicBezTo>
                    <a:pt x="245762" y="488632"/>
                    <a:pt x="247639" y="486669"/>
                    <a:pt x="249601" y="484706"/>
                  </a:cubicBezTo>
                  <a:cubicBezTo>
                    <a:pt x="250284" y="486157"/>
                    <a:pt x="250967" y="487693"/>
                    <a:pt x="251649" y="489144"/>
                  </a:cubicBezTo>
                  <a:lnTo>
                    <a:pt x="258133" y="503909"/>
                  </a:lnTo>
                  <a:cubicBezTo>
                    <a:pt x="258133" y="503909"/>
                    <a:pt x="258389" y="503909"/>
                    <a:pt x="258304" y="503909"/>
                  </a:cubicBezTo>
                  <a:lnTo>
                    <a:pt x="253014" y="488547"/>
                  </a:lnTo>
                  <a:cubicBezTo>
                    <a:pt x="252417" y="486754"/>
                    <a:pt x="251820" y="484962"/>
                    <a:pt x="251137" y="483170"/>
                  </a:cubicBezTo>
                  <a:cubicBezTo>
                    <a:pt x="252843" y="481548"/>
                    <a:pt x="254550" y="479926"/>
                    <a:pt x="256171" y="478305"/>
                  </a:cubicBezTo>
                  <a:cubicBezTo>
                    <a:pt x="258645" y="483255"/>
                    <a:pt x="261204" y="488120"/>
                    <a:pt x="263679" y="493070"/>
                  </a:cubicBezTo>
                  <a:lnTo>
                    <a:pt x="264873" y="495460"/>
                  </a:lnTo>
                  <a:cubicBezTo>
                    <a:pt x="263167" y="506640"/>
                    <a:pt x="261631" y="517907"/>
                    <a:pt x="260351" y="529258"/>
                  </a:cubicBezTo>
                  <a:cubicBezTo>
                    <a:pt x="260351" y="529599"/>
                    <a:pt x="260351" y="529941"/>
                    <a:pt x="260266" y="530367"/>
                  </a:cubicBezTo>
                  <a:lnTo>
                    <a:pt x="255147" y="518931"/>
                  </a:lnTo>
                  <a:cubicBezTo>
                    <a:pt x="251222" y="510140"/>
                    <a:pt x="247298" y="501263"/>
                    <a:pt x="243373" y="492473"/>
                  </a:cubicBezTo>
                  <a:cubicBezTo>
                    <a:pt x="243459" y="491875"/>
                    <a:pt x="243629" y="491278"/>
                    <a:pt x="243714" y="490680"/>
                  </a:cubicBezTo>
                  <a:close/>
                  <a:moveTo>
                    <a:pt x="272723" y="429144"/>
                  </a:moveTo>
                  <a:cubicBezTo>
                    <a:pt x="273064" y="429998"/>
                    <a:pt x="273405" y="430851"/>
                    <a:pt x="273746" y="431705"/>
                  </a:cubicBezTo>
                  <a:cubicBezTo>
                    <a:pt x="273917" y="432558"/>
                    <a:pt x="274087" y="433497"/>
                    <a:pt x="274258" y="434350"/>
                  </a:cubicBezTo>
                  <a:cubicBezTo>
                    <a:pt x="271357" y="434777"/>
                    <a:pt x="268457" y="435545"/>
                    <a:pt x="265641" y="436484"/>
                  </a:cubicBezTo>
                  <a:cubicBezTo>
                    <a:pt x="263252" y="432387"/>
                    <a:pt x="260778" y="428291"/>
                    <a:pt x="258304" y="424194"/>
                  </a:cubicBezTo>
                  <a:cubicBezTo>
                    <a:pt x="258645" y="423938"/>
                    <a:pt x="258987" y="423596"/>
                    <a:pt x="259328" y="423340"/>
                  </a:cubicBezTo>
                  <a:cubicBezTo>
                    <a:pt x="259498" y="423340"/>
                    <a:pt x="259583" y="423340"/>
                    <a:pt x="259754" y="423255"/>
                  </a:cubicBezTo>
                  <a:lnTo>
                    <a:pt x="262484" y="422487"/>
                  </a:lnTo>
                  <a:lnTo>
                    <a:pt x="268030" y="420951"/>
                  </a:lnTo>
                  <a:cubicBezTo>
                    <a:pt x="268030" y="420951"/>
                    <a:pt x="268883" y="420780"/>
                    <a:pt x="269224" y="420695"/>
                  </a:cubicBezTo>
                  <a:cubicBezTo>
                    <a:pt x="270419" y="423511"/>
                    <a:pt x="271613" y="426242"/>
                    <a:pt x="272723" y="429059"/>
                  </a:cubicBezTo>
                  <a:close/>
                  <a:moveTo>
                    <a:pt x="269907" y="420695"/>
                  </a:moveTo>
                  <a:cubicBezTo>
                    <a:pt x="270419" y="420609"/>
                    <a:pt x="270845" y="420524"/>
                    <a:pt x="271357" y="420439"/>
                  </a:cubicBezTo>
                  <a:cubicBezTo>
                    <a:pt x="271784" y="422146"/>
                    <a:pt x="272125" y="423853"/>
                    <a:pt x="272466" y="425559"/>
                  </a:cubicBezTo>
                  <a:cubicBezTo>
                    <a:pt x="271613" y="423938"/>
                    <a:pt x="270760" y="422402"/>
                    <a:pt x="269907" y="420780"/>
                  </a:cubicBezTo>
                  <a:close/>
                  <a:moveTo>
                    <a:pt x="262143" y="465929"/>
                  </a:moveTo>
                  <a:cubicBezTo>
                    <a:pt x="262143" y="465929"/>
                    <a:pt x="261375" y="466697"/>
                    <a:pt x="260949" y="467124"/>
                  </a:cubicBezTo>
                  <a:cubicBezTo>
                    <a:pt x="260181" y="465503"/>
                    <a:pt x="259328" y="463966"/>
                    <a:pt x="258560" y="462345"/>
                  </a:cubicBezTo>
                  <a:cubicBezTo>
                    <a:pt x="261887" y="459016"/>
                    <a:pt x="265300" y="455858"/>
                    <a:pt x="268883" y="452786"/>
                  </a:cubicBezTo>
                  <a:cubicBezTo>
                    <a:pt x="269822" y="454407"/>
                    <a:pt x="270760" y="456114"/>
                    <a:pt x="271699" y="457736"/>
                  </a:cubicBezTo>
                  <a:lnTo>
                    <a:pt x="271699" y="457736"/>
                  </a:lnTo>
                  <a:cubicBezTo>
                    <a:pt x="268542" y="460382"/>
                    <a:pt x="265470" y="463027"/>
                    <a:pt x="262484" y="465673"/>
                  </a:cubicBezTo>
                  <a:lnTo>
                    <a:pt x="262484" y="465673"/>
                  </a:lnTo>
                  <a:cubicBezTo>
                    <a:pt x="262484" y="465673"/>
                    <a:pt x="262399" y="465759"/>
                    <a:pt x="262399" y="465759"/>
                  </a:cubicBezTo>
                  <a:lnTo>
                    <a:pt x="262228" y="465759"/>
                  </a:lnTo>
                  <a:cubicBezTo>
                    <a:pt x="262228" y="465759"/>
                    <a:pt x="262228" y="465844"/>
                    <a:pt x="262228" y="465844"/>
                  </a:cubicBezTo>
                  <a:close/>
                  <a:moveTo>
                    <a:pt x="266921" y="449286"/>
                  </a:moveTo>
                  <a:cubicBezTo>
                    <a:pt x="263337" y="452103"/>
                    <a:pt x="259840" y="455090"/>
                    <a:pt x="256512" y="458163"/>
                  </a:cubicBezTo>
                  <a:cubicBezTo>
                    <a:pt x="254550" y="454237"/>
                    <a:pt x="252673" y="450225"/>
                    <a:pt x="250711" y="446299"/>
                  </a:cubicBezTo>
                  <a:cubicBezTo>
                    <a:pt x="254208" y="443909"/>
                    <a:pt x="257792" y="441776"/>
                    <a:pt x="261546" y="439898"/>
                  </a:cubicBezTo>
                  <a:cubicBezTo>
                    <a:pt x="263337" y="443056"/>
                    <a:pt x="265129" y="446214"/>
                    <a:pt x="266921" y="449372"/>
                  </a:cubicBezTo>
                  <a:close/>
                  <a:moveTo>
                    <a:pt x="256000" y="464905"/>
                  </a:moveTo>
                  <a:cubicBezTo>
                    <a:pt x="256854" y="466356"/>
                    <a:pt x="257792" y="467892"/>
                    <a:pt x="258730" y="469343"/>
                  </a:cubicBezTo>
                  <a:cubicBezTo>
                    <a:pt x="258048" y="470026"/>
                    <a:pt x="257280" y="470709"/>
                    <a:pt x="256597" y="471477"/>
                  </a:cubicBezTo>
                  <a:cubicBezTo>
                    <a:pt x="255915" y="469770"/>
                    <a:pt x="255233" y="468148"/>
                    <a:pt x="254550" y="466441"/>
                  </a:cubicBezTo>
                  <a:cubicBezTo>
                    <a:pt x="255062" y="465929"/>
                    <a:pt x="255574" y="465417"/>
                    <a:pt x="256086" y="464905"/>
                  </a:cubicBezTo>
                  <a:close/>
                  <a:moveTo>
                    <a:pt x="252588" y="461747"/>
                  </a:moveTo>
                  <a:cubicBezTo>
                    <a:pt x="251308" y="458589"/>
                    <a:pt x="249942" y="455431"/>
                    <a:pt x="248578" y="452274"/>
                  </a:cubicBezTo>
                  <a:cubicBezTo>
                    <a:pt x="250199" y="455175"/>
                    <a:pt x="251905" y="457992"/>
                    <a:pt x="253612" y="460808"/>
                  </a:cubicBezTo>
                  <a:cubicBezTo>
                    <a:pt x="253270" y="461150"/>
                    <a:pt x="252929" y="461406"/>
                    <a:pt x="252588" y="461747"/>
                  </a:cubicBezTo>
                  <a:close/>
                  <a:moveTo>
                    <a:pt x="258560" y="476256"/>
                  </a:moveTo>
                  <a:cubicBezTo>
                    <a:pt x="259498" y="475403"/>
                    <a:pt x="260437" y="474550"/>
                    <a:pt x="261375" y="473696"/>
                  </a:cubicBezTo>
                  <a:cubicBezTo>
                    <a:pt x="263252" y="476683"/>
                    <a:pt x="265129" y="479756"/>
                    <a:pt x="267091" y="482743"/>
                  </a:cubicBezTo>
                  <a:cubicBezTo>
                    <a:pt x="266494" y="486157"/>
                    <a:pt x="265982" y="489571"/>
                    <a:pt x="265385" y="492985"/>
                  </a:cubicBezTo>
                  <a:lnTo>
                    <a:pt x="265129" y="492473"/>
                  </a:lnTo>
                  <a:cubicBezTo>
                    <a:pt x="262911" y="487096"/>
                    <a:pt x="260693" y="481719"/>
                    <a:pt x="258474" y="476342"/>
                  </a:cubicBezTo>
                  <a:close/>
                  <a:moveTo>
                    <a:pt x="263337" y="471904"/>
                  </a:moveTo>
                  <a:cubicBezTo>
                    <a:pt x="264105" y="471135"/>
                    <a:pt x="264958" y="470453"/>
                    <a:pt x="265726" y="469685"/>
                  </a:cubicBezTo>
                  <a:lnTo>
                    <a:pt x="265726" y="469685"/>
                  </a:lnTo>
                  <a:cubicBezTo>
                    <a:pt x="265726" y="469685"/>
                    <a:pt x="265726" y="469685"/>
                    <a:pt x="265726" y="469685"/>
                  </a:cubicBezTo>
                  <a:lnTo>
                    <a:pt x="265726" y="469685"/>
                  </a:lnTo>
                  <a:cubicBezTo>
                    <a:pt x="265726" y="469685"/>
                    <a:pt x="265726" y="469685"/>
                    <a:pt x="265726" y="469685"/>
                  </a:cubicBezTo>
                  <a:cubicBezTo>
                    <a:pt x="267177" y="468319"/>
                    <a:pt x="268627" y="466954"/>
                    <a:pt x="270078" y="465588"/>
                  </a:cubicBezTo>
                  <a:cubicBezTo>
                    <a:pt x="269395" y="469343"/>
                    <a:pt x="268712" y="473099"/>
                    <a:pt x="268030" y="476854"/>
                  </a:cubicBezTo>
                  <a:cubicBezTo>
                    <a:pt x="267859" y="477963"/>
                    <a:pt x="267689" y="478988"/>
                    <a:pt x="267518" y="480097"/>
                  </a:cubicBezTo>
                  <a:cubicBezTo>
                    <a:pt x="266068" y="477366"/>
                    <a:pt x="264703" y="474720"/>
                    <a:pt x="263337" y="471989"/>
                  </a:cubicBezTo>
                  <a:close/>
                  <a:moveTo>
                    <a:pt x="269566" y="477281"/>
                  </a:moveTo>
                  <a:cubicBezTo>
                    <a:pt x="270163" y="472928"/>
                    <a:pt x="270845" y="468660"/>
                    <a:pt x="271443" y="464308"/>
                  </a:cubicBezTo>
                  <a:cubicBezTo>
                    <a:pt x="272296" y="463539"/>
                    <a:pt x="273149" y="462771"/>
                    <a:pt x="273917" y="462003"/>
                  </a:cubicBezTo>
                  <a:cubicBezTo>
                    <a:pt x="275453" y="464820"/>
                    <a:pt x="276988" y="467636"/>
                    <a:pt x="278524" y="470538"/>
                  </a:cubicBezTo>
                  <a:cubicBezTo>
                    <a:pt x="277244" y="476171"/>
                    <a:pt x="276050" y="481804"/>
                    <a:pt x="274855" y="487437"/>
                  </a:cubicBezTo>
                  <a:cubicBezTo>
                    <a:pt x="274514" y="488973"/>
                    <a:pt x="274258" y="490510"/>
                    <a:pt x="273917" y="492046"/>
                  </a:cubicBezTo>
                  <a:cubicBezTo>
                    <a:pt x="272211" y="488888"/>
                    <a:pt x="270504" y="485815"/>
                    <a:pt x="268798" y="482658"/>
                  </a:cubicBezTo>
                  <a:cubicBezTo>
                    <a:pt x="268798" y="482658"/>
                    <a:pt x="268798" y="482658"/>
                    <a:pt x="268798" y="482658"/>
                  </a:cubicBezTo>
                  <a:cubicBezTo>
                    <a:pt x="269054" y="480865"/>
                    <a:pt x="269224" y="479073"/>
                    <a:pt x="269480" y="477281"/>
                  </a:cubicBezTo>
                  <a:close/>
                  <a:moveTo>
                    <a:pt x="276732" y="448347"/>
                  </a:moveTo>
                  <a:cubicBezTo>
                    <a:pt x="277074" y="449884"/>
                    <a:pt x="277415" y="451420"/>
                    <a:pt x="277671" y="452871"/>
                  </a:cubicBezTo>
                  <a:cubicBezTo>
                    <a:pt x="276562" y="453724"/>
                    <a:pt x="275538" y="454578"/>
                    <a:pt x="274429" y="455431"/>
                  </a:cubicBezTo>
                  <a:cubicBezTo>
                    <a:pt x="274087" y="454578"/>
                    <a:pt x="273661" y="453724"/>
                    <a:pt x="273320" y="452871"/>
                  </a:cubicBezTo>
                  <a:lnTo>
                    <a:pt x="274087" y="448262"/>
                  </a:lnTo>
                  <a:cubicBezTo>
                    <a:pt x="274087" y="448262"/>
                    <a:pt x="274599" y="447835"/>
                    <a:pt x="274855" y="447579"/>
                  </a:cubicBezTo>
                  <a:cubicBezTo>
                    <a:pt x="275367" y="447153"/>
                    <a:pt x="275879" y="446811"/>
                    <a:pt x="276306" y="446384"/>
                  </a:cubicBezTo>
                  <a:cubicBezTo>
                    <a:pt x="276391" y="446982"/>
                    <a:pt x="276477" y="447494"/>
                    <a:pt x="276562" y="448091"/>
                  </a:cubicBezTo>
                  <a:lnTo>
                    <a:pt x="276562" y="448091"/>
                  </a:lnTo>
                  <a:cubicBezTo>
                    <a:pt x="276562" y="448091"/>
                    <a:pt x="276562" y="448177"/>
                    <a:pt x="276562" y="448177"/>
                  </a:cubicBezTo>
                  <a:lnTo>
                    <a:pt x="276562" y="448177"/>
                  </a:lnTo>
                  <a:cubicBezTo>
                    <a:pt x="276562" y="448177"/>
                    <a:pt x="276562" y="448262"/>
                    <a:pt x="276562" y="448262"/>
                  </a:cubicBezTo>
                  <a:close/>
                  <a:moveTo>
                    <a:pt x="279377" y="467039"/>
                  </a:moveTo>
                  <a:cubicBezTo>
                    <a:pt x="278353" y="464649"/>
                    <a:pt x="277415" y="462259"/>
                    <a:pt x="276391" y="459955"/>
                  </a:cubicBezTo>
                  <a:cubicBezTo>
                    <a:pt x="277159" y="459272"/>
                    <a:pt x="277927" y="458504"/>
                    <a:pt x="278695" y="457821"/>
                  </a:cubicBezTo>
                  <a:cubicBezTo>
                    <a:pt x="279121" y="460040"/>
                    <a:pt x="279548" y="462174"/>
                    <a:pt x="279974" y="464393"/>
                  </a:cubicBezTo>
                  <a:cubicBezTo>
                    <a:pt x="279804" y="465247"/>
                    <a:pt x="279548" y="466185"/>
                    <a:pt x="279377" y="467039"/>
                  </a:cubicBezTo>
                  <a:close/>
                  <a:moveTo>
                    <a:pt x="281169" y="470965"/>
                  </a:moveTo>
                  <a:cubicBezTo>
                    <a:pt x="281169" y="470965"/>
                    <a:pt x="281169" y="471477"/>
                    <a:pt x="281254" y="471733"/>
                  </a:cubicBezTo>
                  <a:cubicBezTo>
                    <a:pt x="281254" y="471562"/>
                    <a:pt x="281169" y="471477"/>
                    <a:pt x="281083" y="471306"/>
                  </a:cubicBezTo>
                  <a:cubicBezTo>
                    <a:pt x="281083" y="471221"/>
                    <a:pt x="281083" y="471050"/>
                    <a:pt x="281083" y="470965"/>
                  </a:cubicBezTo>
                  <a:close/>
                  <a:moveTo>
                    <a:pt x="272808" y="451932"/>
                  </a:moveTo>
                  <a:cubicBezTo>
                    <a:pt x="272552" y="451335"/>
                    <a:pt x="272296" y="450737"/>
                    <a:pt x="271954" y="450140"/>
                  </a:cubicBezTo>
                  <a:cubicBezTo>
                    <a:pt x="272466" y="449713"/>
                    <a:pt x="272893" y="449372"/>
                    <a:pt x="273405" y="448945"/>
                  </a:cubicBezTo>
                  <a:lnTo>
                    <a:pt x="272808" y="451932"/>
                  </a:lnTo>
                  <a:close/>
                  <a:moveTo>
                    <a:pt x="277074" y="497764"/>
                  </a:moveTo>
                  <a:cubicBezTo>
                    <a:pt x="277074" y="497764"/>
                    <a:pt x="277074" y="497764"/>
                    <a:pt x="277074" y="497764"/>
                  </a:cubicBezTo>
                  <a:cubicBezTo>
                    <a:pt x="277074" y="497764"/>
                    <a:pt x="277074" y="497764"/>
                    <a:pt x="277074" y="497764"/>
                  </a:cubicBezTo>
                  <a:cubicBezTo>
                    <a:pt x="277500" y="494521"/>
                    <a:pt x="278012" y="491278"/>
                    <a:pt x="278439" y="488120"/>
                  </a:cubicBezTo>
                  <a:cubicBezTo>
                    <a:pt x="279121" y="483596"/>
                    <a:pt x="279804" y="479073"/>
                    <a:pt x="280572" y="474550"/>
                  </a:cubicBezTo>
                  <a:cubicBezTo>
                    <a:pt x="280742" y="474891"/>
                    <a:pt x="280998" y="475318"/>
                    <a:pt x="281169" y="475659"/>
                  </a:cubicBezTo>
                  <a:cubicBezTo>
                    <a:pt x="281510" y="476256"/>
                    <a:pt x="281852" y="476939"/>
                    <a:pt x="282107" y="477537"/>
                  </a:cubicBezTo>
                  <a:cubicBezTo>
                    <a:pt x="282449" y="479926"/>
                    <a:pt x="282790" y="482231"/>
                    <a:pt x="283046" y="484621"/>
                  </a:cubicBezTo>
                  <a:lnTo>
                    <a:pt x="283557" y="490083"/>
                  </a:lnTo>
                  <a:cubicBezTo>
                    <a:pt x="281083" y="493924"/>
                    <a:pt x="278695" y="497935"/>
                    <a:pt x="276391" y="501861"/>
                  </a:cubicBezTo>
                  <a:cubicBezTo>
                    <a:pt x="276562" y="500581"/>
                    <a:pt x="276732" y="499215"/>
                    <a:pt x="276988" y="497935"/>
                  </a:cubicBezTo>
                  <a:close/>
                  <a:moveTo>
                    <a:pt x="284667" y="484279"/>
                  </a:moveTo>
                  <a:cubicBezTo>
                    <a:pt x="284667" y="483596"/>
                    <a:pt x="284667" y="482828"/>
                    <a:pt x="284667" y="482146"/>
                  </a:cubicBezTo>
                  <a:cubicBezTo>
                    <a:pt x="285264" y="483340"/>
                    <a:pt x="285861" y="484535"/>
                    <a:pt x="286459" y="485730"/>
                  </a:cubicBezTo>
                  <a:cubicBezTo>
                    <a:pt x="285861" y="486584"/>
                    <a:pt x="285264" y="487437"/>
                    <a:pt x="284752" y="488376"/>
                  </a:cubicBezTo>
                  <a:lnTo>
                    <a:pt x="284752" y="484279"/>
                  </a:lnTo>
                  <a:close/>
                  <a:moveTo>
                    <a:pt x="284582" y="479670"/>
                  </a:moveTo>
                  <a:cubicBezTo>
                    <a:pt x="284496" y="475062"/>
                    <a:pt x="284326" y="470367"/>
                    <a:pt x="283984" y="465759"/>
                  </a:cubicBezTo>
                  <a:cubicBezTo>
                    <a:pt x="283814" y="463369"/>
                    <a:pt x="283557" y="460979"/>
                    <a:pt x="283302" y="458504"/>
                  </a:cubicBezTo>
                  <a:cubicBezTo>
                    <a:pt x="283302" y="458077"/>
                    <a:pt x="283473" y="457565"/>
                    <a:pt x="283557" y="457138"/>
                  </a:cubicBezTo>
                  <a:cubicBezTo>
                    <a:pt x="284582" y="459784"/>
                    <a:pt x="285520" y="462515"/>
                    <a:pt x="286544" y="465161"/>
                  </a:cubicBezTo>
                  <a:lnTo>
                    <a:pt x="286544" y="465161"/>
                  </a:lnTo>
                  <a:cubicBezTo>
                    <a:pt x="286544" y="465161"/>
                    <a:pt x="286544" y="465247"/>
                    <a:pt x="286544" y="465247"/>
                  </a:cubicBezTo>
                  <a:lnTo>
                    <a:pt x="286544" y="465247"/>
                  </a:lnTo>
                  <a:cubicBezTo>
                    <a:pt x="286544" y="465247"/>
                    <a:pt x="286544" y="465332"/>
                    <a:pt x="286544" y="465332"/>
                  </a:cubicBezTo>
                  <a:cubicBezTo>
                    <a:pt x="288335" y="469429"/>
                    <a:pt x="290212" y="473611"/>
                    <a:pt x="292004" y="477707"/>
                  </a:cubicBezTo>
                  <a:cubicBezTo>
                    <a:pt x="291236" y="478817"/>
                    <a:pt x="290383" y="479841"/>
                    <a:pt x="289615" y="480951"/>
                  </a:cubicBezTo>
                  <a:cubicBezTo>
                    <a:pt x="288677" y="482316"/>
                    <a:pt x="287738" y="483767"/>
                    <a:pt x="286800" y="485133"/>
                  </a:cubicBezTo>
                  <a:cubicBezTo>
                    <a:pt x="286117" y="483255"/>
                    <a:pt x="285349" y="481463"/>
                    <a:pt x="284582" y="479585"/>
                  </a:cubicBezTo>
                  <a:close/>
                  <a:moveTo>
                    <a:pt x="337990" y="435631"/>
                  </a:moveTo>
                  <a:cubicBezTo>
                    <a:pt x="332957" y="436143"/>
                    <a:pt x="328691" y="436911"/>
                    <a:pt x="324510" y="437167"/>
                  </a:cubicBezTo>
                  <a:cubicBezTo>
                    <a:pt x="324766" y="435801"/>
                    <a:pt x="324937" y="434521"/>
                    <a:pt x="325192" y="433155"/>
                  </a:cubicBezTo>
                  <a:cubicBezTo>
                    <a:pt x="329203" y="432985"/>
                    <a:pt x="333212" y="433155"/>
                    <a:pt x="337222" y="433497"/>
                  </a:cubicBezTo>
                  <a:cubicBezTo>
                    <a:pt x="337478" y="434265"/>
                    <a:pt x="337734" y="434948"/>
                    <a:pt x="337990" y="435631"/>
                  </a:cubicBezTo>
                  <a:close/>
                  <a:moveTo>
                    <a:pt x="323742" y="437167"/>
                  </a:moveTo>
                  <a:cubicBezTo>
                    <a:pt x="323742" y="437167"/>
                    <a:pt x="322975" y="437167"/>
                    <a:pt x="322548" y="437167"/>
                  </a:cubicBezTo>
                  <a:cubicBezTo>
                    <a:pt x="317514" y="437167"/>
                    <a:pt x="312480" y="436996"/>
                    <a:pt x="307532" y="436655"/>
                  </a:cubicBezTo>
                  <a:cubicBezTo>
                    <a:pt x="312310" y="434692"/>
                    <a:pt x="317429" y="433582"/>
                    <a:pt x="322718" y="433241"/>
                  </a:cubicBezTo>
                  <a:cubicBezTo>
                    <a:pt x="323401" y="433241"/>
                    <a:pt x="324083" y="433241"/>
                    <a:pt x="324766" y="433155"/>
                  </a:cubicBezTo>
                  <a:cubicBezTo>
                    <a:pt x="324425" y="434521"/>
                    <a:pt x="324083" y="435801"/>
                    <a:pt x="323742" y="437167"/>
                  </a:cubicBezTo>
                  <a:close/>
                  <a:moveTo>
                    <a:pt x="340123" y="454834"/>
                  </a:moveTo>
                  <a:cubicBezTo>
                    <a:pt x="332871" y="461662"/>
                    <a:pt x="325704" y="468490"/>
                    <a:pt x="318623" y="475488"/>
                  </a:cubicBezTo>
                  <a:cubicBezTo>
                    <a:pt x="319391" y="469429"/>
                    <a:pt x="320329" y="463369"/>
                    <a:pt x="321183" y="457309"/>
                  </a:cubicBezTo>
                  <a:cubicBezTo>
                    <a:pt x="327667" y="457138"/>
                    <a:pt x="333980" y="456541"/>
                    <a:pt x="340123" y="454834"/>
                  </a:cubicBezTo>
                  <a:close/>
                  <a:moveTo>
                    <a:pt x="337052" y="432643"/>
                  </a:moveTo>
                  <a:cubicBezTo>
                    <a:pt x="333212" y="432131"/>
                    <a:pt x="329373" y="431790"/>
                    <a:pt x="325534" y="431705"/>
                  </a:cubicBezTo>
                  <a:cubicBezTo>
                    <a:pt x="325619" y="431022"/>
                    <a:pt x="325790" y="430339"/>
                    <a:pt x="325875" y="429656"/>
                  </a:cubicBezTo>
                  <a:cubicBezTo>
                    <a:pt x="325875" y="429656"/>
                    <a:pt x="325704" y="429571"/>
                    <a:pt x="325619" y="429656"/>
                  </a:cubicBezTo>
                  <a:cubicBezTo>
                    <a:pt x="325449" y="430339"/>
                    <a:pt x="325278" y="431022"/>
                    <a:pt x="325107" y="431705"/>
                  </a:cubicBezTo>
                  <a:cubicBezTo>
                    <a:pt x="324339" y="431705"/>
                    <a:pt x="323571" y="431705"/>
                    <a:pt x="322804" y="431705"/>
                  </a:cubicBezTo>
                  <a:cubicBezTo>
                    <a:pt x="317514" y="431705"/>
                    <a:pt x="312224" y="432473"/>
                    <a:pt x="307191" y="434180"/>
                  </a:cubicBezTo>
                  <a:lnTo>
                    <a:pt x="307702" y="426157"/>
                  </a:lnTo>
                  <a:cubicBezTo>
                    <a:pt x="309153" y="425389"/>
                    <a:pt x="310518" y="424706"/>
                    <a:pt x="311968" y="423938"/>
                  </a:cubicBezTo>
                  <a:cubicBezTo>
                    <a:pt x="316746" y="421804"/>
                    <a:pt x="321695" y="420097"/>
                    <a:pt x="326899" y="419500"/>
                  </a:cubicBezTo>
                  <a:cubicBezTo>
                    <a:pt x="328776" y="419244"/>
                    <a:pt x="330738" y="419244"/>
                    <a:pt x="332700" y="419414"/>
                  </a:cubicBezTo>
                  <a:cubicBezTo>
                    <a:pt x="334151" y="423767"/>
                    <a:pt x="335601" y="428120"/>
                    <a:pt x="337137" y="432643"/>
                  </a:cubicBezTo>
                  <a:close/>
                  <a:moveTo>
                    <a:pt x="306081" y="434606"/>
                  </a:moveTo>
                  <a:cubicBezTo>
                    <a:pt x="306081" y="434606"/>
                    <a:pt x="305569" y="434777"/>
                    <a:pt x="305399" y="434862"/>
                  </a:cubicBezTo>
                  <a:cubicBezTo>
                    <a:pt x="304290" y="435289"/>
                    <a:pt x="303181" y="435801"/>
                    <a:pt x="302157" y="436313"/>
                  </a:cubicBezTo>
                  <a:cubicBezTo>
                    <a:pt x="298403" y="436057"/>
                    <a:pt x="294734" y="435887"/>
                    <a:pt x="291065" y="436057"/>
                  </a:cubicBezTo>
                  <a:cubicBezTo>
                    <a:pt x="296270" y="432643"/>
                    <a:pt x="301645" y="429400"/>
                    <a:pt x="307191" y="426498"/>
                  </a:cubicBezTo>
                  <a:lnTo>
                    <a:pt x="306167" y="434692"/>
                  </a:lnTo>
                  <a:close/>
                  <a:moveTo>
                    <a:pt x="271784" y="439557"/>
                  </a:moveTo>
                  <a:cubicBezTo>
                    <a:pt x="272723" y="440837"/>
                    <a:pt x="273746" y="441946"/>
                    <a:pt x="274855" y="443056"/>
                  </a:cubicBezTo>
                  <a:lnTo>
                    <a:pt x="274855" y="443483"/>
                  </a:lnTo>
                  <a:cubicBezTo>
                    <a:pt x="274173" y="443909"/>
                    <a:pt x="273576" y="444336"/>
                    <a:pt x="272978" y="444763"/>
                  </a:cubicBezTo>
                  <a:cubicBezTo>
                    <a:pt x="272125" y="445360"/>
                    <a:pt x="271357" y="445958"/>
                    <a:pt x="270590" y="446555"/>
                  </a:cubicBezTo>
                  <a:cubicBezTo>
                    <a:pt x="269224" y="443653"/>
                    <a:pt x="267859" y="440666"/>
                    <a:pt x="266409" y="437764"/>
                  </a:cubicBezTo>
                  <a:cubicBezTo>
                    <a:pt x="269054" y="436740"/>
                    <a:pt x="271784" y="435887"/>
                    <a:pt x="274599" y="435289"/>
                  </a:cubicBezTo>
                  <a:cubicBezTo>
                    <a:pt x="274855" y="436569"/>
                    <a:pt x="275111" y="437850"/>
                    <a:pt x="275282" y="439130"/>
                  </a:cubicBezTo>
                  <a:cubicBezTo>
                    <a:pt x="274087" y="439301"/>
                    <a:pt x="272893" y="439386"/>
                    <a:pt x="271784" y="439557"/>
                  </a:cubicBezTo>
                  <a:close/>
                  <a:moveTo>
                    <a:pt x="271272" y="419756"/>
                  </a:moveTo>
                  <a:cubicBezTo>
                    <a:pt x="270675" y="419756"/>
                    <a:pt x="270163" y="419926"/>
                    <a:pt x="269566" y="420012"/>
                  </a:cubicBezTo>
                  <a:cubicBezTo>
                    <a:pt x="268969" y="418817"/>
                    <a:pt x="268286" y="417622"/>
                    <a:pt x="267689" y="416513"/>
                  </a:cubicBezTo>
                  <a:cubicBezTo>
                    <a:pt x="267689" y="416513"/>
                    <a:pt x="267433" y="416513"/>
                    <a:pt x="267518" y="416598"/>
                  </a:cubicBezTo>
                  <a:cubicBezTo>
                    <a:pt x="268030" y="417793"/>
                    <a:pt x="268542" y="418902"/>
                    <a:pt x="268969" y="420097"/>
                  </a:cubicBezTo>
                  <a:cubicBezTo>
                    <a:pt x="268627" y="420097"/>
                    <a:pt x="268286" y="420182"/>
                    <a:pt x="267945" y="420268"/>
                  </a:cubicBezTo>
                  <a:cubicBezTo>
                    <a:pt x="265982" y="420695"/>
                    <a:pt x="263935" y="421121"/>
                    <a:pt x="261972" y="421548"/>
                  </a:cubicBezTo>
                  <a:cubicBezTo>
                    <a:pt x="263423" y="420524"/>
                    <a:pt x="264873" y="419585"/>
                    <a:pt x="266409" y="418817"/>
                  </a:cubicBezTo>
                  <a:cubicBezTo>
                    <a:pt x="266579" y="418817"/>
                    <a:pt x="266409" y="418561"/>
                    <a:pt x="266324" y="418646"/>
                  </a:cubicBezTo>
                  <a:cubicBezTo>
                    <a:pt x="264447" y="419585"/>
                    <a:pt x="262740" y="420609"/>
                    <a:pt x="261034" y="421804"/>
                  </a:cubicBezTo>
                  <a:cubicBezTo>
                    <a:pt x="259840" y="422060"/>
                    <a:pt x="258560" y="422316"/>
                    <a:pt x="257366" y="422658"/>
                  </a:cubicBezTo>
                  <a:cubicBezTo>
                    <a:pt x="256854" y="421804"/>
                    <a:pt x="256341" y="421036"/>
                    <a:pt x="255829" y="420182"/>
                  </a:cubicBezTo>
                  <a:cubicBezTo>
                    <a:pt x="257792" y="419158"/>
                    <a:pt x="259754" y="418134"/>
                    <a:pt x="261716" y="417195"/>
                  </a:cubicBezTo>
                  <a:lnTo>
                    <a:pt x="264958" y="415574"/>
                  </a:lnTo>
                  <a:lnTo>
                    <a:pt x="268286" y="414037"/>
                  </a:lnTo>
                  <a:lnTo>
                    <a:pt x="269736" y="413355"/>
                  </a:lnTo>
                  <a:cubicBezTo>
                    <a:pt x="270333" y="415488"/>
                    <a:pt x="270845" y="417622"/>
                    <a:pt x="271357" y="419841"/>
                  </a:cubicBezTo>
                  <a:close/>
                  <a:moveTo>
                    <a:pt x="260863" y="438447"/>
                  </a:moveTo>
                  <a:cubicBezTo>
                    <a:pt x="257024" y="440069"/>
                    <a:pt x="253270" y="442032"/>
                    <a:pt x="249687" y="444165"/>
                  </a:cubicBezTo>
                  <a:cubicBezTo>
                    <a:pt x="249004" y="442715"/>
                    <a:pt x="248322" y="441264"/>
                    <a:pt x="247554" y="439813"/>
                  </a:cubicBezTo>
                  <a:lnTo>
                    <a:pt x="247554" y="439813"/>
                  </a:lnTo>
                  <a:cubicBezTo>
                    <a:pt x="247554" y="439813"/>
                    <a:pt x="247554" y="439813"/>
                    <a:pt x="247554" y="439813"/>
                  </a:cubicBezTo>
                  <a:lnTo>
                    <a:pt x="247554" y="439813"/>
                  </a:lnTo>
                  <a:cubicBezTo>
                    <a:pt x="247554" y="439813"/>
                    <a:pt x="247554" y="439813"/>
                    <a:pt x="247554" y="439813"/>
                  </a:cubicBezTo>
                  <a:cubicBezTo>
                    <a:pt x="247127" y="439130"/>
                    <a:pt x="246786" y="438362"/>
                    <a:pt x="246359" y="437679"/>
                  </a:cubicBezTo>
                  <a:cubicBezTo>
                    <a:pt x="247810" y="435716"/>
                    <a:pt x="249346" y="433838"/>
                    <a:pt x="250967" y="432046"/>
                  </a:cubicBezTo>
                  <a:cubicBezTo>
                    <a:pt x="252332" y="430424"/>
                    <a:pt x="253782" y="428888"/>
                    <a:pt x="255233" y="427437"/>
                  </a:cubicBezTo>
                  <a:cubicBezTo>
                    <a:pt x="257109" y="431192"/>
                    <a:pt x="258987" y="434948"/>
                    <a:pt x="260863" y="438618"/>
                  </a:cubicBezTo>
                  <a:close/>
                  <a:moveTo>
                    <a:pt x="250369" y="431192"/>
                  </a:moveTo>
                  <a:cubicBezTo>
                    <a:pt x="248748" y="432899"/>
                    <a:pt x="247298" y="434692"/>
                    <a:pt x="245847" y="436484"/>
                  </a:cubicBezTo>
                  <a:cubicBezTo>
                    <a:pt x="244653" y="434350"/>
                    <a:pt x="243544" y="432131"/>
                    <a:pt x="242350" y="429998"/>
                  </a:cubicBezTo>
                  <a:lnTo>
                    <a:pt x="245847" y="428461"/>
                  </a:lnTo>
                  <a:cubicBezTo>
                    <a:pt x="247042" y="427949"/>
                    <a:pt x="248237" y="427352"/>
                    <a:pt x="249516" y="426925"/>
                  </a:cubicBezTo>
                  <a:lnTo>
                    <a:pt x="254208" y="425218"/>
                  </a:lnTo>
                  <a:cubicBezTo>
                    <a:pt x="254465" y="425645"/>
                    <a:pt x="254635" y="426157"/>
                    <a:pt x="254891" y="426584"/>
                  </a:cubicBezTo>
                  <a:cubicBezTo>
                    <a:pt x="253270" y="428035"/>
                    <a:pt x="251820" y="429571"/>
                    <a:pt x="250369" y="431192"/>
                  </a:cubicBezTo>
                  <a:close/>
                  <a:moveTo>
                    <a:pt x="243373" y="426840"/>
                  </a:moveTo>
                  <a:cubicBezTo>
                    <a:pt x="246359" y="425133"/>
                    <a:pt x="249431" y="423426"/>
                    <a:pt x="252502" y="421719"/>
                  </a:cubicBezTo>
                  <a:cubicBezTo>
                    <a:pt x="252843" y="422316"/>
                    <a:pt x="253100" y="422914"/>
                    <a:pt x="253441" y="423511"/>
                  </a:cubicBezTo>
                  <a:cubicBezTo>
                    <a:pt x="250028" y="424450"/>
                    <a:pt x="246701" y="425559"/>
                    <a:pt x="243373" y="426754"/>
                  </a:cubicBezTo>
                  <a:close/>
                  <a:moveTo>
                    <a:pt x="240046" y="425645"/>
                  </a:moveTo>
                  <a:cubicBezTo>
                    <a:pt x="238766" y="423340"/>
                    <a:pt x="237572" y="420951"/>
                    <a:pt x="236292" y="418646"/>
                  </a:cubicBezTo>
                  <a:cubicBezTo>
                    <a:pt x="239619" y="415830"/>
                    <a:pt x="243117" y="413184"/>
                    <a:pt x="246701" y="410623"/>
                  </a:cubicBezTo>
                  <a:cubicBezTo>
                    <a:pt x="248322" y="413696"/>
                    <a:pt x="249942" y="416769"/>
                    <a:pt x="251479" y="419926"/>
                  </a:cubicBezTo>
                  <a:cubicBezTo>
                    <a:pt x="247639" y="421804"/>
                    <a:pt x="243800" y="423682"/>
                    <a:pt x="239961" y="425645"/>
                  </a:cubicBezTo>
                  <a:close/>
                  <a:moveTo>
                    <a:pt x="235865" y="417707"/>
                  </a:moveTo>
                  <a:cubicBezTo>
                    <a:pt x="233221" y="412586"/>
                    <a:pt x="230576" y="407466"/>
                    <a:pt x="227931" y="402259"/>
                  </a:cubicBezTo>
                  <a:cubicBezTo>
                    <a:pt x="231941" y="400638"/>
                    <a:pt x="236121" y="399443"/>
                    <a:pt x="240387" y="398760"/>
                  </a:cubicBezTo>
                  <a:cubicBezTo>
                    <a:pt x="241155" y="400126"/>
                    <a:pt x="241838" y="401406"/>
                    <a:pt x="242605" y="402771"/>
                  </a:cubicBezTo>
                  <a:cubicBezTo>
                    <a:pt x="243971" y="405246"/>
                    <a:pt x="245336" y="407807"/>
                    <a:pt x="246616" y="410367"/>
                  </a:cubicBezTo>
                  <a:cubicBezTo>
                    <a:pt x="242947" y="412672"/>
                    <a:pt x="239363" y="415147"/>
                    <a:pt x="235780" y="417707"/>
                  </a:cubicBezTo>
                  <a:close/>
                  <a:moveTo>
                    <a:pt x="227334" y="401064"/>
                  </a:moveTo>
                  <a:cubicBezTo>
                    <a:pt x="227334" y="401064"/>
                    <a:pt x="226993" y="400382"/>
                    <a:pt x="226822" y="400040"/>
                  </a:cubicBezTo>
                  <a:cubicBezTo>
                    <a:pt x="227505" y="399699"/>
                    <a:pt x="228272" y="399358"/>
                    <a:pt x="229040" y="399016"/>
                  </a:cubicBezTo>
                  <a:cubicBezTo>
                    <a:pt x="232197" y="397736"/>
                    <a:pt x="235524" y="396626"/>
                    <a:pt x="238937" y="396029"/>
                  </a:cubicBezTo>
                  <a:cubicBezTo>
                    <a:pt x="239278" y="396712"/>
                    <a:pt x="239619" y="397309"/>
                    <a:pt x="240046" y="397992"/>
                  </a:cubicBezTo>
                  <a:cubicBezTo>
                    <a:pt x="235780" y="398504"/>
                    <a:pt x="231514" y="399528"/>
                    <a:pt x="227419" y="400979"/>
                  </a:cubicBezTo>
                  <a:close/>
                  <a:moveTo>
                    <a:pt x="232964" y="419926"/>
                  </a:moveTo>
                  <a:cubicBezTo>
                    <a:pt x="232964" y="419926"/>
                    <a:pt x="232794" y="420097"/>
                    <a:pt x="232709" y="420097"/>
                  </a:cubicBezTo>
                  <a:cubicBezTo>
                    <a:pt x="229722" y="414806"/>
                    <a:pt x="226651" y="409514"/>
                    <a:pt x="223324" y="404393"/>
                  </a:cubicBezTo>
                  <a:cubicBezTo>
                    <a:pt x="223751" y="404137"/>
                    <a:pt x="224262" y="403881"/>
                    <a:pt x="224689" y="403710"/>
                  </a:cubicBezTo>
                  <a:cubicBezTo>
                    <a:pt x="225115" y="403454"/>
                    <a:pt x="225627" y="403284"/>
                    <a:pt x="226054" y="403113"/>
                  </a:cubicBezTo>
                  <a:cubicBezTo>
                    <a:pt x="228272" y="408746"/>
                    <a:pt x="230576" y="414379"/>
                    <a:pt x="232964" y="419926"/>
                  </a:cubicBezTo>
                  <a:close/>
                  <a:moveTo>
                    <a:pt x="224177" y="402259"/>
                  </a:moveTo>
                  <a:cubicBezTo>
                    <a:pt x="223580" y="402515"/>
                    <a:pt x="222982" y="402771"/>
                    <a:pt x="222385" y="403027"/>
                  </a:cubicBezTo>
                  <a:cubicBezTo>
                    <a:pt x="222300" y="402857"/>
                    <a:pt x="222129" y="402686"/>
                    <a:pt x="222044" y="402515"/>
                  </a:cubicBezTo>
                  <a:cubicBezTo>
                    <a:pt x="223068" y="401918"/>
                    <a:pt x="224092" y="401406"/>
                    <a:pt x="225201" y="400894"/>
                  </a:cubicBezTo>
                  <a:cubicBezTo>
                    <a:pt x="225286" y="401150"/>
                    <a:pt x="225456" y="401491"/>
                    <a:pt x="225542" y="401747"/>
                  </a:cubicBezTo>
                  <a:cubicBezTo>
                    <a:pt x="225115" y="401918"/>
                    <a:pt x="224689" y="402089"/>
                    <a:pt x="224262" y="402259"/>
                  </a:cubicBezTo>
                  <a:close/>
                  <a:moveTo>
                    <a:pt x="229979" y="422231"/>
                  </a:moveTo>
                  <a:cubicBezTo>
                    <a:pt x="229979" y="422231"/>
                    <a:pt x="229467" y="422658"/>
                    <a:pt x="229210" y="422828"/>
                  </a:cubicBezTo>
                  <a:cubicBezTo>
                    <a:pt x="228699" y="423255"/>
                    <a:pt x="228187" y="423767"/>
                    <a:pt x="227589" y="424194"/>
                  </a:cubicBezTo>
                  <a:cubicBezTo>
                    <a:pt x="224774" y="418305"/>
                    <a:pt x="221873" y="412501"/>
                    <a:pt x="218973" y="406612"/>
                  </a:cubicBezTo>
                  <a:cubicBezTo>
                    <a:pt x="219826" y="406100"/>
                    <a:pt x="220679" y="405673"/>
                    <a:pt x="221532" y="405246"/>
                  </a:cubicBezTo>
                  <a:cubicBezTo>
                    <a:pt x="224518" y="410794"/>
                    <a:pt x="227334" y="416513"/>
                    <a:pt x="229893" y="422231"/>
                  </a:cubicBezTo>
                  <a:close/>
                  <a:moveTo>
                    <a:pt x="218205" y="404990"/>
                  </a:moveTo>
                  <a:cubicBezTo>
                    <a:pt x="218205" y="404990"/>
                    <a:pt x="218205" y="404820"/>
                    <a:pt x="218119" y="404734"/>
                  </a:cubicBezTo>
                  <a:cubicBezTo>
                    <a:pt x="218887" y="404222"/>
                    <a:pt x="219740" y="403796"/>
                    <a:pt x="220594" y="403284"/>
                  </a:cubicBezTo>
                  <a:cubicBezTo>
                    <a:pt x="220594" y="403454"/>
                    <a:pt x="220764" y="403540"/>
                    <a:pt x="220850" y="403710"/>
                  </a:cubicBezTo>
                  <a:cubicBezTo>
                    <a:pt x="219997" y="404137"/>
                    <a:pt x="219143" y="404478"/>
                    <a:pt x="218290" y="404905"/>
                  </a:cubicBezTo>
                  <a:close/>
                  <a:moveTo>
                    <a:pt x="210526" y="431961"/>
                  </a:moveTo>
                  <a:cubicBezTo>
                    <a:pt x="211465" y="434009"/>
                    <a:pt x="212318" y="435972"/>
                    <a:pt x="213256" y="438020"/>
                  </a:cubicBezTo>
                  <a:cubicBezTo>
                    <a:pt x="212232" y="439130"/>
                    <a:pt x="211123" y="440239"/>
                    <a:pt x="210099" y="441434"/>
                  </a:cubicBezTo>
                  <a:cubicBezTo>
                    <a:pt x="206004" y="434862"/>
                    <a:pt x="201909" y="428291"/>
                    <a:pt x="197728" y="421804"/>
                  </a:cubicBezTo>
                  <a:cubicBezTo>
                    <a:pt x="199691" y="420182"/>
                    <a:pt x="201739" y="418561"/>
                    <a:pt x="203786" y="417025"/>
                  </a:cubicBezTo>
                  <a:cubicBezTo>
                    <a:pt x="206090" y="421975"/>
                    <a:pt x="208308" y="427010"/>
                    <a:pt x="210526" y="432046"/>
                  </a:cubicBezTo>
                  <a:close/>
                  <a:moveTo>
                    <a:pt x="171109" y="403113"/>
                  </a:moveTo>
                  <a:cubicBezTo>
                    <a:pt x="170086" y="401577"/>
                    <a:pt x="168977" y="400126"/>
                    <a:pt x="167867" y="398675"/>
                  </a:cubicBezTo>
                  <a:cubicBezTo>
                    <a:pt x="168891" y="398163"/>
                    <a:pt x="169915" y="397736"/>
                    <a:pt x="170939" y="397309"/>
                  </a:cubicBezTo>
                  <a:cubicBezTo>
                    <a:pt x="174010" y="396200"/>
                    <a:pt x="177423" y="395602"/>
                    <a:pt x="180750" y="396029"/>
                  </a:cubicBezTo>
                  <a:cubicBezTo>
                    <a:pt x="177508" y="398333"/>
                    <a:pt x="174266" y="400638"/>
                    <a:pt x="171109" y="403027"/>
                  </a:cubicBezTo>
                  <a:close/>
                  <a:moveTo>
                    <a:pt x="170427" y="403625"/>
                  </a:moveTo>
                  <a:cubicBezTo>
                    <a:pt x="166502" y="406612"/>
                    <a:pt x="162663" y="409685"/>
                    <a:pt x="158824" y="412843"/>
                  </a:cubicBezTo>
                  <a:cubicBezTo>
                    <a:pt x="157544" y="411050"/>
                    <a:pt x="156264" y="409343"/>
                    <a:pt x="154899" y="407551"/>
                  </a:cubicBezTo>
                  <a:cubicBezTo>
                    <a:pt x="156435" y="406271"/>
                    <a:pt x="158056" y="404990"/>
                    <a:pt x="159592" y="403796"/>
                  </a:cubicBezTo>
                  <a:cubicBezTo>
                    <a:pt x="162066" y="402003"/>
                    <a:pt x="164625" y="400296"/>
                    <a:pt x="167355" y="398931"/>
                  </a:cubicBezTo>
                  <a:cubicBezTo>
                    <a:pt x="168379" y="400467"/>
                    <a:pt x="169404" y="402089"/>
                    <a:pt x="170427" y="403625"/>
                  </a:cubicBezTo>
                  <a:close/>
                  <a:moveTo>
                    <a:pt x="156776" y="414550"/>
                  </a:moveTo>
                  <a:cubicBezTo>
                    <a:pt x="156179" y="415062"/>
                    <a:pt x="155582" y="415574"/>
                    <a:pt x="154899" y="416086"/>
                  </a:cubicBezTo>
                  <a:cubicBezTo>
                    <a:pt x="153620" y="417110"/>
                    <a:pt x="152425" y="418219"/>
                    <a:pt x="151231" y="419329"/>
                  </a:cubicBezTo>
                  <a:lnTo>
                    <a:pt x="147818" y="413355"/>
                  </a:lnTo>
                  <a:cubicBezTo>
                    <a:pt x="149610" y="411904"/>
                    <a:pt x="151316" y="410453"/>
                    <a:pt x="153108" y="409087"/>
                  </a:cubicBezTo>
                  <a:cubicBezTo>
                    <a:pt x="154302" y="410965"/>
                    <a:pt x="155497" y="412757"/>
                    <a:pt x="156776" y="414635"/>
                  </a:cubicBezTo>
                  <a:close/>
                  <a:moveTo>
                    <a:pt x="151316" y="407807"/>
                  </a:moveTo>
                  <a:lnTo>
                    <a:pt x="146709" y="411221"/>
                  </a:lnTo>
                  <a:lnTo>
                    <a:pt x="145088" y="408404"/>
                  </a:lnTo>
                  <a:cubicBezTo>
                    <a:pt x="145088" y="408404"/>
                    <a:pt x="144832" y="408404"/>
                    <a:pt x="144917" y="408490"/>
                  </a:cubicBezTo>
                  <a:lnTo>
                    <a:pt x="146368" y="411477"/>
                  </a:lnTo>
                  <a:lnTo>
                    <a:pt x="143893" y="413355"/>
                  </a:lnTo>
                  <a:cubicBezTo>
                    <a:pt x="140395" y="415915"/>
                    <a:pt x="136897" y="418561"/>
                    <a:pt x="133485" y="421207"/>
                  </a:cubicBezTo>
                  <a:cubicBezTo>
                    <a:pt x="132631" y="420012"/>
                    <a:pt x="131778" y="418817"/>
                    <a:pt x="130925" y="417622"/>
                  </a:cubicBezTo>
                  <a:cubicBezTo>
                    <a:pt x="128195" y="413952"/>
                    <a:pt x="125294" y="410453"/>
                    <a:pt x="122479" y="406783"/>
                  </a:cubicBezTo>
                  <a:cubicBezTo>
                    <a:pt x="122479" y="406698"/>
                    <a:pt x="122223" y="406783"/>
                    <a:pt x="122308" y="406954"/>
                  </a:cubicBezTo>
                  <a:cubicBezTo>
                    <a:pt x="124953" y="410623"/>
                    <a:pt x="127598" y="414294"/>
                    <a:pt x="130157" y="418049"/>
                  </a:cubicBezTo>
                  <a:cubicBezTo>
                    <a:pt x="130925" y="419329"/>
                    <a:pt x="131778" y="420609"/>
                    <a:pt x="132546" y="421804"/>
                  </a:cubicBezTo>
                  <a:cubicBezTo>
                    <a:pt x="131352" y="422658"/>
                    <a:pt x="130243" y="423596"/>
                    <a:pt x="129048" y="424450"/>
                  </a:cubicBezTo>
                  <a:cubicBezTo>
                    <a:pt x="128024" y="425303"/>
                    <a:pt x="127001" y="426072"/>
                    <a:pt x="125977" y="426925"/>
                  </a:cubicBezTo>
                  <a:lnTo>
                    <a:pt x="118128" y="412074"/>
                  </a:lnTo>
                  <a:cubicBezTo>
                    <a:pt x="118128" y="412074"/>
                    <a:pt x="117872" y="412074"/>
                    <a:pt x="117957" y="412160"/>
                  </a:cubicBezTo>
                  <a:lnTo>
                    <a:pt x="125209" y="427608"/>
                  </a:lnTo>
                  <a:cubicBezTo>
                    <a:pt x="121455" y="430595"/>
                    <a:pt x="117786" y="433753"/>
                    <a:pt x="114118" y="436911"/>
                  </a:cubicBezTo>
                  <a:lnTo>
                    <a:pt x="111387" y="429827"/>
                  </a:lnTo>
                  <a:cubicBezTo>
                    <a:pt x="111387" y="429827"/>
                    <a:pt x="111132" y="429827"/>
                    <a:pt x="111217" y="429827"/>
                  </a:cubicBezTo>
                  <a:lnTo>
                    <a:pt x="113606" y="437252"/>
                  </a:lnTo>
                  <a:cubicBezTo>
                    <a:pt x="111899" y="438788"/>
                    <a:pt x="110193" y="440325"/>
                    <a:pt x="108487" y="441861"/>
                  </a:cubicBezTo>
                  <a:lnTo>
                    <a:pt x="110790" y="431619"/>
                  </a:lnTo>
                  <a:cubicBezTo>
                    <a:pt x="110790" y="431619"/>
                    <a:pt x="110620" y="431449"/>
                    <a:pt x="110534" y="431619"/>
                  </a:cubicBezTo>
                  <a:lnTo>
                    <a:pt x="107549" y="442117"/>
                  </a:lnTo>
                  <a:lnTo>
                    <a:pt x="107292" y="443056"/>
                  </a:lnTo>
                  <a:cubicBezTo>
                    <a:pt x="105159" y="445019"/>
                    <a:pt x="103112" y="446982"/>
                    <a:pt x="101064" y="449030"/>
                  </a:cubicBezTo>
                  <a:lnTo>
                    <a:pt x="101064" y="449030"/>
                  </a:lnTo>
                  <a:cubicBezTo>
                    <a:pt x="101064" y="449030"/>
                    <a:pt x="100979" y="449201"/>
                    <a:pt x="100979" y="449201"/>
                  </a:cubicBezTo>
                  <a:lnTo>
                    <a:pt x="100808" y="449372"/>
                  </a:lnTo>
                  <a:lnTo>
                    <a:pt x="100808" y="449372"/>
                  </a:lnTo>
                  <a:cubicBezTo>
                    <a:pt x="96287" y="454237"/>
                    <a:pt x="91935" y="459272"/>
                    <a:pt x="87925" y="464478"/>
                  </a:cubicBezTo>
                  <a:cubicBezTo>
                    <a:pt x="88949" y="460296"/>
                    <a:pt x="89973" y="456114"/>
                    <a:pt x="91082" y="451932"/>
                  </a:cubicBezTo>
                  <a:cubicBezTo>
                    <a:pt x="92191" y="447750"/>
                    <a:pt x="93471" y="443653"/>
                    <a:pt x="94580" y="439471"/>
                  </a:cubicBezTo>
                  <a:lnTo>
                    <a:pt x="97908" y="428803"/>
                  </a:lnTo>
                  <a:cubicBezTo>
                    <a:pt x="100723" y="425559"/>
                    <a:pt x="103624" y="422487"/>
                    <a:pt x="106610" y="419500"/>
                  </a:cubicBezTo>
                  <a:cubicBezTo>
                    <a:pt x="113606" y="412672"/>
                    <a:pt x="121370" y="406612"/>
                    <a:pt x="130072" y="402089"/>
                  </a:cubicBezTo>
                  <a:cubicBezTo>
                    <a:pt x="134679" y="399699"/>
                    <a:pt x="139542" y="397736"/>
                    <a:pt x="144576" y="396370"/>
                  </a:cubicBezTo>
                  <a:lnTo>
                    <a:pt x="145429" y="397650"/>
                  </a:lnTo>
                  <a:cubicBezTo>
                    <a:pt x="147647" y="400894"/>
                    <a:pt x="149780" y="404137"/>
                    <a:pt x="151913" y="407380"/>
                  </a:cubicBezTo>
                  <a:cubicBezTo>
                    <a:pt x="151657" y="407551"/>
                    <a:pt x="151401" y="407722"/>
                    <a:pt x="151231" y="407892"/>
                  </a:cubicBezTo>
                  <a:close/>
                  <a:moveTo>
                    <a:pt x="104306" y="416769"/>
                  </a:moveTo>
                  <a:cubicBezTo>
                    <a:pt x="101150" y="419500"/>
                    <a:pt x="98163" y="422316"/>
                    <a:pt x="95263" y="425218"/>
                  </a:cubicBezTo>
                  <a:lnTo>
                    <a:pt x="97651" y="418988"/>
                  </a:lnTo>
                  <a:cubicBezTo>
                    <a:pt x="101662" y="415659"/>
                    <a:pt x="106183" y="413013"/>
                    <a:pt x="111132" y="411392"/>
                  </a:cubicBezTo>
                  <a:cubicBezTo>
                    <a:pt x="108743" y="413099"/>
                    <a:pt x="106524" y="414891"/>
                    <a:pt x="104306" y="416769"/>
                  </a:cubicBezTo>
                  <a:close/>
                  <a:moveTo>
                    <a:pt x="93812" y="426669"/>
                  </a:moveTo>
                  <a:cubicBezTo>
                    <a:pt x="90143" y="430424"/>
                    <a:pt x="86731" y="434350"/>
                    <a:pt x="83318" y="438276"/>
                  </a:cubicBezTo>
                  <a:lnTo>
                    <a:pt x="83318" y="438276"/>
                  </a:lnTo>
                  <a:cubicBezTo>
                    <a:pt x="83318" y="438276"/>
                    <a:pt x="83233" y="438362"/>
                    <a:pt x="83233" y="438362"/>
                  </a:cubicBezTo>
                  <a:lnTo>
                    <a:pt x="83147" y="438362"/>
                  </a:lnTo>
                  <a:cubicBezTo>
                    <a:pt x="83147" y="438362"/>
                    <a:pt x="83147" y="438447"/>
                    <a:pt x="83147" y="438447"/>
                  </a:cubicBezTo>
                  <a:cubicBezTo>
                    <a:pt x="82465" y="439301"/>
                    <a:pt x="81783" y="440154"/>
                    <a:pt x="81185" y="441093"/>
                  </a:cubicBezTo>
                  <a:cubicBezTo>
                    <a:pt x="81953" y="439557"/>
                    <a:pt x="82721" y="438020"/>
                    <a:pt x="83574" y="436484"/>
                  </a:cubicBezTo>
                  <a:cubicBezTo>
                    <a:pt x="86475" y="431278"/>
                    <a:pt x="89888" y="426413"/>
                    <a:pt x="94068" y="422231"/>
                  </a:cubicBezTo>
                  <a:cubicBezTo>
                    <a:pt x="95007" y="421292"/>
                    <a:pt x="96030" y="420353"/>
                    <a:pt x="97054" y="419500"/>
                  </a:cubicBezTo>
                  <a:lnTo>
                    <a:pt x="93897" y="426584"/>
                  </a:lnTo>
                  <a:close/>
                  <a:moveTo>
                    <a:pt x="55675" y="533269"/>
                  </a:moveTo>
                  <a:cubicBezTo>
                    <a:pt x="55419" y="534720"/>
                    <a:pt x="55164" y="536256"/>
                    <a:pt x="54993" y="537707"/>
                  </a:cubicBezTo>
                  <a:cubicBezTo>
                    <a:pt x="54993" y="537793"/>
                    <a:pt x="55164" y="537878"/>
                    <a:pt x="55249" y="537707"/>
                  </a:cubicBezTo>
                  <a:cubicBezTo>
                    <a:pt x="55590" y="536000"/>
                    <a:pt x="55931" y="534208"/>
                    <a:pt x="56358" y="532501"/>
                  </a:cubicBezTo>
                  <a:cubicBezTo>
                    <a:pt x="56785" y="531989"/>
                    <a:pt x="57297" y="531477"/>
                    <a:pt x="57723" y="531050"/>
                  </a:cubicBezTo>
                  <a:cubicBezTo>
                    <a:pt x="59259" y="529429"/>
                    <a:pt x="60794" y="527892"/>
                    <a:pt x="62330" y="526271"/>
                  </a:cubicBezTo>
                  <a:cubicBezTo>
                    <a:pt x="61392" y="531648"/>
                    <a:pt x="60539" y="537110"/>
                    <a:pt x="59771" y="542487"/>
                  </a:cubicBezTo>
                  <a:cubicBezTo>
                    <a:pt x="55419" y="546669"/>
                    <a:pt x="51068" y="550936"/>
                    <a:pt x="46717" y="555118"/>
                  </a:cubicBezTo>
                  <a:lnTo>
                    <a:pt x="46717" y="555118"/>
                  </a:lnTo>
                  <a:cubicBezTo>
                    <a:pt x="47741" y="549827"/>
                    <a:pt x="48935" y="544621"/>
                    <a:pt x="50130" y="539329"/>
                  </a:cubicBezTo>
                  <a:cubicBezTo>
                    <a:pt x="52007" y="537281"/>
                    <a:pt x="53884" y="535232"/>
                    <a:pt x="55761" y="533099"/>
                  </a:cubicBezTo>
                  <a:close/>
                  <a:moveTo>
                    <a:pt x="63951" y="542231"/>
                  </a:moveTo>
                  <a:cubicBezTo>
                    <a:pt x="65999" y="540439"/>
                    <a:pt x="68047" y="538732"/>
                    <a:pt x="70094" y="536939"/>
                  </a:cubicBezTo>
                  <a:cubicBezTo>
                    <a:pt x="69326" y="544108"/>
                    <a:pt x="68814" y="551278"/>
                    <a:pt x="68388" y="558447"/>
                  </a:cubicBezTo>
                  <a:cubicBezTo>
                    <a:pt x="68388" y="559727"/>
                    <a:pt x="68302" y="561093"/>
                    <a:pt x="68217" y="562373"/>
                  </a:cubicBezTo>
                  <a:cubicBezTo>
                    <a:pt x="65146" y="565872"/>
                    <a:pt x="62074" y="569457"/>
                    <a:pt x="59088" y="572956"/>
                  </a:cubicBezTo>
                  <a:cubicBezTo>
                    <a:pt x="59941" y="566555"/>
                    <a:pt x="60880" y="560154"/>
                    <a:pt x="61903" y="553838"/>
                  </a:cubicBezTo>
                  <a:cubicBezTo>
                    <a:pt x="62586" y="549912"/>
                    <a:pt x="63269" y="546071"/>
                    <a:pt x="64036" y="542145"/>
                  </a:cubicBezTo>
                  <a:close/>
                  <a:moveTo>
                    <a:pt x="67961" y="567579"/>
                  </a:moveTo>
                  <a:cubicBezTo>
                    <a:pt x="67790" y="573212"/>
                    <a:pt x="67620" y="578845"/>
                    <a:pt x="67620" y="584393"/>
                  </a:cubicBezTo>
                  <a:cubicBezTo>
                    <a:pt x="64377" y="589002"/>
                    <a:pt x="61221" y="593611"/>
                    <a:pt x="58149" y="598219"/>
                  </a:cubicBezTo>
                  <a:lnTo>
                    <a:pt x="57723" y="597195"/>
                  </a:lnTo>
                  <a:lnTo>
                    <a:pt x="56699" y="594635"/>
                  </a:lnTo>
                  <a:cubicBezTo>
                    <a:pt x="56699" y="593781"/>
                    <a:pt x="56870" y="592928"/>
                    <a:pt x="56955" y="592074"/>
                  </a:cubicBezTo>
                  <a:cubicBezTo>
                    <a:pt x="57467" y="587039"/>
                    <a:pt x="58064" y="581918"/>
                    <a:pt x="58661" y="576882"/>
                  </a:cubicBezTo>
                  <a:cubicBezTo>
                    <a:pt x="61818" y="573810"/>
                    <a:pt x="64975" y="570652"/>
                    <a:pt x="68047" y="567579"/>
                  </a:cubicBezTo>
                  <a:close/>
                  <a:moveTo>
                    <a:pt x="55334" y="591477"/>
                  </a:moveTo>
                  <a:lnTo>
                    <a:pt x="52007" y="583369"/>
                  </a:lnTo>
                  <a:lnTo>
                    <a:pt x="53372" y="581918"/>
                  </a:lnTo>
                  <a:cubicBezTo>
                    <a:pt x="54225" y="581064"/>
                    <a:pt x="55078" y="580211"/>
                    <a:pt x="56017" y="579357"/>
                  </a:cubicBezTo>
                  <a:cubicBezTo>
                    <a:pt x="55761" y="583369"/>
                    <a:pt x="55505" y="587380"/>
                    <a:pt x="55334" y="591477"/>
                  </a:cubicBezTo>
                  <a:close/>
                  <a:moveTo>
                    <a:pt x="55334" y="593099"/>
                  </a:moveTo>
                  <a:cubicBezTo>
                    <a:pt x="55164" y="596427"/>
                    <a:pt x="55078" y="599670"/>
                    <a:pt x="54993" y="602999"/>
                  </a:cubicBezTo>
                  <a:cubicBezTo>
                    <a:pt x="54993" y="603084"/>
                    <a:pt x="54822" y="603255"/>
                    <a:pt x="54737" y="603340"/>
                  </a:cubicBezTo>
                  <a:lnTo>
                    <a:pt x="50642" y="593611"/>
                  </a:lnTo>
                  <a:lnTo>
                    <a:pt x="48168" y="587380"/>
                  </a:lnTo>
                  <a:lnTo>
                    <a:pt x="51922" y="583540"/>
                  </a:lnTo>
                  <a:lnTo>
                    <a:pt x="55334" y="593013"/>
                  </a:lnTo>
                  <a:close/>
                  <a:moveTo>
                    <a:pt x="49874" y="594037"/>
                  </a:moveTo>
                  <a:lnTo>
                    <a:pt x="53798" y="604877"/>
                  </a:lnTo>
                  <a:cubicBezTo>
                    <a:pt x="51922" y="607693"/>
                    <a:pt x="50044" y="610595"/>
                    <a:pt x="48253" y="613411"/>
                  </a:cubicBezTo>
                  <a:cubicBezTo>
                    <a:pt x="47058" y="609912"/>
                    <a:pt x="45864" y="606328"/>
                    <a:pt x="44669" y="602743"/>
                  </a:cubicBezTo>
                  <a:cubicBezTo>
                    <a:pt x="43731" y="599756"/>
                    <a:pt x="42878" y="596768"/>
                    <a:pt x="41940" y="593781"/>
                  </a:cubicBezTo>
                  <a:lnTo>
                    <a:pt x="47656" y="587892"/>
                  </a:lnTo>
                  <a:lnTo>
                    <a:pt x="49789" y="594037"/>
                  </a:lnTo>
                  <a:close/>
                  <a:moveTo>
                    <a:pt x="49362" y="616569"/>
                  </a:moveTo>
                  <a:cubicBezTo>
                    <a:pt x="51239" y="614094"/>
                    <a:pt x="53031" y="611619"/>
                    <a:pt x="54907" y="609229"/>
                  </a:cubicBezTo>
                  <a:lnTo>
                    <a:pt x="54907" y="619642"/>
                  </a:lnTo>
                  <a:cubicBezTo>
                    <a:pt x="54907" y="619642"/>
                    <a:pt x="55078" y="619727"/>
                    <a:pt x="55078" y="619642"/>
                  </a:cubicBezTo>
                  <a:lnTo>
                    <a:pt x="55590" y="609741"/>
                  </a:lnTo>
                  <a:cubicBezTo>
                    <a:pt x="58832" y="618532"/>
                    <a:pt x="62245" y="627323"/>
                    <a:pt x="65743" y="636029"/>
                  </a:cubicBezTo>
                  <a:cubicBezTo>
                    <a:pt x="64036" y="639443"/>
                    <a:pt x="62415" y="642942"/>
                    <a:pt x="60794" y="646356"/>
                  </a:cubicBezTo>
                  <a:cubicBezTo>
                    <a:pt x="56699" y="636541"/>
                    <a:pt x="52860" y="626640"/>
                    <a:pt x="49362" y="616655"/>
                  </a:cubicBezTo>
                  <a:close/>
                  <a:moveTo>
                    <a:pt x="66510" y="637650"/>
                  </a:moveTo>
                  <a:cubicBezTo>
                    <a:pt x="67193" y="639272"/>
                    <a:pt x="67876" y="640979"/>
                    <a:pt x="68473" y="642601"/>
                  </a:cubicBezTo>
                  <a:cubicBezTo>
                    <a:pt x="69838" y="645844"/>
                    <a:pt x="71118" y="649002"/>
                    <a:pt x="72483" y="652245"/>
                  </a:cubicBezTo>
                  <a:lnTo>
                    <a:pt x="67620" y="661633"/>
                  </a:lnTo>
                  <a:cubicBezTo>
                    <a:pt x="65487" y="657110"/>
                    <a:pt x="63439" y="652501"/>
                    <a:pt x="61477" y="647892"/>
                  </a:cubicBezTo>
                  <a:cubicBezTo>
                    <a:pt x="61392" y="647636"/>
                    <a:pt x="61306" y="647380"/>
                    <a:pt x="61136" y="647124"/>
                  </a:cubicBezTo>
                  <a:cubicBezTo>
                    <a:pt x="62927" y="643966"/>
                    <a:pt x="64634" y="640808"/>
                    <a:pt x="66426" y="637650"/>
                  </a:cubicBezTo>
                  <a:close/>
                  <a:moveTo>
                    <a:pt x="72995" y="653269"/>
                  </a:moveTo>
                  <a:cubicBezTo>
                    <a:pt x="76237" y="660865"/>
                    <a:pt x="79650" y="668461"/>
                    <a:pt x="83062" y="675972"/>
                  </a:cubicBezTo>
                  <a:lnTo>
                    <a:pt x="78796" y="684507"/>
                  </a:lnTo>
                  <a:cubicBezTo>
                    <a:pt x="74957" y="676996"/>
                    <a:pt x="71289" y="669485"/>
                    <a:pt x="67705" y="661804"/>
                  </a:cubicBezTo>
                  <a:lnTo>
                    <a:pt x="72909" y="653184"/>
                  </a:lnTo>
                  <a:close/>
                  <a:moveTo>
                    <a:pt x="90826" y="691079"/>
                  </a:moveTo>
                  <a:cubicBezTo>
                    <a:pt x="93130" y="695346"/>
                    <a:pt x="95433" y="699699"/>
                    <a:pt x="97737" y="703966"/>
                  </a:cubicBezTo>
                  <a:lnTo>
                    <a:pt x="96201" y="703539"/>
                  </a:lnTo>
                  <a:lnTo>
                    <a:pt x="95007" y="703198"/>
                  </a:lnTo>
                  <a:lnTo>
                    <a:pt x="94409" y="703027"/>
                  </a:lnTo>
                  <a:lnTo>
                    <a:pt x="94154" y="703027"/>
                  </a:lnTo>
                  <a:cubicBezTo>
                    <a:pt x="94154" y="703027"/>
                    <a:pt x="94154" y="703027"/>
                    <a:pt x="94154" y="703027"/>
                  </a:cubicBezTo>
                  <a:lnTo>
                    <a:pt x="94239" y="703027"/>
                  </a:lnTo>
                  <a:cubicBezTo>
                    <a:pt x="94239" y="703027"/>
                    <a:pt x="96030" y="704649"/>
                    <a:pt x="96030" y="704649"/>
                  </a:cubicBezTo>
                  <a:lnTo>
                    <a:pt x="99614" y="707721"/>
                  </a:lnTo>
                  <a:lnTo>
                    <a:pt x="99017" y="711391"/>
                  </a:lnTo>
                  <a:lnTo>
                    <a:pt x="97737" y="719926"/>
                  </a:lnTo>
                  <a:cubicBezTo>
                    <a:pt x="93897" y="713184"/>
                    <a:pt x="90143" y="706441"/>
                    <a:pt x="86560" y="699528"/>
                  </a:cubicBezTo>
                  <a:lnTo>
                    <a:pt x="90826" y="691079"/>
                  </a:lnTo>
                  <a:close/>
                  <a:moveTo>
                    <a:pt x="144747" y="783084"/>
                  </a:moveTo>
                  <a:cubicBezTo>
                    <a:pt x="145856" y="785218"/>
                    <a:pt x="146965" y="787352"/>
                    <a:pt x="148074" y="789485"/>
                  </a:cubicBezTo>
                  <a:cubicBezTo>
                    <a:pt x="146112" y="787096"/>
                    <a:pt x="144064" y="784620"/>
                    <a:pt x="142102" y="782231"/>
                  </a:cubicBezTo>
                  <a:cubicBezTo>
                    <a:pt x="142955" y="782487"/>
                    <a:pt x="143893" y="782828"/>
                    <a:pt x="144747" y="783084"/>
                  </a:cubicBezTo>
                  <a:close/>
                  <a:moveTo>
                    <a:pt x="136215" y="758162"/>
                  </a:moveTo>
                  <a:cubicBezTo>
                    <a:pt x="136044" y="757650"/>
                    <a:pt x="135788" y="757224"/>
                    <a:pt x="135618" y="756711"/>
                  </a:cubicBezTo>
                  <a:cubicBezTo>
                    <a:pt x="138263" y="760808"/>
                    <a:pt x="140907" y="764905"/>
                    <a:pt x="143552" y="768916"/>
                  </a:cubicBezTo>
                  <a:lnTo>
                    <a:pt x="152255" y="781889"/>
                  </a:lnTo>
                  <a:lnTo>
                    <a:pt x="154046" y="784450"/>
                  </a:lnTo>
                  <a:cubicBezTo>
                    <a:pt x="151743" y="783767"/>
                    <a:pt x="149439" y="783170"/>
                    <a:pt x="147050" y="782487"/>
                  </a:cubicBezTo>
                  <a:cubicBezTo>
                    <a:pt x="143381" y="774379"/>
                    <a:pt x="139798" y="766185"/>
                    <a:pt x="136215" y="758077"/>
                  </a:cubicBezTo>
                  <a:close/>
                  <a:moveTo>
                    <a:pt x="154046" y="786157"/>
                  </a:moveTo>
                  <a:cubicBezTo>
                    <a:pt x="154558" y="786327"/>
                    <a:pt x="154985" y="786498"/>
                    <a:pt x="155497" y="786669"/>
                  </a:cubicBezTo>
                  <a:lnTo>
                    <a:pt x="158483" y="790936"/>
                  </a:lnTo>
                  <a:lnTo>
                    <a:pt x="156606" y="799642"/>
                  </a:lnTo>
                  <a:cubicBezTo>
                    <a:pt x="155326" y="798191"/>
                    <a:pt x="154046" y="796654"/>
                    <a:pt x="152767" y="795204"/>
                  </a:cubicBezTo>
                  <a:cubicBezTo>
                    <a:pt x="151060" y="791534"/>
                    <a:pt x="149439" y="787778"/>
                    <a:pt x="147733" y="784108"/>
                  </a:cubicBezTo>
                  <a:cubicBezTo>
                    <a:pt x="149866" y="784791"/>
                    <a:pt x="151998" y="785474"/>
                    <a:pt x="154046" y="786242"/>
                  </a:cubicBezTo>
                  <a:close/>
                  <a:moveTo>
                    <a:pt x="159165" y="791960"/>
                  </a:moveTo>
                  <a:lnTo>
                    <a:pt x="161127" y="794777"/>
                  </a:lnTo>
                  <a:cubicBezTo>
                    <a:pt x="161127" y="794777"/>
                    <a:pt x="161384" y="794777"/>
                    <a:pt x="161298" y="794692"/>
                  </a:cubicBezTo>
                  <a:lnTo>
                    <a:pt x="159251" y="791448"/>
                  </a:lnTo>
                  <a:lnTo>
                    <a:pt x="160189" y="788205"/>
                  </a:lnTo>
                  <a:cubicBezTo>
                    <a:pt x="161896" y="788802"/>
                    <a:pt x="163601" y="789400"/>
                    <a:pt x="165308" y="790083"/>
                  </a:cubicBezTo>
                  <a:cubicBezTo>
                    <a:pt x="167867" y="793241"/>
                    <a:pt x="170512" y="796398"/>
                    <a:pt x="173072" y="799556"/>
                  </a:cubicBezTo>
                  <a:lnTo>
                    <a:pt x="171963" y="805360"/>
                  </a:lnTo>
                  <a:cubicBezTo>
                    <a:pt x="167953" y="803824"/>
                    <a:pt x="164028" y="802202"/>
                    <a:pt x="160018" y="800666"/>
                  </a:cubicBezTo>
                  <a:cubicBezTo>
                    <a:pt x="159933" y="800666"/>
                    <a:pt x="159847" y="800837"/>
                    <a:pt x="159933" y="800837"/>
                  </a:cubicBezTo>
                  <a:cubicBezTo>
                    <a:pt x="163858" y="802629"/>
                    <a:pt x="167867" y="804421"/>
                    <a:pt x="171792" y="806214"/>
                  </a:cubicBezTo>
                  <a:lnTo>
                    <a:pt x="170427" y="813554"/>
                  </a:lnTo>
                  <a:cubicBezTo>
                    <a:pt x="166929" y="810310"/>
                    <a:pt x="163431" y="806982"/>
                    <a:pt x="159933" y="803738"/>
                  </a:cubicBezTo>
                  <a:cubicBezTo>
                    <a:pt x="158824" y="802544"/>
                    <a:pt x="157800" y="801263"/>
                    <a:pt x="156776" y="799983"/>
                  </a:cubicBezTo>
                  <a:lnTo>
                    <a:pt x="159080" y="791960"/>
                  </a:lnTo>
                  <a:close/>
                  <a:moveTo>
                    <a:pt x="172645" y="806555"/>
                  </a:moveTo>
                  <a:cubicBezTo>
                    <a:pt x="176229" y="808177"/>
                    <a:pt x="179727" y="809798"/>
                    <a:pt x="183225" y="811505"/>
                  </a:cubicBezTo>
                  <a:cubicBezTo>
                    <a:pt x="184163" y="812615"/>
                    <a:pt x="185102" y="813724"/>
                    <a:pt x="186040" y="814834"/>
                  </a:cubicBezTo>
                  <a:cubicBezTo>
                    <a:pt x="190136" y="819528"/>
                    <a:pt x="194316" y="824222"/>
                    <a:pt x="198496" y="828916"/>
                  </a:cubicBezTo>
                  <a:lnTo>
                    <a:pt x="198496" y="834976"/>
                  </a:lnTo>
                  <a:cubicBezTo>
                    <a:pt x="198496" y="834976"/>
                    <a:pt x="198752" y="834976"/>
                    <a:pt x="198752" y="834976"/>
                  </a:cubicBezTo>
                  <a:lnTo>
                    <a:pt x="199265" y="829770"/>
                  </a:lnTo>
                  <a:cubicBezTo>
                    <a:pt x="204981" y="836171"/>
                    <a:pt x="210868" y="842487"/>
                    <a:pt x="216754" y="848802"/>
                  </a:cubicBezTo>
                  <a:lnTo>
                    <a:pt x="221106" y="853326"/>
                  </a:lnTo>
                  <a:cubicBezTo>
                    <a:pt x="217522" y="851875"/>
                    <a:pt x="214024" y="850509"/>
                    <a:pt x="210441" y="849144"/>
                  </a:cubicBezTo>
                  <a:cubicBezTo>
                    <a:pt x="197046" y="837707"/>
                    <a:pt x="183822" y="825929"/>
                    <a:pt x="170939" y="813980"/>
                  </a:cubicBezTo>
                  <a:lnTo>
                    <a:pt x="172730" y="806640"/>
                  </a:lnTo>
                  <a:close/>
                  <a:moveTo>
                    <a:pt x="288933" y="860154"/>
                  </a:moveTo>
                  <a:cubicBezTo>
                    <a:pt x="285179" y="856825"/>
                    <a:pt x="281510" y="853411"/>
                    <a:pt x="277841" y="850083"/>
                  </a:cubicBezTo>
                  <a:lnTo>
                    <a:pt x="277586" y="848205"/>
                  </a:lnTo>
                  <a:cubicBezTo>
                    <a:pt x="277330" y="846071"/>
                    <a:pt x="277074" y="844023"/>
                    <a:pt x="276818" y="841889"/>
                  </a:cubicBezTo>
                  <a:cubicBezTo>
                    <a:pt x="280998" y="844279"/>
                    <a:pt x="285264" y="846669"/>
                    <a:pt x="289360" y="849144"/>
                  </a:cubicBezTo>
                  <a:lnTo>
                    <a:pt x="295673" y="853070"/>
                  </a:lnTo>
                  <a:cubicBezTo>
                    <a:pt x="295843" y="853753"/>
                    <a:pt x="296014" y="854350"/>
                    <a:pt x="296099" y="855033"/>
                  </a:cubicBezTo>
                  <a:lnTo>
                    <a:pt x="285947" y="855545"/>
                  </a:lnTo>
                  <a:cubicBezTo>
                    <a:pt x="285947" y="855545"/>
                    <a:pt x="285861" y="855801"/>
                    <a:pt x="285947" y="855801"/>
                  </a:cubicBezTo>
                  <a:lnTo>
                    <a:pt x="296099" y="855801"/>
                  </a:lnTo>
                  <a:cubicBezTo>
                    <a:pt x="296355" y="858874"/>
                    <a:pt x="296611" y="862031"/>
                    <a:pt x="296952" y="865104"/>
                  </a:cubicBezTo>
                  <a:cubicBezTo>
                    <a:pt x="294222" y="863397"/>
                    <a:pt x="291492" y="861775"/>
                    <a:pt x="288762" y="860154"/>
                  </a:cubicBezTo>
                  <a:close/>
                  <a:moveTo>
                    <a:pt x="295076" y="831733"/>
                  </a:moveTo>
                  <a:cubicBezTo>
                    <a:pt x="295076" y="832416"/>
                    <a:pt x="295076" y="833184"/>
                    <a:pt x="295076" y="833866"/>
                  </a:cubicBezTo>
                  <a:cubicBezTo>
                    <a:pt x="294905" y="833696"/>
                    <a:pt x="294819" y="833525"/>
                    <a:pt x="294649" y="833440"/>
                  </a:cubicBezTo>
                  <a:cubicBezTo>
                    <a:pt x="293114" y="824990"/>
                    <a:pt x="291577" y="816455"/>
                    <a:pt x="290042" y="808006"/>
                  </a:cubicBezTo>
                  <a:cubicBezTo>
                    <a:pt x="291748" y="810054"/>
                    <a:pt x="293540" y="812103"/>
                    <a:pt x="295331" y="814151"/>
                  </a:cubicBezTo>
                  <a:cubicBezTo>
                    <a:pt x="295076" y="820040"/>
                    <a:pt x="294990" y="825844"/>
                    <a:pt x="294990" y="831733"/>
                  </a:cubicBezTo>
                  <a:close/>
                  <a:moveTo>
                    <a:pt x="280998" y="786669"/>
                  </a:moveTo>
                  <a:lnTo>
                    <a:pt x="280998" y="786669"/>
                  </a:lnTo>
                  <a:cubicBezTo>
                    <a:pt x="280998" y="786669"/>
                    <a:pt x="280998" y="786669"/>
                    <a:pt x="280998" y="786669"/>
                  </a:cubicBezTo>
                  <a:lnTo>
                    <a:pt x="280998" y="786669"/>
                  </a:lnTo>
                  <a:cubicBezTo>
                    <a:pt x="280998" y="786669"/>
                    <a:pt x="280998" y="786669"/>
                    <a:pt x="280998" y="786669"/>
                  </a:cubicBezTo>
                  <a:cubicBezTo>
                    <a:pt x="281510" y="789144"/>
                    <a:pt x="282022" y="791534"/>
                    <a:pt x="282534" y="794009"/>
                  </a:cubicBezTo>
                  <a:cubicBezTo>
                    <a:pt x="278609" y="789571"/>
                    <a:pt x="274770" y="785133"/>
                    <a:pt x="270931" y="780694"/>
                  </a:cubicBezTo>
                  <a:cubicBezTo>
                    <a:pt x="270845" y="779158"/>
                    <a:pt x="270675" y="777622"/>
                    <a:pt x="270590" y="776086"/>
                  </a:cubicBezTo>
                  <a:lnTo>
                    <a:pt x="270590" y="776086"/>
                  </a:lnTo>
                  <a:lnTo>
                    <a:pt x="270590" y="775915"/>
                  </a:lnTo>
                  <a:cubicBezTo>
                    <a:pt x="270590" y="775915"/>
                    <a:pt x="270590" y="775744"/>
                    <a:pt x="270590" y="775744"/>
                  </a:cubicBezTo>
                  <a:lnTo>
                    <a:pt x="270590" y="775744"/>
                  </a:lnTo>
                  <a:cubicBezTo>
                    <a:pt x="269310" y="763795"/>
                    <a:pt x="268115" y="751761"/>
                    <a:pt x="267006" y="739813"/>
                  </a:cubicBezTo>
                  <a:cubicBezTo>
                    <a:pt x="266409" y="732558"/>
                    <a:pt x="265812" y="725389"/>
                    <a:pt x="265215" y="718134"/>
                  </a:cubicBezTo>
                  <a:lnTo>
                    <a:pt x="266324" y="725815"/>
                  </a:lnTo>
                  <a:cubicBezTo>
                    <a:pt x="266324" y="725815"/>
                    <a:pt x="266579" y="725901"/>
                    <a:pt x="266579" y="725815"/>
                  </a:cubicBezTo>
                  <a:lnTo>
                    <a:pt x="264532" y="707039"/>
                  </a:lnTo>
                  <a:cubicBezTo>
                    <a:pt x="264447" y="706014"/>
                    <a:pt x="264361" y="704990"/>
                    <a:pt x="264276" y="703966"/>
                  </a:cubicBezTo>
                  <a:cubicBezTo>
                    <a:pt x="264276" y="703966"/>
                    <a:pt x="264276" y="703881"/>
                    <a:pt x="264276" y="703795"/>
                  </a:cubicBezTo>
                  <a:lnTo>
                    <a:pt x="263594" y="690993"/>
                  </a:lnTo>
                  <a:lnTo>
                    <a:pt x="263082" y="678191"/>
                  </a:lnTo>
                  <a:cubicBezTo>
                    <a:pt x="263082" y="678191"/>
                    <a:pt x="262825" y="678106"/>
                    <a:pt x="262825" y="678191"/>
                  </a:cubicBezTo>
                  <a:lnTo>
                    <a:pt x="262825" y="685360"/>
                  </a:lnTo>
                  <a:cubicBezTo>
                    <a:pt x="262399" y="680325"/>
                    <a:pt x="262143" y="675289"/>
                    <a:pt x="261887" y="670253"/>
                  </a:cubicBezTo>
                  <a:lnTo>
                    <a:pt x="266409" y="698845"/>
                  </a:lnTo>
                  <a:cubicBezTo>
                    <a:pt x="271016" y="728120"/>
                    <a:pt x="275708" y="757480"/>
                    <a:pt x="281083" y="786669"/>
                  </a:cubicBezTo>
                  <a:close/>
                  <a:moveTo>
                    <a:pt x="261461" y="688603"/>
                  </a:moveTo>
                  <a:cubicBezTo>
                    <a:pt x="261887" y="692273"/>
                    <a:pt x="262314" y="695858"/>
                    <a:pt x="262740" y="699528"/>
                  </a:cubicBezTo>
                  <a:lnTo>
                    <a:pt x="262740" y="704052"/>
                  </a:lnTo>
                  <a:cubicBezTo>
                    <a:pt x="262740" y="716086"/>
                    <a:pt x="263082" y="728205"/>
                    <a:pt x="263423" y="740239"/>
                  </a:cubicBezTo>
                  <a:cubicBezTo>
                    <a:pt x="263849" y="751505"/>
                    <a:pt x="264447" y="762857"/>
                    <a:pt x="265215" y="774123"/>
                  </a:cubicBezTo>
                  <a:cubicBezTo>
                    <a:pt x="262314" y="770709"/>
                    <a:pt x="259498" y="767295"/>
                    <a:pt x="256597" y="763881"/>
                  </a:cubicBezTo>
                  <a:cubicBezTo>
                    <a:pt x="254123" y="760894"/>
                    <a:pt x="251734" y="757992"/>
                    <a:pt x="249346" y="755005"/>
                  </a:cubicBezTo>
                  <a:cubicBezTo>
                    <a:pt x="249175" y="746640"/>
                    <a:pt x="249090" y="738276"/>
                    <a:pt x="249175" y="729912"/>
                  </a:cubicBezTo>
                  <a:cubicBezTo>
                    <a:pt x="249346" y="715915"/>
                    <a:pt x="249858" y="701918"/>
                    <a:pt x="250796" y="687921"/>
                  </a:cubicBezTo>
                  <a:cubicBezTo>
                    <a:pt x="251137" y="682970"/>
                    <a:pt x="251564" y="678020"/>
                    <a:pt x="251991" y="673070"/>
                  </a:cubicBezTo>
                  <a:lnTo>
                    <a:pt x="253526" y="658219"/>
                  </a:lnTo>
                  <a:cubicBezTo>
                    <a:pt x="253526" y="658219"/>
                    <a:pt x="253355" y="658049"/>
                    <a:pt x="253270" y="658219"/>
                  </a:cubicBezTo>
                  <a:lnTo>
                    <a:pt x="251137" y="673070"/>
                  </a:lnTo>
                  <a:cubicBezTo>
                    <a:pt x="250540" y="678020"/>
                    <a:pt x="249858" y="683056"/>
                    <a:pt x="249260" y="688006"/>
                  </a:cubicBezTo>
                  <a:cubicBezTo>
                    <a:pt x="247639" y="701918"/>
                    <a:pt x="246445" y="716000"/>
                    <a:pt x="245592" y="729997"/>
                  </a:cubicBezTo>
                  <a:cubicBezTo>
                    <a:pt x="245250" y="736484"/>
                    <a:pt x="244994" y="742885"/>
                    <a:pt x="244824" y="749372"/>
                  </a:cubicBezTo>
                  <a:cubicBezTo>
                    <a:pt x="242435" y="746384"/>
                    <a:pt x="240131" y="743397"/>
                    <a:pt x="237742" y="740410"/>
                  </a:cubicBezTo>
                  <a:cubicBezTo>
                    <a:pt x="237486" y="739642"/>
                    <a:pt x="237230" y="738959"/>
                    <a:pt x="236975" y="738191"/>
                  </a:cubicBezTo>
                  <a:cubicBezTo>
                    <a:pt x="236889" y="734777"/>
                    <a:pt x="236718" y="731448"/>
                    <a:pt x="236633" y="728034"/>
                  </a:cubicBezTo>
                  <a:cubicBezTo>
                    <a:pt x="236975" y="728290"/>
                    <a:pt x="237230" y="728461"/>
                    <a:pt x="237572" y="728717"/>
                  </a:cubicBezTo>
                  <a:cubicBezTo>
                    <a:pt x="237572" y="728717"/>
                    <a:pt x="237742" y="728546"/>
                    <a:pt x="237657" y="728546"/>
                  </a:cubicBezTo>
                  <a:cubicBezTo>
                    <a:pt x="237230" y="728290"/>
                    <a:pt x="236889" y="727949"/>
                    <a:pt x="236548" y="727608"/>
                  </a:cubicBezTo>
                  <a:cubicBezTo>
                    <a:pt x="236292" y="720268"/>
                    <a:pt x="236121" y="712928"/>
                    <a:pt x="235951" y="705588"/>
                  </a:cubicBezTo>
                  <a:cubicBezTo>
                    <a:pt x="235780" y="696968"/>
                    <a:pt x="235609" y="688433"/>
                    <a:pt x="235609" y="679813"/>
                  </a:cubicBezTo>
                  <a:cubicBezTo>
                    <a:pt x="236718" y="682885"/>
                    <a:pt x="237998" y="685958"/>
                    <a:pt x="239534" y="688859"/>
                  </a:cubicBezTo>
                  <a:cubicBezTo>
                    <a:pt x="239534" y="688945"/>
                    <a:pt x="239790" y="688859"/>
                    <a:pt x="239705" y="688774"/>
                  </a:cubicBezTo>
                  <a:cubicBezTo>
                    <a:pt x="237913" y="685104"/>
                    <a:pt x="236548" y="681178"/>
                    <a:pt x="235524" y="677252"/>
                  </a:cubicBezTo>
                  <a:cubicBezTo>
                    <a:pt x="235524" y="672302"/>
                    <a:pt x="235524" y="667266"/>
                    <a:pt x="235524" y="662316"/>
                  </a:cubicBezTo>
                  <a:lnTo>
                    <a:pt x="235695" y="646868"/>
                  </a:lnTo>
                  <a:lnTo>
                    <a:pt x="236036" y="631420"/>
                  </a:lnTo>
                  <a:cubicBezTo>
                    <a:pt x="236036" y="631420"/>
                    <a:pt x="235780" y="631249"/>
                    <a:pt x="235780" y="631420"/>
                  </a:cubicBezTo>
                  <a:lnTo>
                    <a:pt x="234756" y="646783"/>
                  </a:lnTo>
                  <a:lnTo>
                    <a:pt x="233903" y="662145"/>
                  </a:lnTo>
                  <a:cubicBezTo>
                    <a:pt x="233818" y="664194"/>
                    <a:pt x="233733" y="666328"/>
                    <a:pt x="233647" y="668376"/>
                  </a:cubicBezTo>
                  <a:cubicBezTo>
                    <a:pt x="233476" y="667266"/>
                    <a:pt x="233391" y="666242"/>
                    <a:pt x="233221" y="665133"/>
                  </a:cubicBezTo>
                  <a:cubicBezTo>
                    <a:pt x="232879" y="660353"/>
                    <a:pt x="232623" y="655574"/>
                    <a:pt x="232282" y="650794"/>
                  </a:cubicBezTo>
                  <a:lnTo>
                    <a:pt x="232282" y="649770"/>
                  </a:lnTo>
                  <a:cubicBezTo>
                    <a:pt x="232111" y="646953"/>
                    <a:pt x="232111" y="644052"/>
                    <a:pt x="232111" y="641235"/>
                  </a:cubicBezTo>
                  <a:cubicBezTo>
                    <a:pt x="232111" y="637906"/>
                    <a:pt x="232111" y="634578"/>
                    <a:pt x="232111" y="631249"/>
                  </a:cubicBezTo>
                  <a:cubicBezTo>
                    <a:pt x="232111" y="627921"/>
                    <a:pt x="232111" y="624592"/>
                    <a:pt x="232282" y="621264"/>
                  </a:cubicBezTo>
                  <a:cubicBezTo>
                    <a:pt x="232538" y="607864"/>
                    <a:pt x="233221" y="594549"/>
                    <a:pt x="234159" y="581235"/>
                  </a:cubicBezTo>
                  <a:lnTo>
                    <a:pt x="234159" y="581235"/>
                  </a:lnTo>
                  <a:cubicBezTo>
                    <a:pt x="234159" y="581235"/>
                    <a:pt x="234159" y="581150"/>
                    <a:pt x="234159" y="581150"/>
                  </a:cubicBezTo>
                  <a:lnTo>
                    <a:pt x="234159" y="581150"/>
                  </a:lnTo>
                  <a:cubicBezTo>
                    <a:pt x="234671" y="570567"/>
                    <a:pt x="235354" y="560069"/>
                    <a:pt x="236207" y="549485"/>
                  </a:cubicBezTo>
                  <a:cubicBezTo>
                    <a:pt x="236207" y="549485"/>
                    <a:pt x="236463" y="549485"/>
                    <a:pt x="236377" y="549400"/>
                  </a:cubicBezTo>
                  <a:lnTo>
                    <a:pt x="236207" y="549059"/>
                  </a:lnTo>
                  <a:cubicBezTo>
                    <a:pt x="236718" y="543426"/>
                    <a:pt x="237230" y="537707"/>
                    <a:pt x="237828" y="532074"/>
                  </a:cubicBezTo>
                  <a:cubicBezTo>
                    <a:pt x="237998" y="532330"/>
                    <a:pt x="238254" y="532672"/>
                    <a:pt x="238425" y="532928"/>
                  </a:cubicBezTo>
                  <a:lnTo>
                    <a:pt x="241240" y="537025"/>
                  </a:lnTo>
                  <a:lnTo>
                    <a:pt x="242264" y="536342"/>
                  </a:lnTo>
                  <a:lnTo>
                    <a:pt x="242264" y="536342"/>
                  </a:lnTo>
                  <a:cubicBezTo>
                    <a:pt x="242264" y="536342"/>
                    <a:pt x="242264" y="536342"/>
                    <a:pt x="242264" y="536342"/>
                  </a:cubicBezTo>
                  <a:lnTo>
                    <a:pt x="242264" y="536342"/>
                  </a:lnTo>
                  <a:cubicBezTo>
                    <a:pt x="242264" y="536342"/>
                    <a:pt x="238169" y="529343"/>
                    <a:pt x="238169" y="529343"/>
                  </a:cubicBezTo>
                  <a:cubicBezTo>
                    <a:pt x="239022" y="521747"/>
                    <a:pt x="240046" y="514151"/>
                    <a:pt x="241240" y="506555"/>
                  </a:cubicBezTo>
                  <a:cubicBezTo>
                    <a:pt x="244397" y="512444"/>
                    <a:pt x="247554" y="518248"/>
                    <a:pt x="250711" y="524137"/>
                  </a:cubicBezTo>
                  <a:lnTo>
                    <a:pt x="256683" y="535830"/>
                  </a:lnTo>
                  <a:lnTo>
                    <a:pt x="256683" y="535830"/>
                  </a:lnTo>
                  <a:cubicBezTo>
                    <a:pt x="256683" y="535830"/>
                    <a:pt x="257280" y="535574"/>
                    <a:pt x="257280" y="535574"/>
                  </a:cubicBezTo>
                  <a:lnTo>
                    <a:pt x="251991" y="523369"/>
                  </a:lnTo>
                  <a:cubicBezTo>
                    <a:pt x="248748" y="515943"/>
                    <a:pt x="245421" y="508518"/>
                    <a:pt x="242008" y="501178"/>
                  </a:cubicBezTo>
                  <a:cubicBezTo>
                    <a:pt x="242179" y="500154"/>
                    <a:pt x="242350" y="499130"/>
                    <a:pt x="242520" y="498106"/>
                  </a:cubicBezTo>
                  <a:cubicBezTo>
                    <a:pt x="246274" y="505360"/>
                    <a:pt x="250113" y="512615"/>
                    <a:pt x="253867" y="519870"/>
                  </a:cubicBezTo>
                  <a:lnTo>
                    <a:pt x="260095" y="531989"/>
                  </a:lnTo>
                  <a:cubicBezTo>
                    <a:pt x="259583" y="537025"/>
                    <a:pt x="259071" y="541975"/>
                    <a:pt x="258645" y="547010"/>
                  </a:cubicBezTo>
                  <a:cubicBezTo>
                    <a:pt x="257195" y="552217"/>
                    <a:pt x="255915" y="557423"/>
                    <a:pt x="254806" y="562714"/>
                  </a:cubicBezTo>
                  <a:cubicBezTo>
                    <a:pt x="254038" y="566128"/>
                    <a:pt x="253441" y="569628"/>
                    <a:pt x="252758" y="573127"/>
                  </a:cubicBezTo>
                  <a:cubicBezTo>
                    <a:pt x="252161" y="576626"/>
                    <a:pt x="251734" y="580126"/>
                    <a:pt x="251222" y="583540"/>
                  </a:cubicBezTo>
                  <a:cubicBezTo>
                    <a:pt x="251222" y="583625"/>
                    <a:pt x="251393" y="583625"/>
                    <a:pt x="251479" y="583540"/>
                  </a:cubicBezTo>
                  <a:lnTo>
                    <a:pt x="253696" y="573298"/>
                  </a:lnTo>
                  <a:cubicBezTo>
                    <a:pt x="254550" y="569884"/>
                    <a:pt x="255403" y="566555"/>
                    <a:pt x="256341" y="563141"/>
                  </a:cubicBezTo>
                  <a:cubicBezTo>
                    <a:pt x="256768" y="561520"/>
                    <a:pt x="257280" y="559898"/>
                    <a:pt x="257792" y="558191"/>
                  </a:cubicBezTo>
                  <a:cubicBezTo>
                    <a:pt x="257195" y="566214"/>
                    <a:pt x="256683" y="574151"/>
                    <a:pt x="256341" y="582174"/>
                  </a:cubicBezTo>
                  <a:lnTo>
                    <a:pt x="256341" y="582174"/>
                  </a:lnTo>
                  <a:lnTo>
                    <a:pt x="256341" y="582430"/>
                  </a:lnTo>
                  <a:cubicBezTo>
                    <a:pt x="256341" y="582430"/>
                    <a:pt x="256341" y="582686"/>
                    <a:pt x="256341" y="582686"/>
                  </a:cubicBezTo>
                  <a:lnTo>
                    <a:pt x="256341" y="582686"/>
                  </a:lnTo>
                  <a:cubicBezTo>
                    <a:pt x="256000" y="600353"/>
                    <a:pt x="256341" y="618106"/>
                    <a:pt x="257109" y="635773"/>
                  </a:cubicBezTo>
                  <a:cubicBezTo>
                    <a:pt x="258048" y="653440"/>
                    <a:pt x="259413" y="671022"/>
                    <a:pt x="261375" y="688603"/>
                  </a:cubicBezTo>
                  <a:close/>
                  <a:moveTo>
                    <a:pt x="261631" y="582686"/>
                  </a:moveTo>
                  <a:lnTo>
                    <a:pt x="261631" y="582686"/>
                  </a:lnTo>
                  <a:cubicBezTo>
                    <a:pt x="261631" y="582686"/>
                    <a:pt x="261631" y="582515"/>
                    <a:pt x="261631" y="582515"/>
                  </a:cubicBezTo>
                  <a:lnTo>
                    <a:pt x="261631" y="582515"/>
                  </a:lnTo>
                  <a:cubicBezTo>
                    <a:pt x="261972" y="569116"/>
                    <a:pt x="262484" y="555801"/>
                    <a:pt x="263337" y="542487"/>
                  </a:cubicBezTo>
                  <a:cubicBezTo>
                    <a:pt x="263508" y="541975"/>
                    <a:pt x="263764" y="541377"/>
                    <a:pt x="263935" y="540865"/>
                  </a:cubicBezTo>
                  <a:cubicBezTo>
                    <a:pt x="264191" y="540609"/>
                    <a:pt x="264361" y="540353"/>
                    <a:pt x="264617" y="540183"/>
                  </a:cubicBezTo>
                  <a:lnTo>
                    <a:pt x="264617" y="540353"/>
                  </a:lnTo>
                  <a:cubicBezTo>
                    <a:pt x="264617" y="540353"/>
                    <a:pt x="264958" y="540353"/>
                    <a:pt x="264873" y="540268"/>
                  </a:cubicBezTo>
                  <a:lnTo>
                    <a:pt x="264873" y="540012"/>
                  </a:lnTo>
                  <a:cubicBezTo>
                    <a:pt x="265385" y="539329"/>
                    <a:pt x="265982" y="538646"/>
                    <a:pt x="266665" y="537878"/>
                  </a:cubicBezTo>
                  <a:cubicBezTo>
                    <a:pt x="265812" y="545133"/>
                    <a:pt x="265129" y="552387"/>
                    <a:pt x="264447" y="559642"/>
                  </a:cubicBezTo>
                  <a:cubicBezTo>
                    <a:pt x="263423" y="571761"/>
                    <a:pt x="262484" y="583796"/>
                    <a:pt x="261802" y="595915"/>
                  </a:cubicBezTo>
                  <a:lnTo>
                    <a:pt x="261120" y="608888"/>
                  </a:lnTo>
                  <a:lnTo>
                    <a:pt x="260863" y="614350"/>
                  </a:lnTo>
                  <a:cubicBezTo>
                    <a:pt x="261034" y="603852"/>
                    <a:pt x="261290" y="593269"/>
                    <a:pt x="261631" y="582771"/>
                  </a:cubicBezTo>
                  <a:close/>
                  <a:moveTo>
                    <a:pt x="264617" y="539073"/>
                  </a:moveTo>
                  <a:cubicBezTo>
                    <a:pt x="265129" y="537878"/>
                    <a:pt x="265556" y="536598"/>
                    <a:pt x="266068" y="535403"/>
                  </a:cubicBezTo>
                  <a:cubicBezTo>
                    <a:pt x="266409" y="534464"/>
                    <a:pt x="266836" y="533611"/>
                    <a:pt x="267262" y="532672"/>
                  </a:cubicBezTo>
                  <a:cubicBezTo>
                    <a:pt x="267091" y="533867"/>
                    <a:pt x="267006" y="535062"/>
                    <a:pt x="266836" y="536256"/>
                  </a:cubicBezTo>
                  <a:cubicBezTo>
                    <a:pt x="266068" y="537195"/>
                    <a:pt x="265385" y="538134"/>
                    <a:pt x="264617" y="539073"/>
                  </a:cubicBezTo>
                  <a:close/>
                  <a:moveTo>
                    <a:pt x="264105" y="530197"/>
                  </a:moveTo>
                  <a:cubicBezTo>
                    <a:pt x="264105" y="530197"/>
                    <a:pt x="264105" y="529941"/>
                    <a:pt x="264105" y="529770"/>
                  </a:cubicBezTo>
                  <a:cubicBezTo>
                    <a:pt x="264873" y="519528"/>
                    <a:pt x="265897" y="509372"/>
                    <a:pt x="267006" y="499130"/>
                  </a:cubicBezTo>
                  <a:lnTo>
                    <a:pt x="268030" y="501093"/>
                  </a:lnTo>
                  <a:lnTo>
                    <a:pt x="270078" y="505104"/>
                  </a:lnTo>
                  <a:cubicBezTo>
                    <a:pt x="270419" y="505787"/>
                    <a:pt x="270845" y="506470"/>
                    <a:pt x="270845" y="507067"/>
                  </a:cubicBezTo>
                  <a:cubicBezTo>
                    <a:pt x="270845" y="507323"/>
                    <a:pt x="270590" y="507750"/>
                    <a:pt x="270419" y="507579"/>
                  </a:cubicBezTo>
                  <a:cubicBezTo>
                    <a:pt x="270163" y="507579"/>
                    <a:pt x="269907" y="506982"/>
                    <a:pt x="270163" y="506982"/>
                  </a:cubicBezTo>
                  <a:cubicBezTo>
                    <a:pt x="270163" y="506982"/>
                    <a:pt x="270163" y="506726"/>
                    <a:pt x="270163" y="506726"/>
                  </a:cubicBezTo>
                  <a:cubicBezTo>
                    <a:pt x="270078" y="506726"/>
                    <a:pt x="269907" y="506811"/>
                    <a:pt x="269822" y="506982"/>
                  </a:cubicBezTo>
                  <a:cubicBezTo>
                    <a:pt x="269822" y="507153"/>
                    <a:pt x="269822" y="507238"/>
                    <a:pt x="269822" y="507323"/>
                  </a:cubicBezTo>
                  <a:cubicBezTo>
                    <a:pt x="269907" y="507494"/>
                    <a:pt x="270078" y="507665"/>
                    <a:pt x="270248" y="507835"/>
                  </a:cubicBezTo>
                  <a:cubicBezTo>
                    <a:pt x="270504" y="507921"/>
                    <a:pt x="270845" y="507835"/>
                    <a:pt x="270931" y="507665"/>
                  </a:cubicBezTo>
                  <a:cubicBezTo>
                    <a:pt x="271102" y="507494"/>
                    <a:pt x="271187" y="507238"/>
                    <a:pt x="271187" y="507067"/>
                  </a:cubicBezTo>
                  <a:cubicBezTo>
                    <a:pt x="271187" y="506214"/>
                    <a:pt x="270760" y="505531"/>
                    <a:pt x="270504" y="504848"/>
                  </a:cubicBezTo>
                  <a:lnTo>
                    <a:pt x="268798" y="500666"/>
                  </a:lnTo>
                  <a:lnTo>
                    <a:pt x="267262" y="496996"/>
                  </a:lnTo>
                  <a:cubicBezTo>
                    <a:pt x="267689" y="492985"/>
                    <a:pt x="268200" y="488973"/>
                    <a:pt x="268712" y="484877"/>
                  </a:cubicBezTo>
                  <a:cubicBezTo>
                    <a:pt x="270419" y="487608"/>
                    <a:pt x="272211" y="490254"/>
                    <a:pt x="273917" y="492985"/>
                  </a:cubicBezTo>
                  <a:cubicBezTo>
                    <a:pt x="272381" y="500666"/>
                    <a:pt x="270931" y="508347"/>
                    <a:pt x="269566" y="516114"/>
                  </a:cubicBezTo>
                  <a:cubicBezTo>
                    <a:pt x="267603" y="520723"/>
                    <a:pt x="265726" y="525417"/>
                    <a:pt x="264105" y="530111"/>
                  </a:cubicBezTo>
                  <a:close/>
                  <a:moveTo>
                    <a:pt x="301304" y="469855"/>
                  </a:moveTo>
                  <a:cubicBezTo>
                    <a:pt x="300536" y="475403"/>
                    <a:pt x="299853" y="480865"/>
                    <a:pt x="299085" y="486413"/>
                  </a:cubicBezTo>
                  <a:cubicBezTo>
                    <a:pt x="298147" y="483426"/>
                    <a:pt x="297209" y="480353"/>
                    <a:pt x="296185" y="477366"/>
                  </a:cubicBezTo>
                  <a:cubicBezTo>
                    <a:pt x="297806" y="474806"/>
                    <a:pt x="299512" y="472330"/>
                    <a:pt x="301218" y="469855"/>
                  </a:cubicBezTo>
                  <a:close/>
                  <a:moveTo>
                    <a:pt x="308385" y="493326"/>
                  </a:moveTo>
                  <a:cubicBezTo>
                    <a:pt x="309665" y="491875"/>
                    <a:pt x="310859" y="490424"/>
                    <a:pt x="312139" y="488973"/>
                  </a:cubicBezTo>
                  <a:cubicBezTo>
                    <a:pt x="311713" y="491534"/>
                    <a:pt x="311201" y="494009"/>
                    <a:pt x="310774" y="496569"/>
                  </a:cubicBezTo>
                  <a:cubicBezTo>
                    <a:pt x="308556" y="498788"/>
                    <a:pt x="306338" y="501093"/>
                    <a:pt x="304034" y="503312"/>
                  </a:cubicBezTo>
                  <a:cubicBezTo>
                    <a:pt x="303778" y="502288"/>
                    <a:pt x="303522" y="501349"/>
                    <a:pt x="303181" y="500325"/>
                  </a:cubicBezTo>
                  <a:cubicBezTo>
                    <a:pt x="303095" y="499898"/>
                    <a:pt x="302925" y="499471"/>
                    <a:pt x="302839" y="499130"/>
                  </a:cubicBezTo>
                  <a:cubicBezTo>
                    <a:pt x="304631" y="497252"/>
                    <a:pt x="306423" y="495460"/>
                    <a:pt x="308129" y="493582"/>
                  </a:cubicBezTo>
                  <a:lnTo>
                    <a:pt x="308129" y="493582"/>
                  </a:lnTo>
                  <a:cubicBezTo>
                    <a:pt x="308129" y="493582"/>
                    <a:pt x="308129" y="493497"/>
                    <a:pt x="308129" y="493497"/>
                  </a:cubicBezTo>
                  <a:lnTo>
                    <a:pt x="308214" y="493497"/>
                  </a:lnTo>
                  <a:cubicBezTo>
                    <a:pt x="308214" y="493497"/>
                    <a:pt x="308214" y="493411"/>
                    <a:pt x="308214" y="493411"/>
                  </a:cubicBezTo>
                  <a:close/>
                  <a:moveTo>
                    <a:pt x="304460" y="489912"/>
                  </a:moveTo>
                  <a:lnTo>
                    <a:pt x="304460" y="489912"/>
                  </a:lnTo>
                  <a:cubicBezTo>
                    <a:pt x="304460" y="489912"/>
                    <a:pt x="304460" y="489912"/>
                    <a:pt x="304460" y="489912"/>
                  </a:cubicBezTo>
                  <a:lnTo>
                    <a:pt x="304460" y="489912"/>
                  </a:lnTo>
                  <a:cubicBezTo>
                    <a:pt x="304460" y="489912"/>
                    <a:pt x="304460" y="489912"/>
                    <a:pt x="304460" y="489912"/>
                  </a:cubicBezTo>
                  <a:cubicBezTo>
                    <a:pt x="304119" y="490254"/>
                    <a:pt x="303863" y="490595"/>
                    <a:pt x="303522" y="491022"/>
                  </a:cubicBezTo>
                  <a:cubicBezTo>
                    <a:pt x="304205" y="482146"/>
                    <a:pt x="304802" y="473184"/>
                    <a:pt x="305399" y="464222"/>
                  </a:cubicBezTo>
                  <a:cubicBezTo>
                    <a:pt x="306764" y="462430"/>
                    <a:pt x="308129" y="460552"/>
                    <a:pt x="309494" y="458845"/>
                  </a:cubicBezTo>
                  <a:cubicBezTo>
                    <a:pt x="309921" y="458333"/>
                    <a:pt x="310262" y="457907"/>
                    <a:pt x="310689" y="457394"/>
                  </a:cubicBezTo>
                  <a:cubicBezTo>
                    <a:pt x="311627" y="457394"/>
                    <a:pt x="312480" y="457394"/>
                    <a:pt x="313419" y="457394"/>
                  </a:cubicBezTo>
                  <a:cubicBezTo>
                    <a:pt x="315210" y="457394"/>
                    <a:pt x="317002" y="457394"/>
                    <a:pt x="318879" y="457394"/>
                  </a:cubicBezTo>
                  <a:cubicBezTo>
                    <a:pt x="317088" y="464990"/>
                    <a:pt x="315467" y="472587"/>
                    <a:pt x="313930" y="480268"/>
                  </a:cubicBezTo>
                  <a:cubicBezTo>
                    <a:pt x="310774" y="483426"/>
                    <a:pt x="307702" y="486584"/>
                    <a:pt x="304546" y="489827"/>
                  </a:cubicBezTo>
                  <a:close/>
                  <a:moveTo>
                    <a:pt x="317684" y="482658"/>
                  </a:moveTo>
                  <a:cubicBezTo>
                    <a:pt x="325790" y="473355"/>
                    <a:pt x="333895" y="464137"/>
                    <a:pt x="342256" y="455005"/>
                  </a:cubicBezTo>
                  <a:cubicBezTo>
                    <a:pt x="342597" y="454663"/>
                    <a:pt x="342938" y="454322"/>
                    <a:pt x="343280" y="453895"/>
                  </a:cubicBezTo>
                  <a:cubicBezTo>
                    <a:pt x="343962" y="453639"/>
                    <a:pt x="344645" y="453383"/>
                    <a:pt x="345242" y="453127"/>
                  </a:cubicBezTo>
                  <a:cubicBezTo>
                    <a:pt x="344645" y="456456"/>
                    <a:pt x="344048" y="459870"/>
                    <a:pt x="343450" y="463198"/>
                  </a:cubicBezTo>
                  <a:cubicBezTo>
                    <a:pt x="334578" y="472416"/>
                    <a:pt x="325704" y="481548"/>
                    <a:pt x="316661" y="490595"/>
                  </a:cubicBezTo>
                  <a:cubicBezTo>
                    <a:pt x="317002" y="487949"/>
                    <a:pt x="317343" y="485218"/>
                    <a:pt x="317684" y="482572"/>
                  </a:cubicBezTo>
                  <a:close/>
                  <a:moveTo>
                    <a:pt x="419468" y="230709"/>
                  </a:moveTo>
                  <a:cubicBezTo>
                    <a:pt x="425782" y="211932"/>
                    <a:pt x="431924" y="193156"/>
                    <a:pt x="440627" y="175403"/>
                  </a:cubicBezTo>
                  <a:cubicBezTo>
                    <a:pt x="439944" y="178049"/>
                    <a:pt x="439261" y="180695"/>
                    <a:pt x="438579" y="183255"/>
                  </a:cubicBezTo>
                  <a:lnTo>
                    <a:pt x="435252" y="191619"/>
                  </a:lnTo>
                  <a:cubicBezTo>
                    <a:pt x="435252" y="191619"/>
                    <a:pt x="435423" y="191790"/>
                    <a:pt x="435423" y="191705"/>
                  </a:cubicBezTo>
                  <a:lnTo>
                    <a:pt x="437385" y="187693"/>
                  </a:lnTo>
                  <a:cubicBezTo>
                    <a:pt x="436276" y="191961"/>
                    <a:pt x="435166" y="196143"/>
                    <a:pt x="434057" y="200410"/>
                  </a:cubicBezTo>
                  <a:cubicBezTo>
                    <a:pt x="426891" y="227978"/>
                    <a:pt x="419980" y="255716"/>
                    <a:pt x="413752" y="283540"/>
                  </a:cubicBezTo>
                  <a:lnTo>
                    <a:pt x="413752" y="283540"/>
                  </a:lnTo>
                  <a:cubicBezTo>
                    <a:pt x="413752" y="283540"/>
                    <a:pt x="413752" y="283540"/>
                    <a:pt x="413752" y="283540"/>
                  </a:cubicBezTo>
                  <a:lnTo>
                    <a:pt x="413752" y="283540"/>
                  </a:lnTo>
                  <a:cubicBezTo>
                    <a:pt x="413752" y="283540"/>
                    <a:pt x="413752" y="283540"/>
                    <a:pt x="413752" y="283540"/>
                  </a:cubicBezTo>
                  <a:cubicBezTo>
                    <a:pt x="408292" y="311534"/>
                    <a:pt x="403514" y="339699"/>
                    <a:pt x="398992" y="367779"/>
                  </a:cubicBezTo>
                  <a:cubicBezTo>
                    <a:pt x="398395" y="371534"/>
                    <a:pt x="397797" y="375375"/>
                    <a:pt x="397200" y="379130"/>
                  </a:cubicBezTo>
                  <a:cubicBezTo>
                    <a:pt x="395835" y="380752"/>
                    <a:pt x="394385" y="382458"/>
                    <a:pt x="393020" y="384080"/>
                  </a:cubicBezTo>
                  <a:cubicBezTo>
                    <a:pt x="391143" y="384592"/>
                    <a:pt x="389436" y="385360"/>
                    <a:pt x="387901" y="386129"/>
                  </a:cubicBezTo>
                  <a:lnTo>
                    <a:pt x="392337" y="366840"/>
                  </a:lnTo>
                  <a:cubicBezTo>
                    <a:pt x="398736" y="338845"/>
                    <a:pt x="405050" y="310680"/>
                    <a:pt x="410766" y="282515"/>
                  </a:cubicBezTo>
                  <a:lnTo>
                    <a:pt x="410766" y="282515"/>
                  </a:lnTo>
                  <a:cubicBezTo>
                    <a:pt x="410766" y="282515"/>
                    <a:pt x="410766" y="282345"/>
                    <a:pt x="410766" y="282345"/>
                  </a:cubicBezTo>
                  <a:lnTo>
                    <a:pt x="410766" y="282174"/>
                  </a:lnTo>
                  <a:cubicBezTo>
                    <a:pt x="410766" y="282174"/>
                    <a:pt x="410766" y="282174"/>
                    <a:pt x="410766" y="282174"/>
                  </a:cubicBezTo>
                  <a:cubicBezTo>
                    <a:pt x="413666" y="265616"/>
                    <a:pt x="416311" y="248974"/>
                    <a:pt x="418871" y="232245"/>
                  </a:cubicBezTo>
                  <a:cubicBezTo>
                    <a:pt x="419041" y="231648"/>
                    <a:pt x="419298" y="231136"/>
                    <a:pt x="419468" y="230538"/>
                  </a:cubicBezTo>
                  <a:close/>
                  <a:moveTo>
                    <a:pt x="445063" y="166868"/>
                  </a:moveTo>
                  <a:cubicBezTo>
                    <a:pt x="443869" y="170026"/>
                    <a:pt x="442674" y="173099"/>
                    <a:pt x="441394" y="176257"/>
                  </a:cubicBezTo>
                  <a:lnTo>
                    <a:pt x="440286" y="178988"/>
                  </a:lnTo>
                  <a:lnTo>
                    <a:pt x="441394" y="173782"/>
                  </a:lnTo>
                  <a:cubicBezTo>
                    <a:pt x="442589" y="171477"/>
                    <a:pt x="443784" y="169173"/>
                    <a:pt x="445063" y="166868"/>
                  </a:cubicBezTo>
                  <a:close/>
                  <a:moveTo>
                    <a:pt x="395494" y="327323"/>
                  </a:moveTo>
                  <a:cubicBezTo>
                    <a:pt x="397968" y="316740"/>
                    <a:pt x="400528" y="306157"/>
                    <a:pt x="403172" y="295574"/>
                  </a:cubicBezTo>
                  <a:cubicBezTo>
                    <a:pt x="399077" y="319215"/>
                    <a:pt x="395067" y="342857"/>
                    <a:pt x="390801" y="366498"/>
                  </a:cubicBezTo>
                  <a:lnTo>
                    <a:pt x="387047" y="386641"/>
                  </a:lnTo>
                  <a:cubicBezTo>
                    <a:pt x="383550" y="388604"/>
                    <a:pt x="380734" y="391079"/>
                    <a:pt x="378089" y="393895"/>
                  </a:cubicBezTo>
                  <a:cubicBezTo>
                    <a:pt x="379113" y="389372"/>
                    <a:pt x="380222" y="384848"/>
                    <a:pt x="381246" y="380325"/>
                  </a:cubicBezTo>
                  <a:cubicBezTo>
                    <a:pt x="385597" y="362658"/>
                    <a:pt x="390460" y="345076"/>
                    <a:pt x="395409" y="327579"/>
                  </a:cubicBezTo>
                  <a:lnTo>
                    <a:pt x="395409" y="327579"/>
                  </a:lnTo>
                  <a:cubicBezTo>
                    <a:pt x="395409" y="327579"/>
                    <a:pt x="395409" y="327409"/>
                    <a:pt x="395409" y="327409"/>
                  </a:cubicBezTo>
                  <a:lnTo>
                    <a:pt x="395409" y="327238"/>
                  </a:lnTo>
                  <a:cubicBezTo>
                    <a:pt x="395409" y="327238"/>
                    <a:pt x="395409" y="327238"/>
                    <a:pt x="395409" y="327238"/>
                  </a:cubicBezTo>
                  <a:close/>
                  <a:moveTo>
                    <a:pt x="407097" y="274493"/>
                  </a:moveTo>
                  <a:cubicBezTo>
                    <a:pt x="401125" y="291477"/>
                    <a:pt x="395409" y="308717"/>
                    <a:pt x="390460" y="326043"/>
                  </a:cubicBezTo>
                  <a:lnTo>
                    <a:pt x="390460" y="326043"/>
                  </a:lnTo>
                  <a:cubicBezTo>
                    <a:pt x="390460" y="326043"/>
                    <a:pt x="390460" y="326043"/>
                    <a:pt x="390460" y="326043"/>
                  </a:cubicBezTo>
                  <a:lnTo>
                    <a:pt x="390460" y="326043"/>
                  </a:lnTo>
                  <a:cubicBezTo>
                    <a:pt x="386280" y="343796"/>
                    <a:pt x="382867" y="361804"/>
                    <a:pt x="379881" y="379727"/>
                  </a:cubicBezTo>
                  <a:cubicBezTo>
                    <a:pt x="379028" y="384678"/>
                    <a:pt x="378260" y="389628"/>
                    <a:pt x="377492" y="394578"/>
                  </a:cubicBezTo>
                  <a:cubicBezTo>
                    <a:pt x="376639" y="395517"/>
                    <a:pt x="375785" y="396541"/>
                    <a:pt x="374932" y="397565"/>
                  </a:cubicBezTo>
                  <a:cubicBezTo>
                    <a:pt x="375785" y="392615"/>
                    <a:pt x="376639" y="387665"/>
                    <a:pt x="377492" y="382800"/>
                  </a:cubicBezTo>
                  <a:cubicBezTo>
                    <a:pt x="379113" y="374436"/>
                    <a:pt x="380734" y="366157"/>
                    <a:pt x="382526" y="357878"/>
                  </a:cubicBezTo>
                  <a:lnTo>
                    <a:pt x="382526" y="357878"/>
                  </a:lnTo>
                  <a:cubicBezTo>
                    <a:pt x="382526" y="357878"/>
                    <a:pt x="382526" y="357793"/>
                    <a:pt x="382526" y="357793"/>
                  </a:cubicBezTo>
                  <a:lnTo>
                    <a:pt x="382526" y="357793"/>
                  </a:lnTo>
                  <a:cubicBezTo>
                    <a:pt x="382526" y="357793"/>
                    <a:pt x="382526" y="357707"/>
                    <a:pt x="382526" y="357707"/>
                  </a:cubicBezTo>
                  <a:cubicBezTo>
                    <a:pt x="383891" y="349343"/>
                    <a:pt x="385341" y="341065"/>
                    <a:pt x="386962" y="332700"/>
                  </a:cubicBezTo>
                  <a:cubicBezTo>
                    <a:pt x="388242" y="325958"/>
                    <a:pt x="389692" y="319130"/>
                    <a:pt x="391143" y="312387"/>
                  </a:cubicBezTo>
                  <a:cubicBezTo>
                    <a:pt x="397200" y="292928"/>
                    <a:pt x="404282" y="273725"/>
                    <a:pt x="411192" y="254521"/>
                  </a:cubicBezTo>
                  <a:cubicBezTo>
                    <a:pt x="409827" y="261178"/>
                    <a:pt x="408462" y="267836"/>
                    <a:pt x="407097" y="274493"/>
                  </a:cubicBezTo>
                  <a:close/>
                  <a:moveTo>
                    <a:pt x="373909" y="382288"/>
                  </a:moveTo>
                  <a:cubicBezTo>
                    <a:pt x="373226" y="388518"/>
                    <a:pt x="372714" y="394749"/>
                    <a:pt x="372202" y="400979"/>
                  </a:cubicBezTo>
                  <a:cubicBezTo>
                    <a:pt x="370667" y="402942"/>
                    <a:pt x="369131" y="404905"/>
                    <a:pt x="367424" y="406868"/>
                  </a:cubicBezTo>
                  <a:cubicBezTo>
                    <a:pt x="367510" y="404393"/>
                    <a:pt x="367424" y="402942"/>
                    <a:pt x="367681" y="401406"/>
                  </a:cubicBezTo>
                  <a:cubicBezTo>
                    <a:pt x="368278" y="397309"/>
                    <a:pt x="369216" y="393298"/>
                    <a:pt x="369557" y="389286"/>
                  </a:cubicBezTo>
                  <a:cubicBezTo>
                    <a:pt x="370155" y="381008"/>
                    <a:pt x="373141" y="373412"/>
                    <a:pt x="376042" y="365901"/>
                  </a:cubicBezTo>
                  <a:cubicBezTo>
                    <a:pt x="375274" y="371363"/>
                    <a:pt x="374591" y="376826"/>
                    <a:pt x="373994" y="382288"/>
                  </a:cubicBezTo>
                  <a:close/>
                  <a:moveTo>
                    <a:pt x="344218" y="380581"/>
                  </a:moveTo>
                  <a:cubicBezTo>
                    <a:pt x="343707" y="378533"/>
                    <a:pt x="343109" y="376399"/>
                    <a:pt x="342597" y="374350"/>
                  </a:cubicBezTo>
                  <a:cubicBezTo>
                    <a:pt x="343450" y="376313"/>
                    <a:pt x="344304" y="378276"/>
                    <a:pt x="345157" y="380239"/>
                  </a:cubicBezTo>
                  <a:lnTo>
                    <a:pt x="344218" y="380581"/>
                  </a:lnTo>
                  <a:close/>
                  <a:moveTo>
                    <a:pt x="328946" y="335517"/>
                  </a:moveTo>
                  <a:cubicBezTo>
                    <a:pt x="331933" y="343796"/>
                    <a:pt x="334833" y="352074"/>
                    <a:pt x="337820" y="360353"/>
                  </a:cubicBezTo>
                  <a:cubicBezTo>
                    <a:pt x="335431" y="355232"/>
                    <a:pt x="332871" y="350197"/>
                    <a:pt x="330653" y="344991"/>
                  </a:cubicBezTo>
                  <a:cubicBezTo>
                    <a:pt x="329458" y="342089"/>
                    <a:pt x="329032" y="338845"/>
                    <a:pt x="328946" y="335602"/>
                  </a:cubicBezTo>
                  <a:close/>
                  <a:moveTo>
                    <a:pt x="317941" y="302402"/>
                  </a:moveTo>
                  <a:cubicBezTo>
                    <a:pt x="319562" y="306754"/>
                    <a:pt x="321268" y="311022"/>
                    <a:pt x="322633" y="315460"/>
                  </a:cubicBezTo>
                  <a:cubicBezTo>
                    <a:pt x="323998" y="319898"/>
                    <a:pt x="325022" y="324507"/>
                    <a:pt x="326216" y="329030"/>
                  </a:cubicBezTo>
                  <a:cubicBezTo>
                    <a:pt x="326046" y="329030"/>
                    <a:pt x="325875" y="329116"/>
                    <a:pt x="325790" y="329201"/>
                  </a:cubicBezTo>
                  <a:cubicBezTo>
                    <a:pt x="322889" y="320410"/>
                    <a:pt x="319988" y="311619"/>
                    <a:pt x="317088" y="302828"/>
                  </a:cubicBezTo>
                  <a:cubicBezTo>
                    <a:pt x="317429" y="302743"/>
                    <a:pt x="317684" y="302572"/>
                    <a:pt x="318026" y="302487"/>
                  </a:cubicBezTo>
                  <a:close/>
                  <a:moveTo>
                    <a:pt x="347204" y="400638"/>
                  </a:moveTo>
                  <a:cubicBezTo>
                    <a:pt x="348655" y="404308"/>
                    <a:pt x="348911" y="408404"/>
                    <a:pt x="349935" y="412330"/>
                  </a:cubicBezTo>
                  <a:cubicBezTo>
                    <a:pt x="350361" y="414208"/>
                    <a:pt x="351215" y="416000"/>
                    <a:pt x="351897" y="417793"/>
                  </a:cubicBezTo>
                  <a:cubicBezTo>
                    <a:pt x="353774" y="423084"/>
                    <a:pt x="352920" y="428120"/>
                    <a:pt x="350617" y="433326"/>
                  </a:cubicBezTo>
                  <a:cubicBezTo>
                    <a:pt x="350361" y="433155"/>
                    <a:pt x="350190" y="433070"/>
                    <a:pt x="350020" y="432985"/>
                  </a:cubicBezTo>
                  <a:lnTo>
                    <a:pt x="351129" y="421804"/>
                  </a:lnTo>
                  <a:cubicBezTo>
                    <a:pt x="351129" y="421804"/>
                    <a:pt x="350958" y="421719"/>
                    <a:pt x="350873" y="421804"/>
                  </a:cubicBezTo>
                  <a:lnTo>
                    <a:pt x="349082" y="432473"/>
                  </a:lnTo>
                  <a:cubicBezTo>
                    <a:pt x="349082" y="432473"/>
                    <a:pt x="349082" y="432387"/>
                    <a:pt x="348996" y="432387"/>
                  </a:cubicBezTo>
                  <a:cubicBezTo>
                    <a:pt x="348655" y="417366"/>
                    <a:pt x="341488" y="404393"/>
                    <a:pt x="337052" y="390652"/>
                  </a:cubicBezTo>
                  <a:lnTo>
                    <a:pt x="333383" y="376057"/>
                  </a:lnTo>
                  <a:cubicBezTo>
                    <a:pt x="330653" y="365047"/>
                    <a:pt x="327837" y="354123"/>
                    <a:pt x="324851" y="343198"/>
                  </a:cubicBezTo>
                  <a:cubicBezTo>
                    <a:pt x="325363" y="344734"/>
                    <a:pt x="325875" y="346356"/>
                    <a:pt x="326387" y="347892"/>
                  </a:cubicBezTo>
                  <a:cubicBezTo>
                    <a:pt x="332445" y="365816"/>
                    <a:pt x="340379" y="383141"/>
                    <a:pt x="347290" y="400808"/>
                  </a:cubicBezTo>
                  <a:close/>
                  <a:moveTo>
                    <a:pt x="306764" y="282601"/>
                  </a:moveTo>
                  <a:cubicBezTo>
                    <a:pt x="309323" y="291306"/>
                    <a:pt x="311797" y="300012"/>
                    <a:pt x="314272" y="308632"/>
                  </a:cubicBezTo>
                  <a:cubicBezTo>
                    <a:pt x="309835" y="296086"/>
                    <a:pt x="305228" y="283710"/>
                    <a:pt x="300621" y="271250"/>
                  </a:cubicBezTo>
                  <a:cubicBezTo>
                    <a:pt x="301560" y="271164"/>
                    <a:pt x="302413" y="271079"/>
                    <a:pt x="303693" y="270908"/>
                  </a:cubicBezTo>
                  <a:cubicBezTo>
                    <a:pt x="304631" y="274663"/>
                    <a:pt x="305569" y="278675"/>
                    <a:pt x="306679" y="282515"/>
                  </a:cubicBezTo>
                  <a:close/>
                  <a:moveTo>
                    <a:pt x="256939" y="154493"/>
                  </a:moveTo>
                  <a:cubicBezTo>
                    <a:pt x="259242" y="159016"/>
                    <a:pt x="261546" y="162772"/>
                    <a:pt x="263167" y="166868"/>
                  </a:cubicBezTo>
                  <a:cubicBezTo>
                    <a:pt x="270845" y="185389"/>
                    <a:pt x="277841" y="204166"/>
                    <a:pt x="283216" y="223540"/>
                  </a:cubicBezTo>
                  <a:cubicBezTo>
                    <a:pt x="286885" y="236683"/>
                    <a:pt x="291663" y="249486"/>
                    <a:pt x="296270" y="262373"/>
                  </a:cubicBezTo>
                  <a:lnTo>
                    <a:pt x="298830" y="270823"/>
                  </a:lnTo>
                  <a:cubicBezTo>
                    <a:pt x="304034" y="288490"/>
                    <a:pt x="308897" y="306242"/>
                    <a:pt x="314016" y="323909"/>
                  </a:cubicBezTo>
                  <a:lnTo>
                    <a:pt x="314016" y="323909"/>
                  </a:lnTo>
                  <a:cubicBezTo>
                    <a:pt x="314016" y="323909"/>
                    <a:pt x="314016" y="324080"/>
                    <a:pt x="314016" y="324080"/>
                  </a:cubicBezTo>
                  <a:lnTo>
                    <a:pt x="314016" y="324251"/>
                  </a:lnTo>
                  <a:cubicBezTo>
                    <a:pt x="314016" y="324251"/>
                    <a:pt x="314016" y="324251"/>
                    <a:pt x="314016" y="324251"/>
                  </a:cubicBezTo>
                  <a:cubicBezTo>
                    <a:pt x="318452" y="337565"/>
                    <a:pt x="323059" y="350794"/>
                    <a:pt x="327496" y="364023"/>
                  </a:cubicBezTo>
                  <a:cubicBezTo>
                    <a:pt x="320926" y="348319"/>
                    <a:pt x="312907" y="333298"/>
                    <a:pt x="305484" y="318020"/>
                  </a:cubicBezTo>
                  <a:cubicBezTo>
                    <a:pt x="301645" y="305901"/>
                    <a:pt x="297806" y="293781"/>
                    <a:pt x="293796" y="281747"/>
                  </a:cubicBezTo>
                  <a:cubicBezTo>
                    <a:pt x="293796" y="281747"/>
                    <a:pt x="293796" y="281747"/>
                    <a:pt x="293796" y="281747"/>
                  </a:cubicBezTo>
                  <a:cubicBezTo>
                    <a:pt x="293796" y="281747"/>
                    <a:pt x="293796" y="281747"/>
                    <a:pt x="293796" y="281747"/>
                  </a:cubicBezTo>
                  <a:cubicBezTo>
                    <a:pt x="293796" y="281747"/>
                    <a:pt x="293796" y="281747"/>
                    <a:pt x="293796" y="281747"/>
                  </a:cubicBezTo>
                  <a:lnTo>
                    <a:pt x="293796" y="281747"/>
                  </a:lnTo>
                  <a:cubicBezTo>
                    <a:pt x="286117" y="260922"/>
                    <a:pt x="278012" y="240268"/>
                    <a:pt x="270078" y="219528"/>
                  </a:cubicBezTo>
                  <a:lnTo>
                    <a:pt x="261631" y="197338"/>
                  </a:lnTo>
                  <a:cubicBezTo>
                    <a:pt x="261631" y="197338"/>
                    <a:pt x="261375" y="197338"/>
                    <a:pt x="261461" y="197338"/>
                  </a:cubicBezTo>
                  <a:lnTo>
                    <a:pt x="268627" y="219870"/>
                  </a:lnTo>
                  <a:cubicBezTo>
                    <a:pt x="275111" y="240268"/>
                    <a:pt x="281425" y="260666"/>
                    <a:pt x="288080" y="280979"/>
                  </a:cubicBezTo>
                  <a:cubicBezTo>
                    <a:pt x="283728" y="271762"/>
                    <a:pt x="279377" y="262629"/>
                    <a:pt x="274941" y="253412"/>
                  </a:cubicBezTo>
                  <a:cubicBezTo>
                    <a:pt x="273661" y="249400"/>
                    <a:pt x="272381" y="245389"/>
                    <a:pt x="271187" y="241292"/>
                  </a:cubicBezTo>
                  <a:lnTo>
                    <a:pt x="271187" y="241292"/>
                  </a:lnTo>
                  <a:cubicBezTo>
                    <a:pt x="271187" y="241292"/>
                    <a:pt x="271187" y="241292"/>
                    <a:pt x="271187" y="241292"/>
                  </a:cubicBezTo>
                  <a:lnTo>
                    <a:pt x="271187" y="241292"/>
                  </a:lnTo>
                  <a:cubicBezTo>
                    <a:pt x="271187" y="241292"/>
                    <a:pt x="271187" y="241292"/>
                    <a:pt x="271187" y="241292"/>
                  </a:cubicBezTo>
                  <a:cubicBezTo>
                    <a:pt x="264191" y="221235"/>
                    <a:pt x="257195" y="201178"/>
                    <a:pt x="250796" y="180951"/>
                  </a:cubicBezTo>
                  <a:cubicBezTo>
                    <a:pt x="249090" y="175489"/>
                    <a:pt x="247383" y="170026"/>
                    <a:pt x="245762" y="164479"/>
                  </a:cubicBezTo>
                  <a:cubicBezTo>
                    <a:pt x="249431" y="161321"/>
                    <a:pt x="253014" y="158077"/>
                    <a:pt x="256939" y="154663"/>
                  </a:cubicBezTo>
                  <a:close/>
                  <a:moveTo>
                    <a:pt x="239022" y="178134"/>
                  </a:moveTo>
                  <a:cubicBezTo>
                    <a:pt x="238084" y="176171"/>
                    <a:pt x="237401" y="174208"/>
                    <a:pt x="236633" y="172245"/>
                  </a:cubicBezTo>
                  <a:cubicBezTo>
                    <a:pt x="239619" y="169599"/>
                    <a:pt x="242435" y="167124"/>
                    <a:pt x="245250" y="164649"/>
                  </a:cubicBezTo>
                  <a:cubicBezTo>
                    <a:pt x="246530" y="170112"/>
                    <a:pt x="247895" y="175574"/>
                    <a:pt x="249260" y="180951"/>
                  </a:cubicBezTo>
                  <a:cubicBezTo>
                    <a:pt x="252758" y="194863"/>
                    <a:pt x="256341" y="208860"/>
                    <a:pt x="260351" y="222686"/>
                  </a:cubicBezTo>
                  <a:cubicBezTo>
                    <a:pt x="259157" y="220296"/>
                    <a:pt x="258048" y="217821"/>
                    <a:pt x="256854" y="215432"/>
                  </a:cubicBezTo>
                  <a:cubicBezTo>
                    <a:pt x="250881" y="202971"/>
                    <a:pt x="244909" y="190510"/>
                    <a:pt x="238937" y="178049"/>
                  </a:cubicBezTo>
                  <a:close/>
                  <a:moveTo>
                    <a:pt x="322462" y="388518"/>
                  </a:moveTo>
                  <a:cubicBezTo>
                    <a:pt x="325704" y="398248"/>
                    <a:pt x="329032" y="408234"/>
                    <a:pt x="332530" y="418646"/>
                  </a:cubicBezTo>
                  <a:cubicBezTo>
                    <a:pt x="330653" y="418390"/>
                    <a:pt x="328776" y="418390"/>
                    <a:pt x="326984" y="418561"/>
                  </a:cubicBezTo>
                  <a:cubicBezTo>
                    <a:pt x="321695" y="418902"/>
                    <a:pt x="316576" y="420439"/>
                    <a:pt x="311627" y="422402"/>
                  </a:cubicBezTo>
                  <a:cubicBezTo>
                    <a:pt x="310347" y="422914"/>
                    <a:pt x="309153" y="423511"/>
                    <a:pt x="307873" y="424109"/>
                  </a:cubicBezTo>
                  <a:lnTo>
                    <a:pt x="308044" y="421633"/>
                  </a:lnTo>
                  <a:cubicBezTo>
                    <a:pt x="308044" y="421633"/>
                    <a:pt x="307788" y="421548"/>
                    <a:pt x="307788" y="421633"/>
                  </a:cubicBezTo>
                  <a:lnTo>
                    <a:pt x="307447" y="424279"/>
                  </a:lnTo>
                  <a:cubicBezTo>
                    <a:pt x="300792" y="427352"/>
                    <a:pt x="294222" y="430851"/>
                    <a:pt x="287909" y="434692"/>
                  </a:cubicBezTo>
                  <a:lnTo>
                    <a:pt x="289530" y="426754"/>
                  </a:lnTo>
                  <a:cubicBezTo>
                    <a:pt x="289530" y="426754"/>
                    <a:pt x="289360" y="426584"/>
                    <a:pt x="289274" y="426754"/>
                  </a:cubicBezTo>
                  <a:lnTo>
                    <a:pt x="287141" y="435204"/>
                  </a:lnTo>
                  <a:cubicBezTo>
                    <a:pt x="286288" y="435716"/>
                    <a:pt x="285520" y="436228"/>
                    <a:pt x="284667" y="436740"/>
                  </a:cubicBezTo>
                  <a:cubicBezTo>
                    <a:pt x="282961" y="437082"/>
                    <a:pt x="281340" y="437508"/>
                    <a:pt x="279633" y="438020"/>
                  </a:cubicBezTo>
                  <a:cubicBezTo>
                    <a:pt x="279292" y="436826"/>
                    <a:pt x="279036" y="435716"/>
                    <a:pt x="278695" y="434521"/>
                  </a:cubicBezTo>
                  <a:cubicBezTo>
                    <a:pt x="280742" y="434265"/>
                    <a:pt x="282790" y="434180"/>
                    <a:pt x="284837" y="434265"/>
                  </a:cubicBezTo>
                  <a:cubicBezTo>
                    <a:pt x="284923" y="434265"/>
                    <a:pt x="284923" y="434009"/>
                    <a:pt x="284837" y="434009"/>
                  </a:cubicBezTo>
                  <a:cubicBezTo>
                    <a:pt x="282705" y="433838"/>
                    <a:pt x="280657" y="433838"/>
                    <a:pt x="278524" y="434009"/>
                  </a:cubicBezTo>
                  <a:cubicBezTo>
                    <a:pt x="278098" y="432473"/>
                    <a:pt x="277586" y="430851"/>
                    <a:pt x="277074" y="429315"/>
                  </a:cubicBezTo>
                  <a:cubicBezTo>
                    <a:pt x="276050" y="426157"/>
                    <a:pt x="275026" y="422999"/>
                    <a:pt x="273917" y="419926"/>
                  </a:cubicBezTo>
                  <a:cubicBezTo>
                    <a:pt x="275708" y="419585"/>
                    <a:pt x="277586" y="419244"/>
                    <a:pt x="279377" y="418902"/>
                  </a:cubicBezTo>
                  <a:cubicBezTo>
                    <a:pt x="279462" y="418902"/>
                    <a:pt x="279377" y="418646"/>
                    <a:pt x="279377" y="418646"/>
                  </a:cubicBezTo>
                  <a:cubicBezTo>
                    <a:pt x="277500" y="418902"/>
                    <a:pt x="275623" y="419158"/>
                    <a:pt x="273746" y="419414"/>
                  </a:cubicBezTo>
                  <a:cubicBezTo>
                    <a:pt x="272893" y="417110"/>
                    <a:pt x="272125" y="414891"/>
                    <a:pt x="271187" y="412586"/>
                  </a:cubicBezTo>
                  <a:lnTo>
                    <a:pt x="274941" y="410880"/>
                  </a:lnTo>
                  <a:cubicBezTo>
                    <a:pt x="279377" y="408917"/>
                    <a:pt x="283899" y="407039"/>
                    <a:pt x="288335" y="405161"/>
                  </a:cubicBezTo>
                  <a:cubicBezTo>
                    <a:pt x="288421" y="405161"/>
                    <a:pt x="288335" y="404905"/>
                    <a:pt x="288335" y="404990"/>
                  </a:cubicBezTo>
                  <a:cubicBezTo>
                    <a:pt x="283814" y="406698"/>
                    <a:pt x="279207" y="408319"/>
                    <a:pt x="274685" y="410111"/>
                  </a:cubicBezTo>
                  <a:lnTo>
                    <a:pt x="270845" y="411648"/>
                  </a:lnTo>
                  <a:lnTo>
                    <a:pt x="268542" y="405759"/>
                  </a:lnTo>
                  <a:lnTo>
                    <a:pt x="265982" y="399699"/>
                  </a:lnTo>
                  <a:cubicBezTo>
                    <a:pt x="265982" y="399699"/>
                    <a:pt x="265726" y="399699"/>
                    <a:pt x="265812" y="399699"/>
                  </a:cubicBezTo>
                  <a:lnTo>
                    <a:pt x="267774" y="405929"/>
                  </a:lnTo>
                  <a:lnTo>
                    <a:pt x="269566" y="412074"/>
                  </a:lnTo>
                  <a:lnTo>
                    <a:pt x="268030" y="412672"/>
                  </a:lnTo>
                  <a:lnTo>
                    <a:pt x="264703" y="414037"/>
                  </a:lnTo>
                  <a:cubicBezTo>
                    <a:pt x="263594" y="414550"/>
                    <a:pt x="262484" y="415062"/>
                    <a:pt x="261375" y="415488"/>
                  </a:cubicBezTo>
                  <a:cubicBezTo>
                    <a:pt x="259242" y="416427"/>
                    <a:pt x="257109" y="417366"/>
                    <a:pt x="254976" y="418390"/>
                  </a:cubicBezTo>
                  <a:cubicBezTo>
                    <a:pt x="251479" y="412843"/>
                    <a:pt x="247810" y="407380"/>
                    <a:pt x="244141" y="402003"/>
                  </a:cubicBezTo>
                  <a:cubicBezTo>
                    <a:pt x="243373" y="400808"/>
                    <a:pt x="242605" y="399699"/>
                    <a:pt x="241752" y="398589"/>
                  </a:cubicBezTo>
                  <a:cubicBezTo>
                    <a:pt x="245165" y="398163"/>
                    <a:pt x="248578" y="398077"/>
                    <a:pt x="251991" y="398419"/>
                  </a:cubicBezTo>
                  <a:cubicBezTo>
                    <a:pt x="252075" y="398419"/>
                    <a:pt x="252161" y="398248"/>
                    <a:pt x="251991" y="398163"/>
                  </a:cubicBezTo>
                  <a:cubicBezTo>
                    <a:pt x="248407" y="397565"/>
                    <a:pt x="244824" y="397565"/>
                    <a:pt x="241240" y="397907"/>
                  </a:cubicBezTo>
                  <a:cubicBezTo>
                    <a:pt x="240814" y="397224"/>
                    <a:pt x="240387" y="396626"/>
                    <a:pt x="239961" y="395944"/>
                  </a:cubicBezTo>
                  <a:cubicBezTo>
                    <a:pt x="240387" y="395944"/>
                    <a:pt x="240729" y="395858"/>
                    <a:pt x="241155" y="395773"/>
                  </a:cubicBezTo>
                  <a:cubicBezTo>
                    <a:pt x="243203" y="395517"/>
                    <a:pt x="245336" y="395687"/>
                    <a:pt x="247383" y="396029"/>
                  </a:cubicBezTo>
                  <a:cubicBezTo>
                    <a:pt x="249431" y="396370"/>
                    <a:pt x="251393" y="397138"/>
                    <a:pt x="253270" y="398077"/>
                  </a:cubicBezTo>
                  <a:cubicBezTo>
                    <a:pt x="253355" y="398077"/>
                    <a:pt x="253441" y="397907"/>
                    <a:pt x="253355" y="397907"/>
                  </a:cubicBezTo>
                  <a:cubicBezTo>
                    <a:pt x="251479" y="396882"/>
                    <a:pt x="249601" y="396029"/>
                    <a:pt x="247468" y="395517"/>
                  </a:cubicBezTo>
                  <a:cubicBezTo>
                    <a:pt x="245421" y="395090"/>
                    <a:pt x="243288" y="394834"/>
                    <a:pt x="241155" y="394919"/>
                  </a:cubicBezTo>
                  <a:cubicBezTo>
                    <a:pt x="240558" y="394919"/>
                    <a:pt x="239961" y="394919"/>
                    <a:pt x="239278" y="395005"/>
                  </a:cubicBezTo>
                  <a:cubicBezTo>
                    <a:pt x="238084" y="393298"/>
                    <a:pt x="236889" y="391591"/>
                    <a:pt x="235695" y="389884"/>
                  </a:cubicBezTo>
                  <a:cubicBezTo>
                    <a:pt x="235695" y="389884"/>
                    <a:pt x="235439" y="389884"/>
                    <a:pt x="235524" y="389969"/>
                  </a:cubicBezTo>
                  <a:cubicBezTo>
                    <a:pt x="236463" y="391676"/>
                    <a:pt x="237486" y="393383"/>
                    <a:pt x="238425" y="395090"/>
                  </a:cubicBezTo>
                  <a:cubicBezTo>
                    <a:pt x="235097" y="395517"/>
                    <a:pt x="231855" y="396370"/>
                    <a:pt x="228699" y="397480"/>
                  </a:cubicBezTo>
                  <a:cubicBezTo>
                    <a:pt x="227846" y="397821"/>
                    <a:pt x="226993" y="398077"/>
                    <a:pt x="226139" y="398419"/>
                  </a:cubicBezTo>
                  <a:cubicBezTo>
                    <a:pt x="225968" y="397992"/>
                    <a:pt x="225713" y="397565"/>
                    <a:pt x="225456" y="397138"/>
                  </a:cubicBezTo>
                  <a:cubicBezTo>
                    <a:pt x="222982" y="392018"/>
                    <a:pt x="220508" y="386811"/>
                    <a:pt x="218119" y="381690"/>
                  </a:cubicBezTo>
                  <a:cubicBezTo>
                    <a:pt x="218119" y="381690"/>
                    <a:pt x="217864" y="381690"/>
                    <a:pt x="217949" y="381776"/>
                  </a:cubicBezTo>
                  <a:cubicBezTo>
                    <a:pt x="219911" y="387067"/>
                    <a:pt x="221959" y="392359"/>
                    <a:pt x="224092" y="397650"/>
                  </a:cubicBezTo>
                  <a:cubicBezTo>
                    <a:pt x="224262" y="398077"/>
                    <a:pt x="224433" y="398589"/>
                    <a:pt x="224604" y="399016"/>
                  </a:cubicBezTo>
                  <a:cubicBezTo>
                    <a:pt x="223409" y="399528"/>
                    <a:pt x="222214" y="400126"/>
                    <a:pt x="221020" y="400638"/>
                  </a:cubicBezTo>
                  <a:cubicBezTo>
                    <a:pt x="217693" y="395773"/>
                    <a:pt x="214110" y="390993"/>
                    <a:pt x="210270" y="386470"/>
                  </a:cubicBezTo>
                  <a:cubicBezTo>
                    <a:pt x="210270" y="386470"/>
                    <a:pt x="210014" y="386470"/>
                    <a:pt x="210099" y="386641"/>
                  </a:cubicBezTo>
                  <a:cubicBezTo>
                    <a:pt x="213598" y="391335"/>
                    <a:pt x="216754" y="396285"/>
                    <a:pt x="219655" y="401321"/>
                  </a:cubicBezTo>
                  <a:cubicBezTo>
                    <a:pt x="218887" y="401747"/>
                    <a:pt x="218034" y="402174"/>
                    <a:pt x="217266" y="402515"/>
                  </a:cubicBezTo>
                  <a:lnTo>
                    <a:pt x="210953" y="389713"/>
                  </a:lnTo>
                  <a:cubicBezTo>
                    <a:pt x="210953" y="389713"/>
                    <a:pt x="210697" y="389713"/>
                    <a:pt x="210782" y="389798"/>
                  </a:cubicBezTo>
                  <a:lnTo>
                    <a:pt x="216072" y="403113"/>
                  </a:lnTo>
                  <a:cubicBezTo>
                    <a:pt x="214877" y="403710"/>
                    <a:pt x="213683" y="404393"/>
                    <a:pt x="212574" y="404990"/>
                  </a:cubicBezTo>
                  <a:cubicBezTo>
                    <a:pt x="209417" y="406698"/>
                    <a:pt x="206345" y="408404"/>
                    <a:pt x="203274" y="410197"/>
                  </a:cubicBezTo>
                  <a:cubicBezTo>
                    <a:pt x="201568" y="407380"/>
                    <a:pt x="199861" y="404564"/>
                    <a:pt x="197985" y="401833"/>
                  </a:cubicBezTo>
                  <a:cubicBezTo>
                    <a:pt x="195511" y="398163"/>
                    <a:pt x="192780" y="394663"/>
                    <a:pt x="189794" y="391335"/>
                  </a:cubicBezTo>
                  <a:cubicBezTo>
                    <a:pt x="192268" y="389457"/>
                    <a:pt x="194828" y="387665"/>
                    <a:pt x="197302" y="385787"/>
                  </a:cubicBezTo>
                  <a:cubicBezTo>
                    <a:pt x="200885" y="383312"/>
                    <a:pt x="204639" y="380837"/>
                    <a:pt x="208223" y="378362"/>
                  </a:cubicBezTo>
                  <a:cubicBezTo>
                    <a:pt x="234927" y="378191"/>
                    <a:pt x="261461" y="380752"/>
                    <a:pt x="287994" y="384422"/>
                  </a:cubicBezTo>
                  <a:cubicBezTo>
                    <a:pt x="299085" y="385958"/>
                    <a:pt x="310262" y="386982"/>
                    <a:pt x="322462" y="388348"/>
                  </a:cubicBezTo>
                  <a:close/>
                  <a:moveTo>
                    <a:pt x="180921" y="379813"/>
                  </a:moveTo>
                  <a:cubicBezTo>
                    <a:pt x="189879" y="379045"/>
                    <a:pt x="198838" y="378703"/>
                    <a:pt x="207796" y="378618"/>
                  </a:cubicBezTo>
                  <a:lnTo>
                    <a:pt x="196875" y="385275"/>
                  </a:lnTo>
                  <a:cubicBezTo>
                    <a:pt x="194231" y="387067"/>
                    <a:pt x="191500" y="388774"/>
                    <a:pt x="188856" y="390567"/>
                  </a:cubicBezTo>
                  <a:cubicBezTo>
                    <a:pt x="186893" y="388433"/>
                    <a:pt x="184761" y="386470"/>
                    <a:pt x="182457" y="384678"/>
                  </a:cubicBezTo>
                  <a:cubicBezTo>
                    <a:pt x="182457" y="384678"/>
                    <a:pt x="182201" y="384763"/>
                    <a:pt x="182286" y="384848"/>
                  </a:cubicBezTo>
                  <a:cubicBezTo>
                    <a:pt x="184419" y="386726"/>
                    <a:pt x="186382" y="388860"/>
                    <a:pt x="188173" y="390993"/>
                  </a:cubicBezTo>
                  <a:cubicBezTo>
                    <a:pt x="187320" y="391591"/>
                    <a:pt x="186382" y="392188"/>
                    <a:pt x="185528" y="392786"/>
                  </a:cubicBezTo>
                  <a:cubicBezTo>
                    <a:pt x="184078" y="393725"/>
                    <a:pt x="182713" y="394749"/>
                    <a:pt x="181262" y="395773"/>
                  </a:cubicBezTo>
                  <a:cubicBezTo>
                    <a:pt x="177850" y="395090"/>
                    <a:pt x="174181" y="395431"/>
                    <a:pt x="170854" y="396456"/>
                  </a:cubicBezTo>
                  <a:cubicBezTo>
                    <a:pt x="169659" y="396797"/>
                    <a:pt x="168465" y="397309"/>
                    <a:pt x="167355" y="397821"/>
                  </a:cubicBezTo>
                  <a:cubicBezTo>
                    <a:pt x="166417" y="396541"/>
                    <a:pt x="165479" y="395261"/>
                    <a:pt x="164540" y="394066"/>
                  </a:cubicBezTo>
                  <a:cubicBezTo>
                    <a:pt x="164540" y="394066"/>
                    <a:pt x="164284" y="394066"/>
                    <a:pt x="164370" y="394237"/>
                  </a:cubicBezTo>
                  <a:cubicBezTo>
                    <a:pt x="165223" y="395517"/>
                    <a:pt x="166076" y="396797"/>
                    <a:pt x="166929" y="398077"/>
                  </a:cubicBezTo>
                  <a:cubicBezTo>
                    <a:pt x="164199" y="399358"/>
                    <a:pt x="161554" y="400894"/>
                    <a:pt x="158995" y="402515"/>
                  </a:cubicBezTo>
                  <a:cubicBezTo>
                    <a:pt x="157203" y="403625"/>
                    <a:pt x="155582" y="404905"/>
                    <a:pt x="153876" y="406100"/>
                  </a:cubicBezTo>
                  <a:cubicBezTo>
                    <a:pt x="151572" y="403027"/>
                    <a:pt x="149268" y="399955"/>
                    <a:pt x="146965" y="396882"/>
                  </a:cubicBezTo>
                  <a:lnTo>
                    <a:pt x="146282" y="395944"/>
                  </a:lnTo>
                  <a:cubicBezTo>
                    <a:pt x="147562" y="395602"/>
                    <a:pt x="148756" y="395346"/>
                    <a:pt x="150036" y="395090"/>
                  </a:cubicBezTo>
                  <a:cubicBezTo>
                    <a:pt x="150122" y="395090"/>
                    <a:pt x="150036" y="394834"/>
                    <a:pt x="150036" y="394834"/>
                  </a:cubicBezTo>
                  <a:cubicBezTo>
                    <a:pt x="148671" y="395005"/>
                    <a:pt x="147306" y="395175"/>
                    <a:pt x="145941" y="395431"/>
                  </a:cubicBezTo>
                  <a:lnTo>
                    <a:pt x="140225" y="388006"/>
                  </a:lnTo>
                  <a:cubicBezTo>
                    <a:pt x="153022" y="383739"/>
                    <a:pt x="166588" y="381008"/>
                    <a:pt x="180921" y="379813"/>
                  </a:cubicBezTo>
                  <a:close/>
                  <a:moveTo>
                    <a:pt x="738981" y="441178"/>
                  </a:moveTo>
                  <a:cubicBezTo>
                    <a:pt x="754168" y="499471"/>
                    <a:pt x="753997" y="558276"/>
                    <a:pt x="743588" y="617252"/>
                  </a:cubicBezTo>
                  <a:cubicBezTo>
                    <a:pt x="737190" y="653696"/>
                    <a:pt x="727463" y="689201"/>
                    <a:pt x="712788" y="723426"/>
                  </a:cubicBezTo>
                  <a:cubicBezTo>
                    <a:pt x="699650" y="754236"/>
                    <a:pt x="687620" y="785474"/>
                    <a:pt x="675078" y="816541"/>
                  </a:cubicBezTo>
                  <a:cubicBezTo>
                    <a:pt x="663049" y="846327"/>
                    <a:pt x="646924" y="873980"/>
                    <a:pt x="627301" y="899329"/>
                  </a:cubicBezTo>
                  <a:cubicBezTo>
                    <a:pt x="613053" y="917764"/>
                    <a:pt x="595477" y="932359"/>
                    <a:pt x="573722" y="940893"/>
                  </a:cubicBezTo>
                  <a:cubicBezTo>
                    <a:pt x="563142" y="945075"/>
                    <a:pt x="551795" y="947295"/>
                    <a:pt x="540704" y="949940"/>
                  </a:cubicBezTo>
                  <a:cubicBezTo>
                    <a:pt x="530039" y="952501"/>
                    <a:pt x="519119" y="954293"/>
                    <a:pt x="508454" y="957024"/>
                  </a:cubicBezTo>
                  <a:cubicBezTo>
                    <a:pt x="502737" y="958475"/>
                    <a:pt x="497278" y="961292"/>
                    <a:pt x="493182" y="962913"/>
                  </a:cubicBezTo>
                  <a:cubicBezTo>
                    <a:pt x="483371" y="964706"/>
                    <a:pt x="475436" y="965474"/>
                    <a:pt x="467758" y="967522"/>
                  </a:cubicBezTo>
                  <a:cubicBezTo>
                    <a:pt x="453595" y="971363"/>
                    <a:pt x="439603" y="975886"/>
                    <a:pt x="425611" y="980068"/>
                  </a:cubicBezTo>
                  <a:cubicBezTo>
                    <a:pt x="399760" y="987750"/>
                    <a:pt x="374165" y="985104"/>
                    <a:pt x="349337" y="975972"/>
                  </a:cubicBezTo>
                  <a:cubicBezTo>
                    <a:pt x="319732" y="965132"/>
                    <a:pt x="292516" y="949514"/>
                    <a:pt x="267859" y="929883"/>
                  </a:cubicBezTo>
                  <a:cubicBezTo>
                    <a:pt x="229126" y="899073"/>
                    <a:pt x="189965" y="868774"/>
                    <a:pt x="153278" y="835744"/>
                  </a:cubicBezTo>
                  <a:cubicBezTo>
                    <a:pt x="110790" y="797593"/>
                    <a:pt x="76663" y="752359"/>
                    <a:pt x="50642" y="700979"/>
                  </a:cubicBezTo>
                  <a:cubicBezTo>
                    <a:pt x="33237" y="666669"/>
                    <a:pt x="22146" y="630566"/>
                    <a:pt x="14979" y="593099"/>
                  </a:cubicBezTo>
                  <a:cubicBezTo>
                    <a:pt x="12163" y="578504"/>
                    <a:pt x="13358" y="563824"/>
                    <a:pt x="15747" y="549229"/>
                  </a:cubicBezTo>
                  <a:cubicBezTo>
                    <a:pt x="23852" y="500069"/>
                    <a:pt x="45694" y="457992"/>
                    <a:pt x="81697" y="423511"/>
                  </a:cubicBezTo>
                  <a:cubicBezTo>
                    <a:pt x="98846" y="407124"/>
                    <a:pt x="117957" y="395517"/>
                    <a:pt x="139201" y="388262"/>
                  </a:cubicBezTo>
                  <a:lnTo>
                    <a:pt x="144320" y="395687"/>
                  </a:lnTo>
                  <a:cubicBezTo>
                    <a:pt x="139286" y="396712"/>
                    <a:pt x="134338" y="398333"/>
                    <a:pt x="129560" y="400467"/>
                  </a:cubicBezTo>
                  <a:cubicBezTo>
                    <a:pt x="123417" y="403113"/>
                    <a:pt x="117701" y="406527"/>
                    <a:pt x="112241" y="410453"/>
                  </a:cubicBezTo>
                  <a:cubicBezTo>
                    <a:pt x="107378" y="411648"/>
                    <a:pt x="102685" y="413867"/>
                    <a:pt x="98504" y="416683"/>
                  </a:cubicBezTo>
                  <a:lnTo>
                    <a:pt x="98846" y="415915"/>
                  </a:lnTo>
                  <a:cubicBezTo>
                    <a:pt x="98846" y="415915"/>
                    <a:pt x="98675" y="415744"/>
                    <a:pt x="98675" y="415830"/>
                  </a:cubicBezTo>
                  <a:lnTo>
                    <a:pt x="98163" y="417025"/>
                  </a:lnTo>
                  <a:cubicBezTo>
                    <a:pt x="96457" y="418219"/>
                    <a:pt x="94751" y="419585"/>
                    <a:pt x="93215" y="420951"/>
                  </a:cubicBezTo>
                  <a:cubicBezTo>
                    <a:pt x="88608" y="424962"/>
                    <a:pt x="84768" y="429827"/>
                    <a:pt x="81526" y="435033"/>
                  </a:cubicBezTo>
                  <a:cubicBezTo>
                    <a:pt x="78284" y="440239"/>
                    <a:pt x="75555" y="445702"/>
                    <a:pt x="73080" y="451249"/>
                  </a:cubicBezTo>
                  <a:cubicBezTo>
                    <a:pt x="72824" y="451932"/>
                    <a:pt x="72483" y="452615"/>
                    <a:pt x="72227" y="453298"/>
                  </a:cubicBezTo>
                  <a:cubicBezTo>
                    <a:pt x="70009" y="456370"/>
                    <a:pt x="67790" y="459443"/>
                    <a:pt x="65657" y="462515"/>
                  </a:cubicBezTo>
                  <a:cubicBezTo>
                    <a:pt x="60027" y="470794"/>
                    <a:pt x="54907" y="479414"/>
                    <a:pt x="51324" y="488803"/>
                  </a:cubicBezTo>
                  <a:cubicBezTo>
                    <a:pt x="48679" y="495375"/>
                    <a:pt x="47144" y="502458"/>
                    <a:pt x="46802" y="509457"/>
                  </a:cubicBezTo>
                  <a:cubicBezTo>
                    <a:pt x="46802" y="509542"/>
                    <a:pt x="46973" y="509542"/>
                    <a:pt x="47058" y="509457"/>
                  </a:cubicBezTo>
                  <a:cubicBezTo>
                    <a:pt x="47911" y="502458"/>
                    <a:pt x="49874" y="495631"/>
                    <a:pt x="52860" y="489315"/>
                  </a:cubicBezTo>
                  <a:cubicBezTo>
                    <a:pt x="56528" y="481463"/>
                    <a:pt x="61392" y="474208"/>
                    <a:pt x="66596" y="467295"/>
                  </a:cubicBezTo>
                  <a:cubicBezTo>
                    <a:pt x="64293" y="473184"/>
                    <a:pt x="62160" y="479158"/>
                    <a:pt x="60197" y="485133"/>
                  </a:cubicBezTo>
                  <a:lnTo>
                    <a:pt x="60197" y="485133"/>
                  </a:lnTo>
                  <a:cubicBezTo>
                    <a:pt x="60197" y="485133"/>
                    <a:pt x="60197" y="485303"/>
                    <a:pt x="60197" y="485303"/>
                  </a:cubicBezTo>
                  <a:lnTo>
                    <a:pt x="60197" y="485474"/>
                  </a:lnTo>
                  <a:cubicBezTo>
                    <a:pt x="60197" y="485474"/>
                    <a:pt x="60197" y="485474"/>
                    <a:pt x="60197" y="485474"/>
                  </a:cubicBezTo>
                  <a:cubicBezTo>
                    <a:pt x="54652" y="503995"/>
                    <a:pt x="50471" y="522771"/>
                    <a:pt x="47314" y="541804"/>
                  </a:cubicBezTo>
                  <a:lnTo>
                    <a:pt x="42536" y="547949"/>
                  </a:lnTo>
                  <a:cubicBezTo>
                    <a:pt x="42536" y="547949"/>
                    <a:pt x="42622" y="548120"/>
                    <a:pt x="42707" y="548120"/>
                  </a:cubicBezTo>
                  <a:lnTo>
                    <a:pt x="47144" y="543084"/>
                  </a:lnTo>
                  <a:cubicBezTo>
                    <a:pt x="46461" y="547522"/>
                    <a:pt x="45694" y="551875"/>
                    <a:pt x="45096" y="556313"/>
                  </a:cubicBezTo>
                  <a:cubicBezTo>
                    <a:pt x="45096" y="556569"/>
                    <a:pt x="45096" y="556825"/>
                    <a:pt x="45011" y="557081"/>
                  </a:cubicBezTo>
                  <a:lnTo>
                    <a:pt x="27435" y="574151"/>
                  </a:lnTo>
                  <a:cubicBezTo>
                    <a:pt x="27435" y="574151"/>
                    <a:pt x="27435" y="574407"/>
                    <a:pt x="27606" y="574322"/>
                  </a:cubicBezTo>
                  <a:lnTo>
                    <a:pt x="44755" y="559215"/>
                  </a:lnTo>
                  <a:cubicBezTo>
                    <a:pt x="43731" y="566726"/>
                    <a:pt x="42878" y="574322"/>
                    <a:pt x="42195" y="581832"/>
                  </a:cubicBezTo>
                  <a:cubicBezTo>
                    <a:pt x="42195" y="581918"/>
                    <a:pt x="42366" y="582003"/>
                    <a:pt x="42451" y="581832"/>
                  </a:cubicBezTo>
                  <a:cubicBezTo>
                    <a:pt x="43645" y="573724"/>
                    <a:pt x="44925" y="565702"/>
                    <a:pt x="46461" y="557679"/>
                  </a:cubicBezTo>
                  <a:lnTo>
                    <a:pt x="48082" y="556228"/>
                  </a:lnTo>
                  <a:cubicBezTo>
                    <a:pt x="51922" y="552899"/>
                    <a:pt x="55675" y="549571"/>
                    <a:pt x="59515" y="546328"/>
                  </a:cubicBezTo>
                  <a:cubicBezTo>
                    <a:pt x="59173" y="548717"/>
                    <a:pt x="58918" y="551107"/>
                    <a:pt x="58576" y="553582"/>
                  </a:cubicBezTo>
                  <a:cubicBezTo>
                    <a:pt x="57723" y="561178"/>
                    <a:pt x="57040" y="568774"/>
                    <a:pt x="56528" y="576370"/>
                  </a:cubicBezTo>
                  <a:cubicBezTo>
                    <a:pt x="55164" y="577907"/>
                    <a:pt x="53798" y="579528"/>
                    <a:pt x="52519" y="581064"/>
                  </a:cubicBezTo>
                  <a:lnTo>
                    <a:pt x="47997" y="586441"/>
                  </a:lnTo>
                  <a:lnTo>
                    <a:pt x="45864" y="581064"/>
                  </a:lnTo>
                  <a:cubicBezTo>
                    <a:pt x="45864" y="581064"/>
                    <a:pt x="45608" y="581064"/>
                    <a:pt x="45694" y="581064"/>
                  </a:cubicBezTo>
                  <a:lnTo>
                    <a:pt x="47741" y="586783"/>
                  </a:lnTo>
                  <a:lnTo>
                    <a:pt x="42281" y="593269"/>
                  </a:lnTo>
                  <a:cubicBezTo>
                    <a:pt x="41598" y="590879"/>
                    <a:pt x="40915" y="588490"/>
                    <a:pt x="40148" y="586185"/>
                  </a:cubicBezTo>
                  <a:cubicBezTo>
                    <a:pt x="38612" y="580638"/>
                    <a:pt x="37247" y="575090"/>
                    <a:pt x="35796" y="569457"/>
                  </a:cubicBezTo>
                  <a:cubicBezTo>
                    <a:pt x="35796" y="569286"/>
                    <a:pt x="35541" y="569372"/>
                    <a:pt x="35541" y="569457"/>
                  </a:cubicBezTo>
                  <a:cubicBezTo>
                    <a:pt x="36735" y="575005"/>
                    <a:pt x="37929" y="580638"/>
                    <a:pt x="39209" y="586185"/>
                  </a:cubicBezTo>
                  <a:cubicBezTo>
                    <a:pt x="39891" y="588916"/>
                    <a:pt x="40574" y="591562"/>
                    <a:pt x="41257" y="594293"/>
                  </a:cubicBezTo>
                  <a:lnTo>
                    <a:pt x="40915" y="594635"/>
                  </a:lnTo>
                  <a:cubicBezTo>
                    <a:pt x="40915" y="594635"/>
                    <a:pt x="41001" y="594805"/>
                    <a:pt x="41086" y="594805"/>
                  </a:cubicBezTo>
                  <a:lnTo>
                    <a:pt x="41257" y="594549"/>
                  </a:lnTo>
                  <a:cubicBezTo>
                    <a:pt x="41940" y="597281"/>
                    <a:pt x="42622" y="600097"/>
                    <a:pt x="43390" y="602828"/>
                  </a:cubicBezTo>
                  <a:cubicBezTo>
                    <a:pt x="44584" y="607096"/>
                    <a:pt x="45778" y="611278"/>
                    <a:pt x="47058" y="615460"/>
                  </a:cubicBezTo>
                  <a:cubicBezTo>
                    <a:pt x="46376" y="616569"/>
                    <a:pt x="45694" y="617593"/>
                    <a:pt x="45011" y="618703"/>
                  </a:cubicBezTo>
                  <a:cubicBezTo>
                    <a:pt x="44157" y="616313"/>
                    <a:pt x="43390" y="614009"/>
                    <a:pt x="42622" y="611619"/>
                  </a:cubicBezTo>
                  <a:cubicBezTo>
                    <a:pt x="40915" y="606328"/>
                    <a:pt x="39295" y="600951"/>
                    <a:pt x="37674" y="595659"/>
                  </a:cubicBezTo>
                  <a:lnTo>
                    <a:pt x="33152" y="579528"/>
                  </a:lnTo>
                  <a:cubicBezTo>
                    <a:pt x="33152" y="579528"/>
                    <a:pt x="32896" y="579528"/>
                    <a:pt x="32896" y="579528"/>
                  </a:cubicBezTo>
                  <a:lnTo>
                    <a:pt x="36735" y="595744"/>
                  </a:lnTo>
                  <a:cubicBezTo>
                    <a:pt x="38186" y="601121"/>
                    <a:pt x="39550" y="606498"/>
                    <a:pt x="41086" y="611875"/>
                  </a:cubicBezTo>
                  <a:cubicBezTo>
                    <a:pt x="41940" y="614862"/>
                    <a:pt x="42792" y="617850"/>
                    <a:pt x="43731" y="620837"/>
                  </a:cubicBezTo>
                  <a:cubicBezTo>
                    <a:pt x="42195" y="623227"/>
                    <a:pt x="40745" y="625531"/>
                    <a:pt x="39209" y="627921"/>
                  </a:cubicBezTo>
                  <a:cubicBezTo>
                    <a:pt x="39209" y="627835"/>
                    <a:pt x="39209" y="627750"/>
                    <a:pt x="39124" y="627579"/>
                  </a:cubicBezTo>
                  <a:lnTo>
                    <a:pt x="41598" y="621605"/>
                  </a:lnTo>
                  <a:cubicBezTo>
                    <a:pt x="41598" y="621605"/>
                    <a:pt x="41428" y="621434"/>
                    <a:pt x="41428" y="621520"/>
                  </a:cubicBezTo>
                  <a:lnTo>
                    <a:pt x="38868" y="626726"/>
                  </a:lnTo>
                  <a:cubicBezTo>
                    <a:pt x="37162" y="621349"/>
                    <a:pt x="35455" y="615887"/>
                    <a:pt x="33920" y="610424"/>
                  </a:cubicBezTo>
                  <a:lnTo>
                    <a:pt x="31957" y="603170"/>
                  </a:lnTo>
                  <a:lnTo>
                    <a:pt x="30166" y="595915"/>
                  </a:lnTo>
                  <a:lnTo>
                    <a:pt x="29227" y="592245"/>
                  </a:lnTo>
                  <a:lnTo>
                    <a:pt x="28374" y="588575"/>
                  </a:lnTo>
                  <a:lnTo>
                    <a:pt x="26753" y="581235"/>
                  </a:lnTo>
                  <a:cubicBezTo>
                    <a:pt x="26753" y="581235"/>
                    <a:pt x="26497" y="581235"/>
                    <a:pt x="26497" y="581235"/>
                  </a:cubicBezTo>
                  <a:lnTo>
                    <a:pt x="27777" y="588575"/>
                  </a:lnTo>
                  <a:lnTo>
                    <a:pt x="28459" y="592245"/>
                  </a:lnTo>
                  <a:lnTo>
                    <a:pt x="29227" y="595915"/>
                  </a:lnTo>
                  <a:lnTo>
                    <a:pt x="30678" y="603255"/>
                  </a:lnTo>
                  <a:lnTo>
                    <a:pt x="32299" y="610595"/>
                  </a:lnTo>
                  <a:cubicBezTo>
                    <a:pt x="33749" y="617081"/>
                    <a:pt x="35455" y="623483"/>
                    <a:pt x="37162" y="629969"/>
                  </a:cubicBezTo>
                  <a:lnTo>
                    <a:pt x="34943" y="634578"/>
                  </a:lnTo>
                  <a:lnTo>
                    <a:pt x="35882" y="635090"/>
                  </a:lnTo>
                  <a:lnTo>
                    <a:pt x="37844" y="632359"/>
                  </a:lnTo>
                  <a:cubicBezTo>
                    <a:pt x="43390" y="652245"/>
                    <a:pt x="50300" y="671790"/>
                    <a:pt x="58747" y="690737"/>
                  </a:cubicBezTo>
                  <a:lnTo>
                    <a:pt x="58747" y="690737"/>
                  </a:lnTo>
                  <a:cubicBezTo>
                    <a:pt x="58747" y="690737"/>
                    <a:pt x="58832" y="690908"/>
                    <a:pt x="58832" y="690908"/>
                  </a:cubicBezTo>
                  <a:lnTo>
                    <a:pt x="58832" y="691079"/>
                  </a:lnTo>
                  <a:cubicBezTo>
                    <a:pt x="58832" y="691079"/>
                    <a:pt x="58918" y="691079"/>
                    <a:pt x="58918" y="691079"/>
                  </a:cubicBezTo>
                  <a:cubicBezTo>
                    <a:pt x="64975" y="703795"/>
                    <a:pt x="71801" y="716256"/>
                    <a:pt x="79138" y="728290"/>
                  </a:cubicBezTo>
                  <a:cubicBezTo>
                    <a:pt x="82806" y="734265"/>
                    <a:pt x="86560" y="740239"/>
                    <a:pt x="90570" y="746043"/>
                  </a:cubicBezTo>
                  <a:cubicBezTo>
                    <a:pt x="94495" y="751932"/>
                    <a:pt x="98504" y="757650"/>
                    <a:pt x="103112" y="763027"/>
                  </a:cubicBezTo>
                  <a:cubicBezTo>
                    <a:pt x="106354" y="766868"/>
                    <a:pt x="109852" y="770453"/>
                    <a:pt x="113691" y="773696"/>
                  </a:cubicBezTo>
                  <a:cubicBezTo>
                    <a:pt x="116677" y="776171"/>
                    <a:pt x="119919" y="778305"/>
                    <a:pt x="123332" y="780097"/>
                  </a:cubicBezTo>
                  <a:cubicBezTo>
                    <a:pt x="123332" y="780097"/>
                    <a:pt x="123332" y="780182"/>
                    <a:pt x="123417" y="780268"/>
                  </a:cubicBezTo>
                  <a:cubicBezTo>
                    <a:pt x="126745" y="784706"/>
                    <a:pt x="130157" y="789144"/>
                    <a:pt x="133485" y="793582"/>
                  </a:cubicBezTo>
                  <a:lnTo>
                    <a:pt x="143893" y="806555"/>
                  </a:lnTo>
                  <a:cubicBezTo>
                    <a:pt x="143893" y="806555"/>
                    <a:pt x="144149" y="806555"/>
                    <a:pt x="144064" y="806384"/>
                  </a:cubicBezTo>
                  <a:lnTo>
                    <a:pt x="134082" y="792899"/>
                  </a:lnTo>
                  <a:cubicBezTo>
                    <a:pt x="131437" y="789058"/>
                    <a:pt x="128707" y="785218"/>
                    <a:pt x="126062" y="781377"/>
                  </a:cubicBezTo>
                  <a:cubicBezTo>
                    <a:pt x="126148" y="781377"/>
                    <a:pt x="126232" y="781462"/>
                    <a:pt x="126318" y="781548"/>
                  </a:cubicBezTo>
                  <a:cubicBezTo>
                    <a:pt x="126403" y="781548"/>
                    <a:pt x="126489" y="781377"/>
                    <a:pt x="126403" y="781377"/>
                  </a:cubicBezTo>
                  <a:cubicBezTo>
                    <a:pt x="126148" y="781292"/>
                    <a:pt x="125977" y="781121"/>
                    <a:pt x="125721" y="781036"/>
                  </a:cubicBezTo>
                  <a:cubicBezTo>
                    <a:pt x="125294" y="780438"/>
                    <a:pt x="124868" y="779841"/>
                    <a:pt x="124527" y="779243"/>
                  </a:cubicBezTo>
                  <a:cubicBezTo>
                    <a:pt x="115824" y="766270"/>
                    <a:pt x="107719" y="752956"/>
                    <a:pt x="99955" y="739386"/>
                  </a:cubicBezTo>
                  <a:cubicBezTo>
                    <a:pt x="92362" y="725815"/>
                    <a:pt x="85195" y="711904"/>
                    <a:pt x="78455" y="697906"/>
                  </a:cubicBezTo>
                  <a:lnTo>
                    <a:pt x="78455" y="697906"/>
                  </a:lnTo>
                  <a:cubicBezTo>
                    <a:pt x="78455" y="697906"/>
                    <a:pt x="78455" y="697906"/>
                    <a:pt x="78455" y="697906"/>
                  </a:cubicBezTo>
                  <a:lnTo>
                    <a:pt x="78455" y="697906"/>
                  </a:lnTo>
                  <a:cubicBezTo>
                    <a:pt x="78455" y="697906"/>
                    <a:pt x="78455" y="697906"/>
                    <a:pt x="78455" y="697906"/>
                  </a:cubicBezTo>
                  <a:cubicBezTo>
                    <a:pt x="71544" y="683995"/>
                    <a:pt x="64890" y="669827"/>
                    <a:pt x="58832" y="655488"/>
                  </a:cubicBezTo>
                  <a:cubicBezTo>
                    <a:pt x="58491" y="654720"/>
                    <a:pt x="58235" y="653952"/>
                    <a:pt x="57894" y="653184"/>
                  </a:cubicBezTo>
                  <a:cubicBezTo>
                    <a:pt x="58235" y="652501"/>
                    <a:pt x="58661" y="651818"/>
                    <a:pt x="59003" y="651135"/>
                  </a:cubicBezTo>
                  <a:cubicBezTo>
                    <a:pt x="64548" y="665474"/>
                    <a:pt x="70776" y="679642"/>
                    <a:pt x="77602" y="693468"/>
                  </a:cubicBezTo>
                  <a:lnTo>
                    <a:pt x="77602" y="693468"/>
                  </a:lnTo>
                  <a:cubicBezTo>
                    <a:pt x="77602" y="693468"/>
                    <a:pt x="77687" y="693724"/>
                    <a:pt x="77687" y="693724"/>
                  </a:cubicBezTo>
                  <a:lnTo>
                    <a:pt x="77687" y="693895"/>
                  </a:lnTo>
                  <a:cubicBezTo>
                    <a:pt x="77687" y="693895"/>
                    <a:pt x="77772" y="693895"/>
                    <a:pt x="77772" y="693895"/>
                  </a:cubicBezTo>
                  <a:cubicBezTo>
                    <a:pt x="83745" y="704905"/>
                    <a:pt x="90058" y="715659"/>
                    <a:pt x="96798" y="726242"/>
                  </a:cubicBezTo>
                  <a:lnTo>
                    <a:pt x="96201" y="730339"/>
                  </a:lnTo>
                  <a:lnTo>
                    <a:pt x="96201" y="730766"/>
                  </a:lnTo>
                  <a:cubicBezTo>
                    <a:pt x="96201" y="730766"/>
                    <a:pt x="97566" y="727352"/>
                    <a:pt x="97566" y="727352"/>
                  </a:cubicBezTo>
                  <a:cubicBezTo>
                    <a:pt x="99272" y="730083"/>
                    <a:pt x="101064" y="732729"/>
                    <a:pt x="102856" y="735460"/>
                  </a:cubicBezTo>
                  <a:cubicBezTo>
                    <a:pt x="111985" y="748774"/>
                    <a:pt x="121626" y="761832"/>
                    <a:pt x="131864" y="774208"/>
                  </a:cubicBezTo>
                  <a:cubicBezTo>
                    <a:pt x="132887" y="775488"/>
                    <a:pt x="133997" y="776683"/>
                    <a:pt x="135020" y="777963"/>
                  </a:cubicBezTo>
                  <a:cubicBezTo>
                    <a:pt x="135447" y="778561"/>
                    <a:pt x="135959" y="779158"/>
                    <a:pt x="136385" y="779756"/>
                  </a:cubicBezTo>
                  <a:cubicBezTo>
                    <a:pt x="136130" y="779756"/>
                    <a:pt x="135873" y="779585"/>
                    <a:pt x="135618" y="779585"/>
                  </a:cubicBezTo>
                  <a:cubicBezTo>
                    <a:pt x="130157" y="774123"/>
                    <a:pt x="124782" y="768575"/>
                    <a:pt x="119493" y="762942"/>
                  </a:cubicBezTo>
                  <a:cubicBezTo>
                    <a:pt x="119407" y="762771"/>
                    <a:pt x="119237" y="762942"/>
                    <a:pt x="119322" y="763113"/>
                  </a:cubicBezTo>
                  <a:cubicBezTo>
                    <a:pt x="124185" y="768490"/>
                    <a:pt x="129048" y="773866"/>
                    <a:pt x="133997" y="779158"/>
                  </a:cubicBezTo>
                  <a:cubicBezTo>
                    <a:pt x="132290" y="778731"/>
                    <a:pt x="130584" y="778305"/>
                    <a:pt x="128878" y="777878"/>
                  </a:cubicBezTo>
                  <a:cubicBezTo>
                    <a:pt x="128792" y="777878"/>
                    <a:pt x="128707" y="778049"/>
                    <a:pt x="128878" y="778134"/>
                  </a:cubicBezTo>
                  <a:cubicBezTo>
                    <a:pt x="130840" y="778731"/>
                    <a:pt x="132717" y="779329"/>
                    <a:pt x="134679" y="779841"/>
                  </a:cubicBezTo>
                  <a:cubicBezTo>
                    <a:pt x="137921" y="783340"/>
                    <a:pt x="141248" y="786925"/>
                    <a:pt x="144576" y="790424"/>
                  </a:cubicBezTo>
                  <a:cubicBezTo>
                    <a:pt x="145685" y="791875"/>
                    <a:pt x="146794" y="793411"/>
                    <a:pt x="147989" y="794862"/>
                  </a:cubicBezTo>
                  <a:cubicBezTo>
                    <a:pt x="150804" y="798447"/>
                    <a:pt x="153705" y="802031"/>
                    <a:pt x="156521" y="805531"/>
                  </a:cubicBezTo>
                  <a:cubicBezTo>
                    <a:pt x="159592" y="811334"/>
                    <a:pt x="162663" y="817138"/>
                    <a:pt x="165734" y="822942"/>
                  </a:cubicBezTo>
                  <a:cubicBezTo>
                    <a:pt x="165734" y="823027"/>
                    <a:pt x="165991" y="822942"/>
                    <a:pt x="165905" y="822857"/>
                  </a:cubicBezTo>
                  <a:cubicBezTo>
                    <a:pt x="163687" y="818248"/>
                    <a:pt x="161469" y="813639"/>
                    <a:pt x="159336" y="809030"/>
                  </a:cubicBezTo>
                  <a:cubicBezTo>
                    <a:pt x="168635" y="820381"/>
                    <a:pt x="178276" y="831562"/>
                    <a:pt x="188087" y="842487"/>
                  </a:cubicBezTo>
                  <a:lnTo>
                    <a:pt x="188087" y="842487"/>
                  </a:lnTo>
                  <a:cubicBezTo>
                    <a:pt x="188087" y="842487"/>
                    <a:pt x="188258" y="842743"/>
                    <a:pt x="188258" y="842743"/>
                  </a:cubicBezTo>
                  <a:lnTo>
                    <a:pt x="188429" y="842999"/>
                  </a:lnTo>
                  <a:lnTo>
                    <a:pt x="188429" y="842999"/>
                  </a:lnTo>
                  <a:cubicBezTo>
                    <a:pt x="202762" y="858020"/>
                    <a:pt x="217607" y="872529"/>
                    <a:pt x="232879" y="886527"/>
                  </a:cubicBezTo>
                  <a:cubicBezTo>
                    <a:pt x="248322" y="900438"/>
                    <a:pt x="264020" y="913923"/>
                    <a:pt x="280231" y="926726"/>
                  </a:cubicBezTo>
                  <a:cubicBezTo>
                    <a:pt x="285947" y="931334"/>
                    <a:pt x="291834" y="935773"/>
                    <a:pt x="297635" y="940211"/>
                  </a:cubicBezTo>
                  <a:lnTo>
                    <a:pt x="315381" y="953269"/>
                  </a:lnTo>
                  <a:cubicBezTo>
                    <a:pt x="315381" y="953269"/>
                    <a:pt x="315637" y="953269"/>
                    <a:pt x="315551" y="953098"/>
                  </a:cubicBezTo>
                  <a:lnTo>
                    <a:pt x="298147" y="939443"/>
                  </a:lnTo>
                  <a:cubicBezTo>
                    <a:pt x="292431" y="934748"/>
                    <a:pt x="286715" y="930139"/>
                    <a:pt x="281083" y="925360"/>
                  </a:cubicBezTo>
                  <a:cubicBezTo>
                    <a:pt x="265300" y="911960"/>
                    <a:pt x="250113" y="898049"/>
                    <a:pt x="235183" y="883710"/>
                  </a:cubicBezTo>
                  <a:cubicBezTo>
                    <a:pt x="220423" y="869286"/>
                    <a:pt x="206090" y="854435"/>
                    <a:pt x="192098" y="839243"/>
                  </a:cubicBezTo>
                  <a:lnTo>
                    <a:pt x="192098" y="839243"/>
                  </a:lnTo>
                  <a:cubicBezTo>
                    <a:pt x="192098" y="839243"/>
                    <a:pt x="192098" y="839243"/>
                    <a:pt x="192098" y="839243"/>
                  </a:cubicBezTo>
                  <a:lnTo>
                    <a:pt x="192098" y="839243"/>
                  </a:lnTo>
                  <a:cubicBezTo>
                    <a:pt x="192098" y="839243"/>
                    <a:pt x="192098" y="839243"/>
                    <a:pt x="192098" y="839243"/>
                  </a:cubicBezTo>
                  <a:cubicBezTo>
                    <a:pt x="188941" y="835915"/>
                    <a:pt x="185784" y="832501"/>
                    <a:pt x="182713" y="829087"/>
                  </a:cubicBezTo>
                  <a:cubicBezTo>
                    <a:pt x="199435" y="845218"/>
                    <a:pt x="216669" y="860922"/>
                    <a:pt x="234415" y="875943"/>
                  </a:cubicBezTo>
                  <a:lnTo>
                    <a:pt x="234415" y="875943"/>
                  </a:lnTo>
                  <a:cubicBezTo>
                    <a:pt x="234415" y="875943"/>
                    <a:pt x="234671" y="876114"/>
                    <a:pt x="234671" y="876114"/>
                  </a:cubicBezTo>
                  <a:lnTo>
                    <a:pt x="234927" y="876285"/>
                  </a:lnTo>
                  <a:lnTo>
                    <a:pt x="234927" y="876285"/>
                  </a:lnTo>
                  <a:cubicBezTo>
                    <a:pt x="250284" y="888746"/>
                    <a:pt x="266068" y="900865"/>
                    <a:pt x="282107" y="912472"/>
                  </a:cubicBezTo>
                  <a:cubicBezTo>
                    <a:pt x="292857" y="920239"/>
                    <a:pt x="303693" y="927920"/>
                    <a:pt x="315040" y="934748"/>
                  </a:cubicBezTo>
                  <a:cubicBezTo>
                    <a:pt x="315551" y="936199"/>
                    <a:pt x="316063" y="937650"/>
                    <a:pt x="316661" y="939016"/>
                  </a:cubicBezTo>
                  <a:cubicBezTo>
                    <a:pt x="318196" y="943112"/>
                    <a:pt x="319903" y="947039"/>
                    <a:pt x="321524" y="951135"/>
                  </a:cubicBezTo>
                  <a:cubicBezTo>
                    <a:pt x="323230" y="955147"/>
                    <a:pt x="325022" y="959073"/>
                    <a:pt x="326813" y="962999"/>
                  </a:cubicBezTo>
                  <a:cubicBezTo>
                    <a:pt x="326813" y="963084"/>
                    <a:pt x="327070" y="962999"/>
                    <a:pt x="326984" y="962913"/>
                  </a:cubicBezTo>
                  <a:lnTo>
                    <a:pt x="322292" y="950879"/>
                  </a:lnTo>
                  <a:cubicBezTo>
                    <a:pt x="320926" y="946783"/>
                    <a:pt x="319391" y="942771"/>
                    <a:pt x="318111" y="938674"/>
                  </a:cubicBezTo>
                  <a:cubicBezTo>
                    <a:pt x="317855" y="937821"/>
                    <a:pt x="317600" y="936967"/>
                    <a:pt x="317343" y="936114"/>
                  </a:cubicBezTo>
                  <a:cubicBezTo>
                    <a:pt x="322206" y="939016"/>
                    <a:pt x="327240" y="941747"/>
                    <a:pt x="332274" y="944307"/>
                  </a:cubicBezTo>
                  <a:cubicBezTo>
                    <a:pt x="335431" y="945929"/>
                    <a:pt x="338587" y="947380"/>
                    <a:pt x="341829" y="948746"/>
                  </a:cubicBezTo>
                  <a:cubicBezTo>
                    <a:pt x="342597" y="949087"/>
                    <a:pt x="343621" y="949514"/>
                    <a:pt x="344560" y="949855"/>
                  </a:cubicBezTo>
                  <a:lnTo>
                    <a:pt x="347375" y="950965"/>
                  </a:lnTo>
                  <a:cubicBezTo>
                    <a:pt x="348314" y="951306"/>
                    <a:pt x="349252" y="951647"/>
                    <a:pt x="350190" y="952074"/>
                  </a:cubicBezTo>
                  <a:lnTo>
                    <a:pt x="351556" y="952586"/>
                  </a:lnTo>
                  <a:lnTo>
                    <a:pt x="352238" y="952842"/>
                  </a:lnTo>
                  <a:lnTo>
                    <a:pt x="352579" y="953013"/>
                  </a:lnTo>
                  <a:lnTo>
                    <a:pt x="352750" y="953013"/>
                  </a:lnTo>
                  <a:cubicBezTo>
                    <a:pt x="352750" y="953013"/>
                    <a:pt x="352750" y="953013"/>
                    <a:pt x="352665" y="952928"/>
                  </a:cubicBezTo>
                  <a:lnTo>
                    <a:pt x="339782" y="934578"/>
                  </a:lnTo>
                  <a:cubicBezTo>
                    <a:pt x="339782" y="934578"/>
                    <a:pt x="339526" y="934578"/>
                    <a:pt x="339611" y="934663"/>
                  </a:cubicBezTo>
                  <a:lnTo>
                    <a:pt x="350446" y="951221"/>
                  </a:lnTo>
                  <a:cubicBezTo>
                    <a:pt x="349082" y="950708"/>
                    <a:pt x="347631" y="950111"/>
                    <a:pt x="346351" y="949514"/>
                  </a:cubicBezTo>
                  <a:lnTo>
                    <a:pt x="344304" y="948575"/>
                  </a:lnTo>
                  <a:lnTo>
                    <a:pt x="343280" y="948148"/>
                  </a:lnTo>
                  <a:lnTo>
                    <a:pt x="342086" y="947636"/>
                  </a:lnTo>
                  <a:cubicBezTo>
                    <a:pt x="338929" y="946100"/>
                    <a:pt x="335772" y="944563"/>
                    <a:pt x="332700" y="942856"/>
                  </a:cubicBezTo>
                  <a:cubicBezTo>
                    <a:pt x="327070" y="939784"/>
                    <a:pt x="321609" y="936455"/>
                    <a:pt x="316320" y="932956"/>
                  </a:cubicBezTo>
                  <a:cubicBezTo>
                    <a:pt x="314528" y="927152"/>
                    <a:pt x="312992" y="921263"/>
                    <a:pt x="311542" y="915374"/>
                  </a:cubicBezTo>
                  <a:cubicBezTo>
                    <a:pt x="317088" y="919215"/>
                    <a:pt x="322633" y="922885"/>
                    <a:pt x="328264" y="926640"/>
                  </a:cubicBezTo>
                  <a:lnTo>
                    <a:pt x="328691" y="927920"/>
                  </a:lnTo>
                  <a:cubicBezTo>
                    <a:pt x="328691" y="927920"/>
                    <a:pt x="328946" y="927920"/>
                    <a:pt x="328946" y="927920"/>
                  </a:cubicBezTo>
                  <a:lnTo>
                    <a:pt x="328691" y="926982"/>
                  </a:lnTo>
                  <a:cubicBezTo>
                    <a:pt x="334919" y="931078"/>
                    <a:pt x="341147" y="935175"/>
                    <a:pt x="347545" y="939101"/>
                  </a:cubicBezTo>
                  <a:cubicBezTo>
                    <a:pt x="348825" y="939955"/>
                    <a:pt x="350190" y="940723"/>
                    <a:pt x="351470" y="941491"/>
                  </a:cubicBezTo>
                  <a:cubicBezTo>
                    <a:pt x="352067" y="943795"/>
                    <a:pt x="352665" y="946185"/>
                    <a:pt x="353262" y="948489"/>
                  </a:cubicBezTo>
                  <a:cubicBezTo>
                    <a:pt x="355053" y="953269"/>
                    <a:pt x="356419" y="955488"/>
                    <a:pt x="357357" y="956000"/>
                  </a:cubicBezTo>
                  <a:cubicBezTo>
                    <a:pt x="357613" y="955659"/>
                    <a:pt x="357954" y="955573"/>
                    <a:pt x="358381" y="955744"/>
                  </a:cubicBezTo>
                  <a:lnTo>
                    <a:pt x="358381" y="955744"/>
                  </a:lnTo>
                  <a:cubicBezTo>
                    <a:pt x="358381" y="955744"/>
                    <a:pt x="358381" y="955744"/>
                    <a:pt x="358381" y="955744"/>
                  </a:cubicBezTo>
                  <a:lnTo>
                    <a:pt x="358381" y="955744"/>
                  </a:lnTo>
                  <a:cubicBezTo>
                    <a:pt x="358381" y="955744"/>
                    <a:pt x="358381" y="955744"/>
                    <a:pt x="358381" y="955744"/>
                  </a:cubicBezTo>
                  <a:cubicBezTo>
                    <a:pt x="358722" y="955232"/>
                    <a:pt x="358978" y="954293"/>
                    <a:pt x="359064" y="952586"/>
                  </a:cubicBezTo>
                  <a:lnTo>
                    <a:pt x="357613" y="945332"/>
                  </a:lnTo>
                  <a:cubicBezTo>
                    <a:pt x="360002" y="946783"/>
                    <a:pt x="362391" y="948233"/>
                    <a:pt x="364694" y="949684"/>
                  </a:cubicBezTo>
                  <a:lnTo>
                    <a:pt x="382270" y="959926"/>
                  </a:lnTo>
                  <a:cubicBezTo>
                    <a:pt x="382270" y="959926"/>
                    <a:pt x="382526" y="959841"/>
                    <a:pt x="382355" y="959755"/>
                  </a:cubicBezTo>
                  <a:lnTo>
                    <a:pt x="378686" y="957451"/>
                  </a:lnTo>
                  <a:lnTo>
                    <a:pt x="377577" y="943710"/>
                  </a:lnTo>
                  <a:cubicBezTo>
                    <a:pt x="378516" y="944307"/>
                    <a:pt x="379455" y="944905"/>
                    <a:pt x="380393" y="945502"/>
                  </a:cubicBezTo>
                  <a:cubicBezTo>
                    <a:pt x="386535" y="949343"/>
                    <a:pt x="392764" y="953098"/>
                    <a:pt x="398907" y="956939"/>
                  </a:cubicBezTo>
                  <a:lnTo>
                    <a:pt x="417676" y="967949"/>
                  </a:lnTo>
                  <a:cubicBezTo>
                    <a:pt x="417676" y="967949"/>
                    <a:pt x="417932" y="967864"/>
                    <a:pt x="417762" y="967778"/>
                  </a:cubicBezTo>
                  <a:lnTo>
                    <a:pt x="399248" y="956171"/>
                  </a:lnTo>
                  <a:cubicBezTo>
                    <a:pt x="393190" y="952159"/>
                    <a:pt x="387047" y="948233"/>
                    <a:pt x="380990" y="944137"/>
                  </a:cubicBezTo>
                  <a:cubicBezTo>
                    <a:pt x="379796" y="943283"/>
                    <a:pt x="378601" y="942515"/>
                    <a:pt x="377406" y="941662"/>
                  </a:cubicBezTo>
                  <a:lnTo>
                    <a:pt x="376980" y="936029"/>
                  </a:lnTo>
                  <a:cubicBezTo>
                    <a:pt x="376980" y="935431"/>
                    <a:pt x="376895" y="934919"/>
                    <a:pt x="376810" y="934322"/>
                  </a:cubicBezTo>
                  <a:cubicBezTo>
                    <a:pt x="379796" y="936285"/>
                    <a:pt x="382781" y="938162"/>
                    <a:pt x="385682" y="940125"/>
                  </a:cubicBezTo>
                  <a:lnTo>
                    <a:pt x="389778" y="942686"/>
                  </a:lnTo>
                  <a:cubicBezTo>
                    <a:pt x="389778" y="942686"/>
                    <a:pt x="389778" y="942686"/>
                    <a:pt x="389778" y="942686"/>
                  </a:cubicBezTo>
                  <a:cubicBezTo>
                    <a:pt x="389778" y="942686"/>
                    <a:pt x="389948" y="942771"/>
                    <a:pt x="389948" y="942686"/>
                  </a:cubicBezTo>
                  <a:lnTo>
                    <a:pt x="399930" y="948916"/>
                  </a:lnTo>
                  <a:cubicBezTo>
                    <a:pt x="399930" y="948916"/>
                    <a:pt x="400187" y="948831"/>
                    <a:pt x="400016" y="948746"/>
                  </a:cubicBezTo>
                  <a:lnTo>
                    <a:pt x="390119" y="942003"/>
                  </a:lnTo>
                  <a:cubicBezTo>
                    <a:pt x="391058" y="938248"/>
                    <a:pt x="391399" y="934322"/>
                    <a:pt x="391399" y="930396"/>
                  </a:cubicBezTo>
                  <a:cubicBezTo>
                    <a:pt x="395323" y="933553"/>
                    <a:pt x="399248" y="936626"/>
                    <a:pt x="403258" y="939784"/>
                  </a:cubicBezTo>
                  <a:lnTo>
                    <a:pt x="404026" y="949684"/>
                  </a:lnTo>
                  <a:cubicBezTo>
                    <a:pt x="404026" y="949684"/>
                    <a:pt x="404282" y="949684"/>
                    <a:pt x="404282" y="949684"/>
                  </a:cubicBezTo>
                  <a:lnTo>
                    <a:pt x="404111" y="940381"/>
                  </a:lnTo>
                  <a:cubicBezTo>
                    <a:pt x="404111" y="940381"/>
                    <a:pt x="404111" y="940381"/>
                    <a:pt x="404196" y="940381"/>
                  </a:cubicBezTo>
                  <a:lnTo>
                    <a:pt x="416396" y="949684"/>
                  </a:lnTo>
                  <a:cubicBezTo>
                    <a:pt x="416396" y="950794"/>
                    <a:pt x="416396" y="951903"/>
                    <a:pt x="416311" y="953013"/>
                  </a:cubicBezTo>
                  <a:cubicBezTo>
                    <a:pt x="416311" y="953013"/>
                    <a:pt x="416567" y="953013"/>
                    <a:pt x="416567" y="953013"/>
                  </a:cubicBezTo>
                  <a:cubicBezTo>
                    <a:pt x="416738" y="952074"/>
                    <a:pt x="416823" y="951050"/>
                    <a:pt x="416908" y="950111"/>
                  </a:cubicBezTo>
                  <a:lnTo>
                    <a:pt x="418700" y="951477"/>
                  </a:lnTo>
                  <a:cubicBezTo>
                    <a:pt x="418700" y="951477"/>
                    <a:pt x="418956" y="951477"/>
                    <a:pt x="418871" y="951306"/>
                  </a:cubicBezTo>
                  <a:lnTo>
                    <a:pt x="416994" y="949770"/>
                  </a:lnTo>
                  <a:cubicBezTo>
                    <a:pt x="417420" y="946356"/>
                    <a:pt x="417932" y="942942"/>
                    <a:pt x="418359" y="939528"/>
                  </a:cubicBezTo>
                  <a:cubicBezTo>
                    <a:pt x="418700" y="937053"/>
                    <a:pt x="418956" y="934663"/>
                    <a:pt x="419298" y="932188"/>
                  </a:cubicBezTo>
                  <a:lnTo>
                    <a:pt x="421686" y="934236"/>
                  </a:lnTo>
                  <a:cubicBezTo>
                    <a:pt x="421686" y="937906"/>
                    <a:pt x="421601" y="941491"/>
                    <a:pt x="421516" y="945161"/>
                  </a:cubicBezTo>
                  <a:cubicBezTo>
                    <a:pt x="421516" y="945161"/>
                    <a:pt x="421772" y="945161"/>
                    <a:pt x="421772" y="945161"/>
                  </a:cubicBezTo>
                  <a:cubicBezTo>
                    <a:pt x="422113" y="941832"/>
                    <a:pt x="422454" y="938504"/>
                    <a:pt x="422795" y="935175"/>
                  </a:cubicBezTo>
                  <a:lnTo>
                    <a:pt x="426635" y="938418"/>
                  </a:lnTo>
                  <a:cubicBezTo>
                    <a:pt x="426037" y="941406"/>
                    <a:pt x="425525" y="944393"/>
                    <a:pt x="425014" y="947380"/>
                  </a:cubicBezTo>
                  <a:cubicBezTo>
                    <a:pt x="425014" y="947380"/>
                    <a:pt x="425184" y="947465"/>
                    <a:pt x="425270" y="947380"/>
                  </a:cubicBezTo>
                  <a:cubicBezTo>
                    <a:pt x="426037" y="944649"/>
                    <a:pt x="426805" y="941832"/>
                    <a:pt x="427573" y="939101"/>
                  </a:cubicBezTo>
                  <a:lnTo>
                    <a:pt x="431242" y="942174"/>
                  </a:lnTo>
                  <a:cubicBezTo>
                    <a:pt x="431242" y="942174"/>
                    <a:pt x="431498" y="942174"/>
                    <a:pt x="431412" y="942003"/>
                  </a:cubicBezTo>
                  <a:lnTo>
                    <a:pt x="427744" y="938674"/>
                  </a:lnTo>
                  <a:cubicBezTo>
                    <a:pt x="428256" y="936882"/>
                    <a:pt x="428768" y="935175"/>
                    <a:pt x="429279" y="933383"/>
                  </a:cubicBezTo>
                  <a:cubicBezTo>
                    <a:pt x="433204" y="920324"/>
                    <a:pt x="437640" y="907522"/>
                    <a:pt x="442162" y="894805"/>
                  </a:cubicBezTo>
                  <a:lnTo>
                    <a:pt x="442162" y="894805"/>
                  </a:lnTo>
                  <a:cubicBezTo>
                    <a:pt x="442162" y="894805"/>
                    <a:pt x="442162" y="894720"/>
                    <a:pt x="442162" y="894720"/>
                  </a:cubicBezTo>
                  <a:lnTo>
                    <a:pt x="442162" y="894720"/>
                  </a:lnTo>
                  <a:cubicBezTo>
                    <a:pt x="442162" y="894720"/>
                    <a:pt x="442162" y="894635"/>
                    <a:pt x="442162" y="894635"/>
                  </a:cubicBezTo>
                  <a:cubicBezTo>
                    <a:pt x="442504" y="893525"/>
                    <a:pt x="442845" y="892415"/>
                    <a:pt x="443101" y="891391"/>
                  </a:cubicBezTo>
                  <a:cubicBezTo>
                    <a:pt x="443954" y="893098"/>
                    <a:pt x="444722" y="894805"/>
                    <a:pt x="445575" y="896512"/>
                  </a:cubicBezTo>
                  <a:cubicBezTo>
                    <a:pt x="447367" y="900182"/>
                    <a:pt x="449244" y="903852"/>
                    <a:pt x="451035" y="907522"/>
                  </a:cubicBezTo>
                  <a:cubicBezTo>
                    <a:pt x="451035" y="907522"/>
                    <a:pt x="451291" y="907522"/>
                    <a:pt x="451206" y="907437"/>
                  </a:cubicBezTo>
                  <a:cubicBezTo>
                    <a:pt x="449756" y="903596"/>
                    <a:pt x="448305" y="899755"/>
                    <a:pt x="446940" y="895915"/>
                  </a:cubicBezTo>
                  <a:cubicBezTo>
                    <a:pt x="446002" y="893184"/>
                    <a:pt x="445063" y="890452"/>
                    <a:pt x="444125" y="887721"/>
                  </a:cubicBezTo>
                  <a:cubicBezTo>
                    <a:pt x="447111" y="877650"/>
                    <a:pt x="450268" y="867579"/>
                    <a:pt x="453680" y="857593"/>
                  </a:cubicBezTo>
                  <a:cubicBezTo>
                    <a:pt x="453851" y="861861"/>
                    <a:pt x="454022" y="866043"/>
                    <a:pt x="454363" y="870310"/>
                  </a:cubicBezTo>
                  <a:cubicBezTo>
                    <a:pt x="454960" y="877309"/>
                    <a:pt x="455813" y="884307"/>
                    <a:pt x="457008" y="891306"/>
                  </a:cubicBezTo>
                  <a:lnTo>
                    <a:pt x="457008" y="891306"/>
                  </a:lnTo>
                  <a:cubicBezTo>
                    <a:pt x="457008" y="891306"/>
                    <a:pt x="457008" y="891306"/>
                    <a:pt x="457008" y="891306"/>
                  </a:cubicBezTo>
                  <a:lnTo>
                    <a:pt x="457008" y="891306"/>
                  </a:lnTo>
                  <a:cubicBezTo>
                    <a:pt x="457008" y="891306"/>
                    <a:pt x="457008" y="891306"/>
                    <a:pt x="457008" y="891306"/>
                  </a:cubicBezTo>
                  <a:cubicBezTo>
                    <a:pt x="457519" y="893610"/>
                    <a:pt x="458117" y="895915"/>
                    <a:pt x="458799" y="898134"/>
                  </a:cubicBezTo>
                  <a:cubicBezTo>
                    <a:pt x="458373" y="899414"/>
                    <a:pt x="457861" y="900694"/>
                    <a:pt x="457434" y="901975"/>
                  </a:cubicBezTo>
                  <a:lnTo>
                    <a:pt x="457434" y="901975"/>
                  </a:lnTo>
                  <a:cubicBezTo>
                    <a:pt x="457434" y="901975"/>
                    <a:pt x="457434" y="901975"/>
                    <a:pt x="457434" y="901975"/>
                  </a:cubicBezTo>
                  <a:lnTo>
                    <a:pt x="457434" y="901975"/>
                  </a:lnTo>
                  <a:cubicBezTo>
                    <a:pt x="455472" y="910509"/>
                    <a:pt x="454192" y="919130"/>
                    <a:pt x="453168" y="927835"/>
                  </a:cubicBezTo>
                  <a:cubicBezTo>
                    <a:pt x="452827" y="930908"/>
                    <a:pt x="452486" y="933980"/>
                    <a:pt x="452144" y="937138"/>
                  </a:cubicBezTo>
                  <a:cubicBezTo>
                    <a:pt x="452144" y="937138"/>
                    <a:pt x="452315" y="937138"/>
                    <a:pt x="452401" y="937138"/>
                  </a:cubicBezTo>
                  <a:cubicBezTo>
                    <a:pt x="453168" y="934151"/>
                    <a:pt x="453851" y="931164"/>
                    <a:pt x="454704" y="928176"/>
                  </a:cubicBezTo>
                  <a:cubicBezTo>
                    <a:pt x="456666" y="921007"/>
                    <a:pt x="459055" y="913923"/>
                    <a:pt x="461359" y="906839"/>
                  </a:cubicBezTo>
                  <a:cubicBezTo>
                    <a:pt x="461871" y="908461"/>
                    <a:pt x="462383" y="909997"/>
                    <a:pt x="462894" y="911619"/>
                  </a:cubicBezTo>
                  <a:cubicBezTo>
                    <a:pt x="465198" y="918276"/>
                    <a:pt x="467672" y="924848"/>
                    <a:pt x="470488" y="931334"/>
                  </a:cubicBezTo>
                  <a:cubicBezTo>
                    <a:pt x="471426" y="933639"/>
                    <a:pt x="472535" y="935943"/>
                    <a:pt x="473559" y="938248"/>
                  </a:cubicBezTo>
                  <a:lnTo>
                    <a:pt x="476801" y="944990"/>
                  </a:lnTo>
                  <a:cubicBezTo>
                    <a:pt x="476801" y="944990"/>
                    <a:pt x="477057" y="944990"/>
                    <a:pt x="476972" y="944905"/>
                  </a:cubicBezTo>
                  <a:lnTo>
                    <a:pt x="474413" y="937906"/>
                  </a:lnTo>
                  <a:cubicBezTo>
                    <a:pt x="473645" y="935516"/>
                    <a:pt x="472792" y="933212"/>
                    <a:pt x="472023" y="930822"/>
                  </a:cubicBezTo>
                  <a:cubicBezTo>
                    <a:pt x="469891" y="924165"/>
                    <a:pt x="468099" y="917423"/>
                    <a:pt x="466393" y="910680"/>
                  </a:cubicBezTo>
                  <a:cubicBezTo>
                    <a:pt x="465454" y="906498"/>
                    <a:pt x="464516" y="902401"/>
                    <a:pt x="463748" y="898219"/>
                  </a:cubicBezTo>
                  <a:cubicBezTo>
                    <a:pt x="465198" y="891903"/>
                    <a:pt x="466734" y="885502"/>
                    <a:pt x="468440" y="879187"/>
                  </a:cubicBezTo>
                  <a:cubicBezTo>
                    <a:pt x="469038" y="883454"/>
                    <a:pt x="469634" y="887636"/>
                    <a:pt x="470402" y="891903"/>
                  </a:cubicBezTo>
                  <a:lnTo>
                    <a:pt x="470402" y="891903"/>
                  </a:lnTo>
                  <a:cubicBezTo>
                    <a:pt x="470402" y="891903"/>
                    <a:pt x="470402" y="891903"/>
                    <a:pt x="470402" y="891903"/>
                  </a:cubicBezTo>
                  <a:lnTo>
                    <a:pt x="470402" y="891903"/>
                  </a:lnTo>
                  <a:cubicBezTo>
                    <a:pt x="470402" y="891903"/>
                    <a:pt x="470402" y="891903"/>
                    <a:pt x="470402" y="891903"/>
                  </a:cubicBezTo>
                  <a:cubicBezTo>
                    <a:pt x="472023" y="898475"/>
                    <a:pt x="473900" y="904962"/>
                    <a:pt x="476033" y="911363"/>
                  </a:cubicBezTo>
                  <a:cubicBezTo>
                    <a:pt x="478166" y="917764"/>
                    <a:pt x="480470" y="924080"/>
                    <a:pt x="483029" y="930310"/>
                  </a:cubicBezTo>
                  <a:lnTo>
                    <a:pt x="485759" y="936967"/>
                  </a:lnTo>
                  <a:lnTo>
                    <a:pt x="488660" y="943539"/>
                  </a:lnTo>
                  <a:cubicBezTo>
                    <a:pt x="488660" y="943539"/>
                    <a:pt x="488916" y="943539"/>
                    <a:pt x="488831" y="943539"/>
                  </a:cubicBezTo>
                  <a:lnTo>
                    <a:pt x="486613" y="936797"/>
                  </a:lnTo>
                  <a:lnTo>
                    <a:pt x="484480" y="929969"/>
                  </a:lnTo>
                  <a:cubicBezTo>
                    <a:pt x="482603" y="923568"/>
                    <a:pt x="480982" y="917081"/>
                    <a:pt x="479446" y="910595"/>
                  </a:cubicBezTo>
                  <a:cubicBezTo>
                    <a:pt x="479361" y="909997"/>
                    <a:pt x="479190" y="909485"/>
                    <a:pt x="479105" y="908888"/>
                  </a:cubicBezTo>
                  <a:cubicBezTo>
                    <a:pt x="479787" y="906071"/>
                    <a:pt x="480384" y="903340"/>
                    <a:pt x="480982" y="900524"/>
                  </a:cubicBezTo>
                  <a:cubicBezTo>
                    <a:pt x="482347" y="894123"/>
                    <a:pt x="483627" y="887636"/>
                    <a:pt x="484736" y="881150"/>
                  </a:cubicBezTo>
                  <a:cubicBezTo>
                    <a:pt x="485248" y="887807"/>
                    <a:pt x="485845" y="894464"/>
                    <a:pt x="486783" y="901036"/>
                  </a:cubicBezTo>
                  <a:lnTo>
                    <a:pt x="486783" y="901036"/>
                  </a:lnTo>
                  <a:cubicBezTo>
                    <a:pt x="486783" y="901036"/>
                    <a:pt x="486783" y="901036"/>
                    <a:pt x="486783" y="901036"/>
                  </a:cubicBezTo>
                  <a:lnTo>
                    <a:pt x="486783" y="901036"/>
                  </a:lnTo>
                  <a:cubicBezTo>
                    <a:pt x="489258" y="913326"/>
                    <a:pt x="492670" y="925360"/>
                    <a:pt x="496339" y="937309"/>
                  </a:cubicBezTo>
                  <a:cubicBezTo>
                    <a:pt x="497619" y="941576"/>
                    <a:pt x="499069" y="945758"/>
                    <a:pt x="500434" y="950026"/>
                  </a:cubicBezTo>
                  <a:cubicBezTo>
                    <a:pt x="500434" y="950026"/>
                    <a:pt x="500690" y="950026"/>
                    <a:pt x="500690" y="950026"/>
                  </a:cubicBezTo>
                  <a:cubicBezTo>
                    <a:pt x="499666" y="945758"/>
                    <a:pt x="498728" y="941406"/>
                    <a:pt x="497875" y="937053"/>
                  </a:cubicBezTo>
                  <a:cubicBezTo>
                    <a:pt x="495400" y="924848"/>
                    <a:pt x="493609" y="912558"/>
                    <a:pt x="491903" y="900268"/>
                  </a:cubicBezTo>
                  <a:lnTo>
                    <a:pt x="491903" y="900268"/>
                  </a:lnTo>
                  <a:cubicBezTo>
                    <a:pt x="491903" y="900268"/>
                    <a:pt x="491903" y="900182"/>
                    <a:pt x="491903" y="900182"/>
                  </a:cubicBezTo>
                  <a:lnTo>
                    <a:pt x="491903" y="900182"/>
                  </a:lnTo>
                  <a:cubicBezTo>
                    <a:pt x="491903" y="900182"/>
                    <a:pt x="491903" y="900097"/>
                    <a:pt x="491903" y="900097"/>
                  </a:cubicBezTo>
                  <a:cubicBezTo>
                    <a:pt x="489940" y="890111"/>
                    <a:pt x="487978" y="880125"/>
                    <a:pt x="486442" y="870054"/>
                  </a:cubicBezTo>
                  <a:cubicBezTo>
                    <a:pt x="486698" y="868006"/>
                    <a:pt x="486954" y="865958"/>
                    <a:pt x="487210" y="863909"/>
                  </a:cubicBezTo>
                  <a:lnTo>
                    <a:pt x="487210" y="863909"/>
                  </a:lnTo>
                  <a:cubicBezTo>
                    <a:pt x="487210" y="863909"/>
                    <a:pt x="487210" y="863738"/>
                    <a:pt x="487210" y="863738"/>
                  </a:cubicBezTo>
                  <a:lnTo>
                    <a:pt x="487210" y="863738"/>
                  </a:lnTo>
                  <a:cubicBezTo>
                    <a:pt x="487722" y="851363"/>
                    <a:pt x="487210" y="838987"/>
                    <a:pt x="486357" y="826697"/>
                  </a:cubicBezTo>
                  <a:cubicBezTo>
                    <a:pt x="486101" y="822344"/>
                    <a:pt x="485674" y="817992"/>
                    <a:pt x="485248" y="813639"/>
                  </a:cubicBezTo>
                  <a:cubicBezTo>
                    <a:pt x="485248" y="813639"/>
                    <a:pt x="484992" y="813639"/>
                    <a:pt x="484992" y="813639"/>
                  </a:cubicBezTo>
                  <a:cubicBezTo>
                    <a:pt x="484992" y="818077"/>
                    <a:pt x="484906" y="822430"/>
                    <a:pt x="484736" y="826783"/>
                  </a:cubicBezTo>
                  <a:cubicBezTo>
                    <a:pt x="484224" y="839073"/>
                    <a:pt x="483115" y="851278"/>
                    <a:pt x="481920" y="863482"/>
                  </a:cubicBezTo>
                  <a:lnTo>
                    <a:pt x="481920" y="863482"/>
                  </a:lnTo>
                  <a:cubicBezTo>
                    <a:pt x="481920" y="863482"/>
                    <a:pt x="481920" y="863482"/>
                    <a:pt x="481920" y="863482"/>
                  </a:cubicBezTo>
                  <a:lnTo>
                    <a:pt x="481920" y="863482"/>
                  </a:lnTo>
                  <a:cubicBezTo>
                    <a:pt x="481408" y="875687"/>
                    <a:pt x="480726" y="887977"/>
                    <a:pt x="479446" y="900182"/>
                  </a:cubicBezTo>
                  <a:cubicBezTo>
                    <a:pt x="479190" y="902401"/>
                    <a:pt x="478934" y="904706"/>
                    <a:pt x="478593" y="906925"/>
                  </a:cubicBezTo>
                  <a:cubicBezTo>
                    <a:pt x="477484" y="901633"/>
                    <a:pt x="476375" y="896342"/>
                    <a:pt x="475351" y="890965"/>
                  </a:cubicBezTo>
                  <a:lnTo>
                    <a:pt x="475351" y="890965"/>
                  </a:lnTo>
                  <a:cubicBezTo>
                    <a:pt x="475351" y="890965"/>
                    <a:pt x="475351" y="890879"/>
                    <a:pt x="475351" y="890879"/>
                  </a:cubicBezTo>
                  <a:lnTo>
                    <a:pt x="475351" y="890879"/>
                  </a:lnTo>
                  <a:cubicBezTo>
                    <a:pt x="475351" y="890879"/>
                    <a:pt x="475351" y="890794"/>
                    <a:pt x="475351" y="890794"/>
                  </a:cubicBezTo>
                  <a:cubicBezTo>
                    <a:pt x="473815" y="884307"/>
                    <a:pt x="472280" y="877821"/>
                    <a:pt x="471000" y="871334"/>
                  </a:cubicBezTo>
                  <a:cubicBezTo>
                    <a:pt x="471000" y="871164"/>
                    <a:pt x="471000" y="870908"/>
                    <a:pt x="470914" y="870737"/>
                  </a:cubicBezTo>
                  <a:cubicBezTo>
                    <a:pt x="471085" y="870225"/>
                    <a:pt x="471171" y="869798"/>
                    <a:pt x="471341" y="869286"/>
                  </a:cubicBezTo>
                  <a:cubicBezTo>
                    <a:pt x="471341" y="869286"/>
                    <a:pt x="471171" y="869201"/>
                    <a:pt x="471171" y="869286"/>
                  </a:cubicBezTo>
                  <a:cubicBezTo>
                    <a:pt x="471085" y="869542"/>
                    <a:pt x="470914" y="869798"/>
                    <a:pt x="470829" y="870054"/>
                  </a:cubicBezTo>
                  <a:cubicBezTo>
                    <a:pt x="469634" y="863994"/>
                    <a:pt x="468526" y="857849"/>
                    <a:pt x="467672" y="851619"/>
                  </a:cubicBezTo>
                  <a:lnTo>
                    <a:pt x="466819" y="844535"/>
                  </a:lnTo>
                  <a:lnTo>
                    <a:pt x="466051" y="837451"/>
                  </a:lnTo>
                  <a:cubicBezTo>
                    <a:pt x="466051" y="837451"/>
                    <a:pt x="465796" y="837451"/>
                    <a:pt x="465796" y="837451"/>
                  </a:cubicBezTo>
                  <a:lnTo>
                    <a:pt x="465796" y="844620"/>
                  </a:lnTo>
                  <a:cubicBezTo>
                    <a:pt x="465796" y="844620"/>
                    <a:pt x="466137" y="851790"/>
                    <a:pt x="466137" y="851790"/>
                  </a:cubicBezTo>
                  <a:cubicBezTo>
                    <a:pt x="466393" y="858532"/>
                    <a:pt x="466905" y="865189"/>
                    <a:pt x="467501" y="871932"/>
                  </a:cubicBezTo>
                  <a:cubicBezTo>
                    <a:pt x="467672" y="873298"/>
                    <a:pt x="467843" y="874663"/>
                    <a:pt x="467928" y="876029"/>
                  </a:cubicBezTo>
                  <a:cubicBezTo>
                    <a:pt x="467672" y="876541"/>
                    <a:pt x="467417" y="877138"/>
                    <a:pt x="467160" y="877650"/>
                  </a:cubicBezTo>
                  <a:cubicBezTo>
                    <a:pt x="465369" y="881576"/>
                    <a:pt x="463663" y="885588"/>
                    <a:pt x="461956" y="889684"/>
                  </a:cubicBezTo>
                  <a:cubicBezTo>
                    <a:pt x="460420" y="883113"/>
                    <a:pt x="459055" y="876455"/>
                    <a:pt x="457861" y="869713"/>
                  </a:cubicBezTo>
                  <a:cubicBezTo>
                    <a:pt x="456922" y="863994"/>
                    <a:pt x="456069" y="858276"/>
                    <a:pt x="455387" y="852558"/>
                  </a:cubicBezTo>
                  <a:cubicBezTo>
                    <a:pt x="456666" y="849058"/>
                    <a:pt x="457946" y="845645"/>
                    <a:pt x="459226" y="842145"/>
                  </a:cubicBezTo>
                  <a:cubicBezTo>
                    <a:pt x="459226" y="842145"/>
                    <a:pt x="459055" y="841975"/>
                    <a:pt x="459055" y="842060"/>
                  </a:cubicBezTo>
                  <a:cubicBezTo>
                    <a:pt x="457776" y="844791"/>
                    <a:pt x="456410" y="847437"/>
                    <a:pt x="455131" y="850168"/>
                  </a:cubicBezTo>
                  <a:cubicBezTo>
                    <a:pt x="455131" y="849741"/>
                    <a:pt x="455045" y="849400"/>
                    <a:pt x="454960" y="848973"/>
                  </a:cubicBezTo>
                  <a:cubicBezTo>
                    <a:pt x="454704" y="846498"/>
                    <a:pt x="454534" y="844023"/>
                    <a:pt x="454363" y="841548"/>
                  </a:cubicBezTo>
                  <a:lnTo>
                    <a:pt x="454022" y="834122"/>
                  </a:lnTo>
                  <a:cubicBezTo>
                    <a:pt x="454022" y="834122"/>
                    <a:pt x="453765" y="834122"/>
                    <a:pt x="453765" y="834122"/>
                  </a:cubicBezTo>
                  <a:lnTo>
                    <a:pt x="453510" y="841633"/>
                  </a:lnTo>
                  <a:cubicBezTo>
                    <a:pt x="453510" y="844108"/>
                    <a:pt x="453510" y="846669"/>
                    <a:pt x="453510" y="849144"/>
                  </a:cubicBezTo>
                  <a:cubicBezTo>
                    <a:pt x="453510" y="850680"/>
                    <a:pt x="453510" y="852131"/>
                    <a:pt x="453510" y="853667"/>
                  </a:cubicBezTo>
                  <a:cubicBezTo>
                    <a:pt x="453254" y="854179"/>
                    <a:pt x="452998" y="854777"/>
                    <a:pt x="452742" y="855289"/>
                  </a:cubicBezTo>
                  <a:cubicBezTo>
                    <a:pt x="448902" y="863653"/>
                    <a:pt x="445148" y="872103"/>
                    <a:pt x="441736" y="880723"/>
                  </a:cubicBezTo>
                  <a:cubicBezTo>
                    <a:pt x="439859" y="874919"/>
                    <a:pt x="437982" y="869030"/>
                    <a:pt x="436020" y="863226"/>
                  </a:cubicBezTo>
                  <a:lnTo>
                    <a:pt x="436020" y="863226"/>
                  </a:lnTo>
                  <a:cubicBezTo>
                    <a:pt x="436020" y="863226"/>
                    <a:pt x="436020" y="863226"/>
                    <a:pt x="436020" y="863226"/>
                  </a:cubicBezTo>
                  <a:lnTo>
                    <a:pt x="436020" y="863226"/>
                  </a:lnTo>
                  <a:cubicBezTo>
                    <a:pt x="436020" y="863226"/>
                    <a:pt x="436020" y="863226"/>
                    <a:pt x="436020" y="863226"/>
                  </a:cubicBezTo>
                  <a:lnTo>
                    <a:pt x="433375" y="856740"/>
                  </a:lnTo>
                  <a:cubicBezTo>
                    <a:pt x="433802" y="853838"/>
                    <a:pt x="434228" y="850936"/>
                    <a:pt x="434655" y="848034"/>
                  </a:cubicBezTo>
                  <a:cubicBezTo>
                    <a:pt x="435423" y="843170"/>
                    <a:pt x="436276" y="838305"/>
                    <a:pt x="437214" y="833440"/>
                  </a:cubicBezTo>
                  <a:cubicBezTo>
                    <a:pt x="437214" y="833440"/>
                    <a:pt x="437044" y="833354"/>
                    <a:pt x="436958" y="833440"/>
                  </a:cubicBezTo>
                  <a:cubicBezTo>
                    <a:pt x="435593" y="838219"/>
                    <a:pt x="434313" y="842999"/>
                    <a:pt x="433119" y="847864"/>
                  </a:cubicBezTo>
                  <a:cubicBezTo>
                    <a:pt x="432692" y="849571"/>
                    <a:pt x="432266" y="851278"/>
                    <a:pt x="431839" y="853070"/>
                  </a:cubicBezTo>
                  <a:lnTo>
                    <a:pt x="429536" y="847352"/>
                  </a:lnTo>
                  <a:lnTo>
                    <a:pt x="426379" y="839329"/>
                  </a:lnTo>
                  <a:cubicBezTo>
                    <a:pt x="425355" y="836683"/>
                    <a:pt x="424331" y="834037"/>
                    <a:pt x="423649" y="831306"/>
                  </a:cubicBezTo>
                  <a:cubicBezTo>
                    <a:pt x="423222" y="829343"/>
                    <a:pt x="422966" y="827380"/>
                    <a:pt x="423137" y="825417"/>
                  </a:cubicBezTo>
                  <a:cubicBezTo>
                    <a:pt x="423222" y="823454"/>
                    <a:pt x="423904" y="821491"/>
                    <a:pt x="425099" y="819869"/>
                  </a:cubicBezTo>
                  <a:cubicBezTo>
                    <a:pt x="425099" y="819869"/>
                    <a:pt x="424928" y="819699"/>
                    <a:pt x="424928" y="819699"/>
                  </a:cubicBezTo>
                  <a:cubicBezTo>
                    <a:pt x="423563" y="821235"/>
                    <a:pt x="422625" y="823198"/>
                    <a:pt x="422283" y="825332"/>
                  </a:cubicBezTo>
                  <a:cubicBezTo>
                    <a:pt x="421857" y="827380"/>
                    <a:pt x="421942" y="829599"/>
                    <a:pt x="422283" y="831647"/>
                  </a:cubicBezTo>
                  <a:cubicBezTo>
                    <a:pt x="422625" y="834549"/>
                    <a:pt x="423393" y="837451"/>
                    <a:pt x="424075" y="840182"/>
                  </a:cubicBezTo>
                  <a:cubicBezTo>
                    <a:pt x="424758" y="842999"/>
                    <a:pt x="425525" y="845730"/>
                    <a:pt x="426294" y="848546"/>
                  </a:cubicBezTo>
                  <a:cubicBezTo>
                    <a:pt x="427403" y="852728"/>
                    <a:pt x="428682" y="856996"/>
                    <a:pt x="429962" y="861178"/>
                  </a:cubicBezTo>
                  <a:cubicBezTo>
                    <a:pt x="427829" y="870140"/>
                    <a:pt x="425867" y="879272"/>
                    <a:pt x="424331" y="888404"/>
                  </a:cubicBezTo>
                  <a:cubicBezTo>
                    <a:pt x="424246" y="888233"/>
                    <a:pt x="424161" y="888063"/>
                    <a:pt x="424075" y="887977"/>
                  </a:cubicBezTo>
                  <a:cubicBezTo>
                    <a:pt x="423307" y="886697"/>
                    <a:pt x="422540" y="885417"/>
                    <a:pt x="421857" y="884137"/>
                  </a:cubicBezTo>
                  <a:cubicBezTo>
                    <a:pt x="421601" y="877138"/>
                    <a:pt x="421174" y="870140"/>
                    <a:pt x="420662" y="863141"/>
                  </a:cubicBezTo>
                  <a:cubicBezTo>
                    <a:pt x="420407" y="858618"/>
                    <a:pt x="420065" y="854094"/>
                    <a:pt x="419724" y="849571"/>
                  </a:cubicBezTo>
                  <a:cubicBezTo>
                    <a:pt x="419724" y="849571"/>
                    <a:pt x="419468" y="849571"/>
                    <a:pt x="419468" y="849571"/>
                  </a:cubicBezTo>
                  <a:cubicBezTo>
                    <a:pt x="419468" y="854094"/>
                    <a:pt x="419298" y="858703"/>
                    <a:pt x="419127" y="863226"/>
                  </a:cubicBezTo>
                  <a:cubicBezTo>
                    <a:pt x="418956" y="868262"/>
                    <a:pt x="418700" y="873212"/>
                    <a:pt x="418444" y="878248"/>
                  </a:cubicBezTo>
                  <a:cubicBezTo>
                    <a:pt x="412984" y="868689"/>
                    <a:pt x="407779" y="859044"/>
                    <a:pt x="402575" y="849400"/>
                  </a:cubicBezTo>
                  <a:lnTo>
                    <a:pt x="402575" y="849400"/>
                  </a:lnTo>
                  <a:cubicBezTo>
                    <a:pt x="402575" y="849400"/>
                    <a:pt x="402575" y="849400"/>
                    <a:pt x="402575" y="849400"/>
                  </a:cubicBezTo>
                  <a:lnTo>
                    <a:pt x="402575" y="849400"/>
                  </a:lnTo>
                  <a:cubicBezTo>
                    <a:pt x="402575" y="849400"/>
                    <a:pt x="402575" y="849400"/>
                    <a:pt x="402575" y="849400"/>
                  </a:cubicBezTo>
                  <a:cubicBezTo>
                    <a:pt x="402575" y="849400"/>
                    <a:pt x="402575" y="849400"/>
                    <a:pt x="402575" y="849400"/>
                  </a:cubicBezTo>
                  <a:cubicBezTo>
                    <a:pt x="401722" y="834122"/>
                    <a:pt x="400869" y="818845"/>
                    <a:pt x="400016" y="803653"/>
                  </a:cubicBezTo>
                  <a:lnTo>
                    <a:pt x="399589" y="795460"/>
                  </a:lnTo>
                  <a:lnTo>
                    <a:pt x="399589" y="795460"/>
                  </a:lnTo>
                  <a:cubicBezTo>
                    <a:pt x="399589" y="795460"/>
                    <a:pt x="399589" y="795460"/>
                    <a:pt x="399589" y="795460"/>
                  </a:cubicBezTo>
                  <a:lnTo>
                    <a:pt x="399589" y="795460"/>
                  </a:lnTo>
                  <a:cubicBezTo>
                    <a:pt x="399589" y="795460"/>
                    <a:pt x="398565" y="795460"/>
                    <a:pt x="398565" y="795460"/>
                  </a:cubicBezTo>
                  <a:lnTo>
                    <a:pt x="398565" y="795460"/>
                  </a:lnTo>
                  <a:cubicBezTo>
                    <a:pt x="398565" y="795460"/>
                    <a:pt x="398565" y="795460"/>
                    <a:pt x="398565" y="795460"/>
                  </a:cubicBezTo>
                  <a:lnTo>
                    <a:pt x="398565" y="803824"/>
                  </a:lnTo>
                  <a:cubicBezTo>
                    <a:pt x="398309" y="816626"/>
                    <a:pt x="398139" y="829343"/>
                    <a:pt x="398139" y="842145"/>
                  </a:cubicBezTo>
                  <a:cubicBezTo>
                    <a:pt x="391996" y="831989"/>
                    <a:pt x="386024" y="821747"/>
                    <a:pt x="380307" y="811334"/>
                  </a:cubicBezTo>
                  <a:cubicBezTo>
                    <a:pt x="379966" y="810652"/>
                    <a:pt x="379539" y="809969"/>
                    <a:pt x="379198" y="809201"/>
                  </a:cubicBezTo>
                  <a:cubicBezTo>
                    <a:pt x="379198" y="807238"/>
                    <a:pt x="379028" y="805189"/>
                    <a:pt x="379028" y="803226"/>
                  </a:cubicBezTo>
                  <a:cubicBezTo>
                    <a:pt x="379028" y="803226"/>
                    <a:pt x="378772" y="803226"/>
                    <a:pt x="378772" y="803226"/>
                  </a:cubicBezTo>
                  <a:cubicBezTo>
                    <a:pt x="378772" y="804848"/>
                    <a:pt x="378686" y="806470"/>
                    <a:pt x="378601" y="808091"/>
                  </a:cubicBezTo>
                  <a:cubicBezTo>
                    <a:pt x="376724" y="804507"/>
                    <a:pt x="374762" y="800922"/>
                    <a:pt x="372970" y="797337"/>
                  </a:cubicBezTo>
                  <a:cubicBezTo>
                    <a:pt x="372970" y="797337"/>
                    <a:pt x="372714" y="797337"/>
                    <a:pt x="372800" y="797423"/>
                  </a:cubicBezTo>
                  <a:cubicBezTo>
                    <a:pt x="374677" y="801946"/>
                    <a:pt x="376639" y="806470"/>
                    <a:pt x="378601" y="810908"/>
                  </a:cubicBezTo>
                  <a:cubicBezTo>
                    <a:pt x="378516" y="814492"/>
                    <a:pt x="378345" y="818162"/>
                    <a:pt x="378345" y="821747"/>
                  </a:cubicBezTo>
                  <a:cubicBezTo>
                    <a:pt x="378345" y="826100"/>
                    <a:pt x="378260" y="830538"/>
                    <a:pt x="378345" y="834891"/>
                  </a:cubicBezTo>
                  <a:cubicBezTo>
                    <a:pt x="374847" y="830794"/>
                    <a:pt x="371520" y="826526"/>
                    <a:pt x="368193" y="822344"/>
                  </a:cubicBezTo>
                  <a:cubicBezTo>
                    <a:pt x="366913" y="820638"/>
                    <a:pt x="365633" y="818930"/>
                    <a:pt x="364353" y="817224"/>
                  </a:cubicBezTo>
                  <a:cubicBezTo>
                    <a:pt x="364182" y="816199"/>
                    <a:pt x="364097" y="815175"/>
                    <a:pt x="363927" y="814151"/>
                  </a:cubicBezTo>
                  <a:lnTo>
                    <a:pt x="360855" y="792558"/>
                  </a:lnTo>
                  <a:cubicBezTo>
                    <a:pt x="360855" y="792558"/>
                    <a:pt x="360599" y="792558"/>
                    <a:pt x="360599" y="792558"/>
                  </a:cubicBezTo>
                  <a:lnTo>
                    <a:pt x="362306" y="814407"/>
                  </a:lnTo>
                  <a:cubicBezTo>
                    <a:pt x="362306" y="814407"/>
                    <a:pt x="362306" y="814578"/>
                    <a:pt x="362306" y="814578"/>
                  </a:cubicBezTo>
                  <a:cubicBezTo>
                    <a:pt x="359917" y="811334"/>
                    <a:pt x="357528" y="808091"/>
                    <a:pt x="355224" y="804848"/>
                  </a:cubicBezTo>
                  <a:lnTo>
                    <a:pt x="355224" y="804848"/>
                  </a:lnTo>
                  <a:cubicBezTo>
                    <a:pt x="355224" y="804848"/>
                    <a:pt x="355224" y="804763"/>
                    <a:pt x="355224" y="804763"/>
                  </a:cubicBezTo>
                  <a:lnTo>
                    <a:pt x="355224" y="804763"/>
                  </a:lnTo>
                  <a:cubicBezTo>
                    <a:pt x="355224" y="804763"/>
                    <a:pt x="355224" y="804763"/>
                    <a:pt x="355224" y="804763"/>
                  </a:cubicBezTo>
                  <a:cubicBezTo>
                    <a:pt x="354541" y="803909"/>
                    <a:pt x="353859" y="803056"/>
                    <a:pt x="353177" y="802202"/>
                  </a:cubicBezTo>
                  <a:cubicBezTo>
                    <a:pt x="351641" y="798618"/>
                    <a:pt x="350190" y="795118"/>
                    <a:pt x="348740" y="791534"/>
                  </a:cubicBezTo>
                  <a:cubicBezTo>
                    <a:pt x="341403" y="773525"/>
                    <a:pt x="334663" y="755261"/>
                    <a:pt x="328093" y="736996"/>
                  </a:cubicBezTo>
                  <a:lnTo>
                    <a:pt x="328093" y="736996"/>
                  </a:lnTo>
                  <a:cubicBezTo>
                    <a:pt x="328093" y="736996"/>
                    <a:pt x="328093" y="736996"/>
                    <a:pt x="328093" y="736996"/>
                  </a:cubicBezTo>
                  <a:lnTo>
                    <a:pt x="328093" y="736996"/>
                  </a:lnTo>
                  <a:cubicBezTo>
                    <a:pt x="328093" y="736996"/>
                    <a:pt x="328093" y="736996"/>
                    <a:pt x="328093" y="736996"/>
                  </a:cubicBezTo>
                  <a:cubicBezTo>
                    <a:pt x="320756" y="718987"/>
                    <a:pt x="313589" y="700979"/>
                    <a:pt x="307020" y="682629"/>
                  </a:cubicBezTo>
                  <a:cubicBezTo>
                    <a:pt x="304717" y="676057"/>
                    <a:pt x="302413" y="669485"/>
                    <a:pt x="300194" y="662913"/>
                  </a:cubicBezTo>
                  <a:cubicBezTo>
                    <a:pt x="300194" y="662913"/>
                    <a:pt x="299939" y="662913"/>
                    <a:pt x="299939" y="662913"/>
                  </a:cubicBezTo>
                  <a:cubicBezTo>
                    <a:pt x="301730" y="669571"/>
                    <a:pt x="303522" y="676228"/>
                    <a:pt x="305484" y="682885"/>
                  </a:cubicBezTo>
                  <a:cubicBezTo>
                    <a:pt x="310774" y="701576"/>
                    <a:pt x="316576" y="720268"/>
                    <a:pt x="323145" y="738618"/>
                  </a:cubicBezTo>
                  <a:lnTo>
                    <a:pt x="323145" y="738618"/>
                  </a:lnTo>
                  <a:cubicBezTo>
                    <a:pt x="323145" y="738618"/>
                    <a:pt x="323145" y="738788"/>
                    <a:pt x="323145" y="738788"/>
                  </a:cubicBezTo>
                  <a:lnTo>
                    <a:pt x="323145" y="738959"/>
                  </a:lnTo>
                  <a:cubicBezTo>
                    <a:pt x="323145" y="738959"/>
                    <a:pt x="323145" y="738959"/>
                    <a:pt x="323145" y="738959"/>
                  </a:cubicBezTo>
                  <a:cubicBezTo>
                    <a:pt x="330482" y="757053"/>
                    <a:pt x="338673" y="774720"/>
                    <a:pt x="347290" y="792216"/>
                  </a:cubicBezTo>
                  <a:cubicBezTo>
                    <a:pt x="348399" y="794521"/>
                    <a:pt x="349508" y="796740"/>
                    <a:pt x="350617" y="798959"/>
                  </a:cubicBezTo>
                  <a:cubicBezTo>
                    <a:pt x="347631" y="795204"/>
                    <a:pt x="344730" y="791363"/>
                    <a:pt x="341915" y="787522"/>
                  </a:cubicBezTo>
                  <a:cubicBezTo>
                    <a:pt x="337649" y="781719"/>
                    <a:pt x="333468" y="775830"/>
                    <a:pt x="329458" y="769770"/>
                  </a:cubicBezTo>
                  <a:lnTo>
                    <a:pt x="325278" y="763283"/>
                  </a:lnTo>
                  <a:lnTo>
                    <a:pt x="321268" y="756711"/>
                  </a:lnTo>
                  <a:cubicBezTo>
                    <a:pt x="321268" y="756711"/>
                    <a:pt x="321012" y="756711"/>
                    <a:pt x="321097" y="756797"/>
                  </a:cubicBezTo>
                  <a:lnTo>
                    <a:pt x="324595" y="763795"/>
                  </a:lnTo>
                  <a:lnTo>
                    <a:pt x="328179" y="770709"/>
                  </a:lnTo>
                  <a:cubicBezTo>
                    <a:pt x="331591" y="777110"/>
                    <a:pt x="335175" y="783426"/>
                    <a:pt x="338929" y="789656"/>
                  </a:cubicBezTo>
                  <a:cubicBezTo>
                    <a:pt x="342768" y="795886"/>
                    <a:pt x="346692" y="801946"/>
                    <a:pt x="350958" y="807921"/>
                  </a:cubicBezTo>
                  <a:lnTo>
                    <a:pt x="350958" y="807921"/>
                  </a:lnTo>
                  <a:cubicBezTo>
                    <a:pt x="350958" y="807921"/>
                    <a:pt x="350958" y="807921"/>
                    <a:pt x="350958" y="807921"/>
                  </a:cubicBezTo>
                  <a:lnTo>
                    <a:pt x="350958" y="807921"/>
                  </a:lnTo>
                  <a:cubicBezTo>
                    <a:pt x="350958" y="807921"/>
                    <a:pt x="350958" y="807921"/>
                    <a:pt x="350958" y="807921"/>
                  </a:cubicBezTo>
                  <a:cubicBezTo>
                    <a:pt x="354798" y="812615"/>
                    <a:pt x="358722" y="817309"/>
                    <a:pt x="362818" y="821747"/>
                  </a:cubicBezTo>
                  <a:cubicBezTo>
                    <a:pt x="363500" y="831221"/>
                    <a:pt x="364268" y="840609"/>
                    <a:pt x="365036" y="850083"/>
                  </a:cubicBezTo>
                  <a:cubicBezTo>
                    <a:pt x="360428" y="844620"/>
                    <a:pt x="355821" y="839073"/>
                    <a:pt x="351385" y="833525"/>
                  </a:cubicBezTo>
                  <a:lnTo>
                    <a:pt x="351385" y="833525"/>
                  </a:lnTo>
                  <a:cubicBezTo>
                    <a:pt x="351385" y="833525"/>
                    <a:pt x="351299" y="833440"/>
                    <a:pt x="351299" y="833440"/>
                  </a:cubicBezTo>
                  <a:lnTo>
                    <a:pt x="351299" y="833440"/>
                  </a:lnTo>
                  <a:cubicBezTo>
                    <a:pt x="351299" y="833440"/>
                    <a:pt x="351299" y="833354"/>
                    <a:pt x="351299" y="833354"/>
                  </a:cubicBezTo>
                  <a:cubicBezTo>
                    <a:pt x="347545" y="829087"/>
                    <a:pt x="343877" y="824820"/>
                    <a:pt x="340294" y="820552"/>
                  </a:cubicBezTo>
                  <a:cubicBezTo>
                    <a:pt x="339184" y="814236"/>
                    <a:pt x="338161" y="807921"/>
                    <a:pt x="337137" y="801605"/>
                  </a:cubicBezTo>
                  <a:cubicBezTo>
                    <a:pt x="337137" y="801605"/>
                    <a:pt x="336881" y="801605"/>
                    <a:pt x="336881" y="801605"/>
                  </a:cubicBezTo>
                  <a:cubicBezTo>
                    <a:pt x="337393" y="807238"/>
                    <a:pt x="337905" y="812785"/>
                    <a:pt x="338502" y="818418"/>
                  </a:cubicBezTo>
                  <a:cubicBezTo>
                    <a:pt x="337137" y="816797"/>
                    <a:pt x="335687" y="815090"/>
                    <a:pt x="334321" y="813468"/>
                  </a:cubicBezTo>
                  <a:cubicBezTo>
                    <a:pt x="332700" y="811505"/>
                    <a:pt x="331165" y="809542"/>
                    <a:pt x="329544" y="807579"/>
                  </a:cubicBezTo>
                  <a:lnTo>
                    <a:pt x="322548" y="773781"/>
                  </a:lnTo>
                  <a:cubicBezTo>
                    <a:pt x="322548" y="773781"/>
                    <a:pt x="322292" y="773610"/>
                    <a:pt x="322292" y="773781"/>
                  </a:cubicBezTo>
                  <a:lnTo>
                    <a:pt x="327923" y="805531"/>
                  </a:lnTo>
                  <a:cubicBezTo>
                    <a:pt x="324595" y="801349"/>
                    <a:pt x="321353" y="797167"/>
                    <a:pt x="318111" y="792814"/>
                  </a:cubicBezTo>
                  <a:lnTo>
                    <a:pt x="312651" y="785303"/>
                  </a:lnTo>
                  <a:lnTo>
                    <a:pt x="307276" y="777707"/>
                  </a:lnTo>
                  <a:cubicBezTo>
                    <a:pt x="307276" y="777707"/>
                    <a:pt x="307020" y="777707"/>
                    <a:pt x="307105" y="777793"/>
                  </a:cubicBezTo>
                  <a:lnTo>
                    <a:pt x="311968" y="785815"/>
                  </a:lnTo>
                  <a:lnTo>
                    <a:pt x="316917" y="793753"/>
                  </a:lnTo>
                  <a:cubicBezTo>
                    <a:pt x="320842" y="799983"/>
                    <a:pt x="324937" y="806128"/>
                    <a:pt x="329117" y="812188"/>
                  </a:cubicBezTo>
                  <a:lnTo>
                    <a:pt x="330141" y="818077"/>
                  </a:lnTo>
                  <a:cubicBezTo>
                    <a:pt x="330226" y="818674"/>
                    <a:pt x="330397" y="819357"/>
                    <a:pt x="330482" y="820040"/>
                  </a:cubicBezTo>
                  <a:cubicBezTo>
                    <a:pt x="325960" y="815431"/>
                    <a:pt x="321438" y="810822"/>
                    <a:pt x="316917" y="806214"/>
                  </a:cubicBezTo>
                  <a:lnTo>
                    <a:pt x="316661" y="805275"/>
                  </a:lnTo>
                  <a:cubicBezTo>
                    <a:pt x="316661" y="805275"/>
                    <a:pt x="316405" y="805189"/>
                    <a:pt x="316405" y="805275"/>
                  </a:cubicBezTo>
                  <a:lnTo>
                    <a:pt x="316405" y="805787"/>
                  </a:lnTo>
                  <a:cubicBezTo>
                    <a:pt x="314272" y="803482"/>
                    <a:pt x="311968" y="801093"/>
                    <a:pt x="309750" y="798788"/>
                  </a:cubicBezTo>
                  <a:lnTo>
                    <a:pt x="304717" y="793411"/>
                  </a:lnTo>
                  <a:lnTo>
                    <a:pt x="304034" y="787352"/>
                  </a:lnTo>
                  <a:lnTo>
                    <a:pt x="303010" y="777280"/>
                  </a:lnTo>
                  <a:cubicBezTo>
                    <a:pt x="303010" y="777280"/>
                    <a:pt x="302754" y="777280"/>
                    <a:pt x="302754" y="777280"/>
                  </a:cubicBezTo>
                  <a:lnTo>
                    <a:pt x="303095" y="787352"/>
                  </a:lnTo>
                  <a:lnTo>
                    <a:pt x="303351" y="791960"/>
                  </a:lnTo>
                  <a:lnTo>
                    <a:pt x="300963" y="789400"/>
                  </a:lnTo>
                  <a:lnTo>
                    <a:pt x="298915" y="787181"/>
                  </a:lnTo>
                  <a:cubicBezTo>
                    <a:pt x="299000" y="785730"/>
                    <a:pt x="299085" y="784194"/>
                    <a:pt x="299171" y="782743"/>
                  </a:cubicBezTo>
                  <a:lnTo>
                    <a:pt x="300365" y="769855"/>
                  </a:lnTo>
                  <a:cubicBezTo>
                    <a:pt x="300365" y="769855"/>
                    <a:pt x="300194" y="769684"/>
                    <a:pt x="300109" y="769855"/>
                  </a:cubicBezTo>
                  <a:cubicBezTo>
                    <a:pt x="299512" y="774123"/>
                    <a:pt x="298830" y="778390"/>
                    <a:pt x="298232" y="782743"/>
                  </a:cubicBezTo>
                  <a:cubicBezTo>
                    <a:pt x="298147" y="783852"/>
                    <a:pt x="297976" y="784962"/>
                    <a:pt x="297891" y="786071"/>
                  </a:cubicBezTo>
                  <a:lnTo>
                    <a:pt x="292175" y="779841"/>
                  </a:lnTo>
                  <a:cubicBezTo>
                    <a:pt x="292175" y="779841"/>
                    <a:pt x="291919" y="779841"/>
                    <a:pt x="292004" y="780012"/>
                  </a:cubicBezTo>
                  <a:lnTo>
                    <a:pt x="297806" y="787010"/>
                  </a:lnTo>
                  <a:cubicBezTo>
                    <a:pt x="297464" y="789912"/>
                    <a:pt x="297123" y="792814"/>
                    <a:pt x="296867" y="795716"/>
                  </a:cubicBezTo>
                  <a:cubicBezTo>
                    <a:pt x="296440" y="800154"/>
                    <a:pt x="296185" y="804592"/>
                    <a:pt x="295929" y="809030"/>
                  </a:cubicBezTo>
                  <a:cubicBezTo>
                    <a:pt x="293625" y="806555"/>
                    <a:pt x="291407" y="804080"/>
                    <a:pt x="289189" y="801605"/>
                  </a:cubicBezTo>
                  <a:cubicBezTo>
                    <a:pt x="288250" y="796484"/>
                    <a:pt x="287397" y="791448"/>
                    <a:pt x="286459" y="786327"/>
                  </a:cubicBezTo>
                  <a:lnTo>
                    <a:pt x="286459" y="786327"/>
                  </a:lnTo>
                  <a:cubicBezTo>
                    <a:pt x="286459" y="786327"/>
                    <a:pt x="286459" y="786071"/>
                    <a:pt x="286459" y="786071"/>
                  </a:cubicBezTo>
                  <a:lnTo>
                    <a:pt x="286459" y="785815"/>
                  </a:lnTo>
                  <a:cubicBezTo>
                    <a:pt x="286459" y="785815"/>
                    <a:pt x="286459" y="785815"/>
                    <a:pt x="286459" y="785815"/>
                  </a:cubicBezTo>
                  <a:cubicBezTo>
                    <a:pt x="280401" y="756797"/>
                    <a:pt x="274173" y="727778"/>
                    <a:pt x="268200" y="698675"/>
                  </a:cubicBezTo>
                  <a:lnTo>
                    <a:pt x="262143" y="668205"/>
                  </a:lnTo>
                  <a:cubicBezTo>
                    <a:pt x="261631" y="657366"/>
                    <a:pt x="261290" y="646527"/>
                    <a:pt x="261120" y="635687"/>
                  </a:cubicBezTo>
                  <a:cubicBezTo>
                    <a:pt x="261120" y="630993"/>
                    <a:pt x="261120" y="626299"/>
                    <a:pt x="261120" y="621605"/>
                  </a:cubicBezTo>
                  <a:lnTo>
                    <a:pt x="262314" y="609144"/>
                  </a:lnTo>
                  <a:lnTo>
                    <a:pt x="263679" y="596342"/>
                  </a:lnTo>
                  <a:cubicBezTo>
                    <a:pt x="265044" y="584308"/>
                    <a:pt x="266665" y="572359"/>
                    <a:pt x="268371" y="560325"/>
                  </a:cubicBezTo>
                  <a:cubicBezTo>
                    <a:pt x="269736" y="550766"/>
                    <a:pt x="271272" y="541207"/>
                    <a:pt x="272808" y="531648"/>
                  </a:cubicBezTo>
                  <a:cubicBezTo>
                    <a:pt x="273064" y="531392"/>
                    <a:pt x="273320" y="531135"/>
                    <a:pt x="273576" y="530794"/>
                  </a:cubicBezTo>
                  <a:cubicBezTo>
                    <a:pt x="275708" y="528490"/>
                    <a:pt x="277927" y="526100"/>
                    <a:pt x="280060" y="523796"/>
                  </a:cubicBezTo>
                  <a:lnTo>
                    <a:pt x="279719" y="531648"/>
                  </a:lnTo>
                  <a:cubicBezTo>
                    <a:pt x="279292" y="541975"/>
                    <a:pt x="279121" y="552302"/>
                    <a:pt x="279036" y="562714"/>
                  </a:cubicBezTo>
                  <a:cubicBezTo>
                    <a:pt x="279036" y="573042"/>
                    <a:pt x="279207" y="583454"/>
                    <a:pt x="279633" y="593781"/>
                  </a:cubicBezTo>
                  <a:lnTo>
                    <a:pt x="279633" y="593781"/>
                  </a:lnTo>
                  <a:lnTo>
                    <a:pt x="279633" y="593952"/>
                  </a:lnTo>
                  <a:cubicBezTo>
                    <a:pt x="279633" y="593952"/>
                    <a:pt x="279633" y="594123"/>
                    <a:pt x="279633" y="594123"/>
                  </a:cubicBezTo>
                  <a:lnTo>
                    <a:pt x="279633" y="594123"/>
                  </a:lnTo>
                  <a:cubicBezTo>
                    <a:pt x="280486" y="604450"/>
                    <a:pt x="281595" y="614777"/>
                    <a:pt x="282875" y="625019"/>
                  </a:cubicBezTo>
                  <a:cubicBezTo>
                    <a:pt x="284240" y="635261"/>
                    <a:pt x="285690" y="645502"/>
                    <a:pt x="287397" y="655744"/>
                  </a:cubicBezTo>
                  <a:lnTo>
                    <a:pt x="289189" y="666584"/>
                  </a:lnTo>
                  <a:lnTo>
                    <a:pt x="291151" y="677423"/>
                  </a:lnTo>
                  <a:cubicBezTo>
                    <a:pt x="291151" y="677423"/>
                    <a:pt x="291407" y="677423"/>
                    <a:pt x="291407" y="677423"/>
                  </a:cubicBezTo>
                  <a:lnTo>
                    <a:pt x="290127" y="666413"/>
                  </a:lnTo>
                  <a:lnTo>
                    <a:pt x="288933" y="655403"/>
                  </a:lnTo>
                  <a:cubicBezTo>
                    <a:pt x="287909" y="645161"/>
                    <a:pt x="287141" y="634834"/>
                    <a:pt x="286459" y="624592"/>
                  </a:cubicBezTo>
                  <a:cubicBezTo>
                    <a:pt x="285776" y="614265"/>
                    <a:pt x="285349" y="604023"/>
                    <a:pt x="284837" y="593696"/>
                  </a:cubicBezTo>
                  <a:lnTo>
                    <a:pt x="284837" y="593696"/>
                  </a:lnTo>
                  <a:cubicBezTo>
                    <a:pt x="284837" y="593696"/>
                    <a:pt x="284837" y="593696"/>
                    <a:pt x="284837" y="593696"/>
                  </a:cubicBezTo>
                  <a:lnTo>
                    <a:pt x="284837" y="593696"/>
                  </a:lnTo>
                  <a:cubicBezTo>
                    <a:pt x="284837" y="593696"/>
                    <a:pt x="284837" y="593696"/>
                    <a:pt x="284837" y="593696"/>
                  </a:cubicBezTo>
                  <a:cubicBezTo>
                    <a:pt x="284069" y="583454"/>
                    <a:pt x="283302" y="573127"/>
                    <a:pt x="282619" y="562885"/>
                  </a:cubicBezTo>
                  <a:cubicBezTo>
                    <a:pt x="282022" y="552558"/>
                    <a:pt x="281510" y="542316"/>
                    <a:pt x="281254" y="531989"/>
                  </a:cubicBezTo>
                  <a:lnTo>
                    <a:pt x="281083" y="522942"/>
                  </a:lnTo>
                  <a:cubicBezTo>
                    <a:pt x="286544" y="517053"/>
                    <a:pt x="292089" y="511249"/>
                    <a:pt x="297635" y="505446"/>
                  </a:cubicBezTo>
                  <a:cubicBezTo>
                    <a:pt x="297464" y="507238"/>
                    <a:pt x="297379" y="508945"/>
                    <a:pt x="297209" y="510737"/>
                  </a:cubicBezTo>
                  <a:cubicBezTo>
                    <a:pt x="293966" y="513895"/>
                    <a:pt x="290639" y="517138"/>
                    <a:pt x="287397" y="520296"/>
                  </a:cubicBezTo>
                  <a:cubicBezTo>
                    <a:pt x="287397" y="520296"/>
                    <a:pt x="287397" y="520552"/>
                    <a:pt x="287568" y="520467"/>
                  </a:cubicBezTo>
                  <a:cubicBezTo>
                    <a:pt x="290810" y="517736"/>
                    <a:pt x="293966" y="515005"/>
                    <a:pt x="297123" y="512188"/>
                  </a:cubicBezTo>
                  <a:cubicBezTo>
                    <a:pt x="296185" y="525076"/>
                    <a:pt x="295246" y="537878"/>
                    <a:pt x="294308" y="550766"/>
                  </a:cubicBezTo>
                  <a:lnTo>
                    <a:pt x="292772" y="570310"/>
                  </a:lnTo>
                  <a:cubicBezTo>
                    <a:pt x="292772" y="570310"/>
                    <a:pt x="292943" y="570396"/>
                    <a:pt x="293028" y="570310"/>
                  </a:cubicBezTo>
                  <a:lnTo>
                    <a:pt x="295843" y="551022"/>
                  </a:lnTo>
                  <a:cubicBezTo>
                    <a:pt x="297976" y="536683"/>
                    <a:pt x="300109" y="522259"/>
                    <a:pt x="302072" y="507835"/>
                  </a:cubicBezTo>
                  <a:cubicBezTo>
                    <a:pt x="302754" y="507238"/>
                    <a:pt x="303437" y="506640"/>
                    <a:pt x="304119" y="506043"/>
                  </a:cubicBezTo>
                  <a:cubicBezTo>
                    <a:pt x="305143" y="508689"/>
                    <a:pt x="306167" y="511335"/>
                    <a:pt x="307191" y="514066"/>
                  </a:cubicBezTo>
                  <a:cubicBezTo>
                    <a:pt x="307191" y="514066"/>
                    <a:pt x="307447" y="514066"/>
                    <a:pt x="307361" y="514066"/>
                  </a:cubicBezTo>
                  <a:cubicBezTo>
                    <a:pt x="306593" y="511164"/>
                    <a:pt x="305740" y="508262"/>
                    <a:pt x="304887" y="505360"/>
                  </a:cubicBezTo>
                  <a:cubicBezTo>
                    <a:pt x="304972" y="505275"/>
                    <a:pt x="305143" y="505190"/>
                    <a:pt x="305228" y="505019"/>
                  </a:cubicBezTo>
                  <a:cubicBezTo>
                    <a:pt x="307020" y="503397"/>
                    <a:pt x="308812" y="501861"/>
                    <a:pt x="310689" y="500239"/>
                  </a:cubicBezTo>
                  <a:cubicBezTo>
                    <a:pt x="308812" y="516712"/>
                    <a:pt x="307617" y="533355"/>
                    <a:pt x="306849" y="549827"/>
                  </a:cubicBezTo>
                  <a:cubicBezTo>
                    <a:pt x="306508" y="555972"/>
                    <a:pt x="306338" y="562032"/>
                    <a:pt x="306167" y="568177"/>
                  </a:cubicBezTo>
                  <a:cubicBezTo>
                    <a:pt x="306167" y="568177"/>
                    <a:pt x="306423" y="568262"/>
                    <a:pt x="306423" y="568177"/>
                  </a:cubicBezTo>
                  <a:cubicBezTo>
                    <a:pt x="307020" y="562117"/>
                    <a:pt x="307702" y="556057"/>
                    <a:pt x="308471" y="549998"/>
                  </a:cubicBezTo>
                  <a:cubicBezTo>
                    <a:pt x="310603" y="533013"/>
                    <a:pt x="313334" y="516114"/>
                    <a:pt x="316149" y="499215"/>
                  </a:cubicBezTo>
                  <a:lnTo>
                    <a:pt x="316149" y="499215"/>
                  </a:lnTo>
                  <a:cubicBezTo>
                    <a:pt x="316149" y="499215"/>
                    <a:pt x="316149" y="499130"/>
                    <a:pt x="316149" y="499130"/>
                  </a:cubicBezTo>
                  <a:lnTo>
                    <a:pt x="316149" y="499130"/>
                  </a:lnTo>
                  <a:cubicBezTo>
                    <a:pt x="316149" y="499130"/>
                    <a:pt x="316149" y="499044"/>
                    <a:pt x="316149" y="499044"/>
                  </a:cubicBezTo>
                  <a:cubicBezTo>
                    <a:pt x="316320" y="497679"/>
                    <a:pt x="316490" y="496399"/>
                    <a:pt x="316661" y="495033"/>
                  </a:cubicBezTo>
                  <a:cubicBezTo>
                    <a:pt x="320842" y="491278"/>
                    <a:pt x="325022" y="487608"/>
                    <a:pt x="329203" y="483852"/>
                  </a:cubicBezTo>
                  <a:lnTo>
                    <a:pt x="316831" y="496825"/>
                  </a:lnTo>
                  <a:cubicBezTo>
                    <a:pt x="316831" y="496825"/>
                    <a:pt x="316831" y="497081"/>
                    <a:pt x="317002" y="496996"/>
                  </a:cubicBezTo>
                  <a:lnTo>
                    <a:pt x="334578" y="480524"/>
                  </a:lnTo>
                  <a:cubicBezTo>
                    <a:pt x="337137" y="478134"/>
                    <a:pt x="339782" y="475659"/>
                    <a:pt x="342341" y="473269"/>
                  </a:cubicBezTo>
                  <a:cubicBezTo>
                    <a:pt x="341147" y="480353"/>
                    <a:pt x="339953" y="487437"/>
                    <a:pt x="338843" y="494521"/>
                  </a:cubicBezTo>
                  <a:lnTo>
                    <a:pt x="338843" y="494521"/>
                  </a:lnTo>
                  <a:cubicBezTo>
                    <a:pt x="338843" y="494521"/>
                    <a:pt x="338843" y="494521"/>
                    <a:pt x="338843" y="494521"/>
                  </a:cubicBezTo>
                  <a:cubicBezTo>
                    <a:pt x="338843" y="494521"/>
                    <a:pt x="338843" y="494521"/>
                    <a:pt x="338843" y="494521"/>
                  </a:cubicBezTo>
                  <a:lnTo>
                    <a:pt x="338843" y="494521"/>
                  </a:lnTo>
                  <a:cubicBezTo>
                    <a:pt x="336796" y="512444"/>
                    <a:pt x="335175" y="530367"/>
                    <a:pt x="333383" y="548291"/>
                  </a:cubicBezTo>
                  <a:lnTo>
                    <a:pt x="331421" y="567494"/>
                  </a:lnTo>
                  <a:cubicBezTo>
                    <a:pt x="331421" y="567494"/>
                    <a:pt x="331591" y="567579"/>
                    <a:pt x="331677" y="567494"/>
                  </a:cubicBezTo>
                  <a:lnTo>
                    <a:pt x="334919" y="548632"/>
                  </a:lnTo>
                  <a:cubicBezTo>
                    <a:pt x="337990" y="530879"/>
                    <a:pt x="341232" y="513127"/>
                    <a:pt x="344048" y="495375"/>
                  </a:cubicBezTo>
                  <a:cubicBezTo>
                    <a:pt x="344048" y="495375"/>
                    <a:pt x="344048" y="495375"/>
                    <a:pt x="344048" y="495375"/>
                  </a:cubicBezTo>
                  <a:cubicBezTo>
                    <a:pt x="344048" y="495375"/>
                    <a:pt x="344048" y="495289"/>
                    <a:pt x="344048" y="495204"/>
                  </a:cubicBezTo>
                  <a:cubicBezTo>
                    <a:pt x="344048" y="495204"/>
                    <a:pt x="344048" y="495119"/>
                    <a:pt x="344048" y="495033"/>
                  </a:cubicBezTo>
                  <a:cubicBezTo>
                    <a:pt x="344048" y="495033"/>
                    <a:pt x="344048" y="495033"/>
                    <a:pt x="344048" y="495033"/>
                  </a:cubicBezTo>
                  <a:cubicBezTo>
                    <a:pt x="345071" y="486413"/>
                    <a:pt x="345924" y="477707"/>
                    <a:pt x="346778" y="469087"/>
                  </a:cubicBezTo>
                  <a:cubicBezTo>
                    <a:pt x="354712" y="461662"/>
                    <a:pt x="362647" y="454237"/>
                    <a:pt x="370581" y="446811"/>
                  </a:cubicBezTo>
                  <a:cubicBezTo>
                    <a:pt x="375359" y="446470"/>
                    <a:pt x="379966" y="445446"/>
                    <a:pt x="384488" y="443909"/>
                  </a:cubicBezTo>
                  <a:cubicBezTo>
                    <a:pt x="383123" y="445275"/>
                    <a:pt x="381758" y="446555"/>
                    <a:pt x="380393" y="447921"/>
                  </a:cubicBezTo>
                  <a:cubicBezTo>
                    <a:pt x="380393" y="447921"/>
                    <a:pt x="380393" y="448177"/>
                    <a:pt x="380564" y="448091"/>
                  </a:cubicBezTo>
                  <a:cubicBezTo>
                    <a:pt x="382355" y="446470"/>
                    <a:pt x="384147" y="444934"/>
                    <a:pt x="385938" y="443397"/>
                  </a:cubicBezTo>
                  <a:cubicBezTo>
                    <a:pt x="391740" y="441264"/>
                    <a:pt x="397371" y="438276"/>
                    <a:pt x="402917" y="435118"/>
                  </a:cubicBezTo>
                  <a:cubicBezTo>
                    <a:pt x="415117" y="428035"/>
                    <a:pt x="425440" y="419414"/>
                    <a:pt x="429194" y="406185"/>
                  </a:cubicBezTo>
                  <a:cubicBezTo>
                    <a:pt x="435423" y="400979"/>
                    <a:pt x="441651" y="395773"/>
                    <a:pt x="447793" y="390481"/>
                  </a:cubicBezTo>
                  <a:lnTo>
                    <a:pt x="447793" y="390481"/>
                  </a:lnTo>
                  <a:cubicBezTo>
                    <a:pt x="447793" y="390481"/>
                    <a:pt x="447879" y="390396"/>
                    <a:pt x="447879" y="390396"/>
                  </a:cubicBezTo>
                  <a:lnTo>
                    <a:pt x="447964" y="390396"/>
                  </a:lnTo>
                  <a:cubicBezTo>
                    <a:pt x="447964" y="390396"/>
                    <a:pt x="447964" y="390311"/>
                    <a:pt x="447964" y="390311"/>
                  </a:cubicBezTo>
                  <a:cubicBezTo>
                    <a:pt x="464089" y="375716"/>
                    <a:pt x="480299" y="361036"/>
                    <a:pt x="496680" y="346698"/>
                  </a:cubicBezTo>
                  <a:cubicBezTo>
                    <a:pt x="502482" y="341662"/>
                    <a:pt x="508369" y="336541"/>
                    <a:pt x="514256" y="331591"/>
                  </a:cubicBezTo>
                  <a:cubicBezTo>
                    <a:pt x="514256" y="331591"/>
                    <a:pt x="514256" y="331335"/>
                    <a:pt x="514085" y="331420"/>
                  </a:cubicBezTo>
                  <a:cubicBezTo>
                    <a:pt x="507857" y="336114"/>
                    <a:pt x="501714" y="340894"/>
                    <a:pt x="495571" y="345673"/>
                  </a:cubicBezTo>
                  <a:cubicBezTo>
                    <a:pt x="478337" y="358988"/>
                    <a:pt x="461188" y="372473"/>
                    <a:pt x="444466" y="386555"/>
                  </a:cubicBezTo>
                  <a:lnTo>
                    <a:pt x="444466" y="386555"/>
                  </a:lnTo>
                  <a:cubicBezTo>
                    <a:pt x="444466" y="386555"/>
                    <a:pt x="444466" y="386555"/>
                    <a:pt x="444466" y="386555"/>
                  </a:cubicBezTo>
                  <a:lnTo>
                    <a:pt x="444466" y="386555"/>
                  </a:lnTo>
                  <a:cubicBezTo>
                    <a:pt x="444466" y="386555"/>
                    <a:pt x="444466" y="386555"/>
                    <a:pt x="444466" y="386555"/>
                  </a:cubicBezTo>
                  <a:cubicBezTo>
                    <a:pt x="439688" y="390908"/>
                    <a:pt x="434911" y="395346"/>
                    <a:pt x="430133" y="399784"/>
                  </a:cubicBezTo>
                  <a:cubicBezTo>
                    <a:pt x="425952" y="400638"/>
                    <a:pt x="421942" y="401833"/>
                    <a:pt x="417932" y="403369"/>
                  </a:cubicBezTo>
                  <a:cubicBezTo>
                    <a:pt x="421857" y="399528"/>
                    <a:pt x="425782" y="395687"/>
                    <a:pt x="429706" y="391762"/>
                  </a:cubicBezTo>
                  <a:cubicBezTo>
                    <a:pt x="429706" y="391762"/>
                    <a:pt x="429706" y="391762"/>
                    <a:pt x="429706" y="391762"/>
                  </a:cubicBezTo>
                  <a:cubicBezTo>
                    <a:pt x="429706" y="391762"/>
                    <a:pt x="429706" y="391762"/>
                    <a:pt x="429791" y="391676"/>
                  </a:cubicBezTo>
                  <a:cubicBezTo>
                    <a:pt x="429791" y="391676"/>
                    <a:pt x="429791" y="391676"/>
                    <a:pt x="429877" y="391591"/>
                  </a:cubicBezTo>
                  <a:lnTo>
                    <a:pt x="429877" y="391591"/>
                  </a:lnTo>
                  <a:cubicBezTo>
                    <a:pt x="442077" y="378362"/>
                    <a:pt x="453936" y="364877"/>
                    <a:pt x="465881" y="351562"/>
                  </a:cubicBezTo>
                  <a:lnTo>
                    <a:pt x="478678" y="337309"/>
                  </a:lnTo>
                  <a:cubicBezTo>
                    <a:pt x="478678" y="337309"/>
                    <a:pt x="478593" y="337138"/>
                    <a:pt x="478508" y="337138"/>
                  </a:cubicBezTo>
                  <a:lnTo>
                    <a:pt x="464686" y="350538"/>
                  </a:lnTo>
                  <a:cubicBezTo>
                    <a:pt x="456155" y="358732"/>
                    <a:pt x="447623" y="367010"/>
                    <a:pt x="439091" y="375204"/>
                  </a:cubicBezTo>
                  <a:lnTo>
                    <a:pt x="429877" y="383909"/>
                  </a:lnTo>
                  <a:cubicBezTo>
                    <a:pt x="419553" y="393554"/>
                    <a:pt x="409145" y="403284"/>
                    <a:pt x="398821" y="412928"/>
                  </a:cubicBezTo>
                  <a:cubicBezTo>
                    <a:pt x="401039" y="410026"/>
                    <a:pt x="403172" y="407210"/>
                    <a:pt x="405305" y="404308"/>
                  </a:cubicBezTo>
                  <a:cubicBezTo>
                    <a:pt x="408462" y="400638"/>
                    <a:pt x="411704" y="396968"/>
                    <a:pt x="414861" y="393298"/>
                  </a:cubicBezTo>
                  <a:cubicBezTo>
                    <a:pt x="414861" y="393298"/>
                    <a:pt x="414775" y="393042"/>
                    <a:pt x="414691" y="393127"/>
                  </a:cubicBezTo>
                  <a:cubicBezTo>
                    <a:pt x="413154" y="394749"/>
                    <a:pt x="411619" y="396370"/>
                    <a:pt x="410083" y="397907"/>
                  </a:cubicBezTo>
                  <a:cubicBezTo>
                    <a:pt x="411448" y="396029"/>
                    <a:pt x="412813" y="394237"/>
                    <a:pt x="414178" y="392359"/>
                  </a:cubicBezTo>
                  <a:cubicBezTo>
                    <a:pt x="414178" y="392359"/>
                    <a:pt x="414178" y="392359"/>
                    <a:pt x="414178" y="392359"/>
                  </a:cubicBezTo>
                  <a:cubicBezTo>
                    <a:pt x="414178" y="392359"/>
                    <a:pt x="414178" y="392359"/>
                    <a:pt x="414178" y="392359"/>
                  </a:cubicBezTo>
                  <a:cubicBezTo>
                    <a:pt x="414178" y="392359"/>
                    <a:pt x="414178" y="392359"/>
                    <a:pt x="414178" y="392359"/>
                  </a:cubicBezTo>
                  <a:cubicBezTo>
                    <a:pt x="414178" y="392359"/>
                    <a:pt x="414178" y="392359"/>
                    <a:pt x="414178" y="392359"/>
                  </a:cubicBezTo>
                  <a:cubicBezTo>
                    <a:pt x="421089" y="381605"/>
                    <a:pt x="427744" y="370595"/>
                    <a:pt x="434484" y="359670"/>
                  </a:cubicBezTo>
                  <a:cubicBezTo>
                    <a:pt x="439177" y="354464"/>
                    <a:pt x="443784" y="349087"/>
                    <a:pt x="448305" y="343710"/>
                  </a:cubicBezTo>
                  <a:cubicBezTo>
                    <a:pt x="456837" y="333468"/>
                    <a:pt x="464089" y="322117"/>
                    <a:pt x="472194" y="311449"/>
                  </a:cubicBezTo>
                  <a:cubicBezTo>
                    <a:pt x="474413" y="308461"/>
                    <a:pt x="477313" y="305560"/>
                    <a:pt x="480555" y="303938"/>
                  </a:cubicBezTo>
                  <a:cubicBezTo>
                    <a:pt x="519289" y="284820"/>
                    <a:pt x="559217" y="283198"/>
                    <a:pt x="600085" y="296427"/>
                  </a:cubicBezTo>
                  <a:cubicBezTo>
                    <a:pt x="652555" y="313412"/>
                    <a:pt x="693422" y="345161"/>
                    <a:pt x="722003" y="392359"/>
                  </a:cubicBezTo>
                  <a:cubicBezTo>
                    <a:pt x="731217" y="407551"/>
                    <a:pt x="734886" y="424791"/>
                    <a:pt x="739323" y="441690"/>
                  </a:cubicBezTo>
                  <a:close/>
                  <a:moveTo>
                    <a:pt x="347034" y="836256"/>
                  </a:moveTo>
                  <a:cubicBezTo>
                    <a:pt x="345412" y="834635"/>
                    <a:pt x="343707" y="833013"/>
                    <a:pt x="342086" y="831391"/>
                  </a:cubicBezTo>
                  <a:cubicBezTo>
                    <a:pt x="342000" y="830709"/>
                    <a:pt x="341829" y="830111"/>
                    <a:pt x="341744" y="829428"/>
                  </a:cubicBezTo>
                  <a:cubicBezTo>
                    <a:pt x="343450" y="831733"/>
                    <a:pt x="345242" y="833952"/>
                    <a:pt x="347034" y="836256"/>
                  </a:cubicBezTo>
                  <a:lnTo>
                    <a:pt x="347034" y="836256"/>
                  </a:lnTo>
                  <a:cubicBezTo>
                    <a:pt x="347034" y="836256"/>
                    <a:pt x="347034" y="836256"/>
                    <a:pt x="347034" y="836256"/>
                  </a:cubicBezTo>
                  <a:close/>
                  <a:moveTo>
                    <a:pt x="357272" y="853497"/>
                  </a:moveTo>
                  <a:lnTo>
                    <a:pt x="357272" y="853497"/>
                  </a:lnTo>
                  <a:cubicBezTo>
                    <a:pt x="357272" y="853497"/>
                    <a:pt x="357272" y="853497"/>
                    <a:pt x="357272" y="853497"/>
                  </a:cubicBezTo>
                  <a:lnTo>
                    <a:pt x="357272" y="853497"/>
                  </a:lnTo>
                  <a:cubicBezTo>
                    <a:pt x="357272" y="853497"/>
                    <a:pt x="357272" y="853497"/>
                    <a:pt x="357272" y="853497"/>
                  </a:cubicBezTo>
                  <a:cubicBezTo>
                    <a:pt x="360087" y="856142"/>
                    <a:pt x="362903" y="858874"/>
                    <a:pt x="365718" y="861519"/>
                  </a:cubicBezTo>
                  <a:cubicBezTo>
                    <a:pt x="366060" y="865958"/>
                    <a:pt x="366486" y="870396"/>
                    <a:pt x="366913" y="874834"/>
                  </a:cubicBezTo>
                  <a:lnTo>
                    <a:pt x="366913" y="874834"/>
                  </a:lnTo>
                  <a:cubicBezTo>
                    <a:pt x="366913" y="874834"/>
                    <a:pt x="366913" y="874919"/>
                    <a:pt x="366913" y="874919"/>
                  </a:cubicBezTo>
                  <a:lnTo>
                    <a:pt x="366913" y="874919"/>
                  </a:lnTo>
                  <a:cubicBezTo>
                    <a:pt x="367254" y="877736"/>
                    <a:pt x="367681" y="880467"/>
                    <a:pt x="368022" y="883283"/>
                  </a:cubicBezTo>
                  <a:cubicBezTo>
                    <a:pt x="366998" y="882259"/>
                    <a:pt x="365974" y="881235"/>
                    <a:pt x="364950" y="880296"/>
                  </a:cubicBezTo>
                  <a:cubicBezTo>
                    <a:pt x="359575" y="875090"/>
                    <a:pt x="354371" y="869798"/>
                    <a:pt x="349082" y="864421"/>
                  </a:cubicBezTo>
                  <a:cubicBezTo>
                    <a:pt x="347204" y="855972"/>
                    <a:pt x="345412" y="847608"/>
                    <a:pt x="343621" y="839158"/>
                  </a:cubicBezTo>
                  <a:cubicBezTo>
                    <a:pt x="348143" y="844023"/>
                    <a:pt x="352665" y="848802"/>
                    <a:pt x="357186" y="853497"/>
                  </a:cubicBezTo>
                  <a:close/>
                  <a:moveTo>
                    <a:pt x="372117" y="874236"/>
                  </a:moveTo>
                  <a:cubicBezTo>
                    <a:pt x="371776" y="871676"/>
                    <a:pt x="371435" y="869115"/>
                    <a:pt x="371093" y="866470"/>
                  </a:cubicBezTo>
                  <a:cubicBezTo>
                    <a:pt x="374079" y="869201"/>
                    <a:pt x="377065" y="871932"/>
                    <a:pt x="380051" y="874663"/>
                  </a:cubicBezTo>
                  <a:cubicBezTo>
                    <a:pt x="381160" y="882686"/>
                    <a:pt x="382611" y="890623"/>
                    <a:pt x="384147" y="898561"/>
                  </a:cubicBezTo>
                  <a:lnTo>
                    <a:pt x="384147" y="898561"/>
                  </a:lnTo>
                  <a:cubicBezTo>
                    <a:pt x="380478" y="895147"/>
                    <a:pt x="376895" y="891818"/>
                    <a:pt x="373397" y="888404"/>
                  </a:cubicBezTo>
                  <a:cubicBezTo>
                    <a:pt x="372970" y="883795"/>
                    <a:pt x="372629" y="879101"/>
                    <a:pt x="372202" y="874492"/>
                  </a:cubicBezTo>
                  <a:lnTo>
                    <a:pt x="372202" y="874492"/>
                  </a:lnTo>
                  <a:cubicBezTo>
                    <a:pt x="372202" y="874492"/>
                    <a:pt x="372202" y="874322"/>
                    <a:pt x="372202" y="874322"/>
                  </a:cubicBezTo>
                  <a:lnTo>
                    <a:pt x="372202" y="874151"/>
                  </a:lnTo>
                  <a:cubicBezTo>
                    <a:pt x="372202" y="874151"/>
                    <a:pt x="372202" y="874151"/>
                    <a:pt x="372202" y="874151"/>
                  </a:cubicBezTo>
                  <a:close/>
                  <a:moveTo>
                    <a:pt x="386706" y="844279"/>
                  </a:moveTo>
                  <a:lnTo>
                    <a:pt x="381587" y="838475"/>
                  </a:lnTo>
                  <a:cubicBezTo>
                    <a:pt x="381587" y="838475"/>
                    <a:pt x="381160" y="837963"/>
                    <a:pt x="380905" y="837622"/>
                  </a:cubicBezTo>
                  <a:cubicBezTo>
                    <a:pt x="380393" y="832074"/>
                    <a:pt x="379966" y="826526"/>
                    <a:pt x="379625" y="820894"/>
                  </a:cubicBezTo>
                  <a:cubicBezTo>
                    <a:pt x="379455" y="817992"/>
                    <a:pt x="379284" y="815090"/>
                    <a:pt x="379198" y="812103"/>
                  </a:cubicBezTo>
                  <a:cubicBezTo>
                    <a:pt x="385000" y="825332"/>
                    <a:pt x="391058" y="838475"/>
                    <a:pt x="397968" y="851192"/>
                  </a:cubicBezTo>
                  <a:lnTo>
                    <a:pt x="397968" y="851192"/>
                  </a:lnTo>
                  <a:cubicBezTo>
                    <a:pt x="397968" y="851192"/>
                    <a:pt x="397968" y="851278"/>
                    <a:pt x="397968" y="851278"/>
                  </a:cubicBezTo>
                  <a:lnTo>
                    <a:pt x="397968" y="851278"/>
                  </a:lnTo>
                  <a:cubicBezTo>
                    <a:pt x="397968" y="851278"/>
                    <a:pt x="397968" y="851363"/>
                    <a:pt x="397968" y="851363"/>
                  </a:cubicBezTo>
                  <a:cubicBezTo>
                    <a:pt x="397968" y="851363"/>
                    <a:pt x="397968" y="851363"/>
                    <a:pt x="397968" y="851363"/>
                  </a:cubicBezTo>
                  <a:cubicBezTo>
                    <a:pt x="397968" y="855972"/>
                    <a:pt x="397968" y="860495"/>
                    <a:pt x="398054" y="865104"/>
                  </a:cubicBezTo>
                  <a:lnTo>
                    <a:pt x="398054" y="865104"/>
                  </a:lnTo>
                  <a:cubicBezTo>
                    <a:pt x="398054" y="865104"/>
                    <a:pt x="398054" y="865189"/>
                    <a:pt x="398054" y="865189"/>
                  </a:cubicBezTo>
                  <a:lnTo>
                    <a:pt x="398054" y="865189"/>
                  </a:lnTo>
                  <a:cubicBezTo>
                    <a:pt x="398480" y="872871"/>
                    <a:pt x="398907" y="880637"/>
                    <a:pt x="399418" y="888319"/>
                  </a:cubicBezTo>
                  <a:cubicBezTo>
                    <a:pt x="395067" y="884137"/>
                    <a:pt x="390801" y="879869"/>
                    <a:pt x="386535" y="875687"/>
                  </a:cubicBezTo>
                  <a:cubicBezTo>
                    <a:pt x="386535" y="875687"/>
                    <a:pt x="386535" y="875687"/>
                    <a:pt x="386450" y="875602"/>
                  </a:cubicBezTo>
                  <a:lnTo>
                    <a:pt x="391143" y="879784"/>
                  </a:lnTo>
                  <a:lnTo>
                    <a:pt x="398224" y="885929"/>
                  </a:lnTo>
                  <a:cubicBezTo>
                    <a:pt x="398224" y="885929"/>
                    <a:pt x="398395" y="885844"/>
                    <a:pt x="398395" y="885758"/>
                  </a:cubicBezTo>
                  <a:lnTo>
                    <a:pt x="391825" y="879187"/>
                  </a:lnTo>
                  <a:lnTo>
                    <a:pt x="385341" y="872529"/>
                  </a:lnTo>
                  <a:cubicBezTo>
                    <a:pt x="385341" y="872529"/>
                    <a:pt x="385085" y="872188"/>
                    <a:pt x="384914" y="872103"/>
                  </a:cubicBezTo>
                  <a:cubicBezTo>
                    <a:pt x="383464" y="861434"/>
                    <a:pt x="382099" y="850766"/>
                    <a:pt x="381076" y="840097"/>
                  </a:cubicBezTo>
                  <a:lnTo>
                    <a:pt x="386024" y="844791"/>
                  </a:lnTo>
                  <a:lnTo>
                    <a:pt x="391740" y="849997"/>
                  </a:lnTo>
                  <a:cubicBezTo>
                    <a:pt x="391740" y="849997"/>
                    <a:pt x="391910" y="849912"/>
                    <a:pt x="391910" y="849827"/>
                  </a:cubicBezTo>
                  <a:lnTo>
                    <a:pt x="386706" y="844194"/>
                  </a:lnTo>
                  <a:close/>
                  <a:moveTo>
                    <a:pt x="403343" y="865019"/>
                  </a:moveTo>
                  <a:cubicBezTo>
                    <a:pt x="403258" y="863226"/>
                    <a:pt x="403172" y="861434"/>
                    <a:pt x="403002" y="859556"/>
                  </a:cubicBezTo>
                  <a:cubicBezTo>
                    <a:pt x="407865" y="867152"/>
                    <a:pt x="412899" y="874578"/>
                    <a:pt x="418103" y="881832"/>
                  </a:cubicBezTo>
                  <a:cubicBezTo>
                    <a:pt x="417762" y="888148"/>
                    <a:pt x="417335" y="894549"/>
                    <a:pt x="416994" y="900865"/>
                  </a:cubicBezTo>
                  <a:lnTo>
                    <a:pt x="416994" y="900865"/>
                  </a:lnTo>
                  <a:cubicBezTo>
                    <a:pt x="416994" y="900865"/>
                    <a:pt x="416994" y="900865"/>
                    <a:pt x="416994" y="900865"/>
                  </a:cubicBezTo>
                  <a:lnTo>
                    <a:pt x="416994" y="900865"/>
                  </a:lnTo>
                  <a:cubicBezTo>
                    <a:pt x="416994" y="902231"/>
                    <a:pt x="416994" y="903596"/>
                    <a:pt x="416994" y="905047"/>
                  </a:cubicBezTo>
                  <a:lnTo>
                    <a:pt x="412728" y="901036"/>
                  </a:lnTo>
                  <a:cubicBezTo>
                    <a:pt x="409657" y="898134"/>
                    <a:pt x="406671" y="895232"/>
                    <a:pt x="403599" y="892330"/>
                  </a:cubicBezTo>
                  <a:cubicBezTo>
                    <a:pt x="403514" y="883283"/>
                    <a:pt x="403429" y="874236"/>
                    <a:pt x="403343" y="865189"/>
                  </a:cubicBezTo>
                  <a:lnTo>
                    <a:pt x="403343" y="865189"/>
                  </a:lnTo>
                  <a:lnTo>
                    <a:pt x="403343" y="865019"/>
                  </a:lnTo>
                  <a:cubicBezTo>
                    <a:pt x="403343" y="865019"/>
                    <a:pt x="403343" y="864848"/>
                    <a:pt x="403343" y="864848"/>
                  </a:cubicBezTo>
                  <a:lnTo>
                    <a:pt x="403343" y="864848"/>
                  </a:lnTo>
                  <a:close/>
                  <a:moveTo>
                    <a:pt x="428512" y="894720"/>
                  </a:moveTo>
                  <a:cubicBezTo>
                    <a:pt x="428853" y="892842"/>
                    <a:pt x="429109" y="890965"/>
                    <a:pt x="429450" y="889087"/>
                  </a:cubicBezTo>
                  <a:lnTo>
                    <a:pt x="429450" y="889087"/>
                  </a:lnTo>
                  <a:cubicBezTo>
                    <a:pt x="429450" y="889087"/>
                    <a:pt x="429450" y="889002"/>
                    <a:pt x="429450" y="889002"/>
                  </a:cubicBezTo>
                  <a:lnTo>
                    <a:pt x="429450" y="889002"/>
                  </a:lnTo>
                  <a:cubicBezTo>
                    <a:pt x="429450" y="889002"/>
                    <a:pt x="429450" y="888916"/>
                    <a:pt x="429450" y="888916"/>
                  </a:cubicBezTo>
                  <a:cubicBezTo>
                    <a:pt x="430303" y="881576"/>
                    <a:pt x="431071" y="874151"/>
                    <a:pt x="432010" y="866811"/>
                  </a:cubicBezTo>
                  <a:cubicBezTo>
                    <a:pt x="434484" y="872956"/>
                    <a:pt x="437214" y="878930"/>
                    <a:pt x="440030" y="884905"/>
                  </a:cubicBezTo>
                  <a:cubicBezTo>
                    <a:pt x="439006" y="887551"/>
                    <a:pt x="437982" y="890196"/>
                    <a:pt x="437044" y="892842"/>
                  </a:cubicBezTo>
                  <a:lnTo>
                    <a:pt x="437044" y="892842"/>
                  </a:lnTo>
                  <a:cubicBezTo>
                    <a:pt x="437044" y="892842"/>
                    <a:pt x="437044" y="892842"/>
                    <a:pt x="437044" y="892842"/>
                  </a:cubicBezTo>
                  <a:lnTo>
                    <a:pt x="437044" y="892842"/>
                  </a:lnTo>
                  <a:cubicBezTo>
                    <a:pt x="437044" y="892842"/>
                    <a:pt x="437044" y="892842"/>
                    <a:pt x="437044" y="892842"/>
                  </a:cubicBezTo>
                  <a:cubicBezTo>
                    <a:pt x="434655" y="901036"/>
                    <a:pt x="432607" y="909315"/>
                    <a:pt x="430730" y="917679"/>
                  </a:cubicBezTo>
                  <a:lnTo>
                    <a:pt x="425525" y="912984"/>
                  </a:lnTo>
                  <a:cubicBezTo>
                    <a:pt x="426379" y="907266"/>
                    <a:pt x="427232" y="901548"/>
                    <a:pt x="428170" y="895829"/>
                  </a:cubicBezTo>
                  <a:cubicBezTo>
                    <a:pt x="429450" y="897536"/>
                    <a:pt x="430730" y="899329"/>
                    <a:pt x="432010" y="901036"/>
                  </a:cubicBezTo>
                  <a:cubicBezTo>
                    <a:pt x="432010" y="901036"/>
                    <a:pt x="432266" y="901036"/>
                    <a:pt x="432180" y="900865"/>
                  </a:cubicBezTo>
                  <a:cubicBezTo>
                    <a:pt x="430901" y="898817"/>
                    <a:pt x="429621" y="896768"/>
                    <a:pt x="428341" y="894635"/>
                  </a:cubicBezTo>
                  <a:close/>
                  <a:moveTo>
                    <a:pt x="401637" y="916911"/>
                  </a:moveTo>
                  <a:cubicBezTo>
                    <a:pt x="401893" y="920410"/>
                    <a:pt x="402149" y="923909"/>
                    <a:pt x="402490" y="927408"/>
                  </a:cubicBezTo>
                  <a:lnTo>
                    <a:pt x="403343" y="938333"/>
                  </a:lnTo>
                  <a:cubicBezTo>
                    <a:pt x="399418" y="935004"/>
                    <a:pt x="395494" y="931676"/>
                    <a:pt x="391569" y="928347"/>
                  </a:cubicBezTo>
                  <a:cubicBezTo>
                    <a:pt x="391569" y="926982"/>
                    <a:pt x="391399" y="925616"/>
                    <a:pt x="391313" y="924251"/>
                  </a:cubicBezTo>
                  <a:cubicBezTo>
                    <a:pt x="390887" y="919898"/>
                    <a:pt x="390204" y="915630"/>
                    <a:pt x="389607" y="911363"/>
                  </a:cubicBezTo>
                  <a:lnTo>
                    <a:pt x="388839" y="906071"/>
                  </a:lnTo>
                  <a:lnTo>
                    <a:pt x="401637" y="916996"/>
                  </a:lnTo>
                  <a:close/>
                  <a:moveTo>
                    <a:pt x="388327" y="902487"/>
                  </a:moveTo>
                  <a:lnTo>
                    <a:pt x="387815" y="898390"/>
                  </a:lnTo>
                  <a:cubicBezTo>
                    <a:pt x="387047" y="892245"/>
                    <a:pt x="386365" y="886014"/>
                    <a:pt x="385768" y="879869"/>
                  </a:cubicBezTo>
                  <a:cubicBezTo>
                    <a:pt x="390460" y="883966"/>
                    <a:pt x="395153" y="888063"/>
                    <a:pt x="399845" y="892159"/>
                  </a:cubicBezTo>
                  <a:cubicBezTo>
                    <a:pt x="400357" y="899670"/>
                    <a:pt x="400954" y="907181"/>
                    <a:pt x="401466" y="914606"/>
                  </a:cubicBezTo>
                  <a:lnTo>
                    <a:pt x="388327" y="902487"/>
                  </a:lnTo>
                  <a:close/>
                  <a:moveTo>
                    <a:pt x="403941" y="927408"/>
                  </a:moveTo>
                  <a:cubicBezTo>
                    <a:pt x="403941" y="924592"/>
                    <a:pt x="403941" y="921690"/>
                    <a:pt x="403941" y="918874"/>
                  </a:cubicBezTo>
                  <a:lnTo>
                    <a:pt x="416738" y="929883"/>
                  </a:lnTo>
                  <a:lnTo>
                    <a:pt x="417079" y="930139"/>
                  </a:lnTo>
                  <a:cubicBezTo>
                    <a:pt x="417079" y="933212"/>
                    <a:pt x="417079" y="936199"/>
                    <a:pt x="416994" y="939272"/>
                  </a:cubicBezTo>
                  <a:cubicBezTo>
                    <a:pt x="416994" y="942600"/>
                    <a:pt x="416823" y="945929"/>
                    <a:pt x="416653" y="949258"/>
                  </a:cubicBezTo>
                  <a:lnTo>
                    <a:pt x="405050" y="939699"/>
                  </a:lnTo>
                  <a:cubicBezTo>
                    <a:pt x="405050" y="939699"/>
                    <a:pt x="404538" y="939272"/>
                    <a:pt x="404282" y="939101"/>
                  </a:cubicBezTo>
                  <a:lnTo>
                    <a:pt x="404026" y="927494"/>
                  </a:lnTo>
                  <a:close/>
                  <a:moveTo>
                    <a:pt x="403855" y="916825"/>
                  </a:moveTo>
                  <a:cubicBezTo>
                    <a:pt x="403855" y="909656"/>
                    <a:pt x="403684" y="902572"/>
                    <a:pt x="403684" y="895403"/>
                  </a:cubicBezTo>
                  <a:cubicBezTo>
                    <a:pt x="406329" y="897707"/>
                    <a:pt x="408974" y="899926"/>
                    <a:pt x="411619" y="902145"/>
                  </a:cubicBezTo>
                  <a:lnTo>
                    <a:pt x="416994" y="906669"/>
                  </a:lnTo>
                  <a:cubicBezTo>
                    <a:pt x="416994" y="914094"/>
                    <a:pt x="416994" y="921434"/>
                    <a:pt x="416994" y="928859"/>
                  </a:cubicBezTo>
                  <a:lnTo>
                    <a:pt x="403855" y="916740"/>
                  </a:lnTo>
                  <a:close/>
                  <a:moveTo>
                    <a:pt x="421516" y="910509"/>
                  </a:moveTo>
                  <a:lnTo>
                    <a:pt x="421516" y="910509"/>
                  </a:lnTo>
                  <a:cubicBezTo>
                    <a:pt x="421516" y="910509"/>
                    <a:pt x="422454" y="911278"/>
                    <a:pt x="422454" y="911278"/>
                  </a:cubicBezTo>
                  <a:cubicBezTo>
                    <a:pt x="422113" y="917508"/>
                    <a:pt x="421942" y="923824"/>
                    <a:pt x="421772" y="930054"/>
                  </a:cubicBezTo>
                  <a:cubicBezTo>
                    <a:pt x="421772" y="931078"/>
                    <a:pt x="421772" y="932103"/>
                    <a:pt x="421772" y="933127"/>
                  </a:cubicBezTo>
                  <a:lnTo>
                    <a:pt x="419468" y="931078"/>
                  </a:lnTo>
                  <a:cubicBezTo>
                    <a:pt x="420236" y="924251"/>
                    <a:pt x="421004" y="917337"/>
                    <a:pt x="421601" y="910509"/>
                  </a:cubicBezTo>
                  <a:close/>
                  <a:moveTo>
                    <a:pt x="423307" y="930225"/>
                  </a:moveTo>
                  <a:cubicBezTo>
                    <a:pt x="423990" y="924763"/>
                    <a:pt x="424758" y="919215"/>
                    <a:pt x="425525" y="913753"/>
                  </a:cubicBezTo>
                  <a:lnTo>
                    <a:pt x="430730" y="918020"/>
                  </a:lnTo>
                  <a:cubicBezTo>
                    <a:pt x="429621" y="922885"/>
                    <a:pt x="428597" y="927835"/>
                    <a:pt x="427658" y="932700"/>
                  </a:cubicBezTo>
                  <a:cubicBezTo>
                    <a:pt x="427317" y="934322"/>
                    <a:pt x="427061" y="935943"/>
                    <a:pt x="426720" y="937650"/>
                  </a:cubicBezTo>
                  <a:lnTo>
                    <a:pt x="422881" y="934151"/>
                  </a:lnTo>
                  <a:cubicBezTo>
                    <a:pt x="423051" y="932871"/>
                    <a:pt x="423137" y="931505"/>
                    <a:pt x="423307" y="930225"/>
                  </a:cubicBezTo>
                  <a:close/>
                  <a:moveTo>
                    <a:pt x="422540" y="910168"/>
                  </a:moveTo>
                  <a:lnTo>
                    <a:pt x="422198" y="909912"/>
                  </a:lnTo>
                  <a:lnTo>
                    <a:pt x="421601" y="909400"/>
                  </a:lnTo>
                  <a:cubicBezTo>
                    <a:pt x="421857" y="906669"/>
                    <a:pt x="422028" y="903938"/>
                    <a:pt x="422198" y="901206"/>
                  </a:cubicBezTo>
                  <a:lnTo>
                    <a:pt x="422198" y="901206"/>
                  </a:lnTo>
                  <a:cubicBezTo>
                    <a:pt x="422198" y="901206"/>
                    <a:pt x="422198" y="901036"/>
                    <a:pt x="422198" y="901036"/>
                  </a:cubicBezTo>
                  <a:lnTo>
                    <a:pt x="422198" y="901036"/>
                  </a:lnTo>
                  <a:cubicBezTo>
                    <a:pt x="422198" y="896427"/>
                    <a:pt x="422028" y="891818"/>
                    <a:pt x="421942" y="887209"/>
                  </a:cubicBezTo>
                  <a:cubicBezTo>
                    <a:pt x="422283" y="887636"/>
                    <a:pt x="422540" y="888063"/>
                    <a:pt x="422881" y="888490"/>
                  </a:cubicBezTo>
                  <a:cubicBezTo>
                    <a:pt x="423307" y="889087"/>
                    <a:pt x="423734" y="889599"/>
                    <a:pt x="424161" y="890196"/>
                  </a:cubicBezTo>
                  <a:cubicBezTo>
                    <a:pt x="423478" y="896854"/>
                    <a:pt x="422966" y="903596"/>
                    <a:pt x="422625" y="910253"/>
                  </a:cubicBezTo>
                  <a:close/>
                  <a:moveTo>
                    <a:pt x="379284" y="865958"/>
                  </a:moveTo>
                  <a:cubicBezTo>
                    <a:pt x="376042" y="862373"/>
                    <a:pt x="372800" y="858703"/>
                    <a:pt x="369557" y="855033"/>
                  </a:cubicBezTo>
                  <a:cubicBezTo>
                    <a:pt x="368107" y="844620"/>
                    <a:pt x="366572" y="834208"/>
                    <a:pt x="365121" y="823881"/>
                  </a:cubicBezTo>
                  <a:cubicBezTo>
                    <a:pt x="365121" y="823881"/>
                    <a:pt x="365121" y="823881"/>
                    <a:pt x="365121" y="823881"/>
                  </a:cubicBezTo>
                  <a:cubicBezTo>
                    <a:pt x="369302" y="828404"/>
                    <a:pt x="373652" y="832757"/>
                    <a:pt x="378089" y="837110"/>
                  </a:cubicBezTo>
                  <a:cubicBezTo>
                    <a:pt x="378175" y="846754"/>
                    <a:pt x="378516" y="856398"/>
                    <a:pt x="379284" y="865958"/>
                  </a:cubicBezTo>
                  <a:close/>
                  <a:moveTo>
                    <a:pt x="382270" y="900268"/>
                  </a:moveTo>
                  <a:lnTo>
                    <a:pt x="385085" y="902657"/>
                  </a:lnTo>
                  <a:cubicBezTo>
                    <a:pt x="385682" y="905559"/>
                    <a:pt x="386365" y="908546"/>
                    <a:pt x="387047" y="911448"/>
                  </a:cubicBezTo>
                  <a:cubicBezTo>
                    <a:pt x="387986" y="915630"/>
                    <a:pt x="389010" y="919812"/>
                    <a:pt x="389778" y="924080"/>
                  </a:cubicBezTo>
                  <a:cubicBezTo>
                    <a:pt x="389948" y="925019"/>
                    <a:pt x="390034" y="925957"/>
                    <a:pt x="390204" y="926896"/>
                  </a:cubicBezTo>
                  <a:cubicBezTo>
                    <a:pt x="385256" y="922543"/>
                    <a:pt x="380307" y="918191"/>
                    <a:pt x="375444" y="913753"/>
                  </a:cubicBezTo>
                  <a:cubicBezTo>
                    <a:pt x="374932" y="906839"/>
                    <a:pt x="374335" y="899841"/>
                    <a:pt x="373823" y="892928"/>
                  </a:cubicBezTo>
                  <a:cubicBezTo>
                    <a:pt x="376639" y="895403"/>
                    <a:pt x="379455" y="897878"/>
                    <a:pt x="382355" y="900268"/>
                  </a:cubicBezTo>
                  <a:close/>
                  <a:moveTo>
                    <a:pt x="342512" y="891647"/>
                  </a:moveTo>
                  <a:cubicBezTo>
                    <a:pt x="343109" y="894464"/>
                    <a:pt x="343450" y="896086"/>
                    <a:pt x="343109" y="895744"/>
                  </a:cubicBezTo>
                  <a:cubicBezTo>
                    <a:pt x="342938" y="895573"/>
                    <a:pt x="342597" y="894720"/>
                    <a:pt x="342086" y="893184"/>
                  </a:cubicBezTo>
                  <a:lnTo>
                    <a:pt x="341147" y="890367"/>
                  </a:lnTo>
                  <a:lnTo>
                    <a:pt x="340550" y="888575"/>
                  </a:lnTo>
                  <a:lnTo>
                    <a:pt x="340123" y="887124"/>
                  </a:lnTo>
                  <a:lnTo>
                    <a:pt x="339696" y="885673"/>
                  </a:lnTo>
                  <a:cubicBezTo>
                    <a:pt x="340550" y="886441"/>
                    <a:pt x="341403" y="887209"/>
                    <a:pt x="342256" y="888063"/>
                  </a:cubicBezTo>
                  <a:lnTo>
                    <a:pt x="342256" y="888063"/>
                  </a:lnTo>
                  <a:cubicBezTo>
                    <a:pt x="342256" y="888063"/>
                    <a:pt x="342427" y="889428"/>
                    <a:pt x="342427" y="889428"/>
                  </a:cubicBezTo>
                  <a:cubicBezTo>
                    <a:pt x="342597" y="890965"/>
                    <a:pt x="342512" y="891221"/>
                    <a:pt x="342256" y="890538"/>
                  </a:cubicBezTo>
                  <a:cubicBezTo>
                    <a:pt x="342086" y="890026"/>
                    <a:pt x="341829" y="889087"/>
                    <a:pt x="341488" y="887807"/>
                  </a:cubicBezTo>
                  <a:lnTo>
                    <a:pt x="342427" y="891733"/>
                  </a:lnTo>
                  <a:close/>
                  <a:moveTo>
                    <a:pt x="337393" y="877309"/>
                  </a:moveTo>
                  <a:cubicBezTo>
                    <a:pt x="334919" y="868774"/>
                    <a:pt x="332445" y="860325"/>
                    <a:pt x="329970" y="851790"/>
                  </a:cubicBezTo>
                  <a:cubicBezTo>
                    <a:pt x="332359" y="854179"/>
                    <a:pt x="334748" y="856569"/>
                    <a:pt x="337222" y="858959"/>
                  </a:cubicBezTo>
                  <a:cubicBezTo>
                    <a:pt x="337820" y="862544"/>
                    <a:pt x="338502" y="866128"/>
                    <a:pt x="339099" y="869798"/>
                  </a:cubicBezTo>
                  <a:lnTo>
                    <a:pt x="341062" y="881064"/>
                  </a:lnTo>
                  <a:cubicBezTo>
                    <a:pt x="339782" y="879784"/>
                    <a:pt x="338587" y="878589"/>
                    <a:pt x="337308" y="877309"/>
                  </a:cubicBezTo>
                  <a:close/>
                  <a:moveTo>
                    <a:pt x="358893" y="921775"/>
                  </a:moveTo>
                  <a:cubicBezTo>
                    <a:pt x="359405" y="923312"/>
                    <a:pt x="359831" y="924848"/>
                    <a:pt x="360343" y="926384"/>
                  </a:cubicBezTo>
                  <a:cubicBezTo>
                    <a:pt x="360685" y="927579"/>
                    <a:pt x="361111" y="928774"/>
                    <a:pt x="361452" y="929969"/>
                  </a:cubicBezTo>
                  <a:cubicBezTo>
                    <a:pt x="358807" y="928091"/>
                    <a:pt x="356248" y="926214"/>
                    <a:pt x="353603" y="924336"/>
                  </a:cubicBezTo>
                  <a:lnTo>
                    <a:pt x="352153" y="916911"/>
                  </a:lnTo>
                  <a:cubicBezTo>
                    <a:pt x="354371" y="918532"/>
                    <a:pt x="356674" y="920068"/>
                    <a:pt x="358893" y="921605"/>
                  </a:cubicBezTo>
                  <a:close/>
                  <a:moveTo>
                    <a:pt x="351299" y="913155"/>
                  </a:moveTo>
                  <a:lnTo>
                    <a:pt x="348911" y="901377"/>
                  </a:lnTo>
                  <a:lnTo>
                    <a:pt x="347034" y="892245"/>
                  </a:lnTo>
                  <a:cubicBezTo>
                    <a:pt x="348314" y="893440"/>
                    <a:pt x="349678" y="894635"/>
                    <a:pt x="350958" y="895829"/>
                  </a:cubicBezTo>
                  <a:cubicBezTo>
                    <a:pt x="351129" y="896000"/>
                    <a:pt x="351299" y="896171"/>
                    <a:pt x="351470" y="896256"/>
                  </a:cubicBezTo>
                  <a:cubicBezTo>
                    <a:pt x="353432" y="903596"/>
                    <a:pt x="355480" y="910851"/>
                    <a:pt x="357698" y="918105"/>
                  </a:cubicBezTo>
                  <a:cubicBezTo>
                    <a:pt x="355565" y="916484"/>
                    <a:pt x="353347" y="914777"/>
                    <a:pt x="351215" y="913070"/>
                  </a:cubicBezTo>
                  <a:close/>
                  <a:moveTo>
                    <a:pt x="354286" y="928176"/>
                  </a:moveTo>
                  <a:cubicBezTo>
                    <a:pt x="357016" y="929969"/>
                    <a:pt x="359746" y="931761"/>
                    <a:pt x="362476" y="933553"/>
                  </a:cubicBezTo>
                  <a:cubicBezTo>
                    <a:pt x="363671" y="937309"/>
                    <a:pt x="364865" y="941064"/>
                    <a:pt x="366060" y="944819"/>
                  </a:cubicBezTo>
                  <a:cubicBezTo>
                    <a:pt x="366060" y="944819"/>
                    <a:pt x="366315" y="944819"/>
                    <a:pt x="366315" y="944819"/>
                  </a:cubicBezTo>
                  <a:cubicBezTo>
                    <a:pt x="365462" y="941320"/>
                    <a:pt x="364609" y="937906"/>
                    <a:pt x="363756" y="934407"/>
                  </a:cubicBezTo>
                  <a:cubicBezTo>
                    <a:pt x="368022" y="937138"/>
                    <a:pt x="372202" y="939955"/>
                    <a:pt x="376468" y="942600"/>
                  </a:cubicBezTo>
                  <a:lnTo>
                    <a:pt x="378516" y="956939"/>
                  </a:lnTo>
                  <a:lnTo>
                    <a:pt x="365206" y="948575"/>
                  </a:lnTo>
                  <a:cubicBezTo>
                    <a:pt x="362647" y="946868"/>
                    <a:pt x="360002" y="945161"/>
                    <a:pt x="357443" y="943454"/>
                  </a:cubicBezTo>
                  <a:lnTo>
                    <a:pt x="354371" y="928091"/>
                  </a:lnTo>
                  <a:close/>
                  <a:moveTo>
                    <a:pt x="362988" y="931164"/>
                  </a:moveTo>
                  <a:cubicBezTo>
                    <a:pt x="362561" y="929457"/>
                    <a:pt x="362135" y="927835"/>
                    <a:pt x="361794" y="926128"/>
                  </a:cubicBezTo>
                  <a:cubicBezTo>
                    <a:pt x="361623" y="925189"/>
                    <a:pt x="361367" y="924336"/>
                    <a:pt x="361196" y="923397"/>
                  </a:cubicBezTo>
                  <a:cubicBezTo>
                    <a:pt x="364694" y="925787"/>
                    <a:pt x="368193" y="928176"/>
                    <a:pt x="371690" y="930481"/>
                  </a:cubicBezTo>
                  <a:cubicBezTo>
                    <a:pt x="372800" y="931249"/>
                    <a:pt x="373994" y="931932"/>
                    <a:pt x="375103" y="932700"/>
                  </a:cubicBezTo>
                  <a:cubicBezTo>
                    <a:pt x="375274" y="933639"/>
                    <a:pt x="375359" y="934663"/>
                    <a:pt x="375530" y="935602"/>
                  </a:cubicBezTo>
                  <a:lnTo>
                    <a:pt x="376212" y="940296"/>
                  </a:lnTo>
                  <a:cubicBezTo>
                    <a:pt x="371776" y="937309"/>
                    <a:pt x="367424" y="934236"/>
                    <a:pt x="362988" y="931078"/>
                  </a:cubicBezTo>
                  <a:close/>
                  <a:moveTo>
                    <a:pt x="372714" y="929371"/>
                  </a:moveTo>
                  <a:cubicBezTo>
                    <a:pt x="368619" y="926384"/>
                    <a:pt x="364524" y="923312"/>
                    <a:pt x="360514" y="920239"/>
                  </a:cubicBezTo>
                  <a:cubicBezTo>
                    <a:pt x="359064" y="913667"/>
                    <a:pt x="357698" y="907095"/>
                    <a:pt x="356333" y="900524"/>
                  </a:cubicBezTo>
                  <a:cubicBezTo>
                    <a:pt x="361708" y="905218"/>
                    <a:pt x="366998" y="909827"/>
                    <a:pt x="372458" y="914435"/>
                  </a:cubicBezTo>
                  <a:cubicBezTo>
                    <a:pt x="373226" y="919898"/>
                    <a:pt x="374079" y="925445"/>
                    <a:pt x="374847" y="930908"/>
                  </a:cubicBezTo>
                  <a:cubicBezTo>
                    <a:pt x="374165" y="930396"/>
                    <a:pt x="373482" y="929883"/>
                    <a:pt x="372714" y="929371"/>
                  </a:cubicBezTo>
                  <a:close/>
                  <a:moveTo>
                    <a:pt x="375615" y="917081"/>
                  </a:moveTo>
                  <a:cubicBezTo>
                    <a:pt x="380393" y="921093"/>
                    <a:pt x="385171" y="925019"/>
                    <a:pt x="389948" y="928859"/>
                  </a:cubicBezTo>
                  <a:cubicBezTo>
                    <a:pt x="390034" y="928945"/>
                    <a:pt x="390204" y="929030"/>
                    <a:pt x="390289" y="929115"/>
                  </a:cubicBezTo>
                  <a:cubicBezTo>
                    <a:pt x="390716" y="933212"/>
                    <a:pt x="390716" y="937394"/>
                    <a:pt x="389948" y="941491"/>
                  </a:cubicBezTo>
                  <a:lnTo>
                    <a:pt x="386280" y="939016"/>
                  </a:lnTo>
                  <a:cubicBezTo>
                    <a:pt x="383123" y="936711"/>
                    <a:pt x="379881" y="934492"/>
                    <a:pt x="376724" y="932188"/>
                  </a:cubicBezTo>
                  <a:cubicBezTo>
                    <a:pt x="376298" y="927152"/>
                    <a:pt x="375956" y="922031"/>
                    <a:pt x="375530" y="916996"/>
                  </a:cubicBezTo>
                  <a:close/>
                  <a:moveTo>
                    <a:pt x="362391" y="882771"/>
                  </a:moveTo>
                  <a:cubicBezTo>
                    <a:pt x="364524" y="884734"/>
                    <a:pt x="366657" y="886612"/>
                    <a:pt x="368790" y="888575"/>
                  </a:cubicBezTo>
                  <a:cubicBezTo>
                    <a:pt x="369814" y="895915"/>
                    <a:pt x="370837" y="903255"/>
                    <a:pt x="371861" y="910595"/>
                  </a:cubicBezTo>
                  <a:cubicBezTo>
                    <a:pt x="366230" y="905474"/>
                    <a:pt x="360685" y="900182"/>
                    <a:pt x="355224" y="894976"/>
                  </a:cubicBezTo>
                  <a:cubicBezTo>
                    <a:pt x="353774" y="887721"/>
                    <a:pt x="352409" y="880467"/>
                    <a:pt x="351129" y="873212"/>
                  </a:cubicBezTo>
                  <a:lnTo>
                    <a:pt x="351129" y="873212"/>
                  </a:lnTo>
                  <a:cubicBezTo>
                    <a:pt x="351129" y="873212"/>
                    <a:pt x="351129" y="873041"/>
                    <a:pt x="351129" y="873041"/>
                  </a:cubicBezTo>
                  <a:lnTo>
                    <a:pt x="351129" y="872871"/>
                  </a:lnTo>
                  <a:cubicBezTo>
                    <a:pt x="351129" y="872871"/>
                    <a:pt x="351129" y="872871"/>
                    <a:pt x="351129" y="872871"/>
                  </a:cubicBezTo>
                  <a:cubicBezTo>
                    <a:pt x="351129" y="872615"/>
                    <a:pt x="351044" y="872273"/>
                    <a:pt x="350958" y="872017"/>
                  </a:cubicBezTo>
                  <a:cubicBezTo>
                    <a:pt x="354798" y="875602"/>
                    <a:pt x="358637" y="879187"/>
                    <a:pt x="362476" y="882686"/>
                  </a:cubicBezTo>
                  <a:close/>
                  <a:moveTo>
                    <a:pt x="339355" y="828660"/>
                  </a:moveTo>
                  <a:cubicBezTo>
                    <a:pt x="337905" y="827209"/>
                    <a:pt x="336369" y="825758"/>
                    <a:pt x="334919" y="824307"/>
                  </a:cubicBezTo>
                  <a:cubicBezTo>
                    <a:pt x="334066" y="823454"/>
                    <a:pt x="333127" y="822515"/>
                    <a:pt x="332274" y="821662"/>
                  </a:cubicBezTo>
                  <a:cubicBezTo>
                    <a:pt x="331933" y="820125"/>
                    <a:pt x="331591" y="818589"/>
                    <a:pt x="331335" y="817053"/>
                  </a:cubicBezTo>
                  <a:lnTo>
                    <a:pt x="330824" y="814578"/>
                  </a:lnTo>
                  <a:cubicBezTo>
                    <a:pt x="330824" y="814578"/>
                    <a:pt x="331079" y="815004"/>
                    <a:pt x="331250" y="815175"/>
                  </a:cubicBezTo>
                  <a:cubicBezTo>
                    <a:pt x="333809" y="818760"/>
                    <a:pt x="336454" y="822344"/>
                    <a:pt x="339099" y="825929"/>
                  </a:cubicBezTo>
                  <a:cubicBezTo>
                    <a:pt x="339184" y="826868"/>
                    <a:pt x="339270" y="827721"/>
                    <a:pt x="339441" y="828660"/>
                  </a:cubicBezTo>
                  <a:close/>
                  <a:moveTo>
                    <a:pt x="340123" y="835317"/>
                  </a:moveTo>
                  <a:cubicBezTo>
                    <a:pt x="341062" y="843084"/>
                    <a:pt x="342086" y="850766"/>
                    <a:pt x="343280" y="858532"/>
                  </a:cubicBezTo>
                  <a:cubicBezTo>
                    <a:pt x="341915" y="857081"/>
                    <a:pt x="340464" y="855630"/>
                    <a:pt x="339099" y="854179"/>
                  </a:cubicBezTo>
                  <a:cubicBezTo>
                    <a:pt x="337308" y="845559"/>
                    <a:pt x="335431" y="836939"/>
                    <a:pt x="333639" y="828234"/>
                  </a:cubicBezTo>
                  <a:cubicBezTo>
                    <a:pt x="335772" y="830623"/>
                    <a:pt x="337905" y="832928"/>
                    <a:pt x="340123" y="835317"/>
                  </a:cubicBezTo>
                  <a:close/>
                  <a:moveTo>
                    <a:pt x="344560" y="866128"/>
                  </a:moveTo>
                  <a:cubicBezTo>
                    <a:pt x="344986" y="868774"/>
                    <a:pt x="345498" y="871420"/>
                    <a:pt x="345924" y="874066"/>
                  </a:cubicBezTo>
                  <a:lnTo>
                    <a:pt x="345924" y="874066"/>
                  </a:lnTo>
                  <a:cubicBezTo>
                    <a:pt x="345924" y="874066"/>
                    <a:pt x="345924" y="874066"/>
                    <a:pt x="345924" y="874066"/>
                  </a:cubicBezTo>
                  <a:lnTo>
                    <a:pt x="345924" y="874066"/>
                  </a:lnTo>
                  <a:cubicBezTo>
                    <a:pt x="347119" y="879272"/>
                    <a:pt x="348399" y="884393"/>
                    <a:pt x="349678" y="889599"/>
                  </a:cubicBezTo>
                  <a:cubicBezTo>
                    <a:pt x="348314" y="888319"/>
                    <a:pt x="346949" y="886953"/>
                    <a:pt x="345669" y="885673"/>
                  </a:cubicBezTo>
                  <a:lnTo>
                    <a:pt x="344901" y="882003"/>
                  </a:lnTo>
                  <a:lnTo>
                    <a:pt x="342171" y="869030"/>
                  </a:lnTo>
                  <a:cubicBezTo>
                    <a:pt x="341744" y="866896"/>
                    <a:pt x="341232" y="864763"/>
                    <a:pt x="340806" y="862629"/>
                  </a:cubicBezTo>
                  <a:cubicBezTo>
                    <a:pt x="342000" y="863824"/>
                    <a:pt x="343280" y="865019"/>
                    <a:pt x="344474" y="866128"/>
                  </a:cubicBezTo>
                  <a:close/>
                  <a:moveTo>
                    <a:pt x="335687" y="850595"/>
                  </a:moveTo>
                  <a:cubicBezTo>
                    <a:pt x="333127" y="847949"/>
                    <a:pt x="330567" y="845218"/>
                    <a:pt x="328093" y="842572"/>
                  </a:cubicBezTo>
                  <a:lnTo>
                    <a:pt x="328093" y="842572"/>
                  </a:lnTo>
                  <a:cubicBezTo>
                    <a:pt x="328093" y="842572"/>
                    <a:pt x="327923" y="842401"/>
                    <a:pt x="327923" y="842401"/>
                  </a:cubicBezTo>
                  <a:lnTo>
                    <a:pt x="327752" y="842231"/>
                  </a:lnTo>
                  <a:lnTo>
                    <a:pt x="327752" y="842231"/>
                  </a:lnTo>
                  <a:cubicBezTo>
                    <a:pt x="327752" y="842231"/>
                    <a:pt x="327240" y="841719"/>
                    <a:pt x="326984" y="841462"/>
                  </a:cubicBezTo>
                  <a:lnTo>
                    <a:pt x="318111" y="810652"/>
                  </a:lnTo>
                  <a:cubicBezTo>
                    <a:pt x="322462" y="815687"/>
                    <a:pt x="326899" y="820723"/>
                    <a:pt x="331335" y="825673"/>
                  </a:cubicBezTo>
                  <a:cubicBezTo>
                    <a:pt x="332786" y="834037"/>
                    <a:pt x="334236" y="842316"/>
                    <a:pt x="335772" y="850680"/>
                  </a:cubicBezTo>
                  <a:close/>
                </a:path>
              </a:pathLst>
            </a:custGeom>
            <a:grpFill/>
            <a:ln w="8532" cap="flat">
              <a:noFill/>
              <a:prstDash val="solid"/>
              <a:miter/>
            </a:ln>
          </p:spPr>
          <p:txBody>
            <a:bodyPr rtlCol="0" anchor="ctr"/>
            <a:lstStyle/>
            <a:p>
              <a:endParaRPr lang="en-US"/>
            </a:p>
          </p:txBody>
        </p:sp>
        <p:sp>
          <p:nvSpPr>
            <p:cNvPr id="1866" name="Freeform 1865">
              <a:extLst>
                <a:ext uri="{FF2B5EF4-FFF2-40B4-BE49-F238E27FC236}">
                  <a16:creationId xmlns:a16="http://schemas.microsoft.com/office/drawing/2014/main" id="{83208CFB-4F88-DD18-76B2-6823B705EE9D}"/>
                </a:ext>
              </a:extLst>
            </p:cNvPr>
            <p:cNvSpPr/>
            <p:nvPr/>
          </p:nvSpPr>
          <p:spPr>
            <a:xfrm>
              <a:off x="6799986" y="1540779"/>
              <a:ext cx="50610" cy="81763"/>
            </a:xfrm>
            <a:custGeom>
              <a:avLst/>
              <a:gdLst>
                <a:gd name="connsiteX0" fmla="*/ 25613 w 50610"/>
                <a:gd name="connsiteY0" fmla="*/ 40541 h 81763"/>
                <a:gd name="connsiteX1" fmla="*/ 25613 w 50610"/>
                <a:gd name="connsiteY1" fmla="*/ 40541 h 81763"/>
                <a:gd name="connsiteX2" fmla="*/ 25613 w 50610"/>
                <a:gd name="connsiteY2" fmla="*/ 40541 h 81763"/>
                <a:gd name="connsiteX3" fmla="*/ 25613 w 50610"/>
                <a:gd name="connsiteY3" fmla="*/ 40541 h 81763"/>
                <a:gd name="connsiteX4" fmla="*/ 25613 w 50610"/>
                <a:gd name="connsiteY4" fmla="*/ 40541 h 81763"/>
                <a:gd name="connsiteX5" fmla="*/ 6502 w 50610"/>
                <a:gd name="connsiteY5" fmla="*/ 10839 h 81763"/>
                <a:gd name="connsiteX6" fmla="*/ 188 w 50610"/>
                <a:gd name="connsiteY6" fmla="*/ 0 h 81763"/>
                <a:gd name="connsiteX7" fmla="*/ 17 w 50610"/>
                <a:gd name="connsiteY7" fmla="*/ 85 h 81763"/>
                <a:gd name="connsiteX8" fmla="*/ 5222 w 50610"/>
                <a:gd name="connsiteY8" fmla="*/ 11607 h 81763"/>
                <a:gd name="connsiteX9" fmla="*/ 21261 w 50610"/>
                <a:gd name="connsiteY9" fmla="*/ 43357 h 81763"/>
                <a:gd name="connsiteX10" fmla="*/ 21261 w 50610"/>
                <a:gd name="connsiteY10" fmla="*/ 43357 h 81763"/>
                <a:gd name="connsiteX11" fmla="*/ 21261 w 50610"/>
                <a:gd name="connsiteY11" fmla="*/ 43357 h 81763"/>
                <a:gd name="connsiteX12" fmla="*/ 21261 w 50610"/>
                <a:gd name="connsiteY12" fmla="*/ 43357 h 81763"/>
                <a:gd name="connsiteX13" fmla="*/ 21261 w 50610"/>
                <a:gd name="connsiteY13" fmla="*/ 43357 h 81763"/>
                <a:gd name="connsiteX14" fmla="*/ 42420 w 50610"/>
                <a:gd name="connsiteY14" fmla="*/ 71949 h 81763"/>
                <a:gd name="connsiteX15" fmla="*/ 50440 w 50610"/>
                <a:gd name="connsiteY15" fmla="*/ 81764 h 81763"/>
                <a:gd name="connsiteX16" fmla="*/ 50610 w 50610"/>
                <a:gd name="connsiteY16" fmla="*/ 81593 h 81763"/>
                <a:gd name="connsiteX17" fmla="*/ 43700 w 50610"/>
                <a:gd name="connsiteY17" fmla="*/ 71095 h 81763"/>
                <a:gd name="connsiteX18" fmla="*/ 25698 w 50610"/>
                <a:gd name="connsiteY18" fmla="*/ 40626 h 81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610" h="81763">
                  <a:moveTo>
                    <a:pt x="25613" y="40541"/>
                  </a:moveTo>
                  <a:lnTo>
                    <a:pt x="25613" y="40541"/>
                  </a:lnTo>
                  <a:cubicBezTo>
                    <a:pt x="25613" y="40541"/>
                    <a:pt x="25613" y="40541"/>
                    <a:pt x="25613" y="40541"/>
                  </a:cubicBezTo>
                  <a:lnTo>
                    <a:pt x="25613" y="40541"/>
                  </a:lnTo>
                  <a:cubicBezTo>
                    <a:pt x="25613" y="40541"/>
                    <a:pt x="25613" y="40541"/>
                    <a:pt x="25613" y="40541"/>
                  </a:cubicBezTo>
                  <a:cubicBezTo>
                    <a:pt x="19128" y="30725"/>
                    <a:pt x="12559" y="20910"/>
                    <a:pt x="6502" y="10839"/>
                  </a:cubicBezTo>
                  <a:cubicBezTo>
                    <a:pt x="4369" y="7255"/>
                    <a:pt x="2236" y="3585"/>
                    <a:pt x="188" y="0"/>
                  </a:cubicBezTo>
                  <a:cubicBezTo>
                    <a:pt x="188" y="0"/>
                    <a:pt x="-68" y="0"/>
                    <a:pt x="17" y="85"/>
                  </a:cubicBezTo>
                  <a:cubicBezTo>
                    <a:pt x="1724" y="3926"/>
                    <a:pt x="3430" y="7767"/>
                    <a:pt x="5222" y="11607"/>
                  </a:cubicBezTo>
                  <a:cubicBezTo>
                    <a:pt x="10170" y="22361"/>
                    <a:pt x="15374" y="33030"/>
                    <a:pt x="21261" y="43357"/>
                  </a:cubicBezTo>
                  <a:lnTo>
                    <a:pt x="21261" y="43357"/>
                  </a:lnTo>
                  <a:cubicBezTo>
                    <a:pt x="21261" y="43357"/>
                    <a:pt x="21261" y="43357"/>
                    <a:pt x="21261" y="43357"/>
                  </a:cubicBezTo>
                  <a:lnTo>
                    <a:pt x="21261" y="43357"/>
                  </a:lnTo>
                  <a:cubicBezTo>
                    <a:pt x="21261" y="43357"/>
                    <a:pt x="21261" y="43357"/>
                    <a:pt x="21261" y="43357"/>
                  </a:cubicBezTo>
                  <a:cubicBezTo>
                    <a:pt x="27831" y="53257"/>
                    <a:pt x="35083" y="62731"/>
                    <a:pt x="42420" y="71949"/>
                  </a:cubicBezTo>
                  <a:cubicBezTo>
                    <a:pt x="45065" y="75277"/>
                    <a:pt x="47710" y="78521"/>
                    <a:pt x="50440" y="81764"/>
                  </a:cubicBezTo>
                  <a:cubicBezTo>
                    <a:pt x="50440" y="81764"/>
                    <a:pt x="50610" y="81678"/>
                    <a:pt x="50610" y="81593"/>
                  </a:cubicBezTo>
                  <a:cubicBezTo>
                    <a:pt x="48307" y="78094"/>
                    <a:pt x="46004" y="74594"/>
                    <a:pt x="43700" y="71095"/>
                  </a:cubicBezTo>
                  <a:cubicBezTo>
                    <a:pt x="37386" y="61109"/>
                    <a:pt x="31500" y="50868"/>
                    <a:pt x="25698" y="40626"/>
                  </a:cubicBezTo>
                  <a:close/>
                </a:path>
              </a:pathLst>
            </a:custGeom>
            <a:grpFill/>
            <a:ln w="8532" cap="flat">
              <a:noFill/>
              <a:prstDash val="solid"/>
              <a:miter/>
            </a:ln>
          </p:spPr>
          <p:txBody>
            <a:bodyPr rtlCol="0" anchor="ctr"/>
            <a:lstStyle/>
            <a:p>
              <a:endParaRPr lang="en-US"/>
            </a:p>
          </p:txBody>
        </p:sp>
        <p:sp>
          <p:nvSpPr>
            <p:cNvPr id="1867" name="Freeform 1866">
              <a:extLst>
                <a:ext uri="{FF2B5EF4-FFF2-40B4-BE49-F238E27FC236}">
                  <a16:creationId xmlns:a16="http://schemas.microsoft.com/office/drawing/2014/main" id="{59FD1EE6-E9FF-EC4E-CD74-E923796F80B3}"/>
                </a:ext>
              </a:extLst>
            </p:cNvPr>
            <p:cNvSpPr/>
            <p:nvPr/>
          </p:nvSpPr>
          <p:spPr>
            <a:xfrm>
              <a:off x="7157892" y="1228916"/>
              <a:ext cx="33100" cy="166322"/>
            </a:xfrm>
            <a:custGeom>
              <a:avLst/>
              <a:gdLst>
                <a:gd name="connsiteX0" fmla="*/ 24162 w 33100"/>
                <a:gd name="connsiteY0" fmla="*/ 48563 h 166322"/>
                <a:gd name="connsiteX1" fmla="*/ 13327 w 33100"/>
                <a:gd name="connsiteY1" fmla="*/ 18521 h 166322"/>
                <a:gd name="connsiteX2" fmla="*/ 188 w 33100"/>
                <a:gd name="connsiteY2" fmla="*/ 0 h 166322"/>
                <a:gd name="connsiteX3" fmla="*/ 17 w 33100"/>
                <a:gd name="connsiteY3" fmla="*/ 171 h 166322"/>
                <a:gd name="connsiteX4" fmla="*/ 11877 w 33100"/>
                <a:gd name="connsiteY4" fmla="*/ 19118 h 166322"/>
                <a:gd name="connsiteX5" fmla="*/ 20664 w 33100"/>
                <a:gd name="connsiteY5" fmla="*/ 49331 h 166322"/>
                <a:gd name="connsiteX6" fmla="*/ 25783 w 33100"/>
                <a:gd name="connsiteY6" fmla="*/ 80484 h 166322"/>
                <a:gd name="connsiteX7" fmla="*/ 25783 w 33100"/>
                <a:gd name="connsiteY7" fmla="*/ 80484 h 166322"/>
                <a:gd name="connsiteX8" fmla="*/ 25783 w 33100"/>
                <a:gd name="connsiteY8" fmla="*/ 80654 h 166322"/>
                <a:gd name="connsiteX9" fmla="*/ 25783 w 33100"/>
                <a:gd name="connsiteY9" fmla="*/ 80825 h 166322"/>
                <a:gd name="connsiteX10" fmla="*/ 25783 w 33100"/>
                <a:gd name="connsiteY10" fmla="*/ 80825 h 166322"/>
                <a:gd name="connsiteX11" fmla="*/ 30220 w 33100"/>
                <a:gd name="connsiteY11" fmla="*/ 143812 h 166322"/>
                <a:gd name="connsiteX12" fmla="*/ 28855 w 33100"/>
                <a:gd name="connsiteY12" fmla="*/ 166259 h 166322"/>
                <a:gd name="connsiteX13" fmla="*/ 29110 w 33100"/>
                <a:gd name="connsiteY13" fmla="*/ 166259 h 166322"/>
                <a:gd name="connsiteX14" fmla="*/ 31841 w 33100"/>
                <a:gd name="connsiteY14" fmla="*/ 143727 h 166322"/>
                <a:gd name="connsiteX15" fmla="*/ 30988 w 33100"/>
                <a:gd name="connsiteY15" fmla="*/ 79971 h 166322"/>
                <a:gd name="connsiteX16" fmla="*/ 30988 w 33100"/>
                <a:gd name="connsiteY16" fmla="*/ 79971 h 166322"/>
                <a:gd name="connsiteX17" fmla="*/ 30988 w 33100"/>
                <a:gd name="connsiteY17" fmla="*/ 79971 h 166322"/>
                <a:gd name="connsiteX18" fmla="*/ 30988 w 33100"/>
                <a:gd name="connsiteY18" fmla="*/ 79971 h 166322"/>
                <a:gd name="connsiteX19" fmla="*/ 30988 w 33100"/>
                <a:gd name="connsiteY19" fmla="*/ 79971 h 166322"/>
                <a:gd name="connsiteX20" fmla="*/ 24162 w 33100"/>
                <a:gd name="connsiteY20" fmla="*/ 48734 h 16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3100" h="166322">
                  <a:moveTo>
                    <a:pt x="24162" y="48563"/>
                  </a:moveTo>
                  <a:cubicBezTo>
                    <a:pt x="21347" y="38322"/>
                    <a:pt x="18105" y="28080"/>
                    <a:pt x="13327" y="18521"/>
                  </a:cubicBezTo>
                  <a:cubicBezTo>
                    <a:pt x="9914" y="11693"/>
                    <a:pt x="5648" y="5292"/>
                    <a:pt x="188" y="0"/>
                  </a:cubicBezTo>
                  <a:cubicBezTo>
                    <a:pt x="188" y="0"/>
                    <a:pt x="-68" y="0"/>
                    <a:pt x="17" y="171"/>
                  </a:cubicBezTo>
                  <a:cubicBezTo>
                    <a:pt x="5051" y="5718"/>
                    <a:pt x="8890" y="12290"/>
                    <a:pt x="11877" y="19118"/>
                  </a:cubicBezTo>
                  <a:cubicBezTo>
                    <a:pt x="15972" y="28762"/>
                    <a:pt x="18446" y="39090"/>
                    <a:pt x="20664" y="49331"/>
                  </a:cubicBezTo>
                  <a:cubicBezTo>
                    <a:pt x="22797" y="59659"/>
                    <a:pt x="24503" y="70071"/>
                    <a:pt x="25783" y="80484"/>
                  </a:cubicBezTo>
                  <a:lnTo>
                    <a:pt x="25783" y="80484"/>
                  </a:lnTo>
                  <a:cubicBezTo>
                    <a:pt x="25783" y="80484"/>
                    <a:pt x="25783" y="80654"/>
                    <a:pt x="25783" y="80654"/>
                  </a:cubicBezTo>
                  <a:lnTo>
                    <a:pt x="25783" y="80825"/>
                  </a:lnTo>
                  <a:cubicBezTo>
                    <a:pt x="25783" y="80825"/>
                    <a:pt x="25783" y="80825"/>
                    <a:pt x="25783" y="80825"/>
                  </a:cubicBezTo>
                  <a:cubicBezTo>
                    <a:pt x="29110" y="101565"/>
                    <a:pt x="30731" y="122646"/>
                    <a:pt x="30220" y="143812"/>
                  </a:cubicBezTo>
                  <a:cubicBezTo>
                    <a:pt x="30049" y="151323"/>
                    <a:pt x="29537" y="158833"/>
                    <a:pt x="28855" y="166259"/>
                  </a:cubicBezTo>
                  <a:cubicBezTo>
                    <a:pt x="28855" y="166344"/>
                    <a:pt x="29025" y="166344"/>
                    <a:pt x="29110" y="166259"/>
                  </a:cubicBezTo>
                  <a:cubicBezTo>
                    <a:pt x="30220" y="158748"/>
                    <a:pt x="31158" y="151237"/>
                    <a:pt x="31841" y="143727"/>
                  </a:cubicBezTo>
                  <a:cubicBezTo>
                    <a:pt x="33718" y="122560"/>
                    <a:pt x="33547" y="101138"/>
                    <a:pt x="30988" y="79971"/>
                  </a:cubicBezTo>
                  <a:lnTo>
                    <a:pt x="30988" y="79971"/>
                  </a:lnTo>
                  <a:cubicBezTo>
                    <a:pt x="30988" y="79971"/>
                    <a:pt x="30988" y="79971"/>
                    <a:pt x="30988" y="79971"/>
                  </a:cubicBezTo>
                  <a:lnTo>
                    <a:pt x="30988" y="79971"/>
                  </a:lnTo>
                  <a:cubicBezTo>
                    <a:pt x="30988" y="79971"/>
                    <a:pt x="30988" y="79971"/>
                    <a:pt x="30988" y="79971"/>
                  </a:cubicBezTo>
                  <a:cubicBezTo>
                    <a:pt x="29281" y="69474"/>
                    <a:pt x="26977" y="58976"/>
                    <a:pt x="24162" y="48734"/>
                  </a:cubicBezTo>
                  <a:close/>
                </a:path>
              </a:pathLst>
            </a:custGeom>
            <a:grpFill/>
            <a:ln w="8532" cap="flat">
              <a:noFill/>
              <a:prstDash val="solid"/>
              <a:miter/>
            </a:ln>
          </p:spPr>
          <p:txBody>
            <a:bodyPr rtlCol="0" anchor="ctr"/>
            <a:lstStyle/>
            <a:p>
              <a:endParaRPr lang="en-US"/>
            </a:p>
          </p:txBody>
        </p:sp>
        <p:sp>
          <p:nvSpPr>
            <p:cNvPr id="1868" name="Freeform 1867">
              <a:extLst>
                <a:ext uri="{FF2B5EF4-FFF2-40B4-BE49-F238E27FC236}">
                  <a16:creationId xmlns:a16="http://schemas.microsoft.com/office/drawing/2014/main" id="{C11A5E3B-337C-7FBF-2CA3-D9AC24D9D7B4}"/>
                </a:ext>
              </a:extLst>
            </p:cNvPr>
            <p:cNvSpPr/>
            <p:nvPr/>
          </p:nvSpPr>
          <p:spPr>
            <a:xfrm>
              <a:off x="7168745" y="1251128"/>
              <a:ext cx="5289" cy="175263"/>
            </a:xfrm>
            <a:custGeom>
              <a:avLst/>
              <a:gdLst>
                <a:gd name="connsiteX0" fmla="*/ 5290 w 5289"/>
                <a:gd name="connsiteY0" fmla="*/ 87717 h 175263"/>
                <a:gd name="connsiteX1" fmla="*/ 5290 w 5289"/>
                <a:gd name="connsiteY1" fmla="*/ 87717 h 175263"/>
                <a:gd name="connsiteX2" fmla="*/ 5290 w 5289"/>
                <a:gd name="connsiteY2" fmla="*/ 87631 h 175263"/>
                <a:gd name="connsiteX3" fmla="*/ 5290 w 5289"/>
                <a:gd name="connsiteY3" fmla="*/ 87631 h 175263"/>
                <a:gd name="connsiteX4" fmla="*/ 2815 w 5289"/>
                <a:gd name="connsiteY4" fmla="*/ 23108 h 175263"/>
                <a:gd name="connsiteX5" fmla="*/ 1450 w 5289"/>
                <a:gd name="connsiteY5" fmla="*/ 64 h 175263"/>
                <a:gd name="connsiteX6" fmla="*/ 1194 w 5289"/>
                <a:gd name="connsiteY6" fmla="*/ 64 h 175263"/>
                <a:gd name="connsiteX7" fmla="*/ 1194 w 5289"/>
                <a:gd name="connsiteY7" fmla="*/ 22937 h 175263"/>
                <a:gd name="connsiteX8" fmla="*/ 0 w 5289"/>
                <a:gd name="connsiteY8" fmla="*/ 87461 h 175263"/>
                <a:gd name="connsiteX9" fmla="*/ 0 w 5289"/>
                <a:gd name="connsiteY9" fmla="*/ 87461 h 175263"/>
                <a:gd name="connsiteX10" fmla="*/ 0 w 5289"/>
                <a:gd name="connsiteY10" fmla="*/ 87631 h 175263"/>
                <a:gd name="connsiteX11" fmla="*/ 0 w 5289"/>
                <a:gd name="connsiteY11" fmla="*/ 87802 h 175263"/>
                <a:gd name="connsiteX12" fmla="*/ 0 w 5289"/>
                <a:gd name="connsiteY12" fmla="*/ 87802 h 175263"/>
                <a:gd name="connsiteX13" fmla="*/ 682 w 5289"/>
                <a:gd name="connsiteY13" fmla="*/ 152326 h 175263"/>
                <a:gd name="connsiteX14" fmla="*/ 512 w 5289"/>
                <a:gd name="connsiteY14" fmla="*/ 175199 h 175263"/>
                <a:gd name="connsiteX15" fmla="*/ 768 w 5289"/>
                <a:gd name="connsiteY15" fmla="*/ 175199 h 175263"/>
                <a:gd name="connsiteX16" fmla="*/ 2303 w 5289"/>
                <a:gd name="connsiteY16" fmla="*/ 152155 h 175263"/>
                <a:gd name="connsiteX17" fmla="*/ 5290 w 5289"/>
                <a:gd name="connsiteY17" fmla="*/ 87631 h 175263"/>
                <a:gd name="connsiteX18" fmla="*/ 5290 w 5289"/>
                <a:gd name="connsiteY18" fmla="*/ 87631 h 175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89" h="175263">
                  <a:moveTo>
                    <a:pt x="5290" y="87717"/>
                  </a:moveTo>
                  <a:lnTo>
                    <a:pt x="5290" y="87717"/>
                  </a:lnTo>
                  <a:cubicBezTo>
                    <a:pt x="5290" y="87717"/>
                    <a:pt x="5290" y="87631"/>
                    <a:pt x="5290" y="87631"/>
                  </a:cubicBezTo>
                  <a:lnTo>
                    <a:pt x="5290" y="87631"/>
                  </a:lnTo>
                  <a:cubicBezTo>
                    <a:pt x="4948" y="66124"/>
                    <a:pt x="4010" y="44531"/>
                    <a:pt x="2815" y="23108"/>
                  </a:cubicBezTo>
                  <a:cubicBezTo>
                    <a:pt x="2389" y="15427"/>
                    <a:pt x="1962" y="7745"/>
                    <a:pt x="1450" y="64"/>
                  </a:cubicBezTo>
                  <a:cubicBezTo>
                    <a:pt x="1450" y="-21"/>
                    <a:pt x="1194" y="-21"/>
                    <a:pt x="1194" y="64"/>
                  </a:cubicBezTo>
                  <a:cubicBezTo>
                    <a:pt x="1194" y="7745"/>
                    <a:pt x="1194" y="15341"/>
                    <a:pt x="1194" y="22937"/>
                  </a:cubicBezTo>
                  <a:cubicBezTo>
                    <a:pt x="1024" y="44445"/>
                    <a:pt x="512" y="65953"/>
                    <a:pt x="0" y="87461"/>
                  </a:cubicBezTo>
                  <a:lnTo>
                    <a:pt x="0" y="87461"/>
                  </a:lnTo>
                  <a:cubicBezTo>
                    <a:pt x="0" y="87461"/>
                    <a:pt x="0" y="87631"/>
                    <a:pt x="0" y="87631"/>
                  </a:cubicBezTo>
                  <a:lnTo>
                    <a:pt x="0" y="87802"/>
                  </a:lnTo>
                  <a:cubicBezTo>
                    <a:pt x="0" y="87802"/>
                    <a:pt x="0" y="87802"/>
                    <a:pt x="0" y="87802"/>
                  </a:cubicBezTo>
                  <a:cubicBezTo>
                    <a:pt x="256" y="109310"/>
                    <a:pt x="682" y="130818"/>
                    <a:pt x="682" y="152326"/>
                  </a:cubicBezTo>
                  <a:cubicBezTo>
                    <a:pt x="682" y="159922"/>
                    <a:pt x="597" y="167603"/>
                    <a:pt x="512" y="175199"/>
                  </a:cubicBezTo>
                  <a:cubicBezTo>
                    <a:pt x="512" y="175284"/>
                    <a:pt x="768" y="175284"/>
                    <a:pt x="768" y="175199"/>
                  </a:cubicBezTo>
                  <a:cubicBezTo>
                    <a:pt x="1279" y="167518"/>
                    <a:pt x="1791" y="159836"/>
                    <a:pt x="2303" y="152155"/>
                  </a:cubicBezTo>
                  <a:cubicBezTo>
                    <a:pt x="3669" y="130647"/>
                    <a:pt x="4863" y="109139"/>
                    <a:pt x="5290" y="87631"/>
                  </a:cubicBezTo>
                  <a:lnTo>
                    <a:pt x="5290" y="87631"/>
                  </a:lnTo>
                  <a:close/>
                </a:path>
              </a:pathLst>
            </a:custGeom>
            <a:grpFill/>
            <a:ln w="8532" cap="flat">
              <a:noFill/>
              <a:prstDash val="solid"/>
              <a:miter/>
            </a:ln>
          </p:spPr>
          <p:txBody>
            <a:bodyPr rtlCol="0" anchor="ctr"/>
            <a:lstStyle/>
            <a:p>
              <a:endParaRPr lang="en-US"/>
            </a:p>
          </p:txBody>
        </p:sp>
        <p:sp>
          <p:nvSpPr>
            <p:cNvPr id="1869" name="Freeform 1868">
              <a:extLst>
                <a:ext uri="{FF2B5EF4-FFF2-40B4-BE49-F238E27FC236}">
                  <a16:creationId xmlns:a16="http://schemas.microsoft.com/office/drawing/2014/main" id="{5D7BD1E5-E846-D562-1C00-75902C66C45A}"/>
                </a:ext>
              </a:extLst>
            </p:cNvPr>
            <p:cNvSpPr/>
            <p:nvPr/>
          </p:nvSpPr>
          <p:spPr>
            <a:xfrm>
              <a:off x="7148695" y="1291668"/>
              <a:ext cx="9470" cy="200326"/>
            </a:xfrm>
            <a:custGeom>
              <a:avLst/>
              <a:gdLst>
                <a:gd name="connsiteX0" fmla="*/ 6740 w 9470"/>
                <a:gd name="connsiteY0" fmla="*/ 26437 h 200326"/>
                <a:gd name="connsiteX1" fmla="*/ 5205 w 9470"/>
                <a:gd name="connsiteY1" fmla="*/ 64 h 200326"/>
                <a:gd name="connsiteX2" fmla="*/ 4949 w 9470"/>
                <a:gd name="connsiteY2" fmla="*/ 64 h 200326"/>
                <a:gd name="connsiteX3" fmla="*/ 5119 w 9470"/>
                <a:gd name="connsiteY3" fmla="*/ 26351 h 200326"/>
                <a:gd name="connsiteX4" fmla="*/ 4351 w 9470"/>
                <a:gd name="connsiteY4" fmla="*/ 100348 h 200326"/>
                <a:gd name="connsiteX5" fmla="*/ 4351 w 9470"/>
                <a:gd name="connsiteY5" fmla="*/ 100348 h 200326"/>
                <a:gd name="connsiteX6" fmla="*/ 4351 w 9470"/>
                <a:gd name="connsiteY6" fmla="*/ 100519 h 200326"/>
                <a:gd name="connsiteX7" fmla="*/ 4351 w 9470"/>
                <a:gd name="connsiteY7" fmla="*/ 100690 h 200326"/>
                <a:gd name="connsiteX8" fmla="*/ 4351 w 9470"/>
                <a:gd name="connsiteY8" fmla="*/ 100690 h 200326"/>
                <a:gd name="connsiteX9" fmla="*/ 4863 w 9470"/>
                <a:gd name="connsiteY9" fmla="*/ 137731 h 200326"/>
                <a:gd name="connsiteX10" fmla="*/ 5034 w 9470"/>
                <a:gd name="connsiteY10" fmla="*/ 156252 h 200326"/>
                <a:gd name="connsiteX11" fmla="*/ 4949 w 9470"/>
                <a:gd name="connsiteY11" fmla="*/ 174687 h 200326"/>
                <a:gd name="connsiteX12" fmla="*/ 0 w 9470"/>
                <a:gd name="connsiteY12" fmla="*/ 200206 h 200326"/>
                <a:gd name="connsiteX13" fmla="*/ 171 w 9470"/>
                <a:gd name="connsiteY13" fmla="*/ 200292 h 200326"/>
                <a:gd name="connsiteX14" fmla="*/ 6399 w 9470"/>
                <a:gd name="connsiteY14" fmla="*/ 174602 h 200326"/>
                <a:gd name="connsiteX15" fmla="*/ 7508 w 9470"/>
                <a:gd name="connsiteY15" fmla="*/ 156081 h 200326"/>
                <a:gd name="connsiteX16" fmla="*/ 8361 w 9470"/>
                <a:gd name="connsiteY16" fmla="*/ 137560 h 200326"/>
                <a:gd name="connsiteX17" fmla="*/ 9471 w 9470"/>
                <a:gd name="connsiteY17" fmla="*/ 100519 h 200326"/>
                <a:gd name="connsiteX18" fmla="*/ 9471 w 9470"/>
                <a:gd name="connsiteY18" fmla="*/ 100519 h 200326"/>
                <a:gd name="connsiteX19" fmla="*/ 9471 w 9470"/>
                <a:gd name="connsiteY19" fmla="*/ 100434 h 200326"/>
                <a:gd name="connsiteX20" fmla="*/ 9471 w 9470"/>
                <a:gd name="connsiteY20" fmla="*/ 100434 h 200326"/>
                <a:gd name="connsiteX21" fmla="*/ 6570 w 9470"/>
                <a:gd name="connsiteY21" fmla="*/ 26351 h 200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70" h="200326">
                  <a:moveTo>
                    <a:pt x="6740" y="26437"/>
                  </a:moveTo>
                  <a:cubicBezTo>
                    <a:pt x="6313" y="17646"/>
                    <a:pt x="5802" y="8855"/>
                    <a:pt x="5205" y="64"/>
                  </a:cubicBezTo>
                  <a:cubicBezTo>
                    <a:pt x="5205" y="-21"/>
                    <a:pt x="4949" y="-21"/>
                    <a:pt x="4949" y="64"/>
                  </a:cubicBezTo>
                  <a:cubicBezTo>
                    <a:pt x="5034" y="8855"/>
                    <a:pt x="5119" y="17560"/>
                    <a:pt x="5119" y="26351"/>
                  </a:cubicBezTo>
                  <a:cubicBezTo>
                    <a:pt x="5119" y="51017"/>
                    <a:pt x="4693" y="75683"/>
                    <a:pt x="4351" y="100348"/>
                  </a:cubicBezTo>
                  <a:lnTo>
                    <a:pt x="4351" y="100348"/>
                  </a:lnTo>
                  <a:lnTo>
                    <a:pt x="4351" y="100519"/>
                  </a:lnTo>
                  <a:cubicBezTo>
                    <a:pt x="4351" y="100519"/>
                    <a:pt x="4351" y="100690"/>
                    <a:pt x="4351" y="100690"/>
                  </a:cubicBezTo>
                  <a:lnTo>
                    <a:pt x="4351" y="100690"/>
                  </a:lnTo>
                  <a:lnTo>
                    <a:pt x="4863" y="137731"/>
                  </a:lnTo>
                  <a:lnTo>
                    <a:pt x="5034" y="156252"/>
                  </a:lnTo>
                  <a:cubicBezTo>
                    <a:pt x="5034" y="162397"/>
                    <a:pt x="5205" y="168627"/>
                    <a:pt x="4949" y="174687"/>
                  </a:cubicBezTo>
                  <a:cubicBezTo>
                    <a:pt x="4607" y="183392"/>
                    <a:pt x="3413" y="192183"/>
                    <a:pt x="0" y="200206"/>
                  </a:cubicBezTo>
                  <a:cubicBezTo>
                    <a:pt x="0" y="200292"/>
                    <a:pt x="171" y="200377"/>
                    <a:pt x="171" y="200292"/>
                  </a:cubicBezTo>
                  <a:cubicBezTo>
                    <a:pt x="4010" y="192269"/>
                    <a:pt x="5631" y="183392"/>
                    <a:pt x="6399" y="174602"/>
                  </a:cubicBezTo>
                  <a:cubicBezTo>
                    <a:pt x="6996" y="168456"/>
                    <a:pt x="7167" y="162226"/>
                    <a:pt x="7508" y="156081"/>
                  </a:cubicBezTo>
                  <a:lnTo>
                    <a:pt x="8361" y="137560"/>
                  </a:lnTo>
                  <a:cubicBezTo>
                    <a:pt x="8873" y="125185"/>
                    <a:pt x="9214" y="112895"/>
                    <a:pt x="9471" y="100519"/>
                  </a:cubicBezTo>
                  <a:lnTo>
                    <a:pt x="9471" y="100519"/>
                  </a:lnTo>
                  <a:cubicBezTo>
                    <a:pt x="9471" y="100519"/>
                    <a:pt x="9471" y="100434"/>
                    <a:pt x="9471" y="100434"/>
                  </a:cubicBezTo>
                  <a:lnTo>
                    <a:pt x="9471" y="100434"/>
                  </a:lnTo>
                  <a:cubicBezTo>
                    <a:pt x="9044" y="75768"/>
                    <a:pt x="7934" y="51017"/>
                    <a:pt x="6570" y="26351"/>
                  </a:cubicBezTo>
                  <a:close/>
                </a:path>
              </a:pathLst>
            </a:custGeom>
            <a:grpFill/>
            <a:ln w="8532" cap="flat">
              <a:noFill/>
              <a:prstDash val="solid"/>
              <a:miter/>
            </a:ln>
          </p:spPr>
          <p:txBody>
            <a:bodyPr rtlCol="0" anchor="ctr"/>
            <a:lstStyle/>
            <a:p>
              <a:endParaRPr lang="en-US"/>
            </a:p>
          </p:txBody>
        </p:sp>
        <p:sp>
          <p:nvSpPr>
            <p:cNvPr id="1870" name="Freeform 1869">
              <a:extLst>
                <a:ext uri="{FF2B5EF4-FFF2-40B4-BE49-F238E27FC236}">
                  <a16:creationId xmlns:a16="http://schemas.microsoft.com/office/drawing/2014/main" id="{2D5A45BC-68BB-F88E-2BE3-715486769AD8}"/>
                </a:ext>
              </a:extLst>
            </p:cNvPr>
            <p:cNvSpPr/>
            <p:nvPr/>
          </p:nvSpPr>
          <p:spPr>
            <a:xfrm>
              <a:off x="7135044" y="1373667"/>
              <a:ext cx="8446" cy="152773"/>
            </a:xfrm>
            <a:custGeom>
              <a:avLst/>
              <a:gdLst>
                <a:gd name="connsiteX0" fmla="*/ 6996 w 8446"/>
                <a:gd name="connsiteY0" fmla="*/ 78947 h 152773"/>
                <a:gd name="connsiteX1" fmla="*/ 6996 w 8446"/>
                <a:gd name="connsiteY1" fmla="*/ 78947 h 152773"/>
                <a:gd name="connsiteX2" fmla="*/ 6996 w 8446"/>
                <a:gd name="connsiteY2" fmla="*/ 78862 h 152773"/>
                <a:gd name="connsiteX3" fmla="*/ 6996 w 8446"/>
                <a:gd name="connsiteY3" fmla="*/ 78862 h 152773"/>
                <a:gd name="connsiteX4" fmla="*/ 2048 w 8446"/>
                <a:gd name="connsiteY4" fmla="*/ 20740 h 152773"/>
                <a:gd name="connsiteX5" fmla="*/ 256 w 8446"/>
                <a:gd name="connsiteY5" fmla="*/ 0 h 152773"/>
                <a:gd name="connsiteX6" fmla="*/ 0 w 8446"/>
                <a:gd name="connsiteY6" fmla="*/ 0 h 152773"/>
                <a:gd name="connsiteX7" fmla="*/ 426 w 8446"/>
                <a:gd name="connsiteY7" fmla="*/ 20740 h 152773"/>
                <a:gd name="connsiteX8" fmla="*/ 1706 w 8446"/>
                <a:gd name="connsiteY8" fmla="*/ 79033 h 152773"/>
                <a:gd name="connsiteX9" fmla="*/ 1706 w 8446"/>
                <a:gd name="connsiteY9" fmla="*/ 79033 h 152773"/>
                <a:gd name="connsiteX10" fmla="*/ 1706 w 8446"/>
                <a:gd name="connsiteY10" fmla="*/ 79203 h 152773"/>
                <a:gd name="connsiteX11" fmla="*/ 1706 w 8446"/>
                <a:gd name="connsiteY11" fmla="*/ 79374 h 152773"/>
                <a:gd name="connsiteX12" fmla="*/ 1706 w 8446"/>
                <a:gd name="connsiteY12" fmla="*/ 79374 h 152773"/>
                <a:gd name="connsiteX13" fmla="*/ 6654 w 8446"/>
                <a:gd name="connsiteY13" fmla="*/ 137496 h 152773"/>
                <a:gd name="connsiteX14" fmla="*/ 7849 w 8446"/>
                <a:gd name="connsiteY14" fmla="*/ 151323 h 152773"/>
                <a:gd name="connsiteX15" fmla="*/ 1706 w 8446"/>
                <a:gd name="connsiteY15" fmla="*/ 152518 h 152773"/>
                <a:gd name="connsiteX16" fmla="*/ 1706 w 8446"/>
                <a:gd name="connsiteY16" fmla="*/ 152774 h 152773"/>
                <a:gd name="connsiteX17" fmla="*/ 8446 w 8446"/>
                <a:gd name="connsiteY17" fmla="*/ 151835 h 152773"/>
                <a:gd name="connsiteX18" fmla="*/ 8105 w 8446"/>
                <a:gd name="connsiteY18" fmla="*/ 137240 h 152773"/>
                <a:gd name="connsiteX19" fmla="*/ 6825 w 8446"/>
                <a:gd name="connsiteY19" fmla="*/ 78947 h 152773"/>
                <a:gd name="connsiteX20" fmla="*/ 6825 w 8446"/>
                <a:gd name="connsiteY20" fmla="*/ 78947 h 152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446" h="152773">
                  <a:moveTo>
                    <a:pt x="6996" y="78947"/>
                  </a:moveTo>
                  <a:lnTo>
                    <a:pt x="6996" y="78947"/>
                  </a:lnTo>
                  <a:cubicBezTo>
                    <a:pt x="6996" y="78947"/>
                    <a:pt x="6996" y="78862"/>
                    <a:pt x="6996" y="78862"/>
                  </a:cubicBezTo>
                  <a:lnTo>
                    <a:pt x="6996" y="78862"/>
                  </a:lnTo>
                  <a:cubicBezTo>
                    <a:pt x="5546" y="59488"/>
                    <a:pt x="3754" y="40114"/>
                    <a:pt x="2048" y="20740"/>
                  </a:cubicBezTo>
                  <a:lnTo>
                    <a:pt x="256" y="0"/>
                  </a:lnTo>
                  <a:cubicBezTo>
                    <a:pt x="256" y="0"/>
                    <a:pt x="0" y="0"/>
                    <a:pt x="0" y="0"/>
                  </a:cubicBezTo>
                  <a:lnTo>
                    <a:pt x="426" y="20740"/>
                  </a:lnTo>
                  <a:cubicBezTo>
                    <a:pt x="768" y="40199"/>
                    <a:pt x="1024" y="59658"/>
                    <a:pt x="1706" y="79033"/>
                  </a:cubicBezTo>
                  <a:lnTo>
                    <a:pt x="1706" y="79033"/>
                  </a:lnTo>
                  <a:lnTo>
                    <a:pt x="1706" y="79203"/>
                  </a:lnTo>
                  <a:cubicBezTo>
                    <a:pt x="1706" y="79203"/>
                    <a:pt x="1706" y="79374"/>
                    <a:pt x="1706" y="79374"/>
                  </a:cubicBezTo>
                  <a:lnTo>
                    <a:pt x="1706" y="79374"/>
                  </a:lnTo>
                  <a:cubicBezTo>
                    <a:pt x="3157" y="98748"/>
                    <a:pt x="4949" y="118122"/>
                    <a:pt x="6654" y="137496"/>
                  </a:cubicBezTo>
                  <a:lnTo>
                    <a:pt x="7849" y="151323"/>
                  </a:lnTo>
                  <a:lnTo>
                    <a:pt x="1706" y="152518"/>
                  </a:lnTo>
                  <a:cubicBezTo>
                    <a:pt x="1706" y="152518"/>
                    <a:pt x="1706" y="152774"/>
                    <a:pt x="1706" y="152774"/>
                  </a:cubicBezTo>
                  <a:lnTo>
                    <a:pt x="8446" y="151835"/>
                  </a:lnTo>
                  <a:lnTo>
                    <a:pt x="8105" y="137240"/>
                  </a:lnTo>
                  <a:cubicBezTo>
                    <a:pt x="7764" y="117781"/>
                    <a:pt x="7508" y="98407"/>
                    <a:pt x="6825" y="78947"/>
                  </a:cubicBezTo>
                  <a:lnTo>
                    <a:pt x="6825" y="78947"/>
                  </a:lnTo>
                  <a:close/>
                </a:path>
              </a:pathLst>
            </a:custGeom>
            <a:grpFill/>
            <a:ln w="8532" cap="flat">
              <a:noFill/>
              <a:prstDash val="solid"/>
              <a:miter/>
            </a:ln>
          </p:spPr>
          <p:txBody>
            <a:bodyPr rtlCol="0" anchor="ctr"/>
            <a:lstStyle/>
            <a:p>
              <a:endParaRPr lang="en-US"/>
            </a:p>
          </p:txBody>
        </p:sp>
        <p:sp>
          <p:nvSpPr>
            <p:cNvPr id="1871" name="Freeform 1870">
              <a:extLst>
                <a:ext uri="{FF2B5EF4-FFF2-40B4-BE49-F238E27FC236}">
                  <a16:creationId xmlns:a16="http://schemas.microsoft.com/office/drawing/2014/main" id="{9E6215A9-644E-58A5-0763-7706D744499E}"/>
                </a:ext>
              </a:extLst>
            </p:cNvPr>
            <p:cNvSpPr/>
            <p:nvPr/>
          </p:nvSpPr>
          <p:spPr>
            <a:xfrm>
              <a:off x="7007569" y="1188965"/>
              <a:ext cx="103507" cy="126655"/>
            </a:xfrm>
            <a:custGeom>
              <a:avLst/>
              <a:gdLst>
                <a:gd name="connsiteX0" fmla="*/ 3424 w 103507"/>
                <a:gd name="connsiteY0" fmla="*/ 81174 h 126655"/>
                <a:gd name="connsiteX1" fmla="*/ 5301 w 103507"/>
                <a:gd name="connsiteY1" fmla="*/ 95257 h 126655"/>
                <a:gd name="connsiteX2" fmla="*/ 7178 w 103507"/>
                <a:gd name="connsiteY2" fmla="*/ 102340 h 126655"/>
                <a:gd name="connsiteX3" fmla="*/ 8714 w 103507"/>
                <a:gd name="connsiteY3" fmla="*/ 105754 h 126655"/>
                <a:gd name="connsiteX4" fmla="*/ 10591 w 103507"/>
                <a:gd name="connsiteY4" fmla="*/ 108998 h 126655"/>
                <a:gd name="connsiteX5" fmla="*/ 21085 w 103507"/>
                <a:gd name="connsiteY5" fmla="*/ 119410 h 126655"/>
                <a:gd name="connsiteX6" fmla="*/ 34650 w 103507"/>
                <a:gd name="connsiteY6" fmla="*/ 125299 h 126655"/>
                <a:gd name="connsiteX7" fmla="*/ 49410 w 103507"/>
                <a:gd name="connsiteY7" fmla="*/ 126494 h 126655"/>
                <a:gd name="connsiteX8" fmla="*/ 49410 w 103507"/>
                <a:gd name="connsiteY8" fmla="*/ 126494 h 126655"/>
                <a:gd name="connsiteX9" fmla="*/ 49666 w 103507"/>
                <a:gd name="connsiteY9" fmla="*/ 126494 h 126655"/>
                <a:gd name="connsiteX10" fmla="*/ 49922 w 103507"/>
                <a:gd name="connsiteY10" fmla="*/ 126494 h 126655"/>
                <a:gd name="connsiteX11" fmla="*/ 49922 w 103507"/>
                <a:gd name="connsiteY11" fmla="*/ 126494 h 126655"/>
                <a:gd name="connsiteX12" fmla="*/ 76626 w 103507"/>
                <a:gd name="connsiteY12" fmla="*/ 115057 h 126655"/>
                <a:gd name="connsiteX13" fmla="*/ 95652 w 103507"/>
                <a:gd name="connsiteY13" fmla="*/ 93550 h 126655"/>
                <a:gd name="connsiteX14" fmla="*/ 103501 w 103507"/>
                <a:gd name="connsiteY14" fmla="*/ 66067 h 126655"/>
                <a:gd name="connsiteX15" fmla="*/ 100430 w 103507"/>
                <a:gd name="connsiteY15" fmla="*/ 51985 h 126655"/>
                <a:gd name="connsiteX16" fmla="*/ 92154 w 103507"/>
                <a:gd name="connsiteY16" fmla="*/ 40378 h 126655"/>
                <a:gd name="connsiteX17" fmla="*/ 55553 w 103507"/>
                <a:gd name="connsiteY17" fmla="*/ 26466 h 126655"/>
                <a:gd name="connsiteX18" fmla="*/ 55553 w 103507"/>
                <a:gd name="connsiteY18" fmla="*/ 26722 h 126655"/>
                <a:gd name="connsiteX19" fmla="*/ 91216 w 103507"/>
                <a:gd name="connsiteY19" fmla="*/ 41658 h 126655"/>
                <a:gd name="connsiteX20" fmla="*/ 98638 w 103507"/>
                <a:gd name="connsiteY20" fmla="*/ 53094 h 126655"/>
                <a:gd name="connsiteX21" fmla="*/ 99747 w 103507"/>
                <a:gd name="connsiteY21" fmla="*/ 56338 h 126655"/>
                <a:gd name="connsiteX22" fmla="*/ 100515 w 103507"/>
                <a:gd name="connsiteY22" fmla="*/ 59666 h 126655"/>
                <a:gd name="connsiteX23" fmla="*/ 100942 w 103507"/>
                <a:gd name="connsiteY23" fmla="*/ 62995 h 126655"/>
                <a:gd name="connsiteX24" fmla="*/ 100942 w 103507"/>
                <a:gd name="connsiteY24" fmla="*/ 66409 h 126655"/>
                <a:gd name="connsiteX25" fmla="*/ 92410 w 103507"/>
                <a:gd name="connsiteY25" fmla="*/ 92013 h 126655"/>
                <a:gd name="connsiteX26" fmla="*/ 73726 w 103507"/>
                <a:gd name="connsiteY26" fmla="*/ 111729 h 126655"/>
                <a:gd name="connsiteX27" fmla="*/ 49069 w 103507"/>
                <a:gd name="connsiteY27" fmla="*/ 121544 h 126655"/>
                <a:gd name="connsiteX28" fmla="*/ 49069 w 103507"/>
                <a:gd name="connsiteY28" fmla="*/ 121544 h 126655"/>
                <a:gd name="connsiteX29" fmla="*/ 49069 w 103507"/>
                <a:gd name="connsiteY29" fmla="*/ 121544 h 126655"/>
                <a:gd name="connsiteX30" fmla="*/ 49069 w 103507"/>
                <a:gd name="connsiteY30" fmla="*/ 121544 h 126655"/>
                <a:gd name="connsiteX31" fmla="*/ 23729 w 103507"/>
                <a:gd name="connsiteY31" fmla="*/ 115996 h 126655"/>
                <a:gd name="connsiteX32" fmla="*/ 14089 w 103507"/>
                <a:gd name="connsiteY32" fmla="*/ 107120 h 126655"/>
                <a:gd name="connsiteX33" fmla="*/ 8884 w 103507"/>
                <a:gd name="connsiteY33" fmla="*/ 95000 h 126655"/>
                <a:gd name="connsiteX34" fmla="*/ 6581 w 103507"/>
                <a:gd name="connsiteY34" fmla="*/ 81259 h 126655"/>
                <a:gd name="connsiteX35" fmla="*/ 4704 w 103507"/>
                <a:gd name="connsiteY35" fmla="*/ 67348 h 126655"/>
                <a:gd name="connsiteX36" fmla="*/ 1803 w 103507"/>
                <a:gd name="connsiteY36" fmla="*/ 39439 h 126655"/>
                <a:gd name="connsiteX37" fmla="*/ 1291 w 103507"/>
                <a:gd name="connsiteY37" fmla="*/ 19467 h 126655"/>
                <a:gd name="connsiteX38" fmla="*/ 5898 w 103507"/>
                <a:gd name="connsiteY38" fmla="*/ 178 h 126655"/>
                <a:gd name="connsiteX39" fmla="*/ 5728 w 103507"/>
                <a:gd name="connsiteY39" fmla="*/ 93 h 126655"/>
                <a:gd name="connsiteX40" fmla="*/ 438 w 103507"/>
                <a:gd name="connsiteY40" fmla="*/ 19296 h 126655"/>
                <a:gd name="connsiteX41" fmla="*/ 267 w 103507"/>
                <a:gd name="connsiteY41" fmla="*/ 39353 h 126655"/>
                <a:gd name="connsiteX42" fmla="*/ 2144 w 103507"/>
                <a:gd name="connsiteY42" fmla="*/ 67433 h 126655"/>
                <a:gd name="connsiteX43" fmla="*/ 3509 w 103507"/>
                <a:gd name="connsiteY43" fmla="*/ 81430 h 126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3507" h="126655">
                  <a:moveTo>
                    <a:pt x="3424" y="81174"/>
                  </a:moveTo>
                  <a:cubicBezTo>
                    <a:pt x="3936" y="85868"/>
                    <a:pt x="4448" y="90477"/>
                    <a:pt x="5301" y="95257"/>
                  </a:cubicBezTo>
                  <a:cubicBezTo>
                    <a:pt x="5728" y="97646"/>
                    <a:pt x="6325" y="100036"/>
                    <a:pt x="7178" y="102340"/>
                  </a:cubicBezTo>
                  <a:cubicBezTo>
                    <a:pt x="7605" y="103535"/>
                    <a:pt x="8202" y="104645"/>
                    <a:pt x="8714" y="105754"/>
                  </a:cubicBezTo>
                  <a:cubicBezTo>
                    <a:pt x="9311" y="106864"/>
                    <a:pt x="9908" y="107888"/>
                    <a:pt x="10591" y="108998"/>
                  </a:cubicBezTo>
                  <a:cubicBezTo>
                    <a:pt x="13321" y="113180"/>
                    <a:pt x="16990" y="116679"/>
                    <a:pt x="21085" y="119410"/>
                  </a:cubicBezTo>
                  <a:cubicBezTo>
                    <a:pt x="25180" y="122141"/>
                    <a:pt x="29787" y="124104"/>
                    <a:pt x="34650" y="125299"/>
                  </a:cubicBezTo>
                  <a:cubicBezTo>
                    <a:pt x="39428" y="126494"/>
                    <a:pt x="44462" y="126921"/>
                    <a:pt x="49410" y="126494"/>
                  </a:cubicBezTo>
                  <a:lnTo>
                    <a:pt x="49410" y="126494"/>
                  </a:lnTo>
                  <a:cubicBezTo>
                    <a:pt x="49410" y="126494"/>
                    <a:pt x="49581" y="126494"/>
                    <a:pt x="49666" y="126494"/>
                  </a:cubicBezTo>
                  <a:lnTo>
                    <a:pt x="49922" y="126494"/>
                  </a:lnTo>
                  <a:cubicBezTo>
                    <a:pt x="49922" y="126494"/>
                    <a:pt x="49922" y="126494"/>
                    <a:pt x="49922" y="126494"/>
                  </a:cubicBezTo>
                  <a:cubicBezTo>
                    <a:pt x="59734" y="125214"/>
                    <a:pt x="68948" y="120946"/>
                    <a:pt x="76626" y="115057"/>
                  </a:cubicBezTo>
                  <a:cubicBezTo>
                    <a:pt x="84305" y="109168"/>
                    <a:pt x="90789" y="101828"/>
                    <a:pt x="95652" y="93550"/>
                  </a:cubicBezTo>
                  <a:cubicBezTo>
                    <a:pt x="100515" y="85271"/>
                    <a:pt x="103672" y="75797"/>
                    <a:pt x="103501" y="66067"/>
                  </a:cubicBezTo>
                  <a:cubicBezTo>
                    <a:pt x="103501" y="61203"/>
                    <a:pt x="102392" y="56423"/>
                    <a:pt x="100430" y="51985"/>
                  </a:cubicBezTo>
                  <a:cubicBezTo>
                    <a:pt x="98382" y="47547"/>
                    <a:pt x="95482" y="43706"/>
                    <a:pt x="92154" y="40378"/>
                  </a:cubicBezTo>
                  <a:cubicBezTo>
                    <a:pt x="82513" y="30819"/>
                    <a:pt x="68863" y="25783"/>
                    <a:pt x="55553" y="26466"/>
                  </a:cubicBezTo>
                  <a:cubicBezTo>
                    <a:pt x="55382" y="26466"/>
                    <a:pt x="55382" y="26722"/>
                    <a:pt x="55553" y="26722"/>
                  </a:cubicBezTo>
                  <a:cubicBezTo>
                    <a:pt x="68863" y="26551"/>
                    <a:pt x="82172" y="32099"/>
                    <a:pt x="91216" y="41658"/>
                  </a:cubicBezTo>
                  <a:cubicBezTo>
                    <a:pt x="94372" y="44986"/>
                    <a:pt x="96932" y="48827"/>
                    <a:pt x="98638" y="53094"/>
                  </a:cubicBezTo>
                  <a:cubicBezTo>
                    <a:pt x="99065" y="54119"/>
                    <a:pt x="99406" y="55228"/>
                    <a:pt x="99747" y="56338"/>
                  </a:cubicBezTo>
                  <a:cubicBezTo>
                    <a:pt x="100088" y="57447"/>
                    <a:pt x="100259" y="58557"/>
                    <a:pt x="100515" y="59666"/>
                  </a:cubicBezTo>
                  <a:cubicBezTo>
                    <a:pt x="100686" y="60776"/>
                    <a:pt x="100857" y="61885"/>
                    <a:pt x="100942" y="62995"/>
                  </a:cubicBezTo>
                  <a:cubicBezTo>
                    <a:pt x="100942" y="64104"/>
                    <a:pt x="101112" y="65214"/>
                    <a:pt x="100942" y="66409"/>
                  </a:cubicBezTo>
                  <a:cubicBezTo>
                    <a:pt x="100686" y="75541"/>
                    <a:pt x="97358" y="84332"/>
                    <a:pt x="92410" y="92013"/>
                  </a:cubicBezTo>
                  <a:cubicBezTo>
                    <a:pt x="87547" y="99695"/>
                    <a:pt x="81063" y="106437"/>
                    <a:pt x="73726" y="111729"/>
                  </a:cubicBezTo>
                  <a:cubicBezTo>
                    <a:pt x="66388" y="117020"/>
                    <a:pt x="57856" y="120605"/>
                    <a:pt x="49069" y="121544"/>
                  </a:cubicBezTo>
                  <a:lnTo>
                    <a:pt x="49069" y="121544"/>
                  </a:lnTo>
                  <a:cubicBezTo>
                    <a:pt x="49069" y="121544"/>
                    <a:pt x="49069" y="121544"/>
                    <a:pt x="49069" y="121544"/>
                  </a:cubicBezTo>
                  <a:lnTo>
                    <a:pt x="49069" y="121544"/>
                  </a:lnTo>
                  <a:cubicBezTo>
                    <a:pt x="40366" y="122568"/>
                    <a:pt x="31237" y="120605"/>
                    <a:pt x="23729" y="115996"/>
                  </a:cubicBezTo>
                  <a:cubicBezTo>
                    <a:pt x="19976" y="113692"/>
                    <a:pt x="16648" y="110705"/>
                    <a:pt x="14089" y="107120"/>
                  </a:cubicBezTo>
                  <a:cubicBezTo>
                    <a:pt x="11529" y="103535"/>
                    <a:pt x="9908" y="99439"/>
                    <a:pt x="8884" y="95000"/>
                  </a:cubicBezTo>
                  <a:cubicBezTo>
                    <a:pt x="7861" y="90562"/>
                    <a:pt x="7263" y="85868"/>
                    <a:pt x="6581" y="81259"/>
                  </a:cubicBezTo>
                  <a:cubicBezTo>
                    <a:pt x="5898" y="76651"/>
                    <a:pt x="5301" y="72042"/>
                    <a:pt x="4704" y="67348"/>
                  </a:cubicBezTo>
                  <a:cubicBezTo>
                    <a:pt x="3509" y="58045"/>
                    <a:pt x="2571" y="48742"/>
                    <a:pt x="1803" y="39439"/>
                  </a:cubicBezTo>
                  <a:cubicBezTo>
                    <a:pt x="1291" y="32782"/>
                    <a:pt x="864" y="26124"/>
                    <a:pt x="1291" y="19467"/>
                  </a:cubicBezTo>
                  <a:cubicBezTo>
                    <a:pt x="1718" y="12810"/>
                    <a:pt x="2997" y="6153"/>
                    <a:pt x="5898" y="178"/>
                  </a:cubicBezTo>
                  <a:cubicBezTo>
                    <a:pt x="5898" y="8"/>
                    <a:pt x="5813" y="-78"/>
                    <a:pt x="5728" y="93"/>
                  </a:cubicBezTo>
                  <a:cubicBezTo>
                    <a:pt x="2656" y="5982"/>
                    <a:pt x="1121" y="12639"/>
                    <a:pt x="438" y="19296"/>
                  </a:cubicBezTo>
                  <a:cubicBezTo>
                    <a:pt x="-245" y="25954"/>
                    <a:pt x="12" y="32696"/>
                    <a:pt x="267" y="39353"/>
                  </a:cubicBezTo>
                  <a:cubicBezTo>
                    <a:pt x="694" y="48742"/>
                    <a:pt x="1291" y="58130"/>
                    <a:pt x="2144" y="67433"/>
                  </a:cubicBezTo>
                  <a:cubicBezTo>
                    <a:pt x="2571" y="72127"/>
                    <a:pt x="2997" y="76821"/>
                    <a:pt x="3509" y="81430"/>
                  </a:cubicBezTo>
                  <a:close/>
                </a:path>
              </a:pathLst>
            </a:custGeom>
            <a:grpFill/>
            <a:ln w="8532" cap="flat">
              <a:noFill/>
              <a:prstDash val="solid"/>
              <a:miter/>
            </a:ln>
          </p:spPr>
          <p:txBody>
            <a:bodyPr rtlCol="0" anchor="ctr"/>
            <a:lstStyle/>
            <a:p>
              <a:endParaRPr lang="en-US"/>
            </a:p>
          </p:txBody>
        </p:sp>
        <p:sp>
          <p:nvSpPr>
            <p:cNvPr id="1872" name="Freeform 1871">
              <a:extLst>
                <a:ext uri="{FF2B5EF4-FFF2-40B4-BE49-F238E27FC236}">
                  <a16:creationId xmlns:a16="http://schemas.microsoft.com/office/drawing/2014/main" id="{17403F3B-2388-4BF9-8DC9-7ABFA806E001}"/>
                </a:ext>
              </a:extLst>
            </p:cNvPr>
            <p:cNvSpPr/>
            <p:nvPr/>
          </p:nvSpPr>
          <p:spPr>
            <a:xfrm>
              <a:off x="7059112" y="1444933"/>
              <a:ext cx="25765" cy="62475"/>
            </a:xfrm>
            <a:custGeom>
              <a:avLst/>
              <a:gdLst>
                <a:gd name="connsiteX0" fmla="*/ 25425 w 25765"/>
                <a:gd name="connsiteY0" fmla="*/ 22617 h 62475"/>
                <a:gd name="connsiteX1" fmla="*/ 22524 w 25765"/>
                <a:gd name="connsiteY1" fmla="*/ 9218 h 62475"/>
                <a:gd name="connsiteX2" fmla="*/ 19623 w 25765"/>
                <a:gd name="connsiteY2" fmla="*/ 0 h 62475"/>
                <a:gd name="connsiteX3" fmla="*/ 19367 w 25765"/>
                <a:gd name="connsiteY3" fmla="*/ 0 h 62475"/>
                <a:gd name="connsiteX4" fmla="*/ 20988 w 25765"/>
                <a:gd name="connsiteY4" fmla="*/ 9474 h 62475"/>
                <a:gd name="connsiteX5" fmla="*/ 20220 w 25765"/>
                <a:gd name="connsiteY5" fmla="*/ 35590 h 62475"/>
                <a:gd name="connsiteX6" fmla="*/ 20220 w 25765"/>
                <a:gd name="connsiteY6" fmla="*/ 35590 h 62475"/>
                <a:gd name="connsiteX7" fmla="*/ 20220 w 25765"/>
                <a:gd name="connsiteY7" fmla="*/ 35590 h 62475"/>
                <a:gd name="connsiteX8" fmla="*/ 20220 w 25765"/>
                <a:gd name="connsiteY8" fmla="*/ 35590 h 62475"/>
                <a:gd name="connsiteX9" fmla="*/ 20220 w 25765"/>
                <a:gd name="connsiteY9" fmla="*/ 35590 h 62475"/>
                <a:gd name="connsiteX10" fmla="*/ 18770 w 25765"/>
                <a:gd name="connsiteY10" fmla="*/ 41735 h 62475"/>
                <a:gd name="connsiteX11" fmla="*/ 16381 w 25765"/>
                <a:gd name="connsiteY11" fmla="*/ 47624 h 62475"/>
                <a:gd name="connsiteX12" fmla="*/ 8361 w 25765"/>
                <a:gd name="connsiteY12" fmla="*/ 57781 h 62475"/>
                <a:gd name="connsiteX13" fmla="*/ 0 w 25765"/>
                <a:gd name="connsiteY13" fmla="*/ 62219 h 62475"/>
                <a:gd name="connsiteX14" fmla="*/ 0 w 25765"/>
                <a:gd name="connsiteY14" fmla="*/ 62475 h 62475"/>
                <a:gd name="connsiteX15" fmla="*/ 9129 w 25765"/>
                <a:gd name="connsiteY15" fmla="*/ 59147 h 62475"/>
                <a:gd name="connsiteX16" fmla="*/ 25254 w 25765"/>
                <a:gd name="connsiteY16" fmla="*/ 36700 h 62475"/>
                <a:gd name="connsiteX17" fmla="*/ 25254 w 25765"/>
                <a:gd name="connsiteY17" fmla="*/ 36700 h 62475"/>
                <a:gd name="connsiteX18" fmla="*/ 25254 w 25765"/>
                <a:gd name="connsiteY18" fmla="*/ 36700 h 62475"/>
                <a:gd name="connsiteX19" fmla="*/ 25254 w 25765"/>
                <a:gd name="connsiteY19" fmla="*/ 36700 h 62475"/>
                <a:gd name="connsiteX20" fmla="*/ 25254 w 25765"/>
                <a:gd name="connsiteY20" fmla="*/ 36700 h 62475"/>
                <a:gd name="connsiteX21" fmla="*/ 25766 w 25765"/>
                <a:gd name="connsiteY21" fmla="*/ 29616 h 62475"/>
                <a:gd name="connsiteX22" fmla="*/ 25339 w 25765"/>
                <a:gd name="connsiteY22" fmla="*/ 22617 h 6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5765" h="62475">
                  <a:moveTo>
                    <a:pt x="25425" y="22617"/>
                  </a:moveTo>
                  <a:cubicBezTo>
                    <a:pt x="24828" y="18009"/>
                    <a:pt x="23804" y="13571"/>
                    <a:pt x="22524" y="9218"/>
                  </a:cubicBezTo>
                  <a:cubicBezTo>
                    <a:pt x="21671" y="6145"/>
                    <a:pt x="20647" y="3073"/>
                    <a:pt x="19623" y="0"/>
                  </a:cubicBezTo>
                  <a:cubicBezTo>
                    <a:pt x="19623" y="0"/>
                    <a:pt x="19367" y="0"/>
                    <a:pt x="19367" y="0"/>
                  </a:cubicBezTo>
                  <a:cubicBezTo>
                    <a:pt x="19964" y="3158"/>
                    <a:pt x="20562" y="6316"/>
                    <a:pt x="20988" y="9474"/>
                  </a:cubicBezTo>
                  <a:cubicBezTo>
                    <a:pt x="22183" y="18350"/>
                    <a:pt x="22268" y="27312"/>
                    <a:pt x="20220" y="35590"/>
                  </a:cubicBezTo>
                  <a:lnTo>
                    <a:pt x="20220" y="35590"/>
                  </a:lnTo>
                  <a:cubicBezTo>
                    <a:pt x="20220" y="35590"/>
                    <a:pt x="20220" y="35590"/>
                    <a:pt x="20220" y="35590"/>
                  </a:cubicBezTo>
                  <a:lnTo>
                    <a:pt x="20220" y="35590"/>
                  </a:lnTo>
                  <a:cubicBezTo>
                    <a:pt x="20220" y="35590"/>
                    <a:pt x="20220" y="35590"/>
                    <a:pt x="20220" y="35590"/>
                  </a:cubicBezTo>
                  <a:cubicBezTo>
                    <a:pt x="19879" y="37639"/>
                    <a:pt x="19453" y="39687"/>
                    <a:pt x="18770" y="41735"/>
                  </a:cubicBezTo>
                  <a:cubicBezTo>
                    <a:pt x="18087" y="43784"/>
                    <a:pt x="17320" y="45747"/>
                    <a:pt x="16381" y="47624"/>
                  </a:cubicBezTo>
                  <a:cubicBezTo>
                    <a:pt x="14419" y="51465"/>
                    <a:pt x="11774" y="54964"/>
                    <a:pt x="8361" y="57781"/>
                  </a:cubicBezTo>
                  <a:cubicBezTo>
                    <a:pt x="5887" y="59744"/>
                    <a:pt x="3072" y="61280"/>
                    <a:pt x="0" y="62219"/>
                  </a:cubicBezTo>
                  <a:cubicBezTo>
                    <a:pt x="0" y="62219"/>
                    <a:pt x="0" y="62475"/>
                    <a:pt x="0" y="62475"/>
                  </a:cubicBezTo>
                  <a:cubicBezTo>
                    <a:pt x="3157" y="61963"/>
                    <a:pt x="6313" y="60853"/>
                    <a:pt x="9129" y="59147"/>
                  </a:cubicBezTo>
                  <a:cubicBezTo>
                    <a:pt x="17149" y="54367"/>
                    <a:pt x="22950" y="46003"/>
                    <a:pt x="25254" y="36700"/>
                  </a:cubicBezTo>
                  <a:lnTo>
                    <a:pt x="25254" y="36700"/>
                  </a:lnTo>
                  <a:cubicBezTo>
                    <a:pt x="25254" y="36700"/>
                    <a:pt x="25254" y="36700"/>
                    <a:pt x="25254" y="36700"/>
                  </a:cubicBezTo>
                  <a:lnTo>
                    <a:pt x="25254" y="36700"/>
                  </a:lnTo>
                  <a:cubicBezTo>
                    <a:pt x="25254" y="36700"/>
                    <a:pt x="25254" y="36700"/>
                    <a:pt x="25254" y="36700"/>
                  </a:cubicBezTo>
                  <a:cubicBezTo>
                    <a:pt x="25595" y="34310"/>
                    <a:pt x="25766" y="32006"/>
                    <a:pt x="25766" y="29616"/>
                  </a:cubicBezTo>
                  <a:cubicBezTo>
                    <a:pt x="25766" y="27226"/>
                    <a:pt x="25595" y="24922"/>
                    <a:pt x="25339" y="22617"/>
                  </a:cubicBezTo>
                  <a:close/>
                </a:path>
              </a:pathLst>
            </a:custGeom>
            <a:grpFill/>
            <a:ln w="8532" cap="flat">
              <a:noFill/>
              <a:prstDash val="solid"/>
              <a:miter/>
            </a:ln>
          </p:spPr>
          <p:txBody>
            <a:bodyPr rtlCol="0" anchor="ctr"/>
            <a:lstStyle/>
            <a:p>
              <a:endParaRPr lang="en-US"/>
            </a:p>
          </p:txBody>
        </p:sp>
        <p:sp>
          <p:nvSpPr>
            <p:cNvPr id="1873" name="Freeform 1872">
              <a:extLst>
                <a:ext uri="{FF2B5EF4-FFF2-40B4-BE49-F238E27FC236}">
                  <a16:creationId xmlns:a16="http://schemas.microsoft.com/office/drawing/2014/main" id="{4FCDAA23-65C4-399C-15D5-E2E703234F1A}"/>
                </a:ext>
              </a:extLst>
            </p:cNvPr>
            <p:cNvSpPr/>
            <p:nvPr/>
          </p:nvSpPr>
          <p:spPr>
            <a:xfrm>
              <a:off x="6864503" y="1167789"/>
              <a:ext cx="102551" cy="80091"/>
            </a:xfrm>
            <a:custGeom>
              <a:avLst/>
              <a:gdLst>
                <a:gd name="connsiteX0" fmla="*/ 256 w 102551"/>
                <a:gd name="connsiteY0" fmla="*/ 79989 h 80091"/>
                <a:gd name="connsiteX1" fmla="*/ 13736 w 102551"/>
                <a:gd name="connsiteY1" fmla="*/ 69662 h 80091"/>
                <a:gd name="connsiteX2" fmla="*/ 52214 w 102551"/>
                <a:gd name="connsiteY2" fmla="*/ 41241 h 80091"/>
                <a:gd name="connsiteX3" fmla="*/ 52214 w 102551"/>
                <a:gd name="connsiteY3" fmla="*/ 41241 h 80091"/>
                <a:gd name="connsiteX4" fmla="*/ 52300 w 102551"/>
                <a:gd name="connsiteY4" fmla="*/ 41241 h 80091"/>
                <a:gd name="connsiteX5" fmla="*/ 52385 w 102551"/>
                <a:gd name="connsiteY5" fmla="*/ 41241 h 80091"/>
                <a:gd name="connsiteX6" fmla="*/ 52385 w 102551"/>
                <a:gd name="connsiteY6" fmla="*/ 41241 h 80091"/>
                <a:gd name="connsiteX7" fmla="*/ 89327 w 102551"/>
                <a:gd name="connsiteY7" fmla="*/ 10771 h 80091"/>
                <a:gd name="connsiteX8" fmla="*/ 102551 w 102551"/>
                <a:gd name="connsiteY8" fmla="*/ 188 h 80091"/>
                <a:gd name="connsiteX9" fmla="*/ 102381 w 102551"/>
                <a:gd name="connsiteY9" fmla="*/ 17 h 80091"/>
                <a:gd name="connsiteX10" fmla="*/ 88218 w 102551"/>
                <a:gd name="connsiteY10" fmla="*/ 9662 h 80091"/>
                <a:gd name="connsiteX11" fmla="*/ 49057 w 102551"/>
                <a:gd name="connsiteY11" fmla="*/ 37229 h 80091"/>
                <a:gd name="connsiteX12" fmla="*/ 49057 w 102551"/>
                <a:gd name="connsiteY12" fmla="*/ 37229 h 80091"/>
                <a:gd name="connsiteX13" fmla="*/ 49057 w 102551"/>
                <a:gd name="connsiteY13" fmla="*/ 37229 h 80091"/>
                <a:gd name="connsiteX14" fmla="*/ 49057 w 102551"/>
                <a:gd name="connsiteY14" fmla="*/ 37229 h 80091"/>
                <a:gd name="connsiteX15" fmla="*/ 49057 w 102551"/>
                <a:gd name="connsiteY15" fmla="*/ 37229 h 80091"/>
                <a:gd name="connsiteX16" fmla="*/ 12798 w 102551"/>
                <a:gd name="connsiteY16" fmla="*/ 68552 h 80091"/>
                <a:gd name="connsiteX17" fmla="*/ 0 w 102551"/>
                <a:gd name="connsiteY17" fmla="*/ 79904 h 80091"/>
                <a:gd name="connsiteX18" fmla="*/ 171 w 102551"/>
                <a:gd name="connsiteY18" fmla="*/ 80074 h 8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2551" h="80091">
                  <a:moveTo>
                    <a:pt x="256" y="79989"/>
                  </a:moveTo>
                  <a:lnTo>
                    <a:pt x="13736" y="69662"/>
                  </a:lnTo>
                  <a:cubicBezTo>
                    <a:pt x="26534" y="60103"/>
                    <a:pt x="39417" y="50714"/>
                    <a:pt x="52214" y="41241"/>
                  </a:cubicBezTo>
                  <a:lnTo>
                    <a:pt x="52214" y="41241"/>
                  </a:lnTo>
                  <a:cubicBezTo>
                    <a:pt x="52214" y="41241"/>
                    <a:pt x="52300" y="41241"/>
                    <a:pt x="52300" y="41241"/>
                  </a:cubicBezTo>
                  <a:lnTo>
                    <a:pt x="52385" y="41241"/>
                  </a:lnTo>
                  <a:cubicBezTo>
                    <a:pt x="52385" y="41241"/>
                    <a:pt x="52385" y="41241"/>
                    <a:pt x="52385" y="41241"/>
                  </a:cubicBezTo>
                  <a:cubicBezTo>
                    <a:pt x="64671" y="31170"/>
                    <a:pt x="76871" y="20842"/>
                    <a:pt x="89327" y="10771"/>
                  </a:cubicBezTo>
                  <a:lnTo>
                    <a:pt x="102551" y="188"/>
                  </a:lnTo>
                  <a:cubicBezTo>
                    <a:pt x="102551" y="188"/>
                    <a:pt x="102551" y="-68"/>
                    <a:pt x="102381" y="17"/>
                  </a:cubicBezTo>
                  <a:lnTo>
                    <a:pt x="88218" y="9662"/>
                  </a:lnTo>
                  <a:cubicBezTo>
                    <a:pt x="74994" y="18623"/>
                    <a:pt x="61855" y="27756"/>
                    <a:pt x="49057" y="37229"/>
                  </a:cubicBezTo>
                  <a:lnTo>
                    <a:pt x="49057" y="37229"/>
                  </a:lnTo>
                  <a:cubicBezTo>
                    <a:pt x="49057" y="37229"/>
                    <a:pt x="49057" y="37229"/>
                    <a:pt x="49057" y="37229"/>
                  </a:cubicBezTo>
                  <a:lnTo>
                    <a:pt x="49057" y="37229"/>
                  </a:lnTo>
                  <a:cubicBezTo>
                    <a:pt x="49057" y="37229"/>
                    <a:pt x="49057" y="37229"/>
                    <a:pt x="49057" y="37229"/>
                  </a:cubicBezTo>
                  <a:cubicBezTo>
                    <a:pt x="36686" y="47386"/>
                    <a:pt x="24742" y="57969"/>
                    <a:pt x="12798" y="68552"/>
                  </a:cubicBezTo>
                  <a:lnTo>
                    <a:pt x="0" y="79904"/>
                  </a:lnTo>
                  <a:cubicBezTo>
                    <a:pt x="0" y="79904"/>
                    <a:pt x="85" y="80160"/>
                    <a:pt x="171" y="80074"/>
                  </a:cubicBezTo>
                  <a:close/>
                </a:path>
              </a:pathLst>
            </a:custGeom>
            <a:grpFill/>
            <a:ln w="8532" cap="flat">
              <a:noFill/>
              <a:prstDash val="solid"/>
              <a:miter/>
            </a:ln>
          </p:spPr>
          <p:txBody>
            <a:bodyPr rtlCol="0" anchor="ctr"/>
            <a:lstStyle/>
            <a:p>
              <a:endParaRPr lang="en-US"/>
            </a:p>
          </p:txBody>
        </p:sp>
        <p:sp>
          <p:nvSpPr>
            <p:cNvPr id="1874" name="Freeform 1873">
              <a:extLst>
                <a:ext uri="{FF2B5EF4-FFF2-40B4-BE49-F238E27FC236}">
                  <a16:creationId xmlns:a16="http://schemas.microsoft.com/office/drawing/2014/main" id="{2735A22D-F310-C75E-AD0C-37883C87AE07}"/>
                </a:ext>
              </a:extLst>
            </p:cNvPr>
            <p:cNvSpPr/>
            <p:nvPr/>
          </p:nvSpPr>
          <p:spPr>
            <a:xfrm>
              <a:off x="6901360" y="1179072"/>
              <a:ext cx="63987" cy="57695"/>
            </a:xfrm>
            <a:custGeom>
              <a:avLst/>
              <a:gdLst>
                <a:gd name="connsiteX0" fmla="*/ 63988 w 63987"/>
                <a:gd name="connsiteY0" fmla="*/ 171 h 57695"/>
                <a:gd name="connsiteX1" fmla="*/ 63817 w 63987"/>
                <a:gd name="connsiteY1" fmla="*/ 0 h 57695"/>
                <a:gd name="connsiteX2" fmla="*/ 55371 w 63987"/>
                <a:gd name="connsiteY2" fmla="*/ 7511 h 57695"/>
                <a:gd name="connsiteX3" fmla="*/ 31141 w 63987"/>
                <a:gd name="connsiteY3" fmla="*/ 27909 h 57695"/>
                <a:gd name="connsiteX4" fmla="*/ 31141 w 63987"/>
                <a:gd name="connsiteY4" fmla="*/ 27909 h 57695"/>
                <a:gd name="connsiteX5" fmla="*/ 31141 w 63987"/>
                <a:gd name="connsiteY5" fmla="*/ 27909 h 57695"/>
                <a:gd name="connsiteX6" fmla="*/ 31141 w 63987"/>
                <a:gd name="connsiteY6" fmla="*/ 27909 h 57695"/>
                <a:gd name="connsiteX7" fmla="*/ 31141 w 63987"/>
                <a:gd name="connsiteY7" fmla="*/ 27909 h 57695"/>
                <a:gd name="connsiteX8" fmla="*/ 8361 w 63987"/>
                <a:gd name="connsiteY8" fmla="*/ 49929 h 57695"/>
                <a:gd name="connsiteX9" fmla="*/ 0 w 63987"/>
                <a:gd name="connsiteY9" fmla="*/ 57525 h 57695"/>
                <a:gd name="connsiteX10" fmla="*/ 171 w 63987"/>
                <a:gd name="connsiteY10" fmla="*/ 57696 h 57695"/>
                <a:gd name="connsiteX11" fmla="*/ 9300 w 63987"/>
                <a:gd name="connsiteY11" fmla="*/ 51124 h 57695"/>
                <a:gd name="connsiteX12" fmla="*/ 34553 w 63987"/>
                <a:gd name="connsiteY12" fmla="*/ 31750 h 57695"/>
                <a:gd name="connsiteX13" fmla="*/ 34553 w 63987"/>
                <a:gd name="connsiteY13" fmla="*/ 31750 h 57695"/>
                <a:gd name="connsiteX14" fmla="*/ 34553 w 63987"/>
                <a:gd name="connsiteY14" fmla="*/ 31750 h 57695"/>
                <a:gd name="connsiteX15" fmla="*/ 34553 w 63987"/>
                <a:gd name="connsiteY15" fmla="*/ 31750 h 57695"/>
                <a:gd name="connsiteX16" fmla="*/ 34553 w 63987"/>
                <a:gd name="connsiteY16" fmla="*/ 31750 h 57695"/>
                <a:gd name="connsiteX17" fmla="*/ 56395 w 63987"/>
                <a:gd name="connsiteY17" fmla="*/ 8620 h 57695"/>
                <a:gd name="connsiteX18" fmla="*/ 63903 w 63987"/>
                <a:gd name="connsiteY18" fmla="*/ 171 h 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987" h="57695">
                  <a:moveTo>
                    <a:pt x="63988" y="171"/>
                  </a:moveTo>
                  <a:cubicBezTo>
                    <a:pt x="63988" y="171"/>
                    <a:pt x="63903" y="0"/>
                    <a:pt x="63817" y="0"/>
                  </a:cubicBezTo>
                  <a:cubicBezTo>
                    <a:pt x="61002" y="2560"/>
                    <a:pt x="58186" y="5036"/>
                    <a:pt x="55371" y="7511"/>
                  </a:cubicBezTo>
                  <a:cubicBezTo>
                    <a:pt x="47436" y="14424"/>
                    <a:pt x="39161" y="21081"/>
                    <a:pt x="31141" y="27909"/>
                  </a:cubicBezTo>
                  <a:lnTo>
                    <a:pt x="31141" y="27909"/>
                  </a:lnTo>
                  <a:cubicBezTo>
                    <a:pt x="31141" y="27909"/>
                    <a:pt x="31141" y="27909"/>
                    <a:pt x="31141" y="27909"/>
                  </a:cubicBezTo>
                  <a:lnTo>
                    <a:pt x="31141" y="27909"/>
                  </a:lnTo>
                  <a:cubicBezTo>
                    <a:pt x="31141" y="27909"/>
                    <a:pt x="31141" y="27909"/>
                    <a:pt x="31141" y="27909"/>
                  </a:cubicBezTo>
                  <a:cubicBezTo>
                    <a:pt x="23548" y="35249"/>
                    <a:pt x="16125" y="42760"/>
                    <a:pt x="8361" y="49929"/>
                  </a:cubicBezTo>
                  <a:cubicBezTo>
                    <a:pt x="5631" y="52489"/>
                    <a:pt x="2816" y="55050"/>
                    <a:pt x="0" y="57525"/>
                  </a:cubicBezTo>
                  <a:cubicBezTo>
                    <a:pt x="0" y="57525"/>
                    <a:pt x="85" y="57696"/>
                    <a:pt x="171" y="57696"/>
                  </a:cubicBezTo>
                  <a:cubicBezTo>
                    <a:pt x="3242" y="55562"/>
                    <a:pt x="6313" y="53343"/>
                    <a:pt x="9300" y="51124"/>
                  </a:cubicBezTo>
                  <a:cubicBezTo>
                    <a:pt x="17917" y="44893"/>
                    <a:pt x="26449" y="38578"/>
                    <a:pt x="34553" y="31750"/>
                  </a:cubicBezTo>
                  <a:lnTo>
                    <a:pt x="34553" y="31750"/>
                  </a:lnTo>
                  <a:cubicBezTo>
                    <a:pt x="34553" y="31750"/>
                    <a:pt x="34553" y="31750"/>
                    <a:pt x="34553" y="31750"/>
                  </a:cubicBezTo>
                  <a:lnTo>
                    <a:pt x="34553" y="31750"/>
                  </a:lnTo>
                  <a:cubicBezTo>
                    <a:pt x="34553" y="31750"/>
                    <a:pt x="34553" y="31750"/>
                    <a:pt x="34553" y="31750"/>
                  </a:cubicBezTo>
                  <a:cubicBezTo>
                    <a:pt x="42147" y="24324"/>
                    <a:pt x="49314" y="16472"/>
                    <a:pt x="56395" y="8620"/>
                  </a:cubicBezTo>
                  <a:cubicBezTo>
                    <a:pt x="58869" y="5804"/>
                    <a:pt x="61429" y="2987"/>
                    <a:pt x="63903" y="171"/>
                  </a:cubicBezTo>
                  <a:close/>
                </a:path>
              </a:pathLst>
            </a:custGeom>
            <a:grpFill/>
            <a:ln w="8532" cap="flat">
              <a:noFill/>
              <a:prstDash val="solid"/>
              <a:miter/>
            </a:ln>
          </p:spPr>
          <p:txBody>
            <a:bodyPr rtlCol="0" anchor="ctr"/>
            <a:lstStyle/>
            <a:p>
              <a:endParaRPr lang="en-US"/>
            </a:p>
          </p:txBody>
        </p:sp>
        <p:sp>
          <p:nvSpPr>
            <p:cNvPr id="1875" name="Freeform 1874">
              <a:extLst>
                <a:ext uri="{FF2B5EF4-FFF2-40B4-BE49-F238E27FC236}">
                  <a16:creationId xmlns:a16="http://schemas.microsoft.com/office/drawing/2014/main" id="{1613F47E-E864-9925-9B45-45A4EA5BE280}"/>
                </a:ext>
              </a:extLst>
            </p:cNvPr>
            <p:cNvSpPr/>
            <p:nvPr/>
          </p:nvSpPr>
          <p:spPr>
            <a:xfrm>
              <a:off x="6738148" y="1491874"/>
              <a:ext cx="31499" cy="84751"/>
            </a:xfrm>
            <a:custGeom>
              <a:avLst/>
              <a:gdLst>
                <a:gd name="connsiteX0" fmla="*/ 16893 w 31499"/>
                <a:gd name="connsiteY0" fmla="*/ 42077 h 84751"/>
                <a:gd name="connsiteX1" fmla="*/ 16893 w 31499"/>
                <a:gd name="connsiteY1" fmla="*/ 42077 h 84751"/>
                <a:gd name="connsiteX2" fmla="*/ 16893 w 31499"/>
                <a:gd name="connsiteY2" fmla="*/ 42077 h 84751"/>
                <a:gd name="connsiteX3" fmla="*/ 16893 w 31499"/>
                <a:gd name="connsiteY3" fmla="*/ 42077 h 84751"/>
                <a:gd name="connsiteX4" fmla="*/ 4351 w 31499"/>
                <a:gd name="connsiteY4" fmla="*/ 11181 h 84751"/>
                <a:gd name="connsiteX5" fmla="*/ 256 w 31499"/>
                <a:gd name="connsiteY5" fmla="*/ 0 h 84751"/>
                <a:gd name="connsiteX6" fmla="*/ 0 w 31499"/>
                <a:gd name="connsiteY6" fmla="*/ 0 h 84751"/>
                <a:gd name="connsiteX7" fmla="*/ 2901 w 31499"/>
                <a:gd name="connsiteY7" fmla="*/ 11522 h 84751"/>
                <a:gd name="connsiteX8" fmla="*/ 12030 w 31499"/>
                <a:gd name="connsiteY8" fmla="*/ 43784 h 84751"/>
                <a:gd name="connsiteX9" fmla="*/ 12030 w 31499"/>
                <a:gd name="connsiteY9" fmla="*/ 43784 h 84751"/>
                <a:gd name="connsiteX10" fmla="*/ 12030 w 31499"/>
                <a:gd name="connsiteY10" fmla="*/ 43784 h 84751"/>
                <a:gd name="connsiteX11" fmla="*/ 12030 w 31499"/>
                <a:gd name="connsiteY11" fmla="*/ 43784 h 84751"/>
                <a:gd name="connsiteX12" fmla="*/ 12030 w 31499"/>
                <a:gd name="connsiteY12" fmla="*/ 43784 h 84751"/>
                <a:gd name="connsiteX13" fmla="*/ 26022 w 31499"/>
                <a:gd name="connsiteY13" fmla="*/ 74168 h 84751"/>
                <a:gd name="connsiteX14" fmla="*/ 31312 w 31499"/>
                <a:gd name="connsiteY14" fmla="*/ 84751 h 84751"/>
                <a:gd name="connsiteX15" fmla="*/ 31482 w 31499"/>
                <a:gd name="connsiteY15" fmla="*/ 84666 h 84751"/>
                <a:gd name="connsiteX16" fmla="*/ 27387 w 31499"/>
                <a:gd name="connsiteY16" fmla="*/ 73485 h 84751"/>
                <a:gd name="connsiteX17" fmla="*/ 16808 w 31499"/>
                <a:gd name="connsiteY17" fmla="*/ 41906 h 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499" h="84751">
                  <a:moveTo>
                    <a:pt x="16893" y="42077"/>
                  </a:moveTo>
                  <a:lnTo>
                    <a:pt x="16893" y="42077"/>
                  </a:lnTo>
                  <a:cubicBezTo>
                    <a:pt x="16893" y="42077"/>
                    <a:pt x="16893" y="42077"/>
                    <a:pt x="16893" y="42077"/>
                  </a:cubicBezTo>
                  <a:lnTo>
                    <a:pt x="16893" y="42077"/>
                  </a:lnTo>
                  <a:cubicBezTo>
                    <a:pt x="12712" y="31835"/>
                    <a:pt x="8361" y="21593"/>
                    <a:pt x="4351" y="11181"/>
                  </a:cubicBezTo>
                  <a:cubicBezTo>
                    <a:pt x="2986" y="7425"/>
                    <a:pt x="1536" y="3755"/>
                    <a:pt x="256" y="0"/>
                  </a:cubicBezTo>
                  <a:cubicBezTo>
                    <a:pt x="256" y="0"/>
                    <a:pt x="0" y="0"/>
                    <a:pt x="0" y="0"/>
                  </a:cubicBezTo>
                  <a:cubicBezTo>
                    <a:pt x="938" y="3841"/>
                    <a:pt x="1877" y="7681"/>
                    <a:pt x="2901" y="11522"/>
                  </a:cubicBezTo>
                  <a:cubicBezTo>
                    <a:pt x="5631" y="22361"/>
                    <a:pt x="8532" y="33115"/>
                    <a:pt x="12030" y="43784"/>
                  </a:cubicBezTo>
                  <a:lnTo>
                    <a:pt x="12030" y="43784"/>
                  </a:lnTo>
                  <a:cubicBezTo>
                    <a:pt x="12030" y="43784"/>
                    <a:pt x="12030" y="43784"/>
                    <a:pt x="12030" y="43784"/>
                  </a:cubicBezTo>
                  <a:lnTo>
                    <a:pt x="12030" y="43784"/>
                  </a:lnTo>
                  <a:cubicBezTo>
                    <a:pt x="12030" y="43784"/>
                    <a:pt x="12030" y="43784"/>
                    <a:pt x="12030" y="43784"/>
                  </a:cubicBezTo>
                  <a:cubicBezTo>
                    <a:pt x="16296" y="54111"/>
                    <a:pt x="21074" y="64182"/>
                    <a:pt x="26022" y="74168"/>
                  </a:cubicBezTo>
                  <a:cubicBezTo>
                    <a:pt x="27728" y="77752"/>
                    <a:pt x="29520" y="81252"/>
                    <a:pt x="31312" y="84751"/>
                  </a:cubicBezTo>
                  <a:cubicBezTo>
                    <a:pt x="31312" y="84751"/>
                    <a:pt x="31567" y="84751"/>
                    <a:pt x="31482" y="84666"/>
                  </a:cubicBezTo>
                  <a:cubicBezTo>
                    <a:pt x="30117" y="80910"/>
                    <a:pt x="28666" y="77240"/>
                    <a:pt x="27387" y="73485"/>
                  </a:cubicBezTo>
                  <a:cubicBezTo>
                    <a:pt x="23718" y="62987"/>
                    <a:pt x="20306" y="52404"/>
                    <a:pt x="16808" y="41906"/>
                  </a:cubicBezTo>
                  <a:close/>
                </a:path>
              </a:pathLst>
            </a:custGeom>
            <a:grpFill/>
            <a:ln w="8532" cap="flat">
              <a:noFill/>
              <a:prstDash val="solid"/>
              <a:miter/>
            </a:ln>
          </p:spPr>
          <p:txBody>
            <a:bodyPr rtlCol="0" anchor="ctr"/>
            <a:lstStyle/>
            <a:p>
              <a:endParaRPr lang="en-US"/>
            </a:p>
          </p:txBody>
        </p:sp>
        <p:sp>
          <p:nvSpPr>
            <p:cNvPr id="1876" name="Freeform 1875">
              <a:extLst>
                <a:ext uri="{FF2B5EF4-FFF2-40B4-BE49-F238E27FC236}">
                  <a16:creationId xmlns:a16="http://schemas.microsoft.com/office/drawing/2014/main" id="{DB2A011F-DE0F-E155-8F5B-35C415CE4A91}"/>
                </a:ext>
              </a:extLst>
            </p:cNvPr>
            <p:cNvSpPr/>
            <p:nvPr/>
          </p:nvSpPr>
          <p:spPr>
            <a:xfrm>
              <a:off x="6965061" y="1637649"/>
              <a:ext cx="9161" cy="110355"/>
            </a:xfrm>
            <a:custGeom>
              <a:avLst/>
              <a:gdLst>
                <a:gd name="connsiteX0" fmla="*/ 3274 w 9161"/>
                <a:gd name="connsiteY0" fmla="*/ 14509 h 110355"/>
                <a:gd name="connsiteX1" fmla="*/ 3274 w 9161"/>
                <a:gd name="connsiteY1" fmla="*/ 7255 h 110355"/>
                <a:gd name="connsiteX2" fmla="*/ 3444 w 9161"/>
                <a:gd name="connsiteY2" fmla="*/ 0 h 110355"/>
                <a:gd name="connsiteX3" fmla="*/ 3189 w 9161"/>
                <a:gd name="connsiteY3" fmla="*/ 0 h 110355"/>
                <a:gd name="connsiteX4" fmla="*/ 2335 w 9161"/>
                <a:gd name="connsiteY4" fmla="*/ 7255 h 110355"/>
                <a:gd name="connsiteX5" fmla="*/ 1653 w 9161"/>
                <a:gd name="connsiteY5" fmla="*/ 14509 h 110355"/>
                <a:gd name="connsiteX6" fmla="*/ 288 w 9161"/>
                <a:gd name="connsiteY6" fmla="*/ 34907 h 110355"/>
                <a:gd name="connsiteX7" fmla="*/ 32 w 9161"/>
                <a:gd name="connsiteY7" fmla="*/ 55476 h 110355"/>
                <a:gd name="connsiteX8" fmla="*/ 32 w 9161"/>
                <a:gd name="connsiteY8" fmla="*/ 55476 h 110355"/>
                <a:gd name="connsiteX9" fmla="*/ 32 w 9161"/>
                <a:gd name="connsiteY9" fmla="*/ 55476 h 110355"/>
                <a:gd name="connsiteX10" fmla="*/ 32 w 9161"/>
                <a:gd name="connsiteY10" fmla="*/ 55476 h 110355"/>
                <a:gd name="connsiteX11" fmla="*/ 2421 w 9161"/>
                <a:gd name="connsiteY11" fmla="*/ 75875 h 110355"/>
                <a:gd name="connsiteX12" fmla="*/ 5919 w 9161"/>
                <a:gd name="connsiteY12" fmla="*/ 96017 h 110355"/>
                <a:gd name="connsiteX13" fmla="*/ 7369 w 9161"/>
                <a:gd name="connsiteY13" fmla="*/ 103186 h 110355"/>
                <a:gd name="connsiteX14" fmla="*/ 8905 w 9161"/>
                <a:gd name="connsiteY14" fmla="*/ 110356 h 110355"/>
                <a:gd name="connsiteX15" fmla="*/ 9161 w 9161"/>
                <a:gd name="connsiteY15" fmla="*/ 110356 h 110355"/>
                <a:gd name="connsiteX16" fmla="*/ 8222 w 9161"/>
                <a:gd name="connsiteY16" fmla="*/ 103186 h 110355"/>
                <a:gd name="connsiteX17" fmla="*/ 7455 w 9161"/>
                <a:gd name="connsiteY17" fmla="*/ 96017 h 110355"/>
                <a:gd name="connsiteX18" fmla="*/ 6004 w 9161"/>
                <a:gd name="connsiteY18" fmla="*/ 75704 h 110355"/>
                <a:gd name="connsiteX19" fmla="*/ 5236 w 9161"/>
                <a:gd name="connsiteY19" fmla="*/ 55391 h 110355"/>
                <a:gd name="connsiteX20" fmla="*/ 5236 w 9161"/>
                <a:gd name="connsiteY20" fmla="*/ 55391 h 110355"/>
                <a:gd name="connsiteX21" fmla="*/ 5236 w 9161"/>
                <a:gd name="connsiteY21" fmla="*/ 55220 h 110355"/>
                <a:gd name="connsiteX22" fmla="*/ 5236 w 9161"/>
                <a:gd name="connsiteY22" fmla="*/ 55220 h 110355"/>
                <a:gd name="connsiteX23" fmla="*/ 3871 w 9161"/>
                <a:gd name="connsiteY23" fmla="*/ 34907 h 110355"/>
                <a:gd name="connsiteX24" fmla="*/ 3274 w 9161"/>
                <a:gd name="connsiteY24" fmla="*/ 14509 h 11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161" h="110355">
                  <a:moveTo>
                    <a:pt x="3274" y="14509"/>
                  </a:moveTo>
                  <a:lnTo>
                    <a:pt x="3274" y="7255"/>
                  </a:lnTo>
                  <a:cubicBezTo>
                    <a:pt x="3274" y="7255"/>
                    <a:pt x="3444" y="0"/>
                    <a:pt x="3444" y="0"/>
                  </a:cubicBezTo>
                  <a:cubicBezTo>
                    <a:pt x="3444" y="0"/>
                    <a:pt x="3189" y="0"/>
                    <a:pt x="3189" y="0"/>
                  </a:cubicBezTo>
                  <a:lnTo>
                    <a:pt x="2335" y="7255"/>
                  </a:lnTo>
                  <a:lnTo>
                    <a:pt x="1653" y="14509"/>
                  </a:lnTo>
                  <a:cubicBezTo>
                    <a:pt x="1056" y="21337"/>
                    <a:pt x="544" y="28080"/>
                    <a:pt x="288" y="34907"/>
                  </a:cubicBezTo>
                  <a:cubicBezTo>
                    <a:pt x="32" y="41735"/>
                    <a:pt x="-53" y="48563"/>
                    <a:pt x="32" y="55476"/>
                  </a:cubicBezTo>
                  <a:lnTo>
                    <a:pt x="32" y="55476"/>
                  </a:lnTo>
                  <a:cubicBezTo>
                    <a:pt x="32" y="55476"/>
                    <a:pt x="32" y="55476"/>
                    <a:pt x="32" y="55476"/>
                  </a:cubicBezTo>
                  <a:lnTo>
                    <a:pt x="32" y="55476"/>
                  </a:lnTo>
                  <a:cubicBezTo>
                    <a:pt x="629" y="62304"/>
                    <a:pt x="1397" y="69132"/>
                    <a:pt x="2421" y="75875"/>
                  </a:cubicBezTo>
                  <a:cubicBezTo>
                    <a:pt x="3444" y="82617"/>
                    <a:pt x="4639" y="89360"/>
                    <a:pt x="5919" y="96017"/>
                  </a:cubicBezTo>
                  <a:lnTo>
                    <a:pt x="7369" y="103186"/>
                  </a:lnTo>
                  <a:lnTo>
                    <a:pt x="8905" y="110356"/>
                  </a:lnTo>
                  <a:cubicBezTo>
                    <a:pt x="8905" y="110356"/>
                    <a:pt x="9161" y="110356"/>
                    <a:pt x="9161" y="110356"/>
                  </a:cubicBezTo>
                  <a:lnTo>
                    <a:pt x="8222" y="103186"/>
                  </a:lnTo>
                  <a:lnTo>
                    <a:pt x="7455" y="96017"/>
                  </a:lnTo>
                  <a:cubicBezTo>
                    <a:pt x="6772" y="89275"/>
                    <a:pt x="6345" y="82447"/>
                    <a:pt x="6004" y="75704"/>
                  </a:cubicBezTo>
                  <a:cubicBezTo>
                    <a:pt x="5663" y="68962"/>
                    <a:pt x="5492" y="62134"/>
                    <a:pt x="5236" y="55391"/>
                  </a:cubicBezTo>
                  <a:lnTo>
                    <a:pt x="5236" y="55391"/>
                  </a:lnTo>
                  <a:cubicBezTo>
                    <a:pt x="5236" y="55391"/>
                    <a:pt x="5236" y="55220"/>
                    <a:pt x="5236" y="55220"/>
                  </a:cubicBezTo>
                  <a:lnTo>
                    <a:pt x="5236" y="55220"/>
                  </a:lnTo>
                  <a:cubicBezTo>
                    <a:pt x="4724" y="48478"/>
                    <a:pt x="4212" y="41735"/>
                    <a:pt x="3871" y="34907"/>
                  </a:cubicBezTo>
                  <a:cubicBezTo>
                    <a:pt x="3530" y="28165"/>
                    <a:pt x="3274" y="21337"/>
                    <a:pt x="3274" y="14509"/>
                  </a:cubicBezTo>
                  <a:close/>
                </a:path>
              </a:pathLst>
            </a:custGeom>
            <a:grpFill/>
            <a:ln w="8532" cap="flat">
              <a:noFill/>
              <a:prstDash val="solid"/>
              <a:miter/>
            </a:ln>
          </p:spPr>
          <p:txBody>
            <a:bodyPr rtlCol="0" anchor="ctr"/>
            <a:lstStyle/>
            <a:p>
              <a:endParaRPr lang="en-US"/>
            </a:p>
          </p:txBody>
        </p:sp>
        <p:sp>
          <p:nvSpPr>
            <p:cNvPr id="1877" name="Freeform 1876">
              <a:extLst>
                <a:ext uri="{FF2B5EF4-FFF2-40B4-BE49-F238E27FC236}">
                  <a16:creationId xmlns:a16="http://schemas.microsoft.com/office/drawing/2014/main" id="{7EB68936-9D5F-4B32-410B-661FC817CEE5}"/>
                </a:ext>
              </a:extLst>
            </p:cNvPr>
            <p:cNvSpPr/>
            <p:nvPr/>
          </p:nvSpPr>
          <p:spPr>
            <a:xfrm>
              <a:off x="6978961" y="1623482"/>
              <a:ext cx="6095" cy="110696"/>
            </a:xfrm>
            <a:custGeom>
              <a:avLst/>
              <a:gdLst>
                <a:gd name="connsiteX0" fmla="*/ 5243 w 6095"/>
                <a:gd name="connsiteY0" fmla="*/ 55391 h 110696"/>
                <a:gd name="connsiteX1" fmla="*/ 5243 w 6095"/>
                <a:gd name="connsiteY1" fmla="*/ 55391 h 110696"/>
                <a:gd name="connsiteX2" fmla="*/ 5243 w 6095"/>
                <a:gd name="connsiteY2" fmla="*/ 55220 h 110696"/>
                <a:gd name="connsiteX3" fmla="*/ 5243 w 6095"/>
                <a:gd name="connsiteY3" fmla="*/ 55220 h 110696"/>
                <a:gd name="connsiteX4" fmla="*/ 2256 w 6095"/>
                <a:gd name="connsiteY4" fmla="*/ 14509 h 110696"/>
                <a:gd name="connsiteX5" fmla="*/ 1489 w 6095"/>
                <a:gd name="connsiteY5" fmla="*/ 0 h 110696"/>
                <a:gd name="connsiteX6" fmla="*/ 1233 w 6095"/>
                <a:gd name="connsiteY6" fmla="*/ 0 h 110696"/>
                <a:gd name="connsiteX7" fmla="*/ 721 w 6095"/>
                <a:gd name="connsiteY7" fmla="*/ 14595 h 110696"/>
                <a:gd name="connsiteX8" fmla="*/ 39 w 6095"/>
                <a:gd name="connsiteY8" fmla="*/ 55476 h 110696"/>
                <a:gd name="connsiteX9" fmla="*/ 39 w 6095"/>
                <a:gd name="connsiteY9" fmla="*/ 55476 h 110696"/>
                <a:gd name="connsiteX10" fmla="*/ 39 w 6095"/>
                <a:gd name="connsiteY10" fmla="*/ 55476 h 110696"/>
                <a:gd name="connsiteX11" fmla="*/ 4134 w 6095"/>
                <a:gd name="connsiteY11" fmla="*/ 96188 h 110696"/>
                <a:gd name="connsiteX12" fmla="*/ 5840 w 6095"/>
                <a:gd name="connsiteY12" fmla="*/ 110697 h 110696"/>
                <a:gd name="connsiteX13" fmla="*/ 6096 w 6095"/>
                <a:gd name="connsiteY13" fmla="*/ 110697 h 110696"/>
                <a:gd name="connsiteX14" fmla="*/ 5669 w 6095"/>
                <a:gd name="connsiteY14" fmla="*/ 96188 h 110696"/>
                <a:gd name="connsiteX15" fmla="*/ 5243 w 6095"/>
                <a:gd name="connsiteY15" fmla="*/ 55391 h 110696"/>
                <a:gd name="connsiteX16" fmla="*/ 5243 w 6095"/>
                <a:gd name="connsiteY16" fmla="*/ 55391 h 110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95" h="110696">
                  <a:moveTo>
                    <a:pt x="5243" y="55391"/>
                  </a:moveTo>
                  <a:lnTo>
                    <a:pt x="5243" y="55391"/>
                  </a:lnTo>
                  <a:lnTo>
                    <a:pt x="5243" y="55220"/>
                  </a:lnTo>
                  <a:lnTo>
                    <a:pt x="5243" y="55220"/>
                  </a:lnTo>
                  <a:cubicBezTo>
                    <a:pt x="4304" y="41650"/>
                    <a:pt x="3110" y="28080"/>
                    <a:pt x="2256" y="14509"/>
                  </a:cubicBezTo>
                  <a:lnTo>
                    <a:pt x="1489" y="0"/>
                  </a:lnTo>
                  <a:cubicBezTo>
                    <a:pt x="1489" y="0"/>
                    <a:pt x="1233" y="0"/>
                    <a:pt x="1233" y="0"/>
                  </a:cubicBezTo>
                  <a:lnTo>
                    <a:pt x="721" y="14595"/>
                  </a:lnTo>
                  <a:cubicBezTo>
                    <a:pt x="294" y="28250"/>
                    <a:pt x="-132" y="41821"/>
                    <a:pt x="39" y="55476"/>
                  </a:cubicBezTo>
                  <a:lnTo>
                    <a:pt x="39" y="55476"/>
                  </a:lnTo>
                  <a:cubicBezTo>
                    <a:pt x="39" y="55476"/>
                    <a:pt x="39" y="55476"/>
                    <a:pt x="39" y="55476"/>
                  </a:cubicBezTo>
                  <a:cubicBezTo>
                    <a:pt x="977" y="69047"/>
                    <a:pt x="2513" y="82617"/>
                    <a:pt x="4134" y="96188"/>
                  </a:cubicBezTo>
                  <a:lnTo>
                    <a:pt x="5840" y="110697"/>
                  </a:lnTo>
                  <a:cubicBezTo>
                    <a:pt x="5840" y="110697"/>
                    <a:pt x="6096" y="110697"/>
                    <a:pt x="6096" y="110697"/>
                  </a:cubicBezTo>
                  <a:lnTo>
                    <a:pt x="5669" y="96188"/>
                  </a:lnTo>
                  <a:cubicBezTo>
                    <a:pt x="5413" y="82617"/>
                    <a:pt x="5413" y="68962"/>
                    <a:pt x="5243" y="55391"/>
                  </a:cubicBezTo>
                  <a:lnTo>
                    <a:pt x="5243" y="55391"/>
                  </a:lnTo>
                  <a:close/>
                </a:path>
              </a:pathLst>
            </a:custGeom>
            <a:grpFill/>
            <a:ln w="8532" cap="flat">
              <a:noFill/>
              <a:prstDash val="solid"/>
              <a:miter/>
            </a:ln>
          </p:spPr>
          <p:txBody>
            <a:bodyPr rtlCol="0" anchor="ctr"/>
            <a:lstStyle/>
            <a:p>
              <a:endParaRPr lang="en-US"/>
            </a:p>
          </p:txBody>
        </p:sp>
        <p:sp>
          <p:nvSpPr>
            <p:cNvPr id="1878" name="Freeform 1877">
              <a:extLst>
                <a:ext uri="{FF2B5EF4-FFF2-40B4-BE49-F238E27FC236}">
                  <a16:creationId xmlns:a16="http://schemas.microsoft.com/office/drawing/2014/main" id="{AA916F45-8690-1FCD-7EF0-B03098A64FB5}"/>
                </a:ext>
              </a:extLst>
            </p:cNvPr>
            <p:cNvSpPr/>
            <p:nvPr/>
          </p:nvSpPr>
          <p:spPr>
            <a:xfrm>
              <a:off x="6993418" y="1650196"/>
              <a:ext cx="6825" cy="89957"/>
            </a:xfrm>
            <a:custGeom>
              <a:avLst/>
              <a:gdLst>
                <a:gd name="connsiteX0" fmla="*/ 6057 w 6825"/>
                <a:gd name="connsiteY0" fmla="*/ 45149 h 89957"/>
                <a:gd name="connsiteX1" fmla="*/ 6057 w 6825"/>
                <a:gd name="connsiteY1" fmla="*/ 45149 h 89957"/>
                <a:gd name="connsiteX2" fmla="*/ 6057 w 6825"/>
                <a:gd name="connsiteY2" fmla="*/ 45149 h 89957"/>
                <a:gd name="connsiteX3" fmla="*/ 6057 w 6825"/>
                <a:gd name="connsiteY3" fmla="*/ 45149 h 89957"/>
                <a:gd name="connsiteX4" fmla="*/ 6654 w 6825"/>
                <a:gd name="connsiteY4" fmla="*/ 11863 h 89957"/>
                <a:gd name="connsiteX5" fmla="*/ 6825 w 6825"/>
                <a:gd name="connsiteY5" fmla="*/ 0 h 89957"/>
                <a:gd name="connsiteX6" fmla="*/ 6569 w 6825"/>
                <a:gd name="connsiteY6" fmla="*/ 0 h 89957"/>
                <a:gd name="connsiteX7" fmla="*/ 5033 w 6825"/>
                <a:gd name="connsiteY7" fmla="*/ 11778 h 89957"/>
                <a:gd name="connsiteX8" fmla="*/ 768 w 6825"/>
                <a:gd name="connsiteY8" fmla="*/ 44808 h 89957"/>
                <a:gd name="connsiteX9" fmla="*/ 768 w 6825"/>
                <a:gd name="connsiteY9" fmla="*/ 44808 h 89957"/>
                <a:gd name="connsiteX10" fmla="*/ 768 w 6825"/>
                <a:gd name="connsiteY10" fmla="*/ 44808 h 89957"/>
                <a:gd name="connsiteX11" fmla="*/ 768 w 6825"/>
                <a:gd name="connsiteY11" fmla="*/ 44808 h 89957"/>
                <a:gd name="connsiteX12" fmla="*/ 170 w 6825"/>
                <a:gd name="connsiteY12" fmla="*/ 78094 h 89957"/>
                <a:gd name="connsiteX13" fmla="*/ 0 w 6825"/>
                <a:gd name="connsiteY13" fmla="*/ 89957 h 89957"/>
                <a:gd name="connsiteX14" fmla="*/ 256 w 6825"/>
                <a:gd name="connsiteY14" fmla="*/ 89957 h 89957"/>
                <a:gd name="connsiteX15" fmla="*/ 1791 w 6825"/>
                <a:gd name="connsiteY15" fmla="*/ 78265 h 89957"/>
                <a:gd name="connsiteX16" fmla="*/ 6057 w 6825"/>
                <a:gd name="connsiteY16" fmla="*/ 45235 h 89957"/>
                <a:gd name="connsiteX17" fmla="*/ 6057 w 6825"/>
                <a:gd name="connsiteY17" fmla="*/ 45235 h 8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5" h="89957">
                  <a:moveTo>
                    <a:pt x="6057" y="45149"/>
                  </a:moveTo>
                  <a:cubicBezTo>
                    <a:pt x="6057" y="45149"/>
                    <a:pt x="6057" y="45149"/>
                    <a:pt x="6057" y="45149"/>
                  </a:cubicBezTo>
                  <a:lnTo>
                    <a:pt x="6057" y="45149"/>
                  </a:lnTo>
                  <a:cubicBezTo>
                    <a:pt x="6057" y="45149"/>
                    <a:pt x="6057" y="45149"/>
                    <a:pt x="6057" y="45149"/>
                  </a:cubicBezTo>
                  <a:cubicBezTo>
                    <a:pt x="6484" y="34054"/>
                    <a:pt x="6484" y="22959"/>
                    <a:pt x="6654" y="11863"/>
                  </a:cubicBezTo>
                  <a:lnTo>
                    <a:pt x="6825" y="0"/>
                  </a:lnTo>
                  <a:cubicBezTo>
                    <a:pt x="6825" y="0"/>
                    <a:pt x="6569" y="0"/>
                    <a:pt x="6569" y="0"/>
                  </a:cubicBezTo>
                  <a:lnTo>
                    <a:pt x="5033" y="11778"/>
                  </a:lnTo>
                  <a:cubicBezTo>
                    <a:pt x="3583" y="22788"/>
                    <a:pt x="1962" y="33798"/>
                    <a:pt x="768" y="44808"/>
                  </a:cubicBezTo>
                  <a:lnTo>
                    <a:pt x="768" y="44808"/>
                  </a:lnTo>
                  <a:cubicBezTo>
                    <a:pt x="768" y="44808"/>
                    <a:pt x="768" y="44808"/>
                    <a:pt x="768" y="44808"/>
                  </a:cubicBezTo>
                  <a:lnTo>
                    <a:pt x="768" y="44808"/>
                  </a:lnTo>
                  <a:cubicBezTo>
                    <a:pt x="341" y="55903"/>
                    <a:pt x="341" y="66999"/>
                    <a:pt x="170" y="78094"/>
                  </a:cubicBezTo>
                  <a:lnTo>
                    <a:pt x="0" y="89957"/>
                  </a:lnTo>
                  <a:cubicBezTo>
                    <a:pt x="0" y="89957"/>
                    <a:pt x="256" y="89957"/>
                    <a:pt x="256" y="89957"/>
                  </a:cubicBezTo>
                  <a:lnTo>
                    <a:pt x="1791" y="78265"/>
                  </a:lnTo>
                  <a:cubicBezTo>
                    <a:pt x="3242" y="67255"/>
                    <a:pt x="4863" y="56245"/>
                    <a:pt x="6057" y="45235"/>
                  </a:cubicBezTo>
                  <a:cubicBezTo>
                    <a:pt x="6057" y="45235"/>
                    <a:pt x="6057" y="45235"/>
                    <a:pt x="6057" y="45235"/>
                  </a:cubicBezTo>
                  <a:close/>
                </a:path>
              </a:pathLst>
            </a:custGeom>
            <a:grpFill/>
            <a:ln w="8532" cap="flat">
              <a:noFill/>
              <a:prstDash val="solid"/>
              <a:miter/>
            </a:ln>
          </p:spPr>
          <p:txBody>
            <a:bodyPr rtlCol="0" anchor="ctr"/>
            <a:lstStyle/>
            <a:p>
              <a:endParaRPr lang="en-US"/>
            </a:p>
          </p:txBody>
        </p:sp>
        <p:sp>
          <p:nvSpPr>
            <p:cNvPr id="1879" name="Freeform 1878">
              <a:extLst>
                <a:ext uri="{FF2B5EF4-FFF2-40B4-BE49-F238E27FC236}">
                  <a16:creationId xmlns:a16="http://schemas.microsoft.com/office/drawing/2014/main" id="{D2D81B7B-169A-5EBF-9C52-533ECD680627}"/>
                </a:ext>
              </a:extLst>
            </p:cNvPr>
            <p:cNvSpPr/>
            <p:nvPr/>
          </p:nvSpPr>
          <p:spPr>
            <a:xfrm>
              <a:off x="7004936" y="1626298"/>
              <a:ext cx="14162" cy="99639"/>
            </a:xfrm>
            <a:custGeom>
              <a:avLst/>
              <a:gdLst>
                <a:gd name="connsiteX0" fmla="*/ 10750 w 14162"/>
                <a:gd name="connsiteY0" fmla="*/ 50356 h 99639"/>
                <a:gd name="connsiteX1" fmla="*/ 10750 w 14162"/>
                <a:gd name="connsiteY1" fmla="*/ 50356 h 99639"/>
                <a:gd name="connsiteX2" fmla="*/ 10750 w 14162"/>
                <a:gd name="connsiteY2" fmla="*/ 50185 h 99639"/>
                <a:gd name="connsiteX3" fmla="*/ 10750 w 14162"/>
                <a:gd name="connsiteY3" fmla="*/ 50185 h 99639"/>
                <a:gd name="connsiteX4" fmla="*/ 13480 w 14162"/>
                <a:gd name="connsiteY4" fmla="*/ 13144 h 99639"/>
                <a:gd name="connsiteX5" fmla="*/ 14162 w 14162"/>
                <a:gd name="connsiteY5" fmla="*/ 0 h 99639"/>
                <a:gd name="connsiteX6" fmla="*/ 13907 w 14162"/>
                <a:gd name="connsiteY6" fmla="*/ 0 h 99639"/>
                <a:gd name="connsiteX7" fmla="*/ 11859 w 14162"/>
                <a:gd name="connsiteY7" fmla="*/ 13058 h 99639"/>
                <a:gd name="connsiteX8" fmla="*/ 5460 w 14162"/>
                <a:gd name="connsiteY8" fmla="*/ 49587 h 99639"/>
                <a:gd name="connsiteX9" fmla="*/ 5460 w 14162"/>
                <a:gd name="connsiteY9" fmla="*/ 49587 h 99639"/>
                <a:gd name="connsiteX10" fmla="*/ 5460 w 14162"/>
                <a:gd name="connsiteY10" fmla="*/ 49587 h 99639"/>
                <a:gd name="connsiteX11" fmla="*/ 5460 w 14162"/>
                <a:gd name="connsiteY11" fmla="*/ 49587 h 99639"/>
                <a:gd name="connsiteX12" fmla="*/ 5460 w 14162"/>
                <a:gd name="connsiteY12" fmla="*/ 49587 h 99639"/>
                <a:gd name="connsiteX13" fmla="*/ 1621 w 14162"/>
                <a:gd name="connsiteY13" fmla="*/ 86458 h 99639"/>
                <a:gd name="connsiteX14" fmla="*/ 0 w 14162"/>
                <a:gd name="connsiteY14" fmla="*/ 99602 h 99639"/>
                <a:gd name="connsiteX15" fmla="*/ 256 w 14162"/>
                <a:gd name="connsiteY15" fmla="*/ 99602 h 99639"/>
                <a:gd name="connsiteX16" fmla="*/ 3157 w 14162"/>
                <a:gd name="connsiteY16" fmla="*/ 86714 h 99639"/>
                <a:gd name="connsiteX17" fmla="*/ 10579 w 14162"/>
                <a:gd name="connsiteY17" fmla="*/ 50270 h 99639"/>
                <a:gd name="connsiteX18" fmla="*/ 10579 w 14162"/>
                <a:gd name="connsiteY18" fmla="*/ 50270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162" h="99639">
                  <a:moveTo>
                    <a:pt x="10750" y="50356"/>
                  </a:moveTo>
                  <a:lnTo>
                    <a:pt x="10750" y="50356"/>
                  </a:lnTo>
                  <a:cubicBezTo>
                    <a:pt x="10750" y="50356"/>
                    <a:pt x="10750" y="50185"/>
                    <a:pt x="10750" y="50185"/>
                  </a:cubicBezTo>
                  <a:lnTo>
                    <a:pt x="10750" y="50185"/>
                  </a:lnTo>
                  <a:cubicBezTo>
                    <a:pt x="12030" y="37895"/>
                    <a:pt x="12798" y="25434"/>
                    <a:pt x="13480" y="13144"/>
                  </a:cubicBezTo>
                  <a:lnTo>
                    <a:pt x="14162" y="0"/>
                  </a:lnTo>
                  <a:cubicBezTo>
                    <a:pt x="14162" y="0"/>
                    <a:pt x="13907" y="0"/>
                    <a:pt x="13907" y="0"/>
                  </a:cubicBezTo>
                  <a:lnTo>
                    <a:pt x="11859" y="13058"/>
                  </a:lnTo>
                  <a:cubicBezTo>
                    <a:pt x="9812" y="25263"/>
                    <a:pt x="7593" y="37383"/>
                    <a:pt x="5460" y="49587"/>
                  </a:cubicBezTo>
                  <a:lnTo>
                    <a:pt x="5460" y="49587"/>
                  </a:lnTo>
                  <a:cubicBezTo>
                    <a:pt x="5460" y="49587"/>
                    <a:pt x="5460" y="49587"/>
                    <a:pt x="5460" y="49587"/>
                  </a:cubicBezTo>
                  <a:lnTo>
                    <a:pt x="5460" y="49587"/>
                  </a:lnTo>
                  <a:cubicBezTo>
                    <a:pt x="5460" y="49587"/>
                    <a:pt x="5460" y="49587"/>
                    <a:pt x="5460" y="49587"/>
                  </a:cubicBezTo>
                  <a:cubicBezTo>
                    <a:pt x="4180" y="61878"/>
                    <a:pt x="3071" y="74168"/>
                    <a:pt x="1621" y="86458"/>
                  </a:cubicBezTo>
                  <a:lnTo>
                    <a:pt x="0" y="99602"/>
                  </a:lnTo>
                  <a:cubicBezTo>
                    <a:pt x="0" y="99602"/>
                    <a:pt x="171" y="99687"/>
                    <a:pt x="256" y="99602"/>
                  </a:cubicBezTo>
                  <a:lnTo>
                    <a:pt x="3157" y="86714"/>
                  </a:lnTo>
                  <a:cubicBezTo>
                    <a:pt x="5887" y="74595"/>
                    <a:pt x="8532" y="62475"/>
                    <a:pt x="10579" y="50270"/>
                  </a:cubicBezTo>
                  <a:lnTo>
                    <a:pt x="10579" y="50270"/>
                  </a:lnTo>
                  <a:close/>
                </a:path>
              </a:pathLst>
            </a:custGeom>
            <a:grpFill/>
            <a:ln w="8532" cap="flat">
              <a:noFill/>
              <a:prstDash val="solid"/>
              <a:miter/>
            </a:ln>
          </p:spPr>
          <p:txBody>
            <a:bodyPr rtlCol="0" anchor="ctr"/>
            <a:lstStyle/>
            <a:p>
              <a:endParaRPr lang="en-US"/>
            </a:p>
          </p:txBody>
        </p:sp>
        <p:sp>
          <p:nvSpPr>
            <p:cNvPr id="1880" name="Freeform 1879">
              <a:extLst>
                <a:ext uri="{FF2B5EF4-FFF2-40B4-BE49-F238E27FC236}">
                  <a16:creationId xmlns:a16="http://schemas.microsoft.com/office/drawing/2014/main" id="{664BA768-6754-AC24-3A7F-F78ABFB831E2}"/>
                </a:ext>
              </a:extLst>
            </p:cNvPr>
            <p:cNvSpPr/>
            <p:nvPr/>
          </p:nvSpPr>
          <p:spPr>
            <a:xfrm>
              <a:off x="7044608" y="1571770"/>
              <a:ext cx="37539" cy="151986"/>
            </a:xfrm>
            <a:custGeom>
              <a:avLst/>
              <a:gdLst>
                <a:gd name="connsiteX0" fmla="*/ 21329 w 37539"/>
                <a:gd name="connsiteY0" fmla="*/ 76889 h 151986"/>
                <a:gd name="connsiteX1" fmla="*/ 21329 w 37539"/>
                <a:gd name="connsiteY1" fmla="*/ 76719 h 151986"/>
                <a:gd name="connsiteX2" fmla="*/ 21329 w 37539"/>
                <a:gd name="connsiteY2" fmla="*/ 76548 h 151986"/>
                <a:gd name="connsiteX3" fmla="*/ 21329 w 37539"/>
                <a:gd name="connsiteY3" fmla="*/ 76548 h 151986"/>
                <a:gd name="connsiteX4" fmla="*/ 33273 w 37539"/>
                <a:gd name="connsiteY4" fmla="*/ 20133 h 151986"/>
                <a:gd name="connsiteX5" fmla="*/ 37539 w 37539"/>
                <a:gd name="connsiteY5" fmla="*/ 76 h 151986"/>
                <a:gd name="connsiteX6" fmla="*/ 37284 w 37539"/>
                <a:gd name="connsiteY6" fmla="*/ 76 h 151986"/>
                <a:gd name="connsiteX7" fmla="*/ 31738 w 37539"/>
                <a:gd name="connsiteY7" fmla="*/ 19877 h 151986"/>
                <a:gd name="connsiteX8" fmla="*/ 16210 w 37539"/>
                <a:gd name="connsiteY8" fmla="*/ 75353 h 151986"/>
                <a:gd name="connsiteX9" fmla="*/ 16210 w 37539"/>
                <a:gd name="connsiteY9" fmla="*/ 75353 h 151986"/>
                <a:gd name="connsiteX10" fmla="*/ 16210 w 37539"/>
                <a:gd name="connsiteY10" fmla="*/ 75353 h 151986"/>
                <a:gd name="connsiteX11" fmla="*/ 16210 w 37539"/>
                <a:gd name="connsiteY11" fmla="*/ 75353 h 151986"/>
                <a:gd name="connsiteX12" fmla="*/ 16210 w 37539"/>
                <a:gd name="connsiteY12" fmla="*/ 75353 h 151986"/>
                <a:gd name="connsiteX13" fmla="*/ 4266 w 37539"/>
                <a:gd name="connsiteY13" fmla="*/ 131768 h 151986"/>
                <a:gd name="connsiteX14" fmla="*/ 0 w 37539"/>
                <a:gd name="connsiteY14" fmla="*/ 151911 h 151986"/>
                <a:gd name="connsiteX15" fmla="*/ 256 w 37539"/>
                <a:gd name="connsiteY15" fmla="*/ 151911 h 151986"/>
                <a:gd name="connsiteX16" fmla="*/ 5802 w 37539"/>
                <a:gd name="connsiteY16" fmla="*/ 132195 h 151986"/>
                <a:gd name="connsiteX17" fmla="*/ 21329 w 37539"/>
                <a:gd name="connsiteY17" fmla="*/ 76633 h 151986"/>
                <a:gd name="connsiteX18" fmla="*/ 21329 w 37539"/>
                <a:gd name="connsiteY18" fmla="*/ 76633 h 15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539" h="151986">
                  <a:moveTo>
                    <a:pt x="21329" y="76889"/>
                  </a:moveTo>
                  <a:cubicBezTo>
                    <a:pt x="21329" y="76889"/>
                    <a:pt x="21329" y="76804"/>
                    <a:pt x="21329" y="76719"/>
                  </a:cubicBezTo>
                  <a:cubicBezTo>
                    <a:pt x="21329" y="76719"/>
                    <a:pt x="21329" y="76633"/>
                    <a:pt x="21329" y="76548"/>
                  </a:cubicBezTo>
                  <a:cubicBezTo>
                    <a:pt x="21329" y="76548"/>
                    <a:pt x="21329" y="76548"/>
                    <a:pt x="21329" y="76548"/>
                  </a:cubicBezTo>
                  <a:cubicBezTo>
                    <a:pt x="25510" y="57771"/>
                    <a:pt x="29349" y="38909"/>
                    <a:pt x="33273" y="20133"/>
                  </a:cubicBezTo>
                  <a:lnTo>
                    <a:pt x="37539" y="76"/>
                  </a:lnTo>
                  <a:cubicBezTo>
                    <a:pt x="37539" y="76"/>
                    <a:pt x="37368" y="-95"/>
                    <a:pt x="37284" y="76"/>
                  </a:cubicBezTo>
                  <a:lnTo>
                    <a:pt x="31738" y="19877"/>
                  </a:lnTo>
                  <a:cubicBezTo>
                    <a:pt x="26534" y="38397"/>
                    <a:pt x="21159" y="56833"/>
                    <a:pt x="16210" y="75353"/>
                  </a:cubicBezTo>
                  <a:cubicBezTo>
                    <a:pt x="16210" y="75353"/>
                    <a:pt x="16210" y="75353"/>
                    <a:pt x="16210" y="75353"/>
                  </a:cubicBezTo>
                  <a:cubicBezTo>
                    <a:pt x="16210" y="75353"/>
                    <a:pt x="16210" y="75353"/>
                    <a:pt x="16210" y="75353"/>
                  </a:cubicBezTo>
                  <a:cubicBezTo>
                    <a:pt x="16210" y="75353"/>
                    <a:pt x="16210" y="75353"/>
                    <a:pt x="16210" y="75353"/>
                  </a:cubicBezTo>
                  <a:cubicBezTo>
                    <a:pt x="16210" y="75353"/>
                    <a:pt x="16210" y="75353"/>
                    <a:pt x="16210" y="75353"/>
                  </a:cubicBezTo>
                  <a:cubicBezTo>
                    <a:pt x="12030" y="94130"/>
                    <a:pt x="8190" y="112907"/>
                    <a:pt x="4266" y="131768"/>
                  </a:cubicBezTo>
                  <a:lnTo>
                    <a:pt x="0" y="151911"/>
                  </a:lnTo>
                  <a:cubicBezTo>
                    <a:pt x="0" y="151911"/>
                    <a:pt x="170" y="152081"/>
                    <a:pt x="256" y="151911"/>
                  </a:cubicBezTo>
                  <a:lnTo>
                    <a:pt x="5802" y="132195"/>
                  </a:lnTo>
                  <a:cubicBezTo>
                    <a:pt x="11006" y="113675"/>
                    <a:pt x="16381" y="95239"/>
                    <a:pt x="21329" y="76633"/>
                  </a:cubicBezTo>
                  <a:cubicBezTo>
                    <a:pt x="21329" y="76633"/>
                    <a:pt x="21329" y="76633"/>
                    <a:pt x="21329" y="76633"/>
                  </a:cubicBezTo>
                  <a:close/>
                </a:path>
              </a:pathLst>
            </a:custGeom>
            <a:grpFill/>
            <a:ln w="8532" cap="flat">
              <a:noFill/>
              <a:prstDash val="solid"/>
              <a:miter/>
            </a:ln>
          </p:spPr>
          <p:txBody>
            <a:bodyPr rtlCol="0" anchor="ctr"/>
            <a:lstStyle/>
            <a:p>
              <a:endParaRPr lang="en-US"/>
            </a:p>
          </p:txBody>
        </p:sp>
        <p:sp>
          <p:nvSpPr>
            <p:cNvPr id="1881" name="Freeform 1880">
              <a:extLst>
                <a:ext uri="{FF2B5EF4-FFF2-40B4-BE49-F238E27FC236}">
                  <a16:creationId xmlns:a16="http://schemas.microsoft.com/office/drawing/2014/main" id="{D8A9A9F5-1862-BCC7-C63E-731F26A8FDC5}"/>
                </a:ext>
              </a:extLst>
            </p:cNvPr>
            <p:cNvSpPr/>
            <p:nvPr/>
          </p:nvSpPr>
          <p:spPr>
            <a:xfrm>
              <a:off x="7064572" y="1547740"/>
              <a:ext cx="32762" cy="140341"/>
            </a:xfrm>
            <a:custGeom>
              <a:avLst/>
              <a:gdLst>
                <a:gd name="connsiteX0" fmla="*/ 20732 w 32762"/>
                <a:gd name="connsiteY0" fmla="*/ 71475 h 140341"/>
                <a:gd name="connsiteX1" fmla="*/ 20732 w 32762"/>
                <a:gd name="connsiteY1" fmla="*/ 71304 h 140341"/>
                <a:gd name="connsiteX2" fmla="*/ 20732 w 32762"/>
                <a:gd name="connsiteY2" fmla="*/ 71133 h 140341"/>
                <a:gd name="connsiteX3" fmla="*/ 20732 w 32762"/>
                <a:gd name="connsiteY3" fmla="*/ 71133 h 140341"/>
                <a:gd name="connsiteX4" fmla="*/ 29946 w 32762"/>
                <a:gd name="connsiteY4" fmla="*/ 18729 h 140341"/>
                <a:gd name="connsiteX5" fmla="*/ 32762 w 32762"/>
                <a:gd name="connsiteY5" fmla="*/ 38 h 140341"/>
                <a:gd name="connsiteX6" fmla="*/ 32506 w 32762"/>
                <a:gd name="connsiteY6" fmla="*/ 38 h 140341"/>
                <a:gd name="connsiteX7" fmla="*/ 28411 w 32762"/>
                <a:gd name="connsiteY7" fmla="*/ 18559 h 140341"/>
                <a:gd name="connsiteX8" fmla="*/ 15613 w 32762"/>
                <a:gd name="connsiteY8" fmla="*/ 70024 h 140341"/>
                <a:gd name="connsiteX9" fmla="*/ 15613 w 32762"/>
                <a:gd name="connsiteY9" fmla="*/ 70024 h 140341"/>
                <a:gd name="connsiteX10" fmla="*/ 15613 w 32762"/>
                <a:gd name="connsiteY10" fmla="*/ 70024 h 140341"/>
                <a:gd name="connsiteX11" fmla="*/ 15613 w 32762"/>
                <a:gd name="connsiteY11" fmla="*/ 70024 h 140341"/>
                <a:gd name="connsiteX12" fmla="*/ 15613 w 32762"/>
                <a:gd name="connsiteY12" fmla="*/ 70024 h 140341"/>
                <a:gd name="connsiteX13" fmla="*/ 4437 w 32762"/>
                <a:gd name="connsiteY13" fmla="*/ 121830 h 140341"/>
                <a:gd name="connsiteX14" fmla="*/ 0 w 32762"/>
                <a:gd name="connsiteY14" fmla="*/ 140265 h 140341"/>
                <a:gd name="connsiteX15" fmla="*/ 256 w 32762"/>
                <a:gd name="connsiteY15" fmla="*/ 140265 h 140341"/>
                <a:gd name="connsiteX16" fmla="*/ 5972 w 32762"/>
                <a:gd name="connsiteY16" fmla="*/ 122257 h 140341"/>
                <a:gd name="connsiteX17" fmla="*/ 20817 w 32762"/>
                <a:gd name="connsiteY17" fmla="*/ 71133 h 140341"/>
                <a:gd name="connsiteX18" fmla="*/ 20817 w 32762"/>
                <a:gd name="connsiteY18" fmla="*/ 71133 h 140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762" h="140341">
                  <a:moveTo>
                    <a:pt x="20732" y="71475"/>
                  </a:moveTo>
                  <a:lnTo>
                    <a:pt x="20732" y="71304"/>
                  </a:lnTo>
                  <a:cubicBezTo>
                    <a:pt x="20732" y="71304"/>
                    <a:pt x="20732" y="71133"/>
                    <a:pt x="20732" y="71133"/>
                  </a:cubicBezTo>
                  <a:lnTo>
                    <a:pt x="20732" y="71133"/>
                  </a:lnTo>
                  <a:cubicBezTo>
                    <a:pt x="24315" y="53722"/>
                    <a:pt x="27302" y="36226"/>
                    <a:pt x="29946" y="18729"/>
                  </a:cubicBezTo>
                  <a:cubicBezTo>
                    <a:pt x="30885" y="12499"/>
                    <a:pt x="31823" y="6268"/>
                    <a:pt x="32762" y="38"/>
                  </a:cubicBezTo>
                  <a:cubicBezTo>
                    <a:pt x="32762" y="38"/>
                    <a:pt x="32591" y="-47"/>
                    <a:pt x="32506" y="38"/>
                  </a:cubicBezTo>
                  <a:cubicBezTo>
                    <a:pt x="31141" y="6183"/>
                    <a:pt x="29776" y="12413"/>
                    <a:pt x="28411" y="18559"/>
                  </a:cubicBezTo>
                  <a:cubicBezTo>
                    <a:pt x="24401" y="35799"/>
                    <a:pt x="19964" y="52954"/>
                    <a:pt x="15613" y="70024"/>
                  </a:cubicBezTo>
                  <a:lnTo>
                    <a:pt x="15613" y="70024"/>
                  </a:lnTo>
                  <a:cubicBezTo>
                    <a:pt x="15613" y="70024"/>
                    <a:pt x="15613" y="70024"/>
                    <a:pt x="15613" y="70024"/>
                  </a:cubicBezTo>
                  <a:lnTo>
                    <a:pt x="15613" y="70024"/>
                  </a:lnTo>
                  <a:cubicBezTo>
                    <a:pt x="15613" y="70024"/>
                    <a:pt x="15613" y="70024"/>
                    <a:pt x="15613" y="70024"/>
                  </a:cubicBezTo>
                  <a:cubicBezTo>
                    <a:pt x="11945" y="87349"/>
                    <a:pt x="8446" y="104675"/>
                    <a:pt x="4437" y="121830"/>
                  </a:cubicBezTo>
                  <a:cubicBezTo>
                    <a:pt x="2986" y="127975"/>
                    <a:pt x="1450" y="134120"/>
                    <a:pt x="0" y="140265"/>
                  </a:cubicBezTo>
                  <a:cubicBezTo>
                    <a:pt x="0" y="140265"/>
                    <a:pt x="171" y="140436"/>
                    <a:pt x="256" y="140265"/>
                  </a:cubicBezTo>
                  <a:cubicBezTo>
                    <a:pt x="2218" y="134291"/>
                    <a:pt x="4095" y="128317"/>
                    <a:pt x="5972" y="122257"/>
                  </a:cubicBezTo>
                  <a:cubicBezTo>
                    <a:pt x="11262" y="105358"/>
                    <a:pt x="16381" y="88374"/>
                    <a:pt x="20817" y="71133"/>
                  </a:cubicBezTo>
                  <a:lnTo>
                    <a:pt x="20817" y="71133"/>
                  </a:lnTo>
                  <a:close/>
                </a:path>
              </a:pathLst>
            </a:custGeom>
            <a:grpFill/>
            <a:ln w="8532" cap="flat">
              <a:noFill/>
              <a:prstDash val="solid"/>
              <a:miter/>
            </a:ln>
          </p:spPr>
          <p:txBody>
            <a:bodyPr rtlCol="0" anchor="ctr"/>
            <a:lstStyle/>
            <a:p>
              <a:endParaRPr lang="en-US"/>
            </a:p>
          </p:txBody>
        </p:sp>
        <p:sp>
          <p:nvSpPr>
            <p:cNvPr id="1882" name="Freeform 1881">
              <a:extLst>
                <a:ext uri="{FF2B5EF4-FFF2-40B4-BE49-F238E27FC236}">
                  <a16:creationId xmlns:a16="http://schemas.microsoft.com/office/drawing/2014/main" id="{B14BD8A5-4805-53EC-9905-A0F31034FD2C}"/>
                </a:ext>
              </a:extLst>
            </p:cNvPr>
            <p:cNvSpPr/>
            <p:nvPr/>
          </p:nvSpPr>
          <p:spPr>
            <a:xfrm>
              <a:off x="7090679" y="1535876"/>
              <a:ext cx="22694" cy="131512"/>
            </a:xfrm>
            <a:custGeom>
              <a:avLst/>
              <a:gdLst>
                <a:gd name="connsiteX0" fmla="*/ 21500 w 22694"/>
                <a:gd name="connsiteY0" fmla="*/ 17449 h 131512"/>
                <a:gd name="connsiteX1" fmla="*/ 22695 w 22694"/>
                <a:gd name="connsiteY1" fmla="*/ 38 h 131512"/>
                <a:gd name="connsiteX2" fmla="*/ 22438 w 22694"/>
                <a:gd name="connsiteY2" fmla="*/ 38 h 131512"/>
                <a:gd name="connsiteX3" fmla="*/ 19964 w 22694"/>
                <a:gd name="connsiteY3" fmla="*/ 17449 h 131512"/>
                <a:gd name="connsiteX4" fmla="*/ 11177 w 22694"/>
                <a:gd name="connsiteY4" fmla="*/ 65756 h 131512"/>
                <a:gd name="connsiteX5" fmla="*/ 11177 w 22694"/>
                <a:gd name="connsiteY5" fmla="*/ 65756 h 131512"/>
                <a:gd name="connsiteX6" fmla="*/ 11177 w 22694"/>
                <a:gd name="connsiteY6" fmla="*/ 65756 h 131512"/>
                <a:gd name="connsiteX7" fmla="*/ 11177 w 22694"/>
                <a:gd name="connsiteY7" fmla="*/ 65756 h 131512"/>
                <a:gd name="connsiteX8" fmla="*/ 3413 w 22694"/>
                <a:gd name="connsiteY8" fmla="*/ 114234 h 131512"/>
                <a:gd name="connsiteX9" fmla="*/ 0 w 22694"/>
                <a:gd name="connsiteY9" fmla="*/ 131474 h 131512"/>
                <a:gd name="connsiteX10" fmla="*/ 256 w 22694"/>
                <a:gd name="connsiteY10" fmla="*/ 131474 h 131512"/>
                <a:gd name="connsiteX11" fmla="*/ 4949 w 22694"/>
                <a:gd name="connsiteY11" fmla="*/ 114661 h 131512"/>
                <a:gd name="connsiteX12" fmla="*/ 16381 w 22694"/>
                <a:gd name="connsiteY12" fmla="*/ 66695 h 131512"/>
                <a:gd name="connsiteX13" fmla="*/ 16381 w 22694"/>
                <a:gd name="connsiteY13" fmla="*/ 66695 h 131512"/>
                <a:gd name="connsiteX14" fmla="*/ 16381 w 22694"/>
                <a:gd name="connsiteY14" fmla="*/ 66610 h 131512"/>
                <a:gd name="connsiteX15" fmla="*/ 16381 w 22694"/>
                <a:gd name="connsiteY15" fmla="*/ 66610 h 131512"/>
                <a:gd name="connsiteX16" fmla="*/ 16381 w 22694"/>
                <a:gd name="connsiteY16" fmla="*/ 66524 h 131512"/>
                <a:gd name="connsiteX17" fmla="*/ 21500 w 22694"/>
                <a:gd name="connsiteY17" fmla="*/ 17534 h 131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694" h="131512">
                  <a:moveTo>
                    <a:pt x="21500" y="17449"/>
                  </a:moveTo>
                  <a:cubicBezTo>
                    <a:pt x="21927" y="11645"/>
                    <a:pt x="22353" y="5842"/>
                    <a:pt x="22695" y="38"/>
                  </a:cubicBezTo>
                  <a:cubicBezTo>
                    <a:pt x="22695" y="38"/>
                    <a:pt x="22438" y="-47"/>
                    <a:pt x="22438" y="38"/>
                  </a:cubicBezTo>
                  <a:cubicBezTo>
                    <a:pt x="21670" y="5842"/>
                    <a:pt x="20817" y="11645"/>
                    <a:pt x="19964" y="17449"/>
                  </a:cubicBezTo>
                  <a:cubicBezTo>
                    <a:pt x="17405" y="33665"/>
                    <a:pt x="14333" y="49711"/>
                    <a:pt x="11177" y="65756"/>
                  </a:cubicBezTo>
                  <a:lnTo>
                    <a:pt x="11177" y="65756"/>
                  </a:lnTo>
                  <a:cubicBezTo>
                    <a:pt x="11177" y="65756"/>
                    <a:pt x="11177" y="65756"/>
                    <a:pt x="11177" y="65756"/>
                  </a:cubicBezTo>
                  <a:lnTo>
                    <a:pt x="11177" y="65756"/>
                  </a:lnTo>
                  <a:cubicBezTo>
                    <a:pt x="8788" y="81887"/>
                    <a:pt x="6399" y="98103"/>
                    <a:pt x="3413" y="114234"/>
                  </a:cubicBezTo>
                  <a:cubicBezTo>
                    <a:pt x="2304" y="119953"/>
                    <a:pt x="1195" y="125756"/>
                    <a:pt x="0" y="131474"/>
                  </a:cubicBezTo>
                  <a:cubicBezTo>
                    <a:pt x="0" y="131474"/>
                    <a:pt x="171" y="131560"/>
                    <a:pt x="256" y="131474"/>
                  </a:cubicBezTo>
                  <a:cubicBezTo>
                    <a:pt x="1877" y="125842"/>
                    <a:pt x="3413" y="120294"/>
                    <a:pt x="4949" y="114661"/>
                  </a:cubicBezTo>
                  <a:cubicBezTo>
                    <a:pt x="9214" y="98786"/>
                    <a:pt x="13224" y="82826"/>
                    <a:pt x="16381" y="66695"/>
                  </a:cubicBezTo>
                  <a:lnTo>
                    <a:pt x="16381" y="66695"/>
                  </a:lnTo>
                  <a:cubicBezTo>
                    <a:pt x="16381" y="66695"/>
                    <a:pt x="16381" y="66610"/>
                    <a:pt x="16381" y="66610"/>
                  </a:cubicBezTo>
                  <a:lnTo>
                    <a:pt x="16381" y="66610"/>
                  </a:lnTo>
                  <a:cubicBezTo>
                    <a:pt x="16381" y="66610"/>
                    <a:pt x="16381" y="66524"/>
                    <a:pt x="16381" y="66524"/>
                  </a:cubicBezTo>
                  <a:cubicBezTo>
                    <a:pt x="18770" y="50223"/>
                    <a:pt x="20306" y="33836"/>
                    <a:pt x="21500" y="17534"/>
                  </a:cubicBezTo>
                  <a:close/>
                </a:path>
              </a:pathLst>
            </a:custGeom>
            <a:grpFill/>
            <a:ln w="8532" cap="flat">
              <a:noFill/>
              <a:prstDash val="solid"/>
              <a:miter/>
            </a:ln>
          </p:spPr>
          <p:txBody>
            <a:bodyPr rtlCol="0" anchor="ctr"/>
            <a:lstStyle/>
            <a:p>
              <a:endParaRPr lang="en-US"/>
            </a:p>
          </p:txBody>
        </p:sp>
        <p:sp>
          <p:nvSpPr>
            <p:cNvPr id="1883" name="Freeform 1882">
              <a:extLst>
                <a:ext uri="{FF2B5EF4-FFF2-40B4-BE49-F238E27FC236}">
                  <a16:creationId xmlns:a16="http://schemas.microsoft.com/office/drawing/2014/main" id="{3F26003A-6AF4-E58F-2EE2-C81A155646DE}"/>
                </a:ext>
              </a:extLst>
            </p:cNvPr>
            <p:cNvSpPr/>
            <p:nvPr/>
          </p:nvSpPr>
          <p:spPr>
            <a:xfrm>
              <a:off x="7110473" y="1480144"/>
              <a:ext cx="16466" cy="114528"/>
            </a:xfrm>
            <a:custGeom>
              <a:avLst/>
              <a:gdLst>
                <a:gd name="connsiteX0" fmla="*/ 16466 w 16466"/>
                <a:gd name="connsiteY0" fmla="*/ 38 h 114528"/>
                <a:gd name="connsiteX1" fmla="*/ 16210 w 16466"/>
                <a:gd name="connsiteY1" fmla="*/ 38 h 114528"/>
                <a:gd name="connsiteX2" fmla="*/ 13395 w 16466"/>
                <a:gd name="connsiteY2" fmla="*/ 14974 h 114528"/>
                <a:gd name="connsiteX3" fmla="*/ 5631 w 16466"/>
                <a:gd name="connsiteY3" fmla="*/ 56880 h 114528"/>
                <a:gd name="connsiteX4" fmla="*/ 5631 w 16466"/>
                <a:gd name="connsiteY4" fmla="*/ 56880 h 114528"/>
                <a:gd name="connsiteX5" fmla="*/ 5631 w 16466"/>
                <a:gd name="connsiteY5" fmla="*/ 56880 h 114528"/>
                <a:gd name="connsiteX6" fmla="*/ 5631 w 16466"/>
                <a:gd name="connsiteY6" fmla="*/ 56880 h 114528"/>
                <a:gd name="connsiteX7" fmla="*/ 5631 w 16466"/>
                <a:gd name="connsiteY7" fmla="*/ 56880 h 114528"/>
                <a:gd name="connsiteX8" fmla="*/ 1450 w 16466"/>
                <a:gd name="connsiteY8" fmla="*/ 99298 h 114528"/>
                <a:gd name="connsiteX9" fmla="*/ 0 w 16466"/>
                <a:gd name="connsiteY9" fmla="*/ 114490 h 114528"/>
                <a:gd name="connsiteX10" fmla="*/ 256 w 16466"/>
                <a:gd name="connsiteY10" fmla="*/ 114490 h 114528"/>
                <a:gd name="connsiteX11" fmla="*/ 2986 w 16466"/>
                <a:gd name="connsiteY11" fmla="*/ 99640 h 114528"/>
                <a:gd name="connsiteX12" fmla="*/ 10750 w 16466"/>
                <a:gd name="connsiteY12" fmla="*/ 57733 h 114528"/>
                <a:gd name="connsiteX13" fmla="*/ 10750 w 16466"/>
                <a:gd name="connsiteY13" fmla="*/ 57733 h 114528"/>
                <a:gd name="connsiteX14" fmla="*/ 10750 w 16466"/>
                <a:gd name="connsiteY14" fmla="*/ 57733 h 114528"/>
                <a:gd name="connsiteX15" fmla="*/ 10750 w 16466"/>
                <a:gd name="connsiteY15" fmla="*/ 57563 h 114528"/>
                <a:gd name="connsiteX16" fmla="*/ 10750 w 16466"/>
                <a:gd name="connsiteY16" fmla="*/ 57563 h 114528"/>
                <a:gd name="connsiteX17" fmla="*/ 14931 w 16466"/>
                <a:gd name="connsiteY17" fmla="*/ 15145 h 114528"/>
                <a:gd name="connsiteX18" fmla="*/ 16381 w 16466"/>
                <a:gd name="connsiteY18" fmla="*/ 38 h 11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466" h="114528">
                  <a:moveTo>
                    <a:pt x="16466" y="38"/>
                  </a:moveTo>
                  <a:cubicBezTo>
                    <a:pt x="16466" y="38"/>
                    <a:pt x="16295" y="-47"/>
                    <a:pt x="16210" y="38"/>
                  </a:cubicBezTo>
                  <a:lnTo>
                    <a:pt x="13395" y="14974"/>
                  </a:lnTo>
                  <a:cubicBezTo>
                    <a:pt x="10750" y="28971"/>
                    <a:pt x="8020" y="42883"/>
                    <a:pt x="5631" y="56880"/>
                  </a:cubicBezTo>
                  <a:lnTo>
                    <a:pt x="5631" y="56880"/>
                  </a:lnTo>
                  <a:cubicBezTo>
                    <a:pt x="5631" y="56880"/>
                    <a:pt x="5631" y="56880"/>
                    <a:pt x="5631" y="56880"/>
                  </a:cubicBezTo>
                  <a:cubicBezTo>
                    <a:pt x="5631" y="56880"/>
                    <a:pt x="5631" y="56880"/>
                    <a:pt x="5631" y="56880"/>
                  </a:cubicBezTo>
                  <a:cubicBezTo>
                    <a:pt x="5631" y="56880"/>
                    <a:pt x="5631" y="56880"/>
                    <a:pt x="5631" y="56880"/>
                  </a:cubicBezTo>
                  <a:cubicBezTo>
                    <a:pt x="4010" y="70962"/>
                    <a:pt x="2816" y="85130"/>
                    <a:pt x="1450" y="99298"/>
                  </a:cubicBezTo>
                  <a:lnTo>
                    <a:pt x="0" y="114490"/>
                  </a:lnTo>
                  <a:cubicBezTo>
                    <a:pt x="0" y="114490"/>
                    <a:pt x="171" y="114576"/>
                    <a:pt x="256" y="114490"/>
                  </a:cubicBezTo>
                  <a:lnTo>
                    <a:pt x="2986" y="99640"/>
                  </a:lnTo>
                  <a:cubicBezTo>
                    <a:pt x="5631" y="85642"/>
                    <a:pt x="8361" y="71731"/>
                    <a:pt x="10750" y="57733"/>
                  </a:cubicBezTo>
                  <a:cubicBezTo>
                    <a:pt x="10750" y="57733"/>
                    <a:pt x="10750" y="57733"/>
                    <a:pt x="10750" y="57733"/>
                  </a:cubicBezTo>
                  <a:lnTo>
                    <a:pt x="10750" y="57733"/>
                  </a:lnTo>
                  <a:cubicBezTo>
                    <a:pt x="10750" y="57733"/>
                    <a:pt x="10750" y="57563"/>
                    <a:pt x="10750" y="57563"/>
                  </a:cubicBezTo>
                  <a:cubicBezTo>
                    <a:pt x="10750" y="57563"/>
                    <a:pt x="10750" y="57563"/>
                    <a:pt x="10750" y="57563"/>
                  </a:cubicBezTo>
                  <a:cubicBezTo>
                    <a:pt x="12371" y="43480"/>
                    <a:pt x="13566" y="29227"/>
                    <a:pt x="14931" y="15145"/>
                  </a:cubicBezTo>
                  <a:lnTo>
                    <a:pt x="16381" y="38"/>
                  </a:lnTo>
                  <a:close/>
                </a:path>
              </a:pathLst>
            </a:custGeom>
            <a:grpFill/>
            <a:ln w="8532" cap="flat">
              <a:noFill/>
              <a:prstDash val="solid"/>
              <a:miter/>
            </a:ln>
          </p:spPr>
          <p:txBody>
            <a:bodyPr rtlCol="0" anchor="ctr"/>
            <a:lstStyle/>
            <a:p>
              <a:endParaRPr lang="en-US"/>
            </a:p>
          </p:txBody>
        </p:sp>
        <p:sp>
          <p:nvSpPr>
            <p:cNvPr id="1884" name="Freeform 1883">
              <a:extLst>
                <a:ext uri="{FF2B5EF4-FFF2-40B4-BE49-F238E27FC236}">
                  <a16:creationId xmlns:a16="http://schemas.microsoft.com/office/drawing/2014/main" id="{0651982D-FB8B-D91C-5577-9B15CF5ED7FF}"/>
                </a:ext>
              </a:extLst>
            </p:cNvPr>
            <p:cNvSpPr/>
            <p:nvPr/>
          </p:nvSpPr>
          <p:spPr>
            <a:xfrm>
              <a:off x="6803075" y="1695516"/>
              <a:ext cx="8531" cy="8534"/>
            </a:xfrm>
            <a:custGeom>
              <a:avLst/>
              <a:gdLst>
                <a:gd name="connsiteX0" fmla="*/ 0 w 8531"/>
                <a:gd name="connsiteY0" fmla="*/ 0 h 8534"/>
                <a:gd name="connsiteX1" fmla="*/ 0 w 8531"/>
                <a:gd name="connsiteY1" fmla="*/ 0 h 8534"/>
                <a:gd name="connsiteX2" fmla="*/ 0 w 8531"/>
                <a:gd name="connsiteY2" fmla="*/ 0 h 8534"/>
                <a:gd name="connsiteX3" fmla="*/ 0 w 8531"/>
                <a:gd name="connsiteY3" fmla="*/ 0 h 8534"/>
              </a:gdLst>
              <a:ahLst/>
              <a:cxnLst>
                <a:cxn ang="0">
                  <a:pos x="connsiteX0" y="connsiteY0"/>
                </a:cxn>
                <a:cxn ang="0">
                  <a:pos x="connsiteX1" y="connsiteY1"/>
                </a:cxn>
                <a:cxn ang="0">
                  <a:pos x="connsiteX2" y="connsiteY2"/>
                </a:cxn>
                <a:cxn ang="0">
                  <a:pos x="connsiteX3" y="connsiteY3"/>
                </a:cxn>
              </a:cxnLst>
              <a:rect l="l" t="t" r="r" b="b"/>
              <a:pathLst>
                <a:path w="8531" h="8534">
                  <a:moveTo>
                    <a:pt x="0" y="0"/>
                  </a:moveTo>
                  <a:lnTo>
                    <a:pt x="0" y="0"/>
                  </a:lnTo>
                  <a:lnTo>
                    <a:pt x="0" y="0"/>
                  </a:lnTo>
                  <a:lnTo>
                    <a:pt x="0" y="0"/>
                  </a:lnTo>
                  <a:close/>
                </a:path>
              </a:pathLst>
            </a:custGeom>
            <a:grpFill/>
            <a:ln w="8532" cap="flat">
              <a:noFill/>
              <a:prstDash val="solid"/>
              <a:miter/>
            </a:ln>
          </p:spPr>
          <p:txBody>
            <a:bodyPr rtlCol="0" anchor="ctr"/>
            <a:lstStyle/>
            <a:p>
              <a:endParaRPr lang="en-US"/>
            </a:p>
          </p:txBody>
        </p:sp>
        <p:sp>
          <p:nvSpPr>
            <p:cNvPr id="1885" name="Freeform 1884">
              <a:extLst>
                <a:ext uri="{FF2B5EF4-FFF2-40B4-BE49-F238E27FC236}">
                  <a16:creationId xmlns:a16="http://schemas.microsoft.com/office/drawing/2014/main" id="{F783A45D-A28E-4090-25C3-EC2E308DFD2B}"/>
                </a:ext>
              </a:extLst>
            </p:cNvPr>
            <p:cNvSpPr/>
            <p:nvPr/>
          </p:nvSpPr>
          <p:spPr>
            <a:xfrm>
              <a:off x="6812460" y="1259897"/>
              <a:ext cx="17660" cy="91275"/>
            </a:xfrm>
            <a:custGeom>
              <a:avLst/>
              <a:gdLst>
                <a:gd name="connsiteX0" fmla="*/ 17405 w 17660"/>
                <a:gd name="connsiteY0" fmla="*/ 0 h 91275"/>
                <a:gd name="connsiteX1" fmla="*/ 14504 w 17660"/>
                <a:gd name="connsiteY1" fmla="*/ 11863 h 91275"/>
                <a:gd name="connsiteX2" fmla="*/ 6228 w 17660"/>
                <a:gd name="connsiteY2" fmla="*/ 45149 h 91275"/>
                <a:gd name="connsiteX3" fmla="*/ 6228 w 17660"/>
                <a:gd name="connsiteY3" fmla="*/ 45149 h 91275"/>
                <a:gd name="connsiteX4" fmla="*/ 6228 w 17660"/>
                <a:gd name="connsiteY4" fmla="*/ 45149 h 91275"/>
                <a:gd name="connsiteX5" fmla="*/ 6228 w 17660"/>
                <a:gd name="connsiteY5" fmla="*/ 45149 h 91275"/>
                <a:gd name="connsiteX6" fmla="*/ 6228 w 17660"/>
                <a:gd name="connsiteY6" fmla="*/ 45149 h 91275"/>
                <a:gd name="connsiteX7" fmla="*/ 1621 w 17660"/>
                <a:gd name="connsiteY7" fmla="*/ 79118 h 91275"/>
                <a:gd name="connsiteX8" fmla="*/ 0 w 17660"/>
                <a:gd name="connsiteY8" fmla="*/ 91238 h 91275"/>
                <a:gd name="connsiteX9" fmla="*/ 256 w 17660"/>
                <a:gd name="connsiteY9" fmla="*/ 91238 h 91275"/>
                <a:gd name="connsiteX10" fmla="*/ 3157 w 17660"/>
                <a:gd name="connsiteY10" fmla="*/ 79459 h 91275"/>
                <a:gd name="connsiteX11" fmla="*/ 11432 w 17660"/>
                <a:gd name="connsiteY11" fmla="*/ 46174 h 91275"/>
                <a:gd name="connsiteX12" fmla="*/ 11432 w 17660"/>
                <a:gd name="connsiteY12" fmla="*/ 46174 h 91275"/>
                <a:gd name="connsiteX13" fmla="*/ 11432 w 17660"/>
                <a:gd name="connsiteY13" fmla="*/ 46174 h 91275"/>
                <a:gd name="connsiteX14" fmla="*/ 11432 w 17660"/>
                <a:gd name="connsiteY14" fmla="*/ 46174 h 91275"/>
                <a:gd name="connsiteX15" fmla="*/ 11432 w 17660"/>
                <a:gd name="connsiteY15" fmla="*/ 46174 h 91275"/>
                <a:gd name="connsiteX16" fmla="*/ 16040 w 17660"/>
                <a:gd name="connsiteY16" fmla="*/ 12205 h 91275"/>
                <a:gd name="connsiteX17" fmla="*/ 17661 w 17660"/>
                <a:gd name="connsiteY17" fmla="*/ 171 h 91275"/>
                <a:gd name="connsiteX18" fmla="*/ 17405 w 17660"/>
                <a:gd name="connsiteY18" fmla="*/ 171 h 9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660" h="91275">
                  <a:moveTo>
                    <a:pt x="17405" y="0"/>
                  </a:moveTo>
                  <a:lnTo>
                    <a:pt x="14504" y="11863"/>
                  </a:lnTo>
                  <a:cubicBezTo>
                    <a:pt x="11688" y="22959"/>
                    <a:pt x="8787" y="33969"/>
                    <a:pt x="6228" y="45149"/>
                  </a:cubicBezTo>
                  <a:lnTo>
                    <a:pt x="6228" y="45149"/>
                  </a:lnTo>
                  <a:cubicBezTo>
                    <a:pt x="6228" y="45149"/>
                    <a:pt x="6228" y="45149"/>
                    <a:pt x="6228" y="45149"/>
                  </a:cubicBezTo>
                  <a:cubicBezTo>
                    <a:pt x="6228" y="45149"/>
                    <a:pt x="6228" y="45149"/>
                    <a:pt x="6228" y="45149"/>
                  </a:cubicBezTo>
                  <a:lnTo>
                    <a:pt x="6228" y="45149"/>
                  </a:lnTo>
                  <a:cubicBezTo>
                    <a:pt x="4437" y="56415"/>
                    <a:pt x="3071" y="67767"/>
                    <a:pt x="1621" y="79118"/>
                  </a:cubicBezTo>
                  <a:lnTo>
                    <a:pt x="0" y="91238"/>
                  </a:lnTo>
                  <a:cubicBezTo>
                    <a:pt x="0" y="91238"/>
                    <a:pt x="171" y="91323"/>
                    <a:pt x="256" y="91238"/>
                  </a:cubicBezTo>
                  <a:lnTo>
                    <a:pt x="3157" y="79459"/>
                  </a:lnTo>
                  <a:cubicBezTo>
                    <a:pt x="5972" y="68364"/>
                    <a:pt x="8873" y="57354"/>
                    <a:pt x="11432" y="46174"/>
                  </a:cubicBezTo>
                  <a:cubicBezTo>
                    <a:pt x="11432" y="46174"/>
                    <a:pt x="11432" y="46174"/>
                    <a:pt x="11432" y="46174"/>
                  </a:cubicBezTo>
                  <a:cubicBezTo>
                    <a:pt x="11432" y="46174"/>
                    <a:pt x="11432" y="46174"/>
                    <a:pt x="11432" y="46174"/>
                  </a:cubicBezTo>
                  <a:cubicBezTo>
                    <a:pt x="11432" y="46174"/>
                    <a:pt x="11432" y="46174"/>
                    <a:pt x="11432" y="46174"/>
                  </a:cubicBezTo>
                  <a:cubicBezTo>
                    <a:pt x="11432" y="46174"/>
                    <a:pt x="11432" y="46174"/>
                    <a:pt x="11432" y="46174"/>
                  </a:cubicBezTo>
                  <a:cubicBezTo>
                    <a:pt x="13224" y="34907"/>
                    <a:pt x="14589" y="23556"/>
                    <a:pt x="16040" y="12205"/>
                  </a:cubicBezTo>
                  <a:lnTo>
                    <a:pt x="17661" y="171"/>
                  </a:lnTo>
                  <a:cubicBezTo>
                    <a:pt x="17661" y="171"/>
                    <a:pt x="17490" y="85"/>
                    <a:pt x="17405" y="171"/>
                  </a:cubicBezTo>
                  <a:close/>
                </a:path>
              </a:pathLst>
            </a:custGeom>
            <a:grpFill/>
            <a:ln w="8532" cap="flat">
              <a:noFill/>
              <a:prstDash val="solid"/>
              <a:miter/>
            </a:ln>
          </p:spPr>
          <p:txBody>
            <a:bodyPr rtlCol="0" anchor="ctr"/>
            <a:lstStyle/>
            <a:p>
              <a:endParaRPr lang="en-US"/>
            </a:p>
          </p:txBody>
        </p:sp>
        <p:sp>
          <p:nvSpPr>
            <p:cNvPr id="1886" name="Freeform 1885">
              <a:extLst>
                <a:ext uri="{FF2B5EF4-FFF2-40B4-BE49-F238E27FC236}">
                  <a16:creationId xmlns:a16="http://schemas.microsoft.com/office/drawing/2014/main" id="{289C355D-483F-D426-ECEF-C99E6E46CD83}"/>
                </a:ext>
              </a:extLst>
            </p:cNvPr>
            <p:cNvSpPr/>
            <p:nvPr/>
          </p:nvSpPr>
          <p:spPr>
            <a:xfrm>
              <a:off x="7022767" y="1569503"/>
              <a:ext cx="44876" cy="142560"/>
            </a:xfrm>
            <a:custGeom>
              <a:avLst/>
              <a:gdLst>
                <a:gd name="connsiteX0" fmla="*/ 19709 w 44876"/>
                <a:gd name="connsiteY0" fmla="*/ 126354 h 142560"/>
                <a:gd name="connsiteX1" fmla="*/ 23036 w 44876"/>
                <a:gd name="connsiteY1" fmla="*/ 136510 h 142560"/>
                <a:gd name="connsiteX2" fmla="*/ 23292 w 44876"/>
                <a:gd name="connsiteY2" fmla="*/ 136510 h 142560"/>
                <a:gd name="connsiteX3" fmla="*/ 21329 w 44876"/>
                <a:gd name="connsiteY3" fmla="*/ 126098 h 142560"/>
                <a:gd name="connsiteX4" fmla="*/ 18514 w 44876"/>
                <a:gd name="connsiteY4" fmla="*/ 109540 h 142560"/>
                <a:gd name="connsiteX5" fmla="*/ 30544 w 44876"/>
                <a:gd name="connsiteY5" fmla="*/ 72925 h 142560"/>
                <a:gd name="connsiteX6" fmla="*/ 30544 w 44876"/>
                <a:gd name="connsiteY6" fmla="*/ 72925 h 142560"/>
                <a:gd name="connsiteX7" fmla="*/ 30544 w 44876"/>
                <a:gd name="connsiteY7" fmla="*/ 72755 h 142560"/>
                <a:gd name="connsiteX8" fmla="*/ 30544 w 44876"/>
                <a:gd name="connsiteY8" fmla="*/ 72584 h 142560"/>
                <a:gd name="connsiteX9" fmla="*/ 30544 w 44876"/>
                <a:gd name="connsiteY9" fmla="*/ 72584 h 142560"/>
                <a:gd name="connsiteX10" fmla="*/ 41635 w 44876"/>
                <a:gd name="connsiteY10" fmla="*/ 19156 h 142560"/>
                <a:gd name="connsiteX11" fmla="*/ 44877 w 44876"/>
                <a:gd name="connsiteY11" fmla="*/ 38 h 142560"/>
                <a:gd name="connsiteX12" fmla="*/ 44621 w 44876"/>
                <a:gd name="connsiteY12" fmla="*/ 38 h 142560"/>
                <a:gd name="connsiteX13" fmla="*/ 40099 w 44876"/>
                <a:gd name="connsiteY13" fmla="*/ 18985 h 142560"/>
                <a:gd name="connsiteX14" fmla="*/ 25510 w 44876"/>
                <a:gd name="connsiteY14" fmla="*/ 71389 h 142560"/>
                <a:gd name="connsiteX15" fmla="*/ 25510 w 44876"/>
                <a:gd name="connsiteY15" fmla="*/ 71389 h 142560"/>
                <a:gd name="connsiteX16" fmla="*/ 25510 w 44876"/>
                <a:gd name="connsiteY16" fmla="*/ 71389 h 142560"/>
                <a:gd name="connsiteX17" fmla="*/ 25510 w 44876"/>
                <a:gd name="connsiteY17" fmla="*/ 71389 h 142560"/>
                <a:gd name="connsiteX18" fmla="*/ 25510 w 44876"/>
                <a:gd name="connsiteY18" fmla="*/ 71389 h 142560"/>
                <a:gd name="connsiteX19" fmla="*/ 17405 w 44876"/>
                <a:gd name="connsiteY19" fmla="*/ 102968 h 142560"/>
                <a:gd name="connsiteX20" fmla="*/ 16296 w 44876"/>
                <a:gd name="connsiteY20" fmla="*/ 96652 h 142560"/>
                <a:gd name="connsiteX21" fmla="*/ 16296 w 44876"/>
                <a:gd name="connsiteY21" fmla="*/ 96652 h 142560"/>
                <a:gd name="connsiteX22" fmla="*/ 16296 w 44876"/>
                <a:gd name="connsiteY22" fmla="*/ 96652 h 142560"/>
                <a:gd name="connsiteX23" fmla="*/ 16296 w 44876"/>
                <a:gd name="connsiteY23" fmla="*/ 96652 h 142560"/>
                <a:gd name="connsiteX24" fmla="*/ 16296 w 44876"/>
                <a:gd name="connsiteY24" fmla="*/ 96652 h 142560"/>
                <a:gd name="connsiteX25" fmla="*/ 12713 w 44876"/>
                <a:gd name="connsiteY25" fmla="*/ 83338 h 142560"/>
                <a:gd name="connsiteX26" fmla="*/ 16552 w 44876"/>
                <a:gd name="connsiteY26" fmla="*/ 43907 h 142560"/>
                <a:gd name="connsiteX27" fmla="*/ 17746 w 44876"/>
                <a:gd name="connsiteY27" fmla="*/ 29398 h 142560"/>
                <a:gd name="connsiteX28" fmla="*/ 17490 w 44876"/>
                <a:gd name="connsiteY28" fmla="*/ 29398 h 142560"/>
                <a:gd name="connsiteX29" fmla="*/ 15016 w 44876"/>
                <a:gd name="connsiteY29" fmla="*/ 43822 h 142560"/>
                <a:gd name="connsiteX30" fmla="*/ 9641 w 44876"/>
                <a:gd name="connsiteY30" fmla="*/ 72072 h 142560"/>
                <a:gd name="connsiteX31" fmla="*/ 8532 w 44876"/>
                <a:gd name="connsiteY31" fmla="*/ 67890 h 142560"/>
                <a:gd name="connsiteX32" fmla="*/ 6058 w 44876"/>
                <a:gd name="connsiteY32" fmla="*/ 57563 h 142560"/>
                <a:gd name="connsiteX33" fmla="*/ 5802 w 44876"/>
                <a:gd name="connsiteY33" fmla="*/ 57563 h 142560"/>
                <a:gd name="connsiteX34" fmla="*/ 6996 w 44876"/>
                <a:gd name="connsiteY34" fmla="*/ 68146 h 142560"/>
                <a:gd name="connsiteX35" fmla="*/ 8276 w 44876"/>
                <a:gd name="connsiteY35" fmla="*/ 78729 h 142560"/>
                <a:gd name="connsiteX36" fmla="*/ 7252 w 44876"/>
                <a:gd name="connsiteY36" fmla="*/ 84021 h 142560"/>
                <a:gd name="connsiteX37" fmla="*/ 7252 w 44876"/>
                <a:gd name="connsiteY37" fmla="*/ 84021 h 142560"/>
                <a:gd name="connsiteX38" fmla="*/ 7252 w 44876"/>
                <a:gd name="connsiteY38" fmla="*/ 84021 h 142560"/>
                <a:gd name="connsiteX39" fmla="*/ 7252 w 44876"/>
                <a:gd name="connsiteY39" fmla="*/ 84021 h 142560"/>
                <a:gd name="connsiteX40" fmla="*/ 2133 w 44876"/>
                <a:gd name="connsiteY40" fmla="*/ 124732 h 142560"/>
                <a:gd name="connsiteX41" fmla="*/ 0 w 44876"/>
                <a:gd name="connsiteY41" fmla="*/ 139241 h 142560"/>
                <a:gd name="connsiteX42" fmla="*/ 256 w 44876"/>
                <a:gd name="connsiteY42" fmla="*/ 139241 h 142560"/>
                <a:gd name="connsiteX43" fmla="*/ 3669 w 44876"/>
                <a:gd name="connsiteY43" fmla="*/ 125073 h 142560"/>
                <a:gd name="connsiteX44" fmla="*/ 10580 w 44876"/>
                <a:gd name="connsiteY44" fmla="*/ 94263 h 142560"/>
                <a:gd name="connsiteX45" fmla="*/ 11092 w 44876"/>
                <a:gd name="connsiteY45" fmla="*/ 97677 h 142560"/>
                <a:gd name="connsiteX46" fmla="*/ 11092 w 44876"/>
                <a:gd name="connsiteY46" fmla="*/ 97677 h 142560"/>
                <a:gd name="connsiteX47" fmla="*/ 11092 w 44876"/>
                <a:gd name="connsiteY47" fmla="*/ 97677 h 142560"/>
                <a:gd name="connsiteX48" fmla="*/ 11092 w 44876"/>
                <a:gd name="connsiteY48" fmla="*/ 97677 h 142560"/>
                <a:gd name="connsiteX49" fmla="*/ 15016 w 44876"/>
                <a:gd name="connsiteY49" fmla="*/ 111418 h 142560"/>
                <a:gd name="connsiteX50" fmla="*/ 11518 w 44876"/>
                <a:gd name="connsiteY50" fmla="*/ 123878 h 142560"/>
                <a:gd name="connsiteX51" fmla="*/ 5802 w 44876"/>
                <a:gd name="connsiteY51" fmla="*/ 142485 h 142560"/>
                <a:gd name="connsiteX52" fmla="*/ 5972 w 44876"/>
                <a:gd name="connsiteY52" fmla="*/ 142485 h 142560"/>
                <a:gd name="connsiteX53" fmla="*/ 12883 w 44876"/>
                <a:gd name="connsiteY53" fmla="*/ 124391 h 142560"/>
                <a:gd name="connsiteX54" fmla="*/ 16210 w 44876"/>
                <a:gd name="connsiteY54" fmla="*/ 115258 h 142560"/>
                <a:gd name="connsiteX55" fmla="*/ 19709 w 44876"/>
                <a:gd name="connsiteY55" fmla="*/ 126183 h 14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4876" h="142560">
                  <a:moveTo>
                    <a:pt x="19709" y="126354"/>
                  </a:moveTo>
                  <a:lnTo>
                    <a:pt x="23036" y="136510"/>
                  </a:lnTo>
                  <a:cubicBezTo>
                    <a:pt x="23036" y="136510"/>
                    <a:pt x="23292" y="136510"/>
                    <a:pt x="23292" y="136510"/>
                  </a:cubicBezTo>
                  <a:lnTo>
                    <a:pt x="21329" y="126098"/>
                  </a:lnTo>
                  <a:cubicBezTo>
                    <a:pt x="20306" y="120550"/>
                    <a:pt x="19453" y="115002"/>
                    <a:pt x="18514" y="109540"/>
                  </a:cubicBezTo>
                  <a:cubicBezTo>
                    <a:pt x="22780" y="97421"/>
                    <a:pt x="26875" y="85216"/>
                    <a:pt x="30544" y="72925"/>
                  </a:cubicBezTo>
                  <a:lnTo>
                    <a:pt x="30544" y="72925"/>
                  </a:lnTo>
                  <a:cubicBezTo>
                    <a:pt x="30544" y="72925"/>
                    <a:pt x="30544" y="72755"/>
                    <a:pt x="30544" y="72755"/>
                  </a:cubicBezTo>
                  <a:lnTo>
                    <a:pt x="30544" y="72584"/>
                  </a:lnTo>
                  <a:cubicBezTo>
                    <a:pt x="30544" y="72584"/>
                    <a:pt x="30544" y="72584"/>
                    <a:pt x="30544" y="72584"/>
                  </a:cubicBezTo>
                  <a:cubicBezTo>
                    <a:pt x="34895" y="54917"/>
                    <a:pt x="38478" y="36994"/>
                    <a:pt x="41635" y="19156"/>
                  </a:cubicBezTo>
                  <a:cubicBezTo>
                    <a:pt x="42744" y="12840"/>
                    <a:pt x="43853" y="6439"/>
                    <a:pt x="44877" y="38"/>
                  </a:cubicBezTo>
                  <a:cubicBezTo>
                    <a:pt x="44877" y="38"/>
                    <a:pt x="44707" y="-47"/>
                    <a:pt x="44621" y="38"/>
                  </a:cubicBezTo>
                  <a:cubicBezTo>
                    <a:pt x="43171" y="6354"/>
                    <a:pt x="41635" y="12669"/>
                    <a:pt x="40099" y="18985"/>
                  </a:cubicBezTo>
                  <a:cubicBezTo>
                    <a:pt x="35663" y="36567"/>
                    <a:pt x="30629" y="53978"/>
                    <a:pt x="25510" y="71389"/>
                  </a:cubicBezTo>
                  <a:lnTo>
                    <a:pt x="25510" y="71389"/>
                  </a:lnTo>
                  <a:cubicBezTo>
                    <a:pt x="25510" y="71389"/>
                    <a:pt x="25510" y="71389"/>
                    <a:pt x="25510" y="71389"/>
                  </a:cubicBezTo>
                  <a:lnTo>
                    <a:pt x="25510" y="71389"/>
                  </a:lnTo>
                  <a:cubicBezTo>
                    <a:pt x="25510" y="71389"/>
                    <a:pt x="25510" y="71389"/>
                    <a:pt x="25510" y="71389"/>
                  </a:cubicBezTo>
                  <a:cubicBezTo>
                    <a:pt x="22865" y="81887"/>
                    <a:pt x="20221" y="92470"/>
                    <a:pt x="17405" y="102968"/>
                  </a:cubicBezTo>
                  <a:cubicBezTo>
                    <a:pt x="17063" y="100834"/>
                    <a:pt x="16722" y="98786"/>
                    <a:pt x="16296" y="96652"/>
                  </a:cubicBezTo>
                  <a:lnTo>
                    <a:pt x="16296" y="96652"/>
                  </a:lnTo>
                  <a:cubicBezTo>
                    <a:pt x="16296" y="96652"/>
                    <a:pt x="16296" y="96652"/>
                    <a:pt x="16296" y="96652"/>
                  </a:cubicBezTo>
                  <a:lnTo>
                    <a:pt x="16296" y="96652"/>
                  </a:lnTo>
                  <a:cubicBezTo>
                    <a:pt x="16296" y="96652"/>
                    <a:pt x="16296" y="96652"/>
                    <a:pt x="16296" y="96652"/>
                  </a:cubicBezTo>
                  <a:cubicBezTo>
                    <a:pt x="15101" y="92214"/>
                    <a:pt x="13907" y="87776"/>
                    <a:pt x="12713" y="83338"/>
                  </a:cubicBezTo>
                  <a:cubicBezTo>
                    <a:pt x="14334" y="70194"/>
                    <a:pt x="15528" y="57051"/>
                    <a:pt x="16552" y="43907"/>
                  </a:cubicBezTo>
                  <a:lnTo>
                    <a:pt x="17746" y="29398"/>
                  </a:lnTo>
                  <a:cubicBezTo>
                    <a:pt x="17746" y="29398"/>
                    <a:pt x="17490" y="29312"/>
                    <a:pt x="17490" y="29398"/>
                  </a:cubicBezTo>
                  <a:lnTo>
                    <a:pt x="15016" y="43822"/>
                  </a:lnTo>
                  <a:cubicBezTo>
                    <a:pt x="13310" y="53295"/>
                    <a:pt x="11433" y="62684"/>
                    <a:pt x="9641" y="72072"/>
                  </a:cubicBezTo>
                  <a:cubicBezTo>
                    <a:pt x="9300" y="70706"/>
                    <a:pt x="8873" y="69256"/>
                    <a:pt x="8532" y="67890"/>
                  </a:cubicBezTo>
                  <a:lnTo>
                    <a:pt x="6058" y="57563"/>
                  </a:lnTo>
                  <a:cubicBezTo>
                    <a:pt x="6058" y="57563"/>
                    <a:pt x="5802" y="57563"/>
                    <a:pt x="5802" y="57563"/>
                  </a:cubicBezTo>
                  <a:lnTo>
                    <a:pt x="6996" y="68146"/>
                  </a:lnTo>
                  <a:cubicBezTo>
                    <a:pt x="7423" y="71645"/>
                    <a:pt x="7850" y="75230"/>
                    <a:pt x="8276" y="78729"/>
                  </a:cubicBezTo>
                  <a:cubicBezTo>
                    <a:pt x="7935" y="80521"/>
                    <a:pt x="7593" y="82229"/>
                    <a:pt x="7252" y="84021"/>
                  </a:cubicBezTo>
                  <a:lnTo>
                    <a:pt x="7252" y="84021"/>
                  </a:lnTo>
                  <a:cubicBezTo>
                    <a:pt x="7252" y="84021"/>
                    <a:pt x="7252" y="84021"/>
                    <a:pt x="7252" y="84021"/>
                  </a:cubicBezTo>
                  <a:lnTo>
                    <a:pt x="7252" y="84021"/>
                  </a:lnTo>
                  <a:cubicBezTo>
                    <a:pt x="5460" y="97591"/>
                    <a:pt x="3925" y="111162"/>
                    <a:pt x="2133" y="124732"/>
                  </a:cubicBezTo>
                  <a:lnTo>
                    <a:pt x="0" y="139241"/>
                  </a:lnTo>
                  <a:cubicBezTo>
                    <a:pt x="0" y="139241"/>
                    <a:pt x="171" y="139327"/>
                    <a:pt x="256" y="139241"/>
                  </a:cubicBezTo>
                  <a:lnTo>
                    <a:pt x="3669" y="125073"/>
                  </a:lnTo>
                  <a:cubicBezTo>
                    <a:pt x="6058" y="114832"/>
                    <a:pt x="8447" y="104590"/>
                    <a:pt x="10580" y="94263"/>
                  </a:cubicBezTo>
                  <a:cubicBezTo>
                    <a:pt x="10750" y="95372"/>
                    <a:pt x="10921" y="96482"/>
                    <a:pt x="11092" y="97677"/>
                  </a:cubicBezTo>
                  <a:lnTo>
                    <a:pt x="11092" y="97677"/>
                  </a:lnTo>
                  <a:cubicBezTo>
                    <a:pt x="11092" y="97677"/>
                    <a:pt x="11092" y="97677"/>
                    <a:pt x="11092" y="97677"/>
                  </a:cubicBezTo>
                  <a:lnTo>
                    <a:pt x="11092" y="97677"/>
                  </a:lnTo>
                  <a:cubicBezTo>
                    <a:pt x="12286" y="102285"/>
                    <a:pt x="13651" y="106894"/>
                    <a:pt x="15016" y="111418"/>
                  </a:cubicBezTo>
                  <a:cubicBezTo>
                    <a:pt x="13907" y="115600"/>
                    <a:pt x="12713" y="119782"/>
                    <a:pt x="11518" y="123878"/>
                  </a:cubicBezTo>
                  <a:cubicBezTo>
                    <a:pt x="9726" y="130109"/>
                    <a:pt x="7764" y="136254"/>
                    <a:pt x="5802" y="142485"/>
                  </a:cubicBezTo>
                  <a:cubicBezTo>
                    <a:pt x="5802" y="142485"/>
                    <a:pt x="5972" y="142655"/>
                    <a:pt x="5972" y="142485"/>
                  </a:cubicBezTo>
                  <a:cubicBezTo>
                    <a:pt x="8276" y="136510"/>
                    <a:pt x="10580" y="130450"/>
                    <a:pt x="12883" y="124391"/>
                  </a:cubicBezTo>
                  <a:cubicBezTo>
                    <a:pt x="13992" y="121403"/>
                    <a:pt x="15101" y="118331"/>
                    <a:pt x="16210" y="115258"/>
                  </a:cubicBezTo>
                  <a:cubicBezTo>
                    <a:pt x="17320" y="118928"/>
                    <a:pt x="18514" y="122598"/>
                    <a:pt x="19709" y="126183"/>
                  </a:cubicBezTo>
                  <a:close/>
                </a:path>
              </a:pathLst>
            </a:custGeom>
            <a:grpFill/>
            <a:ln w="8532" cap="flat">
              <a:noFill/>
              <a:prstDash val="solid"/>
              <a:miter/>
            </a:ln>
          </p:spPr>
          <p:txBody>
            <a:bodyPr rtlCol="0" anchor="ctr"/>
            <a:lstStyle/>
            <a:p>
              <a:endParaRPr lang="en-US"/>
            </a:p>
          </p:txBody>
        </p:sp>
        <p:sp>
          <p:nvSpPr>
            <p:cNvPr id="1887" name="Freeform 1886">
              <a:extLst>
                <a:ext uri="{FF2B5EF4-FFF2-40B4-BE49-F238E27FC236}">
                  <a16:creationId xmlns:a16="http://schemas.microsoft.com/office/drawing/2014/main" id="{FA628EDA-7702-FDD6-A074-92BA50EEA5DF}"/>
                </a:ext>
              </a:extLst>
            </p:cNvPr>
            <p:cNvSpPr/>
            <p:nvPr/>
          </p:nvSpPr>
          <p:spPr>
            <a:xfrm>
              <a:off x="7033138" y="1573723"/>
              <a:ext cx="14200" cy="71009"/>
            </a:xfrm>
            <a:custGeom>
              <a:avLst/>
              <a:gdLst>
                <a:gd name="connsiteX0" fmla="*/ 11726 w 14200"/>
                <a:gd name="connsiteY0" fmla="*/ 0 h 71009"/>
                <a:gd name="connsiteX1" fmla="*/ 11471 w 14200"/>
                <a:gd name="connsiteY1" fmla="*/ 0 h 71009"/>
                <a:gd name="connsiteX2" fmla="*/ 10788 w 14200"/>
                <a:gd name="connsiteY2" fmla="*/ 9388 h 71009"/>
                <a:gd name="connsiteX3" fmla="*/ 10105 w 14200"/>
                <a:gd name="connsiteY3" fmla="*/ 18265 h 71009"/>
                <a:gd name="connsiteX4" fmla="*/ 7119 w 14200"/>
                <a:gd name="connsiteY4" fmla="*/ 15619 h 71009"/>
                <a:gd name="connsiteX5" fmla="*/ 7119 w 14200"/>
                <a:gd name="connsiteY5" fmla="*/ 15619 h 71009"/>
                <a:gd name="connsiteX6" fmla="*/ 7119 w 14200"/>
                <a:gd name="connsiteY6" fmla="*/ 15619 h 71009"/>
                <a:gd name="connsiteX7" fmla="*/ 7119 w 14200"/>
                <a:gd name="connsiteY7" fmla="*/ 15619 h 71009"/>
                <a:gd name="connsiteX8" fmla="*/ 7119 w 14200"/>
                <a:gd name="connsiteY8" fmla="*/ 15619 h 71009"/>
                <a:gd name="connsiteX9" fmla="*/ 1915 w 14200"/>
                <a:gd name="connsiteY9" fmla="*/ 15619 h 71009"/>
                <a:gd name="connsiteX10" fmla="*/ 38 w 14200"/>
                <a:gd name="connsiteY10" fmla="*/ 15619 h 71009"/>
                <a:gd name="connsiteX11" fmla="*/ 38 w 14200"/>
                <a:gd name="connsiteY11" fmla="*/ 15789 h 71009"/>
                <a:gd name="connsiteX12" fmla="*/ 1403 w 14200"/>
                <a:gd name="connsiteY12" fmla="*/ 16984 h 71009"/>
                <a:gd name="connsiteX13" fmla="*/ 5242 w 14200"/>
                <a:gd name="connsiteY13" fmla="*/ 20398 h 71009"/>
                <a:gd name="connsiteX14" fmla="*/ 5242 w 14200"/>
                <a:gd name="connsiteY14" fmla="*/ 20398 h 71009"/>
                <a:gd name="connsiteX15" fmla="*/ 5242 w 14200"/>
                <a:gd name="connsiteY15" fmla="*/ 20398 h 71009"/>
                <a:gd name="connsiteX16" fmla="*/ 5242 w 14200"/>
                <a:gd name="connsiteY16" fmla="*/ 20398 h 71009"/>
                <a:gd name="connsiteX17" fmla="*/ 5242 w 14200"/>
                <a:gd name="connsiteY17" fmla="*/ 20398 h 71009"/>
                <a:gd name="connsiteX18" fmla="*/ 9935 w 14200"/>
                <a:gd name="connsiteY18" fmla="*/ 20398 h 71009"/>
                <a:gd name="connsiteX19" fmla="*/ 8911 w 14200"/>
                <a:gd name="connsiteY19" fmla="*/ 35420 h 71009"/>
                <a:gd name="connsiteX20" fmla="*/ 8911 w 14200"/>
                <a:gd name="connsiteY20" fmla="*/ 35420 h 71009"/>
                <a:gd name="connsiteX21" fmla="*/ 8911 w 14200"/>
                <a:gd name="connsiteY21" fmla="*/ 35420 h 71009"/>
                <a:gd name="connsiteX22" fmla="*/ 8911 w 14200"/>
                <a:gd name="connsiteY22" fmla="*/ 35420 h 71009"/>
                <a:gd name="connsiteX23" fmla="*/ 8911 w 14200"/>
                <a:gd name="connsiteY23" fmla="*/ 35420 h 71009"/>
                <a:gd name="connsiteX24" fmla="*/ 10703 w 14200"/>
                <a:gd name="connsiteY24" fmla="*/ 61621 h 71009"/>
                <a:gd name="connsiteX25" fmla="*/ 11300 w 14200"/>
                <a:gd name="connsiteY25" fmla="*/ 71010 h 71009"/>
                <a:gd name="connsiteX26" fmla="*/ 11556 w 14200"/>
                <a:gd name="connsiteY26" fmla="*/ 71010 h 71009"/>
                <a:gd name="connsiteX27" fmla="*/ 12238 w 14200"/>
                <a:gd name="connsiteY27" fmla="*/ 61707 h 71009"/>
                <a:gd name="connsiteX28" fmla="*/ 14200 w 14200"/>
                <a:gd name="connsiteY28" fmla="*/ 35505 h 71009"/>
                <a:gd name="connsiteX29" fmla="*/ 14200 w 14200"/>
                <a:gd name="connsiteY29" fmla="*/ 35505 h 71009"/>
                <a:gd name="connsiteX30" fmla="*/ 14200 w 14200"/>
                <a:gd name="connsiteY30" fmla="*/ 35505 h 71009"/>
                <a:gd name="connsiteX31" fmla="*/ 14200 w 14200"/>
                <a:gd name="connsiteY31" fmla="*/ 35505 h 71009"/>
                <a:gd name="connsiteX32" fmla="*/ 14200 w 14200"/>
                <a:gd name="connsiteY32" fmla="*/ 35505 h 71009"/>
                <a:gd name="connsiteX33" fmla="*/ 12409 w 14200"/>
                <a:gd name="connsiteY33" fmla="*/ 9303 h 71009"/>
                <a:gd name="connsiteX34" fmla="*/ 11812 w 14200"/>
                <a:gd name="connsiteY34" fmla="*/ 0 h 7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4200" h="71009">
                  <a:moveTo>
                    <a:pt x="11726" y="0"/>
                  </a:moveTo>
                  <a:cubicBezTo>
                    <a:pt x="11726" y="0"/>
                    <a:pt x="11471" y="0"/>
                    <a:pt x="11471" y="0"/>
                  </a:cubicBezTo>
                  <a:lnTo>
                    <a:pt x="10788" y="9388"/>
                  </a:lnTo>
                  <a:cubicBezTo>
                    <a:pt x="10532" y="12375"/>
                    <a:pt x="10276" y="15277"/>
                    <a:pt x="10105" y="18265"/>
                  </a:cubicBezTo>
                  <a:cubicBezTo>
                    <a:pt x="9167" y="17326"/>
                    <a:pt x="8143" y="16387"/>
                    <a:pt x="7119" y="15619"/>
                  </a:cubicBezTo>
                  <a:cubicBezTo>
                    <a:pt x="7119" y="15619"/>
                    <a:pt x="7119" y="15619"/>
                    <a:pt x="7119" y="15619"/>
                  </a:cubicBezTo>
                  <a:lnTo>
                    <a:pt x="7119" y="15619"/>
                  </a:lnTo>
                  <a:cubicBezTo>
                    <a:pt x="7119" y="15619"/>
                    <a:pt x="7119" y="15619"/>
                    <a:pt x="7119" y="15619"/>
                  </a:cubicBezTo>
                  <a:cubicBezTo>
                    <a:pt x="7119" y="15619"/>
                    <a:pt x="7119" y="15619"/>
                    <a:pt x="7119" y="15619"/>
                  </a:cubicBezTo>
                  <a:cubicBezTo>
                    <a:pt x="5498" y="15363"/>
                    <a:pt x="3707" y="15619"/>
                    <a:pt x="1915" y="15619"/>
                  </a:cubicBezTo>
                  <a:lnTo>
                    <a:pt x="38" y="15619"/>
                  </a:lnTo>
                  <a:cubicBezTo>
                    <a:pt x="38" y="15619"/>
                    <a:pt x="-47" y="15789"/>
                    <a:pt x="38" y="15789"/>
                  </a:cubicBezTo>
                  <a:lnTo>
                    <a:pt x="1403" y="16984"/>
                  </a:lnTo>
                  <a:cubicBezTo>
                    <a:pt x="2683" y="18179"/>
                    <a:pt x="3877" y="19459"/>
                    <a:pt x="5242" y="20398"/>
                  </a:cubicBezTo>
                  <a:cubicBezTo>
                    <a:pt x="5242" y="20398"/>
                    <a:pt x="5242" y="20398"/>
                    <a:pt x="5242" y="20398"/>
                  </a:cubicBezTo>
                  <a:cubicBezTo>
                    <a:pt x="5242" y="20398"/>
                    <a:pt x="5242" y="20398"/>
                    <a:pt x="5242" y="20398"/>
                  </a:cubicBezTo>
                  <a:cubicBezTo>
                    <a:pt x="5242" y="20398"/>
                    <a:pt x="5242" y="20398"/>
                    <a:pt x="5242" y="20398"/>
                  </a:cubicBezTo>
                  <a:cubicBezTo>
                    <a:pt x="5242" y="20398"/>
                    <a:pt x="5242" y="20398"/>
                    <a:pt x="5242" y="20398"/>
                  </a:cubicBezTo>
                  <a:cubicBezTo>
                    <a:pt x="6778" y="20569"/>
                    <a:pt x="8313" y="20484"/>
                    <a:pt x="9935" y="20398"/>
                  </a:cubicBezTo>
                  <a:cubicBezTo>
                    <a:pt x="9508" y="25434"/>
                    <a:pt x="9167" y="30469"/>
                    <a:pt x="8911" y="35420"/>
                  </a:cubicBezTo>
                  <a:lnTo>
                    <a:pt x="8911" y="35420"/>
                  </a:lnTo>
                  <a:cubicBezTo>
                    <a:pt x="8911" y="35420"/>
                    <a:pt x="8911" y="35420"/>
                    <a:pt x="8911" y="35420"/>
                  </a:cubicBezTo>
                  <a:cubicBezTo>
                    <a:pt x="8911" y="35420"/>
                    <a:pt x="8911" y="35420"/>
                    <a:pt x="8911" y="35420"/>
                  </a:cubicBezTo>
                  <a:lnTo>
                    <a:pt x="8911" y="35420"/>
                  </a:lnTo>
                  <a:cubicBezTo>
                    <a:pt x="9252" y="44125"/>
                    <a:pt x="10020" y="52916"/>
                    <a:pt x="10703" y="61621"/>
                  </a:cubicBezTo>
                  <a:lnTo>
                    <a:pt x="11300" y="71010"/>
                  </a:lnTo>
                  <a:cubicBezTo>
                    <a:pt x="11300" y="71010"/>
                    <a:pt x="11556" y="71010"/>
                    <a:pt x="11556" y="71010"/>
                  </a:cubicBezTo>
                  <a:lnTo>
                    <a:pt x="12238" y="61707"/>
                  </a:lnTo>
                  <a:cubicBezTo>
                    <a:pt x="12921" y="53001"/>
                    <a:pt x="13774" y="44210"/>
                    <a:pt x="14200" y="35505"/>
                  </a:cubicBezTo>
                  <a:cubicBezTo>
                    <a:pt x="14200" y="35505"/>
                    <a:pt x="14200" y="35505"/>
                    <a:pt x="14200" y="35505"/>
                  </a:cubicBezTo>
                  <a:cubicBezTo>
                    <a:pt x="14200" y="35505"/>
                    <a:pt x="14200" y="35505"/>
                    <a:pt x="14200" y="35505"/>
                  </a:cubicBezTo>
                  <a:cubicBezTo>
                    <a:pt x="14200" y="35505"/>
                    <a:pt x="14200" y="35505"/>
                    <a:pt x="14200" y="35505"/>
                  </a:cubicBezTo>
                  <a:lnTo>
                    <a:pt x="14200" y="35505"/>
                  </a:lnTo>
                  <a:cubicBezTo>
                    <a:pt x="13859" y="26799"/>
                    <a:pt x="13091" y="18009"/>
                    <a:pt x="12409" y="9303"/>
                  </a:cubicBezTo>
                  <a:lnTo>
                    <a:pt x="11812" y="0"/>
                  </a:lnTo>
                  <a:close/>
                </a:path>
              </a:pathLst>
            </a:custGeom>
            <a:grpFill/>
            <a:ln w="8532" cap="flat">
              <a:noFill/>
              <a:prstDash val="solid"/>
              <a:miter/>
            </a:ln>
          </p:spPr>
          <p:txBody>
            <a:bodyPr rtlCol="0" anchor="ctr"/>
            <a:lstStyle/>
            <a:p>
              <a:endParaRPr lang="en-US"/>
            </a:p>
          </p:txBody>
        </p:sp>
        <p:sp>
          <p:nvSpPr>
            <p:cNvPr id="1888" name="Freeform 1887">
              <a:extLst>
                <a:ext uri="{FF2B5EF4-FFF2-40B4-BE49-F238E27FC236}">
                  <a16:creationId xmlns:a16="http://schemas.microsoft.com/office/drawing/2014/main" id="{8A8ABD7F-242A-5D01-AC40-B655F79C4799}"/>
                </a:ext>
              </a:extLst>
            </p:cNvPr>
            <p:cNvSpPr/>
            <p:nvPr/>
          </p:nvSpPr>
          <p:spPr>
            <a:xfrm>
              <a:off x="6974818" y="1122486"/>
              <a:ext cx="5204" cy="85092"/>
            </a:xfrm>
            <a:custGeom>
              <a:avLst/>
              <a:gdLst>
                <a:gd name="connsiteX0" fmla="*/ 2218 w 5204"/>
                <a:gd name="connsiteY0" fmla="*/ 85092 h 85092"/>
                <a:gd name="connsiteX1" fmla="*/ 2475 w 5204"/>
                <a:gd name="connsiteY1" fmla="*/ 85092 h 85092"/>
                <a:gd name="connsiteX2" fmla="*/ 3157 w 5204"/>
                <a:gd name="connsiteY2" fmla="*/ 73912 h 85092"/>
                <a:gd name="connsiteX3" fmla="*/ 5205 w 5204"/>
                <a:gd name="connsiteY3" fmla="*/ 42589 h 85092"/>
                <a:gd name="connsiteX4" fmla="*/ 5205 w 5204"/>
                <a:gd name="connsiteY4" fmla="*/ 42589 h 85092"/>
                <a:gd name="connsiteX5" fmla="*/ 5205 w 5204"/>
                <a:gd name="connsiteY5" fmla="*/ 42589 h 85092"/>
                <a:gd name="connsiteX6" fmla="*/ 5205 w 5204"/>
                <a:gd name="connsiteY6" fmla="*/ 42589 h 85092"/>
                <a:gd name="connsiteX7" fmla="*/ 5205 w 5204"/>
                <a:gd name="connsiteY7" fmla="*/ 42589 h 85092"/>
                <a:gd name="connsiteX8" fmla="*/ 3584 w 5204"/>
                <a:gd name="connsiteY8" fmla="*/ 11181 h 85092"/>
                <a:gd name="connsiteX9" fmla="*/ 2986 w 5204"/>
                <a:gd name="connsiteY9" fmla="*/ 0 h 85092"/>
                <a:gd name="connsiteX10" fmla="*/ 2730 w 5204"/>
                <a:gd name="connsiteY10" fmla="*/ 0 h 85092"/>
                <a:gd name="connsiteX11" fmla="*/ 2048 w 5204"/>
                <a:gd name="connsiteY11" fmla="*/ 11095 h 85092"/>
                <a:gd name="connsiteX12" fmla="*/ 0 w 5204"/>
                <a:gd name="connsiteY12" fmla="*/ 42418 h 85092"/>
                <a:gd name="connsiteX13" fmla="*/ 0 w 5204"/>
                <a:gd name="connsiteY13" fmla="*/ 42418 h 85092"/>
                <a:gd name="connsiteX14" fmla="*/ 0 w 5204"/>
                <a:gd name="connsiteY14" fmla="*/ 42418 h 85092"/>
                <a:gd name="connsiteX15" fmla="*/ 0 w 5204"/>
                <a:gd name="connsiteY15" fmla="*/ 42418 h 85092"/>
                <a:gd name="connsiteX16" fmla="*/ 0 w 5204"/>
                <a:gd name="connsiteY16" fmla="*/ 42418 h 85092"/>
                <a:gd name="connsiteX17" fmla="*/ 1621 w 5204"/>
                <a:gd name="connsiteY17" fmla="*/ 73826 h 85092"/>
                <a:gd name="connsiteX18" fmla="*/ 2218 w 5204"/>
                <a:gd name="connsiteY18" fmla="*/ 85007 h 85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04" h="85092">
                  <a:moveTo>
                    <a:pt x="2218" y="85092"/>
                  </a:moveTo>
                  <a:cubicBezTo>
                    <a:pt x="2218" y="85092"/>
                    <a:pt x="2475" y="85092"/>
                    <a:pt x="2475" y="85092"/>
                  </a:cubicBezTo>
                  <a:lnTo>
                    <a:pt x="3157" y="73912"/>
                  </a:lnTo>
                  <a:cubicBezTo>
                    <a:pt x="3925" y="63499"/>
                    <a:pt x="4693" y="53001"/>
                    <a:pt x="5205" y="42589"/>
                  </a:cubicBezTo>
                  <a:lnTo>
                    <a:pt x="5205" y="42589"/>
                  </a:lnTo>
                  <a:cubicBezTo>
                    <a:pt x="5205" y="42589"/>
                    <a:pt x="5205" y="42589"/>
                    <a:pt x="5205" y="42589"/>
                  </a:cubicBezTo>
                  <a:cubicBezTo>
                    <a:pt x="5205" y="42589"/>
                    <a:pt x="5205" y="42589"/>
                    <a:pt x="5205" y="42589"/>
                  </a:cubicBezTo>
                  <a:cubicBezTo>
                    <a:pt x="5205" y="42589"/>
                    <a:pt x="5205" y="42589"/>
                    <a:pt x="5205" y="42589"/>
                  </a:cubicBezTo>
                  <a:cubicBezTo>
                    <a:pt x="4863" y="32091"/>
                    <a:pt x="4181" y="21679"/>
                    <a:pt x="3584" y="11181"/>
                  </a:cubicBezTo>
                  <a:lnTo>
                    <a:pt x="2986" y="0"/>
                  </a:lnTo>
                  <a:cubicBezTo>
                    <a:pt x="2986" y="0"/>
                    <a:pt x="2730" y="0"/>
                    <a:pt x="2730" y="0"/>
                  </a:cubicBezTo>
                  <a:lnTo>
                    <a:pt x="2048" y="11095"/>
                  </a:lnTo>
                  <a:cubicBezTo>
                    <a:pt x="1280" y="21508"/>
                    <a:pt x="512" y="32006"/>
                    <a:pt x="0" y="42418"/>
                  </a:cubicBezTo>
                  <a:lnTo>
                    <a:pt x="0" y="42418"/>
                  </a:lnTo>
                  <a:cubicBezTo>
                    <a:pt x="0" y="42418"/>
                    <a:pt x="0" y="42418"/>
                    <a:pt x="0" y="42418"/>
                  </a:cubicBezTo>
                  <a:cubicBezTo>
                    <a:pt x="0" y="42418"/>
                    <a:pt x="0" y="42418"/>
                    <a:pt x="0" y="42418"/>
                  </a:cubicBezTo>
                  <a:lnTo>
                    <a:pt x="0" y="42418"/>
                  </a:lnTo>
                  <a:cubicBezTo>
                    <a:pt x="342" y="52916"/>
                    <a:pt x="1024" y="63329"/>
                    <a:pt x="1621" y="73826"/>
                  </a:cubicBezTo>
                  <a:lnTo>
                    <a:pt x="2218" y="85007"/>
                  </a:lnTo>
                  <a:close/>
                </a:path>
              </a:pathLst>
            </a:custGeom>
            <a:grpFill/>
            <a:ln w="8532" cap="flat">
              <a:noFill/>
              <a:prstDash val="solid"/>
              <a:miter/>
            </a:ln>
          </p:spPr>
          <p:txBody>
            <a:bodyPr rtlCol="0" anchor="ctr"/>
            <a:lstStyle/>
            <a:p>
              <a:endParaRPr lang="en-US"/>
            </a:p>
          </p:txBody>
        </p:sp>
        <p:sp>
          <p:nvSpPr>
            <p:cNvPr id="1889" name="Freeform 1888">
              <a:extLst>
                <a:ext uri="{FF2B5EF4-FFF2-40B4-BE49-F238E27FC236}">
                  <a16:creationId xmlns:a16="http://schemas.microsoft.com/office/drawing/2014/main" id="{E8743C82-B431-7391-093E-52E2CD0BEE7E}"/>
                </a:ext>
              </a:extLst>
            </p:cNvPr>
            <p:cNvSpPr/>
            <p:nvPr/>
          </p:nvSpPr>
          <p:spPr>
            <a:xfrm>
              <a:off x="6984216" y="1185644"/>
              <a:ext cx="5265" cy="24836"/>
            </a:xfrm>
            <a:custGeom>
              <a:avLst/>
              <a:gdLst>
                <a:gd name="connsiteX0" fmla="*/ 158 w 5265"/>
                <a:gd name="connsiteY0" fmla="*/ 24836 h 24836"/>
                <a:gd name="connsiteX1" fmla="*/ 414 w 5265"/>
                <a:gd name="connsiteY1" fmla="*/ 24836 h 24836"/>
                <a:gd name="connsiteX2" fmla="*/ 1694 w 5265"/>
                <a:gd name="connsiteY2" fmla="*/ 21678 h 24836"/>
                <a:gd name="connsiteX3" fmla="*/ 5192 w 5265"/>
                <a:gd name="connsiteY3" fmla="*/ 12888 h 24836"/>
                <a:gd name="connsiteX4" fmla="*/ 5192 w 5265"/>
                <a:gd name="connsiteY4" fmla="*/ 12888 h 24836"/>
                <a:gd name="connsiteX5" fmla="*/ 5192 w 5265"/>
                <a:gd name="connsiteY5" fmla="*/ 12888 h 24836"/>
                <a:gd name="connsiteX6" fmla="*/ 5192 w 5265"/>
                <a:gd name="connsiteY6" fmla="*/ 12888 h 24836"/>
                <a:gd name="connsiteX7" fmla="*/ 5192 w 5265"/>
                <a:gd name="connsiteY7" fmla="*/ 12888 h 24836"/>
                <a:gd name="connsiteX8" fmla="*/ 5107 w 5265"/>
                <a:gd name="connsiteY8" fmla="*/ 3414 h 24836"/>
                <a:gd name="connsiteX9" fmla="*/ 5107 w 5265"/>
                <a:gd name="connsiteY9" fmla="*/ 0 h 24836"/>
                <a:gd name="connsiteX10" fmla="*/ 4851 w 5265"/>
                <a:gd name="connsiteY10" fmla="*/ 0 h 24836"/>
                <a:gd name="connsiteX11" fmla="*/ 3571 w 5265"/>
                <a:gd name="connsiteY11" fmla="*/ 3158 h 24836"/>
                <a:gd name="connsiteX12" fmla="*/ 73 w 5265"/>
                <a:gd name="connsiteY12" fmla="*/ 11949 h 24836"/>
                <a:gd name="connsiteX13" fmla="*/ 73 w 5265"/>
                <a:gd name="connsiteY13" fmla="*/ 11949 h 24836"/>
                <a:gd name="connsiteX14" fmla="*/ 73 w 5265"/>
                <a:gd name="connsiteY14" fmla="*/ 11949 h 24836"/>
                <a:gd name="connsiteX15" fmla="*/ 73 w 5265"/>
                <a:gd name="connsiteY15" fmla="*/ 11949 h 24836"/>
                <a:gd name="connsiteX16" fmla="*/ 73 w 5265"/>
                <a:gd name="connsiteY16" fmla="*/ 11949 h 24836"/>
                <a:gd name="connsiteX17" fmla="*/ 158 w 5265"/>
                <a:gd name="connsiteY17" fmla="*/ 21422 h 24836"/>
                <a:gd name="connsiteX18" fmla="*/ 158 w 5265"/>
                <a:gd name="connsiteY18" fmla="*/ 24751 h 2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65" h="24836">
                  <a:moveTo>
                    <a:pt x="158" y="24836"/>
                  </a:moveTo>
                  <a:cubicBezTo>
                    <a:pt x="158" y="24836"/>
                    <a:pt x="414" y="24836"/>
                    <a:pt x="414" y="24836"/>
                  </a:cubicBezTo>
                  <a:lnTo>
                    <a:pt x="1694" y="21678"/>
                  </a:lnTo>
                  <a:cubicBezTo>
                    <a:pt x="2888" y="18777"/>
                    <a:pt x="4254" y="15875"/>
                    <a:pt x="5192" y="12888"/>
                  </a:cubicBezTo>
                  <a:lnTo>
                    <a:pt x="5192" y="12888"/>
                  </a:lnTo>
                  <a:cubicBezTo>
                    <a:pt x="5192" y="12888"/>
                    <a:pt x="5192" y="12888"/>
                    <a:pt x="5192" y="12888"/>
                  </a:cubicBezTo>
                  <a:cubicBezTo>
                    <a:pt x="5192" y="12888"/>
                    <a:pt x="5192" y="12888"/>
                    <a:pt x="5192" y="12888"/>
                  </a:cubicBezTo>
                  <a:cubicBezTo>
                    <a:pt x="5192" y="12888"/>
                    <a:pt x="5192" y="12888"/>
                    <a:pt x="5192" y="12888"/>
                  </a:cubicBezTo>
                  <a:cubicBezTo>
                    <a:pt x="5363" y="9730"/>
                    <a:pt x="5192" y="6572"/>
                    <a:pt x="5107" y="3414"/>
                  </a:cubicBezTo>
                  <a:lnTo>
                    <a:pt x="5107" y="0"/>
                  </a:lnTo>
                  <a:cubicBezTo>
                    <a:pt x="5107" y="0"/>
                    <a:pt x="4851" y="0"/>
                    <a:pt x="4851" y="0"/>
                  </a:cubicBezTo>
                  <a:lnTo>
                    <a:pt x="3571" y="3158"/>
                  </a:lnTo>
                  <a:cubicBezTo>
                    <a:pt x="2376" y="6060"/>
                    <a:pt x="1011" y="8961"/>
                    <a:pt x="73" y="11949"/>
                  </a:cubicBezTo>
                  <a:cubicBezTo>
                    <a:pt x="73" y="11949"/>
                    <a:pt x="73" y="11949"/>
                    <a:pt x="73" y="11949"/>
                  </a:cubicBezTo>
                  <a:cubicBezTo>
                    <a:pt x="73" y="11949"/>
                    <a:pt x="73" y="11949"/>
                    <a:pt x="73" y="11949"/>
                  </a:cubicBezTo>
                  <a:cubicBezTo>
                    <a:pt x="73" y="11949"/>
                    <a:pt x="73" y="11949"/>
                    <a:pt x="73" y="11949"/>
                  </a:cubicBezTo>
                  <a:cubicBezTo>
                    <a:pt x="73" y="11949"/>
                    <a:pt x="73" y="11949"/>
                    <a:pt x="73" y="11949"/>
                  </a:cubicBezTo>
                  <a:cubicBezTo>
                    <a:pt x="-98" y="15107"/>
                    <a:pt x="73" y="18265"/>
                    <a:pt x="158" y="21422"/>
                  </a:cubicBezTo>
                  <a:lnTo>
                    <a:pt x="158" y="24751"/>
                  </a:lnTo>
                  <a:close/>
                </a:path>
              </a:pathLst>
            </a:custGeom>
            <a:grpFill/>
            <a:ln w="8532" cap="flat">
              <a:noFill/>
              <a:prstDash val="solid"/>
              <a:miter/>
            </a:ln>
          </p:spPr>
          <p:txBody>
            <a:bodyPr rtlCol="0" anchor="ctr"/>
            <a:lstStyle/>
            <a:p>
              <a:endParaRPr lang="en-US"/>
            </a:p>
          </p:txBody>
        </p:sp>
        <p:sp>
          <p:nvSpPr>
            <p:cNvPr id="1890" name="Freeform 1889">
              <a:extLst>
                <a:ext uri="{FF2B5EF4-FFF2-40B4-BE49-F238E27FC236}">
                  <a16:creationId xmlns:a16="http://schemas.microsoft.com/office/drawing/2014/main" id="{2CEB5D63-7E55-876B-16B9-2DAF03326695}"/>
                </a:ext>
              </a:extLst>
            </p:cNvPr>
            <p:cNvSpPr/>
            <p:nvPr/>
          </p:nvSpPr>
          <p:spPr>
            <a:xfrm>
              <a:off x="6871329" y="994621"/>
              <a:ext cx="44791" cy="175673"/>
            </a:xfrm>
            <a:custGeom>
              <a:avLst/>
              <a:gdLst>
                <a:gd name="connsiteX0" fmla="*/ 23036 w 44791"/>
                <a:gd name="connsiteY0" fmla="*/ 88093 h 175673"/>
                <a:gd name="connsiteX1" fmla="*/ 23036 w 44791"/>
                <a:gd name="connsiteY1" fmla="*/ 88093 h 175673"/>
                <a:gd name="connsiteX2" fmla="*/ 23036 w 44791"/>
                <a:gd name="connsiteY2" fmla="*/ 87922 h 175673"/>
                <a:gd name="connsiteX3" fmla="*/ 23036 w 44791"/>
                <a:gd name="connsiteY3" fmla="*/ 87751 h 175673"/>
                <a:gd name="connsiteX4" fmla="*/ 23036 w 44791"/>
                <a:gd name="connsiteY4" fmla="*/ 87751 h 175673"/>
                <a:gd name="connsiteX5" fmla="*/ 38734 w 44791"/>
                <a:gd name="connsiteY5" fmla="*/ 22972 h 175673"/>
                <a:gd name="connsiteX6" fmla="*/ 44792 w 44791"/>
                <a:gd name="connsiteY6" fmla="*/ 99 h 175673"/>
                <a:gd name="connsiteX7" fmla="*/ 44536 w 44791"/>
                <a:gd name="connsiteY7" fmla="*/ 99 h 175673"/>
                <a:gd name="connsiteX8" fmla="*/ 37199 w 44791"/>
                <a:gd name="connsiteY8" fmla="*/ 22801 h 175673"/>
                <a:gd name="connsiteX9" fmla="*/ 17917 w 44791"/>
                <a:gd name="connsiteY9" fmla="*/ 86727 h 175673"/>
                <a:gd name="connsiteX10" fmla="*/ 17917 w 44791"/>
                <a:gd name="connsiteY10" fmla="*/ 86727 h 175673"/>
                <a:gd name="connsiteX11" fmla="*/ 17917 w 44791"/>
                <a:gd name="connsiteY11" fmla="*/ 86727 h 175673"/>
                <a:gd name="connsiteX12" fmla="*/ 17917 w 44791"/>
                <a:gd name="connsiteY12" fmla="*/ 86727 h 175673"/>
                <a:gd name="connsiteX13" fmla="*/ 17917 w 44791"/>
                <a:gd name="connsiteY13" fmla="*/ 86727 h 175673"/>
                <a:gd name="connsiteX14" fmla="*/ 4351 w 44791"/>
                <a:gd name="connsiteY14" fmla="*/ 152104 h 175673"/>
                <a:gd name="connsiteX15" fmla="*/ 0 w 44791"/>
                <a:gd name="connsiteY15" fmla="*/ 175575 h 175673"/>
                <a:gd name="connsiteX16" fmla="*/ 256 w 44791"/>
                <a:gd name="connsiteY16" fmla="*/ 175575 h 175673"/>
                <a:gd name="connsiteX17" fmla="*/ 5802 w 44791"/>
                <a:gd name="connsiteY17" fmla="*/ 152531 h 175673"/>
                <a:gd name="connsiteX18" fmla="*/ 22865 w 44791"/>
                <a:gd name="connsiteY18" fmla="*/ 88093 h 17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91" h="175673">
                  <a:moveTo>
                    <a:pt x="23036" y="88093"/>
                  </a:moveTo>
                  <a:lnTo>
                    <a:pt x="23036" y="88093"/>
                  </a:lnTo>
                  <a:cubicBezTo>
                    <a:pt x="23036" y="88093"/>
                    <a:pt x="23036" y="87922"/>
                    <a:pt x="23036" y="87922"/>
                  </a:cubicBezTo>
                  <a:lnTo>
                    <a:pt x="23036" y="87751"/>
                  </a:lnTo>
                  <a:cubicBezTo>
                    <a:pt x="23036" y="87751"/>
                    <a:pt x="23036" y="87751"/>
                    <a:pt x="23036" y="87751"/>
                  </a:cubicBezTo>
                  <a:cubicBezTo>
                    <a:pt x="28155" y="66158"/>
                    <a:pt x="33189" y="44480"/>
                    <a:pt x="38734" y="22972"/>
                  </a:cubicBezTo>
                  <a:cubicBezTo>
                    <a:pt x="40696" y="15291"/>
                    <a:pt x="42744" y="7695"/>
                    <a:pt x="44792" y="99"/>
                  </a:cubicBezTo>
                  <a:cubicBezTo>
                    <a:pt x="44792" y="13"/>
                    <a:pt x="44621" y="-72"/>
                    <a:pt x="44536" y="99"/>
                  </a:cubicBezTo>
                  <a:cubicBezTo>
                    <a:pt x="42062" y="7609"/>
                    <a:pt x="39587" y="15205"/>
                    <a:pt x="37199" y="22801"/>
                  </a:cubicBezTo>
                  <a:cubicBezTo>
                    <a:pt x="30373" y="43968"/>
                    <a:pt x="23804" y="65219"/>
                    <a:pt x="17917" y="86727"/>
                  </a:cubicBezTo>
                  <a:lnTo>
                    <a:pt x="17917" y="86727"/>
                  </a:lnTo>
                  <a:cubicBezTo>
                    <a:pt x="17917" y="86727"/>
                    <a:pt x="17917" y="86727"/>
                    <a:pt x="17917" y="86727"/>
                  </a:cubicBezTo>
                  <a:lnTo>
                    <a:pt x="17917" y="86727"/>
                  </a:lnTo>
                  <a:cubicBezTo>
                    <a:pt x="17917" y="86727"/>
                    <a:pt x="17917" y="86727"/>
                    <a:pt x="17917" y="86727"/>
                  </a:cubicBezTo>
                  <a:cubicBezTo>
                    <a:pt x="12798" y="108406"/>
                    <a:pt x="8447" y="130255"/>
                    <a:pt x="4351" y="152104"/>
                  </a:cubicBezTo>
                  <a:cubicBezTo>
                    <a:pt x="2901" y="159871"/>
                    <a:pt x="1451" y="167723"/>
                    <a:pt x="0" y="175575"/>
                  </a:cubicBezTo>
                  <a:cubicBezTo>
                    <a:pt x="0" y="175660"/>
                    <a:pt x="171" y="175746"/>
                    <a:pt x="256" y="175575"/>
                  </a:cubicBezTo>
                  <a:cubicBezTo>
                    <a:pt x="2048" y="167894"/>
                    <a:pt x="3925" y="160212"/>
                    <a:pt x="5802" y="152531"/>
                  </a:cubicBezTo>
                  <a:cubicBezTo>
                    <a:pt x="11177" y="130938"/>
                    <a:pt x="17063" y="109515"/>
                    <a:pt x="22865" y="88093"/>
                  </a:cubicBezTo>
                  <a:close/>
                </a:path>
              </a:pathLst>
            </a:custGeom>
            <a:grpFill/>
            <a:ln w="8532" cap="flat">
              <a:noFill/>
              <a:prstDash val="solid"/>
              <a:miter/>
            </a:ln>
          </p:spPr>
          <p:txBody>
            <a:bodyPr rtlCol="0" anchor="ctr"/>
            <a:lstStyle/>
            <a:p>
              <a:endParaRPr lang="en-US"/>
            </a:p>
          </p:txBody>
        </p:sp>
        <p:sp>
          <p:nvSpPr>
            <p:cNvPr id="1891" name="Freeform 1890">
              <a:extLst>
                <a:ext uri="{FF2B5EF4-FFF2-40B4-BE49-F238E27FC236}">
                  <a16:creationId xmlns:a16="http://schemas.microsoft.com/office/drawing/2014/main" id="{448CA4A1-C20F-DB93-A429-BB2B514C7C26}"/>
                </a:ext>
              </a:extLst>
            </p:cNvPr>
            <p:cNvSpPr/>
            <p:nvPr/>
          </p:nvSpPr>
          <p:spPr>
            <a:xfrm>
              <a:off x="6874315" y="1007361"/>
              <a:ext cx="53152" cy="155656"/>
            </a:xfrm>
            <a:custGeom>
              <a:avLst/>
              <a:gdLst>
                <a:gd name="connsiteX0" fmla="*/ 53067 w 53152"/>
                <a:gd name="connsiteY0" fmla="*/ 161 h 155656"/>
                <a:gd name="connsiteX1" fmla="*/ 45901 w 53152"/>
                <a:gd name="connsiteY1" fmla="*/ 20560 h 155656"/>
                <a:gd name="connsiteX2" fmla="*/ 25169 w 53152"/>
                <a:gd name="connsiteY2" fmla="*/ 77402 h 155656"/>
                <a:gd name="connsiteX3" fmla="*/ 25169 w 53152"/>
                <a:gd name="connsiteY3" fmla="*/ 77402 h 155656"/>
                <a:gd name="connsiteX4" fmla="*/ 25169 w 53152"/>
                <a:gd name="connsiteY4" fmla="*/ 77402 h 155656"/>
                <a:gd name="connsiteX5" fmla="*/ 25169 w 53152"/>
                <a:gd name="connsiteY5" fmla="*/ 77402 h 155656"/>
                <a:gd name="connsiteX6" fmla="*/ 25169 w 53152"/>
                <a:gd name="connsiteY6" fmla="*/ 77402 h 155656"/>
                <a:gd name="connsiteX7" fmla="*/ 6825 w 53152"/>
                <a:gd name="connsiteY7" fmla="*/ 135097 h 155656"/>
                <a:gd name="connsiteX8" fmla="*/ 0 w 53152"/>
                <a:gd name="connsiteY8" fmla="*/ 155581 h 155656"/>
                <a:gd name="connsiteX9" fmla="*/ 171 w 53152"/>
                <a:gd name="connsiteY9" fmla="*/ 155581 h 155656"/>
                <a:gd name="connsiteX10" fmla="*/ 8191 w 53152"/>
                <a:gd name="connsiteY10" fmla="*/ 135609 h 155656"/>
                <a:gd name="connsiteX11" fmla="*/ 30032 w 53152"/>
                <a:gd name="connsiteY11" fmla="*/ 79109 h 155656"/>
                <a:gd name="connsiteX12" fmla="*/ 30032 w 53152"/>
                <a:gd name="connsiteY12" fmla="*/ 79109 h 155656"/>
                <a:gd name="connsiteX13" fmla="*/ 30032 w 53152"/>
                <a:gd name="connsiteY13" fmla="*/ 78938 h 155656"/>
                <a:gd name="connsiteX14" fmla="*/ 30032 w 53152"/>
                <a:gd name="connsiteY14" fmla="*/ 78767 h 155656"/>
                <a:gd name="connsiteX15" fmla="*/ 30032 w 53152"/>
                <a:gd name="connsiteY15" fmla="*/ 78767 h 155656"/>
                <a:gd name="connsiteX16" fmla="*/ 47266 w 53152"/>
                <a:gd name="connsiteY16" fmla="*/ 20730 h 155656"/>
                <a:gd name="connsiteX17" fmla="*/ 53152 w 53152"/>
                <a:gd name="connsiteY17" fmla="*/ 76 h 155656"/>
                <a:gd name="connsiteX18" fmla="*/ 52897 w 53152"/>
                <a:gd name="connsiteY18" fmla="*/ 76 h 15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152" h="155656">
                  <a:moveTo>
                    <a:pt x="53067" y="161"/>
                  </a:moveTo>
                  <a:lnTo>
                    <a:pt x="45901" y="20560"/>
                  </a:lnTo>
                  <a:cubicBezTo>
                    <a:pt x="39160" y="39592"/>
                    <a:pt x="32079" y="58454"/>
                    <a:pt x="25169" y="77402"/>
                  </a:cubicBezTo>
                  <a:lnTo>
                    <a:pt x="25169" y="77402"/>
                  </a:lnTo>
                  <a:cubicBezTo>
                    <a:pt x="25169" y="77402"/>
                    <a:pt x="25169" y="77402"/>
                    <a:pt x="25169" y="77402"/>
                  </a:cubicBezTo>
                  <a:lnTo>
                    <a:pt x="25169" y="77402"/>
                  </a:lnTo>
                  <a:cubicBezTo>
                    <a:pt x="25169" y="77402"/>
                    <a:pt x="25169" y="77402"/>
                    <a:pt x="25169" y="77402"/>
                  </a:cubicBezTo>
                  <a:cubicBezTo>
                    <a:pt x="19026" y="96605"/>
                    <a:pt x="13053" y="115894"/>
                    <a:pt x="6825" y="135097"/>
                  </a:cubicBezTo>
                  <a:lnTo>
                    <a:pt x="0" y="155581"/>
                  </a:lnTo>
                  <a:cubicBezTo>
                    <a:pt x="0" y="155581"/>
                    <a:pt x="171" y="155751"/>
                    <a:pt x="171" y="155581"/>
                  </a:cubicBezTo>
                  <a:lnTo>
                    <a:pt x="8191" y="135609"/>
                  </a:lnTo>
                  <a:cubicBezTo>
                    <a:pt x="15698" y="116918"/>
                    <a:pt x="23121" y="98056"/>
                    <a:pt x="30032" y="79109"/>
                  </a:cubicBezTo>
                  <a:lnTo>
                    <a:pt x="30032" y="79109"/>
                  </a:lnTo>
                  <a:cubicBezTo>
                    <a:pt x="30032" y="79109"/>
                    <a:pt x="30032" y="78938"/>
                    <a:pt x="30032" y="78938"/>
                  </a:cubicBezTo>
                  <a:lnTo>
                    <a:pt x="30032" y="78767"/>
                  </a:lnTo>
                  <a:cubicBezTo>
                    <a:pt x="30032" y="78767"/>
                    <a:pt x="30032" y="78767"/>
                    <a:pt x="30032" y="78767"/>
                  </a:cubicBezTo>
                  <a:cubicBezTo>
                    <a:pt x="36174" y="59564"/>
                    <a:pt x="41805" y="40104"/>
                    <a:pt x="47266" y="20730"/>
                  </a:cubicBezTo>
                  <a:lnTo>
                    <a:pt x="53152" y="76"/>
                  </a:lnTo>
                  <a:cubicBezTo>
                    <a:pt x="53152" y="76"/>
                    <a:pt x="52982" y="-95"/>
                    <a:pt x="52897" y="76"/>
                  </a:cubicBezTo>
                  <a:close/>
                </a:path>
              </a:pathLst>
            </a:custGeom>
            <a:grpFill/>
            <a:ln w="8532" cap="flat">
              <a:noFill/>
              <a:prstDash val="solid"/>
              <a:miter/>
            </a:ln>
          </p:spPr>
          <p:txBody>
            <a:bodyPr rtlCol="0" anchor="ctr"/>
            <a:lstStyle/>
            <a:p>
              <a:endParaRPr lang="en-US"/>
            </a:p>
          </p:txBody>
        </p:sp>
        <p:sp>
          <p:nvSpPr>
            <p:cNvPr id="1892" name="Freeform 1891">
              <a:extLst>
                <a:ext uri="{FF2B5EF4-FFF2-40B4-BE49-F238E27FC236}">
                  <a16:creationId xmlns:a16="http://schemas.microsoft.com/office/drawing/2014/main" id="{79D9DD7E-04DD-69F0-7E48-D529D7660F84}"/>
                </a:ext>
              </a:extLst>
            </p:cNvPr>
            <p:cNvSpPr/>
            <p:nvPr/>
          </p:nvSpPr>
          <p:spPr>
            <a:xfrm>
              <a:off x="6918680" y="877887"/>
              <a:ext cx="57162" cy="139440"/>
            </a:xfrm>
            <a:custGeom>
              <a:avLst/>
              <a:gdLst>
                <a:gd name="connsiteX0" fmla="*/ 26192 w 57162"/>
                <a:gd name="connsiteY0" fmla="*/ 68696 h 139440"/>
                <a:gd name="connsiteX1" fmla="*/ 26192 w 57162"/>
                <a:gd name="connsiteY1" fmla="*/ 68867 h 139440"/>
                <a:gd name="connsiteX2" fmla="*/ 26192 w 57162"/>
                <a:gd name="connsiteY2" fmla="*/ 68952 h 139440"/>
                <a:gd name="connsiteX3" fmla="*/ 26192 w 57162"/>
                <a:gd name="connsiteY3" fmla="*/ 68952 h 139440"/>
                <a:gd name="connsiteX4" fmla="*/ 6825 w 57162"/>
                <a:gd name="connsiteY4" fmla="*/ 120929 h 139440"/>
                <a:gd name="connsiteX5" fmla="*/ 0 w 57162"/>
                <a:gd name="connsiteY5" fmla="*/ 139365 h 139440"/>
                <a:gd name="connsiteX6" fmla="*/ 170 w 57162"/>
                <a:gd name="connsiteY6" fmla="*/ 139365 h 139440"/>
                <a:gd name="connsiteX7" fmla="*/ 8276 w 57162"/>
                <a:gd name="connsiteY7" fmla="*/ 121271 h 139440"/>
                <a:gd name="connsiteX8" fmla="*/ 30970 w 57162"/>
                <a:gd name="connsiteY8" fmla="*/ 70659 h 139440"/>
                <a:gd name="connsiteX9" fmla="*/ 30970 w 57162"/>
                <a:gd name="connsiteY9" fmla="*/ 70659 h 139440"/>
                <a:gd name="connsiteX10" fmla="*/ 30970 w 57162"/>
                <a:gd name="connsiteY10" fmla="*/ 70659 h 139440"/>
                <a:gd name="connsiteX11" fmla="*/ 30970 w 57162"/>
                <a:gd name="connsiteY11" fmla="*/ 70659 h 139440"/>
                <a:gd name="connsiteX12" fmla="*/ 30970 w 57162"/>
                <a:gd name="connsiteY12" fmla="*/ 70659 h 139440"/>
                <a:gd name="connsiteX13" fmla="*/ 50251 w 57162"/>
                <a:gd name="connsiteY13" fmla="*/ 18682 h 139440"/>
                <a:gd name="connsiteX14" fmla="*/ 57162 w 57162"/>
                <a:gd name="connsiteY14" fmla="*/ 76 h 139440"/>
                <a:gd name="connsiteX15" fmla="*/ 56992 w 57162"/>
                <a:gd name="connsiteY15" fmla="*/ 76 h 139440"/>
                <a:gd name="connsiteX16" fmla="*/ 48887 w 57162"/>
                <a:gd name="connsiteY16" fmla="*/ 17999 h 139440"/>
                <a:gd name="connsiteX17" fmla="*/ 26192 w 57162"/>
                <a:gd name="connsiteY17" fmla="*/ 68611 h 139440"/>
                <a:gd name="connsiteX18" fmla="*/ 26192 w 57162"/>
                <a:gd name="connsiteY18" fmla="*/ 68611 h 139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162" h="139440">
                  <a:moveTo>
                    <a:pt x="26192" y="68696"/>
                  </a:moveTo>
                  <a:cubicBezTo>
                    <a:pt x="26192" y="68696"/>
                    <a:pt x="26192" y="68781"/>
                    <a:pt x="26192" y="68867"/>
                  </a:cubicBezTo>
                  <a:cubicBezTo>
                    <a:pt x="26192" y="68867"/>
                    <a:pt x="26192" y="68867"/>
                    <a:pt x="26192" y="68952"/>
                  </a:cubicBezTo>
                  <a:cubicBezTo>
                    <a:pt x="26192" y="68952"/>
                    <a:pt x="26192" y="68952"/>
                    <a:pt x="26192" y="68952"/>
                  </a:cubicBezTo>
                  <a:cubicBezTo>
                    <a:pt x="19537" y="86192"/>
                    <a:pt x="13224" y="103604"/>
                    <a:pt x="6825" y="120929"/>
                  </a:cubicBezTo>
                  <a:lnTo>
                    <a:pt x="0" y="139365"/>
                  </a:lnTo>
                  <a:cubicBezTo>
                    <a:pt x="0" y="139365"/>
                    <a:pt x="170" y="139535"/>
                    <a:pt x="170" y="139365"/>
                  </a:cubicBezTo>
                  <a:lnTo>
                    <a:pt x="8276" y="121271"/>
                  </a:lnTo>
                  <a:cubicBezTo>
                    <a:pt x="15869" y="104457"/>
                    <a:pt x="23633" y="87643"/>
                    <a:pt x="30970" y="70659"/>
                  </a:cubicBezTo>
                  <a:cubicBezTo>
                    <a:pt x="30970" y="70659"/>
                    <a:pt x="30970" y="70659"/>
                    <a:pt x="30970" y="70659"/>
                  </a:cubicBezTo>
                  <a:cubicBezTo>
                    <a:pt x="30970" y="70659"/>
                    <a:pt x="30970" y="70659"/>
                    <a:pt x="30970" y="70659"/>
                  </a:cubicBezTo>
                  <a:cubicBezTo>
                    <a:pt x="30970" y="70659"/>
                    <a:pt x="30970" y="70659"/>
                    <a:pt x="30970" y="70659"/>
                  </a:cubicBezTo>
                  <a:cubicBezTo>
                    <a:pt x="30970" y="70659"/>
                    <a:pt x="30970" y="70659"/>
                    <a:pt x="30970" y="70659"/>
                  </a:cubicBezTo>
                  <a:cubicBezTo>
                    <a:pt x="37625" y="53419"/>
                    <a:pt x="43938" y="36008"/>
                    <a:pt x="50251" y="18682"/>
                  </a:cubicBezTo>
                  <a:lnTo>
                    <a:pt x="57162" y="76"/>
                  </a:lnTo>
                  <a:cubicBezTo>
                    <a:pt x="57162" y="76"/>
                    <a:pt x="56992" y="-95"/>
                    <a:pt x="56992" y="76"/>
                  </a:cubicBezTo>
                  <a:lnTo>
                    <a:pt x="48887" y="17999"/>
                  </a:lnTo>
                  <a:cubicBezTo>
                    <a:pt x="41293" y="34813"/>
                    <a:pt x="33530" y="51626"/>
                    <a:pt x="26192" y="68611"/>
                  </a:cubicBezTo>
                  <a:cubicBezTo>
                    <a:pt x="26192" y="68611"/>
                    <a:pt x="26192" y="68611"/>
                    <a:pt x="26192" y="68611"/>
                  </a:cubicBezTo>
                  <a:close/>
                </a:path>
              </a:pathLst>
            </a:custGeom>
            <a:grpFill/>
            <a:ln w="8532" cap="flat">
              <a:noFill/>
              <a:prstDash val="solid"/>
              <a:miter/>
            </a:ln>
          </p:spPr>
          <p:txBody>
            <a:bodyPr rtlCol="0" anchor="ctr"/>
            <a:lstStyle/>
            <a:p>
              <a:endParaRPr lang="en-US"/>
            </a:p>
          </p:txBody>
        </p:sp>
        <p:sp>
          <p:nvSpPr>
            <p:cNvPr id="1893" name="Freeform 1892">
              <a:extLst>
                <a:ext uri="{FF2B5EF4-FFF2-40B4-BE49-F238E27FC236}">
                  <a16:creationId xmlns:a16="http://schemas.microsoft.com/office/drawing/2014/main" id="{F90E246D-ECCE-875B-4B1D-3693FD2E756C}"/>
                </a:ext>
              </a:extLst>
            </p:cNvPr>
            <p:cNvSpPr/>
            <p:nvPr/>
          </p:nvSpPr>
          <p:spPr>
            <a:xfrm>
              <a:off x="6867063" y="904516"/>
              <a:ext cx="43085" cy="132621"/>
            </a:xfrm>
            <a:custGeom>
              <a:avLst/>
              <a:gdLst>
                <a:gd name="connsiteX0" fmla="*/ 85 w 43085"/>
                <a:gd name="connsiteY0" fmla="*/ 132622 h 132621"/>
                <a:gd name="connsiteX1" fmla="*/ 6399 w 43085"/>
                <a:gd name="connsiteY1" fmla="*/ 115382 h 132621"/>
                <a:gd name="connsiteX2" fmla="*/ 23975 w 43085"/>
                <a:gd name="connsiteY2" fmla="*/ 67160 h 132621"/>
                <a:gd name="connsiteX3" fmla="*/ 23975 w 43085"/>
                <a:gd name="connsiteY3" fmla="*/ 67160 h 132621"/>
                <a:gd name="connsiteX4" fmla="*/ 23975 w 43085"/>
                <a:gd name="connsiteY4" fmla="*/ 67160 h 132621"/>
                <a:gd name="connsiteX5" fmla="*/ 23975 w 43085"/>
                <a:gd name="connsiteY5" fmla="*/ 67160 h 132621"/>
                <a:gd name="connsiteX6" fmla="*/ 23975 w 43085"/>
                <a:gd name="connsiteY6" fmla="*/ 67160 h 132621"/>
                <a:gd name="connsiteX7" fmla="*/ 38052 w 43085"/>
                <a:gd name="connsiteY7" fmla="*/ 17743 h 132621"/>
                <a:gd name="connsiteX8" fmla="*/ 43086 w 43085"/>
                <a:gd name="connsiteY8" fmla="*/ 76 h 132621"/>
                <a:gd name="connsiteX9" fmla="*/ 42915 w 43085"/>
                <a:gd name="connsiteY9" fmla="*/ 76 h 132621"/>
                <a:gd name="connsiteX10" fmla="*/ 36687 w 43085"/>
                <a:gd name="connsiteY10" fmla="*/ 17231 h 132621"/>
                <a:gd name="connsiteX11" fmla="*/ 19111 w 43085"/>
                <a:gd name="connsiteY11" fmla="*/ 65453 h 132621"/>
                <a:gd name="connsiteX12" fmla="*/ 19111 w 43085"/>
                <a:gd name="connsiteY12" fmla="*/ 65453 h 132621"/>
                <a:gd name="connsiteX13" fmla="*/ 19111 w 43085"/>
                <a:gd name="connsiteY13" fmla="*/ 65538 h 132621"/>
                <a:gd name="connsiteX14" fmla="*/ 19111 w 43085"/>
                <a:gd name="connsiteY14" fmla="*/ 65623 h 132621"/>
                <a:gd name="connsiteX15" fmla="*/ 19111 w 43085"/>
                <a:gd name="connsiteY15" fmla="*/ 65623 h 132621"/>
                <a:gd name="connsiteX16" fmla="*/ 5034 w 43085"/>
                <a:gd name="connsiteY16" fmla="*/ 115040 h 132621"/>
                <a:gd name="connsiteX17" fmla="*/ 0 w 43085"/>
                <a:gd name="connsiteY17" fmla="*/ 132537 h 132621"/>
                <a:gd name="connsiteX18" fmla="*/ 256 w 43085"/>
                <a:gd name="connsiteY18" fmla="*/ 132537 h 13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085" h="132621">
                  <a:moveTo>
                    <a:pt x="85" y="132622"/>
                  </a:moveTo>
                  <a:lnTo>
                    <a:pt x="6399" y="115382"/>
                  </a:lnTo>
                  <a:cubicBezTo>
                    <a:pt x="12286" y="99336"/>
                    <a:pt x="18343" y="83291"/>
                    <a:pt x="23975" y="67160"/>
                  </a:cubicBezTo>
                  <a:cubicBezTo>
                    <a:pt x="23975" y="67160"/>
                    <a:pt x="23975" y="67160"/>
                    <a:pt x="23975" y="67160"/>
                  </a:cubicBezTo>
                  <a:cubicBezTo>
                    <a:pt x="23975" y="67160"/>
                    <a:pt x="23975" y="67160"/>
                    <a:pt x="23975" y="67160"/>
                  </a:cubicBezTo>
                  <a:cubicBezTo>
                    <a:pt x="23975" y="67160"/>
                    <a:pt x="23975" y="67160"/>
                    <a:pt x="23975" y="67160"/>
                  </a:cubicBezTo>
                  <a:cubicBezTo>
                    <a:pt x="23975" y="67160"/>
                    <a:pt x="23975" y="67160"/>
                    <a:pt x="23975" y="67160"/>
                  </a:cubicBezTo>
                  <a:cubicBezTo>
                    <a:pt x="28923" y="50773"/>
                    <a:pt x="33445" y="34215"/>
                    <a:pt x="38052" y="17743"/>
                  </a:cubicBezTo>
                  <a:lnTo>
                    <a:pt x="43086" y="76"/>
                  </a:lnTo>
                  <a:cubicBezTo>
                    <a:pt x="43086" y="76"/>
                    <a:pt x="42915" y="-95"/>
                    <a:pt x="42915" y="76"/>
                  </a:cubicBezTo>
                  <a:lnTo>
                    <a:pt x="36687" y="17231"/>
                  </a:lnTo>
                  <a:cubicBezTo>
                    <a:pt x="30800" y="33276"/>
                    <a:pt x="24742" y="49322"/>
                    <a:pt x="19111" y="65453"/>
                  </a:cubicBezTo>
                  <a:cubicBezTo>
                    <a:pt x="19111" y="65453"/>
                    <a:pt x="19111" y="65453"/>
                    <a:pt x="19111" y="65453"/>
                  </a:cubicBezTo>
                  <a:cubicBezTo>
                    <a:pt x="19111" y="65453"/>
                    <a:pt x="19111" y="65453"/>
                    <a:pt x="19111" y="65538"/>
                  </a:cubicBezTo>
                  <a:cubicBezTo>
                    <a:pt x="19111" y="65538"/>
                    <a:pt x="19111" y="65538"/>
                    <a:pt x="19111" y="65623"/>
                  </a:cubicBezTo>
                  <a:cubicBezTo>
                    <a:pt x="19111" y="65623"/>
                    <a:pt x="19111" y="65623"/>
                    <a:pt x="19111" y="65623"/>
                  </a:cubicBezTo>
                  <a:cubicBezTo>
                    <a:pt x="14163" y="82010"/>
                    <a:pt x="9641" y="98568"/>
                    <a:pt x="5034" y="115040"/>
                  </a:cubicBezTo>
                  <a:lnTo>
                    <a:pt x="0" y="132537"/>
                  </a:lnTo>
                  <a:cubicBezTo>
                    <a:pt x="0" y="132537"/>
                    <a:pt x="171" y="132707"/>
                    <a:pt x="256" y="132537"/>
                  </a:cubicBezTo>
                  <a:close/>
                </a:path>
              </a:pathLst>
            </a:custGeom>
            <a:grpFill/>
            <a:ln w="8532" cap="flat">
              <a:noFill/>
              <a:prstDash val="solid"/>
              <a:miter/>
            </a:ln>
          </p:spPr>
          <p:txBody>
            <a:bodyPr rtlCol="0" anchor="ctr"/>
            <a:lstStyle/>
            <a:p>
              <a:endParaRPr lang="en-US"/>
            </a:p>
          </p:txBody>
        </p:sp>
      </p:grpSp>
      <p:grpSp>
        <p:nvGrpSpPr>
          <p:cNvPr id="57" name="Group 56">
            <a:extLst>
              <a:ext uri="{FF2B5EF4-FFF2-40B4-BE49-F238E27FC236}">
                <a16:creationId xmlns:a16="http://schemas.microsoft.com/office/drawing/2014/main" id="{29097E9E-6467-15AC-D853-D76EBC292052}"/>
              </a:ext>
            </a:extLst>
          </p:cNvPr>
          <p:cNvGrpSpPr/>
          <p:nvPr/>
        </p:nvGrpSpPr>
        <p:grpSpPr>
          <a:xfrm>
            <a:off x="1046518" y="1489974"/>
            <a:ext cx="6449714" cy="3878053"/>
            <a:chOff x="1046518" y="1151393"/>
            <a:chExt cx="6449714" cy="3878053"/>
          </a:xfrm>
        </p:grpSpPr>
        <p:sp>
          <p:nvSpPr>
            <p:cNvPr id="1896" name="TextBox 1895">
              <a:extLst>
                <a:ext uri="{FF2B5EF4-FFF2-40B4-BE49-F238E27FC236}">
                  <a16:creationId xmlns:a16="http://schemas.microsoft.com/office/drawing/2014/main" id="{E3124D4C-6583-635D-F02A-081B5A8565EE}"/>
                </a:ext>
              </a:extLst>
            </p:cNvPr>
            <p:cNvSpPr txBox="1"/>
            <p:nvPr/>
          </p:nvSpPr>
          <p:spPr>
            <a:xfrm>
              <a:off x="1046518" y="1151393"/>
              <a:ext cx="2603983" cy="1938992"/>
            </a:xfrm>
            <a:prstGeom prst="rect">
              <a:avLst/>
            </a:prstGeom>
            <a:noFill/>
          </p:spPr>
          <p:txBody>
            <a:bodyPr wrap="none" rtlCol="0">
              <a:spAutoFit/>
            </a:bodyPr>
            <a:lstStyle/>
            <a:p>
              <a:r>
                <a:rPr lang="en-US" sz="12000" b="1" spc="-300" dirty="0">
                  <a:solidFill>
                    <a:schemeClr val="bg1"/>
                  </a:solidFill>
                  <a:latin typeface="Cabin Sketch" panose="020B0503050202020004" pitchFamily="34" charset="77"/>
                  <a:cs typeface="Segoe UI" panose="020B0502040204020203" pitchFamily="34" charset="0"/>
                </a:rPr>
                <a:t>ALG</a:t>
              </a:r>
            </a:p>
          </p:txBody>
        </p:sp>
        <p:grpSp>
          <p:nvGrpSpPr>
            <p:cNvPr id="56" name="Group 55">
              <a:extLst>
                <a:ext uri="{FF2B5EF4-FFF2-40B4-BE49-F238E27FC236}">
                  <a16:creationId xmlns:a16="http://schemas.microsoft.com/office/drawing/2014/main" id="{A0AC315D-D137-5C8F-633A-6EC39BBCCE17}"/>
                </a:ext>
              </a:extLst>
            </p:cNvPr>
            <p:cNvGrpSpPr/>
            <p:nvPr/>
          </p:nvGrpSpPr>
          <p:grpSpPr>
            <a:xfrm>
              <a:off x="3768132" y="4508882"/>
              <a:ext cx="2502027" cy="520564"/>
              <a:chOff x="3647502" y="4508882"/>
              <a:chExt cx="2502027" cy="520564"/>
            </a:xfrm>
          </p:grpSpPr>
          <p:sp>
            <p:nvSpPr>
              <p:cNvPr id="55" name="Rounded Rectangle 54">
                <a:extLst>
                  <a:ext uri="{FF2B5EF4-FFF2-40B4-BE49-F238E27FC236}">
                    <a16:creationId xmlns:a16="http://schemas.microsoft.com/office/drawing/2014/main" id="{3D35F174-8CC2-6ADC-8C16-AF0422305311}"/>
                  </a:ext>
                </a:extLst>
              </p:cNvPr>
              <p:cNvSpPr/>
              <p:nvPr/>
            </p:nvSpPr>
            <p:spPr>
              <a:xfrm>
                <a:off x="3647502" y="4508882"/>
                <a:ext cx="2502027" cy="520564"/>
              </a:xfrm>
              <a:prstGeom prst="roundRect">
                <a:avLst>
                  <a:gd name="adj" fmla="val 50000"/>
                </a:avLst>
              </a:prstGeom>
              <a:noFill/>
              <a:ln w="2222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7" name="TextBox 1896">
                <a:extLst>
                  <a:ext uri="{FF2B5EF4-FFF2-40B4-BE49-F238E27FC236}">
                    <a16:creationId xmlns:a16="http://schemas.microsoft.com/office/drawing/2014/main" id="{E23DA13D-AAF5-1B02-40CF-2173DF36B9D1}"/>
                  </a:ext>
                </a:extLst>
              </p:cNvPr>
              <p:cNvSpPr txBox="1"/>
              <p:nvPr/>
            </p:nvSpPr>
            <p:spPr>
              <a:xfrm>
                <a:off x="3948952" y="4584498"/>
                <a:ext cx="1921731" cy="369332"/>
              </a:xfrm>
              <a:prstGeom prst="rect">
                <a:avLst/>
              </a:prstGeom>
              <a:noFill/>
            </p:spPr>
            <p:txBody>
              <a:bodyPr wrap="square" rtlCol="0">
                <a:spAutoFit/>
              </a:bodyPr>
              <a:lstStyle/>
              <a:p>
                <a:r>
                  <a:rPr lang="en-US" dirty="0">
                    <a:solidFill>
                      <a:schemeClr val="bg1"/>
                    </a:solidFill>
                    <a:latin typeface="Roboto"/>
                  </a:rPr>
                  <a:t>By Ahmed Ghoul</a:t>
                </a:r>
              </a:p>
            </p:txBody>
          </p:sp>
        </p:grpSp>
        <p:sp>
          <p:nvSpPr>
            <p:cNvPr id="2" name="TextBox 1">
              <a:extLst>
                <a:ext uri="{FF2B5EF4-FFF2-40B4-BE49-F238E27FC236}">
                  <a16:creationId xmlns:a16="http://schemas.microsoft.com/office/drawing/2014/main" id="{5628250A-E394-C34B-63ED-8EEEB193BDCA}"/>
                </a:ext>
              </a:extLst>
            </p:cNvPr>
            <p:cNvSpPr txBox="1"/>
            <p:nvPr/>
          </p:nvSpPr>
          <p:spPr>
            <a:xfrm>
              <a:off x="1046518" y="2332544"/>
              <a:ext cx="6449714" cy="2492990"/>
            </a:xfrm>
            <a:prstGeom prst="rect">
              <a:avLst/>
            </a:prstGeom>
            <a:noFill/>
          </p:spPr>
          <p:txBody>
            <a:bodyPr wrap="none" rtlCol="0">
              <a:spAutoFit/>
            </a:bodyPr>
            <a:lstStyle/>
            <a:p>
              <a:r>
                <a:rPr lang="en-US" sz="15600" b="1" spc="-300" dirty="0" err="1">
                  <a:solidFill>
                    <a:schemeClr val="bg1"/>
                  </a:solidFill>
                  <a:latin typeface="Cabin Sketch" panose="020B0503050202020004" pitchFamily="34" charset="77"/>
                  <a:cs typeface="Segoe UI" panose="020B0502040204020203" pitchFamily="34" charset="0"/>
                </a:rPr>
                <a:t>C</a:t>
              </a:r>
              <a:r>
                <a:rPr lang="en-US" sz="15600" b="1" spc="-300" dirty="0" err="1">
                  <a:solidFill>
                    <a:schemeClr val="accent6"/>
                  </a:solidFill>
                  <a:latin typeface="Cabin Sketch" panose="020B0503050202020004" pitchFamily="34" charset="77"/>
                  <a:cs typeface="Segoe UI" panose="020B0502040204020203" pitchFamily="34" charset="0"/>
                </a:rPr>
                <a:t>ources</a:t>
              </a:r>
              <a:endParaRPr lang="en-US" sz="15600" b="1" spc="-300" dirty="0">
                <a:solidFill>
                  <a:schemeClr val="accent6"/>
                </a:solidFill>
                <a:latin typeface="Cabin Sketch" panose="020B0503050202020004" pitchFamily="34" charset="77"/>
                <a:cs typeface="Segoe UI" panose="020B0502040204020203" pitchFamily="34" charset="0"/>
              </a:endParaRPr>
            </a:p>
          </p:txBody>
        </p:sp>
      </p:grpSp>
      <p:grpSp>
        <p:nvGrpSpPr>
          <p:cNvPr id="3" name="Group 2">
            <a:extLst>
              <a:ext uri="{FF2B5EF4-FFF2-40B4-BE49-F238E27FC236}">
                <a16:creationId xmlns:a16="http://schemas.microsoft.com/office/drawing/2014/main" id="{2132556D-BDB8-A935-C103-AD18DD34F25C}"/>
              </a:ext>
            </a:extLst>
          </p:cNvPr>
          <p:cNvGrpSpPr/>
          <p:nvPr/>
        </p:nvGrpSpPr>
        <p:grpSpPr>
          <a:xfrm>
            <a:off x="167146" y="155790"/>
            <a:ext cx="11857708" cy="878121"/>
            <a:chOff x="167146" y="1276043"/>
            <a:chExt cx="11857708" cy="878121"/>
          </a:xfrm>
        </p:grpSpPr>
        <p:sp>
          <p:nvSpPr>
            <p:cNvPr id="5" name="Rectangle 4">
              <a:extLst>
                <a:ext uri="{FF2B5EF4-FFF2-40B4-BE49-F238E27FC236}">
                  <a16:creationId xmlns:a16="http://schemas.microsoft.com/office/drawing/2014/main" id="{D6C2E4EA-4B5D-D0FC-7A84-CD6CCA44A0B5}"/>
                </a:ext>
              </a:extLst>
            </p:cNvPr>
            <p:cNvSpPr/>
            <p:nvPr/>
          </p:nvSpPr>
          <p:spPr>
            <a:xfrm>
              <a:off x="11144837" y="1276043"/>
              <a:ext cx="880017" cy="878121"/>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10C81809-DDBE-5C25-2F5A-4A6095CBB5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146" y="1276043"/>
              <a:ext cx="880017" cy="878121"/>
            </a:xfrm>
            <a:prstGeom prst="rect">
              <a:avLst/>
            </a:prstGeom>
          </p:spPr>
        </p:pic>
        <p:sp>
          <p:nvSpPr>
            <p:cNvPr id="7" name="TextBox 6">
              <a:extLst>
                <a:ext uri="{FF2B5EF4-FFF2-40B4-BE49-F238E27FC236}">
                  <a16:creationId xmlns:a16="http://schemas.microsoft.com/office/drawing/2014/main" id="{292E3F7E-9EAF-6AA4-E7AA-95728E498AB0}"/>
                </a:ext>
              </a:extLst>
            </p:cNvPr>
            <p:cNvSpPr txBox="1"/>
            <p:nvPr/>
          </p:nvSpPr>
          <p:spPr>
            <a:xfrm>
              <a:off x="3913238" y="1345771"/>
              <a:ext cx="4365523" cy="369332"/>
            </a:xfrm>
            <a:prstGeom prst="rect">
              <a:avLst/>
            </a:prstGeom>
            <a:noFill/>
          </p:spPr>
          <p:txBody>
            <a:bodyPr wrap="square" rtlCol="0">
              <a:spAutoFit/>
            </a:bodyPr>
            <a:lstStyle/>
            <a:p>
              <a:r>
                <a:rPr lang="en-US" b="1" dirty="0">
                  <a:latin typeface="Bell MT" panose="02020503060305020303" pitchFamily="18" charset="0"/>
                </a:rPr>
                <a:t>People’s Democratic Republic Of Algeria </a:t>
              </a:r>
            </a:p>
          </p:txBody>
        </p:sp>
        <p:sp>
          <p:nvSpPr>
            <p:cNvPr id="8" name="TextBox 7">
              <a:extLst>
                <a:ext uri="{FF2B5EF4-FFF2-40B4-BE49-F238E27FC236}">
                  <a16:creationId xmlns:a16="http://schemas.microsoft.com/office/drawing/2014/main" id="{12630792-7B2A-CAA3-595B-66383E4A2400}"/>
                </a:ext>
              </a:extLst>
            </p:cNvPr>
            <p:cNvSpPr txBox="1"/>
            <p:nvPr/>
          </p:nvSpPr>
          <p:spPr>
            <a:xfrm>
              <a:off x="3210231" y="1715103"/>
              <a:ext cx="5771536" cy="369332"/>
            </a:xfrm>
            <a:prstGeom prst="rect">
              <a:avLst/>
            </a:prstGeom>
            <a:noFill/>
          </p:spPr>
          <p:txBody>
            <a:bodyPr wrap="square" rtlCol="0">
              <a:spAutoFit/>
            </a:bodyPr>
            <a:lstStyle/>
            <a:p>
              <a:r>
                <a:rPr lang="en-US" b="1" dirty="0">
                  <a:latin typeface="Bell MT" panose="02020503060305020303" pitchFamily="18" charset="0"/>
                </a:rPr>
                <a:t>Ministry Of Higher Education And Scientific Research</a:t>
              </a:r>
            </a:p>
          </p:txBody>
        </p:sp>
      </p:grpSp>
    </p:spTree>
    <p:extLst>
      <p:ext uri="{BB962C8B-B14F-4D97-AF65-F5344CB8AC3E}">
        <p14:creationId xmlns:p14="http://schemas.microsoft.com/office/powerpoint/2010/main" val="7616667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A399124D-BEDB-ECBB-2D7D-7C45078E3EEE}"/>
              </a:ext>
            </a:extLst>
          </p:cNvPr>
          <p:cNvGrpSpPr/>
          <p:nvPr/>
        </p:nvGrpSpPr>
        <p:grpSpPr>
          <a:xfrm>
            <a:off x="0" y="0"/>
            <a:ext cx="12192000" cy="6858000"/>
            <a:chOff x="-3498574" y="0"/>
            <a:chExt cx="12192000" cy="6858000"/>
          </a:xfrm>
        </p:grpSpPr>
        <p:sp>
          <p:nvSpPr>
            <p:cNvPr id="63" name="Rectangle 62">
              <a:extLst>
                <a:ext uri="{FF2B5EF4-FFF2-40B4-BE49-F238E27FC236}">
                  <a16:creationId xmlns:a16="http://schemas.microsoft.com/office/drawing/2014/main" id="{8E36589D-272D-E452-64A0-9DEAF392F10D}"/>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65">
              <a:extLst>
                <a:ext uri="{FF2B5EF4-FFF2-40B4-BE49-F238E27FC236}">
                  <a16:creationId xmlns:a16="http://schemas.microsoft.com/office/drawing/2014/main" id="{D953446F-EDD6-2B86-BD4F-EFD365EC8702}"/>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10">
              <a:extLst>
                <a:ext uri="{FF2B5EF4-FFF2-40B4-BE49-F238E27FC236}">
                  <a16:creationId xmlns:a16="http://schemas.microsoft.com/office/drawing/2014/main" id="{CC6A286C-B5F2-BD1E-8ACA-8A268DFE5AD7}"/>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68" name="TextBox 67">
              <a:extLst>
                <a:ext uri="{FF2B5EF4-FFF2-40B4-BE49-F238E27FC236}">
                  <a16:creationId xmlns:a16="http://schemas.microsoft.com/office/drawing/2014/main" id="{5E427238-8908-8876-88B1-81D939EF6833}"/>
                </a:ext>
              </a:extLst>
            </p:cNvPr>
            <p:cNvSpPr txBox="1"/>
            <p:nvPr/>
          </p:nvSpPr>
          <p:spPr>
            <a:xfrm rot="16200000">
              <a:off x="7457248" y="3228943"/>
              <a:ext cx="1789043" cy="400110"/>
            </a:xfrm>
            <a:prstGeom prst="rect">
              <a:avLst/>
            </a:prstGeom>
            <a:noFill/>
          </p:spPr>
          <p:txBody>
            <a:bodyPr wrap="square" rtlCol="0">
              <a:spAutoFit/>
            </a:bodyPr>
            <a:lstStyle/>
            <a:p>
              <a:pPr algn="ctr"/>
              <a:r>
                <a:rPr lang="en-US" sz="2000" b="1" dirty="0">
                  <a:solidFill>
                    <a:schemeClr val="bg1"/>
                  </a:solidFill>
                </a:rPr>
                <a:t>Introduction</a:t>
              </a:r>
            </a:p>
          </p:txBody>
        </p:sp>
      </p:grpSp>
      <p:grpSp>
        <p:nvGrpSpPr>
          <p:cNvPr id="76" name="Group 75">
            <a:extLst>
              <a:ext uri="{FF2B5EF4-FFF2-40B4-BE49-F238E27FC236}">
                <a16:creationId xmlns:a16="http://schemas.microsoft.com/office/drawing/2014/main" id="{AB8ED7BE-A90F-6573-EC0E-7908573B10B5}"/>
              </a:ext>
            </a:extLst>
          </p:cNvPr>
          <p:cNvGrpSpPr/>
          <p:nvPr/>
        </p:nvGrpSpPr>
        <p:grpSpPr>
          <a:xfrm>
            <a:off x="-572489" y="-2"/>
            <a:ext cx="12192000" cy="6858000"/>
            <a:chOff x="-3498574" y="0"/>
            <a:chExt cx="12192000" cy="6858000"/>
          </a:xfrm>
        </p:grpSpPr>
        <p:sp>
          <p:nvSpPr>
            <p:cNvPr id="77" name="Rectangle 76">
              <a:extLst>
                <a:ext uri="{FF2B5EF4-FFF2-40B4-BE49-F238E27FC236}">
                  <a16:creationId xmlns:a16="http://schemas.microsoft.com/office/drawing/2014/main" id="{5F197BF1-C40D-C6AC-CD37-3BEAD6C01B1F}"/>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77">
              <a:extLst>
                <a:ext uri="{FF2B5EF4-FFF2-40B4-BE49-F238E27FC236}">
                  <a16:creationId xmlns:a16="http://schemas.microsoft.com/office/drawing/2014/main" id="{1612824D-5496-49CA-4AB8-ACCC51E7F8F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10">
              <a:extLst>
                <a:ext uri="{FF2B5EF4-FFF2-40B4-BE49-F238E27FC236}">
                  <a16:creationId xmlns:a16="http://schemas.microsoft.com/office/drawing/2014/main" id="{B7A55771-C667-8795-C821-C3FEDC1F775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0" name="TextBox 79">
              <a:extLst>
                <a:ext uri="{FF2B5EF4-FFF2-40B4-BE49-F238E27FC236}">
                  <a16:creationId xmlns:a16="http://schemas.microsoft.com/office/drawing/2014/main" id="{50EBBE0B-3BD5-82C3-2AFC-81A6B9BDBE3F}"/>
                </a:ext>
              </a:extLst>
            </p:cNvPr>
            <p:cNvSpPr txBox="1"/>
            <p:nvPr/>
          </p:nvSpPr>
          <p:spPr>
            <a:xfrm rot="16200000">
              <a:off x="7221193" y="3161332"/>
              <a:ext cx="2261151" cy="400110"/>
            </a:xfrm>
            <a:prstGeom prst="rect">
              <a:avLst/>
            </a:prstGeom>
            <a:noFill/>
          </p:spPr>
          <p:txBody>
            <a:bodyPr wrap="square" rtlCol="0">
              <a:spAutoFit/>
            </a:bodyPr>
            <a:lstStyle/>
            <a:p>
              <a:pPr algn="ctr"/>
              <a:r>
                <a:rPr lang="en-US" sz="2000" b="1" dirty="0">
                  <a:solidFill>
                    <a:schemeClr val="bg1"/>
                  </a:solidFill>
                </a:rPr>
                <a:t>Project Features</a:t>
              </a:r>
            </a:p>
          </p:txBody>
        </p:sp>
      </p:grpSp>
      <p:grpSp>
        <p:nvGrpSpPr>
          <p:cNvPr id="81" name="Group 80">
            <a:extLst>
              <a:ext uri="{FF2B5EF4-FFF2-40B4-BE49-F238E27FC236}">
                <a16:creationId xmlns:a16="http://schemas.microsoft.com/office/drawing/2014/main" id="{1010B4F4-7FAE-0672-FD5D-C461BE230546}"/>
              </a:ext>
            </a:extLst>
          </p:cNvPr>
          <p:cNvGrpSpPr/>
          <p:nvPr/>
        </p:nvGrpSpPr>
        <p:grpSpPr>
          <a:xfrm>
            <a:off x="-1226401" y="0"/>
            <a:ext cx="12204286" cy="6858000"/>
            <a:chOff x="-3498574" y="0"/>
            <a:chExt cx="12204286" cy="6858000"/>
          </a:xfrm>
        </p:grpSpPr>
        <p:sp>
          <p:nvSpPr>
            <p:cNvPr id="82" name="Rectangle 81">
              <a:extLst>
                <a:ext uri="{FF2B5EF4-FFF2-40B4-BE49-F238E27FC236}">
                  <a16:creationId xmlns:a16="http://schemas.microsoft.com/office/drawing/2014/main" id="{501FCCFD-93EE-B255-FD4F-4F8A0B19F003}"/>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Freeform 82">
              <a:extLst>
                <a:ext uri="{FF2B5EF4-FFF2-40B4-BE49-F238E27FC236}">
                  <a16:creationId xmlns:a16="http://schemas.microsoft.com/office/drawing/2014/main" id="{7F2000BC-6ADB-9FBF-7CA0-2CE66C14623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10">
              <a:extLst>
                <a:ext uri="{FF2B5EF4-FFF2-40B4-BE49-F238E27FC236}">
                  <a16:creationId xmlns:a16="http://schemas.microsoft.com/office/drawing/2014/main" id="{BD952E51-4E04-5A99-2575-101CF5D01042}"/>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5" name="TextBox 84">
              <a:extLst>
                <a:ext uri="{FF2B5EF4-FFF2-40B4-BE49-F238E27FC236}">
                  <a16:creationId xmlns:a16="http://schemas.microsoft.com/office/drawing/2014/main" id="{3F15F45F-EB30-140C-0B25-B9E8FDF5564D}"/>
                </a:ext>
              </a:extLst>
            </p:cNvPr>
            <p:cNvSpPr txBox="1"/>
            <p:nvPr/>
          </p:nvSpPr>
          <p:spPr>
            <a:xfrm rot="16200000">
              <a:off x="7221193" y="3007444"/>
              <a:ext cx="2261151" cy="707886"/>
            </a:xfrm>
            <a:prstGeom prst="rect">
              <a:avLst/>
            </a:prstGeom>
            <a:noFill/>
          </p:spPr>
          <p:txBody>
            <a:bodyPr wrap="square" rtlCol="0">
              <a:spAutoFit/>
            </a:bodyPr>
            <a:lstStyle/>
            <a:p>
              <a:pPr algn="ctr"/>
              <a:r>
                <a:rPr lang="en-US" sz="2000" b="1" dirty="0">
                  <a:solidFill>
                    <a:schemeClr val="bg1"/>
                  </a:solidFill>
                </a:rPr>
                <a:t>Database </a:t>
              </a:r>
              <a:r>
                <a:rPr lang="en-US" sz="2000" b="1" dirty="0" err="1">
                  <a:solidFill>
                    <a:schemeClr val="bg1"/>
                  </a:solidFill>
                </a:rPr>
                <a:t>Devlopment</a:t>
              </a:r>
              <a:endParaRPr lang="en-US" sz="2000" b="1" dirty="0">
                <a:solidFill>
                  <a:schemeClr val="bg1"/>
                </a:solidFill>
              </a:endParaRPr>
            </a:p>
          </p:txBody>
        </p:sp>
      </p:grpSp>
      <p:grpSp>
        <p:nvGrpSpPr>
          <p:cNvPr id="86" name="Group 85">
            <a:extLst>
              <a:ext uri="{FF2B5EF4-FFF2-40B4-BE49-F238E27FC236}">
                <a16:creationId xmlns:a16="http://schemas.microsoft.com/office/drawing/2014/main" id="{D49AE224-85EB-3524-AAE7-AC5BDE2304FC}"/>
              </a:ext>
            </a:extLst>
          </p:cNvPr>
          <p:cNvGrpSpPr/>
          <p:nvPr/>
        </p:nvGrpSpPr>
        <p:grpSpPr>
          <a:xfrm>
            <a:off x="-1839602" y="-4"/>
            <a:ext cx="12237503" cy="6858000"/>
            <a:chOff x="-3498574" y="0"/>
            <a:chExt cx="12237503" cy="6858000"/>
          </a:xfrm>
        </p:grpSpPr>
        <p:sp>
          <p:nvSpPr>
            <p:cNvPr id="88" name="Rectangle 87">
              <a:extLst>
                <a:ext uri="{FF2B5EF4-FFF2-40B4-BE49-F238E27FC236}">
                  <a16:creationId xmlns:a16="http://schemas.microsoft.com/office/drawing/2014/main" id="{83A850E4-9F76-F700-87D3-FEBAB298980B}"/>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88">
              <a:extLst>
                <a:ext uri="{FF2B5EF4-FFF2-40B4-BE49-F238E27FC236}">
                  <a16:creationId xmlns:a16="http://schemas.microsoft.com/office/drawing/2014/main" id="{6FD5A232-78FC-1284-F00A-F5DFFE9CB63F}"/>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10">
              <a:extLst>
                <a:ext uri="{FF2B5EF4-FFF2-40B4-BE49-F238E27FC236}">
                  <a16:creationId xmlns:a16="http://schemas.microsoft.com/office/drawing/2014/main" id="{4FFE5454-B834-0684-A22D-2131677F3EE1}"/>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1" name="TextBox 90">
              <a:extLst>
                <a:ext uri="{FF2B5EF4-FFF2-40B4-BE49-F238E27FC236}">
                  <a16:creationId xmlns:a16="http://schemas.microsoft.com/office/drawing/2014/main" id="{B6F2E81D-8411-ACEC-FE4B-91295DD17F63}"/>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User Experience</a:t>
              </a:r>
            </a:p>
            <a:p>
              <a:pPr algn="ctr"/>
              <a:r>
                <a:rPr lang="en-US" sz="2000" b="1" dirty="0">
                  <a:solidFill>
                    <a:schemeClr val="bg1"/>
                  </a:solidFill>
                </a:rPr>
                <a:t>(</a:t>
              </a:r>
              <a:r>
                <a:rPr lang="en-US" sz="2000" b="1" dirty="0" err="1">
                  <a:solidFill>
                    <a:schemeClr val="bg1"/>
                  </a:solidFill>
                </a:rPr>
                <a:t>UX</a:t>
              </a:r>
              <a:r>
                <a:rPr lang="en-US" sz="2000" b="1" dirty="0">
                  <a:solidFill>
                    <a:schemeClr val="bg1"/>
                  </a:solidFill>
                </a:rPr>
                <a:t>)</a:t>
              </a:r>
            </a:p>
          </p:txBody>
        </p:sp>
      </p:grpSp>
      <p:grpSp>
        <p:nvGrpSpPr>
          <p:cNvPr id="92" name="Group 91">
            <a:extLst>
              <a:ext uri="{FF2B5EF4-FFF2-40B4-BE49-F238E27FC236}">
                <a16:creationId xmlns:a16="http://schemas.microsoft.com/office/drawing/2014/main" id="{7E06E9A5-C034-F9E4-536A-2D9DF9A615D3}"/>
              </a:ext>
            </a:extLst>
          </p:cNvPr>
          <p:cNvGrpSpPr/>
          <p:nvPr/>
        </p:nvGrpSpPr>
        <p:grpSpPr>
          <a:xfrm>
            <a:off x="-2412091" y="0"/>
            <a:ext cx="12192000" cy="6858000"/>
            <a:chOff x="-3498574" y="0"/>
            <a:chExt cx="12192000" cy="6858000"/>
          </a:xfrm>
        </p:grpSpPr>
        <p:sp>
          <p:nvSpPr>
            <p:cNvPr id="93" name="Rectangle 92">
              <a:extLst>
                <a:ext uri="{FF2B5EF4-FFF2-40B4-BE49-F238E27FC236}">
                  <a16:creationId xmlns:a16="http://schemas.microsoft.com/office/drawing/2014/main" id="{3DB9B163-F43C-D295-36BB-27AD79C6FCA6}"/>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93">
              <a:extLst>
                <a:ext uri="{FF2B5EF4-FFF2-40B4-BE49-F238E27FC236}">
                  <a16:creationId xmlns:a16="http://schemas.microsoft.com/office/drawing/2014/main" id="{201F75EB-DD71-23C2-9068-D7647485D297}"/>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10">
              <a:extLst>
                <a:ext uri="{FF2B5EF4-FFF2-40B4-BE49-F238E27FC236}">
                  <a16:creationId xmlns:a16="http://schemas.microsoft.com/office/drawing/2014/main" id="{65EAE81A-70F7-A793-EE03-F3F6F224795A}"/>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6" name="TextBox 95">
              <a:extLst>
                <a:ext uri="{FF2B5EF4-FFF2-40B4-BE49-F238E27FC236}">
                  <a16:creationId xmlns:a16="http://schemas.microsoft.com/office/drawing/2014/main" id="{45E911E5-5BF7-D1A8-39B5-7AC6D4C9D49E}"/>
                </a:ext>
              </a:extLst>
            </p:cNvPr>
            <p:cNvSpPr txBox="1"/>
            <p:nvPr/>
          </p:nvSpPr>
          <p:spPr>
            <a:xfrm rot="16200000">
              <a:off x="6866520" y="3228943"/>
              <a:ext cx="3036932" cy="400110"/>
            </a:xfrm>
            <a:prstGeom prst="rect">
              <a:avLst/>
            </a:prstGeom>
            <a:noFill/>
          </p:spPr>
          <p:txBody>
            <a:bodyPr wrap="square" rtlCol="0">
              <a:spAutoFit/>
            </a:bodyPr>
            <a:lstStyle/>
            <a:p>
              <a:pPr algn="ctr"/>
              <a:r>
                <a:rPr lang="en-US" sz="2000" b="1" dirty="0">
                  <a:solidFill>
                    <a:schemeClr val="bg1"/>
                  </a:solidFill>
                </a:rPr>
                <a:t>Development Approach</a:t>
              </a:r>
            </a:p>
          </p:txBody>
        </p:sp>
      </p:grpSp>
      <p:grpSp>
        <p:nvGrpSpPr>
          <p:cNvPr id="97" name="Group 96">
            <a:extLst>
              <a:ext uri="{FF2B5EF4-FFF2-40B4-BE49-F238E27FC236}">
                <a16:creationId xmlns:a16="http://schemas.microsoft.com/office/drawing/2014/main" id="{598FCADD-2F78-DBD7-91BA-12F767787B47}"/>
              </a:ext>
            </a:extLst>
          </p:cNvPr>
          <p:cNvGrpSpPr/>
          <p:nvPr/>
        </p:nvGrpSpPr>
        <p:grpSpPr>
          <a:xfrm>
            <a:off x="-3007196" y="0"/>
            <a:ext cx="12237503" cy="6858000"/>
            <a:chOff x="-3498574" y="0"/>
            <a:chExt cx="12237503" cy="6858000"/>
          </a:xfrm>
        </p:grpSpPr>
        <p:sp>
          <p:nvSpPr>
            <p:cNvPr id="98" name="Rectangle 97">
              <a:extLst>
                <a:ext uri="{FF2B5EF4-FFF2-40B4-BE49-F238E27FC236}">
                  <a16:creationId xmlns:a16="http://schemas.microsoft.com/office/drawing/2014/main" id="{B966E6AD-7E98-D247-A4D5-B6D85C78B481}"/>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Freeform 99">
              <a:extLst>
                <a:ext uri="{FF2B5EF4-FFF2-40B4-BE49-F238E27FC236}">
                  <a16:creationId xmlns:a16="http://schemas.microsoft.com/office/drawing/2014/main" id="{C7D578E0-50E8-E200-3075-9A25E88273F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10">
              <a:extLst>
                <a:ext uri="{FF2B5EF4-FFF2-40B4-BE49-F238E27FC236}">
                  <a16:creationId xmlns:a16="http://schemas.microsoft.com/office/drawing/2014/main" id="{A0590FCC-96A0-13A1-7209-397648BD62B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2" name="TextBox 101">
              <a:extLst>
                <a:ext uri="{FF2B5EF4-FFF2-40B4-BE49-F238E27FC236}">
                  <a16:creationId xmlns:a16="http://schemas.microsoft.com/office/drawing/2014/main" id="{D06B76F9-2BEA-E6A4-382F-21DE18024D1B}"/>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Challenges and </a:t>
              </a:r>
            </a:p>
            <a:p>
              <a:pPr algn="ctr"/>
              <a:r>
                <a:rPr lang="en-US" sz="2000" b="1" dirty="0">
                  <a:solidFill>
                    <a:schemeClr val="bg1"/>
                  </a:solidFill>
                </a:rPr>
                <a:t>Solutions</a:t>
              </a:r>
            </a:p>
          </p:txBody>
        </p:sp>
      </p:grpSp>
      <p:grpSp>
        <p:nvGrpSpPr>
          <p:cNvPr id="103" name="Group 102">
            <a:extLst>
              <a:ext uri="{FF2B5EF4-FFF2-40B4-BE49-F238E27FC236}">
                <a16:creationId xmlns:a16="http://schemas.microsoft.com/office/drawing/2014/main" id="{0D9146F9-E4E2-3E96-3914-97E761F50C61}"/>
              </a:ext>
            </a:extLst>
          </p:cNvPr>
          <p:cNvGrpSpPr/>
          <p:nvPr/>
        </p:nvGrpSpPr>
        <p:grpSpPr>
          <a:xfrm>
            <a:off x="-3600394" y="0"/>
            <a:ext cx="12237503" cy="6858000"/>
            <a:chOff x="-3498574" y="0"/>
            <a:chExt cx="12237503" cy="6858000"/>
          </a:xfrm>
        </p:grpSpPr>
        <p:sp>
          <p:nvSpPr>
            <p:cNvPr id="104" name="Rectangle 103">
              <a:extLst>
                <a:ext uri="{FF2B5EF4-FFF2-40B4-BE49-F238E27FC236}">
                  <a16:creationId xmlns:a16="http://schemas.microsoft.com/office/drawing/2014/main" id="{B4D33AB8-10C5-883E-44FB-BE5445AB7599}"/>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reeform 104">
              <a:extLst>
                <a:ext uri="{FF2B5EF4-FFF2-40B4-BE49-F238E27FC236}">
                  <a16:creationId xmlns:a16="http://schemas.microsoft.com/office/drawing/2014/main" id="{F27F5D68-1571-14B4-4C32-5F023C70C9C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10">
              <a:extLst>
                <a:ext uri="{FF2B5EF4-FFF2-40B4-BE49-F238E27FC236}">
                  <a16:creationId xmlns:a16="http://schemas.microsoft.com/office/drawing/2014/main" id="{225A2B07-83D2-92E1-E04D-A1B6BA25A84E}"/>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7" name="TextBox 106">
              <a:extLst>
                <a:ext uri="{FF2B5EF4-FFF2-40B4-BE49-F238E27FC236}">
                  <a16:creationId xmlns:a16="http://schemas.microsoft.com/office/drawing/2014/main" id="{593BD2D9-5079-6D9D-4A1C-EEB5F379C04D}"/>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Future</a:t>
              </a:r>
            </a:p>
            <a:p>
              <a:pPr algn="ctr"/>
              <a:r>
                <a:rPr lang="en-US" sz="2000" b="1" dirty="0">
                  <a:solidFill>
                    <a:schemeClr val="bg1"/>
                  </a:solidFill>
                </a:rPr>
                <a:t> Enhancements</a:t>
              </a:r>
            </a:p>
          </p:txBody>
        </p:sp>
      </p:grpSp>
      <p:grpSp>
        <p:nvGrpSpPr>
          <p:cNvPr id="62" name="Group 61">
            <a:extLst>
              <a:ext uri="{FF2B5EF4-FFF2-40B4-BE49-F238E27FC236}">
                <a16:creationId xmlns:a16="http://schemas.microsoft.com/office/drawing/2014/main" id="{E28191D5-E3DE-4A4E-68B9-89E4D6184FC8}"/>
              </a:ext>
            </a:extLst>
          </p:cNvPr>
          <p:cNvGrpSpPr/>
          <p:nvPr/>
        </p:nvGrpSpPr>
        <p:grpSpPr>
          <a:xfrm>
            <a:off x="95276" y="1114689"/>
            <a:ext cx="2397468" cy="3232848"/>
            <a:chOff x="-4180213" y="1066581"/>
            <a:chExt cx="2397468" cy="3232848"/>
          </a:xfrm>
        </p:grpSpPr>
        <p:sp>
          <p:nvSpPr>
            <p:cNvPr id="31" name="Google Shape;170;p14">
              <a:extLst>
                <a:ext uri="{FF2B5EF4-FFF2-40B4-BE49-F238E27FC236}">
                  <a16:creationId xmlns:a16="http://schemas.microsoft.com/office/drawing/2014/main" id="{B5F976EF-2529-2249-DDA3-76B71F801988}"/>
                </a:ext>
              </a:extLst>
            </p:cNvPr>
            <p:cNvSpPr txBox="1"/>
            <p:nvPr/>
          </p:nvSpPr>
          <p:spPr>
            <a:xfrm>
              <a:off x="-4104153" y="1708390"/>
              <a:ext cx="2198897" cy="35032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dirty="0">
                  <a:solidFill>
                    <a:srgbClr val="30475E"/>
                  </a:solidFill>
                  <a:latin typeface="Fira Sans Medium"/>
                  <a:ea typeface="Fira Sans Medium"/>
                  <a:cs typeface="Fira Sans Medium"/>
                  <a:sym typeface="Fira Sans Medium"/>
                </a:rPr>
                <a:t>Additional features</a:t>
              </a:r>
              <a:endParaRPr sz="1500" dirty="0">
                <a:latin typeface="Fira Sans Medium"/>
                <a:ea typeface="Fira Sans Medium"/>
                <a:cs typeface="Fira Sans Medium"/>
                <a:sym typeface="Fira Sans Medium"/>
              </a:endParaRPr>
            </a:p>
          </p:txBody>
        </p:sp>
        <p:sp>
          <p:nvSpPr>
            <p:cNvPr id="32" name="Google Shape;171;p14">
              <a:extLst>
                <a:ext uri="{FF2B5EF4-FFF2-40B4-BE49-F238E27FC236}">
                  <a16:creationId xmlns:a16="http://schemas.microsoft.com/office/drawing/2014/main" id="{51E5C69C-C76A-42D2-0F7A-8773C0413C0A}"/>
                </a:ext>
              </a:extLst>
            </p:cNvPr>
            <p:cNvSpPr txBox="1"/>
            <p:nvPr/>
          </p:nvSpPr>
          <p:spPr>
            <a:xfrm>
              <a:off x="-4180213" y="2000321"/>
              <a:ext cx="2397468" cy="2299108"/>
            </a:xfrm>
            <a:prstGeom prst="rect">
              <a:avLst/>
            </a:prstGeom>
            <a:noFill/>
            <a:ln>
              <a:noFill/>
            </a:ln>
          </p:spPr>
          <p:txBody>
            <a:bodyPr spcFirstLastPara="1" wrap="square" lIns="91425" tIns="91425" rIns="91425" bIns="91425" anchor="t" anchorCtr="0">
              <a:noAutofit/>
            </a:bodyPr>
            <a:lstStyle/>
            <a:p>
              <a:pPr lvl="0" eaLnBrk="0" fontAlgn="base" hangingPunct="0">
                <a:spcBef>
                  <a:spcPct val="0"/>
                </a:spcBef>
                <a:spcAft>
                  <a:spcPct val="0"/>
                </a:spcAft>
              </a:pPr>
              <a:r>
                <a:rPr lang="en-US" altLang="en-US" sz="1200" b="1" dirty="0">
                  <a:latin typeface="Arial" panose="020B0604020202020204" pitchFamily="34" charset="0"/>
                </a:rPr>
                <a:t>Course Progress and Completed Quizzes</a:t>
              </a:r>
              <a:r>
                <a:rPr lang="en-US" altLang="en-US" sz="1200" dirty="0">
                  <a:latin typeface="Arial" panose="020B0604020202020204" pitchFamily="34" charset="0"/>
                </a:rPr>
                <a:t>: Allow users to track their progress in each course and mark quizzes as completed. Provide visual indicators of progress to improve user engagement.</a:t>
              </a:r>
            </a:p>
            <a:p>
              <a:pPr lvl="0" eaLnBrk="0" fontAlgn="base" hangingPunct="0">
                <a:spcBef>
                  <a:spcPct val="0"/>
                </a:spcBef>
                <a:spcAft>
                  <a:spcPct val="0"/>
                </a:spcAft>
                <a:buFontTx/>
                <a:buChar char="•"/>
              </a:pPr>
              <a:r>
                <a:rPr lang="en-US" altLang="en-US" sz="1200" b="1" dirty="0">
                  <a:latin typeface="Arial" panose="020B0604020202020204" pitchFamily="34" charset="0"/>
                </a:rPr>
                <a:t>PDF Files in Courses</a:t>
              </a:r>
              <a:r>
                <a:rPr lang="en-US" altLang="en-US" sz="1200" dirty="0">
                  <a:latin typeface="Arial" panose="020B0604020202020204" pitchFamily="34" charset="0"/>
                </a:rPr>
                <a:t>: Enable teachers to upload PDF files as course materials, giving students access to supplementary documents and resources. </a:t>
              </a:r>
            </a:p>
          </p:txBody>
        </p:sp>
        <p:grpSp>
          <p:nvGrpSpPr>
            <p:cNvPr id="59" name="Group 58">
              <a:extLst>
                <a:ext uri="{FF2B5EF4-FFF2-40B4-BE49-F238E27FC236}">
                  <a16:creationId xmlns:a16="http://schemas.microsoft.com/office/drawing/2014/main" id="{A0551C03-0932-B9CE-B954-9465A14E3995}"/>
                </a:ext>
              </a:extLst>
            </p:cNvPr>
            <p:cNvGrpSpPr/>
            <p:nvPr/>
          </p:nvGrpSpPr>
          <p:grpSpPr>
            <a:xfrm>
              <a:off x="-3340344" y="1066581"/>
              <a:ext cx="630104" cy="630131"/>
              <a:chOff x="-1644413" y="1394543"/>
              <a:chExt cx="630104" cy="630131"/>
            </a:xfrm>
          </p:grpSpPr>
          <p:sp>
            <p:nvSpPr>
              <p:cNvPr id="38" name="Google Shape;203;p14">
                <a:extLst>
                  <a:ext uri="{FF2B5EF4-FFF2-40B4-BE49-F238E27FC236}">
                    <a16:creationId xmlns:a16="http://schemas.microsoft.com/office/drawing/2014/main" id="{D5CAC04B-72E9-F5AD-5A52-CFDE1A6380FE}"/>
                  </a:ext>
                </a:extLst>
              </p:cNvPr>
              <p:cNvSpPr/>
              <p:nvPr/>
            </p:nvSpPr>
            <p:spPr>
              <a:xfrm>
                <a:off x="-1635144" y="1439956"/>
                <a:ext cx="611566" cy="539305"/>
              </a:xfrm>
              <a:custGeom>
                <a:avLst/>
                <a:gdLst/>
                <a:ahLst/>
                <a:cxnLst/>
                <a:rect l="l" t="t" r="r" b="b"/>
                <a:pathLst>
                  <a:path w="22961" h="20248" extrusionOk="0">
                    <a:moveTo>
                      <a:pt x="11461" y="1"/>
                    </a:moveTo>
                    <a:cubicBezTo>
                      <a:pt x="10173" y="1"/>
                      <a:pt x="8864" y="247"/>
                      <a:pt x="7601" y="766"/>
                    </a:cubicBezTo>
                    <a:cubicBezTo>
                      <a:pt x="2439" y="2919"/>
                      <a:pt x="0" y="8842"/>
                      <a:pt x="2122" y="14004"/>
                    </a:cubicBezTo>
                    <a:cubicBezTo>
                      <a:pt x="3749" y="17902"/>
                      <a:pt x="7525" y="20248"/>
                      <a:pt x="11500" y="20248"/>
                    </a:cubicBezTo>
                    <a:cubicBezTo>
                      <a:pt x="12788" y="20248"/>
                      <a:pt x="14097" y="20001"/>
                      <a:pt x="15360" y="19482"/>
                    </a:cubicBezTo>
                    <a:cubicBezTo>
                      <a:pt x="20522" y="17329"/>
                      <a:pt x="22960" y="11407"/>
                      <a:pt x="20839" y="6245"/>
                    </a:cubicBezTo>
                    <a:cubicBezTo>
                      <a:pt x="19212" y="2346"/>
                      <a:pt x="15436" y="1"/>
                      <a:pt x="11461" y="1"/>
                    </a:cubicBezTo>
                    <a:close/>
                  </a:path>
                </a:pathLst>
              </a:custGeom>
              <a:solidFill>
                <a:srgbClr val="30475E"/>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sz="3200" dirty="0">
                    <a:solidFill>
                      <a:schemeClr val="bg1"/>
                    </a:solidFill>
                    <a:latin typeface="Arabic Typesetting" panose="03020402040406030203" pitchFamily="66" charset="-78"/>
                    <a:cs typeface="Arabic Typesetting" panose="03020402040406030203" pitchFamily="66" charset="-78"/>
                  </a:rPr>
                  <a:t>1</a:t>
                </a:r>
                <a:endParaRPr dirty="0">
                  <a:solidFill>
                    <a:schemeClr val="bg1"/>
                  </a:solidFill>
                  <a:latin typeface="Arabic Typesetting" panose="03020402040406030203" pitchFamily="66" charset="-78"/>
                  <a:cs typeface="Arabic Typesetting" panose="03020402040406030203" pitchFamily="66" charset="-78"/>
                </a:endParaRPr>
              </a:p>
            </p:txBody>
          </p:sp>
          <p:sp>
            <p:nvSpPr>
              <p:cNvPr id="39" name="Google Shape;208;p14">
                <a:extLst>
                  <a:ext uri="{FF2B5EF4-FFF2-40B4-BE49-F238E27FC236}">
                    <a16:creationId xmlns:a16="http://schemas.microsoft.com/office/drawing/2014/main" id="{0DA23B4F-C405-AF22-80D8-0AC9D317BA70}"/>
                  </a:ext>
                </a:extLst>
              </p:cNvPr>
              <p:cNvSpPr/>
              <p:nvPr/>
            </p:nvSpPr>
            <p:spPr>
              <a:xfrm>
                <a:off x="-1644413" y="1394543"/>
                <a:ext cx="420087" cy="535656"/>
              </a:xfrm>
              <a:custGeom>
                <a:avLst/>
                <a:gdLst/>
                <a:ahLst/>
                <a:cxnLst/>
                <a:rect l="l" t="t" r="r" b="b"/>
                <a:pathLst>
                  <a:path w="15772" h="20111" fill="none" extrusionOk="0">
                    <a:moveTo>
                      <a:pt x="3389" y="20111"/>
                    </a:moveTo>
                    <a:cubicBezTo>
                      <a:pt x="1298" y="17989"/>
                      <a:pt x="0" y="15044"/>
                      <a:pt x="0" y="11813"/>
                    </a:cubicBezTo>
                    <a:cubicBezTo>
                      <a:pt x="0" y="5289"/>
                      <a:pt x="5289" y="1"/>
                      <a:pt x="11813" y="1"/>
                    </a:cubicBezTo>
                    <a:cubicBezTo>
                      <a:pt x="13206" y="1"/>
                      <a:pt x="14536" y="254"/>
                      <a:pt x="15771" y="69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09;p14">
                <a:extLst>
                  <a:ext uri="{FF2B5EF4-FFF2-40B4-BE49-F238E27FC236}">
                    <a16:creationId xmlns:a16="http://schemas.microsoft.com/office/drawing/2014/main" id="{89C63019-5958-8A7F-A85E-479DB5BA85FB}"/>
                  </a:ext>
                </a:extLst>
              </p:cNvPr>
              <p:cNvSpPr/>
              <p:nvPr/>
            </p:nvSpPr>
            <p:spPr>
              <a:xfrm>
                <a:off x="-1329801" y="1479749"/>
                <a:ext cx="315492" cy="544925"/>
              </a:xfrm>
              <a:custGeom>
                <a:avLst/>
                <a:gdLst/>
                <a:ahLst/>
                <a:cxnLst/>
                <a:rect l="l" t="t" r="r" b="b"/>
                <a:pathLst>
                  <a:path w="11845" h="20459" fill="none" extrusionOk="0">
                    <a:moveTo>
                      <a:pt x="8108" y="0"/>
                    </a:moveTo>
                    <a:cubicBezTo>
                      <a:pt x="10388" y="2154"/>
                      <a:pt x="11845" y="5226"/>
                      <a:pt x="11845" y="8614"/>
                    </a:cubicBezTo>
                    <a:cubicBezTo>
                      <a:pt x="11845" y="15138"/>
                      <a:pt x="6556" y="20458"/>
                      <a:pt x="1" y="2045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 name="Group 63">
            <a:extLst>
              <a:ext uri="{FF2B5EF4-FFF2-40B4-BE49-F238E27FC236}">
                <a16:creationId xmlns:a16="http://schemas.microsoft.com/office/drawing/2014/main" id="{05EB2713-86B9-0D6E-4AA2-3127F8CFD667}"/>
              </a:ext>
            </a:extLst>
          </p:cNvPr>
          <p:cNvGrpSpPr/>
          <p:nvPr/>
        </p:nvGrpSpPr>
        <p:grpSpPr>
          <a:xfrm>
            <a:off x="4971523" y="1104638"/>
            <a:ext cx="2012938" cy="3605253"/>
            <a:chOff x="1614723" y="1092487"/>
            <a:chExt cx="2012938" cy="3605253"/>
          </a:xfrm>
        </p:grpSpPr>
        <p:sp>
          <p:nvSpPr>
            <p:cNvPr id="34" name="Google Shape;173;p14">
              <a:extLst>
                <a:ext uri="{FF2B5EF4-FFF2-40B4-BE49-F238E27FC236}">
                  <a16:creationId xmlns:a16="http://schemas.microsoft.com/office/drawing/2014/main" id="{5A19486B-8E91-6717-20D7-AA7E8E34F605}"/>
                </a:ext>
              </a:extLst>
            </p:cNvPr>
            <p:cNvSpPr txBox="1"/>
            <p:nvPr/>
          </p:nvSpPr>
          <p:spPr>
            <a:xfrm>
              <a:off x="1614723" y="2107270"/>
              <a:ext cx="2012938" cy="2590470"/>
            </a:xfrm>
            <a:prstGeom prst="rect">
              <a:avLst/>
            </a:prstGeom>
            <a:noFill/>
            <a:ln>
              <a:noFill/>
            </a:ln>
          </p:spPr>
          <p:txBody>
            <a:bodyPr spcFirstLastPara="1" wrap="square" lIns="91425" tIns="91425" rIns="91425" bIns="91425" anchor="t" anchorCtr="0">
              <a:noAutofit/>
            </a:bodyPr>
            <a:lstStyle/>
            <a:p>
              <a:pPr lvl="0" eaLnBrk="0" fontAlgn="base" hangingPunct="0">
                <a:spcBef>
                  <a:spcPct val="0"/>
                </a:spcBef>
                <a:spcAft>
                  <a:spcPct val="0"/>
                </a:spcAft>
                <a:buFontTx/>
                <a:buChar char="•"/>
              </a:pPr>
              <a:r>
                <a:rPr lang="en-US" altLang="en-US" sz="1200" b="1" dirty="0">
                  <a:latin typeface="Arial" panose="020B0604020202020204" pitchFamily="34" charset="0"/>
                </a:rPr>
                <a:t>Logo and Branding</a:t>
              </a:r>
              <a:r>
                <a:rPr lang="en-US" altLang="en-US" sz="1200" dirty="0">
                  <a:latin typeface="Arial" panose="020B0604020202020204" pitchFamily="34" charset="0"/>
                </a:rPr>
                <a:t>: Introduce a consistent logo and branding throughout the platform for a cohesive user experience.</a:t>
              </a:r>
            </a:p>
            <a:p>
              <a:pPr eaLnBrk="0" fontAlgn="base" hangingPunct="0">
                <a:spcBef>
                  <a:spcPct val="0"/>
                </a:spcBef>
                <a:spcAft>
                  <a:spcPct val="0"/>
                </a:spcAft>
                <a:buFontTx/>
                <a:buChar char="•"/>
              </a:pPr>
              <a:r>
                <a:rPr lang="en-US" altLang="en-US" sz="1200" b="1" dirty="0">
                  <a:latin typeface="Arial" panose="020B0604020202020204" pitchFamily="34" charset="0"/>
                </a:rPr>
                <a:t>Footer</a:t>
              </a:r>
              <a:r>
                <a:rPr lang="en-US" altLang="en-US" sz="1200" dirty="0">
                  <a:latin typeface="Arial" panose="020B0604020202020204" pitchFamily="34" charset="0"/>
                </a:rPr>
                <a:t>: Add a footer to the platform that includes important links, contact information, and copyright details for easy navigation and information access. </a:t>
              </a:r>
            </a:p>
            <a:p>
              <a:pPr lvl="0" eaLnBrk="0" fontAlgn="base" hangingPunct="0">
                <a:spcBef>
                  <a:spcPct val="0"/>
                </a:spcBef>
                <a:spcAft>
                  <a:spcPct val="0"/>
                </a:spcAft>
                <a:buFontTx/>
                <a:buChar char="•"/>
              </a:pPr>
              <a:endParaRPr lang="en-US" altLang="en-US" sz="1200" dirty="0">
                <a:latin typeface="Arial" panose="020B0604020202020204" pitchFamily="34" charset="0"/>
              </a:endParaRPr>
            </a:p>
          </p:txBody>
        </p:sp>
        <p:sp>
          <p:nvSpPr>
            <p:cNvPr id="37" name="Google Shape;179;p14">
              <a:extLst>
                <a:ext uri="{FF2B5EF4-FFF2-40B4-BE49-F238E27FC236}">
                  <a16:creationId xmlns:a16="http://schemas.microsoft.com/office/drawing/2014/main" id="{CC69AB66-E724-B98C-1082-3686A9827AB0}"/>
                </a:ext>
              </a:extLst>
            </p:cNvPr>
            <p:cNvSpPr txBox="1"/>
            <p:nvPr/>
          </p:nvSpPr>
          <p:spPr>
            <a:xfrm>
              <a:off x="1648759" y="1749331"/>
              <a:ext cx="1687651" cy="41093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dirty="0">
                  <a:solidFill>
                    <a:srgbClr val="30475E"/>
                  </a:solidFill>
                  <a:latin typeface="Fira Sans Medium"/>
                  <a:ea typeface="Fira Sans Medium"/>
                  <a:cs typeface="Fira Sans Medium"/>
                  <a:sym typeface="Fira Sans Medium"/>
                </a:rPr>
                <a:t>User </a:t>
              </a:r>
              <a:r>
                <a:rPr lang="en-US" sz="1500" dirty="0" err="1">
                  <a:solidFill>
                    <a:srgbClr val="30475E"/>
                  </a:solidFill>
                  <a:latin typeface="Fira Sans Medium"/>
                  <a:ea typeface="Fira Sans Medium"/>
                  <a:cs typeface="Fira Sans Medium"/>
                  <a:sym typeface="Fira Sans Medium"/>
                </a:rPr>
                <a:t>Funtionality</a:t>
              </a:r>
              <a:endParaRPr lang="en-US" sz="1500" dirty="0">
                <a:solidFill>
                  <a:srgbClr val="30475E"/>
                </a:solidFill>
                <a:latin typeface="Fira Sans Medium"/>
                <a:ea typeface="Fira Sans Medium"/>
                <a:cs typeface="Fira Sans Medium"/>
                <a:sym typeface="Fira Sans Medium"/>
              </a:endParaRPr>
            </a:p>
          </p:txBody>
        </p:sp>
        <p:grpSp>
          <p:nvGrpSpPr>
            <p:cNvPr id="61" name="Group 60">
              <a:extLst>
                <a:ext uri="{FF2B5EF4-FFF2-40B4-BE49-F238E27FC236}">
                  <a16:creationId xmlns:a16="http://schemas.microsoft.com/office/drawing/2014/main" id="{3D5F89FA-B1B8-D45E-67A8-6AFF697D8462}"/>
                </a:ext>
              </a:extLst>
            </p:cNvPr>
            <p:cNvGrpSpPr/>
            <p:nvPr/>
          </p:nvGrpSpPr>
          <p:grpSpPr>
            <a:xfrm>
              <a:off x="2123128" y="1092487"/>
              <a:ext cx="630104" cy="630130"/>
              <a:chOff x="-1649551" y="3406975"/>
              <a:chExt cx="630104" cy="630130"/>
            </a:xfrm>
          </p:grpSpPr>
          <p:sp>
            <p:nvSpPr>
              <p:cNvPr id="41" name="Google Shape;211;p14">
                <a:extLst>
                  <a:ext uri="{FF2B5EF4-FFF2-40B4-BE49-F238E27FC236}">
                    <a16:creationId xmlns:a16="http://schemas.microsoft.com/office/drawing/2014/main" id="{C6287A19-F13F-7E2D-A3C8-D8B20BFADB54}"/>
                  </a:ext>
                </a:extLst>
              </p:cNvPr>
              <p:cNvSpPr/>
              <p:nvPr/>
            </p:nvSpPr>
            <p:spPr>
              <a:xfrm>
                <a:off x="-1604006" y="3452521"/>
                <a:ext cx="539012" cy="539012"/>
              </a:xfrm>
              <a:custGeom>
                <a:avLst/>
                <a:gdLst/>
                <a:ahLst/>
                <a:cxnLst/>
                <a:rect l="l" t="t" r="r" b="b"/>
                <a:pathLst>
                  <a:path w="20237" h="20237" extrusionOk="0">
                    <a:moveTo>
                      <a:pt x="10103" y="1"/>
                    </a:moveTo>
                    <a:cubicBezTo>
                      <a:pt x="4529" y="1"/>
                      <a:pt x="0" y="4529"/>
                      <a:pt x="0" y="10103"/>
                    </a:cubicBezTo>
                    <a:cubicBezTo>
                      <a:pt x="0" y="15708"/>
                      <a:pt x="4529" y="20237"/>
                      <a:pt x="10103" y="20237"/>
                    </a:cubicBezTo>
                    <a:cubicBezTo>
                      <a:pt x="15708" y="20237"/>
                      <a:pt x="20237" y="15708"/>
                      <a:pt x="20237" y="10103"/>
                    </a:cubicBezTo>
                    <a:cubicBezTo>
                      <a:pt x="20237" y="4529"/>
                      <a:pt x="15708" y="1"/>
                      <a:pt x="10103" y="1"/>
                    </a:cubicBezTo>
                    <a:close/>
                  </a:path>
                </a:pathLst>
              </a:custGeom>
              <a:solidFill>
                <a:srgbClr val="30475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solidFill>
                      <a:schemeClr val="bg1"/>
                    </a:solidFill>
                    <a:latin typeface="Arabic Typesetting" panose="03020402040406030203" pitchFamily="66" charset="-78"/>
                    <a:cs typeface="Arabic Typesetting" panose="03020402040406030203" pitchFamily="66" charset="-78"/>
                  </a:rPr>
                  <a:t>3</a:t>
                </a:r>
                <a:endParaRPr sz="3200" dirty="0"/>
              </a:p>
            </p:txBody>
          </p:sp>
          <p:sp>
            <p:nvSpPr>
              <p:cNvPr id="42" name="Google Shape;213;p14">
                <a:extLst>
                  <a:ext uri="{FF2B5EF4-FFF2-40B4-BE49-F238E27FC236}">
                    <a16:creationId xmlns:a16="http://schemas.microsoft.com/office/drawing/2014/main" id="{707E41ED-D474-9B41-68EE-BA091E97262E}"/>
                  </a:ext>
                </a:extLst>
              </p:cNvPr>
              <p:cNvSpPr/>
              <p:nvPr/>
            </p:nvSpPr>
            <p:spPr>
              <a:xfrm>
                <a:off x="-1649551" y="3406975"/>
                <a:ext cx="420087" cy="535656"/>
              </a:xfrm>
              <a:custGeom>
                <a:avLst/>
                <a:gdLst/>
                <a:ahLst/>
                <a:cxnLst/>
                <a:rect l="l" t="t" r="r" b="b"/>
                <a:pathLst>
                  <a:path w="15772" h="20111" fill="none" extrusionOk="0">
                    <a:moveTo>
                      <a:pt x="3389" y="20110"/>
                    </a:moveTo>
                    <a:cubicBezTo>
                      <a:pt x="1298" y="17988"/>
                      <a:pt x="0" y="15043"/>
                      <a:pt x="0" y="11813"/>
                    </a:cubicBezTo>
                    <a:cubicBezTo>
                      <a:pt x="0" y="5289"/>
                      <a:pt x="5289" y="0"/>
                      <a:pt x="11813" y="0"/>
                    </a:cubicBezTo>
                    <a:cubicBezTo>
                      <a:pt x="13206" y="0"/>
                      <a:pt x="14536" y="254"/>
                      <a:pt x="15771" y="666"/>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14;p14">
                <a:extLst>
                  <a:ext uri="{FF2B5EF4-FFF2-40B4-BE49-F238E27FC236}">
                    <a16:creationId xmlns:a16="http://schemas.microsoft.com/office/drawing/2014/main" id="{3887DA67-D0E9-ADFA-01F0-35260ADB85BC}"/>
                  </a:ext>
                </a:extLst>
              </p:cNvPr>
              <p:cNvSpPr/>
              <p:nvPr/>
            </p:nvSpPr>
            <p:spPr>
              <a:xfrm>
                <a:off x="-1334939" y="3492180"/>
                <a:ext cx="315492" cy="544925"/>
              </a:xfrm>
              <a:custGeom>
                <a:avLst/>
                <a:gdLst/>
                <a:ahLst/>
                <a:cxnLst/>
                <a:rect l="l" t="t" r="r" b="b"/>
                <a:pathLst>
                  <a:path w="11845" h="20459" fill="none" extrusionOk="0">
                    <a:moveTo>
                      <a:pt x="8108" y="0"/>
                    </a:moveTo>
                    <a:cubicBezTo>
                      <a:pt x="10388" y="2154"/>
                      <a:pt x="11845" y="5225"/>
                      <a:pt x="11845" y="8614"/>
                    </a:cubicBezTo>
                    <a:cubicBezTo>
                      <a:pt x="11845" y="15138"/>
                      <a:pt x="6556" y="20458"/>
                      <a:pt x="1" y="2045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 name="Group 64">
            <a:extLst>
              <a:ext uri="{FF2B5EF4-FFF2-40B4-BE49-F238E27FC236}">
                <a16:creationId xmlns:a16="http://schemas.microsoft.com/office/drawing/2014/main" id="{C3D595AB-DE49-458E-E149-42AA13C829D2}"/>
              </a:ext>
            </a:extLst>
          </p:cNvPr>
          <p:cNvGrpSpPr/>
          <p:nvPr/>
        </p:nvGrpSpPr>
        <p:grpSpPr>
          <a:xfrm>
            <a:off x="2525438" y="1114689"/>
            <a:ext cx="2353774" cy="3232848"/>
            <a:chOff x="-1300492" y="1019357"/>
            <a:chExt cx="2353774" cy="3232848"/>
          </a:xfrm>
        </p:grpSpPr>
        <p:sp>
          <p:nvSpPr>
            <p:cNvPr id="33" name="Google Shape;172;p14">
              <a:extLst>
                <a:ext uri="{FF2B5EF4-FFF2-40B4-BE49-F238E27FC236}">
                  <a16:creationId xmlns:a16="http://schemas.microsoft.com/office/drawing/2014/main" id="{04D2CB54-F6B5-91A2-6FBD-1AB0FB6F39BA}"/>
                </a:ext>
              </a:extLst>
            </p:cNvPr>
            <p:cNvSpPr txBox="1"/>
            <p:nvPr/>
          </p:nvSpPr>
          <p:spPr>
            <a:xfrm>
              <a:off x="-1300492" y="1718846"/>
              <a:ext cx="2353774" cy="3098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dirty="0">
                  <a:solidFill>
                    <a:srgbClr val="F2A365"/>
                  </a:solidFill>
                  <a:latin typeface="Fira Sans Medium"/>
                  <a:ea typeface="Fira Sans Medium"/>
                  <a:cs typeface="Fira Sans Medium"/>
                  <a:sym typeface="Fira Sans Medium"/>
                </a:rPr>
                <a:t>Improved User Interface</a:t>
              </a:r>
            </a:p>
          </p:txBody>
        </p:sp>
        <p:grpSp>
          <p:nvGrpSpPr>
            <p:cNvPr id="60" name="Group 59">
              <a:extLst>
                <a:ext uri="{FF2B5EF4-FFF2-40B4-BE49-F238E27FC236}">
                  <a16:creationId xmlns:a16="http://schemas.microsoft.com/office/drawing/2014/main" id="{C362B9D1-C1AB-EE70-8E91-D9495A9CB6F2}"/>
                </a:ext>
              </a:extLst>
            </p:cNvPr>
            <p:cNvGrpSpPr/>
            <p:nvPr/>
          </p:nvGrpSpPr>
          <p:grpSpPr>
            <a:xfrm>
              <a:off x="-441961" y="1019357"/>
              <a:ext cx="630104" cy="630104"/>
              <a:chOff x="-1644510" y="2461959"/>
              <a:chExt cx="630104" cy="630104"/>
            </a:xfrm>
          </p:grpSpPr>
          <p:sp>
            <p:nvSpPr>
              <p:cNvPr id="44" name="Google Shape;216;p14">
                <a:extLst>
                  <a:ext uri="{FF2B5EF4-FFF2-40B4-BE49-F238E27FC236}">
                    <a16:creationId xmlns:a16="http://schemas.microsoft.com/office/drawing/2014/main" id="{D0AF9EC5-0195-BC72-58F2-11A43AB800F5}"/>
                  </a:ext>
                </a:extLst>
              </p:cNvPr>
              <p:cNvSpPr/>
              <p:nvPr/>
            </p:nvSpPr>
            <p:spPr>
              <a:xfrm>
                <a:off x="-1598965" y="2507505"/>
                <a:ext cx="539012" cy="539012"/>
              </a:xfrm>
              <a:custGeom>
                <a:avLst/>
                <a:gdLst/>
                <a:ahLst/>
                <a:cxnLst/>
                <a:rect l="l" t="t" r="r" b="b"/>
                <a:pathLst>
                  <a:path w="20237" h="20237" extrusionOk="0">
                    <a:moveTo>
                      <a:pt x="10103" y="0"/>
                    </a:moveTo>
                    <a:cubicBezTo>
                      <a:pt x="4529" y="0"/>
                      <a:pt x="0" y="4529"/>
                      <a:pt x="0" y="10103"/>
                    </a:cubicBezTo>
                    <a:cubicBezTo>
                      <a:pt x="0" y="15708"/>
                      <a:pt x="4529" y="20237"/>
                      <a:pt x="10103" y="20237"/>
                    </a:cubicBezTo>
                    <a:cubicBezTo>
                      <a:pt x="15708" y="20237"/>
                      <a:pt x="20237" y="15708"/>
                      <a:pt x="20237" y="10103"/>
                    </a:cubicBezTo>
                    <a:cubicBezTo>
                      <a:pt x="20237" y="4529"/>
                      <a:pt x="15708" y="0"/>
                      <a:pt x="10103" y="0"/>
                    </a:cubicBezTo>
                    <a:close/>
                  </a:path>
                </a:pathLst>
              </a:custGeom>
              <a:solidFill>
                <a:srgbClr val="F2A36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solidFill>
                      <a:schemeClr val="bg1"/>
                    </a:solidFill>
                    <a:latin typeface="Arabic Typesetting" panose="03020402040406030203" pitchFamily="66" charset="-78"/>
                    <a:cs typeface="Arabic Typesetting" panose="03020402040406030203" pitchFamily="66" charset="-78"/>
                  </a:rPr>
                  <a:t>2</a:t>
                </a:r>
                <a:endParaRPr sz="3200" dirty="0"/>
              </a:p>
            </p:txBody>
          </p:sp>
          <p:sp>
            <p:nvSpPr>
              <p:cNvPr id="45" name="Google Shape;219;p14">
                <a:extLst>
                  <a:ext uri="{FF2B5EF4-FFF2-40B4-BE49-F238E27FC236}">
                    <a16:creationId xmlns:a16="http://schemas.microsoft.com/office/drawing/2014/main" id="{9877298D-6255-990E-5299-A51022D47771}"/>
                  </a:ext>
                </a:extLst>
              </p:cNvPr>
              <p:cNvSpPr/>
              <p:nvPr/>
            </p:nvSpPr>
            <p:spPr>
              <a:xfrm>
                <a:off x="-1644510" y="2461959"/>
                <a:ext cx="420087" cy="535630"/>
              </a:xfrm>
              <a:custGeom>
                <a:avLst/>
                <a:gdLst/>
                <a:ahLst/>
                <a:cxnLst/>
                <a:rect l="l" t="t" r="r" b="b"/>
                <a:pathLst>
                  <a:path w="15772" h="20110" fill="none" extrusionOk="0">
                    <a:moveTo>
                      <a:pt x="3389" y="20110"/>
                    </a:moveTo>
                    <a:cubicBezTo>
                      <a:pt x="1298" y="17988"/>
                      <a:pt x="0" y="15043"/>
                      <a:pt x="0" y="11813"/>
                    </a:cubicBezTo>
                    <a:cubicBezTo>
                      <a:pt x="0" y="5289"/>
                      <a:pt x="5289" y="0"/>
                      <a:pt x="11813" y="0"/>
                    </a:cubicBezTo>
                    <a:cubicBezTo>
                      <a:pt x="13206" y="0"/>
                      <a:pt x="14536" y="253"/>
                      <a:pt x="15771" y="697"/>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0;p14">
                <a:extLst>
                  <a:ext uri="{FF2B5EF4-FFF2-40B4-BE49-F238E27FC236}">
                    <a16:creationId xmlns:a16="http://schemas.microsoft.com/office/drawing/2014/main" id="{86340168-15E8-D5E0-52A6-5EC69FAA86D6}"/>
                  </a:ext>
                </a:extLst>
              </p:cNvPr>
              <p:cNvSpPr/>
              <p:nvPr/>
            </p:nvSpPr>
            <p:spPr>
              <a:xfrm>
                <a:off x="-1329898" y="2547138"/>
                <a:ext cx="315492" cy="544925"/>
              </a:xfrm>
              <a:custGeom>
                <a:avLst/>
                <a:gdLst/>
                <a:ahLst/>
                <a:cxnLst/>
                <a:rect l="l" t="t" r="r" b="b"/>
                <a:pathLst>
                  <a:path w="11845" h="20459" fill="none" extrusionOk="0">
                    <a:moveTo>
                      <a:pt x="8108" y="1"/>
                    </a:moveTo>
                    <a:cubicBezTo>
                      <a:pt x="10388" y="2154"/>
                      <a:pt x="11845" y="5226"/>
                      <a:pt x="11845" y="8615"/>
                    </a:cubicBezTo>
                    <a:cubicBezTo>
                      <a:pt x="11845" y="15138"/>
                      <a:pt x="6556" y="20459"/>
                      <a:pt x="1" y="20459"/>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175;p14">
              <a:extLst>
                <a:ext uri="{FF2B5EF4-FFF2-40B4-BE49-F238E27FC236}">
                  <a16:creationId xmlns:a16="http://schemas.microsoft.com/office/drawing/2014/main" id="{922AC8F2-752E-B3F9-C442-A2D443AA15CA}"/>
                </a:ext>
              </a:extLst>
            </p:cNvPr>
            <p:cNvSpPr txBox="1"/>
            <p:nvPr/>
          </p:nvSpPr>
          <p:spPr>
            <a:xfrm>
              <a:off x="-1020518" y="2013402"/>
              <a:ext cx="1798470" cy="2238803"/>
            </a:xfrm>
            <a:prstGeom prst="rect">
              <a:avLst/>
            </a:prstGeom>
            <a:noFill/>
            <a:ln>
              <a:noFill/>
            </a:ln>
          </p:spPr>
          <p:txBody>
            <a:bodyPr spcFirstLastPara="1" wrap="square" lIns="91425" tIns="91425" rIns="91425" bIns="91425" anchor="t" anchorCtr="0">
              <a:noAutofit/>
            </a:bodyPr>
            <a:lstStyle/>
            <a:p>
              <a:pPr lvl="0" algn="ctr">
                <a:lnSpc>
                  <a:spcPct val="107000"/>
                </a:lnSpc>
                <a:spcAft>
                  <a:spcPts val="800"/>
                </a:spcAft>
                <a:tabLst>
                  <a:tab pos="457200" algn="l"/>
                </a:tabLst>
              </a:pPr>
              <a:r>
                <a:rPr lang="en-US" sz="1200" b="1" dirty="0"/>
                <a:t>Enhanced Course Interaction</a:t>
              </a:r>
              <a:r>
                <a:rPr lang="en-US" sz="1200" dirty="0"/>
                <a:t>: Expand user capabilities to include bookmarking specific sections of courses, leaving notes, and accessing a personalized dashboard with saved courses and completed quizzes.</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grpSp>
    </p:spTree>
    <p:extLst>
      <p:ext uri="{BB962C8B-B14F-4D97-AF65-F5344CB8AC3E}">
        <p14:creationId xmlns:p14="http://schemas.microsoft.com/office/powerpoint/2010/main" val="2005162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4E5F486-092B-2B30-B23A-D4BE8C71208C}"/>
              </a:ext>
            </a:extLst>
          </p:cNvPr>
          <p:cNvSpPr txBox="1"/>
          <p:nvPr/>
        </p:nvSpPr>
        <p:spPr>
          <a:xfrm>
            <a:off x="10486119" y="5902647"/>
            <a:ext cx="960519" cy="400110"/>
          </a:xfrm>
          <a:prstGeom prst="rect">
            <a:avLst/>
          </a:prstGeom>
          <a:noFill/>
        </p:spPr>
        <p:txBody>
          <a:bodyPr wrap="none" rtlCol="0">
            <a:spAutoFit/>
          </a:bodyPr>
          <a:lstStyle/>
          <a:p>
            <a:pPr algn="r"/>
            <a:r>
              <a:rPr lang="id-ID" sz="2000" b="1" strike="noStrike" spc="0" dirty="0">
                <a:ln>
                  <a:noFill/>
                </a:ln>
                <a:solidFill>
                  <a:schemeClr val="accent6"/>
                </a:solidFill>
                <a:latin typeface="Cabin Sketch" panose="020B0503050202020004" pitchFamily="34" charset="77"/>
                <a:ea typeface="Open Sans Light" panose="020B0306030504020204" pitchFamily="34" charset="0"/>
                <a:cs typeface="Fredoka" pitchFamily="2" charset="-79"/>
              </a:rPr>
              <a:t>PAGE </a:t>
            </a:r>
            <a:fld id="{260E2A6B-A809-4840-BF14-8648BC0BDF87}" type="slidenum">
              <a:rPr lang="id-ID" sz="2000" b="1" strike="noStrike" spc="0" smtClean="0">
                <a:ln>
                  <a:noFill/>
                </a:ln>
                <a:solidFill>
                  <a:schemeClr val="accent6"/>
                </a:solidFill>
                <a:latin typeface="Cabin Sketch" panose="020B0503050202020004" pitchFamily="34" charset="77"/>
                <a:ea typeface="Open Sans Light" panose="020B0306030504020204" pitchFamily="34" charset="0"/>
                <a:cs typeface="Fredoka" pitchFamily="2" charset="-79"/>
              </a:rPr>
              <a:pPr algn="r"/>
              <a:t>11</a:t>
            </a:fld>
            <a:endParaRPr lang="id-ID" sz="2000" b="1" strike="noStrike" spc="0" dirty="0">
              <a:ln>
                <a:noFill/>
              </a:ln>
              <a:solidFill>
                <a:schemeClr val="accent6"/>
              </a:solidFill>
              <a:latin typeface="Cabin Sketch" panose="020B0503050202020004" pitchFamily="34" charset="77"/>
              <a:ea typeface="Open Sans Light" panose="020B0306030504020204" pitchFamily="34" charset="0"/>
              <a:cs typeface="Fredoka" pitchFamily="2" charset="-79"/>
            </a:endParaRPr>
          </a:p>
        </p:txBody>
      </p:sp>
      <p:sp>
        <p:nvSpPr>
          <p:cNvPr id="9" name="TextBox 8">
            <a:extLst>
              <a:ext uri="{FF2B5EF4-FFF2-40B4-BE49-F238E27FC236}">
                <a16:creationId xmlns:a16="http://schemas.microsoft.com/office/drawing/2014/main" id="{7DAEF565-4676-FA02-C539-7BE8043622FF}"/>
              </a:ext>
            </a:extLst>
          </p:cNvPr>
          <p:cNvSpPr txBox="1"/>
          <p:nvPr/>
        </p:nvSpPr>
        <p:spPr>
          <a:xfrm>
            <a:off x="8372475" y="1174730"/>
            <a:ext cx="3364061" cy="923330"/>
          </a:xfrm>
          <a:prstGeom prst="rect">
            <a:avLst/>
          </a:prstGeom>
          <a:noFill/>
        </p:spPr>
        <p:txBody>
          <a:bodyPr wrap="square" rtlCol="0">
            <a:spAutoFit/>
          </a:bodyPr>
          <a:lstStyle/>
          <a:p>
            <a:r>
              <a:rPr lang="en-US" sz="5400" b="1" dirty="0">
                <a:solidFill>
                  <a:schemeClr val="accent1"/>
                </a:solidFill>
                <a:latin typeface="Cabin Sketch" panose="020B0503050202020004" pitchFamily="34" charset="77"/>
                <a:cs typeface="Segoe UI" panose="020B0502040204020203" pitchFamily="34" charset="0"/>
              </a:rPr>
              <a:t>Conclusion</a:t>
            </a:r>
            <a:endParaRPr lang="en-US" sz="5400" b="1" dirty="0">
              <a:solidFill>
                <a:schemeClr val="accent6"/>
              </a:solidFill>
              <a:latin typeface="Cabin Sketch" panose="020B0503050202020004" pitchFamily="34" charset="77"/>
              <a:cs typeface="Segoe UI" panose="020B0502040204020203" pitchFamily="34" charset="0"/>
            </a:endParaRPr>
          </a:p>
        </p:txBody>
      </p:sp>
      <p:pic>
        <p:nvPicPr>
          <p:cNvPr id="4" name="Picture Placeholder 3">
            <a:extLst>
              <a:ext uri="{FF2B5EF4-FFF2-40B4-BE49-F238E27FC236}">
                <a16:creationId xmlns:a16="http://schemas.microsoft.com/office/drawing/2014/main" id="{1A1462A4-2E91-ED0D-1AB2-F38452EA7D02}"/>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5129" r="5129"/>
          <a:stretch>
            <a:fillRect/>
          </a:stretch>
        </p:blipFill>
        <p:spPr>
          <a:xfrm>
            <a:off x="-28575" y="-25400"/>
            <a:ext cx="8201025" cy="5140325"/>
          </a:xfrm>
        </p:spPr>
      </p:pic>
      <p:sp>
        <p:nvSpPr>
          <p:cNvPr id="8" name="Freeform 7">
            <a:extLst>
              <a:ext uri="{FF2B5EF4-FFF2-40B4-BE49-F238E27FC236}">
                <a16:creationId xmlns:a16="http://schemas.microsoft.com/office/drawing/2014/main" id="{6182D27F-A2F1-23C0-0E06-1207171E89EA}"/>
              </a:ext>
            </a:extLst>
          </p:cNvPr>
          <p:cNvSpPr/>
          <p:nvPr/>
        </p:nvSpPr>
        <p:spPr>
          <a:xfrm>
            <a:off x="5445978" y="2815850"/>
            <a:ext cx="6280944" cy="2204373"/>
          </a:xfrm>
          <a:custGeom>
            <a:avLst/>
            <a:gdLst>
              <a:gd name="connsiteX0" fmla="*/ 1183016 w 6534351"/>
              <a:gd name="connsiteY0" fmla="*/ 0 h 1988058"/>
              <a:gd name="connsiteX1" fmla="*/ 1442819 w 6534351"/>
              <a:gd name="connsiteY1" fmla="*/ 14933 h 1988058"/>
              <a:gd name="connsiteX2" fmla="*/ 1486295 w 6534351"/>
              <a:gd name="connsiteY2" fmla="*/ 11730 h 1988058"/>
              <a:gd name="connsiteX3" fmla="*/ 1724185 w 6534351"/>
              <a:gd name="connsiteY3" fmla="*/ 0 h 1988058"/>
              <a:gd name="connsiteX4" fmla="*/ 2148302 w 6534351"/>
              <a:gd name="connsiteY4" fmla="*/ 24377 h 1988058"/>
              <a:gd name="connsiteX5" fmla="*/ 2319988 w 6534351"/>
              <a:gd name="connsiteY5" fmla="*/ 11730 h 1988058"/>
              <a:gd name="connsiteX6" fmla="*/ 2557878 w 6534351"/>
              <a:gd name="connsiteY6" fmla="*/ 0 h 1988058"/>
              <a:gd name="connsiteX7" fmla="*/ 2816351 w 6534351"/>
              <a:gd name="connsiteY7" fmla="*/ 14856 h 1988058"/>
              <a:gd name="connsiteX8" fmla="*/ 2916683 w 6534351"/>
              <a:gd name="connsiteY8" fmla="*/ 8628 h 1988058"/>
              <a:gd name="connsiteX9" fmla="*/ 3099047 w 6534351"/>
              <a:gd name="connsiteY9" fmla="*/ 0 h 1988058"/>
              <a:gd name="connsiteX10" fmla="*/ 4130418 w 6534351"/>
              <a:gd name="connsiteY10" fmla="*/ 54324 h 1988058"/>
              <a:gd name="connsiteX11" fmla="*/ 4547780 w 6534351"/>
              <a:gd name="connsiteY11" fmla="*/ 82517 h 1988058"/>
              <a:gd name="connsiteX12" fmla="*/ 4663728 w 6534351"/>
              <a:gd name="connsiteY12" fmla="*/ 85265 h 1988058"/>
              <a:gd name="connsiteX13" fmla="*/ 6075820 w 6534351"/>
              <a:gd name="connsiteY13" fmla="*/ 132093 h 1988058"/>
              <a:gd name="connsiteX14" fmla="*/ 6440024 w 6534351"/>
              <a:gd name="connsiteY14" fmla="*/ 440522 h 1988058"/>
              <a:gd name="connsiteX15" fmla="*/ 6491290 w 6534351"/>
              <a:gd name="connsiteY15" fmla="*/ 1446276 h 1988058"/>
              <a:gd name="connsiteX16" fmla="*/ 5887289 w 6534351"/>
              <a:gd name="connsiteY16" fmla="*/ 1798747 h 1988058"/>
              <a:gd name="connsiteX17" fmla="*/ 5729885 w 6534351"/>
              <a:gd name="connsiteY17" fmla="*/ 1819047 h 1988058"/>
              <a:gd name="connsiteX18" fmla="*/ 5698462 w 6534351"/>
              <a:gd name="connsiteY18" fmla="*/ 1832787 h 1988058"/>
              <a:gd name="connsiteX19" fmla="*/ 5555495 w 6534351"/>
              <a:gd name="connsiteY19" fmla="*/ 1855966 h 1988058"/>
              <a:gd name="connsiteX20" fmla="*/ 5508881 w 6534351"/>
              <a:gd name="connsiteY20" fmla="*/ 1856783 h 1988058"/>
              <a:gd name="connsiteX21" fmla="*/ 5489525 w 6534351"/>
              <a:gd name="connsiteY21" fmla="*/ 1857368 h 1988058"/>
              <a:gd name="connsiteX22" fmla="*/ 5362573 w 6534351"/>
              <a:gd name="connsiteY22" fmla="*/ 1877020 h 1988058"/>
              <a:gd name="connsiteX23" fmla="*/ 3619372 w 6534351"/>
              <a:gd name="connsiteY23" fmla="*/ 1988058 h 1988058"/>
              <a:gd name="connsiteX24" fmla="*/ 3437008 w 6534351"/>
              <a:gd name="connsiteY24" fmla="*/ 1979430 h 1988058"/>
              <a:gd name="connsiteX25" fmla="*/ 3336676 w 6534351"/>
              <a:gd name="connsiteY25" fmla="*/ 1973202 h 1988058"/>
              <a:gd name="connsiteX26" fmla="*/ 3078202 w 6534351"/>
              <a:gd name="connsiteY26" fmla="*/ 1988058 h 1988058"/>
              <a:gd name="connsiteX27" fmla="*/ 2840313 w 6534351"/>
              <a:gd name="connsiteY27" fmla="*/ 1976328 h 1988058"/>
              <a:gd name="connsiteX28" fmla="*/ 2668627 w 6534351"/>
              <a:gd name="connsiteY28" fmla="*/ 1963681 h 1988058"/>
              <a:gd name="connsiteX29" fmla="*/ 2244510 w 6534351"/>
              <a:gd name="connsiteY29" fmla="*/ 1988058 h 1988058"/>
              <a:gd name="connsiteX30" fmla="*/ 2006620 w 6534351"/>
              <a:gd name="connsiteY30" fmla="*/ 1976328 h 1988058"/>
              <a:gd name="connsiteX31" fmla="*/ 1963144 w 6534351"/>
              <a:gd name="connsiteY31" fmla="*/ 1973125 h 1988058"/>
              <a:gd name="connsiteX32" fmla="*/ 1703341 w 6534351"/>
              <a:gd name="connsiteY32" fmla="*/ 1988058 h 1988058"/>
              <a:gd name="connsiteX33" fmla="*/ 970004 w 6534351"/>
              <a:gd name="connsiteY33" fmla="*/ 1914001 h 1988058"/>
              <a:gd name="connsiteX34" fmla="*/ 966116 w 6534351"/>
              <a:gd name="connsiteY34" fmla="*/ 1912653 h 1988058"/>
              <a:gd name="connsiteX35" fmla="*/ 962840 w 6534351"/>
              <a:gd name="connsiteY35" fmla="*/ 1912577 h 1988058"/>
              <a:gd name="connsiteX36" fmla="*/ 708812 w 6534351"/>
              <a:gd name="connsiteY36" fmla="*/ 1893953 h 1988058"/>
              <a:gd name="connsiteX37" fmla="*/ 107504 w 6534351"/>
              <a:gd name="connsiteY37" fmla="*/ 1504121 h 1988058"/>
              <a:gd name="connsiteX38" fmla="*/ 101097 w 6534351"/>
              <a:gd name="connsiteY38" fmla="*/ 313856 h 1988058"/>
              <a:gd name="connsiteX39" fmla="*/ 1183016 w 6534351"/>
              <a:gd name="connsiteY39" fmla="*/ 0 h 198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534351" h="1988058">
                <a:moveTo>
                  <a:pt x="1183016" y="0"/>
                </a:moveTo>
                <a:lnTo>
                  <a:pt x="1442819" y="14933"/>
                </a:lnTo>
                <a:lnTo>
                  <a:pt x="1486295" y="11730"/>
                </a:lnTo>
                <a:cubicBezTo>
                  <a:pt x="1558650" y="7483"/>
                  <a:pt x="1637653" y="3712"/>
                  <a:pt x="1724185" y="0"/>
                </a:cubicBezTo>
                <a:lnTo>
                  <a:pt x="2148302" y="24377"/>
                </a:lnTo>
                <a:lnTo>
                  <a:pt x="2319988" y="11730"/>
                </a:lnTo>
                <a:cubicBezTo>
                  <a:pt x="2392342" y="7483"/>
                  <a:pt x="2471346" y="3712"/>
                  <a:pt x="2557878" y="0"/>
                </a:cubicBezTo>
                <a:lnTo>
                  <a:pt x="2816351" y="14856"/>
                </a:lnTo>
                <a:lnTo>
                  <a:pt x="2916683" y="8628"/>
                </a:lnTo>
                <a:cubicBezTo>
                  <a:pt x="2973484" y="5602"/>
                  <a:pt x="3034148" y="2784"/>
                  <a:pt x="3099047" y="0"/>
                </a:cubicBezTo>
                <a:cubicBezTo>
                  <a:pt x="3421945" y="23516"/>
                  <a:pt x="3786628" y="36216"/>
                  <a:pt x="4130418" y="54324"/>
                </a:cubicBezTo>
                <a:lnTo>
                  <a:pt x="4547780" y="82517"/>
                </a:lnTo>
                <a:lnTo>
                  <a:pt x="4663728" y="85265"/>
                </a:lnTo>
                <a:cubicBezTo>
                  <a:pt x="5329806" y="103563"/>
                  <a:pt x="5972694" y="132093"/>
                  <a:pt x="6075820" y="132093"/>
                </a:cubicBezTo>
                <a:cubicBezTo>
                  <a:pt x="6276965" y="132093"/>
                  <a:pt x="6448568" y="262648"/>
                  <a:pt x="6440024" y="440522"/>
                </a:cubicBezTo>
                <a:cubicBezTo>
                  <a:pt x="6431481" y="618396"/>
                  <a:pt x="6615180" y="1073038"/>
                  <a:pt x="6491290" y="1446276"/>
                </a:cubicBezTo>
                <a:cubicBezTo>
                  <a:pt x="6398372" y="1726205"/>
                  <a:pt x="6188400" y="1760835"/>
                  <a:pt x="5887289" y="1798747"/>
                </a:cubicBezTo>
                <a:lnTo>
                  <a:pt x="5729885" y="1819047"/>
                </a:lnTo>
                <a:lnTo>
                  <a:pt x="5698462" y="1832787"/>
                </a:lnTo>
                <a:cubicBezTo>
                  <a:pt x="5654221" y="1847806"/>
                  <a:pt x="5605781" y="1855966"/>
                  <a:pt x="5555495" y="1855966"/>
                </a:cubicBezTo>
                <a:cubicBezTo>
                  <a:pt x="5545182" y="1855966"/>
                  <a:pt x="5529472" y="1856251"/>
                  <a:pt x="5508881" y="1856783"/>
                </a:cubicBezTo>
                <a:lnTo>
                  <a:pt x="5489525" y="1857368"/>
                </a:lnTo>
                <a:lnTo>
                  <a:pt x="5362573" y="1877020"/>
                </a:lnTo>
                <a:cubicBezTo>
                  <a:pt x="4877483" y="1938876"/>
                  <a:pt x="4184443" y="1946905"/>
                  <a:pt x="3619372" y="1988058"/>
                </a:cubicBezTo>
                <a:cubicBezTo>
                  <a:pt x="3554473" y="1985274"/>
                  <a:pt x="3493808" y="1982456"/>
                  <a:pt x="3437008" y="1979430"/>
                </a:cubicBezTo>
                <a:lnTo>
                  <a:pt x="3336676" y="1973202"/>
                </a:lnTo>
                <a:lnTo>
                  <a:pt x="3078202" y="1988058"/>
                </a:lnTo>
                <a:cubicBezTo>
                  <a:pt x="2991671" y="1984346"/>
                  <a:pt x="2912667" y="1980575"/>
                  <a:pt x="2840313" y="1976328"/>
                </a:cubicBezTo>
                <a:lnTo>
                  <a:pt x="2668627" y="1963681"/>
                </a:lnTo>
                <a:lnTo>
                  <a:pt x="2244510" y="1988058"/>
                </a:lnTo>
                <a:cubicBezTo>
                  <a:pt x="2157978" y="1984346"/>
                  <a:pt x="2078975" y="1980575"/>
                  <a:pt x="2006620" y="1976328"/>
                </a:cubicBezTo>
                <a:lnTo>
                  <a:pt x="1963144" y="1973125"/>
                </a:lnTo>
                <a:lnTo>
                  <a:pt x="1703341" y="1988058"/>
                </a:lnTo>
                <a:cubicBezTo>
                  <a:pt x="1357212" y="1973209"/>
                  <a:pt x="1131545" y="1957417"/>
                  <a:pt x="970004" y="1914001"/>
                </a:cubicBezTo>
                <a:lnTo>
                  <a:pt x="966116" y="1912653"/>
                </a:lnTo>
                <a:lnTo>
                  <a:pt x="962840" y="1912577"/>
                </a:lnTo>
                <a:cubicBezTo>
                  <a:pt x="855348" y="1908793"/>
                  <a:pt x="768176" y="1902772"/>
                  <a:pt x="708812" y="1893953"/>
                </a:cubicBezTo>
                <a:cubicBezTo>
                  <a:pt x="233900" y="1823405"/>
                  <a:pt x="197219" y="1799279"/>
                  <a:pt x="107504" y="1504121"/>
                </a:cubicBezTo>
                <a:cubicBezTo>
                  <a:pt x="17791" y="1208964"/>
                  <a:pt x="-78155" y="564543"/>
                  <a:pt x="101097" y="313856"/>
                </a:cubicBezTo>
                <a:cubicBezTo>
                  <a:pt x="280349" y="63169"/>
                  <a:pt x="490757" y="29698"/>
                  <a:pt x="11830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This project is a simple, ongoing effort to build an educational platform, and it is still in the early stages of development. The platform has laid the groundwork for core functionalities such as course creation, management, and student enrollment. While the current version is basic and lacks some advanced features, it serves as a foundation for future enhancements and improvements.</a:t>
            </a:r>
          </a:p>
        </p:txBody>
      </p:sp>
      <p:grpSp>
        <p:nvGrpSpPr>
          <p:cNvPr id="39" name="Graphic 3">
            <a:extLst>
              <a:ext uri="{FF2B5EF4-FFF2-40B4-BE49-F238E27FC236}">
                <a16:creationId xmlns:a16="http://schemas.microsoft.com/office/drawing/2014/main" id="{9D606756-1E32-83CA-6D68-D389CCF1071D}"/>
              </a:ext>
            </a:extLst>
          </p:cNvPr>
          <p:cNvGrpSpPr/>
          <p:nvPr/>
        </p:nvGrpSpPr>
        <p:grpSpPr>
          <a:xfrm>
            <a:off x="9780342" y="4151002"/>
            <a:ext cx="2124305" cy="1738442"/>
            <a:chOff x="5238962" y="3232983"/>
            <a:chExt cx="2663714" cy="2179871"/>
          </a:xfrm>
          <a:solidFill>
            <a:schemeClr val="bg1">
              <a:lumMod val="85000"/>
            </a:schemeClr>
          </a:solidFill>
        </p:grpSpPr>
        <p:sp>
          <p:nvSpPr>
            <p:cNvPr id="40" name="Freeform 39">
              <a:extLst>
                <a:ext uri="{FF2B5EF4-FFF2-40B4-BE49-F238E27FC236}">
                  <a16:creationId xmlns:a16="http://schemas.microsoft.com/office/drawing/2014/main" id="{62EFEA89-5C58-3D72-FD20-5A90F00D3F5A}"/>
                </a:ext>
              </a:extLst>
            </p:cNvPr>
            <p:cNvSpPr/>
            <p:nvPr/>
          </p:nvSpPr>
          <p:spPr>
            <a:xfrm>
              <a:off x="5238962" y="3232983"/>
              <a:ext cx="2663714" cy="2179871"/>
            </a:xfrm>
            <a:custGeom>
              <a:avLst/>
              <a:gdLst>
                <a:gd name="connsiteX0" fmla="*/ 1805475 w 2663714"/>
                <a:gd name="connsiteY0" fmla="*/ 2042303 h 2179871"/>
                <a:gd name="connsiteX1" fmla="*/ 1795066 w 2663714"/>
                <a:gd name="connsiteY1" fmla="*/ 2008420 h 2179871"/>
                <a:gd name="connsiteX2" fmla="*/ 1767765 w 2663714"/>
                <a:gd name="connsiteY2" fmla="*/ 1984522 h 2179871"/>
                <a:gd name="connsiteX3" fmla="*/ 1739355 w 2663714"/>
                <a:gd name="connsiteY3" fmla="*/ 1970781 h 2179871"/>
                <a:gd name="connsiteX4" fmla="*/ 1722376 w 2663714"/>
                <a:gd name="connsiteY4" fmla="*/ 1961307 h 2179871"/>
                <a:gd name="connsiteX5" fmla="*/ 1733211 w 2663714"/>
                <a:gd name="connsiteY5" fmla="*/ 1936642 h 2179871"/>
                <a:gd name="connsiteX6" fmla="*/ 1768362 w 2663714"/>
                <a:gd name="connsiteY6" fmla="*/ 1849842 h 2179871"/>
                <a:gd name="connsiteX7" fmla="*/ 1820320 w 2663714"/>
                <a:gd name="connsiteY7" fmla="*/ 1710810 h 2179871"/>
                <a:gd name="connsiteX8" fmla="*/ 1851632 w 2663714"/>
                <a:gd name="connsiteY8" fmla="*/ 1619914 h 2179871"/>
                <a:gd name="connsiteX9" fmla="*/ 1885759 w 2663714"/>
                <a:gd name="connsiteY9" fmla="*/ 1498122 h 2179871"/>
                <a:gd name="connsiteX10" fmla="*/ 1917923 w 2663714"/>
                <a:gd name="connsiteY10" fmla="*/ 1365746 h 2179871"/>
                <a:gd name="connsiteX11" fmla="*/ 1945822 w 2663714"/>
                <a:gd name="connsiteY11" fmla="*/ 1170810 h 2179871"/>
                <a:gd name="connsiteX12" fmla="*/ 1939424 w 2663714"/>
                <a:gd name="connsiteY12" fmla="*/ 885576 h 2179871"/>
                <a:gd name="connsiteX13" fmla="*/ 1928076 w 2663714"/>
                <a:gd name="connsiteY13" fmla="*/ 816017 h 2179871"/>
                <a:gd name="connsiteX14" fmla="*/ 1927735 w 2663714"/>
                <a:gd name="connsiteY14" fmla="*/ 810896 h 2179871"/>
                <a:gd name="connsiteX15" fmla="*/ 1933537 w 2663714"/>
                <a:gd name="connsiteY15" fmla="*/ 808847 h 2179871"/>
                <a:gd name="connsiteX16" fmla="*/ 2033955 w 2663714"/>
                <a:gd name="connsiteY16" fmla="*/ 779658 h 2179871"/>
                <a:gd name="connsiteX17" fmla="*/ 2050080 w 2663714"/>
                <a:gd name="connsiteY17" fmla="*/ 774111 h 2179871"/>
                <a:gd name="connsiteX18" fmla="*/ 2061768 w 2663714"/>
                <a:gd name="connsiteY18" fmla="*/ 752176 h 2179871"/>
                <a:gd name="connsiteX19" fmla="*/ 2057844 w 2663714"/>
                <a:gd name="connsiteY19" fmla="*/ 739374 h 2179871"/>
                <a:gd name="connsiteX20" fmla="*/ 2034978 w 2663714"/>
                <a:gd name="connsiteY20" fmla="*/ 671351 h 2179871"/>
                <a:gd name="connsiteX21" fmla="*/ 2022181 w 2663714"/>
                <a:gd name="connsiteY21" fmla="*/ 634651 h 2179871"/>
                <a:gd name="connsiteX22" fmla="*/ 2012455 w 2663714"/>
                <a:gd name="connsiteY22" fmla="*/ 608108 h 2179871"/>
                <a:gd name="connsiteX23" fmla="*/ 2061171 w 2663714"/>
                <a:gd name="connsiteY23" fmla="*/ 567141 h 2179871"/>
                <a:gd name="connsiteX24" fmla="*/ 2087363 w 2663714"/>
                <a:gd name="connsiteY24" fmla="*/ 509274 h 2179871"/>
                <a:gd name="connsiteX25" fmla="*/ 2574440 w 2663714"/>
                <a:gd name="connsiteY25" fmla="*/ 377240 h 2179871"/>
                <a:gd name="connsiteX26" fmla="*/ 2579559 w 2663714"/>
                <a:gd name="connsiteY26" fmla="*/ 382105 h 2179871"/>
                <a:gd name="connsiteX27" fmla="*/ 2610870 w 2663714"/>
                <a:gd name="connsiteY27" fmla="*/ 395761 h 2179871"/>
                <a:gd name="connsiteX28" fmla="*/ 2649519 w 2663714"/>
                <a:gd name="connsiteY28" fmla="*/ 392347 h 2179871"/>
                <a:gd name="connsiteX29" fmla="*/ 2662743 w 2663714"/>
                <a:gd name="connsiteY29" fmla="*/ 371180 h 2179871"/>
                <a:gd name="connsiteX30" fmla="*/ 2647471 w 2663714"/>
                <a:gd name="connsiteY30" fmla="*/ 311095 h 2179871"/>
                <a:gd name="connsiteX31" fmla="*/ 2614112 w 2663714"/>
                <a:gd name="connsiteY31" fmla="*/ 201678 h 2179871"/>
                <a:gd name="connsiteX32" fmla="*/ 2565652 w 2663714"/>
                <a:gd name="connsiteY32" fmla="*/ 43442 h 2179871"/>
                <a:gd name="connsiteX33" fmla="*/ 2553451 w 2663714"/>
                <a:gd name="connsiteY33" fmla="*/ 9047 h 2179871"/>
                <a:gd name="connsiteX34" fmla="*/ 2548076 w 2663714"/>
                <a:gd name="connsiteY34" fmla="*/ 0 h 2179871"/>
                <a:gd name="connsiteX35" fmla="*/ 2499531 w 2663714"/>
                <a:gd name="connsiteY35" fmla="*/ 15960 h 2179871"/>
                <a:gd name="connsiteX36" fmla="*/ 2483406 w 2663714"/>
                <a:gd name="connsiteY36" fmla="*/ 39431 h 2179871"/>
                <a:gd name="connsiteX37" fmla="*/ 2480932 w 2663714"/>
                <a:gd name="connsiteY37" fmla="*/ 51295 h 2179871"/>
                <a:gd name="connsiteX38" fmla="*/ 2475301 w 2663714"/>
                <a:gd name="connsiteY38" fmla="*/ 88677 h 2179871"/>
                <a:gd name="connsiteX39" fmla="*/ 2468561 w 2663714"/>
                <a:gd name="connsiteY39" fmla="*/ 90725 h 2179871"/>
                <a:gd name="connsiteX40" fmla="*/ 2405255 w 2663714"/>
                <a:gd name="connsiteY40" fmla="*/ 108137 h 2179871"/>
                <a:gd name="connsiteX41" fmla="*/ 2156726 w 2663714"/>
                <a:gd name="connsiteY41" fmla="*/ 185633 h 2179871"/>
                <a:gd name="connsiteX42" fmla="*/ 1922530 w 2663714"/>
                <a:gd name="connsiteY42" fmla="*/ 267397 h 2179871"/>
                <a:gd name="connsiteX43" fmla="*/ 1907600 w 2663714"/>
                <a:gd name="connsiteY43" fmla="*/ 272688 h 2179871"/>
                <a:gd name="connsiteX44" fmla="*/ 1898983 w 2663714"/>
                <a:gd name="connsiteY44" fmla="*/ 274395 h 2179871"/>
                <a:gd name="connsiteX45" fmla="*/ 1894888 w 2663714"/>
                <a:gd name="connsiteY45" fmla="*/ 262447 h 2179871"/>
                <a:gd name="connsiteX46" fmla="*/ 1877824 w 2663714"/>
                <a:gd name="connsiteY46" fmla="*/ 195277 h 2179871"/>
                <a:gd name="connsiteX47" fmla="*/ 1862723 w 2663714"/>
                <a:gd name="connsiteY47" fmla="*/ 147824 h 2179871"/>
                <a:gd name="connsiteX48" fmla="*/ 1834995 w 2663714"/>
                <a:gd name="connsiteY48" fmla="*/ 130924 h 2179871"/>
                <a:gd name="connsiteX49" fmla="*/ 1820662 w 2663714"/>
                <a:gd name="connsiteY49" fmla="*/ 133485 h 2179871"/>
                <a:gd name="connsiteX50" fmla="*/ 1756503 w 2663714"/>
                <a:gd name="connsiteY50" fmla="*/ 152347 h 2179871"/>
                <a:gd name="connsiteX51" fmla="*/ 1683386 w 2663714"/>
                <a:gd name="connsiteY51" fmla="*/ 175135 h 2179871"/>
                <a:gd name="connsiteX52" fmla="*/ 1440573 w 2663714"/>
                <a:gd name="connsiteY52" fmla="*/ 241621 h 2179871"/>
                <a:gd name="connsiteX53" fmla="*/ 1314219 w 2663714"/>
                <a:gd name="connsiteY53" fmla="*/ 277468 h 2179871"/>
                <a:gd name="connsiteX54" fmla="*/ 993596 w 2663714"/>
                <a:gd name="connsiteY54" fmla="*/ 376984 h 2179871"/>
                <a:gd name="connsiteX55" fmla="*/ 785508 w 2663714"/>
                <a:gd name="connsiteY55" fmla="*/ 444922 h 2179871"/>
                <a:gd name="connsiteX56" fmla="*/ 772966 w 2663714"/>
                <a:gd name="connsiteY56" fmla="*/ 450811 h 2179871"/>
                <a:gd name="connsiteX57" fmla="*/ 774587 w 2663714"/>
                <a:gd name="connsiteY57" fmla="*/ 463186 h 2179871"/>
                <a:gd name="connsiteX58" fmla="*/ 817928 w 2663714"/>
                <a:gd name="connsiteY58" fmla="*/ 603840 h 2179871"/>
                <a:gd name="connsiteX59" fmla="*/ 819635 w 2663714"/>
                <a:gd name="connsiteY59" fmla="*/ 611607 h 2179871"/>
                <a:gd name="connsiteX60" fmla="*/ 782778 w 2663714"/>
                <a:gd name="connsiteY60" fmla="*/ 616131 h 2179871"/>
                <a:gd name="connsiteX61" fmla="*/ 605830 w 2663714"/>
                <a:gd name="connsiteY61" fmla="*/ 649246 h 2179871"/>
                <a:gd name="connsiteX62" fmla="*/ 558308 w 2663714"/>
                <a:gd name="connsiteY62" fmla="*/ 659573 h 2179871"/>
                <a:gd name="connsiteX63" fmla="*/ 524522 w 2663714"/>
                <a:gd name="connsiteY63" fmla="*/ 669644 h 2179871"/>
                <a:gd name="connsiteX64" fmla="*/ 511127 w 2663714"/>
                <a:gd name="connsiteY64" fmla="*/ 680056 h 2179871"/>
                <a:gd name="connsiteX65" fmla="*/ 510957 w 2663714"/>
                <a:gd name="connsiteY65" fmla="*/ 684409 h 2179871"/>
                <a:gd name="connsiteX66" fmla="*/ 521622 w 2663714"/>
                <a:gd name="connsiteY66" fmla="*/ 744239 h 2179871"/>
                <a:gd name="connsiteX67" fmla="*/ 545681 w 2663714"/>
                <a:gd name="connsiteY67" fmla="*/ 825917 h 2179871"/>
                <a:gd name="connsiteX68" fmla="*/ 554725 w 2663714"/>
                <a:gd name="connsiteY68" fmla="*/ 849815 h 2179871"/>
                <a:gd name="connsiteX69" fmla="*/ 579125 w 2663714"/>
                <a:gd name="connsiteY69" fmla="*/ 861849 h 2179871"/>
                <a:gd name="connsiteX70" fmla="*/ 601564 w 2663714"/>
                <a:gd name="connsiteY70" fmla="*/ 856216 h 2179871"/>
                <a:gd name="connsiteX71" fmla="*/ 739692 w 2663714"/>
                <a:gd name="connsiteY71" fmla="*/ 821991 h 2179871"/>
                <a:gd name="connsiteX72" fmla="*/ 835333 w 2663714"/>
                <a:gd name="connsiteY72" fmla="*/ 798520 h 2179871"/>
                <a:gd name="connsiteX73" fmla="*/ 846680 w 2663714"/>
                <a:gd name="connsiteY73" fmla="*/ 796557 h 2179871"/>
                <a:gd name="connsiteX74" fmla="*/ 834650 w 2663714"/>
                <a:gd name="connsiteY74" fmla="*/ 806884 h 2179871"/>
                <a:gd name="connsiteX75" fmla="*/ 662310 w 2663714"/>
                <a:gd name="connsiteY75" fmla="*/ 912034 h 2179871"/>
                <a:gd name="connsiteX76" fmla="*/ 626050 w 2663714"/>
                <a:gd name="connsiteY76" fmla="*/ 934395 h 2179871"/>
                <a:gd name="connsiteX77" fmla="*/ 618201 w 2663714"/>
                <a:gd name="connsiteY77" fmla="*/ 940113 h 2179871"/>
                <a:gd name="connsiteX78" fmla="*/ 614873 w 2663714"/>
                <a:gd name="connsiteY78" fmla="*/ 957524 h 2179871"/>
                <a:gd name="connsiteX79" fmla="*/ 619310 w 2663714"/>
                <a:gd name="connsiteY79" fmla="*/ 964779 h 2179871"/>
                <a:gd name="connsiteX80" fmla="*/ 650536 w 2663714"/>
                <a:gd name="connsiteY80" fmla="*/ 1006770 h 2179871"/>
                <a:gd name="connsiteX81" fmla="*/ 696095 w 2663714"/>
                <a:gd name="connsiteY81" fmla="*/ 1062162 h 2179871"/>
                <a:gd name="connsiteX82" fmla="*/ 718704 w 2663714"/>
                <a:gd name="connsiteY82" fmla="*/ 1092375 h 2179871"/>
                <a:gd name="connsiteX83" fmla="*/ 731502 w 2663714"/>
                <a:gd name="connsiteY83" fmla="*/ 1102873 h 2179871"/>
                <a:gd name="connsiteX84" fmla="*/ 745409 w 2663714"/>
                <a:gd name="connsiteY84" fmla="*/ 1096216 h 2179871"/>
                <a:gd name="connsiteX85" fmla="*/ 793101 w 2663714"/>
                <a:gd name="connsiteY85" fmla="*/ 1062588 h 2179871"/>
                <a:gd name="connsiteX86" fmla="*/ 876200 w 2663714"/>
                <a:gd name="connsiteY86" fmla="*/ 1003100 h 2179871"/>
                <a:gd name="connsiteX87" fmla="*/ 942662 w 2663714"/>
                <a:gd name="connsiteY87" fmla="*/ 953854 h 2179871"/>
                <a:gd name="connsiteX88" fmla="*/ 951706 w 2663714"/>
                <a:gd name="connsiteY88" fmla="*/ 948733 h 2179871"/>
                <a:gd name="connsiteX89" fmla="*/ 955545 w 2663714"/>
                <a:gd name="connsiteY89" fmla="*/ 961365 h 2179871"/>
                <a:gd name="connsiteX90" fmla="*/ 991293 w 2663714"/>
                <a:gd name="connsiteY90" fmla="*/ 1058406 h 2179871"/>
                <a:gd name="connsiteX91" fmla="*/ 1002896 w 2663714"/>
                <a:gd name="connsiteY91" fmla="*/ 1087766 h 2179871"/>
                <a:gd name="connsiteX92" fmla="*/ 1037194 w 2663714"/>
                <a:gd name="connsiteY92" fmla="*/ 1106287 h 2179871"/>
                <a:gd name="connsiteX93" fmla="*/ 1061680 w 2663714"/>
                <a:gd name="connsiteY93" fmla="*/ 1099459 h 2179871"/>
                <a:gd name="connsiteX94" fmla="*/ 1116368 w 2663714"/>
                <a:gd name="connsiteY94" fmla="*/ 1079146 h 2179871"/>
                <a:gd name="connsiteX95" fmla="*/ 1300568 w 2663714"/>
                <a:gd name="connsiteY95" fmla="*/ 1016500 h 2179871"/>
                <a:gd name="connsiteX96" fmla="*/ 1310379 w 2663714"/>
                <a:gd name="connsiteY96" fmla="*/ 1014110 h 2179871"/>
                <a:gd name="connsiteX97" fmla="*/ 1311574 w 2663714"/>
                <a:gd name="connsiteY97" fmla="*/ 1023157 h 2179871"/>
                <a:gd name="connsiteX98" fmla="*/ 1309697 w 2663714"/>
                <a:gd name="connsiteY98" fmla="*/ 1128904 h 2179871"/>
                <a:gd name="connsiteX99" fmla="*/ 1297496 w 2663714"/>
                <a:gd name="connsiteY99" fmla="*/ 1194537 h 2179871"/>
                <a:gd name="connsiteX100" fmla="*/ 1276679 w 2663714"/>
                <a:gd name="connsiteY100" fmla="*/ 1259402 h 2179871"/>
                <a:gd name="connsiteX101" fmla="*/ 1250145 w 2663714"/>
                <a:gd name="connsiteY101" fmla="*/ 1322048 h 2179871"/>
                <a:gd name="connsiteX102" fmla="*/ 1177711 w 2663714"/>
                <a:gd name="connsiteY102" fmla="*/ 1438719 h 2179871"/>
                <a:gd name="connsiteX103" fmla="*/ 974912 w 2663714"/>
                <a:gd name="connsiteY103" fmla="*/ 1664551 h 2179871"/>
                <a:gd name="connsiteX104" fmla="*/ 965954 w 2663714"/>
                <a:gd name="connsiteY104" fmla="*/ 1671806 h 2179871"/>
                <a:gd name="connsiteX105" fmla="*/ 651986 w 2663714"/>
                <a:gd name="connsiteY105" fmla="*/ 1561109 h 2179871"/>
                <a:gd name="connsiteX106" fmla="*/ 635861 w 2663714"/>
                <a:gd name="connsiteY106" fmla="*/ 1537979 h 2179871"/>
                <a:gd name="connsiteX107" fmla="*/ 622978 w 2663714"/>
                <a:gd name="connsiteY107" fmla="*/ 1513143 h 2179871"/>
                <a:gd name="connsiteX108" fmla="*/ 609242 w 2663714"/>
                <a:gd name="connsiteY108" fmla="*/ 1486002 h 2179871"/>
                <a:gd name="connsiteX109" fmla="*/ 568887 w 2663714"/>
                <a:gd name="connsiteY109" fmla="*/ 1398776 h 2179871"/>
                <a:gd name="connsiteX110" fmla="*/ 551312 w 2663714"/>
                <a:gd name="connsiteY110" fmla="*/ 1350810 h 2179871"/>
                <a:gd name="connsiteX111" fmla="*/ 546363 w 2663714"/>
                <a:gd name="connsiteY111" fmla="*/ 1327681 h 2179871"/>
                <a:gd name="connsiteX112" fmla="*/ 561465 w 2663714"/>
                <a:gd name="connsiteY112" fmla="*/ 1336813 h 2179871"/>
                <a:gd name="connsiteX113" fmla="*/ 629889 w 2663714"/>
                <a:gd name="connsiteY113" fmla="*/ 1383157 h 2179871"/>
                <a:gd name="connsiteX114" fmla="*/ 656167 w 2663714"/>
                <a:gd name="connsiteY114" fmla="*/ 1395704 h 2179871"/>
                <a:gd name="connsiteX115" fmla="*/ 696607 w 2663714"/>
                <a:gd name="connsiteY115" fmla="*/ 1385120 h 2179871"/>
                <a:gd name="connsiteX116" fmla="*/ 704798 w 2663714"/>
                <a:gd name="connsiteY116" fmla="*/ 1376415 h 2179871"/>
                <a:gd name="connsiteX117" fmla="*/ 711879 w 2663714"/>
                <a:gd name="connsiteY117" fmla="*/ 1380682 h 2179871"/>
                <a:gd name="connsiteX118" fmla="*/ 765799 w 2663714"/>
                <a:gd name="connsiteY118" fmla="*/ 1418150 h 2179871"/>
                <a:gd name="connsiteX119" fmla="*/ 777232 w 2663714"/>
                <a:gd name="connsiteY119" fmla="*/ 1424893 h 2179871"/>
                <a:gd name="connsiteX120" fmla="*/ 793101 w 2663714"/>
                <a:gd name="connsiteY120" fmla="*/ 1414480 h 2179871"/>
                <a:gd name="connsiteX121" fmla="*/ 830214 w 2663714"/>
                <a:gd name="connsiteY121" fmla="*/ 1363356 h 2179871"/>
                <a:gd name="connsiteX122" fmla="*/ 839770 w 2663714"/>
                <a:gd name="connsiteY122" fmla="*/ 1343726 h 2179871"/>
                <a:gd name="connsiteX123" fmla="*/ 829190 w 2663714"/>
                <a:gd name="connsiteY123" fmla="*/ 1307794 h 2179871"/>
                <a:gd name="connsiteX124" fmla="*/ 728430 w 2663714"/>
                <a:gd name="connsiteY124" fmla="*/ 1233456 h 2179871"/>
                <a:gd name="connsiteX125" fmla="*/ 654290 w 2663714"/>
                <a:gd name="connsiteY125" fmla="*/ 1182418 h 2179871"/>
                <a:gd name="connsiteX126" fmla="*/ 645758 w 2663714"/>
                <a:gd name="connsiteY126" fmla="*/ 1173371 h 2179871"/>
                <a:gd name="connsiteX127" fmla="*/ 654716 w 2663714"/>
                <a:gd name="connsiteY127" fmla="*/ 1159544 h 2179871"/>
                <a:gd name="connsiteX128" fmla="*/ 651389 w 2663714"/>
                <a:gd name="connsiteY128" fmla="*/ 1134452 h 2179871"/>
                <a:gd name="connsiteX129" fmla="*/ 621016 w 2663714"/>
                <a:gd name="connsiteY129" fmla="*/ 1108250 h 2179871"/>
                <a:gd name="connsiteX130" fmla="*/ 539111 w 2663714"/>
                <a:gd name="connsiteY130" fmla="*/ 1047226 h 2179871"/>
                <a:gd name="connsiteX131" fmla="*/ 413013 w 2663714"/>
                <a:gd name="connsiteY131" fmla="*/ 956074 h 2179871"/>
                <a:gd name="connsiteX132" fmla="*/ 345783 w 2663714"/>
                <a:gd name="connsiteY132" fmla="*/ 908022 h 2179871"/>
                <a:gd name="connsiteX133" fmla="*/ 323088 w 2663714"/>
                <a:gd name="connsiteY133" fmla="*/ 905974 h 2179871"/>
                <a:gd name="connsiteX134" fmla="*/ 304489 w 2663714"/>
                <a:gd name="connsiteY134" fmla="*/ 917325 h 2179871"/>
                <a:gd name="connsiteX135" fmla="*/ 297749 w 2663714"/>
                <a:gd name="connsiteY135" fmla="*/ 922446 h 2179871"/>
                <a:gd name="connsiteX136" fmla="*/ 292204 w 2663714"/>
                <a:gd name="connsiteY136" fmla="*/ 919032 h 2179871"/>
                <a:gd name="connsiteX137" fmla="*/ 246473 w 2663714"/>
                <a:gd name="connsiteY137" fmla="*/ 888990 h 2179871"/>
                <a:gd name="connsiteX138" fmla="*/ 184192 w 2663714"/>
                <a:gd name="connsiteY138" fmla="*/ 840682 h 2179871"/>
                <a:gd name="connsiteX139" fmla="*/ 173954 w 2663714"/>
                <a:gd name="connsiteY139" fmla="*/ 832574 h 2179871"/>
                <a:gd name="connsiteX140" fmla="*/ 157317 w 2663714"/>
                <a:gd name="connsiteY140" fmla="*/ 837780 h 2179871"/>
                <a:gd name="connsiteX141" fmla="*/ 146908 w 2663714"/>
                <a:gd name="connsiteY141" fmla="*/ 852631 h 2179871"/>
                <a:gd name="connsiteX142" fmla="*/ 137353 w 2663714"/>
                <a:gd name="connsiteY142" fmla="*/ 865092 h 2179871"/>
                <a:gd name="connsiteX143" fmla="*/ 108686 w 2663714"/>
                <a:gd name="connsiteY143" fmla="*/ 896500 h 2179871"/>
                <a:gd name="connsiteX144" fmla="*/ 101349 w 2663714"/>
                <a:gd name="connsiteY144" fmla="*/ 908961 h 2179871"/>
                <a:gd name="connsiteX145" fmla="*/ 105103 w 2663714"/>
                <a:gd name="connsiteY145" fmla="*/ 925604 h 2179871"/>
                <a:gd name="connsiteX146" fmla="*/ 110734 w 2663714"/>
                <a:gd name="connsiteY146" fmla="*/ 930298 h 2179871"/>
                <a:gd name="connsiteX147" fmla="*/ 173186 w 2663714"/>
                <a:gd name="connsiteY147" fmla="*/ 978605 h 2179871"/>
                <a:gd name="connsiteX148" fmla="*/ 182485 w 2663714"/>
                <a:gd name="connsiteY148" fmla="*/ 986458 h 2179871"/>
                <a:gd name="connsiteX149" fmla="*/ 179243 w 2663714"/>
                <a:gd name="connsiteY149" fmla="*/ 995163 h 2179871"/>
                <a:gd name="connsiteX150" fmla="*/ 171565 w 2663714"/>
                <a:gd name="connsiteY150" fmla="*/ 1019487 h 2179871"/>
                <a:gd name="connsiteX151" fmla="*/ 177793 w 2663714"/>
                <a:gd name="connsiteY151" fmla="*/ 1045263 h 2179871"/>
                <a:gd name="connsiteX152" fmla="*/ 194601 w 2663714"/>
                <a:gd name="connsiteY152" fmla="*/ 1061052 h 2179871"/>
                <a:gd name="connsiteX153" fmla="*/ 340920 w 2663714"/>
                <a:gd name="connsiteY153" fmla="*/ 1171920 h 2179871"/>
                <a:gd name="connsiteX154" fmla="*/ 356703 w 2663714"/>
                <a:gd name="connsiteY154" fmla="*/ 1183783 h 2179871"/>
                <a:gd name="connsiteX155" fmla="*/ 345441 w 2663714"/>
                <a:gd name="connsiteY155" fmla="*/ 1238491 h 2179871"/>
                <a:gd name="connsiteX156" fmla="*/ 339384 w 2663714"/>
                <a:gd name="connsiteY156" fmla="*/ 1292858 h 2179871"/>
                <a:gd name="connsiteX157" fmla="*/ 337336 w 2663714"/>
                <a:gd name="connsiteY157" fmla="*/ 1346286 h 2179871"/>
                <a:gd name="connsiteX158" fmla="*/ 340408 w 2663714"/>
                <a:gd name="connsiteY158" fmla="*/ 1400910 h 2179871"/>
                <a:gd name="connsiteX159" fmla="*/ 348598 w 2663714"/>
                <a:gd name="connsiteY159" fmla="*/ 1455106 h 2179871"/>
                <a:gd name="connsiteX160" fmla="*/ 334691 w 2663714"/>
                <a:gd name="connsiteY160" fmla="*/ 1451521 h 2179871"/>
                <a:gd name="connsiteX161" fmla="*/ 291009 w 2663714"/>
                <a:gd name="connsiteY161" fmla="*/ 1436585 h 2179871"/>
                <a:gd name="connsiteX162" fmla="*/ 198013 w 2663714"/>
                <a:gd name="connsiteY162" fmla="*/ 1408164 h 2179871"/>
                <a:gd name="connsiteX163" fmla="*/ 177110 w 2663714"/>
                <a:gd name="connsiteY163" fmla="*/ 1401763 h 2179871"/>
                <a:gd name="connsiteX164" fmla="*/ 66283 w 2663714"/>
                <a:gd name="connsiteY164" fmla="*/ 1369502 h 2179871"/>
                <a:gd name="connsiteX165" fmla="*/ 48623 w 2663714"/>
                <a:gd name="connsiteY165" fmla="*/ 1364892 h 2179871"/>
                <a:gd name="connsiteX166" fmla="*/ 22857 w 2663714"/>
                <a:gd name="connsiteY166" fmla="*/ 1371806 h 2179871"/>
                <a:gd name="connsiteX167" fmla="*/ 16799 w 2663714"/>
                <a:gd name="connsiteY167" fmla="*/ 1377695 h 2179871"/>
                <a:gd name="connsiteX168" fmla="*/ 504 w 2663714"/>
                <a:gd name="connsiteY168" fmla="*/ 1412432 h 2179871"/>
                <a:gd name="connsiteX169" fmla="*/ 16287 w 2663714"/>
                <a:gd name="connsiteY169" fmla="*/ 1452119 h 2179871"/>
                <a:gd name="connsiteX170" fmla="*/ 66539 w 2663714"/>
                <a:gd name="connsiteY170" fmla="*/ 1481649 h 2179871"/>
                <a:gd name="connsiteX171" fmla="*/ 82750 w 2663714"/>
                <a:gd name="connsiteY171" fmla="*/ 1490184 h 2179871"/>
                <a:gd name="connsiteX172" fmla="*/ 82494 w 2663714"/>
                <a:gd name="connsiteY172" fmla="*/ 1557609 h 2179871"/>
                <a:gd name="connsiteX173" fmla="*/ 84541 w 2663714"/>
                <a:gd name="connsiteY173" fmla="*/ 1621877 h 2179871"/>
                <a:gd name="connsiteX174" fmla="*/ 98960 w 2663714"/>
                <a:gd name="connsiteY174" fmla="*/ 1657553 h 2179871"/>
                <a:gd name="connsiteX175" fmla="*/ 153563 w 2663714"/>
                <a:gd name="connsiteY175" fmla="*/ 1698775 h 2179871"/>
                <a:gd name="connsiteX176" fmla="*/ 212944 w 2663714"/>
                <a:gd name="connsiteY176" fmla="*/ 1720540 h 2179871"/>
                <a:gd name="connsiteX177" fmla="*/ 296555 w 2663714"/>
                <a:gd name="connsiteY177" fmla="*/ 1750412 h 2179871"/>
                <a:gd name="connsiteX178" fmla="*/ 370098 w 2663714"/>
                <a:gd name="connsiteY178" fmla="*/ 1779344 h 2179871"/>
                <a:gd name="connsiteX179" fmla="*/ 454733 w 2663714"/>
                <a:gd name="connsiteY179" fmla="*/ 1809985 h 2179871"/>
                <a:gd name="connsiteX180" fmla="*/ 651048 w 2663714"/>
                <a:gd name="connsiteY180" fmla="*/ 1882360 h 2179871"/>
                <a:gd name="connsiteX181" fmla="*/ 783460 w 2663714"/>
                <a:gd name="connsiteY181" fmla="*/ 1931094 h 2179871"/>
                <a:gd name="connsiteX182" fmla="*/ 965698 w 2663714"/>
                <a:gd name="connsiteY182" fmla="*/ 1995788 h 2179871"/>
                <a:gd name="connsiteX183" fmla="*/ 1208681 w 2663714"/>
                <a:gd name="connsiteY183" fmla="*/ 2089245 h 2179871"/>
                <a:gd name="connsiteX184" fmla="*/ 1391687 w 2663714"/>
                <a:gd name="connsiteY184" fmla="*/ 2155475 h 2179871"/>
                <a:gd name="connsiteX185" fmla="*/ 1444754 w 2663714"/>
                <a:gd name="connsiteY185" fmla="*/ 2168534 h 2179871"/>
                <a:gd name="connsiteX186" fmla="*/ 1515738 w 2663714"/>
                <a:gd name="connsiteY186" fmla="*/ 2179031 h 2179871"/>
                <a:gd name="connsiteX187" fmla="*/ 1535190 w 2663714"/>
                <a:gd name="connsiteY187" fmla="*/ 2179800 h 2179871"/>
                <a:gd name="connsiteX188" fmla="*/ 1593035 w 2663714"/>
                <a:gd name="connsiteY188" fmla="*/ 2160340 h 2179871"/>
                <a:gd name="connsiteX189" fmla="*/ 1651478 w 2663714"/>
                <a:gd name="connsiteY189" fmla="*/ 2098975 h 2179871"/>
                <a:gd name="connsiteX190" fmla="*/ 1674940 w 2663714"/>
                <a:gd name="connsiteY190" fmla="*/ 2063640 h 2179871"/>
                <a:gd name="connsiteX191" fmla="*/ 1678694 w 2663714"/>
                <a:gd name="connsiteY191" fmla="*/ 2064067 h 2179871"/>
                <a:gd name="connsiteX192" fmla="*/ 1732956 w 2663714"/>
                <a:gd name="connsiteY192" fmla="*/ 2085489 h 2179871"/>
                <a:gd name="connsiteX193" fmla="*/ 1769642 w 2663714"/>
                <a:gd name="connsiteY193" fmla="*/ 2098377 h 2179871"/>
                <a:gd name="connsiteX194" fmla="*/ 1782525 w 2663714"/>
                <a:gd name="connsiteY194" fmla="*/ 2097183 h 2179871"/>
                <a:gd name="connsiteX195" fmla="*/ 1799674 w 2663714"/>
                <a:gd name="connsiteY195" fmla="*/ 2075930 h 2179871"/>
                <a:gd name="connsiteX196" fmla="*/ 1805902 w 2663714"/>
                <a:gd name="connsiteY196" fmla="*/ 2042474 h 2179871"/>
                <a:gd name="connsiteX197" fmla="*/ 1982935 w 2663714"/>
                <a:gd name="connsiteY197" fmla="*/ 774111 h 2179871"/>
                <a:gd name="connsiteX198" fmla="*/ 1924322 w 2663714"/>
                <a:gd name="connsiteY198" fmla="*/ 792631 h 2179871"/>
                <a:gd name="connsiteX199" fmla="*/ 1918947 w 2663714"/>
                <a:gd name="connsiteY199" fmla="*/ 781536 h 2179871"/>
                <a:gd name="connsiteX200" fmla="*/ 1906491 w 2663714"/>
                <a:gd name="connsiteY200" fmla="*/ 742276 h 2179871"/>
                <a:gd name="connsiteX201" fmla="*/ 1920227 w 2663714"/>
                <a:gd name="connsiteY201" fmla="*/ 737581 h 2179871"/>
                <a:gd name="connsiteX202" fmla="*/ 1965445 w 2663714"/>
                <a:gd name="connsiteY202" fmla="*/ 723072 h 2179871"/>
                <a:gd name="connsiteX203" fmla="*/ 1965445 w 2663714"/>
                <a:gd name="connsiteY203" fmla="*/ 723072 h 2179871"/>
                <a:gd name="connsiteX204" fmla="*/ 1965445 w 2663714"/>
                <a:gd name="connsiteY204" fmla="*/ 723072 h 2179871"/>
                <a:gd name="connsiteX205" fmla="*/ 1965445 w 2663714"/>
                <a:gd name="connsiteY205" fmla="*/ 723072 h 2179871"/>
                <a:gd name="connsiteX206" fmla="*/ 2010066 w 2663714"/>
                <a:gd name="connsiteY206" fmla="*/ 706600 h 2179871"/>
                <a:gd name="connsiteX207" fmla="*/ 2026106 w 2663714"/>
                <a:gd name="connsiteY207" fmla="*/ 701052 h 2179871"/>
                <a:gd name="connsiteX208" fmla="*/ 2041036 w 2663714"/>
                <a:gd name="connsiteY208" fmla="*/ 754054 h 2179871"/>
                <a:gd name="connsiteX209" fmla="*/ 1983021 w 2663714"/>
                <a:gd name="connsiteY209" fmla="*/ 774111 h 2179871"/>
                <a:gd name="connsiteX210" fmla="*/ 2026020 w 2663714"/>
                <a:gd name="connsiteY210" fmla="*/ 700881 h 2179871"/>
                <a:gd name="connsiteX211" fmla="*/ 2009725 w 2663714"/>
                <a:gd name="connsiteY211" fmla="*/ 705320 h 2179871"/>
                <a:gd name="connsiteX212" fmla="*/ 1963995 w 2663714"/>
                <a:gd name="connsiteY212" fmla="*/ 718634 h 2179871"/>
                <a:gd name="connsiteX213" fmla="*/ 1963995 w 2663714"/>
                <a:gd name="connsiteY213" fmla="*/ 718634 h 2179871"/>
                <a:gd name="connsiteX214" fmla="*/ 1963910 w 2663714"/>
                <a:gd name="connsiteY214" fmla="*/ 718634 h 2179871"/>
                <a:gd name="connsiteX215" fmla="*/ 1963824 w 2663714"/>
                <a:gd name="connsiteY215" fmla="*/ 718634 h 2179871"/>
                <a:gd name="connsiteX216" fmla="*/ 1963824 w 2663714"/>
                <a:gd name="connsiteY216" fmla="*/ 718634 h 2179871"/>
                <a:gd name="connsiteX217" fmla="*/ 1919630 w 2663714"/>
                <a:gd name="connsiteY217" fmla="*/ 736301 h 2179871"/>
                <a:gd name="connsiteX218" fmla="*/ 1906320 w 2663714"/>
                <a:gd name="connsiteY218" fmla="*/ 741849 h 2179871"/>
                <a:gd name="connsiteX219" fmla="*/ 1889769 w 2663714"/>
                <a:gd name="connsiteY219" fmla="*/ 701138 h 2179871"/>
                <a:gd name="connsiteX220" fmla="*/ 1902140 w 2663714"/>
                <a:gd name="connsiteY220" fmla="*/ 693627 h 2179871"/>
                <a:gd name="connsiteX221" fmla="*/ 1907941 w 2663714"/>
                <a:gd name="connsiteY221" fmla="*/ 690384 h 2179871"/>
                <a:gd name="connsiteX222" fmla="*/ 1903078 w 2663714"/>
                <a:gd name="connsiteY222" fmla="*/ 708563 h 2179871"/>
                <a:gd name="connsiteX223" fmla="*/ 1896253 w 2663714"/>
                <a:gd name="connsiteY223" fmla="*/ 711294 h 2179871"/>
                <a:gd name="connsiteX224" fmla="*/ 1896253 w 2663714"/>
                <a:gd name="connsiteY224" fmla="*/ 711465 h 2179871"/>
                <a:gd name="connsiteX225" fmla="*/ 1902822 w 2663714"/>
                <a:gd name="connsiteY225" fmla="*/ 709331 h 2179871"/>
                <a:gd name="connsiteX226" fmla="*/ 1902225 w 2663714"/>
                <a:gd name="connsiteY226" fmla="*/ 711550 h 2179871"/>
                <a:gd name="connsiteX227" fmla="*/ 1902481 w 2663714"/>
                <a:gd name="connsiteY227" fmla="*/ 711635 h 2179871"/>
                <a:gd name="connsiteX228" fmla="*/ 1903334 w 2663714"/>
                <a:gd name="connsiteY228" fmla="*/ 709160 h 2179871"/>
                <a:gd name="connsiteX229" fmla="*/ 1911951 w 2663714"/>
                <a:gd name="connsiteY229" fmla="*/ 706429 h 2179871"/>
                <a:gd name="connsiteX230" fmla="*/ 1917753 w 2663714"/>
                <a:gd name="connsiteY230" fmla="*/ 704637 h 2179871"/>
                <a:gd name="connsiteX231" fmla="*/ 1915620 w 2663714"/>
                <a:gd name="connsiteY231" fmla="*/ 710611 h 2179871"/>
                <a:gd name="connsiteX232" fmla="*/ 1909647 w 2663714"/>
                <a:gd name="connsiteY232" fmla="*/ 726998 h 2179871"/>
                <a:gd name="connsiteX233" fmla="*/ 1909904 w 2663714"/>
                <a:gd name="connsiteY233" fmla="*/ 727084 h 2179871"/>
                <a:gd name="connsiteX234" fmla="*/ 1917497 w 2663714"/>
                <a:gd name="connsiteY234" fmla="*/ 711294 h 2179871"/>
                <a:gd name="connsiteX235" fmla="*/ 1921336 w 2663714"/>
                <a:gd name="connsiteY235" fmla="*/ 703442 h 2179871"/>
                <a:gd name="connsiteX236" fmla="*/ 1955890 w 2663714"/>
                <a:gd name="connsiteY236" fmla="*/ 692347 h 2179871"/>
                <a:gd name="connsiteX237" fmla="*/ 1955890 w 2663714"/>
                <a:gd name="connsiteY237" fmla="*/ 692347 h 2179871"/>
                <a:gd name="connsiteX238" fmla="*/ 1955890 w 2663714"/>
                <a:gd name="connsiteY238" fmla="*/ 692347 h 2179871"/>
                <a:gd name="connsiteX239" fmla="*/ 1955890 w 2663714"/>
                <a:gd name="connsiteY239" fmla="*/ 692347 h 2179871"/>
                <a:gd name="connsiteX240" fmla="*/ 1955890 w 2663714"/>
                <a:gd name="connsiteY240" fmla="*/ 692347 h 2179871"/>
                <a:gd name="connsiteX241" fmla="*/ 1998804 w 2663714"/>
                <a:gd name="connsiteY241" fmla="*/ 675192 h 2179871"/>
                <a:gd name="connsiteX242" fmla="*/ 2014161 w 2663714"/>
                <a:gd name="connsiteY242" fmla="*/ 669047 h 2179871"/>
                <a:gd name="connsiteX243" fmla="*/ 2014161 w 2663714"/>
                <a:gd name="connsiteY243" fmla="*/ 668876 h 2179871"/>
                <a:gd name="connsiteX244" fmla="*/ 1998548 w 2663714"/>
                <a:gd name="connsiteY244" fmla="*/ 673826 h 2179871"/>
                <a:gd name="connsiteX245" fmla="*/ 1954524 w 2663714"/>
                <a:gd name="connsiteY245" fmla="*/ 687909 h 2179871"/>
                <a:gd name="connsiteX246" fmla="*/ 1954524 w 2663714"/>
                <a:gd name="connsiteY246" fmla="*/ 687909 h 2179871"/>
                <a:gd name="connsiteX247" fmla="*/ 1954439 w 2663714"/>
                <a:gd name="connsiteY247" fmla="*/ 687909 h 2179871"/>
                <a:gd name="connsiteX248" fmla="*/ 1954354 w 2663714"/>
                <a:gd name="connsiteY248" fmla="*/ 687909 h 2179871"/>
                <a:gd name="connsiteX249" fmla="*/ 1954354 w 2663714"/>
                <a:gd name="connsiteY249" fmla="*/ 687909 h 2179871"/>
                <a:gd name="connsiteX250" fmla="*/ 1922872 w 2663714"/>
                <a:gd name="connsiteY250" fmla="*/ 700455 h 2179871"/>
                <a:gd name="connsiteX251" fmla="*/ 1931745 w 2663714"/>
                <a:gd name="connsiteY251" fmla="*/ 682190 h 2179871"/>
                <a:gd name="connsiteX252" fmla="*/ 1942068 w 2663714"/>
                <a:gd name="connsiteY252" fmla="*/ 678947 h 2179871"/>
                <a:gd name="connsiteX253" fmla="*/ 1942068 w 2663714"/>
                <a:gd name="connsiteY253" fmla="*/ 678947 h 2179871"/>
                <a:gd name="connsiteX254" fmla="*/ 1942068 w 2663714"/>
                <a:gd name="connsiteY254" fmla="*/ 678947 h 2179871"/>
                <a:gd name="connsiteX255" fmla="*/ 1942068 w 2663714"/>
                <a:gd name="connsiteY255" fmla="*/ 678947 h 2179871"/>
                <a:gd name="connsiteX256" fmla="*/ 1942068 w 2663714"/>
                <a:gd name="connsiteY256" fmla="*/ 678947 h 2179871"/>
                <a:gd name="connsiteX257" fmla="*/ 1978328 w 2663714"/>
                <a:gd name="connsiteY257" fmla="*/ 664182 h 2179871"/>
                <a:gd name="connsiteX258" fmla="*/ 1991296 w 2663714"/>
                <a:gd name="connsiteY258" fmla="*/ 658890 h 2179871"/>
                <a:gd name="connsiteX259" fmla="*/ 1991296 w 2663714"/>
                <a:gd name="connsiteY259" fmla="*/ 658719 h 2179871"/>
                <a:gd name="connsiteX260" fmla="*/ 1977987 w 2663714"/>
                <a:gd name="connsiteY260" fmla="*/ 662816 h 2179871"/>
                <a:gd name="connsiteX261" fmla="*/ 1940618 w 2663714"/>
                <a:gd name="connsiteY261" fmla="*/ 674509 h 2179871"/>
                <a:gd name="connsiteX262" fmla="*/ 1940618 w 2663714"/>
                <a:gd name="connsiteY262" fmla="*/ 674509 h 2179871"/>
                <a:gd name="connsiteX263" fmla="*/ 1940533 w 2663714"/>
                <a:gd name="connsiteY263" fmla="*/ 674509 h 2179871"/>
                <a:gd name="connsiteX264" fmla="*/ 1940447 w 2663714"/>
                <a:gd name="connsiteY264" fmla="*/ 674509 h 2179871"/>
                <a:gd name="connsiteX265" fmla="*/ 1940447 w 2663714"/>
                <a:gd name="connsiteY265" fmla="*/ 674509 h 2179871"/>
                <a:gd name="connsiteX266" fmla="*/ 1934219 w 2663714"/>
                <a:gd name="connsiteY266" fmla="*/ 676984 h 2179871"/>
                <a:gd name="connsiteX267" fmla="*/ 1934219 w 2663714"/>
                <a:gd name="connsiteY267" fmla="*/ 676899 h 2179871"/>
                <a:gd name="connsiteX268" fmla="*/ 1939594 w 2663714"/>
                <a:gd name="connsiteY268" fmla="*/ 674424 h 2179871"/>
                <a:gd name="connsiteX269" fmla="*/ 1939594 w 2663714"/>
                <a:gd name="connsiteY269" fmla="*/ 674424 h 2179871"/>
                <a:gd name="connsiteX270" fmla="*/ 1939594 w 2663714"/>
                <a:gd name="connsiteY270" fmla="*/ 674424 h 2179871"/>
                <a:gd name="connsiteX271" fmla="*/ 1939594 w 2663714"/>
                <a:gd name="connsiteY271" fmla="*/ 674424 h 2179871"/>
                <a:gd name="connsiteX272" fmla="*/ 1939594 w 2663714"/>
                <a:gd name="connsiteY272" fmla="*/ 674424 h 2179871"/>
                <a:gd name="connsiteX273" fmla="*/ 1977816 w 2663714"/>
                <a:gd name="connsiteY273" fmla="*/ 656671 h 2179871"/>
                <a:gd name="connsiteX274" fmla="*/ 1991979 w 2663714"/>
                <a:gd name="connsiteY274" fmla="*/ 651379 h 2179871"/>
                <a:gd name="connsiteX275" fmla="*/ 1991979 w 2663714"/>
                <a:gd name="connsiteY275" fmla="*/ 651209 h 2179871"/>
                <a:gd name="connsiteX276" fmla="*/ 1977560 w 2663714"/>
                <a:gd name="connsiteY276" fmla="*/ 655391 h 2179871"/>
                <a:gd name="connsiteX277" fmla="*/ 1937802 w 2663714"/>
                <a:gd name="connsiteY277" fmla="*/ 670241 h 2179871"/>
                <a:gd name="connsiteX278" fmla="*/ 1937802 w 2663714"/>
                <a:gd name="connsiteY278" fmla="*/ 670241 h 2179871"/>
                <a:gd name="connsiteX279" fmla="*/ 1937717 w 2663714"/>
                <a:gd name="connsiteY279" fmla="*/ 670241 h 2179871"/>
                <a:gd name="connsiteX280" fmla="*/ 1937632 w 2663714"/>
                <a:gd name="connsiteY280" fmla="*/ 670241 h 2179871"/>
                <a:gd name="connsiteX281" fmla="*/ 1937632 w 2663714"/>
                <a:gd name="connsiteY281" fmla="*/ 670241 h 2179871"/>
                <a:gd name="connsiteX282" fmla="*/ 1937461 w 2663714"/>
                <a:gd name="connsiteY282" fmla="*/ 670327 h 2179871"/>
                <a:gd name="connsiteX283" fmla="*/ 1938997 w 2663714"/>
                <a:gd name="connsiteY283" fmla="*/ 666998 h 2179871"/>
                <a:gd name="connsiteX284" fmla="*/ 1938997 w 2663714"/>
                <a:gd name="connsiteY284" fmla="*/ 666998 h 2179871"/>
                <a:gd name="connsiteX285" fmla="*/ 1938997 w 2663714"/>
                <a:gd name="connsiteY285" fmla="*/ 666998 h 2179871"/>
                <a:gd name="connsiteX286" fmla="*/ 1938997 w 2663714"/>
                <a:gd name="connsiteY286" fmla="*/ 666998 h 2179871"/>
                <a:gd name="connsiteX287" fmla="*/ 1938997 w 2663714"/>
                <a:gd name="connsiteY287" fmla="*/ 666998 h 2179871"/>
                <a:gd name="connsiteX288" fmla="*/ 1941641 w 2663714"/>
                <a:gd name="connsiteY288" fmla="*/ 659914 h 2179871"/>
                <a:gd name="connsiteX289" fmla="*/ 1962118 w 2663714"/>
                <a:gd name="connsiteY289" fmla="*/ 649843 h 2179871"/>
                <a:gd name="connsiteX290" fmla="*/ 1973209 w 2663714"/>
                <a:gd name="connsiteY290" fmla="*/ 644722 h 2179871"/>
                <a:gd name="connsiteX291" fmla="*/ 1973209 w 2663714"/>
                <a:gd name="connsiteY291" fmla="*/ 644552 h 2179871"/>
                <a:gd name="connsiteX292" fmla="*/ 1961777 w 2663714"/>
                <a:gd name="connsiteY292" fmla="*/ 648563 h 2179871"/>
                <a:gd name="connsiteX293" fmla="*/ 1943519 w 2663714"/>
                <a:gd name="connsiteY293" fmla="*/ 655220 h 2179871"/>
                <a:gd name="connsiteX294" fmla="*/ 1950685 w 2663714"/>
                <a:gd name="connsiteY294" fmla="*/ 635334 h 2179871"/>
                <a:gd name="connsiteX295" fmla="*/ 1984727 w 2663714"/>
                <a:gd name="connsiteY295" fmla="*/ 617923 h 2179871"/>
                <a:gd name="connsiteX296" fmla="*/ 1990699 w 2663714"/>
                <a:gd name="connsiteY296" fmla="*/ 616301 h 2179871"/>
                <a:gd name="connsiteX297" fmla="*/ 1998634 w 2663714"/>
                <a:gd name="connsiteY297" fmla="*/ 614167 h 2179871"/>
                <a:gd name="connsiteX298" fmla="*/ 2025935 w 2663714"/>
                <a:gd name="connsiteY298" fmla="*/ 700540 h 2179871"/>
                <a:gd name="connsiteX299" fmla="*/ 1706337 w 2663714"/>
                <a:gd name="connsiteY299" fmla="*/ 505604 h 2179871"/>
                <a:gd name="connsiteX300" fmla="*/ 1679718 w 2663714"/>
                <a:gd name="connsiteY300" fmla="*/ 493485 h 2179871"/>
                <a:gd name="connsiteX301" fmla="*/ 1687652 w 2663714"/>
                <a:gd name="connsiteY301" fmla="*/ 492290 h 2179871"/>
                <a:gd name="connsiteX302" fmla="*/ 1746692 w 2663714"/>
                <a:gd name="connsiteY302" fmla="*/ 483328 h 2179871"/>
                <a:gd name="connsiteX303" fmla="*/ 1746692 w 2663714"/>
                <a:gd name="connsiteY303" fmla="*/ 483328 h 2179871"/>
                <a:gd name="connsiteX304" fmla="*/ 1746692 w 2663714"/>
                <a:gd name="connsiteY304" fmla="*/ 483328 h 2179871"/>
                <a:gd name="connsiteX305" fmla="*/ 1746692 w 2663714"/>
                <a:gd name="connsiteY305" fmla="*/ 483328 h 2179871"/>
                <a:gd name="connsiteX306" fmla="*/ 1746692 w 2663714"/>
                <a:gd name="connsiteY306" fmla="*/ 483328 h 2179871"/>
                <a:gd name="connsiteX307" fmla="*/ 1805219 w 2663714"/>
                <a:gd name="connsiteY307" fmla="*/ 471124 h 2179871"/>
                <a:gd name="connsiteX308" fmla="*/ 1810339 w 2663714"/>
                <a:gd name="connsiteY308" fmla="*/ 470099 h 2179871"/>
                <a:gd name="connsiteX309" fmla="*/ 1800186 w 2663714"/>
                <a:gd name="connsiteY309" fmla="*/ 493826 h 2179871"/>
                <a:gd name="connsiteX310" fmla="*/ 1764182 w 2663714"/>
                <a:gd name="connsiteY310" fmla="*/ 499971 h 2179871"/>
                <a:gd name="connsiteX311" fmla="*/ 1764182 w 2663714"/>
                <a:gd name="connsiteY311" fmla="*/ 499971 h 2179871"/>
                <a:gd name="connsiteX312" fmla="*/ 1764011 w 2663714"/>
                <a:gd name="connsiteY312" fmla="*/ 499971 h 2179871"/>
                <a:gd name="connsiteX313" fmla="*/ 1763841 w 2663714"/>
                <a:gd name="connsiteY313" fmla="*/ 499971 h 2179871"/>
                <a:gd name="connsiteX314" fmla="*/ 1763841 w 2663714"/>
                <a:gd name="connsiteY314" fmla="*/ 499971 h 2179871"/>
                <a:gd name="connsiteX315" fmla="*/ 1714527 w 2663714"/>
                <a:gd name="connsiteY315" fmla="*/ 509701 h 2179871"/>
                <a:gd name="connsiteX316" fmla="*/ 1706166 w 2663714"/>
                <a:gd name="connsiteY316" fmla="*/ 505690 h 2179871"/>
                <a:gd name="connsiteX317" fmla="*/ 1757697 w 2663714"/>
                <a:gd name="connsiteY317" fmla="*/ 467880 h 2179871"/>
                <a:gd name="connsiteX318" fmla="*/ 1818358 w 2663714"/>
                <a:gd name="connsiteY318" fmla="*/ 452774 h 2179871"/>
                <a:gd name="connsiteX319" fmla="*/ 1810850 w 2663714"/>
                <a:gd name="connsiteY319" fmla="*/ 468819 h 2179871"/>
                <a:gd name="connsiteX320" fmla="*/ 1805134 w 2663714"/>
                <a:gd name="connsiteY320" fmla="*/ 469673 h 2179871"/>
                <a:gd name="connsiteX321" fmla="*/ 1746009 w 2663714"/>
                <a:gd name="connsiteY321" fmla="*/ 478634 h 2179871"/>
                <a:gd name="connsiteX322" fmla="*/ 1746009 w 2663714"/>
                <a:gd name="connsiteY322" fmla="*/ 478634 h 2179871"/>
                <a:gd name="connsiteX323" fmla="*/ 1745839 w 2663714"/>
                <a:gd name="connsiteY323" fmla="*/ 478634 h 2179871"/>
                <a:gd name="connsiteX324" fmla="*/ 1745668 w 2663714"/>
                <a:gd name="connsiteY324" fmla="*/ 478634 h 2179871"/>
                <a:gd name="connsiteX325" fmla="*/ 1745668 w 2663714"/>
                <a:gd name="connsiteY325" fmla="*/ 478634 h 2179871"/>
                <a:gd name="connsiteX326" fmla="*/ 1687140 w 2663714"/>
                <a:gd name="connsiteY326" fmla="*/ 490839 h 2179871"/>
                <a:gd name="connsiteX327" fmla="*/ 1678097 w 2663714"/>
                <a:gd name="connsiteY327" fmla="*/ 492717 h 2179871"/>
                <a:gd name="connsiteX328" fmla="*/ 1667347 w 2663714"/>
                <a:gd name="connsiteY328" fmla="*/ 488193 h 2179871"/>
                <a:gd name="connsiteX329" fmla="*/ 1660351 w 2663714"/>
                <a:gd name="connsiteY329" fmla="*/ 485462 h 2179871"/>
                <a:gd name="connsiteX330" fmla="*/ 1671015 w 2663714"/>
                <a:gd name="connsiteY330" fmla="*/ 483755 h 2179871"/>
                <a:gd name="connsiteX331" fmla="*/ 1757442 w 2663714"/>
                <a:gd name="connsiteY331" fmla="*/ 467880 h 2179871"/>
                <a:gd name="connsiteX332" fmla="*/ 1757442 w 2663714"/>
                <a:gd name="connsiteY332" fmla="*/ 467880 h 2179871"/>
                <a:gd name="connsiteX333" fmla="*/ 1757442 w 2663714"/>
                <a:gd name="connsiteY333" fmla="*/ 467880 h 2179871"/>
                <a:gd name="connsiteX334" fmla="*/ 1757442 w 2663714"/>
                <a:gd name="connsiteY334" fmla="*/ 467880 h 2179871"/>
                <a:gd name="connsiteX335" fmla="*/ 1757442 w 2663714"/>
                <a:gd name="connsiteY335" fmla="*/ 467880 h 2179871"/>
                <a:gd name="connsiteX336" fmla="*/ 1910586 w 2663714"/>
                <a:gd name="connsiteY336" fmla="*/ 689103 h 2179871"/>
                <a:gd name="connsiteX337" fmla="*/ 1925261 w 2663714"/>
                <a:gd name="connsiteY337" fmla="*/ 684580 h 2179871"/>
                <a:gd name="connsiteX338" fmla="*/ 1918862 w 2663714"/>
                <a:gd name="connsiteY338" fmla="*/ 702418 h 2179871"/>
                <a:gd name="connsiteX339" fmla="*/ 1911610 w 2663714"/>
                <a:gd name="connsiteY339" fmla="*/ 705320 h 2179871"/>
                <a:gd name="connsiteX340" fmla="*/ 1903846 w 2663714"/>
                <a:gd name="connsiteY340" fmla="*/ 708392 h 2179871"/>
                <a:gd name="connsiteX341" fmla="*/ 1910501 w 2663714"/>
                <a:gd name="connsiteY341" fmla="*/ 689103 h 2179871"/>
                <a:gd name="connsiteX342" fmla="*/ 1910586 w 2663714"/>
                <a:gd name="connsiteY342" fmla="*/ 689103 h 2179871"/>
                <a:gd name="connsiteX343" fmla="*/ 1911695 w 2663714"/>
                <a:gd name="connsiteY343" fmla="*/ 685775 h 2179871"/>
                <a:gd name="connsiteX344" fmla="*/ 1916729 w 2663714"/>
                <a:gd name="connsiteY344" fmla="*/ 671436 h 2179871"/>
                <a:gd name="connsiteX345" fmla="*/ 1931659 w 2663714"/>
                <a:gd name="connsiteY345" fmla="*/ 665291 h 2179871"/>
                <a:gd name="connsiteX346" fmla="*/ 1931659 w 2663714"/>
                <a:gd name="connsiteY346" fmla="*/ 665291 h 2179871"/>
                <a:gd name="connsiteX347" fmla="*/ 1931659 w 2663714"/>
                <a:gd name="connsiteY347" fmla="*/ 665291 h 2179871"/>
                <a:gd name="connsiteX348" fmla="*/ 1931659 w 2663714"/>
                <a:gd name="connsiteY348" fmla="*/ 665291 h 2179871"/>
                <a:gd name="connsiteX349" fmla="*/ 1931659 w 2663714"/>
                <a:gd name="connsiteY349" fmla="*/ 665291 h 2179871"/>
                <a:gd name="connsiteX350" fmla="*/ 1932683 w 2663714"/>
                <a:gd name="connsiteY350" fmla="*/ 664779 h 2179871"/>
                <a:gd name="connsiteX351" fmla="*/ 1928588 w 2663714"/>
                <a:gd name="connsiteY351" fmla="*/ 675618 h 2179871"/>
                <a:gd name="connsiteX352" fmla="*/ 1911695 w 2663714"/>
                <a:gd name="connsiteY352" fmla="*/ 685860 h 2179871"/>
                <a:gd name="connsiteX353" fmla="*/ 1929783 w 2663714"/>
                <a:gd name="connsiteY353" fmla="*/ 660938 h 2179871"/>
                <a:gd name="connsiteX354" fmla="*/ 1929783 w 2663714"/>
                <a:gd name="connsiteY354" fmla="*/ 660938 h 2179871"/>
                <a:gd name="connsiteX355" fmla="*/ 1929783 w 2663714"/>
                <a:gd name="connsiteY355" fmla="*/ 660938 h 2179871"/>
                <a:gd name="connsiteX356" fmla="*/ 1929783 w 2663714"/>
                <a:gd name="connsiteY356" fmla="*/ 660938 h 2179871"/>
                <a:gd name="connsiteX357" fmla="*/ 1929783 w 2663714"/>
                <a:gd name="connsiteY357" fmla="*/ 660938 h 2179871"/>
                <a:gd name="connsiteX358" fmla="*/ 1918435 w 2663714"/>
                <a:gd name="connsiteY358" fmla="*/ 666742 h 2179871"/>
                <a:gd name="connsiteX359" fmla="*/ 1925261 w 2663714"/>
                <a:gd name="connsiteY359" fmla="*/ 647112 h 2179871"/>
                <a:gd name="connsiteX360" fmla="*/ 1945566 w 2663714"/>
                <a:gd name="connsiteY360" fmla="*/ 638065 h 2179871"/>
                <a:gd name="connsiteX361" fmla="*/ 1935755 w 2663714"/>
                <a:gd name="connsiteY361" fmla="*/ 658549 h 2179871"/>
                <a:gd name="connsiteX362" fmla="*/ 1930038 w 2663714"/>
                <a:gd name="connsiteY362" fmla="*/ 660853 h 2179871"/>
                <a:gd name="connsiteX363" fmla="*/ 1844380 w 2663714"/>
                <a:gd name="connsiteY363" fmla="*/ 567738 h 2179871"/>
                <a:gd name="connsiteX364" fmla="*/ 1854618 w 2663714"/>
                <a:gd name="connsiteY364" fmla="*/ 579772 h 2179871"/>
                <a:gd name="connsiteX365" fmla="*/ 1835592 w 2663714"/>
                <a:gd name="connsiteY365" fmla="*/ 587624 h 2179871"/>
                <a:gd name="connsiteX366" fmla="*/ 1843868 w 2663714"/>
                <a:gd name="connsiteY366" fmla="*/ 568677 h 2179871"/>
                <a:gd name="connsiteX367" fmla="*/ 1844295 w 2663714"/>
                <a:gd name="connsiteY367" fmla="*/ 567653 h 2179871"/>
                <a:gd name="connsiteX368" fmla="*/ 1822283 w 2663714"/>
                <a:gd name="connsiteY368" fmla="*/ 568165 h 2179871"/>
                <a:gd name="connsiteX369" fmla="*/ 1820918 w 2663714"/>
                <a:gd name="connsiteY369" fmla="*/ 569616 h 2179871"/>
                <a:gd name="connsiteX370" fmla="*/ 1818358 w 2663714"/>
                <a:gd name="connsiteY370" fmla="*/ 570640 h 2179871"/>
                <a:gd name="connsiteX371" fmla="*/ 1815798 w 2663714"/>
                <a:gd name="connsiteY371" fmla="*/ 571579 h 2179871"/>
                <a:gd name="connsiteX372" fmla="*/ 1818017 w 2663714"/>
                <a:gd name="connsiteY372" fmla="*/ 566202 h 2179871"/>
                <a:gd name="connsiteX373" fmla="*/ 1823051 w 2663714"/>
                <a:gd name="connsiteY373" fmla="*/ 554424 h 2179871"/>
                <a:gd name="connsiteX374" fmla="*/ 1832947 w 2663714"/>
                <a:gd name="connsiteY374" fmla="*/ 550071 h 2179871"/>
                <a:gd name="connsiteX375" fmla="*/ 1840285 w 2663714"/>
                <a:gd name="connsiteY375" fmla="*/ 562105 h 2179871"/>
                <a:gd name="connsiteX376" fmla="*/ 1821685 w 2663714"/>
                <a:gd name="connsiteY376" fmla="*/ 569359 h 2179871"/>
                <a:gd name="connsiteX377" fmla="*/ 1822453 w 2663714"/>
                <a:gd name="connsiteY377" fmla="*/ 568506 h 2179871"/>
                <a:gd name="connsiteX378" fmla="*/ 1822197 w 2663714"/>
                <a:gd name="connsiteY378" fmla="*/ 568335 h 2179871"/>
                <a:gd name="connsiteX379" fmla="*/ 1815287 w 2663714"/>
                <a:gd name="connsiteY379" fmla="*/ 572859 h 2179871"/>
                <a:gd name="connsiteX380" fmla="*/ 1818614 w 2663714"/>
                <a:gd name="connsiteY380" fmla="*/ 571920 h 2179871"/>
                <a:gd name="connsiteX381" fmla="*/ 1813410 w 2663714"/>
                <a:gd name="connsiteY381" fmla="*/ 577297 h 2179871"/>
                <a:gd name="connsiteX382" fmla="*/ 1815202 w 2663714"/>
                <a:gd name="connsiteY382" fmla="*/ 572859 h 2179871"/>
                <a:gd name="connsiteX383" fmla="*/ 1815884 w 2663714"/>
                <a:gd name="connsiteY383" fmla="*/ 521821 h 2179871"/>
                <a:gd name="connsiteX384" fmla="*/ 1821344 w 2663714"/>
                <a:gd name="connsiteY384" fmla="*/ 520967 h 2179871"/>
                <a:gd name="connsiteX385" fmla="*/ 1825696 w 2663714"/>
                <a:gd name="connsiteY385" fmla="*/ 534281 h 2179871"/>
                <a:gd name="connsiteX386" fmla="*/ 1811021 w 2663714"/>
                <a:gd name="connsiteY386" fmla="*/ 540597 h 2179871"/>
                <a:gd name="connsiteX387" fmla="*/ 1806073 w 2663714"/>
                <a:gd name="connsiteY387" fmla="*/ 542731 h 2179871"/>
                <a:gd name="connsiteX388" fmla="*/ 1812557 w 2663714"/>
                <a:gd name="connsiteY388" fmla="*/ 528734 h 2179871"/>
                <a:gd name="connsiteX389" fmla="*/ 1815884 w 2663714"/>
                <a:gd name="connsiteY389" fmla="*/ 521735 h 2179871"/>
                <a:gd name="connsiteX390" fmla="*/ 1801295 w 2663714"/>
                <a:gd name="connsiteY390" fmla="*/ 519345 h 2179871"/>
                <a:gd name="connsiteX391" fmla="*/ 1791312 w 2663714"/>
                <a:gd name="connsiteY391" fmla="*/ 521138 h 2179871"/>
                <a:gd name="connsiteX392" fmla="*/ 1794128 w 2663714"/>
                <a:gd name="connsiteY392" fmla="*/ 514993 h 2179871"/>
                <a:gd name="connsiteX393" fmla="*/ 1794896 w 2663714"/>
                <a:gd name="connsiteY393" fmla="*/ 513456 h 2179871"/>
                <a:gd name="connsiteX394" fmla="*/ 1796346 w 2663714"/>
                <a:gd name="connsiteY394" fmla="*/ 513286 h 2179871"/>
                <a:gd name="connsiteX395" fmla="*/ 1796346 w 2663714"/>
                <a:gd name="connsiteY395" fmla="*/ 513286 h 2179871"/>
                <a:gd name="connsiteX396" fmla="*/ 1796346 w 2663714"/>
                <a:gd name="connsiteY396" fmla="*/ 513286 h 2179871"/>
                <a:gd name="connsiteX397" fmla="*/ 1796346 w 2663714"/>
                <a:gd name="connsiteY397" fmla="*/ 513286 h 2179871"/>
                <a:gd name="connsiteX398" fmla="*/ 1817419 w 2663714"/>
                <a:gd name="connsiteY398" fmla="*/ 510042 h 2179871"/>
                <a:gd name="connsiteX399" fmla="*/ 1814178 w 2663714"/>
                <a:gd name="connsiteY399" fmla="*/ 518321 h 2179871"/>
                <a:gd name="connsiteX400" fmla="*/ 1801295 w 2663714"/>
                <a:gd name="connsiteY400" fmla="*/ 519345 h 2179871"/>
                <a:gd name="connsiteX401" fmla="*/ 1801295 w 2663714"/>
                <a:gd name="connsiteY401" fmla="*/ 519345 h 2179871"/>
                <a:gd name="connsiteX402" fmla="*/ 1801210 w 2663714"/>
                <a:gd name="connsiteY402" fmla="*/ 519345 h 2179871"/>
                <a:gd name="connsiteX403" fmla="*/ 1801124 w 2663714"/>
                <a:gd name="connsiteY403" fmla="*/ 519345 h 2179871"/>
                <a:gd name="connsiteX404" fmla="*/ 1801124 w 2663714"/>
                <a:gd name="connsiteY404" fmla="*/ 519345 h 2179871"/>
                <a:gd name="connsiteX405" fmla="*/ 1863406 w 2663714"/>
                <a:gd name="connsiteY405" fmla="*/ 482304 h 2179871"/>
                <a:gd name="connsiteX406" fmla="*/ 1854277 w 2663714"/>
                <a:gd name="connsiteY406" fmla="*/ 484011 h 2179871"/>
                <a:gd name="connsiteX407" fmla="*/ 1865709 w 2663714"/>
                <a:gd name="connsiteY407" fmla="*/ 456444 h 2179871"/>
                <a:gd name="connsiteX408" fmla="*/ 1870402 w 2663714"/>
                <a:gd name="connsiteY408" fmla="*/ 453030 h 2179871"/>
                <a:gd name="connsiteX409" fmla="*/ 1867330 w 2663714"/>
                <a:gd name="connsiteY409" fmla="*/ 465661 h 2179871"/>
                <a:gd name="connsiteX410" fmla="*/ 1863576 w 2663714"/>
                <a:gd name="connsiteY410" fmla="*/ 468051 h 2179871"/>
                <a:gd name="connsiteX411" fmla="*/ 1864259 w 2663714"/>
                <a:gd name="connsiteY411" fmla="*/ 469417 h 2179871"/>
                <a:gd name="connsiteX412" fmla="*/ 1866904 w 2663714"/>
                <a:gd name="connsiteY412" fmla="*/ 468307 h 2179871"/>
                <a:gd name="connsiteX413" fmla="*/ 1867757 w 2663714"/>
                <a:gd name="connsiteY413" fmla="*/ 499203 h 2179871"/>
                <a:gd name="connsiteX414" fmla="*/ 1858287 w 2663714"/>
                <a:gd name="connsiteY414" fmla="*/ 523783 h 2179871"/>
                <a:gd name="connsiteX415" fmla="*/ 1839602 w 2663714"/>
                <a:gd name="connsiteY415" fmla="*/ 529075 h 2179871"/>
                <a:gd name="connsiteX416" fmla="*/ 1837043 w 2663714"/>
                <a:gd name="connsiteY416" fmla="*/ 522503 h 2179871"/>
                <a:gd name="connsiteX417" fmla="*/ 1838664 w 2663714"/>
                <a:gd name="connsiteY417" fmla="*/ 518833 h 2179871"/>
                <a:gd name="connsiteX418" fmla="*/ 1838834 w 2663714"/>
                <a:gd name="connsiteY418" fmla="*/ 518833 h 2179871"/>
                <a:gd name="connsiteX419" fmla="*/ 1852058 w 2663714"/>
                <a:gd name="connsiteY419" fmla="*/ 517553 h 2179871"/>
                <a:gd name="connsiteX420" fmla="*/ 1852058 w 2663714"/>
                <a:gd name="connsiteY420" fmla="*/ 517382 h 2179871"/>
                <a:gd name="connsiteX421" fmla="*/ 1839346 w 2663714"/>
                <a:gd name="connsiteY421" fmla="*/ 517382 h 2179871"/>
                <a:gd name="connsiteX422" fmla="*/ 1844721 w 2663714"/>
                <a:gd name="connsiteY422" fmla="*/ 505434 h 2179871"/>
                <a:gd name="connsiteX423" fmla="*/ 1847451 w 2663714"/>
                <a:gd name="connsiteY423" fmla="*/ 504921 h 2179871"/>
                <a:gd name="connsiteX424" fmla="*/ 1865539 w 2663714"/>
                <a:gd name="connsiteY424" fmla="*/ 501678 h 2179871"/>
                <a:gd name="connsiteX425" fmla="*/ 1865539 w 2663714"/>
                <a:gd name="connsiteY425" fmla="*/ 501508 h 2179871"/>
                <a:gd name="connsiteX426" fmla="*/ 1847366 w 2663714"/>
                <a:gd name="connsiteY426" fmla="*/ 503556 h 2179871"/>
                <a:gd name="connsiteX427" fmla="*/ 1845489 w 2663714"/>
                <a:gd name="connsiteY427" fmla="*/ 503727 h 2179871"/>
                <a:gd name="connsiteX428" fmla="*/ 1853083 w 2663714"/>
                <a:gd name="connsiteY428" fmla="*/ 487084 h 2179871"/>
                <a:gd name="connsiteX429" fmla="*/ 1853083 w 2663714"/>
                <a:gd name="connsiteY429" fmla="*/ 487084 h 2179871"/>
                <a:gd name="connsiteX430" fmla="*/ 1853083 w 2663714"/>
                <a:gd name="connsiteY430" fmla="*/ 487084 h 2179871"/>
                <a:gd name="connsiteX431" fmla="*/ 1853083 w 2663714"/>
                <a:gd name="connsiteY431" fmla="*/ 487084 h 2179871"/>
                <a:gd name="connsiteX432" fmla="*/ 1853083 w 2663714"/>
                <a:gd name="connsiteY432" fmla="*/ 487084 h 2179871"/>
                <a:gd name="connsiteX433" fmla="*/ 1854021 w 2663714"/>
                <a:gd name="connsiteY433" fmla="*/ 484865 h 2179871"/>
                <a:gd name="connsiteX434" fmla="*/ 1863491 w 2663714"/>
                <a:gd name="connsiteY434" fmla="*/ 482646 h 2179871"/>
                <a:gd name="connsiteX435" fmla="*/ 1863491 w 2663714"/>
                <a:gd name="connsiteY435" fmla="*/ 482475 h 2179871"/>
                <a:gd name="connsiteX436" fmla="*/ 1903931 w 2663714"/>
                <a:gd name="connsiteY436" fmla="*/ 421451 h 2179871"/>
                <a:gd name="connsiteX437" fmla="*/ 1901543 w 2663714"/>
                <a:gd name="connsiteY437" fmla="*/ 426401 h 2179871"/>
                <a:gd name="connsiteX438" fmla="*/ 1893181 w 2663714"/>
                <a:gd name="connsiteY438" fmla="*/ 432546 h 2179871"/>
                <a:gd name="connsiteX439" fmla="*/ 1903846 w 2663714"/>
                <a:gd name="connsiteY439" fmla="*/ 421451 h 2179871"/>
                <a:gd name="connsiteX440" fmla="*/ 1930380 w 2663714"/>
                <a:gd name="connsiteY440" fmla="*/ 425121 h 2179871"/>
                <a:gd name="connsiteX441" fmla="*/ 1937632 w 2663714"/>
                <a:gd name="connsiteY441" fmla="*/ 420853 h 2179871"/>
                <a:gd name="connsiteX442" fmla="*/ 1935328 w 2663714"/>
                <a:gd name="connsiteY442" fmla="*/ 425804 h 2179871"/>
                <a:gd name="connsiteX443" fmla="*/ 1920312 w 2663714"/>
                <a:gd name="connsiteY443" fmla="*/ 433229 h 2179871"/>
                <a:gd name="connsiteX444" fmla="*/ 1920312 w 2663714"/>
                <a:gd name="connsiteY444" fmla="*/ 433229 h 2179871"/>
                <a:gd name="connsiteX445" fmla="*/ 1920142 w 2663714"/>
                <a:gd name="connsiteY445" fmla="*/ 433229 h 2179871"/>
                <a:gd name="connsiteX446" fmla="*/ 1919971 w 2663714"/>
                <a:gd name="connsiteY446" fmla="*/ 433229 h 2179871"/>
                <a:gd name="connsiteX447" fmla="*/ 1919971 w 2663714"/>
                <a:gd name="connsiteY447" fmla="*/ 433229 h 2179871"/>
                <a:gd name="connsiteX448" fmla="*/ 1895144 w 2663714"/>
                <a:gd name="connsiteY448" fmla="*/ 447994 h 2179871"/>
                <a:gd name="connsiteX449" fmla="*/ 1897874 w 2663714"/>
                <a:gd name="connsiteY449" fmla="*/ 440910 h 2179871"/>
                <a:gd name="connsiteX450" fmla="*/ 1930209 w 2663714"/>
                <a:gd name="connsiteY450" fmla="*/ 424950 h 2179871"/>
                <a:gd name="connsiteX451" fmla="*/ 1930209 w 2663714"/>
                <a:gd name="connsiteY451" fmla="*/ 424950 h 2179871"/>
                <a:gd name="connsiteX452" fmla="*/ 1930209 w 2663714"/>
                <a:gd name="connsiteY452" fmla="*/ 424950 h 2179871"/>
                <a:gd name="connsiteX453" fmla="*/ 1930209 w 2663714"/>
                <a:gd name="connsiteY453" fmla="*/ 424950 h 2179871"/>
                <a:gd name="connsiteX454" fmla="*/ 1930209 w 2663714"/>
                <a:gd name="connsiteY454" fmla="*/ 424950 h 2179871"/>
                <a:gd name="connsiteX455" fmla="*/ 1834483 w 2663714"/>
                <a:gd name="connsiteY455" fmla="*/ 514822 h 2179871"/>
                <a:gd name="connsiteX456" fmla="*/ 1832606 w 2663714"/>
                <a:gd name="connsiteY456" fmla="*/ 507482 h 2179871"/>
                <a:gd name="connsiteX457" fmla="*/ 1837640 w 2663714"/>
                <a:gd name="connsiteY457" fmla="*/ 506629 h 2179871"/>
                <a:gd name="connsiteX458" fmla="*/ 1834483 w 2663714"/>
                <a:gd name="connsiteY458" fmla="*/ 514822 h 2179871"/>
                <a:gd name="connsiteX459" fmla="*/ 1841309 w 2663714"/>
                <a:gd name="connsiteY459" fmla="*/ 532830 h 2179871"/>
                <a:gd name="connsiteX460" fmla="*/ 1857519 w 2663714"/>
                <a:gd name="connsiteY460" fmla="*/ 525917 h 2179871"/>
                <a:gd name="connsiteX461" fmla="*/ 1852144 w 2663714"/>
                <a:gd name="connsiteY461" fmla="*/ 540426 h 2179871"/>
                <a:gd name="connsiteX462" fmla="*/ 1850352 w 2663714"/>
                <a:gd name="connsiteY462" fmla="*/ 540939 h 2179871"/>
                <a:gd name="connsiteX463" fmla="*/ 1846257 w 2663714"/>
                <a:gd name="connsiteY463" fmla="*/ 542134 h 2179871"/>
                <a:gd name="connsiteX464" fmla="*/ 1841309 w 2663714"/>
                <a:gd name="connsiteY464" fmla="*/ 532830 h 2179871"/>
                <a:gd name="connsiteX465" fmla="*/ 1878080 w 2663714"/>
                <a:gd name="connsiteY465" fmla="*/ 463101 h 2179871"/>
                <a:gd name="connsiteX466" fmla="*/ 1878080 w 2663714"/>
                <a:gd name="connsiteY466" fmla="*/ 463101 h 2179871"/>
                <a:gd name="connsiteX467" fmla="*/ 1878336 w 2663714"/>
                <a:gd name="connsiteY467" fmla="*/ 462247 h 2179871"/>
                <a:gd name="connsiteX468" fmla="*/ 1886612 w 2663714"/>
                <a:gd name="connsiteY468" fmla="*/ 458065 h 2179871"/>
                <a:gd name="connsiteX469" fmla="*/ 1875948 w 2663714"/>
                <a:gd name="connsiteY469" fmla="*/ 481024 h 2179871"/>
                <a:gd name="connsiteX470" fmla="*/ 1878080 w 2663714"/>
                <a:gd name="connsiteY470" fmla="*/ 463527 h 2179871"/>
                <a:gd name="connsiteX471" fmla="*/ 1878336 w 2663714"/>
                <a:gd name="connsiteY471" fmla="*/ 463527 h 2179871"/>
                <a:gd name="connsiteX472" fmla="*/ 1878251 w 2663714"/>
                <a:gd name="connsiteY472" fmla="*/ 463101 h 2179871"/>
                <a:gd name="connsiteX473" fmla="*/ 1850693 w 2663714"/>
                <a:gd name="connsiteY473" fmla="*/ 542219 h 2179871"/>
                <a:gd name="connsiteX474" fmla="*/ 1851546 w 2663714"/>
                <a:gd name="connsiteY474" fmla="*/ 541877 h 2179871"/>
                <a:gd name="connsiteX475" fmla="*/ 1849499 w 2663714"/>
                <a:gd name="connsiteY475" fmla="*/ 547425 h 2179871"/>
                <a:gd name="connsiteX476" fmla="*/ 1847196 w 2663714"/>
                <a:gd name="connsiteY476" fmla="*/ 543755 h 2179871"/>
                <a:gd name="connsiteX477" fmla="*/ 1850693 w 2663714"/>
                <a:gd name="connsiteY477" fmla="*/ 542219 h 2179871"/>
                <a:gd name="connsiteX478" fmla="*/ 1857092 w 2663714"/>
                <a:gd name="connsiteY478" fmla="*/ 539573 h 2179871"/>
                <a:gd name="connsiteX479" fmla="*/ 1861017 w 2663714"/>
                <a:gd name="connsiteY479" fmla="*/ 537951 h 2179871"/>
                <a:gd name="connsiteX480" fmla="*/ 1861017 w 2663714"/>
                <a:gd name="connsiteY480" fmla="*/ 537781 h 2179871"/>
                <a:gd name="connsiteX481" fmla="*/ 1857519 w 2663714"/>
                <a:gd name="connsiteY481" fmla="*/ 538805 h 2179871"/>
                <a:gd name="connsiteX482" fmla="*/ 1864686 w 2663714"/>
                <a:gd name="connsiteY482" fmla="*/ 522845 h 2179871"/>
                <a:gd name="connsiteX483" fmla="*/ 1869122 w 2663714"/>
                <a:gd name="connsiteY483" fmla="*/ 520967 h 2179871"/>
                <a:gd name="connsiteX484" fmla="*/ 1869122 w 2663714"/>
                <a:gd name="connsiteY484" fmla="*/ 520796 h 2179871"/>
                <a:gd name="connsiteX485" fmla="*/ 1865197 w 2663714"/>
                <a:gd name="connsiteY485" fmla="*/ 521906 h 2179871"/>
                <a:gd name="connsiteX486" fmla="*/ 1870658 w 2663714"/>
                <a:gd name="connsiteY486" fmla="*/ 509872 h 2179871"/>
                <a:gd name="connsiteX487" fmla="*/ 1884565 w 2663714"/>
                <a:gd name="connsiteY487" fmla="*/ 536757 h 2179871"/>
                <a:gd name="connsiteX488" fmla="*/ 1879104 w 2663714"/>
                <a:gd name="connsiteY488" fmla="*/ 550327 h 2179871"/>
                <a:gd name="connsiteX489" fmla="*/ 1856324 w 2663714"/>
                <a:gd name="connsiteY489" fmla="*/ 556643 h 2179871"/>
                <a:gd name="connsiteX490" fmla="*/ 1852058 w 2663714"/>
                <a:gd name="connsiteY490" fmla="*/ 551010 h 2179871"/>
                <a:gd name="connsiteX491" fmla="*/ 1857178 w 2663714"/>
                <a:gd name="connsiteY491" fmla="*/ 539573 h 2179871"/>
                <a:gd name="connsiteX492" fmla="*/ 1887721 w 2663714"/>
                <a:gd name="connsiteY492" fmla="*/ 504495 h 2179871"/>
                <a:gd name="connsiteX493" fmla="*/ 1887294 w 2663714"/>
                <a:gd name="connsiteY493" fmla="*/ 504665 h 2179871"/>
                <a:gd name="connsiteX494" fmla="*/ 1892926 w 2663714"/>
                <a:gd name="connsiteY494" fmla="*/ 501337 h 2179871"/>
                <a:gd name="connsiteX495" fmla="*/ 1895400 w 2663714"/>
                <a:gd name="connsiteY495" fmla="*/ 499971 h 2179871"/>
                <a:gd name="connsiteX496" fmla="*/ 1899922 w 2663714"/>
                <a:gd name="connsiteY496" fmla="*/ 500313 h 2179871"/>
                <a:gd name="connsiteX497" fmla="*/ 1896935 w 2663714"/>
                <a:gd name="connsiteY497" fmla="*/ 506799 h 2179871"/>
                <a:gd name="connsiteX498" fmla="*/ 1891731 w 2663714"/>
                <a:gd name="connsiteY498" fmla="*/ 506970 h 2179871"/>
                <a:gd name="connsiteX499" fmla="*/ 1885332 w 2663714"/>
                <a:gd name="connsiteY499" fmla="*/ 507141 h 2179871"/>
                <a:gd name="connsiteX500" fmla="*/ 1887294 w 2663714"/>
                <a:gd name="connsiteY500" fmla="*/ 506458 h 2179871"/>
                <a:gd name="connsiteX501" fmla="*/ 1887209 w 2663714"/>
                <a:gd name="connsiteY501" fmla="*/ 506202 h 2179871"/>
                <a:gd name="connsiteX502" fmla="*/ 1883370 w 2663714"/>
                <a:gd name="connsiteY502" fmla="*/ 507226 h 2179871"/>
                <a:gd name="connsiteX503" fmla="*/ 1883114 w 2663714"/>
                <a:gd name="connsiteY503" fmla="*/ 507226 h 2179871"/>
                <a:gd name="connsiteX504" fmla="*/ 1885077 w 2663714"/>
                <a:gd name="connsiteY504" fmla="*/ 506031 h 2179871"/>
                <a:gd name="connsiteX505" fmla="*/ 1887806 w 2663714"/>
                <a:gd name="connsiteY505" fmla="*/ 504836 h 2179871"/>
                <a:gd name="connsiteX506" fmla="*/ 1887721 w 2663714"/>
                <a:gd name="connsiteY506" fmla="*/ 504580 h 2179871"/>
                <a:gd name="connsiteX507" fmla="*/ 1920824 w 2663714"/>
                <a:gd name="connsiteY507" fmla="*/ 486060 h 2179871"/>
                <a:gd name="connsiteX508" fmla="*/ 1917582 w 2663714"/>
                <a:gd name="connsiteY508" fmla="*/ 494253 h 2179871"/>
                <a:gd name="connsiteX509" fmla="*/ 1910672 w 2663714"/>
                <a:gd name="connsiteY509" fmla="*/ 498691 h 2179871"/>
                <a:gd name="connsiteX510" fmla="*/ 1907771 w 2663714"/>
                <a:gd name="connsiteY510" fmla="*/ 498776 h 2179871"/>
                <a:gd name="connsiteX511" fmla="*/ 1907430 w 2663714"/>
                <a:gd name="connsiteY511" fmla="*/ 498776 h 2179871"/>
                <a:gd name="connsiteX512" fmla="*/ 1910330 w 2663714"/>
                <a:gd name="connsiteY512" fmla="*/ 491607 h 2179871"/>
                <a:gd name="connsiteX513" fmla="*/ 1920824 w 2663714"/>
                <a:gd name="connsiteY513" fmla="*/ 485974 h 2179871"/>
                <a:gd name="connsiteX514" fmla="*/ 1912805 w 2663714"/>
                <a:gd name="connsiteY514" fmla="*/ 485547 h 2179871"/>
                <a:gd name="connsiteX515" fmla="*/ 1913146 w 2663714"/>
                <a:gd name="connsiteY515" fmla="*/ 484694 h 2179871"/>
                <a:gd name="connsiteX516" fmla="*/ 1914084 w 2663714"/>
                <a:gd name="connsiteY516" fmla="*/ 484694 h 2179871"/>
                <a:gd name="connsiteX517" fmla="*/ 1912805 w 2663714"/>
                <a:gd name="connsiteY517" fmla="*/ 485547 h 2179871"/>
                <a:gd name="connsiteX518" fmla="*/ 1962630 w 2663714"/>
                <a:gd name="connsiteY518" fmla="*/ 484779 h 2179871"/>
                <a:gd name="connsiteX519" fmla="*/ 1950600 w 2663714"/>
                <a:gd name="connsiteY519" fmla="*/ 492461 h 2179871"/>
                <a:gd name="connsiteX520" fmla="*/ 1951027 w 2663714"/>
                <a:gd name="connsiteY520" fmla="*/ 490583 h 2179871"/>
                <a:gd name="connsiteX521" fmla="*/ 1950770 w 2663714"/>
                <a:gd name="connsiteY521" fmla="*/ 490583 h 2179871"/>
                <a:gd name="connsiteX522" fmla="*/ 1950088 w 2663714"/>
                <a:gd name="connsiteY522" fmla="*/ 492887 h 2179871"/>
                <a:gd name="connsiteX523" fmla="*/ 1943860 w 2663714"/>
                <a:gd name="connsiteY523" fmla="*/ 496984 h 2179871"/>
                <a:gd name="connsiteX524" fmla="*/ 1937034 w 2663714"/>
                <a:gd name="connsiteY524" fmla="*/ 497411 h 2179871"/>
                <a:gd name="connsiteX525" fmla="*/ 1959132 w 2663714"/>
                <a:gd name="connsiteY525" fmla="*/ 484865 h 2179871"/>
                <a:gd name="connsiteX526" fmla="*/ 1962715 w 2663714"/>
                <a:gd name="connsiteY526" fmla="*/ 484865 h 2179871"/>
                <a:gd name="connsiteX527" fmla="*/ 1955207 w 2663714"/>
                <a:gd name="connsiteY527" fmla="*/ 540170 h 2179871"/>
                <a:gd name="connsiteX528" fmla="*/ 1956060 w 2663714"/>
                <a:gd name="connsiteY528" fmla="*/ 536842 h 2179871"/>
                <a:gd name="connsiteX529" fmla="*/ 1968175 w 2663714"/>
                <a:gd name="connsiteY529" fmla="*/ 530782 h 2179871"/>
                <a:gd name="connsiteX530" fmla="*/ 1968516 w 2663714"/>
                <a:gd name="connsiteY530" fmla="*/ 530782 h 2179871"/>
                <a:gd name="connsiteX531" fmla="*/ 1955975 w 2663714"/>
                <a:gd name="connsiteY531" fmla="*/ 540256 h 2179871"/>
                <a:gd name="connsiteX532" fmla="*/ 1955122 w 2663714"/>
                <a:gd name="connsiteY532" fmla="*/ 540085 h 2179871"/>
                <a:gd name="connsiteX533" fmla="*/ 1969285 w 2663714"/>
                <a:gd name="connsiteY533" fmla="*/ 524637 h 2179871"/>
                <a:gd name="connsiteX534" fmla="*/ 1961435 w 2663714"/>
                <a:gd name="connsiteY534" fmla="*/ 523783 h 2179871"/>
                <a:gd name="connsiteX535" fmla="*/ 1979693 w 2663714"/>
                <a:gd name="connsiteY535" fmla="*/ 511664 h 2179871"/>
                <a:gd name="connsiteX536" fmla="*/ 1991296 w 2663714"/>
                <a:gd name="connsiteY536" fmla="*/ 511323 h 2179871"/>
                <a:gd name="connsiteX537" fmla="*/ 1969285 w 2663714"/>
                <a:gd name="connsiteY537" fmla="*/ 524722 h 2179871"/>
                <a:gd name="connsiteX538" fmla="*/ 1889513 w 2663714"/>
                <a:gd name="connsiteY538" fmla="*/ 585661 h 2179871"/>
                <a:gd name="connsiteX539" fmla="*/ 1892328 w 2663714"/>
                <a:gd name="connsiteY539" fmla="*/ 578492 h 2179871"/>
                <a:gd name="connsiteX540" fmla="*/ 1908453 w 2663714"/>
                <a:gd name="connsiteY540" fmla="*/ 573456 h 2179871"/>
                <a:gd name="connsiteX541" fmla="*/ 1915022 w 2663714"/>
                <a:gd name="connsiteY541" fmla="*/ 571579 h 2179871"/>
                <a:gd name="connsiteX542" fmla="*/ 1910842 w 2663714"/>
                <a:gd name="connsiteY542" fmla="*/ 581735 h 2179871"/>
                <a:gd name="connsiteX543" fmla="*/ 1910842 w 2663714"/>
                <a:gd name="connsiteY543" fmla="*/ 581735 h 2179871"/>
                <a:gd name="connsiteX544" fmla="*/ 1910842 w 2663714"/>
                <a:gd name="connsiteY544" fmla="*/ 581906 h 2179871"/>
                <a:gd name="connsiteX545" fmla="*/ 1910842 w 2663714"/>
                <a:gd name="connsiteY545" fmla="*/ 582077 h 2179871"/>
                <a:gd name="connsiteX546" fmla="*/ 1910842 w 2663714"/>
                <a:gd name="connsiteY546" fmla="*/ 582077 h 2179871"/>
                <a:gd name="connsiteX547" fmla="*/ 1909136 w 2663714"/>
                <a:gd name="connsiteY547" fmla="*/ 586942 h 2179871"/>
                <a:gd name="connsiteX548" fmla="*/ 1898386 w 2663714"/>
                <a:gd name="connsiteY548" fmla="*/ 590355 h 2179871"/>
                <a:gd name="connsiteX549" fmla="*/ 1889513 w 2663714"/>
                <a:gd name="connsiteY549" fmla="*/ 585661 h 2179871"/>
                <a:gd name="connsiteX550" fmla="*/ 1915364 w 2663714"/>
                <a:gd name="connsiteY550" fmla="*/ 570896 h 2179871"/>
                <a:gd name="connsiteX551" fmla="*/ 1908197 w 2663714"/>
                <a:gd name="connsiteY551" fmla="*/ 572091 h 2179871"/>
                <a:gd name="connsiteX552" fmla="*/ 1893779 w 2663714"/>
                <a:gd name="connsiteY552" fmla="*/ 574736 h 2179871"/>
                <a:gd name="connsiteX553" fmla="*/ 1897618 w 2663714"/>
                <a:gd name="connsiteY553" fmla="*/ 564836 h 2179871"/>
                <a:gd name="connsiteX554" fmla="*/ 1906406 w 2663714"/>
                <a:gd name="connsiteY554" fmla="*/ 560313 h 2179871"/>
                <a:gd name="connsiteX555" fmla="*/ 1906406 w 2663714"/>
                <a:gd name="connsiteY555" fmla="*/ 560142 h 2179871"/>
                <a:gd name="connsiteX556" fmla="*/ 1898215 w 2663714"/>
                <a:gd name="connsiteY556" fmla="*/ 563385 h 2179871"/>
                <a:gd name="connsiteX557" fmla="*/ 1901884 w 2663714"/>
                <a:gd name="connsiteY557" fmla="*/ 553741 h 2179871"/>
                <a:gd name="connsiteX558" fmla="*/ 1918350 w 2663714"/>
                <a:gd name="connsiteY558" fmla="*/ 563471 h 2179871"/>
                <a:gd name="connsiteX559" fmla="*/ 1915279 w 2663714"/>
                <a:gd name="connsiteY559" fmla="*/ 570896 h 2179871"/>
                <a:gd name="connsiteX560" fmla="*/ 1878592 w 2663714"/>
                <a:gd name="connsiteY560" fmla="*/ 577980 h 2179871"/>
                <a:gd name="connsiteX561" fmla="*/ 1878592 w 2663714"/>
                <a:gd name="connsiteY561" fmla="*/ 577980 h 2179871"/>
                <a:gd name="connsiteX562" fmla="*/ 1878592 w 2663714"/>
                <a:gd name="connsiteY562" fmla="*/ 577980 h 2179871"/>
                <a:gd name="connsiteX563" fmla="*/ 1878592 w 2663714"/>
                <a:gd name="connsiteY563" fmla="*/ 577980 h 2179871"/>
                <a:gd name="connsiteX564" fmla="*/ 1878336 w 2663714"/>
                <a:gd name="connsiteY564" fmla="*/ 578065 h 2179871"/>
                <a:gd name="connsiteX565" fmla="*/ 1875436 w 2663714"/>
                <a:gd name="connsiteY565" fmla="*/ 575761 h 2179871"/>
                <a:gd name="connsiteX566" fmla="*/ 1890451 w 2663714"/>
                <a:gd name="connsiteY566" fmla="*/ 568506 h 2179871"/>
                <a:gd name="connsiteX567" fmla="*/ 1888062 w 2663714"/>
                <a:gd name="connsiteY567" fmla="*/ 575846 h 2179871"/>
                <a:gd name="connsiteX568" fmla="*/ 1878763 w 2663714"/>
                <a:gd name="connsiteY568" fmla="*/ 577894 h 2179871"/>
                <a:gd name="connsiteX569" fmla="*/ 1878763 w 2663714"/>
                <a:gd name="connsiteY569" fmla="*/ 577894 h 2179871"/>
                <a:gd name="connsiteX570" fmla="*/ 1881664 w 2663714"/>
                <a:gd name="connsiteY570" fmla="*/ 508335 h 2179871"/>
                <a:gd name="connsiteX571" fmla="*/ 1891816 w 2663714"/>
                <a:gd name="connsiteY571" fmla="*/ 508933 h 2179871"/>
                <a:gd name="connsiteX572" fmla="*/ 1894547 w 2663714"/>
                <a:gd name="connsiteY572" fmla="*/ 509103 h 2179871"/>
                <a:gd name="connsiteX573" fmla="*/ 1892669 w 2663714"/>
                <a:gd name="connsiteY573" fmla="*/ 510298 h 2179871"/>
                <a:gd name="connsiteX574" fmla="*/ 1893693 w 2663714"/>
                <a:gd name="connsiteY574" fmla="*/ 512091 h 2179871"/>
                <a:gd name="connsiteX575" fmla="*/ 1893693 w 2663714"/>
                <a:gd name="connsiteY575" fmla="*/ 512091 h 2179871"/>
                <a:gd name="connsiteX576" fmla="*/ 1893693 w 2663714"/>
                <a:gd name="connsiteY576" fmla="*/ 512091 h 2179871"/>
                <a:gd name="connsiteX577" fmla="*/ 1894632 w 2663714"/>
                <a:gd name="connsiteY577" fmla="*/ 511579 h 2179871"/>
                <a:gd name="connsiteX578" fmla="*/ 1894632 w 2663714"/>
                <a:gd name="connsiteY578" fmla="*/ 511579 h 2179871"/>
                <a:gd name="connsiteX579" fmla="*/ 1894632 w 2663714"/>
                <a:gd name="connsiteY579" fmla="*/ 511579 h 2179871"/>
                <a:gd name="connsiteX580" fmla="*/ 1889172 w 2663714"/>
                <a:gd name="connsiteY580" fmla="*/ 524978 h 2179871"/>
                <a:gd name="connsiteX581" fmla="*/ 1880811 w 2663714"/>
                <a:gd name="connsiteY581" fmla="*/ 508591 h 2179871"/>
                <a:gd name="connsiteX582" fmla="*/ 1881664 w 2663714"/>
                <a:gd name="connsiteY582" fmla="*/ 508250 h 2179871"/>
                <a:gd name="connsiteX583" fmla="*/ 1951112 w 2663714"/>
                <a:gd name="connsiteY583" fmla="*/ 512262 h 2179871"/>
                <a:gd name="connsiteX584" fmla="*/ 1961094 w 2663714"/>
                <a:gd name="connsiteY584" fmla="*/ 512091 h 2179871"/>
                <a:gd name="connsiteX585" fmla="*/ 1943519 w 2663714"/>
                <a:gd name="connsiteY585" fmla="*/ 523186 h 2179871"/>
                <a:gd name="connsiteX586" fmla="*/ 1944201 w 2663714"/>
                <a:gd name="connsiteY586" fmla="*/ 520455 h 2179871"/>
                <a:gd name="connsiteX587" fmla="*/ 1946078 w 2663714"/>
                <a:gd name="connsiteY587" fmla="*/ 512091 h 2179871"/>
                <a:gd name="connsiteX588" fmla="*/ 1951027 w 2663714"/>
                <a:gd name="connsiteY588" fmla="*/ 512347 h 2179871"/>
                <a:gd name="connsiteX589" fmla="*/ 1951027 w 2663714"/>
                <a:gd name="connsiteY589" fmla="*/ 512347 h 2179871"/>
                <a:gd name="connsiteX590" fmla="*/ 1951027 w 2663714"/>
                <a:gd name="connsiteY590" fmla="*/ 512347 h 2179871"/>
                <a:gd name="connsiteX591" fmla="*/ 1951027 w 2663714"/>
                <a:gd name="connsiteY591" fmla="*/ 512347 h 2179871"/>
                <a:gd name="connsiteX592" fmla="*/ 1951027 w 2663714"/>
                <a:gd name="connsiteY592" fmla="*/ 512347 h 2179871"/>
                <a:gd name="connsiteX593" fmla="*/ 1899580 w 2663714"/>
                <a:gd name="connsiteY593" fmla="*/ 537610 h 2179871"/>
                <a:gd name="connsiteX594" fmla="*/ 1900604 w 2663714"/>
                <a:gd name="connsiteY594" fmla="*/ 537781 h 2179871"/>
                <a:gd name="connsiteX595" fmla="*/ 1900348 w 2663714"/>
                <a:gd name="connsiteY595" fmla="*/ 538378 h 2179871"/>
                <a:gd name="connsiteX596" fmla="*/ 1899495 w 2663714"/>
                <a:gd name="connsiteY596" fmla="*/ 537610 h 2179871"/>
                <a:gd name="connsiteX597" fmla="*/ 1896338 w 2663714"/>
                <a:gd name="connsiteY597" fmla="*/ 534196 h 2179871"/>
                <a:gd name="connsiteX598" fmla="*/ 1902652 w 2663714"/>
                <a:gd name="connsiteY598" fmla="*/ 532574 h 2179871"/>
                <a:gd name="connsiteX599" fmla="*/ 1900860 w 2663714"/>
                <a:gd name="connsiteY599" fmla="*/ 537269 h 2179871"/>
                <a:gd name="connsiteX600" fmla="*/ 1899239 w 2663714"/>
                <a:gd name="connsiteY600" fmla="*/ 537269 h 2179871"/>
                <a:gd name="connsiteX601" fmla="*/ 1896423 w 2663714"/>
                <a:gd name="connsiteY601" fmla="*/ 534196 h 2179871"/>
                <a:gd name="connsiteX602" fmla="*/ 1942239 w 2663714"/>
                <a:gd name="connsiteY602" fmla="*/ 519687 h 2179871"/>
                <a:gd name="connsiteX603" fmla="*/ 1941215 w 2663714"/>
                <a:gd name="connsiteY603" fmla="*/ 523101 h 2179871"/>
                <a:gd name="connsiteX604" fmla="*/ 1937632 w 2663714"/>
                <a:gd name="connsiteY604" fmla="*/ 523101 h 2179871"/>
                <a:gd name="connsiteX605" fmla="*/ 1938826 w 2663714"/>
                <a:gd name="connsiteY605" fmla="*/ 519345 h 2179871"/>
                <a:gd name="connsiteX606" fmla="*/ 1941129 w 2663714"/>
                <a:gd name="connsiteY606" fmla="*/ 511835 h 2179871"/>
                <a:gd name="connsiteX607" fmla="*/ 1944457 w 2663714"/>
                <a:gd name="connsiteY607" fmla="*/ 512005 h 2179871"/>
                <a:gd name="connsiteX608" fmla="*/ 1942239 w 2663714"/>
                <a:gd name="connsiteY608" fmla="*/ 519772 h 2179871"/>
                <a:gd name="connsiteX609" fmla="*/ 1943945 w 2663714"/>
                <a:gd name="connsiteY609" fmla="*/ 502788 h 2179871"/>
                <a:gd name="connsiteX610" fmla="*/ 1943945 w 2663714"/>
                <a:gd name="connsiteY610" fmla="*/ 502788 h 2179871"/>
                <a:gd name="connsiteX611" fmla="*/ 1943945 w 2663714"/>
                <a:gd name="connsiteY611" fmla="*/ 502788 h 2179871"/>
                <a:gd name="connsiteX612" fmla="*/ 1943945 w 2663714"/>
                <a:gd name="connsiteY612" fmla="*/ 502788 h 2179871"/>
                <a:gd name="connsiteX613" fmla="*/ 1939594 w 2663714"/>
                <a:gd name="connsiteY613" fmla="*/ 511664 h 2179871"/>
                <a:gd name="connsiteX614" fmla="*/ 1936949 w 2663714"/>
                <a:gd name="connsiteY614" fmla="*/ 518406 h 2179871"/>
                <a:gd name="connsiteX615" fmla="*/ 1935072 w 2663714"/>
                <a:gd name="connsiteY615" fmla="*/ 522930 h 2179871"/>
                <a:gd name="connsiteX616" fmla="*/ 1917582 w 2663714"/>
                <a:gd name="connsiteY616" fmla="*/ 522759 h 2179871"/>
                <a:gd name="connsiteX617" fmla="*/ 1939508 w 2663714"/>
                <a:gd name="connsiteY617" fmla="*/ 511664 h 2179871"/>
                <a:gd name="connsiteX618" fmla="*/ 1939594 w 2663714"/>
                <a:gd name="connsiteY618" fmla="*/ 511664 h 2179871"/>
                <a:gd name="connsiteX619" fmla="*/ 1902908 w 2663714"/>
                <a:gd name="connsiteY619" fmla="*/ 531892 h 2179871"/>
                <a:gd name="connsiteX620" fmla="*/ 1898130 w 2663714"/>
                <a:gd name="connsiteY620" fmla="*/ 532745 h 2179871"/>
                <a:gd name="connsiteX621" fmla="*/ 1903676 w 2663714"/>
                <a:gd name="connsiteY621" fmla="*/ 529843 h 2179871"/>
                <a:gd name="connsiteX622" fmla="*/ 1902908 w 2663714"/>
                <a:gd name="connsiteY622" fmla="*/ 531892 h 2179871"/>
                <a:gd name="connsiteX623" fmla="*/ 1908794 w 2663714"/>
                <a:gd name="connsiteY623" fmla="*/ 545377 h 2179871"/>
                <a:gd name="connsiteX624" fmla="*/ 1905894 w 2663714"/>
                <a:gd name="connsiteY624" fmla="*/ 543243 h 2179871"/>
                <a:gd name="connsiteX625" fmla="*/ 1907259 w 2663714"/>
                <a:gd name="connsiteY625" fmla="*/ 538975 h 2179871"/>
                <a:gd name="connsiteX626" fmla="*/ 1913231 w 2663714"/>
                <a:gd name="connsiteY626" fmla="*/ 540000 h 2179871"/>
                <a:gd name="connsiteX627" fmla="*/ 1916217 w 2663714"/>
                <a:gd name="connsiteY627" fmla="*/ 540512 h 2179871"/>
                <a:gd name="connsiteX628" fmla="*/ 1908709 w 2663714"/>
                <a:gd name="connsiteY628" fmla="*/ 545377 h 2179871"/>
                <a:gd name="connsiteX629" fmla="*/ 1913401 w 2663714"/>
                <a:gd name="connsiteY629" fmla="*/ 537951 h 2179871"/>
                <a:gd name="connsiteX630" fmla="*/ 1907685 w 2663714"/>
                <a:gd name="connsiteY630" fmla="*/ 537695 h 2179871"/>
                <a:gd name="connsiteX631" fmla="*/ 1911610 w 2663714"/>
                <a:gd name="connsiteY631" fmla="*/ 525832 h 2179871"/>
                <a:gd name="connsiteX632" fmla="*/ 1913487 w 2663714"/>
                <a:gd name="connsiteY632" fmla="*/ 524893 h 2179871"/>
                <a:gd name="connsiteX633" fmla="*/ 1913487 w 2663714"/>
                <a:gd name="connsiteY633" fmla="*/ 524893 h 2179871"/>
                <a:gd name="connsiteX634" fmla="*/ 1933110 w 2663714"/>
                <a:gd name="connsiteY634" fmla="*/ 527454 h 2179871"/>
                <a:gd name="connsiteX635" fmla="*/ 1931916 w 2663714"/>
                <a:gd name="connsiteY635" fmla="*/ 530526 h 2179871"/>
                <a:gd name="connsiteX636" fmla="*/ 1919800 w 2663714"/>
                <a:gd name="connsiteY636" fmla="*/ 538293 h 2179871"/>
                <a:gd name="connsiteX637" fmla="*/ 1913316 w 2663714"/>
                <a:gd name="connsiteY637" fmla="*/ 538037 h 2179871"/>
                <a:gd name="connsiteX638" fmla="*/ 1936096 w 2663714"/>
                <a:gd name="connsiteY638" fmla="*/ 527795 h 2179871"/>
                <a:gd name="connsiteX639" fmla="*/ 1936096 w 2663714"/>
                <a:gd name="connsiteY639" fmla="*/ 527795 h 2179871"/>
                <a:gd name="connsiteX640" fmla="*/ 1936011 w 2663714"/>
                <a:gd name="connsiteY640" fmla="*/ 527795 h 2179871"/>
                <a:gd name="connsiteX641" fmla="*/ 1936011 w 2663714"/>
                <a:gd name="connsiteY641" fmla="*/ 527795 h 2179871"/>
                <a:gd name="connsiteX642" fmla="*/ 1942751 w 2663714"/>
                <a:gd name="connsiteY642" fmla="*/ 503556 h 2179871"/>
                <a:gd name="connsiteX643" fmla="*/ 1939508 w 2663714"/>
                <a:gd name="connsiteY643" fmla="*/ 505519 h 2179871"/>
                <a:gd name="connsiteX644" fmla="*/ 1938314 w 2663714"/>
                <a:gd name="connsiteY644" fmla="*/ 505519 h 2179871"/>
                <a:gd name="connsiteX645" fmla="*/ 1943007 w 2663714"/>
                <a:gd name="connsiteY645" fmla="*/ 502958 h 2179871"/>
                <a:gd name="connsiteX646" fmla="*/ 1942751 w 2663714"/>
                <a:gd name="connsiteY646" fmla="*/ 503556 h 2179871"/>
                <a:gd name="connsiteX647" fmla="*/ 1930038 w 2663714"/>
                <a:gd name="connsiteY647" fmla="*/ 511237 h 2179871"/>
                <a:gd name="connsiteX648" fmla="*/ 1913060 w 2663714"/>
                <a:gd name="connsiteY648" fmla="*/ 521735 h 2179871"/>
                <a:gd name="connsiteX649" fmla="*/ 1913828 w 2663714"/>
                <a:gd name="connsiteY649" fmla="*/ 519345 h 2179871"/>
                <a:gd name="connsiteX650" fmla="*/ 1922018 w 2663714"/>
                <a:gd name="connsiteY650" fmla="*/ 514566 h 2179871"/>
                <a:gd name="connsiteX651" fmla="*/ 1928076 w 2663714"/>
                <a:gd name="connsiteY651" fmla="*/ 511152 h 2179871"/>
                <a:gd name="connsiteX652" fmla="*/ 1929953 w 2663714"/>
                <a:gd name="connsiteY652" fmla="*/ 511237 h 2179871"/>
                <a:gd name="connsiteX653" fmla="*/ 1920824 w 2663714"/>
                <a:gd name="connsiteY653" fmla="*/ 512859 h 2179871"/>
                <a:gd name="connsiteX654" fmla="*/ 1914426 w 2663714"/>
                <a:gd name="connsiteY654" fmla="*/ 517468 h 2179871"/>
                <a:gd name="connsiteX655" fmla="*/ 1916643 w 2663714"/>
                <a:gd name="connsiteY655" fmla="*/ 510469 h 2179871"/>
                <a:gd name="connsiteX656" fmla="*/ 1923640 w 2663714"/>
                <a:gd name="connsiteY656" fmla="*/ 510896 h 2179871"/>
                <a:gd name="connsiteX657" fmla="*/ 1920824 w 2663714"/>
                <a:gd name="connsiteY657" fmla="*/ 512859 h 2179871"/>
                <a:gd name="connsiteX658" fmla="*/ 1911184 w 2663714"/>
                <a:gd name="connsiteY658" fmla="*/ 510640 h 2179871"/>
                <a:gd name="connsiteX659" fmla="*/ 1897959 w 2663714"/>
                <a:gd name="connsiteY659" fmla="*/ 521052 h 2179871"/>
                <a:gd name="connsiteX660" fmla="*/ 1901116 w 2663714"/>
                <a:gd name="connsiteY660" fmla="*/ 514310 h 2179871"/>
                <a:gd name="connsiteX661" fmla="*/ 1901116 w 2663714"/>
                <a:gd name="connsiteY661" fmla="*/ 514310 h 2179871"/>
                <a:gd name="connsiteX662" fmla="*/ 1901116 w 2663714"/>
                <a:gd name="connsiteY662" fmla="*/ 514310 h 2179871"/>
                <a:gd name="connsiteX663" fmla="*/ 1901116 w 2663714"/>
                <a:gd name="connsiteY663" fmla="*/ 514310 h 2179871"/>
                <a:gd name="connsiteX664" fmla="*/ 1901116 w 2663714"/>
                <a:gd name="connsiteY664" fmla="*/ 514310 h 2179871"/>
                <a:gd name="connsiteX665" fmla="*/ 1902993 w 2663714"/>
                <a:gd name="connsiteY665" fmla="*/ 509701 h 2179871"/>
                <a:gd name="connsiteX666" fmla="*/ 1911268 w 2663714"/>
                <a:gd name="connsiteY666" fmla="*/ 510213 h 2179871"/>
                <a:gd name="connsiteX667" fmla="*/ 1911098 w 2663714"/>
                <a:gd name="connsiteY667" fmla="*/ 510725 h 2179871"/>
                <a:gd name="connsiteX668" fmla="*/ 1906406 w 2663714"/>
                <a:gd name="connsiteY668" fmla="*/ 501422 h 2179871"/>
                <a:gd name="connsiteX669" fmla="*/ 1906661 w 2663714"/>
                <a:gd name="connsiteY669" fmla="*/ 500825 h 2179871"/>
                <a:gd name="connsiteX670" fmla="*/ 1907344 w 2663714"/>
                <a:gd name="connsiteY670" fmla="*/ 500825 h 2179871"/>
                <a:gd name="connsiteX671" fmla="*/ 1906406 w 2663714"/>
                <a:gd name="connsiteY671" fmla="*/ 501422 h 2179871"/>
                <a:gd name="connsiteX672" fmla="*/ 1897447 w 2663714"/>
                <a:gd name="connsiteY672" fmla="*/ 522162 h 2179871"/>
                <a:gd name="connsiteX673" fmla="*/ 1909904 w 2663714"/>
                <a:gd name="connsiteY673" fmla="*/ 513883 h 2179871"/>
                <a:gd name="connsiteX674" fmla="*/ 1906491 w 2663714"/>
                <a:gd name="connsiteY674" fmla="*/ 522674 h 2179871"/>
                <a:gd name="connsiteX675" fmla="*/ 1897447 w 2663714"/>
                <a:gd name="connsiteY675" fmla="*/ 522503 h 2179871"/>
                <a:gd name="connsiteX676" fmla="*/ 1897447 w 2663714"/>
                <a:gd name="connsiteY676" fmla="*/ 522845 h 2179871"/>
                <a:gd name="connsiteX677" fmla="*/ 1905894 w 2663714"/>
                <a:gd name="connsiteY677" fmla="*/ 523869 h 2179871"/>
                <a:gd name="connsiteX678" fmla="*/ 1905894 w 2663714"/>
                <a:gd name="connsiteY678" fmla="*/ 523869 h 2179871"/>
                <a:gd name="connsiteX679" fmla="*/ 1905894 w 2663714"/>
                <a:gd name="connsiteY679" fmla="*/ 523869 h 2179871"/>
                <a:gd name="connsiteX680" fmla="*/ 1905894 w 2663714"/>
                <a:gd name="connsiteY680" fmla="*/ 523869 h 2179871"/>
                <a:gd name="connsiteX681" fmla="*/ 1904785 w 2663714"/>
                <a:gd name="connsiteY681" fmla="*/ 526771 h 2179871"/>
                <a:gd name="connsiteX682" fmla="*/ 1902908 w 2663714"/>
                <a:gd name="connsiteY682" fmla="*/ 527880 h 2179871"/>
                <a:gd name="connsiteX683" fmla="*/ 1894973 w 2663714"/>
                <a:gd name="connsiteY683" fmla="*/ 532830 h 2179871"/>
                <a:gd name="connsiteX684" fmla="*/ 1893267 w 2663714"/>
                <a:gd name="connsiteY684" fmla="*/ 530782 h 2179871"/>
                <a:gd name="connsiteX685" fmla="*/ 1897277 w 2663714"/>
                <a:gd name="connsiteY685" fmla="*/ 522077 h 2179871"/>
                <a:gd name="connsiteX686" fmla="*/ 1893181 w 2663714"/>
                <a:gd name="connsiteY686" fmla="*/ 546401 h 2179871"/>
                <a:gd name="connsiteX687" fmla="*/ 1884991 w 2663714"/>
                <a:gd name="connsiteY687" fmla="*/ 548705 h 2179871"/>
                <a:gd name="connsiteX688" fmla="*/ 1888403 w 2663714"/>
                <a:gd name="connsiteY688" fmla="*/ 541451 h 2179871"/>
                <a:gd name="connsiteX689" fmla="*/ 1893181 w 2663714"/>
                <a:gd name="connsiteY689" fmla="*/ 546401 h 2179871"/>
                <a:gd name="connsiteX690" fmla="*/ 1884308 w 2663714"/>
                <a:gd name="connsiteY690" fmla="*/ 550071 h 2179871"/>
                <a:gd name="connsiteX691" fmla="*/ 1893352 w 2663714"/>
                <a:gd name="connsiteY691" fmla="*/ 546572 h 2179871"/>
                <a:gd name="connsiteX692" fmla="*/ 1896509 w 2663714"/>
                <a:gd name="connsiteY692" fmla="*/ 549473 h 2179871"/>
                <a:gd name="connsiteX693" fmla="*/ 1891048 w 2663714"/>
                <a:gd name="connsiteY693" fmla="*/ 566287 h 2179871"/>
                <a:gd name="connsiteX694" fmla="*/ 1873473 w 2663714"/>
                <a:gd name="connsiteY694" fmla="*/ 572688 h 2179871"/>
                <a:gd name="connsiteX695" fmla="*/ 1884308 w 2663714"/>
                <a:gd name="connsiteY695" fmla="*/ 550071 h 2179871"/>
                <a:gd name="connsiteX696" fmla="*/ 1922701 w 2663714"/>
                <a:gd name="connsiteY696" fmla="*/ 553229 h 2179871"/>
                <a:gd name="connsiteX697" fmla="*/ 1910927 w 2663714"/>
                <a:gd name="connsiteY697" fmla="*/ 546913 h 2179871"/>
                <a:gd name="connsiteX698" fmla="*/ 1921080 w 2663714"/>
                <a:gd name="connsiteY698" fmla="*/ 541451 h 2179871"/>
                <a:gd name="connsiteX699" fmla="*/ 1927138 w 2663714"/>
                <a:gd name="connsiteY699" fmla="*/ 542560 h 2179871"/>
                <a:gd name="connsiteX700" fmla="*/ 1922787 w 2663714"/>
                <a:gd name="connsiteY700" fmla="*/ 553229 h 2179871"/>
                <a:gd name="connsiteX701" fmla="*/ 1926455 w 2663714"/>
                <a:gd name="connsiteY701" fmla="*/ 538634 h 2179871"/>
                <a:gd name="connsiteX702" fmla="*/ 1929356 w 2663714"/>
                <a:gd name="connsiteY702" fmla="*/ 537098 h 2179871"/>
                <a:gd name="connsiteX703" fmla="*/ 1928673 w 2663714"/>
                <a:gd name="connsiteY703" fmla="*/ 538719 h 2179871"/>
                <a:gd name="connsiteX704" fmla="*/ 1926455 w 2663714"/>
                <a:gd name="connsiteY704" fmla="*/ 538634 h 2179871"/>
                <a:gd name="connsiteX705" fmla="*/ 1933963 w 2663714"/>
                <a:gd name="connsiteY705" fmla="*/ 534623 h 2179871"/>
                <a:gd name="connsiteX706" fmla="*/ 1938400 w 2663714"/>
                <a:gd name="connsiteY706" fmla="*/ 532233 h 2179871"/>
                <a:gd name="connsiteX707" fmla="*/ 1936352 w 2663714"/>
                <a:gd name="connsiteY707" fmla="*/ 539061 h 2179871"/>
                <a:gd name="connsiteX708" fmla="*/ 1932683 w 2663714"/>
                <a:gd name="connsiteY708" fmla="*/ 538890 h 2179871"/>
                <a:gd name="connsiteX709" fmla="*/ 1934049 w 2663714"/>
                <a:gd name="connsiteY709" fmla="*/ 534623 h 2179871"/>
                <a:gd name="connsiteX710" fmla="*/ 1941812 w 2663714"/>
                <a:gd name="connsiteY710" fmla="*/ 530441 h 2179871"/>
                <a:gd name="connsiteX711" fmla="*/ 1944542 w 2663714"/>
                <a:gd name="connsiteY711" fmla="*/ 528990 h 2179871"/>
                <a:gd name="connsiteX712" fmla="*/ 1949747 w 2663714"/>
                <a:gd name="connsiteY712" fmla="*/ 529587 h 2179871"/>
                <a:gd name="connsiteX713" fmla="*/ 1949320 w 2663714"/>
                <a:gd name="connsiteY713" fmla="*/ 529929 h 2179871"/>
                <a:gd name="connsiteX714" fmla="*/ 1939935 w 2663714"/>
                <a:gd name="connsiteY714" fmla="*/ 538378 h 2179871"/>
                <a:gd name="connsiteX715" fmla="*/ 1941812 w 2663714"/>
                <a:gd name="connsiteY715" fmla="*/ 530355 h 2179871"/>
                <a:gd name="connsiteX716" fmla="*/ 1954524 w 2663714"/>
                <a:gd name="connsiteY716" fmla="*/ 523527 h 2179871"/>
                <a:gd name="connsiteX717" fmla="*/ 1960411 w 2663714"/>
                <a:gd name="connsiteY717" fmla="*/ 520284 h 2179871"/>
                <a:gd name="connsiteX718" fmla="*/ 1956572 w 2663714"/>
                <a:gd name="connsiteY718" fmla="*/ 523613 h 2179871"/>
                <a:gd name="connsiteX719" fmla="*/ 1954524 w 2663714"/>
                <a:gd name="connsiteY719" fmla="*/ 523613 h 2179871"/>
                <a:gd name="connsiteX720" fmla="*/ 1971247 w 2663714"/>
                <a:gd name="connsiteY720" fmla="*/ 506373 h 2179871"/>
                <a:gd name="connsiteX721" fmla="*/ 1952050 w 2663714"/>
                <a:gd name="connsiteY721" fmla="*/ 505434 h 2179871"/>
                <a:gd name="connsiteX722" fmla="*/ 1956402 w 2663714"/>
                <a:gd name="connsiteY722" fmla="*/ 503214 h 2179871"/>
                <a:gd name="connsiteX723" fmla="*/ 1957169 w 2663714"/>
                <a:gd name="connsiteY723" fmla="*/ 503214 h 2179871"/>
                <a:gd name="connsiteX724" fmla="*/ 1957169 w 2663714"/>
                <a:gd name="connsiteY724" fmla="*/ 503214 h 2179871"/>
                <a:gd name="connsiteX725" fmla="*/ 1957169 w 2663714"/>
                <a:gd name="connsiteY725" fmla="*/ 503214 h 2179871"/>
                <a:gd name="connsiteX726" fmla="*/ 1957169 w 2663714"/>
                <a:gd name="connsiteY726" fmla="*/ 503214 h 2179871"/>
                <a:gd name="connsiteX727" fmla="*/ 1980120 w 2663714"/>
                <a:gd name="connsiteY727" fmla="*/ 501422 h 2179871"/>
                <a:gd name="connsiteX728" fmla="*/ 1971161 w 2663714"/>
                <a:gd name="connsiteY728" fmla="*/ 506373 h 2179871"/>
                <a:gd name="connsiteX729" fmla="*/ 1935584 w 2663714"/>
                <a:gd name="connsiteY729" fmla="*/ 502617 h 2179871"/>
                <a:gd name="connsiteX730" fmla="*/ 1930977 w 2663714"/>
                <a:gd name="connsiteY730" fmla="*/ 505775 h 2179871"/>
                <a:gd name="connsiteX731" fmla="*/ 1922616 w 2663714"/>
                <a:gd name="connsiteY731" fmla="*/ 506031 h 2179871"/>
                <a:gd name="connsiteX732" fmla="*/ 1928844 w 2663714"/>
                <a:gd name="connsiteY732" fmla="*/ 502276 h 2179871"/>
                <a:gd name="connsiteX733" fmla="*/ 1935670 w 2663714"/>
                <a:gd name="connsiteY733" fmla="*/ 502617 h 2179871"/>
                <a:gd name="connsiteX734" fmla="*/ 1918350 w 2663714"/>
                <a:gd name="connsiteY734" fmla="*/ 505263 h 2179871"/>
                <a:gd name="connsiteX735" fmla="*/ 1919459 w 2663714"/>
                <a:gd name="connsiteY735" fmla="*/ 501764 h 2179871"/>
                <a:gd name="connsiteX736" fmla="*/ 1922701 w 2663714"/>
                <a:gd name="connsiteY736" fmla="*/ 501934 h 2179871"/>
                <a:gd name="connsiteX737" fmla="*/ 1918350 w 2663714"/>
                <a:gd name="connsiteY737" fmla="*/ 505263 h 2179871"/>
                <a:gd name="connsiteX738" fmla="*/ 1912889 w 2663714"/>
                <a:gd name="connsiteY738" fmla="*/ 506287 h 2179871"/>
                <a:gd name="connsiteX739" fmla="*/ 1904443 w 2663714"/>
                <a:gd name="connsiteY739" fmla="*/ 506543 h 2179871"/>
                <a:gd name="connsiteX740" fmla="*/ 1914426 w 2663714"/>
                <a:gd name="connsiteY740" fmla="*/ 501337 h 2179871"/>
                <a:gd name="connsiteX741" fmla="*/ 1914852 w 2663714"/>
                <a:gd name="connsiteY741" fmla="*/ 501337 h 2179871"/>
                <a:gd name="connsiteX742" fmla="*/ 1912889 w 2663714"/>
                <a:gd name="connsiteY742" fmla="*/ 506202 h 2179871"/>
                <a:gd name="connsiteX743" fmla="*/ 1900604 w 2663714"/>
                <a:gd name="connsiteY743" fmla="*/ 499032 h 2179871"/>
                <a:gd name="connsiteX744" fmla="*/ 1897021 w 2663714"/>
                <a:gd name="connsiteY744" fmla="*/ 499032 h 2179871"/>
                <a:gd name="connsiteX745" fmla="*/ 1901798 w 2663714"/>
                <a:gd name="connsiteY745" fmla="*/ 496387 h 2179871"/>
                <a:gd name="connsiteX746" fmla="*/ 1900604 w 2663714"/>
                <a:gd name="connsiteY746" fmla="*/ 499032 h 2179871"/>
                <a:gd name="connsiteX747" fmla="*/ 1878166 w 2663714"/>
                <a:gd name="connsiteY747" fmla="*/ 552546 h 2179871"/>
                <a:gd name="connsiteX748" fmla="*/ 1870487 w 2663714"/>
                <a:gd name="connsiteY748" fmla="*/ 571835 h 2179871"/>
                <a:gd name="connsiteX749" fmla="*/ 1858969 w 2663714"/>
                <a:gd name="connsiteY749" fmla="*/ 559971 h 2179871"/>
                <a:gd name="connsiteX750" fmla="*/ 1878166 w 2663714"/>
                <a:gd name="connsiteY750" fmla="*/ 552546 h 2179871"/>
                <a:gd name="connsiteX751" fmla="*/ 1886527 w 2663714"/>
                <a:gd name="connsiteY751" fmla="*/ 580455 h 2179871"/>
                <a:gd name="connsiteX752" fmla="*/ 1885588 w 2663714"/>
                <a:gd name="connsiteY752" fmla="*/ 583357 h 2179871"/>
                <a:gd name="connsiteX753" fmla="*/ 1882944 w 2663714"/>
                <a:gd name="connsiteY753" fmla="*/ 581650 h 2179871"/>
                <a:gd name="connsiteX754" fmla="*/ 1886527 w 2663714"/>
                <a:gd name="connsiteY754" fmla="*/ 580540 h 2179871"/>
                <a:gd name="connsiteX755" fmla="*/ 1908197 w 2663714"/>
                <a:gd name="connsiteY755" fmla="*/ 589587 h 2179871"/>
                <a:gd name="connsiteX756" fmla="*/ 1906661 w 2663714"/>
                <a:gd name="connsiteY756" fmla="*/ 593940 h 2179871"/>
                <a:gd name="connsiteX757" fmla="*/ 1902396 w 2663714"/>
                <a:gd name="connsiteY757" fmla="*/ 592233 h 2179871"/>
                <a:gd name="connsiteX758" fmla="*/ 1908197 w 2663714"/>
                <a:gd name="connsiteY758" fmla="*/ 589672 h 2179871"/>
                <a:gd name="connsiteX759" fmla="*/ 1912634 w 2663714"/>
                <a:gd name="connsiteY759" fmla="*/ 595988 h 2179871"/>
                <a:gd name="connsiteX760" fmla="*/ 1916900 w 2663714"/>
                <a:gd name="connsiteY760" fmla="*/ 585746 h 2179871"/>
                <a:gd name="connsiteX761" fmla="*/ 1922360 w 2663714"/>
                <a:gd name="connsiteY761" fmla="*/ 583357 h 2179871"/>
                <a:gd name="connsiteX762" fmla="*/ 1917838 w 2663714"/>
                <a:gd name="connsiteY762" fmla="*/ 597525 h 2179871"/>
                <a:gd name="connsiteX763" fmla="*/ 1912634 w 2663714"/>
                <a:gd name="connsiteY763" fmla="*/ 595903 h 2179871"/>
                <a:gd name="connsiteX764" fmla="*/ 1922530 w 2663714"/>
                <a:gd name="connsiteY764" fmla="*/ 582759 h 2179871"/>
                <a:gd name="connsiteX765" fmla="*/ 1917412 w 2663714"/>
                <a:gd name="connsiteY765" fmla="*/ 584381 h 2179871"/>
                <a:gd name="connsiteX766" fmla="*/ 1923810 w 2663714"/>
                <a:gd name="connsiteY766" fmla="*/ 565860 h 2179871"/>
                <a:gd name="connsiteX767" fmla="*/ 1925346 w 2663714"/>
                <a:gd name="connsiteY767" fmla="*/ 566458 h 2179871"/>
                <a:gd name="connsiteX768" fmla="*/ 1927479 w 2663714"/>
                <a:gd name="connsiteY768" fmla="*/ 567226 h 2179871"/>
                <a:gd name="connsiteX769" fmla="*/ 1922530 w 2663714"/>
                <a:gd name="connsiteY769" fmla="*/ 582759 h 2179871"/>
                <a:gd name="connsiteX770" fmla="*/ 1929271 w 2663714"/>
                <a:gd name="connsiteY770" fmla="*/ 555704 h 2179871"/>
                <a:gd name="connsiteX771" fmla="*/ 1932001 w 2663714"/>
                <a:gd name="connsiteY771" fmla="*/ 552887 h 2179871"/>
                <a:gd name="connsiteX772" fmla="*/ 1930892 w 2663714"/>
                <a:gd name="connsiteY772" fmla="*/ 556387 h 2179871"/>
                <a:gd name="connsiteX773" fmla="*/ 1929271 w 2663714"/>
                <a:gd name="connsiteY773" fmla="*/ 555789 h 2179871"/>
                <a:gd name="connsiteX774" fmla="*/ 1928759 w 2663714"/>
                <a:gd name="connsiteY774" fmla="*/ 555533 h 2179871"/>
                <a:gd name="connsiteX775" fmla="*/ 1927394 w 2663714"/>
                <a:gd name="connsiteY775" fmla="*/ 555021 h 2179871"/>
                <a:gd name="connsiteX776" fmla="*/ 1931148 w 2663714"/>
                <a:gd name="connsiteY776" fmla="*/ 543328 h 2179871"/>
                <a:gd name="connsiteX777" fmla="*/ 1934731 w 2663714"/>
                <a:gd name="connsiteY777" fmla="*/ 543926 h 2179871"/>
                <a:gd name="connsiteX778" fmla="*/ 1932513 w 2663714"/>
                <a:gd name="connsiteY778" fmla="*/ 550924 h 2179871"/>
                <a:gd name="connsiteX779" fmla="*/ 1928673 w 2663714"/>
                <a:gd name="connsiteY779" fmla="*/ 555533 h 2179871"/>
                <a:gd name="connsiteX780" fmla="*/ 1938400 w 2663714"/>
                <a:gd name="connsiteY780" fmla="*/ 544608 h 2179871"/>
                <a:gd name="connsiteX781" fmla="*/ 1939253 w 2663714"/>
                <a:gd name="connsiteY781" fmla="*/ 544779 h 2179871"/>
                <a:gd name="connsiteX782" fmla="*/ 1938144 w 2663714"/>
                <a:gd name="connsiteY782" fmla="*/ 545718 h 2179871"/>
                <a:gd name="connsiteX783" fmla="*/ 1938400 w 2663714"/>
                <a:gd name="connsiteY783" fmla="*/ 544694 h 2179871"/>
                <a:gd name="connsiteX784" fmla="*/ 1940277 w 2663714"/>
                <a:gd name="connsiteY784" fmla="*/ 539317 h 2179871"/>
                <a:gd name="connsiteX785" fmla="*/ 1950685 w 2663714"/>
                <a:gd name="connsiteY785" fmla="*/ 531465 h 2179871"/>
                <a:gd name="connsiteX786" fmla="*/ 1952903 w 2663714"/>
                <a:gd name="connsiteY786" fmla="*/ 529929 h 2179871"/>
                <a:gd name="connsiteX787" fmla="*/ 1959217 w 2663714"/>
                <a:gd name="connsiteY787" fmla="*/ 530611 h 2179871"/>
                <a:gd name="connsiteX788" fmla="*/ 1959217 w 2663714"/>
                <a:gd name="connsiteY788" fmla="*/ 530611 h 2179871"/>
                <a:gd name="connsiteX789" fmla="*/ 1959217 w 2663714"/>
                <a:gd name="connsiteY789" fmla="*/ 530611 h 2179871"/>
                <a:gd name="connsiteX790" fmla="*/ 1959217 w 2663714"/>
                <a:gd name="connsiteY790" fmla="*/ 530611 h 2179871"/>
                <a:gd name="connsiteX791" fmla="*/ 1959217 w 2663714"/>
                <a:gd name="connsiteY791" fmla="*/ 530611 h 2179871"/>
                <a:gd name="connsiteX792" fmla="*/ 1959729 w 2663714"/>
                <a:gd name="connsiteY792" fmla="*/ 530611 h 2179871"/>
                <a:gd name="connsiteX793" fmla="*/ 1945993 w 2663714"/>
                <a:gd name="connsiteY793" fmla="*/ 539573 h 2179871"/>
                <a:gd name="connsiteX794" fmla="*/ 1940191 w 2663714"/>
                <a:gd name="connsiteY794" fmla="*/ 539231 h 2179871"/>
                <a:gd name="connsiteX795" fmla="*/ 1955463 w 2663714"/>
                <a:gd name="connsiteY795" fmla="*/ 537354 h 2179871"/>
                <a:gd name="connsiteX796" fmla="*/ 1954524 w 2663714"/>
                <a:gd name="connsiteY796" fmla="*/ 540170 h 2179871"/>
                <a:gd name="connsiteX797" fmla="*/ 1954439 w 2663714"/>
                <a:gd name="connsiteY797" fmla="*/ 540170 h 2179871"/>
                <a:gd name="connsiteX798" fmla="*/ 1954439 w 2663714"/>
                <a:gd name="connsiteY798" fmla="*/ 540170 h 2179871"/>
                <a:gd name="connsiteX799" fmla="*/ 1950600 w 2663714"/>
                <a:gd name="connsiteY799" fmla="*/ 539914 h 2179871"/>
                <a:gd name="connsiteX800" fmla="*/ 1955463 w 2663714"/>
                <a:gd name="connsiteY800" fmla="*/ 537354 h 2179871"/>
                <a:gd name="connsiteX801" fmla="*/ 1978243 w 2663714"/>
                <a:gd name="connsiteY801" fmla="*/ 531124 h 2179871"/>
                <a:gd name="connsiteX802" fmla="*/ 1985836 w 2663714"/>
                <a:gd name="connsiteY802" fmla="*/ 531209 h 2179871"/>
                <a:gd name="connsiteX803" fmla="*/ 1973380 w 2663714"/>
                <a:gd name="connsiteY803" fmla="*/ 540597 h 2179871"/>
                <a:gd name="connsiteX804" fmla="*/ 1970394 w 2663714"/>
                <a:gd name="connsiteY804" fmla="*/ 542816 h 2179871"/>
                <a:gd name="connsiteX805" fmla="*/ 1960497 w 2663714"/>
                <a:gd name="connsiteY805" fmla="*/ 541195 h 2179871"/>
                <a:gd name="connsiteX806" fmla="*/ 1978157 w 2663714"/>
                <a:gd name="connsiteY806" fmla="*/ 531209 h 2179871"/>
                <a:gd name="connsiteX807" fmla="*/ 1974660 w 2663714"/>
                <a:gd name="connsiteY807" fmla="*/ 542304 h 2179871"/>
                <a:gd name="connsiteX808" fmla="*/ 1993685 w 2663714"/>
                <a:gd name="connsiteY808" fmla="*/ 531380 h 2179871"/>
                <a:gd name="connsiteX809" fmla="*/ 2000425 w 2663714"/>
                <a:gd name="connsiteY809" fmla="*/ 531380 h 2179871"/>
                <a:gd name="connsiteX810" fmla="*/ 1985239 w 2663714"/>
                <a:gd name="connsiteY810" fmla="*/ 545377 h 2179871"/>
                <a:gd name="connsiteX811" fmla="*/ 1973123 w 2663714"/>
                <a:gd name="connsiteY811" fmla="*/ 543243 h 2179871"/>
                <a:gd name="connsiteX812" fmla="*/ 1974744 w 2663714"/>
                <a:gd name="connsiteY812" fmla="*/ 542304 h 2179871"/>
                <a:gd name="connsiteX813" fmla="*/ 2003667 w 2663714"/>
                <a:gd name="connsiteY813" fmla="*/ 528478 h 2179871"/>
                <a:gd name="connsiteX814" fmla="*/ 2003667 w 2663714"/>
                <a:gd name="connsiteY814" fmla="*/ 528478 h 2179871"/>
                <a:gd name="connsiteX815" fmla="*/ 2003667 w 2663714"/>
                <a:gd name="connsiteY815" fmla="*/ 528478 h 2179871"/>
                <a:gd name="connsiteX816" fmla="*/ 2003667 w 2663714"/>
                <a:gd name="connsiteY816" fmla="*/ 528478 h 2179871"/>
                <a:gd name="connsiteX817" fmla="*/ 2003667 w 2663714"/>
                <a:gd name="connsiteY817" fmla="*/ 528478 h 2179871"/>
                <a:gd name="connsiteX818" fmla="*/ 2003070 w 2663714"/>
                <a:gd name="connsiteY818" fmla="*/ 528990 h 2179871"/>
                <a:gd name="connsiteX819" fmla="*/ 1998634 w 2663714"/>
                <a:gd name="connsiteY819" fmla="*/ 528392 h 2179871"/>
                <a:gd name="connsiteX820" fmla="*/ 2013137 w 2663714"/>
                <a:gd name="connsiteY820" fmla="*/ 519772 h 2179871"/>
                <a:gd name="connsiteX821" fmla="*/ 2013137 w 2663714"/>
                <a:gd name="connsiteY821" fmla="*/ 519772 h 2179871"/>
                <a:gd name="connsiteX822" fmla="*/ 2013137 w 2663714"/>
                <a:gd name="connsiteY822" fmla="*/ 519772 h 2179871"/>
                <a:gd name="connsiteX823" fmla="*/ 2013137 w 2663714"/>
                <a:gd name="connsiteY823" fmla="*/ 519772 h 2179871"/>
                <a:gd name="connsiteX824" fmla="*/ 2013137 w 2663714"/>
                <a:gd name="connsiteY824" fmla="*/ 519772 h 2179871"/>
                <a:gd name="connsiteX825" fmla="*/ 2026020 w 2663714"/>
                <a:gd name="connsiteY825" fmla="*/ 510384 h 2179871"/>
                <a:gd name="connsiteX826" fmla="*/ 2028750 w 2663714"/>
                <a:gd name="connsiteY826" fmla="*/ 510384 h 2179871"/>
                <a:gd name="connsiteX827" fmla="*/ 2003753 w 2663714"/>
                <a:gd name="connsiteY827" fmla="*/ 528392 h 2179871"/>
                <a:gd name="connsiteX828" fmla="*/ 2009298 w 2663714"/>
                <a:gd name="connsiteY828" fmla="*/ 513968 h 2179871"/>
                <a:gd name="connsiteX829" fmla="*/ 2009298 w 2663714"/>
                <a:gd name="connsiteY829" fmla="*/ 513968 h 2179871"/>
                <a:gd name="connsiteX830" fmla="*/ 2009213 w 2663714"/>
                <a:gd name="connsiteY830" fmla="*/ 513968 h 2179871"/>
                <a:gd name="connsiteX831" fmla="*/ 2009128 w 2663714"/>
                <a:gd name="connsiteY831" fmla="*/ 513968 h 2179871"/>
                <a:gd name="connsiteX832" fmla="*/ 2009128 w 2663714"/>
                <a:gd name="connsiteY832" fmla="*/ 513968 h 2179871"/>
                <a:gd name="connsiteX833" fmla="*/ 1990870 w 2663714"/>
                <a:gd name="connsiteY833" fmla="*/ 527368 h 2179871"/>
                <a:gd name="connsiteX834" fmla="*/ 1986177 w 2663714"/>
                <a:gd name="connsiteY834" fmla="*/ 526771 h 2179871"/>
                <a:gd name="connsiteX835" fmla="*/ 1992320 w 2663714"/>
                <a:gd name="connsiteY835" fmla="*/ 523527 h 2179871"/>
                <a:gd name="connsiteX836" fmla="*/ 1992320 w 2663714"/>
                <a:gd name="connsiteY836" fmla="*/ 523527 h 2179871"/>
                <a:gd name="connsiteX837" fmla="*/ 1992320 w 2663714"/>
                <a:gd name="connsiteY837" fmla="*/ 523527 h 2179871"/>
                <a:gd name="connsiteX838" fmla="*/ 1992320 w 2663714"/>
                <a:gd name="connsiteY838" fmla="*/ 523527 h 2179871"/>
                <a:gd name="connsiteX839" fmla="*/ 1992320 w 2663714"/>
                <a:gd name="connsiteY839" fmla="*/ 523527 h 2179871"/>
                <a:gd name="connsiteX840" fmla="*/ 2012455 w 2663714"/>
                <a:gd name="connsiteY840" fmla="*/ 510725 h 2179871"/>
                <a:gd name="connsiteX841" fmla="*/ 2014673 w 2663714"/>
                <a:gd name="connsiteY841" fmla="*/ 510725 h 2179871"/>
                <a:gd name="connsiteX842" fmla="*/ 2009213 w 2663714"/>
                <a:gd name="connsiteY842" fmla="*/ 513968 h 2179871"/>
                <a:gd name="connsiteX843" fmla="*/ 1997780 w 2663714"/>
                <a:gd name="connsiteY843" fmla="*/ 507994 h 2179871"/>
                <a:gd name="connsiteX844" fmla="*/ 1986775 w 2663714"/>
                <a:gd name="connsiteY844" fmla="*/ 507311 h 2179871"/>
                <a:gd name="connsiteX845" fmla="*/ 1996330 w 2663714"/>
                <a:gd name="connsiteY845" fmla="*/ 501337 h 2179871"/>
                <a:gd name="connsiteX846" fmla="*/ 1996330 w 2663714"/>
                <a:gd name="connsiteY846" fmla="*/ 501337 h 2179871"/>
                <a:gd name="connsiteX847" fmla="*/ 1996330 w 2663714"/>
                <a:gd name="connsiteY847" fmla="*/ 501337 h 2179871"/>
                <a:gd name="connsiteX848" fmla="*/ 1996330 w 2663714"/>
                <a:gd name="connsiteY848" fmla="*/ 501337 h 2179871"/>
                <a:gd name="connsiteX849" fmla="*/ 1996330 w 2663714"/>
                <a:gd name="connsiteY849" fmla="*/ 501337 h 2179871"/>
                <a:gd name="connsiteX850" fmla="*/ 1998804 w 2663714"/>
                <a:gd name="connsiteY850" fmla="*/ 499630 h 2179871"/>
                <a:gd name="connsiteX851" fmla="*/ 2006483 w 2663714"/>
                <a:gd name="connsiteY851" fmla="*/ 498776 h 2179871"/>
                <a:gd name="connsiteX852" fmla="*/ 2018939 w 2663714"/>
                <a:gd name="connsiteY852" fmla="*/ 497240 h 2179871"/>
                <a:gd name="connsiteX853" fmla="*/ 1997695 w 2663714"/>
                <a:gd name="connsiteY853" fmla="*/ 508079 h 2179871"/>
                <a:gd name="connsiteX854" fmla="*/ 2002132 w 2663714"/>
                <a:gd name="connsiteY854" fmla="*/ 489729 h 2179871"/>
                <a:gd name="connsiteX855" fmla="*/ 1989334 w 2663714"/>
                <a:gd name="connsiteY855" fmla="*/ 496557 h 2179871"/>
                <a:gd name="connsiteX856" fmla="*/ 1969114 w 2663714"/>
                <a:gd name="connsiteY856" fmla="*/ 496387 h 2179871"/>
                <a:gd name="connsiteX857" fmla="*/ 1991808 w 2663714"/>
                <a:gd name="connsiteY857" fmla="*/ 483328 h 2179871"/>
                <a:gd name="connsiteX858" fmla="*/ 2016550 w 2663714"/>
                <a:gd name="connsiteY858" fmla="*/ 481707 h 2179871"/>
                <a:gd name="connsiteX859" fmla="*/ 2016721 w 2663714"/>
                <a:gd name="connsiteY859" fmla="*/ 481707 h 2179871"/>
                <a:gd name="connsiteX860" fmla="*/ 2002132 w 2663714"/>
                <a:gd name="connsiteY860" fmla="*/ 489815 h 2179871"/>
                <a:gd name="connsiteX861" fmla="*/ 1969285 w 2663714"/>
                <a:gd name="connsiteY861" fmla="*/ 489047 h 2179871"/>
                <a:gd name="connsiteX862" fmla="*/ 1976963 w 2663714"/>
                <a:gd name="connsiteY862" fmla="*/ 484352 h 2179871"/>
                <a:gd name="connsiteX863" fmla="*/ 1979181 w 2663714"/>
                <a:gd name="connsiteY863" fmla="*/ 484182 h 2179871"/>
                <a:gd name="connsiteX864" fmla="*/ 1969285 w 2663714"/>
                <a:gd name="connsiteY864" fmla="*/ 489047 h 2179871"/>
                <a:gd name="connsiteX865" fmla="*/ 1946932 w 2663714"/>
                <a:gd name="connsiteY865" fmla="*/ 484865 h 2179871"/>
                <a:gd name="connsiteX866" fmla="*/ 1928332 w 2663714"/>
                <a:gd name="connsiteY866" fmla="*/ 497923 h 2179871"/>
                <a:gd name="connsiteX867" fmla="*/ 1920654 w 2663714"/>
                <a:gd name="connsiteY867" fmla="*/ 498350 h 2179871"/>
                <a:gd name="connsiteX868" fmla="*/ 1920654 w 2663714"/>
                <a:gd name="connsiteY868" fmla="*/ 498179 h 2179871"/>
                <a:gd name="connsiteX869" fmla="*/ 1946675 w 2663714"/>
                <a:gd name="connsiteY869" fmla="*/ 484865 h 2179871"/>
                <a:gd name="connsiteX870" fmla="*/ 1946932 w 2663714"/>
                <a:gd name="connsiteY870" fmla="*/ 484865 h 2179871"/>
                <a:gd name="connsiteX871" fmla="*/ 1922957 w 2663714"/>
                <a:gd name="connsiteY871" fmla="*/ 491095 h 2179871"/>
                <a:gd name="connsiteX872" fmla="*/ 1925005 w 2663714"/>
                <a:gd name="connsiteY872" fmla="*/ 484779 h 2179871"/>
                <a:gd name="connsiteX873" fmla="*/ 1933280 w 2663714"/>
                <a:gd name="connsiteY873" fmla="*/ 484779 h 2179871"/>
                <a:gd name="connsiteX874" fmla="*/ 1922957 w 2663714"/>
                <a:gd name="connsiteY874" fmla="*/ 491095 h 2179871"/>
                <a:gd name="connsiteX875" fmla="*/ 1923896 w 2663714"/>
                <a:gd name="connsiteY875" fmla="*/ 478719 h 2179871"/>
                <a:gd name="connsiteX876" fmla="*/ 1916985 w 2663714"/>
                <a:gd name="connsiteY876" fmla="*/ 482987 h 2179871"/>
                <a:gd name="connsiteX877" fmla="*/ 1913828 w 2663714"/>
                <a:gd name="connsiteY877" fmla="*/ 483328 h 2179871"/>
                <a:gd name="connsiteX878" fmla="*/ 1914596 w 2663714"/>
                <a:gd name="connsiteY878" fmla="*/ 481451 h 2179871"/>
                <a:gd name="connsiteX879" fmla="*/ 1924408 w 2663714"/>
                <a:gd name="connsiteY879" fmla="*/ 477439 h 2179871"/>
                <a:gd name="connsiteX880" fmla="*/ 1923896 w 2663714"/>
                <a:gd name="connsiteY880" fmla="*/ 478634 h 2179871"/>
                <a:gd name="connsiteX881" fmla="*/ 1927735 w 2663714"/>
                <a:gd name="connsiteY881" fmla="*/ 476074 h 2179871"/>
                <a:gd name="connsiteX882" fmla="*/ 1928929 w 2663714"/>
                <a:gd name="connsiteY882" fmla="*/ 475562 h 2179871"/>
                <a:gd name="connsiteX883" fmla="*/ 1927564 w 2663714"/>
                <a:gd name="connsiteY883" fmla="*/ 476415 h 2179871"/>
                <a:gd name="connsiteX884" fmla="*/ 1927650 w 2663714"/>
                <a:gd name="connsiteY884" fmla="*/ 476074 h 2179871"/>
                <a:gd name="connsiteX885" fmla="*/ 1916217 w 2663714"/>
                <a:gd name="connsiteY885" fmla="*/ 477269 h 2179871"/>
                <a:gd name="connsiteX886" fmla="*/ 1917838 w 2663714"/>
                <a:gd name="connsiteY886" fmla="*/ 473257 h 2179871"/>
                <a:gd name="connsiteX887" fmla="*/ 1927820 w 2663714"/>
                <a:gd name="connsiteY887" fmla="*/ 468563 h 2179871"/>
                <a:gd name="connsiteX888" fmla="*/ 1926541 w 2663714"/>
                <a:gd name="connsiteY888" fmla="*/ 471806 h 2179871"/>
                <a:gd name="connsiteX889" fmla="*/ 1916217 w 2663714"/>
                <a:gd name="connsiteY889" fmla="*/ 477183 h 2179871"/>
                <a:gd name="connsiteX890" fmla="*/ 1920056 w 2663714"/>
                <a:gd name="connsiteY890" fmla="*/ 467710 h 2179871"/>
                <a:gd name="connsiteX891" fmla="*/ 1923042 w 2663714"/>
                <a:gd name="connsiteY891" fmla="*/ 460114 h 2179871"/>
                <a:gd name="connsiteX892" fmla="*/ 1927479 w 2663714"/>
                <a:gd name="connsiteY892" fmla="*/ 457894 h 2179871"/>
                <a:gd name="connsiteX893" fmla="*/ 1933110 w 2663714"/>
                <a:gd name="connsiteY893" fmla="*/ 455078 h 2179871"/>
                <a:gd name="connsiteX894" fmla="*/ 1930550 w 2663714"/>
                <a:gd name="connsiteY894" fmla="*/ 461565 h 2179871"/>
                <a:gd name="connsiteX895" fmla="*/ 1919971 w 2663714"/>
                <a:gd name="connsiteY895" fmla="*/ 467710 h 2179871"/>
                <a:gd name="connsiteX896" fmla="*/ 1925772 w 2663714"/>
                <a:gd name="connsiteY896" fmla="*/ 453371 h 2179871"/>
                <a:gd name="connsiteX897" fmla="*/ 1928417 w 2663714"/>
                <a:gd name="connsiteY897" fmla="*/ 446714 h 2179871"/>
                <a:gd name="connsiteX898" fmla="*/ 1938314 w 2663714"/>
                <a:gd name="connsiteY898" fmla="*/ 441934 h 2179871"/>
                <a:gd name="connsiteX899" fmla="*/ 1936352 w 2663714"/>
                <a:gd name="connsiteY899" fmla="*/ 447055 h 2179871"/>
                <a:gd name="connsiteX900" fmla="*/ 1925772 w 2663714"/>
                <a:gd name="connsiteY900" fmla="*/ 453456 h 2179871"/>
                <a:gd name="connsiteX901" fmla="*/ 1928503 w 2663714"/>
                <a:gd name="connsiteY901" fmla="*/ 440569 h 2179871"/>
                <a:gd name="connsiteX902" fmla="*/ 1903419 w 2663714"/>
                <a:gd name="connsiteY902" fmla="*/ 456358 h 2179871"/>
                <a:gd name="connsiteX903" fmla="*/ 1889683 w 2663714"/>
                <a:gd name="connsiteY903" fmla="*/ 465064 h 2179871"/>
                <a:gd name="connsiteX904" fmla="*/ 1889854 w 2663714"/>
                <a:gd name="connsiteY904" fmla="*/ 465320 h 2179871"/>
                <a:gd name="connsiteX905" fmla="*/ 1904529 w 2663714"/>
                <a:gd name="connsiteY905" fmla="*/ 458065 h 2179871"/>
                <a:gd name="connsiteX906" fmla="*/ 1924749 w 2663714"/>
                <a:gd name="connsiteY906" fmla="*/ 448421 h 2179871"/>
                <a:gd name="connsiteX907" fmla="*/ 1920995 w 2663714"/>
                <a:gd name="connsiteY907" fmla="*/ 456273 h 2179871"/>
                <a:gd name="connsiteX908" fmla="*/ 1899836 w 2663714"/>
                <a:gd name="connsiteY908" fmla="*/ 470270 h 2179871"/>
                <a:gd name="connsiteX909" fmla="*/ 1883711 w 2663714"/>
                <a:gd name="connsiteY909" fmla="*/ 484438 h 2179871"/>
                <a:gd name="connsiteX910" fmla="*/ 1883967 w 2663714"/>
                <a:gd name="connsiteY910" fmla="*/ 484609 h 2179871"/>
                <a:gd name="connsiteX911" fmla="*/ 1901116 w 2663714"/>
                <a:gd name="connsiteY911" fmla="*/ 471892 h 2179871"/>
                <a:gd name="connsiteX912" fmla="*/ 1917923 w 2663714"/>
                <a:gd name="connsiteY912" fmla="*/ 462759 h 2179871"/>
                <a:gd name="connsiteX913" fmla="*/ 1913828 w 2663714"/>
                <a:gd name="connsiteY913" fmla="*/ 471380 h 2179871"/>
                <a:gd name="connsiteX914" fmla="*/ 1901969 w 2663714"/>
                <a:gd name="connsiteY914" fmla="*/ 478378 h 2179871"/>
                <a:gd name="connsiteX915" fmla="*/ 1884820 w 2663714"/>
                <a:gd name="connsiteY915" fmla="*/ 488620 h 2179871"/>
                <a:gd name="connsiteX916" fmla="*/ 1884991 w 2663714"/>
                <a:gd name="connsiteY916" fmla="*/ 488876 h 2179871"/>
                <a:gd name="connsiteX917" fmla="*/ 1903078 w 2663714"/>
                <a:gd name="connsiteY917" fmla="*/ 480170 h 2179871"/>
                <a:gd name="connsiteX918" fmla="*/ 1911525 w 2663714"/>
                <a:gd name="connsiteY918" fmla="*/ 476245 h 2179871"/>
                <a:gd name="connsiteX919" fmla="*/ 1909306 w 2663714"/>
                <a:gd name="connsiteY919" fmla="*/ 480853 h 2179871"/>
                <a:gd name="connsiteX920" fmla="*/ 1904785 w 2663714"/>
                <a:gd name="connsiteY920" fmla="*/ 483158 h 2179871"/>
                <a:gd name="connsiteX921" fmla="*/ 1890025 w 2663714"/>
                <a:gd name="connsiteY921" fmla="*/ 490498 h 2179871"/>
                <a:gd name="connsiteX922" fmla="*/ 1888660 w 2663714"/>
                <a:gd name="connsiteY922" fmla="*/ 491181 h 2179871"/>
                <a:gd name="connsiteX923" fmla="*/ 1890110 w 2663714"/>
                <a:gd name="connsiteY923" fmla="*/ 491181 h 2179871"/>
                <a:gd name="connsiteX924" fmla="*/ 1894888 w 2663714"/>
                <a:gd name="connsiteY924" fmla="*/ 491181 h 2179871"/>
                <a:gd name="connsiteX925" fmla="*/ 1894888 w 2663714"/>
                <a:gd name="connsiteY925" fmla="*/ 490839 h 2179871"/>
                <a:gd name="connsiteX926" fmla="*/ 1891646 w 2663714"/>
                <a:gd name="connsiteY926" fmla="*/ 490583 h 2179871"/>
                <a:gd name="connsiteX927" fmla="*/ 1905723 w 2663714"/>
                <a:gd name="connsiteY927" fmla="*/ 485035 h 2179871"/>
                <a:gd name="connsiteX928" fmla="*/ 1906064 w 2663714"/>
                <a:gd name="connsiteY928" fmla="*/ 484950 h 2179871"/>
                <a:gd name="connsiteX929" fmla="*/ 1907430 w 2663714"/>
                <a:gd name="connsiteY929" fmla="*/ 484950 h 2179871"/>
                <a:gd name="connsiteX930" fmla="*/ 1904443 w 2663714"/>
                <a:gd name="connsiteY930" fmla="*/ 491266 h 2179871"/>
                <a:gd name="connsiteX931" fmla="*/ 1892669 w 2663714"/>
                <a:gd name="connsiteY931" fmla="*/ 499288 h 2179871"/>
                <a:gd name="connsiteX932" fmla="*/ 1890536 w 2663714"/>
                <a:gd name="connsiteY932" fmla="*/ 499288 h 2179871"/>
                <a:gd name="connsiteX933" fmla="*/ 1890536 w 2663714"/>
                <a:gd name="connsiteY933" fmla="*/ 499630 h 2179871"/>
                <a:gd name="connsiteX934" fmla="*/ 1891987 w 2663714"/>
                <a:gd name="connsiteY934" fmla="*/ 499630 h 2179871"/>
                <a:gd name="connsiteX935" fmla="*/ 1882517 w 2663714"/>
                <a:gd name="connsiteY935" fmla="*/ 506373 h 2179871"/>
                <a:gd name="connsiteX936" fmla="*/ 1880469 w 2663714"/>
                <a:gd name="connsiteY936" fmla="*/ 507055 h 2179871"/>
                <a:gd name="connsiteX937" fmla="*/ 1877312 w 2663714"/>
                <a:gd name="connsiteY937" fmla="*/ 494850 h 2179871"/>
                <a:gd name="connsiteX938" fmla="*/ 1892926 w 2663714"/>
                <a:gd name="connsiteY938" fmla="*/ 454993 h 2179871"/>
                <a:gd name="connsiteX939" fmla="*/ 1923810 w 2663714"/>
                <a:gd name="connsiteY939" fmla="*/ 439459 h 2179871"/>
                <a:gd name="connsiteX940" fmla="*/ 1923810 w 2663714"/>
                <a:gd name="connsiteY940" fmla="*/ 439459 h 2179871"/>
                <a:gd name="connsiteX941" fmla="*/ 1923810 w 2663714"/>
                <a:gd name="connsiteY941" fmla="*/ 439459 h 2179871"/>
                <a:gd name="connsiteX942" fmla="*/ 1923810 w 2663714"/>
                <a:gd name="connsiteY942" fmla="*/ 439459 h 2179871"/>
                <a:gd name="connsiteX943" fmla="*/ 1923810 w 2663714"/>
                <a:gd name="connsiteY943" fmla="*/ 439459 h 2179871"/>
                <a:gd name="connsiteX944" fmla="*/ 1931148 w 2663714"/>
                <a:gd name="connsiteY944" fmla="*/ 435192 h 2179871"/>
                <a:gd name="connsiteX945" fmla="*/ 1929356 w 2663714"/>
                <a:gd name="connsiteY945" fmla="*/ 438947 h 2179871"/>
                <a:gd name="connsiteX946" fmla="*/ 1928588 w 2663714"/>
                <a:gd name="connsiteY946" fmla="*/ 440569 h 2179871"/>
                <a:gd name="connsiteX947" fmla="*/ 1889683 w 2663714"/>
                <a:gd name="connsiteY947" fmla="*/ 451664 h 2179871"/>
                <a:gd name="connsiteX948" fmla="*/ 1879701 w 2663714"/>
                <a:gd name="connsiteY948" fmla="*/ 457894 h 2179871"/>
                <a:gd name="connsiteX949" fmla="*/ 1880725 w 2663714"/>
                <a:gd name="connsiteY949" fmla="*/ 454907 h 2179871"/>
                <a:gd name="connsiteX950" fmla="*/ 1883285 w 2663714"/>
                <a:gd name="connsiteY950" fmla="*/ 448762 h 2179871"/>
                <a:gd name="connsiteX951" fmla="*/ 1890366 w 2663714"/>
                <a:gd name="connsiteY951" fmla="*/ 445007 h 2179871"/>
                <a:gd name="connsiteX952" fmla="*/ 1893693 w 2663714"/>
                <a:gd name="connsiteY952" fmla="*/ 443300 h 2179871"/>
                <a:gd name="connsiteX953" fmla="*/ 1889769 w 2663714"/>
                <a:gd name="connsiteY953" fmla="*/ 451664 h 2179871"/>
                <a:gd name="connsiteX954" fmla="*/ 1889172 w 2663714"/>
                <a:gd name="connsiteY954" fmla="*/ 443300 h 2179871"/>
                <a:gd name="connsiteX955" fmla="*/ 1884308 w 2663714"/>
                <a:gd name="connsiteY955" fmla="*/ 446629 h 2179871"/>
                <a:gd name="connsiteX956" fmla="*/ 1886612 w 2663714"/>
                <a:gd name="connsiteY956" fmla="*/ 442361 h 2179871"/>
                <a:gd name="connsiteX957" fmla="*/ 1897191 w 2663714"/>
                <a:gd name="connsiteY957" fmla="*/ 436045 h 2179871"/>
                <a:gd name="connsiteX958" fmla="*/ 1895826 w 2663714"/>
                <a:gd name="connsiteY958" fmla="*/ 438947 h 2179871"/>
                <a:gd name="connsiteX959" fmla="*/ 1889172 w 2663714"/>
                <a:gd name="connsiteY959" fmla="*/ 443385 h 2179871"/>
                <a:gd name="connsiteX960" fmla="*/ 1871340 w 2663714"/>
                <a:gd name="connsiteY960" fmla="*/ 450896 h 2179871"/>
                <a:gd name="connsiteX961" fmla="*/ 1866307 w 2663714"/>
                <a:gd name="connsiteY961" fmla="*/ 455505 h 2179871"/>
                <a:gd name="connsiteX962" fmla="*/ 1871852 w 2663714"/>
                <a:gd name="connsiteY962" fmla="*/ 442532 h 2179871"/>
                <a:gd name="connsiteX963" fmla="*/ 1874838 w 2663714"/>
                <a:gd name="connsiteY963" fmla="*/ 441764 h 2179871"/>
                <a:gd name="connsiteX964" fmla="*/ 1875094 w 2663714"/>
                <a:gd name="connsiteY964" fmla="*/ 441764 h 2179871"/>
                <a:gd name="connsiteX965" fmla="*/ 1872108 w 2663714"/>
                <a:gd name="connsiteY965" fmla="*/ 449018 h 2179871"/>
                <a:gd name="connsiteX966" fmla="*/ 1871340 w 2663714"/>
                <a:gd name="connsiteY966" fmla="*/ 450981 h 2179871"/>
                <a:gd name="connsiteX967" fmla="*/ 1838664 w 2663714"/>
                <a:gd name="connsiteY967" fmla="*/ 504409 h 2179871"/>
                <a:gd name="connsiteX968" fmla="*/ 1832350 w 2663714"/>
                <a:gd name="connsiteY968" fmla="*/ 505092 h 2179871"/>
                <a:gd name="connsiteX969" fmla="*/ 1830559 w 2663714"/>
                <a:gd name="connsiteY969" fmla="*/ 492375 h 2179871"/>
                <a:gd name="connsiteX970" fmla="*/ 1831753 w 2663714"/>
                <a:gd name="connsiteY970" fmla="*/ 489986 h 2179871"/>
                <a:gd name="connsiteX971" fmla="*/ 1837810 w 2663714"/>
                <a:gd name="connsiteY971" fmla="*/ 488620 h 2179871"/>
                <a:gd name="connsiteX972" fmla="*/ 1845830 w 2663714"/>
                <a:gd name="connsiteY972" fmla="*/ 486742 h 2179871"/>
                <a:gd name="connsiteX973" fmla="*/ 1838664 w 2663714"/>
                <a:gd name="connsiteY973" fmla="*/ 504495 h 2179871"/>
                <a:gd name="connsiteX974" fmla="*/ 1816908 w 2663714"/>
                <a:gd name="connsiteY974" fmla="*/ 490839 h 2179871"/>
                <a:gd name="connsiteX975" fmla="*/ 1805219 w 2663714"/>
                <a:gd name="connsiteY975" fmla="*/ 492887 h 2179871"/>
                <a:gd name="connsiteX976" fmla="*/ 1817761 w 2663714"/>
                <a:gd name="connsiteY976" fmla="*/ 468734 h 2179871"/>
                <a:gd name="connsiteX977" fmla="*/ 1816823 w 2663714"/>
                <a:gd name="connsiteY977" fmla="*/ 490839 h 2179871"/>
                <a:gd name="connsiteX978" fmla="*/ 1817078 w 2663714"/>
                <a:gd name="connsiteY978" fmla="*/ 493314 h 2179871"/>
                <a:gd name="connsiteX979" fmla="*/ 1818529 w 2663714"/>
                <a:gd name="connsiteY979" fmla="*/ 506458 h 2179871"/>
                <a:gd name="connsiteX980" fmla="*/ 1797541 w 2663714"/>
                <a:gd name="connsiteY980" fmla="*/ 508506 h 2179871"/>
                <a:gd name="connsiteX981" fmla="*/ 1803513 w 2663714"/>
                <a:gd name="connsiteY981" fmla="*/ 496387 h 2179871"/>
                <a:gd name="connsiteX982" fmla="*/ 1817078 w 2663714"/>
                <a:gd name="connsiteY982" fmla="*/ 493314 h 2179871"/>
                <a:gd name="connsiteX983" fmla="*/ 1819894 w 2663714"/>
                <a:gd name="connsiteY983" fmla="*/ 513883 h 2179871"/>
                <a:gd name="connsiteX984" fmla="*/ 1820832 w 2663714"/>
                <a:gd name="connsiteY984" fmla="*/ 517809 h 2179871"/>
                <a:gd name="connsiteX985" fmla="*/ 1817931 w 2663714"/>
                <a:gd name="connsiteY985" fmla="*/ 517980 h 2179871"/>
                <a:gd name="connsiteX986" fmla="*/ 1819894 w 2663714"/>
                <a:gd name="connsiteY986" fmla="*/ 513883 h 2179871"/>
                <a:gd name="connsiteX987" fmla="*/ 1828938 w 2663714"/>
                <a:gd name="connsiteY987" fmla="*/ 541280 h 2179871"/>
                <a:gd name="connsiteX988" fmla="*/ 1831582 w 2663714"/>
                <a:gd name="connsiteY988" fmla="*/ 546742 h 2179871"/>
                <a:gd name="connsiteX989" fmla="*/ 1825781 w 2663714"/>
                <a:gd name="connsiteY989" fmla="*/ 548705 h 2179871"/>
                <a:gd name="connsiteX990" fmla="*/ 1829023 w 2663714"/>
                <a:gd name="connsiteY990" fmla="*/ 541280 h 2179871"/>
                <a:gd name="connsiteX991" fmla="*/ 1877057 w 2663714"/>
                <a:gd name="connsiteY991" fmla="*/ 598549 h 2179871"/>
                <a:gd name="connsiteX992" fmla="*/ 1856751 w 2663714"/>
                <a:gd name="connsiteY992" fmla="*/ 608193 h 2179871"/>
                <a:gd name="connsiteX993" fmla="*/ 1865539 w 2663714"/>
                <a:gd name="connsiteY993" fmla="*/ 589758 h 2179871"/>
                <a:gd name="connsiteX994" fmla="*/ 1877057 w 2663714"/>
                <a:gd name="connsiteY994" fmla="*/ 598549 h 2179871"/>
                <a:gd name="connsiteX995" fmla="*/ 1891987 w 2663714"/>
                <a:gd name="connsiteY995" fmla="*/ 607340 h 2179871"/>
                <a:gd name="connsiteX996" fmla="*/ 1893352 w 2663714"/>
                <a:gd name="connsiteY996" fmla="*/ 608022 h 2179871"/>
                <a:gd name="connsiteX997" fmla="*/ 1878080 w 2663714"/>
                <a:gd name="connsiteY997" fmla="*/ 615106 h 2179871"/>
                <a:gd name="connsiteX998" fmla="*/ 1883114 w 2663714"/>
                <a:gd name="connsiteY998" fmla="*/ 602475 h 2179871"/>
                <a:gd name="connsiteX999" fmla="*/ 1891987 w 2663714"/>
                <a:gd name="connsiteY999" fmla="*/ 607425 h 2179871"/>
                <a:gd name="connsiteX1000" fmla="*/ 1905297 w 2663714"/>
                <a:gd name="connsiteY1000" fmla="*/ 613229 h 2179871"/>
                <a:gd name="connsiteX1001" fmla="*/ 1912634 w 2663714"/>
                <a:gd name="connsiteY1001" fmla="*/ 615874 h 2179871"/>
                <a:gd name="connsiteX1002" fmla="*/ 1911866 w 2663714"/>
                <a:gd name="connsiteY1002" fmla="*/ 618520 h 2179871"/>
                <a:gd name="connsiteX1003" fmla="*/ 1907685 w 2663714"/>
                <a:gd name="connsiteY1003" fmla="*/ 619971 h 2179871"/>
                <a:gd name="connsiteX1004" fmla="*/ 1907685 w 2663714"/>
                <a:gd name="connsiteY1004" fmla="*/ 619971 h 2179871"/>
                <a:gd name="connsiteX1005" fmla="*/ 1907685 w 2663714"/>
                <a:gd name="connsiteY1005" fmla="*/ 619971 h 2179871"/>
                <a:gd name="connsiteX1006" fmla="*/ 1907685 w 2663714"/>
                <a:gd name="connsiteY1006" fmla="*/ 619971 h 2179871"/>
                <a:gd name="connsiteX1007" fmla="*/ 1907685 w 2663714"/>
                <a:gd name="connsiteY1007" fmla="*/ 619971 h 2179871"/>
                <a:gd name="connsiteX1008" fmla="*/ 1901201 w 2663714"/>
                <a:gd name="connsiteY1008" fmla="*/ 622788 h 2179871"/>
                <a:gd name="connsiteX1009" fmla="*/ 1905382 w 2663714"/>
                <a:gd name="connsiteY1009" fmla="*/ 613314 h 2179871"/>
                <a:gd name="connsiteX1010" fmla="*/ 1909306 w 2663714"/>
                <a:gd name="connsiteY1010" fmla="*/ 624239 h 2179871"/>
                <a:gd name="connsiteX1011" fmla="*/ 1909306 w 2663714"/>
                <a:gd name="connsiteY1011" fmla="*/ 624239 h 2179871"/>
                <a:gd name="connsiteX1012" fmla="*/ 1909306 w 2663714"/>
                <a:gd name="connsiteY1012" fmla="*/ 624239 h 2179871"/>
                <a:gd name="connsiteX1013" fmla="*/ 1909306 w 2663714"/>
                <a:gd name="connsiteY1013" fmla="*/ 624239 h 2179871"/>
                <a:gd name="connsiteX1014" fmla="*/ 1909306 w 2663714"/>
                <a:gd name="connsiteY1014" fmla="*/ 624239 h 2179871"/>
                <a:gd name="connsiteX1015" fmla="*/ 1910330 w 2663714"/>
                <a:gd name="connsiteY1015" fmla="*/ 623812 h 2179871"/>
                <a:gd name="connsiteX1016" fmla="*/ 1907600 w 2663714"/>
                <a:gd name="connsiteY1016" fmla="*/ 633371 h 2179871"/>
                <a:gd name="connsiteX1017" fmla="*/ 1893437 w 2663714"/>
                <a:gd name="connsiteY1017" fmla="*/ 639601 h 2179871"/>
                <a:gd name="connsiteX1018" fmla="*/ 1898727 w 2663714"/>
                <a:gd name="connsiteY1018" fmla="*/ 627823 h 2179871"/>
                <a:gd name="connsiteX1019" fmla="*/ 1909136 w 2663714"/>
                <a:gd name="connsiteY1019" fmla="*/ 624239 h 2179871"/>
                <a:gd name="connsiteX1020" fmla="*/ 1917753 w 2663714"/>
                <a:gd name="connsiteY1020" fmla="*/ 620569 h 2179871"/>
                <a:gd name="connsiteX1021" fmla="*/ 1922275 w 2663714"/>
                <a:gd name="connsiteY1021" fmla="*/ 618606 h 2179871"/>
                <a:gd name="connsiteX1022" fmla="*/ 1927223 w 2663714"/>
                <a:gd name="connsiteY1022" fmla="*/ 619715 h 2179871"/>
                <a:gd name="connsiteX1023" fmla="*/ 1926541 w 2663714"/>
                <a:gd name="connsiteY1023" fmla="*/ 621764 h 2179871"/>
                <a:gd name="connsiteX1024" fmla="*/ 1926541 w 2663714"/>
                <a:gd name="connsiteY1024" fmla="*/ 621764 h 2179871"/>
                <a:gd name="connsiteX1025" fmla="*/ 1926541 w 2663714"/>
                <a:gd name="connsiteY1025" fmla="*/ 621934 h 2179871"/>
                <a:gd name="connsiteX1026" fmla="*/ 1926541 w 2663714"/>
                <a:gd name="connsiteY1026" fmla="*/ 622105 h 2179871"/>
                <a:gd name="connsiteX1027" fmla="*/ 1926541 w 2663714"/>
                <a:gd name="connsiteY1027" fmla="*/ 622105 h 2179871"/>
                <a:gd name="connsiteX1028" fmla="*/ 1925517 w 2663714"/>
                <a:gd name="connsiteY1028" fmla="*/ 625690 h 2179871"/>
                <a:gd name="connsiteX1029" fmla="*/ 1914426 w 2663714"/>
                <a:gd name="connsiteY1029" fmla="*/ 630469 h 2179871"/>
                <a:gd name="connsiteX1030" fmla="*/ 1917838 w 2663714"/>
                <a:gd name="connsiteY1030" fmla="*/ 620569 h 2179871"/>
                <a:gd name="connsiteX1031" fmla="*/ 1923981 w 2663714"/>
                <a:gd name="connsiteY1031" fmla="*/ 631067 h 2179871"/>
                <a:gd name="connsiteX1032" fmla="*/ 1919715 w 2663714"/>
                <a:gd name="connsiteY1032" fmla="*/ 647027 h 2179871"/>
                <a:gd name="connsiteX1033" fmla="*/ 1909221 w 2663714"/>
                <a:gd name="connsiteY1033" fmla="*/ 652916 h 2179871"/>
                <a:gd name="connsiteX1034" fmla="*/ 1905894 w 2663714"/>
                <a:gd name="connsiteY1034" fmla="*/ 654793 h 2179871"/>
                <a:gd name="connsiteX1035" fmla="*/ 1912889 w 2663714"/>
                <a:gd name="connsiteY1035" fmla="*/ 634907 h 2179871"/>
                <a:gd name="connsiteX1036" fmla="*/ 1924066 w 2663714"/>
                <a:gd name="connsiteY1036" fmla="*/ 630981 h 2179871"/>
                <a:gd name="connsiteX1037" fmla="*/ 1909818 w 2663714"/>
                <a:gd name="connsiteY1037" fmla="*/ 654111 h 2179871"/>
                <a:gd name="connsiteX1038" fmla="*/ 1918862 w 2663714"/>
                <a:gd name="connsiteY1038" fmla="*/ 650014 h 2179871"/>
                <a:gd name="connsiteX1039" fmla="*/ 1913828 w 2663714"/>
                <a:gd name="connsiteY1039" fmla="*/ 669217 h 2179871"/>
                <a:gd name="connsiteX1040" fmla="*/ 1899665 w 2663714"/>
                <a:gd name="connsiteY1040" fmla="*/ 677069 h 2179871"/>
                <a:gd name="connsiteX1041" fmla="*/ 1897191 w 2663714"/>
                <a:gd name="connsiteY1041" fmla="*/ 678435 h 2179871"/>
                <a:gd name="connsiteX1042" fmla="*/ 1905297 w 2663714"/>
                <a:gd name="connsiteY1042" fmla="*/ 656159 h 2179871"/>
                <a:gd name="connsiteX1043" fmla="*/ 1909818 w 2663714"/>
                <a:gd name="connsiteY1043" fmla="*/ 654025 h 2179871"/>
                <a:gd name="connsiteX1044" fmla="*/ 1947102 w 2663714"/>
                <a:gd name="connsiteY1044" fmla="*/ 632262 h 2179871"/>
                <a:gd name="connsiteX1045" fmla="*/ 1947102 w 2663714"/>
                <a:gd name="connsiteY1045" fmla="*/ 632262 h 2179871"/>
                <a:gd name="connsiteX1046" fmla="*/ 1947016 w 2663714"/>
                <a:gd name="connsiteY1046" fmla="*/ 632262 h 2179871"/>
                <a:gd name="connsiteX1047" fmla="*/ 1946932 w 2663714"/>
                <a:gd name="connsiteY1047" fmla="*/ 632262 h 2179871"/>
                <a:gd name="connsiteX1048" fmla="*/ 1946932 w 2663714"/>
                <a:gd name="connsiteY1048" fmla="*/ 632262 h 2179871"/>
                <a:gd name="connsiteX1049" fmla="*/ 1926711 w 2663714"/>
                <a:gd name="connsiteY1049" fmla="*/ 643015 h 2179871"/>
                <a:gd name="connsiteX1050" fmla="*/ 1931830 w 2663714"/>
                <a:gd name="connsiteY1050" fmla="*/ 627909 h 2179871"/>
                <a:gd name="connsiteX1051" fmla="*/ 1945652 w 2663714"/>
                <a:gd name="connsiteY1051" fmla="*/ 621934 h 2179871"/>
                <a:gd name="connsiteX1052" fmla="*/ 1953415 w 2663714"/>
                <a:gd name="connsiteY1052" fmla="*/ 622105 h 2179871"/>
                <a:gd name="connsiteX1053" fmla="*/ 1948894 w 2663714"/>
                <a:gd name="connsiteY1053" fmla="*/ 631408 h 2179871"/>
                <a:gd name="connsiteX1054" fmla="*/ 1947273 w 2663714"/>
                <a:gd name="connsiteY1054" fmla="*/ 632091 h 2179871"/>
                <a:gd name="connsiteX1055" fmla="*/ 1955804 w 2663714"/>
                <a:gd name="connsiteY1055" fmla="*/ 622190 h 2179871"/>
                <a:gd name="connsiteX1056" fmla="*/ 1975939 w 2663714"/>
                <a:gd name="connsiteY1056" fmla="*/ 620056 h 2179871"/>
                <a:gd name="connsiteX1057" fmla="*/ 1953159 w 2663714"/>
                <a:gd name="connsiteY1057" fmla="*/ 629616 h 2179871"/>
                <a:gd name="connsiteX1058" fmla="*/ 1955804 w 2663714"/>
                <a:gd name="connsiteY1058" fmla="*/ 622190 h 2179871"/>
                <a:gd name="connsiteX1059" fmla="*/ 1933451 w 2663714"/>
                <a:gd name="connsiteY1059" fmla="*/ 622788 h 2179871"/>
                <a:gd name="connsiteX1060" fmla="*/ 1933963 w 2663714"/>
                <a:gd name="connsiteY1060" fmla="*/ 620910 h 2179871"/>
                <a:gd name="connsiteX1061" fmla="*/ 1937546 w 2663714"/>
                <a:gd name="connsiteY1061" fmla="*/ 621337 h 2179871"/>
                <a:gd name="connsiteX1062" fmla="*/ 1933451 w 2663714"/>
                <a:gd name="connsiteY1062" fmla="*/ 622788 h 2179871"/>
                <a:gd name="connsiteX1063" fmla="*/ 1925431 w 2663714"/>
                <a:gd name="connsiteY1063" fmla="*/ 599402 h 2179871"/>
                <a:gd name="connsiteX1064" fmla="*/ 1926199 w 2663714"/>
                <a:gd name="connsiteY1064" fmla="*/ 599061 h 2179871"/>
                <a:gd name="connsiteX1065" fmla="*/ 1935413 w 2663714"/>
                <a:gd name="connsiteY1065" fmla="*/ 595476 h 2179871"/>
                <a:gd name="connsiteX1066" fmla="*/ 1933537 w 2663714"/>
                <a:gd name="connsiteY1066" fmla="*/ 601024 h 2179871"/>
                <a:gd name="connsiteX1067" fmla="*/ 1925517 w 2663714"/>
                <a:gd name="connsiteY1067" fmla="*/ 599402 h 2179871"/>
                <a:gd name="connsiteX1068" fmla="*/ 1935499 w 2663714"/>
                <a:gd name="connsiteY1068" fmla="*/ 595135 h 2179871"/>
                <a:gd name="connsiteX1069" fmla="*/ 1925772 w 2663714"/>
                <a:gd name="connsiteY1069" fmla="*/ 597781 h 2179871"/>
                <a:gd name="connsiteX1070" fmla="*/ 1924749 w 2663714"/>
                <a:gd name="connsiteY1070" fmla="*/ 598037 h 2179871"/>
                <a:gd name="connsiteX1071" fmla="*/ 1932513 w 2663714"/>
                <a:gd name="connsiteY1071" fmla="*/ 568677 h 2179871"/>
                <a:gd name="connsiteX1072" fmla="*/ 1943689 w 2663714"/>
                <a:gd name="connsiteY1072" fmla="*/ 571237 h 2179871"/>
                <a:gd name="connsiteX1073" fmla="*/ 1935413 w 2663714"/>
                <a:gd name="connsiteY1073" fmla="*/ 595049 h 2179871"/>
                <a:gd name="connsiteX1074" fmla="*/ 1935413 w 2663714"/>
                <a:gd name="connsiteY1074" fmla="*/ 557496 h 2179871"/>
                <a:gd name="connsiteX1075" fmla="*/ 1937717 w 2663714"/>
                <a:gd name="connsiteY1075" fmla="*/ 547937 h 2179871"/>
                <a:gd name="connsiteX1076" fmla="*/ 1941812 w 2663714"/>
                <a:gd name="connsiteY1076" fmla="*/ 544950 h 2179871"/>
                <a:gd name="connsiteX1077" fmla="*/ 1948894 w 2663714"/>
                <a:gd name="connsiteY1077" fmla="*/ 546145 h 2179871"/>
                <a:gd name="connsiteX1078" fmla="*/ 1943433 w 2663714"/>
                <a:gd name="connsiteY1078" fmla="*/ 550924 h 2179871"/>
                <a:gd name="connsiteX1079" fmla="*/ 1937291 w 2663714"/>
                <a:gd name="connsiteY1079" fmla="*/ 556813 h 2179871"/>
                <a:gd name="connsiteX1080" fmla="*/ 1937461 w 2663714"/>
                <a:gd name="connsiteY1080" fmla="*/ 557070 h 2179871"/>
                <a:gd name="connsiteX1081" fmla="*/ 1944201 w 2663714"/>
                <a:gd name="connsiteY1081" fmla="*/ 551863 h 2179871"/>
                <a:gd name="connsiteX1082" fmla="*/ 1951112 w 2663714"/>
                <a:gd name="connsiteY1082" fmla="*/ 546998 h 2179871"/>
                <a:gd name="connsiteX1083" fmla="*/ 1951624 w 2663714"/>
                <a:gd name="connsiteY1083" fmla="*/ 546657 h 2179871"/>
                <a:gd name="connsiteX1084" fmla="*/ 1952221 w 2663714"/>
                <a:gd name="connsiteY1084" fmla="*/ 546742 h 2179871"/>
                <a:gd name="connsiteX1085" fmla="*/ 1948637 w 2663714"/>
                <a:gd name="connsiteY1085" fmla="*/ 557070 h 2179871"/>
                <a:gd name="connsiteX1086" fmla="*/ 1947614 w 2663714"/>
                <a:gd name="connsiteY1086" fmla="*/ 559886 h 2179871"/>
                <a:gd name="connsiteX1087" fmla="*/ 1935243 w 2663714"/>
                <a:gd name="connsiteY1087" fmla="*/ 557582 h 2179871"/>
                <a:gd name="connsiteX1088" fmla="*/ 1950685 w 2663714"/>
                <a:gd name="connsiteY1088" fmla="*/ 557752 h 2179871"/>
                <a:gd name="connsiteX1089" fmla="*/ 1953586 w 2663714"/>
                <a:gd name="connsiteY1089" fmla="*/ 546913 h 2179871"/>
                <a:gd name="connsiteX1090" fmla="*/ 1953842 w 2663714"/>
                <a:gd name="connsiteY1090" fmla="*/ 546913 h 2179871"/>
                <a:gd name="connsiteX1091" fmla="*/ 1953842 w 2663714"/>
                <a:gd name="connsiteY1091" fmla="*/ 546913 h 2179871"/>
                <a:gd name="connsiteX1092" fmla="*/ 1953842 w 2663714"/>
                <a:gd name="connsiteY1092" fmla="*/ 546913 h 2179871"/>
                <a:gd name="connsiteX1093" fmla="*/ 1953842 w 2663714"/>
                <a:gd name="connsiteY1093" fmla="*/ 546913 h 2179871"/>
                <a:gd name="connsiteX1094" fmla="*/ 1953842 w 2663714"/>
                <a:gd name="connsiteY1094" fmla="*/ 546913 h 2179871"/>
                <a:gd name="connsiteX1095" fmla="*/ 1963824 w 2663714"/>
                <a:gd name="connsiteY1095" fmla="*/ 547596 h 2179871"/>
                <a:gd name="connsiteX1096" fmla="*/ 1960753 w 2663714"/>
                <a:gd name="connsiteY1096" fmla="*/ 549900 h 2179871"/>
                <a:gd name="connsiteX1097" fmla="*/ 1960923 w 2663714"/>
                <a:gd name="connsiteY1097" fmla="*/ 550156 h 2179871"/>
                <a:gd name="connsiteX1098" fmla="*/ 1965104 w 2663714"/>
                <a:gd name="connsiteY1098" fmla="*/ 547681 h 2179871"/>
                <a:gd name="connsiteX1099" fmla="*/ 1981655 w 2663714"/>
                <a:gd name="connsiteY1099" fmla="*/ 548449 h 2179871"/>
                <a:gd name="connsiteX1100" fmla="*/ 1974062 w 2663714"/>
                <a:gd name="connsiteY1100" fmla="*/ 555533 h 2179871"/>
                <a:gd name="connsiteX1101" fmla="*/ 1970479 w 2663714"/>
                <a:gd name="connsiteY1101" fmla="*/ 558862 h 2179871"/>
                <a:gd name="connsiteX1102" fmla="*/ 1949917 w 2663714"/>
                <a:gd name="connsiteY1102" fmla="*/ 560057 h 2179871"/>
                <a:gd name="connsiteX1103" fmla="*/ 1950515 w 2663714"/>
                <a:gd name="connsiteY1103" fmla="*/ 557752 h 2179871"/>
                <a:gd name="connsiteX1104" fmla="*/ 1975598 w 2663714"/>
                <a:gd name="connsiteY1104" fmla="*/ 557155 h 2179871"/>
                <a:gd name="connsiteX1105" fmla="*/ 1987457 w 2663714"/>
                <a:gd name="connsiteY1105" fmla="*/ 548791 h 2179871"/>
                <a:gd name="connsiteX1106" fmla="*/ 1994794 w 2663714"/>
                <a:gd name="connsiteY1106" fmla="*/ 549132 h 2179871"/>
                <a:gd name="connsiteX1107" fmla="*/ 1996756 w 2663714"/>
                <a:gd name="connsiteY1107" fmla="*/ 549132 h 2179871"/>
                <a:gd name="connsiteX1108" fmla="*/ 1974148 w 2663714"/>
                <a:gd name="connsiteY1108" fmla="*/ 558179 h 2179871"/>
                <a:gd name="connsiteX1109" fmla="*/ 1975513 w 2663714"/>
                <a:gd name="connsiteY1109" fmla="*/ 557155 h 2179871"/>
                <a:gd name="connsiteX1110" fmla="*/ 1999146 w 2663714"/>
                <a:gd name="connsiteY1110" fmla="*/ 547766 h 2179871"/>
                <a:gd name="connsiteX1111" fmla="*/ 1995135 w 2663714"/>
                <a:gd name="connsiteY1111" fmla="*/ 547084 h 2179871"/>
                <a:gd name="connsiteX1112" fmla="*/ 1990955 w 2663714"/>
                <a:gd name="connsiteY1112" fmla="*/ 546316 h 2179871"/>
                <a:gd name="connsiteX1113" fmla="*/ 2008104 w 2663714"/>
                <a:gd name="connsiteY1113" fmla="*/ 533769 h 2179871"/>
                <a:gd name="connsiteX1114" fmla="*/ 2008104 w 2663714"/>
                <a:gd name="connsiteY1114" fmla="*/ 533769 h 2179871"/>
                <a:gd name="connsiteX1115" fmla="*/ 2008104 w 2663714"/>
                <a:gd name="connsiteY1115" fmla="*/ 533769 h 2179871"/>
                <a:gd name="connsiteX1116" fmla="*/ 2008104 w 2663714"/>
                <a:gd name="connsiteY1116" fmla="*/ 533769 h 2179871"/>
                <a:gd name="connsiteX1117" fmla="*/ 2008104 w 2663714"/>
                <a:gd name="connsiteY1117" fmla="*/ 533769 h 2179871"/>
                <a:gd name="connsiteX1118" fmla="*/ 2010663 w 2663714"/>
                <a:gd name="connsiteY1118" fmla="*/ 531465 h 2179871"/>
                <a:gd name="connsiteX1119" fmla="*/ 2018171 w 2663714"/>
                <a:gd name="connsiteY1119" fmla="*/ 531465 h 2179871"/>
                <a:gd name="connsiteX1120" fmla="*/ 1999146 w 2663714"/>
                <a:gd name="connsiteY1120" fmla="*/ 547852 h 2179871"/>
                <a:gd name="connsiteX1121" fmla="*/ 2018683 w 2663714"/>
                <a:gd name="connsiteY1121" fmla="*/ 530953 h 2179871"/>
                <a:gd name="connsiteX1122" fmla="*/ 2012113 w 2663714"/>
                <a:gd name="connsiteY1122" fmla="*/ 530099 h 2179871"/>
                <a:gd name="connsiteX1123" fmla="*/ 2029604 w 2663714"/>
                <a:gd name="connsiteY1123" fmla="*/ 513883 h 2179871"/>
                <a:gd name="connsiteX1124" fmla="*/ 2018598 w 2663714"/>
                <a:gd name="connsiteY1124" fmla="*/ 530868 h 2179871"/>
                <a:gd name="connsiteX1125" fmla="*/ 2032249 w 2663714"/>
                <a:gd name="connsiteY1125" fmla="*/ 507738 h 2179871"/>
                <a:gd name="connsiteX1126" fmla="*/ 2029519 w 2663714"/>
                <a:gd name="connsiteY1126" fmla="*/ 509701 h 2179871"/>
                <a:gd name="connsiteX1127" fmla="*/ 2027044 w 2663714"/>
                <a:gd name="connsiteY1127" fmla="*/ 509530 h 2179871"/>
                <a:gd name="connsiteX1128" fmla="*/ 2033273 w 2663714"/>
                <a:gd name="connsiteY1128" fmla="*/ 504836 h 2179871"/>
                <a:gd name="connsiteX1129" fmla="*/ 2032334 w 2663714"/>
                <a:gd name="connsiteY1129" fmla="*/ 507653 h 2179871"/>
                <a:gd name="connsiteX1130" fmla="*/ 2017403 w 2663714"/>
                <a:gd name="connsiteY1130" fmla="*/ 509018 h 2179871"/>
                <a:gd name="connsiteX1131" fmla="*/ 2015270 w 2663714"/>
                <a:gd name="connsiteY1131" fmla="*/ 509018 h 2179871"/>
                <a:gd name="connsiteX1132" fmla="*/ 2032419 w 2663714"/>
                <a:gd name="connsiteY1132" fmla="*/ 497155 h 2179871"/>
                <a:gd name="connsiteX1133" fmla="*/ 2035747 w 2663714"/>
                <a:gd name="connsiteY1133" fmla="*/ 494680 h 2179871"/>
                <a:gd name="connsiteX1134" fmla="*/ 2034894 w 2663714"/>
                <a:gd name="connsiteY1134" fmla="*/ 498776 h 2179871"/>
                <a:gd name="connsiteX1135" fmla="*/ 2017403 w 2663714"/>
                <a:gd name="connsiteY1135" fmla="*/ 509018 h 2179871"/>
                <a:gd name="connsiteX1136" fmla="*/ 2036088 w 2663714"/>
                <a:gd name="connsiteY1136" fmla="*/ 492546 h 2179871"/>
                <a:gd name="connsiteX1137" fmla="*/ 2031395 w 2663714"/>
                <a:gd name="connsiteY1137" fmla="*/ 495277 h 2179871"/>
                <a:gd name="connsiteX1138" fmla="*/ 2028495 w 2663714"/>
                <a:gd name="connsiteY1138" fmla="*/ 496899 h 2179871"/>
                <a:gd name="connsiteX1139" fmla="*/ 2036173 w 2663714"/>
                <a:gd name="connsiteY1139" fmla="*/ 492119 h 2179871"/>
                <a:gd name="connsiteX1140" fmla="*/ 2036173 w 2663714"/>
                <a:gd name="connsiteY1140" fmla="*/ 492546 h 2179871"/>
                <a:gd name="connsiteX1141" fmla="*/ 2020816 w 2663714"/>
                <a:gd name="connsiteY1141" fmla="*/ 496131 h 2179871"/>
                <a:gd name="connsiteX1142" fmla="*/ 2006654 w 2663714"/>
                <a:gd name="connsiteY1142" fmla="*/ 496472 h 2179871"/>
                <a:gd name="connsiteX1143" fmla="*/ 2003241 w 2663714"/>
                <a:gd name="connsiteY1143" fmla="*/ 496472 h 2179871"/>
                <a:gd name="connsiteX1144" fmla="*/ 2026362 w 2663714"/>
                <a:gd name="connsiteY1144" fmla="*/ 481024 h 2179871"/>
                <a:gd name="connsiteX1145" fmla="*/ 2033955 w 2663714"/>
                <a:gd name="connsiteY1145" fmla="*/ 480683 h 2179871"/>
                <a:gd name="connsiteX1146" fmla="*/ 2033955 w 2663714"/>
                <a:gd name="connsiteY1146" fmla="*/ 480341 h 2179871"/>
                <a:gd name="connsiteX1147" fmla="*/ 2027897 w 2663714"/>
                <a:gd name="connsiteY1147" fmla="*/ 480000 h 2179871"/>
                <a:gd name="connsiteX1148" fmla="*/ 2036515 w 2663714"/>
                <a:gd name="connsiteY1148" fmla="*/ 474623 h 2179871"/>
                <a:gd name="connsiteX1149" fmla="*/ 2036515 w 2663714"/>
                <a:gd name="connsiteY1149" fmla="*/ 488193 h 2179871"/>
                <a:gd name="connsiteX1150" fmla="*/ 2020816 w 2663714"/>
                <a:gd name="connsiteY1150" fmla="*/ 496045 h 2179871"/>
                <a:gd name="connsiteX1151" fmla="*/ 2029348 w 2663714"/>
                <a:gd name="connsiteY1151" fmla="*/ 475050 h 2179871"/>
                <a:gd name="connsiteX1152" fmla="*/ 2020390 w 2663714"/>
                <a:gd name="connsiteY1152" fmla="*/ 479658 h 2179871"/>
                <a:gd name="connsiteX1153" fmla="*/ 2016721 w 2663714"/>
                <a:gd name="connsiteY1153" fmla="*/ 479488 h 2179871"/>
                <a:gd name="connsiteX1154" fmla="*/ 1999828 w 2663714"/>
                <a:gd name="connsiteY1154" fmla="*/ 478634 h 2179871"/>
                <a:gd name="connsiteX1155" fmla="*/ 2019451 w 2663714"/>
                <a:gd name="connsiteY1155" fmla="*/ 467368 h 2179871"/>
                <a:gd name="connsiteX1156" fmla="*/ 2033443 w 2663714"/>
                <a:gd name="connsiteY1156" fmla="*/ 459601 h 2179871"/>
                <a:gd name="connsiteX1157" fmla="*/ 2036088 w 2663714"/>
                <a:gd name="connsiteY1157" fmla="*/ 471465 h 2179871"/>
                <a:gd name="connsiteX1158" fmla="*/ 2029348 w 2663714"/>
                <a:gd name="connsiteY1158" fmla="*/ 475050 h 2179871"/>
                <a:gd name="connsiteX1159" fmla="*/ 2018598 w 2663714"/>
                <a:gd name="connsiteY1159" fmla="*/ 465491 h 2179871"/>
                <a:gd name="connsiteX1160" fmla="*/ 1991211 w 2663714"/>
                <a:gd name="connsiteY1160" fmla="*/ 478293 h 2179871"/>
                <a:gd name="connsiteX1161" fmla="*/ 1986945 w 2663714"/>
                <a:gd name="connsiteY1161" fmla="*/ 478207 h 2179871"/>
                <a:gd name="connsiteX1162" fmla="*/ 2013223 w 2663714"/>
                <a:gd name="connsiteY1162" fmla="*/ 462589 h 2179871"/>
                <a:gd name="connsiteX1163" fmla="*/ 2029604 w 2663714"/>
                <a:gd name="connsiteY1163" fmla="*/ 453456 h 2179871"/>
                <a:gd name="connsiteX1164" fmla="*/ 2029433 w 2663714"/>
                <a:gd name="connsiteY1164" fmla="*/ 453200 h 2179871"/>
                <a:gd name="connsiteX1165" fmla="*/ 2012370 w 2663714"/>
                <a:gd name="connsiteY1165" fmla="*/ 460711 h 2179871"/>
                <a:gd name="connsiteX1166" fmla="*/ 1975683 w 2663714"/>
                <a:gd name="connsiteY1166" fmla="*/ 477951 h 2179871"/>
                <a:gd name="connsiteX1167" fmla="*/ 1970820 w 2663714"/>
                <a:gd name="connsiteY1167" fmla="*/ 477951 h 2179871"/>
                <a:gd name="connsiteX1168" fmla="*/ 2013223 w 2663714"/>
                <a:gd name="connsiteY1168" fmla="*/ 453371 h 2179871"/>
                <a:gd name="connsiteX1169" fmla="*/ 2027812 w 2663714"/>
                <a:gd name="connsiteY1169" fmla="*/ 445946 h 2179871"/>
                <a:gd name="connsiteX1170" fmla="*/ 2033273 w 2663714"/>
                <a:gd name="connsiteY1170" fmla="*/ 458919 h 2179871"/>
                <a:gd name="connsiteX1171" fmla="*/ 2018683 w 2663714"/>
                <a:gd name="connsiteY1171" fmla="*/ 465661 h 2179871"/>
                <a:gd name="connsiteX1172" fmla="*/ 2012370 w 2663714"/>
                <a:gd name="connsiteY1172" fmla="*/ 451323 h 2179871"/>
                <a:gd name="connsiteX1173" fmla="*/ 1971673 w 2663714"/>
                <a:gd name="connsiteY1173" fmla="*/ 470099 h 2179871"/>
                <a:gd name="connsiteX1174" fmla="*/ 1973039 w 2663714"/>
                <a:gd name="connsiteY1174" fmla="*/ 469331 h 2179871"/>
                <a:gd name="connsiteX1175" fmla="*/ 1999146 w 2663714"/>
                <a:gd name="connsiteY1175" fmla="*/ 454566 h 2179871"/>
                <a:gd name="connsiteX1176" fmla="*/ 2019110 w 2663714"/>
                <a:gd name="connsiteY1176" fmla="*/ 447141 h 2179871"/>
                <a:gd name="connsiteX1177" fmla="*/ 2019110 w 2663714"/>
                <a:gd name="connsiteY1177" fmla="*/ 446885 h 2179871"/>
                <a:gd name="connsiteX1178" fmla="*/ 1998463 w 2663714"/>
                <a:gd name="connsiteY1178" fmla="*/ 452688 h 2179871"/>
                <a:gd name="connsiteX1179" fmla="*/ 1970991 w 2663714"/>
                <a:gd name="connsiteY1179" fmla="*/ 465064 h 2179871"/>
                <a:gd name="connsiteX1180" fmla="*/ 1943945 w 2663714"/>
                <a:gd name="connsiteY1180" fmla="*/ 478293 h 2179871"/>
                <a:gd name="connsiteX1181" fmla="*/ 1943945 w 2663714"/>
                <a:gd name="connsiteY1181" fmla="*/ 478293 h 2179871"/>
                <a:gd name="connsiteX1182" fmla="*/ 1943774 w 2663714"/>
                <a:gd name="connsiteY1182" fmla="*/ 478293 h 2179871"/>
                <a:gd name="connsiteX1183" fmla="*/ 1943604 w 2663714"/>
                <a:gd name="connsiteY1183" fmla="*/ 478293 h 2179871"/>
                <a:gd name="connsiteX1184" fmla="*/ 1943604 w 2663714"/>
                <a:gd name="connsiteY1184" fmla="*/ 478293 h 2179871"/>
                <a:gd name="connsiteX1185" fmla="*/ 1940618 w 2663714"/>
                <a:gd name="connsiteY1185" fmla="*/ 480085 h 2179871"/>
                <a:gd name="connsiteX1186" fmla="*/ 1929953 w 2663714"/>
                <a:gd name="connsiteY1186" fmla="*/ 481280 h 2179871"/>
                <a:gd name="connsiteX1187" fmla="*/ 1949406 w 2663714"/>
                <a:gd name="connsiteY1187" fmla="*/ 471550 h 2179871"/>
                <a:gd name="connsiteX1188" fmla="*/ 1949406 w 2663714"/>
                <a:gd name="connsiteY1188" fmla="*/ 471550 h 2179871"/>
                <a:gd name="connsiteX1189" fmla="*/ 1949406 w 2663714"/>
                <a:gd name="connsiteY1189" fmla="*/ 471550 h 2179871"/>
                <a:gd name="connsiteX1190" fmla="*/ 1949406 w 2663714"/>
                <a:gd name="connsiteY1190" fmla="*/ 471550 h 2179871"/>
                <a:gd name="connsiteX1191" fmla="*/ 1949406 w 2663714"/>
                <a:gd name="connsiteY1191" fmla="*/ 471550 h 2179871"/>
                <a:gd name="connsiteX1192" fmla="*/ 2005885 w 2663714"/>
                <a:gd name="connsiteY1192" fmla="*/ 442105 h 2179871"/>
                <a:gd name="connsiteX1193" fmla="*/ 2020987 w 2663714"/>
                <a:gd name="connsiteY1193" fmla="*/ 435192 h 2179871"/>
                <a:gd name="connsiteX1194" fmla="*/ 2027386 w 2663714"/>
                <a:gd name="connsiteY1194" fmla="*/ 445092 h 2179871"/>
                <a:gd name="connsiteX1195" fmla="*/ 2012370 w 2663714"/>
                <a:gd name="connsiteY1195" fmla="*/ 451237 h 2179871"/>
                <a:gd name="connsiteX1196" fmla="*/ 2005288 w 2663714"/>
                <a:gd name="connsiteY1196" fmla="*/ 440227 h 2179871"/>
                <a:gd name="connsiteX1197" fmla="*/ 1984642 w 2663714"/>
                <a:gd name="connsiteY1197" fmla="*/ 448335 h 2179871"/>
                <a:gd name="connsiteX1198" fmla="*/ 2013223 w 2663714"/>
                <a:gd name="connsiteY1198" fmla="*/ 431437 h 2179871"/>
                <a:gd name="connsiteX1199" fmla="*/ 2016294 w 2663714"/>
                <a:gd name="connsiteY1199" fmla="*/ 429559 h 2179871"/>
                <a:gd name="connsiteX1200" fmla="*/ 2020560 w 2663714"/>
                <a:gd name="connsiteY1200" fmla="*/ 434680 h 2179871"/>
                <a:gd name="connsiteX1201" fmla="*/ 2005288 w 2663714"/>
                <a:gd name="connsiteY1201" fmla="*/ 440227 h 2179871"/>
                <a:gd name="connsiteX1202" fmla="*/ 2012370 w 2663714"/>
                <a:gd name="connsiteY1202" fmla="*/ 429559 h 2179871"/>
                <a:gd name="connsiteX1203" fmla="*/ 1958108 w 2663714"/>
                <a:gd name="connsiteY1203" fmla="*/ 455163 h 2179871"/>
                <a:gd name="connsiteX1204" fmla="*/ 1958108 w 2663714"/>
                <a:gd name="connsiteY1204" fmla="*/ 455163 h 2179871"/>
                <a:gd name="connsiteX1205" fmla="*/ 1957937 w 2663714"/>
                <a:gd name="connsiteY1205" fmla="*/ 455163 h 2179871"/>
                <a:gd name="connsiteX1206" fmla="*/ 1957766 w 2663714"/>
                <a:gd name="connsiteY1206" fmla="*/ 455163 h 2179871"/>
                <a:gd name="connsiteX1207" fmla="*/ 1957766 w 2663714"/>
                <a:gd name="connsiteY1207" fmla="*/ 455163 h 2179871"/>
                <a:gd name="connsiteX1208" fmla="*/ 1929526 w 2663714"/>
                <a:gd name="connsiteY1208" fmla="*/ 470185 h 2179871"/>
                <a:gd name="connsiteX1209" fmla="*/ 1930124 w 2663714"/>
                <a:gd name="connsiteY1209" fmla="*/ 468222 h 2179871"/>
                <a:gd name="connsiteX1210" fmla="*/ 1930465 w 2663714"/>
                <a:gd name="connsiteY1210" fmla="*/ 467283 h 2179871"/>
                <a:gd name="connsiteX1211" fmla="*/ 1953842 w 2663714"/>
                <a:gd name="connsiteY1211" fmla="*/ 456358 h 2179871"/>
                <a:gd name="connsiteX1212" fmla="*/ 1953842 w 2663714"/>
                <a:gd name="connsiteY1212" fmla="*/ 456358 h 2179871"/>
                <a:gd name="connsiteX1213" fmla="*/ 1953842 w 2663714"/>
                <a:gd name="connsiteY1213" fmla="*/ 456358 h 2179871"/>
                <a:gd name="connsiteX1214" fmla="*/ 1953842 w 2663714"/>
                <a:gd name="connsiteY1214" fmla="*/ 456358 h 2179871"/>
                <a:gd name="connsiteX1215" fmla="*/ 1953842 w 2663714"/>
                <a:gd name="connsiteY1215" fmla="*/ 456358 h 2179871"/>
                <a:gd name="connsiteX1216" fmla="*/ 2003070 w 2663714"/>
                <a:gd name="connsiteY1216" fmla="*/ 429303 h 2179871"/>
                <a:gd name="connsiteX1217" fmla="*/ 2011516 w 2663714"/>
                <a:gd name="connsiteY1217" fmla="*/ 424779 h 2179871"/>
                <a:gd name="connsiteX1218" fmla="*/ 2014844 w 2663714"/>
                <a:gd name="connsiteY1218" fmla="*/ 428108 h 2179871"/>
                <a:gd name="connsiteX1219" fmla="*/ 2012199 w 2663714"/>
                <a:gd name="connsiteY1219" fmla="*/ 429473 h 2179871"/>
                <a:gd name="connsiteX1220" fmla="*/ 2002473 w 2663714"/>
                <a:gd name="connsiteY1220" fmla="*/ 427425 h 2179871"/>
                <a:gd name="connsiteX1221" fmla="*/ 1950941 w 2663714"/>
                <a:gd name="connsiteY1221" fmla="*/ 450128 h 2179871"/>
                <a:gd name="connsiteX1222" fmla="*/ 1950941 w 2663714"/>
                <a:gd name="connsiteY1222" fmla="*/ 450128 h 2179871"/>
                <a:gd name="connsiteX1223" fmla="*/ 1950856 w 2663714"/>
                <a:gd name="connsiteY1223" fmla="*/ 450128 h 2179871"/>
                <a:gd name="connsiteX1224" fmla="*/ 1950770 w 2663714"/>
                <a:gd name="connsiteY1224" fmla="*/ 450128 h 2179871"/>
                <a:gd name="connsiteX1225" fmla="*/ 1950770 w 2663714"/>
                <a:gd name="connsiteY1225" fmla="*/ 450128 h 2179871"/>
                <a:gd name="connsiteX1226" fmla="*/ 1932854 w 2663714"/>
                <a:gd name="connsiteY1226" fmla="*/ 460114 h 2179871"/>
                <a:gd name="connsiteX1227" fmla="*/ 1934816 w 2663714"/>
                <a:gd name="connsiteY1227" fmla="*/ 454054 h 2179871"/>
                <a:gd name="connsiteX1228" fmla="*/ 1954524 w 2663714"/>
                <a:gd name="connsiteY1228" fmla="*/ 444239 h 2179871"/>
                <a:gd name="connsiteX1229" fmla="*/ 1954524 w 2663714"/>
                <a:gd name="connsiteY1229" fmla="*/ 444239 h 2179871"/>
                <a:gd name="connsiteX1230" fmla="*/ 1954524 w 2663714"/>
                <a:gd name="connsiteY1230" fmla="*/ 444239 h 2179871"/>
                <a:gd name="connsiteX1231" fmla="*/ 1954524 w 2663714"/>
                <a:gd name="connsiteY1231" fmla="*/ 444239 h 2179871"/>
                <a:gd name="connsiteX1232" fmla="*/ 1954524 w 2663714"/>
                <a:gd name="connsiteY1232" fmla="*/ 444239 h 2179871"/>
                <a:gd name="connsiteX1233" fmla="*/ 2002729 w 2663714"/>
                <a:gd name="connsiteY1233" fmla="*/ 417439 h 2179871"/>
                <a:gd name="connsiteX1234" fmla="*/ 2010663 w 2663714"/>
                <a:gd name="connsiteY1234" fmla="*/ 423755 h 2179871"/>
                <a:gd name="connsiteX1235" fmla="*/ 2002473 w 2663714"/>
                <a:gd name="connsiteY1235" fmla="*/ 427254 h 2179871"/>
                <a:gd name="connsiteX1236" fmla="*/ 1951368 w 2663714"/>
                <a:gd name="connsiteY1236" fmla="*/ 438179 h 2179871"/>
                <a:gd name="connsiteX1237" fmla="*/ 1951368 w 2663714"/>
                <a:gd name="connsiteY1237" fmla="*/ 438179 h 2179871"/>
                <a:gd name="connsiteX1238" fmla="*/ 1951197 w 2663714"/>
                <a:gd name="connsiteY1238" fmla="*/ 438179 h 2179871"/>
                <a:gd name="connsiteX1239" fmla="*/ 1951027 w 2663714"/>
                <a:gd name="connsiteY1239" fmla="*/ 438179 h 2179871"/>
                <a:gd name="connsiteX1240" fmla="*/ 1951027 w 2663714"/>
                <a:gd name="connsiteY1240" fmla="*/ 438179 h 2179871"/>
                <a:gd name="connsiteX1241" fmla="*/ 1937205 w 2663714"/>
                <a:gd name="connsiteY1241" fmla="*/ 446202 h 2179871"/>
                <a:gd name="connsiteX1242" fmla="*/ 1938741 w 2663714"/>
                <a:gd name="connsiteY1242" fmla="*/ 441422 h 2179871"/>
                <a:gd name="connsiteX1243" fmla="*/ 1945737 w 2663714"/>
                <a:gd name="connsiteY1243" fmla="*/ 438008 h 2179871"/>
                <a:gd name="connsiteX1244" fmla="*/ 1945737 w 2663714"/>
                <a:gd name="connsiteY1244" fmla="*/ 438008 h 2179871"/>
                <a:gd name="connsiteX1245" fmla="*/ 1945737 w 2663714"/>
                <a:gd name="connsiteY1245" fmla="*/ 438008 h 2179871"/>
                <a:gd name="connsiteX1246" fmla="*/ 1945737 w 2663714"/>
                <a:gd name="connsiteY1246" fmla="*/ 438008 h 2179871"/>
                <a:gd name="connsiteX1247" fmla="*/ 1945737 w 2663714"/>
                <a:gd name="connsiteY1247" fmla="*/ 438008 h 2179871"/>
                <a:gd name="connsiteX1248" fmla="*/ 1984983 w 2663714"/>
                <a:gd name="connsiteY1248" fmla="*/ 414452 h 2179871"/>
                <a:gd name="connsiteX1249" fmla="*/ 1991211 w 2663714"/>
                <a:gd name="connsiteY1249" fmla="*/ 410782 h 2179871"/>
                <a:gd name="connsiteX1250" fmla="*/ 2000084 w 2663714"/>
                <a:gd name="connsiteY1250" fmla="*/ 415818 h 2179871"/>
                <a:gd name="connsiteX1251" fmla="*/ 1951197 w 2663714"/>
                <a:gd name="connsiteY1251" fmla="*/ 438094 h 2179871"/>
                <a:gd name="connsiteX1252" fmla="*/ 1984215 w 2663714"/>
                <a:gd name="connsiteY1252" fmla="*/ 412745 h 2179871"/>
                <a:gd name="connsiteX1253" fmla="*/ 1942580 w 2663714"/>
                <a:gd name="connsiteY1253" fmla="*/ 432034 h 2179871"/>
                <a:gd name="connsiteX1254" fmla="*/ 1942580 w 2663714"/>
                <a:gd name="connsiteY1254" fmla="*/ 432034 h 2179871"/>
                <a:gd name="connsiteX1255" fmla="*/ 1942495 w 2663714"/>
                <a:gd name="connsiteY1255" fmla="*/ 432034 h 2179871"/>
                <a:gd name="connsiteX1256" fmla="*/ 1942409 w 2663714"/>
                <a:gd name="connsiteY1256" fmla="*/ 432034 h 2179871"/>
                <a:gd name="connsiteX1257" fmla="*/ 1942409 w 2663714"/>
                <a:gd name="connsiteY1257" fmla="*/ 432034 h 2179871"/>
                <a:gd name="connsiteX1258" fmla="*/ 1931659 w 2663714"/>
                <a:gd name="connsiteY1258" fmla="*/ 438520 h 2179871"/>
                <a:gd name="connsiteX1259" fmla="*/ 1933622 w 2663714"/>
                <a:gd name="connsiteY1259" fmla="*/ 433570 h 2179871"/>
                <a:gd name="connsiteX1260" fmla="*/ 1975768 w 2663714"/>
                <a:gd name="connsiteY1260" fmla="*/ 409417 h 2179871"/>
                <a:gd name="connsiteX1261" fmla="*/ 1980717 w 2663714"/>
                <a:gd name="connsiteY1261" fmla="*/ 406685 h 2179871"/>
                <a:gd name="connsiteX1262" fmla="*/ 1983703 w 2663714"/>
                <a:gd name="connsiteY1262" fmla="*/ 407710 h 2179871"/>
                <a:gd name="connsiteX1263" fmla="*/ 1989760 w 2663714"/>
                <a:gd name="connsiteY1263" fmla="*/ 410270 h 2179871"/>
                <a:gd name="connsiteX1264" fmla="*/ 1984215 w 2663714"/>
                <a:gd name="connsiteY1264" fmla="*/ 412745 h 2179871"/>
                <a:gd name="connsiteX1265" fmla="*/ 1975001 w 2663714"/>
                <a:gd name="connsiteY1265" fmla="*/ 407539 h 2179871"/>
                <a:gd name="connsiteX1266" fmla="*/ 1937120 w 2663714"/>
                <a:gd name="connsiteY1266" fmla="*/ 425035 h 2179871"/>
                <a:gd name="connsiteX1267" fmla="*/ 1939082 w 2663714"/>
                <a:gd name="connsiteY1267" fmla="*/ 420171 h 2179871"/>
                <a:gd name="connsiteX1268" fmla="*/ 1967919 w 2663714"/>
                <a:gd name="connsiteY1268" fmla="*/ 403527 h 2179871"/>
                <a:gd name="connsiteX1269" fmla="*/ 1978498 w 2663714"/>
                <a:gd name="connsiteY1269" fmla="*/ 406003 h 2179871"/>
                <a:gd name="connsiteX1270" fmla="*/ 1975001 w 2663714"/>
                <a:gd name="connsiteY1270" fmla="*/ 407539 h 2179871"/>
                <a:gd name="connsiteX1271" fmla="*/ 1927394 w 2663714"/>
                <a:gd name="connsiteY1271" fmla="*/ 418890 h 2179871"/>
                <a:gd name="connsiteX1272" fmla="*/ 1927394 w 2663714"/>
                <a:gd name="connsiteY1272" fmla="*/ 418890 h 2179871"/>
                <a:gd name="connsiteX1273" fmla="*/ 1927308 w 2663714"/>
                <a:gd name="connsiteY1273" fmla="*/ 418890 h 2179871"/>
                <a:gd name="connsiteX1274" fmla="*/ 1927223 w 2663714"/>
                <a:gd name="connsiteY1274" fmla="*/ 418890 h 2179871"/>
                <a:gd name="connsiteX1275" fmla="*/ 1927223 w 2663714"/>
                <a:gd name="connsiteY1275" fmla="*/ 418890 h 2179871"/>
                <a:gd name="connsiteX1276" fmla="*/ 1900263 w 2663714"/>
                <a:gd name="connsiteY1276" fmla="*/ 435789 h 2179871"/>
                <a:gd name="connsiteX1277" fmla="*/ 1901116 w 2663714"/>
                <a:gd name="connsiteY1277" fmla="*/ 433655 h 2179871"/>
                <a:gd name="connsiteX1278" fmla="*/ 1914340 w 2663714"/>
                <a:gd name="connsiteY1278" fmla="*/ 426316 h 2179871"/>
                <a:gd name="connsiteX1279" fmla="*/ 1914340 w 2663714"/>
                <a:gd name="connsiteY1279" fmla="*/ 426316 h 2179871"/>
                <a:gd name="connsiteX1280" fmla="*/ 1914340 w 2663714"/>
                <a:gd name="connsiteY1280" fmla="*/ 426316 h 2179871"/>
                <a:gd name="connsiteX1281" fmla="*/ 1914340 w 2663714"/>
                <a:gd name="connsiteY1281" fmla="*/ 426316 h 2179871"/>
                <a:gd name="connsiteX1282" fmla="*/ 1914340 w 2663714"/>
                <a:gd name="connsiteY1282" fmla="*/ 426316 h 2179871"/>
                <a:gd name="connsiteX1283" fmla="*/ 1951368 w 2663714"/>
                <a:gd name="connsiteY1283" fmla="*/ 404637 h 2179871"/>
                <a:gd name="connsiteX1284" fmla="*/ 1955890 w 2663714"/>
                <a:gd name="connsiteY1284" fmla="*/ 402418 h 2179871"/>
                <a:gd name="connsiteX1285" fmla="*/ 1963483 w 2663714"/>
                <a:gd name="connsiteY1285" fmla="*/ 402930 h 2179871"/>
                <a:gd name="connsiteX1286" fmla="*/ 1927394 w 2663714"/>
                <a:gd name="connsiteY1286" fmla="*/ 418890 h 2179871"/>
                <a:gd name="connsiteX1287" fmla="*/ 1950600 w 2663714"/>
                <a:gd name="connsiteY1287" fmla="*/ 402674 h 2179871"/>
                <a:gd name="connsiteX1288" fmla="*/ 1910842 w 2663714"/>
                <a:gd name="connsiteY1288" fmla="*/ 420171 h 2179871"/>
                <a:gd name="connsiteX1289" fmla="*/ 1910842 w 2663714"/>
                <a:gd name="connsiteY1289" fmla="*/ 420171 h 2179871"/>
                <a:gd name="connsiteX1290" fmla="*/ 1910757 w 2663714"/>
                <a:gd name="connsiteY1290" fmla="*/ 420171 h 2179871"/>
                <a:gd name="connsiteX1291" fmla="*/ 1910672 w 2663714"/>
                <a:gd name="connsiteY1291" fmla="*/ 420171 h 2179871"/>
                <a:gd name="connsiteX1292" fmla="*/ 1910672 w 2663714"/>
                <a:gd name="connsiteY1292" fmla="*/ 420171 h 2179871"/>
                <a:gd name="connsiteX1293" fmla="*/ 1904785 w 2663714"/>
                <a:gd name="connsiteY1293" fmla="*/ 424182 h 2179871"/>
                <a:gd name="connsiteX1294" fmla="*/ 1906832 w 2663714"/>
                <a:gd name="connsiteY1294" fmla="*/ 419061 h 2179871"/>
                <a:gd name="connsiteX1295" fmla="*/ 1951282 w 2663714"/>
                <a:gd name="connsiteY1295" fmla="*/ 402333 h 2179871"/>
                <a:gd name="connsiteX1296" fmla="*/ 1950600 w 2663714"/>
                <a:gd name="connsiteY1296" fmla="*/ 402589 h 2179871"/>
                <a:gd name="connsiteX1297" fmla="*/ 1876203 w 2663714"/>
                <a:gd name="connsiteY1297" fmla="*/ 439289 h 2179871"/>
                <a:gd name="connsiteX1298" fmla="*/ 1874326 w 2663714"/>
                <a:gd name="connsiteY1298" fmla="*/ 439715 h 2179871"/>
                <a:gd name="connsiteX1299" fmla="*/ 1872961 w 2663714"/>
                <a:gd name="connsiteY1299" fmla="*/ 439886 h 2179871"/>
                <a:gd name="connsiteX1300" fmla="*/ 1873388 w 2663714"/>
                <a:gd name="connsiteY1300" fmla="*/ 438862 h 2179871"/>
                <a:gd name="connsiteX1301" fmla="*/ 1877995 w 2663714"/>
                <a:gd name="connsiteY1301" fmla="*/ 435875 h 2179871"/>
                <a:gd name="connsiteX1302" fmla="*/ 1876118 w 2663714"/>
                <a:gd name="connsiteY1302" fmla="*/ 439374 h 2179871"/>
                <a:gd name="connsiteX1303" fmla="*/ 1866307 w 2663714"/>
                <a:gd name="connsiteY1303" fmla="*/ 443385 h 2179871"/>
                <a:gd name="connsiteX1304" fmla="*/ 1866307 w 2663714"/>
                <a:gd name="connsiteY1304" fmla="*/ 443385 h 2179871"/>
                <a:gd name="connsiteX1305" fmla="*/ 1846854 w 2663714"/>
                <a:gd name="connsiteY1305" fmla="*/ 484011 h 2179871"/>
                <a:gd name="connsiteX1306" fmla="*/ 1846854 w 2663714"/>
                <a:gd name="connsiteY1306" fmla="*/ 484011 h 2179871"/>
                <a:gd name="connsiteX1307" fmla="*/ 1846854 w 2663714"/>
                <a:gd name="connsiteY1307" fmla="*/ 484182 h 2179871"/>
                <a:gd name="connsiteX1308" fmla="*/ 1846854 w 2663714"/>
                <a:gd name="connsiteY1308" fmla="*/ 484352 h 2179871"/>
                <a:gd name="connsiteX1309" fmla="*/ 1846854 w 2663714"/>
                <a:gd name="connsiteY1309" fmla="*/ 484352 h 2179871"/>
                <a:gd name="connsiteX1310" fmla="*/ 1846428 w 2663714"/>
                <a:gd name="connsiteY1310" fmla="*/ 485462 h 2179871"/>
                <a:gd name="connsiteX1311" fmla="*/ 1837896 w 2663714"/>
                <a:gd name="connsiteY1311" fmla="*/ 487084 h 2179871"/>
                <a:gd name="connsiteX1312" fmla="*/ 1832947 w 2663714"/>
                <a:gd name="connsiteY1312" fmla="*/ 487937 h 2179871"/>
                <a:gd name="connsiteX1313" fmla="*/ 1843868 w 2663714"/>
                <a:gd name="connsiteY1313" fmla="*/ 466259 h 2179871"/>
                <a:gd name="connsiteX1314" fmla="*/ 1843868 w 2663714"/>
                <a:gd name="connsiteY1314" fmla="*/ 466259 h 2179871"/>
                <a:gd name="connsiteX1315" fmla="*/ 1843868 w 2663714"/>
                <a:gd name="connsiteY1315" fmla="*/ 466259 h 2179871"/>
                <a:gd name="connsiteX1316" fmla="*/ 1843868 w 2663714"/>
                <a:gd name="connsiteY1316" fmla="*/ 466259 h 2179871"/>
                <a:gd name="connsiteX1317" fmla="*/ 1843868 w 2663714"/>
                <a:gd name="connsiteY1317" fmla="*/ 466259 h 2179871"/>
                <a:gd name="connsiteX1318" fmla="*/ 1854277 w 2663714"/>
                <a:gd name="connsiteY1318" fmla="*/ 443300 h 2179871"/>
                <a:gd name="connsiteX1319" fmla="*/ 1866136 w 2663714"/>
                <a:gd name="connsiteY1319" fmla="*/ 440057 h 2179871"/>
                <a:gd name="connsiteX1320" fmla="*/ 1865368 w 2663714"/>
                <a:gd name="connsiteY1320" fmla="*/ 440740 h 2179871"/>
                <a:gd name="connsiteX1321" fmla="*/ 1861785 w 2663714"/>
                <a:gd name="connsiteY1321" fmla="*/ 443983 h 2179871"/>
                <a:gd name="connsiteX1322" fmla="*/ 1866392 w 2663714"/>
                <a:gd name="connsiteY1322" fmla="*/ 443556 h 2179871"/>
                <a:gd name="connsiteX1323" fmla="*/ 1837469 w 2663714"/>
                <a:gd name="connsiteY1323" fmla="*/ 463101 h 2179871"/>
                <a:gd name="connsiteX1324" fmla="*/ 1837469 w 2663714"/>
                <a:gd name="connsiteY1324" fmla="*/ 463101 h 2179871"/>
                <a:gd name="connsiteX1325" fmla="*/ 1837469 w 2663714"/>
                <a:gd name="connsiteY1325" fmla="*/ 463271 h 2179871"/>
                <a:gd name="connsiteX1326" fmla="*/ 1837469 w 2663714"/>
                <a:gd name="connsiteY1326" fmla="*/ 463442 h 2179871"/>
                <a:gd name="connsiteX1327" fmla="*/ 1837469 w 2663714"/>
                <a:gd name="connsiteY1327" fmla="*/ 463442 h 2179871"/>
                <a:gd name="connsiteX1328" fmla="*/ 1830302 w 2663714"/>
                <a:gd name="connsiteY1328" fmla="*/ 479914 h 2179871"/>
                <a:gd name="connsiteX1329" fmla="*/ 1833374 w 2663714"/>
                <a:gd name="connsiteY1329" fmla="*/ 454907 h 2179871"/>
                <a:gd name="connsiteX1330" fmla="*/ 1834995 w 2663714"/>
                <a:gd name="connsiteY1330" fmla="*/ 448506 h 2179871"/>
                <a:gd name="connsiteX1331" fmla="*/ 1843356 w 2663714"/>
                <a:gd name="connsiteY1331" fmla="*/ 446287 h 2179871"/>
                <a:gd name="connsiteX1332" fmla="*/ 1846939 w 2663714"/>
                <a:gd name="connsiteY1332" fmla="*/ 445263 h 2179871"/>
                <a:gd name="connsiteX1333" fmla="*/ 1837640 w 2663714"/>
                <a:gd name="connsiteY1333" fmla="*/ 463101 h 2179871"/>
                <a:gd name="connsiteX1334" fmla="*/ 1765205 w 2663714"/>
                <a:gd name="connsiteY1334" fmla="*/ 504409 h 2179871"/>
                <a:gd name="connsiteX1335" fmla="*/ 1765205 w 2663714"/>
                <a:gd name="connsiteY1335" fmla="*/ 504409 h 2179871"/>
                <a:gd name="connsiteX1336" fmla="*/ 1765205 w 2663714"/>
                <a:gd name="connsiteY1336" fmla="*/ 504409 h 2179871"/>
                <a:gd name="connsiteX1337" fmla="*/ 1765205 w 2663714"/>
                <a:gd name="connsiteY1337" fmla="*/ 504409 h 2179871"/>
                <a:gd name="connsiteX1338" fmla="*/ 1765205 w 2663714"/>
                <a:gd name="connsiteY1338" fmla="*/ 504409 h 2179871"/>
                <a:gd name="connsiteX1339" fmla="*/ 1798991 w 2663714"/>
                <a:gd name="connsiteY1339" fmla="*/ 497326 h 2179871"/>
                <a:gd name="connsiteX1340" fmla="*/ 1794469 w 2663714"/>
                <a:gd name="connsiteY1340" fmla="*/ 508847 h 2179871"/>
                <a:gd name="connsiteX1341" fmla="*/ 1744900 w 2663714"/>
                <a:gd name="connsiteY1341" fmla="*/ 515932 h 2179871"/>
                <a:gd name="connsiteX1342" fmla="*/ 1735856 w 2663714"/>
                <a:gd name="connsiteY1342" fmla="*/ 517126 h 2179871"/>
                <a:gd name="connsiteX1343" fmla="*/ 1731420 w 2663714"/>
                <a:gd name="connsiteY1343" fmla="*/ 516956 h 2179871"/>
                <a:gd name="connsiteX1344" fmla="*/ 1728178 w 2663714"/>
                <a:gd name="connsiteY1344" fmla="*/ 514310 h 2179871"/>
                <a:gd name="connsiteX1345" fmla="*/ 1728007 w 2663714"/>
                <a:gd name="connsiteY1345" fmla="*/ 514310 h 2179871"/>
                <a:gd name="connsiteX1346" fmla="*/ 1731335 w 2663714"/>
                <a:gd name="connsiteY1346" fmla="*/ 517382 h 2179871"/>
                <a:gd name="connsiteX1347" fmla="*/ 1736027 w 2663714"/>
                <a:gd name="connsiteY1347" fmla="*/ 517809 h 2179871"/>
                <a:gd name="connsiteX1348" fmla="*/ 1745241 w 2663714"/>
                <a:gd name="connsiteY1348" fmla="*/ 517212 h 2179871"/>
                <a:gd name="connsiteX1349" fmla="*/ 1792678 w 2663714"/>
                <a:gd name="connsiteY1349" fmla="*/ 513542 h 2179871"/>
                <a:gd name="connsiteX1350" fmla="*/ 1792422 w 2663714"/>
                <a:gd name="connsiteY1350" fmla="*/ 514224 h 2179871"/>
                <a:gd name="connsiteX1351" fmla="*/ 1789691 w 2663714"/>
                <a:gd name="connsiteY1351" fmla="*/ 521394 h 2179871"/>
                <a:gd name="connsiteX1352" fmla="*/ 1764950 w 2663714"/>
                <a:gd name="connsiteY1352" fmla="*/ 527027 h 2179871"/>
                <a:gd name="connsiteX1353" fmla="*/ 1753090 w 2663714"/>
                <a:gd name="connsiteY1353" fmla="*/ 530185 h 2179871"/>
                <a:gd name="connsiteX1354" fmla="*/ 1719049 w 2663714"/>
                <a:gd name="connsiteY1354" fmla="*/ 511493 h 2179871"/>
                <a:gd name="connsiteX1355" fmla="*/ 1765205 w 2663714"/>
                <a:gd name="connsiteY1355" fmla="*/ 504324 h 2179871"/>
                <a:gd name="connsiteX1356" fmla="*/ 1765291 w 2663714"/>
                <a:gd name="connsiteY1356" fmla="*/ 528478 h 2179871"/>
                <a:gd name="connsiteX1357" fmla="*/ 1788241 w 2663714"/>
                <a:gd name="connsiteY1357" fmla="*/ 525491 h 2179871"/>
                <a:gd name="connsiteX1358" fmla="*/ 1783975 w 2663714"/>
                <a:gd name="connsiteY1358" fmla="*/ 537269 h 2179871"/>
                <a:gd name="connsiteX1359" fmla="*/ 1784231 w 2663714"/>
                <a:gd name="connsiteY1359" fmla="*/ 537354 h 2179871"/>
                <a:gd name="connsiteX1360" fmla="*/ 1789607 w 2663714"/>
                <a:gd name="connsiteY1360" fmla="*/ 525320 h 2179871"/>
                <a:gd name="connsiteX1361" fmla="*/ 1802148 w 2663714"/>
                <a:gd name="connsiteY1361" fmla="*/ 523954 h 2179871"/>
                <a:gd name="connsiteX1362" fmla="*/ 1802148 w 2663714"/>
                <a:gd name="connsiteY1362" fmla="*/ 523954 h 2179871"/>
                <a:gd name="connsiteX1363" fmla="*/ 1802148 w 2663714"/>
                <a:gd name="connsiteY1363" fmla="*/ 523954 h 2179871"/>
                <a:gd name="connsiteX1364" fmla="*/ 1802148 w 2663714"/>
                <a:gd name="connsiteY1364" fmla="*/ 523954 h 2179871"/>
                <a:gd name="connsiteX1365" fmla="*/ 1802148 w 2663714"/>
                <a:gd name="connsiteY1365" fmla="*/ 523954 h 2179871"/>
                <a:gd name="connsiteX1366" fmla="*/ 1812983 w 2663714"/>
                <a:gd name="connsiteY1366" fmla="*/ 522247 h 2179871"/>
                <a:gd name="connsiteX1367" fmla="*/ 1810680 w 2663714"/>
                <a:gd name="connsiteY1367" fmla="*/ 528051 h 2179871"/>
                <a:gd name="connsiteX1368" fmla="*/ 1804964 w 2663714"/>
                <a:gd name="connsiteY1368" fmla="*/ 543243 h 2179871"/>
                <a:gd name="connsiteX1369" fmla="*/ 1802660 w 2663714"/>
                <a:gd name="connsiteY1369" fmla="*/ 544182 h 2179871"/>
                <a:gd name="connsiteX1370" fmla="*/ 1802660 w 2663714"/>
                <a:gd name="connsiteY1370" fmla="*/ 544352 h 2179871"/>
                <a:gd name="connsiteX1371" fmla="*/ 1804622 w 2663714"/>
                <a:gd name="connsiteY1371" fmla="*/ 543755 h 2179871"/>
                <a:gd name="connsiteX1372" fmla="*/ 1801807 w 2663714"/>
                <a:gd name="connsiteY1372" fmla="*/ 551180 h 2179871"/>
                <a:gd name="connsiteX1373" fmla="*/ 1802062 w 2663714"/>
                <a:gd name="connsiteY1373" fmla="*/ 551266 h 2179871"/>
                <a:gd name="connsiteX1374" fmla="*/ 1805646 w 2663714"/>
                <a:gd name="connsiteY1374" fmla="*/ 543414 h 2179871"/>
                <a:gd name="connsiteX1375" fmla="*/ 1811533 w 2663714"/>
                <a:gd name="connsiteY1375" fmla="*/ 541707 h 2179871"/>
                <a:gd name="connsiteX1376" fmla="*/ 1825951 w 2663714"/>
                <a:gd name="connsiteY1376" fmla="*/ 537695 h 2179871"/>
                <a:gd name="connsiteX1377" fmla="*/ 1821515 w 2663714"/>
                <a:gd name="connsiteY1377" fmla="*/ 549900 h 2179871"/>
                <a:gd name="connsiteX1378" fmla="*/ 1820577 w 2663714"/>
                <a:gd name="connsiteY1378" fmla="*/ 550242 h 2179871"/>
                <a:gd name="connsiteX1379" fmla="*/ 1820577 w 2663714"/>
                <a:gd name="connsiteY1379" fmla="*/ 550242 h 2179871"/>
                <a:gd name="connsiteX1380" fmla="*/ 1820577 w 2663714"/>
                <a:gd name="connsiteY1380" fmla="*/ 550242 h 2179871"/>
                <a:gd name="connsiteX1381" fmla="*/ 1820577 w 2663714"/>
                <a:gd name="connsiteY1381" fmla="*/ 550242 h 2179871"/>
                <a:gd name="connsiteX1382" fmla="*/ 1820577 w 2663714"/>
                <a:gd name="connsiteY1382" fmla="*/ 550242 h 2179871"/>
                <a:gd name="connsiteX1383" fmla="*/ 1793702 w 2663714"/>
                <a:gd name="connsiteY1383" fmla="*/ 562958 h 2179871"/>
                <a:gd name="connsiteX1384" fmla="*/ 1764608 w 2663714"/>
                <a:gd name="connsiteY1384" fmla="*/ 538293 h 2179871"/>
                <a:gd name="connsiteX1385" fmla="*/ 1753347 w 2663714"/>
                <a:gd name="connsiteY1385" fmla="*/ 530355 h 2179871"/>
                <a:gd name="connsiteX1386" fmla="*/ 1765205 w 2663714"/>
                <a:gd name="connsiteY1386" fmla="*/ 528307 h 2179871"/>
                <a:gd name="connsiteX1387" fmla="*/ 1819723 w 2663714"/>
                <a:gd name="connsiteY1387" fmla="*/ 555704 h 2179871"/>
                <a:gd name="connsiteX1388" fmla="*/ 1816225 w 2663714"/>
                <a:gd name="connsiteY1388" fmla="*/ 565604 h 2179871"/>
                <a:gd name="connsiteX1389" fmla="*/ 1813922 w 2663714"/>
                <a:gd name="connsiteY1389" fmla="*/ 572347 h 2179871"/>
                <a:gd name="connsiteX1390" fmla="*/ 1807438 w 2663714"/>
                <a:gd name="connsiteY1390" fmla="*/ 574822 h 2179871"/>
                <a:gd name="connsiteX1391" fmla="*/ 1807438 w 2663714"/>
                <a:gd name="connsiteY1391" fmla="*/ 574993 h 2179871"/>
                <a:gd name="connsiteX1392" fmla="*/ 1813495 w 2663714"/>
                <a:gd name="connsiteY1392" fmla="*/ 573286 h 2179871"/>
                <a:gd name="connsiteX1393" fmla="*/ 1811277 w 2663714"/>
                <a:gd name="connsiteY1393" fmla="*/ 579601 h 2179871"/>
                <a:gd name="connsiteX1394" fmla="*/ 1811021 w 2663714"/>
                <a:gd name="connsiteY1394" fmla="*/ 580199 h 2179871"/>
                <a:gd name="connsiteX1395" fmla="*/ 1794896 w 2663714"/>
                <a:gd name="connsiteY1395" fmla="*/ 564239 h 2179871"/>
                <a:gd name="connsiteX1396" fmla="*/ 1819638 w 2663714"/>
                <a:gd name="connsiteY1396" fmla="*/ 555533 h 2179871"/>
                <a:gd name="connsiteX1397" fmla="*/ 1812301 w 2663714"/>
                <a:gd name="connsiteY1397" fmla="*/ 580370 h 2179871"/>
                <a:gd name="connsiteX1398" fmla="*/ 1819809 w 2663714"/>
                <a:gd name="connsiteY1398" fmla="*/ 571664 h 2179871"/>
                <a:gd name="connsiteX1399" fmla="*/ 1842674 w 2663714"/>
                <a:gd name="connsiteY1399" fmla="*/ 565348 h 2179871"/>
                <a:gd name="connsiteX1400" fmla="*/ 1842930 w 2663714"/>
                <a:gd name="connsiteY1400" fmla="*/ 565690 h 2179871"/>
                <a:gd name="connsiteX1401" fmla="*/ 1842076 w 2663714"/>
                <a:gd name="connsiteY1401" fmla="*/ 568079 h 2179871"/>
                <a:gd name="connsiteX1402" fmla="*/ 1834825 w 2663714"/>
                <a:gd name="connsiteY1402" fmla="*/ 587966 h 2179871"/>
                <a:gd name="connsiteX1403" fmla="*/ 1827914 w 2663714"/>
                <a:gd name="connsiteY1403" fmla="*/ 590782 h 2179871"/>
                <a:gd name="connsiteX1404" fmla="*/ 1822453 w 2663714"/>
                <a:gd name="connsiteY1404" fmla="*/ 592830 h 2179871"/>
                <a:gd name="connsiteX1405" fmla="*/ 1811703 w 2663714"/>
                <a:gd name="connsiteY1405" fmla="*/ 580967 h 2179871"/>
                <a:gd name="connsiteX1406" fmla="*/ 1812301 w 2663714"/>
                <a:gd name="connsiteY1406" fmla="*/ 580284 h 2179871"/>
                <a:gd name="connsiteX1407" fmla="*/ 1828426 w 2663714"/>
                <a:gd name="connsiteY1407" fmla="*/ 592148 h 2179871"/>
                <a:gd name="connsiteX1408" fmla="*/ 1833971 w 2663714"/>
                <a:gd name="connsiteY1408" fmla="*/ 590611 h 2179871"/>
                <a:gd name="connsiteX1409" fmla="*/ 1832862 w 2663714"/>
                <a:gd name="connsiteY1409" fmla="*/ 593684 h 2179871"/>
                <a:gd name="connsiteX1410" fmla="*/ 1833118 w 2663714"/>
                <a:gd name="connsiteY1410" fmla="*/ 593769 h 2179871"/>
                <a:gd name="connsiteX1411" fmla="*/ 1834568 w 2663714"/>
                <a:gd name="connsiteY1411" fmla="*/ 590441 h 2179871"/>
                <a:gd name="connsiteX1412" fmla="*/ 1858031 w 2663714"/>
                <a:gd name="connsiteY1412" fmla="*/ 583186 h 2179871"/>
                <a:gd name="connsiteX1413" fmla="*/ 1859652 w 2663714"/>
                <a:gd name="connsiteY1413" fmla="*/ 584722 h 2179871"/>
                <a:gd name="connsiteX1414" fmla="*/ 1850096 w 2663714"/>
                <a:gd name="connsiteY1414" fmla="*/ 588307 h 2179871"/>
                <a:gd name="connsiteX1415" fmla="*/ 1840114 w 2663714"/>
                <a:gd name="connsiteY1415" fmla="*/ 592148 h 2179871"/>
                <a:gd name="connsiteX1416" fmla="*/ 1840114 w 2663714"/>
                <a:gd name="connsiteY1416" fmla="*/ 592318 h 2179871"/>
                <a:gd name="connsiteX1417" fmla="*/ 1850523 w 2663714"/>
                <a:gd name="connsiteY1417" fmla="*/ 589587 h 2179871"/>
                <a:gd name="connsiteX1418" fmla="*/ 1861870 w 2663714"/>
                <a:gd name="connsiteY1418" fmla="*/ 586856 h 2179871"/>
                <a:gd name="connsiteX1419" fmla="*/ 1863917 w 2663714"/>
                <a:gd name="connsiteY1419" fmla="*/ 588648 h 2179871"/>
                <a:gd name="connsiteX1420" fmla="*/ 1855812 w 2663714"/>
                <a:gd name="connsiteY1420" fmla="*/ 608791 h 2179871"/>
                <a:gd name="connsiteX1421" fmla="*/ 1854874 w 2663714"/>
                <a:gd name="connsiteY1421" fmla="*/ 609217 h 2179871"/>
                <a:gd name="connsiteX1422" fmla="*/ 1844636 w 2663714"/>
                <a:gd name="connsiteY1422" fmla="*/ 614253 h 2179871"/>
                <a:gd name="connsiteX1423" fmla="*/ 1844636 w 2663714"/>
                <a:gd name="connsiteY1423" fmla="*/ 614423 h 2179871"/>
                <a:gd name="connsiteX1424" fmla="*/ 1854959 w 2663714"/>
                <a:gd name="connsiteY1424" fmla="*/ 610583 h 2179871"/>
                <a:gd name="connsiteX1425" fmla="*/ 1854191 w 2663714"/>
                <a:gd name="connsiteY1425" fmla="*/ 612546 h 2179871"/>
                <a:gd name="connsiteX1426" fmla="*/ 1854447 w 2663714"/>
                <a:gd name="connsiteY1426" fmla="*/ 612631 h 2179871"/>
                <a:gd name="connsiteX1427" fmla="*/ 1855557 w 2663714"/>
                <a:gd name="connsiteY1427" fmla="*/ 610327 h 2179871"/>
                <a:gd name="connsiteX1428" fmla="*/ 1879616 w 2663714"/>
                <a:gd name="connsiteY1428" fmla="*/ 601792 h 2179871"/>
                <a:gd name="connsiteX1429" fmla="*/ 1874924 w 2663714"/>
                <a:gd name="connsiteY1429" fmla="*/ 616557 h 2179871"/>
                <a:gd name="connsiteX1430" fmla="*/ 1874753 w 2663714"/>
                <a:gd name="connsiteY1430" fmla="*/ 616557 h 2179871"/>
                <a:gd name="connsiteX1431" fmla="*/ 1875094 w 2663714"/>
                <a:gd name="connsiteY1431" fmla="*/ 615106 h 2179871"/>
                <a:gd name="connsiteX1432" fmla="*/ 1874838 w 2663714"/>
                <a:gd name="connsiteY1432" fmla="*/ 615106 h 2179871"/>
                <a:gd name="connsiteX1433" fmla="*/ 1874326 w 2663714"/>
                <a:gd name="connsiteY1433" fmla="*/ 616899 h 2179871"/>
                <a:gd name="connsiteX1434" fmla="*/ 1866477 w 2663714"/>
                <a:gd name="connsiteY1434" fmla="*/ 620825 h 2179871"/>
                <a:gd name="connsiteX1435" fmla="*/ 1856495 w 2663714"/>
                <a:gd name="connsiteY1435" fmla="*/ 625946 h 2179871"/>
                <a:gd name="connsiteX1436" fmla="*/ 1856495 w 2663714"/>
                <a:gd name="connsiteY1436" fmla="*/ 626116 h 2179871"/>
                <a:gd name="connsiteX1437" fmla="*/ 1867074 w 2663714"/>
                <a:gd name="connsiteY1437" fmla="*/ 622020 h 2179871"/>
                <a:gd name="connsiteX1438" fmla="*/ 1873558 w 2663714"/>
                <a:gd name="connsiteY1438" fmla="*/ 619715 h 2179871"/>
                <a:gd name="connsiteX1439" fmla="*/ 1870487 w 2663714"/>
                <a:gd name="connsiteY1439" fmla="*/ 630640 h 2179871"/>
                <a:gd name="connsiteX1440" fmla="*/ 1871682 w 2663714"/>
                <a:gd name="connsiteY1440" fmla="*/ 630981 h 2179871"/>
                <a:gd name="connsiteX1441" fmla="*/ 1876203 w 2663714"/>
                <a:gd name="connsiteY1441" fmla="*/ 619374 h 2179871"/>
                <a:gd name="connsiteX1442" fmla="*/ 1876545 w 2663714"/>
                <a:gd name="connsiteY1442" fmla="*/ 618606 h 2179871"/>
                <a:gd name="connsiteX1443" fmla="*/ 1896850 w 2663714"/>
                <a:gd name="connsiteY1443" fmla="*/ 611522 h 2179871"/>
                <a:gd name="connsiteX1444" fmla="*/ 1896850 w 2663714"/>
                <a:gd name="connsiteY1444" fmla="*/ 611522 h 2179871"/>
                <a:gd name="connsiteX1445" fmla="*/ 1896850 w 2663714"/>
                <a:gd name="connsiteY1445" fmla="*/ 611522 h 2179871"/>
                <a:gd name="connsiteX1446" fmla="*/ 1896850 w 2663714"/>
                <a:gd name="connsiteY1446" fmla="*/ 611522 h 2179871"/>
                <a:gd name="connsiteX1447" fmla="*/ 1898727 w 2663714"/>
                <a:gd name="connsiteY1447" fmla="*/ 610668 h 2179871"/>
                <a:gd name="connsiteX1448" fmla="*/ 1900434 w 2663714"/>
                <a:gd name="connsiteY1448" fmla="*/ 611436 h 2179871"/>
                <a:gd name="connsiteX1449" fmla="*/ 1895570 w 2663714"/>
                <a:gd name="connsiteY1449" fmla="*/ 625177 h 2179871"/>
                <a:gd name="connsiteX1450" fmla="*/ 1875179 w 2663714"/>
                <a:gd name="connsiteY1450" fmla="*/ 634310 h 2179871"/>
                <a:gd name="connsiteX1451" fmla="*/ 1863747 w 2663714"/>
                <a:gd name="connsiteY1451" fmla="*/ 639345 h 2179871"/>
                <a:gd name="connsiteX1452" fmla="*/ 1863747 w 2663714"/>
                <a:gd name="connsiteY1452" fmla="*/ 639516 h 2179871"/>
                <a:gd name="connsiteX1453" fmla="*/ 1875606 w 2663714"/>
                <a:gd name="connsiteY1453" fmla="*/ 635505 h 2179871"/>
                <a:gd name="connsiteX1454" fmla="*/ 1893949 w 2663714"/>
                <a:gd name="connsiteY1454" fmla="*/ 629445 h 2179871"/>
                <a:gd name="connsiteX1455" fmla="*/ 1889769 w 2663714"/>
                <a:gd name="connsiteY1455" fmla="*/ 641223 h 2179871"/>
                <a:gd name="connsiteX1456" fmla="*/ 1886868 w 2663714"/>
                <a:gd name="connsiteY1456" fmla="*/ 642503 h 2179871"/>
                <a:gd name="connsiteX1457" fmla="*/ 1873046 w 2663714"/>
                <a:gd name="connsiteY1457" fmla="*/ 648563 h 2179871"/>
                <a:gd name="connsiteX1458" fmla="*/ 1873046 w 2663714"/>
                <a:gd name="connsiteY1458" fmla="*/ 648734 h 2179871"/>
                <a:gd name="connsiteX1459" fmla="*/ 1887380 w 2663714"/>
                <a:gd name="connsiteY1459" fmla="*/ 643698 h 2179871"/>
                <a:gd name="connsiteX1460" fmla="*/ 1889001 w 2663714"/>
                <a:gd name="connsiteY1460" fmla="*/ 643186 h 2179871"/>
                <a:gd name="connsiteX1461" fmla="*/ 1887806 w 2663714"/>
                <a:gd name="connsiteY1461" fmla="*/ 646600 h 2179871"/>
                <a:gd name="connsiteX1462" fmla="*/ 1881578 w 2663714"/>
                <a:gd name="connsiteY1462" fmla="*/ 663328 h 2179871"/>
                <a:gd name="connsiteX1463" fmla="*/ 1881407 w 2663714"/>
                <a:gd name="connsiteY1463" fmla="*/ 663670 h 2179871"/>
                <a:gd name="connsiteX1464" fmla="*/ 1882090 w 2663714"/>
                <a:gd name="connsiteY1464" fmla="*/ 663926 h 2179871"/>
                <a:gd name="connsiteX1465" fmla="*/ 1889683 w 2663714"/>
                <a:gd name="connsiteY1465" fmla="*/ 647197 h 2179871"/>
                <a:gd name="connsiteX1466" fmla="*/ 1891987 w 2663714"/>
                <a:gd name="connsiteY1466" fmla="*/ 642077 h 2179871"/>
                <a:gd name="connsiteX1467" fmla="*/ 1906150 w 2663714"/>
                <a:gd name="connsiteY1467" fmla="*/ 637212 h 2179871"/>
                <a:gd name="connsiteX1468" fmla="*/ 1900263 w 2663714"/>
                <a:gd name="connsiteY1468" fmla="*/ 657781 h 2179871"/>
                <a:gd name="connsiteX1469" fmla="*/ 1895400 w 2663714"/>
                <a:gd name="connsiteY1469" fmla="*/ 660512 h 2179871"/>
                <a:gd name="connsiteX1470" fmla="*/ 1895485 w 2663714"/>
                <a:gd name="connsiteY1470" fmla="*/ 660682 h 2179871"/>
                <a:gd name="connsiteX1471" fmla="*/ 1900007 w 2663714"/>
                <a:gd name="connsiteY1471" fmla="*/ 658549 h 2179871"/>
                <a:gd name="connsiteX1472" fmla="*/ 1893608 w 2663714"/>
                <a:gd name="connsiteY1472" fmla="*/ 680312 h 2179871"/>
                <a:gd name="connsiteX1473" fmla="*/ 1888574 w 2663714"/>
                <a:gd name="connsiteY1473" fmla="*/ 683129 h 2179871"/>
                <a:gd name="connsiteX1474" fmla="*/ 1888660 w 2663714"/>
                <a:gd name="connsiteY1474" fmla="*/ 683300 h 2179871"/>
                <a:gd name="connsiteX1475" fmla="*/ 1893352 w 2663714"/>
                <a:gd name="connsiteY1475" fmla="*/ 681251 h 2179871"/>
                <a:gd name="connsiteX1476" fmla="*/ 1892584 w 2663714"/>
                <a:gd name="connsiteY1476" fmla="*/ 683812 h 2179871"/>
                <a:gd name="connsiteX1477" fmla="*/ 1888148 w 2663714"/>
                <a:gd name="connsiteY1477" fmla="*/ 698151 h 2179871"/>
                <a:gd name="connsiteX1478" fmla="*/ 1850438 w 2663714"/>
                <a:gd name="connsiteY1478" fmla="*/ 630213 h 2179871"/>
                <a:gd name="connsiteX1479" fmla="*/ 1822624 w 2663714"/>
                <a:gd name="connsiteY1479" fmla="*/ 593513 h 2179871"/>
                <a:gd name="connsiteX1480" fmla="*/ 1827999 w 2663714"/>
                <a:gd name="connsiteY1480" fmla="*/ 592062 h 2179871"/>
                <a:gd name="connsiteX1481" fmla="*/ 1889257 w 2663714"/>
                <a:gd name="connsiteY1481" fmla="*/ 699772 h 2179871"/>
                <a:gd name="connsiteX1482" fmla="*/ 1894973 w 2663714"/>
                <a:gd name="connsiteY1482" fmla="*/ 684409 h 2179871"/>
                <a:gd name="connsiteX1483" fmla="*/ 1896509 w 2663714"/>
                <a:gd name="connsiteY1483" fmla="*/ 680142 h 2179871"/>
                <a:gd name="connsiteX1484" fmla="*/ 1900177 w 2663714"/>
                <a:gd name="connsiteY1484" fmla="*/ 678520 h 2179871"/>
                <a:gd name="connsiteX1485" fmla="*/ 1912719 w 2663714"/>
                <a:gd name="connsiteY1485" fmla="*/ 673229 h 2179871"/>
                <a:gd name="connsiteX1486" fmla="*/ 1908965 w 2663714"/>
                <a:gd name="connsiteY1486" fmla="*/ 687738 h 2179871"/>
                <a:gd name="connsiteX1487" fmla="*/ 1908539 w 2663714"/>
                <a:gd name="connsiteY1487" fmla="*/ 687994 h 2179871"/>
                <a:gd name="connsiteX1488" fmla="*/ 1904529 w 2663714"/>
                <a:gd name="connsiteY1488" fmla="*/ 689616 h 2179871"/>
                <a:gd name="connsiteX1489" fmla="*/ 1891646 w 2663714"/>
                <a:gd name="connsiteY1489" fmla="*/ 694822 h 2179871"/>
                <a:gd name="connsiteX1490" fmla="*/ 1891646 w 2663714"/>
                <a:gd name="connsiteY1490" fmla="*/ 694992 h 2179871"/>
                <a:gd name="connsiteX1491" fmla="*/ 1903419 w 2663714"/>
                <a:gd name="connsiteY1491" fmla="*/ 691322 h 2179871"/>
                <a:gd name="connsiteX1492" fmla="*/ 1901543 w 2663714"/>
                <a:gd name="connsiteY1492" fmla="*/ 692603 h 2179871"/>
                <a:gd name="connsiteX1493" fmla="*/ 1889854 w 2663714"/>
                <a:gd name="connsiteY1493" fmla="*/ 700967 h 2179871"/>
                <a:gd name="connsiteX1494" fmla="*/ 1889257 w 2663714"/>
                <a:gd name="connsiteY1494" fmla="*/ 699687 h 2179871"/>
                <a:gd name="connsiteX1495" fmla="*/ 2016209 w 2663714"/>
                <a:gd name="connsiteY1495" fmla="*/ 587198 h 2179871"/>
                <a:gd name="connsiteX1496" fmla="*/ 1938997 w 2663714"/>
                <a:gd name="connsiteY1496" fmla="*/ 602219 h 2179871"/>
                <a:gd name="connsiteX1497" fmla="*/ 1946932 w 2663714"/>
                <a:gd name="connsiteY1497" fmla="*/ 572006 h 2179871"/>
                <a:gd name="connsiteX1498" fmla="*/ 2040012 w 2663714"/>
                <a:gd name="connsiteY1498" fmla="*/ 513371 h 2179871"/>
                <a:gd name="connsiteX1499" fmla="*/ 2043681 w 2663714"/>
                <a:gd name="connsiteY1499" fmla="*/ 500825 h 2179871"/>
                <a:gd name="connsiteX1500" fmla="*/ 2047861 w 2663714"/>
                <a:gd name="connsiteY1500" fmla="*/ 496984 h 2179871"/>
                <a:gd name="connsiteX1501" fmla="*/ 2047691 w 2663714"/>
                <a:gd name="connsiteY1501" fmla="*/ 496728 h 2179871"/>
                <a:gd name="connsiteX1502" fmla="*/ 2044022 w 2663714"/>
                <a:gd name="connsiteY1502" fmla="*/ 499374 h 2179871"/>
                <a:gd name="connsiteX1503" fmla="*/ 2044619 w 2663714"/>
                <a:gd name="connsiteY1503" fmla="*/ 496387 h 2179871"/>
                <a:gd name="connsiteX1504" fmla="*/ 2048715 w 2663714"/>
                <a:gd name="connsiteY1504" fmla="*/ 493314 h 2179871"/>
                <a:gd name="connsiteX1505" fmla="*/ 2061427 w 2663714"/>
                <a:gd name="connsiteY1505" fmla="*/ 483840 h 2179871"/>
                <a:gd name="connsiteX1506" fmla="*/ 2061256 w 2663714"/>
                <a:gd name="connsiteY1506" fmla="*/ 483584 h 2179871"/>
                <a:gd name="connsiteX1507" fmla="*/ 2047606 w 2663714"/>
                <a:gd name="connsiteY1507" fmla="*/ 491522 h 2179871"/>
                <a:gd name="connsiteX1508" fmla="*/ 2045131 w 2663714"/>
                <a:gd name="connsiteY1508" fmla="*/ 492973 h 2179871"/>
                <a:gd name="connsiteX1509" fmla="*/ 2045728 w 2663714"/>
                <a:gd name="connsiteY1509" fmla="*/ 487084 h 2179871"/>
                <a:gd name="connsiteX1510" fmla="*/ 2045814 w 2663714"/>
                <a:gd name="connsiteY1510" fmla="*/ 487084 h 2179871"/>
                <a:gd name="connsiteX1511" fmla="*/ 2045728 w 2663714"/>
                <a:gd name="connsiteY1511" fmla="*/ 486828 h 2179871"/>
                <a:gd name="connsiteX1512" fmla="*/ 2045728 w 2663714"/>
                <a:gd name="connsiteY1512" fmla="*/ 486230 h 2179871"/>
                <a:gd name="connsiteX1513" fmla="*/ 2046752 w 2663714"/>
                <a:gd name="connsiteY1513" fmla="*/ 485547 h 2179871"/>
                <a:gd name="connsiteX1514" fmla="*/ 2064839 w 2663714"/>
                <a:gd name="connsiteY1514" fmla="*/ 474452 h 2179871"/>
                <a:gd name="connsiteX1515" fmla="*/ 2064669 w 2663714"/>
                <a:gd name="connsiteY1515" fmla="*/ 474196 h 2179871"/>
                <a:gd name="connsiteX1516" fmla="*/ 2045814 w 2663714"/>
                <a:gd name="connsiteY1516" fmla="*/ 483755 h 2179871"/>
                <a:gd name="connsiteX1517" fmla="*/ 2045814 w 2663714"/>
                <a:gd name="connsiteY1517" fmla="*/ 483755 h 2179871"/>
                <a:gd name="connsiteX1518" fmla="*/ 2045217 w 2663714"/>
                <a:gd name="connsiteY1518" fmla="*/ 469587 h 2179871"/>
                <a:gd name="connsiteX1519" fmla="*/ 2059038 w 2663714"/>
                <a:gd name="connsiteY1519" fmla="*/ 461821 h 2179871"/>
                <a:gd name="connsiteX1520" fmla="*/ 2058868 w 2663714"/>
                <a:gd name="connsiteY1520" fmla="*/ 461565 h 2179871"/>
                <a:gd name="connsiteX1521" fmla="*/ 2044876 w 2663714"/>
                <a:gd name="connsiteY1521" fmla="*/ 467880 h 2179871"/>
                <a:gd name="connsiteX1522" fmla="*/ 2026020 w 2663714"/>
                <a:gd name="connsiteY1522" fmla="*/ 423755 h 2179871"/>
                <a:gd name="connsiteX1523" fmla="*/ 2031224 w 2663714"/>
                <a:gd name="connsiteY1523" fmla="*/ 420597 h 2179871"/>
                <a:gd name="connsiteX1524" fmla="*/ 2031054 w 2663714"/>
                <a:gd name="connsiteY1524" fmla="*/ 420341 h 2179871"/>
                <a:gd name="connsiteX1525" fmla="*/ 2025508 w 2663714"/>
                <a:gd name="connsiteY1525" fmla="*/ 423072 h 2179871"/>
                <a:gd name="connsiteX1526" fmla="*/ 2014588 w 2663714"/>
                <a:gd name="connsiteY1526" fmla="*/ 411550 h 2179871"/>
                <a:gd name="connsiteX1527" fmla="*/ 2025765 w 2663714"/>
                <a:gd name="connsiteY1527" fmla="*/ 405747 h 2179871"/>
                <a:gd name="connsiteX1528" fmla="*/ 2025679 w 2663714"/>
                <a:gd name="connsiteY1528" fmla="*/ 405491 h 2179871"/>
                <a:gd name="connsiteX1529" fmla="*/ 2013564 w 2663714"/>
                <a:gd name="connsiteY1529" fmla="*/ 410526 h 2179871"/>
                <a:gd name="connsiteX1530" fmla="*/ 1987884 w 2663714"/>
                <a:gd name="connsiteY1530" fmla="*/ 395078 h 2179871"/>
                <a:gd name="connsiteX1531" fmla="*/ 1886356 w 2663714"/>
                <a:gd name="connsiteY1531" fmla="*/ 423243 h 2179871"/>
                <a:gd name="connsiteX1532" fmla="*/ 1876630 w 2663714"/>
                <a:gd name="connsiteY1532" fmla="*/ 430839 h 2179871"/>
                <a:gd name="connsiteX1533" fmla="*/ 1886868 w 2663714"/>
                <a:gd name="connsiteY1533" fmla="*/ 407624 h 2179871"/>
                <a:gd name="connsiteX1534" fmla="*/ 1899836 w 2663714"/>
                <a:gd name="connsiteY1534" fmla="*/ 379545 h 2179871"/>
                <a:gd name="connsiteX1535" fmla="*/ 1899580 w 2663714"/>
                <a:gd name="connsiteY1535" fmla="*/ 379374 h 2179871"/>
                <a:gd name="connsiteX1536" fmla="*/ 1885077 w 2663714"/>
                <a:gd name="connsiteY1536" fmla="*/ 406515 h 2179871"/>
                <a:gd name="connsiteX1537" fmla="*/ 1869463 w 2663714"/>
                <a:gd name="connsiteY1537" fmla="*/ 436899 h 2179871"/>
                <a:gd name="connsiteX1538" fmla="*/ 1866477 w 2663714"/>
                <a:gd name="connsiteY1538" fmla="*/ 439545 h 2179871"/>
                <a:gd name="connsiteX1539" fmla="*/ 1854277 w 2663714"/>
                <a:gd name="connsiteY1539" fmla="*/ 442361 h 2179871"/>
                <a:gd name="connsiteX1540" fmla="*/ 1872535 w 2663714"/>
                <a:gd name="connsiteY1540" fmla="*/ 403101 h 2179871"/>
                <a:gd name="connsiteX1541" fmla="*/ 1883540 w 2663714"/>
                <a:gd name="connsiteY1541" fmla="*/ 380740 h 2179871"/>
                <a:gd name="connsiteX1542" fmla="*/ 1883285 w 2663714"/>
                <a:gd name="connsiteY1542" fmla="*/ 380569 h 2179871"/>
                <a:gd name="connsiteX1543" fmla="*/ 1870743 w 2663714"/>
                <a:gd name="connsiteY1543" fmla="*/ 401991 h 2179871"/>
                <a:gd name="connsiteX1544" fmla="*/ 1847281 w 2663714"/>
                <a:gd name="connsiteY1544" fmla="*/ 443983 h 2179871"/>
                <a:gd name="connsiteX1545" fmla="*/ 1842759 w 2663714"/>
                <a:gd name="connsiteY1545" fmla="*/ 445007 h 2179871"/>
                <a:gd name="connsiteX1546" fmla="*/ 1835080 w 2663714"/>
                <a:gd name="connsiteY1546" fmla="*/ 446714 h 2179871"/>
                <a:gd name="connsiteX1547" fmla="*/ 1916473 w 2663714"/>
                <a:gd name="connsiteY1547" fmla="*/ 365462 h 2179871"/>
                <a:gd name="connsiteX1548" fmla="*/ 1995306 w 2663714"/>
                <a:gd name="connsiteY1548" fmla="*/ 366998 h 2179871"/>
                <a:gd name="connsiteX1549" fmla="*/ 1988481 w 2663714"/>
                <a:gd name="connsiteY1549" fmla="*/ 378776 h 2179871"/>
                <a:gd name="connsiteX1550" fmla="*/ 1985751 w 2663714"/>
                <a:gd name="connsiteY1550" fmla="*/ 383129 h 2179871"/>
                <a:gd name="connsiteX1551" fmla="*/ 1986006 w 2663714"/>
                <a:gd name="connsiteY1551" fmla="*/ 383300 h 2179871"/>
                <a:gd name="connsiteX1552" fmla="*/ 1990102 w 2663714"/>
                <a:gd name="connsiteY1552" fmla="*/ 380057 h 2179871"/>
                <a:gd name="connsiteX1553" fmla="*/ 2001279 w 2663714"/>
                <a:gd name="connsiteY1553" fmla="*/ 370583 h 2179871"/>
                <a:gd name="connsiteX1554" fmla="*/ 2001279 w 2663714"/>
                <a:gd name="connsiteY1554" fmla="*/ 370583 h 2179871"/>
                <a:gd name="connsiteX1555" fmla="*/ 2001279 w 2663714"/>
                <a:gd name="connsiteY1555" fmla="*/ 370583 h 2179871"/>
                <a:gd name="connsiteX1556" fmla="*/ 2001279 w 2663714"/>
                <a:gd name="connsiteY1556" fmla="*/ 370583 h 2179871"/>
                <a:gd name="connsiteX1557" fmla="*/ 2001279 w 2663714"/>
                <a:gd name="connsiteY1557" fmla="*/ 370583 h 2179871"/>
                <a:gd name="connsiteX1558" fmla="*/ 2001961 w 2663714"/>
                <a:gd name="connsiteY1558" fmla="*/ 369388 h 2179871"/>
                <a:gd name="connsiteX1559" fmla="*/ 2014417 w 2663714"/>
                <a:gd name="connsiteY1559" fmla="*/ 374936 h 2179871"/>
                <a:gd name="connsiteX1560" fmla="*/ 2024399 w 2663714"/>
                <a:gd name="connsiteY1560" fmla="*/ 380740 h 2179871"/>
                <a:gd name="connsiteX1561" fmla="*/ 2018342 w 2663714"/>
                <a:gd name="connsiteY1561" fmla="*/ 389360 h 2179871"/>
                <a:gd name="connsiteX1562" fmla="*/ 2015014 w 2663714"/>
                <a:gd name="connsiteY1562" fmla="*/ 392944 h 2179871"/>
                <a:gd name="connsiteX1563" fmla="*/ 2010492 w 2663714"/>
                <a:gd name="connsiteY1563" fmla="*/ 394310 h 2179871"/>
                <a:gd name="connsiteX1564" fmla="*/ 2010492 w 2663714"/>
                <a:gd name="connsiteY1564" fmla="*/ 394566 h 2179871"/>
                <a:gd name="connsiteX1565" fmla="*/ 2015782 w 2663714"/>
                <a:gd name="connsiteY1565" fmla="*/ 393798 h 2179871"/>
                <a:gd name="connsiteX1566" fmla="*/ 2020048 w 2663714"/>
                <a:gd name="connsiteY1566" fmla="*/ 390555 h 2179871"/>
                <a:gd name="connsiteX1567" fmla="*/ 2027983 w 2663714"/>
                <a:gd name="connsiteY1567" fmla="*/ 382958 h 2179871"/>
                <a:gd name="connsiteX1568" fmla="*/ 2033614 w 2663714"/>
                <a:gd name="connsiteY1568" fmla="*/ 387311 h 2179871"/>
                <a:gd name="connsiteX1569" fmla="*/ 2030457 w 2663714"/>
                <a:gd name="connsiteY1569" fmla="*/ 390896 h 2179871"/>
                <a:gd name="connsiteX1570" fmla="*/ 2023973 w 2663714"/>
                <a:gd name="connsiteY1570" fmla="*/ 397638 h 2179871"/>
                <a:gd name="connsiteX1571" fmla="*/ 2024143 w 2663714"/>
                <a:gd name="connsiteY1571" fmla="*/ 397894 h 2179871"/>
                <a:gd name="connsiteX1572" fmla="*/ 2031822 w 2663714"/>
                <a:gd name="connsiteY1572" fmla="*/ 392432 h 2179871"/>
                <a:gd name="connsiteX1573" fmla="*/ 2035917 w 2663714"/>
                <a:gd name="connsiteY1573" fmla="*/ 389360 h 2179871"/>
                <a:gd name="connsiteX1574" fmla="*/ 2045387 w 2663714"/>
                <a:gd name="connsiteY1574" fmla="*/ 398663 h 2179871"/>
                <a:gd name="connsiteX1575" fmla="*/ 2039586 w 2663714"/>
                <a:gd name="connsiteY1575" fmla="*/ 406003 h 2179871"/>
                <a:gd name="connsiteX1576" fmla="*/ 2030969 w 2663714"/>
                <a:gd name="connsiteY1576" fmla="*/ 416330 h 2179871"/>
                <a:gd name="connsiteX1577" fmla="*/ 2031224 w 2663714"/>
                <a:gd name="connsiteY1577" fmla="*/ 416501 h 2179871"/>
                <a:gd name="connsiteX1578" fmla="*/ 2041207 w 2663714"/>
                <a:gd name="connsiteY1578" fmla="*/ 407283 h 2179871"/>
                <a:gd name="connsiteX1579" fmla="*/ 2047691 w 2663714"/>
                <a:gd name="connsiteY1579" fmla="*/ 401138 h 2179871"/>
                <a:gd name="connsiteX1580" fmla="*/ 2051189 w 2663714"/>
                <a:gd name="connsiteY1580" fmla="*/ 405491 h 2179871"/>
                <a:gd name="connsiteX1581" fmla="*/ 2048203 w 2663714"/>
                <a:gd name="connsiteY1581" fmla="*/ 414794 h 2179871"/>
                <a:gd name="connsiteX1582" fmla="*/ 2046411 w 2663714"/>
                <a:gd name="connsiteY1582" fmla="*/ 421365 h 2179871"/>
                <a:gd name="connsiteX1583" fmla="*/ 2045473 w 2663714"/>
                <a:gd name="connsiteY1583" fmla="*/ 424950 h 2179871"/>
                <a:gd name="connsiteX1584" fmla="*/ 2045046 w 2663714"/>
                <a:gd name="connsiteY1584" fmla="*/ 426828 h 2179871"/>
                <a:gd name="connsiteX1585" fmla="*/ 2044705 w 2663714"/>
                <a:gd name="connsiteY1585" fmla="*/ 428364 h 2179871"/>
                <a:gd name="connsiteX1586" fmla="*/ 2052042 w 2663714"/>
                <a:gd name="connsiteY1586" fmla="*/ 420853 h 2179871"/>
                <a:gd name="connsiteX1587" fmla="*/ 2057844 w 2663714"/>
                <a:gd name="connsiteY1587" fmla="*/ 414708 h 2179871"/>
                <a:gd name="connsiteX1588" fmla="*/ 2063304 w 2663714"/>
                <a:gd name="connsiteY1588" fmla="*/ 424011 h 2179871"/>
                <a:gd name="connsiteX1589" fmla="*/ 2059209 w 2663714"/>
                <a:gd name="connsiteY1589" fmla="*/ 428961 h 2179871"/>
                <a:gd name="connsiteX1590" fmla="*/ 2059465 w 2663714"/>
                <a:gd name="connsiteY1590" fmla="*/ 429132 h 2179871"/>
                <a:gd name="connsiteX1591" fmla="*/ 2063816 w 2663714"/>
                <a:gd name="connsiteY1591" fmla="*/ 424865 h 2179871"/>
                <a:gd name="connsiteX1592" fmla="*/ 2076955 w 2663714"/>
                <a:gd name="connsiteY1592" fmla="*/ 466344 h 2179871"/>
                <a:gd name="connsiteX1593" fmla="*/ 2075078 w 2663714"/>
                <a:gd name="connsiteY1593" fmla="*/ 467112 h 2179871"/>
                <a:gd name="connsiteX1594" fmla="*/ 2075163 w 2663714"/>
                <a:gd name="connsiteY1594" fmla="*/ 467368 h 2179871"/>
                <a:gd name="connsiteX1595" fmla="*/ 2076955 w 2663714"/>
                <a:gd name="connsiteY1595" fmla="*/ 466685 h 2179871"/>
                <a:gd name="connsiteX1596" fmla="*/ 2077125 w 2663714"/>
                <a:gd name="connsiteY1596" fmla="*/ 488791 h 2179871"/>
                <a:gd name="connsiteX1597" fmla="*/ 2016209 w 2663714"/>
                <a:gd name="connsiteY1597" fmla="*/ 587027 h 2179871"/>
                <a:gd name="connsiteX1598" fmla="*/ 2052127 w 2663714"/>
                <a:gd name="connsiteY1598" fmla="*/ 406685 h 2179871"/>
                <a:gd name="connsiteX1599" fmla="*/ 2054943 w 2663714"/>
                <a:gd name="connsiteY1599" fmla="*/ 410441 h 2179871"/>
                <a:gd name="connsiteX1600" fmla="*/ 2054687 w 2663714"/>
                <a:gd name="connsiteY1600" fmla="*/ 410953 h 2179871"/>
                <a:gd name="connsiteX1601" fmla="*/ 2053834 w 2663714"/>
                <a:gd name="connsiteY1601" fmla="*/ 412318 h 2179871"/>
                <a:gd name="connsiteX1602" fmla="*/ 2051018 w 2663714"/>
                <a:gd name="connsiteY1602" fmla="*/ 416415 h 2179871"/>
                <a:gd name="connsiteX1603" fmla="*/ 2050848 w 2663714"/>
                <a:gd name="connsiteY1603" fmla="*/ 416415 h 2179871"/>
                <a:gd name="connsiteX1604" fmla="*/ 2050848 w 2663714"/>
                <a:gd name="connsiteY1604" fmla="*/ 416074 h 2179871"/>
                <a:gd name="connsiteX1605" fmla="*/ 2050848 w 2663714"/>
                <a:gd name="connsiteY1605" fmla="*/ 415135 h 2179871"/>
                <a:gd name="connsiteX1606" fmla="*/ 2051104 w 2663714"/>
                <a:gd name="connsiteY1606" fmla="*/ 412574 h 2179871"/>
                <a:gd name="connsiteX1607" fmla="*/ 2052213 w 2663714"/>
                <a:gd name="connsiteY1607" fmla="*/ 406685 h 2179871"/>
                <a:gd name="connsiteX1608" fmla="*/ 2163466 w 2663714"/>
                <a:gd name="connsiteY1608" fmla="*/ 352318 h 2179871"/>
                <a:gd name="connsiteX1609" fmla="*/ 2187270 w 2663714"/>
                <a:gd name="connsiteY1609" fmla="*/ 341650 h 2179871"/>
                <a:gd name="connsiteX1610" fmla="*/ 2170207 w 2663714"/>
                <a:gd name="connsiteY1610" fmla="*/ 366145 h 2179871"/>
                <a:gd name="connsiteX1611" fmla="*/ 2169097 w 2663714"/>
                <a:gd name="connsiteY1611" fmla="*/ 367681 h 2179871"/>
                <a:gd name="connsiteX1612" fmla="*/ 2133435 w 2663714"/>
                <a:gd name="connsiteY1612" fmla="*/ 381422 h 2179871"/>
                <a:gd name="connsiteX1613" fmla="*/ 2147085 w 2663714"/>
                <a:gd name="connsiteY1613" fmla="*/ 358293 h 2179871"/>
                <a:gd name="connsiteX1614" fmla="*/ 2163381 w 2663714"/>
                <a:gd name="connsiteY1614" fmla="*/ 352404 h 2179871"/>
                <a:gd name="connsiteX1615" fmla="*/ 2163381 w 2663714"/>
                <a:gd name="connsiteY1615" fmla="*/ 352404 h 2179871"/>
                <a:gd name="connsiteX1616" fmla="*/ 2163381 w 2663714"/>
                <a:gd name="connsiteY1616" fmla="*/ 352404 h 2179871"/>
                <a:gd name="connsiteX1617" fmla="*/ 2163381 w 2663714"/>
                <a:gd name="connsiteY1617" fmla="*/ 352404 h 2179871"/>
                <a:gd name="connsiteX1618" fmla="*/ 2163381 w 2663714"/>
                <a:gd name="connsiteY1618" fmla="*/ 352404 h 2179871"/>
                <a:gd name="connsiteX1619" fmla="*/ 2202542 w 2663714"/>
                <a:gd name="connsiteY1619" fmla="*/ 334822 h 2179871"/>
                <a:gd name="connsiteX1620" fmla="*/ 2182407 w 2663714"/>
                <a:gd name="connsiteY1620" fmla="*/ 362646 h 2179871"/>
                <a:gd name="connsiteX1621" fmla="*/ 2176605 w 2663714"/>
                <a:gd name="connsiteY1621" fmla="*/ 364865 h 2179871"/>
                <a:gd name="connsiteX1622" fmla="*/ 2191109 w 2663714"/>
                <a:gd name="connsiteY1622" fmla="*/ 340028 h 2179871"/>
                <a:gd name="connsiteX1623" fmla="*/ 2202627 w 2663714"/>
                <a:gd name="connsiteY1623" fmla="*/ 334907 h 2179871"/>
                <a:gd name="connsiteX1624" fmla="*/ 2298097 w 2663714"/>
                <a:gd name="connsiteY1624" fmla="*/ 325946 h 2179871"/>
                <a:gd name="connsiteX1625" fmla="*/ 2324204 w 2663714"/>
                <a:gd name="connsiteY1625" fmla="*/ 315960 h 2179871"/>
                <a:gd name="connsiteX1626" fmla="*/ 2316782 w 2663714"/>
                <a:gd name="connsiteY1626" fmla="*/ 324154 h 2179871"/>
                <a:gd name="connsiteX1627" fmla="*/ 2316782 w 2663714"/>
                <a:gd name="connsiteY1627" fmla="*/ 324154 h 2179871"/>
                <a:gd name="connsiteX1628" fmla="*/ 2316696 w 2663714"/>
                <a:gd name="connsiteY1628" fmla="*/ 324239 h 2179871"/>
                <a:gd name="connsiteX1629" fmla="*/ 2316611 w 2663714"/>
                <a:gd name="connsiteY1629" fmla="*/ 324239 h 2179871"/>
                <a:gd name="connsiteX1630" fmla="*/ 2316611 w 2663714"/>
                <a:gd name="connsiteY1630" fmla="*/ 324410 h 2179871"/>
                <a:gd name="connsiteX1631" fmla="*/ 2310895 w 2663714"/>
                <a:gd name="connsiteY1631" fmla="*/ 331237 h 2179871"/>
                <a:gd name="connsiteX1632" fmla="*/ 2285043 w 2663714"/>
                <a:gd name="connsiteY1632" fmla="*/ 338663 h 2179871"/>
                <a:gd name="connsiteX1633" fmla="*/ 2282996 w 2663714"/>
                <a:gd name="connsiteY1633" fmla="*/ 339260 h 2179871"/>
                <a:gd name="connsiteX1634" fmla="*/ 2292722 w 2663714"/>
                <a:gd name="connsiteY1634" fmla="*/ 328079 h 2179871"/>
                <a:gd name="connsiteX1635" fmla="*/ 2298182 w 2663714"/>
                <a:gd name="connsiteY1635" fmla="*/ 325946 h 2179871"/>
                <a:gd name="connsiteX1636" fmla="*/ 2355601 w 2663714"/>
                <a:gd name="connsiteY1636" fmla="*/ 334225 h 2179871"/>
                <a:gd name="connsiteX1637" fmla="*/ 2343571 w 2663714"/>
                <a:gd name="connsiteY1637" fmla="*/ 338407 h 2179871"/>
                <a:gd name="connsiteX1638" fmla="*/ 2343657 w 2663714"/>
                <a:gd name="connsiteY1638" fmla="*/ 338663 h 2179871"/>
                <a:gd name="connsiteX1639" fmla="*/ 2354236 w 2663714"/>
                <a:gd name="connsiteY1639" fmla="*/ 335676 h 2179871"/>
                <a:gd name="connsiteX1640" fmla="*/ 2328470 w 2663714"/>
                <a:gd name="connsiteY1640" fmla="*/ 363072 h 2179871"/>
                <a:gd name="connsiteX1641" fmla="*/ 2327787 w 2663714"/>
                <a:gd name="connsiteY1641" fmla="*/ 363755 h 2179871"/>
                <a:gd name="connsiteX1642" fmla="*/ 2326508 w 2663714"/>
                <a:gd name="connsiteY1642" fmla="*/ 364182 h 2179871"/>
                <a:gd name="connsiteX1643" fmla="*/ 2326508 w 2663714"/>
                <a:gd name="connsiteY1643" fmla="*/ 364438 h 2179871"/>
                <a:gd name="connsiteX1644" fmla="*/ 2327190 w 2663714"/>
                <a:gd name="connsiteY1644" fmla="*/ 364267 h 2179871"/>
                <a:gd name="connsiteX1645" fmla="*/ 2322924 w 2663714"/>
                <a:gd name="connsiteY1645" fmla="*/ 368535 h 2179871"/>
                <a:gd name="connsiteX1646" fmla="*/ 2321986 w 2663714"/>
                <a:gd name="connsiteY1646" fmla="*/ 368791 h 2179871"/>
                <a:gd name="connsiteX1647" fmla="*/ 2297414 w 2663714"/>
                <a:gd name="connsiteY1647" fmla="*/ 375021 h 2179871"/>
                <a:gd name="connsiteX1648" fmla="*/ 2311833 w 2663714"/>
                <a:gd name="connsiteY1648" fmla="*/ 358293 h 2179871"/>
                <a:gd name="connsiteX1649" fmla="*/ 2335466 w 2663714"/>
                <a:gd name="connsiteY1649" fmla="*/ 350014 h 2179871"/>
                <a:gd name="connsiteX1650" fmla="*/ 2335381 w 2663714"/>
                <a:gd name="connsiteY1650" fmla="*/ 349758 h 2179871"/>
                <a:gd name="connsiteX1651" fmla="*/ 2313796 w 2663714"/>
                <a:gd name="connsiteY1651" fmla="*/ 355988 h 2179871"/>
                <a:gd name="connsiteX1652" fmla="*/ 2325825 w 2663714"/>
                <a:gd name="connsiteY1652" fmla="*/ 341906 h 2179871"/>
                <a:gd name="connsiteX1653" fmla="*/ 2332907 w 2663714"/>
                <a:gd name="connsiteY1653" fmla="*/ 339602 h 2179871"/>
                <a:gd name="connsiteX1654" fmla="*/ 2357563 w 2663714"/>
                <a:gd name="connsiteY1654" fmla="*/ 331835 h 2179871"/>
                <a:gd name="connsiteX1655" fmla="*/ 2355515 w 2663714"/>
                <a:gd name="connsiteY1655" fmla="*/ 334139 h 2179871"/>
                <a:gd name="connsiteX1656" fmla="*/ 2436311 w 2663714"/>
                <a:gd name="connsiteY1656" fmla="*/ 293940 h 2179871"/>
                <a:gd name="connsiteX1657" fmla="*/ 2460712 w 2663714"/>
                <a:gd name="connsiteY1657" fmla="*/ 261081 h 2179871"/>
                <a:gd name="connsiteX1658" fmla="*/ 2483406 w 2663714"/>
                <a:gd name="connsiteY1658" fmla="*/ 227112 h 2179871"/>
                <a:gd name="connsiteX1659" fmla="*/ 2491170 w 2663714"/>
                <a:gd name="connsiteY1659" fmla="*/ 214822 h 2179871"/>
                <a:gd name="connsiteX1660" fmla="*/ 2496374 w 2663714"/>
                <a:gd name="connsiteY1660" fmla="*/ 206373 h 2179871"/>
                <a:gd name="connsiteX1661" fmla="*/ 2500896 w 2663714"/>
                <a:gd name="connsiteY1661" fmla="*/ 207141 h 2179871"/>
                <a:gd name="connsiteX1662" fmla="*/ 2519836 w 2663714"/>
                <a:gd name="connsiteY1662" fmla="*/ 210384 h 2179871"/>
                <a:gd name="connsiteX1663" fmla="*/ 2522140 w 2663714"/>
                <a:gd name="connsiteY1663" fmla="*/ 217297 h 2179871"/>
                <a:gd name="connsiteX1664" fmla="*/ 2519581 w 2663714"/>
                <a:gd name="connsiteY1664" fmla="*/ 220796 h 2179871"/>
                <a:gd name="connsiteX1665" fmla="*/ 2510622 w 2663714"/>
                <a:gd name="connsiteY1665" fmla="*/ 220455 h 2179871"/>
                <a:gd name="connsiteX1666" fmla="*/ 2504223 w 2663714"/>
                <a:gd name="connsiteY1666" fmla="*/ 220114 h 2179871"/>
                <a:gd name="connsiteX1667" fmla="*/ 2506527 w 2663714"/>
                <a:gd name="connsiteY1667" fmla="*/ 216273 h 2179871"/>
                <a:gd name="connsiteX1668" fmla="*/ 2506271 w 2663714"/>
                <a:gd name="connsiteY1668" fmla="*/ 216102 h 2179871"/>
                <a:gd name="connsiteX1669" fmla="*/ 2502858 w 2663714"/>
                <a:gd name="connsiteY1669" fmla="*/ 220284 h 2179871"/>
                <a:gd name="connsiteX1670" fmla="*/ 2502347 w 2663714"/>
                <a:gd name="connsiteY1670" fmla="*/ 220967 h 2179871"/>
                <a:gd name="connsiteX1671" fmla="*/ 2503200 w 2663714"/>
                <a:gd name="connsiteY1671" fmla="*/ 221138 h 2179871"/>
                <a:gd name="connsiteX1672" fmla="*/ 2510366 w 2663714"/>
                <a:gd name="connsiteY1672" fmla="*/ 222589 h 2179871"/>
                <a:gd name="connsiteX1673" fmla="*/ 2517277 w 2663714"/>
                <a:gd name="connsiteY1673" fmla="*/ 223954 h 2179871"/>
                <a:gd name="connsiteX1674" fmla="*/ 2512158 w 2663714"/>
                <a:gd name="connsiteY1674" fmla="*/ 230868 h 2179871"/>
                <a:gd name="connsiteX1675" fmla="*/ 2508319 w 2663714"/>
                <a:gd name="connsiteY1675" fmla="*/ 235903 h 2179871"/>
                <a:gd name="connsiteX1676" fmla="*/ 2502432 w 2663714"/>
                <a:gd name="connsiteY1676" fmla="*/ 235476 h 2179871"/>
                <a:gd name="connsiteX1677" fmla="*/ 2496545 w 2663714"/>
                <a:gd name="connsiteY1677" fmla="*/ 232404 h 2179871"/>
                <a:gd name="connsiteX1678" fmla="*/ 2496289 w 2663714"/>
                <a:gd name="connsiteY1678" fmla="*/ 232575 h 2179871"/>
                <a:gd name="connsiteX1679" fmla="*/ 2502090 w 2663714"/>
                <a:gd name="connsiteY1679" fmla="*/ 236586 h 2179871"/>
                <a:gd name="connsiteX1680" fmla="*/ 2506868 w 2663714"/>
                <a:gd name="connsiteY1680" fmla="*/ 237695 h 2179871"/>
                <a:gd name="connsiteX1681" fmla="*/ 2501408 w 2663714"/>
                <a:gd name="connsiteY1681" fmla="*/ 244779 h 2179871"/>
                <a:gd name="connsiteX1682" fmla="*/ 2496119 w 2663714"/>
                <a:gd name="connsiteY1682" fmla="*/ 244267 h 2179871"/>
                <a:gd name="connsiteX1683" fmla="*/ 2496119 w 2663714"/>
                <a:gd name="connsiteY1683" fmla="*/ 244523 h 2179871"/>
                <a:gd name="connsiteX1684" fmla="*/ 2500896 w 2663714"/>
                <a:gd name="connsiteY1684" fmla="*/ 245548 h 2179871"/>
                <a:gd name="connsiteX1685" fmla="*/ 2487587 w 2663714"/>
                <a:gd name="connsiteY1685" fmla="*/ 262276 h 2179871"/>
                <a:gd name="connsiteX1686" fmla="*/ 2477604 w 2663714"/>
                <a:gd name="connsiteY1686" fmla="*/ 259289 h 2179871"/>
                <a:gd name="connsiteX1687" fmla="*/ 2477434 w 2663714"/>
                <a:gd name="connsiteY1687" fmla="*/ 259545 h 2179871"/>
                <a:gd name="connsiteX1688" fmla="*/ 2486563 w 2663714"/>
                <a:gd name="connsiteY1688" fmla="*/ 263385 h 2179871"/>
                <a:gd name="connsiteX1689" fmla="*/ 2471888 w 2663714"/>
                <a:gd name="connsiteY1689" fmla="*/ 281223 h 2179871"/>
                <a:gd name="connsiteX1690" fmla="*/ 2469841 w 2663714"/>
                <a:gd name="connsiteY1690" fmla="*/ 281906 h 2179871"/>
                <a:gd name="connsiteX1691" fmla="*/ 2469841 w 2663714"/>
                <a:gd name="connsiteY1691" fmla="*/ 281906 h 2179871"/>
                <a:gd name="connsiteX1692" fmla="*/ 2469755 w 2663714"/>
                <a:gd name="connsiteY1692" fmla="*/ 281906 h 2179871"/>
                <a:gd name="connsiteX1693" fmla="*/ 2469670 w 2663714"/>
                <a:gd name="connsiteY1693" fmla="*/ 281906 h 2179871"/>
                <a:gd name="connsiteX1694" fmla="*/ 2469670 w 2663714"/>
                <a:gd name="connsiteY1694" fmla="*/ 281906 h 2179871"/>
                <a:gd name="connsiteX1695" fmla="*/ 2457043 w 2663714"/>
                <a:gd name="connsiteY1695" fmla="*/ 287539 h 2179871"/>
                <a:gd name="connsiteX1696" fmla="*/ 2488866 w 2663714"/>
                <a:gd name="connsiteY1696" fmla="*/ 236074 h 2179871"/>
                <a:gd name="connsiteX1697" fmla="*/ 2501578 w 2663714"/>
                <a:gd name="connsiteY1697" fmla="*/ 212688 h 2179871"/>
                <a:gd name="connsiteX1698" fmla="*/ 2501323 w 2663714"/>
                <a:gd name="connsiteY1698" fmla="*/ 212518 h 2179871"/>
                <a:gd name="connsiteX1699" fmla="*/ 2487245 w 2663714"/>
                <a:gd name="connsiteY1699" fmla="*/ 234879 h 2179871"/>
                <a:gd name="connsiteX1700" fmla="*/ 2444416 w 2663714"/>
                <a:gd name="connsiteY1700" fmla="*/ 293599 h 2179871"/>
                <a:gd name="connsiteX1701" fmla="*/ 2431448 w 2663714"/>
                <a:gd name="connsiteY1701" fmla="*/ 300085 h 2179871"/>
                <a:gd name="connsiteX1702" fmla="*/ 2430510 w 2663714"/>
                <a:gd name="connsiteY1702" fmla="*/ 300597 h 2179871"/>
                <a:gd name="connsiteX1703" fmla="*/ 2436140 w 2663714"/>
                <a:gd name="connsiteY1703" fmla="*/ 294196 h 2179871"/>
                <a:gd name="connsiteX1704" fmla="*/ 2436140 w 2663714"/>
                <a:gd name="connsiteY1704" fmla="*/ 294196 h 2179871"/>
                <a:gd name="connsiteX1705" fmla="*/ 2436140 w 2663714"/>
                <a:gd name="connsiteY1705" fmla="*/ 294196 h 2179871"/>
                <a:gd name="connsiteX1706" fmla="*/ 2436140 w 2663714"/>
                <a:gd name="connsiteY1706" fmla="*/ 294196 h 2179871"/>
                <a:gd name="connsiteX1707" fmla="*/ 2436140 w 2663714"/>
                <a:gd name="connsiteY1707" fmla="*/ 294196 h 2179871"/>
                <a:gd name="connsiteX1708" fmla="*/ 2547479 w 2663714"/>
                <a:gd name="connsiteY1708" fmla="*/ 290441 h 2179871"/>
                <a:gd name="connsiteX1709" fmla="*/ 2550295 w 2663714"/>
                <a:gd name="connsiteY1709" fmla="*/ 298890 h 2179871"/>
                <a:gd name="connsiteX1710" fmla="*/ 2537242 w 2663714"/>
                <a:gd name="connsiteY1710" fmla="*/ 297610 h 2179871"/>
                <a:gd name="connsiteX1711" fmla="*/ 2523164 w 2663714"/>
                <a:gd name="connsiteY1711" fmla="*/ 295732 h 2179871"/>
                <a:gd name="connsiteX1712" fmla="*/ 2523164 w 2663714"/>
                <a:gd name="connsiteY1712" fmla="*/ 295988 h 2179871"/>
                <a:gd name="connsiteX1713" fmla="*/ 2536985 w 2663714"/>
                <a:gd name="connsiteY1713" fmla="*/ 299573 h 2179871"/>
                <a:gd name="connsiteX1714" fmla="*/ 2542104 w 2663714"/>
                <a:gd name="connsiteY1714" fmla="*/ 300768 h 2179871"/>
                <a:gd name="connsiteX1715" fmla="*/ 2517789 w 2663714"/>
                <a:gd name="connsiteY1715" fmla="*/ 307084 h 2179871"/>
                <a:gd name="connsiteX1716" fmla="*/ 2493644 w 2663714"/>
                <a:gd name="connsiteY1716" fmla="*/ 313314 h 2179871"/>
                <a:gd name="connsiteX1717" fmla="*/ 2507295 w 2663714"/>
                <a:gd name="connsiteY1717" fmla="*/ 299915 h 2179871"/>
                <a:gd name="connsiteX1718" fmla="*/ 2515144 w 2663714"/>
                <a:gd name="connsiteY1718" fmla="*/ 297183 h 2179871"/>
                <a:gd name="connsiteX1719" fmla="*/ 2540569 w 2663714"/>
                <a:gd name="connsiteY1719" fmla="*/ 288478 h 2179871"/>
                <a:gd name="connsiteX1720" fmla="*/ 2540483 w 2663714"/>
                <a:gd name="connsiteY1720" fmla="*/ 288222 h 2179871"/>
                <a:gd name="connsiteX1721" fmla="*/ 2514718 w 2663714"/>
                <a:gd name="connsiteY1721" fmla="*/ 295220 h 2179871"/>
                <a:gd name="connsiteX1722" fmla="*/ 2511049 w 2663714"/>
                <a:gd name="connsiteY1722" fmla="*/ 296159 h 2179871"/>
                <a:gd name="connsiteX1723" fmla="*/ 2523847 w 2663714"/>
                <a:gd name="connsiteY1723" fmla="*/ 283101 h 2179871"/>
                <a:gd name="connsiteX1724" fmla="*/ 2546541 w 2663714"/>
                <a:gd name="connsiteY1724" fmla="*/ 287454 h 2179871"/>
                <a:gd name="connsiteX1725" fmla="*/ 2547479 w 2663714"/>
                <a:gd name="connsiteY1725" fmla="*/ 290270 h 2179871"/>
                <a:gd name="connsiteX1726" fmla="*/ 2548162 w 2663714"/>
                <a:gd name="connsiteY1726" fmla="*/ 313912 h 2179871"/>
                <a:gd name="connsiteX1727" fmla="*/ 2536815 w 2663714"/>
                <a:gd name="connsiteY1727" fmla="*/ 312205 h 2179871"/>
                <a:gd name="connsiteX1728" fmla="*/ 2536815 w 2663714"/>
                <a:gd name="connsiteY1728" fmla="*/ 312461 h 2179871"/>
                <a:gd name="connsiteX1729" fmla="*/ 2547223 w 2663714"/>
                <a:gd name="connsiteY1729" fmla="*/ 315704 h 2179871"/>
                <a:gd name="connsiteX1730" fmla="*/ 2516168 w 2663714"/>
                <a:gd name="connsiteY1730" fmla="*/ 322702 h 2179871"/>
                <a:gd name="connsiteX1731" fmla="*/ 2444160 w 2663714"/>
                <a:gd name="connsiteY1731" fmla="*/ 338833 h 2179871"/>
                <a:gd name="connsiteX1732" fmla="*/ 2453033 w 2663714"/>
                <a:gd name="connsiteY1732" fmla="*/ 330469 h 2179871"/>
                <a:gd name="connsiteX1733" fmla="*/ 2483833 w 2663714"/>
                <a:gd name="connsiteY1733" fmla="*/ 320484 h 2179871"/>
                <a:gd name="connsiteX1734" fmla="*/ 2474107 w 2663714"/>
                <a:gd name="connsiteY1734" fmla="*/ 331749 h 2179871"/>
                <a:gd name="connsiteX1735" fmla="*/ 2474362 w 2663714"/>
                <a:gd name="connsiteY1735" fmla="*/ 331920 h 2179871"/>
                <a:gd name="connsiteX1736" fmla="*/ 2487501 w 2663714"/>
                <a:gd name="connsiteY1736" fmla="*/ 319203 h 2179871"/>
                <a:gd name="connsiteX1737" fmla="*/ 2518130 w 2663714"/>
                <a:gd name="connsiteY1737" fmla="*/ 309132 h 2179871"/>
                <a:gd name="connsiteX1738" fmla="*/ 2543128 w 2663714"/>
                <a:gd name="connsiteY1738" fmla="*/ 301024 h 2179871"/>
                <a:gd name="connsiteX1739" fmla="*/ 2551660 w 2663714"/>
                <a:gd name="connsiteY1739" fmla="*/ 302987 h 2179871"/>
                <a:gd name="connsiteX1740" fmla="*/ 2555329 w 2663714"/>
                <a:gd name="connsiteY1740" fmla="*/ 314680 h 2179871"/>
                <a:gd name="connsiteX1741" fmla="*/ 2548162 w 2663714"/>
                <a:gd name="connsiteY1741" fmla="*/ 313826 h 2179871"/>
                <a:gd name="connsiteX1742" fmla="*/ 2427097 w 2663714"/>
                <a:gd name="connsiteY1742" fmla="*/ 342845 h 2179871"/>
                <a:gd name="connsiteX1743" fmla="*/ 2425817 w 2663714"/>
                <a:gd name="connsiteY1743" fmla="*/ 343186 h 2179871"/>
                <a:gd name="connsiteX1744" fmla="*/ 2428718 w 2663714"/>
                <a:gd name="connsiteY1744" fmla="*/ 340199 h 2179871"/>
                <a:gd name="connsiteX1745" fmla="*/ 2431789 w 2663714"/>
                <a:gd name="connsiteY1745" fmla="*/ 336956 h 2179871"/>
                <a:gd name="connsiteX1746" fmla="*/ 2437676 w 2663714"/>
                <a:gd name="connsiteY1746" fmla="*/ 335420 h 2179871"/>
                <a:gd name="connsiteX1747" fmla="*/ 2437676 w 2663714"/>
                <a:gd name="connsiteY1747" fmla="*/ 335420 h 2179871"/>
                <a:gd name="connsiteX1748" fmla="*/ 2437676 w 2663714"/>
                <a:gd name="connsiteY1748" fmla="*/ 335420 h 2179871"/>
                <a:gd name="connsiteX1749" fmla="*/ 2437676 w 2663714"/>
                <a:gd name="connsiteY1749" fmla="*/ 335420 h 2179871"/>
                <a:gd name="connsiteX1750" fmla="*/ 2437676 w 2663714"/>
                <a:gd name="connsiteY1750" fmla="*/ 335420 h 2179871"/>
                <a:gd name="connsiteX1751" fmla="*/ 2449364 w 2663714"/>
                <a:gd name="connsiteY1751" fmla="*/ 331664 h 2179871"/>
                <a:gd name="connsiteX1752" fmla="*/ 2442368 w 2663714"/>
                <a:gd name="connsiteY1752" fmla="*/ 339260 h 2179871"/>
                <a:gd name="connsiteX1753" fmla="*/ 2440321 w 2663714"/>
                <a:gd name="connsiteY1753" fmla="*/ 339772 h 2179871"/>
                <a:gd name="connsiteX1754" fmla="*/ 2439468 w 2663714"/>
                <a:gd name="connsiteY1754" fmla="*/ 336529 h 2179871"/>
                <a:gd name="connsiteX1755" fmla="*/ 2439212 w 2663714"/>
                <a:gd name="connsiteY1755" fmla="*/ 336529 h 2179871"/>
                <a:gd name="connsiteX1756" fmla="*/ 2439809 w 2663714"/>
                <a:gd name="connsiteY1756" fmla="*/ 339772 h 2179871"/>
                <a:gd name="connsiteX1757" fmla="*/ 2427523 w 2663714"/>
                <a:gd name="connsiteY1757" fmla="*/ 342674 h 2179871"/>
                <a:gd name="connsiteX1758" fmla="*/ 2427523 w 2663714"/>
                <a:gd name="connsiteY1758" fmla="*/ 342674 h 2179871"/>
                <a:gd name="connsiteX1759" fmla="*/ 2427267 w 2663714"/>
                <a:gd name="connsiteY1759" fmla="*/ 342674 h 2179871"/>
                <a:gd name="connsiteX1760" fmla="*/ 2427011 w 2663714"/>
                <a:gd name="connsiteY1760" fmla="*/ 342674 h 2179871"/>
                <a:gd name="connsiteX1761" fmla="*/ 2427011 w 2663714"/>
                <a:gd name="connsiteY1761" fmla="*/ 342674 h 2179871"/>
                <a:gd name="connsiteX1762" fmla="*/ 2163125 w 2663714"/>
                <a:gd name="connsiteY1762" fmla="*/ 431522 h 2179871"/>
                <a:gd name="connsiteX1763" fmla="*/ 2159457 w 2663714"/>
                <a:gd name="connsiteY1763" fmla="*/ 432973 h 2179871"/>
                <a:gd name="connsiteX1764" fmla="*/ 2162699 w 2663714"/>
                <a:gd name="connsiteY1764" fmla="*/ 429217 h 2179871"/>
                <a:gd name="connsiteX1765" fmla="*/ 2167306 w 2663714"/>
                <a:gd name="connsiteY1765" fmla="*/ 422987 h 2179871"/>
                <a:gd name="connsiteX1766" fmla="*/ 2192389 w 2663714"/>
                <a:gd name="connsiteY1766" fmla="*/ 415306 h 2179871"/>
                <a:gd name="connsiteX1767" fmla="*/ 2192389 w 2663714"/>
                <a:gd name="connsiteY1767" fmla="*/ 415306 h 2179871"/>
                <a:gd name="connsiteX1768" fmla="*/ 2192389 w 2663714"/>
                <a:gd name="connsiteY1768" fmla="*/ 415306 h 2179871"/>
                <a:gd name="connsiteX1769" fmla="*/ 2192389 w 2663714"/>
                <a:gd name="connsiteY1769" fmla="*/ 415306 h 2179871"/>
                <a:gd name="connsiteX1770" fmla="*/ 2192389 w 2663714"/>
                <a:gd name="connsiteY1770" fmla="*/ 415306 h 2179871"/>
                <a:gd name="connsiteX1771" fmla="*/ 2196399 w 2663714"/>
                <a:gd name="connsiteY1771" fmla="*/ 413940 h 2179871"/>
                <a:gd name="connsiteX1772" fmla="*/ 2190000 w 2663714"/>
                <a:gd name="connsiteY1772" fmla="*/ 421792 h 2179871"/>
                <a:gd name="connsiteX1773" fmla="*/ 2162954 w 2663714"/>
                <a:gd name="connsiteY1773" fmla="*/ 431693 h 2179871"/>
                <a:gd name="connsiteX1774" fmla="*/ 2196484 w 2663714"/>
                <a:gd name="connsiteY1774" fmla="*/ 373314 h 2179871"/>
                <a:gd name="connsiteX1775" fmla="*/ 2193413 w 2663714"/>
                <a:gd name="connsiteY1775" fmla="*/ 378008 h 2179871"/>
                <a:gd name="connsiteX1776" fmla="*/ 2174814 w 2663714"/>
                <a:gd name="connsiteY1776" fmla="*/ 384410 h 2179871"/>
                <a:gd name="connsiteX1777" fmla="*/ 2178824 w 2663714"/>
                <a:gd name="connsiteY1777" fmla="*/ 379118 h 2179871"/>
                <a:gd name="connsiteX1778" fmla="*/ 2196484 w 2663714"/>
                <a:gd name="connsiteY1778" fmla="*/ 373314 h 2179871"/>
                <a:gd name="connsiteX1779" fmla="*/ 2331456 w 2663714"/>
                <a:gd name="connsiteY1779" fmla="*/ 363243 h 2179871"/>
                <a:gd name="connsiteX1780" fmla="*/ 2355857 w 2663714"/>
                <a:gd name="connsiteY1780" fmla="*/ 356842 h 2179871"/>
                <a:gd name="connsiteX1781" fmla="*/ 2357990 w 2663714"/>
                <a:gd name="connsiteY1781" fmla="*/ 356330 h 2179871"/>
                <a:gd name="connsiteX1782" fmla="*/ 2354151 w 2663714"/>
                <a:gd name="connsiteY1782" fmla="*/ 360597 h 2179871"/>
                <a:gd name="connsiteX1783" fmla="*/ 2326422 w 2663714"/>
                <a:gd name="connsiteY1783" fmla="*/ 367681 h 2179871"/>
                <a:gd name="connsiteX1784" fmla="*/ 2330176 w 2663714"/>
                <a:gd name="connsiteY1784" fmla="*/ 364438 h 2179871"/>
                <a:gd name="connsiteX1785" fmla="*/ 2331541 w 2663714"/>
                <a:gd name="connsiteY1785" fmla="*/ 363243 h 2179871"/>
                <a:gd name="connsiteX1786" fmla="*/ 2348434 w 2663714"/>
                <a:gd name="connsiteY1786" fmla="*/ 347795 h 2179871"/>
                <a:gd name="connsiteX1787" fmla="*/ 2370361 w 2663714"/>
                <a:gd name="connsiteY1787" fmla="*/ 341821 h 2179871"/>
                <a:gd name="connsiteX1788" fmla="*/ 2360805 w 2663714"/>
                <a:gd name="connsiteY1788" fmla="*/ 353087 h 2179871"/>
                <a:gd name="connsiteX1789" fmla="*/ 2355089 w 2663714"/>
                <a:gd name="connsiteY1789" fmla="*/ 354964 h 2179871"/>
                <a:gd name="connsiteX1790" fmla="*/ 2332480 w 2663714"/>
                <a:gd name="connsiteY1790" fmla="*/ 362304 h 2179871"/>
                <a:gd name="connsiteX1791" fmla="*/ 2348349 w 2663714"/>
                <a:gd name="connsiteY1791" fmla="*/ 347795 h 2179871"/>
                <a:gd name="connsiteX1792" fmla="*/ 2449023 w 2663714"/>
                <a:gd name="connsiteY1792" fmla="*/ 299061 h 2179871"/>
                <a:gd name="connsiteX1793" fmla="*/ 2449023 w 2663714"/>
                <a:gd name="connsiteY1793" fmla="*/ 299061 h 2179871"/>
                <a:gd name="connsiteX1794" fmla="*/ 2449023 w 2663714"/>
                <a:gd name="connsiteY1794" fmla="*/ 298976 h 2179871"/>
                <a:gd name="connsiteX1795" fmla="*/ 2449023 w 2663714"/>
                <a:gd name="connsiteY1795" fmla="*/ 298976 h 2179871"/>
                <a:gd name="connsiteX1796" fmla="*/ 2451753 w 2663714"/>
                <a:gd name="connsiteY1796" fmla="*/ 295135 h 2179871"/>
                <a:gd name="connsiteX1797" fmla="*/ 2463527 w 2663714"/>
                <a:gd name="connsiteY1797" fmla="*/ 291209 h 2179871"/>
                <a:gd name="connsiteX1798" fmla="*/ 2463015 w 2663714"/>
                <a:gd name="connsiteY1798" fmla="*/ 291806 h 2179871"/>
                <a:gd name="connsiteX1799" fmla="*/ 2463015 w 2663714"/>
                <a:gd name="connsiteY1799" fmla="*/ 291806 h 2179871"/>
                <a:gd name="connsiteX1800" fmla="*/ 2462930 w 2663714"/>
                <a:gd name="connsiteY1800" fmla="*/ 291977 h 2179871"/>
                <a:gd name="connsiteX1801" fmla="*/ 2462930 w 2663714"/>
                <a:gd name="connsiteY1801" fmla="*/ 292148 h 2179871"/>
                <a:gd name="connsiteX1802" fmla="*/ 2462845 w 2663714"/>
                <a:gd name="connsiteY1802" fmla="*/ 292148 h 2179871"/>
                <a:gd name="connsiteX1803" fmla="*/ 2457214 w 2663714"/>
                <a:gd name="connsiteY1803" fmla="*/ 299317 h 2179871"/>
                <a:gd name="connsiteX1804" fmla="*/ 2450815 w 2663714"/>
                <a:gd name="connsiteY1804" fmla="*/ 301195 h 2179871"/>
                <a:gd name="connsiteX1805" fmla="*/ 2450815 w 2663714"/>
                <a:gd name="connsiteY1805" fmla="*/ 301195 h 2179871"/>
                <a:gd name="connsiteX1806" fmla="*/ 2450644 w 2663714"/>
                <a:gd name="connsiteY1806" fmla="*/ 301195 h 2179871"/>
                <a:gd name="connsiteX1807" fmla="*/ 2450474 w 2663714"/>
                <a:gd name="connsiteY1807" fmla="*/ 301195 h 2179871"/>
                <a:gd name="connsiteX1808" fmla="*/ 2450474 w 2663714"/>
                <a:gd name="connsiteY1808" fmla="*/ 301195 h 2179871"/>
                <a:gd name="connsiteX1809" fmla="*/ 2446037 w 2663714"/>
                <a:gd name="connsiteY1809" fmla="*/ 302731 h 2179871"/>
                <a:gd name="connsiteX1810" fmla="*/ 2449023 w 2663714"/>
                <a:gd name="connsiteY1810" fmla="*/ 299061 h 2179871"/>
                <a:gd name="connsiteX1811" fmla="*/ 2449023 w 2663714"/>
                <a:gd name="connsiteY1811" fmla="*/ 299061 h 2179871"/>
                <a:gd name="connsiteX1812" fmla="*/ 2524870 w 2663714"/>
                <a:gd name="connsiteY1812" fmla="*/ 225149 h 2179871"/>
                <a:gd name="connsiteX1813" fmla="*/ 2528283 w 2663714"/>
                <a:gd name="connsiteY1813" fmla="*/ 235135 h 2179871"/>
                <a:gd name="connsiteX1814" fmla="*/ 2511390 w 2663714"/>
                <a:gd name="connsiteY1814" fmla="*/ 235647 h 2179871"/>
                <a:gd name="connsiteX1815" fmla="*/ 2513864 w 2663714"/>
                <a:gd name="connsiteY1815" fmla="*/ 231977 h 2179871"/>
                <a:gd name="connsiteX1816" fmla="*/ 2518984 w 2663714"/>
                <a:gd name="connsiteY1816" fmla="*/ 224125 h 2179871"/>
                <a:gd name="connsiteX1817" fmla="*/ 2524870 w 2663714"/>
                <a:gd name="connsiteY1817" fmla="*/ 225235 h 2179871"/>
                <a:gd name="connsiteX1818" fmla="*/ 2521116 w 2663714"/>
                <a:gd name="connsiteY1818" fmla="*/ 220711 h 2179871"/>
                <a:gd name="connsiteX1819" fmla="*/ 2522567 w 2663714"/>
                <a:gd name="connsiteY1819" fmla="*/ 218407 h 2179871"/>
                <a:gd name="connsiteX1820" fmla="*/ 2523420 w 2663714"/>
                <a:gd name="connsiteY1820" fmla="*/ 220796 h 2179871"/>
                <a:gd name="connsiteX1821" fmla="*/ 2521116 w 2663714"/>
                <a:gd name="connsiteY1821" fmla="*/ 220796 h 2179871"/>
                <a:gd name="connsiteX1822" fmla="*/ 2542275 w 2663714"/>
                <a:gd name="connsiteY1822" fmla="*/ 275249 h 2179871"/>
                <a:gd name="connsiteX1823" fmla="*/ 2531269 w 2663714"/>
                <a:gd name="connsiteY1823" fmla="*/ 278407 h 2179871"/>
                <a:gd name="connsiteX1824" fmla="*/ 2527174 w 2663714"/>
                <a:gd name="connsiteY1824" fmla="*/ 279516 h 2179871"/>
                <a:gd name="connsiteX1825" fmla="*/ 2534767 w 2663714"/>
                <a:gd name="connsiteY1825" fmla="*/ 270299 h 2179871"/>
                <a:gd name="connsiteX1826" fmla="*/ 2540739 w 2663714"/>
                <a:gd name="connsiteY1826" fmla="*/ 270896 h 2179871"/>
                <a:gd name="connsiteX1827" fmla="*/ 2542275 w 2663714"/>
                <a:gd name="connsiteY1827" fmla="*/ 275249 h 2179871"/>
                <a:gd name="connsiteX1828" fmla="*/ 2462589 w 2663714"/>
                <a:gd name="connsiteY1828" fmla="*/ 321593 h 2179871"/>
                <a:gd name="connsiteX1829" fmla="*/ 2472315 w 2663714"/>
                <a:gd name="connsiteY1829" fmla="*/ 312290 h 2179871"/>
                <a:gd name="connsiteX1830" fmla="*/ 2498422 w 2663714"/>
                <a:gd name="connsiteY1830" fmla="*/ 303243 h 2179871"/>
                <a:gd name="connsiteX1831" fmla="*/ 2488866 w 2663714"/>
                <a:gd name="connsiteY1831" fmla="*/ 314765 h 2179871"/>
                <a:gd name="connsiteX1832" fmla="*/ 2462589 w 2663714"/>
                <a:gd name="connsiteY1832" fmla="*/ 321593 h 2179871"/>
                <a:gd name="connsiteX1833" fmla="*/ 2440918 w 2663714"/>
                <a:gd name="connsiteY1833" fmla="*/ 327397 h 2179871"/>
                <a:gd name="connsiteX1834" fmla="*/ 2442283 w 2663714"/>
                <a:gd name="connsiteY1834" fmla="*/ 325946 h 2179871"/>
                <a:gd name="connsiteX1835" fmla="*/ 2446890 w 2663714"/>
                <a:gd name="connsiteY1835" fmla="*/ 320910 h 2179871"/>
                <a:gd name="connsiteX1836" fmla="*/ 2464807 w 2663714"/>
                <a:gd name="connsiteY1836" fmla="*/ 314851 h 2179871"/>
                <a:gd name="connsiteX1837" fmla="*/ 2457555 w 2663714"/>
                <a:gd name="connsiteY1837" fmla="*/ 322873 h 2179871"/>
                <a:gd name="connsiteX1838" fmla="*/ 2441003 w 2663714"/>
                <a:gd name="connsiteY1838" fmla="*/ 327311 h 2179871"/>
                <a:gd name="connsiteX1839" fmla="*/ 2460882 w 2663714"/>
                <a:gd name="connsiteY1839" fmla="*/ 305121 h 2179871"/>
                <a:gd name="connsiteX1840" fmla="*/ 2478799 w 2663714"/>
                <a:gd name="connsiteY1840" fmla="*/ 298976 h 2179871"/>
                <a:gd name="connsiteX1841" fmla="*/ 2471803 w 2663714"/>
                <a:gd name="connsiteY1841" fmla="*/ 306913 h 2179871"/>
                <a:gd name="connsiteX1842" fmla="*/ 2455422 w 2663714"/>
                <a:gd name="connsiteY1842" fmla="*/ 311351 h 2179871"/>
                <a:gd name="connsiteX1843" fmla="*/ 2460882 w 2663714"/>
                <a:gd name="connsiteY1843" fmla="*/ 305035 h 2179871"/>
                <a:gd name="connsiteX1844" fmla="*/ 2475557 w 2663714"/>
                <a:gd name="connsiteY1844" fmla="*/ 287027 h 2179871"/>
                <a:gd name="connsiteX1845" fmla="*/ 2497398 w 2663714"/>
                <a:gd name="connsiteY1845" fmla="*/ 277724 h 2179871"/>
                <a:gd name="connsiteX1846" fmla="*/ 2485624 w 2663714"/>
                <a:gd name="connsiteY1846" fmla="*/ 291209 h 2179871"/>
                <a:gd name="connsiteX1847" fmla="*/ 2468732 w 2663714"/>
                <a:gd name="connsiteY1847" fmla="*/ 295988 h 2179871"/>
                <a:gd name="connsiteX1848" fmla="*/ 2475471 w 2663714"/>
                <a:gd name="connsiteY1848" fmla="*/ 287027 h 2179871"/>
                <a:gd name="connsiteX1849" fmla="*/ 2504479 w 2663714"/>
                <a:gd name="connsiteY1849" fmla="*/ 280199 h 2179871"/>
                <a:gd name="connsiteX1850" fmla="*/ 2504479 w 2663714"/>
                <a:gd name="connsiteY1850" fmla="*/ 280199 h 2179871"/>
                <a:gd name="connsiteX1851" fmla="*/ 2504479 w 2663714"/>
                <a:gd name="connsiteY1851" fmla="*/ 280199 h 2179871"/>
                <a:gd name="connsiteX1852" fmla="*/ 2504479 w 2663714"/>
                <a:gd name="connsiteY1852" fmla="*/ 280199 h 2179871"/>
                <a:gd name="connsiteX1853" fmla="*/ 2504479 w 2663714"/>
                <a:gd name="connsiteY1853" fmla="*/ 280199 h 2179871"/>
                <a:gd name="connsiteX1854" fmla="*/ 2505162 w 2663714"/>
                <a:gd name="connsiteY1854" fmla="*/ 279431 h 2179871"/>
                <a:gd name="connsiteX1855" fmla="*/ 2515741 w 2663714"/>
                <a:gd name="connsiteY1855" fmla="*/ 281735 h 2179871"/>
                <a:gd name="connsiteX1856" fmla="*/ 2516253 w 2663714"/>
                <a:gd name="connsiteY1856" fmla="*/ 281821 h 2179871"/>
                <a:gd name="connsiteX1857" fmla="*/ 2515315 w 2663714"/>
                <a:gd name="connsiteY1857" fmla="*/ 282930 h 2179871"/>
                <a:gd name="connsiteX1858" fmla="*/ 2496716 w 2663714"/>
                <a:gd name="connsiteY1858" fmla="*/ 288136 h 2179871"/>
                <a:gd name="connsiteX1859" fmla="*/ 2504394 w 2663714"/>
                <a:gd name="connsiteY1859" fmla="*/ 280284 h 2179871"/>
                <a:gd name="connsiteX1860" fmla="*/ 2520263 w 2663714"/>
                <a:gd name="connsiteY1860" fmla="*/ 277041 h 2179871"/>
                <a:gd name="connsiteX1861" fmla="*/ 2520263 w 2663714"/>
                <a:gd name="connsiteY1861" fmla="*/ 277041 h 2179871"/>
                <a:gd name="connsiteX1862" fmla="*/ 2520178 w 2663714"/>
                <a:gd name="connsiteY1862" fmla="*/ 277212 h 2179871"/>
                <a:gd name="connsiteX1863" fmla="*/ 2520178 w 2663714"/>
                <a:gd name="connsiteY1863" fmla="*/ 277212 h 2179871"/>
                <a:gd name="connsiteX1864" fmla="*/ 2518045 w 2663714"/>
                <a:gd name="connsiteY1864" fmla="*/ 279772 h 2179871"/>
                <a:gd name="connsiteX1865" fmla="*/ 2516082 w 2663714"/>
                <a:gd name="connsiteY1865" fmla="*/ 279602 h 2179871"/>
                <a:gd name="connsiteX1866" fmla="*/ 2506015 w 2663714"/>
                <a:gd name="connsiteY1866" fmla="*/ 278492 h 2179871"/>
                <a:gd name="connsiteX1867" fmla="*/ 2511817 w 2663714"/>
                <a:gd name="connsiteY1867" fmla="*/ 271749 h 2179871"/>
                <a:gd name="connsiteX1868" fmla="*/ 2519581 w 2663714"/>
                <a:gd name="connsiteY1868" fmla="*/ 268677 h 2179871"/>
                <a:gd name="connsiteX1869" fmla="*/ 2527430 w 2663714"/>
                <a:gd name="connsiteY1869" fmla="*/ 269531 h 2179871"/>
                <a:gd name="connsiteX1870" fmla="*/ 2520348 w 2663714"/>
                <a:gd name="connsiteY1870" fmla="*/ 276956 h 2179871"/>
                <a:gd name="connsiteX1871" fmla="*/ 2520348 w 2663714"/>
                <a:gd name="connsiteY1871" fmla="*/ 276956 h 2179871"/>
                <a:gd name="connsiteX1872" fmla="*/ 2513950 w 2663714"/>
                <a:gd name="connsiteY1872" fmla="*/ 269104 h 2179871"/>
                <a:gd name="connsiteX1873" fmla="*/ 2514718 w 2663714"/>
                <a:gd name="connsiteY1873" fmla="*/ 268165 h 2179871"/>
                <a:gd name="connsiteX1874" fmla="*/ 2516594 w 2663714"/>
                <a:gd name="connsiteY1874" fmla="*/ 268421 h 2179871"/>
                <a:gd name="connsiteX1875" fmla="*/ 2513864 w 2663714"/>
                <a:gd name="connsiteY1875" fmla="*/ 269104 h 2179871"/>
                <a:gd name="connsiteX1876" fmla="*/ 2480164 w 2663714"/>
                <a:gd name="connsiteY1876" fmla="*/ 304694 h 2179871"/>
                <a:gd name="connsiteX1877" fmla="*/ 2489720 w 2663714"/>
                <a:gd name="connsiteY1877" fmla="*/ 295220 h 2179871"/>
                <a:gd name="connsiteX1878" fmla="*/ 2511476 w 2663714"/>
                <a:gd name="connsiteY1878" fmla="*/ 287624 h 2179871"/>
                <a:gd name="connsiteX1879" fmla="*/ 2502090 w 2663714"/>
                <a:gd name="connsiteY1879" fmla="*/ 298890 h 2179871"/>
                <a:gd name="connsiteX1880" fmla="*/ 2480164 w 2663714"/>
                <a:gd name="connsiteY1880" fmla="*/ 304779 h 2179871"/>
                <a:gd name="connsiteX1881" fmla="*/ 2532634 w 2663714"/>
                <a:gd name="connsiteY1881" fmla="*/ 263983 h 2179871"/>
                <a:gd name="connsiteX1882" fmla="*/ 2518727 w 2663714"/>
                <a:gd name="connsiteY1882" fmla="*/ 263812 h 2179871"/>
                <a:gd name="connsiteX1883" fmla="*/ 2518301 w 2663714"/>
                <a:gd name="connsiteY1883" fmla="*/ 263812 h 2179871"/>
                <a:gd name="connsiteX1884" fmla="*/ 2528539 w 2663714"/>
                <a:gd name="connsiteY1884" fmla="*/ 251351 h 2179871"/>
                <a:gd name="connsiteX1885" fmla="*/ 2534255 w 2663714"/>
                <a:gd name="connsiteY1885" fmla="*/ 252461 h 2179871"/>
                <a:gd name="connsiteX1886" fmla="*/ 2536729 w 2663714"/>
                <a:gd name="connsiteY1886" fmla="*/ 259630 h 2179871"/>
                <a:gd name="connsiteX1887" fmla="*/ 2532634 w 2663714"/>
                <a:gd name="connsiteY1887" fmla="*/ 263898 h 2179871"/>
                <a:gd name="connsiteX1888" fmla="*/ 2531866 w 2663714"/>
                <a:gd name="connsiteY1888" fmla="*/ 247254 h 2179871"/>
                <a:gd name="connsiteX1889" fmla="*/ 2532208 w 2663714"/>
                <a:gd name="connsiteY1889" fmla="*/ 246828 h 2179871"/>
                <a:gd name="connsiteX1890" fmla="*/ 2532378 w 2663714"/>
                <a:gd name="connsiteY1890" fmla="*/ 247340 h 2179871"/>
                <a:gd name="connsiteX1891" fmla="*/ 2531866 w 2663714"/>
                <a:gd name="connsiteY1891" fmla="*/ 247340 h 2179871"/>
                <a:gd name="connsiteX1892" fmla="*/ 2542104 w 2663714"/>
                <a:gd name="connsiteY1892" fmla="*/ 228051 h 2179871"/>
                <a:gd name="connsiteX1893" fmla="*/ 2543896 w 2663714"/>
                <a:gd name="connsiteY1893" fmla="*/ 228307 h 2179871"/>
                <a:gd name="connsiteX1894" fmla="*/ 2542616 w 2663714"/>
                <a:gd name="connsiteY1894" fmla="*/ 229673 h 2179871"/>
                <a:gd name="connsiteX1895" fmla="*/ 2542019 w 2663714"/>
                <a:gd name="connsiteY1895" fmla="*/ 228051 h 2179871"/>
                <a:gd name="connsiteX1896" fmla="*/ 2509940 w 2663714"/>
                <a:gd name="connsiteY1896" fmla="*/ 237952 h 2179871"/>
                <a:gd name="connsiteX1897" fmla="*/ 2529989 w 2663714"/>
                <a:gd name="connsiteY1897" fmla="*/ 240171 h 2179871"/>
                <a:gd name="connsiteX1898" fmla="*/ 2530757 w 2663714"/>
                <a:gd name="connsiteY1898" fmla="*/ 242475 h 2179871"/>
                <a:gd name="connsiteX1899" fmla="*/ 2526577 w 2663714"/>
                <a:gd name="connsiteY1899" fmla="*/ 246913 h 2179871"/>
                <a:gd name="connsiteX1900" fmla="*/ 2511134 w 2663714"/>
                <a:gd name="connsiteY1900" fmla="*/ 245718 h 2179871"/>
                <a:gd name="connsiteX1901" fmla="*/ 2505248 w 2663714"/>
                <a:gd name="connsiteY1901" fmla="*/ 245121 h 2179871"/>
                <a:gd name="connsiteX1902" fmla="*/ 2509940 w 2663714"/>
                <a:gd name="connsiteY1902" fmla="*/ 237952 h 2179871"/>
                <a:gd name="connsiteX1903" fmla="*/ 2510878 w 2663714"/>
                <a:gd name="connsiteY1903" fmla="*/ 247767 h 2179871"/>
                <a:gd name="connsiteX1904" fmla="*/ 2523249 w 2663714"/>
                <a:gd name="connsiteY1904" fmla="*/ 250412 h 2179871"/>
                <a:gd name="connsiteX1905" fmla="*/ 2510452 w 2663714"/>
                <a:gd name="connsiteY1905" fmla="*/ 263898 h 2179871"/>
                <a:gd name="connsiteX1906" fmla="*/ 2494412 w 2663714"/>
                <a:gd name="connsiteY1906" fmla="*/ 263300 h 2179871"/>
                <a:gd name="connsiteX1907" fmla="*/ 2492962 w 2663714"/>
                <a:gd name="connsiteY1907" fmla="*/ 263129 h 2179871"/>
                <a:gd name="connsiteX1908" fmla="*/ 2504479 w 2663714"/>
                <a:gd name="connsiteY1908" fmla="*/ 246401 h 2179871"/>
                <a:gd name="connsiteX1909" fmla="*/ 2510964 w 2663714"/>
                <a:gd name="connsiteY1909" fmla="*/ 247852 h 2179871"/>
                <a:gd name="connsiteX1910" fmla="*/ 2494156 w 2663714"/>
                <a:gd name="connsiteY1910" fmla="*/ 265348 h 2179871"/>
                <a:gd name="connsiteX1911" fmla="*/ 2507124 w 2663714"/>
                <a:gd name="connsiteY1911" fmla="*/ 267397 h 2179871"/>
                <a:gd name="connsiteX1912" fmla="*/ 2502517 w 2663714"/>
                <a:gd name="connsiteY1912" fmla="*/ 272262 h 2179871"/>
                <a:gd name="connsiteX1913" fmla="*/ 2482297 w 2663714"/>
                <a:gd name="connsiteY1913" fmla="*/ 278065 h 2179871"/>
                <a:gd name="connsiteX1914" fmla="*/ 2491767 w 2663714"/>
                <a:gd name="connsiteY1914" fmla="*/ 264836 h 2179871"/>
                <a:gd name="connsiteX1915" fmla="*/ 2494156 w 2663714"/>
                <a:gd name="connsiteY1915" fmla="*/ 265434 h 2179871"/>
                <a:gd name="connsiteX1916" fmla="*/ 2449791 w 2663714"/>
                <a:gd name="connsiteY1916" fmla="*/ 308876 h 2179871"/>
                <a:gd name="connsiteX1917" fmla="*/ 2445440 w 2663714"/>
                <a:gd name="connsiteY1917" fmla="*/ 314339 h 2179871"/>
                <a:gd name="connsiteX1918" fmla="*/ 2442113 w 2663714"/>
                <a:gd name="connsiteY1918" fmla="*/ 315277 h 2179871"/>
                <a:gd name="connsiteX1919" fmla="*/ 2442113 w 2663714"/>
                <a:gd name="connsiteY1919" fmla="*/ 315277 h 2179871"/>
                <a:gd name="connsiteX1920" fmla="*/ 2441942 w 2663714"/>
                <a:gd name="connsiteY1920" fmla="*/ 315277 h 2179871"/>
                <a:gd name="connsiteX1921" fmla="*/ 2441772 w 2663714"/>
                <a:gd name="connsiteY1921" fmla="*/ 315277 h 2179871"/>
                <a:gd name="connsiteX1922" fmla="*/ 2441772 w 2663714"/>
                <a:gd name="connsiteY1922" fmla="*/ 315277 h 2179871"/>
                <a:gd name="connsiteX1923" fmla="*/ 2433240 w 2663714"/>
                <a:gd name="connsiteY1923" fmla="*/ 318094 h 2179871"/>
                <a:gd name="connsiteX1924" fmla="*/ 2438444 w 2663714"/>
                <a:gd name="connsiteY1924" fmla="*/ 312034 h 2179871"/>
                <a:gd name="connsiteX1925" fmla="*/ 2449876 w 2663714"/>
                <a:gd name="connsiteY1925" fmla="*/ 308705 h 2179871"/>
                <a:gd name="connsiteX1926" fmla="*/ 2437932 w 2663714"/>
                <a:gd name="connsiteY1926" fmla="*/ 323641 h 2179871"/>
                <a:gd name="connsiteX1927" fmla="*/ 2432898 w 2663714"/>
                <a:gd name="connsiteY1927" fmla="*/ 329787 h 2179871"/>
                <a:gd name="connsiteX1928" fmla="*/ 2418906 w 2663714"/>
                <a:gd name="connsiteY1928" fmla="*/ 334225 h 2179871"/>
                <a:gd name="connsiteX1929" fmla="*/ 2419162 w 2663714"/>
                <a:gd name="connsiteY1929" fmla="*/ 333798 h 2179871"/>
                <a:gd name="connsiteX1930" fmla="*/ 2425220 w 2663714"/>
                <a:gd name="connsiteY1930" fmla="*/ 327141 h 2179871"/>
                <a:gd name="connsiteX1931" fmla="*/ 2437932 w 2663714"/>
                <a:gd name="connsiteY1931" fmla="*/ 323641 h 2179871"/>
                <a:gd name="connsiteX1932" fmla="*/ 2412849 w 2663714"/>
                <a:gd name="connsiteY1932" fmla="*/ 345661 h 2179871"/>
                <a:gd name="connsiteX1933" fmla="*/ 2412507 w 2663714"/>
                <a:gd name="connsiteY1933" fmla="*/ 347027 h 2179871"/>
                <a:gd name="connsiteX1934" fmla="*/ 2404403 w 2663714"/>
                <a:gd name="connsiteY1934" fmla="*/ 349246 h 2179871"/>
                <a:gd name="connsiteX1935" fmla="*/ 2410716 w 2663714"/>
                <a:gd name="connsiteY1935" fmla="*/ 342674 h 2179871"/>
                <a:gd name="connsiteX1936" fmla="*/ 2414214 w 2663714"/>
                <a:gd name="connsiteY1936" fmla="*/ 341735 h 2179871"/>
                <a:gd name="connsiteX1937" fmla="*/ 2414128 w 2663714"/>
                <a:gd name="connsiteY1937" fmla="*/ 341991 h 2179871"/>
                <a:gd name="connsiteX1938" fmla="*/ 2413446 w 2663714"/>
                <a:gd name="connsiteY1938" fmla="*/ 343613 h 2179871"/>
                <a:gd name="connsiteX1939" fmla="*/ 2412849 w 2663714"/>
                <a:gd name="connsiteY1939" fmla="*/ 345491 h 2179871"/>
                <a:gd name="connsiteX1940" fmla="*/ 2375480 w 2663714"/>
                <a:gd name="connsiteY1940" fmla="*/ 357525 h 2179871"/>
                <a:gd name="connsiteX1941" fmla="*/ 2379746 w 2663714"/>
                <a:gd name="connsiteY1941" fmla="*/ 353428 h 2179871"/>
                <a:gd name="connsiteX1942" fmla="*/ 2383414 w 2663714"/>
                <a:gd name="connsiteY1942" fmla="*/ 349843 h 2179871"/>
                <a:gd name="connsiteX1943" fmla="*/ 2405170 w 2663714"/>
                <a:gd name="connsiteY1943" fmla="*/ 344210 h 2179871"/>
                <a:gd name="connsiteX1944" fmla="*/ 2399795 w 2663714"/>
                <a:gd name="connsiteY1944" fmla="*/ 350612 h 2179871"/>
                <a:gd name="connsiteX1945" fmla="*/ 2375480 w 2663714"/>
                <a:gd name="connsiteY1945" fmla="*/ 357525 h 2179871"/>
                <a:gd name="connsiteX1946" fmla="*/ 2352615 w 2663714"/>
                <a:gd name="connsiteY1946" fmla="*/ 364097 h 2179871"/>
                <a:gd name="connsiteX1947" fmla="*/ 2361232 w 2663714"/>
                <a:gd name="connsiteY1947" fmla="*/ 355562 h 2179871"/>
                <a:gd name="connsiteX1948" fmla="*/ 2379234 w 2663714"/>
                <a:gd name="connsiteY1948" fmla="*/ 350953 h 2179871"/>
                <a:gd name="connsiteX1949" fmla="*/ 2378125 w 2663714"/>
                <a:gd name="connsiteY1949" fmla="*/ 352148 h 2179871"/>
                <a:gd name="connsiteX1950" fmla="*/ 2372238 w 2663714"/>
                <a:gd name="connsiteY1950" fmla="*/ 358464 h 2179871"/>
                <a:gd name="connsiteX1951" fmla="*/ 2352530 w 2663714"/>
                <a:gd name="connsiteY1951" fmla="*/ 364097 h 2179871"/>
                <a:gd name="connsiteX1952" fmla="*/ 2411483 w 2663714"/>
                <a:gd name="connsiteY1952" fmla="*/ 336614 h 2179871"/>
                <a:gd name="connsiteX1953" fmla="*/ 2389813 w 2663714"/>
                <a:gd name="connsiteY1953" fmla="*/ 343698 h 2179871"/>
                <a:gd name="connsiteX1954" fmla="*/ 2399283 w 2663714"/>
                <a:gd name="connsiteY1954" fmla="*/ 334225 h 2179871"/>
                <a:gd name="connsiteX1955" fmla="*/ 2417370 w 2663714"/>
                <a:gd name="connsiteY1955" fmla="*/ 329360 h 2179871"/>
                <a:gd name="connsiteX1956" fmla="*/ 2411569 w 2663714"/>
                <a:gd name="connsiteY1956" fmla="*/ 336614 h 2179871"/>
                <a:gd name="connsiteX1957" fmla="*/ 2384097 w 2663714"/>
                <a:gd name="connsiteY1957" fmla="*/ 345576 h 2179871"/>
                <a:gd name="connsiteX1958" fmla="*/ 2365071 w 2663714"/>
                <a:gd name="connsiteY1958" fmla="*/ 351806 h 2179871"/>
                <a:gd name="connsiteX1959" fmla="*/ 2376333 w 2663714"/>
                <a:gd name="connsiteY1959" fmla="*/ 340370 h 2179871"/>
                <a:gd name="connsiteX1960" fmla="*/ 2392629 w 2663714"/>
                <a:gd name="connsiteY1960" fmla="*/ 336017 h 2179871"/>
                <a:gd name="connsiteX1961" fmla="*/ 2384182 w 2663714"/>
                <a:gd name="connsiteY1961" fmla="*/ 345576 h 2179871"/>
                <a:gd name="connsiteX1962" fmla="*/ 2141967 w 2663714"/>
                <a:gd name="connsiteY1962" fmla="*/ 425633 h 2179871"/>
                <a:gd name="connsiteX1963" fmla="*/ 2145379 w 2663714"/>
                <a:gd name="connsiteY1963" fmla="*/ 421536 h 2179871"/>
                <a:gd name="connsiteX1964" fmla="*/ 2146232 w 2663714"/>
                <a:gd name="connsiteY1964" fmla="*/ 421109 h 2179871"/>
                <a:gd name="connsiteX1965" fmla="*/ 2170207 w 2663714"/>
                <a:gd name="connsiteY1965" fmla="*/ 415050 h 2179871"/>
                <a:gd name="connsiteX1966" fmla="*/ 2169695 w 2663714"/>
                <a:gd name="connsiteY1966" fmla="*/ 415818 h 2179871"/>
                <a:gd name="connsiteX1967" fmla="*/ 2141967 w 2663714"/>
                <a:gd name="connsiteY1967" fmla="*/ 425633 h 2179871"/>
                <a:gd name="connsiteX1968" fmla="*/ 2127719 w 2663714"/>
                <a:gd name="connsiteY1968" fmla="*/ 440996 h 2179871"/>
                <a:gd name="connsiteX1969" fmla="*/ 2127974 w 2663714"/>
                <a:gd name="connsiteY1969" fmla="*/ 435192 h 2179871"/>
                <a:gd name="connsiteX1970" fmla="*/ 2133093 w 2663714"/>
                <a:gd name="connsiteY1970" fmla="*/ 433655 h 2179871"/>
                <a:gd name="connsiteX1971" fmla="*/ 2127719 w 2663714"/>
                <a:gd name="connsiteY1971" fmla="*/ 441081 h 2179871"/>
                <a:gd name="connsiteX1972" fmla="*/ 2127206 w 2663714"/>
                <a:gd name="connsiteY1972" fmla="*/ 431010 h 2179871"/>
                <a:gd name="connsiteX1973" fmla="*/ 2127889 w 2663714"/>
                <a:gd name="connsiteY1973" fmla="*/ 430242 h 2179871"/>
                <a:gd name="connsiteX1974" fmla="*/ 2139834 w 2663714"/>
                <a:gd name="connsiteY1974" fmla="*/ 424353 h 2179871"/>
                <a:gd name="connsiteX1975" fmla="*/ 2137786 w 2663714"/>
                <a:gd name="connsiteY1975" fmla="*/ 427254 h 2179871"/>
                <a:gd name="connsiteX1976" fmla="*/ 2127122 w 2663714"/>
                <a:gd name="connsiteY1976" fmla="*/ 431095 h 2179871"/>
                <a:gd name="connsiteX1977" fmla="*/ 2133093 w 2663714"/>
                <a:gd name="connsiteY1977" fmla="*/ 424523 h 2179871"/>
                <a:gd name="connsiteX1978" fmla="*/ 2139748 w 2663714"/>
                <a:gd name="connsiteY1978" fmla="*/ 422816 h 2179871"/>
                <a:gd name="connsiteX1979" fmla="*/ 2141199 w 2663714"/>
                <a:gd name="connsiteY1979" fmla="*/ 422475 h 2179871"/>
                <a:gd name="connsiteX1980" fmla="*/ 2140687 w 2663714"/>
                <a:gd name="connsiteY1980" fmla="*/ 423158 h 2179871"/>
                <a:gd name="connsiteX1981" fmla="*/ 2130107 w 2663714"/>
                <a:gd name="connsiteY1981" fmla="*/ 427766 h 2179871"/>
                <a:gd name="connsiteX1982" fmla="*/ 2131558 w 2663714"/>
                <a:gd name="connsiteY1982" fmla="*/ 426145 h 2179871"/>
                <a:gd name="connsiteX1983" fmla="*/ 2132923 w 2663714"/>
                <a:gd name="connsiteY1983" fmla="*/ 424523 h 2179871"/>
                <a:gd name="connsiteX1984" fmla="*/ 2116371 w 2663714"/>
                <a:gd name="connsiteY1984" fmla="*/ 405917 h 2179871"/>
                <a:gd name="connsiteX1985" fmla="*/ 2144441 w 2663714"/>
                <a:gd name="connsiteY1985" fmla="*/ 397553 h 2179871"/>
                <a:gd name="connsiteX1986" fmla="*/ 2147427 w 2663714"/>
                <a:gd name="connsiteY1986" fmla="*/ 396700 h 2179871"/>
                <a:gd name="connsiteX1987" fmla="*/ 2135909 w 2663714"/>
                <a:gd name="connsiteY1987" fmla="*/ 412574 h 2179871"/>
                <a:gd name="connsiteX1988" fmla="*/ 2130790 w 2663714"/>
                <a:gd name="connsiteY1988" fmla="*/ 414367 h 2179871"/>
                <a:gd name="connsiteX1989" fmla="*/ 2101611 w 2663714"/>
                <a:gd name="connsiteY1989" fmla="*/ 424523 h 2179871"/>
                <a:gd name="connsiteX1990" fmla="*/ 2116457 w 2663714"/>
                <a:gd name="connsiteY1990" fmla="*/ 405917 h 2179871"/>
                <a:gd name="connsiteX1991" fmla="*/ 2154423 w 2663714"/>
                <a:gd name="connsiteY1991" fmla="*/ 398919 h 2179871"/>
                <a:gd name="connsiteX1992" fmla="*/ 2154423 w 2663714"/>
                <a:gd name="connsiteY1992" fmla="*/ 398919 h 2179871"/>
                <a:gd name="connsiteX1993" fmla="*/ 2154423 w 2663714"/>
                <a:gd name="connsiteY1993" fmla="*/ 398919 h 2179871"/>
                <a:gd name="connsiteX1994" fmla="*/ 2154423 w 2663714"/>
                <a:gd name="connsiteY1994" fmla="*/ 398919 h 2179871"/>
                <a:gd name="connsiteX1995" fmla="*/ 2154423 w 2663714"/>
                <a:gd name="connsiteY1995" fmla="*/ 398919 h 2179871"/>
                <a:gd name="connsiteX1996" fmla="*/ 2158006 w 2663714"/>
                <a:gd name="connsiteY1996" fmla="*/ 393712 h 2179871"/>
                <a:gd name="connsiteX1997" fmla="*/ 2162016 w 2663714"/>
                <a:gd name="connsiteY1997" fmla="*/ 392603 h 2179871"/>
                <a:gd name="connsiteX1998" fmla="*/ 2152205 w 2663714"/>
                <a:gd name="connsiteY1998" fmla="*/ 406856 h 2179871"/>
                <a:gd name="connsiteX1999" fmla="*/ 2146318 w 2663714"/>
                <a:gd name="connsiteY1999" fmla="*/ 408904 h 2179871"/>
                <a:gd name="connsiteX2000" fmla="*/ 2154338 w 2663714"/>
                <a:gd name="connsiteY2000" fmla="*/ 399004 h 2179871"/>
                <a:gd name="connsiteX2001" fmla="*/ 2178226 w 2663714"/>
                <a:gd name="connsiteY2001" fmla="*/ 408563 h 2179871"/>
                <a:gd name="connsiteX2002" fmla="*/ 2183687 w 2663714"/>
                <a:gd name="connsiteY2002" fmla="*/ 401309 h 2179871"/>
                <a:gd name="connsiteX2003" fmla="*/ 2213889 w 2663714"/>
                <a:gd name="connsiteY2003" fmla="*/ 392432 h 2179871"/>
                <a:gd name="connsiteX2004" fmla="*/ 2208685 w 2663714"/>
                <a:gd name="connsiteY2004" fmla="*/ 399004 h 2179871"/>
                <a:gd name="connsiteX2005" fmla="*/ 2178226 w 2663714"/>
                <a:gd name="connsiteY2005" fmla="*/ 408478 h 2179871"/>
                <a:gd name="connsiteX2006" fmla="*/ 2148451 w 2663714"/>
                <a:gd name="connsiteY2006" fmla="*/ 417951 h 2179871"/>
                <a:gd name="connsiteX2007" fmla="*/ 2155276 w 2663714"/>
                <a:gd name="connsiteY2007" fmla="*/ 409502 h 2179871"/>
                <a:gd name="connsiteX2008" fmla="*/ 2177715 w 2663714"/>
                <a:gd name="connsiteY2008" fmla="*/ 403101 h 2179871"/>
                <a:gd name="connsiteX2009" fmla="*/ 2173278 w 2663714"/>
                <a:gd name="connsiteY2009" fmla="*/ 410185 h 2179871"/>
                <a:gd name="connsiteX2010" fmla="*/ 2148365 w 2663714"/>
                <a:gd name="connsiteY2010" fmla="*/ 418037 h 2179871"/>
                <a:gd name="connsiteX2011" fmla="*/ 2216960 w 2663714"/>
                <a:gd name="connsiteY2011" fmla="*/ 384324 h 2179871"/>
                <a:gd name="connsiteX2012" fmla="*/ 2216960 w 2663714"/>
                <a:gd name="connsiteY2012" fmla="*/ 384324 h 2179871"/>
                <a:gd name="connsiteX2013" fmla="*/ 2216789 w 2663714"/>
                <a:gd name="connsiteY2013" fmla="*/ 384324 h 2179871"/>
                <a:gd name="connsiteX2014" fmla="*/ 2216534 w 2663714"/>
                <a:gd name="connsiteY2014" fmla="*/ 384324 h 2179871"/>
                <a:gd name="connsiteX2015" fmla="*/ 2216534 w 2663714"/>
                <a:gd name="connsiteY2015" fmla="*/ 384324 h 2179871"/>
                <a:gd name="connsiteX2016" fmla="*/ 2189318 w 2663714"/>
                <a:gd name="connsiteY2016" fmla="*/ 393712 h 2179871"/>
                <a:gd name="connsiteX2017" fmla="*/ 2197935 w 2663714"/>
                <a:gd name="connsiteY2017" fmla="*/ 382190 h 2179871"/>
                <a:gd name="connsiteX2018" fmla="*/ 2228563 w 2663714"/>
                <a:gd name="connsiteY2018" fmla="*/ 373399 h 2179871"/>
                <a:gd name="connsiteX2019" fmla="*/ 2221226 w 2663714"/>
                <a:gd name="connsiteY2019" fmla="*/ 382958 h 2179871"/>
                <a:gd name="connsiteX2020" fmla="*/ 2217046 w 2663714"/>
                <a:gd name="connsiteY2020" fmla="*/ 384239 h 2179871"/>
                <a:gd name="connsiteX2021" fmla="*/ 2181980 w 2663714"/>
                <a:gd name="connsiteY2021" fmla="*/ 396358 h 2179871"/>
                <a:gd name="connsiteX2022" fmla="*/ 2159542 w 2663714"/>
                <a:gd name="connsiteY2022" fmla="*/ 404210 h 2179871"/>
                <a:gd name="connsiteX2023" fmla="*/ 2170633 w 2663714"/>
                <a:gd name="connsiteY2023" fmla="*/ 390043 h 2179871"/>
                <a:gd name="connsiteX2024" fmla="*/ 2189232 w 2663714"/>
                <a:gd name="connsiteY2024" fmla="*/ 384666 h 2179871"/>
                <a:gd name="connsiteX2025" fmla="*/ 2181895 w 2663714"/>
                <a:gd name="connsiteY2025" fmla="*/ 396273 h 2179871"/>
                <a:gd name="connsiteX2026" fmla="*/ 2149133 w 2663714"/>
                <a:gd name="connsiteY2026" fmla="*/ 411294 h 2179871"/>
                <a:gd name="connsiteX2027" fmla="*/ 2143246 w 2663714"/>
                <a:gd name="connsiteY2027" fmla="*/ 419658 h 2179871"/>
                <a:gd name="connsiteX2028" fmla="*/ 2138980 w 2663714"/>
                <a:gd name="connsiteY2028" fmla="*/ 421024 h 2179871"/>
                <a:gd name="connsiteX2029" fmla="*/ 2135141 w 2663714"/>
                <a:gd name="connsiteY2029" fmla="*/ 422219 h 2179871"/>
                <a:gd name="connsiteX2030" fmla="*/ 2142990 w 2663714"/>
                <a:gd name="connsiteY2030" fmla="*/ 413086 h 2179871"/>
                <a:gd name="connsiteX2031" fmla="*/ 2149133 w 2663714"/>
                <a:gd name="connsiteY2031" fmla="*/ 411294 h 2179871"/>
                <a:gd name="connsiteX2032" fmla="*/ 2173961 w 2663714"/>
                <a:gd name="connsiteY2032" fmla="*/ 414281 h 2179871"/>
                <a:gd name="connsiteX2033" fmla="*/ 2176691 w 2663714"/>
                <a:gd name="connsiteY2033" fmla="*/ 413599 h 2179871"/>
                <a:gd name="connsiteX2034" fmla="*/ 2173704 w 2663714"/>
                <a:gd name="connsiteY2034" fmla="*/ 414623 h 2179871"/>
                <a:gd name="connsiteX2035" fmla="*/ 2173961 w 2663714"/>
                <a:gd name="connsiteY2035" fmla="*/ 414281 h 2179871"/>
                <a:gd name="connsiteX2036" fmla="*/ 2300486 w 2663714"/>
                <a:gd name="connsiteY2036" fmla="*/ 362646 h 2179871"/>
                <a:gd name="connsiteX2037" fmla="*/ 2304837 w 2663714"/>
                <a:gd name="connsiteY2037" fmla="*/ 361109 h 2179871"/>
                <a:gd name="connsiteX2038" fmla="*/ 2305520 w 2663714"/>
                <a:gd name="connsiteY2038" fmla="*/ 360853 h 2179871"/>
                <a:gd name="connsiteX2039" fmla="*/ 2295623 w 2663714"/>
                <a:gd name="connsiteY2039" fmla="*/ 374082 h 2179871"/>
                <a:gd name="connsiteX2040" fmla="*/ 2300571 w 2663714"/>
                <a:gd name="connsiteY2040" fmla="*/ 362646 h 2179871"/>
                <a:gd name="connsiteX2041" fmla="*/ 2292893 w 2663714"/>
                <a:gd name="connsiteY2041" fmla="*/ 376557 h 2179871"/>
                <a:gd name="connsiteX2042" fmla="*/ 2269004 w 2663714"/>
                <a:gd name="connsiteY2042" fmla="*/ 382617 h 2179871"/>
                <a:gd name="connsiteX2043" fmla="*/ 2273355 w 2663714"/>
                <a:gd name="connsiteY2043" fmla="*/ 378435 h 2179871"/>
                <a:gd name="connsiteX2044" fmla="*/ 2283423 w 2663714"/>
                <a:gd name="connsiteY2044" fmla="*/ 368620 h 2179871"/>
                <a:gd name="connsiteX2045" fmla="*/ 2299206 w 2663714"/>
                <a:gd name="connsiteY2045" fmla="*/ 363072 h 2179871"/>
                <a:gd name="connsiteX2046" fmla="*/ 2292893 w 2663714"/>
                <a:gd name="connsiteY2046" fmla="*/ 376557 h 2179871"/>
                <a:gd name="connsiteX2047" fmla="*/ 2271819 w 2663714"/>
                <a:gd name="connsiteY2047" fmla="*/ 377155 h 2179871"/>
                <a:gd name="connsiteX2048" fmla="*/ 2266189 w 2663714"/>
                <a:gd name="connsiteY2048" fmla="*/ 383385 h 2179871"/>
                <a:gd name="connsiteX2049" fmla="*/ 2237863 w 2663714"/>
                <a:gd name="connsiteY2049" fmla="*/ 390725 h 2179871"/>
                <a:gd name="connsiteX2050" fmla="*/ 2243153 w 2663714"/>
                <a:gd name="connsiteY2050" fmla="*/ 384751 h 2179871"/>
                <a:gd name="connsiteX2051" fmla="*/ 2245542 w 2663714"/>
                <a:gd name="connsiteY2051" fmla="*/ 382020 h 2179871"/>
                <a:gd name="connsiteX2052" fmla="*/ 2277450 w 2663714"/>
                <a:gd name="connsiteY2052" fmla="*/ 370839 h 2179871"/>
                <a:gd name="connsiteX2053" fmla="*/ 2271905 w 2663714"/>
                <a:gd name="connsiteY2053" fmla="*/ 377155 h 2179871"/>
                <a:gd name="connsiteX2054" fmla="*/ 2241361 w 2663714"/>
                <a:gd name="connsiteY2054" fmla="*/ 383556 h 2179871"/>
                <a:gd name="connsiteX2055" fmla="*/ 2235304 w 2663714"/>
                <a:gd name="connsiteY2055" fmla="*/ 391323 h 2179871"/>
                <a:gd name="connsiteX2056" fmla="*/ 2230014 w 2663714"/>
                <a:gd name="connsiteY2056" fmla="*/ 392688 h 2179871"/>
                <a:gd name="connsiteX2057" fmla="*/ 2230014 w 2663714"/>
                <a:gd name="connsiteY2057" fmla="*/ 392688 h 2179871"/>
                <a:gd name="connsiteX2058" fmla="*/ 2229758 w 2663714"/>
                <a:gd name="connsiteY2058" fmla="*/ 392688 h 2179871"/>
                <a:gd name="connsiteX2059" fmla="*/ 2229502 w 2663714"/>
                <a:gd name="connsiteY2059" fmla="*/ 392688 h 2179871"/>
                <a:gd name="connsiteX2060" fmla="*/ 2229502 w 2663714"/>
                <a:gd name="connsiteY2060" fmla="*/ 392688 h 2179871"/>
                <a:gd name="connsiteX2061" fmla="*/ 2212694 w 2663714"/>
                <a:gd name="connsiteY2061" fmla="*/ 397809 h 2179871"/>
                <a:gd name="connsiteX2062" fmla="*/ 2218922 w 2663714"/>
                <a:gd name="connsiteY2062" fmla="*/ 390896 h 2179871"/>
                <a:gd name="connsiteX2063" fmla="*/ 2241361 w 2663714"/>
                <a:gd name="connsiteY2063" fmla="*/ 383215 h 2179871"/>
                <a:gd name="connsiteX2064" fmla="*/ 2241276 w 2663714"/>
                <a:gd name="connsiteY2064" fmla="*/ 383385 h 2179871"/>
                <a:gd name="connsiteX2065" fmla="*/ 2227796 w 2663714"/>
                <a:gd name="connsiteY2065" fmla="*/ 381252 h 2179871"/>
                <a:gd name="connsiteX2066" fmla="*/ 2236498 w 2663714"/>
                <a:gd name="connsiteY2066" fmla="*/ 371351 h 2179871"/>
                <a:gd name="connsiteX2067" fmla="*/ 2239143 w 2663714"/>
                <a:gd name="connsiteY2067" fmla="*/ 370583 h 2179871"/>
                <a:gd name="connsiteX2068" fmla="*/ 2239143 w 2663714"/>
                <a:gd name="connsiteY2068" fmla="*/ 370583 h 2179871"/>
                <a:gd name="connsiteX2069" fmla="*/ 2239143 w 2663714"/>
                <a:gd name="connsiteY2069" fmla="*/ 370583 h 2179871"/>
                <a:gd name="connsiteX2070" fmla="*/ 2239143 w 2663714"/>
                <a:gd name="connsiteY2070" fmla="*/ 370583 h 2179871"/>
                <a:gd name="connsiteX2071" fmla="*/ 2239143 w 2663714"/>
                <a:gd name="connsiteY2071" fmla="*/ 370583 h 2179871"/>
                <a:gd name="connsiteX2072" fmla="*/ 2255268 w 2663714"/>
                <a:gd name="connsiteY2072" fmla="*/ 365377 h 2179871"/>
                <a:gd name="connsiteX2073" fmla="*/ 2247504 w 2663714"/>
                <a:gd name="connsiteY2073" fmla="*/ 375533 h 2179871"/>
                <a:gd name="connsiteX2074" fmla="*/ 2227710 w 2663714"/>
                <a:gd name="connsiteY2074" fmla="*/ 381337 h 2179871"/>
                <a:gd name="connsiteX2075" fmla="*/ 2244603 w 2663714"/>
                <a:gd name="connsiteY2075" fmla="*/ 361792 h 2179871"/>
                <a:gd name="connsiteX2076" fmla="*/ 2251343 w 2663714"/>
                <a:gd name="connsiteY2076" fmla="*/ 353684 h 2179871"/>
                <a:gd name="connsiteX2077" fmla="*/ 2269516 w 2663714"/>
                <a:gd name="connsiteY2077" fmla="*/ 346941 h 2179871"/>
                <a:gd name="connsiteX2078" fmla="*/ 2261837 w 2663714"/>
                <a:gd name="connsiteY2078" fmla="*/ 356927 h 2179871"/>
                <a:gd name="connsiteX2079" fmla="*/ 2244603 w 2663714"/>
                <a:gd name="connsiteY2079" fmla="*/ 361792 h 2179871"/>
                <a:gd name="connsiteX2080" fmla="*/ 2235474 w 2663714"/>
                <a:gd name="connsiteY2080" fmla="*/ 364438 h 2179871"/>
                <a:gd name="connsiteX2081" fmla="*/ 2203224 w 2663714"/>
                <a:gd name="connsiteY2081" fmla="*/ 375192 h 2179871"/>
                <a:gd name="connsiteX2082" fmla="*/ 2206722 w 2663714"/>
                <a:gd name="connsiteY2082" fmla="*/ 370412 h 2179871"/>
                <a:gd name="connsiteX2083" fmla="*/ 2240508 w 2663714"/>
                <a:gd name="connsiteY2083" fmla="*/ 357781 h 2179871"/>
                <a:gd name="connsiteX2084" fmla="*/ 2235474 w 2663714"/>
                <a:gd name="connsiteY2084" fmla="*/ 364523 h 2179871"/>
                <a:gd name="connsiteX2085" fmla="*/ 2165002 w 2663714"/>
                <a:gd name="connsiteY2085" fmla="*/ 388335 h 2179871"/>
                <a:gd name="connsiteX2086" fmla="*/ 2160737 w 2663714"/>
                <a:gd name="connsiteY2086" fmla="*/ 389787 h 2179871"/>
                <a:gd name="connsiteX2087" fmla="*/ 2164405 w 2663714"/>
                <a:gd name="connsiteY2087" fmla="*/ 384324 h 2179871"/>
                <a:gd name="connsiteX2088" fmla="*/ 2168586 w 2663714"/>
                <a:gd name="connsiteY2088" fmla="*/ 382958 h 2179871"/>
                <a:gd name="connsiteX2089" fmla="*/ 2164917 w 2663714"/>
                <a:gd name="connsiteY2089" fmla="*/ 388335 h 2179871"/>
                <a:gd name="connsiteX2090" fmla="*/ 2149730 w 2663714"/>
                <a:gd name="connsiteY2090" fmla="*/ 393712 h 2179871"/>
                <a:gd name="connsiteX2091" fmla="*/ 2143588 w 2663714"/>
                <a:gd name="connsiteY2091" fmla="*/ 395846 h 2179871"/>
                <a:gd name="connsiteX2092" fmla="*/ 2117054 w 2663714"/>
                <a:gd name="connsiteY2092" fmla="*/ 405235 h 2179871"/>
                <a:gd name="connsiteX2093" fmla="*/ 2122002 w 2663714"/>
                <a:gd name="connsiteY2093" fmla="*/ 398663 h 2179871"/>
                <a:gd name="connsiteX2094" fmla="*/ 2126865 w 2663714"/>
                <a:gd name="connsiteY2094" fmla="*/ 396956 h 2179871"/>
                <a:gd name="connsiteX2095" fmla="*/ 2154338 w 2663714"/>
                <a:gd name="connsiteY2095" fmla="*/ 387653 h 2179871"/>
                <a:gd name="connsiteX2096" fmla="*/ 2149730 w 2663714"/>
                <a:gd name="connsiteY2096" fmla="*/ 393627 h 2179871"/>
                <a:gd name="connsiteX2097" fmla="*/ 2125927 w 2663714"/>
                <a:gd name="connsiteY2097" fmla="*/ 395164 h 2179871"/>
                <a:gd name="connsiteX2098" fmla="*/ 2124050 w 2663714"/>
                <a:gd name="connsiteY2098" fmla="*/ 395932 h 2179871"/>
                <a:gd name="connsiteX2099" fmla="*/ 2127377 w 2663714"/>
                <a:gd name="connsiteY2099" fmla="*/ 391493 h 2179871"/>
                <a:gd name="connsiteX2100" fmla="*/ 2127377 w 2663714"/>
                <a:gd name="connsiteY2100" fmla="*/ 391493 h 2179871"/>
                <a:gd name="connsiteX2101" fmla="*/ 2127377 w 2663714"/>
                <a:gd name="connsiteY2101" fmla="*/ 391493 h 2179871"/>
                <a:gd name="connsiteX2102" fmla="*/ 2127377 w 2663714"/>
                <a:gd name="connsiteY2102" fmla="*/ 391493 h 2179871"/>
                <a:gd name="connsiteX2103" fmla="*/ 2127377 w 2663714"/>
                <a:gd name="connsiteY2103" fmla="*/ 391493 h 2179871"/>
                <a:gd name="connsiteX2104" fmla="*/ 2130619 w 2663714"/>
                <a:gd name="connsiteY2104" fmla="*/ 386287 h 2179871"/>
                <a:gd name="connsiteX2105" fmla="*/ 2163466 w 2663714"/>
                <a:gd name="connsiteY2105" fmla="*/ 375704 h 2179871"/>
                <a:gd name="connsiteX2106" fmla="*/ 2159030 w 2663714"/>
                <a:gd name="connsiteY2106" fmla="*/ 381593 h 2179871"/>
                <a:gd name="connsiteX2107" fmla="*/ 2125927 w 2663714"/>
                <a:gd name="connsiteY2107" fmla="*/ 395249 h 2179871"/>
                <a:gd name="connsiteX2108" fmla="*/ 2113385 w 2663714"/>
                <a:gd name="connsiteY2108" fmla="*/ 400455 h 2179871"/>
                <a:gd name="connsiteX2109" fmla="*/ 2098455 w 2663714"/>
                <a:gd name="connsiteY2109" fmla="*/ 406771 h 2179871"/>
                <a:gd name="connsiteX2110" fmla="*/ 2098540 w 2663714"/>
                <a:gd name="connsiteY2110" fmla="*/ 407027 h 2179871"/>
                <a:gd name="connsiteX2111" fmla="*/ 2112276 w 2663714"/>
                <a:gd name="connsiteY2111" fmla="*/ 402162 h 2179871"/>
                <a:gd name="connsiteX2112" fmla="*/ 2092568 w 2663714"/>
                <a:gd name="connsiteY2112" fmla="*/ 432461 h 2179871"/>
                <a:gd name="connsiteX2113" fmla="*/ 2087193 w 2663714"/>
                <a:gd name="connsiteY2113" fmla="*/ 440313 h 2179871"/>
                <a:gd name="connsiteX2114" fmla="*/ 2084463 w 2663714"/>
                <a:gd name="connsiteY2114" fmla="*/ 444239 h 2179871"/>
                <a:gd name="connsiteX2115" fmla="*/ 2083268 w 2663714"/>
                <a:gd name="connsiteY2115" fmla="*/ 445519 h 2179871"/>
                <a:gd name="connsiteX2116" fmla="*/ 2076272 w 2663714"/>
                <a:gd name="connsiteY2116" fmla="*/ 426657 h 2179871"/>
                <a:gd name="connsiteX2117" fmla="*/ 2087022 w 2663714"/>
                <a:gd name="connsiteY2117" fmla="*/ 413684 h 2179871"/>
                <a:gd name="connsiteX2118" fmla="*/ 2101697 w 2663714"/>
                <a:gd name="connsiteY2118" fmla="*/ 395761 h 2179871"/>
                <a:gd name="connsiteX2119" fmla="*/ 2112959 w 2663714"/>
                <a:gd name="connsiteY2119" fmla="*/ 392091 h 2179871"/>
                <a:gd name="connsiteX2120" fmla="*/ 2120296 w 2663714"/>
                <a:gd name="connsiteY2120" fmla="*/ 389701 h 2179871"/>
                <a:gd name="connsiteX2121" fmla="*/ 2113385 w 2663714"/>
                <a:gd name="connsiteY2121" fmla="*/ 400540 h 2179871"/>
                <a:gd name="connsiteX2122" fmla="*/ 2085060 w 2663714"/>
                <a:gd name="connsiteY2122" fmla="*/ 444580 h 2179871"/>
                <a:gd name="connsiteX2123" fmla="*/ 2088131 w 2663714"/>
                <a:gd name="connsiteY2123" fmla="*/ 440910 h 2179871"/>
                <a:gd name="connsiteX2124" fmla="*/ 2094189 w 2663714"/>
                <a:gd name="connsiteY2124" fmla="*/ 433570 h 2179871"/>
                <a:gd name="connsiteX2125" fmla="*/ 2101014 w 2663714"/>
                <a:gd name="connsiteY2125" fmla="*/ 425291 h 2179871"/>
                <a:gd name="connsiteX2126" fmla="*/ 2131472 w 2663714"/>
                <a:gd name="connsiteY2126" fmla="*/ 416501 h 2179871"/>
                <a:gd name="connsiteX2127" fmla="*/ 2133435 w 2663714"/>
                <a:gd name="connsiteY2127" fmla="*/ 415903 h 2179871"/>
                <a:gd name="connsiteX2128" fmla="*/ 2127804 w 2663714"/>
                <a:gd name="connsiteY2128" fmla="*/ 423414 h 2179871"/>
                <a:gd name="connsiteX2129" fmla="*/ 2126610 w 2663714"/>
                <a:gd name="connsiteY2129" fmla="*/ 424950 h 2179871"/>
                <a:gd name="connsiteX2130" fmla="*/ 2106731 w 2663714"/>
                <a:gd name="connsiteY2130" fmla="*/ 431095 h 2179871"/>
                <a:gd name="connsiteX2131" fmla="*/ 2106731 w 2663714"/>
                <a:gd name="connsiteY2131" fmla="*/ 431351 h 2179871"/>
                <a:gd name="connsiteX2132" fmla="*/ 2125073 w 2663714"/>
                <a:gd name="connsiteY2132" fmla="*/ 426657 h 2179871"/>
                <a:gd name="connsiteX2133" fmla="*/ 2120978 w 2663714"/>
                <a:gd name="connsiteY2133" fmla="*/ 431863 h 2179871"/>
                <a:gd name="connsiteX2134" fmla="*/ 2112873 w 2663714"/>
                <a:gd name="connsiteY2134" fmla="*/ 435448 h 2179871"/>
                <a:gd name="connsiteX2135" fmla="*/ 2100417 w 2663714"/>
                <a:gd name="connsiteY2135" fmla="*/ 440910 h 2179871"/>
                <a:gd name="connsiteX2136" fmla="*/ 2101441 w 2663714"/>
                <a:gd name="connsiteY2136" fmla="*/ 443470 h 2179871"/>
                <a:gd name="connsiteX2137" fmla="*/ 2115177 w 2663714"/>
                <a:gd name="connsiteY2137" fmla="*/ 439289 h 2179871"/>
                <a:gd name="connsiteX2138" fmla="*/ 2105621 w 2663714"/>
                <a:gd name="connsiteY2138" fmla="*/ 450981 h 2179871"/>
                <a:gd name="connsiteX2139" fmla="*/ 2100673 w 2663714"/>
                <a:gd name="connsiteY2139" fmla="*/ 456785 h 2179871"/>
                <a:gd name="connsiteX2140" fmla="*/ 2092995 w 2663714"/>
                <a:gd name="connsiteY2140" fmla="*/ 460028 h 2179871"/>
                <a:gd name="connsiteX2141" fmla="*/ 2087022 w 2663714"/>
                <a:gd name="connsiteY2141" fmla="*/ 462589 h 2179871"/>
                <a:gd name="connsiteX2142" fmla="*/ 2083268 w 2663714"/>
                <a:gd name="connsiteY2142" fmla="*/ 446031 h 2179871"/>
                <a:gd name="connsiteX2143" fmla="*/ 2084889 w 2663714"/>
                <a:gd name="connsiteY2143" fmla="*/ 444666 h 2179871"/>
                <a:gd name="connsiteX2144" fmla="*/ 2107498 w 2663714"/>
                <a:gd name="connsiteY2144" fmla="*/ 452261 h 2179871"/>
                <a:gd name="connsiteX2145" fmla="*/ 2121576 w 2663714"/>
                <a:gd name="connsiteY2145" fmla="*/ 437411 h 2179871"/>
                <a:gd name="connsiteX2146" fmla="*/ 2127463 w 2663714"/>
                <a:gd name="connsiteY2146" fmla="*/ 435619 h 2179871"/>
                <a:gd name="connsiteX2147" fmla="*/ 2126610 w 2663714"/>
                <a:gd name="connsiteY2147" fmla="*/ 442873 h 2179871"/>
                <a:gd name="connsiteX2148" fmla="*/ 2126439 w 2663714"/>
                <a:gd name="connsiteY2148" fmla="*/ 444495 h 2179871"/>
                <a:gd name="connsiteX2149" fmla="*/ 2127548 w 2663714"/>
                <a:gd name="connsiteY2149" fmla="*/ 443214 h 2179871"/>
                <a:gd name="connsiteX2150" fmla="*/ 2136165 w 2663714"/>
                <a:gd name="connsiteY2150" fmla="*/ 432973 h 2179871"/>
                <a:gd name="connsiteX2151" fmla="*/ 2164661 w 2663714"/>
                <a:gd name="connsiteY2151" fmla="*/ 424267 h 2179871"/>
                <a:gd name="connsiteX2152" fmla="*/ 2161589 w 2663714"/>
                <a:gd name="connsiteY2152" fmla="*/ 429132 h 2179871"/>
                <a:gd name="connsiteX2153" fmla="*/ 2158262 w 2663714"/>
                <a:gd name="connsiteY2153" fmla="*/ 433655 h 2179871"/>
                <a:gd name="connsiteX2154" fmla="*/ 2157665 w 2663714"/>
                <a:gd name="connsiteY2154" fmla="*/ 434168 h 2179871"/>
                <a:gd name="connsiteX2155" fmla="*/ 2111338 w 2663714"/>
                <a:gd name="connsiteY2155" fmla="*/ 452518 h 2179871"/>
                <a:gd name="connsiteX2156" fmla="*/ 2104427 w 2663714"/>
                <a:gd name="connsiteY2156" fmla="*/ 455419 h 2179871"/>
                <a:gd name="connsiteX2157" fmla="*/ 2107413 w 2663714"/>
                <a:gd name="connsiteY2157" fmla="*/ 452432 h 2179871"/>
                <a:gd name="connsiteX2158" fmla="*/ 2331968 w 2663714"/>
                <a:gd name="connsiteY2158" fmla="*/ 368705 h 2179871"/>
                <a:gd name="connsiteX2159" fmla="*/ 2322839 w 2663714"/>
                <a:gd name="connsiteY2159" fmla="*/ 371266 h 2179871"/>
                <a:gd name="connsiteX2160" fmla="*/ 2322924 w 2663714"/>
                <a:gd name="connsiteY2160" fmla="*/ 371266 h 2179871"/>
                <a:gd name="connsiteX2161" fmla="*/ 2353639 w 2663714"/>
                <a:gd name="connsiteY2161" fmla="*/ 361621 h 2179871"/>
                <a:gd name="connsiteX2162" fmla="*/ 2350567 w 2663714"/>
                <a:gd name="connsiteY2162" fmla="*/ 365036 h 2179871"/>
                <a:gd name="connsiteX2163" fmla="*/ 2339732 w 2663714"/>
                <a:gd name="connsiteY2163" fmla="*/ 368193 h 2179871"/>
                <a:gd name="connsiteX2164" fmla="*/ 2320024 w 2663714"/>
                <a:gd name="connsiteY2164" fmla="*/ 373826 h 2179871"/>
                <a:gd name="connsiteX2165" fmla="*/ 2321474 w 2663714"/>
                <a:gd name="connsiteY2165" fmla="*/ 372546 h 2179871"/>
                <a:gd name="connsiteX2166" fmla="*/ 2332139 w 2663714"/>
                <a:gd name="connsiteY2166" fmla="*/ 369132 h 2179871"/>
                <a:gd name="connsiteX2167" fmla="*/ 2332139 w 2663714"/>
                <a:gd name="connsiteY2167" fmla="*/ 368876 h 2179871"/>
                <a:gd name="connsiteX2168" fmla="*/ 2340329 w 2663714"/>
                <a:gd name="connsiteY2168" fmla="*/ 370071 h 2179871"/>
                <a:gd name="connsiteX2169" fmla="*/ 2347325 w 2663714"/>
                <a:gd name="connsiteY2169" fmla="*/ 368535 h 2179871"/>
                <a:gd name="connsiteX2170" fmla="*/ 2343401 w 2663714"/>
                <a:gd name="connsiteY2170" fmla="*/ 372887 h 2179871"/>
                <a:gd name="connsiteX2171" fmla="*/ 2343657 w 2663714"/>
                <a:gd name="connsiteY2171" fmla="*/ 373058 h 2179871"/>
                <a:gd name="connsiteX2172" fmla="*/ 2348690 w 2663714"/>
                <a:gd name="connsiteY2172" fmla="*/ 368193 h 2179871"/>
                <a:gd name="connsiteX2173" fmla="*/ 2367375 w 2663714"/>
                <a:gd name="connsiteY2173" fmla="*/ 364011 h 2179871"/>
                <a:gd name="connsiteX2174" fmla="*/ 2361659 w 2663714"/>
                <a:gd name="connsiteY2174" fmla="*/ 369900 h 2179871"/>
                <a:gd name="connsiteX2175" fmla="*/ 2335040 w 2663714"/>
                <a:gd name="connsiteY2175" fmla="*/ 376387 h 2179871"/>
                <a:gd name="connsiteX2176" fmla="*/ 2309871 w 2663714"/>
                <a:gd name="connsiteY2176" fmla="*/ 382020 h 2179871"/>
                <a:gd name="connsiteX2177" fmla="*/ 2318232 w 2663714"/>
                <a:gd name="connsiteY2177" fmla="*/ 374936 h 2179871"/>
                <a:gd name="connsiteX2178" fmla="*/ 2340244 w 2663714"/>
                <a:gd name="connsiteY2178" fmla="*/ 369986 h 2179871"/>
                <a:gd name="connsiteX2179" fmla="*/ 2369252 w 2663714"/>
                <a:gd name="connsiteY2179" fmla="*/ 363841 h 2179871"/>
                <a:gd name="connsiteX2180" fmla="*/ 2369508 w 2663714"/>
                <a:gd name="connsiteY2180" fmla="*/ 363584 h 2179871"/>
                <a:gd name="connsiteX2181" fmla="*/ 2393482 w 2663714"/>
                <a:gd name="connsiteY2181" fmla="*/ 358207 h 2179871"/>
                <a:gd name="connsiteX2182" fmla="*/ 2389301 w 2663714"/>
                <a:gd name="connsiteY2182" fmla="*/ 362902 h 2179871"/>
                <a:gd name="connsiteX2183" fmla="*/ 2362853 w 2663714"/>
                <a:gd name="connsiteY2183" fmla="*/ 369644 h 2179871"/>
                <a:gd name="connsiteX2184" fmla="*/ 2369166 w 2663714"/>
                <a:gd name="connsiteY2184" fmla="*/ 363755 h 2179871"/>
                <a:gd name="connsiteX2185" fmla="*/ 2396553 w 2663714"/>
                <a:gd name="connsiteY2185" fmla="*/ 357525 h 2179871"/>
                <a:gd name="connsiteX2186" fmla="*/ 2411228 w 2663714"/>
                <a:gd name="connsiteY2186" fmla="*/ 354196 h 2179871"/>
                <a:gd name="connsiteX2187" fmla="*/ 2410972 w 2663714"/>
                <a:gd name="connsiteY2187" fmla="*/ 357269 h 2179871"/>
                <a:gd name="connsiteX2188" fmla="*/ 2391690 w 2663714"/>
                <a:gd name="connsiteY2188" fmla="*/ 362304 h 2179871"/>
                <a:gd name="connsiteX2189" fmla="*/ 2396468 w 2663714"/>
                <a:gd name="connsiteY2189" fmla="*/ 357525 h 2179871"/>
                <a:gd name="connsiteX2190" fmla="*/ 2413958 w 2663714"/>
                <a:gd name="connsiteY2190" fmla="*/ 347027 h 2179871"/>
                <a:gd name="connsiteX2191" fmla="*/ 2414214 w 2663714"/>
                <a:gd name="connsiteY2191" fmla="*/ 345832 h 2179871"/>
                <a:gd name="connsiteX2192" fmla="*/ 2414640 w 2663714"/>
                <a:gd name="connsiteY2192" fmla="*/ 344381 h 2179871"/>
                <a:gd name="connsiteX2193" fmla="*/ 2415152 w 2663714"/>
                <a:gd name="connsiteY2193" fmla="*/ 342759 h 2179871"/>
                <a:gd name="connsiteX2194" fmla="*/ 2415494 w 2663714"/>
                <a:gd name="connsiteY2194" fmla="*/ 341906 h 2179871"/>
                <a:gd name="connsiteX2195" fmla="*/ 2425561 w 2663714"/>
                <a:gd name="connsiteY2195" fmla="*/ 339260 h 2179871"/>
                <a:gd name="connsiteX2196" fmla="*/ 2420527 w 2663714"/>
                <a:gd name="connsiteY2196" fmla="*/ 345235 h 2179871"/>
                <a:gd name="connsiteX2197" fmla="*/ 2414043 w 2663714"/>
                <a:gd name="connsiteY2197" fmla="*/ 347027 h 2179871"/>
                <a:gd name="connsiteX2198" fmla="*/ 2530416 w 2663714"/>
                <a:gd name="connsiteY2198" fmla="*/ 281308 h 2179871"/>
                <a:gd name="connsiteX2199" fmla="*/ 2531610 w 2663714"/>
                <a:gd name="connsiteY2199" fmla="*/ 280882 h 2179871"/>
                <a:gd name="connsiteX2200" fmla="*/ 2542616 w 2663714"/>
                <a:gd name="connsiteY2200" fmla="*/ 277041 h 2179871"/>
                <a:gd name="connsiteX2201" fmla="*/ 2544493 w 2663714"/>
                <a:gd name="connsiteY2201" fmla="*/ 282333 h 2179871"/>
                <a:gd name="connsiteX2202" fmla="*/ 2530416 w 2663714"/>
                <a:gd name="connsiteY2202" fmla="*/ 281308 h 2179871"/>
                <a:gd name="connsiteX2203" fmla="*/ 2547650 w 2663714"/>
                <a:gd name="connsiteY2203" fmla="*/ 243670 h 2179871"/>
                <a:gd name="connsiteX2204" fmla="*/ 2547138 w 2663714"/>
                <a:gd name="connsiteY2204" fmla="*/ 242219 h 2179871"/>
                <a:gd name="connsiteX2205" fmla="*/ 2548162 w 2663714"/>
                <a:gd name="connsiteY2205" fmla="*/ 242304 h 2179871"/>
                <a:gd name="connsiteX2206" fmla="*/ 2548162 w 2663714"/>
                <a:gd name="connsiteY2206" fmla="*/ 242304 h 2179871"/>
                <a:gd name="connsiteX2207" fmla="*/ 2548162 w 2663714"/>
                <a:gd name="connsiteY2207" fmla="*/ 242304 h 2179871"/>
                <a:gd name="connsiteX2208" fmla="*/ 2548162 w 2663714"/>
                <a:gd name="connsiteY2208" fmla="*/ 242304 h 2179871"/>
                <a:gd name="connsiteX2209" fmla="*/ 2548162 w 2663714"/>
                <a:gd name="connsiteY2209" fmla="*/ 242304 h 2179871"/>
                <a:gd name="connsiteX2210" fmla="*/ 2553708 w 2663714"/>
                <a:gd name="connsiteY2210" fmla="*/ 242304 h 2179871"/>
                <a:gd name="connsiteX2211" fmla="*/ 2548930 w 2663714"/>
                <a:gd name="connsiteY2211" fmla="*/ 247340 h 2179871"/>
                <a:gd name="connsiteX2212" fmla="*/ 2547565 w 2663714"/>
                <a:gd name="connsiteY2212" fmla="*/ 243755 h 2179871"/>
                <a:gd name="connsiteX2213" fmla="*/ 2548588 w 2663714"/>
                <a:gd name="connsiteY2213" fmla="*/ 235306 h 2179871"/>
                <a:gd name="connsiteX2214" fmla="*/ 2548588 w 2663714"/>
                <a:gd name="connsiteY2214" fmla="*/ 235306 h 2179871"/>
                <a:gd name="connsiteX2215" fmla="*/ 2548503 w 2663714"/>
                <a:gd name="connsiteY2215" fmla="*/ 235306 h 2179871"/>
                <a:gd name="connsiteX2216" fmla="*/ 2548418 w 2663714"/>
                <a:gd name="connsiteY2216" fmla="*/ 235306 h 2179871"/>
                <a:gd name="connsiteX2217" fmla="*/ 2548418 w 2663714"/>
                <a:gd name="connsiteY2217" fmla="*/ 235306 h 2179871"/>
                <a:gd name="connsiteX2218" fmla="*/ 2544664 w 2663714"/>
                <a:gd name="connsiteY2218" fmla="*/ 235306 h 2179871"/>
                <a:gd name="connsiteX2219" fmla="*/ 2543725 w 2663714"/>
                <a:gd name="connsiteY2219" fmla="*/ 232745 h 2179871"/>
                <a:gd name="connsiteX2220" fmla="*/ 2546797 w 2663714"/>
                <a:gd name="connsiteY2220" fmla="*/ 228819 h 2179871"/>
                <a:gd name="connsiteX2221" fmla="*/ 2566249 w 2663714"/>
                <a:gd name="connsiteY2221" fmla="*/ 228819 h 2179871"/>
                <a:gd name="connsiteX2222" fmla="*/ 2559424 w 2663714"/>
                <a:gd name="connsiteY2222" fmla="*/ 236244 h 2179871"/>
                <a:gd name="connsiteX2223" fmla="*/ 2548674 w 2663714"/>
                <a:gd name="connsiteY2223" fmla="*/ 235220 h 2179871"/>
                <a:gd name="connsiteX2224" fmla="*/ 2546200 w 2663714"/>
                <a:gd name="connsiteY2224" fmla="*/ 221906 h 2179871"/>
                <a:gd name="connsiteX2225" fmla="*/ 2546200 w 2663714"/>
                <a:gd name="connsiteY2225" fmla="*/ 221906 h 2179871"/>
                <a:gd name="connsiteX2226" fmla="*/ 2546114 w 2663714"/>
                <a:gd name="connsiteY2226" fmla="*/ 221906 h 2179871"/>
                <a:gd name="connsiteX2227" fmla="*/ 2546029 w 2663714"/>
                <a:gd name="connsiteY2227" fmla="*/ 221906 h 2179871"/>
                <a:gd name="connsiteX2228" fmla="*/ 2546029 w 2663714"/>
                <a:gd name="connsiteY2228" fmla="*/ 221906 h 2179871"/>
                <a:gd name="connsiteX2229" fmla="*/ 2539716 w 2663714"/>
                <a:gd name="connsiteY2229" fmla="*/ 221735 h 2179871"/>
                <a:gd name="connsiteX2230" fmla="*/ 2536388 w 2663714"/>
                <a:gd name="connsiteY2230" fmla="*/ 212518 h 2179871"/>
                <a:gd name="connsiteX2231" fmla="*/ 2558912 w 2663714"/>
                <a:gd name="connsiteY2231" fmla="*/ 212091 h 2179871"/>
                <a:gd name="connsiteX2232" fmla="*/ 2549698 w 2663714"/>
                <a:gd name="connsiteY2232" fmla="*/ 222333 h 2179871"/>
                <a:gd name="connsiteX2233" fmla="*/ 2546200 w 2663714"/>
                <a:gd name="connsiteY2233" fmla="*/ 221906 h 2179871"/>
                <a:gd name="connsiteX2234" fmla="*/ 2427865 w 2663714"/>
                <a:gd name="connsiteY2234" fmla="*/ 303926 h 2179871"/>
                <a:gd name="connsiteX2235" fmla="*/ 2432386 w 2663714"/>
                <a:gd name="connsiteY2235" fmla="*/ 302219 h 2179871"/>
                <a:gd name="connsiteX2236" fmla="*/ 2440235 w 2663714"/>
                <a:gd name="connsiteY2236" fmla="*/ 299488 h 2179871"/>
                <a:gd name="connsiteX2237" fmla="*/ 2434690 w 2663714"/>
                <a:gd name="connsiteY2237" fmla="*/ 306998 h 2179871"/>
                <a:gd name="connsiteX2238" fmla="*/ 2420783 w 2663714"/>
                <a:gd name="connsiteY2238" fmla="*/ 311778 h 2179871"/>
                <a:gd name="connsiteX2239" fmla="*/ 2427865 w 2663714"/>
                <a:gd name="connsiteY2239" fmla="*/ 303841 h 2179871"/>
                <a:gd name="connsiteX2240" fmla="*/ 2428462 w 2663714"/>
                <a:gd name="connsiteY2240" fmla="*/ 315277 h 2179871"/>
                <a:gd name="connsiteX2241" fmla="*/ 2423514 w 2663714"/>
                <a:gd name="connsiteY2241" fmla="*/ 321764 h 2179871"/>
                <a:gd name="connsiteX2242" fmla="*/ 2405767 w 2663714"/>
                <a:gd name="connsiteY2242" fmla="*/ 327823 h 2179871"/>
                <a:gd name="connsiteX2243" fmla="*/ 2408668 w 2663714"/>
                <a:gd name="connsiteY2243" fmla="*/ 324836 h 2179871"/>
                <a:gd name="connsiteX2244" fmla="*/ 2413616 w 2663714"/>
                <a:gd name="connsiteY2244" fmla="*/ 319459 h 2179871"/>
                <a:gd name="connsiteX2245" fmla="*/ 2428377 w 2663714"/>
                <a:gd name="connsiteY2245" fmla="*/ 315277 h 2179871"/>
                <a:gd name="connsiteX2246" fmla="*/ 2397321 w 2663714"/>
                <a:gd name="connsiteY2246" fmla="*/ 330725 h 2179871"/>
                <a:gd name="connsiteX2247" fmla="*/ 2380001 w 2663714"/>
                <a:gd name="connsiteY2247" fmla="*/ 336700 h 2179871"/>
                <a:gd name="connsiteX2248" fmla="*/ 2389984 w 2663714"/>
                <a:gd name="connsiteY2248" fmla="*/ 326031 h 2179871"/>
                <a:gd name="connsiteX2249" fmla="*/ 2404829 w 2663714"/>
                <a:gd name="connsiteY2249" fmla="*/ 321849 h 2179871"/>
                <a:gd name="connsiteX2250" fmla="*/ 2397321 w 2663714"/>
                <a:gd name="connsiteY2250" fmla="*/ 330640 h 2179871"/>
                <a:gd name="connsiteX2251" fmla="*/ 2372664 w 2663714"/>
                <a:gd name="connsiteY2251" fmla="*/ 339260 h 2179871"/>
                <a:gd name="connsiteX2252" fmla="*/ 2370531 w 2663714"/>
                <a:gd name="connsiteY2252" fmla="*/ 340028 h 2179871"/>
                <a:gd name="connsiteX2253" fmla="*/ 2349117 w 2663714"/>
                <a:gd name="connsiteY2253" fmla="*/ 347368 h 2179871"/>
                <a:gd name="connsiteX2254" fmla="*/ 2358757 w 2663714"/>
                <a:gd name="connsiteY2254" fmla="*/ 338236 h 2179871"/>
                <a:gd name="connsiteX2255" fmla="*/ 2363535 w 2663714"/>
                <a:gd name="connsiteY2255" fmla="*/ 333456 h 2179871"/>
                <a:gd name="connsiteX2256" fmla="*/ 2372238 w 2663714"/>
                <a:gd name="connsiteY2256" fmla="*/ 330981 h 2179871"/>
                <a:gd name="connsiteX2257" fmla="*/ 2381538 w 2663714"/>
                <a:gd name="connsiteY2257" fmla="*/ 328421 h 2179871"/>
                <a:gd name="connsiteX2258" fmla="*/ 2372664 w 2663714"/>
                <a:gd name="connsiteY2258" fmla="*/ 339260 h 2179871"/>
                <a:gd name="connsiteX2259" fmla="*/ 2307482 w 2663714"/>
                <a:gd name="connsiteY2259" fmla="*/ 358207 h 2179871"/>
                <a:gd name="connsiteX2260" fmla="*/ 2304325 w 2663714"/>
                <a:gd name="connsiteY2260" fmla="*/ 359146 h 2179871"/>
                <a:gd name="connsiteX2261" fmla="*/ 2302022 w 2663714"/>
                <a:gd name="connsiteY2261" fmla="*/ 359829 h 2179871"/>
                <a:gd name="connsiteX2262" fmla="*/ 2305008 w 2663714"/>
                <a:gd name="connsiteY2262" fmla="*/ 354879 h 2179871"/>
                <a:gd name="connsiteX2263" fmla="*/ 2304752 w 2663714"/>
                <a:gd name="connsiteY2263" fmla="*/ 354708 h 2179871"/>
                <a:gd name="connsiteX2264" fmla="*/ 2300998 w 2663714"/>
                <a:gd name="connsiteY2264" fmla="*/ 360085 h 2179871"/>
                <a:gd name="connsiteX2265" fmla="*/ 2288456 w 2663714"/>
                <a:gd name="connsiteY2265" fmla="*/ 363670 h 2179871"/>
                <a:gd name="connsiteX2266" fmla="*/ 2301936 w 2663714"/>
                <a:gd name="connsiteY2266" fmla="*/ 350100 h 2179871"/>
                <a:gd name="connsiteX2267" fmla="*/ 2317208 w 2663714"/>
                <a:gd name="connsiteY2267" fmla="*/ 345149 h 2179871"/>
                <a:gd name="connsiteX2268" fmla="*/ 2307397 w 2663714"/>
                <a:gd name="connsiteY2268" fmla="*/ 358293 h 2179871"/>
                <a:gd name="connsiteX2269" fmla="*/ 2281972 w 2663714"/>
                <a:gd name="connsiteY2269" fmla="*/ 365548 h 2179871"/>
                <a:gd name="connsiteX2270" fmla="*/ 2252537 w 2663714"/>
                <a:gd name="connsiteY2270" fmla="*/ 373997 h 2179871"/>
                <a:gd name="connsiteX2271" fmla="*/ 2262264 w 2663714"/>
                <a:gd name="connsiteY2271" fmla="*/ 363072 h 2179871"/>
                <a:gd name="connsiteX2272" fmla="*/ 2292637 w 2663714"/>
                <a:gd name="connsiteY2272" fmla="*/ 353257 h 2179871"/>
                <a:gd name="connsiteX2273" fmla="*/ 2281972 w 2663714"/>
                <a:gd name="connsiteY2273" fmla="*/ 365633 h 2179871"/>
                <a:gd name="connsiteX2274" fmla="*/ 2269601 w 2663714"/>
                <a:gd name="connsiteY2274" fmla="*/ 354794 h 2179871"/>
                <a:gd name="connsiteX2275" fmla="*/ 2279839 w 2663714"/>
                <a:gd name="connsiteY2275" fmla="*/ 343186 h 2179871"/>
                <a:gd name="connsiteX2276" fmla="*/ 2285385 w 2663714"/>
                <a:gd name="connsiteY2276" fmla="*/ 341138 h 2179871"/>
                <a:gd name="connsiteX2277" fmla="*/ 2310127 w 2663714"/>
                <a:gd name="connsiteY2277" fmla="*/ 332432 h 2179871"/>
                <a:gd name="connsiteX2278" fmla="*/ 2297671 w 2663714"/>
                <a:gd name="connsiteY2278" fmla="*/ 347283 h 2179871"/>
                <a:gd name="connsiteX2279" fmla="*/ 2269601 w 2663714"/>
                <a:gd name="connsiteY2279" fmla="*/ 354879 h 2179871"/>
                <a:gd name="connsiteX2280" fmla="*/ 2272758 w 2663714"/>
                <a:gd name="connsiteY2280" fmla="*/ 342674 h 2179871"/>
                <a:gd name="connsiteX2281" fmla="*/ 2256291 w 2663714"/>
                <a:gd name="connsiteY2281" fmla="*/ 347539 h 2179871"/>
                <a:gd name="connsiteX2282" fmla="*/ 2260131 w 2663714"/>
                <a:gd name="connsiteY2282" fmla="*/ 342845 h 2179871"/>
                <a:gd name="connsiteX2283" fmla="*/ 2260131 w 2663714"/>
                <a:gd name="connsiteY2283" fmla="*/ 342845 h 2179871"/>
                <a:gd name="connsiteX2284" fmla="*/ 2260131 w 2663714"/>
                <a:gd name="connsiteY2284" fmla="*/ 342845 h 2179871"/>
                <a:gd name="connsiteX2285" fmla="*/ 2260131 w 2663714"/>
                <a:gd name="connsiteY2285" fmla="*/ 342845 h 2179871"/>
                <a:gd name="connsiteX2286" fmla="*/ 2260131 w 2663714"/>
                <a:gd name="connsiteY2286" fmla="*/ 342845 h 2179871"/>
                <a:gd name="connsiteX2287" fmla="*/ 2261923 w 2663714"/>
                <a:gd name="connsiteY2287" fmla="*/ 340370 h 2179871"/>
                <a:gd name="connsiteX2288" fmla="*/ 2279924 w 2663714"/>
                <a:gd name="connsiteY2288" fmla="*/ 333456 h 2179871"/>
                <a:gd name="connsiteX2289" fmla="*/ 2272673 w 2663714"/>
                <a:gd name="connsiteY2289" fmla="*/ 342759 h 2179871"/>
                <a:gd name="connsiteX2290" fmla="*/ 2245627 w 2663714"/>
                <a:gd name="connsiteY2290" fmla="*/ 350697 h 2179871"/>
                <a:gd name="connsiteX2291" fmla="*/ 2212780 w 2663714"/>
                <a:gd name="connsiteY2291" fmla="*/ 361024 h 2179871"/>
                <a:gd name="connsiteX2292" fmla="*/ 2214486 w 2663714"/>
                <a:gd name="connsiteY2292" fmla="*/ 358378 h 2179871"/>
                <a:gd name="connsiteX2293" fmla="*/ 2249893 w 2663714"/>
                <a:gd name="connsiteY2293" fmla="*/ 344979 h 2179871"/>
                <a:gd name="connsiteX2294" fmla="*/ 2245627 w 2663714"/>
                <a:gd name="connsiteY2294" fmla="*/ 350782 h 2179871"/>
                <a:gd name="connsiteX2295" fmla="*/ 2202371 w 2663714"/>
                <a:gd name="connsiteY2295" fmla="*/ 364353 h 2179871"/>
                <a:gd name="connsiteX2296" fmla="*/ 2202371 w 2663714"/>
                <a:gd name="connsiteY2296" fmla="*/ 364353 h 2179871"/>
                <a:gd name="connsiteX2297" fmla="*/ 2202286 w 2663714"/>
                <a:gd name="connsiteY2297" fmla="*/ 364523 h 2179871"/>
                <a:gd name="connsiteX2298" fmla="*/ 2202286 w 2663714"/>
                <a:gd name="connsiteY2298" fmla="*/ 364523 h 2179871"/>
                <a:gd name="connsiteX2299" fmla="*/ 2184966 w 2663714"/>
                <a:gd name="connsiteY2299" fmla="*/ 371180 h 2179871"/>
                <a:gd name="connsiteX2300" fmla="*/ 2187185 w 2663714"/>
                <a:gd name="connsiteY2300" fmla="*/ 367852 h 2179871"/>
                <a:gd name="connsiteX2301" fmla="*/ 2203992 w 2663714"/>
                <a:gd name="connsiteY2301" fmla="*/ 362304 h 2179871"/>
                <a:gd name="connsiteX2302" fmla="*/ 2202456 w 2663714"/>
                <a:gd name="connsiteY2302" fmla="*/ 364438 h 2179871"/>
                <a:gd name="connsiteX2303" fmla="*/ 2173449 w 2663714"/>
                <a:gd name="connsiteY2303" fmla="*/ 375704 h 2179871"/>
                <a:gd name="connsiteX2304" fmla="*/ 2168756 w 2663714"/>
                <a:gd name="connsiteY2304" fmla="*/ 377581 h 2179871"/>
                <a:gd name="connsiteX2305" fmla="*/ 2171742 w 2663714"/>
                <a:gd name="connsiteY2305" fmla="*/ 372887 h 2179871"/>
                <a:gd name="connsiteX2306" fmla="*/ 2176349 w 2663714"/>
                <a:gd name="connsiteY2306" fmla="*/ 371351 h 2179871"/>
                <a:gd name="connsiteX2307" fmla="*/ 2173449 w 2663714"/>
                <a:gd name="connsiteY2307" fmla="*/ 375704 h 2179871"/>
                <a:gd name="connsiteX2308" fmla="*/ 2122685 w 2663714"/>
                <a:gd name="connsiteY2308" fmla="*/ 385946 h 2179871"/>
                <a:gd name="connsiteX2309" fmla="*/ 2112020 w 2663714"/>
                <a:gd name="connsiteY2309" fmla="*/ 390043 h 2179871"/>
                <a:gd name="connsiteX2310" fmla="*/ 2103488 w 2663714"/>
                <a:gd name="connsiteY2310" fmla="*/ 393286 h 2179871"/>
                <a:gd name="connsiteX2311" fmla="*/ 2116969 w 2663714"/>
                <a:gd name="connsiteY2311" fmla="*/ 375875 h 2179871"/>
                <a:gd name="connsiteX2312" fmla="*/ 2116969 w 2663714"/>
                <a:gd name="connsiteY2312" fmla="*/ 375875 h 2179871"/>
                <a:gd name="connsiteX2313" fmla="*/ 2116969 w 2663714"/>
                <a:gd name="connsiteY2313" fmla="*/ 375875 h 2179871"/>
                <a:gd name="connsiteX2314" fmla="*/ 2116969 w 2663714"/>
                <a:gd name="connsiteY2314" fmla="*/ 375875 h 2179871"/>
                <a:gd name="connsiteX2315" fmla="*/ 2116969 w 2663714"/>
                <a:gd name="connsiteY2315" fmla="*/ 375875 h 2179871"/>
                <a:gd name="connsiteX2316" fmla="*/ 2122173 w 2663714"/>
                <a:gd name="connsiteY2316" fmla="*/ 367681 h 2179871"/>
                <a:gd name="connsiteX2317" fmla="*/ 2140772 w 2663714"/>
                <a:gd name="connsiteY2317" fmla="*/ 360939 h 2179871"/>
                <a:gd name="connsiteX2318" fmla="*/ 2122599 w 2663714"/>
                <a:gd name="connsiteY2318" fmla="*/ 386031 h 2179871"/>
                <a:gd name="connsiteX2319" fmla="*/ 2103488 w 2663714"/>
                <a:gd name="connsiteY2319" fmla="*/ 383471 h 2179871"/>
                <a:gd name="connsiteX2320" fmla="*/ 2103488 w 2663714"/>
                <a:gd name="connsiteY2320" fmla="*/ 383471 h 2179871"/>
                <a:gd name="connsiteX2321" fmla="*/ 2103488 w 2663714"/>
                <a:gd name="connsiteY2321" fmla="*/ 383471 h 2179871"/>
                <a:gd name="connsiteX2322" fmla="*/ 2103488 w 2663714"/>
                <a:gd name="connsiteY2322" fmla="*/ 383471 h 2179871"/>
                <a:gd name="connsiteX2323" fmla="*/ 2106986 w 2663714"/>
                <a:gd name="connsiteY2323" fmla="*/ 378435 h 2179871"/>
                <a:gd name="connsiteX2324" fmla="*/ 2095469 w 2663714"/>
                <a:gd name="connsiteY2324" fmla="*/ 396358 h 2179871"/>
                <a:gd name="connsiteX2325" fmla="*/ 2090264 w 2663714"/>
                <a:gd name="connsiteY2325" fmla="*/ 398321 h 2179871"/>
                <a:gd name="connsiteX2326" fmla="*/ 2103403 w 2663714"/>
                <a:gd name="connsiteY2326" fmla="*/ 383471 h 2179871"/>
                <a:gd name="connsiteX2327" fmla="*/ 2103403 w 2663714"/>
                <a:gd name="connsiteY2327" fmla="*/ 383471 h 2179871"/>
                <a:gd name="connsiteX2328" fmla="*/ 2094530 w 2663714"/>
                <a:gd name="connsiteY2328" fmla="*/ 397894 h 2179871"/>
                <a:gd name="connsiteX2329" fmla="*/ 2085230 w 2663714"/>
                <a:gd name="connsiteY2329" fmla="*/ 412404 h 2179871"/>
                <a:gd name="connsiteX2330" fmla="*/ 2076016 w 2663714"/>
                <a:gd name="connsiteY2330" fmla="*/ 426145 h 2179871"/>
                <a:gd name="connsiteX2331" fmla="*/ 2071665 w 2663714"/>
                <a:gd name="connsiteY2331" fmla="*/ 417610 h 2179871"/>
                <a:gd name="connsiteX2332" fmla="*/ 2089155 w 2663714"/>
                <a:gd name="connsiteY2332" fmla="*/ 399602 h 2179871"/>
                <a:gd name="connsiteX2333" fmla="*/ 2094616 w 2663714"/>
                <a:gd name="connsiteY2333" fmla="*/ 397809 h 2179871"/>
                <a:gd name="connsiteX2334" fmla="*/ 2554475 w 2663714"/>
                <a:gd name="connsiteY2334" fmla="*/ 359573 h 2179871"/>
                <a:gd name="connsiteX2335" fmla="*/ 2388363 w 2663714"/>
                <a:gd name="connsiteY2335" fmla="*/ 402077 h 2179871"/>
                <a:gd name="connsiteX2336" fmla="*/ 2140687 w 2663714"/>
                <a:gd name="connsiteY2336" fmla="*/ 473769 h 2179871"/>
                <a:gd name="connsiteX2337" fmla="*/ 2101099 w 2663714"/>
                <a:gd name="connsiteY2337" fmla="*/ 485718 h 2179871"/>
                <a:gd name="connsiteX2338" fmla="*/ 2089326 w 2663714"/>
                <a:gd name="connsiteY2338" fmla="*/ 488278 h 2179871"/>
                <a:gd name="connsiteX2339" fmla="*/ 2087193 w 2663714"/>
                <a:gd name="connsiteY2339" fmla="*/ 463442 h 2179871"/>
                <a:gd name="connsiteX2340" fmla="*/ 2093592 w 2663714"/>
                <a:gd name="connsiteY2340" fmla="*/ 461053 h 2179871"/>
                <a:gd name="connsiteX2341" fmla="*/ 2098711 w 2663714"/>
                <a:gd name="connsiteY2341" fmla="*/ 459175 h 2179871"/>
                <a:gd name="connsiteX2342" fmla="*/ 2097602 w 2663714"/>
                <a:gd name="connsiteY2342" fmla="*/ 460455 h 2179871"/>
                <a:gd name="connsiteX2343" fmla="*/ 2089241 w 2663714"/>
                <a:gd name="connsiteY2343" fmla="*/ 469843 h 2179871"/>
                <a:gd name="connsiteX2344" fmla="*/ 2089496 w 2663714"/>
                <a:gd name="connsiteY2344" fmla="*/ 470014 h 2179871"/>
                <a:gd name="connsiteX2345" fmla="*/ 2098540 w 2663714"/>
                <a:gd name="connsiteY2345" fmla="*/ 461223 h 2179871"/>
                <a:gd name="connsiteX2346" fmla="*/ 2101611 w 2663714"/>
                <a:gd name="connsiteY2346" fmla="*/ 458150 h 2179871"/>
                <a:gd name="connsiteX2347" fmla="*/ 2112276 w 2663714"/>
                <a:gd name="connsiteY2347" fmla="*/ 454224 h 2179871"/>
                <a:gd name="connsiteX2348" fmla="*/ 2164746 w 2663714"/>
                <a:gd name="connsiteY2348" fmla="*/ 436387 h 2179871"/>
                <a:gd name="connsiteX2349" fmla="*/ 2217643 w 2663714"/>
                <a:gd name="connsiteY2349" fmla="*/ 419915 h 2179871"/>
                <a:gd name="connsiteX2350" fmla="*/ 2217643 w 2663714"/>
                <a:gd name="connsiteY2350" fmla="*/ 419915 h 2179871"/>
                <a:gd name="connsiteX2351" fmla="*/ 2217643 w 2663714"/>
                <a:gd name="connsiteY2351" fmla="*/ 419915 h 2179871"/>
                <a:gd name="connsiteX2352" fmla="*/ 2217643 w 2663714"/>
                <a:gd name="connsiteY2352" fmla="*/ 419915 h 2179871"/>
                <a:gd name="connsiteX2353" fmla="*/ 2270369 w 2663714"/>
                <a:gd name="connsiteY2353" fmla="*/ 402930 h 2179871"/>
                <a:gd name="connsiteX2354" fmla="*/ 2323607 w 2663714"/>
                <a:gd name="connsiteY2354" fmla="*/ 387311 h 2179871"/>
                <a:gd name="connsiteX2355" fmla="*/ 2342718 w 2663714"/>
                <a:gd name="connsiteY2355" fmla="*/ 382190 h 2179871"/>
                <a:gd name="connsiteX2356" fmla="*/ 2361914 w 2663714"/>
                <a:gd name="connsiteY2356" fmla="*/ 377240 h 2179871"/>
                <a:gd name="connsiteX2357" fmla="*/ 2361914 w 2663714"/>
                <a:gd name="connsiteY2357" fmla="*/ 376984 h 2179871"/>
                <a:gd name="connsiteX2358" fmla="*/ 2342632 w 2663714"/>
                <a:gd name="connsiteY2358" fmla="*/ 380996 h 2179871"/>
                <a:gd name="connsiteX2359" fmla="*/ 2323351 w 2663714"/>
                <a:gd name="connsiteY2359" fmla="*/ 385263 h 2179871"/>
                <a:gd name="connsiteX2360" fmla="*/ 2269345 w 2663714"/>
                <a:gd name="connsiteY2360" fmla="*/ 398236 h 2179871"/>
                <a:gd name="connsiteX2361" fmla="*/ 2215766 w 2663714"/>
                <a:gd name="connsiteY2361" fmla="*/ 413086 h 2179871"/>
                <a:gd name="connsiteX2362" fmla="*/ 2215766 w 2663714"/>
                <a:gd name="connsiteY2362" fmla="*/ 413086 h 2179871"/>
                <a:gd name="connsiteX2363" fmla="*/ 2215510 w 2663714"/>
                <a:gd name="connsiteY2363" fmla="*/ 413086 h 2179871"/>
                <a:gd name="connsiteX2364" fmla="*/ 2215254 w 2663714"/>
                <a:gd name="connsiteY2364" fmla="*/ 413086 h 2179871"/>
                <a:gd name="connsiteX2365" fmla="*/ 2215254 w 2663714"/>
                <a:gd name="connsiteY2365" fmla="*/ 413172 h 2179871"/>
                <a:gd name="connsiteX2366" fmla="*/ 2190598 w 2663714"/>
                <a:gd name="connsiteY2366" fmla="*/ 421707 h 2179871"/>
                <a:gd name="connsiteX2367" fmla="*/ 2198190 w 2663714"/>
                <a:gd name="connsiteY2367" fmla="*/ 413428 h 2179871"/>
                <a:gd name="connsiteX2368" fmla="*/ 2224895 w 2663714"/>
                <a:gd name="connsiteY2368" fmla="*/ 404381 h 2179871"/>
                <a:gd name="connsiteX2369" fmla="*/ 2224297 w 2663714"/>
                <a:gd name="connsiteY2369" fmla="*/ 405064 h 2179871"/>
                <a:gd name="connsiteX2370" fmla="*/ 2224554 w 2663714"/>
                <a:gd name="connsiteY2370" fmla="*/ 405235 h 2179871"/>
                <a:gd name="connsiteX2371" fmla="*/ 2225577 w 2663714"/>
                <a:gd name="connsiteY2371" fmla="*/ 404125 h 2179871"/>
                <a:gd name="connsiteX2372" fmla="*/ 2256291 w 2663714"/>
                <a:gd name="connsiteY2372" fmla="*/ 393712 h 2179871"/>
                <a:gd name="connsiteX2373" fmla="*/ 2255012 w 2663714"/>
                <a:gd name="connsiteY2373" fmla="*/ 395078 h 2179871"/>
                <a:gd name="connsiteX2374" fmla="*/ 2255182 w 2663714"/>
                <a:gd name="connsiteY2374" fmla="*/ 395249 h 2179871"/>
                <a:gd name="connsiteX2375" fmla="*/ 2257145 w 2663714"/>
                <a:gd name="connsiteY2375" fmla="*/ 393371 h 2179871"/>
                <a:gd name="connsiteX2376" fmla="*/ 2290504 w 2663714"/>
                <a:gd name="connsiteY2376" fmla="*/ 382190 h 2179871"/>
                <a:gd name="connsiteX2377" fmla="*/ 2290077 w 2663714"/>
                <a:gd name="connsiteY2377" fmla="*/ 383385 h 2179871"/>
                <a:gd name="connsiteX2378" fmla="*/ 2291272 w 2663714"/>
                <a:gd name="connsiteY2378" fmla="*/ 381934 h 2179871"/>
                <a:gd name="connsiteX2379" fmla="*/ 2294684 w 2663714"/>
                <a:gd name="connsiteY2379" fmla="*/ 380825 h 2179871"/>
                <a:gd name="connsiteX2380" fmla="*/ 2318062 w 2663714"/>
                <a:gd name="connsiteY2380" fmla="*/ 373229 h 2179871"/>
                <a:gd name="connsiteX2381" fmla="*/ 2316952 w 2663714"/>
                <a:gd name="connsiteY2381" fmla="*/ 374338 h 2179871"/>
                <a:gd name="connsiteX2382" fmla="*/ 2308164 w 2663714"/>
                <a:gd name="connsiteY2382" fmla="*/ 376813 h 2179871"/>
                <a:gd name="connsiteX2383" fmla="*/ 2308164 w 2663714"/>
                <a:gd name="connsiteY2383" fmla="*/ 377069 h 2179871"/>
                <a:gd name="connsiteX2384" fmla="*/ 2315758 w 2663714"/>
                <a:gd name="connsiteY2384" fmla="*/ 375363 h 2179871"/>
                <a:gd name="connsiteX2385" fmla="*/ 2308676 w 2663714"/>
                <a:gd name="connsiteY2385" fmla="*/ 382105 h 2179871"/>
                <a:gd name="connsiteX2386" fmla="*/ 2304325 w 2663714"/>
                <a:gd name="connsiteY2386" fmla="*/ 383129 h 2179871"/>
                <a:gd name="connsiteX2387" fmla="*/ 2304325 w 2663714"/>
                <a:gd name="connsiteY2387" fmla="*/ 383385 h 2179871"/>
                <a:gd name="connsiteX2388" fmla="*/ 2307994 w 2663714"/>
                <a:gd name="connsiteY2388" fmla="*/ 382788 h 2179871"/>
                <a:gd name="connsiteX2389" fmla="*/ 2308164 w 2663714"/>
                <a:gd name="connsiteY2389" fmla="*/ 382958 h 2179871"/>
                <a:gd name="connsiteX2390" fmla="*/ 2308506 w 2663714"/>
                <a:gd name="connsiteY2390" fmla="*/ 382702 h 2179871"/>
                <a:gd name="connsiteX2391" fmla="*/ 2335125 w 2663714"/>
                <a:gd name="connsiteY2391" fmla="*/ 378264 h 2179871"/>
                <a:gd name="connsiteX2392" fmla="*/ 2380258 w 2663714"/>
                <a:gd name="connsiteY2392" fmla="*/ 369986 h 2179871"/>
                <a:gd name="connsiteX2393" fmla="*/ 2377698 w 2663714"/>
                <a:gd name="connsiteY2393" fmla="*/ 370839 h 2179871"/>
                <a:gd name="connsiteX2394" fmla="*/ 2377698 w 2663714"/>
                <a:gd name="connsiteY2394" fmla="*/ 371095 h 2179871"/>
                <a:gd name="connsiteX2395" fmla="*/ 2382220 w 2663714"/>
                <a:gd name="connsiteY2395" fmla="*/ 369559 h 2179871"/>
                <a:gd name="connsiteX2396" fmla="*/ 2420869 w 2663714"/>
                <a:gd name="connsiteY2396" fmla="*/ 361451 h 2179871"/>
                <a:gd name="connsiteX2397" fmla="*/ 2420869 w 2663714"/>
                <a:gd name="connsiteY2397" fmla="*/ 361451 h 2179871"/>
                <a:gd name="connsiteX2398" fmla="*/ 2420869 w 2663714"/>
                <a:gd name="connsiteY2398" fmla="*/ 361451 h 2179871"/>
                <a:gd name="connsiteX2399" fmla="*/ 2420869 w 2663714"/>
                <a:gd name="connsiteY2399" fmla="*/ 361451 h 2179871"/>
                <a:gd name="connsiteX2400" fmla="*/ 2504650 w 2663714"/>
                <a:gd name="connsiteY2400" fmla="*/ 336273 h 2179871"/>
                <a:gd name="connsiteX2401" fmla="*/ 2534255 w 2663714"/>
                <a:gd name="connsiteY2401" fmla="*/ 326458 h 2179871"/>
                <a:gd name="connsiteX2402" fmla="*/ 2534170 w 2663714"/>
                <a:gd name="connsiteY2402" fmla="*/ 326202 h 2179871"/>
                <a:gd name="connsiteX2403" fmla="*/ 2504223 w 2663714"/>
                <a:gd name="connsiteY2403" fmla="*/ 334310 h 2179871"/>
                <a:gd name="connsiteX2404" fmla="*/ 2419248 w 2663714"/>
                <a:gd name="connsiteY2404" fmla="*/ 354623 h 2179871"/>
                <a:gd name="connsiteX2405" fmla="*/ 2419248 w 2663714"/>
                <a:gd name="connsiteY2405" fmla="*/ 354623 h 2179871"/>
                <a:gd name="connsiteX2406" fmla="*/ 2419077 w 2663714"/>
                <a:gd name="connsiteY2406" fmla="*/ 354623 h 2179871"/>
                <a:gd name="connsiteX2407" fmla="*/ 2418906 w 2663714"/>
                <a:gd name="connsiteY2407" fmla="*/ 354623 h 2179871"/>
                <a:gd name="connsiteX2408" fmla="*/ 2418906 w 2663714"/>
                <a:gd name="connsiteY2408" fmla="*/ 354623 h 2179871"/>
                <a:gd name="connsiteX2409" fmla="*/ 2411910 w 2663714"/>
                <a:gd name="connsiteY2409" fmla="*/ 356501 h 2179871"/>
                <a:gd name="connsiteX2410" fmla="*/ 2412763 w 2663714"/>
                <a:gd name="connsiteY2410" fmla="*/ 355732 h 2179871"/>
                <a:gd name="connsiteX2411" fmla="*/ 2415835 w 2663714"/>
                <a:gd name="connsiteY2411" fmla="*/ 352745 h 2179871"/>
                <a:gd name="connsiteX2412" fmla="*/ 2428206 w 2663714"/>
                <a:gd name="connsiteY2412" fmla="*/ 349843 h 2179871"/>
                <a:gd name="connsiteX2413" fmla="*/ 2428206 w 2663714"/>
                <a:gd name="connsiteY2413" fmla="*/ 349843 h 2179871"/>
                <a:gd name="connsiteX2414" fmla="*/ 2428206 w 2663714"/>
                <a:gd name="connsiteY2414" fmla="*/ 349843 h 2179871"/>
                <a:gd name="connsiteX2415" fmla="*/ 2428206 w 2663714"/>
                <a:gd name="connsiteY2415" fmla="*/ 349843 h 2179871"/>
                <a:gd name="connsiteX2416" fmla="*/ 2428206 w 2663714"/>
                <a:gd name="connsiteY2416" fmla="*/ 349843 h 2179871"/>
                <a:gd name="connsiteX2417" fmla="*/ 2515571 w 2663714"/>
                <a:gd name="connsiteY2417" fmla="*/ 325092 h 2179871"/>
                <a:gd name="connsiteX2418" fmla="*/ 2546797 w 2663714"/>
                <a:gd name="connsiteY2418" fmla="*/ 316216 h 2179871"/>
                <a:gd name="connsiteX2419" fmla="*/ 2546797 w 2663714"/>
                <a:gd name="connsiteY2419" fmla="*/ 316216 h 2179871"/>
                <a:gd name="connsiteX2420" fmla="*/ 2546882 w 2663714"/>
                <a:gd name="connsiteY2420" fmla="*/ 316216 h 2179871"/>
                <a:gd name="connsiteX2421" fmla="*/ 2555584 w 2663714"/>
                <a:gd name="connsiteY2421" fmla="*/ 318862 h 2179871"/>
                <a:gd name="connsiteX2422" fmla="*/ 2557803 w 2663714"/>
                <a:gd name="connsiteY2422" fmla="*/ 326031 h 2179871"/>
                <a:gd name="connsiteX2423" fmla="*/ 2554646 w 2663714"/>
                <a:gd name="connsiteY2423" fmla="*/ 325775 h 2179871"/>
                <a:gd name="connsiteX2424" fmla="*/ 2550380 w 2663714"/>
                <a:gd name="connsiteY2424" fmla="*/ 325348 h 2179871"/>
                <a:gd name="connsiteX2425" fmla="*/ 2550721 w 2663714"/>
                <a:gd name="connsiteY2425" fmla="*/ 322873 h 2179871"/>
                <a:gd name="connsiteX2426" fmla="*/ 2551233 w 2663714"/>
                <a:gd name="connsiteY2426" fmla="*/ 319886 h 2179871"/>
                <a:gd name="connsiteX2427" fmla="*/ 2550977 w 2663714"/>
                <a:gd name="connsiteY2427" fmla="*/ 319886 h 2179871"/>
                <a:gd name="connsiteX2428" fmla="*/ 2548845 w 2663714"/>
                <a:gd name="connsiteY2428" fmla="*/ 326372 h 2179871"/>
                <a:gd name="connsiteX2429" fmla="*/ 2554390 w 2663714"/>
                <a:gd name="connsiteY2429" fmla="*/ 327823 h 2179871"/>
                <a:gd name="connsiteX2430" fmla="*/ 2558741 w 2663714"/>
                <a:gd name="connsiteY2430" fmla="*/ 329018 h 2179871"/>
                <a:gd name="connsiteX2431" fmla="*/ 2562666 w 2663714"/>
                <a:gd name="connsiteY2431" fmla="*/ 341906 h 2179871"/>
                <a:gd name="connsiteX2432" fmla="*/ 2563178 w 2663714"/>
                <a:gd name="connsiteY2432" fmla="*/ 343698 h 2179871"/>
                <a:gd name="connsiteX2433" fmla="*/ 2555158 w 2663714"/>
                <a:gd name="connsiteY2433" fmla="*/ 344125 h 2179871"/>
                <a:gd name="connsiteX2434" fmla="*/ 2555158 w 2663714"/>
                <a:gd name="connsiteY2434" fmla="*/ 344467 h 2179871"/>
                <a:gd name="connsiteX2435" fmla="*/ 2563604 w 2663714"/>
                <a:gd name="connsiteY2435" fmla="*/ 345235 h 2179871"/>
                <a:gd name="connsiteX2436" fmla="*/ 2565908 w 2663714"/>
                <a:gd name="connsiteY2436" fmla="*/ 355903 h 2179871"/>
                <a:gd name="connsiteX2437" fmla="*/ 2553963 w 2663714"/>
                <a:gd name="connsiteY2437" fmla="*/ 359488 h 2179871"/>
                <a:gd name="connsiteX2438" fmla="*/ 2512329 w 2663714"/>
                <a:gd name="connsiteY2438" fmla="*/ 22447 h 2179871"/>
                <a:gd name="connsiteX2439" fmla="*/ 2543896 w 2663714"/>
                <a:gd name="connsiteY2439" fmla="*/ 11095 h 2179871"/>
                <a:gd name="connsiteX2440" fmla="*/ 2554220 w 2663714"/>
                <a:gd name="connsiteY2440" fmla="*/ 44296 h 2179871"/>
                <a:gd name="connsiteX2441" fmla="*/ 2591844 w 2663714"/>
                <a:gd name="connsiteY2441" fmla="*/ 180171 h 2179871"/>
                <a:gd name="connsiteX2442" fmla="*/ 2599693 w 2663714"/>
                <a:gd name="connsiteY2442" fmla="*/ 204495 h 2179871"/>
                <a:gd name="connsiteX2443" fmla="*/ 2630834 w 2663714"/>
                <a:gd name="connsiteY2443" fmla="*/ 304353 h 2179871"/>
                <a:gd name="connsiteX2444" fmla="*/ 2648410 w 2663714"/>
                <a:gd name="connsiteY2444" fmla="*/ 368876 h 2179871"/>
                <a:gd name="connsiteX2445" fmla="*/ 2649519 w 2663714"/>
                <a:gd name="connsiteY2445" fmla="*/ 376984 h 2179871"/>
                <a:gd name="connsiteX2446" fmla="*/ 2604813 w 2663714"/>
                <a:gd name="connsiteY2446" fmla="*/ 379289 h 2179871"/>
                <a:gd name="connsiteX2447" fmla="*/ 2588517 w 2663714"/>
                <a:gd name="connsiteY2447" fmla="*/ 366657 h 2179871"/>
                <a:gd name="connsiteX2448" fmla="*/ 2583824 w 2663714"/>
                <a:gd name="connsiteY2448" fmla="*/ 348136 h 2179871"/>
                <a:gd name="connsiteX2449" fmla="*/ 2599181 w 2663714"/>
                <a:gd name="connsiteY2449" fmla="*/ 350697 h 2179871"/>
                <a:gd name="connsiteX2450" fmla="*/ 2599181 w 2663714"/>
                <a:gd name="connsiteY2450" fmla="*/ 350697 h 2179871"/>
                <a:gd name="connsiteX2451" fmla="*/ 2599181 w 2663714"/>
                <a:gd name="connsiteY2451" fmla="*/ 350697 h 2179871"/>
                <a:gd name="connsiteX2452" fmla="*/ 2599181 w 2663714"/>
                <a:gd name="connsiteY2452" fmla="*/ 350697 h 2179871"/>
                <a:gd name="connsiteX2453" fmla="*/ 2599181 w 2663714"/>
                <a:gd name="connsiteY2453" fmla="*/ 350697 h 2179871"/>
                <a:gd name="connsiteX2454" fmla="*/ 2631346 w 2663714"/>
                <a:gd name="connsiteY2454" fmla="*/ 353428 h 2179871"/>
                <a:gd name="connsiteX2455" fmla="*/ 2642779 w 2663714"/>
                <a:gd name="connsiteY2455" fmla="*/ 355050 h 2179871"/>
                <a:gd name="connsiteX2456" fmla="*/ 2642779 w 2663714"/>
                <a:gd name="connsiteY2456" fmla="*/ 354794 h 2179871"/>
                <a:gd name="connsiteX2457" fmla="*/ 2631687 w 2663714"/>
                <a:gd name="connsiteY2457" fmla="*/ 351465 h 2179871"/>
                <a:gd name="connsiteX2458" fmla="*/ 2599949 w 2663714"/>
                <a:gd name="connsiteY2458" fmla="*/ 343784 h 2179871"/>
                <a:gd name="connsiteX2459" fmla="*/ 2599949 w 2663714"/>
                <a:gd name="connsiteY2459" fmla="*/ 343784 h 2179871"/>
                <a:gd name="connsiteX2460" fmla="*/ 2599949 w 2663714"/>
                <a:gd name="connsiteY2460" fmla="*/ 343784 h 2179871"/>
                <a:gd name="connsiteX2461" fmla="*/ 2599949 w 2663714"/>
                <a:gd name="connsiteY2461" fmla="*/ 343784 h 2179871"/>
                <a:gd name="connsiteX2462" fmla="*/ 2599949 w 2663714"/>
                <a:gd name="connsiteY2462" fmla="*/ 343784 h 2179871"/>
                <a:gd name="connsiteX2463" fmla="*/ 2582460 w 2663714"/>
                <a:gd name="connsiteY2463" fmla="*/ 343271 h 2179871"/>
                <a:gd name="connsiteX2464" fmla="*/ 2579815 w 2663714"/>
                <a:gd name="connsiteY2464" fmla="*/ 334310 h 2179871"/>
                <a:gd name="connsiteX2465" fmla="*/ 2585702 w 2663714"/>
                <a:gd name="connsiteY2465" fmla="*/ 335505 h 2179871"/>
                <a:gd name="connsiteX2466" fmla="*/ 2585702 w 2663714"/>
                <a:gd name="connsiteY2466" fmla="*/ 335505 h 2179871"/>
                <a:gd name="connsiteX2467" fmla="*/ 2585702 w 2663714"/>
                <a:gd name="connsiteY2467" fmla="*/ 335505 h 2179871"/>
                <a:gd name="connsiteX2468" fmla="*/ 2585702 w 2663714"/>
                <a:gd name="connsiteY2468" fmla="*/ 335505 h 2179871"/>
                <a:gd name="connsiteX2469" fmla="*/ 2585702 w 2663714"/>
                <a:gd name="connsiteY2469" fmla="*/ 335505 h 2179871"/>
                <a:gd name="connsiteX2470" fmla="*/ 2617184 w 2663714"/>
                <a:gd name="connsiteY2470" fmla="*/ 336614 h 2179871"/>
                <a:gd name="connsiteX2471" fmla="*/ 2628445 w 2663714"/>
                <a:gd name="connsiteY2471" fmla="*/ 336614 h 2179871"/>
                <a:gd name="connsiteX2472" fmla="*/ 2628445 w 2663714"/>
                <a:gd name="connsiteY2472" fmla="*/ 336358 h 2179871"/>
                <a:gd name="connsiteX2473" fmla="*/ 2617439 w 2663714"/>
                <a:gd name="connsiteY2473" fmla="*/ 334566 h 2179871"/>
                <a:gd name="connsiteX2474" fmla="*/ 2586725 w 2663714"/>
                <a:gd name="connsiteY2474" fmla="*/ 328592 h 2179871"/>
                <a:gd name="connsiteX2475" fmla="*/ 2586725 w 2663714"/>
                <a:gd name="connsiteY2475" fmla="*/ 328592 h 2179871"/>
                <a:gd name="connsiteX2476" fmla="*/ 2586725 w 2663714"/>
                <a:gd name="connsiteY2476" fmla="*/ 328592 h 2179871"/>
                <a:gd name="connsiteX2477" fmla="*/ 2586725 w 2663714"/>
                <a:gd name="connsiteY2477" fmla="*/ 328592 h 2179871"/>
                <a:gd name="connsiteX2478" fmla="*/ 2586725 w 2663714"/>
                <a:gd name="connsiteY2478" fmla="*/ 328592 h 2179871"/>
                <a:gd name="connsiteX2479" fmla="*/ 2577937 w 2663714"/>
                <a:gd name="connsiteY2479" fmla="*/ 327909 h 2179871"/>
                <a:gd name="connsiteX2480" fmla="*/ 2576828 w 2663714"/>
                <a:gd name="connsiteY2480" fmla="*/ 324495 h 2179871"/>
                <a:gd name="connsiteX2481" fmla="*/ 2579047 w 2663714"/>
                <a:gd name="connsiteY2481" fmla="*/ 325007 h 2179871"/>
                <a:gd name="connsiteX2482" fmla="*/ 2579047 w 2663714"/>
                <a:gd name="connsiteY2482" fmla="*/ 325007 h 2179871"/>
                <a:gd name="connsiteX2483" fmla="*/ 2579047 w 2663714"/>
                <a:gd name="connsiteY2483" fmla="*/ 325007 h 2179871"/>
                <a:gd name="connsiteX2484" fmla="*/ 2579047 w 2663714"/>
                <a:gd name="connsiteY2484" fmla="*/ 325007 h 2179871"/>
                <a:gd name="connsiteX2485" fmla="*/ 2579047 w 2663714"/>
                <a:gd name="connsiteY2485" fmla="*/ 325007 h 2179871"/>
                <a:gd name="connsiteX2486" fmla="*/ 2611467 w 2663714"/>
                <a:gd name="connsiteY2486" fmla="*/ 326714 h 2179871"/>
                <a:gd name="connsiteX2487" fmla="*/ 2622985 w 2663714"/>
                <a:gd name="connsiteY2487" fmla="*/ 326885 h 2179871"/>
                <a:gd name="connsiteX2488" fmla="*/ 2622985 w 2663714"/>
                <a:gd name="connsiteY2488" fmla="*/ 326543 h 2179871"/>
                <a:gd name="connsiteX2489" fmla="*/ 2611638 w 2663714"/>
                <a:gd name="connsiteY2489" fmla="*/ 324666 h 2179871"/>
                <a:gd name="connsiteX2490" fmla="*/ 2580156 w 2663714"/>
                <a:gd name="connsiteY2490" fmla="*/ 318094 h 2179871"/>
                <a:gd name="connsiteX2491" fmla="*/ 2580156 w 2663714"/>
                <a:gd name="connsiteY2491" fmla="*/ 318094 h 2179871"/>
                <a:gd name="connsiteX2492" fmla="*/ 2580156 w 2663714"/>
                <a:gd name="connsiteY2492" fmla="*/ 318094 h 2179871"/>
                <a:gd name="connsiteX2493" fmla="*/ 2580156 w 2663714"/>
                <a:gd name="connsiteY2493" fmla="*/ 318094 h 2179871"/>
                <a:gd name="connsiteX2494" fmla="*/ 2580156 w 2663714"/>
                <a:gd name="connsiteY2494" fmla="*/ 318094 h 2179871"/>
                <a:gd name="connsiteX2495" fmla="*/ 2574525 w 2663714"/>
                <a:gd name="connsiteY2495" fmla="*/ 317496 h 2179871"/>
                <a:gd name="connsiteX2496" fmla="*/ 2571112 w 2663714"/>
                <a:gd name="connsiteY2496" fmla="*/ 307510 h 2179871"/>
                <a:gd name="connsiteX2497" fmla="*/ 2576316 w 2663714"/>
                <a:gd name="connsiteY2497" fmla="*/ 308364 h 2179871"/>
                <a:gd name="connsiteX2498" fmla="*/ 2576316 w 2663714"/>
                <a:gd name="connsiteY2498" fmla="*/ 308364 h 2179871"/>
                <a:gd name="connsiteX2499" fmla="*/ 2576316 w 2663714"/>
                <a:gd name="connsiteY2499" fmla="*/ 308364 h 2179871"/>
                <a:gd name="connsiteX2500" fmla="*/ 2576316 w 2663714"/>
                <a:gd name="connsiteY2500" fmla="*/ 308364 h 2179871"/>
                <a:gd name="connsiteX2501" fmla="*/ 2576316 w 2663714"/>
                <a:gd name="connsiteY2501" fmla="*/ 308364 h 2179871"/>
                <a:gd name="connsiteX2502" fmla="*/ 2616501 w 2663714"/>
                <a:gd name="connsiteY2502" fmla="*/ 308279 h 2179871"/>
                <a:gd name="connsiteX2503" fmla="*/ 2630749 w 2663714"/>
                <a:gd name="connsiteY2503" fmla="*/ 307425 h 2179871"/>
                <a:gd name="connsiteX2504" fmla="*/ 2630749 w 2663714"/>
                <a:gd name="connsiteY2504" fmla="*/ 307084 h 2179871"/>
                <a:gd name="connsiteX2505" fmla="*/ 2616586 w 2663714"/>
                <a:gd name="connsiteY2505" fmla="*/ 306145 h 2179871"/>
                <a:gd name="connsiteX2506" fmla="*/ 2577085 w 2663714"/>
                <a:gd name="connsiteY2506" fmla="*/ 301365 h 2179871"/>
                <a:gd name="connsiteX2507" fmla="*/ 2577085 w 2663714"/>
                <a:gd name="connsiteY2507" fmla="*/ 301365 h 2179871"/>
                <a:gd name="connsiteX2508" fmla="*/ 2576999 w 2663714"/>
                <a:gd name="connsiteY2508" fmla="*/ 301365 h 2179871"/>
                <a:gd name="connsiteX2509" fmla="*/ 2576914 w 2663714"/>
                <a:gd name="connsiteY2509" fmla="*/ 301365 h 2179871"/>
                <a:gd name="connsiteX2510" fmla="*/ 2576914 w 2663714"/>
                <a:gd name="connsiteY2510" fmla="*/ 301365 h 2179871"/>
                <a:gd name="connsiteX2511" fmla="*/ 2568808 w 2663714"/>
                <a:gd name="connsiteY2511" fmla="*/ 300853 h 2179871"/>
                <a:gd name="connsiteX2512" fmla="*/ 2565225 w 2663714"/>
                <a:gd name="connsiteY2512" fmla="*/ 290868 h 2179871"/>
                <a:gd name="connsiteX2513" fmla="*/ 2607543 w 2663714"/>
                <a:gd name="connsiteY2513" fmla="*/ 291721 h 2179871"/>
                <a:gd name="connsiteX2514" fmla="*/ 2624009 w 2663714"/>
                <a:gd name="connsiteY2514" fmla="*/ 291550 h 2179871"/>
                <a:gd name="connsiteX2515" fmla="*/ 2624009 w 2663714"/>
                <a:gd name="connsiteY2515" fmla="*/ 291209 h 2179871"/>
                <a:gd name="connsiteX2516" fmla="*/ 2607713 w 2663714"/>
                <a:gd name="connsiteY2516" fmla="*/ 289673 h 2179871"/>
                <a:gd name="connsiteX2517" fmla="*/ 2562666 w 2663714"/>
                <a:gd name="connsiteY2517" fmla="*/ 283784 h 2179871"/>
                <a:gd name="connsiteX2518" fmla="*/ 2558315 w 2663714"/>
                <a:gd name="connsiteY2518" fmla="*/ 272091 h 2179871"/>
                <a:gd name="connsiteX2519" fmla="*/ 2592185 w 2663714"/>
                <a:gd name="connsiteY2519" fmla="*/ 272347 h 2179871"/>
                <a:gd name="connsiteX2520" fmla="*/ 2597134 w 2663714"/>
                <a:gd name="connsiteY2520" fmla="*/ 272347 h 2179871"/>
                <a:gd name="connsiteX2521" fmla="*/ 2597134 w 2663714"/>
                <a:gd name="connsiteY2521" fmla="*/ 272603 h 2179871"/>
                <a:gd name="connsiteX2522" fmla="*/ 2603277 w 2663714"/>
                <a:gd name="connsiteY2522" fmla="*/ 272603 h 2179871"/>
                <a:gd name="connsiteX2523" fmla="*/ 2603277 w 2663714"/>
                <a:gd name="connsiteY2523" fmla="*/ 272518 h 2179871"/>
                <a:gd name="connsiteX2524" fmla="*/ 2603277 w 2663714"/>
                <a:gd name="connsiteY2524" fmla="*/ 272518 h 2179871"/>
                <a:gd name="connsiteX2525" fmla="*/ 2603277 w 2663714"/>
                <a:gd name="connsiteY2525" fmla="*/ 272518 h 2179871"/>
                <a:gd name="connsiteX2526" fmla="*/ 2603277 w 2663714"/>
                <a:gd name="connsiteY2526" fmla="*/ 271579 h 2179871"/>
                <a:gd name="connsiteX2527" fmla="*/ 2592185 w 2663714"/>
                <a:gd name="connsiteY2527" fmla="*/ 270384 h 2179871"/>
                <a:gd name="connsiteX2528" fmla="*/ 2555841 w 2663714"/>
                <a:gd name="connsiteY2528" fmla="*/ 266202 h 2179871"/>
                <a:gd name="connsiteX2529" fmla="*/ 2552172 w 2663714"/>
                <a:gd name="connsiteY2529" fmla="*/ 256301 h 2179871"/>
                <a:gd name="connsiteX2530" fmla="*/ 2552342 w 2663714"/>
                <a:gd name="connsiteY2530" fmla="*/ 256301 h 2179871"/>
                <a:gd name="connsiteX2531" fmla="*/ 2552342 w 2663714"/>
                <a:gd name="connsiteY2531" fmla="*/ 256301 h 2179871"/>
                <a:gd name="connsiteX2532" fmla="*/ 2552342 w 2663714"/>
                <a:gd name="connsiteY2532" fmla="*/ 256301 h 2179871"/>
                <a:gd name="connsiteX2533" fmla="*/ 2552342 w 2663714"/>
                <a:gd name="connsiteY2533" fmla="*/ 256301 h 2179871"/>
                <a:gd name="connsiteX2534" fmla="*/ 2552342 w 2663714"/>
                <a:gd name="connsiteY2534" fmla="*/ 256301 h 2179871"/>
                <a:gd name="connsiteX2535" fmla="*/ 2594660 w 2663714"/>
                <a:gd name="connsiteY2535" fmla="*/ 257326 h 2179871"/>
                <a:gd name="connsiteX2536" fmla="*/ 2609761 w 2663714"/>
                <a:gd name="connsiteY2536" fmla="*/ 257240 h 2179871"/>
                <a:gd name="connsiteX2537" fmla="*/ 2609761 w 2663714"/>
                <a:gd name="connsiteY2537" fmla="*/ 256899 h 2179871"/>
                <a:gd name="connsiteX2538" fmla="*/ 2594916 w 2663714"/>
                <a:gd name="connsiteY2538" fmla="*/ 255277 h 2179871"/>
                <a:gd name="connsiteX2539" fmla="*/ 2553196 w 2663714"/>
                <a:gd name="connsiteY2539" fmla="*/ 249303 h 2179871"/>
                <a:gd name="connsiteX2540" fmla="*/ 2553196 w 2663714"/>
                <a:gd name="connsiteY2540" fmla="*/ 249303 h 2179871"/>
                <a:gd name="connsiteX2541" fmla="*/ 2553110 w 2663714"/>
                <a:gd name="connsiteY2541" fmla="*/ 249303 h 2179871"/>
                <a:gd name="connsiteX2542" fmla="*/ 2553025 w 2663714"/>
                <a:gd name="connsiteY2542" fmla="*/ 249303 h 2179871"/>
                <a:gd name="connsiteX2543" fmla="*/ 2553025 w 2663714"/>
                <a:gd name="connsiteY2543" fmla="*/ 249303 h 2179871"/>
                <a:gd name="connsiteX2544" fmla="*/ 2551660 w 2663714"/>
                <a:gd name="connsiteY2544" fmla="*/ 249218 h 2179871"/>
                <a:gd name="connsiteX2545" fmla="*/ 2556779 w 2663714"/>
                <a:gd name="connsiteY2545" fmla="*/ 242475 h 2179871"/>
                <a:gd name="connsiteX2546" fmla="*/ 2587237 w 2663714"/>
                <a:gd name="connsiteY2546" fmla="*/ 241707 h 2179871"/>
                <a:gd name="connsiteX2547" fmla="*/ 2601229 w 2663714"/>
                <a:gd name="connsiteY2547" fmla="*/ 241451 h 2179871"/>
                <a:gd name="connsiteX2548" fmla="*/ 2601229 w 2663714"/>
                <a:gd name="connsiteY2548" fmla="*/ 241109 h 2179871"/>
                <a:gd name="connsiteX2549" fmla="*/ 2587408 w 2663714"/>
                <a:gd name="connsiteY2549" fmla="*/ 239659 h 2179871"/>
                <a:gd name="connsiteX2550" fmla="*/ 2561130 w 2663714"/>
                <a:gd name="connsiteY2550" fmla="*/ 236757 h 2179871"/>
                <a:gd name="connsiteX2551" fmla="*/ 2567017 w 2663714"/>
                <a:gd name="connsiteY2551" fmla="*/ 229075 h 2179871"/>
                <a:gd name="connsiteX2552" fmla="*/ 2581094 w 2663714"/>
                <a:gd name="connsiteY2552" fmla="*/ 228563 h 2179871"/>
                <a:gd name="connsiteX2553" fmla="*/ 2593806 w 2663714"/>
                <a:gd name="connsiteY2553" fmla="*/ 227966 h 2179871"/>
                <a:gd name="connsiteX2554" fmla="*/ 2593806 w 2663714"/>
                <a:gd name="connsiteY2554" fmla="*/ 227624 h 2179871"/>
                <a:gd name="connsiteX2555" fmla="*/ 2581265 w 2663714"/>
                <a:gd name="connsiteY2555" fmla="*/ 226429 h 2179871"/>
                <a:gd name="connsiteX2556" fmla="*/ 2551575 w 2663714"/>
                <a:gd name="connsiteY2556" fmla="*/ 222760 h 2179871"/>
                <a:gd name="connsiteX2557" fmla="*/ 2559765 w 2663714"/>
                <a:gd name="connsiteY2557" fmla="*/ 212176 h 2179871"/>
                <a:gd name="connsiteX2558" fmla="*/ 2563433 w 2663714"/>
                <a:gd name="connsiteY2558" fmla="*/ 212091 h 2179871"/>
                <a:gd name="connsiteX2559" fmla="*/ 2574695 w 2663714"/>
                <a:gd name="connsiteY2559" fmla="*/ 211749 h 2179871"/>
                <a:gd name="connsiteX2560" fmla="*/ 2574695 w 2663714"/>
                <a:gd name="connsiteY2560" fmla="*/ 211408 h 2179871"/>
                <a:gd name="connsiteX2561" fmla="*/ 2563604 w 2663714"/>
                <a:gd name="connsiteY2561" fmla="*/ 210043 h 2179871"/>
                <a:gd name="connsiteX2562" fmla="*/ 2561642 w 2663714"/>
                <a:gd name="connsiteY2562" fmla="*/ 209787 h 2179871"/>
                <a:gd name="connsiteX2563" fmla="*/ 2563433 w 2663714"/>
                <a:gd name="connsiteY2563" fmla="*/ 207568 h 2179871"/>
                <a:gd name="connsiteX2564" fmla="*/ 2563178 w 2663714"/>
                <a:gd name="connsiteY2564" fmla="*/ 207397 h 2179871"/>
                <a:gd name="connsiteX2565" fmla="*/ 2561045 w 2663714"/>
                <a:gd name="connsiteY2565" fmla="*/ 209787 h 2179871"/>
                <a:gd name="connsiteX2566" fmla="*/ 2533829 w 2663714"/>
                <a:gd name="connsiteY2566" fmla="*/ 205946 h 2179871"/>
                <a:gd name="connsiteX2567" fmla="*/ 2530160 w 2663714"/>
                <a:gd name="connsiteY2567" fmla="*/ 195448 h 2179871"/>
                <a:gd name="connsiteX2568" fmla="*/ 2542446 w 2663714"/>
                <a:gd name="connsiteY2568" fmla="*/ 197838 h 2179871"/>
                <a:gd name="connsiteX2569" fmla="*/ 2542446 w 2663714"/>
                <a:gd name="connsiteY2569" fmla="*/ 197838 h 2179871"/>
                <a:gd name="connsiteX2570" fmla="*/ 2542446 w 2663714"/>
                <a:gd name="connsiteY2570" fmla="*/ 197838 h 2179871"/>
                <a:gd name="connsiteX2571" fmla="*/ 2542446 w 2663714"/>
                <a:gd name="connsiteY2571" fmla="*/ 197838 h 2179871"/>
                <a:gd name="connsiteX2572" fmla="*/ 2542446 w 2663714"/>
                <a:gd name="connsiteY2572" fmla="*/ 197838 h 2179871"/>
                <a:gd name="connsiteX2573" fmla="*/ 2558827 w 2663714"/>
                <a:gd name="connsiteY2573" fmla="*/ 196216 h 2179871"/>
                <a:gd name="connsiteX2574" fmla="*/ 2564713 w 2663714"/>
                <a:gd name="connsiteY2574" fmla="*/ 195619 h 2179871"/>
                <a:gd name="connsiteX2575" fmla="*/ 2564713 w 2663714"/>
                <a:gd name="connsiteY2575" fmla="*/ 195277 h 2179871"/>
                <a:gd name="connsiteX2576" fmla="*/ 2558997 w 2663714"/>
                <a:gd name="connsiteY2576" fmla="*/ 194082 h 2179871"/>
                <a:gd name="connsiteX2577" fmla="*/ 2542872 w 2663714"/>
                <a:gd name="connsiteY2577" fmla="*/ 190754 h 2179871"/>
                <a:gd name="connsiteX2578" fmla="*/ 2542872 w 2663714"/>
                <a:gd name="connsiteY2578" fmla="*/ 190754 h 2179871"/>
                <a:gd name="connsiteX2579" fmla="*/ 2542872 w 2663714"/>
                <a:gd name="connsiteY2579" fmla="*/ 190754 h 2179871"/>
                <a:gd name="connsiteX2580" fmla="*/ 2542872 w 2663714"/>
                <a:gd name="connsiteY2580" fmla="*/ 190754 h 2179871"/>
                <a:gd name="connsiteX2581" fmla="*/ 2542872 w 2663714"/>
                <a:gd name="connsiteY2581" fmla="*/ 190754 h 2179871"/>
                <a:gd name="connsiteX2582" fmla="*/ 2529136 w 2663714"/>
                <a:gd name="connsiteY2582" fmla="*/ 192034 h 2179871"/>
                <a:gd name="connsiteX2583" fmla="*/ 2512670 w 2663714"/>
                <a:gd name="connsiteY2583" fmla="*/ 138777 h 2179871"/>
                <a:gd name="connsiteX2584" fmla="*/ 2503029 w 2663714"/>
                <a:gd name="connsiteY2584" fmla="*/ 106600 h 2179871"/>
                <a:gd name="connsiteX2585" fmla="*/ 2509086 w 2663714"/>
                <a:gd name="connsiteY2585" fmla="*/ 104210 h 2179871"/>
                <a:gd name="connsiteX2586" fmla="*/ 2509001 w 2663714"/>
                <a:gd name="connsiteY2586" fmla="*/ 103954 h 2179871"/>
                <a:gd name="connsiteX2587" fmla="*/ 2502773 w 2663714"/>
                <a:gd name="connsiteY2587" fmla="*/ 105832 h 2179871"/>
                <a:gd name="connsiteX2588" fmla="*/ 2497313 w 2663714"/>
                <a:gd name="connsiteY2588" fmla="*/ 94225 h 2179871"/>
                <a:gd name="connsiteX2589" fmla="*/ 2498763 w 2663714"/>
                <a:gd name="connsiteY2589" fmla="*/ 46600 h 2179871"/>
                <a:gd name="connsiteX2590" fmla="*/ 2512414 w 2663714"/>
                <a:gd name="connsiteY2590" fmla="*/ 22447 h 2179871"/>
                <a:gd name="connsiteX2591" fmla="*/ 2100417 w 2663714"/>
                <a:gd name="connsiteY2591" fmla="*/ 220455 h 2179871"/>
                <a:gd name="connsiteX2592" fmla="*/ 2094871 w 2663714"/>
                <a:gd name="connsiteY2592" fmla="*/ 222674 h 2179871"/>
                <a:gd name="connsiteX2593" fmla="*/ 2055114 w 2663714"/>
                <a:gd name="connsiteY2593" fmla="*/ 239232 h 2179871"/>
                <a:gd name="connsiteX2594" fmla="*/ 2055114 w 2663714"/>
                <a:gd name="connsiteY2594" fmla="*/ 239232 h 2179871"/>
                <a:gd name="connsiteX2595" fmla="*/ 2055028 w 2663714"/>
                <a:gd name="connsiteY2595" fmla="*/ 239232 h 2179871"/>
                <a:gd name="connsiteX2596" fmla="*/ 2054943 w 2663714"/>
                <a:gd name="connsiteY2596" fmla="*/ 239232 h 2179871"/>
                <a:gd name="connsiteX2597" fmla="*/ 2054943 w 2663714"/>
                <a:gd name="connsiteY2597" fmla="*/ 239232 h 2179871"/>
                <a:gd name="connsiteX2598" fmla="*/ 2017659 w 2663714"/>
                <a:gd name="connsiteY2598" fmla="*/ 260825 h 2179871"/>
                <a:gd name="connsiteX2599" fmla="*/ 2004521 w 2663714"/>
                <a:gd name="connsiteY2599" fmla="*/ 268592 h 2179871"/>
                <a:gd name="connsiteX2600" fmla="*/ 2004691 w 2663714"/>
                <a:gd name="connsiteY2600" fmla="*/ 268848 h 2179871"/>
                <a:gd name="connsiteX2601" fmla="*/ 2018683 w 2663714"/>
                <a:gd name="connsiteY2601" fmla="*/ 262532 h 2179871"/>
                <a:gd name="connsiteX2602" fmla="*/ 2058100 w 2663714"/>
                <a:gd name="connsiteY2602" fmla="*/ 245377 h 2179871"/>
                <a:gd name="connsiteX2603" fmla="*/ 2058100 w 2663714"/>
                <a:gd name="connsiteY2603" fmla="*/ 245377 h 2179871"/>
                <a:gd name="connsiteX2604" fmla="*/ 2058100 w 2663714"/>
                <a:gd name="connsiteY2604" fmla="*/ 245377 h 2179871"/>
                <a:gd name="connsiteX2605" fmla="*/ 2058100 w 2663714"/>
                <a:gd name="connsiteY2605" fmla="*/ 245377 h 2179871"/>
                <a:gd name="connsiteX2606" fmla="*/ 2058100 w 2663714"/>
                <a:gd name="connsiteY2606" fmla="*/ 245377 h 2179871"/>
                <a:gd name="connsiteX2607" fmla="*/ 2095639 w 2663714"/>
                <a:gd name="connsiteY2607" fmla="*/ 224381 h 2179871"/>
                <a:gd name="connsiteX2608" fmla="*/ 2107498 w 2663714"/>
                <a:gd name="connsiteY2608" fmla="*/ 217895 h 2179871"/>
                <a:gd name="connsiteX2609" fmla="*/ 2192474 w 2663714"/>
                <a:gd name="connsiteY2609" fmla="*/ 190498 h 2179871"/>
                <a:gd name="connsiteX2610" fmla="*/ 2367716 w 2663714"/>
                <a:gd name="connsiteY2610" fmla="*/ 136643 h 2179871"/>
                <a:gd name="connsiteX2611" fmla="*/ 2368057 w 2663714"/>
                <a:gd name="connsiteY2611" fmla="*/ 136643 h 2179871"/>
                <a:gd name="connsiteX2612" fmla="*/ 2420527 w 2663714"/>
                <a:gd name="connsiteY2612" fmla="*/ 124438 h 2179871"/>
                <a:gd name="connsiteX2613" fmla="*/ 2420527 w 2663714"/>
                <a:gd name="connsiteY2613" fmla="*/ 124438 h 2179871"/>
                <a:gd name="connsiteX2614" fmla="*/ 2420527 w 2663714"/>
                <a:gd name="connsiteY2614" fmla="*/ 124438 h 2179871"/>
                <a:gd name="connsiteX2615" fmla="*/ 2420527 w 2663714"/>
                <a:gd name="connsiteY2615" fmla="*/ 124438 h 2179871"/>
                <a:gd name="connsiteX2616" fmla="*/ 2420527 w 2663714"/>
                <a:gd name="connsiteY2616" fmla="*/ 124438 h 2179871"/>
                <a:gd name="connsiteX2617" fmla="*/ 2472059 w 2663714"/>
                <a:gd name="connsiteY2617" fmla="*/ 108990 h 2179871"/>
                <a:gd name="connsiteX2618" fmla="*/ 2473765 w 2663714"/>
                <a:gd name="connsiteY2618" fmla="*/ 108478 h 2179871"/>
                <a:gd name="connsiteX2619" fmla="*/ 2486221 w 2663714"/>
                <a:gd name="connsiteY2619" fmla="*/ 106600 h 2179871"/>
                <a:gd name="connsiteX2620" fmla="*/ 2488184 w 2663714"/>
                <a:gd name="connsiteY2620" fmla="*/ 110014 h 2179871"/>
                <a:gd name="connsiteX2621" fmla="*/ 2485966 w 2663714"/>
                <a:gd name="connsiteY2621" fmla="*/ 110697 h 2179871"/>
                <a:gd name="connsiteX2622" fmla="*/ 2421722 w 2663714"/>
                <a:gd name="connsiteY2622" fmla="*/ 129815 h 2179871"/>
                <a:gd name="connsiteX2623" fmla="*/ 2421722 w 2663714"/>
                <a:gd name="connsiteY2623" fmla="*/ 129815 h 2179871"/>
                <a:gd name="connsiteX2624" fmla="*/ 2421551 w 2663714"/>
                <a:gd name="connsiteY2624" fmla="*/ 129815 h 2179871"/>
                <a:gd name="connsiteX2625" fmla="*/ 2421381 w 2663714"/>
                <a:gd name="connsiteY2625" fmla="*/ 129815 h 2179871"/>
                <a:gd name="connsiteX2626" fmla="*/ 2421381 w 2663714"/>
                <a:gd name="connsiteY2626" fmla="*/ 129815 h 2179871"/>
                <a:gd name="connsiteX2627" fmla="*/ 2358416 w 2663714"/>
                <a:gd name="connsiteY2627" fmla="*/ 152774 h 2179871"/>
                <a:gd name="connsiteX2628" fmla="*/ 2356283 w 2663714"/>
                <a:gd name="connsiteY2628" fmla="*/ 153542 h 2179871"/>
                <a:gd name="connsiteX2629" fmla="*/ 2356198 w 2663714"/>
                <a:gd name="connsiteY2629" fmla="*/ 153457 h 2179871"/>
                <a:gd name="connsiteX2630" fmla="*/ 2331712 w 2663714"/>
                <a:gd name="connsiteY2630" fmla="*/ 158407 h 2179871"/>
                <a:gd name="connsiteX2631" fmla="*/ 2263032 w 2663714"/>
                <a:gd name="connsiteY2631" fmla="*/ 173599 h 2179871"/>
                <a:gd name="connsiteX2632" fmla="*/ 2263032 w 2663714"/>
                <a:gd name="connsiteY2632" fmla="*/ 173599 h 2179871"/>
                <a:gd name="connsiteX2633" fmla="*/ 2262861 w 2663714"/>
                <a:gd name="connsiteY2633" fmla="*/ 173599 h 2179871"/>
                <a:gd name="connsiteX2634" fmla="*/ 2262690 w 2663714"/>
                <a:gd name="connsiteY2634" fmla="*/ 173599 h 2179871"/>
                <a:gd name="connsiteX2635" fmla="*/ 2262690 w 2663714"/>
                <a:gd name="connsiteY2635" fmla="*/ 173599 h 2179871"/>
                <a:gd name="connsiteX2636" fmla="*/ 2195802 w 2663714"/>
                <a:gd name="connsiteY2636" fmla="*/ 195448 h 2179871"/>
                <a:gd name="connsiteX2637" fmla="*/ 2172254 w 2663714"/>
                <a:gd name="connsiteY2637" fmla="*/ 203642 h 2179871"/>
                <a:gd name="connsiteX2638" fmla="*/ 2172340 w 2663714"/>
                <a:gd name="connsiteY2638" fmla="*/ 203898 h 2179871"/>
                <a:gd name="connsiteX2639" fmla="*/ 2196569 w 2663714"/>
                <a:gd name="connsiteY2639" fmla="*/ 197326 h 2179871"/>
                <a:gd name="connsiteX2640" fmla="*/ 2264653 w 2663714"/>
                <a:gd name="connsiteY2640" fmla="*/ 180256 h 2179871"/>
                <a:gd name="connsiteX2641" fmla="*/ 2264653 w 2663714"/>
                <a:gd name="connsiteY2641" fmla="*/ 180256 h 2179871"/>
                <a:gd name="connsiteX2642" fmla="*/ 2264653 w 2663714"/>
                <a:gd name="connsiteY2642" fmla="*/ 180256 h 2179871"/>
                <a:gd name="connsiteX2643" fmla="*/ 2264653 w 2663714"/>
                <a:gd name="connsiteY2643" fmla="*/ 180256 h 2179871"/>
                <a:gd name="connsiteX2644" fmla="*/ 2264653 w 2663714"/>
                <a:gd name="connsiteY2644" fmla="*/ 180256 h 2179871"/>
                <a:gd name="connsiteX2645" fmla="*/ 2331968 w 2663714"/>
                <a:gd name="connsiteY2645" fmla="*/ 160284 h 2179871"/>
                <a:gd name="connsiteX2646" fmla="*/ 2354236 w 2663714"/>
                <a:gd name="connsiteY2646" fmla="*/ 154139 h 2179871"/>
                <a:gd name="connsiteX2647" fmla="*/ 2335893 w 2663714"/>
                <a:gd name="connsiteY2647" fmla="*/ 160626 h 2179871"/>
                <a:gd name="connsiteX2648" fmla="*/ 2335978 w 2663714"/>
                <a:gd name="connsiteY2648" fmla="*/ 160882 h 2179871"/>
                <a:gd name="connsiteX2649" fmla="*/ 2359099 w 2663714"/>
                <a:gd name="connsiteY2649" fmla="*/ 154566 h 2179871"/>
                <a:gd name="connsiteX2650" fmla="*/ 2423599 w 2663714"/>
                <a:gd name="connsiteY2650" fmla="*/ 136216 h 2179871"/>
                <a:gd name="connsiteX2651" fmla="*/ 2423599 w 2663714"/>
                <a:gd name="connsiteY2651" fmla="*/ 136216 h 2179871"/>
                <a:gd name="connsiteX2652" fmla="*/ 2423599 w 2663714"/>
                <a:gd name="connsiteY2652" fmla="*/ 136216 h 2179871"/>
                <a:gd name="connsiteX2653" fmla="*/ 2423599 w 2663714"/>
                <a:gd name="connsiteY2653" fmla="*/ 136216 h 2179871"/>
                <a:gd name="connsiteX2654" fmla="*/ 2423599 w 2663714"/>
                <a:gd name="connsiteY2654" fmla="*/ 136216 h 2179871"/>
                <a:gd name="connsiteX2655" fmla="*/ 2486307 w 2663714"/>
                <a:gd name="connsiteY2655" fmla="*/ 112404 h 2179871"/>
                <a:gd name="connsiteX2656" fmla="*/ 2488866 w 2663714"/>
                <a:gd name="connsiteY2656" fmla="*/ 111380 h 2179871"/>
                <a:gd name="connsiteX2657" fmla="*/ 2489805 w 2663714"/>
                <a:gd name="connsiteY2657" fmla="*/ 113428 h 2179871"/>
                <a:gd name="connsiteX2658" fmla="*/ 2494156 w 2663714"/>
                <a:gd name="connsiteY2658" fmla="*/ 127340 h 2179871"/>
                <a:gd name="connsiteX2659" fmla="*/ 2517448 w 2663714"/>
                <a:gd name="connsiteY2659" fmla="*/ 205007 h 2179871"/>
                <a:gd name="connsiteX2660" fmla="*/ 2500384 w 2663714"/>
                <a:gd name="connsiteY2660" fmla="*/ 205007 h 2179871"/>
                <a:gd name="connsiteX2661" fmla="*/ 2497228 w 2663714"/>
                <a:gd name="connsiteY2661" fmla="*/ 205007 h 2179871"/>
                <a:gd name="connsiteX2662" fmla="*/ 2500640 w 2663714"/>
                <a:gd name="connsiteY2662" fmla="*/ 201508 h 2179871"/>
                <a:gd name="connsiteX2663" fmla="*/ 2500469 w 2663714"/>
                <a:gd name="connsiteY2663" fmla="*/ 201252 h 2179871"/>
                <a:gd name="connsiteX2664" fmla="*/ 2497569 w 2663714"/>
                <a:gd name="connsiteY2664" fmla="*/ 203386 h 2179871"/>
                <a:gd name="connsiteX2665" fmla="*/ 2498251 w 2663714"/>
                <a:gd name="connsiteY2665" fmla="*/ 202276 h 2179871"/>
                <a:gd name="connsiteX2666" fmla="*/ 2497995 w 2663714"/>
                <a:gd name="connsiteY2666" fmla="*/ 202105 h 2179871"/>
                <a:gd name="connsiteX2667" fmla="*/ 2496630 w 2663714"/>
                <a:gd name="connsiteY2667" fmla="*/ 204068 h 2179871"/>
                <a:gd name="connsiteX2668" fmla="*/ 2495265 w 2663714"/>
                <a:gd name="connsiteY2668" fmla="*/ 205092 h 2179871"/>
                <a:gd name="connsiteX2669" fmla="*/ 2494071 w 2663714"/>
                <a:gd name="connsiteY2669" fmla="*/ 205946 h 2179871"/>
                <a:gd name="connsiteX2670" fmla="*/ 2495180 w 2663714"/>
                <a:gd name="connsiteY2670" fmla="*/ 206116 h 2179871"/>
                <a:gd name="connsiteX2671" fmla="*/ 2489720 w 2663714"/>
                <a:gd name="connsiteY2671" fmla="*/ 213969 h 2179871"/>
                <a:gd name="connsiteX2672" fmla="*/ 2481273 w 2663714"/>
                <a:gd name="connsiteY2672" fmla="*/ 225747 h 2179871"/>
                <a:gd name="connsiteX2673" fmla="*/ 2456446 w 2663714"/>
                <a:gd name="connsiteY2673" fmla="*/ 258008 h 2179871"/>
                <a:gd name="connsiteX2674" fmla="*/ 2430510 w 2663714"/>
                <a:gd name="connsiteY2674" fmla="*/ 289331 h 2179871"/>
                <a:gd name="connsiteX2675" fmla="*/ 2430510 w 2663714"/>
                <a:gd name="connsiteY2675" fmla="*/ 289331 h 2179871"/>
                <a:gd name="connsiteX2676" fmla="*/ 2430424 w 2663714"/>
                <a:gd name="connsiteY2676" fmla="*/ 289502 h 2179871"/>
                <a:gd name="connsiteX2677" fmla="*/ 2430253 w 2663714"/>
                <a:gd name="connsiteY2677" fmla="*/ 289673 h 2179871"/>
                <a:gd name="connsiteX2678" fmla="*/ 2430253 w 2663714"/>
                <a:gd name="connsiteY2678" fmla="*/ 289673 h 2179871"/>
                <a:gd name="connsiteX2679" fmla="*/ 2409692 w 2663714"/>
                <a:gd name="connsiteY2679" fmla="*/ 315107 h 2179871"/>
                <a:gd name="connsiteX2680" fmla="*/ 2394250 w 2663714"/>
                <a:gd name="connsiteY2680" fmla="*/ 320569 h 2179871"/>
                <a:gd name="connsiteX2681" fmla="*/ 2410033 w 2663714"/>
                <a:gd name="connsiteY2681" fmla="*/ 302475 h 2179871"/>
                <a:gd name="connsiteX2682" fmla="*/ 2410033 w 2663714"/>
                <a:gd name="connsiteY2682" fmla="*/ 302475 h 2179871"/>
                <a:gd name="connsiteX2683" fmla="*/ 2410033 w 2663714"/>
                <a:gd name="connsiteY2683" fmla="*/ 302475 h 2179871"/>
                <a:gd name="connsiteX2684" fmla="*/ 2410033 w 2663714"/>
                <a:gd name="connsiteY2684" fmla="*/ 302475 h 2179871"/>
                <a:gd name="connsiteX2685" fmla="*/ 2410033 w 2663714"/>
                <a:gd name="connsiteY2685" fmla="*/ 302475 h 2179871"/>
                <a:gd name="connsiteX2686" fmla="*/ 2450559 w 2663714"/>
                <a:gd name="connsiteY2686" fmla="*/ 243585 h 2179871"/>
                <a:gd name="connsiteX2687" fmla="*/ 2463954 w 2663714"/>
                <a:gd name="connsiteY2687" fmla="*/ 221906 h 2179871"/>
                <a:gd name="connsiteX2688" fmla="*/ 2463698 w 2663714"/>
                <a:gd name="connsiteY2688" fmla="*/ 221735 h 2179871"/>
                <a:gd name="connsiteX2689" fmla="*/ 2448938 w 2663714"/>
                <a:gd name="connsiteY2689" fmla="*/ 242304 h 2179871"/>
                <a:gd name="connsiteX2690" fmla="*/ 2404658 w 2663714"/>
                <a:gd name="connsiteY2690" fmla="*/ 298037 h 2179871"/>
                <a:gd name="connsiteX2691" fmla="*/ 2404658 w 2663714"/>
                <a:gd name="connsiteY2691" fmla="*/ 298037 h 2179871"/>
                <a:gd name="connsiteX2692" fmla="*/ 2404573 w 2663714"/>
                <a:gd name="connsiteY2692" fmla="*/ 298208 h 2179871"/>
                <a:gd name="connsiteX2693" fmla="*/ 2404573 w 2663714"/>
                <a:gd name="connsiteY2693" fmla="*/ 298378 h 2179871"/>
                <a:gd name="connsiteX2694" fmla="*/ 2404487 w 2663714"/>
                <a:gd name="connsiteY2694" fmla="*/ 298378 h 2179871"/>
                <a:gd name="connsiteX2695" fmla="*/ 2384267 w 2663714"/>
                <a:gd name="connsiteY2695" fmla="*/ 324239 h 2179871"/>
                <a:gd name="connsiteX2696" fmla="*/ 2370958 w 2663714"/>
                <a:gd name="connsiteY2696" fmla="*/ 328933 h 2179871"/>
                <a:gd name="connsiteX2697" fmla="*/ 2365583 w 2663714"/>
                <a:gd name="connsiteY2697" fmla="*/ 330811 h 2179871"/>
                <a:gd name="connsiteX2698" fmla="*/ 2385633 w 2663714"/>
                <a:gd name="connsiteY2698" fmla="*/ 309815 h 2179871"/>
                <a:gd name="connsiteX2699" fmla="*/ 2385633 w 2663714"/>
                <a:gd name="connsiteY2699" fmla="*/ 309815 h 2179871"/>
                <a:gd name="connsiteX2700" fmla="*/ 2385633 w 2663714"/>
                <a:gd name="connsiteY2700" fmla="*/ 309815 h 2179871"/>
                <a:gd name="connsiteX2701" fmla="*/ 2385633 w 2663714"/>
                <a:gd name="connsiteY2701" fmla="*/ 309815 h 2179871"/>
                <a:gd name="connsiteX2702" fmla="*/ 2385633 w 2663714"/>
                <a:gd name="connsiteY2702" fmla="*/ 309815 h 2179871"/>
                <a:gd name="connsiteX2703" fmla="*/ 2409862 w 2663714"/>
                <a:gd name="connsiteY2703" fmla="*/ 278919 h 2179871"/>
                <a:gd name="connsiteX2704" fmla="*/ 2432301 w 2663714"/>
                <a:gd name="connsiteY2704" fmla="*/ 246742 h 2179871"/>
                <a:gd name="connsiteX2705" fmla="*/ 2439980 w 2663714"/>
                <a:gd name="connsiteY2705" fmla="*/ 235050 h 2179871"/>
                <a:gd name="connsiteX2706" fmla="*/ 2447488 w 2663714"/>
                <a:gd name="connsiteY2706" fmla="*/ 223186 h 2179871"/>
                <a:gd name="connsiteX2707" fmla="*/ 2447231 w 2663714"/>
                <a:gd name="connsiteY2707" fmla="*/ 223016 h 2179871"/>
                <a:gd name="connsiteX2708" fmla="*/ 2439041 w 2663714"/>
                <a:gd name="connsiteY2708" fmla="*/ 234282 h 2179871"/>
                <a:gd name="connsiteX2709" fmla="*/ 2430680 w 2663714"/>
                <a:gd name="connsiteY2709" fmla="*/ 245377 h 2179871"/>
                <a:gd name="connsiteX2710" fmla="*/ 2406108 w 2663714"/>
                <a:gd name="connsiteY2710" fmla="*/ 275761 h 2179871"/>
                <a:gd name="connsiteX2711" fmla="*/ 2380343 w 2663714"/>
                <a:gd name="connsiteY2711" fmla="*/ 305121 h 2179871"/>
                <a:gd name="connsiteX2712" fmla="*/ 2380343 w 2663714"/>
                <a:gd name="connsiteY2712" fmla="*/ 305121 h 2179871"/>
                <a:gd name="connsiteX2713" fmla="*/ 2380258 w 2663714"/>
                <a:gd name="connsiteY2713" fmla="*/ 305292 h 2179871"/>
                <a:gd name="connsiteX2714" fmla="*/ 2380087 w 2663714"/>
                <a:gd name="connsiteY2714" fmla="*/ 305462 h 2179871"/>
                <a:gd name="connsiteX2715" fmla="*/ 2380087 w 2663714"/>
                <a:gd name="connsiteY2715" fmla="*/ 305462 h 2179871"/>
                <a:gd name="connsiteX2716" fmla="*/ 2357819 w 2663714"/>
                <a:gd name="connsiteY2716" fmla="*/ 331237 h 2179871"/>
                <a:gd name="connsiteX2717" fmla="*/ 2331883 w 2663714"/>
                <a:gd name="connsiteY2717" fmla="*/ 337980 h 2179871"/>
                <a:gd name="connsiteX2718" fmla="*/ 2328044 w 2663714"/>
                <a:gd name="connsiteY2718" fmla="*/ 339004 h 2179871"/>
                <a:gd name="connsiteX2719" fmla="*/ 2348178 w 2663714"/>
                <a:gd name="connsiteY2719" fmla="*/ 315192 h 2179871"/>
                <a:gd name="connsiteX2720" fmla="*/ 2348178 w 2663714"/>
                <a:gd name="connsiteY2720" fmla="*/ 315192 h 2179871"/>
                <a:gd name="connsiteX2721" fmla="*/ 2348178 w 2663714"/>
                <a:gd name="connsiteY2721" fmla="*/ 315192 h 2179871"/>
                <a:gd name="connsiteX2722" fmla="*/ 2348178 w 2663714"/>
                <a:gd name="connsiteY2722" fmla="*/ 315192 h 2179871"/>
                <a:gd name="connsiteX2723" fmla="*/ 2348178 w 2663714"/>
                <a:gd name="connsiteY2723" fmla="*/ 315192 h 2179871"/>
                <a:gd name="connsiteX2724" fmla="*/ 2398004 w 2663714"/>
                <a:gd name="connsiteY2724" fmla="*/ 249388 h 2179871"/>
                <a:gd name="connsiteX2725" fmla="*/ 2415749 w 2663714"/>
                <a:gd name="connsiteY2725" fmla="*/ 225917 h 2179871"/>
                <a:gd name="connsiteX2726" fmla="*/ 2415494 w 2663714"/>
                <a:gd name="connsiteY2726" fmla="*/ 225747 h 2179871"/>
                <a:gd name="connsiteX2727" fmla="*/ 2396468 w 2663714"/>
                <a:gd name="connsiteY2727" fmla="*/ 248023 h 2179871"/>
                <a:gd name="connsiteX2728" fmla="*/ 2342803 w 2663714"/>
                <a:gd name="connsiteY2728" fmla="*/ 310754 h 2179871"/>
                <a:gd name="connsiteX2729" fmla="*/ 2342803 w 2663714"/>
                <a:gd name="connsiteY2729" fmla="*/ 310754 h 2179871"/>
                <a:gd name="connsiteX2730" fmla="*/ 2342718 w 2663714"/>
                <a:gd name="connsiteY2730" fmla="*/ 310924 h 2179871"/>
                <a:gd name="connsiteX2731" fmla="*/ 2342548 w 2663714"/>
                <a:gd name="connsiteY2731" fmla="*/ 311095 h 2179871"/>
                <a:gd name="connsiteX2732" fmla="*/ 2342548 w 2663714"/>
                <a:gd name="connsiteY2732" fmla="*/ 311095 h 2179871"/>
                <a:gd name="connsiteX2733" fmla="*/ 2319512 w 2663714"/>
                <a:gd name="connsiteY2733" fmla="*/ 341394 h 2179871"/>
                <a:gd name="connsiteX2734" fmla="*/ 2306629 w 2663714"/>
                <a:gd name="connsiteY2734" fmla="*/ 344723 h 2179871"/>
                <a:gd name="connsiteX2735" fmla="*/ 2321047 w 2663714"/>
                <a:gd name="connsiteY2735" fmla="*/ 329445 h 2179871"/>
                <a:gd name="connsiteX2736" fmla="*/ 2321047 w 2663714"/>
                <a:gd name="connsiteY2736" fmla="*/ 329445 h 2179871"/>
                <a:gd name="connsiteX2737" fmla="*/ 2321047 w 2663714"/>
                <a:gd name="connsiteY2737" fmla="*/ 329445 h 2179871"/>
                <a:gd name="connsiteX2738" fmla="*/ 2321047 w 2663714"/>
                <a:gd name="connsiteY2738" fmla="*/ 329445 h 2179871"/>
                <a:gd name="connsiteX2739" fmla="*/ 2321047 w 2663714"/>
                <a:gd name="connsiteY2739" fmla="*/ 329445 h 2179871"/>
                <a:gd name="connsiteX2740" fmla="*/ 2363280 w 2663714"/>
                <a:gd name="connsiteY2740" fmla="*/ 274822 h 2179871"/>
                <a:gd name="connsiteX2741" fmla="*/ 2377698 w 2663714"/>
                <a:gd name="connsiteY2741" fmla="*/ 254851 h 2179871"/>
                <a:gd name="connsiteX2742" fmla="*/ 2377442 w 2663714"/>
                <a:gd name="connsiteY2742" fmla="*/ 254680 h 2179871"/>
                <a:gd name="connsiteX2743" fmla="*/ 2361744 w 2663714"/>
                <a:gd name="connsiteY2743" fmla="*/ 273457 h 2179871"/>
                <a:gd name="connsiteX2744" fmla="*/ 2324204 w 2663714"/>
                <a:gd name="connsiteY2744" fmla="*/ 315619 h 2179871"/>
                <a:gd name="connsiteX2745" fmla="*/ 2296732 w 2663714"/>
                <a:gd name="connsiteY2745" fmla="*/ 324580 h 2179871"/>
                <a:gd name="connsiteX2746" fmla="*/ 2294599 w 2663714"/>
                <a:gd name="connsiteY2746" fmla="*/ 325263 h 2179871"/>
                <a:gd name="connsiteX2747" fmla="*/ 2340670 w 2663714"/>
                <a:gd name="connsiteY2747" fmla="*/ 265690 h 2179871"/>
                <a:gd name="connsiteX2748" fmla="*/ 2357563 w 2663714"/>
                <a:gd name="connsiteY2748" fmla="*/ 243841 h 2179871"/>
                <a:gd name="connsiteX2749" fmla="*/ 2357307 w 2663714"/>
                <a:gd name="connsiteY2749" fmla="*/ 243670 h 2179871"/>
                <a:gd name="connsiteX2750" fmla="*/ 2339135 w 2663714"/>
                <a:gd name="connsiteY2750" fmla="*/ 264239 h 2179871"/>
                <a:gd name="connsiteX2751" fmla="*/ 2288030 w 2663714"/>
                <a:gd name="connsiteY2751" fmla="*/ 322276 h 2179871"/>
                <a:gd name="connsiteX2752" fmla="*/ 2288030 w 2663714"/>
                <a:gd name="connsiteY2752" fmla="*/ 322276 h 2179871"/>
                <a:gd name="connsiteX2753" fmla="*/ 2287944 w 2663714"/>
                <a:gd name="connsiteY2753" fmla="*/ 322446 h 2179871"/>
                <a:gd name="connsiteX2754" fmla="*/ 2287859 w 2663714"/>
                <a:gd name="connsiteY2754" fmla="*/ 322617 h 2179871"/>
                <a:gd name="connsiteX2755" fmla="*/ 2287859 w 2663714"/>
                <a:gd name="connsiteY2755" fmla="*/ 322617 h 2179871"/>
                <a:gd name="connsiteX2756" fmla="*/ 2282740 w 2663714"/>
                <a:gd name="connsiteY2756" fmla="*/ 329104 h 2179871"/>
                <a:gd name="connsiteX2757" fmla="*/ 2265420 w 2663714"/>
                <a:gd name="connsiteY2757" fmla="*/ 334737 h 2179871"/>
                <a:gd name="connsiteX2758" fmla="*/ 2303728 w 2663714"/>
                <a:gd name="connsiteY2758" fmla="*/ 277980 h 2179871"/>
                <a:gd name="connsiteX2759" fmla="*/ 2318744 w 2663714"/>
                <a:gd name="connsiteY2759" fmla="*/ 254253 h 2179871"/>
                <a:gd name="connsiteX2760" fmla="*/ 2318488 w 2663714"/>
                <a:gd name="connsiteY2760" fmla="*/ 254083 h 2179871"/>
                <a:gd name="connsiteX2761" fmla="*/ 2302192 w 2663714"/>
                <a:gd name="connsiteY2761" fmla="*/ 276700 h 2179871"/>
                <a:gd name="connsiteX2762" fmla="*/ 2254329 w 2663714"/>
                <a:gd name="connsiteY2762" fmla="*/ 338407 h 2179871"/>
                <a:gd name="connsiteX2763" fmla="*/ 2219520 w 2663714"/>
                <a:gd name="connsiteY2763" fmla="*/ 349758 h 2179871"/>
                <a:gd name="connsiteX2764" fmla="*/ 2241958 w 2663714"/>
                <a:gd name="connsiteY2764" fmla="*/ 314082 h 2179871"/>
                <a:gd name="connsiteX2765" fmla="*/ 2254244 w 2663714"/>
                <a:gd name="connsiteY2765" fmla="*/ 294538 h 2179871"/>
                <a:gd name="connsiteX2766" fmla="*/ 2253988 w 2663714"/>
                <a:gd name="connsiteY2766" fmla="*/ 294367 h 2179871"/>
                <a:gd name="connsiteX2767" fmla="*/ 2240252 w 2663714"/>
                <a:gd name="connsiteY2767" fmla="*/ 312802 h 2179871"/>
                <a:gd name="connsiteX2768" fmla="*/ 2210306 w 2663714"/>
                <a:gd name="connsiteY2768" fmla="*/ 352830 h 2179871"/>
                <a:gd name="connsiteX2769" fmla="*/ 2203480 w 2663714"/>
                <a:gd name="connsiteY2769" fmla="*/ 355135 h 2179871"/>
                <a:gd name="connsiteX2770" fmla="*/ 2203480 w 2663714"/>
                <a:gd name="connsiteY2770" fmla="*/ 355135 h 2179871"/>
                <a:gd name="connsiteX2771" fmla="*/ 2203224 w 2663714"/>
                <a:gd name="connsiteY2771" fmla="*/ 355220 h 2179871"/>
                <a:gd name="connsiteX2772" fmla="*/ 2202968 w 2663714"/>
                <a:gd name="connsiteY2772" fmla="*/ 355220 h 2179871"/>
                <a:gd name="connsiteX2773" fmla="*/ 2202968 w 2663714"/>
                <a:gd name="connsiteY2773" fmla="*/ 355220 h 2179871"/>
                <a:gd name="connsiteX2774" fmla="*/ 2192133 w 2663714"/>
                <a:gd name="connsiteY2774" fmla="*/ 359317 h 2179871"/>
                <a:gd name="connsiteX2775" fmla="*/ 2209111 w 2663714"/>
                <a:gd name="connsiteY2775" fmla="*/ 332176 h 2179871"/>
                <a:gd name="connsiteX2776" fmla="*/ 2211927 w 2663714"/>
                <a:gd name="connsiteY2776" fmla="*/ 330896 h 2179871"/>
                <a:gd name="connsiteX2777" fmla="*/ 2229587 w 2663714"/>
                <a:gd name="connsiteY2777" fmla="*/ 323215 h 2179871"/>
                <a:gd name="connsiteX2778" fmla="*/ 2229502 w 2663714"/>
                <a:gd name="connsiteY2778" fmla="*/ 322959 h 2179871"/>
                <a:gd name="connsiteX2779" fmla="*/ 2211244 w 2663714"/>
                <a:gd name="connsiteY2779" fmla="*/ 328933 h 2179871"/>
                <a:gd name="connsiteX2780" fmla="*/ 2210988 w 2663714"/>
                <a:gd name="connsiteY2780" fmla="*/ 329018 h 2179871"/>
                <a:gd name="connsiteX2781" fmla="*/ 2223530 w 2663714"/>
                <a:gd name="connsiteY2781" fmla="*/ 307852 h 2179871"/>
                <a:gd name="connsiteX2782" fmla="*/ 2236925 w 2663714"/>
                <a:gd name="connsiteY2782" fmla="*/ 284552 h 2179871"/>
                <a:gd name="connsiteX2783" fmla="*/ 2236669 w 2663714"/>
                <a:gd name="connsiteY2783" fmla="*/ 284381 h 2179871"/>
                <a:gd name="connsiteX2784" fmla="*/ 2221909 w 2663714"/>
                <a:gd name="connsiteY2784" fmla="*/ 306657 h 2179871"/>
                <a:gd name="connsiteX2785" fmla="*/ 2204845 w 2663714"/>
                <a:gd name="connsiteY2785" fmla="*/ 331067 h 2179871"/>
                <a:gd name="connsiteX2786" fmla="*/ 2193413 w 2663714"/>
                <a:gd name="connsiteY2786" fmla="*/ 334822 h 2179871"/>
                <a:gd name="connsiteX2787" fmla="*/ 2197167 w 2663714"/>
                <a:gd name="connsiteY2787" fmla="*/ 327909 h 2179871"/>
                <a:gd name="connsiteX2788" fmla="*/ 2203054 w 2663714"/>
                <a:gd name="connsiteY2788" fmla="*/ 316728 h 2179871"/>
                <a:gd name="connsiteX2789" fmla="*/ 2202798 w 2663714"/>
                <a:gd name="connsiteY2789" fmla="*/ 316557 h 2179871"/>
                <a:gd name="connsiteX2790" fmla="*/ 2196228 w 2663714"/>
                <a:gd name="connsiteY2790" fmla="*/ 327226 h 2179871"/>
                <a:gd name="connsiteX2791" fmla="*/ 2190853 w 2663714"/>
                <a:gd name="connsiteY2791" fmla="*/ 335676 h 2179871"/>
                <a:gd name="connsiteX2792" fmla="*/ 2160139 w 2663714"/>
                <a:gd name="connsiteY2792" fmla="*/ 346429 h 2179871"/>
                <a:gd name="connsiteX2793" fmla="*/ 2160139 w 2663714"/>
                <a:gd name="connsiteY2793" fmla="*/ 346429 h 2179871"/>
                <a:gd name="connsiteX2794" fmla="*/ 2160054 w 2663714"/>
                <a:gd name="connsiteY2794" fmla="*/ 346429 h 2179871"/>
                <a:gd name="connsiteX2795" fmla="*/ 2159968 w 2663714"/>
                <a:gd name="connsiteY2795" fmla="*/ 346429 h 2179871"/>
                <a:gd name="connsiteX2796" fmla="*/ 2159968 w 2663714"/>
                <a:gd name="connsiteY2796" fmla="*/ 346429 h 2179871"/>
                <a:gd name="connsiteX2797" fmla="*/ 2151010 w 2663714"/>
                <a:gd name="connsiteY2797" fmla="*/ 350441 h 2179871"/>
                <a:gd name="connsiteX2798" fmla="*/ 2153826 w 2663714"/>
                <a:gd name="connsiteY2798" fmla="*/ 345320 h 2179871"/>
                <a:gd name="connsiteX2799" fmla="*/ 2163040 w 2663714"/>
                <a:gd name="connsiteY2799" fmla="*/ 328592 h 2179871"/>
                <a:gd name="connsiteX2800" fmla="*/ 2162784 w 2663714"/>
                <a:gd name="connsiteY2800" fmla="*/ 328421 h 2179871"/>
                <a:gd name="connsiteX2801" fmla="*/ 2152119 w 2663714"/>
                <a:gd name="connsiteY2801" fmla="*/ 344125 h 2179871"/>
                <a:gd name="connsiteX2802" fmla="*/ 2146147 w 2663714"/>
                <a:gd name="connsiteY2802" fmla="*/ 352574 h 2179871"/>
                <a:gd name="connsiteX2803" fmla="*/ 2124647 w 2663714"/>
                <a:gd name="connsiteY2803" fmla="*/ 362731 h 2179871"/>
                <a:gd name="connsiteX2804" fmla="*/ 2141284 w 2663714"/>
                <a:gd name="connsiteY2804" fmla="*/ 334737 h 2179871"/>
                <a:gd name="connsiteX2805" fmla="*/ 2149901 w 2663714"/>
                <a:gd name="connsiteY2805" fmla="*/ 319886 h 2179871"/>
                <a:gd name="connsiteX2806" fmla="*/ 2149645 w 2663714"/>
                <a:gd name="connsiteY2806" fmla="*/ 319715 h 2179871"/>
                <a:gd name="connsiteX2807" fmla="*/ 2139578 w 2663714"/>
                <a:gd name="connsiteY2807" fmla="*/ 333456 h 2179871"/>
                <a:gd name="connsiteX2808" fmla="*/ 2113470 w 2663714"/>
                <a:gd name="connsiteY2808" fmla="*/ 368022 h 2179871"/>
                <a:gd name="connsiteX2809" fmla="*/ 2113470 w 2663714"/>
                <a:gd name="connsiteY2809" fmla="*/ 368022 h 2179871"/>
                <a:gd name="connsiteX2810" fmla="*/ 2128572 w 2663714"/>
                <a:gd name="connsiteY2810" fmla="*/ 343869 h 2179871"/>
                <a:gd name="connsiteX2811" fmla="*/ 2137103 w 2663714"/>
                <a:gd name="connsiteY2811" fmla="*/ 329360 h 2179871"/>
                <a:gd name="connsiteX2812" fmla="*/ 2136847 w 2663714"/>
                <a:gd name="connsiteY2812" fmla="*/ 329189 h 2179871"/>
                <a:gd name="connsiteX2813" fmla="*/ 2126951 w 2663714"/>
                <a:gd name="connsiteY2813" fmla="*/ 342589 h 2179871"/>
                <a:gd name="connsiteX2814" fmla="*/ 2101953 w 2663714"/>
                <a:gd name="connsiteY2814" fmla="*/ 373570 h 2179871"/>
                <a:gd name="connsiteX2815" fmla="*/ 2093677 w 2663714"/>
                <a:gd name="connsiteY2815" fmla="*/ 377581 h 2179871"/>
                <a:gd name="connsiteX2816" fmla="*/ 2093762 w 2663714"/>
                <a:gd name="connsiteY2816" fmla="*/ 377838 h 2179871"/>
                <a:gd name="connsiteX2817" fmla="*/ 2100417 w 2663714"/>
                <a:gd name="connsiteY2817" fmla="*/ 375363 h 2179871"/>
                <a:gd name="connsiteX2818" fmla="*/ 2097431 w 2663714"/>
                <a:gd name="connsiteY2818" fmla="*/ 378947 h 2179871"/>
                <a:gd name="connsiteX2819" fmla="*/ 2097431 w 2663714"/>
                <a:gd name="connsiteY2819" fmla="*/ 378947 h 2179871"/>
                <a:gd name="connsiteX2820" fmla="*/ 2097431 w 2663714"/>
                <a:gd name="connsiteY2820" fmla="*/ 379033 h 2179871"/>
                <a:gd name="connsiteX2821" fmla="*/ 2097431 w 2663714"/>
                <a:gd name="connsiteY2821" fmla="*/ 379033 h 2179871"/>
                <a:gd name="connsiteX2822" fmla="*/ 2097431 w 2663714"/>
                <a:gd name="connsiteY2822" fmla="*/ 379118 h 2179871"/>
                <a:gd name="connsiteX2823" fmla="*/ 2080794 w 2663714"/>
                <a:gd name="connsiteY2823" fmla="*/ 401650 h 2179871"/>
                <a:gd name="connsiteX2824" fmla="*/ 2079002 w 2663714"/>
                <a:gd name="connsiteY2824" fmla="*/ 402333 h 2179871"/>
                <a:gd name="connsiteX2825" fmla="*/ 2079088 w 2663714"/>
                <a:gd name="connsiteY2825" fmla="*/ 402589 h 2179871"/>
                <a:gd name="connsiteX2826" fmla="*/ 2080367 w 2663714"/>
                <a:gd name="connsiteY2826" fmla="*/ 402162 h 2179871"/>
                <a:gd name="connsiteX2827" fmla="*/ 2070130 w 2663714"/>
                <a:gd name="connsiteY2827" fmla="*/ 415476 h 2179871"/>
                <a:gd name="connsiteX2828" fmla="*/ 2064839 w 2663714"/>
                <a:gd name="connsiteY2828" fmla="*/ 407112 h 2179871"/>
                <a:gd name="connsiteX2829" fmla="*/ 2070044 w 2663714"/>
                <a:gd name="connsiteY2829" fmla="*/ 401394 h 2179871"/>
                <a:gd name="connsiteX2830" fmla="*/ 2070044 w 2663714"/>
                <a:gd name="connsiteY2830" fmla="*/ 401394 h 2179871"/>
                <a:gd name="connsiteX2831" fmla="*/ 2070044 w 2663714"/>
                <a:gd name="connsiteY2831" fmla="*/ 401394 h 2179871"/>
                <a:gd name="connsiteX2832" fmla="*/ 2070044 w 2663714"/>
                <a:gd name="connsiteY2832" fmla="*/ 401394 h 2179871"/>
                <a:gd name="connsiteX2833" fmla="*/ 2070044 w 2663714"/>
                <a:gd name="connsiteY2833" fmla="*/ 401394 h 2179871"/>
                <a:gd name="connsiteX2834" fmla="*/ 2093079 w 2663714"/>
                <a:gd name="connsiteY2834" fmla="*/ 367681 h 2179871"/>
                <a:gd name="connsiteX2835" fmla="*/ 2100844 w 2663714"/>
                <a:gd name="connsiteY2835" fmla="*/ 355391 h 2179871"/>
                <a:gd name="connsiteX2836" fmla="*/ 2100587 w 2663714"/>
                <a:gd name="connsiteY2836" fmla="*/ 355220 h 2179871"/>
                <a:gd name="connsiteX2837" fmla="*/ 2091459 w 2663714"/>
                <a:gd name="connsiteY2837" fmla="*/ 366401 h 2179871"/>
                <a:gd name="connsiteX2838" fmla="*/ 2064669 w 2663714"/>
                <a:gd name="connsiteY2838" fmla="*/ 396956 h 2179871"/>
                <a:gd name="connsiteX2839" fmla="*/ 2064669 w 2663714"/>
                <a:gd name="connsiteY2839" fmla="*/ 396956 h 2179871"/>
                <a:gd name="connsiteX2840" fmla="*/ 2064669 w 2663714"/>
                <a:gd name="connsiteY2840" fmla="*/ 396956 h 2179871"/>
                <a:gd name="connsiteX2841" fmla="*/ 2064669 w 2663714"/>
                <a:gd name="connsiteY2841" fmla="*/ 396956 h 2179871"/>
                <a:gd name="connsiteX2842" fmla="*/ 2064669 w 2663714"/>
                <a:gd name="connsiteY2842" fmla="*/ 396956 h 2179871"/>
                <a:gd name="connsiteX2843" fmla="*/ 2061001 w 2663714"/>
                <a:gd name="connsiteY2843" fmla="*/ 401821 h 2179871"/>
                <a:gd name="connsiteX2844" fmla="*/ 2054687 w 2663714"/>
                <a:gd name="connsiteY2844" fmla="*/ 394225 h 2179871"/>
                <a:gd name="connsiteX2845" fmla="*/ 2067399 w 2663714"/>
                <a:gd name="connsiteY2845" fmla="*/ 380569 h 2179871"/>
                <a:gd name="connsiteX2846" fmla="*/ 2067399 w 2663714"/>
                <a:gd name="connsiteY2846" fmla="*/ 380569 h 2179871"/>
                <a:gd name="connsiteX2847" fmla="*/ 2067399 w 2663714"/>
                <a:gd name="connsiteY2847" fmla="*/ 380569 h 2179871"/>
                <a:gd name="connsiteX2848" fmla="*/ 2067399 w 2663714"/>
                <a:gd name="connsiteY2848" fmla="*/ 380569 h 2179871"/>
                <a:gd name="connsiteX2849" fmla="*/ 2067399 w 2663714"/>
                <a:gd name="connsiteY2849" fmla="*/ 380569 h 2179871"/>
                <a:gd name="connsiteX2850" fmla="*/ 2088131 w 2663714"/>
                <a:gd name="connsiteY2850" fmla="*/ 348563 h 2179871"/>
                <a:gd name="connsiteX2851" fmla="*/ 2094957 w 2663714"/>
                <a:gd name="connsiteY2851" fmla="*/ 336870 h 2179871"/>
                <a:gd name="connsiteX2852" fmla="*/ 2094700 w 2663714"/>
                <a:gd name="connsiteY2852" fmla="*/ 336700 h 2179871"/>
                <a:gd name="connsiteX2853" fmla="*/ 2086510 w 2663714"/>
                <a:gd name="connsiteY2853" fmla="*/ 347368 h 2179871"/>
                <a:gd name="connsiteX2854" fmla="*/ 2062024 w 2663714"/>
                <a:gd name="connsiteY2854" fmla="*/ 376131 h 2179871"/>
                <a:gd name="connsiteX2855" fmla="*/ 2062024 w 2663714"/>
                <a:gd name="connsiteY2855" fmla="*/ 376131 h 2179871"/>
                <a:gd name="connsiteX2856" fmla="*/ 2062024 w 2663714"/>
                <a:gd name="connsiteY2856" fmla="*/ 376131 h 2179871"/>
                <a:gd name="connsiteX2857" fmla="*/ 2062024 w 2663714"/>
                <a:gd name="connsiteY2857" fmla="*/ 376131 h 2179871"/>
                <a:gd name="connsiteX2858" fmla="*/ 2062024 w 2663714"/>
                <a:gd name="connsiteY2858" fmla="*/ 376131 h 2179871"/>
                <a:gd name="connsiteX2859" fmla="*/ 2051445 w 2663714"/>
                <a:gd name="connsiteY2859" fmla="*/ 390469 h 2179871"/>
                <a:gd name="connsiteX2860" fmla="*/ 2043852 w 2663714"/>
                <a:gd name="connsiteY2860" fmla="*/ 383044 h 2179871"/>
                <a:gd name="connsiteX2861" fmla="*/ 2051957 w 2663714"/>
                <a:gd name="connsiteY2861" fmla="*/ 375789 h 2179871"/>
                <a:gd name="connsiteX2862" fmla="*/ 2051957 w 2663714"/>
                <a:gd name="connsiteY2862" fmla="*/ 375789 h 2179871"/>
                <a:gd name="connsiteX2863" fmla="*/ 2051957 w 2663714"/>
                <a:gd name="connsiteY2863" fmla="*/ 375789 h 2179871"/>
                <a:gd name="connsiteX2864" fmla="*/ 2051957 w 2663714"/>
                <a:gd name="connsiteY2864" fmla="*/ 375789 h 2179871"/>
                <a:gd name="connsiteX2865" fmla="*/ 2051957 w 2663714"/>
                <a:gd name="connsiteY2865" fmla="*/ 375789 h 2179871"/>
                <a:gd name="connsiteX2866" fmla="*/ 2066972 w 2663714"/>
                <a:gd name="connsiteY2866" fmla="*/ 353855 h 2179871"/>
                <a:gd name="connsiteX2867" fmla="*/ 2071750 w 2663714"/>
                <a:gd name="connsiteY2867" fmla="*/ 345747 h 2179871"/>
                <a:gd name="connsiteX2868" fmla="*/ 2071494 w 2663714"/>
                <a:gd name="connsiteY2868" fmla="*/ 345576 h 2179871"/>
                <a:gd name="connsiteX2869" fmla="*/ 2065351 w 2663714"/>
                <a:gd name="connsiteY2869" fmla="*/ 352574 h 2179871"/>
                <a:gd name="connsiteX2870" fmla="*/ 2046838 w 2663714"/>
                <a:gd name="connsiteY2870" fmla="*/ 371010 h 2179871"/>
                <a:gd name="connsiteX2871" fmla="*/ 2046838 w 2663714"/>
                <a:gd name="connsiteY2871" fmla="*/ 371010 h 2179871"/>
                <a:gd name="connsiteX2872" fmla="*/ 2046838 w 2663714"/>
                <a:gd name="connsiteY2872" fmla="*/ 371010 h 2179871"/>
                <a:gd name="connsiteX2873" fmla="*/ 2046838 w 2663714"/>
                <a:gd name="connsiteY2873" fmla="*/ 371010 h 2179871"/>
                <a:gd name="connsiteX2874" fmla="*/ 2046838 w 2663714"/>
                <a:gd name="connsiteY2874" fmla="*/ 371010 h 2179871"/>
                <a:gd name="connsiteX2875" fmla="*/ 2039927 w 2663714"/>
                <a:gd name="connsiteY2875" fmla="*/ 379459 h 2179871"/>
                <a:gd name="connsiteX2876" fmla="*/ 2038732 w 2663714"/>
                <a:gd name="connsiteY2876" fmla="*/ 378435 h 2179871"/>
                <a:gd name="connsiteX2877" fmla="*/ 2035064 w 2663714"/>
                <a:gd name="connsiteY2877" fmla="*/ 375533 h 2179871"/>
                <a:gd name="connsiteX2878" fmla="*/ 2040269 w 2663714"/>
                <a:gd name="connsiteY2878" fmla="*/ 369986 h 2179871"/>
                <a:gd name="connsiteX2879" fmla="*/ 2040269 w 2663714"/>
                <a:gd name="connsiteY2879" fmla="*/ 369986 h 2179871"/>
                <a:gd name="connsiteX2880" fmla="*/ 2040269 w 2663714"/>
                <a:gd name="connsiteY2880" fmla="*/ 369986 h 2179871"/>
                <a:gd name="connsiteX2881" fmla="*/ 2040269 w 2663714"/>
                <a:gd name="connsiteY2881" fmla="*/ 369986 h 2179871"/>
                <a:gd name="connsiteX2882" fmla="*/ 2040269 w 2663714"/>
                <a:gd name="connsiteY2882" fmla="*/ 369986 h 2179871"/>
                <a:gd name="connsiteX2883" fmla="*/ 2055967 w 2663714"/>
                <a:gd name="connsiteY2883" fmla="*/ 345320 h 2179871"/>
                <a:gd name="connsiteX2884" fmla="*/ 2061256 w 2663714"/>
                <a:gd name="connsiteY2884" fmla="*/ 336358 h 2179871"/>
                <a:gd name="connsiteX2885" fmla="*/ 2061001 w 2663714"/>
                <a:gd name="connsiteY2885" fmla="*/ 336188 h 2179871"/>
                <a:gd name="connsiteX2886" fmla="*/ 2054346 w 2663714"/>
                <a:gd name="connsiteY2886" fmla="*/ 344040 h 2179871"/>
                <a:gd name="connsiteX2887" fmla="*/ 2034894 w 2663714"/>
                <a:gd name="connsiteY2887" fmla="*/ 365548 h 2179871"/>
                <a:gd name="connsiteX2888" fmla="*/ 2034894 w 2663714"/>
                <a:gd name="connsiteY2888" fmla="*/ 365548 h 2179871"/>
                <a:gd name="connsiteX2889" fmla="*/ 2034894 w 2663714"/>
                <a:gd name="connsiteY2889" fmla="*/ 365548 h 2179871"/>
                <a:gd name="connsiteX2890" fmla="*/ 2034894 w 2663714"/>
                <a:gd name="connsiteY2890" fmla="*/ 365548 h 2179871"/>
                <a:gd name="connsiteX2891" fmla="*/ 2034894 w 2663714"/>
                <a:gd name="connsiteY2891" fmla="*/ 365548 h 2179871"/>
                <a:gd name="connsiteX2892" fmla="*/ 2030457 w 2663714"/>
                <a:gd name="connsiteY2892" fmla="*/ 371863 h 2179871"/>
                <a:gd name="connsiteX2893" fmla="*/ 2022778 w 2663714"/>
                <a:gd name="connsiteY2893" fmla="*/ 366657 h 2179871"/>
                <a:gd name="connsiteX2894" fmla="*/ 2030030 w 2663714"/>
                <a:gd name="connsiteY2894" fmla="*/ 360768 h 2179871"/>
                <a:gd name="connsiteX2895" fmla="*/ 2030030 w 2663714"/>
                <a:gd name="connsiteY2895" fmla="*/ 360768 h 2179871"/>
                <a:gd name="connsiteX2896" fmla="*/ 2030030 w 2663714"/>
                <a:gd name="connsiteY2896" fmla="*/ 360768 h 2179871"/>
                <a:gd name="connsiteX2897" fmla="*/ 2030030 w 2663714"/>
                <a:gd name="connsiteY2897" fmla="*/ 360768 h 2179871"/>
                <a:gd name="connsiteX2898" fmla="*/ 2030030 w 2663714"/>
                <a:gd name="connsiteY2898" fmla="*/ 360768 h 2179871"/>
                <a:gd name="connsiteX2899" fmla="*/ 2037453 w 2663714"/>
                <a:gd name="connsiteY2899" fmla="*/ 348734 h 2179871"/>
                <a:gd name="connsiteX2900" fmla="*/ 2040098 w 2663714"/>
                <a:gd name="connsiteY2900" fmla="*/ 344467 h 2179871"/>
                <a:gd name="connsiteX2901" fmla="*/ 2039842 w 2663714"/>
                <a:gd name="connsiteY2901" fmla="*/ 344296 h 2179871"/>
                <a:gd name="connsiteX2902" fmla="*/ 2035917 w 2663714"/>
                <a:gd name="connsiteY2902" fmla="*/ 347453 h 2179871"/>
                <a:gd name="connsiteX2903" fmla="*/ 2024826 w 2663714"/>
                <a:gd name="connsiteY2903" fmla="*/ 356244 h 2179871"/>
                <a:gd name="connsiteX2904" fmla="*/ 2024826 w 2663714"/>
                <a:gd name="connsiteY2904" fmla="*/ 356244 h 2179871"/>
                <a:gd name="connsiteX2905" fmla="*/ 2024826 w 2663714"/>
                <a:gd name="connsiteY2905" fmla="*/ 356244 h 2179871"/>
                <a:gd name="connsiteX2906" fmla="*/ 2024826 w 2663714"/>
                <a:gd name="connsiteY2906" fmla="*/ 356244 h 2179871"/>
                <a:gd name="connsiteX2907" fmla="*/ 2024826 w 2663714"/>
                <a:gd name="connsiteY2907" fmla="*/ 356244 h 2179871"/>
                <a:gd name="connsiteX2908" fmla="*/ 2019536 w 2663714"/>
                <a:gd name="connsiteY2908" fmla="*/ 364694 h 2179871"/>
                <a:gd name="connsiteX2909" fmla="*/ 2007507 w 2663714"/>
                <a:gd name="connsiteY2909" fmla="*/ 358207 h 2179871"/>
                <a:gd name="connsiteX2910" fmla="*/ 2007762 w 2663714"/>
                <a:gd name="connsiteY2910" fmla="*/ 357610 h 2179871"/>
                <a:gd name="connsiteX2911" fmla="*/ 2009981 w 2663714"/>
                <a:gd name="connsiteY2911" fmla="*/ 352916 h 2179871"/>
                <a:gd name="connsiteX2912" fmla="*/ 2009725 w 2663714"/>
                <a:gd name="connsiteY2912" fmla="*/ 352745 h 2179871"/>
                <a:gd name="connsiteX2913" fmla="*/ 2006142 w 2663714"/>
                <a:gd name="connsiteY2913" fmla="*/ 356415 h 2179871"/>
                <a:gd name="connsiteX2914" fmla="*/ 2005374 w 2663714"/>
                <a:gd name="connsiteY2914" fmla="*/ 357183 h 2179871"/>
                <a:gd name="connsiteX2915" fmla="*/ 1924834 w 2663714"/>
                <a:gd name="connsiteY2915" fmla="*/ 349246 h 2179871"/>
                <a:gd name="connsiteX2916" fmla="*/ 1903334 w 2663714"/>
                <a:gd name="connsiteY2916" fmla="*/ 286600 h 2179871"/>
                <a:gd name="connsiteX2917" fmla="*/ 2100417 w 2663714"/>
                <a:gd name="connsiteY2917" fmla="*/ 220028 h 2179871"/>
                <a:gd name="connsiteX2918" fmla="*/ 1221393 w 2663714"/>
                <a:gd name="connsiteY2918" fmla="*/ 321508 h 2179871"/>
                <a:gd name="connsiteX2919" fmla="*/ 1346724 w 2663714"/>
                <a:gd name="connsiteY2919" fmla="*/ 284808 h 2179871"/>
                <a:gd name="connsiteX2920" fmla="*/ 1271134 w 2663714"/>
                <a:gd name="connsiteY2920" fmla="*/ 316557 h 2179871"/>
                <a:gd name="connsiteX2921" fmla="*/ 1241272 w 2663714"/>
                <a:gd name="connsiteY2921" fmla="*/ 329872 h 2179871"/>
                <a:gd name="connsiteX2922" fmla="*/ 1241358 w 2663714"/>
                <a:gd name="connsiteY2922" fmla="*/ 330128 h 2179871"/>
                <a:gd name="connsiteX2923" fmla="*/ 1271645 w 2663714"/>
                <a:gd name="connsiteY2923" fmla="*/ 318520 h 2179871"/>
                <a:gd name="connsiteX2924" fmla="*/ 1357816 w 2663714"/>
                <a:gd name="connsiteY2924" fmla="*/ 287880 h 2179871"/>
                <a:gd name="connsiteX2925" fmla="*/ 1357816 w 2663714"/>
                <a:gd name="connsiteY2925" fmla="*/ 287880 h 2179871"/>
                <a:gd name="connsiteX2926" fmla="*/ 1357986 w 2663714"/>
                <a:gd name="connsiteY2926" fmla="*/ 287880 h 2179871"/>
                <a:gd name="connsiteX2927" fmla="*/ 1358243 w 2663714"/>
                <a:gd name="connsiteY2927" fmla="*/ 287880 h 2179871"/>
                <a:gd name="connsiteX2928" fmla="*/ 1358243 w 2663714"/>
                <a:gd name="connsiteY2928" fmla="*/ 287880 h 2179871"/>
                <a:gd name="connsiteX2929" fmla="*/ 1416514 w 2663714"/>
                <a:gd name="connsiteY2929" fmla="*/ 265690 h 2179871"/>
                <a:gd name="connsiteX2930" fmla="*/ 1451835 w 2663714"/>
                <a:gd name="connsiteY2930" fmla="*/ 256301 h 2179871"/>
                <a:gd name="connsiteX2931" fmla="*/ 1590305 w 2663714"/>
                <a:gd name="connsiteY2931" fmla="*/ 219943 h 2179871"/>
                <a:gd name="connsiteX2932" fmla="*/ 1554813 w 2663714"/>
                <a:gd name="connsiteY2932" fmla="*/ 233343 h 2179871"/>
                <a:gd name="connsiteX2933" fmla="*/ 1489972 w 2663714"/>
                <a:gd name="connsiteY2933" fmla="*/ 259374 h 2179871"/>
                <a:gd name="connsiteX2934" fmla="*/ 1467107 w 2663714"/>
                <a:gd name="connsiteY2934" fmla="*/ 268933 h 2179871"/>
                <a:gd name="connsiteX2935" fmla="*/ 1444327 w 2663714"/>
                <a:gd name="connsiteY2935" fmla="*/ 278663 h 2179871"/>
                <a:gd name="connsiteX2936" fmla="*/ 1444413 w 2663714"/>
                <a:gd name="connsiteY2936" fmla="*/ 278919 h 2179871"/>
                <a:gd name="connsiteX2937" fmla="*/ 1490996 w 2663714"/>
                <a:gd name="connsiteY2937" fmla="*/ 261166 h 2179871"/>
                <a:gd name="connsiteX2938" fmla="*/ 1556690 w 2663714"/>
                <a:gd name="connsiteY2938" fmla="*/ 237695 h 2179871"/>
                <a:gd name="connsiteX2939" fmla="*/ 1622811 w 2663714"/>
                <a:gd name="connsiteY2939" fmla="*/ 215505 h 2179871"/>
                <a:gd name="connsiteX2940" fmla="*/ 1622811 w 2663714"/>
                <a:gd name="connsiteY2940" fmla="*/ 215505 h 2179871"/>
                <a:gd name="connsiteX2941" fmla="*/ 1622896 w 2663714"/>
                <a:gd name="connsiteY2941" fmla="*/ 215505 h 2179871"/>
                <a:gd name="connsiteX2942" fmla="*/ 1622982 w 2663714"/>
                <a:gd name="connsiteY2942" fmla="*/ 215505 h 2179871"/>
                <a:gd name="connsiteX2943" fmla="*/ 1622982 w 2663714"/>
                <a:gd name="connsiteY2943" fmla="*/ 215505 h 2179871"/>
                <a:gd name="connsiteX2944" fmla="*/ 1681936 w 2663714"/>
                <a:gd name="connsiteY2944" fmla="*/ 195107 h 2179871"/>
                <a:gd name="connsiteX2945" fmla="*/ 1764011 w 2663714"/>
                <a:gd name="connsiteY2945" fmla="*/ 171806 h 2179871"/>
                <a:gd name="connsiteX2946" fmla="*/ 1833545 w 2663714"/>
                <a:gd name="connsiteY2946" fmla="*/ 154310 h 2179871"/>
                <a:gd name="connsiteX2947" fmla="*/ 1848305 w 2663714"/>
                <a:gd name="connsiteY2947" fmla="*/ 152176 h 2179871"/>
                <a:gd name="connsiteX2948" fmla="*/ 1862979 w 2663714"/>
                <a:gd name="connsiteY2948" fmla="*/ 193144 h 2179871"/>
                <a:gd name="connsiteX2949" fmla="*/ 1869719 w 2663714"/>
                <a:gd name="connsiteY2949" fmla="*/ 224040 h 2179871"/>
                <a:gd name="connsiteX2950" fmla="*/ 1900945 w 2663714"/>
                <a:gd name="connsiteY2950" fmla="*/ 339090 h 2179871"/>
                <a:gd name="connsiteX2951" fmla="*/ 1905382 w 2663714"/>
                <a:gd name="connsiteY2951" fmla="*/ 354964 h 2179871"/>
                <a:gd name="connsiteX2952" fmla="*/ 1894632 w 2663714"/>
                <a:gd name="connsiteY2952" fmla="*/ 360683 h 2179871"/>
                <a:gd name="connsiteX2953" fmla="*/ 1864856 w 2663714"/>
                <a:gd name="connsiteY2953" fmla="*/ 380484 h 2179871"/>
                <a:gd name="connsiteX2954" fmla="*/ 1869549 w 2663714"/>
                <a:gd name="connsiteY2954" fmla="*/ 372546 h 2179871"/>
                <a:gd name="connsiteX2955" fmla="*/ 1869293 w 2663714"/>
                <a:gd name="connsiteY2955" fmla="*/ 372375 h 2179871"/>
                <a:gd name="connsiteX2956" fmla="*/ 1862041 w 2663714"/>
                <a:gd name="connsiteY2956" fmla="*/ 382958 h 2179871"/>
                <a:gd name="connsiteX2957" fmla="*/ 1828340 w 2663714"/>
                <a:gd name="connsiteY2957" fmla="*/ 429730 h 2179871"/>
                <a:gd name="connsiteX2958" fmla="*/ 1817846 w 2663714"/>
                <a:gd name="connsiteY2958" fmla="*/ 431607 h 2179871"/>
                <a:gd name="connsiteX2959" fmla="*/ 1783634 w 2663714"/>
                <a:gd name="connsiteY2959" fmla="*/ 438094 h 2179871"/>
                <a:gd name="connsiteX2960" fmla="*/ 1783634 w 2663714"/>
                <a:gd name="connsiteY2960" fmla="*/ 438094 h 2179871"/>
                <a:gd name="connsiteX2961" fmla="*/ 1783634 w 2663714"/>
                <a:gd name="connsiteY2961" fmla="*/ 438094 h 2179871"/>
                <a:gd name="connsiteX2962" fmla="*/ 1783634 w 2663714"/>
                <a:gd name="connsiteY2962" fmla="*/ 438094 h 2179871"/>
                <a:gd name="connsiteX2963" fmla="*/ 1783634 w 2663714"/>
                <a:gd name="connsiteY2963" fmla="*/ 438094 h 2179871"/>
                <a:gd name="connsiteX2964" fmla="*/ 1750446 w 2663714"/>
                <a:gd name="connsiteY2964" fmla="*/ 448591 h 2179871"/>
                <a:gd name="connsiteX2965" fmla="*/ 1738757 w 2663714"/>
                <a:gd name="connsiteY2965" fmla="*/ 452518 h 2179871"/>
                <a:gd name="connsiteX2966" fmla="*/ 1738757 w 2663714"/>
                <a:gd name="connsiteY2966" fmla="*/ 452688 h 2179871"/>
                <a:gd name="connsiteX2967" fmla="*/ 1750872 w 2663714"/>
                <a:gd name="connsiteY2967" fmla="*/ 449872 h 2179871"/>
                <a:gd name="connsiteX2968" fmla="*/ 1784829 w 2663714"/>
                <a:gd name="connsiteY2968" fmla="*/ 442617 h 2179871"/>
                <a:gd name="connsiteX2969" fmla="*/ 1784829 w 2663714"/>
                <a:gd name="connsiteY2969" fmla="*/ 442617 h 2179871"/>
                <a:gd name="connsiteX2970" fmla="*/ 1784829 w 2663714"/>
                <a:gd name="connsiteY2970" fmla="*/ 442617 h 2179871"/>
                <a:gd name="connsiteX2971" fmla="*/ 1784829 w 2663714"/>
                <a:gd name="connsiteY2971" fmla="*/ 442617 h 2179871"/>
                <a:gd name="connsiteX2972" fmla="*/ 1784829 w 2663714"/>
                <a:gd name="connsiteY2972" fmla="*/ 442617 h 2179871"/>
                <a:gd name="connsiteX2973" fmla="*/ 1818188 w 2663714"/>
                <a:gd name="connsiteY2973" fmla="*/ 432887 h 2179871"/>
                <a:gd name="connsiteX2974" fmla="*/ 1828255 w 2663714"/>
                <a:gd name="connsiteY2974" fmla="*/ 430156 h 2179871"/>
                <a:gd name="connsiteX2975" fmla="*/ 1825013 w 2663714"/>
                <a:gd name="connsiteY2975" fmla="*/ 438350 h 2179871"/>
                <a:gd name="connsiteX2976" fmla="*/ 1822539 w 2663714"/>
                <a:gd name="connsiteY2976" fmla="*/ 446287 h 2179871"/>
                <a:gd name="connsiteX2977" fmla="*/ 1819979 w 2663714"/>
                <a:gd name="connsiteY2977" fmla="*/ 450811 h 2179871"/>
                <a:gd name="connsiteX2978" fmla="*/ 1757101 w 2663714"/>
                <a:gd name="connsiteY2978" fmla="*/ 464125 h 2179871"/>
                <a:gd name="connsiteX2979" fmla="*/ 1757101 w 2663714"/>
                <a:gd name="connsiteY2979" fmla="*/ 464125 h 2179871"/>
                <a:gd name="connsiteX2980" fmla="*/ 1756930 w 2663714"/>
                <a:gd name="connsiteY2980" fmla="*/ 464125 h 2179871"/>
                <a:gd name="connsiteX2981" fmla="*/ 1756759 w 2663714"/>
                <a:gd name="connsiteY2981" fmla="*/ 464125 h 2179871"/>
                <a:gd name="connsiteX2982" fmla="*/ 1756759 w 2663714"/>
                <a:gd name="connsiteY2982" fmla="*/ 464125 h 2179871"/>
                <a:gd name="connsiteX2983" fmla="*/ 1671015 w 2663714"/>
                <a:gd name="connsiteY2983" fmla="*/ 483243 h 2179871"/>
                <a:gd name="connsiteX2984" fmla="*/ 1659071 w 2663714"/>
                <a:gd name="connsiteY2984" fmla="*/ 485633 h 2179871"/>
                <a:gd name="connsiteX2985" fmla="*/ 1542528 w 2663714"/>
                <a:gd name="connsiteY2985" fmla="*/ 473769 h 2179871"/>
                <a:gd name="connsiteX2986" fmla="*/ 1499443 w 2663714"/>
                <a:gd name="connsiteY2986" fmla="*/ 486145 h 2179871"/>
                <a:gd name="connsiteX2987" fmla="*/ 1388359 w 2663714"/>
                <a:gd name="connsiteY2987" fmla="*/ 570298 h 2179871"/>
                <a:gd name="connsiteX2988" fmla="*/ 1383155 w 2663714"/>
                <a:gd name="connsiteY2988" fmla="*/ 573542 h 2179871"/>
                <a:gd name="connsiteX2989" fmla="*/ 1335463 w 2663714"/>
                <a:gd name="connsiteY2989" fmla="*/ 604182 h 2179871"/>
                <a:gd name="connsiteX2990" fmla="*/ 1313195 w 2663714"/>
                <a:gd name="connsiteY2990" fmla="*/ 609388 h 2179871"/>
                <a:gd name="connsiteX2991" fmla="*/ 1282822 w 2663714"/>
                <a:gd name="connsiteY2991" fmla="*/ 616045 h 2179871"/>
                <a:gd name="connsiteX2992" fmla="*/ 1333586 w 2663714"/>
                <a:gd name="connsiteY2992" fmla="*/ 578663 h 2179871"/>
                <a:gd name="connsiteX2993" fmla="*/ 1333586 w 2663714"/>
                <a:gd name="connsiteY2993" fmla="*/ 578663 h 2179871"/>
                <a:gd name="connsiteX2994" fmla="*/ 1333586 w 2663714"/>
                <a:gd name="connsiteY2994" fmla="*/ 578663 h 2179871"/>
                <a:gd name="connsiteX2995" fmla="*/ 1333586 w 2663714"/>
                <a:gd name="connsiteY2995" fmla="*/ 578663 h 2179871"/>
                <a:gd name="connsiteX2996" fmla="*/ 1333586 w 2663714"/>
                <a:gd name="connsiteY2996" fmla="*/ 578663 h 2179871"/>
                <a:gd name="connsiteX2997" fmla="*/ 1391260 w 2663714"/>
                <a:gd name="connsiteY2997" fmla="*/ 535220 h 2179871"/>
                <a:gd name="connsiteX2998" fmla="*/ 1412248 w 2663714"/>
                <a:gd name="connsiteY2998" fmla="*/ 520199 h 2179871"/>
                <a:gd name="connsiteX2999" fmla="*/ 1412163 w 2663714"/>
                <a:gd name="connsiteY2999" fmla="*/ 520028 h 2179871"/>
                <a:gd name="connsiteX3000" fmla="*/ 1390663 w 2663714"/>
                <a:gd name="connsiteY3000" fmla="*/ 534025 h 2179871"/>
                <a:gd name="connsiteX3001" fmla="*/ 1330941 w 2663714"/>
                <a:gd name="connsiteY3001" fmla="*/ 574822 h 2179871"/>
                <a:gd name="connsiteX3002" fmla="*/ 1330941 w 2663714"/>
                <a:gd name="connsiteY3002" fmla="*/ 574822 h 2179871"/>
                <a:gd name="connsiteX3003" fmla="*/ 1330770 w 2663714"/>
                <a:gd name="connsiteY3003" fmla="*/ 574907 h 2179871"/>
                <a:gd name="connsiteX3004" fmla="*/ 1330599 w 2663714"/>
                <a:gd name="connsiteY3004" fmla="*/ 574907 h 2179871"/>
                <a:gd name="connsiteX3005" fmla="*/ 1330599 w 2663714"/>
                <a:gd name="connsiteY3005" fmla="*/ 574993 h 2179871"/>
                <a:gd name="connsiteX3006" fmla="*/ 1278812 w 2663714"/>
                <a:gd name="connsiteY3006" fmla="*/ 616813 h 2179871"/>
                <a:gd name="connsiteX3007" fmla="*/ 1233594 w 2663714"/>
                <a:gd name="connsiteY3007" fmla="*/ 626628 h 2179871"/>
                <a:gd name="connsiteX3008" fmla="*/ 1233594 w 2663714"/>
                <a:gd name="connsiteY3008" fmla="*/ 626628 h 2179871"/>
                <a:gd name="connsiteX3009" fmla="*/ 1233423 w 2663714"/>
                <a:gd name="connsiteY3009" fmla="*/ 626628 h 2179871"/>
                <a:gd name="connsiteX3010" fmla="*/ 1233253 w 2663714"/>
                <a:gd name="connsiteY3010" fmla="*/ 626628 h 2179871"/>
                <a:gd name="connsiteX3011" fmla="*/ 1233253 w 2663714"/>
                <a:gd name="connsiteY3011" fmla="*/ 626628 h 2179871"/>
                <a:gd name="connsiteX3012" fmla="*/ 1154505 w 2663714"/>
                <a:gd name="connsiteY3012" fmla="*/ 647112 h 2179871"/>
                <a:gd name="connsiteX3013" fmla="*/ 1126435 w 2663714"/>
                <a:gd name="connsiteY3013" fmla="*/ 654025 h 2179871"/>
                <a:gd name="connsiteX3014" fmla="*/ 1126435 w 2663714"/>
                <a:gd name="connsiteY3014" fmla="*/ 654281 h 2179871"/>
                <a:gd name="connsiteX3015" fmla="*/ 1155017 w 2663714"/>
                <a:gd name="connsiteY3015" fmla="*/ 649075 h 2179871"/>
                <a:gd name="connsiteX3016" fmla="*/ 1234874 w 2663714"/>
                <a:gd name="connsiteY3016" fmla="*/ 633371 h 2179871"/>
                <a:gd name="connsiteX3017" fmla="*/ 1234874 w 2663714"/>
                <a:gd name="connsiteY3017" fmla="*/ 633371 h 2179871"/>
                <a:gd name="connsiteX3018" fmla="*/ 1234874 w 2663714"/>
                <a:gd name="connsiteY3018" fmla="*/ 633371 h 2179871"/>
                <a:gd name="connsiteX3019" fmla="*/ 1234874 w 2663714"/>
                <a:gd name="connsiteY3019" fmla="*/ 633371 h 2179871"/>
                <a:gd name="connsiteX3020" fmla="*/ 1270451 w 2663714"/>
                <a:gd name="connsiteY3020" fmla="*/ 623641 h 2179871"/>
                <a:gd name="connsiteX3021" fmla="*/ 1255520 w 2663714"/>
                <a:gd name="connsiteY3021" fmla="*/ 636358 h 2179871"/>
                <a:gd name="connsiteX3022" fmla="*/ 1252193 w 2663714"/>
                <a:gd name="connsiteY3022" fmla="*/ 636956 h 2179871"/>
                <a:gd name="connsiteX3023" fmla="*/ 1201856 w 2663714"/>
                <a:gd name="connsiteY3023" fmla="*/ 645661 h 2179871"/>
                <a:gd name="connsiteX3024" fmla="*/ 1201856 w 2663714"/>
                <a:gd name="connsiteY3024" fmla="*/ 645661 h 2179871"/>
                <a:gd name="connsiteX3025" fmla="*/ 1201771 w 2663714"/>
                <a:gd name="connsiteY3025" fmla="*/ 645661 h 2179871"/>
                <a:gd name="connsiteX3026" fmla="*/ 1201685 w 2663714"/>
                <a:gd name="connsiteY3026" fmla="*/ 645661 h 2179871"/>
                <a:gd name="connsiteX3027" fmla="*/ 1201685 w 2663714"/>
                <a:gd name="connsiteY3027" fmla="*/ 645661 h 2179871"/>
                <a:gd name="connsiteX3028" fmla="*/ 1152372 w 2663714"/>
                <a:gd name="connsiteY3028" fmla="*/ 659231 h 2179871"/>
                <a:gd name="connsiteX3029" fmla="*/ 1134882 w 2663714"/>
                <a:gd name="connsiteY3029" fmla="*/ 664011 h 2179871"/>
                <a:gd name="connsiteX3030" fmla="*/ 1134882 w 2663714"/>
                <a:gd name="connsiteY3030" fmla="*/ 664267 h 2179871"/>
                <a:gd name="connsiteX3031" fmla="*/ 1152884 w 2663714"/>
                <a:gd name="connsiteY3031" fmla="*/ 661109 h 2179871"/>
                <a:gd name="connsiteX3032" fmla="*/ 1203221 w 2663714"/>
                <a:gd name="connsiteY3032" fmla="*/ 652404 h 2179871"/>
                <a:gd name="connsiteX3033" fmla="*/ 1203221 w 2663714"/>
                <a:gd name="connsiteY3033" fmla="*/ 652404 h 2179871"/>
                <a:gd name="connsiteX3034" fmla="*/ 1203221 w 2663714"/>
                <a:gd name="connsiteY3034" fmla="*/ 652404 h 2179871"/>
                <a:gd name="connsiteX3035" fmla="*/ 1203221 w 2663714"/>
                <a:gd name="connsiteY3035" fmla="*/ 652404 h 2179871"/>
                <a:gd name="connsiteX3036" fmla="*/ 1203221 w 2663714"/>
                <a:gd name="connsiteY3036" fmla="*/ 652404 h 2179871"/>
                <a:gd name="connsiteX3037" fmla="*/ 1252534 w 2663714"/>
                <a:gd name="connsiteY3037" fmla="*/ 638833 h 2179871"/>
                <a:gd name="connsiteX3038" fmla="*/ 1270110 w 2663714"/>
                <a:gd name="connsiteY3038" fmla="*/ 633968 h 2179871"/>
                <a:gd name="connsiteX3039" fmla="*/ 1270110 w 2663714"/>
                <a:gd name="connsiteY3039" fmla="*/ 633712 h 2179871"/>
                <a:gd name="connsiteX3040" fmla="*/ 1256032 w 2663714"/>
                <a:gd name="connsiteY3040" fmla="*/ 636187 h 2179871"/>
                <a:gd name="connsiteX3041" fmla="*/ 1273352 w 2663714"/>
                <a:gd name="connsiteY3041" fmla="*/ 622788 h 2179871"/>
                <a:gd name="connsiteX3042" fmla="*/ 1313280 w 2663714"/>
                <a:gd name="connsiteY3042" fmla="*/ 611180 h 2179871"/>
                <a:gd name="connsiteX3043" fmla="*/ 1333330 w 2663714"/>
                <a:gd name="connsiteY3043" fmla="*/ 605206 h 2179871"/>
                <a:gd name="connsiteX3044" fmla="*/ 1329235 w 2663714"/>
                <a:gd name="connsiteY3044" fmla="*/ 607937 h 2179871"/>
                <a:gd name="connsiteX3045" fmla="*/ 1329235 w 2663714"/>
                <a:gd name="connsiteY3045" fmla="*/ 607937 h 2179871"/>
                <a:gd name="connsiteX3046" fmla="*/ 1329149 w 2663714"/>
                <a:gd name="connsiteY3046" fmla="*/ 608022 h 2179871"/>
                <a:gd name="connsiteX3047" fmla="*/ 1328978 w 2663714"/>
                <a:gd name="connsiteY3047" fmla="*/ 608022 h 2179871"/>
                <a:gd name="connsiteX3048" fmla="*/ 1328978 w 2663714"/>
                <a:gd name="connsiteY3048" fmla="*/ 608108 h 2179871"/>
                <a:gd name="connsiteX3049" fmla="*/ 1277959 w 2663714"/>
                <a:gd name="connsiteY3049" fmla="*/ 646515 h 2179871"/>
                <a:gd name="connsiteX3050" fmla="*/ 1260042 w 2663714"/>
                <a:gd name="connsiteY3050" fmla="*/ 660341 h 2179871"/>
                <a:gd name="connsiteX3051" fmla="*/ 1260128 w 2663714"/>
                <a:gd name="connsiteY3051" fmla="*/ 660512 h 2179871"/>
                <a:gd name="connsiteX3052" fmla="*/ 1278812 w 2663714"/>
                <a:gd name="connsiteY3052" fmla="*/ 647539 h 2179871"/>
                <a:gd name="connsiteX3053" fmla="*/ 1331709 w 2663714"/>
                <a:gd name="connsiteY3053" fmla="*/ 611863 h 2179871"/>
                <a:gd name="connsiteX3054" fmla="*/ 1331709 w 2663714"/>
                <a:gd name="connsiteY3054" fmla="*/ 611863 h 2179871"/>
                <a:gd name="connsiteX3055" fmla="*/ 1331709 w 2663714"/>
                <a:gd name="connsiteY3055" fmla="*/ 611863 h 2179871"/>
                <a:gd name="connsiteX3056" fmla="*/ 1331709 w 2663714"/>
                <a:gd name="connsiteY3056" fmla="*/ 611863 h 2179871"/>
                <a:gd name="connsiteX3057" fmla="*/ 1331709 w 2663714"/>
                <a:gd name="connsiteY3057" fmla="*/ 611863 h 2179871"/>
                <a:gd name="connsiteX3058" fmla="*/ 1383411 w 2663714"/>
                <a:gd name="connsiteY3058" fmla="*/ 574566 h 2179871"/>
                <a:gd name="connsiteX3059" fmla="*/ 1385544 w 2663714"/>
                <a:gd name="connsiteY3059" fmla="*/ 573030 h 2179871"/>
                <a:gd name="connsiteX3060" fmla="*/ 1364812 w 2663714"/>
                <a:gd name="connsiteY3060" fmla="*/ 600939 h 2179871"/>
                <a:gd name="connsiteX3061" fmla="*/ 1325907 w 2663714"/>
                <a:gd name="connsiteY3061" fmla="*/ 628591 h 2179871"/>
                <a:gd name="connsiteX3062" fmla="*/ 1325907 w 2663714"/>
                <a:gd name="connsiteY3062" fmla="*/ 628591 h 2179871"/>
                <a:gd name="connsiteX3063" fmla="*/ 1325737 w 2663714"/>
                <a:gd name="connsiteY3063" fmla="*/ 628677 h 2179871"/>
                <a:gd name="connsiteX3064" fmla="*/ 1325566 w 2663714"/>
                <a:gd name="connsiteY3064" fmla="*/ 628677 h 2179871"/>
                <a:gd name="connsiteX3065" fmla="*/ 1325566 w 2663714"/>
                <a:gd name="connsiteY3065" fmla="*/ 628762 h 2179871"/>
                <a:gd name="connsiteX3066" fmla="*/ 1274034 w 2663714"/>
                <a:gd name="connsiteY3066" fmla="*/ 670241 h 2179871"/>
                <a:gd name="connsiteX3067" fmla="*/ 1271731 w 2663714"/>
                <a:gd name="connsiteY3067" fmla="*/ 670668 h 2179871"/>
                <a:gd name="connsiteX3068" fmla="*/ 1226257 w 2663714"/>
                <a:gd name="connsiteY3068" fmla="*/ 678435 h 2179871"/>
                <a:gd name="connsiteX3069" fmla="*/ 1226257 w 2663714"/>
                <a:gd name="connsiteY3069" fmla="*/ 678435 h 2179871"/>
                <a:gd name="connsiteX3070" fmla="*/ 1226171 w 2663714"/>
                <a:gd name="connsiteY3070" fmla="*/ 678435 h 2179871"/>
                <a:gd name="connsiteX3071" fmla="*/ 1226086 w 2663714"/>
                <a:gd name="connsiteY3071" fmla="*/ 678435 h 2179871"/>
                <a:gd name="connsiteX3072" fmla="*/ 1226086 w 2663714"/>
                <a:gd name="connsiteY3072" fmla="*/ 678435 h 2179871"/>
                <a:gd name="connsiteX3073" fmla="*/ 1181721 w 2663714"/>
                <a:gd name="connsiteY3073" fmla="*/ 691066 h 2179871"/>
                <a:gd name="connsiteX3074" fmla="*/ 1165937 w 2663714"/>
                <a:gd name="connsiteY3074" fmla="*/ 695504 h 2179871"/>
                <a:gd name="connsiteX3075" fmla="*/ 1165937 w 2663714"/>
                <a:gd name="connsiteY3075" fmla="*/ 695761 h 2179871"/>
                <a:gd name="connsiteX3076" fmla="*/ 1182148 w 2663714"/>
                <a:gd name="connsiteY3076" fmla="*/ 692944 h 2179871"/>
                <a:gd name="connsiteX3077" fmla="*/ 1227622 w 2663714"/>
                <a:gd name="connsiteY3077" fmla="*/ 685177 h 2179871"/>
                <a:gd name="connsiteX3078" fmla="*/ 1227622 w 2663714"/>
                <a:gd name="connsiteY3078" fmla="*/ 685177 h 2179871"/>
                <a:gd name="connsiteX3079" fmla="*/ 1227622 w 2663714"/>
                <a:gd name="connsiteY3079" fmla="*/ 685177 h 2179871"/>
                <a:gd name="connsiteX3080" fmla="*/ 1227622 w 2663714"/>
                <a:gd name="connsiteY3080" fmla="*/ 685177 h 2179871"/>
                <a:gd name="connsiteX3081" fmla="*/ 1227622 w 2663714"/>
                <a:gd name="connsiteY3081" fmla="*/ 685177 h 2179871"/>
                <a:gd name="connsiteX3082" fmla="*/ 1270451 w 2663714"/>
                <a:gd name="connsiteY3082" fmla="*/ 673058 h 2179871"/>
                <a:gd name="connsiteX3083" fmla="*/ 1253558 w 2663714"/>
                <a:gd name="connsiteY3083" fmla="*/ 686970 h 2179871"/>
                <a:gd name="connsiteX3084" fmla="*/ 1253644 w 2663714"/>
                <a:gd name="connsiteY3084" fmla="*/ 687140 h 2179871"/>
                <a:gd name="connsiteX3085" fmla="*/ 1273181 w 2663714"/>
                <a:gd name="connsiteY3085" fmla="*/ 672546 h 2179871"/>
                <a:gd name="connsiteX3086" fmla="*/ 1273864 w 2663714"/>
                <a:gd name="connsiteY3086" fmla="*/ 672034 h 2179871"/>
                <a:gd name="connsiteX3087" fmla="*/ 1287856 w 2663714"/>
                <a:gd name="connsiteY3087" fmla="*/ 668108 h 2179871"/>
                <a:gd name="connsiteX3088" fmla="*/ 1287856 w 2663714"/>
                <a:gd name="connsiteY3088" fmla="*/ 667852 h 2179871"/>
                <a:gd name="connsiteX3089" fmla="*/ 1277276 w 2663714"/>
                <a:gd name="connsiteY3089" fmla="*/ 669644 h 2179871"/>
                <a:gd name="connsiteX3090" fmla="*/ 1328382 w 2663714"/>
                <a:gd name="connsiteY3090" fmla="*/ 632432 h 2179871"/>
                <a:gd name="connsiteX3091" fmla="*/ 1328382 w 2663714"/>
                <a:gd name="connsiteY3091" fmla="*/ 632432 h 2179871"/>
                <a:gd name="connsiteX3092" fmla="*/ 1328382 w 2663714"/>
                <a:gd name="connsiteY3092" fmla="*/ 632432 h 2179871"/>
                <a:gd name="connsiteX3093" fmla="*/ 1328382 w 2663714"/>
                <a:gd name="connsiteY3093" fmla="*/ 632432 h 2179871"/>
                <a:gd name="connsiteX3094" fmla="*/ 1328382 w 2663714"/>
                <a:gd name="connsiteY3094" fmla="*/ 632432 h 2179871"/>
                <a:gd name="connsiteX3095" fmla="*/ 1360205 w 2663714"/>
                <a:gd name="connsiteY3095" fmla="*/ 607681 h 2179871"/>
                <a:gd name="connsiteX3096" fmla="*/ 1360119 w 2663714"/>
                <a:gd name="connsiteY3096" fmla="*/ 607852 h 2179871"/>
                <a:gd name="connsiteX3097" fmla="*/ 1335719 w 2663714"/>
                <a:gd name="connsiteY3097" fmla="*/ 652062 h 2179871"/>
                <a:gd name="connsiteX3098" fmla="*/ 1324712 w 2663714"/>
                <a:gd name="connsiteY3098" fmla="*/ 657269 h 2179871"/>
                <a:gd name="connsiteX3099" fmla="*/ 1255179 w 2663714"/>
                <a:gd name="connsiteY3099" fmla="*/ 690896 h 2179871"/>
                <a:gd name="connsiteX3100" fmla="*/ 1255179 w 2663714"/>
                <a:gd name="connsiteY3100" fmla="*/ 690896 h 2179871"/>
                <a:gd name="connsiteX3101" fmla="*/ 1255008 w 2663714"/>
                <a:gd name="connsiteY3101" fmla="*/ 690896 h 2179871"/>
                <a:gd name="connsiteX3102" fmla="*/ 1254838 w 2663714"/>
                <a:gd name="connsiteY3102" fmla="*/ 690896 h 2179871"/>
                <a:gd name="connsiteX3103" fmla="*/ 1254838 w 2663714"/>
                <a:gd name="connsiteY3103" fmla="*/ 690981 h 2179871"/>
                <a:gd name="connsiteX3104" fmla="*/ 1187096 w 2663714"/>
                <a:gd name="connsiteY3104" fmla="*/ 728193 h 2179871"/>
                <a:gd name="connsiteX3105" fmla="*/ 1163122 w 2663714"/>
                <a:gd name="connsiteY3105" fmla="*/ 741593 h 2179871"/>
                <a:gd name="connsiteX3106" fmla="*/ 1163207 w 2663714"/>
                <a:gd name="connsiteY3106" fmla="*/ 741763 h 2179871"/>
                <a:gd name="connsiteX3107" fmla="*/ 1187864 w 2663714"/>
                <a:gd name="connsiteY3107" fmla="*/ 729303 h 2179871"/>
                <a:gd name="connsiteX3108" fmla="*/ 1257056 w 2663714"/>
                <a:gd name="connsiteY3108" fmla="*/ 694992 h 2179871"/>
                <a:gd name="connsiteX3109" fmla="*/ 1257056 w 2663714"/>
                <a:gd name="connsiteY3109" fmla="*/ 694992 h 2179871"/>
                <a:gd name="connsiteX3110" fmla="*/ 1257056 w 2663714"/>
                <a:gd name="connsiteY3110" fmla="*/ 694992 h 2179871"/>
                <a:gd name="connsiteX3111" fmla="*/ 1257056 w 2663714"/>
                <a:gd name="connsiteY3111" fmla="*/ 694992 h 2179871"/>
                <a:gd name="connsiteX3112" fmla="*/ 1257056 w 2663714"/>
                <a:gd name="connsiteY3112" fmla="*/ 694992 h 2179871"/>
                <a:gd name="connsiteX3113" fmla="*/ 1325054 w 2663714"/>
                <a:gd name="connsiteY3113" fmla="*/ 658463 h 2179871"/>
                <a:gd name="connsiteX3114" fmla="*/ 1335036 w 2663714"/>
                <a:gd name="connsiteY3114" fmla="*/ 653172 h 2179871"/>
                <a:gd name="connsiteX3115" fmla="*/ 1324371 w 2663714"/>
                <a:gd name="connsiteY3115" fmla="*/ 678776 h 2179871"/>
                <a:gd name="connsiteX3116" fmla="*/ 1312512 w 2663714"/>
                <a:gd name="connsiteY3116" fmla="*/ 684153 h 2179871"/>
                <a:gd name="connsiteX3117" fmla="*/ 1303725 w 2663714"/>
                <a:gd name="connsiteY3117" fmla="*/ 688079 h 2179871"/>
                <a:gd name="connsiteX3118" fmla="*/ 1303469 w 2663714"/>
                <a:gd name="connsiteY3118" fmla="*/ 688079 h 2179871"/>
                <a:gd name="connsiteX3119" fmla="*/ 1303469 w 2663714"/>
                <a:gd name="connsiteY3119" fmla="*/ 688079 h 2179871"/>
                <a:gd name="connsiteX3120" fmla="*/ 1302530 w 2663714"/>
                <a:gd name="connsiteY3120" fmla="*/ 688506 h 2179871"/>
                <a:gd name="connsiteX3121" fmla="*/ 1306028 w 2663714"/>
                <a:gd name="connsiteY3121" fmla="*/ 678179 h 2179871"/>
                <a:gd name="connsiteX3122" fmla="*/ 1305772 w 2663714"/>
                <a:gd name="connsiteY3122" fmla="*/ 678094 h 2179871"/>
                <a:gd name="connsiteX3123" fmla="*/ 1301506 w 2663714"/>
                <a:gd name="connsiteY3123" fmla="*/ 689018 h 2179871"/>
                <a:gd name="connsiteX3124" fmla="*/ 1239993 w 2663714"/>
                <a:gd name="connsiteY3124" fmla="*/ 716159 h 2179871"/>
                <a:gd name="connsiteX3125" fmla="*/ 1239993 w 2663714"/>
                <a:gd name="connsiteY3125" fmla="*/ 716159 h 2179871"/>
                <a:gd name="connsiteX3126" fmla="*/ 1239822 w 2663714"/>
                <a:gd name="connsiteY3126" fmla="*/ 716159 h 2179871"/>
                <a:gd name="connsiteX3127" fmla="*/ 1239651 w 2663714"/>
                <a:gd name="connsiteY3127" fmla="*/ 716159 h 2179871"/>
                <a:gd name="connsiteX3128" fmla="*/ 1239651 w 2663714"/>
                <a:gd name="connsiteY3128" fmla="*/ 716159 h 2179871"/>
                <a:gd name="connsiteX3129" fmla="*/ 1167900 w 2663714"/>
                <a:gd name="connsiteY3129" fmla="*/ 750042 h 2179871"/>
                <a:gd name="connsiteX3130" fmla="*/ 1142305 w 2663714"/>
                <a:gd name="connsiteY3130" fmla="*/ 761820 h 2179871"/>
                <a:gd name="connsiteX3131" fmla="*/ 1142305 w 2663714"/>
                <a:gd name="connsiteY3131" fmla="*/ 761991 h 2179871"/>
                <a:gd name="connsiteX3132" fmla="*/ 1168497 w 2663714"/>
                <a:gd name="connsiteY3132" fmla="*/ 751237 h 2179871"/>
                <a:gd name="connsiteX3133" fmla="*/ 1241614 w 2663714"/>
                <a:gd name="connsiteY3133" fmla="*/ 720341 h 2179871"/>
                <a:gd name="connsiteX3134" fmla="*/ 1241614 w 2663714"/>
                <a:gd name="connsiteY3134" fmla="*/ 720341 h 2179871"/>
                <a:gd name="connsiteX3135" fmla="*/ 1241614 w 2663714"/>
                <a:gd name="connsiteY3135" fmla="*/ 720341 h 2179871"/>
                <a:gd name="connsiteX3136" fmla="*/ 1241614 w 2663714"/>
                <a:gd name="connsiteY3136" fmla="*/ 720341 h 2179871"/>
                <a:gd name="connsiteX3137" fmla="*/ 1241614 w 2663714"/>
                <a:gd name="connsiteY3137" fmla="*/ 720341 h 2179871"/>
                <a:gd name="connsiteX3138" fmla="*/ 1300312 w 2663714"/>
                <a:gd name="connsiteY3138" fmla="*/ 691579 h 2179871"/>
                <a:gd name="connsiteX3139" fmla="*/ 1292463 w 2663714"/>
                <a:gd name="connsiteY3139" fmla="*/ 711891 h 2179871"/>
                <a:gd name="connsiteX3140" fmla="*/ 1290756 w 2663714"/>
                <a:gd name="connsiteY3140" fmla="*/ 716330 h 2179871"/>
                <a:gd name="connsiteX3141" fmla="*/ 1282310 w 2663714"/>
                <a:gd name="connsiteY3141" fmla="*/ 719232 h 2179871"/>
                <a:gd name="connsiteX3142" fmla="*/ 1206293 w 2663714"/>
                <a:gd name="connsiteY3142" fmla="*/ 745604 h 2179871"/>
                <a:gd name="connsiteX3143" fmla="*/ 1206293 w 2663714"/>
                <a:gd name="connsiteY3143" fmla="*/ 745604 h 2179871"/>
                <a:gd name="connsiteX3144" fmla="*/ 1206122 w 2663714"/>
                <a:gd name="connsiteY3144" fmla="*/ 745604 h 2179871"/>
                <a:gd name="connsiteX3145" fmla="*/ 1205951 w 2663714"/>
                <a:gd name="connsiteY3145" fmla="*/ 745604 h 2179871"/>
                <a:gd name="connsiteX3146" fmla="*/ 1205951 w 2663714"/>
                <a:gd name="connsiteY3146" fmla="*/ 745604 h 2179871"/>
                <a:gd name="connsiteX3147" fmla="*/ 1131128 w 2663714"/>
                <a:gd name="connsiteY3147" fmla="*/ 775135 h 2179871"/>
                <a:gd name="connsiteX3148" fmla="*/ 1128483 w 2663714"/>
                <a:gd name="connsiteY3148" fmla="*/ 776159 h 2179871"/>
                <a:gd name="connsiteX3149" fmla="*/ 1085739 w 2663714"/>
                <a:gd name="connsiteY3149" fmla="*/ 648734 h 2179871"/>
                <a:gd name="connsiteX3150" fmla="*/ 1080364 w 2663714"/>
                <a:gd name="connsiteY3150" fmla="*/ 632603 h 2179871"/>
                <a:gd name="connsiteX3151" fmla="*/ 1032843 w 2663714"/>
                <a:gd name="connsiteY3151" fmla="*/ 495875 h 2179871"/>
                <a:gd name="connsiteX3152" fmla="*/ 1021751 w 2663714"/>
                <a:gd name="connsiteY3152" fmla="*/ 466259 h 2179871"/>
                <a:gd name="connsiteX3153" fmla="*/ 1021239 w 2663714"/>
                <a:gd name="connsiteY3153" fmla="*/ 464978 h 2179871"/>
                <a:gd name="connsiteX3154" fmla="*/ 1101864 w 2663714"/>
                <a:gd name="connsiteY3154" fmla="*/ 437240 h 2179871"/>
                <a:gd name="connsiteX3155" fmla="*/ 1152116 w 2663714"/>
                <a:gd name="connsiteY3155" fmla="*/ 420000 h 2179871"/>
                <a:gd name="connsiteX3156" fmla="*/ 1152030 w 2663714"/>
                <a:gd name="connsiteY3156" fmla="*/ 419744 h 2179871"/>
                <a:gd name="connsiteX3157" fmla="*/ 1101523 w 2663714"/>
                <a:gd name="connsiteY3157" fmla="*/ 435192 h 2179871"/>
                <a:gd name="connsiteX3158" fmla="*/ 1019362 w 2663714"/>
                <a:gd name="connsiteY3158" fmla="*/ 460199 h 2179871"/>
                <a:gd name="connsiteX3159" fmla="*/ 1004432 w 2663714"/>
                <a:gd name="connsiteY3159" fmla="*/ 421877 h 2179871"/>
                <a:gd name="connsiteX3160" fmla="*/ 1043336 w 2663714"/>
                <a:gd name="connsiteY3160" fmla="*/ 403442 h 2179871"/>
                <a:gd name="connsiteX3161" fmla="*/ 1071833 w 2663714"/>
                <a:gd name="connsiteY3161" fmla="*/ 389787 h 2179871"/>
                <a:gd name="connsiteX3162" fmla="*/ 1071747 w 2663714"/>
                <a:gd name="connsiteY3162" fmla="*/ 389530 h 2179871"/>
                <a:gd name="connsiteX3163" fmla="*/ 1042313 w 2663714"/>
                <a:gd name="connsiteY3163" fmla="*/ 401650 h 2179871"/>
                <a:gd name="connsiteX3164" fmla="*/ 1002640 w 2663714"/>
                <a:gd name="connsiteY3164" fmla="*/ 417439 h 2179871"/>
                <a:gd name="connsiteX3165" fmla="*/ 1000934 w 2663714"/>
                <a:gd name="connsiteY3165" fmla="*/ 413086 h 2179871"/>
                <a:gd name="connsiteX3166" fmla="*/ 1038900 w 2663714"/>
                <a:gd name="connsiteY3166" fmla="*/ 396785 h 2179871"/>
                <a:gd name="connsiteX3167" fmla="*/ 1065860 w 2663714"/>
                <a:gd name="connsiteY3167" fmla="*/ 385348 h 2179871"/>
                <a:gd name="connsiteX3168" fmla="*/ 1065775 w 2663714"/>
                <a:gd name="connsiteY3168" fmla="*/ 385092 h 2179871"/>
                <a:gd name="connsiteX3169" fmla="*/ 1037961 w 2663714"/>
                <a:gd name="connsiteY3169" fmla="*/ 394993 h 2179871"/>
                <a:gd name="connsiteX3170" fmla="*/ 999142 w 2663714"/>
                <a:gd name="connsiteY3170" fmla="*/ 408648 h 2179871"/>
                <a:gd name="connsiteX3171" fmla="*/ 998204 w 2663714"/>
                <a:gd name="connsiteY3171" fmla="*/ 406088 h 2179871"/>
                <a:gd name="connsiteX3172" fmla="*/ 1016888 w 2663714"/>
                <a:gd name="connsiteY3172" fmla="*/ 400199 h 2179871"/>
                <a:gd name="connsiteX3173" fmla="*/ 1079084 w 2663714"/>
                <a:gd name="connsiteY3173" fmla="*/ 380740 h 2179871"/>
                <a:gd name="connsiteX3174" fmla="*/ 1079084 w 2663714"/>
                <a:gd name="connsiteY3174" fmla="*/ 380740 h 2179871"/>
                <a:gd name="connsiteX3175" fmla="*/ 1079255 w 2663714"/>
                <a:gd name="connsiteY3175" fmla="*/ 380740 h 2179871"/>
                <a:gd name="connsiteX3176" fmla="*/ 1079425 w 2663714"/>
                <a:gd name="connsiteY3176" fmla="*/ 380740 h 2179871"/>
                <a:gd name="connsiteX3177" fmla="*/ 1079425 w 2663714"/>
                <a:gd name="connsiteY3177" fmla="*/ 380740 h 2179871"/>
                <a:gd name="connsiteX3178" fmla="*/ 1139916 w 2663714"/>
                <a:gd name="connsiteY3178" fmla="*/ 356586 h 2179871"/>
                <a:gd name="connsiteX3179" fmla="*/ 1161416 w 2663714"/>
                <a:gd name="connsiteY3179" fmla="*/ 348051 h 2179871"/>
                <a:gd name="connsiteX3180" fmla="*/ 1161416 w 2663714"/>
                <a:gd name="connsiteY3180" fmla="*/ 347880 h 2179871"/>
                <a:gd name="connsiteX3181" fmla="*/ 1241784 w 2663714"/>
                <a:gd name="connsiteY3181" fmla="*/ 318520 h 2179871"/>
                <a:gd name="connsiteX3182" fmla="*/ 1273522 w 2663714"/>
                <a:gd name="connsiteY3182" fmla="*/ 306913 h 2179871"/>
                <a:gd name="connsiteX3183" fmla="*/ 1273437 w 2663714"/>
                <a:gd name="connsiteY3183" fmla="*/ 306657 h 2179871"/>
                <a:gd name="connsiteX3184" fmla="*/ 1240931 w 2663714"/>
                <a:gd name="connsiteY3184" fmla="*/ 316643 h 2179871"/>
                <a:gd name="connsiteX3185" fmla="*/ 1149983 w 2663714"/>
                <a:gd name="connsiteY3185" fmla="*/ 344552 h 2179871"/>
                <a:gd name="connsiteX3186" fmla="*/ 1149983 w 2663714"/>
                <a:gd name="connsiteY3186" fmla="*/ 344552 h 2179871"/>
                <a:gd name="connsiteX3187" fmla="*/ 1149983 w 2663714"/>
                <a:gd name="connsiteY3187" fmla="*/ 344552 h 2179871"/>
                <a:gd name="connsiteX3188" fmla="*/ 1149983 w 2663714"/>
                <a:gd name="connsiteY3188" fmla="*/ 344552 h 2179871"/>
                <a:gd name="connsiteX3189" fmla="*/ 1149983 w 2663714"/>
                <a:gd name="connsiteY3189" fmla="*/ 344552 h 2179871"/>
                <a:gd name="connsiteX3190" fmla="*/ 1060571 w 2663714"/>
                <a:gd name="connsiteY3190" fmla="*/ 377155 h 2179871"/>
                <a:gd name="connsiteX3191" fmla="*/ 1028662 w 2663714"/>
                <a:gd name="connsiteY3191" fmla="*/ 388762 h 2179871"/>
                <a:gd name="connsiteX3192" fmla="*/ 1028747 w 2663714"/>
                <a:gd name="connsiteY3192" fmla="*/ 389018 h 2179871"/>
                <a:gd name="connsiteX3193" fmla="*/ 1061083 w 2663714"/>
                <a:gd name="connsiteY3193" fmla="*/ 379118 h 2179871"/>
                <a:gd name="connsiteX3194" fmla="*/ 1075416 w 2663714"/>
                <a:gd name="connsiteY3194" fmla="*/ 374765 h 2179871"/>
                <a:gd name="connsiteX3195" fmla="*/ 1016632 w 2663714"/>
                <a:gd name="connsiteY3195" fmla="*/ 398236 h 2179871"/>
                <a:gd name="connsiteX3196" fmla="*/ 998289 w 2663714"/>
                <a:gd name="connsiteY3196" fmla="*/ 405491 h 2179871"/>
                <a:gd name="connsiteX3197" fmla="*/ 993511 w 2663714"/>
                <a:gd name="connsiteY3197" fmla="*/ 392603 h 2179871"/>
                <a:gd name="connsiteX3198" fmla="*/ 1012366 w 2663714"/>
                <a:gd name="connsiteY3198" fmla="*/ 385092 h 2179871"/>
                <a:gd name="connsiteX3199" fmla="*/ 1012281 w 2663714"/>
                <a:gd name="connsiteY3199" fmla="*/ 384836 h 2179871"/>
                <a:gd name="connsiteX3200" fmla="*/ 993084 w 2663714"/>
                <a:gd name="connsiteY3200" fmla="*/ 391323 h 2179871"/>
                <a:gd name="connsiteX3201" fmla="*/ 992402 w 2663714"/>
                <a:gd name="connsiteY3201" fmla="*/ 389530 h 2179871"/>
                <a:gd name="connsiteX3202" fmla="*/ 998374 w 2663714"/>
                <a:gd name="connsiteY3202" fmla="*/ 387055 h 2179871"/>
                <a:gd name="connsiteX3203" fmla="*/ 1042824 w 2663714"/>
                <a:gd name="connsiteY3203" fmla="*/ 374338 h 2179871"/>
                <a:gd name="connsiteX3204" fmla="*/ 1221052 w 2663714"/>
                <a:gd name="connsiteY3204" fmla="*/ 320910 h 2179871"/>
                <a:gd name="connsiteX3205" fmla="*/ 1303127 w 2663714"/>
                <a:gd name="connsiteY3205" fmla="*/ 784011 h 2179871"/>
                <a:gd name="connsiteX3206" fmla="*/ 1302104 w 2663714"/>
                <a:gd name="connsiteY3206" fmla="*/ 825746 h 2179871"/>
                <a:gd name="connsiteX3207" fmla="*/ 1283675 w 2663714"/>
                <a:gd name="connsiteY3207" fmla="*/ 830526 h 2179871"/>
                <a:gd name="connsiteX3208" fmla="*/ 1285211 w 2663714"/>
                <a:gd name="connsiteY3208" fmla="*/ 823527 h 2179871"/>
                <a:gd name="connsiteX3209" fmla="*/ 1285211 w 2663714"/>
                <a:gd name="connsiteY3209" fmla="*/ 823527 h 2179871"/>
                <a:gd name="connsiteX3210" fmla="*/ 1285211 w 2663714"/>
                <a:gd name="connsiteY3210" fmla="*/ 823527 h 2179871"/>
                <a:gd name="connsiteX3211" fmla="*/ 1285211 w 2663714"/>
                <a:gd name="connsiteY3211" fmla="*/ 823527 h 2179871"/>
                <a:gd name="connsiteX3212" fmla="*/ 1285211 w 2663714"/>
                <a:gd name="connsiteY3212" fmla="*/ 823527 h 2179871"/>
                <a:gd name="connsiteX3213" fmla="*/ 1287002 w 2663714"/>
                <a:gd name="connsiteY3213" fmla="*/ 812603 h 2179871"/>
                <a:gd name="connsiteX3214" fmla="*/ 1300312 w 2663714"/>
                <a:gd name="connsiteY3214" fmla="*/ 808165 h 2179871"/>
                <a:gd name="connsiteX3215" fmla="*/ 1300312 w 2663714"/>
                <a:gd name="connsiteY3215" fmla="*/ 807994 h 2179871"/>
                <a:gd name="connsiteX3216" fmla="*/ 1287173 w 2663714"/>
                <a:gd name="connsiteY3216" fmla="*/ 811920 h 2179871"/>
                <a:gd name="connsiteX3217" fmla="*/ 1295620 w 2663714"/>
                <a:gd name="connsiteY3217" fmla="*/ 756358 h 2179871"/>
                <a:gd name="connsiteX3218" fmla="*/ 1304578 w 2663714"/>
                <a:gd name="connsiteY3218" fmla="*/ 752688 h 2179871"/>
                <a:gd name="connsiteX3219" fmla="*/ 1306113 w 2663714"/>
                <a:gd name="connsiteY3219" fmla="*/ 752005 h 2179871"/>
                <a:gd name="connsiteX3220" fmla="*/ 1303213 w 2663714"/>
                <a:gd name="connsiteY3220" fmla="*/ 784182 h 2179871"/>
                <a:gd name="connsiteX3221" fmla="*/ 1305175 w 2663714"/>
                <a:gd name="connsiteY3221" fmla="*/ 909985 h 2179871"/>
                <a:gd name="connsiteX3222" fmla="*/ 1304322 w 2663714"/>
                <a:gd name="connsiteY3222" fmla="*/ 910583 h 2179871"/>
                <a:gd name="connsiteX3223" fmla="*/ 1273522 w 2663714"/>
                <a:gd name="connsiteY3223" fmla="*/ 919288 h 2179871"/>
                <a:gd name="connsiteX3224" fmla="*/ 1262004 w 2663714"/>
                <a:gd name="connsiteY3224" fmla="*/ 922787 h 2179871"/>
                <a:gd name="connsiteX3225" fmla="*/ 1262346 w 2663714"/>
                <a:gd name="connsiteY3225" fmla="*/ 921507 h 2179871"/>
                <a:gd name="connsiteX3226" fmla="*/ 1262687 w 2663714"/>
                <a:gd name="connsiteY3226" fmla="*/ 920056 h 2179871"/>
                <a:gd name="connsiteX3227" fmla="*/ 1276252 w 2663714"/>
                <a:gd name="connsiteY3227" fmla="*/ 908876 h 2179871"/>
                <a:gd name="connsiteX3228" fmla="*/ 1297326 w 2663714"/>
                <a:gd name="connsiteY3228" fmla="*/ 901536 h 2179871"/>
                <a:gd name="connsiteX3229" fmla="*/ 1304407 w 2663714"/>
                <a:gd name="connsiteY3229" fmla="*/ 899146 h 2179871"/>
                <a:gd name="connsiteX3230" fmla="*/ 1305175 w 2663714"/>
                <a:gd name="connsiteY3230" fmla="*/ 909985 h 2179871"/>
                <a:gd name="connsiteX3231" fmla="*/ 1144523 w 2663714"/>
                <a:gd name="connsiteY3231" fmla="*/ 1009160 h 2179871"/>
                <a:gd name="connsiteX3232" fmla="*/ 1150580 w 2663714"/>
                <a:gd name="connsiteY3232" fmla="*/ 1004807 h 2179871"/>
                <a:gd name="connsiteX3233" fmla="*/ 1166364 w 2663714"/>
                <a:gd name="connsiteY3233" fmla="*/ 993456 h 2179871"/>
                <a:gd name="connsiteX3234" fmla="*/ 1188461 w 2663714"/>
                <a:gd name="connsiteY3234" fmla="*/ 984836 h 2179871"/>
                <a:gd name="connsiteX3235" fmla="*/ 1192130 w 2663714"/>
                <a:gd name="connsiteY3235" fmla="*/ 996529 h 2179871"/>
                <a:gd name="connsiteX3236" fmla="*/ 1156979 w 2663714"/>
                <a:gd name="connsiteY3236" fmla="*/ 1012659 h 2179871"/>
                <a:gd name="connsiteX3237" fmla="*/ 1147424 w 2663714"/>
                <a:gd name="connsiteY3237" fmla="*/ 1017183 h 2179871"/>
                <a:gd name="connsiteX3238" fmla="*/ 1144608 w 2663714"/>
                <a:gd name="connsiteY3238" fmla="*/ 1009245 h 2179871"/>
                <a:gd name="connsiteX3239" fmla="*/ 1092650 w 2663714"/>
                <a:gd name="connsiteY3239" fmla="*/ 985348 h 2179871"/>
                <a:gd name="connsiteX3240" fmla="*/ 1093247 w 2663714"/>
                <a:gd name="connsiteY3240" fmla="*/ 982190 h 2179871"/>
                <a:gd name="connsiteX3241" fmla="*/ 1095721 w 2663714"/>
                <a:gd name="connsiteY3241" fmla="*/ 981081 h 2179871"/>
                <a:gd name="connsiteX3242" fmla="*/ 1095209 w 2663714"/>
                <a:gd name="connsiteY3242" fmla="*/ 984153 h 2179871"/>
                <a:gd name="connsiteX3243" fmla="*/ 1095209 w 2663714"/>
                <a:gd name="connsiteY3243" fmla="*/ 984324 h 2179871"/>
                <a:gd name="connsiteX3244" fmla="*/ 1092223 w 2663714"/>
                <a:gd name="connsiteY3244" fmla="*/ 987652 h 2179871"/>
                <a:gd name="connsiteX3245" fmla="*/ 1092650 w 2663714"/>
                <a:gd name="connsiteY3245" fmla="*/ 985348 h 2179871"/>
                <a:gd name="connsiteX3246" fmla="*/ 1049394 w 2663714"/>
                <a:gd name="connsiteY3246" fmla="*/ 1003356 h 2179871"/>
                <a:gd name="connsiteX3247" fmla="*/ 1054855 w 2663714"/>
                <a:gd name="connsiteY3247" fmla="*/ 964011 h 2179871"/>
                <a:gd name="connsiteX3248" fmla="*/ 1063898 w 2663714"/>
                <a:gd name="connsiteY3248" fmla="*/ 954623 h 2179871"/>
                <a:gd name="connsiteX3249" fmla="*/ 1066287 w 2663714"/>
                <a:gd name="connsiteY3249" fmla="*/ 953684 h 2179871"/>
                <a:gd name="connsiteX3250" fmla="*/ 1064239 w 2663714"/>
                <a:gd name="connsiteY3250" fmla="*/ 990469 h 2179871"/>
                <a:gd name="connsiteX3251" fmla="*/ 1048797 w 2663714"/>
                <a:gd name="connsiteY3251" fmla="*/ 1008989 h 2179871"/>
                <a:gd name="connsiteX3252" fmla="*/ 1049479 w 2663714"/>
                <a:gd name="connsiteY3252" fmla="*/ 1003356 h 2179871"/>
                <a:gd name="connsiteX3253" fmla="*/ 1010575 w 2663714"/>
                <a:gd name="connsiteY3253" fmla="*/ 943100 h 2179871"/>
                <a:gd name="connsiteX3254" fmla="*/ 1010831 w 2663714"/>
                <a:gd name="connsiteY3254" fmla="*/ 939260 h 2179871"/>
                <a:gd name="connsiteX3255" fmla="*/ 1010831 w 2663714"/>
                <a:gd name="connsiteY3255" fmla="*/ 939260 h 2179871"/>
                <a:gd name="connsiteX3256" fmla="*/ 1010831 w 2663714"/>
                <a:gd name="connsiteY3256" fmla="*/ 939089 h 2179871"/>
                <a:gd name="connsiteX3257" fmla="*/ 1010831 w 2663714"/>
                <a:gd name="connsiteY3257" fmla="*/ 938918 h 2179871"/>
                <a:gd name="connsiteX3258" fmla="*/ 1010831 w 2663714"/>
                <a:gd name="connsiteY3258" fmla="*/ 938918 h 2179871"/>
                <a:gd name="connsiteX3259" fmla="*/ 1010575 w 2663714"/>
                <a:gd name="connsiteY3259" fmla="*/ 901962 h 2179871"/>
                <a:gd name="connsiteX3260" fmla="*/ 1030965 w 2663714"/>
                <a:gd name="connsiteY3260" fmla="*/ 880284 h 2179871"/>
                <a:gd name="connsiteX3261" fmla="*/ 1030965 w 2663714"/>
                <a:gd name="connsiteY3261" fmla="*/ 881479 h 2179871"/>
                <a:gd name="connsiteX3262" fmla="*/ 1029089 w 2663714"/>
                <a:gd name="connsiteY3262" fmla="*/ 900000 h 2179871"/>
                <a:gd name="connsiteX3263" fmla="*/ 1011854 w 2663714"/>
                <a:gd name="connsiteY3263" fmla="*/ 906657 h 2179871"/>
                <a:gd name="connsiteX3264" fmla="*/ 1011854 w 2663714"/>
                <a:gd name="connsiteY3264" fmla="*/ 906827 h 2179871"/>
                <a:gd name="connsiteX3265" fmla="*/ 1028918 w 2663714"/>
                <a:gd name="connsiteY3265" fmla="*/ 900768 h 2179871"/>
                <a:gd name="connsiteX3266" fmla="*/ 1027041 w 2663714"/>
                <a:gd name="connsiteY3266" fmla="*/ 920825 h 2179871"/>
                <a:gd name="connsiteX3267" fmla="*/ 1011683 w 2663714"/>
                <a:gd name="connsiteY3267" fmla="*/ 941394 h 2179871"/>
                <a:gd name="connsiteX3268" fmla="*/ 1010404 w 2663714"/>
                <a:gd name="connsiteY3268" fmla="*/ 943186 h 2179871"/>
                <a:gd name="connsiteX3269" fmla="*/ 1009466 w 2663714"/>
                <a:gd name="connsiteY3269" fmla="*/ 872005 h 2179871"/>
                <a:gd name="connsiteX3270" fmla="*/ 1009039 w 2663714"/>
                <a:gd name="connsiteY3270" fmla="*/ 863641 h 2179871"/>
                <a:gd name="connsiteX3271" fmla="*/ 1026444 w 2663714"/>
                <a:gd name="connsiteY3271" fmla="*/ 845377 h 2179871"/>
                <a:gd name="connsiteX3272" fmla="*/ 1026444 w 2663714"/>
                <a:gd name="connsiteY3272" fmla="*/ 845377 h 2179871"/>
                <a:gd name="connsiteX3273" fmla="*/ 1026529 w 2663714"/>
                <a:gd name="connsiteY3273" fmla="*/ 845206 h 2179871"/>
                <a:gd name="connsiteX3274" fmla="*/ 1026529 w 2663714"/>
                <a:gd name="connsiteY3274" fmla="*/ 845035 h 2179871"/>
                <a:gd name="connsiteX3275" fmla="*/ 1026614 w 2663714"/>
                <a:gd name="connsiteY3275" fmla="*/ 845035 h 2179871"/>
                <a:gd name="connsiteX3276" fmla="*/ 1059120 w 2663714"/>
                <a:gd name="connsiteY3276" fmla="*/ 807567 h 2179871"/>
                <a:gd name="connsiteX3277" fmla="*/ 1068420 w 2663714"/>
                <a:gd name="connsiteY3277" fmla="*/ 833342 h 2179871"/>
                <a:gd name="connsiteX3278" fmla="*/ 1049906 w 2663714"/>
                <a:gd name="connsiteY3278" fmla="*/ 851265 h 2179871"/>
                <a:gd name="connsiteX3279" fmla="*/ 1049906 w 2663714"/>
                <a:gd name="connsiteY3279" fmla="*/ 851265 h 2179871"/>
                <a:gd name="connsiteX3280" fmla="*/ 1049906 w 2663714"/>
                <a:gd name="connsiteY3280" fmla="*/ 851265 h 2179871"/>
                <a:gd name="connsiteX3281" fmla="*/ 1049906 w 2663714"/>
                <a:gd name="connsiteY3281" fmla="*/ 851265 h 2179871"/>
                <a:gd name="connsiteX3282" fmla="*/ 1049906 w 2663714"/>
                <a:gd name="connsiteY3282" fmla="*/ 851265 h 2179871"/>
                <a:gd name="connsiteX3283" fmla="*/ 1033184 w 2663714"/>
                <a:gd name="connsiteY3283" fmla="*/ 870213 h 2179871"/>
                <a:gd name="connsiteX3284" fmla="*/ 1033184 w 2663714"/>
                <a:gd name="connsiteY3284" fmla="*/ 867311 h 2179871"/>
                <a:gd name="connsiteX3285" fmla="*/ 1031989 w 2663714"/>
                <a:gd name="connsiteY3285" fmla="*/ 870298 h 2179871"/>
                <a:gd name="connsiteX3286" fmla="*/ 1030965 w 2663714"/>
                <a:gd name="connsiteY3286" fmla="*/ 872773 h 2179871"/>
                <a:gd name="connsiteX3287" fmla="*/ 1026870 w 2663714"/>
                <a:gd name="connsiteY3287" fmla="*/ 877553 h 2179871"/>
                <a:gd name="connsiteX3288" fmla="*/ 1026444 w 2663714"/>
                <a:gd name="connsiteY3288" fmla="*/ 877723 h 2179871"/>
                <a:gd name="connsiteX3289" fmla="*/ 1026444 w 2663714"/>
                <a:gd name="connsiteY3289" fmla="*/ 877894 h 2179871"/>
                <a:gd name="connsiteX3290" fmla="*/ 1026444 w 2663714"/>
                <a:gd name="connsiteY3290" fmla="*/ 877894 h 2179871"/>
                <a:gd name="connsiteX3291" fmla="*/ 1010404 w 2663714"/>
                <a:gd name="connsiteY3291" fmla="*/ 897951 h 2179871"/>
                <a:gd name="connsiteX3292" fmla="*/ 1009380 w 2663714"/>
                <a:gd name="connsiteY3292" fmla="*/ 871749 h 2179871"/>
                <a:gd name="connsiteX3293" fmla="*/ 1007674 w 2663714"/>
                <a:gd name="connsiteY3293" fmla="*/ 856557 h 2179871"/>
                <a:gd name="connsiteX3294" fmla="*/ 992743 w 2663714"/>
                <a:gd name="connsiteY3294" fmla="*/ 874651 h 2179871"/>
                <a:gd name="connsiteX3295" fmla="*/ 993084 w 2663714"/>
                <a:gd name="connsiteY3295" fmla="*/ 864239 h 2179871"/>
                <a:gd name="connsiteX3296" fmla="*/ 993682 w 2663714"/>
                <a:gd name="connsiteY3296" fmla="*/ 851009 h 2179871"/>
                <a:gd name="connsiteX3297" fmla="*/ 1011172 w 2663714"/>
                <a:gd name="connsiteY3297" fmla="*/ 835732 h 2179871"/>
                <a:gd name="connsiteX3298" fmla="*/ 1011172 w 2663714"/>
                <a:gd name="connsiteY3298" fmla="*/ 835732 h 2179871"/>
                <a:gd name="connsiteX3299" fmla="*/ 1011257 w 2663714"/>
                <a:gd name="connsiteY3299" fmla="*/ 835647 h 2179871"/>
                <a:gd name="connsiteX3300" fmla="*/ 1011342 w 2663714"/>
                <a:gd name="connsiteY3300" fmla="*/ 835647 h 2179871"/>
                <a:gd name="connsiteX3301" fmla="*/ 1011342 w 2663714"/>
                <a:gd name="connsiteY3301" fmla="*/ 835561 h 2179871"/>
                <a:gd name="connsiteX3302" fmla="*/ 1049650 w 2663714"/>
                <a:gd name="connsiteY3302" fmla="*/ 796984 h 2179871"/>
                <a:gd name="connsiteX3303" fmla="*/ 1053745 w 2663714"/>
                <a:gd name="connsiteY3303" fmla="*/ 792973 h 2179871"/>
                <a:gd name="connsiteX3304" fmla="*/ 1057670 w 2663714"/>
                <a:gd name="connsiteY3304" fmla="*/ 803812 h 2179871"/>
                <a:gd name="connsiteX3305" fmla="*/ 1021324 w 2663714"/>
                <a:gd name="connsiteY3305" fmla="*/ 840597 h 2179871"/>
                <a:gd name="connsiteX3306" fmla="*/ 1021324 w 2663714"/>
                <a:gd name="connsiteY3306" fmla="*/ 840597 h 2179871"/>
                <a:gd name="connsiteX3307" fmla="*/ 1021324 w 2663714"/>
                <a:gd name="connsiteY3307" fmla="*/ 840597 h 2179871"/>
                <a:gd name="connsiteX3308" fmla="*/ 1021324 w 2663714"/>
                <a:gd name="connsiteY3308" fmla="*/ 840597 h 2179871"/>
                <a:gd name="connsiteX3309" fmla="*/ 1021324 w 2663714"/>
                <a:gd name="connsiteY3309" fmla="*/ 840597 h 2179871"/>
                <a:gd name="connsiteX3310" fmla="*/ 1008612 w 2663714"/>
                <a:gd name="connsiteY3310" fmla="*/ 855533 h 2179871"/>
                <a:gd name="connsiteX3311" fmla="*/ 1008186 w 2663714"/>
                <a:gd name="connsiteY3311" fmla="*/ 848364 h 2179871"/>
                <a:gd name="connsiteX3312" fmla="*/ 1007845 w 2663714"/>
                <a:gd name="connsiteY3312" fmla="*/ 848364 h 2179871"/>
                <a:gd name="connsiteX3313" fmla="*/ 1007674 w 2663714"/>
                <a:gd name="connsiteY3313" fmla="*/ 856557 h 2179871"/>
                <a:gd name="connsiteX3314" fmla="*/ 912118 w 2663714"/>
                <a:gd name="connsiteY3314" fmla="*/ 911607 h 2179871"/>
                <a:gd name="connsiteX3315" fmla="*/ 913654 w 2663714"/>
                <a:gd name="connsiteY3315" fmla="*/ 905377 h 2179871"/>
                <a:gd name="connsiteX3316" fmla="*/ 926366 w 2663714"/>
                <a:gd name="connsiteY3316" fmla="*/ 889929 h 2179871"/>
                <a:gd name="connsiteX3317" fmla="*/ 929608 w 2663714"/>
                <a:gd name="connsiteY3317" fmla="*/ 898634 h 2179871"/>
                <a:gd name="connsiteX3318" fmla="*/ 919029 w 2663714"/>
                <a:gd name="connsiteY3318" fmla="*/ 906401 h 2179871"/>
                <a:gd name="connsiteX3319" fmla="*/ 912033 w 2663714"/>
                <a:gd name="connsiteY3319" fmla="*/ 911607 h 2179871"/>
                <a:gd name="connsiteX3320" fmla="*/ 846424 w 2663714"/>
                <a:gd name="connsiteY3320" fmla="*/ 961792 h 2179871"/>
                <a:gd name="connsiteX3321" fmla="*/ 809738 w 2663714"/>
                <a:gd name="connsiteY3321" fmla="*/ 994309 h 2179871"/>
                <a:gd name="connsiteX3322" fmla="*/ 806325 w 2663714"/>
                <a:gd name="connsiteY3322" fmla="*/ 988932 h 2179871"/>
                <a:gd name="connsiteX3323" fmla="*/ 837381 w 2663714"/>
                <a:gd name="connsiteY3323" fmla="*/ 964694 h 2179871"/>
                <a:gd name="connsiteX3324" fmla="*/ 837381 w 2663714"/>
                <a:gd name="connsiteY3324" fmla="*/ 964694 h 2179871"/>
                <a:gd name="connsiteX3325" fmla="*/ 837381 w 2663714"/>
                <a:gd name="connsiteY3325" fmla="*/ 964694 h 2179871"/>
                <a:gd name="connsiteX3326" fmla="*/ 837381 w 2663714"/>
                <a:gd name="connsiteY3326" fmla="*/ 964694 h 2179871"/>
                <a:gd name="connsiteX3327" fmla="*/ 837381 w 2663714"/>
                <a:gd name="connsiteY3327" fmla="*/ 964694 h 2179871"/>
                <a:gd name="connsiteX3328" fmla="*/ 892069 w 2663714"/>
                <a:gd name="connsiteY3328" fmla="*/ 917069 h 2179871"/>
                <a:gd name="connsiteX3329" fmla="*/ 898894 w 2663714"/>
                <a:gd name="connsiteY3329" fmla="*/ 911266 h 2179871"/>
                <a:gd name="connsiteX3330" fmla="*/ 898894 w 2663714"/>
                <a:gd name="connsiteY3330" fmla="*/ 913484 h 2179871"/>
                <a:gd name="connsiteX3331" fmla="*/ 898894 w 2663714"/>
                <a:gd name="connsiteY3331" fmla="*/ 916557 h 2179871"/>
                <a:gd name="connsiteX3332" fmla="*/ 898468 w 2663714"/>
                <a:gd name="connsiteY3332" fmla="*/ 917154 h 2179871"/>
                <a:gd name="connsiteX3333" fmla="*/ 898468 w 2663714"/>
                <a:gd name="connsiteY3333" fmla="*/ 917154 h 2179871"/>
                <a:gd name="connsiteX3334" fmla="*/ 898468 w 2663714"/>
                <a:gd name="connsiteY3334" fmla="*/ 917154 h 2179871"/>
                <a:gd name="connsiteX3335" fmla="*/ 898468 w 2663714"/>
                <a:gd name="connsiteY3335" fmla="*/ 917154 h 2179871"/>
                <a:gd name="connsiteX3336" fmla="*/ 898468 w 2663714"/>
                <a:gd name="connsiteY3336" fmla="*/ 917154 h 2179871"/>
                <a:gd name="connsiteX3337" fmla="*/ 895140 w 2663714"/>
                <a:gd name="connsiteY3337" fmla="*/ 924238 h 2179871"/>
                <a:gd name="connsiteX3338" fmla="*/ 846851 w 2663714"/>
                <a:gd name="connsiteY3338" fmla="*/ 961536 h 2179871"/>
                <a:gd name="connsiteX3339" fmla="*/ 846851 w 2663714"/>
                <a:gd name="connsiteY3339" fmla="*/ 961536 h 2179871"/>
                <a:gd name="connsiteX3340" fmla="*/ 846680 w 2663714"/>
                <a:gd name="connsiteY3340" fmla="*/ 961706 h 2179871"/>
                <a:gd name="connsiteX3341" fmla="*/ 846509 w 2663714"/>
                <a:gd name="connsiteY3341" fmla="*/ 961877 h 2179871"/>
                <a:gd name="connsiteX3342" fmla="*/ 846509 w 2663714"/>
                <a:gd name="connsiteY3342" fmla="*/ 961877 h 2179871"/>
                <a:gd name="connsiteX3343" fmla="*/ 774075 w 2663714"/>
                <a:gd name="connsiteY3343" fmla="*/ 993285 h 2179871"/>
                <a:gd name="connsiteX3344" fmla="*/ 783631 w 2663714"/>
                <a:gd name="connsiteY3344" fmla="*/ 985689 h 2179871"/>
                <a:gd name="connsiteX3345" fmla="*/ 787982 w 2663714"/>
                <a:gd name="connsiteY3345" fmla="*/ 982275 h 2179871"/>
                <a:gd name="connsiteX3346" fmla="*/ 790712 w 2663714"/>
                <a:gd name="connsiteY3346" fmla="*/ 986458 h 2179871"/>
                <a:gd name="connsiteX3347" fmla="*/ 774758 w 2663714"/>
                <a:gd name="connsiteY3347" fmla="*/ 994224 h 2179871"/>
                <a:gd name="connsiteX3348" fmla="*/ 774075 w 2663714"/>
                <a:gd name="connsiteY3348" fmla="*/ 993200 h 2179871"/>
                <a:gd name="connsiteX3349" fmla="*/ 757865 w 2663714"/>
                <a:gd name="connsiteY3349" fmla="*/ 969473 h 2179871"/>
                <a:gd name="connsiteX3350" fmla="*/ 755647 w 2663714"/>
                <a:gd name="connsiteY3350" fmla="*/ 966486 h 2179871"/>
                <a:gd name="connsiteX3351" fmla="*/ 769468 w 2663714"/>
                <a:gd name="connsiteY3351" fmla="*/ 957012 h 2179871"/>
                <a:gd name="connsiteX3352" fmla="*/ 770918 w 2663714"/>
                <a:gd name="connsiteY3352" fmla="*/ 956074 h 2179871"/>
                <a:gd name="connsiteX3353" fmla="*/ 771942 w 2663714"/>
                <a:gd name="connsiteY3353" fmla="*/ 957610 h 2179871"/>
                <a:gd name="connsiteX3354" fmla="*/ 776379 w 2663714"/>
                <a:gd name="connsiteY3354" fmla="*/ 964438 h 2179871"/>
                <a:gd name="connsiteX3355" fmla="*/ 769895 w 2663714"/>
                <a:gd name="connsiteY3355" fmla="*/ 970241 h 2179871"/>
                <a:gd name="connsiteX3356" fmla="*/ 769895 w 2663714"/>
                <a:gd name="connsiteY3356" fmla="*/ 970241 h 2179871"/>
                <a:gd name="connsiteX3357" fmla="*/ 769895 w 2663714"/>
                <a:gd name="connsiteY3357" fmla="*/ 970241 h 2179871"/>
                <a:gd name="connsiteX3358" fmla="*/ 769895 w 2663714"/>
                <a:gd name="connsiteY3358" fmla="*/ 970241 h 2179871"/>
                <a:gd name="connsiteX3359" fmla="*/ 769809 w 2663714"/>
                <a:gd name="connsiteY3359" fmla="*/ 970241 h 2179871"/>
                <a:gd name="connsiteX3360" fmla="*/ 769809 w 2663714"/>
                <a:gd name="connsiteY3360" fmla="*/ 970241 h 2179871"/>
                <a:gd name="connsiteX3361" fmla="*/ 761704 w 2663714"/>
                <a:gd name="connsiteY3361" fmla="*/ 974679 h 2179871"/>
                <a:gd name="connsiteX3362" fmla="*/ 757950 w 2663714"/>
                <a:gd name="connsiteY3362" fmla="*/ 969388 h 2179871"/>
                <a:gd name="connsiteX3363" fmla="*/ 833627 w 2663714"/>
                <a:gd name="connsiteY3363" fmla="*/ 911607 h 2179871"/>
                <a:gd name="connsiteX3364" fmla="*/ 833627 w 2663714"/>
                <a:gd name="connsiteY3364" fmla="*/ 911607 h 2179871"/>
                <a:gd name="connsiteX3365" fmla="*/ 833627 w 2663714"/>
                <a:gd name="connsiteY3365" fmla="*/ 911607 h 2179871"/>
                <a:gd name="connsiteX3366" fmla="*/ 833627 w 2663714"/>
                <a:gd name="connsiteY3366" fmla="*/ 911607 h 2179871"/>
                <a:gd name="connsiteX3367" fmla="*/ 833627 w 2663714"/>
                <a:gd name="connsiteY3367" fmla="*/ 911607 h 2179871"/>
                <a:gd name="connsiteX3368" fmla="*/ 872019 w 2663714"/>
                <a:gd name="connsiteY3368" fmla="*/ 879516 h 2179871"/>
                <a:gd name="connsiteX3369" fmla="*/ 872019 w 2663714"/>
                <a:gd name="connsiteY3369" fmla="*/ 881906 h 2179871"/>
                <a:gd name="connsiteX3370" fmla="*/ 872361 w 2663714"/>
                <a:gd name="connsiteY3370" fmla="*/ 881906 h 2179871"/>
                <a:gd name="connsiteX3371" fmla="*/ 872617 w 2663714"/>
                <a:gd name="connsiteY3371" fmla="*/ 879004 h 2179871"/>
                <a:gd name="connsiteX3372" fmla="*/ 886182 w 2663714"/>
                <a:gd name="connsiteY3372" fmla="*/ 867311 h 2179871"/>
                <a:gd name="connsiteX3373" fmla="*/ 886097 w 2663714"/>
                <a:gd name="connsiteY3373" fmla="*/ 871834 h 2179871"/>
                <a:gd name="connsiteX3374" fmla="*/ 829531 w 2663714"/>
                <a:gd name="connsiteY3374" fmla="*/ 916984 h 2179871"/>
                <a:gd name="connsiteX3375" fmla="*/ 829531 w 2663714"/>
                <a:gd name="connsiteY3375" fmla="*/ 916984 h 2179871"/>
                <a:gd name="connsiteX3376" fmla="*/ 829361 w 2663714"/>
                <a:gd name="connsiteY3376" fmla="*/ 917154 h 2179871"/>
                <a:gd name="connsiteX3377" fmla="*/ 829190 w 2663714"/>
                <a:gd name="connsiteY3377" fmla="*/ 917325 h 2179871"/>
                <a:gd name="connsiteX3378" fmla="*/ 829190 w 2663714"/>
                <a:gd name="connsiteY3378" fmla="*/ 917325 h 2179871"/>
                <a:gd name="connsiteX3379" fmla="*/ 785252 w 2663714"/>
                <a:gd name="connsiteY3379" fmla="*/ 956415 h 2179871"/>
                <a:gd name="connsiteX3380" fmla="*/ 780559 w 2663714"/>
                <a:gd name="connsiteY3380" fmla="*/ 949416 h 2179871"/>
                <a:gd name="connsiteX3381" fmla="*/ 833627 w 2663714"/>
                <a:gd name="connsiteY3381" fmla="*/ 911607 h 2179871"/>
                <a:gd name="connsiteX3382" fmla="*/ 778938 w 2663714"/>
                <a:gd name="connsiteY3382" fmla="*/ 946941 h 2179871"/>
                <a:gd name="connsiteX3383" fmla="*/ 778171 w 2663714"/>
                <a:gd name="connsiteY3383" fmla="*/ 945746 h 2179871"/>
                <a:gd name="connsiteX3384" fmla="*/ 790883 w 2663714"/>
                <a:gd name="connsiteY3384" fmla="*/ 937297 h 2179871"/>
                <a:gd name="connsiteX3385" fmla="*/ 778938 w 2663714"/>
                <a:gd name="connsiteY3385" fmla="*/ 946941 h 2179871"/>
                <a:gd name="connsiteX3386" fmla="*/ 878418 w 2663714"/>
                <a:gd name="connsiteY3386" fmla="*/ 816273 h 2179871"/>
                <a:gd name="connsiteX3387" fmla="*/ 878418 w 2663714"/>
                <a:gd name="connsiteY3387" fmla="*/ 816273 h 2179871"/>
                <a:gd name="connsiteX3388" fmla="*/ 878418 w 2663714"/>
                <a:gd name="connsiteY3388" fmla="*/ 816273 h 2179871"/>
                <a:gd name="connsiteX3389" fmla="*/ 878247 w 2663714"/>
                <a:gd name="connsiteY3389" fmla="*/ 789815 h 2179871"/>
                <a:gd name="connsiteX3390" fmla="*/ 883622 w 2663714"/>
                <a:gd name="connsiteY3390" fmla="*/ 786315 h 2179871"/>
                <a:gd name="connsiteX3391" fmla="*/ 888571 w 2663714"/>
                <a:gd name="connsiteY3391" fmla="*/ 791436 h 2179871"/>
                <a:gd name="connsiteX3392" fmla="*/ 886865 w 2663714"/>
                <a:gd name="connsiteY3392" fmla="*/ 818321 h 2179871"/>
                <a:gd name="connsiteX3393" fmla="*/ 886865 w 2663714"/>
                <a:gd name="connsiteY3393" fmla="*/ 818321 h 2179871"/>
                <a:gd name="connsiteX3394" fmla="*/ 886865 w 2663714"/>
                <a:gd name="connsiteY3394" fmla="*/ 818492 h 2179871"/>
                <a:gd name="connsiteX3395" fmla="*/ 886865 w 2663714"/>
                <a:gd name="connsiteY3395" fmla="*/ 818662 h 2179871"/>
                <a:gd name="connsiteX3396" fmla="*/ 886865 w 2663714"/>
                <a:gd name="connsiteY3396" fmla="*/ 818662 h 2179871"/>
                <a:gd name="connsiteX3397" fmla="*/ 886267 w 2663714"/>
                <a:gd name="connsiteY3397" fmla="*/ 863812 h 2179871"/>
                <a:gd name="connsiteX3398" fmla="*/ 873129 w 2663714"/>
                <a:gd name="connsiteY3398" fmla="*/ 873627 h 2179871"/>
                <a:gd name="connsiteX3399" fmla="*/ 873982 w 2663714"/>
                <a:gd name="connsiteY3399" fmla="*/ 864580 h 2179871"/>
                <a:gd name="connsiteX3400" fmla="*/ 878418 w 2663714"/>
                <a:gd name="connsiteY3400" fmla="*/ 816273 h 2179871"/>
                <a:gd name="connsiteX3401" fmla="*/ 878418 w 2663714"/>
                <a:gd name="connsiteY3401" fmla="*/ 816273 h 2179871"/>
                <a:gd name="connsiteX3402" fmla="*/ 654972 w 2663714"/>
                <a:gd name="connsiteY3402" fmla="*/ 763527 h 2179871"/>
                <a:gd name="connsiteX3403" fmla="*/ 634326 w 2663714"/>
                <a:gd name="connsiteY3403" fmla="*/ 770526 h 2179871"/>
                <a:gd name="connsiteX3404" fmla="*/ 634155 w 2663714"/>
                <a:gd name="connsiteY3404" fmla="*/ 770014 h 2179871"/>
                <a:gd name="connsiteX3405" fmla="*/ 651218 w 2663714"/>
                <a:gd name="connsiteY3405" fmla="*/ 747311 h 2179871"/>
                <a:gd name="connsiteX3406" fmla="*/ 654887 w 2663714"/>
                <a:gd name="connsiteY3406" fmla="*/ 763442 h 2179871"/>
                <a:gd name="connsiteX3407" fmla="*/ 707869 w 2663714"/>
                <a:gd name="connsiteY3407" fmla="*/ 753542 h 2179871"/>
                <a:gd name="connsiteX3408" fmla="*/ 795319 w 2663714"/>
                <a:gd name="connsiteY3408" fmla="*/ 726315 h 2179871"/>
                <a:gd name="connsiteX3409" fmla="*/ 807776 w 2663714"/>
                <a:gd name="connsiteY3409" fmla="*/ 722645 h 2179871"/>
                <a:gd name="connsiteX3410" fmla="*/ 807093 w 2663714"/>
                <a:gd name="connsiteY3410" fmla="*/ 729815 h 2179871"/>
                <a:gd name="connsiteX3411" fmla="*/ 735597 w 2663714"/>
                <a:gd name="connsiteY3411" fmla="*/ 747567 h 2179871"/>
                <a:gd name="connsiteX3412" fmla="*/ 735597 w 2663714"/>
                <a:gd name="connsiteY3412" fmla="*/ 747567 h 2179871"/>
                <a:gd name="connsiteX3413" fmla="*/ 735341 w 2663714"/>
                <a:gd name="connsiteY3413" fmla="*/ 747567 h 2179871"/>
                <a:gd name="connsiteX3414" fmla="*/ 735085 w 2663714"/>
                <a:gd name="connsiteY3414" fmla="*/ 747567 h 2179871"/>
                <a:gd name="connsiteX3415" fmla="*/ 735085 w 2663714"/>
                <a:gd name="connsiteY3415" fmla="*/ 747567 h 2179871"/>
                <a:gd name="connsiteX3416" fmla="*/ 664528 w 2663714"/>
                <a:gd name="connsiteY3416" fmla="*/ 768904 h 2179871"/>
                <a:gd name="connsiteX3417" fmla="*/ 663760 w 2663714"/>
                <a:gd name="connsiteY3417" fmla="*/ 765490 h 2179871"/>
                <a:gd name="connsiteX3418" fmla="*/ 707698 w 2663714"/>
                <a:gd name="connsiteY3418" fmla="*/ 753542 h 2179871"/>
                <a:gd name="connsiteX3419" fmla="*/ 707698 w 2663714"/>
                <a:gd name="connsiteY3419" fmla="*/ 753542 h 2179871"/>
                <a:gd name="connsiteX3420" fmla="*/ 707698 w 2663714"/>
                <a:gd name="connsiteY3420" fmla="*/ 753542 h 2179871"/>
                <a:gd name="connsiteX3421" fmla="*/ 707698 w 2663714"/>
                <a:gd name="connsiteY3421" fmla="*/ 753542 h 2179871"/>
                <a:gd name="connsiteX3422" fmla="*/ 707698 w 2663714"/>
                <a:gd name="connsiteY3422" fmla="*/ 753542 h 2179871"/>
                <a:gd name="connsiteX3423" fmla="*/ 810079 w 2663714"/>
                <a:gd name="connsiteY3423" fmla="*/ 720512 h 2179871"/>
                <a:gd name="connsiteX3424" fmla="*/ 819379 w 2663714"/>
                <a:gd name="connsiteY3424" fmla="*/ 676387 h 2179871"/>
                <a:gd name="connsiteX3425" fmla="*/ 819379 w 2663714"/>
                <a:gd name="connsiteY3425" fmla="*/ 676387 h 2179871"/>
                <a:gd name="connsiteX3426" fmla="*/ 819379 w 2663714"/>
                <a:gd name="connsiteY3426" fmla="*/ 676387 h 2179871"/>
                <a:gd name="connsiteX3427" fmla="*/ 819379 w 2663714"/>
                <a:gd name="connsiteY3427" fmla="*/ 676387 h 2179871"/>
                <a:gd name="connsiteX3428" fmla="*/ 819379 w 2663714"/>
                <a:gd name="connsiteY3428" fmla="*/ 676387 h 2179871"/>
                <a:gd name="connsiteX3429" fmla="*/ 823815 w 2663714"/>
                <a:gd name="connsiteY3429" fmla="*/ 631579 h 2179871"/>
                <a:gd name="connsiteX3430" fmla="*/ 824583 w 2663714"/>
                <a:gd name="connsiteY3430" fmla="*/ 624068 h 2179871"/>
                <a:gd name="connsiteX3431" fmla="*/ 831152 w 2663714"/>
                <a:gd name="connsiteY3431" fmla="*/ 641820 h 2179871"/>
                <a:gd name="connsiteX3432" fmla="*/ 827654 w 2663714"/>
                <a:gd name="connsiteY3432" fmla="*/ 661792 h 2179871"/>
                <a:gd name="connsiteX3433" fmla="*/ 827654 w 2663714"/>
                <a:gd name="connsiteY3433" fmla="*/ 661792 h 2179871"/>
                <a:gd name="connsiteX3434" fmla="*/ 827654 w 2663714"/>
                <a:gd name="connsiteY3434" fmla="*/ 661877 h 2179871"/>
                <a:gd name="connsiteX3435" fmla="*/ 827654 w 2663714"/>
                <a:gd name="connsiteY3435" fmla="*/ 661877 h 2179871"/>
                <a:gd name="connsiteX3436" fmla="*/ 827654 w 2663714"/>
                <a:gd name="connsiteY3436" fmla="*/ 661963 h 2179871"/>
                <a:gd name="connsiteX3437" fmla="*/ 823389 w 2663714"/>
                <a:gd name="connsiteY3437" fmla="*/ 706258 h 2179871"/>
                <a:gd name="connsiteX3438" fmla="*/ 821938 w 2663714"/>
                <a:gd name="connsiteY3438" fmla="*/ 717951 h 2179871"/>
                <a:gd name="connsiteX3439" fmla="*/ 810079 w 2663714"/>
                <a:gd name="connsiteY3439" fmla="*/ 720768 h 2179871"/>
                <a:gd name="connsiteX3440" fmla="*/ 810079 w 2663714"/>
                <a:gd name="connsiteY3440" fmla="*/ 720597 h 2179871"/>
                <a:gd name="connsiteX3441" fmla="*/ 821853 w 2663714"/>
                <a:gd name="connsiteY3441" fmla="*/ 718463 h 2179871"/>
                <a:gd name="connsiteX3442" fmla="*/ 821426 w 2663714"/>
                <a:gd name="connsiteY3442" fmla="*/ 721877 h 2179871"/>
                <a:gd name="connsiteX3443" fmla="*/ 821682 w 2663714"/>
                <a:gd name="connsiteY3443" fmla="*/ 721877 h 2179871"/>
                <a:gd name="connsiteX3444" fmla="*/ 822535 w 2663714"/>
                <a:gd name="connsiteY3444" fmla="*/ 718207 h 2179871"/>
                <a:gd name="connsiteX3445" fmla="*/ 826716 w 2663714"/>
                <a:gd name="connsiteY3445" fmla="*/ 717012 h 2179871"/>
                <a:gd name="connsiteX3446" fmla="*/ 826716 w 2663714"/>
                <a:gd name="connsiteY3446" fmla="*/ 716756 h 2179871"/>
                <a:gd name="connsiteX3447" fmla="*/ 822791 w 2663714"/>
                <a:gd name="connsiteY3447" fmla="*/ 717695 h 2179871"/>
                <a:gd name="connsiteX3448" fmla="*/ 825436 w 2663714"/>
                <a:gd name="connsiteY3448" fmla="*/ 706429 h 2179871"/>
                <a:gd name="connsiteX3449" fmla="*/ 834650 w 2663714"/>
                <a:gd name="connsiteY3449" fmla="*/ 662731 h 2179871"/>
                <a:gd name="connsiteX3450" fmla="*/ 834650 w 2663714"/>
                <a:gd name="connsiteY3450" fmla="*/ 662731 h 2179871"/>
                <a:gd name="connsiteX3451" fmla="*/ 834650 w 2663714"/>
                <a:gd name="connsiteY3451" fmla="*/ 662731 h 2179871"/>
                <a:gd name="connsiteX3452" fmla="*/ 834650 w 2663714"/>
                <a:gd name="connsiteY3452" fmla="*/ 662731 h 2179871"/>
                <a:gd name="connsiteX3453" fmla="*/ 834650 w 2663714"/>
                <a:gd name="connsiteY3453" fmla="*/ 662731 h 2179871"/>
                <a:gd name="connsiteX3454" fmla="*/ 835504 w 2663714"/>
                <a:gd name="connsiteY3454" fmla="*/ 652916 h 2179871"/>
                <a:gd name="connsiteX3455" fmla="*/ 841902 w 2663714"/>
                <a:gd name="connsiteY3455" fmla="*/ 669388 h 2179871"/>
                <a:gd name="connsiteX3456" fmla="*/ 837893 w 2663714"/>
                <a:gd name="connsiteY3456" fmla="*/ 690213 h 2179871"/>
                <a:gd name="connsiteX3457" fmla="*/ 837893 w 2663714"/>
                <a:gd name="connsiteY3457" fmla="*/ 690213 h 2179871"/>
                <a:gd name="connsiteX3458" fmla="*/ 837893 w 2663714"/>
                <a:gd name="connsiteY3458" fmla="*/ 690298 h 2179871"/>
                <a:gd name="connsiteX3459" fmla="*/ 837893 w 2663714"/>
                <a:gd name="connsiteY3459" fmla="*/ 690384 h 2179871"/>
                <a:gd name="connsiteX3460" fmla="*/ 837893 w 2663714"/>
                <a:gd name="connsiteY3460" fmla="*/ 690384 h 2179871"/>
                <a:gd name="connsiteX3461" fmla="*/ 835333 w 2663714"/>
                <a:gd name="connsiteY3461" fmla="*/ 722987 h 2179871"/>
                <a:gd name="connsiteX3462" fmla="*/ 828081 w 2663714"/>
                <a:gd name="connsiteY3462" fmla="*/ 724779 h 2179871"/>
                <a:gd name="connsiteX3463" fmla="*/ 808373 w 2663714"/>
                <a:gd name="connsiteY3463" fmla="*/ 729559 h 2179871"/>
                <a:gd name="connsiteX3464" fmla="*/ 809909 w 2663714"/>
                <a:gd name="connsiteY3464" fmla="*/ 722048 h 2179871"/>
                <a:gd name="connsiteX3465" fmla="*/ 821938 w 2663714"/>
                <a:gd name="connsiteY3465" fmla="*/ 718463 h 2179871"/>
                <a:gd name="connsiteX3466" fmla="*/ 746859 w 2663714"/>
                <a:gd name="connsiteY3466" fmla="*/ 763271 h 2179871"/>
                <a:gd name="connsiteX3467" fmla="*/ 668452 w 2663714"/>
                <a:gd name="connsiteY3467" fmla="*/ 785377 h 2179871"/>
                <a:gd name="connsiteX3468" fmla="*/ 667087 w 2663714"/>
                <a:gd name="connsiteY3468" fmla="*/ 779573 h 2179871"/>
                <a:gd name="connsiteX3469" fmla="*/ 675619 w 2663714"/>
                <a:gd name="connsiteY3469" fmla="*/ 777183 h 2179871"/>
                <a:gd name="connsiteX3470" fmla="*/ 758547 w 2663714"/>
                <a:gd name="connsiteY3470" fmla="*/ 755761 h 2179871"/>
                <a:gd name="connsiteX3471" fmla="*/ 758547 w 2663714"/>
                <a:gd name="connsiteY3471" fmla="*/ 755761 h 2179871"/>
                <a:gd name="connsiteX3472" fmla="*/ 758547 w 2663714"/>
                <a:gd name="connsiteY3472" fmla="*/ 755761 h 2179871"/>
                <a:gd name="connsiteX3473" fmla="*/ 758547 w 2663714"/>
                <a:gd name="connsiteY3473" fmla="*/ 755761 h 2179871"/>
                <a:gd name="connsiteX3474" fmla="*/ 758547 w 2663714"/>
                <a:gd name="connsiteY3474" fmla="*/ 755761 h 2179871"/>
                <a:gd name="connsiteX3475" fmla="*/ 834224 w 2663714"/>
                <a:gd name="connsiteY3475" fmla="*/ 734168 h 2179871"/>
                <a:gd name="connsiteX3476" fmla="*/ 833285 w 2663714"/>
                <a:gd name="connsiteY3476" fmla="*/ 746116 h 2179871"/>
                <a:gd name="connsiteX3477" fmla="*/ 747115 w 2663714"/>
                <a:gd name="connsiteY3477" fmla="*/ 763186 h 2179871"/>
                <a:gd name="connsiteX3478" fmla="*/ 747115 w 2663714"/>
                <a:gd name="connsiteY3478" fmla="*/ 763186 h 2179871"/>
                <a:gd name="connsiteX3479" fmla="*/ 746859 w 2663714"/>
                <a:gd name="connsiteY3479" fmla="*/ 763186 h 2179871"/>
                <a:gd name="connsiteX3480" fmla="*/ 746603 w 2663714"/>
                <a:gd name="connsiteY3480" fmla="*/ 763186 h 2179871"/>
                <a:gd name="connsiteX3481" fmla="*/ 746603 w 2663714"/>
                <a:gd name="connsiteY3481" fmla="*/ 763186 h 2179871"/>
                <a:gd name="connsiteX3482" fmla="*/ 637738 w 2663714"/>
                <a:gd name="connsiteY3482" fmla="*/ 782304 h 2179871"/>
                <a:gd name="connsiteX3483" fmla="*/ 636885 w 2663714"/>
                <a:gd name="connsiteY3483" fmla="*/ 779146 h 2179871"/>
                <a:gd name="connsiteX3484" fmla="*/ 645076 w 2663714"/>
                <a:gd name="connsiteY3484" fmla="*/ 777098 h 2179871"/>
                <a:gd name="connsiteX3485" fmla="*/ 645502 w 2663714"/>
                <a:gd name="connsiteY3485" fmla="*/ 777012 h 2179871"/>
                <a:gd name="connsiteX3486" fmla="*/ 641919 w 2663714"/>
                <a:gd name="connsiteY3486" fmla="*/ 780853 h 2179871"/>
                <a:gd name="connsiteX3487" fmla="*/ 637738 w 2663714"/>
                <a:gd name="connsiteY3487" fmla="*/ 782304 h 2179871"/>
                <a:gd name="connsiteX3488" fmla="*/ 626391 w 2663714"/>
                <a:gd name="connsiteY3488" fmla="*/ 780170 h 2179871"/>
                <a:gd name="connsiteX3489" fmla="*/ 626391 w 2663714"/>
                <a:gd name="connsiteY3489" fmla="*/ 780170 h 2179871"/>
                <a:gd name="connsiteX3490" fmla="*/ 626391 w 2663714"/>
                <a:gd name="connsiteY3490" fmla="*/ 780170 h 2179871"/>
                <a:gd name="connsiteX3491" fmla="*/ 626391 w 2663714"/>
                <a:gd name="connsiteY3491" fmla="*/ 780170 h 2179871"/>
                <a:gd name="connsiteX3492" fmla="*/ 628098 w 2663714"/>
                <a:gd name="connsiteY3492" fmla="*/ 777951 h 2179871"/>
                <a:gd name="connsiteX3493" fmla="*/ 628609 w 2663714"/>
                <a:gd name="connsiteY3493" fmla="*/ 780000 h 2179871"/>
                <a:gd name="connsiteX3494" fmla="*/ 628098 w 2663714"/>
                <a:gd name="connsiteY3494" fmla="*/ 780170 h 2179871"/>
                <a:gd name="connsiteX3495" fmla="*/ 625709 w 2663714"/>
                <a:gd name="connsiteY3495" fmla="*/ 780853 h 2179871"/>
                <a:gd name="connsiteX3496" fmla="*/ 626306 w 2663714"/>
                <a:gd name="connsiteY3496" fmla="*/ 780170 h 2179871"/>
                <a:gd name="connsiteX3497" fmla="*/ 626306 w 2663714"/>
                <a:gd name="connsiteY3497" fmla="*/ 780170 h 2179871"/>
                <a:gd name="connsiteX3498" fmla="*/ 635435 w 2663714"/>
                <a:gd name="connsiteY3498" fmla="*/ 774025 h 2179871"/>
                <a:gd name="connsiteX3499" fmla="*/ 635264 w 2663714"/>
                <a:gd name="connsiteY3499" fmla="*/ 773428 h 2179871"/>
                <a:gd name="connsiteX3500" fmla="*/ 653607 w 2663714"/>
                <a:gd name="connsiteY3500" fmla="*/ 768392 h 2179871"/>
                <a:gd name="connsiteX3501" fmla="*/ 648318 w 2663714"/>
                <a:gd name="connsiteY3501" fmla="*/ 774025 h 2179871"/>
                <a:gd name="connsiteX3502" fmla="*/ 644308 w 2663714"/>
                <a:gd name="connsiteY3502" fmla="*/ 775305 h 2179871"/>
                <a:gd name="connsiteX3503" fmla="*/ 636458 w 2663714"/>
                <a:gd name="connsiteY3503" fmla="*/ 777695 h 2179871"/>
                <a:gd name="connsiteX3504" fmla="*/ 635435 w 2663714"/>
                <a:gd name="connsiteY3504" fmla="*/ 774111 h 2179871"/>
                <a:gd name="connsiteX3505" fmla="*/ 656679 w 2663714"/>
                <a:gd name="connsiteY3505" fmla="*/ 770697 h 2179871"/>
                <a:gd name="connsiteX3506" fmla="*/ 656849 w 2663714"/>
                <a:gd name="connsiteY3506" fmla="*/ 771379 h 2179871"/>
                <a:gd name="connsiteX3507" fmla="*/ 656082 w 2663714"/>
                <a:gd name="connsiteY3507" fmla="*/ 771635 h 2179871"/>
                <a:gd name="connsiteX3508" fmla="*/ 656679 w 2663714"/>
                <a:gd name="connsiteY3508" fmla="*/ 770782 h 2179871"/>
                <a:gd name="connsiteX3509" fmla="*/ 653863 w 2663714"/>
                <a:gd name="connsiteY3509" fmla="*/ 774964 h 2179871"/>
                <a:gd name="connsiteX3510" fmla="*/ 657532 w 2663714"/>
                <a:gd name="connsiteY3510" fmla="*/ 774111 h 2179871"/>
                <a:gd name="connsiteX3511" fmla="*/ 657873 w 2663714"/>
                <a:gd name="connsiteY3511" fmla="*/ 775647 h 2179871"/>
                <a:gd name="connsiteX3512" fmla="*/ 652157 w 2663714"/>
                <a:gd name="connsiteY3512" fmla="*/ 777439 h 2179871"/>
                <a:gd name="connsiteX3513" fmla="*/ 653863 w 2663714"/>
                <a:gd name="connsiteY3513" fmla="*/ 774964 h 2179871"/>
                <a:gd name="connsiteX3514" fmla="*/ 658726 w 2663714"/>
                <a:gd name="connsiteY3514" fmla="*/ 779573 h 2179871"/>
                <a:gd name="connsiteX3515" fmla="*/ 658982 w 2663714"/>
                <a:gd name="connsiteY3515" fmla="*/ 780682 h 2179871"/>
                <a:gd name="connsiteX3516" fmla="*/ 651218 w 2663714"/>
                <a:gd name="connsiteY3516" fmla="*/ 783328 h 2179871"/>
                <a:gd name="connsiteX3517" fmla="*/ 658726 w 2663714"/>
                <a:gd name="connsiteY3517" fmla="*/ 779488 h 2179871"/>
                <a:gd name="connsiteX3518" fmla="*/ 666234 w 2663714"/>
                <a:gd name="connsiteY3518" fmla="*/ 775647 h 2179871"/>
                <a:gd name="connsiteX3519" fmla="*/ 668964 w 2663714"/>
                <a:gd name="connsiteY3519" fmla="*/ 774196 h 2179871"/>
                <a:gd name="connsiteX3520" fmla="*/ 679202 w 2663714"/>
                <a:gd name="connsiteY3520" fmla="*/ 768990 h 2179871"/>
                <a:gd name="connsiteX3521" fmla="*/ 679117 w 2663714"/>
                <a:gd name="connsiteY3521" fmla="*/ 768734 h 2179871"/>
                <a:gd name="connsiteX3522" fmla="*/ 668282 w 2663714"/>
                <a:gd name="connsiteY3522" fmla="*/ 772233 h 2179871"/>
                <a:gd name="connsiteX3523" fmla="*/ 665722 w 2663714"/>
                <a:gd name="connsiteY3523" fmla="*/ 773086 h 2179871"/>
                <a:gd name="connsiteX3524" fmla="*/ 665467 w 2663714"/>
                <a:gd name="connsiteY3524" fmla="*/ 772062 h 2179871"/>
                <a:gd name="connsiteX3525" fmla="*/ 737303 w 2663714"/>
                <a:gd name="connsiteY3525" fmla="*/ 754224 h 2179871"/>
                <a:gd name="connsiteX3526" fmla="*/ 737303 w 2663714"/>
                <a:gd name="connsiteY3526" fmla="*/ 754224 h 2179871"/>
                <a:gd name="connsiteX3527" fmla="*/ 737303 w 2663714"/>
                <a:gd name="connsiteY3527" fmla="*/ 754224 h 2179871"/>
                <a:gd name="connsiteX3528" fmla="*/ 737303 w 2663714"/>
                <a:gd name="connsiteY3528" fmla="*/ 754224 h 2179871"/>
                <a:gd name="connsiteX3529" fmla="*/ 806752 w 2663714"/>
                <a:gd name="connsiteY3529" fmla="*/ 733229 h 2179871"/>
                <a:gd name="connsiteX3530" fmla="*/ 806496 w 2663714"/>
                <a:gd name="connsiteY3530" fmla="*/ 736045 h 2179871"/>
                <a:gd name="connsiteX3531" fmla="*/ 806752 w 2663714"/>
                <a:gd name="connsiteY3531" fmla="*/ 736045 h 2179871"/>
                <a:gd name="connsiteX3532" fmla="*/ 807434 w 2663714"/>
                <a:gd name="connsiteY3532" fmla="*/ 732973 h 2179871"/>
                <a:gd name="connsiteX3533" fmla="*/ 828252 w 2663714"/>
                <a:gd name="connsiteY3533" fmla="*/ 726571 h 2179871"/>
                <a:gd name="connsiteX3534" fmla="*/ 835077 w 2663714"/>
                <a:gd name="connsiteY3534" fmla="*/ 724523 h 2179871"/>
                <a:gd name="connsiteX3535" fmla="*/ 834565 w 2663714"/>
                <a:gd name="connsiteY3535" fmla="*/ 731436 h 2179871"/>
                <a:gd name="connsiteX3536" fmla="*/ 757012 w 2663714"/>
                <a:gd name="connsiteY3536" fmla="*/ 748847 h 2179871"/>
                <a:gd name="connsiteX3537" fmla="*/ 757012 w 2663714"/>
                <a:gd name="connsiteY3537" fmla="*/ 748847 h 2179871"/>
                <a:gd name="connsiteX3538" fmla="*/ 756841 w 2663714"/>
                <a:gd name="connsiteY3538" fmla="*/ 748847 h 2179871"/>
                <a:gd name="connsiteX3539" fmla="*/ 756670 w 2663714"/>
                <a:gd name="connsiteY3539" fmla="*/ 748847 h 2179871"/>
                <a:gd name="connsiteX3540" fmla="*/ 756670 w 2663714"/>
                <a:gd name="connsiteY3540" fmla="*/ 748847 h 2179871"/>
                <a:gd name="connsiteX3541" fmla="*/ 674937 w 2663714"/>
                <a:gd name="connsiteY3541" fmla="*/ 775049 h 2179871"/>
                <a:gd name="connsiteX3542" fmla="*/ 666831 w 2663714"/>
                <a:gd name="connsiteY3542" fmla="*/ 777866 h 2179871"/>
                <a:gd name="connsiteX3543" fmla="*/ 666319 w 2663714"/>
                <a:gd name="connsiteY3543" fmla="*/ 775561 h 2179871"/>
                <a:gd name="connsiteX3544" fmla="*/ 836783 w 2663714"/>
                <a:gd name="connsiteY3544" fmla="*/ 731009 h 2179871"/>
                <a:gd name="connsiteX3545" fmla="*/ 838319 w 2663714"/>
                <a:gd name="connsiteY3545" fmla="*/ 723584 h 2179871"/>
                <a:gd name="connsiteX3546" fmla="*/ 850263 w 2663714"/>
                <a:gd name="connsiteY3546" fmla="*/ 720000 h 2179871"/>
                <a:gd name="connsiteX3547" fmla="*/ 850093 w 2663714"/>
                <a:gd name="connsiteY3547" fmla="*/ 728364 h 2179871"/>
                <a:gd name="connsiteX3548" fmla="*/ 840793 w 2663714"/>
                <a:gd name="connsiteY3548" fmla="*/ 730241 h 2179871"/>
                <a:gd name="connsiteX3549" fmla="*/ 836783 w 2663714"/>
                <a:gd name="connsiteY3549" fmla="*/ 731095 h 2179871"/>
                <a:gd name="connsiteX3550" fmla="*/ 833797 w 2663714"/>
                <a:gd name="connsiteY3550" fmla="*/ 745945 h 2179871"/>
                <a:gd name="connsiteX3551" fmla="*/ 836272 w 2663714"/>
                <a:gd name="connsiteY3551" fmla="*/ 733570 h 2179871"/>
                <a:gd name="connsiteX3552" fmla="*/ 841135 w 2663714"/>
                <a:gd name="connsiteY3552" fmla="*/ 732204 h 2179871"/>
                <a:gd name="connsiteX3553" fmla="*/ 850178 w 2663714"/>
                <a:gd name="connsiteY3553" fmla="*/ 729815 h 2179871"/>
                <a:gd name="connsiteX3554" fmla="*/ 850178 w 2663714"/>
                <a:gd name="connsiteY3554" fmla="*/ 733570 h 2179871"/>
                <a:gd name="connsiteX3555" fmla="*/ 850178 w 2663714"/>
                <a:gd name="connsiteY3555" fmla="*/ 739886 h 2179871"/>
                <a:gd name="connsiteX3556" fmla="*/ 850605 w 2663714"/>
                <a:gd name="connsiteY3556" fmla="*/ 739886 h 2179871"/>
                <a:gd name="connsiteX3557" fmla="*/ 852226 w 2663714"/>
                <a:gd name="connsiteY3557" fmla="*/ 733741 h 2179871"/>
                <a:gd name="connsiteX3558" fmla="*/ 853761 w 2663714"/>
                <a:gd name="connsiteY3558" fmla="*/ 728791 h 2179871"/>
                <a:gd name="connsiteX3559" fmla="*/ 864085 w 2663714"/>
                <a:gd name="connsiteY3559" fmla="*/ 726059 h 2179871"/>
                <a:gd name="connsiteX3560" fmla="*/ 869204 w 2663714"/>
                <a:gd name="connsiteY3560" fmla="*/ 739459 h 2179871"/>
                <a:gd name="connsiteX3561" fmla="*/ 839343 w 2663714"/>
                <a:gd name="connsiteY3561" fmla="*/ 744751 h 2179871"/>
                <a:gd name="connsiteX3562" fmla="*/ 833797 w 2663714"/>
                <a:gd name="connsiteY3562" fmla="*/ 745775 h 2179871"/>
                <a:gd name="connsiteX3563" fmla="*/ 854188 w 2663714"/>
                <a:gd name="connsiteY3563" fmla="*/ 727510 h 2179871"/>
                <a:gd name="connsiteX3564" fmla="*/ 857174 w 2663714"/>
                <a:gd name="connsiteY3564" fmla="*/ 717866 h 2179871"/>
                <a:gd name="connsiteX3565" fmla="*/ 860502 w 2663714"/>
                <a:gd name="connsiteY3565" fmla="*/ 716842 h 2179871"/>
                <a:gd name="connsiteX3566" fmla="*/ 863829 w 2663714"/>
                <a:gd name="connsiteY3566" fmla="*/ 725547 h 2179871"/>
                <a:gd name="connsiteX3567" fmla="*/ 854188 w 2663714"/>
                <a:gd name="connsiteY3567" fmla="*/ 727510 h 2179871"/>
                <a:gd name="connsiteX3568" fmla="*/ 857345 w 2663714"/>
                <a:gd name="connsiteY3568" fmla="*/ 717354 h 2179871"/>
                <a:gd name="connsiteX3569" fmla="*/ 857430 w 2663714"/>
                <a:gd name="connsiteY3569" fmla="*/ 717012 h 2179871"/>
                <a:gd name="connsiteX3570" fmla="*/ 857430 w 2663714"/>
                <a:gd name="connsiteY3570" fmla="*/ 717012 h 2179871"/>
                <a:gd name="connsiteX3571" fmla="*/ 857430 w 2663714"/>
                <a:gd name="connsiteY3571" fmla="*/ 717012 h 2179871"/>
                <a:gd name="connsiteX3572" fmla="*/ 857430 w 2663714"/>
                <a:gd name="connsiteY3572" fmla="*/ 717012 h 2179871"/>
                <a:gd name="connsiteX3573" fmla="*/ 857430 w 2663714"/>
                <a:gd name="connsiteY3573" fmla="*/ 717012 h 2179871"/>
                <a:gd name="connsiteX3574" fmla="*/ 857942 w 2663714"/>
                <a:gd name="connsiteY3574" fmla="*/ 710440 h 2179871"/>
                <a:gd name="connsiteX3575" fmla="*/ 860416 w 2663714"/>
                <a:gd name="connsiteY3575" fmla="*/ 716671 h 2179871"/>
                <a:gd name="connsiteX3576" fmla="*/ 857345 w 2663714"/>
                <a:gd name="connsiteY3576" fmla="*/ 717439 h 2179871"/>
                <a:gd name="connsiteX3577" fmla="*/ 850605 w 2663714"/>
                <a:gd name="connsiteY3577" fmla="*/ 715647 h 2179871"/>
                <a:gd name="connsiteX3578" fmla="*/ 850605 w 2663714"/>
                <a:gd name="connsiteY3578" fmla="*/ 715647 h 2179871"/>
                <a:gd name="connsiteX3579" fmla="*/ 850605 w 2663714"/>
                <a:gd name="connsiteY3579" fmla="*/ 715647 h 2179871"/>
                <a:gd name="connsiteX3580" fmla="*/ 850605 w 2663714"/>
                <a:gd name="connsiteY3580" fmla="*/ 715647 h 2179871"/>
                <a:gd name="connsiteX3581" fmla="*/ 850605 w 2663714"/>
                <a:gd name="connsiteY3581" fmla="*/ 715647 h 2179871"/>
                <a:gd name="connsiteX3582" fmla="*/ 850349 w 2663714"/>
                <a:gd name="connsiteY3582" fmla="*/ 718975 h 2179871"/>
                <a:gd name="connsiteX3583" fmla="*/ 838660 w 2663714"/>
                <a:gd name="connsiteY3583" fmla="*/ 721877 h 2179871"/>
                <a:gd name="connsiteX3584" fmla="*/ 844718 w 2663714"/>
                <a:gd name="connsiteY3584" fmla="*/ 691066 h 2179871"/>
                <a:gd name="connsiteX3585" fmla="*/ 844718 w 2663714"/>
                <a:gd name="connsiteY3585" fmla="*/ 691066 h 2179871"/>
                <a:gd name="connsiteX3586" fmla="*/ 844718 w 2663714"/>
                <a:gd name="connsiteY3586" fmla="*/ 691066 h 2179871"/>
                <a:gd name="connsiteX3587" fmla="*/ 844718 w 2663714"/>
                <a:gd name="connsiteY3587" fmla="*/ 691066 h 2179871"/>
                <a:gd name="connsiteX3588" fmla="*/ 844718 w 2663714"/>
                <a:gd name="connsiteY3588" fmla="*/ 691066 h 2179871"/>
                <a:gd name="connsiteX3589" fmla="*/ 845742 w 2663714"/>
                <a:gd name="connsiteY3589" fmla="*/ 679374 h 2179871"/>
                <a:gd name="connsiteX3590" fmla="*/ 854956 w 2663714"/>
                <a:gd name="connsiteY3590" fmla="*/ 702930 h 2179871"/>
                <a:gd name="connsiteX3591" fmla="*/ 850519 w 2663714"/>
                <a:gd name="connsiteY3591" fmla="*/ 715647 h 2179871"/>
                <a:gd name="connsiteX3592" fmla="*/ 624514 w 2663714"/>
                <a:gd name="connsiteY3592" fmla="*/ 782219 h 2179871"/>
                <a:gd name="connsiteX3593" fmla="*/ 628609 w 2663714"/>
                <a:gd name="connsiteY3593" fmla="*/ 781194 h 2179871"/>
                <a:gd name="connsiteX3594" fmla="*/ 629036 w 2663714"/>
                <a:gd name="connsiteY3594" fmla="*/ 781194 h 2179871"/>
                <a:gd name="connsiteX3595" fmla="*/ 630316 w 2663714"/>
                <a:gd name="connsiteY3595" fmla="*/ 785889 h 2179871"/>
                <a:gd name="connsiteX3596" fmla="*/ 612826 w 2663714"/>
                <a:gd name="connsiteY3596" fmla="*/ 794850 h 2179871"/>
                <a:gd name="connsiteX3597" fmla="*/ 624599 w 2663714"/>
                <a:gd name="connsiteY3597" fmla="*/ 782219 h 2179871"/>
                <a:gd name="connsiteX3598" fmla="*/ 643796 w 2663714"/>
                <a:gd name="connsiteY3598" fmla="*/ 789047 h 2179871"/>
                <a:gd name="connsiteX3599" fmla="*/ 643796 w 2663714"/>
                <a:gd name="connsiteY3599" fmla="*/ 789047 h 2179871"/>
                <a:gd name="connsiteX3600" fmla="*/ 643796 w 2663714"/>
                <a:gd name="connsiteY3600" fmla="*/ 789047 h 2179871"/>
                <a:gd name="connsiteX3601" fmla="*/ 643796 w 2663714"/>
                <a:gd name="connsiteY3601" fmla="*/ 789047 h 2179871"/>
                <a:gd name="connsiteX3602" fmla="*/ 643796 w 2663714"/>
                <a:gd name="connsiteY3602" fmla="*/ 789047 h 2179871"/>
                <a:gd name="connsiteX3603" fmla="*/ 646014 w 2663714"/>
                <a:gd name="connsiteY3603" fmla="*/ 785974 h 2179871"/>
                <a:gd name="connsiteX3604" fmla="*/ 648318 w 2663714"/>
                <a:gd name="connsiteY3604" fmla="*/ 784864 h 2179871"/>
                <a:gd name="connsiteX3605" fmla="*/ 659153 w 2663714"/>
                <a:gd name="connsiteY3605" fmla="*/ 781792 h 2179871"/>
                <a:gd name="connsiteX3606" fmla="*/ 659665 w 2663714"/>
                <a:gd name="connsiteY3606" fmla="*/ 784182 h 2179871"/>
                <a:gd name="connsiteX3607" fmla="*/ 660518 w 2663714"/>
                <a:gd name="connsiteY3607" fmla="*/ 787766 h 2179871"/>
                <a:gd name="connsiteX3608" fmla="*/ 656508 w 2663714"/>
                <a:gd name="connsiteY3608" fmla="*/ 788961 h 2179871"/>
                <a:gd name="connsiteX3609" fmla="*/ 640554 w 2663714"/>
                <a:gd name="connsiteY3609" fmla="*/ 793826 h 2179871"/>
                <a:gd name="connsiteX3610" fmla="*/ 640298 w 2663714"/>
                <a:gd name="connsiteY3610" fmla="*/ 792631 h 2179871"/>
                <a:gd name="connsiteX3611" fmla="*/ 643710 w 2663714"/>
                <a:gd name="connsiteY3611" fmla="*/ 789047 h 2179871"/>
                <a:gd name="connsiteX3612" fmla="*/ 657361 w 2663714"/>
                <a:gd name="connsiteY3612" fmla="*/ 790839 h 2179871"/>
                <a:gd name="connsiteX3613" fmla="*/ 661115 w 2663714"/>
                <a:gd name="connsiteY3613" fmla="*/ 789985 h 2179871"/>
                <a:gd name="connsiteX3614" fmla="*/ 662651 w 2663714"/>
                <a:gd name="connsiteY3614" fmla="*/ 796472 h 2179871"/>
                <a:gd name="connsiteX3615" fmla="*/ 642857 w 2663714"/>
                <a:gd name="connsiteY3615" fmla="*/ 802873 h 2179871"/>
                <a:gd name="connsiteX3616" fmla="*/ 640895 w 2663714"/>
                <a:gd name="connsiteY3616" fmla="*/ 795021 h 2179871"/>
                <a:gd name="connsiteX3617" fmla="*/ 657361 w 2663714"/>
                <a:gd name="connsiteY3617" fmla="*/ 790924 h 2179871"/>
                <a:gd name="connsiteX3618" fmla="*/ 671012 w 2663714"/>
                <a:gd name="connsiteY3618" fmla="*/ 796216 h 2179871"/>
                <a:gd name="connsiteX3619" fmla="*/ 715889 w 2663714"/>
                <a:gd name="connsiteY3619" fmla="*/ 785206 h 2179871"/>
                <a:gd name="connsiteX3620" fmla="*/ 671695 w 2663714"/>
                <a:gd name="connsiteY3620" fmla="*/ 798947 h 2179871"/>
                <a:gd name="connsiteX3621" fmla="*/ 671097 w 2663714"/>
                <a:gd name="connsiteY3621" fmla="*/ 796216 h 2179871"/>
                <a:gd name="connsiteX3622" fmla="*/ 663163 w 2663714"/>
                <a:gd name="connsiteY3622" fmla="*/ 798264 h 2179871"/>
                <a:gd name="connsiteX3623" fmla="*/ 663931 w 2663714"/>
                <a:gd name="connsiteY3623" fmla="*/ 801337 h 2179871"/>
                <a:gd name="connsiteX3624" fmla="*/ 653437 w 2663714"/>
                <a:gd name="connsiteY3624" fmla="*/ 804580 h 2179871"/>
                <a:gd name="connsiteX3625" fmla="*/ 644222 w 2663714"/>
                <a:gd name="connsiteY3625" fmla="*/ 807396 h 2179871"/>
                <a:gd name="connsiteX3626" fmla="*/ 643113 w 2663714"/>
                <a:gd name="connsiteY3626" fmla="*/ 803385 h 2179871"/>
                <a:gd name="connsiteX3627" fmla="*/ 663163 w 2663714"/>
                <a:gd name="connsiteY3627" fmla="*/ 798179 h 2179871"/>
                <a:gd name="connsiteX3628" fmla="*/ 654205 w 2663714"/>
                <a:gd name="connsiteY3628" fmla="*/ 806543 h 2179871"/>
                <a:gd name="connsiteX3629" fmla="*/ 664613 w 2663714"/>
                <a:gd name="connsiteY3629" fmla="*/ 803983 h 2179871"/>
                <a:gd name="connsiteX3630" fmla="*/ 664613 w 2663714"/>
                <a:gd name="connsiteY3630" fmla="*/ 804239 h 2179871"/>
                <a:gd name="connsiteX3631" fmla="*/ 665552 w 2663714"/>
                <a:gd name="connsiteY3631" fmla="*/ 808421 h 2179871"/>
                <a:gd name="connsiteX3632" fmla="*/ 660859 w 2663714"/>
                <a:gd name="connsiteY3632" fmla="*/ 809957 h 2179871"/>
                <a:gd name="connsiteX3633" fmla="*/ 646953 w 2663714"/>
                <a:gd name="connsiteY3633" fmla="*/ 813371 h 2179871"/>
                <a:gd name="connsiteX3634" fmla="*/ 646953 w 2663714"/>
                <a:gd name="connsiteY3634" fmla="*/ 813627 h 2179871"/>
                <a:gd name="connsiteX3635" fmla="*/ 652584 w 2663714"/>
                <a:gd name="connsiteY3635" fmla="*/ 812603 h 2179871"/>
                <a:gd name="connsiteX3636" fmla="*/ 646355 w 2663714"/>
                <a:gd name="connsiteY3636" fmla="*/ 814651 h 2179871"/>
                <a:gd name="connsiteX3637" fmla="*/ 644649 w 2663714"/>
                <a:gd name="connsiteY3637" fmla="*/ 808933 h 2179871"/>
                <a:gd name="connsiteX3638" fmla="*/ 654205 w 2663714"/>
                <a:gd name="connsiteY3638" fmla="*/ 806543 h 2179871"/>
                <a:gd name="connsiteX3639" fmla="*/ 842329 w 2663714"/>
                <a:gd name="connsiteY3639" fmla="*/ 762759 h 2179871"/>
                <a:gd name="connsiteX3640" fmla="*/ 734744 w 2663714"/>
                <a:gd name="connsiteY3640" fmla="*/ 787254 h 2179871"/>
                <a:gd name="connsiteX3641" fmla="*/ 734744 w 2663714"/>
                <a:gd name="connsiteY3641" fmla="*/ 787254 h 2179871"/>
                <a:gd name="connsiteX3642" fmla="*/ 734488 w 2663714"/>
                <a:gd name="connsiteY3642" fmla="*/ 787254 h 2179871"/>
                <a:gd name="connsiteX3643" fmla="*/ 734232 w 2663714"/>
                <a:gd name="connsiteY3643" fmla="*/ 787254 h 2179871"/>
                <a:gd name="connsiteX3644" fmla="*/ 734232 w 2663714"/>
                <a:gd name="connsiteY3644" fmla="*/ 787254 h 2179871"/>
                <a:gd name="connsiteX3645" fmla="*/ 673401 w 2663714"/>
                <a:gd name="connsiteY3645" fmla="*/ 805775 h 2179871"/>
                <a:gd name="connsiteX3646" fmla="*/ 672377 w 2663714"/>
                <a:gd name="connsiteY3646" fmla="*/ 801934 h 2179871"/>
                <a:gd name="connsiteX3647" fmla="*/ 745750 w 2663714"/>
                <a:gd name="connsiteY3647" fmla="*/ 783328 h 2179871"/>
                <a:gd name="connsiteX3648" fmla="*/ 745750 w 2663714"/>
                <a:gd name="connsiteY3648" fmla="*/ 783328 h 2179871"/>
                <a:gd name="connsiteX3649" fmla="*/ 745750 w 2663714"/>
                <a:gd name="connsiteY3649" fmla="*/ 783328 h 2179871"/>
                <a:gd name="connsiteX3650" fmla="*/ 745750 w 2663714"/>
                <a:gd name="connsiteY3650" fmla="*/ 783328 h 2179871"/>
                <a:gd name="connsiteX3651" fmla="*/ 745750 w 2663714"/>
                <a:gd name="connsiteY3651" fmla="*/ 783328 h 2179871"/>
                <a:gd name="connsiteX3652" fmla="*/ 836016 w 2663714"/>
                <a:gd name="connsiteY3652" fmla="*/ 755419 h 2179871"/>
                <a:gd name="connsiteX3653" fmla="*/ 868265 w 2663714"/>
                <a:gd name="connsiteY3653" fmla="*/ 745433 h 2179871"/>
                <a:gd name="connsiteX3654" fmla="*/ 868265 w 2663714"/>
                <a:gd name="connsiteY3654" fmla="*/ 745177 h 2179871"/>
                <a:gd name="connsiteX3655" fmla="*/ 835760 w 2663714"/>
                <a:gd name="connsiteY3655" fmla="*/ 753371 h 2179871"/>
                <a:gd name="connsiteX3656" fmla="*/ 819123 w 2663714"/>
                <a:gd name="connsiteY3656" fmla="*/ 757468 h 2179871"/>
                <a:gd name="connsiteX3657" fmla="*/ 836442 w 2663714"/>
                <a:gd name="connsiteY3657" fmla="*/ 752688 h 2179871"/>
                <a:gd name="connsiteX3658" fmla="*/ 866730 w 2663714"/>
                <a:gd name="connsiteY3658" fmla="*/ 744751 h 2179871"/>
                <a:gd name="connsiteX3659" fmla="*/ 866730 w 2663714"/>
                <a:gd name="connsiteY3659" fmla="*/ 744495 h 2179871"/>
                <a:gd name="connsiteX3660" fmla="*/ 836272 w 2663714"/>
                <a:gd name="connsiteY3660" fmla="*/ 750725 h 2179871"/>
                <a:gd name="connsiteX3661" fmla="*/ 750613 w 2663714"/>
                <a:gd name="connsiteY3661" fmla="*/ 769502 h 2179871"/>
                <a:gd name="connsiteX3662" fmla="*/ 750613 w 2663714"/>
                <a:gd name="connsiteY3662" fmla="*/ 769502 h 2179871"/>
                <a:gd name="connsiteX3663" fmla="*/ 750442 w 2663714"/>
                <a:gd name="connsiteY3663" fmla="*/ 769502 h 2179871"/>
                <a:gd name="connsiteX3664" fmla="*/ 750272 w 2663714"/>
                <a:gd name="connsiteY3664" fmla="*/ 769502 h 2179871"/>
                <a:gd name="connsiteX3665" fmla="*/ 750272 w 2663714"/>
                <a:gd name="connsiteY3665" fmla="*/ 769502 h 2179871"/>
                <a:gd name="connsiteX3666" fmla="*/ 670500 w 2663714"/>
                <a:gd name="connsiteY3666" fmla="*/ 793741 h 2179871"/>
                <a:gd name="connsiteX3667" fmla="*/ 669476 w 2663714"/>
                <a:gd name="connsiteY3667" fmla="*/ 789217 h 2179871"/>
                <a:gd name="connsiteX3668" fmla="*/ 669135 w 2663714"/>
                <a:gd name="connsiteY3668" fmla="*/ 787852 h 2179871"/>
                <a:gd name="connsiteX3669" fmla="*/ 748651 w 2663714"/>
                <a:gd name="connsiteY3669" fmla="*/ 769758 h 2179871"/>
                <a:gd name="connsiteX3670" fmla="*/ 748651 w 2663714"/>
                <a:gd name="connsiteY3670" fmla="*/ 769758 h 2179871"/>
                <a:gd name="connsiteX3671" fmla="*/ 748651 w 2663714"/>
                <a:gd name="connsiteY3671" fmla="*/ 769758 h 2179871"/>
                <a:gd name="connsiteX3672" fmla="*/ 748651 w 2663714"/>
                <a:gd name="connsiteY3672" fmla="*/ 769758 h 2179871"/>
                <a:gd name="connsiteX3673" fmla="*/ 748651 w 2663714"/>
                <a:gd name="connsiteY3673" fmla="*/ 769758 h 2179871"/>
                <a:gd name="connsiteX3674" fmla="*/ 839428 w 2663714"/>
                <a:gd name="connsiteY3674" fmla="*/ 746799 h 2179871"/>
                <a:gd name="connsiteX3675" fmla="*/ 869204 w 2663714"/>
                <a:gd name="connsiteY3675" fmla="*/ 739886 h 2179871"/>
                <a:gd name="connsiteX3676" fmla="*/ 871934 w 2663714"/>
                <a:gd name="connsiteY3676" fmla="*/ 747055 h 2179871"/>
                <a:gd name="connsiteX3677" fmla="*/ 870569 w 2663714"/>
                <a:gd name="connsiteY3677" fmla="*/ 754907 h 2179871"/>
                <a:gd name="connsiteX3678" fmla="*/ 845059 w 2663714"/>
                <a:gd name="connsiteY3678" fmla="*/ 761906 h 2179871"/>
                <a:gd name="connsiteX3679" fmla="*/ 844121 w 2663714"/>
                <a:gd name="connsiteY3679" fmla="*/ 762162 h 2179871"/>
                <a:gd name="connsiteX3680" fmla="*/ 842073 w 2663714"/>
                <a:gd name="connsiteY3680" fmla="*/ 762588 h 2179871"/>
                <a:gd name="connsiteX3681" fmla="*/ 874238 w 2663714"/>
                <a:gd name="connsiteY3681" fmla="*/ 752688 h 2179871"/>
                <a:gd name="connsiteX3682" fmla="*/ 874750 w 2663714"/>
                <a:gd name="connsiteY3682" fmla="*/ 754054 h 2179871"/>
                <a:gd name="connsiteX3683" fmla="*/ 874152 w 2663714"/>
                <a:gd name="connsiteY3683" fmla="*/ 754224 h 2179871"/>
                <a:gd name="connsiteX3684" fmla="*/ 874238 w 2663714"/>
                <a:gd name="connsiteY3684" fmla="*/ 752688 h 2179871"/>
                <a:gd name="connsiteX3685" fmla="*/ 870740 w 2663714"/>
                <a:gd name="connsiteY3685" fmla="*/ 755761 h 2179871"/>
                <a:gd name="connsiteX3686" fmla="*/ 870484 w 2663714"/>
                <a:gd name="connsiteY3686" fmla="*/ 757041 h 2179871"/>
                <a:gd name="connsiteX3687" fmla="*/ 861525 w 2663714"/>
                <a:gd name="connsiteY3687" fmla="*/ 758833 h 2179871"/>
                <a:gd name="connsiteX3688" fmla="*/ 870654 w 2663714"/>
                <a:gd name="connsiteY3688" fmla="*/ 755761 h 2179871"/>
                <a:gd name="connsiteX3689" fmla="*/ 874067 w 2663714"/>
                <a:gd name="connsiteY3689" fmla="*/ 754651 h 2179871"/>
                <a:gd name="connsiteX3690" fmla="*/ 874835 w 2663714"/>
                <a:gd name="connsiteY3690" fmla="*/ 754395 h 2179871"/>
                <a:gd name="connsiteX3691" fmla="*/ 875432 w 2663714"/>
                <a:gd name="connsiteY3691" fmla="*/ 756102 h 2179871"/>
                <a:gd name="connsiteX3692" fmla="*/ 873982 w 2663714"/>
                <a:gd name="connsiteY3692" fmla="*/ 756358 h 2179871"/>
                <a:gd name="connsiteX3693" fmla="*/ 874067 w 2663714"/>
                <a:gd name="connsiteY3693" fmla="*/ 754651 h 2179871"/>
                <a:gd name="connsiteX3694" fmla="*/ 875603 w 2663714"/>
                <a:gd name="connsiteY3694" fmla="*/ 756614 h 2179871"/>
                <a:gd name="connsiteX3695" fmla="*/ 876712 w 2663714"/>
                <a:gd name="connsiteY3695" fmla="*/ 759601 h 2179871"/>
                <a:gd name="connsiteX3696" fmla="*/ 876029 w 2663714"/>
                <a:gd name="connsiteY3696" fmla="*/ 767453 h 2179871"/>
                <a:gd name="connsiteX3697" fmla="*/ 875688 w 2663714"/>
                <a:gd name="connsiteY3697" fmla="*/ 771294 h 2179871"/>
                <a:gd name="connsiteX3698" fmla="*/ 873299 w 2663714"/>
                <a:gd name="connsiteY3698" fmla="*/ 771891 h 2179871"/>
                <a:gd name="connsiteX3699" fmla="*/ 873982 w 2663714"/>
                <a:gd name="connsiteY3699" fmla="*/ 757041 h 2179871"/>
                <a:gd name="connsiteX3700" fmla="*/ 875688 w 2663714"/>
                <a:gd name="connsiteY3700" fmla="*/ 756614 h 2179871"/>
                <a:gd name="connsiteX3701" fmla="*/ 878077 w 2663714"/>
                <a:gd name="connsiteY3701" fmla="*/ 767624 h 2179871"/>
                <a:gd name="connsiteX3702" fmla="*/ 878077 w 2663714"/>
                <a:gd name="connsiteY3702" fmla="*/ 763101 h 2179871"/>
                <a:gd name="connsiteX3703" fmla="*/ 880551 w 2663714"/>
                <a:gd name="connsiteY3703" fmla="*/ 770014 h 2179871"/>
                <a:gd name="connsiteX3704" fmla="*/ 878162 w 2663714"/>
                <a:gd name="connsiteY3704" fmla="*/ 770611 h 2179871"/>
                <a:gd name="connsiteX3705" fmla="*/ 878162 w 2663714"/>
                <a:gd name="connsiteY3705" fmla="*/ 767624 h 2179871"/>
                <a:gd name="connsiteX3706" fmla="*/ 909815 w 2663714"/>
                <a:gd name="connsiteY3706" fmla="*/ 845803 h 2179871"/>
                <a:gd name="connsiteX3707" fmla="*/ 905549 w 2663714"/>
                <a:gd name="connsiteY3707" fmla="*/ 849047 h 2179871"/>
                <a:gd name="connsiteX3708" fmla="*/ 905293 w 2663714"/>
                <a:gd name="connsiteY3708" fmla="*/ 834111 h 2179871"/>
                <a:gd name="connsiteX3709" fmla="*/ 909815 w 2663714"/>
                <a:gd name="connsiteY3709" fmla="*/ 845718 h 2179871"/>
                <a:gd name="connsiteX3710" fmla="*/ 901283 w 2663714"/>
                <a:gd name="connsiteY3710" fmla="*/ 913143 h 2179871"/>
                <a:gd name="connsiteX3711" fmla="*/ 901625 w 2663714"/>
                <a:gd name="connsiteY3711" fmla="*/ 908876 h 2179871"/>
                <a:gd name="connsiteX3712" fmla="*/ 910497 w 2663714"/>
                <a:gd name="connsiteY3712" fmla="*/ 901280 h 2179871"/>
                <a:gd name="connsiteX3713" fmla="*/ 910412 w 2663714"/>
                <a:gd name="connsiteY3713" fmla="*/ 902645 h 2179871"/>
                <a:gd name="connsiteX3714" fmla="*/ 901198 w 2663714"/>
                <a:gd name="connsiteY3714" fmla="*/ 913655 h 2179871"/>
                <a:gd name="connsiteX3715" fmla="*/ 901198 w 2663714"/>
                <a:gd name="connsiteY3715" fmla="*/ 913143 h 2179871"/>
                <a:gd name="connsiteX3716" fmla="*/ 916384 w 2663714"/>
                <a:gd name="connsiteY3716" fmla="*/ 894452 h 2179871"/>
                <a:gd name="connsiteX3717" fmla="*/ 917152 w 2663714"/>
                <a:gd name="connsiteY3717" fmla="*/ 893854 h 2179871"/>
                <a:gd name="connsiteX3718" fmla="*/ 917323 w 2663714"/>
                <a:gd name="connsiteY3718" fmla="*/ 893854 h 2179871"/>
                <a:gd name="connsiteX3719" fmla="*/ 916043 w 2663714"/>
                <a:gd name="connsiteY3719" fmla="*/ 896330 h 2179871"/>
                <a:gd name="connsiteX3720" fmla="*/ 916470 w 2663714"/>
                <a:gd name="connsiteY3720" fmla="*/ 894452 h 2179871"/>
                <a:gd name="connsiteX3721" fmla="*/ 910583 w 2663714"/>
                <a:gd name="connsiteY3721" fmla="*/ 900682 h 2179871"/>
                <a:gd name="connsiteX3722" fmla="*/ 901795 w 2663714"/>
                <a:gd name="connsiteY3722" fmla="*/ 907169 h 2179871"/>
                <a:gd name="connsiteX3723" fmla="*/ 901795 w 2663714"/>
                <a:gd name="connsiteY3723" fmla="*/ 906145 h 2179871"/>
                <a:gd name="connsiteX3724" fmla="*/ 910668 w 2663714"/>
                <a:gd name="connsiteY3724" fmla="*/ 898975 h 2179871"/>
                <a:gd name="connsiteX3725" fmla="*/ 910583 w 2663714"/>
                <a:gd name="connsiteY3725" fmla="*/ 900597 h 2179871"/>
                <a:gd name="connsiteX3726" fmla="*/ 787641 w 2663714"/>
                <a:gd name="connsiteY3726" fmla="*/ 959487 h 2179871"/>
                <a:gd name="connsiteX3727" fmla="*/ 834053 w 2663714"/>
                <a:gd name="connsiteY3727" fmla="*/ 922361 h 2179871"/>
                <a:gd name="connsiteX3728" fmla="*/ 834053 w 2663714"/>
                <a:gd name="connsiteY3728" fmla="*/ 922361 h 2179871"/>
                <a:gd name="connsiteX3729" fmla="*/ 834053 w 2663714"/>
                <a:gd name="connsiteY3729" fmla="*/ 922361 h 2179871"/>
                <a:gd name="connsiteX3730" fmla="*/ 834053 w 2663714"/>
                <a:gd name="connsiteY3730" fmla="*/ 922361 h 2179871"/>
                <a:gd name="connsiteX3731" fmla="*/ 834053 w 2663714"/>
                <a:gd name="connsiteY3731" fmla="*/ 922361 h 2179871"/>
                <a:gd name="connsiteX3732" fmla="*/ 886097 w 2663714"/>
                <a:gd name="connsiteY3732" fmla="*/ 876017 h 2179871"/>
                <a:gd name="connsiteX3733" fmla="*/ 886011 w 2663714"/>
                <a:gd name="connsiteY3733" fmla="*/ 879345 h 2179871"/>
                <a:gd name="connsiteX3734" fmla="*/ 885755 w 2663714"/>
                <a:gd name="connsiteY3734" fmla="*/ 884978 h 2179871"/>
                <a:gd name="connsiteX3735" fmla="*/ 834992 w 2663714"/>
                <a:gd name="connsiteY3735" fmla="*/ 925604 h 2179871"/>
                <a:gd name="connsiteX3736" fmla="*/ 834992 w 2663714"/>
                <a:gd name="connsiteY3736" fmla="*/ 925604 h 2179871"/>
                <a:gd name="connsiteX3737" fmla="*/ 834821 w 2663714"/>
                <a:gd name="connsiteY3737" fmla="*/ 925689 h 2179871"/>
                <a:gd name="connsiteX3738" fmla="*/ 834650 w 2663714"/>
                <a:gd name="connsiteY3738" fmla="*/ 925689 h 2179871"/>
                <a:gd name="connsiteX3739" fmla="*/ 834650 w 2663714"/>
                <a:gd name="connsiteY3739" fmla="*/ 925860 h 2179871"/>
                <a:gd name="connsiteX3740" fmla="*/ 795660 w 2663714"/>
                <a:gd name="connsiteY3740" fmla="*/ 960512 h 2179871"/>
                <a:gd name="connsiteX3741" fmla="*/ 789432 w 2663714"/>
                <a:gd name="connsiteY3741" fmla="*/ 962645 h 2179871"/>
                <a:gd name="connsiteX3742" fmla="*/ 787385 w 2663714"/>
                <a:gd name="connsiteY3742" fmla="*/ 959573 h 2179871"/>
                <a:gd name="connsiteX3743" fmla="*/ 915190 w 2663714"/>
                <a:gd name="connsiteY3743" fmla="*/ 859715 h 2179871"/>
                <a:gd name="connsiteX3744" fmla="*/ 914934 w 2663714"/>
                <a:gd name="connsiteY3744" fmla="*/ 861422 h 2179871"/>
                <a:gd name="connsiteX3745" fmla="*/ 904610 w 2663714"/>
                <a:gd name="connsiteY3745" fmla="*/ 869786 h 2179871"/>
                <a:gd name="connsiteX3746" fmla="*/ 905208 w 2663714"/>
                <a:gd name="connsiteY3746" fmla="*/ 858776 h 2179871"/>
                <a:gd name="connsiteX3747" fmla="*/ 912375 w 2663714"/>
                <a:gd name="connsiteY3747" fmla="*/ 852375 h 2179871"/>
                <a:gd name="connsiteX3748" fmla="*/ 915190 w 2663714"/>
                <a:gd name="connsiteY3748" fmla="*/ 859630 h 2179871"/>
                <a:gd name="connsiteX3749" fmla="*/ 898724 w 2663714"/>
                <a:gd name="connsiteY3749" fmla="*/ 861849 h 2179871"/>
                <a:gd name="connsiteX3750" fmla="*/ 889339 w 2663714"/>
                <a:gd name="connsiteY3750" fmla="*/ 869274 h 2179871"/>
                <a:gd name="connsiteX3751" fmla="*/ 889936 w 2663714"/>
                <a:gd name="connsiteY3751" fmla="*/ 864068 h 2179871"/>
                <a:gd name="connsiteX3752" fmla="*/ 893860 w 2663714"/>
                <a:gd name="connsiteY3752" fmla="*/ 860654 h 2179871"/>
                <a:gd name="connsiteX3753" fmla="*/ 898638 w 2663714"/>
                <a:gd name="connsiteY3753" fmla="*/ 856472 h 2179871"/>
                <a:gd name="connsiteX3754" fmla="*/ 898638 w 2663714"/>
                <a:gd name="connsiteY3754" fmla="*/ 861849 h 2179871"/>
                <a:gd name="connsiteX3755" fmla="*/ 898724 w 2663714"/>
                <a:gd name="connsiteY3755" fmla="*/ 864665 h 2179871"/>
                <a:gd name="connsiteX3756" fmla="*/ 898809 w 2663714"/>
                <a:gd name="connsiteY3756" fmla="*/ 874480 h 2179871"/>
                <a:gd name="connsiteX3757" fmla="*/ 897273 w 2663714"/>
                <a:gd name="connsiteY3757" fmla="*/ 875675 h 2179871"/>
                <a:gd name="connsiteX3758" fmla="*/ 887547 w 2663714"/>
                <a:gd name="connsiteY3758" fmla="*/ 883442 h 2179871"/>
                <a:gd name="connsiteX3759" fmla="*/ 888059 w 2663714"/>
                <a:gd name="connsiteY3759" fmla="*/ 879260 h 2179871"/>
                <a:gd name="connsiteX3760" fmla="*/ 888742 w 2663714"/>
                <a:gd name="connsiteY3760" fmla="*/ 873541 h 2179871"/>
                <a:gd name="connsiteX3761" fmla="*/ 898638 w 2663714"/>
                <a:gd name="connsiteY3761" fmla="*/ 864665 h 2179871"/>
                <a:gd name="connsiteX3762" fmla="*/ 839770 w 2663714"/>
                <a:gd name="connsiteY3762" fmla="*/ 934480 h 2179871"/>
                <a:gd name="connsiteX3763" fmla="*/ 816392 w 2663714"/>
                <a:gd name="connsiteY3763" fmla="*/ 954025 h 2179871"/>
                <a:gd name="connsiteX3764" fmla="*/ 806752 w 2663714"/>
                <a:gd name="connsiteY3764" fmla="*/ 956927 h 2179871"/>
                <a:gd name="connsiteX3765" fmla="*/ 839343 w 2663714"/>
                <a:gd name="connsiteY3765" fmla="*/ 931066 h 2179871"/>
                <a:gd name="connsiteX3766" fmla="*/ 839343 w 2663714"/>
                <a:gd name="connsiteY3766" fmla="*/ 931066 h 2179871"/>
                <a:gd name="connsiteX3767" fmla="*/ 839343 w 2663714"/>
                <a:gd name="connsiteY3767" fmla="*/ 931066 h 2179871"/>
                <a:gd name="connsiteX3768" fmla="*/ 839343 w 2663714"/>
                <a:gd name="connsiteY3768" fmla="*/ 931066 h 2179871"/>
                <a:gd name="connsiteX3769" fmla="*/ 839343 w 2663714"/>
                <a:gd name="connsiteY3769" fmla="*/ 931066 h 2179871"/>
                <a:gd name="connsiteX3770" fmla="*/ 885499 w 2663714"/>
                <a:gd name="connsiteY3770" fmla="*/ 889331 h 2179871"/>
                <a:gd name="connsiteX3771" fmla="*/ 884988 w 2663714"/>
                <a:gd name="connsiteY3771" fmla="*/ 900938 h 2179871"/>
                <a:gd name="connsiteX3772" fmla="*/ 885329 w 2663714"/>
                <a:gd name="connsiteY3772" fmla="*/ 900938 h 2179871"/>
                <a:gd name="connsiteX3773" fmla="*/ 886950 w 2663714"/>
                <a:gd name="connsiteY3773" fmla="*/ 888051 h 2179871"/>
                <a:gd name="connsiteX3774" fmla="*/ 898382 w 2663714"/>
                <a:gd name="connsiteY3774" fmla="*/ 877467 h 2179871"/>
                <a:gd name="connsiteX3775" fmla="*/ 898724 w 2663714"/>
                <a:gd name="connsiteY3775" fmla="*/ 877126 h 2179871"/>
                <a:gd name="connsiteX3776" fmla="*/ 898894 w 2663714"/>
                <a:gd name="connsiteY3776" fmla="*/ 893172 h 2179871"/>
                <a:gd name="connsiteX3777" fmla="*/ 840026 w 2663714"/>
                <a:gd name="connsiteY3777" fmla="*/ 934310 h 2179871"/>
                <a:gd name="connsiteX3778" fmla="*/ 840026 w 2663714"/>
                <a:gd name="connsiteY3778" fmla="*/ 934310 h 2179871"/>
                <a:gd name="connsiteX3779" fmla="*/ 839855 w 2663714"/>
                <a:gd name="connsiteY3779" fmla="*/ 934395 h 2179871"/>
                <a:gd name="connsiteX3780" fmla="*/ 839684 w 2663714"/>
                <a:gd name="connsiteY3780" fmla="*/ 934395 h 2179871"/>
                <a:gd name="connsiteX3781" fmla="*/ 839684 w 2663714"/>
                <a:gd name="connsiteY3781" fmla="*/ 934480 h 2179871"/>
                <a:gd name="connsiteX3782" fmla="*/ 799500 w 2663714"/>
                <a:gd name="connsiteY3782" fmla="*/ 962645 h 2179871"/>
                <a:gd name="connsiteX3783" fmla="*/ 806496 w 2663714"/>
                <a:gd name="connsiteY3783" fmla="*/ 959231 h 2179871"/>
                <a:gd name="connsiteX3784" fmla="*/ 814772 w 2663714"/>
                <a:gd name="connsiteY3784" fmla="*/ 955476 h 2179871"/>
                <a:gd name="connsiteX3785" fmla="*/ 795831 w 2663714"/>
                <a:gd name="connsiteY3785" fmla="*/ 972034 h 2179871"/>
                <a:gd name="connsiteX3786" fmla="*/ 793016 w 2663714"/>
                <a:gd name="connsiteY3786" fmla="*/ 967681 h 2179871"/>
                <a:gd name="connsiteX3787" fmla="*/ 799585 w 2663714"/>
                <a:gd name="connsiteY3787" fmla="*/ 962560 h 2179871"/>
                <a:gd name="connsiteX3788" fmla="*/ 844121 w 2663714"/>
                <a:gd name="connsiteY3788" fmla="*/ 939943 h 2179871"/>
                <a:gd name="connsiteX3789" fmla="*/ 844121 w 2663714"/>
                <a:gd name="connsiteY3789" fmla="*/ 939943 h 2179871"/>
                <a:gd name="connsiteX3790" fmla="*/ 844121 w 2663714"/>
                <a:gd name="connsiteY3790" fmla="*/ 939943 h 2179871"/>
                <a:gd name="connsiteX3791" fmla="*/ 844121 w 2663714"/>
                <a:gd name="connsiteY3791" fmla="*/ 939943 h 2179871"/>
                <a:gd name="connsiteX3792" fmla="*/ 844121 w 2663714"/>
                <a:gd name="connsiteY3792" fmla="*/ 939943 h 2179871"/>
                <a:gd name="connsiteX3793" fmla="*/ 898894 w 2663714"/>
                <a:gd name="connsiteY3793" fmla="*/ 896159 h 2179871"/>
                <a:gd name="connsiteX3794" fmla="*/ 898894 w 2663714"/>
                <a:gd name="connsiteY3794" fmla="*/ 904182 h 2179871"/>
                <a:gd name="connsiteX3795" fmla="*/ 847960 w 2663714"/>
                <a:gd name="connsiteY3795" fmla="*/ 940967 h 2179871"/>
                <a:gd name="connsiteX3796" fmla="*/ 847960 w 2663714"/>
                <a:gd name="connsiteY3796" fmla="*/ 940967 h 2179871"/>
                <a:gd name="connsiteX3797" fmla="*/ 847789 w 2663714"/>
                <a:gd name="connsiteY3797" fmla="*/ 941052 h 2179871"/>
                <a:gd name="connsiteX3798" fmla="*/ 847619 w 2663714"/>
                <a:gd name="connsiteY3798" fmla="*/ 941052 h 2179871"/>
                <a:gd name="connsiteX3799" fmla="*/ 847619 w 2663714"/>
                <a:gd name="connsiteY3799" fmla="*/ 941223 h 2179871"/>
                <a:gd name="connsiteX3800" fmla="*/ 800694 w 2663714"/>
                <a:gd name="connsiteY3800" fmla="*/ 979971 h 2179871"/>
                <a:gd name="connsiteX3801" fmla="*/ 797452 w 2663714"/>
                <a:gd name="connsiteY3801" fmla="*/ 974935 h 2179871"/>
                <a:gd name="connsiteX3802" fmla="*/ 843950 w 2663714"/>
                <a:gd name="connsiteY3802" fmla="*/ 939943 h 2179871"/>
                <a:gd name="connsiteX3803" fmla="*/ 822365 w 2663714"/>
                <a:gd name="connsiteY3803" fmla="*/ 968534 h 2179871"/>
                <a:gd name="connsiteX3804" fmla="*/ 803936 w 2663714"/>
                <a:gd name="connsiteY3804" fmla="*/ 984921 h 2179871"/>
                <a:gd name="connsiteX3805" fmla="*/ 802657 w 2663714"/>
                <a:gd name="connsiteY3805" fmla="*/ 982958 h 2179871"/>
                <a:gd name="connsiteX3806" fmla="*/ 822279 w 2663714"/>
                <a:gd name="connsiteY3806" fmla="*/ 968534 h 2179871"/>
                <a:gd name="connsiteX3807" fmla="*/ 899065 w 2663714"/>
                <a:gd name="connsiteY3807" fmla="*/ 908534 h 2179871"/>
                <a:gd name="connsiteX3808" fmla="*/ 899065 w 2663714"/>
                <a:gd name="connsiteY3808" fmla="*/ 909303 h 2179871"/>
                <a:gd name="connsiteX3809" fmla="*/ 891131 w 2663714"/>
                <a:gd name="connsiteY3809" fmla="*/ 915192 h 2179871"/>
                <a:gd name="connsiteX3810" fmla="*/ 888400 w 2663714"/>
                <a:gd name="connsiteY3810" fmla="*/ 917240 h 2179871"/>
                <a:gd name="connsiteX3811" fmla="*/ 899065 w 2663714"/>
                <a:gd name="connsiteY3811" fmla="*/ 908534 h 2179871"/>
                <a:gd name="connsiteX3812" fmla="*/ 902136 w 2663714"/>
                <a:gd name="connsiteY3812" fmla="*/ 901962 h 2179871"/>
                <a:gd name="connsiteX3813" fmla="*/ 902819 w 2663714"/>
                <a:gd name="connsiteY3813" fmla="*/ 893086 h 2179871"/>
                <a:gd name="connsiteX3814" fmla="*/ 903331 w 2663714"/>
                <a:gd name="connsiteY3814" fmla="*/ 892659 h 2179871"/>
                <a:gd name="connsiteX3815" fmla="*/ 911265 w 2663714"/>
                <a:gd name="connsiteY3815" fmla="*/ 886685 h 2179871"/>
                <a:gd name="connsiteX3816" fmla="*/ 910754 w 2663714"/>
                <a:gd name="connsiteY3816" fmla="*/ 895817 h 2179871"/>
                <a:gd name="connsiteX3817" fmla="*/ 902136 w 2663714"/>
                <a:gd name="connsiteY3817" fmla="*/ 901962 h 2179871"/>
                <a:gd name="connsiteX3818" fmla="*/ 903075 w 2663714"/>
                <a:gd name="connsiteY3818" fmla="*/ 890441 h 2179871"/>
                <a:gd name="connsiteX3819" fmla="*/ 904440 w 2663714"/>
                <a:gd name="connsiteY3819" fmla="*/ 872005 h 2179871"/>
                <a:gd name="connsiteX3820" fmla="*/ 914763 w 2663714"/>
                <a:gd name="connsiteY3820" fmla="*/ 862531 h 2179871"/>
                <a:gd name="connsiteX3821" fmla="*/ 911692 w 2663714"/>
                <a:gd name="connsiteY3821" fmla="*/ 881564 h 2179871"/>
                <a:gd name="connsiteX3822" fmla="*/ 911692 w 2663714"/>
                <a:gd name="connsiteY3822" fmla="*/ 881564 h 2179871"/>
                <a:gd name="connsiteX3823" fmla="*/ 911692 w 2663714"/>
                <a:gd name="connsiteY3823" fmla="*/ 881564 h 2179871"/>
                <a:gd name="connsiteX3824" fmla="*/ 911692 w 2663714"/>
                <a:gd name="connsiteY3824" fmla="*/ 881564 h 2179871"/>
                <a:gd name="connsiteX3825" fmla="*/ 911692 w 2663714"/>
                <a:gd name="connsiteY3825" fmla="*/ 881564 h 2179871"/>
                <a:gd name="connsiteX3826" fmla="*/ 911521 w 2663714"/>
                <a:gd name="connsiteY3826" fmla="*/ 884722 h 2179871"/>
                <a:gd name="connsiteX3827" fmla="*/ 903160 w 2663714"/>
                <a:gd name="connsiteY3827" fmla="*/ 890270 h 2179871"/>
                <a:gd name="connsiteX3828" fmla="*/ 919029 w 2663714"/>
                <a:gd name="connsiteY3828" fmla="*/ 869872 h 2179871"/>
                <a:gd name="connsiteX3829" fmla="*/ 922100 w 2663714"/>
                <a:gd name="connsiteY3829" fmla="*/ 877894 h 2179871"/>
                <a:gd name="connsiteX3830" fmla="*/ 918688 w 2663714"/>
                <a:gd name="connsiteY3830" fmla="*/ 880113 h 2179871"/>
                <a:gd name="connsiteX3831" fmla="*/ 919029 w 2663714"/>
                <a:gd name="connsiteY3831" fmla="*/ 869872 h 2179871"/>
                <a:gd name="connsiteX3832" fmla="*/ 905379 w 2663714"/>
                <a:gd name="connsiteY3832" fmla="*/ 856642 h 2179871"/>
                <a:gd name="connsiteX3833" fmla="*/ 905634 w 2663714"/>
                <a:gd name="connsiteY3833" fmla="*/ 852119 h 2179871"/>
                <a:gd name="connsiteX3834" fmla="*/ 905634 w 2663714"/>
                <a:gd name="connsiteY3834" fmla="*/ 852119 h 2179871"/>
                <a:gd name="connsiteX3835" fmla="*/ 905634 w 2663714"/>
                <a:gd name="connsiteY3835" fmla="*/ 852034 h 2179871"/>
                <a:gd name="connsiteX3836" fmla="*/ 905634 w 2663714"/>
                <a:gd name="connsiteY3836" fmla="*/ 852034 h 2179871"/>
                <a:gd name="connsiteX3837" fmla="*/ 905634 w 2663714"/>
                <a:gd name="connsiteY3837" fmla="*/ 850497 h 2179871"/>
                <a:gd name="connsiteX3838" fmla="*/ 910156 w 2663714"/>
                <a:gd name="connsiteY3838" fmla="*/ 846571 h 2179871"/>
                <a:gd name="connsiteX3839" fmla="*/ 912033 w 2663714"/>
                <a:gd name="connsiteY3839" fmla="*/ 851351 h 2179871"/>
                <a:gd name="connsiteX3840" fmla="*/ 905464 w 2663714"/>
                <a:gd name="connsiteY3840" fmla="*/ 856557 h 2179871"/>
                <a:gd name="connsiteX3841" fmla="*/ 900259 w 2663714"/>
                <a:gd name="connsiteY3841" fmla="*/ 821052 h 2179871"/>
                <a:gd name="connsiteX3842" fmla="*/ 898724 w 2663714"/>
                <a:gd name="connsiteY3842" fmla="*/ 851778 h 2179871"/>
                <a:gd name="connsiteX3843" fmla="*/ 898724 w 2663714"/>
                <a:gd name="connsiteY3843" fmla="*/ 851778 h 2179871"/>
                <a:gd name="connsiteX3844" fmla="*/ 898724 w 2663714"/>
                <a:gd name="connsiteY3844" fmla="*/ 851948 h 2179871"/>
                <a:gd name="connsiteX3845" fmla="*/ 898724 w 2663714"/>
                <a:gd name="connsiteY3845" fmla="*/ 852119 h 2179871"/>
                <a:gd name="connsiteX3846" fmla="*/ 898724 w 2663714"/>
                <a:gd name="connsiteY3846" fmla="*/ 852119 h 2179871"/>
                <a:gd name="connsiteX3847" fmla="*/ 898724 w 2663714"/>
                <a:gd name="connsiteY3847" fmla="*/ 854509 h 2179871"/>
                <a:gd name="connsiteX3848" fmla="*/ 892837 w 2663714"/>
                <a:gd name="connsiteY3848" fmla="*/ 859032 h 2179871"/>
                <a:gd name="connsiteX3849" fmla="*/ 890363 w 2663714"/>
                <a:gd name="connsiteY3849" fmla="*/ 860825 h 2179871"/>
                <a:gd name="connsiteX3850" fmla="*/ 894117 w 2663714"/>
                <a:gd name="connsiteY3850" fmla="*/ 818662 h 2179871"/>
                <a:gd name="connsiteX3851" fmla="*/ 894117 w 2663714"/>
                <a:gd name="connsiteY3851" fmla="*/ 818662 h 2179871"/>
                <a:gd name="connsiteX3852" fmla="*/ 894117 w 2663714"/>
                <a:gd name="connsiteY3852" fmla="*/ 818577 h 2179871"/>
                <a:gd name="connsiteX3853" fmla="*/ 894117 w 2663714"/>
                <a:gd name="connsiteY3853" fmla="*/ 818577 h 2179871"/>
                <a:gd name="connsiteX3854" fmla="*/ 894117 w 2663714"/>
                <a:gd name="connsiteY3854" fmla="*/ 805177 h 2179871"/>
                <a:gd name="connsiteX3855" fmla="*/ 900259 w 2663714"/>
                <a:gd name="connsiteY3855" fmla="*/ 821052 h 2179871"/>
                <a:gd name="connsiteX3856" fmla="*/ 773051 w 2663714"/>
                <a:gd name="connsiteY3856" fmla="*/ 976472 h 2179871"/>
                <a:gd name="connsiteX3857" fmla="*/ 773051 w 2663714"/>
                <a:gd name="connsiteY3857" fmla="*/ 976472 h 2179871"/>
                <a:gd name="connsiteX3858" fmla="*/ 773051 w 2663714"/>
                <a:gd name="connsiteY3858" fmla="*/ 976472 h 2179871"/>
                <a:gd name="connsiteX3859" fmla="*/ 773051 w 2663714"/>
                <a:gd name="connsiteY3859" fmla="*/ 976472 h 2179871"/>
                <a:gd name="connsiteX3860" fmla="*/ 773051 w 2663714"/>
                <a:gd name="connsiteY3860" fmla="*/ 976472 h 2179871"/>
                <a:gd name="connsiteX3861" fmla="*/ 781583 w 2663714"/>
                <a:gd name="connsiteY3861" fmla="*/ 971948 h 2179871"/>
                <a:gd name="connsiteX3862" fmla="*/ 782180 w 2663714"/>
                <a:gd name="connsiteY3862" fmla="*/ 972802 h 2179871"/>
                <a:gd name="connsiteX3863" fmla="*/ 775355 w 2663714"/>
                <a:gd name="connsiteY3863" fmla="*/ 978861 h 2179871"/>
                <a:gd name="connsiteX3864" fmla="*/ 768786 w 2663714"/>
                <a:gd name="connsiteY3864" fmla="*/ 984665 h 2179871"/>
                <a:gd name="connsiteX3865" fmla="*/ 765458 w 2663714"/>
                <a:gd name="connsiteY3865" fmla="*/ 979715 h 2179871"/>
                <a:gd name="connsiteX3866" fmla="*/ 773137 w 2663714"/>
                <a:gd name="connsiteY3866" fmla="*/ 976472 h 2179871"/>
                <a:gd name="connsiteX3867" fmla="*/ 776805 w 2663714"/>
                <a:gd name="connsiteY3867" fmla="*/ 980398 h 2179871"/>
                <a:gd name="connsiteX3868" fmla="*/ 783631 w 2663714"/>
                <a:gd name="connsiteY3868" fmla="*/ 975106 h 2179871"/>
                <a:gd name="connsiteX3869" fmla="*/ 786958 w 2663714"/>
                <a:gd name="connsiteY3869" fmla="*/ 980142 h 2179871"/>
                <a:gd name="connsiteX3870" fmla="*/ 782522 w 2663714"/>
                <a:gd name="connsiteY3870" fmla="*/ 984153 h 2179871"/>
                <a:gd name="connsiteX3871" fmla="*/ 773734 w 2663714"/>
                <a:gd name="connsiteY3871" fmla="*/ 992176 h 2179871"/>
                <a:gd name="connsiteX3872" fmla="*/ 769639 w 2663714"/>
                <a:gd name="connsiteY3872" fmla="*/ 986031 h 2179871"/>
                <a:gd name="connsiteX3873" fmla="*/ 776805 w 2663714"/>
                <a:gd name="connsiteY3873" fmla="*/ 980483 h 2179871"/>
                <a:gd name="connsiteX3874" fmla="*/ 785081 w 2663714"/>
                <a:gd name="connsiteY3874" fmla="*/ 996102 h 2179871"/>
                <a:gd name="connsiteX3875" fmla="*/ 793357 w 2663714"/>
                <a:gd name="connsiteY3875" fmla="*/ 990042 h 2179871"/>
                <a:gd name="connsiteX3876" fmla="*/ 795234 w 2663714"/>
                <a:gd name="connsiteY3876" fmla="*/ 993029 h 2179871"/>
                <a:gd name="connsiteX3877" fmla="*/ 782095 w 2663714"/>
                <a:gd name="connsiteY3877" fmla="*/ 1005063 h 2179871"/>
                <a:gd name="connsiteX3878" fmla="*/ 779194 w 2663714"/>
                <a:gd name="connsiteY3878" fmla="*/ 1000540 h 2179871"/>
                <a:gd name="connsiteX3879" fmla="*/ 785081 w 2663714"/>
                <a:gd name="connsiteY3879" fmla="*/ 996187 h 2179871"/>
                <a:gd name="connsiteX3880" fmla="*/ 797281 w 2663714"/>
                <a:gd name="connsiteY3880" fmla="*/ 996102 h 2179871"/>
                <a:gd name="connsiteX3881" fmla="*/ 801206 w 2663714"/>
                <a:gd name="connsiteY3881" fmla="*/ 1002247 h 2179871"/>
                <a:gd name="connsiteX3882" fmla="*/ 788152 w 2663714"/>
                <a:gd name="connsiteY3882" fmla="*/ 1014196 h 2179871"/>
                <a:gd name="connsiteX3883" fmla="*/ 783375 w 2663714"/>
                <a:gd name="connsiteY3883" fmla="*/ 1006941 h 2179871"/>
                <a:gd name="connsiteX3884" fmla="*/ 797281 w 2663714"/>
                <a:gd name="connsiteY3884" fmla="*/ 996102 h 2179871"/>
                <a:gd name="connsiteX3885" fmla="*/ 909388 w 2663714"/>
                <a:gd name="connsiteY3885" fmla="*/ 910583 h 2179871"/>
                <a:gd name="connsiteX3886" fmla="*/ 909985 w 2663714"/>
                <a:gd name="connsiteY3886" fmla="*/ 909900 h 2179871"/>
                <a:gd name="connsiteX3887" fmla="*/ 909730 w 2663714"/>
                <a:gd name="connsiteY3887" fmla="*/ 913570 h 2179871"/>
                <a:gd name="connsiteX3888" fmla="*/ 907341 w 2663714"/>
                <a:gd name="connsiteY3888" fmla="*/ 915362 h 2179871"/>
                <a:gd name="connsiteX3889" fmla="*/ 909474 w 2663714"/>
                <a:gd name="connsiteY3889" fmla="*/ 910583 h 2179871"/>
                <a:gd name="connsiteX3890" fmla="*/ 922100 w 2663714"/>
                <a:gd name="connsiteY3890" fmla="*/ 884552 h 2179871"/>
                <a:gd name="connsiteX3891" fmla="*/ 922100 w 2663714"/>
                <a:gd name="connsiteY3891" fmla="*/ 884552 h 2179871"/>
                <a:gd name="connsiteX3892" fmla="*/ 922100 w 2663714"/>
                <a:gd name="connsiteY3892" fmla="*/ 884552 h 2179871"/>
                <a:gd name="connsiteX3893" fmla="*/ 922100 w 2663714"/>
                <a:gd name="connsiteY3893" fmla="*/ 884552 h 2179871"/>
                <a:gd name="connsiteX3894" fmla="*/ 922100 w 2663714"/>
                <a:gd name="connsiteY3894" fmla="*/ 884552 h 2179871"/>
                <a:gd name="connsiteX3895" fmla="*/ 919371 w 2663714"/>
                <a:gd name="connsiteY3895" fmla="*/ 889929 h 2179871"/>
                <a:gd name="connsiteX3896" fmla="*/ 917152 w 2663714"/>
                <a:gd name="connsiteY3896" fmla="*/ 891465 h 2179871"/>
                <a:gd name="connsiteX3897" fmla="*/ 918773 w 2663714"/>
                <a:gd name="connsiteY3897" fmla="*/ 882418 h 2179871"/>
                <a:gd name="connsiteX3898" fmla="*/ 918773 w 2663714"/>
                <a:gd name="connsiteY3898" fmla="*/ 882418 h 2179871"/>
                <a:gd name="connsiteX3899" fmla="*/ 918773 w 2663714"/>
                <a:gd name="connsiteY3899" fmla="*/ 882418 h 2179871"/>
                <a:gd name="connsiteX3900" fmla="*/ 918773 w 2663714"/>
                <a:gd name="connsiteY3900" fmla="*/ 882418 h 2179871"/>
                <a:gd name="connsiteX3901" fmla="*/ 918773 w 2663714"/>
                <a:gd name="connsiteY3901" fmla="*/ 881223 h 2179871"/>
                <a:gd name="connsiteX3902" fmla="*/ 922357 w 2663714"/>
                <a:gd name="connsiteY3902" fmla="*/ 878492 h 2179871"/>
                <a:gd name="connsiteX3903" fmla="*/ 923807 w 2663714"/>
                <a:gd name="connsiteY3903" fmla="*/ 882247 h 2179871"/>
                <a:gd name="connsiteX3904" fmla="*/ 922015 w 2663714"/>
                <a:gd name="connsiteY3904" fmla="*/ 884637 h 2179871"/>
                <a:gd name="connsiteX3905" fmla="*/ 929865 w 2663714"/>
                <a:gd name="connsiteY3905" fmla="*/ 850924 h 2179871"/>
                <a:gd name="connsiteX3906" fmla="*/ 916555 w 2663714"/>
                <a:gd name="connsiteY3906" fmla="*/ 816614 h 2179871"/>
                <a:gd name="connsiteX3907" fmla="*/ 918091 w 2663714"/>
                <a:gd name="connsiteY3907" fmla="*/ 798008 h 2179871"/>
                <a:gd name="connsiteX3908" fmla="*/ 918432 w 2663714"/>
                <a:gd name="connsiteY3908" fmla="*/ 794680 h 2179871"/>
                <a:gd name="connsiteX3909" fmla="*/ 918603 w 2663714"/>
                <a:gd name="connsiteY3909" fmla="*/ 794765 h 2179871"/>
                <a:gd name="connsiteX3910" fmla="*/ 929096 w 2663714"/>
                <a:gd name="connsiteY3910" fmla="*/ 787681 h 2179871"/>
                <a:gd name="connsiteX3911" fmla="*/ 934898 w 2663714"/>
                <a:gd name="connsiteY3911" fmla="*/ 783840 h 2179871"/>
                <a:gd name="connsiteX3912" fmla="*/ 934728 w 2663714"/>
                <a:gd name="connsiteY3912" fmla="*/ 813200 h 2179871"/>
                <a:gd name="connsiteX3913" fmla="*/ 934898 w 2663714"/>
                <a:gd name="connsiteY3913" fmla="*/ 835135 h 2179871"/>
                <a:gd name="connsiteX3914" fmla="*/ 935240 w 2663714"/>
                <a:gd name="connsiteY3914" fmla="*/ 835135 h 2179871"/>
                <a:gd name="connsiteX3915" fmla="*/ 936775 w 2663714"/>
                <a:gd name="connsiteY3915" fmla="*/ 813456 h 2179871"/>
                <a:gd name="connsiteX3916" fmla="*/ 940017 w 2663714"/>
                <a:gd name="connsiteY3916" fmla="*/ 780512 h 2179871"/>
                <a:gd name="connsiteX3917" fmla="*/ 951961 w 2663714"/>
                <a:gd name="connsiteY3917" fmla="*/ 772489 h 2179871"/>
                <a:gd name="connsiteX3918" fmla="*/ 950170 w 2663714"/>
                <a:gd name="connsiteY3918" fmla="*/ 803044 h 2179871"/>
                <a:gd name="connsiteX3919" fmla="*/ 942748 w 2663714"/>
                <a:gd name="connsiteY3919" fmla="*/ 810725 h 2179871"/>
                <a:gd name="connsiteX3920" fmla="*/ 942918 w 2663714"/>
                <a:gd name="connsiteY3920" fmla="*/ 810981 h 2179871"/>
                <a:gd name="connsiteX3921" fmla="*/ 949999 w 2663714"/>
                <a:gd name="connsiteY3921" fmla="*/ 805092 h 2179871"/>
                <a:gd name="connsiteX3922" fmla="*/ 949999 w 2663714"/>
                <a:gd name="connsiteY3922" fmla="*/ 806543 h 2179871"/>
                <a:gd name="connsiteX3923" fmla="*/ 949999 w 2663714"/>
                <a:gd name="connsiteY3923" fmla="*/ 806543 h 2179871"/>
                <a:gd name="connsiteX3924" fmla="*/ 949999 w 2663714"/>
                <a:gd name="connsiteY3924" fmla="*/ 806628 h 2179871"/>
                <a:gd name="connsiteX3925" fmla="*/ 949999 w 2663714"/>
                <a:gd name="connsiteY3925" fmla="*/ 806628 h 2179871"/>
                <a:gd name="connsiteX3926" fmla="*/ 951365 w 2663714"/>
                <a:gd name="connsiteY3926" fmla="*/ 844608 h 2179871"/>
                <a:gd name="connsiteX3927" fmla="*/ 949146 w 2663714"/>
                <a:gd name="connsiteY3927" fmla="*/ 846742 h 2179871"/>
                <a:gd name="connsiteX3928" fmla="*/ 934216 w 2663714"/>
                <a:gd name="connsiteY3928" fmla="*/ 861422 h 2179871"/>
                <a:gd name="connsiteX3929" fmla="*/ 934216 w 2663714"/>
                <a:gd name="connsiteY3929" fmla="*/ 861507 h 2179871"/>
                <a:gd name="connsiteX3930" fmla="*/ 929950 w 2663714"/>
                <a:gd name="connsiteY3930" fmla="*/ 850839 h 2179871"/>
                <a:gd name="connsiteX3931" fmla="*/ 951023 w 2663714"/>
                <a:gd name="connsiteY3931" fmla="*/ 741678 h 2179871"/>
                <a:gd name="connsiteX3932" fmla="*/ 954607 w 2663714"/>
                <a:gd name="connsiteY3932" fmla="*/ 739288 h 2179871"/>
                <a:gd name="connsiteX3933" fmla="*/ 954094 w 2663714"/>
                <a:gd name="connsiteY3933" fmla="*/ 744665 h 2179871"/>
                <a:gd name="connsiteX3934" fmla="*/ 952474 w 2663714"/>
                <a:gd name="connsiteY3934" fmla="*/ 764040 h 2179871"/>
                <a:gd name="connsiteX3935" fmla="*/ 940529 w 2663714"/>
                <a:gd name="connsiteY3935" fmla="*/ 774537 h 2179871"/>
                <a:gd name="connsiteX3936" fmla="*/ 943003 w 2663714"/>
                <a:gd name="connsiteY3936" fmla="*/ 752603 h 2179871"/>
                <a:gd name="connsiteX3937" fmla="*/ 943003 w 2663714"/>
                <a:gd name="connsiteY3937" fmla="*/ 752603 h 2179871"/>
                <a:gd name="connsiteX3938" fmla="*/ 943003 w 2663714"/>
                <a:gd name="connsiteY3938" fmla="*/ 752432 h 2179871"/>
                <a:gd name="connsiteX3939" fmla="*/ 943003 w 2663714"/>
                <a:gd name="connsiteY3939" fmla="*/ 752261 h 2179871"/>
                <a:gd name="connsiteX3940" fmla="*/ 943003 w 2663714"/>
                <a:gd name="connsiteY3940" fmla="*/ 752261 h 2179871"/>
                <a:gd name="connsiteX3941" fmla="*/ 943430 w 2663714"/>
                <a:gd name="connsiteY3941" fmla="*/ 745177 h 2179871"/>
                <a:gd name="connsiteX3942" fmla="*/ 950767 w 2663714"/>
                <a:gd name="connsiteY3942" fmla="*/ 741593 h 2179871"/>
                <a:gd name="connsiteX3943" fmla="*/ 950767 w 2663714"/>
                <a:gd name="connsiteY3943" fmla="*/ 741593 h 2179871"/>
                <a:gd name="connsiteX3944" fmla="*/ 950767 w 2663714"/>
                <a:gd name="connsiteY3944" fmla="*/ 741593 h 2179871"/>
                <a:gd name="connsiteX3945" fmla="*/ 950767 w 2663714"/>
                <a:gd name="connsiteY3945" fmla="*/ 741593 h 2179871"/>
                <a:gd name="connsiteX3946" fmla="*/ 950767 w 2663714"/>
                <a:gd name="connsiteY3946" fmla="*/ 741593 h 2179871"/>
                <a:gd name="connsiteX3947" fmla="*/ 936093 w 2663714"/>
                <a:gd name="connsiteY3947" fmla="*/ 751835 h 2179871"/>
                <a:gd name="connsiteX3948" fmla="*/ 936093 w 2663714"/>
                <a:gd name="connsiteY3948" fmla="*/ 751835 h 2179871"/>
                <a:gd name="connsiteX3949" fmla="*/ 936093 w 2663714"/>
                <a:gd name="connsiteY3949" fmla="*/ 751920 h 2179871"/>
                <a:gd name="connsiteX3950" fmla="*/ 936093 w 2663714"/>
                <a:gd name="connsiteY3950" fmla="*/ 751920 h 2179871"/>
                <a:gd name="connsiteX3951" fmla="*/ 934983 w 2663714"/>
                <a:gd name="connsiteY3951" fmla="*/ 779658 h 2179871"/>
                <a:gd name="connsiteX3952" fmla="*/ 927902 w 2663714"/>
                <a:gd name="connsiteY3952" fmla="*/ 786145 h 2179871"/>
                <a:gd name="connsiteX3953" fmla="*/ 918432 w 2663714"/>
                <a:gd name="connsiteY3953" fmla="*/ 794594 h 2179871"/>
                <a:gd name="connsiteX3954" fmla="*/ 922698 w 2663714"/>
                <a:gd name="connsiteY3954" fmla="*/ 754822 h 2179871"/>
                <a:gd name="connsiteX3955" fmla="*/ 925258 w 2663714"/>
                <a:gd name="connsiteY3955" fmla="*/ 753627 h 2179871"/>
                <a:gd name="connsiteX3956" fmla="*/ 936604 w 2663714"/>
                <a:gd name="connsiteY3956" fmla="*/ 748506 h 2179871"/>
                <a:gd name="connsiteX3957" fmla="*/ 936178 w 2663714"/>
                <a:gd name="connsiteY3957" fmla="*/ 751835 h 2179871"/>
                <a:gd name="connsiteX3958" fmla="*/ 958787 w 2663714"/>
                <a:gd name="connsiteY3958" fmla="*/ 767795 h 2179871"/>
                <a:gd name="connsiteX3959" fmla="*/ 970988 w 2663714"/>
                <a:gd name="connsiteY3959" fmla="*/ 757041 h 2179871"/>
                <a:gd name="connsiteX3960" fmla="*/ 969622 w 2663714"/>
                <a:gd name="connsiteY3960" fmla="*/ 769331 h 2179871"/>
                <a:gd name="connsiteX3961" fmla="*/ 967831 w 2663714"/>
                <a:gd name="connsiteY3961" fmla="*/ 784864 h 2179871"/>
                <a:gd name="connsiteX3962" fmla="*/ 956569 w 2663714"/>
                <a:gd name="connsiteY3962" fmla="*/ 796301 h 2179871"/>
                <a:gd name="connsiteX3963" fmla="*/ 956142 w 2663714"/>
                <a:gd name="connsiteY3963" fmla="*/ 769502 h 2179871"/>
                <a:gd name="connsiteX3964" fmla="*/ 958531 w 2663714"/>
                <a:gd name="connsiteY3964" fmla="*/ 767880 h 2179871"/>
                <a:gd name="connsiteX3965" fmla="*/ 958531 w 2663714"/>
                <a:gd name="connsiteY3965" fmla="*/ 767880 h 2179871"/>
                <a:gd name="connsiteX3966" fmla="*/ 958531 w 2663714"/>
                <a:gd name="connsiteY3966" fmla="*/ 767880 h 2179871"/>
                <a:gd name="connsiteX3967" fmla="*/ 958531 w 2663714"/>
                <a:gd name="connsiteY3967" fmla="*/ 767880 h 2179871"/>
                <a:gd name="connsiteX3968" fmla="*/ 958531 w 2663714"/>
                <a:gd name="connsiteY3968" fmla="*/ 767880 h 2179871"/>
                <a:gd name="connsiteX3969" fmla="*/ 956825 w 2663714"/>
                <a:gd name="connsiteY3969" fmla="*/ 806970 h 2179871"/>
                <a:gd name="connsiteX3970" fmla="*/ 956825 w 2663714"/>
                <a:gd name="connsiteY3970" fmla="*/ 806970 h 2179871"/>
                <a:gd name="connsiteX3971" fmla="*/ 956825 w 2663714"/>
                <a:gd name="connsiteY3971" fmla="*/ 806799 h 2179871"/>
                <a:gd name="connsiteX3972" fmla="*/ 956825 w 2663714"/>
                <a:gd name="connsiteY3972" fmla="*/ 806628 h 2179871"/>
                <a:gd name="connsiteX3973" fmla="*/ 956825 w 2663714"/>
                <a:gd name="connsiteY3973" fmla="*/ 806628 h 2179871"/>
                <a:gd name="connsiteX3974" fmla="*/ 956740 w 2663714"/>
                <a:gd name="connsiteY3974" fmla="*/ 799630 h 2179871"/>
                <a:gd name="connsiteX3975" fmla="*/ 967148 w 2663714"/>
                <a:gd name="connsiteY3975" fmla="*/ 791265 h 2179871"/>
                <a:gd name="connsiteX3976" fmla="*/ 964418 w 2663714"/>
                <a:gd name="connsiteY3976" fmla="*/ 817724 h 2179871"/>
                <a:gd name="connsiteX3977" fmla="*/ 964418 w 2663714"/>
                <a:gd name="connsiteY3977" fmla="*/ 817724 h 2179871"/>
                <a:gd name="connsiteX3978" fmla="*/ 964418 w 2663714"/>
                <a:gd name="connsiteY3978" fmla="*/ 817724 h 2179871"/>
                <a:gd name="connsiteX3979" fmla="*/ 964418 w 2663714"/>
                <a:gd name="connsiteY3979" fmla="*/ 817724 h 2179871"/>
                <a:gd name="connsiteX3980" fmla="*/ 964418 w 2663714"/>
                <a:gd name="connsiteY3980" fmla="*/ 817724 h 2179871"/>
                <a:gd name="connsiteX3981" fmla="*/ 964162 w 2663714"/>
                <a:gd name="connsiteY3981" fmla="*/ 831977 h 2179871"/>
                <a:gd name="connsiteX3982" fmla="*/ 955460 w 2663714"/>
                <a:gd name="connsiteY3982" fmla="*/ 840426 h 2179871"/>
                <a:gd name="connsiteX3983" fmla="*/ 956740 w 2663714"/>
                <a:gd name="connsiteY3983" fmla="*/ 806884 h 2179871"/>
                <a:gd name="connsiteX3984" fmla="*/ 971414 w 2663714"/>
                <a:gd name="connsiteY3984" fmla="*/ 818321 h 2179871"/>
                <a:gd name="connsiteX3985" fmla="*/ 971414 w 2663714"/>
                <a:gd name="connsiteY3985" fmla="*/ 818321 h 2179871"/>
                <a:gd name="connsiteX3986" fmla="*/ 971414 w 2663714"/>
                <a:gd name="connsiteY3986" fmla="*/ 818236 h 2179871"/>
                <a:gd name="connsiteX3987" fmla="*/ 971414 w 2663714"/>
                <a:gd name="connsiteY3987" fmla="*/ 818150 h 2179871"/>
                <a:gd name="connsiteX3988" fmla="*/ 971414 w 2663714"/>
                <a:gd name="connsiteY3988" fmla="*/ 818150 h 2179871"/>
                <a:gd name="connsiteX3989" fmla="*/ 971755 w 2663714"/>
                <a:gd name="connsiteY3989" fmla="*/ 787852 h 2179871"/>
                <a:gd name="connsiteX3990" fmla="*/ 989160 w 2663714"/>
                <a:gd name="connsiteY3990" fmla="*/ 774111 h 2179871"/>
                <a:gd name="connsiteX3991" fmla="*/ 989160 w 2663714"/>
                <a:gd name="connsiteY3991" fmla="*/ 774111 h 2179871"/>
                <a:gd name="connsiteX3992" fmla="*/ 989160 w 2663714"/>
                <a:gd name="connsiteY3992" fmla="*/ 774111 h 2179871"/>
                <a:gd name="connsiteX3993" fmla="*/ 989160 w 2663714"/>
                <a:gd name="connsiteY3993" fmla="*/ 774111 h 2179871"/>
                <a:gd name="connsiteX3994" fmla="*/ 989160 w 2663714"/>
                <a:gd name="connsiteY3994" fmla="*/ 774111 h 2179871"/>
                <a:gd name="connsiteX3995" fmla="*/ 1021410 w 2663714"/>
                <a:gd name="connsiteY3995" fmla="*/ 744324 h 2179871"/>
                <a:gd name="connsiteX3996" fmla="*/ 1032586 w 2663714"/>
                <a:gd name="connsiteY3996" fmla="*/ 734509 h 2179871"/>
                <a:gd name="connsiteX3997" fmla="*/ 1033013 w 2663714"/>
                <a:gd name="connsiteY3997" fmla="*/ 735533 h 2179871"/>
                <a:gd name="connsiteX3998" fmla="*/ 1044019 w 2663714"/>
                <a:gd name="connsiteY3998" fmla="*/ 765832 h 2179871"/>
                <a:gd name="connsiteX3999" fmla="*/ 1037620 w 2663714"/>
                <a:gd name="connsiteY3999" fmla="*/ 770611 h 2179871"/>
                <a:gd name="connsiteX4000" fmla="*/ 991293 w 2663714"/>
                <a:gd name="connsiteY4000" fmla="*/ 806543 h 2179871"/>
                <a:gd name="connsiteX4001" fmla="*/ 991293 w 2663714"/>
                <a:gd name="connsiteY4001" fmla="*/ 806543 h 2179871"/>
                <a:gd name="connsiteX4002" fmla="*/ 991293 w 2663714"/>
                <a:gd name="connsiteY4002" fmla="*/ 806543 h 2179871"/>
                <a:gd name="connsiteX4003" fmla="*/ 991293 w 2663714"/>
                <a:gd name="connsiteY4003" fmla="*/ 806543 h 2179871"/>
                <a:gd name="connsiteX4004" fmla="*/ 991293 w 2663714"/>
                <a:gd name="connsiteY4004" fmla="*/ 806543 h 2179871"/>
                <a:gd name="connsiteX4005" fmla="*/ 970561 w 2663714"/>
                <a:gd name="connsiteY4005" fmla="*/ 825917 h 2179871"/>
                <a:gd name="connsiteX4006" fmla="*/ 971329 w 2663714"/>
                <a:gd name="connsiteY4006" fmla="*/ 818406 h 2179871"/>
                <a:gd name="connsiteX4007" fmla="*/ 933021 w 2663714"/>
                <a:gd name="connsiteY4007" fmla="*/ 418890 h 2179871"/>
                <a:gd name="connsiteX4008" fmla="*/ 982164 w 2663714"/>
                <a:gd name="connsiteY4008" fmla="*/ 398236 h 2179871"/>
                <a:gd name="connsiteX4009" fmla="*/ 989075 w 2663714"/>
                <a:gd name="connsiteY4009" fmla="*/ 413343 h 2179871"/>
                <a:gd name="connsiteX4010" fmla="*/ 961176 w 2663714"/>
                <a:gd name="connsiteY4010" fmla="*/ 423414 h 2179871"/>
                <a:gd name="connsiteX4011" fmla="*/ 961176 w 2663714"/>
                <a:gd name="connsiteY4011" fmla="*/ 423414 h 2179871"/>
                <a:gd name="connsiteX4012" fmla="*/ 961176 w 2663714"/>
                <a:gd name="connsiteY4012" fmla="*/ 423414 h 2179871"/>
                <a:gd name="connsiteX4013" fmla="*/ 961176 w 2663714"/>
                <a:gd name="connsiteY4013" fmla="*/ 423414 h 2179871"/>
                <a:gd name="connsiteX4014" fmla="*/ 961176 w 2663714"/>
                <a:gd name="connsiteY4014" fmla="*/ 423414 h 2179871"/>
                <a:gd name="connsiteX4015" fmla="*/ 939676 w 2663714"/>
                <a:gd name="connsiteY4015" fmla="*/ 432375 h 2179871"/>
                <a:gd name="connsiteX4016" fmla="*/ 933107 w 2663714"/>
                <a:gd name="connsiteY4016" fmla="*/ 418890 h 2179871"/>
                <a:gd name="connsiteX4017" fmla="*/ 929694 w 2663714"/>
                <a:gd name="connsiteY4017" fmla="*/ 410526 h 2179871"/>
                <a:gd name="connsiteX4018" fmla="*/ 943515 w 2663714"/>
                <a:gd name="connsiteY4018" fmla="*/ 405149 h 2179871"/>
                <a:gd name="connsiteX4019" fmla="*/ 979946 w 2663714"/>
                <a:gd name="connsiteY4019" fmla="*/ 393456 h 2179871"/>
                <a:gd name="connsiteX4020" fmla="*/ 981226 w 2663714"/>
                <a:gd name="connsiteY4020" fmla="*/ 396188 h 2179871"/>
                <a:gd name="connsiteX4021" fmla="*/ 930632 w 2663714"/>
                <a:gd name="connsiteY4021" fmla="*/ 413940 h 2179871"/>
                <a:gd name="connsiteX4022" fmla="*/ 929694 w 2663714"/>
                <a:gd name="connsiteY4022" fmla="*/ 410526 h 2179871"/>
                <a:gd name="connsiteX4023" fmla="*/ 963480 w 2663714"/>
                <a:gd name="connsiteY4023" fmla="*/ 429900 h 2179871"/>
                <a:gd name="connsiteX4024" fmla="*/ 963480 w 2663714"/>
                <a:gd name="connsiteY4024" fmla="*/ 429900 h 2179871"/>
                <a:gd name="connsiteX4025" fmla="*/ 963650 w 2663714"/>
                <a:gd name="connsiteY4025" fmla="*/ 429900 h 2179871"/>
                <a:gd name="connsiteX4026" fmla="*/ 963821 w 2663714"/>
                <a:gd name="connsiteY4026" fmla="*/ 429900 h 2179871"/>
                <a:gd name="connsiteX4027" fmla="*/ 963821 w 2663714"/>
                <a:gd name="connsiteY4027" fmla="*/ 429900 h 2179871"/>
                <a:gd name="connsiteX4028" fmla="*/ 991122 w 2663714"/>
                <a:gd name="connsiteY4028" fmla="*/ 418463 h 2179871"/>
                <a:gd name="connsiteX4029" fmla="*/ 992743 w 2663714"/>
                <a:gd name="connsiteY4029" fmla="*/ 422560 h 2179871"/>
                <a:gd name="connsiteX4030" fmla="*/ 960579 w 2663714"/>
                <a:gd name="connsiteY4030" fmla="*/ 435363 h 2179871"/>
                <a:gd name="connsiteX4031" fmla="*/ 960579 w 2663714"/>
                <a:gd name="connsiteY4031" fmla="*/ 435363 h 2179871"/>
                <a:gd name="connsiteX4032" fmla="*/ 960579 w 2663714"/>
                <a:gd name="connsiteY4032" fmla="*/ 435363 h 2179871"/>
                <a:gd name="connsiteX4033" fmla="*/ 960579 w 2663714"/>
                <a:gd name="connsiteY4033" fmla="*/ 435363 h 2179871"/>
                <a:gd name="connsiteX4034" fmla="*/ 960579 w 2663714"/>
                <a:gd name="connsiteY4034" fmla="*/ 435363 h 2179871"/>
                <a:gd name="connsiteX4035" fmla="*/ 944369 w 2663714"/>
                <a:gd name="connsiteY4035" fmla="*/ 442617 h 2179871"/>
                <a:gd name="connsiteX4036" fmla="*/ 942150 w 2663714"/>
                <a:gd name="connsiteY4036" fmla="*/ 437752 h 2179871"/>
                <a:gd name="connsiteX4037" fmla="*/ 963565 w 2663714"/>
                <a:gd name="connsiteY4037" fmla="*/ 429986 h 2179871"/>
                <a:gd name="connsiteX4038" fmla="*/ 962968 w 2663714"/>
                <a:gd name="connsiteY4038" fmla="*/ 441764 h 2179871"/>
                <a:gd name="connsiteX4039" fmla="*/ 962968 w 2663714"/>
                <a:gd name="connsiteY4039" fmla="*/ 441764 h 2179871"/>
                <a:gd name="connsiteX4040" fmla="*/ 963138 w 2663714"/>
                <a:gd name="connsiteY4040" fmla="*/ 441764 h 2179871"/>
                <a:gd name="connsiteX4041" fmla="*/ 963309 w 2663714"/>
                <a:gd name="connsiteY4041" fmla="*/ 441764 h 2179871"/>
                <a:gd name="connsiteX4042" fmla="*/ 963309 w 2663714"/>
                <a:gd name="connsiteY4042" fmla="*/ 441678 h 2179871"/>
                <a:gd name="connsiteX4043" fmla="*/ 994620 w 2663714"/>
                <a:gd name="connsiteY4043" fmla="*/ 427510 h 2179871"/>
                <a:gd name="connsiteX4044" fmla="*/ 1008954 w 2663714"/>
                <a:gd name="connsiteY4044" fmla="*/ 464381 h 2179871"/>
                <a:gd name="connsiteX4045" fmla="*/ 959896 w 2663714"/>
                <a:gd name="connsiteY4045" fmla="*/ 479573 h 2179871"/>
                <a:gd name="connsiteX4046" fmla="*/ 959896 w 2663714"/>
                <a:gd name="connsiteY4046" fmla="*/ 479573 h 2179871"/>
                <a:gd name="connsiteX4047" fmla="*/ 959555 w 2663714"/>
                <a:gd name="connsiteY4047" fmla="*/ 479658 h 2179871"/>
                <a:gd name="connsiteX4048" fmla="*/ 959384 w 2663714"/>
                <a:gd name="connsiteY4048" fmla="*/ 479658 h 2179871"/>
                <a:gd name="connsiteX4049" fmla="*/ 946757 w 2663714"/>
                <a:gd name="connsiteY4049" fmla="*/ 448335 h 2179871"/>
                <a:gd name="connsiteX4050" fmla="*/ 962968 w 2663714"/>
                <a:gd name="connsiteY4050" fmla="*/ 441934 h 2179871"/>
                <a:gd name="connsiteX4051" fmla="*/ 966722 w 2663714"/>
                <a:gd name="connsiteY4051" fmla="*/ 538463 h 2179871"/>
                <a:gd name="connsiteX4052" fmla="*/ 933874 w 2663714"/>
                <a:gd name="connsiteY4052" fmla="*/ 538378 h 2179871"/>
                <a:gd name="connsiteX4053" fmla="*/ 916470 w 2663714"/>
                <a:gd name="connsiteY4053" fmla="*/ 533342 h 2179871"/>
                <a:gd name="connsiteX4054" fmla="*/ 908364 w 2663714"/>
                <a:gd name="connsiteY4054" fmla="*/ 529331 h 2179871"/>
                <a:gd name="connsiteX4055" fmla="*/ 906402 w 2663714"/>
                <a:gd name="connsiteY4055" fmla="*/ 528136 h 2179871"/>
                <a:gd name="connsiteX4056" fmla="*/ 905805 w 2663714"/>
                <a:gd name="connsiteY4056" fmla="*/ 527795 h 2179871"/>
                <a:gd name="connsiteX4057" fmla="*/ 905464 w 2663714"/>
                <a:gd name="connsiteY4057" fmla="*/ 527539 h 2179871"/>
                <a:gd name="connsiteX4058" fmla="*/ 905464 w 2663714"/>
                <a:gd name="connsiteY4058" fmla="*/ 526771 h 2179871"/>
                <a:gd name="connsiteX4059" fmla="*/ 905805 w 2663714"/>
                <a:gd name="connsiteY4059" fmla="*/ 524808 h 2179871"/>
                <a:gd name="connsiteX4060" fmla="*/ 913654 w 2663714"/>
                <a:gd name="connsiteY4060" fmla="*/ 509616 h 2179871"/>
                <a:gd name="connsiteX4061" fmla="*/ 927391 w 2663714"/>
                <a:gd name="connsiteY4061" fmla="*/ 498776 h 2179871"/>
                <a:gd name="connsiteX4062" fmla="*/ 949828 w 2663714"/>
                <a:gd name="connsiteY4062" fmla="*/ 489815 h 2179871"/>
                <a:gd name="connsiteX4063" fmla="*/ 966722 w 2663714"/>
                <a:gd name="connsiteY4063" fmla="*/ 538378 h 2179871"/>
                <a:gd name="connsiteX4064" fmla="*/ 1019874 w 2663714"/>
                <a:gd name="connsiteY4064" fmla="*/ 519601 h 2179871"/>
                <a:gd name="connsiteX4065" fmla="*/ 978666 w 2663714"/>
                <a:gd name="connsiteY4065" fmla="*/ 535988 h 2179871"/>
                <a:gd name="connsiteX4066" fmla="*/ 961859 w 2663714"/>
                <a:gd name="connsiteY4066" fmla="*/ 486145 h 2179871"/>
                <a:gd name="connsiteX4067" fmla="*/ 961859 w 2663714"/>
                <a:gd name="connsiteY4067" fmla="*/ 486145 h 2179871"/>
                <a:gd name="connsiteX4068" fmla="*/ 961859 w 2663714"/>
                <a:gd name="connsiteY4068" fmla="*/ 486145 h 2179871"/>
                <a:gd name="connsiteX4069" fmla="*/ 1011001 w 2663714"/>
                <a:gd name="connsiteY4069" fmla="*/ 469417 h 2179871"/>
                <a:gd name="connsiteX4070" fmla="*/ 1047261 w 2663714"/>
                <a:gd name="connsiteY4070" fmla="*/ 566799 h 2179871"/>
                <a:gd name="connsiteX4071" fmla="*/ 1101437 w 2663714"/>
                <a:gd name="connsiteY4071" fmla="*/ 726913 h 2179871"/>
                <a:gd name="connsiteX4072" fmla="*/ 1119781 w 2663714"/>
                <a:gd name="connsiteY4072" fmla="*/ 780426 h 2179871"/>
                <a:gd name="connsiteX4073" fmla="*/ 1105277 w 2663714"/>
                <a:gd name="connsiteY4073" fmla="*/ 786145 h 2179871"/>
                <a:gd name="connsiteX4074" fmla="*/ 1105277 w 2663714"/>
                <a:gd name="connsiteY4074" fmla="*/ 786315 h 2179871"/>
                <a:gd name="connsiteX4075" fmla="*/ 1119951 w 2663714"/>
                <a:gd name="connsiteY4075" fmla="*/ 781194 h 2179871"/>
                <a:gd name="connsiteX4076" fmla="*/ 1126862 w 2663714"/>
                <a:gd name="connsiteY4076" fmla="*/ 800313 h 2179871"/>
                <a:gd name="connsiteX4077" fmla="*/ 1118415 w 2663714"/>
                <a:gd name="connsiteY4077" fmla="*/ 803812 h 2179871"/>
                <a:gd name="connsiteX4078" fmla="*/ 1118415 w 2663714"/>
                <a:gd name="connsiteY4078" fmla="*/ 803983 h 2179871"/>
                <a:gd name="connsiteX4079" fmla="*/ 1127033 w 2663714"/>
                <a:gd name="connsiteY4079" fmla="*/ 800825 h 2179871"/>
                <a:gd name="connsiteX4080" fmla="*/ 1131896 w 2663714"/>
                <a:gd name="connsiteY4080" fmla="*/ 813542 h 2179871"/>
                <a:gd name="connsiteX4081" fmla="*/ 1121316 w 2663714"/>
                <a:gd name="connsiteY4081" fmla="*/ 817297 h 2179871"/>
                <a:gd name="connsiteX4082" fmla="*/ 1127033 w 2663714"/>
                <a:gd name="connsiteY4082" fmla="*/ 810810 h 2179871"/>
                <a:gd name="connsiteX4083" fmla="*/ 1126777 w 2663714"/>
                <a:gd name="connsiteY4083" fmla="*/ 810640 h 2179871"/>
                <a:gd name="connsiteX4084" fmla="*/ 1119354 w 2663714"/>
                <a:gd name="connsiteY4084" fmla="*/ 817980 h 2179871"/>
                <a:gd name="connsiteX4085" fmla="*/ 1117733 w 2663714"/>
                <a:gd name="connsiteY4085" fmla="*/ 818577 h 2179871"/>
                <a:gd name="connsiteX4086" fmla="*/ 1084545 w 2663714"/>
                <a:gd name="connsiteY4086" fmla="*/ 830014 h 2179871"/>
                <a:gd name="connsiteX4087" fmla="*/ 1084545 w 2663714"/>
                <a:gd name="connsiteY4087" fmla="*/ 830185 h 2179871"/>
                <a:gd name="connsiteX4088" fmla="*/ 1117136 w 2663714"/>
                <a:gd name="connsiteY4088" fmla="*/ 820113 h 2179871"/>
                <a:gd name="connsiteX4089" fmla="*/ 1108092 w 2663714"/>
                <a:gd name="connsiteY4089" fmla="*/ 829160 h 2179871"/>
                <a:gd name="connsiteX4090" fmla="*/ 1087531 w 2663714"/>
                <a:gd name="connsiteY4090" fmla="*/ 850071 h 2179871"/>
                <a:gd name="connsiteX4091" fmla="*/ 1079852 w 2663714"/>
                <a:gd name="connsiteY4091" fmla="*/ 828734 h 2179871"/>
                <a:gd name="connsiteX4092" fmla="*/ 1100926 w 2663714"/>
                <a:gd name="connsiteY4092" fmla="*/ 805775 h 2179871"/>
                <a:gd name="connsiteX4093" fmla="*/ 1117392 w 2663714"/>
                <a:gd name="connsiteY4093" fmla="*/ 788108 h 2179871"/>
                <a:gd name="connsiteX4094" fmla="*/ 1117221 w 2663714"/>
                <a:gd name="connsiteY4094" fmla="*/ 787937 h 2179871"/>
                <a:gd name="connsiteX4095" fmla="*/ 1099390 w 2663714"/>
                <a:gd name="connsiteY4095" fmla="*/ 804495 h 2179871"/>
                <a:gd name="connsiteX4096" fmla="*/ 1078146 w 2663714"/>
                <a:gd name="connsiteY4096" fmla="*/ 824125 h 2179871"/>
                <a:gd name="connsiteX4097" fmla="*/ 1068334 w 2663714"/>
                <a:gd name="connsiteY4097" fmla="*/ 796898 h 2179871"/>
                <a:gd name="connsiteX4098" fmla="*/ 1073709 w 2663714"/>
                <a:gd name="connsiteY4098" fmla="*/ 790839 h 2179871"/>
                <a:gd name="connsiteX4099" fmla="*/ 1090858 w 2663714"/>
                <a:gd name="connsiteY4099" fmla="*/ 771891 h 2179871"/>
                <a:gd name="connsiteX4100" fmla="*/ 1090602 w 2663714"/>
                <a:gd name="connsiteY4100" fmla="*/ 771721 h 2179871"/>
                <a:gd name="connsiteX4101" fmla="*/ 1072088 w 2663714"/>
                <a:gd name="connsiteY4101" fmla="*/ 789559 h 2179871"/>
                <a:gd name="connsiteX4102" fmla="*/ 1067311 w 2663714"/>
                <a:gd name="connsiteY4102" fmla="*/ 794253 h 2179871"/>
                <a:gd name="connsiteX4103" fmla="*/ 1054172 w 2663714"/>
                <a:gd name="connsiteY4103" fmla="*/ 758150 h 2179871"/>
                <a:gd name="connsiteX4104" fmla="*/ 1054257 w 2663714"/>
                <a:gd name="connsiteY4104" fmla="*/ 758150 h 2179871"/>
                <a:gd name="connsiteX4105" fmla="*/ 1054086 w 2663714"/>
                <a:gd name="connsiteY4105" fmla="*/ 757809 h 2179871"/>
                <a:gd name="connsiteX4106" fmla="*/ 1054086 w 2663714"/>
                <a:gd name="connsiteY4106" fmla="*/ 757809 h 2179871"/>
                <a:gd name="connsiteX4107" fmla="*/ 1041203 w 2663714"/>
                <a:gd name="connsiteY4107" fmla="*/ 723414 h 2179871"/>
                <a:gd name="connsiteX4108" fmla="*/ 983529 w 2663714"/>
                <a:gd name="connsiteY4108" fmla="*/ 552887 h 2179871"/>
                <a:gd name="connsiteX4109" fmla="*/ 978837 w 2663714"/>
                <a:gd name="connsiteY4109" fmla="*/ 537525 h 2179871"/>
                <a:gd name="connsiteX4110" fmla="*/ 1019703 w 2663714"/>
                <a:gd name="connsiteY4110" fmla="*/ 519687 h 2179871"/>
                <a:gd name="connsiteX4111" fmla="*/ 1019533 w 2663714"/>
                <a:gd name="connsiteY4111" fmla="*/ 519431 h 2179871"/>
                <a:gd name="connsiteX4112" fmla="*/ 1208681 w 2663714"/>
                <a:gd name="connsiteY4112" fmla="*/ 750640 h 2179871"/>
                <a:gd name="connsiteX4113" fmla="*/ 1283505 w 2663714"/>
                <a:gd name="connsiteY4113" fmla="*/ 721194 h 2179871"/>
                <a:gd name="connsiteX4114" fmla="*/ 1291097 w 2663714"/>
                <a:gd name="connsiteY4114" fmla="*/ 718207 h 2179871"/>
                <a:gd name="connsiteX4115" fmla="*/ 1283078 w 2663714"/>
                <a:gd name="connsiteY4115" fmla="*/ 739630 h 2179871"/>
                <a:gd name="connsiteX4116" fmla="*/ 1275826 w 2663714"/>
                <a:gd name="connsiteY4116" fmla="*/ 742276 h 2179871"/>
                <a:gd name="connsiteX4117" fmla="*/ 1251254 w 2663714"/>
                <a:gd name="connsiteY4117" fmla="*/ 751152 h 2179871"/>
                <a:gd name="connsiteX4118" fmla="*/ 1257824 w 2663714"/>
                <a:gd name="connsiteY4118" fmla="*/ 732204 h 2179871"/>
                <a:gd name="connsiteX4119" fmla="*/ 1257568 w 2663714"/>
                <a:gd name="connsiteY4119" fmla="*/ 732119 h 2179871"/>
                <a:gd name="connsiteX4120" fmla="*/ 1249548 w 2663714"/>
                <a:gd name="connsiteY4120" fmla="*/ 751749 h 2179871"/>
                <a:gd name="connsiteX4121" fmla="*/ 1228219 w 2663714"/>
                <a:gd name="connsiteY4121" fmla="*/ 759516 h 2179871"/>
                <a:gd name="connsiteX4122" fmla="*/ 1232912 w 2663714"/>
                <a:gd name="connsiteY4122" fmla="*/ 744409 h 2179871"/>
                <a:gd name="connsiteX4123" fmla="*/ 1232655 w 2663714"/>
                <a:gd name="connsiteY4123" fmla="*/ 744324 h 2179871"/>
                <a:gd name="connsiteX4124" fmla="*/ 1226598 w 2663714"/>
                <a:gd name="connsiteY4124" fmla="*/ 760199 h 2179871"/>
                <a:gd name="connsiteX4125" fmla="*/ 1208510 w 2663714"/>
                <a:gd name="connsiteY4125" fmla="*/ 766770 h 2179871"/>
                <a:gd name="connsiteX4126" fmla="*/ 1208510 w 2663714"/>
                <a:gd name="connsiteY4126" fmla="*/ 766770 h 2179871"/>
                <a:gd name="connsiteX4127" fmla="*/ 1208340 w 2663714"/>
                <a:gd name="connsiteY4127" fmla="*/ 766770 h 2179871"/>
                <a:gd name="connsiteX4128" fmla="*/ 1208169 w 2663714"/>
                <a:gd name="connsiteY4128" fmla="*/ 766770 h 2179871"/>
                <a:gd name="connsiteX4129" fmla="*/ 1208169 w 2663714"/>
                <a:gd name="connsiteY4129" fmla="*/ 766770 h 2179871"/>
                <a:gd name="connsiteX4130" fmla="*/ 1142048 w 2663714"/>
                <a:gd name="connsiteY4130" fmla="*/ 794253 h 2179871"/>
                <a:gd name="connsiteX4131" fmla="*/ 1136844 w 2663714"/>
                <a:gd name="connsiteY4131" fmla="*/ 796472 h 2179871"/>
                <a:gd name="connsiteX4132" fmla="*/ 1129763 w 2663714"/>
                <a:gd name="connsiteY4132" fmla="*/ 778037 h 2179871"/>
                <a:gd name="connsiteX4133" fmla="*/ 1132578 w 2663714"/>
                <a:gd name="connsiteY4133" fmla="*/ 777012 h 2179871"/>
                <a:gd name="connsiteX4134" fmla="*/ 1208510 w 2663714"/>
                <a:gd name="connsiteY4134" fmla="*/ 750640 h 2179871"/>
                <a:gd name="connsiteX4135" fmla="*/ 1208510 w 2663714"/>
                <a:gd name="connsiteY4135" fmla="*/ 750640 h 2179871"/>
                <a:gd name="connsiteX4136" fmla="*/ 1208510 w 2663714"/>
                <a:gd name="connsiteY4136" fmla="*/ 750640 h 2179871"/>
                <a:gd name="connsiteX4137" fmla="*/ 1208510 w 2663714"/>
                <a:gd name="connsiteY4137" fmla="*/ 750640 h 2179871"/>
                <a:gd name="connsiteX4138" fmla="*/ 1208510 w 2663714"/>
                <a:gd name="connsiteY4138" fmla="*/ 750640 h 2179871"/>
                <a:gd name="connsiteX4139" fmla="*/ 1295108 w 2663714"/>
                <a:gd name="connsiteY4139" fmla="*/ 713257 h 2179871"/>
                <a:gd name="connsiteX4140" fmla="*/ 1302359 w 2663714"/>
                <a:gd name="connsiteY4140" fmla="*/ 691408 h 2179871"/>
                <a:gd name="connsiteX4141" fmla="*/ 1303810 w 2663714"/>
                <a:gd name="connsiteY4141" fmla="*/ 690725 h 2179871"/>
                <a:gd name="connsiteX4142" fmla="*/ 1299715 w 2663714"/>
                <a:gd name="connsiteY4142" fmla="*/ 714025 h 2179871"/>
                <a:gd name="connsiteX4143" fmla="*/ 1294255 w 2663714"/>
                <a:gd name="connsiteY4143" fmla="*/ 715903 h 2179871"/>
                <a:gd name="connsiteX4144" fmla="*/ 1295108 w 2663714"/>
                <a:gd name="connsiteY4144" fmla="*/ 713257 h 2179871"/>
                <a:gd name="connsiteX4145" fmla="*/ 1299629 w 2663714"/>
                <a:gd name="connsiteY4145" fmla="*/ 714793 h 2179871"/>
                <a:gd name="connsiteX4146" fmla="*/ 1298094 w 2663714"/>
                <a:gd name="connsiteY4146" fmla="*/ 723499 h 2179871"/>
                <a:gd name="connsiteX4147" fmla="*/ 1295961 w 2663714"/>
                <a:gd name="connsiteY4147" fmla="*/ 734850 h 2179871"/>
                <a:gd name="connsiteX4148" fmla="*/ 1287259 w 2663714"/>
                <a:gd name="connsiteY4148" fmla="*/ 738008 h 2179871"/>
                <a:gd name="connsiteX4149" fmla="*/ 1293913 w 2663714"/>
                <a:gd name="connsiteY4149" fmla="*/ 717012 h 2179871"/>
                <a:gd name="connsiteX4150" fmla="*/ 1299544 w 2663714"/>
                <a:gd name="connsiteY4150" fmla="*/ 714793 h 2179871"/>
                <a:gd name="connsiteX4151" fmla="*/ 1278641 w 2663714"/>
                <a:gd name="connsiteY4151" fmla="*/ 821991 h 2179871"/>
                <a:gd name="connsiteX4152" fmla="*/ 1278641 w 2663714"/>
                <a:gd name="connsiteY4152" fmla="*/ 821991 h 2179871"/>
                <a:gd name="connsiteX4153" fmla="*/ 1278641 w 2663714"/>
                <a:gd name="connsiteY4153" fmla="*/ 822247 h 2179871"/>
                <a:gd name="connsiteX4154" fmla="*/ 1278641 w 2663714"/>
                <a:gd name="connsiteY4154" fmla="*/ 822503 h 2179871"/>
                <a:gd name="connsiteX4155" fmla="*/ 1278641 w 2663714"/>
                <a:gd name="connsiteY4155" fmla="*/ 822503 h 2179871"/>
                <a:gd name="connsiteX4156" fmla="*/ 1276850 w 2663714"/>
                <a:gd name="connsiteY4156" fmla="*/ 832574 h 2179871"/>
                <a:gd name="connsiteX4157" fmla="*/ 1266356 w 2663714"/>
                <a:gd name="connsiteY4157" fmla="*/ 835391 h 2179871"/>
                <a:gd name="connsiteX4158" fmla="*/ 1257056 w 2663714"/>
                <a:gd name="connsiteY4158" fmla="*/ 837951 h 2179871"/>
                <a:gd name="connsiteX4159" fmla="*/ 1262516 w 2663714"/>
                <a:gd name="connsiteY4159" fmla="*/ 820796 h 2179871"/>
                <a:gd name="connsiteX4160" fmla="*/ 1262516 w 2663714"/>
                <a:gd name="connsiteY4160" fmla="*/ 820796 h 2179871"/>
                <a:gd name="connsiteX4161" fmla="*/ 1280092 w 2663714"/>
                <a:gd name="connsiteY4161" fmla="*/ 814992 h 2179871"/>
                <a:gd name="connsiteX4162" fmla="*/ 1278641 w 2663714"/>
                <a:gd name="connsiteY4162" fmla="*/ 822076 h 2179871"/>
                <a:gd name="connsiteX4163" fmla="*/ 1254667 w 2663714"/>
                <a:gd name="connsiteY4163" fmla="*/ 947112 h 2179871"/>
                <a:gd name="connsiteX4164" fmla="*/ 1252023 w 2663714"/>
                <a:gd name="connsiteY4164" fmla="*/ 942503 h 2179871"/>
                <a:gd name="connsiteX4165" fmla="*/ 1256629 w 2663714"/>
                <a:gd name="connsiteY4165" fmla="*/ 940625 h 2179871"/>
                <a:gd name="connsiteX4166" fmla="*/ 1255435 w 2663714"/>
                <a:gd name="connsiteY4166" fmla="*/ 946514 h 2179871"/>
                <a:gd name="connsiteX4167" fmla="*/ 1254667 w 2663714"/>
                <a:gd name="connsiteY4167" fmla="*/ 947112 h 2179871"/>
                <a:gd name="connsiteX4168" fmla="*/ 1227451 w 2663714"/>
                <a:gd name="connsiteY4168" fmla="*/ 948904 h 2179871"/>
                <a:gd name="connsiteX4169" fmla="*/ 1253558 w 2663714"/>
                <a:gd name="connsiteY4169" fmla="*/ 927738 h 2179871"/>
                <a:gd name="connsiteX4170" fmla="*/ 1259701 w 2663714"/>
                <a:gd name="connsiteY4170" fmla="*/ 925604 h 2179871"/>
                <a:gd name="connsiteX4171" fmla="*/ 1257141 w 2663714"/>
                <a:gd name="connsiteY4171" fmla="*/ 938065 h 2179871"/>
                <a:gd name="connsiteX4172" fmla="*/ 1227451 w 2663714"/>
                <a:gd name="connsiteY4172" fmla="*/ 948819 h 2179871"/>
                <a:gd name="connsiteX4173" fmla="*/ 1135991 w 2663714"/>
                <a:gd name="connsiteY4173" fmla="*/ 984921 h 2179871"/>
                <a:gd name="connsiteX4174" fmla="*/ 1132237 w 2663714"/>
                <a:gd name="connsiteY4174" fmla="*/ 974509 h 2179871"/>
                <a:gd name="connsiteX4175" fmla="*/ 1163378 w 2663714"/>
                <a:gd name="connsiteY4175" fmla="*/ 961962 h 2179871"/>
                <a:gd name="connsiteX4176" fmla="*/ 1136247 w 2663714"/>
                <a:gd name="connsiteY4176" fmla="*/ 984751 h 2179871"/>
                <a:gd name="connsiteX4177" fmla="*/ 1135991 w 2663714"/>
                <a:gd name="connsiteY4177" fmla="*/ 984836 h 2179871"/>
                <a:gd name="connsiteX4178" fmla="*/ 1098366 w 2663714"/>
                <a:gd name="connsiteY4178" fmla="*/ 981081 h 2179871"/>
                <a:gd name="connsiteX4179" fmla="*/ 1098622 w 2663714"/>
                <a:gd name="connsiteY4179" fmla="*/ 979971 h 2179871"/>
                <a:gd name="connsiteX4180" fmla="*/ 1099816 w 2663714"/>
                <a:gd name="connsiteY4180" fmla="*/ 979459 h 2179871"/>
                <a:gd name="connsiteX4181" fmla="*/ 1098281 w 2663714"/>
                <a:gd name="connsiteY4181" fmla="*/ 981166 h 2179871"/>
                <a:gd name="connsiteX4182" fmla="*/ 1098366 w 2663714"/>
                <a:gd name="connsiteY4182" fmla="*/ 957524 h 2179871"/>
                <a:gd name="connsiteX4183" fmla="*/ 1100840 w 2663714"/>
                <a:gd name="connsiteY4183" fmla="*/ 954879 h 2179871"/>
                <a:gd name="connsiteX4184" fmla="*/ 1100328 w 2663714"/>
                <a:gd name="connsiteY4184" fmla="*/ 957439 h 2179871"/>
                <a:gd name="connsiteX4185" fmla="*/ 1098195 w 2663714"/>
                <a:gd name="connsiteY4185" fmla="*/ 958292 h 2179871"/>
                <a:gd name="connsiteX4186" fmla="*/ 1098366 w 2663714"/>
                <a:gd name="connsiteY4186" fmla="*/ 957439 h 2179871"/>
                <a:gd name="connsiteX4187" fmla="*/ 1046749 w 2663714"/>
                <a:gd name="connsiteY4187" fmla="*/ 933371 h 2179871"/>
                <a:gd name="connsiteX4188" fmla="*/ 1045214 w 2663714"/>
                <a:gd name="connsiteY4188" fmla="*/ 934054 h 2179871"/>
                <a:gd name="connsiteX4189" fmla="*/ 1047005 w 2663714"/>
                <a:gd name="connsiteY4189" fmla="*/ 933115 h 2179871"/>
                <a:gd name="connsiteX4190" fmla="*/ 1046835 w 2663714"/>
                <a:gd name="connsiteY4190" fmla="*/ 933371 h 2179871"/>
                <a:gd name="connsiteX4191" fmla="*/ 1049394 w 2663714"/>
                <a:gd name="connsiteY4191" fmla="*/ 892318 h 2179871"/>
                <a:gd name="connsiteX4192" fmla="*/ 1033098 w 2663714"/>
                <a:gd name="connsiteY4192" fmla="*/ 898634 h 2179871"/>
                <a:gd name="connsiteX4193" fmla="*/ 1033269 w 2663714"/>
                <a:gd name="connsiteY4193" fmla="*/ 881479 h 2179871"/>
                <a:gd name="connsiteX4194" fmla="*/ 1033269 w 2663714"/>
                <a:gd name="connsiteY4194" fmla="*/ 878321 h 2179871"/>
                <a:gd name="connsiteX4195" fmla="*/ 1038047 w 2663714"/>
                <a:gd name="connsiteY4195" fmla="*/ 873541 h 2179871"/>
                <a:gd name="connsiteX4196" fmla="*/ 1060912 w 2663714"/>
                <a:gd name="connsiteY4196" fmla="*/ 864153 h 2179871"/>
                <a:gd name="connsiteX4197" fmla="*/ 1064751 w 2663714"/>
                <a:gd name="connsiteY4197" fmla="*/ 862617 h 2179871"/>
                <a:gd name="connsiteX4198" fmla="*/ 1063130 w 2663714"/>
                <a:gd name="connsiteY4198" fmla="*/ 870896 h 2179871"/>
                <a:gd name="connsiteX4199" fmla="*/ 1061850 w 2663714"/>
                <a:gd name="connsiteY4199" fmla="*/ 877980 h 2179871"/>
                <a:gd name="connsiteX4200" fmla="*/ 1057329 w 2663714"/>
                <a:gd name="connsiteY4200" fmla="*/ 882844 h 2179871"/>
                <a:gd name="connsiteX4201" fmla="*/ 1057329 w 2663714"/>
                <a:gd name="connsiteY4201" fmla="*/ 882844 h 2179871"/>
                <a:gd name="connsiteX4202" fmla="*/ 1057329 w 2663714"/>
                <a:gd name="connsiteY4202" fmla="*/ 882844 h 2179871"/>
                <a:gd name="connsiteX4203" fmla="*/ 1057329 w 2663714"/>
                <a:gd name="connsiteY4203" fmla="*/ 882844 h 2179871"/>
                <a:gd name="connsiteX4204" fmla="*/ 1057329 w 2663714"/>
                <a:gd name="connsiteY4204" fmla="*/ 882844 h 2179871"/>
                <a:gd name="connsiteX4205" fmla="*/ 1049991 w 2663714"/>
                <a:gd name="connsiteY4205" fmla="*/ 891891 h 2179871"/>
                <a:gd name="connsiteX4206" fmla="*/ 1049394 w 2663714"/>
                <a:gd name="connsiteY4206" fmla="*/ 892147 h 2179871"/>
                <a:gd name="connsiteX4207" fmla="*/ 1055366 w 2663714"/>
                <a:gd name="connsiteY4207" fmla="*/ 856216 h 2179871"/>
                <a:gd name="connsiteX4208" fmla="*/ 1070894 w 2663714"/>
                <a:gd name="connsiteY4208" fmla="*/ 839317 h 2179871"/>
                <a:gd name="connsiteX4209" fmla="*/ 1076781 w 2663714"/>
                <a:gd name="connsiteY4209" fmla="*/ 855874 h 2179871"/>
                <a:gd name="connsiteX4210" fmla="*/ 1066543 w 2663714"/>
                <a:gd name="connsiteY4210" fmla="*/ 860313 h 2179871"/>
                <a:gd name="connsiteX4211" fmla="*/ 1067993 w 2663714"/>
                <a:gd name="connsiteY4211" fmla="*/ 847766 h 2179871"/>
                <a:gd name="connsiteX4212" fmla="*/ 1067737 w 2663714"/>
                <a:gd name="connsiteY4212" fmla="*/ 847766 h 2179871"/>
                <a:gd name="connsiteX4213" fmla="*/ 1065263 w 2663714"/>
                <a:gd name="connsiteY4213" fmla="*/ 860995 h 2179871"/>
                <a:gd name="connsiteX4214" fmla="*/ 1060314 w 2663714"/>
                <a:gd name="connsiteY4214" fmla="*/ 863129 h 2179871"/>
                <a:gd name="connsiteX4215" fmla="*/ 1039327 w 2663714"/>
                <a:gd name="connsiteY4215" fmla="*/ 872517 h 2179871"/>
                <a:gd name="connsiteX4216" fmla="*/ 1055281 w 2663714"/>
                <a:gd name="connsiteY4216" fmla="*/ 856557 h 2179871"/>
                <a:gd name="connsiteX4217" fmla="*/ 1055281 w 2663714"/>
                <a:gd name="connsiteY4217" fmla="*/ 856557 h 2179871"/>
                <a:gd name="connsiteX4218" fmla="*/ 1055366 w 2663714"/>
                <a:gd name="connsiteY4218" fmla="*/ 856472 h 2179871"/>
                <a:gd name="connsiteX4219" fmla="*/ 1055451 w 2663714"/>
                <a:gd name="connsiteY4219" fmla="*/ 856472 h 2179871"/>
                <a:gd name="connsiteX4220" fmla="*/ 1055451 w 2663714"/>
                <a:gd name="connsiteY4220" fmla="*/ 856386 h 2179871"/>
                <a:gd name="connsiteX4221" fmla="*/ 1119695 w 2663714"/>
                <a:gd name="connsiteY4221" fmla="*/ 819857 h 2179871"/>
                <a:gd name="connsiteX4222" fmla="*/ 1132834 w 2663714"/>
                <a:gd name="connsiteY4222" fmla="*/ 815675 h 2179871"/>
                <a:gd name="connsiteX4223" fmla="*/ 1136162 w 2663714"/>
                <a:gd name="connsiteY4223" fmla="*/ 824552 h 2179871"/>
                <a:gd name="connsiteX4224" fmla="*/ 1137783 w 2663714"/>
                <a:gd name="connsiteY4224" fmla="*/ 828819 h 2179871"/>
                <a:gd name="connsiteX4225" fmla="*/ 1136759 w 2663714"/>
                <a:gd name="connsiteY4225" fmla="*/ 831550 h 2179871"/>
                <a:gd name="connsiteX4226" fmla="*/ 1107751 w 2663714"/>
                <a:gd name="connsiteY4226" fmla="*/ 842901 h 2179871"/>
                <a:gd name="connsiteX4227" fmla="*/ 1095380 w 2663714"/>
                <a:gd name="connsiteY4227" fmla="*/ 848022 h 2179871"/>
                <a:gd name="connsiteX4228" fmla="*/ 1109969 w 2663714"/>
                <a:gd name="connsiteY4228" fmla="*/ 830867 h 2179871"/>
                <a:gd name="connsiteX4229" fmla="*/ 1119610 w 2663714"/>
                <a:gd name="connsiteY4229" fmla="*/ 819857 h 2179871"/>
                <a:gd name="connsiteX4230" fmla="*/ 1138721 w 2663714"/>
                <a:gd name="connsiteY4230" fmla="*/ 801337 h 2179871"/>
                <a:gd name="connsiteX4231" fmla="*/ 1137271 w 2663714"/>
                <a:gd name="connsiteY4231" fmla="*/ 797581 h 2179871"/>
                <a:gd name="connsiteX4232" fmla="*/ 1142731 w 2663714"/>
                <a:gd name="connsiteY4232" fmla="*/ 795618 h 2179871"/>
                <a:gd name="connsiteX4233" fmla="*/ 1173616 w 2663714"/>
                <a:gd name="connsiteY4233" fmla="*/ 784523 h 2179871"/>
                <a:gd name="connsiteX4234" fmla="*/ 1168924 w 2663714"/>
                <a:gd name="connsiteY4234" fmla="*/ 800569 h 2179871"/>
                <a:gd name="connsiteX4235" fmla="*/ 1142219 w 2663714"/>
                <a:gd name="connsiteY4235" fmla="*/ 810298 h 2179871"/>
                <a:gd name="connsiteX4236" fmla="*/ 1138636 w 2663714"/>
                <a:gd name="connsiteY4236" fmla="*/ 801337 h 2179871"/>
                <a:gd name="connsiteX4237" fmla="*/ 1210131 w 2663714"/>
                <a:gd name="connsiteY4237" fmla="*/ 771123 h 2179871"/>
                <a:gd name="connsiteX4238" fmla="*/ 1224721 w 2663714"/>
                <a:gd name="connsiteY4238" fmla="*/ 765064 h 2179871"/>
                <a:gd name="connsiteX4239" fmla="*/ 1222844 w 2663714"/>
                <a:gd name="connsiteY4239" fmla="*/ 769928 h 2179871"/>
                <a:gd name="connsiteX4240" fmla="*/ 1217981 w 2663714"/>
                <a:gd name="connsiteY4240" fmla="*/ 782389 h 2179871"/>
                <a:gd name="connsiteX4241" fmla="*/ 1211411 w 2663714"/>
                <a:gd name="connsiteY4241" fmla="*/ 784694 h 2179871"/>
                <a:gd name="connsiteX4242" fmla="*/ 1211411 w 2663714"/>
                <a:gd name="connsiteY4242" fmla="*/ 784694 h 2179871"/>
                <a:gd name="connsiteX4243" fmla="*/ 1211155 w 2663714"/>
                <a:gd name="connsiteY4243" fmla="*/ 784694 h 2179871"/>
                <a:gd name="connsiteX4244" fmla="*/ 1210900 w 2663714"/>
                <a:gd name="connsiteY4244" fmla="*/ 784694 h 2179871"/>
                <a:gd name="connsiteX4245" fmla="*/ 1210900 w 2663714"/>
                <a:gd name="connsiteY4245" fmla="*/ 784694 h 2179871"/>
                <a:gd name="connsiteX4246" fmla="*/ 1203989 w 2663714"/>
                <a:gd name="connsiteY4246" fmla="*/ 787254 h 2179871"/>
                <a:gd name="connsiteX4247" fmla="*/ 1209193 w 2663714"/>
                <a:gd name="connsiteY4247" fmla="*/ 771209 h 2179871"/>
                <a:gd name="connsiteX4248" fmla="*/ 1209961 w 2663714"/>
                <a:gd name="connsiteY4248" fmla="*/ 770953 h 2179871"/>
                <a:gd name="connsiteX4249" fmla="*/ 1209961 w 2663714"/>
                <a:gd name="connsiteY4249" fmla="*/ 770953 h 2179871"/>
                <a:gd name="connsiteX4250" fmla="*/ 1209961 w 2663714"/>
                <a:gd name="connsiteY4250" fmla="*/ 770953 h 2179871"/>
                <a:gd name="connsiteX4251" fmla="*/ 1209961 w 2663714"/>
                <a:gd name="connsiteY4251" fmla="*/ 770953 h 2179871"/>
                <a:gd name="connsiteX4252" fmla="*/ 1209961 w 2663714"/>
                <a:gd name="connsiteY4252" fmla="*/ 770953 h 2179871"/>
                <a:gd name="connsiteX4253" fmla="*/ 1258933 w 2663714"/>
                <a:gd name="connsiteY4253" fmla="*/ 809189 h 2179871"/>
                <a:gd name="connsiteX4254" fmla="*/ 1258933 w 2663714"/>
                <a:gd name="connsiteY4254" fmla="*/ 809189 h 2179871"/>
                <a:gd name="connsiteX4255" fmla="*/ 1258933 w 2663714"/>
                <a:gd name="connsiteY4255" fmla="*/ 809445 h 2179871"/>
                <a:gd name="connsiteX4256" fmla="*/ 1258933 w 2663714"/>
                <a:gd name="connsiteY4256" fmla="*/ 809701 h 2179871"/>
                <a:gd name="connsiteX4257" fmla="*/ 1258933 w 2663714"/>
                <a:gd name="connsiteY4257" fmla="*/ 809701 h 2179871"/>
                <a:gd name="connsiteX4258" fmla="*/ 1255606 w 2663714"/>
                <a:gd name="connsiteY4258" fmla="*/ 821564 h 2179871"/>
                <a:gd name="connsiteX4259" fmla="*/ 1246818 w 2663714"/>
                <a:gd name="connsiteY4259" fmla="*/ 824210 h 2179871"/>
                <a:gd name="connsiteX4260" fmla="*/ 1252875 w 2663714"/>
                <a:gd name="connsiteY4260" fmla="*/ 802190 h 2179871"/>
                <a:gd name="connsiteX4261" fmla="*/ 1254582 w 2663714"/>
                <a:gd name="connsiteY4261" fmla="*/ 796045 h 2179871"/>
                <a:gd name="connsiteX4262" fmla="*/ 1256203 w 2663714"/>
                <a:gd name="connsiteY4262" fmla="*/ 795533 h 2179871"/>
                <a:gd name="connsiteX4263" fmla="*/ 1264479 w 2663714"/>
                <a:gd name="connsiteY4263" fmla="*/ 793058 h 2179871"/>
                <a:gd name="connsiteX4264" fmla="*/ 1259103 w 2663714"/>
                <a:gd name="connsiteY4264" fmla="*/ 809189 h 2179871"/>
                <a:gd name="connsiteX4265" fmla="*/ 1202965 w 2663714"/>
                <a:gd name="connsiteY4265" fmla="*/ 954708 h 2179871"/>
                <a:gd name="connsiteX4266" fmla="*/ 1201941 w 2663714"/>
                <a:gd name="connsiteY4266" fmla="*/ 958378 h 2179871"/>
                <a:gd name="connsiteX4267" fmla="*/ 1194177 w 2663714"/>
                <a:gd name="connsiteY4267" fmla="*/ 961280 h 2179871"/>
                <a:gd name="connsiteX4268" fmla="*/ 1190935 w 2663714"/>
                <a:gd name="connsiteY4268" fmla="*/ 951550 h 2179871"/>
                <a:gd name="connsiteX4269" fmla="*/ 1205439 w 2663714"/>
                <a:gd name="connsiteY4269" fmla="*/ 945832 h 2179871"/>
                <a:gd name="connsiteX4270" fmla="*/ 1202965 w 2663714"/>
                <a:gd name="connsiteY4270" fmla="*/ 954708 h 2179871"/>
                <a:gd name="connsiteX4271" fmla="*/ 1118586 w 2663714"/>
                <a:gd name="connsiteY4271" fmla="*/ 936358 h 2179871"/>
                <a:gd name="connsiteX4272" fmla="*/ 1121402 w 2663714"/>
                <a:gd name="connsiteY4272" fmla="*/ 933371 h 2179871"/>
                <a:gd name="connsiteX4273" fmla="*/ 1134114 w 2663714"/>
                <a:gd name="connsiteY4273" fmla="*/ 928847 h 2179871"/>
                <a:gd name="connsiteX4274" fmla="*/ 1130445 w 2663714"/>
                <a:gd name="connsiteY4274" fmla="*/ 945490 h 2179871"/>
                <a:gd name="connsiteX4275" fmla="*/ 1122938 w 2663714"/>
                <a:gd name="connsiteY4275" fmla="*/ 948477 h 2179871"/>
                <a:gd name="connsiteX4276" fmla="*/ 1118586 w 2663714"/>
                <a:gd name="connsiteY4276" fmla="*/ 936358 h 2179871"/>
                <a:gd name="connsiteX4277" fmla="*/ 1079255 w 2663714"/>
                <a:gd name="connsiteY4277" fmla="*/ 929018 h 2179871"/>
                <a:gd name="connsiteX4278" fmla="*/ 1079255 w 2663714"/>
                <a:gd name="connsiteY4278" fmla="*/ 929018 h 2179871"/>
                <a:gd name="connsiteX4279" fmla="*/ 1079255 w 2663714"/>
                <a:gd name="connsiteY4279" fmla="*/ 929018 h 2179871"/>
                <a:gd name="connsiteX4280" fmla="*/ 1079255 w 2663714"/>
                <a:gd name="connsiteY4280" fmla="*/ 929018 h 2179871"/>
                <a:gd name="connsiteX4281" fmla="*/ 1075075 w 2663714"/>
                <a:gd name="connsiteY4281" fmla="*/ 933797 h 2179871"/>
                <a:gd name="connsiteX4282" fmla="*/ 1075928 w 2663714"/>
                <a:gd name="connsiteY4282" fmla="*/ 922958 h 2179871"/>
                <a:gd name="connsiteX4283" fmla="*/ 1090602 w 2663714"/>
                <a:gd name="connsiteY4283" fmla="*/ 917410 h 2179871"/>
                <a:gd name="connsiteX4284" fmla="*/ 1079341 w 2663714"/>
                <a:gd name="connsiteY4284" fmla="*/ 929018 h 2179871"/>
                <a:gd name="connsiteX4285" fmla="*/ 1079341 w 2663714"/>
                <a:gd name="connsiteY4285" fmla="*/ 929018 h 2179871"/>
                <a:gd name="connsiteX4286" fmla="*/ 1065263 w 2663714"/>
                <a:gd name="connsiteY4286" fmla="*/ 871152 h 2179871"/>
                <a:gd name="connsiteX4287" fmla="*/ 1066287 w 2663714"/>
                <a:gd name="connsiteY4287" fmla="*/ 862105 h 2179871"/>
                <a:gd name="connsiteX4288" fmla="*/ 1077463 w 2663714"/>
                <a:gd name="connsiteY4288" fmla="*/ 857752 h 2179871"/>
                <a:gd name="connsiteX4289" fmla="*/ 1078317 w 2663714"/>
                <a:gd name="connsiteY4289" fmla="*/ 860057 h 2179871"/>
                <a:gd name="connsiteX4290" fmla="*/ 1078402 w 2663714"/>
                <a:gd name="connsiteY4290" fmla="*/ 860313 h 2179871"/>
                <a:gd name="connsiteX4291" fmla="*/ 1066799 w 2663714"/>
                <a:gd name="connsiteY4291" fmla="*/ 872688 h 2179871"/>
                <a:gd name="connsiteX4292" fmla="*/ 1067652 w 2663714"/>
                <a:gd name="connsiteY4292" fmla="*/ 867396 h 2179871"/>
                <a:gd name="connsiteX4293" fmla="*/ 1067396 w 2663714"/>
                <a:gd name="connsiteY4293" fmla="*/ 867396 h 2179871"/>
                <a:gd name="connsiteX4294" fmla="*/ 1065689 w 2663714"/>
                <a:gd name="connsiteY4294" fmla="*/ 873968 h 2179871"/>
                <a:gd name="connsiteX4295" fmla="*/ 1064922 w 2663714"/>
                <a:gd name="connsiteY4295" fmla="*/ 874822 h 2179871"/>
                <a:gd name="connsiteX4296" fmla="*/ 1065263 w 2663714"/>
                <a:gd name="connsiteY4296" fmla="*/ 871237 h 2179871"/>
                <a:gd name="connsiteX4297" fmla="*/ 1212862 w 2663714"/>
                <a:gd name="connsiteY4297" fmla="*/ 789132 h 2179871"/>
                <a:gd name="connsiteX4298" fmla="*/ 1215848 w 2663714"/>
                <a:gd name="connsiteY4298" fmla="*/ 788022 h 2179871"/>
                <a:gd name="connsiteX4299" fmla="*/ 1208255 w 2663714"/>
                <a:gd name="connsiteY4299" fmla="*/ 807567 h 2179871"/>
                <a:gd name="connsiteX4300" fmla="*/ 1206036 w 2663714"/>
                <a:gd name="connsiteY4300" fmla="*/ 808250 h 2179871"/>
                <a:gd name="connsiteX4301" fmla="*/ 1196396 w 2663714"/>
                <a:gd name="connsiteY4301" fmla="*/ 811237 h 2179871"/>
                <a:gd name="connsiteX4302" fmla="*/ 1201685 w 2663714"/>
                <a:gd name="connsiteY4302" fmla="*/ 794850 h 2179871"/>
                <a:gd name="connsiteX4303" fmla="*/ 1202368 w 2663714"/>
                <a:gd name="connsiteY4303" fmla="*/ 792887 h 2179871"/>
                <a:gd name="connsiteX4304" fmla="*/ 1212776 w 2663714"/>
                <a:gd name="connsiteY4304" fmla="*/ 789303 h 2179871"/>
                <a:gd name="connsiteX4305" fmla="*/ 1212776 w 2663714"/>
                <a:gd name="connsiteY4305" fmla="*/ 789303 h 2179871"/>
                <a:gd name="connsiteX4306" fmla="*/ 1212776 w 2663714"/>
                <a:gd name="connsiteY4306" fmla="*/ 789303 h 2179871"/>
                <a:gd name="connsiteX4307" fmla="*/ 1212776 w 2663714"/>
                <a:gd name="connsiteY4307" fmla="*/ 789303 h 2179871"/>
                <a:gd name="connsiteX4308" fmla="*/ 1212776 w 2663714"/>
                <a:gd name="connsiteY4308" fmla="*/ 789303 h 2179871"/>
                <a:gd name="connsiteX4309" fmla="*/ 1250828 w 2663714"/>
                <a:gd name="connsiteY4309" fmla="*/ 801337 h 2179871"/>
                <a:gd name="connsiteX4310" fmla="*/ 1242382 w 2663714"/>
                <a:gd name="connsiteY4310" fmla="*/ 825405 h 2179871"/>
                <a:gd name="connsiteX4311" fmla="*/ 1224124 w 2663714"/>
                <a:gd name="connsiteY4311" fmla="*/ 831038 h 2179871"/>
                <a:gd name="connsiteX4312" fmla="*/ 1233765 w 2663714"/>
                <a:gd name="connsiteY4312" fmla="*/ 802446 h 2179871"/>
                <a:gd name="connsiteX4313" fmla="*/ 1252364 w 2663714"/>
                <a:gd name="connsiteY4313" fmla="*/ 796557 h 2179871"/>
                <a:gd name="connsiteX4314" fmla="*/ 1250743 w 2663714"/>
                <a:gd name="connsiteY4314" fmla="*/ 801337 h 2179871"/>
                <a:gd name="connsiteX4315" fmla="*/ 1224636 w 2663714"/>
                <a:gd name="connsiteY4315" fmla="*/ 877041 h 2179871"/>
                <a:gd name="connsiteX4316" fmla="*/ 1224636 w 2663714"/>
                <a:gd name="connsiteY4316" fmla="*/ 877041 h 2179871"/>
                <a:gd name="connsiteX4317" fmla="*/ 1224636 w 2663714"/>
                <a:gd name="connsiteY4317" fmla="*/ 877211 h 2179871"/>
                <a:gd name="connsiteX4318" fmla="*/ 1224636 w 2663714"/>
                <a:gd name="connsiteY4318" fmla="*/ 877382 h 2179871"/>
                <a:gd name="connsiteX4319" fmla="*/ 1224636 w 2663714"/>
                <a:gd name="connsiteY4319" fmla="*/ 877382 h 2179871"/>
                <a:gd name="connsiteX4320" fmla="*/ 1219687 w 2663714"/>
                <a:gd name="connsiteY4320" fmla="*/ 894623 h 2179871"/>
                <a:gd name="connsiteX4321" fmla="*/ 1198187 w 2663714"/>
                <a:gd name="connsiteY4321" fmla="*/ 901621 h 2179871"/>
                <a:gd name="connsiteX4322" fmla="*/ 1201259 w 2663714"/>
                <a:gd name="connsiteY4322" fmla="*/ 893684 h 2179871"/>
                <a:gd name="connsiteX4323" fmla="*/ 1205183 w 2663714"/>
                <a:gd name="connsiteY4323" fmla="*/ 889587 h 2179871"/>
                <a:gd name="connsiteX4324" fmla="*/ 1221564 w 2663714"/>
                <a:gd name="connsiteY4324" fmla="*/ 873029 h 2179871"/>
                <a:gd name="connsiteX4325" fmla="*/ 1221393 w 2663714"/>
                <a:gd name="connsiteY4325" fmla="*/ 872773 h 2179871"/>
                <a:gd name="connsiteX4326" fmla="*/ 1203647 w 2663714"/>
                <a:gd name="connsiteY4326" fmla="*/ 888221 h 2179871"/>
                <a:gd name="connsiteX4327" fmla="*/ 1203221 w 2663714"/>
                <a:gd name="connsiteY4327" fmla="*/ 888563 h 2179871"/>
                <a:gd name="connsiteX4328" fmla="*/ 1207999 w 2663714"/>
                <a:gd name="connsiteY4328" fmla="*/ 876102 h 2179871"/>
                <a:gd name="connsiteX4329" fmla="*/ 1227195 w 2663714"/>
                <a:gd name="connsiteY4329" fmla="*/ 869786 h 2179871"/>
                <a:gd name="connsiteX4330" fmla="*/ 1224721 w 2663714"/>
                <a:gd name="connsiteY4330" fmla="*/ 877041 h 2179871"/>
                <a:gd name="connsiteX4331" fmla="*/ 1128995 w 2663714"/>
                <a:gd name="connsiteY4331" fmla="*/ 925433 h 2179871"/>
                <a:gd name="connsiteX4332" fmla="*/ 1137015 w 2663714"/>
                <a:gd name="connsiteY4332" fmla="*/ 916216 h 2179871"/>
                <a:gd name="connsiteX4333" fmla="*/ 1135138 w 2663714"/>
                <a:gd name="connsiteY4333" fmla="*/ 924580 h 2179871"/>
                <a:gd name="connsiteX4334" fmla="*/ 1126691 w 2663714"/>
                <a:gd name="connsiteY4334" fmla="*/ 927908 h 2179871"/>
                <a:gd name="connsiteX4335" fmla="*/ 1128654 w 2663714"/>
                <a:gd name="connsiteY4335" fmla="*/ 925775 h 2179871"/>
                <a:gd name="connsiteX4336" fmla="*/ 1128654 w 2663714"/>
                <a:gd name="connsiteY4336" fmla="*/ 925775 h 2179871"/>
                <a:gd name="connsiteX4337" fmla="*/ 1128824 w 2663714"/>
                <a:gd name="connsiteY4337" fmla="*/ 925604 h 2179871"/>
                <a:gd name="connsiteX4338" fmla="*/ 1128995 w 2663714"/>
                <a:gd name="connsiteY4338" fmla="*/ 925433 h 2179871"/>
                <a:gd name="connsiteX4339" fmla="*/ 1128995 w 2663714"/>
                <a:gd name="connsiteY4339" fmla="*/ 925433 h 2179871"/>
                <a:gd name="connsiteX4340" fmla="*/ 1145802 w 2663714"/>
                <a:gd name="connsiteY4340" fmla="*/ 906230 h 2179871"/>
                <a:gd name="connsiteX4341" fmla="*/ 1156638 w 2663714"/>
                <a:gd name="connsiteY4341" fmla="*/ 893854 h 2179871"/>
                <a:gd name="connsiteX4342" fmla="*/ 1160136 w 2663714"/>
                <a:gd name="connsiteY4342" fmla="*/ 892659 h 2179871"/>
                <a:gd name="connsiteX4343" fmla="*/ 1161330 w 2663714"/>
                <a:gd name="connsiteY4343" fmla="*/ 896500 h 2179871"/>
                <a:gd name="connsiteX4344" fmla="*/ 1154675 w 2663714"/>
                <a:gd name="connsiteY4344" fmla="*/ 917069 h 2179871"/>
                <a:gd name="connsiteX4345" fmla="*/ 1141196 w 2663714"/>
                <a:gd name="connsiteY4345" fmla="*/ 922190 h 2179871"/>
                <a:gd name="connsiteX4346" fmla="*/ 1145802 w 2663714"/>
                <a:gd name="connsiteY4346" fmla="*/ 906230 h 2179871"/>
                <a:gd name="connsiteX4347" fmla="*/ 1060059 w 2663714"/>
                <a:gd name="connsiteY4347" fmla="*/ 926628 h 2179871"/>
                <a:gd name="connsiteX4348" fmla="*/ 1071321 w 2663714"/>
                <a:gd name="connsiteY4348" fmla="*/ 915704 h 2179871"/>
                <a:gd name="connsiteX4349" fmla="*/ 1070212 w 2663714"/>
                <a:gd name="connsiteY4349" fmla="*/ 923300 h 2179871"/>
                <a:gd name="connsiteX4350" fmla="*/ 1059973 w 2663714"/>
                <a:gd name="connsiteY4350" fmla="*/ 927652 h 2179871"/>
                <a:gd name="connsiteX4351" fmla="*/ 1060059 w 2663714"/>
                <a:gd name="connsiteY4351" fmla="*/ 926628 h 2179871"/>
                <a:gd name="connsiteX4352" fmla="*/ 1064580 w 2663714"/>
                <a:gd name="connsiteY4352" fmla="*/ 886514 h 2179871"/>
                <a:gd name="connsiteX4353" fmla="*/ 1064836 w 2663714"/>
                <a:gd name="connsiteY4353" fmla="*/ 884978 h 2179871"/>
                <a:gd name="connsiteX4354" fmla="*/ 1078999 w 2663714"/>
                <a:gd name="connsiteY4354" fmla="*/ 867738 h 2179871"/>
                <a:gd name="connsiteX4355" fmla="*/ 1078231 w 2663714"/>
                <a:gd name="connsiteY4355" fmla="*/ 872090 h 2179871"/>
                <a:gd name="connsiteX4356" fmla="*/ 1076610 w 2663714"/>
                <a:gd name="connsiteY4356" fmla="*/ 881906 h 2179871"/>
                <a:gd name="connsiteX4357" fmla="*/ 1064580 w 2663714"/>
                <a:gd name="connsiteY4357" fmla="*/ 886514 h 2179871"/>
                <a:gd name="connsiteX4358" fmla="*/ 1080364 w 2663714"/>
                <a:gd name="connsiteY4358" fmla="*/ 872261 h 2179871"/>
                <a:gd name="connsiteX4359" fmla="*/ 1080876 w 2663714"/>
                <a:gd name="connsiteY4359" fmla="*/ 867226 h 2179871"/>
                <a:gd name="connsiteX4360" fmla="*/ 1084971 w 2663714"/>
                <a:gd name="connsiteY4360" fmla="*/ 878833 h 2179871"/>
                <a:gd name="connsiteX4361" fmla="*/ 1079596 w 2663714"/>
                <a:gd name="connsiteY4361" fmla="*/ 880881 h 2179871"/>
                <a:gd name="connsiteX4362" fmla="*/ 1080364 w 2663714"/>
                <a:gd name="connsiteY4362" fmla="*/ 872261 h 2179871"/>
                <a:gd name="connsiteX4363" fmla="*/ 1085824 w 2663714"/>
                <a:gd name="connsiteY4363" fmla="*/ 881308 h 2179871"/>
                <a:gd name="connsiteX4364" fmla="*/ 1088640 w 2663714"/>
                <a:gd name="connsiteY4364" fmla="*/ 889246 h 2179871"/>
                <a:gd name="connsiteX4365" fmla="*/ 1079852 w 2663714"/>
                <a:gd name="connsiteY4365" fmla="*/ 897695 h 2179871"/>
                <a:gd name="connsiteX4366" fmla="*/ 1077975 w 2663714"/>
                <a:gd name="connsiteY4366" fmla="*/ 898463 h 2179871"/>
                <a:gd name="connsiteX4367" fmla="*/ 1079255 w 2663714"/>
                <a:gd name="connsiteY4367" fmla="*/ 883527 h 2179871"/>
                <a:gd name="connsiteX4368" fmla="*/ 1085739 w 2663714"/>
                <a:gd name="connsiteY4368" fmla="*/ 881308 h 2179871"/>
                <a:gd name="connsiteX4369" fmla="*/ 1138465 w 2663714"/>
                <a:gd name="connsiteY4369" fmla="*/ 844779 h 2179871"/>
                <a:gd name="connsiteX4370" fmla="*/ 1140257 w 2663714"/>
                <a:gd name="connsiteY4370" fmla="*/ 842901 h 2179871"/>
                <a:gd name="connsiteX4371" fmla="*/ 1137953 w 2663714"/>
                <a:gd name="connsiteY4371" fmla="*/ 844096 h 2179871"/>
                <a:gd name="connsiteX4372" fmla="*/ 1134711 w 2663714"/>
                <a:gd name="connsiteY4372" fmla="*/ 845803 h 2179871"/>
                <a:gd name="connsiteX4373" fmla="*/ 1137271 w 2663714"/>
                <a:gd name="connsiteY4373" fmla="*/ 836586 h 2179871"/>
                <a:gd name="connsiteX4374" fmla="*/ 1137526 w 2663714"/>
                <a:gd name="connsiteY4374" fmla="*/ 835732 h 2179871"/>
                <a:gd name="connsiteX4375" fmla="*/ 1140172 w 2663714"/>
                <a:gd name="connsiteY4375" fmla="*/ 834793 h 2179871"/>
                <a:gd name="connsiteX4376" fmla="*/ 1147850 w 2663714"/>
                <a:gd name="connsiteY4376" fmla="*/ 855789 h 2179871"/>
                <a:gd name="connsiteX4377" fmla="*/ 1130189 w 2663714"/>
                <a:gd name="connsiteY4377" fmla="*/ 862105 h 2179871"/>
                <a:gd name="connsiteX4378" fmla="*/ 1133517 w 2663714"/>
                <a:gd name="connsiteY4378" fmla="*/ 849900 h 2179871"/>
                <a:gd name="connsiteX4379" fmla="*/ 1138465 w 2663714"/>
                <a:gd name="connsiteY4379" fmla="*/ 844779 h 2179871"/>
                <a:gd name="connsiteX4380" fmla="*/ 1134199 w 2663714"/>
                <a:gd name="connsiteY4380" fmla="*/ 847425 h 2179871"/>
                <a:gd name="connsiteX4381" fmla="*/ 1134455 w 2663714"/>
                <a:gd name="connsiteY4381" fmla="*/ 846486 h 2179871"/>
                <a:gd name="connsiteX4382" fmla="*/ 1135906 w 2663714"/>
                <a:gd name="connsiteY4382" fmla="*/ 845889 h 2179871"/>
                <a:gd name="connsiteX4383" fmla="*/ 1134199 w 2663714"/>
                <a:gd name="connsiteY4383" fmla="*/ 847425 h 2179871"/>
                <a:gd name="connsiteX4384" fmla="*/ 1158174 w 2663714"/>
                <a:gd name="connsiteY4384" fmla="*/ 828478 h 2179871"/>
                <a:gd name="connsiteX4385" fmla="*/ 1161245 w 2663714"/>
                <a:gd name="connsiteY4385" fmla="*/ 827368 h 2179871"/>
                <a:gd name="connsiteX4386" fmla="*/ 1155955 w 2663714"/>
                <a:gd name="connsiteY4386" fmla="*/ 845291 h 2179871"/>
                <a:gd name="connsiteX4387" fmla="*/ 1150495 w 2663714"/>
                <a:gd name="connsiteY4387" fmla="*/ 831123 h 2179871"/>
                <a:gd name="connsiteX4388" fmla="*/ 1157917 w 2663714"/>
                <a:gd name="connsiteY4388" fmla="*/ 828563 h 2179871"/>
                <a:gd name="connsiteX4389" fmla="*/ 1157917 w 2663714"/>
                <a:gd name="connsiteY4389" fmla="*/ 828563 h 2179871"/>
                <a:gd name="connsiteX4390" fmla="*/ 1157917 w 2663714"/>
                <a:gd name="connsiteY4390" fmla="*/ 828563 h 2179871"/>
                <a:gd name="connsiteX4391" fmla="*/ 1157917 w 2663714"/>
                <a:gd name="connsiteY4391" fmla="*/ 828563 h 2179871"/>
                <a:gd name="connsiteX4392" fmla="*/ 1182489 w 2663714"/>
                <a:gd name="connsiteY4392" fmla="*/ 925348 h 2179871"/>
                <a:gd name="connsiteX4393" fmla="*/ 1179844 w 2663714"/>
                <a:gd name="connsiteY4393" fmla="*/ 916898 h 2179871"/>
                <a:gd name="connsiteX4394" fmla="*/ 1185560 w 2663714"/>
                <a:gd name="connsiteY4394" fmla="*/ 910583 h 2179871"/>
                <a:gd name="connsiteX4395" fmla="*/ 1191106 w 2663714"/>
                <a:gd name="connsiteY4395" fmla="*/ 908534 h 2179871"/>
                <a:gd name="connsiteX4396" fmla="*/ 1186157 w 2663714"/>
                <a:gd name="connsiteY4396" fmla="*/ 923897 h 2179871"/>
                <a:gd name="connsiteX4397" fmla="*/ 1182403 w 2663714"/>
                <a:gd name="connsiteY4397" fmla="*/ 925263 h 2179871"/>
                <a:gd name="connsiteX4398" fmla="*/ 1184536 w 2663714"/>
                <a:gd name="connsiteY4398" fmla="*/ 929189 h 2179871"/>
                <a:gd name="connsiteX4399" fmla="*/ 1184110 w 2663714"/>
                <a:gd name="connsiteY4399" fmla="*/ 930469 h 2179871"/>
                <a:gd name="connsiteX4400" fmla="*/ 1183769 w 2663714"/>
                <a:gd name="connsiteY4400" fmla="*/ 929445 h 2179871"/>
                <a:gd name="connsiteX4401" fmla="*/ 1184536 w 2663714"/>
                <a:gd name="connsiteY4401" fmla="*/ 929189 h 2179871"/>
                <a:gd name="connsiteX4402" fmla="*/ 1150666 w 2663714"/>
                <a:gd name="connsiteY4402" fmla="*/ 937467 h 2179871"/>
                <a:gd name="connsiteX4403" fmla="*/ 1153310 w 2663714"/>
                <a:gd name="connsiteY4403" fmla="*/ 930810 h 2179871"/>
                <a:gd name="connsiteX4404" fmla="*/ 1164743 w 2663714"/>
                <a:gd name="connsiteY4404" fmla="*/ 918008 h 2179871"/>
                <a:gd name="connsiteX4405" fmla="*/ 1167644 w 2663714"/>
                <a:gd name="connsiteY4405" fmla="*/ 916984 h 2179871"/>
                <a:gd name="connsiteX4406" fmla="*/ 1168667 w 2663714"/>
                <a:gd name="connsiteY4406" fmla="*/ 920483 h 2179871"/>
                <a:gd name="connsiteX4407" fmla="*/ 1155699 w 2663714"/>
                <a:gd name="connsiteY4407" fmla="*/ 933541 h 2179871"/>
                <a:gd name="connsiteX4408" fmla="*/ 1155699 w 2663714"/>
                <a:gd name="connsiteY4408" fmla="*/ 933541 h 2179871"/>
                <a:gd name="connsiteX4409" fmla="*/ 1155699 w 2663714"/>
                <a:gd name="connsiteY4409" fmla="*/ 933541 h 2179871"/>
                <a:gd name="connsiteX4410" fmla="*/ 1155699 w 2663714"/>
                <a:gd name="connsiteY4410" fmla="*/ 933541 h 2179871"/>
                <a:gd name="connsiteX4411" fmla="*/ 1155699 w 2663714"/>
                <a:gd name="connsiteY4411" fmla="*/ 933541 h 2179871"/>
                <a:gd name="connsiteX4412" fmla="*/ 1153225 w 2663714"/>
                <a:gd name="connsiteY4412" fmla="*/ 936443 h 2179871"/>
                <a:gd name="connsiteX4413" fmla="*/ 1150751 w 2663714"/>
                <a:gd name="connsiteY4413" fmla="*/ 937382 h 2179871"/>
                <a:gd name="connsiteX4414" fmla="*/ 1147765 w 2663714"/>
                <a:gd name="connsiteY4414" fmla="*/ 938577 h 2179871"/>
                <a:gd name="connsiteX4415" fmla="*/ 1145376 w 2663714"/>
                <a:gd name="connsiteY4415" fmla="*/ 939516 h 2179871"/>
                <a:gd name="connsiteX4416" fmla="*/ 1148533 w 2663714"/>
                <a:gd name="connsiteY4416" fmla="*/ 936017 h 2179871"/>
                <a:gd name="connsiteX4417" fmla="*/ 1147679 w 2663714"/>
                <a:gd name="connsiteY4417" fmla="*/ 938577 h 2179871"/>
                <a:gd name="connsiteX4418" fmla="*/ 1100328 w 2663714"/>
                <a:gd name="connsiteY4418" fmla="*/ 885064 h 2179871"/>
                <a:gd name="connsiteX4419" fmla="*/ 1106130 w 2663714"/>
                <a:gd name="connsiteY4419" fmla="*/ 878748 h 2179871"/>
                <a:gd name="connsiteX4420" fmla="*/ 1104338 w 2663714"/>
                <a:gd name="connsiteY4420" fmla="*/ 887709 h 2179871"/>
                <a:gd name="connsiteX4421" fmla="*/ 1101608 w 2663714"/>
                <a:gd name="connsiteY4421" fmla="*/ 888734 h 2179871"/>
                <a:gd name="connsiteX4422" fmla="*/ 1100243 w 2663714"/>
                <a:gd name="connsiteY4422" fmla="*/ 884978 h 2179871"/>
                <a:gd name="connsiteX4423" fmla="*/ 1112187 w 2663714"/>
                <a:gd name="connsiteY4423" fmla="*/ 872261 h 2179871"/>
                <a:gd name="connsiteX4424" fmla="*/ 1123705 w 2663714"/>
                <a:gd name="connsiteY4424" fmla="*/ 868421 h 2179871"/>
                <a:gd name="connsiteX4425" fmla="*/ 1119184 w 2663714"/>
                <a:gd name="connsiteY4425" fmla="*/ 882076 h 2179871"/>
                <a:gd name="connsiteX4426" fmla="*/ 1108775 w 2663714"/>
                <a:gd name="connsiteY4426" fmla="*/ 886088 h 2179871"/>
                <a:gd name="connsiteX4427" fmla="*/ 1109969 w 2663714"/>
                <a:gd name="connsiteY4427" fmla="*/ 874651 h 2179871"/>
                <a:gd name="connsiteX4428" fmla="*/ 1112187 w 2663714"/>
                <a:gd name="connsiteY4428" fmla="*/ 872261 h 2179871"/>
                <a:gd name="connsiteX4429" fmla="*/ 1103656 w 2663714"/>
                <a:gd name="connsiteY4429" fmla="*/ 891635 h 2179871"/>
                <a:gd name="connsiteX4430" fmla="*/ 1103315 w 2663714"/>
                <a:gd name="connsiteY4430" fmla="*/ 893513 h 2179871"/>
                <a:gd name="connsiteX4431" fmla="*/ 1102803 w 2663714"/>
                <a:gd name="connsiteY4431" fmla="*/ 891977 h 2179871"/>
                <a:gd name="connsiteX4432" fmla="*/ 1103741 w 2663714"/>
                <a:gd name="connsiteY4432" fmla="*/ 891635 h 2179871"/>
                <a:gd name="connsiteX4433" fmla="*/ 1108433 w 2663714"/>
                <a:gd name="connsiteY4433" fmla="*/ 889929 h 2179871"/>
                <a:gd name="connsiteX4434" fmla="*/ 1117733 w 2663714"/>
                <a:gd name="connsiteY4434" fmla="*/ 886600 h 2179871"/>
                <a:gd name="connsiteX4435" fmla="*/ 1115941 w 2663714"/>
                <a:gd name="connsiteY4435" fmla="*/ 892233 h 2179871"/>
                <a:gd name="connsiteX4436" fmla="*/ 1107239 w 2663714"/>
                <a:gd name="connsiteY4436" fmla="*/ 900682 h 2179871"/>
                <a:gd name="connsiteX4437" fmla="*/ 1108433 w 2663714"/>
                <a:gd name="connsiteY4437" fmla="*/ 889843 h 2179871"/>
                <a:gd name="connsiteX4438" fmla="*/ 1125497 w 2663714"/>
                <a:gd name="connsiteY4438" fmla="*/ 879601 h 2179871"/>
                <a:gd name="connsiteX4439" fmla="*/ 1128910 w 2663714"/>
                <a:gd name="connsiteY4439" fmla="*/ 866628 h 2179871"/>
                <a:gd name="connsiteX4440" fmla="*/ 1149300 w 2663714"/>
                <a:gd name="connsiteY4440" fmla="*/ 859800 h 2179871"/>
                <a:gd name="connsiteX4441" fmla="*/ 1149471 w 2663714"/>
                <a:gd name="connsiteY4441" fmla="*/ 860142 h 2179871"/>
                <a:gd name="connsiteX4442" fmla="*/ 1132664 w 2663714"/>
                <a:gd name="connsiteY4442" fmla="*/ 876102 h 2179871"/>
                <a:gd name="connsiteX4443" fmla="*/ 1131384 w 2663714"/>
                <a:gd name="connsiteY4443" fmla="*/ 877382 h 2179871"/>
                <a:gd name="connsiteX4444" fmla="*/ 1125582 w 2663714"/>
                <a:gd name="connsiteY4444" fmla="*/ 879516 h 2179871"/>
                <a:gd name="connsiteX4445" fmla="*/ 1149556 w 2663714"/>
                <a:gd name="connsiteY4445" fmla="*/ 860825 h 2179871"/>
                <a:gd name="connsiteX4446" fmla="*/ 1150495 w 2663714"/>
                <a:gd name="connsiteY4446" fmla="*/ 863641 h 2179871"/>
                <a:gd name="connsiteX4447" fmla="*/ 1148276 w 2663714"/>
                <a:gd name="connsiteY4447" fmla="*/ 871237 h 2179871"/>
                <a:gd name="connsiteX4448" fmla="*/ 1135650 w 2663714"/>
                <a:gd name="connsiteY4448" fmla="*/ 875846 h 2179871"/>
                <a:gd name="connsiteX4449" fmla="*/ 1149471 w 2663714"/>
                <a:gd name="connsiteY4449" fmla="*/ 860825 h 2179871"/>
                <a:gd name="connsiteX4450" fmla="*/ 1159965 w 2663714"/>
                <a:gd name="connsiteY4450" fmla="*/ 856216 h 2179871"/>
                <a:gd name="connsiteX4451" fmla="*/ 1177455 w 2663714"/>
                <a:gd name="connsiteY4451" fmla="*/ 850071 h 2179871"/>
                <a:gd name="connsiteX4452" fmla="*/ 1172421 w 2663714"/>
                <a:gd name="connsiteY4452" fmla="*/ 863129 h 2179871"/>
                <a:gd name="connsiteX4453" fmla="*/ 1163549 w 2663714"/>
                <a:gd name="connsiteY4453" fmla="*/ 866031 h 2179871"/>
                <a:gd name="connsiteX4454" fmla="*/ 1160050 w 2663714"/>
                <a:gd name="connsiteY4454" fmla="*/ 856216 h 2179871"/>
                <a:gd name="connsiteX4455" fmla="*/ 1190168 w 2663714"/>
                <a:gd name="connsiteY4455" fmla="*/ 857496 h 2179871"/>
                <a:gd name="connsiteX4456" fmla="*/ 1187523 w 2663714"/>
                <a:gd name="connsiteY4456" fmla="*/ 858349 h 2179871"/>
                <a:gd name="connsiteX4457" fmla="*/ 1189229 w 2663714"/>
                <a:gd name="connsiteY4457" fmla="*/ 856472 h 2179871"/>
                <a:gd name="connsiteX4458" fmla="*/ 1191277 w 2663714"/>
                <a:gd name="connsiteY4458" fmla="*/ 854167 h 2179871"/>
                <a:gd name="connsiteX4459" fmla="*/ 1190168 w 2663714"/>
                <a:gd name="connsiteY4459" fmla="*/ 857581 h 2179871"/>
                <a:gd name="connsiteX4460" fmla="*/ 1187011 w 2663714"/>
                <a:gd name="connsiteY4460" fmla="*/ 883100 h 2179871"/>
                <a:gd name="connsiteX4461" fmla="*/ 1199211 w 2663714"/>
                <a:gd name="connsiteY4461" fmla="*/ 878918 h 2179871"/>
                <a:gd name="connsiteX4462" fmla="*/ 1182318 w 2663714"/>
                <a:gd name="connsiteY4462" fmla="*/ 895220 h 2179871"/>
                <a:gd name="connsiteX4463" fmla="*/ 1187011 w 2663714"/>
                <a:gd name="connsiteY4463" fmla="*/ 883015 h 2179871"/>
                <a:gd name="connsiteX4464" fmla="*/ 1176773 w 2663714"/>
                <a:gd name="connsiteY4464" fmla="*/ 900597 h 2179871"/>
                <a:gd name="connsiteX4465" fmla="*/ 1175237 w 2663714"/>
                <a:gd name="connsiteY4465" fmla="*/ 902048 h 2179871"/>
                <a:gd name="connsiteX4466" fmla="*/ 1174128 w 2663714"/>
                <a:gd name="connsiteY4466" fmla="*/ 898292 h 2179871"/>
                <a:gd name="connsiteX4467" fmla="*/ 1171141 w 2663714"/>
                <a:gd name="connsiteY4467" fmla="*/ 888648 h 2179871"/>
                <a:gd name="connsiteX4468" fmla="*/ 1181636 w 2663714"/>
                <a:gd name="connsiteY4468" fmla="*/ 884978 h 2179871"/>
                <a:gd name="connsiteX4469" fmla="*/ 1176858 w 2663714"/>
                <a:gd name="connsiteY4469" fmla="*/ 900512 h 2179871"/>
                <a:gd name="connsiteX4470" fmla="*/ 1171910 w 2663714"/>
                <a:gd name="connsiteY4470" fmla="*/ 883783 h 2179871"/>
                <a:gd name="connsiteX4471" fmla="*/ 1177199 w 2663714"/>
                <a:gd name="connsiteY4471" fmla="*/ 870128 h 2179871"/>
                <a:gd name="connsiteX4472" fmla="*/ 1182489 w 2663714"/>
                <a:gd name="connsiteY4472" fmla="*/ 864068 h 2179871"/>
                <a:gd name="connsiteX4473" fmla="*/ 1188802 w 2663714"/>
                <a:gd name="connsiteY4473" fmla="*/ 861934 h 2179871"/>
                <a:gd name="connsiteX4474" fmla="*/ 1183086 w 2663714"/>
                <a:gd name="connsiteY4474" fmla="*/ 880113 h 2179871"/>
                <a:gd name="connsiteX4475" fmla="*/ 1171910 w 2663714"/>
                <a:gd name="connsiteY4475" fmla="*/ 883783 h 2179871"/>
                <a:gd name="connsiteX4476" fmla="*/ 1169350 w 2663714"/>
                <a:gd name="connsiteY4476" fmla="*/ 868677 h 2179871"/>
                <a:gd name="connsiteX4477" fmla="*/ 1167046 w 2663714"/>
                <a:gd name="connsiteY4477" fmla="*/ 870384 h 2179871"/>
                <a:gd name="connsiteX4478" fmla="*/ 1167217 w 2663714"/>
                <a:gd name="connsiteY4478" fmla="*/ 870640 h 2179871"/>
                <a:gd name="connsiteX4479" fmla="*/ 1170459 w 2663714"/>
                <a:gd name="connsiteY4479" fmla="*/ 868591 h 2179871"/>
                <a:gd name="connsiteX4480" fmla="*/ 1168326 w 2663714"/>
                <a:gd name="connsiteY4480" fmla="*/ 874993 h 2179871"/>
                <a:gd name="connsiteX4481" fmla="*/ 1167046 w 2663714"/>
                <a:gd name="connsiteY4481" fmla="*/ 876273 h 2179871"/>
                <a:gd name="connsiteX4482" fmla="*/ 1164999 w 2663714"/>
                <a:gd name="connsiteY4482" fmla="*/ 870298 h 2179871"/>
                <a:gd name="connsiteX4483" fmla="*/ 1169350 w 2663714"/>
                <a:gd name="connsiteY4483" fmla="*/ 868762 h 2179871"/>
                <a:gd name="connsiteX4484" fmla="*/ 1165340 w 2663714"/>
                <a:gd name="connsiteY4484" fmla="*/ 909559 h 2179871"/>
                <a:gd name="connsiteX4485" fmla="*/ 1165767 w 2663714"/>
                <a:gd name="connsiteY4485" fmla="*/ 911095 h 2179871"/>
                <a:gd name="connsiteX4486" fmla="*/ 1162781 w 2663714"/>
                <a:gd name="connsiteY4486" fmla="*/ 913997 h 2179871"/>
                <a:gd name="connsiteX4487" fmla="*/ 1159453 w 2663714"/>
                <a:gd name="connsiteY4487" fmla="*/ 915277 h 2179871"/>
                <a:gd name="connsiteX4488" fmla="*/ 1163719 w 2663714"/>
                <a:gd name="connsiteY4488" fmla="*/ 904523 h 2179871"/>
                <a:gd name="connsiteX4489" fmla="*/ 1165340 w 2663714"/>
                <a:gd name="connsiteY4489" fmla="*/ 909644 h 2179871"/>
                <a:gd name="connsiteX4490" fmla="*/ 1167387 w 2663714"/>
                <a:gd name="connsiteY4490" fmla="*/ 930725 h 2179871"/>
                <a:gd name="connsiteX4491" fmla="*/ 1167387 w 2663714"/>
                <a:gd name="connsiteY4491" fmla="*/ 930981 h 2179871"/>
                <a:gd name="connsiteX4492" fmla="*/ 1167046 w 2663714"/>
                <a:gd name="connsiteY4492" fmla="*/ 931066 h 2179871"/>
                <a:gd name="connsiteX4493" fmla="*/ 1167387 w 2663714"/>
                <a:gd name="connsiteY4493" fmla="*/ 930725 h 2179871"/>
                <a:gd name="connsiteX4494" fmla="*/ 1169520 w 2663714"/>
                <a:gd name="connsiteY4494" fmla="*/ 928335 h 2179871"/>
                <a:gd name="connsiteX4495" fmla="*/ 1170715 w 2663714"/>
                <a:gd name="connsiteY4495" fmla="*/ 926970 h 2179871"/>
                <a:gd name="connsiteX4496" fmla="*/ 1171483 w 2663714"/>
                <a:gd name="connsiteY4496" fmla="*/ 929359 h 2179871"/>
                <a:gd name="connsiteX4497" fmla="*/ 1168753 w 2663714"/>
                <a:gd name="connsiteY4497" fmla="*/ 930384 h 2179871"/>
                <a:gd name="connsiteX4498" fmla="*/ 1169606 w 2663714"/>
                <a:gd name="connsiteY4498" fmla="*/ 928250 h 2179871"/>
                <a:gd name="connsiteX4499" fmla="*/ 1191618 w 2663714"/>
                <a:gd name="connsiteY4499" fmla="*/ 903840 h 2179871"/>
                <a:gd name="connsiteX4500" fmla="*/ 1193068 w 2663714"/>
                <a:gd name="connsiteY4500" fmla="*/ 902304 h 2179871"/>
                <a:gd name="connsiteX4501" fmla="*/ 1192727 w 2663714"/>
                <a:gd name="connsiteY4501" fmla="*/ 903499 h 2179871"/>
                <a:gd name="connsiteX4502" fmla="*/ 1191703 w 2663714"/>
                <a:gd name="connsiteY4502" fmla="*/ 903840 h 2179871"/>
                <a:gd name="connsiteX4503" fmla="*/ 1183086 w 2663714"/>
                <a:gd name="connsiteY4503" fmla="*/ 906742 h 2179871"/>
                <a:gd name="connsiteX4504" fmla="*/ 1177285 w 2663714"/>
                <a:gd name="connsiteY4504" fmla="*/ 908705 h 2179871"/>
                <a:gd name="connsiteX4505" fmla="*/ 1177285 w 2663714"/>
                <a:gd name="connsiteY4505" fmla="*/ 908449 h 2179871"/>
                <a:gd name="connsiteX4506" fmla="*/ 1180356 w 2663714"/>
                <a:gd name="connsiteY4506" fmla="*/ 900512 h 2179871"/>
                <a:gd name="connsiteX4507" fmla="*/ 1183171 w 2663714"/>
                <a:gd name="connsiteY4507" fmla="*/ 897268 h 2179871"/>
                <a:gd name="connsiteX4508" fmla="*/ 1199552 w 2663714"/>
                <a:gd name="connsiteY4508" fmla="*/ 879089 h 2179871"/>
                <a:gd name="connsiteX4509" fmla="*/ 1199381 w 2663714"/>
                <a:gd name="connsiteY4509" fmla="*/ 878918 h 2179871"/>
                <a:gd name="connsiteX4510" fmla="*/ 1200918 w 2663714"/>
                <a:gd name="connsiteY4510" fmla="*/ 878406 h 2179871"/>
                <a:gd name="connsiteX4511" fmla="*/ 1195286 w 2663714"/>
                <a:gd name="connsiteY4511" fmla="*/ 895561 h 2179871"/>
                <a:gd name="connsiteX4512" fmla="*/ 1183171 w 2663714"/>
                <a:gd name="connsiteY4512" fmla="*/ 906657 h 2179871"/>
                <a:gd name="connsiteX4513" fmla="*/ 1188888 w 2663714"/>
                <a:gd name="connsiteY4513" fmla="*/ 878321 h 2179871"/>
                <a:gd name="connsiteX4514" fmla="*/ 1196054 w 2663714"/>
                <a:gd name="connsiteY4514" fmla="*/ 859459 h 2179871"/>
                <a:gd name="connsiteX4515" fmla="*/ 1208596 w 2663714"/>
                <a:gd name="connsiteY4515" fmla="*/ 855192 h 2179871"/>
                <a:gd name="connsiteX4516" fmla="*/ 1202197 w 2663714"/>
                <a:gd name="connsiteY4516" fmla="*/ 874224 h 2179871"/>
                <a:gd name="connsiteX4517" fmla="*/ 1188888 w 2663714"/>
                <a:gd name="connsiteY4517" fmla="*/ 878321 h 2179871"/>
                <a:gd name="connsiteX4518" fmla="*/ 1209876 w 2663714"/>
                <a:gd name="connsiteY4518" fmla="*/ 851436 h 2179871"/>
                <a:gd name="connsiteX4519" fmla="*/ 1197675 w 2663714"/>
                <a:gd name="connsiteY4519" fmla="*/ 855192 h 2179871"/>
                <a:gd name="connsiteX4520" fmla="*/ 1201514 w 2663714"/>
                <a:gd name="connsiteY4520" fmla="*/ 844864 h 2179871"/>
                <a:gd name="connsiteX4521" fmla="*/ 1201514 w 2663714"/>
                <a:gd name="connsiteY4521" fmla="*/ 844864 h 2179871"/>
                <a:gd name="connsiteX4522" fmla="*/ 1201514 w 2663714"/>
                <a:gd name="connsiteY4522" fmla="*/ 844864 h 2179871"/>
                <a:gd name="connsiteX4523" fmla="*/ 1201514 w 2663714"/>
                <a:gd name="connsiteY4523" fmla="*/ 844864 h 2179871"/>
                <a:gd name="connsiteX4524" fmla="*/ 1201514 w 2663714"/>
                <a:gd name="connsiteY4524" fmla="*/ 844864 h 2179871"/>
                <a:gd name="connsiteX4525" fmla="*/ 1202624 w 2663714"/>
                <a:gd name="connsiteY4525" fmla="*/ 841365 h 2179871"/>
                <a:gd name="connsiteX4526" fmla="*/ 1215421 w 2663714"/>
                <a:gd name="connsiteY4526" fmla="*/ 836927 h 2179871"/>
                <a:gd name="connsiteX4527" fmla="*/ 1209876 w 2663714"/>
                <a:gd name="connsiteY4527" fmla="*/ 851351 h 2179871"/>
                <a:gd name="connsiteX4528" fmla="*/ 1209876 w 2663714"/>
                <a:gd name="connsiteY4528" fmla="*/ 851351 h 2179871"/>
                <a:gd name="connsiteX4529" fmla="*/ 1209876 w 2663714"/>
                <a:gd name="connsiteY4529" fmla="*/ 851522 h 2179871"/>
                <a:gd name="connsiteX4530" fmla="*/ 1191874 w 2663714"/>
                <a:gd name="connsiteY4530" fmla="*/ 852375 h 2179871"/>
                <a:gd name="connsiteX4531" fmla="*/ 1188120 w 2663714"/>
                <a:gd name="connsiteY4531" fmla="*/ 855106 h 2179871"/>
                <a:gd name="connsiteX4532" fmla="*/ 1180782 w 2663714"/>
                <a:gd name="connsiteY4532" fmla="*/ 860483 h 2179871"/>
                <a:gd name="connsiteX4533" fmla="*/ 1180527 w 2663714"/>
                <a:gd name="connsiteY4533" fmla="*/ 860483 h 2179871"/>
                <a:gd name="connsiteX4534" fmla="*/ 1184793 w 2663714"/>
                <a:gd name="connsiteY4534" fmla="*/ 847510 h 2179871"/>
                <a:gd name="connsiteX4535" fmla="*/ 1194519 w 2663714"/>
                <a:gd name="connsiteY4535" fmla="*/ 844096 h 2179871"/>
                <a:gd name="connsiteX4536" fmla="*/ 1191874 w 2663714"/>
                <a:gd name="connsiteY4536" fmla="*/ 852290 h 2179871"/>
                <a:gd name="connsiteX4537" fmla="*/ 1186243 w 2663714"/>
                <a:gd name="connsiteY4537" fmla="*/ 842901 h 2179871"/>
                <a:gd name="connsiteX4538" fmla="*/ 1195116 w 2663714"/>
                <a:gd name="connsiteY4538" fmla="*/ 815334 h 2179871"/>
                <a:gd name="connsiteX4539" fmla="*/ 1206804 w 2663714"/>
                <a:gd name="connsiteY4539" fmla="*/ 811322 h 2179871"/>
                <a:gd name="connsiteX4540" fmla="*/ 1195969 w 2663714"/>
                <a:gd name="connsiteY4540" fmla="*/ 839829 h 2179871"/>
                <a:gd name="connsiteX4541" fmla="*/ 1186157 w 2663714"/>
                <a:gd name="connsiteY4541" fmla="*/ 842901 h 2179871"/>
                <a:gd name="connsiteX4542" fmla="*/ 1179417 w 2663714"/>
                <a:gd name="connsiteY4542" fmla="*/ 845121 h 2179871"/>
                <a:gd name="connsiteX4543" fmla="*/ 1159027 w 2663714"/>
                <a:gd name="connsiteY4543" fmla="*/ 851778 h 2179871"/>
                <a:gd name="connsiteX4544" fmla="*/ 1164743 w 2663714"/>
                <a:gd name="connsiteY4544" fmla="*/ 826002 h 2179871"/>
                <a:gd name="connsiteX4545" fmla="*/ 1190679 w 2663714"/>
                <a:gd name="connsiteY4545" fmla="*/ 816870 h 2179871"/>
                <a:gd name="connsiteX4546" fmla="*/ 1179503 w 2663714"/>
                <a:gd name="connsiteY4546" fmla="*/ 845121 h 2179871"/>
                <a:gd name="connsiteX4547" fmla="*/ 1125326 w 2663714"/>
                <a:gd name="connsiteY4547" fmla="*/ 863726 h 2179871"/>
                <a:gd name="connsiteX4548" fmla="*/ 1117477 w 2663714"/>
                <a:gd name="connsiteY4548" fmla="*/ 866628 h 2179871"/>
                <a:gd name="connsiteX4549" fmla="*/ 1126777 w 2663714"/>
                <a:gd name="connsiteY4549" fmla="*/ 856728 h 2179871"/>
                <a:gd name="connsiteX4550" fmla="*/ 1128227 w 2663714"/>
                <a:gd name="connsiteY4550" fmla="*/ 855192 h 2179871"/>
                <a:gd name="connsiteX4551" fmla="*/ 1125326 w 2663714"/>
                <a:gd name="connsiteY4551" fmla="*/ 863726 h 2179871"/>
                <a:gd name="connsiteX4552" fmla="*/ 1098452 w 2663714"/>
                <a:gd name="connsiteY4552" fmla="*/ 879857 h 2179871"/>
                <a:gd name="connsiteX4553" fmla="*/ 1097513 w 2663714"/>
                <a:gd name="connsiteY4553" fmla="*/ 877211 h 2179871"/>
                <a:gd name="connsiteX4554" fmla="*/ 1103570 w 2663714"/>
                <a:gd name="connsiteY4554" fmla="*/ 875163 h 2179871"/>
                <a:gd name="connsiteX4555" fmla="*/ 1098452 w 2663714"/>
                <a:gd name="connsiteY4555" fmla="*/ 879857 h 2179871"/>
                <a:gd name="connsiteX4556" fmla="*/ 1072942 w 2663714"/>
                <a:gd name="connsiteY4556" fmla="*/ 904267 h 2179871"/>
                <a:gd name="connsiteX4557" fmla="*/ 1071747 w 2663714"/>
                <a:gd name="connsiteY4557" fmla="*/ 905633 h 2179871"/>
                <a:gd name="connsiteX4558" fmla="*/ 1061680 w 2663714"/>
                <a:gd name="connsiteY4558" fmla="*/ 908364 h 2179871"/>
                <a:gd name="connsiteX4559" fmla="*/ 1061765 w 2663714"/>
                <a:gd name="connsiteY4559" fmla="*/ 907083 h 2179871"/>
                <a:gd name="connsiteX4560" fmla="*/ 1073197 w 2663714"/>
                <a:gd name="connsiteY4560" fmla="*/ 902731 h 2179871"/>
                <a:gd name="connsiteX4561" fmla="*/ 1072942 w 2663714"/>
                <a:gd name="connsiteY4561" fmla="*/ 904267 h 2179871"/>
                <a:gd name="connsiteX4562" fmla="*/ 1071321 w 2663714"/>
                <a:gd name="connsiteY4562" fmla="*/ 906059 h 2179871"/>
                <a:gd name="connsiteX4563" fmla="*/ 1060826 w 2663714"/>
                <a:gd name="connsiteY4563" fmla="*/ 917496 h 2179871"/>
                <a:gd name="connsiteX4564" fmla="*/ 1061594 w 2663714"/>
                <a:gd name="connsiteY4564" fmla="*/ 908961 h 2179871"/>
                <a:gd name="connsiteX4565" fmla="*/ 1071321 w 2663714"/>
                <a:gd name="connsiteY4565" fmla="*/ 906059 h 2179871"/>
                <a:gd name="connsiteX4566" fmla="*/ 1076951 w 2663714"/>
                <a:gd name="connsiteY4566" fmla="*/ 909985 h 2179871"/>
                <a:gd name="connsiteX4567" fmla="*/ 1078743 w 2663714"/>
                <a:gd name="connsiteY4567" fmla="*/ 908278 h 2179871"/>
                <a:gd name="connsiteX4568" fmla="*/ 1078743 w 2663714"/>
                <a:gd name="connsiteY4568" fmla="*/ 908278 h 2179871"/>
                <a:gd name="connsiteX4569" fmla="*/ 1078829 w 2663714"/>
                <a:gd name="connsiteY4569" fmla="*/ 908193 h 2179871"/>
                <a:gd name="connsiteX4570" fmla="*/ 1078914 w 2663714"/>
                <a:gd name="connsiteY4570" fmla="*/ 908193 h 2179871"/>
                <a:gd name="connsiteX4571" fmla="*/ 1078914 w 2663714"/>
                <a:gd name="connsiteY4571" fmla="*/ 908022 h 2179871"/>
                <a:gd name="connsiteX4572" fmla="*/ 1089408 w 2663714"/>
                <a:gd name="connsiteY4572" fmla="*/ 896756 h 2179871"/>
                <a:gd name="connsiteX4573" fmla="*/ 1091029 w 2663714"/>
                <a:gd name="connsiteY4573" fmla="*/ 896159 h 2179871"/>
                <a:gd name="connsiteX4574" fmla="*/ 1096404 w 2663714"/>
                <a:gd name="connsiteY4574" fmla="*/ 911436 h 2179871"/>
                <a:gd name="connsiteX4575" fmla="*/ 1095209 w 2663714"/>
                <a:gd name="connsiteY4575" fmla="*/ 912631 h 2179871"/>
                <a:gd name="connsiteX4576" fmla="*/ 1076098 w 2663714"/>
                <a:gd name="connsiteY4576" fmla="*/ 920569 h 2179871"/>
                <a:gd name="connsiteX4577" fmla="*/ 1076951 w 2663714"/>
                <a:gd name="connsiteY4577" fmla="*/ 909985 h 2179871"/>
                <a:gd name="connsiteX4578" fmla="*/ 1108092 w 2663714"/>
                <a:gd name="connsiteY4578" fmla="*/ 906827 h 2179871"/>
                <a:gd name="connsiteX4579" fmla="*/ 1113382 w 2663714"/>
                <a:gd name="connsiteY4579" fmla="*/ 900853 h 2179871"/>
                <a:gd name="connsiteX4580" fmla="*/ 1111846 w 2663714"/>
                <a:gd name="connsiteY4580" fmla="*/ 905889 h 2179871"/>
                <a:gd name="connsiteX4581" fmla="*/ 1108263 w 2663714"/>
                <a:gd name="connsiteY4581" fmla="*/ 907254 h 2179871"/>
                <a:gd name="connsiteX4582" fmla="*/ 1108092 w 2663714"/>
                <a:gd name="connsiteY4582" fmla="*/ 906742 h 2179871"/>
                <a:gd name="connsiteX4583" fmla="*/ 1122767 w 2663714"/>
                <a:gd name="connsiteY4583" fmla="*/ 890270 h 2179871"/>
                <a:gd name="connsiteX4584" fmla="*/ 1129848 w 2663714"/>
                <a:gd name="connsiteY4584" fmla="*/ 882332 h 2179871"/>
                <a:gd name="connsiteX4585" fmla="*/ 1146826 w 2663714"/>
                <a:gd name="connsiteY4585" fmla="*/ 876529 h 2179871"/>
                <a:gd name="connsiteX4586" fmla="*/ 1143072 w 2663714"/>
                <a:gd name="connsiteY4586" fmla="*/ 889672 h 2179871"/>
                <a:gd name="connsiteX4587" fmla="*/ 1143072 w 2663714"/>
                <a:gd name="connsiteY4587" fmla="*/ 889672 h 2179871"/>
                <a:gd name="connsiteX4588" fmla="*/ 1143072 w 2663714"/>
                <a:gd name="connsiteY4588" fmla="*/ 889843 h 2179871"/>
                <a:gd name="connsiteX4589" fmla="*/ 1143072 w 2663714"/>
                <a:gd name="connsiteY4589" fmla="*/ 890014 h 2179871"/>
                <a:gd name="connsiteX4590" fmla="*/ 1143072 w 2663714"/>
                <a:gd name="connsiteY4590" fmla="*/ 890014 h 2179871"/>
                <a:gd name="connsiteX4591" fmla="*/ 1142134 w 2663714"/>
                <a:gd name="connsiteY4591" fmla="*/ 894196 h 2179871"/>
                <a:gd name="connsiteX4592" fmla="*/ 1119695 w 2663714"/>
                <a:gd name="connsiteY4592" fmla="*/ 902816 h 2179871"/>
                <a:gd name="connsiteX4593" fmla="*/ 1122852 w 2663714"/>
                <a:gd name="connsiteY4593" fmla="*/ 890185 h 2179871"/>
                <a:gd name="connsiteX4594" fmla="*/ 1153908 w 2663714"/>
                <a:gd name="connsiteY4594" fmla="*/ 874139 h 2179871"/>
                <a:gd name="connsiteX4595" fmla="*/ 1153993 w 2663714"/>
                <a:gd name="connsiteY4595" fmla="*/ 874139 h 2179871"/>
                <a:gd name="connsiteX4596" fmla="*/ 1157747 w 2663714"/>
                <a:gd name="connsiteY4596" fmla="*/ 885661 h 2179871"/>
                <a:gd name="connsiteX4597" fmla="*/ 1153225 w 2663714"/>
                <a:gd name="connsiteY4597" fmla="*/ 890270 h 2179871"/>
                <a:gd name="connsiteX4598" fmla="*/ 1149812 w 2663714"/>
                <a:gd name="connsiteY4598" fmla="*/ 891550 h 2179871"/>
                <a:gd name="connsiteX4599" fmla="*/ 1153822 w 2663714"/>
                <a:gd name="connsiteY4599" fmla="*/ 874224 h 2179871"/>
                <a:gd name="connsiteX4600" fmla="*/ 1152969 w 2663714"/>
                <a:gd name="connsiteY4600" fmla="*/ 922105 h 2179871"/>
                <a:gd name="connsiteX4601" fmla="*/ 1152372 w 2663714"/>
                <a:gd name="connsiteY4601" fmla="*/ 923982 h 2179871"/>
                <a:gd name="connsiteX4602" fmla="*/ 1135906 w 2663714"/>
                <a:gd name="connsiteY4602" fmla="*/ 939943 h 2179871"/>
                <a:gd name="connsiteX4603" fmla="*/ 1139745 w 2663714"/>
                <a:gd name="connsiteY4603" fmla="*/ 926799 h 2179871"/>
                <a:gd name="connsiteX4604" fmla="*/ 1152969 w 2663714"/>
                <a:gd name="connsiteY4604" fmla="*/ 922105 h 2179871"/>
                <a:gd name="connsiteX4605" fmla="*/ 1136759 w 2663714"/>
                <a:gd name="connsiteY4605" fmla="*/ 948904 h 2179871"/>
                <a:gd name="connsiteX4606" fmla="*/ 1136759 w 2663714"/>
                <a:gd name="connsiteY4606" fmla="*/ 948904 h 2179871"/>
                <a:gd name="connsiteX4607" fmla="*/ 1136844 w 2663714"/>
                <a:gd name="connsiteY4607" fmla="*/ 948819 h 2179871"/>
                <a:gd name="connsiteX4608" fmla="*/ 1136930 w 2663714"/>
                <a:gd name="connsiteY4608" fmla="*/ 948733 h 2179871"/>
                <a:gd name="connsiteX4609" fmla="*/ 1136930 w 2663714"/>
                <a:gd name="connsiteY4609" fmla="*/ 948733 h 2179871"/>
                <a:gd name="connsiteX4610" fmla="*/ 1141110 w 2663714"/>
                <a:gd name="connsiteY4610" fmla="*/ 944125 h 2179871"/>
                <a:gd name="connsiteX4611" fmla="*/ 1146485 w 2663714"/>
                <a:gd name="connsiteY4611" fmla="*/ 942247 h 2179871"/>
                <a:gd name="connsiteX4612" fmla="*/ 1145461 w 2663714"/>
                <a:gd name="connsiteY4612" fmla="*/ 945405 h 2179871"/>
                <a:gd name="connsiteX4613" fmla="*/ 1131043 w 2663714"/>
                <a:gd name="connsiteY4613" fmla="*/ 963243 h 2179871"/>
                <a:gd name="connsiteX4614" fmla="*/ 1128739 w 2663714"/>
                <a:gd name="connsiteY4614" fmla="*/ 964267 h 2179871"/>
                <a:gd name="connsiteX4615" fmla="*/ 1131810 w 2663714"/>
                <a:gd name="connsiteY4615" fmla="*/ 953769 h 2179871"/>
                <a:gd name="connsiteX4616" fmla="*/ 1136673 w 2663714"/>
                <a:gd name="connsiteY4616" fmla="*/ 948989 h 2179871"/>
                <a:gd name="connsiteX4617" fmla="*/ 1142817 w 2663714"/>
                <a:gd name="connsiteY4617" fmla="*/ 957012 h 2179871"/>
                <a:gd name="connsiteX4618" fmla="*/ 1160562 w 2663714"/>
                <a:gd name="connsiteY4618" fmla="*/ 938406 h 2179871"/>
                <a:gd name="connsiteX4619" fmla="*/ 1160562 w 2663714"/>
                <a:gd name="connsiteY4619" fmla="*/ 938406 h 2179871"/>
                <a:gd name="connsiteX4620" fmla="*/ 1160648 w 2663714"/>
                <a:gd name="connsiteY4620" fmla="*/ 938321 h 2179871"/>
                <a:gd name="connsiteX4621" fmla="*/ 1160733 w 2663714"/>
                <a:gd name="connsiteY4621" fmla="*/ 938321 h 2179871"/>
                <a:gd name="connsiteX4622" fmla="*/ 1160733 w 2663714"/>
                <a:gd name="connsiteY4622" fmla="*/ 938235 h 2179871"/>
                <a:gd name="connsiteX4623" fmla="*/ 1161842 w 2663714"/>
                <a:gd name="connsiteY4623" fmla="*/ 936955 h 2179871"/>
                <a:gd name="connsiteX4624" fmla="*/ 1165767 w 2663714"/>
                <a:gd name="connsiteY4624" fmla="*/ 935590 h 2179871"/>
                <a:gd name="connsiteX4625" fmla="*/ 1163378 w 2663714"/>
                <a:gd name="connsiteY4625" fmla="*/ 943100 h 2179871"/>
                <a:gd name="connsiteX4626" fmla="*/ 1163634 w 2663714"/>
                <a:gd name="connsiteY4626" fmla="*/ 943186 h 2179871"/>
                <a:gd name="connsiteX4627" fmla="*/ 1166705 w 2663714"/>
                <a:gd name="connsiteY4627" fmla="*/ 935249 h 2179871"/>
                <a:gd name="connsiteX4628" fmla="*/ 1172421 w 2663714"/>
                <a:gd name="connsiteY4628" fmla="*/ 933285 h 2179871"/>
                <a:gd name="connsiteX4629" fmla="*/ 1175493 w 2663714"/>
                <a:gd name="connsiteY4629" fmla="*/ 943271 h 2179871"/>
                <a:gd name="connsiteX4630" fmla="*/ 1142305 w 2663714"/>
                <a:gd name="connsiteY4630" fmla="*/ 958036 h 2179871"/>
                <a:gd name="connsiteX4631" fmla="*/ 1142646 w 2663714"/>
                <a:gd name="connsiteY4631" fmla="*/ 957098 h 2179871"/>
                <a:gd name="connsiteX4632" fmla="*/ 1176858 w 2663714"/>
                <a:gd name="connsiteY4632" fmla="*/ 947026 h 2179871"/>
                <a:gd name="connsiteX4633" fmla="*/ 1177796 w 2663714"/>
                <a:gd name="connsiteY4633" fmla="*/ 950014 h 2179871"/>
                <a:gd name="connsiteX4634" fmla="*/ 1176090 w 2663714"/>
                <a:gd name="connsiteY4634" fmla="*/ 951379 h 2179871"/>
                <a:gd name="connsiteX4635" fmla="*/ 1176346 w 2663714"/>
                <a:gd name="connsiteY4635" fmla="*/ 947282 h 2179871"/>
                <a:gd name="connsiteX4636" fmla="*/ 1176858 w 2663714"/>
                <a:gd name="connsiteY4636" fmla="*/ 947112 h 2179871"/>
                <a:gd name="connsiteX4637" fmla="*/ 1211497 w 2663714"/>
                <a:gd name="connsiteY4637" fmla="*/ 923300 h 2179871"/>
                <a:gd name="connsiteX4638" fmla="*/ 1197078 w 2663714"/>
                <a:gd name="connsiteY4638" fmla="*/ 934310 h 2179871"/>
                <a:gd name="connsiteX4639" fmla="*/ 1186669 w 2663714"/>
                <a:gd name="connsiteY4639" fmla="*/ 938662 h 2179871"/>
                <a:gd name="connsiteX4640" fmla="*/ 1185390 w 2663714"/>
                <a:gd name="connsiteY4640" fmla="*/ 934651 h 2179871"/>
                <a:gd name="connsiteX4641" fmla="*/ 1187949 w 2663714"/>
                <a:gd name="connsiteY4641" fmla="*/ 927994 h 2179871"/>
                <a:gd name="connsiteX4642" fmla="*/ 1194348 w 2663714"/>
                <a:gd name="connsiteY4642" fmla="*/ 925775 h 2179871"/>
                <a:gd name="connsiteX4643" fmla="*/ 1194348 w 2663714"/>
                <a:gd name="connsiteY4643" fmla="*/ 925775 h 2179871"/>
                <a:gd name="connsiteX4644" fmla="*/ 1194348 w 2663714"/>
                <a:gd name="connsiteY4644" fmla="*/ 925775 h 2179871"/>
                <a:gd name="connsiteX4645" fmla="*/ 1194348 w 2663714"/>
                <a:gd name="connsiteY4645" fmla="*/ 925775 h 2179871"/>
                <a:gd name="connsiteX4646" fmla="*/ 1194348 w 2663714"/>
                <a:gd name="connsiteY4646" fmla="*/ 925775 h 2179871"/>
                <a:gd name="connsiteX4647" fmla="*/ 1212606 w 2663714"/>
                <a:gd name="connsiteY4647" fmla="*/ 919032 h 2179871"/>
                <a:gd name="connsiteX4648" fmla="*/ 1211411 w 2663714"/>
                <a:gd name="connsiteY4648" fmla="*/ 923385 h 2179871"/>
                <a:gd name="connsiteX4649" fmla="*/ 1218237 w 2663714"/>
                <a:gd name="connsiteY4649" fmla="*/ 916898 h 2179871"/>
                <a:gd name="connsiteX4650" fmla="*/ 1221735 w 2663714"/>
                <a:gd name="connsiteY4650" fmla="*/ 915618 h 2179871"/>
                <a:gd name="connsiteX4651" fmla="*/ 1217639 w 2663714"/>
                <a:gd name="connsiteY4651" fmla="*/ 918691 h 2179871"/>
                <a:gd name="connsiteX4652" fmla="*/ 1218237 w 2663714"/>
                <a:gd name="connsiteY4652" fmla="*/ 916898 h 2179871"/>
                <a:gd name="connsiteX4653" fmla="*/ 1192983 w 2663714"/>
                <a:gd name="connsiteY4653" fmla="*/ 921251 h 2179871"/>
                <a:gd name="connsiteX4654" fmla="*/ 1192983 w 2663714"/>
                <a:gd name="connsiteY4654" fmla="*/ 921251 h 2179871"/>
                <a:gd name="connsiteX4655" fmla="*/ 1192812 w 2663714"/>
                <a:gd name="connsiteY4655" fmla="*/ 921251 h 2179871"/>
                <a:gd name="connsiteX4656" fmla="*/ 1192642 w 2663714"/>
                <a:gd name="connsiteY4656" fmla="*/ 921251 h 2179871"/>
                <a:gd name="connsiteX4657" fmla="*/ 1192642 w 2663714"/>
                <a:gd name="connsiteY4657" fmla="*/ 921251 h 2179871"/>
                <a:gd name="connsiteX4658" fmla="*/ 1190082 w 2663714"/>
                <a:gd name="connsiteY4658" fmla="*/ 922190 h 2179871"/>
                <a:gd name="connsiteX4659" fmla="*/ 1196140 w 2663714"/>
                <a:gd name="connsiteY4659" fmla="*/ 906401 h 2179871"/>
                <a:gd name="connsiteX4660" fmla="*/ 1218408 w 2663714"/>
                <a:gd name="connsiteY4660" fmla="*/ 898378 h 2179871"/>
                <a:gd name="connsiteX4661" fmla="*/ 1214056 w 2663714"/>
                <a:gd name="connsiteY4661" fmla="*/ 913997 h 2179871"/>
                <a:gd name="connsiteX4662" fmla="*/ 1193068 w 2663714"/>
                <a:gd name="connsiteY4662" fmla="*/ 921081 h 2179871"/>
                <a:gd name="connsiteX4663" fmla="*/ 1209279 w 2663714"/>
                <a:gd name="connsiteY4663" fmla="*/ 872005 h 2179871"/>
                <a:gd name="connsiteX4664" fmla="*/ 1216189 w 2663714"/>
                <a:gd name="connsiteY4664" fmla="*/ 853911 h 2179871"/>
                <a:gd name="connsiteX4665" fmla="*/ 1216189 w 2663714"/>
                <a:gd name="connsiteY4665" fmla="*/ 853911 h 2179871"/>
                <a:gd name="connsiteX4666" fmla="*/ 1216189 w 2663714"/>
                <a:gd name="connsiteY4666" fmla="*/ 853911 h 2179871"/>
                <a:gd name="connsiteX4667" fmla="*/ 1216189 w 2663714"/>
                <a:gd name="connsiteY4667" fmla="*/ 853911 h 2179871"/>
                <a:gd name="connsiteX4668" fmla="*/ 1216189 w 2663714"/>
                <a:gd name="connsiteY4668" fmla="*/ 853911 h 2179871"/>
                <a:gd name="connsiteX4669" fmla="*/ 1216616 w 2663714"/>
                <a:gd name="connsiteY4669" fmla="*/ 852631 h 2179871"/>
                <a:gd name="connsiteX4670" fmla="*/ 1234788 w 2663714"/>
                <a:gd name="connsiteY4670" fmla="*/ 846742 h 2179871"/>
                <a:gd name="connsiteX4671" fmla="*/ 1227963 w 2663714"/>
                <a:gd name="connsiteY4671" fmla="*/ 866799 h 2179871"/>
                <a:gd name="connsiteX4672" fmla="*/ 1209279 w 2663714"/>
                <a:gd name="connsiteY4672" fmla="*/ 872261 h 2179871"/>
                <a:gd name="connsiteX4673" fmla="*/ 1217896 w 2663714"/>
                <a:gd name="connsiteY4673" fmla="*/ 849047 h 2179871"/>
                <a:gd name="connsiteX4674" fmla="*/ 1222929 w 2663714"/>
                <a:gd name="connsiteY4674" fmla="*/ 834196 h 2179871"/>
                <a:gd name="connsiteX4675" fmla="*/ 1241358 w 2663714"/>
                <a:gd name="connsiteY4675" fmla="*/ 827880 h 2179871"/>
                <a:gd name="connsiteX4676" fmla="*/ 1235812 w 2663714"/>
                <a:gd name="connsiteY4676" fmla="*/ 843840 h 2179871"/>
                <a:gd name="connsiteX4677" fmla="*/ 1217896 w 2663714"/>
                <a:gd name="connsiteY4677" fmla="*/ 849132 h 2179871"/>
                <a:gd name="connsiteX4678" fmla="*/ 1216701 w 2663714"/>
                <a:gd name="connsiteY4678" fmla="*/ 833257 h 2179871"/>
                <a:gd name="connsiteX4679" fmla="*/ 1203818 w 2663714"/>
                <a:gd name="connsiteY4679" fmla="*/ 837268 h 2179871"/>
                <a:gd name="connsiteX4680" fmla="*/ 1212691 w 2663714"/>
                <a:gd name="connsiteY4680" fmla="*/ 809274 h 2179871"/>
                <a:gd name="connsiteX4681" fmla="*/ 1228219 w 2663714"/>
                <a:gd name="connsiteY4681" fmla="*/ 804153 h 2179871"/>
                <a:gd name="connsiteX4682" fmla="*/ 1216701 w 2663714"/>
                <a:gd name="connsiteY4682" fmla="*/ 833257 h 2179871"/>
                <a:gd name="connsiteX4683" fmla="*/ 1213715 w 2663714"/>
                <a:gd name="connsiteY4683" fmla="*/ 805860 h 2179871"/>
                <a:gd name="connsiteX4684" fmla="*/ 1219687 w 2663714"/>
                <a:gd name="connsiteY4684" fmla="*/ 786401 h 2179871"/>
                <a:gd name="connsiteX4685" fmla="*/ 1238116 w 2663714"/>
                <a:gd name="connsiteY4685" fmla="*/ 779317 h 2179871"/>
                <a:gd name="connsiteX4686" fmla="*/ 1229242 w 2663714"/>
                <a:gd name="connsiteY4686" fmla="*/ 801337 h 2179871"/>
                <a:gd name="connsiteX4687" fmla="*/ 1213630 w 2663714"/>
                <a:gd name="connsiteY4687" fmla="*/ 805860 h 2179871"/>
                <a:gd name="connsiteX4688" fmla="*/ 1199638 w 2663714"/>
                <a:gd name="connsiteY4688" fmla="*/ 793826 h 2179871"/>
                <a:gd name="connsiteX4689" fmla="*/ 1192215 w 2663714"/>
                <a:gd name="connsiteY4689" fmla="*/ 812347 h 2179871"/>
                <a:gd name="connsiteX4690" fmla="*/ 1165682 w 2663714"/>
                <a:gd name="connsiteY4690" fmla="*/ 820881 h 2179871"/>
                <a:gd name="connsiteX4691" fmla="*/ 1167644 w 2663714"/>
                <a:gd name="connsiteY4691" fmla="*/ 811834 h 2179871"/>
                <a:gd name="connsiteX4692" fmla="*/ 1169520 w 2663714"/>
                <a:gd name="connsiteY4692" fmla="*/ 803641 h 2179871"/>
                <a:gd name="connsiteX4693" fmla="*/ 1199723 w 2663714"/>
                <a:gd name="connsiteY4693" fmla="*/ 793485 h 2179871"/>
                <a:gd name="connsiteX4694" fmla="*/ 1199723 w 2663714"/>
                <a:gd name="connsiteY4694" fmla="*/ 793826 h 2179871"/>
                <a:gd name="connsiteX4695" fmla="*/ 1165596 w 2663714"/>
                <a:gd name="connsiteY4695" fmla="*/ 811152 h 2179871"/>
                <a:gd name="connsiteX4696" fmla="*/ 1162439 w 2663714"/>
                <a:gd name="connsiteY4696" fmla="*/ 821906 h 2179871"/>
                <a:gd name="connsiteX4697" fmla="*/ 1156382 w 2663714"/>
                <a:gd name="connsiteY4697" fmla="*/ 823869 h 2179871"/>
                <a:gd name="connsiteX4698" fmla="*/ 1156382 w 2663714"/>
                <a:gd name="connsiteY4698" fmla="*/ 823869 h 2179871"/>
                <a:gd name="connsiteX4699" fmla="*/ 1156126 w 2663714"/>
                <a:gd name="connsiteY4699" fmla="*/ 823869 h 2179871"/>
                <a:gd name="connsiteX4700" fmla="*/ 1155870 w 2663714"/>
                <a:gd name="connsiteY4700" fmla="*/ 823869 h 2179871"/>
                <a:gd name="connsiteX4701" fmla="*/ 1155870 w 2663714"/>
                <a:gd name="connsiteY4701" fmla="*/ 823954 h 2179871"/>
                <a:gd name="connsiteX4702" fmla="*/ 1148533 w 2663714"/>
                <a:gd name="connsiteY4702" fmla="*/ 826685 h 2179871"/>
                <a:gd name="connsiteX4703" fmla="*/ 1143584 w 2663714"/>
                <a:gd name="connsiteY4703" fmla="*/ 813968 h 2179871"/>
                <a:gd name="connsiteX4704" fmla="*/ 1144267 w 2663714"/>
                <a:gd name="connsiteY4704" fmla="*/ 811664 h 2179871"/>
                <a:gd name="connsiteX4705" fmla="*/ 1167558 w 2663714"/>
                <a:gd name="connsiteY4705" fmla="*/ 804153 h 2179871"/>
                <a:gd name="connsiteX4706" fmla="*/ 1165596 w 2663714"/>
                <a:gd name="connsiteY4706" fmla="*/ 811066 h 2179871"/>
                <a:gd name="connsiteX4707" fmla="*/ 1134711 w 2663714"/>
                <a:gd name="connsiteY4707" fmla="*/ 836329 h 2179871"/>
                <a:gd name="connsiteX4708" fmla="*/ 1130701 w 2663714"/>
                <a:gd name="connsiteY4708" fmla="*/ 847339 h 2179871"/>
                <a:gd name="connsiteX4709" fmla="*/ 1130275 w 2663714"/>
                <a:gd name="connsiteY4709" fmla="*/ 847595 h 2179871"/>
                <a:gd name="connsiteX4710" fmla="*/ 1130360 w 2663714"/>
                <a:gd name="connsiteY4710" fmla="*/ 847852 h 2179871"/>
                <a:gd name="connsiteX4711" fmla="*/ 1130531 w 2663714"/>
                <a:gd name="connsiteY4711" fmla="*/ 847852 h 2179871"/>
                <a:gd name="connsiteX4712" fmla="*/ 1129251 w 2663714"/>
                <a:gd name="connsiteY4712" fmla="*/ 851351 h 2179871"/>
                <a:gd name="connsiteX4713" fmla="*/ 1124900 w 2663714"/>
                <a:gd name="connsiteY4713" fmla="*/ 855277 h 2179871"/>
                <a:gd name="connsiteX4714" fmla="*/ 1110225 w 2663714"/>
                <a:gd name="connsiteY4714" fmla="*/ 868591 h 2179871"/>
                <a:gd name="connsiteX4715" fmla="*/ 1110652 w 2663714"/>
                <a:gd name="connsiteY4715" fmla="*/ 864495 h 2179871"/>
                <a:gd name="connsiteX4716" fmla="*/ 1112870 w 2663714"/>
                <a:gd name="connsiteY4716" fmla="*/ 844096 h 2179871"/>
                <a:gd name="connsiteX4717" fmla="*/ 1134626 w 2663714"/>
                <a:gd name="connsiteY4717" fmla="*/ 836329 h 2179871"/>
                <a:gd name="connsiteX4718" fmla="*/ 1112529 w 2663714"/>
                <a:gd name="connsiteY4718" fmla="*/ 844267 h 2179871"/>
                <a:gd name="connsiteX4719" fmla="*/ 1108690 w 2663714"/>
                <a:gd name="connsiteY4719" fmla="*/ 864324 h 2179871"/>
                <a:gd name="connsiteX4720" fmla="*/ 1107581 w 2663714"/>
                <a:gd name="connsiteY4720" fmla="*/ 870128 h 2179871"/>
                <a:gd name="connsiteX4721" fmla="*/ 1096233 w 2663714"/>
                <a:gd name="connsiteY4721" fmla="*/ 874310 h 2179871"/>
                <a:gd name="connsiteX4722" fmla="*/ 1089237 w 2663714"/>
                <a:gd name="connsiteY4722" fmla="*/ 854936 h 2179871"/>
                <a:gd name="connsiteX4723" fmla="*/ 1091626 w 2663714"/>
                <a:gd name="connsiteY4723" fmla="*/ 852034 h 2179871"/>
                <a:gd name="connsiteX4724" fmla="*/ 1112444 w 2663714"/>
                <a:gd name="connsiteY4724" fmla="*/ 844267 h 2179871"/>
                <a:gd name="connsiteX4725" fmla="*/ 1063898 w 2663714"/>
                <a:gd name="connsiteY4725" fmla="*/ 888477 h 2179871"/>
                <a:gd name="connsiteX4726" fmla="*/ 1075842 w 2663714"/>
                <a:gd name="connsiteY4726" fmla="*/ 884381 h 2179871"/>
                <a:gd name="connsiteX4727" fmla="*/ 1073283 w 2663714"/>
                <a:gd name="connsiteY4727" fmla="*/ 900000 h 2179871"/>
                <a:gd name="connsiteX4728" fmla="*/ 1061680 w 2663714"/>
                <a:gd name="connsiteY4728" fmla="*/ 904864 h 2179871"/>
                <a:gd name="connsiteX4729" fmla="*/ 1062192 w 2663714"/>
                <a:gd name="connsiteY4729" fmla="*/ 899317 h 2179871"/>
                <a:gd name="connsiteX4730" fmla="*/ 1063898 w 2663714"/>
                <a:gd name="connsiteY4730" fmla="*/ 888477 h 2179871"/>
                <a:gd name="connsiteX4731" fmla="*/ 1058693 w 2663714"/>
                <a:gd name="connsiteY4731" fmla="*/ 937297 h 2179871"/>
                <a:gd name="connsiteX4732" fmla="*/ 1058693 w 2663714"/>
                <a:gd name="connsiteY4732" fmla="*/ 937126 h 2179871"/>
                <a:gd name="connsiteX4733" fmla="*/ 1058693 w 2663714"/>
                <a:gd name="connsiteY4733" fmla="*/ 937126 h 2179871"/>
                <a:gd name="connsiteX4734" fmla="*/ 1059461 w 2663714"/>
                <a:gd name="connsiteY4734" fmla="*/ 929103 h 2179871"/>
                <a:gd name="connsiteX4735" fmla="*/ 1069529 w 2663714"/>
                <a:gd name="connsiteY4735" fmla="*/ 925177 h 2179871"/>
                <a:gd name="connsiteX4736" fmla="*/ 1067225 w 2663714"/>
                <a:gd name="connsiteY4736" fmla="*/ 942332 h 2179871"/>
                <a:gd name="connsiteX4737" fmla="*/ 1056049 w 2663714"/>
                <a:gd name="connsiteY4737" fmla="*/ 955561 h 2179871"/>
                <a:gd name="connsiteX4738" fmla="*/ 1058608 w 2663714"/>
                <a:gd name="connsiteY4738" fmla="*/ 937467 h 2179871"/>
                <a:gd name="connsiteX4739" fmla="*/ 1058608 w 2663714"/>
                <a:gd name="connsiteY4739" fmla="*/ 937467 h 2179871"/>
                <a:gd name="connsiteX4740" fmla="*/ 1058608 w 2663714"/>
                <a:gd name="connsiteY4740" fmla="*/ 937297 h 2179871"/>
                <a:gd name="connsiteX4741" fmla="*/ 1109031 w 2663714"/>
                <a:gd name="connsiteY4741" fmla="*/ 910241 h 2179871"/>
                <a:gd name="connsiteX4742" fmla="*/ 1110396 w 2663714"/>
                <a:gd name="connsiteY4742" fmla="*/ 909729 h 2179871"/>
                <a:gd name="connsiteX4743" fmla="*/ 1109798 w 2663714"/>
                <a:gd name="connsiteY4743" fmla="*/ 912290 h 2179871"/>
                <a:gd name="connsiteX4744" fmla="*/ 1109031 w 2663714"/>
                <a:gd name="connsiteY4744" fmla="*/ 910156 h 2179871"/>
                <a:gd name="connsiteX4745" fmla="*/ 1117392 w 2663714"/>
                <a:gd name="connsiteY4745" fmla="*/ 910497 h 2179871"/>
                <a:gd name="connsiteX4746" fmla="*/ 1117392 w 2663714"/>
                <a:gd name="connsiteY4746" fmla="*/ 910497 h 2179871"/>
                <a:gd name="connsiteX4747" fmla="*/ 1117392 w 2663714"/>
                <a:gd name="connsiteY4747" fmla="*/ 910497 h 2179871"/>
                <a:gd name="connsiteX4748" fmla="*/ 1117392 w 2663714"/>
                <a:gd name="connsiteY4748" fmla="*/ 910497 h 2179871"/>
                <a:gd name="connsiteX4749" fmla="*/ 1117392 w 2663714"/>
                <a:gd name="connsiteY4749" fmla="*/ 910497 h 2179871"/>
                <a:gd name="connsiteX4750" fmla="*/ 1118245 w 2663714"/>
                <a:gd name="connsiteY4750" fmla="*/ 907083 h 2179871"/>
                <a:gd name="connsiteX4751" fmla="*/ 1140598 w 2663714"/>
                <a:gd name="connsiteY4751" fmla="*/ 899146 h 2179871"/>
                <a:gd name="connsiteX4752" fmla="*/ 1139489 w 2663714"/>
                <a:gd name="connsiteY4752" fmla="*/ 904011 h 2179871"/>
                <a:gd name="connsiteX4753" fmla="*/ 1123364 w 2663714"/>
                <a:gd name="connsiteY4753" fmla="*/ 920825 h 2179871"/>
                <a:gd name="connsiteX4754" fmla="*/ 1123364 w 2663714"/>
                <a:gd name="connsiteY4754" fmla="*/ 920825 h 2179871"/>
                <a:gd name="connsiteX4755" fmla="*/ 1123364 w 2663714"/>
                <a:gd name="connsiteY4755" fmla="*/ 920825 h 2179871"/>
                <a:gd name="connsiteX4756" fmla="*/ 1123364 w 2663714"/>
                <a:gd name="connsiteY4756" fmla="*/ 920825 h 2179871"/>
                <a:gd name="connsiteX4757" fmla="*/ 1123364 w 2663714"/>
                <a:gd name="connsiteY4757" fmla="*/ 920825 h 2179871"/>
                <a:gd name="connsiteX4758" fmla="*/ 1115941 w 2663714"/>
                <a:gd name="connsiteY4758" fmla="*/ 929359 h 2179871"/>
                <a:gd name="connsiteX4759" fmla="*/ 1113723 w 2663714"/>
                <a:gd name="connsiteY4759" fmla="*/ 923300 h 2179871"/>
                <a:gd name="connsiteX4760" fmla="*/ 1117392 w 2663714"/>
                <a:gd name="connsiteY4760" fmla="*/ 910497 h 2179871"/>
                <a:gd name="connsiteX4761" fmla="*/ 1127118 w 2663714"/>
                <a:gd name="connsiteY4761" fmla="*/ 948819 h 2179871"/>
                <a:gd name="connsiteX4762" fmla="*/ 1124047 w 2663714"/>
                <a:gd name="connsiteY4762" fmla="*/ 952147 h 2179871"/>
                <a:gd name="connsiteX4763" fmla="*/ 1123364 w 2663714"/>
                <a:gd name="connsiteY4763" fmla="*/ 950099 h 2179871"/>
                <a:gd name="connsiteX4764" fmla="*/ 1127118 w 2663714"/>
                <a:gd name="connsiteY4764" fmla="*/ 948819 h 2179871"/>
                <a:gd name="connsiteX4765" fmla="*/ 1127459 w 2663714"/>
                <a:gd name="connsiteY4765" fmla="*/ 957695 h 2179871"/>
                <a:gd name="connsiteX4766" fmla="*/ 1126947 w 2663714"/>
                <a:gd name="connsiteY4766" fmla="*/ 960085 h 2179871"/>
                <a:gd name="connsiteX4767" fmla="*/ 1126435 w 2663714"/>
                <a:gd name="connsiteY4767" fmla="*/ 958719 h 2179871"/>
                <a:gd name="connsiteX4768" fmla="*/ 1127459 w 2663714"/>
                <a:gd name="connsiteY4768" fmla="*/ 957695 h 2179871"/>
                <a:gd name="connsiteX4769" fmla="*/ 1130445 w 2663714"/>
                <a:gd name="connsiteY4769" fmla="*/ 969900 h 2179871"/>
                <a:gd name="connsiteX4770" fmla="*/ 1136673 w 2663714"/>
                <a:gd name="connsiteY4770" fmla="*/ 963243 h 2179871"/>
                <a:gd name="connsiteX4771" fmla="*/ 1139916 w 2663714"/>
                <a:gd name="connsiteY4771" fmla="*/ 961877 h 2179871"/>
                <a:gd name="connsiteX4772" fmla="*/ 1138039 w 2663714"/>
                <a:gd name="connsiteY4772" fmla="*/ 967681 h 2179871"/>
                <a:gd name="connsiteX4773" fmla="*/ 1138295 w 2663714"/>
                <a:gd name="connsiteY4773" fmla="*/ 967766 h 2179871"/>
                <a:gd name="connsiteX4774" fmla="*/ 1140769 w 2663714"/>
                <a:gd name="connsiteY4774" fmla="*/ 961536 h 2179871"/>
                <a:gd name="connsiteX4775" fmla="*/ 1175749 w 2663714"/>
                <a:gd name="connsiteY4775" fmla="*/ 947368 h 2179871"/>
                <a:gd name="connsiteX4776" fmla="*/ 1175237 w 2663714"/>
                <a:gd name="connsiteY4776" fmla="*/ 951891 h 2179871"/>
                <a:gd name="connsiteX4777" fmla="*/ 1173274 w 2663714"/>
                <a:gd name="connsiteY4777" fmla="*/ 953513 h 2179871"/>
                <a:gd name="connsiteX4778" fmla="*/ 1144096 w 2663714"/>
                <a:gd name="connsiteY4778" fmla="*/ 966059 h 2179871"/>
                <a:gd name="connsiteX4779" fmla="*/ 1131213 w 2663714"/>
                <a:gd name="connsiteY4779" fmla="*/ 972034 h 2179871"/>
                <a:gd name="connsiteX4780" fmla="*/ 1130445 w 2663714"/>
                <a:gd name="connsiteY4780" fmla="*/ 969985 h 2179871"/>
                <a:gd name="connsiteX4781" fmla="*/ 1193665 w 2663714"/>
                <a:gd name="connsiteY4781" fmla="*/ 945405 h 2179871"/>
                <a:gd name="connsiteX4782" fmla="*/ 1196822 w 2663714"/>
                <a:gd name="connsiteY4782" fmla="*/ 943015 h 2179871"/>
                <a:gd name="connsiteX4783" fmla="*/ 1196822 w 2663714"/>
                <a:gd name="connsiteY4783" fmla="*/ 943015 h 2179871"/>
                <a:gd name="connsiteX4784" fmla="*/ 1196822 w 2663714"/>
                <a:gd name="connsiteY4784" fmla="*/ 943015 h 2179871"/>
                <a:gd name="connsiteX4785" fmla="*/ 1196822 w 2663714"/>
                <a:gd name="connsiteY4785" fmla="*/ 943015 h 2179871"/>
                <a:gd name="connsiteX4786" fmla="*/ 1196822 w 2663714"/>
                <a:gd name="connsiteY4786" fmla="*/ 943015 h 2179871"/>
                <a:gd name="connsiteX4787" fmla="*/ 1205525 w 2663714"/>
                <a:gd name="connsiteY4787" fmla="*/ 935761 h 2179871"/>
                <a:gd name="connsiteX4788" fmla="*/ 1207999 w 2663714"/>
                <a:gd name="connsiteY4788" fmla="*/ 934822 h 2179871"/>
                <a:gd name="connsiteX4789" fmla="*/ 1206293 w 2663714"/>
                <a:gd name="connsiteY4789" fmla="*/ 940881 h 2179871"/>
                <a:gd name="connsiteX4790" fmla="*/ 1193495 w 2663714"/>
                <a:gd name="connsiteY4790" fmla="*/ 945490 h 2179871"/>
                <a:gd name="connsiteX4791" fmla="*/ 1212350 w 2663714"/>
                <a:gd name="connsiteY4791" fmla="*/ 933029 h 2179871"/>
                <a:gd name="connsiteX4792" fmla="*/ 1228987 w 2663714"/>
                <a:gd name="connsiteY4792" fmla="*/ 926458 h 2179871"/>
                <a:gd name="connsiteX4793" fmla="*/ 1227366 w 2663714"/>
                <a:gd name="connsiteY4793" fmla="*/ 933627 h 2179871"/>
                <a:gd name="connsiteX4794" fmla="*/ 1210046 w 2663714"/>
                <a:gd name="connsiteY4794" fmla="*/ 939516 h 2179871"/>
                <a:gd name="connsiteX4795" fmla="*/ 1212350 w 2663714"/>
                <a:gd name="connsiteY4795" fmla="*/ 933029 h 2179871"/>
                <a:gd name="connsiteX4796" fmla="*/ 1216189 w 2663714"/>
                <a:gd name="connsiteY4796" fmla="*/ 926970 h 2179871"/>
                <a:gd name="connsiteX4797" fmla="*/ 1231888 w 2663714"/>
                <a:gd name="connsiteY4797" fmla="*/ 913826 h 2179871"/>
                <a:gd name="connsiteX4798" fmla="*/ 1230011 w 2663714"/>
                <a:gd name="connsiteY4798" fmla="*/ 922019 h 2179871"/>
                <a:gd name="connsiteX4799" fmla="*/ 1216104 w 2663714"/>
                <a:gd name="connsiteY4799" fmla="*/ 926970 h 2179871"/>
                <a:gd name="connsiteX4800" fmla="*/ 1234362 w 2663714"/>
                <a:gd name="connsiteY4800" fmla="*/ 911692 h 2179871"/>
                <a:gd name="connsiteX4801" fmla="*/ 1236324 w 2663714"/>
                <a:gd name="connsiteY4801" fmla="*/ 910071 h 2179871"/>
                <a:gd name="connsiteX4802" fmla="*/ 1264394 w 2663714"/>
                <a:gd name="connsiteY4802" fmla="*/ 899829 h 2179871"/>
                <a:gd name="connsiteX4803" fmla="*/ 1262261 w 2663714"/>
                <a:gd name="connsiteY4803" fmla="*/ 911095 h 2179871"/>
                <a:gd name="connsiteX4804" fmla="*/ 1231717 w 2663714"/>
                <a:gd name="connsiteY4804" fmla="*/ 921422 h 2179871"/>
                <a:gd name="connsiteX4805" fmla="*/ 1234447 w 2663714"/>
                <a:gd name="connsiteY4805" fmla="*/ 911692 h 2179871"/>
                <a:gd name="connsiteX4806" fmla="*/ 1242637 w 2663714"/>
                <a:gd name="connsiteY4806" fmla="*/ 904694 h 2179871"/>
                <a:gd name="connsiteX4807" fmla="*/ 1267294 w 2663714"/>
                <a:gd name="connsiteY4807" fmla="*/ 883869 h 2179871"/>
                <a:gd name="connsiteX4808" fmla="*/ 1264735 w 2663714"/>
                <a:gd name="connsiteY4808" fmla="*/ 897610 h 2179871"/>
                <a:gd name="connsiteX4809" fmla="*/ 1242552 w 2663714"/>
                <a:gd name="connsiteY4809" fmla="*/ 904608 h 2179871"/>
                <a:gd name="connsiteX4810" fmla="*/ 1266782 w 2663714"/>
                <a:gd name="connsiteY4810" fmla="*/ 881650 h 2179871"/>
                <a:gd name="connsiteX4811" fmla="*/ 1236495 w 2663714"/>
                <a:gd name="connsiteY4811" fmla="*/ 904267 h 2179871"/>
                <a:gd name="connsiteX4812" fmla="*/ 1240504 w 2663714"/>
                <a:gd name="connsiteY4812" fmla="*/ 890526 h 2179871"/>
                <a:gd name="connsiteX4813" fmla="*/ 1267209 w 2663714"/>
                <a:gd name="connsiteY4813" fmla="*/ 881308 h 2179871"/>
                <a:gd name="connsiteX4814" fmla="*/ 1266868 w 2663714"/>
                <a:gd name="connsiteY4814" fmla="*/ 881564 h 2179871"/>
                <a:gd name="connsiteX4815" fmla="*/ 1233594 w 2663714"/>
                <a:gd name="connsiteY4815" fmla="*/ 906401 h 2179871"/>
                <a:gd name="connsiteX4816" fmla="*/ 1230864 w 2663714"/>
                <a:gd name="connsiteY4816" fmla="*/ 908449 h 2179871"/>
                <a:gd name="connsiteX4817" fmla="*/ 1219687 w 2663714"/>
                <a:gd name="connsiteY4817" fmla="*/ 912119 h 2179871"/>
                <a:gd name="connsiteX4818" fmla="*/ 1225318 w 2663714"/>
                <a:gd name="connsiteY4818" fmla="*/ 895903 h 2179871"/>
                <a:gd name="connsiteX4819" fmla="*/ 1237177 w 2663714"/>
                <a:gd name="connsiteY4819" fmla="*/ 891721 h 2179871"/>
                <a:gd name="connsiteX4820" fmla="*/ 1233679 w 2663714"/>
                <a:gd name="connsiteY4820" fmla="*/ 906401 h 2179871"/>
                <a:gd name="connsiteX4821" fmla="*/ 1226513 w 2663714"/>
                <a:gd name="connsiteY4821" fmla="*/ 892147 h 2179871"/>
                <a:gd name="connsiteX4822" fmla="*/ 1230864 w 2663714"/>
                <a:gd name="connsiteY4822" fmla="*/ 879260 h 2179871"/>
                <a:gd name="connsiteX4823" fmla="*/ 1230864 w 2663714"/>
                <a:gd name="connsiteY4823" fmla="*/ 879260 h 2179871"/>
                <a:gd name="connsiteX4824" fmla="*/ 1230864 w 2663714"/>
                <a:gd name="connsiteY4824" fmla="*/ 879260 h 2179871"/>
                <a:gd name="connsiteX4825" fmla="*/ 1230864 w 2663714"/>
                <a:gd name="connsiteY4825" fmla="*/ 879260 h 2179871"/>
                <a:gd name="connsiteX4826" fmla="*/ 1230864 w 2663714"/>
                <a:gd name="connsiteY4826" fmla="*/ 879260 h 2179871"/>
                <a:gd name="connsiteX4827" fmla="*/ 1234276 w 2663714"/>
                <a:gd name="connsiteY4827" fmla="*/ 867396 h 2179871"/>
                <a:gd name="connsiteX4828" fmla="*/ 1243746 w 2663714"/>
                <a:gd name="connsiteY4828" fmla="*/ 864409 h 2179871"/>
                <a:gd name="connsiteX4829" fmla="*/ 1237774 w 2663714"/>
                <a:gd name="connsiteY4829" fmla="*/ 888819 h 2179871"/>
                <a:gd name="connsiteX4830" fmla="*/ 1226427 w 2663714"/>
                <a:gd name="connsiteY4830" fmla="*/ 892403 h 2179871"/>
                <a:gd name="connsiteX4831" fmla="*/ 1235129 w 2663714"/>
                <a:gd name="connsiteY4831" fmla="*/ 864409 h 2179871"/>
                <a:gd name="connsiteX4832" fmla="*/ 1240675 w 2663714"/>
                <a:gd name="connsiteY4832" fmla="*/ 844523 h 2179871"/>
                <a:gd name="connsiteX4833" fmla="*/ 1249633 w 2663714"/>
                <a:gd name="connsiteY4833" fmla="*/ 841706 h 2179871"/>
                <a:gd name="connsiteX4834" fmla="*/ 1244429 w 2663714"/>
                <a:gd name="connsiteY4834" fmla="*/ 861763 h 2179871"/>
                <a:gd name="connsiteX4835" fmla="*/ 1235129 w 2663714"/>
                <a:gd name="connsiteY4835" fmla="*/ 864324 h 2179871"/>
                <a:gd name="connsiteX4836" fmla="*/ 1241358 w 2663714"/>
                <a:gd name="connsiteY4836" fmla="*/ 842048 h 2179871"/>
                <a:gd name="connsiteX4837" fmla="*/ 1245709 w 2663714"/>
                <a:gd name="connsiteY4837" fmla="*/ 826173 h 2179871"/>
                <a:gd name="connsiteX4838" fmla="*/ 1254667 w 2663714"/>
                <a:gd name="connsiteY4838" fmla="*/ 823101 h 2179871"/>
                <a:gd name="connsiteX4839" fmla="*/ 1250145 w 2663714"/>
                <a:gd name="connsiteY4839" fmla="*/ 839573 h 2179871"/>
                <a:gd name="connsiteX4840" fmla="*/ 1241358 w 2663714"/>
                <a:gd name="connsiteY4840" fmla="*/ 842048 h 2179871"/>
                <a:gd name="connsiteX4841" fmla="*/ 1255520 w 2663714"/>
                <a:gd name="connsiteY4841" fmla="*/ 793911 h 2179871"/>
                <a:gd name="connsiteX4842" fmla="*/ 1254582 w 2663714"/>
                <a:gd name="connsiteY4842" fmla="*/ 794168 h 2179871"/>
                <a:gd name="connsiteX4843" fmla="*/ 1260128 w 2663714"/>
                <a:gd name="connsiteY4843" fmla="*/ 774367 h 2179871"/>
                <a:gd name="connsiteX4844" fmla="*/ 1259872 w 2663714"/>
                <a:gd name="connsiteY4844" fmla="*/ 774281 h 2179871"/>
                <a:gd name="connsiteX4845" fmla="*/ 1252790 w 2663714"/>
                <a:gd name="connsiteY4845" fmla="*/ 794680 h 2179871"/>
                <a:gd name="connsiteX4846" fmla="*/ 1234362 w 2663714"/>
                <a:gd name="connsiteY4846" fmla="*/ 799800 h 2179871"/>
                <a:gd name="connsiteX4847" fmla="*/ 1241784 w 2663714"/>
                <a:gd name="connsiteY4847" fmla="*/ 777781 h 2179871"/>
                <a:gd name="connsiteX4848" fmla="*/ 1273522 w 2663714"/>
                <a:gd name="connsiteY4848" fmla="*/ 765149 h 2179871"/>
                <a:gd name="connsiteX4849" fmla="*/ 1264394 w 2663714"/>
                <a:gd name="connsiteY4849" fmla="*/ 791607 h 2179871"/>
                <a:gd name="connsiteX4850" fmla="*/ 1255520 w 2663714"/>
                <a:gd name="connsiteY4850" fmla="*/ 793911 h 2179871"/>
                <a:gd name="connsiteX4851" fmla="*/ 1243320 w 2663714"/>
                <a:gd name="connsiteY4851" fmla="*/ 773172 h 2179871"/>
                <a:gd name="connsiteX4852" fmla="*/ 1246477 w 2663714"/>
                <a:gd name="connsiteY4852" fmla="*/ 763954 h 2179871"/>
                <a:gd name="connsiteX4853" fmla="*/ 1249804 w 2663714"/>
                <a:gd name="connsiteY4853" fmla="*/ 754395 h 2179871"/>
                <a:gd name="connsiteX4854" fmla="*/ 1275911 w 2663714"/>
                <a:gd name="connsiteY4854" fmla="*/ 743471 h 2179871"/>
                <a:gd name="connsiteX4855" fmla="*/ 1282310 w 2663714"/>
                <a:gd name="connsiteY4855" fmla="*/ 740825 h 2179871"/>
                <a:gd name="connsiteX4856" fmla="*/ 1274631 w 2663714"/>
                <a:gd name="connsiteY4856" fmla="*/ 761991 h 2179871"/>
                <a:gd name="connsiteX4857" fmla="*/ 1243320 w 2663714"/>
                <a:gd name="connsiteY4857" fmla="*/ 773172 h 2179871"/>
                <a:gd name="connsiteX4858" fmla="*/ 1244600 w 2663714"/>
                <a:gd name="connsiteY4858" fmla="*/ 763015 h 2179871"/>
                <a:gd name="connsiteX4859" fmla="*/ 1239993 w 2663714"/>
                <a:gd name="connsiteY4859" fmla="*/ 774281 h 2179871"/>
                <a:gd name="connsiteX4860" fmla="*/ 1221223 w 2663714"/>
                <a:gd name="connsiteY4860" fmla="*/ 780938 h 2179871"/>
                <a:gd name="connsiteX4861" fmla="*/ 1224380 w 2663714"/>
                <a:gd name="connsiteY4861" fmla="*/ 770526 h 2179871"/>
                <a:gd name="connsiteX4862" fmla="*/ 1226427 w 2663714"/>
                <a:gd name="connsiteY4862" fmla="*/ 763954 h 2179871"/>
                <a:gd name="connsiteX4863" fmla="*/ 1247757 w 2663714"/>
                <a:gd name="connsiteY4863" fmla="*/ 755078 h 2179871"/>
                <a:gd name="connsiteX4864" fmla="*/ 1244600 w 2663714"/>
                <a:gd name="connsiteY4864" fmla="*/ 762930 h 2179871"/>
                <a:gd name="connsiteX4865" fmla="*/ 1201771 w 2663714"/>
                <a:gd name="connsiteY4865" fmla="*/ 788022 h 2179871"/>
                <a:gd name="connsiteX4866" fmla="*/ 1170288 w 2663714"/>
                <a:gd name="connsiteY4866" fmla="*/ 799715 h 2179871"/>
                <a:gd name="connsiteX4867" fmla="*/ 1173786 w 2663714"/>
                <a:gd name="connsiteY4867" fmla="*/ 784096 h 2179871"/>
                <a:gd name="connsiteX4868" fmla="*/ 1208255 w 2663714"/>
                <a:gd name="connsiteY4868" fmla="*/ 771465 h 2179871"/>
                <a:gd name="connsiteX4869" fmla="*/ 1201685 w 2663714"/>
                <a:gd name="connsiteY4869" fmla="*/ 788022 h 2179871"/>
                <a:gd name="connsiteX4870" fmla="*/ 1143840 w 2663714"/>
                <a:gd name="connsiteY4870" fmla="*/ 811920 h 2179871"/>
                <a:gd name="connsiteX4871" fmla="*/ 1143328 w 2663714"/>
                <a:gd name="connsiteY4871" fmla="*/ 813286 h 2179871"/>
                <a:gd name="connsiteX4872" fmla="*/ 1142901 w 2663714"/>
                <a:gd name="connsiteY4872" fmla="*/ 812176 h 2179871"/>
                <a:gd name="connsiteX4873" fmla="*/ 1143840 w 2663714"/>
                <a:gd name="connsiteY4873" fmla="*/ 811834 h 2179871"/>
                <a:gd name="connsiteX4874" fmla="*/ 1055963 w 2663714"/>
                <a:gd name="connsiteY4874" fmla="*/ 909729 h 2179871"/>
                <a:gd name="connsiteX4875" fmla="*/ 1050503 w 2663714"/>
                <a:gd name="connsiteY4875" fmla="*/ 911266 h 2179871"/>
                <a:gd name="connsiteX4876" fmla="*/ 1056134 w 2663714"/>
                <a:gd name="connsiteY4876" fmla="*/ 909132 h 2179871"/>
                <a:gd name="connsiteX4877" fmla="*/ 1056049 w 2663714"/>
                <a:gd name="connsiteY4877" fmla="*/ 909815 h 2179871"/>
                <a:gd name="connsiteX4878" fmla="*/ 1066372 w 2663714"/>
                <a:gd name="connsiteY4878" fmla="*/ 951977 h 2179871"/>
                <a:gd name="connsiteX4879" fmla="*/ 1066372 w 2663714"/>
                <a:gd name="connsiteY4879" fmla="*/ 952233 h 2179871"/>
                <a:gd name="connsiteX4880" fmla="*/ 1066031 w 2663714"/>
                <a:gd name="connsiteY4880" fmla="*/ 952403 h 2179871"/>
                <a:gd name="connsiteX4881" fmla="*/ 1066372 w 2663714"/>
                <a:gd name="connsiteY4881" fmla="*/ 952062 h 2179871"/>
                <a:gd name="connsiteX4882" fmla="*/ 1073795 w 2663714"/>
                <a:gd name="connsiteY4882" fmla="*/ 946088 h 2179871"/>
                <a:gd name="connsiteX4883" fmla="*/ 1073795 w 2663714"/>
                <a:gd name="connsiteY4883" fmla="*/ 946088 h 2179871"/>
                <a:gd name="connsiteX4884" fmla="*/ 1073795 w 2663714"/>
                <a:gd name="connsiteY4884" fmla="*/ 945917 h 2179871"/>
                <a:gd name="connsiteX4885" fmla="*/ 1073795 w 2663714"/>
                <a:gd name="connsiteY4885" fmla="*/ 945746 h 2179871"/>
                <a:gd name="connsiteX4886" fmla="*/ 1073795 w 2663714"/>
                <a:gd name="connsiteY4886" fmla="*/ 945746 h 2179871"/>
                <a:gd name="connsiteX4887" fmla="*/ 1073880 w 2663714"/>
                <a:gd name="connsiteY4887" fmla="*/ 944210 h 2179871"/>
                <a:gd name="connsiteX4888" fmla="*/ 1083862 w 2663714"/>
                <a:gd name="connsiteY4888" fmla="*/ 933797 h 2179871"/>
                <a:gd name="connsiteX4889" fmla="*/ 1083862 w 2663714"/>
                <a:gd name="connsiteY4889" fmla="*/ 933797 h 2179871"/>
                <a:gd name="connsiteX4890" fmla="*/ 1083947 w 2663714"/>
                <a:gd name="connsiteY4890" fmla="*/ 933627 h 2179871"/>
                <a:gd name="connsiteX4891" fmla="*/ 1084118 w 2663714"/>
                <a:gd name="connsiteY4891" fmla="*/ 933456 h 2179871"/>
                <a:gd name="connsiteX4892" fmla="*/ 1084118 w 2663714"/>
                <a:gd name="connsiteY4892" fmla="*/ 933456 h 2179871"/>
                <a:gd name="connsiteX4893" fmla="*/ 1098195 w 2663714"/>
                <a:gd name="connsiteY4893" fmla="*/ 917496 h 2179871"/>
                <a:gd name="connsiteX4894" fmla="*/ 1098281 w 2663714"/>
                <a:gd name="connsiteY4894" fmla="*/ 917837 h 2179871"/>
                <a:gd name="connsiteX4895" fmla="*/ 1097086 w 2663714"/>
                <a:gd name="connsiteY4895" fmla="*/ 924238 h 2179871"/>
                <a:gd name="connsiteX4896" fmla="*/ 1097086 w 2663714"/>
                <a:gd name="connsiteY4896" fmla="*/ 924238 h 2179871"/>
                <a:gd name="connsiteX4897" fmla="*/ 1097086 w 2663714"/>
                <a:gd name="connsiteY4897" fmla="*/ 924238 h 2179871"/>
                <a:gd name="connsiteX4898" fmla="*/ 1097086 w 2663714"/>
                <a:gd name="connsiteY4898" fmla="*/ 924238 h 2179871"/>
                <a:gd name="connsiteX4899" fmla="*/ 1097086 w 2663714"/>
                <a:gd name="connsiteY4899" fmla="*/ 924238 h 2179871"/>
                <a:gd name="connsiteX4900" fmla="*/ 1095209 w 2663714"/>
                <a:gd name="connsiteY4900" fmla="*/ 940113 h 2179871"/>
                <a:gd name="connsiteX4901" fmla="*/ 1073283 w 2663714"/>
                <a:gd name="connsiteY4901" fmla="*/ 949160 h 2179871"/>
                <a:gd name="connsiteX4902" fmla="*/ 1073709 w 2663714"/>
                <a:gd name="connsiteY4902" fmla="*/ 945917 h 2179871"/>
                <a:gd name="connsiteX4903" fmla="*/ 1103058 w 2663714"/>
                <a:gd name="connsiteY4903" fmla="*/ 931152 h 2179871"/>
                <a:gd name="connsiteX4904" fmla="*/ 1104594 w 2663714"/>
                <a:gd name="connsiteY4904" fmla="*/ 935505 h 2179871"/>
                <a:gd name="connsiteX4905" fmla="*/ 1104338 w 2663714"/>
                <a:gd name="connsiteY4905" fmla="*/ 936614 h 2179871"/>
                <a:gd name="connsiteX4906" fmla="*/ 1101864 w 2663714"/>
                <a:gd name="connsiteY4906" fmla="*/ 937638 h 2179871"/>
                <a:gd name="connsiteX4907" fmla="*/ 1103058 w 2663714"/>
                <a:gd name="connsiteY4907" fmla="*/ 931152 h 2179871"/>
                <a:gd name="connsiteX4908" fmla="*/ 1103656 w 2663714"/>
                <a:gd name="connsiteY4908" fmla="*/ 939687 h 2179871"/>
                <a:gd name="connsiteX4909" fmla="*/ 1102547 w 2663714"/>
                <a:gd name="connsiteY4909" fmla="*/ 944893 h 2179871"/>
                <a:gd name="connsiteX4910" fmla="*/ 1099902 w 2663714"/>
                <a:gd name="connsiteY4910" fmla="*/ 947965 h 2179871"/>
                <a:gd name="connsiteX4911" fmla="*/ 1101352 w 2663714"/>
                <a:gd name="connsiteY4911" fmla="*/ 940540 h 2179871"/>
                <a:gd name="connsiteX4912" fmla="*/ 1103656 w 2663714"/>
                <a:gd name="connsiteY4912" fmla="*/ 939687 h 2179871"/>
                <a:gd name="connsiteX4913" fmla="*/ 1106642 w 2663714"/>
                <a:gd name="connsiteY4913" fmla="*/ 948477 h 2179871"/>
                <a:gd name="connsiteX4914" fmla="*/ 1108433 w 2663714"/>
                <a:gd name="connsiteY4914" fmla="*/ 946600 h 2179871"/>
                <a:gd name="connsiteX4915" fmla="*/ 1110737 w 2663714"/>
                <a:gd name="connsiteY4915" fmla="*/ 953086 h 2179871"/>
                <a:gd name="connsiteX4916" fmla="*/ 1104765 w 2663714"/>
                <a:gd name="connsiteY4916" fmla="*/ 955476 h 2179871"/>
                <a:gd name="connsiteX4917" fmla="*/ 1106642 w 2663714"/>
                <a:gd name="connsiteY4917" fmla="*/ 948477 h 2179871"/>
                <a:gd name="connsiteX4918" fmla="*/ 1111164 w 2663714"/>
                <a:gd name="connsiteY4918" fmla="*/ 954366 h 2179871"/>
                <a:gd name="connsiteX4919" fmla="*/ 1114150 w 2663714"/>
                <a:gd name="connsiteY4919" fmla="*/ 963072 h 2179871"/>
                <a:gd name="connsiteX4920" fmla="*/ 1101608 w 2663714"/>
                <a:gd name="connsiteY4920" fmla="*/ 977069 h 2179871"/>
                <a:gd name="connsiteX4921" fmla="*/ 1098707 w 2663714"/>
                <a:gd name="connsiteY4921" fmla="*/ 978520 h 2179871"/>
                <a:gd name="connsiteX4922" fmla="*/ 1104338 w 2663714"/>
                <a:gd name="connsiteY4922" fmla="*/ 956842 h 2179871"/>
                <a:gd name="connsiteX4923" fmla="*/ 1111078 w 2663714"/>
                <a:gd name="connsiteY4923" fmla="*/ 954452 h 2179871"/>
                <a:gd name="connsiteX4924" fmla="*/ 1116112 w 2663714"/>
                <a:gd name="connsiteY4924" fmla="*/ 968620 h 2179871"/>
                <a:gd name="connsiteX4925" fmla="*/ 1116539 w 2663714"/>
                <a:gd name="connsiteY4925" fmla="*/ 969815 h 2179871"/>
                <a:gd name="connsiteX4926" fmla="*/ 1113211 w 2663714"/>
                <a:gd name="connsiteY4926" fmla="*/ 971351 h 2179871"/>
                <a:gd name="connsiteX4927" fmla="*/ 1116112 w 2663714"/>
                <a:gd name="connsiteY4927" fmla="*/ 968534 h 2179871"/>
                <a:gd name="connsiteX4928" fmla="*/ 1174299 w 2663714"/>
                <a:gd name="connsiteY4928" fmla="*/ 960000 h 2179871"/>
                <a:gd name="connsiteX4929" fmla="*/ 1174299 w 2663714"/>
                <a:gd name="connsiteY4929" fmla="*/ 960341 h 2179871"/>
                <a:gd name="connsiteX4930" fmla="*/ 1173786 w 2663714"/>
                <a:gd name="connsiteY4930" fmla="*/ 964438 h 2179871"/>
                <a:gd name="connsiteX4931" fmla="*/ 1175237 w 2663714"/>
                <a:gd name="connsiteY4931" fmla="*/ 960512 h 2179871"/>
                <a:gd name="connsiteX4932" fmla="*/ 1175919 w 2663714"/>
                <a:gd name="connsiteY4932" fmla="*/ 958719 h 2179871"/>
                <a:gd name="connsiteX4933" fmla="*/ 1179417 w 2663714"/>
                <a:gd name="connsiteY4933" fmla="*/ 956074 h 2179871"/>
                <a:gd name="connsiteX4934" fmla="*/ 1182403 w 2663714"/>
                <a:gd name="connsiteY4934" fmla="*/ 965547 h 2179871"/>
                <a:gd name="connsiteX4935" fmla="*/ 1150495 w 2663714"/>
                <a:gd name="connsiteY4935" fmla="*/ 978520 h 2179871"/>
                <a:gd name="connsiteX4936" fmla="*/ 1148276 w 2663714"/>
                <a:gd name="connsiteY4936" fmla="*/ 979459 h 2179871"/>
                <a:gd name="connsiteX4937" fmla="*/ 1174213 w 2663714"/>
                <a:gd name="connsiteY4937" fmla="*/ 960000 h 2179871"/>
                <a:gd name="connsiteX4938" fmla="*/ 1195286 w 2663714"/>
                <a:gd name="connsiteY4938" fmla="*/ 965377 h 2179871"/>
                <a:gd name="connsiteX4939" fmla="*/ 1195543 w 2663714"/>
                <a:gd name="connsiteY4939" fmla="*/ 965291 h 2179871"/>
                <a:gd name="connsiteX4940" fmla="*/ 1195372 w 2663714"/>
                <a:gd name="connsiteY4940" fmla="*/ 965462 h 2179871"/>
                <a:gd name="connsiteX4941" fmla="*/ 1195372 w 2663714"/>
                <a:gd name="connsiteY4941" fmla="*/ 965462 h 2179871"/>
                <a:gd name="connsiteX4942" fmla="*/ 1197334 w 2663714"/>
                <a:gd name="connsiteY4942" fmla="*/ 971010 h 2179871"/>
                <a:gd name="connsiteX4943" fmla="*/ 1197334 w 2663714"/>
                <a:gd name="connsiteY4943" fmla="*/ 971436 h 2179871"/>
                <a:gd name="connsiteX4944" fmla="*/ 1197164 w 2663714"/>
                <a:gd name="connsiteY4944" fmla="*/ 971095 h 2179871"/>
                <a:gd name="connsiteX4945" fmla="*/ 1197334 w 2663714"/>
                <a:gd name="connsiteY4945" fmla="*/ 971010 h 2179871"/>
                <a:gd name="connsiteX4946" fmla="*/ 1187181 w 2663714"/>
                <a:gd name="connsiteY4946" fmla="*/ 980825 h 2179871"/>
                <a:gd name="connsiteX4947" fmla="*/ 1178394 w 2663714"/>
                <a:gd name="connsiteY4947" fmla="*/ 984665 h 2179871"/>
                <a:gd name="connsiteX4948" fmla="*/ 1186584 w 2663714"/>
                <a:gd name="connsiteY4948" fmla="*/ 978776 h 2179871"/>
                <a:gd name="connsiteX4949" fmla="*/ 1187181 w 2663714"/>
                <a:gd name="connsiteY4949" fmla="*/ 980825 h 2179871"/>
                <a:gd name="connsiteX4950" fmla="*/ 1197931 w 2663714"/>
                <a:gd name="connsiteY4950" fmla="*/ 970583 h 2179871"/>
                <a:gd name="connsiteX4951" fmla="*/ 1198102 w 2663714"/>
                <a:gd name="connsiteY4951" fmla="*/ 970412 h 2179871"/>
                <a:gd name="connsiteX4952" fmla="*/ 1197931 w 2663714"/>
                <a:gd name="connsiteY4952" fmla="*/ 971010 h 2179871"/>
                <a:gd name="connsiteX4953" fmla="*/ 1197931 w 2663714"/>
                <a:gd name="connsiteY4953" fmla="*/ 970497 h 2179871"/>
                <a:gd name="connsiteX4954" fmla="*/ 1203733 w 2663714"/>
                <a:gd name="connsiteY4954" fmla="*/ 957354 h 2179871"/>
                <a:gd name="connsiteX4955" fmla="*/ 1204586 w 2663714"/>
                <a:gd name="connsiteY4955" fmla="*/ 954964 h 2179871"/>
                <a:gd name="connsiteX4956" fmla="*/ 1208340 w 2663714"/>
                <a:gd name="connsiteY4956" fmla="*/ 944295 h 2179871"/>
                <a:gd name="connsiteX4957" fmla="*/ 1226513 w 2663714"/>
                <a:gd name="connsiteY4957" fmla="*/ 937382 h 2179871"/>
                <a:gd name="connsiteX4958" fmla="*/ 1225574 w 2663714"/>
                <a:gd name="connsiteY4958" fmla="*/ 941820 h 2179871"/>
                <a:gd name="connsiteX4959" fmla="*/ 1215848 w 2663714"/>
                <a:gd name="connsiteY4959" fmla="*/ 948989 h 2179871"/>
                <a:gd name="connsiteX4960" fmla="*/ 1215848 w 2663714"/>
                <a:gd name="connsiteY4960" fmla="*/ 948989 h 2179871"/>
                <a:gd name="connsiteX4961" fmla="*/ 1215677 w 2663714"/>
                <a:gd name="connsiteY4961" fmla="*/ 949160 h 2179871"/>
                <a:gd name="connsiteX4962" fmla="*/ 1215507 w 2663714"/>
                <a:gd name="connsiteY4962" fmla="*/ 949246 h 2179871"/>
                <a:gd name="connsiteX4963" fmla="*/ 1215507 w 2663714"/>
                <a:gd name="connsiteY4963" fmla="*/ 949246 h 2179871"/>
                <a:gd name="connsiteX4964" fmla="*/ 1206634 w 2663714"/>
                <a:gd name="connsiteY4964" fmla="*/ 956330 h 2179871"/>
                <a:gd name="connsiteX4965" fmla="*/ 1203818 w 2663714"/>
                <a:gd name="connsiteY4965" fmla="*/ 957354 h 2179871"/>
                <a:gd name="connsiteX4966" fmla="*/ 1226086 w 2663714"/>
                <a:gd name="connsiteY4966" fmla="*/ 941394 h 2179871"/>
                <a:gd name="connsiteX4967" fmla="*/ 1227280 w 2663714"/>
                <a:gd name="connsiteY4967" fmla="*/ 937126 h 2179871"/>
                <a:gd name="connsiteX4968" fmla="*/ 1236836 w 2663714"/>
                <a:gd name="connsiteY4968" fmla="*/ 933627 h 2179871"/>
                <a:gd name="connsiteX4969" fmla="*/ 1226086 w 2663714"/>
                <a:gd name="connsiteY4969" fmla="*/ 941479 h 2179871"/>
                <a:gd name="connsiteX4970" fmla="*/ 1257739 w 2663714"/>
                <a:gd name="connsiteY4970" fmla="*/ 923897 h 2179871"/>
                <a:gd name="connsiteX4971" fmla="*/ 1260042 w 2663714"/>
                <a:gd name="connsiteY4971" fmla="*/ 922019 h 2179871"/>
                <a:gd name="connsiteX4972" fmla="*/ 1259786 w 2663714"/>
                <a:gd name="connsiteY4972" fmla="*/ 923300 h 2179871"/>
                <a:gd name="connsiteX4973" fmla="*/ 1257739 w 2663714"/>
                <a:gd name="connsiteY4973" fmla="*/ 923897 h 2179871"/>
                <a:gd name="connsiteX4974" fmla="*/ 1244429 w 2663714"/>
                <a:gd name="connsiteY4974" fmla="*/ 927994 h 2179871"/>
                <a:gd name="connsiteX4975" fmla="*/ 1229755 w 2663714"/>
                <a:gd name="connsiteY4975" fmla="*/ 932688 h 2179871"/>
                <a:gd name="connsiteX4976" fmla="*/ 1228304 w 2663714"/>
                <a:gd name="connsiteY4976" fmla="*/ 933200 h 2179871"/>
                <a:gd name="connsiteX4977" fmla="*/ 1230352 w 2663714"/>
                <a:gd name="connsiteY4977" fmla="*/ 925860 h 2179871"/>
                <a:gd name="connsiteX4978" fmla="*/ 1261578 w 2663714"/>
                <a:gd name="connsiteY4978" fmla="*/ 914082 h 2179871"/>
                <a:gd name="connsiteX4979" fmla="*/ 1261236 w 2663714"/>
                <a:gd name="connsiteY4979" fmla="*/ 915960 h 2179871"/>
                <a:gd name="connsiteX4980" fmla="*/ 1244515 w 2663714"/>
                <a:gd name="connsiteY4980" fmla="*/ 927994 h 2179871"/>
                <a:gd name="connsiteX4981" fmla="*/ 1264308 w 2663714"/>
                <a:gd name="connsiteY4981" fmla="*/ 913058 h 2179871"/>
                <a:gd name="connsiteX4982" fmla="*/ 1266185 w 2663714"/>
                <a:gd name="connsiteY4982" fmla="*/ 912375 h 2179871"/>
                <a:gd name="connsiteX4983" fmla="*/ 1264052 w 2663714"/>
                <a:gd name="connsiteY4983" fmla="*/ 913911 h 2179871"/>
                <a:gd name="connsiteX4984" fmla="*/ 1264223 w 2663714"/>
                <a:gd name="connsiteY4984" fmla="*/ 913143 h 2179871"/>
                <a:gd name="connsiteX4985" fmla="*/ 1265076 w 2663714"/>
                <a:gd name="connsiteY4985" fmla="*/ 910071 h 2179871"/>
                <a:gd name="connsiteX4986" fmla="*/ 1267977 w 2663714"/>
                <a:gd name="connsiteY4986" fmla="*/ 898463 h 2179871"/>
                <a:gd name="connsiteX4987" fmla="*/ 1275826 w 2663714"/>
                <a:gd name="connsiteY4987" fmla="*/ 895647 h 2179871"/>
                <a:gd name="connsiteX4988" fmla="*/ 1302701 w 2663714"/>
                <a:gd name="connsiteY4988" fmla="*/ 886173 h 2179871"/>
                <a:gd name="connsiteX4989" fmla="*/ 1285126 w 2663714"/>
                <a:gd name="connsiteY4989" fmla="*/ 898890 h 2179871"/>
                <a:gd name="connsiteX4990" fmla="*/ 1273096 w 2663714"/>
                <a:gd name="connsiteY4990" fmla="*/ 907510 h 2179871"/>
                <a:gd name="connsiteX4991" fmla="*/ 1265076 w 2663714"/>
                <a:gd name="connsiteY4991" fmla="*/ 910156 h 2179871"/>
                <a:gd name="connsiteX4992" fmla="*/ 1303554 w 2663714"/>
                <a:gd name="connsiteY4992" fmla="*/ 885490 h 2179871"/>
                <a:gd name="connsiteX4993" fmla="*/ 1303469 w 2663714"/>
                <a:gd name="connsiteY4993" fmla="*/ 885490 h 2179871"/>
                <a:gd name="connsiteX4994" fmla="*/ 1275570 w 2663714"/>
                <a:gd name="connsiteY4994" fmla="*/ 894281 h 2179871"/>
                <a:gd name="connsiteX4995" fmla="*/ 1268489 w 2663714"/>
                <a:gd name="connsiteY4995" fmla="*/ 896500 h 2179871"/>
                <a:gd name="connsiteX4996" fmla="*/ 1272584 w 2663714"/>
                <a:gd name="connsiteY4996" fmla="*/ 879516 h 2179871"/>
                <a:gd name="connsiteX4997" fmla="*/ 1278130 w 2663714"/>
                <a:gd name="connsiteY4997" fmla="*/ 877638 h 2179871"/>
                <a:gd name="connsiteX4998" fmla="*/ 1302871 w 2663714"/>
                <a:gd name="connsiteY4998" fmla="*/ 869530 h 2179871"/>
                <a:gd name="connsiteX4999" fmla="*/ 1303554 w 2663714"/>
                <a:gd name="connsiteY4999" fmla="*/ 885490 h 2179871"/>
                <a:gd name="connsiteX5000" fmla="*/ 1241358 w 2663714"/>
                <a:gd name="connsiteY5000" fmla="*/ 887453 h 2179871"/>
                <a:gd name="connsiteX5001" fmla="*/ 1248866 w 2663714"/>
                <a:gd name="connsiteY5001" fmla="*/ 862617 h 2179871"/>
                <a:gd name="connsiteX5002" fmla="*/ 1267294 w 2663714"/>
                <a:gd name="connsiteY5002" fmla="*/ 856984 h 2179871"/>
                <a:gd name="connsiteX5003" fmla="*/ 1272328 w 2663714"/>
                <a:gd name="connsiteY5003" fmla="*/ 855533 h 2179871"/>
                <a:gd name="connsiteX5004" fmla="*/ 1268062 w 2663714"/>
                <a:gd name="connsiteY5004" fmla="*/ 879260 h 2179871"/>
                <a:gd name="connsiteX5005" fmla="*/ 1241272 w 2663714"/>
                <a:gd name="connsiteY5005" fmla="*/ 887453 h 2179871"/>
                <a:gd name="connsiteX5006" fmla="*/ 1267123 w 2663714"/>
                <a:gd name="connsiteY5006" fmla="*/ 855618 h 2179871"/>
                <a:gd name="connsiteX5007" fmla="*/ 1249548 w 2663714"/>
                <a:gd name="connsiteY5007" fmla="*/ 860398 h 2179871"/>
                <a:gd name="connsiteX5008" fmla="*/ 1256032 w 2663714"/>
                <a:gd name="connsiteY5008" fmla="*/ 839744 h 2179871"/>
                <a:gd name="connsiteX5009" fmla="*/ 1266100 w 2663714"/>
                <a:gd name="connsiteY5009" fmla="*/ 836586 h 2179871"/>
                <a:gd name="connsiteX5010" fmla="*/ 1276252 w 2663714"/>
                <a:gd name="connsiteY5010" fmla="*/ 833598 h 2179871"/>
                <a:gd name="connsiteX5011" fmla="*/ 1272669 w 2663714"/>
                <a:gd name="connsiteY5011" fmla="*/ 854253 h 2179871"/>
                <a:gd name="connsiteX5012" fmla="*/ 1267209 w 2663714"/>
                <a:gd name="connsiteY5012" fmla="*/ 855618 h 2179871"/>
                <a:gd name="connsiteX5013" fmla="*/ 1262602 w 2663714"/>
                <a:gd name="connsiteY5013" fmla="*/ 819004 h 2179871"/>
                <a:gd name="connsiteX5014" fmla="*/ 1265076 w 2663714"/>
                <a:gd name="connsiteY5014" fmla="*/ 811322 h 2179871"/>
                <a:gd name="connsiteX5015" fmla="*/ 1265076 w 2663714"/>
                <a:gd name="connsiteY5015" fmla="*/ 811322 h 2179871"/>
                <a:gd name="connsiteX5016" fmla="*/ 1265076 w 2663714"/>
                <a:gd name="connsiteY5016" fmla="*/ 811322 h 2179871"/>
                <a:gd name="connsiteX5017" fmla="*/ 1265076 w 2663714"/>
                <a:gd name="connsiteY5017" fmla="*/ 811322 h 2179871"/>
                <a:gd name="connsiteX5018" fmla="*/ 1265076 w 2663714"/>
                <a:gd name="connsiteY5018" fmla="*/ 811322 h 2179871"/>
                <a:gd name="connsiteX5019" fmla="*/ 1271048 w 2663714"/>
                <a:gd name="connsiteY5019" fmla="*/ 790839 h 2179871"/>
                <a:gd name="connsiteX5020" fmla="*/ 1285467 w 2663714"/>
                <a:gd name="connsiteY5020" fmla="*/ 786657 h 2179871"/>
                <a:gd name="connsiteX5021" fmla="*/ 1279921 w 2663714"/>
                <a:gd name="connsiteY5021" fmla="*/ 813968 h 2179871"/>
                <a:gd name="connsiteX5022" fmla="*/ 1262602 w 2663714"/>
                <a:gd name="connsiteY5022" fmla="*/ 819089 h 2179871"/>
                <a:gd name="connsiteX5023" fmla="*/ 1271304 w 2663714"/>
                <a:gd name="connsiteY5023" fmla="*/ 789729 h 2179871"/>
                <a:gd name="connsiteX5024" fmla="*/ 1279324 w 2663714"/>
                <a:gd name="connsiteY5024" fmla="*/ 762759 h 2179871"/>
                <a:gd name="connsiteX5025" fmla="*/ 1291097 w 2663714"/>
                <a:gd name="connsiteY5025" fmla="*/ 757894 h 2179871"/>
                <a:gd name="connsiteX5026" fmla="*/ 1285467 w 2663714"/>
                <a:gd name="connsiteY5026" fmla="*/ 786059 h 2179871"/>
                <a:gd name="connsiteX5027" fmla="*/ 1271304 w 2663714"/>
                <a:gd name="connsiteY5027" fmla="*/ 789644 h 2179871"/>
                <a:gd name="connsiteX5028" fmla="*/ 1280177 w 2663714"/>
                <a:gd name="connsiteY5028" fmla="*/ 759943 h 2179871"/>
                <a:gd name="connsiteX5029" fmla="*/ 1286576 w 2663714"/>
                <a:gd name="connsiteY5029" fmla="*/ 738947 h 2179871"/>
                <a:gd name="connsiteX5030" fmla="*/ 1295449 w 2663714"/>
                <a:gd name="connsiteY5030" fmla="*/ 735277 h 2179871"/>
                <a:gd name="connsiteX5031" fmla="*/ 1291524 w 2663714"/>
                <a:gd name="connsiteY5031" fmla="*/ 755761 h 2179871"/>
                <a:gd name="connsiteX5032" fmla="*/ 1280177 w 2663714"/>
                <a:gd name="connsiteY5032" fmla="*/ 759943 h 2179871"/>
                <a:gd name="connsiteX5033" fmla="*/ 995474 w 2663714"/>
                <a:gd name="connsiteY5033" fmla="*/ 811749 h 2179871"/>
                <a:gd name="connsiteX5034" fmla="*/ 995474 w 2663714"/>
                <a:gd name="connsiteY5034" fmla="*/ 811749 h 2179871"/>
                <a:gd name="connsiteX5035" fmla="*/ 995559 w 2663714"/>
                <a:gd name="connsiteY5035" fmla="*/ 811664 h 2179871"/>
                <a:gd name="connsiteX5036" fmla="*/ 995644 w 2663714"/>
                <a:gd name="connsiteY5036" fmla="*/ 811664 h 2179871"/>
                <a:gd name="connsiteX5037" fmla="*/ 995644 w 2663714"/>
                <a:gd name="connsiteY5037" fmla="*/ 811578 h 2179871"/>
                <a:gd name="connsiteX5038" fmla="*/ 1038729 w 2663714"/>
                <a:gd name="connsiteY5038" fmla="*/ 771977 h 2179871"/>
                <a:gd name="connsiteX5039" fmla="*/ 1044190 w 2663714"/>
                <a:gd name="connsiteY5039" fmla="*/ 767112 h 2179871"/>
                <a:gd name="connsiteX5040" fmla="*/ 1053063 w 2663714"/>
                <a:gd name="connsiteY5040" fmla="*/ 791436 h 2179871"/>
                <a:gd name="connsiteX5041" fmla="*/ 1048029 w 2663714"/>
                <a:gd name="connsiteY5041" fmla="*/ 795533 h 2179871"/>
                <a:gd name="connsiteX5042" fmla="*/ 1006394 w 2663714"/>
                <a:gd name="connsiteY5042" fmla="*/ 830526 h 2179871"/>
                <a:gd name="connsiteX5043" fmla="*/ 1006394 w 2663714"/>
                <a:gd name="connsiteY5043" fmla="*/ 830526 h 2179871"/>
                <a:gd name="connsiteX5044" fmla="*/ 1006394 w 2663714"/>
                <a:gd name="connsiteY5044" fmla="*/ 830526 h 2179871"/>
                <a:gd name="connsiteX5045" fmla="*/ 1006394 w 2663714"/>
                <a:gd name="connsiteY5045" fmla="*/ 830526 h 2179871"/>
                <a:gd name="connsiteX5046" fmla="*/ 1006394 w 2663714"/>
                <a:gd name="connsiteY5046" fmla="*/ 830526 h 2179871"/>
                <a:gd name="connsiteX5047" fmla="*/ 968684 w 2663714"/>
                <a:gd name="connsiteY5047" fmla="*/ 869786 h 2179871"/>
                <a:gd name="connsiteX5048" fmla="*/ 965015 w 2663714"/>
                <a:gd name="connsiteY5048" fmla="*/ 873712 h 2179871"/>
                <a:gd name="connsiteX5049" fmla="*/ 965783 w 2663714"/>
                <a:gd name="connsiteY5049" fmla="*/ 866628 h 2179871"/>
                <a:gd name="connsiteX5050" fmla="*/ 969622 w 2663714"/>
                <a:gd name="connsiteY5050" fmla="*/ 832574 h 2179871"/>
                <a:gd name="connsiteX5051" fmla="*/ 995474 w 2663714"/>
                <a:gd name="connsiteY5051" fmla="*/ 811749 h 2179871"/>
                <a:gd name="connsiteX5052" fmla="*/ 1032672 w 2663714"/>
                <a:gd name="connsiteY5052" fmla="*/ 899402 h 2179871"/>
                <a:gd name="connsiteX5053" fmla="*/ 1047943 w 2663714"/>
                <a:gd name="connsiteY5053" fmla="*/ 894025 h 2179871"/>
                <a:gd name="connsiteX5054" fmla="*/ 1032501 w 2663714"/>
                <a:gd name="connsiteY5054" fmla="*/ 913741 h 2179871"/>
                <a:gd name="connsiteX5055" fmla="*/ 1032672 w 2663714"/>
                <a:gd name="connsiteY5055" fmla="*/ 899402 h 2179871"/>
                <a:gd name="connsiteX5056" fmla="*/ 1059120 w 2663714"/>
                <a:gd name="connsiteY5056" fmla="*/ 890867 h 2179871"/>
                <a:gd name="connsiteX5057" fmla="*/ 1056305 w 2663714"/>
                <a:gd name="connsiteY5057" fmla="*/ 906998 h 2179871"/>
                <a:gd name="connsiteX5058" fmla="*/ 1042995 w 2663714"/>
                <a:gd name="connsiteY5058" fmla="*/ 912631 h 2179871"/>
                <a:gd name="connsiteX5059" fmla="*/ 1038729 w 2663714"/>
                <a:gd name="connsiteY5059" fmla="*/ 914423 h 2179871"/>
                <a:gd name="connsiteX5060" fmla="*/ 1039156 w 2663714"/>
                <a:gd name="connsiteY5060" fmla="*/ 915618 h 2179871"/>
                <a:gd name="connsiteX5061" fmla="*/ 1055793 w 2663714"/>
                <a:gd name="connsiteY5061" fmla="*/ 910583 h 2179871"/>
                <a:gd name="connsiteX5062" fmla="*/ 1051442 w 2663714"/>
                <a:gd name="connsiteY5062" fmla="*/ 927567 h 2179871"/>
                <a:gd name="connsiteX5063" fmla="*/ 1047261 w 2663714"/>
                <a:gd name="connsiteY5063" fmla="*/ 932346 h 2179871"/>
                <a:gd name="connsiteX5064" fmla="*/ 1034975 w 2663714"/>
                <a:gd name="connsiteY5064" fmla="*/ 938321 h 2179871"/>
                <a:gd name="connsiteX5065" fmla="*/ 1035231 w 2663714"/>
                <a:gd name="connsiteY5065" fmla="*/ 938918 h 2179871"/>
                <a:gd name="connsiteX5066" fmla="*/ 1044872 w 2663714"/>
                <a:gd name="connsiteY5066" fmla="*/ 934992 h 2179871"/>
                <a:gd name="connsiteX5067" fmla="*/ 1031733 w 2663714"/>
                <a:gd name="connsiteY5067" fmla="*/ 950099 h 2179871"/>
                <a:gd name="connsiteX5068" fmla="*/ 1031904 w 2663714"/>
                <a:gd name="connsiteY5068" fmla="*/ 948307 h 2179871"/>
                <a:gd name="connsiteX5069" fmla="*/ 1031904 w 2663714"/>
                <a:gd name="connsiteY5069" fmla="*/ 948307 h 2179871"/>
                <a:gd name="connsiteX5070" fmla="*/ 1031904 w 2663714"/>
                <a:gd name="connsiteY5070" fmla="*/ 948136 h 2179871"/>
                <a:gd name="connsiteX5071" fmla="*/ 1031904 w 2663714"/>
                <a:gd name="connsiteY5071" fmla="*/ 947965 h 2179871"/>
                <a:gd name="connsiteX5072" fmla="*/ 1031904 w 2663714"/>
                <a:gd name="connsiteY5072" fmla="*/ 947965 h 2179871"/>
                <a:gd name="connsiteX5073" fmla="*/ 1032501 w 2663714"/>
                <a:gd name="connsiteY5073" fmla="*/ 920825 h 2179871"/>
                <a:gd name="connsiteX5074" fmla="*/ 1059205 w 2663714"/>
                <a:gd name="connsiteY5074" fmla="*/ 890953 h 2179871"/>
                <a:gd name="connsiteX5075" fmla="*/ 1049138 w 2663714"/>
                <a:gd name="connsiteY5075" fmla="*/ 936699 h 2179871"/>
                <a:gd name="connsiteX5076" fmla="*/ 1048370 w 2663714"/>
                <a:gd name="connsiteY5076" fmla="*/ 939857 h 2179871"/>
                <a:gd name="connsiteX5077" fmla="*/ 1048370 w 2663714"/>
                <a:gd name="connsiteY5077" fmla="*/ 939857 h 2179871"/>
                <a:gd name="connsiteX5078" fmla="*/ 1048370 w 2663714"/>
                <a:gd name="connsiteY5078" fmla="*/ 939857 h 2179871"/>
                <a:gd name="connsiteX5079" fmla="*/ 1048370 w 2663714"/>
                <a:gd name="connsiteY5079" fmla="*/ 939857 h 2179871"/>
                <a:gd name="connsiteX5080" fmla="*/ 1048370 w 2663714"/>
                <a:gd name="connsiteY5080" fmla="*/ 939857 h 2179871"/>
                <a:gd name="connsiteX5081" fmla="*/ 1044702 w 2663714"/>
                <a:gd name="connsiteY5081" fmla="*/ 961280 h 2179871"/>
                <a:gd name="connsiteX5082" fmla="*/ 1038729 w 2663714"/>
                <a:gd name="connsiteY5082" fmla="*/ 963840 h 2179871"/>
                <a:gd name="connsiteX5083" fmla="*/ 1038729 w 2663714"/>
                <a:gd name="connsiteY5083" fmla="*/ 963840 h 2179871"/>
                <a:gd name="connsiteX5084" fmla="*/ 1038729 w 2663714"/>
                <a:gd name="connsiteY5084" fmla="*/ 963840 h 2179871"/>
                <a:gd name="connsiteX5085" fmla="*/ 1038900 w 2663714"/>
                <a:gd name="connsiteY5085" fmla="*/ 964267 h 2179871"/>
                <a:gd name="connsiteX5086" fmla="*/ 1038900 w 2663714"/>
                <a:gd name="connsiteY5086" fmla="*/ 964267 h 2179871"/>
                <a:gd name="connsiteX5087" fmla="*/ 1038900 w 2663714"/>
                <a:gd name="connsiteY5087" fmla="*/ 964267 h 2179871"/>
                <a:gd name="connsiteX5088" fmla="*/ 1038900 w 2663714"/>
                <a:gd name="connsiteY5088" fmla="*/ 964267 h 2179871"/>
                <a:gd name="connsiteX5089" fmla="*/ 1044531 w 2663714"/>
                <a:gd name="connsiteY5089" fmla="*/ 962304 h 2179871"/>
                <a:gd name="connsiteX5090" fmla="*/ 1043081 w 2663714"/>
                <a:gd name="connsiteY5090" fmla="*/ 971095 h 2179871"/>
                <a:gd name="connsiteX5091" fmla="*/ 1030624 w 2663714"/>
                <a:gd name="connsiteY5091" fmla="*/ 986372 h 2179871"/>
                <a:gd name="connsiteX5092" fmla="*/ 1028150 w 2663714"/>
                <a:gd name="connsiteY5092" fmla="*/ 989359 h 2179871"/>
                <a:gd name="connsiteX5093" fmla="*/ 1031221 w 2663714"/>
                <a:gd name="connsiteY5093" fmla="*/ 954110 h 2179871"/>
                <a:gd name="connsiteX5094" fmla="*/ 1048968 w 2663714"/>
                <a:gd name="connsiteY5094" fmla="*/ 936699 h 2179871"/>
                <a:gd name="connsiteX5095" fmla="*/ 1073112 w 2663714"/>
                <a:gd name="connsiteY5095" fmla="*/ 951038 h 2179871"/>
                <a:gd name="connsiteX5096" fmla="*/ 1095039 w 2663714"/>
                <a:gd name="connsiteY5096" fmla="*/ 942844 h 2179871"/>
                <a:gd name="connsiteX5097" fmla="*/ 1093674 w 2663714"/>
                <a:gd name="connsiteY5097" fmla="*/ 955305 h 2179871"/>
                <a:gd name="connsiteX5098" fmla="*/ 1087701 w 2663714"/>
                <a:gd name="connsiteY5098" fmla="*/ 962389 h 2179871"/>
                <a:gd name="connsiteX5099" fmla="*/ 1082412 w 2663714"/>
                <a:gd name="connsiteY5099" fmla="*/ 964523 h 2179871"/>
                <a:gd name="connsiteX5100" fmla="*/ 1082412 w 2663714"/>
                <a:gd name="connsiteY5100" fmla="*/ 964694 h 2179871"/>
                <a:gd name="connsiteX5101" fmla="*/ 1087104 w 2663714"/>
                <a:gd name="connsiteY5101" fmla="*/ 962987 h 2179871"/>
                <a:gd name="connsiteX5102" fmla="*/ 1069017 w 2663714"/>
                <a:gd name="connsiteY5102" fmla="*/ 984580 h 2179871"/>
                <a:gd name="connsiteX5103" fmla="*/ 1073112 w 2663714"/>
                <a:gd name="connsiteY5103" fmla="*/ 951038 h 2179871"/>
                <a:gd name="connsiteX5104" fmla="*/ 1099816 w 2663714"/>
                <a:gd name="connsiteY5104" fmla="*/ 958378 h 2179871"/>
                <a:gd name="connsiteX5105" fmla="*/ 1095892 w 2663714"/>
                <a:gd name="connsiteY5105" fmla="*/ 979800 h 2179871"/>
                <a:gd name="connsiteX5106" fmla="*/ 1093418 w 2663714"/>
                <a:gd name="connsiteY5106" fmla="*/ 980995 h 2179871"/>
                <a:gd name="connsiteX5107" fmla="*/ 1097683 w 2663714"/>
                <a:gd name="connsiteY5107" fmla="*/ 959146 h 2179871"/>
                <a:gd name="connsiteX5108" fmla="*/ 1099816 w 2663714"/>
                <a:gd name="connsiteY5108" fmla="*/ 958378 h 2179871"/>
                <a:gd name="connsiteX5109" fmla="*/ 1096404 w 2663714"/>
                <a:gd name="connsiteY5109" fmla="*/ 987396 h 2179871"/>
                <a:gd name="connsiteX5110" fmla="*/ 1109628 w 2663714"/>
                <a:gd name="connsiteY5110" fmla="*/ 974679 h 2179871"/>
                <a:gd name="connsiteX5111" fmla="*/ 1116965 w 2663714"/>
                <a:gd name="connsiteY5111" fmla="*/ 971436 h 2179871"/>
                <a:gd name="connsiteX5112" fmla="*/ 1119013 w 2663714"/>
                <a:gd name="connsiteY5112" fmla="*/ 977411 h 2179871"/>
                <a:gd name="connsiteX5113" fmla="*/ 1102461 w 2663714"/>
                <a:gd name="connsiteY5113" fmla="*/ 985348 h 2179871"/>
                <a:gd name="connsiteX5114" fmla="*/ 1096062 w 2663714"/>
                <a:gd name="connsiteY5114" fmla="*/ 988506 h 2179871"/>
                <a:gd name="connsiteX5115" fmla="*/ 1096319 w 2663714"/>
                <a:gd name="connsiteY5115" fmla="*/ 987396 h 2179871"/>
                <a:gd name="connsiteX5116" fmla="*/ 1103229 w 2663714"/>
                <a:gd name="connsiteY5116" fmla="*/ 986543 h 2179871"/>
                <a:gd name="connsiteX5117" fmla="*/ 1117136 w 2663714"/>
                <a:gd name="connsiteY5117" fmla="*/ 980569 h 2179871"/>
                <a:gd name="connsiteX5118" fmla="*/ 1113894 w 2663714"/>
                <a:gd name="connsiteY5118" fmla="*/ 984836 h 2179871"/>
                <a:gd name="connsiteX5119" fmla="*/ 1101864 w 2663714"/>
                <a:gd name="connsiteY5119" fmla="*/ 1001138 h 2179871"/>
                <a:gd name="connsiteX5120" fmla="*/ 1098537 w 2663714"/>
                <a:gd name="connsiteY5120" fmla="*/ 1003015 h 2179871"/>
                <a:gd name="connsiteX5121" fmla="*/ 1092906 w 2663714"/>
                <a:gd name="connsiteY5121" fmla="*/ 1006429 h 2179871"/>
                <a:gd name="connsiteX5122" fmla="*/ 1091797 w 2663714"/>
                <a:gd name="connsiteY5122" fmla="*/ 1007112 h 2179871"/>
                <a:gd name="connsiteX5123" fmla="*/ 1095807 w 2663714"/>
                <a:gd name="connsiteY5123" fmla="*/ 989957 h 2179871"/>
                <a:gd name="connsiteX5124" fmla="*/ 1103229 w 2663714"/>
                <a:gd name="connsiteY5124" fmla="*/ 986628 h 2179871"/>
                <a:gd name="connsiteX5125" fmla="*/ 1115430 w 2663714"/>
                <a:gd name="connsiteY5125" fmla="*/ 986202 h 2179871"/>
                <a:gd name="connsiteX5126" fmla="*/ 1120293 w 2663714"/>
                <a:gd name="connsiteY5126" fmla="*/ 980825 h 2179871"/>
                <a:gd name="connsiteX5127" fmla="*/ 1121402 w 2663714"/>
                <a:gd name="connsiteY5127" fmla="*/ 983982 h 2179871"/>
                <a:gd name="connsiteX5128" fmla="*/ 1119610 w 2663714"/>
                <a:gd name="connsiteY5128" fmla="*/ 992005 h 2179871"/>
                <a:gd name="connsiteX5129" fmla="*/ 1110140 w 2663714"/>
                <a:gd name="connsiteY5129" fmla="*/ 996699 h 2179871"/>
                <a:gd name="connsiteX5130" fmla="*/ 1103315 w 2663714"/>
                <a:gd name="connsiteY5130" fmla="*/ 1000284 h 2179871"/>
                <a:gd name="connsiteX5131" fmla="*/ 1115430 w 2663714"/>
                <a:gd name="connsiteY5131" fmla="*/ 986116 h 2179871"/>
                <a:gd name="connsiteX5132" fmla="*/ 1121999 w 2663714"/>
                <a:gd name="connsiteY5132" fmla="*/ 985860 h 2179871"/>
                <a:gd name="connsiteX5133" fmla="*/ 1123449 w 2663714"/>
                <a:gd name="connsiteY5133" fmla="*/ 990128 h 2179871"/>
                <a:gd name="connsiteX5134" fmla="*/ 1120293 w 2663714"/>
                <a:gd name="connsiteY5134" fmla="*/ 991578 h 2179871"/>
                <a:gd name="connsiteX5135" fmla="*/ 1121914 w 2663714"/>
                <a:gd name="connsiteY5135" fmla="*/ 985860 h 2179871"/>
                <a:gd name="connsiteX5136" fmla="*/ 1139318 w 2663714"/>
                <a:gd name="connsiteY5136" fmla="*/ 986031 h 2179871"/>
                <a:gd name="connsiteX5137" fmla="*/ 1151689 w 2663714"/>
                <a:gd name="connsiteY5137" fmla="*/ 981422 h 2179871"/>
                <a:gd name="connsiteX5138" fmla="*/ 1183598 w 2663714"/>
                <a:gd name="connsiteY5138" fmla="*/ 969729 h 2179871"/>
                <a:gd name="connsiteX5139" fmla="*/ 1184878 w 2663714"/>
                <a:gd name="connsiteY5139" fmla="*/ 973826 h 2179871"/>
                <a:gd name="connsiteX5140" fmla="*/ 1163549 w 2663714"/>
                <a:gd name="connsiteY5140" fmla="*/ 991237 h 2179871"/>
                <a:gd name="connsiteX5141" fmla="*/ 1141537 w 2663714"/>
                <a:gd name="connsiteY5141" fmla="*/ 1001308 h 2179871"/>
                <a:gd name="connsiteX5142" fmla="*/ 1136759 w 2663714"/>
                <a:gd name="connsiteY5142" fmla="*/ 987908 h 2179871"/>
                <a:gd name="connsiteX5143" fmla="*/ 1139318 w 2663714"/>
                <a:gd name="connsiteY5143" fmla="*/ 986031 h 2179871"/>
                <a:gd name="connsiteX5144" fmla="*/ 1156041 w 2663714"/>
                <a:gd name="connsiteY5144" fmla="*/ 997382 h 2179871"/>
                <a:gd name="connsiteX5145" fmla="*/ 1148959 w 2663714"/>
                <a:gd name="connsiteY5145" fmla="*/ 1003186 h 2179871"/>
                <a:gd name="connsiteX5146" fmla="*/ 1143670 w 2663714"/>
                <a:gd name="connsiteY5146" fmla="*/ 1007453 h 2179871"/>
                <a:gd name="connsiteX5147" fmla="*/ 1142048 w 2663714"/>
                <a:gd name="connsiteY5147" fmla="*/ 1003015 h 2179871"/>
                <a:gd name="connsiteX5148" fmla="*/ 1155955 w 2663714"/>
                <a:gd name="connsiteY5148" fmla="*/ 997382 h 2179871"/>
                <a:gd name="connsiteX5149" fmla="*/ 1200064 w 2663714"/>
                <a:gd name="connsiteY5149" fmla="*/ 980142 h 2179871"/>
                <a:gd name="connsiteX5150" fmla="*/ 1205780 w 2663714"/>
                <a:gd name="connsiteY5150" fmla="*/ 977923 h 2179871"/>
                <a:gd name="connsiteX5151" fmla="*/ 1205780 w 2663714"/>
                <a:gd name="connsiteY5151" fmla="*/ 977923 h 2179871"/>
                <a:gd name="connsiteX5152" fmla="*/ 1205780 w 2663714"/>
                <a:gd name="connsiteY5152" fmla="*/ 977923 h 2179871"/>
                <a:gd name="connsiteX5153" fmla="*/ 1205780 w 2663714"/>
                <a:gd name="connsiteY5153" fmla="*/ 977923 h 2179871"/>
                <a:gd name="connsiteX5154" fmla="*/ 1205780 w 2663714"/>
                <a:gd name="connsiteY5154" fmla="*/ 977923 h 2179871"/>
                <a:gd name="connsiteX5155" fmla="*/ 1225915 w 2663714"/>
                <a:gd name="connsiteY5155" fmla="*/ 969558 h 2179871"/>
                <a:gd name="connsiteX5156" fmla="*/ 1202880 w 2663714"/>
                <a:gd name="connsiteY5156" fmla="*/ 989018 h 2179871"/>
                <a:gd name="connsiteX5157" fmla="*/ 1199894 w 2663714"/>
                <a:gd name="connsiteY5157" fmla="*/ 980227 h 2179871"/>
                <a:gd name="connsiteX5158" fmla="*/ 1204330 w 2663714"/>
                <a:gd name="connsiteY5158" fmla="*/ 973484 h 2179871"/>
                <a:gd name="connsiteX5159" fmla="*/ 1204330 w 2663714"/>
                <a:gd name="connsiteY5159" fmla="*/ 973484 h 2179871"/>
                <a:gd name="connsiteX5160" fmla="*/ 1204160 w 2663714"/>
                <a:gd name="connsiteY5160" fmla="*/ 973484 h 2179871"/>
                <a:gd name="connsiteX5161" fmla="*/ 1203989 w 2663714"/>
                <a:gd name="connsiteY5161" fmla="*/ 973484 h 2179871"/>
                <a:gd name="connsiteX5162" fmla="*/ 1203989 w 2663714"/>
                <a:gd name="connsiteY5162" fmla="*/ 973484 h 2179871"/>
                <a:gd name="connsiteX5163" fmla="*/ 1198699 w 2663714"/>
                <a:gd name="connsiteY5163" fmla="*/ 975789 h 2179871"/>
                <a:gd name="connsiteX5164" fmla="*/ 1198017 w 2663714"/>
                <a:gd name="connsiteY5164" fmla="*/ 973740 h 2179871"/>
                <a:gd name="connsiteX5165" fmla="*/ 1198017 w 2663714"/>
                <a:gd name="connsiteY5165" fmla="*/ 973740 h 2179871"/>
                <a:gd name="connsiteX5166" fmla="*/ 1199552 w 2663714"/>
                <a:gd name="connsiteY5166" fmla="*/ 969302 h 2179871"/>
                <a:gd name="connsiteX5167" fmla="*/ 1217384 w 2663714"/>
                <a:gd name="connsiteY5167" fmla="*/ 956244 h 2179871"/>
                <a:gd name="connsiteX5168" fmla="*/ 1251254 w 2663714"/>
                <a:gd name="connsiteY5168" fmla="*/ 942418 h 2179871"/>
                <a:gd name="connsiteX5169" fmla="*/ 1253729 w 2663714"/>
                <a:gd name="connsiteY5169" fmla="*/ 947197 h 2179871"/>
                <a:gd name="connsiteX5170" fmla="*/ 1244258 w 2663714"/>
                <a:gd name="connsiteY5170" fmla="*/ 954281 h 2179871"/>
                <a:gd name="connsiteX5171" fmla="*/ 1244258 w 2663714"/>
                <a:gd name="connsiteY5171" fmla="*/ 954281 h 2179871"/>
                <a:gd name="connsiteX5172" fmla="*/ 1244088 w 2663714"/>
                <a:gd name="connsiteY5172" fmla="*/ 954366 h 2179871"/>
                <a:gd name="connsiteX5173" fmla="*/ 1243917 w 2663714"/>
                <a:gd name="connsiteY5173" fmla="*/ 954452 h 2179871"/>
                <a:gd name="connsiteX5174" fmla="*/ 1243917 w 2663714"/>
                <a:gd name="connsiteY5174" fmla="*/ 954452 h 2179871"/>
                <a:gd name="connsiteX5175" fmla="*/ 1234874 w 2663714"/>
                <a:gd name="connsiteY5175" fmla="*/ 961962 h 2179871"/>
                <a:gd name="connsiteX5176" fmla="*/ 1204330 w 2663714"/>
                <a:gd name="connsiteY5176" fmla="*/ 973314 h 2179871"/>
                <a:gd name="connsiteX5177" fmla="*/ 1255947 w 2663714"/>
                <a:gd name="connsiteY5177" fmla="*/ 945661 h 2179871"/>
                <a:gd name="connsiteX5178" fmla="*/ 1257398 w 2663714"/>
                <a:gd name="connsiteY5178" fmla="*/ 939943 h 2179871"/>
                <a:gd name="connsiteX5179" fmla="*/ 1271645 w 2663714"/>
                <a:gd name="connsiteY5179" fmla="*/ 934054 h 2179871"/>
                <a:gd name="connsiteX5180" fmla="*/ 1255947 w 2663714"/>
                <a:gd name="connsiteY5180" fmla="*/ 945576 h 2179871"/>
                <a:gd name="connsiteX5181" fmla="*/ 1274717 w 2663714"/>
                <a:gd name="connsiteY5181" fmla="*/ 931408 h 2179871"/>
                <a:gd name="connsiteX5182" fmla="*/ 1258080 w 2663714"/>
                <a:gd name="connsiteY5182" fmla="*/ 937467 h 2179871"/>
                <a:gd name="connsiteX5183" fmla="*/ 1261322 w 2663714"/>
                <a:gd name="connsiteY5183" fmla="*/ 924751 h 2179871"/>
                <a:gd name="connsiteX5184" fmla="*/ 1273608 w 2663714"/>
                <a:gd name="connsiteY5184" fmla="*/ 920483 h 2179871"/>
                <a:gd name="connsiteX5185" fmla="*/ 1303639 w 2663714"/>
                <a:gd name="connsiteY5185" fmla="*/ 910839 h 2179871"/>
                <a:gd name="connsiteX5186" fmla="*/ 1303298 w 2663714"/>
                <a:gd name="connsiteY5186" fmla="*/ 911095 h 2179871"/>
                <a:gd name="connsiteX5187" fmla="*/ 1276082 w 2663714"/>
                <a:gd name="connsiteY5187" fmla="*/ 930896 h 2179871"/>
                <a:gd name="connsiteX5188" fmla="*/ 1274717 w 2663714"/>
                <a:gd name="connsiteY5188" fmla="*/ 931408 h 2179871"/>
                <a:gd name="connsiteX5189" fmla="*/ 1296984 w 2663714"/>
                <a:gd name="connsiteY5189" fmla="*/ 900000 h 2179871"/>
                <a:gd name="connsiteX5190" fmla="*/ 1280604 w 2663714"/>
                <a:gd name="connsiteY5190" fmla="*/ 905121 h 2179871"/>
                <a:gd name="connsiteX5191" fmla="*/ 1286149 w 2663714"/>
                <a:gd name="connsiteY5191" fmla="*/ 900597 h 2179871"/>
                <a:gd name="connsiteX5192" fmla="*/ 1303554 w 2663714"/>
                <a:gd name="connsiteY5192" fmla="*/ 886429 h 2179871"/>
                <a:gd name="connsiteX5193" fmla="*/ 1304151 w 2663714"/>
                <a:gd name="connsiteY5193" fmla="*/ 897951 h 2179871"/>
                <a:gd name="connsiteX5194" fmla="*/ 1296984 w 2663714"/>
                <a:gd name="connsiteY5194" fmla="*/ 900085 h 2179871"/>
                <a:gd name="connsiteX5195" fmla="*/ 1277873 w 2663714"/>
                <a:gd name="connsiteY5195" fmla="*/ 876187 h 2179871"/>
                <a:gd name="connsiteX5196" fmla="*/ 1275485 w 2663714"/>
                <a:gd name="connsiteY5196" fmla="*/ 876955 h 2179871"/>
                <a:gd name="connsiteX5197" fmla="*/ 1293230 w 2663714"/>
                <a:gd name="connsiteY5197" fmla="*/ 862105 h 2179871"/>
                <a:gd name="connsiteX5198" fmla="*/ 1293060 w 2663714"/>
                <a:gd name="connsiteY5198" fmla="*/ 861849 h 2179871"/>
                <a:gd name="connsiteX5199" fmla="*/ 1273266 w 2663714"/>
                <a:gd name="connsiteY5199" fmla="*/ 876699 h 2179871"/>
                <a:gd name="connsiteX5200" fmla="*/ 1278556 w 2663714"/>
                <a:gd name="connsiteY5200" fmla="*/ 853655 h 2179871"/>
                <a:gd name="connsiteX5201" fmla="*/ 1302275 w 2663714"/>
                <a:gd name="connsiteY5201" fmla="*/ 846998 h 2179871"/>
                <a:gd name="connsiteX5202" fmla="*/ 1302871 w 2663714"/>
                <a:gd name="connsiteY5202" fmla="*/ 868847 h 2179871"/>
                <a:gd name="connsiteX5203" fmla="*/ 1277959 w 2663714"/>
                <a:gd name="connsiteY5203" fmla="*/ 876187 h 2179871"/>
                <a:gd name="connsiteX5204" fmla="*/ 1278727 w 2663714"/>
                <a:gd name="connsiteY5204" fmla="*/ 852546 h 2179871"/>
                <a:gd name="connsiteX5205" fmla="*/ 1283334 w 2663714"/>
                <a:gd name="connsiteY5205" fmla="*/ 831379 h 2179871"/>
                <a:gd name="connsiteX5206" fmla="*/ 1302018 w 2663714"/>
                <a:gd name="connsiteY5206" fmla="*/ 826002 h 2179871"/>
                <a:gd name="connsiteX5207" fmla="*/ 1302189 w 2663714"/>
                <a:gd name="connsiteY5207" fmla="*/ 846657 h 2179871"/>
                <a:gd name="connsiteX5208" fmla="*/ 1278727 w 2663714"/>
                <a:gd name="connsiteY5208" fmla="*/ 852546 h 2179871"/>
                <a:gd name="connsiteX5209" fmla="*/ 1304066 w 2663714"/>
                <a:gd name="connsiteY5209" fmla="*/ 751066 h 2179871"/>
                <a:gd name="connsiteX5210" fmla="*/ 1295705 w 2663714"/>
                <a:gd name="connsiteY5210" fmla="*/ 754139 h 2179871"/>
                <a:gd name="connsiteX5211" fmla="*/ 1298435 w 2663714"/>
                <a:gd name="connsiteY5211" fmla="*/ 733997 h 2179871"/>
                <a:gd name="connsiteX5212" fmla="*/ 1299373 w 2663714"/>
                <a:gd name="connsiteY5212" fmla="*/ 733570 h 2179871"/>
                <a:gd name="connsiteX5213" fmla="*/ 1299373 w 2663714"/>
                <a:gd name="connsiteY5213" fmla="*/ 733399 h 2179871"/>
                <a:gd name="connsiteX5214" fmla="*/ 1298521 w 2663714"/>
                <a:gd name="connsiteY5214" fmla="*/ 733741 h 2179871"/>
                <a:gd name="connsiteX5215" fmla="*/ 1299800 w 2663714"/>
                <a:gd name="connsiteY5215" fmla="*/ 723926 h 2179871"/>
                <a:gd name="connsiteX5216" fmla="*/ 1300995 w 2663714"/>
                <a:gd name="connsiteY5216" fmla="*/ 714025 h 2179871"/>
                <a:gd name="connsiteX5217" fmla="*/ 1309867 w 2663714"/>
                <a:gd name="connsiteY5217" fmla="*/ 710526 h 2179871"/>
                <a:gd name="connsiteX5218" fmla="*/ 1309867 w 2663714"/>
                <a:gd name="connsiteY5218" fmla="*/ 710355 h 2179871"/>
                <a:gd name="connsiteX5219" fmla="*/ 1301165 w 2663714"/>
                <a:gd name="connsiteY5219" fmla="*/ 713428 h 2179871"/>
                <a:gd name="connsiteX5220" fmla="*/ 1303980 w 2663714"/>
                <a:gd name="connsiteY5220" fmla="*/ 690469 h 2179871"/>
                <a:gd name="connsiteX5221" fmla="*/ 1313366 w 2663714"/>
                <a:gd name="connsiteY5221" fmla="*/ 685689 h 2179871"/>
                <a:gd name="connsiteX5222" fmla="*/ 1324371 w 2663714"/>
                <a:gd name="connsiteY5222" fmla="*/ 680142 h 2179871"/>
                <a:gd name="connsiteX5223" fmla="*/ 1306284 w 2663714"/>
                <a:gd name="connsiteY5223" fmla="*/ 750128 h 2179871"/>
                <a:gd name="connsiteX5224" fmla="*/ 1306284 w 2663714"/>
                <a:gd name="connsiteY5224" fmla="*/ 750384 h 2179871"/>
                <a:gd name="connsiteX5225" fmla="*/ 1304237 w 2663714"/>
                <a:gd name="connsiteY5225" fmla="*/ 751152 h 2179871"/>
                <a:gd name="connsiteX5226" fmla="*/ 803766 w 2663714"/>
                <a:gd name="connsiteY5226" fmla="*/ 511067 h 2179871"/>
                <a:gd name="connsiteX5227" fmla="*/ 789688 w 2663714"/>
                <a:gd name="connsiteY5227" fmla="*/ 470868 h 2179871"/>
                <a:gd name="connsiteX5228" fmla="*/ 782692 w 2663714"/>
                <a:gd name="connsiteY5228" fmla="*/ 454139 h 2179871"/>
                <a:gd name="connsiteX5229" fmla="*/ 852482 w 2663714"/>
                <a:gd name="connsiteY5229" fmla="*/ 433143 h 2179871"/>
                <a:gd name="connsiteX5230" fmla="*/ 839343 w 2663714"/>
                <a:gd name="connsiteY5230" fmla="*/ 438350 h 2179871"/>
                <a:gd name="connsiteX5231" fmla="*/ 810591 w 2663714"/>
                <a:gd name="connsiteY5231" fmla="*/ 449701 h 2179871"/>
                <a:gd name="connsiteX5232" fmla="*/ 810676 w 2663714"/>
                <a:gd name="connsiteY5232" fmla="*/ 449957 h 2179871"/>
                <a:gd name="connsiteX5233" fmla="*/ 839855 w 2663714"/>
                <a:gd name="connsiteY5233" fmla="*/ 440313 h 2179871"/>
                <a:gd name="connsiteX5234" fmla="*/ 915787 w 2663714"/>
                <a:gd name="connsiteY5234" fmla="*/ 415220 h 2179871"/>
                <a:gd name="connsiteX5235" fmla="*/ 917323 w 2663714"/>
                <a:gd name="connsiteY5235" fmla="*/ 418463 h 2179871"/>
                <a:gd name="connsiteX5236" fmla="*/ 900259 w 2663714"/>
                <a:gd name="connsiteY5236" fmla="*/ 424950 h 2179871"/>
                <a:gd name="connsiteX5237" fmla="*/ 900259 w 2663714"/>
                <a:gd name="connsiteY5237" fmla="*/ 424950 h 2179871"/>
                <a:gd name="connsiteX5238" fmla="*/ 900259 w 2663714"/>
                <a:gd name="connsiteY5238" fmla="*/ 424950 h 2179871"/>
                <a:gd name="connsiteX5239" fmla="*/ 900259 w 2663714"/>
                <a:gd name="connsiteY5239" fmla="*/ 424950 h 2179871"/>
                <a:gd name="connsiteX5240" fmla="*/ 900259 w 2663714"/>
                <a:gd name="connsiteY5240" fmla="*/ 424950 h 2179871"/>
                <a:gd name="connsiteX5241" fmla="*/ 820317 w 2663714"/>
                <a:gd name="connsiteY5241" fmla="*/ 461394 h 2179871"/>
                <a:gd name="connsiteX5242" fmla="*/ 792077 w 2663714"/>
                <a:gd name="connsiteY5242" fmla="*/ 474964 h 2179871"/>
                <a:gd name="connsiteX5243" fmla="*/ 792162 w 2663714"/>
                <a:gd name="connsiteY5243" fmla="*/ 475220 h 2179871"/>
                <a:gd name="connsiteX5244" fmla="*/ 821000 w 2663714"/>
                <a:gd name="connsiteY5244" fmla="*/ 463357 h 2179871"/>
                <a:gd name="connsiteX5245" fmla="*/ 902734 w 2663714"/>
                <a:gd name="connsiteY5245" fmla="*/ 431437 h 2179871"/>
                <a:gd name="connsiteX5246" fmla="*/ 902734 w 2663714"/>
                <a:gd name="connsiteY5246" fmla="*/ 431437 h 2179871"/>
                <a:gd name="connsiteX5247" fmla="*/ 902904 w 2663714"/>
                <a:gd name="connsiteY5247" fmla="*/ 431437 h 2179871"/>
                <a:gd name="connsiteX5248" fmla="*/ 903075 w 2663714"/>
                <a:gd name="connsiteY5248" fmla="*/ 431437 h 2179871"/>
                <a:gd name="connsiteX5249" fmla="*/ 903075 w 2663714"/>
                <a:gd name="connsiteY5249" fmla="*/ 431351 h 2179871"/>
                <a:gd name="connsiteX5250" fmla="*/ 920138 w 2663714"/>
                <a:gd name="connsiteY5250" fmla="*/ 424096 h 2179871"/>
                <a:gd name="connsiteX5251" fmla="*/ 926708 w 2663714"/>
                <a:gd name="connsiteY5251" fmla="*/ 437582 h 2179871"/>
                <a:gd name="connsiteX5252" fmla="*/ 884817 w 2663714"/>
                <a:gd name="connsiteY5252" fmla="*/ 455505 h 2179871"/>
                <a:gd name="connsiteX5253" fmla="*/ 857686 w 2663714"/>
                <a:gd name="connsiteY5253" fmla="*/ 467027 h 2179871"/>
                <a:gd name="connsiteX5254" fmla="*/ 857771 w 2663714"/>
                <a:gd name="connsiteY5254" fmla="*/ 467283 h 2179871"/>
                <a:gd name="connsiteX5255" fmla="*/ 885414 w 2663714"/>
                <a:gd name="connsiteY5255" fmla="*/ 457468 h 2179871"/>
                <a:gd name="connsiteX5256" fmla="*/ 928926 w 2663714"/>
                <a:gd name="connsiteY5256" fmla="*/ 442190 h 2179871"/>
                <a:gd name="connsiteX5257" fmla="*/ 931656 w 2663714"/>
                <a:gd name="connsiteY5257" fmla="*/ 447909 h 2179871"/>
                <a:gd name="connsiteX5258" fmla="*/ 878845 w 2663714"/>
                <a:gd name="connsiteY5258" fmla="*/ 471380 h 2179871"/>
                <a:gd name="connsiteX5259" fmla="*/ 849666 w 2663714"/>
                <a:gd name="connsiteY5259" fmla="*/ 484011 h 2179871"/>
                <a:gd name="connsiteX5260" fmla="*/ 849752 w 2663714"/>
                <a:gd name="connsiteY5260" fmla="*/ 484267 h 2179871"/>
                <a:gd name="connsiteX5261" fmla="*/ 879442 w 2663714"/>
                <a:gd name="connsiteY5261" fmla="*/ 473342 h 2179871"/>
                <a:gd name="connsiteX5262" fmla="*/ 934045 w 2663714"/>
                <a:gd name="connsiteY5262" fmla="*/ 452859 h 2179871"/>
                <a:gd name="connsiteX5263" fmla="*/ 943430 w 2663714"/>
                <a:gd name="connsiteY5263" fmla="*/ 474025 h 2179871"/>
                <a:gd name="connsiteX5264" fmla="*/ 947099 w 2663714"/>
                <a:gd name="connsiteY5264" fmla="*/ 483499 h 2179871"/>
                <a:gd name="connsiteX5265" fmla="*/ 923807 w 2663714"/>
                <a:gd name="connsiteY5265" fmla="*/ 493570 h 2179871"/>
                <a:gd name="connsiteX5266" fmla="*/ 908962 w 2663714"/>
                <a:gd name="connsiteY5266" fmla="*/ 506202 h 2179871"/>
                <a:gd name="connsiteX5267" fmla="*/ 900771 w 2663714"/>
                <a:gd name="connsiteY5267" fmla="*/ 524125 h 2179871"/>
                <a:gd name="connsiteX5268" fmla="*/ 900601 w 2663714"/>
                <a:gd name="connsiteY5268" fmla="*/ 525405 h 2179871"/>
                <a:gd name="connsiteX5269" fmla="*/ 900601 w 2663714"/>
                <a:gd name="connsiteY5269" fmla="*/ 526003 h 2179871"/>
                <a:gd name="connsiteX5270" fmla="*/ 900430 w 2663714"/>
                <a:gd name="connsiteY5270" fmla="*/ 526941 h 2179871"/>
                <a:gd name="connsiteX5271" fmla="*/ 900430 w 2663714"/>
                <a:gd name="connsiteY5271" fmla="*/ 528904 h 2179871"/>
                <a:gd name="connsiteX5272" fmla="*/ 900259 w 2663714"/>
                <a:gd name="connsiteY5272" fmla="*/ 529843 h 2179871"/>
                <a:gd name="connsiteX5273" fmla="*/ 901113 w 2663714"/>
                <a:gd name="connsiteY5273" fmla="*/ 530355 h 2179871"/>
                <a:gd name="connsiteX5274" fmla="*/ 906146 w 2663714"/>
                <a:gd name="connsiteY5274" fmla="*/ 533257 h 2179871"/>
                <a:gd name="connsiteX5275" fmla="*/ 914849 w 2663714"/>
                <a:gd name="connsiteY5275" fmla="*/ 537183 h 2179871"/>
                <a:gd name="connsiteX5276" fmla="*/ 933277 w 2663714"/>
                <a:gd name="connsiteY5276" fmla="*/ 541707 h 2179871"/>
                <a:gd name="connsiteX5277" fmla="*/ 967063 w 2663714"/>
                <a:gd name="connsiteY5277" fmla="*/ 540426 h 2179871"/>
                <a:gd name="connsiteX5278" fmla="*/ 967489 w 2663714"/>
                <a:gd name="connsiteY5278" fmla="*/ 541621 h 2179871"/>
                <a:gd name="connsiteX5279" fmla="*/ 998033 w 2663714"/>
                <a:gd name="connsiteY5279" fmla="*/ 639089 h 2179871"/>
                <a:gd name="connsiteX5280" fmla="*/ 1032245 w 2663714"/>
                <a:gd name="connsiteY5280" fmla="*/ 733741 h 2179871"/>
                <a:gd name="connsiteX5281" fmla="*/ 1019874 w 2663714"/>
                <a:gd name="connsiteY5281" fmla="*/ 742361 h 2179871"/>
                <a:gd name="connsiteX5282" fmla="*/ 984382 w 2663714"/>
                <a:gd name="connsiteY5282" fmla="*/ 768392 h 2179871"/>
                <a:gd name="connsiteX5283" fmla="*/ 984382 w 2663714"/>
                <a:gd name="connsiteY5283" fmla="*/ 768392 h 2179871"/>
                <a:gd name="connsiteX5284" fmla="*/ 984382 w 2663714"/>
                <a:gd name="connsiteY5284" fmla="*/ 768392 h 2179871"/>
                <a:gd name="connsiteX5285" fmla="*/ 984382 w 2663714"/>
                <a:gd name="connsiteY5285" fmla="*/ 768392 h 2179871"/>
                <a:gd name="connsiteX5286" fmla="*/ 984382 w 2663714"/>
                <a:gd name="connsiteY5286" fmla="*/ 768392 h 2179871"/>
                <a:gd name="connsiteX5287" fmla="*/ 971414 w 2663714"/>
                <a:gd name="connsiteY5287" fmla="*/ 780853 h 2179871"/>
                <a:gd name="connsiteX5288" fmla="*/ 971414 w 2663714"/>
                <a:gd name="connsiteY5288" fmla="*/ 769160 h 2179871"/>
                <a:gd name="connsiteX5289" fmla="*/ 971414 w 2663714"/>
                <a:gd name="connsiteY5289" fmla="*/ 756187 h 2179871"/>
                <a:gd name="connsiteX5290" fmla="*/ 985065 w 2663714"/>
                <a:gd name="connsiteY5290" fmla="*/ 743812 h 2179871"/>
                <a:gd name="connsiteX5291" fmla="*/ 994535 w 2663714"/>
                <a:gd name="connsiteY5291" fmla="*/ 735362 h 2179871"/>
                <a:gd name="connsiteX5292" fmla="*/ 994364 w 2663714"/>
                <a:gd name="connsiteY5292" fmla="*/ 735106 h 2179871"/>
                <a:gd name="connsiteX5293" fmla="*/ 983785 w 2663714"/>
                <a:gd name="connsiteY5293" fmla="*/ 742190 h 2179871"/>
                <a:gd name="connsiteX5294" fmla="*/ 955886 w 2663714"/>
                <a:gd name="connsiteY5294" fmla="*/ 760881 h 2179871"/>
                <a:gd name="connsiteX5295" fmla="*/ 955886 w 2663714"/>
                <a:gd name="connsiteY5295" fmla="*/ 744409 h 2179871"/>
                <a:gd name="connsiteX5296" fmla="*/ 955886 w 2663714"/>
                <a:gd name="connsiteY5296" fmla="*/ 738008 h 2179871"/>
                <a:gd name="connsiteX5297" fmla="*/ 974059 w 2663714"/>
                <a:gd name="connsiteY5297" fmla="*/ 725376 h 2179871"/>
                <a:gd name="connsiteX5298" fmla="*/ 982335 w 2663714"/>
                <a:gd name="connsiteY5298" fmla="*/ 719658 h 2179871"/>
                <a:gd name="connsiteX5299" fmla="*/ 982164 w 2663714"/>
                <a:gd name="connsiteY5299" fmla="*/ 719402 h 2179871"/>
                <a:gd name="connsiteX5300" fmla="*/ 972950 w 2663714"/>
                <a:gd name="connsiteY5300" fmla="*/ 723584 h 2179871"/>
                <a:gd name="connsiteX5301" fmla="*/ 956057 w 2663714"/>
                <a:gd name="connsiteY5301" fmla="*/ 731180 h 2179871"/>
                <a:gd name="connsiteX5302" fmla="*/ 956057 w 2663714"/>
                <a:gd name="connsiteY5302" fmla="*/ 722304 h 2179871"/>
                <a:gd name="connsiteX5303" fmla="*/ 955886 w 2663714"/>
                <a:gd name="connsiteY5303" fmla="*/ 722304 h 2179871"/>
                <a:gd name="connsiteX5304" fmla="*/ 955033 w 2663714"/>
                <a:gd name="connsiteY5304" fmla="*/ 731607 h 2179871"/>
                <a:gd name="connsiteX5305" fmla="*/ 947354 w 2663714"/>
                <a:gd name="connsiteY5305" fmla="*/ 735277 h 2179871"/>
                <a:gd name="connsiteX5306" fmla="*/ 947354 w 2663714"/>
                <a:gd name="connsiteY5306" fmla="*/ 735277 h 2179871"/>
                <a:gd name="connsiteX5307" fmla="*/ 947354 w 2663714"/>
                <a:gd name="connsiteY5307" fmla="*/ 735277 h 2179871"/>
                <a:gd name="connsiteX5308" fmla="*/ 947354 w 2663714"/>
                <a:gd name="connsiteY5308" fmla="*/ 735277 h 2179871"/>
                <a:gd name="connsiteX5309" fmla="*/ 947354 w 2663714"/>
                <a:gd name="connsiteY5309" fmla="*/ 735277 h 2179871"/>
                <a:gd name="connsiteX5310" fmla="*/ 943857 w 2663714"/>
                <a:gd name="connsiteY5310" fmla="*/ 737581 h 2179871"/>
                <a:gd name="connsiteX5311" fmla="*/ 947354 w 2663714"/>
                <a:gd name="connsiteY5311" fmla="*/ 690896 h 2179871"/>
                <a:gd name="connsiteX5312" fmla="*/ 949658 w 2663714"/>
                <a:gd name="connsiteY5312" fmla="*/ 669217 h 2179871"/>
                <a:gd name="connsiteX5313" fmla="*/ 949402 w 2663714"/>
                <a:gd name="connsiteY5313" fmla="*/ 669217 h 2179871"/>
                <a:gd name="connsiteX5314" fmla="*/ 945392 w 2663714"/>
                <a:gd name="connsiteY5314" fmla="*/ 690725 h 2179871"/>
                <a:gd name="connsiteX5315" fmla="*/ 937202 w 2663714"/>
                <a:gd name="connsiteY5315" fmla="*/ 742190 h 2179871"/>
                <a:gd name="connsiteX5316" fmla="*/ 924148 w 2663714"/>
                <a:gd name="connsiteY5316" fmla="*/ 751408 h 2179871"/>
                <a:gd name="connsiteX5317" fmla="*/ 922783 w 2663714"/>
                <a:gd name="connsiteY5317" fmla="*/ 752347 h 2179871"/>
                <a:gd name="connsiteX5318" fmla="*/ 924319 w 2663714"/>
                <a:gd name="connsiteY5318" fmla="*/ 738776 h 2179871"/>
                <a:gd name="connsiteX5319" fmla="*/ 924319 w 2663714"/>
                <a:gd name="connsiteY5319" fmla="*/ 738776 h 2179871"/>
                <a:gd name="connsiteX5320" fmla="*/ 924319 w 2663714"/>
                <a:gd name="connsiteY5320" fmla="*/ 738606 h 2179871"/>
                <a:gd name="connsiteX5321" fmla="*/ 924319 w 2663714"/>
                <a:gd name="connsiteY5321" fmla="*/ 738435 h 2179871"/>
                <a:gd name="connsiteX5322" fmla="*/ 924319 w 2663714"/>
                <a:gd name="connsiteY5322" fmla="*/ 738435 h 2179871"/>
                <a:gd name="connsiteX5323" fmla="*/ 928158 w 2663714"/>
                <a:gd name="connsiteY5323" fmla="*/ 679288 h 2179871"/>
                <a:gd name="connsiteX5324" fmla="*/ 930120 w 2663714"/>
                <a:gd name="connsiteY5324" fmla="*/ 658293 h 2179871"/>
                <a:gd name="connsiteX5325" fmla="*/ 929865 w 2663714"/>
                <a:gd name="connsiteY5325" fmla="*/ 658293 h 2179871"/>
                <a:gd name="connsiteX5326" fmla="*/ 926196 w 2663714"/>
                <a:gd name="connsiteY5326" fmla="*/ 679203 h 2179871"/>
                <a:gd name="connsiteX5327" fmla="*/ 917493 w 2663714"/>
                <a:gd name="connsiteY5327" fmla="*/ 738008 h 2179871"/>
                <a:gd name="connsiteX5328" fmla="*/ 917493 w 2663714"/>
                <a:gd name="connsiteY5328" fmla="*/ 738008 h 2179871"/>
                <a:gd name="connsiteX5329" fmla="*/ 917493 w 2663714"/>
                <a:gd name="connsiteY5329" fmla="*/ 738008 h 2179871"/>
                <a:gd name="connsiteX5330" fmla="*/ 917493 w 2663714"/>
                <a:gd name="connsiteY5330" fmla="*/ 738008 h 2179871"/>
                <a:gd name="connsiteX5331" fmla="*/ 917493 w 2663714"/>
                <a:gd name="connsiteY5331" fmla="*/ 738008 h 2179871"/>
                <a:gd name="connsiteX5332" fmla="*/ 916640 w 2663714"/>
                <a:gd name="connsiteY5332" fmla="*/ 756614 h 2179871"/>
                <a:gd name="connsiteX5333" fmla="*/ 915872 w 2663714"/>
                <a:gd name="connsiteY5333" fmla="*/ 757126 h 2179871"/>
                <a:gd name="connsiteX5334" fmla="*/ 916043 w 2663714"/>
                <a:gd name="connsiteY5334" fmla="*/ 757382 h 2179871"/>
                <a:gd name="connsiteX5335" fmla="*/ 916640 w 2663714"/>
                <a:gd name="connsiteY5335" fmla="*/ 757126 h 2179871"/>
                <a:gd name="connsiteX5336" fmla="*/ 916043 w 2663714"/>
                <a:gd name="connsiteY5336" fmla="*/ 797411 h 2179871"/>
                <a:gd name="connsiteX5337" fmla="*/ 916043 w 2663714"/>
                <a:gd name="connsiteY5337" fmla="*/ 814907 h 2179871"/>
                <a:gd name="connsiteX5338" fmla="*/ 903501 w 2663714"/>
                <a:gd name="connsiteY5338" fmla="*/ 782645 h 2179871"/>
                <a:gd name="connsiteX5339" fmla="*/ 902904 w 2663714"/>
                <a:gd name="connsiteY5339" fmla="*/ 768648 h 2179871"/>
                <a:gd name="connsiteX5340" fmla="*/ 902563 w 2663714"/>
                <a:gd name="connsiteY5340" fmla="*/ 768648 h 2179871"/>
                <a:gd name="connsiteX5341" fmla="*/ 902136 w 2663714"/>
                <a:gd name="connsiteY5341" fmla="*/ 779317 h 2179871"/>
                <a:gd name="connsiteX5342" fmla="*/ 892410 w 2663714"/>
                <a:gd name="connsiteY5342" fmla="*/ 754054 h 2179871"/>
                <a:gd name="connsiteX5343" fmla="*/ 891472 w 2663714"/>
                <a:gd name="connsiteY5343" fmla="*/ 735704 h 2179871"/>
                <a:gd name="connsiteX5344" fmla="*/ 891131 w 2663714"/>
                <a:gd name="connsiteY5344" fmla="*/ 735704 h 2179871"/>
                <a:gd name="connsiteX5345" fmla="*/ 890704 w 2663714"/>
                <a:gd name="connsiteY5345" fmla="*/ 749701 h 2179871"/>
                <a:gd name="connsiteX5346" fmla="*/ 865365 w 2663714"/>
                <a:gd name="connsiteY5346" fmla="*/ 683727 h 2179871"/>
                <a:gd name="connsiteX5347" fmla="*/ 848728 w 2663714"/>
                <a:gd name="connsiteY5347" fmla="*/ 640625 h 2179871"/>
                <a:gd name="connsiteX5348" fmla="*/ 849155 w 2663714"/>
                <a:gd name="connsiteY5348" fmla="*/ 634822 h 2179871"/>
                <a:gd name="connsiteX5349" fmla="*/ 848899 w 2663714"/>
                <a:gd name="connsiteY5349" fmla="*/ 634822 h 2179871"/>
                <a:gd name="connsiteX5350" fmla="*/ 848045 w 2663714"/>
                <a:gd name="connsiteY5350" fmla="*/ 638919 h 2179871"/>
                <a:gd name="connsiteX5351" fmla="*/ 837551 w 2663714"/>
                <a:gd name="connsiteY5351" fmla="*/ 610668 h 2179871"/>
                <a:gd name="connsiteX5352" fmla="*/ 837807 w 2663714"/>
                <a:gd name="connsiteY5352" fmla="*/ 601877 h 2179871"/>
                <a:gd name="connsiteX5353" fmla="*/ 837466 w 2663714"/>
                <a:gd name="connsiteY5353" fmla="*/ 601877 h 2179871"/>
                <a:gd name="connsiteX5354" fmla="*/ 836527 w 2663714"/>
                <a:gd name="connsiteY5354" fmla="*/ 608193 h 2179871"/>
                <a:gd name="connsiteX5355" fmla="*/ 833797 w 2663714"/>
                <a:gd name="connsiteY5355" fmla="*/ 600768 h 2179871"/>
                <a:gd name="connsiteX5356" fmla="*/ 803936 w 2663714"/>
                <a:gd name="connsiteY5356" fmla="*/ 510725 h 2179871"/>
                <a:gd name="connsiteX5357" fmla="*/ 646185 w 2663714"/>
                <a:gd name="connsiteY5357" fmla="*/ 656074 h 2179871"/>
                <a:gd name="connsiteX5358" fmla="*/ 820573 w 2663714"/>
                <a:gd name="connsiteY5358" fmla="*/ 622958 h 2179871"/>
                <a:gd name="connsiteX5359" fmla="*/ 823303 w 2663714"/>
                <a:gd name="connsiteY5359" fmla="*/ 623215 h 2179871"/>
                <a:gd name="connsiteX5360" fmla="*/ 821597 w 2663714"/>
                <a:gd name="connsiteY5360" fmla="*/ 631152 h 2179871"/>
                <a:gd name="connsiteX5361" fmla="*/ 812297 w 2663714"/>
                <a:gd name="connsiteY5361" fmla="*/ 675277 h 2179871"/>
                <a:gd name="connsiteX5362" fmla="*/ 812297 w 2663714"/>
                <a:gd name="connsiteY5362" fmla="*/ 675277 h 2179871"/>
                <a:gd name="connsiteX5363" fmla="*/ 812297 w 2663714"/>
                <a:gd name="connsiteY5363" fmla="*/ 675362 h 2179871"/>
                <a:gd name="connsiteX5364" fmla="*/ 812297 w 2663714"/>
                <a:gd name="connsiteY5364" fmla="*/ 675448 h 2179871"/>
                <a:gd name="connsiteX5365" fmla="*/ 812297 w 2663714"/>
                <a:gd name="connsiteY5365" fmla="*/ 675448 h 2179871"/>
                <a:gd name="connsiteX5366" fmla="*/ 807861 w 2663714"/>
                <a:gd name="connsiteY5366" fmla="*/ 720341 h 2179871"/>
                <a:gd name="connsiteX5367" fmla="*/ 807861 w 2663714"/>
                <a:gd name="connsiteY5367" fmla="*/ 721280 h 2179871"/>
                <a:gd name="connsiteX5368" fmla="*/ 794807 w 2663714"/>
                <a:gd name="connsiteY5368" fmla="*/ 724352 h 2179871"/>
                <a:gd name="connsiteX5369" fmla="*/ 705907 w 2663714"/>
                <a:gd name="connsiteY5369" fmla="*/ 746884 h 2179871"/>
                <a:gd name="connsiteX5370" fmla="*/ 705907 w 2663714"/>
                <a:gd name="connsiteY5370" fmla="*/ 746884 h 2179871"/>
                <a:gd name="connsiteX5371" fmla="*/ 705651 w 2663714"/>
                <a:gd name="connsiteY5371" fmla="*/ 746884 h 2179871"/>
                <a:gd name="connsiteX5372" fmla="*/ 705395 w 2663714"/>
                <a:gd name="connsiteY5372" fmla="*/ 746884 h 2179871"/>
                <a:gd name="connsiteX5373" fmla="*/ 705395 w 2663714"/>
                <a:gd name="connsiteY5373" fmla="*/ 746884 h 2179871"/>
                <a:gd name="connsiteX5374" fmla="*/ 662907 w 2663714"/>
                <a:gd name="connsiteY5374" fmla="*/ 760625 h 2179871"/>
                <a:gd name="connsiteX5375" fmla="*/ 668879 w 2663714"/>
                <a:gd name="connsiteY5375" fmla="*/ 751322 h 2179871"/>
                <a:gd name="connsiteX5376" fmla="*/ 668623 w 2663714"/>
                <a:gd name="connsiteY5376" fmla="*/ 751152 h 2179871"/>
                <a:gd name="connsiteX5377" fmla="*/ 661968 w 2663714"/>
                <a:gd name="connsiteY5377" fmla="*/ 758748 h 2179871"/>
                <a:gd name="connsiteX5378" fmla="*/ 657361 w 2663714"/>
                <a:gd name="connsiteY5378" fmla="*/ 738691 h 2179871"/>
                <a:gd name="connsiteX5379" fmla="*/ 663163 w 2663714"/>
                <a:gd name="connsiteY5379" fmla="*/ 731009 h 2179871"/>
                <a:gd name="connsiteX5380" fmla="*/ 662907 w 2663714"/>
                <a:gd name="connsiteY5380" fmla="*/ 730839 h 2179871"/>
                <a:gd name="connsiteX5381" fmla="*/ 656935 w 2663714"/>
                <a:gd name="connsiteY5381" fmla="*/ 737155 h 2179871"/>
                <a:gd name="connsiteX5382" fmla="*/ 650707 w 2663714"/>
                <a:gd name="connsiteY5382" fmla="*/ 709587 h 2179871"/>
                <a:gd name="connsiteX5383" fmla="*/ 651474 w 2663714"/>
                <a:gd name="connsiteY5383" fmla="*/ 709758 h 2179871"/>
                <a:gd name="connsiteX5384" fmla="*/ 666319 w 2663714"/>
                <a:gd name="connsiteY5384" fmla="*/ 709587 h 2179871"/>
                <a:gd name="connsiteX5385" fmla="*/ 694815 w 2663714"/>
                <a:gd name="connsiteY5385" fmla="*/ 706344 h 2179871"/>
                <a:gd name="connsiteX5386" fmla="*/ 750357 w 2663714"/>
                <a:gd name="connsiteY5386" fmla="*/ 692859 h 2179871"/>
                <a:gd name="connsiteX5387" fmla="*/ 765117 w 2663714"/>
                <a:gd name="connsiteY5387" fmla="*/ 687653 h 2179871"/>
                <a:gd name="connsiteX5388" fmla="*/ 772369 w 2663714"/>
                <a:gd name="connsiteY5388" fmla="*/ 684836 h 2179871"/>
                <a:gd name="connsiteX5389" fmla="*/ 779962 w 2663714"/>
                <a:gd name="connsiteY5389" fmla="*/ 681678 h 2179871"/>
                <a:gd name="connsiteX5390" fmla="*/ 774417 w 2663714"/>
                <a:gd name="connsiteY5390" fmla="*/ 673741 h 2179871"/>
                <a:gd name="connsiteX5391" fmla="*/ 774161 w 2663714"/>
                <a:gd name="connsiteY5391" fmla="*/ 673911 h 2179871"/>
                <a:gd name="connsiteX5392" fmla="*/ 778938 w 2663714"/>
                <a:gd name="connsiteY5392" fmla="*/ 681337 h 2179871"/>
                <a:gd name="connsiteX5393" fmla="*/ 771942 w 2663714"/>
                <a:gd name="connsiteY5393" fmla="*/ 683897 h 2179871"/>
                <a:gd name="connsiteX5394" fmla="*/ 764520 w 2663714"/>
                <a:gd name="connsiteY5394" fmla="*/ 686458 h 2179871"/>
                <a:gd name="connsiteX5395" fmla="*/ 749504 w 2663714"/>
                <a:gd name="connsiteY5395" fmla="*/ 691066 h 2179871"/>
                <a:gd name="connsiteX5396" fmla="*/ 693962 w 2663714"/>
                <a:gd name="connsiteY5396" fmla="*/ 701735 h 2179871"/>
                <a:gd name="connsiteX5397" fmla="*/ 665808 w 2663714"/>
                <a:gd name="connsiteY5397" fmla="*/ 703698 h 2179871"/>
                <a:gd name="connsiteX5398" fmla="*/ 652242 w 2663714"/>
                <a:gd name="connsiteY5398" fmla="*/ 703442 h 2179871"/>
                <a:gd name="connsiteX5399" fmla="*/ 650792 w 2663714"/>
                <a:gd name="connsiteY5399" fmla="*/ 703101 h 2179871"/>
                <a:gd name="connsiteX5400" fmla="*/ 650109 w 2663714"/>
                <a:gd name="connsiteY5400" fmla="*/ 702930 h 2179871"/>
                <a:gd name="connsiteX5401" fmla="*/ 650109 w 2663714"/>
                <a:gd name="connsiteY5401" fmla="*/ 702930 h 2179871"/>
                <a:gd name="connsiteX5402" fmla="*/ 650109 w 2663714"/>
                <a:gd name="connsiteY5402" fmla="*/ 702845 h 2179871"/>
                <a:gd name="connsiteX5403" fmla="*/ 650109 w 2663714"/>
                <a:gd name="connsiteY5403" fmla="*/ 702845 h 2179871"/>
                <a:gd name="connsiteX5404" fmla="*/ 650280 w 2663714"/>
                <a:gd name="connsiteY5404" fmla="*/ 702674 h 2179871"/>
                <a:gd name="connsiteX5405" fmla="*/ 650621 w 2663714"/>
                <a:gd name="connsiteY5405" fmla="*/ 702418 h 2179871"/>
                <a:gd name="connsiteX5406" fmla="*/ 651389 w 2663714"/>
                <a:gd name="connsiteY5406" fmla="*/ 701735 h 2179871"/>
                <a:gd name="connsiteX5407" fmla="*/ 651389 w 2663714"/>
                <a:gd name="connsiteY5407" fmla="*/ 701735 h 2179871"/>
                <a:gd name="connsiteX5408" fmla="*/ 651389 w 2663714"/>
                <a:gd name="connsiteY5408" fmla="*/ 701735 h 2179871"/>
                <a:gd name="connsiteX5409" fmla="*/ 651389 w 2663714"/>
                <a:gd name="connsiteY5409" fmla="*/ 701735 h 2179871"/>
                <a:gd name="connsiteX5410" fmla="*/ 651389 w 2663714"/>
                <a:gd name="connsiteY5410" fmla="*/ 701735 h 2179871"/>
                <a:gd name="connsiteX5411" fmla="*/ 673316 w 2663714"/>
                <a:gd name="connsiteY5411" fmla="*/ 684921 h 2179871"/>
                <a:gd name="connsiteX5412" fmla="*/ 698399 w 2663714"/>
                <a:gd name="connsiteY5412" fmla="*/ 672461 h 2179871"/>
                <a:gd name="connsiteX5413" fmla="*/ 724932 w 2663714"/>
                <a:gd name="connsiteY5413" fmla="*/ 662475 h 2179871"/>
                <a:gd name="connsiteX5414" fmla="*/ 751893 w 2663714"/>
                <a:gd name="connsiteY5414" fmla="*/ 653684 h 2179871"/>
                <a:gd name="connsiteX5415" fmla="*/ 791651 w 2663714"/>
                <a:gd name="connsiteY5415" fmla="*/ 646173 h 2179871"/>
                <a:gd name="connsiteX5416" fmla="*/ 791651 w 2663714"/>
                <a:gd name="connsiteY5416" fmla="*/ 645832 h 2179871"/>
                <a:gd name="connsiteX5417" fmla="*/ 751637 w 2663714"/>
                <a:gd name="connsiteY5417" fmla="*/ 651550 h 2179871"/>
                <a:gd name="connsiteX5418" fmla="*/ 724079 w 2663714"/>
                <a:gd name="connsiteY5418" fmla="*/ 659061 h 2179871"/>
                <a:gd name="connsiteX5419" fmla="*/ 696863 w 2663714"/>
                <a:gd name="connsiteY5419" fmla="*/ 667766 h 2179871"/>
                <a:gd name="connsiteX5420" fmla="*/ 670500 w 2663714"/>
                <a:gd name="connsiteY5420" fmla="*/ 679459 h 2179871"/>
                <a:gd name="connsiteX5421" fmla="*/ 647464 w 2663714"/>
                <a:gd name="connsiteY5421" fmla="*/ 695761 h 2179871"/>
                <a:gd name="connsiteX5422" fmla="*/ 640042 w 2663714"/>
                <a:gd name="connsiteY5422" fmla="*/ 662816 h 2179871"/>
                <a:gd name="connsiteX5423" fmla="*/ 639530 w 2663714"/>
                <a:gd name="connsiteY5423" fmla="*/ 658549 h 2179871"/>
                <a:gd name="connsiteX5424" fmla="*/ 645929 w 2663714"/>
                <a:gd name="connsiteY5424" fmla="*/ 656159 h 2179871"/>
                <a:gd name="connsiteX5425" fmla="*/ 629548 w 2663714"/>
                <a:gd name="connsiteY5425" fmla="*/ 658719 h 2179871"/>
                <a:gd name="connsiteX5426" fmla="*/ 632704 w 2663714"/>
                <a:gd name="connsiteY5426" fmla="*/ 667084 h 2179871"/>
                <a:gd name="connsiteX5427" fmla="*/ 640980 w 2663714"/>
                <a:gd name="connsiteY5427" fmla="*/ 703186 h 2179871"/>
                <a:gd name="connsiteX5428" fmla="*/ 640980 w 2663714"/>
                <a:gd name="connsiteY5428" fmla="*/ 703357 h 2179871"/>
                <a:gd name="connsiteX5429" fmla="*/ 640383 w 2663714"/>
                <a:gd name="connsiteY5429" fmla="*/ 703954 h 2179871"/>
                <a:gd name="connsiteX5430" fmla="*/ 640127 w 2663714"/>
                <a:gd name="connsiteY5430" fmla="*/ 704210 h 2179871"/>
                <a:gd name="connsiteX5431" fmla="*/ 640298 w 2663714"/>
                <a:gd name="connsiteY5431" fmla="*/ 704466 h 2179871"/>
                <a:gd name="connsiteX5432" fmla="*/ 641407 w 2663714"/>
                <a:gd name="connsiteY5432" fmla="*/ 705320 h 2179871"/>
                <a:gd name="connsiteX5433" fmla="*/ 650365 w 2663714"/>
                <a:gd name="connsiteY5433" fmla="*/ 744409 h 2179871"/>
                <a:gd name="connsiteX5434" fmla="*/ 632107 w 2663714"/>
                <a:gd name="connsiteY5434" fmla="*/ 763527 h 2179871"/>
                <a:gd name="connsiteX5435" fmla="*/ 621443 w 2663714"/>
                <a:gd name="connsiteY5435" fmla="*/ 720000 h 2179871"/>
                <a:gd name="connsiteX5436" fmla="*/ 618713 w 2663714"/>
                <a:gd name="connsiteY5436" fmla="*/ 708648 h 2179871"/>
                <a:gd name="connsiteX5437" fmla="*/ 630316 w 2663714"/>
                <a:gd name="connsiteY5437" fmla="*/ 701479 h 2179871"/>
                <a:gd name="connsiteX5438" fmla="*/ 635861 w 2663714"/>
                <a:gd name="connsiteY5438" fmla="*/ 696956 h 2179871"/>
                <a:gd name="connsiteX5439" fmla="*/ 635691 w 2663714"/>
                <a:gd name="connsiteY5439" fmla="*/ 696699 h 2179871"/>
                <a:gd name="connsiteX5440" fmla="*/ 629292 w 2663714"/>
                <a:gd name="connsiteY5440" fmla="*/ 699687 h 2179871"/>
                <a:gd name="connsiteX5441" fmla="*/ 617433 w 2663714"/>
                <a:gd name="connsiteY5441" fmla="*/ 703186 h 2179871"/>
                <a:gd name="connsiteX5442" fmla="*/ 607963 w 2663714"/>
                <a:gd name="connsiteY5442" fmla="*/ 664267 h 2179871"/>
                <a:gd name="connsiteX5443" fmla="*/ 629548 w 2663714"/>
                <a:gd name="connsiteY5443" fmla="*/ 658634 h 2179871"/>
                <a:gd name="connsiteX5444" fmla="*/ 572129 w 2663714"/>
                <a:gd name="connsiteY5444" fmla="*/ 845889 h 2179871"/>
                <a:gd name="connsiteX5445" fmla="*/ 568717 w 2663714"/>
                <a:gd name="connsiteY5445" fmla="*/ 837354 h 2179871"/>
                <a:gd name="connsiteX5446" fmla="*/ 559588 w 2663714"/>
                <a:gd name="connsiteY5446" fmla="*/ 812261 h 2179871"/>
                <a:gd name="connsiteX5447" fmla="*/ 553189 w 2663714"/>
                <a:gd name="connsiteY5447" fmla="*/ 791351 h 2179871"/>
                <a:gd name="connsiteX5448" fmla="*/ 526399 w 2663714"/>
                <a:gd name="connsiteY5448" fmla="*/ 695419 h 2179871"/>
                <a:gd name="connsiteX5449" fmla="*/ 523328 w 2663714"/>
                <a:gd name="connsiteY5449" fmla="*/ 684153 h 2179871"/>
                <a:gd name="connsiteX5450" fmla="*/ 598834 w 2663714"/>
                <a:gd name="connsiteY5450" fmla="*/ 664352 h 2179871"/>
                <a:gd name="connsiteX5451" fmla="*/ 602076 w 2663714"/>
                <a:gd name="connsiteY5451" fmla="*/ 671351 h 2179871"/>
                <a:gd name="connsiteX5452" fmla="*/ 610095 w 2663714"/>
                <a:gd name="connsiteY5452" fmla="*/ 704808 h 2179871"/>
                <a:gd name="connsiteX5453" fmla="*/ 591838 w 2663714"/>
                <a:gd name="connsiteY5453" fmla="*/ 709502 h 2179871"/>
                <a:gd name="connsiteX5454" fmla="*/ 584756 w 2663714"/>
                <a:gd name="connsiteY5454" fmla="*/ 710014 h 2179871"/>
                <a:gd name="connsiteX5455" fmla="*/ 584756 w 2663714"/>
                <a:gd name="connsiteY5455" fmla="*/ 710355 h 2179871"/>
                <a:gd name="connsiteX5456" fmla="*/ 591752 w 2663714"/>
                <a:gd name="connsiteY5456" fmla="*/ 711550 h 2179871"/>
                <a:gd name="connsiteX5457" fmla="*/ 611631 w 2663714"/>
                <a:gd name="connsiteY5457" fmla="*/ 711550 h 2179871"/>
                <a:gd name="connsiteX5458" fmla="*/ 624173 w 2663714"/>
                <a:gd name="connsiteY5458" fmla="*/ 763527 h 2179871"/>
                <a:gd name="connsiteX5459" fmla="*/ 625879 w 2663714"/>
                <a:gd name="connsiteY5459" fmla="*/ 770270 h 2179871"/>
                <a:gd name="connsiteX5460" fmla="*/ 621528 w 2663714"/>
                <a:gd name="connsiteY5460" fmla="*/ 774964 h 2179871"/>
                <a:gd name="connsiteX5461" fmla="*/ 618371 w 2663714"/>
                <a:gd name="connsiteY5461" fmla="*/ 776073 h 2179871"/>
                <a:gd name="connsiteX5462" fmla="*/ 587657 w 2663714"/>
                <a:gd name="connsiteY5462" fmla="*/ 786827 h 2179871"/>
                <a:gd name="connsiteX5463" fmla="*/ 587742 w 2663714"/>
                <a:gd name="connsiteY5463" fmla="*/ 787083 h 2179871"/>
                <a:gd name="connsiteX5464" fmla="*/ 619054 w 2663714"/>
                <a:gd name="connsiteY5464" fmla="*/ 778037 h 2179871"/>
                <a:gd name="connsiteX5465" fmla="*/ 615470 w 2663714"/>
                <a:gd name="connsiteY5465" fmla="*/ 782645 h 2179871"/>
                <a:gd name="connsiteX5466" fmla="*/ 615129 w 2663714"/>
                <a:gd name="connsiteY5466" fmla="*/ 781450 h 2179871"/>
                <a:gd name="connsiteX5467" fmla="*/ 616238 w 2663714"/>
                <a:gd name="connsiteY5467" fmla="*/ 780341 h 2179871"/>
                <a:gd name="connsiteX5468" fmla="*/ 616238 w 2663714"/>
                <a:gd name="connsiteY5468" fmla="*/ 780085 h 2179871"/>
                <a:gd name="connsiteX5469" fmla="*/ 615129 w 2663714"/>
                <a:gd name="connsiteY5469" fmla="*/ 780426 h 2179871"/>
                <a:gd name="connsiteX5470" fmla="*/ 614617 w 2663714"/>
                <a:gd name="connsiteY5470" fmla="*/ 781450 h 2179871"/>
                <a:gd name="connsiteX5471" fmla="*/ 615044 w 2663714"/>
                <a:gd name="connsiteY5471" fmla="*/ 783072 h 2179871"/>
                <a:gd name="connsiteX5472" fmla="*/ 601990 w 2663714"/>
                <a:gd name="connsiteY5472" fmla="*/ 800313 h 2179871"/>
                <a:gd name="connsiteX5473" fmla="*/ 598236 w 2663714"/>
                <a:gd name="connsiteY5473" fmla="*/ 802190 h 2179871"/>
                <a:gd name="connsiteX5474" fmla="*/ 598322 w 2663714"/>
                <a:gd name="connsiteY5474" fmla="*/ 802446 h 2179871"/>
                <a:gd name="connsiteX5475" fmla="*/ 600966 w 2663714"/>
                <a:gd name="connsiteY5475" fmla="*/ 801593 h 2179871"/>
                <a:gd name="connsiteX5476" fmla="*/ 593117 w 2663714"/>
                <a:gd name="connsiteY5476" fmla="*/ 812090 h 2179871"/>
                <a:gd name="connsiteX5477" fmla="*/ 583391 w 2663714"/>
                <a:gd name="connsiteY5477" fmla="*/ 824893 h 2179871"/>
                <a:gd name="connsiteX5478" fmla="*/ 583647 w 2663714"/>
                <a:gd name="connsiteY5478" fmla="*/ 825064 h 2179871"/>
                <a:gd name="connsiteX5479" fmla="*/ 594738 w 2663714"/>
                <a:gd name="connsiteY5479" fmla="*/ 813286 h 2179871"/>
                <a:gd name="connsiteX5480" fmla="*/ 608218 w 2663714"/>
                <a:gd name="connsiteY5480" fmla="*/ 799203 h 2179871"/>
                <a:gd name="connsiteX5481" fmla="*/ 609242 w 2663714"/>
                <a:gd name="connsiteY5481" fmla="*/ 798862 h 2179871"/>
                <a:gd name="connsiteX5482" fmla="*/ 631254 w 2663714"/>
                <a:gd name="connsiteY5482" fmla="*/ 791863 h 2179871"/>
                <a:gd name="connsiteX5483" fmla="*/ 631596 w 2663714"/>
                <a:gd name="connsiteY5483" fmla="*/ 793229 h 2179871"/>
                <a:gd name="connsiteX5484" fmla="*/ 628268 w 2663714"/>
                <a:gd name="connsiteY5484" fmla="*/ 797667 h 2179871"/>
                <a:gd name="connsiteX5485" fmla="*/ 624344 w 2663714"/>
                <a:gd name="connsiteY5485" fmla="*/ 798862 h 2179871"/>
                <a:gd name="connsiteX5486" fmla="*/ 624344 w 2663714"/>
                <a:gd name="connsiteY5486" fmla="*/ 799118 h 2179871"/>
                <a:gd name="connsiteX5487" fmla="*/ 627756 w 2663714"/>
                <a:gd name="connsiteY5487" fmla="*/ 798264 h 2179871"/>
                <a:gd name="connsiteX5488" fmla="*/ 617774 w 2663714"/>
                <a:gd name="connsiteY5488" fmla="*/ 811408 h 2179871"/>
                <a:gd name="connsiteX5489" fmla="*/ 610351 w 2663714"/>
                <a:gd name="connsiteY5489" fmla="*/ 820625 h 2179871"/>
                <a:gd name="connsiteX5490" fmla="*/ 610607 w 2663714"/>
                <a:gd name="connsiteY5490" fmla="*/ 820796 h 2179871"/>
                <a:gd name="connsiteX5491" fmla="*/ 619395 w 2663714"/>
                <a:gd name="connsiteY5491" fmla="*/ 812688 h 2179871"/>
                <a:gd name="connsiteX5492" fmla="*/ 633302 w 2663714"/>
                <a:gd name="connsiteY5492" fmla="*/ 799459 h 2179871"/>
                <a:gd name="connsiteX5493" fmla="*/ 636032 w 2663714"/>
                <a:gd name="connsiteY5493" fmla="*/ 809957 h 2179871"/>
                <a:gd name="connsiteX5494" fmla="*/ 620846 w 2663714"/>
                <a:gd name="connsiteY5494" fmla="*/ 814651 h 2179871"/>
                <a:gd name="connsiteX5495" fmla="*/ 620846 w 2663714"/>
                <a:gd name="connsiteY5495" fmla="*/ 814907 h 2179871"/>
                <a:gd name="connsiteX5496" fmla="*/ 636203 w 2663714"/>
                <a:gd name="connsiteY5496" fmla="*/ 810981 h 2179871"/>
                <a:gd name="connsiteX5497" fmla="*/ 637909 w 2663714"/>
                <a:gd name="connsiteY5497" fmla="*/ 817297 h 2179871"/>
                <a:gd name="connsiteX5498" fmla="*/ 628353 w 2663714"/>
                <a:gd name="connsiteY5498" fmla="*/ 820455 h 2179871"/>
                <a:gd name="connsiteX5499" fmla="*/ 608816 w 2663714"/>
                <a:gd name="connsiteY5499" fmla="*/ 827026 h 2179871"/>
                <a:gd name="connsiteX5500" fmla="*/ 617433 w 2663714"/>
                <a:gd name="connsiteY5500" fmla="*/ 821735 h 2179871"/>
                <a:gd name="connsiteX5501" fmla="*/ 617262 w 2663714"/>
                <a:gd name="connsiteY5501" fmla="*/ 821479 h 2179871"/>
                <a:gd name="connsiteX5502" fmla="*/ 604720 w 2663714"/>
                <a:gd name="connsiteY5502" fmla="*/ 828392 h 2179871"/>
                <a:gd name="connsiteX5503" fmla="*/ 601052 w 2663714"/>
                <a:gd name="connsiteY5503" fmla="*/ 830441 h 2179871"/>
                <a:gd name="connsiteX5504" fmla="*/ 605147 w 2663714"/>
                <a:gd name="connsiteY5504" fmla="*/ 829246 h 2179871"/>
                <a:gd name="connsiteX5505" fmla="*/ 629207 w 2663714"/>
                <a:gd name="connsiteY5505" fmla="*/ 822247 h 2179871"/>
                <a:gd name="connsiteX5506" fmla="*/ 638591 w 2663714"/>
                <a:gd name="connsiteY5506" fmla="*/ 819601 h 2179871"/>
                <a:gd name="connsiteX5507" fmla="*/ 641236 w 2663714"/>
                <a:gd name="connsiteY5507" fmla="*/ 829928 h 2179871"/>
                <a:gd name="connsiteX5508" fmla="*/ 571788 w 2663714"/>
                <a:gd name="connsiteY5508" fmla="*/ 845633 h 2179871"/>
                <a:gd name="connsiteX5509" fmla="*/ 651645 w 2663714"/>
                <a:gd name="connsiteY5509" fmla="*/ 829075 h 2179871"/>
                <a:gd name="connsiteX5510" fmla="*/ 647123 w 2663714"/>
                <a:gd name="connsiteY5510" fmla="*/ 817638 h 2179871"/>
                <a:gd name="connsiteX5511" fmla="*/ 666234 w 2663714"/>
                <a:gd name="connsiteY5511" fmla="*/ 812432 h 2179871"/>
                <a:gd name="connsiteX5512" fmla="*/ 669050 w 2663714"/>
                <a:gd name="connsiteY5512" fmla="*/ 824722 h 2179871"/>
                <a:gd name="connsiteX5513" fmla="*/ 651645 w 2663714"/>
                <a:gd name="connsiteY5513" fmla="*/ 829075 h 2179871"/>
                <a:gd name="connsiteX5514" fmla="*/ 678861 w 2663714"/>
                <a:gd name="connsiteY5514" fmla="*/ 822076 h 2179871"/>
                <a:gd name="connsiteX5515" fmla="*/ 674339 w 2663714"/>
                <a:gd name="connsiteY5515" fmla="*/ 810298 h 2179871"/>
                <a:gd name="connsiteX5516" fmla="*/ 697887 w 2663714"/>
                <a:gd name="connsiteY5516" fmla="*/ 804068 h 2179871"/>
                <a:gd name="connsiteX5517" fmla="*/ 762301 w 2663714"/>
                <a:gd name="connsiteY5517" fmla="*/ 790071 h 2179871"/>
                <a:gd name="connsiteX5518" fmla="*/ 762301 w 2663714"/>
                <a:gd name="connsiteY5518" fmla="*/ 790071 h 2179871"/>
                <a:gd name="connsiteX5519" fmla="*/ 762301 w 2663714"/>
                <a:gd name="connsiteY5519" fmla="*/ 790071 h 2179871"/>
                <a:gd name="connsiteX5520" fmla="*/ 762301 w 2663714"/>
                <a:gd name="connsiteY5520" fmla="*/ 790071 h 2179871"/>
                <a:gd name="connsiteX5521" fmla="*/ 762301 w 2663714"/>
                <a:gd name="connsiteY5521" fmla="*/ 790071 h 2179871"/>
                <a:gd name="connsiteX5522" fmla="*/ 845401 w 2663714"/>
                <a:gd name="connsiteY5522" fmla="*/ 764381 h 2179871"/>
                <a:gd name="connsiteX5523" fmla="*/ 846509 w 2663714"/>
                <a:gd name="connsiteY5523" fmla="*/ 764040 h 2179871"/>
                <a:gd name="connsiteX5524" fmla="*/ 870057 w 2663714"/>
                <a:gd name="connsiteY5524" fmla="*/ 758150 h 2179871"/>
                <a:gd name="connsiteX5525" fmla="*/ 867754 w 2663714"/>
                <a:gd name="connsiteY5525" fmla="*/ 773428 h 2179871"/>
                <a:gd name="connsiteX5526" fmla="*/ 678776 w 2663714"/>
                <a:gd name="connsiteY5526" fmla="*/ 822162 h 2179871"/>
                <a:gd name="connsiteX5527" fmla="*/ 748480 w 2663714"/>
                <a:gd name="connsiteY5527" fmla="*/ 874907 h 2179871"/>
                <a:gd name="connsiteX5528" fmla="*/ 825777 w 2663714"/>
                <a:gd name="connsiteY5528" fmla="*/ 826514 h 2179871"/>
                <a:gd name="connsiteX5529" fmla="*/ 865023 w 2663714"/>
                <a:gd name="connsiteY5529" fmla="*/ 798862 h 2179871"/>
                <a:gd name="connsiteX5530" fmla="*/ 865706 w 2663714"/>
                <a:gd name="connsiteY5530" fmla="*/ 846913 h 2179871"/>
                <a:gd name="connsiteX5531" fmla="*/ 866644 w 2663714"/>
                <a:gd name="connsiteY5531" fmla="*/ 865092 h 2179871"/>
                <a:gd name="connsiteX5532" fmla="*/ 866986 w 2663714"/>
                <a:gd name="connsiteY5532" fmla="*/ 865092 h 2179871"/>
                <a:gd name="connsiteX5533" fmla="*/ 867839 w 2663714"/>
                <a:gd name="connsiteY5533" fmla="*/ 846827 h 2179871"/>
                <a:gd name="connsiteX5534" fmla="*/ 872105 w 2663714"/>
                <a:gd name="connsiteY5534" fmla="*/ 796045 h 2179871"/>
                <a:gd name="connsiteX5535" fmla="*/ 872105 w 2663714"/>
                <a:gd name="connsiteY5535" fmla="*/ 796045 h 2179871"/>
                <a:gd name="connsiteX5536" fmla="*/ 872105 w 2663714"/>
                <a:gd name="connsiteY5536" fmla="*/ 796045 h 2179871"/>
                <a:gd name="connsiteX5537" fmla="*/ 872105 w 2663714"/>
                <a:gd name="connsiteY5537" fmla="*/ 796045 h 2179871"/>
                <a:gd name="connsiteX5538" fmla="*/ 872105 w 2663714"/>
                <a:gd name="connsiteY5538" fmla="*/ 796045 h 2179871"/>
                <a:gd name="connsiteX5539" fmla="*/ 872105 w 2663714"/>
                <a:gd name="connsiteY5539" fmla="*/ 793911 h 2179871"/>
                <a:gd name="connsiteX5540" fmla="*/ 872446 w 2663714"/>
                <a:gd name="connsiteY5540" fmla="*/ 793655 h 2179871"/>
                <a:gd name="connsiteX5541" fmla="*/ 873299 w 2663714"/>
                <a:gd name="connsiteY5541" fmla="*/ 793143 h 2179871"/>
                <a:gd name="connsiteX5542" fmla="*/ 871337 w 2663714"/>
                <a:gd name="connsiteY5542" fmla="*/ 816017 h 2179871"/>
                <a:gd name="connsiteX5543" fmla="*/ 871337 w 2663714"/>
                <a:gd name="connsiteY5543" fmla="*/ 816017 h 2179871"/>
                <a:gd name="connsiteX5544" fmla="*/ 871337 w 2663714"/>
                <a:gd name="connsiteY5544" fmla="*/ 816102 h 2179871"/>
                <a:gd name="connsiteX5545" fmla="*/ 871337 w 2663714"/>
                <a:gd name="connsiteY5545" fmla="*/ 816187 h 2179871"/>
                <a:gd name="connsiteX5546" fmla="*/ 871337 w 2663714"/>
                <a:gd name="connsiteY5546" fmla="*/ 816187 h 2179871"/>
                <a:gd name="connsiteX5547" fmla="*/ 871849 w 2663714"/>
                <a:gd name="connsiteY5547" fmla="*/ 864665 h 2179871"/>
                <a:gd name="connsiteX5548" fmla="*/ 871849 w 2663714"/>
                <a:gd name="connsiteY5548" fmla="*/ 874480 h 2179871"/>
                <a:gd name="connsiteX5549" fmla="*/ 862976 w 2663714"/>
                <a:gd name="connsiteY5549" fmla="*/ 881137 h 2179871"/>
                <a:gd name="connsiteX5550" fmla="*/ 866730 w 2663714"/>
                <a:gd name="connsiteY5550" fmla="*/ 878065 h 2179871"/>
                <a:gd name="connsiteX5551" fmla="*/ 866559 w 2663714"/>
                <a:gd name="connsiteY5551" fmla="*/ 877809 h 2179871"/>
                <a:gd name="connsiteX5552" fmla="*/ 851373 w 2663714"/>
                <a:gd name="connsiteY5552" fmla="*/ 888051 h 2179871"/>
                <a:gd name="connsiteX5553" fmla="*/ 808458 w 2663714"/>
                <a:gd name="connsiteY5553" fmla="*/ 916898 h 2179871"/>
                <a:gd name="connsiteX5554" fmla="*/ 808458 w 2663714"/>
                <a:gd name="connsiteY5554" fmla="*/ 916898 h 2179871"/>
                <a:gd name="connsiteX5555" fmla="*/ 808373 w 2663714"/>
                <a:gd name="connsiteY5555" fmla="*/ 916898 h 2179871"/>
                <a:gd name="connsiteX5556" fmla="*/ 808287 w 2663714"/>
                <a:gd name="connsiteY5556" fmla="*/ 916898 h 2179871"/>
                <a:gd name="connsiteX5557" fmla="*/ 808287 w 2663714"/>
                <a:gd name="connsiteY5557" fmla="*/ 916898 h 2179871"/>
                <a:gd name="connsiteX5558" fmla="*/ 776294 w 2663714"/>
                <a:gd name="connsiteY5558" fmla="*/ 943015 h 2179871"/>
                <a:gd name="connsiteX5559" fmla="*/ 744214 w 2663714"/>
                <a:gd name="connsiteY5559" fmla="*/ 895903 h 2179871"/>
                <a:gd name="connsiteX5560" fmla="*/ 735682 w 2663714"/>
                <a:gd name="connsiteY5560" fmla="*/ 883100 h 2179871"/>
                <a:gd name="connsiteX5561" fmla="*/ 748651 w 2663714"/>
                <a:gd name="connsiteY5561" fmla="*/ 874822 h 2179871"/>
                <a:gd name="connsiteX5562" fmla="*/ 727065 w 2663714"/>
                <a:gd name="connsiteY5562" fmla="*/ 889246 h 2179871"/>
                <a:gd name="connsiteX5563" fmla="*/ 735768 w 2663714"/>
                <a:gd name="connsiteY5563" fmla="*/ 902816 h 2179871"/>
                <a:gd name="connsiteX5564" fmla="*/ 767250 w 2663714"/>
                <a:gd name="connsiteY5564" fmla="*/ 950611 h 2179871"/>
                <a:gd name="connsiteX5565" fmla="*/ 754111 w 2663714"/>
                <a:gd name="connsiteY5565" fmla="*/ 961365 h 2179871"/>
                <a:gd name="connsiteX5566" fmla="*/ 754282 w 2663714"/>
                <a:gd name="connsiteY5566" fmla="*/ 961621 h 2179871"/>
                <a:gd name="connsiteX5567" fmla="*/ 768274 w 2663714"/>
                <a:gd name="connsiteY5567" fmla="*/ 952233 h 2179871"/>
                <a:gd name="connsiteX5568" fmla="*/ 769639 w 2663714"/>
                <a:gd name="connsiteY5568" fmla="*/ 954281 h 2179871"/>
                <a:gd name="connsiteX5569" fmla="*/ 768103 w 2663714"/>
                <a:gd name="connsiteY5569" fmla="*/ 955561 h 2179871"/>
                <a:gd name="connsiteX5570" fmla="*/ 755050 w 2663714"/>
                <a:gd name="connsiteY5570" fmla="*/ 965803 h 2179871"/>
                <a:gd name="connsiteX5571" fmla="*/ 736962 w 2663714"/>
                <a:gd name="connsiteY5571" fmla="*/ 941650 h 2179871"/>
                <a:gd name="connsiteX5572" fmla="*/ 743702 w 2663714"/>
                <a:gd name="connsiteY5572" fmla="*/ 937382 h 2179871"/>
                <a:gd name="connsiteX5573" fmla="*/ 748480 w 2663714"/>
                <a:gd name="connsiteY5573" fmla="*/ 934480 h 2179871"/>
                <a:gd name="connsiteX5574" fmla="*/ 748395 w 2663714"/>
                <a:gd name="connsiteY5574" fmla="*/ 934224 h 2179871"/>
                <a:gd name="connsiteX5575" fmla="*/ 742934 w 2663714"/>
                <a:gd name="connsiteY5575" fmla="*/ 935505 h 2179871"/>
                <a:gd name="connsiteX5576" fmla="*/ 733891 w 2663714"/>
                <a:gd name="connsiteY5576" fmla="*/ 937467 h 2179871"/>
                <a:gd name="connsiteX5577" fmla="*/ 706589 w 2663714"/>
                <a:gd name="connsiteY5577" fmla="*/ 901792 h 2179871"/>
                <a:gd name="connsiteX5578" fmla="*/ 727236 w 2663714"/>
                <a:gd name="connsiteY5578" fmla="*/ 889331 h 2179871"/>
                <a:gd name="connsiteX5579" fmla="*/ 733976 w 2663714"/>
                <a:gd name="connsiteY5579" fmla="*/ 1089558 h 2179871"/>
                <a:gd name="connsiteX5580" fmla="*/ 727407 w 2663714"/>
                <a:gd name="connsiteY5580" fmla="*/ 1081792 h 2179871"/>
                <a:gd name="connsiteX5581" fmla="*/ 681335 w 2663714"/>
                <a:gd name="connsiteY5581" fmla="*/ 1023755 h 2179871"/>
                <a:gd name="connsiteX5582" fmla="*/ 637226 w 2663714"/>
                <a:gd name="connsiteY5582" fmla="*/ 967169 h 2179871"/>
                <a:gd name="connsiteX5583" fmla="*/ 628695 w 2663714"/>
                <a:gd name="connsiteY5583" fmla="*/ 953428 h 2179871"/>
                <a:gd name="connsiteX5584" fmla="*/ 698655 w 2663714"/>
                <a:gd name="connsiteY5584" fmla="*/ 906571 h 2179871"/>
                <a:gd name="connsiteX5585" fmla="*/ 725274 w 2663714"/>
                <a:gd name="connsiteY5585" fmla="*/ 940199 h 2179871"/>
                <a:gd name="connsiteX5586" fmla="*/ 720581 w 2663714"/>
                <a:gd name="connsiteY5586" fmla="*/ 943015 h 2179871"/>
                <a:gd name="connsiteX5587" fmla="*/ 717254 w 2663714"/>
                <a:gd name="connsiteY5587" fmla="*/ 945149 h 2179871"/>
                <a:gd name="connsiteX5588" fmla="*/ 715548 w 2663714"/>
                <a:gd name="connsiteY5588" fmla="*/ 946173 h 2179871"/>
                <a:gd name="connsiteX5589" fmla="*/ 714097 w 2663714"/>
                <a:gd name="connsiteY5589" fmla="*/ 946941 h 2179871"/>
                <a:gd name="connsiteX5590" fmla="*/ 711708 w 2663714"/>
                <a:gd name="connsiteY5590" fmla="*/ 947112 h 2179871"/>
                <a:gd name="connsiteX5591" fmla="*/ 710685 w 2663714"/>
                <a:gd name="connsiteY5591" fmla="*/ 946600 h 2179871"/>
                <a:gd name="connsiteX5592" fmla="*/ 710685 w 2663714"/>
                <a:gd name="connsiteY5592" fmla="*/ 945490 h 2179871"/>
                <a:gd name="connsiteX5593" fmla="*/ 710429 w 2663714"/>
                <a:gd name="connsiteY5593" fmla="*/ 945576 h 2179871"/>
                <a:gd name="connsiteX5594" fmla="*/ 710258 w 2663714"/>
                <a:gd name="connsiteY5594" fmla="*/ 947026 h 2179871"/>
                <a:gd name="connsiteX5595" fmla="*/ 711367 w 2663714"/>
                <a:gd name="connsiteY5595" fmla="*/ 948136 h 2179871"/>
                <a:gd name="connsiteX5596" fmla="*/ 714439 w 2663714"/>
                <a:gd name="connsiteY5596" fmla="*/ 948904 h 2179871"/>
                <a:gd name="connsiteX5597" fmla="*/ 716742 w 2663714"/>
                <a:gd name="connsiteY5597" fmla="*/ 948648 h 2179871"/>
                <a:gd name="connsiteX5598" fmla="*/ 718704 w 2663714"/>
                <a:gd name="connsiteY5598" fmla="*/ 948221 h 2179871"/>
                <a:gd name="connsiteX5599" fmla="*/ 722544 w 2663714"/>
                <a:gd name="connsiteY5599" fmla="*/ 947368 h 2179871"/>
                <a:gd name="connsiteX5600" fmla="*/ 729454 w 2663714"/>
                <a:gd name="connsiteY5600" fmla="*/ 945661 h 2179871"/>
                <a:gd name="connsiteX5601" fmla="*/ 747627 w 2663714"/>
                <a:gd name="connsiteY5601" fmla="*/ 971522 h 2179871"/>
                <a:gd name="connsiteX5602" fmla="*/ 746262 w 2663714"/>
                <a:gd name="connsiteY5602" fmla="*/ 972546 h 2179871"/>
                <a:gd name="connsiteX5603" fmla="*/ 746432 w 2663714"/>
                <a:gd name="connsiteY5603" fmla="*/ 972802 h 2179871"/>
                <a:gd name="connsiteX5604" fmla="*/ 747798 w 2663714"/>
                <a:gd name="connsiteY5604" fmla="*/ 971863 h 2179871"/>
                <a:gd name="connsiteX5605" fmla="*/ 753173 w 2663714"/>
                <a:gd name="connsiteY5605" fmla="*/ 979715 h 2179871"/>
                <a:gd name="connsiteX5606" fmla="*/ 737218 w 2663714"/>
                <a:gd name="connsiteY5606" fmla="*/ 989957 h 2179871"/>
                <a:gd name="connsiteX5607" fmla="*/ 726042 w 2663714"/>
                <a:gd name="connsiteY5607" fmla="*/ 997467 h 2179871"/>
                <a:gd name="connsiteX5608" fmla="*/ 726212 w 2663714"/>
                <a:gd name="connsiteY5608" fmla="*/ 997723 h 2179871"/>
                <a:gd name="connsiteX5609" fmla="*/ 738327 w 2663714"/>
                <a:gd name="connsiteY5609" fmla="*/ 991749 h 2179871"/>
                <a:gd name="connsiteX5610" fmla="*/ 753685 w 2663714"/>
                <a:gd name="connsiteY5610" fmla="*/ 984836 h 2179871"/>
                <a:gd name="connsiteX5611" fmla="*/ 739436 w 2663714"/>
                <a:gd name="connsiteY5611" fmla="*/ 997553 h 2179871"/>
                <a:gd name="connsiteX5612" fmla="*/ 739607 w 2663714"/>
                <a:gd name="connsiteY5612" fmla="*/ 997809 h 2179871"/>
                <a:gd name="connsiteX5613" fmla="*/ 756329 w 2663714"/>
                <a:gd name="connsiteY5613" fmla="*/ 984494 h 2179871"/>
                <a:gd name="connsiteX5614" fmla="*/ 761022 w 2663714"/>
                <a:gd name="connsiteY5614" fmla="*/ 991493 h 2179871"/>
                <a:gd name="connsiteX5615" fmla="*/ 753940 w 2663714"/>
                <a:gd name="connsiteY5615" fmla="*/ 997723 h 2179871"/>
                <a:gd name="connsiteX5616" fmla="*/ 754111 w 2663714"/>
                <a:gd name="connsiteY5616" fmla="*/ 997979 h 2179871"/>
                <a:gd name="connsiteX5617" fmla="*/ 761534 w 2663714"/>
                <a:gd name="connsiteY5617" fmla="*/ 992261 h 2179871"/>
                <a:gd name="connsiteX5618" fmla="*/ 766055 w 2663714"/>
                <a:gd name="connsiteY5618" fmla="*/ 999089 h 2179871"/>
                <a:gd name="connsiteX5619" fmla="*/ 764264 w 2663714"/>
                <a:gd name="connsiteY5619" fmla="*/ 1000711 h 2179871"/>
                <a:gd name="connsiteX5620" fmla="*/ 745323 w 2663714"/>
                <a:gd name="connsiteY5620" fmla="*/ 1012403 h 2179871"/>
                <a:gd name="connsiteX5621" fmla="*/ 735426 w 2663714"/>
                <a:gd name="connsiteY5621" fmla="*/ 1018036 h 2179871"/>
                <a:gd name="connsiteX5622" fmla="*/ 735512 w 2663714"/>
                <a:gd name="connsiteY5622" fmla="*/ 1018292 h 2179871"/>
                <a:gd name="connsiteX5623" fmla="*/ 746262 w 2663714"/>
                <a:gd name="connsiteY5623" fmla="*/ 1014196 h 2179871"/>
                <a:gd name="connsiteX5624" fmla="*/ 769639 w 2663714"/>
                <a:gd name="connsiteY5624" fmla="*/ 1004551 h 2179871"/>
                <a:gd name="connsiteX5625" fmla="*/ 770407 w 2663714"/>
                <a:gd name="connsiteY5625" fmla="*/ 1005746 h 2179871"/>
                <a:gd name="connsiteX5626" fmla="*/ 760766 w 2663714"/>
                <a:gd name="connsiteY5626" fmla="*/ 1013854 h 2179871"/>
                <a:gd name="connsiteX5627" fmla="*/ 760936 w 2663714"/>
                <a:gd name="connsiteY5627" fmla="*/ 1014110 h 2179871"/>
                <a:gd name="connsiteX5628" fmla="*/ 770918 w 2663714"/>
                <a:gd name="connsiteY5628" fmla="*/ 1006600 h 2179871"/>
                <a:gd name="connsiteX5629" fmla="*/ 774331 w 2663714"/>
                <a:gd name="connsiteY5629" fmla="*/ 1011977 h 2179871"/>
                <a:gd name="connsiteX5630" fmla="*/ 759827 w 2663714"/>
                <a:gd name="connsiteY5630" fmla="*/ 1025291 h 2179871"/>
                <a:gd name="connsiteX5631" fmla="*/ 759998 w 2663714"/>
                <a:gd name="connsiteY5631" fmla="*/ 1025547 h 2179871"/>
                <a:gd name="connsiteX5632" fmla="*/ 775270 w 2663714"/>
                <a:gd name="connsiteY5632" fmla="*/ 1013427 h 2179871"/>
                <a:gd name="connsiteX5633" fmla="*/ 780303 w 2663714"/>
                <a:gd name="connsiteY5633" fmla="*/ 1021450 h 2179871"/>
                <a:gd name="connsiteX5634" fmla="*/ 778853 w 2663714"/>
                <a:gd name="connsiteY5634" fmla="*/ 1022816 h 2179871"/>
                <a:gd name="connsiteX5635" fmla="*/ 755306 w 2663714"/>
                <a:gd name="connsiteY5635" fmla="*/ 1044836 h 2179871"/>
                <a:gd name="connsiteX5636" fmla="*/ 755476 w 2663714"/>
                <a:gd name="connsiteY5636" fmla="*/ 1045092 h 2179871"/>
                <a:gd name="connsiteX5637" fmla="*/ 780303 w 2663714"/>
                <a:gd name="connsiteY5637" fmla="*/ 1024267 h 2179871"/>
                <a:gd name="connsiteX5638" fmla="*/ 781413 w 2663714"/>
                <a:gd name="connsiteY5638" fmla="*/ 1023328 h 2179871"/>
                <a:gd name="connsiteX5639" fmla="*/ 795234 w 2663714"/>
                <a:gd name="connsiteY5639" fmla="*/ 1047994 h 2179871"/>
                <a:gd name="connsiteX5640" fmla="*/ 734061 w 2663714"/>
                <a:gd name="connsiteY5640" fmla="*/ 1089814 h 2179871"/>
                <a:gd name="connsiteX5641" fmla="*/ 805899 w 2663714"/>
                <a:gd name="connsiteY5641" fmla="*/ 1039971 h 2179871"/>
                <a:gd name="connsiteX5642" fmla="*/ 789262 w 2663714"/>
                <a:gd name="connsiteY5642" fmla="*/ 1016586 h 2179871"/>
                <a:gd name="connsiteX5643" fmla="*/ 802827 w 2663714"/>
                <a:gd name="connsiteY5643" fmla="*/ 1005576 h 2179871"/>
                <a:gd name="connsiteX5644" fmla="*/ 809994 w 2663714"/>
                <a:gd name="connsiteY5644" fmla="*/ 1016671 h 2179871"/>
                <a:gd name="connsiteX5645" fmla="*/ 817502 w 2663714"/>
                <a:gd name="connsiteY5645" fmla="*/ 1031180 h 2179871"/>
                <a:gd name="connsiteX5646" fmla="*/ 805899 w 2663714"/>
                <a:gd name="connsiteY5646" fmla="*/ 1040056 h 2179871"/>
                <a:gd name="connsiteX5647" fmla="*/ 830043 w 2663714"/>
                <a:gd name="connsiteY5647" fmla="*/ 1021877 h 2179871"/>
                <a:gd name="connsiteX5648" fmla="*/ 821938 w 2663714"/>
                <a:gd name="connsiteY5648" fmla="*/ 1013598 h 2179871"/>
                <a:gd name="connsiteX5649" fmla="*/ 812041 w 2663714"/>
                <a:gd name="connsiteY5649" fmla="*/ 998150 h 2179871"/>
                <a:gd name="connsiteX5650" fmla="*/ 850861 w 2663714"/>
                <a:gd name="connsiteY5650" fmla="*/ 967083 h 2179871"/>
                <a:gd name="connsiteX5651" fmla="*/ 850861 w 2663714"/>
                <a:gd name="connsiteY5651" fmla="*/ 967083 h 2179871"/>
                <a:gd name="connsiteX5652" fmla="*/ 850861 w 2663714"/>
                <a:gd name="connsiteY5652" fmla="*/ 967083 h 2179871"/>
                <a:gd name="connsiteX5653" fmla="*/ 850861 w 2663714"/>
                <a:gd name="connsiteY5653" fmla="*/ 967083 h 2179871"/>
                <a:gd name="connsiteX5654" fmla="*/ 850861 w 2663714"/>
                <a:gd name="connsiteY5654" fmla="*/ 967083 h 2179871"/>
                <a:gd name="connsiteX5655" fmla="*/ 891386 w 2663714"/>
                <a:gd name="connsiteY5655" fmla="*/ 932346 h 2179871"/>
                <a:gd name="connsiteX5656" fmla="*/ 890619 w 2663714"/>
                <a:gd name="connsiteY5656" fmla="*/ 934054 h 2179871"/>
                <a:gd name="connsiteX5657" fmla="*/ 887888 w 2663714"/>
                <a:gd name="connsiteY5657" fmla="*/ 940028 h 2179871"/>
                <a:gd name="connsiteX5658" fmla="*/ 888144 w 2663714"/>
                <a:gd name="connsiteY5658" fmla="*/ 940199 h 2179871"/>
                <a:gd name="connsiteX5659" fmla="*/ 892325 w 2663714"/>
                <a:gd name="connsiteY5659" fmla="*/ 935078 h 2179871"/>
                <a:gd name="connsiteX5660" fmla="*/ 898553 w 2663714"/>
                <a:gd name="connsiteY5660" fmla="*/ 927652 h 2179871"/>
                <a:gd name="connsiteX5661" fmla="*/ 898553 w 2663714"/>
                <a:gd name="connsiteY5661" fmla="*/ 935078 h 2179871"/>
                <a:gd name="connsiteX5662" fmla="*/ 898809 w 2663714"/>
                <a:gd name="connsiteY5662" fmla="*/ 935078 h 2179871"/>
                <a:gd name="connsiteX5663" fmla="*/ 899577 w 2663714"/>
                <a:gd name="connsiteY5663" fmla="*/ 926372 h 2179871"/>
                <a:gd name="connsiteX5664" fmla="*/ 902648 w 2663714"/>
                <a:gd name="connsiteY5664" fmla="*/ 922531 h 2179871"/>
                <a:gd name="connsiteX5665" fmla="*/ 908621 w 2663714"/>
                <a:gd name="connsiteY5665" fmla="*/ 917581 h 2179871"/>
                <a:gd name="connsiteX5666" fmla="*/ 907682 w 2663714"/>
                <a:gd name="connsiteY5666" fmla="*/ 925860 h 2179871"/>
                <a:gd name="connsiteX5667" fmla="*/ 907938 w 2663714"/>
                <a:gd name="connsiteY5667" fmla="*/ 925860 h 2179871"/>
                <a:gd name="connsiteX5668" fmla="*/ 910668 w 2663714"/>
                <a:gd name="connsiteY5668" fmla="*/ 915789 h 2179871"/>
                <a:gd name="connsiteX5669" fmla="*/ 919967 w 2663714"/>
                <a:gd name="connsiteY5669" fmla="*/ 908022 h 2179871"/>
                <a:gd name="connsiteX5670" fmla="*/ 929950 w 2663714"/>
                <a:gd name="connsiteY5670" fmla="*/ 899829 h 2179871"/>
                <a:gd name="connsiteX5671" fmla="*/ 943430 w 2663714"/>
                <a:gd name="connsiteY5671" fmla="*/ 935931 h 2179871"/>
                <a:gd name="connsiteX5672" fmla="*/ 829873 w 2663714"/>
                <a:gd name="connsiteY5672" fmla="*/ 1021706 h 2179871"/>
                <a:gd name="connsiteX5673" fmla="*/ 1137612 w 2663714"/>
                <a:gd name="connsiteY5673" fmla="*/ 1053371 h 2179871"/>
                <a:gd name="connsiteX5674" fmla="*/ 1085398 w 2663714"/>
                <a:gd name="connsiteY5674" fmla="*/ 1073428 h 2179871"/>
                <a:gd name="connsiteX5675" fmla="*/ 1057329 w 2663714"/>
                <a:gd name="connsiteY5675" fmla="*/ 1085035 h 2179871"/>
                <a:gd name="connsiteX5676" fmla="*/ 1024908 w 2663714"/>
                <a:gd name="connsiteY5676" fmla="*/ 1091009 h 2179871"/>
                <a:gd name="connsiteX5677" fmla="*/ 1019960 w 2663714"/>
                <a:gd name="connsiteY5677" fmla="*/ 1083157 h 2179871"/>
                <a:gd name="connsiteX5678" fmla="*/ 1012708 w 2663714"/>
                <a:gd name="connsiteY5678" fmla="*/ 1066429 h 2179871"/>
                <a:gd name="connsiteX5679" fmla="*/ 977472 w 2663714"/>
                <a:gd name="connsiteY5679" fmla="*/ 970583 h 2179871"/>
                <a:gd name="connsiteX5680" fmla="*/ 970476 w 2663714"/>
                <a:gd name="connsiteY5680" fmla="*/ 952403 h 2179871"/>
                <a:gd name="connsiteX5681" fmla="*/ 944454 w 2663714"/>
                <a:gd name="connsiteY5681" fmla="*/ 888221 h 2179871"/>
                <a:gd name="connsiteX5682" fmla="*/ 945307 w 2663714"/>
                <a:gd name="connsiteY5682" fmla="*/ 887453 h 2179871"/>
                <a:gd name="connsiteX5683" fmla="*/ 945136 w 2663714"/>
                <a:gd name="connsiteY5683" fmla="*/ 887197 h 2179871"/>
                <a:gd name="connsiteX5684" fmla="*/ 944283 w 2663714"/>
                <a:gd name="connsiteY5684" fmla="*/ 887795 h 2179871"/>
                <a:gd name="connsiteX5685" fmla="*/ 939420 w 2663714"/>
                <a:gd name="connsiteY5685" fmla="*/ 875846 h 2179871"/>
                <a:gd name="connsiteX5686" fmla="*/ 940103 w 2663714"/>
                <a:gd name="connsiteY5686" fmla="*/ 875334 h 2179871"/>
                <a:gd name="connsiteX5687" fmla="*/ 939932 w 2663714"/>
                <a:gd name="connsiteY5687" fmla="*/ 875078 h 2179871"/>
                <a:gd name="connsiteX5688" fmla="*/ 939335 w 2663714"/>
                <a:gd name="connsiteY5688" fmla="*/ 875505 h 2179871"/>
                <a:gd name="connsiteX5689" fmla="*/ 936604 w 2663714"/>
                <a:gd name="connsiteY5689" fmla="*/ 868591 h 2179871"/>
                <a:gd name="connsiteX5690" fmla="*/ 936946 w 2663714"/>
                <a:gd name="connsiteY5690" fmla="*/ 867823 h 2179871"/>
                <a:gd name="connsiteX5691" fmla="*/ 940103 w 2663714"/>
                <a:gd name="connsiteY5691" fmla="*/ 860483 h 2179871"/>
                <a:gd name="connsiteX5692" fmla="*/ 939847 w 2663714"/>
                <a:gd name="connsiteY5692" fmla="*/ 860313 h 2179871"/>
                <a:gd name="connsiteX5693" fmla="*/ 935666 w 2663714"/>
                <a:gd name="connsiteY5693" fmla="*/ 866116 h 2179871"/>
                <a:gd name="connsiteX5694" fmla="*/ 933874 w 2663714"/>
                <a:gd name="connsiteY5694" fmla="*/ 861507 h 2179871"/>
                <a:gd name="connsiteX5695" fmla="*/ 934045 w 2663714"/>
                <a:gd name="connsiteY5695" fmla="*/ 861507 h 2179871"/>
                <a:gd name="connsiteX5696" fmla="*/ 950085 w 2663714"/>
                <a:gd name="connsiteY5696" fmla="*/ 848278 h 2179871"/>
                <a:gd name="connsiteX5697" fmla="*/ 951108 w 2663714"/>
                <a:gd name="connsiteY5697" fmla="*/ 847425 h 2179871"/>
                <a:gd name="connsiteX5698" fmla="*/ 952303 w 2663714"/>
                <a:gd name="connsiteY5698" fmla="*/ 868591 h 2179871"/>
                <a:gd name="connsiteX5699" fmla="*/ 953753 w 2663714"/>
                <a:gd name="connsiteY5699" fmla="*/ 890697 h 2179871"/>
                <a:gd name="connsiteX5700" fmla="*/ 954094 w 2663714"/>
                <a:gd name="connsiteY5700" fmla="*/ 890697 h 2179871"/>
                <a:gd name="connsiteX5701" fmla="*/ 954436 w 2663714"/>
                <a:gd name="connsiteY5701" fmla="*/ 868677 h 2179871"/>
                <a:gd name="connsiteX5702" fmla="*/ 955204 w 2663714"/>
                <a:gd name="connsiteY5702" fmla="*/ 844182 h 2179871"/>
                <a:gd name="connsiteX5703" fmla="*/ 963991 w 2663714"/>
                <a:gd name="connsiteY5703" fmla="*/ 837098 h 2179871"/>
                <a:gd name="connsiteX5704" fmla="*/ 963991 w 2663714"/>
                <a:gd name="connsiteY5704" fmla="*/ 866287 h 2179871"/>
                <a:gd name="connsiteX5705" fmla="*/ 963991 w 2663714"/>
                <a:gd name="connsiteY5705" fmla="*/ 875078 h 2179871"/>
                <a:gd name="connsiteX5706" fmla="*/ 955631 w 2663714"/>
                <a:gd name="connsiteY5706" fmla="*/ 883869 h 2179871"/>
                <a:gd name="connsiteX5707" fmla="*/ 955801 w 2663714"/>
                <a:gd name="connsiteY5707" fmla="*/ 884125 h 2179871"/>
                <a:gd name="connsiteX5708" fmla="*/ 963821 w 2663714"/>
                <a:gd name="connsiteY5708" fmla="*/ 876955 h 2179871"/>
                <a:gd name="connsiteX5709" fmla="*/ 963821 w 2663714"/>
                <a:gd name="connsiteY5709" fmla="*/ 883698 h 2179871"/>
                <a:gd name="connsiteX5710" fmla="*/ 964077 w 2663714"/>
                <a:gd name="connsiteY5710" fmla="*/ 883698 h 2179871"/>
                <a:gd name="connsiteX5711" fmla="*/ 964930 w 2663714"/>
                <a:gd name="connsiteY5711" fmla="*/ 875931 h 2179871"/>
                <a:gd name="connsiteX5712" fmla="*/ 970219 w 2663714"/>
                <a:gd name="connsiteY5712" fmla="*/ 871237 h 2179871"/>
                <a:gd name="connsiteX5713" fmla="*/ 992914 w 2663714"/>
                <a:gd name="connsiteY5713" fmla="*/ 851522 h 2179871"/>
                <a:gd name="connsiteX5714" fmla="*/ 991037 w 2663714"/>
                <a:gd name="connsiteY5714" fmla="*/ 863983 h 2179871"/>
                <a:gd name="connsiteX5715" fmla="*/ 988819 w 2663714"/>
                <a:gd name="connsiteY5715" fmla="*/ 879431 h 2179871"/>
                <a:gd name="connsiteX5716" fmla="*/ 975594 w 2663714"/>
                <a:gd name="connsiteY5716" fmla="*/ 895988 h 2179871"/>
                <a:gd name="connsiteX5717" fmla="*/ 959640 w 2663714"/>
                <a:gd name="connsiteY5717" fmla="*/ 916130 h 2179871"/>
                <a:gd name="connsiteX5718" fmla="*/ 959896 w 2663714"/>
                <a:gd name="connsiteY5718" fmla="*/ 916301 h 2179871"/>
                <a:gd name="connsiteX5719" fmla="*/ 977045 w 2663714"/>
                <a:gd name="connsiteY5719" fmla="*/ 897439 h 2179871"/>
                <a:gd name="connsiteX5720" fmla="*/ 987966 w 2663714"/>
                <a:gd name="connsiteY5720" fmla="*/ 885746 h 2179871"/>
                <a:gd name="connsiteX5721" fmla="*/ 984723 w 2663714"/>
                <a:gd name="connsiteY5721" fmla="*/ 912972 h 2179871"/>
                <a:gd name="connsiteX5722" fmla="*/ 984723 w 2663714"/>
                <a:gd name="connsiteY5722" fmla="*/ 912972 h 2179871"/>
                <a:gd name="connsiteX5723" fmla="*/ 984723 w 2663714"/>
                <a:gd name="connsiteY5723" fmla="*/ 912972 h 2179871"/>
                <a:gd name="connsiteX5724" fmla="*/ 984723 w 2663714"/>
                <a:gd name="connsiteY5724" fmla="*/ 912972 h 2179871"/>
                <a:gd name="connsiteX5725" fmla="*/ 984723 w 2663714"/>
                <a:gd name="connsiteY5725" fmla="*/ 912972 h 2179871"/>
                <a:gd name="connsiteX5726" fmla="*/ 984553 w 2663714"/>
                <a:gd name="connsiteY5726" fmla="*/ 962304 h 2179871"/>
                <a:gd name="connsiteX5727" fmla="*/ 984809 w 2663714"/>
                <a:gd name="connsiteY5727" fmla="*/ 979886 h 2179871"/>
                <a:gd name="connsiteX5728" fmla="*/ 985150 w 2663714"/>
                <a:gd name="connsiteY5728" fmla="*/ 979886 h 2179871"/>
                <a:gd name="connsiteX5729" fmla="*/ 986686 w 2663714"/>
                <a:gd name="connsiteY5729" fmla="*/ 962475 h 2179871"/>
                <a:gd name="connsiteX5730" fmla="*/ 991720 w 2663714"/>
                <a:gd name="connsiteY5730" fmla="*/ 913484 h 2179871"/>
                <a:gd name="connsiteX5731" fmla="*/ 991720 w 2663714"/>
                <a:gd name="connsiteY5731" fmla="*/ 913484 h 2179871"/>
                <a:gd name="connsiteX5732" fmla="*/ 991720 w 2663714"/>
                <a:gd name="connsiteY5732" fmla="*/ 913399 h 2179871"/>
                <a:gd name="connsiteX5733" fmla="*/ 991720 w 2663714"/>
                <a:gd name="connsiteY5733" fmla="*/ 913399 h 2179871"/>
                <a:gd name="connsiteX5734" fmla="*/ 991720 w 2663714"/>
                <a:gd name="connsiteY5734" fmla="*/ 913314 h 2179871"/>
                <a:gd name="connsiteX5735" fmla="*/ 992658 w 2663714"/>
                <a:gd name="connsiteY5735" fmla="*/ 880796 h 2179871"/>
                <a:gd name="connsiteX5736" fmla="*/ 1007588 w 2663714"/>
                <a:gd name="connsiteY5736" fmla="*/ 865092 h 2179871"/>
                <a:gd name="connsiteX5737" fmla="*/ 1007503 w 2663714"/>
                <a:gd name="connsiteY5737" fmla="*/ 872090 h 2179871"/>
                <a:gd name="connsiteX5738" fmla="*/ 1006138 w 2663714"/>
                <a:gd name="connsiteY5738" fmla="*/ 903840 h 2179871"/>
                <a:gd name="connsiteX5739" fmla="*/ 991890 w 2663714"/>
                <a:gd name="connsiteY5739" fmla="*/ 923043 h 2179871"/>
                <a:gd name="connsiteX5740" fmla="*/ 992146 w 2663714"/>
                <a:gd name="connsiteY5740" fmla="*/ 923214 h 2179871"/>
                <a:gd name="connsiteX5741" fmla="*/ 1005967 w 2663714"/>
                <a:gd name="connsiteY5741" fmla="*/ 907083 h 2179871"/>
                <a:gd name="connsiteX5742" fmla="*/ 1004005 w 2663714"/>
                <a:gd name="connsiteY5742" fmla="*/ 938577 h 2179871"/>
                <a:gd name="connsiteX5743" fmla="*/ 1004005 w 2663714"/>
                <a:gd name="connsiteY5743" fmla="*/ 938577 h 2179871"/>
                <a:gd name="connsiteX5744" fmla="*/ 1004005 w 2663714"/>
                <a:gd name="connsiteY5744" fmla="*/ 938662 h 2179871"/>
                <a:gd name="connsiteX5745" fmla="*/ 1004005 w 2663714"/>
                <a:gd name="connsiteY5745" fmla="*/ 938662 h 2179871"/>
                <a:gd name="connsiteX5746" fmla="*/ 1003749 w 2663714"/>
                <a:gd name="connsiteY5746" fmla="*/ 952403 h 2179871"/>
                <a:gd name="connsiteX5747" fmla="*/ 996412 w 2663714"/>
                <a:gd name="connsiteY5747" fmla="*/ 962389 h 2179871"/>
                <a:gd name="connsiteX5748" fmla="*/ 996668 w 2663714"/>
                <a:gd name="connsiteY5748" fmla="*/ 962560 h 2179871"/>
                <a:gd name="connsiteX5749" fmla="*/ 1003749 w 2663714"/>
                <a:gd name="connsiteY5749" fmla="*/ 954110 h 2179871"/>
                <a:gd name="connsiteX5750" fmla="*/ 1002043 w 2663714"/>
                <a:gd name="connsiteY5750" fmla="*/ 1005149 h 2179871"/>
                <a:gd name="connsiteX5751" fmla="*/ 1000507 w 2663714"/>
                <a:gd name="connsiteY5751" fmla="*/ 1028961 h 2179871"/>
                <a:gd name="connsiteX5752" fmla="*/ 1000849 w 2663714"/>
                <a:gd name="connsiteY5752" fmla="*/ 1028961 h 2179871"/>
                <a:gd name="connsiteX5753" fmla="*/ 1004091 w 2663714"/>
                <a:gd name="connsiteY5753" fmla="*/ 1005490 h 2179871"/>
                <a:gd name="connsiteX5754" fmla="*/ 1010489 w 2663714"/>
                <a:gd name="connsiteY5754" fmla="*/ 946088 h 2179871"/>
                <a:gd name="connsiteX5755" fmla="*/ 1013561 w 2663714"/>
                <a:gd name="connsiteY5755" fmla="*/ 942418 h 2179871"/>
                <a:gd name="connsiteX5756" fmla="*/ 1026870 w 2663714"/>
                <a:gd name="connsiteY5756" fmla="*/ 927140 h 2179871"/>
                <a:gd name="connsiteX5757" fmla="*/ 1025164 w 2663714"/>
                <a:gd name="connsiteY5757" fmla="*/ 947368 h 2179871"/>
                <a:gd name="connsiteX5758" fmla="*/ 1025164 w 2663714"/>
                <a:gd name="connsiteY5758" fmla="*/ 947368 h 2179871"/>
                <a:gd name="connsiteX5759" fmla="*/ 1025164 w 2663714"/>
                <a:gd name="connsiteY5759" fmla="*/ 947453 h 2179871"/>
                <a:gd name="connsiteX5760" fmla="*/ 1025164 w 2663714"/>
                <a:gd name="connsiteY5760" fmla="*/ 947453 h 2179871"/>
                <a:gd name="connsiteX5761" fmla="*/ 1024908 w 2663714"/>
                <a:gd name="connsiteY5761" fmla="*/ 957951 h 2179871"/>
                <a:gd name="connsiteX5762" fmla="*/ 1010745 w 2663714"/>
                <a:gd name="connsiteY5762" fmla="*/ 974423 h 2179871"/>
                <a:gd name="connsiteX5763" fmla="*/ 1011001 w 2663714"/>
                <a:gd name="connsiteY5763" fmla="*/ 974594 h 2179871"/>
                <a:gd name="connsiteX5764" fmla="*/ 1024908 w 2663714"/>
                <a:gd name="connsiteY5764" fmla="*/ 960597 h 2179871"/>
                <a:gd name="connsiteX5765" fmla="*/ 1024396 w 2663714"/>
                <a:gd name="connsiteY5765" fmla="*/ 994224 h 2179871"/>
                <a:gd name="connsiteX5766" fmla="*/ 1014243 w 2663714"/>
                <a:gd name="connsiteY5766" fmla="*/ 1006856 h 2179871"/>
                <a:gd name="connsiteX5767" fmla="*/ 1014499 w 2663714"/>
                <a:gd name="connsiteY5767" fmla="*/ 1007026 h 2179871"/>
                <a:gd name="connsiteX5768" fmla="*/ 1024396 w 2663714"/>
                <a:gd name="connsiteY5768" fmla="*/ 996273 h 2179871"/>
                <a:gd name="connsiteX5769" fmla="*/ 1024225 w 2663714"/>
                <a:gd name="connsiteY5769" fmla="*/ 1014025 h 2179871"/>
                <a:gd name="connsiteX5770" fmla="*/ 1023884 w 2663714"/>
                <a:gd name="connsiteY5770" fmla="*/ 1037752 h 2179871"/>
                <a:gd name="connsiteX5771" fmla="*/ 1024225 w 2663714"/>
                <a:gd name="connsiteY5771" fmla="*/ 1037752 h 2179871"/>
                <a:gd name="connsiteX5772" fmla="*/ 1026358 w 2663714"/>
                <a:gd name="connsiteY5772" fmla="*/ 1014196 h 2179871"/>
                <a:gd name="connsiteX5773" fmla="*/ 1028491 w 2663714"/>
                <a:gd name="connsiteY5773" fmla="*/ 991920 h 2179871"/>
                <a:gd name="connsiteX5774" fmla="*/ 1032672 w 2663714"/>
                <a:gd name="connsiteY5774" fmla="*/ 987396 h 2179871"/>
                <a:gd name="connsiteX5775" fmla="*/ 1042654 w 2663714"/>
                <a:gd name="connsiteY5775" fmla="*/ 976813 h 2179871"/>
                <a:gd name="connsiteX5776" fmla="*/ 1039924 w 2663714"/>
                <a:gd name="connsiteY5776" fmla="*/ 994139 h 2179871"/>
                <a:gd name="connsiteX5777" fmla="*/ 1036767 w 2663714"/>
                <a:gd name="connsiteY5777" fmla="*/ 1013598 h 2179871"/>
                <a:gd name="connsiteX5778" fmla="*/ 1037023 w 2663714"/>
                <a:gd name="connsiteY5778" fmla="*/ 1013598 h 2179871"/>
                <a:gd name="connsiteX5779" fmla="*/ 1041886 w 2663714"/>
                <a:gd name="connsiteY5779" fmla="*/ 994566 h 2179871"/>
                <a:gd name="connsiteX5780" fmla="*/ 1048029 w 2663714"/>
                <a:gd name="connsiteY5780" fmla="*/ 971010 h 2179871"/>
                <a:gd name="connsiteX5781" fmla="*/ 1049564 w 2663714"/>
                <a:gd name="connsiteY5781" fmla="*/ 969388 h 2179871"/>
                <a:gd name="connsiteX5782" fmla="*/ 1047773 w 2663714"/>
                <a:gd name="connsiteY5782" fmla="*/ 1002503 h 2179871"/>
                <a:gd name="connsiteX5783" fmla="*/ 1046664 w 2663714"/>
                <a:gd name="connsiteY5783" fmla="*/ 1026230 h 2179871"/>
                <a:gd name="connsiteX5784" fmla="*/ 1047005 w 2663714"/>
                <a:gd name="connsiteY5784" fmla="*/ 1026230 h 2179871"/>
                <a:gd name="connsiteX5785" fmla="*/ 1049052 w 2663714"/>
                <a:gd name="connsiteY5785" fmla="*/ 1009160 h 2179871"/>
                <a:gd name="connsiteX5786" fmla="*/ 1064495 w 2663714"/>
                <a:gd name="connsiteY5786" fmla="*/ 992688 h 2179871"/>
                <a:gd name="connsiteX5787" fmla="*/ 1063557 w 2663714"/>
                <a:gd name="connsiteY5787" fmla="*/ 1018634 h 2179871"/>
                <a:gd name="connsiteX5788" fmla="*/ 1062789 w 2663714"/>
                <a:gd name="connsiteY5788" fmla="*/ 1045006 h 2179871"/>
                <a:gd name="connsiteX5789" fmla="*/ 1063130 w 2663714"/>
                <a:gd name="connsiteY5789" fmla="*/ 1045006 h 2179871"/>
                <a:gd name="connsiteX5790" fmla="*/ 1065604 w 2663714"/>
                <a:gd name="connsiteY5790" fmla="*/ 1018890 h 2179871"/>
                <a:gd name="connsiteX5791" fmla="*/ 1069102 w 2663714"/>
                <a:gd name="connsiteY5791" fmla="*/ 987823 h 2179871"/>
                <a:gd name="connsiteX5792" fmla="*/ 1093332 w 2663714"/>
                <a:gd name="connsiteY5792" fmla="*/ 962389 h 2179871"/>
                <a:gd name="connsiteX5793" fmla="*/ 1091285 w 2663714"/>
                <a:gd name="connsiteY5793" fmla="*/ 981849 h 2179871"/>
                <a:gd name="connsiteX5794" fmla="*/ 1089493 w 2663714"/>
                <a:gd name="connsiteY5794" fmla="*/ 982702 h 2179871"/>
                <a:gd name="connsiteX5795" fmla="*/ 1085398 w 2663714"/>
                <a:gd name="connsiteY5795" fmla="*/ 984751 h 2179871"/>
                <a:gd name="connsiteX5796" fmla="*/ 1081473 w 2663714"/>
                <a:gd name="connsiteY5796" fmla="*/ 987140 h 2179871"/>
                <a:gd name="connsiteX5797" fmla="*/ 1078914 w 2663714"/>
                <a:gd name="connsiteY5797" fmla="*/ 990981 h 2179871"/>
                <a:gd name="connsiteX5798" fmla="*/ 1078743 w 2663714"/>
                <a:gd name="connsiteY5798" fmla="*/ 993285 h 2179871"/>
                <a:gd name="connsiteX5799" fmla="*/ 1080620 w 2663714"/>
                <a:gd name="connsiteY5799" fmla="*/ 994566 h 2179871"/>
                <a:gd name="connsiteX5800" fmla="*/ 1080620 w 2663714"/>
                <a:gd name="connsiteY5800" fmla="*/ 994395 h 2179871"/>
                <a:gd name="connsiteX5801" fmla="*/ 1078999 w 2663714"/>
                <a:gd name="connsiteY5801" fmla="*/ 993200 h 2179871"/>
                <a:gd name="connsiteX5802" fmla="*/ 1079255 w 2663714"/>
                <a:gd name="connsiteY5802" fmla="*/ 991066 h 2179871"/>
                <a:gd name="connsiteX5803" fmla="*/ 1081815 w 2663714"/>
                <a:gd name="connsiteY5803" fmla="*/ 987482 h 2179871"/>
                <a:gd name="connsiteX5804" fmla="*/ 1085739 w 2663714"/>
                <a:gd name="connsiteY5804" fmla="*/ 985348 h 2179871"/>
                <a:gd name="connsiteX5805" fmla="*/ 1089920 w 2663714"/>
                <a:gd name="connsiteY5805" fmla="*/ 983470 h 2179871"/>
                <a:gd name="connsiteX5806" fmla="*/ 1091199 w 2663714"/>
                <a:gd name="connsiteY5806" fmla="*/ 982873 h 2179871"/>
                <a:gd name="connsiteX5807" fmla="*/ 1091029 w 2663714"/>
                <a:gd name="connsiteY5807" fmla="*/ 984494 h 2179871"/>
                <a:gd name="connsiteX5808" fmla="*/ 1090517 w 2663714"/>
                <a:gd name="connsiteY5808" fmla="*/ 989615 h 2179871"/>
                <a:gd name="connsiteX5809" fmla="*/ 1087872 w 2663714"/>
                <a:gd name="connsiteY5809" fmla="*/ 992517 h 2179871"/>
                <a:gd name="connsiteX5810" fmla="*/ 1074051 w 2663714"/>
                <a:gd name="connsiteY5810" fmla="*/ 999516 h 2179871"/>
                <a:gd name="connsiteX5811" fmla="*/ 1074136 w 2663714"/>
                <a:gd name="connsiteY5811" fmla="*/ 999686 h 2179871"/>
                <a:gd name="connsiteX5812" fmla="*/ 1086678 w 2663714"/>
                <a:gd name="connsiteY5812" fmla="*/ 993883 h 2179871"/>
                <a:gd name="connsiteX5813" fmla="*/ 1085995 w 2663714"/>
                <a:gd name="connsiteY5813" fmla="*/ 994651 h 2179871"/>
                <a:gd name="connsiteX5814" fmla="*/ 1069529 w 2663714"/>
                <a:gd name="connsiteY5814" fmla="*/ 1012915 h 2179871"/>
                <a:gd name="connsiteX5815" fmla="*/ 1069785 w 2663714"/>
                <a:gd name="connsiteY5815" fmla="*/ 1013086 h 2179871"/>
                <a:gd name="connsiteX5816" fmla="*/ 1087360 w 2663714"/>
                <a:gd name="connsiteY5816" fmla="*/ 996102 h 2179871"/>
                <a:gd name="connsiteX5817" fmla="*/ 1090175 w 2663714"/>
                <a:gd name="connsiteY5817" fmla="*/ 993456 h 2179871"/>
                <a:gd name="connsiteX5818" fmla="*/ 1088811 w 2663714"/>
                <a:gd name="connsiteY5818" fmla="*/ 1006002 h 2179871"/>
                <a:gd name="connsiteX5819" fmla="*/ 1089066 w 2663714"/>
                <a:gd name="connsiteY5819" fmla="*/ 1006002 h 2179871"/>
                <a:gd name="connsiteX5820" fmla="*/ 1091797 w 2663714"/>
                <a:gd name="connsiteY5820" fmla="*/ 991834 h 2179871"/>
                <a:gd name="connsiteX5821" fmla="*/ 1092650 w 2663714"/>
                <a:gd name="connsiteY5821" fmla="*/ 991066 h 2179871"/>
                <a:gd name="connsiteX5822" fmla="*/ 1094612 w 2663714"/>
                <a:gd name="connsiteY5822" fmla="*/ 990213 h 2179871"/>
                <a:gd name="connsiteX5823" fmla="*/ 1091882 w 2663714"/>
                <a:gd name="connsiteY5823" fmla="*/ 1007026 h 2179871"/>
                <a:gd name="connsiteX5824" fmla="*/ 1090858 w 2663714"/>
                <a:gd name="connsiteY5824" fmla="*/ 1007795 h 2179871"/>
                <a:gd name="connsiteX5825" fmla="*/ 1089066 w 2663714"/>
                <a:gd name="connsiteY5825" fmla="*/ 1010611 h 2179871"/>
                <a:gd name="connsiteX5826" fmla="*/ 1090175 w 2663714"/>
                <a:gd name="connsiteY5826" fmla="*/ 1012915 h 2179871"/>
                <a:gd name="connsiteX5827" fmla="*/ 1092650 w 2663714"/>
                <a:gd name="connsiteY5827" fmla="*/ 1012915 h 2179871"/>
                <a:gd name="connsiteX5828" fmla="*/ 1092479 w 2663714"/>
                <a:gd name="connsiteY5828" fmla="*/ 1012745 h 2179871"/>
                <a:gd name="connsiteX5829" fmla="*/ 1090346 w 2663714"/>
                <a:gd name="connsiteY5829" fmla="*/ 1012659 h 2179871"/>
                <a:gd name="connsiteX5830" fmla="*/ 1089408 w 2663714"/>
                <a:gd name="connsiteY5830" fmla="*/ 1010611 h 2179871"/>
                <a:gd name="connsiteX5831" fmla="*/ 1091199 w 2663714"/>
                <a:gd name="connsiteY5831" fmla="*/ 1008136 h 2179871"/>
                <a:gd name="connsiteX5832" fmla="*/ 1091797 w 2663714"/>
                <a:gd name="connsiteY5832" fmla="*/ 1007709 h 2179871"/>
                <a:gd name="connsiteX5833" fmla="*/ 1091370 w 2663714"/>
                <a:gd name="connsiteY5833" fmla="*/ 1010355 h 2179871"/>
                <a:gd name="connsiteX5834" fmla="*/ 1091626 w 2663714"/>
                <a:gd name="connsiteY5834" fmla="*/ 1010355 h 2179871"/>
                <a:gd name="connsiteX5835" fmla="*/ 1092308 w 2663714"/>
                <a:gd name="connsiteY5835" fmla="*/ 1007283 h 2179871"/>
                <a:gd name="connsiteX5836" fmla="*/ 1093929 w 2663714"/>
                <a:gd name="connsiteY5836" fmla="*/ 1006344 h 2179871"/>
                <a:gd name="connsiteX5837" fmla="*/ 1099731 w 2663714"/>
                <a:gd name="connsiteY5837" fmla="*/ 1003186 h 2179871"/>
                <a:gd name="connsiteX5838" fmla="*/ 1101267 w 2663714"/>
                <a:gd name="connsiteY5838" fmla="*/ 1002418 h 2179871"/>
                <a:gd name="connsiteX5839" fmla="*/ 1100670 w 2663714"/>
                <a:gd name="connsiteY5839" fmla="*/ 1003186 h 2179871"/>
                <a:gd name="connsiteX5840" fmla="*/ 1100926 w 2663714"/>
                <a:gd name="connsiteY5840" fmla="*/ 1003356 h 2179871"/>
                <a:gd name="connsiteX5841" fmla="*/ 1102120 w 2663714"/>
                <a:gd name="connsiteY5841" fmla="*/ 1001991 h 2179871"/>
                <a:gd name="connsiteX5842" fmla="*/ 1111505 w 2663714"/>
                <a:gd name="connsiteY5842" fmla="*/ 997382 h 2179871"/>
                <a:gd name="connsiteX5843" fmla="*/ 1119695 w 2663714"/>
                <a:gd name="connsiteY5843" fmla="*/ 993712 h 2179871"/>
                <a:gd name="connsiteX5844" fmla="*/ 1118842 w 2663714"/>
                <a:gd name="connsiteY5844" fmla="*/ 997553 h 2179871"/>
                <a:gd name="connsiteX5845" fmla="*/ 1119098 w 2663714"/>
                <a:gd name="connsiteY5845" fmla="*/ 997553 h 2179871"/>
                <a:gd name="connsiteX5846" fmla="*/ 1120293 w 2663714"/>
                <a:gd name="connsiteY5846" fmla="*/ 993371 h 2179871"/>
                <a:gd name="connsiteX5847" fmla="*/ 1124729 w 2663714"/>
                <a:gd name="connsiteY5847" fmla="*/ 991493 h 2179871"/>
                <a:gd name="connsiteX5848" fmla="*/ 1125412 w 2663714"/>
                <a:gd name="connsiteY5848" fmla="*/ 993371 h 2179871"/>
                <a:gd name="connsiteX5849" fmla="*/ 1121743 w 2663714"/>
                <a:gd name="connsiteY5849" fmla="*/ 996443 h 2179871"/>
                <a:gd name="connsiteX5850" fmla="*/ 1096489 w 2663714"/>
                <a:gd name="connsiteY5850" fmla="*/ 1017524 h 2179871"/>
                <a:gd name="connsiteX5851" fmla="*/ 1096660 w 2663714"/>
                <a:gd name="connsiteY5851" fmla="*/ 1017780 h 2179871"/>
                <a:gd name="connsiteX5852" fmla="*/ 1123108 w 2663714"/>
                <a:gd name="connsiteY5852" fmla="*/ 997894 h 2179871"/>
                <a:gd name="connsiteX5853" fmla="*/ 1126094 w 2663714"/>
                <a:gd name="connsiteY5853" fmla="*/ 995675 h 2179871"/>
                <a:gd name="connsiteX5854" fmla="*/ 1126947 w 2663714"/>
                <a:gd name="connsiteY5854" fmla="*/ 998150 h 2179871"/>
                <a:gd name="connsiteX5855" fmla="*/ 1129763 w 2663714"/>
                <a:gd name="connsiteY5855" fmla="*/ 1006429 h 2179871"/>
                <a:gd name="connsiteX5856" fmla="*/ 1109031 w 2663714"/>
                <a:gd name="connsiteY5856" fmla="*/ 1016244 h 2179871"/>
                <a:gd name="connsiteX5857" fmla="*/ 1109031 w 2663714"/>
                <a:gd name="connsiteY5857" fmla="*/ 1016415 h 2179871"/>
                <a:gd name="connsiteX5858" fmla="*/ 1130104 w 2663714"/>
                <a:gd name="connsiteY5858" fmla="*/ 1007539 h 2179871"/>
                <a:gd name="connsiteX5859" fmla="*/ 1133005 w 2663714"/>
                <a:gd name="connsiteY5859" fmla="*/ 1015988 h 2179871"/>
                <a:gd name="connsiteX5860" fmla="*/ 1125923 w 2663714"/>
                <a:gd name="connsiteY5860" fmla="*/ 1021792 h 2179871"/>
                <a:gd name="connsiteX5861" fmla="*/ 1126094 w 2663714"/>
                <a:gd name="connsiteY5861" fmla="*/ 1022048 h 2179871"/>
                <a:gd name="connsiteX5862" fmla="*/ 1133346 w 2663714"/>
                <a:gd name="connsiteY5862" fmla="*/ 1016842 h 2179871"/>
                <a:gd name="connsiteX5863" fmla="*/ 1144267 w 2663714"/>
                <a:gd name="connsiteY5863" fmla="*/ 1049359 h 2179871"/>
                <a:gd name="connsiteX5864" fmla="*/ 1138039 w 2663714"/>
                <a:gd name="connsiteY5864" fmla="*/ 1052859 h 2179871"/>
                <a:gd name="connsiteX5865" fmla="*/ 1157917 w 2663714"/>
                <a:gd name="connsiteY5865" fmla="*/ 1045006 h 2179871"/>
                <a:gd name="connsiteX5866" fmla="*/ 1152287 w 2663714"/>
                <a:gd name="connsiteY5866" fmla="*/ 1031095 h 2179871"/>
                <a:gd name="connsiteX5867" fmla="*/ 1147509 w 2663714"/>
                <a:gd name="connsiteY5867" fmla="*/ 1017780 h 2179871"/>
                <a:gd name="connsiteX5868" fmla="*/ 1157491 w 2663714"/>
                <a:gd name="connsiteY5868" fmla="*/ 1013684 h 2179871"/>
                <a:gd name="connsiteX5869" fmla="*/ 1188120 w 2663714"/>
                <a:gd name="connsiteY5869" fmla="*/ 1001650 h 2179871"/>
                <a:gd name="connsiteX5870" fmla="*/ 1187949 w 2663714"/>
                <a:gd name="connsiteY5870" fmla="*/ 1001735 h 2179871"/>
                <a:gd name="connsiteX5871" fmla="*/ 1168070 w 2663714"/>
                <a:gd name="connsiteY5871" fmla="*/ 1018463 h 2179871"/>
                <a:gd name="connsiteX5872" fmla="*/ 1168241 w 2663714"/>
                <a:gd name="connsiteY5872" fmla="*/ 1018719 h 2179871"/>
                <a:gd name="connsiteX5873" fmla="*/ 1189314 w 2663714"/>
                <a:gd name="connsiteY5873" fmla="*/ 1003271 h 2179871"/>
                <a:gd name="connsiteX5874" fmla="*/ 1193153 w 2663714"/>
                <a:gd name="connsiteY5874" fmla="*/ 1000455 h 2179871"/>
                <a:gd name="connsiteX5875" fmla="*/ 1196652 w 2663714"/>
                <a:gd name="connsiteY5875" fmla="*/ 1011635 h 2179871"/>
                <a:gd name="connsiteX5876" fmla="*/ 1201856 w 2663714"/>
                <a:gd name="connsiteY5876" fmla="*/ 1030071 h 2179871"/>
                <a:gd name="connsiteX5877" fmla="*/ 1157917 w 2663714"/>
                <a:gd name="connsiteY5877" fmla="*/ 1045006 h 2179871"/>
                <a:gd name="connsiteX5878" fmla="*/ 1213885 w 2663714"/>
                <a:gd name="connsiteY5878" fmla="*/ 1024523 h 2179871"/>
                <a:gd name="connsiteX5879" fmla="*/ 1212435 w 2663714"/>
                <a:gd name="connsiteY5879" fmla="*/ 1017268 h 2179871"/>
                <a:gd name="connsiteX5880" fmla="*/ 1205098 w 2663714"/>
                <a:gd name="connsiteY5880" fmla="*/ 995078 h 2179871"/>
                <a:gd name="connsiteX5881" fmla="*/ 1217896 w 2663714"/>
                <a:gd name="connsiteY5881" fmla="*/ 990128 h 2179871"/>
                <a:gd name="connsiteX5882" fmla="*/ 1217896 w 2663714"/>
                <a:gd name="connsiteY5882" fmla="*/ 990128 h 2179871"/>
                <a:gd name="connsiteX5883" fmla="*/ 1217896 w 2663714"/>
                <a:gd name="connsiteY5883" fmla="*/ 990128 h 2179871"/>
                <a:gd name="connsiteX5884" fmla="*/ 1217896 w 2663714"/>
                <a:gd name="connsiteY5884" fmla="*/ 990128 h 2179871"/>
                <a:gd name="connsiteX5885" fmla="*/ 1217896 w 2663714"/>
                <a:gd name="connsiteY5885" fmla="*/ 990128 h 2179871"/>
                <a:gd name="connsiteX5886" fmla="*/ 1277873 w 2663714"/>
                <a:gd name="connsiteY5886" fmla="*/ 965377 h 2179871"/>
                <a:gd name="connsiteX5887" fmla="*/ 1299459 w 2663714"/>
                <a:gd name="connsiteY5887" fmla="*/ 956927 h 2179871"/>
                <a:gd name="connsiteX5888" fmla="*/ 1299459 w 2663714"/>
                <a:gd name="connsiteY5888" fmla="*/ 956756 h 2179871"/>
                <a:gd name="connsiteX5889" fmla="*/ 1277532 w 2663714"/>
                <a:gd name="connsiteY5889" fmla="*/ 964011 h 2179871"/>
                <a:gd name="connsiteX5890" fmla="*/ 1216275 w 2663714"/>
                <a:gd name="connsiteY5890" fmla="*/ 985689 h 2179871"/>
                <a:gd name="connsiteX5891" fmla="*/ 1216275 w 2663714"/>
                <a:gd name="connsiteY5891" fmla="*/ 985689 h 2179871"/>
                <a:gd name="connsiteX5892" fmla="*/ 1216104 w 2663714"/>
                <a:gd name="connsiteY5892" fmla="*/ 985689 h 2179871"/>
                <a:gd name="connsiteX5893" fmla="*/ 1215933 w 2663714"/>
                <a:gd name="connsiteY5893" fmla="*/ 985689 h 2179871"/>
                <a:gd name="connsiteX5894" fmla="*/ 1215933 w 2663714"/>
                <a:gd name="connsiteY5894" fmla="*/ 985689 h 2179871"/>
                <a:gd name="connsiteX5895" fmla="*/ 1208937 w 2663714"/>
                <a:gd name="connsiteY5895" fmla="*/ 988676 h 2179871"/>
                <a:gd name="connsiteX5896" fmla="*/ 1247245 w 2663714"/>
                <a:gd name="connsiteY5896" fmla="*/ 960512 h 2179871"/>
                <a:gd name="connsiteX5897" fmla="*/ 1277191 w 2663714"/>
                <a:gd name="connsiteY5897" fmla="*/ 948477 h 2179871"/>
                <a:gd name="connsiteX5898" fmla="*/ 1302957 w 2663714"/>
                <a:gd name="connsiteY5898" fmla="*/ 938577 h 2179871"/>
                <a:gd name="connsiteX5899" fmla="*/ 1302957 w 2663714"/>
                <a:gd name="connsiteY5899" fmla="*/ 938406 h 2179871"/>
                <a:gd name="connsiteX5900" fmla="*/ 1276935 w 2663714"/>
                <a:gd name="connsiteY5900" fmla="*/ 947112 h 2179871"/>
                <a:gd name="connsiteX5901" fmla="*/ 1253985 w 2663714"/>
                <a:gd name="connsiteY5901" fmla="*/ 955049 h 2179871"/>
                <a:gd name="connsiteX5902" fmla="*/ 1286405 w 2663714"/>
                <a:gd name="connsiteY5902" fmla="*/ 927823 h 2179871"/>
                <a:gd name="connsiteX5903" fmla="*/ 1304151 w 2663714"/>
                <a:gd name="connsiteY5903" fmla="*/ 920569 h 2179871"/>
                <a:gd name="connsiteX5904" fmla="*/ 1304151 w 2663714"/>
                <a:gd name="connsiteY5904" fmla="*/ 920398 h 2179871"/>
                <a:gd name="connsiteX5905" fmla="*/ 1288538 w 2663714"/>
                <a:gd name="connsiteY5905" fmla="*/ 926116 h 2179871"/>
                <a:gd name="connsiteX5906" fmla="*/ 1304492 w 2663714"/>
                <a:gd name="connsiteY5906" fmla="*/ 912546 h 2179871"/>
                <a:gd name="connsiteX5907" fmla="*/ 1305260 w 2663714"/>
                <a:gd name="connsiteY5907" fmla="*/ 911948 h 2179871"/>
                <a:gd name="connsiteX5908" fmla="*/ 1307137 w 2663714"/>
                <a:gd name="connsiteY5908" fmla="*/ 935505 h 2179871"/>
                <a:gd name="connsiteX5909" fmla="*/ 1310379 w 2663714"/>
                <a:gd name="connsiteY5909" fmla="*/ 977923 h 2179871"/>
                <a:gd name="connsiteX5910" fmla="*/ 1310635 w 2663714"/>
                <a:gd name="connsiteY5910" fmla="*/ 991920 h 2179871"/>
                <a:gd name="connsiteX5911" fmla="*/ 1214056 w 2663714"/>
                <a:gd name="connsiteY5911" fmla="*/ 1024267 h 2179871"/>
                <a:gd name="connsiteX5912" fmla="*/ 1333586 w 2663714"/>
                <a:gd name="connsiteY5912" fmla="*/ 949416 h 2179871"/>
                <a:gd name="connsiteX5913" fmla="*/ 1328978 w 2663714"/>
                <a:gd name="connsiteY5913" fmla="*/ 890867 h 2179871"/>
                <a:gd name="connsiteX5914" fmla="*/ 1332050 w 2663714"/>
                <a:gd name="connsiteY5914" fmla="*/ 889929 h 2179871"/>
                <a:gd name="connsiteX5915" fmla="*/ 1332050 w 2663714"/>
                <a:gd name="connsiteY5915" fmla="*/ 889758 h 2179871"/>
                <a:gd name="connsiteX5916" fmla="*/ 1329064 w 2663714"/>
                <a:gd name="connsiteY5916" fmla="*/ 890611 h 2179871"/>
                <a:gd name="connsiteX5917" fmla="*/ 1325566 w 2663714"/>
                <a:gd name="connsiteY5917" fmla="*/ 814736 h 2179871"/>
                <a:gd name="connsiteX5918" fmla="*/ 1330087 w 2663714"/>
                <a:gd name="connsiteY5918" fmla="*/ 741678 h 2179871"/>
                <a:gd name="connsiteX5919" fmla="*/ 1336913 w 2663714"/>
                <a:gd name="connsiteY5919" fmla="*/ 738776 h 2179871"/>
                <a:gd name="connsiteX5920" fmla="*/ 1336913 w 2663714"/>
                <a:gd name="connsiteY5920" fmla="*/ 738606 h 2179871"/>
                <a:gd name="connsiteX5921" fmla="*/ 1330173 w 2663714"/>
                <a:gd name="connsiteY5921" fmla="*/ 741166 h 2179871"/>
                <a:gd name="connsiteX5922" fmla="*/ 1332562 w 2663714"/>
                <a:gd name="connsiteY5922" fmla="*/ 727596 h 2179871"/>
                <a:gd name="connsiteX5923" fmla="*/ 1445863 w 2663714"/>
                <a:gd name="connsiteY5923" fmla="*/ 534196 h 2179871"/>
                <a:gd name="connsiteX5924" fmla="*/ 1482806 w 2663714"/>
                <a:gd name="connsiteY5924" fmla="*/ 508677 h 2179871"/>
                <a:gd name="connsiteX5925" fmla="*/ 1622470 w 2663714"/>
                <a:gd name="connsiteY5925" fmla="*/ 487766 h 2179871"/>
                <a:gd name="connsiteX5926" fmla="*/ 1680656 w 2663714"/>
                <a:gd name="connsiteY5926" fmla="*/ 508677 h 2179871"/>
                <a:gd name="connsiteX5927" fmla="*/ 1692259 w 2663714"/>
                <a:gd name="connsiteY5927" fmla="*/ 514395 h 2179871"/>
                <a:gd name="connsiteX5928" fmla="*/ 1690980 w 2663714"/>
                <a:gd name="connsiteY5928" fmla="*/ 514651 h 2179871"/>
                <a:gd name="connsiteX5929" fmla="*/ 1665043 w 2663714"/>
                <a:gd name="connsiteY5929" fmla="*/ 519260 h 2179871"/>
                <a:gd name="connsiteX5930" fmla="*/ 1665043 w 2663714"/>
                <a:gd name="connsiteY5930" fmla="*/ 519431 h 2179871"/>
                <a:gd name="connsiteX5931" fmla="*/ 1691321 w 2663714"/>
                <a:gd name="connsiteY5931" fmla="*/ 515932 h 2179871"/>
                <a:gd name="connsiteX5932" fmla="*/ 1694478 w 2663714"/>
                <a:gd name="connsiteY5932" fmla="*/ 515505 h 2179871"/>
                <a:gd name="connsiteX5933" fmla="*/ 1732785 w 2663714"/>
                <a:gd name="connsiteY5933" fmla="*/ 534537 h 2179871"/>
                <a:gd name="connsiteX5934" fmla="*/ 1768789 w 2663714"/>
                <a:gd name="connsiteY5934" fmla="*/ 559288 h 2179871"/>
                <a:gd name="connsiteX5935" fmla="*/ 1888915 w 2663714"/>
                <a:gd name="connsiteY5935" fmla="*/ 735021 h 2179871"/>
                <a:gd name="connsiteX5936" fmla="*/ 1924749 w 2663714"/>
                <a:gd name="connsiteY5936" fmla="*/ 908364 h 2179871"/>
                <a:gd name="connsiteX5937" fmla="*/ 1927820 w 2663714"/>
                <a:gd name="connsiteY5937" fmla="*/ 944722 h 2179871"/>
                <a:gd name="connsiteX5938" fmla="*/ 1932598 w 2663714"/>
                <a:gd name="connsiteY5938" fmla="*/ 1091692 h 2179871"/>
                <a:gd name="connsiteX5939" fmla="*/ 1915364 w 2663714"/>
                <a:gd name="connsiteY5939" fmla="*/ 1287823 h 2179871"/>
                <a:gd name="connsiteX5940" fmla="*/ 1892414 w 2663714"/>
                <a:gd name="connsiteY5940" fmla="*/ 1400995 h 2179871"/>
                <a:gd name="connsiteX5941" fmla="*/ 1855215 w 2663714"/>
                <a:gd name="connsiteY5941" fmla="*/ 1545831 h 2179871"/>
                <a:gd name="connsiteX5942" fmla="*/ 1829023 w 2663714"/>
                <a:gd name="connsiteY5942" fmla="*/ 1631948 h 2179871"/>
                <a:gd name="connsiteX5943" fmla="*/ 1789607 w 2663714"/>
                <a:gd name="connsiteY5943" fmla="*/ 1745717 h 2179871"/>
                <a:gd name="connsiteX5944" fmla="*/ 1739610 w 2663714"/>
                <a:gd name="connsiteY5944" fmla="*/ 1871094 h 2179871"/>
                <a:gd name="connsiteX5945" fmla="*/ 1715892 w 2663714"/>
                <a:gd name="connsiteY5945" fmla="*/ 1925803 h 2179871"/>
                <a:gd name="connsiteX5946" fmla="*/ 1704630 w 2663714"/>
                <a:gd name="connsiteY5946" fmla="*/ 1948676 h 2179871"/>
                <a:gd name="connsiteX5947" fmla="*/ 1701133 w 2663714"/>
                <a:gd name="connsiteY5947" fmla="*/ 1953968 h 2179871"/>
                <a:gd name="connsiteX5948" fmla="*/ 1668797 w 2663714"/>
                <a:gd name="connsiteY5948" fmla="*/ 1942531 h 2179871"/>
                <a:gd name="connsiteX5949" fmla="*/ 1670674 w 2663714"/>
                <a:gd name="connsiteY5949" fmla="*/ 1931180 h 2179871"/>
                <a:gd name="connsiteX5950" fmla="*/ 1690297 w 2663714"/>
                <a:gd name="connsiteY5950" fmla="*/ 1890725 h 2179871"/>
                <a:gd name="connsiteX5951" fmla="*/ 1746265 w 2663714"/>
                <a:gd name="connsiteY5951" fmla="*/ 1749388 h 2179871"/>
                <a:gd name="connsiteX5952" fmla="*/ 1777747 w 2663714"/>
                <a:gd name="connsiteY5952" fmla="*/ 1651663 h 2179871"/>
                <a:gd name="connsiteX5953" fmla="*/ 1797285 w 2663714"/>
                <a:gd name="connsiteY5953" fmla="*/ 1625461 h 2179871"/>
                <a:gd name="connsiteX5954" fmla="*/ 1797285 w 2663714"/>
                <a:gd name="connsiteY5954" fmla="*/ 1625461 h 2179871"/>
                <a:gd name="connsiteX5955" fmla="*/ 1797285 w 2663714"/>
                <a:gd name="connsiteY5955" fmla="*/ 1625461 h 2179871"/>
                <a:gd name="connsiteX5956" fmla="*/ 1797285 w 2663714"/>
                <a:gd name="connsiteY5956" fmla="*/ 1625461 h 2179871"/>
                <a:gd name="connsiteX5957" fmla="*/ 1797285 w 2663714"/>
                <a:gd name="connsiteY5957" fmla="*/ 1625461 h 2179871"/>
                <a:gd name="connsiteX5958" fmla="*/ 1842162 w 2663714"/>
                <a:gd name="connsiteY5958" fmla="*/ 1557609 h 2179871"/>
                <a:gd name="connsiteX5959" fmla="*/ 1858201 w 2663714"/>
                <a:gd name="connsiteY5959" fmla="*/ 1533371 h 2179871"/>
                <a:gd name="connsiteX5960" fmla="*/ 1857945 w 2663714"/>
                <a:gd name="connsiteY5960" fmla="*/ 1533200 h 2179871"/>
                <a:gd name="connsiteX5961" fmla="*/ 1840541 w 2663714"/>
                <a:gd name="connsiteY5961" fmla="*/ 1556244 h 2179871"/>
                <a:gd name="connsiteX5962" fmla="*/ 1791569 w 2663714"/>
                <a:gd name="connsiteY5962" fmla="*/ 1621279 h 2179871"/>
                <a:gd name="connsiteX5963" fmla="*/ 1791569 w 2663714"/>
                <a:gd name="connsiteY5963" fmla="*/ 1621279 h 2179871"/>
                <a:gd name="connsiteX5964" fmla="*/ 1791483 w 2663714"/>
                <a:gd name="connsiteY5964" fmla="*/ 1621450 h 2179871"/>
                <a:gd name="connsiteX5965" fmla="*/ 1791483 w 2663714"/>
                <a:gd name="connsiteY5965" fmla="*/ 1621621 h 2179871"/>
                <a:gd name="connsiteX5966" fmla="*/ 1791398 w 2663714"/>
                <a:gd name="connsiteY5966" fmla="*/ 1621621 h 2179871"/>
                <a:gd name="connsiteX5967" fmla="*/ 1783037 w 2663714"/>
                <a:gd name="connsiteY5967" fmla="*/ 1634167 h 2179871"/>
                <a:gd name="connsiteX5968" fmla="*/ 1788838 w 2663714"/>
                <a:gd name="connsiteY5968" fmla="*/ 1614964 h 2179871"/>
                <a:gd name="connsiteX5969" fmla="*/ 1796346 w 2663714"/>
                <a:gd name="connsiteY5969" fmla="*/ 1587310 h 2179871"/>
                <a:gd name="connsiteX5970" fmla="*/ 1843527 w 2663714"/>
                <a:gd name="connsiteY5970" fmla="*/ 1514338 h 2179871"/>
                <a:gd name="connsiteX5971" fmla="*/ 1863576 w 2663714"/>
                <a:gd name="connsiteY5971" fmla="*/ 1483356 h 2179871"/>
                <a:gd name="connsiteX5972" fmla="*/ 1863320 w 2663714"/>
                <a:gd name="connsiteY5972" fmla="*/ 1483186 h 2179871"/>
                <a:gd name="connsiteX5973" fmla="*/ 1841906 w 2663714"/>
                <a:gd name="connsiteY5973" fmla="*/ 1512972 h 2179871"/>
                <a:gd name="connsiteX5974" fmla="*/ 1800271 w 2663714"/>
                <a:gd name="connsiteY5974" fmla="*/ 1570753 h 2179871"/>
                <a:gd name="connsiteX5975" fmla="*/ 1803342 w 2663714"/>
                <a:gd name="connsiteY5975" fmla="*/ 1557438 h 2179871"/>
                <a:gd name="connsiteX5976" fmla="*/ 1846257 w 2663714"/>
                <a:gd name="connsiteY5976" fmla="*/ 1492147 h 2179871"/>
                <a:gd name="connsiteX5977" fmla="*/ 1866904 w 2663714"/>
                <a:gd name="connsiteY5977" fmla="*/ 1460824 h 2179871"/>
                <a:gd name="connsiteX5978" fmla="*/ 1866648 w 2663714"/>
                <a:gd name="connsiteY5978" fmla="*/ 1460654 h 2179871"/>
                <a:gd name="connsiteX5979" fmla="*/ 1844636 w 2663714"/>
                <a:gd name="connsiteY5979" fmla="*/ 1490781 h 2179871"/>
                <a:gd name="connsiteX5980" fmla="*/ 1806755 w 2663714"/>
                <a:gd name="connsiteY5980" fmla="*/ 1542502 h 2179871"/>
                <a:gd name="connsiteX5981" fmla="*/ 1806926 w 2663714"/>
                <a:gd name="connsiteY5981" fmla="*/ 1541735 h 2179871"/>
                <a:gd name="connsiteX5982" fmla="*/ 1814093 w 2663714"/>
                <a:gd name="connsiteY5982" fmla="*/ 1511521 h 2179871"/>
                <a:gd name="connsiteX5983" fmla="*/ 1838152 w 2663714"/>
                <a:gd name="connsiteY5983" fmla="*/ 1470127 h 2179871"/>
                <a:gd name="connsiteX5984" fmla="*/ 1855045 w 2663714"/>
                <a:gd name="connsiteY5984" fmla="*/ 1440170 h 2179871"/>
                <a:gd name="connsiteX5985" fmla="*/ 1854788 w 2663714"/>
                <a:gd name="connsiteY5985" fmla="*/ 1439999 h 2179871"/>
                <a:gd name="connsiteX5986" fmla="*/ 1836446 w 2663714"/>
                <a:gd name="connsiteY5986" fmla="*/ 1468847 h 2179871"/>
                <a:gd name="connsiteX5987" fmla="*/ 1817164 w 2663714"/>
                <a:gd name="connsiteY5987" fmla="*/ 1498207 h 2179871"/>
                <a:gd name="connsiteX5988" fmla="*/ 1826037 w 2663714"/>
                <a:gd name="connsiteY5988" fmla="*/ 1457496 h 2179871"/>
                <a:gd name="connsiteX5989" fmla="*/ 1836019 w 2663714"/>
                <a:gd name="connsiteY5989" fmla="*/ 1404835 h 2179871"/>
                <a:gd name="connsiteX5990" fmla="*/ 1837981 w 2663714"/>
                <a:gd name="connsiteY5990" fmla="*/ 1401422 h 2179871"/>
                <a:gd name="connsiteX5991" fmla="*/ 1837725 w 2663714"/>
                <a:gd name="connsiteY5991" fmla="*/ 1401251 h 2179871"/>
                <a:gd name="connsiteX5992" fmla="*/ 1836275 w 2663714"/>
                <a:gd name="connsiteY5992" fmla="*/ 1403555 h 2179871"/>
                <a:gd name="connsiteX5993" fmla="*/ 1838067 w 2663714"/>
                <a:gd name="connsiteY5993" fmla="*/ 1393655 h 2179871"/>
                <a:gd name="connsiteX5994" fmla="*/ 1855642 w 2663714"/>
                <a:gd name="connsiteY5994" fmla="*/ 1367368 h 2179871"/>
                <a:gd name="connsiteX5995" fmla="*/ 1869549 w 2663714"/>
                <a:gd name="connsiteY5995" fmla="*/ 1346799 h 2179871"/>
                <a:gd name="connsiteX5996" fmla="*/ 1869293 w 2663714"/>
                <a:gd name="connsiteY5996" fmla="*/ 1346628 h 2179871"/>
                <a:gd name="connsiteX5997" fmla="*/ 1853936 w 2663714"/>
                <a:gd name="connsiteY5997" fmla="*/ 1366344 h 2179871"/>
                <a:gd name="connsiteX5998" fmla="*/ 1839773 w 2663714"/>
                <a:gd name="connsiteY5998" fmla="*/ 1384267 h 2179871"/>
                <a:gd name="connsiteX5999" fmla="*/ 1843100 w 2663714"/>
                <a:gd name="connsiteY5999" fmla="*/ 1365575 h 2179871"/>
                <a:gd name="connsiteX6000" fmla="*/ 1852912 w 2663714"/>
                <a:gd name="connsiteY6000" fmla="*/ 1351237 h 2179871"/>
                <a:gd name="connsiteX6001" fmla="*/ 1852656 w 2663714"/>
                <a:gd name="connsiteY6001" fmla="*/ 1351066 h 2179871"/>
                <a:gd name="connsiteX6002" fmla="*/ 1843527 w 2663714"/>
                <a:gd name="connsiteY6002" fmla="*/ 1362930 h 2179871"/>
                <a:gd name="connsiteX6003" fmla="*/ 1846172 w 2663714"/>
                <a:gd name="connsiteY6003" fmla="*/ 1347567 h 2179871"/>
                <a:gd name="connsiteX6004" fmla="*/ 1847025 w 2663714"/>
                <a:gd name="connsiteY6004" fmla="*/ 1342531 h 2179871"/>
                <a:gd name="connsiteX6005" fmla="*/ 1854191 w 2663714"/>
                <a:gd name="connsiteY6005" fmla="*/ 1333484 h 2179871"/>
                <a:gd name="connsiteX6006" fmla="*/ 1865880 w 2663714"/>
                <a:gd name="connsiteY6006" fmla="*/ 1314707 h 2179871"/>
                <a:gd name="connsiteX6007" fmla="*/ 1865624 w 2663714"/>
                <a:gd name="connsiteY6007" fmla="*/ 1314537 h 2179871"/>
                <a:gd name="connsiteX6008" fmla="*/ 1852485 w 2663714"/>
                <a:gd name="connsiteY6008" fmla="*/ 1332289 h 2179871"/>
                <a:gd name="connsiteX6009" fmla="*/ 1847878 w 2663714"/>
                <a:gd name="connsiteY6009" fmla="*/ 1337154 h 2179871"/>
                <a:gd name="connsiteX6010" fmla="*/ 1852741 w 2663714"/>
                <a:gd name="connsiteY6010" fmla="*/ 1308392 h 2179871"/>
                <a:gd name="connsiteX6011" fmla="*/ 1855642 w 2663714"/>
                <a:gd name="connsiteY6011" fmla="*/ 1305234 h 2179871"/>
                <a:gd name="connsiteX6012" fmla="*/ 1861870 w 2663714"/>
                <a:gd name="connsiteY6012" fmla="*/ 1298577 h 2179871"/>
                <a:gd name="connsiteX6013" fmla="*/ 1865027 w 2663714"/>
                <a:gd name="connsiteY6013" fmla="*/ 1295163 h 2179871"/>
                <a:gd name="connsiteX6014" fmla="*/ 1866562 w 2663714"/>
                <a:gd name="connsiteY6014" fmla="*/ 1293370 h 2179871"/>
                <a:gd name="connsiteX6015" fmla="*/ 1867330 w 2663714"/>
                <a:gd name="connsiteY6015" fmla="*/ 1292432 h 2179871"/>
                <a:gd name="connsiteX6016" fmla="*/ 1868183 w 2663714"/>
                <a:gd name="connsiteY6016" fmla="*/ 1291237 h 2179871"/>
                <a:gd name="connsiteX6017" fmla="*/ 1871425 w 2663714"/>
                <a:gd name="connsiteY6017" fmla="*/ 1284665 h 2179871"/>
                <a:gd name="connsiteX6018" fmla="*/ 1871767 w 2663714"/>
                <a:gd name="connsiteY6018" fmla="*/ 1283043 h 2179871"/>
                <a:gd name="connsiteX6019" fmla="*/ 1871937 w 2663714"/>
                <a:gd name="connsiteY6019" fmla="*/ 1282190 h 2179871"/>
                <a:gd name="connsiteX6020" fmla="*/ 1871937 w 2663714"/>
                <a:gd name="connsiteY6020" fmla="*/ 1281763 h 2179871"/>
                <a:gd name="connsiteX6021" fmla="*/ 1871937 w 2663714"/>
                <a:gd name="connsiteY6021" fmla="*/ 1281507 h 2179871"/>
                <a:gd name="connsiteX6022" fmla="*/ 1868695 w 2663714"/>
                <a:gd name="connsiteY6022" fmla="*/ 1282873 h 2179871"/>
                <a:gd name="connsiteX6023" fmla="*/ 1867074 w 2663714"/>
                <a:gd name="connsiteY6023" fmla="*/ 1283556 h 2179871"/>
                <a:gd name="connsiteX6024" fmla="*/ 1865368 w 2663714"/>
                <a:gd name="connsiteY6024" fmla="*/ 1284409 h 2179871"/>
                <a:gd name="connsiteX6025" fmla="*/ 1862041 w 2663714"/>
                <a:gd name="connsiteY6025" fmla="*/ 1286030 h 2179871"/>
                <a:gd name="connsiteX6026" fmla="*/ 1856239 w 2663714"/>
                <a:gd name="connsiteY6026" fmla="*/ 1288933 h 2179871"/>
                <a:gd name="connsiteX6027" fmla="*/ 1856324 w 2663714"/>
                <a:gd name="connsiteY6027" fmla="*/ 1289188 h 2179871"/>
                <a:gd name="connsiteX6028" fmla="*/ 1867330 w 2663714"/>
                <a:gd name="connsiteY6028" fmla="*/ 1284494 h 2179871"/>
                <a:gd name="connsiteX6029" fmla="*/ 1869549 w 2663714"/>
                <a:gd name="connsiteY6029" fmla="*/ 1283556 h 2179871"/>
                <a:gd name="connsiteX6030" fmla="*/ 1868695 w 2663714"/>
                <a:gd name="connsiteY6030" fmla="*/ 1286201 h 2179871"/>
                <a:gd name="connsiteX6031" fmla="*/ 1865965 w 2663714"/>
                <a:gd name="connsiteY6031" fmla="*/ 1290383 h 2179871"/>
                <a:gd name="connsiteX6032" fmla="*/ 1865368 w 2663714"/>
                <a:gd name="connsiteY6032" fmla="*/ 1290981 h 2179871"/>
                <a:gd name="connsiteX6033" fmla="*/ 1864600 w 2663714"/>
                <a:gd name="connsiteY6033" fmla="*/ 1291834 h 2179871"/>
                <a:gd name="connsiteX6034" fmla="*/ 1862979 w 2663714"/>
                <a:gd name="connsiteY6034" fmla="*/ 1293456 h 2179871"/>
                <a:gd name="connsiteX6035" fmla="*/ 1859652 w 2663714"/>
                <a:gd name="connsiteY6035" fmla="*/ 1296529 h 2179871"/>
                <a:gd name="connsiteX6036" fmla="*/ 1853509 w 2663714"/>
                <a:gd name="connsiteY6036" fmla="*/ 1302161 h 2179871"/>
                <a:gd name="connsiteX6037" fmla="*/ 1856666 w 2663714"/>
                <a:gd name="connsiteY6037" fmla="*/ 1282275 h 2179871"/>
                <a:gd name="connsiteX6038" fmla="*/ 1870316 w 2663714"/>
                <a:gd name="connsiteY6038" fmla="*/ 1268108 h 2179871"/>
                <a:gd name="connsiteX6039" fmla="*/ 1888148 w 2663714"/>
                <a:gd name="connsiteY6039" fmla="*/ 1249416 h 2179871"/>
                <a:gd name="connsiteX6040" fmla="*/ 1887977 w 2663714"/>
                <a:gd name="connsiteY6040" fmla="*/ 1249160 h 2179871"/>
                <a:gd name="connsiteX6041" fmla="*/ 1868866 w 2663714"/>
                <a:gd name="connsiteY6041" fmla="*/ 1266657 h 2179871"/>
                <a:gd name="connsiteX6042" fmla="*/ 1857604 w 2663714"/>
                <a:gd name="connsiteY6042" fmla="*/ 1276728 h 2179871"/>
                <a:gd name="connsiteX6043" fmla="*/ 1861358 w 2663714"/>
                <a:gd name="connsiteY6043" fmla="*/ 1250355 h 2179871"/>
                <a:gd name="connsiteX6044" fmla="*/ 1869975 w 2663714"/>
                <a:gd name="connsiteY6044" fmla="*/ 1241735 h 2179871"/>
                <a:gd name="connsiteX6045" fmla="*/ 1888318 w 2663714"/>
                <a:gd name="connsiteY6045" fmla="*/ 1222361 h 2179871"/>
                <a:gd name="connsiteX6046" fmla="*/ 1888062 w 2663714"/>
                <a:gd name="connsiteY6046" fmla="*/ 1222190 h 2179871"/>
                <a:gd name="connsiteX6047" fmla="*/ 1868440 w 2663714"/>
                <a:gd name="connsiteY6047" fmla="*/ 1240284 h 2179871"/>
                <a:gd name="connsiteX6048" fmla="*/ 1861955 w 2663714"/>
                <a:gd name="connsiteY6048" fmla="*/ 1245917 h 2179871"/>
                <a:gd name="connsiteX6049" fmla="*/ 1865197 w 2663714"/>
                <a:gd name="connsiteY6049" fmla="*/ 1217411 h 2179871"/>
                <a:gd name="connsiteX6050" fmla="*/ 1866392 w 2663714"/>
                <a:gd name="connsiteY6050" fmla="*/ 1216130 h 2179871"/>
                <a:gd name="connsiteX6051" fmla="*/ 1886698 w 2663714"/>
                <a:gd name="connsiteY6051" fmla="*/ 1194537 h 2179871"/>
                <a:gd name="connsiteX6052" fmla="*/ 1886527 w 2663714"/>
                <a:gd name="connsiteY6052" fmla="*/ 1194366 h 2179871"/>
                <a:gd name="connsiteX6053" fmla="*/ 1865539 w 2663714"/>
                <a:gd name="connsiteY6053" fmla="*/ 1214253 h 2179871"/>
                <a:gd name="connsiteX6054" fmla="*/ 1867671 w 2663714"/>
                <a:gd name="connsiteY6054" fmla="*/ 1190526 h 2179871"/>
                <a:gd name="connsiteX6055" fmla="*/ 1876118 w 2663714"/>
                <a:gd name="connsiteY6055" fmla="*/ 1182162 h 2179871"/>
                <a:gd name="connsiteX6056" fmla="*/ 1897618 w 2663714"/>
                <a:gd name="connsiteY6056" fmla="*/ 1160995 h 2179871"/>
                <a:gd name="connsiteX6057" fmla="*/ 1897447 w 2663714"/>
                <a:gd name="connsiteY6057" fmla="*/ 1160739 h 2179871"/>
                <a:gd name="connsiteX6058" fmla="*/ 1874582 w 2663714"/>
                <a:gd name="connsiteY6058" fmla="*/ 1180796 h 2179871"/>
                <a:gd name="connsiteX6059" fmla="*/ 1868013 w 2663714"/>
                <a:gd name="connsiteY6059" fmla="*/ 1186514 h 2179871"/>
                <a:gd name="connsiteX6060" fmla="*/ 1869890 w 2663714"/>
                <a:gd name="connsiteY6060" fmla="*/ 1164153 h 2179871"/>
                <a:gd name="connsiteX6061" fmla="*/ 1870487 w 2663714"/>
                <a:gd name="connsiteY6061" fmla="*/ 1156301 h 2179871"/>
                <a:gd name="connsiteX6062" fmla="*/ 1872279 w 2663714"/>
                <a:gd name="connsiteY6062" fmla="*/ 1154338 h 2179871"/>
                <a:gd name="connsiteX6063" fmla="*/ 1890366 w 2663714"/>
                <a:gd name="connsiteY6063" fmla="*/ 1135220 h 2179871"/>
                <a:gd name="connsiteX6064" fmla="*/ 1890195 w 2663714"/>
                <a:gd name="connsiteY6064" fmla="*/ 1135049 h 2179871"/>
                <a:gd name="connsiteX6065" fmla="*/ 1870743 w 2663714"/>
                <a:gd name="connsiteY6065" fmla="*/ 1152972 h 2179871"/>
                <a:gd name="connsiteX6066" fmla="*/ 1870743 w 2663714"/>
                <a:gd name="connsiteY6066" fmla="*/ 1152972 h 2179871"/>
                <a:gd name="connsiteX6067" fmla="*/ 1872279 w 2663714"/>
                <a:gd name="connsiteY6067" fmla="*/ 1133172 h 2179871"/>
                <a:gd name="connsiteX6068" fmla="*/ 1880043 w 2663714"/>
                <a:gd name="connsiteY6068" fmla="*/ 1125490 h 2179871"/>
                <a:gd name="connsiteX6069" fmla="*/ 1900092 w 2663714"/>
                <a:gd name="connsiteY6069" fmla="*/ 1105860 h 2179871"/>
                <a:gd name="connsiteX6070" fmla="*/ 1899922 w 2663714"/>
                <a:gd name="connsiteY6070" fmla="*/ 1105604 h 2179871"/>
                <a:gd name="connsiteX6071" fmla="*/ 1878592 w 2663714"/>
                <a:gd name="connsiteY6071" fmla="*/ 1124039 h 2179871"/>
                <a:gd name="connsiteX6072" fmla="*/ 1872620 w 2663714"/>
                <a:gd name="connsiteY6072" fmla="*/ 1129160 h 2179871"/>
                <a:gd name="connsiteX6073" fmla="*/ 1874668 w 2663714"/>
                <a:gd name="connsiteY6073" fmla="*/ 1100739 h 2179871"/>
                <a:gd name="connsiteX6074" fmla="*/ 1882517 w 2663714"/>
                <a:gd name="connsiteY6074" fmla="*/ 1092204 h 2179871"/>
                <a:gd name="connsiteX6075" fmla="*/ 1882346 w 2663714"/>
                <a:gd name="connsiteY6075" fmla="*/ 1092034 h 2179871"/>
                <a:gd name="connsiteX6076" fmla="*/ 1874838 w 2663714"/>
                <a:gd name="connsiteY6076" fmla="*/ 1098947 h 2179871"/>
                <a:gd name="connsiteX6077" fmla="*/ 1876886 w 2663714"/>
                <a:gd name="connsiteY6077" fmla="*/ 1069758 h 2179871"/>
                <a:gd name="connsiteX6078" fmla="*/ 1900263 w 2663714"/>
                <a:gd name="connsiteY6078" fmla="*/ 1047055 h 2179871"/>
                <a:gd name="connsiteX6079" fmla="*/ 1921080 w 2663714"/>
                <a:gd name="connsiteY6079" fmla="*/ 1027339 h 2179871"/>
                <a:gd name="connsiteX6080" fmla="*/ 1920909 w 2663714"/>
                <a:gd name="connsiteY6080" fmla="*/ 1027083 h 2179871"/>
                <a:gd name="connsiteX6081" fmla="*/ 1898812 w 2663714"/>
                <a:gd name="connsiteY6081" fmla="*/ 1045604 h 2179871"/>
                <a:gd name="connsiteX6082" fmla="*/ 1877398 w 2663714"/>
                <a:gd name="connsiteY6082" fmla="*/ 1063698 h 2179871"/>
                <a:gd name="connsiteX6083" fmla="*/ 1878422 w 2663714"/>
                <a:gd name="connsiteY6083" fmla="*/ 1048847 h 2179871"/>
                <a:gd name="connsiteX6084" fmla="*/ 1881323 w 2663714"/>
                <a:gd name="connsiteY6084" fmla="*/ 1046031 h 2179871"/>
                <a:gd name="connsiteX6085" fmla="*/ 1885161 w 2663714"/>
                <a:gd name="connsiteY6085" fmla="*/ 1042361 h 2179871"/>
                <a:gd name="connsiteX6086" fmla="*/ 1888830 w 2663714"/>
                <a:gd name="connsiteY6086" fmla="*/ 1038349 h 2179871"/>
                <a:gd name="connsiteX6087" fmla="*/ 1891219 w 2663714"/>
                <a:gd name="connsiteY6087" fmla="*/ 1033399 h 2179871"/>
                <a:gd name="connsiteX6088" fmla="*/ 1889854 w 2663714"/>
                <a:gd name="connsiteY6088" fmla="*/ 1028278 h 2179871"/>
                <a:gd name="connsiteX6089" fmla="*/ 1889683 w 2663714"/>
                <a:gd name="connsiteY6089" fmla="*/ 1028449 h 2179871"/>
                <a:gd name="connsiteX6090" fmla="*/ 1890536 w 2663714"/>
                <a:gd name="connsiteY6090" fmla="*/ 1033228 h 2179871"/>
                <a:gd name="connsiteX6091" fmla="*/ 1887977 w 2663714"/>
                <a:gd name="connsiteY6091" fmla="*/ 1037667 h 2179871"/>
                <a:gd name="connsiteX6092" fmla="*/ 1884138 w 2663714"/>
                <a:gd name="connsiteY6092" fmla="*/ 1041251 h 2179871"/>
                <a:gd name="connsiteX6093" fmla="*/ 1879957 w 2663714"/>
                <a:gd name="connsiteY6093" fmla="*/ 1044580 h 2179871"/>
                <a:gd name="connsiteX6094" fmla="*/ 1878763 w 2663714"/>
                <a:gd name="connsiteY6094" fmla="*/ 1045604 h 2179871"/>
                <a:gd name="connsiteX6095" fmla="*/ 1878763 w 2663714"/>
                <a:gd name="connsiteY6095" fmla="*/ 1045092 h 2179871"/>
                <a:gd name="connsiteX6096" fmla="*/ 1879360 w 2663714"/>
                <a:gd name="connsiteY6096" fmla="*/ 1023243 h 2179871"/>
                <a:gd name="connsiteX6097" fmla="*/ 1877142 w 2663714"/>
                <a:gd name="connsiteY6097" fmla="*/ 957183 h 2179871"/>
                <a:gd name="connsiteX6098" fmla="*/ 1879104 w 2663714"/>
                <a:gd name="connsiteY6098" fmla="*/ 951891 h 2179871"/>
                <a:gd name="connsiteX6099" fmla="*/ 1878848 w 2663714"/>
                <a:gd name="connsiteY6099" fmla="*/ 951806 h 2179871"/>
                <a:gd name="connsiteX6100" fmla="*/ 1877057 w 2663714"/>
                <a:gd name="connsiteY6100" fmla="*/ 955988 h 2179871"/>
                <a:gd name="connsiteX6101" fmla="*/ 1871511 w 2663714"/>
                <a:gd name="connsiteY6101" fmla="*/ 888563 h 2179871"/>
                <a:gd name="connsiteX6102" fmla="*/ 1870914 w 2663714"/>
                <a:gd name="connsiteY6102" fmla="*/ 883698 h 2179871"/>
                <a:gd name="connsiteX6103" fmla="*/ 1880811 w 2663714"/>
                <a:gd name="connsiteY6103" fmla="*/ 877467 h 2179871"/>
                <a:gd name="connsiteX6104" fmla="*/ 1880640 w 2663714"/>
                <a:gd name="connsiteY6104" fmla="*/ 877211 h 2179871"/>
                <a:gd name="connsiteX6105" fmla="*/ 1870743 w 2663714"/>
                <a:gd name="connsiteY6105" fmla="*/ 882332 h 2179871"/>
                <a:gd name="connsiteX6106" fmla="*/ 1868013 w 2663714"/>
                <a:gd name="connsiteY6106" fmla="*/ 861422 h 2179871"/>
                <a:gd name="connsiteX6107" fmla="*/ 1868695 w 2663714"/>
                <a:gd name="connsiteY6107" fmla="*/ 859800 h 2179871"/>
                <a:gd name="connsiteX6108" fmla="*/ 1868440 w 2663714"/>
                <a:gd name="connsiteY6108" fmla="*/ 859715 h 2179871"/>
                <a:gd name="connsiteX6109" fmla="*/ 1867928 w 2663714"/>
                <a:gd name="connsiteY6109" fmla="*/ 860739 h 2179871"/>
                <a:gd name="connsiteX6110" fmla="*/ 1866392 w 2663714"/>
                <a:gd name="connsiteY6110" fmla="*/ 848961 h 2179871"/>
                <a:gd name="connsiteX6111" fmla="*/ 1869634 w 2663714"/>
                <a:gd name="connsiteY6111" fmla="*/ 847169 h 2179871"/>
                <a:gd name="connsiteX6112" fmla="*/ 1869463 w 2663714"/>
                <a:gd name="connsiteY6112" fmla="*/ 846913 h 2179871"/>
                <a:gd name="connsiteX6113" fmla="*/ 1866307 w 2663714"/>
                <a:gd name="connsiteY6113" fmla="*/ 848278 h 2179871"/>
                <a:gd name="connsiteX6114" fmla="*/ 1863320 w 2663714"/>
                <a:gd name="connsiteY6114" fmla="*/ 825917 h 2179871"/>
                <a:gd name="connsiteX6115" fmla="*/ 1855727 w 2663714"/>
                <a:gd name="connsiteY6115" fmla="*/ 784950 h 2179871"/>
                <a:gd name="connsiteX6116" fmla="*/ 1861358 w 2663714"/>
                <a:gd name="connsiteY6116" fmla="*/ 778378 h 2179871"/>
                <a:gd name="connsiteX6117" fmla="*/ 1861102 w 2663714"/>
                <a:gd name="connsiteY6117" fmla="*/ 778207 h 2179871"/>
                <a:gd name="connsiteX6118" fmla="*/ 1855471 w 2663714"/>
                <a:gd name="connsiteY6118" fmla="*/ 784182 h 2179871"/>
                <a:gd name="connsiteX6119" fmla="*/ 1850950 w 2663714"/>
                <a:gd name="connsiteY6119" fmla="*/ 766685 h 2179871"/>
                <a:gd name="connsiteX6120" fmla="*/ 1860932 w 2663714"/>
                <a:gd name="connsiteY6120" fmla="*/ 756017 h 2179871"/>
                <a:gd name="connsiteX6121" fmla="*/ 1860675 w 2663714"/>
                <a:gd name="connsiteY6121" fmla="*/ 755846 h 2179871"/>
                <a:gd name="connsiteX6122" fmla="*/ 1850608 w 2663714"/>
                <a:gd name="connsiteY6122" fmla="*/ 765661 h 2179871"/>
                <a:gd name="connsiteX6123" fmla="*/ 1841906 w 2663714"/>
                <a:gd name="connsiteY6123" fmla="*/ 738179 h 2179871"/>
                <a:gd name="connsiteX6124" fmla="*/ 1844124 w 2663714"/>
                <a:gd name="connsiteY6124" fmla="*/ 735618 h 2179871"/>
                <a:gd name="connsiteX6125" fmla="*/ 1843868 w 2663714"/>
                <a:gd name="connsiteY6125" fmla="*/ 735448 h 2179871"/>
                <a:gd name="connsiteX6126" fmla="*/ 1841650 w 2663714"/>
                <a:gd name="connsiteY6126" fmla="*/ 737667 h 2179871"/>
                <a:gd name="connsiteX6127" fmla="*/ 1839602 w 2663714"/>
                <a:gd name="connsiteY6127" fmla="*/ 731778 h 2179871"/>
                <a:gd name="connsiteX6128" fmla="*/ 1836275 w 2663714"/>
                <a:gd name="connsiteY6128" fmla="*/ 722731 h 2179871"/>
                <a:gd name="connsiteX6129" fmla="*/ 1837469 w 2663714"/>
                <a:gd name="connsiteY6129" fmla="*/ 721365 h 2179871"/>
                <a:gd name="connsiteX6130" fmla="*/ 1857860 w 2663714"/>
                <a:gd name="connsiteY6130" fmla="*/ 697382 h 2179871"/>
                <a:gd name="connsiteX6131" fmla="*/ 1857604 w 2663714"/>
                <a:gd name="connsiteY6131" fmla="*/ 697212 h 2179871"/>
                <a:gd name="connsiteX6132" fmla="*/ 1836019 w 2663714"/>
                <a:gd name="connsiteY6132" fmla="*/ 719829 h 2179871"/>
                <a:gd name="connsiteX6133" fmla="*/ 1835422 w 2663714"/>
                <a:gd name="connsiteY6133" fmla="*/ 720512 h 2179871"/>
                <a:gd name="connsiteX6134" fmla="*/ 1828596 w 2663714"/>
                <a:gd name="connsiteY6134" fmla="*/ 703015 h 2179871"/>
                <a:gd name="connsiteX6135" fmla="*/ 1832350 w 2663714"/>
                <a:gd name="connsiteY6135" fmla="*/ 698577 h 2179871"/>
                <a:gd name="connsiteX6136" fmla="*/ 1832094 w 2663714"/>
                <a:gd name="connsiteY6136" fmla="*/ 698407 h 2179871"/>
                <a:gd name="connsiteX6137" fmla="*/ 1828340 w 2663714"/>
                <a:gd name="connsiteY6137" fmla="*/ 702333 h 2179871"/>
                <a:gd name="connsiteX6138" fmla="*/ 1821771 w 2663714"/>
                <a:gd name="connsiteY6138" fmla="*/ 687482 h 2179871"/>
                <a:gd name="connsiteX6139" fmla="*/ 1822880 w 2663714"/>
                <a:gd name="connsiteY6139" fmla="*/ 686116 h 2179871"/>
                <a:gd name="connsiteX6140" fmla="*/ 1822624 w 2663714"/>
                <a:gd name="connsiteY6140" fmla="*/ 685945 h 2179871"/>
                <a:gd name="connsiteX6141" fmla="*/ 1821515 w 2663714"/>
                <a:gd name="connsiteY6141" fmla="*/ 687055 h 2179871"/>
                <a:gd name="connsiteX6142" fmla="*/ 1809485 w 2663714"/>
                <a:gd name="connsiteY6142" fmla="*/ 664011 h 2179871"/>
                <a:gd name="connsiteX6143" fmla="*/ 1810936 w 2663714"/>
                <a:gd name="connsiteY6143" fmla="*/ 662390 h 2179871"/>
                <a:gd name="connsiteX6144" fmla="*/ 1822027 w 2663714"/>
                <a:gd name="connsiteY6144" fmla="*/ 649843 h 2179871"/>
                <a:gd name="connsiteX6145" fmla="*/ 1821771 w 2663714"/>
                <a:gd name="connsiteY6145" fmla="*/ 649672 h 2179871"/>
                <a:gd name="connsiteX6146" fmla="*/ 1809485 w 2663714"/>
                <a:gd name="connsiteY6146" fmla="*/ 660938 h 2179871"/>
                <a:gd name="connsiteX6147" fmla="*/ 1808206 w 2663714"/>
                <a:gd name="connsiteY6147" fmla="*/ 662048 h 2179871"/>
                <a:gd name="connsiteX6148" fmla="*/ 1800527 w 2663714"/>
                <a:gd name="connsiteY6148" fmla="*/ 650014 h 2179871"/>
                <a:gd name="connsiteX6149" fmla="*/ 1803684 w 2663714"/>
                <a:gd name="connsiteY6149" fmla="*/ 646685 h 2179871"/>
                <a:gd name="connsiteX6150" fmla="*/ 1803513 w 2663714"/>
                <a:gd name="connsiteY6150" fmla="*/ 646429 h 2179871"/>
                <a:gd name="connsiteX6151" fmla="*/ 1800100 w 2663714"/>
                <a:gd name="connsiteY6151" fmla="*/ 649246 h 2179871"/>
                <a:gd name="connsiteX6152" fmla="*/ 1795493 w 2663714"/>
                <a:gd name="connsiteY6152" fmla="*/ 642845 h 2179871"/>
                <a:gd name="connsiteX6153" fmla="*/ 1787132 w 2663714"/>
                <a:gd name="connsiteY6153" fmla="*/ 632432 h 2179871"/>
                <a:gd name="connsiteX6154" fmla="*/ 1786705 w 2663714"/>
                <a:gd name="connsiteY6154" fmla="*/ 632005 h 2179871"/>
                <a:gd name="connsiteX6155" fmla="*/ 1785596 w 2663714"/>
                <a:gd name="connsiteY6155" fmla="*/ 625433 h 2179871"/>
                <a:gd name="connsiteX6156" fmla="*/ 1785341 w 2663714"/>
                <a:gd name="connsiteY6156" fmla="*/ 625433 h 2179871"/>
                <a:gd name="connsiteX6157" fmla="*/ 1785937 w 2663714"/>
                <a:gd name="connsiteY6157" fmla="*/ 631152 h 2179871"/>
                <a:gd name="connsiteX6158" fmla="*/ 1778430 w 2663714"/>
                <a:gd name="connsiteY6158" fmla="*/ 623812 h 2179871"/>
                <a:gd name="connsiteX6159" fmla="*/ 1779795 w 2663714"/>
                <a:gd name="connsiteY6159" fmla="*/ 623044 h 2179871"/>
                <a:gd name="connsiteX6160" fmla="*/ 1779624 w 2663714"/>
                <a:gd name="connsiteY6160" fmla="*/ 622788 h 2179871"/>
                <a:gd name="connsiteX6161" fmla="*/ 1778003 w 2663714"/>
                <a:gd name="connsiteY6161" fmla="*/ 623471 h 2179871"/>
                <a:gd name="connsiteX6162" fmla="*/ 1764608 w 2663714"/>
                <a:gd name="connsiteY6162" fmla="*/ 611095 h 2179871"/>
                <a:gd name="connsiteX6163" fmla="*/ 1761878 w 2663714"/>
                <a:gd name="connsiteY6163" fmla="*/ 598805 h 2179871"/>
                <a:gd name="connsiteX6164" fmla="*/ 1762219 w 2663714"/>
                <a:gd name="connsiteY6164" fmla="*/ 598634 h 2179871"/>
                <a:gd name="connsiteX6165" fmla="*/ 1762134 w 2663714"/>
                <a:gd name="connsiteY6165" fmla="*/ 598378 h 2179871"/>
                <a:gd name="connsiteX6166" fmla="*/ 1761793 w 2663714"/>
                <a:gd name="connsiteY6166" fmla="*/ 598378 h 2179871"/>
                <a:gd name="connsiteX6167" fmla="*/ 1760428 w 2663714"/>
                <a:gd name="connsiteY6167" fmla="*/ 592489 h 2179871"/>
                <a:gd name="connsiteX6168" fmla="*/ 1760172 w 2663714"/>
                <a:gd name="connsiteY6168" fmla="*/ 592489 h 2179871"/>
                <a:gd name="connsiteX6169" fmla="*/ 1761110 w 2663714"/>
                <a:gd name="connsiteY6169" fmla="*/ 598719 h 2179871"/>
                <a:gd name="connsiteX6170" fmla="*/ 1753517 w 2663714"/>
                <a:gd name="connsiteY6170" fmla="*/ 601536 h 2179871"/>
                <a:gd name="connsiteX6171" fmla="*/ 1744218 w 2663714"/>
                <a:gd name="connsiteY6171" fmla="*/ 594111 h 2179871"/>
                <a:gd name="connsiteX6172" fmla="*/ 1750787 w 2663714"/>
                <a:gd name="connsiteY6172" fmla="*/ 590526 h 2179871"/>
                <a:gd name="connsiteX6173" fmla="*/ 1750616 w 2663714"/>
                <a:gd name="connsiteY6173" fmla="*/ 590270 h 2179871"/>
                <a:gd name="connsiteX6174" fmla="*/ 1743109 w 2663714"/>
                <a:gd name="connsiteY6174" fmla="*/ 593343 h 2179871"/>
                <a:gd name="connsiteX6175" fmla="*/ 1742938 w 2663714"/>
                <a:gd name="connsiteY6175" fmla="*/ 593172 h 2179871"/>
                <a:gd name="connsiteX6176" fmla="*/ 1739269 w 2663714"/>
                <a:gd name="connsiteY6176" fmla="*/ 578663 h 2179871"/>
                <a:gd name="connsiteX6177" fmla="*/ 1739013 w 2663714"/>
                <a:gd name="connsiteY6177" fmla="*/ 578663 h 2179871"/>
                <a:gd name="connsiteX6178" fmla="*/ 1741146 w 2663714"/>
                <a:gd name="connsiteY6178" fmla="*/ 591721 h 2179871"/>
                <a:gd name="connsiteX6179" fmla="*/ 1734235 w 2663714"/>
                <a:gd name="connsiteY6179" fmla="*/ 586685 h 2179871"/>
                <a:gd name="connsiteX6180" fmla="*/ 1738757 w 2663714"/>
                <a:gd name="connsiteY6180" fmla="*/ 584295 h 2179871"/>
                <a:gd name="connsiteX6181" fmla="*/ 1738586 w 2663714"/>
                <a:gd name="connsiteY6181" fmla="*/ 584039 h 2179871"/>
                <a:gd name="connsiteX6182" fmla="*/ 1733468 w 2663714"/>
                <a:gd name="connsiteY6182" fmla="*/ 586173 h 2179871"/>
                <a:gd name="connsiteX6183" fmla="*/ 1730481 w 2663714"/>
                <a:gd name="connsiteY6183" fmla="*/ 584125 h 2179871"/>
                <a:gd name="connsiteX6184" fmla="*/ 1733979 w 2663714"/>
                <a:gd name="connsiteY6184" fmla="*/ 582589 h 2179871"/>
                <a:gd name="connsiteX6185" fmla="*/ 1733894 w 2663714"/>
                <a:gd name="connsiteY6185" fmla="*/ 582333 h 2179871"/>
                <a:gd name="connsiteX6186" fmla="*/ 1729884 w 2663714"/>
                <a:gd name="connsiteY6186" fmla="*/ 583783 h 2179871"/>
                <a:gd name="connsiteX6187" fmla="*/ 1723741 w 2663714"/>
                <a:gd name="connsiteY6187" fmla="*/ 579687 h 2179871"/>
                <a:gd name="connsiteX6188" fmla="*/ 1722803 w 2663714"/>
                <a:gd name="connsiteY6188" fmla="*/ 574395 h 2179871"/>
                <a:gd name="connsiteX6189" fmla="*/ 1722462 w 2663714"/>
                <a:gd name="connsiteY6189" fmla="*/ 574395 h 2179871"/>
                <a:gd name="connsiteX6190" fmla="*/ 1722803 w 2663714"/>
                <a:gd name="connsiteY6190" fmla="*/ 579004 h 2179871"/>
                <a:gd name="connsiteX6191" fmla="*/ 1706422 w 2663714"/>
                <a:gd name="connsiteY6191" fmla="*/ 569274 h 2179871"/>
                <a:gd name="connsiteX6192" fmla="*/ 1709067 w 2663714"/>
                <a:gd name="connsiteY6192" fmla="*/ 567909 h 2179871"/>
                <a:gd name="connsiteX6193" fmla="*/ 1708896 w 2663714"/>
                <a:gd name="connsiteY6193" fmla="*/ 567653 h 2179871"/>
                <a:gd name="connsiteX6194" fmla="*/ 1705825 w 2663714"/>
                <a:gd name="connsiteY6194" fmla="*/ 569018 h 2179871"/>
                <a:gd name="connsiteX6195" fmla="*/ 1694051 w 2663714"/>
                <a:gd name="connsiteY6195" fmla="*/ 563129 h 2179871"/>
                <a:gd name="connsiteX6196" fmla="*/ 1690212 w 2663714"/>
                <a:gd name="connsiteY6196" fmla="*/ 549729 h 2179871"/>
                <a:gd name="connsiteX6197" fmla="*/ 1689956 w 2663714"/>
                <a:gd name="connsiteY6197" fmla="*/ 549729 h 2179871"/>
                <a:gd name="connsiteX6198" fmla="*/ 1692259 w 2663714"/>
                <a:gd name="connsiteY6198" fmla="*/ 562190 h 2179871"/>
                <a:gd name="connsiteX6199" fmla="*/ 1688761 w 2663714"/>
                <a:gd name="connsiteY6199" fmla="*/ 560569 h 2179871"/>
                <a:gd name="connsiteX6200" fmla="*/ 1689871 w 2663714"/>
                <a:gd name="connsiteY6200" fmla="*/ 556557 h 2179871"/>
                <a:gd name="connsiteX6201" fmla="*/ 1689614 w 2663714"/>
                <a:gd name="connsiteY6201" fmla="*/ 556472 h 2179871"/>
                <a:gd name="connsiteX6202" fmla="*/ 1687908 w 2663714"/>
                <a:gd name="connsiteY6202" fmla="*/ 560227 h 2179871"/>
                <a:gd name="connsiteX6203" fmla="*/ 1671698 w 2663714"/>
                <a:gd name="connsiteY6203" fmla="*/ 553911 h 2179871"/>
                <a:gd name="connsiteX6204" fmla="*/ 1623579 w 2663714"/>
                <a:gd name="connsiteY6204" fmla="*/ 543243 h 2179871"/>
                <a:gd name="connsiteX6205" fmla="*/ 1637230 w 2663714"/>
                <a:gd name="connsiteY6205" fmla="*/ 539231 h 2179871"/>
                <a:gd name="connsiteX6206" fmla="*/ 1637230 w 2663714"/>
                <a:gd name="connsiteY6206" fmla="*/ 538975 h 2179871"/>
                <a:gd name="connsiteX6207" fmla="*/ 1620166 w 2663714"/>
                <a:gd name="connsiteY6207" fmla="*/ 542902 h 2179871"/>
                <a:gd name="connsiteX6208" fmla="*/ 1589452 w 2663714"/>
                <a:gd name="connsiteY6208" fmla="*/ 540939 h 2179871"/>
                <a:gd name="connsiteX6209" fmla="*/ 1553021 w 2663714"/>
                <a:gd name="connsiteY6209" fmla="*/ 542219 h 2179871"/>
                <a:gd name="connsiteX6210" fmla="*/ 1459855 w 2663714"/>
                <a:gd name="connsiteY6210" fmla="*/ 582503 h 2179871"/>
                <a:gd name="connsiteX6211" fmla="*/ 1458149 w 2663714"/>
                <a:gd name="connsiteY6211" fmla="*/ 584125 h 2179871"/>
                <a:gd name="connsiteX6212" fmla="*/ 1452006 w 2663714"/>
                <a:gd name="connsiteY6212" fmla="*/ 584722 h 2179871"/>
                <a:gd name="connsiteX6213" fmla="*/ 1452006 w 2663714"/>
                <a:gd name="connsiteY6213" fmla="*/ 585064 h 2179871"/>
                <a:gd name="connsiteX6214" fmla="*/ 1457381 w 2663714"/>
                <a:gd name="connsiteY6214" fmla="*/ 584893 h 2179871"/>
                <a:gd name="connsiteX6215" fmla="*/ 1413869 w 2663714"/>
                <a:gd name="connsiteY6215" fmla="*/ 639857 h 2179871"/>
                <a:gd name="connsiteX6216" fmla="*/ 1405423 w 2663714"/>
                <a:gd name="connsiteY6216" fmla="*/ 641735 h 2179871"/>
                <a:gd name="connsiteX6217" fmla="*/ 1405423 w 2663714"/>
                <a:gd name="connsiteY6217" fmla="*/ 641991 h 2179871"/>
                <a:gd name="connsiteX6218" fmla="*/ 1413102 w 2663714"/>
                <a:gd name="connsiteY6218" fmla="*/ 641052 h 2179871"/>
                <a:gd name="connsiteX6219" fmla="*/ 1410627 w 2663714"/>
                <a:gd name="connsiteY6219" fmla="*/ 645405 h 2179871"/>
                <a:gd name="connsiteX6220" fmla="*/ 1404484 w 2663714"/>
                <a:gd name="connsiteY6220" fmla="*/ 653001 h 2179871"/>
                <a:gd name="connsiteX6221" fmla="*/ 1385288 w 2663714"/>
                <a:gd name="connsiteY6221" fmla="*/ 680995 h 2179871"/>
                <a:gd name="connsiteX6222" fmla="*/ 1379230 w 2663714"/>
                <a:gd name="connsiteY6222" fmla="*/ 691322 h 2179871"/>
                <a:gd name="connsiteX6223" fmla="*/ 1373600 w 2663714"/>
                <a:gd name="connsiteY6223" fmla="*/ 701906 h 2179871"/>
                <a:gd name="connsiteX6224" fmla="*/ 1373855 w 2663714"/>
                <a:gd name="connsiteY6224" fmla="*/ 702076 h 2179871"/>
                <a:gd name="connsiteX6225" fmla="*/ 1380254 w 2663714"/>
                <a:gd name="connsiteY6225" fmla="*/ 691920 h 2179871"/>
                <a:gd name="connsiteX6226" fmla="*/ 1387079 w 2663714"/>
                <a:gd name="connsiteY6226" fmla="*/ 682020 h 2179871"/>
                <a:gd name="connsiteX6227" fmla="*/ 1401242 w 2663714"/>
                <a:gd name="connsiteY6227" fmla="*/ 664182 h 2179871"/>
                <a:gd name="connsiteX6228" fmla="*/ 1400304 w 2663714"/>
                <a:gd name="connsiteY6228" fmla="*/ 666315 h 2179871"/>
                <a:gd name="connsiteX6229" fmla="*/ 1389298 w 2663714"/>
                <a:gd name="connsiteY6229" fmla="*/ 693627 h 2179871"/>
                <a:gd name="connsiteX6230" fmla="*/ 1383240 w 2663714"/>
                <a:gd name="connsiteY6230" fmla="*/ 696785 h 2179871"/>
                <a:gd name="connsiteX6231" fmla="*/ 1383326 w 2663714"/>
                <a:gd name="connsiteY6231" fmla="*/ 697041 h 2179871"/>
                <a:gd name="connsiteX6232" fmla="*/ 1388786 w 2663714"/>
                <a:gd name="connsiteY6232" fmla="*/ 695078 h 2179871"/>
                <a:gd name="connsiteX6233" fmla="*/ 1388189 w 2663714"/>
                <a:gd name="connsiteY6233" fmla="*/ 696614 h 2179871"/>
                <a:gd name="connsiteX6234" fmla="*/ 1376500 w 2663714"/>
                <a:gd name="connsiteY6234" fmla="*/ 713855 h 2179871"/>
                <a:gd name="connsiteX6235" fmla="*/ 1369078 w 2663714"/>
                <a:gd name="connsiteY6235" fmla="*/ 725462 h 2179871"/>
                <a:gd name="connsiteX6236" fmla="*/ 1361997 w 2663714"/>
                <a:gd name="connsiteY6236" fmla="*/ 737240 h 2179871"/>
                <a:gd name="connsiteX6237" fmla="*/ 1362252 w 2663714"/>
                <a:gd name="connsiteY6237" fmla="*/ 737411 h 2179871"/>
                <a:gd name="connsiteX6238" fmla="*/ 1370101 w 2663714"/>
                <a:gd name="connsiteY6238" fmla="*/ 726059 h 2179871"/>
                <a:gd name="connsiteX6239" fmla="*/ 1378207 w 2663714"/>
                <a:gd name="connsiteY6239" fmla="*/ 714879 h 2179871"/>
                <a:gd name="connsiteX6240" fmla="*/ 1384179 w 2663714"/>
                <a:gd name="connsiteY6240" fmla="*/ 707027 h 2179871"/>
                <a:gd name="connsiteX6241" fmla="*/ 1382046 w 2663714"/>
                <a:gd name="connsiteY6241" fmla="*/ 712830 h 2179871"/>
                <a:gd name="connsiteX6242" fmla="*/ 1380510 w 2663714"/>
                <a:gd name="connsiteY6242" fmla="*/ 717183 h 2179871"/>
                <a:gd name="connsiteX6243" fmla="*/ 1360972 w 2663714"/>
                <a:gd name="connsiteY6243" fmla="*/ 747653 h 2179871"/>
                <a:gd name="connsiteX6244" fmla="*/ 1353550 w 2663714"/>
                <a:gd name="connsiteY6244" fmla="*/ 760113 h 2179871"/>
                <a:gd name="connsiteX6245" fmla="*/ 1346383 w 2663714"/>
                <a:gd name="connsiteY6245" fmla="*/ 772660 h 2179871"/>
                <a:gd name="connsiteX6246" fmla="*/ 1346639 w 2663714"/>
                <a:gd name="connsiteY6246" fmla="*/ 772830 h 2179871"/>
                <a:gd name="connsiteX6247" fmla="*/ 1354659 w 2663714"/>
                <a:gd name="connsiteY6247" fmla="*/ 760625 h 2179871"/>
                <a:gd name="connsiteX6248" fmla="*/ 1362850 w 2663714"/>
                <a:gd name="connsiteY6248" fmla="*/ 748591 h 2179871"/>
                <a:gd name="connsiteX6249" fmla="*/ 1377354 w 2663714"/>
                <a:gd name="connsiteY6249" fmla="*/ 728791 h 2179871"/>
                <a:gd name="connsiteX6250" fmla="*/ 1374964 w 2663714"/>
                <a:gd name="connsiteY6250" fmla="*/ 744324 h 2179871"/>
                <a:gd name="connsiteX6251" fmla="*/ 1361143 w 2663714"/>
                <a:gd name="connsiteY6251" fmla="*/ 772916 h 2179871"/>
                <a:gd name="connsiteX6252" fmla="*/ 1356110 w 2663714"/>
                <a:gd name="connsiteY6252" fmla="*/ 784523 h 2179871"/>
                <a:gd name="connsiteX6253" fmla="*/ 1351332 w 2663714"/>
                <a:gd name="connsiteY6253" fmla="*/ 796301 h 2179871"/>
                <a:gd name="connsiteX6254" fmla="*/ 1351588 w 2663714"/>
                <a:gd name="connsiteY6254" fmla="*/ 796386 h 2179871"/>
                <a:gd name="connsiteX6255" fmla="*/ 1357133 w 2663714"/>
                <a:gd name="connsiteY6255" fmla="*/ 784950 h 2179871"/>
                <a:gd name="connsiteX6256" fmla="*/ 1363020 w 2663714"/>
                <a:gd name="connsiteY6256" fmla="*/ 773684 h 2179871"/>
                <a:gd name="connsiteX6257" fmla="*/ 1374453 w 2663714"/>
                <a:gd name="connsiteY6257" fmla="*/ 753712 h 2179871"/>
                <a:gd name="connsiteX6258" fmla="*/ 1374453 w 2663714"/>
                <a:gd name="connsiteY6258" fmla="*/ 759260 h 2179871"/>
                <a:gd name="connsiteX6259" fmla="*/ 1375306 w 2663714"/>
                <a:gd name="connsiteY6259" fmla="*/ 782389 h 2179871"/>
                <a:gd name="connsiteX6260" fmla="*/ 1372576 w 2663714"/>
                <a:gd name="connsiteY6260" fmla="*/ 788535 h 2179871"/>
                <a:gd name="connsiteX6261" fmla="*/ 1365324 w 2663714"/>
                <a:gd name="connsiteY6261" fmla="*/ 805092 h 2179871"/>
                <a:gd name="connsiteX6262" fmla="*/ 1365580 w 2663714"/>
                <a:gd name="connsiteY6262" fmla="*/ 805263 h 2179871"/>
                <a:gd name="connsiteX6263" fmla="*/ 1374453 w 2663714"/>
                <a:gd name="connsiteY6263" fmla="*/ 789388 h 2179871"/>
                <a:gd name="connsiteX6264" fmla="*/ 1375562 w 2663714"/>
                <a:gd name="connsiteY6264" fmla="*/ 787510 h 2179871"/>
                <a:gd name="connsiteX6265" fmla="*/ 1376074 w 2663714"/>
                <a:gd name="connsiteY6265" fmla="*/ 800739 h 2179871"/>
                <a:gd name="connsiteX6266" fmla="*/ 1365494 w 2663714"/>
                <a:gd name="connsiteY6266" fmla="*/ 828307 h 2179871"/>
                <a:gd name="connsiteX6267" fmla="*/ 1361911 w 2663714"/>
                <a:gd name="connsiteY6267" fmla="*/ 838890 h 2179871"/>
                <a:gd name="connsiteX6268" fmla="*/ 1358669 w 2663714"/>
                <a:gd name="connsiteY6268" fmla="*/ 849559 h 2179871"/>
                <a:gd name="connsiteX6269" fmla="*/ 1358925 w 2663714"/>
                <a:gd name="connsiteY6269" fmla="*/ 849644 h 2179871"/>
                <a:gd name="connsiteX6270" fmla="*/ 1363020 w 2663714"/>
                <a:gd name="connsiteY6270" fmla="*/ 839232 h 2179871"/>
                <a:gd name="connsiteX6271" fmla="*/ 1367456 w 2663714"/>
                <a:gd name="connsiteY6271" fmla="*/ 828990 h 2179871"/>
                <a:gd name="connsiteX6272" fmla="*/ 1376500 w 2663714"/>
                <a:gd name="connsiteY6272" fmla="*/ 810213 h 2179871"/>
                <a:gd name="connsiteX6273" fmla="*/ 1377439 w 2663714"/>
                <a:gd name="connsiteY6273" fmla="*/ 832489 h 2179871"/>
                <a:gd name="connsiteX6274" fmla="*/ 1366006 w 2663714"/>
                <a:gd name="connsiteY6274" fmla="*/ 870896 h 2179871"/>
                <a:gd name="connsiteX6275" fmla="*/ 1360972 w 2663714"/>
                <a:gd name="connsiteY6275" fmla="*/ 890099 h 2179871"/>
                <a:gd name="connsiteX6276" fmla="*/ 1361228 w 2663714"/>
                <a:gd name="connsiteY6276" fmla="*/ 890185 h 2179871"/>
                <a:gd name="connsiteX6277" fmla="*/ 1367968 w 2663714"/>
                <a:gd name="connsiteY6277" fmla="*/ 871408 h 2179871"/>
                <a:gd name="connsiteX6278" fmla="*/ 1378121 w 2663714"/>
                <a:gd name="connsiteY6278" fmla="*/ 845889 h 2179871"/>
                <a:gd name="connsiteX6279" fmla="*/ 1378633 w 2663714"/>
                <a:gd name="connsiteY6279" fmla="*/ 855618 h 2179871"/>
                <a:gd name="connsiteX6280" fmla="*/ 1362850 w 2663714"/>
                <a:gd name="connsiteY6280" fmla="*/ 903328 h 2179871"/>
                <a:gd name="connsiteX6281" fmla="*/ 1356706 w 2663714"/>
                <a:gd name="connsiteY6281" fmla="*/ 922617 h 2179871"/>
                <a:gd name="connsiteX6282" fmla="*/ 1356963 w 2663714"/>
                <a:gd name="connsiteY6282" fmla="*/ 922702 h 2179871"/>
                <a:gd name="connsiteX6283" fmla="*/ 1364812 w 2663714"/>
                <a:gd name="connsiteY6283" fmla="*/ 903840 h 2179871"/>
                <a:gd name="connsiteX6284" fmla="*/ 1379657 w 2663714"/>
                <a:gd name="connsiteY6284" fmla="*/ 869616 h 2179871"/>
                <a:gd name="connsiteX6285" fmla="*/ 1380766 w 2663714"/>
                <a:gd name="connsiteY6285" fmla="*/ 881650 h 2179871"/>
                <a:gd name="connsiteX6286" fmla="*/ 1378377 w 2663714"/>
                <a:gd name="connsiteY6286" fmla="*/ 887538 h 2179871"/>
                <a:gd name="connsiteX6287" fmla="*/ 1378377 w 2663714"/>
                <a:gd name="connsiteY6287" fmla="*/ 887538 h 2179871"/>
                <a:gd name="connsiteX6288" fmla="*/ 1378377 w 2663714"/>
                <a:gd name="connsiteY6288" fmla="*/ 887624 h 2179871"/>
                <a:gd name="connsiteX6289" fmla="*/ 1378377 w 2663714"/>
                <a:gd name="connsiteY6289" fmla="*/ 887709 h 2179871"/>
                <a:gd name="connsiteX6290" fmla="*/ 1378377 w 2663714"/>
                <a:gd name="connsiteY6290" fmla="*/ 887709 h 2179871"/>
                <a:gd name="connsiteX6291" fmla="*/ 1365494 w 2663714"/>
                <a:gd name="connsiteY6291" fmla="*/ 930554 h 2179871"/>
                <a:gd name="connsiteX6292" fmla="*/ 1360887 w 2663714"/>
                <a:gd name="connsiteY6292" fmla="*/ 945746 h 2179871"/>
                <a:gd name="connsiteX6293" fmla="*/ 1361143 w 2663714"/>
                <a:gd name="connsiteY6293" fmla="*/ 945832 h 2179871"/>
                <a:gd name="connsiteX6294" fmla="*/ 1367371 w 2663714"/>
                <a:gd name="connsiteY6294" fmla="*/ 931152 h 2179871"/>
                <a:gd name="connsiteX6295" fmla="*/ 1382217 w 2663714"/>
                <a:gd name="connsiteY6295" fmla="*/ 896415 h 2179871"/>
                <a:gd name="connsiteX6296" fmla="*/ 1382472 w 2663714"/>
                <a:gd name="connsiteY6296" fmla="*/ 898805 h 2179871"/>
                <a:gd name="connsiteX6297" fmla="*/ 1371979 w 2663714"/>
                <a:gd name="connsiteY6297" fmla="*/ 922019 h 2179871"/>
                <a:gd name="connsiteX6298" fmla="*/ 1371979 w 2663714"/>
                <a:gd name="connsiteY6298" fmla="*/ 922019 h 2179871"/>
                <a:gd name="connsiteX6299" fmla="*/ 1371979 w 2663714"/>
                <a:gd name="connsiteY6299" fmla="*/ 922105 h 2179871"/>
                <a:gd name="connsiteX6300" fmla="*/ 1371979 w 2663714"/>
                <a:gd name="connsiteY6300" fmla="*/ 922105 h 2179871"/>
                <a:gd name="connsiteX6301" fmla="*/ 1371979 w 2663714"/>
                <a:gd name="connsiteY6301" fmla="*/ 922105 h 2179871"/>
                <a:gd name="connsiteX6302" fmla="*/ 1361399 w 2663714"/>
                <a:gd name="connsiteY6302" fmla="*/ 957183 h 2179871"/>
                <a:gd name="connsiteX6303" fmla="*/ 1357645 w 2663714"/>
                <a:gd name="connsiteY6303" fmla="*/ 969644 h 2179871"/>
                <a:gd name="connsiteX6304" fmla="*/ 1357901 w 2663714"/>
                <a:gd name="connsiteY6304" fmla="*/ 969729 h 2179871"/>
                <a:gd name="connsiteX6305" fmla="*/ 1363361 w 2663714"/>
                <a:gd name="connsiteY6305" fmla="*/ 957780 h 2179871"/>
                <a:gd name="connsiteX6306" fmla="*/ 1378548 w 2663714"/>
                <a:gd name="connsiteY6306" fmla="*/ 924409 h 2179871"/>
                <a:gd name="connsiteX6307" fmla="*/ 1378548 w 2663714"/>
                <a:gd name="connsiteY6307" fmla="*/ 924409 h 2179871"/>
                <a:gd name="connsiteX6308" fmla="*/ 1378548 w 2663714"/>
                <a:gd name="connsiteY6308" fmla="*/ 924409 h 2179871"/>
                <a:gd name="connsiteX6309" fmla="*/ 1378548 w 2663714"/>
                <a:gd name="connsiteY6309" fmla="*/ 924409 h 2179871"/>
                <a:gd name="connsiteX6310" fmla="*/ 1378548 w 2663714"/>
                <a:gd name="connsiteY6310" fmla="*/ 924409 h 2179871"/>
                <a:gd name="connsiteX6311" fmla="*/ 1383496 w 2663714"/>
                <a:gd name="connsiteY6311" fmla="*/ 908449 h 2179871"/>
                <a:gd name="connsiteX6312" fmla="*/ 1384093 w 2663714"/>
                <a:gd name="connsiteY6312" fmla="*/ 914423 h 2179871"/>
                <a:gd name="connsiteX6313" fmla="*/ 1385459 w 2663714"/>
                <a:gd name="connsiteY6313" fmla="*/ 928933 h 2179871"/>
                <a:gd name="connsiteX6314" fmla="*/ 1373770 w 2663714"/>
                <a:gd name="connsiteY6314" fmla="*/ 956756 h 2179871"/>
                <a:gd name="connsiteX6315" fmla="*/ 1373770 w 2663714"/>
                <a:gd name="connsiteY6315" fmla="*/ 956756 h 2179871"/>
                <a:gd name="connsiteX6316" fmla="*/ 1373770 w 2663714"/>
                <a:gd name="connsiteY6316" fmla="*/ 956842 h 2179871"/>
                <a:gd name="connsiteX6317" fmla="*/ 1373770 w 2663714"/>
                <a:gd name="connsiteY6317" fmla="*/ 956927 h 2179871"/>
                <a:gd name="connsiteX6318" fmla="*/ 1373770 w 2663714"/>
                <a:gd name="connsiteY6318" fmla="*/ 956927 h 2179871"/>
                <a:gd name="connsiteX6319" fmla="*/ 1367542 w 2663714"/>
                <a:gd name="connsiteY6319" fmla="*/ 978691 h 2179871"/>
                <a:gd name="connsiteX6320" fmla="*/ 1366859 w 2663714"/>
                <a:gd name="connsiteY6320" fmla="*/ 979800 h 2179871"/>
                <a:gd name="connsiteX6321" fmla="*/ 1367115 w 2663714"/>
                <a:gd name="connsiteY6321" fmla="*/ 979971 h 2179871"/>
                <a:gd name="connsiteX6322" fmla="*/ 1367286 w 2663714"/>
                <a:gd name="connsiteY6322" fmla="*/ 979800 h 2179871"/>
                <a:gd name="connsiteX6323" fmla="*/ 1363191 w 2663714"/>
                <a:gd name="connsiteY6323" fmla="*/ 994651 h 2179871"/>
                <a:gd name="connsiteX6324" fmla="*/ 1361911 w 2663714"/>
                <a:gd name="connsiteY6324" fmla="*/ 999345 h 2179871"/>
                <a:gd name="connsiteX6325" fmla="*/ 1357475 w 2663714"/>
                <a:gd name="connsiteY6325" fmla="*/ 1004978 h 2179871"/>
                <a:gd name="connsiteX6326" fmla="*/ 1357731 w 2663714"/>
                <a:gd name="connsiteY6326" fmla="*/ 1005149 h 2179871"/>
                <a:gd name="connsiteX6327" fmla="*/ 1361314 w 2663714"/>
                <a:gd name="connsiteY6327" fmla="*/ 1001479 h 2179871"/>
                <a:gd name="connsiteX6328" fmla="*/ 1359522 w 2663714"/>
                <a:gd name="connsiteY6328" fmla="*/ 1007965 h 2179871"/>
                <a:gd name="connsiteX6329" fmla="*/ 1359778 w 2663714"/>
                <a:gd name="connsiteY6329" fmla="*/ 1008051 h 2179871"/>
                <a:gd name="connsiteX6330" fmla="*/ 1363532 w 2663714"/>
                <a:gd name="connsiteY6330" fmla="*/ 999174 h 2179871"/>
                <a:gd name="connsiteX6331" fmla="*/ 1369078 w 2663714"/>
                <a:gd name="connsiteY6331" fmla="*/ 993541 h 2179871"/>
                <a:gd name="connsiteX6332" fmla="*/ 1389127 w 2663714"/>
                <a:gd name="connsiteY6332" fmla="*/ 973570 h 2179871"/>
                <a:gd name="connsiteX6333" fmla="*/ 1389980 w 2663714"/>
                <a:gd name="connsiteY6333" fmla="*/ 985433 h 2179871"/>
                <a:gd name="connsiteX6334" fmla="*/ 1375306 w 2663714"/>
                <a:gd name="connsiteY6334" fmla="*/ 1005832 h 2179871"/>
                <a:gd name="connsiteX6335" fmla="*/ 1363788 w 2663714"/>
                <a:gd name="connsiteY6335" fmla="*/ 1021706 h 2179871"/>
                <a:gd name="connsiteX6336" fmla="*/ 1364044 w 2663714"/>
                <a:gd name="connsiteY6336" fmla="*/ 1021877 h 2179871"/>
                <a:gd name="connsiteX6337" fmla="*/ 1377012 w 2663714"/>
                <a:gd name="connsiteY6337" fmla="*/ 1007026 h 2179871"/>
                <a:gd name="connsiteX6338" fmla="*/ 1390492 w 2663714"/>
                <a:gd name="connsiteY6338" fmla="*/ 991749 h 2179871"/>
                <a:gd name="connsiteX6339" fmla="*/ 1390748 w 2663714"/>
                <a:gd name="connsiteY6339" fmla="*/ 995590 h 2179871"/>
                <a:gd name="connsiteX6340" fmla="*/ 1391175 w 2663714"/>
                <a:gd name="connsiteY6340" fmla="*/ 1001052 h 2179871"/>
                <a:gd name="connsiteX6341" fmla="*/ 1385288 w 2663714"/>
                <a:gd name="connsiteY6341" fmla="*/ 1008307 h 2179871"/>
                <a:gd name="connsiteX6342" fmla="*/ 1385288 w 2663714"/>
                <a:gd name="connsiteY6342" fmla="*/ 1008307 h 2179871"/>
                <a:gd name="connsiteX6343" fmla="*/ 1385203 w 2663714"/>
                <a:gd name="connsiteY6343" fmla="*/ 1008477 h 2179871"/>
                <a:gd name="connsiteX6344" fmla="*/ 1385203 w 2663714"/>
                <a:gd name="connsiteY6344" fmla="*/ 1008648 h 2179871"/>
                <a:gd name="connsiteX6345" fmla="*/ 1385117 w 2663714"/>
                <a:gd name="connsiteY6345" fmla="*/ 1008648 h 2179871"/>
                <a:gd name="connsiteX6346" fmla="*/ 1341606 w 2663714"/>
                <a:gd name="connsiteY6346" fmla="*/ 1064551 h 2179871"/>
                <a:gd name="connsiteX6347" fmla="*/ 1336998 w 2663714"/>
                <a:gd name="connsiteY6347" fmla="*/ 1070014 h 2179871"/>
                <a:gd name="connsiteX6348" fmla="*/ 1333841 w 2663714"/>
                <a:gd name="connsiteY6348" fmla="*/ 949587 h 2179871"/>
                <a:gd name="connsiteX6349" fmla="*/ 1735344 w 2663714"/>
                <a:gd name="connsiteY6349" fmla="*/ 1741023 h 2179871"/>
                <a:gd name="connsiteX6350" fmla="*/ 1719049 w 2663714"/>
                <a:gd name="connsiteY6350" fmla="*/ 1781649 h 2179871"/>
                <a:gd name="connsiteX6351" fmla="*/ 1709408 w 2663714"/>
                <a:gd name="connsiteY6351" fmla="*/ 1805291 h 2179871"/>
                <a:gd name="connsiteX6352" fmla="*/ 1676134 w 2663714"/>
                <a:gd name="connsiteY6352" fmla="*/ 1886286 h 2179871"/>
                <a:gd name="connsiteX6353" fmla="*/ 1659071 w 2663714"/>
                <a:gd name="connsiteY6353" fmla="*/ 1922559 h 2179871"/>
                <a:gd name="connsiteX6354" fmla="*/ 1651819 w 2663714"/>
                <a:gd name="connsiteY6354" fmla="*/ 1935191 h 2179871"/>
                <a:gd name="connsiteX6355" fmla="*/ 1640472 w 2663714"/>
                <a:gd name="connsiteY6355" fmla="*/ 1931606 h 2179871"/>
                <a:gd name="connsiteX6356" fmla="*/ 1576910 w 2663714"/>
                <a:gd name="connsiteY6356" fmla="*/ 1906770 h 2179871"/>
                <a:gd name="connsiteX6357" fmla="*/ 1582797 w 2663714"/>
                <a:gd name="connsiteY6357" fmla="*/ 1907453 h 2179871"/>
                <a:gd name="connsiteX6358" fmla="*/ 1582797 w 2663714"/>
                <a:gd name="connsiteY6358" fmla="*/ 1907453 h 2179871"/>
                <a:gd name="connsiteX6359" fmla="*/ 1582797 w 2663714"/>
                <a:gd name="connsiteY6359" fmla="*/ 1907453 h 2179871"/>
                <a:gd name="connsiteX6360" fmla="*/ 1582797 w 2663714"/>
                <a:gd name="connsiteY6360" fmla="*/ 1907453 h 2179871"/>
                <a:gd name="connsiteX6361" fmla="*/ 1582797 w 2663714"/>
                <a:gd name="connsiteY6361" fmla="*/ 1907453 h 2179871"/>
                <a:gd name="connsiteX6362" fmla="*/ 1609246 w 2663714"/>
                <a:gd name="connsiteY6362" fmla="*/ 1907794 h 2179871"/>
                <a:gd name="connsiteX6363" fmla="*/ 1607198 w 2663714"/>
                <a:gd name="connsiteY6363" fmla="*/ 1910610 h 2179871"/>
                <a:gd name="connsiteX6364" fmla="*/ 1607454 w 2663714"/>
                <a:gd name="connsiteY6364" fmla="*/ 1910781 h 2179871"/>
                <a:gd name="connsiteX6365" fmla="*/ 1610013 w 2663714"/>
                <a:gd name="connsiteY6365" fmla="*/ 1907794 h 2179871"/>
                <a:gd name="connsiteX6366" fmla="*/ 1638765 w 2663714"/>
                <a:gd name="connsiteY6366" fmla="*/ 1906428 h 2179871"/>
                <a:gd name="connsiteX6367" fmla="*/ 1642946 w 2663714"/>
                <a:gd name="connsiteY6367" fmla="*/ 1906087 h 2179871"/>
                <a:gd name="connsiteX6368" fmla="*/ 1643970 w 2663714"/>
                <a:gd name="connsiteY6368" fmla="*/ 1906087 h 2179871"/>
                <a:gd name="connsiteX6369" fmla="*/ 1641069 w 2663714"/>
                <a:gd name="connsiteY6369" fmla="*/ 1912317 h 2179871"/>
                <a:gd name="connsiteX6370" fmla="*/ 1637400 w 2663714"/>
                <a:gd name="connsiteY6370" fmla="*/ 1919914 h 2179871"/>
                <a:gd name="connsiteX6371" fmla="*/ 1635267 w 2663714"/>
                <a:gd name="connsiteY6371" fmla="*/ 1923327 h 2179871"/>
                <a:gd name="connsiteX6372" fmla="*/ 1633817 w 2663714"/>
                <a:gd name="connsiteY6372" fmla="*/ 1923327 h 2179871"/>
                <a:gd name="connsiteX6373" fmla="*/ 1634329 w 2663714"/>
                <a:gd name="connsiteY6373" fmla="*/ 1922133 h 2179871"/>
                <a:gd name="connsiteX6374" fmla="*/ 1634499 w 2663714"/>
                <a:gd name="connsiteY6374" fmla="*/ 1921876 h 2179871"/>
                <a:gd name="connsiteX6375" fmla="*/ 1633817 w 2663714"/>
                <a:gd name="connsiteY6375" fmla="*/ 1921876 h 2179871"/>
                <a:gd name="connsiteX6376" fmla="*/ 1633476 w 2663714"/>
                <a:gd name="connsiteY6376" fmla="*/ 1922389 h 2179871"/>
                <a:gd name="connsiteX6377" fmla="*/ 1633476 w 2663714"/>
                <a:gd name="connsiteY6377" fmla="*/ 1923584 h 2179871"/>
                <a:gd name="connsiteX6378" fmla="*/ 1634499 w 2663714"/>
                <a:gd name="connsiteY6378" fmla="*/ 1924266 h 2179871"/>
                <a:gd name="connsiteX6379" fmla="*/ 1635608 w 2663714"/>
                <a:gd name="connsiteY6379" fmla="*/ 1923925 h 2179871"/>
                <a:gd name="connsiteX6380" fmla="*/ 1638083 w 2663714"/>
                <a:gd name="connsiteY6380" fmla="*/ 1920340 h 2179871"/>
                <a:gd name="connsiteX6381" fmla="*/ 1642178 w 2663714"/>
                <a:gd name="connsiteY6381" fmla="*/ 1912915 h 2179871"/>
                <a:gd name="connsiteX6382" fmla="*/ 1645676 w 2663714"/>
                <a:gd name="connsiteY6382" fmla="*/ 1906514 h 2179871"/>
                <a:gd name="connsiteX6383" fmla="*/ 1650881 w 2663714"/>
                <a:gd name="connsiteY6383" fmla="*/ 1907197 h 2179871"/>
                <a:gd name="connsiteX6384" fmla="*/ 1650881 w 2663714"/>
                <a:gd name="connsiteY6384" fmla="*/ 1906940 h 2179871"/>
                <a:gd name="connsiteX6385" fmla="*/ 1646017 w 2663714"/>
                <a:gd name="connsiteY6385" fmla="*/ 1906002 h 2179871"/>
                <a:gd name="connsiteX6386" fmla="*/ 1658644 w 2663714"/>
                <a:gd name="connsiteY6386" fmla="*/ 1904807 h 2179871"/>
                <a:gd name="connsiteX6387" fmla="*/ 1658644 w 2663714"/>
                <a:gd name="connsiteY6387" fmla="*/ 1904466 h 2179871"/>
                <a:gd name="connsiteX6388" fmla="*/ 1646700 w 2663714"/>
                <a:gd name="connsiteY6388" fmla="*/ 1904466 h 2179871"/>
                <a:gd name="connsiteX6389" fmla="*/ 1650283 w 2663714"/>
                <a:gd name="connsiteY6389" fmla="*/ 1897894 h 2179871"/>
                <a:gd name="connsiteX6390" fmla="*/ 1693283 w 2663714"/>
                <a:gd name="connsiteY6390" fmla="*/ 1812887 h 2179871"/>
                <a:gd name="connsiteX6391" fmla="*/ 1693283 w 2663714"/>
                <a:gd name="connsiteY6391" fmla="*/ 1812887 h 2179871"/>
                <a:gd name="connsiteX6392" fmla="*/ 1693283 w 2663714"/>
                <a:gd name="connsiteY6392" fmla="*/ 1812887 h 2179871"/>
                <a:gd name="connsiteX6393" fmla="*/ 1693283 w 2663714"/>
                <a:gd name="connsiteY6393" fmla="*/ 1812887 h 2179871"/>
                <a:gd name="connsiteX6394" fmla="*/ 1693283 w 2663714"/>
                <a:gd name="connsiteY6394" fmla="*/ 1812887 h 2179871"/>
                <a:gd name="connsiteX6395" fmla="*/ 1725021 w 2663714"/>
                <a:gd name="connsiteY6395" fmla="*/ 1731635 h 2179871"/>
                <a:gd name="connsiteX6396" fmla="*/ 1739696 w 2663714"/>
                <a:gd name="connsiteY6396" fmla="*/ 1728818 h 2179871"/>
                <a:gd name="connsiteX6397" fmla="*/ 1739696 w 2663714"/>
                <a:gd name="connsiteY6397" fmla="*/ 1728563 h 2179871"/>
                <a:gd name="connsiteX6398" fmla="*/ 1725619 w 2663714"/>
                <a:gd name="connsiteY6398" fmla="*/ 1730269 h 2179871"/>
                <a:gd name="connsiteX6399" fmla="*/ 1727836 w 2663714"/>
                <a:gd name="connsiteY6399" fmla="*/ 1724124 h 2179871"/>
                <a:gd name="connsiteX6400" fmla="*/ 1731335 w 2663714"/>
                <a:gd name="connsiteY6400" fmla="*/ 1714224 h 2179871"/>
                <a:gd name="connsiteX6401" fmla="*/ 1745583 w 2663714"/>
                <a:gd name="connsiteY6401" fmla="*/ 1710895 h 2179871"/>
                <a:gd name="connsiteX6402" fmla="*/ 1735515 w 2663714"/>
                <a:gd name="connsiteY6402" fmla="*/ 1741365 h 2179871"/>
                <a:gd name="connsiteX6403" fmla="*/ 1068676 w 2663714"/>
                <a:gd name="connsiteY6403" fmla="*/ 1706116 h 2179871"/>
                <a:gd name="connsiteX6404" fmla="*/ 1086848 w 2663714"/>
                <a:gd name="connsiteY6404" fmla="*/ 1700653 h 2179871"/>
                <a:gd name="connsiteX6405" fmla="*/ 1086848 w 2663714"/>
                <a:gd name="connsiteY6405" fmla="*/ 1700653 h 2179871"/>
                <a:gd name="connsiteX6406" fmla="*/ 1087019 w 2663714"/>
                <a:gd name="connsiteY6406" fmla="*/ 1700653 h 2179871"/>
                <a:gd name="connsiteX6407" fmla="*/ 1087190 w 2663714"/>
                <a:gd name="connsiteY6407" fmla="*/ 1700653 h 2179871"/>
                <a:gd name="connsiteX6408" fmla="*/ 1087190 w 2663714"/>
                <a:gd name="connsiteY6408" fmla="*/ 1700653 h 2179871"/>
                <a:gd name="connsiteX6409" fmla="*/ 1097086 w 2663714"/>
                <a:gd name="connsiteY6409" fmla="*/ 1697154 h 2179871"/>
                <a:gd name="connsiteX6410" fmla="*/ 1122426 w 2663714"/>
                <a:gd name="connsiteY6410" fmla="*/ 1698946 h 2179871"/>
                <a:gd name="connsiteX6411" fmla="*/ 1162866 w 2663714"/>
                <a:gd name="connsiteY6411" fmla="*/ 1701934 h 2179871"/>
                <a:gd name="connsiteX6412" fmla="*/ 1101011 w 2663714"/>
                <a:gd name="connsiteY6412" fmla="*/ 1716614 h 2179871"/>
                <a:gd name="connsiteX6413" fmla="*/ 1100328 w 2663714"/>
                <a:gd name="connsiteY6413" fmla="*/ 1716784 h 2179871"/>
                <a:gd name="connsiteX6414" fmla="*/ 1068676 w 2663714"/>
                <a:gd name="connsiteY6414" fmla="*/ 1706286 h 2179871"/>
                <a:gd name="connsiteX6415" fmla="*/ 1056390 w 2663714"/>
                <a:gd name="connsiteY6415" fmla="*/ 1702019 h 2179871"/>
                <a:gd name="connsiteX6416" fmla="*/ 1048029 w 2663714"/>
                <a:gd name="connsiteY6416" fmla="*/ 1698434 h 2179871"/>
                <a:gd name="connsiteX6417" fmla="*/ 1056560 w 2663714"/>
                <a:gd name="connsiteY6417" fmla="*/ 1690241 h 2179871"/>
                <a:gd name="connsiteX6418" fmla="*/ 1067993 w 2663714"/>
                <a:gd name="connsiteY6418" fmla="*/ 1678890 h 2179871"/>
                <a:gd name="connsiteX6419" fmla="*/ 1116283 w 2663714"/>
                <a:gd name="connsiteY6419" fmla="*/ 1665661 h 2179871"/>
                <a:gd name="connsiteX6420" fmla="*/ 1116283 w 2663714"/>
                <a:gd name="connsiteY6420" fmla="*/ 1665661 h 2179871"/>
                <a:gd name="connsiteX6421" fmla="*/ 1116539 w 2663714"/>
                <a:gd name="connsiteY6421" fmla="*/ 1665661 h 2179871"/>
                <a:gd name="connsiteX6422" fmla="*/ 1116794 w 2663714"/>
                <a:gd name="connsiteY6422" fmla="*/ 1665661 h 2179871"/>
                <a:gd name="connsiteX6423" fmla="*/ 1116794 w 2663714"/>
                <a:gd name="connsiteY6423" fmla="*/ 1665661 h 2179871"/>
                <a:gd name="connsiteX6424" fmla="*/ 1152116 w 2663714"/>
                <a:gd name="connsiteY6424" fmla="*/ 1654736 h 2179871"/>
                <a:gd name="connsiteX6425" fmla="*/ 1152372 w 2663714"/>
                <a:gd name="connsiteY6425" fmla="*/ 1654736 h 2179871"/>
                <a:gd name="connsiteX6426" fmla="*/ 1154078 w 2663714"/>
                <a:gd name="connsiteY6426" fmla="*/ 1654736 h 2179871"/>
                <a:gd name="connsiteX6427" fmla="*/ 1150666 w 2663714"/>
                <a:gd name="connsiteY6427" fmla="*/ 1656699 h 2179871"/>
                <a:gd name="connsiteX6428" fmla="*/ 1150751 w 2663714"/>
                <a:gd name="connsiteY6428" fmla="*/ 1656955 h 2179871"/>
                <a:gd name="connsiteX6429" fmla="*/ 1157662 w 2663714"/>
                <a:gd name="connsiteY6429" fmla="*/ 1654907 h 2179871"/>
                <a:gd name="connsiteX6430" fmla="*/ 1184622 w 2663714"/>
                <a:gd name="connsiteY6430" fmla="*/ 1654907 h 2179871"/>
                <a:gd name="connsiteX6431" fmla="*/ 1216786 w 2663714"/>
                <a:gd name="connsiteY6431" fmla="*/ 1653883 h 2179871"/>
                <a:gd name="connsiteX6432" fmla="*/ 1216786 w 2663714"/>
                <a:gd name="connsiteY6432" fmla="*/ 1653883 h 2179871"/>
                <a:gd name="connsiteX6433" fmla="*/ 1216786 w 2663714"/>
                <a:gd name="connsiteY6433" fmla="*/ 1653883 h 2179871"/>
                <a:gd name="connsiteX6434" fmla="*/ 1216786 w 2663714"/>
                <a:gd name="connsiteY6434" fmla="*/ 1653883 h 2179871"/>
                <a:gd name="connsiteX6435" fmla="*/ 1216786 w 2663714"/>
                <a:gd name="connsiteY6435" fmla="*/ 1653883 h 2179871"/>
                <a:gd name="connsiteX6436" fmla="*/ 1280689 w 2663714"/>
                <a:gd name="connsiteY6436" fmla="*/ 1645945 h 2179871"/>
                <a:gd name="connsiteX6437" fmla="*/ 1303469 w 2663714"/>
                <a:gd name="connsiteY6437" fmla="*/ 1642702 h 2179871"/>
                <a:gd name="connsiteX6438" fmla="*/ 1303469 w 2663714"/>
                <a:gd name="connsiteY6438" fmla="*/ 1642360 h 2179871"/>
                <a:gd name="connsiteX6439" fmla="*/ 1280689 w 2663714"/>
                <a:gd name="connsiteY6439" fmla="*/ 1643811 h 2179871"/>
                <a:gd name="connsiteX6440" fmla="*/ 1216445 w 2663714"/>
                <a:gd name="connsiteY6440" fmla="*/ 1646799 h 2179871"/>
                <a:gd name="connsiteX6441" fmla="*/ 1216445 w 2663714"/>
                <a:gd name="connsiteY6441" fmla="*/ 1646799 h 2179871"/>
                <a:gd name="connsiteX6442" fmla="*/ 1216275 w 2663714"/>
                <a:gd name="connsiteY6442" fmla="*/ 1646799 h 2179871"/>
                <a:gd name="connsiteX6443" fmla="*/ 1216104 w 2663714"/>
                <a:gd name="connsiteY6443" fmla="*/ 1646799 h 2179871"/>
                <a:gd name="connsiteX6444" fmla="*/ 1216104 w 2663714"/>
                <a:gd name="connsiteY6444" fmla="*/ 1646799 h 2179871"/>
                <a:gd name="connsiteX6445" fmla="*/ 1184110 w 2663714"/>
                <a:gd name="connsiteY6445" fmla="*/ 1650042 h 2179871"/>
                <a:gd name="connsiteX6446" fmla="*/ 1169179 w 2663714"/>
                <a:gd name="connsiteY6446" fmla="*/ 1651493 h 2179871"/>
                <a:gd name="connsiteX6447" fmla="*/ 1178820 w 2663714"/>
                <a:gd name="connsiteY6447" fmla="*/ 1648506 h 2179871"/>
                <a:gd name="connsiteX6448" fmla="*/ 1178820 w 2663714"/>
                <a:gd name="connsiteY6448" fmla="*/ 1648506 h 2179871"/>
                <a:gd name="connsiteX6449" fmla="*/ 1178820 w 2663714"/>
                <a:gd name="connsiteY6449" fmla="*/ 1648506 h 2179871"/>
                <a:gd name="connsiteX6450" fmla="*/ 1178820 w 2663714"/>
                <a:gd name="connsiteY6450" fmla="*/ 1648506 h 2179871"/>
                <a:gd name="connsiteX6451" fmla="*/ 1178820 w 2663714"/>
                <a:gd name="connsiteY6451" fmla="*/ 1648506 h 2179871"/>
                <a:gd name="connsiteX6452" fmla="*/ 1186840 w 2663714"/>
                <a:gd name="connsiteY6452" fmla="*/ 1644067 h 2179871"/>
                <a:gd name="connsiteX6453" fmla="*/ 1204842 w 2663714"/>
                <a:gd name="connsiteY6453" fmla="*/ 1638776 h 2179871"/>
                <a:gd name="connsiteX6454" fmla="*/ 1236324 w 2663714"/>
                <a:gd name="connsiteY6454" fmla="*/ 1629900 h 2179871"/>
                <a:gd name="connsiteX6455" fmla="*/ 1236324 w 2663714"/>
                <a:gd name="connsiteY6455" fmla="*/ 1629643 h 2179871"/>
                <a:gd name="connsiteX6456" fmla="*/ 1204245 w 2663714"/>
                <a:gd name="connsiteY6456" fmla="*/ 1636813 h 2179871"/>
                <a:gd name="connsiteX6457" fmla="*/ 1196140 w 2663714"/>
                <a:gd name="connsiteY6457" fmla="*/ 1638690 h 2179871"/>
                <a:gd name="connsiteX6458" fmla="*/ 1197675 w 2663714"/>
                <a:gd name="connsiteY6458" fmla="*/ 1637752 h 2179871"/>
                <a:gd name="connsiteX6459" fmla="*/ 1204415 w 2663714"/>
                <a:gd name="connsiteY6459" fmla="*/ 1633911 h 2179871"/>
                <a:gd name="connsiteX6460" fmla="*/ 1204330 w 2663714"/>
                <a:gd name="connsiteY6460" fmla="*/ 1633655 h 2179871"/>
                <a:gd name="connsiteX6461" fmla="*/ 1196993 w 2663714"/>
                <a:gd name="connsiteY6461" fmla="*/ 1635874 h 2179871"/>
                <a:gd name="connsiteX6462" fmla="*/ 1176261 w 2663714"/>
                <a:gd name="connsiteY6462" fmla="*/ 1642019 h 2179871"/>
                <a:gd name="connsiteX6463" fmla="*/ 1176261 w 2663714"/>
                <a:gd name="connsiteY6463" fmla="*/ 1642019 h 2179871"/>
                <a:gd name="connsiteX6464" fmla="*/ 1176261 w 2663714"/>
                <a:gd name="connsiteY6464" fmla="*/ 1642019 h 2179871"/>
                <a:gd name="connsiteX6465" fmla="*/ 1176261 w 2663714"/>
                <a:gd name="connsiteY6465" fmla="*/ 1642019 h 2179871"/>
                <a:gd name="connsiteX6466" fmla="*/ 1176261 w 2663714"/>
                <a:gd name="connsiteY6466" fmla="*/ 1642019 h 2179871"/>
                <a:gd name="connsiteX6467" fmla="*/ 1172080 w 2663714"/>
                <a:gd name="connsiteY6467" fmla="*/ 1644238 h 2179871"/>
                <a:gd name="connsiteX6468" fmla="*/ 1140257 w 2663714"/>
                <a:gd name="connsiteY6468" fmla="*/ 1652090 h 2179871"/>
                <a:gd name="connsiteX6469" fmla="*/ 1129763 w 2663714"/>
                <a:gd name="connsiteY6469" fmla="*/ 1650639 h 2179871"/>
                <a:gd name="connsiteX6470" fmla="*/ 1129763 w 2663714"/>
                <a:gd name="connsiteY6470" fmla="*/ 1650895 h 2179871"/>
                <a:gd name="connsiteX6471" fmla="*/ 1137697 w 2663714"/>
                <a:gd name="connsiteY6471" fmla="*/ 1652688 h 2179871"/>
                <a:gd name="connsiteX6472" fmla="*/ 1114918 w 2663714"/>
                <a:gd name="connsiteY6472" fmla="*/ 1658662 h 2179871"/>
                <a:gd name="connsiteX6473" fmla="*/ 1114918 w 2663714"/>
                <a:gd name="connsiteY6473" fmla="*/ 1658662 h 2179871"/>
                <a:gd name="connsiteX6474" fmla="*/ 1114918 w 2663714"/>
                <a:gd name="connsiteY6474" fmla="*/ 1658662 h 2179871"/>
                <a:gd name="connsiteX6475" fmla="*/ 1114918 w 2663714"/>
                <a:gd name="connsiteY6475" fmla="*/ 1658662 h 2179871"/>
                <a:gd name="connsiteX6476" fmla="*/ 1114918 w 2663714"/>
                <a:gd name="connsiteY6476" fmla="*/ 1658662 h 2179871"/>
                <a:gd name="connsiteX6477" fmla="*/ 1075842 w 2663714"/>
                <a:gd name="connsiteY6477" fmla="*/ 1671379 h 2179871"/>
                <a:gd name="connsiteX6478" fmla="*/ 1092991 w 2663714"/>
                <a:gd name="connsiteY6478" fmla="*/ 1653712 h 2179871"/>
                <a:gd name="connsiteX6479" fmla="*/ 1129336 w 2663714"/>
                <a:gd name="connsiteY6479" fmla="*/ 1641507 h 2179871"/>
                <a:gd name="connsiteX6480" fmla="*/ 1129336 w 2663714"/>
                <a:gd name="connsiteY6480" fmla="*/ 1641507 h 2179871"/>
                <a:gd name="connsiteX6481" fmla="*/ 1129592 w 2663714"/>
                <a:gd name="connsiteY6481" fmla="*/ 1641422 h 2179871"/>
                <a:gd name="connsiteX6482" fmla="*/ 1129848 w 2663714"/>
                <a:gd name="connsiteY6482" fmla="*/ 1641422 h 2179871"/>
                <a:gd name="connsiteX6483" fmla="*/ 1129848 w 2663714"/>
                <a:gd name="connsiteY6483" fmla="*/ 1641422 h 2179871"/>
                <a:gd name="connsiteX6484" fmla="*/ 1221735 w 2663714"/>
                <a:gd name="connsiteY6484" fmla="*/ 1605831 h 2179871"/>
                <a:gd name="connsiteX6485" fmla="*/ 1254326 w 2663714"/>
                <a:gd name="connsiteY6485" fmla="*/ 1593199 h 2179871"/>
                <a:gd name="connsiteX6486" fmla="*/ 1254241 w 2663714"/>
                <a:gd name="connsiteY6486" fmla="*/ 1592944 h 2179871"/>
                <a:gd name="connsiteX6487" fmla="*/ 1220882 w 2663714"/>
                <a:gd name="connsiteY6487" fmla="*/ 1604039 h 2179871"/>
                <a:gd name="connsiteX6488" fmla="*/ 1127374 w 2663714"/>
                <a:gd name="connsiteY6488" fmla="*/ 1635020 h 2179871"/>
                <a:gd name="connsiteX6489" fmla="*/ 1127374 w 2663714"/>
                <a:gd name="connsiteY6489" fmla="*/ 1635020 h 2179871"/>
                <a:gd name="connsiteX6490" fmla="*/ 1127374 w 2663714"/>
                <a:gd name="connsiteY6490" fmla="*/ 1635020 h 2179871"/>
                <a:gd name="connsiteX6491" fmla="*/ 1127374 w 2663714"/>
                <a:gd name="connsiteY6491" fmla="*/ 1635020 h 2179871"/>
                <a:gd name="connsiteX6492" fmla="*/ 1127374 w 2663714"/>
                <a:gd name="connsiteY6492" fmla="*/ 1635020 h 2179871"/>
                <a:gd name="connsiteX6493" fmla="*/ 1100926 w 2663714"/>
                <a:gd name="connsiteY6493" fmla="*/ 1645177 h 2179871"/>
                <a:gd name="connsiteX6494" fmla="*/ 1120975 w 2663714"/>
                <a:gd name="connsiteY6494" fmla="*/ 1621962 h 2179871"/>
                <a:gd name="connsiteX6495" fmla="*/ 1122426 w 2663714"/>
                <a:gd name="connsiteY6495" fmla="*/ 1621621 h 2179871"/>
                <a:gd name="connsiteX6496" fmla="*/ 1164487 w 2663714"/>
                <a:gd name="connsiteY6496" fmla="*/ 1608306 h 2179871"/>
                <a:gd name="connsiteX6497" fmla="*/ 1164487 w 2663714"/>
                <a:gd name="connsiteY6497" fmla="*/ 1608306 h 2179871"/>
                <a:gd name="connsiteX6498" fmla="*/ 1164572 w 2663714"/>
                <a:gd name="connsiteY6498" fmla="*/ 1608306 h 2179871"/>
                <a:gd name="connsiteX6499" fmla="*/ 1164658 w 2663714"/>
                <a:gd name="connsiteY6499" fmla="*/ 1608306 h 2179871"/>
                <a:gd name="connsiteX6500" fmla="*/ 1164658 w 2663714"/>
                <a:gd name="connsiteY6500" fmla="*/ 1608306 h 2179871"/>
                <a:gd name="connsiteX6501" fmla="*/ 1203562 w 2663714"/>
                <a:gd name="connsiteY6501" fmla="*/ 1587481 h 2179871"/>
                <a:gd name="connsiteX6502" fmla="*/ 1216957 w 2663714"/>
                <a:gd name="connsiteY6502" fmla="*/ 1579458 h 2179871"/>
                <a:gd name="connsiteX6503" fmla="*/ 1216786 w 2663714"/>
                <a:gd name="connsiteY6503" fmla="*/ 1579203 h 2179871"/>
                <a:gd name="connsiteX6504" fmla="*/ 1202539 w 2663714"/>
                <a:gd name="connsiteY6504" fmla="*/ 1585689 h 2179871"/>
                <a:gd name="connsiteX6505" fmla="*/ 1161842 w 2663714"/>
                <a:gd name="connsiteY6505" fmla="*/ 1601905 h 2179871"/>
                <a:gd name="connsiteX6506" fmla="*/ 1161842 w 2663714"/>
                <a:gd name="connsiteY6506" fmla="*/ 1601905 h 2179871"/>
                <a:gd name="connsiteX6507" fmla="*/ 1161842 w 2663714"/>
                <a:gd name="connsiteY6507" fmla="*/ 1601905 h 2179871"/>
                <a:gd name="connsiteX6508" fmla="*/ 1161842 w 2663714"/>
                <a:gd name="connsiteY6508" fmla="*/ 1601905 h 2179871"/>
                <a:gd name="connsiteX6509" fmla="*/ 1161842 w 2663714"/>
                <a:gd name="connsiteY6509" fmla="*/ 1601905 h 2179871"/>
                <a:gd name="connsiteX6510" fmla="*/ 1123620 w 2663714"/>
                <a:gd name="connsiteY6510" fmla="*/ 1618889 h 2179871"/>
                <a:gd name="connsiteX6511" fmla="*/ 1147935 w 2663714"/>
                <a:gd name="connsiteY6511" fmla="*/ 1590383 h 2179871"/>
                <a:gd name="connsiteX6512" fmla="*/ 1173104 w 2663714"/>
                <a:gd name="connsiteY6512" fmla="*/ 1580483 h 2179871"/>
                <a:gd name="connsiteX6513" fmla="*/ 1173104 w 2663714"/>
                <a:gd name="connsiteY6513" fmla="*/ 1580483 h 2179871"/>
                <a:gd name="connsiteX6514" fmla="*/ 1173274 w 2663714"/>
                <a:gd name="connsiteY6514" fmla="*/ 1580483 h 2179871"/>
                <a:gd name="connsiteX6515" fmla="*/ 1173445 w 2663714"/>
                <a:gd name="connsiteY6515" fmla="*/ 1580483 h 2179871"/>
                <a:gd name="connsiteX6516" fmla="*/ 1173445 w 2663714"/>
                <a:gd name="connsiteY6516" fmla="*/ 1580483 h 2179871"/>
                <a:gd name="connsiteX6517" fmla="*/ 1243149 w 2663714"/>
                <a:gd name="connsiteY6517" fmla="*/ 1546600 h 2179871"/>
                <a:gd name="connsiteX6518" fmla="*/ 1253729 w 2663714"/>
                <a:gd name="connsiteY6518" fmla="*/ 1541223 h 2179871"/>
                <a:gd name="connsiteX6519" fmla="*/ 1256971 w 2663714"/>
                <a:gd name="connsiteY6519" fmla="*/ 1539601 h 2179871"/>
                <a:gd name="connsiteX6520" fmla="*/ 1253387 w 2663714"/>
                <a:gd name="connsiteY6520" fmla="*/ 1540028 h 2179871"/>
                <a:gd name="connsiteX6521" fmla="*/ 1237860 w 2663714"/>
                <a:gd name="connsiteY6521" fmla="*/ 1541820 h 2179871"/>
                <a:gd name="connsiteX6522" fmla="*/ 1237860 w 2663714"/>
                <a:gd name="connsiteY6522" fmla="*/ 1542161 h 2179871"/>
                <a:gd name="connsiteX6523" fmla="*/ 1249804 w 2663714"/>
                <a:gd name="connsiteY6523" fmla="*/ 1541564 h 2179871"/>
                <a:gd name="connsiteX6524" fmla="*/ 1242040 w 2663714"/>
                <a:gd name="connsiteY6524" fmla="*/ 1544892 h 2179871"/>
                <a:gd name="connsiteX6525" fmla="*/ 1170459 w 2663714"/>
                <a:gd name="connsiteY6525" fmla="*/ 1574252 h 2179871"/>
                <a:gd name="connsiteX6526" fmla="*/ 1170459 w 2663714"/>
                <a:gd name="connsiteY6526" fmla="*/ 1574252 h 2179871"/>
                <a:gd name="connsiteX6527" fmla="*/ 1170459 w 2663714"/>
                <a:gd name="connsiteY6527" fmla="*/ 1574252 h 2179871"/>
                <a:gd name="connsiteX6528" fmla="*/ 1170459 w 2663714"/>
                <a:gd name="connsiteY6528" fmla="*/ 1574252 h 2179871"/>
                <a:gd name="connsiteX6529" fmla="*/ 1170459 w 2663714"/>
                <a:gd name="connsiteY6529" fmla="*/ 1574252 h 2179871"/>
                <a:gd name="connsiteX6530" fmla="*/ 1156296 w 2663714"/>
                <a:gd name="connsiteY6530" fmla="*/ 1580739 h 2179871"/>
                <a:gd name="connsiteX6531" fmla="*/ 1171995 w 2663714"/>
                <a:gd name="connsiteY6531" fmla="*/ 1562218 h 2179871"/>
                <a:gd name="connsiteX6532" fmla="*/ 1203392 w 2663714"/>
                <a:gd name="connsiteY6532" fmla="*/ 1547879 h 2179871"/>
                <a:gd name="connsiteX6533" fmla="*/ 1203392 w 2663714"/>
                <a:gd name="connsiteY6533" fmla="*/ 1547879 h 2179871"/>
                <a:gd name="connsiteX6534" fmla="*/ 1203477 w 2663714"/>
                <a:gd name="connsiteY6534" fmla="*/ 1547879 h 2179871"/>
                <a:gd name="connsiteX6535" fmla="*/ 1203562 w 2663714"/>
                <a:gd name="connsiteY6535" fmla="*/ 1547879 h 2179871"/>
                <a:gd name="connsiteX6536" fmla="*/ 1203562 w 2663714"/>
                <a:gd name="connsiteY6536" fmla="*/ 1547879 h 2179871"/>
                <a:gd name="connsiteX6537" fmla="*/ 1245197 w 2663714"/>
                <a:gd name="connsiteY6537" fmla="*/ 1522275 h 2179871"/>
                <a:gd name="connsiteX6538" fmla="*/ 1259786 w 2663714"/>
                <a:gd name="connsiteY6538" fmla="*/ 1512887 h 2179871"/>
                <a:gd name="connsiteX6539" fmla="*/ 1259616 w 2663714"/>
                <a:gd name="connsiteY6539" fmla="*/ 1512631 h 2179871"/>
                <a:gd name="connsiteX6540" fmla="*/ 1244088 w 2663714"/>
                <a:gd name="connsiteY6540" fmla="*/ 1520483 h 2179871"/>
                <a:gd name="connsiteX6541" fmla="*/ 1200235 w 2663714"/>
                <a:gd name="connsiteY6541" fmla="*/ 1541735 h 2179871"/>
                <a:gd name="connsiteX6542" fmla="*/ 1200235 w 2663714"/>
                <a:gd name="connsiteY6542" fmla="*/ 1541735 h 2179871"/>
                <a:gd name="connsiteX6543" fmla="*/ 1200235 w 2663714"/>
                <a:gd name="connsiteY6543" fmla="*/ 1541735 h 2179871"/>
                <a:gd name="connsiteX6544" fmla="*/ 1200235 w 2663714"/>
                <a:gd name="connsiteY6544" fmla="*/ 1541735 h 2179871"/>
                <a:gd name="connsiteX6545" fmla="*/ 1200235 w 2663714"/>
                <a:gd name="connsiteY6545" fmla="*/ 1541735 h 2179871"/>
                <a:gd name="connsiteX6546" fmla="*/ 1178991 w 2663714"/>
                <a:gd name="connsiteY6546" fmla="*/ 1554025 h 2179871"/>
                <a:gd name="connsiteX6547" fmla="*/ 1199723 w 2663714"/>
                <a:gd name="connsiteY6547" fmla="*/ 1529444 h 2179871"/>
                <a:gd name="connsiteX6548" fmla="*/ 1205183 w 2663714"/>
                <a:gd name="connsiteY6548" fmla="*/ 1522958 h 2179871"/>
                <a:gd name="connsiteX6549" fmla="*/ 1218834 w 2663714"/>
                <a:gd name="connsiteY6549" fmla="*/ 1513911 h 2179871"/>
                <a:gd name="connsiteX6550" fmla="*/ 1224465 w 2663714"/>
                <a:gd name="connsiteY6550" fmla="*/ 1510241 h 2179871"/>
                <a:gd name="connsiteX6551" fmla="*/ 1230864 w 2663714"/>
                <a:gd name="connsiteY6551" fmla="*/ 1506827 h 2179871"/>
                <a:gd name="connsiteX6552" fmla="*/ 1230864 w 2663714"/>
                <a:gd name="connsiteY6552" fmla="*/ 1506827 h 2179871"/>
                <a:gd name="connsiteX6553" fmla="*/ 1230864 w 2663714"/>
                <a:gd name="connsiteY6553" fmla="*/ 1506827 h 2179871"/>
                <a:gd name="connsiteX6554" fmla="*/ 1230864 w 2663714"/>
                <a:gd name="connsiteY6554" fmla="*/ 1506827 h 2179871"/>
                <a:gd name="connsiteX6555" fmla="*/ 1230864 w 2663714"/>
                <a:gd name="connsiteY6555" fmla="*/ 1506827 h 2179871"/>
                <a:gd name="connsiteX6556" fmla="*/ 1257141 w 2663714"/>
                <a:gd name="connsiteY6556" fmla="*/ 1487965 h 2179871"/>
                <a:gd name="connsiteX6557" fmla="*/ 1266441 w 2663714"/>
                <a:gd name="connsiteY6557" fmla="*/ 1481222 h 2179871"/>
                <a:gd name="connsiteX6558" fmla="*/ 1266270 w 2663714"/>
                <a:gd name="connsiteY6558" fmla="*/ 1480967 h 2179871"/>
                <a:gd name="connsiteX6559" fmla="*/ 1255947 w 2663714"/>
                <a:gd name="connsiteY6559" fmla="*/ 1486173 h 2179871"/>
                <a:gd name="connsiteX6560" fmla="*/ 1227110 w 2663714"/>
                <a:gd name="connsiteY6560" fmla="*/ 1500852 h 2179871"/>
                <a:gd name="connsiteX6561" fmla="*/ 1227110 w 2663714"/>
                <a:gd name="connsiteY6561" fmla="*/ 1500852 h 2179871"/>
                <a:gd name="connsiteX6562" fmla="*/ 1227110 w 2663714"/>
                <a:gd name="connsiteY6562" fmla="*/ 1500852 h 2179871"/>
                <a:gd name="connsiteX6563" fmla="*/ 1227110 w 2663714"/>
                <a:gd name="connsiteY6563" fmla="*/ 1500852 h 2179871"/>
                <a:gd name="connsiteX6564" fmla="*/ 1227110 w 2663714"/>
                <a:gd name="connsiteY6564" fmla="*/ 1500852 h 2179871"/>
                <a:gd name="connsiteX6565" fmla="*/ 1217469 w 2663714"/>
                <a:gd name="connsiteY6565" fmla="*/ 1507595 h 2179871"/>
                <a:gd name="connsiteX6566" fmla="*/ 1255008 w 2663714"/>
                <a:gd name="connsiteY6566" fmla="*/ 1457752 h 2179871"/>
                <a:gd name="connsiteX6567" fmla="*/ 1305090 w 2663714"/>
                <a:gd name="connsiteY6567" fmla="*/ 1408420 h 2179871"/>
                <a:gd name="connsiteX6568" fmla="*/ 1305090 w 2663714"/>
                <a:gd name="connsiteY6568" fmla="*/ 1408420 h 2179871"/>
                <a:gd name="connsiteX6569" fmla="*/ 1305090 w 2663714"/>
                <a:gd name="connsiteY6569" fmla="*/ 1408420 h 2179871"/>
                <a:gd name="connsiteX6570" fmla="*/ 1305090 w 2663714"/>
                <a:gd name="connsiteY6570" fmla="*/ 1408420 h 2179871"/>
                <a:gd name="connsiteX6571" fmla="*/ 1305090 w 2663714"/>
                <a:gd name="connsiteY6571" fmla="*/ 1408420 h 2179871"/>
                <a:gd name="connsiteX6572" fmla="*/ 1359010 w 2663714"/>
                <a:gd name="connsiteY6572" fmla="*/ 1348506 h 2179871"/>
                <a:gd name="connsiteX6573" fmla="*/ 1378292 w 2663714"/>
                <a:gd name="connsiteY6573" fmla="*/ 1327083 h 2179871"/>
                <a:gd name="connsiteX6574" fmla="*/ 1378036 w 2663714"/>
                <a:gd name="connsiteY6574" fmla="*/ 1326913 h 2179871"/>
                <a:gd name="connsiteX6575" fmla="*/ 1357645 w 2663714"/>
                <a:gd name="connsiteY6575" fmla="*/ 1346969 h 2179871"/>
                <a:gd name="connsiteX6576" fmla="*/ 1300142 w 2663714"/>
                <a:gd name="connsiteY6576" fmla="*/ 1403470 h 2179871"/>
                <a:gd name="connsiteX6577" fmla="*/ 1300142 w 2663714"/>
                <a:gd name="connsiteY6577" fmla="*/ 1403470 h 2179871"/>
                <a:gd name="connsiteX6578" fmla="*/ 1299971 w 2663714"/>
                <a:gd name="connsiteY6578" fmla="*/ 1403641 h 2179871"/>
                <a:gd name="connsiteX6579" fmla="*/ 1299800 w 2663714"/>
                <a:gd name="connsiteY6579" fmla="*/ 1403811 h 2179871"/>
                <a:gd name="connsiteX6580" fmla="*/ 1299800 w 2663714"/>
                <a:gd name="connsiteY6580" fmla="*/ 1403811 h 2179871"/>
                <a:gd name="connsiteX6581" fmla="*/ 1266868 w 2663714"/>
                <a:gd name="connsiteY6581" fmla="*/ 1440255 h 2179871"/>
                <a:gd name="connsiteX6582" fmla="*/ 1293060 w 2663714"/>
                <a:gd name="connsiteY6582" fmla="*/ 1397837 h 2179871"/>
                <a:gd name="connsiteX6583" fmla="*/ 1304322 w 2663714"/>
                <a:gd name="connsiteY6583" fmla="*/ 1377268 h 2179871"/>
                <a:gd name="connsiteX6584" fmla="*/ 1317887 w 2663714"/>
                <a:gd name="connsiteY6584" fmla="*/ 1365661 h 2179871"/>
                <a:gd name="connsiteX6585" fmla="*/ 1317887 w 2663714"/>
                <a:gd name="connsiteY6585" fmla="*/ 1365661 h 2179871"/>
                <a:gd name="connsiteX6586" fmla="*/ 1317887 w 2663714"/>
                <a:gd name="connsiteY6586" fmla="*/ 1365661 h 2179871"/>
                <a:gd name="connsiteX6587" fmla="*/ 1317887 w 2663714"/>
                <a:gd name="connsiteY6587" fmla="*/ 1365661 h 2179871"/>
                <a:gd name="connsiteX6588" fmla="*/ 1317887 w 2663714"/>
                <a:gd name="connsiteY6588" fmla="*/ 1365661 h 2179871"/>
                <a:gd name="connsiteX6589" fmla="*/ 1367030 w 2663714"/>
                <a:gd name="connsiteY6589" fmla="*/ 1320426 h 2179871"/>
                <a:gd name="connsiteX6590" fmla="*/ 1385032 w 2663714"/>
                <a:gd name="connsiteY6590" fmla="*/ 1304722 h 2179871"/>
                <a:gd name="connsiteX6591" fmla="*/ 1384862 w 2663714"/>
                <a:gd name="connsiteY6591" fmla="*/ 1304466 h 2179871"/>
                <a:gd name="connsiteX6592" fmla="*/ 1365835 w 2663714"/>
                <a:gd name="connsiteY6592" fmla="*/ 1318719 h 2179871"/>
                <a:gd name="connsiteX6593" fmla="*/ 1313280 w 2663714"/>
                <a:gd name="connsiteY6593" fmla="*/ 1360369 h 2179871"/>
                <a:gd name="connsiteX6594" fmla="*/ 1313280 w 2663714"/>
                <a:gd name="connsiteY6594" fmla="*/ 1360369 h 2179871"/>
                <a:gd name="connsiteX6595" fmla="*/ 1313195 w 2663714"/>
                <a:gd name="connsiteY6595" fmla="*/ 1360455 h 2179871"/>
                <a:gd name="connsiteX6596" fmla="*/ 1313109 w 2663714"/>
                <a:gd name="connsiteY6596" fmla="*/ 1360455 h 2179871"/>
                <a:gd name="connsiteX6597" fmla="*/ 1313109 w 2663714"/>
                <a:gd name="connsiteY6597" fmla="*/ 1360540 h 2179871"/>
                <a:gd name="connsiteX6598" fmla="*/ 1312854 w 2663714"/>
                <a:gd name="connsiteY6598" fmla="*/ 1360796 h 2179871"/>
                <a:gd name="connsiteX6599" fmla="*/ 1324712 w 2663714"/>
                <a:gd name="connsiteY6599" fmla="*/ 1337666 h 2179871"/>
                <a:gd name="connsiteX6600" fmla="*/ 1327784 w 2663714"/>
                <a:gd name="connsiteY6600" fmla="*/ 1331521 h 2179871"/>
                <a:gd name="connsiteX6601" fmla="*/ 1344165 w 2663714"/>
                <a:gd name="connsiteY6601" fmla="*/ 1317610 h 2179871"/>
                <a:gd name="connsiteX6602" fmla="*/ 1344165 w 2663714"/>
                <a:gd name="connsiteY6602" fmla="*/ 1317610 h 2179871"/>
                <a:gd name="connsiteX6603" fmla="*/ 1344165 w 2663714"/>
                <a:gd name="connsiteY6603" fmla="*/ 1317610 h 2179871"/>
                <a:gd name="connsiteX6604" fmla="*/ 1344165 w 2663714"/>
                <a:gd name="connsiteY6604" fmla="*/ 1317610 h 2179871"/>
                <a:gd name="connsiteX6605" fmla="*/ 1344165 w 2663714"/>
                <a:gd name="connsiteY6605" fmla="*/ 1317610 h 2179871"/>
                <a:gd name="connsiteX6606" fmla="*/ 1398939 w 2663714"/>
                <a:gd name="connsiteY6606" fmla="*/ 1266998 h 2179871"/>
                <a:gd name="connsiteX6607" fmla="*/ 1418818 w 2663714"/>
                <a:gd name="connsiteY6607" fmla="*/ 1249331 h 2179871"/>
                <a:gd name="connsiteX6608" fmla="*/ 1418647 w 2663714"/>
                <a:gd name="connsiteY6608" fmla="*/ 1249074 h 2179871"/>
                <a:gd name="connsiteX6609" fmla="*/ 1397744 w 2663714"/>
                <a:gd name="connsiteY6609" fmla="*/ 1265291 h 2179871"/>
                <a:gd name="connsiteX6610" fmla="*/ 1339643 w 2663714"/>
                <a:gd name="connsiteY6610" fmla="*/ 1312318 h 2179871"/>
                <a:gd name="connsiteX6611" fmla="*/ 1339643 w 2663714"/>
                <a:gd name="connsiteY6611" fmla="*/ 1312318 h 2179871"/>
                <a:gd name="connsiteX6612" fmla="*/ 1339473 w 2663714"/>
                <a:gd name="connsiteY6612" fmla="*/ 1312403 h 2179871"/>
                <a:gd name="connsiteX6613" fmla="*/ 1339302 w 2663714"/>
                <a:gd name="connsiteY6613" fmla="*/ 1312403 h 2179871"/>
                <a:gd name="connsiteX6614" fmla="*/ 1339302 w 2663714"/>
                <a:gd name="connsiteY6614" fmla="*/ 1312489 h 2179871"/>
                <a:gd name="connsiteX6615" fmla="*/ 1334610 w 2663714"/>
                <a:gd name="connsiteY6615" fmla="*/ 1316927 h 2179871"/>
                <a:gd name="connsiteX6616" fmla="*/ 1340923 w 2663714"/>
                <a:gd name="connsiteY6616" fmla="*/ 1303698 h 2179871"/>
                <a:gd name="connsiteX6617" fmla="*/ 1350990 w 2663714"/>
                <a:gd name="connsiteY6617" fmla="*/ 1281166 h 2179871"/>
                <a:gd name="connsiteX6618" fmla="*/ 1352952 w 2663714"/>
                <a:gd name="connsiteY6618" fmla="*/ 1279374 h 2179871"/>
                <a:gd name="connsiteX6619" fmla="*/ 1352952 w 2663714"/>
                <a:gd name="connsiteY6619" fmla="*/ 1279374 h 2179871"/>
                <a:gd name="connsiteX6620" fmla="*/ 1352952 w 2663714"/>
                <a:gd name="connsiteY6620" fmla="*/ 1279374 h 2179871"/>
                <a:gd name="connsiteX6621" fmla="*/ 1352952 w 2663714"/>
                <a:gd name="connsiteY6621" fmla="*/ 1279374 h 2179871"/>
                <a:gd name="connsiteX6622" fmla="*/ 1352952 w 2663714"/>
                <a:gd name="connsiteY6622" fmla="*/ 1279374 h 2179871"/>
                <a:gd name="connsiteX6623" fmla="*/ 1405764 w 2663714"/>
                <a:gd name="connsiteY6623" fmla="*/ 1226713 h 2179871"/>
                <a:gd name="connsiteX6624" fmla="*/ 1425046 w 2663714"/>
                <a:gd name="connsiteY6624" fmla="*/ 1208278 h 2179871"/>
                <a:gd name="connsiteX6625" fmla="*/ 1424875 w 2663714"/>
                <a:gd name="connsiteY6625" fmla="*/ 1208022 h 2179871"/>
                <a:gd name="connsiteX6626" fmla="*/ 1404570 w 2663714"/>
                <a:gd name="connsiteY6626" fmla="*/ 1225007 h 2179871"/>
                <a:gd name="connsiteX6627" fmla="*/ 1356280 w 2663714"/>
                <a:gd name="connsiteY6627" fmla="*/ 1266913 h 2179871"/>
                <a:gd name="connsiteX6628" fmla="*/ 1363702 w 2663714"/>
                <a:gd name="connsiteY6628" fmla="*/ 1243783 h 2179871"/>
                <a:gd name="connsiteX6629" fmla="*/ 1408750 w 2663714"/>
                <a:gd name="connsiteY6629" fmla="*/ 1200085 h 2179871"/>
                <a:gd name="connsiteX6630" fmla="*/ 1427861 w 2663714"/>
                <a:gd name="connsiteY6630" fmla="*/ 1182588 h 2179871"/>
                <a:gd name="connsiteX6631" fmla="*/ 1427690 w 2663714"/>
                <a:gd name="connsiteY6631" fmla="*/ 1182332 h 2179871"/>
                <a:gd name="connsiteX6632" fmla="*/ 1407470 w 2663714"/>
                <a:gd name="connsiteY6632" fmla="*/ 1198463 h 2179871"/>
                <a:gd name="connsiteX6633" fmla="*/ 1366945 w 2663714"/>
                <a:gd name="connsiteY6633" fmla="*/ 1232261 h 2179871"/>
                <a:gd name="connsiteX6634" fmla="*/ 1368651 w 2663714"/>
                <a:gd name="connsiteY6634" fmla="*/ 1225945 h 2179871"/>
                <a:gd name="connsiteX6635" fmla="*/ 1388018 w 2663714"/>
                <a:gd name="connsiteY6635" fmla="*/ 1210156 h 2179871"/>
                <a:gd name="connsiteX6636" fmla="*/ 1388018 w 2663714"/>
                <a:gd name="connsiteY6636" fmla="*/ 1210156 h 2179871"/>
                <a:gd name="connsiteX6637" fmla="*/ 1388018 w 2663714"/>
                <a:gd name="connsiteY6637" fmla="*/ 1210156 h 2179871"/>
                <a:gd name="connsiteX6638" fmla="*/ 1388018 w 2663714"/>
                <a:gd name="connsiteY6638" fmla="*/ 1210156 h 2179871"/>
                <a:gd name="connsiteX6639" fmla="*/ 1388018 w 2663714"/>
                <a:gd name="connsiteY6639" fmla="*/ 1210156 h 2179871"/>
                <a:gd name="connsiteX6640" fmla="*/ 1433236 w 2663714"/>
                <a:gd name="connsiteY6640" fmla="*/ 1162787 h 2179871"/>
                <a:gd name="connsiteX6641" fmla="*/ 1448508 w 2663714"/>
                <a:gd name="connsiteY6641" fmla="*/ 1145120 h 2179871"/>
                <a:gd name="connsiteX6642" fmla="*/ 1448252 w 2663714"/>
                <a:gd name="connsiteY6642" fmla="*/ 1144949 h 2179871"/>
                <a:gd name="connsiteX6643" fmla="*/ 1431871 w 2663714"/>
                <a:gd name="connsiteY6643" fmla="*/ 1161337 h 2179871"/>
                <a:gd name="connsiteX6644" fmla="*/ 1383411 w 2663714"/>
                <a:gd name="connsiteY6644" fmla="*/ 1204949 h 2179871"/>
                <a:gd name="connsiteX6645" fmla="*/ 1383411 w 2663714"/>
                <a:gd name="connsiteY6645" fmla="*/ 1204949 h 2179871"/>
                <a:gd name="connsiteX6646" fmla="*/ 1383326 w 2663714"/>
                <a:gd name="connsiteY6646" fmla="*/ 1205035 h 2179871"/>
                <a:gd name="connsiteX6647" fmla="*/ 1383240 w 2663714"/>
                <a:gd name="connsiteY6647" fmla="*/ 1205035 h 2179871"/>
                <a:gd name="connsiteX6648" fmla="*/ 1383240 w 2663714"/>
                <a:gd name="connsiteY6648" fmla="*/ 1205120 h 2179871"/>
                <a:gd name="connsiteX6649" fmla="*/ 1371296 w 2663714"/>
                <a:gd name="connsiteY6649" fmla="*/ 1216301 h 2179871"/>
                <a:gd name="connsiteX6650" fmla="*/ 1378377 w 2663714"/>
                <a:gd name="connsiteY6650" fmla="*/ 1188819 h 2179871"/>
                <a:gd name="connsiteX6651" fmla="*/ 1414978 w 2663714"/>
                <a:gd name="connsiteY6651" fmla="*/ 1149644 h 2179871"/>
                <a:gd name="connsiteX6652" fmla="*/ 1430421 w 2663714"/>
                <a:gd name="connsiteY6652" fmla="*/ 1133172 h 2179871"/>
                <a:gd name="connsiteX6653" fmla="*/ 1430250 w 2663714"/>
                <a:gd name="connsiteY6653" fmla="*/ 1132915 h 2179871"/>
                <a:gd name="connsiteX6654" fmla="*/ 1413613 w 2663714"/>
                <a:gd name="connsiteY6654" fmla="*/ 1148108 h 2179871"/>
                <a:gd name="connsiteX6655" fmla="*/ 1381022 w 2663714"/>
                <a:gd name="connsiteY6655" fmla="*/ 1177638 h 2179871"/>
                <a:gd name="connsiteX6656" fmla="*/ 1385714 w 2663714"/>
                <a:gd name="connsiteY6656" fmla="*/ 1156898 h 2179871"/>
                <a:gd name="connsiteX6657" fmla="*/ 1405935 w 2663714"/>
                <a:gd name="connsiteY6657" fmla="*/ 1133513 h 2179871"/>
                <a:gd name="connsiteX6658" fmla="*/ 1419415 w 2663714"/>
                <a:gd name="connsiteY6658" fmla="*/ 1117809 h 2179871"/>
                <a:gd name="connsiteX6659" fmla="*/ 1419159 w 2663714"/>
                <a:gd name="connsiteY6659" fmla="*/ 1117638 h 2179871"/>
                <a:gd name="connsiteX6660" fmla="*/ 1404484 w 2663714"/>
                <a:gd name="connsiteY6660" fmla="*/ 1132062 h 2179871"/>
                <a:gd name="connsiteX6661" fmla="*/ 1387592 w 2663714"/>
                <a:gd name="connsiteY6661" fmla="*/ 1148278 h 2179871"/>
                <a:gd name="connsiteX6662" fmla="*/ 1391090 w 2663714"/>
                <a:gd name="connsiteY6662" fmla="*/ 1131209 h 2179871"/>
                <a:gd name="connsiteX6663" fmla="*/ 1392625 w 2663714"/>
                <a:gd name="connsiteY6663" fmla="*/ 1128563 h 2179871"/>
                <a:gd name="connsiteX6664" fmla="*/ 1392625 w 2663714"/>
                <a:gd name="connsiteY6664" fmla="*/ 1128563 h 2179871"/>
                <a:gd name="connsiteX6665" fmla="*/ 1392625 w 2663714"/>
                <a:gd name="connsiteY6665" fmla="*/ 1128563 h 2179871"/>
                <a:gd name="connsiteX6666" fmla="*/ 1392625 w 2663714"/>
                <a:gd name="connsiteY6666" fmla="*/ 1128563 h 2179871"/>
                <a:gd name="connsiteX6667" fmla="*/ 1392625 w 2663714"/>
                <a:gd name="connsiteY6667" fmla="*/ 1128563 h 2179871"/>
                <a:gd name="connsiteX6668" fmla="*/ 1398853 w 2663714"/>
                <a:gd name="connsiteY6668" fmla="*/ 1111066 h 2179871"/>
                <a:gd name="connsiteX6669" fmla="*/ 1421462 w 2663714"/>
                <a:gd name="connsiteY6669" fmla="*/ 1082133 h 2179871"/>
                <a:gd name="connsiteX6670" fmla="*/ 1434089 w 2663714"/>
                <a:gd name="connsiteY6670" fmla="*/ 1065917 h 2179871"/>
                <a:gd name="connsiteX6671" fmla="*/ 1433834 w 2663714"/>
                <a:gd name="connsiteY6671" fmla="*/ 1065746 h 2179871"/>
                <a:gd name="connsiteX6672" fmla="*/ 1420012 w 2663714"/>
                <a:gd name="connsiteY6672" fmla="*/ 1080768 h 2179871"/>
                <a:gd name="connsiteX6673" fmla="*/ 1403204 w 2663714"/>
                <a:gd name="connsiteY6673" fmla="*/ 1098605 h 2179871"/>
                <a:gd name="connsiteX6674" fmla="*/ 1403631 w 2663714"/>
                <a:gd name="connsiteY6674" fmla="*/ 1097411 h 2179871"/>
                <a:gd name="connsiteX6675" fmla="*/ 1403375 w 2663714"/>
                <a:gd name="connsiteY6675" fmla="*/ 1097325 h 2179871"/>
                <a:gd name="connsiteX6676" fmla="*/ 1401413 w 2663714"/>
                <a:gd name="connsiteY6676" fmla="*/ 1100568 h 2179871"/>
                <a:gd name="connsiteX6677" fmla="*/ 1395953 w 2663714"/>
                <a:gd name="connsiteY6677" fmla="*/ 1106372 h 2179871"/>
                <a:gd name="connsiteX6678" fmla="*/ 1398086 w 2663714"/>
                <a:gd name="connsiteY6678" fmla="*/ 1093655 h 2179871"/>
                <a:gd name="connsiteX6679" fmla="*/ 1402778 w 2663714"/>
                <a:gd name="connsiteY6679" fmla="*/ 1088193 h 2179871"/>
                <a:gd name="connsiteX6680" fmla="*/ 1402778 w 2663714"/>
                <a:gd name="connsiteY6680" fmla="*/ 1088193 h 2179871"/>
                <a:gd name="connsiteX6681" fmla="*/ 1402778 w 2663714"/>
                <a:gd name="connsiteY6681" fmla="*/ 1088193 h 2179871"/>
                <a:gd name="connsiteX6682" fmla="*/ 1402778 w 2663714"/>
                <a:gd name="connsiteY6682" fmla="*/ 1088193 h 2179871"/>
                <a:gd name="connsiteX6683" fmla="*/ 1402778 w 2663714"/>
                <a:gd name="connsiteY6683" fmla="*/ 1088193 h 2179871"/>
                <a:gd name="connsiteX6684" fmla="*/ 1441768 w 2663714"/>
                <a:gd name="connsiteY6684" fmla="*/ 1034167 h 2179871"/>
                <a:gd name="connsiteX6685" fmla="*/ 1455248 w 2663714"/>
                <a:gd name="connsiteY6685" fmla="*/ 1014622 h 2179871"/>
                <a:gd name="connsiteX6686" fmla="*/ 1454992 w 2663714"/>
                <a:gd name="connsiteY6686" fmla="*/ 1014452 h 2179871"/>
                <a:gd name="connsiteX6687" fmla="*/ 1440147 w 2663714"/>
                <a:gd name="connsiteY6687" fmla="*/ 1032802 h 2179871"/>
                <a:gd name="connsiteX6688" fmla="*/ 1399707 w 2663714"/>
                <a:gd name="connsiteY6688" fmla="*/ 1080853 h 2179871"/>
                <a:gd name="connsiteX6689" fmla="*/ 1401669 w 2663714"/>
                <a:gd name="connsiteY6689" fmla="*/ 1061564 h 2179871"/>
                <a:gd name="connsiteX6690" fmla="*/ 1439550 w 2663714"/>
                <a:gd name="connsiteY6690" fmla="*/ 1009075 h 2179871"/>
                <a:gd name="connsiteX6691" fmla="*/ 1453115 w 2663714"/>
                <a:gd name="connsiteY6691" fmla="*/ 990298 h 2179871"/>
                <a:gd name="connsiteX6692" fmla="*/ 1452859 w 2663714"/>
                <a:gd name="connsiteY6692" fmla="*/ 990128 h 2179871"/>
                <a:gd name="connsiteX6693" fmla="*/ 1438014 w 2663714"/>
                <a:gd name="connsiteY6693" fmla="*/ 1007709 h 2179871"/>
                <a:gd name="connsiteX6694" fmla="*/ 1411480 w 2663714"/>
                <a:gd name="connsiteY6694" fmla="*/ 1038947 h 2179871"/>
                <a:gd name="connsiteX6695" fmla="*/ 1451835 w 2663714"/>
                <a:gd name="connsiteY6695" fmla="*/ 987823 h 2179871"/>
                <a:gd name="connsiteX6696" fmla="*/ 1459087 w 2663714"/>
                <a:gd name="connsiteY6696" fmla="*/ 978264 h 2179871"/>
                <a:gd name="connsiteX6697" fmla="*/ 1452945 w 2663714"/>
                <a:gd name="connsiteY6697" fmla="*/ 988079 h 2179871"/>
                <a:gd name="connsiteX6698" fmla="*/ 1453200 w 2663714"/>
                <a:gd name="connsiteY6698" fmla="*/ 988250 h 2179871"/>
                <a:gd name="connsiteX6699" fmla="*/ 1463524 w 2663714"/>
                <a:gd name="connsiteY6699" fmla="*/ 975021 h 2179871"/>
                <a:gd name="connsiteX6700" fmla="*/ 1491252 w 2663714"/>
                <a:gd name="connsiteY6700" fmla="*/ 939431 h 2179871"/>
                <a:gd name="connsiteX6701" fmla="*/ 1501917 w 2663714"/>
                <a:gd name="connsiteY6701" fmla="*/ 947795 h 2179871"/>
                <a:gd name="connsiteX6702" fmla="*/ 1490740 w 2663714"/>
                <a:gd name="connsiteY6702" fmla="*/ 964950 h 2179871"/>
                <a:gd name="connsiteX6703" fmla="*/ 1482294 w 2663714"/>
                <a:gd name="connsiteY6703" fmla="*/ 977496 h 2179871"/>
                <a:gd name="connsiteX6704" fmla="*/ 1482549 w 2663714"/>
                <a:gd name="connsiteY6704" fmla="*/ 977667 h 2179871"/>
                <a:gd name="connsiteX6705" fmla="*/ 1492361 w 2663714"/>
                <a:gd name="connsiteY6705" fmla="*/ 966230 h 2179871"/>
                <a:gd name="connsiteX6706" fmla="*/ 1505841 w 2663714"/>
                <a:gd name="connsiteY6706" fmla="*/ 950441 h 2179871"/>
                <a:gd name="connsiteX6707" fmla="*/ 1516591 w 2663714"/>
                <a:gd name="connsiteY6707" fmla="*/ 957439 h 2179871"/>
                <a:gd name="connsiteX6708" fmla="*/ 1501064 w 2663714"/>
                <a:gd name="connsiteY6708" fmla="*/ 982702 h 2179871"/>
                <a:gd name="connsiteX6709" fmla="*/ 1490143 w 2663714"/>
                <a:gd name="connsiteY6709" fmla="*/ 1000284 h 2179871"/>
                <a:gd name="connsiteX6710" fmla="*/ 1490399 w 2663714"/>
                <a:gd name="connsiteY6710" fmla="*/ 1000455 h 2179871"/>
                <a:gd name="connsiteX6711" fmla="*/ 1502685 w 2663714"/>
                <a:gd name="connsiteY6711" fmla="*/ 983897 h 2179871"/>
                <a:gd name="connsiteX6712" fmla="*/ 1520772 w 2663714"/>
                <a:gd name="connsiteY6712" fmla="*/ 959914 h 2179871"/>
                <a:gd name="connsiteX6713" fmla="*/ 1540480 w 2663714"/>
                <a:gd name="connsiteY6713" fmla="*/ 970071 h 2179871"/>
                <a:gd name="connsiteX6714" fmla="*/ 1529986 w 2663714"/>
                <a:gd name="connsiteY6714" fmla="*/ 988676 h 2179871"/>
                <a:gd name="connsiteX6715" fmla="*/ 1520089 w 2663714"/>
                <a:gd name="connsiteY6715" fmla="*/ 1006258 h 2179871"/>
                <a:gd name="connsiteX6716" fmla="*/ 1520345 w 2663714"/>
                <a:gd name="connsiteY6716" fmla="*/ 1006429 h 2179871"/>
                <a:gd name="connsiteX6717" fmla="*/ 1531607 w 2663714"/>
                <a:gd name="connsiteY6717" fmla="*/ 989871 h 2179871"/>
                <a:gd name="connsiteX6718" fmla="*/ 1544234 w 2663714"/>
                <a:gd name="connsiteY6718" fmla="*/ 971863 h 2179871"/>
                <a:gd name="connsiteX6719" fmla="*/ 1553875 w 2663714"/>
                <a:gd name="connsiteY6719" fmla="*/ 975874 h 2179871"/>
                <a:gd name="connsiteX6720" fmla="*/ 1560274 w 2663714"/>
                <a:gd name="connsiteY6720" fmla="*/ 978093 h 2179871"/>
                <a:gd name="connsiteX6721" fmla="*/ 1549694 w 2663714"/>
                <a:gd name="connsiteY6721" fmla="*/ 996955 h 2179871"/>
                <a:gd name="connsiteX6722" fmla="*/ 1537579 w 2663714"/>
                <a:gd name="connsiteY6722" fmla="*/ 1018378 h 2179871"/>
                <a:gd name="connsiteX6723" fmla="*/ 1537835 w 2663714"/>
                <a:gd name="connsiteY6723" fmla="*/ 1018548 h 2179871"/>
                <a:gd name="connsiteX6724" fmla="*/ 1551400 w 2663714"/>
                <a:gd name="connsiteY6724" fmla="*/ 998235 h 2179871"/>
                <a:gd name="connsiteX6725" fmla="*/ 1564113 w 2663714"/>
                <a:gd name="connsiteY6725" fmla="*/ 979374 h 2179871"/>
                <a:gd name="connsiteX6726" fmla="*/ 1574351 w 2663714"/>
                <a:gd name="connsiteY6726" fmla="*/ 982275 h 2179871"/>
                <a:gd name="connsiteX6727" fmla="*/ 1567014 w 2663714"/>
                <a:gd name="connsiteY6727" fmla="*/ 993627 h 2179871"/>
                <a:gd name="connsiteX6728" fmla="*/ 1567270 w 2663714"/>
                <a:gd name="connsiteY6728" fmla="*/ 993797 h 2179871"/>
                <a:gd name="connsiteX6729" fmla="*/ 1575716 w 2663714"/>
                <a:gd name="connsiteY6729" fmla="*/ 982617 h 2179871"/>
                <a:gd name="connsiteX6730" fmla="*/ 1598069 w 2663714"/>
                <a:gd name="connsiteY6730" fmla="*/ 986970 h 2179871"/>
                <a:gd name="connsiteX6731" fmla="*/ 1582797 w 2663714"/>
                <a:gd name="connsiteY6731" fmla="*/ 1005320 h 2179871"/>
                <a:gd name="connsiteX6732" fmla="*/ 1582968 w 2663714"/>
                <a:gd name="connsiteY6732" fmla="*/ 1005576 h 2179871"/>
                <a:gd name="connsiteX6733" fmla="*/ 1600117 w 2663714"/>
                <a:gd name="connsiteY6733" fmla="*/ 987226 h 2179871"/>
                <a:gd name="connsiteX6734" fmla="*/ 1613085 w 2663714"/>
                <a:gd name="connsiteY6734" fmla="*/ 988420 h 2179871"/>
                <a:gd name="connsiteX6735" fmla="*/ 1606857 w 2663714"/>
                <a:gd name="connsiteY6735" fmla="*/ 998833 h 2179871"/>
                <a:gd name="connsiteX6736" fmla="*/ 1592011 w 2663714"/>
                <a:gd name="connsiteY6736" fmla="*/ 1022731 h 2179871"/>
                <a:gd name="connsiteX6737" fmla="*/ 1592268 w 2663714"/>
                <a:gd name="connsiteY6737" fmla="*/ 1022901 h 2179871"/>
                <a:gd name="connsiteX6738" fmla="*/ 1608734 w 2663714"/>
                <a:gd name="connsiteY6738" fmla="*/ 999772 h 2179871"/>
                <a:gd name="connsiteX6739" fmla="*/ 1616583 w 2663714"/>
                <a:gd name="connsiteY6739" fmla="*/ 988506 h 2179871"/>
                <a:gd name="connsiteX6740" fmla="*/ 1633476 w 2663714"/>
                <a:gd name="connsiteY6740" fmla="*/ 988506 h 2179871"/>
                <a:gd name="connsiteX6741" fmla="*/ 1631599 w 2663714"/>
                <a:gd name="connsiteY6741" fmla="*/ 991749 h 2179871"/>
                <a:gd name="connsiteX6742" fmla="*/ 1627674 w 2663714"/>
                <a:gd name="connsiteY6742" fmla="*/ 998235 h 2179871"/>
                <a:gd name="connsiteX6743" fmla="*/ 1621702 w 2663714"/>
                <a:gd name="connsiteY6743" fmla="*/ 1001991 h 2179871"/>
                <a:gd name="connsiteX6744" fmla="*/ 1621702 w 2663714"/>
                <a:gd name="connsiteY6744" fmla="*/ 1002332 h 2179871"/>
                <a:gd name="connsiteX6745" fmla="*/ 1628357 w 2663714"/>
                <a:gd name="connsiteY6745" fmla="*/ 998662 h 2179871"/>
                <a:gd name="connsiteX6746" fmla="*/ 1632708 w 2663714"/>
                <a:gd name="connsiteY6746" fmla="*/ 992347 h 2179871"/>
                <a:gd name="connsiteX6747" fmla="*/ 1635267 w 2663714"/>
                <a:gd name="connsiteY6747" fmla="*/ 988420 h 2179871"/>
                <a:gd name="connsiteX6748" fmla="*/ 1655317 w 2663714"/>
                <a:gd name="connsiteY6748" fmla="*/ 986202 h 2179871"/>
                <a:gd name="connsiteX6749" fmla="*/ 1650027 w 2663714"/>
                <a:gd name="connsiteY6749" fmla="*/ 996187 h 2179871"/>
                <a:gd name="connsiteX6750" fmla="*/ 1650283 w 2663714"/>
                <a:gd name="connsiteY6750" fmla="*/ 996358 h 2179871"/>
                <a:gd name="connsiteX6751" fmla="*/ 1656511 w 2663714"/>
                <a:gd name="connsiteY6751" fmla="*/ 986031 h 2179871"/>
                <a:gd name="connsiteX6752" fmla="*/ 1675367 w 2663714"/>
                <a:gd name="connsiteY6752" fmla="*/ 981763 h 2179871"/>
                <a:gd name="connsiteX6753" fmla="*/ 1667773 w 2663714"/>
                <a:gd name="connsiteY6753" fmla="*/ 990213 h 2179871"/>
                <a:gd name="connsiteX6754" fmla="*/ 1668029 w 2663714"/>
                <a:gd name="connsiteY6754" fmla="*/ 990384 h 2179871"/>
                <a:gd name="connsiteX6755" fmla="*/ 1676988 w 2663714"/>
                <a:gd name="connsiteY6755" fmla="*/ 981251 h 2179871"/>
                <a:gd name="connsiteX6756" fmla="*/ 1710773 w 2663714"/>
                <a:gd name="connsiteY6756" fmla="*/ 967937 h 2179871"/>
                <a:gd name="connsiteX6757" fmla="*/ 1714527 w 2663714"/>
                <a:gd name="connsiteY6757" fmla="*/ 966059 h 2179871"/>
                <a:gd name="connsiteX6758" fmla="*/ 1710603 w 2663714"/>
                <a:gd name="connsiteY6758" fmla="*/ 970924 h 2179871"/>
                <a:gd name="connsiteX6759" fmla="*/ 1696099 w 2663714"/>
                <a:gd name="connsiteY6759" fmla="*/ 989274 h 2179871"/>
                <a:gd name="connsiteX6760" fmla="*/ 1679206 w 2663714"/>
                <a:gd name="connsiteY6760" fmla="*/ 995931 h 2179871"/>
                <a:gd name="connsiteX6761" fmla="*/ 1675708 w 2663714"/>
                <a:gd name="connsiteY6761" fmla="*/ 997297 h 2179871"/>
                <a:gd name="connsiteX6762" fmla="*/ 1685093 w 2663714"/>
                <a:gd name="connsiteY6762" fmla="*/ 991408 h 2179871"/>
                <a:gd name="connsiteX6763" fmla="*/ 1684922 w 2663714"/>
                <a:gd name="connsiteY6763" fmla="*/ 991152 h 2179871"/>
                <a:gd name="connsiteX6764" fmla="*/ 1668712 w 2663714"/>
                <a:gd name="connsiteY6764" fmla="*/ 1000028 h 2179871"/>
                <a:gd name="connsiteX6765" fmla="*/ 1669309 w 2663714"/>
                <a:gd name="connsiteY6765" fmla="*/ 1001308 h 2179871"/>
                <a:gd name="connsiteX6766" fmla="*/ 1680059 w 2663714"/>
                <a:gd name="connsiteY6766" fmla="*/ 997809 h 2179871"/>
                <a:gd name="connsiteX6767" fmla="*/ 1692515 w 2663714"/>
                <a:gd name="connsiteY6767" fmla="*/ 993797 h 2179871"/>
                <a:gd name="connsiteX6768" fmla="*/ 1690212 w 2663714"/>
                <a:gd name="connsiteY6768" fmla="*/ 996699 h 2179871"/>
                <a:gd name="connsiteX6769" fmla="*/ 1690468 w 2663714"/>
                <a:gd name="connsiteY6769" fmla="*/ 996870 h 2179871"/>
                <a:gd name="connsiteX6770" fmla="*/ 1693454 w 2663714"/>
                <a:gd name="connsiteY6770" fmla="*/ 993456 h 2179871"/>
                <a:gd name="connsiteX6771" fmla="*/ 1711541 w 2663714"/>
                <a:gd name="connsiteY6771" fmla="*/ 987652 h 2179871"/>
                <a:gd name="connsiteX6772" fmla="*/ 1700620 w 2663714"/>
                <a:gd name="connsiteY6772" fmla="*/ 999089 h 2179871"/>
                <a:gd name="connsiteX6773" fmla="*/ 1700791 w 2663714"/>
                <a:gd name="connsiteY6773" fmla="*/ 999345 h 2179871"/>
                <a:gd name="connsiteX6774" fmla="*/ 1714271 w 2663714"/>
                <a:gd name="connsiteY6774" fmla="*/ 986799 h 2179871"/>
                <a:gd name="connsiteX6775" fmla="*/ 1726215 w 2663714"/>
                <a:gd name="connsiteY6775" fmla="*/ 982958 h 2179871"/>
                <a:gd name="connsiteX6776" fmla="*/ 1714271 w 2663714"/>
                <a:gd name="connsiteY6776" fmla="*/ 998491 h 2179871"/>
                <a:gd name="connsiteX6777" fmla="*/ 1714527 w 2663714"/>
                <a:gd name="connsiteY6777" fmla="*/ 998662 h 2179871"/>
                <a:gd name="connsiteX6778" fmla="*/ 1729031 w 2663714"/>
                <a:gd name="connsiteY6778" fmla="*/ 982019 h 2179871"/>
                <a:gd name="connsiteX6779" fmla="*/ 1750105 w 2663714"/>
                <a:gd name="connsiteY6779" fmla="*/ 975106 h 2179871"/>
                <a:gd name="connsiteX6780" fmla="*/ 1744132 w 2663714"/>
                <a:gd name="connsiteY6780" fmla="*/ 988335 h 2179871"/>
                <a:gd name="connsiteX6781" fmla="*/ 1693880 w 2663714"/>
                <a:gd name="connsiteY6781" fmla="*/ 1006088 h 2179871"/>
                <a:gd name="connsiteX6782" fmla="*/ 1670674 w 2663714"/>
                <a:gd name="connsiteY6782" fmla="*/ 1014281 h 2179871"/>
                <a:gd name="connsiteX6783" fmla="*/ 1670759 w 2663714"/>
                <a:gd name="connsiteY6783" fmla="*/ 1014537 h 2179871"/>
                <a:gd name="connsiteX6784" fmla="*/ 1694648 w 2663714"/>
                <a:gd name="connsiteY6784" fmla="*/ 1008051 h 2179871"/>
                <a:gd name="connsiteX6785" fmla="*/ 1740976 w 2663714"/>
                <a:gd name="connsiteY6785" fmla="*/ 995504 h 2179871"/>
                <a:gd name="connsiteX6786" fmla="*/ 1733468 w 2663714"/>
                <a:gd name="connsiteY6786" fmla="*/ 1012659 h 2179871"/>
                <a:gd name="connsiteX6787" fmla="*/ 1680144 w 2663714"/>
                <a:gd name="connsiteY6787" fmla="*/ 1031266 h 2179871"/>
                <a:gd name="connsiteX6788" fmla="*/ 1653781 w 2663714"/>
                <a:gd name="connsiteY6788" fmla="*/ 1040398 h 2179871"/>
                <a:gd name="connsiteX6789" fmla="*/ 1653866 w 2663714"/>
                <a:gd name="connsiteY6789" fmla="*/ 1040654 h 2179871"/>
                <a:gd name="connsiteX6790" fmla="*/ 1680912 w 2663714"/>
                <a:gd name="connsiteY6790" fmla="*/ 1033143 h 2179871"/>
                <a:gd name="connsiteX6791" fmla="*/ 1730567 w 2663714"/>
                <a:gd name="connsiteY6791" fmla="*/ 1019487 h 2179871"/>
                <a:gd name="connsiteX6792" fmla="*/ 1721865 w 2663714"/>
                <a:gd name="connsiteY6792" fmla="*/ 1039886 h 2179871"/>
                <a:gd name="connsiteX6793" fmla="*/ 1718878 w 2663714"/>
                <a:gd name="connsiteY6793" fmla="*/ 1046970 h 2179871"/>
                <a:gd name="connsiteX6794" fmla="*/ 1661972 w 2663714"/>
                <a:gd name="connsiteY6794" fmla="*/ 1063698 h 2179871"/>
                <a:gd name="connsiteX6795" fmla="*/ 1632879 w 2663714"/>
                <a:gd name="connsiteY6795" fmla="*/ 1071891 h 2179871"/>
                <a:gd name="connsiteX6796" fmla="*/ 1632879 w 2663714"/>
                <a:gd name="connsiteY6796" fmla="*/ 1072147 h 2179871"/>
                <a:gd name="connsiteX6797" fmla="*/ 1662569 w 2663714"/>
                <a:gd name="connsiteY6797" fmla="*/ 1065661 h 2179871"/>
                <a:gd name="connsiteX6798" fmla="*/ 1716063 w 2663714"/>
                <a:gd name="connsiteY6798" fmla="*/ 1053541 h 2179871"/>
                <a:gd name="connsiteX6799" fmla="*/ 1708982 w 2663714"/>
                <a:gd name="connsiteY6799" fmla="*/ 1070526 h 2179871"/>
                <a:gd name="connsiteX6800" fmla="*/ 1668882 w 2663714"/>
                <a:gd name="connsiteY6800" fmla="*/ 1083328 h 2179871"/>
                <a:gd name="connsiteX6801" fmla="*/ 1641666 w 2663714"/>
                <a:gd name="connsiteY6801" fmla="*/ 1091607 h 2179871"/>
                <a:gd name="connsiteX6802" fmla="*/ 1641666 w 2663714"/>
                <a:gd name="connsiteY6802" fmla="*/ 1091863 h 2179871"/>
                <a:gd name="connsiteX6803" fmla="*/ 1669480 w 2663714"/>
                <a:gd name="connsiteY6803" fmla="*/ 1085206 h 2179871"/>
                <a:gd name="connsiteX6804" fmla="*/ 1706507 w 2663714"/>
                <a:gd name="connsiteY6804" fmla="*/ 1076159 h 2179871"/>
                <a:gd name="connsiteX6805" fmla="*/ 1705740 w 2663714"/>
                <a:gd name="connsiteY6805" fmla="*/ 1078036 h 2179871"/>
                <a:gd name="connsiteX6806" fmla="*/ 1705995 w 2663714"/>
                <a:gd name="connsiteY6806" fmla="*/ 1078122 h 2179871"/>
                <a:gd name="connsiteX6807" fmla="*/ 1707019 w 2663714"/>
                <a:gd name="connsiteY6807" fmla="*/ 1075988 h 2179871"/>
                <a:gd name="connsiteX6808" fmla="*/ 1742597 w 2663714"/>
                <a:gd name="connsiteY6808" fmla="*/ 1066770 h 2179871"/>
                <a:gd name="connsiteX6809" fmla="*/ 1735686 w 2663714"/>
                <a:gd name="connsiteY6809" fmla="*/ 1085718 h 2179871"/>
                <a:gd name="connsiteX6810" fmla="*/ 1735942 w 2663714"/>
                <a:gd name="connsiteY6810" fmla="*/ 1085803 h 2179871"/>
                <a:gd name="connsiteX6811" fmla="*/ 1743961 w 2663714"/>
                <a:gd name="connsiteY6811" fmla="*/ 1066344 h 2179871"/>
                <a:gd name="connsiteX6812" fmla="*/ 1747118 w 2663714"/>
                <a:gd name="connsiteY6812" fmla="*/ 1065490 h 2179871"/>
                <a:gd name="connsiteX6813" fmla="*/ 1747118 w 2663714"/>
                <a:gd name="connsiteY6813" fmla="*/ 1065490 h 2179871"/>
                <a:gd name="connsiteX6814" fmla="*/ 1747118 w 2663714"/>
                <a:gd name="connsiteY6814" fmla="*/ 1065490 h 2179871"/>
                <a:gd name="connsiteX6815" fmla="*/ 1747118 w 2663714"/>
                <a:gd name="connsiteY6815" fmla="*/ 1065490 h 2179871"/>
                <a:gd name="connsiteX6816" fmla="*/ 1747118 w 2663714"/>
                <a:gd name="connsiteY6816" fmla="*/ 1065490 h 2179871"/>
                <a:gd name="connsiteX6817" fmla="*/ 1764182 w 2663714"/>
                <a:gd name="connsiteY6817" fmla="*/ 1059943 h 2179871"/>
                <a:gd name="connsiteX6818" fmla="*/ 1753602 w 2663714"/>
                <a:gd name="connsiteY6818" fmla="*/ 1090839 h 2179871"/>
                <a:gd name="connsiteX6819" fmla="*/ 1733553 w 2663714"/>
                <a:gd name="connsiteY6819" fmla="*/ 1095704 h 2179871"/>
                <a:gd name="connsiteX6820" fmla="*/ 1733553 w 2663714"/>
                <a:gd name="connsiteY6820" fmla="*/ 1095704 h 2179871"/>
                <a:gd name="connsiteX6821" fmla="*/ 1733382 w 2663714"/>
                <a:gd name="connsiteY6821" fmla="*/ 1095704 h 2179871"/>
                <a:gd name="connsiteX6822" fmla="*/ 1733211 w 2663714"/>
                <a:gd name="connsiteY6822" fmla="*/ 1095704 h 2179871"/>
                <a:gd name="connsiteX6823" fmla="*/ 1733211 w 2663714"/>
                <a:gd name="connsiteY6823" fmla="*/ 1095704 h 2179871"/>
                <a:gd name="connsiteX6824" fmla="*/ 1657194 w 2663714"/>
                <a:gd name="connsiteY6824" fmla="*/ 1118748 h 2179871"/>
                <a:gd name="connsiteX6825" fmla="*/ 1643714 w 2663714"/>
                <a:gd name="connsiteY6825" fmla="*/ 1122844 h 2179871"/>
                <a:gd name="connsiteX6826" fmla="*/ 1636974 w 2663714"/>
                <a:gd name="connsiteY6826" fmla="*/ 1124893 h 2179871"/>
                <a:gd name="connsiteX6827" fmla="*/ 1633646 w 2663714"/>
                <a:gd name="connsiteY6827" fmla="*/ 1124807 h 2179871"/>
                <a:gd name="connsiteX6828" fmla="*/ 1632196 w 2663714"/>
                <a:gd name="connsiteY6828" fmla="*/ 1124039 h 2179871"/>
                <a:gd name="connsiteX6829" fmla="*/ 1632111 w 2663714"/>
                <a:gd name="connsiteY6829" fmla="*/ 1122588 h 2179871"/>
                <a:gd name="connsiteX6830" fmla="*/ 1631854 w 2663714"/>
                <a:gd name="connsiteY6830" fmla="*/ 1122418 h 2179871"/>
                <a:gd name="connsiteX6831" fmla="*/ 1631854 w 2663714"/>
                <a:gd name="connsiteY6831" fmla="*/ 1124295 h 2179871"/>
                <a:gd name="connsiteX6832" fmla="*/ 1633391 w 2663714"/>
                <a:gd name="connsiteY6832" fmla="*/ 1125319 h 2179871"/>
                <a:gd name="connsiteX6833" fmla="*/ 1637059 w 2663714"/>
                <a:gd name="connsiteY6833" fmla="*/ 1125661 h 2179871"/>
                <a:gd name="connsiteX6834" fmla="*/ 1643970 w 2663714"/>
                <a:gd name="connsiteY6834" fmla="*/ 1124039 h 2179871"/>
                <a:gd name="connsiteX6835" fmla="*/ 1657791 w 2663714"/>
                <a:gd name="connsiteY6835" fmla="*/ 1120796 h 2179871"/>
                <a:gd name="connsiteX6836" fmla="*/ 1735089 w 2663714"/>
                <a:gd name="connsiteY6836" fmla="*/ 1102446 h 2179871"/>
                <a:gd name="connsiteX6837" fmla="*/ 1735089 w 2663714"/>
                <a:gd name="connsiteY6837" fmla="*/ 1102446 h 2179871"/>
                <a:gd name="connsiteX6838" fmla="*/ 1735089 w 2663714"/>
                <a:gd name="connsiteY6838" fmla="*/ 1102446 h 2179871"/>
                <a:gd name="connsiteX6839" fmla="*/ 1735089 w 2663714"/>
                <a:gd name="connsiteY6839" fmla="*/ 1102446 h 2179871"/>
                <a:gd name="connsiteX6840" fmla="*/ 1735089 w 2663714"/>
                <a:gd name="connsiteY6840" fmla="*/ 1102446 h 2179871"/>
                <a:gd name="connsiteX6841" fmla="*/ 1774591 w 2663714"/>
                <a:gd name="connsiteY6841" fmla="*/ 1090583 h 2179871"/>
                <a:gd name="connsiteX6842" fmla="*/ 1769727 w 2663714"/>
                <a:gd name="connsiteY6842" fmla="*/ 1104921 h 2179871"/>
                <a:gd name="connsiteX6843" fmla="*/ 1766656 w 2663714"/>
                <a:gd name="connsiteY6843" fmla="*/ 1113968 h 2179871"/>
                <a:gd name="connsiteX6844" fmla="*/ 1735515 w 2663714"/>
                <a:gd name="connsiteY6844" fmla="*/ 1122418 h 2179871"/>
                <a:gd name="connsiteX6845" fmla="*/ 1735515 w 2663714"/>
                <a:gd name="connsiteY6845" fmla="*/ 1122418 h 2179871"/>
                <a:gd name="connsiteX6846" fmla="*/ 1735344 w 2663714"/>
                <a:gd name="connsiteY6846" fmla="*/ 1122418 h 2179871"/>
                <a:gd name="connsiteX6847" fmla="*/ 1735174 w 2663714"/>
                <a:gd name="connsiteY6847" fmla="*/ 1122418 h 2179871"/>
                <a:gd name="connsiteX6848" fmla="*/ 1735174 w 2663714"/>
                <a:gd name="connsiteY6848" fmla="*/ 1122418 h 2179871"/>
                <a:gd name="connsiteX6849" fmla="*/ 1655317 w 2663714"/>
                <a:gd name="connsiteY6849" fmla="*/ 1148705 h 2179871"/>
                <a:gd name="connsiteX6850" fmla="*/ 1626992 w 2663714"/>
                <a:gd name="connsiteY6850" fmla="*/ 1158008 h 2179871"/>
                <a:gd name="connsiteX6851" fmla="*/ 1627077 w 2663714"/>
                <a:gd name="connsiteY6851" fmla="*/ 1158264 h 2179871"/>
                <a:gd name="connsiteX6852" fmla="*/ 1656085 w 2663714"/>
                <a:gd name="connsiteY6852" fmla="*/ 1150583 h 2179871"/>
                <a:gd name="connsiteX6853" fmla="*/ 1737307 w 2663714"/>
                <a:gd name="connsiteY6853" fmla="*/ 1128989 h 2179871"/>
                <a:gd name="connsiteX6854" fmla="*/ 1737307 w 2663714"/>
                <a:gd name="connsiteY6854" fmla="*/ 1128989 h 2179871"/>
                <a:gd name="connsiteX6855" fmla="*/ 1737307 w 2663714"/>
                <a:gd name="connsiteY6855" fmla="*/ 1128989 h 2179871"/>
                <a:gd name="connsiteX6856" fmla="*/ 1737307 w 2663714"/>
                <a:gd name="connsiteY6856" fmla="*/ 1128989 h 2179871"/>
                <a:gd name="connsiteX6857" fmla="*/ 1737307 w 2663714"/>
                <a:gd name="connsiteY6857" fmla="*/ 1128989 h 2179871"/>
                <a:gd name="connsiteX6858" fmla="*/ 1764523 w 2663714"/>
                <a:gd name="connsiteY6858" fmla="*/ 1120198 h 2179871"/>
                <a:gd name="connsiteX6859" fmla="*/ 1758295 w 2663714"/>
                <a:gd name="connsiteY6859" fmla="*/ 1138719 h 2179871"/>
                <a:gd name="connsiteX6860" fmla="*/ 1736880 w 2663714"/>
                <a:gd name="connsiteY6860" fmla="*/ 1145376 h 2179871"/>
                <a:gd name="connsiteX6861" fmla="*/ 1737051 w 2663714"/>
                <a:gd name="connsiteY6861" fmla="*/ 1144352 h 2179871"/>
                <a:gd name="connsiteX6862" fmla="*/ 1736795 w 2663714"/>
                <a:gd name="connsiteY6862" fmla="*/ 1144352 h 2179871"/>
                <a:gd name="connsiteX6863" fmla="*/ 1736624 w 2663714"/>
                <a:gd name="connsiteY6863" fmla="*/ 1145547 h 2179871"/>
                <a:gd name="connsiteX6864" fmla="*/ 1694904 w 2663714"/>
                <a:gd name="connsiteY6864" fmla="*/ 1158776 h 2179871"/>
                <a:gd name="connsiteX6865" fmla="*/ 1694904 w 2663714"/>
                <a:gd name="connsiteY6865" fmla="*/ 1158776 h 2179871"/>
                <a:gd name="connsiteX6866" fmla="*/ 1694734 w 2663714"/>
                <a:gd name="connsiteY6866" fmla="*/ 1158776 h 2179871"/>
                <a:gd name="connsiteX6867" fmla="*/ 1694563 w 2663714"/>
                <a:gd name="connsiteY6867" fmla="*/ 1158776 h 2179871"/>
                <a:gd name="connsiteX6868" fmla="*/ 1694563 w 2663714"/>
                <a:gd name="connsiteY6868" fmla="*/ 1158776 h 2179871"/>
                <a:gd name="connsiteX6869" fmla="*/ 1631087 w 2663714"/>
                <a:gd name="connsiteY6869" fmla="*/ 1183868 h 2179871"/>
                <a:gd name="connsiteX6870" fmla="*/ 1608563 w 2663714"/>
                <a:gd name="connsiteY6870" fmla="*/ 1192745 h 2179871"/>
                <a:gd name="connsiteX6871" fmla="*/ 1608648 w 2663714"/>
                <a:gd name="connsiteY6871" fmla="*/ 1193001 h 2179871"/>
                <a:gd name="connsiteX6872" fmla="*/ 1631854 w 2663714"/>
                <a:gd name="connsiteY6872" fmla="*/ 1185661 h 2179871"/>
                <a:gd name="connsiteX6873" fmla="*/ 1696952 w 2663714"/>
                <a:gd name="connsiteY6873" fmla="*/ 1165177 h 2179871"/>
                <a:gd name="connsiteX6874" fmla="*/ 1696952 w 2663714"/>
                <a:gd name="connsiteY6874" fmla="*/ 1165177 h 2179871"/>
                <a:gd name="connsiteX6875" fmla="*/ 1696952 w 2663714"/>
                <a:gd name="connsiteY6875" fmla="*/ 1165177 h 2179871"/>
                <a:gd name="connsiteX6876" fmla="*/ 1696952 w 2663714"/>
                <a:gd name="connsiteY6876" fmla="*/ 1165177 h 2179871"/>
                <a:gd name="connsiteX6877" fmla="*/ 1696952 w 2663714"/>
                <a:gd name="connsiteY6877" fmla="*/ 1165177 h 2179871"/>
                <a:gd name="connsiteX6878" fmla="*/ 1735601 w 2663714"/>
                <a:gd name="connsiteY6878" fmla="*/ 1149985 h 2179871"/>
                <a:gd name="connsiteX6879" fmla="*/ 1730481 w 2663714"/>
                <a:gd name="connsiteY6879" fmla="*/ 1177723 h 2179871"/>
                <a:gd name="connsiteX6880" fmla="*/ 1729799 w 2663714"/>
                <a:gd name="connsiteY6880" fmla="*/ 1181393 h 2179871"/>
                <a:gd name="connsiteX6881" fmla="*/ 1719305 w 2663714"/>
                <a:gd name="connsiteY6881" fmla="*/ 1185063 h 2179871"/>
                <a:gd name="connsiteX6882" fmla="*/ 1719305 w 2663714"/>
                <a:gd name="connsiteY6882" fmla="*/ 1185063 h 2179871"/>
                <a:gd name="connsiteX6883" fmla="*/ 1719305 w 2663714"/>
                <a:gd name="connsiteY6883" fmla="*/ 1185063 h 2179871"/>
                <a:gd name="connsiteX6884" fmla="*/ 1719305 w 2663714"/>
                <a:gd name="connsiteY6884" fmla="*/ 1185063 h 2179871"/>
                <a:gd name="connsiteX6885" fmla="*/ 1719305 w 2663714"/>
                <a:gd name="connsiteY6885" fmla="*/ 1185063 h 2179871"/>
                <a:gd name="connsiteX6886" fmla="*/ 1716404 w 2663714"/>
                <a:gd name="connsiteY6886" fmla="*/ 1186514 h 2179871"/>
                <a:gd name="connsiteX6887" fmla="*/ 1718623 w 2663714"/>
                <a:gd name="connsiteY6887" fmla="*/ 1167567 h 2179871"/>
                <a:gd name="connsiteX6888" fmla="*/ 1718366 w 2663714"/>
                <a:gd name="connsiteY6888" fmla="*/ 1167567 h 2179871"/>
                <a:gd name="connsiteX6889" fmla="*/ 1714698 w 2663714"/>
                <a:gd name="connsiteY6889" fmla="*/ 1187453 h 2179871"/>
                <a:gd name="connsiteX6890" fmla="*/ 1694136 w 2663714"/>
                <a:gd name="connsiteY6890" fmla="*/ 1198719 h 2179871"/>
                <a:gd name="connsiteX6891" fmla="*/ 1685178 w 2663714"/>
                <a:gd name="connsiteY6891" fmla="*/ 1203584 h 2179871"/>
                <a:gd name="connsiteX6892" fmla="*/ 1685263 w 2663714"/>
                <a:gd name="connsiteY6892" fmla="*/ 1203840 h 2179871"/>
                <a:gd name="connsiteX6893" fmla="*/ 1694989 w 2663714"/>
                <a:gd name="connsiteY6893" fmla="*/ 1200597 h 2179871"/>
                <a:gd name="connsiteX6894" fmla="*/ 1713418 w 2663714"/>
                <a:gd name="connsiteY6894" fmla="*/ 1194537 h 2179871"/>
                <a:gd name="connsiteX6895" fmla="*/ 1713418 w 2663714"/>
                <a:gd name="connsiteY6895" fmla="*/ 1194537 h 2179871"/>
                <a:gd name="connsiteX6896" fmla="*/ 1711882 w 2663714"/>
                <a:gd name="connsiteY6896" fmla="*/ 1202901 h 2179871"/>
                <a:gd name="connsiteX6897" fmla="*/ 1708043 w 2663714"/>
                <a:gd name="connsiteY6897" fmla="*/ 1203243 h 2179871"/>
                <a:gd name="connsiteX6898" fmla="*/ 1708043 w 2663714"/>
                <a:gd name="connsiteY6898" fmla="*/ 1203243 h 2179871"/>
                <a:gd name="connsiteX6899" fmla="*/ 1707872 w 2663714"/>
                <a:gd name="connsiteY6899" fmla="*/ 1203243 h 2179871"/>
                <a:gd name="connsiteX6900" fmla="*/ 1707702 w 2663714"/>
                <a:gd name="connsiteY6900" fmla="*/ 1203243 h 2179871"/>
                <a:gd name="connsiteX6901" fmla="*/ 1707702 w 2663714"/>
                <a:gd name="connsiteY6901" fmla="*/ 1203243 h 2179871"/>
                <a:gd name="connsiteX6902" fmla="*/ 1650624 w 2663714"/>
                <a:gd name="connsiteY6902" fmla="*/ 1212119 h 2179871"/>
                <a:gd name="connsiteX6903" fmla="*/ 1630404 w 2663714"/>
                <a:gd name="connsiteY6903" fmla="*/ 1215277 h 2179871"/>
                <a:gd name="connsiteX6904" fmla="*/ 1630404 w 2663714"/>
                <a:gd name="connsiteY6904" fmla="*/ 1215618 h 2179871"/>
                <a:gd name="connsiteX6905" fmla="*/ 1650966 w 2663714"/>
                <a:gd name="connsiteY6905" fmla="*/ 1214167 h 2179871"/>
                <a:gd name="connsiteX6906" fmla="*/ 1708555 w 2663714"/>
                <a:gd name="connsiteY6906" fmla="*/ 1210241 h 2179871"/>
                <a:gd name="connsiteX6907" fmla="*/ 1708555 w 2663714"/>
                <a:gd name="connsiteY6907" fmla="*/ 1210241 h 2179871"/>
                <a:gd name="connsiteX6908" fmla="*/ 1708555 w 2663714"/>
                <a:gd name="connsiteY6908" fmla="*/ 1210241 h 2179871"/>
                <a:gd name="connsiteX6909" fmla="*/ 1708555 w 2663714"/>
                <a:gd name="connsiteY6909" fmla="*/ 1210241 h 2179871"/>
                <a:gd name="connsiteX6910" fmla="*/ 1708555 w 2663714"/>
                <a:gd name="connsiteY6910" fmla="*/ 1210241 h 2179871"/>
                <a:gd name="connsiteX6911" fmla="*/ 1710432 w 2663714"/>
                <a:gd name="connsiteY6911" fmla="*/ 1209985 h 2179871"/>
                <a:gd name="connsiteX6912" fmla="*/ 1706592 w 2663714"/>
                <a:gd name="connsiteY6912" fmla="*/ 1230725 h 2179871"/>
                <a:gd name="connsiteX6913" fmla="*/ 1696952 w 2663714"/>
                <a:gd name="connsiteY6913" fmla="*/ 1229615 h 2179871"/>
                <a:gd name="connsiteX6914" fmla="*/ 1698487 w 2663714"/>
                <a:gd name="connsiteY6914" fmla="*/ 1219715 h 2179871"/>
                <a:gd name="connsiteX6915" fmla="*/ 1698232 w 2663714"/>
                <a:gd name="connsiteY6915" fmla="*/ 1219715 h 2179871"/>
                <a:gd name="connsiteX6916" fmla="*/ 1695928 w 2663714"/>
                <a:gd name="connsiteY6916" fmla="*/ 1229615 h 2179871"/>
                <a:gd name="connsiteX6917" fmla="*/ 1651904 w 2663714"/>
                <a:gd name="connsiteY6917" fmla="*/ 1225007 h 2179871"/>
                <a:gd name="connsiteX6918" fmla="*/ 1651904 w 2663714"/>
                <a:gd name="connsiteY6918" fmla="*/ 1225007 h 2179871"/>
                <a:gd name="connsiteX6919" fmla="*/ 1651648 w 2663714"/>
                <a:gd name="connsiteY6919" fmla="*/ 1225007 h 2179871"/>
                <a:gd name="connsiteX6920" fmla="*/ 1651392 w 2663714"/>
                <a:gd name="connsiteY6920" fmla="*/ 1225007 h 2179871"/>
                <a:gd name="connsiteX6921" fmla="*/ 1651392 w 2663714"/>
                <a:gd name="connsiteY6921" fmla="*/ 1225007 h 2179871"/>
                <a:gd name="connsiteX6922" fmla="*/ 1561809 w 2663714"/>
                <a:gd name="connsiteY6922" fmla="*/ 1220227 h 2179871"/>
                <a:gd name="connsiteX6923" fmla="*/ 1529986 w 2663714"/>
                <a:gd name="connsiteY6923" fmla="*/ 1218520 h 2179871"/>
                <a:gd name="connsiteX6924" fmla="*/ 1529986 w 2663714"/>
                <a:gd name="connsiteY6924" fmla="*/ 1218861 h 2179871"/>
                <a:gd name="connsiteX6925" fmla="*/ 1561809 w 2663714"/>
                <a:gd name="connsiteY6925" fmla="*/ 1222361 h 2179871"/>
                <a:gd name="connsiteX6926" fmla="*/ 1650966 w 2663714"/>
                <a:gd name="connsiteY6926" fmla="*/ 1232090 h 2179871"/>
                <a:gd name="connsiteX6927" fmla="*/ 1650966 w 2663714"/>
                <a:gd name="connsiteY6927" fmla="*/ 1232090 h 2179871"/>
                <a:gd name="connsiteX6928" fmla="*/ 1650966 w 2663714"/>
                <a:gd name="connsiteY6928" fmla="*/ 1232090 h 2179871"/>
                <a:gd name="connsiteX6929" fmla="*/ 1650966 w 2663714"/>
                <a:gd name="connsiteY6929" fmla="*/ 1232090 h 2179871"/>
                <a:gd name="connsiteX6930" fmla="*/ 1650966 w 2663714"/>
                <a:gd name="connsiteY6930" fmla="*/ 1232090 h 2179871"/>
                <a:gd name="connsiteX6931" fmla="*/ 1694563 w 2663714"/>
                <a:gd name="connsiteY6931" fmla="*/ 1234566 h 2179871"/>
                <a:gd name="connsiteX6932" fmla="*/ 1692686 w 2663714"/>
                <a:gd name="connsiteY6932" fmla="*/ 1242418 h 2179871"/>
                <a:gd name="connsiteX6933" fmla="*/ 1688932 w 2663714"/>
                <a:gd name="connsiteY6933" fmla="*/ 1259231 h 2179871"/>
                <a:gd name="connsiteX6934" fmla="*/ 1682875 w 2663714"/>
                <a:gd name="connsiteY6934" fmla="*/ 1262816 h 2179871"/>
                <a:gd name="connsiteX6935" fmla="*/ 1644823 w 2663714"/>
                <a:gd name="connsiteY6935" fmla="*/ 1258036 h 2179871"/>
                <a:gd name="connsiteX6936" fmla="*/ 1644823 w 2663714"/>
                <a:gd name="connsiteY6936" fmla="*/ 1258036 h 2179871"/>
                <a:gd name="connsiteX6937" fmla="*/ 1644567 w 2663714"/>
                <a:gd name="connsiteY6937" fmla="*/ 1258036 h 2179871"/>
                <a:gd name="connsiteX6938" fmla="*/ 1644311 w 2663714"/>
                <a:gd name="connsiteY6938" fmla="*/ 1258036 h 2179871"/>
                <a:gd name="connsiteX6939" fmla="*/ 1644311 w 2663714"/>
                <a:gd name="connsiteY6939" fmla="*/ 1258036 h 2179871"/>
                <a:gd name="connsiteX6940" fmla="*/ 1531436 w 2663714"/>
                <a:gd name="connsiteY6940" fmla="*/ 1251208 h 2179871"/>
                <a:gd name="connsiteX6941" fmla="*/ 1491337 w 2663714"/>
                <a:gd name="connsiteY6941" fmla="*/ 1249757 h 2179871"/>
                <a:gd name="connsiteX6942" fmla="*/ 1491337 w 2663714"/>
                <a:gd name="connsiteY6942" fmla="*/ 1250099 h 2179871"/>
                <a:gd name="connsiteX6943" fmla="*/ 1531522 w 2663714"/>
                <a:gd name="connsiteY6943" fmla="*/ 1253342 h 2179871"/>
                <a:gd name="connsiteX6944" fmla="*/ 1643799 w 2663714"/>
                <a:gd name="connsiteY6944" fmla="*/ 1265035 h 2179871"/>
                <a:gd name="connsiteX6945" fmla="*/ 1643799 w 2663714"/>
                <a:gd name="connsiteY6945" fmla="*/ 1265035 h 2179871"/>
                <a:gd name="connsiteX6946" fmla="*/ 1643799 w 2663714"/>
                <a:gd name="connsiteY6946" fmla="*/ 1265035 h 2179871"/>
                <a:gd name="connsiteX6947" fmla="*/ 1643885 w 2663714"/>
                <a:gd name="connsiteY6947" fmla="*/ 1265035 h 2179871"/>
                <a:gd name="connsiteX6948" fmla="*/ 1643885 w 2663714"/>
                <a:gd name="connsiteY6948" fmla="*/ 1265035 h 2179871"/>
                <a:gd name="connsiteX6949" fmla="*/ 1674769 w 2663714"/>
                <a:gd name="connsiteY6949" fmla="*/ 1267766 h 2179871"/>
                <a:gd name="connsiteX6950" fmla="*/ 1667347 w 2663714"/>
                <a:gd name="connsiteY6950" fmla="*/ 1272289 h 2179871"/>
                <a:gd name="connsiteX6951" fmla="*/ 1648236 w 2663714"/>
                <a:gd name="connsiteY6951" fmla="*/ 1271521 h 2179871"/>
                <a:gd name="connsiteX6952" fmla="*/ 1648236 w 2663714"/>
                <a:gd name="connsiteY6952" fmla="*/ 1271521 h 2179871"/>
                <a:gd name="connsiteX6953" fmla="*/ 1648150 w 2663714"/>
                <a:gd name="connsiteY6953" fmla="*/ 1271521 h 2179871"/>
                <a:gd name="connsiteX6954" fmla="*/ 1648065 w 2663714"/>
                <a:gd name="connsiteY6954" fmla="*/ 1271521 h 2179871"/>
                <a:gd name="connsiteX6955" fmla="*/ 1648065 w 2663714"/>
                <a:gd name="connsiteY6955" fmla="*/ 1271521 h 2179871"/>
                <a:gd name="connsiteX6956" fmla="*/ 1611379 w 2663714"/>
                <a:gd name="connsiteY6956" fmla="*/ 1274679 h 2179871"/>
                <a:gd name="connsiteX6957" fmla="*/ 1598325 w 2663714"/>
                <a:gd name="connsiteY6957" fmla="*/ 1275789 h 2179871"/>
                <a:gd name="connsiteX6958" fmla="*/ 1598325 w 2663714"/>
                <a:gd name="connsiteY6958" fmla="*/ 1276130 h 2179871"/>
                <a:gd name="connsiteX6959" fmla="*/ 1611464 w 2663714"/>
                <a:gd name="connsiteY6959" fmla="*/ 1276728 h 2179871"/>
                <a:gd name="connsiteX6960" fmla="*/ 1648236 w 2663714"/>
                <a:gd name="connsiteY6960" fmla="*/ 1278434 h 2179871"/>
                <a:gd name="connsiteX6961" fmla="*/ 1648236 w 2663714"/>
                <a:gd name="connsiteY6961" fmla="*/ 1278434 h 2179871"/>
                <a:gd name="connsiteX6962" fmla="*/ 1648236 w 2663714"/>
                <a:gd name="connsiteY6962" fmla="*/ 1278434 h 2179871"/>
                <a:gd name="connsiteX6963" fmla="*/ 1648236 w 2663714"/>
                <a:gd name="connsiteY6963" fmla="*/ 1278434 h 2179871"/>
                <a:gd name="connsiteX6964" fmla="*/ 1648236 w 2663714"/>
                <a:gd name="connsiteY6964" fmla="*/ 1278434 h 2179871"/>
                <a:gd name="connsiteX6965" fmla="*/ 1658218 w 2663714"/>
                <a:gd name="connsiteY6965" fmla="*/ 1277666 h 2179871"/>
                <a:gd name="connsiteX6966" fmla="*/ 1653269 w 2663714"/>
                <a:gd name="connsiteY6966" fmla="*/ 1280653 h 2179871"/>
                <a:gd name="connsiteX6967" fmla="*/ 1653269 w 2663714"/>
                <a:gd name="connsiteY6967" fmla="*/ 1280653 h 2179871"/>
                <a:gd name="connsiteX6968" fmla="*/ 1653014 w 2663714"/>
                <a:gd name="connsiteY6968" fmla="*/ 1280824 h 2179871"/>
                <a:gd name="connsiteX6969" fmla="*/ 1652757 w 2663714"/>
                <a:gd name="connsiteY6969" fmla="*/ 1280995 h 2179871"/>
                <a:gd name="connsiteX6970" fmla="*/ 1652757 w 2663714"/>
                <a:gd name="connsiteY6970" fmla="*/ 1280995 h 2179871"/>
                <a:gd name="connsiteX6971" fmla="*/ 1554301 w 2663714"/>
                <a:gd name="connsiteY6971" fmla="*/ 1349018 h 2179871"/>
                <a:gd name="connsiteX6972" fmla="*/ 1519918 w 2663714"/>
                <a:gd name="connsiteY6972" fmla="*/ 1373939 h 2179871"/>
                <a:gd name="connsiteX6973" fmla="*/ 1520089 w 2663714"/>
                <a:gd name="connsiteY6973" fmla="*/ 1374196 h 2179871"/>
                <a:gd name="connsiteX6974" fmla="*/ 1555666 w 2663714"/>
                <a:gd name="connsiteY6974" fmla="*/ 1350554 h 2179871"/>
                <a:gd name="connsiteX6975" fmla="*/ 1656682 w 2663714"/>
                <a:gd name="connsiteY6975" fmla="*/ 1286713 h 2179871"/>
                <a:gd name="connsiteX6976" fmla="*/ 1656682 w 2663714"/>
                <a:gd name="connsiteY6976" fmla="*/ 1286713 h 2179871"/>
                <a:gd name="connsiteX6977" fmla="*/ 1656682 w 2663714"/>
                <a:gd name="connsiteY6977" fmla="*/ 1286713 h 2179871"/>
                <a:gd name="connsiteX6978" fmla="*/ 1656682 w 2663714"/>
                <a:gd name="connsiteY6978" fmla="*/ 1286713 h 2179871"/>
                <a:gd name="connsiteX6979" fmla="*/ 1656682 w 2663714"/>
                <a:gd name="connsiteY6979" fmla="*/ 1286713 h 2179871"/>
                <a:gd name="connsiteX6980" fmla="*/ 1672466 w 2663714"/>
                <a:gd name="connsiteY6980" fmla="*/ 1276386 h 2179871"/>
                <a:gd name="connsiteX6981" fmla="*/ 1684751 w 2663714"/>
                <a:gd name="connsiteY6981" fmla="*/ 1275192 h 2179871"/>
                <a:gd name="connsiteX6982" fmla="*/ 1685434 w 2663714"/>
                <a:gd name="connsiteY6982" fmla="*/ 1275192 h 2179871"/>
                <a:gd name="connsiteX6983" fmla="*/ 1681339 w 2663714"/>
                <a:gd name="connsiteY6983" fmla="*/ 1297723 h 2179871"/>
                <a:gd name="connsiteX6984" fmla="*/ 1672295 w 2663714"/>
                <a:gd name="connsiteY6984" fmla="*/ 1303015 h 2179871"/>
                <a:gd name="connsiteX6985" fmla="*/ 1679462 w 2663714"/>
                <a:gd name="connsiteY6985" fmla="*/ 1288506 h 2179871"/>
                <a:gd name="connsiteX6986" fmla="*/ 1679206 w 2663714"/>
                <a:gd name="connsiteY6986" fmla="*/ 1288335 h 2179871"/>
                <a:gd name="connsiteX6987" fmla="*/ 1669650 w 2663714"/>
                <a:gd name="connsiteY6987" fmla="*/ 1304466 h 2179871"/>
                <a:gd name="connsiteX6988" fmla="*/ 1660265 w 2663714"/>
                <a:gd name="connsiteY6988" fmla="*/ 1310013 h 2179871"/>
                <a:gd name="connsiteX6989" fmla="*/ 1660265 w 2663714"/>
                <a:gd name="connsiteY6989" fmla="*/ 1310013 h 2179871"/>
                <a:gd name="connsiteX6990" fmla="*/ 1660010 w 2663714"/>
                <a:gd name="connsiteY6990" fmla="*/ 1310184 h 2179871"/>
                <a:gd name="connsiteX6991" fmla="*/ 1659753 w 2663714"/>
                <a:gd name="connsiteY6991" fmla="*/ 1310355 h 2179871"/>
                <a:gd name="connsiteX6992" fmla="*/ 1659753 w 2663714"/>
                <a:gd name="connsiteY6992" fmla="*/ 1310355 h 2179871"/>
                <a:gd name="connsiteX6993" fmla="*/ 1629892 w 2663714"/>
                <a:gd name="connsiteY6993" fmla="*/ 1329558 h 2179871"/>
                <a:gd name="connsiteX6994" fmla="*/ 1631258 w 2663714"/>
                <a:gd name="connsiteY6994" fmla="*/ 1327168 h 2179871"/>
                <a:gd name="connsiteX6995" fmla="*/ 1640557 w 2663714"/>
                <a:gd name="connsiteY6995" fmla="*/ 1311720 h 2179871"/>
                <a:gd name="connsiteX6996" fmla="*/ 1640301 w 2663714"/>
                <a:gd name="connsiteY6996" fmla="*/ 1311550 h 2179871"/>
                <a:gd name="connsiteX6997" fmla="*/ 1629637 w 2663714"/>
                <a:gd name="connsiteY6997" fmla="*/ 1325973 h 2179871"/>
                <a:gd name="connsiteX6998" fmla="*/ 1624347 w 2663714"/>
                <a:gd name="connsiteY6998" fmla="*/ 1333228 h 2179871"/>
                <a:gd name="connsiteX6999" fmla="*/ 1565137 w 2663714"/>
                <a:gd name="connsiteY6999" fmla="*/ 1372403 h 2179871"/>
                <a:gd name="connsiteX7000" fmla="*/ 1531778 w 2663714"/>
                <a:gd name="connsiteY7000" fmla="*/ 1394764 h 2179871"/>
                <a:gd name="connsiteX7001" fmla="*/ 1531948 w 2663714"/>
                <a:gd name="connsiteY7001" fmla="*/ 1395021 h 2179871"/>
                <a:gd name="connsiteX7002" fmla="*/ 1566502 w 2663714"/>
                <a:gd name="connsiteY7002" fmla="*/ 1374025 h 2179871"/>
                <a:gd name="connsiteX7003" fmla="*/ 1616498 w 2663714"/>
                <a:gd name="connsiteY7003" fmla="*/ 1344238 h 2179871"/>
                <a:gd name="connsiteX7004" fmla="*/ 1600543 w 2663714"/>
                <a:gd name="connsiteY7004" fmla="*/ 1367453 h 2179871"/>
                <a:gd name="connsiteX7005" fmla="*/ 1600543 w 2663714"/>
                <a:gd name="connsiteY7005" fmla="*/ 1367453 h 2179871"/>
                <a:gd name="connsiteX7006" fmla="*/ 1600543 w 2663714"/>
                <a:gd name="connsiteY7006" fmla="*/ 1367538 h 2179871"/>
                <a:gd name="connsiteX7007" fmla="*/ 1600543 w 2663714"/>
                <a:gd name="connsiteY7007" fmla="*/ 1367538 h 2179871"/>
                <a:gd name="connsiteX7008" fmla="*/ 1600543 w 2663714"/>
                <a:gd name="connsiteY7008" fmla="*/ 1367624 h 2179871"/>
                <a:gd name="connsiteX7009" fmla="*/ 1588002 w 2663714"/>
                <a:gd name="connsiteY7009" fmla="*/ 1391009 h 2179871"/>
                <a:gd name="connsiteX7010" fmla="*/ 1565734 w 2663714"/>
                <a:gd name="connsiteY7010" fmla="*/ 1408079 h 2179871"/>
                <a:gd name="connsiteX7011" fmla="*/ 1548244 w 2663714"/>
                <a:gd name="connsiteY7011" fmla="*/ 1421735 h 2179871"/>
                <a:gd name="connsiteX7012" fmla="*/ 1530839 w 2663714"/>
                <a:gd name="connsiteY7012" fmla="*/ 1435561 h 2179871"/>
                <a:gd name="connsiteX7013" fmla="*/ 1531010 w 2663714"/>
                <a:gd name="connsiteY7013" fmla="*/ 1435817 h 2179871"/>
                <a:gd name="connsiteX7014" fmla="*/ 1549012 w 2663714"/>
                <a:gd name="connsiteY7014" fmla="*/ 1422588 h 2179871"/>
                <a:gd name="connsiteX7015" fmla="*/ 1567184 w 2663714"/>
                <a:gd name="connsiteY7015" fmla="*/ 1409530 h 2179871"/>
                <a:gd name="connsiteX7016" fmla="*/ 1584930 w 2663714"/>
                <a:gd name="connsiteY7016" fmla="*/ 1397154 h 2179871"/>
                <a:gd name="connsiteX7017" fmla="*/ 1577252 w 2663714"/>
                <a:gd name="connsiteY7017" fmla="*/ 1412517 h 2179871"/>
                <a:gd name="connsiteX7018" fmla="*/ 1569403 w 2663714"/>
                <a:gd name="connsiteY7018" fmla="*/ 1428648 h 2179871"/>
                <a:gd name="connsiteX7019" fmla="*/ 1569658 w 2663714"/>
                <a:gd name="connsiteY7019" fmla="*/ 1428819 h 2179871"/>
                <a:gd name="connsiteX7020" fmla="*/ 1579129 w 2663714"/>
                <a:gd name="connsiteY7020" fmla="*/ 1413456 h 2179871"/>
                <a:gd name="connsiteX7021" fmla="*/ 1593462 w 2663714"/>
                <a:gd name="connsiteY7021" fmla="*/ 1391265 h 2179871"/>
                <a:gd name="connsiteX7022" fmla="*/ 1618801 w 2663714"/>
                <a:gd name="connsiteY7022" fmla="*/ 1374110 h 2179871"/>
                <a:gd name="connsiteX7023" fmla="*/ 1635182 w 2663714"/>
                <a:gd name="connsiteY7023" fmla="*/ 1363356 h 2179871"/>
                <a:gd name="connsiteX7024" fmla="*/ 1632452 w 2663714"/>
                <a:gd name="connsiteY7024" fmla="*/ 1368050 h 2179871"/>
                <a:gd name="connsiteX7025" fmla="*/ 1632452 w 2663714"/>
                <a:gd name="connsiteY7025" fmla="*/ 1368050 h 2179871"/>
                <a:gd name="connsiteX7026" fmla="*/ 1632452 w 2663714"/>
                <a:gd name="connsiteY7026" fmla="*/ 1368221 h 2179871"/>
                <a:gd name="connsiteX7027" fmla="*/ 1632282 w 2663714"/>
                <a:gd name="connsiteY7027" fmla="*/ 1368392 h 2179871"/>
                <a:gd name="connsiteX7028" fmla="*/ 1632282 w 2663714"/>
                <a:gd name="connsiteY7028" fmla="*/ 1368392 h 2179871"/>
                <a:gd name="connsiteX7029" fmla="*/ 1617095 w 2663714"/>
                <a:gd name="connsiteY7029" fmla="*/ 1398691 h 2179871"/>
                <a:gd name="connsiteX7030" fmla="*/ 1573412 w 2663714"/>
                <a:gd name="connsiteY7030" fmla="*/ 1428050 h 2179871"/>
                <a:gd name="connsiteX7031" fmla="*/ 1575972 w 2663714"/>
                <a:gd name="connsiteY7031" fmla="*/ 1426088 h 2179871"/>
                <a:gd name="connsiteX7032" fmla="*/ 1575802 w 2663714"/>
                <a:gd name="connsiteY7032" fmla="*/ 1425831 h 2179871"/>
                <a:gd name="connsiteX7033" fmla="*/ 1553363 w 2663714"/>
                <a:gd name="connsiteY7033" fmla="*/ 1441621 h 2179871"/>
                <a:gd name="connsiteX7034" fmla="*/ 1554131 w 2663714"/>
                <a:gd name="connsiteY7034" fmla="*/ 1442730 h 2179871"/>
                <a:gd name="connsiteX7035" fmla="*/ 1569061 w 2663714"/>
                <a:gd name="connsiteY7035" fmla="*/ 1433513 h 2179871"/>
                <a:gd name="connsiteX7036" fmla="*/ 1613255 w 2663714"/>
                <a:gd name="connsiteY7036" fmla="*/ 1406542 h 2179871"/>
                <a:gd name="connsiteX7037" fmla="*/ 1601909 w 2663714"/>
                <a:gd name="connsiteY7037" fmla="*/ 1429501 h 2179871"/>
                <a:gd name="connsiteX7038" fmla="*/ 1591159 w 2663714"/>
                <a:gd name="connsiteY7038" fmla="*/ 1451180 h 2179871"/>
                <a:gd name="connsiteX7039" fmla="*/ 1591414 w 2663714"/>
                <a:gd name="connsiteY7039" fmla="*/ 1451350 h 2179871"/>
                <a:gd name="connsiteX7040" fmla="*/ 1603785 w 2663714"/>
                <a:gd name="connsiteY7040" fmla="*/ 1430355 h 2179871"/>
                <a:gd name="connsiteX7041" fmla="*/ 1620763 w 2663714"/>
                <a:gd name="connsiteY7041" fmla="*/ 1401934 h 2179871"/>
                <a:gd name="connsiteX7042" fmla="*/ 1651392 w 2663714"/>
                <a:gd name="connsiteY7042" fmla="*/ 1383242 h 2179871"/>
                <a:gd name="connsiteX7043" fmla="*/ 1646956 w 2663714"/>
                <a:gd name="connsiteY7043" fmla="*/ 1391094 h 2179871"/>
                <a:gd name="connsiteX7044" fmla="*/ 1646956 w 2663714"/>
                <a:gd name="connsiteY7044" fmla="*/ 1391094 h 2179871"/>
                <a:gd name="connsiteX7045" fmla="*/ 1646870 w 2663714"/>
                <a:gd name="connsiteY7045" fmla="*/ 1391265 h 2179871"/>
                <a:gd name="connsiteX7046" fmla="*/ 1646870 w 2663714"/>
                <a:gd name="connsiteY7046" fmla="*/ 1391436 h 2179871"/>
                <a:gd name="connsiteX7047" fmla="*/ 1646785 w 2663714"/>
                <a:gd name="connsiteY7047" fmla="*/ 1391436 h 2179871"/>
                <a:gd name="connsiteX7048" fmla="*/ 1628186 w 2663714"/>
                <a:gd name="connsiteY7048" fmla="*/ 1427367 h 2179871"/>
                <a:gd name="connsiteX7049" fmla="*/ 1624005 w 2663714"/>
                <a:gd name="connsiteY7049" fmla="*/ 1429587 h 2179871"/>
                <a:gd name="connsiteX7050" fmla="*/ 1597131 w 2663714"/>
                <a:gd name="connsiteY7050" fmla="*/ 1443328 h 2179871"/>
                <a:gd name="connsiteX7051" fmla="*/ 1597216 w 2663714"/>
                <a:gd name="connsiteY7051" fmla="*/ 1443584 h 2179871"/>
                <a:gd name="connsiteX7052" fmla="*/ 1624944 w 2663714"/>
                <a:gd name="connsiteY7052" fmla="*/ 1431294 h 2179871"/>
                <a:gd name="connsiteX7053" fmla="*/ 1626224 w 2663714"/>
                <a:gd name="connsiteY7053" fmla="*/ 1430696 h 2179871"/>
                <a:gd name="connsiteX7054" fmla="*/ 1607625 w 2663714"/>
                <a:gd name="connsiteY7054" fmla="*/ 1465689 h 2179871"/>
                <a:gd name="connsiteX7055" fmla="*/ 1604638 w 2663714"/>
                <a:gd name="connsiteY7055" fmla="*/ 1471066 h 2179871"/>
                <a:gd name="connsiteX7056" fmla="*/ 1590561 w 2663714"/>
                <a:gd name="connsiteY7056" fmla="*/ 1479515 h 2179871"/>
                <a:gd name="connsiteX7057" fmla="*/ 1536300 w 2663714"/>
                <a:gd name="connsiteY7057" fmla="*/ 1488818 h 2179871"/>
                <a:gd name="connsiteX7058" fmla="*/ 1536300 w 2663714"/>
                <a:gd name="connsiteY7058" fmla="*/ 1488818 h 2179871"/>
                <a:gd name="connsiteX7059" fmla="*/ 1536129 w 2663714"/>
                <a:gd name="connsiteY7059" fmla="*/ 1488818 h 2179871"/>
                <a:gd name="connsiteX7060" fmla="*/ 1535958 w 2663714"/>
                <a:gd name="connsiteY7060" fmla="*/ 1488818 h 2179871"/>
                <a:gd name="connsiteX7061" fmla="*/ 1535958 w 2663714"/>
                <a:gd name="connsiteY7061" fmla="*/ 1488818 h 2179871"/>
                <a:gd name="connsiteX7062" fmla="*/ 1471203 w 2663714"/>
                <a:gd name="connsiteY7062" fmla="*/ 1502559 h 2179871"/>
                <a:gd name="connsiteX7063" fmla="*/ 1448081 w 2663714"/>
                <a:gd name="connsiteY7063" fmla="*/ 1506912 h 2179871"/>
                <a:gd name="connsiteX7064" fmla="*/ 1448081 w 2663714"/>
                <a:gd name="connsiteY7064" fmla="*/ 1507169 h 2179871"/>
                <a:gd name="connsiteX7065" fmla="*/ 1471629 w 2663714"/>
                <a:gd name="connsiteY7065" fmla="*/ 1504523 h 2179871"/>
                <a:gd name="connsiteX7066" fmla="*/ 1537409 w 2663714"/>
                <a:gd name="connsiteY7066" fmla="*/ 1495561 h 2179871"/>
                <a:gd name="connsiteX7067" fmla="*/ 1537409 w 2663714"/>
                <a:gd name="connsiteY7067" fmla="*/ 1495561 h 2179871"/>
                <a:gd name="connsiteX7068" fmla="*/ 1537409 w 2663714"/>
                <a:gd name="connsiteY7068" fmla="*/ 1495561 h 2179871"/>
                <a:gd name="connsiteX7069" fmla="*/ 1537409 w 2663714"/>
                <a:gd name="connsiteY7069" fmla="*/ 1495561 h 2179871"/>
                <a:gd name="connsiteX7070" fmla="*/ 1537409 w 2663714"/>
                <a:gd name="connsiteY7070" fmla="*/ 1495561 h 2179871"/>
                <a:gd name="connsiteX7071" fmla="*/ 1599519 w 2663714"/>
                <a:gd name="connsiteY7071" fmla="*/ 1479942 h 2179871"/>
                <a:gd name="connsiteX7072" fmla="*/ 1594059 w 2663714"/>
                <a:gd name="connsiteY7072" fmla="*/ 1489843 h 2179871"/>
                <a:gd name="connsiteX7073" fmla="*/ 1583139 w 2663714"/>
                <a:gd name="connsiteY7073" fmla="*/ 1496415 h 2179871"/>
                <a:gd name="connsiteX7074" fmla="*/ 1583309 w 2663714"/>
                <a:gd name="connsiteY7074" fmla="*/ 1496670 h 2179871"/>
                <a:gd name="connsiteX7075" fmla="*/ 1593291 w 2663714"/>
                <a:gd name="connsiteY7075" fmla="*/ 1491293 h 2179871"/>
                <a:gd name="connsiteX7076" fmla="*/ 1593206 w 2663714"/>
                <a:gd name="connsiteY7076" fmla="*/ 1491464 h 2179871"/>
                <a:gd name="connsiteX7077" fmla="*/ 1593462 w 2663714"/>
                <a:gd name="connsiteY7077" fmla="*/ 1491635 h 2179871"/>
                <a:gd name="connsiteX7078" fmla="*/ 1593889 w 2663714"/>
                <a:gd name="connsiteY7078" fmla="*/ 1490952 h 2179871"/>
                <a:gd name="connsiteX7079" fmla="*/ 1614962 w 2663714"/>
                <a:gd name="connsiteY7079" fmla="*/ 1479601 h 2179871"/>
                <a:gd name="connsiteX7080" fmla="*/ 1642775 w 2663714"/>
                <a:gd name="connsiteY7080" fmla="*/ 1464750 h 2179871"/>
                <a:gd name="connsiteX7081" fmla="*/ 1637315 w 2663714"/>
                <a:gd name="connsiteY7081" fmla="*/ 1477126 h 2179871"/>
                <a:gd name="connsiteX7082" fmla="*/ 1635097 w 2663714"/>
                <a:gd name="connsiteY7082" fmla="*/ 1481905 h 2179871"/>
                <a:gd name="connsiteX7083" fmla="*/ 1592694 w 2663714"/>
                <a:gd name="connsiteY7083" fmla="*/ 1509131 h 2179871"/>
                <a:gd name="connsiteX7084" fmla="*/ 1584930 w 2663714"/>
                <a:gd name="connsiteY7084" fmla="*/ 1514082 h 2179871"/>
                <a:gd name="connsiteX7085" fmla="*/ 1539456 w 2663714"/>
                <a:gd name="connsiteY7085" fmla="*/ 1520312 h 2179871"/>
                <a:gd name="connsiteX7086" fmla="*/ 1539456 w 2663714"/>
                <a:gd name="connsiteY7086" fmla="*/ 1520312 h 2179871"/>
                <a:gd name="connsiteX7087" fmla="*/ 1539200 w 2663714"/>
                <a:gd name="connsiteY7087" fmla="*/ 1520312 h 2179871"/>
                <a:gd name="connsiteX7088" fmla="*/ 1538944 w 2663714"/>
                <a:gd name="connsiteY7088" fmla="*/ 1520312 h 2179871"/>
                <a:gd name="connsiteX7089" fmla="*/ 1538944 w 2663714"/>
                <a:gd name="connsiteY7089" fmla="*/ 1520312 h 2179871"/>
                <a:gd name="connsiteX7090" fmla="*/ 1451067 w 2663714"/>
                <a:gd name="connsiteY7090" fmla="*/ 1537125 h 2179871"/>
                <a:gd name="connsiteX7091" fmla="*/ 1435455 w 2663714"/>
                <a:gd name="connsiteY7091" fmla="*/ 1540113 h 2179871"/>
                <a:gd name="connsiteX7092" fmla="*/ 1427690 w 2663714"/>
                <a:gd name="connsiteY7092" fmla="*/ 1541478 h 2179871"/>
                <a:gd name="connsiteX7093" fmla="*/ 1424022 w 2663714"/>
                <a:gd name="connsiteY7093" fmla="*/ 1540625 h 2179871"/>
                <a:gd name="connsiteX7094" fmla="*/ 1422657 w 2663714"/>
                <a:gd name="connsiteY7094" fmla="*/ 1539430 h 2179871"/>
                <a:gd name="connsiteX7095" fmla="*/ 1422827 w 2663714"/>
                <a:gd name="connsiteY7095" fmla="*/ 1537808 h 2179871"/>
                <a:gd name="connsiteX7096" fmla="*/ 1422572 w 2663714"/>
                <a:gd name="connsiteY7096" fmla="*/ 1537638 h 2179871"/>
                <a:gd name="connsiteX7097" fmla="*/ 1422315 w 2663714"/>
                <a:gd name="connsiteY7097" fmla="*/ 1539686 h 2179871"/>
                <a:gd name="connsiteX7098" fmla="*/ 1423852 w 2663714"/>
                <a:gd name="connsiteY7098" fmla="*/ 1541137 h 2179871"/>
                <a:gd name="connsiteX7099" fmla="*/ 1427776 w 2663714"/>
                <a:gd name="connsiteY7099" fmla="*/ 1542247 h 2179871"/>
                <a:gd name="connsiteX7100" fmla="*/ 1435796 w 2663714"/>
                <a:gd name="connsiteY7100" fmla="*/ 1541308 h 2179871"/>
                <a:gd name="connsiteX7101" fmla="*/ 1451665 w 2663714"/>
                <a:gd name="connsiteY7101" fmla="*/ 1539174 h 2179871"/>
                <a:gd name="connsiteX7102" fmla="*/ 1540309 w 2663714"/>
                <a:gd name="connsiteY7102" fmla="*/ 1527225 h 2179871"/>
                <a:gd name="connsiteX7103" fmla="*/ 1540309 w 2663714"/>
                <a:gd name="connsiteY7103" fmla="*/ 1527225 h 2179871"/>
                <a:gd name="connsiteX7104" fmla="*/ 1540309 w 2663714"/>
                <a:gd name="connsiteY7104" fmla="*/ 1527225 h 2179871"/>
                <a:gd name="connsiteX7105" fmla="*/ 1540309 w 2663714"/>
                <a:gd name="connsiteY7105" fmla="*/ 1527225 h 2179871"/>
                <a:gd name="connsiteX7106" fmla="*/ 1540309 w 2663714"/>
                <a:gd name="connsiteY7106" fmla="*/ 1527225 h 2179871"/>
                <a:gd name="connsiteX7107" fmla="*/ 1574010 w 2663714"/>
                <a:gd name="connsiteY7107" fmla="*/ 1520910 h 2179871"/>
                <a:gd name="connsiteX7108" fmla="*/ 1566246 w 2663714"/>
                <a:gd name="connsiteY7108" fmla="*/ 1525860 h 2179871"/>
                <a:gd name="connsiteX7109" fmla="*/ 1566416 w 2663714"/>
                <a:gd name="connsiteY7109" fmla="*/ 1526116 h 2179871"/>
                <a:gd name="connsiteX7110" fmla="*/ 1576569 w 2663714"/>
                <a:gd name="connsiteY7110" fmla="*/ 1520398 h 2179871"/>
                <a:gd name="connsiteX7111" fmla="*/ 1627674 w 2663714"/>
                <a:gd name="connsiteY7111" fmla="*/ 1510497 h 2179871"/>
                <a:gd name="connsiteX7112" fmla="*/ 1610781 w 2663714"/>
                <a:gd name="connsiteY7112" fmla="*/ 1520653 h 2179871"/>
                <a:gd name="connsiteX7113" fmla="*/ 1591670 w 2663714"/>
                <a:gd name="connsiteY7113" fmla="*/ 1531919 h 2179871"/>
                <a:gd name="connsiteX7114" fmla="*/ 1545599 w 2663714"/>
                <a:gd name="connsiteY7114" fmla="*/ 1537125 h 2179871"/>
                <a:gd name="connsiteX7115" fmla="*/ 1545599 w 2663714"/>
                <a:gd name="connsiteY7115" fmla="*/ 1537125 h 2179871"/>
                <a:gd name="connsiteX7116" fmla="*/ 1545343 w 2663714"/>
                <a:gd name="connsiteY7116" fmla="*/ 1537125 h 2179871"/>
                <a:gd name="connsiteX7117" fmla="*/ 1545087 w 2663714"/>
                <a:gd name="connsiteY7117" fmla="*/ 1537125 h 2179871"/>
                <a:gd name="connsiteX7118" fmla="*/ 1545087 w 2663714"/>
                <a:gd name="connsiteY7118" fmla="*/ 1537125 h 2179871"/>
                <a:gd name="connsiteX7119" fmla="*/ 1474615 w 2663714"/>
                <a:gd name="connsiteY7119" fmla="*/ 1549843 h 2179871"/>
                <a:gd name="connsiteX7120" fmla="*/ 1347834 w 2663714"/>
                <a:gd name="connsiteY7120" fmla="*/ 1625888 h 2179871"/>
                <a:gd name="connsiteX7121" fmla="*/ 1339728 w 2663714"/>
                <a:gd name="connsiteY7121" fmla="*/ 1666941 h 2179871"/>
                <a:gd name="connsiteX7122" fmla="*/ 1310550 w 2663714"/>
                <a:gd name="connsiteY7122" fmla="*/ 1672403 h 2179871"/>
                <a:gd name="connsiteX7123" fmla="*/ 1280348 w 2663714"/>
                <a:gd name="connsiteY7123" fmla="*/ 1677950 h 2179871"/>
                <a:gd name="connsiteX7124" fmla="*/ 1273522 w 2663714"/>
                <a:gd name="connsiteY7124" fmla="*/ 1677950 h 2179871"/>
                <a:gd name="connsiteX7125" fmla="*/ 1209193 w 2663714"/>
                <a:gd name="connsiteY7125" fmla="*/ 1677438 h 2179871"/>
                <a:gd name="connsiteX7126" fmla="*/ 1209193 w 2663714"/>
                <a:gd name="connsiteY7126" fmla="*/ 1677438 h 2179871"/>
                <a:gd name="connsiteX7127" fmla="*/ 1209022 w 2663714"/>
                <a:gd name="connsiteY7127" fmla="*/ 1677438 h 2179871"/>
                <a:gd name="connsiteX7128" fmla="*/ 1208852 w 2663714"/>
                <a:gd name="connsiteY7128" fmla="*/ 1677438 h 2179871"/>
                <a:gd name="connsiteX7129" fmla="*/ 1208852 w 2663714"/>
                <a:gd name="connsiteY7129" fmla="*/ 1677438 h 2179871"/>
                <a:gd name="connsiteX7130" fmla="*/ 1144523 w 2663714"/>
                <a:gd name="connsiteY7130" fmla="*/ 1679743 h 2179871"/>
                <a:gd name="connsiteX7131" fmla="*/ 1144267 w 2663714"/>
                <a:gd name="connsiteY7131" fmla="*/ 1679743 h 2179871"/>
                <a:gd name="connsiteX7132" fmla="*/ 1157064 w 2663714"/>
                <a:gd name="connsiteY7132" fmla="*/ 1675049 h 2179871"/>
                <a:gd name="connsiteX7133" fmla="*/ 1175237 w 2663714"/>
                <a:gd name="connsiteY7133" fmla="*/ 1668391 h 2179871"/>
                <a:gd name="connsiteX7134" fmla="*/ 1211753 w 2663714"/>
                <a:gd name="connsiteY7134" fmla="*/ 1668391 h 2179871"/>
                <a:gd name="connsiteX7135" fmla="*/ 1211753 w 2663714"/>
                <a:gd name="connsiteY7135" fmla="*/ 1668391 h 2179871"/>
                <a:gd name="connsiteX7136" fmla="*/ 1211753 w 2663714"/>
                <a:gd name="connsiteY7136" fmla="*/ 1668391 h 2179871"/>
                <a:gd name="connsiteX7137" fmla="*/ 1211753 w 2663714"/>
                <a:gd name="connsiteY7137" fmla="*/ 1668391 h 2179871"/>
                <a:gd name="connsiteX7138" fmla="*/ 1286661 w 2663714"/>
                <a:gd name="connsiteY7138" fmla="*/ 1663697 h 2179871"/>
                <a:gd name="connsiteX7139" fmla="*/ 1313451 w 2663714"/>
                <a:gd name="connsiteY7139" fmla="*/ 1661990 h 2179871"/>
                <a:gd name="connsiteX7140" fmla="*/ 1313451 w 2663714"/>
                <a:gd name="connsiteY7140" fmla="*/ 1661649 h 2179871"/>
                <a:gd name="connsiteX7141" fmla="*/ 1286832 w 2663714"/>
                <a:gd name="connsiteY7141" fmla="*/ 1661649 h 2179871"/>
                <a:gd name="connsiteX7142" fmla="*/ 1211753 w 2663714"/>
                <a:gd name="connsiteY7142" fmla="*/ 1661393 h 2179871"/>
                <a:gd name="connsiteX7143" fmla="*/ 1211753 w 2663714"/>
                <a:gd name="connsiteY7143" fmla="*/ 1661393 h 2179871"/>
                <a:gd name="connsiteX7144" fmla="*/ 1211582 w 2663714"/>
                <a:gd name="connsiteY7144" fmla="*/ 1661393 h 2179871"/>
                <a:gd name="connsiteX7145" fmla="*/ 1211411 w 2663714"/>
                <a:gd name="connsiteY7145" fmla="*/ 1661393 h 2179871"/>
                <a:gd name="connsiteX7146" fmla="*/ 1211411 w 2663714"/>
                <a:gd name="connsiteY7146" fmla="*/ 1661393 h 2179871"/>
                <a:gd name="connsiteX7147" fmla="*/ 1136418 w 2663714"/>
                <a:gd name="connsiteY7147" fmla="*/ 1666087 h 2179871"/>
                <a:gd name="connsiteX7148" fmla="*/ 1109798 w 2663714"/>
                <a:gd name="connsiteY7148" fmla="*/ 1667794 h 2179871"/>
                <a:gd name="connsiteX7149" fmla="*/ 1109798 w 2663714"/>
                <a:gd name="connsiteY7149" fmla="*/ 1668136 h 2179871"/>
                <a:gd name="connsiteX7150" fmla="*/ 1136588 w 2663714"/>
                <a:gd name="connsiteY7150" fmla="*/ 1668136 h 2179871"/>
                <a:gd name="connsiteX7151" fmla="*/ 1172336 w 2663714"/>
                <a:gd name="connsiteY7151" fmla="*/ 1668477 h 2179871"/>
                <a:gd name="connsiteX7152" fmla="*/ 1156126 w 2663714"/>
                <a:gd name="connsiteY7152" fmla="*/ 1673256 h 2179871"/>
                <a:gd name="connsiteX7153" fmla="*/ 1132578 w 2663714"/>
                <a:gd name="connsiteY7153" fmla="*/ 1680084 h 2179871"/>
                <a:gd name="connsiteX7154" fmla="*/ 1121487 w 2663714"/>
                <a:gd name="connsiteY7154" fmla="*/ 1680255 h 2179871"/>
                <a:gd name="connsiteX7155" fmla="*/ 1121487 w 2663714"/>
                <a:gd name="connsiteY7155" fmla="*/ 1680597 h 2179871"/>
                <a:gd name="connsiteX7156" fmla="*/ 1129251 w 2663714"/>
                <a:gd name="connsiteY7156" fmla="*/ 1681109 h 2179871"/>
                <a:gd name="connsiteX7157" fmla="*/ 1083691 w 2663714"/>
                <a:gd name="connsiteY7157" fmla="*/ 1694593 h 2179871"/>
                <a:gd name="connsiteX7158" fmla="*/ 1083691 w 2663714"/>
                <a:gd name="connsiteY7158" fmla="*/ 1694593 h 2179871"/>
                <a:gd name="connsiteX7159" fmla="*/ 1083691 w 2663714"/>
                <a:gd name="connsiteY7159" fmla="*/ 1694593 h 2179871"/>
                <a:gd name="connsiteX7160" fmla="*/ 1083691 w 2663714"/>
                <a:gd name="connsiteY7160" fmla="*/ 1694593 h 2179871"/>
                <a:gd name="connsiteX7161" fmla="*/ 1083691 w 2663714"/>
                <a:gd name="connsiteY7161" fmla="*/ 1694593 h 2179871"/>
                <a:gd name="connsiteX7162" fmla="*/ 1058438 w 2663714"/>
                <a:gd name="connsiteY7162" fmla="*/ 1703726 h 2179871"/>
                <a:gd name="connsiteX7163" fmla="*/ 1055281 w 2663714"/>
                <a:gd name="connsiteY7163" fmla="*/ 1702702 h 2179871"/>
                <a:gd name="connsiteX7164" fmla="*/ 1442536 w 2663714"/>
                <a:gd name="connsiteY7164" fmla="*/ 969302 h 2179871"/>
                <a:gd name="connsiteX7165" fmla="*/ 1428373 w 2663714"/>
                <a:gd name="connsiteY7165" fmla="*/ 984665 h 2179871"/>
                <a:gd name="connsiteX7166" fmla="*/ 1403034 w 2663714"/>
                <a:gd name="connsiteY7166" fmla="*/ 1011977 h 2179871"/>
                <a:gd name="connsiteX7167" fmla="*/ 1402266 w 2663714"/>
                <a:gd name="connsiteY7167" fmla="*/ 996358 h 2179871"/>
                <a:gd name="connsiteX7168" fmla="*/ 1430506 w 2663714"/>
                <a:gd name="connsiteY7168" fmla="*/ 953940 h 2179871"/>
                <a:gd name="connsiteX7169" fmla="*/ 1443901 w 2663714"/>
                <a:gd name="connsiteY7169" fmla="*/ 932432 h 2179871"/>
                <a:gd name="connsiteX7170" fmla="*/ 1443645 w 2663714"/>
                <a:gd name="connsiteY7170" fmla="*/ 932261 h 2179871"/>
                <a:gd name="connsiteX7171" fmla="*/ 1428885 w 2663714"/>
                <a:gd name="connsiteY7171" fmla="*/ 952659 h 2179871"/>
                <a:gd name="connsiteX7172" fmla="*/ 1401583 w 2663714"/>
                <a:gd name="connsiteY7172" fmla="*/ 987823 h 2179871"/>
                <a:gd name="connsiteX7173" fmla="*/ 1400816 w 2663714"/>
                <a:gd name="connsiteY7173" fmla="*/ 979630 h 2179871"/>
                <a:gd name="connsiteX7174" fmla="*/ 1413016 w 2663714"/>
                <a:gd name="connsiteY7174" fmla="*/ 965462 h 2179871"/>
                <a:gd name="connsiteX7175" fmla="*/ 1413016 w 2663714"/>
                <a:gd name="connsiteY7175" fmla="*/ 965462 h 2179871"/>
                <a:gd name="connsiteX7176" fmla="*/ 1413016 w 2663714"/>
                <a:gd name="connsiteY7176" fmla="*/ 965462 h 2179871"/>
                <a:gd name="connsiteX7177" fmla="*/ 1413016 w 2663714"/>
                <a:gd name="connsiteY7177" fmla="*/ 965462 h 2179871"/>
                <a:gd name="connsiteX7178" fmla="*/ 1413016 w 2663714"/>
                <a:gd name="connsiteY7178" fmla="*/ 965462 h 2179871"/>
                <a:gd name="connsiteX7179" fmla="*/ 1445437 w 2663714"/>
                <a:gd name="connsiteY7179" fmla="*/ 920825 h 2179871"/>
                <a:gd name="connsiteX7180" fmla="*/ 1457040 w 2663714"/>
                <a:gd name="connsiteY7180" fmla="*/ 904864 h 2179871"/>
                <a:gd name="connsiteX7181" fmla="*/ 1456784 w 2663714"/>
                <a:gd name="connsiteY7181" fmla="*/ 904694 h 2179871"/>
                <a:gd name="connsiteX7182" fmla="*/ 1443901 w 2663714"/>
                <a:gd name="connsiteY7182" fmla="*/ 919459 h 2179871"/>
                <a:gd name="connsiteX7183" fmla="*/ 1407641 w 2663714"/>
                <a:gd name="connsiteY7183" fmla="*/ 961024 h 2179871"/>
                <a:gd name="connsiteX7184" fmla="*/ 1407641 w 2663714"/>
                <a:gd name="connsiteY7184" fmla="*/ 961024 h 2179871"/>
                <a:gd name="connsiteX7185" fmla="*/ 1407641 w 2663714"/>
                <a:gd name="connsiteY7185" fmla="*/ 961109 h 2179871"/>
                <a:gd name="connsiteX7186" fmla="*/ 1407556 w 2663714"/>
                <a:gd name="connsiteY7186" fmla="*/ 961194 h 2179871"/>
                <a:gd name="connsiteX7187" fmla="*/ 1407556 w 2663714"/>
                <a:gd name="connsiteY7187" fmla="*/ 961194 h 2179871"/>
                <a:gd name="connsiteX7188" fmla="*/ 1400133 w 2663714"/>
                <a:gd name="connsiteY7188" fmla="*/ 971180 h 2179871"/>
                <a:gd name="connsiteX7189" fmla="*/ 1399365 w 2663714"/>
                <a:gd name="connsiteY7189" fmla="*/ 962987 h 2179871"/>
                <a:gd name="connsiteX7190" fmla="*/ 1400730 w 2663714"/>
                <a:gd name="connsiteY7190" fmla="*/ 961536 h 2179871"/>
                <a:gd name="connsiteX7191" fmla="*/ 1400730 w 2663714"/>
                <a:gd name="connsiteY7191" fmla="*/ 961536 h 2179871"/>
                <a:gd name="connsiteX7192" fmla="*/ 1400730 w 2663714"/>
                <a:gd name="connsiteY7192" fmla="*/ 961536 h 2179871"/>
                <a:gd name="connsiteX7193" fmla="*/ 1400730 w 2663714"/>
                <a:gd name="connsiteY7193" fmla="*/ 961536 h 2179871"/>
                <a:gd name="connsiteX7194" fmla="*/ 1400730 w 2663714"/>
                <a:gd name="connsiteY7194" fmla="*/ 961536 h 2179871"/>
                <a:gd name="connsiteX7195" fmla="*/ 1429568 w 2663714"/>
                <a:gd name="connsiteY7195" fmla="*/ 926799 h 2179871"/>
                <a:gd name="connsiteX7196" fmla="*/ 1439976 w 2663714"/>
                <a:gd name="connsiteY7196" fmla="*/ 914509 h 2179871"/>
                <a:gd name="connsiteX7197" fmla="*/ 1439720 w 2663714"/>
                <a:gd name="connsiteY7197" fmla="*/ 914338 h 2179871"/>
                <a:gd name="connsiteX7198" fmla="*/ 1428032 w 2663714"/>
                <a:gd name="connsiteY7198" fmla="*/ 925348 h 2179871"/>
                <a:gd name="connsiteX7199" fmla="*/ 1398341 w 2663714"/>
                <a:gd name="connsiteY7199" fmla="*/ 953940 h 2179871"/>
                <a:gd name="connsiteX7200" fmla="*/ 1397318 w 2663714"/>
                <a:gd name="connsiteY7200" fmla="*/ 942076 h 2179871"/>
                <a:gd name="connsiteX7201" fmla="*/ 1403119 w 2663714"/>
                <a:gd name="connsiteY7201" fmla="*/ 934651 h 2179871"/>
                <a:gd name="connsiteX7202" fmla="*/ 1403119 w 2663714"/>
                <a:gd name="connsiteY7202" fmla="*/ 934651 h 2179871"/>
                <a:gd name="connsiteX7203" fmla="*/ 1403119 w 2663714"/>
                <a:gd name="connsiteY7203" fmla="*/ 934651 h 2179871"/>
                <a:gd name="connsiteX7204" fmla="*/ 1403119 w 2663714"/>
                <a:gd name="connsiteY7204" fmla="*/ 934651 h 2179871"/>
                <a:gd name="connsiteX7205" fmla="*/ 1403119 w 2663714"/>
                <a:gd name="connsiteY7205" fmla="*/ 934651 h 2179871"/>
                <a:gd name="connsiteX7206" fmla="*/ 1425899 w 2663714"/>
                <a:gd name="connsiteY7206" fmla="*/ 898463 h 2179871"/>
                <a:gd name="connsiteX7207" fmla="*/ 1434004 w 2663714"/>
                <a:gd name="connsiteY7207" fmla="*/ 885576 h 2179871"/>
                <a:gd name="connsiteX7208" fmla="*/ 1433748 w 2663714"/>
                <a:gd name="connsiteY7208" fmla="*/ 885405 h 2179871"/>
                <a:gd name="connsiteX7209" fmla="*/ 1424278 w 2663714"/>
                <a:gd name="connsiteY7209" fmla="*/ 897268 h 2179871"/>
                <a:gd name="connsiteX7210" fmla="*/ 1397488 w 2663714"/>
                <a:gd name="connsiteY7210" fmla="*/ 930640 h 2179871"/>
                <a:gd name="connsiteX7211" fmla="*/ 1397488 w 2663714"/>
                <a:gd name="connsiteY7211" fmla="*/ 930640 h 2179871"/>
                <a:gd name="connsiteX7212" fmla="*/ 1397488 w 2663714"/>
                <a:gd name="connsiteY7212" fmla="*/ 930640 h 2179871"/>
                <a:gd name="connsiteX7213" fmla="*/ 1397488 w 2663714"/>
                <a:gd name="connsiteY7213" fmla="*/ 930640 h 2179871"/>
                <a:gd name="connsiteX7214" fmla="*/ 1397488 w 2663714"/>
                <a:gd name="connsiteY7214" fmla="*/ 930725 h 2179871"/>
                <a:gd name="connsiteX7215" fmla="*/ 1396550 w 2663714"/>
                <a:gd name="connsiteY7215" fmla="*/ 932261 h 2179871"/>
                <a:gd name="connsiteX7216" fmla="*/ 1394332 w 2663714"/>
                <a:gd name="connsiteY7216" fmla="*/ 909046 h 2179871"/>
                <a:gd name="connsiteX7217" fmla="*/ 1394587 w 2663714"/>
                <a:gd name="connsiteY7217" fmla="*/ 908022 h 2179871"/>
                <a:gd name="connsiteX7218" fmla="*/ 1394332 w 2663714"/>
                <a:gd name="connsiteY7218" fmla="*/ 907937 h 2179871"/>
                <a:gd name="connsiteX7219" fmla="*/ 1394332 w 2663714"/>
                <a:gd name="connsiteY7219" fmla="*/ 908193 h 2179871"/>
                <a:gd name="connsiteX7220" fmla="*/ 1392199 w 2663714"/>
                <a:gd name="connsiteY7220" fmla="*/ 886685 h 2179871"/>
                <a:gd name="connsiteX7221" fmla="*/ 1391687 w 2663714"/>
                <a:gd name="connsiteY7221" fmla="*/ 880540 h 2179871"/>
                <a:gd name="connsiteX7222" fmla="*/ 1392796 w 2663714"/>
                <a:gd name="connsiteY7222" fmla="*/ 876785 h 2179871"/>
                <a:gd name="connsiteX7223" fmla="*/ 1392540 w 2663714"/>
                <a:gd name="connsiteY7223" fmla="*/ 876699 h 2179871"/>
                <a:gd name="connsiteX7224" fmla="*/ 1391516 w 2663714"/>
                <a:gd name="connsiteY7224" fmla="*/ 878918 h 2179871"/>
                <a:gd name="connsiteX7225" fmla="*/ 1390833 w 2663714"/>
                <a:gd name="connsiteY7225" fmla="*/ 870384 h 2179871"/>
                <a:gd name="connsiteX7226" fmla="*/ 1397744 w 2663714"/>
                <a:gd name="connsiteY7226" fmla="*/ 846998 h 2179871"/>
                <a:gd name="connsiteX7227" fmla="*/ 1402351 w 2663714"/>
                <a:gd name="connsiteY7227" fmla="*/ 831721 h 2179871"/>
                <a:gd name="connsiteX7228" fmla="*/ 1402095 w 2663714"/>
                <a:gd name="connsiteY7228" fmla="*/ 831635 h 2179871"/>
                <a:gd name="connsiteX7229" fmla="*/ 1395867 w 2663714"/>
                <a:gd name="connsiteY7229" fmla="*/ 846230 h 2179871"/>
                <a:gd name="connsiteX7230" fmla="*/ 1390151 w 2663714"/>
                <a:gd name="connsiteY7230" fmla="*/ 859544 h 2179871"/>
                <a:gd name="connsiteX7231" fmla="*/ 1389298 w 2663714"/>
                <a:gd name="connsiteY7231" fmla="*/ 846401 h 2179871"/>
                <a:gd name="connsiteX7232" fmla="*/ 1406788 w 2663714"/>
                <a:gd name="connsiteY7232" fmla="*/ 797581 h 2179871"/>
                <a:gd name="connsiteX7233" fmla="*/ 1413954 w 2663714"/>
                <a:gd name="connsiteY7233" fmla="*/ 778463 h 2179871"/>
                <a:gd name="connsiteX7234" fmla="*/ 1413699 w 2663714"/>
                <a:gd name="connsiteY7234" fmla="*/ 778378 h 2179871"/>
                <a:gd name="connsiteX7235" fmla="*/ 1404996 w 2663714"/>
                <a:gd name="connsiteY7235" fmla="*/ 796642 h 2179871"/>
                <a:gd name="connsiteX7236" fmla="*/ 1388530 w 2663714"/>
                <a:gd name="connsiteY7236" fmla="*/ 831806 h 2179871"/>
                <a:gd name="connsiteX7237" fmla="*/ 1388104 w 2663714"/>
                <a:gd name="connsiteY7237" fmla="*/ 822503 h 2179871"/>
                <a:gd name="connsiteX7238" fmla="*/ 1389298 w 2663714"/>
                <a:gd name="connsiteY7238" fmla="*/ 819687 h 2179871"/>
                <a:gd name="connsiteX7239" fmla="*/ 1389298 w 2663714"/>
                <a:gd name="connsiteY7239" fmla="*/ 819687 h 2179871"/>
                <a:gd name="connsiteX7240" fmla="*/ 1389298 w 2663714"/>
                <a:gd name="connsiteY7240" fmla="*/ 819687 h 2179871"/>
                <a:gd name="connsiteX7241" fmla="*/ 1389298 w 2663714"/>
                <a:gd name="connsiteY7241" fmla="*/ 819687 h 2179871"/>
                <a:gd name="connsiteX7242" fmla="*/ 1389298 w 2663714"/>
                <a:gd name="connsiteY7242" fmla="*/ 819687 h 2179871"/>
                <a:gd name="connsiteX7243" fmla="*/ 1409689 w 2663714"/>
                <a:gd name="connsiteY7243" fmla="*/ 767795 h 2179871"/>
                <a:gd name="connsiteX7244" fmla="*/ 1417879 w 2663714"/>
                <a:gd name="connsiteY7244" fmla="*/ 749616 h 2179871"/>
                <a:gd name="connsiteX7245" fmla="*/ 1417623 w 2663714"/>
                <a:gd name="connsiteY7245" fmla="*/ 749445 h 2179871"/>
                <a:gd name="connsiteX7246" fmla="*/ 1407897 w 2663714"/>
                <a:gd name="connsiteY7246" fmla="*/ 766770 h 2179871"/>
                <a:gd name="connsiteX7247" fmla="*/ 1387336 w 2663714"/>
                <a:gd name="connsiteY7247" fmla="*/ 807140 h 2179871"/>
                <a:gd name="connsiteX7248" fmla="*/ 1386653 w 2663714"/>
                <a:gd name="connsiteY7248" fmla="*/ 790924 h 2179871"/>
                <a:gd name="connsiteX7249" fmla="*/ 1396294 w 2663714"/>
                <a:gd name="connsiteY7249" fmla="*/ 773684 h 2179871"/>
                <a:gd name="connsiteX7250" fmla="*/ 1396294 w 2663714"/>
                <a:gd name="connsiteY7250" fmla="*/ 773684 h 2179871"/>
                <a:gd name="connsiteX7251" fmla="*/ 1396294 w 2663714"/>
                <a:gd name="connsiteY7251" fmla="*/ 773684 h 2179871"/>
                <a:gd name="connsiteX7252" fmla="*/ 1396294 w 2663714"/>
                <a:gd name="connsiteY7252" fmla="*/ 773684 h 2179871"/>
                <a:gd name="connsiteX7253" fmla="*/ 1396294 w 2663714"/>
                <a:gd name="connsiteY7253" fmla="*/ 773684 h 2179871"/>
                <a:gd name="connsiteX7254" fmla="*/ 1425387 w 2663714"/>
                <a:gd name="connsiteY7254" fmla="*/ 718293 h 2179871"/>
                <a:gd name="connsiteX7255" fmla="*/ 1436308 w 2663714"/>
                <a:gd name="connsiteY7255" fmla="*/ 698748 h 2179871"/>
                <a:gd name="connsiteX7256" fmla="*/ 1436052 w 2663714"/>
                <a:gd name="connsiteY7256" fmla="*/ 698577 h 2179871"/>
                <a:gd name="connsiteX7257" fmla="*/ 1423766 w 2663714"/>
                <a:gd name="connsiteY7257" fmla="*/ 717098 h 2179871"/>
                <a:gd name="connsiteX7258" fmla="*/ 1390237 w 2663714"/>
                <a:gd name="connsiteY7258" fmla="*/ 770270 h 2179871"/>
                <a:gd name="connsiteX7259" fmla="*/ 1390237 w 2663714"/>
                <a:gd name="connsiteY7259" fmla="*/ 770270 h 2179871"/>
                <a:gd name="connsiteX7260" fmla="*/ 1390237 w 2663714"/>
                <a:gd name="connsiteY7260" fmla="*/ 770441 h 2179871"/>
                <a:gd name="connsiteX7261" fmla="*/ 1390237 w 2663714"/>
                <a:gd name="connsiteY7261" fmla="*/ 770611 h 2179871"/>
                <a:gd name="connsiteX7262" fmla="*/ 1390237 w 2663714"/>
                <a:gd name="connsiteY7262" fmla="*/ 770611 h 2179871"/>
                <a:gd name="connsiteX7263" fmla="*/ 1386312 w 2663714"/>
                <a:gd name="connsiteY7263" fmla="*/ 778805 h 2179871"/>
                <a:gd name="connsiteX7264" fmla="*/ 1385971 w 2663714"/>
                <a:gd name="connsiteY7264" fmla="*/ 771721 h 2179871"/>
                <a:gd name="connsiteX7265" fmla="*/ 1385971 w 2663714"/>
                <a:gd name="connsiteY7265" fmla="*/ 770697 h 2179871"/>
                <a:gd name="connsiteX7266" fmla="*/ 1401071 w 2663714"/>
                <a:gd name="connsiteY7266" fmla="*/ 746116 h 2179871"/>
                <a:gd name="connsiteX7267" fmla="*/ 1401071 w 2663714"/>
                <a:gd name="connsiteY7267" fmla="*/ 746116 h 2179871"/>
                <a:gd name="connsiteX7268" fmla="*/ 1401071 w 2663714"/>
                <a:gd name="connsiteY7268" fmla="*/ 746116 h 2179871"/>
                <a:gd name="connsiteX7269" fmla="*/ 1401071 w 2663714"/>
                <a:gd name="connsiteY7269" fmla="*/ 746116 h 2179871"/>
                <a:gd name="connsiteX7270" fmla="*/ 1401071 w 2663714"/>
                <a:gd name="connsiteY7270" fmla="*/ 746116 h 2179871"/>
                <a:gd name="connsiteX7271" fmla="*/ 1425302 w 2663714"/>
                <a:gd name="connsiteY7271" fmla="*/ 701394 h 2179871"/>
                <a:gd name="connsiteX7272" fmla="*/ 1434516 w 2663714"/>
                <a:gd name="connsiteY7272" fmla="*/ 685689 h 2179871"/>
                <a:gd name="connsiteX7273" fmla="*/ 1434260 w 2663714"/>
                <a:gd name="connsiteY7273" fmla="*/ 685519 h 2179871"/>
                <a:gd name="connsiteX7274" fmla="*/ 1423595 w 2663714"/>
                <a:gd name="connsiteY7274" fmla="*/ 700199 h 2179871"/>
                <a:gd name="connsiteX7275" fmla="*/ 1395014 w 2663714"/>
                <a:gd name="connsiteY7275" fmla="*/ 742532 h 2179871"/>
                <a:gd name="connsiteX7276" fmla="*/ 1395014 w 2663714"/>
                <a:gd name="connsiteY7276" fmla="*/ 742532 h 2179871"/>
                <a:gd name="connsiteX7277" fmla="*/ 1395014 w 2663714"/>
                <a:gd name="connsiteY7277" fmla="*/ 742617 h 2179871"/>
                <a:gd name="connsiteX7278" fmla="*/ 1395014 w 2663714"/>
                <a:gd name="connsiteY7278" fmla="*/ 742617 h 2179871"/>
                <a:gd name="connsiteX7279" fmla="*/ 1395014 w 2663714"/>
                <a:gd name="connsiteY7279" fmla="*/ 742702 h 2179871"/>
                <a:gd name="connsiteX7280" fmla="*/ 1385971 w 2663714"/>
                <a:gd name="connsiteY7280" fmla="*/ 760540 h 2179871"/>
                <a:gd name="connsiteX7281" fmla="*/ 1389554 w 2663714"/>
                <a:gd name="connsiteY7281" fmla="*/ 730583 h 2179871"/>
                <a:gd name="connsiteX7282" fmla="*/ 1400986 w 2663714"/>
                <a:gd name="connsiteY7282" fmla="*/ 713855 h 2179871"/>
                <a:gd name="connsiteX7283" fmla="*/ 1400986 w 2663714"/>
                <a:gd name="connsiteY7283" fmla="*/ 713855 h 2179871"/>
                <a:gd name="connsiteX7284" fmla="*/ 1400986 w 2663714"/>
                <a:gd name="connsiteY7284" fmla="*/ 713855 h 2179871"/>
                <a:gd name="connsiteX7285" fmla="*/ 1400986 w 2663714"/>
                <a:gd name="connsiteY7285" fmla="*/ 713855 h 2179871"/>
                <a:gd name="connsiteX7286" fmla="*/ 1400986 w 2663714"/>
                <a:gd name="connsiteY7286" fmla="*/ 713855 h 2179871"/>
                <a:gd name="connsiteX7287" fmla="*/ 1420951 w 2663714"/>
                <a:gd name="connsiteY7287" fmla="*/ 684580 h 2179871"/>
                <a:gd name="connsiteX7288" fmla="*/ 1421804 w 2663714"/>
                <a:gd name="connsiteY7288" fmla="*/ 683385 h 2179871"/>
                <a:gd name="connsiteX7289" fmla="*/ 1433322 w 2663714"/>
                <a:gd name="connsiteY7289" fmla="*/ 679032 h 2179871"/>
                <a:gd name="connsiteX7290" fmla="*/ 1433322 w 2663714"/>
                <a:gd name="connsiteY7290" fmla="*/ 679032 h 2179871"/>
                <a:gd name="connsiteX7291" fmla="*/ 1433322 w 2663714"/>
                <a:gd name="connsiteY7291" fmla="*/ 679032 h 2179871"/>
                <a:gd name="connsiteX7292" fmla="*/ 1433322 w 2663714"/>
                <a:gd name="connsiteY7292" fmla="*/ 679032 h 2179871"/>
                <a:gd name="connsiteX7293" fmla="*/ 1433322 w 2663714"/>
                <a:gd name="connsiteY7293" fmla="*/ 679032 h 2179871"/>
                <a:gd name="connsiteX7294" fmla="*/ 1468046 w 2663714"/>
                <a:gd name="connsiteY7294" fmla="*/ 661109 h 2179871"/>
                <a:gd name="connsiteX7295" fmla="*/ 1470861 w 2663714"/>
                <a:gd name="connsiteY7295" fmla="*/ 659658 h 2179871"/>
                <a:gd name="connsiteX7296" fmla="*/ 1478113 w 2663714"/>
                <a:gd name="connsiteY7296" fmla="*/ 656842 h 2179871"/>
                <a:gd name="connsiteX7297" fmla="*/ 1513776 w 2663714"/>
                <a:gd name="connsiteY7297" fmla="*/ 643186 h 2179871"/>
                <a:gd name="connsiteX7298" fmla="*/ 1513776 w 2663714"/>
                <a:gd name="connsiteY7298" fmla="*/ 643186 h 2179871"/>
                <a:gd name="connsiteX7299" fmla="*/ 1478454 w 2663714"/>
                <a:gd name="connsiteY7299" fmla="*/ 669303 h 2179871"/>
                <a:gd name="connsiteX7300" fmla="*/ 1477175 w 2663714"/>
                <a:gd name="connsiteY7300" fmla="*/ 670241 h 2179871"/>
                <a:gd name="connsiteX7301" fmla="*/ 1475212 w 2663714"/>
                <a:gd name="connsiteY7301" fmla="*/ 671692 h 2179871"/>
                <a:gd name="connsiteX7302" fmla="*/ 1476492 w 2663714"/>
                <a:gd name="connsiteY7302" fmla="*/ 671180 h 2179871"/>
                <a:gd name="connsiteX7303" fmla="*/ 1431786 w 2663714"/>
                <a:gd name="connsiteY7303" fmla="*/ 743300 h 2179871"/>
                <a:gd name="connsiteX7304" fmla="*/ 1443133 w 2663714"/>
                <a:gd name="connsiteY7304" fmla="*/ 877980 h 2179871"/>
                <a:gd name="connsiteX7305" fmla="*/ 1446972 w 2663714"/>
                <a:gd name="connsiteY7305" fmla="*/ 885234 h 2179871"/>
                <a:gd name="connsiteX7306" fmla="*/ 1443474 w 2663714"/>
                <a:gd name="connsiteY7306" fmla="*/ 886685 h 2179871"/>
                <a:gd name="connsiteX7307" fmla="*/ 1444925 w 2663714"/>
                <a:gd name="connsiteY7307" fmla="*/ 882247 h 2179871"/>
                <a:gd name="connsiteX7308" fmla="*/ 1444668 w 2663714"/>
                <a:gd name="connsiteY7308" fmla="*/ 882162 h 2179871"/>
                <a:gd name="connsiteX7309" fmla="*/ 1442280 w 2663714"/>
                <a:gd name="connsiteY7309" fmla="*/ 887368 h 2179871"/>
                <a:gd name="connsiteX7310" fmla="*/ 1441853 w 2663714"/>
                <a:gd name="connsiteY7310" fmla="*/ 888307 h 2179871"/>
                <a:gd name="connsiteX7311" fmla="*/ 1442877 w 2663714"/>
                <a:gd name="connsiteY7311" fmla="*/ 888051 h 2179871"/>
                <a:gd name="connsiteX7312" fmla="*/ 1447740 w 2663714"/>
                <a:gd name="connsiteY7312" fmla="*/ 886685 h 2179871"/>
                <a:gd name="connsiteX7313" fmla="*/ 1457296 w 2663714"/>
                <a:gd name="connsiteY7313" fmla="*/ 901962 h 2179871"/>
                <a:gd name="connsiteX7314" fmla="*/ 1452518 w 2663714"/>
                <a:gd name="connsiteY7314" fmla="*/ 905035 h 2179871"/>
                <a:gd name="connsiteX7315" fmla="*/ 1452688 w 2663714"/>
                <a:gd name="connsiteY7315" fmla="*/ 905291 h 2179871"/>
                <a:gd name="connsiteX7316" fmla="*/ 1457978 w 2663714"/>
                <a:gd name="connsiteY7316" fmla="*/ 902987 h 2179871"/>
                <a:gd name="connsiteX7317" fmla="*/ 1466937 w 2663714"/>
                <a:gd name="connsiteY7317" fmla="*/ 914680 h 2179871"/>
                <a:gd name="connsiteX7318" fmla="*/ 1461817 w 2663714"/>
                <a:gd name="connsiteY7318" fmla="*/ 919971 h 2179871"/>
                <a:gd name="connsiteX7319" fmla="*/ 1452006 w 2663714"/>
                <a:gd name="connsiteY7319" fmla="*/ 929872 h 2179871"/>
                <a:gd name="connsiteX7320" fmla="*/ 1452176 w 2663714"/>
                <a:gd name="connsiteY7320" fmla="*/ 930128 h 2179871"/>
                <a:gd name="connsiteX7321" fmla="*/ 1463097 w 2663714"/>
                <a:gd name="connsiteY7321" fmla="*/ 921593 h 2179871"/>
                <a:gd name="connsiteX7322" fmla="*/ 1468899 w 2663714"/>
                <a:gd name="connsiteY7322" fmla="*/ 917154 h 2179871"/>
                <a:gd name="connsiteX7323" fmla="*/ 1472738 w 2663714"/>
                <a:gd name="connsiteY7323" fmla="*/ 921422 h 2179871"/>
                <a:gd name="connsiteX7324" fmla="*/ 1470605 w 2663714"/>
                <a:gd name="connsiteY7324" fmla="*/ 924153 h 2179871"/>
                <a:gd name="connsiteX7325" fmla="*/ 1470605 w 2663714"/>
                <a:gd name="connsiteY7325" fmla="*/ 924153 h 2179871"/>
                <a:gd name="connsiteX7326" fmla="*/ 1470605 w 2663714"/>
                <a:gd name="connsiteY7326" fmla="*/ 924153 h 2179871"/>
                <a:gd name="connsiteX7327" fmla="*/ 1470605 w 2663714"/>
                <a:gd name="connsiteY7327" fmla="*/ 924153 h 2179871"/>
                <a:gd name="connsiteX7328" fmla="*/ 1470605 w 2663714"/>
                <a:gd name="connsiteY7328" fmla="*/ 924153 h 2179871"/>
                <a:gd name="connsiteX7329" fmla="*/ 1451238 w 2663714"/>
                <a:gd name="connsiteY7329" fmla="*/ 956671 h 2179871"/>
                <a:gd name="connsiteX7330" fmla="*/ 1444498 w 2663714"/>
                <a:gd name="connsiteY7330" fmla="*/ 968363 h 2179871"/>
                <a:gd name="connsiteX7331" fmla="*/ 1444754 w 2663714"/>
                <a:gd name="connsiteY7331" fmla="*/ 968534 h 2179871"/>
                <a:gd name="connsiteX7332" fmla="*/ 1452945 w 2663714"/>
                <a:gd name="connsiteY7332" fmla="*/ 957866 h 2179871"/>
                <a:gd name="connsiteX7333" fmla="*/ 1476321 w 2663714"/>
                <a:gd name="connsiteY7333" fmla="*/ 928250 h 2179871"/>
                <a:gd name="connsiteX7334" fmla="*/ 1476321 w 2663714"/>
                <a:gd name="connsiteY7334" fmla="*/ 928250 h 2179871"/>
                <a:gd name="connsiteX7335" fmla="*/ 1476321 w 2663714"/>
                <a:gd name="connsiteY7335" fmla="*/ 928250 h 2179871"/>
                <a:gd name="connsiteX7336" fmla="*/ 1476321 w 2663714"/>
                <a:gd name="connsiteY7336" fmla="*/ 928250 h 2179871"/>
                <a:gd name="connsiteX7337" fmla="*/ 1476321 w 2663714"/>
                <a:gd name="connsiteY7337" fmla="*/ 928250 h 2179871"/>
                <a:gd name="connsiteX7338" fmla="*/ 1477431 w 2663714"/>
                <a:gd name="connsiteY7338" fmla="*/ 926458 h 2179871"/>
                <a:gd name="connsiteX7339" fmla="*/ 1486048 w 2663714"/>
                <a:gd name="connsiteY7339" fmla="*/ 934736 h 2179871"/>
                <a:gd name="connsiteX7340" fmla="*/ 1462926 w 2663714"/>
                <a:gd name="connsiteY7340" fmla="*/ 971863 h 2179871"/>
                <a:gd name="connsiteX7341" fmla="*/ 1450385 w 2663714"/>
                <a:gd name="connsiteY7341" fmla="*/ 986116 h 2179871"/>
                <a:gd name="connsiteX7342" fmla="*/ 1404228 w 2663714"/>
                <a:gd name="connsiteY7342" fmla="*/ 1036557 h 2179871"/>
                <a:gd name="connsiteX7343" fmla="*/ 1404228 w 2663714"/>
                <a:gd name="connsiteY7343" fmla="*/ 1036557 h 2179871"/>
                <a:gd name="connsiteX7344" fmla="*/ 1404143 w 2663714"/>
                <a:gd name="connsiteY7344" fmla="*/ 1036642 h 2179871"/>
                <a:gd name="connsiteX7345" fmla="*/ 1404058 w 2663714"/>
                <a:gd name="connsiteY7345" fmla="*/ 1036642 h 2179871"/>
                <a:gd name="connsiteX7346" fmla="*/ 1404058 w 2663714"/>
                <a:gd name="connsiteY7346" fmla="*/ 1036813 h 2179871"/>
                <a:gd name="connsiteX7347" fmla="*/ 1403034 w 2663714"/>
                <a:gd name="connsiteY7347" fmla="*/ 1038008 h 2179871"/>
                <a:gd name="connsiteX7348" fmla="*/ 1403204 w 2663714"/>
                <a:gd name="connsiteY7348" fmla="*/ 1021109 h 2179871"/>
                <a:gd name="connsiteX7349" fmla="*/ 1429909 w 2663714"/>
                <a:gd name="connsiteY7349" fmla="*/ 986628 h 2179871"/>
                <a:gd name="connsiteX7350" fmla="*/ 1442877 w 2663714"/>
                <a:gd name="connsiteY7350" fmla="*/ 969985 h 2179871"/>
                <a:gd name="connsiteX7351" fmla="*/ 1442621 w 2663714"/>
                <a:gd name="connsiteY7351" fmla="*/ 969815 h 2179871"/>
                <a:gd name="connsiteX7352" fmla="*/ 1380937 w 2663714"/>
                <a:gd name="connsiteY7352" fmla="*/ 957012 h 2179871"/>
                <a:gd name="connsiteX7353" fmla="*/ 1386312 w 2663714"/>
                <a:gd name="connsiteY7353" fmla="*/ 938235 h 2179871"/>
                <a:gd name="connsiteX7354" fmla="*/ 1386994 w 2663714"/>
                <a:gd name="connsiteY7354" fmla="*/ 945746 h 2179871"/>
                <a:gd name="connsiteX7355" fmla="*/ 1387079 w 2663714"/>
                <a:gd name="connsiteY7355" fmla="*/ 947026 h 2179871"/>
                <a:gd name="connsiteX7356" fmla="*/ 1380937 w 2663714"/>
                <a:gd name="connsiteY7356" fmla="*/ 956927 h 2179871"/>
                <a:gd name="connsiteX7357" fmla="*/ 1376842 w 2663714"/>
                <a:gd name="connsiteY7357" fmla="*/ 967681 h 2179871"/>
                <a:gd name="connsiteX7358" fmla="*/ 1387592 w 2663714"/>
                <a:gd name="connsiteY7358" fmla="*/ 954452 h 2179871"/>
                <a:gd name="connsiteX7359" fmla="*/ 1388359 w 2663714"/>
                <a:gd name="connsiteY7359" fmla="*/ 965633 h 2179871"/>
                <a:gd name="connsiteX7360" fmla="*/ 1367286 w 2663714"/>
                <a:gd name="connsiteY7360" fmla="*/ 992261 h 2179871"/>
                <a:gd name="connsiteX7361" fmla="*/ 1365153 w 2663714"/>
                <a:gd name="connsiteY7361" fmla="*/ 994992 h 2179871"/>
                <a:gd name="connsiteX7362" fmla="*/ 1376842 w 2663714"/>
                <a:gd name="connsiteY7362" fmla="*/ 967681 h 2179871"/>
                <a:gd name="connsiteX7363" fmla="*/ 1475298 w 2663714"/>
                <a:gd name="connsiteY7363" fmla="*/ 584125 h 2179871"/>
                <a:gd name="connsiteX7364" fmla="*/ 1482464 w 2663714"/>
                <a:gd name="connsiteY7364" fmla="*/ 583954 h 2179871"/>
                <a:gd name="connsiteX7365" fmla="*/ 1490996 w 2663714"/>
                <a:gd name="connsiteY7365" fmla="*/ 583869 h 2179871"/>
                <a:gd name="connsiteX7366" fmla="*/ 1482891 w 2663714"/>
                <a:gd name="connsiteY7366" fmla="*/ 588136 h 2179871"/>
                <a:gd name="connsiteX7367" fmla="*/ 1479990 w 2663714"/>
                <a:gd name="connsiteY7367" fmla="*/ 589758 h 2179871"/>
                <a:gd name="connsiteX7368" fmla="*/ 1465913 w 2663714"/>
                <a:gd name="connsiteY7368" fmla="*/ 596244 h 2179871"/>
                <a:gd name="connsiteX7369" fmla="*/ 1457551 w 2663714"/>
                <a:gd name="connsiteY7369" fmla="*/ 600256 h 2179871"/>
                <a:gd name="connsiteX7370" fmla="*/ 1474529 w 2663714"/>
                <a:gd name="connsiteY7370" fmla="*/ 584722 h 2179871"/>
                <a:gd name="connsiteX7371" fmla="*/ 1475212 w 2663714"/>
                <a:gd name="connsiteY7371" fmla="*/ 584125 h 2179871"/>
                <a:gd name="connsiteX7372" fmla="*/ 1728348 w 2663714"/>
                <a:gd name="connsiteY7372" fmla="*/ 590953 h 2179871"/>
                <a:gd name="connsiteX7373" fmla="*/ 1735601 w 2663714"/>
                <a:gd name="connsiteY7373" fmla="*/ 596586 h 2179871"/>
                <a:gd name="connsiteX7374" fmla="*/ 1727922 w 2663714"/>
                <a:gd name="connsiteY7374" fmla="*/ 599573 h 2179871"/>
                <a:gd name="connsiteX7375" fmla="*/ 1726130 w 2663714"/>
                <a:gd name="connsiteY7375" fmla="*/ 591209 h 2179871"/>
                <a:gd name="connsiteX7376" fmla="*/ 1727581 w 2663714"/>
                <a:gd name="connsiteY7376" fmla="*/ 590441 h 2179871"/>
                <a:gd name="connsiteX7377" fmla="*/ 1728348 w 2663714"/>
                <a:gd name="connsiteY7377" fmla="*/ 591038 h 2179871"/>
                <a:gd name="connsiteX7378" fmla="*/ 1821173 w 2663714"/>
                <a:gd name="connsiteY7378" fmla="*/ 710099 h 2179871"/>
                <a:gd name="connsiteX7379" fmla="*/ 1817078 w 2663714"/>
                <a:gd name="connsiteY7379" fmla="*/ 714367 h 2179871"/>
                <a:gd name="connsiteX7380" fmla="*/ 1813922 w 2663714"/>
                <a:gd name="connsiteY7380" fmla="*/ 697724 h 2179871"/>
                <a:gd name="connsiteX7381" fmla="*/ 1815202 w 2663714"/>
                <a:gd name="connsiteY7381" fmla="*/ 696102 h 2179871"/>
                <a:gd name="connsiteX7382" fmla="*/ 1821173 w 2663714"/>
                <a:gd name="connsiteY7382" fmla="*/ 710014 h 2179871"/>
                <a:gd name="connsiteX7383" fmla="*/ 1860505 w 2663714"/>
                <a:gd name="connsiteY7383" fmla="*/ 880796 h 2179871"/>
                <a:gd name="connsiteX7384" fmla="*/ 1861273 w 2663714"/>
                <a:gd name="connsiteY7384" fmla="*/ 887368 h 2179871"/>
                <a:gd name="connsiteX7385" fmla="*/ 1856837 w 2663714"/>
                <a:gd name="connsiteY7385" fmla="*/ 889416 h 2179871"/>
                <a:gd name="connsiteX7386" fmla="*/ 1860505 w 2663714"/>
                <a:gd name="connsiteY7386" fmla="*/ 880369 h 2179871"/>
                <a:gd name="connsiteX7387" fmla="*/ 1860505 w 2663714"/>
                <a:gd name="connsiteY7387" fmla="*/ 880711 h 2179871"/>
                <a:gd name="connsiteX7388" fmla="*/ 1862894 w 2663714"/>
                <a:gd name="connsiteY7388" fmla="*/ 1106458 h 2179871"/>
                <a:gd name="connsiteX7389" fmla="*/ 1862638 w 2663714"/>
                <a:gd name="connsiteY7389" fmla="*/ 1110469 h 2179871"/>
                <a:gd name="connsiteX7390" fmla="*/ 1852485 w 2663714"/>
                <a:gd name="connsiteY7390" fmla="*/ 1119516 h 2179871"/>
                <a:gd name="connsiteX7391" fmla="*/ 1855898 w 2663714"/>
                <a:gd name="connsiteY7391" fmla="*/ 1107311 h 2179871"/>
                <a:gd name="connsiteX7392" fmla="*/ 1862296 w 2663714"/>
                <a:gd name="connsiteY7392" fmla="*/ 1084437 h 2179871"/>
                <a:gd name="connsiteX7393" fmla="*/ 1864941 w 2663714"/>
                <a:gd name="connsiteY7393" fmla="*/ 1081877 h 2179871"/>
                <a:gd name="connsiteX7394" fmla="*/ 1862979 w 2663714"/>
                <a:gd name="connsiteY7394" fmla="*/ 1106372 h 2179871"/>
                <a:gd name="connsiteX7395" fmla="*/ 1854021 w 2663714"/>
                <a:gd name="connsiteY7395" fmla="*/ 1219202 h 2179871"/>
                <a:gd name="connsiteX7396" fmla="*/ 1853253 w 2663714"/>
                <a:gd name="connsiteY7396" fmla="*/ 1226116 h 2179871"/>
                <a:gd name="connsiteX7397" fmla="*/ 1833118 w 2663714"/>
                <a:gd name="connsiteY7397" fmla="*/ 1244978 h 2179871"/>
                <a:gd name="connsiteX7398" fmla="*/ 1834056 w 2663714"/>
                <a:gd name="connsiteY7398" fmla="*/ 1235504 h 2179871"/>
                <a:gd name="connsiteX7399" fmla="*/ 1834056 w 2663714"/>
                <a:gd name="connsiteY7399" fmla="*/ 1235504 h 2179871"/>
                <a:gd name="connsiteX7400" fmla="*/ 1834056 w 2663714"/>
                <a:gd name="connsiteY7400" fmla="*/ 1235333 h 2179871"/>
                <a:gd name="connsiteX7401" fmla="*/ 1834056 w 2663714"/>
                <a:gd name="connsiteY7401" fmla="*/ 1235333 h 2179871"/>
                <a:gd name="connsiteX7402" fmla="*/ 1834825 w 2663714"/>
                <a:gd name="connsiteY7402" fmla="*/ 1223214 h 2179871"/>
                <a:gd name="connsiteX7403" fmla="*/ 1855471 w 2663714"/>
                <a:gd name="connsiteY7403" fmla="*/ 1202901 h 2179871"/>
                <a:gd name="connsiteX7404" fmla="*/ 1854021 w 2663714"/>
                <a:gd name="connsiteY7404" fmla="*/ 1219118 h 2179871"/>
                <a:gd name="connsiteX7405" fmla="*/ 1843527 w 2663714"/>
                <a:gd name="connsiteY7405" fmla="*/ 1296272 h 2179871"/>
                <a:gd name="connsiteX7406" fmla="*/ 1840711 w 2663714"/>
                <a:gd name="connsiteY7406" fmla="*/ 1314366 h 2179871"/>
                <a:gd name="connsiteX7407" fmla="*/ 1839602 w 2663714"/>
                <a:gd name="connsiteY7407" fmla="*/ 1315390 h 2179871"/>
                <a:gd name="connsiteX7408" fmla="*/ 1825098 w 2663714"/>
                <a:gd name="connsiteY7408" fmla="*/ 1328790 h 2179871"/>
                <a:gd name="connsiteX7409" fmla="*/ 1825610 w 2663714"/>
                <a:gd name="connsiteY7409" fmla="*/ 1322816 h 2179871"/>
                <a:gd name="connsiteX7410" fmla="*/ 1826463 w 2663714"/>
                <a:gd name="connsiteY7410" fmla="*/ 1313086 h 2179871"/>
                <a:gd name="connsiteX7411" fmla="*/ 1843527 w 2663714"/>
                <a:gd name="connsiteY7411" fmla="*/ 1296102 h 2179871"/>
                <a:gd name="connsiteX7412" fmla="*/ 1843527 w 2663714"/>
                <a:gd name="connsiteY7412" fmla="*/ 1296187 h 2179871"/>
                <a:gd name="connsiteX7413" fmla="*/ 1722547 w 2663714"/>
                <a:gd name="connsiteY7413" fmla="*/ 1730269 h 2179871"/>
                <a:gd name="connsiteX7414" fmla="*/ 1715039 w 2663714"/>
                <a:gd name="connsiteY7414" fmla="*/ 1731123 h 2179871"/>
                <a:gd name="connsiteX7415" fmla="*/ 1709835 w 2663714"/>
                <a:gd name="connsiteY7415" fmla="*/ 1731720 h 2179871"/>
                <a:gd name="connsiteX7416" fmla="*/ 1721267 w 2663714"/>
                <a:gd name="connsiteY7416" fmla="*/ 1720881 h 2179871"/>
                <a:gd name="connsiteX7417" fmla="*/ 1727666 w 2663714"/>
                <a:gd name="connsiteY7417" fmla="*/ 1714651 h 2179871"/>
                <a:gd name="connsiteX7418" fmla="*/ 1729031 w 2663714"/>
                <a:gd name="connsiteY7418" fmla="*/ 1714309 h 2179871"/>
                <a:gd name="connsiteX7419" fmla="*/ 1729202 w 2663714"/>
                <a:gd name="connsiteY7419" fmla="*/ 1714309 h 2179871"/>
                <a:gd name="connsiteX7420" fmla="*/ 1725619 w 2663714"/>
                <a:gd name="connsiteY7420" fmla="*/ 1722844 h 2179871"/>
                <a:gd name="connsiteX7421" fmla="*/ 1722462 w 2663714"/>
                <a:gd name="connsiteY7421" fmla="*/ 1730184 h 2179871"/>
                <a:gd name="connsiteX7422" fmla="*/ 1686629 w 2663714"/>
                <a:gd name="connsiteY7422" fmla="*/ 1810070 h 2179871"/>
                <a:gd name="connsiteX7423" fmla="*/ 1648150 w 2663714"/>
                <a:gd name="connsiteY7423" fmla="*/ 1897040 h 2179871"/>
                <a:gd name="connsiteX7424" fmla="*/ 1644652 w 2663714"/>
                <a:gd name="connsiteY7424" fmla="*/ 1904380 h 2179871"/>
                <a:gd name="connsiteX7425" fmla="*/ 1638680 w 2663714"/>
                <a:gd name="connsiteY7425" fmla="*/ 1904380 h 2179871"/>
                <a:gd name="connsiteX7426" fmla="*/ 1637998 w 2663714"/>
                <a:gd name="connsiteY7426" fmla="*/ 1904380 h 2179871"/>
                <a:gd name="connsiteX7427" fmla="*/ 1624262 w 2663714"/>
                <a:gd name="connsiteY7427" fmla="*/ 1901734 h 2179871"/>
                <a:gd name="connsiteX7428" fmla="*/ 1616327 w 2663714"/>
                <a:gd name="connsiteY7428" fmla="*/ 1900113 h 2179871"/>
                <a:gd name="connsiteX7429" fmla="*/ 1625115 w 2663714"/>
                <a:gd name="connsiteY7429" fmla="*/ 1889444 h 2179871"/>
                <a:gd name="connsiteX7430" fmla="*/ 1638936 w 2663714"/>
                <a:gd name="connsiteY7430" fmla="*/ 1872204 h 2179871"/>
                <a:gd name="connsiteX7431" fmla="*/ 1643116 w 2663714"/>
                <a:gd name="connsiteY7431" fmla="*/ 1872716 h 2179871"/>
                <a:gd name="connsiteX7432" fmla="*/ 1643116 w 2663714"/>
                <a:gd name="connsiteY7432" fmla="*/ 1872460 h 2179871"/>
                <a:gd name="connsiteX7433" fmla="*/ 1639192 w 2663714"/>
                <a:gd name="connsiteY7433" fmla="*/ 1871777 h 2179871"/>
                <a:gd name="connsiteX7434" fmla="*/ 1672039 w 2663714"/>
                <a:gd name="connsiteY7434" fmla="*/ 1827310 h 2179871"/>
                <a:gd name="connsiteX7435" fmla="*/ 1672039 w 2663714"/>
                <a:gd name="connsiteY7435" fmla="*/ 1827310 h 2179871"/>
                <a:gd name="connsiteX7436" fmla="*/ 1672039 w 2663714"/>
                <a:gd name="connsiteY7436" fmla="*/ 1827310 h 2179871"/>
                <a:gd name="connsiteX7437" fmla="*/ 1672039 w 2663714"/>
                <a:gd name="connsiteY7437" fmla="*/ 1827310 h 2179871"/>
                <a:gd name="connsiteX7438" fmla="*/ 1672039 w 2663714"/>
                <a:gd name="connsiteY7438" fmla="*/ 1827310 h 2179871"/>
                <a:gd name="connsiteX7439" fmla="*/ 1706849 w 2663714"/>
                <a:gd name="connsiteY7439" fmla="*/ 1765689 h 2179871"/>
                <a:gd name="connsiteX7440" fmla="*/ 1686629 w 2663714"/>
                <a:gd name="connsiteY7440" fmla="*/ 1809728 h 2179871"/>
                <a:gd name="connsiteX7441" fmla="*/ 1686629 w 2663714"/>
                <a:gd name="connsiteY7441" fmla="*/ 1809728 h 2179871"/>
                <a:gd name="connsiteX7442" fmla="*/ 1686543 w 2663714"/>
                <a:gd name="connsiteY7442" fmla="*/ 1809899 h 2179871"/>
                <a:gd name="connsiteX7443" fmla="*/ 1686543 w 2663714"/>
                <a:gd name="connsiteY7443" fmla="*/ 1810070 h 2179871"/>
                <a:gd name="connsiteX7444" fmla="*/ 1686458 w 2663714"/>
                <a:gd name="connsiteY7444" fmla="*/ 1810070 h 2179871"/>
                <a:gd name="connsiteX7445" fmla="*/ 1582968 w 2663714"/>
                <a:gd name="connsiteY7445" fmla="*/ 1900454 h 2179871"/>
                <a:gd name="connsiteX7446" fmla="*/ 1556775 w 2663714"/>
                <a:gd name="connsiteY7446" fmla="*/ 1898747 h 2179871"/>
                <a:gd name="connsiteX7447" fmla="*/ 1550462 w 2663714"/>
                <a:gd name="connsiteY7447" fmla="*/ 1896186 h 2179871"/>
                <a:gd name="connsiteX7448" fmla="*/ 1552510 w 2663714"/>
                <a:gd name="connsiteY7448" fmla="*/ 1894224 h 2179871"/>
                <a:gd name="connsiteX7449" fmla="*/ 1613085 w 2663714"/>
                <a:gd name="connsiteY7449" fmla="*/ 1902417 h 2179871"/>
                <a:gd name="connsiteX7450" fmla="*/ 1612573 w 2663714"/>
                <a:gd name="connsiteY7450" fmla="*/ 1903100 h 2179871"/>
                <a:gd name="connsiteX7451" fmla="*/ 1583224 w 2663714"/>
                <a:gd name="connsiteY7451" fmla="*/ 1900539 h 2179871"/>
                <a:gd name="connsiteX7452" fmla="*/ 1583224 w 2663714"/>
                <a:gd name="connsiteY7452" fmla="*/ 1900539 h 2179871"/>
                <a:gd name="connsiteX7453" fmla="*/ 1583053 w 2663714"/>
                <a:gd name="connsiteY7453" fmla="*/ 1900539 h 2179871"/>
                <a:gd name="connsiteX7454" fmla="*/ 1582882 w 2663714"/>
                <a:gd name="connsiteY7454" fmla="*/ 1900539 h 2179871"/>
                <a:gd name="connsiteX7455" fmla="*/ 1582882 w 2663714"/>
                <a:gd name="connsiteY7455" fmla="*/ 1900539 h 2179871"/>
                <a:gd name="connsiteX7456" fmla="*/ 1544831 w 2663714"/>
                <a:gd name="connsiteY7456" fmla="*/ 1893114 h 2179871"/>
                <a:gd name="connsiteX7457" fmla="*/ 1544831 w 2663714"/>
                <a:gd name="connsiteY7457" fmla="*/ 1892858 h 2179871"/>
                <a:gd name="connsiteX7458" fmla="*/ 1548329 w 2663714"/>
                <a:gd name="connsiteY7458" fmla="*/ 1893541 h 2179871"/>
                <a:gd name="connsiteX7459" fmla="*/ 1548329 w 2663714"/>
                <a:gd name="connsiteY7459" fmla="*/ 1893541 h 2179871"/>
                <a:gd name="connsiteX7460" fmla="*/ 1548329 w 2663714"/>
                <a:gd name="connsiteY7460" fmla="*/ 1893541 h 2179871"/>
                <a:gd name="connsiteX7461" fmla="*/ 1547220 w 2663714"/>
                <a:gd name="connsiteY7461" fmla="*/ 1894821 h 2179871"/>
                <a:gd name="connsiteX7462" fmla="*/ 1544746 w 2663714"/>
                <a:gd name="connsiteY7462" fmla="*/ 1893797 h 2179871"/>
                <a:gd name="connsiteX7463" fmla="*/ 1544746 w 2663714"/>
                <a:gd name="connsiteY7463" fmla="*/ 1893114 h 2179871"/>
                <a:gd name="connsiteX7464" fmla="*/ 1506439 w 2663714"/>
                <a:gd name="connsiteY7464" fmla="*/ 1865461 h 2179871"/>
                <a:gd name="connsiteX7465" fmla="*/ 1506439 w 2663714"/>
                <a:gd name="connsiteY7465" fmla="*/ 1865461 h 2179871"/>
                <a:gd name="connsiteX7466" fmla="*/ 1506268 w 2663714"/>
                <a:gd name="connsiteY7466" fmla="*/ 1865461 h 2179871"/>
                <a:gd name="connsiteX7467" fmla="*/ 1506097 w 2663714"/>
                <a:gd name="connsiteY7467" fmla="*/ 1865461 h 2179871"/>
                <a:gd name="connsiteX7468" fmla="*/ 1506097 w 2663714"/>
                <a:gd name="connsiteY7468" fmla="*/ 1865461 h 2179871"/>
                <a:gd name="connsiteX7469" fmla="*/ 1470093 w 2663714"/>
                <a:gd name="connsiteY7469" fmla="*/ 1863157 h 2179871"/>
                <a:gd name="connsiteX7470" fmla="*/ 1455846 w 2663714"/>
                <a:gd name="connsiteY7470" fmla="*/ 1857182 h 2179871"/>
                <a:gd name="connsiteX7471" fmla="*/ 1460026 w 2663714"/>
                <a:gd name="connsiteY7471" fmla="*/ 1857438 h 2179871"/>
                <a:gd name="connsiteX7472" fmla="*/ 1509339 w 2663714"/>
                <a:gd name="connsiteY7472" fmla="*/ 1861279 h 2179871"/>
                <a:gd name="connsiteX7473" fmla="*/ 1509339 w 2663714"/>
                <a:gd name="connsiteY7473" fmla="*/ 1861279 h 2179871"/>
                <a:gd name="connsiteX7474" fmla="*/ 1509339 w 2663714"/>
                <a:gd name="connsiteY7474" fmla="*/ 1861279 h 2179871"/>
                <a:gd name="connsiteX7475" fmla="*/ 1509339 w 2663714"/>
                <a:gd name="connsiteY7475" fmla="*/ 1861279 h 2179871"/>
                <a:gd name="connsiteX7476" fmla="*/ 1509339 w 2663714"/>
                <a:gd name="connsiteY7476" fmla="*/ 1861279 h 2179871"/>
                <a:gd name="connsiteX7477" fmla="*/ 1551912 w 2663714"/>
                <a:gd name="connsiteY7477" fmla="*/ 1863925 h 2179871"/>
                <a:gd name="connsiteX7478" fmla="*/ 1549182 w 2663714"/>
                <a:gd name="connsiteY7478" fmla="*/ 1870070 h 2179871"/>
                <a:gd name="connsiteX7479" fmla="*/ 1506353 w 2663714"/>
                <a:gd name="connsiteY7479" fmla="*/ 1865547 h 2179871"/>
                <a:gd name="connsiteX7480" fmla="*/ 1381363 w 2663714"/>
                <a:gd name="connsiteY7480" fmla="*/ 1825433 h 2179871"/>
                <a:gd name="connsiteX7481" fmla="*/ 1470691 w 2663714"/>
                <a:gd name="connsiteY7481" fmla="*/ 1833456 h 2179871"/>
                <a:gd name="connsiteX7482" fmla="*/ 1466169 w 2663714"/>
                <a:gd name="connsiteY7482" fmla="*/ 1837125 h 2179871"/>
                <a:gd name="connsiteX7483" fmla="*/ 1401925 w 2663714"/>
                <a:gd name="connsiteY7483" fmla="*/ 1834224 h 2179871"/>
                <a:gd name="connsiteX7484" fmla="*/ 1381363 w 2663714"/>
                <a:gd name="connsiteY7484" fmla="*/ 1825347 h 2179871"/>
                <a:gd name="connsiteX7485" fmla="*/ 1448422 w 2663714"/>
                <a:gd name="connsiteY7485" fmla="*/ 1811180 h 2179871"/>
                <a:gd name="connsiteX7486" fmla="*/ 1448422 w 2663714"/>
                <a:gd name="connsiteY7486" fmla="*/ 1811180 h 2179871"/>
                <a:gd name="connsiteX7487" fmla="*/ 1448422 w 2663714"/>
                <a:gd name="connsiteY7487" fmla="*/ 1811180 h 2179871"/>
                <a:gd name="connsiteX7488" fmla="*/ 1448422 w 2663714"/>
                <a:gd name="connsiteY7488" fmla="*/ 1811180 h 2179871"/>
                <a:gd name="connsiteX7489" fmla="*/ 1368395 w 2663714"/>
                <a:gd name="connsiteY7489" fmla="*/ 1784551 h 2179871"/>
                <a:gd name="connsiteX7490" fmla="*/ 1364385 w 2663714"/>
                <a:gd name="connsiteY7490" fmla="*/ 1784295 h 2179871"/>
                <a:gd name="connsiteX7491" fmla="*/ 1366604 w 2663714"/>
                <a:gd name="connsiteY7491" fmla="*/ 1783015 h 2179871"/>
                <a:gd name="connsiteX7492" fmla="*/ 1371552 w 2663714"/>
                <a:gd name="connsiteY7492" fmla="*/ 1783185 h 2179871"/>
                <a:gd name="connsiteX7493" fmla="*/ 1390407 w 2663714"/>
                <a:gd name="connsiteY7493" fmla="*/ 1784039 h 2179871"/>
                <a:gd name="connsiteX7494" fmla="*/ 1386994 w 2663714"/>
                <a:gd name="connsiteY7494" fmla="*/ 1786428 h 2179871"/>
                <a:gd name="connsiteX7495" fmla="*/ 1368822 w 2663714"/>
                <a:gd name="connsiteY7495" fmla="*/ 1784636 h 2179871"/>
                <a:gd name="connsiteX7496" fmla="*/ 1368822 w 2663714"/>
                <a:gd name="connsiteY7496" fmla="*/ 1784636 h 2179871"/>
                <a:gd name="connsiteX7497" fmla="*/ 1368566 w 2663714"/>
                <a:gd name="connsiteY7497" fmla="*/ 1784636 h 2179871"/>
                <a:gd name="connsiteX7498" fmla="*/ 1368310 w 2663714"/>
                <a:gd name="connsiteY7498" fmla="*/ 1784636 h 2179871"/>
                <a:gd name="connsiteX7499" fmla="*/ 1368310 w 2663714"/>
                <a:gd name="connsiteY7499" fmla="*/ 1784636 h 2179871"/>
                <a:gd name="connsiteX7500" fmla="*/ 1261493 w 2663714"/>
                <a:gd name="connsiteY7500" fmla="*/ 1745120 h 2179871"/>
                <a:gd name="connsiteX7501" fmla="*/ 1243235 w 2663714"/>
                <a:gd name="connsiteY7501" fmla="*/ 1744181 h 2179871"/>
                <a:gd name="connsiteX7502" fmla="*/ 1261066 w 2663714"/>
                <a:gd name="connsiteY7502" fmla="*/ 1737694 h 2179871"/>
                <a:gd name="connsiteX7503" fmla="*/ 1298009 w 2663714"/>
                <a:gd name="connsiteY7503" fmla="*/ 1739828 h 2179871"/>
                <a:gd name="connsiteX7504" fmla="*/ 1284187 w 2663714"/>
                <a:gd name="connsiteY7504" fmla="*/ 1747168 h 2179871"/>
                <a:gd name="connsiteX7505" fmla="*/ 1261834 w 2663714"/>
                <a:gd name="connsiteY7505" fmla="*/ 1745205 h 2179871"/>
                <a:gd name="connsiteX7506" fmla="*/ 1261834 w 2663714"/>
                <a:gd name="connsiteY7506" fmla="*/ 1745205 h 2179871"/>
                <a:gd name="connsiteX7507" fmla="*/ 1261578 w 2663714"/>
                <a:gd name="connsiteY7507" fmla="*/ 1745205 h 2179871"/>
                <a:gd name="connsiteX7508" fmla="*/ 1261322 w 2663714"/>
                <a:gd name="connsiteY7508" fmla="*/ 1745205 h 2179871"/>
                <a:gd name="connsiteX7509" fmla="*/ 1261322 w 2663714"/>
                <a:gd name="connsiteY7509" fmla="*/ 1745205 h 2179871"/>
                <a:gd name="connsiteX7510" fmla="*/ 1232826 w 2663714"/>
                <a:gd name="connsiteY7510" fmla="*/ 1728818 h 2179871"/>
                <a:gd name="connsiteX7511" fmla="*/ 1232826 w 2663714"/>
                <a:gd name="connsiteY7511" fmla="*/ 1728818 h 2179871"/>
                <a:gd name="connsiteX7512" fmla="*/ 1232570 w 2663714"/>
                <a:gd name="connsiteY7512" fmla="*/ 1728818 h 2179871"/>
                <a:gd name="connsiteX7513" fmla="*/ 1232314 w 2663714"/>
                <a:gd name="connsiteY7513" fmla="*/ 1728818 h 2179871"/>
                <a:gd name="connsiteX7514" fmla="*/ 1232314 w 2663714"/>
                <a:gd name="connsiteY7514" fmla="*/ 1728818 h 2179871"/>
                <a:gd name="connsiteX7515" fmla="*/ 1192556 w 2663714"/>
                <a:gd name="connsiteY7515" fmla="*/ 1725831 h 2179871"/>
                <a:gd name="connsiteX7516" fmla="*/ 1253046 w 2663714"/>
                <a:gd name="connsiteY7516" fmla="*/ 1712346 h 2179871"/>
                <a:gd name="connsiteX7517" fmla="*/ 1253046 w 2663714"/>
                <a:gd name="connsiteY7517" fmla="*/ 1712346 h 2179871"/>
                <a:gd name="connsiteX7518" fmla="*/ 1253046 w 2663714"/>
                <a:gd name="connsiteY7518" fmla="*/ 1712346 h 2179871"/>
                <a:gd name="connsiteX7519" fmla="*/ 1253046 w 2663714"/>
                <a:gd name="connsiteY7519" fmla="*/ 1712346 h 2179871"/>
                <a:gd name="connsiteX7520" fmla="*/ 1253046 w 2663714"/>
                <a:gd name="connsiteY7520" fmla="*/ 1712346 h 2179871"/>
                <a:gd name="connsiteX7521" fmla="*/ 1272157 w 2663714"/>
                <a:gd name="connsiteY7521" fmla="*/ 1706542 h 2179871"/>
                <a:gd name="connsiteX7522" fmla="*/ 1309867 w 2663714"/>
                <a:gd name="connsiteY7522" fmla="*/ 1707140 h 2179871"/>
                <a:gd name="connsiteX7523" fmla="*/ 1312256 w 2663714"/>
                <a:gd name="connsiteY7523" fmla="*/ 1707140 h 2179871"/>
                <a:gd name="connsiteX7524" fmla="*/ 1260469 w 2663714"/>
                <a:gd name="connsiteY7524" fmla="*/ 1721564 h 2179871"/>
                <a:gd name="connsiteX7525" fmla="*/ 1260469 w 2663714"/>
                <a:gd name="connsiteY7525" fmla="*/ 1721564 h 2179871"/>
                <a:gd name="connsiteX7526" fmla="*/ 1260298 w 2663714"/>
                <a:gd name="connsiteY7526" fmla="*/ 1721564 h 2179871"/>
                <a:gd name="connsiteX7527" fmla="*/ 1260128 w 2663714"/>
                <a:gd name="connsiteY7527" fmla="*/ 1721564 h 2179871"/>
                <a:gd name="connsiteX7528" fmla="*/ 1260128 w 2663714"/>
                <a:gd name="connsiteY7528" fmla="*/ 1721564 h 2179871"/>
                <a:gd name="connsiteX7529" fmla="*/ 1236666 w 2663714"/>
                <a:gd name="connsiteY7529" fmla="*/ 1729159 h 2179871"/>
                <a:gd name="connsiteX7530" fmla="*/ 1232741 w 2663714"/>
                <a:gd name="connsiteY7530" fmla="*/ 1728733 h 2179871"/>
                <a:gd name="connsiteX7531" fmla="*/ 1216104 w 2663714"/>
                <a:gd name="connsiteY7531" fmla="*/ 1698349 h 2179871"/>
                <a:gd name="connsiteX7532" fmla="*/ 1208767 w 2663714"/>
                <a:gd name="connsiteY7532" fmla="*/ 1698178 h 2179871"/>
                <a:gd name="connsiteX7533" fmla="*/ 1295876 w 2663714"/>
                <a:gd name="connsiteY7533" fmla="*/ 1677695 h 2179871"/>
                <a:gd name="connsiteX7534" fmla="*/ 1297241 w 2663714"/>
                <a:gd name="connsiteY7534" fmla="*/ 1677695 h 2179871"/>
                <a:gd name="connsiteX7535" fmla="*/ 1297241 w 2663714"/>
                <a:gd name="connsiteY7535" fmla="*/ 1677353 h 2179871"/>
                <a:gd name="connsiteX7536" fmla="*/ 1311574 w 2663714"/>
                <a:gd name="connsiteY7536" fmla="*/ 1673939 h 2179871"/>
                <a:gd name="connsiteX7537" fmla="*/ 1340496 w 2663714"/>
                <a:gd name="connsiteY7537" fmla="*/ 1667112 h 2179871"/>
                <a:gd name="connsiteX7538" fmla="*/ 1341094 w 2663714"/>
                <a:gd name="connsiteY7538" fmla="*/ 1680511 h 2179871"/>
                <a:gd name="connsiteX7539" fmla="*/ 1339131 w 2663714"/>
                <a:gd name="connsiteY7539" fmla="*/ 1681109 h 2179871"/>
                <a:gd name="connsiteX7540" fmla="*/ 1266015 w 2663714"/>
                <a:gd name="connsiteY7540" fmla="*/ 1701678 h 2179871"/>
                <a:gd name="connsiteX7541" fmla="*/ 1260981 w 2663714"/>
                <a:gd name="connsiteY7541" fmla="*/ 1701336 h 2179871"/>
                <a:gd name="connsiteX7542" fmla="*/ 1269086 w 2663714"/>
                <a:gd name="connsiteY7542" fmla="*/ 1699032 h 2179871"/>
                <a:gd name="connsiteX7543" fmla="*/ 1308076 w 2663714"/>
                <a:gd name="connsiteY7543" fmla="*/ 1686315 h 2179871"/>
                <a:gd name="connsiteX7544" fmla="*/ 1321897 w 2663714"/>
                <a:gd name="connsiteY7544" fmla="*/ 1681450 h 2179871"/>
                <a:gd name="connsiteX7545" fmla="*/ 1335633 w 2663714"/>
                <a:gd name="connsiteY7545" fmla="*/ 1676329 h 2179871"/>
                <a:gd name="connsiteX7546" fmla="*/ 1335548 w 2663714"/>
                <a:gd name="connsiteY7546" fmla="*/ 1676073 h 2179871"/>
                <a:gd name="connsiteX7547" fmla="*/ 1321641 w 2663714"/>
                <a:gd name="connsiteY7547" fmla="*/ 1680340 h 2179871"/>
                <a:gd name="connsiteX7548" fmla="*/ 1307649 w 2663714"/>
                <a:gd name="connsiteY7548" fmla="*/ 1684352 h 2179871"/>
                <a:gd name="connsiteX7549" fmla="*/ 1267977 w 2663714"/>
                <a:gd name="connsiteY7549" fmla="*/ 1694423 h 2179871"/>
                <a:gd name="connsiteX7550" fmla="*/ 1242211 w 2663714"/>
                <a:gd name="connsiteY7550" fmla="*/ 1700056 h 2179871"/>
                <a:gd name="connsiteX7551" fmla="*/ 1216530 w 2663714"/>
                <a:gd name="connsiteY7551" fmla="*/ 1698349 h 2179871"/>
                <a:gd name="connsiteX7552" fmla="*/ 1216530 w 2663714"/>
                <a:gd name="connsiteY7552" fmla="*/ 1698349 h 2179871"/>
                <a:gd name="connsiteX7553" fmla="*/ 1216275 w 2663714"/>
                <a:gd name="connsiteY7553" fmla="*/ 1698349 h 2179871"/>
                <a:gd name="connsiteX7554" fmla="*/ 1216018 w 2663714"/>
                <a:gd name="connsiteY7554" fmla="*/ 1698349 h 2179871"/>
                <a:gd name="connsiteX7555" fmla="*/ 1216018 w 2663714"/>
                <a:gd name="connsiteY7555" fmla="*/ 1698349 h 2179871"/>
                <a:gd name="connsiteX7556" fmla="*/ 1209961 w 2663714"/>
                <a:gd name="connsiteY7556" fmla="*/ 1683925 h 2179871"/>
                <a:gd name="connsiteX7557" fmla="*/ 1265758 w 2663714"/>
                <a:gd name="connsiteY7557" fmla="*/ 1680340 h 2179871"/>
                <a:gd name="connsiteX7558" fmla="*/ 1205866 w 2663714"/>
                <a:gd name="connsiteY7558" fmla="*/ 1691692 h 2179871"/>
                <a:gd name="connsiteX7559" fmla="*/ 1205866 w 2663714"/>
                <a:gd name="connsiteY7559" fmla="*/ 1691692 h 2179871"/>
                <a:gd name="connsiteX7560" fmla="*/ 1205610 w 2663714"/>
                <a:gd name="connsiteY7560" fmla="*/ 1691692 h 2179871"/>
                <a:gd name="connsiteX7561" fmla="*/ 1205354 w 2663714"/>
                <a:gd name="connsiteY7561" fmla="*/ 1691692 h 2179871"/>
                <a:gd name="connsiteX7562" fmla="*/ 1205354 w 2663714"/>
                <a:gd name="connsiteY7562" fmla="*/ 1691692 h 2179871"/>
                <a:gd name="connsiteX7563" fmla="*/ 1180270 w 2663714"/>
                <a:gd name="connsiteY7563" fmla="*/ 1697496 h 2179871"/>
                <a:gd name="connsiteX7564" fmla="*/ 1122169 w 2663714"/>
                <a:gd name="connsiteY7564" fmla="*/ 1696557 h 2179871"/>
                <a:gd name="connsiteX7565" fmla="*/ 1098878 w 2663714"/>
                <a:gd name="connsiteY7565" fmla="*/ 1696130 h 2179871"/>
                <a:gd name="connsiteX7566" fmla="*/ 1140427 w 2663714"/>
                <a:gd name="connsiteY7566" fmla="*/ 1680938 h 2179871"/>
                <a:gd name="connsiteX7567" fmla="*/ 1145461 w 2663714"/>
                <a:gd name="connsiteY7567" fmla="*/ 1681279 h 2179871"/>
                <a:gd name="connsiteX7568" fmla="*/ 1209876 w 2663714"/>
                <a:gd name="connsiteY7568" fmla="*/ 1683925 h 2179871"/>
                <a:gd name="connsiteX7569" fmla="*/ 1209876 w 2663714"/>
                <a:gd name="connsiteY7569" fmla="*/ 1683925 h 2179871"/>
                <a:gd name="connsiteX7570" fmla="*/ 1209876 w 2663714"/>
                <a:gd name="connsiteY7570" fmla="*/ 1683925 h 2179871"/>
                <a:gd name="connsiteX7571" fmla="*/ 1209876 w 2663714"/>
                <a:gd name="connsiteY7571" fmla="*/ 1683925 h 2179871"/>
                <a:gd name="connsiteX7572" fmla="*/ 1209876 w 2663714"/>
                <a:gd name="connsiteY7572" fmla="*/ 1683925 h 2179871"/>
                <a:gd name="connsiteX7573" fmla="*/ 1547135 w 2663714"/>
                <a:gd name="connsiteY7573" fmla="*/ 1543527 h 2179871"/>
                <a:gd name="connsiteX7574" fmla="*/ 1581347 w 2663714"/>
                <a:gd name="connsiteY7574" fmla="*/ 1537894 h 2179871"/>
                <a:gd name="connsiteX7575" fmla="*/ 1577593 w 2663714"/>
                <a:gd name="connsiteY7575" fmla="*/ 1540113 h 2179871"/>
                <a:gd name="connsiteX7576" fmla="*/ 1577764 w 2663714"/>
                <a:gd name="connsiteY7576" fmla="*/ 1540369 h 2179871"/>
                <a:gd name="connsiteX7577" fmla="*/ 1582882 w 2663714"/>
                <a:gd name="connsiteY7577" fmla="*/ 1537638 h 2179871"/>
                <a:gd name="connsiteX7578" fmla="*/ 1624176 w 2663714"/>
                <a:gd name="connsiteY7578" fmla="*/ 1530981 h 2179871"/>
                <a:gd name="connsiteX7579" fmla="*/ 1608648 w 2663714"/>
                <a:gd name="connsiteY7579" fmla="*/ 1541649 h 2179871"/>
                <a:gd name="connsiteX7580" fmla="*/ 1583480 w 2663714"/>
                <a:gd name="connsiteY7580" fmla="*/ 1558804 h 2179871"/>
                <a:gd name="connsiteX7581" fmla="*/ 1583651 w 2663714"/>
                <a:gd name="connsiteY7581" fmla="*/ 1559060 h 2179871"/>
                <a:gd name="connsiteX7582" fmla="*/ 1609928 w 2663714"/>
                <a:gd name="connsiteY7582" fmla="*/ 1543271 h 2179871"/>
                <a:gd name="connsiteX7583" fmla="*/ 1624005 w 2663714"/>
                <a:gd name="connsiteY7583" fmla="*/ 1534821 h 2179871"/>
                <a:gd name="connsiteX7584" fmla="*/ 1622641 w 2663714"/>
                <a:gd name="connsiteY7584" fmla="*/ 1537723 h 2179871"/>
                <a:gd name="connsiteX7585" fmla="*/ 1622896 w 2663714"/>
                <a:gd name="connsiteY7585" fmla="*/ 1537894 h 2179871"/>
                <a:gd name="connsiteX7586" fmla="*/ 1624774 w 2663714"/>
                <a:gd name="connsiteY7586" fmla="*/ 1534395 h 2179871"/>
                <a:gd name="connsiteX7587" fmla="*/ 1632708 w 2663714"/>
                <a:gd name="connsiteY7587" fmla="*/ 1529615 h 2179871"/>
                <a:gd name="connsiteX7588" fmla="*/ 1633561 w 2663714"/>
                <a:gd name="connsiteY7588" fmla="*/ 1529444 h 2179871"/>
                <a:gd name="connsiteX7589" fmla="*/ 1653184 w 2663714"/>
                <a:gd name="connsiteY7589" fmla="*/ 1526542 h 2179871"/>
                <a:gd name="connsiteX7590" fmla="*/ 1646359 w 2663714"/>
                <a:gd name="connsiteY7590" fmla="*/ 1542930 h 2179871"/>
                <a:gd name="connsiteX7591" fmla="*/ 1622129 w 2663714"/>
                <a:gd name="connsiteY7591" fmla="*/ 1559487 h 2179871"/>
                <a:gd name="connsiteX7592" fmla="*/ 1559932 w 2663714"/>
                <a:gd name="connsiteY7592" fmla="*/ 1560341 h 2179871"/>
                <a:gd name="connsiteX7593" fmla="*/ 1559932 w 2663714"/>
                <a:gd name="connsiteY7593" fmla="*/ 1560341 h 2179871"/>
                <a:gd name="connsiteX7594" fmla="*/ 1559762 w 2663714"/>
                <a:gd name="connsiteY7594" fmla="*/ 1560341 h 2179871"/>
                <a:gd name="connsiteX7595" fmla="*/ 1559591 w 2663714"/>
                <a:gd name="connsiteY7595" fmla="*/ 1560341 h 2179871"/>
                <a:gd name="connsiteX7596" fmla="*/ 1559591 w 2663714"/>
                <a:gd name="connsiteY7596" fmla="*/ 1560341 h 2179871"/>
                <a:gd name="connsiteX7597" fmla="*/ 1521198 w 2663714"/>
                <a:gd name="connsiteY7597" fmla="*/ 1563157 h 2179871"/>
                <a:gd name="connsiteX7598" fmla="*/ 1515909 w 2663714"/>
                <a:gd name="connsiteY7598" fmla="*/ 1563584 h 2179871"/>
                <a:gd name="connsiteX7599" fmla="*/ 1499528 w 2663714"/>
                <a:gd name="connsiteY7599" fmla="*/ 1555988 h 2179871"/>
                <a:gd name="connsiteX7600" fmla="*/ 1484938 w 2663714"/>
                <a:gd name="connsiteY7600" fmla="*/ 1551208 h 2179871"/>
                <a:gd name="connsiteX7601" fmla="*/ 1546964 w 2663714"/>
                <a:gd name="connsiteY7601" fmla="*/ 1543527 h 2179871"/>
                <a:gd name="connsiteX7602" fmla="*/ 1546964 w 2663714"/>
                <a:gd name="connsiteY7602" fmla="*/ 1543527 h 2179871"/>
                <a:gd name="connsiteX7603" fmla="*/ 1546964 w 2663714"/>
                <a:gd name="connsiteY7603" fmla="*/ 1543527 h 2179871"/>
                <a:gd name="connsiteX7604" fmla="*/ 1546964 w 2663714"/>
                <a:gd name="connsiteY7604" fmla="*/ 1543527 h 2179871"/>
                <a:gd name="connsiteX7605" fmla="*/ 1546964 w 2663714"/>
                <a:gd name="connsiteY7605" fmla="*/ 1543527 h 2179871"/>
                <a:gd name="connsiteX7606" fmla="*/ 1626650 w 2663714"/>
                <a:gd name="connsiteY7606" fmla="*/ 1501621 h 2179871"/>
                <a:gd name="connsiteX7607" fmla="*/ 1633817 w 2663714"/>
                <a:gd name="connsiteY7607" fmla="*/ 1488306 h 2179871"/>
                <a:gd name="connsiteX7608" fmla="*/ 1649430 w 2663714"/>
                <a:gd name="connsiteY7608" fmla="*/ 1479515 h 2179871"/>
                <a:gd name="connsiteX7609" fmla="*/ 1638253 w 2663714"/>
                <a:gd name="connsiteY7609" fmla="*/ 1504096 h 2179871"/>
                <a:gd name="connsiteX7610" fmla="*/ 1632793 w 2663714"/>
                <a:gd name="connsiteY7610" fmla="*/ 1507424 h 2179871"/>
                <a:gd name="connsiteX7611" fmla="*/ 1628613 w 2663714"/>
                <a:gd name="connsiteY7611" fmla="*/ 1508022 h 2179871"/>
                <a:gd name="connsiteX7612" fmla="*/ 1589452 w 2663714"/>
                <a:gd name="connsiteY7612" fmla="*/ 1513143 h 2179871"/>
                <a:gd name="connsiteX7613" fmla="*/ 1594401 w 2663714"/>
                <a:gd name="connsiteY7613" fmla="*/ 1510412 h 2179871"/>
                <a:gd name="connsiteX7614" fmla="*/ 1631940 w 2663714"/>
                <a:gd name="connsiteY7614" fmla="*/ 1489501 h 2179871"/>
                <a:gd name="connsiteX7615" fmla="*/ 1626395 w 2663714"/>
                <a:gd name="connsiteY7615" fmla="*/ 1501706 h 2179871"/>
                <a:gd name="connsiteX7616" fmla="*/ 1626650 w 2663714"/>
                <a:gd name="connsiteY7616" fmla="*/ 1501877 h 2179871"/>
                <a:gd name="connsiteX7617" fmla="*/ 1647980 w 2663714"/>
                <a:gd name="connsiteY7617" fmla="*/ 1461678 h 2179871"/>
                <a:gd name="connsiteX7618" fmla="*/ 1660521 w 2663714"/>
                <a:gd name="connsiteY7618" fmla="*/ 1455020 h 2179871"/>
                <a:gd name="connsiteX7619" fmla="*/ 1653866 w 2663714"/>
                <a:gd name="connsiteY7619" fmla="*/ 1469786 h 2179871"/>
                <a:gd name="connsiteX7620" fmla="*/ 1638595 w 2663714"/>
                <a:gd name="connsiteY7620" fmla="*/ 1479515 h 2179871"/>
                <a:gd name="connsiteX7621" fmla="*/ 1639704 w 2663714"/>
                <a:gd name="connsiteY7621" fmla="*/ 1477382 h 2179871"/>
                <a:gd name="connsiteX7622" fmla="*/ 1647980 w 2663714"/>
                <a:gd name="connsiteY7622" fmla="*/ 1461763 h 2179871"/>
                <a:gd name="connsiteX7623" fmla="*/ 1601567 w 2663714"/>
                <a:gd name="connsiteY7623" fmla="*/ 1476699 h 2179871"/>
                <a:gd name="connsiteX7624" fmla="*/ 1593377 w 2663714"/>
                <a:gd name="connsiteY7624" fmla="*/ 1478235 h 2179871"/>
                <a:gd name="connsiteX7625" fmla="*/ 1603785 w 2663714"/>
                <a:gd name="connsiteY7625" fmla="*/ 1472602 h 2179871"/>
                <a:gd name="connsiteX7626" fmla="*/ 1601482 w 2663714"/>
                <a:gd name="connsiteY7626" fmla="*/ 1476699 h 2179871"/>
                <a:gd name="connsiteX7627" fmla="*/ 1602335 w 2663714"/>
                <a:gd name="connsiteY7627" fmla="*/ 1478662 h 2179871"/>
                <a:gd name="connsiteX7628" fmla="*/ 1620337 w 2663714"/>
                <a:gd name="connsiteY7628" fmla="*/ 1473627 h 2179871"/>
                <a:gd name="connsiteX7629" fmla="*/ 1614194 w 2663714"/>
                <a:gd name="connsiteY7629" fmla="*/ 1477382 h 2179871"/>
                <a:gd name="connsiteX7630" fmla="*/ 1595424 w 2663714"/>
                <a:gd name="connsiteY7630" fmla="*/ 1488733 h 2179871"/>
                <a:gd name="connsiteX7631" fmla="*/ 1601652 w 2663714"/>
                <a:gd name="connsiteY7631" fmla="*/ 1478833 h 2179871"/>
                <a:gd name="connsiteX7632" fmla="*/ 1602335 w 2663714"/>
                <a:gd name="connsiteY7632" fmla="*/ 1478662 h 2179871"/>
                <a:gd name="connsiteX7633" fmla="*/ 1622043 w 2663714"/>
                <a:gd name="connsiteY7633" fmla="*/ 1472602 h 2179871"/>
                <a:gd name="connsiteX7634" fmla="*/ 1603188 w 2663714"/>
                <a:gd name="connsiteY7634" fmla="*/ 1476357 h 2179871"/>
                <a:gd name="connsiteX7635" fmla="*/ 1606516 w 2663714"/>
                <a:gd name="connsiteY7635" fmla="*/ 1471151 h 2179871"/>
                <a:gd name="connsiteX7636" fmla="*/ 1616412 w 2663714"/>
                <a:gd name="connsiteY7636" fmla="*/ 1465860 h 2179871"/>
                <a:gd name="connsiteX7637" fmla="*/ 1650624 w 2663714"/>
                <a:gd name="connsiteY7637" fmla="*/ 1447083 h 2179871"/>
                <a:gd name="connsiteX7638" fmla="*/ 1645847 w 2663714"/>
                <a:gd name="connsiteY7638" fmla="*/ 1458178 h 2179871"/>
                <a:gd name="connsiteX7639" fmla="*/ 1622043 w 2663714"/>
                <a:gd name="connsiteY7639" fmla="*/ 1472602 h 2179871"/>
                <a:gd name="connsiteX7640" fmla="*/ 1653269 w 2663714"/>
                <a:gd name="connsiteY7640" fmla="*/ 1393655 h 2179871"/>
                <a:gd name="connsiteX7641" fmla="*/ 1653269 w 2663714"/>
                <a:gd name="connsiteY7641" fmla="*/ 1393655 h 2179871"/>
                <a:gd name="connsiteX7642" fmla="*/ 1653269 w 2663714"/>
                <a:gd name="connsiteY7642" fmla="*/ 1393570 h 2179871"/>
                <a:gd name="connsiteX7643" fmla="*/ 1653269 w 2663714"/>
                <a:gd name="connsiteY7643" fmla="*/ 1393570 h 2179871"/>
                <a:gd name="connsiteX7644" fmla="*/ 1662313 w 2663714"/>
                <a:gd name="connsiteY7644" fmla="*/ 1375732 h 2179871"/>
                <a:gd name="connsiteX7645" fmla="*/ 1676731 w 2663714"/>
                <a:gd name="connsiteY7645" fmla="*/ 1366941 h 2179871"/>
                <a:gd name="connsiteX7646" fmla="*/ 1676561 w 2663714"/>
                <a:gd name="connsiteY7646" fmla="*/ 1370952 h 2179871"/>
                <a:gd name="connsiteX7647" fmla="*/ 1676220 w 2663714"/>
                <a:gd name="connsiteY7647" fmla="*/ 1388022 h 2179871"/>
                <a:gd name="connsiteX7648" fmla="*/ 1668626 w 2663714"/>
                <a:gd name="connsiteY7648" fmla="*/ 1404323 h 2179871"/>
                <a:gd name="connsiteX7649" fmla="*/ 1636803 w 2663714"/>
                <a:gd name="connsiteY7649" fmla="*/ 1421905 h 2179871"/>
                <a:gd name="connsiteX7650" fmla="*/ 1653269 w 2663714"/>
                <a:gd name="connsiteY7650" fmla="*/ 1393655 h 2179871"/>
                <a:gd name="connsiteX7651" fmla="*/ 1653269 w 2663714"/>
                <a:gd name="connsiteY7651" fmla="*/ 1393655 h 2179871"/>
                <a:gd name="connsiteX7652" fmla="*/ 1638851 w 2663714"/>
                <a:gd name="connsiteY7652" fmla="*/ 1370611 h 2179871"/>
                <a:gd name="connsiteX7653" fmla="*/ 1638851 w 2663714"/>
                <a:gd name="connsiteY7653" fmla="*/ 1370611 h 2179871"/>
                <a:gd name="connsiteX7654" fmla="*/ 1638851 w 2663714"/>
                <a:gd name="connsiteY7654" fmla="*/ 1370611 h 2179871"/>
                <a:gd name="connsiteX7655" fmla="*/ 1638851 w 2663714"/>
                <a:gd name="connsiteY7655" fmla="*/ 1370611 h 2179871"/>
                <a:gd name="connsiteX7656" fmla="*/ 1646700 w 2663714"/>
                <a:gd name="connsiteY7656" fmla="*/ 1355163 h 2179871"/>
                <a:gd name="connsiteX7657" fmla="*/ 1671527 w 2663714"/>
                <a:gd name="connsiteY7657" fmla="*/ 1339117 h 2179871"/>
                <a:gd name="connsiteX7658" fmla="*/ 1671527 w 2663714"/>
                <a:gd name="connsiteY7658" fmla="*/ 1339117 h 2179871"/>
                <a:gd name="connsiteX7659" fmla="*/ 1671527 w 2663714"/>
                <a:gd name="connsiteY7659" fmla="*/ 1339117 h 2179871"/>
                <a:gd name="connsiteX7660" fmla="*/ 1671527 w 2663714"/>
                <a:gd name="connsiteY7660" fmla="*/ 1339117 h 2179871"/>
                <a:gd name="connsiteX7661" fmla="*/ 1671527 w 2663714"/>
                <a:gd name="connsiteY7661" fmla="*/ 1339117 h 2179871"/>
                <a:gd name="connsiteX7662" fmla="*/ 1678011 w 2663714"/>
                <a:gd name="connsiteY7662" fmla="*/ 1334850 h 2179871"/>
                <a:gd name="connsiteX7663" fmla="*/ 1678011 w 2663714"/>
                <a:gd name="connsiteY7663" fmla="*/ 1335191 h 2179871"/>
                <a:gd name="connsiteX7664" fmla="*/ 1658047 w 2663714"/>
                <a:gd name="connsiteY7664" fmla="*/ 1370952 h 2179871"/>
                <a:gd name="connsiteX7665" fmla="*/ 1626480 w 2663714"/>
                <a:gd name="connsiteY7665" fmla="*/ 1391777 h 2179871"/>
                <a:gd name="connsiteX7666" fmla="*/ 1638680 w 2663714"/>
                <a:gd name="connsiteY7666" fmla="*/ 1370867 h 2179871"/>
                <a:gd name="connsiteX7667" fmla="*/ 1638680 w 2663714"/>
                <a:gd name="connsiteY7667" fmla="*/ 1370867 h 2179871"/>
                <a:gd name="connsiteX7668" fmla="*/ 1607027 w 2663714"/>
                <a:gd name="connsiteY7668" fmla="*/ 1370184 h 2179871"/>
                <a:gd name="connsiteX7669" fmla="*/ 1607027 w 2663714"/>
                <a:gd name="connsiteY7669" fmla="*/ 1370184 h 2179871"/>
                <a:gd name="connsiteX7670" fmla="*/ 1607027 w 2663714"/>
                <a:gd name="connsiteY7670" fmla="*/ 1370184 h 2179871"/>
                <a:gd name="connsiteX7671" fmla="*/ 1607027 w 2663714"/>
                <a:gd name="connsiteY7671" fmla="*/ 1370184 h 2179871"/>
                <a:gd name="connsiteX7672" fmla="*/ 1624774 w 2663714"/>
                <a:gd name="connsiteY7672" fmla="*/ 1338690 h 2179871"/>
                <a:gd name="connsiteX7673" fmla="*/ 1662910 w 2663714"/>
                <a:gd name="connsiteY7673" fmla="*/ 1316073 h 2179871"/>
                <a:gd name="connsiteX7674" fmla="*/ 1642349 w 2663714"/>
                <a:gd name="connsiteY7674" fmla="*/ 1350725 h 2179871"/>
                <a:gd name="connsiteX7675" fmla="*/ 1616242 w 2663714"/>
                <a:gd name="connsiteY7675" fmla="*/ 1369416 h 2179871"/>
                <a:gd name="connsiteX7676" fmla="*/ 1599434 w 2663714"/>
                <a:gd name="connsiteY7676" fmla="*/ 1381962 h 2179871"/>
                <a:gd name="connsiteX7677" fmla="*/ 1607113 w 2663714"/>
                <a:gd name="connsiteY7677" fmla="*/ 1370269 h 2179871"/>
                <a:gd name="connsiteX7678" fmla="*/ 1607113 w 2663714"/>
                <a:gd name="connsiteY7678" fmla="*/ 1370269 h 2179871"/>
                <a:gd name="connsiteX7679" fmla="*/ 1667347 w 2663714"/>
                <a:gd name="connsiteY7679" fmla="*/ 1313257 h 2179871"/>
                <a:gd name="connsiteX7680" fmla="*/ 1680656 w 2663714"/>
                <a:gd name="connsiteY7680" fmla="*/ 1304807 h 2179871"/>
                <a:gd name="connsiteX7681" fmla="*/ 1680571 w 2663714"/>
                <a:gd name="connsiteY7681" fmla="*/ 1305405 h 2179871"/>
                <a:gd name="connsiteX7682" fmla="*/ 1680571 w 2663714"/>
                <a:gd name="connsiteY7682" fmla="*/ 1305405 h 2179871"/>
                <a:gd name="connsiteX7683" fmla="*/ 1680571 w 2663714"/>
                <a:gd name="connsiteY7683" fmla="*/ 1305576 h 2179871"/>
                <a:gd name="connsiteX7684" fmla="*/ 1680571 w 2663714"/>
                <a:gd name="connsiteY7684" fmla="*/ 1305746 h 2179871"/>
                <a:gd name="connsiteX7685" fmla="*/ 1680571 w 2663714"/>
                <a:gd name="connsiteY7685" fmla="*/ 1305746 h 2179871"/>
                <a:gd name="connsiteX7686" fmla="*/ 1678864 w 2663714"/>
                <a:gd name="connsiteY7686" fmla="*/ 1326230 h 2179871"/>
                <a:gd name="connsiteX7687" fmla="*/ 1668200 w 2663714"/>
                <a:gd name="connsiteY7687" fmla="*/ 1332887 h 2179871"/>
                <a:gd name="connsiteX7688" fmla="*/ 1668200 w 2663714"/>
                <a:gd name="connsiteY7688" fmla="*/ 1332887 h 2179871"/>
                <a:gd name="connsiteX7689" fmla="*/ 1667944 w 2663714"/>
                <a:gd name="connsiteY7689" fmla="*/ 1333058 h 2179871"/>
                <a:gd name="connsiteX7690" fmla="*/ 1667688 w 2663714"/>
                <a:gd name="connsiteY7690" fmla="*/ 1333228 h 2179871"/>
                <a:gd name="connsiteX7691" fmla="*/ 1667688 w 2663714"/>
                <a:gd name="connsiteY7691" fmla="*/ 1333228 h 2179871"/>
                <a:gd name="connsiteX7692" fmla="*/ 1652416 w 2663714"/>
                <a:gd name="connsiteY7692" fmla="*/ 1343726 h 2179871"/>
                <a:gd name="connsiteX7693" fmla="*/ 1667432 w 2663714"/>
                <a:gd name="connsiteY7693" fmla="*/ 1313171 h 2179871"/>
                <a:gd name="connsiteX7694" fmla="*/ 1698487 w 2663714"/>
                <a:gd name="connsiteY7694" fmla="*/ 1272802 h 2179871"/>
                <a:gd name="connsiteX7695" fmla="*/ 1691150 w 2663714"/>
                <a:gd name="connsiteY7695" fmla="*/ 1272460 h 2179871"/>
                <a:gd name="connsiteX7696" fmla="*/ 1691662 w 2663714"/>
                <a:gd name="connsiteY7696" fmla="*/ 1268193 h 2179871"/>
                <a:gd name="connsiteX7697" fmla="*/ 1699682 w 2663714"/>
                <a:gd name="connsiteY7697" fmla="*/ 1268961 h 2179871"/>
                <a:gd name="connsiteX7698" fmla="*/ 1699426 w 2663714"/>
                <a:gd name="connsiteY7698" fmla="*/ 1270241 h 2179871"/>
                <a:gd name="connsiteX7699" fmla="*/ 1699426 w 2663714"/>
                <a:gd name="connsiteY7699" fmla="*/ 1270241 h 2179871"/>
                <a:gd name="connsiteX7700" fmla="*/ 1699426 w 2663714"/>
                <a:gd name="connsiteY7700" fmla="*/ 1270412 h 2179871"/>
                <a:gd name="connsiteX7701" fmla="*/ 1699426 w 2663714"/>
                <a:gd name="connsiteY7701" fmla="*/ 1270582 h 2179871"/>
                <a:gd name="connsiteX7702" fmla="*/ 1699426 w 2663714"/>
                <a:gd name="connsiteY7702" fmla="*/ 1270582 h 2179871"/>
                <a:gd name="connsiteX7703" fmla="*/ 1697293 w 2663714"/>
                <a:gd name="connsiteY7703" fmla="*/ 1287908 h 2179871"/>
                <a:gd name="connsiteX7704" fmla="*/ 1688932 w 2663714"/>
                <a:gd name="connsiteY7704" fmla="*/ 1292773 h 2179871"/>
                <a:gd name="connsiteX7705" fmla="*/ 1691065 w 2663714"/>
                <a:gd name="connsiteY7705" fmla="*/ 1273826 h 2179871"/>
                <a:gd name="connsiteX7706" fmla="*/ 1698573 w 2663714"/>
                <a:gd name="connsiteY7706" fmla="*/ 1273143 h 2179871"/>
                <a:gd name="connsiteX7707" fmla="*/ 1698573 w 2663714"/>
                <a:gd name="connsiteY7707" fmla="*/ 1272802 h 2179871"/>
                <a:gd name="connsiteX7708" fmla="*/ 1715466 w 2663714"/>
                <a:gd name="connsiteY7708" fmla="*/ 1194537 h 2179871"/>
                <a:gd name="connsiteX7709" fmla="*/ 1715636 w 2663714"/>
                <a:gd name="connsiteY7709" fmla="*/ 1193257 h 2179871"/>
                <a:gd name="connsiteX7710" fmla="*/ 1722206 w 2663714"/>
                <a:gd name="connsiteY7710" fmla="*/ 1190952 h 2179871"/>
                <a:gd name="connsiteX7711" fmla="*/ 1722206 w 2663714"/>
                <a:gd name="connsiteY7711" fmla="*/ 1190952 h 2179871"/>
                <a:gd name="connsiteX7712" fmla="*/ 1722206 w 2663714"/>
                <a:gd name="connsiteY7712" fmla="*/ 1190952 h 2179871"/>
                <a:gd name="connsiteX7713" fmla="*/ 1722206 w 2663714"/>
                <a:gd name="connsiteY7713" fmla="*/ 1190952 h 2179871"/>
                <a:gd name="connsiteX7714" fmla="*/ 1722206 w 2663714"/>
                <a:gd name="connsiteY7714" fmla="*/ 1190952 h 2179871"/>
                <a:gd name="connsiteX7715" fmla="*/ 1728690 w 2663714"/>
                <a:gd name="connsiteY7715" fmla="*/ 1187624 h 2179871"/>
                <a:gd name="connsiteX7716" fmla="*/ 1726130 w 2663714"/>
                <a:gd name="connsiteY7716" fmla="*/ 1201280 h 2179871"/>
                <a:gd name="connsiteX7717" fmla="*/ 1714612 w 2663714"/>
                <a:gd name="connsiteY7717" fmla="*/ 1202133 h 2179871"/>
                <a:gd name="connsiteX7718" fmla="*/ 1715466 w 2663714"/>
                <a:gd name="connsiteY7718" fmla="*/ 1194537 h 2179871"/>
                <a:gd name="connsiteX7719" fmla="*/ 1756247 w 2663714"/>
                <a:gd name="connsiteY7719" fmla="*/ 1172176 h 2179871"/>
                <a:gd name="connsiteX7720" fmla="*/ 1746606 w 2663714"/>
                <a:gd name="connsiteY7720" fmla="*/ 1175419 h 2179871"/>
                <a:gd name="connsiteX7721" fmla="*/ 1732358 w 2663714"/>
                <a:gd name="connsiteY7721" fmla="*/ 1180028 h 2179871"/>
                <a:gd name="connsiteX7722" fmla="*/ 1732614 w 2663714"/>
                <a:gd name="connsiteY7722" fmla="*/ 1177723 h 2179871"/>
                <a:gd name="connsiteX7723" fmla="*/ 1736368 w 2663714"/>
                <a:gd name="connsiteY7723" fmla="*/ 1149217 h 2179871"/>
                <a:gd name="connsiteX7724" fmla="*/ 1757442 w 2663714"/>
                <a:gd name="connsiteY7724" fmla="*/ 1140767 h 2179871"/>
                <a:gd name="connsiteX7725" fmla="*/ 1757101 w 2663714"/>
                <a:gd name="connsiteY7725" fmla="*/ 1141706 h 2179871"/>
                <a:gd name="connsiteX7726" fmla="*/ 1757356 w 2663714"/>
                <a:gd name="connsiteY7726" fmla="*/ 1141792 h 2179871"/>
                <a:gd name="connsiteX7727" fmla="*/ 1757868 w 2663714"/>
                <a:gd name="connsiteY7727" fmla="*/ 1140511 h 2179871"/>
                <a:gd name="connsiteX7728" fmla="*/ 1760428 w 2663714"/>
                <a:gd name="connsiteY7728" fmla="*/ 1139487 h 2179871"/>
                <a:gd name="connsiteX7729" fmla="*/ 1769898 w 2663714"/>
                <a:gd name="connsiteY7729" fmla="*/ 1135732 h 2179871"/>
                <a:gd name="connsiteX7730" fmla="*/ 1766485 w 2663714"/>
                <a:gd name="connsiteY7730" fmla="*/ 1145462 h 2179871"/>
                <a:gd name="connsiteX7731" fmla="*/ 1762561 w 2663714"/>
                <a:gd name="connsiteY7731" fmla="*/ 1156898 h 2179871"/>
                <a:gd name="connsiteX7732" fmla="*/ 1763584 w 2663714"/>
                <a:gd name="connsiteY7732" fmla="*/ 1144693 h 2179871"/>
                <a:gd name="connsiteX7733" fmla="*/ 1763243 w 2663714"/>
                <a:gd name="connsiteY7733" fmla="*/ 1144693 h 2179871"/>
                <a:gd name="connsiteX7734" fmla="*/ 1760940 w 2663714"/>
                <a:gd name="connsiteY7734" fmla="*/ 1161507 h 2179871"/>
                <a:gd name="connsiteX7735" fmla="*/ 1753347 w 2663714"/>
                <a:gd name="connsiteY7735" fmla="*/ 1183612 h 2179871"/>
                <a:gd name="connsiteX7736" fmla="*/ 1753602 w 2663714"/>
                <a:gd name="connsiteY7736" fmla="*/ 1183698 h 2179871"/>
                <a:gd name="connsiteX7737" fmla="*/ 1760172 w 2663714"/>
                <a:gd name="connsiteY7737" fmla="*/ 1166970 h 2179871"/>
                <a:gd name="connsiteX7738" fmla="*/ 1758722 w 2663714"/>
                <a:gd name="connsiteY7738" fmla="*/ 1177723 h 2179871"/>
                <a:gd name="connsiteX7739" fmla="*/ 1755564 w 2663714"/>
                <a:gd name="connsiteY7739" fmla="*/ 1199231 h 2179871"/>
                <a:gd name="connsiteX7740" fmla="*/ 1729543 w 2663714"/>
                <a:gd name="connsiteY7740" fmla="*/ 1200938 h 2179871"/>
                <a:gd name="connsiteX7741" fmla="*/ 1731420 w 2663714"/>
                <a:gd name="connsiteY7741" fmla="*/ 1185917 h 2179871"/>
                <a:gd name="connsiteX7742" fmla="*/ 1747204 w 2663714"/>
                <a:gd name="connsiteY7742" fmla="*/ 1177211 h 2179871"/>
                <a:gd name="connsiteX7743" fmla="*/ 1756162 w 2663714"/>
                <a:gd name="connsiteY7743" fmla="*/ 1172347 h 2179871"/>
                <a:gd name="connsiteX7744" fmla="*/ 1756076 w 2663714"/>
                <a:gd name="connsiteY7744" fmla="*/ 1172090 h 2179871"/>
                <a:gd name="connsiteX7745" fmla="*/ 1778003 w 2663714"/>
                <a:gd name="connsiteY7745" fmla="*/ 1088790 h 2179871"/>
                <a:gd name="connsiteX7746" fmla="*/ 1781501 w 2663714"/>
                <a:gd name="connsiteY7746" fmla="*/ 1087681 h 2179871"/>
                <a:gd name="connsiteX7747" fmla="*/ 1780051 w 2663714"/>
                <a:gd name="connsiteY7747" fmla="*/ 1088961 h 2179871"/>
                <a:gd name="connsiteX7748" fmla="*/ 1780221 w 2663714"/>
                <a:gd name="connsiteY7748" fmla="*/ 1089217 h 2179871"/>
                <a:gd name="connsiteX7749" fmla="*/ 1783037 w 2663714"/>
                <a:gd name="connsiteY7749" fmla="*/ 1087254 h 2179871"/>
                <a:gd name="connsiteX7750" fmla="*/ 1787558 w 2663714"/>
                <a:gd name="connsiteY7750" fmla="*/ 1085889 h 2179871"/>
                <a:gd name="connsiteX7751" fmla="*/ 1778942 w 2663714"/>
                <a:gd name="connsiteY7751" fmla="*/ 1109957 h 2179871"/>
                <a:gd name="connsiteX7752" fmla="*/ 1768533 w 2663714"/>
                <a:gd name="connsiteY7752" fmla="*/ 1112688 h 2179871"/>
                <a:gd name="connsiteX7753" fmla="*/ 1771604 w 2663714"/>
                <a:gd name="connsiteY7753" fmla="*/ 1104665 h 2179871"/>
                <a:gd name="connsiteX7754" fmla="*/ 1777918 w 2663714"/>
                <a:gd name="connsiteY7754" fmla="*/ 1088790 h 2179871"/>
                <a:gd name="connsiteX7755" fmla="*/ 1766485 w 2663714"/>
                <a:gd name="connsiteY7755" fmla="*/ 1058321 h 2179871"/>
                <a:gd name="connsiteX7756" fmla="*/ 1787985 w 2663714"/>
                <a:gd name="connsiteY7756" fmla="*/ 1051066 h 2179871"/>
                <a:gd name="connsiteX7757" fmla="*/ 1776297 w 2663714"/>
                <a:gd name="connsiteY7757" fmla="*/ 1084608 h 2179871"/>
                <a:gd name="connsiteX7758" fmla="*/ 1753943 w 2663714"/>
                <a:gd name="connsiteY7758" fmla="*/ 1089900 h 2179871"/>
                <a:gd name="connsiteX7759" fmla="*/ 1766059 w 2663714"/>
                <a:gd name="connsiteY7759" fmla="*/ 1059174 h 2179871"/>
                <a:gd name="connsiteX7760" fmla="*/ 1766400 w 2663714"/>
                <a:gd name="connsiteY7760" fmla="*/ 1058321 h 2179871"/>
                <a:gd name="connsiteX7761" fmla="*/ 1744644 w 2663714"/>
                <a:gd name="connsiteY7761" fmla="*/ 1058065 h 2179871"/>
                <a:gd name="connsiteX7762" fmla="*/ 1709237 w 2663714"/>
                <a:gd name="connsiteY7762" fmla="*/ 1069331 h 2179871"/>
                <a:gd name="connsiteX7763" fmla="*/ 1717257 w 2663714"/>
                <a:gd name="connsiteY7763" fmla="*/ 1052261 h 2179871"/>
                <a:gd name="connsiteX7764" fmla="*/ 1745071 w 2663714"/>
                <a:gd name="connsiteY7764" fmla="*/ 1045433 h 2179871"/>
                <a:gd name="connsiteX7765" fmla="*/ 1745071 w 2663714"/>
                <a:gd name="connsiteY7765" fmla="*/ 1045433 h 2179871"/>
                <a:gd name="connsiteX7766" fmla="*/ 1745071 w 2663714"/>
                <a:gd name="connsiteY7766" fmla="*/ 1045433 h 2179871"/>
                <a:gd name="connsiteX7767" fmla="*/ 1745071 w 2663714"/>
                <a:gd name="connsiteY7767" fmla="*/ 1045433 h 2179871"/>
                <a:gd name="connsiteX7768" fmla="*/ 1745071 w 2663714"/>
                <a:gd name="connsiteY7768" fmla="*/ 1045433 h 2179871"/>
                <a:gd name="connsiteX7769" fmla="*/ 1750105 w 2663714"/>
                <a:gd name="connsiteY7769" fmla="*/ 1043897 h 2179871"/>
                <a:gd name="connsiteX7770" fmla="*/ 1748398 w 2663714"/>
                <a:gd name="connsiteY7770" fmla="*/ 1048420 h 2179871"/>
                <a:gd name="connsiteX7771" fmla="*/ 1744900 w 2663714"/>
                <a:gd name="connsiteY7771" fmla="*/ 1057894 h 2179871"/>
                <a:gd name="connsiteX7772" fmla="*/ 1744900 w 2663714"/>
                <a:gd name="connsiteY7772" fmla="*/ 1057894 h 2179871"/>
                <a:gd name="connsiteX7773" fmla="*/ 1744900 w 2663714"/>
                <a:gd name="connsiteY7773" fmla="*/ 1057894 h 2179871"/>
                <a:gd name="connsiteX7774" fmla="*/ 1744730 w 2663714"/>
                <a:gd name="connsiteY7774" fmla="*/ 1057894 h 2179871"/>
                <a:gd name="connsiteX7775" fmla="*/ 1744559 w 2663714"/>
                <a:gd name="connsiteY7775" fmla="*/ 1057894 h 2179871"/>
                <a:gd name="connsiteX7776" fmla="*/ 1744559 w 2663714"/>
                <a:gd name="connsiteY7776" fmla="*/ 1057894 h 2179871"/>
                <a:gd name="connsiteX7777" fmla="*/ 1733979 w 2663714"/>
                <a:gd name="connsiteY7777" fmla="*/ 1017439 h 2179871"/>
                <a:gd name="connsiteX7778" fmla="*/ 1756162 w 2663714"/>
                <a:gd name="connsiteY7778" fmla="*/ 1011123 h 2179871"/>
                <a:gd name="connsiteX7779" fmla="*/ 1756162 w 2663714"/>
                <a:gd name="connsiteY7779" fmla="*/ 1011123 h 2179871"/>
                <a:gd name="connsiteX7780" fmla="*/ 1756162 w 2663714"/>
                <a:gd name="connsiteY7780" fmla="*/ 1011123 h 2179871"/>
                <a:gd name="connsiteX7781" fmla="*/ 1756162 w 2663714"/>
                <a:gd name="connsiteY7781" fmla="*/ 1011123 h 2179871"/>
                <a:gd name="connsiteX7782" fmla="*/ 1756162 w 2663714"/>
                <a:gd name="connsiteY7782" fmla="*/ 1011123 h 2179871"/>
                <a:gd name="connsiteX7783" fmla="*/ 1763499 w 2663714"/>
                <a:gd name="connsiteY7783" fmla="*/ 1008648 h 2179871"/>
                <a:gd name="connsiteX7784" fmla="*/ 1753005 w 2663714"/>
                <a:gd name="connsiteY7784" fmla="*/ 1036216 h 2179871"/>
                <a:gd name="connsiteX7785" fmla="*/ 1743364 w 2663714"/>
                <a:gd name="connsiteY7785" fmla="*/ 1038605 h 2179871"/>
                <a:gd name="connsiteX7786" fmla="*/ 1743364 w 2663714"/>
                <a:gd name="connsiteY7786" fmla="*/ 1038605 h 2179871"/>
                <a:gd name="connsiteX7787" fmla="*/ 1743194 w 2663714"/>
                <a:gd name="connsiteY7787" fmla="*/ 1038605 h 2179871"/>
                <a:gd name="connsiteX7788" fmla="*/ 1743023 w 2663714"/>
                <a:gd name="connsiteY7788" fmla="*/ 1038605 h 2179871"/>
                <a:gd name="connsiteX7789" fmla="*/ 1743023 w 2663714"/>
                <a:gd name="connsiteY7789" fmla="*/ 1038605 h 2179871"/>
                <a:gd name="connsiteX7790" fmla="*/ 1720414 w 2663714"/>
                <a:gd name="connsiteY7790" fmla="*/ 1045348 h 2179871"/>
                <a:gd name="connsiteX7791" fmla="*/ 1723144 w 2663714"/>
                <a:gd name="connsiteY7791" fmla="*/ 1039544 h 2179871"/>
                <a:gd name="connsiteX7792" fmla="*/ 1733894 w 2663714"/>
                <a:gd name="connsiteY7792" fmla="*/ 1017354 h 2179871"/>
                <a:gd name="connsiteX7793" fmla="*/ 1720244 w 2663714"/>
                <a:gd name="connsiteY7793" fmla="*/ 961450 h 2179871"/>
                <a:gd name="connsiteX7794" fmla="*/ 1756418 w 2663714"/>
                <a:gd name="connsiteY7794" fmla="*/ 934736 h 2179871"/>
                <a:gd name="connsiteX7795" fmla="*/ 1757442 w 2663714"/>
                <a:gd name="connsiteY7795" fmla="*/ 934480 h 2179871"/>
                <a:gd name="connsiteX7796" fmla="*/ 1728348 w 2663714"/>
                <a:gd name="connsiteY7796" fmla="*/ 967851 h 2179871"/>
                <a:gd name="connsiteX7797" fmla="*/ 1718452 w 2663714"/>
                <a:gd name="connsiteY7797" fmla="*/ 972546 h 2179871"/>
                <a:gd name="connsiteX7798" fmla="*/ 1718537 w 2663714"/>
                <a:gd name="connsiteY7798" fmla="*/ 972802 h 2179871"/>
                <a:gd name="connsiteX7799" fmla="*/ 1726642 w 2663714"/>
                <a:gd name="connsiteY7799" fmla="*/ 969729 h 2179871"/>
                <a:gd name="connsiteX7800" fmla="*/ 1719561 w 2663714"/>
                <a:gd name="connsiteY7800" fmla="*/ 977581 h 2179871"/>
                <a:gd name="connsiteX7801" fmla="*/ 1717769 w 2663714"/>
                <a:gd name="connsiteY7801" fmla="*/ 979459 h 2179871"/>
                <a:gd name="connsiteX7802" fmla="*/ 1697208 w 2663714"/>
                <a:gd name="connsiteY7802" fmla="*/ 987567 h 2179871"/>
                <a:gd name="connsiteX7803" fmla="*/ 1711712 w 2663714"/>
                <a:gd name="connsiteY7803" fmla="*/ 971010 h 2179871"/>
                <a:gd name="connsiteX7804" fmla="*/ 1720244 w 2663714"/>
                <a:gd name="connsiteY7804" fmla="*/ 961450 h 2179871"/>
                <a:gd name="connsiteX7805" fmla="*/ 1644567 w 2663714"/>
                <a:gd name="connsiteY7805" fmla="*/ 972119 h 2179871"/>
                <a:gd name="connsiteX7806" fmla="*/ 1678609 w 2663714"/>
                <a:gd name="connsiteY7806" fmla="*/ 915021 h 2179871"/>
                <a:gd name="connsiteX7807" fmla="*/ 1693283 w 2663714"/>
                <a:gd name="connsiteY7807" fmla="*/ 905291 h 2179871"/>
                <a:gd name="connsiteX7808" fmla="*/ 1688932 w 2663714"/>
                <a:gd name="connsiteY7808" fmla="*/ 914850 h 2179871"/>
                <a:gd name="connsiteX7809" fmla="*/ 1681083 w 2663714"/>
                <a:gd name="connsiteY7809" fmla="*/ 923812 h 2179871"/>
                <a:gd name="connsiteX7810" fmla="*/ 1660010 w 2663714"/>
                <a:gd name="connsiteY7810" fmla="*/ 948051 h 2179871"/>
                <a:gd name="connsiteX7811" fmla="*/ 1660265 w 2663714"/>
                <a:gd name="connsiteY7811" fmla="*/ 948221 h 2179871"/>
                <a:gd name="connsiteX7812" fmla="*/ 1682789 w 2663714"/>
                <a:gd name="connsiteY7812" fmla="*/ 925007 h 2179871"/>
                <a:gd name="connsiteX7813" fmla="*/ 1685775 w 2663714"/>
                <a:gd name="connsiteY7813" fmla="*/ 922019 h 2179871"/>
                <a:gd name="connsiteX7814" fmla="*/ 1684666 w 2663714"/>
                <a:gd name="connsiteY7814" fmla="*/ 924495 h 2179871"/>
                <a:gd name="connsiteX7815" fmla="*/ 1664702 w 2663714"/>
                <a:gd name="connsiteY7815" fmla="*/ 965974 h 2179871"/>
                <a:gd name="connsiteX7816" fmla="*/ 1663252 w 2663714"/>
                <a:gd name="connsiteY7816" fmla="*/ 968790 h 2179871"/>
                <a:gd name="connsiteX7817" fmla="*/ 1644652 w 2663714"/>
                <a:gd name="connsiteY7817" fmla="*/ 972034 h 2179871"/>
                <a:gd name="connsiteX7818" fmla="*/ 1584674 w 2663714"/>
                <a:gd name="connsiteY7818" fmla="*/ 969217 h 2179871"/>
                <a:gd name="connsiteX7819" fmla="*/ 1612146 w 2663714"/>
                <a:gd name="connsiteY7819" fmla="*/ 932346 h 2179871"/>
                <a:gd name="connsiteX7820" fmla="*/ 1628698 w 2663714"/>
                <a:gd name="connsiteY7820" fmla="*/ 931493 h 2179871"/>
                <a:gd name="connsiteX7821" fmla="*/ 1605492 w 2663714"/>
                <a:gd name="connsiteY7821" fmla="*/ 972460 h 2179871"/>
                <a:gd name="connsiteX7822" fmla="*/ 1584589 w 2663714"/>
                <a:gd name="connsiteY7822" fmla="*/ 969302 h 2179871"/>
                <a:gd name="connsiteX7823" fmla="*/ 1484341 w 2663714"/>
                <a:gd name="connsiteY7823" fmla="*/ 914338 h 2179871"/>
                <a:gd name="connsiteX7824" fmla="*/ 1496030 w 2663714"/>
                <a:gd name="connsiteY7824" fmla="*/ 895391 h 2179871"/>
                <a:gd name="connsiteX7825" fmla="*/ 1497651 w 2663714"/>
                <a:gd name="connsiteY7825" fmla="*/ 892915 h 2179871"/>
                <a:gd name="connsiteX7826" fmla="*/ 1510789 w 2663714"/>
                <a:gd name="connsiteY7826" fmla="*/ 879687 h 2179871"/>
                <a:gd name="connsiteX7827" fmla="*/ 1519492 w 2663714"/>
                <a:gd name="connsiteY7827" fmla="*/ 890355 h 2179871"/>
                <a:gd name="connsiteX7828" fmla="*/ 1515652 w 2663714"/>
                <a:gd name="connsiteY7828" fmla="*/ 895305 h 2179871"/>
                <a:gd name="connsiteX7829" fmla="*/ 1493641 w 2663714"/>
                <a:gd name="connsiteY7829" fmla="*/ 923470 h 2179871"/>
                <a:gd name="connsiteX7830" fmla="*/ 1484341 w 2663714"/>
                <a:gd name="connsiteY7830" fmla="*/ 914338 h 2179871"/>
                <a:gd name="connsiteX7831" fmla="*/ 1467022 w 2663714"/>
                <a:gd name="connsiteY7831" fmla="*/ 857667 h 2179871"/>
                <a:gd name="connsiteX7832" fmla="*/ 1483403 w 2663714"/>
                <a:gd name="connsiteY7832" fmla="*/ 848022 h 2179871"/>
                <a:gd name="connsiteX7833" fmla="*/ 1489290 w 2663714"/>
                <a:gd name="connsiteY7833" fmla="*/ 844608 h 2179871"/>
                <a:gd name="connsiteX7834" fmla="*/ 1489204 w 2663714"/>
                <a:gd name="connsiteY7834" fmla="*/ 844352 h 2179871"/>
                <a:gd name="connsiteX7835" fmla="*/ 1482720 w 2663714"/>
                <a:gd name="connsiteY7835" fmla="*/ 846145 h 2179871"/>
                <a:gd name="connsiteX7836" fmla="*/ 1464377 w 2663714"/>
                <a:gd name="connsiteY7836" fmla="*/ 851265 h 2179871"/>
                <a:gd name="connsiteX7837" fmla="*/ 1464377 w 2663714"/>
                <a:gd name="connsiteY7837" fmla="*/ 851265 h 2179871"/>
                <a:gd name="connsiteX7838" fmla="*/ 1464377 w 2663714"/>
                <a:gd name="connsiteY7838" fmla="*/ 851265 h 2179871"/>
                <a:gd name="connsiteX7839" fmla="*/ 1464377 w 2663714"/>
                <a:gd name="connsiteY7839" fmla="*/ 851265 h 2179871"/>
                <a:gd name="connsiteX7840" fmla="*/ 1464377 w 2663714"/>
                <a:gd name="connsiteY7840" fmla="*/ 851265 h 2179871"/>
                <a:gd name="connsiteX7841" fmla="*/ 1449191 w 2663714"/>
                <a:gd name="connsiteY7841" fmla="*/ 860142 h 2179871"/>
                <a:gd name="connsiteX7842" fmla="*/ 1447228 w 2663714"/>
                <a:gd name="connsiteY7842" fmla="*/ 855533 h 2179871"/>
                <a:gd name="connsiteX7843" fmla="*/ 1531436 w 2663714"/>
                <a:gd name="connsiteY7843" fmla="*/ 650184 h 2179871"/>
                <a:gd name="connsiteX7844" fmla="*/ 1546537 w 2663714"/>
                <a:gd name="connsiteY7844" fmla="*/ 644381 h 2179871"/>
                <a:gd name="connsiteX7845" fmla="*/ 1592694 w 2663714"/>
                <a:gd name="connsiteY7845" fmla="*/ 634395 h 2179871"/>
                <a:gd name="connsiteX7846" fmla="*/ 1590305 w 2663714"/>
                <a:gd name="connsiteY7846" fmla="*/ 635334 h 2179871"/>
                <a:gd name="connsiteX7847" fmla="*/ 1568805 w 2663714"/>
                <a:gd name="connsiteY7847" fmla="*/ 643698 h 2179871"/>
                <a:gd name="connsiteX7848" fmla="*/ 1568891 w 2663714"/>
                <a:gd name="connsiteY7848" fmla="*/ 643954 h 2179871"/>
                <a:gd name="connsiteX7849" fmla="*/ 1591159 w 2663714"/>
                <a:gd name="connsiteY7849" fmla="*/ 637212 h 2179871"/>
                <a:gd name="connsiteX7850" fmla="*/ 1602762 w 2663714"/>
                <a:gd name="connsiteY7850" fmla="*/ 633712 h 2179871"/>
                <a:gd name="connsiteX7851" fmla="*/ 1609331 w 2663714"/>
                <a:gd name="connsiteY7851" fmla="*/ 633627 h 2179871"/>
                <a:gd name="connsiteX7852" fmla="*/ 1605406 w 2663714"/>
                <a:gd name="connsiteY7852" fmla="*/ 636870 h 2179871"/>
                <a:gd name="connsiteX7853" fmla="*/ 1603785 w 2663714"/>
                <a:gd name="connsiteY7853" fmla="*/ 638236 h 2179871"/>
                <a:gd name="connsiteX7854" fmla="*/ 1605918 w 2663714"/>
                <a:gd name="connsiteY7854" fmla="*/ 637638 h 2179871"/>
                <a:gd name="connsiteX7855" fmla="*/ 1618375 w 2663714"/>
                <a:gd name="connsiteY7855" fmla="*/ 634054 h 2179871"/>
                <a:gd name="connsiteX7856" fmla="*/ 1618887 w 2663714"/>
                <a:gd name="connsiteY7856" fmla="*/ 633883 h 2179871"/>
                <a:gd name="connsiteX7857" fmla="*/ 1641922 w 2663714"/>
                <a:gd name="connsiteY7857" fmla="*/ 636785 h 2179871"/>
                <a:gd name="connsiteX7858" fmla="*/ 1651222 w 2663714"/>
                <a:gd name="connsiteY7858" fmla="*/ 638833 h 2179871"/>
                <a:gd name="connsiteX7859" fmla="*/ 1650369 w 2663714"/>
                <a:gd name="connsiteY7859" fmla="*/ 641991 h 2179871"/>
                <a:gd name="connsiteX7860" fmla="*/ 1650624 w 2663714"/>
                <a:gd name="connsiteY7860" fmla="*/ 642077 h 2179871"/>
                <a:gd name="connsiteX7861" fmla="*/ 1651990 w 2663714"/>
                <a:gd name="connsiteY7861" fmla="*/ 639004 h 2179871"/>
                <a:gd name="connsiteX7862" fmla="*/ 1699682 w 2663714"/>
                <a:gd name="connsiteY7862" fmla="*/ 656500 h 2179871"/>
                <a:gd name="connsiteX7863" fmla="*/ 1701559 w 2663714"/>
                <a:gd name="connsiteY7863" fmla="*/ 660426 h 2179871"/>
                <a:gd name="connsiteX7864" fmla="*/ 1690297 w 2663714"/>
                <a:gd name="connsiteY7864" fmla="*/ 667425 h 2179871"/>
                <a:gd name="connsiteX7865" fmla="*/ 1677414 w 2663714"/>
                <a:gd name="connsiteY7865" fmla="*/ 675448 h 2179871"/>
                <a:gd name="connsiteX7866" fmla="*/ 1677585 w 2663714"/>
                <a:gd name="connsiteY7866" fmla="*/ 675704 h 2179871"/>
                <a:gd name="connsiteX7867" fmla="*/ 1691321 w 2663714"/>
                <a:gd name="connsiteY7867" fmla="*/ 669217 h 2179871"/>
                <a:gd name="connsiteX7868" fmla="*/ 1703266 w 2663714"/>
                <a:gd name="connsiteY7868" fmla="*/ 663840 h 2179871"/>
                <a:gd name="connsiteX7869" fmla="*/ 1704971 w 2663714"/>
                <a:gd name="connsiteY7869" fmla="*/ 667169 h 2179871"/>
                <a:gd name="connsiteX7870" fmla="*/ 1705228 w 2663714"/>
                <a:gd name="connsiteY7870" fmla="*/ 667084 h 2179871"/>
                <a:gd name="connsiteX7871" fmla="*/ 1703948 w 2663714"/>
                <a:gd name="connsiteY7871" fmla="*/ 663584 h 2179871"/>
                <a:gd name="connsiteX7872" fmla="*/ 1708640 w 2663714"/>
                <a:gd name="connsiteY7872" fmla="*/ 661451 h 2179871"/>
                <a:gd name="connsiteX7873" fmla="*/ 1717001 w 2663714"/>
                <a:gd name="connsiteY7873" fmla="*/ 666742 h 2179871"/>
                <a:gd name="connsiteX7874" fmla="*/ 1718025 w 2663714"/>
                <a:gd name="connsiteY7874" fmla="*/ 670497 h 2179871"/>
                <a:gd name="connsiteX7875" fmla="*/ 1713162 w 2663714"/>
                <a:gd name="connsiteY7875" fmla="*/ 674338 h 2179871"/>
                <a:gd name="connsiteX7876" fmla="*/ 1704716 w 2663714"/>
                <a:gd name="connsiteY7876" fmla="*/ 680910 h 2179871"/>
                <a:gd name="connsiteX7877" fmla="*/ 1704886 w 2663714"/>
                <a:gd name="connsiteY7877" fmla="*/ 681166 h 2179871"/>
                <a:gd name="connsiteX7878" fmla="*/ 1714357 w 2663714"/>
                <a:gd name="connsiteY7878" fmla="*/ 676045 h 2179871"/>
                <a:gd name="connsiteX7879" fmla="*/ 1718878 w 2663714"/>
                <a:gd name="connsiteY7879" fmla="*/ 673655 h 2179871"/>
                <a:gd name="connsiteX7880" fmla="*/ 1721267 w 2663714"/>
                <a:gd name="connsiteY7880" fmla="*/ 681934 h 2179871"/>
                <a:gd name="connsiteX7881" fmla="*/ 1721523 w 2663714"/>
                <a:gd name="connsiteY7881" fmla="*/ 681934 h 2179871"/>
                <a:gd name="connsiteX7882" fmla="*/ 1719902 w 2663714"/>
                <a:gd name="connsiteY7882" fmla="*/ 673143 h 2179871"/>
                <a:gd name="connsiteX7883" fmla="*/ 1723315 w 2663714"/>
                <a:gd name="connsiteY7883" fmla="*/ 671351 h 2179871"/>
                <a:gd name="connsiteX7884" fmla="*/ 1731078 w 2663714"/>
                <a:gd name="connsiteY7884" fmla="*/ 677496 h 2179871"/>
                <a:gd name="connsiteX7885" fmla="*/ 1732102 w 2663714"/>
                <a:gd name="connsiteY7885" fmla="*/ 680739 h 2179871"/>
                <a:gd name="connsiteX7886" fmla="*/ 1709152 w 2663714"/>
                <a:gd name="connsiteY7886" fmla="*/ 702162 h 2179871"/>
                <a:gd name="connsiteX7887" fmla="*/ 1704545 w 2663714"/>
                <a:gd name="connsiteY7887" fmla="*/ 706429 h 2179871"/>
                <a:gd name="connsiteX7888" fmla="*/ 1701644 w 2663714"/>
                <a:gd name="connsiteY7888" fmla="*/ 703783 h 2179871"/>
                <a:gd name="connsiteX7889" fmla="*/ 1703777 w 2663714"/>
                <a:gd name="connsiteY7889" fmla="*/ 702845 h 2179871"/>
                <a:gd name="connsiteX7890" fmla="*/ 1703692 w 2663714"/>
                <a:gd name="connsiteY7890" fmla="*/ 702589 h 2179871"/>
                <a:gd name="connsiteX7891" fmla="*/ 1701217 w 2663714"/>
                <a:gd name="connsiteY7891" fmla="*/ 703442 h 2179871"/>
                <a:gd name="connsiteX7892" fmla="*/ 1607027 w 2663714"/>
                <a:gd name="connsiteY7892" fmla="*/ 673826 h 2179871"/>
                <a:gd name="connsiteX7893" fmla="*/ 1487924 w 2663714"/>
                <a:gd name="connsiteY7893" fmla="*/ 786059 h 2179871"/>
                <a:gd name="connsiteX7894" fmla="*/ 1496371 w 2663714"/>
                <a:gd name="connsiteY7894" fmla="*/ 853485 h 2179871"/>
                <a:gd name="connsiteX7895" fmla="*/ 1496200 w 2663714"/>
                <a:gd name="connsiteY7895" fmla="*/ 863556 h 2179871"/>
                <a:gd name="connsiteX7896" fmla="*/ 1489460 w 2663714"/>
                <a:gd name="connsiteY7896" fmla="*/ 865945 h 2179871"/>
                <a:gd name="connsiteX7897" fmla="*/ 1489460 w 2663714"/>
                <a:gd name="connsiteY7897" fmla="*/ 865945 h 2179871"/>
                <a:gd name="connsiteX7898" fmla="*/ 1489375 w 2663714"/>
                <a:gd name="connsiteY7898" fmla="*/ 865945 h 2179871"/>
                <a:gd name="connsiteX7899" fmla="*/ 1489290 w 2663714"/>
                <a:gd name="connsiteY7899" fmla="*/ 865945 h 2179871"/>
                <a:gd name="connsiteX7900" fmla="*/ 1489290 w 2663714"/>
                <a:gd name="connsiteY7900" fmla="*/ 865945 h 2179871"/>
                <a:gd name="connsiteX7901" fmla="*/ 1459002 w 2663714"/>
                <a:gd name="connsiteY7901" fmla="*/ 879516 h 2179871"/>
                <a:gd name="connsiteX7902" fmla="*/ 1450385 w 2663714"/>
                <a:gd name="connsiteY7902" fmla="*/ 862446 h 2179871"/>
                <a:gd name="connsiteX7903" fmla="*/ 1467363 w 2663714"/>
                <a:gd name="connsiteY7903" fmla="*/ 857667 h 2179871"/>
                <a:gd name="connsiteX7904" fmla="*/ 1467363 w 2663714"/>
                <a:gd name="connsiteY7904" fmla="*/ 857667 h 2179871"/>
                <a:gd name="connsiteX7905" fmla="*/ 1467363 w 2663714"/>
                <a:gd name="connsiteY7905" fmla="*/ 857667 h 2179871"/>
                <a:gd name="connsiteX7906" fmla="*/ 1467363 w 2663714"/>
                <a:gd name="connsiteY7906" fmla="*/ 857667 h 2179871"/>
                <a:gd name="connsiteX7907" fmla="*/ 1467363 w 2663714"/>
                <a:gd name="connsiteY7907" fmla="*/ 857667 h 2179871"/>
                <a:gd name="connsiteX7908" fmla="*/ 1476919 w 2663714"/>
                <a:gd name="connsiteY7908" fmla="*/ 654367 h 2179871"/>
                <a:gd name="connsiteX7909" fmla="*/ 1470008 w 2663714"/>
                <a:gd name="connsiteY7909" fmla="*/ 657439 h 2179871"/>
                <a:gd name="connsiteX7910" fmla="*/ 1467022 w 2663714"/>
                <a:gd name="connsiteY7910" fmla="*/ 658549 h 2179871"/>
                <a:gd name="connsiteX7911" fmla="*/ 1430335 w 2663714"/>
                <a:gd name="connsiteY7911" fmla="*/ 671948 h 2179871"/>
                <a:gd name="connsiteX7912" fmla="*/ 1430335 w 2663714"/>
                <a:gd name="connsiteY7912" fmla="*/ 671948 h 2179871"/>
                <a:gd name="connsiteX7913" fmla="*/ 1430250 w 2663714"/>
                <a:gd name="connsiteY7913" fmla="*/ 671948 h 2179871"/>
                <a:gd name="connsiteX7914" fmla="*/ 1430165 w 2663714"/>
                <a:gd name="connsiteY7914" fmla="*/ 671948 h 2179871"/>
                <a:gd name="connsiteX7915" fmla="*/ 1430165 w 2663714"/>
                <a:gd name="connsiteY7915" fmla="*/ 671948 h 2179871"/>
                <a:gd name="connsiteX7916" fmla="*/ 1429226 w 2663714"/>
                <a:gd name="connsiteY7916" fmla="*/ 672375 h 2179871"/>
                <a:gd name="connsiteX7917" fmla="*/ 1442451 w 2663714"/>
                <a:gd name="connsiteY7917" fmla="*/ 655818 h 2179871"/>
                <a:gd name="connsiteX7918" fmla="*/ 1443304 w 2663714"/>
                <a:gd name="connsiteY7918" fmla="*/ 654793 h 2179871"/>
                <a:gd name="connsiteX7919" fmla="*/ 1453797 w 2663714"/>
                <a:gd name="connsiteY7919" fmla="*/ 650611 h 2179871"/>
                <a:gd name="connsiteX7920" fmla="*/ 1499528 w 2663714"/>
                <a:gd name="connsiteY7920" fmla="*/ 633115 h 2179871"/>
                <a:gd name="connsiteX7921" fmla="*/ 1524355 w 2663714"/>
                <a:gd name="connsiteY7921" fmla="*/ 625946 h 2179871"/>
                <a:gd name="connsiteX7922" fmla="*/ 1542528 w 2663714"/>
                <a:gd name="connsiteY7922" fmla="*/ 621166 h 2179871"/>
                <a:gd name="connsiteX7923" fmla="*/ 1542528 w 2663714"/>
                <a:gd name="connsiteY7923" fmla="*/ 620910 h 2179871"/>
                <a:gd name="connsiteX7924" fmla="*/ 1524099 w 2663714"/>
                <a:gd name="connsiteY7924" fmla="*/ 623897 h 2179871"/>
                <a:gd name="connsiteX7925" fmla="*/ 1523587 w 2663714"/>
                <a:gd name="connsiteY7925" fmla="*/ 623897 h 2179871"/>
                <a:gd name="connsiteX7926" fmla="*/ 1534764 w 2663714"/>
                <a:gd name="connsiteY7926" fmla="*/ 619630 h 2179871"/>
                <a:gd name="connsiteX7927" fmla="*/ 1539968 w 2663714"/>
                <a:gd name="connsiteY7927" fmla="*/ 618435 h 2179871"/>
                <a:gd name="connsiteX7928" fmla="*/ 1539968 w 2663714"/>
                <a:gd name="connsiteY7928" fmla="*/ 618179 h 2179871"/>
                <a:gd name="connsiteX7929" fmla="*/ 1538006 w 2663714"/>
                <a:gd name="connsiteY7929" fmla="*/ 618435 h 2179871"/>
                <a:gd name="connsiteX7930" fmla="*/ 1540736 w 2663714"/>
                <a:gd name="connsiteY7930" fmla="*/ 617411 h 2179871"/>
                <a:gd name="connsiteX7931" fmla="*/ 1540736 w 2663714"/>
                <a:gd name="connsiteY7931" fmla="*/ 617411 h 2179871"/>
                <a:gd name="connsiteX7932" fmla="*/ 1540736 w 2663714"/>
                <a:gd name="connsiteY7932" fmla="*/ 617411 h 2179871"/>
                <a:gd name="connsiteX7933" fmla="*/ 1540736 w 2663714"/>
                <a:gd name="connsiteY7933" fmla="*/ 617411 h 2179871"/>
                <a:gd name="connsiteX7934" fmla="*/ 1540736 w 2663714"/>
                <a:gd name="connsiteY7934" fmla="*/ 617411 h 2179871"/>
                <a:gd name="connsiteX7935" fmla="*/ 1564625 w 2663714"/>
                <a:gd name="connsiteY7935" fmla="*/ 607425 h 2179871"/>
                <a:gd name="connsiteX7936" fmla="*/ 1579470 w 2663714"/>
                <a:gd name="connsiteY7936" fmla="*/ 605291 h 2179871"/>
                <a:gd name="connsiteX7937" fmla="*/ 1594144 w 2663714"/>
                <a:gd name="connsiteY7937" fmla="*/ 603414 h 2179871"/>
                <a:gd name="connsiteX7938" fmla="*/ 1563772 w 2663714"/>
                <a:gd name="connsiteY7938" fmla="*/ 615277 h 2179871"/>
                <a:gd name="connsiteX7939" fmla="*/ 1563772 w 2663714"/>
                <a:gd name="connsiteY7939" fmla="*/ 615277 h 2179871"/>
                <a:gd name="connsiteX7940" fmla="*/ 1563516 w 2663714"/>
                <a:gd name="connsiteY7940" fmla="*/ 615362 h 2179871"/>
                <a:gd name="connsiteX7941" fmla="*/ 1563260 w 2663714"/>
                <a:gd name="connsiteY7941" fmla="*/ 615448 h 2179871"/>
                <a:gd name="connsiteX7942" fmla="*/ 1563260 w 2663714"/>
                <a:gd name="connsiteY7942" fmla="*/ 615448 h 2179871"/>
                <a:gd name="connsiteX7943" fmla="*/ 1476748 w 2663714"/>
                <a:gd name="connsiteY7943" fmla="*/ 654111 h 2179871"/>
                <a:gd name="connsiteX7944" fmla="*/ 1394929 w 2663714"/>
                <a:gd name="connsiteY7944" fmla="*/ 709160 h 2179871"/>
                <a:gd name="connsiteX7945" fmla="*/ 1394929 w 2663714"/>
                <a:gd name="connsiteY7945" fmla="*/ 709331 h 2179871"/>
                <a:gd name="connsiteX7946" fmla="*/ 1394758 w 2663714"/>
                <a:gd name="connsiteY7946" fmla="*/ 709416 h 2179871"/>
                <a:gd name="connsiteX7947" fmla="*/ 1396806 w 2663714"/>
                <a:gd name="connsiteY7947" fmla="*/ 703442 h 2179871"/>
                <a:gd name="connsiteX7948" fmla="*/ 1410883 w 2663714"/>
                <a:gd name="connsiteY7948" fmla="*/ 686543 h 2179871"/>
                <a:gd name="connsiteX7949" fmla="*/ 1412760 w 2663714"/>
                <a:gd name="connsiteY7949" fmla="*/ 685860 h 2179871"/>
                <a:gd name="connsiteX7950" fmla="*/ 1394929 w 2663714"/>
                <a:gd name="connsiteY7950" fmla="*/ 709075 h 2179871"/>
                <a:gd name="connsiteX7951" fmla="*/ 1394929 w 2663714"/>
                <a:gd name="connsiteY7951" fmla="*/ 709075 h 2179871"/>
                <a:gd name="connsiteX7952" fmla="*/ 1454821 w 2663714"/>
                <a:gd name="connsiteY7952" fmla="*/ 602560 h 2179871"/>
                <a:gd name="connsiteX7953" fmla="*/ 1464206 w 2663714"/>
                <a:gd name="connsiteY7953" fmla="*/ 598719 h 2179871"/>
                <a:gd name="connsiteX7954" fmla="*/ 1458575 w 2663714"/>
                <a:gd name="connsiteY7954" fmla="*/ 602390 h 2179871"/>
                <a:gd name="connsiteX7955" fmla="*/ 1454224 w 2663714"/>
                <a:gd name="connsiteY7955" fmla="*/ 603158 h 2179871"/>
                <a:gd name="connsiteX7956" fmla="*/ 1454736 w 2663714"/>
                <a:gd name="connsiteY7956" fmla="*/ 602560 h 2179871"/>
                <a:gd name="connsiteX7957" fmla="*/ 1538688 w 2663714"/>
                <a:gd name="connsiteY7957" fmla="*/ 572347 h 2179871"/>
                <a:gd name="connsiteX7958" fmla="*/ 1538688 w 2663714"/>
                <a:gd name="connsiteY7958" fmla="*/ 572347 h 2179871"/>
                <a:gd name="connsiteX7959" fmla="*/ 1538688 w 2663714"/>
                <a:gd name="connsiteY7959" fmla="*/ 572347 h 2179871"/>
                <a:gd name="connsiteX7960" fmla="*/ 1538688 w 2663714"/>
                <a:gd name="connsiteY7960" fmla="*/ 572347 h 2179871"/>
                <a:gd name="connsiteX7961" fmla="*/ 1549353 w 2663714"/>
                <a:gd name="connsiteY7961" fmla="*/ 568421 h 2179871"/>
                <a:gd name="connsiteX7962" fmla="*/ 1585357 w 2663714"/>
                <a:gd name="connsiteY7962" fmla="*/ 572091 h 2179871"/>
                <a:gd name="connsiteX7963" fmla="*/ 1573327 w 2663714"/>
                <a:gd name="connsiteY7963" fmla="*/ 577126 h 2179871"/>
                <a:gd name="connsiteX7964" fmla="*/ 1567270 w 2663714"/>
                <a:gd name="connsiteY7964" fmla="*/ 576956 h 2179871"/>
                <a:gd name="connsiteX7965" fmla="*/ 1567270 w 2663714"/>
                <a:gd name="connsiteY7965" fmla="*/ 576956 h 2179871"/>
                <a:gd name="connsiteX7966" fmla="*/ 1567099 w 2663714"/>
                <a:gd name="connsiteY7966" fmla="*/ 576956 h 2179871"/>
                <a:gd name="connsiteX7967" fmla="*/ 1566928 w 2663714"/>
                <a:gd name="connsiteY7967" fmla="*/ 576956 h 2179871"/>
                <a:gd name="connsiteX7968" fmla="*/ 1566928 w 2663714"/>
                <a:gd name="connsiteY7968" fmla="*/ 576956 h 2179871"/>
                <a:gd name="connsiteX7969" fmla="*/ 1518895 w 2663714"/>
                <a:gd name="connsiteY7969" fmla="*/ 579089 h 2179871"/>
                <a:gd name="connsiteX7970" fmla="*/ 1538603 w 2663714"/>
                <a:gd name="connsiteY7970" fmla="*/ 572518 h 2179871"/>
                <a:gd name="connsiteX7971" fmla="*/ 1538603 w 2663714"/>
                <a:gd name="connsiteY7971" fmla="*/ 572518 h 2179871"/>
                <a:gd name="connsiteX7972" fmla="*/ 1605833 w 2663714"/>
                <a:gd name="connsiteY7972" fmla="*/ 557411 h 2179871"/>
                <a:gd name="connsiteX7973" fmla="*/ 1618545 w 2663714"/>
                <a:gd name="connsiteY7973" fmla="*/ 558606 h 2179871"/>
                <a:gd name="connsiteX7974" fmla="*/ 1616498 w 2663714"/>
                <a:gd name="connsiteY7974" fmla="*/ 559374 h 2179871"/>
                <a:gd name="connsiteX7975" fmla="*/ 1599093 w 2663714"/>
                <a:gd name="connsiteY7975" fmla="*/ 566372 h 2179871"/>
                <a:gd name="connsiteX7976" fmla="*/ 1597045 w 2663714"/>
                <a:gd name="connsiteY7976" fmla="*/ 566116 h 2179871"/>
                <a:gd name="connsiteX7977" fmla="*/ 1597045 w 2663714"/>
                <a:gd name="connsiteY7977" fmla="*/ 566116 h 2179871"/>
                <a:gd name="connsiteX7978" fmla="*/ 1596875 w 2663714"/>
                <a:gd name="connsiteY7978" fmla="*/ 566116 h 2179871"/>
                <a:gd name="connsiteX7979" fmla="*/ 1596704 w 2663714"/>
                <a:gd name="connsiteY7979" fmla="*/ 566116 h 2179871"/>
                <a:gd name="connsiteX7980" fmla="*/ 1596704 w 2663714"/>
                <a:gd name="connsiteY7980" fmla="*/ 566116 h 2179871"/>
                <a:gd name="connsiteX7981" fmla="*/ 1558908 w 2663714"/>
                <a:gd name="connsiteY7981" fmla="*/ 564836 h 2179871"/>
                <a:gd name="connsiteX7982" fmla="*/ 1586636 w 2663714"/>
                <a:gd name="connsiteY7982" fmla="*/ 555021 h 2179871"/>
                <a:gd name="connsiteX7983" fmla="*/ 1605663 w 2663714"/>
                <a:gd name="connsiteY7983" fmla="*/ 557411 h 2179871"/>
                <a:gd name="connsiteX7984" fmla="*/ 1605663 w 2663714"/>
                <a:gd name="connsiteY7984" fmla="*/ 557411 h 2179871"/>
                <a:gd name="connsiteX7985" fmla="*/ 1605663 w 2663714"/>
                <a:gd name="connsiteY7985" fmla="*/ 557411 h 2179871"/>
                <a:gd name="connsiteX7986" fmla="*/ 1605663 w 2663714"/>
                <a:gd name="connsiteY7986" fmla="*/ 557411 h 2179871"/>
                <a:gd name="connsiteX7987" fmla="*/ 1605663 w 2663714"/>
                <a:gd name="connsiteY7987" fmla="*/ 557411 h 2179871"/>
                <a:gd name="connsiteX7988" fmla="*/ 1723400 w 2663714"/>
                <a:gd name="connsiteY7988" fmla="*/ 587368 h 2179871"/>
                <a:gd name="connsiteX7989" fmla="*/ 1723571 w 2663714"/>
                <a:gd name="connsiteY7989" fmla="*/ 590099 h 2179871"/>
                <a:gd name="connsiteX7990" fmla="*/ 1720329 w 2663714"/>
                <a:gd name="connsiteY7990" fmla="*/ 591380 h 2179871"/>
                <a:gd name="connsiteX7991" fmla="*/ 1713077 w 2663714"/>
                <a:gd name="connsiteY7991" fmla="*/ 594196 h 2179871"/>
                <a:gd name="connsiteX7992" fmla="*/ 1712394 w 2663714"/>
                <a:gd name="connsiteY7992" fmla="*/ 591977 h 2179871"/>
                <a:gd name="connsiteX7993" fmla="*/ 1712650 w 2663714"/>
                <a:gd name="connsiteY7993" fmla="*/ 591892 h 2179871"/>
                <a:gd name="connsiteX7994" fmla="*/ 1723144 w 2663714"/>
                <a:gd name="connsiteY7994" fmla="*/ 587198 h 2179871"/>
                <a:gd name="connsiteX7995" fmla="*/ 1723315 w 2663714"/>
                <a:gd name="connsiteY7995" fmla="*/ 587283 h 2179871"/>
                <a:gd name="connsiteX7996" fmla="*/ 1742852 w 2663714"/>
                <a:gd name="connsiteY7996" fmla="*/ 602560 h 2179871"/>
                <a:gd name="connsiteX7997" fmla="*/ 1743279 w 2663714"/>
                <a:gd name="connsiteY7997" fmla="*/ 605206 h 2179871"/>
                <a:gd name="connsiteX7998" fmla="*/ 1729969 w 2663714"/>
                <a:gd name="connsiteY7998" fmla="*/ 610071 h 2179871"/>
                <a:gd name="connsiteX7999" fmla="*/ 1728348 w 2663714"/>
                <a:gd name="connsiteY7999" fmla="*/ 602731 h 2179871"/>
                <a:gd name="connsiteX8000" fmla="*/ 1737222 w 2663714"/>
                <a:gd name="connsiteY8000" fmla="*/ 597866 h 2179871"/>
                <a:gd name="connsiteX8001" fmla="*/ 1742938 w 2663714"/>
                <a:gd name="connsiteY8001" fmla="*/ 602560 h 2179871"/>
                <a:gd name="connsiteX8002" fmla="*/ 1787388 w 2663714"/>
                <a:gd name="connsiteY8002" fmla="*/ 645064 h 2179871"/>
                <a:gd name="connsiteX8003" fmla="*/ 1788241 w 2663714"/>
                <a:gd name="connsiteY8003" fmla="*/ 653343 h 2179871"/>
                <a:gd name="connsiteX8004" fmla="*/ 1788838 w 2663714"/>
                <a:gd name="connsiteY8004" fmla="*/ 658549 h 2179871"/>
                <a:gd name="connsiteX8005" fmla="*/ 1778174 w 2663714"/>
                <a:gd name="connsiteY8005" fmla="*/ 667084 h 2179871"/>
                <a:gd name="connsiteX8006" fmla="*/ 1774164 w 2663714"/>
                <a:gd name="connsiteY8006" fmla="*/ 651123 h 2179871"/>
                <a:gd name="connsiteX8007" fmla="*/ 1777491 w 2663714"/>
                <a:gd name="connsiteY8007" fmla="*/ 647966 h 2179871"/>
                <a:gd name="connsiteX8008" fmla="*/ 1784487 w 2663714"/>
                <a:gd name="connsiteY8008" fmla="*/ 641479 h 2179871"/>
                <a:gd name="connsiteX8009" fmla="*/ 1787303 w 2663714"/>
                <a:gd name="connsiteY8009" fmla="*/ 645064 h 2179871"/>
                <a:gd name="connsiteX8010" fmla="*/ 1803257 w 2663714"/>
                <a:gd name="connsiteY8010" fmla="*/ 670839 h 2179871"/>
                <a:gd name="connsiteX8011" fmla="*/ 1808717 w 2663714"/>
                <a:gd name="connsiteY8011" fmla="*/ 682361 h 2179871"/>
                <a:gd name="connsiteX8012" fmla="*/ 1799588 w 2663714"/>
                <a:gd name="connsiteY8012" fmla="*/ 690981 h 2179871"/>
                <a:gd name="connsiteX8013" fmla="*/ 1797626 w 2663714"/>
                <a:gd name="connsiteY8013" fmla="*/ 692774 h 2179871"/>
                <a:gd name="connsiteX8014" fmla="*/ 1795237 w 2663714"/>
                <a:gd name="connsiteY8014" fmla="*/ 679800 h 2179871"/>
                <a:gd name="connsiteX8015" fmla="*/ 1803342 w 2663714"/>
                <a:gd name="connsiteY8015" fmla="*/ 670924 h 2179871"/>
                <a:gd name="connsiteX8016" fmla="*/ 1816652 w 2663714"/>
                <a:gd name="connsiteY8016" fmla="*/ 739630 h 2179871"/>
                <a:gd name="connsiteX8017" fmla="*/ 1807523 w 2663714"/>
                <a:gd name="connsiteY8017" fmla="*/ 748847 h 2179871"/>
                <a:gd name="connsiteX8018" fmla="*/ 1804878 w 2663714"/>
                <a:gd name="connsiteY8018" fmla="*/ 731095 h 2179871"/>
                <a:gd name="connsiteX8019" fmla="*/ 1814348 w 2663714"/>
                <a:gd name="connsiteY8019" fmla="*/ 719914 h 2179871"/>
                <a:gd name="connsiteX8020" fmla="*/ 1816652 w 2663714"/>
                <a:gd name="connsiteY8020" fmla="*/ 739544 h 2179871"/>
                <a:gd name="connsiteX8021" fmla="*/ 1821942 w 2663714"/>
                <a:gd name="connsiteY8021" fmla="*/ 790156 h 2179871"/>
                <a:gd name="connsiteX8022" fmla="*/ 1821942 w 2663714"/>
                <a:gd name="connsiteY8022" fmla="*/ 790156 h 2179871"/>
                <a:gd name="connsiteX8023" fmla="*/ 1821942 w 2663714"/>
                <a:gd name="connsiteY8023" fmla="*/ 790412 h 2179871"/>
                <a:gd name="connsiteX8024" fmla="*/ 1821942 w 2663714"/>
                <a:gd name="connsiteY8024" fmla="*/ 790668 h 2179871"/>
                <a:gd name="connsiteX8025" fmla="*/ 1821942 w 2663714"/>
                <a:gd name="connsiteY8025" fmla="*/ 790668 h 2179871"/>
                <a:gd name="connsiteX8026" fmla="*/ 1822283 w 2663714"/>
                <a:gd name="connsiteY8026" fmla="*/ 793399 h 2179871"/>
                <a:gd name="connsiteX8027" fmla="*/ 1815202 w 2663714"/>
                <a:gd name="connsiteY8027" fmla="*/ 800398 h 2179871"/>
                <a:gd name="connsiteX8028" fmla="*/ 1813666 w 2663714"/>
                <a:gd name="connsiteY8028" fmla="*/ 790839 h 2179871"/>
                <a:gd name="connsiteX8029" fmla="*/ 1821173 w 2663714"/>
                <a:gd name="connsiteY8029" fmla="*/ 783243 h 2179871"/>
                <a:gd name="connsiteX8030" fmla="*/ 1821856 w 2663714"/>
                <a:gd name="connsiteY8030" fmla="*/ 790241 h 2179871"/>
                <a:gd name="connsiteX8031" fmla="*/ 1843015 w 2663714"/>
                <a:gd name="connsiteY8031" fmla="*/ 799715 h 2179871"/>
                <a:gd name="connsiteX8032" fmla="*/ 1843185 w 2663714"/>
                <a:gd name="connsiteY8032" fmla="*/ 804153 h 2179871"/>
                <a:gd name="connsiteX8033" fmla="*/ 1843185 w 2663714"/>
                <a:gd name="connsiteY8033" fmla="*/ 818150 h 2179871"/>
                <a:gd name="connsiteX8034" fmla="*/ 1832094 w 2663714"/>
                <a:gd name="connsiteY8034" fmla="*/ 829758 h 2179871"/>
                <a:gd name="connsiteX8035" fmla="*/ 1831497 w 2663714"/>
                <a:gd name="connsiteY8035" fmla="*/ 820540 h 2179871"/>
                <a:gd name="connsiteX8036" fmla="*/ 1840967 w 2663714"/>
                <a:gd name="connsiteY8036" fmla="*/ 802190 h 2179871"/>
                <a:gd name="connsiteX8037" fmla="*/ 1843100 w 2663714"/>
                <a:gd name="connsiteY8037" fmla="*/ 799715 h 2179871"/>
                <a:gd name="connsiteX8038" fmla="*/ 1842418 w 2663714"/>
                <a:gd name="connsiteY8038" fmla="*/ 857240 h 2179871"/>
                <a:gd name="connsiteX8039" fmla="*/ 1842418 w 2663714"/>
                <a:gd name="connsiteY8039" fmla="*/ 857411 h 2179871"/>
                <a:gd name="connsiteX8040" fmla="*/ 1842418 w 2663714"/>
                <a:gd name="connsiteY8040" fmla="*/ 857411 h 2179871"/>
                <a:gd name="connsiteX8041" fmla="*/ 1842418 w 2663714"/>
                <a:gd name="connsiteY8041" fmla="*/ 858776 h 2179871"/>
                <a:gd name="connsiteX8042" fmla="*/ 1833886 w 2663714"/>
                <a:gd name="connsiteY8042" fmla="*/ 862617 h 2179871"/>
                <a:gd name="connsiteX8043" fmla="*/ 1833801 w 2663714"/>
                <a:gd name="connsiteY8043" fmla="*/ 860313 h 2179871"/>
                <a:gd name="connsiteX8044" fmla="*/ 1838920 w 2663714"/>
                <a:gd name="connsiteY8044" fmla="*/ 848961 h 2179871"/>
                <a:gd name="connsiteX8045" fmla="*/ 1842844 w 2663714"/>
                <a:gd name="connsiteY8045" fmla="*/ 840426 h 2179871"/>
                <a:gd name="connsiteX8046" fmla="*/ 1842418 w 2663714"/>
                <a:gd name="connsiteY8046" fmla="*/ 857069 h 2179871"/>
                <a:gd name="connsiteX8047" fmla="*/ 1842418 w 2663714"/>
                <a:gd name="connsiteY8047" fmla="*/ 857069 h 2179871"/>
                <a:gd name="connsiteX8048" fmla="*/ 1842418 w 2663714"/>
                <a:gd name="connsiteY8048" fmla="*/ 857240 h 2179871"/>
                <a:gd name="connsiteX8049" fmla="*/ 1845659 w 2663714"/>
                <a:gd name="connsiteY8049" fmla="*/ 909473 h 2179871"/>
                <a:gd name="connsiteX8050" fmla="*/ 1845318 w 2663714"/>
                <a:gd name="connsiteY8050" fmla="*/ 909644 h 2179871"/>
                <a:gd name="connsiteX8051" fmla="*/ 1846513 w 2663714"/>
                <a:gd name="connsiteY8051" fmla="*/ 898207 h 2179871"/>
                <a:gd name="connsiteX8052" fmla="*/ 1852144 w 2663714"/>
                <a:gd name="connsiteY8052" fmla="*/ 895049 h 2179871"/>
                <a:gd name="connsiteX8053" fmla="*/ 1851803 w 2663714"/>
                <a:gd name="connsiteY8053" fmla="*/ 895903 h 2179871"/>
                <a:gd name="connsiteX8054" fmla="*/ 1845659 w 2663714"/>
                <a:gd name="connsiteY8054" fmla="*/ 909559 h 2179871"/>
                <a:gd name="connsiteX8055" fmla="*/ 1862979 w 2663714"/>
                <a:gd name="connsiteY8055" fmla="*/ 905974 h 2179871"/>
                <a:gd name="connsiteX8056" fmla="*/ 1850352 w 2663714"/>
                <a:gd name="connsiteY8056" fmla="*/ 933883 h 2179871"/>
                <a:gd name="connsiteX8057" fmla="*/ 1837555 w 2663714"/>
                <a:gd name="connsiteY8057" fmla="*/ 938065 h 2179871"/>
                <a:gd name="connsiteX8058" fmla="*/ 1842844 w 2663714"/>
                <a:gd name="connsiteY8058" fmla="*/ 924409 h 2179871"/>
                <a:gd name="connsiteX8059" fmla="*/ 1842674 w 2663714"/>
                <a:gd name="connsiteY8059" fmla="*/ 929189 h 2179871"/>
                <a:gd name="connsiteX8060" fmla="*/ 1843015 w 2663714"/>
                <a:gd name="connsiteY8060" fmla="*/ 929189 h 2179871"/>
                <a:gd name="connsiteX8061" fmla="*/ 1843954 w 2663714"/>
                <a:gd name="connsiteY8061" fmla="*/ 921593 h 2179871"/>
                <a:gd name="connsiteX8062" fmla="*/ 1848049 w 2663714"/>
                <a:gd name="connsiteY8062" fmla="*/ 911095 h 2179871"/>
                <a:gd name="connsiteX8063" fmla="*/ 1851888 w 2663714"/>
                <a:gd name="connsiteY8063" fmla="*/ 908705 h 2179871"/>
                <a:gd name="connsiteX8064" fmla="*/ 1862638 w 2663714"/>
                <a:gd name="connsiteY8064" fmla="*/ 901962 h 2179871"/>
                <a:gd name="connsiteX8065" fmla="*/ 1862979 w 2663714"/>
                <a:gd name="connsiteY8065" fmla="*/ 905974 h 2179871"/>
                <a:gd name="connsiteX8066" fmla="*/ 1868354 w 2663714"/>
                <a:gd name="connsiteY8066" fmla="*/ 1033826 h 2179871"/>
                <a:gd name="connsiteX8067" fmla="*/ 1857348 w 2663714"/>
                <a:gd name="connsiteY8067" fmla="*/ 1061820 h 2179871"/>
                <a:gd name="connsiteX8068" fmla="*/ 1856751 w 2663714"/>
                <a:gd name="connsiteY8068" fmla="*/ 1063356 h 2179871"/>
                <a:gd name="connsiteX8069" fmla="*/ 1848049 w 2663714"/>
                <a:gd name="connsiteY8069" fmla="*/ 1070440 h 2179871"/>
                <a:gd name="connsiteX8070" fmla="*/ 1857775 w 2663714"/>
                <a:gd name="connsiteY8070" fmla="*/ 1040398 h 2179871"/>
                <a:gd name="connsiteX8071" fmla="*/ 1864259 w 2663714"/>
                <a:gd name="connsiteY8071" fmla="*/ 1032631 h 2179871"/>
                <a:gd name="connsiteX8072" fmla="*/ 1868610 w 2663714"/>
                <a:gd name="connsiteY8072" fmla="*/ 1027339 h 2179871"/>
                <a:gd name="connsiteX8073" fmla="*/ 1868354 w 2663714"/>
                <a:gd name="connsiteY8073" fmla="*/ 1033911 h 2179871"/>
                <a:gd name="connsiteX8074" fmla="*/ 1861017 w 2663714"/>
                <a:gd name="connsiteY8074" fmla="*/ 1085376 h 2179871"/>
                <a:gd name="connsiteX8075" fmla="*/ 1853765 w 2663714"/>
                <a:gd name="connsiteY8075" fmla="*/ 1106372 h 2179871"/>
                <a:gd name="connsiteX8076" fmla="*/ 1847878 w 2663714"/>
                <a:gd name="connsiteY8076" fmla="*/ 1123186 h 2179871"/>
                <a:gd name="connsiteX8077" fmla="*/ 1841138 w 2663714"/>
                <a:gd name="connsiteY8077" fmla="*/ 1129075 h 2179871"/>
                <a:gd name="connsiteX8078" fmla="*/ 1842162 w 2663714"/>
                <a:gd name="connsiteY8078" fmla="*/ 1116443 h 2179871"/>
                <a:gd name="connsiteX8079" fmla="*/ 1841821 w 2663714"/>
                <a:gd name="connsiteY8079" fmla="*/ 1116443 h 2179871"/>
                <a:gd name="connsiteX8080" fmla="*/ 1839943 w 2663714"/>
                <a:gd name="connsiteY8080" fmla="*/ 1130099 h 2179871"/>
                <a:gd name="connsiteX8081" fmla="*/ 1834995 w 2663714"/>
                <a:gd name="connsiteY8081" fmla="*/ 1134452 h 2179871"/>
                <a:gd name="connsiteX8082" fmla="*/ 1846939 w 2663714"/>
                <a:gd name="connsiteY8082" fmla="*/ 1099117 h 2179871"/>
                <a:gd name="connsiteX8083" fmla="*/ 1860932 w 2663714"/>
                <a:gd name="connsiteY8083" fmla="*/ 1085376 h 2179871"/>
                <a:gd name="connsiteX8084" fmla="*/ 1826975 w 2663714"/>
                <a:gd name="connsiteY8084" fmla="*/ 1234480 h 2179871"/>
                <a:gd name="connsiteX8085" fmla="*/ 1826975 w 2663714"/>
                <a:gd name="connsiteY8085" fmla="*/ 1234480 h 2179871"/>
                <a:gd name="connsiteX8086" fmla="*/ 1826975 w 2663714"/>
                <a:gd name="connsiteY8086" fmla="*/ 1234736 h 2179871"/>
                <a:gd name="connsiteX8087" fmla="*/ 1826975 w 2663714"/>
                <a:gd name="connsiteY8087" fmla="*/ 1234992 h 2179871"/>
                <a:gd name="connsiteX8088" fmla="*/ 1826975 w 2663714"/>
                <a:gd name="connsiteY8088" fmla="*/ 1234992 h 2179871"/>
                <a:gd name="connsiteX8089" fmla="*/ 1826037 w 2663714"/>
                <a:gd name="connsiteY8089" fmla="*/ 1251379 h 2179871"/>
                <a:gd name="connsiteX8090" fmla="*/ 1804025 w 2663714"/>
                <a:gd name="connsiteY8090" fmla="*/ 1272375 h 2179871"/>
                <a:gd name="connsiteX8091" fmla="*/ 1804025 w 2663714"/>
                <a:gd name="connsiteY8091" fmla="*/ 1272375 h 2179871"/>
                <a:gd name="connsiteX8092" fmla="*/ 1804025 w 2663714"/>
                <a:gd name="connsiteY8092" fmla="*/ 1272375 h 2179871"/>
                <a:gd name="connsiteX8093" fmla="*/ 1804025 w 2663714"/>
                <a:gd name="connsiteY8093" fmla="*/ 1272375 h 2179871"/>
                <a:gd name="connsiteX8094" fmla="*/ 1804025 w 2663714"/>
                <a:gd name="connsiteY8094" fmla="*/ 1272375 h 2179871"/>
                <a:gd name="connsiteX8095" fmla="*/ 1803854 w 2663714"/>
                <a:gd name="connsiteY8095" fmla="*/ 1272545 h 2179871"/>
                <a:gd name="connsiteX8096" fmla="*/ 1804878 w 2663714"/>
                <a:gd name="connsiteY8096" fmla="*/ 1269558 h 2179871"/>
                <a:gd name="connsiteX8097" fmla="*/ 1811362 w 2663714"/>
                <a:gd name="connsiteY8097" fmla="*/ 1251038 h 2179871"/>
                <a:gd name="connsiteX8098" fmla="*/ 1815543 w 2663714"/>
                <a:gd name="connsiteY8098" fmla="*/ 1248648 h 2179871"/>
                <a:gd name="connsiteX8099" fmla="*/ 1815372 w 2663714"/>
                <a:gd name="connsiteY8099" fmla="*/ 1248392 h 2179871"/>
                <a:gd name="connsiteX8100" fmla="*/ 1811618 w 2663714"/>
                <a:gd name="connsiteY8100" fmla="*/ 1250440 h 2179871"/>
                <a:gd name="connsiteX8101" fmla="*/ 1814178 w 2663714"/>
                <a:gd name="connsiteY8101" fmla="*/ 1243100 h 2179871"/>
                <a:gd name="connsiteX8102" fmla="*/ 1815116 w 2663714"/>
                <a:gd name="connsiteY8102" fmla="*/ 1242247 h 2179871"/>
                <a:gd name="connsiteX8103" fmla="*/ 1815116 w 2663714"/>
                <a:gd name="connsiteY8103" fmla="*/ 1242247 h 2179871"/>
                <a:gd name="connsiteX8104" fmla="*/ 1815287 w 2663714"/>
                <a:gd name="connsiteY8104" fmla="*/ 1242076 h 2179871"/>
                <a:gd name="connsiteX8105" fmla="*/ 1815457 w 2663714"/>
                <a:gd name="connsiteY8105" fmla="*/ 1241905 h 2179871"/>
                <a:gd name="connsiteX8106" fmla="*/ 1815457 w 2663714"/>
                <a:gd name="connsiteY8106" fmla="*/ 1241905 h 2179871"/>
                <a:gd name="connsiteX8107" fmla="*/ 1827572 w 2663714"/>
                <a:gd name="connsiteY8107" fmla="*/ 1230127 h 2179871"/>
                <a:gd name="connsiteX8108" fmla="*/ 1827146 w 2663714"/>
                <a:gd name="connsiteY8108" fmla="*/ 1234480 h 2179871"/>
                <a:gd name="connsiteX8109" fmla="*/ 1800953 w 2663714"/>
                <a:gd name="connsiteY8109" fmla="*/ 1475760 h 2179871"/>
                <a:gd name="connsiteX8110" fmla="*/ 1793104 w 2663714"/>
                <a:gd name="connsiteY8110" fmla="*/ 1479686 h 2179871"/>
                <a:gd name="connsiteX8111" fmla="*/ 1819723 w 2663714"/>
                <a:gd name="connsiteY8111" fmla="*/ 1432830 h 2179871"/>
                <a:gd name="connsiteX8112" fmla="*/ 1816823 w 2663714"/>
                <a:gd name="connsiteY8112" fmla="*/ 1446827 h 2179871"/>
                <a:gd name="connsiteX8113" fmla="*/ 1807182 w 2663714"/>
                <a:gd name="connsiteY8113" fmla="*/ 1464665 h 2179871"/>
                <a:gd name="connsiteX8114" fmla="*/ 1800953 w 2663714"/>
                <a:gd name="connsiteY8114" fmla="*/ 1475760 h 2179871"/>
                <a:gd name="connsiteX8115" fmla="*/ 1800015 w 2663714"/>
                <a:gd name="connsiteY8115" fmla="*/ 1477467 h 2179871"/>
                <a:gd name="connsiteX8116" fmla="*/ 1762646 w 2663714"/>
                <a:gd name="connsiteY8116" fmla="*/ 1538150 h 2179871"/>
                <a:gd name="connsiteX8117" fmla="*/ 1767083 w 2663714"/>
                <a:gd name="connsiteY8117" fmla="*/ 1523384 h 2179871"/>
                <a:gd name="connsiteX8118" fmla="*/ 1775273 w 2663714"/>
                <a:gd name="connsiteY8118" fmla="*/ 1510582 h 2179871"/>
                <a:gd name="connsiteX8119" fmla="*/ 1775273 w 2663714"/>
                <a:gd name="connsiteY8119" fmla="*/ 1510582 h 2179871"/>
                <a:gd name="connsiteX8120" fmla="*/ 1775273 w 2663714"/>
                <a:gd name="connsiteY8120" fmla="*/ 1510582 h 2179871"/>
                <a:gd name="connsiteX8121" fmla="*/ 1775273 w 2663714"/>
                <a:gd name="connsiteY8121" fmla="*/ 1510582 h 2179871"/>
                <a:gd name="connsiteX8122" fmla="*/ 1775273 w 2663714"/>
                <a:gd name="connsiteY8122" fmla="*/ 1510582 h 2179871"/>
                <a:gd name="connsiteX8123" fmla="*/ 1791654 w 2663714"/>
                <a:gd name="connsiteY8123" fmla="*/ 1482162 h 2179871"/>
                <a:gd name="connsiteX8124" fmla="*/ 1799844 w 2663714"/>
                <a:gd name="connsiteY8124" fmla="*/ 1477552 h 2179871"/>
                <a:gd name="connsiteX8125" fmla="*/ 1732614 w 2663714"/>
                <a:gd name="connsiteY8125" fmla="*/ 1671891 h 2179871"/>
                <a:gd name="connsiteX8126" fmla="*/ 1711370 w 2663714"/>
                <a:gd name="connsiteY8126" fmla="*/ 1689132 h 2179871"/>
                <a:gd name="connsiteX8127" fmla="*/ 1692771 w 2663714"/>
                <a:gd name="connsiteY8127" fmla="*/ 1692289 h 2179871"/>
                <a:gd name="connsiteX8128" fmla="*/ 1716575 w 2663714"/>
                <a:gd name="connsiteY8128" fmla="*/ 1672147 h 2179871"/>
                <a:gd name="connsiteX8129" fmla="*/ 1712224 w 2663714"/>
                <a:gd name="connsiteY8129" fmla="*/ 1681962 h 2179871"/>
                <a:gd name="connsiteX8130" fmla="*/ 1710261 w 2663714"/>
                <a:gd name="connsiteY8130" fmla="*/ 1686315 h 2179871"/>
                <a:gd name="connsiteX8131" fmla="*/ 1713077 w 2663714"/>
                <a:gd name="connsiteY8131" fmla="*/ 1682389 h 2179871"/>
                <a:gd name="connsiteX8132" fmla="*/ 1726045 w 2663714"/>
                <a:gd name="connsiteY8132" fmla="*/ 1664551 h 2179871"/>
                <a:gd name="connsiteX8133" fmla="*/ 1727240 w 2663714"/>
                <a:gd name="connsiteY8133" fmla="*/ 1662930 h 2179871"/>
                <a:gd name="connsiteX8134" fmla="*/ 1729116 w 2663714"/>
                <a:gd name="connsiteY8134" fmla="*/ 1661393 h 2179871"/>
                <a:gd name="connsiteX8135" fmla="*/ 1738160 w 2663714"/>
                <a:gd name="connsiteY8135" fmla="*/ 1658918 h 2179871"/>
                <a:gd name="connsiteX8136" fmla="*/ 1738160 w 2663714"/>
                <a:gd name="connsiteY8136" fmla="*/ 1658662 h 2179871"/>
                <a:gd name="connsiteX8137" fmla="*/ 1730737 w 2663714"/>
                <a:gd name="connsiteY8137" fmla="*/ 1660113 h 2179871"/>
                <a:gd name="connsiteX8138" fmla="*/ 1735686 w 2663714"/>
                <a:gd name="connsiteY8138" fmla="*/ 1655845 h 2179871"/>
                <a:gd name="connsiteX8139" fmla="*/ 1751555 w 2663714"/>
                <a:gd name="connsiteY8139" fmla="*/ 1642446 h 2179871"/>
                <a:gd name="connsiteX8140" fmla="*/ 1732614 w 2663714"/>
                <a:gd name="connsiteY8140" fmla="*/ 1671806 h 2179871"/>
                <a:gd name="connsiteX8141" fmla="*/ 1722803 w 2663714"/>
                <a:gd name="connsiteY8141" fmla="*/ 1687083 h 2179871"/>
                <a:gd name="connsiteX8142" fmla="*/ 1719305 w 2663714"/>
                <a:gd name="connsiteY8142" fmla="*/ 1687766 h 2179871"/>
                <a:gd name="connsiteX8143" fmla="*/ 1726898 w 2663714"/>
                <a:gd name="connsiteY8143" fmla="*/ 1680852 h 2179871"/>
                <a:gd name="connsiteX8144" fmla="*/ 1724850 w 2663714"/>
                <a:gd name="connsiteY8144" fmla="*/ 1683925 h 2179871"/>
                <a:gd name="connsiteX8145" fmla="*/ 1722803 w 2663714"/>
                <a:gd name="connsiteY8145" fmla="*/ 1687083 h 2179871"/>
                <a:gd name="connsiteX8146" fmla="*/ 1732273 w 2663714"/>
                <a:gd name="connsiteY8146" fmla="*/ 1709956 h 2179871"/>
                <a:gd name="connsiteX8147" fmla="*/ 1733127 w 2663714"/>
                <a:gd name="connsiteY8147" fmla="*/ 1709103 h 2179871"/>
                <a:gd name="connsiteX8148" fmla="*/ 1731932 w 2663714"/>
                <a:gd name="connsiteY8148" fmla="*/ 1710981 h 2179871"/>
                <a:gd name="connsiteX8149" fmla="*/ 1732273 w 2663714"/>
                <a:gd name="connsiteY8149" fmla="*/ 1709956 h 2179871"/>
                <a:gd name="connsiteX8150" fmla="*/ 1732956 w 2663714"/>
                <a:gd name="connsiteY8150" fmla="*/ 1707993 h 2179871"/>
                <a:gd name="connsiteX8151" fmla="*/ 1738672 w 2663714"/>
                <a:gd name="connsiteY8151" fmla="*/ 1691606 h 2179871"/>
                <a:gd name="connsiteX8152" fmla="*/ 1738416 w 2663714"/>
                <a:gd name="connsiteY8152" fmla="*/ 1691521 h 2179871"/>
                <a:gd name="connsiteX8153" fmla="*/ 1730994 w 2663714"/>
                <a:gd name="connsiteY8153" fmla="*/ 1709700 h 2179871"/>
                <a:gd name="connsiteX8154" fmla="*/ 1728007 w 2663714"/>
                <a:gd name="connsiteY8154" fmla="*/ 1712261 h 2179871"/>
                <a:gd name="connsiteX8155" fmla="*/ 1698658 w 2663714"/>
                <a:gd name="connsiteY8155" fmla="*/ 1716784 h 2179871"/>
                <a:gd name="connsiteX8156" fmla="*/ 1709152 w 2663714"/>
                <a:gd name="connsiteY8156" fmla="*/ 1708250 h 2179871"/>
                <a:gd name="connsiteX8157" fmla="*/ 1709152 w 2663714"/>
                <a:gd name="connsiteY8157" fmla="*/ 1708250 h 2179871"/>
                <a:gd name="connsiteX8158" fmla="*/ 1704971 w 2663714"/>
                <a:gd name="connsiteY8158" fmla="*/ 1714736 h 2179871"/>
                <a:gd name="connsiteX8159" fmla="*/ 1705228 w 2663714"/>
                <a:gd name="connsiteY8159" fmla="*/ 1714906 h 2179871"/>
                <a:gd name="connsiteX8160" fmla="*/ 1710176 w 2663714"/>
                <a:gd name="connsiteY8160" fmla="*/ 1707993 h 2179871"/>
                <a:gd name="connsiteX8161" fmla="*/ 1724850 w 2663714"/>
                <a:gd name="connsiteY8161" fmla="*/ 1704580 h 2179871"/>
                <a:gd name="connsiteX8162" fmla="*/ 1724850 w 2663714"/>
                <a:gd name="connsiteY8162" fmla="*/ 1704323 h 2179871"/>
                <a:gd name="connsiteX8163" fmla="*/ 1711712 w 2663714"/>
                <a:gd name="connsiteY8163" fmla="*/ 1706286 h 2179871"/>
                <a:gd name="connsiteX8164" fmla="*/ 1729628 w 2663714"/>
                <a:gd name="connsiteY8164" fmla="*/ 1691777 h 2179871"/>
                <a:gd name="connsiteX8165" fmla="*/ 1729457 w 2663714"/>
                <a:gd name="connsiteY8165" fmla="*/ 1691521 h 2179871"/>
                <a:gd name="connsiteX8166" fmla="*/ 1714783 w 2663714"/>
                <a:gd name="connsiteY8166" fmla="*/ 1701763 h 2179871"/>
                <a:gd name="connsiteX8167" fmla="*/ 1722803 w 2663714"/>
                <a:gd name="connsiteY8167" fmla="*/ 1690582 h 2179871"/>
                <a:gd name="connsiteX8168" fmla="*/ 1736198 w 2663714"/>
                <a:gd name="connsiteY8168" fmla="*/ 1686742 h 2179871"/>
                <a:gd name="connsiteX8169" fmla="*/ 1751128 w 2663714"/>
                <a:gd name="connsiteY8169" fmla="*/ 1682218 h 2179871"/>
                <a:gd name="connsiteX8170" fmla="*/ 1746351 w 2663714"/>
                <a:gd name="connsiteY8170" fmla="*/ 1689473 h 2179871"/>
                <a:gd name="connsiteX8171" fmla="*/ 1735174 w 2663714"/>
                <a:gd name="connsiteY8171" fmla="*/ 1706372 h 2179871"/>
                <a:gd name="connsiteX8172" fmla="*/ 1733127 w 2663714"/>
                <a:gd name="connsiteY8172" fmla="*/ 1708164 h 2179871"/>
                <a:gd name="connsiteX8173" fmla="*/ 1645676 w 2663714"/>
                <a:gd name="connsiteY8173" fmla="*/ 1815959 h 2179871"/>
                <a:gd name="connsiteX8174" fmla="*/ 1627759 w 2663714"/>
                <a:gd name="connsiteY8174" fmla="*/ 1840625 h 2179871"/>
                <a:gd name="connsiteX8175" fmla="*/ 1603871 w 2663714"/>
                <a:gd name="connsiteY8175" fmla="*/ 1838491 h 2179871"/>
                <a:gd name="connsiteX8176" fmla="*/ 1642007 w 2663714"/>
                <a:gd name="connsiteY8176" fmla="*/ 1787367 h 2179871"/>
                <a:gd name="connsiteX8177" fmla="*/ 1667261 w 2663714"/>
                <a:gd name="connsiteY8177" fmla="*/ 1769188 h 2179871"/>
                <a:gd name="connsiteX8178" fmla="*/ 1667261 w 2663714"/>
                <a:gd name="connsiteY8178" fmla="*/ 1769188 h 2179871"/>
                <a:gd name="connsiteX8179" fmla="*/ 1667261 w 2663714"/>
                <a:gd name="connsiteY8179" fmla="*/ 1769188 h 2179871"/>
                <a:gd name="connsiteX8180" fmla="*/ 1667261 w 2663714"/>
                <a:gd name="connsiteY8180" fmla="*/ 1769188 h 2179871"/>
                <a:gd name="connsiteX8181" fmla="*/ 1667261 w 2663714"/>
                <a:gd name="connsiteY8181" fmla="*/ 1769188 h 2179871"/>
                <a:gd name="connsiteX8182" fmla="*/ 1696184 w 2663714"/>
                <a:gd name="connsiteY8182" fmla="*/ 1744095 h 2179871"/>
                <a:gd name="connsiteX8183" fmla="*/ 1692004 w 2663714"/>
                <a:gd name="connsiteY8183" fmla="*/ 1750753 h 2179871"/>
                <a:gd name="connsiteX8184" fmla="*/ 1645761 w 2663714"/>
                <a:gd name="connsiteY8184" fmla="*/ 1815788 h 2179871"/>
                <a:gd name="connsiteX8185" fmla="*/ 1645761 w 2663714"/>
                <a:gd name="connsiteY8185" fmla="*/ 1815788 h 2179871"/>
                <a:gd name="connsiteX8186" fmla="*/ 1645676 w 2663714"/>
                <a:gd name="connsiteY8186" fmla="*/ 1815959 h 2179871"/>
                <a:gd name="connsiteX8187" fmla="*/ 1645676 w 2663714"/>
                <a:gd name="connsiteY8187" fmla="*/ 1816130 h 2179871"/>
                <a:gd name="connsiteX8188" fmla="*/ 1645591 w 2663714"/>
                <a:gd name="connsiteY8188" fmla="*/ 1816130 h 2179871"/>
                <a:gd name="connsiteX8189" fmla="*/ 1570768 w 2663714"/>
                <a:gd name="connsiteY8189" fmla="*/ 1875106 h 2179871"/>
                <a:gd name="connsiteX8190" fmla="*/ 1584674 w 2663714"/>
                <a:gd name="connsiteY8190" fmla="*/ 1875447 h 2179871"/>
                <a:gd name="connsiteX8191" fmla="*/ 1600117 w 2663714"/>
                <a:gd name="connsiteY8191" fmla="*/ 1875789 h 2179871"/>
                <a:gd name="connsiteX8192" fmla="*/ 1597216 w 2663714"/>
                <a:gd name="connsiteY8192" fmla="*/ 1879373 h 2179871"/>
                <a:gd name="connsiteX8193" fmla="*/ 1587916 w 2663714"/>
                <a:gd name="connsiteY8193" fmla="*/ 1890212 h 2179871"/>
                <a:gd name="connsiteX8194" fmla="*/ 1585357 w 2663714"/>
                <a:gd name="connsiteY8194" fmla="*/ 1878519 h 2179871"/>
                <a:gd name="connsiteX8195" fmla="*/ 1585101 w 2663714"/>
                <a:gd name="connsiteY8195" fmla="*/ 1878519 h 2179871"/>
                <a:gd name="connsiteX8196" fmla="*/ 1587234 w 2663714"/>
                <a:gd name="connsiteY8196" fmla="*/ 1892517 h 2179871"/>
                <a:gd name="connsiteX8197" fmla="*/ 1598837 w 2663714"/>
                <a:gd name="connsiteY8197" fmla="*/ 1880568 h 2179871"/>
                <a:gd name="connsiteX8198" fmla="*/ 1603359 w 2663714"/>
                <a:gd name="connsiteY8198" fmla="*/ 1875873 h 2179871"/>
                <a:gd name="connsiteX8199" fmla="*/ 1613000 w 2663714"/>
                <a:gd name="connsiteY8199" fmla="*/ 1876044 h 2179871"/>
                <a:gd name="connsiteX8200" fmla="*/ 1613000 w 2663714"/>
                <a:gd name="connsiteY8200" fmla="*/ 1875703 h 2179871"/>
                <a:gd name="connsiteX8201" fmla="*/ 1604126 w 2663714"/>
                <a:gd name="connsiteY8201" fmla="*/ 1874935 h 2179871"/>
                <a:gd name="connsiteX8202" fmla="*/ 1610013 w 2663714"/>
                <a:gd name="connsiteY8202" fmla="*/ 1868619 h 2179871"/>
                <a:gd name="connsiteX8203" fmla="*/ 1634756 w 2663714"/>
                <a:gd name="connsiteY8203" fmla="*/ 1871436 h 2179871"/>
                <a:gd name="connsiteX8204" fmla="*/ 1623238 w 2663714"/>
                <a:gd name="connsiteY8204" fmla="*/ 1887993 h 2179871"/>
                <a:gd name="connsiteX8205" fmla="*/ 1614876 w 2663714"/>
                <a:gd name="connsiteY8205" fmla="*/ 1899515 h 2179871"/>
                <a:gd name="connsiteX8206" fmla="*/ 1558055 w 2663714"/>
                <a:gd name="connsiteY8206" fmla="*/ 1888079 h 2179871"/>
                <a:gd name="connsiteX8207" fmla="*/ 1560018 w 2663714"/>
                <a:gd name="connsiteY8207" fmla="*/ 1886115 h 2179871"/>
                <a:gd name="connsiteX8208" fmla="*/ 1568891 w 2663714"/>
                <a:gd name="connsiteY8208" fmla="*/ 1876983 h 2179871"/>
                <a:gd name="connsiteX8209" fmla="*/ 1570853 w 2663714"/>
                <a:gd name="connsiteY8209" fmla="*/ 1874935 h 2179871"/>
                <a:gd name="connsiteX8210" fmla="*/ 1573412 w 2663714"/>
                <a:gd name="connsiteY8210" fmla="*/ 1872289 h 2179871"/>
                <a:gd name="connsiteX8211" fmla="*/ 1579470 w 2663714"/>
                <a:gd name="connsiteY8211" fmla="*/ 1865888 h 2179871"/>
                <a:gd name="connsiteX8212" fmla="*/ 1606259 w 2663714"/>
                <a:gd name="connsiteY8212" fmla="*/ 1868363 h 2179871"/>
                <a:gd name="connsiteX8213" fmla="*/ 1600970 w 2663714"/>
                <a:gd name="connsiteY8213" fmla="*/ 1874764 h 2179871"/>
                <a:gd name="connsiteX8214" fmla="*/ 1585015 w 2663714"/>
                <a:gd name="connsiteY8214" fmla="*/ 1873399 h 2179871"/>
                <a:gd name="connsiteX8215" fmla="*/ 1573412 w 2663714"/>
                <a:gd name="connsiteY8215" fmla="*/ 1872289 h 2179871"/>
                <a:gd name="connsiteX8216" fmla="*/ 1607795 w 2663714"/>
                <a:gd name="connsiteY8216" fmla="*/ 1866400 h 2179871"/>
                <a:gd name="connsiteX8217" fmla="*/ 1582456 w 2663714"/>
                <a:gd name="connsiteY8217" fmla="*/ 1862559 h 2179871"/>
                <a:gd name="connsiteX8218" fmla="*/ 1593718 w 2663714"/>
                <a:gd name="connsiteY8218" fmla="*/ 1850099 h 2179871"/>
                <a:gd name="connsiteX8219" fmla="*/ 1603273 w 2663714"/>
                <a:gd name="connsiteY8219" fmla="*/ 1850525 h 2179871"/>
                <a:gd name="connsiteX8220" fmla="*/ 1619654 w 2663714"/>
                <a:gd name="connsiteY8220" fmla="*/ 1851294 h 2179871"/>
                <a:gd name="connsiteX8221" fmla="*/ 1607795 w 2663714"/>
                <a:gd name="connsiteY8221" fmla="*/ 1866400 h 2179871"/>
                <a:gd name="connsiteX8222" fmla="*/ 1603615 w 2663714"/>
                <a:gd name="connsiteY8222" fmla="*/ 1848477 h 2179871"/>
                <a:gd name="connsiteX8223" fmla="*/ 1595765 w 2663714"/>
                <a:gd name="connsiteY8223" fmla="*/ 1847709 h 2179871"/>
                <a:gd name="connsiteX8224" fmla="*/ 1602676 w 2663714"/>
                <a:gd name="connsiteY8224" fmla="*/ 1839771 h 2179871"/>
                <a:gd name="connsiteX8225" fmla="*/ 1627418 w 2663714"/>
                <a:gd name="connsiteY8225" fmla="*/ 1840966 h 2179871"/>
                <a:gd name="connsiteX8226" fmla="*/ 1620678 w 2663714"/>
                <a:gd name="connsiteY8226" fmla="*/ 1849928 h 2179871"/>
                <a:gd name="connsiteX8227" fmla="*/ 1603700 w 2663714"/>
                <a:gd name="connsiteY8227" fmla="*/ 1848392 h 2179871"/>
                <a:gd name="connsiteX8228" fmla="*/ 1495177 w 2663714"/>
                <a:gd name="connsiteY8228" fmla="*/ 1838491 h 2179871"/>
                <a:gd name="connsiteX8229" fmla="*/ 1495177 w 2663714"/>
                <a:gd name="connsiteY8229" fmla="*/ 1838491 h 2179871"/>
                <a:gd name="connsiteX8230" fmla="*/ 1494920 w 2663714"/>
                <a:gd name="connsiteY8230" fmla="*/ 1838491 h 2179871"/>
                <a:gd name="connsiteX8231" fmla="*/ 1494665 w 2663714"/>
                <a:gd name="connsiteY8231" fmla="*/ 1838491 h 2179871"/>
                <a:gd name="connsiteX8232" fmla="*/ 1494665 w 2663714"/>
                <a:gd name="connsiteY8232" fmla="*/ 1838491 h 2179871"/>
                <a:gd name="connsiteX8233" fmla="*/ 1467107 w 2663714"/>
                <a:gd name="connsiteY8233" fmla="*/ 1837125 h 2179871"/>
                <a:gd name="connsiteX8234" fmla="*/ 1472055 w 2663714"/>
                <a:gd name="connsiteY8234" fmla="*/ 1833456 h 2179871"/>
                <a:gd name="connsiteX8235" fmla="*/ 1499443 w 2663714"/>
                <a:gd name="connsiteY8235" fmla="*/ 1834906 h 2179871"/>
                <a:gd name="connsiteX8236" fmla="*/ 1495603 w 2663714"/>
                <a:gd name="connsiteY8236" fmla="*/ 1838576 h 2179871"/>
                <a:gd name="connsiteX8237" fmla="*/ 1495177 w 2663714"/>
                <a:gd name="connsiteY8237" fmla="*/ 1838576 h 2179871"/>
                <a:gd name="connsiteX8238" fmla="*/ 1490655 w 2663714"/>
                <a:gd name="connsiteY8238" fmla="*/ 1819373 h 2179871"/>
                <a:gd name="connsiteX8239" fmla="*/ 1514714 w 2663714"/>
                <a:gd name="connsiteY8239" fmla="*/ 1820056 h 2179871"/>
                <a:gd name="connsiteX8240" fmla="*/ 1505415 w 2663714"/>
                <a:gd name="connsiteY8240" fmla="*/ 1829188 h 2179871"/>
                <a:gd name="connsiteX8241" fmla="*/ 1505329 w 2663714"/>
                <a:gd name="connsiteY8241" fmla="*/ 1829274 h 2179871"/>
                <a:gd name="connsiteX8242" fmla="*/ 1480416 w 2663714"/>
                <a:gd name="connsiteY8242" fmla="*/ 1827140 h 2179871"/>
                <a:gd name="connsiteX8243" fmla="*/ 1486986 w 2663714"/>
                <a:gd name="connsiteY8243" fmla="*/ 1822190 h 2179871"/>
                <a:gd name="connsiteX8244" fmla="*/ 1490655 w 2663714"/>
                <a:gd name="connsiteY8244" fmla="*/ 1819373 h 2179871"/>
                <a:gd name="connsiteX8245" fmla="*/ 1455760 w 2663714"/>
                <a:gd name="connsiteY8245" fmla="*/ 1805717 h 2179871"/>
                <a:gd name="connsiteX8246" fmla="*/ 1458149 w 2663714"/>
                <a:gd name="connsiteY8246" fmla="*/ 1804010 h 2179871"/>
                <a:gd name="connsiteX8247" fmla="*/ 1468899 w 2663714"/>
                <a:gd name="connsiteY8247" fmla="*/ 1796329 h 2179871"/>
                <a:gd name="connsiteX8248" fmla="*/ 1476066 w 2663714"/>
                <a:gd name="connsiteY8248" fmla="*/ 1796585 h 2179871"/>
                <a:gd name="connsiteX8249" fmla="*/ 1484000 w 2663714"/>
                <a:gd name="connsiteY8249" fmla="*/ 1796841 h 2179871"/>
                <a:gd name="connsiteX8250" fmla="*/ 1471288 w 2663714"/>
                <a:gd name="connsiteY8250" fmla="*/ 1806998 h 2179871"/>
                <a:gd name="connsiteX8251" fmla="*/ 1455760 w 2663714"/>
                <a:gd name="connsiteY8251" fmla="*/ 1805803 h 2179871"/>
                <a:gd name="connsiteX8252" fmla="*/ 1401157 w 2663714"/>
                <a:gd name="connsiteY8252" fmla="*/ 1784039 h 2179871"/>
                <a:gd name="connsiteX8253" fmla="*/ 1396465 w 2663714"/>
                <a:gd name="connsiteY8253" fmla="*/ 1783527 h 2179871"/>
                <a:gd name="connsiteX8254" fmla="*/ 1411054 w 2663714"/>
                <a:gd name="connsiteY8254" fmla="*/ 1774395 h 2179871"/>
                <a:gd name="connsiteX8255" fmla="*/ 1415490 w 2663714"/>
                <a:gd name="connsiteY8255" fmla="*/ 1776187 h 2179871"/>
                <a:gd name="connsiteX8256" fmla="*/ 1421889 w 2663714"/>
                <a:gd name="connsiteY8256" fmla="*/ 1778406 h 2179871"/>
                <a:gd name="connsiteX8257" fmla="*/ 1413954 w 2663714"/>
                <a:gd name="connsiteY8257" fmla="*/ 1783954 h 2179871"/>
                <a:gd name="connsiteX8258" fmla="*/ 1407726 w 2663714"/>
                <a:gd name="connsiteY8258" fmla="*/ 1788221 h 2179871"/>
                <a:gd name="connsiteX8259" fmla="*/ 1391345 w 2663714"/>
                <a:gd name="connsiteY8259" fmla="*/ 1786599 h 2179871"/>
                <a:gd name="connsiteX8260" fmla="*/ 1395611 w 2663714"/>
                <a:gd name="connsiteY8260" fmla="*/ 1784039 h 2179871"/>
                <a:gd name="connsiteX8261" fmla="*/ 1401157 w 2663714"/>
                <a:gd name="connsiteY8261" fmla="*/ 1784295 h 2179871"/>
                <a:gd name="connsiteX8262" fmla="*/ 1401157 w 2663714"/>
                <a:gd name="connsiteY8262" fmla="*/ 1783954 h 2179871"/>
                <a:gd name="connsiteX8263" fmla="*/ 1359096 w 2663714"/>
                <a:gd name="connsiteY8263" fmla="*/ 1742389 h 2179871"/>
                <a:gd name="connsiteX8264" fmla="*/ 1347407 w 2663714"/>
                <a:gd name="connsiteY8264" fmla="*/ 1741194 h 2179871"/>
                <a:gd name="connsiteX8265" fmla="*/ 1360290 w 2663714"/>
                <a:gd name="connsiteY8265" fmla="*/ 1733342 h 2179871"/>
                <a:gd name="connsiteX8266" fmla="*/ 1368054 w 2663714"/>
                <a:gd name="connsiteY8266" fmla="*/ 1743413 h 2179871"/>
                <a:gd name="connsiteX8267" fmla="*/ 1354573 w 2663714"/>
                <a:gd name="connsiteY8267" fmla="*/ 1752972 h 2179871"/>
                <a:gd name="connsiteX8268" fmla="*/ 1352441 w 2663714"/>
                <a:gd name="connsiteY8268" fmla="*/ 1752801 h 2179871"/>
                <a:gd name="connsiteX8269" fmla="*/ 1330429 w 2663714"/>
                <a:gd name="connsiteY8269" fmla="*/ 1751009 h 2179871"/>
                <a:gd name="connsiteX8270" fmla="*/ 1346042 w 2663714"/>
                <a:gd name="connsiteY8270" fmla="*/ 1742047 h 2179871"/>
                <a:gd name="connsiteX8271" fmla="*/ 1359096 w 2663714"/>
                <a:gd name="connsiteY8271" fmla="*/ 1742645 h 2179871"/>
                <a:gd name="connsiteX8272" fmla="*/ 1359096 w 2663714"/>
                <a:gd name="connsiteY8272" fmla="*/ 1742303 h 2179871"/>
                <a:gd name="connsiteX8273" fmla="*/ 1262261 w 2663714"/>
                <a:gd name="connsiteY8273" fmla="*/ 1728050 h 2179871"/>
                <a:gd name="connsiteX8274" fmla="*/ 1292122 w 2663714"/>
                <a:gd name="connsiteY8274" fmla="*/ 1717809 h 2179871"/>
                <a:gd name="connsiteX8275" fmla="*/ 1285893 w 2663714"/>
                <a:gd name="connsiteY8275" fmla="*/ 1720369 h 2179871"/>
                <a:gd name="connsiteX8276" fmla="*/ 1285893 w 2663714"/>
                <a:gd name="connsiteY8276" fmla="*/ 1720369 h 2179871"/>
                <a:gd name="connsiteX8277" fmla="*/ 1285723 w 2663714"/>
                <a:gd name="connsiteY8277" fmla="*/ 1720369 h 2179871"/>
                <a:gd name="connsiteX8278" fmla="*/ 1285552 w 2663714"/>
                <a:gd name="connsiteY8278" fmla="*/ 1720369 h 2179871"/>
                <a:gd name="connsiteX8279" fmla="*/ 1285552 w 2663714"/>
                <a:gd name="connsiteY8279" fmla="*/ 1720454 h 2179871"/>
                <a:gd name="connsiteX8280" fmla="*/ 1260469 w 2663714"/>
                <a:gd name="connsiteY8280" fmla="*/ 1731635 h 2179871"/>
                <a:gd name="connsiteX8281" fmla="*/ 1252023 w 2663714"/>
                <a:gd name="connsiteY8281" fmla="*/ 1730696 h 2179871"/>
                <a:gd name="connsiteX8282" fmla="*/ 1262175 w 2663714"/>
                <a:gd name="connsiteY8282" fmla="*/ 1728050 h 2179871"/>
                <a:gd name="connsiteX8283" fmla="*/ 1262175 w 2663714"/>
                <a:gd name="connsiteY8283" fmla="*/ 1728050 h 2179871"/>
                <a:gd name="connsiteX8284" fmla="*/ 1262175 w 2663714"/>
                <a:gd name="connsiteY8284" fmla="*/ 1728050 h 2179871"/>
                <a:gd name="connsiteX8285" fmla="*/ 1262175 w 2663714"/>
                <a:gd name="connsiteY8285" fmla="*/ 1728050 h 2179871"/>
                <a:gd name="connsiteX8286" fmla="*/ 1262175 w 2663714"/>
                <a:gd name="connsiteY8286" fmla="*/ 1728050 h 2179871"/>
                <a:gd name="connsiteX8287" fmla="*/ 1472653 w 2663714"/>
                <a:gd name="connsiteY8287" fmla="*/ 1740511 h 2179871"/>
                <a:gd name="connsiteX8288" fmla="*/ 1439038 w 2663714"/>
                <a:gd name="connsiteY8288" fmla="*/ 1766030 h 2179871"/>
                <a:gd name="connsiteX8289" fmla="*/ 1428032 w 2663714"/>
                <a:gd name="connsiteY8289" fmla="*/ 1763470 h 2179871"/>
                <a:gd name="connsiteX8290" fmla="*/ 1448081 w 2663714"/>
                <a:gd name="connsiteY8290" fmla="*/ 1749900 h 2179871"/>
                <a:gd name="connsiteX8291" fmla="*/ 1448081 w 2663714"/>
                <a:gd name="connsiteY8291" fmla="*/ 1749900 h 2179871"/>
                <a:gd name="connsiteX8292" fmla="*/ 1448081 w 2663714"/>
                <a:gd name="connsiteY8292" fmla="*/ 1749900 h 2179871"/>
                <a:gd name="connsiteX8293" fmla="*/ 1448081 w 2663714"/>
                <a:gd name="connsiteY8293" fmla="*/ 1749900 h 2179871"/>
                <a:gd name="connsiteX8294" fmla="*/ 1448081 w 2663714"/>
                <a:gd name="connsiteY8294" fmla="*/ 1749900 h 2179871"/>
                <a:gd name="connsiteX8295" fmla="*/ 1461305 w 2663714"/>
                <a:gd name="connsiteY8295" fmla="*/ 1739658 h 2179871"/>
                <a:gd name="connsiteX8296" fmla="*/ 1477516 w 2663714"/>
                <a:gd name="connsiteY8296" fmla="*/ 1737012 h 2179871"/>
                <a:gd name="connsiteX8297" fmla="*/ 1472824 w 2663714"/>
                <a:gd name="connsiteY8297" fmla="*/ 1740426 h 2179871"/>
                <a:gd name="connsiteX8298" fmla="*/ 1472824 w 2663714"/>
                <a:gd name="connsiteY8298" fmla="*/ 1740426 h 2179871"/>
                <a:gd name="connsiteX8299" fmla="*/ 1472653 w 2663714"/>
                <a:gd name="connsiteY8299" fmla="*/ 1740511 h 2179871"/>
                <a:gd name="connsiteX8300" fmla="*/ 1472482 w 2663714"/>
                <a:gd name="connsiteY8300" fmla="*/ 1740511 h 2179871"/>
                <a:gd name="connsiteX8301" fmla="*/ 1472482 w 2663714"/>
                <a:gd name="connsiteY8301" fmla="*/ 1740596 h 2179871"/>
                <a:gd name="connsiteX8302" fmla="*/ 1420694 w 2663714"/>
                <a:gd name="connsiteY8302" fmla="*/ 1760995 h 2179871"/>
                <a:gd name="connsiteX8303" fmla="*/ 1410030 w 2663714"/>
                <a:gd name="connsiteY8303" fmla="*/ 1756215 h 2179871"/>
                <a:gd name="connsiteX8304" fmla="*/ 1422742 w 2663714"/>
                <a:gd name="connsiteY8304" fmla="*/ 1747766 h 2179871"/>
                <a:gd name="connsiteX8305" fmla="*/ 1422742 w 2663714"/>
                <a:gd name="connsiteY8305" fmla="*/ 1747766 h 2179871"/>
                <a:gd name="connsiteX8306" fmla="*/ 1422742 w 2663714"/>
                <a:gd name="connsiteY8306" fmla="*/ 1747766 h 2179871"/>
                <a:gd name="connsiteX8307" fmla="*/ 1422742 w 2663714"/>
                <a:gd name="connsiteY8307" fmla="*/ 1747766 h 2179871"/>
                <a:gd name="connsiteX8308" fmla="*/ 1422742 w 2663714"/>
                <a:gd name="connsiteY8308" fmla="*/ 1747766 h 2179871"/>
                <a:gd name="connsiteX8309" fmla="*/ 1436905 w 2663714"/>
                <a:gd name="connsiteY8309" fmla="*/ 1736756 h 2179871"/>
                <a:gd name="connsiteX8310" fmla="*/ 1450812 w 2663714"/>
                <a:gd name="connsiteY8310" fmla="*/ 1739401 h 2179871"/>
                <a:gd name="connsiteX8311" fmla="*/ 1444157 w 2663714"/>
                <a:gd name="connsiteY8311" fmla="*/ 1744095 h 2179871"/>
                <a:gd name="connsiteX8312" fmla="*/ 1444157 w 2663714"/>
                <a:gd name="connsiteY8312" fmla="*/ 1744095 h 2179871"/>
                <a:gd name="connsiteX8313" fmla="*/ 1443986 w 2663714"/>
                <a:gd name="connsiteY8313" fmla="*/ 1744181 h 2179871"/>
                <a:gd name="connsiteX8314" fmla="*/ 1443816 w 2663714"/>
                <a:gd name="connsiteY8314" fmla="*/ 1744181 h 2179871"/>
                <a:gd name="connsiteX8315" fmla="*/ 1443816 w 2663714"/>
                <a:gd name="connsiteY8315" fmla="*/ 1744266 h 2179871"/>
                <a:gd name="connsiteX8316" fmla="*/ 1421292 w 2663714"/>
                <a:gd name="connsiteY8316" fmla="*/ 1761165 h 2179871"/>
                <a:gd name="connsiteX8317" fmla="*/ 1420609 w 2663714"/>
                <a:gd name="connsiteY8317" fmla="*/ 1760909 h 2179871"/>
                <a:gd name="connsiteX8318" fmla="*/ 1364129 w 2663714"/>
                <a:gd name="connsiteY8318" fmla="*/ 1709871 h 2179871"/>
                <a:gd name="connsiteX8319" fmla="*/ 1389468 w 2663714"/>
                <a:gd name="connsiteY8319" fmla="*/ 1693655 h 2179871"/>
                <a:gd name="connsiteX8320" fmla="*/ 1393991 w 2663714"/>
                <a:gd name="connsiteY8320" fmla="*/ 1703385 h 2179871"/>
                <a:gd name="connsiteX8321" fmla="*/ 1391004 w 2663714"/>
                <a:gd name="connsiteY8321" fmla="*/ 1705433 h 2179871"/>
                <a:gd name="connsiteX8322" fmla="*/ 1369589 w 2663714"/>
                <a:gd name="connsiteY8322" fmla="*/ 1719345 h 2179871"/>
                <a:gd name="connsiteX8323" fmla="*/ 1364214 w 2663714"/>
                <a:gd name="connsiteY8323" fmla="*/ 1709956 h 2179871"/>
                <a:gd name="connsiteX8324" fmla="*/ 1404740 w 2663714"/>
                <a:gd name="connsiteY8324" fmla="*/ 1652773 h 2179871"/>
                <a:gd name="connsiteX8325" fmla="*/ 1406276 w 2663714"/>
                <a:gd name="connsiteY8325" fmla="*/ 1650639 h 2179871"/>
                <a:gd name="connsiteX8326" fmla="*/ 1411651 w 2663714"/>
                <a:gd name="connsiteY8326" fmla="*/ 1647311 h 2179871"/>
                <a:gd name="connsiteX8327" fmla="*/ 1415064 w 2663714"/>
                <a:gd name="connsiteY8327" fmla="*/ 1645433 h 2179871"/>
                <a:gd name="connsiteX8328" fmla="*/ 1405594 w 2663714"/>
                <a:gd name="connsiteY8328" fmla="*/ 1653797 h 2179871"/>
                <a:gd name="connsiteX8329" fmla="*/ 1404740 w 2663714"/>
                <a:gd name="connsiteY8329" fmla="*/ 1652773 h 2179871"/>
                <a:gd name="connsiteX8330" fmla="*/ 1438185 w 2663714"/>
                <a:gd name="connsiteY8330" fmla="*/ 1644494 h 2179871"/>
                <a:gd name="connsiteX8331" fmla="*/ 1416173 w 2663714"/>
                <a:gd name="connsiteY8331" fmla="*/ 1661052 h 2179871"/>
                <a:gd name="connsiteX8332" fmla="*/ 1417026 w 2663714"/>
                <a:gd name="connsiteY8332" fmla="*/ 1660113 h 2179871"/>
                <a:gd name="connsiteX8333" fmla="*/ 1448167 w 2663714"/>
                <a:gd name="connsiteY8333" fmla="*/ 1635959 h 2179871"/>
                <a:gd name="connsiteX8334" fmla="*/ 1448167 w 2663714"/>
                <a:gd name="connsiteY8334" fmla="*/ 1635959 h 2179871"/>
                <a:gd name="connsiteX8335" fmla="*/ 1448167 w 2663714"/>
                <a:gd name="connsiteY8335" fmla="*/ 1635959 h 2179871"/>
                <a:gd name="connsiteX8336" fmla="*/ 1448167 w 2663714"/>
                <a:gd name="connsiteY8336" fmla="*/ 1635959 h 2179871"/>
                <a:gd name="connsiteX8337" fmla="*/ 1448167 w 2663714"/>
                <a:gd name="connsiteY8337" fmla="*/ 1635959 h 2179871"/>
                <a:gd name="connsiteX8338" fmla="*/ 1459002 w 2663714"/>
                <a:gd name="connsiteY8338" fmla="*/ 1625376 h 2179871"/>
                <a:gd name="connsiteX8339" fmla="*/ 1476151 w 2663714"/>
                <a:gd name="connsiteY8339" fmla="*/ 1619231 h 2179871"/>
                <a:gd name="connsiteX8340" fmla="*/ 1478966 w 2663714"/>
                <a:gd name="connsiteY8340" fmla="*/ 1618463 h 2179871"/>
                <a:gd name="connsiteX8341" fmla="*/ 1438440 w 2663714"/>
                <a:gd name="connsiteY8341" fmla="*/ 1644324 h 2179871"/>
                <a:gd name="connsiteX8342" fmla="*/ 1438440 w 2663714"/>
                <a:gd name="connsiteY8342" fmla="*/ 1644324 h 2179871"/>
                <a:gd name="connsiteX8343" fmla="*/ 1438355 w 2663714"/>
                <a:gd name="connsiteY8343" fmla="*/ 1644324 h 2179871"/>
                <a:gd name="connsiteX8344" fmla="*/ 1438270 w 2663714"/>
                <a:gd name="connsiteY8344" fmla="*/ 1644324 h 2179871"/>
                <a:gd name="connsiteX8345" fmla="*/ 1438270 w 2663714"/>
                <a:gd name="connsiteY8345" fmla="*/ 1644409 h 2179871"/>
                <a:gd name="connsiteX8346" fmla="*/ 1439464 w 2663714"/>
                <a:gd name="connsiteY8346" fmla="*/ 1633996 h 2179871"/>
                <a:gd name="connsiteX8347" fmla="*/ 1440659 w 2663714"/>
                <a:gd name="connsiteY8347" fmla="*/ 1633484 h 2179871"/>
                <a:gd name="connsiteX8348" fmla="*/ 1406191 w 2663714"/>
                <a:gd name="connsiteY8348" fmla="*/ 1665490 h 2179871"/>
                <a:gd name="connsiteX8349" fmla="*/ 1397915 w 2663714"/>
                <a:gd name="connsiteY8349" fmla="*/ 1672659 h 2179871"/>
                <a:gd name="connsiteX8350" fmla="*/ 1398853 w 2663714"/>
                <a:gd name="connsiteY8350" fmla="*/ 1671208 h 2179871"/>
                <a:gd name="connsiteX8351" fmla="*/ 1398597 w 2663714"/>
                <a:gd name="connsiteY8351" fmla="*/ 1671037 h 2179871"/>
                <a:gd name="connsiteX8352" fmla="*/ 1396465 w 2663714"/>
                <a:gd name="connsiteY8352" fmla="*/ 1673598 h 2179871"/>
                <a:gd name="connsiteX8353" fmla="*/ 1395355 w 2663714"/>
                <a:gd name="connsiteY8353" fmla="*/ 1665746 h 2179871"/>
                <a:gd name="connsiteX8354" fmla="*/ 1439379 w 2663714"/>
                <a:gd name="connsiteY8354" fmla="*/ 1633911 h 2179871"/>
                <a:gd name="connsiteX8355" fmla="*/ 1417282 w 2663714"/>
                <a:gd name="connsiteY8355" fmla="*/ 1674963 h 2179871"/>
                <a:gd name="connsiteX8356" fmla="*/ 1449276 w 2663714"/>
                <a:gd name="connsiteY8356" fmla="*/ 1655077 h 2179871"/>
                <a:gd name="connsiteX8357" fmla="*/ 1415661 w 2663714"/>
                <a:gd name="connsiteY8357" fmla="*/ 1683072 h 2179871"/>
                <a:gd name="connsiteX8358" fmla="*/ 1408579 w 2663714"/>
                <a:gd name="connsiteY8358" fmla="*/ 1689302 h 2179871"/>
                <a:gd name="connsiteX8359" fmla="*/ 1408579 w 2663714"/>
                <a:gd name="connsiteY8359" fmla="*/ 1689302 h 2179871"/>
                <a:gd name="connsiteX8360" fmla="*/ 1408579 w 2663714"/>
                <a:gd name="connsiteY8360" fmla="*/ 1689302 h 2179871"/>
                <a:gd name="connsiteX8361" fmla="*/ 1409348 w 2663714"/>
                <a:gd name="connsiteY8361" fmla="*/ 1690156 h 2179871"/>
                <a:gd name="connsiteX8362" fmla="*/ 1414807 w 2663714"/>
                <a:gd name="connsiteY8362" fmla="*/ 1686229 h 2179871"/>
                <a:gd name="connsiteX8363" fmla="*/ 1416940 w 2663714"/>
                <a:gd name="connsiteY8363" fmla="*/ 1685376 h 2179871"/>
                <a:gd name="connsiteX8364" fmla="*/ 1416940 w 2663714"/>
                <a:gd name="connsiteY8364" fmla="*/ 1685120 h 2179871"/>
                <a:gd name="connsiteX8365" fmla="*/ 1416258 w 2663714"/>
                <a:gd name="connsiteY8365" fmla="*/ 1685376 h 2179871"/>
                <a:gd name="connsiteX8366" fmla="*/ 1417197 w 2663714"/>
                <a:gd name="connsiteY8366" fmla="*/ 1684693 h 2179871"/>
                <a:gd name="connsiteX8367" fmla="*/ 1424619 w 2663714"/>
                <a:gd name="connsiteY8367" fmla="*/ 1679487 h 2179871"/>
                <a:gd name="connsiteX8368" fmla="*/ 1416258 w 2663714"/>
                <a:gd name="connsiteY8368" fmla="*/ 1686485 h 2179871"/>
                <a:gd name="connsiteX8369" fmla="*/ 1416428 w 2663714"/>
                <a:gd name="connsiteY8369" fmla="*/ 1686742 h 2179871"/>
                <a:gd name="connsiteX8370" fmla="*/ 1428970 w 2663714"/>
                <a:gd name="connsiteY8370" fmla="*/ 1678633 h 2179871"/>
                <a:gd name="connsiteX8371" fmla="*/ 1435284 w 2663714"/>
                <a:gd name="connsiteY8371" fmla="*/ 1674708 h 2179871"/>
                <a:gd name="connsiteX8372" fmla="*/ 1424278 w 2663714"/>
                <a:gd name="connsiteY8372" fmla="*/ 1682730 h 2179871"/>
                <a:gd name="connsiteX8373" fmla="*/ 1405935 w 2663714"/>
                <a:gd name="connsiteY8373" fmla="*/ 1695533 h 2179871"/>
                <a:gd name="connsiteX8374" fmla="*/ 1400901 w 2663714"/>
                <a:gd name="connsiteY8374" fmla="*/ 1686400 h 2179871"/>
                <a:gd name="connsiteX8375" fmla="*/ 1417538 w 2663714"/>
                <a:gd name="connsiteY8375" fmla="*/ 1675049 h 2179871"/>
                <a:gd name="connsiteX8376" fmla="*/ 1396379 w 2663714"/>
                <a:gd name="connsiteY8376" fmla="*/ 1707310 h 2179871"/>
                <a:gd name="connsiteX8377" fmla="*/ 1405508 w 2663714"/>
                <a:gd name="connsiteY8377" fmla="*/ 1718491 h 2179871"/>
                <a:gd name="connsiteX8378" fmla="*/ 1381278 w 2663714"/>
                <a:gd name="connsiteY8378" fmla="*/ 1734366 h 2179871"/>
                <a:gd name="connsiteX8379" fmla="*/ 1373088 w 2663714"/>
                <a:gd name="connsiteY8379" fmla="*/ 1724465 h 2179871"/>
                <a:gd name="connsiteX8380" fmla="*/ 1396379 w 2663714"/>
                <a:gd name="connsiteY8380" fmla="*/ 1707310 h 2179871"/>
                <a:gd name="connsiteX8381" fmla="*/ 1412590 w 2663714"/>
                <a:gd name="connsiteY8381" fmla="*/ 1701507 h 2179871"/>
                <a:gd name="connsiteX8382" fmla="*/ 1416855 w 2663714"/>
                <a:gd name="connsiteY8382" fmla="*/ 1699800 h 2179871"/>
                <a:gd name="connsiteX8383" fmla="*/ 1416770 w 2663714"/>
                <a:gd name="connsiteY8383" fmla="*/ 1699544 h 2179871"/>
                <a:gd name="connsiteX8384" fmla="*/ 1414723 w 2663714"/>
                <a:gd name="connsiteY8384" fmla="*/ 1700141 h 2179871"/>
                <a:gd name="connsiteX8385" fmla="*/ 1423254 w 2663714"/>
                <a:gd name="connsiteY8385" fmla="*/ 1694338 h 2179871"/>
                <a:gd name="connsiteX8386" fmla="*/ 1448679 w 2663714"/>
                <a:gd name="connsiteY8386" fmla="*/ 1678378 h 2179871"/>
                <a:gd name="connsiteX8387" fmla="*/ 1431103 w 2663714"/>
                <a:gd name="connsiteY8387" fmla="*/ 1691606 h 2179871"/>
                <a:gd name="connsiteX8388" fmla="*/ 1419671 w 2663714"/>
                <a:gd name="connsiteY8388" fmla="*/ 1700312 h 2179871"/>
                <a:gd name="connsiteX8389" fmla="*/ 1419841 w 2663714"/>
                <a:gd name="connsiteY8389" fmla="*/ 1700568 h 2179871"/>
                <a:gd name="connsiteX8390" fmla="*/ 1420012 w 2663714"/>
                <a:gd name="connsiteY8390" fmla="*/ 1700568 h 2179871"/>
                <a:gd name="connsiteX8391" fmla="*/ 1413613 w 2663714"/>
                <a:gd name="connsiteY8391" fmla="*/ 1705433 h 2179871"/>
                <a:gd name="connsiteX8392" fmla="*/ 1410712 w 2663714"/>
                <a:gd name="connsiteY8392" fmla="*/ 1702190 h 2179871"/>
                <a:gd name="connsiteX8393" fmla="*/ 1412504 w 2663714"/>
                <a:gd name="connsiteY8393" fmla="*/ 1701507 h 2179871"/>
                <a:gd name="connsiteX8394" fmla="*/ 1379401 w 2663714"/>
                <a:gd name="connsiteY8394" fmla="*/ 1754764 h 2179871"/>
                <a:gd name="connsiteX8395" fmla="*/ 1363873 w 2663714"/>
                <a:gd name="connsiteY8395" fmla="*/ 1753655 h 2179871"/>
                <a:gd name="connsiteX8396" fmla="*/ 1372576 w 2663714"/>
                <a:gd name="connsiteY8396" fmla="*/ 1748278 h 2179871"/>
                <a:gd name="connsiteX8397" fmla="*/ 1379401 w 2663714"/>
                <a:gd name="connsiteY8397" fmla="*/ 1754764 h 2179871"/>
                <a:gd name="connsiteX8398" fmla="*/ 1386056 w 2663714"/>
                <a:gd name="connsiteY8398" fmla="*/ 1739231 h 2179871"/>
                <a:gd name="connsiteX8399" fmla="*/ 1409006 w 2663714"/>
                <a:gd name="connsiteY8399" fmla="*/ 1721734 h 2179871"/>
                <a:gd name="connsiteX8400" fmla="*/ 1430165 w 2663714"/>
                <a:gd name="connsiteY8400" fmla="*/ 1734281 h 2179871"/>
                <a:gd name="connsiteX8401" fmla="*/ 1419073 w 2663714"/>
                <a:gd name="connsiteY8401" fmla="*/ 1741962 h 2179871"/>
                <a:gd name="connsiteX8402" fmla="*/ 1419073 w 2663714"/>
                <a:gd name="connsiteY8402" fmla="*/ 1741962 h 2179871"/>
                <a:gd name="connsiteX8403" fmla="*/ 1418903 w 2663714"/>
                <a:gd name="connsiteY8403" fmla="*/ 1742047 h 2179871"/>
                <a:gd name="connsiteX8404" fmla="*/ 1418732 w 2663714"/>
                <a:gd name="connsiteY8404" fmla="*/ 1742047 h 2179871"/>
                <a:gd name="connsiteX8405" fmla="*/ 1418732 w 2663714"/>
                <a:gd name="connsiteY8405" fmla="*/ 1742133 h 2179871"/>
                <a:gd name="connsiteX8406" fmla="*/ 1404228 w 2663714"/>
                <a:gd name="connsiteY8406" fmla="*/ 1752972 h 2179871"/>
                <a:gd name="connsiteX8407" fmla="*/ 1386056 w 2663714"/>
                <a:gd name="connsiteY8407" fmla="*/ 1739146 h 2179871"/>
                <a:gd name="connsiteX8408" fmla="*/ 1458063 w 2663714"/>
                <a:gd name="connsiteY8408" fmla="*/ 1719430 h 2179871"/>
                <a:gd name="connsiteX8409" fmla="*/ 1483915 w 2663714"/>
                <a:gd name="connsiteY8409" fmla="*/ 1701421 h 2179871"/>
                <a:gd name="connsiteX8410" fmla="*/ 1483915 w 2663714"/>
                <a:gd name="connsiteY8410" fmla="*/ 1701421 h 2179871"/>
                <a:gd name="connsiteX8411" fmla="*/ 1484341 w 2663714"/>
                <a:gd name="connsiteY8411" fmla="*/ 1701080 h 2179871"/>
                <a:gd name="connsiteX8412" fmla="*/ 1484768 w 2663714"/>
                <a:gd name="connsiteY8412" fmla="*/ 1700739 h 2179871"/>
                <a:gd name="connsiteX8413" fmla="*/ 1484768 w 2663714"/>
                <a:gd name="connsiteY8413" fmla="*/ 1700739 h 2179871"/>
                <a:gd name="connsiteX8414" fmla="*/ 1487754 w 2663714"/>
                <a:gd name="connsiteY8414" fmla="*/ 1698263 h 2179871"/>
                <a:gd name="connsiteX8415" fmla="*/ 1494323 w 2663714"/>
                <a:gd name="connsiteY8415" fmla="*/ 1694338 h 2179871"/>
                <a:gd name="connsiteX8416" fmla="*/ 1452176 w 2663714"/>
                <a:gd name="connsiteY8416" fmla="*/ 1725063 h 2179871"/>
                <a:gd name="connsiteX8417" fmla="*/ 1451409 w 2663714"/>
                <a:gd name="connsiteY8417" fmla="*/ 1724977 h 2179871"/>
                <a:gd name="connsiteX8418" fmla="*/ 1457978 w 2663714"/>
                <a:gd name="connsiteY8418" fmla="*/ 1719345 h 2179871"/>
                <a:gd name="connsiteX8419" fmla="*/ 1517785 w 2663714"/>
                <a:gd name="connsiteY8419" fmla="*/ 1683157 h 2179871"/>
                <a:gd name="connsiteX8420" fmla="*/ 1502428 w 2663714"/>
                <a:gd name="connsiteY8420" fmla="*/ 1693057 h 2179871"/>
                <a:gd name="connsiteX8421" fmla="*/ 1515568 w 2663714"/>
                <a:gd name="connsiteY8421" fmla="*/ 1682815 h 2179871"/>
                <a:gd name="connsiteX8422" fmla="*/ 1518639 w 2663714"/>
                <a:gd name="connsiteY8422" fmla="*/ 1680340 h 2179871"/>
                <a:gd name="connsiteX8423" fmla="*/ 1517785 w 2663714"/>
                <a:gd name="connsiteY8423" fmla="*/ 1683157 h 2179871"/>
                <a:gd name="connsiteX8424" fmla="*/ 1510363 w 2663714"/>
                <a:gd name="connsiteY8424" fmla="*/ 1698946 h 2179871"/>
                <a:gd name="connsiteX8425" fmla="*/ 1485707 w 2663714"/>
                <a:gd name="connsiteY8425" fmla="*/ 1719942 h 2179871"/>
                <a:gd name="connsiteX8426" fmla="*/ 1510363 w 2663714"/>
                <a:gd name="connsiteY8426" fmla="*/ 1698946 h 2179871"/>
                <a:gd name="connsiteX8427" fmla="*/ 1512240 w 2663714"/>
                <a:gd name="connsiteY8427" fmla="*/ 1694935 h 2179871"/>
                <a:gd name="connsiteX8428" fmla="*/ 1508913 w 2663714"/>
                <a:gd name="connsiteY8428" fmla="*/ 1696813 h 2179871"/>
                <a:gd name="connsiteX8429" fmla="*/ 1486730 w 2663714"/>
                <a:gd name="connsiteY8429" fmla="*/ 1709444 h 2179871"/>
                <a:gd name="connsiteX8430" fmla="*/ 1486730 w 2663714"/>
                <a:gd name="connsiteY8430" fmla="*/ 1709444 h 2179871"/>
                <a:gd name="connsiteX8431" fmla="*/ 1486730 w 2663714"/>
                <a:gd name="connsiteY8431" fmla="*/ 1709444 h 2179871"/>
                <a:gd name="connsiteX8432" fmla="*/ 1486730 w 2663714"/>
                <a:gd name="connsiteY8432" fmla="*/ 1709444 h 2179871"/>
                <a:gd name="connsiteX8433" fmla="*/ 1486730 w 2663714"/>
                <a:gd name="connsiteY8433" fmla="*/ 1709444 h 2179871"/>
                <a:gd name="connsiteX8434" fmla="*/ 1468813 w 2663714"/>
                <a:gd name="connsiteY8434" fmla="*/ 1724892 h 2179871"/>
                <a:gd name="connsiteX8435" fmla="*/ 1456272 w 2663714"/>
                <a:gd name="connsiteY8435" fmla="*/ 1725405 h 2179871"/>
                <a:gd name="connsiteX8436" fmla="*/ 1487412 w 2663714"/>
                <a:gd name="connsiteY8436" fmla="*/ 1704238 h 2179871"/>
                <a:gd name="connsiteX8437" fmla="*/ 1517785 w 2663714"/>
                <a:gd name="connsiteY8437" fmla="*/ 1683669 h 2179871"/>
                <a:gd name="connsiteX8438" fmla="*/ 1517018 w 2663714"/>
                <a:gd name="connsiteY8438" fmla="*/ 1685973 h 2179871"/>
                <a:gd name="connsiteX8439" fmla="*/ 1513435 w 2663714"/>
                <a:gd name="connsiteY8439" fmla="*/ 1694081 h 2179871"/>
                <a:gd name="connsiteX8440" fmla="*/ 1512410 w 2663714"/>
                <a:gd name="connsiteY8440" fmla="*/ 1694850 h 2179871"/>
                <a:gd name="connsiteX8441" fmla="*/ 1513178 w 2663714"/>
                <a:gd name="connsiteY8441" fmla="*/ 1679145 h 2179871"/>
                <a:gd name="connsiteX8442" fmla="*/ 1505329 w 2663714"/>
                <a:gd name="connsiteY8442" fmla="*/ 1682986 h 2179871"/>
                <a:gd name="connsiteX8443" fmla="*/ 1512922 w 2663714"/>
                <a:gd name="connsiteY8443" fmla="*/ 1675646 h 2179871"/>
                <a:gd name="connsiteX8444" fmla="*/ 1520857 w 2663714"/>
                <a:gd name="connsiteY8444" fmla="*/ 1667794 h 2179871"/>
                <a:gd name="connsiteX8445" fmla="*/ 1519663 w 2663714"/>
                <a:gd name="connsiteY8445" fmla="*/ 1676073 h 2179871"/>
                <a:gd name="connsiteX8446" fmla="*/ 1513178 w 2663714"/>
                <a:gd name="connsiteY8446" fmla="*/ 1679145 h 2179871"/>
                <a:gd name="connsiteX8447" fmla="*/ 1508998 w 2663714"/>
                <a:gd name="connsiteY8447" fmla="*/ 1670696 h 2179871"/>
                <a:gd name="connsiteX8448" fmla="*/ 1499698 w 2663714"/>
                <a:gd name="connsiteY8448" fmla="*/ 1676756 h 2179871"/>
                <a:gd name="connsiteX8449" fmla="*/ 1515397 w 2663714"/>
                <a:gd name="connsiteY8449" fmla="*/ 1663697 h 2179871"/>
                <a:gd name="connsiteX8450" fmla="*/ 1514202 w 2663714"/>
                <a:gd name="connsiteY8450" fmla="*/ 1661905 h 2179871"/>
                <a:gd name="connsiteX8451" fmla="*/ 1509936 w 2663714"/>
                <a:gd name="connsiteY8451" fmla="*/ 1664295 h 2179871"/>
                <a:gd name="connsiteX8452" fmla="*/ 1447228 w 2663714"/>
                <a:gd name="connsiteY8452" fmla="*/ 1705518 h 2179871"/>
                <a:gd name="connsiteX8453" fmla="*/ 1447399 w 2663714"/>
                <a:gd name="connsiteY8453" fmla="*/ 1705774 h 2179871"/>
                <a:gd name="connsiteX8454" fmla="*/ 1503794 w 2663714"/>
                <a:gd name="connsiteY8454" fmla="*/ 1670099 h 2179871"/>
                <a:gd name="connsiteX8455" fmla="*/ 1441853 w 2663714"/>
                <a:gd name="connsiteY8455" fmla="*/ 1714139 h 2179871"/>
                <a:gd name="connsiteX8456" fmla="*/ 1444327 w 2663714"/>
                <a:gd name="connsiteY8456" fmla="*/ 1717894 h 2179871"/>
                <a:gd name="connsiteX8457" fmla="*/ 1477516 w 2663714"/>
                <a:gd name="connsiteY8457" fmla="*/ 1697496 h 2179871"/>
                <a:gd name="connsiteX8458" fmla="*/ 1472397 w 2663714"/>
                <a:gd name="connsiteY8458" fmla="*/ 1701421 h 2179871"/>
                <a:gd name="connsiteX8459" fmla="*/ 1445095 w 2663714"/>
                <a:gd name="connsiteY8459" fmla="*/ 1720028 h 2179871"/>
                <a:gd name="connsiteX8460" fmla="*/ 1446801 w 2663714"/>
                <a:gd name="connsiteY8460" fmla="*/ 1722503 h 2179871"/>
                <a:gd name="connsiteX8461" fmla="*/ 1445010 w 2663714"/>
                <a:gd name="connsiteY8461" fmla="*/ 1723783 h 2179871"/>
                <a:gd name="connsiteX8462" fmla="*/ 1437331 w 2663714"/>
                <a:gd name="connsiteY8462" fmla="*/ 1721393 h 2179871"/>
                <a:gd name="connsiteX8463" fmla="*/ 1421036 w 2663714"/>
                <a:gd name="connsiteY8463" fmla="*/ 1712005 h 2179871"/>
                <a:gd name="connsiteX8464" fmla="*/ 1432554 w 2663714"/>
                <a:gd name="connsiteY8464" fmla="*/ 1702531 h 2179871"/>
                <a:gd name="connsiteX8465" fmla="*/ 1450555 w 2663714"/>
                <a:gd name="connsiteY8465" fmla="*/ 1687254 h 2179871"/>
                <a:gd name="connsiteX8466" fmla="*/ 1450385 w 2663714"/>
                <a:gd name="connsiteY8466" fmla="*/ 1686998 h 2179871"/>
                <a:gd name="connsiteX8467" fmla="*/ 1431444 w 2663714"/>
                <a:gd name="connsiteY8467" fmla="*/ 1700739 h 2179871"/>
                <a:gd name="connsiteX8468" fmla="*/ 1418391 w 2663714"/>
                <a:gd name="connsiteY8468" fmla="*/ 1709786 h 2179871"/>
                <a:gd name="connsiteX8469" fmla="*/ 1414552 w 2663714"/>
                <a:gd name="connsiteY8469" fmla="*/ 1706201 h 2179871"/>
                <a:gd name="connsiteX8470" fmla="*/ 1422315 w 2663714"/>
                <a:gd name="connsiteY8470" fmla="*/ 1701336 h 2179871"/>
                <a:gd name="connsiteX8471" fmla="*/ 1464462 w 2663714"/>
                <a:gd name="connsiteY8471" fmla="*/ 1677438 h 2179871"/>
                <a:gd name="connsiteX8472" fmla="*/ 1464462 w 2663714"/>
                <a:gd name="connsiteY8472" fmla="*/ 1677438 h 2179871"/>
                <a:gd name="connsiteX8473" fmla="*/ 1464462 w 2663714"/>
                <a:gd name="connsiteY8473" fmla="*/ 1677438 h 2179871"/>
                <a:gd name="connsiteX8474" fmla="*/ 1464462 w 2663714"/>
                <a:gd name="connsiteY8474" fmla="*/ 1677438 h 2179871"/>
                <a:gd name="connsiteX8475" fmla="*/ 1464462 w 2663714"/>
                <a:gd name="connsiteY8475" fmla="*/ 1677438 h 2179871"/>
                <a:gd name="connsiteX8476" fmla="*/ 1505670 w 2663714"/>
                <a:gd name="connsiteY8476" fmla="*/ 1651919 h 2179871"/>
                <a:gd name="connsiteX8477" fmla="*/ 1518553 w 2663714"/>
                <a:gd name="connsiteY8477" fmla="*/ 1644665 h 2179871"/>
                <a:gd name="connsiteX8478" fmla="*/ 1521027 w 2663714"/>
                <a:gd name="connsiteY8478" fmla="*/ 1662930 h 2179871"/>
                <a:gd name="connsiteX8479" fmla="*/ 1508998 w 2663714"/>
                <a:gd name="connsiteY8479" fmla="*/ 1670696 h 2179871"/>
                <a:gd name="connsiteX8480" fmla="*/ 1504818 w 2663714"/>
                <a:gd name="connsiteY8480" fmla="*/ 1650042 h 2179871"/>
                <a:gd name="connsiteX8481" fmla="*/ 1494067 w 2663714"/>
                <a:gd name="connsiteY8481" fmla="*/ 1654907 h 2179871"/>
                <a:gd name="connsiteX8482" fmla="*/ 1500552 w 2663714"/>
                <a:gd name="connsiteY8482" fmla="*/ 1650383 h 2179871"/>
                <a:gd name="connsiteX8483" fmla="*/ 1512496 w 2663714"/>
                <a:gd name="connsiteY8483" fmla="*/ 1642360 h 2179871"/>
                <a:gd name="connsiteX8484" fmla="*/ 1512325 w 2663714"/>
                <a:gd name="connsiteY8484" fmla="*/ 1642104 h 2179871"/>
                <a:gd name="connsiteX8485" fmla="*/ 1499528 w 2663714"/>
                <a:gd name="connsiteY8485" fmla="*/ 1648591 h 2179871"/>
                <a:gd name="connsiteX8486" fmla="*/ 1477345 w 2663714"/>
                <a:gd name="connsiteY8486" fmla="*/ 1660027 h 2179871"/>
                <a:gd name="connsiteX8487" fmla="*/ 1504903 w 2663714"/>
                <a:gd name="connsiteY8487" fmla="*/ 1641934 h 2179871"/>
                <a:gd name="connsiteX8488" fmla="*/ 1514970 w 2663714"/>
                <a:gd name="connsiteY8488" fmla="*/ 1635874 h 2179871"/>
                <a:gd name="connsiteX8489" fmla="*/ 1518297 w 2663714"/>
                <a:gd name="connsiteY8489" fmla="*/ 1644153 h 2179871"/>
                <a:gd name="connsiteX8490" fmla="*/ 1504647 w 2663714"/>
                <a:gd name="connsiteY8490" fmla="*/ 1650042 h 2179871"/>
                <a:gd name="connsiteX8491" fmla="*/ 1504135 w 2663714"/>
                <a:gd name="connsiteY8491" fmla="*/ 1640056 h 2179871"/>
                <a:gd name="connsiteX8492" fmla="*/ 1489290 w 2663714"/>
                <a:gd name="connsiteY8492" fmla="*/ 1647396 h 2179871"/>
                <a:gd name="connsiteX8493" fmla="*/ 1509424 w 2663714"/>
                <a:gd name="connsiteY8493" fmla="*/ 1632801 h 2179871"/>
                <a:gd name="connsiteX8494" fmla="*/ 1512240 w 2663714"/>
                <a:gd name="connsiteY8494" fmla="*/ 1630838 h 2179871"/>
                <a:gd name="connsiteX8495" fmla="*/ 1514714 w 2663714"/>
                <a:gd name="connsiteY8495" fmla="*/ 1635106 h 2179871"/>
                <a:gd name="connsiteX8496" fmla="*/ 1504135 w 2663714"/>
                <a:gd name="connsiteY8496" fmla="*/ 1640141 h 2179871"/>
                <a:gd name="connsiteX8497" fmla="*/ 1508401 w 2663714"/>
                <a:gd name="connsiteY8497" fmla="*/ 1630924 h 2179871"/>
                <a:gd name="connsiteX8498" fmla="*/ 1467107 w 2663714"/>
                <a:gd name="connsiteY8498" fmla="*/ 1654992 h 2179871"/>
                <a:gd name="connsiteX8499" fmla="*/ 1467107 w 2663714"/>
                <a:gd name="connsiteY8499" fmla="*/ 1654992 h 2179871"/>
                <a:gd name="connsiteX8500" fmla="*/ 1467022 w 2663714"/>
                <a:gd name="connsiteY8500" fmla="*/ 1654992 h 2179871"/>
                <a:gd name="connsiteX8501" fmla="*/ 1466937 w 2663714"/>
                <a:gd name="connsiteY8501" fmla="*/ 1654992 h 2179871"/>
                <a:gd name="connsiteX8502" fmla="*/ 1466937 w 2663714"/>
                <a:gd name="connsiteY8502" fmla="*/ 1654992 h 2179871"/>
                <a:gd name="connsiteX8503" fmla="*/ 1429397 w 2663714"/>
                <a:gd name="connsiteY8503" fmla="*/ 1684608 h 2179871"/>
                <a:gd name="connsiteX8504" fmla="*/ 1416344 w 2663714"/>
                <a:gd name="connsiteY8504" fmla="*/ 1695447 h 2179871"/>
                <a:gd name="connsiteX8505" fmla="*/ 1416514 w 2663714"/>
                <a:gd name="connsiteY8505" fmla="*/ 1695703 h 2179871"/>
                <a:gd name="connsiteX8506" fmla="*/ 1424619 w 2663714"/>
                <a:gd name="connsiteY8506" fmla="*/ 1690326 h 2179871"/>
                <a:gd name="connsiteX8507" fmla="*/ 1421889 w 2663714"/>
                <a:gd name="connsiteY8507" fmla="*/ 1692545 h 2179871"/>
                <a:gd name="connsiteX8508" fmla="*/ 1412163 w 2663714"/>
                <a:gd name="connsiteY8508" fmla="*/ 1700653 h 2179871"/>
                <a:gd name="connsiteX8509" fmla="*/ 1410627 w 2663714"/>
                <a:gd name="connsiteY8509" fmla="*/ 1701934 h 2179871"/>
                <a:gd name="connsiteX8510" fmla="*/ 1407726 w 2663714"/>
                <a:gd name="connsiteY8510" fmla="*/ 1698263 h 2179871"/>
                <a:gd name="connsiteX8511" fmla="*/ 1425131 w 2663714"/>
                <a:gd name="connsiteY8511" fmla="*/ 1684267 h 2179871"/>
                <a:gd name="connsiteX8512" fmla="*/ 1441853 w 2663714"/>
                <a:gd name="connsiteY8512" fmla="*/ 1670269 h 2179871"/>
                <a:gd name="connsiteX8513" fmla="*/ 1464377 w 2663714"/>
                <a:gd name="connsiteY8513" fmla="*/ 1656443 h 2179871"/>
                <a:gd name="connsiteX8514" fmla="*/ 1464377 w 2663714"/>
                <a:gd name="connsiteY8514" fmla="*/ 1656443 h 2179871"/>
                <a:gd name="connsiteX8515" fmla="*/ 1464377 w 2663714"/>
                <a:gd name="connsiteY8515" fmla="*/ 1656443 h 2179871"/>
                <a:gd name="connsiteX8516" fmla="*/ 1464377 w 2663714"/>
                <a:gd name="connsiteY8516" fmla="*/ 1656443 h 2179871"/>
                <a:gd name="connsiteX8517" fmla="*/ 1464377 w 2663714"/>
                <a:gd name="connsiteY8517" fmla="*/ 1656443 h 2179871"/>
                <a:gd name="connsiteX8518" fmla="*/ 1498077 w 2663714"/>
                <a:gd name="connsiteY8518" fmla="*/ 1631692 h 2179871"/>
                <a:gd name="connsiteX8519" fmla="*/ 1507974 w 2663714"/>
                <a:gd name="connsiteY8519" fmla="*/ 1624778 h 2179871"/>
                <a:gd name="connsiteX8520" fmla="*/ 1511216 w 2663714"/>
                <a:gd name="connsiteY8520" fmla="*/ 1629131 h 2179871"/>
                <a:gd name="connsiteX8521" fmla="*/ 1508315 w 2663714"/>
                <a:gd name="connsiteY8521" fmla="*/ 1630753 h 2179871"/>
                <a:gd name="connsiteX8522" fmla="*/ 1507633 w 2663714"/>
                <a:gd name="connsiteY8522" fmla="*/ 1624523 h 2179871"/>
                <a:gd name="connsiteX8523" fmla="*/ 1497224 w 2663714"/>
                <a:gd name="connsiteY8523" fmla="*/ 1630070 h 2179871"/>
                <a:gd name="connsiteX8524" fmla="*/ 1485962 w 2663714"/>
                <a:gd name="connsiteY8524" fmla="*/ 1636130 h 2179871"/>
                <a:gd name="connsiteX8525" fmla="*/ 1502428 w 2663714"/>
                <a:gd name="connsiteY8525" fmla="*/ 1624181 h 2179871"/>
                <a:gd name="connsiteX8526" fmla="*/ 1505415 w 2663714"/>
                <a:gd name="connsiteY8526" fmla="*/ 1622133 h 2179871"/>
                <a:gd name="connsiteX8527" fmla="*/ 1507633 w 2663714"/>
                <a:gd name="connsiteY8527" fmla="*/ 1624523 h 2179871"/>
                <a:gd name="connsiteX8528" fmla="*/ 1501405 w 2663714"/>
                <a:gd name="connsiteY8528" fmla="*/ 1622389 h 2179871"/>
                <a:gd name="connsiteX8529" fmla="*/ 1468046 w 2663714"/>
                <a:gd name="connsiteY8529" fmla="*/ 1642104 h 2179871"/>
                <a:gd name="connsiteX8530" fmla="*/ 1500381 w 2663714"/>
                <a:gd name="connsiteY8530" fmla="*/ 1617353 h 2179871"/>
                <a:gd name="connsiteX8531" fmla="*/ 1504220 w 2663714"/>
                <a:gd name="connsiteY8531" fmla="*/ 1620767 h 2179871"/>
                <a:gd name="connsiteX8532" fmla="*/ 1501405 w 2663714"/>
                <a:gd name="connsiteY8532" fmla="*/ 1622304 h 2179871"/>
                <a:gd name="connsiteX8533" fmla="*/ 1454395 w 2663714"/>
                <a:gd name="connsiteY8533" fmla="*/ 1643555 h 2179871"/>
                <a:gd name="connsiteX8534" fmla="*/ 1454395 w 2663714"/>
                <a:gd name="connsiteY8534" fmla="*/ 1643555 h 2179871"/>
                <a:gd name="connsiteX8535" fmla="*/ 1454309 w 2663714"/>
                <a:gd name="connsiteY8535" fmla="*/ 1643555 h 2179871"/>
                <a:gd name="connsiteX8536" fmla="*/ 1454224 w 2663714"/>
                <a:gd name="connsiteY8536" fmla="*/ 1643555 h 2179871"/>
                <a:gd name="connsiteX8537" fmla="*/ 1454224 w 2663714"/>
                <a:gd name="connsiteY8537" fmla="*/ 1643555 h 2179871"/>
                <a:gd name="connsiteX8538" fmla="*/ 1415405 w 2663714"/>
                <a:gd name="connsiteY8538" fmla="*/ 1673001 h 2179871"/>
                <a:gd name="connsiteX8539" fmla="*/ 1408665 w 2663714"/>
                <a:gd name="connsiteY8539" fmla="*/ 1678207 h 2179871"/>
                <a:gd name="connsiteX8540" fmla="*/ 1409177 w 2663714"/>
                <a:gd name="connsiteY8540" fmla="*/ 1678804 h 2179871"/>
                <a:gd name="connsiteX8541" fmla="*/ 1399962 w 2663714"/>
                <a:gd name="connsiteY8541" fmla="*/ 1684267 h 2179871"/>
                <a:gd name="connsiteX8542" fmla="*/ 1396891 w 2663714"/>
                <a:gd name="connsiteY8542" fmla="*/ 1674622 h 2179871"/>
                <a:gd name="connsiteX8543" fmla="*/ 1406873 w 2663714"/>
                <a:gd name="connsiteY8543" fmla="*/ 1667538 h 2179871"/>
                <a:gd name="connsiteX8544" fmla="*/ 1401754 w 2663714"/>
                <a:gd name="connsiteY8544" fmla="*/ 1672232 h 2179871"/>
                <a:gd name="connsiteX8545" fmla="*/ 1403887 w 2663714"/>
                <a:gd name="connsiteY8545" fmla="*/ 1674708 h 2179871"/>
                <a:gd name="connsiteX8546" fmla="*/ 1442451 w 2663714"/>
                <a:gd name="connsiteY8546" fmla="*/ 1650042 h 2179871"/>
                <a:gd name="connsiteX8547" fmla="*/ 1442451 w 2663714"/>
                <a:gd name="connsiteY8547" fmla="*/ 1650042 h 2179871"/>
                <a:gd name="connsiteX8548" fmla="*/ 1442451 w 2663714"/>
                <a:gd name="connsiteY8548" fmla="*/ 1650042 h 2179871"/>
                <a:gd name="connsiteX8549" fmla="*/ 1442451 w 2663714"/>
                <a:gd name="connsiteY8549" fmla="*/ 1650042 h 2179871"/>
                <a:gd name="connsiteX8550" fmla="*/ 1442451 w 2663714"/>
                <a:gd name="connsiteY8550" fmla="*/ 1650042 h 2179871"/>
                <a:gd name="connsiteX8551" fmla="*/ 1486560 w 2663714"/>
                <a:gd name="connsiteY8551" fmla="*/ 1616500 h 2179871"/>
                <a:gd name="connsiteX8552" fmla="*/ 1488607 w 2663714"/>
                <a:gd name="connsiteY8552" fmla="*/ 1615988 h 2179871"/>
                <a:gd name="connsiteX8553" fmla="*/ 1488607 w 2663714"/>
                <a:gd name="connsiteY8553" fmla="*/ 1615732 h 2179871"/>
                <a:gd name="connsiteX8554" fmla="*/ 1487498 w 2663714"/>
                <a:gd name="connsiteY8554" fmla="*/ 1615817 h 2179871"/>
                <a:gd name="connsiteX8555" fmla="*/ 1489375 w 2663714"/>
                <a:gd name="connsiteY8555" fmla="*/ 1614366 h 2179871"/>
                <a:gd name="connsiteX8556" fmla="*/ 1492873 w 2663714"/>
                <a:gd name="connsiteY8556" fmla="*/ 1611635 h 2179871"/>
                <a:gd name="connsiteX8557" fmla="*/ 1498760 w 2663714"/>
                <a:gd name="connsiteY8557" fmla="*/ 1615732 h 2179871"/>
                <a:gd name="connsiteX8558" fmla="*/ 1454566 w 2663714"/>
                <a:gd name="connsiteY8558" fmla="*/ 1643299 h 2179871"/>
                <a:gd name="connsiteX8559" fmla="*/ 1488095 w 2663714"/>
                <a:gd name="connsiteY8559" fmla="*/ 1612745 h 2179871"/>
                <a:gd name="connsiteX8560" fmla="*/ 1482294 w 2663714"/>
                <a:gd name="connsiteY8560" fmla="*/ 1616415 h 2179871"/>
                <a:gd name="connsiteX8561" fmla="*/ 1475809 w 2663714"/>
                <a:gd name="connsiteY8561" fmla="*/ 1617268 h 2179871"/>
                <a:gd name="connsiteX8562" fmla="*/ 1465230 w 2663714"/>
                <a:gd name="connsiteY8562" fmla="*/ 1619060 h 2179871"/>
                <a:gd name="connsiteX8563" fmla="*/ 1478625 w 2663714"/>
                <a:gd name="connsiteY8563" fmla="*/ 1604807 h 2179871"/>
                <a:gd name="connsiteX8564" fmla="*/ 1491081 w 2663714"/>
                <a:gd name="connsiteY8564" fmla="*/ 1610867 h 2179871"/>
                <a:gd name="connsiteX8565" fmla="*/ 1488095 w 2663714"/>
                <a:gd name="connsiteY8565" fmla="*/ 1612745 h 2179871"/>
                <a:gd name="connsiteX8566" fmla="*/ 1450897 w 2663714"/>
                <a:gd name="connsiteY8566" fmla="*/ 1617610 h 2179871"/>
                <a:gd name="connsiteX8567" fmla="*/ 1467534 w 2663714"/>
                <a:gd name="connsiteY8567" fmla="*/ 1601479 h 2179871"/>
                <a:gd name="connsiteX8568" fmla="*/ 1473335 w 2663714"/>
                <a:gd name="connsiteY8568" fmla="*/ 1602929 h 2179871"/>
                <a:gd name="connsiteX8569" fmla="*/ 1450897 w 2663714"/>
                <a:gd name="connsiteY8569" fmla="*/ 1617694 h 2179871"/>
                <a:gd name="connsiteX8570" fmla="*/ 1436222 w 2663714"/>
                <a:gd name="connsiteY8570" fmla="*/ 1621450 h 2179871"/>
                <a:gd name="connsiteX8571" fmla="*/ 1436222 w 2663714"/>
                <a:gd name="connsiteY8571" fmla="*/ 1621450 h 2179871"/>
                <a:gd name="connsiteX8572" fmla="*/ 1436222 w 2663714"/>
                <a:gd name="connsiteY8572" fmla="*/ 1621450 h 2179871"/>
                <a:gd name="connsiteX8573" fmla="*/ 1436222 w 2663714"/>
                <a:gd name="connsiteY8573" fmla="*/ 1621450 h 2179871"/>
                <a:gd name="connsiteX8574" fmla="*/ 1436222 w 2663714"/>
                <a:gd name="connsiteY8574" fmla="*/ 1621450 h 2179871"/>
                <a:gd name="connsiteX8575" fmla="*/ 1425216 w 2663714"/>
                <a:gd name="connsiteY8575" fmla="*/ 1630924 h 2179871"/>
                <a:gd name="connsiteX8576" fmla="*/ 1452774 w 2663714"/>
                <a:gd name="connsiteY8576" fmla="*/ 1600540 h 2179871"/>
                <a:gd name="connsiteX8577" fmla="*/ 1464462 w 2663714"/>
                <a:gd name="connsiteY8577" fmla="*/ 1600881 h 2179871"/>
                <a:gd name="connsiteX8578" fmla="*/ 1436393 w 2663714"/>
                <a:gd name="connsiteY8578" fmla="*/ 1621365 h 2179871"/>
                <a:gd name="connsiteX8579" fmla="*/ 1423936 w 2663714"/>
                <a:gd name="connsiteY8579" fmla="*/ 1622218 h 2179871"/>
                <a:gd name="connsiteX8580" fmla="*/ 1423936 w 2663714"/>
                <a:gd name="connsiteY8580" fmla="*/ 1622218 h 2179871"/>
                <a:gd name="connsiteX8581" fmla="*/ 1423936 w 2663714"/>
                <a:gd name="connsiteY8581" fmla="*/ 1622218 h 2179871"/>
                <a:gd name="connsiteX8582" fmla="*/ 1423936 w 2663714"/>
                <a:gd name="connsiteY8582" fmla="*/ 1622218 h 2179871"/>
                <a:gd name="connsiteX8583" fmla="*/ 1423936 w 2663714"/>
                <a:gd name="connsiteY8583" fmla="*/ 1622218 h 2179871"/>
                <a:gd name="connsiteX8584" fmla="*/ 1434345 w 2663714"/>
                <a:gd name="connsiteY8584" fmla="*/ 1604892 h 2179871"/>
                <a:gd name="connsiteX8585" fmla="*/ 1447569 w 2663714"/>
                <a:gd name="connsiteY8585" fmla="*/ 1601222 h 2179871"/>
                <a:gd name="connsiteX8586" fmla="*/ 1421121 w 2663714"/>
                <a:gd name="connsiteY8586" fmla="*/ 1625291 h 2179871"/>
                <a:gd name="connsiteX8587" fmla="*/ 1423852 w 2663714"/>
                <a:gd name="connsiteY8587" fmla="*/ 1622304 h 2179871"/>
                <a:gd name="connsiteX8588" fmla="*/ 1407982 w 2663714"/>
                <a:gd name="connsiteY8588" fmla="*/ 1628448 h 2179871"/>
                <a:gd name="connsiteX8589" fmla="*/ 1407982 w 2663714"/>
                <a:gd name="connsiteY8589" fmla="*/ 1628448 h 2179871"/>
                <a:gd name="connsiteX8590" fmla="*/ 1407982 w 2663714"/>
                <a:gd name="connsiteY8590" fmla="*/ 1628448 h 2179871"/>
                <a:gd name="connsiteX8591" fmla="*/ 1407982 w 2663714"/>
                <a:gd name="connsiteY8591" fmla="*/ 1628448 h 2179871"/>
                <a:gd name="connsiteX8592" fmla="*/ 1407982 w 2663714"/>
                <a:gd name="connsiteY8592" fmla="*/ 1628448 h 2179871"/>
                <a:gd name="connsiteX8593" fmla="*/ 1400816 w 2663714"/>
                <a:gd name="connsiteY8593" fmla="*/ 1637581 h 2179871"/>
                <a:gd name="connsiteX8594" fmla="*/ 1424790 w 2663714"/>
                <a:gd name="connsiteY8594" fmla="*/ 1609672 h 2179871"/>
                <a:gd name="connsiteX8595" fmla="*/ 1408068 w 2663714"/>
                <a:gd name="connsiteY8595" fmla="*/ 1628278 h 2179871"/>
                <a:gd name="connsiteX8596" fmla="*/ 1403119 w 2663714"/>
                <a:gd name="connsiteY8596" fmla="*/ 1643470 h 2179871"/>
                <a:gd name="connsiteX8597" fmla="*/ 1402949 w 2663714"/>
                <a:gd name="connsiteY8597" fmla="*/ 1643726 h 2179871"/>
                <a:gd name="connsiteX8598" fmla="*/ 1403204 w 2663714"/>
                <a:gd name="connsiteY8598" fmla="*/ 1643896 h 2179871"/>
                <a:gd name="connsiteX8599" fmla="*/ 1408665 w 2663714"/>
                <a:gd name="connsiteY8599" fmla="*/ 1638178 h 2179871"/>
                <a:gd name="connsiteX8600" fmla="*/ 1411395 w 2663714"/>
                <a:gd name="connsiteY8600" fmla="*/ 1635362 h 2179871"/>
                <a:gd name="connsiteX8601" fmla="*/ 1403461 w 2663714"/>
                <a:gd name="connsiteY8601" fmla="*/ 1644153 h 2179871"/>
                <a:gd name="connsiteX8602" fmla="*/ 1403461 w 2663714"/>
                <a:gd name="connsiteY8602" fmla="*/ 1644153 h 2179871"/>
                <a:gd name="connsiteX8603" fmla="*/ 1396208 w 2663714"/>
                <a:gd name="connsiteY8603" fmla="*/ 1652261 h 2179871"/>
                <a:gd name="connsiteX8604" fmla="*/ 1396720 w 2663714"/>
                <a:gd name="connsiteY8604" fmla="*/ 1649700 h 2179871"/>
                <a:gd name="connsiteX8605" fmla="*/ 1403204 w 2663714"/>
                <a:gd name="connsiteY8605" fmla="*/ 1643470 h 2179871"/>
                <a:gd name="connsiteX8606" fmla="*/ 1405508 w 2663714"/>
                <a:gd name="connsiteY8606" fmla="*/ 1649188 h 2179871"/>
                <a:gd name="connsiteX8607" fmla="*/ 1405679 w 2663714"/>
                <a:gd name="connsiteY8607" fmla="*/ 1649359 h 2179871"/>
                <a:gd name="connsiteX8608" fmla="*/ 1406873 w 2663714"/>
                <a:gd name="connsiteY8608" fmla="*/ 1648591 h 2179871"/>
                <a:gd name="connsiteX8609" fmla="*/ 1405508 w 2663714"/>
                <a:gd name="connsiteY8609" fmla="*/ 1649786 h 2179871"/>
                <a:gd name="connsiteX8610" fmla="*/ 1404058 w 2663714"/>
                <a:gd name="connsiteY8610" fmla="*/ 1652943 h 2179871"/>
                <a:gd name="connsiteX8611" fmla="*/ 1405167 w 2663714"/>
                <a:gd name="connsiteY8611" fmla="*/ 1654224 h 2179871"/>
                <a:gd name="connsiteX8612" fmla="*/ 1395270 w 2663714"/>
                <a:gd name="connsiteY8612" fmla="*/ 1663100 h 2179871"/>
                <a:gd name="connsiteX8613" fmla="*/ 1395441 w 2663714"/>
                <a:gd name="connsiteY8613" fmla="*/ 1658235 h 2179871"/>
                <a:gd name="connsiteX8614" fmla="*/ 1405508 w 2663714"/>
                <a:gd name="connsiteY8614" fmla="*/ 1649188 h 2179871"/>
                <a:gd name="connsiteX8615" fmla="*/ 1388530 w 2663714"/>
                <a:gd name="connsiteY8615" fmla="*/ 1690838 h 2179871"/>
                <a:gd name="connsiteX8616" fmla="*/ 1362081 w 2663714"/>
                <a:gd name="connsiteY8616" fmla="*/ 1705347 h 2179871"/>
                <a:gd name="connsiteX8617" fmla="*/ 1357218 w 2663714"/>
                <a:gd name="connsiteY8617" fmla="*/ 1692289 h 2179871"/>
                <a:gd name="connsiteX8618" fmla="*/ 1362764 w 2663714"/>
                <a:gd name="connsiteY8618" fmla="*/ 1689302 h 2179871"/>
                <a:gd name="connsiteX8619" fmla="*/ 1385373 w 2663714"/>
                <a:gd name="connsiteY8619" fmla="*/ 1676585 h 2179871"/>
                <a:gd name="connsiteX8620" fmla="*/ 1388530 w 2663714"/>
                <a:gd name="connsiteY8620" fmla="*/ 1690838 h 2179871"/>
                <a:gd name="connsiteX8621" fmla="*/ 1330599 w 2663714"/>
                <a:gd name="connsiteY8621" fmla="*/ 1701592 h 2179871"/>
                <a:gd name="connsiteX8622" fmla="*/ 1328125 w 2663714"/>
                <a:gd name="connsiteY8622" fmla="*/ 1702360 h 2179871"/>
                <a:gd name="connsiteX8623" fmla="*/ 1317632 w 2663714"/>
                <a:gd name="connsiteY8623" fmla="*/ 1705433 h 2179871"/>
                <a:gd name="connsiteX8624" fmla="*/ 1310209 w 2663714"/>
                <a:gd name="connsiteY8624" fmla="*/ 1704921 h 2179871"/>
                <a:gd name="connsiteX8625" fmla="*/ 1283078 w 2663714"/>
                <a:gd name="connsiteY8625" fmla="*/ 1702873 h 2179871"/>
                <a:gd name="connsiteX8626" fmla="*/ 1339643 w 2663714"/>
                <a:gd name="connsiteY8626" fmla="*/ 1683072 h 2179871"/>
                <a:gd name="connsiteX8627" fmla="*/ 1341349 w 2663714"/>
                <a:gd name="connsiteY8627" fmla="*/ 1682474 h 2179871"/>
                <a:gd name="connsiteX8628" fmla="*/ 1343739 w 2663714"/>
                <a:gd name="connsiteY8628" fmla="*/ 1695874 h 2179871"/>
                <a:gd name="connsiteX8629" fmla="*/ 1330685 w 2663714"/>
                <a:gd name="connsiteY8629" fmla="*/ 1701678 h 2179871"/>
                <a:gd name="connsiteX8630" fmla="*/ 1288538 w 2663714"/>
                <a:gd name="connsiteY8630" fmla="*/ 1726941 h 2179871"/>
                <a:gd name="connsiteX8631" fmla="*/ 1288538 w 2663714"/>
                <a:gd name="connsiteY8631" fmla="*/ 1726941 h 2179871"/>
                <a:gd name="connsiteX8632" fmla="*/ 1288538 w 2663714"/>
                <a:gd name="connsiteY8632" fmla="*/ 1726941 h 2179871"/>
                <a:gd name="connsiteX8633" fmla="*/ 1288538 w 2663714"/>
                <a:gd name="connsiteY8633" fmla="*/ 1726941 h 2179871"/>
                <a:gd name="connsiteX8634" fmla="*/ 1288538 w 2663714"/>
                <a:gd name="connsiteY8634" fmla="*/ 1726941 h 2179871"/>
                <a:gd name="connsiteX8635" fmla="*/ 1328978 w 2663714"/>
                <a:gd name="connsiteY8635" fmla="*/ 1707310 h 2179871"/>
                <a:gd name="connsiteX8636" fmla="*/ 1343397 w 2663714"/>
                <a:gd name="connsiteY8636" fmla="*/ 1707567 h 2179871"/>
                <a:gd name="connsiteX8637" fmla="*/ 1343397 w 2663714"/>
                <a:gd name="connsiteY8637" fmla="*/ 1707225 h 2179871"/>
                <a:gd name="connsiteX8638" fmla="*/ 1330770 w 2663714"/>
                <a:gd name="connsiteY8638" fmla="*/ 1706372 h 2179871"/>
                <a:gd name="connsiteX8639" fmla="*/ 1344506 w 2663714"/>
                <a:gd name="connsiteY8639" fmla="*/ 1699203 h 2179871"/>
                <a:gd name="connsiteX8640" fmla="*/ 1348943 w 2663714"/>
                <a:gd name="connsiteY8640" fmla="*/ 1712346 h 2179871"/>
                <a:gd name="connsiteX8641" fmla="*/ 1328382 w 2663714"/>
                <a:gd name="connsiteY8641" fmla="*/ 1723015 h 2179871"/>
                <a:gd name="connsiteX8642" fmla="*/ 1328382 w 2663714"/>
                <a:gd name="connsiteY8642" fmla="*/ 1723015 h 2179871"/>
                <a:gd name="connsiteX8643" fmla="*/ 1328211 w 2663714"/>
                <a:gd name="connsiteY8643" fmla="*/ 1723100 h 2179871"/>
                <a:gd name="connsiteX8644" fmla="*/ 1328040 w 2663714"/>
                <a:gd name="connsiteY8644" fmla="*/ 1723100 h 2179871"/>
                <a:gd name="connsiteX8645" fmla="*/ 1328040 w 2663714"/>
                <a:gd name="connsiteY8645" fmla="*/ 1723186 h 2179871"/>
                <a:gd name="connsiteX8646" fmla="*/ 1303639 w 2663714"/>
                <a:gd name="connsiteY8646" fmla="*/ 1736585 h 2179871"/>
                <a:gd name="connsiteX8647" fmla="*/ 1272755 w 2663714"/>
                <a:gd name="connsiteY8647" fmla="*/ 1733171 h 2179871"/>
                <a:gd name="connsiteX8648" fmla="*/ 1288453 w 2663714"/>
                <a:gd name="connsiteY8648" fmla="*/ 1726941 h 2179871"/>
                <a:gd name="connsiteX8649" fmla="*/ 1331538 w 2663714"/>
                <a:gd name="connsiteY8649" fmla="*/ 1729245 h 2179871"/>
                <a:gd name="connsiteX8650" fmla="*/ 1331538 w 2663714"/>
                <a:gd name="connsiteY8650" fmla="*/ 1729245 h 2179871"/>
                <a:gd name="connsiteX8651" fmla="*/ 1331538 w 2663714"/>
                <a:gd name="connsiteY8651" fmla="*/ 1729245 h 2179871"/>
                <a:gd name="connsiteX8652" fmla="*/ 1331538 w 2663714"/>
                <a:gd name="connsiteY8652" fmla="*/ 1729245 h 2179871"/>
                <a:gd name="connsiteX8653" fmla="*/ 1331538 w 2663714"/>
                <a:gd name="connsiteY8653" fmla="*/ 1729245 h 2179871"/>
                <a:gd name="connsiteX8654" fmla="*/ 1351332 w 2663714"/>
                <a:gd name="connsiteY8654" fmla="*/ 1717723 h 2179871"/>
                <a:gd name="connsiteX8655" fmla="*/ 1356536 w 2663714"/>
                <a:gd name="connsiteY8655" fmla="*/ 1727538 h 2179871"/>
                <a:gd name="connsiteX8656" fmla="*/ 1337595 w 2663714"/>
                <a:gd name="connsiteY8656" fmla="*/ 1740255 h 2179871"/>
                <a:gd name="connsiteX8657" fmla="*/ 1325907 w 2663714"/>
                <a:gd name="connsiteY8657" fmla="*/ 1739060 h 2179871"/>
                <a:gd name="connsiteX8658" fmla="*/ 1314219 w 2663714"/>
                <a:gd name="connsiteY8658" fmla="*/ 1737780 h 2179871"/>
                <a:gd name="connsiteX8659" fmla="*/ 1331453 w 2663714"/>
                <a:gd name="connsiteY8659" fmla="*/ 1729245 h 2179871"/>
                <a:gd name="connsiteX8660" fmla="*/ 1352099 w 2663714"/>
                <a:gd name="connsiteY8660" fmla="*/ 1754849 h 2179871"/>
                <a:gd name="connsiteX8661" fmla="*/ 1322324 w 2663714"/>
                <a:gd name="connsiteY8661" fmla="*/ 1775077 h 2179871"/>
                <a:gd name="connsiteX8662" fmla="*/ 1321641 w 2663714"/>
                <a:gd name="connsiteY8662" fmla="*/ 1775504 h 2179871"/>
                <a:gd name="connsiteX8663" fmla="*/ 1290586 w 2663714"/>
                <a:gd name="connsiteY8663" fmla="*/ 1772346 h 2179871"/>
                <a:gd name="connsiteX8664" fmla="*/ 1290671 w 2663714"/>
                <a:gd name="connsiteY8664" fmla="*/ 1772346 h 2179871"/>
                <a:gd name="connsiteX8665" fmla="*/ 1324798 w 2663714"/>
                <a:gd name="connsiteY8665" fmla="*/ 1754252 h 2179871"/>
                <a:gd name="connsiteX8666" fmla="*/ 1352014 w 2663714"/>
                <a:gd name="connsiteY8666" fmla="*/ 1754849 h 2179871"/>
                <a:gd name="connsiteX8667" fmla="*/ 1361570 w 2663714"/>
                <a:gd name="connsiteY8667" fmla="*/ 1755020 h 2179871"/>
                <a:gd name="connsiteX8668" fmla="*/ 1380169 w 2663714"/>
                <a:gd name="connsiteY8668" fmla="*/ 1755362 h 2179871"/>
                <a:gd name="connsiteX8669" fmla="*/ 1390407 w 2663714"/>
                <a:gd name="connsiteY8669" fmla="*/ 1763129 h 2179871"/>
                <a:gd name="connsiteX8670" fmla="*/ 1365921 w 2663714"/>
                <a:gd name="connsiteY8670" fmla="*/ 1780284 h 2179871"/>
                <a:gd name="connsiteX8671" fmla="*/ 1325139 w 2663714"/>
                <a:gd name="connsiteY8671" fmla="*/ 1775931 h 2179871"/>
                <a:gd name="connsiteX8672" fmla="*/ 1361570 w 2663714"/>
                <a:gd name="connsiteY8672" fmla="*/ 1755020 h 2179871"/>
                <a:gd name="connsiteX8673" fmla="*/ 1394843 w 2663714"/>
                <a:gd name="connsiteY8673" fmla="*/ 1766030 h 2179871"/>
                <a:gd name="connsiteX8674" fmla="*/ 1406447 w 2663714"/>
                <a:gd name="connsiteY8674" fmla="*/ 1772346 h 2179871"/>
                <a:gd name="connsiteX8675" fmla="*/ 1391601 w 2663714"/>
                <a:gd name="connsiteY8675" fmla="*/ 1783015 h 2179871"/>
                <a:gd name="connsiteX8676" fmla="*/ 1371893 w 2663714"/>
                <a:gd name="connsiteY8676" fmla="*/ 1780966 h 2179871"/>
                <a:gd name="connsiteX8677" fmla="*/ 1370101 w 2663714"/>
                <a:gd name="connsiteY8677" fmla="*/ 1780796 h 2179871"/>
                <a:gd name="connsiteX8678" fmla="*/ 1394843 w 2663714"/>
                <a:gd name="connsiteY8678" fmla="*/ 1766030 h 2179871"/>
                <a:gd name="connsiteX8679" fmla="*/ 1415320 w 2663714"/>
                <a:gd name="connsiteY8679" fmla="*/ 1785746 h 2179871"/>
                <a:gd name="connsiteX8680" fmla="*/ 1425643 w 2663714"/>
                <a:gd name="connsiteY8680" fmla="*/ 1779601 h 2179871"/>
                <a:gd name="connsiteX8681" fmla="*/ 1448338 w 2663714"/>
                <a:gd name="connsiteY8681" fmla="*/ 1783697 h 2179871"/>
                <a:gd name="connsiteX8682" fmla="*/ 1442621 w 2663714"/>
                <a:gd name="connsiteY8682" fmla="*/ 1788050 h 2179871"/>
                <a:gd name="connsiteX8683" fmla="*/ 1438440 w 2663714"/>
                <a:gd name="connsiteY8683" fmla="*/ 1791208 h 2179871"/>
                <a:gd name="connsiteX8684" fmla="*/ 1410371 w 2663714"/>
                <a:gd name="connsiteY8684" fmla="*/ 1788562 h 2179871"/>
                <a:gd name="connsiteX8685" fmla="*/ 1415234 w 2663714"/>
                <a:gd name="connsiteY8685" fmla="*/ 1785746 h 2179871"/>
                <a:gd name="connsiteX8686" fmla="*/ 1490057 w 2663714"/>
                <a:gd name="connsiteY8686" fmla="*/ 1760483 h 2179871"/>
                <a:gd name="connsiteX8687" fmla="*/ 1546793 w 2663714"/>
                <a:gd name="connsiteY8687" fmla="*/ 1715248 h 2179871"/>
                <a:gd name="connsiteX8688" fmla="*/ 1485024 w 2663714"/>
                <a:gd name="connsiteY8688" fmla="*/ 1763896 h 2179871"/>
                <a:gd name="connsiteX8689" fmla="*/ 1489972 w 2663714"/>
                <a:gd name="connsiteY8689" fmla="*/ 1760568 h 2179871"/>
                <a:gd name="connsiteX8690" fmla="*/ 1489972 w 2663714"/>
                <a:gd name="connsiteY8690" fmla="*/ 1760568 h 2179871"/>
                <a:gd name="connsiteX8691" fmla="*/ 1489972 w 2663714"/>
                <a:gd name="connsiteY8691" fmla="*/ 1760568 h 2179871"/>
                <a:gd name="connsiteX8692" fmla="*/ 1489972 w 2663714"/>
                <a:gd name="connsiteY8692" fmla="*/ 1760568 h 2179871"/>
                <a:gd name="connsiteX8693" fmla="*/ 1489972 w 2663714"/>
                <a:gd name="connsiteY8693" fmla="*/ 1760568 h 2179871"/>
                <a:gd name="connsiteX8694" fmla="*/ 1560188 w 2663714"/>
                <a:gd name="connsiteY8694" fmla="*/ 1567254 h 2179871"/>
                <a:gd name="connsiteX8695" fmla="*/ 1617095 w 2663714"/>
                <a:gd name="connsiteY8695" fmla="*/ 1562901 h 2179871"/>
                <a:gd name="connsiteX8696" fmla="*/ 1605321 w 2663714"/>
                <a:gd name="connsiteY8696" fmla="*/ 1571095 h 2179871"/>
                <a:gd name="connsiteX8697" fmla="*/ 1599690 w 2663714"/>
                <a:gd name="connsiteY8697" fmla="*/ 1571436 h 2179871"/>
                <a:gd name="connsiteX8698" fmla="*/ 1599690 w 2663714"/>
                <a:gd name="connsiteY8698" fmla="*/ 1571436 h 2179871"/>
                <a:gd name="connsiteX8699" fmla="*/ 1599519 w 2663714"/>
                <a:gd name="connsiteY8699" fmla="*/ 1571436 h 2179871"/>
                <a:gd name="connsiteX8700" fmla="*/ 1599349 w 2663714"/>
                <a:gd name="connsiteY8700" fmla="*/ 1571436 h 2179871"/>
                <a:gd name="connsiteX8701" fmla="*/ 1599349 w 2663714"/>
                <a:gd name="connsiteY8701" fmla="*/ 1571436 h 2179871"/>
                <a:gd name="connsiteX8702" fmla="*/ 1568976 w 2663714"/>
                <a:gd name="connsiteY8702" fmla="*/ 1575106 h 2179871"/>
                <a:gd name="connsiteX8703" fmla="*/ 1538603 w 2663714"/>
                <a:gd name="connsiteY8703" fmla="*/ 1578434 h 2179871"/>
                <a:gd name="connsiteX8704" fmla="*/ 1536726 w 2663714"/>
                <a:gd name="connsiteY8704" fmla="*/ 1578434 h 2179871"/>
                <a:gd name="connsiteX8705" fmla="*/ 1522990 w 2663714"/>
                <a:gd name="connsiteY8705" fmla="*/ 1567851 h 2179871"/>
                <a:gd name="connsiteX8706" fmla="*/ 1560018 w 2663714"/>
                <a:gd name="connsiteY8706" fmla="*/ 1567254 h 2179871"/>
                <a:gd name="connsiteX8707" fmla="*/ 1560018 w 2663714"/>
                <a:gd name="connsiteY8707" fmla="*/ 1567254 h 2179871"/>
                <a:gd name="connsiteX8708" fmla="*/ 1560018 w 2663714"/>
                <a:gd name="connsiteY8708" fmla="*/ 1567254 h 2179871"/>
                <a:gd name="connsiteX8709" fmla="*/ 1560018 w 2663714"/>
                <a:gd name="connsiteY8709" fmla="*/ 1567254 h 2179871"/>
                <a:gd name="connsiteX8710" fmla="*/ 1664531 w 2663714"/>
                <a:gd name="connsiteY8710" fmla="*/ 1524494 h 2179871"/>
                <a:gd name="connsiteX8711" fmla="*/ 1657535 w 2663714"/>
                <a:gd name="connsiteY8711" fmla="*/ 1525177 h 2179871"/>
                <a:gd name="connsiteX8712" fmla="*/ 1664617 w 2663714"/>
                <a:gd name="connsiteY8712" fmla="*/ 1510497 h 2179871"/>
                <a:gd name="connsiteX8713" fmla="*/ 1683472 w 2663714"/>
                <a:gd name="connsiteY8713" fmla="*/ 1498975 h 2179871"/>
                <a:gd name="connsiteX8714" fmla="*/ 1683472 w 2663714"/>
                <a:gd name="connsiteY8714" fmla="*/ 1498975 h 2179871"/>
                <a:gd name="connsiteX8715" fmla="*/ 1683472 w 2663714"/>
                <a:gd name="connsiteY8715" fmla="*/ 1498975 h 2179871"/>
                <a:gd name="connsiteX8716" fmla="*/ 1683472 w 2663714"/>
                <a:gd name="connsiteY8716" fmla="*/ 1498975 h 2179871"/>
                <a:gd name="connsiteX8717" fmla="*/ 1683472 w 2663714"/>
                <a:gd name="connsiteY8717" fmla="*/ 1498975 h 2179871"/>
                <a:gd name="connsiteX8718" fmla="*/ 1693966 w 2663714"/>
                <a:gd name="connsiteY8718" fmla="*/ 1491976 h 2179871"/>
                <a:gd name="connsiteX8719" fmla="*/ 1683301 w 2663714"/>
                <a:gd name="connsiteY8719" fmla="*/ 1519373 h 2179871"/>
                <a:gd name="connsiteX8720" fmla="*/ 1662569 w 2663714"/>
                <a:gd name="connsiteY8720" fmla="*/ 1532005 h 2179871"/>
                <a:gd name="connsiteX8721" fmla="*/ 1662569 w 2663714"/>
                <a:gd name="connsiteY8721" fmla="*/ 1532005 h 2179871"/>
                <a:gd name="connsiteX8722" fmla="*/ 1662398 w 2663714"/>
                <a:gd name="connsiteY8722" fmla="*/ 1532090 h 2179871"/>
                <a:gd name="connsiteX8723" fmla="*/ 1662227 w 2663714"/>
                <a:gd name="connsiteY8723" fmla="*/ 1532090 h 2179871"/>
                <a:gd name="connsiteX8724" fmla="*/ 1662227 w 2663714"/>
                <a:gd name="connsiteY8724" fmla="*/ 1532261 h 2179871"/>
                <a:gd name="connsiteX8725" fmla="*/ 1650113 w 2663714"/>
                <a:gd name="connsiteY8725" fmla="*/ 1540454 h 2179871"/>
                <a:gd name="connsiteX8726" fmla="*/ 1657194 w 2663714"/>
                <a:gd name="connsiteY8726" fmla="*/ 1526030 h 2179871"/>
                <a:gd name="connsiteX8727" fmla="*/ 1664617 w 2663714"/>
                <a:gd name="connsiteY8727" fmla="*/ 1524921 h 2179871"/>
                <a:gd name="connsiteX8728" fmla="*/ 1664617 w 2663714"/>
                <a:gd name="connsiteY8728" fmla="*/ 1524579 h 2179871"/>
                <a:gd name="connsiteX8729" fmla="*/ 1674428 w 2663714"/>
                <a:gd name="connsiteY8729" fmla="*/ 1408335 h 2179871"/>
                <a:gd name="connsiteX8730" fmla="*/ 1674428 w 2663714"/>
                <a:gd name="connsiteY8730" fmla="*/ 1408335 h 2179871"/>
                <a:gd name="connsiteX8731" fmla="*/ 1674428 w 2663714"/>
                <a:gd name="connsiteY8731" fmla="*/ 1408250 h 2179871"/>
                <a:gd name="connsiteX8732" fmla="*/ 1674428 w 2663714"/>
                <a:gd name="connsiteY8732" fmla="*/ 1408250 h 2179871"/>
                <a:gd name="connsiteX8733" fmla="*/ 1674940 w 2663714"/>
                <a:gd name="connsiteY8733" fmla="*/ 1406969 h 2179871"/>
                <a:gd name="connsiteX8734" fmla="*/ 1685690 w 2663714"/>
                <a:gd name="connsiteY8734" fmla="*/ 1401593 h 2179871"/>
                <a:gd name="connsiteX8735" fmla="*/ 1672380 w 2663714"/>
                <a:gd name="connsiteY8735" fmla="*/ 1428306 h 2179871"/>
                <a:gd name="connsiteX8736" fmla="*/ 1661204 w 2663714"/>
                <a:gd name="connsiteY8736" fmla="*/ 1435390 h 2179871"/>
                <a:gd name="connsiteX8737" fmla="*/ 1674343 w 2663714"/>
                <a:gd name="connsiteY8737" fmla="*/ 1408250 h 2179871"/>
                <a:gd name="connsiteX8738" fmla="*/ 1674343 w 2663714"/>
                <a:gd name="connsiteY8738" fmla="*/ 1408250 h 2179871"/>
                <a:gd name="connsiteX8739" fmla="*/ 1695075 w 2663714"/>
                <a:gd name="connsiteY8739" fmla="*/ 1306258 h 2179871"/>
                <a:gd name="connsiteX8740" fmla="*/ 1693880 w 2663714"/>
                <a:gd name="connsiteY8740" fmla="*/ 1316927 h 2179871"/>
                <a:gd name="connsiteX8741" fmla="*/ 1688847 w 2663714"/>
                <a:gd name="connsiteY8741" fmla="*/ 1320084 h 2179871"/>
                <a:gd name="connsiteX8742" fmla="*/ 1689871 w 2663714"/>
                <a:gd name="connsiteY8742" fmla="*/ 1317866 h 2179871"/>
                <a:gd name="connsiteX8743" fmla="*/ 1695160 w 2663714"/>
                <a:gd name="connsiteY8743" fmla="*/ 1306343 h 2179871"/>
                <a:gd name="connsiteX8744" fmla="*/ 1706337 w 2663714"/>
                <a:gd name="connsiteY8744" fmla="*/ 1271436 h 2179871"/>
                <a:gd name="connsiteX8745" fmla="*/ 1706337 w 2663714"/>
                <a:gd name="connsiteY8745" fmla="*/ 1271436 h 2179871"/>
                <a:gd name="connsiteX8746" fmla="*/ 1706337 w 2663714"/>
                <a:gd name="connsiteY8746" fmla="*/ 1271436 h 2179871"/>
                <a:gd name="connsiteX8747" fmla="*/ 1706337 w 2663714"/>
                <a:gd name="connsiteY8747" fmla="*/ 1271436 h 2179871"/>
                <a:gd name="connsiteX8748" fmla="*/ 1706337 w 2663714"/>
                <a:gd name="connsiteY8748" fmla="*/ 1271436 h 2179871"/>
                <a:gd name="connsiteX8749" fmla="*/ 1706592 w 2663714"/>
                <a:gd name="connsiteY8749" fmla="*/ 1269644 h 2179871"/>
                <a:gd name="connsiteX8750" fmla="*/ 1713589 w 2663714"/>
                <a:gd name="connsiteY8750" fmla="*/ 1270327 h 2179871"/>
                <a:gd name="connsiteX8751" fmla="*/ 1713333 w 2663714"/>
                <a:gd name="connsiteY8751" fmla="*/ 1271777 h 2179871"/>
                <a:gd name="connsiteX8752" fmla="*/ 1713333 w 2663714"/>
                <a:gd name="connsiteY8752" fmla="*/ 1271777 h 2179871"/>
                <a:gd name="connsiteX8753" fmla="*/ 1713333 w 2663714"/>
                <a:gd name="connsiteY8753" fmla="*/ 1272033 h 2179871"/>
                <a:gd name="connsiteX8754" fmla="*/ 1713333 w 2663714"/>
                <a:gd name="connsiteY8754" fmla="*/ 1272289 h 2179871"/>
                <a:gd name="connsiteX8755" fmla="*/ 1713333 w 2663714"/>
                <a:gd name="connsiteY8755" fmla="*/ 1272289 h 2179871"/>
                <a:gd name="connsiteX8756" fmla="*/ 1712394 w 2663714"/>
                <a:gd name="connsiteY8756" fmla="*/ 1279374 h 2179871"/>
                <a:gd name="connsiteX8757" fmla="*/ 1704289 w 2663714"/>
                <a:gd name="connsiteY8757" fmla="*/ 1283982 h 2179871"/>
                <a:gd name="connsiteX8758" fmla="*/ 1706507 w 2663714"/>
                <a:gd name="connsiteY8758" fmla="*/ 1271521 h 2179871"/>
                <a:gd name="connsiteX8759" fmla="*/ 1773225 w 2663714"/>
                <a:gd name="connsiteY8759" fmla="*/ 1134452 h 2179871"/>
                <a:gd name="connsiteX8760" fmla="*/ 1780819 w 2663714"/>
                <a:gd name="connsiteY8760" fmla="*/ 1131465 h 2179871"/>
                <a:gd name="connsiteX8761" fmla="*/ 1780563 w 2663714"/>
                <a:gd name="connsiteY8761" fmla="*/ 1133086 h 2179871"/>
                <a:gd name="connsiteX8762" fmla="*/ 1774676 w 2663714"/>
                <a:gd name="connsiteY8762" fmla="*/ 1138719 h 2179871"/>
                <a:gd name="connsiteX8763" fmla="*/ 1774846 w 2663714"/>
                <a:gd name="connsiteY8763" fmla="*/ 1138975 h 2179871"/>
                <a:gd name="connsiteX8764" fmla="*/ 1780307 w 2663714"/>
                <a:gd name="connsiteY8764" fmla="*/ 1134537 h 2179871"/>
                <a:gd name="connsiteX8765" fmla="*/ 1778174 w 2663714"/>
                <a:gd name="connsiteY8765" fmla="*/ 1150241 h 2179871"/>
                <a:gd name="connsiteX8766" fmla="*/ 1776724 w 2663714"/>
                <a:gd name="connsiteY8766" fmla="*/ 1160739 h 2179871"/>
                <a:gd name="connsiteX8767" fmla="*/ 1761025 w 2663714"/>
                <a:gd name="connsiteY8767" fmla="*/ 1177297 h 2179871"/>
                <a:gd name="connsiteX8768" fmla="*/ 1761196 w 2663714"/>
                <a:gd name="connsiteY8768" fmla="*/ 1177553 h 2179871"/>
                <a:gd name="connsiteX8769" fmla="*/ 1776297 w 2663714"/>
                <a:gd name="connsiteY8769" fmla="*/ 1163470 h 2179871"/>
                <a:gd name="connsiteX8770" fmla="*/ 1773567 w 2663714"/>
                <a:gd name="connsiteY8770" fmla="*/ 1183356 h 2179871"/>
                <a:gd name="connsiteX8771" fmla="*/ 1772884 w 2663714"/>
                <a:gd name="connsiteY8771" fmla="*/ 1185575 h 2179871"/>
                <a:gd name="connsiteX8772" fmla="*/ 1773140 w 2663714"/>
                <a:gd name="connsiteY8772" fmla="*/ 1185661 h 2179871"/>
                <a:gd name="connsiteX8773" fmla="*/ 1773311 w 2663714"/>
                <a:gd name="connsiteY8773" fmla="*/ 1185149 h 2179871"/>
                <a:gd name="connsiteX8774" fmla="*/ 1772031 w 2663714"/>
                <a:gd name="connsiteY8774" fmla="*/ 1194537 h 2179871"/>
                <a:gd name="connsiteX8775" fmla="*/ 1767850 w 2663714"/>
                <a:gd name="connsiteY8775" fmla="*/ 1198463 h 2179871"/>
                <a:gd name="connsiteX8776" fmla="*/ 1765462 w 2663714"/>
                <a:gd name="connsiteY8776" fmla="*/ 1198634 h 2179871"/>
                <a:gd name="connsiteX8777" fmla="*/ 1758892 w 2663714"/>
                <a:gd name="connsiteY8777" fmla="*/ 1199060 h 2179871"/>
                <a:gd name="connsiteX8778" fmla="*/ 1760769 w 2663714"/>
                <a:gd name="connsiteY8778" fmla="*/ 1178150 h 2179871"/>
                <a:gd name="connsiteX8779" fmla="*/ 1762049 w 2663714"/>
                <a:gd name="connsiteY8779" fmla="*/ 1162190 h 2179871"/>
                <a:gd name="connsiteX8780" fmla="*/ 1768447 w 2663714"/>
                <a:gd name="connsiteY8780" fmla="*/ 1145974 h 2179871"/>
                <a:gd name="connsiteX8781" fmla="*/ 1773055 w 2663714"/>
                <a:gd name="connsiteY8781" fmla="*/ 1134452 h 2179871"/>
                <a:gd name="connsiteX8782" fmla="*/ 1765547 w 2663714"/>
                <a:gd name="connsiteY8782" fmla="*/ 954366 h 2179871"/>
                <a:gd name="connsiteX8783" fmla="*/ 1790033 w 2663714"/>
                <a:gd name="connsiteY8783" fmla="*/ 943783 h 2179871"/>
                <a:gd name="connsiteX8784" fmla="*/ 1789009 w 2663714"/>
                <a:gd name="connsiteY8784" fmla="*/ 946002 h 2179871"/>
                <a:gd name="connsiteX8785" fmla="*/ 1789009 w 2663714"/>
                <a:gd name="connsiteY8785" fmla="*/ 946002 h 2179871"/>
                <a:gd name="connsiteX8786" fmla="*/ 1788924 w 2663714"/>
                <a:gd name="connsiteY8786" fmla="*/ 946258 h 2179871"/>
                <a:gd name="connsiteX8787" fmla="*/ 1788924 w 2663714"/>
                <a:gd name="connsiteY8787" fmla="*/ 946514 h 2179871"/>
                <a:gd name="connsiteX8788" fmla="*/ 1788838 w 2663714"/>
                <a:gd name="connsiteY8788" fmla="*/ 946514 h 2179871"/>
                <a:gd name="connsiteX8789" fmla="*/ 1785341 w 2663714"/>
                <a:gd name="connsiteY8789" fmla="*/ 954879 h 2179871"/>
                <a:gd name="connsiteX8790" fmla="*/ 1761367 w 2663714"/>
                <a:gd name="connsiteY8790" fmla="*/ 962816 h 2179871"/>
                <a:gd name="connsiteX8791" fmla="*/ 1765632 w 2663714"/>
                <a:gd name="connsiteY8791" fmla="*/ 954366 h 2179871"/>
                <a:gd name="connsiteX8792" fmla="*/ 1804452 w 2663714"/>
                <a:gd name="connsiteY8792" fmla="*/ 848108 h 2179871"/>
                <a:gd name="connsiteX8793" fmla="*/ 1805305 w 2663714"/>
                <a:gd name="connsiteY8793" fmla="*/ 843755 h 2179871"/>
                <a:gd name="connsiteX8794" fmla="*/ 1819041 w 2663714"/>
                <a:gd name="connsiteY8794" fmla="*/ 827795 h 2179871"/>
                <a:gd name="connsiteX8795" fmla="*/ 1820918 w 2663714"/>
                <a:gd name="connsiteY8795" fmla="*/ 835988 h 2179871"/>
                <a:gd name="connsiteX8796" fmla="*/ 1813581 w 2663714"/>
                <a:gd name="connsiteY8796" fmla="*/ 849132 h 2179871"/>
                <a:gd name="connsiteX8797" fmla="*/ 1800441 w 2663714"/>
                <a:gd name="connsiteY8797" fmla="*/ 863044 h 2179871"/>
                <a:gd name="connsiteX8798" fmla="*/ 1804452 w 2663714"/>
                <a:gd name="connsiteY8798" fmla="*/ 848108 h 2179871"/>
                <a:gd name="connsiteX8799" fmla="*/ 1757783 w 2663714"/>
                <a:gd name="connsiteY8799" fmla="*/ 859032 h 2179871"/>
                <a:gd name="connsiteX8800" fmla="*/ 1687908 w 2663714"/>
                <a:gd name="connsiteY8800" fmla="*/ 940369 h 2179871"/>
                <a:gd name="connsiteX8801" fmla="*/ 1668200 w 2663714"/>
                <a:gd name="connsiteY8801" fmla="*/ 964096 h 2179871"/>
                <a:gd name="connsiteX8802" fmla="*/ 1689017 w 2663714"/>
                <a:gd name="connsiteY8802" fmla="*/ 926543 h 2179871"/>
                <a:gd name="connsiteX8803" fmla="*/ 1697379 w 2663714"/>
                <a:gd name="connsiteY8803" fmla="*/ 910327 h 2179871"/>
                <a:gd name="connsiteX8804" fmla="*/ 1746948 w 2663714"/>
                <a:gd name="connsiteY8804" fmla="*/ 861166 h 2179871"/>
                <a:gd name="connsiteX8805" fmla="*/ 1746948 w 2663714"/>
                <a:gd name="connsiteY8805" fmla="*/ 861166 h 2179871"/>
                <a:gd name="connsiteX8806" fmla="*/ 1746948 w 2663714"/>
                <a:gd name="connsiteY8806" fmla="*/ 861166 h 2179871"/>
                <a:gd name="connsiteX8807" fmla="*/ 1746948 w 2663714"/>
                <a:gd name="connsiteY8807" fmla="*/ 861166 h 2179871"/>
                <a:gd name="connsiteX8808" fmla="*/ 1746948 w 2663714"/>
                <a:gd name="connsiteY8808" fmla="*/ 861166 h 2179871"/>
                <a:gd name="connsiteX8809" fmla="*/ 1794640 w 2663714"/>
                <a:gd name="connsiteY8809" fmla="*/ 810725 h 2179871"/>
                <a:gd name="connsiteX8810" fmla="*/ 1794384 w 2663714"/>
                <a:gd name="connsiteY8810" fmla="*/ 821393 h 2179871"/>
                <a:gd name="connsiteX8811" fmla="*/ 1758124 w 2663714"/>
                <a:gd name="connsiteY8811" fmla="*/ 858691 h 2179871"/>
                <a:gd name="connsiteX8812" fmla="*/ 1758124 w 2663714"/>
                <a:gd name="connsiteY8812" fmla="*/ 858691 h 2179871"/>
                <a:gd name="connsiteX8813" fmla="*/ 1757954 w 2663714"/>
                <a:gd name="connsiteY8813" fmla="*/ 858862 h 2179871"/>
                <a:gd name="connsiteX8814" fmla="*/ 1757783 w 2663714"/>
                <a:gd name="connsiteY8814" fmla="*/ 859032 h 2179871"/>
                <a:gd name="connsiteX8815" fmla="*/ 1757783 w 2663714"/>
                <a:gd name="connsiteY8815" fmla="*/ 859032 h 2179871"/>
                <a:gd name="connsiteX8816" fmla="*/ 1647382 w 2663714"/>
                <a:gd name="connsiteY8816" fmla="*/ 915106 h 2179871"/>
                <a:gd name="connsiteX8817" fmla="*/ 1648577 w 2663714"/>
                <a:gd name="connsiteY8817" fmla="*/ 911778 h 2179871"/>
                <a:gd name="connsiteX8818" fmla="*/ 1650027 w 2663714"/>
                <a:gd name="connsiteY8818" fmla="*/ 907766 h 2179871"/>
                <a:gd name="connsiteX8819" fmla="*/ 1661972 w 2663714"/>
                <a:gd name="connsiteY8819" fmla="*/ 885576 h 2179871"/>
                <a:gd name="connsiteX8820" fmla="*/ 1675793 w 2663714"/>
                <a:gd name="connsiteY8820" fmla="*/ 875846 h 2179871"/>
                <a:gd name="connsiteX8821" fmla="*/ 1669223 w 2663714"/>
                <a:gd name="connsiteY8821" fmla="*/ 891465 h 2179871"/>
                <a:gd name="connsiteX8822" fmla="*/ 1656853 w 2663714"/>
                <a:gd name="connsiteY8822" fmla="*/ 912034 h 2179871"/>
                <a:gd name="connsiteX8823" fmla="*/ 1647468 w 2663714"/>
                <a:gd name="connsiteY8823" fmla="*/ 915192 h 2179871"/>
                <a:gd name="connsiteX8824" fmla="*/ 1574265 w 2663714"/>
                <a:gd name="connsiteY8824" fmla="*/ 911692 h 2179871"/>
                <a:gd name="connsiteX8825" fmla="*/ 1563260 w 2663714"/>
                <a:gd name="connsiteY8825" fmla="*/ 907083 h 2179871"/>
                <a:gd name="connsiteX8826" fmla="*/ 1568378 w 2663714"/>
                <a:gd name="connsiteY8826" fmla="*/ 895647 h 2179871"/>
                <a:gd name="connsiteX8827" fmla="*/ 1582627 w 2663714"/>
                <a:gd name="connsiteY8827" fmla="*/ 866031 h 2179871"/>
                <a:gd name="connsiteX8828" fmla="*/ 1591670 w 2663714"/>
                <a:gd name="connsiteY8828" fmla="*/ 861337 h 2179871"/>
                <a:gd name="connsiteX8829" fmla="*/ 1581432 w 2663714"/>
                <a:gd name="connsiteY8829" fmla="*/ 893257 h 2179871"/>
                <a:gd name="connsiteX8830" fmla="*/ 1575972 w 2663714"/>
                <a:gd name="connsiteY8830" fmla="*/ 911351 h 2179871"/>
                <a:gd name="connsiteX8831" fmla="*/ 1576228 w 2663714"/>
                <a:gd name="connsiteY8831" fmla="*/ 911436 h 2179871"/>
                <a:gd name="connsiteX8832" fmla="*/ 1583309 w 2663714"/>
                <a:gd name="connsiteY8832" fmla="*/ 894110 h 2179871"/>
                <a:gd name="connsiteX8833" fmla="*/ 1585272 w 2663714"/>
                <a:gd name="connsiteY8833" fmla="*/ 889502 h 2179871"/>
                <a:gd name="connsiteX8834" fmla="*/ 1581944 w 2663714"/>
                <a:gd name="connsiteY8834" fmla="*/ 899744 h 2179871"/>
                <a:gd name="connsiteX8835" fmla="*/ 1578873 w 2663714"/>
                <a:gd name="connsiteY8835" fmla="*/ 909729 h 2179871"/>
                <a:gd name="connsiteX8836" fmla="*/ 1576825 w 2663714"/>
                <a:gd name="connsiteY8836" fmla="*/ 912460 h 2179871"/>
                <a:gd name="connsiteX8837" fmla="*/ 1574351 w 2663714"/>
                <a:gd name="connsiteY8837" fmla="*/ 911692 h 2179871"/>
                <a:gd name="connsiteX8838" fmla="*/ 1542954 w 2663714"/>
                <a:gd name="connsiteY8838" fmla="*/ 916728 h 2179871"/>
                <a:gd name="connsiteX8839" fmla="*/ 1544490 w 2663714"/>
                <a:gd name="connsiteY8839" fmla="*/ 911692 h 2179871"/>
                <a:gd name="connsiteX8840" fmla="*/ 1546025 w 2663714"/>
                <a:gd name="connsiteY8840" fmla="*/ 912631 h 2179871"/>
                <a:gd name="connsiteX8841" fmla="*/ 1542954 w 2663714"/>
                <a:gd name="connsiteY8841" fmla="*/ 916728 h 2179871"/>
                <a:gd name="connsiteX8842" fmla="*/ 1549609 w 2663714"/>
                <a:gd name="connsiteY8842" fmla="*/ 883869 h 2179871"/>
                <a:gd name="connsiteX8843" fmla="*/ 1541930 w 2663714"/>
                <a:gd name="connsiteY8843" fmla="*/ 893684 h 2179871"/>
                <a:gd name="connsiteX8844" fmla="*/ 1537835 w 2663714"/>
                <a:gd name="connsiteY8844" fmla="*/ 890270 h 2179871"/>
                <a:gd name="connsiteX8845" fmla="*/ 1538688 w 2663714"/>
                <a:gd name="connsiteY8845" fmla="*/ 888051 h 2179871"/>
                <a:gd name="connsiteX8846" fmla="*/ 1563516 w 2663714"/>
                <a:gd name="connsiteY8846" fmla="*/ 829246 h 2179871"/>
                <a:gd name="connsiteX8847" fmla="*/ 1569147 w 2663714"/>
                <a:gd name="connsiteY8847" fmla="*/ 826429 h 2179871"/>
                <a:gd name="connsiteX8848" fmla="*/ 1563516 w 2663714"/>
                <a:gd name="connsiteY8848" fmla="*/ 842389 h 2179871"/>
                <a:gd name="connsiteX8849" fmla="*/ 1559932 w 2663714"/>
                <a:gd name="connsiteY8849" fmla="*/ 844523 h 2179871"/>
                <a:gd name="connsiteX8850" fmla="*/ 1559932 w 2663714"/>
                <a:gd name="connsiteY8850" fmla="*/ 844523 h 2179871"/>
                <a:gd name="connsiteX8851" fmla="*/ 1560359 w 2663714"/>
                <a:gd name="connsiteY8851" fmla="*/ 845377 h 2179871"/>
                <a:gd name="connsiteX8852" fmla="*/ 1563004 w 2663714"/>
                <a:gd name="connsiteY8852" fmla="*/ 844011 h 2179871"/>
                <a:gd name="connsiteX8853" fmla="*/ 1548585 w 2663714"/>
                <a:gd name="connsiteY8853" fmla="*/ 892489 h 2179871"/>
                <a:gd name="connsiteX8854" fmla="*/ 1547220 w 2663714"/>
                <a:gd name="connsiteY8854" fmla="*/ 897695 h 2179871"/>
                <a:gd name="connsiteX8855" fmla="*/ 1543296 w 2663714"/>
                <a:gd name="connsiteY8855" fmla="*/ 894793 h 2179871"/>
                <a:gd name="connsiteX8856" fmla="*/ 1549865 w 2663714"/>
                <a:gd name="connsiteY8856" fmla="*/ 884125 h 2179871"/>
                <a:gd name="connsiteX8857" fmla="*/ 1549609 w 2663714"/>
                <a:gd name="connsiteY8857" fmla="*/ 883954 h 2179871"/>
                <a:gd name="connsiteX8858" fmla="*/ 1533740 w 2663714"/>
                <a:gd name="connsiteY8858" fmla="*/ 903755 h 2179871"/>
                <a:gd name="connsiteX8859" fmla="*/ 1531010 w 2663714"/>
                <a:gd name="connsiteY8859" fmla="*/ 907083 h 2179871"/>
                <a:gd name="connsiteX8860" fmla="*/ 1532631 w 2663714"/>
                <a:gd name="connsiteY8860" fmla="*/ 902901 h 2179871"/>
                <a:gd name="connsiteX8861" fmla="*/ 1533655 w 2663714"/>
                <a:gd name="connsiteY8861" fmla="*/ 903755 h 2179871"/>
                <a:gd name="connsiteX8862" fmla="*/ 1522051 w 2663714"/>
                <a:gd name="connsiteY8862" fmla="*/ 873541 h 2179871"/>
                <a:gd name="connsiteX8863" fmla="*/ 1522051 w 2663714"/>
                <a:gd name="connsiteY8863" fmla="*/ 873285 h 2179871"/>
                <a:gd name="connsiteX8864" fmla="*/ 1523160 w 2663714"/>
                <a:gd name="connsiteY8864" fmla="*/ 872773 h 2179871"/>
                <a:gd name="connsiteX8865" fmla="*/ 1530925 w 2663714"/>
                <a:gd name="connsiteY8865" fmla="*/ 869189 h 2179871"/>
                <a:gd name="connsiteX8866" fmla="*/ 1527256 w 2663714"/>
                <a:gd name="connsiteY8866" fmla="*/ 879772 h 2179871"/>
                <a:gd name="connsiteX8867" fmla="*/ 1522051 w 2663714"/>
                <a:gd name="connsiteY8867" fmla="*/ 873541 h 2179871"/>
                <a:gd name="connsiteX8868" fmla="*/ 1705228 w 2663714"/>
                <a:gd name="connsiteY8868" fmla="*/ 707283 h 2179871"/>
                <a:gd name="connsiteX8869" fmla="*/ 1710261 w 2663714"/>
                <a:gd name="connsiteY8869" fmla="*/ 703613 h 2179871"/>
                <a:gd name="connsiteX8870" fmla="*/ 1733723 w 2663714"/>
                <a:gd name="connsiteY8870" fmla="*/ 686543 h 2179871"/>
                <a:gd name="connsiteX8871" fmla="*/ 1737051 w 2663714"/>
                <a:gd name="connsiteY8871" fmla="*/ 697041 h 2179871"/>
                <a:gd name="connsiteX8872" fmla="*/ 1737307 w 2663714"/>
                <a:gd name="connsiteY8872" fmla="*/ 697041 h 2179871"/>
                <a:gd name="connsiteX8873" fmla="*/ 1735003 w 2663714"/>
                <a:gd name="connsiteY8873" fmla="*/ 685689 h 2179871"/>
                <a:gd name="connsiteX8874" fmla="*/ 1737733 w 2663714"/>
                <a:gd name="connsiteY8874" fmla="*/ 683641 h 2179871"/>
                <a:gd name="connsiteX8875" fmla="*/ 1745497 w 2663714"/>
                <a:gd name="connsiteY8875" fmla="*/ 691322 h 2179871"/>
                <a:gd name="connsiteX8876" fmla="*/ 1746521 w 2663714"/>
                <a:gd name="connsiteY8876" fmla="*/ 694395 h 2179871"/>
                <a:gd name="connsiteX8877" fmla="*/ 1728434 w 2663714"/>
                <a:gd name="connsiteY8877" fmla="*/ 711550 h 2179871"/>
                <a:gd name="connsiteX8878" fmla="*/ 1720499 w 2663714"/>
                <a:gd name="connsiteY8878" fmla="*/ 718805 h 2179871"/>
                <a:gd name="connsiteX8879" fmla="*/ 1717001 w 2663714"/>
                <a:gd name="connsiteY8879" fmla="*/ 720426 h 2179871"/>
                <a:gd name="connsiteX8880" fmla="*/ 1709408 w 2663714"/>
                <a:gd name="connsiteY8880" fmla="*/ 711550 h 2179871"/>
                <a:gd name="connsiteX8881" fmla="*/ 1716490 w 2663714"/>
                <a:gd name="connsiteY8881" fmla="*/ 708307 h 2179871"/>
                <a:gd name="connsiteX8882" fmla="*/ 1716404 w 2663714"/>
                <a:gd name="connsiteY8882" fmla="*/ 708051 h 2179871"/>
                <a:gd name="connsiteX8883" fmla="*/ 1708811 w 2663714"/>
                <a:gd name="connsiteY8883" fmla="*/ 710953 h 2179871"/>
                <a:gd name="connsiteX8884" fmla="*/ 1705313 w 2663714"/>
                <a:gd name="connsiteY8884" fmla="*/ 707453 h 2179871"/>
                <a:gd name="connsiteX8885" fmla="*/ 1702241 w 2663714"/>
                <a:gd name="connsiteY8885" fmla="*/ 660000 h 2179871"/>
                <a:gd name="connsiteX8886" fmla="*/ 1701559 w 2663714"/>
                <a:gd name="connsiteY8886" fmla="*/ 657866 h 2179871"/>
                <a:gd name="connsiteX8887" fmla="*/ 1703777 w 2663714"/>
                <a:gd name="connsiteY8887" fmla="*/ 659061 h 2179871"/>
                <a:gd name="connsiteX8888" fmla="*/ 1702241 w 2663714"/>
                <a:gd name="connsiteY8888" fmla="*/ 660000 h 2179871"/>
                <a:gd name="connsiteX8889" fmla="*/ 1435455 w 2663714"/>
                <a:gd name="connsiteY8889" fmla="*/ 656927 h 2179871"/>
                <a:gd name="connsiteX8890" fmla="*/ 1438867 w 2663714"/>
                <a:gd name="connsiteY8890" fmla="*/ 652916 h 2179871"/>
                <a:gd name="connsiteX8891" fmla="*/ 1443048 w 2663714"/>
                <a:gd name="connsiteY8891" fmla="*/ 648222 h 2179871"/>
                <a:gd name="connsiteX8892" fmla="*/ 1448679 w 2663714"/>
                <a:gd name="connsiteY8892" fmla="*/ 646856 h 2179871"/>
                <a:gd name="connsiteX8893" fmla="*/ 1441256 w 2663714"/>
                <a:gd name="connsiteY8893" fmla="*/ 654281 h 2179871"/>
                <a:gd name="connsiteX8894" fmla="*/ 1435455 w 2663714"/>
                <a:gd name="connsiteY8894" fmla="*/ 656927 h 2179871"/>
                <a:gd name="connsiteX8895" fmla="*/ 1462329 w 2663714"/>
                <a:gd name="connsiteY8895" fmla="*/ 620825 h 2179871"/>
                <a:gd name="connsiteX8896" fmla="*/ 1465827 w 2663714"/>
                <a:gd name="connsiteY8896" fmla="*/ 620398 h 2179871"/>
                <a:gd name="connsiteX8897" fmla="*/ 1464974 w 2663714"/>
                <a:gd name="connsiteY8897" fmla="*/ 621166 h 2179871"/>
                <a:gd name="connsiteX8898" fmla="*/ 1455333 w 2663714"/>
                <a:gd name="connsiteY8898" fmla="*/ 630128 h 2179871"/>
                <a:gd name="connsiteX8899" fmla="*/ 1452176 w 2663714"/>
                <a:gd name="connsiteY8899" fmla="*/ 630810 h 2179871"/>
                <a:gd name="connsiteX8900" fmla="*/ 1455248 w 2663714"/>
                <a:gd name="connsiteY8900" fmla="*/ 627738 h 2179871"/>
                <a:gd name="connsiteX8901" fmla="*/ 1462415 w 2663714"/>
                <a:gd name="connsiteY8901" fmla="*/ 620739 h 2179871"/>
                <a:gd name="connsiteX8902" fmla="*/ 1523929 w 2663714"/>
                <a:gd name="connsiteY8902" fmla="*/ 599317 h 2179871"/>
                <a:gd name="connsiteX8903" fmla="*/ 1502428 w 2663714"/>
                <a:gd name="connsiteY8903" fmla="*/ 610327 h 2179871"/>
                <a:gd name="connsiteX8904" fmla="*/ 1473165 w 2663714"/>
                <a:gd name="connsiteY8904" fmla="*/ 615789 h 2179871"/>
                <a:gd name="connsiteX8905" fmla="*/ 1476492 w 2663714"/>
                <a:gd name="connsiteY8905" fmla="*/ 612461 h 2179871"/>
                <a:gd name="connsiteX8906" fmla="*/ 1486901 w 2663714"/>
                <a:gd name="connsiteY8906" fmla="*/ 602304 h 2179871"/>
                <a:gd name="connsiteX8907" fmla="*/ 1486730 w 2663714"/>
                <a:gd name="connsiteY8907" fmla="*/ 602048 h 2179871"/>
                <a:gd name="connsiteX8908" fmla="*/ 1475724 w 2663714"/>
                <a:gd name="connsiteY8908" fmla="*/ 611522 h 2179871"/>
                <a:gd name="connsiteX8909" fmla="*/ 1470349 w 2663714"/>
                <a:gd name="connsiteY8909" fmla="*/ 616387 h 2179871"/>
                <a:gd name="connsiteX8910" fmla="*/ 1466083 w 2663714"/>
                <a:gd name="connsiteY8910" fmla="*/ 617240 h 2179871"/>
                <a:gd name="connsiteX8911" fmla="*/ 1482635 w 2663714"/>
                <a:gd name="connsiteY8911" fmla="*/ 602134 h 2179871"/>
                <a:gd name="connsiteX8912" fmla="*/ 1523929 w 2663714"/>
                <a:gd name="connsiteY8912" fmla="*/ 599317 h 2179871"/>
                <a:gd name="connsiteX8913" fmla="*/ 1471629 w 2663714"/>
                <a:gd name="connsiteY8913" fmla="*/ 626799 h 2179871"/>
                <a:gd name="connsiteX8914" fmla="*/ 1460282 w 2663714"/>
                <a:gd name="connsiteY8914" fmla="*/ 629189 h 2179871"/>
                <a:gd name="connsiteX8915" fmla="*/ 1466254 w 2663714"/>
                <a:gd name="connsiteY8915" fmla="*/ 622873 h 2179871"/>
                <a:gd name="connsiteX8916" fmla="*/ 1468984 w 2663714"/>
                <a:gd name="connsiteY8916" fmla="*/ 620142 h 2179871"/>
                <a:gd name="connsiteX8917" fmla="*/ 1487924 w 2663714"/>
                <a:gd name="connsiteY8917" fmla="*/ 618094 h 2179871"/>
                <a:gd name="connsiteX8918" fmla="*/ 1471629 w 2663714"/>
                <a:gd name="connsiteY8918" fmla="*/ 626799 h 2179871"/>
                <a:gd name="connsiteX8919" fmla="*/ 1454907 w 2663714"/>
                <a:gd name="connsiteY8919" fmla="*/ 635931 h 2179871"/>
                <a:gd name="connsiteX8920" fmla="*/ 1453286 w 2663714"/>
                <a:gd name="connsiteY8920" fmla="*/ 636785 h 2179871"/>
                <a:gd name="connsiteX8921" fmla="*/ 1453968 w 2663714"/>
                <a:gd name="connsiteY8921" fmla="*/ 636017 h 2179871"/>
                <a:gd name="connsiteX8922" fmla="*/ 1454821 w 2663714"/>
                <a:gd name="connsiteY8922" fmla="*/ 635931 h 2179871"/>
                <a:gd name="connsiteX8923" fmla="*/ 1448593 w 2663714"/>
                <a:gd name="connsiteY8923" fmla="*/ 636700 h 2179871"/>
                <a:gd name="connsiteX8924" fmla="*/ 1442365 w 2663714"/>
                <a:gd name="connsiteY8924" fmla="*/ 642759 h 2179871"/>
                <a:gd name="connsiteX8925" fmla="*/ 1439209 w 2663714"/>
                <a:gd name="connsiteY8925" fmla="*/ 644466 h 2179871"/>
                <a:gd name="connsiteX8926" fmla="*/ 1446375 w 2663714"/>
                <a:gd name="connsiteY8926" fmla="*/ 636870 h 2179871"/>
                <a:gd name="connsiteX8927" fmla="*/ 1448593 w 2663714"/>
                <a:gd name="connsiteY8927" fmla="*/ 636614 h 2179871"/>
                <a:gd name="connsiteX8928" fmla="*/ 1450897 w 2663714"/>
                <a:gd name="connsiteY8928" fmla="*/ 646344 h 2179871"/>
                <a:gd name="connsiteX8929" fmla="*/ 1467022 w 2663714"/>
                <a:gd name="connsiteY8929" fmla="*/ 642589 h 2179871"/>
                <a:gd name="connsiteX8930" fmla="*/ 1453030 w 2663714"/>
                <a:gd name="connsiteY8930" fmla="*/ 648904 h 2179871"/>
                <a:gd name="connsiteX8931" fmla="*/ 1445778 w 2663714"/>
                <a:gd name="connsiteY8931" fmla="*/ 652233 h 2179871"/>
                <a:gd name="connsiteX8932" fmla="*/ 1450897 w 2663714"/>
                <a:gd name="connsiteY8932" fmla="*/ 646259 h 2179871"/>
                <a:gd name="connsiteX8933" fmla="*/ 1472567 w 2663714"/>
                <a:gd name="connsiteY8933" fmla="*/ 634139 h 2179871"/>
                <a:gd name="connsiteX8934" fmla="*/ 1472567 w 2663714"/>
                <a:gd name="connsiteY8934" fmla="*/ 634139 h 2179871"/>
                <a:gd name="connsiteX8935" fmla="*/ 1472482 w 2663714"/>
                <a:gd name="connsiteY8935" fmla="*/ 634139 h 2179871"/>
                <a:gd name="connsiteX8936" fmla="*/ 1472397 w 2663714"/>
                <a:gd name="connsiteY8936" fmla="*/ 634139 h 2179871"/>
                <a:gd name="connsiteX8937" fmla="*/ 1472397 w 2663714"/>
                <a:gd name="connsiteY8937" fmla="*/ 634139 h 2179871"/>
                <a:gd name="connsiteX8938" fmla="*/ 1457808 w 2663714"/>
                <a:gd name="connsiteY8938" fmla="*/ 638748 h 2179871"/>
                <a:gd name="connsiteX8939" fmla="*/ 1459514 w 2663714"/>
                <a:gd name="connsiteY8939" fmla="*/ 636870 h 2179871"/>
                <a:gd name="connsiteX8940" fmla="*/ 1459343 w 2663714"/>
                <a:gd name="connsiteY8940" fmla="*/ 636700 h 2179871"/>
                <a:gd name="connsiteX8941" fmla="*/ 1456869 w 2663714"/>
                <a:gd name="connsiteY8941" fmla="*/ 639089 h 2179871"/>
                <a:gd name="connsiteX8942" fmla="*/ 1448934 w 2663714"/>
                <a:gd name="connsiteY8942" fmla="*/ 641735 h 2179871"/>
                <a:gd name="connsiteX8943" fmla="*/ 1450470 w 2663714"/>
                <a:gd name="connsiteY8943" fmla="*/ 640028 h 2179871"/>
                <a:gd name="connsiteX8944" fmla="*/ 1460452 w 2663714"/>
                <a:gd name="connsiteY8944" fmla="*/ 635248 h 2179871"/>
                <a:gd name="connsiteX8945" fmla="*/ 1460452 w 2663714"/>
                <a:gd name="connsiteY8945" fmla="*/ 635248 h 2179871"/>
                <a:gd name="connsiteX8946" fmla="*/ 1473506 w 2663714"/>
                <a:gd name="connsiteY8946" fmla="*/ 633542 h 2179871"/>
                <a:gd name="connsiteX8947" fmla="*/ 1473506 w 2663714"/>
                <a:gd name="connsiteY8947" fmla="*/ 633542 h 2179871"/>
                <a:gd name="connsiteX8948" fmla="*/ 1473506 w 2663714"/>
                <a:gd name="connsiteY8948" fmla="*/ 633542 h 2179871"/>
                <a:gd name="connsiteX8949" fmla="*/ 1473506 w 2663714"/>
                <a:gd name="connsiteY8949" fmla="*/ 633542 h 2179871"/>
                <a:gd name="connsiteX8950" fmla="*/ 1473506 w 2663714"/>
                <a:gd name="connsiteY8950" fmla="*/ 633542 h 2179871"/>
                <a:gd name="connsiteX8951" fmla="*/ 1499869 w 2663714"/>
                <a:gd name="connsiteY8951" fmla="*/ 627909 h 2179871"/>
                <a:gd name="connsiteX8952" fmla="*/ 1497565 w 2663714"/>
                <a:gd name="connsiteY8952" fmla="*/ 628933 h 2179871"/>
                <a:gd name="connsiteX8953" fmla="*/ 1472567 w 2663714"/>
                <a:gd name="connsiteY8953" fmla="*/ 634139 h 2179871"/>
                <a:gd name="connsiteX8954" fmla="*/ 1514117 w 2663714"/>
                <a:gd name="connsiteY8954" fmla="*/ 621593 h 2179871"/>
                <a:gd name="connsiteX8955" fmla="*/ 1481611 w 2663714"/>
                <a:gd name="connsiteY8955" fmla="*/ 625433 h 2179871"/>
                <a:gd name="connsiteX8956" fmla="*/ 1500807 w 2663714"/>
                <a:gd name="connsiteY8956" fmla="*/ 616728 h 2179871"/>
                <a:gd name="connsiteX8957" fmla="*/ 1517103 w 2663714"/>
                <a:gd name="connsiteY8957" fmla="*/ 615021 h 2179871"/>
                <a:gd name="connsiteX8958" fmla="*/ 1517103 w 2663714"/>
                <a:gd name="connsiteY8958" fmla="*/ 615021 h 2179871"/>
                <a:gd name="connsiteX8959" fmla="*/ 1517103 w 2663714"/>
                <a:gd name="connsiteY8959" fmla="*/ 615021 h 2179871"/>
                <a:gd name="connsiteX8960" fmla="*/ 1517103 w 2663714"/>
                <a:gd name="connsiteY8960" fmla="*/ 615021 h 2179871"/>
                <a:gd name="connsiteX8961" fmla="*/ 1517103 w 2663714"/>
                <a:gd name="connsiteY8961" fmla="*/ 615021 h 2179871"/>
                <a:gd name="connsiteX8962" fmla="*/ 1536470 w 2663714"/>
                <a:gd name="connsiteY8962" fmla="*/ 612034 h 2179871"/>
                <a:gd name="connsiteX8963" fmla="*/ 1514031 w 2663714"/>
                <a:gd name="connsiteY8963" fmla="*/ 621593 h 2179871"/>
                <a:gd name="connsiteX8964" fmla="*/ 1521027 w 2663714"/>
                <a:gd name="connsiteY8964" fmla="*/ 607681 h 2179871"/>
                <a:gd name="connsiteX8965" fmla="*/ 1539371 w 2663714"/>
                <a:gd name="connsiteY8965" fmla="*/ 599487 h 2179871"/>
                <a:gd name="connsiteX8966" fmla="*/ 1539371 w 2663714"/>
                <a:gd name="connsiteY8966" fmla="*/ 599487 h 2179871"/>
                <a:gd name="connsiteX8967" fmla="*/ 1539371 w 2663714"/>
                <a:gd name="connsiteY8967" fmla="*/ 599487 h 2179871"/>
                <a:gd name="connsiteX8968" fmla="*/ 1539371 w 2663714"/>
                <a:gd name="connsiteY8968" fmla="*/ 599487 h 2179871"/>
                <a:gd name="connsiteX8969" fmla="*/ 1539371 w 2663714"/>
                <a:gd name="connsiteY8969" fmla="*/ 599487 h 2179871"/>
                <a:gd name="connsiteX8970" fmla="*/ 1542528 w 2663714"/>
                <a:gd name="connsiteY8970" fmla="*/ 597951 h 2179871"/>
                <a:gd name="connsiteX8971" fmla="*/ 1588087 w 2663714"/>
                <a:gd name="connsiteY8971" fmla="*/ 593257 h 2179871"/>
                <a:gd name="connsiteX8972" fmla="*/ 1555411 w 2663714"/>
                <a:gd name="connsiteY8972" fmla="*/ 605035 h 2179871"/>
                <a:gd name="connsiteX8973" fmla="*/ 1521027 w 2663714"/>
                <a:gd name="connsiteY8973" fmla="*/ 607766 h 2179871"/>
                <a:gd name="connsiteX8974" fmla="*/ 1571194 w 2663714"/>
                <a:gd name="connsiteY8974" fmla="*/ 583783 h 2179871"/>
                <a:gd name="connsiteX8975" fmla="*/ 1616924 w 2663714"/>
                <a:gd name="connsiteY8975" fmla="*/ 583186 h 2179871"/>
                <a:gd name="connsiteX8976" fmla="*/ 1598155 w 2663714"/>
                <a:gd name="connsiteY8976" fmla="*/ 589672 h 2179871"/>
                <a:gd name="connsiteX8977" fmla="*/ 1557373 w 2663714"/>
                <a:gd name="connsiteY8977" fmla="*/ 590611 h 2179871"/>
                <a:gd name="connsiteX8978" fmla="*/ 1571279 w 2663714"/>
                <a:gd name="connsiteY8978" fmla="*/ 583783 h 2179871"/>
                <a:gd name="connsiteX8979" fmla="*/ 1596619 w 2663714"/>
                <a:gd name="connsiteY8979" fmla="*/ 573115 h 2179871"/>
                <a:gd name="connsiteX8980" fmla="*/ 1596619 w 2663714"/>
                <a:gd name="connsiteY8980" fmla="*/ 573115 h 2179871"/>
                <a:gd name="connsiteX8981" fmla="*/ 1596619 w 2663714"/>
                <a:gd name="connsiteY8981" fmla="*/ 573115 h 2179871"/>
                <a:gd name="connsiteX8982" fmla="*/ 1596619 w 2663714"/>
                <a:gd name="connsiteY8982" fmla="*/ 573115 h 2179871"/>
                <a:gd name="connsiteX8983" fmla="*/ 1596619 w 2663714"/>
                <a:gd name="connsiteY8983" fmla="*/ 573115 h 2179871"/>
                <a:gd name="connsiteX8984" fmla="*/ 1639362 w 2663714"/>
                <a:gd name="connsiteY8984" fmla="*/ 575419 h 2179871"/>
                <a:gd name="connsiteX8985" fmla="*/ 1627589 w 2663714"/>
                <a:gd name="connsiteY8985" fmla="*/ 579431 h 2179871"/>
                <a:gd name="connsiteX8986" fmla="*/ 1584248 w 2663714"/>
                <a:gd name="connsiteY8986" fmla="*/ 577297 h 2179871"/>
                <a:gd name="connsiteX8987" fmla="*/ 1593462 w 2663714"/>
                <a:gd name="connsiteY8987" fmla="*/ 572774 h 2179871"/>
                <a:gd name="connsiteX8988" fmla="*/ 1596448 w 2663714"/>
                <a:gd name="connsiteY8988" fmla="*/ 573115 h 2179871"/>
                <a:gd name="connsiteX8989" fmla="*/ 1653099 w 2663714"/>
                <a:gd name="connsiteY8989" fmla="*/ 573371 h 2179871"/>
                <a:gd name="connsiteX8990" fmla="*/ 1649515 w 2663714"/>
                <a:gd name="connsiteY8990" fmla="*/ 572859 h 2179871"/>
                <a:gd name="connsiteX8991" fmla="*/ 1654123 w 2663714"/>
                <a:gd name="connsiteY8991" fmla="*/ 570981 h 2179871"/>
                <a:gd name="connsiteX8992" fmla="*/ 1653099 w 2663714"/>
                <a:gd name="connsiteY8992" fmla="*/ 573371 h 2179871"/>
                <a:gd name="connsiteX8993" fmla="*/ 1651904 w 2663714"/>
                <a:gd name="connsiteY8993" fmla="*/ 576188 h 2179871"/>
                <a:gd name="connsiteX8994" fmla="*/ 1649771 w 2663714"/>
                <a:gd name="connsiteY8994" fmla="*/ 581052 h 2179871"/>
                <a:gd name="connsiteX8995" fmla="*/ 1632282 w 2663714"/>
                <a:gd name="connsiteY8995" fmla="*/ 579772 h 2179871"/>
                <a:gd name="connsiteX8996" fmla="*/ 1642519 w 2663714"/>
                <a:gd name="connsiteY8996" fmla="*/ 575675 h 2179871"/>
                <a:gd name="connsiteX8997" fmla="*/ 1651819 w 2663714"/>
                <a:gd name="connsiteY8997" fmla="*/ 576273 h 2179871"/>
                <a:gd name="connsiteX8998" fmla="*/ 1683728 w 2663714"/>
                <a:gd name="connsiteY8998" fmla="*/ 569957 h 2179871"/>
                <a:gd name="connsiteX8999" fmla="*/ 1680400 w 2663714"/>
                <a:gd name="connsiteY8999" fmla="*/ 577468 h 2179871"/>
                <a:gd name="connsiteX9000" fmla="*/ 1677585 w 2663714"/>
                <a:gd name="connsiteY9000" fmla="*/ 577041 h 2179871"/>
                <a:gd name="connsiteX9001" fmla="*/ 1676305 w 2663714"/>
                <a:gd name="connsiteY9001" fmla="*/ 573030 h 2179871"/>
                <a:gd name="connsiteX9002" fmla="*/ 1683642 w 2663714"/>
                <a:gd name="connsiteY9002" fmla="*/ 569701 h 2179871"/>
                <a:gd name="connsiteX9003" fmla="*/ 1683642 w 2663714"/>
                <a:gd name="connsiteY9003" fmla="*/ 569872 h 2179871"/>
                <a:gd name="connsiteX9004" fmla="*/ 1752664 w 2663714"/>
                <a:gd name="connsiteY9004" fmla="*/ 655647 h 2179871"/>
                <a:gd name="connsiteX9005" fmla="*/ 1752664 w 2663714"/>
                <a:gd name="connsiteY9005" fmla="*/ 655647 h 2179871"/>
                <a:gd name="connsiteX9006" fmla="*/ 1752664 w 2663714"/>
                <a:gd name="connsiteY9006" fmla="*/ 655818 h 2179871"/>
                <a:gd name="connsiteX9007" fmla="*/ 1752664 w 2663714"/>
                <a:gd name="connsiteY9007" fmla="*/ 655988 h 2179871"/>
                <a:gd name="connsiteX9008" fmla="*/ 1752664 w 2663714"/>
                <a:gd name="connsiteY9008" fmla="*/ 655988 h 2179871"/>
                <a:gd name="connsiteX9009" fmla="*/ 1754456 w 2663714"/>
                <a:gd name="connsiteY9009" fmla="*/ 662390 h 2179871"/>
                <a:gd name="connsiteX9010" fmla="*/ 1744730 w 2663714"/>
                <a:gd name="connsiteY9010" fmla="*/ 669644 h 2179871"/>
                <a:gd name="connsiteX9011" fmla="*/ 1741402 w 2663714"/>
                <a:gd name="connsiteY9011" fmla="*/ 666742 h 2179871"/>
                <a:gd name="connsiteX9012" fmla="*/ 1740549 w 2663714"/>
                <a:gd name="connsiteY9012" fmla="*/ 661792 h 2179871"/>
                <a:gd name="connsiteX9013" fmla="*/ 1740719 w 2663714"/>
                <a:gd name="connsiteY9013" fmla="*/ 661792 h 2179871"/>
                <a:gd name="connsiteX9014" fmla="*/ 1740719 w 2663714"/>
                <a:gd name="connsiteY9014" fmla="*/ 661792 h 2179871"/>
                <a:gd name="connsiteX9015" fmla="*/ 1740719 w 2663714"/>
                <a:gd name="connsiteY9015" fmla="*/ 661792 h 2179871"/>
                <a:gd name="connsiteX9016" fmla="*/ 1740719 w 2663714"/>
                <a:gd name="connsiteY9016" fmla="*/ 661792 h 2179871"/>
                <a:gd name="connsiteX9017" fmla="*/ 1740719 w 2663714"/>
                <a:gd name="connsiteY9017" fmla="*/ 661792 h 2179871"/>
                <a:gd name="connsiteX9018" fmla="*/ 1752152 w 2663714"/>
                <a:gd name="connsiteY9018" fmla="*/ 653172 h 2179871"/>
                <a:gd name="connsiteX9019" fmla="*/ 1752664 w 2663714"/>
                <a:gd name="connsiteY9019" fmla="*/ 655818 h 2179871"/>
                <a:gd name="connsiteX9020" fmla="*/ 1781587 w 2663714"/>
                <a:gd name="connsiteY9020" fmla="*/ 707453 h 2179871"/>
                <a:gd name="connsiteX9021" fmla="*/ 1779112 w 2663714"/>
                <a:gd name="connsiteY9021" fmla="*/ 709672 h 2179871"/>
                <a:gd name="connsiteX9022" fmla="*/ 1773567 w 2663714"/>
                <a:gd name="connsiteY9022" fmla="*/ 701650 h 2179871"/>
                <a:gd name="connsiteX9023" fmla="*/ 1778942 w 2663714"/>
                <a:gd name="connsiteY9023" fmla="*/ 697041 h 2179871"/>
                <a:gd name="connsiteX9024" fmla="*/ 1781672 w 2663714"/>
                <a:gd name="connsiteY9024" fmla="*/ 707453 h 2179871"/>
                <a:gd name="connsiteX9025" fmla="*/ 1798223 w 2663714"/>
                <a:gd name="connsiteY9025" fmla="*/ 731948 h 2179871"/>
                <a:gd name="connsiteX9026" fmla="*/ 1798223 w 2663714"/>
                <a:gd name="connsiteY9026" fmla="*/ 732119 h 2179871"/>
                <a:gd name="connsiteX9027" fmla="*/ 1798223 w 2663714"/>
                <a:gd name="connsiteY9027" fmla="*/ 732119 h 2179871"/>
                <a:gd name="connsiteX9028" fmla="*/ 1798394 w 2663714"/>
                <a:gd name="connsiteY9028" fmla="*/ 733058 h 2179871"/>
                <a:gd name="connsiteX9029" fmla="*/ 1794213 w 2663714"/>
                <a:gd name="connsiteY9029" fmla="*/ 737155 h 2179871"/>
                <a:gd name="connsiteX9030" fmla="*/ 1793957 w 2663714"/>
                <a:gd name="connsiteY9030" fmla="*/ 736472 h 2179871"/>
                <a:gd name="connsiteX9031" fmla="*/ 1791483 w 2663714"/>
                <a:gd name="connsiteY9031" fmla="*/ 724608 h 2179871"/>
                <a:gd name="connsiteX9032" fmla="*/ 1796432 w 2663714"/>
                <a:gd name="connsiteY9032" fmla="*/ 718975 h 2179871"/>
                <a:gd name="connsiteX9033" fmla="*/ 1798223 w 2663714"/>
                <a:gd name="connsiteY9033" fmla="*/ 731692 h 2179871"/>
                <a:gd name="connsiteX9034" fmla="*/ 1798223 w 2663714"/>
                <a:gd name="connsiteY9034" fmla="*/ 731692 h 2179871"/>
                <a:gd name="connsiteX9035" fmla="*/ 1798223 w 2663714"/>
                <a:gd name="connsiteY9035" fmla="*/ 731863 h 2179871"/>
                <a:gd name="connsiteX9036" fmla="*/ 1767936 w 2663714"/>
                <a:gd name="connsiteY9036" fmla="*/ 809786 h 2179871"/>
                <a:gd name="connsiteX9037" fmla="*/ 1739440 w 2663714"/>
                <a:gd name="connsiteY9037" fmla="*/ 839146 h 2179871"/>
                <a:gd name="connsiteX9038" fmla="*/ 1743279 w 2663714"/>
                <a:gd name="connsiteY9038" fmla="*/ 821820 h 2179871"/>
                <a:gd name="connsiteX9039" fmla="*/ 1779112 w 2663714"/>
                <a:gd name="connsiteY9039" fmla="*/ 787339 h 2179871"/>
                <a:gd name="connsiteX9040" fmla="*/ 1779112 w 2663714"/>
                <a:gd name="connsiteY9040" fmla="*/ 787339 h 2179871"/>
                <a:gd name="connsiteX9041" fmla="*/ 1779112 w 2663714"/>
                <a:gd name="connsiteY9041" fmla="*/ 787339 h 2179871"/>
                <a:gd name="connsiteX9042" fmla="*/ 1779112 w 2663714"/>
                <a:gd name="connsiteY9042" fmla="*/ 787339 h 2179871"/>
                <a:gd name="connsiteX9043" fmla="*/ 1779112 w 2663714"/>
                <a:gd name="connsiteY9043" fmla="*/ 787339 h 2179871"/>
                <a:gd name="connsiteX9044" fmla="*/ 1790289 w 2663714"/>
                <a:gd name="connsiteY9044" fmla="*/ 775220 h 2179871"/>
                <a:gd name="connsiteX9045" fmla="*/ 1792507 w 2663714"/>
                <a:gd name="connsiteY9045" fmla="*/ 786230 h 2179871"/>
                <a:gd name="connsiteX9046" fmla="*/ 1768021 w 2663714"/>
                <a:gd name="connsiteY9046" fmla="*/ 809616 h 2179871"/>
                <a:gd name="connsiteX9047" fmla="*/ 1768021 w 2663714"/>
                <a:gd name="connsiteY9047" fmla="*/ 809616 h 2179871"/>
                <a:gd name="connsiteX9048" fmla="*/ 1767850 w 2663714"/>
                <a:gd name="connsiteY9048" fmla="*/ 809786 h 2179871"/>
                <a:gd name="connsiteX9049" fmla="*/ 1767680 w 2663714"/>
                <a:gd name="connsiteY9049" fmla="*/ 809957 h 2179871"/>
                <a:gd name="connsiteX9050" fmla="*/ 1767680 w 2663714"/>
                <a:gd name="connsiteY9050" fmla="*/ 809957 h 2179871"/>
                <a:gd name="connsiteX9051" fmla="*/ 1706166 w 2663714"/>
                <a:gd name="connsiteY9051" fmla="*/ 855960 h 2179871"/>
                <a:gd name="connsiteX9052" fmla="*/ 1715039 w 2663714"/>
                <a:gd name="connsiteY9052" fmla="*/ 847937 h 2179871"/>
                <a:gd name="connsiteX9053" fmla="*/ 1722206 w 2663714"/>
                <a:gd name="connsiteY9053" fmla="*/ 841365 h 2179871"/>
                <a:gd name="connsiteX9054" fmla="*/ 1709493 w 2663714"/>
                <a:gd name="connsiteY9054" fmla="*/ 869359 h 2179871"/>
                <a:gd name="connsiteX9055" fmla="*/ 1693625 w 2663714"/>
                <a:gd name="connsiteY9055" fmla="*/ 884808 h 2179871"/>
                <a:gd name="connsiteX9056" fmla="*/ 1706081 w 2663714"/>
                <a:gd name="connsiteY9056" fmla="*/ 855960 h 2179871"/>
                <a:gd name="connsiteX9057" fmla="*/ 1622299 w 2663714"/>
                <a:gd name="connsiteY9057" fmla="*/ 899658 h 2179871"/>
                <a:gd name="connsiteX9058" fmla="*/ 1630319 w 2663714"/>
                <a:gd name="connsiteY9058" fmla="*/ 884978 h 2179871"/>
                <a:gd name="connsiteX9059" fmla="*/ 1643287 w 2663714"/>
                <a:gd name="connsiteY9059" fmla="*/ 876614 h 2179871"/>
                <a:gd name="connsiteX9060" fmla="*/ 1642775 w 2663714"/>
                <a:gd name="connsiteY9060" fmla="*/ 878150 h 2179871"/>
                <a:gd name="connsiteX9061" fmla="*/ 1631770 w 2663714"/>
                <a:gd name="connsiteY9061" fmla="*/ 893428 h 2179871"/>
                <a:gd name="connsiteX9062" fmla="*/ 1622129 w 2663714"/>
                <a:gd name="connsiteY9062" fmla="*/ 899914 h 2179871"/>
                <a:gd name="connsiteX9063" fmla="*/ 1622299 w 2663714"/>
                <a:gd name="connsiteY9063" fmla="*/ 899658 h 2179871"/>
                <a:gd name="connsiteX9064" fmla="*/ 1565137 w 2663714"/>
                <a:gd name="connsiteY9064" fmla="*/ 825661 h 2179871"/>
                <a:gd name="connsiteX9065" fmla="*/ 1570511 w 2663714"/>
                <a:gd name="connsiteY9065" fmla="*/ 811152 h 2179871"/>
                <a:gd name="connsiteX9066" fmla="*/ 1576398 w 2663714"/>
                <a:gd name="connsiteY9066" fmla="*/ 808762 h 2179871"/>
                <a:gd name="connsiteX9067" fmla="*/ 1572986 w 2663714"/>
                <a:gd name="connsiteY9067" fmla="*/ 816358 h 2179871"/>
                <a:gd name="connsiteX9068" fmla="*/ 1572986 w 2663714"/>
                <a:gd name="connsiteY9068" fmla="*/ 816358 h 2179871"/>
                <a:gd name="connsiteX9069" fmla="*/ 1572986 w 2663714"/>
                <a:gd name="connsiteY9069" fmla="*/ 816358 h 2179871"/>
                <a:gd name="connsiteX9070" fmla="*/ 1572986 w 2663714"/>
                <a:gd name="connsiteY9070" fmla="*/ 816358 h 2179871"/>
                <a:gd name="connsiteX9071" fmla="*/ 1572986 w 2663714"/>
                <a:gd name="connsiteY9071" fmla="*/ 816358 h 2179871"/>
                <a:gd name="connsiteX9072" fmla="*/ 1570853 w 2663714"/>
                <a:gd name="connsiteY9072" fmla="*/ 822076 h 2179871"/>
                <a:gd name="connsiteX9073" fmla="*/ 1565137 w 2663714"/>
                <a:gd name="connsiteY9073" fmla="*/ 825490 h 2179871"/>
                <a:gd name="connsiteX9074" fmla="*/ 1531436 w 2663714"/>
                <a:gd name="connsiteY9074" fmla="*/ 868335 h 2179871"/>
                <a:gd name="connsiteX9075" fmla="*/ 1523672 w 2663714"/>
                <a:gd name="connsiteY9075" fmla="*/ 870554 h 2179871"/>
                <a:gd name="connsiteX9076" fmla="*/ 1526232 w 2663714"/>
                <a:gd name="connsiteY9076" fmla="*/ 865519 h 2179871"/>
                <a:gd name="connsiteX9077" fmla="*/ 1527512 w 2663714"/>
                <a:gd name="connsiteY9077" fmla="*/ 863044 h 2179871"/>
                <a:gd name="connsiteX9078" fmla="*/ 1531522 w 2663714"/>
                <a:gd name="connsiteY9078" fmla="*/ 858947 h 2179871"/>
                <a:gd name="connsiteX9079" fmla="*/ 1531351 w 2663714"/>
                <a:gd name="connsiteY9079" fmla="*/ 858691 h 2179871"/>
                <a:gd name="connsiteX9080" fmla="*/ 1528621 w 2663714"/>
                <a:gd name="connsiteY9080" fmla="*/ 860825 h 2179871"/>
                <a:gd name="connsiteX9081" fmla="*/ 1533143 w 2663714"/>
                <a:gd name="connsiteY9081" fmla="*/ 851778 h 2179871"/>
                <a:gd name="connsiteX9082" fmla="*/ 1538433 w 2663714"/>
                <a:gd name="connsiteY9082" fmla="*/ 848961 h 2179871"/>
                <a:gd name="connsiteX9083" fmla="*/ 1531436 w 2663714"/>
                <a:gd name="connsiteY9083" fmla="*/ 868250 h 2179871"/>
                <a:gd name="connsiteX9084" fmla="*/ 1520004 w 2663714"/>
                <a:gd name="connsiteY9084" fmla="*/ 870640 h 2179871"/>
                <a:gd name="connsiteX9085" fmla="*/ 1521710 w 2663714"/>
                <a:gd name="connsiteY9085" fmla="*/ 868847 h 2179871"/>
                <a:gd name="connsiteX9086" fmla="*/ 1523331 w 2663714"/>
                <a:gd name="connsiteY9086" fmla="*/ 867226 h 2179871"/>
                <a:gd name="connsiteX9087" fmla="*/ 1521710 w 2663714"/>
                <a:gd name="connsiteY9087" fmla="*/ 871152 h 2179871"/>
                <a:gd name="connsiteX9088" fmla="*/ 1520601 w 2663714"/>
                <a:gd name="connsiteY9088" fmla="*/ 871493 h 2179871"/>
                <a:gd name="connsiteX9089" fmla="*/ 1520004 w 2663714"/>
                <a:gd name="connsiteY9089" fmla="*/ 870640 h 2179871"/>
                <a:gd name="connsiteX9090" fmla="*/ 1546282 w 2663714"/>
                <a:gd name="connsiteY9090" fmla="*/ 716073 h 2179871"/>
                <a:gd name="connsiteX9091" fmla="*/ 1549267 w 2663714"/>
                <a:gd name="connsiteY9091" fmla="*/ 715220 h 2179871"/>
                <a:gd name="connsiteX9092" fmla="*/ 1545855 w 2663714"/>
                <a:gd name="connsiteY9092" fmla="*/ 721280 h 2179871"/>
                <a:gd name="connsiteX9093" fmla="*/ 1545258 w 2663714"/>
                <a:gd name="connsiteY9093" fmla="*/ 721792 h 2179871"/>
                <a:gd name="connsiteX9094" fmla="*/ 1543210 w 2663714"/>
                <a:gd name="connsiteY9094" fmla="*/ 722816 h 2179871"/>
                <a:gd name="connsiteX9095" fmla="*/ 1546367 w 2663714"/>
                <a:gd name="connsiteY9095" fmla="*/ 716073 h 2179871"/>
                <a:gd name="connsiteX9096" fmla="*/ 1732102 w 2663714"/>
                <a:gd name="connsiteY9096" fmla="*/ 713513 h 2179871"/>
                <a:gd name="connsiteX9097" fmla="*/ 1724339 w 2663714"/>
                <a:gd name="connsiteY9097" fmla="*/ 717012 h 2179871"/>
                <a:gd name="connsiteX9098" fmla="*/ 1729969 w 2663714"/>
                <a:gd name="connsiteY9098" fmla="*/ 713001 h 2179871"/>
                <a:gd name="connsiteX9099" fmla="*/ 1751214 w 2663714"/>
                <a:gd name="connsiteY9099" fmla="*/ 697468 h 2179871"/>
                <a:gd name="connsiteX9100" fmla="*/ 1759063 w 2663714"/>
                <a:gd name="connsiteY9100" fmla="*/ 707453 h 2179871"/>
                <a:gd name="connsiteX9101" fmla="*/ 1741487 w 2663714"/>
                <a:gd name="connsiteY9101" fmla="*/ 725291 h 2179871"/>
                <a:gd name="connsiteX9102" fmla="*/ 1729543 w 2663714"/>
                <a:gd name="connsiteY9102" fmla="*/ 736899 h 2179871"/>
                <a:gd name="connsiteX9103" fmla="*/ 1729714 w 2663714"/>
                <a:gd name="connsiteY9103" fmla="*/ 737155 h 2179871"/>
                <a:gd name="connsiteX9104" fmla="*/ 1742852 w 2663714"/>
                <a:gd name="connsiteY9104" fmla="*/ 726742 h 2179871"/>
                <a:gd name="connsiteX9105" fmla="*/ 1761878 w 2663714"/>
                <a:gd name="connsiteY9105" fmla="*/ 711465 h 2179871"/>
                <a:gd name="connsiteX9106" fmla="*/ 1767509 w 2663714"/>
                <a:gd name="connsiteY9106" fmla="*/ 720085 h 2179871"/>
                <a:gd name="connsiteX9107" fmla="*/ 1762134 w 2663714"/>
                <a:gd name="connsiteY9107" fmla="*/ 724950 h 2179871"/>
                <a:gd name="connsiteX9108" fmla="*/ 1762134 w 2663714"/>
                <a:gd name="connsiteY9108" fmla="*/ 724950 h 2179871"/>
                <a:gd name="connsiteX9109" fmla="*/ 1762049 w 2663714"/>
                <a:gd name="connsiteY9109" fmla="*/ 724950 h 2179871"/>
                <a:gd name="connsiteX9110" fmla="*/ 1761963 w 2663714"/>
                <a:gd name="connsiteY9110" fmla="*/ 724950 h 2179871"/>
                <a:gd name="connsiteX9111" fmla="*/ 1761963 w 2663714"/>
                <a:gd name="connsiteY9111" fmla="*/ 725035 h 2179871"/>
                <a:gd name="connsiteX9112" fmla="*/ 1735344 w 2663714"/>
                <a:gd name="connsiteY9112" fmla="*/ 752432 h 2179871"/>
                <a:gd name="connsiteX9113" fmla="*/ 1733894 w 2663714"/>
                <a:gd name="connsiteY9113" fmla="*/ 748762 h 2179871"/>
                <a:gd name="connsiteX9114" fmla="*/ 1732017 w 2663714"/>
                <a:gd name="connsiteY9114" fmla="*/ 744495 h 2179871"/>
                <a:gd name="connsiteX9115" fmla="*/ 1732870 w 2663714"/>
                <a:gd name="connsiteY9115" fmla="*/ 743983 h 2179871"/>
                <a:gd name="connsiteX9116" fmla="*/ 1732700 w 2663714"/>
                <a:gd name="connsiteY9116" fmla="*/ 743727 h 2179871"/>
                <a:gd name="connsiteX9117" fmla="*/ 1731932 w 2663714"/>
                <a:gd name="connsiteY9117" fmla="*/ 744239 h 2179871"/>
                <a:gd name="connsiteX9118" fmla="*/ 1721694 w 2663714"/>
                <a:gd name="connsiteY9118" fmla="*/ 726401 h 2179871"/>
                <a:gd name="connsiteX9119" fmla="*/ 1730567 w 2663714"/>
                <a:gd name="connsiteY9119" fmla="*/ 721707 h 2179871"/>
                <a:gd name="connsiteX9120" fmla="*/ 1730396 w 2663714"/>
                <a:gd name="connsiteY9120" fmla="*/ 721450 h 2179871"/>
                <a:gd name="connsiteX9121" fmla="*/ 1721097 w 2663714"/>
                <a:gd name="connsiteY9121" fmla="*/ 725633 h 2179871"/>
                <a:gd name="connsiteX9122" fmla="*/ 1718111 w 2663714"/>
                <a:gd name="connsiteY9122" fmla="*/ 721536 h 2179871"/>
                <a:gd name="connsiteX9123" fmla="*/ 1719305 w 2663714"/>
                <a:gd name="connsiteY9123" fmla="*/ 720682 h 2179871"/>
                <a:gd name="connsiteX9124" fmla="*/ 1732188 w 2663714"/>
                <a:gd name="connsiteY9124" fmla="*/ 713769 h 2179871"/>
                <a:gd name="connsiteX9125" fmla="*/ 1732017 w 2663714"/>
                <a:gd name="connsiteY9125" fmla="*/ 713513 h 2179871"/>
                <a:gd name="connsiteX9126" fmla="*/ 1729628 w 2663714"/>
                <a:gd name="connsiteY9126" fmla="*/ 657269 h 2179871"/>
                <a:gd name="connsiteX9127" fmla="*/ 1728690 w 2663714"/>
                <a:gd name="connsiteY9127" fmla="*/ 652489 h 2179871"/>
                <a:gd name="connsiteX9128" fmla="*/ 1729884 w 2663714"/>
                <a:gd name="connsiteY9128" fmla="*/ 651892 h 2179871"/>
                <a:gd name="connsiteX9129" fmla="*/ 1729884 w 2663714"/>
                <a:gd name="connsiteY9129" fmla="*/ 651892 h 2179871"/>
                <a:gd name="connsiteX9130" fmla="*/ 1729884 w 2663714"/>
                <a:gd name="connsiteY9130" fmla="*/ 651892 h 2179871"/>
                <a:gd name="connsiteX9131" fmla="*/ 1729884 w 2663714"/>
                <a:gd name="connsiteY9131" fmla="*/ 651892 h 2179871"/>
                <a:gd name="connsiteX9132" fmla="*/ 1729884 w 2663714"/>
                <a:gd name="connsiteY9132" fmla="*/ 651892 h 2179871"/>
                <a:gd name="connsiteX9133" fmla="*/ 1732785 w 2663714"/>
                <a:gd name="connsiteY9133" fmla="*/ 650184 h 2179871"/>
                <a:gd name="connsiteX9134" fmla="*/ 1734832 w 2663714"/>
                <a:gd name="connsiteY9134" fmla="*/ 657439 h 2179871"/>
                <a:gd name="connsiteX9135" fmla="*/ 1732273 w 2663714"/>
                <a:gd name="connsiteY9135" fmla="*/ 659317 h 2179871"/>
                <a:gd name="connsiteX9136" fmla="*/ 1729543 w 2663714"/>
                <a:gd name="connsiteY9136" fmla="*/ 657183 h 2179871"/>
                <a:gd name="connsiteX9137" fmla="*/ 1747033 w 2663714"/>
                <a:gd name="connsiteY9137" fmla="*/ 694054 h 2179871"/>
                <a:gd name="connsiteX9138" fmla="*/ 1746692 w 2663714"/>
                <a:gd name="connsiteY9138" fmla="*/ 692432 h 2179871"/>
                <a:gd name="connsiteX9139" fmla="*/ 1747630 w 2663714"/>
                <a:gd name="connsiteY9139" fmla="*/ 693456 h 2179871"/>
                <a:gd name="connsiteX9140" fmla="*/ 1747033 w 2663714"/>
                <a:gd name="connsiteY9140" fmla="*/ 694054 h 2179871"/>
                <a:gd name="connsiteX9141" fmla="*/ 1773993 w 2663714"/>
                <a:gd name="connsiteY9141" fmla="*/ 782731 h 2179871"/>
                <a:gd name="connsiteX9142" fmla="*/ 1744218 w 2663714"/>
                <a:gd name="connsiteY9142" fmla="*/ 814480 h 2179871"/>
                <a:gd name="connsiteX9143" fmla="*/ 1744730 w 2663714"/>
                <a:gd name="connsiteY9143" fmla="*/ 807140 h 2179871"/>
                <a:gd name="connsiteX9144" fmla="*/ 1751640 w 2663714"/>
                <a:gd name="connsiteY9144" fmla="*/ 799886 h 2179871"/>
                <a:gd name="connsiteX9145" fmla="*/ 1751469 w 2663714"/>
                <a:gd name="connsiteY9145" fmla="*/ 799630 h 2179871"/>
                <a:gd name="connsiteX9146" fmla="*/ 1744815 w 2663714"/>
                <a:gd name="connsiteY9146" fmla="*/ 805604 h 2179871"/>
                <a:gd name="connsiteX9147" fmla="*/ 1744815 w 2663714"/>
                <a:gd name="connsiteY9147" fmla="*/ 800739 h 2179871"/>
                <a:gd name="connsiteX9148" fmla="*/ 1746180 w 2663714"/>
                <a:gd name="connsiteY9148" fmla="*/ 799630 h 2179871"/>
                <a:gd name="connsiteX9149" fmla="*/ 1746009 w 2663714"/>
                <a:gd name="connsiteY9149" fmla="*/ 799374 h 2179871"/>
                <a:gd name="connsiteX9150" fmla="*/ 1744815 w 2663714"/>
                <a:gd name="connsiteY9150" fmla="*/ 800227 h 2179871"/>
                <a:gd name="connsiteX9151" fmla="*/ 1744644 w 2663714"/>
                <a:gd name="connsiteY9151" fmla="*/ 795362 h 2179871"/>
                <a:gd name="connsiteX9152" fmla="*/ 1768704 w 2663714"/>
                <a:gd name="connsiteY9152" fmla="*/ 772318 h 2179871"/>
                <a:gd name="connsiteX9153" fmla="*/ 1768704 w 2663714"/>
                <a:gd name="connsiteY9153" fmla="*/ 772318 h 2179871"/>
                <a:gd name="connsiteX9154" fmla="*/ 1768704 w 2663714"/>
                <a:gd name="connsiteY9154" fmla="*/ 772318 h 2179871"/>
                <a:gd name="connsiteX9155" fmla="*/ 1768704 w 2663714"/>
                <a:gd name="connsiteY9155" fmla="*/ 772318 h 2179871"/>
                <a:gd name="connsiteX9156" fmla="*/ 1768704 w 2663714"/>
                <a:gd name="connsiteY9156" fmla="*/ 772318 h 2179871"/>
                <a:gd name="connsiteX9157" fmla="*/ 1784146 w 2663714"/>
                <a:gd name="connsiteY9157" fmla="*/ 755248 h 2179871"/>
                <a:gd name="connsiteX9158" fmla="*/ 1786620 w 2663714"/>
                <a:gd name="connsiteY9158" fmla="*/ 762332 h 2179871"/>
                <a:gd name="connsiteX9159" fmla="*/ 1788412 w 2663714"/>
                <a:gd name="connsiteY9159" fmla="*/ 768222 h 2179871"/>
                <a:gd name="connsiteX9160" fmla="*/ 1774164 w 2663714"/>
                <a:gd name="connsiteY9160" fmla="*/ 782389 h 2179871"/>
                <a:gd name="connsiteX9161" fmla="*/ 1774164 w 2663714"/>
                <a:gd name="connsiteY9161" fmla="*/ 782389 h 2179871"/>
                <a:gd name="connsiteX9162" fmla="*/ 1773993 w 2663714"/>
                <a:gd name="connsiteY9162" fmla="*/ 782560 h 2179871"/>
                <a:gd name="connsiteX9163" fmla="*/ 1773823 w 2663714"/>
                <a:gd name="connsiteY9163" fmla="*/ 782731 h 2179871"/>
                <a:gd name="connsiteX9164" fmla="*/ 1773823 w 2663714"/>
                <a:gd name="connsiteY9164" fmla="*/ 782731 h 2179871"/>
                <a:gd name="connsiteX9165" fmla="*/ 1667091 w 2663714"/>
                <a:gd name="connsiteY9165" fmla="*/ 867567 h 2179871"/>
                <a:gd name="connsiteX9166" fmla="*/ 1671613 w 2663714"/>
                <a:gd name="connsiteY9166" fmla="*/ 858008 h 2179871"/>
                <a:gd name="connsiteX9167" fmla="*/ 1672977 w 2663714"/>
                <a:gd name="connsiteY9167" fmla="*/ 857069 h 2179871"/>
                <a:gd name="connsiteX9168" fmla="*/ 1672977 w 2663714"/>
                <a:gd name="connsiteY9168" fmla="*/ 857069 h 2179871"/>
                <a:gd name="connsiteX9169" fmla="*/ 1672977 w 2663714"/>
                <a:gd name="connsiteY9169" fmla="*/ 857069 h 2179871"/>
                <a:gd name="connsiteX9170" fmla="*/ 1672977 w 2663714"/>
                <a:gd name="connsiteY9170" fmla="*/ 857069 h 2179871"/>
                <a:gd name="connsiteX9171" fmla="*/ 1672977 w 2663714"/>
                <a:gd name="connsiteY9171" fmla="*/ 857069 h 2179871"/>
                <a:gd name="connsiteX9172" fmla="*/ 1673831 w 2663714"/>
                <a:gd name="connsiteY9172" fmla="*/ 856386 h 2179871"/>
                <a:gd name="connsiteX9173" fmla="*/ 1667176 w 2663714"/>
                <a:gd name="connsiteY9173" fmla="*/ 867396 h 2179871"/>
                <a:gd name="connsiteX9174" fmla="*/ 1667006 w 2663714"/>
                <a:gd name="connsiteY9174" fmla="*/ 867567 h 2179871"/>
                <a:gd name="connsiteX9175" fmla="*/ 1642093 w 2663714"/>
                <a:gd name="connsiteY9175" fmla="*/ 864239 h 2179871"/>
                <a:gd name="connsiteX9176" fmla="*/ 1646103 w 2663714"/>
                <a:gd name="connsiteY9176" fmla="*/ 857240 h 2179871"/>
                <a:gd name="connsiteX9177" fmla="*/ 1646103 w 2663714"/>
                <a:gd name="connsiteY9177" fmla="*/ 857240 h 2179871"/>
                <a:gd name="connsiteX9178" fmla="*/ 1646103 w 2663714"/>
                <a:gd name="connsiteY9178" fmla="*/ 857154 h 2179871"/>
                <a:gd name="connsiteX9179" fmla="*/ 1646103 w 2663714"/>
                <a:gd name="connsiteY9179" fmla="*/ 857154 h 2179871"/>
                <a:gd name="connsiteX9180" fmla="*/ 1646103 w 2663714"/>
                <a:gd name="connsiteY9180" fmla="*/ 857069 h 2179871"/>
                <a:gd name="connsiteX9181" fmla="*/ 1647382 w 2663714"/>
                <a:gd name="connsiteY9181" fmla="*/ 854338 h 2179871"/>
                <a:gd name="connsiteX9182" fmla="*/ 1653440 w 2663714"/>
                <a:gd name="connsiteY9182" fmla="*/ 850924 h 2179871"/>
                <a:gd name="connsiteX9183" fmla="*/ 1651392 w 2663714"/>
                <a:gd name="connsiteY9183" fmla="*/ 854936 h 2179871"/>
                <a:gd name="connsiteX9184" fmla="*/ 1651392 w 2663714"/>
                <a:gd name="connsiteY9184" fmla="*/ 854936 h 2179871"/>
                <a:gd name="connsiteX9185" fmla="*/ 1651392 w 2663714"/>
                <a:gd name="connsiteY9185" fmla="*/ 854936 h 2179871"/>
                <a:gd name="connsiteX9186" fmla="*/ 1651392 w 2663714"/>
                <a:gd name="connsiteY9186" fmla="*/ 854936 h 2179871"/>
                <a:gd name="connsiteX9187" fmla="*/ 1651392 w 2663714"/>
                <a:gd name="connsiteY9187" fmla="*/ 854936 h 2179871"/>
                <a:gd name="connsiteX9188" fmla="*/ 1650113 w 2663714"/>
                <a:gd name="connsiteY9188" fmla="*/ 858093 h 2179871"/>
                <a:gd name="connsiteX9189" fmla="*/ 1642007 w 2663714"/>
                <a:gd name="connsiteY9189" fmla="*/ 864239 h 2179871"/>
                <a:gd name="connsiteX9190" fmla="*/ 1603530 w 2663714"/>
                <a:gd name="connsiteY9190" fmla="*/ 877041 h 2179871"/>
                <a:gd name="connsiteX9191" fmla="*/ 1603273 w 2663714"/>
                <a:gd name="connsiteY9191" fmla="*/ 876870 h 2179871"/>
                <a:gd name="connsiteX9192" fmla="*/ 1603103 w 2663714"/>
                <a:gd name="connsiteY9192" fmla="*/ 876699 h 2179871"/>
                <a:gd name="connsiteX9193" fmla="*/ 1600629 w 2663714"/>
                <a:gd name="connsiteY9193" fmla="*/ 878662 h 2179871"/>
                <a:gd name="connsiteX9194" fmla="*/ 1605492 w 2663714"/>
                <a:gd name="connsiteY9194" fmla="*/ 867311 h 2179871"/>
                <a:gd name="connsiteX9195" fmla="*/ 1613085 w 2663714"/>
                <a:gd name="connsiteY9195" fmla="*/ 862787 h 2179871"/>
                <a:gd name="connsiteX9196" fmla="*/ 1616839 w 2663714"/>
                <a:gd name="connsiteY9196" fmla="*/ 860569 h 2179871"/>
                <a:gd name="connsiteX9197" fmla="*/ 1615986 w 2663714"/>
                <a:gd name="connsiteY9197" fmla="*/ 862275 h 2179871"/>
                <a:gd name="connsiteX9198" fmla="*/ 1615986 w 2663714"/>
                <a:gd name="connsiteY9198" fmla="*/ 862275 h 2179871"/>
                <a:gd name="connsiteX9199" fmla="*/ 1615986 w 2663714"/>
                <a:gd name="connsiteY9199" fmla="*/ 862275 h 2179871"/>
                <a:gd name="connsiteX9200" fmla="*/ 1615986 w 2663714"/>
                <a:gd name="connsiteY9200" fmla="*/ 862275 h 2179871"/>
                <a:gd name="connsiteX9201" fmla="*/ 1615986 w 2663714"/>
                <a:gd name="connsiteY9201" fmla="*/ 862275 h 2179871"/>
                <a:gd name="connsiteX9202" fmla="*/ 1612402 w 2663714"/>
                <a:gd name="connsiteY9202" fmla="*/ 871152 h 2179871"/>
                <a:gd name="connsiteX9203" fmla="*/ 1603530 w 2663714"/>
                <a:gd name="connsiteY9203" fmla="*/ 876870 h 2179871"/>
                <a:gd name="connsiteX9204" fmla="*/ 1600031 w 2663714"/>
                <a:gd name="connsiteY9204" fmla="*/ 880199 h 2179871"/>
                <a:gd name="connsiteX9205" fmla="*/ 1601397 w 2663714"/>
                <a:gd name="connsiteY9205" fmla="*/ 879516 h 2179871"/>
                <a:gd name="connsiteX9206" fmla="*/ 1599093 w 2663714"/>
                <a:gd name="connsiteY9206" fmla="*/ 882674 h 2179871"/>
                <a:gd name="connsiteX9207" fmla="*/ 1600117 w 2663714"/>
                <a:gd name="connsiteY9207" fmla="*/ 880284 h 2179871"/>
                <a:gd name="connsiteX9208" fmla="*/ 1602591 w 2663714"/>
                <a:gd name="connsiteY9208" fmla="*/ 877638 h 2179871"/>
                <a:gd name="connsiteX9209" fmla="*/ 1603018 w 2663714"/>
                <a:gd name="connsiteY9209" fmla="*/ 877211 h 2179871"/>
                <a:gd name="connsiteX9210" fmla="*/ 1602847 w 2663714"/>
                <a:gd name="connsiteY9210" fmla="*/ 877467 h 2179871"/>
                <a:gd name="connsiteX9211" fmla="*/ 1602591 w 2663714"/>
                <a:gd name="connsiteY9211" fmla="*/ 877638 h 2179871"/>
                <a:gd name="connsiteX9212" fmla="*/ 1604126 w 2663714"/>
                <a:gd name="connsiteY9212" fmla="*/ 855021 h 2179871"/>
                <a:gd name="connsiteX9213" fmla="*/ 1605747 w 2663714"/>
                <a:gd name="connsiteY9213" fmla="*/ 854167 h 2179871"/>
                <a:gd name="connsiteX9214" fmla="*/ 1600629 w 2663714"/>
                <a:gd name="connsiteY9214" fmla="*/ 869274 h 2179871"/>
                <a:gd name="connsiteX9215" fmla="*/ 1596107 w 2663714"/>
                <a:gd name="connsiteY9215" fmla="*/ 872517 h 2179871"/>
                <a:gd name="connsiteX9216" fmla="*/ 1604126 w 2663714"/>
                <a:gd name="connsiteY9216" fmla="*/ 855021 h 2179871"/>
                <a:gd name="connsiteX9217" fmla="*/ 1593377 w 2663714"/>
                <a:gd name="connsiteY9217" fmla="*/ 845206 h 2179871"/>
                <a:gd name="connsiteX9218" fmla="*/ 1598410 w 2663714"/>
                <a:gd name="connsiteY9218" fmla="*/ 835647 h 2179871"/>
                <a:gd name="connsiteX9219" fmla="*/ 1598410 w 2663714"/>
                <a:gd name="connsiteY9219" fmla="*/ 835647 h 2179871"/>
                <a:gd name="connsiteX9220" fmla="*/ 1598410 w 2663714"/>
                <a:gd name="connsiteY9220" fmla="*/ 835476 h 2179871"/>
                <a:gd name="connsiteX9221" fmla="*/ 1598410 w 2663714"/>
                <a:gd name="connsiteY9221" fmla="*/ 835305 h 2179871"/>
                <a:gd name="connsiteX9222" fmla="*/ 1598410 w 2663714"/>
                <a:gd name="connsiteY9222" fmla="*/ 835305 h 2179871"/>
                <a:gd name="connsiteX9223" fmla="*/ 1604126 w 2663714"/>
                <a:gd name="connsiteY9223" fmla="*/ 823186 h 2179871"/>
                <a:gd name="connsiteX9224" fmla="*/ 1608307 w 2663714"/>
                <a:gd name="connsiteY9224" fmla="*/ 821052 h 2179871"/>
                <a:gd name="connsiteX9225" fmla="*/ 1598496 w 2663714"/>
                <a:gd name="connsiteY9225" fmla="*/ 841877 h 2179871"/>
                <a:gd name="connsiteX9226" fmla="*/ 1593121 w 2663714"/>
                <a:gd name="connsiteY9226" fmla="*/ 845206 h 2179871"/>
                <a:gd name="connsiteX9227" fmla="*/ 1542613 w 2663714"/>
                <a:gd name="connsiteY9227" fmla="*/ 817553 h 2179871"/>
                <a:gd name="connsiteX9228" fmla="*/ 1542869 w 2663714"/>
                <a:gd name="connsiteY9228" fmla="*/ 817382 h 2179871"/>
                <a:gd name="connsiteX9229" fmla="*/ 1529474 w 2663714"/>
                <a:gd name="connsiteY9229" fmla="*/ 851607 h 2179871"/>
                <a:gd name="connsiteX9230" fmla="*/ 1528621 w 2663714"/>
                <a:gd name="connsiteY9230" fmla="*/ 851948 h 2179871"/>
                <a:gd name="connsiteX9231" fmla="*/ 1526232 w 2663714"/>
                <a:gd name="connsiteY9231" fmla="*/ 852802 h 2179871"/>
                <a:gd name="connsiteX9232" fmla="*/ 1531436 w 2663714"/>
                <a:gd name="connsiteY9232" fmla="*/ 837439 h 2179871"/>
                <a:gd name="connsiteX9233" fmla="*/ 1549950 w 2663714"/>
                <a:gd name="connsiteY9233" fmla="*/ 790071 h 2179871"/>
                <a:gd name="connsiteX9234" fmla="*/ 1549950 w 2663714"/>
                <a:gd name="connsiteY9234" fmla="*/ 790071 h 2179871"/>
                <a:gd name="connsiteX9235" fmla="*/ 1549950 w 2663714"/>
                <a:gd name="connsiteY9235" fmla="*/ 789985 h 2179871"/>
                <a:gd name="connsiteX9236" fmla="*/ 1549950 w 2663714"/>
                <a:gd name="connsiteY9236" fmla="*/ 789985 h 2179871"/>
                <a:gd name="connsiteX9237" fmla="*/ 1549950 w 2663714"/>
                <a:gd name="connsiteY9237" fmla="*/ 789900 h 2179871"/>
                <a:gd name="connsiteX9238" fmla="*/ 1551315 w 2663714"/>
                <a:gd name="connsiteY9238" fmla="*/ 785974 h 2179871"/>
                <a:gd name="connsiteX9239" fmla="*/ 1557629 w 2663714"/>
                <a:gd name="connsiteY9239" fmla="*/ 782901 h 2179871"/>
                <a:gd name="connsiteX9240" fmla="*/ 1558396 w 2663714"/>
                <a:gd name="connsiteY9240" fmla="*/ 782560 h 2179871"/>
                <a:gd name="connsiteX9241" fmla="*/ 1548500 w 2663714"/>
                <a:gd name="connsiteY9241" fmla="*/ 803556 h 2179871"/>
                <a:gd name="connsiteX9242" fmla="*/ 1543551 w 2663714"/>
                <a:gd name="connsiteY9242" fmla="*/ 806201 h 2179871"/>
                <a:gd name="connsiteX9243" fmla="*/ 1543551 w 2663714"/>
                <a:gd name="connsiteY9243" fmla="*/ 806201 h 2179871"/>
                <a:gd name="connsiteX9244" fmla="*/ 1543551 w 2663714"/>
                <a:gd name="connsiteY9244" fmla="*/ 806201 h 2179871"/>
                <a:gd name="connsiteX9245" fmla="*/ 1543892 w 2663714"/>
                <a:gd name="connsiteY9245" fmla="*/ 806970 h 2179871"/>
                <a:gd name="connsiteX9246" fmla="*/ 1543892 w 2663714"/>
                <a:gd name="connsiteY9246" fmla="*/ 806970 h 2179871"/>
                <a:gd name="connsiteX9247" fmla="*/ 1543892 w 2663714"/>
                <a:gd name="connsiteY9247" fmla="*/ 806970 h 2179871"/>
                <a:gd name="connsiteX9248" fmla="*/ 1544149 w 2663714"/>
                <a:gd name="connsiteY9248" fmla="*/ 806970 h 2179871"/>
                <a:gd name="connsiteX9249" fmla="*/ 1547732 w 2663714"/>
                <a:gd name="connsiteY9249" fmla="*/ 805263 h 2179871"/>
                <a:gd name="connsiteX9250" fmla="*/ 1546964 w 2663714"/>
                <a:gd name="connsiteY9250" fmla="*/ 806799 h 2179871"/>
                <a:gd name="connsiteX9251" fmla="*/ 1546964 w 2663714"/>
                <a:gd name="connsiteY9251" fmla="*/ 806799 h 2179871"/>
                <a:gd name="connsiteX9252" fmla="*/ 1546964 w 2663714"/>
                <a:gd name="connsiteY9252" fmla="*/ 806799 h 2179871"/>
                <a:gd name="connsiteX9253" fmla="*/ 1546964 w 2663714"/>
                <a:gd name="connsiteY9253" fmla="*/ 806799 h 2179871"/>
                <a:gd name="connsiteX9254" fmla="*/ 1546964 w 2663714"/>
                <a:gd name="connsiteY9254" fmla="*/ 806799 h 2179871"/>
                <a:gd name="connsiteX9255" fmla="*/ 1542954 w 2663714"/>
                <a:gd name="connsiteY9255" fmla="*/ 816870 h 2179871"/>
                <a:gd name="connsiteX9256" fmla="*/ 1542357 w 2663714"/>
                <a:gd name="connsiteY9256" fmla="*/ 817211 h 2179871"/>
                <a:gd name="connsiteX9257" fmla="*/ 1542528 w 2663714"/>
                <a:gd name="connsiteY9257" fmla="*/ 817467 h 2179871"/>
                <a:gd name="connsiteX9258" fmla="*/ 1547903 w 2663714"/>
                <a:gd name="connsiteY9258" fmla="*/ 824039 h 2179871"/>
                <a:gd name="connsiteX9259" fmla="*/ 1547903 w 2663714"/>
                <a:gd name="connsiteY9259" fmla="*/ 824039 h 2179871"/>
                <a:gd name="connsiteX9260" fmla="*/ 1547903 w 2663714"/>
                <a:gd name="connsiteY9260" fmla="*/ 824039 h 2179871"/>
                <a:gd name="connsiteX9261" fmla="*/ 1547903 w 2663714"/>
                <a:gd name="connsiteY9261" fmla="*/ 824039 h 2179871"/>
                <a:gd name="connsiteX9262" fmla="*/ 1547903 w 2663714"/>
                <a:gd name="connsiteY9262" fmla="*/ 824039 h 2179871"/>
                <a:gd name="connsiteX9263" fmla="*/ 1538774 w 2663714"/>
                <a:gd name="connsiteY9263" fmla="*/ 847937 h 2179871"/>
                <a:gd name="connsiteX9264" fmla="*/ 1534081 w 2663714"/>
                <a:gd name="connsiteY9264" fmla="*/ 849729 h 2179871"/>
                <a:gd name="connsiteX9265" fmla="*/ 1548500 w 2663714"/>
                <a:gd name="connsiteY9265" fmla="*/ 820199 h 2179871"/>
                <a:gd name="connsiteX9266" fmla="*/ 1549779 w 2663714"/>
                <a:gd name="connsiteY9266" fmla="*/ 819772 h 2179871"/>
                <a:gd name="connsiteX9267" fmla="*/ 1547817 w 2663714"/>
                <a:gd name="connsiteY9267" fmla="*/ 823954 h 2179871"/>
                <a:gd name="connsiteX9268" fmla="*/ 1516676 w 2663714"/>
                <a:gd name="connsiteY9268" fmla="*/ 853143 h 2179871"/>
                <a:gd name="connsiteX9269" fmla="*/ 1516591 w 2663714"/>
                <a:gd name="connsiteY9269" fmla="*/ 853143 h 2179871"/>
                <a:gd name="connsiteX9270" fmla="*/ 1519406 w 2663714"/>
                <a:gd name="connsiteY9270" fmla="*/ 845121 h 2179871"/>
                <a:gd name="connsiteX9271" fmla="*/ 1539030 w 2663714"/>
                <a:gd name="connsiteY9271" fmla="*/ 794850 h 2179871"/>
                <a:gd name="connsiteX9272" fmla="*/ 1539456 w 2663714"/>
                <a:gd name="connsiteY9272" fmla="*/ 794850 h 2179871"/>
                <a:gd name="connsiteX9273" fmla="*/ 1540309 w 2663714"/>
                <a:gd name="connsiteY9273" fmla="*/ 794424 h 2179871"/>
                <a:gd name="connsiteX9274" fmla="*/ 1540907 w 2663714"/>
                <a:gd name="connsiteY9274" fmla="*/ 793741 h 2179871"/>
                <a:gd name="connsiteX9275" fmla="*/ 1540907 w 2663714"/>
                <a:gd name="connsiteY9275" fmla="*/ 793143 h 2179871"/>
                <a:gd name="connsiteX9276" fmla="*/ 1540395 w 2663714"/>
                <a:gd name="connsiteY9276" fmla="*/ 792973 h 2179871"/>
                <a:gd name="connsiteX9277" fmla="*/ 1540395 w 2663714"/>
                <a:gd name="connsiteY9277" fmla="*/ 793314 h 2179871"/>
                <a:gd name="connsiteX9278" fmla="*/ 1540138 w 2663714"/>
                <a:gd name="connsiteY9278" fmla="*/ 794168 h 2179871"/>
                <a:gd name="connsiteX9279" fmla="*/ 1539286 w 2663714"/>
                <a:gd name="connsiteY9279" fmla="*/ 794424 h 2179871"/>
                <a:gd name="connsiteX9280" fmla="*/ 1540480 w 2663714"/>
                <a:gd name="connsiteY9280" fmla="*/ 791521 h 2179871"/>
                <a:gd name="connsiteX9281" fmla="*/ 1542869 w 2663714"/>
                <a:gd name="connsiteY9281" fmla="*/ 790241 h 2179871"/>
                <a:gd name="connsiteX9282" fmla="*/ 1529730 w 2663714"/>
                <a:gd name="connsiteY9282" fmla="*/ 836756 h 2179871"/>
                <a:gd name="connsiteX9283" fmla="*/ 1525891 w 2663714"/>
                <a:gd name="connsiteY9283" fmla="*/ 852972 h 2179871"/>
                <a:gd name="connsiteX9284" fmla="*/ 1515397 w 2663714"/>
                <a:gd name="connsiteY9284" fmla="*/ 856728 h 2179871"/>
                <a:gd name="connsiteX9285" fmla="*/ 1516421 w 2663714"/>
                <a:gd name="connsiteY9285" fmla="*/ 853826 h 2179871"/>
                <a:gd name="connsiteX9286" fmla="*/ 1517018 w 2663714"/>
                <a:gd name="connsiteY9286" fmla="*/ 853229 h 2179871"/>
                <a:gd name="connsiteX9287" fmla="*/ 1516847 w 2663714"/>
                <a:gd name="connsiteY9287" fmla="*/ 852972 h 2179871"/>
                <a:gd name="connsiteX9288" fmla="*/ 1546708 w 2663714"/>
                <a:gd name="connsiteY9288" fmla="*/ 722645 h 2179871"/>
                <a:gd name="connsiteX9289" fmla="*/ 1553107 w 2663714"/>
                <a:gd name="connsiteY9289" fmla="*/ 720341 h 2179871"/>
                <a:gd name="connsiteX9290" fmla="*/ 1565307 w 2663714"/>
                <a:gd name="connsiteY9290" fmla="*/ 716500 h 2179871"/>
                <a:gd name="connsiteX9291" fmla="*/ 1561553 w 2663714"/>
                <a:gd name="connsiteY9291" fmla="*/ 723072 h 2179871"/>
                <a:gd name="connsiteX9292" fmla="*/ 1546111 w 2663714"/>
                <a:gd name="connsiteY9292" fmla="*/ 729729 h 2179871"/>
                <a:gd name="connsiteX9293" fmla="*/ 1542783 w 2663714"/>
                <a:gd name="connsiteY9293" fmla="*/ 731266 h 2179871"/>
                <a:gd name="connsiteX9294" fmla="*/ 1543296 w 2663714"/>
                <a:gd name="connsiteY9294" fmla="*/ 730156 h 2179871"/>
                <a:gd name="connsiteX9295" fmla="*/ 1546623 w 2663714"/>
                <a:gd name="connsiteY9295" fmla="*/ 722731 h 2179871"/>
                <a:gd name="connsiteX9296" fmla="*/ 1726301 w 2663714"/>
                <a:gd name="connsiteY9296" fmla="*/ 761735 h 2179871"/>
                <a:gd name="connsiteX9297" fmla="*/ 1719049 w 2663714"/>
                <a:gd name="connsiteY9297" fmla="*/ 768904 h 2179871"/>
                <a:gd name="connsiteX9298" fmla="*/ 1720073 w 2663714"/>
                <a:gd name="connsiteY9298" fmla="*/ 752859 h 2179871"/>
                <a:gd name="connsiteX9299" fmla="*/ 1721865 w 2663714"/>
                <a:gd name="connsiteY9299" fmla="*/ 751664 h 2179871"/>
                <a:gd name="connsiteX9300" fmla="*/ 1726386 w 2663714"/>
                <a:gd name="connsiteY9300" fmla="*/ 761820 h 2179871"/>
                <a:gd name="connsiteX9301" fmla="*/ 1782099 w 2663714"/>
                <a:gd name="connsiteY9301" fmla="*/ 749530 h 2179871"/>
                <a:gd name="connsiteX9302" fmla="*/ 1763926 w 2663714"/>
                <a:gd name="connsiteY9302" fmla="*/ 767453 h 2179871"/>
                <a:gd name="connsiteX9303" fmla="*/ 1763926 w 2663714"/>
                <a:gd name="connsiteY9303" fmla="*/ 767453 h 2179871"/>
                <a:gd name="connsiteX9304" fmla="*/ 1763841 w 2663714"/>
                <a:gd name="connsiteY9304" fmla="*/ 767539 h 2179871"/>
                <a:gd name="connsiteX9305" fmla="*/ 1763755 w 2663714"/>
                <a:gd name="connsiteY9305" fmla="*/ 767539 h 2179871"/>
                <a:gd name="connsiteX9306" fmla="*/ 1763755 w 2663714"/>
                <a:gd name="connsiteY9306" fmla="*/ 767709 h 2179871"/>
                <a:gd name="connsiteX9307" fmla="*/ 1746521 w 2663714"/>
                <a:gd name="connsiteY9307" fmla="*/ 786230 h 2179871"/>
                <a:gd name="connsiteX9308" fmla="*/ 1747460 w 2663714"/>
                <a:gd name="connsiteY9308" fmla="*/ 783243 h 2179871"/>
                <a:gd name="connsiteX9309" fmla="*/ 1752408 w 2663714"/>
                <a:gd name="connsiteY9309" fmla="*/ 767539 h 2179871"/>
                <a:gd name="connsiteX9310" fmla="*/ 1752152 w 2663714"/>
                <a:gd name="connsiteY9310" fmla="*/ 767453 h 2179871"/>
                <a:gd name="connsiteX9311" fmla="*/ 1746436 w 2663714"/>
                <a:gd name="connsiteY9311" fmla="*/ 782816 h 2179871"/>
                <a:gd name="connsiteX9312" fmla="*/ 1744218 w 2663714"/>
                <a:gd name="connsiteY9312" fmla="*/ 788535 h 2179871"/>
                <a:gd name="connsiteX9313" fmla="*/ 1741146 w 2663714"/>
                <a:gd name="connsiteY9313" fmla="*/ 770782 h 2179871"/>
                <a:gd name="connsiteX9314" fmla="*/ 1777918 w 2663714"/>
                <a:gd name="connsiteY9314" fmla="*/ 739800 h 2179871"/>
                <a:gd name="connsiteX9315" fmla="*/ 1782099 w 2663714"/>
                <a:gd name="connsiteY9315" fmla="*/ 749616 h 2179871"/>
                <a:gd name="connsiteX9316" fmla="*/ 1677585 w 2663714"/>
                <a:gd name="connsiteY9316" fmla="*/ 845547 h 2179871"/>
                <a:gd name="connsiteX9317" fmla="*/ 1682789 w 2663714"/>
                <a:gd name="connsiteY9317" fmla="*/ 841280 h 2179871"/>
                <a:gd name="connsiteX9318" fmla="*/ 1682021 w 2663714"/>
                <a:gd name="connsiteY9318" fmla="*/ 842560 h 2179871"/>
                <a:gd name="connsiteX9319" fmla="*/ 1677500 w 2663714"/>
                <a:gd name="connsiteY9319" fmla="*/ 845547 h 2179871"/>
                <a:gd name="connsiteX9320" fmla="*/ 1635353 w 2663714"/>
                <a:gd name="connsiteY9320" fmla="*/ 855874 h 2179871"/>
                <a:gd name="connsiteX9321" fmla="*/ 1637145 w 2663714"/>
                <a:gd name="connsiteY9321" fmla="*/ 852631 h 2179871"/>
                <a:gd name="connsiteX9322" fmla="*/ 1637145 w 2663714"/>
                <a:gd name="connsiteY9322" fmla="*/ 852631 h 2179871"/>
                <a:gd name="connsiteX9323" fmla="*/ 1637145 w 2663714"/>
                <a:gd name="connsiteY9323" fmla="*/ 852460 h 2179871"/>
                <a:gd name="connsiteX9324" fmla="*/ 1637145 w 2663714"/>
                <a:gd name="connsiteY9324" fmla="*/ 852290 h 2179871"/>
                <a:gd name="connsiteX9325" fmla="*/ 1637145 w 2663714"/>
                <a:gd name="connsiteY9325" fmla="*/ 852290 h 2179871"/>
                <a:gd name="connsiteX9326" fmla="*/ 1639704 w 2663714"/>
                <a:gd name="connsiteY9326" fmla="*/ 846998 h 2179871"/>
                <a:gd name="connsiteX9327" fmla="*/ 1646017 w 2663714"/>
                <a:gd name="connsiteY9327" fmla="*/ 843243 h 2179871"/>
                <a:gd name="connsiteX9328" fmla="*/ 1640898 w 2663714"/>
                <a:gd name="connsiteY9328" fmla="*/ 852034 h 2179871"/>
                <a:gd name="connsiteX9329" fmla="*/ 1635267 w 2663714"/>
                <a:gd name="connsiteY9329" fmla="*/ 855874 h 2179871"/>
                <a:gd name="connsiteX9330" fmla="*/ 1631343 w 2663714"/>
                <a:gd name="connsiteY9330" fmla="*/ 863214 h 2179871"/>
                <a:gd name="connsiteX9331" fmla="*/ 1632708 w 2663714"/>
                <a:gd name="connsiteY9331" fmla="*/ 862446 h 2179871"/>
                <a:gd name="connsiteX9332" fmla="*/ 1627845 w 2663714"/>
                <a:gd name="connsiteY9332" fmla="*/ 869786 h 2179871"/>
                <a:gd name="connsiteX9333" fmla="*/ 1631343 w 2663714"/>
                <a:gd name="connsiteY9333" fmla="*/ 863214 h 2179871"/>
                <a:gd name="connsiteX9334" fmla="*/ 1620934 w 2663714"/>
                <a:gd name="connsiteY9334" fmla="*/ 834708 h 2179871"/>
                <a:gd name="connsiteX9335" fmla="*/ 1620934 w 2663714"/>
                <a:gd name="connsiteY9335" fmla="*/ 834537 h 2179871"/>
                <a:gd name="connsiteX9336" fmla="*/ 1621020 w 2663714"/>
                <a:gd name="connsiteY9336" fmla="*/ 834452 h 2179871"/>
                <a:gd name="connsiteX9337" fmla="*/ 1621020 w 2663714"/>
                <a:gd name="connsiteY9337" fmla="*/ 834452 h 2179871"/>
                <a:gd name="connsiteX9338" fmla="*/ 1621702 w 2663714"/>
                <a:gd name="connsiteY9338" fmla="*/ 833001 h 2179871"/>
                <a:gd name="connsiteX9339" fmla="*/ 1634756 w 2663714"/>
                <a:gd name="connsiteY9339" fmla="*/ 826002 h 2179871"/>
                <a:gd name="connsiteX9340" fmla="*/ 1629295 w 2663714"/>
                <a:gd name="connsiteY9340" fmla="*/ 836244 h 2179871"/>
                <a:gd name="connsiteX9341" fmla="*/ 1615986 w 2663714"/>
                <a:gd name="connsiteY9341" fmla="*/ 844694 h 2179871"/>
                <a:gd name="connsiteX9342" fmla="*/ 1620934 w 2663714"/>
                <a:gd name="connsiteY9342" fmla="*/ 834708 h 2179871"/>
                <a:gd name="connsiteX9343" fmla="*/ 1620934 w 2663714"/>
                <a:gd name="connsiteY9343" fmla="*/ 834708 h 2179871"/>
                <a:gd name="connsiteX9344" fmla="*/ 1621531 w 2663714"/>
                <a:gd name="connsiteY9344" fmla="*/ 800739 h 2179871"/>
                <a:gd name="connsiteX9345" fmla="*/ 1623750 w 2663714"/>
                <a:gd name="connsiteY9345" fmla="*/ 799630 h 2179871"/>
                <a:gd name="connsiteX9346" fmla="*/ 1623750 w 2663714"/>
                <a:gd name="connsiteY9346" fmla="*/ 799630 h 2179871"/>
                <a:gd name="connsiteX9347" fmla="*/ 1623750 w 2663714"/>
                <a:gd name="connsiteY9347" fmla="*/ 799630 h 2179871"/>
                <a:gd name="connsiteX9348" fmla="*/ 1623750 w 2663714"/>
                <a:gd name="connsiteY9348" fmla="*/ 799630 h 2179871"/>
                <a:gd name="connsiteX9349" fmla="*/ 1623750 w 2663714"/>
                <a:gd name="connsiteY9349" fmla="*/ 799630 h 2179871"/>
                <a:gd name="connsiteX9350" fmla="*/ 1624603 w 2663714"/>
                <a:gd name="connsiteY9350" fmla="*/ 799118 h 2179871"/>
                <a:gd name="connsiteX9351" fmla="*/ 1619142 w 2663714"/>
                <a:gd name="connsiteY9351" fmla="*/ 809104 h 2179871"/>
                <a:gd name="connsiteX9352" fmla="*/ 1617948 w 2663714"/>
                <a:gd name="connsiteY9352" fmla="*/ 809872 h 2179871"/>
                <a:gd name="connsiteX9353" fmla="*/ 1621446 w 2663714"/>
                <a:gd name="connsiteY9353" fmla="*/ 800825 h 2179871"/>
                <a:gd name="connsiteX9354" fmla="*/ 1620422 w 2663714"/>
                <a:gd name="connsiteY9354" fmla="*/ 793570 h 2179871"/>
                <a:gd name="connsiteX9355" fmla="*/ 1618375 w 2663714"/>
                <a:gd name="connsiteY9355" fmla="*/ 794680 h 2179871"/>
                <a:gd name="connsiteX9356" fmla="*/ 1621020 w 2663714"/>
                <a:gd name="connsiteY9356" fmla="*/ 789473 h 2179871"/>
                <a:gd name="connsiteX9357" fmla="*/ 1623750 w 2663714"/>
                <a:gd name="connsiteY9357" fmla="*/ 788278 h 2179871"/>
                <a:gd name="connsiteX9358" fmla="*/ 1623750 w 2663714"/>
                <a:gd name="connsiteY9358" fmla="*/ 788278 h 2179871"/>
                <a:gd name="connsiteX9359" fmla="*/ 1623750 w 2663714"/>
                <a:gd name="connsiteY9359" fmla="*/ 788278 h 2179871"/>
                <a:gd name="connsiteX9360" fmla="*/ 1623750 w 2663714"/>
                <a:gd name="connsiteY9360" fmla="*/ 788278 h 2179871"/>
                <a:gd name="connsiteX9361" fmla="*/ 1623750 w 2663714"/>
                <a:gd name="connsiteY9361" fmla="*/ 788278 h 2179871"/>
                <a:gd name="connsiteX9362" fmla="*/ 1625627 w 2663714"/>
                <a:gd name="connsiteY9362" fmla="*/ 787254 h 2179871"/>
                <a:gd name="connsiteX9363" fmla="*/ 1622982 w 2663714"/>
                <a:gd name="connsiteY9363" fmla="*/ 792290 h 2179871"/>
                <a:gd name="connsiteX9364" fmla="*/ 1620593 w 2663714"/>
                <a:gd name="connsiteY9364" fmla="*/ 793399 h 2179871"/>
                <a:gd name="connsiteX9365" fmla="*/ 1620593 w 2663714"/>
                <a:gd name="connsiteY9365" fmla="*/ 793399 h 2179871"/>
                <a:gd name="connsiteX9366" fmla="*/ 1620422 w 2663714"/>
                <a:gd name="connsiteY9366" fmla="*/ 793399 h 2179871"/>
                <a:gd name="connsiteX9367" fmla="*/ 1620251 w 2663714"/>
                <a:gd name="connsiteY9367" fmla="*/ 793399 h 2179871"/>
                <a:gd name="connsiteX9368" fmla="*/ 1620251 w 2663714"/>
                <a:gd name="connsiteY9368" fmla="*/ 793399 h 2179871"/>
                <a:gd name="connsiteX9369" fmla="*/ 1611037 w 2663714"/>
                <a:gd name="connsiteY9369" fmla="*/ 770014 h 2179871"/>
                <a:gd name="connsiteX9370" fmla="*/ 1610781 w 2663714"/>
                <a:gd name="connsiteY9370" fmla="*/ 770441 h 2179871"/>
                <a:gd name="connsiteX9371" fmla="*/ 1596277 w 2663714"/>
                <a:gd name="connsiteY9371" fmla="*/ 778122 h 2179871"/>
                <a:gd name="connsiteX9372" fmla="*/ 1603530 w 2663714"/>
                <a:gd name="connsiteY9372" fmla="*/ 761906 h 2179871"/>
                <a:gd name="connsiteX9373" fmla="*/ 1603530 w 2663714"/>
                <a:gd name="connsiteY9373" fmla="*/ 761906 h 2179871"/>
                <a:gd name="connsiteX9374" fmla="*/ 1598496 w 2663714"/>
                <a:gd name="connsiteY9374" fmla="*/ 774196 h 2179871"/>
                <a:gd name="connsiteX9375" fmla="*/ 1598752 w 2663714"/>
                <a:gd name="connsiteY9375" fmla="*/ 774367 h 2179871"/>
                <a:gd name="connsiteX9376" fmla="*/ 1605065 w 2663714"/>
                <a:gd name="connsiteY9376" fmla="*/ 761308 h 2179871"/>
                <a:gd name="connsiteX9377" fmla="*/ 1625371 w 2663714"/>
                <a:gd name="connsiteY9377" fmla="*/ 752261 h 2179871"/>
                <a:gd name="connsiteX9378" fmla="*/ 1625371 w 2663714"/>
                <a:gd name="connsiteY9378" fmla="*/ 752261 h 2179871"/>
                <a:gd name="connsiteX9379" fmla="*/ 1625371 w 2663714"/>
                <a:gd name="connsiteY9379" fmla="*/ 752261 h 2179871"/>
                <a:gd name="connsiteX9380" fmla="*/ 1625371 w 2663714"/>
                <a:gd name="connsiteY9380" fmla="*/ 752261 h 2179871"/>
                <a:gd name="connsiteX9381" fmla="*/ 1625371 w 2663714"/>
                <a:gd name="connsiteY9381" fmla="*/ 752261 h 2179871"/>
                <a:gd name="connsiteX9382" fmla="*/ 1660692 w 2663714"/>
                <a:gd name="connsiteY9382" fmla="*/ 734765 h 2179871"/>
                <a:gd name="connsiteX9383" fmla="*/ 1662057 w 2663714"/>
                <a:gd name="connsiteY9383" fmla="*/ 734850 h 2179871"/>
                <a:gd name="connsiteX9384" fmla="*/ 1662057 w 2663714"/>
                <a:gd name="connsiteY9384" fmla="*/ 734594 h 2179871"/>
                <a:gd name="connsiteX9385" fmla="*/ 1661374 w 2663714"/>
                <a:gd name="connsiteY9385" fmla="*/ 734424 h 2179871"/>
                <a:gd name="connsiteX9386" fmla="*/ 1686458 w 2663714"/>
                <a:gd name="connsiteY9386" fmla="*/ 722304 h 2179871"/>
                <a:gd name="connsiteX9387" fmla="*/ 1695672 w 2663714"/>
                <a:gd name="connsiteY9387" fmla="*/ 723158 h 2179871"/>
                <a:gd name="connsiteX9388" fmla="*/ 1698232 w 2663714"/>
                <a:gd name="connsiteY9388" fmla="*/ 723499 h 2179871"/>
                <a:gd name="connsiteX9389" fmla="*/ 1700876 w 2663714"/>
                <a:gd name="connsiteY9389" fmla="*/ 727937 h 2179871"/>
                <a:gd name="connsiteX9390" fmla="*/ 1632537 w 2663714"/>
                <a:gd name="connsiteY9390" fmla="*/ 759089 h 2179871"/>
                <a:gd name="connsiteX9391" fmla="*/ 1632537 w 2663714"/>
                <a:gd name="connsiteY9391" fmla="*/ 759089 h 2179871"/>
                <a:gd name="connsiteX9392" fmla="*/ 1632366 w 2663714"/>
                <a:gd name="connsiteY9392" fmla="*/ 759089 h 2179871"/>
                <a:gd name="connsiteX9393" fmla="*/ 1632196 w 2663714"/>
                <a:gd name="connsiteY9393" fmla="*/ 759089 h 2179871"/>
                <a:gd name="connsiteX9394" fmla="*/ 1632196 w 2663714"/>
                <a:gd name="connsiteY9394" fmla="*/ 759175 h 2179871"/>
                <a:gd name="connsiteX9395" fmla="*/ 1611037 w 2663714"/>
                <a:gd name="connsiteY9395" fmla="*/ 770270 h 2179871"/>
                <a:gd name="connsiteX9396" fmla="*/ 1611037 w 2663714"/>
                <a:gd name="connsiteY9396" fmla="*/ 770270 h 2179871"/>
                <a:gd name="connsiteX9397" fmla="*/ 1610781 w 2663714"/>
                <a:gd name="connsiteY9397" fmla="*/ 770099 h 2179871"/>
                <a:gd name="connsiteX9398" fmla="*/ 1556093 w 2663714"/>
                <a:gd name="connsiteY9398" fmla="*/ 772745 h 2179871"/>
                <a:gd name="connsiteX9399" fmla="*/ 1564881 w 2663714"/>
                <a:gd name="connsiteY9399" fmla="*/ 769416 h 2179871"/>
                <a:gd name="connsiteX9400" fmla="*/ 1560188 w 2663714"/>
                <a:gd name="connsiteY9400" fmla="*/ 779317 h 2179871"/>
                <a:gd name="connsiteX9401" fmla="*/ 1556775 w 2663714"/>
                <a:gd name="connsiteY9401" fmla="*/ 781194 h 2179871"/>
                <a:gd name="connsiteX9402" fmla="*/ 1552339 w 2663714"/>
                <a:gd name="connsiteY9402" fmla="*/ 783755 h 2179871"/>
                <a:gd name="connsiteX9403" fmla="*/ 1556093 w 2663714"/>
                <a:gd name="connsiteY9403" fmla="*/ 772660 h 2179871"/>
                <a:gd name="connsiteX9404" fmla="*/ 1551486 w 2663714"/>
                <a:gd name="connsiteY9404" fmla="*/ 764893 h 2179871"/>
                <a:gd name="connsiteX9405" fmla="*/ 1554131 w 2663714"/>
                <a:gd name="connsiteY9405" fmla="*/ 763954 h 2179871"/>
                <a:gd name="connsiteX9406" fmla="*/ 1550291 w 2663714"/>
                <a:gd name="connsiteY9406" fmla="*/ 772404 h 2179871"/>
                <a:gd name="connsiteX9407" fmla="*/ 1548158 w 2663714"/>
                <a:gd name="connsiteY9407" fmla="*/ 773428 h 2179871"/>
                <a:gd name="connsiteX9408" fmla="*/ 1551486 w 2663714"/>
                <a:gd name="connsiteY9408" fmla="*/ 764893 h 2179871"/>
                <a:gd name="connsiteX9409" fmla="*/ 1550462 w 2663714"/>
                <a:gd name="connsiteY9409" fmla="*/ 743897 h 2179871"/>
                <a:gd name="connsiteX9410" fmla="*/ 1549353 w 2663714"/>
                <a:gd name="connsiteY9410" fmla="*/ 743129 h 2179871"/>
                <a:gd name="connsiteX9411" fmla="*/ 1551315 w 2663714"/>
                <a:gd name="connsiteY9411" fmla="*/ 742446 h 2179871"/>
                <a:gd name="connsiteX9412" fmla="*/ 1550547 w 2663714"/>
                <a:gd name="connsiteY9412" fmla="*/ 743897 h 2179871"/>
                <a:gd name="connsiteX9413" fmla="*/ 1550547 w 2663714"/>
                <a:gd name="connsiteY9413" fmla="*/ 743897 h 2179871"/>
                <a:gd name="connsiteX9414" fmla="*/ 1621361 w 2663714"/>
                <a:gd name="connsiteY9414" fmla="*/ 710014 h 2179871"/>
                <a:gd name="connsiteX9415" fmla="*/ 1621361 w 2663714"/>
                <a:gd name="connsiteY9415" fmla="*/ 710014 h 2179871"/>
                <a:gd name="connsiteX9416" fmla="*/ 1621361 w 2663714"/>
                <a:gd name="connsiteY9416" fmla="*/ 710014 h 2179871"/>
                <a:gd name="connsiteX9417" fmla="*/ 1621361 w 2663714"/>
                <a:gd name="connsiteY9417" fmla="*/ 710014 h 2179871"/>
                <a:gd name="connsiteX9418" fmla="*/ 1621361 w 2663714"/>
                <a:gd name="connsiteY9418" fmla="*/ 710014 h 2179871"/>
                <a:gd name="connsiteX9419" fmla="*/ 1645847 w 2663714"/>
                <a:gd name="connsiteY9419" fmla="*/ 707368 h 2179871"/>
                <a:gd name="connsiteX9420" fmla="*/ 1661289 w 2663714"/>
                <a:gd name="connsiteY9420" fmla="*/ 706515 h 2179871"/>
                <a:gd name="connsiteX9421" fmla="*/ 1649515 w 2663714"/>
                <a:gd name="connsiteY9421" fmla="*/ 708563 h 2179871"/>
                <a:gd name="connsiteX9422" fmla="*/ 1589793 w 2663714"/>
                <a:gd name="connsiteY9422" fmla="*/ 722560 h 2179871"/>
                <a:gd name="connsiteX9423" fmla="*/ 1589793 w 2663714"/>
                <a:gd name="connsiteY9423" fmla="*/ 722560 h 2179871"/>
                <a:gd name="connsiteX9424" fmla="*/ 1589623 w 2663714"/>
                <a:gd name="connsiteY9424" fmla="*/ 722560 h 2179871"/>
                <a:gd name="connsiteX9425" fmla="*/ 1589452 w 2663714"/>
                <a:gd name="connsiteY9425" fmla="*/ 722560 h 2179871"/>
                <a:gd name="connsiteX9426" fmla="*/ 1589452 w 2663714"/>
                <a:gd name="connsiteY9426" fmla="*/ 722560 h 2179871"/>
                <a:gd name="connsiteX9427" fmla="*/ 1572132 w 2663714"/>
                <a:gd name="connsiteY9427" fmla="*/ 729217 h 2179871"/>
                <a:gd name="connsiteX9428" fmla="*/ 1573753 w 2663714"/>
                <a:gd name="connsiteY9428" fmla="*/ 725120 h 2179871"/>
                <a:gd name="connsiteX9429" fmla="*/ 1573498 w 2663714"/>
                <a:gd name="connsiteY9429" fmla="*/ 724950 h 2179871"/>
                <a:gd name="connsiteX9430" fmla="*/ 1571109 w 2663714"/>
                <a:gd name="connsiteY9430" fmla="*/ 729559 h 2179871"/>
                <a:gd name="connsiteX9431" fmla="*/ 1564625 w 2663714"/>
                <a:gd name="connsiteY9431" fmla="*/ 732290 h 2179871"/>
                <a:gd name="connsiteX9432" fmla="*/ 1567867 w 2663714"/>
                <a:gd name="connsiteY9432" fmla="*/ 724779 h 2179871"/>
                <a:gd name="connsiteX9433" fmla="*/ 1601567 w 2663714"/>
                <a:gd name="connsiteY9433" fmla="*/ 715305 h 2179871"/>
                <a:gd name="connsiteX9434" fmla="*/ 1601567 w 2663714"/>
                <a:gd name="connsiteY9434" fmla="*/ 715305 h 2179871"/>
                <a:gd name="connsiteX9435" fmla="*/ 1601567 w 2663714"/>
                <a:gd name="connsiteY9435" fmla="*/ 715305 h 2179871"/>
                <a:gd name="connsiteX9436" fmla="*/ 1601567 w 2663714"/>
                <a:gd name="connsiteY9436" fmla="*/ 715305 h 2179871"/>
                <a:gd name="connsiteX9437" fmla="*/ 1601567 w 2663714"/>
                <a:gd name="connsiteY9437" fmla="*/ 715305 h 2179871"/>
                <a:gd name="connsiteX9438" fmla="*/ 1618204 w 2663714"/>
                <a:gd name="connsiteY9438" fmla="*/ 710014 h 2179871"/>
                <a:gd name="connsiteX9439" fmla="*/ 1621105 w 2663714"/>
                <a:gd name="connsiteY9439" fmla="*/ 709843 h 2179871"/>
                <a:gd name="connsiteX9440" fmla="*/ 1670418 w 2663714"/>
                <a:gd name="connsiteY9440" fmla="*/ 707027 h 2179871"/>
                <a:gd name="connsiteX9441" fmla="*/ 1682875 w 2663714"/>
                <a:gd name="connsiteY9441" fmla="*/ 710099 h 2179871"/>
                <a:gd name="connsiteX9442" fmla="*/ 1679121 w 2663714"/>
                <a:gd name="connsiteY9442" fmla="*/ 711465 h 2179871"/>
                <a:gd name="connsiteX9443" fmla="*/ 1662484 w 2663714"/>
                <a:gd name="connsiteY9443" fmla="*/ 717354 h 2179871"/>
                <a:gd name="connsiteX9444" fmla="*/ 1656170 w 2663714"/>
                <a:gd name="connsiteY9444" fmla="*/ 717012 h 2179871"/>
                <a:gd name="connsiteX9445" fmla="*/ 1675537 w 2663714"/>
                <a:gd name="connsiteY9445" fmla="*/ 709928 h 2179871"/>
                <a:gd name="connsiteX9446" fmla="*/ 1675452 w 2663714"/>
                <a:gd name="connsiteY9446" fmla="*/ 709672 h 2179871"/>
                <a:gd name="connsiteX9447" fmla="*/ 1651734 w 2663714"/>
                <a:gd name="connsiteY9447" fmla="*/ 716500 h 2179871"/>
                <a:gd name="connsiteX9448" fmla="*/ 1650624 w 2663714"/>
                <a:gd name="connsiteY9448" fmla="*/ 716842 h 2179871"/>
                <a:gd name="connsiteX9449" fmla="*/ 1627930 w 2663714"/>
                <a:gd name="connsiteY9449" fmla="*/ 717268 h 2179871"/>
                <a:gd name="connsiteX9450" fmla="*/ 1649942 w 2663714"/>
                <a:gd name="connsiteY9450" fmla="*/ 710697 h 2179871"/>
                <a:gd name="connsiteX9451" fmla="*/ 1665470 w 2663714"/>
                <a:gd name="connsiteY9451" fmla="*/ 706685 h 2179871"/>
                <a:gd name="connsiteX9452" fmla="*/ 1670418 w 2663714"/>
                <a:gd name="connsiteY9452" fmla="*/ 707027 h 2179871"/>
                <a:gd name="connsiteX9453" fmla="*/ 1608478 w 2663714"/>
                <a:gd name="connsiteY9453" fmla="*/ 752944 h 2179871"/>
                <a:gd name="connsiteX9454" fmla="*/ 1608648 w 2663714"/>
                <a:gd name="connsiteY9454" fmla="*/ 752432 h 2179871"/>
                <a:gd name="connsiteX9455" fmla="*/ 1616839 w 2663714"/>
                <a:gd name="connsiteY9455" fmla="*/ 748677 h 2179871"/>
                <a:gd name="connsiteX9456" fmla="*/ 1608478 w 2663714"/>
                <a:gd name="connsiteY9456" fmla="*/ 752944 h 2179871"/>
                <a:gd name="connsiteX9457" fmla="*/ 1577764 w 2663714"/>
                <a:gd name="connsiteY9457" fmla="*/ 712830 h 2179871"/>
                <a:gd name="connsiteX9458" fmla="*/ 1572132 w 2663714"/>
                <a:gd name="connsiteY9458" fmla="*/ 715817 h 2179871"/>
                <a:gd name="connsiteX9459" fmla="*/ 1571962 w 2663714"/>
                <a:gd name="connsiteY9459" fmla="*/ 715903 h 2179871"/>
                <a:gd name="connsiteX9460" fmla="*/ 1572730 w 2663714"/>
                <a:gd name="connsiteY9460" fmla="*/ 714281 h 2179871"/>
                <a:gd name="connsiteX9461" fmla="*/ 1577764 w 2663714"/>
                <a:gd name="connsiteY9461" fmla="*/ 712830 h 2179871"/>
                <a:gd name="connsiteX9462" fmla="*/ 1573242 w 2663714"/>
                <a:gd name="connsiteY9462" fmla="*/ 717525 h 2179871"/>
                <a:gd name="connsiteX9463" fmla="*/ 1586039 w 2663714"/>
                <a:gd name="connsiteY9463" fmla="*/ 713513 h 2179871"/>
                <a:gd name="connsiteX9464" fmla="*/ 1570341 w 2663714"/>
                <a:gd name="connsiteY9464" fmla="*/ 719488 h 2179871"/>
                <a:gd name="connsiteX9465" fmla="*/ 1570597 w 2663714"/>
                <a:gd name="connsiteY9465" fmla="*/ 718975 h 2179871"/>
                <a:gd name="connsiteX9466" fmla="*/ 1573242 w 2663714"/>
                <a:gd name="connsiteY9466" fmla="*/ 717525 h 2179871"/>
                <a:gd name="connsiteX9467" fmla="*/ 1620337 w 2663714"/>
                <a:gd name="connsiteY9467" fmla="*/ 724864 h 2179871"/>
                <a:gd name="connsiteX9468" fmla="*/ 1620337 w 2663714"/>
                <a:gd name="connsiteY9468" fmla="*/ 724864 h 2179871"/>
                <a:gd name="connsiteX9469" fmla="*/ 1620337 w 2663714"/>
                <a:gd name="connsiteY9469" fmla="*/ 724864 h 2179871"/>
                <a:gd name="connsiteX9470" fmla="*/ 1620337 w 2663714"/>
                <a:gd name="connsiteY9470" fmla="*/ 724864 h 2179871"/>
                <a:gd name="connsiteX9471" fmla="*/ 1626138 w 2663714"/>
                <a:gd name="connsiteY9471" fmla="*/ 724011 h 2179871"/>
                <a:gd name="connsiteX9472" fmla="*/ 1603530 w 2663714"/>
                <a:gd name="connsiteY9472" fmla="*/ 731095 h 2179871"/>
                <a:gd name="connsiteX9473" fmla="*/ 1590220 w 2663714"/>
                <a:gd name="connsiteY9473" fmla="*/ 734850 h 2179871"/>
                <a:gd name="connsiteX9474" fmla="*/ 1580238 w 2663714"/>
                <a:gd name="connsiteY9474" fmla="*/ 738435 h 2179871"/>
                <a:gd name="connsiteX9475" fmla="*/ 1582541 w 2663714"/>
                <a:gd name="connsiteY9475" fmla="*/ 732119 h 2179871"/>
                <a:gd name="connsiteX9476" fmla="*/ 1591756 w 2663714"/>
                <a:gd name="connsiteY9476" fmla="*/ 729303 h 2179871"/>
                <a:gd name="connsiteX9477" fmla="*/ 1591756 w 2663714"/>
                <a:gd name="connsiteY9477" fmla="*/ 729303 h 2179871"/>
                <a:gd name="connsiteX9478" fmla="*/ 1591756 w 2663714"/>
                <a:gd name="connsiteY9478" fmla="*/ 729303 h 2179871"/>
                <a:gd name="connsiteX9479" fmla="*/ 1591756 w 2663714"/>
                <a:gd name="connsiteY9479" fmla="*/ 729303 h 2179871"/>
                <a:gd name="connsiteX9480" fmla="*/ 1591756 w 2663714"/>
                <a:gd name="connsiteY9480" fmla="*/ 729303 h 2179871"/>
                <a:gd name="connsiteX9481" fmla="*/ 1593547 w 2663714"/>
                <a:gd name="connsiteY9481" fmla="*/ 728705 h 2179871"/>
                <a:gd name="connsiteX9482" fmla="*/ 1620166 w 2663714"/>
                <a:gd name="connsiteY9482" fmla="*/ 724864 h 2179871"/>
                <a:gd name="connsiteX9483" fmla="*/ 1605918 w 2663714"/>
                <a:gd name="connsiteY9483" fmla="*/ 746031 h 2179871"/>
                <a:gd name="connsiteX9484" fmla="*/ 1605918 w 2663714"/>
                <a:gd name="connsiteY9484" fmla="*/ 746031 h 2179871"/>
                <a:gd name="connsiteX9485" fmla="*/ 1605747 w 2663714"/>
                <a:gd name="connsiteY9485" fmla="*/ 746031 h 2179871"/>
                <a:gd name="connsiteX9486" fmla="*/ 1605577 w 2663714"/>
                <a:gd name="connsiteY9486" fmla="*/ 746031 h 2179871"/>
                <a:gd name="connsiteX9487" fmla="*/ 1605577 w 2663714"/>
                <a:gd name="connsiteY9487" fmla="*/ 746031 h 2179871"/>
                <a:gd name="connsiteX9488" fmla="*/ 1597984 w 2663714"/>
                <a:gd name="connsiteY9488" fmla="*/ 749530 h 2179871"/>
                <a:gd name="connsiteX9489" fmla="*/ 1597131 w 2663714"/>
                <a:gd name="connsiteY9489" fmla="*/ 748335 h 2179871"/>
                <a:gd name="connsiteX9490" fmla="*/ 1612573 w 2663714"/>
                <a:gd name="connsiteY9490" fmla="*/ 742617 h 2179871"/>
                <a:gd name="connsiteX9491" fmla="*/ 1612573 w 2663714"/>
                <a:gd name="connsiteY9491" fmla="*/ 742617 h 2179871"/>
                <a:gd name="connsiteX9492" fmla="*/ 1612573 w 2663714"/>
                <a:gd name="connsiteY9492" fmla="*/ 742617 h 2179871"/>
                <a:gd name="connsiteX9493" fmla="*/ 1612573 w 2663714"/>
                <a:gd name="connsiteY9493" fmla="*/ 742617 h 2179871"/>
                <a:gd name="connsiteX9494" fmla="*/ 1612573 w 2663714"/>
                <a:gd name="connsiteY9494" fmla="*/ 742617 h 2179871"/>
                <a:gd name="connsiteX9495" fmla="*/ 1632793 w 2663714"/>
                <a:gd name="connsiteY9495" fmla="*/ 733911 h 2179871"/>
                <a:gd name="connsiteX9496" fmla="*/ 1637145 w 2663714"/>
                <a:gd name="connsiteY9496" fmla="*/ 733655 h 2179871"/>
                <a:gd name="connsiteX9497" fmla="*/ 1605747 w 2663714"/>
                <a:gd name="connsiteY9497" fmla="*/ 745860 h 2179871"/>
                <a:gd name="connsiteX9498" fmla="*/ 1593974 w 2663714"/>
                <a:gd name="connsiteY9498" fmla="*/ 749701 h 2179871"/>
                <a:gd name="connsiteX9499" fmla="*/ 1596704 w 2663714"/>
                <a:gd name="connsiteY9499" fmla="*/ 748677 h 2179871"/>
                <a:gd name="connsiteX9500" fmla="*/ 1597728 w 2663714"/>
                <a:gd name="connsiteY9500" fmla="*/ 749872 h 2179871"/>
                <a:gd name="connsiteX9501" fmla="*/ 1593121 w 2663714"/>
                <a:gd name="connsiteY9501" fmla="*/ 752005 h 2179871"/>
                <a:gd name="connsiteX9502" fmla="*/ 1594059 w 2663714"/>
                <a:gd name="connsiteY9502" fmla="*/ 749701 h 2179871"/>
                <a:gd name="connsiteX9503" fmla="*/ 1591329 w 2663714"/>
                <a:gd name="connsiteY9503" fmla="*/ 752773 h 2179871"/>
                <a:gd name="connsiteX9504" fmla="*/ 1582371 w 2663714"/>
                <a:gd name="connsiteY9504" fmla="*/ 756955 h 2179871"/>
                <a:gd name="connsiteX9505" fmla="*/ 1583992 w 2663714"/>
                <a:gd name="connsiteY9505" fmla="*/ 753200 h 2179871"/>
                <a:gd name="connsiteX9506" fmla="*/ 1592609 w 2663714"/>
                <a:gd name="connsiteY9506" fmla="*/ 750128 h 2179871"/>
                <a:gd name="connsiteX9507" fmla="*/ 1591329 w 2663714"/>
                <a:gd name="connsiteY9507" fmla="*/ 752773 h 2179871"/>
                <a:gd name="connsiteX9508" fmla="*/ 1610184 w 2663714"/>
                <a:gd name="connsiteY9508" fmla="*/ 736216 h 2179871"/>
                <a:gd name="connsiteX9509" fmla="*/ 1610184 w 2663714"/>
                <a:gd name="connsiteY9509" fmla="*/ 736216 h 2179871"/>
                <a:gd name="connsiteX9510" fmla="*/ 1610013 w 2663714"/>
                <a:gd name="connsiteY9510" fmla="*/ 736216 h 2179871"/>
                <a:gd name="connsiteX9511" fmla="*/ 1609843 w 2663714"/>
                <a:gd name="connsiteY9511" fmla="*/ 736216 h 2179871"/>
                <a:gd name="connsiteX9512" fmla="*/ 1609843 w 2663714"/>
                <a:gd name="connsiteY9512" fmla="*/ 736216 h 2179871"/>
                <a:gd name="connsiteX9513" fmla="*/ 1586893 w 2663714"/>
                <a:gd name="connsiteY9513" fmla="*/ 746116 h 2179871"/>
                <a:gd name="connsiteX9514" fmla="*/ 1588002 w 2663714"/>
                <a:gd name="connsiteY9514" fmla="*/ 743471 h 2179871"/>
                <a:gd name="connsiteX9515" fmla="*/ 1608904 w 2663714"/>
                <a:gd name="connsiteY9515" fmla="*/ 735192 h 2179871"/>
                <a:gd name="connsiteX9516" fmla="*/ 1613170 w 2663714"/>
                <a:gd name="connsiteY9516" fmla="*/ 735021 h 2179871"/>
                <a:gd name="connsiteX9517" fmla="*/ 1610184 w 2663714"/>
                <a:gd name="connsiteY9517" fmla="*/ 736130 h 2179871"/>
                <a:gd name="connsiteX9518" fmla="*/ 1580152 w 2663714"/>
                <a:gd name="connsiteY9518" fmla="*/ 738776 h 2179871"/>
                <a:gd name="connsiteX9519" fmla="*/ 1582200 w 2663714"/>
                <a:gd name="connsiteY9519" fmla="*/ 738350 h 2179871"/>
                <a:gd name="connsiteX9520" fmla="*/ 1579982 w 2663714"/>
                <a:gd name="connsiteY9520" fmla="*/ 739288 h 2179871"/>
                <a:gd name="connsiteX9521" fmla="*/ 1580152 w 2663714"/>
                <a:gd name="connsiteY9521" fmla="*/ 738776 h 2179871"/>
                <a:gd name="connsiteX9522" fmla="*/ 1561980 w 2663714"/>
                <a:gd name="connsiteY9522" fmla="*/ 738691 h 2179871"/>
                <a:gd name="connsiteX9523" fmla="*/ 1567440 w 2663714"/>
                <a:gd name="connsiteY9523" fmla="*/ 736899 h 2179871"/>
                <a:gd name="connsiteX9524" fmla="*/ 1565137 w 2663714"/>
                <a:gd name="connsiteY9524" fmla="*/ 741251 h 2179871"/>
                <a:gd name="connsiteX9525" fmla="*/ 1562492 w 2663714"/>
                <a:gd name="connsiteY9525" fmla="*/ 746458 h 2179871"/>
                <a:gd name="connsiteX9526" fmla="*/ 1557885 w 2663714"/>
                <a:gd name="connsiteY9526" fmla="*/ 748421 h 2179871"/>
                <a:gd name="connsiteX9527" fmla="*/ 1561895 w 2663714"/>
                <a:gd name="connsiteY9527" fmla="*/ 738691 h 2179871"/>
                <a:gd name="connsiteX9528" fmla="*/ 1567099 w 2663714"/>
                <a:gd name="connsiteY9528" fmla="*/ 742019 h 2179871"/>
                <a:gd name="connsiteX9529" fmla="*/ 1569403 w 2663714"/>
                <a:gd name="connsiteY9529" fmla="*/ 736301 h 2179871"/>
                <a:gd name="connsiteX9530" fmla="*/ 1582030 w 2663714"/>
                <a:gd name="connsiteY9530" fmla="*/ 732290 h 2179871"/>
                <a:gd name="connsiteX9531" fmla="*/ 1578531 w 2663714"/>
                <a:gd name="connsiteY9531" fmla="*/ 739886 h 2179871"/>
                <a:gd name="connsiteX9532" fmla="*/ 1565904 w 2663714"/>
                <a:gd name="connsiteY9532" fmla="*/ 745092 h 2179871"/>
                <a:gd name="connsiteX9533" fmla="*/ 1567014 w 2663714"/>
                <a:gd name="connsiteY9533" fmla="*/ 742105 h 2179871"/>
                <a:gd name="connsiteX9534" fmla="*/ 1574777 w 2663714"/>
                <a:gd name="connsiteY9534" fmla="*/ 748165 h 2179871"/>
                <a:gd name="connsiteX9535" fmla="*/ 1573583 w 2663714"/>
                <a:gd name="connsiteY9535" fmla="*/ 750640 h 2179871"/>
                <a:gd name="connsiteX9536" fmla="*/ 1572730 w 2663714"/>
                <a:gd name="connsiteY9536" fmla="*/ 752432 h 2179871"/>
                <a:gd name="connsiteX9537" fmla="*/ 1561298 w 2663714"/>
                <a:gd name="connsiteY9537" fmla="*/ 757468 h 2179871"/>
                <a:gd name="connsiteX9538" fmla="*/ 1563260 w 2663714"/>
                <a:gd name="connsiteY9538" fmla="*/ 752091 h 2179871"/>
                <a:gd name="connsiteX9539" fmla="*/ 1574692 w 2663714"/>
                <a:gd name="connsiteY9539" fmla="*/ 748165 h 2179871"/>
                <a:gd name="connsiteX9540" fmla="*/ 1576996 w 2663714"/>
                <a:gd name="connsiteY9540" fmla="*/ 747396 h 2179871"/>
                <a:gd name="connsiteX9541" fmla="*/ 1587405 w 2663714"/>
                <a:gd name="connsiteY9541" fmla="*/ 743812 h 2179871"/>
                <a:gd name="connsiteX9542" fmla="*/ 1587405 w 2663714"/>
                <a:gd name="connsiteY9542" fmla="*/ 743812 h 2179871"/>
                <a:gd name="connsiteX9543" fmla="*/ 1587405 w 2663714"/>
                <a:gd name="connsiteY9543" fmla="*/ 743812 h 2179871"/>
                <a:gd name="connsiteX9544" fmla="*/ 1587405 w 2663714"/>
                <a:gd name="connsiteY9544" fmla="*/ 743812 h 2179871"/>
                <a:gd name="connsiteX9545" fmla="*/ 1587405 w 2663714"/>
                <a:gd name="connsiteY9545" fmla="*/ 743812 h 2179871"/>
                <a:gd name="connsiteX9546" fmla="*/ 1587405 w 2663714"/>
                <a:gd name="connsiteY9546" fmla="*/ 743812 h 2179871"/>
                <a:gd name="connsiteX9547" fmla="*/ 1585954 w 2663714"/>
                <a:gd name="connsiteY9547" fmla="*/ 746628 h 2179871"/>
                <a:gd name="connsiteX9548" fmla="*/ 1575460 w 2663714"/>
                <a:gd name="connsiteY9548" fmla="*/ 751237 h 2179871"/>
                <a:gd name="connsiteX9549" fmla="*/ 1576825 w 2663714"/>
                <a:gd name="connsiteY9549" fmla="*/ 747396 h 2179871"/>
                <a:gd name="connsiteX9550" fmla="*/ 1582371 w 2663714"/>
                <a:gd name="connsiteY9550" fmla="*/ 753798 h 2179871"/>
                <a:gd name="connsiteX9551" fmla="*/ 1580238 w 2663714"/>
                <a:gd name="connsiteY9551" fmla="*/ 757980 h 2179871"/>
                <a:gd name="connsiteX9552" fmla="*/ 1571536 w 2663714"/>
                <a:gd name="connsiteY9552" fmla="*/ 762076 h 2179871"/>
                <a:gd name="connsiteX9553" fmla="*/ 1573412 w 2663714"/>
                <a:gd name="connsiteY9553" fmla="*/ 756955 h 2179871"/>
                <a:gd name="connsiteX9554" fmla="*/ 1582371 w 2663714"/>
                <a:gd name="connsiteY9554" fmla="*/ 753798 h 2179871"/>
                <a:gd name="connsiteX9555" fmla="*/ 1579470 w 2663714"/>
                <a:gd name="connsiteY9555" fmla="*/ 763783 h 2179871"/>
                <a:gd name="connsiteX9556" fmla="*/ 1587405 w 2663714"/>
                <a:gd name="connsiteY9556" fmla="*/ 760711 h 2179871"/>
                <a:gd name="connsiteX9557" fmla="*/ 1586636 w 2663714"/>
                <a:gd name="connsiteY9557" fmla="*/ 762247 h 2179871"/>
                <a:gd name="connsiteX9558" fmla="*/ 1585186 w 2663714"/>
                <a:gd name="connsiteY9558" fmla="*/ 765234 h 2179871"/>
                <a:gd name="connsiteX9559" fmla="*/ 1576996 w 2663714"/>
                <a:gd name="connsiteY9559" fmla="*/ 769758 h 2179871"/>
                <a:gd name="connsiteX9560" fmla="*/ 1578958 w 2663714"/>
                <a:gd name="connsiteY9560" fmla="*/ 764978 h 2179871"/>
                <a:gd name="connsiteX9561" fmla="*/ 1579470 w 2663714"/>
                <a:gd name="connsiteY9561" fmla="*/ 763783 h 2179871"/>
                <a:gd name="connsiteX9562" fmla="*/ 1588599 w 2663714"/>
                <a:gd name="connsiteY9562" fmla="*/ 763015 h 2179871"/>
                <a:gd name="connsiteX9563" fmla="*/ 1589879 w 2663714"/>
                <a:gd name="connsiteY9563" fmla="*/ 759772 h 2179871"/>
                <a:gd name="connsiteX9564" fmla="*/ 1604042 w 2663714"/>
                <a:gd name="connsiteY9564" fmla="*/ 754224 h 2179871"/>
                <a:gd name="connsiteX9565" fmla="*/ 1603273 w 2663714"/>
                <a:gd name="connsiteY9565" fmla="*/ 755590 h 2179871"/>
                <a:gd name="connsiteX9566" fmla="*/ 1588343 w 2663714"/>
                <a:gd name="connsiteY9566" fmla="*/ 763527 h 2179871"/>
                <a:gd name="connsiteX9567" fmla="*/ 1588514 w 2663714"/>
                <a:gd name="connsiteY9567" fmla="*/ 763015 h 2179871"/>
                <a:gd name="connsiteX9568" fmla="*/ 1648321 w 2663714"/>
                <a:gd name="connsiteY9568" fmla="*/ 733741 h 2179871"/>
                <a:gd name="connsiteX9569" fmla="*/ 1650454 w 2663714"/>
                <a:gd name="connsiteY9569" fmla="*/ 733741 h 2179871"/>
                <a:gd name="connsiteX9570" fmla="*/ 1629722 w 2663714"/>
                <a:gd name="connsiteY9570" fmla="*/ 742532 h 2179871"/>
                <a:gd name="connsiteX9571" fmla="*/ 1648236 w 2663714"/>
                <a:gd name="connsiteY9571" fmla="*/ 733741 h 2179871"/>
                <a:gd name="connsiteX9572" fmla="*/ 1652160 w 2663714"/>
                <a:gd name="connsiteY9572" fmla="*/ 731863 h 2179871"/>
                <a:gd name="connsiteX9573" fmla="*/ 1667091 w 2663714"/>
                <a:gd name="connsiteY9573" fmla="*/ 724694 h 2179871"/>
                <a:gd name="connsiteX9574" fmla="*/ 1674087 w 2663714"/>
                <a:gd name="connsiteY9574" fmla="*/ 721365 h 2179871"/>
                <a:gd name="connsiteX9575" fmla="*/ 1680656 w 2663714"/>
                <a:gd name="connsiteY9575" fmla="*/ 721621 h 2179871"/>
                <a:gd name="connsiteX9576" fmla="*/ 1653952 w 2663714"/>
                <a:gd name="connsiteY9576" fmla="*/ 732204 h 2179871"/>
                <a:gd name="connsiteX9577" fmla="*/ 1652160 w 2663714"/>
                <a:gd name="connsiteY9577" fmla="*/ 731778 h 2179871"/>
                <a:gd name="connsiteX9578" fmla="*/ 1666408 w 2663714"/>
                <a:gd name="connsiteY9578" fmla="*/ 722731 h 2179871"/>
                <a:gd name="connsiteX9579" fmla="*/ 1645761 w 2663714"/>
                <a:gd name="connsiteY9579" fmla="*/ 730583 h 2179871"/>
                <a:gd name="connsiteX9580" fmla="*/ 1642178 w 2663714"/>
                <a:gd name="connsiteY9580" fmla="*/ 729985 h 2179871"/>
                <a:gd name="connsiteX9581" fmla="*/ 1661716 w 2663714"/>
                <a:gd name="connsiteY9581" fmla="*/ 721365 h 2179871"/>
                <a:gd name="connsiteX9582" fmla="*/ 1670162 w 2663714"/>
                <a:gd name="connsiteY9582" fmla="*/ 721365 h 2179871"/>
                <a:gd name="connsiteX9583" fmla="*/ 1666408 w 2663714"/>
                <a:gd name="connsiteY9583" fmla="*/ 722816 h 2179871"/>
                <a:gd name="connsiteX9584" fmla="*/ 1631002 w 2663714"/>
                <a:gd name="connsiteY9584" fmla="*/ 728535 h 2179871"/>
                <a:gd name="connsiteX9585" fmla="*/ 1626650 w 2663714"/>
                <a:gd name="connsiteY9585" fmla="*/ 728193 h 2179871"/>
                <a:gd name="connsiteX9586" fmla="*/ 1642093 w 2663714"/>
                <a:gd name="connsiteY9586" fmla="*/ 722219 h 2179871"/>
                <a:gd name="connsiteX9587" fmla="*/ 1650027 w 2663714"/>
                <a:gd name="connsiteY9587" fmla="*/ 721707 h 2179871"/>
                <a:gd name="connsiteX9588" fmla="*/ 1631002 w 2663714"/>
                <a:gd name="connsiteY9588" fmla="*/ 728535 h 2179871"/>
                <a:gd name="connsiteX9589" fmla="*/ 1620678 w 2663714"/>
                <a:gd name="connsiteY9589" fmla="*/ 702930 h 2179871"/>
                <a:gd name="connsiteX9590" fmla="*/ 1620678 w 2663714"/>
                <a:gd name="connsiteY9590" fmla="*/ 702930 h 2179871"/>
                <a:gd name="connsiteX9591" fmla="*/ 1620593 w 2663714"/>
                <a:gd name="connsiteY9591" fmla="*/ 702930 h 2179871"/>
                <a:gd name="connsiteX9592" fmla="*/ 1620508 w 2663714"/>
                <a:gd name="connsiteY9592" fmla="*/ 702930 h 2179871"/>
                <a:gd name="connsiteX9593" fmla="*/ 1620508 w 2663714"/>
                <a:gd name="connsiteY9593" fmla="*/ 702930 h 2179871"/>
                <a:gd name="connsiteX9594" fmla="*/ 1600117 w 2663714"/>
                <a:gd name="connsiteY9594" fmla="*/ 706344 h 2179871"/>
                <a:gd name="connsiteX9595" fmla="*/ 1625200 w 2663714"/>
                <a:gd name="connsiteY9595" fmla="*/ 698151 h 2179871"/>
                <a:gd name="connsiteX9596" fmla="*/ 1643287 w 2663714"/>
                <a:gd name="connsiteY9596" fmla="*/ 699345 h 2179871"/>
                <a:gd name="connsiteX9597" fmla="*/ 1625456 w 2663714"/>
                <a:gd name="connsiteY9597" fmla="*/ 702759 h 2179871"/>
                <a:gd name="connsiteX9598" fmla="*/ 1620849 w 2663714"/>
                <a:gd name="connsiteY9598" fmla="*/ 703015 h 2179871"/>
                <a:gd name="connsiteX9599" fmla="*/ 1558908 w 2663714"/>
                <a:gd name="connsiteY9599" fmla="*/ 753542 h 2179871"/>
                <a:gd name="connsiteX9600" fmla="*/ 1555837 w 2663714"/>
                <a:gd name="connsiteY9600" fmla="*/ 759857 h 2179871"/>
                <a:gd name="connsiteX9601" fmla="*/ 1552680 w 2663714"/>
                <a:gd name="connsiteY9601" fmla="*/ 761308 h 2179871"/>
                <a:gd name="connsiteX9602" fmla="*/ 1555240 w 2663714"/>
                <a:gd name="connsiteY9602" fmla="*/ 754822 h 2179871"/>
                <a:gd name="connsiteX9603" fmla="*/ 1558908 w 2663714"/>
                <a:gd name="connsiteY9603" fmla="*/ 753542 h 2179871"/>
                <a:gd name="connsiteX9604" fmla="*/ 1559676 w 2663714"/>
                <a:gd name="connsiteY9604" fmla="*/ 761820 h 2179871"/>
                <a:gd name="connsiteX9605" fmla="*/ 1569915 w 2663714"/>
                <a:gd name="connsiteY9605" fmla="*/ 758150 h 2179871"/>
                <a:gd name="connsiteX9606" fmla="*/ 1567099 w 2663714"/>
                <a:gd name="connsiteY9606" fmla="*/ 764125 h 2179871"/>
                <a:gd name="connsiteX9607" fmla="*/ 1557202 w 2663714"/>
                <a:gd name="connsiteY9607" fmla="*/ 768904 h 2179871"/>
                <a:gd name="connsiteX9608" fmla="*/ 1559676 w 2663714"/>
                <a:gd name="connsiteY9608" fmla="*/ 761820 h 2179871"/>
                <a:gd name="connsiteX9609" fmla="*/ 1569488 w 2663714"/>
                <a:gd name="connsiteY9609" fmla="*/ 767453 h 2179871"/>
                <a:gd name="connsiteX9610" fmla="*/ 1576654 w 2663714"/>
                <a:gd name="connsiteY9610" fmla="*/ 764722 h 2179871"/>
                <a:gd name="connsiteX9611" fmla="*/ 1573071 w 2663714"/>
                <a:gd name="connsiteY9611" fmla="*/ 771806 h 2179871"/>
                <a:gd name="connsiteX9612" fmla="*/ 1566502 w 2663714"/>
                <a:gd name="connsiteY9612" fmla="*/ 775476 h 2179871"/>
                <a:gd name="connsiteX9613" fmla="*/ 1569488 w 2663714"/>
                <a:gd name="connsiteY9613" fmla="*/ 767368 h 2179871"/>
                <a:gd name="connsiteX9614" fmla="*/ 1570511 w 2663714"/>
                <a:gd name="connsiteY9614" fmla="*/ 776842 h 2179871"/>
                <a:gd name="connsiteX9615" fmla="*/ 1560444 w 2663714"/>
                <a:gd name="connsiteY9615" fmla="*/ 797155 h 2179871"/>
                <a:gd name="connsiteX9616" fmla="*/ 1557714 w 2663714"/>
                <a:gd name="connsiteY9616" fmla="*/ 798606 h 2179871"/>
                <a:gd name="connsiteX9617" fmla="*/ 1565051 w 2663714"/>
                <a:gd name="connsiteY9617" fmla="*/ 779402 h 2179871"/>
                <a:gd name="connsiteX9618" fmla="*/ 1570511 w 2663714"/>
                <a:gd name="connsiteY9618" fmla="*/ 776842 h 2179871"/>
                <a:gd name="connsiteX9619" fmla="*/ 1574863 w 2663714"/>
                <a:gd name="connsiteY9619" fmla="*/ 774793 h 2179871"/>
                <a:gd name="connsiteX9620" fmla="*/ 1582115 w 2663714"/>
                <a:gd name="connsiteY9620" fmla="*/ 771465 h 2179871"/>
                <a:gd name="connsiteX9621" fmla="*/ 1573157 w 2663714"/>
                <a:gd name="connsiteY9621" fmla="*/ 790327 h 2179871"/>
                <a:gd name="connsiteX9622" fmla="*/ 1567355 w 2663714"/>
                <a:gd name="connsiteY9622" fmla="*/ 793485 h 2179871"/>
                <a:gd name="connsiteX9623" fmla="*/ 1574863 w 2663714"/>
                <a:gd name="connsiteY9623" fmla="*/ 774793 h 2179871"/>
                <a:gd name="connsiteX9624" fmla="*/ 1585869 w 2663714"/>
                <a:gd name="connsiteY9624" fmla="*/ 769758 h 2179871"/>
                <a:gd name="connsiteX9625" fmla="*/ 1598496 w 2663714"/>
                <a:gd name="connsiteY9625" fmla="*/ 764040 h 2179871"/>
                <a:gd name="connsiteX9626" fmla="*/ 1589196 w 2663714"/>
                <a:gd name="connsiteY9626" fmla="*/ 781792 h 2179871"/>
                <a:gd name="connsiteX9627" fmla="*/ 1579299 w 2663714"/>
                <a:gd name="connsiteY9627" fmla="*/ 787083 h 2179871"/>
                <a:gd name="connsiteX9628" fmla="*/ 1585869 w 2663714"/>
                <a:gd name="connsiteY9628" fmla="*/ 769758 h 2179871"/>
                <a:gd name="connsiteX9629" fmla="*/ 1702583 w 2663714"/>
                <a:gd name="connsiteY9629" fmla="*/ 730753 h 2179871"/>
                <a:gd name="connsiteX9630" fmla="*/ 1703350 w 2663714"/>
                <a:gd name="connsiteY9630" fmla="*/ 732461 h 2179871"/>
                <a:gd name="connsiteX9631" fmla="*/ 1702583 w 2663714"/>
                <a:gd name="connsiteY9631" fmla="*/ 733997 h 2179871"/>
                <a:gd name="connsiteX9632" fmla="*/ 1639874 w 2663714"/>
                <a:gd name="connsiteY9632" fmla="*/ 762930 h 2179871"/>
                <a:gd name="connsiteX9633" fmla="*/ 1702071 w 2663714"/>
                <a:gd name="connsiteY9633" fmla="*/ 729815 h 2179871"/>
                <a:gd name="connsiteX9634" fmla="*/ 1702583 w 2663714"/>
                <a:gd name="connsiteY9634" fmla="*/ 730753 h 2179871"/>
                <a:gd name="connsiteX9635" fmla="*/ 1710944 w 2663714"/>
                <a:gd name="connsiteY9635" fmla="*/ 752005 h 2179871"/>
                <a:gd name="connsiteX9636" fmla="*/ 1711200 w 2663714"/>
                <a:gd name="connsiteY9636" fmla="*/ 752005 h 2179871"/>
                <a:gd name="connsiteX9637" fmla="*/ 1706166 w 2663714"/>
                <a:gd name="connsiteY9637" fmla="*/ 734594 h 2179871"/>
                <a:gd name="connsiteX9638" fmla="*/ 1709579 w 2663714"/>
                <a:gd name="connsiteY9638" fmla="*/ 732802 h 2179871"/>
                <a:gd name="connsiteX9639" fmla="*/ 1717257 w 2663714"/>
                <a:gd name="connsiteY9639" fmla="*/ 743812 h 2179871"/>
                <a:gd name="connsiteX9640" fmla="*/ 1715721 w 2663714"/>
                <a:gd name="connsiteY9640" fmla="*/ 753712 h 2179871"/>
                <a:gd name="connsiteX9641" fmla="*/ 1708811 w 2663714"/>
                <a:gd name="connsiteY9641" fmla="*/ 757724 h 2179871"/>
                <a:gd name="connsiteX9642" fmla="*/ 1692515 w 2663714"/>
                <a:gd name="connsiteY9642" fmla="*/ 767027 h 2179871"/>
                <a:gd name="connsiteX9643" fmla="*/ 1694478 w 2663714"/>
                <a:gd name="connsiteY9643" fmla="*/ 760967 h 2179871"/>
                <a:gd name="connsiteX9644" fmla="*/ 1707104 w 2663714"/>
                <a:gd name="connsiteY9644" fmla="*/ 754310 h 2179871"/>
                <a:gd name="connsiteX9645" fmla="*/ 1706934 w 2663714"/>
                <a:gd name="connsiteY9645" fmla="*/ 754054 h 2179871"/>
                <a:gd name="connsiteX9646" fmla="*/ 1694989 w 2663714"/>
                <a:gd name="connsiteY9646" fmla="*/ 759260 h 2179871"/>
                <a:gd name="connsiteX9647" fmla="*/ 1701474 w 2663714"/>
                <a:gd name="connsiteY9647" fmla="*/ 740398 h 2179871"/>
                <a:gd name="connsiteX9648" fmla="*/ 1703009 w 2663714"/>
                <a:gd name="connsiteY9648" fmla="*/ 736301 h 2179871"/>
                <a:gd name="connsiteX9649" fmla="*/ 1704545 w 2663714"/>
                <a:gd name="connsiteY9649" fmla="*/ 735448 h 2179871"/>
                <a:gd name="connsiteX9650" fmla="*/ 1710773 w 2663714"/>
                <a:gd name="connsiteY9650" fmla="*/ 752091 h 2179871"/>
                <a:gd name="connsiteX9651" fmla="*/ 1708128 w 2663714"/>
                <a:gd name="connsiteY9651" fmla="*/ 812944 h 2179871"/>
                <a:gd name="connsiteX9652" fmla="*/ 1705995 w 2663714"/>
                <a:gd name="connsiteY9652" fmla="*/ 817041 h 2179871"/>
                <a:gd name="connsiteX9653" fmla="*/ 1705398 w 2663714"/>
                <a:gd name="connsiteY9653" fmla="*/ 817467 h 2179871"/>
                <a:gd name="connsiteX9654" fmla="*/ 1706763 w 2663714"/>
                <a:gd name="connsiteY9654" fmla="*/ 813968 h 2179871"/>
                <a:gd name="connsiteX9655" fmla="*/ 1708128 w 2663714"/>
                <a:gd name="connsiteY9655" fmla="*/ 812944 h 2179871"/>
                <a:gd name="connsiteX9656" fmla="*/ 1710517 w 2663714"/>
                <a:gd name="connsiteY9656" fmla="*/ 811152 h 2179871"/>
                <a:gd name="connsiteX9657" fmla="*/ 1714271 w 2663714"/>
                <a:gd name="connsiteY9657" fmla="*/ 808335 h 2179871"/>
                <a:gd name="connsiteX9658" fmla="*/ 1727752 w 2663714"/>
                <a:gd name="connsiteY9658" fmla="*/ 798179 h 2179871"/>
                <a:gd name="connsiteX9659" fmla="*/ 1726557 w 2663714"/>
                <a:gd name="connsiteY9659" fmla="*/ 800995 h 2179871"/>
                <a:gd name="connsiteX9660" fmla="*/ 1716916 w 2663714"/>
                <a:gd name="connsiteY9660" fmla="*/ 808677 h 2179871"/>
                <a:gd name="connsiteX9661" fmla="*/ 1709152 w 2663714"/>
                <a:gd name="connsiteY9661" fmla="*/ 814566 h 2179871"/>
                <a:gd name="connsiteX9662" fmla="*/ 1710603 w 2663714"/>
                <a:gd name="connsiteY9662" fmla="*/ 811066 h 2179871"/>
                <a:gd name="connsiteX9663" fmla="*/ 1703521 w 2663714"/>
                <a:gd name="connsiteY9663" fmla="*/ 818833 h 2179871"/>
                <a:gd name="connsiteX9664" fmla="*/ 1691235 w 2663714"/>
                <a:gd name="connsiteY9664" fmla="*/ 827880 h 2179871"/>
                <a:gd name="connsiteX9665" fmla="*/ 1693198 w 2663714"/>
                <a:gd name="connsiteY9665" fmla="*/ 823954 h 2179871"/>
                <a:gd name="connsiteX9666" fmla="*/ 1704289 w 2663714"/>
                <a:gd name="connsiteY9666" fmla="*/ 815761 h 2179871"/>
                <a:gd name="connsiteX9667" fmla="*/ 1703521 w 2663714"/>
                <a:gd name="connsiteY9667" fmla="*/ 818833 h 2179871"/>
                <a:gd name="connsiteX9668" fmla="*/ 1707787 w 2663714"/>
                <a:gd name="connsiteY9668" fmla="*/ 797837 h 2179871"/>
                <a:gd name="connsiteX9669" fmla="*/ 1696867 w 2663714"/>
                <a:gd name="connsiteY9669" fmla="*/ 804324 h 2179871"/>
                <a:gd name="connsiteX9670" fmla="*/ 1699426 w 2663714"/>
                <a:gd name="connsiteY9670" fmla="*/ 799544 h 2179871"/>
                <a:gd name="connsiteX9671" fmla="*/ 1701133 w 2663714"/>
                <a:gd name="connsiteY9671" fmla="*/ 796557 h 2179871"/>
                <a:gd name="connsiteX9672" fmla="*/ 1708811 w 2663714"/>
                <a:gd name="connsiteY9672" fmla="*/ 791095 h 2179871"/>
                <a:gd name="connsiteX9673" fmla="*/ 1707787 w 2663714"/>
                <a:gd name="connsiteY9673" fmla="*/ 797837 h 2179871"/>
                <a:gd name="connsiteX9674" fmla="*/ 1650113 w 2663714"/>
                <a:gd name="connsiteY9674" fmla="*/ 809360 h 2179871"/>
                <a:gd name="connsiteX9675" fmla="*/ 1643799 w 2663714"/>
                <a:gd name="connsiteY9675" fmla="*/ 813371 h 2179871"/>
                <a:gd name="connsiteX9676" fmla="*/ 1650710 w 2663714"/>
                <a:gd name="connsiteY9676" fmla="*/ 797752 h 2179871"/>
                <a:gd name="connsiteX9677" fmla="*/ 1666152 w 2663714"/>
                <a:gd name="connsiteY9677" fmla="*/ 788108 h 2179871"/>
                <a:gd name="connsiteX9678" fmla="*/ 1664446 w 2663714"/>
                <a:gd name="connsiteY9678" fmla="*/ 790924 h 2179871"/>
                <a:gd name="connsiteX9679" fmla="*/ 1655146 w 2663714"/>
                <a:gd name="connsiteY9679" fmla="*/ 806543 h 2179871"/>
                <a:gd name="connsiteX9680" fmla="*/ 1650454 w 2663714"/>
                <a:gd name="connsiteY9680" fmla="*/ 809189 h 2179871"/>
                <a:gd name="connsiteX9681" fmla="*/ 1650454 w 2663714"/>
                <a:gd name="connsiteY9681" fmla="*/ 809189 h 2179871"/>
                <a:gd name="connsiteX9682" fmla="*/ 1650283 w 2663714"/>
                <a:gd name="connsiteY9682" fmla="*/ 809189 h 2179871"/>
                <a:gd name="connsiteX9683" fmla="*/ 1650113 w 2663714"/>
                <a:gd name="connsiteY9683" fmla="*/ 809189 h 2179871"/>
                <a:gd name="connsiteX9684" fmla="*/ 1650113 w 2663714"/>
                <a:gd name="connsiteY9684" fmla="*/ 809274 h 2179871"/>
                <a:gd name="connsiteX9685" fmla="*/ 1641240 w 2663714"/>
                <a:gd name="connsiteY9685" fmla="*/ 795448 h 2179871"/>
                <a:gd name="connsiteX9686" fmla="*/ 1638339 w 2663714"/>
                <a:gd name="connsiteY9686" fmla="*/ 797240 h 2179871"/>
                <a:gd name="connsiteX9687" fmla="*/ 1642605 w 2663714"/>
                <a:gd name="connsiteY9687" fmla="*/ 789047 h 2179871"/>
                <a:gd name="connsiteX9688" fmla="*/ 1643373 w 2663714"/>
                <a:gd name="connsiteY9688" fmla="*/ 788620 h 2179871"/>
                <a:gd name="connsiteX9689" fmla="*/ 1642690 w 2663714"/>
                <a:gd name="connsiteY9689" fmla="*/ 790668 h 2179871"/>
                <a:gd name="connsiteX9690" fmla="*/ 1642946 w 2663714"/>
                <a:gd name="connsiteY9690" fmla="*/ 790753 h 2179871"/>
                <a:gd name="connsiteX9691" fmla="*/ 1644055 w 2663714"/>
                <a:gd name="connsiteY9691" fmla="*/ 788193 h 2179871"/>
                <a:gd name="connsiteX9692" fmla="*/ 1685007 w 2663714"/>
                <a:gd name="connsiteY9692" fmla="*/ 765746 h 2179871"/>
                <a:gd name="connsiteX9693" fmla="*/ 1687226 w 2663714"/>
                <a:gd name="connsiteY9693" fmla="*/ 764552 h 2179871"/>
                <a:gd name="connsiteX9694" fmla="*/ 1684154 w 2663714"/>
                <a:gd name="connsiteY9694" fmla="*/ 771465 h 2179871"/>
                <a:gd name="connsiteX9695" fmla="*/ 1641495 w 2663714"/>
                <a:gd name="connsiteY9695" fmla="*/ 795192 h 2179871"/>
                <a:gd name="connsiteX9696" fmla="*/ 1641495 w 2663714"/>
                <a:gd name="connsiteY9696" fmla="*/ 795192 h 2179871"/>
                <a:gd name="connsiteX9697" fmla="*/ 1641325 w 2663714"/>
                <a:gd name="connsiteY9697" fmla="*/ 795277 h 2179871"/>
                <a:gd name="connsiteX9698" fmla="*/ 1641154 w 2663714"/>
                <a:gd name="connsiteY9698" fmla="*/ 795277 h 2179871"/>
                <a:gd name="connsiteX9699" fmla="*/ 1641154 w 2663714"/>
                <a:gd name="connsiteY9699" fmla="*/ 795362 h 2179871"/>
                <a:gd name="connsiteX9700" fmla="*/ 1637486 w 2663714"/>
                <a:gd name="connsiteY9700" fmla="*/ 771635 h 2179871"/>
                <a:gd name="connsiteX9701" fmla="*/ 1637486 w 2663714"/>
                <a:gd name="connsiteY9701" fmla="*/ 771635 h 2179871"/>
                <a:gd name="connsiteX9702" fmla="*/ 1637486 w 2663714"/>
                <a:gd name="connsiteY9702" fmla="*/ 771635 h 2179871"/>
                <a:gd name="connsiteX9703" fmla="*/ 1637486 w 2663714"/>
                <a:gd name="connsiteY9703" fmla="*/ 771635 h 2179871"/>
                <a:gd name="connsiteX9704" fmla="*/ 1637486 w 2663714"/>
                <a:gd name="connsiteY9704" fmla="*/ 771635 h 2179871"/>
                <a:gd name="connsiteX9705" fmla="*/ 1700620 w 2663714"/>
                <a:gd name="connsiteY9705" fmla="*/ 737411 h 2179871"/>
                <a:gd name="connsiteX9706" fmla="*/ 1699596 w 2663714"/>
                <a:gd name="connsiteY9706" fmla="*/ 739288 h 2179871"/>
                <a:gd name="connsiteX9707" fmla="*/ 1696354 w 2663714"/>
                <a:gd name="connsiteY9707" fmla="*/ 745604 h 2179871"/>
                <a:gd name="connsiteX9708" fmla="*/ 1679206 w 2663714"/>
                <a:gd name="connsiteY9708" fmla="*/ 754139 h 2179871"/>
                <a:gd name="connsiteX9709" fmla="*/ 1629637 w 2663714"/>
                <a:gd name="connsiteY9709" fmla="*/ 777524 h 2179871"/>
                <a:gd name="connsiteX9710" fmla="*/ 1630404 w 2663714"/>
                <a:gd name="connsiteY9710" fmla="*/ 774964 h 2179871"/>
                <a:gd name="connsiteX9711" fmla="*/ 1637315 w 2663714"/>
                <a:gd name="connsiteY9711" fmla="*/ 771635 h 2179871"/>
                <a:gd name="connsiteX9712" fmla="*/ 1648491 w 2663714"/>
                <a:gd name="connsiteY9712" fmla="*/ 778207 h 2179871"/>
                <a:gd name="connsiteX9713" fmla="*/ 1647127 w 2663714"/>
                <a:gd name="connsiteY9713" fmla="*/ 777524 h 2179871"/>
                <a:gd name="connsiteX9714" fmla="*/ 1644140 w 2663714"/>
                <a:gd name="connsiteY9714" fmla="*/ 781963 h 2179871"/>
                <a:gd name="connsiteX9715" fmla="*/ 1635694 w 2663714"/>
                <a:gd name="connsiteY9715" fmla="*/ 785889 h 2179871"/>
                <a:gd name="connsiteX9716" fmla="*/ 1636803 w 2663714"/>
                <a:gd name="connsiteY9716" fmla="*/ 780938 h 2179871"/>
                <a:gd name="connsiteX9717" fmla="*/ 1680230 w 2663714"/>
                <a:gd name="connsiteY9717" fmla="*/ 756017 h 2179871"/>
                <a:gd name="connsiteX9718" fmla="*/ 1696013 w 2663714"/>
                <a:gd name="connsiteY9718" fmla="*/ 746628 h 2179871"/>
                <a:gd name="connsiteX9719" fmla="*/ 1688505 w 2663714"/>
                <a:gd name="connsiteY9719" fmla="*/ 761991 h 2179871"/>
                <a:gd name="connsiteX9720" fmla="*/ 1684325 w 2663714"/>
                <a:gd name="connsiteY9720" fmla="*/ 763869 h 2179871"/>
                <a:gd name="connsiteX9721" fmla="*/ 1647553 w 2663714"/>
                <a:gd name="connsiteY9721" fmla="*/ 780426 h 2179871"/>
                <a:gd name="connsiteX9722" fmla="*/ 1648491 w 2663714"/>
                <a:gd name="connsiteY9722" fmla="*/ 778293 h 2179871"/>
                <a:gd name="connsiteX9723" fmla="*/ 1636035 w 2663714"/>
                <a:gd name="connsiteY9723" fmla="*/ 781365 h 2179871"/>
                <a:gd name="connsiteX9724" fmla="*/ 1635353 w 2663714"/>
                <a:gd name="connsiteY9724" fmla="*/ 786059 h 2179871"/>
                <a:gd name="connsiteX9725" fmla="*/ 1633305 w 2663714"/>
                <a:gd name="connsiteY9725" fmla="*/ 787083 h 2179871"/>
                <a:gd name="connsiteX9726" fmla="*/ 1635950 w 2663714"/>
                <a:gd name="connsiteY9726" fmla="*/ 781450 h 2179871"/>
                <a:gd name="connsiteX9727" fmla="*/ 1635950 w 2663714"/>
                <a:gd name="connsiteY9727" fmla="*/ 781450 h 2179871"/>
                <a:gd name="connsiteX9728" fmla="*/ 1633903 w 2663714"/>
                <a:gd name="connsiteY9728" fmla="*/ 782475 h 2179871"/>
                <a:gd name="connsiteX9729" fmla="*/ 1630575 w 2663714"/>
                <a:gd name="connsiteY9729" fmla="*/ 788364 h 2179871"/>
                <a:gd name="connsiteX9730" fmla="*/ 1625285 w 2663714"/>
                <a:gd name="connsiteY9730" fmla="*/ 790924 h 2179871"/>
                <a:gd name="connsiteX9731" fmla="*/ 1627248 w 2663714"/>
                <a:gd name="connsiteY9731" fmla="*/ 786145 h 2179871"/>
                <a:gd name="connsiteX9732" fmla="*/ 1633903 w 2663714"/>
                <a:gd name="connsiteY9732" fmla="*/ 782560 h 2179871"/>
                <a:gd name="connsiteX9733" fmla="*/ 1637571 w 2663714"/>
                <a:gd name="connsiteY9733" fmla="*/ 791692 h 2179871"/>
                <a:gd name="connsiteX9734" fmla="*/ 1631428 w 2663714"/>
                <a:gd name="connsiteY9734" fmla="*/ 801251 h 2179871"/>
                <a:gd name="connsiteX9735" fmla="*/ 1625029 w 2663714"/>
                <a:gd name="connsiteY9735" fmla="*/ 805177 h 2179871"/>
                <a:gd name="connsiteX9736" fmla="*/ 1628954 w 2663714"/>
                <a:gd name="connsiteY9736" fmla="*/ 796472 h 2179871"/>
                <a:gd name="connsiteX9737" fmla="*/ 1637571 w 2663714"/>
                <a:gd name="connsiteY9737" fmla="*/ 791692 h 2179871"/>
                <a:gd name="connsiteX9738" fmla="*/ 1663593 w 2663714"/>
                <a:gd name="connsiteY9738" fmla="*/ 797155 h 2179871"/>
                <a:gd name="connsiteX9739" fmla="*/ 1663166 w 2663714"/>
                <a:gd name="connsiteY9739" fmla="*/ 798350 h 2179871"/>
                <a:gd name="connsiteX9740" fmla="*/ 1663422 w 2663714"/>
                <a:gd name="connsiteY9740" fmla="*/ 798435 h 2179871"/>
                <a:gd name="connsiteX9741" fmla="*/ 1669223 w 2663714"/>
                <a:gd name="connsiteY9741" fmla="*/ 786059 h 2179871"/>
                <a:gd name="connsiteX9742" fmla="*/ 1681509 w 2663714"/>
                <a:gd name="connsiteY9742" fmla="*/ 778122 h 2179871"/>
                <a:gd name="connsiteX9743" fmla="*/ 1676646 w 2663714"/>
                <a:gd name="connsiteY9743" fmla="*/ 794253 h 2179871"/>
                <a:gd name="connsiteX9744" fmla="*/ 1660521 w 2663714"/>
                <a:gd name="connsiteY9744" fmla="*/ 803385 h 2179871"/>
                <a:gd name="connsiteX9745" fmla="*/ 1663593 w 2663714"/>
                <a:gd name="connsiteY9745" fmla="*/ 797155 h 2179871"/>
                <a:gd name="connsiteX9746" fmla="*/ 1673489 w 2663714"/>
                <a:gd name="connsiteY9746" fmla="*/ 815505 h 2179871"/>
                <a:gd name="connsiteX9747" fmla="*/ 1672892 w 2663714"/>
                <a:gd name="connsiteY9747" fmla="*/ 816443 h 2179871"/>
                <a:gd name="connsiteX9748" fmla="*/ 1673148 w 2663714"/>
                <a:gd name="connsiteY9748" fmla="*/ 815675 h 2179871"/>
                <a:gd name="connsiteX9749" fmla="*/ 1673489 w 2663714"/>
                <a:gd name="connsiteY9749" fmla="*/ 815505 h 2179871"/>
                <a:gd name="connsiteX9750" fmla="*/ 1674684 w 2663714"/>
                <a:gd name="connsiteY9750" fmla="*/ 801593 h 2179871"/>
                <a:gd name="connsiteX9751" fmla="*/ 1672977 w 2663714"/>
                <a:gd name="connsiteY9751" fmla="*/ 808335 h 2179871"/>
                <a:gd name="connsiteX9752" fmla="*/ 1668371 w 2663714"/>
                <a:gd name="connsiteY9752" fmla="*/ 811066 h 2179871"/>
                <a:gd name="connsiteX9753" fmla="*/ 1672551 w 2663714"/>
                <a:gd name="connsiteY9753" fmla="*/ 803044 h 2179871"/>
                <a:gd name="connsiteX9754" fmla="*/ 1674684 w 2663714"/>
                <a:gd name="connsiteY9754" fmla="*/ 801593 h 2179871"/>
                <a:gd name="connsiteX9755" fmla="*/ 1655232 w 2663714"/>
                <a:gd name="connsiteY9755" fmla="*/ 814310 h 2179871"/>
                <a:gd name="connsiteX9756" fmla="*/ 1670589 w 2663714"/>
                <a:gd name="connsiteY9756" fmla="*/ 804409 h 2179871"/>
                <a:gd name="connsiteX9757" fmla="*/ 1665555 w 2663714"/>
                <a:gd name="connsiteY9757" fmla="*/ 812005 h 2179871"/>
                <a:gd name="connsiteX9758" fmla="*/ 1664787 w 2663714"/>
                <a:gd name="connsiteY9758" fmla="*/ 813200 h 2179871"/>
                <a:gd name="connsiteX9759" fmla="*/ 1661204 w 2663714"/>
                <a:gd name="connsiteY9759" fmla="*/ 815334 h 2179871"/>
                <a:gd name="connsiteX9760" fmla="*/ 1661204 w 2663714"/>
                <a:gd name="connsiteY9760" fmla="*/ 815334 h 2179871"/>
                <a:gd name="connsiteX9761" fmla="*/ 1661033 w 2663714"/>
                <a:gd name="connsiteY9761" fmla="*/ 815419 h 2179871"/>
                <a:gd name="connsiteX9762" fmla="*/ 1660863 w 2663714"/>
                <a:gd name="connsiteY9762" fmla="*/ 815419 h 2179871"/>
                <a:gd name="connsiteX9763" fmla="*/ 1660863 w 2663714"/>
                <a:gd name="connsiteY9763" fmla="*/ 815505 h 2179871"/>
                <a:gd name="connsiteX9764" fmla="*/ 1651819 w 2663714"/>
                <a:gd name="connsiteY9764" fmla="*/ 821393 h 2179871"/>
                <a:gd name="connsiteX9765" fmla="*/ 1655232 w 2663714"/>
                <a:gd name="connsiteY9765" fmla="*/ 814310 h 2179871"/>
                <a:gd name="connsiteX9766" fmla="*/ 1656426 w 2663714"/>
                <a:gd name="connsiteY9766" fmla="*/ 826088 h 2179871"/>
                <a:gd name="connsiteX9767" fmla="*/ 1653355 w 2663714"/>
                <a:gd name="connsiteY9767" fmla="*/ 830867 h 2179871"/>
                <a:gd name="connsiteX9768" fmla="*/ 1644055 w 2663714"/>
                <a:gd name="connsiteY9768" fmla="*/ 837439 h 2179871"/>
                <a:gd name="connsiteX9769" fmla="*/ 1646870 w 2663714"/>
                <a:gd name="connsiteY9769" fmla="*/ 831465 h 2179871"/>
                <a:gd name="connsiteX9770" fmla="*/ 1656341 w 2663714"/>
                <a:gd name="connsiteY9770" fmla="*/ 826002 h 2179871"/>
                <a:gd name="connsiteX9771" fmla="*/ 1662569 w 2663714"/>
                <a:gd name="connsiteY9771" fmla="*/ 822503 h 2179871"/>
                <a:gd name="connsiteX9772" fmla="*/ 1664702 w 2663714"/>
                <a:gd name="connsiteY9772" fmla="*/ 821308 h 2179871"/>
                <a:gd name="connsiteX9773" fmla="*/ 1664702 w 2663714"/>
                <a:gd name="connsiteY9773" fmla="*/ 821308 h 2179871"/>
                <a:gd name="connsiteX9774" fmla="*/ 1664702 w 2663714"/>
                <a:gd name="connsiteY9774" fmla="*/ 821308 h 2179871"/>
                <a:gd name="connsiteX9775" fmla="*/ 1664702 w 2663714"/>
                <a:gd name="connsiteY9775" fmla="*/ 821308 h 2179871"/>
                <a:gd name="connsiteX9776" fmla="*/ 1664702 w 2663714"/>
                <a:gd name="connsiteY9776" fmla="*/ 821308 h 2179871"/>
                <a:gd name="connsiteX9777" fmla="*/ 1670589 w 2663714"/>
                <a:gd name="connsiteY9777" fmla="*/ 817382 h 2179871"/>
                <a:gd name="connsiteX9778" fmla="*/ 1669906 w 2663714"/>
                <a:gd name="connsiteY9778" fmla="*/ 820284 h 2179871"/>
                <a:gd name="connsiteX9779" fmla="*/ 1660948 w 2663714"/>
                <a:gd name="connsiteY9779" fmla="*/ 825746 h 2179871"/>
                <a:gd name="connsiteX9780" fmla="*/ 1662484 w 2663714"/>
                <a:gd name="connsiteY9780" fmla="*/ 822588 h 2179871"/>
                <a:gd name="connsiteX9781" fmla="*/ 1676731 w 2663714"/>
                <a:gd name="connsiteY9781" fmla="*/ 814139 h 2179871"/>
                <a:gd name="connsiteX9782" fmla="*/ 1677329 w 2663714"/>
                <a:gd name="connsiteY9782" fmla="*/ 812859 h 2179871"/>
                <a:gd name="connsiteX9783" fmla="*/ 1697037 w 2663714"/>
                <a:gd name="connsiteY9783" fmla="*/ 799288 h 2179871"/>
                <a:gd name="connsiteX9784" fmla="*/ 1692004 w 2663714"/>
                <a:gd name="connsiteY9784" fmla="*/ 806970 h 2179871"/>
                <a:gd name="connsiteX9785" fmla="*/ 1675367 w 2663714"/>
                <a:gd name="connsiteY9785" fmla="*/ 816870 h 2179871"/>
                <a:gd name="connsiteX9786" fmla="*/ 1676646 w 2663714"/>
                <a:gd name="connsiteY9786" fmla="*/ 814054 h 2179871"/>
                <a:gd name="connsiteX9787" fmla="*/ 1705569 w 2663714"/>
                <a:gd name="connsiteY9787" fmla="*/ 788791 h 2179871"/>
                <a:gd name="connsiteX9788" fmla="*/ 1710346 w 2663714"/>
                <a:gd name="connsiteY9788" fmla="*/ 780938 h 2179871"/>
                <a:gd name="connsiteX9789" fmla="*/ 1709579 w 2663714"/>
                <a:gd name="connsiteY9789" fmla="*/ 786401 h 2179871"/>
                <a:gd name="connsiteX9790" fmla="*/ 1705654 w 2663714"/>
                <a:gd name="connsiteY9790" fmla="*/ 788791 h 2179871"/>
                <a:gd name="connsiteX9791" fmla="*/ 1710346 w 2663714"/>
                <a:gd name="connsiteY9791" fmla="*/ 780426 h 2179871"/>
                <a:gd name="connsiteX9792" fmla="*/ 1710261 w 2663714"/>
                <a:gd name="connsiteY9792" fmla="*/ 780426 h 2179871"/>
                <a:gd name="connsiteX9793" fmla="*/ 1703862 w 2663714"/>
                <a:gd name="connsiteY9793" fmla="*/ 789388 h 2179871"/>
                <a:gd name="connsiteX9794" fmla="*/ 1703350 w 2663714"/>
                <a:gd name="connsiteY9794" fmla="*/ 790156 h 2179871"/>
                <a:gd name="connsiteX9795" fmla="*/ 1682618 w 2663714"/>
                <a:gd name="connsiteY9795" fmla="*/ 802617 h 2179871"/>
                <a:gd name="connsiteX9796" fmla="*/ 1684325 w 2663714"/>
                <a:gd name="connsiteY9796" fmla="*/ 799203 h 2179871"/>
                <a:gd name="connsiteX9797" fmla="*/ 1684069 w 2663714"/>
                <a:gd name="connsiteY9797" fmla="*/ 799032 h 2179871"/>
                <a:gd name="connsiteX9798" fmla="*/ 1681254 w 2663714"/>
                <a:gd name="connsiteY9798" fmla="*/ 803385 h 2179871"/>
                <a:gd name="connsiteX9799" fmla="*/ 1677158 w 2663714"/>
                <a:gd name="connsiteY9799" fmla="*/ 805775 h 2179871"/>
                <a:gd name="connsiteX9800" fmla="*/ 1680571 w 2663714"/>
                <a:gd name="connsiteY9800" fmla="*/ 797667 h 2179871"/>
                <a:gd name="connsiteX9801" fmla="*/ 1710773 w 2663714"/>
                <a:gd name="connsiteY9801" fmla="*/ 776842 h 2179871"/>
                <a:gd name="connsiteX9802" fmla="*/ 1710944 w 2663714"/>
                <a:gd name="connsiteY9802" fmla="*/ 776842 h 2179871"/>
                <a:gd name="connsiteX9803" fmla="*/ 1710432 w 2663714"/>
                <a:gd name="connsiteY9803" fmla="*/ 780341 h 2179871"/>
                <a:gd name="connsiteX9804" fmla="*/ 1709749 w 2663714"/>
                <a:gd name="connsiteY9804" fmla="*/ 775135 h 2179871"/>
                <a:gd name="connsiteX9805" fmla="*/ 1683728 w 2663714"/>
                <a:gd name="connsiteY9805" fmla="*/ 790156 h 2179871"/>
                <a:gd name="connsiteX9806" fmla="*/ 1688676 w 2663714"/>
                <a:gd name="connsiteY9806" fmla="*/ 778378 h 2179871"/>
                <a:gd name="connsiteX9807" fmla="*/ 1688676 w 2663714"/>
                <a:gd name="connsiteY9807" fmla="*/ 778378 h 2179871"/>
                <a:gd name="connsiteX9808" fmla="*/ 1688676 w 2663714"/>
                <a:gd name="connsiteY9808" fmla="*/ 778378 h 2179871"/>
                <a:gd name="connsiteX9809" fmla="*/ 1688676 w 2663714"/>
                <a:gd name="connsiteY9809" fmla="*/ 778378 h 2179871"/>
                <a:gd name="connsiteX9810" fmla="*/ 1688676 w 2663714"/>
                <a:gd name="connsiteY9810" fmla="*/ 778378 h 2179871"/>
                <a:gd name="connsiteX9811" fmla="*/ 1690809 w 2663714"/>
                <a:gd name="connsiteY9811" fmla="*/ 771977 h 2179871"/>
                <a:gd name="connsiteX9812" fmla="*/ 1709749 w 2663714"/>
                <a:gd name="connsiteY9812" fmla="*/ 759345 h 2179871"/>
                <a:gd name="connsiteX9813" fmla="*/ 1715295 w 2663714"/>
                <a:gd name="connsiteY9813" fmla="*/ 755590 h 2179871"/>
                <a:gd name="connsiteX9814" fmla="*/ 1711370 w 2663714"/>
                <a:gd name="connsiteY9814" fmla="*/ 774111 h 2179871"/>
                <a:gd name="connsiteX9815" fmla="*/ 1709664 w 2663714"/>
                <a:gd name="connsiteY9815" fmla="*/ 775135 h 2179871"/>
                <a:gd name="connsiteX9816" fmla="*/ 1631258 w 2663714"/>
                <a:gd name="connsiteY9816" fmla="*/ 767027 h 2179871"/>
                <a:gd name="connsiteX9817" fmla="*/ 1631258 w 2663714"/>
                <a:gd name="connsiteY9817" fmla="*/ 767027 h 2179871"/>
                <a:gd name="connsiteX9818" fmla="*/ 1607027 w 2663714"/>
                <a:gd name="connsiteY9818" fmla="*/ 780426 h 2179871"/>
                <a:gd name="connsiteX9819" fmla="*/ 1608137 w 2663714"/>
                <a:gd name="connsiteY9819" fmla="*/ 777695 h 2179871"/>
                <a:gd name="connsiteX9820" fmla="*/ 1631343 w 2663714"/>
                <a:gd name="connsiteY9820" fmla="*/ 767027 h 2179871"/>
                <a:gd name="connsiteX9821" fmla="*/ 1629807 w 2663714"/>
                <a:gd name="connsiteY9821" fmla="*/ 775305 h 2179871"/>
                <a:gd name="connsiteX9822" fmla="*/ 1629210 w 2663714"/>
                <a:gd name="connsiteY9822" fmla="*/ 777781 h 2179871"/>
                <a:gd name="connsiteX9823" fmla="*/ 1626309 w 2663714"/>
                <a:gd name="connsiteY9823" fmla="*/ 779146 h 2179871"/>
                <a:gd name="connsiteX9824" fmla="*/ 1627845 w 2663714"/>
                <a:gd name="connsiteY9824" fmla="*/ 776244 h 2179871"/>
                <a:gd name="connsiteX9825" fmla="*/ 1629807 w 2663714"/>
                <a:gd name="connsiteY9825" fmla="*/ 775305 h 2179871"/>
                <a:gd name="connsiteX9826" fmla="*/ 1621446 w 2663714"/>
                <a:gd name="connsiteY9826" fmla="*/ 814054 h 2179871"/>
                <a:gd name="connsiteX9827" fmla="*/ 1625115 w 2663714"/>
                <a:gd name="connsiteY9827" fmla="*/ 812090 h 2179871"/>
                <a:gd name="connsiteX9828" fmla="*/ 1614621 w 2663714"/>
                <a:gd name="connsiteY9828" fmla="*/ 831379 h 2179871"/>
                <a:gd name="connsiteX9829" fmla="*/ 1614621 w 2663714"/>
                <a:gd name="connsiteY9829" fmla="*/ 831379 h 2179871"/>
                <a:gd name="connsiteX9830" fmla="*/ 1614621 w 2663714"/>
                <a:gd name="connsiteY9830" fmla="*/ 831379 h 2179871"/>
                <a:gd name="connsiteX9831" fmla="*/ 1614621 w 2663714"/>
                <a:gd name="connsiteY9831" fmla="*/ 831379 h 2179871"/>
                <a:gd name="connsiteX9832" fmla="*/ 1614621 w 2663714"/>
                <a:gd name="connsiteY9832" fmla="*/ 831379 h 2179871"/>
                <a:gd name="connsiteX9833" fmla="*/ 1614450 w 2663714"/>
                <a:gd name="connsiteY9833" fmla="*/ 831806 h 2179871"/>
                <a:gd name="connsiteX9834" fmla="*/ 1613767 w 2663714"/>
                <a:gd name="connsiteY9834" fmla="*/ 832233 h 2179871"/>
                <a:gd name="connsiteX9835" fmla="*/ 1621446 w 2663714"/>
                <a:gd name="connsiteY9835" fmla="*/ 813968 h 2179871"/>
                <a:gd name="connsiteX9836" fmla="*/ 1633134 w 2663714"/>
                <a:gd name="connsiteY9836" fmla="*/ 807823 h 2179871"/>
                <a:gd name="connsiteX9837" fmla="*/ 1644908 w 2663714"/>
                <a:gd name="connsiteY9837" fmla="*/ 801422 h 2179871"/>
                <a:gd name="connsiteX9838" fmla="*/ 1644908 w 2663714"/>
                <a:gd name="connsiteY9838" fmla="*/ 801422 h 2179871"/>
                <a:gd name="connsiteX9839" fmla="*/ 1644908 w 2663714"/>
                <a:gd name="connsiteY9839" fmla="*/ 801422 h 2179871"/>
                <a:gd name="connsiteX9840" fmla="*/ 1644908 w 2663714"/>
                <a:gd name="connsiteY9840" fmla="*/ 801422 h 2179871"/>
                <a:gd name="connsiteX9841" fmla="*/ 1644908 w 2663714"/>
                <a:gd name="connsiteY9841" fmla="*/ 801422 h 2179871"/>
                <a:gd name="connsiteX9842" fmla="*/ 1649857 w 2663714"/>
                <a:gd name="connsiteY9842" fmla="*/ 798350 h 2179871"/>
                <a:gd name="connsiteX9843" fmla="*/ 1641666 w 2663714"/>
                <a:gd name="connsiteY9843" fmla="*/ 813115 h 2179871"/>
                <a:gd name="connsiteX9844" fmla="*/ 1640301 w 2663714"/>
                <a:gd name="connsiteY9844" fmla="*/ 815590 h 2179871"/>
                <a:gd name="connsiteX9845" fmla="*/ 1624944 w 2663714"/>
                <a:gd name="connsiteY9845" fmla="*/ 825320 h 2179871"/>
                <a:gd name="connsiteX9846" fmla="*/ 1633049 w 2663714"/>
                <a:gd name="connsiteY9846" fmla="*/ 807909 h 2179871"/>
                <a:gd name="connsiteX9847" fmla="*/ 1639704 w 2663714"/>
                <a:gd name="connsiteY9847" fmla="*/ 823186 h 2179871"/>
                <a:gd name="connsiteX9848" fmla="*/ 1648150 w 2663714"/>
                <a:gd name="connsiteY9848" fmla="*/ 818492 h 2179871"/>
                <a:gd name="connsiteX9849" fmla="*/ 1643202 w 2663714"/>
                <a:gd name="connsiteY9849" fmla="*/ 827112 h 2179871"/>
                <a:gd name="connsiteX9850" fmla="*/ 1636120 w 2663714"/>
                <a:gd name="connsiteY9850" fmla="*/ 831721 h 2179871"/>
                <a:gd name="connsiteX9851" fmla="*/ 1639704 w 2663714"/>
                <a:gd name="connsiteY9851" fmla="*/ 823271 h 2179871"/>
                <a:gd name="connsiteX9852" fmla="*/ 1637741 w 2663714"/>
                <a:gd name="connsiteY9852" fmla="*/ 836842 h 2179871"/>
                <a:gd name="connsiteX9853" fmla="*/ 1632793 w 2663714"/>
                <a:gd name="connsiteY9853" fmla="*/ 845803 h 2179871"/>
                <a:gd name="connsiteX9854" fmla="*/ 1629210 w 2663714"/>
                <a:gd name="connsiteY9854" fmla="*/ 848364 h 2179871"/>
                <a:gd name="connsiteX9855" fmla="*/ 1632879 w 2663714"/>
                <a:gd name="connsiteY9855" fmla="*/ 839488 h 2179871"/>
                <a:gd name="connsiteX9856" fmla="*/ 1637741 w 2663714"/>
                <a:gd name="connsiteY9856" fmla="*/ 836842 h 2179871"/>
                <a:gd name="connsiteX9857" fmla="*/ 1629039 w 2663714"/>
                <a:gd name="connsiteY9857" fmla="*/ 853229 h 2179871"/>
                <a:gd name="connsiteX9858" fmla="*/ 1624432 w 2663714"/>
                <a:gd name="connsiteY9858" fmla="*/ 863129 h 2179871"/>
                <a:gd name="connsiteX9859" fmla="*/ 1622641 w 2663714"/>
                <a:gd name="connsiteY9859" fmla="*/ 864324 h 2179871"/>
                <a:gd name="connsiteX9860" fmla="*/ 1626650 w 2663714"/>
                <a:gd name="connsiteY9860" fmla="*/ 854680 h 2179871"/>
                <a:gd name="connsiteX9861" fmla="*/ 1629039 w 2663714"/>
                <a:gd name="connsiteY9861" fmla="*/ 853229 h 2179871"/>
                <a:gd name="connsiteX9862" fmla="*/ 1655488 w 2663714"/>
                <a:gd name="connsiteY9862" fmla="*/ 837439 h 2179871"/>
                <a:gd name="connsiteX9863" fmla="*/ 1662995 w 2663714"/>
                <a:gd name="connsiteY9863" fmla="*/ 832830 h 2179871"/>
                <a:gd name="connsiteX9864" fmla="*/ 1662995 w 2663714"/>
                <a:gd name="connsiteY9864" fmla="*/ 832830 h 2179871"/>
                <a:gd name="connsiteX9865" fmla="*/ 1662995 w 2663714"/>
                <a:gd name="connsiteY9865" fmla="*/ 832830 h 2179871"/>
                <a:gd name="connsiteX9866" fmla="*/ 1662995 w 2663714"/>
                <a:gd name="connsiteY9866" fmla="*/ 832830 h 2179871"/>
                <a:gd name="connsiteX9867" fmla="*/ 1662995 w 2663714"/>
                <a:gd name="connsiteY9867" fmla="*/ 832830 h 2179871"/>
                <a:gd name="connsiteX9868" fmla="*/ 1663252 w 2663714"/>
                <a:gd name="connsiteY9868" fmla="*/ 832660 h 2179871"/>
                <a:gd name="connsiteX9869" fmla="*/ 1659583 w 2663714"/>
                <a:gd name="connsiteY9869" fmla="*/ 839232 h 2179871"/>
                <a:gd name="connsiteX9870" fmla="*/ 1652160 w 2663714"/>
                <a:gd name="connsiteY9870" fmla="*/ 844267 h 2179871"/>
                <a:gd name="connsiteX9871" fmla="*/ 1655402 w 2663714"/>
                <a:gd name="connsiteY9871" fmla="*/ 837439 h 2179871"/>
                <a:gd name="connsiteX9872" fmla="*/ 1670759 w 2663714"/>
                <a:gd name="connsiteY9872" fmla="*/ 827368 h 2179871"/>
                <a:gd name="connsiteX9873" fmla="*/ 1686543 w 2663714"/>
                <a:gd name="connsiteY9873" fmla="*/ 816102 h 2179871"/>
                <a:gd name="connsiteX9874" fmla="*/ 1681254 w 2663714"/>
                <a:gd name="connsiteY9874" fmla="*/ 824722 h 2179871"/>
                <a:gd name="connsiteX9875" fmla="*/ 1680144 w 2663714"/>
                <a:gd name="connsiteY9875" fmla="*/ 826600 h 2179871"/>
                <a:gd name="connsiteX9876" fmla="*/ 1667773 w 2663714"/>
                <a:gd name="connsiteY9876" fmla="*/ 834025 h 2179871"/>
                <a:gd name="connsiteX9877" fmla="*/ 1670759 w 2663714"/>
                <a:gd name="connsiteY9877" fmla="*/ 827283 h 2179871"/>
                <a:gd name="connsiteX9878" fmla="*/ 1693368 w 2663714"/>
                <a:gd name="connsiteY9878" fmla="*/ 811066 h 2179871"/>
                <a:gd name="connsiteX9879" fmla="*/ 1707361 w 2663714"/>
                <a:gd name="connsiteY9879" fmla="*/ 800910 h 2179871"/>
                <a:gd name="connsiteX9880" fmla="*/ 1705398 w 2663714"/>
                <a:gd name="connsiteY9880" fmla="*/ 811322 h 2179871"/>
                <a:gd name="connsiteX9881" fmla="*/ 1687908 w 2663714"/>
                <a:gd name="connsiteY9881" fmla="*/ 821991 h 2179871"/>
                <a:gd name="connsiteX9882" fmla="*/ 1693368 w 2663714"/>
                <a:gd name="connsiteY9882" fmla="*/ 811066 h 2179871"/>
                <a:gd name="connsiteX9883" fmla="*/ 1692259 w 2663714"/>
                <a:gd name="connsiteY9883" fmla="*/ 824722 h 2179871"/>
                <a:gd name="connsiteX9884" fmla="*/ 1689785 w 2663714"/>
                <a:gd name="connsiteY9884" fmla="*/ 829075 h 2179871"/>
                <a:gd name="connsiteX9885" fmla="*/ 1681936 w 2663714"/>
                <a:gd name="connsiteY9885" fmla="*/ 834708 h 2179871"/>
                <a:gd name="connsiteX9886" fmla="*/ 1683642 w 2663714"/>
                <a:gd name="connsiteY9886" fmla="*/ 830953 h 2179871"/>
                <a:gd name="connsiteX9887" fmla="*/ 1692259 w 2663714"/>
                <a:gd name="connsiteY9887" fmla="*/ 824722 h 2179871"/>
                <a:gd name="connsiteX9888" fmla="*/ 1686117 w 2663714"/>
                <a:gd name="connsiteY9888" fmla="*/ 838378 h 2179871"/>
                <a:gd name="connsiteX9889" fmla="*/ 1701815 w 2663714"/>
                <a:gd name="connsiteY9889" fmla="*/ 824978 h 2179871"/>
                <a:gd name="connsiteX9890" fmla="*/ 1698317 w 2663714"/>
                <a:gd name="connsiteY9890" fmla="*/ 831550 h 2179871"/>
                <a:gd name="connsiteX9891" fmla="*/ 1685178 w 2663714"/>
                <a:gd name="connsiteY9891" fmla="*/ 840341 h 2179871"/>
                <a:gd name="connsiteX9892" fmla="*/ 1686117 w 2663714"/>
                <a:gd name="connsiteY9892" fmla="*/ 838378 h 2179871"/>
                <a:gd name="connsiteX9893" fmla="*/ 1706592 w 2663714"/>
                <a:gd name="connsiteY9893" fmla="*/ 820796 h 2179871"/>
                <a:gd name="connsiteX9894" fmla="*/ 1718111 w 2663714"/>
                <a:gd name="connsiteY9894" fmla="*/ 810469 h 2179871"/>
                <a:gd name="connsiteX9895" fmla="*/ 1725362 w 2663714"/>
                <a:gd name="connsiteY9895" fmla="*/ 803812 h 2179871"/>
                <a:gd name="connsiteX9896" fmla="*/ 1721523 w 2663714"/>
                <a:gd name="connsiteY9896" fmla="*/ 812773 h 2179871"/>
                <a:gd name="connsiteX9897" fmla="*/ 1714698 w 2663714"/>
                <a:gd name="connsiteY9897" fmla="*/ 819943 h 2179871"/>
                <a:gd name="connsiteX9898" fmla="*/ 1712821 w 2663714"/>
                <a:gd name="connsiteY9898" fmla="*/ 821820 h 2179871"/>
                <a:gd name="connsiteX9899" fmla="*/ 1703607 w 2663714"/>
                <a:gd name="connsiteY9899" fmla="*/ 827965 h 2179871"/>
                <a:gd name="connsiteX9900" fmla="*/ 1706592 w 2663714"/>
                <a:gd name="connsiteY9900" fmla="*/ 820796 h 2179871"/>
                <a:gd name="connsiteX9901" fmla="*/ 1733297 w 2663714"/>
                <a:gd name="connsiteY9901" fmla="*/ 800227 h 2179871"/>
                <a:gd name="connsiteX9902" fmla="*/ 1723827 w 2663714"/>
                <a:gd name="connsiteY9902" fmla="*/ 810298 h 2179871"/>
                <a:gd name="connsiteX9903" fmla="*/ 1726557 w 2663714"/>
                <a:gd name="connsiteY9903" fmla="*/ 802702 h 2179871"/>
                <a:gd name="connsiteX9904" fmla="*/ 1733127 w 2663714"/>
                <a:gd name="connsiteY9904" fmla="*/ 796557 h 2179871"/>
                <a:gd name="connsiteX9905" fmla="*/ 1733211 w 2663714"/>
                <a:gd name="connsiteY9905" fmla="*/ 800313 h 2179871"/>
                <a:gd name="connsiteX9906" fmla="*/ 1733297 w 2663714"/>
                <a:gd name="connsiteY9906" fmla="*/ 805860 h 2179871"/>
                <a:gd name="connsiteX9907" fmla="*/ 1733127 w 2663714"/>
                <a:gd name="connsiteY9907" fmla="*/ 808165 h 2179871"/>
                <a:gd name="connsiteX9908" fmla="*/ 1725960 w 2663714"/>
                <a:gd name="connsiteY9908" fmla="*/ 813029 h 2179871"/>
                <a:gd name="connsiteX9909" fmla="*/ 1723741 w 2663714"/>
                <a:gd name="connsiteY9909" fmla="*/ 814480 h 2179871"/>
                <a:gd name="connsiteX9910" fmla="*/ 1733297 w 2663714"/>
                <a:gd name="connsiteY9910" fmla="*/ 805775 h 2179871"/>
                <a:gd name="connsiteX9911" fmla="*/ 1730823 w 2663714"/>
                <a:gd name="connsiteY9911" fmla="*/ 777268 h 2179871"/>
                <a:gd name="connsiteX9912" fmla="*/ 1725362 w 2663714"/>
                <a:gd name="connsiteY9912" fmla="*/ 782389 h 2179871"/>
                <a:gd name="connsiteX9913" fmla="*/ 1725533 w 2663714"/>
                <a:gd name="connsiteY9913" fmla="*/ 782645 h 2179871"/>
                <a:gd name="connsiteX9914" fmla="*/ 1730994 w 2663714"/>
                <a:gd name="connsiteY9914" fmla="*/ 778463 h 2179871"/>
                <a:gd name="connsiteX9915" fmla="*/ 1733127 w 2663714"/>
                <a:gd name="connsiteY9915" fmla="*/ 795874 h 2179871"/>
                <a:gd name="connsiteX9916" fmla="*/ 1727410 w 2663714"/>
                <a:gd name="connsiteY9916" fmla="*/ 800483 h 2179871"/>
                <a:gd name="connsiteX9917" fmla="*/ 1728348 w 2663714"/>
                <a:gd name="connsiteY9917" fmla="*/ 797923 h 2179871"/>
                <a:gd name="connsiteX9918" fmla="*/ 1731249 w 2663714"/>
                <a:gd name="connsiteY9918" fmla="*/ 795704 h 2179871"/>
                <a:gd name="connsiteX9919" fmla="*/ 1731078 w 2663714"/>
                <a:gd name="connsiteY9919" fmla="*/ 795448 h 2179871"/>
                <a:gd name="connsiteX9920" fmla="*/ 1728690 w 2663714"/>
                <a:gd name="connsiteY9920" fmla="*/ 796984 h 2179871"/>
                <a:gd name="connsiteX9921" fmla="*/ 1728861 w 2663714"/>
                <a:gd name="connsiteY9921" fmla="*/ 796557 h 2179871"/>
                <a:gd name="connsiteX9922" fmla="*/ 1728604 w 2663714"/>
                <a:gd name="connsiteY9922" fmla="*/ 796472 h 2179871"/>
                <a:gd name="connsiteX9923" fmla="*/ 1728263 w 2663714"/>
                <a:gd name="connsiteY9923" fmla="*/ 797325 h 2179871"/>
                <a:gd name="connsiteX9924" fmla="*/ 1713333 w 2663714"/>
                <a:gd name="connsiteY9924" fmla="*/ 806799 h 2179871"/>
                <a:gd name="connsiteX9925" fmla="*/ 1712309 w 2663714"/>
                <a:gd name="connsiteY9925" fmla="*/ 807396 h 2179871"/>
                <a:gd name="connsiteX9926" fmla="*/ 1714612 w 2663714"/>
                <a:gd name="connsiteY9926" fmla="*/ 801934 h 2179871"/>
                <a:gd name="connsiteX9927" fmla="*/ 1714357 w 2663714"/>
                <a:gd name="connsiteY9927" fmla="*/ 801763 h 2179871"/>
                <a:gd name="connsiteX9928" fmla="*/ 1710944 w 2663714"/>
                <a:gd name="connsiteY9928" fmla="*/ 808250 h 2179871"/>
                <a:gd name="connsiteX9929" fmla="*/ 1708555 w 2663714"/>
                <a:gd name="connsiteY9929" fmla="*/ 809701 h 2179871"/>
                <a:gd name="connsiteX9930" fmla="*/ 1712736 w 2663714"/>
                <a:gd name="connsiteY9930" fmla="*/ 797325 h 2179871"/>
                <a:gd name="connsiteX9931" fmla="*/ 1727325 w 2663714"/>
                <a:gd name="connsiteY9931" fmla="*/ 786827 h 2179871"/>
                <a:gd name="connsiteX9932" fmla="*/ 1727154 w 2663714"/>
                <a:gd name="connsiteY9932" fmla="*/ 786571 h 2179871"/>
                <a:gd name="connsiteX9933" fmla="*/ 1713589 w 2663714"/>
                <a:gd name="connsiteY9933" fmla="*/ 794680 h 2179871"/>
                <a:gd name="connsiteX9934" fmla="*/ 1715978 w 2663714"/>
                <a:gd name="connsiteY9934" fmla="*/ 786315 h 2179871"/>
                <a:gd name="connsiteX9935" fmla="*/ 1725703 w 2663714"/>
                <a:gd name="connsiteY9935" fmla="*/ 779317 h 2179871"/>
                <a:gd name="connsiteX9936" fmla="*/ 1730652 w 2663714"/>
                <a:gd name="connsiteY9936" fmla="*/ 775647 h 2179871"/>
                <a:gd name="connsiteX9937" fmla="*/ 1730994 w 2663714"/>
                <a:gd name="connsiteY9937" fmla="*/ 777354 h 2179871"/>
                <a:gd name="connsiteX9938" fmla="*/ 1724509 w 2663714"/>
                <a:gd name="connsiteY9938" fmla="*/ 777439 h 2179871"/>
                <a:gd name="connsiteX9939" fmla="*/ 1716831 w 2663714"/>
                <a:gd name="connsiteY9939" fmla="*/ 782133 h 2179871"/>
                <a:gd name="connsiteX9940" fmla="*/ 1717940 w 2663714"/>
                <a:gd name="connsiteY9940" fmla="*/ 777695 h 2179871"/>
                <a:gd name="connsiteX9941" fmla="*/ 1717940 w 2663714"/>
                <a:gd name="connsiteY9941" fmla="*/ 777695 h 2179871"/>
                <a:gd name="connsiteX9942" fmla="*/ 1717940 w 2663714"/>
                <a:gd name="connsiteY9942" fmla="*/ 777695 h 2179871"/>
                <a:gd name="connsiteX9943" fmla="*/ 1717940 w 2663714"/>
                <a:gd name="connsiteY9943" fmla="*/ 777695 h 2179871"/>
                <a:gd name="connsiteX9944" fmla="*/ 1717940 w 2663714"/>
                <a:gd name="connsiteY9944" fmla="*/ 777695 h 2179871"/>
                <a:gd name="connsiteX9945" fmla="*/ 1718623 w 2663714"/>
                <a:gd name="connsiteY9945" fmla="*/ 771635 h 2179871"/>
                <a:gd name="connsiteX9946" fmla="*/ 1727495 w 2663714"/>
                <a:gd name="connsiteY9946" fmla="*/ 765405 h 2179871"/>
                <a:gd name="connsiteX9947" fmla="*/ 1729969 w 2663714"/>
                <a:gd name="connsiteY9947" fmla="*/ 773940 h 2179871"/>
                <a:gd name="connsiteX9948" fmla="*/ 1724424 w 2663714"/>
                <a:gd name="connsiteY9948" fmla="*/ 777439 h 2179871"/>
                <a:gd name="connsiteX9949" fmla="*/ 1720670 w 2663714"/>
                <a:gd name="connsiteY9949" fmla="*/ 768819 h 2179871"/>
                <a:gd name="connsiteX9950" fmla="*/ 1726983 w 2663714"/>
                <a:gd name="connsiteY9950" fmla="*/ 763783 h 2179871"/>
                <a:gd name="connsiteX9951" fmla="*/ 1727325 w 2663714"/>
                <a:gd name="connsiteY9951" fmla="*/ 764808 h 2179871"/>
                <a:gd name="connsiteX9952" fmla="*/ 1720670 w 2663714"/>
                <a:gd name="connsiteY9952" fmla="*/ 768819 h 2179871"/>
                <a:gd name="connsiteX9953" fmla="*/ 1719987 w 2663714"/>
                <a:gd name="connsiteY9953" fmla="*/ 751322 h 2179871"/>
                <a:gd name="connsiteX9954" fmla="*/ 1719987 w 2663714"/>
                <a:gd name="connsiteY9954" fmla="*/ 748335 h 2179871"/>
                <a:gd name="connsiteX9955" fmla="*/ 1721182 w 2663714"/>
                <a:gd name="connsiteY9955" fmla="*/ 750554 h 2179871"/>
                <a:gd name="connsiteX9956" fmla="*/ 1719987 w 2663714"/>
                <a:gd name="connsiteY9956" fmla="*/ 751237 h 2179871"/>
                <a:gd name="connsiteX9957" fmla="*/ 1705569 w 2663714"/>
                <a:gd name="connsiteY9957" fmla="*/ 732717 h 2179871"/>
                <a:gd name="connsiteX9958" fmla="*/ 1705057 w 2663714"/>
                <a:gd name="connsiteY9958" fmla="*/ 731351 h 2179871"/>
                <a:gd name="connsiteX9959" fmla="*/ 1706166 w 2663714"/>
                <a:gd name="connsiteY9959" fmla="*/ 728535 h 2179871"/>
                <a:gd name="connsiteX9960" fmla="*/ 1708640 w 2663714"/>
                <a:gd name="connsiteY9960" fmla="*/ 731436 h 2179871"/>
                <a:gd name="connsiteX9961" fmla="*/ 1705654 w 2663714"/>
                <a:gd name="connsiteY9961" fmla="*/ 732802 h 2179871"/>
                <a:gd name="connsiteX9962" fmla="*/ 1705740 w 2663714"/>
                <a:gd name="connsiteY9962" fmla="*/ 728108 h 2179871"/>
                <a:gd name="connsiteX9963" fmla="*/ 1704630 w 2663714"/>
                <a:gd name="connsiteY9963" fmla="*/ 730241 h 2179871"/>
                <a:gd name="connsiteX9964" fmla="*/ 1704630 w 2663714"/>
                <a:gd name="connsiteY9964" fmla="*/ 730156 h 2179871"/>
                <a:gd name="connsiteX9965" fmla="*/ 1704118 w 2663714"/>
                <a:gd name="connsiteY9965" fmla="*/ 728876 h 2179871"/>
                <a:gd name="connsiteX9966" fmla="*/ 1705740 w 2663714"/>
                <a:gd name="connsiteY9966" fmla="*/ 728022 h 2179871"/>
                <a:gd name="connsiteX9967" fmla="*/ 1705825 w 2663714"/>
                <a:gd name="connsiteY9967" fmla="*/ 728108 h 2179871"/>
                <a:gd name="connsiteX9968" fmla="*/ 1703180 w 2663714"/>
                <a:gd name="connsiteY9968" fmla="*/ 726742 h 2179871"/>
                <a:gd name="connsiteX9969" fmla="*/ 1701815 w 2663714"/>
                <a:gd name="connsiteY9969" fmla="*/ 723755 h 2179871"/>
                <a:gd name="connsiteX9970" fmla="*/ 1704204 w 2663714"/>
                <a:gd name="connsiteY9970" fmla="*/ 726315 h 2179871"/>
                <a:gd name="connsiteX9971" fmla="*/ 1703180 w 2663714"/>
                <a:gd name="connsiteY9971" fmla="*/ 726742 h 2179871"/>
                <a:gd name="connsiteX9972" fmla="*/ 1696099 w 2663714"/>
                <a:gd name="connsiteY9972" fmla="*/ 721792 h 2179871"/>
                <a:gd name="connsiteX9973" fmla="*/ 1689614 w 2663714"/>
                <a:gd name="connsiteY9973" fmla="*/ 720682 h 2179871"/>
                <a:gd name="connsiteX9974" fmla="*/ 1692259 w 2663714"/>
                <a:gd name="connsiteY9974" fmla="*/ 719402 h 2179871"/>
                <a:gd name="connsiteX9975" fmla="*/ 1694819 w 2663714"/>
                <a:gd name="connsiteY9975" fmla="*/ 718207 h 2179871"/>
                <a:gd name="connsiteX9976" fmla="*/ 1697634 w 2663714"/>
                <a:gd name="connsiteY9976" fmla="*/ 722133 h 2179871"/>
                <a:gd name="connsiteX9977" fmla="*/ 1696099 w 2663714"/>
                <a:gd name="connsiteY9977" fmla="*/ 721792 h 2179871"/>
                <a:gd name="connsiteX9978" fmla="*/ 1691662 w 2663714"/>
                <a:gd name="connsiteY9978" fmla="*/ 717439 h 2179871"/>
                <a:gd name="connsiteX9979" fmla="*/ 1685178 w 2663714"/>
                <a:gd name="connsiteY9979" fmla="*/ 719914 h 2179871"/>
                <a:gd name="connsiteX9980" fmla="*/ 1684751 w 2663714"/>
                <a:gd name="connsiteY9980" fmla="*/ 719914 h 2179871"/>
                <a:gd name="connsiteX9981" fmla="*/ 1679035 w 2663714"/>
                <a:gd name="connsiteY9981" fmla="*/ 719146 h 2179871"/>
                <a:gd name="connsiteX9982" fmla="*/ 1688079 w 2663714"/>
                <a:gd name="connsiteY9982" fmla="*/ 714879 h 2179871"/>
                <a:gd name="connsiteX9983" fmla="*/ 1687993 w 2663714"/>
                <a:gd name="connsiteY9983" fmla="*/ 714623 h 2179871"/>
                <a:gd name="connsiteX9984" fmla="*/ 1676988 w 2663714"/>
                <a:gd name="connsiteY9984" fmla="*/ 718890 h 2179871"/>
                <a:gd name="connsiteX9985" fmla="*/ 1669565 w 2663714"/>
                <a:gd name="connsiteY9985" fmla="*/ 718122 h 2179871"/>
                <a:gd name="connsiteX9986" fmla="*/ 1679718 w 2663714"/>
                <a:gd name="connsiteY9986" fmla="*/ 713599 h 2179871"/>
                <a:gd name="connsiteX9987" fmla="*/ 1685093 w 2663714"/>
                <a:gd name="connsiteY9987" fmla="*/ 711209 h 2179871"/>
                <a:gd name="connsiteX9988" fmla="*/ 1687055 w 2663714"/>
                <a:gd name="connsiteY9988" fmla="*/ 712233 h 2179871"/>
                <a:gd name="connsiteX9989" fmla="*/ 1687226 w 2663714"/>
                <a:gd name="connsiteY9989" fmla="*/ 711977 h 2179871"/>
                <a:gd name="connsiteX9990" fmla="*/ 1685605 w 2663714"/>
                <a:gd name="connsiteY9990" fmla="*/ 711038 h 2179871"/>
                <a:gd name="connsiteX9991" fmla="*/ 1686884 w 2663714"/>
                <a:gd name="connsiteY9991" fmla="*/ 710440 h 2179871"/>
                <a:gd name="connsiteX9992" fmla="*/ 1693625 w 2663714"/>
                <a:gd name="connsiteY9992" fmla="*/ 716842 h 2179871"/>
                <a:gd name="connsiteX9993" fmla="*/ 1691662 w 2663714"/>
                <a:gd name="connsiteY9993" fmla="*/ 717610 h 2179871"/>
                <a:gd name="connsiteX9994" fmla="*/ 1683728 w 2663714"/>
                <a:gd name="connsiteY9994" fmla="*/ 709758 h 2179871"/>
                <a:gd name="connsiteX9995" fmla="*/ 1670930 w 2663714"/>
                <a:gd name="connsiteY9995" fmla="*/ 705064 h 2179871"/>
                <a:gd name="connsiteX9996" fmla="*/ 1670930 w 2663714"/>
                <a:gd name="connsiteY9996" fmla="*/ 704978 h 2179871"/>
                <a:gd name="connsiteX9997" fmla="*/ 1670759 w 2663714"/>
                <a:gd name="connsiteY9997" fmla="*/ 704978 h 2179871"/>
                <a:gd name="connsiteX9998" fmla="*/ 1645847 w 2663714"/>
                <a:gd name="connsiteY9998" fmla="*/ 702503 h 2179871"/>
                <a:gd name="connsiteX9999" fmla="*/ 1644140 w 2663714"/>
                <a:gd name="connsiteY9999" fmla="*/ 702503 h 2179871"/>
                <a:gd name="connsiteX10000" fmla="*/ 1651990 w 2663714"/>
                <a:gd name="connsiteY10000" fmla="*/ 700369 h 2179871"/>
                <a:gd name="connsiteX10001" fmla="*/ 1652928 w 2663714"/>
                <a:gd name="connsiteY10001" fmla="*/ 700455 h 2179871"/>
                <a:gd name="connsiteX10002" fmla="*/ 1652928 w 2663714"/>
                <a:gd name="connsiteY10002" fmla="*/ 700455 h 2179871"/>
                <a:gd name="connsiteX10003" fmla="*/ 1652928 w 2663714"/>
                <a:gd name="connsiteY10003" fmla="*/ 700455 h 2179871"/>
                <a:gd name="connsiteX10004" fmla="*/ 1652928 w 2663714"/>
                <a:gd name="connsiteY10004" fmla="*/ 700455 h 2179871"/>
                <a:gd name="connsiteX10005" fmla="*/ 1652928 w 2663714"/>
                <a:gd name="connsiteY10005" fmla="*/ 700455 h 2179871"/>
                <a:gd name="connsiteX10006" fmla="*/ 1682789 w 2663714"/>
                <a:gd name="connsiteY10006" fmla="*/ 707453 h 2179871"/>
                <a:gd name="connsiteX10007" fmla="*/ 1685349 w 2663714"/>
                <a:gd name="connsiteY10007" fmla="*/ 709075 h 2179871"/>
                <a:gd name="connsiteX10008" fmla="*/ 1683728 w 2663714"/>
                <a:gd name="connsiteY10008" fmla="*/ 709672 h 2179871"/>
                <a:gd name="connsiteX10009" fmla="*/ 1546879 w 2663714"/>
                <a:gd name="connsiteY10009" fmla="*/ 731607 h 2179871"/>
                <a:gd name="connsiteX10010" fmla="*/ 1558908 w 2663714"/>
                <a:gd name="connsiteY10010" fmla="*/ 727766 h 2179871"/>
                <a:gd name="connsiteX10011" fmla="*/ 1553790 w 2663714"/>
                <a:gd name="connsiteY10011" fmla="*/ 737240 h 2179871"/>
                <a:gd name="connsiteX10012" fmla="*/ 1536811 w 2663714"/>
                <a:gd name="connsiteY10012" fmla="*/ 745092 h 2179871"/>
                <a:gd name="connsiteX10013" fmla="*/ 1541760 w 2663714"/>
                <a:gd name="connsiteY10013" fmla="*/ 733485 h 2179871"/>
                <a:gd name="connsiteX10014" fmla="*/ 1546879 w 2663714"/>
                <a:gd name="connsiteY10014" fmla="*/ 731692 h 2179871"/>
                <a:gd name="connsiteX10015" fmla="*/ 1532204 w 2663714"/>
                <a:gd name="connsiteY10015" fmla="*/ 756443 h 2179871"/>
                <a:gd name="connsiteX10016" fmla="*/ 1535617 w 2663714"/>
                <a:gd name="connsiteY10016" fmla="*/ 747994 h 2179871"/>
                <a:gd name="connsiteX10017" fmla="*/ 1548073 w 2663714"/>
                <a:gd name="connsiteY10017" fmla="*/ 743385 h 2179871"/>
                <a:gd name="connsiteX10018" fmla="*/ 1549524 w 2663714"/>
                <a:gd name="connsiteY10018" fmla="*/ 744153 h 2179871"/>
                <a:gd name="connsiteX10019" fmla="*/ 1549950 w 2663714"/>
                <a:gd name="connsiteY10019" fmla="*/ 744409 h 2179871"/>
                <a:gd name="connsiteX10020" fmla="*/ 1545258 w 2663714"/>
                <a:gd name="connsiteY10020" fmla="*/ 753798 h 2179871"/>
                <a:gd name="connsiteX10021" fmla="*/ 1530583 w 2663714"/>
                <a:gd name="connsiteY10021" fmla="*/ 760284 h 2179871"/>
                <a:gd name="connsiteX10022" fmla="*/ 1532119 w 2663714"/>
                <a:gd name="connsiteY10022" fmla="*/ 756273 h 2179871"/>
                <a:gd name="connsiteX10023" fmla="*/ 1547732 w 2663714"/>
                <a:gd name="connsiteY10023" fmla="*/ 775732 h 2179871"/>
                <a:gd name="connsiteX10024" fmla="*/ 1548670 w 2663714"/>
                <a:gd name="connsiteY10024" fmla="*/ 775391 h 2179871"/>
                <a:gd name="connsiteX10025" fmla="*/ 1543466 w 2663714"/>
                <a:gd name="connsiteY10025" fmla="*/ 787596 h 2179871"/>
                <a:gd name="connsiteX10026" fmla="*/ 1543466 w 2663714"/>
                <a:gd name="connsiteY10026" fmla="*/ 787596 h 2179871"/>
                <a:gd name="connsiteX10027" fmla="*/ 1543466 w 2663714"/>
                <a:gd name="connsiteY10027" fmla="*/ 787596 h 2179871"/>
                <a:gd name="connsiteX10028" fmla="*/ 1543466 w 2663714"/>
                <a:gd name="connsiteY10028" fmla="*/ 787596 h 2179871"/>
                <a:gd name="connsiteX10029" fmla="*/ 1543466 w 2663714"/>
                <a:gd name="connsiteY10029" fmla="*/ 787596 h 2179871"/>
                <a:gd name="connsiteX10030" fmla="*/ 1543039 w 2663714"/>
                <a:gd name="connsiteY10030" fmla="*/ 788876 h 2179871"/>
                <a:gd name="connsiteX10031" fmla="*/ 1542271 w 2663714"/>
                <a:gd name="connsiteY10031" fmla="*/ 789303 h 2179871"/>
                <a:gd name="connsiteX10032" fmla="*/ 1540821 w 2663714"/>
                <a:gd name="connsiteY10032" fmla="*/ 790156 h 2179871"/>
                <a:gd name="connsiteX10033" fmla="*/ 1546879 w 2663714"/>
                <a:gd name="connsiteY10033" fmla="*/ 776073 h 2179871"/>
                <a:gd name="connsiteX10034" fmla="*/ 1547817 w 2663714"/>
                <a:gd name="connsiteY10034" fmla="*/ 775732 h 2179871"/>
                <a:gd name="connsiteX10035" fmla="*/ 1553363 w 2663714"/>
                <a:gd name="connsiteY10035" fmla="*/ 809786 h 2179871"/>
                <a:gd name="connsiteX10036" fmla="*/ 1553363 w 2663714"/>
                <a:gd name="connsiteY10036" fmla="*/ 809786 h 2179871"/>
                <a:gd name="connsiteX10037" fmla="*/ 1553363 w 2663714"/>
                <a:gd name="connsiteY10037" fmla="*/ 809616 h 2179871"/>
                <a:gd name="connsiteX10038" fmla="*/ 1553363 w 2663714"/>
                <a:gd name="connsiteY10038" fmla="*/ 809445 h 2179871"/>
                <a:gd name="connsiteX10039" fmla="*/ 1553363 w 2663714"/>
                <a:gd name="connsiteY10039" fmla="*/ 809445 h 2179871"/>
                <a:gd name="connsiteX10040" fmla="*/ 1556690 w 2663714"/>
                <a:gd name="connsiteY10040" fmla="*/ 801081 h 2179871"/>
                <a:gd name="connsiteX10041" fmla="*/ 1558994 w 2663714"/>
                <a:gd name="connsiteY10041" fmla="*/ 800056 h 2179871"/>
                <a:gd name="connsiteX10042" fmla="*/ 1553875 w 2663714"/>
                <a:gd name="connsiteY10042" fmla="*/ 810725 h 2179871"/>
                <a:gd name="connsiteX10043" fmla="*/ 1552424 w 2663714"/>
                <a:gd name="connsiteY10043" fmla="*/ 811578 h 2179871"/>
                <a:gd name="connsiteX10044" fmla="*/ 1553278 w 2663714"/>
                <a:gd name="connsiteY10044" fmla="*/ 809872 h 2179871"/>
                <a:gd name="connsiteX10045" fmla="*/ 1565990 w 2663714"/>
                <a:gd name="connsiteY10045" fmla="*/ 796898 h 2179871"/>
                <a:gd name="connsiteX10046" fmla="*/ 1571279 w 2663714"/>
                <a:gd name="connsiteY10046" fmla="*/ 794509 h 2179871"/>
                <a:gd name="connsiteX10047" fmla="*/ 1567440 w 2663714"/>
                <a:gd name="connsiteY10047" fmla="*/ 802958 h 2179871"/>
                <a:gd name="connsiteX10048" fmla="*/ 1566331 w 2663714"/>
                <a:gd name="connsiteY10048" fmla="*/ 803556 h 2179871"/>
                <a:gd name="connsiteX10049" fmla="*/ 1562492 w 2663714"/>
                <a:gd name="connsiteY10049" fmla="*/ 805775 h 2179871"/>
                <a:gd name="connsiteX10050" fmla="*/ 1565990 w 2663714"/>
                <a:gd name="connsiteY10050" fmla="*/ 796898 h 2179871"/>
                <a:gd name="connsiteX10051" fmla="*/ 1577593 w 2663714"/>
                <a:gd name="connsiteY10051" fmla="*/ 791692 h 2179871"/>
                <a:gd name="connsiteX10052" fmla="*/ 1586210 w 2663714"/>
                <a:gd name="connsiteY10052" fmla="*/ 787766 h 2179871"/>
                <a:gd name="connsiteX10053" fmla="*/ 1583139 w 2663714"/>
                <a:gd name="connsiteY10053" fmla="*/ 793997 h 2179871"/>
                <a:gd name="connsiteX10054" fmla="*/ 1574948 w 2663714"/>
                <a:gd name="connsiteY10054" fmla="*/ 798691 h 2179871"/>
                <a:gd name="connsiteX10055" fmla="*/ 1577593 w 2663714"/>
                <a:gd name="connsiteY10055" fmla="*/ 791692 h 2179871"/>
                <a:gd name="connsiteX10056" fmla="*/ 1593377 w 2663714"/>
                <a:gd name="connsiteY10056" fmla="*/ 784523 h 2179871"/>
                <a:gd name="connsiteX10057" fmla="*/ 1606430 w 2663714"/>
                <a:gd name="connsiteY10057" fmla="*/ 778549 h 2179871"/>
                <a:gd name="connsiteX10058" fmla="*/ 1604809 w 2663714"/>
                <a:gd name="connsiteY10058" fmla="*/ 781706 h 2179871"/>
                <a:gd name="connsiteX10059" fmla="*/ 1591329 w 2663714"/>
                <a:gd name="connsiteY10059" fmla="*/ 789303 h 2179871"/>
                <a:gd name="connsiteX10060" fmla="*/ 1593377 w 2663714"/>
                <a:gd name="connsiteY10060" fmla="*/ 784523 h 2179871"/>
                <a:gd name="connsiteX10061" fmla="*/ 1600970 w 2663714"/>
                <a:gd name="connsiteY10061" fmla="*/ 789303 h 2179871"/>
                <a:gd name="connsiteX10062" fmla="*/ 1598837 w 2663714"/>
                <a:gd name="connsiteY10062" fmla="*/ 793485 h 2179871"/>
                <a:gd name="connsiteX10063" fmla="*/ 1587063 w 2663714"/>
                <a:gd name="connsiteY10063" fmla="*/ 799630 h 2179871"/>
                <a:gd name="connsiteX10064" fmla="*/ 1588940 w 2663714"/>
                <a:gd name="connsiteY10064" fmla="*/ 795021 h 2179871"/>
                <a:gd name="connsiteX10065" fmla="*/ 1600970 w 2663714"/>
                <a:gd name="connsiteY10065" fmla="*/ 789303 h 2179871"/>
                <a:gd name="connsiteX10066" fmla="*/ 1603785 w 2663714"/>
                <a:gd name="connsiteY10066" fmla="*/ 788278 h 2179871"/>
                <a:gd name="connsiteX10067" fmla="*/ 1603956 w 2663714"/>
                <a:gd name="connsiteY10067" fmla="*/ 787852 h 2179871"/>
                <a:gd name="connsiteX10068" fmla="*/ 1624091 w 2663714"/>
                <a:gd name="connsiteY10068" fmla="*/ 778207 h 2179871"/>
                <a:gd name="connsiteX10069" fmla="*/ 1622214 w 2663714"/>
                <a:gd name="connsiteY10069" fmla="*/ 781194 h 2179871"/>
                <a:gd name="connsiteX10070" fmla="*/ 1620763 w 2663714"/>
                <a:gd name="connsiteY10070" fmla="*/ 781877 h 2179871"/>
                <a:gd name="connsiteX10071" fmla="*/ 1620763 w 2663714"/>
                <a:gd name="connsiteY10071" fmla="*/ 781877 h 2179871"/>
                <a:gd name="connsiteX10072" fmla="*/ 1620593 w 2663714"/>
                <a:gd name="connsiteY10072" fmla="*/ 781877 h 2179871"/>
                <a:gd name="connsiteX10073" fmla="*/ 1620422 w 2663714"/>
                <a:gd name="connsiteY10073" fmla="*/ 781877 h 2179871"/>
                <a:gd name="connsiteX10074" fmla="*/ 1620422 w 2663714"/>
                <a:gd name="connsiteY10074" fmla="*/ 781877 h 2179871"/>
                <a:gd name="connsiteX10075" fmla="*/ 1602505 w 2663714"/>
                <a:gd name="connsiteY10075" fmla="*/ 791351 h 2179871"/>
                <a:gd name="connsiteX10076" fmla="*/ 1603785 w 2663714"/>
                <a:gd name="connsiteY10076" fmla="*/ 788108 h 2179871"/>
                <a:gd name="connsiteX10077" fmla="*/ 1615388 w 2663714"/>
                <a:gd name="connsiteY10077" fmla="*/ 791948 h 2179871"/>
                <a:gd name="connsiteX10078" fmla="*/ 1611379 w 2663714"/>
                <a:gd name="connsiteY10078" fmla="*/ 798435 h 2179871"/>
                <a:gd name="connsiteX10079" fmla="*/ 1596277 w 2663714"/>
                <a:gd name="connsiteY10079" fmla="*/ 807055 h 2179871"/>
                <a:gd name="connsiteX10080" fmla="*/ 1599519 w 2663714"/>
                <a:gd name="connsiteY10080" fmla="*/ 798947 h 2179871"/>
                <a:gd name="connsiteX10081" fmla="*/ 1615388 w 2663714"/>
                <a:gd name="connsiteY10081" fmla="*/ 791948 h 2179871"/>
                <a:gd name="connsiteX10082" fmla="*/ 1605406 w 2663714"/>
                <a:gd name="connsiteY10082" fmla="*/ 808506 h 2179871"/>
                <a:gd name="connsiteX10083" fmla="*/ 1597643 w 2663714"/>
                <a:gd name="connsiteY10083" fmla="*/ 822076 h 2179871"/>
                <a:gd name="connsiteX10084" fmla="*/ 1587831 w 2663714"/>
                <a:gd name="connsiteY10084" fmla="*/ 827965 h 2179871"/>
                <a:gd name="connsiteX10085" fmla="*/ 1593291 w 2663714"/>
                <a:gd name="connsiteY10085" fmla="*/ 814395 h 2179871"/>
                <a:gd name="connsiteX10086" fmla="*/ 1605321 w 2663714"/>
                <a:gd name="connsiteY10086" fmla="*/ 808506 h 2179871"/>
                <a:gd name="connsiteX10087" fmla="*/ 1613085 w 2663714"/>
                <a:gd name="connsiteY10087" fmla="*/ 804751 h 2179871"/>
                <a:gd name="connsiteX10088" fmla="*/ 1617607 w 2663714"/>
                <a:gd name="connsiteY10088" fmla="*/ 802532 h 2179871"/>
                <a:gd name="connsiteX10089" fmla="*/ 1612232 w 2663714"/>
                <a:gd name="connsiteY10089" fmla="*/ 813286 h 2179871"/>
                <a:gd name="connsiteX10090" fmla="*/ 1607625 w 2663714"/>
                <a:gd name="connsiteY10090" fmla="*/ 816102 h 2179871"/>
                <a:gd name="connsiteX10091" fmla="*/ 1613170 w 2663714"/>
                <a:gd name="connsiteY10091" fmla="*/ 804751 h 2179871"/>
                <a:gd name="connsiteX10092" fmla="*/ 1608137 w 2663714"/>
                <a:gd name="connsiteY10092" fmla="*/ 846059 h 2179871"/>
                <a:gd name="connsiteX10093" fmla="*/ 1608137 w 2663714"/>
                <a:gd name="connsiteY10093" fmla="*/ 846059 h 2179871"/>
                <a:gd name="connsiteX10094" fmla="*/ 1608137 w 2663714"/>
                <a:gd name="connsiteY10094" fmla="*/ 845889 h 2179871"/>
                <a:gd name="connsiteX10095" fmla="*/ 1608137 w 2663714"/>
                <a:gd name="connsiteY10095" fmla="*/ 845718 h 2179871"/>
                <a:gd name="connsiteX10096" fmla="*/ 1608137 w 2663714"/>
                <a:gd name="connsiteY10096" fmla="*/ 845718 h 2179871"/>
                <a:gd name="connsiteX10097" fmla="*/ 1611208 w 2663714"/>
                <a:gd name="connsiteY10097" fmla="*/ 838293 h 2179871"/>
                <a:gd name="connsiteX10098" fmla="*/ 1611720 w 2663714"/>
                <a:gd name="connsiteY10098" fmla="*/ 838036 h 2179871"/>
                <a:gd name="connsiteX10099" fmla="*/ 1606942 w 2663714"/>
                <a:gd name="connsiteY10099" fmla="*/ 850156 h 2179871"/>
                <a:gd name="connsiteX10100" fmla="*/ 1605747 w 2663714"/>
                <a:gd name="connsiteY10100" fmla="*/ 850924 h 2179871"/>
                <a:gd name="connsiteX10101" fmla="*/ 1608051 w 2663714"/>
                <a:gd name="connsiteY10101" fmla="*/ 845974 h 2179871"/>
                <a:gd name="connsiteX10102" fmla="*/ 1613255 w 2663714"/>
                <a:gd name="connsiteY10102" fmla="*/ 850071 h 2179871"/>
                <a:gd name="connsiteX10103" fmla="*/ 1625285 w 2663714"/>
                <a:gd name="connsiteY10103" fmla="*/ 843670 h 2179871"/>
                <a:gd name="connsiteX10104" fmla="*/ 1619142 w 2663714"/>
                <a:gd name="connsiteY10104" fmla="*/ 855789 h 2179871"/>
                <a:gd name="connsiteX10105" fmla="*/ 1611720 w 2663714"/>
                <a:gd name="connsiteY10105" fmla="*/ 861166 h 2179871"/>
                <a:gd name="connsiteX10106" fmla="*/ 1606430 w 2663714"/>
                <a:gd name="connsiteY10106" fmla="*/ 865007 h 2179871"/>
                <a:gd name="connsiteX10107" fmla="*/ 1613255 w 2663714"/>
                <a:gd name="connsiteY10107" fmla="*/ 850156 h 2179871"/>
                <a:gd name="connsiteX10108" fmla="*/ 1620251 w 2663714"/>
                <a:gd name="connsiteY10108" fmla="*/ 869189 h 2179871"/>
                <a:gd name="connsiteX10109" fmla="*/ 1622043 w 2663714"/>
                <a:gd name="connsiteY10109" fmla="*/ 868250 h 2179871"/>
                <a:gd name="connsiteX10110" fmla="*/ 1615047 w 2663714"/>
                <a:gd name="connsiteY10110" fmla="*/ 884039 h 2179871"/>
                <a:gd name="connsiteX10111" fmla="*/ 1611976 w 2663714"/>
                <a:gd name="connsiteY10111" fmla="*/ 886173 h 2179871"/>
                <a:gd name="connsiteX10112" fmla="*/ 1620251 w 2663714"/>
                <a:gd name="connsiteY10112" fmla="*/ 869189 h 2179871"/>
                <a:gd name="connsiteX10113" fmla="*/ 1633646 w 2663714"/>
                <a:gd name="connsiteY10113" fmla="*/ 861849 h 2179871"/>
                <a:gd name="connsiteX10114" fmla="*/ 1636803 w 2663714"/>
                <a:gd name="connsiteY10114" fmla="*/ 860057 h 2179871"/>
                <a:gd name="connsiteX10115" fmla="*/ 1631428 w 2663714"/>
                <a:gd name="connsiteY10115" fmla="*/ 872005 h 2179871"/>
                <a:gd name="connsiteX10116" fmla="*/ 1625285 w 2663714"/>
                <a:gd name="connsiteY10116" fmla="*/ 876529 h 2179871"/>
                <a:gd name="connsiteX10117" fmla="*/ 1633646 w 2663714"/>
                <a:gd name="connsiteY10117" fmla="*/ 861849 h 2179871"/>
                <a:gd name="connsiteX10118" fmla="*/ 1662910 w 2663714"/>
                <a:gd name="connsiteY10118" fmla="*/ 845121 h 2179871"/>
                <a:gd name="connsiteX10119" fmla="*/ 1665897 w 2663714"/>
                <a:gd name="connsiteY10119" fmla="*/ 843413 h 2179871"/>
                <a:gd name="connsiteX10120" fmla="*/ 1665897 w 2663714"/>
                <a:gd name="connsiteY10120" fmla="*/ 843413 h 2179871"/>
                <a:gd name="connsiteX10121" fmla="*/ 1665897 w 2663714"/>
                <a:gd name="connsiteY10121" fmla="*/ 843413 h 2179871"/>
                <a:gd name="connsiteX10122" fmla="*/ 1665897 w 2663714"/>
                <a:gd name="connsiteY10122" fmla="*/ 843413 h 2179871"/>
                <a:gd name="connsiteX10123" fmla="*/ 1665897 w 2663714"/>
                <a:gd name="connsiteY10123" fmla="*/ 843413 h 2179871"/>
                <a:gd name="connsiteX10124" fmla="*/ 1673660 w 2663714"/>
                <a:gd name="connsiteY10124" fmla="*/ 838036 h 2179871"/>
                <a:gd name="connsiteX10125" fmla="*/ 1671442 w 2663714"/>
                <a:gd name="connsiteY10125" fmla="*/ 842218 h 2179871"/>
                <a:gd name="connsiteX10126" fmla="*/ 1661972 w 2663714"/>
                <a:gd name="connsiteY10126" fmla="*/ 848876 h 2179871"/>
                <a:gd name="connsiteX10127" fmla="*/ 1661972 w 2663714"/>
                <a:gd name="connsiteY10127" fmla="*/ 848876 h 2179871"/>
                <a:gd name="connsiteX10128" fmla="*/ 1661801 w 2663714"/>
                <a:gd name="connsiteY10128" fmla="*/ 848961 h 2179871"/>
                <a:gd name="connsiteX10129" fmla="*/ 1661631 w 2663714"/>
                <a:gd name="connsiteY10129" fmla="*/ 848961 h 2179871"/>
                <a:gd name="connsiteX10130" fmla="*/ 1661631 w 2663714"/>
                <a:gd name="connsiteY10130" fmla="*/ 849047 h 2179871"/>
                <a:gd name="connsiteX10131" fmla="*/ 1660863 w 2663714"/>
                <a:gd name="connsiteY10131" fmla="*/ 849644 h 2179871"/>
                <a:gd name="connsiteX10132" fmla="*/ 1662740 w 2663714"/>
                <a:gd name="connsiteY10132" fmla="*/ 845206 h 2179871"/>
                <a:gd name="connsiteX10133" fmla="*/ 1650881 w 2663714"/>
                <a:gd name="connsiteY10133" fmla="*/ 871578 h 2179871"/>
                <a:gd name="connsiteX10134" fmla="*/ 1661374 w 2663714"/>
                <a:gd name="connsiteY10134" fmla="*/ 864665 h 2179871"/>
                <a:gd name="connsiteX10135" fmla="*/ 1657706 w 2663714"/>
                <a:gd name="connsiteY10135" fmla="*/ 874566 h 2179871"/>
                <a:gd name="connsiteX10136" fmla="*/ 1644994 w 2663714"/>
                <a:gd name="connsiteY10136" fmla="*/ 884039 h 2179871"/>
                <a:gd name="connsiteX10137" fmla="*/ 1650795 w 2663714"/>
                <a:gd name="connsiteY10137" fmla="*/ 871664 h 2179871"/>
                <a:gd name="connsiteX10138" fmla="*/ 1679035 w 2663714"/>
                <a:gd name="connsiteY10138" fmla="*/ 852290 h 2179871"/>
                <a:gd name="connsiteX10139" fmla="*/ 1692601 w 2663714"/>
                <a:gd name="connsiteY10139" fmla="*/ 841877 h 2179871"/>
                <a:gd name="connsiteX10140" fmla="*/ 1687823 w 2663714"/>
                <a:gd name="connsiteY10140" fmla="*/ 850924 h 2179871"/>
                <a:gd name="connsiteX10141" fmla="*/ 1687055 w 2663714"/>
                <a:gd name="connsiteY10141" fmla="*/ 851436 h 2179871"/>
                <a:gd name="connsiteX10142" fmla="*/ 1687055 w 2663714"/>
                <a:gd name="connsiteY10142" fmla="*/ 851436 h 2179871"/>
                <a:gd name="connsiteX10143" fmla="*/ 1686970 w 2663714"/>
                <a:gd name="connsiteY10143" fmla="*/ 851522 h 2179871"/>
                <a:gd name="connsiteX10144" fmla="*/ 1686884 w 2663714"/>
                <a:gd name="connsiteY10144" fmla="*/ 851522 h 2179871"/>
                <a:gd name="connsiteX10145" fmla="*/ 1686884 w 2663714"/>
                <a:gd name="connsiteY10145" fmla="*/ 851607 h 2179871"/>
                <a:gd name="connsiteX10146" fmla="*/ 1674343 w 2663714"/>
                <a:gd name="connsiteY10146" fmla="*/ 861678 h 2179871"/>
                <a:gd name="connsiteX10147" fmla="*/ 1679121 w 2663714"/>
                <a:gd name="connsiteY10147" fmla="*/ 852204 h 2179871"/>
                <a:gd name="connsiteX10148" fmla="*/ 1700876 w 2663714"/>
                <a:gd name="connsiteY10148" fmla="*/ 836329 h 2179871"/>
                <a:gd name="connsiteX10149" fmla="*/ 1697975 w 2663714"/>
                <a:gd name="connsiteY10149" fmla="*/ 841621 h 2179871"/>
                <a:gd name="connsiteX10150" fmla="*/ 1700279 w 2663714"/>
                <a:gd name="connsiteY10150" fmla="*/ 835988 h 2179871"/>
                <a:gd name="connsiteX10151" fmla="*/ 1717087 w 2663714"/>
                <a:gd name="connsiteY10151" fmla="*/ 822759 h 2179871"/>
                <a:gd name="connsiteX10152" fmla="*/ 1716404 w 2663714"/>
                <a:gd name="connsiteY10152" fmla="*/ 824381 h 2179871"/>
                <a:gd name="connsiteX10153" fmla="*/ 1712821 w 2663714"/>
                <a:gd name="connsiteY10153" fmla="*/ 832147 h 2179871"/>
                <a:gd name="connsiteX10154" fmla="*/ 1697805 w 2663714"/>
                <a:gd name="connsiteY10154" fmla="*/ 843584 h 2179871"/>
                <a:gd name="connsiteX10155" fmla="*/ 1701217 w 2663714"/>
                <a:gd name="connsiteY10155" fmla="*/ 836500 h 2179871"/>
                <a:gd name="connsiteX10156" fmla="*/ 1700962 w 2663714"/>
                <a:gd name="connsiteY10156" fmla="*/ 836329 h 2179871"/>
                <a:gd name="connsiteX10157" fmla="*/ 1719987 w 2663714"/>
                <a:gd name="connsiteY10157" fmla="*/ 820369 h 2179871"/>
                <a:gd name="connsiteX10158" fmla="*/ 1726898 w 2663714"/>
                <a:gd name="connsiteY10158" fmla="*/ 814907 h 2179871"/>
                <a:gd name="connsiteX10159" fmla="*/ 1732870 w 2663714"/>
                <a:gd name="connsiteY10159" fmla="*/ 810213 h 2179871"/>
                <a:gd name="connsiteX10160" fmla="*/ 1732614 w 2663714"/>
                <a:gd name="connsiteY10160" fmla="*/ 814139 h 2179871"/>
                <a:gd name="connsiteX10161" fmla="*/ 1732358 w 2663714"/>
                <a:gd name="connsiteY10161" fmla="*/ 816358 h 2179871"/>
                <a:gd name="connsiteX10162" fmla="*/ 1716745 w 2663714"/>
                <a:gd name="connsiteY10162" fmla="*/ 828990 h 2179871"/>
                <a:gd name="connsiteX10163" fmla="*/ 1718111 w 2663714"/>
                <a:gd name="connsiteY10163" fmla="*/ 825405 h 2179871"/>
                <a:gd name="connsiteX10164" fmla="*/ 1719987 w 2663714"/>
                <a:gd name="connsiteY10164" fmla="*/ 820455 h 2179871"/>
                <a:gd name="connsiteX10165" fmla="*/ 1773823 w 2663714"/>
                <a:gd name="connsiteY10165" fmla="*/ 733826 h 2179871"/>
                <a:gd name="connsiteX10166" fmla="*/ 1773823 w 2663714"/>
                <a:gd name="connsiteY10166" fmla="*/ 733826 h 2179871"/>
                <a:gd name="connsiteX10167" fmla="*/ 1773823 w 2663714"/>
                <a:gd name="connsiteY10167" fmla="*/ 733826 h 2179871"/>
                <a:gd name="connsiteX10168" fmla="*/ 1773737 w 2663714"/>
                <a:gd name="connsiteY10168" fmla="*/ 733826 h 2179871"/>
                <a:gd name="connsiteX10169" fmla="*/ 1773737 w 2663714"/>
                <a:gd name="connsiteY10169" fmla="*/ 733911 h 2179871"/>
                <a:gd name="connsiteX10170" fmla="*/ 1743109 w 2663714"/>
                <a:gd name="connsiteY10170" fmla="*/ 765405 h 2179871"/>
                <a:gd name="connsiteX10171" fmla="*/ 1740293 w 2663714"/>
                <a:gd name="connsiteY10171" fmla="*/ 767197 h 2179871"/>
                <a:gd name="connsiteX10172" fmla="*/ 1736624 w 2663714"/>
                <a:gd name="connsiteY10172" fmla="*/ 755761 h 2179871"/>
                <a:gd name="connsiteX10173" fmla="*/ 1766912 w 2663714"/>
                <a:gd name="connsiteY10173" fmla="*/ 729985 h 2179871"/>
                <a:gd name="connsiteX10174" fmla="*/ 1766912 w 2663714"/>
                <a:gd name="connsiteY10174" fmla="*/ 729985 h 2179871"/>
                <a:gd name="connsiteX10175" fmla="*/ 1766912 w 2663714"/>
                <a:gd name="connsiteY10175" fmla="*/ 729985 h 2179871"/>
                <a:gd name="connsiteX10176" fmla="*/ 1766912 w 2663714"/>
                <a:gd name="connsiteY10176" fmla="*/ 729985 h 2179871"/>
                <a:gd name="connsiteX10177" fmla="*/ 1766912 w 2663714"/>
                <a:gd name="connsiteY10177" fmla="*/ 729985 h 2179871"/>
                <a:gd name="connsiteX10178" fmla="*/ 1770922 w 2663714"/>
                <a:gd name="connsiteY10178" fmla="*/ 725803 h 2179871"/>
                <a:gd name="connsiteX10179" fmla="*/ 1774676 w 2663714"/>
                <a:gd name="connsiteY10179" fmla="*/ 732973 h 2179871"/>
                <a:gd name="connsiteX10180" fmla="*/ 1773908 w 2663714"/>
                <a:gd name="connsiteY10180" fmla="*/ 733655 h 2179871"/>
                <a:gd name="connsiteX10181" fmla="*/ 1599861 w 2663714"/>
                <a:gd name="connsiteY10181" fmla="*/ 695078 h 2179871"/>
                <a:gd name="connsiteX10182" fmla="*/ 1599861 w 2663714"/>
                <a:gd name="connsiteY10182" fmla="*/ 695078 h 2179871"/>
                <a:gd name="connsiteX10183" fmla="*/ 1599776 w 2663714"/>
                <a:gd name="connsiteY10183" fmla="*/ 695078 h 2179871"/>
                <a:gd name="connsiteX10184" fmla="*/ 1599690 w 2663714"/>
                <a:gd name="connsiteY10184" fmla="*/ 695078 h 2179871"/>
                <a:gd name="connsiteX10185" fmla="*/ 1599690 w 2663714"/>
                <a:gd name="connsiteY10185" fmla="*/ 695078 h 2179871"/>
                <a:gd name="connsiteX10186" fmla="*/ 1587660 w 2663714"/>
                <a:gd name="connsiteY10186" fmla="*/ 699260 h 2179871"/>
                <a:gd name="connsiteX10187" fmla="*/ 1615303 w 2663714"/>
                <a:gd name="connsiteY10187" fmla="*/ 691579 h 2179871"/>
                <a:gd name="connsiteX10188" fmla="*/ 1599861 w 2663714"/>
                <a:gd name="connsiteY10188" fmla="*/ 694992 h 2179871"/>
                <a:gd name="connsiteX10189" fmla="*/ 1568976 w 2663714"/>
                <a:gd name="connsiteY10189" fmla="*/ 709843 h 2179871"/>
                <a:gd name="connsiteX10190" fmla="*/ 1568208 w 2663714"/>
                <a:gd name="connsiteY10190" fmla="*/ 711209 h 2179871"/>
                <a:gd name="connsiteX10191" fmla="*/ 1552168 w 2663714"/>
                <a:gd name="connsiteY10191" fmla="*/ 718463 h 2179871"/>
                <a:gd name="connsiteX10192" fmla="*/ 1551400 w 2663714"/>
                <a:gd name="connsiteY10192" fmla="*/ 718890 h 2179871"/>
                <a:gd name="connsiteX10193" fmla="*/ 1558567 w 2663714"/>
                <a:gd name="connsiteY10193" fmla="*/ 714452 h 2179871"/>
                <a:gd name="connsiteX10194" fmla="*/ 1564454 w 2663714"/>
                <a:gd name="connsiteY10194" fmla="*/ 711123 h 2179871"/>
                <a:gd name="connsiteX10195" fmla="*/ 1569147 w 2663714"/>
                <a:gd name="connsiteY10195" fmla="*/ 709928 h 2179871"/>
                <a:gd name="connsiteX10196" fmla="*/ 1547903 w 2663714"/>
                <a:gd name="connsiteY10196" fmla="*/ 719573 h 2179871"/>
                <a:gd name="connsiteX10197" fmla="*/ 1549950 w 2663714"/>
                <a:gd name="connsiteY10197" fmla="*/ 714964 h 2179871"/>
                <a:gd name="connsiteX10198" fmla="*/ 1556690 w 2663714"/>
                <a:gd name="connsiteY10198" fmla="*/ 713001 h 2179871"/>
                <a:gd name="connsiteX10199" fmla="*/ 1547817 w 2663714"/>
                <a:gd name="connsiteY10199" fmla="*/ 719488 h 2179871"/>
                <a:gd name="connsiteX10200" fmla="*/ 1542016 w 2663714"/>
                <a:gd name="connsiteY10200" fmla="*/ 724950 h 2179871"/>
                <a:gd name="connsiteX10201" fmla="*/ 1544404 w 2663714"/>
                <a:gd name="connsiteY10201" fmla="*/ 723328 h 2179871"/>
                <a:gd name="connsiteX10202" fmla="*/ 1544661 w 2663714"/>
                <a:gd name="connsiteY10202" fmla="*/ 723243 h 2179871"/>
                <a:gd name="connsiteX10203" fmla="*/ 1541418 w 2663714"/>
                <a:gd name="connsiteY10203" fmla="*/ 728961 h 2179871"/>
                <a:gd name="connsiteX10204" fmla="*/ 1539371 w 2663714"/>
                <a:gd name="connsiteY10204" fmla="*/ 732631 h 2179871"/>
                <a:gd name="connsiteX10205" fmla="*/ 1538176 w 2663714"/>
                <a:gd name="connsiteY10205" fmla="*/ 733143 h 2179871"/>
                <a:gd name="connsiteX10206" fmla="*/ 1542016 w 2663714"/>
                <a:gd name="connsiteY10206" fmla="*/ 724864 h 2179871"/>
                <a:gd name="connsiteX10207" fmla="*/ 1538347 w 2663714"/>
                <a:gd name="connsiteY10207" fmla="*/ 734509 h 2179871"/>
                <a:gd name="connsiteX10208" fmla="*/ 1534081 w 2663714"/>
                <a:gd name="connsiteY10208" fmla="*/ 742361 h 2179871"/>
                <a:gd name="connsiteX10209" fmla="*/ 1537409 w 2663714"/>
                <a:gd name="connsiteY10209" fmla="*/ 734850 h 2179871"/>
                <a:gd name="connsiteX10210" fmla="*/ 1538347 w 2663714"/>
                <a:gd name="connsiteY10210" fmla="*/ 734509 h 2179871"/>
                <a:gd name="connsiteX10211" fmla="*/ 1529304 w 2663714"/>
                <a:gd name="connsiteY10211" fmla="*/ 763869 h 2179871"/>
                <a:gd name="connsiteX10212" fmla="*/ 1542869 w 2663714"/>
                <a:gd name="connsiteY10212" fmla="*/ 759089 h 2179871"/>
                <a:gd name="connsiteX10213" fmla="*/ 1539200 w 2663714"/>
                <a:gd name="connsiteY10213" fmla="*/ 767197 h 2179871"/>
                <a:gd name="connsiteX10214" fmla="*/ 1530839 w 2663714"/>
                <a:gd name="connsiteY10214" fmla="*/ 770867 h 2179871"/>
                <a:gd name="connsiteX10215" fmla="*/ 1526061 w 2663714"/>
                <a:gd name="connsiteY10215" fmla="*/ 772916 h 2179871"/>
                <a:gd name="connsiteX10216" fmla="*/ 1529389 w 2663714"/>
                <a:gd name="connsiteY10216" fmla="*/ 763869 h 2179871"/>
                <a:gd name="connsiteX10217" fmla="*/ 1517188 w 2663714"/>
                <a:gd name="connsiteY10217" fmla="*/ 844523 h 2179871"/>
                <a:gd name="connsiteX10218" fmla="*/ 1514288 w 2663714"/>
                <a:gd name="connsiteY10218" fmla="*/ 854936 h 2179871"/>
                <a:gd name="connsiteX10219" fmla="*/ 1512922 w 2663714"/>
                <a:gd name="connsiteY10219" fmla="*/ 856216 h 2179871"/>
                <a:gd name="connsiteX10220" fmla="*/ 1518297 w 2663714"/>
                <a:gd name="connsiteY10220" fmla="*/ 839146 h 2179871"/>
                <a:gd name="connsiteX10221" fmla="*/ 1520942 w 2663714"/>
                <a:gd name="connsiteY10221" fmla="*/ 831294 h 2179871"/>
                <a:gd name="connsiteX10222" fmla="*/ 1517103 w 2663714"/>
                <a:gd name="connsiteY10222" fmla="*/ 844523 h 2179871"/>
                <a:gd name="connsiteX10223" fmla="*/ 1514031 w 2663714"/>
                <a:gd name="connsiteY10223" fmla="*/ 855960 h 2179871"/>
                <a:gd name="connsiteX10224" fmla="*/ 1513690 w 2663714"/>
                <a:gd name="connsiteY10224" fmla="*/ 857240 h 2179871"/>
                <a:gd name="connsiteX10225" fmla="*/ 1512325 w 2663714"/>
                <a:gd name="connsiteY10225" fmla="*/ 857752 h 2179871"/>
                <a:gd name="connsiteX10226" fmla="*/ 1512325 w 2663714"/>
                <a:gd name="connsiteY10226" fmla="*/ 857752 h 2179871"/>
                <a:gd name="connsiteX10227" fmla="*/ 1513947 w 2663714"/>
                <a:gd name="connsiteY10227" fmla="*/ 856045 h 2179871"/>
                <a:gd name="connsiteX10228" fmla="*/ 1528280 w 2663714"/>
                <a:gd name="connsiteY10228" fmla="*/ 854253 h 2179871"/>
                <a:gd name="connsiteX10229" fmla="*/ 1524440 w 2663714"/>
                <a:gd name="connsiteY10229" fmla="*/ 863897 h 2179871"/>
                <a:gd name="connsiteX10230" fmla="*/ 1520089 w 2663714"/>
                <a:gd name="connsiteY10230" fmla="*/ 867311 h 2179871"/>
                <a:gd name="connsiteX10231" fmla="*/ 1518383 w 2663714"/>
                <a:gd name="connsiteY10231" fmla="*/ 868591 h 2179871"/>
                <a:gd name="connsiteX10232" fmla="*/ 1513861 w 2663714"/>
                <a:gd name="connsiteY10232" fmla="*/ 861678 h 2179871"/>
                <a:gd name="connsiteX10233" fmla="*/ 1528194 w 2663714"/>
                <a:gd name="connsiteY10233" fmla="*/ 854253 h 2179871"/>
                <a:gd name="connsiteX10234" fmla="*/ 1549012 w 2663714"/>
                <a:gd name="connsiteY10234" fmla="*/ 818833 h 2179871"/>
                <a:gd name="connsiteX10235" fmla="*/ 1551827 w 2663714"/>
                <a:gd name="connsiteY10235" fmla="*/ 812859 h 2179871"/>
                <a:gd name="connsiteX10236" fmla="*/ 1553192 w 2663714"/>
                <a:gd name="connsiteY10236" fmla="*/ 812176 h 2179871"/>
                <a:gd name="connsiteX10237" fmla="*/ 1550462 w 2663714"/>
                <a:gd name="connsiteY10237" fmla="*/ 818065 h 2179871"/>
                <a:gd name="connsiteX10238" fmla="*/ 1549012 w 2663714"/>
                <a:gd name="connsiteY10238" fmla="*/ 818748 h 2179871"/>
                <a:gd name="connsiteX10239" fmla="*/ 1561553 w 2663714"/>
                <a:gd name="connsiteY10239" fmla="*/ 808165 h 2179871"/>
                <a:gd name="connsiteX10240" fmla="*/ 1566075 w 2663714"/>
                <a:gd name="connsiteY10240" fmla="*/ 805945 h 2179871"/>
                <a:gd name="connsiteX10241" fmla="*/ 1563516 w 2663714"/>
                <a:gd name="connsiteY10241" fmla="*/ 811664 h 2179871"/>
                <a:gd name="connsiteX10242" fmla="*/ 1563004 w 2663714"/>
                <a:gd name="connsiteY10242" fmla="*/ 811920 h 2179871"/>
                <a:gd name="connsiteX10243" fmla="*/ 1559335 w 2663714"/>
                <a:gd name="connsiteY10243" fmla="*/ 813712 h 2179871"/>
                <a:gd name="connsiteX10244" fmla="*/ 1561553 w 2663714"/>
                <a:gd name="connsiteY10244" fmla="*/ 808079 h 2179871"/>
                <a:gd name="connsiteX10245" fmla="*/ 1573669 w 2663714"/>
                <a:gd name="connsiteY10245" fmla="*/ 802275 h 2179871"/>
                <a:gd name="connsiteX10246" fmla="*/ 1580835 w 2663714"/>
                <a:gd name="connsiteY10246" fmla="*/ 798862 h 2179871"/>
                <a:gd name="connsiteX10247" fmla="*/ 1578446 w 2663714"/>
                <a:gd name="connsiteY10247" fmla="*/ 804068 h 2179871"/>
                <a:gd name="connsiteX10248" fmla="*/ 1571791 w 2663714"/>
                <a:gd name="connsiteY10248" fmla="*/ 807482 h 2179871"/>
                <a:gd name="connsiteX10249" fmla="*/ 1573753 w 2663714"/>
                <a:gd name="connsiteY10249" fmla="*/ 802275 h 2179871"/>
                <a:gd name="connsiteX10250" fmla="*/ 1584845 w 2663714"/>
                <a:gd name="connsiteY10250" fmla="*/ 805177 h 2179871"/>
                <a:gd name="connsiteX10251" fmla="*/ 1594913 w 2663714"/>
                <a:gd name="connsiteY10251" fmla="*/ 800910 h 2179871"/>
                <a:gd name="connsiteX10252" fmla="*/ 1589793 w 2663714"/>
                <a:gd name="connsiteY10252" fmla="*/ 810810 h 2179871"/>
                <a:gd name="connsiteX10253" fmla="*/ 1580323 w 2663714"/>
                <a:gd name="connsiteY10253" fmla="*/ 816443 h 2179871"/>
                <a:gd name="connsiteX10254" fmla="*/ 1584760 w 2663714"/>
                <a:gd name="connsiteY10254" fmla="*/ 805177 h 2179871"/>
                <a:gd name="connsiteX10255" fmla="*/ 1586210 w 2663714"/>
                <a:gd name="connsiteY10255" fmla="*/ 817980 h 2179871"/>
                <a:gd name="connsiteX10256" fmla="*/ 1578276 w 2663714"/>
                <a:gd name="connsiteY10256" fmla="*/ 833769 h 2179871"/>
                <a:gd name="connsiteX10257" fmla="*/ 1575290 w 2663714"/>
                <a:gd name="connsiteY10257" fmla="*/ 835561 h 2179871"/>
                <a:gd name="connsiteX10258" fmla="*/ 1571450 w 2663714"/>
                <a:gd name="connsiteY10258" fmla="*/ 837780 h 2179871"/>
                <a:gd name="connsiteX10259" fmla="*/ 1578105 w 2663714"/>
                <a:gd name="connsiteY10259" fmla="*/ 821991 h 2179871"/>
                <a:gd name="connsiteX10260" fmla="*/ 1586210 w 2663714"/>
                <a:gd name="connsiteY10260" fmla="*/ 817980 h 2179871"/>
                <a:gd name="connsiteX10261" fmla="*/ 1583053 w 2663714"/>
                <a:gd name="connsiteY10261" fmla="*/ 839744 h 2179871"/>
                <a:gd name="connsiteX10262" fmla="*/ 1583053 w 2663714"/>
                <a:gd name="connsiteY10262" fmla="*/ 839744 h 2179871"/>
                <a:gd name="connsiteX10263" fmla="*/ 1583053 w 2663714"/>
                <a:gd name="connsiteY10263" fmla="*/ 839658 h 2179871"/>
                <a:gd name="connsiteX10264" fmla="*/ 1583053 w 2663714"/>
                <a:gd name="connsiteY10264" fmla="*/ 839573 h 2179871"/>
                <a:gd name="connsiteX10265" fmla="*/ 1583053 w 2663714"/>
                <a:gd name="connsiteY10265" fmla="*/ 839573 h 2179871"/>
                <a:gd name="connsiteX10266" fmla="*/ 1586039 w 2663714"/>
                <a:gd name="connsiteY10266" fmla="*/ 832403 h 2179871"/>
                <a:gd name="connsiteX10267" fmla="*/ 1594315 w 2663714"/>
                <a:gd name="connsiteY10267" fmla="*/ 828221 h 2179871"/>
                <a:gd name="connsiteX10268" fmla="*/ 1592097 w 2663714"/>
                <a:gd name="connsiteY10268" fmla="*/ 832233 h 2179871"/>
                <a:gd name="connsiteX10269" fmla="*/ 1592097 w 2663714"/>
                <a:gd name="connsiteY10269" fmla="*/ 832233 h 2179871"/>
                <a:gd name="connsiteX10270" fmla="*/ 1592097 w 2663714"/>
                <a:gd name="connsiteY10270" fmla="*/ 832233 h 2179871"/>
                <a:gd name="connsiteX10271" fmla="*/ 1592097 w 2663714"/>
                <a:gd name="connsiteY10271" fmla="*/ 832233 h 2179871"/>
                <a:gd name="connsiteX10272" fmla="*/ 1592097 w 2663714"/>
                <a:gd name="connsiteY10272" fmla="*/ 832233 h 2179871"/>
                <a:gd name="connsiteX10273" fmla="*/ 1583821 w 2663714"/>
                <a:gd name="connsiteY10273" fmla="*/ 850753 h 2179871"/>
                <a:gd name="connsiteX10274" fmla="*/ 1574692 w 2663714"/>
                <a:gd name="connsiteY10274" fmla="*/ 856216 h 2179871"/>
                <a:gd name="connsiteX10275" fmla="*/ 1582968 w 2663714"/>
                <a:gd name="connsiteY10275" fmla="*/ 839744 h 2179871"/>
                <a:gd name="connsiteX10276" fmla="*/ 1593377 w 2663714"/>
                <a:gd name="connsiteY10276" fmla="*/ 847510 h 2179871"/>
                <a:gd name="connsiteX10277" fmla="*/ 1597216 w 2663714"/>
                <a:gd name="connsiteY10277" fmla="*/ 845547 h 2179871"/>
                <a:gd name="connsiteX10278" fmla="*/ 1592353 w 2663714"/>
                <a:gd name="connsiteY10278" fmla="*/ 859288 h 2179871"/>
                <a:gd name="connsiteX10279" fmla="*/ 1583224 w 2663714"/>
                <a:gd name="connsiteY10279" fmla="*/ 864751 h 2179871"/>
                <a:gd name="connsiteX10280" fmla="*/ 1591585 w 2663714"/>
                <a:gd name="connsiteY10280" fmla="*/ 848364 h 2179871"/>
                <a:gd name="connsiteX10281" fmla="*/ 1593291 w 2663714"/>
                <a:gd name="connsiteY10281" fmla="*/ 847510 h 2179871"/>
                <a:gd name="connsiteX10282" fmla="*/ 1583821 w 2663714"/>
                <a:gd name="connsiteY10282" fmla="*/ 900597 h 2179871"/>
                <a:gd name="connsiteX10283" fmla="*/ 1595765 w 2663714"/>
                <a:gd name="connsiteY10283" fmla="*/ 873029 h 2179871"/>
                <a:gd name="connsiteX10284" fmla="*/ 1600202 w 2663714"/>
                <a:gd name="connsiteY10284" fmla="*/ 870384 h 2179871"/>
                <a:gd name="connsiteX10285" fmla="*/ 1595851 w 2663714"/>
                <a:gd name="connsiteY10285" fmla="*/ 884893 h 2179871"/>
                <a:gd name="connsiteX10286" fmla="*/ 1594998 w 2663714"/>
                <a:gd name="connsiteY10286" fmla="*/ 887965 h 2179871"/>
                <a:gd name="connsiteX10287" fmla="*/ 1591244 w 2663714"/>
                <a:gd name="connsiteY10287" fmla="*/ 893001 h 2179871"/>
                <a:gd name="connsiteX10288" fmla="*/ 1581688 w 2663714"/>
                <a:gd name="connsiteY10288" fmla="*/ 905803 h 2179871"/>
                <a:gd name="connsiteX10289" fmla="*/ 1583821 w 2663714"/>
                <a:gd name="connsiteY10289" fmla="*/ 900597 h 2179871"/>
                <a:gd name="connsiteX10290" fmla="*/ 1593035 w 2663714"/>
                <a:gd name="connsiteY10290" fmla="*/ 894025 h 2179871"/>
                <a:gd name="connsiteX10291" fmla="*/ 1593547 w 2663714"/>
                <a:gd name="connsiteY10291" fmla="*/ 893257 h 2179871"/>
                <a:gd name="connsiteX10292" fmla="*/ 1591756 w 2663714"/>
                <a:gd name="connsiteY10292" fmla="*/ 900085 h 2179871"/>
                <a:gd name="connsiteX10293" fmla="*/ 1587831 w 2663714"/>
                <a:gd name="connsiteY10293" fmla="*/ 902731 h 2179871"/>
                <a:gd name="connsiteX10294" fmla="*/ 1593035 w 2663714"/>
                <a:gd name="connsiteY10294" fmla="*/ 894025 h 2179871"/>
                <a:gd name="connsiteX10295" fmla="*/ 1597131 w 2663714"/>
                <a:gd name="connsiteY10295" fmla="*/ 887368 h 2179871"/>
                <a:gd name="connsiteX10296" fmla="*/ 1602420 w 2663714"/>
                <a:gd name="connsiteY10296" fmla="*/ 878748 h 2179871"/>
                <a:gd name="connsiteX10297" fmla="*/ 1611208 w 2663714"/>
                <a:gd name="connsiteY10297" fmla="*/ 874054 h 2179871"/>
                <a:gd name="connsiteX10298" fmla="*/ 1604638 w 2663714"/>
                <a:gd name="connsiteY10298" fmla="*/ 891294 h 2179871"/>
                <a:gd name="connsiteX10299" fmla="*/ 1592694 w 2663714"/>
                <a:gd name="connsiteY10299" fmla="*/ 899402 h 2179871"/>
                <a:gd name="connsiteX10300" fmla="*/ 1597131 w 2663714"/>
                <a:gd name="connsiteY10300" fmla="*/ 887368 h 2179871"/>
                <a:gd name="connsiteX10301" fmla="*/ 1610099 w 2663714"/>
                <a:gd name="connsiteY10301" fmla="*/ 890185 h 2179871"/>
                <a:gd name="connsiteX10302" fmla="*/ 1613255 w 2663714"/>
                <a:gd name="connsiteY10302" fmla="*/ 888307 h 2179871"/>
                <a:gd name="connsiteX10303" fmla="*/ 1609928 w 2663714"/>
                <a:gd name="connsiteY10303" fmla="*/ 896073 h 2179871"/>
                <a:gd name="connsiteX10304" fmla="*/ 1605747 w 2663714"/>
                <a:gd name="connsiteY10304" fmla="*/ 899146 h 2179871"/>
                <a:gd name="connsiteX10305" fmla="*/ 1610099 w 2663714"/>
                <a:gd name="connsiteY10305" fmla="*/ 890099 h 2179871"/>
                <a:gd name="connsiteX10306" fmla="*/ 1607966 w 2663714"/>
                <a:gd name="connsiteY10306" fmla="*/ 899317 h 2179871"/>
                <a:gd name="connsiteX10307" fmla="*/ 1600031 w 2663714"/>
                <a:gd name="connsiteY10307" fmla="*/ 911095 h 2179871"/>
                <a:gd name="connsiteX10308" fmla="*/ 1604638 w 2663714"/>
                <a:gd name="connsiteY10308" fmla="*/ 901365 h 2179871"/>
                <a:gd name="connsiteX10309" fmla="*/ 1607966 w 2663714"/>
                <a:gd name="connsiteY10309" fmla="*/ 899231 h 2179871"/>
                <a:gd name="connsiteX10310" fmla="*/ 1621531 w 2663714"/>
                <a:gd name="connsiteY10310" fmla="*/ 883357 h 2179871"/>
                <a:gd name="connsiteX10311" fmla="*/ 1628442 w 2663714"/>
                <a:gd name="connsiteY10311" fmla="*/ 879089 h 2179871"/>
                <a:gd name="connsiteX10312" fmla="*/ 1626650 w 2663714"/>
                <a:gd name="connsiteY10312" fmla="*/ 883357 h 2179871"/>
                <a:gd name="connsiteX10313" fmla="*/ 1617607 w 2663714"/>
                <a:gd name="connsiteY10313" fmla="*/ 890270 h 2179871"/>
                <a:gd name="connsiteX10314" fmla="*/ 1621446 w 2663714"/>
                <a:gd name="connsiteY10314" fmla="*/ 883442 h 2179871"/>
                <a:gd name="connsiteX10315" fmla="*/ 1636291 w 2663714"/>
                <a:gd name="connsiteY10315" fmla="*/ 874224 h 2179871"/>
                <a:gd name="connsiteX10316" fmla="*/ 1646359 w 2663714"/>
                <a:gd name="connsiteY10316" fmla="*/ 867738 h 2179871"/>
                <a:gd name="connsiteX10317" fmla="*/ 1646103 w 2663714"/>
                <a:gd name="connsiteY10317" fmla="*/ 868506 h 2179871"/>
                <a:gd name="connsiteX10318" fmla="*/ 1634585 w 2663714"/>
                <a:gd name="connsiteY10318" fmla="*/ 877297 h 2179871"/>
                <a:gd name="connsiteX10319" fmla="*/ 1636291 w 2663714"/>
                <a:gd name="connsiteY10319" fmla="*/ 874224 h 2179871"/>
                <a:gd name="connsiteX10320" fmla="*/ 1635865 w 2663714"/>
                <a:gd name="connsiteY10320" fmla="*/ 899744 h 2179871"/>
                <a:gd name="connsiteX10321" fmla="*/ 1635438 w 2663714"/>
                <a:gd name="connsiteY10321" fmla="*/ 901365 h 2179871"/>
                <a:gd name="connsiteX10322" fmla="*/ 1629466 w 2663714"/>
                <a:gd name="connsiteY10322" fmla="*/ 906401 h 2179871"/>
                <a:gd name="connsiteX10323" fmla="*/ 1638168 w 2663714"/>
                <a:gd name="connsiteY10323" fmla="*/ 892062 h 2179871"/>
                <a:gd name="connsiteX10324" fmla="*/ 1635865 w 2663714"/>
                <a:gd name="connsiteY10324" fmla="*/ 899829 h 2179871"/>
                <a:gd name="connsiteX10325" fmla="*/ 1643116 w 2663714"/>
                <a:gd name="connsiteY10325" fmla="*/ 888307 h 2179871"/>
                <a:gd name="connsiteX10326" fmla="*/ 1655658 w 2663714"/>
                <a:gd name="connsiteY10326" fmla="*/ 880711 h 2179871"/>
                <a:gd name="connsiteX10327" fmla="*/ 1655488 w 2663714"/>
                <a:gd name="connsiteY10327" fmla="*/ 881223 h 2179871"/>
                <a:gd name="connsiteX10328" fmla="*/ 1654293 w 2663714"/>
                <a:gd name="connsiteY10328" fmla="*/ 884893 h 2179871"/>
                <a:gd name="connsiteX10329" fmla="*/ 1638595 w 2663714"/>
                <a:gd name="connsiteY10329" fmla="*/ 898463 h 2179871"/>
                <a:gd name="connsiteX10330" fmla="*/ 1643031 w 2663714"/>
                <a:gd name="connsiteY10330" fmla="*/ 888221 h 2179871"/>
                <a:gd name="connsiteX10331" fmla="*/ 1668797 w 2663714"/>
                <a:gd name="connsiteY10331" fmla="*/ 872432 h 2179871"/>
                <a:gd name="connsiteX10332" fmla="*/ 1670845 w 2663714"/>
                <a:gd name="connsiteY10332" fmla="*/ 871066 h 2179871"/>
                <a:gd name="connsiteX10333" fmla="*/ 1668456 w 2663714"/>
                <a:gd name="connsiteY10333" fmla="*/ 873029 h 2179871"/>
                <a:gd name="connsiteX10334" fmla="*/ 1668797 w 2663714"/>
                <a:gd name="connsiteY10334" fmla="*/ 872432 h 2179871"/>
                <a:gd name="connsiteX10335" fmla="*/ 1707787 w 2663714"/>
                <a:gd name="connsiteY10335" fmla="*/ 842731 h 2179871"/>
                <a:gd name="connsiteX10336" fmla="*/ 1706166 w 2663714"/>
                <a:gd name="connsiteY10336" fmla="*/ 846145 h 2179871"/>
                <a:gd name="connsiteX10337" fmla="*/ 1695075 w 2663714"/>
                <a:gd name="connsiteY10337" fmla="*/ 853741 h 2179871"/>
                <a:gd name="connsiteX10338" fmla="*/ 1707872 w 2663714"/>
                <a:gd name="connsiteY10338" fmla="*/ 842645 h 2179871"/>
                <a:gd name="connsiteX10339" fmla="*/ 1713418 w 2663714"/>
                <a:gd name="connsiteY10339" fmla="*/ 837695 h 2179871"/>
                <a:gd name="connsiteX10340" fmla="*/ 1730994 w 2663714"/>
                <a:gd name="connsiteY10340" fmla="*/ 820881 h 2179871"/>
                <a:gd name="connsiteX10341" fmla="*/ 1726045 w 2663714"/>
                <a:gd name="connsiteY10341" fmla="*/ 832489 h 2179871"/>
                <a:gd name="connsiteX10342" fmla="*/ 1714357 w 2663714"/>
                <a:gd name="connsiteY10342" fmla="*/ 840597 h 2179871"/>
                <a:gd name="connsiteX10343" fmla="*/ 1711541 w 2663714"/>
                <a:gd name="connsiteY10343" fmla="*/ 842475 h 2179871"/>
                <a:gd name="connsiteX10344" fmla="*/ 1713418 w 2663714"/>
                <a:gd name="connsiteY10344" fmla="*/ 837695 h 2179871"/>
                <a:gd name="connsiteX10345" fmla="*/ 1715466 w 2663714"/>
                <a:gd name="connsiteY10345" fmla="*/ 842304 h 2179871"/>
                <a:gd name="connsiteX10346" fmla="*/ 1725448 w 2663714"/>
                <a:gd name="connsiteY10346" fmla="*/ 833855 h 2179871"/>
                <a:gd name="connsiteX10347" fmla="*/ 1725277 w 2663714"/>
                <a:gd name="connsiteY10347" fmla="*/ 834367 h 2179871"/>
                <a:gd name="connsiteX10348" fmla="*/ 1713503 w 2663714"/>
                <a:gd name="connsiteY10348" fmla="*/ 846571 h 2179871"/>
                <a:gd name="connsiteX10349" fmla="*/ 1707531 w 2663714"/>
                <a:gd name="connsiteY10349" fmla="*/ 852631 h 2179871"/>
                <a:gd name="connsiteX10350" fmla="*/ 1709664 w 2663714"/>
                <a:gd name="connsiteY10350" fmla="*/ 847425 h 2179871"/>
                <a:gd name="connsiteX10351" fmla="*/ 1715551 w 2663714"/>
                <a:gd name="connsiteY10351" fmla="*/ 842304 h 2179871"/>
                <a:gd name="connsiteX10352" fmla="*/ 1806755 w 2663714"/>
                <a:gd name="connsiteY10352" fmla="*/ 778122 h 2179871"/>
                <a:gd name="connsiteX10353" fmla="*/ 1807438 w 2663714"/>
                <a:gd name="connsiteY10353" fmla="*/ 777354 h 2179871"/>
                <a:gd name="connsiteX10354" fmla="*/ 1810594 w 2663714"/>
                <a:gd name="connsiteY10354" fmla="*/ 791607 h 2179871"/>
                <a:gd name="connsiteX10355" fmla="*/ 1808547 w 2663714"/>
                <a:gd name="connsiteY10355" fmla="*/ 793485 h 2179871"/>
                <a:gd name="connsiteX10356" fmla="*/ 1806670 w 2663714"/>
                <a:gd name="connsiteY10356" fmla="*/ 778207 h 2179871"/>
                <a:gd name="connsiteX10357" fmla="*/ 1805816 w 2663714"/>
                <a:gd name="connsiteY10357" fmla="*/ 773342 h 2179871"/>
                <a:gd name="connsiteX10358" fmla="*/ 1802916 w 2663714"/>
                <a:gd name="connsiteY10358" fmla="*/ 761137 h 2179871"/>
                <a:gd name="connsiteX10359" fmla="*/ 1803769 w 2663714"/>
                <a:gd name="connsiteY10359" fmla="*/ 760199 h 2179871"/>
                <a:gd name="connsiteX10360" fmla="*/ 1806414 w 2663714"/>
                <a:gd name="connsiteY10360" fmla="*/ 772745 h 2179871"/>
                <a:gd name="connsiteX10361" fmla="*/ 1805816 w 2663714"/>
                <a:gd name="connsiteY10361" fmla="*/ 773342 h 2179871"/>
                <a:gd name="connsiteX10362" fmla="*/ 1801124 w 2663714"/>
                <a:gd name="connsiteY10362" fmla="*/ 755419 h 2179871"/>
                <a:gd name="connsiteX10363" fmla="*/ 1796090 w 2663714"/>
                <a:gd name="connsiteY10363" fmla="*/ 741593 h 2179871"/>
                <a:gd name="connsiteX10364" fmla="*/ 1799247 w 2663714"/>
                <a:gd name="connsiteY10364" fmla="*/ 737923 h 2179871"/>
                <a:gd name="connsiteX10365" fmla="*/ 1802489 w 2663714"/>
                <a:gd name="connsiteY10365" fmla="*/ 754139 h 2179871"/>
                <a:gd name="connsiteX10366" fmla="*/ 1801124 w 2663714"/>
                <a:gd name="connsiteY10366" fmla="*/ 755505 h 2179871"/>
                <a:gd name="connsiteX10367" fmla="*/ 1790033 w 2663714"/>
                <a:gd name="connsiteY10367" fmla="*/ 718463 h 2179871"/>
                <a:gd name="connsiteX10368" fmla="*/ 1787729 w 2663714"/>
                <a:gd name="connsiteY10368" fmla="*/ 707453 h 2179871"/>
                <a:gd name="connsiteX10369" fmla="*/ 1793787 w 2663714"/>
                <a:gd name="connsiteY10369" fmla="*/ 700625 h 2179871"/>
                <a:gd name="connsiteX10370" fmla="*/ 1795408 w 2663714"/>
                <a:gd name="connsiteY10370" fmla="*/ 713257 h 2179871"/>
                <a:gd name="connsiteX10371" fmla="*/ 1790033 w 2663714"/>
                <a:gd name="connsiteY10371" fmla="*/ 718463 h 2179871"/>
                <a:gd name="connsiteX10372" fmla="*/ 1784402 w 2663714"/>
                <a:gd name="connsiteY10372" fmla="*/ 718463 h 2179871"/>
                <a:gd name="connsiteX10373" fmla="*/ 1781757 w 2663714"/>
                <a:gd name="connsiteY10373" fmla="*/ 714025 h 2179871"/>
                <a:gd name="connsiteX10374" fmla="*/ 1782866 w 2663714"/>
                <a:gd name="connsiteY10374" fmla="*/ 712830 h 2179871"/>
                <a:gd name="connsiteX10375" fmla="*/ 1784402 w 2663714"/>
                <a:gd name="connsiteY10375" fmla="*/ 718463 h 2179871"/>
                <a:gd name="connsiteX10376" fmla="*/ 1774334 w 2663714"/>
                <a:gd name="connsiteY10376" fmla="*/ 691579 h 2179871"/>
                <a:gd name="connsiteX10377" fmla="*/ 1774334 w 2663714"/>
                <a:gd name="connsiteY10377" fmla="*/ 691579 h 2179871"/>
                <a:gd name="connsiteX10378" fmla="*/ 1774334 w 2663714"/>
                <a:gd name="connsiteY10378" fmla="*/ 691579 h 2179871"/>
                <a:gd name="connsiteX10379" fmla="*/ 1774249 w 2663714"/>
                <a:gd name="connsiteY10379" fmla="*/ 691579 h 2179871"/>
                <a:gd name="connsiteX10380" fmla="*/ 1774249 w 2663714"/>
                <a:gd name="connsiteY10380" fmla="*/ 691579 h 2179871"/>
                <a:gd name="connsiteX10381" fmla="*/ 1769557 w 2663714"/>
                <a:gd name="connsiteY10381" fmla="*/ 696358 h 2179871"/>
                <a:gd name="connsiteX10382" fmla="*/ 1767424 w 2663714"/>
                <a:gd name="connsiteY10382" fmla="*/ 693627 h 2179871"/>
                <a:gd name="connsiteX10383" fmla="*/ 1765803 w 2663714"/>
                <a:gd name="connsiteY10383" fmla="*/ 685433 h 2179871"/>
                <a:gd name="connsiteX10384" fmla="*/ 1774591 w 2663714"/>
                <a:gd name="connsiteY10384" fmla="*/ 676813 h 2179871"/>
                <a:gd name="connsiteX10385" fmla="*/ 1777065 w 2663714"/>
                <a:gd name="connsiteY10385" fmla="*/ 689189 h 2179871"/>
                <a:gd name="connsiteX10386" fmla="*/ 1774505 w 2663714"/>
                <a:gd name="connsiteY10386" fmla="*/ 691408 h 2179871"/>
                <a:gd name="connsiteX10387" fmla="*/ 1759148 w 2663714"/>
                <a:gd name="connsiteY10387" fmla="*/ 682190 h 2179871"/>
                <a:gd name="connsiteX10388" fmla="*/ 1759148 w 2663714"/>
                <a:gd name="connsiteY10388" fmla="*/ 682190 h 2179871"/>
                <a:gd name="connsiteX10389" fmla="*/ 1759148 w 2663714"/>
                <a:gd name="connsiteY10389" fmla="*/ 682190 h 2179871"/>
                <a:gd name="connsiteX10390" fmla="*/ 1759148 w 2663714"/>
                <a:gd name="connsiteY10390" fmla="*/ 682190 h 2179871"/>
                <a:gd name="connsiteX10391" fmla="*/ 1759148 w 2663714"/>
                <a:gd name="connsiteY10391" fmla="*/ 682190 h 2179871"/>
                <a:gd name="connsiteX10392" fmla="*/ 1758380 w 2663714"/>
                <a:gd name="connsiteY10392" fmla="*/ 682959 h 2179871"/>
                <a:gd name="connsiteX10393" fmla="*/ 1749593 w 2663714"/>
                <a:gd name="connsiteY10393" fmla="*/ 673997 h 2179871"/>
                <a:gd name="connsiteX10394" fmla="*/ 1756076 w 2663714"/>
                <a:gd name="connsiteY10394" fmla="*/ 668108 h 2179871"/>
                <a:gd name="connsiteX10395" fmla="*/ 1759916 w 2663714"/>
                <a:gd name="connsiteY10395" fmla="*/ 681593 h 2179871"/>
                <a:gd name="connsiteX10396" fmla="*/ 1759234 w 2663714"/>
                <a:gd name="connsiteY10396" fmla="*/ 682105 h 2179871"/>
                <a:gd name="connsiteX10397" fmla="*/ 1739184 w 2663714"/>
                <a:gd name="connsiteY10397" fmla="*/ 654452 h 2179871"/>
                <a:gd name="connsiteX10398" fmla="*/ 1737904 w 2663714"/>
                <a:gd name="connsiteY10398" fmla="*/ 647027 h 2179871"/>
                <a:gd name="connsiteX10399" fmla="*/ 1749507 w 2663714"/>
                <a:gd name="connsiteY10399" fmla="*/ 640369 h 2179871"/>
                <a:gd name="connsiteX10400" fmla="*/ 1750958 w 2663714"/>
                <a:gd name="connsiteY10400" fmla="*/ 647966 h 2179871"/>
                <a:gd name="connsiteX10401" fmla="*/ 1739098 w 2663714"/>
                <a:gd name="connsiteY10401" fmla="*/ 654452 h 2179871"/>
                <a:gd name="connsiteX10402" fmla="*/ 1736880 w 2663714"/>
                <a:gd name="connsiteY10402" fmla="*/ 640796 h 2179871"/>
                <a:gd name="connsiteX10403" fmla="*/ 1735856 w 2663714"/>
                <a:gd name="connsiteY10403" fmla="*/ 634480 h 2179871"/>
                <a:gd name="connsiteX10404" fmla="*/ 1735856 w 2663714"/>
                <a:gd name="connsiteY10404" fmla="*/ 634480 h 2179871"/>
                <a:gd name="connsiteX10405" fmla="*/ 1735856 w 2663714"/>
                <a:gd name="connsiteY10405" fmla="*/ 634480 h 2179871"/>
                <a:gd name="connsiteX10406" fmla="*/ 1735856 w 2663714"/>
                <a:gd name="connsiteY10406" fmla="*/ 634480 h 2179871"/>
                <a:gd name="connsiteX10407" fmla="*/ 1735856 w 2663714"/>
                <a:gd name="connsiteY10407" fmla="*/ 634480 h 2179871"/>
                <a:gd name="connsiteX10408" fmla="*/ 1731335 w 2663714"/>
                <a:gd name="connsiteY10408" fmla="*/ 615448 h 2179871"/>
                <a:gd name="connsiteX10409" fmla="*/ 1743961 w 2663714"/>
                <a:gd name="connsiteY10409" fmla="*/ 608535 h 2179871"/>
                <a:gd name="connsiteX10410" fmla="*/ 1748654 w 2663714"/>
                <a:gd name="connsiteY10410" fmla="*/ 635761 h 2179871"/>
                <a:gd name="connsiteX10411" fmla="*/ 1736880 w 2663714"/>
                <a:gd name="connsiteY10411" fmla="*/ 640882 h 2179871"/>
                <a:gd name="connsiteX10412" fmla="*/ 1728946 w 2663714"/>
                <a:gd name="connsiteY10412" fmla="*/ 635675 h 2179871"/>
                <a:gd name="connsiteX10413" fmla="*/ 1728946 w 2663714"/>
                <a:gd name="connsiteY10413" fmla="*/ 635675 h 2179871"/>
                <a:gd name="connsiteX10414" fmla="*/ 1728946 w 2663714"/>
                <a:gd name="connsiteY10414" fmla="*/ 635761 h 2179871"/>
                <a:gd name="connsiteX10415" fmla="*/ 1728946 w 2663714"/>
                <a:gd name="connsiteY10415" fmla="*/ 635761 h 2179871"/>
                <a:gd name="connsiteX10416" fmla="*/ 1728946 w 2663714"/>
                <a:gd name="connsiteY10416" fmla="*/ 635846 h 2179871"/>
                <a:gd name="connsiteX10417" fmla="*/ 1730823 w 2663714"/>
                <a:gd name="connsiteY10417" fmla="*/ 643442 h 2179871"/>
                <a:gd name="connsiteX10418" fmla="*/ 1726983 w 2663714"/>
                <a:gd name="connsiteY10418" fmla="*/ 645149 h 2179871"/>
                <a:gd name="connsiteX10419" fmla="*/ 1724850 w 2663714"/>
                <a:gd name="connsiteY10419" fmla="*/ 634395 h 2179871"/>
                <a:gd name="connsiteX10420" fmla="*/ 1724850 w 2663714"/>
                <a:gd name="connsiteY10420" fmla="*/ 634395 h 2179871"/>
                <a:gd name="connsiteX10421" fmla="*/ 1724850 w 2663714"/>
                <a:gd name="connsiteY10421" fmla="*/ 634395 h 2179871"/>
                <a:gd name="connsiteX10422" fmla="*/ 1724850 w 2663714"/>
                <a:gd name="connsiteY10422" fmla="*/ 634395 h 2179871"/>
                <a:gd name="connsiteX10423" fmla="*/ 1720926 w 2663714"/>
                <a:gd name="connsiteY10423" fmla="*/ 620739 h 2179871"/>
                <a:gd name="connsiteX10424" fmla="*/ 1726386 w 2663714"/>
                <a:gd name="connsiteY10424" fmla="*/ 617923 h 2179871"/>
                <a:gd name="connsiteX10425" fmla="*/ 1728861 w 2663714"/>
                <a:gd name="connsiteY10425" fmla="*/ 635675 h 2179871"/>
                <a:gd name="connsiteX10426" fmla="*/ 1718111 w 2663714"/>
                <a:gd name="connsiteY10426" fmla="*/ 636017 h 2179871"/>
                <a:gd name="connsiteX10427" fmla="*/ 1718111 w 2663714"/>
                <a:gd name="connsiteY10427" fmla="*/ 636017 h 2179871"/>
                <a:gd name="connsiteX10428" fmla="*/ 1718111 w 2663714"/>
                <a:gd name="connsiteY10428" fmla="*/ 636102 h 2179871"/>
                <a:gd name="connsiteX10429" fmla="*/ 1718111 w 2663714"/>
                <a:gd name="connsiteY10429" fmla="*/ 636102 h 2179871"/>
                <a:gd name="connsiteX10430" fmla="*/ 1718111 w 2663714"/>
                <a:gd name="connsiteY10430" fmla="*/ 636187 h 2179871"/>
                <a:gd name="connsiteX10431" fmla="*/ 1721608 w 2663714"/>
                <a:gd name="connsiteY10431" fmla="*/ 648222 h 2179871"/>
                <a:gd name="connsiteX10432" fmla="*/ 1718793 w 2663714"/>
                <a:gd name="connsiteY10432" fmla="*/ 649843 h 2179871"/>
                <a:gd name="connsiteX10433" fmla="*/ 1714954 w 2663714"/>
                <a:gd name="connsiteY10433" fmla="*/ 647368 h 2179871"/>
                <a:gd name="connsiteX10434" fmla="*/ 1710858 w 2663714"/>
                <a:gd name="connsiteY10434" fmla="*/ 624836 h 2179871"/>
                <a:gd name="connsiteX10435" fmla="*/ 1715551 w 2663714"/>
                <a:gd name="connsiteY10435" fmla="*/ 623044 h 2179871"/>
                <a:gd name="connsiteX10436" fmla="*/ 1718111 w 2663714"/>
                <a:gd name="connsiteY10436" fmla="*/ 636017 h 2179871"/>
                <a:gd name="connsiteX10437" fmla="*/ 1695160 w 2663714"/>
                <a:gd name="connsiteY10437" fmla="*/ 634395 h 2179871"/>
                <a:gd name="connsiteX10438" fmla="*/ 1694478 w 2663714"/>
                <a:gd name="connsiteY10438" fmla="*/ 630896 h 2179871"/>
                <a:gd name="connsiteX10439" fmla="*/ 1703180 w 2663714"/>
                <a:gd name="connsiteY10439" fmla="*/ 627738 h 2179871"/>
                <a:gd name="connsiteX10440" fmla="*/ 1705057 w 2663714"/>
                <a:gd name="connsiteY10440" fmla="*/ 627055 h 2179871"/>
                <a:gd name="connsiteX10441" fmla="*/ 1710091 w 2663714"/>
                <a:gd name="connsiteY10441" fmla="*/ 644552 h 2179871"/>
                <a:gd name="connsiteX10442" fmla="*/ 1695842 w 2663714"/>
                <a:gd name="connsiteY10442" fmla="*/ 637212 h 2179871"/>
                <a:gd name="connsiteX10443" fmla="*/ 1695160 w 2663714"/>
                <a:gd name="connsiteY10443" fmla="*/ 634395 h 2179871"/>
                <a:gd name="connsiteX10444" fmla="*/ 1658303 w 2663714"/>
                <a:gd name="connsiteY10444" fmla="*/ 624153 h 2179871"/>
                <a:gd name="connsiteX10445" fmla="*/ 1659583 w 2663714"/>
                <a:gd name="connsiteY10445" fmla="*/ 621251 h 2179871"/>
                <a:gd name="connsiteX10446" fmla="*/ 1668029 w 2663714"/>
                <a:gd name="connsiteY10446" fmla="*/ 618350 h 2179871"/>
                <a:gd name="connsiteX10447" fmla="*/ 1666920 w 2663714"/>
                <a:gd name="connsiteY10447" fmla="*/ 625007 h 2179871"/>
                <a:gd name="connsiteX10448" fmla="*/ 1664958 w 2663714"/>
                <a:gd name="connsiteY10448" fmla="*/ 625946 h 2179871"/>
                <a:gd name="connsiteX10449" fmla="*/ 1658303 w 2663714"/>
                <a:gd name="connsiteY10449" fmla="*/ 624153 h 2179871"/>
                <a:gd name="connsiteX10450" fmla="*/ 1650369 w 2663714"/>
                <a:gd name="connsiteY10450" fmla="*/ 611180 h 2179871"/>
                <a:gd name="connsiteX10451" fmla="*/ 1640984 w 2663714"/>
                <a:gd name="connsiteY10451" fmla="*/ 614936 h 2179871"/>
                <a:gd name="connsiteX10452" fmla="*/ 1642861 w 2663714"/>
                <a:gd name="connsiteY10452" fmla="*/ 611436 h 2179871"/>
                <a:gd name="connsiteX10453" fmla="*/ 1649430 w 2663714"/>
                <a:gd name="connsiteY10453" fmla="*/ 598549 h 2179871"/>
                <a:gd name="connsiteX10454" fmla="*/ 1665470 w 2663714"/>
                <a:gd name="connsiteY10454" fmla="*/ 590441 h 2179871"/>
                <a:gd name="connsiteX10455" fmla="*/ 1661801 w 2663714"/>
                <a:gd name="connsiteY10455" fmla="*/ 599061 h 2179871"/>
                <a:gd name="connsiteX10456" fmla="*/ 1661801 w 2663714"/>
                <a:gd name="connsiteY10456" fmla="*/ 599061 h 2179871"/>
                <a:gd name="connsiteX10457" fmla="*/ 1661801 w 2663714"/>
                <a:gd name="connsiteY10457" fmla="*/ 599061 h 2179871"/>
                <a:gd name="connsiteX10458" fmla="*/ 1661801 w 2663714"/>
                <a:gd name="connsiteY10458" fmla="*/ 599061 h 2179871"/>
                <a:gd name="connsiteX10459" fmla="*/ 1661801 w 2663714"/>
                <a:gd name="connsiteY10459" fmla="*/ 599061 h 2179871"/>
                <a:gd name="connsiteX10460" fmla="*/ 1659156 w 2663714"/>
                <a:gd name="connsiteY10460" fmla="*/ 608108 h 2179871"/>
                <a:gd name="connsiteX10461" fmla="*/ 1650710 w 2663714"/>
                <a:gd name="connsiteY10461" fmla="*/ 611010 h 2179871"/>
                <a:gd name="connsiteX10462" fmla="*/ 1650710 w 2663714"/>
                <a:gd name="connsiteY10462" fmla="*/ 611010 h 2179871"/>
                <a:gd name="connsiteX10463" fmla="*/ 1650539 w 2663714"/>
                <a:gd name="connsiteY10463" fmla="*/ 611010 h 2179871"/>
                <a:gd name="connsiteX10464" fmla="*/ 1650369 w 2663714"/>
                <a:gd name="connsiteY10464" fmla="*/ 611010 h 2179871"/>
                <a:gd name="connsiteX10465" fmla="*/ 1650369 w 2663714"/>
                <a:gd name="connsiteY10465" fmla="*/ 611010 h 2179871"/>
                <a:gd name="connsiteX10466" fmla="*/ 1654549 w 2663714"/>
                <a:gd name="connsiteY10466" fmla="*/ 587198 h 2179871"/>
                <a:gd name="connsiteX10467" fmla="*/ 1654549 w 2663714"/>
                <a:gd name="connsiteY10467" fmla="*/ 587198 h 2179871"/>
                <a:gd name="connsiteX10468" fmla="*/ 1654549 w 2663714"/>
                <a:gd name="connsiteY10468" fmla="*/ 587198 h 2179871"/>
                <a:gd name="connsiteX10469" fmla="*/ 1655573 w 2663714"/>
                <a:gd name="connsiteY10469" fmla="*/ 583442 h 2179871"/>
                <a:gd name="connsiteX10470" fmla="*/ 1668456 w 2663714"/>
                <a:gd name="connsiteY10470" fmla="*/ 583783 h 2179871"/>
                <a:gd name="connsiteX10471" fmla="*/ 1667261 w 2663714"/>
                <a:gd name="connsiteY10471" fmla="*/ 586515 h 2179871"/>
                <a:gd name="connsiteX10472" fmla="*/ 1651990 w 2663714"/>
                <a:gd name="connsiteY10472" fmla="*/ 593172 h 2179871"/>
                <a:gd name="connsiteX10473" fmla="*/ 1654549 w 2663714"/>
                <a:gd name="connsiteY10473" fmla="*/ 587283 h 2179871"/>
                <a:gd name="connsiteX10474" fmla="*/ 1654549 w 2663714"/>
                <a:gd name="connsiteY10474" fmla="*/ 587283 h 2179871"/>
                <a:gd name="connsiteX10475" fmla="*/ 1654549 w 2663714"/>
                <a:gd name="connsiteY10475" fmla="*/ 587283 h 2179871"/>
                <a:gd name="connsiteX10476" fmla="*/ 1675622 w 2663714"/>
                <a:gd name="connsiteY10476" fmla="*/ 577980 h 2179871"/>
                <a:gd name="connsiteX10477" fmla="*/ 1675622 w 2663714"/>
                <a:gd name="connsiteY10477" fmla="*/ 578321 h 2179871"/>
                <a:gd name="connsiteX10478" fmla="*/ 1676049 w 2663714"/>
                <a:gd name="connsiteY10478" fmla="*/ 582674 h 2179871"/>
                <a:gd name="connsiteX10479" fmla="*/ 1674769 w 2663714"/>
                <a:gd name="connsiteY10479" fmla="*/ 583271 h 2179871"/>
                <a:gd name="connsiteX10480" fmla="*/ 1673575 w 2663714"/>
                <a:gd name="connsiteY10480" fmla="*/ 583186 h 2179871"/>
                <a:gd name="connsiteX10481" fmla="*/ 1674940 w 2663714"/>
                <a:gd name="connsiteY10481" fmla="*/ 578065 h 2179871"/>
                <a:gd name="connsiteX10482" fmla="*/ 1675622 w 2663714"/>
                <a:gd name="connsiteY10482" fmla="*/ 578065 h 2179871"/>
                <a:gd name="connsiteX10483" fmla="*/ 1675196 w 2663714"/>
                <a:gd name="connsiteY10483" fmla="*/ 576870 h 2179871"/>
                <a:gd name="connsiteX10484" fmla="*/ 1675367 w 2663714"/>
                <a:gd name="connsiteY10484" fmla="*/ 576102 h 2179871"/>
                <a:gd name="connsiteX10485" fmla="*/ 1675367 w 2663714"/>
                <a:gd name="connsiteY10485" fmla="*/ 576956 h 2179871"/>
                <a:gd name="connsiteX10486" fmla="*/ 1675196 w 2663714"/>
                <a:gd name="connsiteY10486" fmla="*/ 576956 h 2179871"/>
                <a:gd name="connsiteX10487" fmla="*/ 1679206 w 2663714"/>
                <a:gd name="connsiteY10487" fmla="*/ 606828 h 2179871"/>
                <a:gd name="connsiteX10488" fmla="*/ 1679206 w 2663714"/>
                <a:gd name="connsiteY10488" fmla="*/ 606998 h 2179871"/>
                <a:gd name="connsiteX10489" fmla="*/ 1675964 w 2663714"/>
                <a:gd name="connsiteY10489" fmla="*/ 608193 h 2179871"/>
                <a:gd name="connsiteX10490" fmla="*/ 1679206 w 2663714"/>
                <a:gd name="connsiteY10490" fmla="*/ 606828 h 2179871"/>
                <a:gd name="connsiteX10491" fmla="*/ 1672466 w 2663714"/>
                <a:gd name="connsiteY10491" fmla="*/ 597098 h 2179871"/>
                <a:gd name="connsiteX10492" fmla="*/ 1672466 w 2663714"/>
                <a:gd name="connsiteY10492" fmla="*/ 597098 h 2179871"/>
                <a:gd name="connsiteX10493" fmla="*/ 1672466 w 2663714"/>
                <a:gd name="connsiteY10493" fmla="*/ 597098 h 2179871"/>
                <a:gd name="connsiteX10494" fmla="*/ 1672466 w 2663714"/>
                <a:gd name="connsiteY10494" fmla="*/ 597098 h 2179871"/>
                <a:gd name="connsiteX10495" fmla="*/ 1672466 w 2663714"/>
                <a:gd name="connsiteY10495" fmla="*/ 597098 h 2179871"/>
                <a:gd name="connsiteX10496" fmla="*/ 1670845 w 2663714"/>
                <a:gd name="connsiteY10496" fmla="*/ 604096 h 2179871"/>
                <a:gd name="connsiteX10497" fmla="*/ 1666664 w 2663714"/>
                <a:gd name="connsiteY10497" fmla="*/ 605547 h 2179871"/>
                <a:gd name="connsiteX10498" fmla="*/ 1668456 w 2663714"/>
                <a:gd name="connsiteY10498" fmla="*/ 601365 h 2179871"/>
                <a:gd name="connsiteX10499" fmla="*/ 1668456 w 2663714"/>
                <a:gd name="connsiteY10499" fmla="*/ 601365 h 2179871"/>
                <a:gd name="connsiteX10500" fmla="*/ 1668456 w 2663714"/>
                <a:gd name="connsiteY10500" fmla="*/ 601365 h 2179871"/>
                <a:gd name="connsiteX10501" fmla="*/ 1668456 w 2663714"/>
                <a:gd name="connsiteY10501" fmla="*/ 601365 h 2179871"/>
                <a:gd name="connsiteX10502" fmla="*/ 1668456 w 2663714"/>
                <a:gd name="connsiteY10502" fmla="*/ 601365 h 2179871"/>
                <a:gd name="connsiteX10503" fmla="*/ 1672551 w 2663714"/>
                <a:gd name="connsiteY10503" fmla="*/ 586771 h 2179871"/>
                <a:gd name="connsiteX10504" fmla="*/ 1676305 w 2663714"/>
                <a:gd name="connsiteY10504" fmla="*/ 584893 h 2179871"/>
                <a:gd name="connsiteX10505" fmla="*/ 1676476 w 2663714"/>
                <a:gd name="connsiteY10505" fmla="*/ 586600 h 2179871"/>
                <a:gd name="connsiteX10506" fmla="*/ 1672466 w 2663714"/>
                <a:gd name="connsiteY10506" fmla="*/ 597013 h 2179871"/>
                <a:gd name="connsiteX10507" fmla="*/ 1672892 w 2663714"/>
                <a:gd name="connsiteY10507" fmla="*/ 616557 h 2179871"/>
                <a:gd name="connsiteX10508" fmla="*/ 1681083 w 2663714"/>
                <a:gd name="connsiteY10508" fmla="*/ 612973 h 2179871"/>
                <a:gd name="connsiteX10509" fmla="*/ 1682618 w 2663714"/>
                <a:gd name="connsiteY10509" fmla="*/ 617838 h 2179871"/>
                <a:gd name="connsiteX10510" fmla="*/ 1670503 w 2663714"/>
                <a:gd name="connsiteY10510" fmla="*/ 623471 h 2179871"/>
                <a:gd name="connsiteX10511" fmla="*/ 1672892 w 2663714"/>
                <a:gd name="connsiteY10511" fmla="*/ 616557 h 2179871"/>
                <a:gd name="connsiteX10512" fmla="*/ 1692601 w 2663714"/>
                <a:gd name="connsiteY10512" fmla="*/ 620056 h 2179871"/>
                <a:gd name="connsiteX10513" fmla="*/ 1699255 w 2663714"/>
                <a:gd name="connsiteY10513" fmla="*/ 617582 h 2179871"/>
                <a:gd name="connsiteX10514" fmla="*/ 1699255 w 2663714"/>
                <a:gd name="connsiteY10514" fmla="*/ 617582 h 2179871"/>
                <a:gd name="connsiteX10515" fmla="*/ 1699255 w 2663714"/>
                <a:gd name="connsiteY10515" fmla="*/ 617582 h 2179871"/>
                <a:gd name="connsiteX10516" fmla="*/ 1699255 w 2663714"/>
                <a:gd name="connsiteY10516" fmla="*/ 617582 h 2179871"/>
                <a:gd name="connsiteX10517" fmla="*/ 1699255 w 2663714"/>
                <a:gd name="connsiteY10517" fmla="*/ 617582 h 2179871"/>
                <a:gd name="connsiteX10518" fmla="*/ 1702156 w 2663714"/>
                <a:gd name="connsiteY10518" fmla="*/ 616216 h 2179871"/>
                <a:gd name="connsiteX10519" fmla="*/ 1702156 w 2663714"/>
                <a:gd name="connsiteY10519" fmla="*/ 616472 h 2179871"/>
                <a:gd name="connsiteX10520" fmla="*/ 1702156 w 2663714"/>
                <a:gd name="connsiteY10520" fmla="*/ 616472 h 2179871"/>
                <a:gd name="connsiteX10521" fmla="*/ 1702156 w 2663714"/>
                <a:gd name="connsiteY10521" fmla="*/ 616557 h 2179871"/>
                <a:gd name="connsiteX10522" fmla="*/ 1702156 w 2663714"/>
                <a:gd name="connsiteY10522" fmla="*/ 616643 h 2179871"/>
                <a:gd name="connsiteX10523" fmla="*/ 1702156 w 2663714"/>
                <a:gd name="connsiteY10523" fmla="*/ 616643 h 2179871"/>
                <a:gd name="connsiteX10524" fmla="*/ 1703607 w 2663714"/>
                <a:gd name="connsiteY10524" fmla="*/ 622020 h 2179871"/>
                <a:gd name="connsiteX10525" fmla="*/ 1701047 w 2663714"/>
                <a:gd name="connsiteY10525" fmla="*/ 623385 h 2179871"/>
                <a:gd name="connsiteX10526" fmla="*/ 1693709 w 2663714"/>
                <a:gd name="connsiteY10526" fmla="*/ 627397 h 2179871"/>
                <a:gd name="connsiteX10527" fmla="*/ 1692430 w 2663714"/>
                <a:gd name="connsiteY10527" fmla="*/ 619971 h 2179871"/>
                <a:gd name="connsiteX10528" fmla="*/ 1688761 w 2663714"/>
                <a:gd name="connsiteY10528" fmla="*/ 630042 h 2179871"/>
                <a:gd name="connsiteX10529" fmla="*/ 1687908 w 2663714"/>
                <a:gd name="connsiteY10529" fmla="*/ 630384 h 2179871"/>
                <a:gd name="connsiteX10530" fmla="*/ 1687482 w 2663714"/>
                <a:gd name="connsiteY10530" fmla="*/ 626543 h 2179871"/>
                <a:gd name="connsiteX10531" fmla="*/ 1687482 w 2663714"/>
                <a:gd name="connsiteY10531" fmla="*/ 626202 h 2179871"/>
                <a:gd name="connsiteX10532" fmla="*/ 1688761 w 2663714"/>
                <a:gd name="connsiteY10532" fmla="*/ 630042 h 2179871"/>
                <a:gd name="connsiteX10533" fmla="*/ 1709835 w 2663714"/>
                <a:gd name="connsiteY10533" fmla="*/ 618947 h 2179871"/>
                <a:gd name="connsiteX10534" fmla="*/ 1709067 w 2663714"/>
                <a:gd name="connsiteY10534" fmla="*/ 615106 h 2179871"/>
                <a:gd name="connsiteX10535" fmla="*/ 1709067 w 2663714"/>
                <a:gd name="connsiteY10535" fmla="*/ 615106 h 2179871"/>
                <a:gd name="connsiteX10536" fmla="*/ 1709067 w 2663714"/>
                <a:gd name="connsiteY10536" fmla="*/ 615106 h 2179871"/>
                <a:gd name="connsiteX10537" fmla="*/ 1709067 w 2663714"/>
                <a:gd name="connsiteY10537" fmla="*/ 615106 h 2179871"/>
                <a:gd name="connsiteX10538" fmla="*/ 1709067 w 2663714"/>
                <a:gd name="connsiteY10538" fmla="*/ 615106 h 2179871"/>
                <a:gd name="connsiteX10539" fmla="*/ 1708555 w 2663714"/>
                <a:gd name="connsiteY10539" fmla="*/ 613229 h 2179871"/>
                <a:gd name="connsiteX10540" fmla="*/ 1713418 w 2663714"/>
                <a:gd name="connsiteY10540" fmla="*/ 610754 h 2179871"/>
                <a:gd name="connsiteX10541" fmla="*/ 1714442 w 2663714"/>
                <a:gd name="connsiteY10541" fmla="*/ 616557 h 2179871"/>
                <a:gd name="connsiteX10542" fmla="*/ 1709835 w 2663714"/>
                <a:gd name="connsiteY10542" fmla="*/ 618947 h 2179871"/>
                <a:gd name="connsiteX10543" fmla="*/ 1706934 w 2663714"/>
                <a:gd name="connsiteY10543" fmla="*/ 607340 h 2179871"/>
                <a:gd name="connsiteX10544" fmla="*/ 1705313 w 2663714"/>
                <a:gd name="connsiteY10544" fmla="*/ 601451 h 2179871"/>
                <a:gd name="connsiteX10545" fmla="*/ 1711285 w 2663714"/>
                <a:gd name="connsiteY10545" fmla="*/ 598463 h 2179871"/>
                <a:gd name="connsiteX10546" fmla="*/ 1712479 w 2663714"/>
                <a:gd name="connsiteY10546" fmla="*/ 605206 h 2179871"/>
                <a:gd name="connsiteX10547" fmla="*/ 1707019 w 2663714"/>
                <a:gd name="connsiteY10547" fmla="*/ 607254 h 2179871"/>
                <a:gd name="connsiteX10548" fmla="*/ 1700876 w 2663714"/>
                <a:gd name="connsiteY10548" fmla="*/ 609644 h 2179871"/>
                <a:gd name="connsiteX10549" fmla="*/ 1696611 w 2663714"/>
                <a:gd name="connsiteY10549" fmla="*/ 611266 h 2179871"/>
                <a:gd name="connsiteX10550" fmla="*/ 1696611 w 2663714"/>
                <a:gd name="connsiteY10550" fmla="*/ 611266 h 2179871"/>
                <a:gd name="connsiteX10551" fmla="*/ 1696525 w 2663714"/>
                <a:gd name="connsiteY10551" fmla="*/ 611266 h 2179871"/>
                <a:gd name="connsiteX10552" fmla="*/ 1696440 w 2663714"/>
                <a:gd name="connsiteY10552" fmla="*/ 611266 h 2179871"/>
                <a:gd name="connsiteX10553" fmla="*/ 1696440 w 2663714"/>
                <a:gd name="connsiteY10553" fmla="*/ 611266 h 2179871"/>
                <a:gd name="connsiteX10554" fmla="*/ 1691406 w 2663714"/>
                <a:gd name="connsiteY10554" fmla="*/ 613655 h 2179871"/>
                <a:gd name="connsiteX10555" fmla="*/ 1690297 w 2663714"/>
                <a:gd name="connsiteY10555" fmla="*/ 608705 h 2179871"/>
                <a:gd name="connsiteX10556" fmla="*/ 1699767 w 2663714"/>
                <a:gd name="connsiteY10556" fmla="*/ 604182 h 2179871"/>
                <a:gd name="connsiteX10557" fmla="*/ 1700791 w 2663714"/>
                <a:gd name="connsiteY10557" fmla="*/ 609644 h 2179871"/>
                <a:gd name="connsiteX10558" fmla="*/ 1681424 w 2663714"/>
                <a:gd name="connsiteY10558" fmla="*/ 589672 h 2179871"/>
                <a:gd name="connsiteX10559" fmla="*/ 1682704 w 2663714"/>
                <a:gd name="connsiteY10559" fmla="*/ 584295 h 2179871"/>
                <a:gd name="connsiteX10560" fmla="*/ 1682704 w 2663714"/>
                <a:gd name="connsiteY10560" fmla="*/ 584295 h 2179871"/>
                <a:gd name="connsiteX10561" fmla="*/ 1682704 w 2663714"/>
                <a:gd name="connsiteY10561" fmla="*/ 584039 h 2179871"/>
                <a:gd name="connsiteX10562" fmla="*/ 1682875 w 2663714"/>
                <a:gd name="connsiteY10562" fmla="*/ 583186 h 2179871"/>
                <a:gd name="connsiteX10563" fmla="*/ 1682875 w 2663714"/>
                <a:gd name="connsiteY10563" fmla="*/ 594793 h 2179871"/>
                <a:gd name="connsiteX10564" fmla="*/ 1681339 w 2663714"/>
                <a:gd name="connsiteY10564" fmla="*/ 589672 h 2179871"/>
                <a:gd name="connsiteX10565" fmla="*/ 1678694 w 2663714"/>
                <a:gd name="connsiteY10565" fmla="*/ 581138 h 2179871"/>
                <a:gd name="connsiteX10566" fmla="*/ 1677755 w 2663714"/>
                <a:gd name="connsiteY10566" fmla="*/ 578236 h 2179871"/>
                <a:gd name="connsiteX10567" fmla="*/ 1679888 w 2663714"/>
                <a:gd name="connsiteY10567" fmla="*/ 578407 h 2179871"/>
                <a:gd name="connsiteX10568" fmla="*/ 1678694 w 2663714"/>
                <a:gd name="connsiteY10568" fmla="*/ 581138 h 2179871"/>
                <a:gd name="connsiteX10569" fmla="*/ 1671868 w 2663714"/>
                <a:gd name="connsiteY10569" fmla="*/ 576358 h 2179871"/>
                <a:gd name="connsiteX10570" fmla="*/ 1669821 w 2663714"/>
                <a:gd name="connsiteY10570" fmla="*/ 576017 h 2179871"/>
                <a:gd name="connsiteX10571" fmla="*/ 1672551 w 2663714"/>
                <a:gd name="connsiteY10571" fmla="*/ 574822 h 2179871"/>
                <a:gd name="connsiteX10572" fmla="*/ 1671868 w 2663714"/>
                <a:gd name="connsiteY10572" fmla="*/ 576358 h 2179871"/>
                <a:gd name="connsiteX10573" fmla="*/ 1671272 w 2663714"/>
                <a:gd name="connsiteY10573" fmla="*/ 577724 h 2179871"/>
                <a:gd name="connsiteX10574" fmla="*/ 1668968 w 2663714"/>
                <a:gd name="connsiteY10574" fmla="*/ 582759 h 2179871"/>
                <a:gd name="connsiteX10575" fmla="*/ 1657023 w 2663714"/>
                <a:gd name="connsiteY10575" fmla="*/ 581735 h 2179871"/>
                <a:gd name="connsiteX10576" fmla="*/ 1666835 w 2663714"/>
                <a:gd name="connsiteY10576" fmla="*/ 577382 h 2179871"/>
                <a:gd name="connsiteX10577" fmla="*/ 1671186 w 2663714"/>
                <a:gd name="connsiteY10577" fmla="*/ 577724 h 2179871"/>
                <a:gd name="connsiteX10578" fmla="*/ 1656597 w 2663714"/>
                <a:gd name="connsiteY10578" fmla="*/ 580028 h 2179871"/>
                <a:gd name="connsiteX10579" fmla="*/ 1657365 w 2663714"/>
                <a:gd name="connsiteY10579" fmla="*/ 576700 h 2179871"/>
                <a:gd name="connsiteX10580" fmla="*/ 1662995 w 2663714"/>
                <a:gd name="connsiteY10580" fmla="*/ 577041 h 2179871"/>
                <a:gd name="connsiteX10581" fmla="*/ 1663934 w 2663714"/>
                <a:gd name="connsiteY10581" fmla="*/ 577041 h 2179871"/>
                <a:gd name="connsiteX10582" fmla="*/ 1656511 w 2663714"/>
                <a:gd name="connsiteY10582" fmla="*/ 579943 h 2179871"/>
                <a:gd name="connsiteX10583" fmla="*/ 1602932 w 2663714"/>
                <a:gd name="connsiteY10583" fmla="*/ 592062 h 2179871"/>
                <a:gd name="connsiteX10584" fmla="*/ 1605151 w 2663714"/>
                <a:gd name="connsiteY10584" fmla="*/ 591892 h 2179871"/>
                <a:gd name="connsiteX10585" fmla="*/ 1630319 w 2663714"/>
                <a:gd name="connsiteY10585" fmla="*/ 590099 h 2179871"/>
                <a:gd name="connsiteX10586" fmla="*/ 1630319 w 2663714"/>
                <a:gd name="connsiteY10586" fmla="*/ 589758 h 2179871"/>
                <a:gd name="connsiteX10587" fmla="*/ 1608392 w 2663714"/>
                <a:gd name="connsiteY10587" fmla="*/ 589758 h 2179871"/>
                <a:gd name="connsiteX10588" fmla="*/ 1623920 w 2663714"/>
                <a:gd name="connsiteY10588" fmla="*/ 583271 h 2179871"/>
                <a:gd name="connsiteX10589" fmla="*/ 1647724 w 2663714"/>
                <a:gd name="connsiteY10589" fmla="*/ 583357 h 2179871"/>
                <a:gd name="connsiteX10590" fmla="*/ 1597045 w 2663714"/>
                <a:gd name="connsiteY10590" fmla="*/ 602816 h 2179871"/>
                <a:gd name="connsiteX10591" fmla="*/ 1579640 w 2663714"/>
                <a:gd name="connsiteY10591" fmla="*/ 603670 h 2179871"/>
                <a:gd name="connsiteX10592" fmla="*/ 1574095 w 2663714"/>
                <a:gd name="connsiteY10592" fmla="*/ 604011 h 2179871"/>
                <a:gd name="connsiteX10593" fmla="*/ 1602847 w 2663714"/>
                <a:gd name="connsiteY10593" fmla="*/ 592062 h 2179871"/>
                <a:gd name="connsiteX10594" fmla="*/ 1647894 w 2663714"/>
                <a:gd name="connsiteY10594" fmla="*/ 586003 h 2179871"/>
                <a:gd name="connsiteX10595" fmla="*/ 1645079 w 2663714"/>
                <a:gd name="connsiteY10595" fmla="*/ 596330 h 2179871"/>
                <a:gd name="connsiteX10596" fmla="*/ 1593889 w 2663714"/>
                <a:gd name="connsiteY10596" fmla="*/ 618094 h 2179871"/>
                <a:gd name="connsiteX10597" fmla="*/ 1568464 w 2663714"/>
                <a:gd name="connsiteY10597" fmla="*/ 621508 h 2179871"/>
                <a:gd name="connsiteX10598" fmla="*/ 1647894 w 2663714"/>
                <a:gd name="connsiteY10598" fmla="*/ 586003 h 2179871"/>
                <a:gd name="connsiteX10599" fmla="*/ 1643628 w 2663714"/>
                <a:gd name="connsiteY10599" fmla="*/ 601707 h 2179871"/>
                <a:gd name="connsiteX10600" fmla="*/ 1641154 w 2663714"/>
                <a:gd name="connsiteY10600" fmla="*/ 610924 h 2179871"/>
                <a:gd name="connsiteX10601" fmla="*/ 1639704 w 2663714"/>
                <a:gd name="connsiteY10601" fmla="*/ 615789 h 2179871"/>
                <a:gd name="connsiteX10602" fmla="*/ 1631087 w 2663714"/>
                <a:gd name="connsiteY10602" fmla="*/ 619288 h 2179871"/>
                <a:gd name="connsiteX10603" fmla="*/ 1610696 w 2663714"/>
                <a:gd name="connsiteY10603" fmla="*/ 617752 h 2179871"/>
                <a:gd name="connsiteX10604" fmla="*/ 1643714 w 2663714"/>
                <a:gd name="connsiteY10604" fmla="*/ 601621 h 2179871"/>
                <a:gd name="connsiteX10605" fmla="*/ 1613426 w 2663714"/>
                <a:gd name="connsiteY10605" fmla="*/ 634054 h 2179871"/>
                <a:gd name="connsiteX10606" fmla="*/ 1607368 w 2663714"/>
                <a:gd name="connsiteY10606" fmla="*/ 636358 h 2179871"/>
                <a:gd name="connsiteX10607" fmla="*/ 1609843 w 2663714"/>
                <a:gd name="connsiteY10607" fmla="*/ 633968 h 2179871"/>
                <a:gd name="connsiteX10608" fmla="*/ 1613426 w 2663714"/>
                <a:gd name="connsiteY10608" fmla="*/ 633968 h 2179871"/>
                <a:gd name="connsiteX10609" fmla="*/ 1643373 w 2663714"/>
                <a:gd name="connsiteY10609" fmla="*/ 621166 h 2179871"/>
                <a:gd name="connsiteX10610" fmla="*/ 1651051 w 2663714"/>
                <a:gd name="connsiteY10610" fmla="*/ 618606 h 2179871"/>
                <a:gd name="connsiteX10611" fmla="*/ 1644482 w 2663714"/>
                <a:gd name="connsiteY10611" fmla="*/ 621422 h 2179871"/>
                <a:gd name="connsiteX10612" fmla="*/ 1643373 w 2663714"/>
                <a:gd name="connsiteY10612" fmla="*/ 621166 h 2179871"/>
                <a:gd name="connsiteX10613" fmla="*/ 1655317 w 2663714"/>
                <a:gd name="connsiteY10613" fmla="*/ 623044 h 2179871"/>
                <a:gd name="connsiteX10614" fmla="*/ 1655146 w 2663714"/>
                <a:gd name="connsiteY10614" fmla="*/ 623641 h 2179871"/>
                <a:gd name="connsiteX10615" fmla="*/ 1654208 w 2663714"/>
                <a:gd name="connsiteY10615" fmla="*/ 623385 h 2179871"/>
                <a:gd name="connsiteX10616" fmla="*/ 1655317 w 2663714"/>
                <a:gd name="connsiteY10616" fmla="*/ 623044 h 2179871"/>
                <a:gd name="connsiteX10617" fmla="*/ 1684325 w 2663714"/>
                <a:gd name="connsiteY10617" fmla="*/ 623215 h 2179871"/>
                <a:gd name="connsiteX10618" fmla="*/ 1685605 w 2663714"/>
                <a:gd name="connsiteY10618" fmla="*/ 627226 h 2179871"/>
                <a:gd name="connsiteX10619" fmla="*/ 1686799 w 2663714"/>
                <a:gd name="connsiteY10619" fmla="*/ 631152 h 2179871"/>
                <a:gd name="connsiteX10620" fmla="*/ 1685605 w 2663714"/>
                <a:gd name="connsiteY10620" fmla="*/ 631664 h 2179871"/>
                <a:gd name="connsiteX10621" fmla="*/ 1683472 w 2663714"/>
                <a:gd name="connsiteY10621" fmla="*/ 632347 h 2179871"/>
                <a:gd name="connsiteX10622" fmla="*/ 1670503 w 2663714"/>
                <a:gd name="connsiteY10622" fmla="*/ 627823 h 2179871"/>
                <a:gd name="connsiteX10623" fmla="*/ 1684325 w 2663714"/>
                <a:gd name="connsiteY10623" fmla="*/ 623300 h 2179871"/>
                <a:gd name="connsiteX10624" fmla="*/ 1687482 w 2663714"/>
                <a:gd name="connsiteY10624" fmla="*/ 633286 h 2179871"/>
                <a:gd name="connsiteX10625" fmla="*/ 1687652 w 2663714"/>
                <a:gd name="connsiteY10625" fmla="*/ 633968 h 2179871"/>
                <a:gd name="connsiteX10626" fmla="*/ 1686458 w 2663714"/>
                <a:gd name="connsiteY10626" fmla="*/ 633542 h 2179871"/>
                <a:gd name="connsiteX10627" fmla="*/ 1687396 w 2663714"/>
                <a:gd name="connsiteY10627" fmla="*/ 633286 h 2179871"/>
                <a:gd name="connsiteX10628" fmla="*/ 1688335 w 2663714"/>
                <a:gd name="connsiteY10628" fmla="*/ 634224 h 2179871"/>
                <a:gd name="connsiteX10629" fmla="*/ 1688335 w 2663714"/>
                <a:gd name="connsiteY10629" fmla="*/ 633030 h 2179871"/>
                <a:gd name="connsiteX10630" fmla="*/ 1689614 w 2663714"/>
                <a:gd name="connsiteY10630" fmla="*/ 632688 h 2179871"/>
                <a:gd name="connsiteX10631" fmla="*/ 1690383 w 2663714"/>
                <a:gd name="connsiteY10631" fmla="*/ 634992 h 2179871"/>
                <a:gd name="connsiteX10632" fmla="*/ 1688335 w 2663714"/>
                <a:gd name="connsiteY10632" fmla="*/ 634139 h 2179871"/>
                <a:gd name="connsiteX10633" fmla="*/ 1719732 w 2663714"/>
                <a:gd name="connsiteY10633" fmla="*/ 669303 h 2179871"/>
                <a:gd name="connsiteX10634" fmla="*/ 1718964 w 2663714"/>
                <a:gd name="connsiteY10634" fmla="*/ 669900 h 2179871"/>
                <a:gd name="connsiteX10635" fmla="*/ 1718708 w 2663714"/>
                <a:gd name="connsiteY10635" fmla="*/ 668620 h 2179871"/>
                <a:gd name="connsiteX10636" fmla="*/ 1719646 w 2663714"/>
                <a:gd name="connsiteY10636" fmla="*/ 669303 h 2179871"/>
                <a:gd name="connsiteX10637" fmla="*/ 1658474 w 2663714"/>
                <a:gd name="connsiteY10637" fmla="*/ 694480 h 2179871"/>
                <a:gd name="connsiteX10638" fmla="*/ 1648662 w 2663714"/>
                <a:gd name="connsiteY10638" fmla="*/ 691664 h 2179871"/>
                <a:gd name="connsiteX10639" fmla="*/ 1652587 w 2663714"/>
                <a:gd name="connsiteY10639" fmla="*/ 690640 h 2179871"/>
                <a:gd name="connsiteX10640" fmla="*/ 1663507 w 2663714"/>
                <a:gd name="connsiteY10640" fmla="*/ 695334 h 2179871"/>
                <a:gd name="connsiteX10641" fmla="*/ 1658389 w 2663714"/>
                <a:gd name="connsiteY10641" fmla="*/ 694395 h 2179871"/>
                <a:gd name="connsiteX10642" fmla="*/ 1645932 w 2663714"/>
                <a:gd name="connsiteY10642" fmla="*/ 690981 h 2179871"/>
                <a:gd name="connsiteX10643" fmla="*/ 1640301 w 2663714"/>
                <a:gd name="connsiteY10643" fmla="*/ 689530 h 2179871"/>
                <a:gd name="connsiteX10644" fmla="*/ 1642605 w 2663714"/>
                <a:gd name="connsiteY10644" fmla="*/ 688847 h 2179871"/>
                <a:gd name="connsiteX10645" fmla="*/ 1644994 w 2663714"/>
                <a:gd name="connsiteY10645" fmla="*/ 688165 h 2179871"/>
                <a:gd name="connsiteX10646" fmla="*/ 1651307 w 2663714"/>
                <a:gd name="connsiteY10646" fmla="*/ 690213 h 2179871"/>
                <a:gd name="connsiteX10647" fmla="*/ 1646017 w 2663714"/>
                <a:gd name="connsiteY10647" fmla="*/ 690981 h 2179871"/>
                <a:gd name="connsiteX10648" fmla="*/ 1634499 w 2663714"/>
                <a:gd name="connsiteY10648" fmla="*/ 688165 h 2179871"/>
                <a:gd name="connsiteX10649" fmla="*/ 1631854 w 2663714"/>
                <a:gd name="connsiteY10649" fmla="*/ 687567 h 2179871"/>
                <a:gd name="connsiteX10650" fmla="*/ 1615559 w 2663714"/>
                <a:gd name="connsiteY10650" fmla="*/ 684921 h 2179871"/>
                <a:gd name="connsiteX10651" fmla="*/ 1615559 w 2663714"/>
                <a:gd name="connsiteY10651" fmla="*/ 684921 h 2179871"/>
                <a:gd name="connsiteX10652" fmla="*/ 1615388 w 2663714"/>
                <a:gd name="connsiteY10652" fmla="*/ 684921 h 2179871"/>
                <a:gd name="connsiteX10653" fmla="*/ 1615218 w 2663714"/>
                <a:gd name="connsiteY10653" fmla="*/ 684921 h 2179871"/>
                <a:gd name="connsiteX10654" fmla="*/ 1615218 w 2663714"/>
                <a:gd name="connsiteY10654" fmla="*/ 684921 h 2179871"/>
                <a:gd name="connsiteX10655" fmla="*/ 1598581 w 2663714"/>
                <a:gd name="connsiteY10655" fmla="*/ 688506 h 2179871"/>
                <a:gd name="connsiteX10656" fmla="*/ 1584077 w 2663714"/>
                <a:gd name="connsiteY10656" fmla="*/ 695846 h 2179871"/>
                <a:gd name="connsiteX10657" fmla="*/ 1580067 w 2663714"/>
                <a:gd name="connsiteY10657" fmla="*/ 698236 h 2179871"/>
                <a:gd name="connsiteX10658" fmla="*/ 1585698 w 2663714"/>
                <a:gd name="connsiteY10658" fmla="*/ 686799 h 2179871"/>
                <a:gd name="connsiteX10659" fmla="*/ 1594230 w 2663714"/>
                <a:gd name="connsiteY10659" fmla="*/ 685092 h 2179871"/>
                <a:gd name="connsiteX10660" fmla="*/ 1640813 w 2663714"/>
                <a:gd name="connsiteY10660" fmla="*/ 687140 h 2179871"/>
                <a:gd name="connsiteX10661" fmla="*/ 1634414 w 2663714"/>
                <a:gd name="connsiteY10661" fmla="*/ 688250 h 2179871"/>
                <a:gd name="connsiteX10662" fmla="*/ 1580920 w 2663714"/>
                <a:gd name="connsiteY10662" fmla="*/ 693627 h 2179871"/>
                <a:gd name="connsiteX10663" fmla="*/ 1577593 w 2663714"/>
                <a:gd name="connsiteY10663" fmla="*/ 699601 h 2179871"/>
                <a:gd name="connsiteX10664" fmla="*/ 1576398 w 2663714"/>
                <a:gd name="connsiteY10664" fmla="*/ 700369 h 2179871"/>
                <a:gd name="connsiteX10665" fmla="*/ 1583224 w 2663714"/>
                <a:gd name="connsiteY10665" fmla="*/ 687397 h 2179871"/>
                <a:gd name="connsiteX10666" fmla="*/ 1584845 w 2663714"/>
                <a:gd name="connsiteY10666" fmla="*/ 686970 h 2179871"/>
                <a:gd name="connsiteX10667" fmla="*/ 1581006 w 2663714"/>
                <a:gd name="connsiteY10667" fmla="*/ 693627 h 2179871"/>
                <a:gd name="connsiteX10668" fmla="*/ 1573753 w 2663714"/>
                <a:gd name="connsiteY10668" fmla="*/ 701991 h 2179871"/>
                <a:gd name="connsiteX10669" fmla="*/ 1563004 w 2663714"/>
                <a:gd name="connsiteY10669" fmla="*/ 708990 h 2179871"/>
                <a:gd name="connsiteX10670" fmla="*/ 1559165 w 2663714"/>
                <a:gd name="connsiteY10670" fmla="*/ 710526 h 2179871"/>
                <a:gd name="connsiteX10671" fmla="*/ 1550547 w 2663714"/>
                <a:gd name="connsiteY10671" fmla="*/ 714111 h 2179871"/>
                <a:gd name="connsiteX10672" fmla="*/ 1551657 w 2663714"/>
                <a:gd name="connsiteY10672" fmla="*/ 711635 h 2179871"/>
                <a:gd name="connsiteX10673" fmla="*/ 1551400 w 2663714"/>
                <a:gd name="connsiteY10673" fmla="*/ 711465 h 2179871"/>
                <a:gd name="connsiteX10674" fmla="*/ 1549779 w 2663714"/>
                <a:gd name="connsiteY10674" fmla="*/ 714367 h 2179871"/>
                <a:gd name="connsiteX10675" fmla="*/ 1546452 w 2663714"/>
                <a:gd name="connsiteY10675" fmla="*/ 715732 h 2179871"/>
                <a:gd name="connsiteX10676" fmla="*/ 1550803 w 2663714"/>
                <a:gd name="connsiteY10676" fmla="*/ 706600 h 2179871"/>
                <a:gd name="connsiteX10677" fmla="*/ 1553960 w 2663714"/>
                <a:gd name="connsiteY10677" fmla="*/ 700455 h 2179871"/>
                <a:gd name="connsiteX10678" fmla="*/ 1582797 w 2663714"/>
                <a:gd name="connsiteY10678" fmla="*/ 687567 h 2179871"/>
                <a:gd name="connsiteX10679" fmla="*/ 1573924 w 2663714"/>
                <a:gd name="connsiteY10679" fmla="*/ 701991 h 2179871"/>
                <a:gd name="connsiteX10680" fmla="*/ 1548926 w 2663714"/>
                <a:gd name="connsiteY10680" fmla="*/ 705576 h 2179871"/>
                <a:gd name="connsiteX10681" fmla="*/ 1537664 w 2663714"/>
                <a:gd name="connsiteY10681" fmla="*/ 725718 h 2179871"/>
                <a:gd name="connsiteX10682" fmla="*/ 1537409 w 2663714"/>
                <a:gd name="connsiteY10682" fmla="*/ 725803 h 2179871"/>
                <a:gd name="connsiteX10683" fmla="*/ 1537409 w 2663714"/>
                <a:gd name="connsiteY10683" fmla="*/ 725974 h 2179871"/>
                <a:gd name="connsiteX10684" fmla="*/ 1531778 w 2663714"/>
                <a:gd name="connsiteY10684" fmla="*/ 736386 h 2179871"/>
                <a:gd name="connsiteX10685" fmla="*/ 1527426 w 2663714"/>
                <a:gd name="connsiteY10685" fmla="*/ 738350 h 2179871"/>
                <a:gd name="connsiteX10686" fmla="*/ 1527512 w 2663714"/>
                <a:gd name="connsiteY10686" fmla="*/ 738606 h 2179871"/>
                <a:gd name="connsiteX10687" fmla="*/ 1531266 w 2663714"/>
                <a:gd name="connsiteY10687" fmla="*/ 737240 h 2179871"/>
                <a:gd name="connsiteX10688" fmla="*/ 1523929 w 2663714"/>
                <a:gd name="connsiteY10688" fmla="*/ 751322 h 2179871"/>
                <a:gd name="connsiteX10689" fmla="*/ 1513435 w 2663714"/>
                <a:gd name="connsiteY10689" fmla="*/ 756699 h 2179871"/>
                <a:gd name="connsiteX10690" fmla="*/ 1513605 w 2663714"/>
                <a:gd name="connsiteY10690" fmla="*/ 756955 h 2179871"/>
                <a:gd name="connsiteX10691" fmla="*/ 1523075 w 2663714"/>
                <a:gd name="connsiteY10691" fmla="*/ 753030 h 2179871"/>
                <a:gd name="connsiteX10692" fmla="*/ 1516506 w 2663714"/>
                <a:gd name="connsiteY10692" fmla="*/ 766856 h 2179871"/>
                <a:gd name="connsiteX10693" fmla="*/ 1499186 w 2663714"/>
                <a:gd name="connsiteY10693" fmla="*/ 774793 h 2179871"/>
                <a:gd name="connsiteX10694" fmla="*/ 1550547 w 2663714"/>
                <a:gd name="connsiteY10694" fmla="*/ 702503 h 2179871"/>
                <a:gd name="connsiteX10695" fmla="*/ 1548841 w 2663714"/>
                <a:gd name="connsiteY10695" fmla="*/ 705490 h 2179871"/>
                <a:gd name="connsiteX10696" fmla="*/ 1515652 w 2663714"/>
                <a:gd name="connsiteY10696" fmla="*/ 769160 h 2179871"/>
                <a:gd name="connsiteX10697" fmla="*/ 1513605 w 2663714"/>
                <a:gd name="connsiteY10697" fmla="*/ 773855 h 2179871"/>
                <a:gd name="connsiteX10698" fmla="*/ 1513605 w 2663714"/>
                <a:gd name="connsiteY10698" fmla="*/ 773855 h 2179871"/>
                <a:gd name="connsiteX10699" fmla="*/ 1513605 w 2663714"/>
                <a:gd name="connsiteY10699" fmla="*/ 774025 h 2179871"/>
                <a:gd name="connsiteX10700" fmla="*/ 1513605 w 2663714"/>
                <a:gd name="connsiteY10700" fmla="*/ 774196 h 2179871"/>
                <a:gd name="connsiteX10701" fmla="*/ 1513605 w 2663714"/>
                <a:gd name="connsiteY10701" fmla="*/ 774196 h 2179871"/>
                <a:gd name="connsiteX10702" fmla="*/ 1499272 w 2663714"/>
                <a:gd name="connsiteY10702" fmla="*/ 825234 h 2179871"/>
                <a:gd name="connsiteX10703" fmla="*/ 1497139 w 2663714"/>
                <a:gd name="connsiteY10703" fmla="*/ 788364 h 2179871"/>
                <a:gd name="connsiteX10704" fmla="*/ 1499357 w 2663714"/>
                <a:gd name="connsiteY10704" fmla="*/ 775220 h 2179871"/>
                <a:gd name="connsiteX10705" fmla="*/ 1515823 w 2663714"/>
                <a:gd name="connsiteY10705" fmla="*/ 769075 h 2179871"/>
                <a:gd name="connsiteX10706" fmla="*/ 1509766 w 2663714"/>
                <a:gd name="connsiteY10706" fmla="*/ 802873 h 2179871"/>
                <a:gd name="connsiteX10707" fmla="*/ 1508401 w 2663714"/>
                <a:gd name="connsiteY10707" fmla="*/ 809189 h 2179871"/>
                <a:gd name="connsiteX10708" fmla="*/ 1504903 w 2663714"/>
                <a:gd name="connsiteY10708" fmla="*/ 837866 h 2179871"/>
                <a:gd name="connsiteX10709" fmla="*/ 1504732 w 2663714"/>
                <a:gd name="connsiteY10709" fmla="*/ 843755 h 2179871"/>
                <a:gd name="connsiteX10710" fmla="*/ 1501149 w 2663714"/>
                <a:gd name="connsiteY10710" fmla="*/ 833172 h 2179871"/>
                <a:gd name="connsiteX10711" fmla="*/ 1509766 w 2663714"/>
                <a:gd name="connsiteY10711" fmla="*/ 802873 h 2179871"/>
                <a:gd name="connsiteX10712" fmla="*/ 1500040 w 2663714"/>
                <a:gd name="connsiteY10712" fmla="*/ 862446 h 2179871"/>
                <a:gd name="connsiteX10713" fmla="*/ 1496968 w 2663714"/>
                <a:gd name="connsiteY10713" fmla="*/ 863556 h 2179871"/>
                <a:gd name="connsiteX10714" fmla="*/ 1497395 w 2663714"/>
                <a:gd name="connsiteY10714" fmla="*/ 857069 h 2179871"/>
                <a:gd name="connsiteX10715" fmla="*/ 1499954 w 2663714"/>
                <a:gd name="connsiteY10715" fmla="*/ 862446 h 2179871"/>
                <a:gd name="connsiteX10716" fmla="*/ 1506012 w 2663714"/>
                <a:gd name="connsiteY10716" fmla="*/ 846827 h 2179871"/>
                <a:gd name="connsiteX10717" fmla="*/ 1506950 w 2663714"/>
                <a:gd name="connsiteY10717" fmla="*/ 837951 h 2179871"/>
                <a:gd name="connsiteX10718" fmla="*/ 1513008 w 2663714"/>
                <a:gd name="connsiteY10718" fmla="*/ 810213 h 2179871"/>
                <a:gd name="connsiteX10719" fmla="*/ 1522307 w 2663714"/>
                <a:gd name="connsiteY10719" fmla="*/ 783414 h 2179871"/>
                <a:gd name="connsiteX10720" fmla="*/ 1522307 w 2663714"/>
                <a:gd name="connsiteY10720" fmla="*/ 783414 h 2179871"/>
                <a:gd name="connsiteX10721" fmla="*/ 1522307 w 2663714"/>
                <a:gd name="connsiteY10721" fmla="*/ 783414 h 2179871"/>
                <a:gd name="connsiteX10722" fmla="*/ 1522307 w 2663714"/>
                <a:gd name="connsiteY10722" fmla="*/ 783414 h 2179871"/>
                <a:gd name="connsiteX10723" fmla="*/ 1522307 w 2663714"/>
                <a:gd name="connsiteY10723" fmla="*/ 783414 h 2179871"/>
                <a:gd name="connsiteX10724" fmla="*/ 1525464 w 2663714"/>
                <a:gd name="connsiteY10724" fmla="*/ 774281 h 2179871"/>
                <a:gd name="connsiteX10725" fmla="*/ 1531095 w 2663714"/>
                <a:gd name="connsiteY10725" fmla="*/ 772233 h 2179871"/>
                <a:gd name="connsiteX10726" fmla="*/ 1537921 w 2663714"/>
                <a:gd name="connsiteY10726" fmla="*/ 769758 h 2179871"/>
                <a:gd name="connsiteX10727" fmla="*/ 1537494 w 2663714"/>
                <a:gd name="connsiteY10727" fmla="*/ 770782 h 2179871"/>
                <a:gd name="connsiteX10728" fmla="*/ 1537494 w 2663714"/>
                <a:gd name="connsiteY10728" fmla="*/ 770782 h 2179871"/>
                <a:gd name="connsiteX10729" fmla="*/ 1537494 w 2663714"/>
                <a:gd name="connsiteY10729" fmla="*/ 770953 h 2179871"/>
                <a:gd name="connsiteX10730" fmla="*/ 1537494 w 2663714"/>
                <a:gd name="connsiteY10730" fmla="*/ 771123 h 2179871"/>
                <a:gd name="connsiteX10731" fmla="*/ 1537494 w 2663714"/>
                <a:gd name="connsiteY10731" fmla="*/ 771123 h 2179871"/>
                <a:gd name="connsiteX10732" fmla="*/ 1534081 w 2663714"/>
                <a:gd name="connsiteY10732" fmla="*/ 780170 h 2179871"/>
                <a:gd name="connsiteX10733" fmla="*/ 1525891 w 2663714"/>
                <a:gd name="connsiteY10733" fmla="*/ 784096 h 2179871"/>
                <a:gd name="connsiteX10734" fmla="*/ 1525976 w 2663714"/>
                <a:gd name="connsiteY10734" fmla="*/ 784352 h 2179871"/>
                <a:gd name="connsiteX10735" fmla="*/ 1533655 w 2663714"/>
                <a:gd name="connsiteY10735" fmla="*/ 781450 h 2179871"/>
                <a:gd name="connsiteX10736" fmla="*/ 1516250 w 2663714"/>
                <a:gd name="connsiteY10736" fmla="*/ 839146 h 2179871"/>
                <a:gd name="connsiteX10737" fmla="*/ 1511814 w 2663714"/>
                <a:gd name="connsiteY10737" fmla="*/ 857667 h 2179871"/>
                <a:gd name="connsiteX10738" fmla="*/ 1511643 w 2663714"/>
                <a:gd name="connsiteY10738" fmla="*/ 858349 h 2179871"/>
                <a:gd name="connsiteX10739" fmla="*/ 1511643 w 2663714"/>
                <a:gd name="connsiteY10739" fmla="*/ 858349 h 2179871"/>
                <a:gd name="connsiteX10740" fmla="*/ 1506012 w 2663714"/>
                <a:gd name="connsiteY10740" fmla="*/ 846913 h 2179871"/>
                <a:gd name="connsiteX10741" fmla="*/ 1554045 w 2663714"/>
                <a:gd name="connsiteY10741" fmla="*/ 827197 h 2179871"/>
                <a:gd name="connsiteX10742" fmla="*/ 1554045 w 2663714"/>
                <a:gd name="connsiteY10742" fmla="*/ 827197 h 2179871"/>
                <a:gd name="connsiteX10743" fmla="*/ 1554045 w 2663714"/>
                <a:gd name="connsiteY10743" fmla="*/ 827026 h 2179871"/>
                <a:gd name="connsiteX10744" fmla="*/ 1554045 w 2663714"/>
                <a:gd name="connsiteY10744" fmla="*/ 826856 h 2179871"/>
                <a:gd name="connsiteX10745" fmla="*/ 1554045 w 2663714"/>
                <a:gd name="connsiteY10745" fmla="*/ 826856 h 2179871"/>
                <a:gd name="connsiteX10746" fmla="*/ 1558226 w 2663714"/>
                <a:gd name="connsiteY10746" fmla="*/ 816273 h 2179871"/>
                <a:gd name="connsiteX10747" fmla="*/ 1562065 w 2663714"/>
                <a:gd name="connsiteY10747" fmla="*/ 814736 h 2179871"/>
                <a:gd name="connsiteX10748" fmla="*/ 1558226 w 2663714"/>
                <a:gd name="connsiteY10748" fmla="*/ 823613 h 2179871"/>
                <a:gd name="connsiteX10749" fmla="*/ 1558226 w 2663714"/>
                <a:gd name="connsiteY10749" fmla="*/ 823613 h 2179871"/>
                <a:gd name="connsiteX10750" fmla="*/ 1558226 w 2663714"/>
                <a:gd name="connsiteY10750" fmla="*/ 823613 h 2179871"/>
                <a:gd name="connsiteX10751" fmla="*/ 1558226 w 2663714"/>
                <a:gd name="connsiteY10751" fmla="*/ 823613 h 2179871"/>
                <a:gd name="connsiteX10752" fmla="*/ 1558226 w 2663714"/>
                <a:gd name="connsiteY10752" fmla="*/ 823613 h 2179871"/>
                <a:gd name="connsiteX10753" fmla="*/ 1555325 w 2663714"/>
                <a:gd name="connsiteY10753" fmla="*/ 831550 h 2179871"/>
                <a:gd name="connsiteX10754" fmla="*/ 1551571 w 2663714"/>
                <a:gd name="connsiteY10754" fmla="*/ 833769 h 2179871"/>
                <a:gd name="connsiteX10755" fmla="*/ 1551230 w 2663714"/>
                <a:gd name="connsiteY10755" fmla="*/ 833940 h 2179871"/>
                <a:gd name="connsiteX10756" fmla="*/ 1551912 w 2663714"/>
                <a:gd name="connsiteY10756" fmla="*/ 835135 h 2179871"/>
                <a:gd name="connsiteX10757" fmla="*/ 1554387 w 2663714"/>
                <a:gd name="connsiteY10757" fmla="*/ 833855 h 2179871"/>
                <a:gd name="connsiteX10758" fmla="*/ 1536555 w 2663714"/>
                <a:gd name="connsiteY10758" fmla="*/ 887282 h 2179871"/>
                <a:gd name="connsiteX10759" fmla="*/ 1536043 w 2663714"/>
                <a:gd name="connsiteY10759" fmla="*/ 888990 h 2179871"/>
                <a:gd name="connsiteX10760" fmla="*/ 1529047 w 2663714"/>
                <a:gd name="connsiteY10760" fmla="*/ 882076 h 2179871"/>
                <a:gd name="connsiteX10761" fmla="*/ 1553960 w 2663714"/>
                <a:gd name="connsiteY10761" fmla="*/ 827026 h 2179871"/>
                <a:gd name="connsiteX10762" fmla="*/ 1550377 w 2663714"/>
                <a:gd name="connsiteY10762" fmla="*/ 893513 h 2179871"/>
                <a:gd name="connsiteX10763" fmla="*/ 1570256 w 2663714"/>
                <a:gd name="connsiteY10763" fmla="*/ 840597 h 2179871"/>
                <a:gd name="connsiteX10764" fmla="*/ 1576228 w 2663714"/>
                <a:gd name="connsiteY10764" fmla="*/ 837610 h 2179871"/>
                <a:gd name="connsiteX10765" fmla="*/ 1576398 w 2663714"/>
                <a:gd name="connsiteY10765" fmla="*/ 837524 h 2179871"/>
                <a:gd name="connsiteX10766" fmla="*/ 1555837 w 2663714"/>
                <a:gd name="connsiteY10766" fmla="*/ 888477 h 2179871"/>
                <a:gd name="connsiteX10767" fmla="*/ 1550974 w 2663714"/>
                <a:gd name="connsiteY10767" fmla="*/ 900597 h 2179871"/>
                <a:gd name="connsiteX10768" fmla="*/ 1548585 w 2663714"/>
                <a:gd name="connsiteY10768" fmla="*/ 898975 h 2179871"/>
                <a:gd name="connsiteX10769" fmla="*/ 1550377 w 2663714"/>
                <a:gd name="connsiteY10769" fmla="*/ 893513 h 2179871"/>
                <a:gd name="connsiteX10770" fmla="*/ 1551742 w 2663714"/>
                <a:gd name="connsiteY10770" fmla="*/ 901024 h 2179871"/>
                <a:gd name="connsiteX10771" fmla="*/ 1557714 w 2663714"/>
                <a:gd name="connsiteY10771" fmla="*/ 889331 h 2179871"/>
                <a:gd name="connsiteX10772" fmla="*/ 1574180 w 2663714"/>
                <a:gd name="connsiteY10772" fmla="*/ 857411 h 2179871"/>
                <a:gd name="connsiteX10773" fmla="*/ 1582882 w 2663714"/>
                <a:gd name="connsiteY10773" fmla="*/ 852972 h 2179871"/>
                <a:gd name="connsiteX10774" fmla="*/ 1576228 w 2663714"/>
                <a:gd name="connsiteY10774" fmla="*/ 869103 h 2179871"/>
                <a:gd name="connsiteX10775" fmla="*/ 1576228 w 2663714"/>
                <a:gd name="connsiteY10775" fmla="*/ 869103 h 2179871"/>
                <a:gd name="connsiteX10776" fmla="*/ 1576228 w 2663714"/>
                <a:gd name="connsiteY10776" fmla="*/ 869189 h 2179871"/>
                <a:gd name="connsiteX10777" fmla="*/ 1573498 w 2663714"/>
                <a:gd name="connsiteY10777" fmla="*/ 876187 h 2179871"/>
                <a:gd name="connsiteX10778" fmla="*/ 1566161 w 2663714"/>
                <a:gd name="connsiteY10778" fmla="*/ 886002 h 2179871"/>
                <a:gd name="connsiteX10779" fmla="*/ 1553960 w 2663714"/>
                <a:gd name="connsiteY10779" fmla="*/ 902218 h 2179871"/>
                <a:gd name="connsiteX10780" fmla="*/ 1551827 w 2663714"/>
                <a:gd name="connsiteY10780" fmla="*/ 900853 h 2179871"/>
                <a:gd name="connsiteX10781" fmla="*/ 1567867 w 2663714"/>
                <a:gd name="connsiteY10781" fmla="*/ 887197 h 2179871"/>
                <a:gd name="connsiteX10782" fmla="*/ 1571450 w 2663714"/>
                <a:gd name="connsiteY10782" fmla="*/ 881394 h 2179871"/>
                <a:gd name="connsiteX10783" fmla="*/ 1566331 w 2663714"/>
                <a:gd name="connsiteY10783" fmla="*/ 895049 h 2179871"/>
                <a:gd name="connsiteX10784" fmla="*/ 1562065 w 2663714"/>
                <a:gd name="connsiteY10784" fmla="*/ 906913 h 2179871"/>
                <a:gd name="connsiteX10785" fmla="*/ 1557287 w 2663714"/>
                <a:gd name="connsiteY10785" fmla="*/ 904438 h 2179871"/>
                <a:gd name="connsiteX10786" fmla="*/ 1567867 w 2663714"/>
                <a:gd name="connsiteY10786" fmla="*/ 887282 h 2179871"/>
                <a:gd name="connsiteX10787" fmla="*/ 1587490 w 2663714"/>
                <a:gd name="connsiteY10787" fmla="*/ 903328 h 2179871"/>
                <a:gd name="connsiteX10788" fmla="*/ 1587660 w 2663714"/>
                <a:gd name="connsiteY10788" fmla="*/ 903413 h 2179871"/>
                <a:gd name="connsiteX10789" fmla="*/ 1591329 w 2663714"/>
                <a:gd name="connsiteY10789" fmla="*/ 901280 h 2179871"/>
                <a:gd name="connsiteX10790" fmla="*/ 1590476 w 2663714"/>
                <a:gd name="connsiteY10790" fmla="*/ 904608 h 2179871"/>
                <a:gd name="connsiteX10791" fmla="*/ 1590732 w 2663714"/>
                <a:gd name="connsiteY10791" fmla="*/ 904694 h 2179871"/>
                <a:gd name="connsiteX10792" fmla="*/ 1592097 w 2663714"/>
                <a:gd name="connsiteY10792" fmla="*/ 900768 h 2179871"/>
                <a:gd name="connsiteX10793" fmla="*/ 1603444 w 2663714"/>
                <a:gd name="connsiteY10793" fmla="*/ 894196 h 2179871"/>
                <a:gd name="connsiteX10794" fmla="*/ 1600031 w 2663714"/>
                <a:gd name="connsiteY10794" fmla="*/ 903584 h 2179871"/>
                <a:gd name="connsiteX10795" fmla="*/ 1594742 w 2663714"/>
                <a:gd name="connsiteY10795" fmla="*/ 907595 h 2179871"/>
                <a:gd name="connsiteX10796" fmla="*/ 1594913 w 2663714"/>
                <a:gd name="connsiteY10796" fmla="*/ 907851 h 2179871"/>
                <a:gd name="connsiteX10797" fmla="*/ 1599605 w 2663714"/>
                <a:gd name="connsiteY10797" fmla="*/ 904779 h 2179871"/>
                <a:gd name="connsiteX10798" fmla="*/ 1596192 w 2663714"/>
                <a:gd name="connsiteY10798" fmla="*/ 914338 h 2179871"/>
                <a:gd name="connsiteX10799" fmla="*/ 1594998 w 2663714"/>
                <a:gd name="connsiteY10799" fmla="*/ 917752 h 2179871"/>
                <a:gd name="connsiteX10800" fmla="*/ 1592865 w 2663714"/>
                <a:gd name="connsiteY10800" fmla="*/ 917410 h 2179871"/>
                <a:gd name="connsiteX10801" fmla="*/ 1581006 w 2663714"/>
                <a:gd name="connsiteY10801" fmla="*/ 914082 h 2179871"/>
                <a:gd name="connsiteX10802" fmla="*/ 1587490 w 2663714"/>
                <a:gd name="connsiteY10802" fmla="*/ 903243 h 2179871"/>
                <a:gd name="connsiteX10803" fmla="*/ 1604638 w 2663714"/>
                <a:gd name="connsiteY10803" fmla="*/ 913484 h 2179871"/>
                <a:gd name="connsiteX10804" fmla="*/ 1615047 w 2663714"/>
                <a:gd name="connsiteY10804" fmla="*/ 894964 h 2179871"/>
                <a:gd name="connsiteX10805" fmla="*/ 1615474 w 2663714"/>
                <a:gd name="connsiteY10805" fmla="*/ 894708 h 2179871"/>
                <a:gd name="connsiteX10806" fmla="*/ 1624347 w 2663714"/>
                <a:gd name="connsiteY10806" fmla="*/ 888990 h 2179871"/>
                <a:gd name="connsiteX10807" fmla="*/ 1620251 w 2663714"/>
                <a:gd name="connsiteY10807" fmla="*/ 898975 h 2179871"/>
                <a:gd name="connsiteX10808" fmla="*/ 1613767 w 2663714"/>
                <a:gd name="connsiteY10808" fmla="*/ 915192 h 2179871"/>
                <a:gd name="connsiteX10809" fmla="*/ 1614023 w 2663714"/>
                <a:gd name="connsiteY10809" fmla="*/ 915277 h 2179871"/>
                <a:gd name="connsiteX10810" fmla="*/ 1621531 w 2663714"/>
                <a:gd name="connsiteY10810" fmla="*/ 900853 h 2179871"/>
                <a:gd name="connsiteX10811" fmla="*/ 1629637 w 2663714"/>
                <a:gd name="connsiteY10811" fmla="*/ 896330 h 2179871"/>
                <a:gd name="connsiteX10812" fmla="*/ 1613512 w 2663714"/>
                <a:gd name="connsiteY10812" fmla="*/ 918861 h 2179871"/>
                <a:gd name="connsiteX10813" fmla="*/ 1613512 w 2663714"/>
                <a:gd name="connsiteY10813" fmla="*/ 918861 h 2179871"/>
                <a:gd name="connsiteX10814" fmla="*/ 1613512 w 2663714"/>
                <a:gd name="connsiteY10814" fmla="*/ 919032 h 2179871"/>
                <a:gd name="connsiteX10815" fmla="*/ 1613512 w 2663714"/>
                <a:gd name="connsiteY10815" fmla="*/ 919203 h 2179871"/>
                <a:gd name="connsiteX10816" fmla="*/ 1613512 w 2663714"/>
                <a:gd name="connsiteY10816" fmla="*/ 919203 h 2179871"/>
                <a:gd name="connsiteX10817" fmla="*/ 1613085 w 2663714"/>
                <a:gd name="connsiteY10817" fmla="*/ 919800 h 2179871"/>
                <a:gd name="connsiteX10818" fmla="*/ 1601993 w 2663714"/>
                <a:gd name="connsiteY10818" fmla="*/ 918947 h 2179871"/>
                <a:gd name="connsiteX10819" fmla="*/ 1604724 w 2663714"/>
                <a:gd name="connsiteY10819" fmla="*/ 913484 h 2179871"/>
                <a:gd name="connsiteX10820" fmla="*/ 1627759 w 2663714"/>
                <a:gd name="connsiteY10820" fmla="*/ 909388 h 2179871"/>
                <a:gd name="connsiteX10821" fmla="*/ 1634414 w 2663714"/>
                <a:gd name="connsiteY10821" fmla="*/ 904779 h 2179871"/>
                <a:gd name="connsiteX10822" fmla="*/ 1631172 w 2663714"/>
                <a:gd name="connsiteY10822" fmla="*/ 916386 h 2179871"/>
                <a:gd name="connsiteX10823" fmla="*/ 1631428 w 2663714"/>
                <a:gd name="connsiteY10823" fmla="*/ 916472 h 2179871"/>
                <a:gd name="connsiteX10824" fmla="*/ 1636718 w 2663714"/>
                <a:gd name="connsiteY10824" fmla="*/ 903072 h 2179871"/>
                <a:gd name="connsiteX10825" fmla="*/ 1636718 w 2663714"/>
                <a:gd name="connsiteY10825" fmla="*/ 903072 h 2179871"/>
                <a:gd name="connsiteX10826" fmla="*/ 1651648 w 2663714"/>
                <a:gd name="connsiteY10826" fmla="*/ 892830 h 2179871"/>
                <a:gd name="connsiteX10827" fmla="*/ 1639021 w 2663714"/>
                <a:gd name="connsiteY10827" fmla="*/ 913484 h 2179871"/>
                <a:gd name="connsiteX10828" fmla="*/ 1639021 w 2663714"/>
                <a:gd name="connsiteY10828" fmla="*/ 913484 h 2179871"/>
                <a:gd name="connsiteX10829" fmla="*/ 1638936 w 2663714"/>
                <a:gd name="connsiteY10829" fmla="*/ 913655 h 2179871"/>
                <a:gd name="connsiteX10830" fmla="*/ 1638936 w 2663714"/>
                <a:gd name="connsiteY10830" fmla="*/ 913826 h 2179871"/>
                <a:gd name="connsiteX10831" fmla="*/ 1638851 w 2663714"/>
                <a:gd name="connsiteY10831" fmla="*/ 913826 h 2179871"/>
                <a:gd name="connsiteX10832" fmla="*/ 1636547 w 2663714"/>
                <a:gd name="connsiteY10832" fmla="*/ 917923 h 2179871"/>
                <a:gd name="connsiteX10833" fmla="*/ 1621275 w 2663714"/>
                <a:gd name="connsiteY10833" fmla="*/ 919630 h 2179871"/>
                <a:gd name="connsiteX10834" fmla="*/ 1627759 w 2663714"/>
                <a:gd name="connsiteY10834" fmla="*/ 909303 h 2179871"/>
                <a:gd name="connsiteX10835" fmla="*/ 1671954 w 2663714"/>
                <a:gd name="connsiteY10835" fmla="*/ 896159 h 2179871"/>
                <a:gd name="connsiteX10836" fmla="*/ 1686543 w 2663714"/>
                <a:gd name="connsiteY10836" fmla="*/ 868506 h 2179871"/>
                <a:gd name="connsiteX10837" fmla="*/ 1686543 w 2663714"/>
                <a:gd name="connsiteY10837" fmla="*/ 868506 h 2179871"/>
                <a:gd name="connsiteX10838" fmla="*/ 1686543 w 2663714"/>
                <a:gd name="connsiteY10838" fmla="*/ 868421 h 2179871"/>
                <a:gd name="connsiteX10839" fmla="*/ 1686543 w 2663714"/>
                <a:gd name="connsiteY10839" fmla="*/ 868335 h 2179871"/>
                <a:gd name="connsiteX10840" fmla="*/ 1686543 w 2663714"/>
                <a:gd name="connsiteY10840" fmla="*/ 868335 h 2179871"/>
                <a:gd name="connsiteX10841" fmla="*/ 1687226 w 2663714"/>
                <a:gd name="connsiteY10841" fmla="*/ 866714 h 2179871"/>
                <a:gd name="connsiteX10842" fmla="*/ 1702412 w 2663714"/>
                <a:gd name="connsiteY10842" fmla="*/ 853741 h 2179871"/>
                <a:gd name="connsiteX10843" fmla="*/ 1698487 w 2663714"/>
                <a:gd name="connsiteY10843" fmla="*/ 861763 h 2179871"/>
                <a:gd name="connsiteX10844" fmla="*/ 1691235 w 2663714"/>
                <a:gd name="connsiteY10844" fmla="*/ 869103 h 2179871"/>
                <a:gd name="connsiteX10845" fmla="*/ 1691406 w 2663714"/>
                <a:gd name="connsiteY10845" fmla="*/ 869359 h 2179871"/>
                <a:gd name="connsiteX10846" fmla="*/ 1697463 w 2663714"/>
                <a:gd name="connsiteY10846" fmla="*/ 863897 h 2179871"/>
                <a:gd name="connsiteX10847" fmla="*/ 1678182 w 2663714"/>
                <a:gd name="connsiteY10847" fmla="*/ 901365 h 2179871"/>
                <a:gd name="connsiteX10848" fmla="*/ 1678182 w 2663714"/>
                <a:gd name="connsiteY10848" fmla="*/ 901365 h 2179871"/>
                <a:gd name="connsiteX10849" fmla="*/ 1678097 w 2663714"/>
                <a:gd name="connsiteY10849" fmla="*/ 901536 h 2179871"/>
                <a:gd name="connsiteX10850" fmla="*/ 1678097 w 2663714"/>
                <a:gd name="connsiteY10850" fmla="*/ 901706 h 2179871"/>
                <a:gd name="connsiteX10851" fmla="*/ 1678011 w 2663714"/>
                <a:gd name="connsiteY10851" fmla="*/ 901706 h 2179871"/>
                <a:gd name="connsiteX10852" fmla="*/ 1665385 w 2663714"/>
                <a:gd name="connsiteY10852" fmla="*/ 908620 h 2179871"/>
                <a:gd name="connsiteX10853" fmla="*/ 1671954 w 2663714"/>
                <a:gd name="connsiteY10853" fmla="*/ 896073 h 2179871"/>
                <a:gd name="connsiteX10854" fmla="*/ 1693198 w 2663714"/>
                <a:gd name="connsiteY10854" fmla="*/ 885746 h 2179871"/>
                <a:gd name="connsiteX10855" fmla="*/ 1693198 w 2663714"/>
                <a:gd name="connsiteY10855" fmla="*/ 885746 h 2179871"/>
                <a:gd name="connsiteX10856" fmla="*/ 1707446 w 2663714"/>
                <a:gd name="connsiteY10856" fmla="*/ 873456 h 2179871"/>
                <a:gd name="connsiteX10857" fmla="*/ 1705313 w 2663714"/>
                <a:gd name="connsiteY10857" fmla="*/ 877980 h 2179871"/>
                <a:gd name="connsiteX10858" fmla="*/ 1689529 w 2663714"/>
                <a:gd name="connsiteY10858" fmla="*/ 893428 h 2179871"/>
                <a:gd name="connsiteX10859" fmla="*/ 1693027 w 2663714"/>
                <a:gd name="connsiteY10859" fmla="*/ 885746 h 2179871"/>
                <a:gd name="connsiteX10860" fmla="*/ 1736368 w 2663714"/>
                <a:gd name="connsiteY10860" fmla="*/ 848278 h 2179871"/>
                <a:gd name="connsiteX10861" fmla="*/ 1772628 w 2663714"/>
                <a:gd name="connsiteY10861" fmla="*/ 814992 h 2179871"/>
                <a:gd name="connsiteX10862" fmla="*/ 1772628 w 2663714"/>
                <a:gd name="connsiteY10862" fmla="*/ 814992 h 2179871"/>
                <a:gd name="connsiteX10863" fmla="*/ 1772628 w 2663714"/>
                <a:gd name="connsiteY10863" fmla="*/ 814992 h 2179871"/>
                <a:gd name="connsiteX10864" fmla="*/ 1772628 w 2663714"/>
                <a:gd name="connsiteY10864" fmla="*/ 814992 h 2179871"/>
                <a:gd name="connsiteX10865" fmla="*/ 1772628 w 2663714"/>
                <a:gd name="connsiteY10865" fmla="*/ 814992 h 2179871"/>
                <a:gd name="connsiteX10866" fmla="*/ 1793190 w 2663714"/>
                <a:gd name="connsiteY10866" fmla="*/ 793058 h 2179871"/>
                <a:gd name="connsiteX10867" fmla="*/ 1794299 w 2663714"/>
                <a:gd name="connsiteY10867" fmla="*/ 806714 h 2179871"/>
                <a:gd name="connsiteX10868" fmla="*/ 1741829 w 2663714"/>
                <a:gd name="connsiteY10868" fmla="*/ 856642 h 2179871"/>
                <a:gd name="connsiteX10869" fmla="*/ 1741829 w 2663714"/>
                <a:gd name="connsiteY10869" fmla="*/ 856642 h 2179871"/>
                <a:gd name="connsiteX10870" fmla="*/ 1741658 w 2663714"/>
                <a:gd name="connsiteY10870" fmla="*/ 856813 h 2179871"/>
                <a:gd name="connsiteX10871" fmla="*/ 1741487 w 2663714"/>
                <a:gd name="connsiteY10871" fmla="*/ 856984 h 2179871"/>
                <a:gd name="connsiteX10872" fmla="*/ 1741487 w 2663714"/>
                <a:gd name="connsiteY10872" fmla="*/ 856984 h 2179871"/>
                <a:gd name="connsiteX10873" fmla="*/ 1702753 w 2663714"/>
                <a:gd name="connsiteY10873" fmla="*/ 899487 h 2179871"/>
                <a:gd name="connsiteX10874" fmla="*/ 1704545 w 2663714"/>
                <a:gd name="connsiteY10874" fmla="*/ 895903 h 2179871"/>
                <a:gd name="connsiteX10875" fmla="*/ 1736198 w 2663714"/>
                <a:gd name="connsiteY10875" fmla="*/ 848364 h 2179871"/>
                <a:gd name="connsiteX10876" fmla="*/ 1808717 w 2663714"/>
                <a:gd name="connsiteY10876" fmla="*/ 796386 h 2179871"/>
                <a:gd name="connsiteX10877" fmla="*/ 1809144 w 2663714"/>
                <a:gd name="connsiteY10877" fmla="*/ 795874 h 2179871"/>
                <a:gd name="connsiteX10878" fmla="*/ 1811021 w 2663714"/>
                <a:gd name="connsiteY10878" fmla="*/ 793997 h 2179871"/>
                <a:gd name="connsiteX10879" fmla="*/ 1813069 w 2663714"/>
                <a:gd name="connsiteY10879" fmla="*/ 802958 h 2179871"/>
                <a:gd name="connsiteX10880" fmla="*/ 1809059 w 2663714"/>
                <a:gd name="connsiteY10880" fmla="*/ 806970 h 2179871"/>
                <a:gd name="connsiteX10881" fmla="*/ 1808717 w 2663714"/>
                <a:gd name="connsiteY10881" fmla="*/ 796386 h 2179871"/>
                <a:gd name="connsiteX10882" fmla="*/ 1814007 w 2663714"/>
                <a:gd name="connsiteY10882" fmla="*/ 807140 h 2179871"/>
                <a:gd name="connsiteX10883" fmla="*/ 1814604 w 2663714"/>
                <a:gd name="connsiteY10883" fmla="*/ 809786 h 2179871"/>
                <a:gd name="connsiteX10884" fmla="*/ 1817931 w 2663714"/>
                <a:gd name="connsiteY10884" fmla="*/ 824125 h 2179871"/>
                <a:gd name="connsiteX10885" fmla="*/ 1806670 w 2663714"/>
                <a:gd name="connsiteY10885" fmla="*/ 835903 h 2179871"/>
                <a:gd name="connsiteX10886" fmla="*/ 1808888 w 2663714"/>
                <a:gd name="connsiteY10886" fmla="*/ 812688 h 2179871"/>
                <a:gd name="connsiteX10887" fmla="*/ 1814007 w 2663714"/>
                <a:gd name="connsiteY10887" fmla="*/ 807055 h 2179871"/>
                <a:gd name="connsiteX10888" fmla="*/ 1826805 w 2663714"/>
                <a:gd name="connsiteY10888" fmla="*/ 829928 h 2179871"/>
                <a:gd name="connsiteX10889" fmla="*/ 1827402 w 2663714"/>
                <a:gd name="connsiteY10889" fmla="*/ 834964 h 2179871"/>
                <a:gd name="connsiteX10890" fmla="*/ 1820832 w 2663714"/>
                <a:gd name="connsiteY10890" fmla="*/ 841877 h 2179871"/>
                <a:gd name="connsiteX10891" fmla="*/ 1826293 w 2663714"/>
                <a:gd name="connsiteY10891" fmla="*/ 830953 h 2179871"/>
                <a:gd name="connsiteX10892" fmla="*/ 1826805 w 2663714"/>
                <a:gd name="connsiteY10892" fmla="*/ 829843 h 2179871"/>
                <a:gd name="connsiteX10893" fmla="*/ 1842674 w 2663714"/>
                <a:gd name="connsiteY10893" fmla="*/ 866543 h 2179871"/>
                <a:gd name="connsiteX10894" fmla="*/ 1837128 w 2663714"/>
                <a:gd name="connsiteY10894" fmla="*/ 878236 h 2179871"/>
                <a:gd name="connsiteX10895" fmla="*/ 1834568 w 2663714"/>
                <a:gd name="connsiteY10895" fmla="*/ 879345 h 2179871"/>
                <a:gd name="connsiteX10896" fmla="*/ 1834142 w 2663714"/>
                <a:gd name="connsiteY10896" fmla="*/ 867738 h 2179871"/>
                <a:gd name="connsiteX10897" fmla="*/ 1842588 w 2663714"/>
                <a:gd name="connsiteY10897" fmla="*/ 862787 h 2179871"/>
                <a:gd name="connsiteX10898" fmla="*/ 1842674 w 2663714"/>
                <a:gd name="connsiteY10898" fmla="*/ 866458 h 2179871"/>
                <a:gd name="connsiteX10899" fmla="*/ 1835422 w 2663714"/>
                <a:gd name="connsiteY10899" fmla="*/ 919630 h 2179871"/>
                <a:gd name="connsiteX10900" fmla="*/ 1835763 w 2663714"/>
                <a:gd name="connsiteY10900" fmla="*/ 919630 h 2179871"/>
                <a:gd name="connsiteX10901" fmla="*/ 1835763 w 2663714"/>
                <a:gd name="connsiteY10901" fmla="*/ 919032 h 2179871"/>
                <a:gd name="connsiteX10902" fmla="*/ 1843271 w 2663714"/>
                <a:gd name="connsiteY10902" fmla="*/ 914509 h 2179871"/>
                <a:gd name="connsiteX10903" fmla="*/ 1843271 w 2663714"/>
                <a:gd name="connsiteY10903" fmla="*/ 915618 h 2179871"/>
                <a:gd name="connsiteX10904" fmla="*/ 1832350 w 2663714"/>
                <a:gd name="connsiteY10904" fmla="*/ 940199 h 2179871"/>
                <a:gd name="connsiteX10905" fmla="*/ 1813324 w 2663714"/>
                <a:gd name="connsiteY10905" fmla="*/ 946344 h 2179871"/>
                <a:gd name="connsiteX10906" fmla="*/ 1820577 w 2663714"/>
                <a:gd name="connsiteY10906" fmla="*/ 928079 h 2179871"/>
                <a:gd name="connsiteX10907" fmla="*/ 1835507 w 2663714"/>
                <a:gd name="connsiteY10907" fmla="*/ 919288 h 2179871"/>
                <a:gd name="connsiteX10908" fmla="*/ 1835507 w 2663714"/>
                <a:gd name="connsiteY10908" fmla="*/ 919715 h 2179871"/>
                <a:gd name="connsiteX10909" fmla="*/ 1811362 w 2663714"/>
                <a:gd name="connsiteY10909" fmla="*/ 988932 h 2179871"/>
                <a:gd name="connsiteX10910" fmla="*/ 1793445 w 2663714"/>
                <a:gd name="connsiteY10910" fmla="*/ 993883 h 2179871"/>
                <a:gd name="connsiteX10911" fmla="*/ 1801380 w 2663714"/>
                <a:gd name="connsiteY10911" fmla="*/ 975192 h 2179871"/>
                <a:gd name="connsiteX10912" fmla="*/ 1819979 w 2663714"/>
                <a:gd name="connsiteY10912" fmla="*/ 968620 h 2179871"/>
                <a:gd name="connsiteX10913" fmla="*/ 1811362 w 2663714"/>
                <a:gd name="connsiteY10913" fmla="*/ 989018 h 2179871"/>
                <a:gd name="connsiteX10914" fmla="*/ 1821259 w 2663714"/>
                <a:gd name="connsiteY10914" fmla="*/ 965462 h 2179871"/>
                <a:gd name="connsiteX10915" fmla="*/ 1803428 w 2663714"/>
                <a:gd name="connsiteY10915" fmla="*/ 970241 h 2179871"/>
                <a:gd name="connsiteX10916" fmla="*/ 1807523 w 2663714"/>
                <a:gd name="connsiteY10916" fmla="*/ 960597 h 2179871"/>
                <a:gd name="connsiteX10917" fmla="*/ 1807523 w 2663714"/>
                <a:gd name="connsiteY10917" fmla="*/ 960597 h 2179871"/>
                <a:gd name="connsiteX10918" fmla="*/ 1807523 w 2663714"/>
                <a:gd name="connsiteY10918" fmla="*/ 960597 h 2179871"/>
                <a:gd name="connsiteX10919" fmla="*/ 1807523 w 2663714"/>
                <a:gd name="connsiteY10919" fmla="*/ 960597 h 2179871"/>
                <a:gd name="connsiteX10920" fmla="*/ 1807523 w 2663714"/>
                <a:gd name="connsiteY10920" fmla="*/ 960597 h 2179871"/>
                <a:gd name="connsiteX10921" fmla="*/ 1811277 w 2663714"/>
                <a:gd name="connsiteY10921" fmla="*/ 951123 h 2179871"/>
                <a:gd name="connsiteX10922" fmla="*/ 1830814 w 2663714"/>
                <a:gd name="connsiteY10922" fmla="*/ 943442 h 2179871"/>
                <a:gd name="connsiteX10923" fmla="*/ 1821173 w 2663714"/>
                <a:gd name="connsiteY10923" fmla="*/ 965633 h 2179871"/>
                <a:gd name="connsiteX10924" fmla="*/ 1823222 w 2663714"/>
                <a:gd name="connsiteY10924" fmla="*/ 920910 h 2179871"/>
                <a:gd name="connsiteX10925" fmla="*/ 1828084 w 2663714"/>
                <a:gd name="connsiteY10925" fmla="*/ 908790 h 2179871"/>
                <a:gd name="connsiteX10926" fmla="*/ 1834313 w 2663714"/>
                <a:gd name="connsiteY10926" fmla="*/ 905462 h 2179871"/>
                <a:gd name="connsiteX10927" fmla="*/ 1834995 w 2663714"/>
                <a:gd name="connsiteY10927" fmla="*/ 915192 h 2179871"/>
                <a:gd name="connsiteX10928" fmla="*/ 1823136 w 2663714"/>
                <a:gd name="connsiteY10928" fmla="*/ 920910 h 2179871"/>
                <a:gd name="connsiteX10929" fmla="*/ 1808376 w 2663714"/>
                <a:gd name="connsiteY10929" fmla="*/ 882759 h 2179871"/>
                <a:gd name="connsiteX10930" fmla="*/ 1808376 w 2663714"/>
                <a:gd name="connsiteY10930" fmla="*/ 882759 h 2179871"/>
                <a:gd name="connsiteX10931" fmla="*/ 1808376 w 2663714"/>
                <a:gd name="connsiteY10931" fmla="*/ 882759 h 2179871"/>
                <a:gd name="connsiteX10932" fmla="*/ 1808376 w 2663714"/>
                <a:gd name="connsiteY10932" fmla="*/ 882759 h 2179871"/>
                <a:gd name="connsiteX10933" fmla="*/ 1808376 w 2663714"/>
                <a:gd name="connsiteY10933" fmla="*/ 882759 h 2179871"/>
                <a:gd name="connsiteX10934" fmla="*/ 1824160 w 2663714"/>
                <a:gd name="connsiteY10934" fmla="*/ 873541 h 2179871"/>
                <a:gd name="connsiteX10935" fmla="*/ 1817676 w 2663714"/>
                <a:gd name="connsiteY10935" fmla="*/ 886514 h 2179871"/>
                <a:gd name="connsiteX10936" fmla="*/ 1799077 w 2663714"/>
                <a:gd name="connsiteY10936" fmla="*/ 894708 h 2179871"/>
                <a:gd name="connsiteX10937" fmla="*/ 1807864 w 2663714"/>
                <a:gd name="connsiteY10937" fmla="*/ 883015 h 2179871"/>
                <a:gd name="connsiteX10938" fmla="*/ 1808291 w 2663714"/>
                <a:gd name="connsiteY10938" fmla="*/ 882844 h 2179871"/>
                <a:gd name="connsiteX10939" fmla="*/ 1787558 w 2663714"/>
                <a:gd name="connsiteY10939" fmla="*/ 909900 h 2179871"/>
                <a:gd name="connsiteX10940" fmla="*/ 1789862 w 2663714"/>
                <a:gd name="connsiteY10940" fmla="*/ 906657 h 2179871"/>
                <a:gd name="connsiteX10941" fmla="*/ 1790118 w 2663714"/>
                <a:gd name="connsiteY10941" fmla="*/ 906315 h 2179871"/>
                <a:gd name="connsiteX10942" fmla="*/ 1798991 w 2663714"/>
                <a:gd name="connsiteY10942" fmla="*/ 902389 h 2179871"/>
                <a:gd name="connsiteX10943" fmla="*/ 1798991 w 2663714"/>
                <a:gd name="connsiteY10943" fmla="*/ 902389 h 2179871"/>
                <a:gd name="connsiteX10944" fmla="*/ 1798991 w 2663714"/>
                <a:gd name="connsiteY10944" fmla="*/ 902389 h 2179871"/>
                <a:gd name="connsiteX10945" fmla="*/ 1798991 w 2663714"/>
                <a:gd name="connsiteY10945" fmla="*/ 902389 h 2179871"/>
                <a:gd name="connsiteX10946" fmla="*/ 1798991 w 2663714"/>
                <a:gd name="connsiteY10946" fmla="*/ 902389 h 2179871"/>
                <a:gd name="connsiteX10947" fmla="*/ 1813836 w 2663714"/>
                <a:gd name="connsiteY10947" fmla="*/ 894281 h 2179871"/>
                <a:gd name="connsiteX10948" fmla="*/ 1805049 w 2663714"/>
                <a:gd name="connsiteY10948" fmla="*/ 912204 h 2179871"/>
                <a:gd name="connsiteX10949" fmla="*/ 1781245 w 2663714"/>
                <a:gd name="connsiteY10949" fmla="*/ 922958 h 2179871"/>
                <a:gd name="connsiteX10950" fmla="*/ 1787474 w 2663714"/>
                <a:gd name="connsiteY10950" fmla="*/ 909900 h 2179871"/>
                <a:gd name="connsiteX10951" fmla="*/ 1813069 w 2663714"/>
                <a:gd name="connsiteY10951" fmla="*/ 916216 h 2179871"/>
                <a:gd name="connsiteX10952" fmla="*/ 1821430 w 2663714"/>
                <a:gd name="connsiteY10952" fmla="*/ 912119 h 2179871"/>
                <a:gd name="connsiteX10953" fmla="*/ 1815884 w 2663714"/>
                <a:gd name="connsiteY10953" fmla="*/ 924409 h 2179871"/>
                <a:gd name="connsiteX10954" fmla="*/ 1803342 w 2663714"/>
                <a:gd name="connsiteY10954" fmla="*/ 930298 h 2179871"/>
                <a:gd name="connsiteX10955" fmla="*/ 1808632 w 2663714"/>
                <a:gd name="connsiteY10955" fmla="*/ 917923 h 2179871"/>
                <a:gd name="connsiteX10956" fmla="*/ 1812898 w 2663714"/>
                <a:gd name="connsiteY10956" fmla="*/ 916301 h 2179871"/>
                <a:gd name="connsiteX10957" fmla="*/ 1812898 w 2663714"/>
                <a:gd name="connsiteY10957" fmla="*/ 916301 h 2179871"/>
                <a:gd name="connsiteX10958" fmla="*/ 1812898 w 2663714"/>
                <a:gd name="connsiteY10958" fmla="*/ 916301 h 2179871"/>
                <a:gd name="connsiteX10959" fmla="*/ 1812898 w 2663714"/>
                <a:gd name="connsiteY10959" fmla="*/ 916301 h 2179871"/>
                <a:gd name="connsiteX10960" fmla="*/ 1812898 w 2663714"/>
                <a:gd name="connsiteY10960" fmla="*/ 916301 h 2179871"/>
                <a:gd name="connsiteX10961" fmla="*/ 1831241 w 2663714"/>
                <a:gd name="connsiteY10961" fmla="*/ 901109 h 2179871"/>
                <a:gd name="connsiteX10962" fmla="*/ 1833630 w 2663714"/>
                <a:gd name="connsiteY10962" fmla="*/ 895220 h 2179871"/>
                <a:gd name="connsiteX10963" fmla="*/ 1834056 w 2663714"/>
                <a:gd name="connsiteY10963" fmla="*/ 899914 h 2179871"/>
                <a:gd name="connsiteX10964" fmla="*/ 1831326 w 2663714"/>
                <a:gd name="connsiteY10964" fmla="*/ 901109 h 2179871"/>
                <a:gd name="connsiteX10965" fmla="*/ 1825354 w 2663714"/>
                <a:gd name="connsiteY10965" fmla="*/ 903584 h 2179871"/>
                <a:gd name="connsiteX10966" fmla="*/ 1812642 w 2663714"/>
                <a:gd name="connsiteY10966" fmla="*/ 908790 h 2179871"/>
                <a:gd name="connsiteX10967" fmla="*/ 1820577 w 2663714"/>
                <a:gd name="connsiteY10967" fmla="*/ 890441 h 2179871"/>
                <a:gd name="connsiteX10968" fmla="*/ 1832606 w 2663714"/>
                <a:gd name="connsiteY10968" fmla="*/ 883698 h 2179871"/>
                <a:gd name="connsiteX10969" fmla="*/ 1832777 w 2663714"/>
                <a:gd name="connsiteY10969" fmla="*/ 885746 h 2179871"/>
                <a:gd name="connsiteX10970" fmla="*/ 1832862 w 2663714"/>
                <a:gd name="connsiteY10970" fmla="*/ 887197 h 2179871"/>
                <a:gd name="connsiteX10971" fmla="*/ 1825269 w 2663714"/>
                <a:gd name="connsiteY10971" fmla="*/ 903584 h 2179871"/>
                <a:gd name="connsiteX10972" fmla="*/ 1834739 w 2663714"/>
                <a:gd name="connsiteY10972" fmla="*/ 883271 h 2179871"/>
                <a:gd name="connsiteX10973" fmla="*/ 1834739 w 2663714"/>
                <a:gd name="connsiteY10973" fmla="*/ 882503 h 2179871"/>
                <a:gd name="connsiteX10974" fmla="*/ 1835251 w 2663714"/>
                <a:gd name="connsiteY10974" fmla="*/ 882247 h 2179871"/>
                <a:gd name="connsiteX10975" fmla="*/ 1834739 w 2663714"/>
                <a:gd name="connsiteY10975" fmla="*/ 883271 h 2179871"/>
                <a:gd name="connsiteX10976" fmla="*/ 1832265 w 2663714"/>
                <a:gd name="connsiteY10976" fmla="*/ 880199 h 2179871"/>
                <a:gd name="connsiteX10977" fmla="*/ 1823392 w 2663714"/>
                <a:gd name="connsiteY10977" fmla="*/ 883954 h 2179871"/>
                <a:gd name="connsiteX10978" fmla="*/ 1829450 w 2663714"/>
                <a:gd name="connsiteY10978" fmla="*/ 870384 h 2179871"/>
                <a:gd name="connsiteX10979" fmla="*/ 1831241 w 2663714"/>
                <a:gd name="connsiteY10979" fmla="*/ 869359 h 2179871"/>
                <a:gd name="connsiteX10980" fmla="*/ 1832265 w 2663714"/>
                <a:gd name="connsiteY10980" fmla="*/ 880199 h 2179871"/>
                <a:gd name="connsiteX10981" fmla="*/ 1828340 w 2663714"/>
                <a:gd name="connsiteY10981" fmla="*/ 865433 h 2179871"/>
                <a:gd name="connsiteX10982" fmla="*/ 1816908 w 2663714"/>
                <a:gd name="connsiteY10982" fmla="*/ 870725 h 2179871"/>
                <a:gd name="connsiteX10983" fmla="*/ 1825439 w 2663714"/>
                <a:gd name="connsiteY10983" fmla="*/ 858862 h 2179871"/>
                <a:gd name="connsiteX10984" fmla="*/ 1829450 w 2663714"/>
                <a:gd name="connsiteY10984" fmla="*/ 853143 h 2179871"/>
                <a:gd name="connsiteX10985" fmla="*/ 1830388 w 2663714"/>
                <a:gd name="connsiteY10985" fmla="*/ 861337 h 2179871"/>
                <a:gd name="connsiteX10986" fmla="*/ 1828340 w 2663714"/>
                <a:gd name="connsiteY10986" fmla="*/ 865348 h 2179871"/>
                <a:gd name="connsiteX10987" fmla="*/ 1823989 w 2663714"/>
                <a:gd name="connsiteY10987" fmla="*/ 857496 h 2179871"/>
                <a:gd name="connsiteX10988" fmla="*/ 1820491 w 2663714"/>
                <a:gd name="connsiteY10988" fmla="*/ 861678 h 2179871"/>
                <a:gd name="connsiteX10989" fmla="*/ 1829023 w 2663714"/>
                <a:gd name="connsiteY10989" fmla="*/ 848620 h 2179871"/>
                <a:gd name="connsiteX10990" fmla="*/ 1829279 w 2663714"/>
                <a:gd name="connsiteY10990" fmla="*/ 850839 h 2179871"/>
                <a:gd name="connsiteX10991" fmla="*/ 1823989 w 2663714"/>
                <a:gd name="connsiteY10991" fmla="*/ 857496 h 2179871"/>
                <a:gd name="connsiteX10992" fmla="*/ 1827743 w 2663714"/>
                <a:gd name="connsiteY10992" fmla="*/ 846998 h 2179871"/>
                <a:gd name="connsiteX10993" fmla="*/ 1805134 w 2663714"/>
                <a:gd name="connsiteY10993" fmla="*/ 876529 h 2179871"/>
                <a:gd name="connsiteX10994" fmla="*/ 1805134 w 2663714"/>
                <a:gd name="connsiteY10994" fmla="*/ 876529 h 2179871"/>
                <a:gd name="connsiteX10995" fmla="*/ 1805134 w 2663714"/>
                <a:gd name="connsiteY10995" fmla="*/ 876529 h 2179871"/>
                <a:gd name="connsiteX10996" fmla="*/ 1803172 w 2663714"/>
                <a:gd name="connsiteY10996" fmla="*/ 877723 h 2179871"/>
                <a:gd name="connsiteX10997" fmla="*/ 1815202 w 2663714"/>
                <a:gd name="connsiteY10997" fmla="*/ 853143 h 2179871"/>
                <a:gd name="connsiteX10998" fmla="*/ 1827914 w 2663714"/>
                <a:gd name="connsiteY10998" fmla="*/ 838122 h 2179871"/>
                <a:gd name="connsiteX10999" fmla="*/ 1828767 w 2663714"/>
                <a:gd name="connsiteY10999" fmla="*/ 845633 h 2179871"/>
                <a:gd name="connsiteX11000" fmla="*/ 1827743 w 2663714"/>
                <a:gd name="connsiteY11000" fmla="*/ 846998 h 2179871"/>
                <a:gd name="connsiteX11001" fmla="*/ 1804366 w 2663714"/>
                <a:gd name="connsiteY11001" fmla="*/ 866031 h 2179871"/>
                <a:gd name="connsiteX11002" fmla="*/ 1795493 w 2663714"/>
                <a:gd name="connsiteY11002" fmla="*/ 882247 h 2179871"/>
                <a:gd name="connsiteX11003" fmla="*/ 1792592 w 2663714"/>
                <a:gd name="connsiteY11003" fmla="*/ 884039 h 2179871"/>
                <a:gd name="connsiteX11004" fmla="*/ 1795920 w 2663714"/>
                <a:gd name="connsiteY11004" fmla="*/ 876187 h 2179871"/>
                <a:gd name="connsiteX11005" fmla="*/ 1804366 w 2663714"/>
                <a:gd name="connsiteY11005" fmla="*/ 866031 h 2179871"/>
                <a:gd name="connsiteX11006" fmla="*/ 1788327 w 2663714"/>
                <a:gd name="connsiteY11006" fmla="*/ 892659 h 2179871"/>
                <a:gd name="connsiteX11007" fmla="*/ 1790459 w 2663714"/>
                <a:gd name="connsiteY11007" fmla="*/ 891635 h 2179871"/>
                <a:gd name="connsiteX11008" fmla="*/ 1784914 w 2663714"/>
                <a:gd name="connsiteY11008" fmla="*/ 902048 h 2179871"/>
                <a:gd name="connsiteX11009" fmla="*/ 1782184 w 2663714"/>
                <a:gd name="connsiteY11009" fmla="*/ 903584 h 2179871"/>
                <a:gd name="connsiteX11010" fmla="*/ 1788412 w 2663714"/>
                <a:gd name="connsiteY11010" fmla="*/ 892659 h 2179871"/>
                <a:gd name="connsiteX11011" fmla="*/ 1776979 w 2663714"/>
                <a:gd name="connsiteY11011" fmla="*/ 912034 h 2179871"/>
                <a:gd name="connsiteX11012" fmla="*/ 1774334 w 2663714"/>
                <a:gd name="connsiteY11012" fmla="*/ 914936 h 2179871"/>
                <a:gd name="connsiteX11013" fmla="*/ 1776212 w 2663714"/>
                <a:gd name="connsiteY11013" fmla="*/ 912290 h 2179871"/>
                <a:gd name="connsiteX11014" fmla="*/ 1776894 w 2663714"/>
                <a:gd name="connsiteY11014" fmla="*/ 911948 h 2179871"/>
                <a:gd name="connsiteX11015" fmla="*/ 1761367 w 2663714"/>
                <a:gd name="connsiteY11015" fmla="*/ 930213 h 2179871"/>
                <a:gd name="connsiteX11016" fmla="*/ 1760087 w 2663714"/>
                <a:gd name="connsiteY11016" fmla="*/ 931664 h 2179871"/>
                <a:gd name="connsiteX11017" fmla="*/ 1759745 w 2663714"/>
                <a:gd name="connsiteY11017" fmla="*/ 931834 h 2179871"/>
                <a:gd name="connsiteX11018" fmla="*/ 1761281 w 2663714"/>
                <a:gd name="connsiteY11018" fmla="*/ 930213 h 2179871"/>
                <a:gd name="connsiteX11019" fmla="*/ 1767850 w 2663714"/>
                <a:gd name="connsiteY11019" fmla="*/ 934907 h 2179871"/>
                <a:gd name="connsiteX11020" fmla="*/ 1759489 w 2663714"/>
                <a:gd name="connsiteY11020" fmla="*/ 952745 h 2179871"/>
                <a:gd name="connsiteX11021" fmla="*/ 1748142 w 2663714"/>
                <a:gd name="connsiteY11021" fmla="*/ 958548 h 2179871"/>
                <a:gd name="connsiteX11022" fmla="*/ 1767850 w 2663714"/>
                <a:gd name="connsiteY11022" fmla="*/ 934907 h 2179871"/>
                <a:gd name="connsiteX11023" fmla="*/ 1740890 w 2663714"/>
                <a:gd name="connsiteY11023" fmla="*/ 962133 h 2179871"/>
                <a:gd name="connsiteX11024" fmla="*/ 1738586 w 2663714"/>
                <a:gd name="connsiteY11024" fmla="*/ 963328 h 2179871"/>
                <a:gd name="connsiteX11025" fmla="*/ 1736710 w 2663714"/>
                <a:gd name="connsiteY11025" fmla="*/ 964267 h 2179871"/>
                <a:gd name="connsiteX11026" fmla="*/ 1746948 w 2663714"/>
                <a:gd name="connsiteY11026" fmla="*/ 954110 h 2179871"/>
                <a:gd name="connsiteX11027" fmla="*/ 1740976 w 2663714"/>
                <a:gd name="connsiteY11027" fmla="*/ 962218 h 2179871"/>
                <a:gd name="connsiteX11028" fmla="*/ 1775188 w 2663714"/>
                <a:gd name="connsiteY11028" fmla="*/ 935675 h 2179871"/>
                <a:gd name="connsiteX11029" fmla="*/ 1775188 w 2663714"/>
                <a:gd name="connsiteY11029" fmla="*/ 935675 h 2179871"/>
                <a:gd name="connsiteX11030" fmla="*/ 1775188 w 2663714"/>
                <a:gd name="connsiteY11030" fmla="*/ 935675 h 2179871"/>
                <a:gd name="connsiteX11031" fmla="*/ 1775188 w 2663714"/>
                <a:gd name="connsiteY11031" fmla="*/ 935675 h 2179871"/>
                <a:gd name="connsiteX11032" fmla="*/ 1775188 w 2663714"/>
                <a:gd name="connsiteY11032" fmla="*/ 935675 h 2179871"/>
                <a:gd name="connsiteX11033" fmla="*/ 1778600 w 2663714"/>
                <a:gd name="connsiteY11033" fmla="*/ 928591 h 2179871"/>
                <a:gd name="connsiteX11034" fmla="*/ 1800868 w 2663714"/>
                <a:gd name="connsiteY11034" fmla="*/ 920995 h 2179871"/>
                <a:gd name="connsiteX11035" fmla="*/ 1794469 w 2663714"/>
                <a:gd name="connsiteY11035" fmla="*/ 934566 h 2179871"/>
                <a:gd name="connsiteX11036" fmla="*/ 1794384 w 2663714"/>
                <a:gd name="connsiteY11036" fmla="*/ 934566 h 2179871"/>
                <a:gd name="connsiteX11037" fmla="*/ 1794213 w 2663714"/>
                <a:gd name="connsiteY11037" fmla="*/ 934736 h 2179871"/>
                <a:gd name="connsiteX11038" fmla="*/ 1794213 w 2663714"/>
                <a:gd name="connsiteY11038" fmla="*/ 934736 h 2179871"/>
                <a:gd name="connsiteX11039" fmla="*/ 1768959 w 2663714"/>
                <a:gd name="connsiteY11039" fmla="*/ 948051 h 2179871"/>
                <a:gd name="connsiteX11040" fmla="*/ 1775102 w 2663714"/>
                <a:gd name="connsiteY11040" fmla="*/ 935931 h 2179871"/>
                <a:gd name="connsiteX11041" fmla="*/ 1795152 w 2663714"/>
                <a:gd name="connsiteY11041" fmla="*/ 949502 h 2179871"/>
                <a:gd name="connsiteX11042" fmla="*/ 1795152 w 2663714"/>
                <a:gd name="connsiteY11042" fmla="*/ 949502 h 2179871"/>
                <a:gd name="connsiteX11043" fmla="*/ 1795152 w 2663714"/>
                <a:gd name="connsiteY11043" fmla="*/ 949502 h 2179871"/>
                <a:gd name="connsiteX11044" fmla="*/ 1795152 w 2663714"/>
                <a:gd name="connsiteY11044" fmla="*/ 949502 h 2179871"/>
                <a:gd name="connsiteX11045" fmla="*/ 1795152 w 2663714"/>
                <a:gd name="connsiteY11045" fmla="*/ 949502 h 2179871"/>
                <a:gd name="connsiteX11046" fmla="*/ 1799247 w 2663714"/>
                <a:gd name="connsiteY11046" fmla="*/ 939857 h 2179871"/>
                <a:gd name="connsiteX11047" fmla="*/ 1812045 w 2663714"/>
                <a:gd name="connsiteY11047" fmla="*/ 932859 h 2179871"/>
                <a:gd name="connsiteX11048" fmla="*/ 1805049 w 2663714"/>
                <a:gd name="connsiteY11048" fmla="*/ 948989 h 2179871"/>
                <a:gd name="connsiteX11049" fmla="*/ 1793787 w 2663714"/>
                <a:gd name="connsiteY11049" fmla="*/ 952659 h 2179871"/>
                <a:gd name="connsiteX11050" fmla="*/ 1795152 w 2663714"/>
                <a:gd name="connsiteY11050" fmla="*/ 949672 h 2179871"/>
                <a:gd name="connsiteX11051" fmla="*/ 1802660 w 2663714"/>
                <a:gd name="connsiteY11051" fmla="*/ 954281 h 2179871"/>
                <a:gd name="connsiteX11052" fmla="*/ 1801295 w 2663714"/>
                <a:gd name="connsiteY11052" fmla="*/ 957524 h 2179871"/>
                <a:gd name="connsiteX11053" fmla="*/ 1801295 w 2663714"/>
                <a:gd name="connsiteY11053" fmla="*/ 957524 h 2179871"/>
                <a:gd name="connsiteX11054" fmla="*/ 1801210 w 2663714"/>
                <a:gd name="connsiteY11054" fmla="*/ 957780 h 2179871"/>
                <a:gd name="connsiteX11055" fmla="*/ 1801210 w 2663714"/>
                <a:gd name="connsiteY11055" fmla="*/ 958036 h 2179871"/>
                <a:gd name="connsiteX11056" fmla="*/ 1801124 w 2663714"/>
                <a:gd name="connsiteY11056" fmla="*/ 958036 h 2179871"/>
                <a:gd name="connsiteX11057" fmla="*/ 1795664 w 2663714"/>
                <a:gd name="connsiteY11057" fmla="*/ 972290 h 2179871"/>
                <a:gd name="connsiteX11058" fmla="*/ 1783293 w 2663714"/>
                <a:gd name="connsiteY11058" fmla="*/ 975618 h 2179871"/>
                <a:gd name="connsiteX11059" fmla="*/ 1790886 w 2663714"/>
                <a:gd name="connsiteY11059" fmla="*/ 958975 h 2179871"/>
                <a:gd name="connsiteX11060" fmla="*/ 1802745 w 2663714"/>
                <a:gd name="connsiteY11060" fmla="*/ 954366 h 2179871"/>
                <a:gd name="connsiteX11061" fmla="*/ 1793445 w 2663714"/>
                <a:gd name="connsiteY11061" fmla="*/ 977837 h 2179871"/>
                <a:gd name="connsiteX11062" fmla="*/ 1786791 w 2663714"/>
                <a:gd name="connsiteY11062" fmla="*/ 995590 h 2179871"/>
                <a:gd name="connsiteX11063" fmla="*/ 1772372 w 2663714"/>
                <a:gd name="connsiteY11063" fmla="*/ 999601 h 2179871"/>
                <a:gd name="connsiteX11064" fmla="*/ 1780051 w 2663714"/>
                <a:gd name="connsiteY11064" fmla="*/ 982531 h 2179871"/>
                <a:gd name="connsiteX11065" fmla="*/ 1793360 w 2663714"/>
                <a:gd name="connsiteY11065" fmla="*/ 977837 h 2179871"/>
                <a:gd name="connsiteX11066" fmla="*/ 1784487 w 2663714"/>
                <a:gd name="connsiteY11066" fmla="*/ 1001820 h 2179871"/>
                <a:gd name="connsiteX11067" fmla="*/ 1773823 w 2663714"/>
                <a:gd name="connsiteY11067" fmla="*/ 1031266 h 2179871"/>
                <a:gd name="connsiteX11068" fmla="*/ 1756503 w 2663714"/>
                <a:gd name="connsiteY11068" fmla="*/ 1035618 h 2179871"/>
                <a:gd name="connsiteX11069" fmla="*/ 1769045 w 2663714"/>
                <a:gd name="connsiteY11069" fmla="*/ 1007112 h 2179871"/>
                <a:gd name="connsiteX11070" fmla="*/ 1784487 w 2663714"/>
                <a:gd name="connsiteY11070" fmla="*/ 1001820 h 2179871"/>
                <a:gd name="connsiteX11071" fmla="*/ 1790971 w 2663714"/>
                <a:gd name="connsiteY11071" fmla="*/ 999601 h 2179871"/>
                <a:gd name="connsiteX11072" fmla="*/ 1809570 w 2663714"/>
                <a:gd name="connsiteY11072" fmla="*/ 993115 h 2179871"/>
                <a:gd name="connsiteX11073" fmla="*/ 1807267 w 2663714"/>
                <a:gd name="connsiteY11073" fmla="*/ 998662 h 2179871"/>
                <a:gd name="connsiteX11074" fmla="*/ 1807267 w 2663714"/>
                <a:gd name="connsiteY11074" fmla="*/ 998662 h 2179871"/>
                <a:gd name="connsiteX11075" fmla="*/ 1807182 w 2663714"/>
                <a:gd name="connsiteY11075" fmla="*/ 998918 h 2179871"/>
                <a:gd name="connsiteX11076" fmla="*/ 1807182 w 2663714"/>
                <a:gd name="connsiteY11076" fmla="*/ 999174 h 2179871"/>
                <a:gd name="connsiteX11077" fmla="*/ 1807096 w 2663714"/>
                <a:gd name="connsiteY11077" fmla="*/ 999174 h 2179871"/>
                <a:gd name="connsiteX11078" fmla="*/ 1797370 w 2663714"/>
                <a:gd name="connsiteY11078" fmla="*/ 1025376 h 2179871"/>
                <a:gd name="connsiteX11079" fmla="*/ 1778174 w 2663714"/>
                <a:gd name="connsiteY11079" fmla="*/ 1030241 h 2179871"/>
                <a:gd name="connsiteX11080" fmla="*/ 1790971 w 2663714"/>
                <a:gd name="connsiteY11080" fmla="*/ 999601 h 2179871"/>
                <a:gd name="connsiteX11081" fmla="*/ 1813666 w 2663714"/>
                <a:gd name="connsiteY11081" fmla="*/ 1001564 h 2179871"/>
                <a:gd name="connsiteX11082" fmla="*/ 1813666 w 2663714"/>
                <a:gd name="connsiteY11082" fmla="*/ 1001564 h 2179871"/>
                <a:gd name="connsiteX11083" fmla="*/ 1813666 w 2663714"/>
                <a:gd name="connsiteY11083" fmla="*/ 1001564 h 2179871"/>
                <a:gd name="connsiteX11084" fmla="*/ 1813666 w 2663714"/>
                <a:gd name="connsiteY11084" fmla="*/ 1001564 h 2179871"/>
                <a:gd name="connsiteX11085" fmla="*/ 1813666 w 2663714"/>
                <a:gd name="connsiteY11085" fmla="*/ 1001564 h 2179871"/>
                <a:gd name="connsiteX11086" fmla="*/ 1817931 w 2663714"/>
                <a:gd name="connsiteY11086" fmla="*/ 990298 h 2179871"/>
                <a:gd name="connsiteX11087" fmla="*/ 1827060 w 2663714"/>
                <a:gd name="connsiteY11087" fmla="*/ 987055 h 2179871"/>
                <a:gd name="connsiteX11088" fmla="*/ 1812301 w 2663714"/>
                <a:gd name="connsiteY11088" fmla="*/ 1021621 h 2179871"/>
                <a:gd name="connsiteX11089" fmla="*/ 1804622 w 2663714"/>
                <a:gd name="connsiteY11089" fmla="*/ 1023584 h 2179871"/>
                <a:gd name="connsiteX11090" fmla="*/ 1813581 w 2663714"/>
                <a:gd name="connsiteY11090" fmla="*/ 1001650 h 2179871"/>
                <a:gd name="connsiteX11091" fmla="*/ 1810765 w 2663714"/>
                <a:gd name="connsiteY11091" fmla="*/ 1025206 h 2179871"/>
                <a:gd name="connsiteX11092" fmla="*/ 1805219 w 2663714"/>
                <a:gd name="connsiteY11092" fmla="*/ 1038435 h 2179871"/>
                <a:gd name="connsiteX11093" fmla="*/ 1805219 w 2663714"/>
                <a:gd name="connsiteY11093" fmla="*/ 1038435 h 2179871"/>
                <a:gd name="connsiteX11094" fmla="*/ 1805134 w 2663714"/>
                <a:gd name="connsiteY11094" fmla="*/ 1038691 h 2179871"/>
                <a:gd name="connsiteX11095" fmla="*/ 1805134 w 2663714"/>
                <a:gd name="connsiteY11095" fmla="*/ 1038947 h 2179871"/>
                <a:gd name="connsiteX11096" fmla="*/ 1805049 w 2663714"/>
                <a:gd name="connsiteY11096" fmla="*/ 1038947 h 2179871"/>
                <a:gd name="connsiteX11097" fmla="*/ 1803769 w 2663714"/>
                <a:gd name="connsiteY11097" fmla="*/ 1042361 h 2179871"/>
                <a:gd name="connsiteX11098" fmla="*/ 1796090 w 2663714"/>
                <a:gd name="connsiteY11098" fmla="*/ 1044409 h 2179871"/>
                <a:gd name="connsiteX11099" fmla="*/ 1802916 w 2663714"/>
                <a:gd name="connsiteY11099" fmla="*/ 1027766 h 2179871"/>
                <a:gd name="connsiteX11100" fmla="*/ 1810765 w 2663714"/>
                <a:gd name="connsiteY11100" fmla="*/ 1025206 h 2179871"/>
                <a:gd name="connsiteX11101" fmla="*/ 1818699 w 2663714"/>
                <a:gd name="connsiteY11101" fmla="*/ 1022560 h 2179871"/>
                <a:gd name="connsiteX11102" fmla="*/ 1826548 w 2663714"/>
                <a:gd name="connsiteY11102" fmla="*/ 1019999 h 2179871"/>
                <a:gd name="connsiteX11103" fmla="*/ 1830217 w 2663714"/>
                <a:gd name="connsiteY11103" fmla="*/ 1018804 h 2179871"/>
                <a:gd name="connsiteX11104" fmla="*/ 1826293 w 2663714"/>
                <a:gd name="connsiteY11104" fmla="*/ 1020853 h 2179871"/>
                <a:gd name="connsiteX11105" fmla="*/ 1826378 w 2663714"/>
                <a:gd name="connsiteY11105" fmla="*/ 1021109 h 2179871"/>
                <a:gd name="connsiteX11106" fmla="*/ 1831582 w 2663714"/>
                <a:gd name="connsiteY11106" fmla="*/ 1019743 h 2179871"/>
                <a:gd name="connsiteX11107" fmla="*/ 1824586 w 2663714"/>
                <a:gd name="connsiteY11107" fmla="*/ 1036728 h 2179871"/>
                <a:gd name="connsiteX11108" fmla="*/ 1822453 w 2663714"/>
                <a:gd name="connsiteY11108" fmla="*/ 1037325 h 2179871"/>
                <a:gd name="connsiteX11109" fmla="*/ 1812130 w 2663714"/>
                <a:gd name="connsiteY11109" fmla="*/ 1040142 h 2179871"/>
                <a:gd name="connsiteX11110" fmla="*/ 1818785 w 2663714"/>
                <a:gd name="connsiteY11110" fmla="*/ 1022645 h 2179871"/>
                <a:gd name="connsiteX11111" fmla="*/ 1849243 w 2663714"/>
                <a:gd name="connsiteY11111" fmla="*/ 1021450 h 2179871"/>
                <a:gd name="connsiteX11112" fmla="*/ 1838152 w 2663714"/>
                <a:gd name="connsiteY11112" fmla="*/ 1032802 h 2179871"/>
                <a:gd name="connsiteX11113" fmla="*/ 1831241 w 2663714"/>
                <a:gd name="connsiteY11113" fmla="*/ 1034765 h 2179871"/>
                <a:gd name="connsiteX11114" fmla="*/ 1837213 w 2663714"/>
                <a:gd name="connsiteY11114" fmla="*/ 1017780 h 2179871"/>
                <a:gd name="connsiteX11115" fmla="*/ 1848902 w 2663714"/>
                <a:gd name="connsiteY11115" fmla="*/ 1012574 h 2179871"/>
                <a:gd name="connsiteX11116" fmla="*/ 1853594 w 2663714"/>
                <a:gd name="connsiteY11116" fmla="*/ 1011038 h 2179871"/>
                <a:gd name="connsiteX11117" fmla="*/ 1849243 w 2663714"/>
                <a:gd name="connsiteY11117" fmla="*/ 1021450 h 2179871"/>
                <a:gd name="connsiteX11118" fmla="*/ 1834056 w 2663714"/>
                <a:gd name="connsiteY11118" fmla="*/ 1095789 h 2179871"/>
                <a:gd name="connsiteX11119" fmla="*/ 1826207 w 2663714"/>
                <a:gd name="connsiteY11119" fmla="*/ 1097923 h 2179871"/>
                <a:gd name="connsiteX11120" fmla="*/ 1836616 w 2663714"/>
                <a:gd name="connsiteY11120" fmla="*/ 1089302 h 2179871"/>
                <a:gd name="connsiteX11121" fmla="*/ 1834142 w 2663714"/>
                <a:gd name="connsiteY11121" fmla="*/ 1095789 h 2179871"/>
                <a:gd name="connsiteX11122" fmla="*/ 1834483 w 2663714"/>
                <a:gd name="connsiteY11122" fmla="*/ 1162446 h 2179871"/>
                <a:gd name="connsiteX11123" fmla="*/ 1821003 w 2663714"/>
                <a:gd name="connsiteY11123" fmla="*/ 1174224 h 2179871"/>
                <a:gd name="connsiteX11124" fmla="*/ 1826719 w 2663714"/>
                <a:gd name="connsiteY11124" fmla="*/ 1159459 h 2179871"/>
                <a:gd name="connsiteX11125" fmla="*/ 1826719 w 2663714"/>
                <a:gd name="connsiteY11125" fmla="*/ 1159459 h 2179871"/>
                <a:gd name="connsiteX11126" fmla="*/ 1826719 w 2663714"/>
                <a:gd name="connsiteY11126" fmla="*/ 1159459 h 2179871"/>
                <a:gd name="connsiteX11127" fmla="*/ 1826719 w 2663714"/>
                <a:gd name="connsiteY11127" fmla="*/ 1159459 h 2179871"/>
                <a:gd name="connsiteX11128" fmla="*/ 1826719 w 2663714"/>
                <a:gd name="connsiteY11128" fmla="*/ 1159459 h 2179871"/>
                <a:gd name="connsiteX11129" fmla="*/ 1830900 w 2663714"/>
                <a:gd name="connsiteY11129" fmla="*/ 1147254 h 2179871"/>
                <a:gd name="connsiteX11130" fmla="*/ 1838920 w 2663714"/>
                <a:gd name="connsiteY11130" fmla="*/ 1139231 h 2179871"/>
                <a:gd name="connsiteX11131" fmla="*/ 1837725 w 2663714"/>
                <a:gd name="connsiteY11131" fmla="*/ 1147766 h 2179871"/>
                <a:gd name="connsiteX11132" fmla="*/ 1836531 w 2663714"/>
                <a:gd name="connsiteY11132" fmla="*/ 1156642 h 2179871"/>
                <a:gd name="connsiteX11133" fmla="*/ 1834483 w 2663714"/>
                <a:gd name="connsiteY11133" fmla="*/ 1162617 h 2179871"/>
                <a:gd name="connsiteX11134" fmla="*/ 1826122 w 2663714"/>
                <a:gd name="connsiteY11134" fmla="*/ 1187197 h 2179871"/>
                <a:gd name="connsiteX11135" fmla="*/ 1826122 w 2663714"/>
                <a:gd name="connsiteY11135" fmla="*/ 1187197 h 2179871"/>
                <a:gd name="connsiteX11136" fmla="*/ 1826122 w 2663714"/>
                <a:gd name="connsiteY11136" fmla="*/ 1187368 h 2179871"/>
                <a:gd name="connsiteX11137" fmla="*/ 1826122 w 2663714"/>
                <a:gd name="connsiteY11137" fmla="*/ 1187539 h 2179871"/>
                <a:gd name="connsiteX11138" fmla="*/ 1826122 w 2663714"/>
                <a:gd name="connsiteY11138" fmla="*/ 1187539 h 2179871"/>
                <a:gd name="connsiteX11139" fmla="*/ 1823306 w 2663714"/>
                <a:gd name="connsiteY11139" fmla="*/ 1197183 h 2179871"/>
                <a:gd name="connsiteX11140" fmla="*/ 1816396 w 2663714"/>
                <a:gd name="connsiteY11140" fmla="*/ 1203584 h 2179871"/>
                <a:gd name="connsiteX11141" fmla="*/ 1816396 w 2663714"/>
                <a:gd name="connsiteY11141" fmla="*/ 1203584 h 2179871"/>
                <a:gd name="connsiteX11142" fmla="*/ 1816396 w 2663714"/>
                <a:gd name="connsiteY11142" fmla="*/ 1203584 h 2179871"/>
                <a:gd name="connsiteX11143" fmla="*/ 1816396 w 2663714"/>
                <a:gd name="connsiteY11143" fmla="*/ 1203584 h 2179871"/>
                <a:gd name="connsiteX11144" fmla="*/ 1816396 w 2663714"/>
                <a:gd name="connsiteY11144" fmla="*/ 1203584 h 2179871"/>
                <a:gd name="connsiteX11145" fmla="*/ 1811191 w 2663714"/>
                <a:gd name="connsiteY11145" fmla="*/ 1208961 h 2179871"/>
                <a:gd name="connsiteX11146" fmla="*/ 1812727 w 2663714"/>
                <a:gd name="connsiteY11146" fmla="*/ 1195732 h 2179871"/>
                <a:gd name="connsiteX11147" fmla="*/ 1815714 w 2663714"/>
                <a:gd name="connsiteY11147" fmla="*/ 1188136 h 2179871"/>
                <a:gd name="connsiteX11148" fmla="*/ 1823477 w 2663714"/>
                <a:gd name="connsiteY11148" fmla="*/ 1181308 h 2179871"/>
                <a:gd name="connsiteX11149" fmla="*/ 1823477 w 2663714"/>
                <a:gd name="connsiteY11149" fmla="*/ 1181308 h 2179871"/>
                <a:gd name="connsiteX11150" fmla="*/ 1823648 w 2663714"/>
                <a:gd name="connsiteY11150" fmla="*/ 1181137 h 2179871"/>
                <a:gd name="connsiteX11151" fmla="*/ 1823818 w 2663714"/>
                <a:gd name="connsiteY11151" fmla="*/ 1180967 h 2179871"/>
                <a:gd name="connsiteX11152" fmla="*/ 1823818 w 2663714"/>
                <a:gd name="connsiteY11152" fmla="*/ 1180967 h 2179871"/>
                <a:gd name="connsiteX11153" fmla="*/ 1830473 w 2663714"/>
                <a:gd name="connsiteY11153" fmla="*/ 1174480 h 2179871"/>
                <a:gd name="connsiteX11154" fmla="*/ 1826293 w 2663714"/>
                <a:gd name="connsiteY11154" fmla="*/ 1186856 h 2179871"/>
                <a:gd name="connsiteX11155" fmla="*/ 1819041 w 2663714"/>
                <a:gd name="connsiteY11155" fmla="*/ 1320512 h 2179871"/>
                <a:gd name="connsiteX11156" fmla="*/ 1819211 w 2663714"/>
                <a:gd name="connsiteY11156" fmla="*/ 1320512 h 2179871"/>
                <a:gd name="connsiteX11157" fmla="*/ 1819382 w 2663714"/>
                <a:gd name="connsiteY11157" fmla="*/ 1320255 h 2179871"/>
                <a:gd name="connsiteX11158" fmla="*/ 1819382 w 2663714"/>
                <a:gd name="connsiteY11158" fmla="*/ 1320255 h 2179871"/>
                <a:gd name="connsiteX11159" fmla="*/ 1822197 w 2663714"/>
                <a:gd name="connsiteY11159" fmla="*/ 1317524 h 2179871"/>
                <a:gd name="connsiteX11160" fmla="*/ 1820662 w 2663714"/>
                <a:gd name="connsiteY11160" fmla="*/ 1322645 h 2179871"/>
                <a:gd name="connsiteX11161" fmla="*/ 1814178 w 2663714"/>
                <a:gd name="connsiteY11161" fmla="*/ 1339288 h 2179871"/>
                <a:gd name="connsiteX11162" fmla="*/ 1812813 w 2663714"/>
                <a:gd name="connsiteY11162" fmla="*/ 1340568 h 2179871"/>
                <a:gd name="connsiteX11163" fmla="*/ 1812813 w 2663714"/>
                <a:gd name="connsiteY11163" fmla="*/ 1340568 h 2179871"/>
                <a:gd name="connsiteX11164" fmla="*/ 1812813 w 2663714"/>
                <a:gd name="connsiteY11164" fmla="*/ 1340568 h 2179871"/>
                <a:gd name="connsiteX11165" fmla="*/ 1812813 w 2663714"/>
                <a:gd name="connsiteY11165" fmla="*/ 1340568 h 2179871"/>
                <a:gd name="connsiteX11166" fmla="*/ 1812813 w 2663714"/>
                <a:gd name="connsiteY11166" fmla="*/ 1340568 h 2179871"/>
                <a:gd name="connsiteX11167" fmla="*/ 1811277 w 2663714"/>
                <a:gd name="connsiteY11167" fmla="*/ 1342190 h 2179871"/>
                <a:gd name="connsiteX11168" fmla="*/ 1793872 w 2663714"/>
                <a:gd name="connsiteY11168" fmla="*/ 1353456 h 2179871"/>
                <a:gd name="connsiteX11169" fmla="*/ 1791483 w 2663714"/>
                <a:gd name="connsiteY11169" fmla="*/ 1354992 h 2179871"/>
                <a:gd name="connsiteX11170" fmla="*/ 1792678 w 2663714"/>
                <a:gd name="connsiteY11170" fmla="*/ 1345860 h 2179871"/>
                <a:gd name="connsiteX11171" fmla="*/ 1793104 w 2663714"/>
                <a:gd name="connsiteY11171" fmla="*/ 1342873 h 2179871"/>
                <a:gd name="connsiteX11172" fmla="*/ 1819382 w 2663714"/>
                <a:gd name="connsiteY11172" fmla="*/ 1320426 h 2179871"/>
                <a:gd name="connsiteX11173" fmla="*/ 1819382 w 2663714"/>
                <a:gd name="connsiteY11173" fmla="*/ 1320426 h 2179871"/>
                <a:gd name="connsiteX11174" fmla="*/ 1801636 w 2663714"/>
                <a:gd name="connsiteY11174" fmla="*/ 1371209 h 2179871"/>
                <a:gd name="connsiteX11175" fmla="*/ 1789179 w 2663714"/>
                <a:gd name="connsiteY11175" fmla="*/ 1377951 h 2179871"/>
                <a:gd name="connsiteX11176" fmla="*/ 1788241 w 2663714"/>
                <a:gd name="connsiteY11176" fmla="*/ 1378463 h 2179871"/>
                <a:gd name="connsiteX11177" fmla="*/ 1789095 w 2663714"/>
                <a:gd name="connsiteY11177" fmla="*/ 1372147 h 2179871"/>
                <a:gd name="connsiteX11178" fmla="*/ 1808291 w 2663714"/>
                <a:gd name="connsiteY11178" fmla="*/ 1354309 h 2179871"/>
                <a:gd name="connsiteX11179" fmla="*/ 1806499 w 2663714"/>
                <a:gd name="connsiteY11179" fmla="*/ 1358833 h 2179871"/>
                <a:gd name="connsiteX11180" fmla="*/ 1801636 w 2663714"/>
                <a:gd name="connsiteY11180" fmla="*/ 1371209 h 2179871"/>
                <a:gd name="connsiteX11181" fmla="*/ 1743791 w 2663714"/>
                <a:gd name="connsiteY11181" fmla="*/ 1594139 h 2179871"/>
                <a:gd name="connsiteX11182" fmla="*/ 1743109 w 2663714"/>
                <a:gd name="connsiteY11182" fmla="*/ 1596869 h 2179871"/>
                <a:gd name="connsiteX11183" fmla="*/ 1742767 w 2663714"/>
                <a:gd name="connsiteY11183" fmla="*/ 1597040 h 2179871"/>
                <a:gd name="connsiteX11184" fmla="*/ 1742767 w 2663714"/>
                <a:gd name="connsiteY11184" fmla="*/ 1597040 h 2179871"/>
                <a:gd name="connsiteX11185" fmla="*/ 1741402 w 2663714"/>
                <a:gd name="connsiteY11185" fmla="*/ 1597382 h 2179871"/>
                <a:gd name="connsiteX11186" fmla="*/ 1743876 w 2663714"/>
                <a:gd name="connsiteY11186" fmla="*/ 1593797 h 2179871"/>
                <a:gd name="connsiteX11187" fmla="*/ 1743876 w 2663714"/>
                <a:gd name="connsiteY11187" fmla="*/ 1594053 h 2179871"/>
                <a:gd name="connsiteX11188" fmla="*/ 1662995 w 2663714"/>
                <a:gd name="connsiteY11188" fmla="*/ 1763982 h 2179871"/>
                <a:gd name="connsiteX11189" fmla="*/ 1652160 w 2663714"/>
                <a:gd name="connsiteY11189" fmla="*/ 1772858 h 2179871"/>
                <a:gd name="connsiteX11190" fmla="*/ 1662740 w 2663714"/>
                <a:gd name="connsiteY11190" fmla="*/ 1756898 h 2179871"/>
                <a:gd name="connsiteX11191" fmla="*/ 1672551 w 2663714"/>
                <a:gd name="connsiteY11191" fmla="*/ 1741621 h 2179871"/>
                <a:gd name="connsiteX11192" fmla="*/ 1698658 w 2663714"/>
                <a:gd name="connsiteY11192" fmla="*/ 1736585 h 2179871"/>
                <a:gd name="connsiteX11193" fmla="*/ 1663252 w 2663714"/>
                <a:gd name="connsiteY11193" fmla="*/ 1763811 h 2179871"/>
                <a:gd name="connsiteX11194" fmla="*/ 1663252 w 2663714"/>
                <a:gd name="connsiteY11194" fmla="*/ 1763811 h 2179871"/>
                <a:gd name="connsiteX11195" fmla="*/ 1663081 w 2663714"/>
                <a:gd name="connsiteY11195" fmla="*/ 1763896 h 2179871"/>
                <a:gd name="connsiteX11196" fmla="*/ 1662910 w 2663714"/>
                <a:gd name="connsiteY11196" fmla="*/ 1763896 h 2179871"/>
                <a:gd name="connsiteX11197" fmla="*/ 1662910 w 2663714"/>
                <a:gd name="connsiteY11197" fmla="*/ 1763982 h 2179871"/>
                <a:gd name="connsiteX11198" fmla="*/ 1661204 w 2663714"/>
                <a:gd name="connsiteY11198" fmla="*/ 1755532 h 2179871"/>
                <a:gd name="connsiteX11199" fmla="*/ 1642007 w 2663714"/>
                <a:gd name="connsiteY11199" fmla="*/ 1781051 h 2179871"/>
                <a:gd name="connsiteX11200" fmla="*/ 1606516 w 2663714"/>
                <a:gd name="connsiteY11200" fmla="*/ 1808790 h 2179871"/>
                <a:gd name="connsiteX11201" fmla="*/ 1585784 w 2663714"/>
                <a:gd name="connsiteY11201" fmla="*/ 1823897 h 2179871"/>
                <a:gd name="connsiteX11202" fmla="*/ 1585954 w 2663714"/>
                <a:gd name="connsiteY11202" fmla="*/ 1824152 h 2179871"/>
                <a:gd name="connsiteX11203" fmla="*/ 1607795 w 2663714"/>
                <a:gd name="connsiteY11203" fmla="*/ 1810411 h 2179871"/>
                <a:gd name="connsiteX11204" fmla="*/ 1630916 w 2663714"/>
                <a:gd name="connsiteY11204" fmla="*/ 1795220 h 2179871"/>
                <a:gd name="connsiteX11205" fmla="*/ 1598069 w 2663714"/>
                <a:gd name="connsiteY11205" fmla="*/ 1834992 h 2179871"/>
                <a:gd name="connsiteX11206" fmla="*/ 1598069 w 2663714"/>
                <a:gd name="connsiteY11206" fmla="*/ 1834992 h 2179871"/>
                <a:gd name="connsiteX11207" fmla="*/ 1597898 w 2663714"/>
                <a:gd name="connsiteY11207" fmla="*/ 1835163 h 2179871"/>
                <a:gd name="connsiteX11208" fmla="*/ 1597728 w 2663714"/>
                <a:gd name="connsiteY11208" fmla="*/ 1835333 h 2179871"/>
                <a:gd name="connsiteX11209" fmla="*/ 1597728 w 2663714"/>
                <a:gd name="connsiteY11209" fmla="*/ 1835333 h 2179871"/>
                <a:gd name="connsiteX11210" fmla="*/ 1595595 w 2663714"/>
                <a:gd name="connsiteY11210" fmla="*/ 1837894 h 2179871"/>
                <a:gd name="connsiteX11211" fmla="*/ 1591073 w 2663714"/>
                <a:gd name="connsiteY11211" fmla="*/ 1837467 h 2179871"/>
                <a:gd name="connsiteX11212" fmla="*/ 1558738 w 2663714"/>
                <a:gd name="connsiteY11212" fmla="*/ 1834480 h 2179871"/>
                <a:gd name="connsiteX11213" fmla="*/ 1565563 w 2663714"/>
                <a:gd name="connsiteY11213" fmla="*/ 1827993 h 2179871"/>
                <a:gd name="connsiteX11214" fmla="*/ 1571791 w 2663714"/>
                <a:gd name="connsiteY11214" fmla="*/ 1821934 h 2179871"/>
                <a:gd name="connsiteX11215" fmla="*/ 1583224 w 2663714"/>
                <a:gd name="connsiteY11215" fmla="*/ 1822275 h 2179871"/>
                <a:gd name="connsiteX11216" fmla="*/ 1583224 w 2663714"/>
                <a:gd name="connsiteY11216" fmla="*/ 1821934 h 2179871"/>
                <a:gd name="connsiteX11217" fmla="*/ 1572644 w 2663714"/>
                <a:gd name="connsiteY11217" fmla="*/ 1821080 h 2179871"/>
                <a:gd name="connsiteX11218" fmla="*/ 1596022 w 2663714"/>
                <a:gd name="connsiteY11218" fmla="*/ 1797609 h 2179871"/>
                <a:gd name="connsiteX11219" fmla="*/ 1597131 w 2663714"/>
                <a:gd name="connsiteY11219" fmla="*/ 1797097 h 2179871"/>
                <a:gd name="connsiteX11220" fmla="*/ 1597131 w 2663714"/>
                <a:gd name="connsiteY11220" fmla="*/ 1797097 h 2179871"/>
                <a:gd name="connsiteX11221" fmla="*/ 1597131 w 2663714"/>
                <a:gd name="connsiteY11221" fmla="*/ 1797097 h 2179871"/>
                <a:gd name="connsiteX11222" fmla="*/ 1597131 w 2663714"/>
                <a:gd name="connsiteY11222" fmla="*/ 1797097 h 2179871"/>
                <a:gd name="connsiteX11223" fmla="*/ 1597131 w 2663714"/>
                <a:gd name="connsiteY11223" fmla="*/ 1797097 h 2179871"/>
                <a:gd name="connsiteX11224" fmla="*/ 1628442 w 2663714"/>
                <a:gd name="connsiteY11224" fmla="*/ 1777211 h 2179871"/>
                <a:gd name="connsiteX11225" fmla="*/ 1639278 w 2663714"/>
                <a:gd name="connsiteY11225" fmla="*/ 1769700 h 2179871"/>
                <a:gd name="connsiteX11226" fmla="*/ 1639107 w 2663714"/>
                <a:gd name="connsiteY11226" fmla="*/ 1769444 h 2179871"/>
                <a:gd name="connsiteX11227" fmla="*/ 1627418 w 2663714"/>
                <a:gd name="connsiteY11227" fmla="*/ 1775419 h 2179871"/>
                <a:gd name="connsiteX11228" fmla="*/ 1609331 w 2663714"/>
                <a:gd name="connsiteY11228" fmla="*/ 1783954 h 2179871"/>
                <a:gd name="connsiteX11229" fmla="*/ 1658047 w 2663714"/>
                <a:gd name="connsiteY11229" fmla="*/ 1749985 h 2179871"/>
                <a:gd name="connsiteX11230" fmla="*/ 1658047 w 2663714"/>
                <a:gd name="connsiteY11230" fmla="*/ 1749985 h 2179871"/>
                <a:gd name="connsiteX11231" fmla="*/ 1658047 w 2663714"/>
                <a:gd name="connsiteY11231" fmla="*/ 1749985 h 2179871"/>
                <a:gd name="connsiteX11232" fmla="*/ 1658047 w 2663714"/>
                <a:gd name="connsiteY11232" fmla="*/ 1749985 h 2179871"/>
                <a:gd name="connsiteX11233" fmla="*/ 1658047 w 2663714"/>
                <a:gd name="connsiteY11233" fmla="*/ 1749985 h 2179871"/>
                <a:gd name="connsiteX11234" fmla="*/ 1667176 w 2663714"/>
                <a:gd name="connsiteY11234" fmla="*/ 1742645 h 2179871"/>
                <a:gd name="connsiteX11235" fmla="*/ 1670759 w 2663714"/>
                <a:gd name="connsiteY11235" fmla="*/ 1741962 h 2179871"/>
                <a:gd name="connsiteX11236" fmla="*/ 1661033 w 2663714"/>
                <a:gd name="connsiteY11236" fmla="*/ 1755618 h 2179871"/>
                <a:gd name="connsiteX11237" fmla="*/ 1508315 w 2663714"/>
                <a:gd name="connsiteY11237" fmla="*/ 1829871 h 2179871"/>
                <a:gd name="connsiteX11238" fmla="*/ 1519236 w 2663714"/>
                <a:gd name="connsiteY11238" fmla="*/ 1820482 h 2179871"/>
                <a:gd name="connsiteX11239" fmla="*/ 1547732 w 2663714"/>
                <a:gd name="connsiteY11239" fmla="*/ 1821251 h 2179871"/>
                <a:gd name="connsiteX11240" fmla="*/ 1552766 w 2663714"/>
                <a:gd name="connsiteY11240" fmla="*/ 1821422 h 2179871"/>
                <a:gd name="connsiteX11241" fmla="*/ 1542357 w 2663714"/>
                <a:gd name="connsiteY11241" fmla="*/ 1833029 h 2179871"/>
                <a:gd name="connsiteX11242" fmla="*/ 1508401 w 2663714"/>
                <a:gd name="connsiteY11242" fmla="*/ 1829957 h 2179871"/>
                <a:gd name="connsiteX11243" fmla="*/ 1545172 w 2663714"/>
                <a:gd name="connsiteY11243" fmla="*/ 1813228 h 2179871"/>
                <a:gd name="connsiteX11244" fmla="*/ 1528962 w 2663714"/>
                <a:gd name="connsiteY11244" fmla="*/ 1811948 h 2179871"/>
                <a:gd name="connsiteX11245" fmla="*/ 1567952 w 2663714"/>
                <a:gd name="connsiteY11245" fmla="*/ 1776272 h 2179871"/>
                <a:gd name="connsiteX11246" fmla="*/ 1567952 w 2663714"/>
                <a:gd name="connsiteY11246" fmla="*/ 1776272 h 2179871"/>
                <a:gd name="connsiteX11247" fmla="*/ 1567952 w 2663714"/>
                <a:gd name="connsiteY11247" fmla="*/ 1776272 h 2179871"/>
                <a:gd name="connsiteX11248" fmla="*/ 1567952 w 2663714"/>
                <a:gd name="connsiteY11248" fmla="*/ 1776272 h 2179871"/>
                <a:gd name="connsiteX11249" fmla="*/ 1567952 w 2663714"/>
                <a:gd name="connsiteY11249" fmla="*/ 1776272 h 2179871"/>
                <a:gd name="connsiteX11250" fmla="*/ 1589367 w 2663714"/>
                <a:gd name="connsiteY11250" fmla="*/ 1753228 h 2179871"/>
                <a:gd name="connsiteX11251" fmla="*/ 1613170 w 2663714"/>
                <a:gd name="connsiteY11251" fmla="*/ 1750497 h 2179871"/>
                <a:gd name="connsiteX11252" fmla="*/ 1609672 w 2663714"/>
                <a:gd name="connsiteY11252" fmla="*/ 1753484 h 2179871"/>
                <a:gd name="connsiteX11253" fmla="*/ 1588087 w 2663714"/>
                <a:gd name="connsiteY11253" fmla="*/ 1771663 h 2179871"/>
                <a:gd name="connsiteX11254" fmla="*/ 1588258 w 2663714"/>
                <a:gd name="connsiteY11254" fmla="*/ 1771919 h 2179871"/>
                <a:gd name="connsiteX11255" fmla="*/ 1611037 w 2663714"/>
                <a:gd name="connsiteY11255" fmla="*/ 1755020 h 2179871"/>
                <a:gd name="connsiteX11256" fmla="*/ 1614279 w 2663714"/>
                <a:gd name="connsiteY11256" fmla="*/ 1752630 h 2179871"/>
                <a:gd name="connsiteX11257" fmla="*/ 1587575 w 2663714"/>
                <a:gd name="connsiteY11257" fmla="*/ 1781393 h 2179871"/>
                <a:gd name="connsiteX11258" fmla="*/ 1587575 w 2663714"/>
                <a:gd name="connsiteY11258" fmla="*/ 1781393 h 2179871"/>
                <a:gd name="connsiteX11259" fmla="*/ 1587490 w 2663714"/>
                <a:gd name="connsiteY11259" fmla="*/ 1781564 h 2179871"/>
                <a:gd name="connsiteX11260" fmla="*/ 1587490 w 2663714"/>
                <a:gd name="connsiteY11260" fmla="*/ 1781734 h 2179871"/>
                <a:gd name="connsiteX11261" fmla="*/ 1587405 w 2663714"/>
                <a:gd name="connsiteY11261" fmla="*/ 1781734 h 2179871"/>
                <a:gd name="connsiteX11262" fmla="*/ 1565734 w 2663714"/>
                <a:gd name="connsiteY11262" fmla="*/ 1806827 h 2179871"/>
                <a:gd name="connsiteX11263" fmla="*/ 1561724 w 2663714"/>
                <a:gd name="connsiteY11263" fmla="*/ 1808961 h 2179871"/>
                <a:gd name="connsiteX11264" fmla="*/ 1550036 w 2663714"/>
                <a:gd name="connsiteY11264" fmla="*/ 1814850 h 2179871"/>
                <a:gd name="connsiteX11265" fmla="*/ 1550121 w 2663714"/>
                <a:gd name="connsiteY11265" fmla="*/ 1815105 h 2179871"/>
                <a:gd name="connsiteX11266" fmla="*/ 1562065 w 2663714"/>
                <a:gd name="connsiteY11266" fmla="*/ 1811009 h 2179871"/>
                <a:gd name="connsiteX11267" fmla="*/ 1554301 w 2663714"/>
                <a:gd name="connsiteY11267" fmla="*/ 1819800 h 2179871"/>
                <a:gd name="connsiteX11268" fmla="*/ 1548073 w 2663714"/>
                <a:gd name="connsiteY11268" fmla="*/ 1819288 h 2179871"/>
                <a:gd name="connsiteX11269" fmla="*/ 1523160 w 2663714"/>
                <a:gd name="connsiteY11269" fmla="*/ 1817239 h 2179871"/>
                <a:gd name="connsiteX11270" fmla="*/ 1527768 w 2663714"/>
                <a:gd name="connsiteY11270" fmla="*/ 1813228 h 2179871"/>
                <a:gd name="connsiteX11271" fmla="*/ 1545258 w 2663714"/>
                <a:gd name="connsiteY11271" fmla="*/ 1813655 h 2179871"/>
                <a:gd name="connsiteX11272" fmla="*/ 1545258 w 2663714"/>
                <a:gd name="connsiteY11272" fmla="*/ 1813313 h 2179871"/>
                <a:gd name="connsiteX11273" fmla="*/ 1554045 w 2663714"/>
                <a:gd name="connsiteY11273" fmla="*/ 1757325 h 2179871"/>
                <a:gd name="connsiteX11274" fmla="*/ 1555752 w 2663714"/>
                <a:gd name="connsiteY11274" fmla="*/ 1757154 h 2179871"/>
                <a:gd name="connsiteX11275" fmla="*/ 1551657 w 2663714"/>
                <a:gd name="connsiteY11275" fmla="*/ 1760824 h 2179871"/>
                <a:gd name="connsiteX11276" fmla="*/ 1551657 w 2663714"/>
                <a:gd name="connsiteY11276" fmla="*/ 1760824 h 2179871"/>
                <a:gd name="connsiteX11277" fmla="*/ 1551486 w 2663714"/>
                <a:gd name="connsiteY11277" fmla="*/ 1760995 h 2179871"/>
                <a:gd name="connsiteX11278" fmla="*/ 1551315 w 2663714"/>
                <a:gd name="connsiteY11278" fmla="*/ 1761165 h 2179871"/>
                <a:gd name="connsiteX11279" fmla="*/ 1551315 w 2663714"/>
                <a:gd name="connsiteY11279" fmla="*/ 1761165 h 2179871"/>
                <a:gd name="connsiteX11280" fmla="*/ 1512325 w 2663714"/>
                <a:gd name="connsiteY11280" fmla="*/ 1797524 h 2179871"/>
                <a:gd name="connsiteX11281" fmla="*/ 1491764 w 2663714"/>
                <a:gd name="connsiteY11281" fmla="*/ 1795987 h 2179871"/>
                <a:gd name="connsiteX11282" fmla="*/ 1535446 w 2663714"/>
                <a:gd name="connsiteY11282" fmla="*/ 1763555 h 2179871"/>
                <a:gd name="connsiteX11283" fmla="*/ 1535446 w 2663714"/>
                <a:gd name="connsiteY11283" fmla="*/ 1763555 h 2179871"/>
                <a:gd name="connsiteX11284" fmla="*/ 1535446 w 2663714"/>
                <a:gd name="connsiteY11284" fmla="*/ 1763555 h 2179871"/>
                <a:gd name="connsiteX11285" fmla="*/ 1535446 w 2663714"/>
                <a:gd name="connsiteY11285" fmla="*/ 1763555 h 2179871"/>
                <a:gd name="connsiteX11286" fmla="*/ 1535446 w 2663714"/>
                <a:gd name="connsiteY11286" fmla="*/ 1763555 h 2179871"/>
                <a:gd name="connsiteX11287" fmla="*/ 1576654 w 2663714"/>
                <a:gd name="connsiteY11287" fmla="*/ 1726770 h 2179871"/>
                <a:gd name="connsiteX11288" fmla="*/ 1578019 w 2663714"/>
                <a:gd name="connsiteY11288" fmla="*/ 1726770 h 2179871"/>
                <a:gd name="connsiteX11289" fmla="*/ 1578190 w 2663714"/>
                <a:gd name="connsiteY11289" fmla="*/ 1726941 h 2179871"/>
                <a:gd name="connsiteX11290" fmla="*/ 1578446 w 2663714"/>
                <a:gd name="connsiteY11290" fmla="*/ 1726770 h 2179871"/>
                <a:gd name="connsiteX11291" fmla="*/ 1583139 w 2663714"/>
                <a:gd name="connsiteY11291" fmla="*/ 1726599 h 2179871"/>
                <a:gd name="connsiteX11292" fmla="*/ 1589623 w 2663714"/>
                <a:gd name="connsiteY11292" fmla="*/ 1726258 h 2179871"/>
                <a:gd name="connsiteX11293" fmla="*/ 1573412 w 2663714"/>
                <a:gd name="connsiteY11293" fmla="*/ 1741279 h 2179871"/>
                <a:gd name="connsiteX11294" fmla="*/ 1570085 w 2663714"/>
                <a:gd name="connsiteY11294" fmla="*/ 1741962 h 2179871"/>
                <a:gd name="connsiteX11295" fmla="*/ 1573839 w 2663714"/>
                <a:gd name="connsiteY11295" fmla="*/ 1737865 h 2179871"/>
                <a:gd name="connsiteX11296" fmla="*/ 1573583 w 2663714"/>
                <a:gd name="connsiteY11296" fmla="*/ 1737694 h 2179871"/>
                <a:gd name="connsiteX11297" fmla="*/ 1568720 w 2663714"/>
                <a:gd name="connsiteY11297" fmla="*/ 1742303 h 2179871"/>
                <a:gd name="connsiteX11298" fmla="*/ 1567867 w 2663714"/>
                <a:gd name="connsiteY11298" fmla="*/ 1743071 h 2179871"/>
                <a:gd name="connsiteX11299" fmla="*/ 1569061 w 2663714"/>
                <a:gd name="connsiteY11299" fmla="*/ 1742901 h 2179871"/>
                <a:gd name="connsiteX11300" fmla="*/ 1571962 w 2663714"/>
                <a:gd name="connsiteY11300" fmla="*/ 1742474 h 2179871"/>
                <a:gd name="connsiteX11301" fmla="*/ 1556178 w 2663714"/>
                <a:gd name="connsiteY11301" fmla="*/ 1756727 h 2179871"/>
                <a:gd name="connsiteX11302" fmla="*/ 1553875 w 2663714"/>
                <a:gd name="connsiteY11302" fmla="*/ 1757154 h 2179871"/>
                <a:gd name="connsiteX11303" fmla="*/ 1553875 w 2663714"/>
                <a:gd name="connsiteY11303" fmla="*/ 1757410 h 2179871"/>
                <a:gd name="connsiteX11304" fmla="*/ 1682789 w 2663714"/>
                <a:gd name="connsiteY11304" fmla="*/ 1607197 h 2179871"/>
                <a:gd name="connsiteX11305" fmla="*/ 1704630 w 2663714"/>
                <a:gd name="connsiteY11305" fmla="*/ 1593797 h 2179871"/>
                <a:gd name="connsiteX11306" fmla="*/ 1700364 w 2663714"/>
                <a:gd name="connsiteY11306" fmla="*/ 1601308 h 2179871"/>
                <a:gd name="connsiteX11307" fmla="*/ 1700620 w 2663714"/>
                <a:gd name="connsiteY11307" fmla="*/ 1601479 h 2179871"/>
                <a:gd name="connsiteX11308" fmla="*/ 1706166 w 2663714"/>
                <a:gd name="connsiteY11308" fmla="*/ 1592944 h 2179871"/>
                <a:gd name="connsiteX11309" fmla="*/ 1726130 w 2663714"/>
                <a:gd name="connsiteY11309" fmla="*/ 1580568 h 2179871"/>
                <a:gd name="connsiteX11310" fmla="*/ 1723998 w 2663714"/>
                <a:gd name="connsiteY11310" fmla="*/ 1586884 h 2179871"/>
                <a:gd name="connsiteX11311" fmla="*/ 1720841 w 2663714"/>
                <a:gd name="connsiteY11311" fmla="*/ 1592687 h 2179871"/>
                <a:gd name="connsiteX11312" fmla="*/ 1718366 w 2663714"/>
                <a:gd name="connsiteY11312" fmla="*/ 1597126 h 2179871"/>
                <a:gd name="connsiteX11313" fmla="*/ 1688676 w 2663714"/>
                <a:gd name="connsiteY11313" fmla="*/ 1612403 h 2179871"/>
                <a:gd name="connsiteX11314" fmla="*/ 1673234 w 2663714"/>
                <a:gd name="connsiteY11314" fmla="*/ 1617268 h 2179871"/>
                <a:gd name="connsiteX11315" fmla="*/ 1673234 w 2663714"/>
                <a:gd name="connsiteY11315" fmla="*/ 1617268 h 2179871"/>
                <a:gd name="connsiteX11316" fmla="*/ 1673063 w 2663714"/>
                <a:gd name="connsiteY11316" fmla="*/ 1617268 h 2179871"/>
                <a:gd name="connsiteX11317" fmla="*/ 1672892 w 2663714"/>
                <a:gd name="connsiteY11317" fmla="*/ 1617268 h 2179871"/>
                <a:gd name="connsiteX11318" fmla="*/ 1672892 w 2663714"/>
                <a:gd name="connsiteY11318" fmla="*/ 1617268 h 2179871"/>
                <a:gd name="connsiteX11319" fmla="*/ 1639362 w 2663714"/>
                <a:gd name="connsiteY11319" fmla="*/ 1630668 h 2179871"/>
                <a:gd name="connsiteX11320" fmla="*/ 1682789 w 2663714"/>
                <a:gd name="connsiteY11320" fmla="*/ 1607197 h 2179871"/>
                <a:gd name="connsiteX11321" fmla="*/ 1682789 w 2663714"/>
                <a:gd name="connsiteY11321" fmla="*/ 1607197 h 2179871"/>
                <a:gd name="connsiteX11322" fmla="*/ 1682789 w 2663714"/>
                <a:gd name="connsiteY11322" fmla="*/ 1607197 h 2179871"/>
                <a:gd name="connsiteX11323" fmla="*/ 1682789 w 2663714"/>
                <a:gd name="connsiteY11323" fmla="*/ 1607197 h 2179871"/>
                <a:gd name="connsiteX11324" fmla="*/ 1682789 w 2663714"/>
                <a:gd name="connsiteY11324" fmla="*/ 1607197 h 2179871"/>
                <a:gd name="connsiteX11325" fmla="*/ 1704460 w 2663714"/>
                <a:gd name="connsiteY11325" fmla="*/ 1584323 h 2179871"/>
                <a:gd name="connsiteX11326" fmla="*/ 1711200 w 2663714"/>
                <a:gd name="connsiteY11326" fmla="*/ 1582361 h 2179871"/>
                <a:gd name="connsiteX11327" fmla="*/ 1710005 w 2663714"/>
                <a:gd name="connsiteY11327" fmla="*/ 1584409 h 2179871"/>
                <a:gd name="connsiteX11328" fmla="*/ 1702753 w 2663714"/>
                <a:gd name="connsiteY11328" fmla="*/ 1588250 h 2179871"/>
                <a:gd name="connsiteX11329" fmla="*/ 1702924 w 2663714"/>
                <a:gd name="connsiteY11329" fmla="*/ 1587908 h 2179871"/>
                <a:gd name="connsiteX11330" fmla="*/ 1704374 w 2663714"/>
                <a:gd name="connsiteY11330" fmla="*/ 1584238 h 2179871"/>
                <a:gd name="connsiteX11331" fmla="*/ 1710432 w 2663714"/>
                <a:gd name="connsiteY11331" fmla="*/ 1568961 h 2179871"/>
                <a:gd name="connsiteX11332" fmla="*/ 1723486 w 2663714"/>
                <a:gd name="connsiteY11332" fmla="*/ 1560767 h 2179871"/>
                <a:gd name="connsiteX11333" fmla="*/ 1723741 w 2663714"/>
                <a:gd name="connsiteY11333" fmla="*/ 1560596 h 2179871"/>
                <a:gd name="connsiteX11334" fmla="*/ 1717343 w 2663714"/>
                <a:gd name="connsiteY11334" fmla="*/ 1571777 h 2179871"/>
                <a:gd name="connsiteX11335" fmla="*/ 1714527 w 2663714"/>
                <a:gd name="connsiteY11335" fmla="*/ 1576727 h 2179871"/>
                <a:gd name="connsiteX11336" fmla="*/ 1712394 w 2663714"/>
                <a:gd name="connsiteY11336" fmla="*/ 1577154 h 2179871"/>
                <a:gd name="connsiteX11337" fmla="*/ 1706849 w 2663714"/>
                <a:gd name="connsiteY11337" fmla="*/ 1578349 h 2179871"/>
                <a:gd name="connsiteX11338" fmla="*/ 1710517 w 2663714"/>
                <a:gd name="connsiteY11338" fmla="*/ 1569046 h 2179871"/>
                <a:gd name="connsiteX11339" fmla="*/ 1705313 w 2663714"/>
                <a:gd name="connsiteY11339" fmla="*/ 1578605 h 2179871"/>
                <a:gd name="connsiteX11340" fmla="*/ 1689188 w 2663714"/>
                <a:gd name="connsiteY11340" fmla="*/ 1582275 h 2179871"/>
                <a:gd name="connsiteX11341" fmla="*/ 1707958 w 2663714"/>
                <a:gd name="connsiteY11341" fmla="*/ 1570412 h 2179871"/>
                <a:gd name="connsiteX11342" fmla="*/ 1705228 w 2663714"/>
                <a:gd name="connsiteY11342" fmla="*/ 1578605 h 2179871"/>
                <a:gd name="connsiteX11343" fmla="*/ 1581091 w 2663714"/>
                <a:gd name="connsiteY11343" fmla="*/ 1590639 h 2179871"/>
                <a:gd name="connsiteX11344" fmla="*/ 1585869 w 2663714"/>
                <a:gd name="connsiteY11344" fmla="*/ 1587652 h 2179871"/>
                <a:gd name="connsiteX11345" fmla="*/ 1600629 w 2663714"/>
                <a:gd name="connsiteY11345" fmla="*/ 1578520 h 2179871"/>
                <a:gd name="connsiteX11346" fmla="*/ 1619569 w 2663714"/>
                <a:gd name="connsiteY11346" fmla="*/ 1576301 h 2179871"/>
                <a:gd name="connsiteX11347" fmla="*/ 1609075 w 2663714"/>
                <a:gd name="connsiteY11347" fmla="*/ 1582958 h 2179871"/>
                <a:gd name="connsiteX11348" fmla="*/ 1581091 w 2663714"/>
                <a:gd name="connsiteY11348" fmla="*/ 1590639 h 2179871"/>
                <a:gd name="connsiteX11349" fmla="*/ 1628442 w 2663714"/>
                <a:gd name="connsiteY11349" fmla="*/ 1575191 h 2179871"/>
                <a:gd name="connsiteX11350" fmla="*/ 1632879 w 2663714"/>
                <a:gd name="connsiteY11350" fmla="*/ 1574594 h 2179871"/>
                <a:gd name="connsiteX11351" fmla="*/ 1631684 w 2663714"/>
                <a:gd name="connsiteY11351" fmla="*/ 1577325 h 2179871"/>
                <a:gd name="connsiteX11352" fmla="*/ 1631940 w 2663714"/>
                <a:gd name="connsiteY11352" fmla="*/ 1577410 h 2179871"/>
                <a:gd name="connsiteX11353" fmla="*/ 1633391 w 2663714"/>
                <a:gd name="connsiteY11353" fmla="*/ 1574508 h 2179871"/>
                <a:gd name="connsiteX11354" fmla="*/ 1658900 w 2663714"/>
                <a:gd name="connsiteY11354" fmla="*/ 1571180 h 2179871"/>
                <a:gd name="connsiteX11355" fmla="*/ 1654208 w 2663714"/>
                <a:gd name="connsiteY11355" fmla="*/ 1574167 h 2179871"/>
                <a:gd name="connsiteX11356" fmla="*/ 1618204 w 2663714"/>
                <a:gd name="connsiteY11356" fmla="*/ 1580824 h 2179871"/>
                <a:gd name="connsiteX11357" fmla="*/ 1628357 w 2663714"/>
                <a:gd name="connsiteY11357" fmla="*/ 1575106 h 2179871"/>
                <a:gd name="connsiteX11358" fmla="*/ 1664446 w 2663714"/>
                <a:gd name="connsiteY11358" fmla="*/ 1559146 h 2179871"/>
                <a:gd name="connsiteX11359" fmla="*/ 1657279 w 2663714"/>
                <a:gd name="connsiteY11359" fmla="*/ 1559146 h 2179871"/>
                <a:gd name="connsiteX11360" fmla="*/ 1670930 w 2663714"/>
                <a:gd name="connsiteY11360" fmla="*/ 1551720 h 2179871"/>
                <a:gd name="connsiteX11361" fmla="*/ 1664617 w 2663714"/>
                <a:gd name="connsiteY11361" fmla="*/ 1567680 h 2179871"/>
                <a:gd name="connsiteX11362" fmla="*/ 1662825 w 2663714"/>
                <a:gd name="connsiteY11362" fmla="*/ 1568790 h 2179871"/>
                <a:gd name="connsiteX11363" fmla="*/ 1661033 w 2663714"/>
                <a:gd name="connsiteY11363" fmla="*/ 1568790 h 2179871"/>
                <a:gd name="connsiteX11364" fmla="*/ 1638168 w 2663714"/>
                <a:gd name="connsiteY11364" fmla="*/ 1569814 h 2179871"/>
                <a:gd name="connsiteX11365" fmla="*/ 1655658 w 2663714"/>
                <a:gd name="connsiteY11365" fmla="*/ 1560170 h 2179871"/>
                <a:gd name="connsiteX11366" fmla="*/ 1664446 w 2663714"/>
                <a:gd name="connsiteY11366" fmla="*/ 1559487 h 2179871"/>
                <a:gd name="connsiteX11367" fmla="*/ 1664446 w 2663714"/>
                <a:gd name="connsiteY11367" fmla="*/ 1559146 h 2179871"/>
                <a:gd name="connsiteX11368" fmla="*/ 1679718 w 2663714"/>
                <a:gd name="connsiteY11368" fmla="*/ 1493342 h 2179871"/>
                <a:gd name="connsiteX11369" fmla="*/ 1669821 w 2663714"/>
                <a:gd name="connsiteY11369" fmla="*/ 1499999 h 2179871"/>
                <a:gd name="connsiteX11370" fmla="*/ 1675452 w 2663714"/>
                <a:gd name="connsiteY11370" fmla="*/ 1488050 h 2179871"/>
                <a:gd name="connsiteX11371" fmla="*/ 1701388 w 2663714"/>
                <a:gd name="connsiteY11371" fmla="*/ 1473541 h 2179871"/>
                <a:gd name="connsiteX11372" fmla="*/ 1697975 w 2663714"/>
                <a:gd name="connsiteY11372" fmla="*/ 1482246 h 2179871"/>
                <a:gd name="connsiteX11373" fmla="*/ 1680059 w 2663714"/>
                <a:gd name="connsiteY11373" fmla="*/ 1493171 h 2179871"/>
                <a:gd name="connsiteX11374" fmla="*/ 1680059 w 2663714"/>
                <a:gd name="connsiteY11374" fmla="*/ 1493171 h 2179871"/>
                <a:gd name="connsiteX11375" fmla="*/ 1679888 w 2663714"/>
                <a:gd name="connsiteY11375" fmla="*/ 1493257 h 2179871"/>
                <a:gd name="connsiteX11376" fmla="*/ 1679718 w 2663714"/>
                <a:gd name="connsiteY11376" fmla="*/ 1493342 h 2179871"/>
                <a:gd name="connsiteX11377" fmla="*/ 1679718 w 2663714"/>
                <a:gd name="connsiteY11377" fmla="*/ 1493342 h 2179871"/>
                <a:gd name="connsiteX11378" fmla="*/ 1688164 w 2663714"/>
                <a:gd name="connsiteY11378" fmla="*/ 1460397 h 2179871"/>
                <a:gd name="connsiteX11379" fmla="*/ 1688164 w 2663714"/>
                <a:gd name="connsiteY11379" fmla="*/ 1460397 h 2179871"/>
                <a:gd name="connsiteX11380" fmla="*/ 1688164 w 2663714"/>
                <a:gd name="connsiteY11380" fmla="*/ 1460227 h 2179871"/>
                <a:gd name="connsiteX11381" fmla="*/ 1688164 w 2663714"/>
                <a:gd name="connsiteY11381" fmla="*/ 1460227 h 2179871"/>
                <a:gd name="connsiteX11382" fmla="*/ 1690212 w 2663714"/>
                <a:gd name="connsiteY11382" fmla="*/ 1455191 h 2179871"/>
                <a:gd name="connsiteX11383" fmla="*/ 1715295 w 2663714"/>
                <a:gd name="connsiteY11383" fmla="*/ 1439146 h 2179871"/>
                <a:gd name="connsiteX11384" fmla="*/ 1709579 w 2663714"/>
                <a:gd name="connsiteY11384" fmla="*/ 1452375 h 2179871"/>
                <a:gd name="connsiteX11385" fmla="*/ 1709579 w 2663714"/>
                <a:gd name="connsiteY11385" fmla="*/ 1452375 h 2179871"/>
                <a:gd name="connsiteX11386" fmla="*/ 1709493 w 2663714"/>
                <a:gd name="connsiteY11386" fmla="*/ 1452631 h 2179871"/>
                <a:gd name="connsiteX11387" fmla="*/ 1709493 w 2663714"/>
                <a:gd name="connsiteY11387" fmla="*/ 1452887 h 2179871"/>
                <a:gd name="connsiteX11388" fmla="*/ 1709408 w 2663714"/>
                <a:gd name="connsiteY11388" fmla="*/ 1452887 h 2179871"/>
                <a:gd name="connsiteX11389" fmla="*/ 1705398 w 2663714"/>
                <a:gd name="connsiteY11389" fmla="*/ 1463299 h 2179871"/>
                <a:gd name="connsiteX11390" fmla="*/ 1679718 w 2663714"/>
                <a:gd name="connsiteY11390" fmla="*/ 1479003 h 2179871"/>
                <a:gd name="connsiteX11391" fmla="*/ 1688250 w 2663714"/>
                <a:gd name="connsiteY11391" fmla="*/ 1460397 h 2179871"/>
                <a:gd name="connsiteX11392" fmla="*/ 1688250 w 2663714"/>
                <a:gd name="connsiteY11392" fmla="*/ 1460397 h 2179871"/>
                <a:gd name="connsiteX11393" fmla="*/ 1692174 w 2663714"/>
                <a:gd name="connsiteY11393" fmla="*/ 1349615 h 2179871"/>
                <a:gd name="connsiteX11394" fmla="*/ 1692515 w 2663714"/>
                <a:gd name="connsiteY11394" fmla="*/ 1347738 h 2179871"/>
                <a:gd name="connsiteX11395" fmla="*/ 1697293 w 2663714"/>
                <a:gd name="connsiteY11395" fmla="*/ 1322133 h 2179871"/>
                <a:gd name="connsiteX11396" fmla="*/ 1707616 w 2663714"/>
                <a:gd name="connsiteY11396" fmla="*/ 1315390 h 2179871"/>
                <a:gd name="connsiteX11397" fmla="*/ 1707104 w 2663714"/>
                <a:gd name="connsiteY11397" fmla="*/ 1319060 h 2179871"/>
                <a:gd name="connsiteX11398" fmla="*/ 1700194 w 2663714"/>
                <a:gd name="connsiteY11398" fmla="*/ 1335362 h 2179871"/>
                <a:gd name="connsiteX11399" fmla="*/ 1694478 w 2663714"/>
                <a:gd name="connsiteY11399" fmla="*/ 1348164 h 2179871"/>
                <a:gd name="connsiteX11400" fmla="*/ 1692088 w 2663714"/>
                <a:gd name="connsiteY11400" fmla="*/ 1349615 h 2179871"/>
                <a:gd name="connsiteX11401" fmla="*/ 1720244 w 2663714"/>
                <a:gd name="connsiteY11401" fmla="*/ 1273314 h 2179871"/>
                <a:gd name="connsiteX11402" fmla="*/ 1720244 w 2663714"/>
                <a:gd name="connsiteY11402" fmla="*/ 1273314 h 2179871"/>
                <a:gd name="connsiteX11403" fmla="*/ 1720244 w 2663714"/>
                <a:gd name="connsiteY11403" fmla="*/ 1273314 h 2179871"/>
                <a:gd name="connsiteX11404" fmla="*/ 1720244 w 2663714"/>
                <a:gd name="connsiteY11404" fmla="*/ 1273314 h 2179871"/>
                <a:gd name="connsiteX11405" fmla="*/ 1720244 w 2663714"/>
                <a:gd name="connsiteY11405" fmla="*/ 1273314 h 2179871"/>
                <a:gd name="connsiteX11406" fmla="*/ 1720499 w 2663714"/>
                <a:gd name="connsiteY11406" fmla="*/ 1271265 h 2179871"/>
                <a:gd name="connsiteX11407" fmla="*/ 1726045 w 2663714"/>
                <a:gd name="connsiteY11407" fmla="*/ 1271777 h 2179871"/>
                <a:gd name="connsiteX11408" fmla="*/ 1719902 w 2663714"/>
                <a:gd name="connsiteY11408" fmla="*/ 1275276 h 2179871"/>
                <a:gd name="connsiteX11409" fmla="*/ 1720244 w 2663714"/>
                <a:gd name="connsiteY11409" fmla="*/ 1273399 h 2179871"/>
                <a:gd name="connsiteX11410" fmla="*/ 1732444 w 2663714"/>
                <a:gd name="connsiteY11410" fmla="*/ 1272289 h 2179871"/>
                <a:gd name="connsiteX11411" fmla="*/ 1744218 w 2663714"/>
                <a:gd name="connsiteY11411" fmla="*/ 1273570 h 2179871"/>
                <a:gd name="connsiteX11412" fmla="*/ 1742255 w 2663714"/>
                <a:gd name="connsiteY11412" fmla="*/ 1288676 h 2179871"/>
                <a:gd name="connsiteX11413" fmla="*/ 1721694 w 2663714"/>
                <a:gd name="connsiteY11413" fmla="*/ 1300454 h 2179871"/>
                <a:gd name="connsiteX11414" fmla="*/ 1714612 w 2663714"/>
                <a:gd name="connsiteY11414" fmla="*/ 1304722 h 2179871"/>
                <a:gd name="connsiteX11415" fmla="*/ 1718878 w 2663714"/>
                <a:gd name="connsiteY11415" fmla="*/ 1280824 h 2179871"/>
                <a:gd name="connsiteX11416" fmla="*/ 1732358 w 2663714"/>
                <a:gd name="connsiteY11416" fmla="*/ 1272289 h 2179871"/>
                <a:gd name="connsiteX11417" fmla="*/ 1757015 w 2663714"/>
                <a:gd name="connsiteY11417" fmla="*/ 1222105 h 2179871"/>
                <a:gd name="connsiteX11418" fmla="*/ 1758039 w 2663714"/>
                <a:gd name="connsiteY11418" fmla="*/ 1221422 h 2179871"/>
                <a:gd name="connsiteX11419" fmla="*/ 1769557 w 2663714"/>
                <a:gd name="connsiteY11419" fmla="*/ 1214423 h 2179871"/>
                <a:gd name="connsiteX11420" fmla="*/ 1768021 w 2663714"/>
                <a:gd name="connsiteY11420" fmla="*/ 1225860 h 2179871"/>
                <a:gd name="connsiteX11421" fmla="*/ 1762390 w 2663714"/>
                <a:gd name="connsiteY11421" fmla="*/ 1231408 h 2179871"/>
                <a:gd name="connsiteX11422" fmla="*/ 1757868 w 2663714"/>
                <a:gd name="connsiteY11422" fmla="*/ 1235846 h 2179871"/>
                <a:gd name="connsiteX11423" fmla="*/ 1755650 w 2663714"/>
                <a:gd name="connsiteY11423" fmla="*/ 1235590 h 2179871"/>
                <a:gd name="connsiteX11424" fmla="*/ 1757015 w 2663714"/>
                <a:gd name="connsiteY11424" fmla="*/ 1222019 h 2179871"/>
                <a:gd name="connsiteX11425" fmla="*/ 1750275 w 2663714"/>
                <a:gd name="connsiteY11425" fmla="*/ 1235078 h 2179871"/>
                <a:gd name="connsiteX11426" fmla="*/ 1741317 w 2663714"/>
                <a:gd name="connsiteY11426" fmla="*/ 1234138 h 2179871"/>
                <a:gd name="connsiteX11427" fmla="*/ 1738416 w 2663714"/>
                <a:gd name="connsiteY11427" fmla="*/ 1233797 h 2179871"/>
                <a:gd name="connsiteX11428" fmla="*/ 1751811 w 2663714"/>
                <a:gd name="connsiteY11428" fmla="*/ 1225433 h 2179871"/>
                <a:gd name="connsiteX11429" fmla="*/ 1750275 w 2663714"/>
                <a:gd name="connsiteY11429" fmla="*/ 1235163 h 2179871"/>
                <a:gd name="connsiteX11430" fmla="*/ 1776724 w 2663714"/>
                <a:gd name="connsiteY11430" fmla="*/ 1193086 h 2179871"/>
                <a:gd name="connsiteX11431" fmla="*/ 1778771 w 2663714"/>
                <a:gd name="connsiteY11431" fmla="*/ 1191465 h 2179871"/>
                <a:gd name="connsiteX11432" fmla="*/ 1788327 w 2663714"/>
                <a:gd name="connsiteY11432" fmla="*/ 1183783 h 2179871"/>
                <a:gd name="connsiteX11433" fmla="*/ 1787815 w 2663714"/>
                <a:gd name="connsiteY11433" fmla="*/ 1187283 h 2179871"/>
                <a:gd name="connsiteX11434" fmla="*/ 1784402 w 2663714"/>
                <a:gd name="connsiteY11434" fmla="*/ 1197610 h 2179871"/>
                <a:gd name="connsiteX11435" fmla="*/ 1776297 w 2663714"/>
                <a:gd name="connsiteY11435" fmla="*/ 1198207 h 2179871"/>
                <a:gd name="connsiteX11436" fmla="*/ 1776724 w 2663714"/>
                <a:gd name="connsiteY11436" fmla="*/ 1193172 h 2179871"/>
                <a:gd name="connsiteX11437" fmla="*/ 1771690 w 2663714"/>
                <a:gd name="connsiteY11437" fmla="*/ 1198463 h 2179871"/>
                <a:gd name="connsiteX11438" fmla="*/ 1769813 w 2663714"/>
                <a:gd name="connsiteY11438" fmla="*/ 1198634 h 2179871"/>
                <a:gd name="connsiteX11439" fmla="*/ 1771860 w 2663714"/>
                <a:gd name="connsiteY11439" fmla="*/ 1197012 h 2179871"/>
                <a:gd name="connsiteX11440" fmla="*/ 1771690 w 2663714"/>
                <a:gd name="connsiteY11440" fmla="*/ 1198548 h 2179871"/>
                <a:gd name="connsiteX11441" fmla="*/ 1783037 w 2663714"/>
                <a:gd name="connsiteY11441" fmla="*/ 1130526 h 2179871"/>
                <a:gd name="connsiteX11442" fmla="*/ 1782099 w 2663714"/>
                <a:gd name="connsiteY11442" fmla="*/ 1130782 h 2179871"/>
                <a:gd name="connsiteX11443" fmla="*/ 1783549 w 2663714"/>
                <a:gd name="connsiteY11443" fmla="*/ 1114395 h 2179871"/>
                <a:gd name="connsiteX11444" fmla="*/ 1785341 w 2663714"/>
                <a:gd name="connsiteY11444" fmla="*/ 1112859 h 2179871"/>
                <a:gd name="connsiteX11445" fmla="*/ 1798053 w 2663714"/>
                <a:gd name="connsiteY11445" fmla="*/ 1108591 h 2179871"/>
                <a:gd name="connsiteX11446" fmla="*/ 1794213 w 2663714"/>
                <a:gd name="connsiteY11446" fmla="*/ 1120113 h 2179871"/>
                <a:gd name="connsiteX11447" fmla="*/ 1790118 w 2663714"/>
                <a:gd name="connsiteY11447" fmla="*/ 1124124 h 2179871"/>
                <a:gd name="connsiteX11448" fmla="*/ 1781928 w 2663714"/>
                <a:gd name="connsiteY11448" fmla="*/ 1131977 h 2179871"/>
                <a:gd name="connsiteX11449" fmla="*/ 1781928 w 2663714"/>
                <a:gd name="connsiteY11449" fmla="*/ 1131123 h 2179871"/>
                <a:gd name="connsiteX11450" fmla="*/ 1783037 w 2663714"/>
                <a:gd name="connsiteY11450" fmla="*/ 1130696 h 2179871"/>
                <a:gd name="connsiteX11451" fmla="*/ 1782952 w 2663714"/>
                <a:gd name="connsiteY11451" fmla="*/ 1130440 h 2179871"/>
                <a:gd name="connsiteX11452" fmla="*/ 1820064 w 2663714"/>
                <a:gd name="connsiteY11452" fmla="*/ 1157155 h 2179871"/>
                <a:gd name="connsiteX11453" fmla="*/ 1815372 w 2663714"/>
                <a:gd name="connsiteY11453" fmla="*/ 1170895 h 2179871"/>
                <a:gd name="connsiteX11454" fmla="*/ 1816396 w 2663714"/>
                <a:gd name="connsiteY11454" fmla="*/ 1161849 h 2179871"/>
                <a:gd name="connsiteX11455" fmla="*/ 1817249 w 2663714"/>
                <a:gd name="connsiteY11455" fmla="*/ 1159544 h 2179871"/>
                <a:gd name="connsiteX11456" fmla="*/ 1820064 w 2663714"/>
                <a:gd name="connsiteY11456" fmla="*/ 1157155 h 2179871"/>
                <a:gd name="connsiteX11457" fmla="*/ 1801807 w 2663714"/>
                <a:gd name="connsiteY11457" fmla="*/ 1228506 h 2179871"/>
                <a:gd name="connsiteX11458" fmla="*/ 1801807 w 2663714"/>
                <a:gd name="connsiteY11458" fmla="*/ 1228506 h 2179871"/>
                <a:gd name="connsiteX11459" fmla="*/ 1801807 w 2663714"/>
                <a:gd name="connsiteY11459" fmla="*/ 1228762 h 2179871"/>
                <a:gd name="connsiteX11460" fmla="*/ 1801807 w 2663714"/>
                <a:gd name="connsiteY11460" fmla="*/ 1229018 h 2179871"/>
                <a:gd name="connsiteX11461" fmla="*/ 1801807 w 2663714"/>
                <a:gd name="connsiteY11461" fmla="*/ 1229018 h 2179871"/>
                <a:gd name="connsiteX11462" fmla="*/ 1799759 w 2663714"/>
                <a:gd name="connsiteY11462" fmla="*/ 1247624 h 2179871"/>
                <a:gd name="connsiteX11463" fmla="*/ 1787217 w 2663714"/>
                <a:gd name="connsiteY11463" fmla="*/ 1259914 h 2179871"/>
                <a:gd name="connsiteX11464" fmla="*/ 1789521 w 2663714"/>
                <a:gd name="connsiteY11464" fmla="*/ 1253939 h 2179871"/>
                <a:gd name="connsiteX11465" fmla="*/ 1799588 w 2663714"/>
                <a:gd name="connsiteY11465" fmla="*/ 1228591 h 2179871"/>
                <a:gd name="connsiteX11466" fmla="*/ 1802148 w 2663714"/>
                <a:gd name="connsiteY11466" fmla="*/ 1226201 h 2179871"/>
                <a:gd name="connsiteX11467" fmla="*/ 1801807 w 2663714"/>
                <a:gd name="connsiteY11467" fmla="*/ 1228420 h 2179871"/>
                <a:gd name="connsiteX11468" fmla="*/ 1790289 w 2663714"/>
                <a:gd name="connsiteY11468" fmla="*/ 1345774 h 2179871"/>
                <a:gd name="connsiteX11469" fmla="*/ 1789436 w 2663714"/>
                <a:gd name="connsiteY11469" fmla="*/ 1356016 h 2179871"/>
                <a:gd name="connsiteX11470" fmla="*/ 1785682 w 2663714"/>
                <a:gd name="connsiteY11470" fmla="*/ 1358321 h 2179871"/>
                <a:gd name="connsiteX11471" fmla="*/ 1788412 w 2663714"/>
                <a:gd name="connsiteY11471" fmla="*/ 1350213 h 2179871"/>
                <a:gd name="connsiteX11472" fmla="*/ 1788156 w 2663714"/>
                <a:gd name="connsiteY11472" fmla="*/ 1350127 h 2179871"/>
                <a:gd name="connsiteX11473" fmla="*/ 1784743 w 2663714"/>
                <a:gd name="connsiteY11473" fmla="*/ 1359003 h 2179871"/>
                <a:gd name="connsiteX11474" fmla="*/ 1771434 w 2663714"/>
                <a:gd name="connsiteY11474" fmla="*/ 1367368 h 2179871"/>
                <a:gd name="connsiteX11475" fmla="*/ 1772970 w 2663714"/>
                <a:gd name="connsiteY11475" fmla="*/ 1363100 h 2179871"/>
                <a:gd name="connsiteX11476" fmla="*/ 1775017 w 2663714"/>
                <a:gd name="connsiteY11476" fmla="*/ 1357553 h 2179871"/>
                <a:gd name="connsiteX11477" fmla="*/ 1790545 w 2663714"/>
                <a:gd name="connsiteY11477" fmla="*/ 1344750 h 2179871"/>
                <a:gd name="connsiteX11478" fmla="*/ 1790459 w 2663714"/>
                <a:gd name="connsiteY11478" fmla="*/ 1345774 h 2179871"/>
                <a:gd name="connsiteX11479" fmla="*/ 1788583 w 2663714"/>
                <a:gd name="connsiteY11479" fmla="*/ 1365661 h 2179871"/>
                <a:gd name="connsiteX11480" fmla="*/ 1780307 w 2663714"/>
                <a:gd name="connsiteY11480" fmla="*/ 1374451 h 2179871"/>
                <a:gd name="connsiteX11481" fmla="*/ 1784317 w 2663714"/>
                <a:gd name="connsiteY11481" fmla="*/ 1362417 h 2179871"/>
                <a:gd name="connsiteX11482" fmla="*/ 1789095 w 2663714"/>
                <a:gd name="connsiteY11482" fmla="*/ 1359003 h 2179871"/>
                <a:gd name="connsiteX11483" fmla="*/ 1788497 w 2663714"/>
                <a:gd name="connsiteY11483" fmla="*/ 1365661 h 2179871"/>
                <a:gd name="connsiteX11484" fmla="*/ 1790801 w 2663714"/>
                <a:gd name="connsiteY11484" fmla="*/ 1357809 h 2179871"/>
                <a:gd name="connsiteX11485" fmla="*/ 1794555 w 2663714"/>
                <a:gd name="connsiteY11485" fmla="*/ 1355163 h 2179871"/>
                <a:gd name="connsiteX11486" fmla="*/ 1807011 w 2663714"/>
                <a:gd name="connsiteY11486" fmla="*/ 1346286 h 2179871"/>
                <a:gd name="connsiteX11487" fmla="*/ 1789948 w 2663714"/>
                <a:gd name="connsiteY11487" fmla="*/ 1364210 h 2179871"/>
                <a:gd name="connsiteX11488" fmla="*/ 1790801 w 2663714"/>
                <a:gd name="connsiteY11488" fmla="*/ 1357894 h 2179871"/>
                <a:gd name="connsiteX11489" fmla="*/ 1748142 w 2663714"/>
                <a:gd name="connsiteY11489" fmla="*/ 1576898 h 2179871"/>
                <a:gd name="connsiteX11490" fmla="*/ 1744132 w 2663714"/>
                <a:gd name="connsiteY11490" fmla="*/ 1583811 h 2179871"/>
                <a:gd name="connsiteX11491" fmla="*/ 1737819 w 2663714"/>
                <a:gd name="connsiteY11491" fmla="*/ 1586969 h 2179871"/>
                <a:gd name="connsiteX11492" fmla="*/ 1748057 w 2663714"/>
                <a:gd name="connsiteY11492" fmla="*/ 1572631 h 2179871"/>
                <a:gd name="connsiteX11493" fmla="*/ 1749336 w 2663714"/>
                <a:gd name="connsiteY11493" fmla="*/ 1572290 h 2179871"/>
                <a:gd name="connsiteX11494" fmla="*/ 1748142 w 2663714"/>
                <a:gd name="connsiteY11494" fmla="*/ 1576898 h 2179871"/>
                <a:gd name="connsiteX11495" fmla="*/ 1722974 w 2663714"/>
                <a:gd name="connsiteY11495" fmla="*/ 1620426 h 2179871"/>
                <a:gd name="connsiteX11496" fmla="*/ 1708896 w 2663714"/>
                <a:gd name="connsiteY11496" fmla="*/ 1624693 h 2179871"/>
                <a:gd name="connsiteX11497" fmla="*/ 1714869 w 2663714"/>
                <a:gd name="connsiteY11497" fmla="*/ 1617182 h 2179871"/>
                <a:gd name="connsiteX11498" fmla="*/ 1730737 w 2663714"/>
                <a:gd name="connsiteY11498" fmla="*/ 1607026 h 2179871"/>
                <a:gd name="connsiteX11499" fmla="*/ 1725192 w 2663714"/>
                <a:gd name="connsiteY11499" fmla="*/ 1616585 h 2179871"/>
                <a:gd name="connsiteX11500" fmla="*/ 1722974 w 2663714"/>
                <a:gd name="connsiteY11500" fmla="*/ 1620340 h 2179871"/>
                <a:gd name="connsiteX11501" fmla="*/ 1729202 w 2663714"/>
                <a:gd name="connsiteY11501" fmla="*/ 1557097 h 2179871"/>
                <a:gd name="connsiteX11502" fmla="*/ 1735089 w 2663714"/>
                <a:gd name="connsiteY11502" fmla="*/ 1553513 h 2179871"/>
                <a:gd name="connsiteX11503" fmla="*/ 1728690 w 2663714"/>
                <a:gd name="connsiteY11503" fmla="*/ 1572631 h 2179871"/>
                <a:gd name="connsiteX11504" fmla="*/ 1728263 w 2663714"/>
                <a:gd name="connsiteY11504" fmla="*/ 1573996 h 2179871"/>
                <a:gd name="connsiteX11505" fmla="*/ 1716916 w 2663714"/>
                <a:gd name="connsiteY11505" fmla="*/ 1576215 h 2179871"/>
                <a:gd name="connsiteX11506" fmla="*/ 1719220 w 2663714"/>
                <a:gd name="connsiteY11506" fmla="*/ 1572631 h 2179871"/>
                <a:gd name="connsiteX11507" fmla="*/ 1729287 w 2663714"/>
                <a:gd name="connsiteY11507" fmla="*/ 1557183 h 2179871"/>
                <a:gd name="connsiteX11508" fmla="*/ 1731078 w 2663714"/>
                <a:gd name="connsiteY11508" fmla="*/ 1554195 h 2179871"/>
                <a:gd name="connsiteX11509" fmla="*/ 1732444 w 2663714"/>
                <a:gd name="connsiteY11509" fmla="*/ 1552061 h 2179871"/>
                <a:gd name="connsiteX11510" fmla="*/ 1735942 w 2663714"/>
                <a:gd name="connsiteY11510" fmla="*/ 1550696 h 2179871"/>
                <a:gd name="connsiteX11511" fmla="*/ 1735601 w 2663714"/>
                <a:gd name="connsiteY11511" fmla="*/ 1551635 h 2179871"/>
                <a:gd name="connsiteX11512" fmla="*/ 1730994 w 2663714"/>
                <a:gd name="connsiteY11512" fmla="*/ 1554110 h 2179871"/>
                <a:gd name="connsiteX11513" fmla="*/ 1713247 w 2663714"/>
                <a:gd name="connsiteY11513" fmla="*/ 1581763 h 2179871"/>
                <a:gd name="connsiteX11514" fmla="*/ 1716575 w 2663714"/>
                <a:gd name="connsiteY11514" fmla="*/ 1580909 h 2179871"/>
                <a:gd name="connsiteX11515" fmla="*/ 1712309 w 2663714"/>
                <a:gd name="connsiteY11515" fmla="*/ 1583214 h 2179871"/>
                <a:gd name="connsiteX11516" fmla="*/ 1713247 w 2663714"/>
                <a:gd name="connsiteY11516" fmla="*/ 1581848 h 2179871"/>
                <a:gd name="connsiteX11517" fmla="*/ 1713247 w 2663714"/>
                <a:gd name="connsiteY11517" fmla="*/ 1581848 h 2179871"/>
                <a:gd name="connsiteX11518" fmla="*/ 1716148 w 2663714"/>
                <a:gd name="connsiteY11518" fmla="*/ 1603271 h 2179871"/>
                <a:gd name="connsiteX11519" fmla="*/ 1718708 w 2663714"/>
                <a:gd name="connsiteY11519" fmla="*/ 1601820 h 2179871"/>
                <a:gd name="connsiteX11520" fmla="*/ 1718111 w 2663714"/>
                <a:gd name="connsiteY11520" fmla="*/ 1603612 h 2179871"/>
                <a:gd name="connsiteX11521" fmla="*/ 1715636 w 2663714"/>
                <a:gd name="connsiteY11521" fmla="*/ 1604295 h 2179871"/>
                <a:gd name="connsiteX11522" fmla="*/ 1716148 w 2663714"/>
                <a:gd name="connsiteY11522" fmla="*/ 1603271 h 2179871"/>
                <a:gd name="connsiteX11523" fmla="*/ 1720755 w 2663714"/>
                <a:gd name="connsiteY11523" fmla="*/ 1595675 h 2179871"/>
                <a:gd name="connsiteX11524" fmla="*/ 1720755 w 2663714"/>
                <a:gd name="connsiteY11524" fmla="*/ 1595504 h 2179871"/>
                <a:gd name="connsiteX11525" fmla="*/ 1720755 w 2663714"/>
                <a:gd name="connsiteY11525" fmla="*/ 1595675 h 2179871"/>
                <a:gd name="connsiteX11526" fmla="*/ 1720755 w 2663714"/>
                <a:gd name="connsiteY11526" fmla="*/ 1595675 h 2179871"/>
                <a:gd name="connsiteX11527" fmla="*/ 1723741 w 2663714"/>
                <a:gd name="connsiteY11527" fmla="*/ 1605831 h 2179871"/>
                <a:gd name="connsiteX11528" fmla="*/ 1732188 w 2663714"/>
                <a:gd name="connsiteY11528" fmla="*/ 1602844 h 2179871"/>
                <a:gd name="connsiteX11529" fmla="*/ 1721353 w 2663714"/>
                <a:gd name="connsiteY11529" fmla="*/ 1608904 h 2179871"/>
                <a:gd name="connsiteX11530" fmla="*/ 1723741 w 2663714"/>
                <a:gd name="connsiteY11530" fmla="*/ 1605831 h 2179871"/>
                <a:gd name="connsiteX11531" fmla="*/ 1718878 w 2663714"/>
                <a:gd name="connsiteY11531" fmla="*/ 1603441 h 2179871"/>
                <a:gd name="connsiteX11532" fmla="*/ 1719732 w 2663714"/>
                <a:gd name="connsiteY11532" fmla="*/ 1601308 h 2179871"/>
                <a:gd name="connsiteX11533" fmla="*/ 1722120 w 2663714"/>
                <a:gd name="connsiteY11533" fmla="*/ 1599942 h 2179871"/>
                <a:gd name="connsiteX11534" fmla="*/ 1719817 w 2663714"/>
                <a:gd name="connsiteY11534" fmla="*/ 1603186 h 2179871"/>
                <a:gd name="connsiteX11535" fmla="*/ 1718878 w 2663714"/>
                <a:gd name="connsiteY11535" fmla="*/ 1603441 h 2179871"/>
                <a:gd name="connsiteX11536" fmla="*/ 1722120 w 2663714"/>
                <a:gd name="connsiteY11536" fmla="*/ 1594992 h 2179871"/>
                <a:gd name="connsiteX11537" fmla="*/ 1723571 w 2663714"/>
                <a:gd name="connsiteY11537" fmla="*/ 1591322 h 2179871"/>
                <a:gd name="connsiteX11538" fmla="*/ 1725192 w 2663714"/>
                <a:gd name="connsiteY11538" fmla="*/ 1588762 h 2179871"/>
                <a:gd name="connsiteX11539" fmla="*/ 1733127 w 2663714"/>
                <a:gd name="connsiteY11539" fmla="*/ 1576472 h 2179871"/>
                <a:gd name="connsiteX11540" fmla="*/ 1738757 w 2663714"/>
                <a:gd name="connsiteY11540" fmla="*/ 1575020 h 2179871"/>
                <a:gd name="connsiteX11541" fmla="*/ 1727154 w 2663714"/>
                <a:gd name="connsiteY11541" fmla="*/ 1592346 h 2179871"/>
                <a:gd name="connsiteX11542" fmla="*/ 1722120 w 2663714"/>
                <a:gd name="connsiteY11542" fmla="*/ 1594907 h 2179871"/>
                <a:gd name="connsiteX11543" fmla="*/ 1728348 w 2663714"/>
                <a:gd name="connsiteY11543" fmla="*/ 1578946 h 2179871"/>
                <a:gd name="connsiteX11544" fmla="*/ 1728263 w 2663714"/>
                <a:gd name="connsiteY11544" fmla="*/ 1579117 h 2179871"/>
                <a:gd name="connsiteX11545" fmla="*/ 1728263 w 2663714"/>
                <a:gd name="connsiteY11545" fmla="*/ 1578946 h 2179871"/>
                <a:gd name="connsiteX11546" fmla="*/ 1728348 w 2663714"/>
                <a:gd name="connsiteY11546" fmla="*/ 1578946 h 2179871"/>
                <a:gd name="connsiteX11547" fmla="*/ 1713589 w 2663714"/>
                <a:gd name="connsiteY11547" fmla="*/ 1604892 h 2179871"/>
                <a:gd name="connsiteX11548" fmla="*/ 1713162 w 2663714"/>
                <a:gd name="connsiteY11548" fmla="*/ 1604978 h 2179871"/>
                <a:gd name="connsiteX11549" fmla="*/ 1713674 w 2663714"/>
                <a:gd name="connsiteY11549" fmla="*/ 1604722 h 2179871"/>
                <a:gd name="connsiteX11550" fmla="*/ 1713674 w 2663714"/>
                <a:gd name="connsiteY11550" fmla="*/ 1604892 h 2179871"/>
                <a:gd name="connsiteX11551" fmla="*/ 1715892 w 2663714"/>
                <a:gd name="connsiteY11551" fmla="*/ 1608648 h 2179871"/>
                <a:gd name="connsiteX11552" fmla="*/ 1712053 w 2663714"/>
                <a:gd name="connsiteY11552" fmla="*/ 1614195 h 2179871"/>
                <a:gd name="connsiteX11553" fmla="*/ 1710261 w 2663714"/>
                <a:gd name="connsiteY11553" fmla="*/ 1615220 h 2179871"/>
                <a:gd name="connsiteX11554" fmla="*/ 1712991 w 2663714"/>
                <a:gd name="connsiteY11554" fmla="*/ 1609757 h 2179871"/>
                <a:gd name="connsiteX11555" fmla="*/ 1715978 w 2663714"/>
                <a:gd name="connsiteY11555" fmla="*/ 1608648 h 2179871"/>
                <a:gd name="connsiteX11556" fmla="*/ 1701729 w 2663714"/>
                <a:gd name="connsiteY11556" fmla="*/ 1626912 h 2179871"/>
                <a:gd name="connsiteX11557" fmla="*/ 1698317 w 2663714"/>
                <a:gd name="connsiteY11557" fmla="*/ 1627936 h 2179871"/>
                <a:gd name="connsiteX11558" fmla="*/ 1702753 w 2663714"/>
                <a:gd name="connsiteY11558" fmla="*/ 1625035 h 2179871"/>
                <a:gd name="connsiteX11559" fmla="*/ 1701729 w 2663714"/>
                <a:gd name="connsiteY11559" fmla="*/ 1626912 h 2179871"/>
                <a:gd name="connsiteX11560" fmla="*/ 1727240 w 2663714"/>
                <a:gd name="connsiteY11560" fmla="*/ 1601052 h 2179871"/>
                <a:gd name="connsiteX11561" fmla="*/ 1732785 w 2663714"/>
                <a:gd name="connsiteY11561" fmla="*/ 1593627 h 2179871"/>
                <a:gd name="connsiteX11562" fmla="*/ 1741061 w 2663714"/>
                <a:gd name="connsiteY11562" fmla="*/ 1588847 h 2179871"/>
                <a:gd name="connsiteX11563" fmla="*/ 1735259 w 2663714"/>
                <a:gd name="connsiteY11563" fmla="*/ 1598833 h 2179871"/>
                <a:gd name="connsiteX11564" fmla="*/ 1727240 w 2663714"/>
                <a:gd name="connsiteY11564" fmla="*/ 1600966 h 2179871"/>
                <a:gd name="connsiteX11565" fmla="*/ 1740976 w 2663714"/>
                <a:gd name="connsiteY11565" fmla="*/ 1571436 h 2179871"/>
                <a:gd name="connsiteX11566" fmla="*/ 1739952 w 2663714"/>
                <a:gd name="connsiteY11566" fmla="*/ 1571607 h 2179871"/>
                <a:gd name="connsiteX11567" fmla="*/ 1741487 w 2663714"/>
                <a:gd name="connsiteY11567" fmla="*/ 1570668 h 2179871"/>
                <a:gd name="connsiteX11568" fmla="*/ 1740976 w 2663714"/>
                <a:gd name="connsiteY11568" fmla="*/ 1571436 h 2179871"/>
                <a:gd name="connsiteX11569" fmla="*/ 1730396 w 2663714"/>
                <a:gd name="connsiteY11569" fmla="*/ 1573399 h 2179871"/>
                <a:gd name="connsiteX11570" fmla="*/ 1730396 w 2663714"/>
                <a:gd name="connsiteY11570" fmla="*/ 1573399 h 2179871"/>
                <a:gd name="connsiteX11571" fmla="*/ 1730567 w 2663714"/>
                <a:gd name="connsiteY11571" fmla="*/ 1572972 h 2179871"/>
                <a:gd name="connsiteX11572" fmla="*/ 1739269 w 2663714"/>
                <a:gd name="connsiteY11572" fmla="*/ 1550782 h 2179871"/>
                <a:gd name="connsiteX11573" fmla="*/ 1744388 w 2663714"/>
                <a:gd name="connsiteY11573" fmla="*/ 1547624 h 2179871"/>
                <a:gd name="connsiteX11574" fmla="*/ 1746436 w 2663714"/>
                <a:gd name="connsiteY11574" fmla="*/ 1546855 h 2179871"/>
                <a:gd name="connsiteX11575" fmla="*/ 1731847 w 2663714"/>
                <a:gd name="connsiteY11575" fmla="*/ 1572631 h 2179871"/>
                <a:gd name="connsiteX11576" fmla="*/ 1730396 w 2663714"/>
                <a:gd name="connsiteY11576" fmla="*/ 1573399 h 2179871"/>
                <a:gd name="connsiteX11577" fmla="*/ 1739781 w 2663714"/>
                <a:gd name="connsiteY11577" fmla="*/ 1549416 h 2179871"/>
                <a:gd name="connsiteX11578" fmla="*/ 1739781 w 2663714"/>
                <a:gd name="connsiteY11578" fmla="*/ 1549245 h 2179871"/>
                <a:gd name="connsiteX11579" fmla="*/ 1740378 w 2663714"/>
                <a:gd name="connsiteY11579" fmla="*/ 1548989 h 2179871"/>
                <a:gd name="connsiteX11580" fmla="*/ 1739696 w 2663714"/>
                <a:gd name="connsiteY11580" fmla="*/ 1549331 h 2179871"/>
                <a:gd name="connsiteX11581" fmla="*/ 1736710 w 2663714"/>
                <a:gd name="connsiteY11581" fmla="*/ 1548221 h 2179871"/>
                <a:gd name="connsiteX11582" fmla="*/ 1734406 w 2663714"/>
                <a:gd name="connsiteY11582" fmla="*/ 1548904 h 2179871"/>
                <a:gd name="connsiteX11583" fmla="*/ 1738757 w 2663714"/>
                <a:gd name="connsiteY11583" fmla="*/ 1542247 h 2179871"/>
                <a:gd name="connsiteX11584" fmla="*/ 1736795 w 2663714"/>
                <a:gd name="connsiteY11584" fmla="*/ 1548221 h 2179871"/>
                <a:gd name="connsiteX11585" fmla="*/ 1716660 w 2663714"/>
                <a:gd name="connsiteY11585" fmla="*/ 1552403 h 2179871"/>
                <a:gd name="connsiteX11586" fmla="*/ 1727922 w 2663714"/>
                <a:gd name="connsiteY11586" fmla="*/ 1535419 h 2179871"/>
                <a:gd name="connsiteX11587" fmla="*/ 1743706 w 2663714"/>
                <a:gd name="connsiteY11587" fmla="*/ 1525262 h 2179871"/>
                <a:gd name="connsiteX11588" fmla="*/ 1729287 w 2663714"/>
                <a:gd name="connsiteY11588" fmla="*/ 1550440 h 2179871"/>
                <a:gd name="connsiteX11589" fmla="*/ 1715892 w 2663714"/>
                <a:gd name="connsiteY11589" fmla="*/ 1554451 h 2179871"/>
                <a:gd name="connsiteX11590" fmla="*/ 1716660 w 2663714"/>
                <a:gd name="connsiteY11590" fmla="*/ 1552403 h 2179871"/>
                <a:gd name="connsiteX11591" fmla="*/ 1697463 w 2663714"/>
                <a:gd name="connsiteY11591" fmla="*/ 1536699 h 2179871"/>
                <a:gd name="connsiteX11592" fmla="*/ 1716575 w 2663714"/>
                <a:gd name="connsiteY11592" fmla="*/ 1525433 h 2179871"/>
                <a:gd name="connsiteX11593" fmla="*/ 1714357 w 2663714"/>
                <a:gd name="connsiteY11593" fmla="*/ 1529018 h 2179871"/>
                <a:gd name="connsiteX11594" fmla="*/ 1714612 w 2663714"/>
                <a:gd name="connsiteY11594" fmla="*/ 1529188 h 2179871"/>
                <a:gd name="connsiteX11595" fmla="*/ 1717684 w 2663714"/>
                <a:gd name="connsiteY11595" fmla="*/ 1524750 h 2179871"/>
                <a:gd name="connsiteX11596" fmla="*/ 1723998 w 2663714"/>
                <a:gd name="connsiteY11596" fmla="*/ 1521080 h 2179871"/>
                <a:gd name="connsiteX11597" fmla="*/ 1718964 w 2663714"/>
                <a:gd name="connsiteY11597" fmla="*/ 1536272 h 2179871"/>
                <a:gd name="connsiteX11598" fmla="*/ 1689273 w 2663714"/>
                <a:gd name="connsiteY11598" fmla="*/ 1552744 h 2179871"/>
                <a:gd name="connsiteX11599" fmla="*/ 1695842 w 2663714"/>
                <a:gd name="connsiteY11599" fmla="*/ 1539857 h 2179871"/>
                <a:gd name="connsiteX11600" fmla="*/ 1697379 w 2663714"/>
                <a:gd name="connsiteY11600" fmla="*/ 1536699 h 2179871"/>
                <a:gd name="connsiteX11601" fmla="*/ 1765035 w 2663714"/>
                <a:gd name="connsiteY11601" fmla="*/ 1464836 h 2179871"/>
                <a:gd name="connsiteX11602" fmla="*/ 1764950 w 2663714"/>
                <a:gd name="connsiteY11602" fmla="*/ 1465092 h 2179871"/>
                <a:gd name="connsiteX11603" fmla="*/ 1764950 w 2663714"/>
                <a:gd name="connsiteY11603" fmla="*/ 1465092 h 2179871"/>
                <a:gd name="connsiteX11604" fmla="*/ 1762219 w 2663714"/>
                <a:gd name="connsiteY11604" fmla="*/ 1473029 h 2179871"/>
                <a:gd name="connsiteX11605" fmla="*/ 1748739 w 2663714"/>
                <a:gd name="connsiteY11605" fmla="*/ 1480881 h 2179871"/>
                <a:gd name="connsiteX11606" fmla="*/ 1770751 w 2663714"/>
                <a:gd name="connsiteY11606" fmla="*/ 1449985 h 2179871"/>
                <a:gd name="connsiteX11607" fmla="*/ 1765205 w 2663714"/>
                <a:gd name="connsiteY11607" fmla="*/ 1464579 h 2179871"/>
                <a:gd name="connsiteX11608" fmla="*/ 1765205 w 2663714"/>
                <a:gd name="connsiteY11608" fmla="*/ 1464579 h 2179871"/>
                <a:gd name="connsiteX11609" fmla="*/ 1765120 w 2663714"/>
                <a:gd name="connsiteY11609" fmla="*/ 1464836 h 2179871"/>
                <a:gd name="connsiteX11610" fmla="*/ 1726472 w 2663714"/>
                <a:gd name="connsiteY11610" fmla="*/ 1513655 h 2179871"/>
                <a:gd name="connsiteX11611" fmla="*/ 1724936 w 2663714"/>
                <a:gd name="connsiteY11611" fmla="*/ 1514508 h 2179871"/>
                <a:gd name="connsiteX11612" fmla="*/ 1727410 w 2663714"/>
                <a:gd name="connsiteY11612" fmla="*/ 1511009 h 2179871"/>
                <a:gd name="connsiteX11613" fmla="*/ 1726557 w 2663714"/>
                <a:gd name="connsiteY11613" fmla="*/ 1513655 h 2179871"/>
                <a:gd name="connsiteX11614" fmla="*/ 1745071 w 2663714"/>
                <a:gd name="connsiteY11614" fmla="*/ 1479515 h 2179871"/>
                <a:gd name="connsiteX11615" fmla="*/ 1747033 w 2663714"/>
                <a:gd name="connsiteY11615" fmla="*/ 1474309 h 2179871"/>
                <a:gd name="connsiteX11616" fmla="*/ 1747033 w 2663714"/>
                <a:gd name="connsiteY11616" fmla="*/ 1474309 h 2179871"/>
                <a:gd name="connsiteX11617" fmla="*/ 1747033 w 2663714"/>
                <a:gd name="connsiteY11617" fmla="*/ 1474309 h 2179871"/>
                <a:gd name="connsiteX11618" fmla="*/ 1747033 w 2663714"/>
                <a:gd name="connsiteY11618" fmla="*/ 1474309 h 2179871"/>
                <a:gd name="connsiteX11619" fmla="*/ 1747033 w 2663714"/>
                <a:gd name="connsiteY11619" fmla="*/ 1474309 h 2179871"/>
                <a:gd name="connsiteX11620" fmla="*/ 1755138 w 2663714"/>
                <a:gd name="connsiteY11620" fmla="*/ 1450241 h 2179871"/>
                <a:gd name="connsiteX11621" fmla="*/ 1769983 w 2663714"/>
                <a:gd name="connsiteY11621" fmla="*/ 1440084 h 2179871"/>
                <a:gd name="connsiteX11622" fmla="*/ 1744985 w 2663714"/>
                <a:gd name="connsiteY11622" fmla="*/ 1479601 h 2179871"/>
                <a:gd name="connsiteX11623" fmla="*/ 1740549 w 2663714"/>
                <a:gd name="connsiteY11623" fmla="*/ 1471920 h 2179871"/>
                <a:gd name="connsiteX11624" fmla="*/ 1740549 w 2663714"/>
                <a:gd name="connsiteY11624" fmla="*/ 1472175 h 2179871"/>
                <a:gd name="connsiteX11625" fmla="*/ 1740549 w 2663714"/>
                <a:gd name="connsiteY11625" fmla="*/ 1472175 h 2179871"/>
                <a:gd name="connsiteX11626" fmla="*/ 1734832 w 2663714"/>
                <a:gd name="connsiteY11626" fmla="*/ 1489160 h 2179871"/>
                <a:gd name="connsiteX11627" fmla="*/ 1715807 w 2663714"/>
                <a:gd name="connsiteY11627" fmla="*/ 1500255 h 2179871"/>
                <a:gd name="connsiteX11628" fmla="*/ 1732017 w 2663714"/>
                <a:gd name="connsiteY11628" fmla="*/ 1466201 h 2179871"/>
                <a:gd name="connsiteX11629" fmla="*/ 1746692 w 2663714"/>
                <a:gd name="connsiteY11629" fmla="*/ 1456130 h 2179871"/>
                <a:gd name="connsiteX11630" fmla="*/ 1740719 w 2663714"/>
                <a:gd name="connsiteY11630" fmla="*/ 1471749 h 2179871"/>
                <a:gd name="connsiteX11631" fmla="*/ 1740719 w 2663714"/>
                <a:gd name="connsiteY11631" fmla="*/ 1471749 h 2179871"/>
                <a:gd name="connsiteX11632" fmla="*/ 1740719 w 2663714"/>
                <a:gd name="connsiteY11632" fmla="*/ 1472005 h 2179871"/>
                <a:gd name="connsiteX11633" fmla="*/ 1733297 w 2663714"/>
                <a:gd name="connsiteY11633" fmla="*/ 1493257 h 2179871"/>
                <a:gd name="connsiteX11634" fmla="*/ 1729543 w 2663714"/>
                <a:gd name="connsiteY11634" fmla="*/ 1504608 h 2179871"/>
                <a:gd name="connsiteX11635" fmla="*/ 1722718 w 2663714"/>
                <a:gd name="connsiteY11635" fmla="*/ 1515703 h 2179871"/>
                <a:gd name="connsiteX11636" fmla="*/ 1702839 w 2663714"/>
                <a:gd name="connsiteY11636" fmla="*/ 1526287 h 2179871"/>
                <a:gd name="connsiteX11637" fmla="*/ 1712224 w 2663714"/>
                <a:gd name="connsiteY11637" fmla="*/ 1507424 h 2179871"/>
                <a:gd name="connsiteX11638" fmla="*/ 1733382 w 2663714"/>
                <a:gd name="connsiteY11638" fmla="*/ 1493342 h 2179871"/>
                <a:gd name="connsiteX11639" fmla="*/ 1730396 w 2663714"/>
                <a:gd name="connsiteY11639" fmla="*/ 1517410 h 2179871"/>
                <a:gd name="connsiteX11640" fmla="*/ 1740037 w 2663714"/>
                <a:gd name="connsiteY11640" fmla="*/ 1511777 h 2179871"/>
                <a:gd name="connsiteX11641" fmla="*/ 1730226 w 2663714"/>
                <a:gd name="connsiteY11641" fmla="*/ 1528164 h 2179871"/>
                <a:gd name="connsiteX11642" fmla="*/ 1728519 w 2663714"/>
                <a:gd name="connsiteY11642" fmla="*/ 1531066 h 2179871"/>
                <a:gd name="connsiteX11643" fmla="*/ 1723998 w 2663714"/>
                <a:gd name="connsiteY11643" fmla="*/ 1533541 h 2179871"/>
                <a:gd name="connsiteX11644" fmla="*/ 1730311 w 2663714"/>
                <a:gd name="connsiteY11644" fmla="*/ 1517410 h 2179871"/>
                <a:gd name="connsiteX11645" fmla="*/ 1746521 w 2663714"/>
                <a:gd name="connsiteY11645" fmla="*/ 1508022 h 2179871"/>
                <a:gd name="connsiteX11646" fmla="*/ 1751128 w 2663714"/>
                <a:gd name="connsiteY11646" fmla="*/ 1505291 h 2179871"/>
                <a:gd name="connsiteX11647" fmla="*/ 1745583 w 2663714"/>
                <a:gd name="connsiteY11647" fmla="*/ 1521763 h 2179871"/>
                <a:gd name="connsiteX11648" fmla="*/ 1743620 w 2663714"/>
                <a:gd name="connsiteY11648" fmla="*/ 1522872 h 2179871"/>
                <a:gd name="connsiteX11649" fmla="*/ 1732102 w 2663714"/>
                <a:gd name="connsiteY11649" fmla="*/ 1529188 h 2179871"/>
                <a:gd name="connsiteX11650" fmla="*/ 1732102 w 2663714"/>
                <a:gd name="connsiteY11650" fmla="*/ 1529188 h 2179871"/>
                <a:gd name="connsiteX11651" fmla="*/ 1746521 w 2663714"/>
                <a:gd name="connsiteY11651" fmla="*/ 1508022 h 2179871"/>
                <a:gd name="connsiteX11652" fmla="*/ 1724850 w 2663714"/>
                <a:gd name="connsiteY11652" fmla="*/ 1537382 h 2179871"/>
                <a:gd name="connsiteX11653" fmla="*/ 1717940 w 2663714"/>
                <a:gd name="connsiteY11653" fmla="*/ 1549160 h 2179871"/>
                <a:gd name="connsiteX11654" fmla="*/ 1721779 w 2663714"/>
                <a:gd name="connsiteY11654" fmla="*/ 1539345 h 2179871"/>
                <a:gd name="connsiteX11655" fmla="*/ 1724850 w 2663714"/>
                <a:gd name="connsiteY11655" fmla="*/ 1537382 h 2179871"/>
                <a:gd name="connsiteX11656" fmla="*/ 1751555 w 2663714"/>
                <a:gd name="connsiteY11656" fmla="*/ 1500682 h 2179871"/>
                <a:gd name="connsiteX11657" fmla="*/ 1753859 w 2663714"/>
                <a:gd name="connsiteY11657" fmla="*/ 1497353 h 2179871"/>
                <a:gd name="connsiteX11658" fmla="*/ 1753005 w 2663714"/>
                <a:gd name="connsiteY11658" fmla="*/ 1499914 h 2179871"/>
                <a:gd name="connsiteX11659" fmla="*/ 1751640 w 2663714"/>
                <a:gd name="connsiteY11659" fmla="*/ 1500597 h 2179871"/>
                <a:gd name="connsiteX11660" fmla="*/ 1744559 w 2663714"/>
                <a:gd name="connsiteY11660" fmla="*/ 1504267 h 2179871"/>
                <a:gd name="connsiteX11661" fmla="*/ 1733211 w 2663714"/>
                <a:gd name="connsiteY11661" fmla="*/ 1510070 h 2179871"/>
                <a:gd name="connsiteX11662" fmla="*/ 1739610 w 2663714"/>
                <a:gd name="connsiteY11662" fmla="*/ 1493598 h 2179871"/>
                <a:gd name="connsiteX11663" fmla="*/ 1745924 w 2663714"/>
                <a:gd name="connsiteY11663" fmla="*/ 1484807 h 2179871"/>
                <a:gd name="connsiteX11664" fmla="*/ 1761708 w 2663714"/>
                <a:gd name="connsiteY11664" fmla="*/ 1474480 h 2179871"/>
                <a:gd name="connsiteX11665" fmla="*/ 1760257 w 2663714"/>
                <a:gd name="connsiteY11665" fmla="*/ 1478577 h 2179871"/>
                <a:gd name="connsiteX11666" fmla="*/ 1744473 w 2663714"/>
                <a:gd name="connsiteY11666" fmla="*/ 1504267 h 2179871"/>
                <a:gd name="connsiteX11667" fmla="*/ 1780819 w 2663714"/>
                <a:gd name="connsiteY11667" fmla="*/ 1423783 h 2179871"/>
                <a:gd name="connsiteX11668" fmla="*/ 1777576 w 2663714"/>
                <a:gd name="connsiteY11668" fmla="*/ 1428306 h 2179871"/>
                <a:gd name="connsiteX11669" fmla="*/ 1777576 w 2663714"/>
                <a:gd name="connsiteY11669" fmla="*/ 1428306 h 2179871"/>
                <a:gd name="connsiteX11670" fmla="*/ 1777491 w 2663714"/>
                <a:gd name="connsiteY11670" fmla="*/ 1428477 h 2179871"/>
                <a:gd name="connsiteX11671" fmla="*/ 1777491 w 2663714"/>
                <a:gd name="connsiteY11671" fmla="*/ 1428648 h 2179871"/>
                <a:gd name="connsiteX11672" fmla="*/ 1777406 w 2663714"/>
                <a:gd name="connsiteY11672" fmla="*/ 1428648 h 2179871"/>
                <a:gd name="connsiteX11673" fmla="*/ 1771348 w 2663714"/>
                <a:gd name="connsiteY11673" fmla="*/ 1438036 h 2179871"/>
                <a:gd name="connsiteX11674" fmla="*/ 1756247 w 2663714"/>
                <a:gd name="connsiteY11674" fmla="*/ 1447083 h 2179871"/>
                <a:gd name="connsiteX11675" fmla="*/ 1759489 w 2663714"/>
                <a:gd name="connsiteY11675" fmla="*/ 1437268 h 2179871"/>
                <a:gd name="connsiteX11676" fmla="*/ 1780989 w 2663714"/>
                <a:gd name="connsiteY11676" fmla="*/ 1423356 h 2179871"/>
                <a:gd name="connsiteX11677" fmla="*/ 1780819 w 2663714"/>
                <a:gd name="connsiteY11677" fmla="*/ 1423698 h 2179871"/>
                <a:gd name="connsiteX11678" fmla="*/ 1748057 w 2663714"/>
                <a:gd name="connsiteY11678" fmla="*/ 1451948 h 2179871"/>
                <a:gd name="connsiteX11679" fmla="*/ 1734662 w 2663714"/>
                <a:gd name="connsiteY11679" fmla="*/ 1459885 h 2179871"/>
                <a:gd name="connsiteX11680" fmla="*/ 1737819 w 2663714"/>
                <a:gd name="connsiteY11680" fmla="*/ 1453057 h 2179871"/>
                <a:gd name="connsiteX11681" fmla="*/ 1737819 w 2663714"/>
                <a:gd name="connsiteY11681" fmla="*/ 1453057 h 2179871"/>
                <a:gd name="connsiteX11682" fmla="*/ 1737819 w 2663714"/>
                <a:gd name="connsiteY11682" fmla="*/ 1453057 h 2179871"/>
                <a:gd name="connsiteX11683" fmla="*/ 1737819 w 2663714"/>
                <a:gd name="connsiteY11683" fmla="*/ 1453057 h 2179871"/>
                <a:gd name="connsiteX11684" fmla="*/ 1737819 w 2663714"/>
                <a:gd name="connsiteY11684" fmla="*/ 1453057 h 2179871"/>
                <a:gd name="connsiteX11685" fmla="*/ 1738928 w 2663714"/>
                <a:gd name="connsiteY11685" fmla="*/ 1450412 h 2179871"/>
                <a:gd name="connsiteX11686" fmla="*/ 1751811 w 2663714"/>
                <a:gd name="connsiteY11686" fmla="*/ 1442218 h 2179871"/>
                <a:gd name="connsiteX11687" fmla="*/ 1747972 w 2663714"/>
                <a:gd name="connsiteY11687" fmla="*/ 1452033 h 2179871"/>
                <a:gd name="connsiteX11688" fmla="*/ 1715551 w 2663714"/>
                <a:gd name="connsiteY11688" fmla="*/ 1455362 h 2179871"/>
                <a:gd name="connsiteX11689" fmla="*/ 1715551 w 2663714"/>
                <a:gd name="connsiteY11689" fmla="*/ 1455362 h 2179871"/>
                <a:gd name="connsiteX11690" fmla="*/ 1715551 w 2663714"/>
                <a:gd name="connsiteY11690" fmla="*/ 1455362 h 2179871"/>
                <a:gd name="connsiteX11691" fmla="*/ 1715551 w 2663714"/>
                <a:gd name="connsiteY11691" fmla="*/ 1455362 h 2179871"/>
                <a:gd name="connsiteX11692" fmla="*/ 1715551 w 2663714"/>
                <a:gd name="connsiteY11692" fmla="*/ 1455362 h 2179871"/>
                <a:gd name="connsiteX11693" fmla="*/ 1724082 w 2663714"/>
                <a:gd name="connsiteY11693" fmla="*/ 1433427 h 2179871"/>
                <a:gd name="connsiteX11694" fmla="*/ 1744815 w 2663714"/>
                <a:gd name="connsiteY11694" fmla="*/ 1420113 h 2179871"/>
                <a:gd name="connsiteX11695" fmla="*/ 1745241 w 2663714"/>
                <a:gd name="connsiteY11695" fmla="*/ 1419857 h 2179871"/>
                <a:gd name="connsiteX11696" fmla="*/ 1732785 w 2663714"/>
                <a:gd name="connsiteY11696" fmla="*/ 1447425 h 2179871"/>
                <a:gd name="connsiteX11697" fmla="*/ 1714442 w 2663714"/>
                <a:gd name="connsiteY11697" fmla="*/ 1457922 h 2179871"/>
                <a:gd name="connsiteX11698" fmla="*/ 1715466 w 2663714"/>
                <a:gd name="connsiteY11698" fmla="*/ 1455532 h 2179871"/>
                <a:gd name="connsiteX11699" fmla="*/ 1700108 w 2663714"/>
                <a:gd name="connsiteY11699" fmla="*/ 1381450 h 2179871"/>
                <a:gd name="connsiteX11700" fmla="*/ 1711968 w 2663714"/>
                <a:gd name="connsiteY11700" fmla="*/ 1352944 h 2179871"/>
                <a:gd name="connsiteX11701" fmla="*/ 1716916 w 2663714"/>
                <a:gd name="connsiteY11701" fmla="*/ 1340824 h 2179871"/>
                <a:gd name="connsiteX11702" fmla="*/ 1736795 w 2663714"/>
                <a:gd name="connsiteY11702" fmla="*/ 1327937 h 2179871"/>
                <a:gd name="connsiteX11703" fmla="*/ 1734235 w 2663714"/>
                <a:gd name="connsiteY11703" fmla="*/ 1346543 h 2179871"/>
                <a:gd name="connsiteX11704" fmla="*/ 1729543 w 2663714"/>
                <a:gd name="connsiteY11704" fmla="*/ 1351578 h 2179871"/>
                <a:gd name="connsiteX11705" fmla="*/ 1734235 w 2663714"/>
                <a:gd name="connsiteY11705" fmla="*/ 1338947 h 2179871"/>
                <a:gd name="connsiteX11706" fmla="*/ 1733979 w 2663714"/>
                <a:gd name="connsiteY11706" fmla="*/ 1338861 h 2179871"/>
                <a:gd name="connsiteX11707" fmla="*/ 1727581 w 2663714"/>
                <a:gd name="connsiteY11707" fmla="*/ 1353712 h 2179871"/>
                <a:gd name="connsiteX11708" fmla="*/ 1726130 w 2663714"/>
                <a:gd name="connsiteY11708" fmla="*/ 1355248 h 2179871"/>
                <a:gd name="connsiteX11709" fmla="*/ 1726301 w 2663714"/>
                <a:gd name="connsiteY11709" fmla="*/ 1355419 h 2179871"/>
                <a:gd name="connsiteX11710" fmla="*/ 1727154 w 2663714"/>
                <a:gd name="connsiteY11710" fmla="*/ 1354651 h 2179871"/>
                <a:gd name="connsiteX11711" fmla="*/ 1720585 w 2663714"/>
                <a:gd name="connsiteY11711" fmla="*/ 1370014 h 2179871"/>
                <a:gd name="connsiteX11712" fmla="*/ 1717428 w 2663714"/>
                <a:gd name="connsiteY11712" fmla="*/ 1377097 h 2179871"/>
                <a:gd name="connsiteX11713" fmla="*/ 1699085 w 2663714"/>
                <a:gd name="connsiteY11713" fmla="*/ 1386912 h 2179871"/>
                <a:gd name="connsiteX11714" fmla="*/ 1700108 w 2663714"/>
                <a:gd name="connsiteY11714" fmla="*/ 1381450 h 2179871"/>
                <a:gd name="connsiteX11715" fmla="*/ 1772628 w 2663714"/>
                <a:gd name="connsiteY11715" fmla="*/ 1237467 h 2179871"/>
                <a:gd name="connsiteX11716" fmla="*/ 1772372 w 2663714"/>
                <a:gd name="connsiteY11716" fmla="*/ 1237467 h 2179871"/>
                <a:gd name="connsiteX11717" fmla="*/ 1772799 w 2663714"/>
                <a:gd name="connsiteY11717" fmla="*/ 1233371 h 2179871"/>
                <a:gd name="connsiteX11718" fmla="*/ 1777576 w 2663714"/>
                <a:gd name="connsiteY11718" fmla="*/ 1220824 h 2179871"/>
                <a:gd name="connsiteX11719" fmla="*/ 1783378 w 2663714"/>
                <a:gd name="connsiteY11719" fmla="*/ 1215789 h 2179871"/>
                <a:gd name="connsiteX11720" fmla="*/ 1779795 w 2663714"/>
                <a:gd name="connsiteY11720" fmla="*/ 1241308 h 2179871"/>
                <a:gd name="connsiteX11721" fmla="*/ 1771604 w 2663714"/>
                <a:gd name="connsiteY11721" fmla="*/ 1245917 h 2179871"/>
                <a:gd name="connsiteX11722" fmla="*/ 1772372 w 2663714"/>
                <a:gd name="connsiteY11722" fmla="*/ 1237809 h 2179871"/>
                <a:gd name="connsiteX11723" fmla="*/ 1772628 w 2663714"/>
                <a:gd name="connsiteY11723" fmla="*/ 1237809 h 2179871"/>
                <a:gd name="connsiteX11724" fmla="*/ 1772628 w 2663714"/>
                <a:gd name="connsiteY11724" fmla="*/ 1237553 h 2179871"/>
                <a:gd name="connsiteX11725" fmla="*/ 1766144 w 2663714"/>
                <a:gd name="connsiteY11725" fmla="*/ 1236785 h 2179871"/>
                <a:gd name="connsiteX11726" fmla="*/ 1759745 w 2663714"/>
                <a:gd name="connsiteY11726" fmla="*/ 1236102 h 2179871"/>
                <a:gd name="connsiteX11727" fmla="*/ 1763243 w 2663714"/>
                <a:gd name="connsiteY11727" fmla="*/ 1233029 h 2179871"/>
                <a:gd name="connsiteX11728" fmla="*/ 1767083 w 2663714"/>
                <a:gd name="connsiteY11728" fmla="*/ 1229701 h 2179871"/>
                <a:gd name="connsiteX11729" fmla="*/ 1766144 w 2663714"/>
                <a:gd name="connsiteY11729" fmla="*/ 1236699 h 2179871"/>
                <a:gd name="connsiteX11730" fmla="*/ 1773567 w 2663714"/>
                <a:gd name="connsiteY11730" fmla="*/ 1224153 h 2179871"/>
                <a:gd name="connsiteX11731" fmla="*/ 1775955 w 2663714"/>
                <a:gd name="connsiteY11731" fmla="*/ 1222105 h 2179871"/>
                <a:gd name="connsiteX11732" fmla="*/ 1772884 w 2663714"/>
                <a:gd name="connsiteY11732" fmla="*/ 1231493 h 2179871"/>
                <a:gd name="connsiteX11733" fmla="*/ 1773567 w 2663714"/>
                <a:gd name="connsiteY11733" fmla="*/ 1224153 h 2179871"/>
                <a:gd name="connsiteX11734" fmla="*/ 1803769 w 2663714"/>
                <a:gd name="connsiteY11734" fmla="*/ 1106628 h 2179871"/>
                <a:gd name="connsiteX11735" fmla="*/ 1810168 w 2663714"/>
                <a:gd name="connsiteY11735" fmla="*/ 1104494 h 2179871"/>
                <a:gd name="connsiteX11736" fmla="*/ 1801124 w 2663714"/>
                <a:gd name="connsiteY11736" fmla="*/ 1113200 h 2179871"/>
                <a:gd name="connsiteX11737" fmla="*/ 1803769 w 2663714"/>
                <a:gd name="connsiteY11737" fmla="*/ 1106628 h 2179871"/>
                <a:gd name="connsiteX11738" fmla="*/ 1797967 w 2663714"/>
                <a:gd name="connsiteY11738" fmla="*/ 1121308 h 2179871"/>
                <a:gd name="connsiteX11739" fmla="*/ 1798565 w 2663714"/>
                <a:gd name="connsiteY11739" fmla="*/ 1119857 h 2179871"/>
                <a:gd name="connsiteX11740" fmla="*/ 1814860 w 2663714"/>
                <a:gd name="connsiteY11740" fmla="*/ 1106714 h 2179871"/>
                <a:gd name="connsiteX11741" fmla="*/ 1806926 w 2663714"/>
                <a:gd name="connsiteY11741" fmla="*/ 1129331 h 2179871"/>
                <a:gd name="connsiteX11742" fmla="*/ 1796090 w 2663714"/>
                <a:gd name="connsiteY11742" fmla="*/ 1140511 h 2179871"/>
                <a:gd name="connsiteX11743" fmla="*/ 1797967 w 2663714"/>
                <a:gd name="connsiteY11743" fmla="*/ 1121308 h 2179871"/>
                <a:gd name="connsiteX11744" fmla="*/ 1793957 w 2663714"/>
                <a:gd name="connsiteY11744" fmla="*/ 1142731 h 2179871"/>
                <a:gd name="connsiteX11745" fmla="*/ 1786450 w 2663714"/>
                <a:gd name="connsiteY11745" fmla="*/ 1150583 h 2179871"/>
                <a:gd name="connsiteX11746" fmla="*/ 1796517 w 2663714"/>
                <a:gd name="connsiteY11746" fmla="*/ 1124978 h 2179871"/>
                <a:gd name="connsiteX11747" fmla="*/ 1793957 w 2663714"/>
                <a:gd name="connsiteY11747" fmla="*/ 1142731 h 2179871"/>
                <a:gd name="connsiteX11748" fmla="*/ 1803854 w 2663714"/>
                <a:gd name="connsiteY11748" fmla="*/ 1138378 h 2179871"/>
                <a:gd name="connsiteX11749" fmla="*/ 1793360 w 2663714"/>
                <a:gd name="connsiteY11749" fmla="*/ 1169359 h 2179871"/>
                <a:gd name="connsiteX11750" fmla="*/ 1795578 w 2663714"/>
                <a:gd name="connsiteY11750" fmla="*/ 1145974 h 2179871"/>
                <a:gd name="connsiteX11751" fmla="*/ 1795578 w 2663714"/>
                <a:gd name="connsiteY11751" fmla="*/ 1145974 h 2179871"/>
                <a:gd name="connsiteX11752" fmla="*/ 1803854 w 2663714"/>
                <a:gd name="connsiteY11752" fmla="*/ 1138378 h 2179871"/>
                <a:gd name="connsiteX11753" fmla="*/ 1793275 w 2663714"/>
                <a:gd name="connsiteY11753" fmla="*/ 1179430 h 2179871"/>
                <a:gd name="connsiteX11754" fmla="*/ 1808973 w 2663714"/>
                <a:gd name="connsiteY11754" fmla="*/ 1166457 h 2179871"/>
                <a:gd name="connsiteX11755" fmla="*/ 1800100 w 2663714"/>
                <a:gd name="connsiteY11755" fmla="*/ 1194025 h 2179871"/>
                <a:gd name="connsiteX11756" fmla="*/ 1790203 w 2663714"/>
                <a:gd name="connsiteY11756" fmla="*/ 1203755 h 2179871"/>
                <a:gd name="connsiteX11757" fmla="*/ 1790374 w 2663714"/>
                <a:gd name="connsiteY11757" fmla="*/ 1201706 h 2179871"/>
                <a:gd name="connsiteX11758" fmla="*/ 1794128 w 2663714"/>
                <a:gd name="connsiteY11758" fmla="*/ 1199402 h 2179871"/>
                <a:gd name="connsiteX11759" fmla="*/ 1793957 w 2663714"/>
                <a:gd name="connsiteY11759" fmla="*/ 1199146 h 2179871"/>
                <a:gd name="connsiteX11760" fmla="*/ 1790374 w 2663714"/>
                <a:gd name="connsiteY11760" fmla="*/ 1201109 h 2179871"/>
                <a:gd name="connsiteX11761" fmla="*/ 1792166 w 2663714"/>
                <a:gd name="connsiteY11761" fmla="*/ 1182418 h 2179871"/>
                <a:gd name="connsiteX11762" fmla="*/ 1793275 w 2663714"/>
                <a:gd name="connsiteY11762" fmla="*/ 1179516 h 2179871"/>
                <a:gd name="connsiteX11763" fmla="*/ 1808632 w 2663714"/>
                <a:gd name="connsiteY11763" fmla="*/ 1181308 h 2179871"/>
                <a:gd name="connsiteX11764" fmla="*/ 1807864 w 2663714"/>
                <a:gd name="connsiteY11764" fmla="*/ 1186429 h 2179871"/>
                <a:gd name="connsiteX11765" fmla="*/ 1805987 w 2663714"/>
                <a:gd name="connsiteY11765" fmla="*/ 1188221 h 2179871"/>
                <a:gd name="connsiteX11766" fmla="*/ 1808632 w 2663714"/>
                <a:gd name="connsiteY11766" fmla="*/ 1181308 h 2179871"/>
                <a:gd name="connsiteX11767" fmla="*/ 1792763 w 2663714"/>
                <a:gd name="connsiteY11767" fmla="*/ 1216642 h 2179871"/>
                <a:gd name="connsiteX11768" fmla="*/ 1787217 w 2663714"/>
                <a:gd name="connsiteY11768" fmla="*/ 1233712 h 2179871"/>
                <a:gd name="connsiteX11769" fmla="*/ 1789521 w 2663714"/>
                <a:gd name="connsiteY11769" fmla="*/ 1210668 h 2179871"/>
                <a:gd name="connsiteX11770" fmla="*/ 1796773 w 2663714"/>
                <a:gd name="connsiteY11770" fmla="*/ 1204437 h 2179871"/>
                <a:gd name="connsiteX11771" fmla="*/ 1792849 w 2663714"/>
                <a:gd name="connsiteY11771" fmla="*/ 1216728 h 2179871"/>
                <a:gd name="connsiteX11772" fmla="*/ 1778430 w 2663714"/>
                <a:gd name="connsiteY11772" fmla="*/ 1251123 h 2179871"/>
                <a:gd name="connsiteX11773" fmla="*/ 1778430 w 2663714"/>
                <a:gd name="connsiteY11773" fmla="*/ 1251123 h 2179871"/>
                <a:gd name="connsiteX11774" fmla="*/ 1778430 w 2663714"/>
                <a:gd name="connsiteY11774" fmla="*/ 1251379 h 2179871"/>
                <a:gd name="connsiteX11775" fmla="*/ 1778430 w 2663714"/>
                <a:gd name="connsiteY11775" fmla="*/ 1251635 h 2179871"/>
                <a:gd name="connsiteX11776" fmla="*/ 1778430 w 2663714"/>
                <a:gd name="connsiteY11776" fmla="*/ 1251635 h 2179871"/>
                <a:gd name="connsiteX11777" fmla="*/ 1776638 w 2663714"/>
                <a:gd name="connsiteY11777" fmla="*/ 1269387 h 2179871"/>
                <a:gd name="connsiteX11778" fmla="*/ 1776041 w 2663714"/>
                <a:gd name="connsiteY11778" fmla="*/ 1269729 h 2179871"/>
                <a:gd name="connsiteX11779" fmla="*/ 1768447 w 2663714"/>
                <a:gd name="connsiteY11779" fmla="*/ 1273911 h 2179871"/>
                <a:gd name="connsiteX11780" fmla="*/ 1770580 w 2663714"/>
                <a:gd name="connsiteY11780" fmla="*/ 1257951 h 2179871"/>
                <a:gd name="connsiteX11781" fmla="*/ 1770580 w 2663714"/>
                <a:gd name="connsiteY11781" fmla="*/ 1257951 h 2179871"/>
                <a:gd name="connsiteX11782" fmla="*/ 1770580 w 2663714"/>
                <a:gd name="connsiteY11782" fmla="*/ 1257780 h 2179871"/>
                <a:gd name="connsiteX11783" fmla="*/ 1770580 w 2663714"/>
                <a:gd name="connsiteY11783" fmla="*/ 1257780 h 2179871"/>
                <a:gd name="connsiteX11784" fmla="*/ 1770837 w 2663714"/>
                <a:gd name="connsiteY11784" fmla="*/ 1254964 h 2179871"/>
                <a:gd name="connsiteX11785" fmla="*/ 1779027 w 2663714"/>
                <a:gd name="connsiteY11785" fmla="*/ 1247453 h 2179871"/>
                <a:gd name="connsiteX11786" fmla="*/ 1778515 w 2663714"/>
                <a:gd name="connsiteY11786" fmla="*/ 1251038 h 2179871"/>
                <a:gd name="connsiteX11787" fmla="*/ 1771519 w 2663714"/>
                <a:gd name="connsiteY11787" fmla="*/ 1275362 h 2179871"/>
                <a:gd name="connsiteX11788" fmla="*/ 1770922 w 2663714"/>
                <a:gd name="connsiteY11788" fmla="*/ 1275362 h 2179871"/>
                <a:gd name="connsiteX11789" fmla="*/ 1772799 w 2663714"/>
                <a:gd name="connsiteY11789" fmla="*/ 1274082 h 2179871"/>
                <a:gd name="connsiteX11790" fmla="*/ 1771519 w 2663714"/>
                <a:gd name="connsiteY11790" fmla="*/ 1275362 h 2179871"/>
                <a:gd name="connsiteX11791" fmla="*/ 1768959 w 2663714"/>
                <a:gd name="connsiteY11791" fmla="*/ 1276471 h 2179871"/>
                <a:gd name="connsiteX11792" fmla="*/ 1770239 w 2663714"/>
                <a:gd name="connsiteY11792" fmla="*/ 1276642 h 2179871"/>
                <a:gd name="connsiteX11793" fmla="*/ 1767765 w 2663714"/>
                <a:gd name="connsiteY11793" fmla="*/ 1279117 h 2179871"/>
                <a:gd name="connsiteX11794" fmla="*/ 1768021 w 2663714"/>
                <a:gd name="connsiteY11794" fmla="*/ 1277069 h 2179871"/>
                <a:gd name="connsiteX11795" fmla="*/ 1768959 w 2663714"/>
                <a:gd name="connsiteY11795" fmla="*/ 1276471 h 2179871"/>
                <a:gd name="connsiteX11796" fmla="*/ 1775529 w 2663714"/>
                <a:gd name="connsiteY11796" fmla="*/ 1277240 h 2179871"/>
                <a:gd name="connsiteX11797" fmla="*/ 1775785 w 2663714"/>
                <a:gd name="connsiteY11797" fmla="*/ 1277240 h 2179871"/>
                <a:gd name="connsiteX11798" fmla="*/ 1773396 w 2663714"/>
                <a:gd name="connsiteY11798" fmla="*/ 1301308 h 2179871"/>
                <a:gd name="connsiteX11799" fmla="*/ 1763926 w 2663714"/>
                <a:gd name="connsiteY11799" fmla="*/ 1306856 h 2179871"/>
                <a:gd name="connsiteX11800" fmla="*/ 1766997 w 2663714"/>
                <a:gd name="connsiteY11800" fmla="*/ 1284580 h 2179871"/>
                <a:gd name="connsiteX11801" fmla="*/ 1775529 w 2663714"/>
                <a:gd name="connsiteY11801" fmla="*/ 1277154 h 2179871"/>
                <a:gd name="connsiteX11802" fmla="*/ 1783890 w 2663714"/>
                <a:gd name="connsiteY11802" fmla="*/ 1263157 h 2179871"/>
                <a:gd name="connsiteX11803" fmla="*/ 1785426 w 2663714"/>
                <a:gd name="connsiteY11803" fmla="*/ 1252318 h 2179871"/>
                <a:gd name="connsiteX11804" fmla="*/ 1785426 w 2663714"/>
                <a:gd name="connsiteY11804" fmla="*/ 1252318 h 2179871"/>
                <a:gd name="connsiteX11805" fmla="*/ 1785426 w 2663714"/>
                <a:gd name="connsiteY11805" fmla="*/ 1252318 h 2179871"/>
                <a:gd name="connsiteX11806" fmla="*/ 1785426 w 2663714"/>
                <a:gd name="connsiteY11806" fmla="*/ 1252318 h 2179871"/>
                <a:gd name="connsiteX11807" fmla="*/ 1785426 w 2663714"/>
                <a:gd name="connsiteY11807" fmla="*/ 1252318 h 2179871"/>
                <a:gd name="connsiteX11808" fmla="*/ 1786620 w 2663714"/>
                <a:gd name="connsiteY11808" fmla="*/ 1240710 h 2179871"/>
                <a:gd name="connsiteX11809" fmla="*/ 1793702 w 2663714"/>
                <a:gd name="connsiteY11809" fmla="*/ 1234224 h 2179871"/>
                <a:gd name="connsiteX11810" fmla="*/ 1793957 w 2663714"/>
                <a:gd name="connsiteY11810" fmla="*/ 1234054 h 2179871"/>
                <a:gd name="connsiteX11811" fmla="*/ 1787388 w 2663714"/>
                <a:gd name="connsiteY11811" fmla="*/ 1253769 h 2179871"/>
                <a:gd name="connsiteX11812" fmla="*/ 1784317 w 2663714"/>
                <a:gd name="connsiteY11812" fmla="*/ 1262901 h 2179871"/>
                <a:gd name="connsiteX11813" fmla="*/ 1783975 w 2663714"/>
                <a:gd name="connsiteY11813" fmla="*/ 1263243 h 2179871"/>
                <a:gd name="connsiteX11814" fmla="*/ 1785853 w 2663714"/>
                <a:gd name="connsiteY11814" fmla="*/ 1198975 h 2179871"/>
                <a:gd name="connsiteX11815" fmla="*/ 1785084 w 2663714"/>
                <a:gd name="connsiteY11815" fmla="*/ 1204011 h 2179871"/>
                <a:gd name="connsiteX11816" fmla="*/ 1783634 w 2663714"/>
                <a:gd name="connsiteY11816" fmla="*/ 1204864 h 2179871"/>
                <a:gd name="connsiteX11817" fmla="*/ 1785853 w 2663714"/>
                <a:gd name="connsiteY11817" fmla="*/ 1198975 h 2179871"/>
                <a:gd name="connsiteX11818" fmla="*/ 1784999 w 2663714"/>
                <a:gd name="connsiteY11818" fmla="*/ 1204949 h 2179871"/>
                <a:gd name="connsiteX11819" fmla="*/ 1784317 w 2663714"/>
                <a:gd name="connsiteY11819" fmla="*/ 1209558 h 2179871"/>
                <a:gd name="connsiteX11820" fmla="*/ 1780392 w 2663714"/>
                <a:gd name="connsiteY11820" fmla="*/ 1213399 h 2179871"/>
                <a:gd name="connsiteX11821" fmla="*/ 1783122 w 2663714"/>
                <a:gd name="connsiteY11821" fmla="*/ 1206059 h 2179871"/>
                <a:gd name="connsiteX11822" fmla="*/ 1784914 w 2663714"/>
                <a:gd name="connsiteY11822" fmla="*/ 1204949 h 2179871"/>
                <a:gd name="connsiteX11823" fmla="*/ 1778003 w 2663714"/>
                <a:gd name="connsiteY11823" fmla="*/ 1243698 h 2179871"/>
                <a:gd name="connsiteX11824" fmla="*/ 1771178 w 2663714"/>
                <a:gd name="connsiteY11824" fmla="*/ 1250952 h 2179871"/>
                <a:gd name="connsiteX11825" fmla="*/ 1771519 w 2663714"/>
                <a:gd name="connsiteY11825" fmla="*/ 1247709 h 2179871"/>
                <a:gd name="connsiteX11826" fmla="*/ 1778003 w 2663714"/>
                <a:gd name="connsiteY11826" fmla="*/ 1243698 h 2179871"/>
                <a:gd name="connsiteX11827" fmla="*/ 1762049 w 2663714"/>
                <a:gd name="connsiteY11827" fmla="*/ 1273740 h 2179871"/>
                <a:gd name="connsiteX11828" fmla="*/ 1757015 w 2663714"/>
                <a:gd name="connsiteY11828" fmla="*/ 1272887 h 2179871"/>
                <a:gd name="connsiteX11829" fmla="*/ 1752152 w 2663714"/>
                <a:gd name="connsiteY11829" fmla="*/ 1272119 h 2179871"/>
                <a:gd name="connsiteX11830" fmla="*/ 1763158 w 2663714"/>
                <a:gd name="connsiteY11830" fmla="*/ 1261962 h 2179871"/>
                <a:gd name="connsiteX11831" fmla="*/ 1762049 w 2663714"/>
                <a:gd name="connsiteY11831" fmla="*/ 1273655 h 2179871"/>
                <a:gd name="connsiteX11832" fmla="*/ 1750787 w 2663714"/>
                <a:gd name="connsiteY11832" fmla="*/ 1274338 h 2179871"/>
                <a:gd name="connsiteX11833" fmla="*/ 1756589 w 2663714"/>
                <a:gd name="connsiteY11833" fmla="*/ 1274935 h 2179871"/>
                <a:gd name="connsiteX11834" fmla="*/ 1761878 w 2663714"/>
                <a:gd name="connsiteY11834" fmla="*/ 1275533 h 2179871"/>
                <a:gd name="connsiteX11835" fmla="*/ 1761708 w 2663714"/>
                <a:gd name="connsiteY11835" fmla="*/ 1277666 h 2179871"/>
                <a:gd name="connsiteX11836" fmla="*/ 1749081 w 2663714"/>
                <a:gd name="connsiteY11836" fmla="*/ 1284665 h 2179871"/>
                <a:gd name="connsiteX11837" fmla="*/ 1750872 w 2663714"/>
                <a:gd name="connsiteY11837" fmla="*/ 1274252 h 2179871"/>
                <a:gd name="connsiteX11838" fmla="*/ 1761367 w 2663714"/>
                <a:gd name="connsiteY11838" fmla="*/ 1281166 h 2179871"/>
                <a:gd name="connsiteX11839" fmla="*/ 1760940 w 2663714"/>
                <a:gd name="connsiteY11839" fmla="*/ 1285945 h 2179871"/>
                <a:gd name="connsiteX11840" fmla="*/ 1749678 w 2663714"/>
                <a:gd name="connsiteY11840" fmla="*/ 1297041 h 2179871"/>
                <a:gd name="connsiteX11841" fmla="*/ 1746351 w 2663714"/>
                <a:gd name="connsiteY11841" fmla="*/ 1300369 h 2179871"/>
                <a:gd name="connsiteX11842" fmla="*/ 1748313 w 2663714"/>
                <a:gd name="connsiteY11842" fmla="*/ 1289274 h 2179871"/>
                <a:gd name="connsiteX11843" fmla="*/ 1761367 w 2663714"/>
                <a:gd name="connsiteY11843" fmla="*/ 1281166 h 2179871"/>
                <a:gd name="connsiteX11844" fmla="*/ 1750958 w 2663714"/>
                <a:gd name="connsiteY11844" fmla="*/ 1298662 h 2179871"/>
                <a:gd name="connsiteX11845" fmla="*/ 1760513 w 2663714"/>
                <a:gd name="connsiteY11845" fmla="*/ 1290298 h 2179871"/>
                <a:gd name="connsiteX11846" fmla="*/ 1758722 w 2663714"/>
                <a:gd name="connsiteY11846" fmla="*/ 1309928 h 2179871"/>
                <a:gd name="connsiteX11847" fmla="*/ 1742852 w 2663714"/>
                <a:gd name="connsiteY11847" fmla="*/ 1319317 h 2179871"/>
                <a:gd name="connsiteX11848" fmla="*/ 1745839 w 2663714"/>
                <a:gd name="connsiteY11848" fmla="*/ 1303100 h 2179871"/>
                <a:gd name="connsiteX11849" fmla="*/ 1750958 w 2663714"/>
                <a:gd name="connsiteY11849" fmla="*/ 1298577 h 2179871"/>
                <a:gd name="connsiteX11850" fmla="*/ 1758380 w 2663714"/>
                <a:gd name="connsiteY11850" fmla="*/ 1314110 h 2179871"/>
                <a:gd name="connsiteX11851" fmla="*/ 1757697 w 2663714"/>
                <a:gd name="connsiteY11851" fmla="*/ 1321706 h 2179871"/>
                <a:gd name="connsiteX11852" fmla="*/ 1746692 w 2663714"/>
                <a:gd name="connsiteY11852" fmla="*/ 1333570 h 2179871"/>
                <a:gd name="connsiteX11853" fmla="*/ 1738416 w 2663714"/>
                <a:gd name="connsiteY11853" fmla="*/ 1342361 h 2179871"/>
                <a:gd name="connsiteX11854" fmla="*/ 1741829 w 2663714"/>
                <a:gd name="connsiteY11854" fmla="*/ 1324864 h 2179871"/>
                <a:gd name="connsiteX11855" fmla="*/ 1758466 w 2663714"/>
                <a:gd name="connsiteY11855" fmla="*/ 1314110 h 2179871"/>
                <a:gd name="connsiteX11856" fmla="*/ 1754029 w 2663714"/>
                <a:gd name="connsiteY11856" fmla="*/ 1364125 h 2179871"/>
                <a:gd name="connsiteX11857" fmla="*/ 1753176 w 2663714"/>
                <a:gd name="connsiteY11857" fmla="*/ 1373513 h 2179871"/>
                <a:gd name="connsiteX11858" fmla="*/ 1743364 w 2663714"/>
                <a:gd name="connsiteY11858" fmla="*/ 1382645 h 2179871"/>
                <a:gd name="connsiteX11859" fmla="*/ 1750360 w 2663714"/>
                <a:gd name="connsiteY11859" fmla="*/ 1363783 h 2179871"/>
                <a:gd name="connsiteX11860" fmla="*/ 1754285 w 2663714"/>
                <a:gd name="connsiteY11860" fmla="*/ 1361222 h 2179871"/>
                <a:gd name="connsiteX11861" fmla="*/ 1754029 w 2663714"/>
                <a:gd name="connsiteY11861" fmla="*/ 1364125 h 2179871"/>
                <a:gd name="connsiteX11862" fmla="*/ 1752408 w 2663714"/>
                <a:gd name="connsiteY11862" fmla="*/ 1358150 h 2179871"/>
                <a:gd name="connsiteX11863" fmla="*/ 1755223 w 2663714"/>
                <a:gd name="connsiteY11863" fmla="*/ 1350639 h 2179871"/>
                <a:gd name="connsiteX11864" fmla="*/ 1754712 w 2663714"/>
                <a:gd name="connsiteY11864" fmla="*/ 1356955 h 2179871"/>
                <a:gd name="connsiteX11865" fmla="*/ 1752493 w 2663714"/>
                <a:gd name="connsiteY11865" fmla="*/ 1358235 h 2179871"/>
                <a:gd name="connsiteX11866" fmla="*/ 1739610 w 2663714"/>
                <a:gd name="connsiteY11866" fmla="*/ 1361905 h 2179871"/>
                <a:gd name="connsiteX11867" fmla="*/ 1754114 w 2663714"/>
                <a:gd name="connsiteY11867" fmla="*/ 1349274 h 2179871"/>
                <a:gd name="connsiteX11868" fmla="*/ 1749678 w 2663714"/>
                <a:gd name="connsiteY11868" fmla="*/ 1359601 h 2179871"/>
                <a:gd name="connsiteX11869" fmla="*/ 1733041 w 2663714"/>
                <a:gd name="connsiteY11869" fmla="*/ 1368733 h 2179871"/>
                <a:gd name="connsiteX11870" fmla="*/ 1733979 w 2663714"/>
                <a:gd name="connsiteY11870" fmla="*/ 1364125 h 2179871"/>
                <a:gd name="connsiteX11871" fmla="*/ 1737904 w 2663714"/>
                <a:gd name="connsiteY11871" fmla="*/ 1344579 h 2179871"/>
                <a:gd name="connsiteX11872" fmla="*/ 1747972 w 2663714"/>
                <a:gd name="connsiteY11872" fmla="*/ 1335020 h 2179871"/>
                <a:gd name="connsiteX11873" fmla="*/ 1757271 w 2663714"/>
                <a:gd name="connsiteY11873" fmla="*/ 1326315 h 2179871"/>
                <a:gd name="connsiteX11874" fmla="*/ 1755564 w 2663714"/>
                <a:gd name="connsiteY11874" fmla="*/ 1345519 h 2179871"/>
                <a:gd name="connsiteX11875" fmla="*/ 1739269 w 2663714"/>
                <a:gd name="connsiteY11875" fmla="*/ 1361649 h 2179871"/>
                <a:gd name="connsiteX11876" fmla="*/ 1739440 w 2663714"/>
                <a:gd name="connsiteY11876" fmla="*/ 1361905 h 2179871"/>
                <a:gd name="connsiteX11877" fmla="*/ 1722547 w 2663714"/>
                <a:gd name="connsiteY11877" fmla="*/ 1371038 h 2179871"/>
                <a:gd name="connsiteX11878" fmla="*/ 1729287 w 2663714"/>
                <a:gd name="connsiteY11878" fmla="*/ 1352858 h 2179871"/>
                <a:gd name="connsiteX11879" fmla="*/ 1734235 w 2663714"/>
                <a:gd name="connsiteY11879" fmla="*/ 1348164 h 2179871"/>
                <a:gd name="connsiteX11880" fmla="*/ 1732017 w 2663714"/>
                <a:gd name="connsiteY11880" fmla="*/ 1364039 h 2179871"/>
                <a:gd name="connsiteX11881" fmla="*/ 1731078 w 2663714"/>
                <a:gd name="connsiteY11881" fmla="*/ 1369928 h 2179871"/>
                <a:gd name="connsiteX11882" fmla="*/ 1720926 w 2663714"/>
                <a:gd name="connsiteY11882" fmla="*/ 1375391 h 2179871"/>
                <a:gd name="connsiteX11883" fmla="*/ 1722547 w 2663714"/>
                <a:gd name="connsiteY11883" fmla="*/ 1371038 h 2179871"/>
                <a:gd name="connsiteX11884" fmla="*/ 1730055 w 2663714"/>
                <a:gd name="connsiteY11884" fmla="*/ 1376585 h 2179871"/>
                <a:gd name="connsiteX11885" fmla="*/ 1727325 w 2663714"/>
                <a:gd name="connsiteY11885" fmla="*/ 1394338 h 2179871"/>
                <a:gd name="connsiteX11886" fmla="*/ 1709835 w 2663714"/>
                <a:gd name="connsiteY11886" fmla="*/ 1404921 h 2179871"/>
                <a:gd name="connsiteX11887" fmla="*/ 1717599 w 2663714"/>
                <a:gd name="connsiteY11887" fmla="*/ 1384267 h 2179871"/>
                <a:gd name="connsiteX11888" fmla="*/ 1730055 w 2663714"/>
                <a:gd name="connsiteY11888" fmla="*/ 1376670 h 2179871"/>
                <a:gd name="connsiteX11889" fmla="*/ 1727836 w 2663714"/>
                <a:gd name="connsiteY11889" fmla="*/ 1393996 h 2179871"/>
                <a:gd name="connsiteX11890" fmla="*/ 1731676 w 2663714"/>
                <a:gd name="connsiteY11890" fmla="*/ 1375561 h 2179871"/>
                <a:gd name="connsiteX11891" fmla="*/ 1746948 w 2663714"/>
                <a:gd name="connsiteY11891" fmla="*/ 1365916 h 2179871"/>
                <a:gd name="connsiteX11892" fmla="*/ 1737222 w 2663714"/>
                <a:gd name="connsiteY11892" fmla="*/ 1388278 h 2179871"/>
                <a:gd name="connsiteX11893" fmla="*/ 1727836 w 2663714"/>
                <a:gd name="connsiteY11893" fmla="*/ 1393996 h 2179871"/>
                <a:gd name="connsiteX11894" fmla="*/ 1743109 w 2663714"/>
                <a:gd name="connsiteY11894" fmla="*/ 1383328 h 2179871"/>
                <a:gd name="connsiteX11895" fmla="*/ 1753005 w 2663714"/>
                <a:gd name="connsiteY11895" fmla="*/ 1375305 h 2179871"/>
                <a:gd name="connsiteX11896" fmla="*/ 1752664 w 2663714"/>
                <a:gd name="connsiteY11896" fmla="*/ 1378890 h 2179871"/>
                <a:gd name="connsiteX11897" fmla="*/ 1742340 w 2663714"/>
                <a:gd name="connsiteY11897" fmla="*/ 1385205 h 2179871"/>
                <a:gd name="connsiteX11898" fmla="*/ 1743023 w 2663714"/>
                <a:gd name="connsiteY11898" fmla="*/ 1383328 h 2179871"/>
                <a:gd name="connsiteX11899" fmla="*/ 1765547 w 2663714"/>
                <a:gd name="connsiteY11899" fmla="*/ 1390241 h 2179871"/>
                <a:gd name="connsiteX11900" fmla="*/ 1767338 w 2663714"/>
                <a:gd name="connsiteY11900" fmla="*/ 1377865 h 2179871"/>
                <a:gd name="connsiteX11901" fmla="*/ 1769045 w 2663714"/>
                <a:gd name="connsiteY11901" fmla="*/ 1373171 h 2179871"/>
                <a:gd name="connsiteX11902" fmla="*/ 1782781 w 2663714"/>
                <a:gd name="connsiteY11902" fmla="*/ 1363612 h 2179871"/>
                <a:gd name="connsiteX11903" fmla="*/ 1777235 w 2663714"/>
                <a:gd name="connsiteY11903" fmla="*/ 1377780 h 2179871"/>
                <a:gd name="connsiteX11904" fmla="*/ 1765547 w 2663714"/>
                <a:gd name="connsiteY11904" fmla="*/ 1390241 h 2179871"/>
                <a:gd name="connsiteX11905" fmla="*/ 1751469 w 2663714"/>
                <a:gd name="connsiteY11905" fmla="*/ 1398008 h 2179871"/>
                <a:gd name="connsiteX11906" fmla="*/ 1753347 w 2663714"/>
                <a:gd name="connsiteY11906" fmla="*/ 1384011 h 2179871"/>
                <a:gd name="connsiteX11907" fmla="*/ 1764864 w 2663714"/>
                <a:gd name="connsiteY11907" fmla="*/ 1376073 h 2179871"/>
                <a:gd name="connsiteX11908" fmla="*/ 1756333 w 2663714"/>
                <a:gd name="connsiteY11908" fmla="*/ 1395447 h 2179871"/>
                <a:gd name="connsiteX11909" fmla="*/ 1751469 w 2663714"/>
                <a:gd name="connsiteY11909" fmla="*/ 1398093 h 2179871"/>
                <a:gd name="connsiteX11910" fmla="*/ 1765803 w 2663714"/>
                <a:gd name="connsiteY11910" fmla="*/ 1382047 h 2179871"/>
                <a:gd name="connsiteX11911" fmla="*/ 1764950 w 2663714"/>
                <a:gd name="connsiteY11911" fmla="*/ 1390839 h 2179871"/>
                <a:gd name="connsiteX11912" fmla="*/ 1761878 w 2663714"/>
                <a:gd name="connsiteY11912" fmla="*/ 1392460 h 2179871"/>
                <a:gd name="connsiteX11913" fmla="*/ 1765803 w 2663714"/>
                <a:gd name="connsiteY11913" fmla="*/ 1382047 h 2179871"/>
                <a:gd name="connsiteX11914" fmla="*/ 1754200 w 2663714"/>
                <a:gd name="connsiteY11914" fmla="*/ 1378036 h 2179871"/>
                <a:gd name="connsiteX11915" fmla="*/ 1754712 w 2663714"/>
                <a:gd name="connsiteY11915" fmla="*/ 1374025 h 2179871"/>
                <a:gd name="connsiteX11916" fmla="*/ 1762988 w 2663714"/>
                <a:gd name="connsiteY11916" fmla="*/ 1367368 h 2179871"/>
                <a:gd name="connsiteX11917" fmla="*/ 1767509 w 2663714"/>
                <a:gd name="connsiteY11917" fmla="*/ 1363698 h 2179871"/>
                <a:gd name="connsiteX11918" fmla="*/ 1766826 w 2663714"/>
                <a:gd name="connsiteY11918" fmla="*/ 1370269 h 2179871"/>
                <a:gd name="connsiteX11919" fmla="*/ 1754114 w 2663714"/>
                <a:gd name="connsiteY11919" fmla="*/ 1378122 h 2179871"/>
                <a:gd name="connsiteX11920" fmla="*/ 1752152 w 2663714"/>
                <a:gd name="connsiteY11920" fmla="*/ 1384864 h 2179871"/>
                <a:gd name="connsiteX11921" fmla="*/ 1750958 w 2663714"/>
                <a:gd name="connsiteY11921" fmla="*/ 1398349 h 2179871"/>
                <a:gd name="connsiteX11922" fmla="*/ 1734150 w 2663714"/>
                <a:gd name="connsiteY11922" fmla="*/ 1407396 h 2179871"/>
                <a:gd name="connsiteX11923" fmla="*/ 1739269 w 2663714"/>
                <a:gd name="connsiteY11923" fmla="*/ 1393570 h 2179871"/>
                <a:gd name="connsiteX11924" fmla="*/ 1752152 w 2663714"/>
                <a:gd name="connsiteY11924" fmla="*/ 1384864 h 2179871"/>
                <a:gd name="connsiteX11925" fmla="*/ 1753432 w 2663714"/>
                <a:gd name="connsiteY11925" fmla="*/ 1401934 h 2179871"/>
                <a:gd name="connsiteX11926" fmla="*/ 1752493 w 2663714"/>
                <a:gd name="connsiteY11926" fmla="*/ 1404068 h 2179871"/>
                <a:gd name="connsiteX11927" fmla="*/ 1744047 w 2663714"/>
                <a:gd name="connsiteY11927" fmla="*/ 1412944 h 2179871"/>
                <a:gd name="connsiteX11928" fmla="*/ 1744218 w 2663714"/>
                <a:gd name="connsiteY11928" fmla="*/ 1413200 h 2179871"/>
                <a:gd name="connsiteX11929" fmla="*/ 1751214 w 2663714"/>
                <a:gd name="connsiteY11929" fmla="*/ 1406713 h 2179871"/>
                <a:gd name="connsiteX11930" fmla="*/ 1746692 w 2663714"/>
                <a:gd name="connsiteY11930" fmla="*/ 1416870 h 2179871"/>
                <a:gd name="connsiteX11931" fmla="*/ 1743961 w 2663714"/>
                <a:gd name="connsiteY11931" fmla="*/ 1418406 h 2179871"/>
                <a:gd name="connsiteX11932" fmla="*/ 1726130 w 2663714"/>
                <a:gd name="connsiteY11932" fmla="*/ 1428392 h 2179871"/>
                <a:gd name="connsiteX11933" fmla="*/ 1730994 w 2663714"/>
                <a:gd name="connsiteY11933" fmla="*/ 1415589 h 2179871"/>
                <a:gd name="connsiteX11934" fmla="*/ 1753347 w 2663714"/>
                <a:gd name="connsiteY11934" fmla="*/ 1402105 h 2179871"/>
                <a:gd name="connsiteX11935" fmla="*/ 1742511 w 2663714"/>
                <a:gd name="connsiteY11935" fmla="*/ 1441877 h 2179871"/>
                <a:gd name="connsiteX11936" fmla="*/ 1753261 w 2663714"/>
                <a:gd name="connsiteY11936" fmla="*/ 1414822 h 2179871"/>
                <a:gd name="connsiteX11937" fmla="*/ 1765803 w 2663714"/>
                <a:gd name="connsiteY11937" fmla="*/ 1406799 h 2179871"/>
                <a:gd name="connsiteX11938" fmla="*/ 1754797 w 2663714"/>
                <a:gd name="connsiteY11938" fmla="*/ 1434793 h 2179871"/>
                <a:gd name="connsiteX11939" fmla="*/ 1742511 w 2663714"/>
                <a:gd name="connsiteY11939" fmla="*/ 1441877 h 2179871"/>
                <a:gd name="connsiteX11940" fmla="*/ 1754114 w 2663714"/>
                <a:gd name="connsiteY11940" fmla="*/ 1412602 h 2179871"/>
                <a:gd name="connsiteX11941" fmla="*/ 1759234 w 2663714"/>
                <a:gd name="connsiteY11941" fmla="*/ 1399288 h 2179871"/>
                <a:gd name="connsiteX11942" fmla="*/ 1762219 w 2663714"/>
                <a:gd name="connsiteY11942" fmla="*/ 1396557 h 2179871"/>
                <a:gd name="connsiteX11943" fmla="*/ 1764523 w 2663714"/>
                <a:gd name="connsiteY11943" fmla="*/ 1395191 h 2179871"/>
                <a:gd name="connsiteX11944" fmla="*/ 1764523 w 2663714"/>
                <a:gd name="connsiteY11944" fmla="*/ 1395533 h 2179871"/>
                <a:gd name="connsiteX11945" fmla="*/ 1764779 w 2663714"/>
                <a:gd name="connsiteY11945" fmla="*/ 1395533 h 2179871"/>
                <a:gd name="connsiteX11946" fmla="*/ 1764779 w 2663714"/>
                <a:gd name="connsiteY11946" fmla="*/ 1394935 h 2179871"/>
                <a:gd name="connsiteX11947" fmla="*/ 1772201 w 2663714"/>
                <a:gd name="connsiteY11947" fmla="*/ 1390497 h 2179871"/>
                <a:gd name="connsiteX11948" fmla="*/ 1766144 w 2663714"/>
                <a:gd name="connsiteY11948" fmla="*/ 1405860 h 2179871"/>
                <a:gd name="connsiteX11949" fmla="*/ 1754114 w 2663714"/>
                <a:gd name="connsiteY11949" fmla="*/ 1412602 h 2179871"/>
                <a:gd name="connsiteX11950" fmla="*/ 1773481 w 2663714"/>
                <a:gd name="connsiteY11950" fmla="*/ 1386229 h 2179871"/>
                <a:gd name="connsiteX11951" fmla="*/ 1774079 w 2663714"/>
                <a:gd name="connsiteY11951" fmla="*/ 1385632 h 2179871"/>
                <a:gd name="connsiteX11952" fmla="*/ 1773993 w 2663714"/>
                <a:gd name="connsiteY11952" fmla="*/ 1385888 h 2179871"/>
                <a:gd name="connsiteX11953" fmla="*/ 1773481 w 2663714"/>
                <a:gd name="connsiteY11953" fmla="*/ 1386145 h 2179871"/>
                <a:gd name="connsiteX11954" fmla="*/ 1777321 w 2663714"/>
                <a:gd name="connsiteY11954" fmla="*/ 1383072 h 2179871"/>
                <a:gd name="connsiteX11955" fmla="*/ 1777491 w 2663714"/>
                <a:gd name="connsiteY11955" fmla="*/ 1382560 h 2179871"/>
                <a:gd name="connsiteX11956" fmla="*/ 1787729 w 2663714"/>
                <a:gd name="connsiteY11956" fmla="*/ 1373171 h 2179871"/>
                <a:gd name="connsiteX11957" fmla="*/ 1787217 w 2663714"/>
                <a:gd name="connsiteY11957" fmla="*/ 1378890 h 2179871"/>
                <a:gd name="connsiteX11958" fmla="*/ 1776894 w 2663714"/>
                <a:gd name="connsiteY11958" fmla="*/ 1384437 h 2179871"/>
                <a:gd name="connsiteX11959" fmla="*/ 1777321 w 2663714"/>
                <a:gd name="connsiteY11959" fmla="*/ 1383072 h 2179871"/>
                <a:gd name="connsiteX11960" fmla="*/ 1770837 w 2663714"/>
                <a:gd name="connsiteY11960" fmla="*/ 1362417 h 2179871"/>
                <a:gd name="connsiteX11961" fmla="*/ 1768874 w 2663714"/>
                <a:gd name="connsiteY11961" fmla="*/ 1366856 h 2179871"/>
                <a:gd name="connsiteX11962" fmla="*/ 1769557 w 2663714"/>
                <a:gd name="connsiteY11962" fmla="*/ 1361905 h 2179871"/>
                <a:gd name="connsiteX11963" fmla="*/ 1771775 w 2663714"/>
                <a:gd name="connsiteY11963" fmla="*/ 1360113 h 2179871"/>
                <a:gd name="connsiteX11964" fmla="*/ 1770837 w 2663714"/>
                <a:gd name="connsiteY11964" fmla="*/ 1362417 h 2179871"/>
                <a:gd name="connsiteX11965" fmla="*/ 1770239 w 2663714"/>
                <a:gd name="connsiteY11965" fmla="*/ 1357638 h 2179871"/>
                <a:gd name="connsiteX11966" fmla="*/ 1771348 w 2663714"/>
                <a:gd name="connsiteY11966" fmla="*/ 1350127 h 2179871"/>
                <a:gd name="connsiteX11967" fmla="*/ 1773993 w 2663714"/>
                <a:gd name="connsiteY11967" fmla="*/ 1348420 h 2179871"/>
                <a:gd name="connsiteX11968" fmla="*/ 1777918 w 2663714"/>
                <a:gd name="connsiteY11968" fmla="*/ 1345774 h 2179871"/>
                <a:gd name="connsiteX11969" fmla="*/ 1774676 w 2663714"/>
                <a:gd name="connsiteY11969" fmla="*/ 1353456 h 2179871"/>
                <a:gd name="connsiteX11970" fmla="*/ 1770325 w 2663714"/>
                <a:gd name="connsiteY11970" fmla="*/ 1357638 h 2179871"/>
                <a:gd name="connsiteX11971" fmla="*/ 1768106 w 2663714"/>
                <a:gd name="connsiteY11971" fmla="*/ 1357894 h 2179871"/>
                <a:gd name="connsiteX11972" fmla="*/ 1767936 w 2663714"/>
                <a:gd name="connsiteY11972" fmla="*/ 1359772 h 2179871"/>
                <a:gd name="connsiteX11973" fmla="*/ 1761793 w 2663714"/>
                <a:gd name="connsiteY11973" fmla="*/ 1365575 h 2179871"/>
                <a:gd name="connsiteX11974" fmla="*/ 1755053 w 2663714"/>
                <a:gd name="connsiteY11974" fmla="*/ 1371891 h 2179871"/>
                <a:gd name="connsiteX11975" fmla="*/ 1756076 w 2663714"/>
                <a:gd name="connsiteY11975" fmla="*/ 1364295 h 2179871"/>
                <a:gd name="connsiteX11976" fmla="*/ 1756674 w 2663714"/>
                <a:gd name="connsiteY11976" fmla="*/ 1359772 h 2179871"/>
                <a:gd name="connsiteX11977" fmla="*/ 1768704 w 2663714"/>
                <a:gd name="connsiteY11977" fmla="*/ 1351834 h 2179871"/>
                <a:gd name="connsiteX11978" fmla="*/ 1768106 w 2663714"/>
                <a:gd name="connsiteY11978" fmla="*/ 1357894 h 2179871"/>
                <a:gd name="connsiteX11979" fmla="*/ 1757271 w 2663714"/>
                <a:gd name="connsiteY11979" fmla="*/ 1355504 h 2179871"/>
                <a:gd name="connsiteX11980" fmla="*/ 1758636 w 2663714"/>
                <a:gd name="connsiteY11980" fmla="*/ 1345433 h 2179871"/>
                <a:gd name="connsiteX11981" fmla="*/ 1759575 w 2663714"/>
                <a:gd name="connsiteY11981" fmla="*/ 1344579 h 2179871"/>
                <a:gd name="connsiteX11982" fmla="*/ 1770154 w 2663714"/>
                <a:gd name="connsiteY11982" fmla="*/ 1335448 h 2179871"/>
                <a:gd name="connsiteX11983" fmla="*/ 1768874 w 2663714"/>
                <a:gd name="connsiteY11983" fmla="*/ 1348847 h 2179871"/>
                <a:gd name="connsiteX11984" fmla="*/ 1757186 w 2663714"/>
                <a:gd name="connsiteY11984" fmla="*/ 1355504 h 2179871"/>
                <a:gd name="connsiteX11985" fmla="*/ 1759148 w 2663714"/>
                <a:gd name="connsiteY11985" fmla="*/ 1342190 h 2179871"/>
                <a:gd name="connsiteX11986" fmla="*/ 1759660 w 2663714"/>
                <a:gd name="connsiteY11986" fmla="*/ 1338776 h 2179871"/>
                <a:gd name="connsiteX11987" fmla="*/ 1764011 w 2663714"/>
                <a:gd name="connsiteY11987" fmla="*/ 1326913 h 2179871"/>
                <a:gd name="connsiteX11988" fmla="*/ 1763755 w 2663714"/>
                <a:gd name="connsiteY11988" fmla="*/ 1326827 h 2179871"/>
                <a:gd name="connsiteX11989" fmla="*/ 1760087 w 2663714"/>
                <a:gd name="connsiteY11989" fmla="*/ 1335362 h 2179871"/>
                <a:gd name="connsiteX11990" fmla="*/ 1761878 w 2663714"/>
                <a:gd name="connsiteY11990" fmla="*/ 1322218 h 2179871"/>
                <a:gd name="connsiteX11991" fmla="*/ 1772372 w 2663714"/>
                <a:gd name="connsiteY11991" fmla="*/ 1312318 h 2179871"/>
                <a:gd name="connsiteX11992" fmla="*/ 1770666 w 2663714"/>
                <a:gd name="connsiteY11992" fmla="*/ 1330668 h 2179871"/>
                <a:gd name="connsiteX11993" fmla="*/ 1759148 w 2663714"/>
                <a:gd name="connsiteY11993" fmla="*/ 1342190 h 2179871"/>
                <a:gd name="connsiteX11994" fmla="*/ 1762731 w 2663714"/>
                <a:gd name="connsiteY11994" fmla="*/ 1316500 h 2179871"/>
                <a:gd name="connsiteX11995" fmla="*/ 1763499 w 2663714"/>
                <a:gd name="connsiteY11995" fmla="*/ 1310952 h 2179871"/>
                <a:gd name="connsiteX11996" fmla="*/ 1773140 w 2663714"/>
                <a:gd name="connsiteY11996" fmla="*/ 1304636 h 2179871"/>
                <a:gd name="connsiteX11997" fmla="*/ 1773140 w 2663714"/>
                <a:gd name="connsiteY11997" fmla="*/ 1305405 h 2179871"/>
                <a:gd name="connsiteX11998" fmla="*/ 1762731 w 2663714"/>
                <a:gd name="connsiteY11998" fmla="*/ 1316500 h 2179871"/>
                <a:gd name="connsiteX11999" fmla="*/ 1780819 w 2663714"/>
                <a:gd name="connsiteY11999" fmla="*/ 1297211 h 2179871"/>
                <a:gd name="connsiteX12000" fmla="*/ 1778942 w 2663714"/>
                <a:gd name="connsiteY12000" fmla="*/ 1298321 h 2179871"/>
                <a:gd name="connsiteX12001" fmla="*/ 1781842 w 2663714"/>
                <a:gd name="connsiteY12001" fmla="*/ 1278093 h 2179871"/>
                <a:gd name="connsiteX12002" fmla="*/ 1796261 w 2663714"/>
                <a:gd name="connsiteY12002" fmla="*/ 1279800 h 2179871"/>
                <a:gd name="connsiteX12003" fmla="*/ 1796176 w 2663714"/>
                <a:gd name="connsiteY12003" fmla="*/ 1280995 h 2179871"/>
                <a:gd name="connsiteX12004" fmla="*/ 1780819 w 2663714"/>
                <a:gd name="connsiteY12004" fmla="*/ 1297211 h 2179871"/>
                <a:gd name="connsiteX12005" fmla="*/ 1782013 w 2663714"/>
                <a:gd name="connsiteY12005" fmla="*/ 1277154 h 2179871"/>
                <a:gd name="connsiteX12006" fmla="*/ 1782866 w 2663714"/>
                <a:gd name="connsiteY12006" fmla="*/ 1271009 h 2179871"/>
                <a:gd name="connsiteX12007" fmla="*/ 1792933 w 2663714"/>
                <a:gd name="connsiteY12007" fmla="*/ 1262218 h 2179871"/>
                <a:gd name="connsiteX12008" fmla="*/ 1796090 w 2663714"/>
                <a:gd name="connsiteY12008" fmla="*/ 1260341 h 2179871"/>
                <a:gd name="connsiteX12009" fmla="*/ 1798394 w 2663714"/>
                <a:gd name="connsiteY12009" fmla="*/ 1258975 h 2179871"/>
                <a:gd name="connsiteX12010" fmla="*/ 1796346 w 2663714"/>
                <a:gd name="connsiteY12010" fmla="*/ 1279459 h 2179871"/>
                <a:gd name="connsiteX12011" fmla="*/ 1782013 w 2663714"/>
                <a:gd name="connsiteY12011" fmla="*/ 1277154 h 2179871"/>
                <a:gd name="connsiteX12012" fmla="*/ 1797370 w 2663714"/>
                <a:gd name="connsiteY12012" fmla="*/ 1258292 h 2179871"/>
                <a:gd name="connsiteX12013" fmla="*/ 1798565 w 2663714"/>
                <a:gd name="connsiteY12013" fmla="*/ 1257268 h 2179871"/>
                <a:gd name="connsiteX12014" fmla="*/ 1798565 w 2663714"/>
                <a:gd name="connsiteY12014" fmla="*/ 1257695 h 2179871"/>
                <a:gd name="connsiteX12015" fmla="*/ 1797370 w 2663714"/>
                <a:gd name="connsiteY12015" fmla="*/ 1258292 h 2179871"/>
                <a:gd name="connsiteX12016" fmla="*/ 1797711 w 2663714"/>
                <a:gd name="connsiteY12016" fmla="*/ 1223043 h 2179871"/>
                <a:gd name="connsiteX12017" fmla="*/ 1789350 w 2663714"/>
                <a:gd name="connsiteY12017" fmla="*/ 1231920 h 2179871"/>
                <a:gd name="connsiteX12018" fmla="*/ 1794982 w 2663714"/>
                <a:gd name="connsiteY12018" fmla="*/ 1217240 h 2179871"/>
                <a:gd name="connsiteX12019" fmla="*/ 1801465 w 2663714"/>
                <a:gd name="connsiteY12019" fmla="*/ 1200597 h 2179871"/>
                <a:gd name="connsiteX12020" fmla="*/ 1806585 w 2663714"/>
                <a:gd name="connsiteY12020" fmla="*/ 1196159 h 2179871"/>
                <a:gd name="connsiteX12021" fmla="*/ 1806414 w 2663714"/>
                <a:gd name="connsiteY12021" fmla="*/ 1197268 h 2179871"/>
                <a:gd name="connsiteX12022" fmla="*/ 1797711 w 2663714"/>
                <a:gd name="connsiteY12022" fmla="*/ 1223043 h 2179871"/>
                <a:gd name="connsiteX12023" fmla="*/ 1822710 w 2663714"/>
                <a:gd name="connsiteY12023" fmla="*/ 1125661 h 2179871"/>
                <a:gd name="connsiteX12024" fmla="*/ 1822710 w 2663714"/>
                <a:gd name="connsiteY12024" fmla="*/ 1125917 h 2179871"/>
                <a:gd name="connsiteX12025" fmla="*/ 1822710 w 2663714"/>
                <a:gd name="connsiteY12025" fmla="*/ 1125917 h 2179871"/>
                <a:gd name="connsiteX12026" fmla="*/ 1819552 w 2663714"/>
                <a:gd name="connsiteY12026" fmla="*/ 1135476 h 2179871"/>
                <a:gd name="connsiteX12027" fmla="*/ 1821003 w 2663714"/>
                <a:gd name="connsiteY12027" fmla="*/ 1123356 h 2179871"/>
                <a:gd name="connsiteX12028" fmla="*/ 1825098 w 2663714"/>
                <a:gd name="connsiteY12028" fmla="*/ 1119686 h 2179871"/>
                <a:gd name="connsiteX12029" fmla="*/ 1822965 w 2663714"/>
                <a:gd name="connsiteY12029" fmla="*/ 1125405 h 2179871"/>
                <a:gd name="connsiteX12030" fmla="*/ 1822965 w 2663714"/>
                <a:gd name="connsiteY12030" fmla="*/ 1125405 h 2179871"/>
                <a:gd name="connsiteX12031" fmla="*/ 1822965 w 2663714"/>
                <a:gd name="connsiteY12031" fmla="*/ 1125661 h 2179871"/>
                <a:gd name="connsiteX12032" fmla="*/ 1813239 w 2663714"/>
                <a:gd name="connsiteY12032" fmla="*/ 1154338 h 2179871"/>
                <a:gd name="connsiteX12033" fmla="*/ 1812983 w 2663714"/>
                <a:gd name="connsiteY12033" fmla="*/ 1155106 h 2179871"/>
                <a:gd name="connsiteX12034" fmla="*/ 1796858 w 2663714"/>
                <a:gd name="connsiteY12034" fmla="*/ 1170981 h 2179871"/>
                <a:gd name="connsiteX12035" fmla="*/ 1812642 w 2663714"/>
                <a:gd name="connsiteY12035" fmla="*/ 1130782 h 2179871"/>
                <a:gd name="connsiteX12036" fmla="*/ 1817846 w 2663714"/>
                <a:gd name="connsiteY12036" fmla="*/ 1126088 h 2179871"/>
                <a:gd name="connsiteX12037" fmla="*/ 1813154 w 2663714"/>
                <a:gd name="connsiteY12037" fmla="*/ 1154338 h 2179871"/>
                <a:gd name="connsiteX12038" fmla="*/ 1817164 w 2663714"/>
                <a:gd name="connsiteY12038" fmla="*/ 1119345 h 2179871"/>
                <a:gd name="connsiteX12039" fmla="*/ 1820406 w 2663714"/>
                <a:gd name="connsiteY12039" fmla="*/ 1111152 h 2179871"/>
                <a:gd name="connsiteX12040" fmla="*/ 1820150 w 2663714"/>
                <a:gd name="connsiteY12040" fmla="*/ 1112773 h 2179871"/>
                <a:gd name="connsiteX12041" fmla="*/ 1819468 w 2663714"/>
                <a:gd name="connsiteY12041" fmla="*/ 1117041 h 2179871"/>
                <a:gd name="connsiteX12042" fmla="*/ 1817249 w 2663714"/>
                <a:gd name="connsiteY12042" fmla="*/ 1119260 h 2179871"/>
                <a:gd name="connsiteX12043" fmla="*/ 1820320 w 2663714"/>
                <a:gd name="connsiteY12043" fmla="*/ 1092204 h 2179871"/>
                <a:gd name="connsiteX12044" fmla="*/ 1820320 w 2663714"/>
                <a:gd name="connsiteY12044" fmla="*/ 1092460 h 2179871"/>
                <a:gd name="connsiteX12045" fmla="*/ 1820235 w 2663714"/>
                <a:gd name="connsiteY12045" fmla="*/ 1092460 h 2179871"/>
                <a:gd name="connsiteX12046" fmla="*/ 1818785 w 2663714"/>
                <a:gd name="connsiteY12046" fmla="*/ 1096642 h 2179871"/>
                <a:gd name="connsiteX12047" fmla="*/ 1814263 w 2663714"/>
                <a:gd name="connsiteY12047" fmla="*/ 1100995 h 2179871"/>
                <a:gd name="connsiteX12048" fmla="*/ 1805475 w 2663714"/>
                <a:gd name="connsiteY12048" fmla="*/ 1103300 h 2179871"/>
                <a:gd name="connsiteX12049" fmla="*/ 1810339 w 2663714"/>
                <a:gd name="connsiteY12049" fmla="*/ 1091095 h 2179871"/>
                <a:gd name="connsiteX12050" fmla="*/ 1826378 w 2663714"/>
                <a:gd name="connsiteY12050" fmla="*/ 1076330 h 2179871"/>
                <a:gd name="connsiteX12051" fmla="*/ 1826122 w 2663714"/>
                <a:gd name="connsiteY12051" fmla="*/ 1078036 h 2179871"/>
                <a:gd name="connsiteX12052" fmla="*/ 1820577 w 2663714"/>
                <a:gd name="connsiteY12052" fmla="*/ 1091948 h 2179871"/>
                <a:gd name="connsiteX12053" fmla="*/ 1820577 w 2663714"/>
                <a:gd name="connsiteY12053" fmla="*/ 1091948 h 2179871"/>
                <a:gd name="connsiteX12054" fmla="*/ 1820491 w 2663714"/>
                <a:gd name="connsiteY12054" fmla="*/ 1092204 h 2179871"/>
                <a:gd name="connsiteX12055" fmla="*/ 1799418 w 2663714"/>
                <a:gd name="connsiteY12055" fmla="*/ 1104921 h 2179871"/>
                <a:gd name="connsiteX12056" fmla="*/ 1792678 w 2663714"/>
                <a:gd name="connsiteY12056" fmla="*/ 1106714 h 2179871"/>
                <a:gd name="connsiteX12057" fmla="*/ 1801380 w 2663714"/>
                <a:gd name="connsiteY12057" fmla="*/ 1099117 h 2179871"/>
                <a:gd name="connsiteX12058" fmla="*/ 1799418 w 2663714"/>
                <a:gd name="connsiteY12058" fmla="*/ 1105006 h 2179871"/>
                <a:gd name="connsiteX12059" fmla="*/ 1791398 w 2663714"/>
                <a:gd name="connsiteY12059" fmla="*/ 1125917 h 2179871"/>
                <a:gd name="connsiteX12060" fmla="*/ 1792763 w 2663714"/>
                <a:gd name="connsiteY12060" fmla="*/ 1124807 h 2179871"/>
                <a:gd name="connsiteX12061" fmla="*/ 1783208 w 2663714"/>
                <a:gd name="connsiteY12061" fmla="*/ 1153996 h 2179871"/>
                <a:gd name="connsiteX12062" fmla="*/ 1783037 w 2663714"/>
                <a:gd name="connsiteY12062" fmla="*/ 1154423 h 2179871"/>
                <a:gd name="connsiteX12063" fmla="*/ 1780904 w 2663714"/>
                <a:gd name="connsiteY12063" fmla="*/ 1156642 h 2179871"/>
                <a:gd name="connsiteX12064" fmla="*/ 1779624 w 2663714"/>
                <a:gd name="connsiteY12064" fmla="*/ 1158008 h 2179871"/>
                <a:gd name="connsiteX12065" fmla="*/ 1780221 w 2663714"/>
                <a:gd name="connsiteY12065" fmla="*/ 1150924 h 2179871"/>
                <a:gd name="connsiteX12066" fmla="*/ 1781757 w 2663714"/>
                <a:gd name="connsiteY12066" fmla="*/ 1133598 h 2179871"/>
                <a:gd name="connsiteX12067" fmla="*/ 1791312 w 2663714"/>
                <a:gd name="connsiteY12067" fmla="*/ 1125832 h 2179871"/>
                <a:gd name="connsiteX12068" fmla="*/ 1781672 w 2663714"/>
                <a:gd name="connsiteY12068" fmla="*/ 1158861 h 2179871"/>
                <a:gd name="connsiteX12069" fmla="*/ 1778856 w 2663714"/>
                <a:gd name="connsiteY12069" fmla="*/ 1167652 h 2179871"/>
                <a:gd name="connsiteX12070" fmla="*/ 1779454 w 2663714"/>
                <a:gd name="connsiteY12070" fmla="*/ 1160910 h 2179871"/>
                <a:gd name="connsiteX12071" fmla="*/ 1781757 w 2663714"/>
                <a:gd name="connsiteY12071" fmla="*/ 1158776 h 2179871"/>
                <a:gd name="connsiteX12072" fmla="*/ 1784573 w 2663714"/>
                <a:gd name="connsiteY12072" fmla="*/ 1156216 h 2179871"/>
                <a:gd name="connsiteX12073" fmla="*/ 1793445 w 2663714"/>
                <a:gd name="connsiteY12073" fmla="*/ 1148108 h 2179871"/>
                <a:gd name="connsiteX12074" fmla="*/ 1788924 w 2663714"/>
                <a:gd name="connsiteY12074" fmla="*/ 1178662 h 2179871"/>
                <a:gd name="connsiteX12075" fmla="*/ 1777321 w 2663714"/>
                <a:gd name="connsiteY12075" fmla="*/ 1189843 h 2179871"/>
                <a:gd name="connsiteX12076" fmla="*/ 1776724 w 2663714"/>
                <a:gd name="connsiteY12076" fmla="*/ 1190355 h 2179871"/>
                <a:gd name="connsiteX12077" fmla="*/ 1778259 w 2663714"/>
                <a:gd name="connsiteY12077" fmla="*/ 1172347 h 2179871"/>
                <a:gd name="connsiteX12078" fmla="*/ 1784487 w 2663714"/>
                <a:gd name="connsiteY12078" fmla="*/ 1156130 h 2179871"/>
                <a:gd name="connsiteX12079" fmla="*/ 1784146 w 2663714"/>
                <a:gd name="connsiteY12079" fmla="*/ 1198207 h 2179871"/>
                <a:gd name="connsiteX12080" fmla="*/ 1784146 w 2663714"/>
                <a:gd name="connsiteY12080" fmla="*/ 1198207 h 2179871"/>
                <a:gd name="connsiteX12081" fmla="*/ 1781501 w 2663714"/>
                <a:gd name="connsiteY12081" fmla="*/ 1206144 h 2179871"/>
                <a:gd name="connsiteX12082" fmla="*/ 1775102 w 2663714"/>
                <a:gd name="connsiteY12082" fmla="*/ 1209644 h 2179871"/>
                <a:gd name="connsiteX12083" fmla="*/ 1776041 w 2663714"/>
                <a:gd name="connsiteY12083" fmla="*/ 1199402 h 2179871"/>
                <a:gd name="connsiteX12084" fmla="*/ 1784146 w 2663714"/>
                <a:gd name="connsiteY12084" fmla="*/ 1198122 h 2179871"/>
                <a:gd name="connsiteX12085" fmla="*/ 1781075 w 2663714"/>
                <a:gd name="connsiteY12085" fmla="*/ 1207510 h 2179871"/>
                <a:gd name="connsiteX12086" fmla="*/ 1778430 w 2663714"/>
                <a:gd name="connsiteY12086" fmla="*/ 1215618 h 2179871"/>
                <a:gd name="connsiteX12087" fmla="*/ 1774249 w 2663714"/>
                <a:gd name="connsiteY12087" fmla="*/ 1219800 h 2179871"/>
                <a:gd name="connsiteX12088" fmla="*/ 1775017 w 2663714"/>
                <a:gd name="connsiteY12088" fmla="*/ 1211265 h 2179871"/>
                <a:gd name="connsiteX12089" fmla="*/ 1781075 w 2663714"/>
                <a:gd name="connsiteY12089" fmla="*/ 1207595 h 2179871"/>
                <a:gd name="connsiteX12090" fmla="*/ 1756589 w 2663714"/>
                <a:gd name="connsiteY12090" fmla="*/ 1237126 h 2179871"/>
                <a:gd name="connsiteX12091" fmla="*/ 1755138 w 2663714"/>
                <a:gd name="connsiteY12091" fmla="*/ 1238491 h 2179871"/>
                <a:gd name="connsiteX12092" fmla="*/ 1755309 w 2663714"/>
                <a:gd name="connsiteY12092" fmla="*/ 1237041 h 2179871"/>
                <a:gd name="connsiteX12093" fmla="*/ 1756589 w 2663714"/>
                <a:gd name="connsiteY12093" fmla="*/ 1237041 h 2179871"/>
                <a:gd name="connsiteX12094" fmla="*/ 1758807 w 2663714"/>
                <a:gd name="connsiteY12094" fmla="*/ 1237297 h 2179871"/>
                <a:gd name="connsiteX12095" fmla="*/ 1766229 w 2663714"/>
                <a:gd name="connsiteY12095" fmla="*/ 1237723 h 2179871"/>
                <a:gd name="connsiteX12096" fmla="*/ 1764608 w 2663714"/>
                <a:gd name="connsiteY12096" fmla="*/ 1250184 h 2179871"/>
                <a:gd name="connsiteX12097" fmla="*/ 1758977 w 2663714"/>
                <a:gd name="connsiteY12097" fmla="*/ 1253342 h 2179871"/>
                <a:gd name="connsiteX12098" fmla="*/ 1753090 w 2663714"/>
                <a:gd name="connsiteY12098" fmla="*/ 1256671 h 2179871"/>
                <a:gd name="connsiteX12099" fmla="*/ 1754882 w 2663714"/>
                <a:gd name="connsiteY12099" fmla="*/ 1240796 h 2179871"/>
                <a:gd name="connsiteX12100" fmla="*/ 1758807 w 2663714"/>
                <a:gd name="connsiteY12100" fmla="*/ 1237382 h 2179871"/>
                <a:gd name="connsiteX12101" fmla="*/ 1759830 w 2663714"/>
                <a:gd name="connsiteY12101" fmla="*/ 1255134 h 2179871"/>
                <a:gd name="connsiteX12102" fmla="*/ 1764267 w 2663714"/>
                <a:gd name="connsiteY12102" fmla="*/ 1252403 h 2179871"/>
                <a:gd name="connsiteX12103" fmla="*/ 1763670 w 2663714"/>
                <a:gd name="connsiteY12103" fmla="*/ 1257012 h 2179871"/>
                <a:gd name="connsiteX12104" fmla="*/ 1763670 w 2663714"/>
                <a:gd name="connsiteY12104" fmla="*/ 1257012 h 2179871"/>
                <a:gd name="connsiteX12105" fmla="*/ 1763670 w 2663714"/>
                <a:gd name="connsiteY12105" fmla="*/ 1257268 h 2179871"/>
                <a:gd name="connsiteX12106" fmla="*/ 1763670 w 2663714"/>
                <a:gd name="connsiteY12106" fmla="*/ 1257524 h 2179871"/>
                <a:gd name="connsiteX12107" fmla="*/ 1763670 w 2663714"/>
                <a:gd name="connsiteY12107" fmla="*/ 1257524 h 2179871"/>
                <a:gd name="connsiteX12108" fmla="*/ 1763499 w 2663714"/>
                <a:gd name="connsiteY12108" fmla="*/ 1259402 h 2179871"/>
                <a:gd name="connsiteX12109" fmla="*/ 1751384 w 2663714"/>
                <a:gd name="connsiteY12109" fmla="*/ 1272204 h 2179871"/>
                <a:gd name="connsiteX12110" fmla="*/ 1751299 w 2663714"/>
                <a:gd name="connsiteY12110" fmla="*/ 1272204 h 2179871"/>
                <a:gd name="connsiteX12111" fmla="*/ 1751299 w 2663714"/>
                <a:gd name="connsiteY12111" fmla="*/ 1272119 h 2179871"/>
                <a:gd name="connsiteX12112" fmla="*/ 1751299 w 2663714"/>
                <a:gd name="connsiteY12112" fmla="*/ 1272119 h 2179871"/>
                <a:gd name="connsiteX12113" fmla="*/ 1751299 w 2663714"/>
                <a:gd name="connsiteY12113" fmla="*/ 1272119 h 2179871"/>
                <a:gd name="connsiteX12114" fmla="*/ 1751299 w 2663714"/>
                <a:gd name="connsiteY12114" fmla="*/ 1272119 h 2179871"/>
                <a:gd name="connsiteX12115" fmla="*/ 1751299 w 2663714"/>
                <a:gd name="connsiteY12115" fmla="*/ 1272119 h 2179871"/>
                <a:gd name="connsiteX12116" fmla="*/ 1752749 w 2663714"/>
                <a:gd name="connsiteY12116" fmla="*/ 1259743 h 2179871"/>
                <a:gd name="connsiteX12117" fmla="*/ 1759916 w 2663714"/>
                <a:gd name="connsiteY12117" fmla="*/ 1255220 h 2179871"/>
                <a:gd name="connsiteX12118" fmla="*/ 1744388 w 2663714"/>
                <a:gd name="connsiteY12118" fmla="*/ 1270839 h 2179871"/>
                <a:gd name="connsiteX12119" fmla="*/ 1744388 w 2663714"/>
                <a:gd name="connsiteY12119" fmla="*/ 1270839 h 2179871"/>
                <a:gd name="connsiteX12120" fmla="*/ 1744388 w 2663714"/>
                <a:gd name="connsiteY12120" fmla="*/ 1271094 h 2179871"/>
                <a:gd name="connsiteX12121" fmla="*/ 1744388 w 2663714"/>
                <a:gd name="connsiteY12121" fmla="*/ 1271094 h 2179871"/>
                <a:gd name="connsiteX12122" fmla="*/ 1736539 w 2663714"/>
                <a:gd name="connsiteY12122" fmla="*/ 1269985 h 2179871"/>
                <a:gd name="connsiteX12123" fmla="*/ 1745497 w 2663714"/>
                <a:gd name="connsiteY12123" fmla="*/ 1264352 h 2179871"/>
                <a:gd name="connsiteX12124" fmla="*/ 1744473 w 2663714"/>
                <a:gd name="connsiteY12124" fmla="*/ 1270924 h 2179871"/>
                <a:gd name="connsiteX12125" fmla="*/ 1701815 w 2663714"/>
                <a:gd name="connsiteY12125" fmla="*/ 1336557 h 2179871"/>
                <a:gd name="connsiteX12126" fmla="*/ 1706337 w 2663714"/>
                <a:gd name="connsiteY12126" fmla="*/ 1323669 h 2179871"/>
                <a:gd name="connsiteX12127" fmla="*/ 1703862 w 2663714"/>
                <a:gd name="connsiteY12127" fmla="*/ 1342702 h 2179871"/>
                <a:gd name="connsiteX12128" fmla="*/ 1698402 w 2663714"/>
                <a:gd name="connsiteY12128" fmla="*/ 1345945 h 2179871"/>
                <a:gd name="connsiteX12129" fmla="*/ 1701815 w 2663714"/>
                <a:gd name="connsiteY12129" fmla="*/ 1336557 h 2179871"/>
                <a:gd name="connsiteX12130" fmla="*/ 1713162 w 2663714"/>
                <a:gd name="connsiteY12130" fmla="*/ 1311891 h 2179871"/>
                <a:gd name="connsiteX12131" fmla="*/ 1723827 w 2663714"/>
                <a:gd name="connsiteY12131" fmla="*/ 1304978 h 2179871"/>
                <a:gd name="connsiteX12132" fmla="*/ 1741402 w 2663714"/>
                <a:gd name="connsiteY12132" fmla="*/ 1293797 h 2179871"/>
                <a:gd name="connsiteX12133" fmla="*/ 1739696 w 2663714"/>
                <a:gd name="connsiteY12133" fmla="*/ 1307112 h 2179871"/>
                <a:gd name="connsiteX12134" fmla="*/ 1728007 w 2663714"/>
                <a:gd name="connsiteY12134" fmla="*/ 1318634 h 2179871"/>
                <a:gd name="connsiteX12135" fmla="*/ 1728178 w 2663714"/>
                <a:gd name="connsiteY12135" fmla="*/ 1318890 h 2179871"/>
                <a:gd name="connsiteX12136" fmla="*/ 1739440 w 2663714"/>
                <a:gd name="connsiteY12136" fmla="*/ 1309075 h 2179871"/>
                <a:gd name="connsiteX12137" fmla="*/ 1737648 w 2663714"/>
                <a:gd name="connsiteY12137" fmla="*/ 1322730 h 2179871"/>
                <a:gd name="connsiteX12138" fmla="*/ 1720499 w 2663714"/>
                <a:gd name="connsiteY12138" fmla="*/ 1332887 h 2179871"/>
                <a:gd name="connsiteX12139" fmla="*/ 1723912 w 2663714"/>
                <a:gd name="connsiteY12139" fmla="*/ 1324608 h 2179871"/>
                <a:gd name="connsiteX12140" fmla="*/ 1723656 w 2663714"/>
                <a:gd name="connsiteY12140" fmla="*/ 1324523 h 2179871"/>
                <a:gd name="connsiteX12141" fmla="*/ 1719220 w 2663714"/>
                <a:gd name="connsiteY12141" fmla="*/ 1333740 h 2179871"/>
                <a:gd name="connsiteX12142" fmla="*/ 1707872 w 2663714"/>
                <a:gd name="connsiteY12142" fmla="*/ 1340483 h 2179871"/>
                <a:gd name="connsiteX12143" fmla="*/ 1713162 w 2663714"/>
                <a:gd name="connsiteY12143" fmla="*/ 1312062 h 2179871"/>
                <a:gd name="connsiteX12144" fmla="*/ 1714954 w 2663714"/>
                <a:gd name="connsiteY12144" fmla="*/ 1342531 h 2179871"/>
                <a:gd name="connsiteX12145" fmla="*/ 1710261 w 2663714"/>
                <a:gd name="connsiteY12145" fmla="*/ 1352261 h 2179871"/>
                <a:gd name="connsiteX12146" fmla="*/ 1702839 w 2663714"/>
                <a:gd name="connsiteY12146" fmla="*/ 1367453 h 2179871"/>
                <a:gd name="connsiteX12147" fmla="*/ 1706422 w 2663714"/>
                <a:gd name="connsiteY12147" fmla="*/ 1348079 h 2179871"/>
                <a:gd name="connsiteX12148" fmla="*/ 1714869 w 2663714"/>
                <a:gd name="connsiteY12148" fmla="*/ 1342531 h 2179871"/>
                <a:gd name="connsiteX12149" fmla="*/ 1698061 w 2663714"/>
                <a:gd name="connsiteY12149" fmla="*/ 1387851 h 2179871"/>
                <a:gd name="connsiteX12150" fmla="*/ 1697549 w 2663714"/>
                <a:gd name="connsiteY12150" fmla="*/ 1388193 h 2179871"/>
                <a:gd name="connsiteX12151" fmla="*/ 1698232 w 2663714"/>
                <a:gd name="connsiteY12151" fmla="*/ 1386486 h 2179871"/>
                <a:gd name="connsiteX12152" fmla="*/ 1698061 w 2663714"/>
                <a:gd name="connsiteY12152" fmla="*/ 1387851 h 2179871"/>
                <a:gd name="connsiteX12153" fmla="*/ 1696952 w 2663714"/>
                <a:gd name="connsiteY12153" fmla="*/ 1396216 h 2179871"/>
                <a:gd name="connsiteX12154" fmla="*/ 1696269 w 2663714"/>
                <a:gd name="connsiteY12154" fmla="*/ 1401763 h 2179871"/>
                <a:gd name="connsiteX12155" fmla="*/ 1696525 w 2663714"/>
                <a:gd name="connsiteY12155" fmla="*/ 1401763 h 2179871"/>
                <a:gd name="connsiteX12156" fmla="*/ 1697634 w 2663714"/>
                <a:gd name="connsiteY12156" fmla="*/ 1395874 h 2179871"/>
                <a:gd name="connsiteX12157" fmla="*/ 1701815 w 2663714"/>
                <a:gd name="connsiteY12157" fmla="*/ 1393740 h 2179871"/>
                <a:gd name="connsiteX12158" fmla="*/ 1701815 w 2663714"/>
                <a:gd name="connsiteY12158" fmla="*/ 1393740 h 2179871"/>
                <a:gd name="connsiteX12159" fmla="*/ 1701815 w 2663714"/>
                <a:gd name="connsiteY12159" fmla="*/ 1393740 h 2179871"/>
                <a:gd name="connsiteX12160" fmla="*/ 1701815 w 2663714"/>
                <a:gd name="connsiteY12160" fmla="*/ 1393740 h 2179871"/>
                <a:gd name="connsiteX12161" fmla="*/ 1701815 w 2663714"/>
                <a:gd name="connsiteY12161" fmla="*/ 1393740 h 2179871"/>
                <a:gd name="connsiteX12162" fmla="*/ 1713247 w 2663714"/>
                <a:gd name="connsiteY12162" fmla="*/ 1386912 h 2179871"/>
                <a:gd name="connsiteX12163" fmla="*/ 1703521 w 2663714"/>
                <a:gd name="connsiteY12163" fmla="*/ 1408847 h 2179871"/>
                <a:gd name="connsiteX12164" fmla="*/ 1682789 w 2663714"/>
                <a:gd name="connsiteY12164" fmla="*/ 1422161 h 2179871"/>
                <a:gd name="connsiteX12165" fmla="*/ 1693198 w 2663714"/>
                <a:gd name="connsiteY12165" fmla="*/ 1398178 h 2179871"/>
                <a:gd name="connsiteX12166" fmla="*/ 1696867 w 2663714"/>
                <a:gd name="connsiteY12166" fmla="*/ 1396301 h 2179871"/>
                <a:gd name="connsiteX12167" fmla="*/ 1707531 w 2663714"/>
                <a:gd name="connsiteY12167" fmla="*/ 1414565 h 2179871"/>
                <a:gd name="connsiteX12168" fmla="*/ 1707531 w 2663714"/>
                <a:gd name="connsiteY12168" fmla="*/ 1414565 h 2179871"/>
                <a:gd name="connsiteX12169" fmla="*/ 1707531 w 2663714"/>
                <a:gd name="connsiteY12169" fmla="*/ 1414565 h 2179871"/>
                <a:gd name="connsiteX12170" fmla="*/ 1707531 w 2663714"/>
                <a:gd name="connsiteY12170" fmla="*/ 1414565 h 2179871"/>
                <a:gd name="connsiteX12171" fmla="*/ 1707531 w 2663714"/>
                <a:gd name="connsiteY12171" fmla="*/ 1414565 h 2179871"/>
                <a:gd name="connsiteX12172" fmla="*/ 1733041 w 2663714"/>
                <a:gd name="connsiteY12172" fmla="*/ 1397837 h 2179871"/>
                <a:gd name="connsiteX12173" fmla="*/ 1727240 w 2663714"/>
                <a:gd name="connsiteY12173" fmla="*/ 1411152 h 2179871"/>
                <a:gd name="connsiteX12174" fmla="*/ 1702071 w 2663714"/>
                <a:gd name="connsiteY12174" fmla="*/ 1424807 h 2179871"/>
                <a:gd name="connsiteX12175" fmla="*/ 1705654 w 2663714"/>
                <a:gd name="connsiteY12175" fmla="*/ 1415675 h 2179871"/>
                <a:gd name="connsiteX12176" fmla="*/ 1707361 w 2663714"/>
                <a:gd name="connsiteY12176" fmla="*/ 1414651 h 2179871"/>
                <a:gd name="connsiteX12177" fmla="*/ 1703692 w 2663714"/>
                <a:gd name="connsiteY12177" fmla="*/ 1431891 h 2179871"/>
                <a:gd name="connsiteX12178" fmla="*/ 1703692 w 2663714"/>
                <a:gd name="connsiteY12178" fmla="*/ 1431891 h 2179871"/>
                <a:gd name="connsiteX12179" fmla="*/ 1703692 w 2663714"/>
                <a:gd name="connsiteY12179" fmla="*/ 1431891 h 2179871"/>
                <a:gd name="connsiteX12180" fmla="*/ 1703692 w 2663714"/>
                <a:gd name="connsiteY12180" fmla="*/ 1431891 h 2179871"/>
                <a:gd name="connsiteX12181" fmla="*/ 1703692 w 2663714"/>
                <a:gd name="connsiteY12181" fmla="*/ 1431891 h 2179871"/>
                <a:gd name="connsiteX12182" fmla="*/ 1723400 w 2663714"/>
                <a:gd name="connsiteY12182" fmla="*/ 1420199 h 2179871"/>
                <a:gd name="connsiteX12183" fmla="*/ 1717769 w 2663714"/>
                <a:gd name="connsiteY12183" fmla="*/ 1433086 h 2179871"/>
                <a:gd name="connsiteX12184" fmla="*/ 1693454 w 2663714"/>
                <a:gd name="connsiteY12184" fmla="*/ 1446656 h 2179871"/>
                <a:gd name="connsiteX12185" fmla="*/ 1698146 w 2663714"/>
                <a:gd name="connsiteY12185" fmla="*/ 1434878 h 2179871"/>
                <a:gd name="connsiteX12186" fmla="*/ 1703521 w 2663714"/>
                <a:gd name="connsiteY12186" fmla="*/ 1431977 h 2179871"/>
                <a:gd name="connsiteX12187" fmla="*/ 1709920 w 2663714"/>
                <a:gd name="connsiteY12187" fmla="*/ 1468762 h 2179871"/>
                <a:gd name="connsiteX12188" fmla="*/ 1728861 w 2663714"/>
                <a:gd name="connsiteY12188" fmla="*/ 1457069 h 2179871"/>
                <a:gd name="connsiteX12189" fmla="*/ 1725107 w 2663714"/>
                <a:gd name="connsiteY12189" fmla="*/ 1466031 h 2179871"/>
                <a:gd name="connsiteX12190" fmla="*/ 1706166 w 2663714"/>
                <a:gd name="connsiteY12190" fmla="*/ 1477382 h 2179871"/>
                <a:gd name="connsiteX12191" fmla="*/ 1709920 w 2663714"/>
                <a:gd name="connsiteY12191" fmla="*/ 1468762 h 2179871"/>
                <a:gd name="connsiteX12192" fmla="*/ 1722120 w 2663714"/>
                <a:gd name="connsiteY12192" fmla="*/ 1473114 h 2179871"/>
                <a:gd name="connsiteX12193" fmla="*/ 1708982 w 2663714"/>
                <a:gd name="connsiteY12193" fmla="*/ 1504437 h 2179871"/>
                <a:gd name="connsiteX12194" fmla="*/ 1688761 w 2663714"/>
                <a:gd name="connsiteY12194" fmla="*/ 1516471 h 2179871"/>
                <a:gd name="connsiteX12195" fmla="*/ 1701986 w 2663714"/>
                <a:gd name="connsiteY12195" fmla="*/ 1486941 h 2179871"/>
                <a:gd name="connsiteX12196" fmla="*/ 1722206 w 2663714"/>
                <a:gd name="connsiteY12196" fmla="*/ 1473200 h 2179871"/>
                <a:gd name="connsiteX12197" fmla="*/ 1705825 w 2663714"/>
                <a:gd name="connsiteY12197" fmla="*/ 1511863 h 2179871"/>
                <a:gd name="connsiteX12198" fmla="*/ 1698487 w 2663714"/>
                <a:gd name="connsiteY12198" fmla="*/ 1528847 h 2179871"/>
                <a:gd name="connsiteX12199" fmla="*/ 1687908 w 2663714"/>
                <a:gd name="connsiteY12199" fmla="*/ 1534565 h 2179871"/>
                <a:gd name="connsiteX12200" fmla="*/ 1687908 w 2663714"/>
                <a:gd name="connsiteY12200" fmla="*/ 1534565 h 2179871"/>
                <a:gd name="connsiteX12201" fmla="*/ 1687652 w 2663714"/>
                <a:gd name="connsiteY12201" fmla="*/ 1534651 h 2179871"/>
                <a:gd name="connsiteX12202" fmla="*/ 1687396 w 2663714"/>
                <a:gd name="connsiteY12202" fmla="*/ 1534651 h 2179871"/>
                <a:gd name="connsiteX12203" fmla="*/ 1687396 w 2663714"/>
                <a:gd name="connsiteY12203" fmla="*/ 1534821 h 2179871"/>
                <a:gd name="connsiteX12204" fmla="*/ 1677755 w 2663714"/>
                <a:gd name="connsiteY12204" fmla="*/ 1540625 h 2179871"/>
                <a:gd name="connsiteX12205" fmla="*/ 1684239 w 2663714"/>
                <a:gd name="connsiteY12205" fmla="*/ 1526287 h 2179871"/>
                <a:gd name="connsiteX12206" fmla="*/ 1705740 w 2663714"/>
                <a:gd name="connsiteY12206" fmla="*/ 1511948 h 2179871"/>
                <a:gd name="connsiteX12207" fmla="*/ 1691065 w 2663714"/>
                <a:gd name="connsiteY12207" fmla="*/ 1540796 h 2179871"/>
                <a:gd name="connsiteX12208" fmla="*/ 1691065 w 2663714"/>
                <a:gd name="connsiteY12208" fmla="*/ 1540796 h 2179871"/>
                <a:gd name="connsiteX12209" fmla="*/ 1691065 w 2663714"/>
                <a:gd name="connsiteY12209" fmla="*/ 1540796 h 2179871"/>
                <a:gd name="connsiteX12210" fmla="*/ 1691065 w 2663714"/>
                <a:gd name="connsiteY12210" fmla="*/ 1540796 h 2179871"/>
                <a:gd name="connsiteX12211" fmla="*/ 1691065 w 2663714"/>
                <a:gd name="connsiteY12211" fmla="*/ 1540796 h 2179871"/>
                <a:gd name="connsiteX12212" fmla="*/ 1693966 w 2663714"/>
                <a:gd name="connsiteY12212" fmla="*/ 1539089 h 2179871"/>
                <a:gd name="connsiteX12213" fmla="*/ 1693709 w 2663714"/>
                <a:gd name="connsiteY12213" fmla="*/ 1539601 h 2179871"/>
                <a:gd name="connsiteX12214" fmla="*/ 1687140 w 2663714"/>
                <a:gd name="connsiteY12214" fmla="*/ 1554281 h 2179871"/>
                <a:gd name="connsiteX12215" fmla="*/ 1676561 w 2663714"/>
                <a:gd name="connsiteY12215" fmla="*/ 1560255 h 2179871"/>
                <a:gd name="connsiteX12216" fmla="*/ 1676561 w 2663714"/>
                <a:gd name="connsiteY12216" fmla="*/ 1560255 h 2179871"/>
                <a:gd name="connsiteX12217" fmla="*/ 1676390 w 2663714"/>
                <a:gd name="connsiteY12217" fmla="*/ 1560341 h 2179871"/>
                <a:gd name="connsiteX12218" fmla="*/ 1676220 w 2663714"/>
                <a:gd name="connsiteY12218" fmla="*/ 1560426 h 2179871"/>
                <a:gd name="connsiteX12219" fmla="*/ 1676220 w 2663714"/>
                <a:gd name="connsiteY12219" fmla="*/ 1560426 h 2179871"/>
                <a:gd name="connsiteX12220" fmla="*/ 1665640 w 2663714"/>
                <a:gd name="connsiteY12220" fmla="*/ 1567083 h 2179871"/>
                <a:gd name="connsiteX12221" fmla="*/ 1673148 w 2663714"/>
                <a:gd name="connsiteY12221" fmla="*/ 1550611 h 2179871"/>
                <a:gd name="connsiteX12222" fmla="*/ 1690894 w 2663714"/>
                <a:gd name="connsiteY12222" fmla="*/ 1540881 h 2179871"/>
                <a:gd name="connsiteX12223" fmla="*/ 1680400 w 2663714"/>
                <a:gd name="connsiteY12223" fmla="*/ 1566059 h 2179871"/>
                <a:gd name="connsiteX12224" fmla="*/ 1682618 w 2663714"/>
                <a:gd name="connsiteY12224" fmla="*/ 1564693 h 2179871"/>
                <a:gd name="connsiteX12225" fmla="*/ 1682277 w 2663714"/>
                <a:gd name="connsiteY12225" fmla="*/ 1565461 h 2179871"/>
                <a:gd name="connsiteX12226" fmla="*/ 1680400 w 2663714"/>
                <a:gd name="connsiteY12226" fmla="*/ 1566059 h 2179871"/>
                <a:gd name="connsiteX12227" fmla="*/ 1638168 w 2663714"/>
                <a:gd name="connsiteY12227" fmla="*/ 1564779 h 2179871"/>
                <a:gd name="connsiteX12228" fmla="*/ 1639704 w 2663714"/>
                <a:gd name="connsiteY12228" fmla="*/ 1561621 h 2179871"/>
                <a:gd name="connsiteX12229" fmla="*/ 1643714 w 2663714"/>
                <a:gd name="connsiteY12229" fmla="*/ 1561279 h 2179871"/>
                <a:gd name="connsiteX12230" fmla="*/ 1638168 w 2663714"/>
                <a:gd name="connsiteY12230" fmla="*/ 1564693 h 2179871"/>
                <a:gd name="connsiteX12231" fmla="*/ 1683130 w 2663714"/>
                <a:gd name="connsiteY12231" fmla="*/ 1565205 h 2179871"/>
                <a:gd name="connsiteX12232" fmla="*/ 1683728 w 2663714"/>
                <a:gd name="connsiteY12232" fmla="*/ 1564010 h 2179871"/>
                <a:gd name="connsiteX12233" fmla="*/ 1717001 w 2663714"/>
                <a:gd name="connsiteY12233" fmla="*/ 1542844 h 2179871"/>
                <a:gd name="connsiteX12234" fmla="*/ 1712736 w 2663714"/>
                <a:gd name="connsiteY12234" fmla="*/ 1555817 h 2179871"/>
                <a:gd name="connsiteX12235" fmla="*/ 1683130 w 2663714"/>
                <a:gd name="connsiteY12235" fmla="*/ 1565205 h 2179871"/>
                <a:gd name="connsiteX12236" fmla="*/ 1714015 w 2663714"/>
                <a:gd name="connsiteY12236" fmla="*/ 1559402 h 2179871"/>
                <a:gd name="connsiteX12237" fmla="*/ 1727154 w 2663714"/>
                <a:gd name="connsiteY12237" fmla="*/ 1554366 h 2179871"/>
                <a:gd name="connsiteX12238" fmla="*/ 1725362 w 2663714"/>
                <a:gd name="connsiteY12238" fmla="*/ 1557524 h 2179871"/>
                <a:gd name="connsiteX12239" fmla="*/ 1722291 w 2663714"/>
                <a:gd name="connsiteY12239" fmla="*/ 1559146 h 2179871"/>
                <a:gd name="connsiteX12240" fmla="*/ 1711882 w 2663714"/>
                <a:gd name="connsiteY12240" fmla="*/ 1564779 h 2179871"/>
                <a:gd name="connsiteX12241" fmla="*/ 1712053 w 2663714"/>
                <a:gd name="connsiteY12241" fmla="*/ 1564267 h 2179871"/>
                <a:gd name="connsiteX12242" fmla="*/ 1714015 w 2663714"/>
                <a:gd name="connsiteY12242" fmla="*/ 1559402 h 2179871"/>
                <a:gd name="connsiteX12243" fmla="*/ 1672722 w 2663714"/>
                <a:gd name="connsiteY12243" fmla="*/ 1628705 h 2179871"/>
                <a:gd name="connsiteX12244" fmla="*/ 1672722 w 2663714"/>
                <a:gd name="connsiteY12244" fmla="*/ 1628705 h 2179871"/>
                <a:gd name="connsiteX12245" fmla="*/ 1672722 w 2663714"/>
                <a:gd name="connsiteY12245" fmla="*/ 1628705 h 2179871"/>
                <a:gd name="connsiteX12246" fmla="*/ 1672722 w 2663714"/>
                <a:gd name="connsiteY12246" fmla="*/ 1628705 h 2179871"/>
                <a:gd name="connsiteX12247" fmla="*/ 1690894 w 2663714"/>
                <a:gd name="connsiteY12247" fmla="*/ 1618122 h 2179871"/>
                <a:gd name="connsiteX12248" fmla="*/ 1710005 w 2663714"/>
                <a:gd name="connsiteY12248" fmla="*/ 1611038 h 2179871"/>
                <a:gd name="connsiteX12249" fmla="*/ 1706763 w 2663714"/>
                <a:gd name="connsiteY12249" fmla="*/ 1616756 h 2179871"/>
                <a:gd name="connsiteX12250" fmla="*/ 1707019 w 2663714"/>
                <a:gd name="connsiteY12250" fmla="*/ 1616927 h 2179871"/>
                <a:gd name="connsiteX12251" fmla="*/ 1708555 w 2663714"/>
                <a:gd name="connsiteY12251" fmla="*/ 1614537 h 2179871"/>
                <a:gd name="connsiteX12252" fmla="*/ 1707104 w 2663714"/>
                <a:gd name="connsiteY12252" fmla="*/ 1617268 h 2179871"/>
                <a:gd name="connsiteX12253" fmla="*/ 1676646 w 2663714"/>
                <a:gd name="connsiteY12253" fmla="*/ 1635191 h 2179871"/>
                <a:gd name="connsiteX12254" fmla="*/ 1630404 w 2663714"/>
                <a:gd name="connsiteY12254" fmla="*/ 1651407 h 2179871"/>
                <a:gd name="connsiteX12255" fmla="*/ 1672722 w 2663714"/>
                <a:gd name="connsiteY12255" fmla="*/ 1628790 h 2179871"/>
                <a:gd name="connsiteX12256" fmla="*/ 1672722 w 2663714"/>
                <a:gd name="connsiteY12256" fmla="*/ 1628790 h 2179871"/>
                <a:gd name="connsiteX12257" fmla="*/ 1661119 w 2663714"/>
                <a:gd name="connsiteY12257" fmla="*/ 1652773 h 2179871"/>
                <a:gd name="connsiteX12258" fmla="*/ 1661119 w 2663714"/>
                <a:gd name="connsiteY12258" fmla="*/ 1652773 h 2179871"/>
                <a:gd name="connsiteX12259" fmla="*/ 1661119 w 2663714"/>
                <a:gd name="connsiteY12259" fmla="*/ 1652773 h 2179871"/>
                <a:gd name="connsiteX12260" fmla="*/ 1661119 w 2663714"/>
                <a:gd name="connsiteY12260" fmla="*/ 1652773 h 2179871"/>
                <a:gd name="connsiteX12261" fmla="*/ 1677755 w 2663714"/>
                <a:gd name="connsiteY12261" fmla="*/ 1641763 h 2179871"/>
                <a:gd name="connsiteX12262" fmla="*/ 1685178 w 2663714"/>
                <a:gd name="connsiteY12262" fmla="*/ 1639544 h 2179871"/>
                <a:gd name="connsiteX12263" fmla="*/ 1685178 w 2663714"/>
                <a:gd name="connsiteY12263" fmla="*/ 1639544 h 2179871"/>
                <a:gd name="connsiteX12264" fmla="*/ 1685178 w 2663714"/>
                <a:gd name="connsiteY12264" fmla="*/ 1639544 h 2179871"/>
                <a:gd name="connsiteX12265" fmla="*/ 1685178 w 2663714"/>
                <a:gd name="connsiteY12265" fmla="*/ 1639544 h 2179871"/>
                <a:gd name="connsiteX12266" fmla="*/ 1685178 w 2663714"/>
                <a:gd name="connsiteY12266" fmla="*/ 1639544 h 2179871"/>
                <a:gd name="connsiteX12267" fmla="*/ 1699255 w 2663714"/>
                <a:gd name="connsiteY12267" fmla="*/ 1634508 h 2179871"/>
                <a:gd name="connsiteX12268" fmla="*/ 1700364 w 2663714"/>
                <a:gd name="connsiteY12268" fmla="*/ 1635191 h 2179871"/>
                <a:gd name="connsiteX12269" fmla="*/ 1701644 w 2663714"/>
                <a:gd name="connsiteY12269" fmla="*/ 1633655 h 2179871"/>
                <a:gd name="connsiteX12270" fmla="*/ 1718964 w 2663714"/>
                <a:gd name="connsiteY12270" fmla="*/ 1627169 h 2179871"/>
                <a:gd name="connsiteX12271" fmla="*/ 1717087 w 2663714"/>
                <a:gd name="connsiteY12271" fmla="*/ 1630412 h 2179871"/>
                <a:gd name="connsiteX12272" fmla="*/ 1680059 w 2663714"/>
                <a:gd name="connsiteY12272" fmla="*/ 1652943 h 2179871"/>
                <a:gd name="connsiteX12273" fmla="*/ 1677073 w 2663714"/>
                <a:gd name="connsiteY12273" fmla="*/ 1653797 h 2179871"/>
                <a:gd name="connsiteX12274" fmla="*/ 1677073 w 2663714"/>
                <a:gd name="connsiteY12274" fmla="*/ 1653797 h 2179871"/>
                <a:gd name="connsiteX12275" fmla="*/ 1676902 w 2663714"/>
                <a:gd name="connsiteY12275" fmla="*/ 1653797 h 2179871"/>
                <a:gd name="connsiteX12276" fmla="*/ 1676731 w 2663714"/>
                <a:gd name="connsiteY12276" fmla="*/ 1653797 h 2179871"/>
                <a:gd name="connsiteX12277" fmla="*/ 1676731 w 2663714"/>
                <a:gd name="connsiteY12277" fmla="*/ 1653797 h 2179871"/>
                <a:gd name="connsiteX12278" fmla="*/ 1638680 w 2663714"/>
                <a:gd name="connsiteY12278" fmla="*/ 1666685 h 2179871"/>
                <a:gd name="connsiteX12279" fmla="*/ 1660863 w 2663714"/>
                <a:gd name="connsiteY12279" fmla="*/ 1652858 h 2179871"/>
                <a:gd name="connsiteX12280" fmla="*/ 1660863 w 2663714"/>
                <a:gd name="connsiteY12280" fmla="*/ 1652858 h 2179871"/>
                <a:gd name="connsiteX12281" fmla="*/ 1661716 w 2663714"/>
                <a:gd name="connsiteY12281" fmla="*/ 1689558 h 2179871"/>
                <a:gd name="connsiteX12282" fmla="*/ 1661545 w 2663714"/>
                <a:gd name="connsiteY12282" fmla="*/ 1689644 h 2179871"/>
                <a:gd name="connsiteX12283" fmla="*/ 1661374 w 2663714"/>
                <a:gd name="connsiteY12283" fmla="*/ 1689729 h 2179871"/>
                <a:gd name="connsiteX12284" fmla="*/ 1661374 w 2663714"/>
                <a:gd name="connsiteY12284" fmla="*/ 1689729 h 2179871"/>
                <a:gd name="connsiteX12285" fmla="*/ 1645335 w 2663714"/>
                <a:gd name="connsiteY12285" fmla="*/ 1701507 h 2179871"/>
                <a:gd name="connsiteX12286" fmla="*/ 1631854 w 2663714"/>
                <a:gd name="connsiteY12286" fmla="*/ 1703982 h 2179871"/>
                <a:gd name="connsiteX12287" fmla="*/ 1640984 w 2663714"/>
                <a:gd name="connsiteY12287" fmla="*/ 1693057 h 2179871"/>
                <a:gd name="connsiteX12288" fmla="*/ 1640728 w 2663714"/>
                <a:gd name="connsiteY12288" fmla="*/ 1692886 h 2179871"/>
                <a:gd name="connsiteX12289" fmla="*/ 1629892 w 2663714"/>
                <a:gd name="connsiteY12289" fmla="*/ 1704323 h 2179871"/>
                <a:gd name="connsiteX12290" fmla="*/ 1614876 w 2663714"/>
                <a:gd name="connsiteY12290" fmla="*/ 1706884 h 2179871"/>
                <a:gd name="connsiteX12291" fmla="*/ 1612658 w 2663714"/>
                <a:gd name="connsiteY12291" fmla="*/ 1707225 h 2179871"/>
                <a:gd name="connsiteX12292" fmla="*/ 1617436 w 2663714"/>
                <a:gd name="connsiteY12292" fmla="*/ 1701934 h 2179871"/>
                <a:gd name="connsiteX12293" fmla="*/ 1619654 w 2663714"/>
                <a:gd name="connsiteY12293" fmla="*/ 1699458 h 2179871"/>
                <a:gd name="connsiteX12294" fmla="*/ 1642093 w 2663714"/>
                <a:gd name="connsiteY12294" fmla="*/ 1685120 h 2179871"/>
                <a:gd name="connsiteX12295" fmla="*/ 1647980 w 2663714"/>
                <a:gd name="connsiteY12295" fmla="*/ 1683925 h 2179871"/>
                <a:gd name="connsiteX12296" fmla="*/ 1647980 w 2663714"/>
                <a:gd name="connsiteY12296" fmla="*/ 1683925 h 2179871"/>
                <a:gd name="connsiteX12297" fmla="*/ 1647980 w 2663714"/>
                <a:gd name="connsiteY12297" fmla="*/ 1683925 h 2179871"/>
                <a:gd name="connsiteX12298" fmla="*/ 1647980 w 2663714"/>
                <a:gd name="connsiteY12298" fmla="*/ 1683925 h 2179871"/>
                <a:gd name="connsiteX12299" fmla="*/ 1647980 w 2663714"/>
                <a:gd name="connsiteY12299" fmla="*/ 1683925 h 2179871"/>
                <a:gd name="connsiteX12300" fmla="*/ 1684496 w 2663714"/>
                <a:gd name="connsiteY12300" fmla="*/ 1674110 h 2179871"/>
                <a:gd name="connsiteX12301" fmla="*/ 1661460 w 2663714"/>
                <a:gd name="connsiteY12301" fmla="*/ 1689473 h 2179871"/>
                <a:gd name="connsiteX12302" fmla="*/ 1661460 w 2663714"/>
                <a:gd name="connsiteY12302" fmla="*/ 1689473 h 2179871"/>
                <a:gd name="connsiteX12303" fmla="*/ 1658815 w 2663714"/>
                <a:gd name="connsiteY12303" fmla="*/ 1730525 h 2179871"/>
                <a:gd name="connsiteX12304" fmla="*/ 1660521 w 2663714"/>
                <a:gd name="connsiteY12304" fmla="*/ 1730184 h 2179871"/>
                <a:gd name="connsiteX12305" fmla="*/ 1649686 w 2663714"/>
                <a:gd name="connsiteY12305" fmla="*/ 1739231 h 2179871"/>
                <a:gd name="connsiteX12306" fmla="*/ 1646017 w 2663714"/>
                <a:gd name="connsiteY12306" fmla="*/ 1739658 h 2179871"/>
                <a:gd name="connsiteX12307" fmla="*/ 1646017 w 2663714"/>
                <a:gd name="connsiteY12307" fmla="*/ 1739658 h 2179871"/>
                <a:gd name="connsiteX12308" fmla="*/ 1645847 w 2663714"/>
                <a:gd name="connsiteY12308" fmla="*/ 1739658 h 2179871"/>
                <a:gd name="connsiteX12309" fmla="*/ 1645676 w 2663714"/>
                <a:gd name="connsiteY12309" fmla="*/ 1739658 h 2179871"/>
                <a:gd name="connsiteX12310" fmla="*/ 1645676 w 2663714"/>
                <a:gd name="connsiteY12310" fmla="*/ 1739658 h 2179871"/>
                <a:gd name="connsiteX12311" fmla="*/ 1641069 w 2663714"/>
                <a:gd name="connsiteY12311" fmla="*/ 1740511 h 2179871"/>
                <a:gd name="connsiteX12312" fmla="*/ 1646956 w 2663714"/>
                <a:gd name="connsiteY12312" fmla="*/ 1732318 h 2179871"/>
                <a:gd name="connsiteX12313" fmla="*/ 1658644 w 2663714"/>
                <a:gd name="connsiteY12313" fmla="*/ 1730525 h 2179871"/>
                <a:gd name="connsiteX12314" fmla="*/ 1658644 w 2663714"/>
                <a:gd name="connsiteY12314" fmla="*/ 1730525 h 2179871"/>
                <a:gd name="connsiteX12315" fmla="*/ 1658644 w 2663714"/>
                <a:gd name="connsiteY12315" fmla="*/ 1730525 h 2179871"/>
                <a:gd name="connsiteX12316" fmla="*/ 1658644 w 2663714"/>
                <a:gd name="connsiteY12316" fmla="*/ 1730525 h 2179871"/>
                <a:gd name="connsiteX12317" fmla="*/ 1658644 w 2663714"/>
                <a:gd name="connsiteY12317" fmla="*/ 1730525 h 2179871"/>
                <a:gd name="connsiteX12318" fmla="*/ 1652416 w 2663714"/>
                <a:gd name="connsiteY12318" fmla="*/ 1745547 h 2179871"/>
                <a:gd name="connsiteX12319" fmla="*/ 1614450 w 2663714"/>
                <a:gd name="connsiteY12319" fmla="*/ 1776187 h 2179871"/>
                <a:gd name="connsiteX12320" fmla="*/ 1621531 w 2663714"/>
                <a:gd name="connsiteY12320" fmla="*/ 1767054 h 2179871"/>
                <a:gd name="connsiteX12321" fmla="*/ 1650539 w 2663714"/>
                <a:gd name="connsiteY12321" fmla="*/ 1745888 h 2179871"/>
                <a:gd name="connsiteX12322" fmla="*/ 1652416 w 2663714"/>
                <a:gd name="connsiteY12322" fmla="*/ 1745547 h 2179871"/>
                <a:gd name="connsiteX12323" fmla="*/ 1571791 w 2663714"/>
                <a:gd name="connsiteY12323" fmla="*/ 1807510 h 2179871"/>
                <a:gd name="connsiteX12324" fmla="*/ 1583736 w 2663714"/>
                <a:gd name="connsiteY12324" fmla="*/ 1802901 h 2179871"/>
                <a:gd name="connsiteX12325" fmla="*/ 1568549 w 2663714"/>
                <a:gd name="connsiteY12325" fmla="*/ 1821080 h 2179871"/>
                <a:gd name="connsiteX12326" fmla="*/ 1558823 w 2663714"/>
                <a:gd name="connsiteY12326" fmla="*/ 1820312 h 2179871"/>
                <a:gd name="connsiteX12327" fmla="*/ 1571791 w 2663714"/>
                <a:gd name="connsiteY12327" fmla="*/ 1807510 h 2179871"/>
                <a:gd name="connsiteX12328" fmla="*/ 1639619 w 2663714"/>
                <a:gd name="connsiteY12328" fmla="*/ 1747510 h 2179871"/>
                <a:gd name="connsiteX12329" fmla="*/ 1630575 w 2663714"/>
                <a:gd name="connsiteY12329" fmla="*/ 1754935 h 2179871"/>
                <a:gd name="connsiteX12330" fmla="*/ 1635608 w 2663714"/>
                <a:gd name="connsiteY12330" fmla="*/ 1748022 h 2179871"/>
                <a:gd name="connsiteX12331" fmla="*/ 1639533 w 2663714"/>
                <a:gd name="connsiteY12331" fmla="*/ 1747510 h 2179871"/>
                <a:gd name="connsiteX12332" fmla="*/ 1611805 w 2663714"/>
                <a:gd name="connsiteY12332" fmla="*/ 1770213 h 2179871"/>
                <a:gd name="connsiteX12333" fmla="*/ 1598496 w 2663714"/>
                <a:gd name="connsiteY12333" fmla="*/ 1780881 h 2179871"/>
                <a:gd name="connsiteX12334" fmla="*/ 1594315 w 2663714"/>
                <a:gd name="connsiteY12334" fmla="*/ 1784124 h 2179871"/>
                <a:gd name="connsiteX12335" fmla="*/ 1622384 w 2663714"/>
                <a:gd name="connsiteY12335" fmla="*/ 1749643 h 2179871"/>
                <a:gd name="connsiteX12336" fmla="*/ 1631513 w 2663714"/>
                <a:gd name="connsiteY12336" fmla="*/ 1748534 h 2179871"/>
                <a:gd name="connsiteX12337" fmla="*/ 1611976 w 2663714"/>
                <a:gd name="connsiteY12337" fmla="*/ 1770213 h 2179871"/>
                <a:gd name="connsiteX12338" fmla="*/ 1588940 w 2663714"/>
                <a:gd name="connsiteY12338" fmla="*/ 1789928 h 2179871"/>
                <a:gd name="connsiteX12339" fmla="*/ 1599776 w 2663714"/>
                <a:gd name="connsiteY12339" fmla="*/ 1782417 h 2179871"/>
                <a:gd name="connsiteX12340" fmla="*/ 1602079 w 2663714"/>
                <a:gd name="connsiteY12340" fmla="*/ 1780796 h 2179871"/>
                <a:gd name="connsiteX12341" fmla="*/ 1600458 w 2663714"/>
                <a:gd name="connsiteY12341" fmla="*/ 1782588 h 2179871"/>
                <a:gd name="connsiteX12342" fmla="*/ 1600458 w 2663714"/>
                <a:gd name="connsiteY12342" fmla="*/ 1782588 h 2179871"/>
                <a:gd name="connsiteX12343" fmla="*/ 1600372 w 2663714"/>
                <a:gd name="connsiteY12343" fmla="*/ 1782673 h 2179871"/>
                <a:gd name="connsiteX12344" fmla="*/ 1600288 w 2663714"/>
                <a:gd name="connsiteY12344" fmla="*/ 1782673 h 2179871"/>
                <a:gd name="connsiteX12345" fmla="*/ 1600288 w 2663714"/>
                <a:gd name="connsiteY12345" fmla="*/ 1782759 h 2179871"/>
                <a:gd name="connsiteX12346" fmla="*/ 1593121 w 2663714"/>
                <a:gd name="connsiteY12346" fmla="*/ 1791464 h 2179871"/>
                <a:gd name="connsiteX12347" fmla="*/ 1580750 w 2663714"/>
                <a:gd name="connsiteY12347" fmla="*/ 1798463 h 2179871"/>
                <a:gd name="connsiteX12348" fmla="*/ 1588940 w 2663714"/>
                <a:gd name="connsiteY12348" fmla="*/ 1789928 h 2179871"/>
                <a:gd name="connsiteX12349" fmla="*/ 1639021 w 2663714"/>
                <a:gd name="connsiteY12349" fmla="*/ 1739913 h 2179871"/>
                <a:gd name="connsiteX12350" fmla="*/ 1637912 w 2663714"/>
                <a:gd name="connsiteY12350" fmla="*/ 1741108 h 2179871"/>
                <a:gd name="connsiteX12351" fmla="*/ 1627418 w 2663714"/>
                <a:gd name="connsiteY12351" fmla="*/ 1743071 h 2179871"/>
                <a:gd name="connsiteX12352" fmla="*/ 1627589 w 2663714"/>
                <a:gd name="connsiteY12352" fmla="*/ 1742816 h 2179871"/>
                <a:gd name="connsiteX12353" fmla="*/ 1640472 w 2663714"/>
                <a:gd name="connsiteY12353" fmla="*/ 1733342 h 2179871"/>
                <a:gd name="connsiteX12354" fmla="*/ 1645249 w 2663714"/>
                <a:gd name="connsiteY12354" fmla="*/ 1732659 h 2179871"/>
                <a:gd name="connsiteX12355" fmla="*/ 1639021 w 2663714"/>
                <a:gd name="connsiteY12355" fmla="*/ 1739913 h 2179871"/>
                <a:gd name="connsiteX12356" fmla="*/ 1578361 w 2663714"/>
                <a:gd name="connsiteY12356" fmla="*/ 1725148 h 2179871"/>
                <a:gd name="connsiteX12357" fmla="*/ 1593889 w 2663714"/>
                <a:gd name="connsiteY12357" fmla="*/ 1710469 h 2179871"/>
                <a:gd name="connsiteX12358" fmla="*/ 1600031 w 2663714"/>
                <a:gd name="connsiteY12358" fmla="*/ 1710042 h 2179871"/>
                <a:gd name="connsiteX12359" fmla="*/ 1580323 w 2663714"/>
                <a:gd name="connsiteY12359" fmla="*/ 1724892 h 2179871"/>
                <a:gd name="connsiteX12360" fmla="*/ 1578361 w 2663714"/>
                <a:gd name="connsiteY12360" fmla="*/ 1725148 h 2179871"/>
                <a:gd name="connsiteX12361" fmla="*/ 1628528 w 2663714"/>
                <a:gd name="connsiteY12361" fmla="*/ 1688022 h 2179871"/>
                <a:gd name="connsiteX12362" fmla="*/ 1625541 w 2663714"/>
                <a:gd name="connsiteY12362" fmla="*/ 1691094 h 2179871"/>
                <a:gd name="connsiteX12363" fmla="*/ 1601397 w 2663714"/>
                <a:gd name="connsiteY12363" fmla="*/ 1709017 h 2179871"/>
                <a:gd name="connsiteX12364" fmla="*/ 1594315 w 2663714"/>
                <a:gd name="connsiteY12364" fmla="*/ 1710042 h 2179871"/>
                <a:gd name="connsiteX12365" fmla="*/ 1596277 w 2663714"/>
                <a:gd name="connsiteY12365" fmla="*/ 1708250 h 2179871"/>
                <a:gd name="connsiteX12366" fmla="*/ 1614194 w 2663714"/>
                <a:gd name="connsiteY12366" fmla="*/ 1690838 h 2179871"/>
                <a:gd name="connsiteX12367" fmla="*/ 1628613 w 2663714"/>
                <a:gd name="connsiteY12367" fmla="*/ 1688022 h 2179871"/>
                <a:gd name="connsiteX12368" fmla="*/ 1611976 w 2663714"/>
                <a:gd name="connsiteY12368" fmla="*/ 1704665 h 2179871"/>
                <a:gd name="connsiteX12369" fmla="*/ 1608563 w 2663714"/>
                <a:gd name="connsiteY12369" fmla="*/ 1707993 h 2179871"/>
                <a:gd name="connsiteX12370" fmla="*/ 1606345 w 2663714"/>
                <a:gd name="connsiteY12370" fmla="*/ 1708335 h 2179871"/>
                <a:gd name="connsiteX12371" fmla="*/ 1612061 w 2663714"/>
                <a:gd name="connsiteY12371" fmla="*/ 1704665 h 2179871"/>
                <a:gd name="connsiteX12372" fmla="*/ 1602591 w 2663714"/>
                <a:gd name="connsiteY12372" fmla="*/ 1710724 h 2179871"/>
                <a:gd name="connsiteX12373" fmla="*/ 1603956 w 2663714"/>
                <a:gd name="connsiteY12373" fmla="*/ 1709786 h 2179871"/>
                <a:gd name="connsiteX12374" fmla="*/ 1606857 w 2663714"/>
                <a:gd name="connsiteY12374" fmla="*/ 1709615 h 2179871"/>
                <a:gd name="connsiteX12375" fmla="*/ 1592694 w 2663714"/>
                <a:gd name="connsiteY12375" fmla="*/ 1723186 h 2179871"/>
                <a:gd name="connsiteX12376" fmla="*/ 1582627 w 2663714"/>
                <a:gd name="connsiteY12376" fmla="*/ 1724636 h 2179871"/>
                <a:gd name="connsiteX12377" fmla="*/ 1581432 w 2663714"/>
                <a:gd name="connsiteY12377" fmla="*/ 1724807 h 2179871"/>
                <a:gd name="connsiteX12378" fmla="*/ 1602591 w 2663714"/>
                <a:gd name="connsiteY12378" fmla="*/ 1710724 h 2179871"/>
                <a:gd name="connsiteX12379" fmla="*/ 1610952 w 2663714"/>
                <a:gd name="connsiteY12379" fmla="*/ 1709359 h 2179871"/>
                <a:gd name="connsiteX12380" fmla="*/ 1615388 w 2663714"/>
                <a:gd name="connsiteY12380" fmla="*/ 1709103 h 2179871"/>
                <a:gd name="connsiteX12381" fmla="*/ 1626480 w 2663714"/>
                <a:gd name="connsiteY12381" fmla="*/ 1708250 h 2179871"/>
                <a:gd name="connsiteX12382" fmla="*/ 1620934 w 2663714"/>
                <a:gd name="connsiteY12382" fmla="*/ 1714139 h 2179871"/>
                <a:gd name="connsiteX12383" fmla="*/ 1615388 w 2663714"/>
                <a:gd name="connsiteY12383" fmla="*/ 1719771 h 2179871"/>
                <a:gd name="connsiteX12384" fmla="*/ 1599178 w 2663714"/>
                <a:gd name="connsiteY12384" fmla="*/ 1722246 h 2179871"/>
                <a:gd name="connsiteX12385" fmla="*/ 1610952 w 2663714"/>
                <a:gd name="connsiteY12385" fmla="*/ 1709359 h 2179871"/>
                <a:gd name="connsiteX12386" fmla="*/ 1610013 w 2663714"/>
                <a:gd name="connsiteY12386" fmla="*/ 1725148 h 2179871"/>
                <a:gd name="connsiteX12387" fmla="*/ 1599178 w 2663714"/>
                <a:gd name="connsiteY12387" fmla="*/ 1735988 h 2179871"/>
                <a:gd name="connsiteX12388" fmla="*/ 1587148 w 2663714"/>
                <a:gd name="connsiteY12388" fmla="*/ 1738548 h 2179871"/>
                <a:gd name="connsiteX12389" fmla="*/ 1582882 w 2663714"/>
                <a:gd name="connsiteY12389" fmla="*/ 1739401 h 2179871"/>
                <a:gd name="connsiteX12390" fmla="*/ 1595595 w 2663714"/>
                <a:gd name="connsiteY12390" fmla="*/ 1726002 h 2179871"/>
                <a:gd name="connsiteX12391" fmla="*/ 1610013 w 2663714"/>
                <a:gd name="connsiteY12391" fmla="*/ 1725148 h 2179871"/>
                <a:gd name="connsiteX12392" fmla="*/ 1614365 w 2663714"/>
                <a:gd name="connsiteY12392" fmla="*/ 1724892 h 2179871"/>
                <a:gd name="connsiteX12393" fmla="*/ 1614365 w 2663714"/>
                <a:gd name="connsiteY12393" fmla="*/ 1724892 h 2179871"/>
                <a:gd name="connsiteX12394" fmla="*/ 1614365 w 2663714"/>
                <a:gd name="connsiteY12394" fmla="*/ 1724892 h 2179871"/>
                <a:gd name="connsiteX12395" fmla="*/ 1614365 w 2663714"/>
                <a:gd name="connsiteY12395" fmla="*/ 1724892 h 2179871"/>
                <a:gd name="connsiteX12396" fmla="*/ 1622214 w 2663714"/>
                <a:gd name="connsiteY12396" fmla="*/ 1724295 h 2179871"/>
                <a:gd name="connsiteX12397" fmla="*/ 1641240 w 2663714"/>
                <a:gd name="connsiteY12397" fmla="*/ 1722503 h 2179871"/>
                <a:gd name="connsiteX12398" fmla="*/ 1636377 w 2663714"/>
                <a:gd name="connsiteY12398" fmla="*/ 1728135 h 2179871"/>
                <a:gd name="connsiteX12399" fmla="*/ 1636377 w 2663714"/>
                <a:gd name="connsiteY12399" fmla="*/ 1728135 h 2179871"/>
                <a:gd name="connsiteX12400" fmla="*/ 1606771 w 2663714"/>
                <a:gd name="connsiteY12400" fmla="*/ 1734366 h 2179871"/>
                <a:gd name="connsiteX12401" fmla="*/ 1622299 w 2663714"/>
                <a:gd name="connsiteY12401" fmla="*/ 1724210 h 2179871"/>
                <a:gd name="connsiteX12402" fmla="*/ 1640642 w 2663714"/>
                <a:gd name="connsiteY12402" fmla="*/ 1727282 h 2179871"/>
                <a:gd name="connsiteX12403" fmla="*/ 1639362 w 2663714"/>
                <a:gd name="connsiteY12403" fmla="*/ 1727538 h 2179871"/>
                <a:gd name="connsiteX12404" fmla="*/ 1643287 w 2663714"/>
                <a:gd name="connsiteY12404" fmla="*/ 1722246 h 2179871"/>
                <a:gd name="connsiteX12405" fmla="*/ 1643628 w 2663714"/>
                <a:gd name="connsiteY12405" fmla="*/ 1722246 h 2179871"/>
                <a:gd name="connsiteX12406" fmla="*/ 1643628 w 2663714"/>
                <a:gd name="connsiteY12406" fmla="*/ 1722246 h 2179871"/>
                <a:gd name="connsiteX12407" fmla="*/ 1643628 w 2663714"/>
                <a:gd name="connsiteY12407" fmla="*/ 1722246 h 2179871"/>
                <a:gd name="connsiteX12408" fmla="*/ 1643628 w 2663714"/>
                <a:gd name="connsiteY12408" fmla="*/ 1722246 h 2179871"/>
                <a:gd name="connsiteX12409" fmla="*/ 1643628 w 2663714"/>
                <a:gd name="connsiteY12409" fmla="*/ 1722246 h 2179871"/>
                <a:gd name="connsiteX12410" fmla="*/ 1647212 w 2663714"/>
                <a:gd name="connsiteY12410" fmla="*/ 1721649 h 2179871"/>
                <a:gd name="connsiteX12411" fmla="*/ 1640472 w 2663714"/>
                <a:gd name="connsiteY12411" fmla="*/ 1727282 h 2179871"/>
                <a:gd name="connsiteX12412" fmla="*/ 1649089 w 2663714"/>
                <a:gd name="connsiteY12412" fmla="*/ 1714651 h 2179871"/>
                <a:gd name="connsiteX12413" fmla="*/ 1653440 w 2663714"/>
                <a:gd name="connsiteY12413" fmla="*/ 1708762 h 2179871"/>
                <a:gd name="connsiteX12414" fmla="*/ 1653184 w 2663714"/>
                <a:gd name="connsiteY12414" fmla="*/ 1708591 h 2179871"/>
                <a:gd name="connsiteX12415" fmla="*/ 1647894 w 2663714"/>
                <a:gd name="connsiteY12415" fmla="*/ 1714736 h 2179871"/>
                <a:gd name="connsiteX12416" fmla="*/ 1642946 w 2663714"/>
                <a:gd name="connsiteY12416" fmla="*/ 1715248 h 2179871"/>
                <a:gd name="connsiteX12417" fmla="*/ 1642946 w 2663714"/>
                <a:gd name="connsiteY12417" fmla="*/ 1715248 h 2179871"/>
                <a:gd name="connsiteX12418" fmla="*/ 1642775 w 2663714"/>
                <a:gd name="connsiteY12418" fmla="*/ 1715248 h 2179871"/>
                <a:gd name="connsiteX12419" fmla="*/ 1642605 w 2663714"/>
                <a:gd name="connsiteY12419" fmla="*/ 1715248 h 2179871"/>
                <a:gd name="connsiteX12420" fmla="*/ 1642605 w 2663714"/>
                <a:gd name="connsiteY12420" fmla="*/ 1715248 h 2179871"/>
                <a:gd name="connsiteX12421" fmla="*/ 1633391 w 2663714"/>
                <a:gd name="connsiteY12421" fmla="*/ 1716784 h 2179871"/>
                <a:gd name="connsiteX12422" fmla="*/ 1649771 w 2663714"/>
                <a:gd name="connsiteY12422" fmla="*/ 1705945 h 2179871"/>
                <a:gd name="connsiteX12423" fmla="*/ 1668797 w 2663714"/>
                <a:gd name="connsiteY12423" fmla="*/ 1703555 h 2179871"/>
                <a:gd name="connsiteX12424" fmla="*/ 1656511 w 2663714"/>
                <a:gd name="connsiteY12424" fmla="*/ 1713711 h 2179871"/>
                <a:gd name="connsiteX12425" fmla="*/ 1648918 w 2663714"/>
                <a:gd name="connsiteY12425" fmla="*/ 1714565 h 2179871"/>
                <a:gd name="connsiteX12426" fmla="*/ 1622811 w 2663714"/>
                <a:gd name="connsiteY12426" fmla="*/ 1718576 h 2179871"/>
                <a:gd name="connsiteX12427" fmla="*/ 1619313 w 2663714"/>
                <a:gd name="connsiteY12427" fmla="*/ 1719174 h 2179871"/>
                <a:gd name="connsiteX12428" fmla="*/ 1622299 w 2663714"/>
                <a:gd name="connsiteY12428" fmla="*/ 1715675 h 2179871"/>
                <a:gd name="connsiteX12429" fmla="*/ 1628613 w 2663714"/>
                <a:gd name="connsiteY12429" fmla="*/ 1708079 h 2179871"/>
                <a:gd name="connsiteX12430" fmla="*/ 1637912 w 2663714"/>
                <a:gd name="connsiteY12430" fmla="*/ 1707225 h 2179871"/>
                <a:gd name="connsiteX12431" fmla="*/ 1622726 w 2663714"/>
                <a:gd name="connsiteY12431" fmla="*/ 1718576 h 2179871"/>
                <a:gd name="connsiteX12432" fmla="*/ 1658815 w 2663714"/>
                <a:gd name="connsiteY12432" fmla="*/ 1674708 h 2179871"/>
                <a:gd name="connsiteX12433" fmla="*/ 1672210 w 2663714"/>
                <a:gd name="connsiteY12433" fmla="*/ 1666173 h 2179871"/>
                <a:gd name="connsiteX12434" fmla="*/ 1672210 w 2663714"/>
                <a:gd name="connsiteY12434" fmla="*/ 1666173 h 2179871"/>
                <a:gd name="connsiteX12435" fmla="*/ 1672210 w 2663714"/>
                <a:gd name="connsiteY12435" fmla="*/ 1666173 h 2179871"/>
                <a:gd name="connsiteX12436" fmla="*/ 1672210 w 2663714"/>
                <a:gd name="connsiteY12436" fmla="*/ 1666173 h 2179871"/>
                <a:gd name="connsiteX12437" fmla="*/ 1672210 w 2663714"/>
                <a:gd name="connsiteY12437" fmla="*/ 1666173 h 2179871"/>
                <a:gd name="connsiteX12438" fmla="*/ 1681765 w 2663714"/>
                <a:gd name="connsiteY12438" fmla="*/ 1659515 h 2179871"/>
                <a:gd name="connsiteX12439" fmla="*/ 1717513 w 2663714"/>
                <a:gd name="connsiteY12439" fmla="*/ 1647396 h 2179871"/>
                <a:gd name="connsiteX12440" fmla="*/ 1715807 w 2663714"/>
                <a:gd name="connsiteY12440" fmla="*/ 1652688 h 2179871"/>
                <a:gd name="connsiteX12441" fmla="*/ 1715380 w 2663714"/>
                <a:gd name="connsiteY12441" fmla="*/ 1654053 h 2179871"/>
                <a:gd name="connsiteX12442" fmla="*/ 1694563 w 2663714"/>
                <a:gd name="connsiteY12442" fmla="*/ 1667709 h 2179871"/>
                <a:gd name="connsiteX12443" fmla="*/ 1658730 w 2663714"/>
                <a:gd name="connsiteY12443" fmla="*/ 1674708 h 2179871"/>
                <a:gd name="connsiteX12444" fmla="*/ 1717087 w 2663714"/>
                <a:gd name="connsiteY12444" fmla="*/ 1650810 h 2179871"/>
                <a:gd name="connsiteX12445" fmla="*/ 1718025 w 2663714"/>
                <a:gd name="connsiteY12445" fmla="*/ 1647140 h 2179871"/>
                <a:gd name="connsiteX12446" fmla="*/ 1719987 w 2663714"/>
                <a:gd name="connsiteY12446" fmla="*/ 1646457 h 2179871"/>
                <a:gd name="connsiteX12447" fmla="*/ 1717087 w 2663714"/>
                <a:gd name="connsiteY12447" fmla="*/ 1650725 h 2179871"/>
                <a:gd name="connsiteX12448" fmla="*/ 1716490 w 2663714"/>
                <a:gd name="connsiteY12448" fmla="*/ 1652943 h 2179871"/>
                <a:gd name="connsiteX12449" fmla="*/ 1721779 w 2663714"/>
                <a:gd name="connsiteY12449" fmla="*/ 1645860 h 2179871"/>
                <a:gd name="connsiteX12450" fmla="*/ 1734491 w 2663714"/>
                <a:gd name="connsiteY12450" fmla="*/ 1641422 h 2179871"/>
                <a:gd name="connsiteX12451" fmla="*/ 1732870 w 2663714"/>
                <a:gd name="connsiteY12451" fmla="*/ 1642531 h 2179871"/>
                <a:gd name="connsiteX12452" fmla="*/ 1715892 w 2663714"/>
                <a:gd name="connsiteY12452" fmla="*/ 1653626 h 2179871"/>
                <a:gd name="connsiteX12453" fmla="*/ 1716404 w 2663714"/>
                <a:gd name="connsiteY12453" fmla="*/ 1652943 h 2179871"/>
                <a:gd name="connsiteX12454" fmla="*/ 1725619 w 2663714"/>
                <a:gd name="connsiteY12454" fmla="*/ 1640739 h 2179871"/>
                <a:gd name="connsiteX12455" fmla="*/ 1732273 w 2663714"/>
                <a:gd name="connsiteY12455" fmla="*/ 1631948 h 2179871"/>
                <a:gd name="connsiteX12456" fmla="*/ 1734662 w 2663714"/>
                <a:gd name="connsiteY12456" fmla="*/ 1628790 h 2179871"/>
                <a:gd name="connsiteX12457" fmla="*/ 1732017 w 2663714"/>
                <a:gd name="connsiteY12457" fmla="*/ 1638947 h 2179871"/>
                <a:gd name="connsiteX12458" fmla="*/ 1732102 w 2663714"/>
                <a:gd name="connsiteY12458" fmla="*/ 1639117 h 2179871"/>
                <a:gd name="connsiteX12459" fmla="*/ 1725703 w 2663714"/>
                <a:gd name="connsiteY12459" fmla="*/ 1640824 h 2179871"/>
                <a:gd name="connsiteX12460" fmla="*/ 1730396 w 2663714"/>
                <a:gd name="connsiteY12460" fmla="*/ 1630924 h 2179871"/>
                <a:gd name="connsiteX12461" fmla="*/ 1723400 w 2663714"/>
                <a:gd name="connsiteY12461" fmla="*/ 1641336 h 2179871"/>
                <a:gd name="connsiteX12462" fmla="*/ 1698487 w 2663714"/>
                <a:gd name="connsiteY12462" fmla="*/ 1647908 h 2179871"/>
                <a:gd name="connsiteX12463" fmla="*/ 1736368 w 2663714"/>
                <a:gd name="connsiteY12463" fmla="*/ 1621792 h 2179871"/>
                <a:gd name="connsiteX12464" fmla="*/ 1736368 w 2663714"/>
                <a:gd name="connsiteY12464" fmla="*/ 1621792 h 2179871"/>
                <a:gd name="connsiteX12465" fmla="*/ 1730396 w 2663714"/>
                <a:gd name="connsiteY12465" fmla="*/ 1630924 h 2179871"/>
                <a:gd name="connsiteX12466" fmla="*/ 1718964 w 2663714"/>
                <a:gd name="connsiteY12466" fmla="*/ 1629302 h 2179871"/>
                <a:gd name="connsiteX12467" fmla="*/ 1721011 w 2663714"/>
                <a:gd name="connsiteY12467" fmla="*/ 1626400 h 2179871"/>
                <a:gd name="connsiteX12468" fmla="*/ 1729373 w 2663714"/>
                <a:gd name="connsiteY12468" fmla="*/ 1623157 h 2179871"/>
                <a:gd name="connsiteX12469" fmla="*/ 1718964 w 2663714"/>
                <a:gd name="connsiteY12469" fmla="*/ 1629302 h 2179871"/>
                <a:gd name="connsiteX12470" fmla="*/ 1661374 w 2663714"/>
                <a:gd name="connsiteY12470" fmla="*/ 1665234 h 2179871"/>
                <a:gd name="connsiteX12471" fmla="*/ 1643373 w 2663714"/>
                <a:gd name="connsiteY12471" fmla="*/ 1678036 h 2179871"/>
                <a:gd name="connsiteX12472" fmla="*/ 1637230 w 2663714"/>
                <a:gd name="connsiteY12472" fmla="*/ 1679657 h 2179871"/>
                <a:gd name="connsiteX12473" fmla="*/ 1638509 w 2663714"/>
                <a:gd name="connsiteY12473" fmla="*/ 1678121 h 2179871"/>
                <a:gd name="connsiteX12474" fmla="*/ 1638253 w 2663714"/>
                <a:gd name="connsiteY12474" fmla="*/ 1677950 h 2179871"/>
                <a:gd name="connsiteX12475" fmla="*/ 1636377 w 2663714"/>
                <a:gd name="connsiteY12475" fmla="*/ 1679828 h 2179871"/>
                <a:gd name="connsiteX12476" fmla="*/ 1604468 w 2663714"/>
                <a:gd name="connsiteY12476" fmla="*/ 1688449 h 2179871"/>
                <a:gd name="connsiteX12477" fmla="*/ 1626821 w 2663714"/>
                <a:gd name="connsiteY12477" fmla="*/ 1674196 h 2179871"/>
                <a:gd name="connsiteX12478" fmla="*/ 1661374 w 2663714"/>
                <a:gd name="connsiteY12478" fmla="*/ 1665148 h 2179871"/>
                <a:gd name="connsiteX12479" fmla="*/ 1593718 w 2663714"/>
                <a:gd name="connsiteY12479" fmla="*/ 1691521 h 2179871"/>
                <a:gd name="connsiteX12480" fmla="*/ 1590305 w 2663714"/>
                <a:gd name="connsiteY12480" fmla="*/ 1692460 h 2179871"/>
                <a:gd name="connsiteX12481" fmla="*/ 1601823 w 2663714"/>
                <a:gd name="connsiteY12481" fmla="*/ 1680852 h 2179871"/>
                <a:gd name="connsiteX12482" fmla="*/ 1612317 w 2663714"/>
                <a:gd name="connsiteY12482" fmla="*/ 1678036 h 2179871"/>
                <a:gd name="connsiteX12483" fmla="*/ 1593718 w 2663714"/>
                <a:gd name="connsiteY12483" fmla="*/ 1691521 h 2179871"/>
                <a:gd name="connsiteX12484" fmla="*/ 1587831 w 2663714"/>
                <a:gd name="connsiteY12484" fmla="*/ 1695874 h 2179871"/>
                <a:gd name="connsiteX12485" fmla="*/ 1584248 w 2663714"/>
                <a:gd name="connsiteY12485" fmla="*/ 1698520 h 2179871"/>
                <a:gd name="connsiteX12486" fmla="*/ 1585186 w 2663714"/>
                <a:gd name="connsiteY12486" fmla="*/ 1697581 h 2179871"/>
                <a:gd name="connsiteX12487" fmla="*/ 1586722 w 2663714"/>
                <a:gd name="connsiteY12487" fmla="*/ 1696045 h 2179871"/>
                <a:gd name="connsiteX12488" fmla="*/ 1587831 w 2663714"/>
                <a:gd name="connsiteY12488" fmla="*/ 1695788 h 2179871"/>
                <a:gd name="connsiteX12489" fmla="*/ 1565478 w 2663714"/>
                <a:gd name="connsiteY12489" fmla="*/ 1711834 h 2179871"/>
                <a:gd name="connsiteX12490" fmla="*/ 1567014 w 2663714"/>
                <a:gd name="connsiteY12490" fmla="*/ 1708079 h 2179871"/>
                <a:gd name="connsiteX12491" fmla="*/ 1570000 w 2663714"/>
                <a:gd name="connsiteY12491" fmla="*/ 1699373 h 2179871"/>
                <a:gd name="connsiteX12492" fmla="*/ 1580835 w 2663714"/>
                <a:gd name="connsiteY12492" fmla="*/ 1697239 h 2179871"/>
                <a:gd name="connsiteX12493" fmla="*/ 1582968 w 2663714"/>
                <a:gd name="connsiteY12493" fmla="*/ 1696813 h 2179871"/>
                <a:gd name="connsiteX12494" fmla="*/ 1565478 w 2663714"/>
                <a:gd name="connsiteY12494" fmla="*/ 1711834 h 2179871"/>
                <a:gd name="connsiteX12495" fmla="*/ 1561041 w 2663714"/>
                <a:gd name="connsiteY12495" fmla="*/ 1721222 h 2179871"/>
                <a:gd name="connsiteX12496" fmla="*/ 1574351 w 2663714"/>
                <a:gd name="connsiteY12496" fmla="*/ 1708335 h 2179871"/>
                <a:gd name="connsiteX12497" fmla="*/ 1576313 w 2663714"/>
                <a:gd name="connsiteY12497" fmla="*/ 1706969 h 2179871"/>
                <a:gd name="connsiteX12498" fmla="*/ 1595424 w 2663714"/>
                <a:gd name="connsiteY12498" fmla="*/ 1694423 h 2179871"/>
                <a:gd name="connsiteX12499" fmla="*/ 1613085 w 2663714"/>
                <a:gd name="connsiteY12499" fmla="*/ 1691009 h 2179871"/>
                <a:gd name="connsiteX12500" fmla="*/ 1595083 w 2663714"/>
                <a:gd name="connsiteY12500" fmla="*/ 1706542 h 2179871"/>
                <a:gd name="connsiteX12501" fmla="*/ 1571536 w 2663714"/>
                <a:gd name="connsiteY12501" fmla="*/ 1726002 h 2179871"/>
                <a:gd name="connsiteX12502" fmla="*/ 1561298 w 2663714"/>
                <a:gd name="connsiteY12502" fmla="*/ 1727282 h 2179871"/>
                <a:gd name="connsiteX12503" fmla="*/ 1561298 w 2663714"/>
                <a:gd name="connsiteY12503" fmla="*/ 1727623 h 2179871"/>
                <a:gd name="connsiteX12504" fmla="*/ 1570085 w 2663714"/>
                <a:gd name="connsiteY12504" fmla="*/ 1727282 h 2179871"/>
                <a:gd name="connsiteX12505" fmla="*/ 1531095 w 2663714"/>
                <a:gd name="connsiteY12505" fmla="*/ 1758349 h 2179871"/>
                <a:gd name="connsiteX12506" fmla="*/ 1531095 w 2663714"/>
                <a:gd name="connsiteY12506" fmla="*/ 1758349 h 2179871"/>
                <a:gd name="connsiteX12507" fmla="*/ 1530925 w 2663714"/>
                <a:gd name="connsiteY12507" fmla="*/ 1758434 h 2179871"/>
                <a:gd name="connsiteX12508" fmla="*/ 1530754 w 2663714"/>
                <a:gd name="connsiteY12508" fmla="*/ 1758434 h 2179871"/>
                <a:gd name="connsiteX12509" fmla="*/ 1530754 w 2663714"/>
                <a:gd name="connsiteY12509" fmla="*/ 1758605 h 2179871"/>
                <a:gd name="connsiteX12510" fmla="*/ 1485877 w 2663714"/>
                <a:gd name="connsiteY12510" fmla="*/ 1795987 h 2179871"/>
                <a:gd name="connsiteX12511" fmla="*/ 1476407 w 2663714"/>
                <a:gd name="connsiteY12511" fmla="*/ 1795305 h 2179871"/>
                <a:gd name="connsiteX12512" fmla="*/ 1471970 w 2663714"/>
                <a:gd name="connsiteY12512" fmla="*/ 1794963 h 2179871"/>
                <a:gd name="connsiteX12513" fmla="*/ 1493811 w 2663714"/>
                <a:gd name="connsiteY12513" fmla="*/ 1778832 h 2179871"/>
                <a:gd name="connsiteX12514" fmla="*/ 1561127 w 2663714"/>
                <a:gd name="connsiteY12514" fmla="*/ 1721308 h 2179871"/>
                <a:gd name="connsiteX12515" fmla="*/ 1581006 w 2663714"/>
                <a:gd name="connsiteY12515" fmla="*/ 1741450 h 2179871"/>
                <a:gd name="connsiteX12516" fmla="*/ 1587746 w 2663714"/>
                <a:gd name="connsiteY12516" fmla="*/ 1740596 h 2179871"/>
                <a:gd name="connsiteX12517" fmla="*/ 1594913 w 2663714"/>
                <a:gd name="connsiteY12517" fmla="*/ 1739658 h 2179871"/>
                <a:gd name="connsiteX12518" fmla="*/ 1593121 w 2663714"/>
                <a:gd name="connsiteY12518" fmla="*/ 1741023 h 2179871"/>
                <a:gd name="connsiteX12519" fmla="*/ 1577166 w 2663714"/>
                <a:gd name="connsiteY12519" fmla="*/ 1752972 h 2179871"/>
                <a:gd name="connsiteX12520" fmla="*/ 1567952 w 2663714"/>
                <a:gd name="connsiteY12520" fmla="*/ 1754764 h 2179871"/>
                <a:gd name="connsiteX12521" fmla="*/ 1581006 w 2663714"/>
                <a:gd name="connsiteY12521" fmla="*/ 1741535 h 2179871"/>
                <a:gd name="connsiteX12522" fmla="*/ 1589196 w 2663714"/>
                <a:gd name="connsiteY12522" fmla="*/ 1745973 h 2179871"/>
                <a:gd name="connsiteX12523" fmla="*/ 1583394 w 2663714"/>
                <a:gd name="connsiteY12523" fmla="*/ 1751692 h 2179871"/>
                <a:gd name="connsiteX12524" fmla="*/ 1579470 w 2663714"/>
                <a:gd name="connsiteY12524" fmla="*/ 1752460 h 2179871"/>
                <a:gd name="connsiteX12525" fmla="*/ 1589281 w 2663714"/>
                <a:gd name="connsiteY12525" fmla="*/ 1745973 h 2179871"/>
                <a:gd name="connsiteX12526" fmla="*/ 1602420 w 2663714"/>
                <a:gd name="connsiteY12526" fmla="*/ 1738634 h 2179871"/>
                <a:gd name="connsiteX12527" fmla="*/ 1630404 w 2663714"/>
                <a:gd name="connsiteY12527" fmla="*/ 1734793 h 2179871"/>
                <a:gd name="connsiteX12528" fmla="*/ 1626224 w 2663714"/>
                <a:gd name="connsiteY12528" fmla="*/ 1739487 h 2179871"/>
                <a:gd name="connsiteX12529" fmla="*/ 1620337 w 2663714"/>
                <a:gd name="connsiteY12529" fmla="*/ 1744523 h 2179871"/>
                <a:gd name="connsiteX12530" fmla="*/ 1592353 w 2663714"/>
                <a:gd name="connsiteY12530" fmla="*/ 1749985 h 2179871"/>
                <a:gd name="connsiteX12531" fmla="*/ 1602335 w 2663714"/>
                <a:gd name="connsiteY12531" fmla="*/ 1738719 h 2179871"/>
                <a:gd name="connsiteX12532" fmla="*/ 1557373 w 2663714"/>
                <a:gd name="connsiteY12532" fmla="*/ 1821848 h 2179871"/>
                <a:gd name="connsiteX12533" fmla="*/ 1567782 w 2663714"/>
                <a:gd name="connsiteY12533" fmla="*/ 1822190 h 2179871"/>
                <a:gd name="connsiteX12534" fmla="*/ 1563686 w 2663714"/>
                <a:gd name="connsiteY12534" fmla="*/ 1827054 h 2179871"/>
                <a:gd name="connsiteX12535" fmla="*/ 1556946 w 2663714"/>
                <a:gd name="connsiteY12535" fmla="*/ 1834736 h 2179871"/>
                <a:gd name="connsiteX12536" fmla="*/ 1545172 w 2663714"/>
                <a:gd name="connsiteY12536" fmla="*/ 1833626 h 2179871"/>
                <a:gd name="connsiteX12537" fmla="*/ 1557458 w 2663714"/>
                <a:gd name="connsiteY12537" fmla="*/ 1821848 h 2179871"/>
                <a:gd name="connsiteX12538" fmla="*/ 1663764 w 2663714"/>
                <a:gd name="connsiteY12538" fmla="*/ 1737439 h 2179871"/>
                <a:gd name="connsiteX12539" fmla="*/ 1661374 w 2663714"/>
                <a:gd name="connsiteY12539" fmla="*/ 1737780 h 2179871"/>
                <a:gd name="connsiteX12540" fmla="*/ 1673063 w 2663714"/>
                <a:gd name="connsiteY12540" fmla="*/ 1728818 h 2179871"/>
                <a:gd name="connsiteX12541" fmla="*/ 1673063 w 2663714"/>
                <a:gd name="connsiteY12541" fmla="*/ 1728818 h 2179871"/>
                <a:gd name="connsiteX12542" fmla="*/ 1673063 w 2663714"/>
                <a:gd name="connsiteY12542" fmla="*/ 1728818 h 2179871"/>
                <a:gd name="connsiteX12543" fmla="*/ 1673063 w 2663714"/>
                <a:gd name="connsiteY12543" fmla="*/ 1728818 h 2179871"/>
                <a:gd name="connsiteX12544" fmla="*/ 1673063 w 2663714"/>
                <a:gd name="connsiteY12544" fmla="*/ 1728818 h 2179871"/>
                <a:gd name="connsiteX12545" fmla="*/ 1674855 w 2663714"/>
                <a:gd name="connsiteY12545" fmla="*/ 1727282 h 2179871"/>
                <a:gd name="connsiteX12546" fmla="*/ 1679974 w 2663714"/>
                <a:gd name="connsiteY12546" fmla="*/ 1726172 h 2179871"/>
                <a:gd name="connsiteX12547" fmla="*/ 1663593 w 2663714"/>
                <a:gd name="connsiteY12547" fmla="*/ 1737609 h 2179871"/>
                <a:gd name="connsiteX12548" fmla="*/ 1683728 w 2663714"/>
                <a:gd name="connsiteY12548" fmla="*/ 1719601 h 2179871"/>
                <a:gd name="connsiteX12549" fmla="*/ 1691747 w 2663714"/>
                <a:gd name="connsiteY12549" fmla="*/ 1712687 h 2179871"/>
                <a:gd name="connsiteX12550" fmla="*/ 1702924 w 2663714"/>
                <a:gd name="connsiteY12550" fmla="*/ 1710127 h 2179871"/>
                <a:gd name="connsiteX12551" fmla="*/ 1690894 w 2663714"/>
                <a:gd name="connsiteY12551" fmla="*/ 1718491 h 2179871"/>
                <a:gd name="connsiteX12552" fmla="*/ 1683728 w 2663714"/>
                <a:gd name="connsiteY12552" fmla="*/ 1719601 h 2179871"/>
                <a:gd name="connsiteX12553" fmla="*/ 1670845 w 2663714"/>
                <a:gd name="connsiteY12553" fmla="*/ 1721564 h 2179871"/>
                <a:gd name="connsiteX12554" fmla="*/ 1657620 w 2663714"/>
                <a:gd name="connsiteY12554" fmla="*/ 1723612 h 2179871"/>
                <a:gd name="connsiteX12555" fmla="*/ 1657620 w 2663714"/>
                <a:gd name="connsiteY12555" fmla="*/ 1723612 h 2179871"/>
                <a:gd name="connsiteX12556" fmla="*/ 1657450 w 2663714"/>
                <a:gd name="connsiteY12556" fmla="*/ 1723612 h 2179871"/>
                <a:gd name="connsiteX12557" fmla="*/ 1657279 w 2663714"/>
                <a:gd name="connsiteY12557" fmla="*/ 1723612 h 2179871"/>
                <a:gd name="connsiteX12558" fmla="*/ 1657279 w 2663714"/>
                <a:gd name="connsiteY12558" fmla="*/ 1723612 h 2179871"/>
                <a:gd name="connsiteX12559" fmla="*/ 1652331 w 2663714"/>
                <a:gd name="connsiteY12559" fmla="*/ 1724636 h 2179871"/>
                <a:gd name="connsiteX12560" fmla="*/ 1652502 w 2663714"/>
                <a:gd name="connsiteY12560" fmla="*/ 1724380 h 2179871"/>
                <a:gd name="connsiteX12561" fmla="*/ 1652502 w 2663714"/>
                <a:gd name="connsiteY12561" fmla="*/ 1724380 h 2179871"/>
                <a:gd name="connsiteX12562" fmla="*/ 1659156 w 2663714"/>
                <a:gd name="connsiteY12562" fmla="*/ 1719430 h 2179871"/>
                <a:gd name="connsiteX12563" fmla="*/ 1678523 w 2663714"/>
                <a:gd name="connsiteY12563" fmla="*/ 1715504 h 2179871"/>
                <a:gd name="connsiteX12564" fmla="*/ 1670845 w 2663714"/>
                <a:gd name="connsiteY12564" fmla="*/ 1721564 h 2179871"/>
                <a:gd name="connsiteX12565" fmla="*/ 1668541 w 2663714"/>
                <a:gd name="connsiteY12565" fmla="*/ 1712346 h 2179871"/>
                <a:gd name="connsiteX12566" fmla="*/ 1674599 w 2663714"/>
                <a:gd name="connsiteY12566" fmla="*/ 1707822 h 2179871"/>
                <a:gd name="connsiteX12567" fmla="*/ 1674599 w 2663714"/>
                <a:gd name="connsiteY12567" fmla="*/ 1707822 h 2179871"/>
                <a:gd name="connsiteX12568" fmla="*/ 1674599 w 2663714"/>
                <a:gd name="connsiteY12568" fmla="*/ 1707822 h 2179871"/>
                <a:gd name="connsiteX12569" fmla="*/ 1674599 w 2663714"/>
                <a:gd name="connsiteY12569" fmla="*/ 1707822 h 2179871"/>
                <a:gd name="connsiteX12570" fmla="*/ 1674599 w 2663714"/>
                <a:gd name="connsiteY12570" fmla="*/ 1707822 h 2179871"/>
                <a:gd name="connsiteX12571" fmla="*/ 1682618 w 2663714"/>
                <a:gd name="connsiteY12571" fmla="*/ 1701165 h 2179871"/>
                <a:gd name="connsiteX12572" fmla="*/ 1702924 w 2663714"/>
                <a:gd name="connsiteY12572" fmla="*/ 1696301 h 2179871"/>
                <a:gd name="connsiteX12573" fmla="*/ 1685093 w 2663714"/>
                <a:gd name="connsiteY12573" fmla="*/ 1710469 h 2179871"/>
                <a:gd name="connsiteX12574" fmla="*/ 1668541 w 2663714"/>
                <a:gd name="connsiteY12574" fmla="*/ 1712432 h 2179871"/>
                <a:gd name="connsiteX12575" fmla="*/ 1675281 w 2663714"/>
                <a:gd name="connsiteY12575" fmla="*/ 1695533 h 2179871"/>
                <a:gd name="connsiteX12576" fmla="*/ 1675281 w 2663714"/>
                <a:gd name="connsiteY12576" fmla="*/ 1695533 h 2179871"/>
                <a:gd name="connsiteX12577" fmla="*/ 1675110 w 2663714"/>
                <a:gd name="connsiteY12577" fmla="*/ 1695533 h 2179871"/>
                <a:gd name="connsiteX12578" fmla="*/ 1674940 w 2663714"/>
                <a:gd name="connsiteY12578" fmla="*/ 1695533 h 2179871"/>
                <a:gd name="connsiteX12579" fmla="*/ 1674940 w 2663714"/>
                <a:gd name="connsiteY12579" fmla="*/ 1695533 h 2179871"/>
                <a:gd name="connsiteX12580" fmla="*/ 1660777 w 2663714"/>
                <a:gd name="connsiteY12580" fmla="*/ 1698434 h 2179871"/>
                <a:gd name="connsiteX12581" fmla="*/ 1665470 w 2663714"/>
                <a:gd name="connsiteY12581" fmla="*/ 1695276 h 2179871"/>
                <a:gd name="connsiteX12582" fmla="*/ 1665470 w 2663714"/>
                <a:gd name="connsiteY12582" fmla="*/ 1695276 h 2179871"/>
                <a:gd name="connsiteX12583" fmla="*/ 1665470 w 2663714"/>
                <a:gd name="connsiteY12583" fmla="*/ 1695276 h 2179871"/>
                <a:gd name="connsiteX12584" fmla="*/ 1665470 w 2663714"/>
                <a:gd name="connsiteY12584" fmla="*/ 1695276 h 2179871"/>
                <a:gd name="connsiteX12585" fmla="*/ 1665470 w 2663714"/>
                <a:gd name="connsiteY12585" fmla="*/ 1695276 h 2179871"/>
                <a:gd name="connsiteX12586" fmla="*/ 1699596 w 2663714"/>
                <a:gd name="connsiteY12586" fmla="*/ 1669928 h 2179871"/>
                <a:gd name="connsiteX12587" fmla="*/ 1714357 w 2663714"/>
                <a:gd name="connsiteY12587" fmla="*/ 1665831 h 2179871"/>
                <a:gd name="connsiteX12588" fmla="*/ 1721949 w 2663714"/>
                <a:gd name="connsiteY12588" fmla="*/ 1663783 h 2179871"/>
                <a:gd name="connsiteX12589" fmla="*/ 1680315 w 2663714"/>
                <a:gd name="connsiteY12589" fmla="*/ 1694679 h 2179871"/>
                <a:gd name="connsiteX12590" fmla="*/ 1675281 w 2663714"/>
                <a:gd name="connsiteY12590" fmla="*/ 1695447 h 2179871"/>
                <a:gd name="connsiteX12591" fmla="*/ 1721267 w 2663714"/>
                <a:gd name="connsiteY12591" fmla="*/ 1668477 h 2179871"/>
                <a:gd name="connsiteX12592" fmla="*/ 1714783 w 2663714"/>
                <a:gd name="connsiteY12592" fmla="*/ 1678378 h 2179871"/>
                <a:gd name="connsiteX12593" fmla="*/ 1717257 w 2663714"/>
                <a:gd name="connsiteY12593" fmla="*/ 1671891 h 2179871"/>
                <a:gd name="connsiteX12594" fmla="*/ 1721267 w 2663714"/>
                <a:gd name="connsiteY12594" fmla="*/ 1668477 h 2179871"/>
                <a:gd name="connsiteX12595" fmla="*/ 1724765 w 2663714"/>
                <a:gd name="connsiteY12595" fmla="*/ 1661735 h 2179871"/>
                <a:gd name="connsiteX12596" fmla="*/ 1714015 w 2663714"/>
                <a:gd name="connsiteY12596" fmla="*/ 1663868 h 2179871"/>
                <a:gd name="connsiteX12597" fmla="*/ 1705569 w 2663714"/>
                <a:gd name="connsiteY12597" fmla="*/ 1665490 h 2179871"/>
                <a:gd name="connsiteX12598" fmla="*/ 1733809 w 2663714"/>
                <a:gd name="connsiteY12598" fmla="*/ 1644238 h 2179871"/>
                <a:gd name="connsiteX12599" fmla="*/ 1740464 w 2663714"/>
                <a:gd name="connsiteY12599" fmla="*/ 1639288 h 2179871"/>
                <a:gd name="connsiteX12600" fmla="*/ 1726557 w 2663714"/>
                <a:gd name="connsiteY12600" fmla="*/ 1660454 h 2179871"/>
                <a:gd name="connsiteX12601" fmla="*/ 1724680 w 2663714"/>
                <a:gd name="connsiteY12601" fmla="*/ 1661820 h 2179871"/>
                <a:gd name="connsiteX12602" fmla="*/ 1741914 w 2663714"/>
                <a:gd name="connsiteY12602" fmla="*/ 1636386 h 2179871"/>
                <a:gd name="connsiteX12603" fmla="*/ 1731932 w 2663714"/>
                <a:gd name="connsiteY12603" fmla="*/ 1638947 h 2179871"/>
                <a:gd name="connsiteX12604" fmla="*/ 1732102 w 2663714"/>
                <a:gd name="connsiteY12604" fmla="*/ 1638861 h 2179871"/>
                <a:gd name="connsiteX12605" fmla="*/ 1735686 w 2663714"/>
                <a:gd name="connsiteY12605" fmla="*/ 1626998 h 2179871"/>
                <a:gd name="connsiteX12606" fmla="*/ 1742426 w 2663714"/>
                <a:gd name="connsiteY12606" fmla="*/ 1617865 h 2179871"/>
                <a:gd name="connsiteX12607" fmla="*/ 1754626 w 2663714"/>
                <a:gd name="connsiteY12607" fmla="*/ 1613000 h 2179871"/>
                <a:gd name="connsiteX12608" fmla="*/ 1758722 w 2663714"/>
                <a:gd name="connsiteY12608" fmla="*/ 1611379 h 2179871"/>
                <a:gd name="connsiteX12609" fmla="*/ 1742597 w 2663714"/>
                <a:gd name="connsiteY12609" fmla="*/ 1635874 h 2179871"/>
                <a:gd name="connsiteX12610" fmla="*/ 1741829 w 2663714"/>
                <a:gd name="connsiteY12610" fmla="*/ 1636386 h 2179871"/>
                <a:gd name="connsiteX12611" fmla="*/ 1725277 w 2663714"/>
                <a:gd name="connsiteY12611" fmla="*/ 1619999 h 2179871"/>
                <a:gd name="connsiteX12612" fmla="*/ 1726642 w 2663714"/>
                <a:gd name="connsiteY12612" fmla="*/ 1618036 h 2179871"/>
                <a:gd name="connsiteX12613" fmla="*/ 1737051 w 2663714"/>
                <a:gd name="connsiteY12613" fmla="*/ 1603271 h 2179871"/>
                <a:gd name="connsiteX12614" fmla="*/ 1741914 w 2663714"/>
                <a:gd name="connsiteY12614" fmla="*/ 1600198 h 2179871"/>
                <a:gd name="connsiteX12615" fmla="*/ 1737733 w 2663714"/>
                <a:gd name="connsiteY12615" fmla="*/ 1616244 h 2179871"/>
                <a:gd name="connsiteX12616" fmla="*/ 1725277 w 2663714"/>
                <a:gd name="connsiteY12616" fmla="*/ 1620084 h 2179871"/>
                <a:gd name="connsiteX12617" fmla="*/ 1750360 w 2663714"/>
                <a:gd name="connsiteY12617" fmla="*/ 1556926 h 2179871"/>
                <a:gd name="connsiteX12618" fmla="*/ 1750360 w 2663714"/>
                <a:gd name="connsiteY12618" fmla="*/ 1556926 h 2179871"/>
                <a:gd name="connsiteX12619" fmla="*/ 1750190 w 2663714"/>
                <a:gd name="connsiteY12619" fmla="*/ 1557183 h 2179871"/>
                <a:gd name="connsiteX12620" fmla="*/ 1750019 w 2663714"/>
                <a:gd name="connsiteY12620" fmla="*/ 1557438 h 2179871"/>
                <a:gd name="connsiteX12621" fmla="*/ 1750019 w 2663714"/>
                <a:gd name="connsiteY12621" fmla="*/ 1557438 h 2179871"/>
                <a:gd name="connsiteX12622" fmla="*/ 1744303 w 2663714"/>
                <a:gd name="connsiteY12622" fmla="*/ 1566315 h 2179871"/>
                <a:gd name="connsiteX12623" fmla="*/ 1737222 w 2663714"/>
                <a:gd name="connsiteY12623" fmla="*/ 1570070 h 2179871"/>
                <a:gd name="connsiteX12624" fmla="*/ 1753688 w 2663714"/>
                <a:gd name="connsiteY12624" fmla="*/ 1544636 h 2179871"/>
                <a:gd name="connsiteX12625" fmla="*/ 1756503 w 2663714"/>
                <a:gd name="connsiteY12625" fmla="*/ 1543612 h 2179871"/>
                <a:gd name="connsiteX12626" fmla="*/ 1754797 w 2663714"/>
                <a:gd name="connsiteY12626" fmla="*/ 1550355 h 2179871"/>
                <a:gd name="connsiteX12627" fmla="*/ 1750360 w 2663714"/>
                <a:gd name="connsiteY12627" fmla="*/ 1557012 h 2179871"/>
                <a:gd name="connsiteX12628" fmla="*/ 1754456 w 2663714"/>
                <a:gd name="connsiteY12628" fmla="*/ 1543356 h 2179871"/>
                <a:gd name="connsiteX12629" fmla="*/ 1757954 w 2663714"/>
                <a:gd name="connsiteY12629" fmla="*/ 1537894 h 2179871"/>
                <a:gd name="connsiteX12630" fmla="*/ 1756674 w 2663714"/>
                <a:gd name="connsiteY12630" fmla="*/ 1542673 h 2179871"/>
                <a:gd name="connsiteX12631" fmla="*/ 1754370 w 2663714"/>
                <a:gd name="connsiteY12631" fmla="*/ 1543356 h 2179871"/>
                <a:gd name="connsiteX12632" fmla="*/ 1763243 w 2663714"/>
                <a:gd name="connsiteY12632" fmla="*/ 1517581 h 2179871"/>
                <a:gd name="connsiteX12633" fmla="*/ 1747204 w 2663714"/>
                <a:gd name="connsiteY12633" fmla="*/ 1545405 h 2179871"/>
                <a:gd name="connsiteX12634" fmla="*/ 1740464 w 2663714"/>
                <a:gd name="connsiteY12634" fmla="*/ 1547367 h 2179871"/>
                <a:gd name="connsiteX12635" fmla="*/ 1748227 w 2663714"/>
                <a:gd name="connsiteY12635" fmla="*/ 1527566 h 2179871"/>
                <a:gd name="connsiteX12636" fmla="*/ 1753859 w 2663714"/>
                <a:gd name="connsiteY12636" fmla="*/ 1518861 h 2179871"/>
                <a:gd name="connsiteX12637" fmla="*/ 1764779 w 2663714"/>
                <a:gd name="connsiteY12637" fmla="*/ 1511863 h 2179871"/>
                <a:gd name="connsiteX12638" fmla="*/ 1763329 w 2663714"/>
                <a:gd name="connsiteY12638" fmla="*/ 1517495 h 2179871"/>
                <a:gd name="connsiteX12639" fmla="*/ 1765035 w 2663714"/>
                <a:gd name="connsiteY12639" fmla="*/ 1488392 h 2179871"/>
                <a:gd name="connsiteX12640" fmla="*/ 1765035 w 2663714"/>
                <a:gd name="connsiteY12640" fmla="*/ 1488392 h 2179871"/>
                <a:gd name="connsiteX12641" fmla="*/ 1764950 w 2663714"/>
                <a:gd name="connsiteY12641" fmla="*/ 1488563 h 2179871"/>
                <a:gd name="connsiteX12642" fmla="*/ 1764864 w 2663714"/>
                <a:gd name="connsiteY12642" fmla="*/ 1488733 h 2179871"/>
                <a:gd name="connsiteX12643" fmla="*/ 1764864 w 2663714"/>
                <a:gd name="connsiteY12643" fmla="*/ 1488733 h 2179871"/>
                <a:gd name="connsiteX12644" fmla="*/ 1763072 w 2663714"/>
                <a:gd name="connsiteY12644" fmla="*/ 1491805 h 2179871"/>
                <a:gd name="connsiteX12645" fmla="*/ 1760855 w 2663714"/>
                <a:gd name="connsiteY12645" fmla="*/ 1495049 h 2179871"/>
                <a:gd name="connsiteX12646" fmla="*/ 1767424 w 2663714"/>
                <a:gd name="connsiteY12646" fmla="*/ 1477894 h 2179871"/>
                <a:gd name="connsiteX12647" fmla="*/ 1777747 w 2663714"/>
                <a:gd name="connsiteY12647" fmla="*/ 1463129 h 2179871"/>
                <a:gd name="connsiteX12648" fmla="*/ 1776212 w 2663714"/>
                <a:gd name="connsiteY12648" fmla="*/ 1468335 h 2179871"/>
                <a:gd name="connsiteX12649" fmla="*/ 1776212 w 2663714"/>
                <a:gd name="connsiteY12649" fmla="*/ 1468335 h 2179871"/>
                <a:gd name="connsiteX12650" fmla="*/ 1776212 w 2663714"/>
                <a:gd name="connsiteY12650" fmla="*/ 1468676 h 2179871"/>
                <a:gd name="connsiteX12651" fmla="*/ 1776126 w 2663714"/>
                <a:gd name="connsiteY12651" fmla="*/ 1469018 h 2179871"/>
                <a:gd name="connsiteX12652" fmla="*/ 1776126 w 2663714"/>
                <a:gd name="connsiteY12652" fmla="*/ 1469018 h 2179871"/>
                <a:gd name="connsiteX12653" fmla="*/ 1775102 w 2663714"/>
                <a:gd name="connsiteY12653" fmla="*/ 1472773 h 2179871"/>
                <a:gd name="connsiteX12654" fmla="*/ 1765120 w 2663714"/>
                <a:gd name="connsiteY12654" fmla="*/ 1488392 h 2179871"/>
                <a:gd name="connsiteX12655" fmla="*/ 1778174 w 2663714"/>
                <a:gd name="connsiteY12655" fmla="*/ 1450326 h 2179871"/>
                <a:gd name="connsiteX12656" fmla="*/ 1778174 w 2663714"/>
                <a:gd name="connsiteY12656" fmla="*/ 1450326 h 2179871"/>
                <a:gd name="connsiteX12657" fmla="*/ 1778088 w 2663714"/>
                <a:gd name="connsiteY12657" fmla="*/ 1450497 h 2179871"/>
                <a:gd name="connsiteX12658" fmla="*/ 1777918 w 2663714"/>
                <a:gd name="connsiteY12658" fmla="*/ 1450668 h 2179871"/>
                <a:gd name="connsiteX12659" fmla="*/ 1777918 w 2663714"/>
                <a:gd name="connsiteY12659" fmla="*/ 1450668 h 2179871"/>
                <a:gd name="connsiteX12660" fmla="*/ 1776297 w 2663714"/>
                <a:gd name="connsiteY12660" fmla="*/ 1453228 h 2179871"/>
                <a:gd name="connsiteX12661" fmla="*/ 1783720 w 2663714"/>
                <a:gd name="connsiteY12661" fmla="*/ 1431635 h 2179871"/>
                <a:gd name="connsiteX12662" fmla="*/ 1790118 w 2663714"/>
                <a:gd name="connsiteY12662" fmla="*/ 1421820 h 2179871"/>
                <a:gd name="connsiteX12663" fmla="*/ 1783975 w 2663714"/>
                <a:gd name="connsiteY12663" fmla="*/ 1442218 h 2179871"/>
                <a:gd name="connsiteX12664" fmla="*/ 1778174 w 2663714"/>
                <a:gd name="connsiteY12664" fmla="*/ 1450326 h 2179871"/>
                <a:gd name="connsiteX12665" fmla="*/ 1798138 w 2663714"/>
                <a:gd name="connsiteY12665" fmla="*/ 1412346 h 2179871"/>
                <a:gd name="connsiteX12666" fmla="*/ 1803001 w 2663714"/>
                <a:gd name="connsiteY12666" fmla="*/ 1409188 h 2179871"/>
                <a:gd name="connsiteX12667" fmla="*/ 1812898 w 2663714"/>
                <a:gd name="connsiteY12667" fmla="*/ 1402702 h 2179871"/>
                <a:gd name="connsiteX12668" fmla="*/ 1794043 w 2663714"/>
                <a:gd name="connsiteY12668" fmla="*/ 1428306 h 2179871"/>
                <a:gd name="connsiteX12669" fmla="*/ 1798223 w 2663714"/>
                <a:gd name="connsiteY12669" fmla="*/ 1412432 h 2179871"/>
                <a:gd name="connsiteX12670" fmla="*/ 1768533 w 2663714"/>
                <a:gd name="connsiteY12670" fmla="*/ 1426855 h 2179871"/>
                <a:gd name="connsiteX12671" fmla="*/ 1769642 w 2663714"/>
                <a:gd name="connsiteY12671" fmla="*/ 1425746 h 2179871"/>
                <a:gd name="connsiteX12672" fmla="*/ 1786535 w 2663714"/>
                <a:gd name="connsiteY12672" fmla="*/ 1408932 h 2179871"/>
                <a:gd name="connsiteX12673" fmla="*/ 1782781 w 2663714"/>
                <a:gd name="connsiteY12673" fmla="*/ 1418662 h 2179871"/>
                <a:gd name="connsiteX12674" fmla="*/ 1768618 w 2663714"/>
                <a:gd name="connsiteY12674" fmla="*/ 1426941 h 2179871"/>
                <a:gd name="connsiteX12675" fmla="*/ 1768192 w 2663714"/>
                <a:gd name="connsiteY12675" fmla="*/ 1424295 h 2179871"/>
                <a:gd name="connsiteX12676" fmla="*/ 1763584 w 2663714"/>
                <a:gd name="connsiteY12676" fmla="*/ 1429757 h 2179871"/>
                <a:gd name="connsiteX12677" fmla="*/ 1761451 w 2663714"/>
                <a:gd name="connsiteY12677" fmla="*/ 1431037 h 2179871"/>
                <a:gd name="connsiteX12678" fmla="*/ 1770325 w 2663714"/>
                <a:gd name="connsiteY12678" fmla="*/ 1403982 h 2179871"/>
                <a:gd name="connsiteX12679" fmla="*/ 1771178 w 2663714"/>
                <a:gd name="connsiteY12679" fmla="*/ 1403470 h 2179871"/>
                <a:gd name="connsiteX12680" fmla="*/ 1771007 w 2663714"/>
                <a:gd name="connsiteY12680" fmla="*/ 1403214 h 2179871"/>
                <a:gd name="connsiteX12681" fmla="*/ 1770495 w 2663714"/>
                <a:gd name="connsiteY12681" fmla="*/ 1403470 h 2179871"/>
                <a:gd name="connsiteX12682" fmla="*/ 1775358 w 2663714"/>
                <a:gd name="connsiteY12682" fmla="*/ 1388619 h 2179871"/>
                <a:gd name="connsiteX12683" fmla="*/ 1786791 w 2663714"/>
                <a:gd name="connsiteY12683" fmla="*/ 1381706 h 2179871"/>
                <a:gd name="connsiteX12684" fmla="*/ 1786279 w 2663714"/>
                <a:gd name="connsiteY12684" fmla="*/ 1387595 h 2179871"/>
                <a:gd name="connsiteX12685" fmla="*/ 1786620 w 2663714"/>
                <a:gd name="connsiteY12685" fmla="*/ 1387595 h 2179871"/>
                <a:gd name="connsiteX12686" fmla="*/ 1787474 w 2663714"/>
                <a:gd name="connsiteY12686" fmla="*/ 1381280 h 2179871"/>
                <a:gd name="connsiteX12687" fmla="*/ 1789607 w 2663714"/>
                <a:gd name="connsiteY12687" fmla="*/ 1379999 h 2179871"/>
                <a:gd name="connsiteX12688" fmla="*/ 1800441 w 2663714"/>
                <a:gd name="connsiteY12688" fmla="*/ 1373513 h 2179871"/>
                <a:gd name="connsiteX12689" fmla="*/ 1791228 w 2663714"/>
                <a:gd name="connsiteY12689" fmla="*/ 1397069 h 2179871"/>
                <a:gd name="connsiteX12690" fmla="*/ 1768192 w 2663714"/>
                <a:gd name="connsiteY12690" fmla="*/ 1424380 h 2179871"/>
                <a:gd name="connsiteX12691" fmla="*/ 1815457 w 2663714"/>
                <a:gd name="connsiteY12691" fmla="*/ 1337752 h 2179871"/>
                <a:gd name="connsiteX12692" fmla="*/ 1817078 w 2663714"/>
                <a:gd name="connsiteY12692" fmla="*/ 1332887 h 2179871"/>
                <a:gd name="connsiteX12693" fmla="*/ 1815714 w 2663714"/>
                <a:gd name="connsiteY12693" fmla="*/ 1337496 h 2179871"/>
                <a:gd name="connsiteX12694" fmla="*/ 1815457 w 2663714"/>
                <a:gd name="connsiteY12694" fmla="*/ 1337752 h 2179871"/>
                <a:gd name="connsiteX12695" fmla="*/ 1793531 w 2663714"/>
                <a:gd name="connsiteY12695" fmla="*/ 1335191 h 2179871"/>
                <a:gd name="connsiteX12696" fmla="*/ 1793531 w 2663714"/>
                <a:gd name="connsiteY12696" fmla="*/ 1335106 h 2179871"/>
                <a:gd name="connsiteX12697" fmla="*/ 1793787 w 2663714"/>
                <a:gd name="connsiteY12697" fmla="*/ 1334935 h 2179871"/>
                <a:gd name="connsiteX12698" fmla="*/ 1793531 w 2663714"/>
                <a:gd name="connsiteY12698" fmla="*/ 1335191 h 2179871"/>
                <a:gd name="connsiteX12699" fmla="*/ 1790716 w 2663714"/>
                <a:gd name="connsiteY12699" fmla="*/ 1337922 h 2179871"/>
                <a:gd name="connsiteX12700" fmla="*/ 1776979 w 2663714"/>
                <a:gd name="connsiteY12700" fmla="*/ 1351066 h 2179871"/>
                <a:gd name="connsiteX12701" fmla="*/ 1779283 w 2663714"/>
                <a:gd name="connsiteY12701" fmla="*/ 1344750 h 2179871"/>
                <a:gd name="connsiteX12702" fmla="*/ 1790801 w 2663714"/>
                <a:gd name="connsiteY12702" fmla="*/ 1336984 h 2179871"/>
                <a:gd name="connsiteX12703" fmla="*/ 1790801 w 2663714"/>
                <a:gd name="connsiteY12703" fmla="*/ 1337922 h 2179871"/>
                <a:gd name="connsiteX12704" fmla="*/ 1780221 w 2663714"/>
                <a:gd name="connsiteY12704" fmla="*/ 1342275 h 2179871"/>
                <a:gd name="connsiteX12705" fmla="*/ 1784231 w 2663714"/>
                <a:gd name="connsiteY12705" fmla="*/ 1331095 h 2179871"/>
                <a:gd name="connsiteX12706" fmla="*/ 1783975 w 2663714"/>
                <a:gd name="connsiteY12706" fmla="*/ 1331009 h 2179871"/>
                <a:gd name="connsiteX12707" fmla="*/ 1778856 w 2663714"/>
                <a:gd name="connsiteY12707" fmla="*/ 1343043 h 2179871"/>
                <a:gd name="connsiteX12708" fmla="*/ 1772884 w 2663714"/>
                <a:gd name="connsiteY12708" fmla="*/ 1346628 h 2179871"/>
                <a:gd name="connsiteX12709" fmla="*/ 1771604 w 2663714"/>
                <a:gd name="connsiteY12709" fmla="*/ 1347396 h 2179871"/>
                <a:gd name="connsiteX12710" fmla="*/ 1773823 w 2663714"/>
                <a:gd name="connsiteY12710" fmla="*/ 1332375 h 2179871"/>
                <a:gd name="connsiteX12711" fmla="*/ 1792678 w 2663714"/>
                <a:gd name="connsiteY12711" fmla="*/ 1316073 h 2179871"/>
                <a:gd name="connsiteX12712" fmla="*/ 1790886 w 2663714"/>
                <a:gd name="connsiteY12712" fmla="*/ 1335960 h 2179871"/>
                <a:gd name="connsiteX12713" fmla="*/ 1780221 w 2663714"/>
                <a:gd name="connsiteY12713" fmla="*/ 1342275 h 2179871"/>
                <a:gd name="connsiteX12714" fmla="*/ 1774676 w 2663714"/>
                <a:gd name="connsiteY12714" fmla="*/ 1326656 h 2179871"/>
                <a:gd name="connsiteX12715" fmla="*/ 1777491 w 2663714"/>
                <a:gd name="connsiteY12715" fmla="*/ 1307538 h 2179871"/>
                <a:gd name="connsiteX12716" fmla="*/ 1795066 w 2663714"/>
                <a:gd name="connsiteY12716" fmla="*/ 1290895 h 2179871"/>
                <a:gd name="connsiteX12717" fmla="*/ 1793445 w 2663714"/>
                <a:gd name="connsiteY12717" fmla="*/ 1307965 h 2179871"/>
                <a:gd name="connsiteX12718" fmla="*/ 1774676 w 2663714"/>
                <a:gd name="connsiteY12718" fmla="*/ 1326656 h 2179871"/>
                <a:gd name="connsiteX12719" fmla="*/ 1804793 w 2663714"/>
                <a:gd name="connsiteY12719" fmla="*/ 1255220 h 2179871"/>
                <a:gd name="connsiteX12720" fmla="*/ 1806926 w 2663714"/>
                <a:gd name="connsiteY12720" fmla="*/ 1253939 h 2179871"/>
                <a:gd name="connsiteX12721" fmla="*/ 1802916 w 2663714"/>
                <a:gd name="connsiteY12721" fmla="*/ 1268534 h 2179871"/>
                <a:gd name="connsiteX12722" fmla="*/ 1804793 w 2663714"/>
                <a:gd name="connsiteY12722" fmla="*/ 1255220 h 2179871"/>
                <a:gd name="connsiteX12723" fmla="*/ 1804964 w 2663714"/>
                <a:gd name="connsiteY12723" fmla="*/ 1254281 h 2179871"/>
                <a:gd name="connsiteX12724" fmla="*/ 1805390 w 2663714"/>
                <a:gd name="connsiteY12724" fmla="*/ 1251123 h 2179871"/>
                <a:gd name="connsiteX12725" fmla="*/ 1808547 w 2663714"/>
                <a:gd name="connsiteY12725" fmla="*/ 1248307 h 2179871"/>
                <a:gd name="connsiteX12726" fmla="*/ 1807267 w 2663714"/>
                <a:gd name="connsiteY12726" fmla="*/ 1253086 h 2179871"/>
                <a:gd name="connsiteX12727" fmla="*/ 1804964 w 2663714"/>
                <a:gd name="connsiteY12727" fmla="*/ 1254281 h 2179871"/>
                <a:gd name="connsiteX12728" fmla="*/ 1810339 w 2663714"/>
                <a:gd name="connsiteY12728" fmla="*/ 1237382 h 2179871"/>
                <a:gd name="connsiteX12729" fmla="*/ 1810339 w 2663714"/>
                <a:gd name="connsiteY12729" fmla="*/ 1237382 h 2179871"/>
                <a:gd name="connsiteX12730" fmla="*/ 1810339 w 2663714"/>
                <a:gd name="connsiteY12730" fmla="*/ 1237382 h 2179871"/>
                <a:gd name="connsiteX12731" fmla="*/ 1810339 w 2663714"/>
                <a:gd name="connsiteY12731" fmla="*/ 1237382 h 2179871"/>
                <a:gd name="connsiteX12732" fmla="*/ 1810339 w 2663714"/>
                <a:gd name="connsiteY12732" fmla="*/ 1237382 h 2179871"/>
                <a:gd name="connsiteX12733" fmla="*/ 1807011 w 2663714"/>
                <a:gd name="connsiteY12733" fmla="*/ 1240625 h 2179871"/>
                <a:gd name="connsiteX12734" fmla="*/ 1808547 w 2663714"/>
                <a:gd name="connsiteY12734" fmla="*/ 1229956 h 2179871"/>
                <a:gd name="connsiteX12735" fmla="*/ 1808547 w 2663714"/>
                <a:gd name="connsiteY12735" fmla="*/ 1229956 h 2179871"/>
                <a:gd name="connsiteX12736" fmla="*/ 1808547 w 2663714"/>
                <a:gd name="connsiteY12736" fmla="*/ 1229786 h 2179871"/>
                <a:gd name="connsiteX12737" fmla="*/ 1808547 w 2663714"/>
                <a:gd name="connsiteY12737" fmla="*/ 1229786 h 2179871"/>
                <a:gd name="connsiteX12738" fmla="*/ 1809741 w 2663714"/>
                <a:gd name="connsiteY12738" fmla="*/ 1219288 h 2179871"/>
                <a:gd name="connsiteX12739" fmla="*/ 1819297 w 2663714"/>
                <a:gd name="connsiteY12739" fmla="*/ 1210326 h 2179871"/>
                <a:gd name="connsiteX12740" fmla="*/ 1812130 w 2663714"/>
                <a:gd name="connsiteY12740" fmla="*/ 1235846 h 2179871"/>
                <a:gd name="connsiteX12741" fmla="*/ 1810424 w 2663714"/>
                <a:gd name="connsiteY12741" fmla="*/ 1237297 h 2179871"/>
                <a:gd name="connsiteX12742" fmla="*/ 1825184 w 2663714"/>
                <a:gd name="connsiteY12742" fmla="*/ 1143413 h 2179871"/>
                <a:gd name="connsiteX12743" fmla="*/ 1822283 w 2663714"/>
                <a:gd name="connsiteY12743" fmla="*/ 1145974 h 2179871"/>
                <a:gd name="connsiteX12744" fmla="*/ 1829023 w 2663714"/>
                <a:gd name="connsiteY12744" fmla="*/ 1128136 h 2179871"/>
                <a:gd name="connsiteX12745" fmla="*/ 1829023 w 2663714"/>
                <a:gd name="connsiteY12745" fmla="*/ 1128136 h 2179871"/>
                <a:gd name="connsiteX12746" fmla="*/ 1829023 w 2663714"/>
                <a:gd name="connsiteY12746" fmla="*/ 1128136 h 2179871"/>
                <a:gd name="connsiteX12747" fmla="*/ 1829023 w 2663714"/>
                <a:gd name="connsiteY12747" fmla="*/ 1128136 h 2179871"/>
                <a:gd name="connsiteX12748" fmla="*/ 1829023 w 2663714"/>
                <a:gd name="connsiteY12748" fmla="*/ 1128136 h 2179871"/>
                <a:gd name="connsiteX12749" fmla="*/ 1834739 w 2663714"/>
                <a:gd name="connsiteY12749" fmla="*/ 1110810 h 2179871"/>
                <a:gd name="connsiteX12750" fmla="*/ 1839602 w 2663714"/>
                <a:gd name="connsiteY12750" fmla="*/ 1106458 h 2179871"/>
                <a:gd name="connsiteX12751" fmla="*/ 1825098 w 2663714"/>
                <a:gd name="connsiteY12751" fmla="*/ 1143584 h 2179871"/>
                <a:gd name="connsiteX12752" fmla="*/ 1839176 w 2663714"/>
                <a:gd name="connsiteY12752" fmla="*/ 1097411 h 2179871"/>
                <a:gd name="connsiteX12753" fmla="*/ 1840029 w 2663714"/>
                <a:gd name="connsiteY12753" fmla="*/ 1094850 h 2179871"/>
                <a:gd name="connsiteX12754" fmla="*/ 1843185 w 2663714"/>
                <a:gd name="connsiteY12754" fmla="*/ 1093826 h 2179871"/>
                <a:gd name="connsiteX12755" fmla="*/ 1839176 w 2663714"/>
                <a:gd name="connsiteY12755" fmla="*/ 1097411 h 2179871"/>
                <a:gd name="connsiteX12756" fmla="*/ 1829620 w 2663714"/>
                <a:gd name="connsiteY12756" fmla="*/ 1106628 h 2179871"/>
                <a:gd name="connsiteX12757" fmla="*/ 1821600 w 2663714"/>
                <a:gd name="connsiteY12757" fmla="*/ 1114565 h 2179871"/>
                <a:gd name="connsiteX12758" fmla="*/ 1821771 w 2663714"/>
                <a:gd name="connsiteY12758" fmla="*/ 1113456 h 2179871"/>
                <a:gd name="connsiteX12759" fmla="*/ 1822965 w 2663714"/>
                <a:gd name="connsiteY12759" fmla="*/ 1103812 h 2179871"/>
                <a:gd name="connsiteX12760" fmla="*/ 1824501 w 2663714"/>
                <a:gd name="connsiteY12760" fmla="*/ 1099971 h 2179871"/>
                <a:gd name="connsiteX12761" fmla="*/ 1833289 w 2663714"/>
                <a:gd name="connsiteY12761" fmla="*/ 1097069 h 2179871"/>
                <a:gd name="connsiteX12762" fmla="*/ 1829620 w 2663714"/>
                <a:gd name="connsiteY12762" fmla="*/ 1106628 h 2179871"/>
                <a:gd name="connsiteX12763" fmla="*/ 1826548 w 2663714"/>
                <a:gd name="connsiteY12763" fmla="*/ 1075903 h 2179871"/>
                <a:gd name="connsiteX12764" fmla="*/ 1826548 w 2663714"/>
                <a:gd name="connsiteY12764" fmla="*/ 1075903 h 2179871"/>
                <a:gd name="connsiteX12765" fmla="*/ 1826548 w 2663714"/>
                <a:gd name="connsiteY12765" fmla="*/ 1076073 h 2179871"/>
                <a:gd name="connsiteX12766" fmla="*/ 1826548 w 2663714"/>
                <a:gd name="connsiteY12766" fmla="*/ 1075903 h 2179871"/>
                <a:gd name="connsiteX12767" fmla="*/ 1815031 w 2663714"/>
                <a:gd name="connsiteY12767" fmla="*/ 1078463 h 2179871"/>
                <a:gd name="connsiteX12768" fmla="*/ 1815372 w 2663714"/>
                <a:gd name="connsiteY12768" fmla="*/ 1077610 h 2179871"/>
                <a:gd name="connsiteX12769" fmla="*/ 1815969 w 2663714"/>
                <a:gd name="connsiteY12769" fmla="*/ 1077439 h 2179871"/>
                <a:gd name="connsiteX12770" fmla="*/ 1815031 w 2663714"/>
                <a:gd name="connsiteY12770" fmla="*/ 1078463 h 2179871"/>
                <a:gd name="connsiteX12771" fmla="*/ 1830302 w 2663714"/>
                <a:gd name="connsiteY12771" fmla="*/ 1036642 h 2179871"/>
                <a:gd name="connsiteX12772" fmla="*/ 1836104 w 2663714"/>
                <a:gd name="connsiteY12772" fmla="*/ 1034594 h 2179871"/>
                <a:gd name="connsiteX12773" fmla="*/ 1828426 w 2663714"/>
                <a:gd name="connsiteY12773" fmla="*/ 1042105 h 2179871"/>
                <a:gd name="connsiteX12774" fmla="*/ 1830388 w 2663714"/>
                <a:gd name="connsiteY12774" fmla="*/ 1036642 h 2179871"/>
                <a:gd name="connsiteX12775" fmla="*/ 1822539 w 2663714"/>
                <a:gd name="connsiteY12775" fmla="*/ 1039373 h 2179871"/>
                <a:gd name="connsiteX12776" fmla="*/ 1823306 w 2663714"/>
                <a:gd name="connsiteY12776" fmla="*/ 1039117 h 2179871"/>
                <a:gd name="connsiteX12777" fmla="*/ 1817761 w 2663714"/>
                <a:gd name="connsiteY12777" fmla="*/ 1052944 h 2179871"/>
                <a:gd name="connsiteX12778" fmla="*/ 1798479 w 2663714"/>
                <a:gd name="connsiteY12778" fmla="*/ 1072574 h 2179871"/>
                <a:gd name="connsiteX12779" fmla="*/ 1810424 w 2663714"/>
                <a:gd name="connsiteY12779" fmla="*/ 1043641 h 2179871"/>
                <a:gd name="connsiteX12780" fmla="*/ 1822624 w 2663714"/>
                <a:gd name="connsiteY12780" fmla="*/ 1039373 h 2179871"/>
                <a:gd name="connsiteX12781" fmla="*/ 1796090 w 2663714"/>
                <a:gd name="connsiteY12781" fmla="*/ 1078207 h 2179871"/>
                <a:gd name="connsiteX12782" fmla="*/ 1812813 w 2663714"/>
                <a:gd name="connsiteY12782" fmla="*/ 1065319 h 2179871"/>
                <a:gd name="connsiteX12783" fmla="*/ 1808632 w 2663714"/>
                <a:gd name="connsiteY12783" fmla="*/ 1077354 h 2179871"/>
                <a:gd name="connsiteX12784" fmla="*/ 1795152 w 2663714"/>
                <a:gd name="connsiteY12784" fmla="*/ 1080512 h 2179871"/>
                <a:gd name="connsiteX12785" fmla="*/ 1796090 w 2663714"/>
                <a:gd name="connsiteY12785" fmla="*/ 1078207 h 2179871"/>
                <a:gd name="connsiteX12786" fmla="*/ 1807694 w 2663714"/>
                <a:gd name="connsiteY12786" fmla="*/ 1079914 h 2179871"/>
                <a:gd name="connsiteX12787" fmla="*/ 1804025 w 2663714"/>
                <a:gd name="connsiteY12787" fmla="*/ 1090497 h 2179871"/>
                <a:gd name="connsiteX12788" fmla="*/ 1787900 w 2663714"/>
                <a:gd name="connsiteY12788" fmla="*/ 1107908 h 2179871"/>
                <a:gd name="connsiteX12789" fmla="*/ 1783378 w 2663714"/>
                <a:gd name="connsiteY12789" fmla="*/ 1109103 h 2179871"/>
                <a:gd name="connsiteX12790" fmla="*/ 1793531 w 2663714"/>
                <a:gd name="connsiteY12790" fmla="*/ 1084352 h 2179871"/>
                <a:gd name="connsiteX12791" fmla="*/ 1807608 w 2663714"/>
                <a:gd name="connsiteY12791" fmla="*/ 1079999 h 2179871"/>
                <a:gd name="connsiteX12792" fmla="*/ 1781928 w 2663714"/>
                <a:gd name="connsiteY12792" fmla="*/ 1114053 h 2179871"/>
                <a:gd name="connsiteX12793" fmla="*/ 1780904 w 2663714"/>
                <a:gd name="connsiteY12793" fmla="*/ 1115163 h 2179871"/>
                <a:gd name="connsiteX12794" fmla="*/ 1781245 w 2663714"/>
                <a:gd name="connsiteY12794" fmla="*/ 1114309 h 2179871"/>
                <a:gd name="connsiteX12795" fmla="*/ 1781928 w 2663714"/>
                <a:gd name="connsiteY12795" fmla="*/ 1114053 h 2179871"/>
                <a:gd name="connsiteX12796" fmla="*/ 1782866 w 2663714"/>
                <a:gd name="connsiteY12796" fmla="*/ 1114907 h 2179871"/>
                <a:gd name="connsiteX12797" fmla="*/ 1780648 w 2663714"/>
                <a:gd name="connsiteY12797" fmla="*/ 1131294 h 2179871"/>
                <a:gd name="connsiteX12798" fmla="*/ 1773481 w 2663714"/>
                <a:gd name="connsiteY12798" fmla="*/ 1133513 h 2179871"/>
                <a:gd name="connsiteX12799" fmla="*/ 1779966 w 2663714"/>
                <a:gd name="connsiteY12799" fmla="*/ 1117382 h 2179871"/>
                <a:gd name="connsiteX12800" fmla="*/ 1782866 w 2663714"/>
                <a:gd name="connsiteY12800" fmla="*/ 1114907 h 2179871"/>
                <a:gd name="connsiteX12801" fmla="*/ 1765376 w 2663714"/>
                <a:gd name="connsiteY12801" fmla="*/ 1201023 h 2179871"/>
                <a:gd name="connsiteX12802" fmla="*/ 1761367 w 2663714"/>
                <a:gd name="connsiteY12802" fmla="*/ 1204779 h 2179871"/>
                <a:gd name="connsiteX12803" fmla="*/ 1761537 w 2663714"/>
                <a:gd name="connsiteY12803" fmla="*/ 1205035 h 2179871"/>
                <a:gd name="connsiteX12804" fmla="*/ 1766826 w 2663714"/>
                <a:gd name="connsiteY12804" fmla="*/ 1200853 h 2179871"/>
                <a:gd name="connsiteX12805" fmla="*/ 1771178 w 2663714"/>
                <a:gd name="connsiteY12805" fmla="*/ 1200170 h 2179871"/>
                <a:gd name="connsiteX12806" fmla="*/ 1769471 w 2663714"/>
                <a:gd name="connsiteY12806" fmla="*/ 1212716 h 2179871"/>
                <a:gd name="connsiteX12807" fmla="*/ 1756930 w 2663714"/>
                <a:gd name="connsiteY12807" fmla="*/ 1219630 h 2179871"/>
                <a:gd name="connsiteX12808" fmla="*/ 1758636 w 2663714"/>
                <a:gd name="connsiteY12808" fmla="*/ 1202133 h 2179871"/>
                <a:gd name="connsiteX12809" fmla="*/ 1765462 w 2663714"/>
                <a:gd name="connsiteY12809" fmla="*/ 1201023 h 2179871"/>
                <a:gd name="connsiteX12810" fmla="*/ 1751981 w 2663714"/>
                <a:gd name="connsiteY12810" fmla="*/ 1222446 h 2179871"/>
                <a:gd name="connsiteX12811" fmla="*/ 1732785 w 2663714"/>
                <a:gd name="connsiteY12811" fmla="*/ 1233285 h 2179871"/>
                <a:gd name="connsiteX12812" fmla="*/ 1725448 w 2663714"/>
                <a:gd name="connsiteY12812" fmla="*/ 1232432 h 2179871"/>
                <a:gd name="connsiteX12813" fmla="*/ 1728775 w 2663714"/>
                <a:gd name="connsiteY12813" fmla="*/ 1206827 h 2179871"/>
                <a:gd name="connsiteX12814" fmla="*/ 1755053 w 2663714"/>
                <a:gd name="connsiteY12814" fmla="*/ 1202645 h 2179871"/>
                <a:gd name="connsiteX12815" fmla="*/ 1751981 w 2663714"/>
                <a:gd name="connsiteY12815" fmla="*/ 1222361 h 2179871"/>
                <a:gd name="connsiteX12816" fmla="*/ 1728604 w 2663714"/>
                <a:gd name="connsiteY12816" fmla="*/ 1235590 h 2179871"/>
                <a:gd name="connsiteX12817" fmla="*/ 1724680 w 2663714"/>
                <a:gd name="connsiteY12817" fmla="*/ 1237809 h 2179871"/>
                <a:gd name="connsiteX12818" fmla="*/ 1725021 w 2663714"/>
                <a:gd name="connsiteY12818" fmla="*/ 1235419 h 2179871"/>
                <a:gd name="connsiteX12819" fmla="*/ 1728604 w 2663714"/>
                <a:gd name="connsiteY12819" fmla="*/ 1235590 h 2179871"/>
                <a:gd name="connsiteX12820" fmla="*/ 1734747 w 2663714"/>
                <a:gd name="connsiteY12820" fmla="*/ 1235931 h 2179871"/>
                <a:gd name="connsiteX12821" fmla="*/ 1740634 w 2663714"/>
                <a:gd name="connsiteY12821" fmla="*/ 1236187 h 2179871"/>
                <a:gd name="connsiteX12822" fmla="*/ 1749678 w 2663714"/>
                <a:gd name="connsiteY12822" fmla="*/ 1236699 h 2179871"/>
                <a:gd name="connsiteX12823" fmla="*/ 1748398 w 2663714"/>
                <a:gd name="connsiteY12823" fmla="*/ 1244892 h 2179871"/>
                <a:gd name="connsiteX12824" fmla="*/ 1741829 w 2663714"/>
                <a:gd name="connsiteY12824" fmla="*/ 1251294 h 2179871"/>
                <a:gd name="connsiteX12825" fmla="*/ 1741999 w 2663714"/>
                <a:gd name="connsiteY12825" fmla="*/ 1251550 h 2179871"/>
                <a:gd name="connsiteX12826" fmla="*/ 1748142 w 2663714"/>
                <a:gd name="connsiteY12826" fmla="*/ 1246258 h 2179871"/>
                <a:gd name="connsiteX12827" fmla="*/ 1745839 w 2663714"/>
                <a:gd name="connsiteY12827" fmla="*/ 1260426 h 2179871"/>
                <a:gd name="connsiteX12828" fmla="*/ 1730737 w 2663714"/>
                <a:gd name="connsiteY12828" fmla="*/ 1268961 h 2179871"/>
                <a:gd name="connsiteX12829" fmla="*/ 1720670 w 2663714"/>
                <a:gd name="connsiteY12829" fmla="*/ 1267510 h 2179871"/>
                <a:gd name="connsiteX12830" fmla="*/ 1723998 w 2663714"/>
                <a:gd name="connsiteY12830" fmla="*/ 1242759 h 2179871"/>
                <a:gd name="connsiteX12831" fmla="*/ 1734662 w 2663714"/>
                <a:gd name="connsiteY12831" fmla="*/ 1236016 h 2179871"/>
                <a:gd name="connsiteX12832" fmla="*/ 1714100 w 2663714"/>
                <a:gd name="connsiteY12832" fmla="*/ 1266486 h 2179871"/>
                <a:gd name="connsiteX12833" fmla="*/ 1706934 w 2663714"/>
                <a:gd name="connsiteY12833" fmla="*/ 1265462 h 2179871"/>
                <a:gd name="connsiteX12834" fmla="*/ 1708555 w 2663714"/>
                <a:gd name="connsiteY12834" fmla="*/ 1252659 h 2179871"/>
                <a:gd name="connsiteX12835" fmla="*/ 1717599 w 2663714"/>
                <a:gd name="connsiteY12835" fmla="*/ 1246941 h 2179871"/>
                <a:gd name="connsiteX12836" fmla="*/ 1714100 w 2663714"/>
                <a:gd name="connsiteY12836" fmla="*/ 1266571 h 2179871"/>
                <a:gd name="connsiteX12837" fmla="*/ 1711285 w 2663714"/>
                <a:gd name="connsiteY12837" fmla="*/ 1285604 h 2179871"/>
                <a:gd name="connsiteX12838" fmla="*/ 1708214 w 2663714"/>
                <a:gd name="connsiteY12838" fmla="*/ 1308477 h 2179871"/>
                <a:gd name="connsiteX12839" fmla="*/ 1698487 w 2663714"/>
                <a:gd name="connsiteY12839" fmla="*/ 1314281 h 2179871"/>
                <a:gd name="connsiteX12840" fmla="*/ 1702753 w 2663714"/>
                <a:gd name="connsiteY12840" fmla="*/ 1290981 h 2179871"/>
                <a:gd name="connsiteX12841" fmla="*/ 1711200 w 2663714"/>
                <a:gd name="connsiteY12841" fmla="*/ 1285604 h 2179871"/>
                <a:gd name="connsiteX12842" fmla="*/ 1692771 w 2663714"/>
                <a:gd name="connsiteY12842" fmla="*/ 1325120 h 2179871"/>
                <a:gd name="connsiteX12843" fmla="*/ 1690212 w 2663714"/>
                <a:gd name="connsiteY12843" fmla="*/ 1347738 h 2179871"/>
                <a:gd name="connsiteX12844" fmla="*/ 1689785 w 2663714"/>
                <a:gd name="connsiteY12844" fmla="*/ 1351066 h 2179871"/>
                <a:gd name="connsiteX12845" fmla="*/ 1680144 w 2663714"/>
                <a:gd name="connsiteY12845" fmla="*/ 1356870 h 2179871"/>
                <a:gd name="connsiteX12846" fmla="*/ 1683642 w 2663714"/>
                <a:gd name="connsiteY12846" fmla="*/ 1331180 h 2179871"/>
                <a:gd name="connsiteX12847" fmla="*/ 1692771 w 2663714"/>
                <a:gd name="connsiteY12847" fmla="*/ 1325120 h 2179871"/>
                <a:gd name="connsiteX12848" fmla="*/ 1688847 w 2663714"/>
                <a:gd name="connsiteY12848" fmla="*/ 1359345 h 2179871"/>
                <a:gd name="connsiteX12849" fmla="*/ 1688676 w 2663714"/>
                <a:gd name="connsiteY12849" fmla="*/ 1360881 h 2179871"/>
                <a:gd name="connsiteX12850" fmla="*/ 1677073 w 2663714"/>
                <a:gd name="connsiteY12850" fmla="*/ 1386229 h 2179871"/>
                <a:gd name="connsiteX12851" fmla="*/ 1678523 w 2663714"/>
                <a:gd name="connsiteY12851" fmla="*/ 1371293 h 2179871"/>
                <a:gd name="connsiteX12852" fmla="*/ 1679206 w 2663714"/>
                <a:gd name="connsiteY12852" fmla="*/ 1365661 h 2179871"/>
                <a:gd name="connsiteX12853" fmla="*/ 1688847 w 2663714"/>
                <a:gd name="connsiteY12853" fmla="*/ 1359430 h 2179871"/>
                <a:gd name="connsiteX12854" fmla="*/ 1694989 w 2663714"/>
                <a:gd name="connsiteY12854" fmla="*/ 1355333 h 2179871"/>
                <a:gd name="connsiteX12855" fmla="*/ 1702924 w 2663714"/>
                <a:gd name="connsiteY12855" fmla="*/ 1350213 h 2179871"/>
                <a:gd name="connsiteX12856" fmla="*/ 1700706 w 2663714"/>
                <a:gd name="connsiteY12856" fmla="*/ 1367880 h 2179871"/>
                <a:gd name="connsiteX12857" fmla="*/ 1700023 w 2663714"/>
                <a:gd name="connsiteY12857" fmla="*/ 1373171 h 2179871"/>
                <a:gd name="connsiteX12858" fmla="*/ 1690638 w 2663714"/>
                <a:gd name="connsiteY12858" fmla="*/ 1392033 h 2179871"/>
                <a:gd name="connsiteX12859" fmla="*/ 1678182 w 2663714"/>
                <a:gd name="connsiteY12859" fmla="*/ 1399117 h 2179871"/>
                <a:gd name="connsiteX12860" fmla="*/ 1694989 w 2663714"/>
                <a:gd name="connsiteY12860" fmla="*/ 1355333 h 2179871"/>
                <a:gd name="connsiteX12861" fmla="*/ 1677755 w 2663714"/>
                <a:gd name="connsiteY12861" fmla="*/ 1433427 h 2179871"/>
                <a:gd name="connsiteX12862" fmla="*/ 1677755 w 2663714"/>
                <a:gd name="connsiteY12862" fmla="*/ 1433427 h 2179871"/>
                <a:gd name="connsiteX12863" fmla="*/ 1677755 w 2663714"/>
                <a:gd name="connsiteY12863" fmla="*/ 1433342 h 2179871"/>
                <a:gd name="connsiteX12864" fmla="*/ 1677755 w 2663714"/>
                <a:gd name="connsiteY12864" fmla="*/ 1433342 h 2179871"/>
                <a:gd name="connsiteX12865" fmla="*/ 1678609 w 2663714"/>
                <a:gd name="connsiteY12865" fmla="*/ 1431379 h 2179871"/>
                <a:gd name="connsiteX12866" fmla="*/ 1698573 w 2663714"/>
                <a:gd name="connsiteY12866" fmla="*/ 1419686 h 2179871"/>
                <a:gd name="connsiteX12867" fmla="*/ 1694307 w 2663714"/>
                <a:gd name="connsiteY12867" fmla="*/ 1429160 h 2179871"/>
                <a:gd name="connsiteX12868" fmla="*/ 1673575 w 2663714"/>
                <a:gd name="connsiteY12868" fmla="*/ 1441536 h 2179871"/>
                <a:gd name="connsiteX12869" fmla="*/ 1677670 w 2663714"/>
                <a:gd name="connsiteY12869" fmla="*/ 1433427 h 2179871"/>
                <a:gd name="connsiteX12870" fmla="*/ 1677670 w 2663714"/>
                <a:gd name="connsiteY12870" fmla="*/ 1433427 h 2179871"/>
                <a:gd name="connsiteX12871" fmla="*/ 1689785 w 2663714"/>
                <a:gd name="connsiteY12871" fmla="*/ 1439316 h 2179871"/>
                <a:gd name="connsiteX12872" fmla="*/ 1684154 w 2663714"/>
                <a:gd name="connsiteY12872" fmla="*/ 1451777 h 2179871"/>
                <a:gd name="connsiteX12873" fmla="*/ 1667432 w 2663714"/>
                <a:gd name="connsiteY12873" fmla="*/ 1461337 h 2179871"/>
                <a:gd name="connsiteX12874" fmla="*/ 1667432 w 2663714"/>
                <a:gd name="connsiteY12874" fmla="*/ 1461337 h 2179871"/>
                <a:gd name="connsiteX12875" fmla="*/ 1667261 w 2663714"/>
                <a:gd name="connsiteY12875" fmla="*/ 1461421 h 2179871"/>
                <a:gd name="connsiteX12876" fmla="*/ 1667091 w 2663714"/>
                <a:gd name="connsiteY12876" fmla="*/ 1461507 h 2179871"/>
                <a:gd name="connsiteX12877" fmla="*/ 1667091 w 2663714"/>
                <a:gd name="connsiteY12877" fmla="*/ 1461507 h 2179871"/>
                <a:gd name="connsiteX12878" fmla="*/ 1661716 w 2663714"/>
                <a:gd name="connsiteY12878" fmla="*/ 1464921 h 2179871"/>
                <a:gd name="connsiteX12879" fmla="*/ 1669139 w 2663714"/>
                <a:gd name="connsiteY12879" fmla="*/ 1450497 h 2179871"/>
                <a:gd name="connsiteX12880" fmla="*/ 1689785 w 2663714"/>
                <a:gd name="connsiteY12880" fmla="*/ 1439316 h 2179871"/>
                <a:gd name="connsiteX12881" fmla="*/ 1670759 w 2663714"/>
                <a:gd name="connsiteY12881" fmla="*/ 1467481 h 2179871"/>
                <a:gd name="connsiteX12882" fmla="*/ 1670759 w 2663714"/>
                <a:gd name="connsiteY12882" fmla="*/ 1467481 h 2179871"/>
                <a:gd name="connsiteX12883" fmla="*/ 1670759 w 2663714"/>
                <a:gd name="connsiteY12883" fmla="*/ 1467481 h 2179871"/>
                <a:gd name="connsiteX12884" fmla="*/ 1670759 w 2663714"/>
                <a:gd name="connsiteY12884" fmla="*/ 1467481 h 2179871"/>
                <a:gd name="connsiteX12885" fmla="*/ 1670759 w 2663714"/>
                <a:gd name="connsiteY12885" fmla="*/ 1467481 h 2179871"/>
                <a:gd name="connsiteX12886" fmla="*/ 1679718 w 2663714"/>
                <a:gd name="connsiteY12886" fmla="*/ 1461849 h 2179871"/>
                <a:gd name="connsiteX12887" fmla="*/ 1670333 w 2663714"/>
                <a:gd name="connsiteY12887" fmla="*/ 1484636 h 2179871"/>
                <a:gd name="connsiteX12888" fmla="*/ 1642093 w 2663714"/>
                <a:gd name="connsiteY12888" fmla="*/ 1501877 h 2179871"/>
                <a:gd name="connsiteX12889" fmla="*/ 1655829 w 2663714"/>
                <a:gd name="connsiteY12889" fmla="*/ 1476016 h 2179871"/>
                <a:gd name="connsiteX12890" fmla="*/ 1670674 w 2663714"/>
                <a:gd name="connsiteY12890" fmla="*/ 1467567 h 2179871"/>
                <a:gd name="connsiteX12891" fmla="*/ 1638765 w 2663714"/>
                <a:gd name="connsiteY12891" fmla="*/ 1508278 h 2179871"/>
                <a:gd name="connsiteX12892" fmla="*/ 1660010 w 2663714"/>
                <a:gd name="connsiteY12892" fmla="*/ 1504267 h 2179871"/>
                <a:gd name="connsiteX12893" fmla="*/ 1660010 w 2663714"/>
                <a:gd name="connsiteY12893" fmla="*/ 1504011 h 2179871"/>
                <a:gd name="connsiteX12894" fmla="*/ 1641922 w 2663714"/>
                <a:gd name="connsiteY12894" fmla="*/ 1506400 h 2179871"/>
                <a:gd name="connsiteX12895" fmla="*/ 1667261 w 2663714"/>
                <a:gd name="connsiteY12895" fmla="*/ 1492574 h 2179871"/>
                <a:gd name="connsiteX12896" fmla="*/ 1662057 w 2663714"/>
                <a:gd name="connsiteY12896" fmla="*/ 1505205 h 2179871"/>
                <a:gd name="connsiteX12897" fmla="*/ 1628442 w 2663714"/>
                <a:gd name="connsiteY12897" fmla="*/ 1528164 h 2179871"/>
                <a:gd name="connsiteX12898" fmla="*/ 1628101 w 2663714"/>
                <a:gd name="connsiteY12898" fmla="*/ 1528164 h 2179871"/>
                <a:gd name="connsiteX12899" fmla="*/ 1637486 w 2663714"/>
                <a:gd name="connsiteY12899" fmla="*/ 1510753 h 2179871"/>
                <a:gd name="connsiteX12900" fmla="*/ 1638851 w 2663714"/>
                <a:gd name="connsiteY12900" fmla="*/ 1508278 h 2179871"/>
                <a:gd name="connsiteX12901" fmla="*/ 1658132 w 2663714"/>
                <a:gd name="connsiteY12901" fmla="*/ 1514508 h 2179871"/>
                <a:gd name="connsiteX12902" fmla="*/ 1653440 w 2663714"/>
                <a:gd name="connsiteY12902" fmla="*/ 1525775 h 2179871"/>
                <a:gd name="connsiteX12903" fmla="*/ 1636718 w 2663714"/>
                <a:gd name="connsiteY12903" fmla="*/ 1527311 h 2179871"/>
                <a:gd name="connsiteX12904" fmla="*/ 1658132 w 2663714"/>
                <a:gd name="connsiteY12904" fmla="*/ 1514508 h 2179871"/>
                <a:gd name="connsiteX12905" fmla="*/ 1665981 w 2663714"/>
                <a:gd name="connsiteY12905" fmla="*/ 1538235 h 2179871"/>
                <a:gd name="connsiteX12906" fmla="*/ 1665981 w 2663714"/>
                <a:gd name="connsiteY12906" fmla="*/ 1538235 h 2179871"/>
                <a:gd name="connsiteX12907" fmla="*/ 1665981 w 2663714"/>
                <a:gd name="connsiteY12907" fmla="*/ 1538235 h 2179871"/>
                <a:gd name="connsiteX12908" fmla="*/ 1665981 w 2663714"/>
                <a:gd name="connsiteY12908" fmla="*/ 1538235 h 2179871"/>
                <a:gd name="connsiteX12909" fmla="*/ 1665981 w 2663714"/>
                <a:gd name="connsiteY12909" fmla="*/ 1538235 h 2179871"/>
                <a:gd name="connsiteX12910" fmla="*/ 1679291 w 2663714"/>
                <a:gd name="connsiteY12910" fmla="*/ 1529359 h 2179871"/>
                <a:gd name="connsiteX12911" fmla="*/ 1674172 w 2663714"/>
                <a:gd name="connsiteY12911" fmla="*/ 1542588 h 2179871"/>
                <a:gd name="connsiteX12912" fmla="*/ 1646273 w 2663714"/>
                <a:gd name="connsiteY12912" fmla="*/ 1559572 h 2179871"/>
                <a:gd name="connsiteX12913" fmla="*/ 1640557 w 2663714"/>
                <a:gd name="connsiteY12913" fmla="*/ 1559572 h 2179871"/>
                <a:gd name="connsiteX12914" fmla="*/ 1644567 w 2663714"/>
                <a:gd name="connsiteY12914" fmla="*/ 1551464 h 2179871"/>
                <a:gd name="connsiteX12915" fmla="*/ 1665897 w 2663714"/>
                <a:gd name="connsiteY12915" fmla="*/ 1538406 h 2179871"/>
                <a:gd name="connsiteX12916" fmla="*/ 1639192 w 2663714"/>
                <a:gd name="connsiteY12916" fmla="*/ 1559572 h 2179871"/>
                <a:gd name="connsiteX12917" fmla="*/ 1636888 w 2663714"/>
                <a:gd name="connsiteY12917" fmla="*/ 1559572 h 2179871"/>
                <a:gd name="connsiteX12918" fmla="*/ 1631258 w 2663714"/>
                <a:gd name="connsiteY12918" fmla="*/ 1559572 h 2179871"/>
                <a:gd name="connsiteX12919" fmla="*/ 1642093 w 2663714"/>
                <a:gd name="connsiteY12919" fmla="*/ 1552915 h 2179871"/>
                <a:gd name="connsiteX12920" fmla="*/ 1639278 w 2663714"/>
                <a:gd name="connsiteY12920" fmla="*/ 1559487 h 2179871"/>
                <a:gd name="connsiteX12921" fmla="*/ 1636803 w 2663714"/>
                <a:gd name="connsiteY12921" fmla="*/ 1561621 h 2179871"/>
                <a:gd name="connsiteX12922" fmla="*/ 1638339 w 2663714"/>
                <a:gd name="connsiteY12922" fmla="*/ 1561621 h 2179871"/>
                <a:gd name="connsiteX12923" fmla="*/ 1636632 w 2663714"/>
                <a:gd name="connsiteY12923" fmla="*/ 1565547 h 2179871"/>
                <a:gd name="connsiteX12924" fmla="*/ 1629125 w 2663714"/>
                <a:gd name="connsiteY12924" fmla="*/ 1570241 h 2179871"/>
                <a:gd name="connsiteX12925" fmla="*/ 1612744 w 2663714"/>
                <a:gd name="connsiteY12925" fmla="*/ 1571009 h 2179871"/>
                <a:gd name="connsiteX12926" fmla="*/ 1626565 w 2663714"/>
                <a:gd name="connsiteY12926" fmla="*/ 1562474 h 2179871"/>
                <a:gd name="connsiteX12927" fmla="*/ 1636803 w 2663714"/>
                <a:gd name="connsiteY12927" fmla="*/ 1561621 h 2179871"/>
                <a:gd name="connsiteX12928" fmla="*/ 1569403 w 2663714"/>
                <a:gd name="connsiteY12928" fmla="*/ 1580227 h 2179871"/>
                <a:gd name="connsiteX12929" fmla="*/ 1594486 w 2663714"/>
                <a:gd name="connsiteY12929" fmla="*/ 1579032 h 2179871"/>
                <a:gd name="connsiteX12930" fmla="*/ 1584333 w 2663714"/>
                <a:gd name="connsiteY12930" fmla="*/ 1586201 h 2179871"/>
                <a:gd name="connsiteX12931" fmla="*/ 1575802 w 2663714"/>
                <a:gd name="connsiteY12931" fmla="*/ 1592261 h 2179871"/>
                <a:gd name="connsiteX12932" fmla="*/ 1559165 w 2663714"/>
                <a:gd name="connsiteY12932" fmla="*/ 1596955 h 2179871"/>
                <a:gd name="connsiteX12933" fmla="*/ 1553960 w 2663714"/>
                <a:gd name="connsiteY12933" fmla="*/ 1598406 h 2179871"/>
                <a:gd name="connsiteX12934" fmla="*/ 1538859 w 2663714"/>
                <a:gd name="connsiteY12934" fmla="*/ 1580909 h 2179871"/>
                <a:gd name="connsiteX12935" fmla="*/ 1569403 w 2663714"/>
                <a:gd name="connsiteY12935" fmla="*/ 1580312 h 2179871"/>
                <a:gd name="connsiteX12936" fmla="*/ 1559676 w 2663714"/>
                <a:gd name="connsiteY12936" fmla="*/ 1598833 h 2179871"/>
                <a:gd name="connsiteX12937" fmla="*/ 1568464 w 2663714"/>
                <a:gd name="connsiteY12937" fmla="*/ 1597297 h 2179871"/>
                <a:gd name="connsiteX12938" fmla="*/ 1564795 w 2663714"/>
                <a:gd name="connsiteY12938" fmla="*/ 1599942 h 2179871"/>
                <a:gd name="connsiteX12939" fmla="*/ 1564795 w 2663714"/>
                <a:gd name="connsiteY12939" fmla="*/ 1599942 h 2179871"/>
                <a:gd name="connsiteX12940" fmla="*/ 1564795 w 2663714"/>
                <a:gd name="connsiteY12940" fmla="*/ 1599942 h 2179871"/>
                <a:gd name="connsiteX12941" fmla="*/ 1564795 w 2663714"/>
                <a:gd name="connsiteY12941" fmla="*/ 1599942 h 2179871"/>
                <a:gd name="connsiteX12942" fmla="*/ 1565222 w 2663714"/>
                <a:gd name="connsiteY12942" fmla="*/ 1600625 h 2179871"/>
                <a:gd name="connsiteX12943" fmla="*/ 1565222 w 2663714"/>
                <a:gd name="connsiteY12943" fmla="*/ 1600625 h 2179871"/>
                <a:gd name="connsiteX12944" fmla="*/ 1565222 w 2663714"/>
                <a:gd name="connsiteY12944" fmla="*/ 1600625 h 2179871"/>
                <a:gd name="connsiteX12945" fmla="*/ 1571279 w 2663714"/>
                <a:gd name="connsiteY12945" fmla="*/ 1596869 h 2179871"/>
                <a:gd name="connsiteX12946" fmla="*/ 1593718 w 2663714"/>
                <a:gd name="connsiteY12946" fmla="*/ 1592773 h 2179871"/>
                <a:gd name="connsiteX12947" fmla="*/ 1566928 w 2663714"/>
                <a:gd name="connsiteY12947" fmla="*/ 1610013 h 2179871"/>
                <a:gd name="connsiteX12948" fmla="*/ 1567099 w 2663714"/>
                <a:gd name="connsiteY12948" fmla="*/ 1610269 h 2179871"/>
                <a:gd name="connsiteX12949" fmla="*/ 1598922 w 2663714"/>
                <a:gd name="connsiteY12949" fmla="*/ 1591834 h 2179871"/>
                <a:gd name="connsiteX12950" fmla="*/ 1614706 w 2663714"/>
                <a:gd name="connsiteY12950" fmla="*/ 1588762 h 2179871"/>
                <a:gd name="connsiteX12951" fmla="*/ 1614706 w 2663714"/>
                <a:gd name="connsiteY12951" fmla="*/ 1588762 h 2179871"/>
                <a:gd name="connsiteX12952" fmla="*/ 1614706 w 2663714"/>
                <a:gd name="connsiteY12952" fmla="*/ 1588762 h 2179871"/>
                <a:gd name="connsiteX12953" fmla="*/ 1614706 w 2663714"/>
                <a:gd name="connsiteY12953" fmla="*/ 1588762 h 2179871"/>
                <a:gd name="connsiteX12954" fmla="*/ 1614706 w 2663714"/>
                <a:gd name="connsiteY12954" fmla="*/ 1588762 h 2179871"/>
                <a:gd name="connsiteX12955" fmla="*/ 1637571 w 2663714"/>
                <a:gd name="connsiteY12955" fmla="*/ 1582616 h 2179871"/>
                <a:gd name="connsiteX12956" fmla="*/ 1593377 w 2663714"/>
                <a:gd name="connsiteY12956" fmla="*/ 1602503 h 2179871"/>
                <a:gd name="connsiteX12957" fmla="*/ 1568805 w 2663714"/>
                <a:gd name="connsiteY12957" fmla="*/ 1614110 h 2179871"/>
                <a:gd name="connsiteX12958" fmla="*/ 1568891 w 2663714"/>
                <a:gd name="connsiteY12958" fmla="*/ 1614366 h 2179871"/>
                <a:gd name="connsiteX12959" fmla="*/ 1594315 w 2663714"/>
                <a:gd name="connsiteY12959" fmla="*/ 1604295 h 2179871"/>
                <a:gd name="connsiteX12960" fmla="*/ 1625371 w 2663714"/>
                <a:gd name="connsiteY12960" fmla="*/ 1592773 h 2179871"/>
                <a:gd name="connsiteX12961" fmla="*/ 1612146 w 2663714"/>
                <a:gd name="connsiteY12961" fmla="*/ 1601308 h 2179871"/>
                <a:gd name="connsiteX12962" fmla="*/ 1589367 w 2663714"/>
                <a:gd name="connsiteY12962" fmla="*/ 1615902 h 2179871"/>
                <a:gd name="connsiteX12963" fmla="*/ 1589537 w 2663714"/>
                <a:gd name="connsiteY12963" fmla="*/ 1616158 h 2179871"/>
                <a:gd name="connsiteX12964" fmla="*/ 1613426 w 2663714"/>
                <a:gd name="connsiteY12964" fmla="*/ 1603015 h 2179871"/>
                <a:gd name="connsiteX12965" fmla="*/ 1644823 w 2663714"/>
                <a:gd name="connsiteY12965" fmla="*/ 1585774 h 2179871"/>
                <a:gd name="connsiteX12966" fmla="*/ 1659327 w 2663714"/>
                <a:gd name="connsiteY12966" fmla="*/ 1580653 h 2179871"/>
                <a:gd name="connsiteX12967" fmla="*/ 1659327 w 2663714"/>
                <a:gd name="connsiteY12967" fmla="*/ 1580653 h 2179871"/>
                <a:gd name="connsiteX12968" fmla="*/ 1659583 w 2663714"/>
                <a:gd name="connsiteY12968" fmla="*/ 1580909 h 2179871"/>
                <a:gd name="connsiteX12969" fmla="*/ 1659753 w 2663714"/>
                <a:gd name="connsiteY12969" fmla="*/ 1580568 h 2179871"/>
                <a:gd name="connsiteX12970" fmla="*/ 1666238 w 2663714"/>
                <a:gd name="connsiteY12970" fmla="*/ 1578263 h 2179871"/>
                <a:gd name="connsiteX12971" fmla="*/ 1666238 w 2663714"/>
                <a:gd name="connsiteY12971" fmla="*/ 1578263 h 2179871"/>
                <a:gd name="connsiteX12972" fmla="*/ 1666238 w 2663714"/>
                <a:gd name="connsiteY12972" fmla="*/ 1578263 h 2179871"/>
                <a:gd name="connsiteX12973" fmla="*/ 1666238 w 2663714"/>
                <a:gd name="connsiteY12973" fmla="*/ 1578263 h 2179871"/>
                <a:gd name="connsiteX12974" fmla="*/ 1666238 w 2663714"/>
                <a:gd name="connsiteY12974" fmla="*/ 1578263 h 2179871"/>
                <a:gd name="connsiteX12975" fmla="*/ 1711200 w 2663714"/>
                <a:gd name="connsiteY12975" fmla="*/ 1560511 h 2179871"/>
                <a:gd name="connsiteX12976" fmla="*/ 1710091 w 2663714"/>
                <a:gd name="connsiteY12976" fmla="*/ 1563755 h 2179871"/>
                <a:gd name="connsiteX12977" fmla="*/ 1709237 w 2663714"/>
                <a:gd name="connsiteY12977" fmla="*/ 1566230 h 2179871"/>
                <a:gd name="connsiteX12978" fmla="*/ 1671186 w 2663714"/>
                <a:gd name="connsiteY12978" fmla="*/ 1587140 h 2179871"/>
                <a:gd name="connsiteX12979" fmla="*/ 1670503 w 2663714"/>
                <a:gd name="connsiteY12979" fmla="*/ 1587310 h 2179871"/>
                <a:gd name="connsiteX12980" fmla="*/ 1670503 w 2663714"/>
                <a:gd name="connsiteY12980" fmla="*/ 1587310 h 2179871"/>
                <a:gd name="connsiteX12981" fmla="*/ 1670333 w 2663714"/>
                <a:gd name="connsiteY12981" fmla="*/ 1587310 h 2179871"/>
                <a:gd name="connsiteX12982" fmla="*/ 1670162 w 2663714"/>
                <a:gd name="connsiteY12982" fmla="*/ 1587310 h 2179871"/>
                <a:gd name="connsiteX12983" fmla="*/ 1670162 w 2663714"/>
                <a:gd name="connsiteY12983" fmla="*/ 1587310 h 2179871"/>
                <a:gd name="connsiteX12984" fmla="*/ 1629892 w 2663714"/>
                <a:gd name="connsiteY12984" fmla="*/ 1601734 h 2179871"/>
                <a:gd name="connsiteX12985" fmla="*/ 1591159 w 2663714"/>
                <a:gd name="connsiteY12985" fmla="*/ 1619658 h 2179871"/>
                <a:gd name="connsiteX12986" fmla="*/ 1577849 w 2663714"/>
                <a:gd name="connsiteY12986" fmla="*/ 1626827 h 2179871"/>
                <a:gd name="connsiteX12987" fmla="*/ 1570000 w 2663714"/>
                <a:gd name="connsiteY12987" fmla="*/ 1631521 h 2179871"/>
                <a:gd name="connsiteX12988" fmla="*/ 1554899 w 2663714"/>
                <a:gd name="connsiteY12988" fmla="*/ 1599857 h 2179871"/>
                <a:gd name="connsiteX12989" fmla="*/ 1559676 w 2663714"/>
                <a:gd name="connsiteY12989" fmla="*/ 1599003 h 2179871"/>
                <a:gd name="connsiteX12990" fmla="*/ 1578446 w 2663714"/>
                <a:gd name="connsiteY12990" fmla="*/ 1627766 h 2179871"/>
                <a:gd name="connsiteX12991" fmla="*/ 1592182 w 2663714"/>
                <a:gd name="connsiteY12991" fmla="*/ 1621365 h 2179871"/>
                <a:gd name="connsiteX12992" fmla="*/ 1631684 w 2663714"/>
                <a:gd name="connsiteY12992" fmla="*/ 1606087 h 2179871"/>
                <a:gd name="connsiteX12993" fmla="*/ 1645079 w 2663714"/>
                <a:gd name="connsiteY12993" fmla="*/ 1601820 h 2179871"/>
                <a:gd name="connsiteX12994" fmla="*/ 1575204 w 2663714"/>
                <a:gd name="connsiteY12994" fmla="*/ 1647225 h 2179871"/>
                <a:gd name="connsiteX12995" fmla="*/ 1573669 w 2663714"/>
                <a:gd name="connsiteY12995" fmla="*/ 1648249 h 2179871"/>
                <a:gd name="connsiteX12996" fmla="*/ 1570085 w 2663714"/>
                <a:gd name="connsiteY12996" fmla="*/ 1632033 h 2179871"/>
                <a:gd name="connsiteX12997" fmla="*/ 1578361 w 2663714"/>
                <a:gd name="connsiteY12997" fmla="*/ 1627766 h 2179871"/>
                <a:gd name="connsiteX12998" fmla="*/ 1576569 w 2663714"/>
                <a:gd name="connsiteY12998" fmla="*/ 1648847 h 2179871"/>
                <a:gd name="connsiteX12999" fmla="*/ 1650795 w 2663714"/>
                <a:gd name="connsiteY12999" fmla="*/ 1606429 h 2179871"/>
                <a:gd name="connsiteX13000" fmla="*/ 1650795 w 2663714"/>
                <a:gd name="connsiteY13000" fmla="*/ 1606429 h 2179871"/>
                <a:gd name="connsiteX13001" fmla="*/ 1650795 w 2663714"/>
                <a:gd name="connsiteY13001" fmla="*/ 1606429 h 2179871"/>
                <a:gd name="connsiteX13002" fmla="*/ 1650795 w 2663714"/>
                <a:gd name="connsiteY13002" fmla="*/ 1606429 h 2179871"/>
                <a:gd name="connsiteX13003" fmla="*/ 1650795 w 2663714"/>
                <a:gd name="connsiteY13003" fmla="*/ 1606429 h 2179871"/>
                <a:gd name="connsiteX13004" fmla="*/ 1669565 w 2663714"/>
                <a:gd name="connsiteY13004" fmla="*/ 1594565 h 2179871"/>
                <a:gd name="connsiteX13005" fmla="*/ 1672125 w 2663714"/>
                <a:gd name="connsiteY13005" fmla="*/ 1593797 h 2179871"/>
                <a:gd name="connsiteX13006" fmla="*/ 1672125 w 2663714"/>
                <a:gd name="connsiteY13006" fmla="*/ 1593797 h 2179871"/>
                <a:gd name="connsiteX13007" fmla="*/ 1672125 w 2663714"/>
                <a:gd name="connsiteY13007" fmla="*/ 1593797 h 2179871"/>
                <a:gd name="connsiteX13008" fmla="*/ 1672125 w 2663714"/>
                <a:gd name="connsiteY13008" fmla="*/ 1593797 h 2179871"/>
                <a:gd name="connsiteX13009" fmla="*/ 1672125 w 2663714"/>
                <a:gd name="connsiteY13009" fmla="*/ 1593797 h 2179871"/>
                <a:gd name="connsiteX13010" fmla="*/ 1702839 w 2663714"/>
                <a:gd name="connsiteY13010" fmla="*/ 1584750 h 2179871"/>
                <a:gd name="connsiteX13011" fmla="*/ 1701815 w 2663714"/>
                <a:gd name="connsiteY13011" fmla="*/ 1587822 h 2179871"/>
                <a:gd name="connsiteX13012" fmla="*/ 1701133 w 2663714"/>
                <a:gd name="connsiteY13012" fmla="*/ 1589103 h 2179871"/>
                <a:gd name="connsiteX13013" fmla="*/ 1696611 w 2663714"/>
                <a:gd name="connsiteY13013" fmla="*/ 1591578 h 2179871"/>
                <a:gd name="connsiteX13014" fmla="*/ 1696013 w 2663714"/>
                <a:gd name="connsiteY13014" fmla="*/ 1590810 h 2179871"/>
                <a:gd name="connsiteX13015" fmla="*/ 1695758 w 2663714"/>
                <a:gd name="connsiteY13015" fmla="*/ 1590895 h 2179871"/>
                <a:gd name="connsiteX13016" fmla="*/ 1696269 w 2663714"/>
                <a:gd name="connsiteY13016" fmla="*/ 1591663 h 2179871"/>
                <a:gd name="connsiteX13017" fmla="*/ 1678950 w 2663714"/>
                <a:gd name="connsiteY13017" fmla="*/ 1601137 h 2179871"/>
                <a:gd name="connsiteX13018" fmla="*/ 1678950 w 2663714"/>
                <a:gd name="connsiteY13018" fmla="*/ 1601137 h 2179871"/>
                <a:gd name="connsiteX13019" fmla="*/ 1678779 w 2663714"/>
                <a:gd name="connsiteY13019" fmla="*/ 1601222 h 2179871"/>
                <a:gd name="connsiteX13020" fmla="*/ 1678609 w 2663714"/>
                <a:gd name="connsiteY13020" fmla="*/ 1601308 h 2179871"/>
                <a:gd name="connsiteX13021" fmla="*/ 1678609 w 2663714"/>
                <a:gd name="connsiteY13021" fmla="*/ 1601308 h 2179871"/>
                <a:gd name="connsiteX13022" fmla="*/ 1613341 w 2663714"/>
                <a:gd name="connsiteY13022" fmla="*/ 1641763 h 2179871"/>
                <a:gd name="connsiteX13023" fmla="*/ 1605406 w 2663714"/>
                <a:gd name="connsiteY13023" fmla="*/ 1645262 h 2179871"/>
                <a:gd name="connsiteX13024" fmla="*/ 1593547 w 2663714"/>
                <a:gd name="connsiteY13024" fmla="*/ 1650639 h 2179871"/>
                <a:gd name="connsiteX13025" fmla="*/ 1593547 w 2663714"/>
                <a:gd name="connsiteY13025" fmla="*/ 1650639 h 2179871"/>
                <a:gd name="connsiteX13026" fmla="*/ 1593547 w 2663714"/>
                <a:gd name="connsiteY13026" fmla="*/ 1650639 h 2179871"/>
                <a:gd name="connsiteX13027" fmla="*/ 1593974 w 2663714"/>
                <a:gd name="connsiteY13027" fmla="*/ 1651749 h 2179871"/>
                <a:gd name="connsiteX13028" fmla="*/ 1593974 w 2663714"/>
                <a:gd name="connsiteY13028" fmla="*/ 1651749 h 2179871"/>
                <a:gd name="connsiteX13029" fmla="*/ 1593974 w 2663714"/>
                <a:gd name="connsiteY13029" fmla="*/ 1651749 h 2179871"/>
                <a:gd name="connsiteX13030" fmla="*/ 1602420 w 2663714"/>
                <a:gd name="connsiteY13030" fmla="*/ 1648676 h 2179871"/>
                <a:gd name="connsiteX13031" fmla="*/ 1587319 w 2663714"/>
                <a:gd name="connsiteY13031" fmla="*/ 1658065 h 2179871"/>
                <a:gd name="connsiteX13032" fmla="*/ 1587490 w 2663714"/>
                <a:gd name="connsiteY13032" fmla="*/ 1658320 h 2179871"/>
                <a:gd name="connsiteX13033" fmla="*/ 1611549 w 2663714"/>
                <a:gd name="connsiteY13033" fmla="*/ 1645433 h 2179871"/>
                <a:gd name="connsiteX13034" fmla="*/ 1656170 w 2663714"/>
                <a:gd name="connsiteY13034" fmla="*/ 1630155 h 2179871"/>
                <a:gd name="connsiteX13035" fmla="*/ 1609501 w 2663714"/>
                <a:gd name="connsiteY13035" fmla="*/ 1658320 h 2179871"/>
                <a:gd name="connsiteX13036" fmla="*/ 1588087 w 2663714"/>
                <a:gd name="connsiteY13036" fmla="*/ 1665404 h 2179871"/>
                <a:gd name="connsiteX13037" fmla="*/ 1588087 w 2663714"/>
                <a:gd name="connsiteY13037" fmla="*/ 1665661 h 2179871"/>
                <a:gd name="connsiteX13038" fmla="*/ 1604212 w 2663714"/>
                <a:gd name="connsiteY13038" fmla="*/ 1661478 h 2179871"/>
                <a:gd name="connsiteX13039" fmla="*/ 1585784 w 2663714"/>
                <a:gd name="connsiteY13039" fmla="*/ 1672915 h 2179871"/>
                <a:gd name="connsiteX13040" fmla="*/ 1573924 w 2663714"/>
                <a:gd name="connsiteY13040" fmla="*/ 1680340 h 2179871"/>
                <a:gd name="connsiteX13041" fmla="*/ 1573924 w 2663714"/>
                <a:gd name="connsiteY13041" fmla="*/ 1650383 h 2179871"/>
                <a:gd name="connsiteX13042" fmla="*/ 1576398 w 2663714"/>
                <a:gd name="connsiteY13042" fmla="*/ 1648932 h 2179871"/>
                <a:gd name="connsiteX13043" fmla="*/ 1587148 w 2663714"/>
                <a:gd name="connsiteY13043" fmla="*/ 1674537 h 2179871"/>
                <a:gd name="connsiteX13044" fmla="*/ 1617692 w 2663714"/>
                <a:gd name="connsiteY13044" fmla="*/ 1657979 h 2179871"/>
                <a:gd name="connsiteX13045" fmla="*/ 1655744 w 2663714"/>
                <a:gd name="connsiteY13045" fmla="*/ 1647823 h 2179871"/>
                <a:gd name="connsiteX13046" fmla="*/ 1618460 w 2663714"/>
                <a:gd name="connsiteY13046" fmla="*/ 1673598 h 2179871"/>
                <a:gd name="connsiteX13047" fmla="*/ 1611805 w 2663714"/>
                <a:gd name="connsiteY13047" fmla="*/ 1675902 h 2179871"/>
                <a:gd name="connsiteX13048" fmla="*/ 1603956 w 2663714"/>
                <a:gd name="connsiteY13048" fmla="*/ 1678548 h 2179871"/>
                <a:gd name="connsiteX13049" fmla="*/ 1606174 w 2663714"/>
                <a:gd name="connsiteY13049" fmla="*/ 1676329 h 2179871"/>
                <a:gd name="connsiteX13050" fmla="*/ 1606004 w 2663714"/>
                <a:gd name="connsiteY13050" fmla="*/ 1676073 h 2179871"/>
                <a:gd name="connsiteX13051" fmla="*/ 1602762 w 2663714"/>
                <a:gd name="connsiteY13051" fmla="*/ 1678975 h 2179871"/>
                <a:gd name="connsiteX13052" fmla="*/ 1588684 w 2663714"/>
                <a:gd name="connsiteY13052" fmla="*/ 1683839 h 2179871"/>
                <a:gd name="connsiteX13053" fmla="*/ 1588769 w 2663714"/>
                <a:gd name="connsiteY13053" fmla="*/ 1684096 h 2179871"/>
                <a:gd name="connsiteX13054" fmla="*/ 1600543 w 2663714"/>
                <a:gd name="connsiteY13054" fmla="*/ 1680938 h 2179871"/>
                <a:gd name="connsiteX13055" fmla="*/ 1586893 w 2663714"/>
                <a:gd name="connsiteY13055" fmla="*/ 1693143 h 2179871"/>
                <a:gd name="connsiteX13056" fmla="*/ 1580408 w 2663714"/>
                <a:gd name="connsiteY13056" fmla="*/ 1694935 h 2179871"/>
                <a:gd name="connsiteX13057" fmla="*/ 1570597 w 2663714"/>
                <a:gd name="connsiteY13057" fmla="*/ 1697581 h 2179871"/>
                <a:gd name="connsiteX13058" fmla="*/ 1571109 w 2663714"/>
                <a:gd name="connsiteY13058" fmla="*/ 1695788 h 2179871"/>
                <a:gd name="connsiteX13059" fmla="*/ 1571621 w 2663714"/>
                <a:gd name="connsiteY13059" fmla="*/ 1695447 h 2179871"/>
                <a:gd name="connsiteX13060" fmla="*/ 1571450 w 2663714"/>
                <a:gd name="connsiteY13060" fmla="*/ 1695191 h 2179871"/>
                <a:gd name="connsiteX13061" fmla="*/ 1571194 w 2663714"/>
                <a:gd name="connsiteY13061" fmla="*/ 1695362 h 2179871"/>
                <a:gd name="connsiteX13062" fmla="*/ 1573924 w 2663714"/>
                <a:gd name="connsiteY13062" fmla="*/ 1681877 h 2179871"/>
                <a:gd name="connsiteX13063" fmla="*/ 1587234 w 2663714"/>
                <a:gd name="connsiteY13063" fmla="*/ 1674451 h 2179871"/>
                <a:gd name="connsiteX13064" fmla="*/ 1444584 w 2663714"/>
                <a:gd name="connsiteY13064" fmla="*/ 1791123 h 2179871"/>
                <a:gd name="connsiteX13065" fmla="*/ 1454907 w 2663714"/>
                <a:gd name="connsiteY13065" fmla="*/ 1784380 h 2179871"/>
                <a:gd name="connsiteX13066" fmla="*/ 1482379 w 2663714"/>
                <a:gd name="connsiteY13066" fmla="*/ 1781649 h 2179871"/>
                <a:gd name="connsiteX13067" fmla="*/ 1467363 w 2663714"/>
                <a:gd name="connsiteY13067" fmla="*/ 1794195 h 2179871"/>
                <a:gd name="connsiteX13068" fmla="*/ 1443133 w 2663714"/>
                <a:gd name="connsiteY13068" fmla="*/ 1792062 h 2179871"/>
                <a:gd name="connsiteX13069" fmla="*/ 1444498 w 2663714"/>
                <a:gd name="connsiteY13069" fmla="*/ 1791123 h 2179871"/>
                <a:gd name="connsiteX13070" fmla="*/ 1464462 w 2663714"/>
                <a:gd name="connsiteY13070" fmla="*/ 1796585 h 2179871"/>
                <a:gd name="connsiteX13071" fmla="*/ 1456784 w 2663714"/>
                <a:gd name="connsiteY13071" fmla="*/ 1802901 h 2179871"/>
                <a:gd name="connsiteX13072" fmla="*/ 1452945 w 2663714"/>
                <a:gd name="connsiteY13072" fmla="*/ 1805888 h 2179871"/>
                <a:gd name="connsiteX13073" fmla="*/ 1423510 w 2663714"/>
                <a:gd name="connsiteY13073" fmla="*/ 1803669 h 2179871"/>
                <a:gd name="connsiteX13074" fmla="*/ 1429141 w 2663714"/>
                <a:gd name="connsiteY13074" fmla="*/ 1800682 h 2179871"/>
                <a:gd name="connsiteX13075" fmla="*/ 1437758 w 2663714"/>
                <a:gd name="connsiteY13075" fmla="*/ 1795475 h 2179871"/>
                <a:gd name="connsiteX13076" fmla="*/ 1464462 w 2663714"/>
                <a:gd name="connsiteY13076" fmla="*/ 1796500 h 2179871"/>
                <a:gd name="connsiteX13077" fmla="*/ 1489716 w 2663714"/>
                <a:gd name="connsiteY13077" fmla="*/ 1797353 h 2179871"/>
                <a:gd name="connsiteX13078" fmla="*/ 1511643 w 2663714"/>
                <a:gd name="connsiteY13078" fmla="*/ 1797951 h 2179871"/>
                <a:gd name="connsiteX13079" fmla="*/ 1498589 w 2663714"/>
                <a:gd name="connsiteY13079" fmla="*/ 1809644 h 2179871"/>
                <a:gd name="connsiteX13080" fmla="*/ 1474957 w 2663714"/>
                <a:gd name="connsiteY13080" fmla="*/ 1807680 h 2179871"/>
                <a:gd name="connsiteX13081" fmla="*/ 1489716 w 2663714"/>
                <a:gd name="connsiteY13081" fmla="*/ 1797353 h 2179871"/>
                <a:gd name="connsiteX13082" fmla="*/ 1555922 w 2663714"/>
                <a:gd name="connsiteY13082" fmla="*/ 1766201 h 2179871"/>
                <a:gd name="connsiteX13083" fmla="*/ 1555922 w 2663714"/>
                <a:gd name="connsiteY13083" fmla="*/ 1766201 h 2179871"/>
                <a:gd name="connsiteX13084" fmla="*/ 1555922 w 2663714"/>
                <a:gd name="connsiteY13084" fmla="*/ 1766201 h 2179871"/>
                <a:gd name="connsiteX13085" fmla="*/ 1555922 w 2663714"/>
                <a:gd name="connsiteY13085" fmla="*/ 1766201 h 2179871"/>
                <a:gd name="connsiteX13086" fmla="*/ 1555922 w 2663714"/>
                <a:gd name="connsiteY13086" fmla="*/ 1766201 h 2179871"/>
                <a:gd name="connsiteX13087" fmla="*/ 1566331 w 2663714"/>
                <a:gd name="connsiteY13087" fmla="*/ 1755959 h 2179871"/>
                <a:gd name="connsiteX13088" fmla="*/ 1573839 w 2663714"/>
                <a:gd name="connsiteY13088" fmla="*/ 1755106 h 2179871"/>
                <a:gd name="connsiteX13089" fmla="*/ 1568720 w 2663714"/>
                <a:gd name="connsiteY13089" fmla="*/ 1758947 h 2179871"/>
                <a:gd name="connsiteX13090" fmla="*/ 1568891 w 2663714"/>
                <a:gd name="connsiteY13090" fmla="*/ 1759202 h 2179871"/>
                <a:gd name="connsiteX13091" fmla="*/ 1575290 w 2663714"/>
                <a:gd name="connsiteY13091" fmla="*/ 1754935 h 2179871"/>
                <a:gd name="connsiteX13092" fmla="*/ 1578190 w 2663714"/>
                <a:gd name="connsiteY13092" fmla="*/ 1754594 h 2179871"/>
                <a:gd name="connsiteX13093" fmla="*/ 1580408 w 2663714"/>
                <a:gd name="connsiteY13093" fmla="*/ 1754337 h 2179871"/>
                <a:gd name="connsiteX13094" fmla="*/ 1562919 w 2663714"/>
                <a:gd name="connsiteY13094" fmla="*/ 1771322 h 2179871"/>
                <a:gd name="connsiteX13095" fmla="*/ 1562919 w 2663714"/>
                <a:gd name="connsiteY13095" fmla="*/ 1771322 h 2179871"/>
                <a:gd name="connsiteX13096" fmla="*/ 1562748 w 2663714"/>
                <a:gd name="connsiteY13096" fmla="*/ 1771493 h 2179871"/>
                <a:gd name="connsiteX13097" fmla="*/ 1562577 w 2663714"/>
                <a:gd name="connsiteY13097" fmla="*/ 1771663 h 2179871"/>
                <a:gd name="connsiteX13098" fmla="*/ 1562577 w 2663714"/>
                <a:gd name="connsiteY13098" fmla="*/ 1771663 h 2179871"/>
                <a:gd name="connsiteX13099" fmla="*/ 1523417 w 2663714"/>
                <a:gd name="connsiteY13099" fmla="*/ 1811777 h 2179871"/>
                <a:gd name="connsiteX13100" fmla="*/ 1512155 w 2663714"/>
                <a:gd name="connsiteY13100" fmla="*/ 1810923 h 2179871"/>
                <a:gd name="connsiteX13101" fmla="*/ 1503111 w 2663714"/>
                <a:gd name="connsiteY13101" fmla="*/ 1810156 h 2179871"/>
                <a:gd name="connsiteX13102" fmla="*/ 1555752 w 2663714"/>
                <a:gd name="connsiteY13102" fmla="*/ 1766372 h 2179871"/>
                <a:gd name="connsiteX13103" fmla="*/ 1511984 w 2663714"/>
                <a:gd name="connsiteY13103" fmla="*/ 1812716 h 2179871"/>
                <a:gd name="connsiteX13104" fmla="*/ 1522137 w 2663714"/>
                <a:gd name="connsiteY13104" fmla="*/ 1812972 h 2179871"/>
                <a:gd name="connsiteX13105" fmla="*/ 1518297 w 2663714"/>
                <a:gd name="connsiteY13105" fmla="*/ 1816727 h 2179871"/>
                <a:gd name="connsiteX13106" fmla="*/ 1496627 w 2663714"/>
                <a:gd name="connsiteY13106" fmla="*/ 1814935 h 2179871"/>
                <a:gd name="connsiteX13107" fmla="*/ 1499954 w 2663714"/>
                <a:gd name="connsiteY13107" fmla="*/ 1812374 h 2179871"/>
                <a:gd name="connsiteX13108" fmla="*/ 1511984 w 2663714"/>
                <a:gd name="connsiteY13108" fmla="*/ 1812631 h 2179871"/>
                <a:gd name="connsiteX13109" fmla="*/ 1501661 w 2663714"/>
                <a:gd name="connsiteY13109" fmla="*/ 1835333 h 2179871"/>
                <a:gd name="connsiteX13110" fmla="*/ 1538347 w 2663714"/>
                <a:gd name="connsiteY13110" fmla="*/ 1837125 h 2179871"/>
                <a:gd name="connsiteX13111" fmla="*/ 1533228 w 2663714"/>
                <a:gd name="connsiteY13111" fmla="*/ 1842161 h 2179871"/>
                <a:gd name="connsiteX13112" fmla="*/ 1497310 w 2663714"/>
                <a:gd name="connsiteY13112" fmla="*/ 1839003 h 2179871"/>
                <a:gd name="connsiteX13113" fmla="*/ 1501661 w 2663714"/>
                <a:gd name="connsiteY13113" fmla="*/ 1835333 h 2179871"/>
                <a:gd name="connsiteX13114" fmla="*/ 1540821 w 2663714"/>
                <a:gd name="connsiteY13114" fmla="*/ 1837467 h 2179871"/>
                <a:gd name="connsiteX13115" fmla="*/ 1540992 w 2663714"/>
                <a:gd name="connsiteY13115" fmla="*/ 1837296 h 2179871"/>
                <a:gd name="connsiteX13116" fmla="*/ 1553875 w 2663714"/>
                <a:gd name="connsiteY13116" fmla="*/ 1837894 h 2179871"/>
                <a:gd name="connsiteX13117" fmla="*/ 1550206 w 2663714"/>
                <a:gd name="connsiteY13117" fmla="*/ 1842076 h 2179871"/>
                <a:gd name="connsiteX13118" fmla="*/ 1550462 w 2663714"/>
                <a:gd name="connsiteY13118" fmla="*/ 1842246 h 2179871"/>
                <a:gd name="connsiteX13119" fmla="*/ 1554984 w 2663714"/>
                <a:gd name="connsiteY13119" fmla="*/ 1837894 h 2179871"/>
                <a:gd name="connsiteX13120" fmla="*/ 1590476 w 2663714"/>
                <a:gd name="connsiteY13120" fmla="*/ 1839515 h 2179871"/>
                <a:gd name="connsiteX13121" fmla="*/ 1593974 w 2663714"/>
                <a:gd name="connsiteY13121" fmla="*/ 1839686 h 2179871"/>
                <a:gd name="connsiteX13122" fmla="*/ 1587746 w 2663714"/>
                <a:gd name="connsiteY13122" fmla="*/ 1847282 h 2179871"/>
                <a:gd name="connsiteX13123" fmla="*/ 1535276 w 2663714"/>
                <a:gd name="connsiteY13123" fmla="*/ 1842332 h 2179871"/>
                <a:gd name="connsiteX13124" fmla="*/ 1540821 w 2663714"/>
                <a:gd name="connsiteY13124" fmla="*/ 1837382 h 2179871"/>
                <a:gd name="connsiteX13125" fmla="*/ 1706934 w 2663714"/>
                <a:gd name="connsiteY13125" fmla="*/ 1726685 h 2179871"/>
                <a:gd name="connsiteX13126" fmla="*/ 1703350 w 2663714"/>
                <a:gd name="connsiteY13126" fmla="*/ 1732574 h 2179871"/>
                <a:gd name="connsiteX13127" fmla="*/ 1675964 w 2663714"/>
                <a:gd name="connsiteY13127" fmla="*/ 1735731 h 2179871"/>
                <a:gd name="connsiteX13128" fmla="*/ 1676305 w 2663714"/>
                <a:gd name="connsiteY13128" fmla="*/ 1735219 h 2179871"/>
                <a:gd name="connsiteX13129" fmla="*/ 1690894 w 2663714"/>
                <a:gd name="connsiteY13129" fmla="*/ 1723356 h 2179871"/>
                <a:gd name="connsiteX13130" fmla="*/ 1724339 w 2663714"/>
                <a:gd name="connsiteY13130" fmla="*/ 1715589 h 2179871"/>
                <a:gd name="connsiteX13131" fmla="*/ 1719817 w 2663714"/>
                <a:gd name="connsiteY13131" fmla="*/ 1719430 h 2179871"/>
                <a:gd name="connsiteX13132" fmla="*/ 1704716 w 2663714"/>
                <a:gd name="connsiteY13132" fmla="*/ 1731720 h 2179871"/>
                <a:gd name="connsiteX13133" fmla="*/ 1707275 w 2663714"/>
                <a:gd name="connsiteY13133" fmla="*/ 1726941 h 2179871"/>
                <a:gd name="connsiteX13134" fmla="*/ 1707019 w 2663714"/>
                <a:gd name="connsiteY13134" fmla="*/ 1726770 h 2179871"/>
                <a:gd name="connsiteX13135" fmla="*/ 1712224 w 2663714"/>
                <a:gd name="connsiteY13135" fmla="*/ 1703555 h 2179871"/>
                <a:gd name="connsiteX13136" fmla="*/ 1709493 w 2663714"/>
                <a:gd name="connsiteY13136" fmla="*/ 1705518 h 2179871"/>
                <a:gd name="connsiteX13137" fmla="*/ 1707019 w 2663714"/>
                <a:gd name="connsiteY13137" fmla="*/ 1707225 h 2179871"/>
                <a:gd name="connsiteX13138" fmla="*/ 1703266 w 2663714"/>
                <a:gd name="connsiteY13138" fmla="*/ 1707822 h 2179871"/>
                <a:gd name="connsiteX13139" fmla="*/ 1696099 w 2663714"/>
                <a:gd name="connsiteY13139" fmla="*/ 1708762 h 2179871"/>
                <a:gd name="connsiteX13140" fmla="*/ 1713418 w 2663714"/>
                <a:gd name="connsiteY13140" fmla="*/ 1693314 h 2179871"/>
                <a:gd name="connsiteX13141" fmla="*/ 1720073 w 2663714"/>
                <a:gd name="connsiteY13141" fmla="*/ 1691521 h 2179871"/>
                <a:gd name="connsiteX13142" fmla="*/ 1712224 w 2663714"/>
                <a:gd name="connsiteY13142" fmla="*/ 1703640 h 2179871"/>
                <a:gd name="connsiteX13143" fmla="*/ 1752664 w 2663714"/>
                <a:gd name="connsiteY13143" fmla="*/ 1640909 h 2179871"/>
                <a:gd name="connsiteX13144" fmla="*/ 1734491 w 2663714"/>
                <a:gd name="connsiteY13144" fmla="*/ 1654395 h 2179871"/>
                <a:gd name="connsiteX13145" fmla="*/ 1732870 w 2663714"/>
                <a:gd name="connsiteY13145" fmla="*/ 1655589 h 2179871"/>
                <a:gd name="connsiteX13146" fmla="*/ 1746606 w 2663714"/>
                <a:gd name="connsiteY13146" fmla="*/ 1636898 h 2179871"/>
                <a:gd name="connsiteX13147" fmla="*/ 1757783 w 2663714"/>
                <a:gd name="connsiteY13147" fmla="*/ 1633058 h 2179871"/>
                <a:gd name="connsiteX13148" fmla="*/ 1752749 w 2663714"/>
                <a:gd name="connsiteY13148" fmla="*/ 1640909 h 2179871"/>
                <a:gd name="connsiteX13149" fmla="*/ 1748398 w 2663714"/>
                <a:gd name="connsiteY13149" fmla="*/ 1634508 h 2179871"/>
                <a:gd name="connsiteX13150" fmla="*/ 1750531 w 2663714"/>
                <a:gd name="connsiteY13150" fmla="*/ 1631606 h 2179871"/>
                <a:gd name="connsiteX13151" fmla="*/ 1758380 w 2663714"/>
                <a:gd name="connsiteY13151" fmla="*/ 1625717 h 2179871"/>
                <a:gd name="connsiteX13152" fmla="*/ 1758209 w 2663714"/>
                <a:gd name="connsiteY13152" fmla="*/ 1625461 h 2179871"/>
                <a:gd name="connsiteX13153" fmla="*/ 1751981 w 2663714"/>
                <a:gd name="connsiteY13153" fmla="*/ 1629558 h 2179871"/>
                <a:gd name="connsiteX13154" fmla="*/ 1768106 w 2663714"/>
                <a:gd name="connsiteY13154" fmla="*/ 1607453 h 2179871"/>
                <a:gd name="connsiteX13155" fmla="*/ 1776638 w 2663714"/>
                <a:gd name="connsiteY13155" fmla="*/ 1604039 h 2179871"/>
                <a:gd name="connsiteX13156" fmla="*/ 1758551 w 2663714"/>
                <a:gd name="connsiteY13156" fmla="*/ 1631777 h 2179871"/>
                <a:gd name="connsiteX13157" fmla="*/ 1748313 w 2663714"/>
                <a:gd name="connsiteY13157" fmla="*/ 1634508 h 2179871"/>
                <a:gd name="connsiteX13158" fmla="*/ 1778259 w 2663714"/>
                <a:gd name="connsiteY13158" fmla="*/ 1601649 h 2179871"/>
                <a:gd name="connsiteX13159" fmla="*/ 1777150 w 2663714"/>
                <a:gd name="connsiteY13159" fmla="*/ 1603356 h 2179871"/>
                <a:gd name="connsiteX13160" fmla="*/ 1769301 w 2663714"/>
                <a:gd name="connsiteY13160" fmla="*/ 1605917 h 2179871"/>
                <a:gd name="connsiteX13161" fmla="*/ 1781672 w 2663714"/>
                <a:gd name="connsiteY13161" fmla="*/ 1588762 h 2179871"/>
                <a:gd name="connsiteX13162" fmla="*/ 1778259 w 2663714"/>
                <a:gd name="connsiteY13162" fmla="*/ 1601564 h 2179871"/>
                <a:gd name="connsiteX13163" fmla="*/ 1760513 w 2663714"/>
                <a:gd name="connsiteY13163" fmla="*/ 1608818 h 2179871"/>
                <a:gd name="connsiteX13164" fmla="*/ 1754285 w 2663714"/>
                <a:gd name="connsiteY13164" fmla="*/ 1610867 h 2179871"/>
                <a:gd name="connsiteX13165" fmla="*/ 1750446 w 2663714"/>
                <a:gd name="connsiteY13165" fmla="*/ 1612062 h 2179871"/>
                <a:gd name="connsiteX13166" fmla="*/ 1764693 w 2663714"/>
                <a:gd name="connsiteY13166" fmla="*/ 1602588 h 2179871"/>
                <a:gd name="connsiteX13167" fmla="*/ 1760513 w 2663714"/>
                <a:gd name="connsiteY13167" fmla="*/ 1608818 h 2179871"/>
                <a:gd name="connsiteX13168" fmla="*/ 1739269 w 2663714"/>
                <a:gd name="connsiteY13168" fmla="*/ 1615561 h 2179871"/>
                <a:gd name="connsiteX13169" fmla="*/ 1744388 w 2663714"/>
                <a:gd name="connsiteY13169" fmla="*/ 1598576 h 2179871"/>
                <a:gd name="connsiteX13170" fmla="*/ 1753261 w 2663714"/>
                <a:gd name="connsiteY13170" fmla="*/ 1595675 h 2179871"/>
                <a:gd name="connsiteX13171" fmla="*/ 1740634 w 2663714"/>
                <a:gd name="connsiteY13171" fmla="*/ 1615134 h 2179871"/>
                <a:gd name="connsiteX13172" fmla="*/ 1739269 w 2663714"/>
                <a:gd name="connsiteY13172" fmla="*/ 1615561 h 2179871"/>
                <a:gd name="connsiteX13173" fmla="*/ 1749678 w 2663714"/>
                <a:gd name="connsiteY13173" fmla="*/ 1595248 h 2179871"/>
                <a:gd name="connsiteX13174" fmla="*/ 1755991 w 2663714"/>
                <a:gd name="connsiteY13174" fmla="*/ 1591407 h 2179871"/>
                <a:gd name="connsiteX13175" fmla="*/ 1754285 w 2663714"/>
                <a:gd name="connsiteY13175" fmla="*/ 1594053 h 2179871"/>
                <a:gd name="connsiteX13176" fmla="*/ 1749678 w 2663714"/>
                <a:gd name="connsiteY13176" fmla="*/ 1595248 h 2179871"/>
                <a:gd name="connsiteX13177" fmla="*/ 1745241 w 2663714"/>
                <a:gd name="connsiteY13177" fmla="*/ 1595589 h 2179871"/>
                <a:gd name="connsiteX13178" fmla="*/ 1745583 w 2663714"/>
                <a:gd name="connsiteY13178" fmla="*/ 1594480 h 2179871"/>
                <a:gd name="connsiteX13179" fmla="*/ 1747460 w 2663714"/>
                <a:gd name="connsiteY13179" fmla="*/ 1588420 h 2179871"/>
                <a:gd name="connsiteX13180" fmla="*/ 1751043 w 2663714"/>
                <a:gd name="connsiteY13180" fmla="*/ 1583299 h 2179871"/>
                <a:gd name="connsiteX13181" fmla="*/ 1757101 w 2663714"/>
                <a:gd name="connsiteY13181" fmla="*/ 1579800 h 2179871"/>
                <a:gd name="connsiteX13182" fmla="*/ 1766912 w 2663714"/>
                <a:gd name="connsiteY13182" fmla="*/ 1574252 h 2179871"/>
                <a:gd name="connsiteX13183" fmla="*/ 1757613 w 2663714"/>
                <a:gd name="connsiteY13183" fmla="*/ 1588762 h 2179871"/>
                <a:gd name="connsiteX13184" fmla="*/ 1745241 w 2663714"/>
                <a:gd name="connsiteY13184" fmla="*/ 1595504 h 2179871"/>
                <a:gd name="connsiteX13185" fmla="*/ 1756247 w 2663714"/>
                <a:gd name="connsiteY13185" fmla="*/ 1577922 h 2179871"/>
                <a:gd name="connsiteX13186" fmla="*/ 1753943 w 2663714"/>
                <a:gd name="connsiteY13186" fmla="*/ 1579117 h 2179871"/>
                <a:gd name="connsiteX13187" fmla="*/ 1760257 w 2663714"/>
                <a:gd name="connsiteY13187" fmla="*/ 1569814 h 2179871"/>
                <a:gd name="connsiteX13188" fmla="*/ 1771434 w 2663714"/>
                <a:gd name="connsiteY13188" fmla="*/ 1567083 h 2179871"/>
                <a:gd name="connsiteX13189" fmla="*/ 1768362 w 2663714"/>
                <a:gd name="connsiteY13189" fmla="*/ 1571862 h 2179871"/>
                <a:gd name="connsiteX13190" fmla="*/ 1756162 w 2663714"/>
                <a:gd name="connsiteY13190" fmla="*/ 1577922 h 2179871"/>
                <a:gd name="connsiteX13191" fmla="*/ 1755735 w 2663714"/>
                <a:gd name="connsiteY13191" fmla="*/ 1564010 h 2179871"/>
                <a:gd name="connsiteX13192" fmla="*/ 1755735 w 2663714"/>
                <a:gd name="connsiteY13192" fmla="*/ 1564010 h 2179871"/>
                <a:gd name="connsiteX13193" fmla="*/ 1755735 w 2663714"/>
                <a:gd name="connsiteY13193" fmla="*/ 1564181 h 2179871"/>
                <a:gd name="connsiteX13194" fmla="*/ 1755735 w 2663714"/>
                <a:gd name="connsiteY13194" fmla="*/ 1564267 h 2179871"/>
                <a:gd name="connsiteX13195" fmla="*/ 1755735 w 2663714"/>
                <a:gd name="connsiteY13195" fmla="*/ 1564267 h 2179871"/>
                <a:gd name="connsiteX13196" fmla="*/ 1754114 w 2663714"/>
                <a:gd name="connsiteY13196" fmla="*/ 1566997 h 2179871"/>
                <a:gd name="connsiteX13197" fmla="*/ 1755650 w 2663714"/>
                <a:gd name="connsiteY13197" fmla="*/ 1562048 h 2179871"/>
                <a:gd name="connsiteX13198" fmla="*/ 1758466 w 2663714"/>
                <a:gd name="connsiteY13198" fmla="*/ 1560341 h 2179871"/>
                <a:gd name="connsiteX13199" fmla="*/ 1755991 w 2663714"/>
                <a:gd name="connsiteY13199" fmla="*/ 1564010 h 2179871"/>
                <a:gd name="connsiteX13200" fmla="*/ 1774505 w 2663714"/>
                <a:gd name="connsiteY13200" fmla="*/ 1499060 h 2179871"/>
                <a:gd name="connsiteX13201" fmla="*/ 1776979 w 2663714"/>
                <a:gd name="connsiteY13201" fmla="*/ 1490611 h 2179871"/>
                <a:gd name="connsiteX13202" fmla="*/ 1781501 w 2663714"/>
                <a:gd name="connsiteY13202" fmla="*/ 1488050 h 2179871"/>
                <a:gd name="connsiteX13203" fmla="*/ 1774505 w 2663714"/>
                <a:gd name="connsiteY13203" fmla="*/ 1499060 h 2179871"/>
                <a:gd name="connsiteX13204" fmla="*/ 1765035 w 2663714"/>
                <a:gd name="connsiteY13204" fmla="*/ 1511094 h 2179871"/>
                <a:gd name="connsiteX13205" fmla="*/ 1755480 w 2663714"/>
                <a:gd name="connsiteY13205" fmla="*/ 1516386 h 2179871"/>
                <a:gd name="connsiteX13206" fmla="*/ 1769130 w 2663714"/>
                <a:gd name="connsiteY13206" fmla="*/ 1495134 h 2179871"/>
                <a:gd name="connsiteX13207" fmla="*/ 1769301 w 2663714"/>
                <a:gd name="connsiteY13207" fmla="*/ 1495134 h 2179871"/>
                <a:gd name="connsiteX13208" fmla="*/ 1765120 w 2663714"/>
                <a:gd name="connsiteY13208" fmla="*/ 1511180 h 2179871"/>
                <a:gd name="connsiteX13209" fmla="*/ 1787474 w 2663714"/>
                <a:gd name="connsiteY13209" fmla="*/ 1453570 h 2179871"/>
                <a:gd name="connsiteX13210" fmla="*/ 1789521 w 2663714"/>
                <a:gd name="connsiteY13210" fmla="*/ 1445888 h 2179871"/>
                <a:gd name="connsiteX13211" fmla="*/ 1821515 w 2663714"/>
                <a:gd name="connsiteY13211" fmla="*/ 1396983 h 2179871"/>
                <a:gd name="connsiteX13212" fmla="*/ 1826207 w 2663714"/>
                <a:gd name="connsiteY13212" fmla="*/ 1393911 h 2179871"/>
                <a:gd name="connsiteX13213" fmla="*/ 1817335 w 2663714"/>
                <a:gd name="connsiteY13213" fmla="*/ 1407652 h 2179871"/>
                <a:gd name="connsiteX13214" fmla="*/ 1787474 w 2663714"/>
                <a:gd name="connsiteY13214" fmla="*/ 1453570 h 2179871"/>
                <a:gd name="connsiteX13215" fmla="*/ 1827231 w 2663714"/>
                <a:gd name="connsiteY13215" fmla="*/ 1392289 h 2179871"/>
                <a:gd name="connsiteX13216" fmla="*/ 1822880 w 2663714"/>
                <a:gd name="connsiteY13216" fmla="*/ 1394850 h 2179871"/>
                <a:gd name="connsiteX13217" fmla="*/ 1828511 w 2663714"/>
                <a:gd name="connsiteY13217" fmla="*/ 1386486 h 2179871"/>
                <a:gd name="connsiteX13218" fmla="*/ 1827572 w 2663714"/>
                <a:gd name="connsiteY13218" fmla="*/ 1391777 h 2179871"/>
                <a:gd name="connsiteX13219" fmla="*/ 1827231 w 2663714"/>
                <a:gd name="connsiteY13219" fmla="*/ 1392289 h 2179871"/>
                <a:gd name="connsiteX13220" fmla="*/ 1815457 w 2663714"/>
                <a:gd name="connsiteY13220" fmla="*/ 1399288 h 2179871"/>
                <a:gd name="connsiteX13221" fmla="*/ 1802233 w 2663714"/>
                <a:gd name="connsiteY13221" fmla="*/ 1407140 h 2179871"/>
                <a:gd name="connsiteX13222" fmla="*/ 1799077 w 2663714"/>
                <a:gd name="connsiteY13222" fmla="*/ 1408932 h 2179871"/>
                <a:gd name="connsiteX13223" fmla="*/ 1799503 w 2663714"/>
                <a:gd name="connsiteY13223" fmla="*/ 1407311 h 2179871"/>
                <a:gd name="connsiteX13224" fmla="*/ 1824757 w 2663714"/>
                <a:gd name="connsiteY13224" fmla="*/ 1368392 h 2179871"/>
                <a:gd name="connsiteX13225" fmla="*/ 1833289 w 2663714"/>
                <a:gd name="connsiteY13225" fmla="*/ 1358321 h 2179871"/>
                <a:gd name="connsiteX13226" fmla="*/ 1829450 w 2663714"/>
                <a:gd name="connsiteY13226" fmla="*/ 1380511 h 2179871"/>
                <a:gd name="connsiteX13227" fmla="*/ 1815372 w 2663714"/>
                <a:gd name="connsiteY13227" fmla="*/ 1399117 h 2179871"/>
                <a:gd name="connsiteX13228" fmla="*/ 1803342 w 2663714"/>
                <a:gd name="connsiteY13228" fmla="*/ 1392801 h 2179871"/>
                <a:gd name="connsiteX13229" fmla="*/ 1803598 w 2663714"/>
                <a:gd name="connsiteY13229" fmla="*/ 1391777 h 2179871"/>
                <a:gd name="connsiteX13230" fmla="*/ 1805646 w 2663714"/>
                <a:gd name="connsiteY13230" fmla="*/ 1389644 h 2179871"/>
                <a:gd name="connsiteX13231" fmla="*/ 1803342 w 2663714"/>
                <a:gd name="connsiteY13231" fmla="*/ 1392801 h 2179871"/>
                <a:gd name="connsiteX13232" fmla="*/ 1795920 w 2663714"/>
                <a:gd name="connsiteY13232" fmla="*/ 1402958 h 2179871"/>
                <a:gd name="connsiteX13233" fmla="*/ 1791483 w 2663714"/>
                <a:gd name="connsiteY13233" fmla="*/ 1409018 h 2179871"/>
                <a:gd name="connsiteX13234" fmla="*/ 1794043 w 2663714"/>
                <a:gd name="connsiteY13234" fmla="*/ 1401422 h 2179871"/>
                <a:gd name="connsiteX13235" fmla="*/ 1797370 w 2663714"/>
                <a:gd name="connsiteY13235" fmla="*/ 1398008 h 2179871"/>
                <a:gd name="connsiteX13236" fmla="*/ 1795834 w 2663714"/>
                <a:gd name="connsiteY13236" fmla="*/ 1402958 h 2179871"/>
                <a:gd name="connsiteX13237" fmla="*/ 1798394 w 2663714"/>
                <a:gd name="connsiteY13237" fmla="*/ 1388449 h 2179871"/>
                <a:gd name="connsiteX13238" fmla="*/ 1804281 w 2663714"/>
                <a:gd name="connsiteY13238" fmla="*/ 1370952 h 2179871"/>
                <a:gd name="connsiteX13239" fmla="*/ 1805902 w 2663714"/>
                <a:gd name="connsiteY13239" fmla="*/ 1369928 h 2179871"/>
                <a:gd name="connsiteX13240" fmla="*/ 1801295 w 2663714"/>
                <a:gd name="connsiteY13240" fmla="*/ 1384950 h 2179871"/>
                <a:gd name="connsiteX13241" fmla="*/ 1798309 w 2663714"/>
                <a:gd name="connsiteY13241" fmla="*/ 1388363 h 2179871"/>
                <a:gd name="connsiteX13242" fmla="*/ 1804878 w 2663714"/>
                <a:gd name="connsiteY13242" fmla="*/ 1369245 h 2179871"/>
                <a:gd name="connsiteX13243" fmla="*/ 1808120 w 2663714"/>
                <a:gd name="connsiteY13243" fmla="*/ 1359686 h 2179871"/>
                <a:gd name="connsiteX13244" fmla="*/ 1810850 w 2663714"/>
                <a:gd name="connsiteY13244" fmla="*/ 1351578 h 2179871"/>
                <a:gd name="connsiteX13245" fmla="*/ 1811789 w 2663714"/>
                <a:gd name="connsiteY13245" fmla="*/ 1350639 h 2179871"/>
                <a:gd name="connsiteX13246" fmla="*/ 1806414 w 2663714"/>
                <a:gd name="connsiteY13246" fmla="*/ 1368392 h 2179871"/>
                <a:gd name="connsiteX13247" fmla="*/ 1804878 w 2663714"/>
                <a:gd name="connsiteY13247" fmla="*/ 1369245 h 2179871"/>
                <a:gd name="connsiteX13248" fmla="*/ 1818273 w 2663714"/>
                <a:gd name="connsiteY13248" fmla="*/ 1335020 h 2179871"/>
                <a:gd name="connsiteX13249" fmla="*/ 1823222 w 2663714"/>
                <a:gd name="connsiteY13249" fmla="*/ 1316073 h 2179871"/>
                <a:gd name="connsiteX13250" fmla="*/ 1823477 w 2663714"/>
                <a:gd name="connsiteY13250" fmla="*/ 1315817 h 2179871"/>
                <a:gd name="connsiteX13251" fmla="*/ 1823306 w 2663714"/>
                <a:gd name="connsiteY13251" fmla="*/ 1322901 h 2179871"/>
                <a:gd name="connsiteX13252" fmla="*/ 1823136 w 2663714"/>
                <a:gd name="connsiteY13252" fmla="*/ 1330497 h 2179871"/>
                <a:gd name="connsiteX13253" fmla="*/ 1818358 w 2663714"/>
                <a:gd name="connsiteY13253" fmla="*/ 1335020 h 2179871"/>
                <a:gd name="connsiteX13254" fmla="*/ 1814263 w 2663714"/>
                <a:gd name="connsiteY13254" fmla="*/ 1315135 h 2179871"/>
                <a:gd name="connsiteX13255" fmla="*/ 1814263 w 2663714"/>
                <a:gd name="connsiteY13255" fmla="*/ 1315135 h 2179871"/>
                <a:gd name="connsiteX13256" fmla="*/ 1814263 w 2663714"/>
                <a:gd name="connsiteY13256" fmla="*/ 1315135 h 2179871"/>
                <a:gd name="connsiteX13257" fmla="*/ 1814263 w 2663714"/>
                <a:gd name="connsiteY13257" fmla="*/ 1315135 h 2179871"/>
                <a:gd name="connsiteX13258" fmla="*/ 1814263 w 2663714"/>
                <a:gd name="connsiteY13258" fmla="*/ 1315135 h 2179871"/>
                <a:gd name="connsiteX13259" fmla="*/ 1796090 w 2663714"/>
                <a:gd name="connsiteY13259" fmla="*/ 1332631 h 2179871"/>
                <a:gd name="connsiteX13260" fmla="*/ 1793872 w 2663714"/>
                <a:gd name="connsiteY13260" fmla="*/ 1333996 h 2179871"/>
                <a:gd name="connsiteX13261" fmla="*/ 1796858 w 2663714"/>
                <a:gd name="connsiteY13261" fmla="*/ 1312318 h 2179871"/>
                <a:gd name="connsiteX13262" fmla="*/ 1816311 w 2663714"/>
                <a:gd name="connsiteY13262" fmla="*/ 1295163 h 2179871"/>
                <a:gd name="connsiteX13263" fmla="*/ 1816311 w 2663714"/>
                <a:gd name="connsiteY13263" fmla="*/ 1295163 h 2179871"/>
                <a:gd name="connsiteX13264" fmla="*/ 1816481 w 2663714"/>
                <a:gd name="connsiteY13264" fmla="*/ 1295077 h 2179871"/>
                <a:gd name="connsiteX13265" fmla="*/ 1816652 w 2663714"/>
                <a:gd name="connsiteY13265" fmla="*/ 1295077 h 2179871"/>
                <a:gd name="connsiteX13266" fmla="*/ 1816652 w 2663714"/>
                <a:gd name="connsiteY13266" fmla="*/ 1294907 h 2179871"/>
                <a:gd name="connsiteX13267" fmla="*/ 1824501 w 2663714"/>
                <a:gd name="connsiteY13267" fmla="*/ 1287225 h 2179871"/>
                <a:gd name="connsiteX13268" fmla="*/ 1823818 w 2663714"/>
                <a:gd name="connsiteY13268" fmla="*/ 1306770 h 2179871"/>
                <a:gd name="connsiteX13269" fmla="*/ 1814348 w 2663714"/>
                <a:gd name="connsiteY13269" fmla="*/ 1315135 h 2179871"/>
                <a:gd name="connsiteX13270" fmla="*/ 1811703 w 2663714"/>
                <a:gd name="connsiteY13270" fmla="*/ 1289957 h 2179871"/>
                <a:gd name="connsiteX13271" fmla="*/ 1811703 w 2663714"/>
                <a:gd name="connsiteY13271" fmla="*/ 1289957 h 2179871"/>
                <a:gd name="connsiteX13272" fmla="*/ 1811703 w 2663714"/>
                <a:gd name="connsiteY13272" fmla="*/ 1289957 h 2179871"/>
                <a:gd name="connsiteX13273" fmla="*/ 1811703 w 2663714"/>
                <a:gd name="connsiteY13273" fmla="*/ 1289957 h 2179871"/>
                <a:gd name="connsiteX13274" fmla="*/ 1811703 w 2663714"/>
                <a:gd name="connsiteY13274" fmla="*/ 1289957 h 2179871"/>
                <a:gd name="connsiteX13275" fmla="*/ 1798138 w 2663714"/>
                <a:gd name="connsiteY13275" fmla="*/ 1303186 h 2179871"/>
                <a:gd name="connsiteX13276" fmla="*/ 1800441 w 2663714"/>
                <a:gd name="connsiteY13276" fmla="*/ 1286969 h 2179871"/>
                <a:gd name="connsiteX13277" fmla="*/ 1820406 w 2663714"/>
                <a:gd name="connsiteY13277" fmla="*/ 1274252 h 2179871"/>
                <a:gd name="connsiteX13278" fmla="*/ 1820235 w 2663714"/>
                <a:gd name="connsiteY13278" fmla="*/ 1273997 h 2179871"/>
                <a:gd name="connsiteX13279" fmla="*/ 1800698 w 2663714"/>
                <a:gd name="connsiteY13279" fmla="*/ 1285433 h 2179871"/>
                <a:gd name="connsiteX13280" fmla="*/ 1808803 w 2663714"/>
                <a:gd name="connsiteY13280" fmla="*/ 1277666 h 2179871"/>
                <a:gd name="connsiteX13281" fmla="*/ 1808803 w 2663714"/>
                <a:gd name="connsiteY13281" fmla="*/ 1277666 h 2179871"/>
                <a:gd name="connsiteX13282" fmla="*/ 1808973 w 2663714"/>
                <a:gd name="connsiteY13282" fmla="*/ 1277496 h 2179871"/>
                <a:gd name="connsiteX13283" fmla="*/ 1809144 w 2663714"/>
                <a:gd name="connsiteY13283" fmla="*/ 1277325 h 2179871"/>
                <a:gd name="connsiteX13284" fmla="*/ 1809144 w 2663714"/>
                <a:gd name="connsiteY13284" fmla="*/ 1277325 h 2179871"/>
                <a:gd name="connsiteX13285" fmla="*/ 1825696 w 2663714"/>
                <a:gd name="connsiteY13285" fmla="*/ 1259914 h 2179871"/>
                <a:gd name="connsiteX13286" fmla="*/ 1824843 w 2663714"/>
                <a:gd name="connsiteY13286" fmla="*/ 1278349 h 2179871"/>
                <a:gd name="connsiteX13287" fmla="*/ 1811874 w 2663714"/>
                <a:gd name="connsiteY13287" fmla="*/ 1289786 h 2179871"/>
                <a:gd name="connsiteX13288" fmla="*/ 1818699 w 2663714"/>
                <a:gd name="connsiteY13288" fmla="*/ 1229871 h 2179871"/>
                <a:gd name="connsiteX13289" fmla="*/ 1828767 w 2663714"/>
                <a:gd name="connsiteY13289" fmla="*/ 1200597 h 2179871"/>
                <a:gd name="connsiteX13290" fmla="*/ 1830985 w 2663714"/>
                <a:gd name="connsiteY13290" fmla="*/ 1198292 h 2179871"/>
                <a:gd name="connsiteX13291" fmla="*/ 1828340 w 2663714"/>
                <a:gd name="connsiteY13291" fmla="*/ 1221422 h 2179871"/>
                <a:gd name="connsiteX13292" fmla="*/ 1818699 w 2663714"/>
                <a:gd name="connsiteY13292" fmla="*/ 1229956 h 2179871"/>
                <a:gd name="connsiteX13293" fmla="*/ 1839688 w 2663714"/>
                <a:gd name="connsiteY13293" fmla="*/ 1146827 h 2179871"/>
                <a:gd name="connsiteX13294" fmla="*/ 1840455 w 2663714"/>
                <a:gd name="connsiteY13294" fmla="*/ 1137268 h 2179871"/>
                <a:gd name="connsiteX13295" fmla="*/ 1844465 w 2663714"/>
                <a:gd name="connsiteY13295" fmla="*/ 1133172 h 2179871"/>
                <a:gd name="connsiteX13296" fmla="*/ 1839688 w 2663714"/>
                <a:gd name="connsiteY13296" fmla="*/ 1146827 h 2179871"/>
                <a:gd name="connsiteX13297" fmla="*/ 1844039 w 2663714"/>
                <a:gd name="connsiteY13297" fmla="*/ 1093058 h 2179871"/>
                <a:gd name="connsiteX13298" fmla="*/ 1840370 w 2663714"/>
                <a:gd name="connsiteY13298" fmla="*/ 1093996 h 2179871"/>
                <a:gd name="connsiteX13299" fmla="*/ 1844295 w 2663714"/>
                <a:gd name="connsiteY13299" fmla="*/ 1081963 h 2179871"/>
                <a:gd name="connsiteX13300" fmla="*/ 1852485 w 2663714"/>
                <a:gd name="connsiteY13300" fmla="*/ 1074196 h 2179871"/>
                <a:gd name="connsiteX13301" fmla="*/ 1845575 w 2663714"/>
                <a:gd name="connsiteY13301" fmla="*/ 1091692 h 2179871"/>
                <a:gd name="connsiteX13302" fmla="*/ 1844124 w 2663714"/>
                <a:gd name="connsiteY13302" fmla="*/ 1092972 h 2179871"/>
                <a:gd name="connsiteX13303" fmla="*/ 1841479 w 2663714"/>
                <a:gd name="connsiteY13303" fmla="*/ 1075988 h 2179871"/>
                <a:gd name="connsiteX13304" fmla="*/ 1833203 w 2663714"/>
                <a:gd name="connsiteY13304" fmla="*/ 1082901 h 2179871"/>
                <a:gd name="connsiteX13305" fmla="*/ 1833203 w 2663714"/>
                <a:gd name="connsiteY13305" fmla="*/ 1082901 h 2179871"/>
                <a:gd name="connsiteX13306" fmla="*/ 1833203 w 2663714"/>
                <a:gd name="connsiteY13306" fmla="*/ 1082901 h 2179871"/>
                <a:gd name="connsiteX13307" fmla="*/ 1833203 w 2663714"/>
                <a:gd name="connsiteY13307" fmla="*/ 1082901 h 2179871"/>
                <a:gd name="connsiteX13308" fmla="*/ 1833203 w 2663714"/>
                <a:gd name="connsiteY13308" fmla="*/ 1082901 h 2179871"/>
                <a:gd name="connsiteX13309" fmla="*/ 1829876 w 2663714"/>
                <a:gd name="connsiteY13309" fmla="*/ 1086059 h 2179871"/>
                <a:gd name="connsiteX13310" fmla="*/ 1835080 w 2663714"/>
                <a:gd name="connsiteY13310" fmla="*/ 1071635 h 2179871"/>
                <a:gd name="connsiteX13311" fmla="*/ 1838067 w 2663714"/>
                <a:gd name="connsiteY13311" fmla="*/ 1070696 h 2179871"/>
                <a:gd name="connsiteX13312" fmla="*/ 1838067 w 2663714"/>
                <a:gd name="connsiteY13312" fmla="*/ 1070440 h 2179871"/>
                <a:gd name="connsiteX13313" fmla="*/ 1835336 w 2663714"/>
                <a:gd name="connsiteY13313" fmla="*/ 1071123 h 2179871"/>
                <a:gd name="connsiteX13314" fmla="*/ 1837896 w 2663714"/>
                <a:gd name="connsiteY13314" fmla="*/ 1063954 h 2179871"/>
                <a:gd name="connsiteX13315" fmla="*/ 1853253 w 2663714"/>
                <a:gd name="connsiteY13315" fmla="*/ 1046116 h 2179871"/>
                <a:gd name="connsiteX13316" fmla="*/ 1841650 w 2663714"/>
                <a:gd name="connsiteY13316" fmla="*/ 1075988 h 2179871"/>
                <a:gd name="connsiteX13317" fmla="*/ 1824160 w 2663714"/>
                <a:gd name="connsiteY13317" fmla="*/ 1068648 h 2179871"/>
                <a:gd name="connsiteX13318" fmla="*/ 1824160 w 2663714"/>
                <a:gd name="connsiteY13318" fmla="*/ 1068648 h 2179871"/>
                <a:gd name="connsiteX13319" fmla="*/ 1824160 w 2663714"/>
                <a:gd name="connsiteY13319" fmla="*/ 1068648 h 2179871"/>
                <a:gd name="connsiteX13320" fmla="*/ 1824160 w 2663714"/>
                <a:gd name="connsiteY13320" fmla="*/ 1068648 h 2179871"/>
                <a:gd name="connsiteX13321" fmla="*/ 1824160 w 2663714"/>
                <a:gd name="connsiteY13321" fmla="*/ 1068648 h 2179871"/>
                <a:gd name="connsiteX13322" fmla="*/ 1818273 w 2663714"/>
                <a:gd name="connsiteY13322" fmla="*/ 1075135 h 2179871"/>
                <a:gd name="connsiteX13323" fmla="*/ 1816396 w 2663714"/>
                <a:gd name="connsiteY13323" fmla="*/ 1075561 h 2179871"/>
                <a:gd name="connsiteX13324" fmla="*/ 1819809 w 2663714"/>
                <a:gd name="connsiteY13324" fmla="*/ 1066941 h 2179871"/>
                <a:gd name="connsiteX13325" fmla="*/ 1819809 w 2663714"/>
                <a:gd name="connsiteY13325" fmla="*/ 1066941 h 2179871"/>
                <a:gd name="connsiteX13326" fmla="*/ 1819809 w 2663714"/>
                <a:gd name="connsiteY13326" fmla="*/ 1066941 h 2179871"/>
                <a:gd name="connsiteX13327" fmla="*/ 1819809 w 2663714"/>
                <a:gd name="connsiteY13327" fmla="*/ 1066941 h 2179871"/>
                <a:gd name="connsiteX13328" fmla="*/ 1819809 w 2663714"/>
                <a:gd name="connsiteY13328" fmla="*/ 1066941 h 2179871"/>
                <a:gd name="connsiteX13329" fmla="*/ 1823563 w 2663714"/>
                <a:gd name="connsiteY13329" fmla="*/ 1056358 h 2179871"/>
                <a:gd name="connsiteX13330" fmla="*/ 1828255 w 2663714"/>
                <a:gd name="connsiteY13330" fmla="*/ 1052091 h 2179871"/>
                <a:gd name="connsiteX13331" fmla="*/ 1828255 w 2663714"/>
                <a:gd name="connsiteY13331" fmla="*/ 1052091 h 2179871"/>
                <a:gd name="connsiteX13332" fmla="*/ 1828255 w 2663714"/>
                <a:gd name="connsiteY13332" fmla="*/ 1052091 h 2179871"/>
                <a:gd name="connsiteX13333" fmla="*/ 1828255 w 2663714"/>
                <a:gd name="connsiteY13333" fmla="*/ 1052091 h 2179871"/>
                <a:gd name="connsiteX13334" fmla="*/ 1828255 w 2663714"/>
                <a:gd name="connsiteY13334" fmla="*/ 1052091 h 2179871"/>
                <a:gd name="connsiteX13335" fmla="*/ 1844124 w 2663714"/>
                <a:gd name="connsiteY13335" fmla="*/ 1033228 h 2179871"/>
                <a:gd name="connsiteX13336" fmla="*/ 1832947 w 2663714"/>
                <a:gd name="connsiteY13336" fmla="*/ 1060284 h 2179871"/>
                <a:gd name="connsiteX13337" fmla="*/ 1823989 w 2663714"/>
                <a:gd name="connsiteY13337" fmla="*/ 1068904 h 2179871"/>
                <a:gd name="connsiteX13338" fmla="*/ 1853679 w 2663714"/>
                <a:gd name="connsiteY13338" fmla="*/ 1010611 h 2179871"/>
                <a:gd name="connsiteX13339" fmla="*/ 1851205 w 2663714"/>
                <a:gd name="connsiteY13339" fmla="*/ 1011294 h 2179871"/>
                <a:gd name="connsiteX13340" fmla="*/ 1854277 w 2663714"/>
                <a:gd name="connsiteY13340" fmla="*/ 1009331 h 2179871"/>
                <a:gd name="connsiteX13341" fmla="*/ 1853765 w 2663714"/>
                <a:gd name="connsiteY13341" fmla="*/ 1010611 h 2179871"/>
                <a:gd name="connsiteX13342" fmla="*/ 1825951 w 2663714"/>
                <a:gd name="connsiteY13342" fmla="*/ 1018036 h 2179871"/>
                <a:gd name="connsiteX13343" fmla="*/ 1819638 w 2663714"/>
                <a:gd name="connsiteY13343" fmla="*/ 1019658 h 2179871"/>
                <a:gd name="connsiteX13344" fmla="*/ 1832862 w 2663714"/>
                <a:gd name="connsiteY13344" fmla="*/ 984921 h 2179871"/>
                <a:gd name="connsiteX13345" fmla="*/ 1848390 w 2663714"/>
                <a:gd name="connsiteY13345" fmla="*/ 979544 h 2179871"/>
                <a:gd name="connsiteX13346" fmla="*/ 1832862 w 2663714"/>
                <a:gd name="connsiteY13346" fmla="*/ 1016159 h 2179871"/>
                <a:gd name="connsiteX13347" fmla="*/ 1825951 w 2663714"/>
                <a:gd name="connsiteY13347" fmla="*/ 1018036 h 2179871"/>
                <a:gd name="connsiteX13348" fmla="*/ 1828084 w 2663714"/>
                <a:gd name="connsiteY13348" fmla="*/ 984238 h 2179871"/>
                <a:gd name="connsiteX13349" fmla="*/ 1819041 w 2663714"/>
                <a:gd name="connsiteY13349" fmla="*/ 986714 h 2179871"/>
                <a:gd name="connsiteX13350" fmla="*/ 1826975 w 2663714"/>
                <a:gd name="connsiteY13350" fmla="*/ 965889 h 2179871"/>
                <a:gd name="connsiteX13351" fmla="*/ 1837896 w 2663714"/>
                <a:gd name="connsiteY13351" fmla="*/ 962048 h 2179871"/>
                <a:gd name="connsiteX13352" fmla="*/ 1828170 w 2663714"/>
                <a:gd name="connsiteY13352" fmla="*/ 984238 h 2179871"/>
                <a:gd name="connsiteX13353" fmla="*/ 1827828 w 2663714"/>
                <a:gd name="connsiteY13353" fmla="*/ 963584 h 2179871"/>
                <a:gd name="connsiteX13354" fmla="*/ 1836446 w 2663714"/>
                <a:gd name="connsiteY13354" fmla="*/ 940881 h 2179871"/>
                <a:gd name="connsiteX13355" fmla="*/ 1836701 w 2663714"/>
                <a:gd name="connsiteY13355" fmla="*/ 940796 h 2179871"/>
                <a:gd name="connsiteX13356" fmla="*/ 1849584 w 2663714"/>
                <a:gd name="connsiteY13356" fmla="*/ 935761 h 2179871"/>
                <a:gd name="connsiteX13357" fmla="*/ 1838493 w 2663714"/>
                <a:gd name="connsiteY13357" fmla="*/ 960682 h 2179871"/>
                <a:gd name="connsiteX13358" fmla="*/ 1827828 w 2663714"/>
                <a:gd name="connsiteY13358" fmla="*/ 963584 h 2179871"/>
                <a:gd name="connsiteX13359" fmla="*/ 1843100 w 2663714"/>
                <a:gd name="connsiteY13359" fmla="*/ 910668 h 2179871"/>
                <a:gd name="connsiteX13360" fmla="*/ 1843100 w 2663714"/>
                <a:gd name="connsiteY13360" fmla="*/ 911095 h 2179871"/>
                <a:gd name="connsiteX13361" fmla="*/ 1835422 w 2663714"/>
                <a:gd name="connsiteY13361" fmla="*/ 914850 h 2179871"/>
                <a:gd name="connsiteX13362" fmla="*/ 1835166 w 2663714"/>
                <a:gd name="connsiteY13362" fmla="*/ 904864 h 2179871"/>
                <a:gd name="connsiteX13363" fmla="*/ 1843100 w 2663714"/>
                <a:gd name="connsiteY13363" fmla="*/ 900512 h 2179871"/>
                <a:gd name="connsiteX13364" fmla="*/ 1843100 w 2663714"/>
                <a:gd name="connsiteY13364" fmla="*/ 910753 h 2179871"/>
                <a:gd name="connsiteX13365" fmla="*/ 1835080 w 2663714"/>
                <a:gd name="connsiteY13365" fmla="*/ 899317 h 2179871"/>
                <a:gd name="connsiteX13366" fmla="*/ 1834825 w 2663714"/>
                <a:gd name="connsiteY13366" fmla="*/ 891635 h 2179871"/>
                <a:gd name="connsiteX13367" fmla="*/ 1839688 w 2663714"/>
                <a:gd name="connsiteY13367" fmla="*/ 879601 h 2179871"/>
                <a:gd name="connsiteX13368" fmla="*/ 1842588 w 2663714"/>
                <a:gd name="connsiteY13368" fmla="*/ 877980 h 2179871"/>
                <a:gd name="connsiteX13369" fmla="*/ 1842759 w 2663714"/>
                <a:gd name="connsiteY13369" fmla="*/ 877980 h 2179871"/>
                <a:gd name="connsiteX13370" fmla="*/ 1843015 w 2663714"/>
                <a:gd name="connsiteY13370" fmla="*/ 895732 h 2179871"/>
                <a:gd name="connsiteX13371" fmla="*/ 1834995 w 2663714"/>
                <a:gd name="connsiteY13371" fmla="*/ 899317 h 2179871"/>
                <a:gd name="connsiteX13372" fmla="*/ 1841821 w 2663714"/>
                <a:gd name="connsiteY13372" fmla="*/ 876102 h 2179871"/>
                <a:gd name="connsiteX13373" fmla="*/ 1841053 w 2663714"/>
                <a:gd name="connsiteY13373" fmla="*/ 876443 h 2179871"/>
                <a:gd name="connsiteX13374" fmla="*/ 1842674 w 2663714"/>
                <a:gd name="connsiteY13374" fmla="*/ 872432 h 2179871"/>
                <a:gd name="connsiteX13375" fmla="*/ 1842674 w 2663714"/>
                <a:gd name="connsiteY13375" fmla="*/ 875675 h 2179871"/>
                <a:gd name="connsiteX13376" fmla="*/ 1841735 w 2663714"/>
                <a:gd name="connsiteY13376" fmla="*/ 876102 h 2179871"/>
                <a:gd name="connsiteX13377" fmla="*/ 1837043 w 2663714"/>
                <a:gd name="connsiteY13377" fmla="*/ 848108 h 2179871"/>
                <a:gd name="connsiteX13378" fmla="*/ 1833374 w 2663714"/>
                <a:gd name="connsiteY13378" fmla="*/ 855277 h 2179871"/>
                <a:gd name="connsiteX13379" fmla="*/ 1833033 w 2663714"/>
                <a:gd name="connsiteY13379" fmla="*/ 848022 h 2179871"/>
                <a:gd name="connsiteX13380" fmla="*/ 1841650 w 2663714"/>
                <a:gd name="connsiteY13380" fmla="*/ 835647 h 2179871"/>
                <a:gd name="connsiteX13381" fmla="*/ 1841394 w 2663714"/>
                <a:gd name="connsiteY13381" fmla="*/ 835476 h 2179871"/>
                <a:gd name="connsiteX13382" fmla="*/ 1832947 w 2663714"/>
                <a:gd name="connsiteY13382" fmla="*/ 846230 h 2179871"/>
                <a:gd name="connsiteX13383" fmla="*/ 1832777 w 2663714"/>
                <a:gd name="connsiteY13383" fmla="*/ 842816 h 2179871"/>
                <a:gd name="connsiteX13384" fmla="*/ 1843015 w 2663714"/>
                <a:gd name="connsiteY13384" fmla="*/ 827026 h 2179871"/>
                <a:gd name="connsiteX13385" fmla="*/ 1842844 w 2663714"/>
                <a:gd name="connsiteY13385" fmla="*/ 837268 h 2179871"/>
                <a:gd name="connsiteX13386" fmla="*/ 1837043 w 2663714"/>
                <a:gd name="connsiteY13386" fmla="*/ 848278 h 2179871"/>
                <a:gd name="connsiteX13387" fmla="*/ 1832606 w 2663714"/>
                <a:gd name="connsiteY13387" fmla="*/ 840085 h 2179871"/>
                <a:gd name="connsiteX13388" fmla="*/ 1832180 w 2663714"/>
                <a:gd name="connsiteY13388" fmla="*/ 832916 h 2179871"/>
                <a:gd name="connsiteX13389" fmla="*/ 1833289 w 2663714"/>
                <a:gd name="connsiteY13389" fmla="*/ 831635 h 2179871"/>
                <a:gd name="connsiteX13390" fmla="*/ 1843100 w 2663714"/>
                <a:gd name="connsiteY13390" fmla="*/ 820284 h 2179871"/>
                <a:gd name="connsiteX13391" fmla="*/ 1843100 w 2663714"/>
                <a:gd name="connsiteY13391" fmla="*/ 826088 h 2179871"/>
                <a:gd name="connsiteX13392" fmla="*/ 1832692 w 2663714"/>
                <a:gd name="connsiteY13392" fmla="*/ 840170 h 2179871"/>
                <a:gd name="connsiteX13393" fmla="*/ 1831156 w 2663714"/>
                <a:gd name="connsiteY13393" fmla="*/ 817980 h 2179871"/>
                <a:gd name="connsiteX13394" fmla="*/ 1830900 w 2663714"/>
                <a:gd name="connsiteY13394" fmla="*/ 814054 h 2179871"/>
                <a:gd name="connsiteX13395" fmla="*/ 1836616 w 2663714"/>
                <a:gd name="connsiteY13395" fmla="*/ 807396 h 2179871"/>
                <a:gd name="connsiteX13396" fmla="*/ 1838493 w 2663714"/>
                <a:gd name="connsiteY13396" fmla="*/ 805263 h 2179871"/>
                <a:gd name="connsiteX13397" fmla="*/ 1831156 w 2663714"/>
                <a:gd name="connsiteY13397" fmla="*/ 818065 h 2179871"/>
                <a:gd name="connsiteX13398" fmla="*/ 1826293 w 2663714"/>
                <a:gd name="connsiteY13398" fmla="*/ 826429 h 2179871"/>
                <a:gd name="connsiteX13399" fmla="*/ 1824416 w 2663714"/>
                <a:gd name="connsiteY13399" fmla="*/ 829672 h 2179871"/>
                <a:gd name="connsiteX13400" fmla="*/ 1820918 w 2663714"/>
                <a:gd name="connsiteY13400" fmla="*/ 835817 h 2179871"/>
                <a:gd name="connsiteX13401" fmla="*/ 1819468 w 2663714"/>
                <a:gd name="connsiteY13401" fmla="*/ 827283 h 2179871"/>
                <a:gd name="connsiteX13402" fmla="*/ 1825525 w 2663714"/>
                <a:gd name="connsiteY13402" fmla="*/ 820284 h 2179871"/>
                <a:gd name="connsiteX13403" fmla="*/ 1826293 w 2663714"/>
                <a:gd name="connsiteY13403" fmla="*/ 826514 h 2179871"/>
                <a:gd name="connsiteX13404" fmla="*/ 1818785 w 2663714"/>
                <a:gd name="connsiteY13404" fmla="*/ 823015 h 2179871"/>
                <a:gd name="connsiteX13405" fmla="*/ 1816481 w 2663714"/>
                <a:gd name="connsiteY13405" fmla="*/ 809104 h 2179871"/>
                <a:gd name="connsiteX13406" fmla="*/ 1815798 w 2663714"/>
                <a:gd name="connsiteY13406" fmla="*/ 804921 h 2179871"/>
                <a:gd name="connsiteX13407" fmla="*/ 1822710 w 2663714"/>
                <a:gd name="connsiteY13407" fmla="*/ 797411 h 2179871"/>
                <a:gd name="connsiteX13408" fmla="*/ 1825098 w 2663714"/>
                <a:gd name="connsiteY13408" fmla="*/ 816443 h 2179871"/>
                <a:gd name="connsiteX13409" fmla="*/ 1818785 w 2663714"/>
                <a:gd name="connsiteY13409" fmla="*/ 823015 h 2179871"/>
                <a:gd name="connsiteX13410" fmla="*/ 1813324 w 2663714"/>
                <a:gd name="connsiteY13410" fmla="*/ 789047 h 2179871"/>
                <a:gd name="connsiteX13411" fmla="*/ 1810936 w 2663714"/>
                <a:gd name="connsiteY13411" fmla="*/ 773342 h 2179871"/>
                <a:gd name="connsiteX13412" fmla="*/ 1819126 w 2663714"/>
                <a:gd name="connsiteY13412" fmla="*/ 764125 h 2179871"/>
                <a:gd name="connsiteX13413" fmla="*/ 1820918 w 2663714"/>
                <a:gd name="connsiteY13413" fmla="*/ 782048 h 2179871"/>
                <a:gd name="connsiteX13414" fmla="*/ 1813239 w 2663714"/>
                <a:gd name="connsiteY13414" fmla="*/ 789047 h 2179871"/>
                <a:gd name="connsiteX13415" fmla="*/ 1810339 w 2663714"/>
                <a:gd name="connsiteY13415" fmla="*/ 768990 h 2179871"/>
                <a:gd name="connsiteX13416" fmla="*/ 1808291 w 2663714"/>
                <a:gd name="connsiteY13416" fmla="*/ 755078 h 2179871"/>
                <a:gd name="connsiteX13417" fmla="*/ 1817164 w 2663714"/>
                <a:gd name="connsiteY13417" fmla="*/ 745007 h 2179871"/>
                <a:gd name="connsiteX13418" fmla="*/ 1818870 w 2663714"/>
                <a:gd name="connsiteY13418" fmla="*/ 760711 h 2179871"/>
                <a:gd name="connsiteX13419" fmla="*/ 1810424 w 2663714"/>
                <a:gd name="connsiteY13419" fmla="*/ 768990 h 2179871"/>
                <a:gd name="connsiteX13420" fmla="*/ 1804025 w 2663714"/>
                <a:gd name="connsiteY13420" fmla="*/ 727425 h 2179871"/>
                <a:gd name="connsiteX13421" fmla="*/ 1801295 w 2663714"/>
                <a:gd name="connsiteY13421" fmla="*/ 713001 h 2179871"/>
                <a:gd name="connsiteX13422" fmla="*/ 1811448 w 2663714"/>
                <a:gd name="connsiteY13422" fmla="*/ 700540 h 2179871"/>
                <a:gd name="connsiteX13423" fmla="*/ 1811618 w 2663714"/>
                <a:gd name="connsiteY13423" fmla="*/ 700284 h 2179871"/>
                <a:gd name="connsiteX13424" fmla="*/ 1813836 w 2663714"/>
                <a:gd name="connsiteY13424" fmla="*/ 717439 h 2179871"/>
                <a:gd name="connsiteX13425" fmla="*/ 1804025 w 2663714"/>
                <a:gd name="connsiteY13425" fmla="*/ 727425 h 2179871"/>
                <a:gd name="connsiteX13426" fmla="*/ 1809997 w 2663714"/>
                <a:gd name="connsiteY13426" fmla="*/ 699089 h 2179871"/>
                <a:gd name="connsiteX13427" fmla="*/ 1800441 w 2663714"/>
                <a:gd name="connsiteY13427" fmla="*/ 708563 h 2179871"/>
                <a:gd name="connsiteX13428" fmla="*/ 1798053 w 2663714"/>
                <a:gd name="connsiteY13428" fmla="*/ 695931 h 2179871"/>
                <a:gd name="connsiteX13429" fmla="*/ 1800868 w 2663714"/>
                <a:gd name="connsiteY13429" fmla="*/ 692688 h 2179871"/>
                <a:gd name="connsiteX13430" fmla="*/ 1808973 w 2663714"/>
                <a:gd name="connsiteY13430" fmla="*/ 683385 h 2179871"/>
                <a:gd name="connsiteX13431" fmla="*/ 1809400 w 2663714"/>
                <a:gd name="connsiteY13431" fmla="*/ 684409 h 2179871"/>
                <a:gd name="connsiteX13432" fmla="*/ 1811021 w 2663714"/>
                <a:gd name="connsiteY13432" fmla="*/ 695675 h 2179871"/>
                <a:gd name="connsiteX13433" fmla="*/ 1811277 w 2663714"/>
                <a:gd name="connsiteY13433" fmla="*/ 697724 h 2179871"/>
                <a:gd name="connsiteX13434" fmla="*/ 1809997 w 2663714"/>
                <a:gd name="connsiteY13434" fmla="*/ 699089 h 2179871"/>
                <a:gd name="connsiteX13435" fmla="*/ 1793104 w 2663714"/>
                <a:gd name="connsiteY13435" fmla="*/ 697041 h 2179871"/>
                <a:gd name="connsiteX13436" fmla="*/ 1786535 w 2663714"/>
                <a:gd name="connsiteY13436" fmla="*/ 703015 h 2179871"/>
                <a:gd name="connsiteX13437" fmla="*/ 1784146 w 2663714"/>
                <a:gd name="connsiteY13437" fmla="*/ 691579 h 2179871"/>
                <a:gd name="connsiteX13438" fmla="*/ 1791483 w 2663714"/>
                <a:gd name="connsiteY13438" fmla="*/ 683812 h 2179871"/>
                <a:gd name="connsiteX13439" fmla="*/ 1793019 w 2663714"/>
                <a:gd name="connsiteY13439" fmla="*/ 697041 h 2179871"/>
                <a:gd name="connsiteX13440" fmla="*/ 1782440 w 2663714"/>
                <a:gd name="connsiteY13440" fmla="*/ 684665 h 2179871"/>
                <a:gd name="connsiteX13441" fmla="*/ 1779283 w 2663714"/>
                <a:gd name="connsiteY13441" fmla="*/ 672290 h 2179871"/>
                <a:gd name="connsiteX13442" fmla="*/ 1789095 w 2663714"/>
                <a:gd name="connsiteY13442" fmla="*/ 662133 h 2179871"/>
                <a:gd name="connsiteX13443" fmla="*/ 1790801 w 2663714"/>
                <a:gd name="connsiteY13443" fmla="*/ 677411 h 2179871"/>
                <a:gd name="connsiteX13444" fmla="*/ 1782440 w 2663714"/>
                <a:gd name="connsiteY13444" fmla="*/ 684665 h 2179871"/>
                <a:gd name="connsiteX13445" fmla="*/ 1773055 w 2663714"/>
                <a:gd name="connsiteY13445" fmla="*/ 671266 h 2179871"/>
                <a:gd name="connsiteX13446" fmla="*/ 1763926 w 2663714"/>
                <a:gd name="connsiteY13446" fmla="*/ 678520 h 2179871"/>
                <a:gd name="connsiteX13447" fmla="*/ 1760940 w 2663714"/>
                <a:gd name="connsiteY13447" fmla="*/ 663670 h 2179871"/>
                <a:gd name="connsiteX13448" fmla="*/ 1770154 w 2663714"/>
                <a:gd name="connsiteY13448" fmla="*/ 655049 h 2179871"/>
                <a:gd name="connsiteX13449" fmla="*/ 1773140 w 2663714"/>
                <a:gd name="connsiteY13449" fmla="*/ 671266 h 2179871"/>
                <a:gd name="connsiteX13450" fmla="*/ 1759830 w 2663714"/>
                <a:gd name="connsiteY13450" fmla="*/ 658378 h 2179871"/>
                <a:gd name="connsiteX13451" fmla="*/ 1759063 w 2663714"/>
                <a:gd name="connsiteY13451" fmla="*/ 654537 h 2179871"/>
                <a:gd name="connsiteX13452" fmla="*/ 1759063 w 2663714"/>
                <a:gd name="connsiteY13452" fmla="*/ 654537 h 2179871"/>
                <a:gd name="connsiteX13453" fmla="*/ 1759063 w 2663714"/>
                <a:gd name="connsiteY13453" fmla="*/ 654537 h 2179871"/>
                <a:gd name="connsiteX13454" fmla="*/ 1759063 w 2663714"/>
                <a:gd name="connsiteY13454" fmla="*/ 654537 h 2179871"/>
                <a:gd name="connsiteX13455" fmla="*/ 1759063 w 2663714"/>
                <a:gd name="connsiteY13455" fmla="*/ 654537 h 2179871"/>
                <a:gd name="connsiteX13456" fmla="*/ 1757527 w 2663714"/>
                <a:gd name="connsiteY13456" fmla="*/ 648819 h 2179871"/>
                <a:gd name="connsiteX13457" fmla="*/ 1764267 w 2663714"/>
                <a:gd name="connsiteY13457" fmla="*/ 643527 h 2179871"/>
                <a:gd name="connsiteX13458" fmla="*/ 1767680 w 2663714"/>
                <a:gd name="connsiteY13458" fmla="*/ 640882 h 2179871"/>
                <a:gd name="connsiteX13459" fmla="*/ 1769471 w 2663714"/>
                <a:gd name="connsiteY13459" fmla="*/ 651465 h 2179871"/>
                <a:gd name="connsiteX13460" fmla="*/ 1759830 w 2663714"/>
                <a:gd name="connsiteY13460" fmla="*/ 658463 h 2179871"/>
                <a:gd name="connsiteX13461" fmla="*/ 1763158 w 2663714"/>
                <a:gd name="connsiteY13461" fmla="*/ 641735 h 2179871"/>
                <a:gd name="connsiteX13462" fmla="*/ 1756589 w 2663714"/>
                <a:gd name="connsiteY13462" fmla="*/ 645234 h 2179871"/>
                <a:gd name="connsiteX13463" fmla="*/ 1754541 w 2663714"/>
                <a:gd name="connsiteY13463" fmla="*/ 637638 h 2179871"/>
                <a:gd name="connsiteX13464" fmla="*/ 1766059 w 2663714"/>
                <a:gd name="connsiteY13464" fmla="*/ 630981 h 2179871"/>
                <a:gd name="connsiteX13465" fmla="*/ 1767424 w 2663714"/>
                <a:gd name="connsiteY13465" fmla="*/ 639431 h 2179871"/>
                <a:gd name="connsiteX13466" fmla="*/ 1763158 w 2663714"/>
                <a:gd name="connsiteY13466" fmla="*/ 641735 h 2179871"/>
                <a:gd name="connsiteX13467" fmla="*/ 1765547 w 2663714"/>
                <a:gd name="connsiteY13467" fmla="*/ 628933 h 2179871"/>
                <a:gd name="connsiteX13468" fmla="*/ 1753517 w 2663714"/>
                <a:gd name="connsiteY13468" fmla="*/ 633968 h 2179871"/>
                <a:gd name="connsiteX13469" fmla="*/ 1746436 w 2663714"/>
                <a:gd name="connsiteY13469" fmla="*/ 607425 h 2179871"/>
                <a:gd name="connsiteX13470" fmla="*/ 1747374 w 2663714"/>
                <a:gd name="connsiteY13470" fmla="*/ 606913 h 2179871"/>
                <a:gd name="connsiteX13471" fmla="*/ 1764523 w 2663714"/>
                <a:gd name="connsiteY13471" fmla="*/ 621849 h 2179871"/>
                <a:gd name="connsiteX13472" fmla="*/ 1765632 w 2663714"/>
                <a:gd name="connsiteY13472" fmla="*/ 628933 h 2179871"/>
                <a:gd name="connsiteX13473" fmla="*/ 1765547 w 2663714"/>
                <a:gd name="connsiteY13473" fmla="*/ 628933 h 2179871"/>
                <a:gd name="connsiteX13474" fmla="*/ 1725448 w 2663714"/>
                <a:gd name="connsiteY13474" fmla="*/ 612119 h 2179871"/>
                <a:gd name="connsiteX13475" fmla="*/ 1718793 w 2663714"/>
                <a:gd name="connsiteY13475" fmla="*/ 614680 h 2179871"/>
                <a:gd name="connsiteX13476" fmla="*/ 1717087 w 2663714"/>
                <a:gd name="connsiteY13476" fmla="*/ 608961 h 2179871"/>
                <a:gd name="connsiteX13477" fmla="*/ 1724680 w 2663714"/>
                <a:gd name="connsiteY13477" fmla="*/ 604950 h 2179871"/>
                <a:gd name="connsiteX13478" fmla="*/ 1725448 w 2663714"/>
                <a:gd name="connsiteY13478" fmla="*/ 612119 h 2179871"/>
                <a:gd name="connsiteX13479" fmla="*/ 1715721 w 2663714"/>
                <a:gd name="connsiteY13479" fmla="*/ 604267 h 2179871"/>
                <a:gd name="connsiteX13480" fmla="*/ 1713759 w 2663714"/>
                <a:gd name="connsiteY13480" fmla="*/ 597439 h 2179871"/>
                <a:gd name="connsiteX13481" fmla="*/ 1721011 w 2663714"/>
                <a:gd name="connsiteY13481" fmla="*/ 593769 h 2179871"/>
                <a:gd name="connsiteX13482" fmla="*/ 1723656 w 2663714"/>
                <a:gd name="connsiteY13482" fmla="*/ 592404 h 2179871"/>
                <a:gd name="connsiteX13483" fmla="*/ 1724424 w 2663714"/>
                <a:gd name="connsiteY13483" fmla="*/ 600939 h 2179871"/>
                <a:gd name="connsiteX13484" fmla="*/ 1715807 w 2663714"/>
                <a:gd name="connsiteY13484" fmla="*/ 604267 h 2179871"/>
                <a:gd name="connsiteX13485" fmla="*/ 1710432 w 2663714"/>
                <a:gd name="connsiteY13485" fmla="*/ 595647 h 2179871"/>
                <a:gd name="connsiteX13486" fmla="*/ 1703948 w 2663714"/>
                <a:gd name="connsiteY13486" fmla="*/ 598122 h 2179871"/>
                <a:gd name="connsiteX13487" fmla="*/ 1703436 w 2663714"/>
                <a:gd name="connsiteY13487" fmla="*/ 596415 h 2179871"/>
                <a:gd name="connsiteX13488" fmla="*/ 1710005 w 2663714"/>
                <a:gd name="connsiteY13488" fmla="*/ 593513 h 2179871"/>
                <a:gd name="connsiteX13489" fmla="*/ 1710346 w 2663714"/>
                <a:gd name="connsiteY13489" fmla="*/ 595647 h 2179871"/>
                <a:gd name="connsiteX13490" fmla="*/ 1698743 w 2663714"/>
                <a:gd name="connsiteY13490" fmla="*/ 600085 h 2179871"/>
                <a:gd name="connsiteX13491" fmla="*/ 1688932 w 2663714"/>
                <a:gd name="connsiteY13491" fmla="*/ 603670 h 2179871"/>
                <a:gd name="connsiteX13492" fmla="*/ 1688761 w 2663714"/>
                <a:gd name="connsiteY13492" fmla="*/ 602816 h 2179871"/>
                <a:gd name="connsiteX13493" fmla="*/ 1698487 w 2663714"/>
                <a:gd name="connsiteY13493" fmla="*/ 598549 h 2179871"/>
                <a:gd name="connsiteX13494" fmla="*/ 1698743 w 2663714"/>
                <a:gd name="connsiteY13494" fmla="*/ 600000 h 2179871"/>
                <a:gd name="connsiteX13495" fmla="*/ 1687993 w 2663714"/>
                <a:gd name="connsiteY13495" fmla="*/ 598634 h 2179871"/>
                <a:gd name="connsiteX13496" fmla="*/ 1687482 w 2663714"/>
                <a:gd name="connsiteY13496" fmla="*/ 595988 h 2179871"/>
                <a:gd name="connsiteX13497" fmla="*/ 1685434 w 2663714"/>
                <a:gd name="connsiteY13497" fmla="*/ 580455 h 2179871"/>
                <a:gd name="connsiteX13498" fmla="*/ 1694478 w 2663714"/>
                <a:gd name="connsiteY13498" fmla="*/ 575761 h 2179871"/>
                <a:gd name="connsiteX13499" fmla="*/ 1697890 w 2663714"/>
                <a:gd name="connsiteY13499" fmla="*/ 595305 h 2179871"/>
                <a:gd name="connsiteX13500" fmla="*/ 1687993 w 2663714"/>
                <a:gd name="connsiteY13500" fmla="*/ 598719 h 2179871"/>
                <a:gd name="connsiteX13501" fmla="*/ 1683301 w 2663714"/>
                <a:gd name="connsiteY13501" fmla="*/ 569103 h 2179871"/>
                <a:gd name="connsiteX13502" fmla="*/ 1683301 w 2663714"/>
                <a:gd name="connsiteY13502" fmla="*/ 569872 h 2179871"/>
                <a:gd name="connsiteX13503" fmla="*/ 1676049 w 2663714"/>
                <a:gd name="connsiteY13503" fmla="*/ 572603 h 2179871"/>
                <a:gd name="connsiteX13504" fmla="*/ 1676731 w 2663714"/>
                <a:gd name="connsiteY13504" fmla="*/ 570042 h 2179871"/>
                <a:gd name="connsiteX13505" fmla="*/ 1677500 w 2663714"/>
                <a:gd name="connsiteY13505" fmla="*/ 567311 h 2179871"/>
                <a:gd name="connsiteX13506" fmla="*/ 1678864 w 2663714"/>
                <a:gd name="connsiteY13506" fmla="*/ 567567 h 2179871"/>
                <a:gd name="connsiteX13507" fmla="*/ 1683386 w 2663714"/>
                <a:gd name="connsiteY13507" fmla="*/ 568506 h 2179871"/>
                <a:gd name="connsiteX13508" fmla="*/ 1683386 w 2663714"/>
                <a:gd name="connsiteY13508" fmla="*/ 569103 h 2179871"/>
                <a:gd name="connsiteX13509" fmla="*/ 1674769 w 2663714"/>
                <a:gd name="connsiteY13509" fmla="*/ 569274 h 2179871"/>
                <a:gd name="connsiteX13510" fmla="*/ 1674513 w 2663714"/>
                <a:gd name="connsiteY13510" fmla="*/ 569872 h 2179871"/>
                <a:gd name="connsiteX13511" fmla="*/ 1674343 w 2663714"/>
                <a:gd name="connsiteY13511" fmla="*/ 569872 h 2179871"/>
                <a:gd name="connsiteX13512" fmla="*/ 1674343 w 2663714"/>
                <a:gd name="connsiteY13512" fmla="*/ 570128 h 2179871"/>
                <a:gd name="connsiteX13513" fmla="*/ 1672636 w 2663714"/>
                <a:gd name="connsiteY13513" fmla="*/ 573883 h 2179871"/>
                <a:gd name="connsiteX13514" fmla="*/ 1667176 w 2663714"/>
                <a:gd name="connsiteY13514" fmla="*/ 576017 h 2179871"/>
                <a:gd name="connsiteX13515" fmla="*/ 1662825 w 2663714"/>
                <a:gd name="connsiteY13515" fmla="*/ 575334 h 2179871"/>
                <a:gd name="connsiteX13516" fmla="*/ 1657365 w 2663714"/>
                <a:gd name="connsiteY13516" fmla="*/ 574566 h 2179871"/>
                <a:gd name="connsiteX13517" fmla="*/ 1659498 w 2663714"/>
                <a:gd name="connsiteY13517" fmla="*/ 564239 h 2179871"/>
                <a:gd name="connsiteX13518" fmla="*/ 1667602 w 2663714"/>
                <a:gd name="connsiteY13518" fmla="*/ 565519 h 2179871"/>
                <a:gd name="connsiteX13519" fmla="*/ 1675622 w 2663714"/>
                <a:gd name="connsiteY13519" fmla="*/ 566970 h 2179871"/>
                <a:gd name="connsiteX13520" fmla="*/ 1674599 w 2663714"/>
                <a:gd name="connsiteY13520" fmla="*/ 569274 h 2179871"/>
                <a:gd name="connsiteX13521" fmla="*/ 1653866 w 2663714"/>
                <a:gd name="connsiteY13521" fmla="*/ 570811 h 2179871"/>
                <a:gd name="connsiteX13522" fmla="*/ 1647382 w 2663714"/>
                <a:gd name="connsiteY13522" fmla="*/ 573030 h 2179871"/>
                <a:gd name="connsiteX13523" fmla="*/ 1604980 w 2663714"/>
                <a:gd name="connsiteY13523" fmla="*/ 567567 h 2179871"/>
                <a:gd name="connsiteX13524" fmla="*/ 1616924 w 2663714"/>
                <a:gd name="connsiteY13524" fmla="*/ 561849 h 2179871"/>
                <a:gd name="connsiteX13525" fmla="*/ 1622043 w 2663714"/>
                <a:gd name="connsiteY13525" fmla="*/ 559459 h 2179871"/>
                <a:gd name="connsiteX13526" fmla="*/ 1636632 w 2663714"/>
                <a:gd name="connsiteY13526" fmla="*/ 561081 h 2179871"/>
                <a:gd name="connsiteX13527" fmla="*/ 1656853 w 2663714"/>
                <a:gd name="connsiteY13527" fmla="*/ 563897 h 2179871"/>
                <a:gd name="connsiteX13528" fmla="*/ 1653866 w 2663714"/>
                <a:gd name="connsiteY13528" fmla="*/ 570896 h 2179871"/>
                <a:gd name="connsiteX13529" fmla="*/ 1557373 w 2663714"/>
                <a:gd name="connsiteY13529" fmla="*/ 584125 h 2179871"/>
                <a:gd name="connsiteX13530" fmla="*/ 1539883 w 2663714"/>
                <a:gd name="connsiteY13530" fmla="*/ 591806 h 2179871"/>
                <a:gd name="connsiteX13531" fmla="*/ 1533910 w 2663714"/>
                <a:gd name="connsiteY13531" fmla="*/ 592148 h 2179871"/>
                <a:gd name="connsiteX13532" fmla="*/ 1533910 w 2663714"/>
                <a:gd name="connsiteY13532" fmla="*/ 592148 h 2179871"/>
                <a:gd name="connsiteX13533" fmla="*/ 1533740 w 2663714"/>
                <a:gd name="connsiteY13533" fmla="*/ 592148 h 2179871"/>
                <a:gd name="connsiteX13534" fmla="*/ 1533569 w 2663714"/>
                <a:gd name="connsiteY13534" fmla="*/ 592148 h 2179871"/>
                <a:gd name="connsiteX13535" fmla="*/ 1533569 w 2663714"/>
                <a:gd name="connsiteY13535" fmla="*/ 592148 h 2179871"/>
                <a:gd name="connsiteX13536" fmla="*/ 1487327 w 2663714"/>
                <a:gd name="connsiteY13536" fmla="*/ 598293 h 2179871"/>
                <a:gd name="connsiteX13537" fmla="*/ 1493641 w 2663714"/>
                <a:gd name="connsiteY13537" fmla="*/ 593001 h 2179871"/>
                <a:gd name="connsiteX13538" fmla="*/ 1504391 w 2663714"/>
                <a:gd name="connsiteY13538" fmla="*/ 584381 h 2179871"/>
                <a:gd name="connsiteX13539" fmla="*/ 1505756 w 2663714"/>
                <a:gd name="connsiteY13539" fmla="*/ 583869 h 2179871"/>
                <a:gd name="connsiteX13540" fmla="*/ 1557373 w 2663714"/>
                <a:gd name="connsiteY13540" fmla="*/ 584125 h 2179871"/>
                <a:gd name="connsiteX13541" fmla="*/ 1503282 w 2663714"/>
                <a:gd name="connsiteY13541" fmla="*/ 584722 h 2179871"/>
                <a:gd name="connsiteX13542" fmla="*/ 1492873 w 2663714"/>
                <a:gd name="connsiteY13542" fmla="*/ 592062 h 2179871"/>
                <a:gd name="connsiteX13543" fmla="*/ 1483744 w 2663714"/>
                <a:gd name="connsiteY13543" fmla="*/ 598890 h 2179871"/>
                <a:gd name="connsiteX13544" fmla="*/ 1467363 w 2663714"/>
                <a:gd name="connsiteY13544" fmla="*/ 601451 h 2179871"/>
                <a:gd name="connsiteX13545" fmla="*/ 1477516 w 2663714"/>
                <a:gd name="connsiteY13545" fmla="*/ 594111 h 2179871"/>
                <a:gd name="connsiteX13546" fmla="*/ 1503282 w 2663714"/>
                <a:gd name="connsiteY13546" fmla="*/ 584722 h 2179871"/>
                <a:gd name="connsiteX13547" fmla="*/ 1463865 w 2663714"/>
                <a:gd name="connsiteY13547" fmla="*/ 604096 h 2179871"/>
                <a:gd name="connsiteX13548" fmla="*/ 1478369 w 2663714"/>
                <a:gd name="connsiteY13548" fmla="*/ 602902 h 2179871"/>
                <a:gd name="connsiteX13549" fmla="*/ 1457893 w 2663714"/>
                <a:gd name="connsiteY13549" fmla="*/ 619374 h 2179871"/>
                <a:gd name="connsiteX13550" fmla="*/ 1453371 w 2663714"/>
                <a:gd name="connsiteY13550" fmla="*/ 620313 h 2179871"/>
                <a:gd name="connsiteX13551" fmla="*/ 1441939 w 2663714"/>
                <a:gd name="connsiteY13551" fmla="*/ 622702 h 2179871"/>
                <a:gd name="connsiteX13552" fmla="*/ 1456357 w 2663714"/>
                <a:gd name="connsiteY13552" fmla="*/ 610071 h 2179871"/>
                <a:gd name="connsiteX13553" fmla="*/ 1463950 w 2663714"/>
                <a:gd name="connsiteY13553" fmla="*/ 604096 h 2179871"/>
                <a:gd name="connsiteX13554" fmla="*/ 1431530 w 2663714"/>
                <a:gd name="connsiteY13554" fmla="*/ 632603 h 2179871"/>
                <a:gd name="connsiteX13555" fmla="*/ 1431530 w 2663714"/>
                <a:gd name="connsiteY13555" fmla="*/ 632603 h 2179871"/>
                <a:gd name="connsiteX13556" fmla="*/ 1431530 w 2663714"/>
                <a:gd name="connsiteY13556" fmla="*/ 632603 h 2179871"/>
                <a:gd name="connsiteX13557" fmla="*/ 1431530 w 2663714"/>
                <a:gd name="connsiteY13557" fmla="*/ 632603 h 2179871"/>
                <a:gd name="connsiteX13558" fmla="*/ 1431530 w 2663714"/>
                <a:gd name="connsiteY13558" fmla="*/ 632603 h 2179871"/>
                <a:gd name="connsiteX13559" fmla="*/ 1440403 w 2663714"/>
                <a:gd name="connsiteY13559" fmla="*/ 624153 h 2179871"/>
                <a:gd name="connsiteX13560" fmla="*/ 1453797 w 2663714"/>
                <a:gd name="connsiteY13560" fmla="*/ 622361 h 2179871"/>
                <a:gd name="connsiteX13561" fmla="*/ 1454480 w 2663714"/>
                <a:gd name="connsiteY13561" fmla="*/ 622361 h 2179871"/>
                <a:gd name="connsiteX13562" fmla="*/ 1451494 w 2663714"/>
                <a:gd name="connsiteY13562" fmla="*/ 624921 h 2179871"/>
                <a:gd name="connsiteX13563" fmla="*/ 1441597 w 2663714"/>
                <a:gd name="connsiteY13563" fmla="*/ 633883 h 2179871"/>
                <a:gd name="connsiteX13564" fmla="*/ 1428714 w 2663714"/>
                <a:gd name="connsiteY13564" fmla="*/ 636785 h 2179871"/>
                <a:gd name="connsiteX13565" fmla="*/ 1430421 w 2663714"/>
                <a:gd name="connsiteY13565" fmla="*/ 634054 h 2179871"/>
                <a:gd name="connsiteX13566" fmla="*/ 1430933 w 2663714"/>
                <a:gd name="connsiteY13566" fmla="*/ 633286 h 2179871"/>
                <a:gd name="connsiteX13567" fmla="*/ 1431359 w 2663714"/>
                <a:gd name="connsiteY13567" fmla="*/ 632859 h 2179871"/>
                <a:gd name="connsiteX13568" fmla="*/ 1436564 w 2663714"/>
                <a:gd name="connsiteY13568" fmla="*/ 638492 h 2179871"/>
                <a:gd name="connsiteX13569" fmla="*/ 1423852 w 2663714"/>
                <a:gd name="connsiteY13569" fmla="*/ 650953 h 2179871"/>
                <a:gd name="connsiteX13570" fmla="*/ 1421974 w 2663714"/>
                <a:gd name="connsiteY13570" fmla="*/ 651636 h 2179871"/>
                <a:gd name="connsiteX13571" fmla="*/ 1419500 w 2663714"/>
                <a:gd name="connsiteY13571" fmla="*/ 652574 h 2179871"/>
                <a:gd name="connsiteX13572" fmla="*/ 1426923 w 2663714"/>
                <a:gd name="connsiteY13572" fmla="*/ 639601 h 2179871"/>
                <a:gd name="connsiteX13573" fmla="*/ 1436478 w 2663714"/>
                <a:gd name="connsiteY13573" fmla="*/ 638492 h 2179871"/>
                <a:gd name="connsiteX13574" fmla="*/ 1428202 w 2663714"/>
                <a:gd name="connsiteY13574" fmla="*/ 656500 h 2179871"/>
                <a:gd name="connsiteX13575" fmla="*/ 1428202 w 2663714"/>
                <a:gd name="connsiteY13575" fmla="*/ 656500 h 2179871"/>
                <a:gd name="connsiteX13576" fmla="*/ 1428202 w 2663714"/>
                <a:gd name="connsiteY13576" fmla="*/ 656500 h 2179871"/>
                <a:gd name="connsiteX13577" fmla="*/ 1428202 w 2663714"/>
                <a:gd name="connsiteY13577" fmla="*/ 656500 h 2179871"/>
                <a:gd name="connsiteX13578" fmla="*/ 1428202 w 2663714"/>
                <a:gd name="connsiteY13578" fmla="*/ 656500 h 2179871"/>
                <a:gd name="connsiteX13579" fmla="*/ 1433151 w 2663714"/>
                <a:gd name="connsiteY13579" fmla="*/ 651038 h 2179871"/>
                <a:gd name="connsiteX13580" fmla="*/ 1434345 w 2663714"/>
                <a:gd name="connsiteY13580" fmla="*/ 650782 h 2179871"/>
                <a:gd name="connsiteX13581" fmla="*/ 1422401 w 2663714"/>
                <a:gd name="connsiteY13581" fmla="*/ 663328 h 2179871"/>
                <a:gd name="connsiteX13582" fmla="*/ 1422401 w 2663714"/>
                <a:gd name="connsiteY13582" fmla="*/ 663328 h 2179871"/>
                <a:gd name="connsiteX13583" fmla="*/ 1422401 w 2663714"/>
                <a:gd name="connsiteY13583" fmla="*/ 663328 h 2179871"/>
                <a:gd name="connsiteX13584" fmla="*/ 1407215 w 2663714"/>
                <a:gd name="connsiteY13584" fmla="*/ 680312 h 2179871"/>
                <a:gd name="connsiteX13585" fmla="*/ 1407215 w 2663714"/>
                <a:gd name="connsiteY13585" fmla="*/ 680312 h 2179871"/>
                <a:gd name="connsiteX13586" fmla="*/ 1407129 w 2663714"/>
                <a:gd name="connsiteY13586" fmla="*/ 680483 h 2179871"/>
                <a:gd name="connsiteX13587" fmla="*/ 1406958 w 2663714"/>
                <a:gd name="connsiteY13587" fmla="*/ 680654 h 2179871"/>
                <a:gd name="connsiteX13588" fmla="*/ 1406958 w 2663714"/>
                <a:gd name="connsiteY13588" fmla="*/ 680654 h 2179871"/>
                <a:gd name="connsiteX13589" fmla="*/ 1404484 w 2663714"/>
                <a:gd name="connsiteY13589" fmla="*/ 683812 h 2179871"/>
                <a:gd name="connsiteX13590" fmla="*/ 1405764 w 2663714"/>
                <a:gd name="connsiteY13590" fmla="*/ 680825 h 2179871"/>
                <a:gd name="connsiteX13591" fmla="*/ 1428117 w 2663714"/>
                <a:gd name="connsiteY13591" fmla="*/ 656671 h 2179871"/>
                <a:gd name="connsiteX13592" fmla="*/ 1417367 w 2663714"/>
                <a:gd name="connsiteY13592" fmla="*/ 678862 h 2179871"/>
                <a:gd name="connsiteX13593" fmla="*/ 1433663 w 2663714"/>
                <a:gd name="connsiteY13593" fmla="*/ 659146 h 2179871"/>
                <a:gd name="connsiteX13594" fmla="*/ 1438611 w 2663714"/>
                <a:gd name="connsiteY13594" fmla="*/ 657183 h 2179871"/>
                <a:gd name="connsiteX13595" fmla="*/ 1420098 w 2663714"/>
                <a:gd name="connsiteY13595" fmla="*/ 677496 h 2179871"/>
                <a:gd name="connsiteX13596" fmla="*/ 1417367 w 2663714"/>
                <a:gd name="connsiteY13596" fmla="*/ 678862 h 2179871"/>
                <a:gd name="connsiteX13597" fmla="*/ 1491252 w 2663714"/>
                <a:gd name="connsiteY13597" fmla="*/ 872944 h 2179871"/>
                <a:gd name="connsiteX13598" fmla="*/ 1491252 w 2663714"/>
                <a:gd name="connsiteY13598" fmla="*/ 872944 h 2179871"/>
                <a:gd name="connsiteX13599" fmla="*/ 1491252 w 2663714"/>
                <a:gd name="connsiteY13599" fmla="*/ 872944 h 2179871"/>
                <a:gd name="connsiteX13600" fmla="*/ 1491252 w 2663714"/>
                <a:gd name="connsiteY13600" fmla="*/ 872944 h 2179871"/>
                <a:gd name="connsiteX13601" fmla="*/ 1491252 w 2663714"/>
                <a:gd name="connsiteY13601" fmla="*/ 872944 h 2179871"/>
                <a:gd name="connsiteX13602" fmla="*/ 1495689 w 2663714"/>
                <a:gd name="connsiteY13602" fmla="*/ 870896 h 2179871"/>
                <a:gd name="connsiteX13603" fmla="*/ 1496030 w 2663714"/>
                <a:gd name="connsiteY13603" fmla="*/ 876699 h 2179871"/>
                <a:gd name="connsiteX13604" fmla="*/ 1496371 w 2663714"/>
                <a:gd name="connsiteY13604" fmla="*/ 876699 h 2179871"/>
                <a:gd name="connsiteX13605" fmla="*/ 1496371 w 2663714"/>
                <a:gd name="connsiteY13605" fmla="*/ 870554 h 2179871"/>
                <a:gd name="connsiteX13606" fmla="*/ 1502428 w 2663714"/>
                <a:gd name="connsiteY13606" fmla="*/ 867738 h 2179871"/>
                <a:gd name="connsiteX13607" fmla="*/ 1507462 w 2663714"/>
                <a:gd name="connsiteY13607" fmla="*/ 875846 h 2179871"/>
                <a:gd name="connsiteX13608" fmla="*/ 1490655 w 2663714"/>
                <a:gd name="connsiteY13608" fmla="*/ 881820 h 2179871"/>
                <a:gd name="connsiteX13609" fmla="*/ 1490655 w 2663714"/>
                <a:gd name="connsiteY13609" fmla="*/ 881820 h 2179871"/>
                <a:gd name="connsiteX13610" fmla="*/ 1490655 w 2663714"/>
                <a:gd name="connsiteY13610" fmla="*/ 881820 h 2179871"/>
                <a:gd name="connsiteX13611" fmla="*/ 1490655 w 2663714"/>
                <a:gd name="connsiteY13611" fmla="*/ 881820 h 2179871"/>
                <a:gd name="connsiteX13612" fmla="*/ 1490655 w 2663714"/>
                <a:gd name="connsiteY13612" fmla="*/ 881820 h 2179871"/>
                <a:gd name="connsiteX13613" fmla="*/ 1467875 w 2663714"/>
                <a:gd name="connsiteY13613" fmla="*/ 894879 h 2179871"/>
                <a:gd name="connsiteX13614" fmla="*/ 1460026 w 2663714"/>
                <a:gd name="connsiteY13614" fmla="*/ 882844 h 2179871"/>
                <a:gd name="connsiteX13615" fmla="*/ 1491337 w 2663714"/>
                <a:gd name="connsiteY13615" fmla="*/ 872859 h 2179871"/>
                <a:gd name="connsiteX13616" fmla="*/ 1493385 w 2663714"/>
                <a:gd name="connsiteY13616" fmla="*/ 888221 h 2179871"/>
                <a:gd name="connsiteX13617" fmla="*/ 1493385 w 2663714"/>
                <a:gd name="connsiteY13617" fmla="*/ 888221 h 2179871"/>
                <a:gd name="connsiteX13618" fmla="*/ 1493385 w 2663714"/>
                <a:gd name="connsiteY13618" fmla="*/ 888221 h 2179871"/>
                <a:gd name="connsiteX13619" fmla="*/ 1493385 w 2663714"/>
                <a:gd name="connsiteY13619" fmla="*/ 888221 h 2179871"/>
                <a:gd name="connsiteX13620" fmla="*/ 1493385 w 2663714"/>
                <a:gd name="connsiteY13620" fmla="*/ 888221 h 2179871"/>
                <a:gd name="connsiteX13621" fmla="*/ 1493470 w 2663714"/>
                <a:gd name="connsiteY13621" fmla="*/ 888221 h 2179871"/>
                <a:gd name="connsiteX13622" fmla="*/ 1488692 w 2663714"/>
                <a:gd name="connsiteY13622" fmla="*/ 891977 h 2179871"/>
                <a:gd name="connsiteX13623" fmla="*/ 1488692 w 2663714"/>
                <a:gd name="connsiteY13623" fmla="*/ 891977 h 2179871"/>
                <a:gd name="connsiteX13624" fmla="*/ 1488692 w 2663714"/>
                <a:gd name="connsiteY13624" fmla="*/ 891977 h 2179871"/>
                <a:gd name="connsiteX13625" fmla="*/ 1488692 w 2663714"/>
                <a:gd name="connsiteY13625" fmla="*/ 891977 h 2179871"/>
                <a:gd name="connsiteX13626" fmla="*/ 1488692 w 2663714"/>
                <a:gd name="connsiteY13626" fmla="*/ 891977 h 2179871"/>
                <a:gd name="connsiteX13627" fmla="*/ 1475383 w 2663714"/>
                <a:gd name="connsiteY13627" fmla="*/ 905206 h 2179871"/>
                <a:gd name="connsiteX13628" fmla="*/ 1469496 w 2663714"/>
                <a:gd name="connsiteY13628" fmla="*/ 897610 h 2179871"/>
                <a:gd name="connsiteX13629" fmla="*/ 1493214 w 2663714"/>
                <a:gd name="connsiteY13629" fmla="*/ 888221 h 2179871"/>
                <a:gd name="connsiteX13630" fmla="*/ 1488692 w 2663714"/>
                <a:gd name="connsiteY13630" fmla="*/ 901024 h 2179871"/>
                <a:gd name="connsiteX13631" fmla="*/ 1480416 w 2663714"/>
                <a:gd name="connsiteY13631" fmla="*/ 910924 h 2179871"/>
                <a:gd name="connsiteX13632" fmla="*/ 1478625 w 2663714"/>
                <a:gd name="connsiteY13632" fmla="*/ 908961 h 2179871"/>
                <a:gd name="connsiteX13633" fmla="*/ 1488692 w 2663714"/>
                <a:gd name="connsiteY13633" fmla="*/ 901024 h 2179871"/>
                <a:gd name="connsiteX13634" fmla="*/ 1517103 w 2663714"/>
                <a:gd name="connsiteY13634" fmla="*/ 896927 h 2179871"/>
                <a:gd name="connsiteX13635" fmla="*/ 1520260 w 2663714"/>
                <a:gd name="connsiteY13635" fmla="*/ 891891 h 2179871"/>
                <a:gd name="connsiteX13636" fmla="*/ 1522137 w 2663714"/>
                <a:gd name="connsiteY13636" fmla="*/ 893940 h 2179871"/>
                <a:gd name="connsiteX13637" fmla="*/ 1516847 w 2663714"/>
                <a:gd name="connsiteY13637" fmla="*/ 909473 h 2179871"/>
                <a:gd name="connsiteX13638" fmla="*/ 1517103 w 2663714"/>
                <a:gd name="connsiteY13638" fmla="*/ 909559 h 2179871"/>
                <a:gd name="connsiteX13639" fmla="*/ 1523246 w 2663714"/>
                <a:gd name="connsiteY13639" fmla="*/ 895049 h 2179871"/>
                <a:gd name="connsiteX13640" fmla="*/ 1531522 w 2663714"/>
                <a:gd name="connsiteY13640" fmla="*/ 902731 h 2179871"/>
                <a:gd name="connsiteX13641" fmla="*/ 1529645 w 2663714"/>
                <a:gd name="connsiteY13641" fmla="*/ 908620 h 2179871"/>
                <a:gd name="connsiteX13642" fmla="*/ 1513178 w 2663714"/>
                <a:gd name="connsiteY13642" fmla="*/ 929018 h 2179871"/>
                <a:gd name="connsiteX13643" fmla="*/ 1513178 w 2663714"/>
                <a:gd name="connsiteY13643" fmla="*/ 929018 h 2179871"/>
                <a:gd name="connsiteX13644" fmla="*/ 1513178 w 2663714"/>
                <a:gd name="connsiteY13644" fmla="*/ 929018 h 2179871"/>
                <a:gd name="connsiteX13645" fmla="*/ 1513178 w 2663714"/>
                <a:gd name="connsiteY13645" fmla="*/ 929018 h 2179871"/>
                <a:gd name="connsiteX13646" fmla="*/ 1513178 w 2663714"/>
                <a:gd name="connsiteY13646" fmla="*/ 929018 h 2179871"/>
                <a:gd name="connsiteX13647" fmla="*/ 1508401 w 2663714"/>
                <a:gd name="connsiteY13647" fmla="*/ 936187 h 2179871"/>
                <a:gd name="connsiteX13648" fmla="*/ 1497821 w 2663714"/>
                <a:gd name="connsiteY13648" fmla="*/ 927908 h 2179871"/>
                <a:gd name="connsiteX13649" fmla="*/ 1517018 w 2663714"/>
                <a:gd name="connsiteY13649" fmla="*/ 896842 h 2179871"/>
                <a:gd name="connsiteX13650" fmla="*/ 1518809 w 2663714"/>
                <a:gd name="connsiteY13650" fmla="*/ 933371 h 2179871"/>
                <a:gd name="connsiteX13651" fmla="*/ 1518809 w 2663714"/>
                <a:gd name="connsiteY13651" fmla="*/ 933371 h 2179871"/>
                <a:gd name="connsiteX13652" fmla="*/ 1518809 w 2663714"/>
                <a:gd name="connsiteY13652" fmla="*/ 933371 h 2179871"/>
                <a:gd name="connsiteX13653" fmla="*/ 1518809 w 2663714"/>
                <a:gd name="connsiteY13653" fmla="*/ 933371 h 2179871"/>
                <a:gd name="connsiteX13654" fmla="*/ 1518809 w 2663714"/>
                <a:gd name="connsiteY13654" fmla="*/ 933285 h 2179871"/>
                <a:gd name="connsiteX13655" fmla="*/ 1535873 w 2663714"/>
                <a:gd name="connsiteY13655" fmla="*/ 906486 h 2179871"/>
                <a:gd name="connsiteX13656" fmla="*/ 1543210 w 2663714"/>
                <a:gd name="connsiteY13656" fmla="*/ 911778 h 2179871"/>
                <a:gd name="connsiteX13657" fmla="*/ 1541589 w 2663714"/>
                <a:gd name="connsiteY13657" fmla="*/ 918435 h 2179871"/>
                <a:gd name="connsiteX13658" fmla="*/ 1530925 w 2663714"/>
                <a:gd name="connsiteY13658" fmla="*/ 933029 h 2179871"/>
                <a:gd name="connsiteX13659" fmla="*/ 1530925 w 2663714"/>
                <a:gd name="connsiteY13659" fmla="*/ 933029 h 2179871"/>
                <a:gd name="connsiteX13660" fmla="*/ 1530925 w 2663714"/>
                <a:gd name="connsiteY13660" fmla="*/ 933029 h 2179871"/>
                <a:gd name="connsiteX13661" fmla="*/ 1530925 w 2663714"/>
                <a:gd name="connsiteY13661" fmla="*/ 933029 h 2179871"/>
                <a:gd name="connsiteX13662" fmla="*/ 1530925 w 2663714"/>
                <a:gd name="connsiteY13662" fmla="*/ 933029 h 2179871"/>
                <a:gd name="connsiteX13663" fmla="*/ 1522734 w 2663714"/>
                <a:gd name="connsiteY13663" fmla="*/ 945917 h 2179871"/>
                <a:gd name="connsiteX13664" fmla="*/ 1513435 w 2663714"/>
                <a:gd name="connsiteY13664" fmla="*/ 940028 h 2179871"/>
                <a:gd name="connsiteX13665" fmla="*/ 1518724 w 2663714"/>
                <a:gd name="connsiteY13665" fmla="*/ 933456 h 2179871"/>
                <a:gd name="connsiteX13666" fmla="*/ 1536726 w 2663714"/>
                <a:gd name="connsiteY13666" fmla="*/ 936955 h 2179871"/>
                <a:gd name="connsiteX13667" fmla="*/ 1536726 w 2663714"/>
                <a:gd name="connsiteY13667" fmla="*/ 936955 h 2179871"/>
                <a:gd name="connsiteX13668" fmla="*/ 1536726 w 2663714"/>
                <a:gd name="connsiteY13668" fmla="*/ 936870 h 2179871"/>
                <a:gd name="connsiteX13669" fmla="*/ 1536726 w 2663714"/>
                <a:gd name="connsiteY13669" fmla="*/ 936785 h 2179871"/>
                <a:gd name="connsiteX13670" fmla="*/ 1536726 w 2663714"/>
                <a:gd name="connsiteY13670" fmla="*/ 936785 h 2179871"/>
                <a:gd name="connsiteX13671" fmla="*/ 1549865 w 2663714"/>
                <a:gd name="connsiteY13671" fmla="*/ 915874 h 2179871"/>
                <a:gd name="connsiteX13672" fmla="*/ 1567782 w 2663714"/>
                <a:gd name="connsiteY13672" fmla="*/ 924580 h 2179871"/>
                <a:gd name="connsiteX13673" fmla="*/ 1557373 w 2663714"/>
                <a:gd name="connsiteY13673" fmla="*/ 939345 h 2179871"/>
                <a:gd name="connsiteX13674" fmla="*/ 1557373 w 2663714"/>
                <a:gd name="connsiteY13674" fmla="*/ 939345 h 2179871"/>
                <a:gd name="connsiteX13675" fmla="*/ 1557373 w 2663714"/>
                <a:gd name="connsiteY13675" fmla="*/ 939345 h 2179871"/>
                <a:gd name="connsiteX13676" fmla="*/ 1557373 w 2663714"/>
                <a:gd name="connsiteY13676" fmla="*/ 939345 h 2179871"/>
                <a:gd name="connsiteX13677" fmla="*/ 1557373 w 2663714"/>
                <a:gd name="connsiteY13677" fmla="*/ 939345 h 2179871"/>
                <a:gd name="connsiteX13678" fmla="*/ 1546282 w 2663714"/>
                <a:gd name="connsiteY13678" fmla="*/ 958122 h 2179871"/>
                <a:gd name="connsiteX13679" fmla="*/ 1527768 w 2663714"/>
                <a:gd name="connsiteY13679" fmla="*/ 948989 h 2179871"/>
                <a:gd name="connsiteX13680" fmla="*/ 1536470 w 2663714"/>
                <a:gd name="connsiteY13680" fmla="*/ 937041 h 2179871"/>
                <a:gd name="connsiteX13681" fmla="*/ 1563345 w 2663714"/>
                <a:gd name="connsiteY13681" fmla="*/ 943186 h 2179871"/>
                <a:gd name="connsiteX13682" fmla="*/ 1563345 w 2663714"/>
                <a:gd name="connsiteY13682" fmla="*/ 943186 h 2179871"/>
                <a:gd name="connsiteX13683" fmla="*/ 1563345 w 2663714"/>
                <a:gd name="connsiteY13683" fmla="*/ 943100 h 2179871"/>
                <a:gd name="connsiteX13684" fmla="*/ 1563345 w 2663714"/>
                <a:gd name="connsiteY13684" fmla="*/ 943100 h 2179871"/>
                <a:gd name="connsiteX13685" fmla="*/ 1563345 w 2663714"/>
                <a:gd name="connsiteY13685" fmla="*/ 943015 h 2179871"/>
                <a:gd name="connsiteX13686" fmla="*/ 1573242 w 2663714"/>
                <a:gd name="connsiteY13686" fmla="*/ 926543 h 2179871"/>
                <a:gd name="connsiteX13687" fmla="*/ 1585272 w 2663714"/>
                <a:gd name="connsiteY13687" fmla="*/ 929957 h 2179871"/>
                <a:gd name="connsiteX13688" fmla="*/ 1587148 w 2663714"/>
                <a:gd name="connsiteY13688" fmla="*/ 930298 h 2179871"/>
                <a:gd name="connsiteX13689" fmla="*/ 1582968 w 2663714"/>
                <a:gd name="connsiteY13689" fmla="*/ 936614 h 2179871"/>
                <a:gd name="connsiteX13690" fmla="*/ 1582968 w 2663714"/>
                <a:gd name="connsiteY13690" fmla="*/ 936614 h 2179871"/>
                <a:gd name="connsiteX13691" fmla="*/ 1582968 w 2663714"/>
                <a:gd name="connsiteY13691" fmla="*/ 936614 h 2179871"/>
                <a:gd name="connsiteX13692" fmla="*/ 1582968 w 2663714"/>
                <a:gd name="connsiteY13692" fmla="*/ 936614 h 2179871"/>
                <a:gd name="connsiteX13693" fmla="*/ 1582968 w 2663714"/>
                <a:gd name="connsiteY13693" fmla="*/ 936614 h 2179871"/>
                <a:gd name="connsiteX13694" fmla="*/ 1566502 w 2663714"/>
                <a:gd name="connsiteY13694" fmla="*/ 965291 h 2179871"/>
                <a:gd name="connsiteX13695" fmla="*/ 1553960 w 2663714"/>
                <a:gd name="connsiteY13695" fmla="*/ 961280 h 2179871"/>
                <a:gd name="connsiteX13696" fmla="*/ 1551400 w 2663714"/>
                <a:gd name="connsiteY13696" fmla="*/ 960170 h 2179871"/>
                <a:gd name="connsiteX13697" fmla="*/ 1563260 w 2663714"/>
                <a:gd name="connsiteY13697" fmla="*/ 943186 h 2179871"/>
                <a:gd name="connsiteX13698" fmla="*/ 1588940 w 2663714"/>
                <a:gd name="connsiteY13698" fmla="*/ 940369 h 2179871"/>
                <a:gd name="connsiteX13699" fmla="*/ 1588940 w 2663714"/>
                <a:gd name="connsiteY13699" fmla="*/ 940369 h 2179871"/>
                <a:gd name="connsiteX13700" fmla="*/ 1588940 w 2663714"/>
                <a:gd name="connsiteY13700" fmla="*/ 940199 h 2179871"/>
                <a:gd name="connsiteX13701" fmla="*/ 1589026 w 2663714"/>
                <a:gd name="connsiteY13701" fmla="*/ 940028 h 2179871"/>
                <a:gd name="connsiteX13702" fmla="*/ 1589026 w 2663714"/>
                <a:gd name="connsiteY13702" fmla="*/ 940028 h 2179871"/>
                <a:gd name="connsiteX13703" fmla="*/ 1594059 w 2663714"/>
                <a:gd name="connsiteY13703" fmla="*/ 931322 h 2179871"/>
                <a:gd name="connsiteX13704" fmla="*/ 1594656 w 2663714"/>
                <a:gd name="connsiteY13704" fmla="*/ 931408 h 2179871"/>
                <a:gd name="connsiteX13705" fmla="*/ 1593974 w 2663714"/>
                <a:gd name="connsiteY13705" fmla="*/ 933115 h 2179871"/>
                <a:gd name="connsiteX13706" fmla="*/ 1594230 w 2663714"/>
                <a:gd name="connsiteY13706" fmla="*/ 933200 h 2179871"/>
                <a:gd name="connsiteX13707" fmla="*/ 1595083 w 2663714"/>
                <a:gd name="connsiteY13707" fmla="*/ 931408 h 2179871"/>
                <a:gd name="connsiteX13708" fmla="*/ 1604553 w 2663714"/>
                <a:gd name="connsiteY13708" fmla="*/ 932432 h 2179871"/>
                <a:gd name="connsiteX13709" fmla="*/ 1581518 w 2663714"/>
                <a:gd name="connsiteY13709" fmla="*/ 969046 h 2179871"/>
                <a:gd name="connsiteX13710" fmla="*/ 1571450 w 2663714"/>
                <a:gd name="connsiteY13710" fmla="*/ 966571 h 2179871"/>
                <a:gd name="connsiteX13711" fmla="*/ 1588855 w 2663714"/>
                <a:gd name="connsiteY13711" fmla="*/ 940284 h 2179871"/>
                <a:gd name="connsiteX13712" fmla="*/ 1636206 w 2663714"/>
                <a:gd name="connsiteY13712" fmla="*/ 930896 h 2179871"/>
                <a:gd name="connsiteX13713" fmla="*/ 1641752 w 2663714"/>
                <a:gd name="connsiteY13713" fmla="*/ 929786 h 2179871"/>
                <a:gd name="connsiteX13714" fmla="*/ 1640984 w 2663714"/>
                <a:gd name="connsiteY13714" fmla="*/ 932944 h 2179871"/>
                <a:gd name="connsiteX13715" fmla="*/ 1641240 w 2663714"/>
                <a:gd name="connsiteY13715" fmla="*/ 932944 h 2179871"/>
                <a:gd name="connsiteX13716" fmla="*/ 1642349 w 2663714"/>
                <a:gd name="connsiteY13716" fmla="*/ 929530 h 2179871"/>
                <a:gd name="connsiteX13717" fmla="*/ 1646529 w 2663714"/>
                <a:gd name="connsiteY13717" fmla="*/ 928506 h 2179871"/>
                <a:gd name="connsiteX13718" fmla="*/ 1646103 w 2663714"/>
                <a:gd name="connsiteY13718" fmla="*/ 929274 h 2179871"/>
                <a:gd name="connsiteX13719" fmla="*/ 1646103 w 2663714"/>
                <a:gd name="connsiteY13719" fmla="*/ 929274 h 2179871"/>
                <a:gd name="connsiteX13720" fmla="*/ 1646017 w 2663714"/>
                <a:gd name="connsiteY13720" fmla="*/ 929445 h 2179871"/>
                <a:gd name="connsiteX13721" fmla="*/ 1646017 w 2663714"/>
                <a:gd name="connsiteY13721" fmla="*/ 929615 h 2179871"/>
                <a:gd name="connsiteX13722" fmla="*/ 1645932 w 2663714"/>
                <a:gd name="connsiteY13722" fmla="*/ 929615 h 2179871"/>
                <a:gd name="connsiteX13723" fmla="*/ 1620678 w 2663714"/>
                <a:gd name="connsiteY13723" fmla="*/ 973826 h 2179871"/>
                <a:gd name="connsiteX13724" fmla="*/ 1608478 w 2663714"/>
                <a:gd name="connsiteY13724" fmla="*/ 973228 h 2179871"/>
                <a:gd name="connsiteX13725" fmla="*/ 1636206 w 2663714"/>
                <a:gd name="connsiteY13725" fmla="*/ 930810 h 2179871"/>
                <a:gd name="connsiteX13726" fmla="*/ 1651990 w 2663714"/>
                <a:gd name="connsiteY13726" fmla="*/ 933115 h 2179871"/>
                <a:gd name="connsiteX13727" fmla="*/ 1651990 w 2663714"/>
                <a:gd name="connsiteY13727" fmla="*/ 933115 h 2179871"/>
                <a:gd name="connsiteX13728" fmla="*/ 1651990 w 2663714"/>
                <a:gd name="connsiteY13728" fmla="*/ 933115 h 2179871"/>
                <a:gd name="connsiteX13729" fmla="*/ 1651990 w 2663714"/>
                <a:gd name="connsiteY13729" fmla="*/ 933115 h 2179871"/>
                <a:gd name="connsiteX13730" fmla="*/ 1651990 w 2663714"/>
                <a:gd name="connsiteY13730" fmla="*/ 933115 h 2179871"/>
                <a:gd name="connsiteX13731" fmla="*/ 1655999 w 2663714"/>
                <a:gd name="connsiteY13731" fmla="*/ 925860 h 2179871"/>
                <a:gd name="connsiteX13732" fmla="*/ 1668541 w 2663714"/>
                <a:gd name="connsiteY13732" fmla="*/ 920739 h 2179871"/>
                <a:gd name="connsiteX13733" fmla="*/ 1641069 w 2663714"/>
                <a:gd name="connsiteY13733" fmla="*/ 973143 h 2179871"/>
                <a:gd name="connsiteX13734" fmla="*/ 1625456 w 2663714"/>
                <a:gd name="connsiteY13734" fmla="*/ 973997 h 2179871"/>
                <a:gd name="connsiteX13735" fmla="*/ 1651904 w 2663714"/>
                <a:gd name="connsiteY13735" fmla="*/ 933200 h 2179871"/>
                <a:gd name="connsiteX13736" fmla="*/ 1666238 w 2663714"/>
                <a:gd name="connsiteY13736" fmla="*/ 967425 h 2179871"/>
                <a:gd name="connsiteX13737" fmla="*/ 1666408 w 2663714"/>
                <a:gd name="connsiteY13737" fmla="*/ 967083 h 2179871"/>
                <a:gd name="connsiteX13738" fmla="*/ 1689273 w 2663714"/>
                <a:gd name="connsiteY13738" fmla="*/ 942076 h 2179871"/>
                <a:gd name="connsiteX13739" fmla="*/ 1762646 w 2663714"/>
                <a:gd name="connsiteY13739" fmla="*/ 864153 h 2179871"/>
                <a:gd name="connsiteX13740" fmla="*/ 1762646 w 2663714"/>
                <a:gd name="connsiteY13740" fmla="*/ 864153 h 2179871"/>
                <a:gd name="connsiteX13741" fmla="*/ 1762646 w 2663714"/>
                <a:gd name="connsiteY13741" fmla="*/ 864153 h 2179871"/>
                <a:gd name="connsiteX13742" fmla="*/ 1762646 w 2663714"/>
                <a:gd name="connsiteY13742" fmla="*/ 864153 h 2179871"/>
                <a:gd name="connsiteX13743" fmla="*/ 1762646 w 2663714"/>
                <a:gd name="connsiteY13743" fmla="*/ 864153 h 2179871"/>
                <a:gd name="connsiteX13744" fmla="*/ 1793190 w 2663714"/>
                <a:gd name="connsiteY13744" fmla="*/ 830014 h 2179871"/>
                <a:gd name="connsiteX13745" fmla="*/ 1788327 w 2663714"/>
                <a:gd name="connsiteY13745" fmla="*/ 855106 h 2179871"/>
                <a:gd name="connsiteX13746" fmla="*/ 1762134 w 2663714"/>
                <a:gd name="connsiteY13746" fmla="*/ 882588 h 2179871"/>
                <a:gd name="connsiteX13747" fmla="*/ 1762134 w 2663714"/>
                <a:gd name="connsiteY13747" fmla="*/ 882588 h 2179871"/>
                <a:gd name="connsiteX13748" fmla="*/ 1761963 w 2663714"/>
                <a:gd name="connsiteY13748" fmla="*/ 882759 h 2179871"/>
                <a:gd name="connsiteX13749" fmla="*/ 1761793 w 2663714"/>
                <a:gd name="connsiteY13749" fmla="*/ 882930 h 2179871"/>
                <a:gd name="connsiteX13750" fmla="*/ 1761793 w 2663714"/>
                <a:gd name="connsiteY13750" fmla="*/ 882930 h 2179871"/>
                <a:gd name="connsiteX13751" fmla="*/ 1693966 w 2663714"/>
                <a:gd name="connsiteY13751" fmla="*/ 959402 h 2179871"/>
                <a:gd name="connsiteX13752" fmla="*/ 1665214 w 2663714"/>
                <a:gd name="connsiteY13752" fmla="*/ 969046 h 2179871"/>
                <a:gd name="connsiteX13753" fmla="*/ 1666067 w 2663714"/>
                <a:gd name="connsiteY13753" fmla="*/ 967595 h 2179871"/>
                <a:gd name="connsiteX13754" fmla="*/ 1767168 w 2663714"/>
                <a:gd name="connsiteY13754" fmla="*/ 887453 h 2179871"/>
                <a:gd name="connsiteX13755" fmla="*/ 1767168 w 2663714"/>
                <a:gd name="connsiteY13755" fmla="*/ 887453 h 2179871"/>
                <a:gd name="connsiteX13756" fmla="*/ 1767168 w 2663714"/>
                <a:gd name="connsiteY13756" fmla="*/ 887453 h 2179871"/>
                <a:gd name="connsiteX13757" fmla="*/ 1767168 w 2663714"/>
                <a:gd name="connsiteY13757" fmla="*/ 887453 h 2179871"/>
                <a:gd name="connsiteX13758" fmla="*/ 1767168 w 2663714"/>
                <a:gd name="connsiteY13758" fmla="*/ 887453 h 2179871"/>
                <a:gd name="connsiteX13759" fmla="*/ 1783804 w 2663714"/>
                <a:gd name="connsiteY13759" fmla="*/ 868591 h 2179871"/>
                <a:gd name="connsiteX13760" fmla="*/ 1769557 w 2663714"/>
                <a:gd name="connsiteY13760" fmla="*/ 896671 h 2179871"/>
                <a:gd name="connsiteX13761" fmla="*/ 1768192 w 2663714"/>
                <a:gd name="connsiteY13761" fmla="*/ 898122 h 2179871"/>
                <a:gd name="connsiteX13762" fmla="*/ 1768192 w 2663714"/>
                <a:gd name="connsiteY13762" fmla="*/ 898122 h 2179871"/>
                <a:gd name="connsiteX13763" fmla="*/ 1768021 w 2663714"/>
                <a:gd name="connsiteY13763" fmla="*/ 898292 h 2179871"/>
                <a:gd name="connsiteX13764" fmla="*/ 1767850 w 2663714"/>
                <a:gd name="connsiteY13764" fmla="*/ 898463 h 2179871"/>
                <a:gd name="connsiteX13765" fmla="*/ 1767850 w 2663714"/>
                <a:gd name="connsiteY13765" fmla="*/ 898463 h 2179871"/>
                <a:gd name="connsiteX13766" fmla="*/ 1765717 w 2663714"/>
                <a:gd name="connsiteY13766" fmla="*/ 901024 h 2179871"/>
                <a:gd name="connsiteX13767" fmla="*/ 1760342 w 2663714"/>
                <a:gd name="connsiteY13767" fmla="*/ 904523 h 2179871"/>
                <a:gd name="connsiteX13768" fmla="*/ 1744900 w 2663714"/>
                <a:gd name="connsiteY13768" fmla="*/ 914594 h 2179871"/>
                <a:gd name="connsiteX13769" fmla="*/ 1745071 w 2663714"/>
                <a:gd name="connsiteY13769" fmla="*/ 914850 h 2179871"/>
                <a:gd name="connsiteX13770" fmla="*/ 1761367 w 2663714"/>
                <a:gd name="connsiteY13770" fmla="*/ 906315 h 2179871"/>
                <a:gd name="connsiteX13771" fmla="*/ 1747630 w 2663714"/>
                <a:gd name="connsiteY13771" fmla="*/ 922958 h 2179871"/>
                <a:gd name="connsiteX13772" fmla="*/ 1736027 w 2663714"/>
                <a:gd name="connsiteY13772" fmla="*/ 929445 h 2179871"/>
                <a:gd name="connsiteX13773" fmla="*/ 1736198 w 2663714"/>
                <a:gd name="connsiteY13773" fmla="*/ 929701 h 2179871"/>
                <a:gd name="connsiteX13774" fmla="*/ 1745497 w 2663714"/>
                <a:gd name="connsiteY13774" fmla="*/ 925689 h 2179871"/>
                <a:gd name="connsiteX13775" fmla="*/ 1744559 w 2663714"/>
                <a:gd name="connsiteY13775" fmla="*/ 926884 h 2179871"/>
                <a:gd name="connsiteX13776" fmla="*/ 1701388 w 2663714"/>
                <a:gd name="connsiteY13776" fmla="*/ 956244 h 2179871"/>
                <a:gd name="connsiteX13777" fmla="*/ 1699596 w 2663714"/>
                <a:gd name="connsiteY13777" fmla="*/ 957012 h 2179871"/>
                <a:gd name="connsiteX13778" fmla="*/ 1767083 w 2663714"/>
                <a:gd name="connsiteY13778" fmla="*/ 887624 h 2179871"/>
                <a:gd name="connsiteX13779" fmla="*/ 1732956 w 2663714"/>
                <a:gd name="connsiteY13779" fmla="*/ 967766 h 2179871"/>
                <a:gd name="connsiteX13780" fmla="*/ 1738075 w 2663714"/>
                <a:gd name="connsiteY13780" fmla="*/ 965803 h 2179871"/>
                <a:gd name="connsiteX13781" fmla="*/ 1731590 w 2663714"/>
                <a:gd name="connsiteY13781" fmla="*/ 974423 h 2179871"/>
                <a:gd name="connsiteX13782" fmla="*/ 1722120 w 2663714"/>
                <a:gd name="connsiteY13782" fmla="*/ 978093 h 2179871"/>
                <a:gd name="connsiteX13783" fmla="*/ 1732956 w 2663714"/>
                <a:gd name="connsiteY13783" fmla="*/ 967681 h 2179871"/>
                <a:gd name="connsiteX13784" fmla="*/ 1743706 w 2663714"/>
                <a:gd name="connsiteY13784" fmla="*/ 963584 h 2179871"/>
                <a:gd name="connsiteX13785" fmla="*/ 1756589 w 2663714"/>
                <a:gd name="connsiteY13785" fmla="*/ 958463 h 2179871"/>
                <a:gd name="connsiteX13786" fmla="*/ 1753090 w 2663714"/>
                <a:gd name="connsiteY13786" fmla="*/ 966145 h 2179871"/>
                <a:gd name="connsiteX13787" fmla="*/ 1735771 w 2663714"/>
                <a:gd name="connsiteY13787" fmla="*/ 972802 h 2179871"/>
                <a:gd name="connsiteX13788" fmla="*/ 1743706 w 2663714"/>
                <a:gd name="connsiteY13788" fmla="*/ 963584 h 2179871"/>
                <a:gd name="connsiteX13789" fmla="*/ 1758636 w 2663714"/>
                <a:gd name="connsiteY13789" fmla="*/ 971522 h 2179871"/>
                <a:gd name="connsiteX13790" fmla="*/ 1758636 w 2663714"/>
                <a:gd name="connsiteY13790" fmla="*/ 971522 h 2179871"/>
                <a:gd name="connsiteX13791" fmla="*/ 1758636 w 2663714"/>
                <a:gd name="connsiteY13791" fmla="*/ 971522 h 2179871"/>
                <a:gd name="connsiteX13792" fmla="*/ 1758636 w 2663714"/>
                <a:gd name="connsiteY13792" fmla="*/ 971522 h 2179871"/>
                <a:gd name="connsiteX13793" fmla="*/ 1758636 w 2663714"/>
                <a:gd name="connsiteY13793" fmla="*/ 971522 h 2179871"/>
                <a:gd name="connsiteX13794" fmla="*/ 1781842 w 2663714"/>
                <a:gd name="connsiteY13794" fmla="*/ 962560 h 2179871"/>
                <a:gd name="connsiteX13795" fmla="*/ 1775614 w 2663714"/>
                <a:gd name="connsiteY13795" fmla="*/ 977837 h 2179871"/>
                <a:gd name="connsiteX13796" fmla="*/ 1758807 w 2663714"/>
                <a:gd name="connsiteY13796" fmla="*/ 982531 h 2179871"/>
                <a:gd name="connsiteX13797" fmla="*/ 1758807 w 2663714"/>
                <a:gd name="connsiteY13797" fmla="*/ 982531 h 2179871"/>
                <a:gd name="connsiteX13798" fmla="*/ 1758636 w 2663714"/>
                <a:gd name="connsiteY13798" fmla="*/ 982531 h 2179871"/>
                <a:gd name="connsiteX13799" fmla="*/ 1758466 w 2663714"/>
                <a:gd name="connsiteY13799" fmla="*/ 982531 h 2179871"/>
                <a:gd name="connsiteX13800" fmla="*/ 1758466 w 2663714"/>
                <a:gd name="connsiteY13800" fmla="*/ 982531 h 2179871"/>
                <a:gd name="connsiteX13801" fmla="*/ 1749593 w 2663714"/>
                <a:gd name="connsiteY13801" fmla="*/ 985604 h 2179871"/>
                <a:gd name="connsiteX13802" fmla="*/ 1756333 w 2663714"/>
                <a:gd name="connsiteY13802" fmla="*/ 972119 h 2179871"/>
                <a:gd name="connsiteX13803" fmla="*/ 1758551 w 2663714"/>
                <a:gd name="connsiteY13803" fmla="*/ 971351 h 2179871"/>
                <a:gd name="connsiteX13804" fmla="*/ 1760769 w 2663714"/>
                <a:gd name="connsiteY13804" fmla="*/ 989274 h 2179871"/>
                <a:gd name="connsiteX13805" fmla="*/ 1760769 w 2663714"/>
                <a:gd name="connsiteY13805" fmla="*/ 989274 h 2179871"/>
                <a:gd name="connsiteX13806" fmla="*/ 1760769 w 2663714"/>
                <a:gd name="connsiteY13806" fmla="*/ 989274 h 2179871"/>
                <a:gd name="connsiteX13807" fmla="*/ 1760769 w 2663714"/>
                <a:gd name="connsiteY13807" fmla="*/ 989274 h 2179871"/>
                <a:gd name="connsiteX13808" fmla="*/ 1760769 w 2663714"/>
                <a:gd name="connsiteY13808" fmla="*/ 989274 h 2179871"/>
                <a:gd name="connsiteX13809" fmla="*/ 1772628 w 2663714"/>
                <a:gd name="connsiteY13809" fmla="*/ 985177 h 2179871"/>
                <a:gd name="connsiteX13810" fmla="*/ 1766144 w 2663714"/>
                <a:gd name="connsiteY13810" fmla="*/ 1001479 h 2179871"/>
                <a:gd name="connsiteX13811" fmla="*/ 1753859 w 2663714"/>
                <a:gd name="connsiteY13811" fmla="*/ 1004978 h 2179871"/>
                <a:gd name="connsiteX13812" fmla="*/ 1753859 w 2663714"/>
                <a:gd name="connsiteY13812" fmla="*/ 1004978 h 2179871"/>
                <a:gd name="connsiteX13813" fmla="*/ 1753688 w 2663714"/>
                <a:gd name="connsiteY13813" fmla="*/ 1004978 h 2179871"/>
                <a:gd name="connsiteX13814" fmla="*/ 1753517 w 2663714"/>
                <a:gd name="connsiteY13814" fmla="*/ 1004978 h 2179871"/>
                <a:gd name="connsiteX13815" fmla="*/ 1753517 w 2663714"/>
                <a:gd name="connsiteY13815" fmla="*/ 1004978 h 2179871"/>
                <a:gd name="connsiteX13816" fmla="*/ 1737136 w 2663714"/>
                <a:gd name="connsiteY13816" fmla="*/ 1010526 h 2179871"/>
                <a:gd name="connsiteX13817" fmla="*/ 1745668 w 2663714"/>
                <a:gd name="connsiteY13817" fmla="*/ 993371 h 2179871"/>
                <a:gd name="connsiteX13818" fmla="*/ 1760598 w 2663714"/>
                <a:gd name="connsiteY13818" fmla="*/ 989189 h 2179871"/>
                <a:gd name="connsiteX13819" fmla="*/ 1750275 w 2663714"/>
                <a:gd name="connsiteY13819" fmla="*/ 1049530 h 2179871"/>
                <a:gd name="connsiteX13820" fmla="*/ 1752835 w 2663714"/>
                <a:gd name="connsiteY13820" fmla="*/ 1043556 h 2179871"/>
                <a:gd name="connsiteX13821" fmla="*/ 1771263 w 2663714"/>
                <a:gd name="connsiteY13821" fmla="*/ 1037923 h 2179871"/>
                <a:gd name="connsiteX13822" fmla="*/ 1766144 w 2663714"/>
                <a:gd name="connsiteY13822" fmla="*/ 1052688 h 2179871"/>
                <a:gd name="connsiteX13823" fmla="*/ 1746777 w 2663714"/>
                <a:gd name="connsiteY13823" fmla="*/ 1057979 h 2179871"/>
                <a:gd name="connsiteX13824" fmla="*/ 1750360 w 2663714"/>
                <a:gd name="connsiteY13824" fmla="*/ 1049530 h 2179871"/>
                <a:gd name="connsiteX13825" fmla="*/ 1775188 w 2663714"/>
                <a:gd name="connsiteY13825" fmla="*/ 1036728 h 2179871"/>
                <a:gd name="connsiteX13826" fmla="*/ 1795323 w 2663714"/>
                <a:gd name="connsiteY13826" fmla="*/ 1030327 h 2179871"/>
                <a:gd name="connsiteX13827" fmla="*/ 1789607 w 2663714"/>
                <a:gd name="connsiteY13827" fmla="*/ 1046372 h 2179871"/>
                <a:gd name="connsiteX13828" fmla="*/ 1769045 w 2663714"/>
                <a:gd name="connsiteY13828" fmla="*/ 1051920 h 2179871"/>
                <a:gd name="connsiteX13829" fmla="*/ 1775273 w 2663714"/>
                <a:gd name="connsiteY13829" fmla="*/ 1036728 h 2179871"/>
                <a:gd name="connsiteX13830" fmla="*/ 1793702 w 2663714"/>
                <a:gd name="connsiteY13830" fmla="*/ 1049615 h 2179871"/>
                <a:gd name="connsiteX13831" fmla="*/ 1801807 w 2663714"/>
                <a:gd name="connsiteY13831" fmla="*/ 1046799 h 2179871"/>
                <a:gd name="connsiteX13832" fmla="*/ 1789009 w 2663714"/>
                <a:gd name="connsiteY13832" fmla="*/ 1081450 h 2179871"/>
                <a:gd name="connsiteX13833" fmla="*/ 1787900 w 2663714"/>
                <a:gd name="connsiteY13833" fmla="*/ 1082475 h 2179871"/>
                <a:gd name="connsiteX13834" fmla="*/ 1779624 w 2663714"/>
                <a:gd name="connsiteY13834" fmla="*/ 1084437 h 2179871"/>
                <a:gd name="connsiteX13835" fmla="*/ 1793702 w 2663714"/>
                <a:gd name="connsiteY13835" fmla="*/ 1049701 h 2179871"/>
                <a:gd name="connsiteX13836" fmla="*/ 1776724 w 2663714"/>
                <a:gd name="connsiteY13836" fmla="*/ 1116017 h 2179871"/>
                <a:gd name="connsiteX13837" fmla="*/ 1774676 w 2663714"/>
                <a:gd name="connsiteY13837" fmla="*/ 1121735 h 2179871"/>
                <a:gd name="connsiteX13838" fmla="*/ 1774676 w 2663714"/>
                <a:gd name="connsiteY13838" fmla="*/ 1121735 h 2179871"/>
                <a:gd name="connsiteX13839" fmla="*/ 1774676 w 2663714"/>
                <a:gd name="connsiteY13839" fmla="*/ 1121906 h 2179871"/>
                <a:gd name="connsiteX13840" fmla="*/ 1770154 w 2663714"/>
                <a:gd name="connsiteY13840" fmla="*/ 1134793 h 2179871"/>
                <a:gd name="connsiteX13841" fmla="*/ 1759575 w 2663714"/>
                <a:gd name="connsiteY13841" fmla="*/ 1138122 h 2179871"/>
                <a:gd name="connsiteX13842" fmla="*/ 1758551 w 2663714"/>
                <a:gd name="connsiteY13842" fmla="*/ 1138463 h 2179871"/>
                <a:gd name="connsiteX13843" fmla="*/ 1765803 w 2663714"/>
                <a:gd name="connsiteY13843" fmla="*/ 1119601 h 2179871"/>
                <a:gd name="connsiteX13844" fmla="*/ 1776638 w 2663714"/>
                <a:gd name="connsiteY13844" fmla="*/ 1116017 h 2179871"/>
                <a:gd name="connsiteX13845" fmla="*/ 1724680 w 2663714"/>
                <a:gd name="connsiteY13845" fmla="*/ 1207766 h 2179871"/>
                <a:gd name="connsiteX13846" fmla="*/ 1720158 w 2663714"/>
                <a:gd name="connsiteY13846" fmla="*/ 1232176 h 2179871"/>
                <a:gd name="connsiteX13847" fmla="*/ 1710944 w 2663714"/>
                <a:gd name="connsiteY13847" fmla="*/ 1231151 h 2179871"/>
                <a:gd name="connsiteX13848" fmla="*/ 1713418 w 2663714"/>
                <a:gd name="connsiteY13848" fmla="*/ 1209388 h 2179871"/>
                <a:gd name="connsiteX13849" fmla="*/ 1724595 w 2663714"/>
                <a:gd name="connsiteY13849" fmla="*/ 1207766 h 2179871"/>
                <a:gd name="connsiteX13850" fmla="*/ 1719561 w 2663714"/>
                <a:gd name="connsiteY13850" fmla="*/ 1235504 h 2179871"/>
                <a:gd name="connsiteX13851" fmla="*/ 1718452 w 2663714"/>
                <a:gd name="connsiteY13851" fmla="*/ 1241735 h 2179871"/>
                <a:gd name="connsiteX13852" fmla="*/ 1709152 w 2663714"/>
                <a:gd name="connsiteY13852" fmla="*/ 1247112 h 2179871"/>
                <a:gd name="connsiteX13853" fmla="*/ 1710603 w 2663714"/>
                <a:gd name="connsiteY13853" fmla="*/ 1235078 h 2179871"/>
                <a:gd name="connsiteX13854" fmla="*/ 1719646 w 2663714"/>
                <a:gd name="connsiteY13854" fmla="*/ 1235504 h 2179871"/>
                <a:gd name="connsiteX13855" fmla="*/ 1702668 w 2663714"/>
                <a:gd name="connsiteY13855" fmla="*/ 1250867 h 2179871"/>
                <a:gd name="connsiteX13856" fmla="*/ 1692771 w 2663714"/>
                <a:gd name="connsiteY13856" fmla="*/ 1256671 h 2179871"/>
                <a:gd name="connsiteX13857" fmla="*/ 1694648 w 2663714"/>
                <a:gd name="connsiteY13857" fmla="*/ 1242673 h 2179871"/>
                <a:gd name="connsiteX13858" fmla="*/ 1695928 w 2663714"/>
                <a:gd name="connsiteY13858" fmla="*/ 1234395 h 2179871"/>
                <a:gd name="connsiteX13859" fmla="*/ 1705483 w 2663714"/>
                <a:gd name="connsiteY13859" fmla="*/ 1234907 h 2179871"/>
                <a:gd name="connsiteX13860" fmla="*/ 1702583 w 2663714"/>
                <a:gd name="connsiteY13860" fmla="*/ 1250952 h 2179871"/>
                <a:gd name="connsiteX13861" fmla="*/ 1701474 w 2663714"/>
                <a:gd name="connsiteY13861" fmla="*/ 1257439 h 2179871"/>
                <a:gd name="connsiteX13862" fmla="*/ 1700194 w 2663714"/>
                <a:gd name="connsiteY13862" fmla="*/ 1264864 h 2179871"/>
                <a:gd name="connsiteX13863" fmla="*/ 1691918 w 2663714"/>
                <a:gd name="connsiteY13863" fmla="*/ 1263755 h 2179871"/>
                <a:gd name="connsiteX13864" fmla="*/ 1691918 w 2663714"/>
                <a:gd name="connsiteY13864" fmla="*/ 1263669 h 2179871"/>
                <a:gd name="connsiteX13865" fmla="*/ 1701474 w 2663714"/>
                <a:gd name="connsiteY13865" fmla="*/ 1257439 h 2179871"/>
                <a:gd name="connsiteX13866" fmla="*/ 1686970 w 2663714"/>
                <a:gd name="connsiteY13866" fmla="*/ 1268449 h 2179871"/>
                <a:gd name="connsiteX13867" fmla="*/ 1686031 w 2663714"/>
                <a:gd name="connsiteY13867" fmla="*/ 1272887 h 2179871"/>
                <a:gd name="connsiteX13868" fmla="*/ 1685007 w 2663714"/>
                <a:gd name="connsiteY13868" fmla="*/ 1272887 h 2179871"/>
                <a:gd name="connsiteX13869" fmla="*/ 1678182 w 2663714"/>
                <a:gd name="connsiteY13869" fmla="*/ 1272460 h 2179871"/>
                <a:gd name="connsiteX13870" fmla="*/ 1684666 w 2663714"/>
                <a:gd name="connsiteY13870" fmla="*/ 1268278 h 2179871"/>
                <a:gd name="connsiteX13871" fmla="*/ 1686884 w 2663714"/>
                <a:gd name="connsiteY13871" fmla="*/ 1268449 h 2179871"/>
                <a:gd name="connsiteX13872" fmla="*/ 1696013 w 2663714"/>
                <a:gd name="connsiteY13872" fmla="*/ 1295504 h 2179871"/>
                <a:gd name="connsiteX13873" fmla="*/ 1695075 w 2663714"/>
                <a:gd name="connsiteY13873" fmla="*/ 1303356 h 2179871"/>
                <a:gd name="connsiteX13874" fmla="*/ 1687652 w 2663714"/>
                <a:gd name="connsiteY13874" fmla="*/ 1317439 h 2179871"/>
                <a:gd name="connsiteX13875" fmla="*/ 1684666 w 2663714"/>
                <a:gd name="connsiteY13875" fmla="*/ 1322901 h 2179871"/>
                <a:gd name="connsiteX13876" fmla="*/ 1686970 w 2663714"/>
                <a:gd name="connsiteY13876" fmla="*/ 1307197 h 2179871"/>
                <a:gd name="connsiteX13877" fmla="*/ 1686970 w 2663714"/>
                <a:gd name="connsiteY13877" fmla="*/ 1307197 h 2179871"/>
                <a:gd name="connsiteX13878" fmla="*/ 1686970 w 2663714"/>
                <a:gd name="connsiteY13878" fmla="*/ 1307112 h 2179871"/>
                <a:gd name="connsiteX13879" fmla="*/ 1686970 w 2663714"/>
                <a:gd name="connsiteY13879" fmla="*/ 1307112 h 2179871"/>
                <a:gd name="connsiteX13880" fmla="*/ 1687652 w 2663714"/>
                <a:gd name="connsiteY13880" fmla="*/ 1300711 h 2179871"/>
                <a:gd name="connsiteX13881" fmla="*/ 1696013 w 2663714"/>
                <a:gd name="connsiteY13881" fmla="*/ 1295419 h 2179871"/>
                <a:gd name="connsiteX13882" fmla="*/ 1677243 w 2663714"/>
                <a:gd name="connsiteY13882" fmla="*/ 1344665 h 2179871"/>
                <a:gd name="connsiteX13883" fmla="*/ 1676561 w 2663714"/>
                <a:gd name="connsiteY13883" fmla="*/ 1359260 h 2179871"/>
                <a:gd name="connsiteX13884" fmla="*/ 1672977 w 2663714"/>
                <a:gd name="connsiteY13884" fmla="*/ 1361393 h 2179871"/>
                <a:gd name="connsiteX13885" fmla="*/ 1672977 w 2663714"/>
                <a:gd name="connsiteY13885" fmla="*/ 1361393 h 2179871"/>
                <a:gd name="connsiteX13886" fmla="*/ 1672722 w 2663714"/>
                <a:gd name="connsiteY13886" fmla="*/ 1361564 h 2179871"/>
                <a:gd name="connsiteX13887" fmla="*/ 1672466 w 2663714"/>
                <a:gd name="connsiteY13887" fmla="*/ 1361735 h 2179871"/>
                <a:gd name="connsiteX13888" fmla="*/ 1672466 w 2663714"/>
                <a:gd name="connsiteY13888" fmla="*/ 1361735 h 2179871"/>
                <a:gd name="connsiteX13889" fmla="*/ 1667432 w 2663714"/>
                <a:gd name="connsiteY13889" fmla="*/ 1365063 h 2179871"/>
                <a:gd name="connsiteX13890" fmla="*/ 1677243 w 2663714"/>
                <a:gd name="connsiteY13890" fmla="*/ 1344665 h 2179871"/>
                <a:gd name="connsiteX13891" fmla="*/ 1665043 w 2663714"/>
                <a:gd name="connsiteY13891" fmla="*/ 1412432 h 2179871"/>
                <a:gd name="connsiteX13892" fmla="*/ 1653014 w 2663714"/>
                <a:gd name="connsiteY13892" fmla="*/ 1441194 h 2179871"/>
                <a:gd name="connsiteX13893" fmla="*/ 1614791 w 2663714"/>
                <a:gd name="connsiteY13893" fmla="*/ 1464921 h 2179871"/>
                <a:gd name="connsiteX13894" fmla="*/ 1607880 w 2663714"/>
                <a:gd name="connsiteY13894" fmla="*/ 1469018 h 2179871"/>
                <a:gd name="connsiteX13895" fmla="*/ 1609501 w 2663714"/>
                <a:gd name="connsiteY13895" fmla="*/ 1466372 h 2179871"/>
                <a:gd name="connsiteX13896" fmla="*/ 1633646 w 2663714"/>
                <a:gd name="connsiteY13896" fmla="*/ 1427112 h 2179871"/>
                <a:gd name="connsiteX13897" fmla="*/ 1665043 w 2663714"/>
                <a:gd name="connsiteY13897" fmla="*/ 1412432 h 2179871"/>
                <a:gd name="connsiteX13898" fmla="*/ 1657023 w 2663714"/>
                <a:gd name="connsiteY13898" fmla="*/ 1443925 h 2179871"/>
                <a:gd name="connsiteX13899" fmla="*/ 1668114 w 2663714"/>
                <a:gd name="connsiteY13899" fmla="*/ 1437609 h 2179871"/>
                <a:gd name="connsiteX13900" fmla="*/ 1663507 w 2663714"/>
                <a:gd name="connsiteY13900" fmla="*/ 1447851 h 2179871"/>
                <a:gd name="connsiteX13901" fmla="*/ 1651136 w 2663714"/>
                <a:gd name="connsiteY13901" fmla="*/ 1455362 h 2179871"/>
                <a:gd name="connsiteX13902" fmla="*/ 1657023 w 2663714"/>
                <a:gd name="connsiteY13902" fmla="*/ 1443925 h 2179871"/>
                <a:gd name="connsiteX13903" fmla="*/ 1635438 w 2663714"/>
                <a:gd name="connsiteY13903" fmla="*/ 1510070 h 2179871"/>
                <a:gd name="connsiteX13904" fmla="*/ 1635267 w 2663714"/>
                <a:gd name="connsiteY13904" fmla="*/ 1510326 h 2179871"/>
                <a:gd name="connsiteX13905" fmla="*/ 1626736 w 2663714"/>
                <a:gd name="connsiteY13905" fmla="*/ 1528591 h 2179871"/>
                <a:gd name="connsiteX13906" fmla="*/ 1594742 w 2663714"/>
                <a:gd name="connsiteY13906" fmla="*/ 1531664 h 2179871"/>
                <a:gd name="connsiteX13907" fmla="*/ 1612232 w 2663714"/>
                <a:gd name="connsiteY13907" fmla="*/ 1522360 h 2179871"/>
                <a:gd name="connsiteX13908" fmla="*/ 1635438 w 2663714"/>
                <a:gd name="connsiteY13908" fmla="*/ 1509985 h 2179871"/>
                <a:gd name="connsiteX13909" fmla="*/ 1478795 w 2663714"/>
                <a:gd name="connsiteY13909" fmla="*/ 1566144 h 2179871"/>
                <a:gd name="connsiteX13910" fmla="*/ 1455504 w 2663714"/>
                <a:gd name="connsiteY13910" fmla="*/ 1563925 h 2179871"/>
                <a:gd name="connsiteX13911" fmla="*/ 1455504 w 2663714"/>
                <a:gd name="connsiteY13911" fmla="*/ 1564181 h 2179871"/>
                <a:gd name="connsiteX13912" fmla="*/ 1482720 w 2663714"/>
                <a:gd name="connsiteY13912" fmla="*/ 1568192 h 2179871"/>
                <a:gd name="connsiteX13913" fmla="*/ 1486730 w 2663714"/>
                <a:gd name="connsiteY13913" fmla="*/ 1568363 h 2179871"/>
                <a:gd name="connsiteX13914" fmla="*/ 1492446 w 2663714"/>
                <a:gd name="connsiteY13914" fmla="*/ 1570412 h 2179871"/>
                <a:gd name="connsiteX13915" fmla="*/ 1552339 w 2663714"/>
                <a:gd name="connsiteY13915" fmla="*/ 1703043 h 2179871"/>
                <a:gd name="connsiteX13916" fmla="*/ 1548585 w 2663714"/>
                <a:gd name="connsiteY13916" fmla="*/ 1711834 h 2179871"/>
                <a:gd name="connsiteX13917" fmla="*/ 1545429 w 2663714"/>
                <a:gd name="connsiteY13917" fmla="*/ 1714139 h 2179871"/>
                <a:gd name="connsiteX13918" fmla="*/ 1485791 w 2663714"/>
                <a:gd name="connsiteY13918" fmla="*/ 1755362 h 2179871"/>
                <a:gd name="connsiteX13919" fmla="*/ 1485791 w 2663714"/>
                <a:gd name="connsiteY13919" fmla="*/ 1755362 h 2179871"/>
                <a:gd name="connsiteX13920" fmla="*/ 1485621 w 2663714"/>
                <a:gd name="connsiteY13920" fmla="*/ 1755447 h 2179871"/>
                <a:gd name="connsiteX13921" fmla="*/ 1485450 w 2663714"/>
                <a:gd name="connsiteY13921" fmla="*/ 1755447 h 2179871"/>
                <a:gd name="connsiteX13922" fmla="*/ 1485450 w 2663714"/>
                <a:gd name="connsiteY13922" fmla="*/ 1755532 h 2179871"/>
                <a:gd name="connsiteX13923" fmla="*/ 1469923 w 2663714"/>
                <a:gd name="connsiteY13923" fmla="*/ 1767481 h 2179871"/>
                <a:gd name="connsiteX13924" fmla="*/ 1445522 w 2663714"/>
                <a:gd name="connsiteY13924" fmla="*/ 1767652 h 2179871"/>
                <a:gd name="connsiteX13925" fmla="*/ 1476748 w 2663714"/>
                <a:gd name="connsiteY13925" fmla="*/ 1746656 h 2179871"/>
                <a:gd name="connsiteX13926" fmla="*/ 1476748 w 2663714"/>
                <a:gd name="connsiteY13926" fmla="*/ 1746656 h 2179871"/>
                <a:gd name="connsiteX13927" fmla="*/ 1476748 w 2663714"/>
                <a:gd name="connsiteY13927" fmla="*/ 1746656 h 2179871"/>
                <a:gd name="connsiteX13928" fmla="*/ 1476748 w 2663714"/>
                <a:gd name="connsiteY13928" fmla="*/ 1746656 h 2179871"/>
                <a:gd name="connsiteX13929" fmla="*/ 1476748 w 2663714"/>
                <a:gd name="connsiteY13929" fmla="*/ 1746656 h 2179871"/>
                <a:gd name="connsiteX13930" fmla="*/ 1506268 w 2663714"/>
                <a:gd name="connsiteY13930" fmla="*/ 1722246 h 2179871"/>
                <a:gd name="connsiteX13931" fmla="*/ 1508656 w 2663714"/>
                <a:gd name="connsiteY13931" fmla="*/ 1720113 h 2179871"/>
                <a:gd name="connsiteX13932" fmla="*/ 1532289 w 2663714"/>
                <a:gd name="connsiteY13932" fmla="*/ 1698775 h 2179871"/>
                <a:gd name="connsiteX13933" fmla="*/ 1551230 w 2663714"/>
                <a:gd name="connsiteY13933" fmla="*/ 1680767 h 2179871"/>
                <a:gd name="connsiteX13934" fmla="*/ 1551059 w 2663714"/>
                <a:gd name="connsiteY13934" fmla="*/ 1680511 h 2179871"/>
                <a:gd name="connsiteX13935" fmla="*/ 1531095 w 2663714"/>
                <a:gd name="connsiteY13935" fmla="*/ 1697069 h 2179871"/>
                <a:gd name="connsiteX13936" fmla="*/ 1521369 w 2663714"/>
                <a:gd name="connsiteY13936" fmla="*/ 1704750 h 2179871"/>
                <a:gd name="connsiteX13937" fmla="*/ 1528280 w 2663714"/>
                <a:gd name="connsiteY13937" fmla="*/ 1691009 h 2179871"/>
                <a:gd name="connsiteX13938" fmla="*/ 1531351 w 2663714"/>
                <a:gd name="connsiteY13938" fmla="*/ 1680682 h 2179871"/>
                <a:gd name="connsiteX13939" fmla="*/ 1531522 w 2663714"/>
                <a:gd name="connsiteY13939" fmla="*/ 1680511 h 2179871"/>
                <a:gd name="connsiteX13940" fmla="*/ 1531436 w 2663714"/>
                <a:gd name="connsiteY13940" fmla="*/ 1680340 h 2179871"/>
                <a:gd name="connsiteX13941" fmla="*/ 1532119 w 2663714"/>
                <a:gd name="connsiteY13941" fmla="*/ 1656784 h 2179871"/>
                <a:gd name="connsiteX13942" fmla="*/ 1533996 w 2663714"/>
                <a:gd name="connsiteY13942" fmla="*/ 1654907 h 2179871"/>
                <a:gd name="connsiteX13943" fmla="*/ 1532034 w 2663714"/>
                <a:gd name="connsiteY13943" fmla="*/ 1656187 h 2179871"/>
                <a:gd name="connsiteX13944" fmla="*/ 1520772 w 2663714"/>
                <a:gd name="connsiteY13944" fmla="*/ 1625291 h 2179871"/>
                <a:gd name="connsiteX13945" fmla="*/ 1523075 w 2663714"/>
                <a:gd name="connsiteY13945" fmla="*/ 1623669 h 2179871"/>
                <a:gd name="connsiteX13946" fmla="*/ 1522905 w 2663714"/>
                <a:gd name="connsiteY13946" fmla="*/ 1623413 h 2179871"/>
                <a:gd name="connsiteX13947" fmla="*/ 1520430 w 2663714"/>
                <a:gd name="connsiteY13947" fmla="*/ 1624778 h 2179871"/>
                <a:gd name="connsiteX13948" fmla="*/ 1514288 w 2663714"/>
                <a:gd name="connsiteY13948" fmla="*/ 1616329 h 2179871"/>
                <a:gd name="connsiteX13949" fmla="*/ 1517359 w 2663714"/>
                <a:gd name="connsiteY13949" fmla="*/ 1614195 h 2179871"/>
                <a:gd name="connsiteX13950" fmla="*/ 1517188 w 2663714"/>
                <a:gd name="connsiteY13950" fmla="*/ 1613939 h 2179871"/>
                <a:gd name="connsiteX13951" fmla="*/ 1513776 w 2663714"/>
                <a:gd name="connsiteY13951" fmla="*/ 1615817 h 2179871"/>
                <a:gd name="connsiteX13952" fmla="*/ 1509254 w 2663714"/>
                <a:gd name="connsiteY13952" fmla="*/ 1610867 h 2179871"/>
                <a:gd name="connsiteX13953" fmla="*/ 1515994 w 2663714"/>
                <a:gd name="connsiteY13953" fmla="*/ 1605746 h 2179871"/>
                <a:gd name="connsiteX13954" fmla="*/ 1515823 w 2663714"/>
                <a:gd name="connsiteY13954" fmla="*/ 1605490 h 2179871"/>
                <a:gd name="connsiteX13955" fmla="*/ 1508486 w 2663714"/>
                <a:gd name="connsiteY13955" fmla="*/ 1610099 h 2179871"/>
                <a:gd name="connsiteX13956" fmla="*/ 1502258 w 2663714"/>
                <a:gd name="connsiteY13956" fmla="*/ 1604807 h 2179871"/>
                <a:gd name="connsiteX13957" fmla="*/ 1505500 w 2663714"/>
                <a:gd name="connsiteY13957" fmla="*/ 1602332 h 2179871"/>
                <a:gd name="connsiteX13958" fmla="*/ 1505329 w 2663714"/>
                <a:gd name="connsiteY13958" fmla="*/ 1602076 h 2179871"/>
                <a:gd name="connsiteX13959" fmla="*/ 1501746 w 2663714"/>
                <a:gd name="connsiteY13959" fmla="*/ 1604380 h 2179871"/>
                <a:gd name="connsiteX13960" fmla="*/ 1487242 w 2663714"/>
                <a:gd name="connsiteY13960" fmla="*/ 1596272 h 2179871"/>
                <a:gd name="connsiteX13961" fmla="*/ 1498931 w 2663714"/>
                <a:gd name="connsiteY13961" fmla="*/ 1587396 h 2179871"/>
                <a:gd name="connsiteX13962" fmla="*/ 1498760 w 2663714"/>
                <a:gd name="connsiteY13962" fmla="*/ 1587140 h 2179871"/>
                <a:gd name="connsiteX13963" fmla="*/ 1489545 w 2663714"/>
                <a:gd name="connsiteY13963" fmla="*/ 1592944 h 2179871"/>
                <a:gd name="connsiteX13964" fmla="*/ 1495689 w 2663714"/>
                <a:gd name="connsiteY13964" fmla="*/ 1586116 h 2179871"/>
                <a:gd name="connsiteX13965" fmla="*/ 1495432 w 2663714"/>
                <a:gd name="connsiteY13965" fmla="*/ 1585945 h 2179871"/>
                <a:gd name="connsiteX13966" fmla="*/ 1485024 w 2663714"/>
                <a:gd name="connsiteY13966" fmla="*/ 1595504 h 2179871"/>
                <a:gd name="connsiteX13967" fmla="*/ 1476066 w 2663714"/>
                <a:gd name="connsiteY13967" fmla="*/ 1592944 h 2179871"/>
                <a:gd name="connsiteX13968" fmla="*/ 1478283 w 2663714"/>
                <a:gd name="connsiteY13968" fmla="*/ 1590639 h 2179871"/>
                <a:gd name="connsiteX13969" fmla="*/ 1478113 w 2663714"/>
                <a:gd name="connsiteY13969" fmla="*/ 1590383 h 2179871"/>
                <a:gd name="connsiteX13970" fmla="*/ 1475212 w 2663714"/>
                <a:gd name="connsiteY13970" fmla="*/ 1592687 h 2179871"/>
                <a:gd name="connsiteX13971" fmla="*/ 1461220 w 2663714"/>
                <a:gd name="connsiteY13971" fmla="*/ 1591151 h 2179871"/>
                <a:gd name="connsiteX13972" fmla="*/ 1469496 w 2663714"/>
                <a:gd name="connsiteY13972" fmla="*/ 1582019 h 2179871"/>
                <a:gd name="connsiteX13973" fmla="*/ 1469325 w 2663714"/>
                <a:gd name="connsiteY13973" fmla="*/ 1581848 h 2179871"/>
                <a:gd name="connsiteX13974" fmla="*/ 1459002 w 2663714"/>
                <a:gd name="connsiteY13974" fmla="*/ 1591237 h 2179871"/>
                <a:gd name="connsiteX13975" fmla="*/ 1439379 w 2663714"/>
                <a:gd name="connsiteY13975" fmla="*/ 1594139 h 2179871"/>
                <a:gd name="connsiteX13976" fmla="*/ 1443133 w 2663714"/>
                <a:gd name="connsiteY13976" fmla="*/ 1587822 h 2179871"/>
                <a:gd name="connsiteX13977" fmla="*/ 1442877 w 2663714"/>
                <a:gd name="connsiteY13977" fmla="*/ 1587652 h 2179871"/>
                <a:gd name="connsiteX13978" fmla="*/ 1437417 w 2663714"/>
                <a:gd name="connsiteY13978" fmla="*/ 1594736 h 2179871"/>
                <a:gd name="connsiteX13979" fmla="*/ 1389127 w 2663714"/>
                <a:gd name="connsiteY13979" fmla="*/ 1640227 h 2179871"/>
                <a:gd name="connsiteX13980" fmla="*/ 1385117 w 2663714"/>
                <a:gd name="connsiteY13980" fmla="*/ 1656784 h 2179871"/>
                <a:gd name="connsiteX13981" fmla="*/ 1382302 w 2663714"/>
                <a:gd name="connsiteY13981" fmla="*/ 1660027 h 2179871"/>
                <a:gd name="connsiteX13982" fmla="*/ 1379657 w 2663714"/>
                <a:gd name="connsiteY13982" fmla="*/ 1663014 h 2179871"/>
                <a:gd name="connsiteX13983" fmla="*/ 1380681 w 2663714"/>
                <a:gd name="connsiteY13983" fmla="*/ 1664124 h 2179871"/>
                <a:gd name="connsiteX13984" fmla="*/ 1380681 w 2663714"/>
                <a:gd name="connsiteY13984" fmla="*/ 1664124 h 2179871"/>
                <a:gd name="connsiteX13985" fmla="*/ 1380681 w 2663714"/>
                <a:gd name="connsiteY13985" fmla="*/ 1664124 h 2179871"/>
                <a:gd name="connsiteX13986" fmla="*/ 1383752 w 2663714"/>
                <a:gd name="connsiteY13986" fmla="*/ 1661393 h 2179871"/>
                <a:gd name="connsiteX13987" fmla="*/ 1384605 w 2663714"/>
                <a:gd name="connsiteY13987" fmla="*/ 1660625 h 2179871"/>
                <a:gd name="connsiteX13988" fmla="*/ 1384862 w 2663714"/>
                <a:gd name="connsiteY13988" fmla="*/ 1676500 h 2179871"/>
                <a:gd name="connsiteX13989" fmla="*/ 1361570 w 2663714"/>
                <a:gd name="connsiteY13989" fmla="*/ 1687851 h 2179871"/>
                <a:gd name="connsiteX13990" fmla="*/ 1356195 w 2663714"/>
                <a:gd name="connsiteY13990" fmla="*/ 1690326 h 2179871"/>
                <a:gd name="connsiteX13991" fmla="*/ 1353635 w 2663714"/>
                <a:gd name="connsiteY13991" fmla="*/ 1678036 h 2179871"/>
                <a:gd name="connsiteX13992" fmla="*/ 1369589 w 2663714"/>
                <a:gd name="connsiteY13992" fmla="*/ 1671806 h 2179871"/>
                <a:gd name="connsiteX13993" fmla="*/ 1369504 w 2663714"/>
                <a:gd name="connsiteY13993" fmla="*/ 1671549 h 2179871"/>
                <a:gd name="connsiteX13994" fmla="*/ 1353465 w 2663714"/>
                <a:gd name="connsiteY13994" fmla="*/ 1676841 h 2179871"/>
                <a:gd name="connsiteX13995" fmla="*/ 1359096 w 2663714"/>
                <a:gd name="connsiteY13995" fmla="*/ 1628278 h 2179871"/>
                <a:gd name="connsiteX13996" fmla="*/ 1478710 w 2663714"/>
                <a:gd name="connsiteY13996" fmla="*/ 1565888 h 2179871"/>
                <a:gd name="connsiteX13997" fmla="*/ 1228987 w 2663714"/>
                <a:gd name="connsiteY13997" fmla="*/ 1710469 h 2179871"/>
                <a:gd name="connsiteX13998" fmla="*/ 1228987 w 2663714"/>
                <a:gd name="connsiteY13998" fmla="*/ 1710469 h 2179871"/>
                <a:gd name="connsiteX13999" fmla="*/ 1228987 w 2663714"/>
                <a:gd name="connsiteY13999" fmla="*/ 1710469 h 2179871"/>
                <a:gd name="connsiteX14000" fmla="*/ 1228987 w 2663714"/>
                <a:gd name="connsiteY14000" fmla="*/ 1710469 h 2179871"/>
                <a:gd name="connsiteX14001" fmla="*/ 1243917 w 2663714"/>
                <a:gd name="connsiteY14001" fmla="*/ 1706628 h 2179871"/>
                <a:gd name="connsiteX14002" fmla="*/ 1248951 w 2663714"/>
                <a:gd name="connsiteY14002" fmla="*/ 1706713 h 2179871"/>
                <a:gd name="connsiteX14003" fmla="*/ 1180015 w 2663714"/>
                <a:gd name="connsiteY14003" fmla="*/ 1725575 h 2179871"/>
                <a:gd name="connsiteX14004" fmla="*/ 1143499 w 2663714"/>
                <a:gd name="connsiteY14004" fmla="*/ 1722844 h 2179871"/>
                <a:gd name="connsiteX14005" fmla="*/ 1147594 w 2663714"/>
                <a:gd name="connsiteY14005" fmla="*/ 1722417 h 2179871"/>
                <a:gd name="connsiteX14006" fmla="*/ 1188376 w 2663714"/>
                <a:gd name="connsiteY14006" fmla="*/ 1717467 h 2179871"/>
                <a:gd name="connsiteX14007" fmla="*/ 1228901 w 2663714"/>
                <a:gd name="connsiteY14007" fmla="*/ 1710469 h 2179871"/>
                <a:gd name="connsiteX14008" fmla="*/ 1228901 w 2663714"/>
                <a:gd name="connsiteY14008" fmla="*/ 1710469 h 2179871"/>
                <a:gd name="connsiteX14009" fmla="*/ 1232655 w 2663714"/>
                <a:gd name="connsiteY14009" fmla="*/ 1736414 h 2179871"/>
                <a:gd name="connsiteX14010" fmla="*/ 1248695 w 2663714"/>
                <a:gd name="connsiteY14010" fmla="*/ 1737524 h 2179871"/>
                <a:gd name="connsiteX14011" fmla="*/ 1232826 w 2663714"/>
                <a:gd name="connsiteY14011" fmla="*/ 1744266 h 2179871"/>
                <a:gd name="connsiteX14012" fmla="*/ 1205525 w 2663714"/>
                <a:gd name="connsiteY14012" fmla="*/ 1742816 h 2179871"/>
                <a:gd name="connsiteX14013" fmla="*/ 1232655 w 2663714"/>
                <a:gd name="connsiteY14013" fmla="*/ 1736414 h 2179871"/>
                <a:gd name="connsiteX14014" fmla="*/ 1308588 w 2663714"/>
                <a:gd name="connsiteY14014" fmla="*/ 1741023 h 2179871"/>
                <a:gd name="connsiteX14015" fmla="*/ 1325310 w 2663714"/>
                <a:gd name="connsiteY14015" fmla="*/ 1741877 h 2179871"/>
                <a:gd name="connsiteX14016" fmla="*/ 1335377 w 2663714"/>
                <a:gd name="connsiteY14016" fmla="*/ 1742389 h 2179871"/>
                <a:gd name="connsiteX14017" fmla="*/ 1323262 w 2663714"/>
                <a:gd name="connsiteY14017" fmla="*/ 1750326 h 2179871"/>
                <a:gd name="connsiteX14018" fmla="*/ 1321897 w 2663714"/>
                <a:gd name="connsiteY14018" fmla="*/ 1751180 h 2179871"/>
                <a:gd name="connsiteX14019" fmla="*/ 1292292 w 2663714"/>
                <a:gd name="connsiteY14019" fmla="*/ 1748619 h 2179871"/>
                <a:gd name="connsiteX14020" fmla="*/ 1308588 w 2663714"/>
                <a:gd name="connsiteY14020" fmla="*/ 1741108 h 2179871"/>
                <a:gd name="connsiteX14021" fmla="*/ 1316010 w 2663714"/>
                <a:gd name="connsiteY14021" fmla="*/ 1754849 h 2179871"/>
                <a:gd name="connsiteX14022" fmla="*/ 1289135 w 2663714"/>
                <a:gd name="connsiteY14022" fmla="*/ 1771407 h 2179871"/>
                <a:gd name="connsiteX14023" fmla="*/ 1286576 w 2663714"/>
                <a:gd name="connsiteY14023" fmla="*/ 1772943 h 2179871"/>
                <a:gd name="connsiteX14024" fmla="*/ 1247842 w 2663714"/>
                <a:gd name="connsiteY14024" fmla="*/ 1771066 h 2179871"/>
                <a:gd name="connsiteX14025" fmla="*/ 1243149 w 2663714"/>
                <a:gd name="connsiteY14025" fmla="*/ 1769359 h 2179871"/>
                <a:gd name="connsiteX14026" fmla="*/ 1257398 w 2663714"/>
                <a:gd name="connsiteY14026" fmla="*/ 1763555 h 2179871"/>
                <a:gd name="connsiteX14027" fmla="*/ 1280774 w 2663714"/>
                <a:gd name="connsiteY14027" fmla="*/ 1753655 h 2179871"/>
                <a:gd name="connsiteX14028" fmla="*/ 1316096 w 2663714"/>
                <a:gd name="connsiteY14028" fmla="*/ 1754849 h 2179871"/>
                <a:gd name="connsiteX14029" fmla="*/ 1362081 w 2663714"/>
                <a:gd name="connsiteY14029" fmla="*/ 1783356 h 2179871"/>
                <a:gd name="connsiteX14030" fmla="*/ 1360631 w 2663714"/>
                <a:gd name="connsiteY14030" fmla="*/ 1784380 h 2179871"/>
                <a:gd name="connsiteX14031" fmla="*/ 1360290 w 2663714"/>
                <a:gd name="connsiteY14031" fmla="*/ 1784551 h 2179871"/>
                <a:gd name="connsiteX14032" fmla="*/ 1319508 w 2663714"/>
                <a:gd name="connsiteY14032" fmla="*/ 1781564 h 2179871"/>
                <a:gd name="connsiteX14033" fmla="*/ 1362081 w 2663714"/>
                <a:gd name="connsiteY14033" fmla="*/ 1783356 h 2179871"/>
                <a:gd name="connsiteX14034" fmla="*/ 1378377 w 2663714"/>
                <a:gd name="connsiteY14034" fmla="*/ 1792744 h 2179871"/>
                <a:gd name="connsiteX14035" fmla="*/ 1365665 w 2663714"/>
                <a:gd name="connsiteY14035" fmla="*/ 1801450 h 2179871"/>
                <a:gd name="connsiteX14036" fmla="*/ 1367798 w 2663714"/>
                <a:gd name="connsiteY14036" fmla="*/ 1792062 h 2179871"/>
                <a:gd name="connsiteX14037" fmla="*/ 1378377 w 2663714"/>
                <a:gd name="connsiteY14037" fmla="*/ 1792744 h 2179871"/>
                <a:gd name="connsiteX14038" fmla="*/ 1380254 w 2663714"/>
                <a:gd name="connsiteY14038" fmla="*/ 1793939 h 2179871"/>
                <a:gd name="connsiteX14039" fmla="*/ 1381875 w 2663714"/>
                <a:gd name="connsiteY14039" fmla="*/ 1792915 h 2179871"/>
                <a:gd name="connsiteX14040" fmla="*/ 1399877 w 2663714"/>
                <a:gd name="connsiteY14040" fmla="*/ 1794025 h 2179871"/>
                <a:gd name="connsiteX14041" fmla="*/ 1392113 w 2663714"/>
                <a:gd name="connsiteY14041" fmla="*/ 1799145 h 2179871"/>
                <a:gd name="connsiteX14042" fmla="*/ 1392284 w 2663714"/>
                <a:gd name="connsiteY14042" fmla="*/ 1799402 h 2179871"/>
                <a:gd name="connsiteX14043" fmla="*/ 1401583 w 2663714"/>
                <a:gd name="connsiteY14043" fmla="*/ 1794110 h 2179871"/>
                <a:gd name="connsiteX14044" fmla="*/ 1433065 w 2663714"/>
                <a:gd name="connsiteY14044" fmla="*/ 1795646 h 2179871"/>
                <a:gd name="connsiteX14045" fmla="*/ 1427776 w 2663714"/>
                <a:gd name="connsiteY14045" fmla="*/ 1799402 h 2179871"/>
                <a:gd name="connsiteX14046" fmla="*/ 1420353 w 2663714"/>
                <a:gd name="connsiteY14046" fmla="*/ 1803839 h 2179871"/>
                <a:gd name="connsiteX14047" fmla="*/ 1420098 w 2663714"/>
                <a:gd name="connsiteY14047" fmla="*/ 1803839 h 2179871"/>
                <a:gd name="connsiteX14048" fmla="*/ 1420098 w 2663714"/>
                <a:gd name="connsiteY14048" fmla="*/ 1803839 h 2179871"/>
                <a:gd name="connsiteX14049" fmla="*/ 1419841 w 2663714"/>
                <a:gd name="connsiteY14049" fmla="*/ 1803839 h 2179871"/>
                <a:gd name="connsiteX14050" fmla="*/ 1419586 w 2663714"/>
                <a:gd name="connsiteY14050" fmla="*/ 1803839 h 2179871"/>
                <a:gd name="connsiteX14051" fmla="*/ 1419586 w 2663714"/>
                <a:gd name="connsiteY14051" fmla="*/ 1803839 h 2179871"/>
                <a:gd name="connsiteX14052" fmla="*/ 1366347 w 2663714"/>
                <a:gd name="connsiteY14052" fmla="*/ 1802389 h 2179871"/>
                <a:gd name="connsiteX14053" fmla="*/ 1380254 w 2663714"/>
                <a:gd name="connsiteY14053" fmla="*/ 1794110 h 2179871"/>
                <a:gd name="connsiteX14054" fmla="*/ 1418903 w 2663714"/>
                <a:gd name="connsiteY14054" fmla="*/ 1810668 h 2179871"/>
                <a:gd name="connsiteX14055" fmla="*/ 1348687 w 2663714"/>
                <a:gd name="connsiteY14055" fmla="*/ 1808704 h 2179871"/>
                <a:gd name="connsiteX14056" fmla="*/ 1340582 w 2663714"/>
                <a:gd name="connsiteY14056" fmla="*/ 1808449 h 2179871"/>
                <a:gd name="connsiteX14057" fmla="*/ 1329064 w 2663714"/>
                <a:gd name="connsiteY14057" fmla="*/ 1803498 h 2179871"/>
                <a:gd name="connsiteX14058" fmla="*/ 1418903 w 2663714"/>
                <a:gd name="connsiteY14058" fmla="*/ 1810582 h 2179871"/>
                <a:gd name="connsiteX14059" fmla="*/ 1446034 w 2663714"/>
                <a:gd name="connsiteY14059" fmla="*/ 1811521 h 2179871"/>
                <a:gd name="connsiteX14060" fmla="*/ 1446034 w 2663714"/>
                <a:gd name="connsiteY14060" fmla="*/ 1811521 h 2179871"/>
                <a:gd name="connsiteX14061" fmla="*/ 1431871 w 2663714"/>
                <a:gd name="connsiteY14061" fmla="*/ 1811009 h 2179871"/>
                <a:gd name="connsiteX14062" fmla="*/ 1446119 w 2663714"/>
                <a:gd name="connsiteY14062" fmla="*/ 1811436 h 2179871"/>
                <a:gd name="connsiteX14063" fmla="*/ 1448167 w 2663714"/>
                <a:gd name="connsiteY14063" fmla="*/ 1811521 h 2179871"/>
                <a:gd name="connsiteX14064" fmla="*/ 1465486 w 2663714"/>
                <a:gd name="connsiteY14064" fmla="*/ 1811948 h 2179871"/>
                <a:gd name="connsiteX14065" fmla="*/ 1464377 w 2663714"/>
                <a:gd name="connsiteY14065" fmla="*/ 1812801 h 2179871"/>
                <a:gd name="connsiteX14066" fmla="*/ 1448508 w 2663714"/>
                <a:gd name="connsiteY14066" fmla="*/ 1811606 h 2179871"/>
                <a:gd name="connsiteX14067" fmla="*/ 1448508 w 2663714"/>
                <a:gd name="connsiteY14067" fmla="*/ 1811606 h 2179871"/>
                <a:gd name="connsiteX14068" fmla="*/ 1448252 w 2663714"/>
                <a:gd name="connsiteY14068" fmla="*/ 1811606 h 2179871"/>
                <a:gd name="connsiteX14069" fmla="*/ 1447996 w 2663714"/>
                <a:gd name="connsiteY14069" fmla="*/ 1811606 h 2179871"/>
                <a:gd name="connsiteX14070" fmla="*/ 1448081 w 2663714"/>
                <a:gd name="connsiteY14070" fmla="*/ 1811606 h 2179871"/>
                <a:gd name="connsiteX14071" fmla="*/ 1468387 w 2663714"/>
                <a:gd name="connsiteY14071" fmla="*/ 1812374 h 2179871"/>
                <a:gd name="connsiteX14072" fmla="*/ 1468899 w 2663714"/>
                <a:gd name="connsiteY14072" fmla="*/ 1812033 h 2179871"/>
                <a:gd name="connsiteX14073" fmla="*/ 1495347 w 2663714"/>
                <a:gd name="connsiteY14073" fmla="*/ 1812631 h 2179871"/>
                <a:gd name="connsiteX14074" fmla="*/ 1492702 w 2663714"/>
                <a:gd name="connsiteY14074" fmla="*/ 1814935 h 2179871"/>
                <a:gd name="connsiteX14075" fmla="*/ 1467534 w 2663714"/>
                <a:gd name="connsiteY14075" fmla="*/ 1812972 h 2179871"/>
                <a:gd name="connsiteX14076" fmla="*/ 1468472 w 2663714"/>
                <a:gd name="connsiteY14076" fmla="*/ 1812289 h 2179871"/>
                <a:gd name="connsiteX14077" fmla="*/ 1486986 w 2663714"/>
                <a:gd name="connsiteY14077" fmla="*/ 1819885 h 2179871"/>
                <a:gd name="connsiteX14078" fmla="*/ 1485365 w 2663714"/>
                <a:gd name="connsiteY14078" fmla="*/ 1821336 h 2179871"/>
                <a:gd name="connsiteX14079" fmla="*/ 1477942 w 2663714"/>
                <a:gd name="connsiteY14079" fmla="*/ 1827567 h 2179871"/>
                <a:gd name="connsiteX14080" fmla="*/ 1472312 w 2663714"/>
                <a:gd name="connsiteY14080" fmla="*/ 1827054 h 2179871"/>
                <a:gd name="connsiteX14081" fmla="*/ 1472312 w 2663714"/>
                <a:gd name="connsiteY14081" fmla="*/ 1827054 h 2179871"/>
                <a:gd name="connsiteX14082" fmla="*/ 1472055 w 2663714"/>
                <a:gd name="connsiteY14082" fmla="*/ 1827054 h 2179871"/>
                <a:gd name="connsiteX14083" fmla="*/ 1471800 w 2663714"/>
                <a:gd name="connsiteY14083" fmla="*/ 1827054 h 2179871"/>
                <a:gd name="connsiteX14084" fmla="*/ 1471800 w 2663714"/>
                <a:gd name="connsiteY14084" fmla="*/ 1827054 h 2179871"/>
                <a:gd name="connsiteX14085" fmla="*/ 1448679 w 2663714"/>
                <a:gd name="connsiteY14085" fmla="*/ 1825859 h 2179871"/>
                <a:gd name="connsiteX14086" fmla="*/ 1458746 w 2663714"/>
                <a:gd name="connsiteY14086" fmla="*/ 1819032 h 2179871"/>
                <a:gd name="connsiteX14087" fmla="*/ 1487071 w 2663714"/>
                <a:gd name="connsiteY14087" fmla="*/ 1819970 h 2179871"/>
                <a:gd name="connsiteX14088" fmla="*/ 1488607 w 2663714"/>
                <a:gd name="connsiteY14088" fmla="*/ 1845575 h 2179871"/>
                <a:gd name="connsiteX14089" fmla="*/ 1484170 w 2663714"/>
                <a:gd name="connsiteY14089" fmla="*/ 1849757 h 2179871"/>
                <a:gd name="connsiteX14090" fmla="*/ 1484341 w 2663714"/>
                <a:gd name="connsiteY14090" fmla="*/ 1850013 h 2179871"/>
                <a:gd name="connsiteX14091" fmla="*/ 1489460 w 2663714"/>
                <a:gd name="connsiteY14091" fmla="*/ 1845660 h 2179871"/>
                <a:gd name="connsiteX14092" fmla="*/ 1494067 w 2663714"/>
                <a:gd name="connsiteY14092" fmla="*/ 1846087 h 2179871"/>
                <a:gd name="connsiteX14093" fmla="*/ 1494067 w 2663714"/>
                <a:gd name="connsiteY14093" fmla="*/ 1846087 h 2179871"/>
                <a:gd name="connsiteX14094" fmla="*/ 1494067 w 2663714"/>
                <a:gd name="connsiteY14094" fmla="*/ 1846087 h 2179871"/>
                <a:gd name="connsiteX14095" fmla="*/ 1494067 w 2663714"/>
                <a:gd name="connsiteY14095" fmla="*/ 1846087 h 2179871"/>
                <a:gd name="connsiteX14096" fmla="*/ 1494067 w 2663714"/>
                <a:gd name="connsiteY14096" fmla="*/ 1846087 h 2179871"/>
                <a:gd name="connsiteX14097" fmla="*/ 1525805 w 2663714"/>
                <a:gd name="connsiteY14097" fmla="*/ 1847709 h 2179871"/>
                <a:gd name="connsiteX14098" fmla="*/ 1518297 w 2663714"/>
                <a:gd name="connsiteY14098" fmla="*/ 1850952 h 2179871"/>
                <a:gd name="connsiteX14099" fmla="*/ 1518297 w 2663714"/>
                <a:gd name="connsiteY14099" fmla="*/ 1851208 h 2179871"/>
                <a:gd name="connsiteX14100" fmla="*/ 1527512 w 2663714"/>
                <a:gd name="connsiteY14100" fmla="*/ 1847794 h 2179871"/>
                <a:gd name="connsiteX14101" fmla="*/ 1585015 w 2663714"/>
                <a:gd name="connsiteY14101" fmla="*/ 1850354 h 2179871"/>
                <a:gd name="connsiteX14102" fmla="*/ 1575119 w 2663714"/>
                <a:gd name="connsiteY14102" fmla="*/ 1862218 h 2179871"/>
                <a:gd name="connsiteX14103" fmla="*/ 1554301 w 2663714"/>
                <a:gd name="connsiteY14103" fmla="*/ 1859487 h 2179871"/>
                <a:gd name="connsiteX14104" fmla="*/ 1556861 w 2663714"/>
                <a:gd name="connsiteY14104" fmla="*/ 1854366 h 2179871"/>
                <a:gd name="connsiteX14105" fmla="*/ 1556605 w 2663714"/>
                <a:gd name="connsiteY14105" fmla="*/ 1854195 h 2179871"/>
                <a:gd name="connsiteX14106" fmla="*/ 1553704 w 2663714"/>
                <a:gd name="connsiteY14106" fmla="*/ 1859401 h 2179871"/>
                <a:gd name="connsiteX14107" fmla="*/ 1509339 w 2663714"/>
                <a:gd name="connsiteY14107" fmla="*/ 1854707 h 2179871"/>
                <a:gd name="connsiteX14108" fmla="*/ 1509339 w 2663714"/>
                <a:gd name="connsiteY14108" fmla="*/ 1854707 h 2179871"/>
                <a:gd name="connsiteX14109" fmla="*/ 1509083 w 2663714"/>
                <a:gd name="connsiteY14109" fmla="*/ 1854707 h 2179871"/>
                <a:gd name="connsiteX14110" fmla="*/ 1508827 w 2663714"/>
                <a:gd name="connsiteY14110" fmla="*/ 1854707 h 2179871"/>
                <a:gd name="connsiteX14111" fmla="*/ 1508827 w 2663714"/>
                <a:gd name="connsiteY14111" fmla="*/ 1854707 h 2179871"/>
                <a:gd name="connsiteX14112" fmla="*/ 1459173 w 2663714"/>
                <a:gd name="connsiteY14112" fmla="*/ 1853086 h 2179871"/>
                <a:gd name="connsiteX14113" fmla="*/ 1443816 w 2663714"/>
                <a:gd name="connsiteY14113" fmla="*/ 1853000 h 2179871"/>
                <a:gd name="connsiteX14114" fmla="*/ 1442109 w 2663714"/>
                <a:gd name="connsiteY14114" fmla="*/ 1852318 h 2179871"/>
                <a:gd name="connsiteX14115" fmla="*/ 1409774 w 2663714"/>
                <a:gd name="connsiteY14115" fmla="*/ 1838576 h 2179871"/>
                <a:gd name="connsiteX14116" fmla="*/ 1488181 w 2663714"/>
                <a:gd name="connsiteY14116" fmla="*/ 1845746 h 2179871"/>
                <a:gd name="connsiteX14117" fmla="*/ 1552510 w 2663714"/>
                <a:gd name="connsiteY14117" fmla="*/ 1864352 h 2179871"/>
                <a:gd name="connsiteX14118" fmla="*/ 1572389 w 2663714"/>
                <a:gd name="connsiteY14118" fmla="*/ 1865888 h 2179871"/>
                <a:gd name="connsiteX14119" fmla="*/ 1567014 w 2663714"/>
                <a:gd name="connsiteY14119" fmla="*/ 1872289 h 2179871"/>
                <a:gd name="connsiteX14120" fmla="*/ 1550121 w 2663714"/>
                <a:gd name="connsiteY14120" fmla="*/ 1870582 h 2179871"/>
                <a:gd name="connsiteX14121" fmla="*/ 1552510 w 2663714"/>
                <a:gd name="connsiteY14121" fmla="*/ 1864352 h 2179871"/>
                <a:gd name="connsiteX14122" fmla="*/ 1564198 w 2663714"/>
                <a:gd name="connsiteY14122" fmla="*/ 1875447 h 2179871"/>
                <a:gd name="connsiteX14123" fmla="*/ 1556605 w 2663714"/>
                <a:gd name="connsiteY14123" fmla="*/ 1884153 h 2179871"/>
                <a:gd name="connsiteX14124" fmla="*/ 1553363 w 2663714"/>
                <a:gd name="connsiteY14124" fmla="*/ 1887908 h 2179871"/>
                <a:gd name="connsiteX14125" fmla="*/ 1549438 w 2663714"/>
                <a:gd name="connsiteY14125" fmla="*/ 1887140 h 2179871"/>
                <a:gd name="connsiteX14126" fmla="*/ 1549438 w 2663714"/>
                <a:gd name="connsiteY14126" fmla="*/ 1887140 h 2179871"/>
                <a:gd name="connsiteX14127" fmla="*/ 1549267 w 2663714"/>
                <a:gd name="connsiteY14127" fmla="*/ 1887140 h 2179871"/>
                <a:gd name="connsiteX14128" fmla="*/ 1549097 w 2663714"/>
                <a:gd name="connsiteY14128" fmla="*/ 1887140 h 2179871"/>
                <a:gd name="connsiteX14129" fmla="*/ 1549097 w 2663714"/>
                <a:gd name="connsiteY14129" fmla="*/ 1887140 h 2179871"/>
                <a:gd name="connsiteX14130" fmla="*/ 1545684 w 2663714"/>
                <a:gd name="connsiteY14130" fmla="*/ 1886627 h 2179871"/>
                <a:gd name="connsiteX14131" fmla="*/ 1548670 w 2663714"/>
                <a:gd name="connsiteY14131" fmla="*/ 1875020 h 2179871"/>
                <a:gd name="connsiteX14132" fmla="*/ 1564283 w 2663714"/>
                <a:gd name="connsiteY14132" fmla="*/ 1875532 h 2179871"/>
                <a:gd name="connsiteX14133" fmla="*/ 1613853 w 2663714"/>
                <a:gd name="connsiteY14133" fmla="*/ 1902844 h 2179871"/>
                <a:gd name="connsiteX14134" fmla="*/ 1623323 w 2663714"/>
                <a:gd name="connsiteY14134" fmla="*/ 1904039 h 2179871"/>
                <a:gd name="connsiteX14135" fmla="*/ 1624347 w 2663714"/>
                <a:gd name="connsiteY14135" fmla="*/ 1904209 h 2179871"/>
                <a:gd name="connsiteX14136" fmla="*/ 1613255 w 2663714"/>
                <a:gd name="connsiteY14136" fmla="*/ 1903527 h 2179871"/>
                <a:gd name="connsiteX14137" fmla="*/ 1613767 w 2663714"/>
                <a:gd name="connsiteY14137" fmla="*/ 1902929 h 2179871"/>
                <a:gd name="connsiteX14138" fmla="*/ 1715721 w 2663714"/>
                <a:gd name="connsiteY14138" fmla="*/ 1745461 h 2179871"/>
                <a:gd name="connsiteX14139" fmla="*/ 1708214 w 2663714"/>
                <a:gd name="connsiteY14139" fmla="*/ 1758349 h 2179871"/>
                <a:gd name="connsiteX14140" fmla="*/ 1666067 w 2663714"/>
                <a:gd name="connsiteY14140" fmla="*/ 1823555 h 2179871"/>
                <a:gd name="connsiteX14141" fmla="*/ 1666067 w 2663714"/>
                <a:gd name="connsiteY14141" fmla="*/ 1823555 h 2179871"/>
                <a:gd name="connsiteX14142" fmla="*/ 1665981 w 2663714"/>
                <a:gd name="connsiteY14142" fmla="*/ 1823726 h 2179871"/>
                <a:gd name="connsiteX14143" fmla="*/ 1665981 w 2663714"/>
                <a:gd name="connsiteY14143" fmla="*/ 1823897 h 2179871"/>
                <a:gd name="connsiteX14144" fmla="*/ 1665897 w 2663714"/>
                <a:gd name="connsiteY14144" fmla="*/ 1823897 h 2179871"/>
                <a:gd name="connsiteX14145" fmla="*/ 1635012 w 2663714"/>
                <a:gd name="connsiteY14145" fmla="*/ 1871436 h 2179871"/>
                <a:gd name="connsiteX14146" fmla="*/ 1611379 w 2663714"/>
                <a:gd name="connsiteY14146" fmla="*/ 1867510 h 2179871"/>
                <a:gd name="connsiteX14147" fmla="*/ 1625200 w 2663714"/>
                <a:gd name="connsiteY14147" fmla="*/ 1852061 h 2179871"/>
                <a:gd name="connsiteX14148" fmla="*/ 1641837 w 2663714"/>
                <a:gd name="connsiteY14148" fmla="*/ 1852830 h 2179871"/>
                <a:gd name="connsiteX14149" fmla="*/ 1641837 w 2663714"/>
                <a:gd name="connsiteY14149" fmla="*/ 1852488 h 2179871"/>
                <a:gd name="connsiteX14150" fmla="*/ 1626053 w 2663714"/>
                <a:gd name="connsiteY14150" fmla="*/ 1851037 h 2179871"/>
                <a:gd name="connsiteX14151" fmla="*/ 1651136 w 2663714"/>
                <a:gd name="connsiteY14151" fmla="*/ 1820397 h 2179871"/>
                <a:gd name="connsiteX14152" fmla="*/ 1651136 w 2663714"/>
                <a:gd name="connsiteY14152" fmla="*/ 1820397 h 2179871"/>
                <a:gd name="connsiteX14153" fmla="*/ 1651136 w 2663714"/>
                <a:gd name="connsiteY14153" fmla="*/ 1820397 h 2179871"/>
                <a:gd name="connsiteX14154" fmla="*/ 1651136 w 2663714"/>
                <a:gd name="connsiteY14154" fmla="*/ 1820397 h 2179871"/>
                <a:gd name="connsiteX14155" fmla="*/ 1651136 w 2663714"/>
                <a:gd name="connsiteY14155" fmla="*/ 1820397 h 2179871"/>
                <a:gd name="connsiteX14156" fmla="*/ 1693454 w 2663714"/>
                <a:gd name="connsiteY14156" fmla="*/ 1752289 h 2179871"/>
                <a:gd name="connsiteX14157" fmla="*/ 1699512 w 2663714"/>
                <a:gd name="connsiteY14157" fmla="*/ 1741194 h 2179871"/>
                <a:gd name="connsiteX14158" fmla="*/ 1705995 w 2663714"/>
                <a:gd name="connsiteY14158" fmla="*/ 1735219 h 2179871"/>
                <a:gd name="connsiteX14159" fmla="*/ 1714698 w 2663714"/>
                <a:gd name="connsiteY14159" fmla="*/ 1733512 h 2179871"/>
                <a:gd name="connsiteX14160" fmla="*/ 1721267 w 2663714"/>
                <a:gd name="connsiteY14160" fmla="*/ 1732232 h 2179871"/>
                <a:gd name="connsiteX14161" fmla="*/ 1715551 w 2663714"/>
                <a:gd name="connsiteY14161" fmla="*/ 1745461 h 2179871"/>
                <a:gd name="connsiteX14162" fmla="*/ 1735856 w 2663714"/>
                <a:gd name="connsiteY14162" fmla="*/ 1706713 h 2179871"/>
                <a:gd name="connsiteX14163" fmla="*/ 1739440 w 2663714"/>
                <a:gd name="connsiteY14163" fmla="*/ 1703214 h 2179871"/>
                <a:gd name="connsiteX14164" fmla="*/ 1739269 w 2663714"/>
                <a:gd name="connsiteY14164" fmla="*/ 1702958 h 2179871"/>
                <a:gd name="connsiteX14165" fmla="*/ 1737733 w 2663714"/>
                <a:gd name="connsiteY14165" fmla="*/ 1704238 h 2179871"/>
                <a:gd name="connsiteX14166" fmla="*/ 1747801 w 2663714"/>
                <a:gd name="connsiteY14166" fmla="*/ 1690838 h 2179871"/>
                <a:gd name="connsiteX14167" fmla="*/ 1754200 w 2663714"/>
                <a:gd name="connsiteY14167" fmla="*/ 1682389 h 2179871"/>
                <a:gd name="connsiteX14168" fmla="*/ 1748142 w 2663714"/>
                <a:gd name="connsiteY14168" fmla="*/ 1700824 h 2179871"/>
                <a:gd name="connsiteX14169" fmla="*/ 1745241 w 2663714"/>
                <a:gd name="connsiteY14169" fmla="*/ 1709786 h 2179871"/>
                <a:gd name="connsiteX14170" fmla="*/ 1731847 w 2663714"/>
                <a:gd name="connsiteY14170" fmla="*/ 1712005 h 2179871"/>
                <a:gd name="connsiteX14171" fmla="*/ 1735856 w 2663714"/>
                <a:gd name="connsiteY14171" fmla="*/ 1706628 h 2179871"/>
                <a:gd name="connsiteX14172" fmla="*/ 1751384 w 2663714"/>
                <a:gd name="connsiteY14172" fmla="*/ 1681621 h 2179871"/>
                <a:gd name="connsiteX14173" fmla="*/ 1735515 w 2663714"/>
                <a:gd name="connsiteY14173" fmla="*/ 1685120 h 2179871"/>
                <a:gd name="connsiteX14174" fmla="*/ 1725277 w 2663714"/>
                <a:gd name="connsiteY14174" fmla="*/ 1687083 h 2179871"/>
                <a:gd name="connsiteX14175" fmla="*/ 1726472 w 2663714"/>
                <a:gd name="connsiteY14175" fmla="*/ 1685376 h 2179871"/>
                <a:gd name="connsiteX14176" fmla="*/ 1735089 w 2663714"/>
                <a:gd name="connsiteY14176" fmla="*/ 1673513 h 2179871"/>
                <a:gd name="connsiteX14177" fmla="*/ 1740890 w 2663714"/>
                <a:gd name="connsiteY14177" fmla="*/ 1668136 h 2179871"/>
                <a:gd name="connsiteX14178" fmla="*/ 1764438 w 2663714"/>
                <a:gd name="connsiteY14178" fmla="*/ 1645860 h 2179871"/>
                <a:gd name="connsiteX14179" fmla="*/ 1764267 w 2663714"/>
                <a:gd name="connsiteY14179" fmla="*/ 1645604 h 2179871"/>
                <a:gd name="connsiteX14180" fmla="*/ 1741061 w 2663714"/>
                <a:gd name="connsiteY14180" fmla="*/ 1665319 h 2179871"/>
                <a:gd name="connsiteX14181" fmla="*/ 1766229 w 2663714"/>
                <a:gd name="connsiteY14181" fmla="*/ 1630412 h 2179871"/>
                <a:gd name="connsiteX14182" fmla="*/ 1767765 w 2663714"/>
                <a:gd name="connsiteY14182" fmla="*/ 1629900 h 2179871"/>
                <a:gd name="connsiteX14183" fmla="*/ 1767680 w 2663714"/>
                <a:gd name="connsiteY14183" fmla="*/ 1629643 h 2179871"/>
                <a:gd name="connsiteX14184" fmla="*/ 1766571 w 2663714"/>
                <a:gd name="connsiteY14184" fmla="*/ 1629900 h 2179871"/>
                <a:gd name="connsiteX14185" fmla="*/ 1773055 w 2663714"/>
                <a:gd name="connsiteY14185" fmla="*/ 1620853 h 2179871"/>
                <a:gd name="connsiteX14186" fmla="*/ 1768874 w 2663714"/>
                <a:gd name="connsiteY14186" fmla="*/ 1636045 h 2179871"/>
                <a:gd name="connsiteX14187" fmla="*/ 1757613 w 2663714"/>
                <a:gd name="connsiteY14187" fmla="*/ 1672232 h 2179871"/>
                <a:gd name="connsiteX14188" fmla="*/ 1751469 w 2663714"/>
                <a:gd name="connsiteY14188" fmla="*/ 1681621 h 2179871"/>
                <a:gd name="connsiteX14189" fmla="*/ 1782354 w 2663714"/>
                <a:gd name="connsiteY14189" fmla="*/ 1576045 h 2179871"/>
                <a:gd name="connsiteX14190" fmla="*/ 1782354 w 2663714"/>
                <a:gd name="connsiteY14190" fmla="*/ 1576045 h 2179871"/>
                <a:gd name="connsiteX14191" fmla="*/ 1782184 w 2663714"/>
                <a:gd name="connsiteY14191" fmla="*/ 1576215 h 2179871"/>
                <a:gd name="connsiteX14192" fmla="*/ 1782013 w 2663714"/>
                <a:gd name="connsiteY14192" fmla="*/ 1576386 h 2179871"/>
                <a:gd name="connsiteX14193" fmla="*/ 1782013 w 2663714"/>
                <a:gd name="connsiteY14193" fmla="*/ 1576386 h 2179871"/>
                <a:gd name="connsiteX14194" fmla="*/ 1764523 w 2663714"/>
                <a:gd name="connsiteY14194" fmla="*/ 1602588 h 2179871"/>
                <a:gd name="connsiteX14195" fmla="*/ 1764352 w 2663714"/>
                <a:gd name="connsiteY14195" fmla="*/ 1602417 h 2179871"/>
                <a:gd name="connsiteX14196" fmla="*/ 1745753 w 2663714"/>
                <a:gd name="connsiteY14196" fmla="*/ 1613257 h 2179871"/>
                <a:gd name="connsiteX14197" fmla="*/ 1760172 w 2663714"/>
                <a:gd name="connsiteY14197" fmla="*/ 1593456 h 2179871"/>
                <a:gd name="connsiteX14198" fmla="*/ 1767168 w 2663714"/>
                <a:gd name="connsiteY14198" fmla="*/ 1591151 h 2179871"/>
                <a:gd name="connsiteX14199" fmla="*/ 1767168 w 2663714"/>
                <a:gd name="connsiteY14199" fmla="*/ 1590895 h 2179871"/>
                <a:gd name="connsiteX14200" fmla="*/ 1760940 w 2663714"/>
                <a:gd name="connsiteY14200" fmla="*/ 1592517 h 2179871"/>
                <a:gd name="connsiteX14201" fmla="*/ 1765973 w 2663714"/>
                <a:gd name="connsiteY14201" fmla="*/ 1585348 h 2179871"/>
                <a:gd name="connsiteX14202" fmla="*/ 1776212 w 2663714"/>
                <a:gd name="connsiteY14202" fmla="*/ 1579117 h 2179871"/>
                <a:gd name="connsiteX14203" fmla="*/ 1776041 w 2663714"/>
                <a:gd name="connsiteY14203" fmla="*/ 1578861 h 2179871"/>
                <a:gd name="connsiteX14204" fmla="*/ 1767168 w 2663714"/>
                <a:gd name="connsiteY14204" fmla="*/ 1583726 h 2179871"/>
                <a:gd name="connsiteX14205" fmla="*/ 1778174 w 2663714"/>
                <a:gd name="connsiteY14205" fmla="*/ 1568022 h 2179871"/>
                <a:gd name="connsiteX14206" fmla="*/ 1787132 w 2663714"/>
                <a:gd name="connsiteY14206" fmla="*/ 1562986 h 2179871"/>
                <a:gd name="connsiteX14207" fmla="*/ 1786962 w 2663714"/>
                <a:gd name="connsiteY14207" fmla="*/ 1562730 h 2179871"/>
                <a:gd name="connsiteX14208" fmla="*/ 1779112 w 2663714"/>
                <a:gd name="connsiteY14208" fmla="*/ 1566656 h 2179871"/>
                <a:gd name="connsiteX14209" fmla="*/ 1780136 w 2663714"/>
                <a:gd name="connsiteY14209" fmla="*/ 1565120 h 2179871"/>
                <a:gd name="connsiteX14210" fmla="*/ 1783463 w 2663714"/>
                <a:gd name="connsiteY14210" fmla="*/ 1564352 h 2179871"/>
                <a:gd name="connsiteX14211" fmla="*/ 1783463 w 2663714"/>
                <a:gd name="connsiteY14211" fmla="*/ 1564096 h 2179871"/>
                <a:gd name="connsiteX14212" fmla="*/ 1780563 w 2663714"/>
                <a:gd name="connsiteY14212" fmla="*/ 1564608 h 2179871"/>
                <a:gd name="connsiteX14213" fmla="*/ 1788156 w 2663714"/>
                <a:gd name="connsiteY14213" fmla="*/ 1553513 h 2179871"/>
                <a:gd name="connsiteX14214" fmla="*/ 1788156 w 2663714"/>
                <a:gd name="connsiteY14214" fmla="*/ 1553513 h 2179871"/>
                <a:gd name="connsiteX14215" fmla="*/ 1788156 w 2663714"/>
                <a:gd name="connsiteY14215" fmla="*/ 1553513 h 2179871"/>
                <a:gd name="connsiteX14216" fmla="*/ 1788156 w 2663714"/>
                <a:gd name="connsiteY14216" fmla="*/ 1553513 h 2179871"/>
                <a:gd name="connsiteX14217" fmla="*/ 1788156 w 2663714"/>
                <a:gd name="connsiteY14217" fmla="*/ 1553513 h 2179871"/>
                <a:gd name="connsiteX14218" fmla="*/ 1792422 w 2663714"/>
                <a:gd name="connsiteY14218" fmla="*/ 1546685 h 2179871"/>
                <a:gd name="connsiteX14219" fmla="*/ 1786279 w 2663714"/>
                <a:gd name="connsiteY14219" fmla="*/ 1570497 h 2179871"/>
                <a:gd name="connsiteX14220" fmla="*/ 1782184 w 2663714"/>
                <a:gd name="connsiteY14220" fmla="*/ 1576130 h 2179871"/>
                <a:gd name="connsiteX14221" fmla="*/ 1782610 w 2663714"/>
                <a:gd name="connsiteY14221" fmla="*/ 1549416 h 2179871"/>
                <a:gd name="connsiteX14222" fmla="*/ 1782610 w 2663714"/>
                <a:gd name="connsiteY14222" fmla="*/ 1549416 h 2179871"/>
                <a:gd name="connsiteX14223" fmla="*/ 1782525 w 2663714"/>
                <a:gd name="connsiteY14223" fmla="*/ 1549587 h 2179871"/>
                <a:gd name="connsiteX14224" fmla="*/ 1782354 w 2663714"/>
                <a:gd name="connsiteY14224" fmla="*/ 1549757 h 2179871"/>
                <a:gd name="connsiteX14225" fmla="*/ 1782354 w 2663714"/>
                <a:gd name="connsiteY14225" fmla="*/ 1549757 h 2179871"/>
                <a:gd name="connsiteX14226" fmla="*/ 1772031 w 2663714"/>
                <a:gd name="connsiteY14226" fmla="*/ 1566059 h 2179871"/>
                <a:gd name="connsiteX14227" fmla="*/ 1761451 w 2663714"/>
                <a:gd name="connsiteY14227" fmla="*/ 1567937 h 2179871"/>
                <a:gd name="connsiteX14228" fmla="*/ 1770410 w 2663714"/>
                <a:gd name="connsiteY14228" fmla="*/ 1552830 h 2179871"/>
                <a:gd name="connsiteX14229" fmla="*/ 1773908 w 2663714"/>
                <a:gd name="connsiteY14229" fmla="*/ 1550696 h 2179871"/>
                <a:gd name="connsiteX14230" fmla="*/ 1773737 w 2663714"/>
                <a:gd name="connsiteY14230" fmla="*/ 1550440 h 2179871"/>
                <a:gd name="connsiteX14231" fmla="*/ 1770922 w 2663714"/>
                <a:gd name="connsiteY14231" fmla="*/ 1551977 h 2179871"/>
                <a:gd name="connsiteX14232" fmla="*/ 1791995 w 2663714"/>
                <a:gd name="connsiteY14232" fmla="*/ 1515447 h 2179871"/>
                <a:gd name="connsiteX14233" fmla="*/ 1802916 w 2663714"/>
                <a:gd name="connsiteY14233" fmla="*/ 1496670 h 2179871"/>
                <a:gd name="connsiteX14234" fmla="*/ 1802660 w 2663714"/>
                <a:gd name="connsiteY14234" fmla="*/ 1496500 h 2179871"/>
                <a:gd name="connsiteX14235" fmla="*/ 1790289 w 2663714"/>
                <a:gd name="connsiteY14235" fmla="*/ 1514252 h 2179871"/>
                <a:gd name="connsiteX14236" fmla="*/ 1759830 w 2663714"/>
                <a:gd name="connsiteY14236" fmla="*/ 1557951 h 2179871"/>
                <a:gd name="connsiteX14237" fmla="*/ 1756930 w 2663714"/>
                <a:gd name="connsiteY14237" fmla="*/ 1559487 h 2179871"/>
                <a:gd name="connsiteX14238" fmla="*/ 1804110 w 2663714"/>
                <a:gd name="connsiteY14238" fmla="*/ 1475590 h 2179871"/>
                <a:gd name="connsiteX14239" fmla="*/ 1811277 w 2663714"/>
                <a:gd name="connsiteY14239" fmla="*/ 1471578 h 2179871"/>
                <a:gd name="connsiteX14240" fmla="*/ 1797456 w 2663714"/>
                <a:gd name="connsiteY14240" fmla="*/ 1527311 h 2179871"/>
                <a:gd name="connsiteX14241" fmla="*/ 1782525 w 2663714"/>
                <a:gd name="connsiteY14241" fmla="*/ 1549416 h 2179871"/>
                <a:gd name="connsiteX14242" fmla="*/ 1804793 w 2663714"/>
                <a:gd name="connsiteY14242" fmla="*/ 1474309 h 2179871"/>
                <a:gd name="connsiteX14243" fmla="*/ 1808803 w 2663714"/>
                <a:gd name="connsiteY14243" fmla="*/ 1466372 h 2179871"/>
                <a:gd name="connsiteX14244" fmla="*/ 1815714 w 2663714"/>
                <a:gd name="connsiteY14244" fmla="*/ 1452204 h 2179871"/>
                <a:gd name="connsiteX14245" fmla="*/ 1813410 w 2663714"/>
                <a:gd name="connsiteY14245" fmla="*/ 1462958 h 2179871"/>
                <a:gd name="connsiteX14246" fmla="*/ 1811533 w 2663714"/>
                <a:gd name="connsiteY14246" fmla="*/ 1470980 h 2179871"/>
                <a:gd name="connsiteX14247" fmla="*/ 1804793 w 2663714"/>
                <a:gd name="connsiteY14247" fmla="*/ 1474309 h 2179871"/>
                <a:gd name="connsiteX14248" fmla="*/ 1819468 w 2663714"/>
                <a:gd name="connsiteY14248" fmla="*/ 1429331 h 2179871"/>
                <a:gd name="connsiteX14249" fmla="*/ 1783549 w 2663714"/>
                <a:gd name="connsiteY14249" fmla="*/ 1484807 h 2179871"/>
                <a:gd name="connsiteX14250" fmla="*/ 1780904 w 2663714"/>
                <a:gd name="connsiteY14250" fmla="*/ 1486087 h 2179871"/>
                <a:gd name="connsiteX14251" fmla="*/ 1777747 w 2663714"/>
                <a:gd name="connsiteY14251" fmla="*/ 1487709 h 2179871"/>
                <a:gd name="connsiteX14252" fmla="*/ 1782099 w 2663714"/>
                <a:gd name="connsiteY14252" fmla="*/ 1473029 h 2179871"/>
                <a:gd name="connsiteX14253" fmla="*/ 1790203 w 2663714"/>
                <a:gd name="connsiteY14253" fmla="*/ 1458947 h 2179871"/>
                <a:gd name="connsiteX14254" fmla="*/ 1815798 w 2663714"/>
                <a:gd name="connsiteY14254" fmla="*/ 1426002 h 2179871"/>
                <a:gd name="connsiteX14255" fmla="*/ 1815798 w 2663714"/>
                <a:gd name="connsiteY14255" fmla="*/ 1426002 h 2179871"/>
                <a:gd name="connsiteX14256" fmla="*/ 1815798 w 2663714"/>
                <a:gd name="connsiteY14256" fmla="*/ 1425831 h 2179871"/>
                <a:gd name="connsiteX14257" fmla="*/ 1815969 w 2663714"/>
                <a:gd name="connsiteY14257" fmla="*/ 1425660 h 2179871"/>
                <a:gd name="connsiteX14258" fmla="*/ 1815969 w 2663714"/>
                <a:gd name="connsiteY14258" fmla="*/ 1425660 h 2179871"/>
                <a:gd name="connsiteX14259" fmla="*/ 1822965 w 2663714"/>
                <a:gd name="connsiteY14259" fmla="*/ 1415419 h 2179871"/>
                <a:gd name="connsiteX14260" fmla="*/ 1820662 w 2663714"/>
                <a:gd name="connsiteY14260" fmla="*/ 1427197 h 2179871"/>
                <a:gd name="connsiteX14261" fmla="*/ 1819382 w 2663714"/>
                <a:gd name="connsiteY14261" fmla="*/ 1429245 h 2179871"/>
                <a:gd name="connsiteX14262" fmla="*/ 1815202 w 2663714"/>
                <a:gd name="connsiteY14262" fmla="*/ 1415419 h 2179871"/>
                <a:gd name="connsiteX14263" fmla="*/ 1818785 w 2663714"/>
                <a:gd name="connsiteY14263" fmla="*/ 1409103 h 2179871"/>
                <a:gd name="connsiteX14264" fmla="*/ 1826890 w 2663714"/>
                <a:gd name="connsiteY14264" fmla="*/ 1395106 h 2179871"/>
                <a:gd name="connsiteX14265" fmla="*/ 1825610 w 2663714"/>
                <a:gd name="connsiteY14265" fmla="*/ 1401934 h 2179871"/>
                <a:gd name="connsiteX14266" fmla="*/ 1815202 w 2663714"/>
                <a:gd name="connsiteY14266" fmla="*/ 1415419 h 2179871"/>
                <a:gd name="connsiteX14267" fmla="*/ 1830302 w 2663714"/>
                <a:gd name="connsiteY14267" fmla="*/ 1354736 h 2179871"/>
                <a:gd name="connsiteX14268" fmla="*/ 1808461 w 2663714"/>
                <a:gd name="connsiteY14268" fmla="*/ 1376841 h 2179871"/>
                <a:gd name="connsiteX14269" fmla="*/ 1808461 w 2663714"/>
                <a:gd name="connsiteY14269" fmla="*/ 1376841 h 2179871"/>
                <a:gd name="connsiteX14270" fmla="*/ 1808461 w 2663714"/>
                <a:gd name="connsiteY14270" fmla="*/ 1376841 h 2179871"/>
                <a:gd name="connsiteX14271" fmla="*/ 1808461 w 2663714"/>
                <a:gd name="connsiteY14271" fmla="*/ 1376841 h 2179871"/>
                <a:gd name="connsiteX14272" fmla="*/ 1808461 w 2663714"/>
                <a:gd name="connsiteY14272" fmla="*/ 1376841 h 2179871"/>
                <a:gd name="connsiteX14273" fmla="*/ 1806926 w 2663714"/>
                <a:gd name="connsiteY14273" fmla="*/ 1378634 h 2179871"/>
                <a:gd name="connsiteX14274" fmla="*/ 1809741 w 2663714"/>
                <a:gd name="connsiteY14274" fmla="*/ 1367794 h 2179871"/>
                <a:gd name="connsiteX14275" fmla="*/ 1820406 w 2663714"/>
                <a:gd name="connsiteY14275" fmla="*/ 1361393 h 2179871"/>
                <a:gd name="connsiteX14276" fmla="*/ 1820235 w 2663714"/>
                <a:gd name="connsiteY14276" fmla="*/ 1361137 h 2179871"/>
                <a:gd name="connsiteX14277" fmla="*/ 1810082 w 2663714"/>
                <a:gd name="connsiteY14277" fmla="*/ 1366599 h 2179871"/>
                <a:gd name="connsiteX14278" fmla="*/ 1814945 w 2663714"/>
                <a:gd name="connsiteY14278" fmla="*/ 1347823 h 2179871"/>
                <a:gd name="connsiteX14279" fmla="*/ 1817164 w 2663714"/>
                <a:gd name="connsiteY14279" fmla="*/ 1345689 h 2179871"/>
                <a:gd name="connsiteX14280" fmla="*/ 1817164 w 2663714"/>
                <a:gd name="connsiteY14280" fmla="*/ 1345689 h 2179871"/>
                <a:gd name="connsiteX14281" fmla="*/ 1817249 w 2663714"/>
                <a:gd name="connsiteY14281" fmla="*/ 1345604 h 2179871"/>
                <a:gd name="connsiteX14282" fmla="*/ 1817419 w 2663714"/>
                <a:gd name="connsiteY14282" fmla="*/ 1345604 h 2179871"/>
                <a:gd name="connsiteX14283" fmla="*/ 1817419 w 2663714"/>
                <a:gd name="connsiteY14283" fmla="*/ 1345433 h 2179871"/>
                <a:gd name="connsiteX14284" fmla="*/ 1822795 w 2663714"/>
                <a:gd name="connsiteY14284" fmla="*/ 1339800 h 2179871"/>
                <a:gd name="connsiteX14285" fmla="*/ 1822453 w 2663714"/>
                <a:gd name="connsiteY14285" fmla="*/ 1354139 h 2179871"/>
                <a:gd name="connsiteX14286" fmla="*/ 1822795 w 2663714"/>
                <a:gd name="connsiteY14286" fmla="*/ 1354139 h 2179871"/>
                <a:gd name="connsiteX14287" fmla="*/ 1824074 w 2663714"/>
                <a:gd name="connsiteY14287" fmla="*/ 1338520 h 2179871"/>
                <a:gd name="connsiteX14288" fmla="*/ 1839176 w 2663714"/>
                <a:gd name="connsiteY14288" fmla="*/ 1322645 h 2179871"/>
                <a:gd name="connsiteX14289" fmla="*/ 1834739 w 2663714"/>
                <a:gd name="connsiteY14289" fmla="*/ 1350213 h 2179871"/>
                <a:gd name="connsiteX14290" fmla="*/ 1830473 w 2663714"/>
                <a:gd name="connsiteY14290" fmla="*/ 1354480 h 2179871"/>
                <a:gd name="connsiteX14291" fmla="*/ 1826975 w 2663714"/>
                <a:gd name="connsiteY14291" fmla="*/ 1304124 h 2179871"/>
                <a:gd name="connsiteX14292" fmla="*/ 1829023 w 2663714"/>
                <a:gd name="connsiteY14292" fmla="*/ 1282958 h 2179871"/>
                <a:gd name="connsiteX14293" fmla="*/ 1848049 w 2663714"/>
                <a:gd name="connsiteY14293" fmla="*/ 1264096 h 2179871"/>
                <a:gd name="connsiteX14294" fmla="*/ 1844295 w 2663714"/>
                <a:gd name="connsiteY14294" fmla="*/ 1288933 h 2179871"/>
                <a:gd name="connsiteX14295" fmla="*/ 1826975 w 2663714"/>
                <a:gd name="connsiteY14295" fmla="*/ 1304210 h 2179871"/>
                <a:gd name="connsiteX14296" fmla="*/ 1829876 w 2663714"/>
                <a:gd name="connsiteY14296" fmla="*/ 1274082 h 2179871"/>
                <a:gd name="connsiteX14297" fmla="*/ 1831924 w 2663714"/>
                <a:gd name="connsiteY14297" fmla="*/ 1253257 h 2179871"/>
                <a:gd name="connsiteX14298" fmla="*/ 1852229 w 2663714"/>
                <a:gd name="connsiteY14298" fmla="*/ 1231493 h 2179871"/>
                <a:gd name="connsiteX14299" fmla="*/ 1848902 w 2663714"/>
                <a:gd name="connsiteY14299" fmla="*/ 1257439 h 2179871"/>
                <a:gd name="connsiteX14300" fmla="*/ 1829791 w 2663714"/>
                <a:gd name="connsiteY14300" fmla="*/ 1273997 h 2179871"/>
                <a:gd name="connsiteX14301" fmla="*/ 1834995 w 2663714"/>
                <a:gd name="connsiteY14301" fmla="*/ 1215618 h 2179871"/>
                <a:gd name="connsiteX14302" fmla="*/ 1836446 w 2663714"/>
                <a:gd name="connsiteY14302" fmla="*/ 1192659 h 2179871"/>
                <a:gd name="connsiteX14303" fmla="*/ 1857945 w 2663714"/>
                <a:gd name="connsiteY14303" fmla="*/ 1169871 h 2179871"/>
                <a:gd name="connsiteX14304" fmla="*/ 1855642 w 2663714"/>
                <a:gd name="connsiteY14304" fmla="*/ 1197610 h 2179871"/>
                <a:gd name="connsiteX14305" fmla="*/ 1834995 w 2663714"/>
                <a:gd name="connsiteY14305" fmla="*/ 1215618 h 2179871"/>
                <a:gd name="connsiteX14306" fmla="*/ 1836957 w 2663714"/>
                <a:gd name="connsiteY14306" fmla="*/ 1184295 h 2179871"/>
                <a:gd name="connsiteX14307" fmla="*/ 1837810 w 2663714"/>
                <a:gd name="connsiteY14307" fmla="*/ 1170639 h 2179871"/>
                <a:gd name="connsiteX14308" fmla="*/ 1839090 w 2663714"/>
                <a:gd name="connsiteY14308" fmla="*/ 1166031 h 2179871"/>
                <a:gd name="connsiteX14309" fmla="*/ 1859652 w 2663714"/>
                <a:gd name="connsiteY14309" fmla="*/ 1145803 h 2179871"/>
                <a:gd name="connsiteX14310" fmla="*/ 1858287 w 2663714"/>
                <a:gd name="connsiteY14310" fmla="*/ 1164580 h 2179871"/>
                <a:gd name="connsiteX14311" fmla="*/ 1836957 w 2663714"/>
                <a:gd name="connsiteY14311" fmla="*/ 1184210 h 2179871"/>
                <a:gd name="connsiteX14312" fmla="*/ 1842076 w 2663714"/>
                <a:gd name="connsiteY14312" fmla="*/ 1155789 h 2179871"/>
                <a:gd name="connsiteX14313" fmla="*/ 1850011 w 2663714"/>
                <a:gd name="connsiteY14313" fmla="*/ 1127539 h 2179871"/>
                <a:gd name="connsiteX14314" fmla="*/ 1862041 w 2663714"/>
                <a:gd name="connsiteY14314" fmla="*/ 1114821 h 2179871"/>
                <a:gd name="connsiteX14315" fmla="*/ 1860249 w 2663714"/>
                <a:gd name="connsiteY14315" fmla="*/ 1140255 h 2179871"/>
                <a:gd name="connsiteX14316" fmla="*/ 1842162 w 2663714"/>
                <a:gd name="connsiteY14316" fmla="*/ 1155789 h 2179871"/>
                <a:gd name="connsiteX14317" fmla="*/ 1851034 w 2663714"/>
                <a:gd name="connsiteY14317" fmla="*/ 1086913 h 2179871"/>
                <a:gd name="connsiteX14318" fmla="*/ 1856580 w 2663714"/>
                <a:gd name="connsiteY14318" fmla="*/ 1070355 h 2179871"/>
                <a:gd name="connsiteX14319" fmla="*/ 1866307 w 2663714"/>
                <a:gd name="connsiteY14319" fmla="*/ 1060967 h 2179871"/>
                <a:gd name="connsiteX14320" fmla="*/ 1865112 w 2663714"/>
                <a:gd name="connsiteY14320" fmla="*/ 1074622 h 2179871"/>
                <a:gd name="connsiteX14321" fmla="*/ 1850950 w 2663714"/>
                <a:gd name="connsiteY14321" fmla="*/ 1086913 h 2179871"/>
                <a:gd name="connsiteX14322" fmla="*/ 1859566 w 2663714"/>
                <a:gd name="connsiteY14322" fmla="*/ 1061308 h 2179871"/>
                <a:gd name="connsiteX14323" fmla="*/ 1867928 w 2663714"/>
                <a:gd name="connsiteY14323" fmla="*/ 1036472 h 2179871"/>
                <a:gd name="connsiteX14324" fmla="*/ 1866733 w 2663714"/>
                <a:gd name="connsiteY14324" fmla="*/ 1055504 h 2179871"/>
                <a:gd name="connsiteX14325" fmla="*/ 1859566 w 2663714"/>
                <a:gd name="connsiteY14325" fmla="*/ 1061308 h 2179871"/>
                <a:gd name="connsiteX14326" fmla="*/ 1862382 w 2663714"/>
                <a:gd name="connsiteY14326" fmla="*/ 1031778 h 2179871"/>
                <a:gd name="connsiteX14327" fmla="*/ 1859566 w 2663714"/>
                <a:gd name="connsiteY14327" fmla="*/ 1034509 h 2179871"/>
                <a:gd name="connsiteX14328" fmla="*/ 1868440 w 2663714"/>
                <a:gd name="connsiteY14328" fmla="*/ 1007197 h 2179871"/>
                <a:gd name="connsiteX14329" fmla="*/ 1868440 w 2663714"/>
                <a:gd name="connsiteY14329" fmla="*/ 1025632 h 2179871"/>
                <a:gd name="connsiteX14330" fmla="*/ 1862382 w 2663714"/>
                <a:gd name="connsiteY14330" fmla="*/ 1031692 h 2179871"/>
                <a:gd name="connsiteX14331" fmla="*/ 1856751 w 2663714"/>
                <a:gd name="connsiteY14331" fmla="*/ 1036472 h 2179871"/>
                <a:gd name="connsiteX14332" fmla="*/ 1856239 w 2663714"/>
                <a:gd name="connsiteY14332" fmla="*/ 1037752 h 2179871"/>
                <a:gd name="connsiteX14333" fmla="*/ 1842247 w 2663714"/>
                <a:gd name="connsiteY14333" fmla="*/ 1051322 h 2179871"/>
                <a:gd name="connsiteX14334" fmla="*/ 1853167 w 2663714"/>
                <a:gd name="connsiteY14334" fmla="*/ 1021024 h 2179871"/>
                <a:gd name="connsiteX14335" fmla="*/ 1856324 w 2663714"/>
                <a:gd name="connsiteY14335" fmla="*/ 1016671 h 2179871"/>
                <a:gd name="connsiteX14336" fmla="*/ 1865368 w 2663714"/>
                <a:gd name="connsiteY14336" fmla="*/ 1003527 h 2179871"/>
                <a:gd name="connsiteX14337" fmla="*/ 1865112 w 2663714"/>
                <a:gd name="connsiteY14337" fmla="*/ 1003356 h 2179871"/>
                <a:gd name="connsiteX14338" fmla="*/ 1855642 w 2663714"/>
                <a:gd name="connsiteY14338" fmla="*/ 1014452 h 2179871"/>
                <a:gd name="connsiteX14339" fmla="*/ 1859225 w 2663714"/>
                <a:gd name="connsiteY14339" fmla="*/ 1004637 h 2179871"/>
                <a:gd name="connsiteX14340" fmla="*/ 1867928 w 2663714"/>
                <a:gd name="connsiteY14340" fmla="*/ 992859 h 2179871"/>
                <a:gd name="connsiteX14341" fmla="*/ 1868269 w 2663714"/>
                <a:gd name="connsiteY14341" fmla="*/ 1000028 h 2179871"/>
                <a:gd name="connsiteX14342" fmla="*/ 1868525 w 2663714"/>
                <a:gd name="connsiteY14342" fmla="*/ 1006173 h 2179871"/>
                <a:gd name="connsiteX14343" fmla="*/ 1856837 w 2663714"/>
                <a:gd name="connsiteY14343" fmla="*/ 1036472 h 2179871"/>
                <a:gd name="connsiteX14344" fmla="*/ 1863320 w 2663714"/>
                <a:gd name="connsiteY14344" fmla="*/ 993456 h 2179871"/>
                <a:gd name="connsiteX14345" fmla="*/ 1864600 w 2663714"/>
                <a:gd name="connsiteY14345" fmla="*/ 989957 h 2179871"/>
                <a:gd name="connsiteX14346" fmla="*/ 1867416 w 2663714"/>
                <a:gd name="connsiteY14346" fmla="*/ 982531 h 2179871"/>
                <a:gd name="connsiteX14347" fmla="*/ 1867757 w 2663714"/>
                <a:gd name="connsiteY14347" fmla="*/ 989189 h 2179871"/>
                <a:gd name="connsiteX14348" fmla="*/ 1863320 w 2663714"/>
                <a:gd name="connsiteY14348" fmla="*/ 993456 h 2179871"/>
                <a:gd name="connsiteX14349" fmla="*/ 1862808 w 2663714"/>
                <a:gd name="connsiteY14349" fmla="*/ 988932 h 2179871"/>
                <a:gd name="connsiteX14350" fmla="*/ 1859481 w 2663714"/>
                <a:gd name="connsiteY14350" fmla="*/ 996785 h 2179871"/>
                <a:gd name="connsiteX14351" fmla="*/ 1850693 w 2663714"/>
                <a:gd name="connsiteY14351" fmla="*/ 1003442 h 2179871"/>
                <a:gd name="connsiteX14352" fmla="*/ 1850693 w 2663714"/>
                <a:gd name="connsiteY14352" fmla="*/ 1003442 h 2179871"/>
                <a:gd name="connsiteX14353" fmla="*/ 1850693 w 2663714"/>
                <a:gd name="connsiteY14353" fmla="*/ 1003442 h 2179871"/>
                <a:gd name="connsiteX14354" fmla="*/ 1850693 w 2663714"/>
                <a:gd name="connsiteY14354" fmla="*/ 1003442 h 2179871"/>
                <a:gd name="connsiteX14355" fmla="*/ 1850693 w 2663714"/>
                <a:gd name="connsiteY14355" fmla="*/ 1003442 h 2179871"/>
                <a:gd name="connsiteX14356" fmla="*/ 1838579 w 2663714"/>
                <a:gd name="connsiteY14356" fmla="*/ 1013598 h 2179871"/>
                <a:gd name="connsiteX14357" fmla="*/ 1851034 w 2663714"/>
                <a:gd name="connsiteY14357" fmla="*/ 978861 h 2179871"/>
                <a:gd name="connsiteX14358" fmla="*/ 1856921 w 2663714"/>
                <a:gd name="connsiteY14358" fmla="*/ 976813 h 2179871"/>
                <a:gd name="connsiteX14359" fmla="*/ 1856837 w 2663714"/>
                <a:gd name="connsiteY14359" fmla="*/ 976557 h 2179871"/>
                <a:gd name="connsiteX14360" fmla="*/ 1851291 w 2663714"/>
                <a:gd name="connsiteY14360" fmla="*/ 978093 h 2179871"/>
                <a:gd name="connsiteX14361" fmla="*/ 1862808 w 2663714"/>
                <a:gd name="connsiteY14361" fmla="*/ 946685 h 2179871"/>
                <a:gd name="connsiteX14362" fmla="*/ 1862553 w 2663714"/>
                <a:gd name="connsiteY14362" fmla="*/ 946600 h 2179871"/>
                <a:gd name="connsiteX14363" fmla="*/ 1849329 w 2663714"/>
                <a:gd name="connsiteY14363" fmla="*/ 977325 h 2179871"/>
                <a:gd name="connsiteX14364" fmla="*/ 1848731 w 2663714"/>
                <a:gd name="connsiteY14364" fmla="*/ 978776 h 2179871"/>
                <a:gd name="connsiteX14365" fmla="*/ 1833630 w 2663714"/>
                <a:gd name="connsiteY14365" fmla="*/ 982958 h 2179871"/>
                <a:gd name="connsiteX14366" fmla="*/ 1842162 w 2663714"/>
                <a:gd name="connsiteY14366" fmla="*/ 960768 h 2179871"/>
                <a:gd name="connsiteX14367" fmla="*/ 1849755 w 2663714"/>
                <a:gd name="connsiteY14367" fmla="*/ 958122 h 2179871"/>
                <a:gd name="connsiteX14368" fmla="*/ 1849670 w 2663714"/>
                <a:gd name="connsiteY14368" fmla="*/ 957866 h 2179871"/>
                <a:gd name="connsiteX14369" fmla="*/ 1842588 w 2663714"/>
                <a:gd name="connsiteY14369" fmla="*/ 959829 h 2179871"/>
                <a:gd name="connsiteX14370" fmla="*/ 1852058 w 2663714"/>
                <a:gd name="connsiteY14370" fmla="*/ 935590 h 2179871"/>
                <a:gd name="connsiteX14371" fmla="*/ 1852314 w 2663714"/>
                <a:gd name="connsiteY14371" fmla="*/ 934992 h 2179871"/>
                <a:gd name="connsiteX14372" fmla="*/ 1864515 w 2663714"/>
                <a:gd name="connsiteY14372" fmla="*/ 930213 h 2179871"/>
                <a:gd name="connsiteX14373" fmla="*/ 1864429 w 2663714"/>
                <a:gd name="connsiteY14373" fmla="*/ 929957 h 2179871"/>
                <a:gd name="connsiteX14374" fmla="*/ 1852826 w 2663714"/>
                <a:gd name="connsiteY14374" fmla="*/ 933712 h 2179871"/>
                <a:gd name="connsiteX14375" fmla="*/ 1863065 w 2663714"/>
                <a:gd name="connsiteY14375" fmla="*/ 908193 h 2179871"/>
                <a:gd name="connsiteX14376" fmla="*/ 1867416 w 2663714"/>
                <a:gd name="connsiteY14376" fmla="*/ 978691 h 2179871"/>
                <a:gd name="connsiteX14377" fmla="*/ 1862979 w 2663714"/>
                <a:gd name="connsiteY14377" fmla="*/ 989103 h 2179871"/>
                <a:gd name="connsiteX14378" fmla="*/ 1850779 w 2663714"/>
                <a:gd name="connsiteY14378" fmla="*/ 907339 h 2179871"/>
                <a:gd name="connsiteX14379" fmla="*/ 1849158 w 2663714"/>
                <a:gd name="connsiteY14379" fmla="*/ 908108 h 2179871"/>
                <a:gd name="connsiteX14380" fmla="*/ 1853338 w 2663714"/>
                <a:gd name="connsiteY14380" fmla="*/ 897354 h 2179871"/>
                <a:gd name="connsiteX14381" fmla="*/ 1854788 w 2663714"/>
                <a:gd name="connsiteY14381" fmla="*/ 893854 h 2179871"/>
                <a:gd name="connsiteX14382" fmla="*/ 1861102 w 2663714"/>
                <a:gd name="connsiteY14382" fmla="*/ 890099 h 2179871"/>
                <a:gd name="connsiteX14383" fmla="*/ 1862296 w 2663714"/>
                <a:gd name="connsiteY14383" fmla="*/ 901280 h 2179871"/>
                <a:gd name="connsiteX14384" fmla="*/ 1850779 w 2663714"/>
                <a:gd name="connsiteY14384" fmla="*/ 907339 h 2179871"/>
                <a:gd name="connsiteX14385" fmla="*/ 1854106 w 2663714"/>
                <a:gd name="connsiteY14385" fmla="*/ 890867 h 2179871"/>
                <a:gd name="connsiteX14386" fmla="*/ 1846854 w 2663714"/>
                <a:gd name="connsiteY14386" fmla="*/ 894281 h 2179871"/>
                <a:gd name="connsiteX14387" fmla="*/ 1848390 w 2663714"/>
                <a:gd name="connsiteY14387" fmla="*/ 874993 h 2179871"/>
                <a:gd name="connsiteX14388" fmla="*/ 1858201 w 2663714"/>
                <a:gd name="connsiteY14388" fmla="*/ 869530 h 2179871"/>
                <a:gd name="connsiteX14389" fmla="*/ 1858031 w 2663714"/>
                <a:gd name="connsiteY14389" fmla="*/ 869274 h 2179871"/>
                <a:gd name="connsiteX14390" fmla="*/ 1848475 w 2663714"/>
                <a:gd name="connsiteY14390" fmla="*/ 873456 h 2179871"/>
                <a:gd name="connsiteX14391" fmla="*/ 1849158 w 2663714"/>
                <a:gd name="connsiteY14391" fmla="*/ 859118 h 2179871"/>
                <a:gd name="connsiteX14392" fmla="*/ 1853083 w 2663714"/>
                <a:gd name="connsiteY14392" fmla="*/ 856898 h 2179871"/>
                <a:gd name="connsiteX14393" fmla="*/ 1856751 w 2663714"/>
                <a:gd name="connsiteY14393" fmla="*/ 854850 h 2179871"/>
                <a:gd name="connsiteX14394" fmla="*/ 1859822 w 2663714"/>
                <a:gd name="connsiteY14394" fmla="*/ 878492 h 2179871"/>
                <a:gd name="connsiteX14395" fmla="*/ 1854106 w 2663714"/>
                <a:gd name="connsiteY14395" fmla="*/ 891038 h 2179871"/>
                <a:gd name="connsiteX14396" fmla="*/ 1852229 w 2663714"/>
                <a:gd name="connsiteY14396" fmla="*/ 854850 h 2179871"/>
                <a:gd name="connsiteX14397" fmla="*/ 1849584 w 2663714"/>
                <a:gd name="connsiteY14397" fmla="*/ 856045 h 2179871"/>
                <a:gd name="connsiteX14398" fmla="*/ 1855130 w 2663714"/>
                <a:gd name="connsiteY14398" fmla="*/ 842987 h 2179871"/>
                <a:gd name="connsiteX14399" fmla="*/ 1856580 w 2663714"/>
                <a:gd name="connsiteY14399" fmla="*/ 852972 h 2179871"/>
                <a:gd name="connsiteX14400" fmla="*/ 1852314 w 2663714"/>
                <a:gd name="connsiteY14400" fmla="*/ 854850 h 2179871"/>
                <a:gd name="connsiteX14401" fmla="*/ 1848987 w 2663714"/>
                <a:gd name="connsiteY14401" fmla="*/ 852972 h 2179871"/>
                <a:gd name="connsiteX14402" fmla="*/ 1847622 w 2663714"/>
                <a:gd name="connsiteY14402" fmla="*/ 830270 h 2179871"/>
                <a:gd name="connsiteX14403" fmla="*/ 1851717 w 2663714"/>
                <a:gd name="connsiteY14403" fmla="*/ 821479 h 2179871"/>
                <a:gd name="connsiteX14404" fmla="*/ 1854788 w 2663714"/>
                <a:gd name="connsiteY14404" fmla="*/ 840938 h 2179871"/>
                <a:gd name="connsiteX14405" fmla="*/ 1848987 w 2663714"/>
                <a:gd name="connsiteY14405" fmla="*/ 852972 h 2179871"/>
                <a:gd name="connsiteX14406" fmla="*/ 1847366 w 2663714"/>
                <a:gd name="connsiteY14406" fmla="*/ 828307 h 2179871"/>
                <a:gd name="connsiteX14407" fmla="*/ 1846257 w 2663714"/>
                <a:gd name="connsiteY14407" fmla="*/ 816529 h 2179871"/>
                <a:gd name="connsiteX14408" fmla="*/ 1850011 w 2663714"/>
                <a:gd name="connsiteY14408" fmla="*/ 812176 h 2179871"/>
                <a:gd name="connsiteX14409" fmla="*/ 1851461 w 2663714"/>
                <a:gd name="connsiteY14409" fmla="*/ 820369 h 2179871"/>
                <a:gd name="connsiteX14410" fmla="*/ 1847366 w 2663714"/>
                <a:gd name="connsiteY14410" fmla="*/ 828307 h 2179871"/>
                <a:gd name="connsiteX14411" fmla="*/ 1846086 w 2663714"/>
                <a:gd name="connsiteY14411" fmla="*/ 815249 h 2179871"/>
                <a:gd name="connsiteX14412" fmla="*/ 1844892 w 2663714"/>
                <a:gd name="connsiteY14412" fmla="*/ 804580 h 2179871"/>
                <a:gd name="connsiteX14413" fmla="*/ 1844124 w 2663714"/>
                <a:gd name="connsiteY14413" fmla="*/ 798520 h 2179871"/>
                <a:gd name="connsiteX14414" fmla="*/ 1846684 w 2663714"/>
                <a:gd name="connsiteY14414" fmla="*/ 795533 h 2179871"/>
                <a:gd name="connsiteX14415" fmla="*/ 1849755 w 2663714"/>
                <a:gd name="connsiteY14415" fmla="*/ 811408 h 2179871"/>
                <a:gd name="connsiteX14416" fmla="*/ 1846001 w 2663714"/>
                <a:gd name="connsiteY14416" fmla="*/ 815334 h 2179871"/>
                <a:gd name="connsiteX14417" fmla="*/ 1843954 w 2663714"/>
                <a:gd name="connsiteY14417" fmla="*/ 796557 h 2179871"/>
                <a:gd name="connsiteX14418" fmla="*/ 1843954 w 2663714"/>
                <a:gd name="connsiteY14418" fmla="*/ 796301 h 2179871"/>
                <a:gd name="connsiteX14419" fmla="*/ 1845148 w 2663714"/>
                <a:gd name="connsiteY14419" fmla="*/ 793997 h 2179871"/>
                <a:gd name="connsiteX14420" fmla="*/ 1844892 w 2663714"/>
                <a:gd name="connsiteY14420" fmla="*/ 793826 h 2179871"/>
                <a:gd name="connsiteX14421" fmla="*/ 1843868 w 2663714"/>
                <a:gd name="connsiteY14421" fmla="*/ 795533 h 2179871"/>
                <a:gd name="connsiteX14422" fmla="*/ 1842674 w 2663714"/>
                <a:gd name="connsiteY14422" fmla="*/ 785633 h 2179871"/>
                <a:gd name="connsiteX14423" fmla="*/ 1842332 w 2663714"/>
                <a:gd name="connsiteY14423" fmla="*/ 785633 h 2179871"/>
                <a:gd name="connsiteX14424" fmla="*/ 1842674 w 2663714"/>
                <a:gd name="connsiteY14424" fmla="*/ 797581 h 2179871"/>
                <a:gd name="connsiteX14425" fmla="*/ 1842418 w 2663714"/>
                <a:gd name="connsiteY14425" fmla="*/ 798093 h 2179871"/>
                <a:gd name="connsiteX14426" fmla="*/ 1835080 w 2663714"/>
                <a:gd name="connsiteY14426" fmla="*/ 805860 h 2179871"/>
                <a:gd name="connsiteX14427" fmla="*/ 1830473 w 2663714"/>
                <a:gd name="connsiteY14427" fmla="*/ 810725 h 2179871"/>
                <a:gd name="connsiteX14428" fmla="*/ 1828767 w 2663714"/>
                <a:gd name="connsiteY14428" fmla="*/ 790668 h 2179871"/>
                <a:gd name="connsiteX14429" fmla="*/ 1834483 w 2663714"/>
                <a:gd name="connsiteY14429" fmla="*/ 784352 h 2179871"/>
                <a:gd name="connsiteX14430" fmla="*/ 1842332 w 2663714"/>
                <a:gd name="connsiteY14430" fmla="*/ 775903 h 2179871"/>
                <a:gd name="connsiteX14431" fmla="*/ 1846428 w 2663714"/>
                <a:gd name="connsiteY14431" fmla="*/ 793741 h 2179871"/>
                <a:gd name="connsiteX14432" fmla="*/ 1843954 w 2663714"/>
                <a:gd name="connsiteY14432" fmla="*/ 796386 h 2179871"/>
                <a:gd name="connsiteX14433" fmla="*/ 1833118 w 2663714"/>
                <a:gd name="connsiteY14433" fmla="*/ 782901 h 2179871"/>
                <a:gd name="connsiteX14434" fmla="*/ 1828255 w 2663714"/>
                <a:gd name="connsiteY14434" fmla="*/ 787681 h 2179871"/>
                <a:gd name="connsiteX14435" fmla="*/ 1826805 w 2663714"/>
                <a:gd name="connsiteY14435" fmla="*/ 777610 h 2179871"/>
                <a:gd name="connsiteX14436" fmla="*/ 1831497 w 2663714"/>
                <a:gd name="connsiteY14436" fmla="*/ 772830 h 2179871"/>
                <a:gd name="connsiteX14437" fmla="*/ 1831326 w 2663714"/>
                <a:gd name="connsiteY14437" fmla="*/ 772574 h 2179871"/>
                <a:gd name="connsiteX14438" fmla="*/ 1826805 w 2663714"/>
                <a:gd name="connsiteY14438" fmla="*/ 776756 h 2179871"/>
                <a:gd name="connsiteX14439" fmla="*/ 1824074 w 2663714"/>
                <a:gd name="connsiteY14439" fmla="*/ 758577 h 2179871"/>
                <a:gd name="connsiteX14440" fmla="*/ 1825354 w 2663714"/>
                <a:gd name="connsiteY14440" fmla="*/ 757126 h 2179871"/>
                <a:gd name="connsiteX14441" fmla="*/ 1834142 w 2663714"/>
                <a:gd name="connsiteY14441" fmla="*/ 747055 h 2179871"/>
                <a:gd name="connsiteX14442" fmla="*/ 1841821 w 2663714"/>
                <a:gd name="connsiteY14442" fmla="*/ 774367 h 2179871"/>
                <a:gd name="connsiteX14443" fmla="*/ 1833033 w 2663714"/>
                <a:gd name="connsiteY14443" fmla="*/ 782987 h 2179871"/>
                <a:gd name="connsiteX14444" fmla="*/ 1823989 w 2663714"/>
                <a:gd name="connsiteY14444" fmla="*/ 755590 h 2179871"/>
                <a:gd name="connsiteX14445" fmla="*/ 1823648 w 2663714"/>
                <a:gd name="connsiteY14445" fmla="*/ 755931 h 2179871"/>
                <a:gd name="connsiteX14446" fmla="*/ 1821173 w 2663714"/>
                <a:gd name="connsiteY14446" fmla="*/ 740398 h 2179871"/>
                <a:gd name="connsiteX14447" fmla="*/ 1828938 w 2663714"/>
                <a:gd name="connsiteY14447" fmla="*/ 731351 h 2179871"/>
                <a:gd name="connsiteX14448" fmla="*/ 1832094 w 2663714"/>
                <a:gd name="connsiteY14448" fmla="*/ 740483 h 2179871"/>
                <a:gd name="connsiteX14449" fmla="*/ 1833801 w 2663714"/>
                <a:gd name="connsiteY14449" fmla="*/ 745689 h 2179871"/>
                <a:gd name="connsiteX14450" fmla="*/ 1823989 w 2663714"/>
                <a:gd name="connsiteY14450" fmla="*/ 755590 h 2179871"/>
                <a:gd name="connsiteX14451" fmla="*/ 1820406 w 2663714"/>
                <a:gd name="connsiteY14451" fmla="*/ 736045 h 2179871"/>
                <a:gd name="connsiteX14452" fmla="*/ 1817078 w 2663714"/>
                <a:gd name="connsiteY14452" fmla="*/ 716927 h 2179871"/>
                <a:gd name="connsiteX14453" fmla="*/ 1821430 w 2663714"/>
                <a:gd name="connsiteY14453" fmla="*/ 711806 h 2179871"/>
                <a:gd name="connsiteX14454" fmla="*/ 1827914 w 2663714"/>
                <a:gd name="connsiteY14454" fmla="*/ 728449 h 2179871"/>
                <a:gd name="connsiteX14455" fmla="*/ 1820491 w 2663714"/>
                <a:gd name="connsiteY14455" fmla="*/ 736045 h 2179871"/>
                <a:gd name="connsiteX14456" fmla="*/ 1813069 w 2663714"/>
                <a:gd name="connsiteY14456" fmla="*/ 695931 h 2179871"/>
                <a:gd name="connsiteX14457" fmla="*/ 1813069 w 2663714"/>
                <a:gd name="connsiteY14457" fmla="*/ 695675 h 2179871"/>
                <a:gd name="connsiteX14458" fmla="*/ 1811960 w 2663714"/>
                <a:gd name="connsiteY14458" fmla="*/ 690128 h 2179871"/>
                <a:gd name="connsiteX14459" fmla="*/ 1814093 w 2663714"/>
                <a:gd name="connsiteY14459" fmla="*/ 694822 h 2179871"/>
                <a:gd name="connsiteX14460" fmla="*/ 1813069 w 2663714"/>
                <a:gd name="connsiteY14460" fmla="*/ 695846 h 2179871"/>
                <a:gd name="connsiteX14461" fmla="*/ 1793957 w 2663714"/>
                <a:gd name="connsiteY14461" fmla="*/ 674680 h 2179871"/>
                <a:gd name="connsiteX14462" fmla="*/ 1791312 w 2663714"/>
                <a:gd name="connsiteY14462" fmla="*/ 659914 h 2179871"/>
                <a:gd name="connsiteX14463" fmla="*/ 1793190 w 2663714"/>
                <a:gd name="connsiteY14463" fmla="*/ 657951 h 2179871"/>
                <a:gd name="connsiteX14464" fmla="*/ 1794811 w 2663714"/>
                <a:gd name="connsiteY14464" fmla="*/ 656244 h 2179871"/>
                <a:gd name="connsiteX14465" fmla="*/ 1801551 w 2663714"/>
                <a:gd name="connsiteY14465" fmla="*/ 668108 h 2179871"/>
                <a:gd name="connsiteX14466" fmla="*/ 1794043 w 2663714"/>
                <a:gd name="connsiteY14466" fmla="*/ 674680 h 2179871"/>
                <a:gd name="connsiteX14467" fmla="*/ 1791824 w 2663714"/>
                <a:gd name="connsiteY14467" fmla="*/ 656330 h 2179871"/>
                <a:gd name="connsiteX14468" fmla="*/ 1790801 w 2663714"/>
                <a:gd name="connsiteY14468" fmla="*/ 657183 h 2179871"/>
                <a:gd name="connsiteX14469" fmla="*/ 1790118 w 2663714"/>
                <a:gd name="connsiteY14469" fmla="*/ 653599 h 2179871"/>
                <a:gd name="connsiteX14470" fmla="*/ 1789179 w 2663714"/>
                <a:gd name="connsiteY14470" fmla="*/ 648222 h 2179871"/>
                <a:gd name="connsiteX14471" fmla="*/ 1793702 w 2663714"/>
                <a:gd name="connsiteY14471" fmla="*/ 654793 h 2179871"/>
                <a:gd name="connsiteX14472" fmla="*/ 1791739 w 2663714"/>
                <a:gd name="connsiteY14472" fmla="*/ 656415 h 2179871"/>
                <a:gd name="connsiteX14473" fmla="*/ 1776126 w 2663714"/>
                <a:gd name="connsiteY14473" fmla="*/ 646685 h 2179871"/>
                <a:gd name="connsiteX14474" fmla="*/ 1773311 w 2663714"/>
                <a:gd name="connsiteY14474" fmla="*/ 648734 h 2179871"/>
                <a:gd name="connsiteX14475" fmla="*/ 1770751 w 2663714"/>
                <a:gd name="connsiteY14475" fmla="*/ 638492 h 2179871"/>
                <a:gd name="connsiteX14476" fmla="*/ 1772713 w 2663714"/>
                <a:gd name="connsiteY14476" fmla="*/ 636956 h 2179871"/>
                <a:gd name="connsiteX14477" fmla="*/ 1772543 w 2663714"/>
                <a:gd name="connsiteY14477" fmla="*/ 636700 h 2179871"/>
                <a:gd name="connsiteX14478" fmla="*/ 1770580 w 2663714"/>
                <a:gd name="connsiteY14478" fmla="*/ 637724 h 2179871"/>
                <a:gd name="connsiteX14479" fmla="*/ 1768618 w 2663714"/>
                <a:gd name="connsiteY14479" fmla="*/ 629530 h 2179871"/>
                <a:gd name="connsiteX14480" fmla="*/ 1771348 w 2663714"/>
                <a:gd name="connsiteY14480" fmla="*/ 627994 h 2179871"/>
                <a:gd name="connsiteX14481" fmla="*/ 1783720 w 2663714"/>
                <a:gd name="connsiteY14481" fmla="*/ 641052 h 2179871"/>
                <a:gd name="connsiteX14482" fmla="*/ 1776041 w 2663714"/>
                <a:gd name="connsiteY14482" fmla="*/ 646685 h 2179871"/>
                <a:gd name="connsiteX14483" fmla="*/ 1768277 w 2663714"/>
                <a:gd name="connsiteY14483" fmla="*/ 627823 h 2179871"/>
                <a:gd name="connsiteX14484" fmla="*/ 1767424 w 2663714"/>
                <a:gd name="connsiteY14484" fmla="*/ 624409 h 2179871"/>
                <a:gd name="connsiteX14485" fmla="*/ 1767850 w 2663714"/>
                <a:gd name="connsiteY14485" fmla="*/ 624836 h 2179871"/>
                <a:gd name="connsiteX14486" fmla="*/ 1770239 w 2663714"/>
                <a:gd name="connsiteY14486" fmla="*/ 627055 h 2179871"/>
                <a:gd name="connsiteX14487" fmla="*/ 1768192 w 2663714"/>
                <a:gd name="connsiteY14487" fmla="*/ 627909 h 2179871"/>
                <a:gd name="connsiteX14488" fmla="*/ 1754626 w 2663714"/>
                <a:gd name="connsiteY14488" fmla="*/ 602902 h 2179871"/>
                <a:gd name="connsiteX14489" fmla="*/ 1761025 w 2663714"/>
                <a:gd name="connsiteY14489" fmla="*/ 599487 h 2179871"/>
                <a:gd name="connsiteX14490" fmla="*/ 1762646 w 2663714"/>
                <a:gd name="connsiteY14490" fmla="*/ 609815 h 2179871"/>
                <a:gd name="connsiteX14491" fmla="*/ 1754626 w 2663714"/>
                <a:gd name="connsiteY14491" fmla="*/ 602902 h 2179871"/>
                <a:gd name="connsiteX14492" fmla="*/ 1725362 w 2663714"/>
                <a:gd name="connsiteY14492" fmla="*/ 589672 h 2179871"/>
                <a:gd name="connsiteX14493" fmla="*/ 1725277 w 2663714"/>
                <a:gd name="connsiteY14493" fmla="*/ 589160 h 2179871"/>
                <a:gd name="connsiteX14494" fmla="*/ 1725789 w 2663714"/>
                <a:gd name="connsiteY14494" fmla="*/ 589502 h 2179871"/>
                <a:gd name="connsiteX14495" fmla="*/ 1725362 w 2663714"/>
                <a:gd name="connsiteY14495" fmla="*/ 589672 h 2179871"/>
                <a:gd name="connsiteX14496" fmla="*/ 1711968 w 2663714"/>
                <a:gd name="connsiteY14496" fmla="*/ 590270 h 2179871"/>
                <a:gd name="connsiteX14497" fmla="*/ 1711712 w 2663714"/>
                <a:gd name="connsiteY14497" fmla="*/ 590270 h 2179871"/>
                <a:gd name="connsiteX14498" fmla="*/ 1711541 w 2663714"/>
                <a:gd name="connsiteY14498" fmla="*/ 589758 h 2179871"/>
                <a:gd name="connsiteX14499" fmla="*/ 1708128 w 2663714"/>
                <a:gd name="connsiteY14499" fmla="*/ 577724 h 2179871"/>
                <a:gd name="connsiteX14500" fmla="*/ 1721865 w 2663714"/>
                <a:gd name="connsiteY14500" fmla="*/ 586600 h 2179871"/>
                <a:gd name="connsiteX14501" fmla="*/ 1711882 w 2663714"/>
                <a:gd name="connsiteY14501" fmla="*/ 590185 h 2179871"/>
                <a:gd name="connsiteX14502" fmla="*/ 1707361 w 2663714"/>
                <a:gd name="connsiteY14502" fmla="*/ 577297 h 2179871"/>
                <a:gd name="connsiteX14503" fmla="*/ 1709579 w 2663714"/>
                <a:gd name="connsiteY14503" fmla="*/ 590185 h 2179871"/>
                <a:gd name="connsiteX14504" fmla="*/ 1709749 w 2663714"/>
                <a:gd name="connsiteY14504" fmla="*/ 591038 h 2179871"/>
                <a:gd name="connsiteX14505" fmla="*/ 1702753 w 2663714"/>
                <a:gd name="connsiteY14505" fmla="*/ 593428 h 2179871"/>
                <a:gd name="connsiteX14506" fmla="*/ 1697208 w 2663714"/>
                <a:gd name="connsiteY14506" fmla="*/ 574139 h 2179871"/>
                <a:gd name="connsiteX14507" fmla="*/ 1699682 w 2663714"/>
                <a:gd name="connsiteY14507" fmla="*/ 572859 h 2179871"/>
                <a:gd name="connsiteX14508" fmla="*/ 1707446 w 2663714"/>
                <a:gd name="connsiteY14508" fmla="*/ 577297 h 2179871"/>
                <a:gd name="connsiteX14509" fmla="*/ 1696867 w 2663714"/>
                <a:gd name="connsiteY14509" fmla="*/ 573200 h 2179871"/>
                <a:gd name="connsiteX14510" fmla="*/ 1696269 w 2663714"/>
                <a:gd name="connsiteY14510" fmla="*/ 571067 h 2179871"/>
                <a:gd name="connsiteX14511" fmla="*/ 1698743 w 2663714"/>
                <a:gd name="connsiteY14511" fmla="*/ 572347 h 2179871"/>
                <a:gd name="connsiteX14512" fmla="*/ 1696952 w 2663714"/>
                <a:gd name="connsiteY14512" fmla="*/ 573200 h 2179871"/>
                <a:gd name="connsiteX14513" fmla="*/ 1693454 w 2663714"/>
                <a:gd name="connsiteY14513" fmla="*/ 569616 h 2179871"/>
                <a:gd name="connsiteX14514" fmla="*/ 1694307 w 2663714"/>
                <a:gd name="connsiteY14514" fmla="*/ 574310 h 2179871"/>
                <a:gd name="connsiteX14515" fmla="*/ 1685263 w 2663714"/>
                <a:gd name="connsiteY14515" fmla="*/ 578407 h 2179871"/>
                <a:gd name="connsiteX14516" fmla="*/ 1685007 w 2663714"/>
                <a:gd name="connsiteY14516" fmla="*/ 575931 h 2179871"/>
                <a:gd name="connsiteX14517" fmla="*/ 1685007 w 2663714"/>
                <a:gd name="connsiteY14517" fmla="*/ 574310 h 2179871"/>
                <a:gd name="connsiteX14518" fmla="*/ 1686372 w 2663714"/>
                <a:gd name="connsiteY14518" fmla="*/ 568762 h 2179871"/>
                <a:gd name="connsiteX14519" fmla="*/ 1689956 w 2663714"/>
                <a:gd name="connsiteY14519" fmla="*/ 569530 h 2179871"/>
                <a:gd name="connsiteX14520" fmla="*/ 1689956 w 2663714"/>
                <a:gd name="connsiteY14520" fmla="*/ 569274 h 2179871"/>
                <a:gd name="connsiteX14521" fmla="*/ 1686372 w 2663714"/>
                <a:gd name="connsiteY14521" fmla="*/ 568250 h 2179871"/>
                <a:gd name="connsiteX14522" fmla="*/ 1686458 w 2663714"/>
                <a:gd name="connsiteY14522" fmla="*/ 567909 h 2179871"/>
                <a:gd name="connsiteX14523" fmla="*/ 1686799 w 2663714"/>
                <a:gd name="connsiteY14523" fmla="*/ 566629 h 2179871"/>
                <a:gd name="connsiteX14524" fmla="*/ 1693283 w 2663714"/>
                <a:gd name="connsiteY14524" fmla="*/ 569701 h 2179871"/>
                <a:gd name="connsiteX14525" fmla="*/ 1684666 w 2663714"/>
                <a:gd name="connsiteY14525" fmla="*/ 567141 h 2179871"/>
                <a:gd name="connsiteX14526" fmla="*/ 1684496 w 2663714"/>
                <a:gd name="connsiteY14526" fmla="*/ 567482 h 2179871"/>
                <a:gd name="connsiteX14527" fmla="*/ 1684496 w 2663714"/>
                <a:gd name="connsiteY14527" fmla="*/ 565519 h 2179871"/>
                <a:gd name="connsiteX14528" fmla="*/ 1685263 w 2663714"/>
                <a:gd name="connsiteY14528" fmla="*/ 565860 h 2179871"/>
                <a:gd name="connsiteX14529" fmla="*/ 1684666 w 2663714"/>
                <a:gd name="connsiteY14529" fmla="*/ 567141 h 2179871"/>
                <a:gd name="connsiteX14530" fmla="*/ 1683728 w 2663714"/>
                <a:gd name="connsiteY14530" fmla="*/ 565177 h 2179871"/>
                <a:gd name="connsiteX14531" fmla="*/ 1683557 w 2663714"/>
                <a:gd name="connsiteY14531" fmla="*/ 567397 h 2179871"/>
                <a:gd name="connsiteX14532" fmla="*/ 1679291 w 2663714"/>
                <a:gd name="connsiteY14532" fmla="*/ 566202 h 2179871"/>
                <a:gd name="connsiteX14533" fmla="*/ 1677926 w 2663714"/>
                <a:gd name="connsiteY14533" fmla="*/ 565860 h 2179871"/>
                <a:gd name="connsiteX14534" fmla="*/ 1678694 w 2663714"/>
                <a:gd name="connsiteY14534" fmla="*/ 563129 h 2179871"/>
                <a:gd name="connsiteX14535" fmla="*/ 1683728 w 2663714"/>
                <a:gd name="connsiteY14535" fmla="*/ 565177 h 2179871"/>
                <a:gd name="connsiteX14536" fmla="*/ 1676561 w 2663714"/>
                <a:gd name="connsiteY14536" fmla="*/ 565434 h 2179871"/>
                <a:gd name="connsiteX14537" fmla="*/ 1668541 w 2663714"/>
                <a:gd name="connsiteY14537" fmla="*/ 563300 h 2179871"/>
                <a:gd name="connsiteX14538" fmla="*/ 1660351 w 2663714"/>
                <a:gd name="connsiteY14538" fmla="*/ 561252 h 2179871"/>
                <a:gd name="connsiteX14539" fmla="*/ 1660351 w 2663714"/>
                <a:gd name="connsiteY14539" fmla="*/ 561166 h 2179871"/>
                <a:gd name="connsiteX14540" fmla="*/ 1661204 w 2663714"/>
                <a:gd name="connsiteY14540" fmla="*/ 556984 h 2179871"/>
                <a:gd name="connsiteX14541" fmla="*/ 1677755 w 2663714"/>
                <a:gd name="connsiteY14541" fmla="*/ 562702 h 2179871"/>
                <a:gd name="connsiteX14542" fmla="*/ 1676561 w 2663714"/>
                <a:gd name="connsiteY14542" fmla="*/ 565434 h 2179871"/>
                <a:gd name="connsiteX14543" fmla="*/ 1658389 w 2663714"/>
                <a:gd name="connsiteY14543" fmla="*/ 560483 h 2179871"/>
                <a:gd name="connsiteX14544" fmla="*/ 1658303 w 2663714"/>
                <a:gd name="connsiteY14544" fmla="*/ 560739 h 2179871"/>
                <a:gd name="connsiteX14545" fmla="*/ 1637827 w 2663714"/>
                <a:gd name="connsiteY14545" fmla="*/ 556045 h 2179871"/>
                <a:gd name="connsiteX14546" fmla="*/ 1631684 w 2663714"/>
                <a:gd name="connsiteY14546" fmla="*/ 554850 h 2179871"/>
                <a:gd name="connsiteX14547" fmla="*/ 1638253 w 2663714"/>
                <a:gd name="connsiteY14547" fmla="*/ 551778 h 2179871"/>
                <a:gd name="connsiteX14548" fmla="*/ 1660010 w 2663714"/>
                <a:gd name="connsiteY14548" fmla="*/ 556643 h 2179871"/>
                <a:gd name="connsiteX14549" fmla="*/ 1658474 w 2663714"/>
                <a:gd name="connsiteY14549" fmla="*/ 560483 h 2179871"/>
                <a:gd name="connsiteX14550" fmla="*/ 1629466 w 2663714"/>
                <a:gd name="connsiteY14550" fmla="*/ 554424 h 2179871"/>
                <a:gd name="connsiteX14551" fmla="*/ 1606601 w 2663714"/>
                <a:gd name="connsiteY14551" fmla="*/ 550668 h 2179871"/>
                <a:gd name="connsiteX14552" fmla="*/ 1606601 w 2663714"/>
                <a:gd name="connsiteY14552" fmla="*/ 550668 h 2179871"/>
                <a:gd name="connsiteX14553" fmla="*/ 1606430 w 2663714"/>
                <a:gd name="connsiteY14553" fmla="*/ 550668 h 2179871"/>
                <a:gd name="connsiteX14554" fmla="*/ 1606259 w 2663714"/>
                <a:gd name="connsiteY14554" fmla="*/ 550668 h 2179871"/>
                <a:gd name="connsiteX14555" fmla="*/ 1606259 w 2663714"/>
                <a:gd name="connsiteY14555" fmla="*/ 550668 h 2179871"/>
                <a:gd name="connsiteX14556" fmla="*/ 1601226 w 2663714"/>
                <a:gd name="connsiteY14556" fmla="*/ 550327 h 2179871"/>
                <a:gd name="connsiteX14557" fmla="*/ 1605833 w 2663714"/>
                <a:gd name="connsiteY14557" fmla="*/ 548791 h 2179871"/>
                <a:gd name="connsiteX14558" fmla="*/ 1628954 w 2663714"/>
                <a:gd name="connsiteY14558" fmla="*/ 550498 h 2179871"/>
                <a:gd name="connsiteX14559" fmla="*/ 1636718 w 2663714"/>
                <a:gd name="connsiteY14559" fmla="*/ 551522 h 2179871"/>
                <a:gd name="connsiteX14560" fmla="*/ 1629466 w 2663714"/>
                <a:gd name="connsiteY14560" fmla="*/ 554424 h 2179871"/>
                <a:gd name="connsiteX14561" fmla="*/ 1592097 w 2663714"/>
                <a:gd name="connsiteY14561" fmla="*/ 549729 h 2179871"/>
                <a:gd name="connsiteX14562" fmla="*/ 1574777 w 2663714"/>
                <a:gd name="connsiteY14562" fmla="*/ 549132 h 2179871"/>
                <a:gd name="connsiteX14563" fmla="*/ 1596704 w 2663714"/>
                <a:gd name="connsiteY14563" fmla="*/ 548620 h 2179871"/>
                <a:gd name="connsiteX14564" fmla="*/ 1592182 w 2663714"/>
                <a:gd name="connsiteY14564" fmla="*/ 549729 h 2179871"/>
                <a:gd name="connsiteX14565" fmla="*/ 1547817 w 2663714"/>
                <a:gd name="connsiteY14565" fmla="*/ 551778 h 2179871"/>
                <a:gd name="connsiteX14566" fmla="*/ 1574522 w 2663714"/>
                <a:gd name="connsiteY14566" fmla="*/ 553826 h 2179871"/>
                <a:gd name="connsiteX14567" fmla="*/ 1575972 w 2663714"/>
                <a:gd name="connsiteY14567" fmla="*/ 553997 h 2179871"/>
                <a:gd name="connsiteX14568" fmla="*/ 1539883 w 2663714"/>
                <a:gd name="connsiteY14568" fmla="*/ 564751 h 2179871"/>
                <a:gd name="connsiteX14569" fmla="*/ 1529986 w 2663714"/>
                <a:gd name="connsiteY14569" fmla="*/ 564751 h 2179871"/>
                <a:gd name="connsiteX14570" fmla="*/ 1506353 w 2663714"/>
                <a:gd name="connsiteY14570" fmla="*/ 564751 h 2179871"/>
                <a:gd name="connsiteX14571" fmla="*/ 1506353 w 2663714"/>
                <a:gd name="connsiteY14571" fmla="*/ 565007 h 2179871"/>
                <a:gd name="connsiteX14572" fmla="*/ 1530071 w 2663714"/>
                <a:gd name="connsiteY14572" fmla="*/ 566799 h 2179871"/>
                <a:gd name="connsiteX14573" fmla="*/ 1533313 w 2663714"/>
                <a:gd name="connsiteY14573" fmla="*/ 567055 h 2179871"/>
                <a:gd name="connsiteX14574" fmla="*/ 1500466 w 2663714"/>
                <a:gd name="connsiteY14574" fmla="*/ 580370 h 2179871"/>
                <a:gd name="connsiteX14575" fmla="*/ 1498931 w 2663714"/>
                <a:gd name="connsiteY14575" fmla="*/ 580455 h 2179871"/>
                <a:gd name="connsiteX14576" fmla="*/ 1504049 w 2663714"/>
                <a:gd name="connsiteY14576" fmla="*/ 577553 h 2179871"/>
                <a:gd name="connsiteX14577" fmla="*/ 1503879 w 2663714"/>
                <a:gd name="connsiteY14577" fmla="*/ 577297 h 2179871"/>
                <a:gd name="connsiteX14578" fmla="*/ 1496798 w 2663714"/>
                <a:gd name="connsiteY14578" fmla="*/ 580626 h 2179871"/>
                <a:gd name="connsiteX14579" fmla="*/ 1481611 w 2663714"/>
                <a:gd name="connsiteY14579" fmla="*/ 581821 h 2179871"/>
                <a:gd name="connsiteX14580" fmla="*/ 1477089 w 2663714"/>
                <a:gd name="connsiteY14580" fmla="*/ 582247 h 2179871"/>
                <a:gd name="connsiteX14581" fmla="*/ 1547732 w 2663714"/>
                <a:gd name="connsiteY14581" fmla="*/ 551778 h 2179871"/>
                <a:gd name="connsiteX14582" fmla="*/ 1452688 w 2663714"/>
                <a:gd name="connsiteY14582" fmla="*/ 604864 h 2179871"/>
                <a:gd name="connsiteX14583" fmla="*/ 1455504 w 2663714"/>
                <a:gd name="connsiteY14583" fmla="*/ 604608 h 2179871"/>
                <a:gd name="connsiteX14584" fmla="*/ 1453627 w 2663714"/>
                <a:gd name="connsiteY14584" fmla="*/ 605889 h 2179871"/>
                <a:gd name="connsiteX14585" fmla="*/ 1448508 w 2663714"/>
                <a:gd name="connsiteY14585" fmla="*/ 609644 h 2179871"/>
                <a:gd name="connsiteX14586" fmla="*/ 1452688 w 2663714"/>
                <a:gd name="connsiteY14586" fmla="*/ 604950 h 2179871"/>
                <a:gd name="connsiteX14587" fmla="*/ 1421206 w 2663714"/>
                <a:gd name="connsiteY14587" fmla="*/ 653599 h 2179871"/>
                <a:gd name="connsiteX14588" fmla="*/ 1415149 w 2663714"/>
                <a:gd name="connsiteY14588" fmla="*/ 660597 h 2179871"/>
                <a:gd name="connsiteX14589" fmla="*/ 1418391 w 2663714"/>
                <a:gd name="connsiteY14589" fmla="*/ 654367 h 2179871"/>
                <a:gd name="connsiteX14590" fmla="*/ 1421206 w 2663714"/>
                <a:gd name="connsiteY14590" fmla="*/ 653599 h 2179871"/>
                <a:gd name="connsiteX14591" fmla="*/ 1394502 w 2663714"/>
                <a:gd name="connsiteY14591" fmla="*/ 709587 h 2179871"/>
                <a:gd name="connsiteX14592" fmla="*/ 1394502 w 2663714"/>
                <a:gd name="connsiteY14592" fmla="*/ 709587 h 2179871"/>
                <a:gd name="connsiteX14593" fmla="*/ 1394502 w 2663714"/>
                <a:gd name="connsiteY14593" fmla="*/ 709587 h 2179871"/>
                <a:gd name="connsiteX14594" fmla="*/ 1394502 w 2663714"/>
                <a:gd name="connsiteY14594" fmla="*/ 709587 h 2179871"/>
                <a:gd name="connsiteX14595" fmla="*/ 1402010 w 2663714"/>
                <a:gd name="connsiteY14595" fmla="*/ 1047994 h 2179871"/>
                <a:gd name="connsiteX14596" fmla="*/ 1408238 w 2663714"/>
                <a:gd name="connsiteY14596" fmla="*/ 1041337 h 2179871"/>
                <a:gd name="connsiteX14597" fmla="*/ 1401925 w 2663714"/>
                <a:gd name="connsiteY14597" fmla="*/ 1048847 h 2179871"/>
                <a:gd name="connsiteX14598" fmla="*/ 1401925 w 2663714"/>
                <a:gd name="connsiteY14598" fmla="*/ 1047994 h 2179871"/>
                <a:gd name="connsiteX14599" fmla="*/ 1386226 w 2663714"/>
                <a:gd name="connsiteY14599" fmla="*/ 1083925 h 2179871"/>
                <a:gd name="connsiteX14600" fmla="*/ 1386226 w 2663714"/>
                <a:gd name="connsiteY14600" fmla="*/ 1083925 h 2179871"/>
                <a:gd name="connsiteX14601" fmla="*/ 1386226 w 2663714"/>
                <a:gd name="connsiteY14601" fmla="*/ 1083925 h 2179871"/>
                <a:gd name="connsiteX14602" fmla="*/ 1387762 w 2663714"/>
                <a:gd name="connsiteY14602" fmla="*/ 1078548 h 2179871"/>
                <a:gd name="connsiteX14603" fmla="*/ 1384946 w 2663714"/>
                <a:gd name="connsiteY14603" fmla="*/ 1098349 h 2179871"/>
                <a:gd name="connsiteX14604" fmla="*/ 1371210 w 2663714"/>
                <a:gd name="connsiteY14604" fmla="*/ 1116358 h 2179871"/>
                <a:gd name="connsiteX14605" fmla="*/ 1372917 w 2663714"/>
                <a:gd name="connsiteY14605" fmla="*/ 1112859 h 2179871"/>
                <a:gd name="connsiteX14606" fmla="*/ 1386226 w 2663714"/>
                <a:gd name="connsiteY14606" fmla="*/ 1084011 h 2179871"/>
                <a:gd name="connsiteX14607" fmla="*/ 1386226 w 2663714"/>
                <a:gd name="connsiteY14607" fmla="*/ 1084011 h 2179871"/>
                <a:gd name="connsiteX14608" fmla="*/ 1386226 w 2663714"/>
                <a:gd name="connsiteY14608" fmla="*/ 1084011 h 2179871"/>
                <a:gd name="connsiteX14609" fmla="*/ 1182915 w 2663714"/>
                <a:gd name="connsiteY14609" fmla="*/ 1703128 h 2179871"/>
                <a:gd name="connsiteX14610" fmla="*/ 1215592 w 2663714"/>
                <a:gd name="connsiteY14610" fmla="*/ 1705262 h 2179871"/>
                <a:gd name="connsiteX14611" fmla="*/ 1215592 w 2663714"/>
                <a:gd name="connsiteY14611" fmla="*/ 1705262 h 2179871"/>
                <a:gd name="connsiteX14612" fmla="*/ 1215592 w 2663714"/>
                <a:gd name="connsiteY14612" fmla="*/ 1705262 h 2179871"/>
                <a:gd name="connsiteX14613" fmla="*/ 1215592 w 2663714"/>
                <a:gd name="connsiteY14613" fmla="*/ 1705262 h 2179871"/>
                <a:gd name="connsiteX14614" fmla="*/ 1215592 w 2663714"/>
                <a:gd name="connsiteY14614" fmla="*/ 1705262 h 2179871"/>
                <a:gd name="connsiteX14615" fmla="*/ 1217469 w 2663714"/>
                <a:gd name="connsiteY14615" fmla="*/ 1705262 h 2179871"/>
                <a:gd name="connsiteX14616" fmla="*/ 1187352 w 2663714"/>
                <a:gd name="connsiteY14616" fmla="*/ 1712005 h 2179871"/>
                <a:gd name="connsiteX14617" fmla="*/ 1147167 w 2663714"/>
                <a:gd name="connsiteY14617" fmla="*/ 1719686 h 2179871"/>
                <a:gd name="connsiteX14618" fmla="*/ 1135735 w 2663714"/>
                <a:gd name="connsiteY14618" fmla="*/ 1721478 h 2179871"/>
                <a:gd name="connsiteX14619" fmla="*/ 1107410 w 2663714"/>
                <a:gd name="connsiteY14619" fmla="*/ 1719088 h 2179871"/>
                <a:gd name="connsiteX14620" fmla="*/ 1103570 w 2663714"/>
                <a:gd name="connsiteY14620" fmla="*/ 1717723 h 2179871"/>
                <a:gd name="connsiteX14621" fmla="*/ 1182745 w 2663714"/>
                <a:gd name="connsiteY14621" fmla="*/ 1703043 h 2179871"/>
                <a:gd name="connsiteX14622" fmla="*/ 1129166 w 2663714"/>
                <a:gd name="connsiteY14622" fmla="*/ 1722588 h 2179871"/>
                <a:gd name="connsiteX14623" fmla="*/ 1120634 w 2663714"/>
                <a:gd name="connsiteY14623" fmla="*/ 1723783 h 2179871"/>
                <a:gd name="connsiteX14624" fmla="*/ 1117051 w 2663714"/>
                <a:gd name="connsiteY14624" fmla="*/ 1722503 h 2179871"/>
                <a:gd name="connsiteX14625" fmla="*/ 1109628 w 2663714"/>
                <a:gd name="connsiteY14625" fmla="*/ 1719942 h 2179871"/>
                <a:gd name="connsiteX14626" fmla="*/ 1129166 w 2663714"/>
                <a:gd name="connsiteY14626" fmla="*/ 1722673 h 2179871"/>
                <a:gd name="connsiteX14627" fmla="*/ 1133176 w 2663714"/>
                <a:gd name="connsiteY14627" fmla="*/ 1723186 h 2179871"/>
                <a:gd name="connsiteX14628" fmla="*/ 1133431 w 2663714"/>
                <a:gd name="connsiteY14628" fmla="*/ 1723186 h 2179871"/>
                <a:gd name="connsiteX14629" fmla="*/ 1138380 w 2663714"/>
                <a:gd name="connsiteY14629" fmla="*/ 1723868 h 2179871"/>
                <a:gd name="connsiteX14630" fmla="*/ 1168156 w 2663714"/>
                <a:gd name="connsiteY14630" fmla="*/ 1727880 h 2179871"/>
                <a:gd name="connsiteX14631" fmla="*/ 1162781 w 2663714"/>
                <a:gd name="connsiteY14631" fmla="*/ 1729245 h 2179871"/>
                <a:gd name="connsiteX14632" fmla="*/ 1145973 w 2663714"/>
                <a:gd name="connsiteY14632" fmla="*/ 1733086 h 2179871"/>
                <a:gd name="connsiteX14633" fmla="*/ 1121572 w 2663714"/>
                <a:gd name="connsiteY14633" fmla="*/ 1724210 h 2179871"/>
                <a:gd name="connsiteX14634" fmla="*/ 1133176 w 2663714"/>
                <a:gd name="connsiteY14634" fmla="*/ 1723271 h 2179871"/>
                <a:gd name="connsiteX14635" fmla="*/ 1163378 w 2663714"/>
                <a:gd name="connsiteY14635" fmla="*/ 1731123 h 2179871"/>
                <a:gd name="connsiteX14636" fmla="*/ 1175834 w 2663714"/>
                <a:gd name="connsiteY14636" fmla="*/ 1728818 h 2179871"/>
                <a:gd name="connsiteX14637" fmla="*/ 1220199 w 2663714"/>
                <a:gd name="connsiteY14637" fmla="*/ 1734281 h 2179871"/>
                <a:gd name="connsiteX14638" fmla="*/ 1196907 w 2663714"/>
                <a:gd name="connsiteY14638" fmla="*/ 1741535 h 2179871"/>
                <a:gd name="connsiteX14639" fmla="*/ 1170203 w 2663714"/>
                <a:gd name="connsiteY14639" fmla="*/ 1739913 h 2179871"/>
                <a:gd name="connsiteX14640" fmla="*/ 1164146 w 2663714"/>
                <a:gd name="connsiteY14640" fmla="*/ 1739487 h 2179871"/>
                <a:gd name="connsiteX14641" fmla="*/ 1148191 w 2663714"/>
                <a:gd name="connsiteY14641" fmla="*/ 1733683 h 2179871"/>
                <a:gd name="connsiteX14642" fmla="*/ 1163463 w 2663714"/>
                <a:gd name="connsiteY14642" fmla="*/ 1731037 h 2179871"/>
                <a:gd name="connsiteX14643" fmla="*/ 1188120 w 2663714"/>
                <a:gd name="connsiteY14643" fmla="*/ 1744266 h 2179871"/>
                <a:gd name="connsiteX14644" fmla="*/ 1181977 w 2663714"/>
                <a:gd name="connsiteY14644" fmla="*/ 1746059 h 2179871"/>
                <a:gd name="connsiteX14645" fmla="*/ 1171398 w 2663714"/>
                <a:gd name="connsiteY14645" fmla="*/ 1742218 h 2179871"/>
                <a:gd name="connsiteX14646" fmla="*/ 1188120 w 2663714"/>
                <a:gd name="connsiteY14646" fmla="*/ 1744266 h 2179871"/>
                <a:gd name="connsiteX14647" fmla="*/ 1193239 w 2663714"/>
                <a:gd name="connsiteY14647" fmla="*/ 1744864 h 2179871"/>
                <a:gd name="connsiteX14648" fmla="*/ 1221820 w 2663714"/>
                <a:gd name="connsiteY14648" fmla="*/ 1748107 h 2179871"/>
                <a:gd name="connsiteX14649" fmla="*/ 1209193 w 2663714"/>
                <a:gd name="connsiteY14649" fmla="*/ 1753228 h 2179871"/>
                <a:gd name="connsiteX14650" fmla="*/ 1205354 w 2663714"/>
                <a:gd name="connsiteY14650" fmla="*/ 1754679 h 2179871"/>
                <a:gd name="connsiteX14651" fmla="*/ 1184110 w 2663714"/>
                <a:gd name="connsiteY14651" fmla="*/ 1746827 h 2179871"/>
                <a:gd name="connsiteX14652" fmla="*/ 1193239 w 2663714"/>
                <a:gd name="connsiteY14652" fmla="*/ 1744864 h 2179871"/>
                <a:gd name="connsiteX14653" fmla="*/ 1210046 w 2663714"/>
                <a:gd name="connsiteY14653" fmla="*/ 1755106 h 2179871"/>
                <a:gd name="connsiteX14654" fmla="*/ 1228987 w 2663714"/>
                <a:gd name="connsiteY14654" fmla="*/ 1748875 h 2179871"/>
                <a:gd name="connsiteX14655" fmla="*/ 1260810 w 2663714"/>
                <a:gd name="connsiteY14655" fmla="*/ 1752033 h 2179871"/>
                <a:gd name="connsiteX14656" fmla="*/ 1260810 w 2663714"/>
                <a:gd name="connsiteY14656" fmla="*/ 1752033 h 2179871"/>
                <a:gd name="connsiteX14657" fmla="*/ 1260810 w 2663714"/>
                <a:gd name="connsiteY14657" fmla="*/ 1752033 h 2179871"/>
                <a:gd name="connsiteX14658" fmla="*/ 1260810 w 2663714"/>
                <a:gd name="connsiteY14658" fmla="*/ 1752033 h 2179871"/>
                <a:gd name="connsiteX14659" fmla="*/ 1260810 w 2663714"/>
                <a:gd name="connsiteY14659" fmla="*/ 1752033 h 2179871"/>
                <a:gd name="connsiteX14660" fmla="*/ 1273181 w 2663714"/>
                <a:gd name="connsiteY14660" fmla="*/ 1752630 h 2179871"/>
                <a:gd name="connsiteX14661" fmla="*/ 1256374 w 2663714"/>
                <a:gd name="connsiteY14661" fmla="*/ 1761080 h 2179871"/>
                <a:gd name="connsiteX14662" fmla="*/ 1241699 w 2663714"/>
                <a:gd name="connsiteY14662" fmla="*/ 1768079 h 2179871"/>
                <a:gd name="connsiteX14663" fmla="*/ 1208169 w 2663714"/>
                <a:gd name="connsiteY14663" fmla="*/ 1755703 h 2179871"/>
                <a:gd name="connsiteX14664" fmla="*/ 1210046 w 2663714"/>
                <a:gd name="connsiteY14664" fmla="*/ 1755106 h 2179871"/>
                <a:gd name="connsiteX14665" fmla="*/ 1273437 w 2663714"/>
                <a:gd name="connsiteY14665" fmla="*/ 1779856 h 2179871"/>
                <a:gd name="connsiteX14666" fmla="*/ 1273437 w 2663714"/>
                <a:gd name="connsiteY14666" fmla="*/ 1779856 h 2179871"/>
                <a:gd name="connsiteX14667" fmla="*/ 1273181 w 2663714"/>
                <a:gd name="connsiteY14667" fmla="*/ 1779856 h 2179871"/>
                <a:gd name="connsiteX14668" fmla="*/ 1273522 w 2663714"/>
                <a:gd name="connsiteY14668" fmla="*/ 1779856 h 2179871"/>
                <a:gd name="connsiteX14669" fmla="*/ 1275058 w 2663714"/>
                <a:gd name="connsiteY14669" fmla="*/ 1780113 h 2179871"/>
                <a:gd name="connsiteX14670" fmla="*/ 1307479 w 2663714"/>
                <a:gd name="connsiteY14670" fmla="*/ 1784466 h 2179871"/>
                <a:gd name="connsiteX14671" fmla="*/ 1302275 w 2663714"/>
                <a:gd name="connsiteY14671" fmla="*/ 1787794 h 2179871"/>
                <a:gd name="connsiteX14672" fmla="*/ 1302445 w 2663714"/>
                <a:gd name="connsiteY14672" fmla="*/ 1788050 h 2179871"/>
                <a:gd name="connsiteX14673" fmla="*/ 1308844 w 2663714"/>
                <a:gd name="connsiteY14673" fmla="*/ 1784636 h 2179871"/>
                <a:gd name="connsiteX14674" fmla="*/ 1351588 w 2663714"/>
                <a:gd name="connsiteY14674" fmla="*/ 1789672 h 2179871"/>
                <a:gd name="connsiteX14675" fmla="*/ 1339473 w 2663714"/>
                <a:gd name="connsiteY14675" fmla="*/ 1797438 h 2179871"/>
                <a:gd name="connsiteX14676" fmla="*/ 1339643 w 2663714"/>
                <a:gd name="connsiteY14676" fmla="*/ 1797695 h 2179871"/>
                <a:gd name="connsiteX14677" fmla="*/ 1353721 w 2663714"/>
                <a:gd name="connsiteY14677" fmla="*/ 1789928 h 2179871"/>
                <a:gd name="connsiteX14678" fmla="*/ 1367542 w 2663714"/>
                <a:gd name="connsiteY14678" fmla="*/ 1791464 h 2179871"/>
                <a:gd name="connsiteX14679" fmla="*/ 1364556 w 2663714"/>
                <a:gd name="connsiteY14679" fmla="*/ 1801706 h 2179871"/>
                <a:gd name="connsiteX14680" fmla="*/ 1327272 w 2663714"/>
                <a:gd name="connsiteY14680" fmla="*/ 1800852 h 2179871"/>
                <a:gd name="connsiteX14681" fmla="*/ 1323774 w 2663714"/>
                <a:gd name="connsiteY14681" fmla="*/ 1800852 h 2179871"/>
                <a:gd name="connsiteX14682" fmla="*/ 1316266 w 2663714"/>
                <a:gd name="connsiteY14682" fmla="*/ 1797524 h 2179871"/>
                <a:gd name="connsiteX14683" fmla="*/ 1274546 w 2663714"/>
                <a:gd name="connsiteY14683" fmla="*/ 1780369 h 2179871"/>
                <a:gd name="connsiteX14684" fmla="*/ 1275058 w 2663714"/>
                <a:gd name="connsiteY14684" fmla="*/ 1780113 h 2179871"/>
                <a:gd name="connsiteX14685" fmla="*/ 1348772 w 2663714"/>
                <a:gd name="connsiteY14685" fmla="*/ 1810241 h 2179871"/>
                <a:gd name="connsiteX14686" fmla="*/ 1438014 w 2663714"/>
                <a:gd name="connsiteY14686" fmla="*/ 1817325 h 2179871"/>
                <a:gd name="connsiteX14687" fmla="*/ 1433492 w 2663714"/>
                <a:gd name="connsiteY14687" fmla="*/ 1820909 h 2179871"/>
                <a:gd name="connsiteX14688" fmla="*/ 1433663 w 2663714"/>
                <a:gd name="connsiteY14688" fmla="*/ 1821165 h 2179871"/>
                <a:gd name="connsiteX14689" fmla="*/ 1439038 w 2663714"/>
                <a:gd name="connsiteY14689" fmla="*/ 1817410 h 2179871"/>
                <a:gd name="connsiteX14690" fmla="*/ 1447911 w 2663714"/>
                <a:gd name="connsiteY14690" fmla="*/ 1818093 h 2179871"/>
                <a:gd name="connsiteX14691" fmla="*/ 1447911 w 2663714"/>
                <a:gd name="connsiteY14691" fmla="*/ 1818093 h 2179871"/>
                <a:gd name="connsiteX14692" fmla="*/ 1447911 w 2663714"/>
                <a:gd name="connsiteY14692" fmla="*/ 1818093 h 2179871"/>
                <a:gd name="connsiteX14693" fmla="*/ 1447911 w 2663714"/>
                <a:gd name="connsiteY14693" fmla="*/ 1818093 h 2179871"/>
                <a:gd name="connsiteX14694" fmla="*/ 1447911 w 2663714"/>
                <a:gd name="connsiteY14694" fmla="*/ 1818093 h 2179871"/>
                <a:gd name="connsiteX14695" fmla="*/ 1456442 w 2663714"/>
                <a:gd name="connsiteY14695" fmla="*/ 1818349 h 2179871"/>
                <a:gd name="connsiteX14696" fmla="*/ 1447569 w 2663714"/>
                <a:gd name="connsiteY14696" fmla="*/ 1825176 h 2179871"/>
                <a:gd name="connsiteX14697" fmla="*/ 1372234 w 2663714"/>
                <a:gd name="connsiteY14697" fmla="*/ 1821507 h 2179871"/>
                <a:gd name="connsiteX14698" fmla="*/ 1345274 w 2663714"/>
                <a:gd name="connsiteY14698" fmla="*/ 1809899 h 2179871"/>
                <a:gd name="connsiteX14699" fmla="*/ 1348772 w 2663714"/>
                <a:gd name="connsiteY14699" fmla="*/ 1810156 h 2179871"/>
                <a:gd name="connsiteX14700" fmla="*/ 1505244 w 2663714"/>
                <a:gd name="connsiteY14700" fmla="*/ 1872289 h 2179871"/>
                <a:gd name="connsiteX14701" fmla="*/ 1505244 w 2663714"/>
                <a:gd name="connsiteY14701" fmla="*/ 1872289 h 2179871"/>
                <a:gd name="connsiteX14702" fmla="*/ 1505244 w 2663714"/>
                <a:gd name="connsiteY14702" fmla="*/ 1872289 h 2179871"/>
                <a:gd name="connsiteX14703" fmla="*/ 1505244 w 2663714"/>
                <a:gd name="connsiteY14703" fmla="*/ 1872289 h 2179871"/>
                <a:gd name="connsiteX14704" fmla="*/ 1505244 w 2663714"/>
                <a:gd name="connsiteY14704" fmla="*/ 1872289 h 2179871"/>
                <a:gd name="connsiteX14705" fmla="*/ 1547049 w 2663714"/>
                <a:gd name="connsiteY14705" fmla="*/ 1874337 h 2179871"/>
                <a:gd name="connsiteX14706" fmla="*/ 1543551 w 2663714"/>
                <a:gd name="connsiteY14706" fmla="*/ 1885689 h 2179871"/>
                <a:gd name="connsiteX14707" fmla="*/ 1513776 w 2663714"/>
                <a:gd name="connsiteY14707" fmla="*/ 1881250 h 2179871"/>
                <a:gd name="connsiteX14708" fmla="*/ 1487071 w 2663714"/>
                <a:gd name="connsiteY14708" fmla="*/ 1870241 h 2179871"/>
                <a:gd name="connsiteX14709" fmla="*/ 1505159 w 2663714"/>
                <a:gd name="connsiteY14709" fmla="*/ 1872289 h 2179871"/>
                <a:gd name="connsiteX14710" fmla="*/ 1542187 w 2663714"/>
                <a:gd name="connsiteY14710" fmla="*/ 1892261 h 2179871"/>
                <a:gd name="connsiteX14711" fmla="*/ 1542187 w 2663714"/>
                <a:gd name="connsiteY14711" fmla="*/ 1892431 h 2179871"/>
                <a:gd name="connsiteX14712" fmla="*/ 1542101 w 2663714"/>
                <a:gd name="connsiteY14712" fmla="*/ 1892858 h 2179871"/>
                <a:gd name="connsiteX14713" fmla="*/ 1539371 w 2663714"/>
                <a:gd name="connsiteY14713" fmla="*/ 1891749 h 2179871"/>
                <a:gd name="connsiteX14714" fmla="*/ 1542187 w 2663714"/>
                <a:gd name="connsiteY14714" fmla="*/ 1892346 h 2179871"/>
                <a:gd name="connsiteX14715" fmla="*/ 984468 w 2663714"/>
                <a:gd name="connsiteY14715" fmla="*/ 1672830 h 2179871"/>
                <a:gd name="connsiteX14716" fmla="*/ 1144267 w 2663714"/>
                <a:gd name="connsiteY14716" fmla="*/ 1511436 h 2179871"/>
                <a:gd name="connsiteX14717" fmla="*/ 1263369 w 2663714"/>
                <a:gd name="connsiteY14717" fmla="*/ 1342787 h 2179871"/>
                <a:gd name="connsiteX14718" fmla="*/ 1307991 w 2663714"/>
                <a:gd name="connsiteY14718" fmla="*/ 1239089 h 2179871"/>
                <a:gd name="connsiteX14719" fmla="*/ 1326163 w 2663714"/>
                <a:gd name="connsiteY14719" fmla="*/ 1174736 h 2179871"/>
                <a:gd name="connsiteX14720" fmla="*/ 1334012 w 2663714"/>
                <a:gd name="connsiteY14720" fmla="*/ 1120625 h 2179871"/>
                <a:gd name="connsiteX14721" fmla="*/ 1336316 w 2663714"/>
                <a:gd name="connsiteY14721" fmla="*/ 1071977 h 2179871"/>
                <a:gd name="connsiteX14722" fmla="*/ 1342544 w 2663714"/>
                <a:gd name="connsiteY14722" fmla="*/ 1065490 h 2179871"/>
                <a:gd name="connsiteX14723" fmla="*/ 1390066 w 2663714"/>
                <a:gd name="connsiteY14723" fmla="*/ 1012574 h 2179871"/>
                <a:gd name="connsiteX14724" fmla="*/ 1390066 w 2663714"/>
                <a:gd name="connsiteY14724" fmla="*/ 1012574 h 2179871"/>
                <a:gd name="connsiteX14725" fmla="*/ 1390066 w 2663714"/>
                <a:gd name="connsiteY14725" fmla="*/ 1012574 h 2179871"/>
                <a:gd name="connsiteX14726" fmla="*/ 1390066 w 2663714"/>
                <a:gd name="connsiteY14726" fmla="*/ 1012574 h 2179871"/>
                <a:gd name="connsiteX14727" fmla="*/ 1390066 w 2663714"/>
                <a:gd name="connsiteY14727" fmla="*/ 1012574 h 2179871"/>
                <a:gd name="connsiteX14728" fmla="*/ 1391090 w 2663714"/>
                <a:gd name="connsiteY14728" fmla="*/ 1011123 h 2179871"/>
                <a:gd name="connsiteX14729" fmla="*/ 1391345 w 2663714"/>
                <a:gd name="connsiteY14729" fmla="*/ 1024181 h 2179871"/>
                <a:gd name="connsiteX14730" fmla="*/ 1388018 w 2663714"/>
                <a:gd name="connsiteY14730" fmla="*/ 1027851 h 2179871"/>
                <a:gd name="connsiteX14731" fmla="*/ 1388018 w 2663714"/>
                <a:gd name="connsiteY14731" fmla="*/ 1027851 h 2179871"/>
                <a:gd name="connsiteX14732" fmla="*/ 1387933 w 2663714"/>
                <a:gd name="connsiteY14732" fmla="*/ 1027937 h 2179871"/>
                <a:gd name="connsiteX14733" fmla="*/ 1387847 w 2663714"/>
                <a:gd name="connsiteY14733" fmla="*/ 1027937 h 2179871"/>
                <a:gd name="connsiteX14734" fmla="*/ 1387847 w 2663714"/>
                <a:gd name="connsiteY14734" fmla="*/ 1028022 h 2179871"/>
                <a:gd name="connsiteX14735" fmla="*/ 1352270 w 2663714"/>
                <a:gd name="connsiteY14735" fmla="*/ 1073684 h 2179871"/>
                <a:gd name="connsiteX14736" fmla="*/ 1352099 w 2663714"/>
                <a:gd name="connsiteY14736" fmla="*/ 1073598 h 2179871"/>
                <a:gd name="connsiteX14737" fmla="*/ 1345530 w 2663714"/>
                <a:gd name="connsiteY14737" fmla="*/ 1082389 h 2179871"/>
                <a:gd name="connsiteX14738" fmla="*/ 1346469 w 2663714"/>
                <a:gd name="connsiteY14738" fmla="*/ 1083157 h 2179871"/>
                <a:gd name="connsiteX14739" fmla="*/ 1353294 w 2663714"/>
                <a:gd name="connsiteY14739" fmla="*/ 1075732 h 2179871"/>
                <a:gd name="connsiteX14740" fmla="*/ 1391260 w 2663714"/>
                <a:gd name="connsiteY14740" fmla="*/ 1034594 h 2179871"/>
                <a:gd name="connsiteX14741" fmla="*/ 1390492 w 2663714"/>
                <a:gd name="connsiteY14741" fmla="*/ 1051749 h 2179871"/>
                <a:gd name="connsiteX14742" fmla="*/ 1368566 w 2663714"/>
                <a:gd name="connsiteY14742" fmla="*/ 1077951 h 2179871"/>
                <a:gd name="connsiteX14743" fmla="*/ 1373173 w 2663714"/>
                <a:gd name="connsiteY14743" fmla="*/ 1070782 h 2179871"/>
                <a:gd name="connsiteX14744" fmla="*/ 1372917 w 2663714"/>
                <a:gd name="connsiteY14744" fmla="*/ 1070611 h 2179871"/>
                <a:gd name="connsiteX14745" fmla="*/ 1359010 w 2663714"/>
                <a:gd name="connsiteY14745" fmla="*/ 1089217 h 2179871"/>
                <a:gd name="connsiteX14746" fmla="*/ 1360546 w 2663714"/>
                <a:gd name="connsiteY14746" fmla="*/ 1090497 h 2179871"/>
                <a:gd name="connsiteX14747" fmla="*/ 1361399 w 2663714"/>
                <a:gd name="connsiteY14747" fmla="*/ 1089644 h 2179871"/>
                <a:gd name="connsiteX14748" fmla="*/ 1387677 w 2663714"/>
                <a:gd name="connsiteY14748" fmla="*/ 1063100 h 2179871"/>
                <a:gd name="connsiteX14749" fmla="*/ 1383070 w 2663714"/>
                <a:gd name="connsiteY14749" fmla="*/ 1073684 h 2179871"/>
                <a:gd name="connsiteX14750" fmla="*/ 1357560 w 2663714"/>
                <a:gd name="connsiteY14750" fmla="*/ 1109274 h 2179871"/>
                <a:gd name="connsiteX14751" fmla="*/ 1344080 w 2663714"/>
                <a:gd name="connsiteY14751" fmla="*/ 1127965 h 2179871"/>
                <a:gd name="connsiteX14752" fmla="*/ 1344336 w 2663714"/>
                <a:gd name="connsiteY14752" fmla="*/ 1128136 h 2179871"/>
                <a:gd name="connsiteX14753" fmla="*/ 1359266 w 2663714"/>
                <a:gd name="connsiteY14753" fmla="*/ 1110383 h 2179871"/>
                <a:gd name="connsiteX14754" fmla="*/ 1377695 w 2663714"/>
                <a:gd name="connsiteY14754" fmla="*/ 1088790 h 2179871"/>
                <a:gd name="connsiteX14755" fmla="*/ 1371125 w 2663714"/>
                <a:gd name="connsiteY14755" fmla="*/ 1111920 h 2179871"/>
                <a:gd name="connsiteX14756" fmla="*/ 1368822 w 2663714"/>
                <a:gd name="connsiteY14756" fmla="*/ 1119430 h 2179871"/>
                <a:gd name="connsiteX14757" fmla="*/ 1356195 w 2663714"/>
                <a:gd name="connsiteY14757" fmla="*/ 1135647 h 2179871"/>
                <a:gd name="connsiteX14758" fmla="*/ 1341435 w 2663714"/>
                <a:gd name="connsiteY14758" fmla="*/ 1154082 h 2179871"/>
                <a:gd name="connsiteX14759" fmla="*/ 1341691 w 2663714"/>
                <a:gd name="connsiteY14759" fmla="*/ 1154252 h 2179871"/>
                <a:gd name="connsiteX14760" fmla="*/ 1357901 w 2663714"/>
                <a:gd name="connsiteY14760" fmla="*/ 1136842 h 2179871"/>
                <a:gd name="connsiteX14761" fmla="*/ 1383240 w 2663714"/>
                <a:gd name="connsiteY14761" fmla="*/ 1109018 h 2179871"/>
                <a:gd name="connsiteX14762" fmla="*/ 1381108 w 2663714"/>
                <a:gd name="connsiteY14762" fmla="*/ 1120711 h 2179871"/>
                <a:gd name="connsiteX14763" fmla="*/ 1380169 w 2663714"/>
                <a:gd name="connsiteY14763" fmla="*/ 1121735 h 2179871"/>
                <a:gd name="connsiteX14764" fmla="*/ 1380169 w 2663714"/>
                <a:gd name="connsiteY14764" fmla="*/ 1121735 h 2179871"/>
                <a:gd name="connsiteX14765" fmla="*/ 1380084 w 2663714"/>
                <a:gd name="connsiteY14765" fmla="*/ 1121820 h 2179871"/>
                <a:gd name="connsiteX14766" fmla="*/ 1379998 w 2663714"/>
                <a:gd name="connsiteY14766" fmla="*/ 1121820 h 2179871"/>
                <a:gd name="connsiteX14767" fmla="*/ 1379998 w 2663714"/>
                <a:gd name="connsiteY14767" fmla="*/ 1121906 h 2179871"/>
                <a:gd name="connsiteX14768" fmla="*/ 1343653 w 2663714"/>
                <a:gd name="connsiteY14768" fmla="*/ 1166457 h 2179871"/>
                <a:gd name="connsiteX14769" fmla="*/ 1330599 w 2663714"/>
                <a:gd name="connsiteY14769" fmla="*/ 1182162 h 2179871"/>
                <a:gd name="connsiteX14770" fmla="*/ 1330856 w 2663714"/>
                <a:gd name="connsiteY14770" fmla="*/ 1182332 h 2179871"/>
                <a:gd name="connsiteX14771" fmla="*/ 1345274 w 2663714"/>
                <a:gd name="connsiteY14771" fmla="*/ 1167738 h 2179871"/>
                <a:gd name="connsiteX14772" fmla="*/ 1378804 w 2663714"/>
                <a:gd name="connsiteY14772" fmla="*/ 1133342 h 2179871"/>
                <a:gd name="connsiteX14773" fmla="*/ 1373429 w 2663714"/>
                <a:gd name="connsiteY14773" fmla="*/ 1160568 h 2179871"/>
                <a:gd name="connsiteX14774" fmla="*/ 1362338 w 2663714"/>
                <a:gd name="connsiteY14774" fmla="*/ 1171152 h 2179871"/>
                <a:gd name="connsiteX14775" fmla="*/ 1362338 w 2663714"/>
                <a:gd name="connsiteY14775" fmla="*/ 1171152 h 2179871"/>
                <a:gd name="connsiteX14776" fmla="*/ 1362252 w 2663714"/>
                <a:gd name="connsiteY14776" fmla="*/ 1171237 h 2179871"/>
                <a:gd name="connsiteX14777" fmla="*/ 1362167 w 2663714"/>
                <a:gd name="connsiteY14777" fmla="*/ 1171237 h 2179871"/>
                <a:gd name="connsiteX14778" fmla="*/ 1362167 w 2663714"/>
                <a:gd name="connsiteY14778" fmla="*/ 1171322 h 2179871"/>
                <a:gd name="connsiteX14779" fmla="*/ 1323007 w 2663714"/>
                <a:gd name="connsiteY14779" fmla="*/ 1213911 h 2179871"/>
                <a:gd name="connsiteX14780" fmla="*/ 1321129 w 2663714"/>
                <a:gd name="connsiteY14780" fmla="*/ 1215874 h 2179871"/>
                <a:gd name="connsiteX14781" fmla="*/ 1324712 w 2663714"/>
                <a:gd name="connsiteY14781" fmla="*/ 1209046 h 2179871"/>
                <a:gd name="connsiteX14782" fmla="*/ 1324457 w 2663714"/>
                <a:gd name="connsiteY14782" fmla="*/ 1208876 h 2179871"/>
                <a:gd name="connsiteX14783" fmla="*/ 1317546 w 2663714"/>
                <a:gd name="connsiteY14783" fmla="*/ 1219630 h 2179871"/>
                <a:gd name="connsiteX14784" fmla="*/ 1314816 w 2663714"/>
                <a:gd name="connsiteY14784" fmla="*/ 1223897 h 2179871"/>
                <a:gd name="connsiteX14785" fmla="*/ 1318655 w 2663714"/>
                <a:gd name="connsiteY14785" fmla="*/ 1220483 h 2179871"/>
                <a:gd name="connsiteX14786" fmla="*/ 1324542 w 2663714"/>
                <a:gd name="connsiteY14786" fmla="*/ 1215277 h 2179871"/>
                <a:gd name="connsiteX14787" fmla="*/ 1367286 w 2663714"/>
                <a:gd name="connsiteY14787" fmla="*/ 1176102 h 2179871"/>
                <a:gd name="connsiteX14788" fmla="*/ 1367286 w 2663714"/>
                <a:gd name="connsiteY14788" fmla="*/ 1176102 h 2179871"/>
                <a:gd name="connsiteX14789" fmla="*/ 1367286 w 2663714"/>
                <a:gd name="connsiteY14789" fmla="*/ 1176102 h 2179871"/>
                <a:gd name="connsiteX14790" fmla="*/ 1367286 w 2663714"/>
                <a:gd name="connsiteY14790" fmla="*/ 1176102 h 2179871"/>
                <a:gd name="connsiteX14791" fmla="*/ 1367286 w 2663714"/>
                <a:gd name="connsiteY14791" fmla="*/ 1176102 h 2179871"/>
                <a:gd name="connsiteX14792" fmla="*/ 1371125 w 2663714"/>
                <a:gd name="connsiteY14792" fmla="*/ 1171920 h 2179871"/>
                <a:gd name="connsiteX14793" fmla="*/ 1367798 w 2663714"/>
                <a:gd name="connsiteY14793" fmla="*/ 1187709 h 2179871"/>
                <a:gd name="connsiteX14794" fmla="*/ 1367542 w 2663714"/>
                <a:gd name="connsiteY14794" fmla="*/ 1188904 h 2179871"/>
                <a:gd name="connsiteX14795" fmla="*/ 1366518 w 2663714"/>
                <a:gd name="connsiteY14795" fmla="*/ 1189843 h 2179871"/>
                <a:gd name="connsiteX14796" fmla="*/ 1366518 w 2663714"/>
                <a:gd name="connsiteY14796" fmla="*/ 1189843 h 2179871"/>
                <a:gd name="connsiteX14797" fmla="*/ 1366433 w 2663714"/>
                <a:gd name="connsiteY14797" fmla="*/ 1189928 h 2179871"/>
                <a:gd name="connsiteX14798" fmla="*/ 1366347 w 2663714"/>
                <a:gd name="connsiteY14798" fmla="*/ 1190013 h 2179871"/>
                <a:gd name="connsiteX14799" fmla="*/ 1366347 w 2663714"/>
                <a:gd name="connsiteY14799" fmla="*/ 1190013 h 2179871"/>
                <a:gd name="connsiteX14800" fmla="*/ 1323007 w 2663714"/>
                <a:gd name="connsiteY14800" fmla="*/ 1236187 h 2179871"/>
                <a:gd name="connsiteX14801" fmla="*/ 1307649 w 2663714"/>
                <a:gd name="connsiteY14801" fmla="*/ 1252574 h 2179871"/>
                <a:gd name="connsiteX14802" fmla="*/ 1307820 w 2663714"/>
                <a:gd name="connsiteY14802" fmla="*/ 1252830 h 2179871"/>
                <a:gd name="connsiteX14803" fmla="*/ 1324542 w 2663714"/>
                <a:gd name="connsiteY14803" fmla="*/ 1237553 h 2179871"/>
                <a:gd name="connsiteX14804" fmla="*/ 1364812 w 2663714"/>
                <a:gd name="connsiteY14804" fmla="*/ 1200853 h 2179871"/>
                <a:gd name="connsiteX14805" fmla="*/ 1358072 w 2663714"/>
                <a:gd name="connsiteY14805" fmla="*/ 1227055 h 2179871"/>
                <a:gd name="connsiteX14806" fmla="*/ 1334439 w 2663714"/>
                <a:gd name="connsiteY14806" fmla="*/ 1247709 h 2179871"/>
                <a:gd name="connsiteX14807" fmla="*/ 1316437 w 2663714"/>
                <a:gd name="connsiteY14807" fmla="*/ 1262304 h 2179871"/>
                <a:gd name="connsiteX14808" fmla="*/ 1316608 w 2663714"/>
                <a:gd name="connsiteY14808" fmla="*/ 1262560 h 2179871"/>
                <a:gd name="connsiteX14809" fmla="*/ 1335804 w 2663714"/>
                <a:gd name="connsiteY14809" fmla="*/ 1249245 h 2179871"/>
                <a:gd name="connsiteX14810" fmla="*/ 1355939 w 2663714"/>
                <a:gd name="connsiteY14810" fmla="*/ 1234566 h 2179871"/>
                <a:gd name="connsiteX14811" fmla="*/ 1353379 w 2663714"/>
                <a:gd name="connsiteY14811" fmla="*/ 1243100 h 2179871"/>
                <a:gd name="connsiteX14812" fmla="*/ 1351588 w 2663714"/>
                <a:gd name="connsiteY14812" fmla="*/ 1244722 h 2179871"/>
                <a:gd name="connsiteX14813" fmla="*/ 1351588 w 2663714"/>
                <a:gd name="connsiteY14813" fmla="*/ 1244722 h 2179871"/>
                <a:gd name="connsiteX14814" fmla="*/ 1351502 w 2663714"/>
                <a:gd name="connsiteY14814" fmla="*/ 1244807 h 2179871"/>
                <a:gd name="connsiteX14815" fmla="*/ 1351332 w 2663714"/>
                <a:gd name="connsiteY14815" fmla="*/ 1244807 h 2179871"/>
                <a:gd name="connsiteX14816" fmla="*/ 1351332 w 2663714"/>
                <a:gd name="connsiteY14816" fmla="*/ 1244978 h 2179871"/>
                <a:gd name="connsiteX14817" fmla="*/ 1301421 w 2663714"/>
                <a:gd name="connsiteY14817" fmla="*/ 1298065 h 2179871"/>
                <a:gd name="connsiteX14818" fmla="*/ 1284272 w 2663714"/>
                <a:gd name="connsiteY14818" fmla="*/ 1317439 h 2179871"/>
                <a:gd name="connsiteX14819" fmla="*/ 1284528 w 2663714"/>
                <a:gd name="connsiteY14819" fmla="*/ 1317610 h 2179871"/>
                <a:gd name="connsiteX14820" fmla="*/ 1303042 w 2663714"/>
                <a:gd name="connsiteY14820" fmla="*/ 1299345 h 2179871"/>
                <a:gd name="connsiteX14821" fmla="*/ 1349028 w 2663714"/>
                <a:gd name="connsiteY14821" fmla="*/ 1256500 h 2179871"/>
                <a:gd name="connsiteX14822" fmla="*/ 1339302 w 2663714"/>
                <a:gd name="connsiteY14822" fmla="*/ 1282105 h 2179871"/>
                <a:gd name="connsiteX14823" fmla="*/ 1296472 w 2663714"/>
                <a:gd name="connsiteY14823" fmla="*/ 1328107 h 2179871"/>
                <a:gd name="connsiteX14824" fmla="*/ 1278812 w 2663714"/>
                <a:gd name="connsiteY14824" fmla="*/ 1347823 h 2179871"/>
                <a:gd name="connsiteX14825" fmla="*/ 1279068 w 2663714"/>
                <a:gd name="connsiteY14825" fmla="*/ 1347994 h 2179871"/>
                <a:gd name="connsiteX14826" fmla="*/ 1298094 w 2663714"/>
                <a:gd name="connsiteY14826" fmla="*/ 1329388 h 2179871"/>
                <a:gd name="connsiteX14827" fmla="*/ 1332903 w 2663714"/>
                <a:gd name="connsiteY14827" fmla="*/ 1296614 h 2179871"/>
                <a:gd name="connsiteX14828" fmla="*/ 1327272 w 2663714"/>
                <a:gd name="connsiteY14828" fmla="*/ 1308306 h 2179871"/>
                <a:gd name="connsiteX14829" fmla="*/ 1313621 w 2663714"/>
                <a:gd name="connsiteY14829" fmla="*/ 1335789 h 2179871"/>
                <a:gd name="connsiteX14830" fmla="*/ 1285552 w 2663714"/>
                <a:gd name="connsiteY14830" fmla="*/ 1363868 h 2179871"/>
                <a:gd name="connsiteX14831" fmla="*/ 1267038 w 2663714"/>
                <a:gd name="connsiteY14831" fmla="*/ 1382816 h 2179871"/>
                <a:gd name="connsiteX14832" fmla="*/ 1267209 w 2663714"/>
                <a:gd name="connsiteY14832" fmla="*/ 1383072 h 2179871"/>
                <a:gd name="connsiteX14833" fmla="*/ 1287088 w 2663714"/>
                <a:gd name="connsiteY14833" fmla="*/ 1365320 h 2179871"/>
                <a:gd name="connsiteX14834" fmla="*/ 1307991 w 2663714"/>
                <a:gd name="connsiteY14834" fmla="*/ 1347225 h 2179871"/>
                <a:gd name="connsiteX14835" fmla="*/ 1291183 w 2663714"/>
                <a:gd name="connsiteY14835" fmla="*/ 1380682 h 2179871"/>
                <a:gd name="connsiteX14836" fmla="*/ 1265332 w 2663714"/>
                <a:gd name="connsiteY14836" fmla="*/ 1407225 h 2179871"/>
                <a:gd name="connsiteX14837" fmla="*/ 1249036 w 2663714"/>
                <a:gd name="connsiteY14837" fmla="*/ 1424551 h 2179871"/>
                <a:gd name="connsiteX14838" fmla="*/ 1249207 w 2663714"/>
                <a:gd name="connsiteY14838" fmla="*/ 1424722 h 2179871"/>
                <a:gd name="connsiteX14839" fmla="*/ 1266782 w 2663714"/>
                <a:gd name="connsiteY14839" fmla="*/ 1408591 h 2179871"/>
                <a:gd name="connsiteX14840" fmla="*/ 1284955 w 2663714"/>
                <a:gd name="connsiteY14840" fmla="*/ 1392631 h 2179871"/>
                <a:gd name="connsiteX14841" fmla="*/ 1284699 w 2663714"/>
                <a:gd name="connsiteY14841" fmla="*/ 1393143 h 2179871"/>
                <a:gd name="connsiteX14842" fmla="*/ 1219431 w 2663714"/>
                <a:gd name="connsiteY14842" fmla="*/ 1489757 h 2179871"/>
                <a:gd name="connsiteX14843" fmla="*/ 1191874 w 2663714"/>
                <a:gd name="connsiteY14843" fmla="*/ 1522958 h 2179871"/>
                <a:gd name="connsiteX14844" fmla="*/ 1183769 w 2663714"/>
                <a:gd name="connsiteY14844" fmla="*/ 1526970 h 2179871"/>
                <a:gd name="connsiteX14845" fmla="*/ 1183769 w 2663714"/>
                <a:gd name="connsiteY14845" fmla="*/ 1526970 h 2179871"/>
                <a:gd name="connsiteX14846" fmla="*/ 1183769 w 2663714"/>
                <a:gd name="connsiteY14846" fmla="*/ 1526970 h 2179871"/>
                <a:gd name="connsiteX14847" fmla="*/ 1183769 w 2663714"/>
                <a:gd name="connsiteY14847" fmla="*/ 1526970 h 2179871"/>
                <a:gd name="connsiteX14848" fmla="*/ 1183769 w 2663714"/>
                <a:gd name="connsiteY14848" fmla="*/ 1526970 h 2179871"/>
                <a:gd name="connsiteX14849" fmla="*/ 1153054 w 2663714"/>
                <a:gd name="connsiteY14849" fmla="*/ 1546855 h 2179871"/>
                <a:gd name="connsiteX14850" fmla="*/ 1142134 w 2663714"/>
                <a:gd name="connsiteY14850" fmla="*/ 1553939 h 2179871"/>
                <a:gd name="connsiteX14851" fmla="*/ 1142305 w 2663714"/>
                <a:gd name="connsiteY14851" fmla="*/ 1554195 h 2179871"/>
                <a:gd name="connsiteX14852" fmla="*/ 1154078 w 2663714"/>
                <a:gd name="connsiteY14852" fmla="*/ 1548648 h 2179871"/>
                <a:gd name="connsiteX14853" fmla="*/ 1180527 w 2663714"/>
                <a:gd name="connsiteY14853" fmla="*/ 1536272 h 2179871"/>
                <a:gd name="connsiteX14854" fmla="*/ 1152116 w 2663714"/>
                <a:gd name="connsiteY14854" fmla="*/ 1568107 h 2179871"/>
                <a:gd name="connsiteX14855" fmla="*/ 1142048 w 2663714"/>
                <a:gd name="connsiteY14855" fmla="*/ 1573655 h 2179871"/>
                <a:gd name="connsiteX14856" fmla="*/ 1142219 w 2663714"/>
                <a:gd name="connsiteY14856" fmla="*/ 1573911 h 2179871"/>
                <a:gd name="connsiteX14857" fmla="*/ 1149727 w 2663714"/>
                <a:gd name="connsiteY14857" fmla="*/ 1570668 h 2179871"/>
                <a:gd name="connsiteX14858" fmla="*/ 1145632 w 2663714"/>
                <a:gd name="connsiteY14858" fmla="*/ 1575106 h 2179871"/>
                <a:gd name="connsiteX14859" fmla="*/ 1131213 w 2663714"/>
                <a:gd name="connsiteY14859" fmla="*/ 1591066 h 2179871"/>
                <a:gd name="connsiteX14860" fmla="*/ 1099219 w 2663714"/>
                <a:gd name="connsiteY14860" fmla="*/ 1605404 h 2179871"/>
                <a:gd name="connsiteX14861" fmla="*/ 1073795 w 2663714"/>
                <a:gd name="connsiteY14861" fmla="*/ 1616329 h 2179871"/>
                <a:gd name="connsiteX14862" fmla="*/ 1073880 w 2663714"/>
                <a:gd name="connsiteY14862" fmla="*/ 1616585 h 2179871"/>
                <a:gd name="connsiteX14863" fmla="*/ 1099816 w 2663714"/>
                <a:gd name="connsiteY14863" fmla="*/ 1607368 h 2179871"/>
                <a:gd name="connsiteX14864" fmla="*/ 1124985 w 2663714"/>
                <a:gd name="connsiteY14864" fmla="*/ 1598235 h 2179871"/>
                <a:gd name="connsiteX14865" fmla="*/ 1103656 w 2663714"/>
                <a:gd name="connsiteY14865" fmla="*/ 1622389 h 2179871"/>
                <a:gd name="connsiteX14866" fmla="*/ 1073112 w 2663714"/>
                <a:gd name="connsiteY14866" fmla="*/ 1655163 h 2179871"/>
                <a:gd name="connsiteX14867" fmla="*/ 1034805 w 2663714"/>
                <a:gd name="connsiteY14867" fmla="*/ 1670099 h 2179871"/>
                <a:gd name="connsiteX14868" fmla="*/ 1002043 w 2663714"/>
                <a:gd name="connsiteY14868" fmla="*/ 1682815 h 2179871"/>
                <a:gd name="connsiteX14869" fmla="*/ 1002128 w 2663714"/>
                <a:gd name="connsiteY14869" fmla="*/ 1683072 h 2179871"/>
                <a:gd name="connsiteX14870" fmla="*/ 1035317 w 2663714"/>
                <a:gd name="connsiteY14870" fmla="*/ 1672062 h 2179871"/>
                <a:gd name="connsiteX14871" fmla="*/ 1066884 w 2663714"/>
                <a:gd name="connsiteY14871" fmla="*/ 1661735 h 2179871"/>
                <a:gd name="connsiteX14872" fmla="*/ 1049821 w 2663714"/>
                <a:gd name="connsiteY14872" fmla="*/ 1679743 h 2179871"/>
                <a:gd name="connsiteX14873" fmla="*/ 1027126 w 2663714"/>
                <a:gd name="connsiteY14873" fmla="*/ 1687766 h 2179871"/>
                <a:gd name="connsiteX14874" fmla="*/ 1020130 w 2663714"/>
                <a:gd name="connsiteY14874" fmla="*/ 1690326 h 2179871"/>
                <a:gd name="connsiteX14875" fmla="*/ 980714 w 2663714"/>
                <a:gd name="connsiteY14875" fmla="*/ 1677866 h 2179871"/>
                <a:gd name="connsiteX14876" fmla="*/ 984894 w 2663714"/>
                <a:gd name="connsiteY14876" fmla="*/ 1672318 h 2179871"/>
                <a:gd name="connsiteX14877" fmla="*/ 1044531 w 2663714"/>
                <a:gd name="connsiteY14877" fmla="*/ 1685291 h 2179871"/>
                <a:gd name="connsiteX14878" fmla="*/ 1033440 w 2663714"/>
                <a:gd name="connsiteY14878" fmla="*/ 1695106 h 2179871"/>
                <a:gd name="connsiteX14879" fmla="*/ 1022519 w 2663714"/>
                <a:gd name="connsiteY14879" fmla="*/ 1691692 h 2179871"/>
                <a:gd name="connsiteX14880" fmla="*/ 1027126 w 2663714"/>
                <a:gd name="connsiteY14880" fmla="*/ 1690326 h 2179871"/>
                <a:gd name="connsiteX14881" fmla="*/ 1044531 w 2663714"/>
                <a:gd name="connsiteY14881" fmla="*/ 1685291 h 2179871"/>
                <a:gd name="connsiteX14882" fmla="*/ 655399 w 2663714"/>
                <a:gd name="connsiteY14882" fmla="*/ 1584153 h 2179871"/>
                <a:gd name="connsiteX14883" fmla="*/ 733635 w 2663714"/>
                <a:gd name="connsiteY14883" fmla="*/ 1611038 h 2179871"/>
                <a:gd name="connsiteX14884" fmla="*/ 817502 w 2663714"/>
                <a:gd name="connsiteY14884" fmla="*/ 1639971 h 2179871"/>
                <a:gd name="connsiteX14885" fmla="*/ 956227 w 2663714"/>
                <a:gd name="connsiteY14885" fmla="*/ 1689046 h 2179871"/>
                <a:gd name="connsiteX14886" fmla="*/ 1029686 w 2663714"/>
                <a:gd name="connsiteY14886" fmla="*/ 1713711 h 2179871"/>
                <a:gd name="connsiteX14887" fmla="*/ 1013475 w 2663714"/>
                <a:gd name="connsiteY14887" fmla="*/ 1719686 h 2179871"/>
                <a:gd name="connsiteX14888" fmla="*/ 1005285 w 2663714"/>
                <a:gd name="connsiteY14888" fmla="*/ 1722673 h 2179871"/>
                <a:gd name="connsiteX14889" fmla="*/ 980031 w 2663714"/>
                <a:gd name="connsiteY14889" fmla="*/ 1723015 h 2179871"/>
                <a:gd name="connsiteX14890" fmla="*/ 906146 w 2663714"/>
                <a:gd name="connsiteY14890" fmla="*/ 1725234 h 2179871"/>
                <a:gd name="connsiteX14891" fmla="*/ 906146 w 2663714"/>
                <a:gd name="connsiteY14891" fmla="*/ 1725234 h 2179871"/>
                <a:gd name="connsiteX14892" fmla="*/ 905976 w 2663714"/>
                <a:gd name="connsiteY14892" fmla="*/ 1725234 h 2179871"/>
                <a:gd name="connsiteX14893" fmla="*/ 905805 w 2663714"/>
                <a:gd name="connsiteY14893" fmla="*/ 1725234 h 2179871"/>
                <a:gd name="connsiteX14894" fmla="*/ 905805 w 2663714"/>
                <a:gd name="connsiteY14894" fmla="*/ 1725234 h 2179871"/>
                <a:gd name="connsiteX14895" fmla="*/ 853676 w 2663714"/>
                <a:gd name="connsiteY14895" fmla="*/ 1731208 h 2179871"/>
                <a:gd name="connsiteX14896" fmla="*/ 833712 w 2663714"/>
                <a:gd name="connsiteY14896" fmla="*/ 1722929 h 2179871"/>
                <a:gd name="connsiteX14897" fmla="*/ 856150 w 2663714"/>
                <a:gd name="connsiteY14897" fmla="*/ 1721308 h 2179871"/>
                <a:gd name="connsiteX14898" fmla="*/ 856150 w 2663714"/>
                <a:gd name="connsiteY14898" fmla="*/ 1721308 h 2179871"/>
                <a:gd name="connsiteX14899" fmla="*/ 856150 w 2663714"/>
                <a:gd name="connsiteY14899" fmla="*/ 1721308 h 2179871"/>
                <a:gd name="connsiteX14900" fmla="*/ 856150 w 2663714"/>
                <a:gd name="connsiteY14900" fmla="*/ 1721308 h 2179871"/>
                <a:gd name="connsiteX14901" fmla="*/ 946331 w 2663714"/>
                <a:gd name="connsiteY14901" fmla="*/ 1708591 h 2179871"/>
                <a:gd name="connsiteX14902" fmla="*/ 978410 w 2663714"/>
                <a:gd name="connsiteY14902" fmla="*/ 1703385 h 2179871"/>
                <a:gd name="connsiteX14903" fmla="*/ 978410 w 2663714"/>
                <a:gd name="connsiteY14903" fmla="*/ 1703128 h 2179871"/>
                <a:gd name="connsiteX14904" fmla="*/ 946331 w 2663714"/>
                <a:gd name="connsiteY14904" fmla="*/ 1706542 h 2179871"/>
                <a:gd name="connsiteX14905" fmla="*/ 855724 w 2663714"/>
                <a:gd name="connsiteY14905" fmla="*/ 1714309 h 2179871"/>
                <a:gd name="connsiteX14906" fmla="*/ 855724 w 2663714"/>
                <a:gd name="connsiteY14906" fmla="*/ 1714309 h 2179871"/>
                <a:gd name="connsiteX14907" fmla="*/ 855468 w 2663714"/>
                <a:gd name="connsiteY14907" fmla="*/ 1714309 h 2179871"/>
                <a:gd name="connsiteX14908" fmla="*/ 855212 w 2663714"/>
                <a:gd name="connsiteY14908" fmla="*/ 1714309 h 2179871"/>
                <a:gd name="connsiteX14909" fmla="*/ 855212 w 2663714"/>
                <a:gd name="connsiteY14909" fmla="*/ 1714309 h 2179871"/>
                <a:gd name="connsiteX14910" fmla="*/ 822109 w 2663714"/>
                <a:gd name="connsiteY14910" fmla="*/ 1718064 h 2179871"/>
                <a:gd name="connsiteX14911" fmla="*/ 809567 w 2663714"/>
                <a:gd name="connsiteY14911" fmla="*/ 1712858 h 2179871"/>
                <a:gd name="connsiteX14912" fmla="*/ 812724 w 2663714"/>
                <a:gd name="connsiteY14912" fmla="*/ 1712602 h 2179871"/>
                <a:gd name="connsiteX14913" fmla="*/ 812724 w 2663714"/>
                <a:gd name="connsiteY14913" fmla="*/ 1712602 h 2179871"/>
                <a:gd name="connsiteX14914" fmla="*/ 812724 w 2663714"/>
                <a:gd name="connsiteY14914" fmla="*/ 1712602 h 2179871"/>
                <a:gd name="connsiteX14915" fmla="*/ 812724 w 2663714"/>
                <a:gd name="connsiteY14915" fmla="*/ 1712602 h 2179871"/>
                <a:gd name="connsiteX14916" fmla="*/ 812724 w 2663714"/>
                <a:gd name="connsiteY14916" fmla="*/ 1712602 h 2179871"/>
                <a:gd name="connsiteX14917" fmla="*/ 893093 w 2663714"/>
                <a:gd name="connsiteY14917" fmla="*/ 1702531 h 2179871"/>
                <a:gd name="connsiteX14918" fmla="*/ 921759 w 2663714"/>
                <a:gd name="connsiteY14918" fmla="*/ 1698946 h 2179871"/>
                <a:gd name="connsiteX14919" fmla="*/ 921759 w 2663714"/>
                <a:gd name="connsiteY14919" fmla="*/ 1698605 h 2179871"/>
                <a:gd name="connsiteX14920" fmla="*/ 893093 w 2663714"/>
                <a:gd name="connsiteY14920" fmla="*/ 1700483 h 2179871"/>
                <a:gd name="connsiteX14921" fmla="*/ 812297 w 2663714"/>
                <a:gd name="connsiteY14921" fmla="*/ 1705689 h 2179871"/>
                <a:gd name="connsiteX14922" fmla="*/ 812297 w 2663714"/>
                <a:gd name="connsiteY14922" fmla="*/ 1705689 h 2179871"/>
                <a:gd name="connsiteX14923" fmla="*/ 812127 w 2663714"/>
                <a:gd name="connsiteY14923" fmla="*/ 1705689 h 2179871"/>
                <a:gd name="connsiteX14924" fmla="*/ 811956 w 2663714"/>
                <a:gd name="connsiteY14924" fmla="*/ 1705689 h 2179871"/>
                <a:gd name="connsiteX14925" fmla="*/ 811956 w 2663714"/>
                <a:gd name="connsiteY14925" fmla="*/ 1705689 h 2179871"/>
                <a:gd name="connsiteX14926" fmla="*/ 786702 w 2663714"/>
                <a:gd name="connsiteY14926" fmla="*/ 1708676 h 2179871"/>
                <a:gd name="connsiteX14927" fmla="*/ 760424 w 2663714"/>
                <a:gd name="connsiteY14927" fmla="*/ 1697922 h 2179871"/>
                <a:gd name="connsiteX14928" fmla="*/ 763155 w 2663714"/>
                <a:gd name="connsiteY14928" fmla="*/ 1697751 h 2179871"/>
                <a:gd name="connsiteX14929" fmla="*/ 763155 w 2663714"/>
                <a:gd name="connsiteY14929" fmla="*/ 1697751 h 2179871"/>
                <a:gd name="connsiteX14930" fmla="*/ 763155 w 2663714"/>
                <a:gd name="connsiteY14930" fmla="*/ 1697751 h 2179871"/>
                <a:gd name="connsiteX14931" fmla="*/ 763155 w 2663714"/>
                <a:gd name="connsiteY14931" fmla="*/ 1697751 h 2179871"/>
                <a:gd name="connsiteX14932" fmla="*/ 842585 w 2663714"/>
                <a:gd name="connsiteY14932" fmla="*/ 1687595 h 2179871"/>
                <a:gd name="connsiteX14933" fmla="*/ 870996 w 2663714"/>
                <a:gd name="connsiteY14933" fmla="*/ 1684010 h 2179871"/>
                <a:gd name="connsiteX14934" fmla="*/ 870996 w 2663714"/>
                <a:gd name="connsiteY14934" fmla="*/ 1683669 h 2179871"/>
                <a:gd name="connsiteX14935" fmla="*/ 842585 w 2663714"/>
                <a:gd name="connsiteY14935" fmla="*/ 1685547 h 2179871"/>
                <a:gd name="connsiteX14936" fmla="*/ 762643 w 2663714"/>
                <a:gd name="connsiteY14936" fmla="*/ 1690753 h 2179871"/>
                <a:gd name="connsiteX14937" fmla="*/ 762643 w 2663714"/>
                <a:gd name="connsiteY14937" fmla="*/ 1690753 h 2179871"/>
                <a:gd name="connsiteX14938" fmla="*/ 762472 w 2663714"/>
                <a:gd name="connsiteY14938" fmla="*/ 1690753 h 2179871"/>
                <a:gd name="connsiteX14939" fmla="*/ 762301 w 2663714"/>
                <a:gd name="connsiteY14939" fmla="*/ 1690753 h 2179871"/>
                <a:gd name="connsiteX14940" fmla="*/ 762301 w 2663714"/>
                <a:gd name="connsiteY14940" fmla="*/ 1690753 h 2179871"/>
                <a:gd name="connsiteX14941" fmla="*/ 747286 w 2663714"/>
                <a:gd name="connsiteY14941" fmla="*/ 1692545 h 2179871"/>
                <a:gd name="connsiteX14942" fmla="*/ 743958 w 2663714"/>
                <a:gd name="connsiteY14942" fmla="*/ 1691180 h 2179871"/>
                <a:gd name="connsiteX14943" fmla="*/ 710599 w 2663714"/>
                <a:gd name="connsiteY14943" fmla="*/ 1677438 h 2179871"/>
                <a:gd name="connsiteX14944" fmla="*/ 720667 w 2663714"/>
                <a:gd name="connsiteY14944" fmla="*/ 1676841 h 2179871"/>
                <a:gd name="connsiteX14945" fmla="*/ 720667 w 2663714"/>
                <a:gd name="connsiteY14945" fmla="*/ 1676841 h 2179871"/>
                <a:gd name="connsiteX14946" fmla="*/ 720667 w 2663714"/>
                <a:gd name="connsiteY14946" fmla="*/ 1676841 h 2179871"/>
                <a:gd name="connsiteX14947" fmla="*/ 720667 w 2663714"/>
                <a:gd name="connsiteY14947" fmla="*/ 1676841 h 2179871"/>
                <a:gd name="connsiteX14948" fmla="*/ 720667 w 2663714"/>
                <a:gd name="connsiteY14948" fmla="*/ 1676841 h 2179871"/>
                <a:gd name="connsiteX14949" fmla="*/ 797026 w 2663714"/>
                <a:gd name="connsiteY14949" fmla="*/ 1668221 h 2179871"/>
                <a:gd name="connsiteX14950" fmla="*/ 824327 w 2663714"/>
                <a:gd name="connsiteY14950" fmla="*/ 1665148 h 2179871"/>
                <a:gd name="connsiteX14951" fmla="*/ 824327 w 2663714"/>
                <a:gd name="connsiteY14951" fmla="*/ 1664807 h 2179871"/>
                <a:gd name="connsiteX14952" fmla="*/ 797111 w 2663714"/>
                <a:gd name="connsiteY14952" fmla="*/ 1666087 h 2179871"/>
                <a:gd name="connsiteX14953" fmla="*/ 720325 w 2663714"/>
                <a:gd name="connsiteY14953" fmla="*/ 1669843 h 2179871"/>
                <a:gd name="connsiteX14954" fmla="*/ 720325 w 2663714"/>
                <a:gd name="connsiteY14954" fmla="*/ 1669843 h 2179871"/>
                <a:gd name="connsiteX14955" fmla="*/ 720155 w 2663714"/>
                <a:gd name="connsiteY14955" fmla="*/ 1669843 h 2179871"/>
                <a:gd name="connsiteX14956" fmla="*/ 719984 w 2663714"/>
                <a:gd name="connsiteY14956" fmla="*/ 1669843 h 2179871"/>
                <a:gd name="connsiteX14957" fmla="*/ 719984 w 2663714"/>
                <a:gd name="connsiteY14957" fmla="*/ 1669843 h 2179871"/>
                <a:gd name="connsiteX14958" fmla="*/ 698058 w 2663714"/>
                <a:gd name="connsiteY14958" fmla="*/ 1672147 h 2179871"/>
                <a:gd name="connsiteX14959" fmla="*/ 692427 w 2663714"/>
                <a:gd name="connsiteY14959" fmla="*/ 1669843 h 2179871"/>
                <a:gd name="connsiteX14960" fmla="*/ 735000 w 2663714"/>
                <a:gd name="connsiteY14960" fmla="*/ 1663014 h 2179871"/>
                <a:gd name="connsiteX14961" fmla="*/ 757865 w 2663714"/>
                <a:gd name="connsiteY14961" fmla="*/ 1659430 h 2179871"/>
                <a:gd name="connsiteX14962" fmla="*/ 757865 w 2663714"/>
                <a:gd name="connsiteY14962" fmla="*/ 1659089 h 2179871"/>
                <a:gd name="connsiteX14963" fmla="*/ 734915 w 2663714"/>
                <a:gd name="connsiteY14963" fmla="*/ 1660966 h 2179871"/>
                <a:gd name="connsiteX14964" fmla="*/ 671439 w 2663714"/>
                <a:gd name="connsiteY14964" fmla="*/ 1666002 h 2179871"/>
                <a:gd name="connsiteX14965" fmla="*/ 656252 w 2663714"/>
                <a:gd name="connsiteY14965" fmla="*/ 1660284 h 2179871"/>
                <a:gd name="connsiteX14966" fmla="*/ 700361 w 2663714"/>
                <a:gd name="connsiteY14966" fmla="*/ 1656187 h 2179871"/>
                <a:gd name="connsiteX14967" fmla="*/ 725530 w 2663714"/>
                <a:gd name="connsiteY14967" fmla="*/ 1654138 h 2179871"/>
                <a:gd name="connsiteX14968" fmla="*/ 725530 w 2663714"/>
                <a:gd name="connsiteY14968" fmla="*/ 1653797 h 2179871"/>
                <a:gd name="connsiteX14969" fmla="*/ 700361 w 2663714"/>
                <a:gd name="connsiteY14969" fmla="*/ 1654053 h 2179871"/>
                <a:gd name="connsiteX14970" fmla="*/ 642857 w 2663714"/>
                <a:gd name="connsiteY14970" fmla="*/ 1655163 h 2179871"/>
                <a:gd name="connsiteX14971" fmla="*/ 634155 w 2663714"/>
                <a:gd name="connsiteY14971" fmla="*/ 1651919 h 2179871"/>
                <a:gd name="connsiteX14972" fmla="*/ 604635 w 2663714"/>
                <a:gd name="connsiteY14972" fmla="*/ 1640824 h 2179871"/>
                <a:gd name="connsiteX14973" fmla="*/ 664016 w 2663714"/>
                <a:gd name="connsiteY14973" fmla="*/ 1636471 h 2179871"/>
                <a:gd name="connsiteX14974" fmla="*/ 689441 w 2663714"/>
                <a:gd name="connsiteY14974" fmla="*/ 1634679 h 2179871"/>
                <a:gd name="connsiteX14975" fmla="*/ 689441 w 2663714"/>
                <a:gd name="connsiteY14975" fmla="*/ 1634337 h 2179871"/>
                <a:gd name="connsiteX14976" fmla="*/ 664101 w 2663714"/>
                <a:gd name="connsiteY14976" fmla="*/ 1634337 h 2179871"/>
                <a:gd name="connsiteX14977" fmla="*/ 592776 w 2663714"/>
                <a:gd name="connsiteY14977" fmla="*/ 1634594 h 2179871"/>
                <a:gd name="connsiteX14978" fmla="*/ 592776 w 2663714"/>
                <a:gd name="connsiteY14978" fmla="*/ 1634594 h 2179871"/>
                <a:gd name="connsiteX14979" fmla="*/ 592606 w 2663714"/>
                <a:gd name="connsiteY14979" fmla="*/ 1634594 h 2179871"/>
                <a:gd name="connsiteX14980" fmla="*/ 592435 w 2663714"/>
                <a:gd name="connsiteY14980" fmla="*/ 1634594 h 2179871"/>
                <a:gd name="connsiteX14981" fmla="*/ 592435 w 2663714"/>
                <a:gd name="connsiteY14981" fmla="*/ 1634594 h 2179871"/>
                <a:gd name="connsiteX14982" fmla="*/ 588766 w 2663714"/>
                <a:gd name="connsiteY14982" fmla="*/ 1634850 h 2179871"/>
                <a:gd name="connsiteX14983" fmla="*/ 579637 w 2663714"/>
                <a:gd name="connsiteY14983" fmla="*/ 1631436 h 2179871"/>
                <a:gd name="connsiteX14984" fmla="*/ 579552 w 2663714"/>
                <a:gd name="connsiteY14984" fmla="*/ 1631692 h 2179871"/>
                <a:gd name="connsiteX14985" fmla="*/ 587401 w 2663714"/>
                <a:gd name="connsiteY14985" fmla="*/ 1634935 h 2179871"/>
                <a:gd name="connsiteX14986" fmla="*/ 566754 w 2663714"/>
                <a:gd name="connsiteY14986" fmla="*/ 1636301 h 2179871"/>
                <a:gd name="connsiteX14987" fmla="*/ 528788 w 2663714"/>
                <a:gd name="connsiteY14987" fmla="*/ 1621621 h 2179871"/>
                <a:gd name="connsiteX14988" fmla="*/ 541330 w 2663714"/>
                <a:gd name="connsiteY14988" fmla="*/ 1621365 h 2179871"/>
                <a:gd name="connsiteX14989" fmla="*/ 541330 w 2663714"/>
                <a:gd name="connsiteY14989" fmla="*/ 1621365 h 2179871"/>
                <a:gd name="connsiteX14990" fmla="*/ 541330 w 2663714"/>
                <a:gd name="connsiteY14990" fmla="*/ 1621365 h 2179871"/>
                <a:gd name="connsiteX14991" fmla="*/ 541330 w 2663714"/>
                <a:gd name="connsiteY14991" fmla="*/ 1621365 h 2179871"/>
                <a:gd name="connsiteX14992" fmla="*/ 541330 w 2663714"/>
                <a:gd name="connsiteY14992" fmla="*/ 1621365 h 2179871"/>
                <a:gd name="connsiteX14993" fmla="*/ 595250 w 2663714"/>
                <a:gd name="connsiteY14993" fmla="*/ 1615988 h 2179871"/>
                <a:gd name="connsiteX14994" fmla="*/ 614532 w 2663714"/>
                <a:gd name="connsiteY14994" fmla="*/ 1614110 h 2179871"/>
                <a:gd name="connsiteX14995" fmla="*/ 614532 w 2663714"/>
                <a:gd name="connsiteY14995" fmla="*/ 1613769 h 2179871"/>
                <a:gd name="connsiteX14996" fmla="*/ 595336 w 2663714"/>
                <a:gd name="connsiteY14996" fmla="*/ 1613939 h 2179871"/>
                <a:gd name="connsiteX14997" fmla="*/ 541159 w 2663714"/>
                <a:gd name="connsiteY14997" fmla="*/ 1614366 h 2179871"/>
                <a:gd name="connsiteX14998" fmla="*/ 541159 w 2663714"/>
                <a:gd name="connsiteY14998" fmla="*/ 1614366 h 2179871"/>
                <a:gd name="connsiteX14999" fmla="*/ 540988 w 2663714"/>
                <a:gd name="connsiteY14999" fmla="*/ 1614366 h 2179871"/>
                <a:gd name="connsiteX15000" fmla="*/ 540818 w 2663714"/>
                <a:gd name="connsiteY15000" fmla="*/ 1614366 h 2179871"/>
                <a:gd name="connsiteX15001" fmla="*/ 540818 w 2663714"/>
                <a:gd name="connsiteY15001" fmla="*/ 1614366 h 2179871"/>
                <a:gd name="connsiteX15002" fmla="*/ 516076 w 2663714"/>
                <a:gd name="connsiteY15002" fmla="*/ 1616670 h 2179871"/>
                <a:gd name="connsiteX15003" fmla="*/ 502084 w 2663714"/>
                <a:gd name="connsiteY15003" fmla="*/ 1611293 h 2179871"/>
                <a:gd name="connsiteX15004" fmla="*/ 496368 w 2663714"/>
                <a:gd name="connsiteY15004" fmla="*/ 1609075 h 2179871"/>
                <a:gd name="connsiteX15005" fmla="*/ 514796 w 2663714"/>
                <a:gd name="connsiteY15005" fmla="*/ 1608051 h 2179871"/>
                <a:gd name="connsiteX15006" fmla="*/ 514796 w 2663714"/>
                <a:gd name="connsiteY15006" fmla="*/ 1608051 h 2179871"/>
                <a:gd name="connsiteX15007" fmla="*/ 514796 w 2663714"/>
                <a:gd name="connsiteY15007" fmla="*/ 1608051 h 2179871"/>
                <a:gd name="connsiteX15008" fmla="*/ 514796 w 2663714"/>
                <a:gd name="connsiteY15008" fmla="*/ 1608051 h 2179871"/>
                <a:gd name="connsiteX15009" fmla="*/ 536723 w 2663714"/>
                <a:gd name="connsiteY15009" fmla="*/ 1605490 h 2179871"/>
                <a:gd name="connsiteX15010" fmla="*/ 549691 w 2663714"/>
                <a:gd name="connsiteY15010" fmla="*/ 1607026 h 2179871"/>
                <a:gd name="connsiteX15011" fmla="*/ 574518 w 2663714"/>
                <a:gd name="connsiteY15011" fmla="*/ 1610184 h 2179871"/>
                <a:gd name="connsiteX15012" fmla="*/ 574518 w 2663714"/>
                <a:gd name="connsiteY15012" fmla="*/ 1609928 h 2179871"/>
                <a:gd name="connsiteX15013" fmla="*/ 549862 w 2663714"/>
                <a:gd name="connsiteY15013" fmla="*/ 1604978 h 2179871"/>
                <a:gd name="connsiteX15014" fmla="*/ 546363 w 2663714"/>
                <a:gd name="connsiteY15014" fmla="*/ 1604295 h 2179871"/>
                <a:gd name="connsiteX15015" fmla="*/ 579552 w 2663714"/>
                <a:gd name="connsiteY15015" fmla="*/ 1600028 h 2179871"/>
                <a:gd name="connsiteX15016" fmla="*/ 602673 w 2663714"/>
                <a:gd name="connsiteY15016" fmla="*/ 1597126 h 2179871"/>
                <a:gd name="connsiteX15017" fmla="*/ 602673 w 2663714"/>
                <a:gd name="connsiteY15017" fmla="*/ 1596784 h 2179871"/>
                <a:gd name="connsiteX15018" fmla="*/ 579552 w 2663714"/>
                <a:gd name="connsiteY15018" fmla="*/ 1597894 h 2179871"/>
                <a:gd name="connsiteX15019" fmla="*/ 526911 w 2663714"/>
                <a:gd name="connsiteY15019" fmla="*/ 1600284 h 2179871"/>
                <a:gd name="connsiteX15020" fmla="*/ 480754 w 2663714"/>
                <a:gd name="connsiteY15020" fmla="*/ 1591663 h 2179871"/>
                <a:gd name="connsiteX15021" fmla="*/ 480754 w 2663714"/>
                <a:gd name="connsiteY15021" fmla="*/ 1591663 h 2179871"/>
                <a:gd name="connsiteX15022" fmla="*/ 480754 w 2663714"/>
                <a:gd name="connsiteY15022" fmla="*/ 1591663 h 2179871"/>
                <a:gd name="connsiteX15023" fmla="*/ 480754 w 2663714"/>
                <a:gd name="connsiteY15023" fmla="*/ 1591663 h 2179871"/>
                <a:gd name="connsiteX15024" fmla="*/ 480754 w 2663714"/>
                <a:gd name="connsiteY15024" fmla="*/ 1591663 h 2179871"/>
                <a:gd name="connsiteX15025" fmla="*/ 466933 w 2663714"/>
                <a:gd name="connsiteY15025" fmla="*/ 1590042 h 2179871"/>
                <a:gd name="connsiteX15026" fmla="*/ 504217 w 2663714"/>
                <a:gd name="connsiteY15026" fmla="*/ 1583640 h 2179871"/>
                <a:gd name="connsiteX15027" fmla="*/ 524608 w 2663714"/>
                <a:gd name="connsiteY15027" fmla="*/ 1580227 h 2179871"/>
                <a:gd name="connsiteX15028" fmla="*/ 524608 w 2663714"/>
                <a:gd name="connsiteY15028" fmla="*/ 1579971 h 2179871"/>
                <a:gd name="connsiteX15029" fmla="*/ 504132 w 2663714"/>
                <a:gd name="connsiteY15029" fmla="*/ 1581678 h 2179871"/>
                <a:gd name="connsiteX15030" fmla="*/ 449614 w 2663714"/>
                <a:gd name="connsiteY15030" fmla="*/ 1586116 h 2179871"/>
                <a:gd name="connsiteX15031" fmla="*/ 450808 w 2663714"/>
                <a:gd name="connsiteY15031" fmla="*/ 1585262 h 2179871"/>
                <a:gd name="connsiteX15032" fmla="*/ 450808 w 2663714"/>
                <a:gd name="connsiteY15032" fmla="*/ 1585262 h 2179871"/>
                <a:gd name="connsiteX15033" fmla="*/ 450808 w 2663714"/>
                <a:gd name="connsiteY15033" fmla="*/ 1585262 h 2179871"/>
                <a:gd name="connsiteX15034" fmla="*/ 450808 w 2663714"/>
                <a:gd name="connsiteY15034" fmla="*/ 1585262 h 2179871"/>
                <a:gd name="connsiteX15035" fmla="*/ 450808 w 2663714"/>
                <a:gd name="connsiteY15035" fmla="*/ 1585262 h 2179871"/>
                <a:gd name="connsiteX15036" fmla="*/ 480840 w 2663714"/>
                <a:gd name="connsiteY15036" fmla="*/ 1559402 h 2179871"/>
                <a:gd name="connsiteX15037" fmla="*/ 491590 w 2663714"/>
                <a:gd name="connsiteY15037" fmla="*/ 1550184 h 2179871"/>
                <a:gd name="connsiteX15038" fmla="*/ 491419 w 2663714"/>
                <a:gd name="connsiteY15038" fmla="*/ 1549928 h 2179871"/>
                <a:gd name="connsiteX15039" fmla="*/ 479731 w 2663714"/>
                <a:gd name="connsiteY15039" fmla="*/ 1557695 h 2179871"/>
                <a:gd name="connsiteX15040" fmla="*/ 446713 w 2663714"/>
                <a:gd name="connsiteY15040" fmla="*/ 1579629 h 2179871"/>
                <a:gd name="connsiteX15041" fmla="*/ 446713 w 2663714"/>
                <a:gd name="connsiteY15041" fmla="*/ 1579629 h 2179871"/>
                <a:gd name="connsiteX15042" fmla="*/ 446713 w 2663714"/>
                <a:gd name="connsiteY15042" fmla="*/ 1579629 h 2179871"/>
                <a:gd name="connsiteX15043" fmla="*/ 446713 w 2663714"/>
                <a:gd name="connsiteY15043" fmla="*/ 1579629 h 2179871"/>
                <a:gd name="connsiteX15044" fmla="*/ 446713 w 2663714"/>
                <a:gd name="connsiteY15044" fmla="*/ 1579629 h 2179871"/>
                <a:gd name="connsiteX15045" fmla="*/ 438096 w 2663714"/>
                <a:gd name="connsiteY15045" fmla="*/ 1586884 h 2179871"/>
                <a:gd name="connsiteX15046" fmla="*/ 412160 w 2663714"/>
                <a:gd name="connsiteY15046" fmla="*/ 1584323 h 2179871"/>
                <a:gd name="connsiteX15047" fmla="*/ 417620 w 2663714"/>
                <a:gd name="connsiteY15047" fmla="*/ 1581678 h 2179871"/>
                <a:gd name="connsiteX15048" fmla="*/ 451747 w 2663714"/>
                <a:gd name="connsiteY15048" fmla="*/ 1565120 h 2179871"/>
                <a:gd name="connsiteX15049" fmla="*/ 451747 w 2663714"/>
                <a:gd name="connsiteY15049" fmla="*/ 1565120 h 2179871"/>
                <a:gd name="connsiteX15050" fmla="*/ 451747 w 2663714"/>
                <a:gd name="connsiteY15050" fmla="*/ 1565120 h 2179871"/>
                <a:gd name="connsiteX15051" fmla="*/ 451747 w 2663714"/>
                <a:gd name="connsiteY15051" fmla="*/ 1565120 h 2179871"/>
                <a:gd name="connsiteX15052" fmla="*/ 451747 w 2663714"/>
                <a:gd name="connsiteY15052" fmla="*/ 1565120 h 2179871"/>
                <a:gd name="connsiteX15053" fmla="*/ 483399 w 2663714"/>
                <a:gd name="connsiteY15053" fmla="*/ 1544295 h 2179871"/>
                <a:gd name="connsiteX15054" fmla="*/ 494747 w 2663714"/>
                <a:gd name="connsiteY15054" fmla="*/ 1536870 h 2179871"/>
                <a:gd name="connsiteX15055" fmla="*/ 494576 w 2663714"/>
                <a:gd name="connsiteY15055" fmla="*/ 1536613 h 2179871"/>
                <a:gd name="connsiteX15056" fmla="*/ 482461 w 2663714"/>
                <a:gd name="connsiteY15056" fmla="*/ 1542502 h 2179871"/>
                <a:gd name="connsiteX15057" fmla="*/ 448334 w 2663714"/>
                <a:gd name="connsiteY15057" fmla="*/ 1559060 h 2179871"/>
                <a:gd name="connsiteX15058" fmla="*/ 448334 w 2663714"/>
                <a:gd name="connsiteY15058" fmla="*/ 1559060 h 2179871"/>
                <a:gd name="connsiteX15059" fmla="*/ 448334 w 2663714"/>
                <a:gd name="connsiteY15059" fmla="*/ 1559060 h 2179871"/>
                <a:gd name="connsiteX15060" fmla="*/ 448334 w 2663714"/>
                <a:gd name="connsiteY15060" fmla="*/ 1559146 h 2179871"/>
                <a:gd name="connsiteX15061" fmla="*/ 448334 w 2663714"/>
                <a:gd name="connsiteY15061" fmla="*/ 1559146 h 2179871"/>
                <a:gd name="connsiteX15062" fmla="*/ 416681 w 2663714"/>
                <a:gd name="connsiteY15062" fmla="*/ 1580056 h 2179871"/>
                <a:gd name="connsiteX15063" fmla="*/ 410283 w 2663714"/>
                <a:gd name="connsiteY15063" fmla="*/ 1584238 h 2179871"/>
                <a:gd name="connsiteX15064" fmla="*/ 385967 w 2663714"/>
                <a:gd name="connsiteY15064" fmla="*/ 1581848 h 2179871"/>
                <a:gd name="connsiteX15065" fmla="*/ 385967 w 2663714"/>
                <a:gd name="connsiteY15065" fmla="*/ 1582104 h 2179871"/>
                <a:gd name="connsiteX15066" fmla="*/ 407894 w 2663714"/>
                <a:gd name="connsiteY15066" fmla="*/ 1585774 h 2179871"/>
                <a:gd name="connsiteX15067" fmla="*/ 405505 w 2663714"/>
                <a:gd name="connsiteY15067" fmla="*/ 1587396 h 2179871"/>
                <a:gd name="connsiteX15068" fmla="*/ 405675 w 2663714"/>
                <a:gd name="connsiteY15068" fmla="*/ 1587652 h 2179871"/>
                <a:gd name="connsiteX15069" fmla="*/ 409088 w 2663714"/>
                <a:gd name="connsiteY15069" fmla="*/ 1586030 h 2179871"/>
                <a:gd name="connsiteX15070" fmla="*/ 410709 w 2663714"/>
                <a:gd name="connsiteY15070" fmla="*/ 1586286 h 2179871"/>
                <a:gd name="connsiteX15071" fmla="*/ 428028 w 2663714"/>
                <a:gd name="connsiteY15071" fmla="*/ 1589359 h 2179871"/>
                <a:gd name="connsiteX15072" fmla="*/ 398850 w 2663714"/>
                <a:gd name="connsiteY15072" fmla="*/ 1594394 h 2179871"/>
                <a:gd name="connsiteX15073" fmla="*/ 371293 w 2663714"/>
                <a:gd name="connsiteY15073" fmla="*/ 1586116 h 2179871"/>
                <a:gd name="connsiteX15074" fmla="*/ 378886 w 2663714"/>
                <a:gd name="connsiteY15074" fmla="*/ 1582616 h 2179871"/>
                <a:gd name="connsiteX15075" fmla="*/ 409515 w 2663714"/>
                <a:gd name="connsiteY15075" fmla="*/ 1567168 h 2179871"/>
                <a:gd name="connsiteX15076" fmla="*/ 409515 w 2663714"/>
                <a:gd name="connsiteY15076" fmla="*/ 1567168 h 2179871"/>
                <a:gd name="connsiteX15077" fmla="*/ 409515 w 2663714"/>
                <a:gd name="connsiteY15077" fmla="*/ 1567168 h 2179871"/>
                <a:gd name="connsiteX15078" fmla="*/ 409515 w 2663714"/>
                <a:gd name="connsiteY15078" fmla="*/ 1567168 h 2179871"/>
                <a:gd name="connsiteX15079" fmla="*/ 409515 w 2663714"/>
                <a:gd name="connsiteY15079" fmla="*/ 1567168 h 2179871"/>
                <a:gd name="connsiteX15080" fmla="*/ 436475 w 2663714"/>
                <a:gd name="connsiteY15080" fmla="*/ 1545917 h 2179871"/>
                <a:gd name="connsiteX15081" fmla="*/ 439632 w 2663714"/>
                <a:gd name="connsiteY15081" fmla="*/ 1543185 h 2179871"/>
                <a:gd name="connsiteX15082" fmla="*/ 458999 w 2663714"/>
                <a:gd name="connsiteY15082" fmla="*/ 1541905 h 2179871"/>
                <a:gd name="connsiteX15083" fmla="*/ 483997 w 2663714"/>
                <a:gd name="connsiteY15083" fmla="*/ 1537808 h 2179871"/>
                <a:gd name="connsiteX15084" fmla="*/ 483997 w 2663714"/>
                <a:gd name="connsiteY15084" fmla="*/ 1537808 h 2179871"/>
                <a:gd name="connsiteX15085" fmla="*/ 483997 w 2663714"/>
                <a:gd name="connsiteY15085" fmla="*/ 1537808 h 2179871"/>
                <a:gd name="connsiteX15086" fmla="*/ 483997 w 2663714"/>
                <a:gd name="connsiteY15086" fmla="*/ 1537808 h 2179871"/>
                <a:gd name="connsiteX15087" fmla="*/ 483997 w 2663714"/>
                <a:gd name="connsiteY15087" fmla="*/ 1537808 h 2179871"/>
                <a:gd name="connsiteX15088" fmla="*/ 509165 w 2663714"/>
                <a:gd name="connsiteY15088" fmla="*/ 1530469 h 2179871"/>
                <a:gd name="connsiteX15089" fmla="*/ 523754 w 2663714"/>
                <a:gd name="connsiteY15089" fmla="*/ 1535760 h 2179871"/>
                <a:gd name="connsiteX15090" fmla="*/ 605147 w 2663714"/>
                <a:gd name="connsiteY15090" fmla="*/ 1564693 h 2179871"/>
                <a:gd name="connsiteX15091" fmla="*/ 655228 w 2663714"/>
                <a:gd name="connsiteY15091" fmla="*/ 1583470 h 2179871"/>
                <a:gd name="connsiteX15092" fmla="*/ 991463 w 2663714"/>
                <a:gd name="connsiteY15092" fmla="*/ 1772431 h 2179871"/>
                <a:gd name="connsiteX15093" fmla="*/ 972267 w 2663714"/>
                <a:gd name="connsiteY15093" fmla="*/ 1773626 h 2179871"/>
                <a:gd name="connsiteX15094" fmla="*/ 972267 w 2663714"/>
                <a:gd name="connsiteY15094" fmla="*/ 1773626 h 2179871"/>
                <a:gd name="connsiteX15095" fmla="*/ 972097 w 2663714"/>
                <a:gd name="connsiteY15095" fmla="*/ 1773626 h 2179871"/>
                <a:gd name="connsiteX15096" fmla="*/ 971926 w 2663714"/>
                <a:gd name="connsiteY15096" fmla="*/ 1773626 h 2179871"/>
                <a:gd name="connsiteX15097" fmla="*/ 971926 w 2663714"/>
                <a:gd name="connsiteY15097" fmla="*/ 1773626 h 2179871"/>
                <a:gd name="connsiteX15098" fmla="*/ 959981 w 2663714"/>
                <a:gd name="connsiteY15098" fmla="*/ 1775077 h 2179871"/>
                <a:gd name="connsiteX15099" fmla="*/ 933362 w 2663714"/>
                <a:gd name="connsiteY15099" fmla="*/ 1764067 h 2179871"/>
                <a:gd name="connsiteX15100" fmla="*/ 970305 w 2663714"/>
                <a:gd name="connsiteY15100" fmla="*/ 1763299 h 2179871"/>
                <a:gd name="connsiteX15101" fmla="*/ 991463 w 2663714"/>
                <a:gd name="connsiteY15101" fmla="*/ 1772346 h 2179871"/>
                <a:gd name="connsiteX15102" fmla="*/ 1038900 w 2663714"/>
                <a:gd name="connsiteY15102" fmla="*/ 1785575 h 2179871"/>
                <a:gd name="connsiteX15103" fmla="*/ 1054855 w 2663714"/>
                <a:gd name="connsiteY15103" fmla="*/ 1792574 h 2179871"/>
                <a:gd name="connsiteX15104" fmla="*/ 1048029 w 2663714"/>
                <a:gd name="connsiteY15104" fmla="*/ 1793000 h 2179871"/>
                <a:gd name="connsiteX15105" fmla="*/ 1029259 w 2663714"/>
                <a:gd name="connsiteY15105" fmla="*/ 1785404 h 2179871"/>
                <a:gd name="connsiteX15106" fmla="*/ 1038900 w 2663714"/>
                <a:gd name="connsiteY15106" fmla="*/ 1785575 h 2179871"/>
                <a:gd name="connsiteX15107" fmla="*/ 1163634 w 2663714"/>
                <a:gd name="connsiteY15107" fmla="*/ 1831493 h 2179871"/>
                <a:gd name="connsiteX15108" fmla="*/ 1195201 w 2663714"/>
                <a:gd name="connsiteY15108" fmla="*/ 1830810 h 2179871"/>
                <a:gd name="connsiteX15109" fmla="*/ 1211582 w 2663714"/>
                <a:gd name="connsiteY15109" fmla="*/ 1838747 h 2179871"/>
                <a:gd name="connsiteX15110" fmla="*/ 1205695 w 2663714"/>
                <a:gd name="connsiteY15110" fmla="*/ 1838491 h 2179871"/>
                <a:gd name="connsiteX15111" fmla="*/ 1205695 w 2663714"/>
                <a:gd name="connsiteY15111" fmla="*/ 1838491 h 2179871"/>
                <a:gd name="connsiteX15112" fmla="*/ 1205525 w 2663714"/>
                <a:gd name="connsiteY15112" fmla="*/ 1838491 h 2179871"/>
                <a:gd name="connsiteX15113" fmla="*/ 1205354 w 2663714"/>
                <a:gd name="connsiteY15113" fmla="*/ 1838491 h 2179871"/>
                <a:gd name="connsiteX15114" fmla="*/ 1205354 w 2663714"/>
                <a:gd name="connsiteY15114" fmla="*/ 1838491 h 2179871"/>
                <a:gd name="connsiteX15115" fmla="*/ 1170630 w 2663714"/>
                <a:gd name="connsiteY15115" fmla="*/ 1838747 h 2179871"/>
                <a:gd name="connsiteX15116" fmla="*/ 1152201 w 2663714"/>
                <a:gd name="connsiteY15116" fmla="*/ 1831236 h 2179871"/>
                <a:gd name="connsiteX15117" fmla="*/ 1163549 w 2663714"/>
                <a:gd name="connsiteY15117" fmla="*/ 1831493 h 2179871"/>
                <a:gd name="connsiteX15118" fmla="*/ 1163549 w 2663714"/>
                <a:gd name="connsiteY15118" fmla="*/ 1831493 h 2179871"/>
                <a:gd name="connsiteX15119" fmla="*/ 1163549 w 2663714"/>
                <a:gd name="connsiteY15119" fmla="*/ 1831493 h 2179871"/>
                <a:gd name="connsiteX15120" fmla="*/ 1163549 w 2663714"/>
                <a:gd name="connsiteY15120" fmla="*/ 1831493 h 2179871"/>
                <a:gd name="connsiteX15121" fmla="*/ 1163549 w 2663714"/>
                <a:gd name="connsiteY15121" fmla="*/ 1831493 h 2179871"/>
                <a:gd name="connsiteX15122" fmla="*/ 1636974 w 2663714"/>
                <a:gd name="connsiteY15122" fmla="*/ 2030440 h 2179871"/>
                <a:gd name="connsiteX15123" fmla="*/ 1638680 w 2663714"/>
                <a:gd name="connsiteY15123" fmla="*/ 2031122 h 2179871"/>
                <a:gd name="connsiteX15124" fmla="*/ 1661460 w 2663714"/>
                <a:gd name="connsiteY15124" fmla="*/ 2040084 h 2179871"/>
                <a:gd name="connsiteX15125" fmla="*/ 1661460 w 2663714"/>
                <a:gd name="connsiteY15125" fmla="*/ 2040084 h 2179871"/>
                <a:gd name="connsiteX15126" fmla="*/ 1648236 w 2663714"/>
                <a:gd name="connsiteY15126" fmla="*/ 2036927 h 2179871"/>
                <a:gd name="connsiteX15127" fmla="*/ 1628869 w 2663714"/>
                <a:gd name="connsiteY15127" fmla="*/ 2028733 h 2179871"/>
                <a:gd name="connsiteX15128" fmla="*/ 1637059 w 2663714"/>
                <a:gd name="connsiteY15128" fmla="*/ 2030355 h 2179871"/>
                <a:gd name="connsiteX15129" fmla="*/ 1598155 w 2663714"/>
                <a:gd name="connsiteY15129" fmla="*/ 2087708 h 2179871"/>
                <a:gd name="connsiteX15130" fmla="*/ 1579129 w 2663714"/>
                <a:gd name="connsiteY15130" fmla="*/ 2102986 h 2179871"/>
                <a:gd name="connsiteX15131" fmla="*/ 1572730 w 2663714"/>
                <a:gd name="connsiteY15131" fmla="*/ 2101450 h 2179871"/>
                <a:gd name="connsiteX15132" fmla="*/ 1563089 w 2663714"/>
                <a:gd name="connsiteY15132" fmla="*/ 2099231 h 2179871"/>
                <a:gd name="connsiteX15133" fmla="*/ 1582968 w 2663714"/>
                <a:gd name="connsiteY15133" fmla="*/ 2086002 h 2179871"/>
                <a:gd name="connsiteX15134" fmla="*/ 1592097 w 2663714"/>
                <a:gd name="connsiteY15134" fmla="*/ 2088136 h 2179871"/>
                <a:gd name="connsiteX15135" fmla="*/ 1592097 w 2663714"/>
                <a:gd name="connsiteY15135" fmla="*/ 2087879 h 2179871"/>
                <a:gd name="connsiteX15136" fmla="*/ 1583565 w 2663714"/>
                <a:gd name="connsiteY15136" fmla="*/ 2085575 h 2179871"/>
                <a:gd name="connsiteX15137" fmla="*/ 1586039 w 2663714"/>
                <a:gd name="connsiteY15137" fmla="*/ 2083953 h 2179871"/>
                <a:gd name="connsiteX15138" fmla="*/ 1602762 w 2663714"/>
                <a:gd name="connsiteY15138" fmla="*/ 2071663 h 2179871"/>
                <a:gd name="connsiteX15139" fmla="*/ 1605406 w 2663714"/>
                <a:gd name="connsiteY15139" fmla="*/ 2072260 h 2179871"/>
                <a:gd name="connsiteX15140" fmla="*/ 1615815 w 2663714"/>
                <a:gd name="connsiteY15140" fmla="*/ 2074821 h 2179871"/>
                <a:gd name="connsiteX15141" fmla="*/ 1598325 w 2663714"/>
                <a:gd name="connsiteY15141" fmla="*/ 2087538 h 2179871"/>
                <a:gd name="connsiteX15142" fmla="*/ 1598325 w 2663714"/>
                <a:gd name="connsiteY15142" fmla="*/ 2087538 h 2179871"/>
                <a:gd name="connsiteX15143" fmla="*/ 1598239 w 2663714"/>
                <a:gd name="connsiteY15143" fmla="*/ 2087623 h 2179871"/>
                <a:gd name="connsiteX15144" fmla="*/ 1598155 w 2663714"/>
                <a:gd name="connsiteY15144" fmla="*/ 2087623 h 2179871"/>
                <a:gd name="connsiteX15145" fmla="*/ 1598155 w 2663714"/>
                <a:gd name="connsiteY15145" fmla="*/ 2087708 h 2179871"/>
                <a:gd name="connsiteX15146" fmla="*/ 1451494 w 2663714"/>
                <a:gd name="connsiteY15146" fmla="*/ 2108534 h 2179871"/>
                <a:gd name="connsiteX15147" fmla="*/ 1457125 w 2663714"/>
                <a:gd name="connsiteY15147" fmla="*/ 2106571 h 2179871"/>
                <a:gd name="connsiteX15148" fmla="*/ 1458234 w 2663714"/>
                <a:gd name="connsiteY15148" fmla="*/ 2106144 h 2179871"/>
                <a:gd name="connsiteX15149" fmla="*/ 1485962 w 2663714"/>
                <a:gd name="connsiteY15149" fmla="*/ 2109729 h 2179871"/>
                <a:gd name="connsiteX15150" fmla="*/ 1488778 w 2663714"/>
                <a:gd name="connsiteY15150" fmla="*/ 2110155 h 2179871"/>
                <a:gd name="connsiteX15151" fmla="*/ 1477175 w 2663714"/>
                <a:gd name="connsiteY15151" fmla="*/ 2115788 h 2179871"/>
                <a:gd name="connsiteX15152" fmla="*/ 1451580 w 2663714"/>
                <a:gd name="connsiteY15152" fmla="*/ 2108534 h 2179871"/>
                <a:gd name="connsiteX15153" fmla="*/ 1431871 w 2663714"/>
                <a:gd name="connsiteY15153" fmla="*/ 2103157 h 2179871"/>
                <a:gd name="connsiteX15154" fmla="*/ 1429909 w 2663714"/>
                <a:gd name="connsiteY15154" fmla="*/ 2102644 h 2179871"/>
                <a:gd name="connsiteX15155" fmla="*/ 1454054 w 2663714"/>
                <a:gd name="connsiteY15155" fmla="*/ 2105547 h 2179871"/>
                <a:gd name="connsiteX15156" fmla="*/ 1448934 w 2663714"/>
                <a:gd name="connsiteY15156" fmla="*/ 2107766 h 2179871"/>
                <a:gd name="connsiteX15157" fmla="*/ 1431871 w 2663714"/>
                <a:gd name="connsiteY15157" fmla="*/ 2103157 h 2179871"/>
                <a:gd name="connsiteX15158" fmla="*/ 1276423 w 2663714"/>
                <a:gd name="connsiteY15158" fmla="*/ 2042474 h 2179871"/>
                <a:gd name="connsiteX15159" fmla="*/ 1288112 w 2663714"/>
                <a:gd name="connsiteY15159" fmla="*/ 2040084 h 2179871"/>
                <a:gd name="connsiteX15160" fmla="*/ 1296729 w 2663714"/>
                <a:gd name="connsiteY15160" fmla="*/ 2038206 h 2179871"/>
                <a:gd name="connsiteX15161" fmla="*/ 1325224 w 2663714"/>
                <a:gd name="connsiteY15161" fmla="*/ 2041706 h 2179871"/>
                <a:gd name="connsiteX15162" fmla="*/ 1332818 w 2663714"/>
                <a:gd name="connsiteY15162" fmla="*/ 2042730 h 2179871"/>
                <a:gd name="connsiteX15163" fmla="*/ 1305858 w 2663714"/>
                <a:gd name="connsiteY15163" fmla="*/ 2050070 h 2179871"/>
                <a:gd name="connsiteX15164" fmla="*/ 1276509 w 2663714"/>
                <a:gd name="connsiteY15164" fmla="*/ 2042474 h 2179871"/>
                <a:gd name="connsiteX15165" fmla="*/ 1294510 w 2663714"/>
                <a:gd name="connsiteY15165" fmla="*/ 2052887 h 2179871"/>
                <a:gd name="connsiteX15166" fmla="*/ 1291268 w 2663714"/>
                <a:gd name="connsiteY15166" fmla="*/ 2053654 h 2179871"/>
                <a:gd name="connsiteX15167" fmla="*/ 1284187 w 2663714"/>
                <a:gd name="connsiteY15167" fmla="*/ 2055191 h 2179871"/>
                <a:gd name="connsiteX15168" fmla="*/ 1282737 w 2663714"/>
                <a:gd name="connsiteY15168" fmla="*/ 2050326 h 2179871"/>
                <a:gd name="connsiteX15169" fmla="*/ 1294425 w 2663714"/>
                <a:gd name="connsiteY15169" fmla="*/ 2052887 h 2179871"/>
                <a:gd name="connsiteX15170" fmla="*/ 1252278 w 2663714"/>
                <a:gd name="connsiteY15170" fmla="*/ 2036499 h 2179871"/>
                <a:gd name="connsiteX15171" fmla="*/ 1243235 w 2663714"/>
                <a:gd name="connsiteY15171" fmla="*/ 2034622 h 2179871"/>
                <a:gd name="connsiteX15172" fmla="*/ 1247074 w 2663714"/>
                <a:gd name="connsiteY15172" fmla="*/ 2034024 h 2179871"/>
                <a:gd name="connsiteX15173" fmla="*/ 1250743 w 2663714"/>
                <a:gd name="connsiteY15173" fmla="*/ 2033427 h 2179871"/>
                <a:gd name="connsiteX15174" fmla="*/ 1252705 w 2663714"/>
                <a:gd name="connsiteY15174" fmla="*/ 2033598 h 2179871"/>
                <a:gd name="connsiteX15175" fmla="*/ 1289903 w 2663714"/>
                <a:gd name="connsiteY15175" fmla="*/ 2037439 h 2179871"/>
                <a:gd name="connsiteX15176" fmla="*/ 1287429 w 2663714"/>
                <a:gd name="connsiteY15176" fmla="*/ 2038206 h 2179871"/>
                <a:gd name="connsiteX15177" fmla="*/ 1273693 w 2663714"/>
                <a:gd name="connsiteY15177" fmla="*/ 2041876 h 2179871"/>
                <a:gd name="connsiteX15178" fmla="*/ 1252790 w 2663714"/>
                <a:gd name="connsiteY15178" fmla="*/ 2036670 h 2179871"/>
                <a:gd name="connsiteX15179" fmla="*/ 1252790 w 2663714"/>
                <a:gd name="connsiteY15179" fmla="*/ 2036670 h 2179871"/>
                <a:gd name="connsiteX15180" fmla="*/ 1252449 w 2663714"/>
                <a:gd name="connsiteY15180" fmla="*/ 2036670 h 2179871"/>
                <a:gd name="connsiteX15181" fmla="*/ 1252108 w 2663714"/>
                <a:gd name="connsiteY15181" fmla="*/ 2036670 h 2179871"/>
                <a:gd name="connsiteX15182" fmla="*/ 1252108 w 2663714"/>
                <a:gd name="connsiteY15182" fmla="*/ 2036670 h 2179871"/>
                <a:gd name="connsiteX15183" fmla="*/ 1061509 w 2663714"/>
                <a:gd name="connsiteY15183" fmla="*/ 1976158 h 2179871"/>
                <a:gd name="connsiteX15184" fmla="*/ 1036426 w 2663714"/>
                <a:gd name="connsiteY15184" fmla="*/ 1965917 h 2179871"/>
                <a:gd name="connsiteX15185" fmla="*/ 1078829 w 2663714"/>
                <a:gd name="connsiteY15185" fmla="*/ 1973854 h 2179871"/>
                <a:gd name="connsiteX15186" fmla="*/ 1061509 w 2663714"/>
                <a:gd name="connsiteY15186" fmla="*/ 1976243 h 2179871"/>
                <a:gd name="connsiteX15187" fmla="*/ 797879 w 2663714"/>
                <a:gd name="connsiteY15187" fmla="*/ 1884579 h 2179871"/>
                <a:gd name="connsiteX15188" fmla="*/ 809567 w 2663714"/>
                <a:gd name="connsiteY15188" fmla="*/ 1887652 h 2179871"/>
                <a:gd name="connsiteX15189" fmla="*/ 866218 w 2663714"/>
                <a:gd name="connsiteY15189" fmla="*/ 1903356 h 2179871"/>
                <a:gd name="connsiteX15190" fmla="*/ 854956 w 2663714"/>
                <a:gd name="connsiteY15190" fmla="*/ 1903100 h 2179871"/>
                <a:gd name="connsiteX15191" fmla="*/ 811188 w 2663714"/>
                <a:gd name="connsiteY15191" fmla="*/ 1890895 h 2179871"/>
                <a:gd name="connsiteX15192" fmla="*/ 773819 w 2663714"/>
                <a:gd name="connsiteY15192" fmla="*/ 1881080 h 2179871"/>
                <a:gd name="connsiteX15193" fmla="*/ 797793 w 2663714"/>
                <a:gd name="connsiteY15193" fmla="*/ 1884579 h 2179871"/>
                <a:gd name="connsiteX15194" fmla="*/ 888315 w 2663714"/>
                <a:gd name="connsiteY15194" fmla="*/ 1909586 h 2179871"/>
                <a:gd name="connsiteX15195" fmla="*/ 905379 w 2663714"/>
                <a:gd name="connsiteY15195" fmla="*/ 1914451 h 2179871"/>
                <a:gd name="connsiteX15196" fmla="*/ 905379 w 2663714"/>
                <a:gd name="connsiteY15196" fmla="*/ 1914451 h 2179871"/>
                <a:gd name="connsiteX15197" fmla="*/ 905379 w 2663714"/>
                <a:gd name="connsiteY15197" fmla="*/ 1914451 h 2179871"/>
                <a:gd name="connsiteX15198" fmla="*/ 905379 w 2663714"/>
                <a:gd name="connsiteY15198" fmla="*/ 1914451 h 2179871"/>
                <a:gd name="connsiteX15199" fmla="*/ 905379 w 2663714"/>
                <a:gd name="connsiteY15199" fmla="*/ 1914451 h 2179871"/>
                <a:gd name="connsiteX15200" fmla="*/ 951279 w 2663714"/>
                <a:gd name="connsiteY15200" fmla="*/ 1925974 h 2179871"/>
                <a:gd name="connsiteX15201" fmla="*/ 931486 w 2663714"/>
                <a:gd name="connsiteY15201" fmla="*/ 1926229 h 2179871"/>
                <a:gd name="connsiteX15202" fmla="*/ 874835 w 2663714"/>
                <a:gd name="connsiteY15202" fmla="*/ 1908733 h 2179871"/>
                <a:gd name="connsiteX15203" fmla="*/ 873299 w 2663714"/>
                <a:gd name="connsiteY15203" fmla="*/ 1908306 h 2179871"/>
                <a:gd name="connsiteX15204" fmla="*/ 888230 w 2663714"/>
                <a:gd name="connsiteY15204" fmla="*/ 1909586 h 2179871"/>
                <a:gd name="connsiteX15205" fmla="*/ 976789 w 2663714"/>
                <a:gd name="connsiteY15205" fmla="*/ 1932460 h 2179871"/>
                <a:gd name="connsiteX15206" fmla="*/ 1002043 w 2663714"/>
                <a:gd name="connsiteY15206" fmla="*/ 1939032 h 2179871"/>
                <a:gd name="connsiteX15207" fmla="*/ 1024311 w 2663714"/>
                <a:gd name="connsiteY15207" fmla="*/ 1945177 h 2179871"/>
                <a:gd name="connsiteX15208" fmla="*/ 987880 w 2663714"/>
                <a:gd name="connsiteY15208" fmla="*/ 1946798 h 2179871"/>
                <a:gd name="connsiteX15209" fmla="*/ 946843 w 2663714"/>
                <a:gd name="connsiteY15209" fmla="*/ 1931521 h 2179871"/>
                <a:gd name="connsiteX15210" fmla="*/ 976789 w 2663714"/>
                <a:gd name="connsiteY15210" fmla="*/ 1932460 h 2179871"/>
                <a:gd name="connsiteX15211" fmla="*/ 1083009 w 2663714"/>
                <a:gd name="connsiteY15211" fmla="*/ 1931180 h 2179871"/>
                <a:gd name="connsiteX15212" fmla="*/ 1090432 w 2663714"/>
                <a:gd name="connsiteY15212" fmla="*/ 1931180 h 2179871"/>
                <a:gd name="connsiteX15213" fmla="*/ 1090858 w 2663714"/>
                <a:gd name="connsiteY15213" fmla="*/ 1931180 h 2179871"/>
                <a:gd name="connsiteX15214" fmla="*/ 1112358 w 2663714"/>
                <a:gd name="connsiteY15214" fmla="*/ 1933740 h 2179871"/>
                <a:gd name="connsiteX15215" fmla="*/ 1172251 w 2663714"/>
                <a:gd name="connsiteY15215" fmla="*/ 1942531 h 2179871"/>
                <a:gd name="connsiteX15216" fmla="*/ 1181721 w 2663714"/>
                <a:gd name="connsiteY15216" fmla="*/ 1944152 h 2179871"/>
                <a:gd name="connsiteX15217" fmla="*/ 1154590 w 2663714"/>
                <a:gd name="connsiteY15217" fmla="*/ 1944152 h 2179871"/>
                <a:gd name="connsiteX15218" fmla="*/ 1048541 w 2663714"/>
                <a:gd name="connsiteY15218" fmla="*/ 1944409 h 2179871"/>
                <a:gd name="connsiteX15219" fmla="*/ 1054428 w 2663714"/>
                <a:gd name="connsiteY15219" fmla="*/ 1939544 h 2179871"/>
                <a:gd name="connsiteX15220" fmla="*/ 1054257 w 2663714"/>
                <a:gd name="connsiteY15220" fmla="*/ 1939288 h 2179871"/>
                <a:gd name="connsiteX15221" fmla="*/ 1047602 w 2663714"/>
                <a:gd name="connsiteY15221" fmla="*/ 1944323 h 2179871"/>
                <a:gd name="connsiteX15222" fmla="*/ 1041203 w 2663714"/>
                <a:gd name="connsiteY15222" fmla="*/ 1944323 h 2179871"/>
                <a:gd name="connsiteX15223" fmla="*/ 1041203 w 2663714"/>
                <a:gd name="connsiteY15223" fmla="*/ 1944323 h 2179871"/>
                <a:gd name="connsiteX15224" fmla="*/ 1040948 w 2663714"/>
                <a:gd name="connsiteY15224" fmla="*/ 1944323 h 2179871"/>
                <a:gd name="connsiteX15225" fmla="*/ 1040692 w 2663714"/>
                <a:gd name="connsiteY15225" fmla="*/ 1944323 h 2179871"/>
                <a:gd name="connsiteX15226" fmla="*/ 1040692 w 2663714"/>
                <a:gd name="connsiteY15226" fmla="*/ 1944323 h 2179871"/>
                <a:gd name="connsiteX15227" fmla="*/ 1027041 w 2663714"/>
                <a:gd name="connsiteY15227" fmla="*/ 1944921 h 2179871"/>
                <a:gd name="connsiteX15228" fmla="*/ 1002896 w 2663714"/>
                <a:gd name="connsiteY15228" fmla="*/ 1936983 h 2179871"/>
                <a:gd name="connsiteX15229" fmla="*/ 988819 w 2663714"/>
                <a:gd name="connsiteY15229" fmla="*/ 1932460 h 2179871"/>
                <a:gd name="connsiteX15230" fmla="*/ 1083095 w 2663714"/>
                <a:gd name="connsiteY15230" fmla="*/ 1931094 h 2179871"/>
                <a:gd name="connsiteX15231" fmla="*/ 1231717 w 2663714"/>
                <a:gd name="connsiteY15231" fmla="*/ 1953285 h 2179871"/>
                <a:gd name="connsiteX15232" fmla="*/ 1231717 w 2663714"/>
                <a:gd name="connsiteY15232" fmla="*/ 1953285 h 2179871"/>
                <a:gd name="connsiteX15233" fmla="*/ 1231802 w 2663714"/>
                <a:gd name="connsiteY15233" fmla="*/ 1953285 h 2179871"/>
                <a:gd name="connsiteX15234" fmla="*/ 1231888 w 2663714"/>
                <a:gd name="connsiteY15234" fmla="*/ 1953285 h 2179871"/>
                <a:gd name="connsiteX15235" fmla="*/ 1231888 w 2663714"/>
                <a:gd name="connsiteY15235" fmla="*/ 1953285 h 2179871"/>
                <a:gd name="connsiteX15236" fmla="*/ 1233082 w 2663714"/>
                <a:gd name="connsiteY15236" fmla="*/ 1953541 h 2179871"/>
                <a:gd name="connsiteX15237" fmla="*/ 1171653 w 2663714"/>
                <a:gd name="connsiteY15237" fmla="*/ 1960625 h 2179871"/>
                <a:gd name="connsiteX15238" fmla="*/ 1171653 w 2663714"/>
                <a:gd name="connsiteY15238" fmla="*/ 1960625 h 2179871"/>
                <a:gd name="connsiteX15239" fmla="*/ 1171312 w 2663714"/>
                <a:gd name="connsiteY15239" fmla="*/ 1960625 h 2179871"/>
                <a:gd name="connsiteX15240" fmla="*/ 1170971 w 2663714"/>
                <a:gd name="connsiteY15240" fmla="*/ 1960625 h 2179871"/>
                <a:gd name="connsiteX15241" fmla="*/ 1170971 w 2663714"/>
                <a:gd name="connsiteY15241" fmla="*/ 1960625 h 2179871"/>
                <a:gd name="connsiteX15242" fmla="*/ 1148447 w 2663714"/>
                <a:gd name="connsiteY15242" fmla="*/ 1963783 h 2179871"/>
                <a:gd name="connsiteX15243" fmla="*/ 1136162 w 2663714"/>
                <a:gd name="connsiteY15243" fmla="*/ 1961990 h 2179871"/>
                <a:gd name="connsiteX15244" fmla="*/ 1230949 w 2663714"/>
                <a:gd name="connsiteY15244" fmla="*/ 1953029 h 2179871"/>
                <a:gd name="connsiteX15245" fmla="*/ 1231632 w 2663714"/>
                <a:gd name="connsiteY15245" fmla="*/ 1953114 h 2179871"/>
                <a:gd name="connsiteX15246" fmla="*/ 1365750 w 2663714"/>
                <a:gd name="connsiteY15246" fmla="*/ 1945177 h 2179871"/>
                <a:gd name="connsiteX15247" fmla="*/ 1370955 w 2663714"/>
                <a:gd name="connsiteY15247" fmla="*/ 1947054 h 2179871"/>
                <a:gd name="connsiteX15248" fmla="*/ 1368054 w 2663714"/>
                <a:gd name="connsiteY15248" fmla="*/ 1947481 h 2179871"/>
                <a:gd name="connsiteX15249" fmla="*/ 1368054 w 2663714"/>
                <a:gd name="connsiteY15249" fmla="*/ 1947823 h 2179871"/>
                <a:gd name="connsiteX15250" fmla="*/ 1372405 w 2663714"/>
                <a:gd name="connsiteY15250" fmla="*/ 1947652 h 2179871"/>
                <a:gd name="connsiteX15251" fmla="*/ 1397574 w 2663714"/>
                <a:gd name="connsiteY15251" fmla="*/ 1956699 h 2179871"/>
                <a:gd name="connsiteX15252" fmla="*/ 1389468 w 2663714"/>
                <a:gd name="connsiteY15252" fmla="*/ 1956699 h 2179871"/>
                <a:gd name="connsiteX15253" fmla="*/ 1363020 w 2663714"/>
                <a:gd name="connsiteY15253" fmla="*/ 1956699 h 2179871"/>
                <a:gd name="connsiteX15254" fmla="*/ 1363020 w 2663714"/>
                <a:gd name="connsiteY15254" fmla="*/ 1957040 h 2179871"/>
                <a:gd name="connsiteX15255" fmla="*/ 1389298 w 2663714"/>
                <a:gd name="connsiteY15255" fmla="*/ 1958747 h 2179871"/>
                <a:gd name="connsiteX15256" fmla="*/ 1397915 w 2663714"/>
                <a:gd name="connsiteY15256" fmla="*/ 1959345 h 2179871"/>
                <a:gd name="connsiteX15257" fmla="*/ 1389383 w 2663714"/>
                <a:gd name="connsiteY15257" fmla="*/ 1962076 h 2179871"/>
                <a:gd name="connsiteX15258" fmla="*/ 1370357 w 2663714"/>
                <a:gd name="connsiteY15258" fmla="*/ 1967794 h 2179871"/>
                <a:gd name="connsiteX15259" fmla="*/ 1347407 w 2663714"/>
                <a:gd name="connsiteY15259" fmla="*/ 1974110 h 2179871"/>
                <a:gd name="connsiteX15260" fmla="*/ 1310124 w 2663714"/>
                <a:gd name="connsiteY15260" fmla="*/ 1964039 h 2179871"/>
                <a:gd name="connsiteX15261" fmla="*/ 1345103 w 2663714"/>
                <a:gd name="connsiteY15261" fmla="*/ 1952602 h 2179871"/>
                <a:gd name="connsiteX15262" fmla="*/ 1364214 w 2663714"/>
                <a:gd name="connsiteY15262" fmla="*/ 1945859 h 2179871"/>
                <a:gd name="connsiteX15263" fmla="*/ 1365750 w 2663714"/>
                <a:gd name="connsiteY15263" fmla="*/ 1945262 h 2179871"/>
                <a:gd name="connsiteX15264" fmla="*/ 480413 w 2663714"/>
                <a:gd name="connsiteY15264" fmla="*/ 1599345 h 2179871"/>
                <a:gd name="connsiteX15265" fmla="*/ 507630 w 2663714"/>
                <a:gd name="connsiteY15265" fmla="*/ 1602588 h 2179871"/>
                <a:gd name="connsiteX15266" fmla="*/ 485276 w 2663714"/>
                <a:gd name="connsiteY15266" fmla="*/ 1605234 h 2179871"/>
                <a:gd name="connsiteX15267" fmla="*/ 461217 w 2663714"/>
                <a:gd name="connsiteY15267" fmla="*/ 1595931 h 2179871"/>
                <a:gd name="connsiteX15268" fmla="*/ 479987 w 2663714"/>
                <a:gd name="connsiteY15268" fmla="*/ 1599259 h 2179871"/>
                <a:gd name="connsiteX15269" fmla="*/ 479987 w 2663714"/>
                <a:gd name="connsiteY15269" fmla="*/ 1599259 h 2179871"/>
                <a:gd name="connsiteX15270" fmla="*/ 480157 w 2663714"/>
                <a:gd name="connsiteY15270" fmla="*/ 1599259 h 2179871"/>
                <a:gd name="connsiteX15271" fmla="*/ 480328 w 2663714"/>
                <a:gd name="connsiteY15271" fmla="*/ 1599259 h 2179871"/>
                <a:gd name="connsiteX15272" fmla="*/ 480328 w 2663714"/>
                <a:gd name="connsiteY15272" fmla="*/ 1599259 h 2179871"/>
                <a:gd name="connsiteX15273" fmla="*/ 458828 w 2663714"/>
                <a:gd name="connsiteY15273" fmla="*/ 1595504 h 2179871"/>
                <a:gd name="connsiteX15274" fmla="*/ 482461 w 2663714"/>
                <a:gd name="connsiteY15274" fmla="*/ 1605661 h 2179871"/>
                <a:gd name="connsiteX15275" fmla="*/ 482120 w 2663714"/>
                <a:gd name="connsiteY15275" fmla="*/ 1605661 h 2179871"/>
                <a:gd name="connsiteX15276" fmla="*/ 465909 w 2663714"/>
                <a:gd name="connsiteY15276" fmla="*/ 1607709 h 2179871"/>
                <a:gd name="connsiteX15277" fmla="*/ 457463 w 2663714"/>
                <a:gd name="connsiteY15277" fmla="*/ 1608818 h 2179871"/>
                <a:gd name="connsiteX15278" fmla="*/ 426663 w 2663714"/>
                <a:gd name="connsiteY15278" fmla="*/ 1602417 h 2179871"/>
                <a:gd name="connsiteX15279" fmla="*/ 426578 w 2663714"/>
                <a:gd name="connsiteY15279" fmla="*/ 1602417 h 2179871"/>
                <a:gd name="connsiteX15280" fmla="*/ 438096 w 2663714"/>
                <a:gd name="connsiteY15280" fmla="*/ 1594821 h 2179871"/>
                <a:gd name="connsiteX15281" fmla="*/ 447481 w 2663714"/>
                <a:gd name="connsiteY15281" fmla="*/ 1593968 h 2179871"/>
                <a:gd name="connsiteX15282" fmla="*/ 447481 w 2663714"/>
                <a:gd name="connsiteY15282" fmla="*/ 1593968 h 2179871"/>
                <a:gd name="connsiteX15283" fmla="*/ 447481 w 2663714"/>
                <a:gd name="connsiteY15283" fmla="*/ 1593968 h 2179871"/>
                <a:gd name="connsiteX15284" fmla="*/ 447481 w 2663714"/>
                <a:gd name="connsiteY15284" fmla="*/ 1593968 h 2179871"/>
                <a:gd name="connsiteX15285" fmla="*/ 447481 w 2663714"/>
                <a:gd name="connsiteY15285" fmla="*/ 1593968 h 2179871"/>
                <a:gd name="connsiteX15286" fmla="*/ 448846 w 2663714"/>
                <a:gd name="connsiteY15286" fmla="*/ 1593712 h 2179871"/>
                <a:gd name="connsiteX15287" fmla="*/ 458743 w 2663714"/>
                <a:gd name="connsiteY15287" fmla="*/ 1595504 h 2179871"/>
                <a:gd name="connsiteX15288" fmla="*/ 593203 w 2663714"/>
                <a:gd name="connsiteY15288" fmla="*/ 1642190 h 2179871"/>
                <a:gd name="connsiteX15289" fmla="*/ 593203 w 2663714"/>
                <a:gd name="connsiteY15289" fmla="*/ 1642190 h 2179871"/>
                <a:gd name="connsiteX15290" fmla="*/ 593203 w 2663714"/>
                <a:gd name="connsiteY15290" fmla="*/ 1642190 h 2179871"/>
                <a:gd name="connsiteX15291" fmla="*/ 593203 w 2663714"/>
                <a:gd name="connsiteY15291" fmla="*/ 1642190 h 2179871"/>
                <a:gd name="connsiteX15292" fmla="*/ 602417 w 2663714"/>
                <a:gd name="connsiteY15292" fmla="*/ 1641592 h 2179871"/>
                <a:gd name="connsiteX15293" fmla="*/ 633387 w 2663714"/>
                <a:gd name="connsiteY15293" fmla="*/ 1654309 h 2179871"/>
                <a:gd name="connsiteX15294" fmla="*/ 637482 w 2663714"/>
                <a:gd name="connsiteY15294" fmla="*/ 1656016 h 2179871"/>
                <a:gd name="connsiteX15295" fmla="*/ 629804 w 2663714"/>
                <a:gd name="connsiteY15295" fmla="*/ 1656272 h 2179871"/>
                <a:gd name="connsiteX15296" fmla="*/ 629804 w 2663714"/>
                <a:gd name="connsiteY15296" fmla="*/ 1656272 h 2179871"/>
                <a:gd name="connsiteX15297" fmla="*/ 629633 w 2663714"/>
                <a:gd name="connsiteY15297" fmla="*/ 1656272 h 2179871"/>
                <a:gd name="connsiteX15298" fmla="*/ 629463 w 2663714"/>
                <a:gd name="connsiteY15298" fmla="*/ 1656272 h 2179871"/>
                <a:gd name="connsiteX15299" fmla="*/ 629463 w 2663714"/>
                <a:gd name="connsiteY15299" fmla="*/ 1656272 h 2179871"/>
                <a:gd name="connsiteX15300" fmla="*/ 619310 w 2663714"/>
                <a:gd name="connsiteY15300" fmla="*/ 1657296 h 2179871"/>
                <a:gd name="connsiteX15301" fmla="*/ 580917 w 2663714"/>
                <a:gd name="connsiteY15301" fmla="*/ 1642275 h 2179871"/>
                <a:gd name="connsiteX15302" fmla="*/ 593117 w 2663714"/>
                <a:gd name="connsiteY15302" fmla="*/ 1642104 h 2179871"/>
                <a:gd name="connsiteX15303" fmla="*/ 593117 w 2663714"/>
                <a:gd name="connsiteY15303" fmla="*/ 1642104 h 2179871"/>
                <a:gd name="connsiteX15304" fmla="*/ 691915 w 2663714"/>
                <a:gd name="connsiteY15304" fmla="*/ 1670440 h 2179871"/>
                <a:gd name="connsiteX15305" fmla="*/ 697119 w 2663714"/>
                <a:gd name="connsiteY15305" fmla="*/ 1672744 h 2179871"/>
                <a:gd name="connsiteX15306" fmla="*/ 690123 w 2663714"/>
                <a:gd name="connsiteY15306" fmla="*/ 1673513 h 2179871"/>
                <a:gd name="connsiteX15307" fmla="*/ 684833 w 2663714"/>
                <a:gd name="connsiteY15307" fmla="*/ 1671464 h 2179871"/>
                <a:gd name="connsiteX15308" fmla="*/ 691915 w 2663714"/>
                <a:gd name="connsiteY15308" fmla="*/ 1670355 h 2179871"/>
                <a:gd name="connsiteX15309" fmla="*/ 809055 w 2663714"/>
                <a:gd name="connsiteY15309" fmla="*/ 1713114 h 2179871"/>
                <a:gd name="connsiteX15310" fmla="*/ 820829 w 2663714"/>
                <a:gd name="connsiteY15310" fmla="*/ 1718406 h 2179871"/>
                <a:gd name="connsiteX15311" fmla="*/ 812297 w 2663714"/>
                <a:gd name="connsiteY15311" fmla="*/ 1719345 h 2179871"/>
                <a:gd name="connsiteX15312" fmla="*/ 798817 w 2663714"/>
                <a:gd name="connsiteY15312" fmla="*/ 1713797 h 2179871"/>
                <a:gd name="connsiteX15313" fmla="*/ 809055 w 2663714"/>
                <a:gd name="connsiteY15313" fmla="*/ 1713114 h 2179871"/>
                <a:gd name="connsiteX15314" fmla="*/ 1013561 w 2663714"/>
                <a:gd name="connsiteY15314" fmla="*/ 1804864 h 2179871"/>
                <a:gd name="connsiteX15315" fmla="*/ 1013561 w 2663714"/>
                <a:gd name="connsiteY15315" fmla="*/ 1804864 h 2179871"/>
                <a:gd name="connsiteX15316" fmla="*/ 1013902 w 2663714"/>
                <a:gd name="connsiteY15316" fmla="*/ 1805034 h 2179871"/>
                <a:gd name="connsiteX15317" fmla="*/ 1014243 w 2663714"/>
                <a:gd name="connsiteY15317" fmla="*/ 1805205 h 2179871"/>
                <a:gd name="connsiteX15318" fmla="*/ 1014243 w 2663714"/>
                <a:gd name="connsiteY15318" fmla="*/ 1805205 h 2179871"/>
                <a:gd name="connsiteX15319" fmla="*/ 1034975 w 2663714"/>
                <a:gd name="connsiteY15319" fmla="*/ 1813826 h 2179871"/>
                <a:gd name="connsiteX15320" fmla="*/ 1031392 w 2663714"/>
                <a:gd name="connsiteY15320" fmla="*/ 1814081 h 2179871"/>
                <a:gd name="connsiteX15321" fmla="*/ 1030880 w 2663714"/>
                <a:gd name="connsiteY15321" fmla="*/ 1813911 h 2179871"/>
                <a:gd name="connsiteX15322" fmla="*/ 958019 w 2663714"/>
                <a:gd name="connsiteY15322" fmla="*/ 1781308 h 2179871"/>
                <a:gd name="connsiteX15323" fmla="*/ 960408 w 2663714"/>
                <a:gd name="connsiteY15323" fmla="*/ 1781137 h 2179871"/>
                <a:gd name="connsiteX15324" fmla="*/ 1013390 w 2663714"/>
                <a:gd name="connsiteY15324" fmla="*/ 1804779 h 2179871"/>
                <a:gd name="connsiteX15325" fmla="*/ 1136844 w 2663714"/>
                <a:gd name="connsiteY15325" fmla="*/ 1837638 h 2179871"/>
                <a:gd name="connsiteX15326" fmla="*/ 1137185 w 2663714"/>
                <a:gd name="connsiteY15326" fmla="*/ 1837808 h 2179871"/>
                <a:gd name="connsiteX15327" fmla="*/ 1137185 w 2663714"/>
                <a:gd name="connsiteY15327" fmla="*/ 1837808 h 2179871"/>
                <a:gd name="connsiteX15328" fmla="*/ 1140854 w 2663714"/>
                <a:gd name="connsiteY15328" fmla="*/ 1839345 h 2179871"/>
                <a:gd name="connsiteX15329" fmla="*/ 1120122 w 2663714"/>
                <a:gd name="connsiteY15329" fmla="*/ 1840028 h 2179871"/>
                <a:gd name="connsiteX15330" fmla="*/ 1110225 w 2663714"/>
                <a:gd name="connsiteY15330" fmla="*/ 1840369 h 2179871"/>
                <a:gd name="connsiteX15331" fmla="*/ 1085057 w 2663714"/>
                <a:gd name="connsiteY15331" fmla="*/ 1829017 h 2179871"/>
                <a:gd name="connsiteX15332" fmla="*/ 1120805 w 2663714"/>
                <a:gd name="connsiteY15332" fmla="*/ 1830212 h 2179871"/>
                <a:gd name="connsiteX15333" fmla="*/ 1136503 w 2663714"/>
                <a:gd name="connsiteY15333" fmla="*/ 1837382 h 2179871"/>
                <a:gd name="connsiteX15334" fmla="*/ 1136503 w 2663714"/>
                <a:gd name="connsiteY15334" fmla="*/ 1837382 h 2179871"/>
                <a:gd name="connsiteX15335" fmla="*/ 1136844 w 2663714"/>
                <a:gd name="connsiteY15335" fmla="*/ 1837552 h 2179871"/>
                <a:gd name="connsiteX15336" fmla="*/ 1257312 w 2663714"/>
                <a:gd name="connsiteY15336" fmla="*/ 1881678 h 2179871"/>
                <a:gd name="connsiteX15337" fmla="*/ 1257312 w 2663714"/>
                <a:gd name="connsiteY15337" fmla="*/ 1881678 h 2179871"/>
                <a:gd name="connsiteX15338" fmla="*/ 1257739 w 2663714"/>
                <a:gd name="connsiteY15338" fmla="*/ 1881848 h 2179871"/>
                <a:gd name="connsiteX15339" fmla="*/ 1258165 w 2663714"/>
                <a:gd name="connsiteY15339" fmla="*/ 1882019 h 2179871"/>
                <a:gd name="connsiteX15340" fmla="*/ 1258165 w 2663714"/>
                <a:gd name="connsiteY15340" fmla="*/ 1882019 h 2179871"/>
                <a:gd name="connsiteX15341" fmla="*/ 1287770 w 2663714"/>
                <a:gd name="connsiteY15341" fmla="*/ 1894224 h 2179871"/>
                <a:gd name="connsiteX15342" fmla="*/ 1271816 w 2663714"/>
                <a:gd name="connsiteY15342" fmla="*/ 1894650 h 2179871"/>
                <a:gd name="connsiteX15343" fmla="*/ 1238628 w 2663714"/>
                <a:gd name="connsiteY15343" fmla="*/ 1878264 h 2179871"/>
                <a:gd name="connsiteX15344" fmla="*/ 1250060 w 2663714"/>
                <a:gd name="connsiteY15344" fmla="*/ 1878434 h 2179871"/>
                <a:gd name="connsiteX15345" fmla="*/ 1257398 w 2663714"/>
                <a:gd name="connsiteY15345" fmla="*/ 1881678 h 2179871"/>
                <a:gd name="connsiteX15346" fmla="*/ 1313963 w 2663714"/>
                <a:gd name="connsiteY15346" fmla="*/ 1904892 h 2179871"/>
                <a:gd name="connsiteX15347" fmla="*/ 1301080 w 2663714"/>
                <a:gd name="connsiteY15347" fmla="*/ 1905831 h 2179871"/>
                <a:gd name="connsiteX15348" fmla="*/ 1285552 w 2663714"/>
                <a:gd name="connsiteY15348" fmla="*/ 1900284 h 2179871"/>
                <a:gd name="connsiteX15349" fmla="*/ 1303554 w 2663714"/>
                <a:gd name="connsiteY15349" fmla="*/ 1900625 h 2179871"/>
                <a:gd name="connsiteX15350" fmla="*/ 1313963 w 2663714"/>
                <a:gd name="connsiteY15350" fmla="*/ 1904892 h 2179871"/>
                <a:gd name="connsiteX15351" fmla="*/ 1052806 w 2663714"/>
                <a:gd name="connsiteY15351" fmla="*/ 1821251 h 2179871"/>
                <a:gd name="connsiteX15352" fmla="*/ 1035658 w 2663714"/>
                <a:gd name="connsiteY15352" fmla="*/ 1815533 h 2179871"/>
                <a:gd name="connsiteX15353" fmla="*/ 1038985 w 2663714"/>
                <a:gd name="connsiteY15353" fmla="*/ 1815533 h 2179871"/>
                <a:gd name="connsiteX15354" fmla="*/ 1052892 w 2663714"/>
                <a:gd name="connsiteY15354" fmla="*/ 1821251 h 2179871"/>
                <a:gd name="connsiteX15355" fmla="*/ 1222247 w 2663714"/>
                <a:gd name="connsiteY15355" fmla="*/ 1877837 h 2179871"/>
                <a:gd name="connsiteX15356" fmla="*/ 1228901 w 2663714"/>
                <a:gd name="connsiteY15356" fmla="*/ 1878007 h 2179871"/>
                <a:gd name="connsiteX15357" fmla="*/ 1252278 w 2663714"/>
                <a:gd name="connsiteY15357" fmla="*/ 1888420 h 2179871"/>
                <a:gd name="connsiteX15358" fmla="*/ 1222247 w 2663714"/>
                <a:gd name="connsiteY15358" fmla="*/ 1877837 h 2179871"/>
                <a:gd name="connsiteX15359" fmla="*/ 1227537 w 2663714"/>
                <a:gd name="connsiteY15359" fmla="*/ 1872887 h 2179871"/>
                <a:gd name="connsiteX15360" fmla="*/ 1191532 w 2663714"/>
                <a:gd name="connsiteY15360" fmla="*/ 1855561 h 2179871"/>
                <a:gd name="connsiteX15361" fmla="*/ 1198785 w 2663714"/>
                <a:gd name="connsiteY15361" fmla="*/ 1855988 h 2179871"/>
                <a:gd name="connsiteX15362" fmla="*/ 1236409 w 2663714"/>
                <a:gd name="connsiteY15362" fmla="*/ 1872460 h 2179871"/>
                <a:gd name="connsiteX15363" fmla="*/ 1227537 w 2663714"/>
                <a:gd name="connsiteY15363" fmla="*/ 1872801 h 2179871"/>
                <a:gd name="connsiteX15364" fmla="*/ 1185048 w 2663714"/>
                <a:gd name="connsiteY15364" fmla="*/ 1852488 h 2179871"/>
                <a:gd name="connsiteX15365" fmla="*/ 1166620 w 2663714"/>
                <a:gd name="connsiteY15365" fmla="*/ 1843783 h 2179871"/>
                <a:gd name="connsiteX15366" fmla="*/ 1171398 w 2663714"/>
                <a:gd name="connsiteY15366" fmla="*/ 1843953 h 2179871"/>
                <a:gd name="connsiteX15367" fmla="*/ 1190509 w 2663714"/>
                <a:gd name="connsiteY15367" fmla="*/ 1852403 h 2179871"/>
                <a:gd name="connsiteX15368" fmla="*/ 1185048 w 2663714"/>
                <a:gd name="connsiteY15368" fmla="*/ 1852403 h 2179871"/>
                <a:gd name="connsiteX15369" fmla="*/ 1171312 w 2663714"/>
                <a:gd name="connsiteY15369" fmla="*/ 1852659 h 2179871"/>
                <a:gd name="connsiteX15370" fmla="*/ 1151689 w 2663714"/>
                <a:gd name="connsiteY15370" fmla="*/ 1852830 h 2179871"/>
                <a:gd name="connsiteX15371" fmla="*/ 1151689 w 2663714"/>
                <a:gd name="connsiteY15371" fmla="*/ 1853171 h 2179871"/>
                <a:gd name="connsiteX15372" fmla="*/ 1175749 w 2663714"/>
                <a:gd name="connsiteY15372" fmla="*/ 1854622 h 2179871"/>
                <a:gd name="connsiteX15373" fmla="*/ 1218322 w 2663714"/>
                <a:gd name="connsiteY15373" fmla="*/ 1873399 h 2179871"/>
                <a:gd name="connsiteX15374" fmla="*/ 1210388 w 2663714"/>
                <a:gd name="connsiteY15374" fmla="*/ 1873740 h 2179871"/>
                <a:gd name="connsiteX15375" fmla="*/ 1201344 w 2663714"/>
                <a:gd name="connsiteY15375" fmla="*/ 1870497 h 2179871"/>
                <a:gd name="connsiteX15376" fmla="*/ 1117051 w 2663714"/>
                <a:gd name="connsiteY15376" fmla="*/ 1842759 h 2179871"/>
                <a:gd name="connsiteX15377" fmla="*/ 1114747 w 2663714"/>
                <a:gd name="connsiteY15377" fmla="*/ 1841990 h 2179871"/>
                <a:gd name="connsiteX15378" fmla="*/ 1120293 w 2663714"/>
                <a:gd name="connsiteY15378" fmla="*/ 1841990 h 2179871"/>
                <a:gd name="connsiteX15379" fmla="*/ 1149386 w 2663714"/>
                <a:gd name="connsiteY15379" fmla="*/ 1843100 h 2179871"/>
                <a:gd name="connsiteX15380" fmla="*/ 1171312 w 2663714"/>
                <a:gd name="connsiteY15380" fmla="*/ 1852659 h 2179871"/>
                <a:gd name="connsiteX15381" fmla="*/ 1079767 w 2663714"/>
                <a:gd name="connsiteY15381" fmla="*/ 1826713 h 2179871"/>
                <a:gd name="connsiteX15382" fmla="*/ 1054428 w 2663714"/>
                <a:gd name="connsiteY15382" fmla="*/ 1815362 h 2179871"/>
                <a:gd name="connsiteX15383" fmla="*/ 1087872 w 2663714"/>
                <a:gd name="connsiteY15383" fmla="*/ 1815362 h 2179871"/>
                <a:gd name="connsiteX15384" fmla="*/ 1110907 w 2663714"/>
                <a:gd name="connsiteY15384" fmla="*/ 1825859 h 2179871"/>
                <a:gd name="connsiteX15385" fmla="*/ 1079767 w 2663714"/>
                <a:gd name="connsiteY15385" fmla="*/ 1826798 h 2179871"/>
                <a:gd name="connsiteX15386" fmla="*/ 1048626 w 2663714"/>
                <a:gd name="connsiteY15386" fmla="*/ 1812801 h 2179871"/>
                <a:gd name="connsiteX15387" fmla="*/ 1016888 w 2663714"/>
                <a:gd name="connsiteY15387" fmla="*/ 1798719 h 2179871"/>
                <a:gd name="connsiteX15388" fmla="*/ 1016888 w 2663714"/>
                <a:gd name="connsiteY15388" fmla="*/ 1798719 h 2179871"/>
                <a:gd name="connsiteX15389" fmla="*/ 1016803 w 2663714"/>
                <a:gd name="connsiteY15389" fmla="*/ 1798719 h 2179871"/>
                <a:gd name="connsiteX15390" fmla="*/ 1016717 w 2663714"/>
                <a:gd name="connsiteY15390" fmla="*/ 1798719 h 2179871"/>
                <a:gd name="connsiteX15391" fmla="*/ 1016717 w 2663714"/>
                <a:gd name="connsiteY15391" fmla="*/ 1798719 h 2179871"/>
                <a:gd name="connsiteX15392" fmla="*/ 1011257 w 2663714"/>
                <a:gd name="connsiteY15392" fmla="*/ 1796414 h 2179871"/>
                <a:gd name="connsiteX15393" fmla="*/ 1027126 w 2663714"/>
                <a:gd name="connsiteY15393" fmla="*/ 1796585 h 2179871"/>
                <a:gd name="connsiteX15394" fmla="*/ 1047176 w 2663714"/>
                <a:gd name="connsiteY15394" fmla="*/ 1797097 h 2179871"/>
                <a:gd name="connsiteX15395" fmla="*/ 1077549 w 2663714"/>
                <a:gd name="connsiteY15395" fmla="*/ 1810753 h 2179871"/>
                <a:gd name="connsiteX15396" fmla="*/ 1048626 w 2663714"/>
                <a:gd name="connsiteY15396" fmla="*/ 1812887 h 2179871"/>
                <a:gd name="connsiteX15397" fmla="*/ 686540 w 2663714"/>
                <a:gd name="connsiteY15397" fmla="*/ 1683413 h 2179871"/>
                <a:gd name="connsiteX15398" fmla="*/ 682786 w 2663714"/>
                <a:gd name="connsiteY15398" fmla="*/ 1681279 h 2179871"/>
                <a:gd name="connsiteX15399" fmla="*/ 679629 w 2663714"/>
                <a:gd name="connsiteY15399" fmla="*/ 1679402 h 2179871"/>
                <a:gd name="connsiteX15400" fmla="*/ 692171 w 2663714"/>
                <a:gd name="connsiteY15400" fmla="*/ 1678804 h 2179871"/>
                <a:gd name="connsiteX15401" fmla="*/ 730649 w 2663714"/>
                <a:gd name="connsiteY15401" fmla="*/ 1695020 h 2179871"/>
                <a:gd name="connsiteX15402" fmla="*/ 714353 w 2663714"/>
                <a:gd name="connsiteY15402" fmla="*/ 1697154 h 2179871"/>
                <a:gd name="connsiteX15403" fmla="*/ 681933 w 2663714"/>
                <a:gd name="connsiteY15403" fmla="*/ 1683242 h 2179871"/>
                <a:gd name="connsiteX15404" fmla="*/ 682189 w 2663714"/>
                <a:gd name="connsiteY15404" fmla="*/ 1683242 h 2179871"/>
                <a:gd name="connsiteX15405" fmla="*/ 686454 w 2663714"/>
                <a:gd name="connsiteY15405" fmla="*/ 1683669 h 2179871"/>
                <a:gd name="connsiteX15406" fmla="*/ 686540 w 2663714"/>
                <a:gd name="connsiteY15406" fmla="*/ 1683413 h 2179871"/>
                <a:gd name="connsiteX15407" fmla="*/ 741569 w 2663714"/>
                <a:gd name="connsiteY15407" fmla="*/ 1699629 h 2179871"/>
                <a:gd name="connsiteX15408" fmla="*/ 769127 w 2663714"/>
                <a:gd name="connsiteY15408" fmla="*/ 1711237 h 2179871"/>
                <a:gd name="connsiteX15409" fmla="*/ 752234 w 2663714"/>
                <a:gd name="connsiteY15409" fmla="*/ 1713456 h 2179871"/>
                <a:gd name="connsiteX15410" fmla="*/ 722970 w 2663714"/>
                <a:gd name="connsiteY15410" fmla="*/ 1700909 h 2179871"/>
                <a:gd name="connsiteX15411" fmla="*/ 741569 w 2663714"/>
                <a:gd name="connsiteY15411" fmla="*/ 1699715 h 2179871"/>
                <a:gd name="connsiteX15412" fmla="*/ 778597 w 2663714"/>
                <a:gd name="connsiteY15412" fmla="*/ 1715248 h 2179871"/>
                <a:gd name="connsiteX15413" fmla="*/ 783887 w 2663714"/>
                <a:gd name="connsiteY15413" fmla="*/ 1717467 h 2179871"/>
                <a:gd name="connsiteX15414" fmla="*/ 783887 w 2663714"/>
                <a:gd name="connsiteY15414" fmla="*/ 1717467 h 2179871"/>
                <a:gd name="connsiteX15415" fmla="*/ 784228 w 2663714"/>
                <a:gd name="connsiteY15415" fmla="*/ 1717638 h 2179871"/>
                <a:gd name="connsiteX15416" fmla="*/ 784569 w 2663714"/>
                <a:gd name="connsiteY15416" fmla="*/ 1717809 h 2179871"/>
                <a:gd name="connsiteX15417" fmla="*/ 784569 w 2663714"/>
                <a:gd name="connsiteY15417" fmla="*/ 1717809 h 2179871"/>
                <a:gd name="connsiteX15418" fmla="*/ 793783 w 2663714"/>
                <a:gd name="connsiteY15418" fmla="*/ 1721478 h 2179871"/>
                <a:gd name="connsiteX15419" fmla="*/ 775270 w 2663714"/>
                <a:gd name="connsiteY15419" fmla="*/ 1723441 h 2179871"/>
                <a:gd name="connsiteX15420" fmla="*/ 771260 w 2663714"/>
                <a:gd name="connsiteY15420" fmla="*/ 1721734 h 2179871"/>
                <a:gd name="connsiteX15421" fmla="*/ 759059 w 2663714"/>
                <a:gd name="connsiteY15421" fmla="*/ 1716528 h 2179871"/>
                <a:gd name="connsiteX15422" fmla="*/ 778426 w 2663714"/>
                <a:gd name="connsiteY15422" fmla="*/ 1715333 h 2179871"/>
                <a:gd name="connsiteX15423" fmla="*/ 802401 w 2663714"/>
                <a:gd name="connsiteY15423" fmla="*/ 1724892 h 2179871"/>
                <a:gd name="connsiteX15424" fmla="*/ 827398 w 2663714"/>
                <a:gd name="connsiteY15424" fmla="*/ 1734878 h 2179871"/>
                <a:gd name="connsiteX15425" fmla="*/ 808117 w 2663714"/>
                <a:gd name="connsiteY15425" fmla="*/ 1737524 h 2179871"/>
                <a:gd name="connsiteX15426" fmla="*/ 781071 w 2663714"/>
                <a:gd name="connsiteY15426" fmla="*/ 1725917 h 2179871"/>
                <a:gd name="connsiteX15427" fmla="*/ 802401 w 2663714"/>
                <a:gd name="connsiteY15427" fmla="*/ 1724892 h 2179871"/>
                <a:gd name="connsiteX15428" fmla="*/ 742167 w 2663714"/>
                <a:gd name="connsiteY15428" fmla="*/ 1693655 h 2179871"/>
                <a:gd name="connsiteX15429" fmla="*/ 702579 w 2663714"/>
                <a:gd name="connsiteY15429" fmla="*/ 1678378 h 2179871"/>
                <a:gd name="connsiteX15430" fmla="*/ 708722 w 2663714"/>
                <a:gd name="connsiteY15430" fmla="*/ 1678036 h 2179871"/>
                <a:gd name="connsiteX15431" fmla="*/ 743105 w 2663714"/>
                <a:gd name="connsiteY15431" fmla="*/ 1693399 h 2179871"/>
                <a:gd name="connsiteX15432" fmla="*/ 743361 w 2663714"/>
                <a:gd name="connsiteY15432" fmla="*/ 1693484 h 2179871"/>
                <a:gd name="connsiteX15433" fmla="*/ 742081 w 2663714"/>
                <a:gd name="connsiteY15433" fmla="*/ 1693655 h 2179871"/>
                <a:gd name="connsiteX15434" fmla="*/ 682018 w 2663714"/>
                <a:gd name="connsiteY15434" fmla="*/ 1674622 h 2179871"/>
                <a:gd name="connsiteX15435" fmla="*/ 672804 w 2663714"/>
                <a:gd name="connsiteY15435" fmla="*/ 1675732 h 2179871"/>
                <a:gd name="connsiteX15436" fmla="*/ 672292 w 2663714"/>
                <a:gd name="connsiteY15436" fmla="*/ 1675475 h 2179871"/>
                <a:gd name="connsiteX15437" fmla="*/ 672292 w 2663714"/>
                <a:gd name="connsiteY15437" fmla="*/ 1675475 h 2179871"/>
                <a:gd name="connsiteX15438" fmla="*/ 672292 w 2663714"/>
                <a:gd name="connsiteY15438" fmla="*/ 1675475 h 2179871"/>
                <a:gd name="connsiteX15439" fmla="*/ 672292 w 2663714"/>
                <a:gd name="connsiteY15439" fmla="*/ 1675475 h 2179871"/>
                <a:gd name="connsiteX15440" fmla="*/ 672292 w 2663714"/>
                <a:gd name="connsiteY15440" fmla="*/ 1675475 h 2179871"/>
                <a:gd name="connsiteX15441" fmla="*/ 663248 w 2663714"/>
                <a:gd name="connsiteY15441" fmla="*/ 1674451 h 2179871"/>
                <a:gd name="connsiteX15442" fmla="*/ 671183 w 2663714"/>
                <a:gd name="connsiteY15442" fmla="*/ 1673768 h 2179871"/>
                <a:gd name="connsiteX15443" fmla="*/ 671183 w 2663714"/>
                <a:gd name="connsiteY15443" fmla="*/ 1673768 h 2179871"/>
                <a:gd name="connsiteX15444" fmla="*/ 671183 w 2663714"/>
                <a:gd name="connsiteY15444" fmla="*/ 1673768 h 2179871"/>
                <a:gd name="connsiteX15445" fmla="*/ 671183 w 2663714"/>
                <a:gd name="connsiteY15445" fmla="*/ 1673768 h 2179871"/>
                <a:gd name="connsiteX15446" fmla="*/ 677496 w 2663714"/>
                <a:gd name="connsiteY15446" fmla="*/ 1672830 h 2179871"/>
                <a:gd name="connsiteX15447" fmla="*/ 681933 w 2663714"/>
                <a:gd name="connsiteY15447" fmla="*/ 1674708 h 2179871"/>
                <a:gd name="connsiteX15448" fmla="*/ 650109 w 2663714"/>
                <a:gd name="connsiteY15448" fmla="*/ 1669843 h 2179871"/>
                <a:gd name="connsiteX15449" fmla="*/ 638079 w 2663714"/>
                <a:gd name="connsiteY15449" fmla="*/ 1664722 h 2179871"/>
                <a:gd name="connsiteX15450" fmla="*/ 638079 w 2663714"/>
                <a:gd name="connsiteY15450" fmla="*/ 1664722 h 2179871"/>
                <a:gd name="connsiteX15451" fmla="*/ 637994 w 2663714"/>
                <a:gd name="connsiteY15451" fmla="*/ 1664722 h 2179871"/>
                <a:gd name="connsiteX15452" fmla="*/ 637909 w 2663714"/>
                <a:gd name="connsiteY15452" fmla="*/ 1664722 h 2179871"/>
                <a:gd name="connsiteX15453" fmla="*/ 637909 w 2663714"/>
                <a:gd name="connsiteY15453" fmla="*/ 1664722 h 2179871"/>
                <a:gd name="connsiteX15454" fmla="*/ 633899 w 2663714"/>
                <a:gd name="connsiteY15454" fmla="*/ 1663185 h 2179871"/>
                <a:gd name="connsiteX15455" fmla="*/ 650621 w 2663714"/>
                <a:gd name="connsiteY15455" fmla="*/ 1661649 h 2179871"/>
                <a:gd name="connsiteX15456" fmla="*/ 665210 w 2663714"/>
                <a:gd name="connsiteY15456" fmla="*/ 1667709 h 2179871"/>
                <a:gd name="connsiteX15457" fmla="*/ 650195 w 2663714"/>
                <a:gd name="connsiteY15457" fmla="*/ 1670013 h 2179871"/>
                <a:gd name="connsiteX15458" fmla="*/ 500804 w 2663714"/>
                <a:gd name="connsiteY15458" fmla="*/ 1619146 h 2179871"/>
                <a:gd name="connsiteX15459" fmla="*/ 480072 w 2663714"/>
                <a:gd name="connsiteY15459" fmla="*/ 1614025 h 2179871"/>
                <a:gd name="connsiteX15460" fmla="*/ 467872 w 2663714"/>
                <a:gd name="connsiteY15460" fmla="*/ 1611208 h 2179871"/>
                <a:gd name="connsiteX15461" fmla="*/ 482717 w 2663714"/>
                <a:gd name="connsiteY15461" fmla="*/ 1610525 h 2179871"/>
                <a:gd name="connsiteX15462" fmla="*/ 492614 w 2663714"/>
                <a:gd name="connsiteY15462" fmla="*/ 1610013 h 2179871"/>
                <a:gd name="connsiteX15463" fmla="*/ 501487 w 2663714"/>
                <a:gd name="connsiteY15463" fmla="*/ 1613769 h 2179871"/>
                <a:gd name="connsiteX15464" fmla="*/ 511213 w 2663714"/>
                <a:gd name="connsiteY15464" fmla="*/ 1617951 h 2179871"/>
                <a:gd name="connsiteX15465" fmla="*/ 500804 w 2663714"/>
                <a:gd name="connsiteY15465" fmla="*/ 1619060 h 2179871"/>
                <a:gd name="connsiteX15466" fmla="*/ 521451 w 2663714"/>
                <a:gd name="connsiteY15466" fmla="*/ 1622474 h 2179871"/>
                <a:gd name="connsiteX15467" fmla="*/ 537064 w 2663714"/>
                <a:gd name="connsiteY15467" fmla="*/ 1629217 h 2179871"/>
                <a:gd name="connsiteX15468" fmla="*/ 533054 w 2663714"/>
                <a:gd name="connsiteY15468" fmla="*/ 1627851 h 2179871"/>
                <a:gd name="connsiteX15469" fmla="*/ 533054 w 2663714"/>
                <a:gd name="connsiteY15469" fmla="*/ 1627851 h 2179871"/>
                <a:gd name="connsiteX15470" fmla="*/ 533054 w 2663714"/>
                <a:gd name="connsiteY15470" fmla="*/ 1627851 h 2179871"/>
                <a:gd name="connsiteX15471" fmla="*/ 533054 w 2663714"/>
                <a:gd name="connsiteY15471" fmla="*/ 1627851 h 2179871"/>
                <a:gd name="connsiteX15472" fmla="*/ 533054 w 2663714"/>
                <a:gd name="connsiteY15472" fmla="*/ 1627851 h 2179871"/>
                <a:gd name="connsiteX15473" fmla="*/ 513858 w 2663714"/>
                <a:gd name="connsiteY15473" fmla="*/ 1622559 h 2179871"/>
                <a:gd name="connsiteX15474" fmla="*/ 521622 w 2663714"/>
                <a:gd name="connsiteY15474" fmla="*/ 1622559 h 2179871"/>
                <a:gd name="connsiteX15475" fmla="*/ 422312 w 2663714"/>
                <a:gd name="connsiteY15475" fmla="*/ 1601734 h 2179871"/>
                <a:gd name="connsiteX15476" fmla="*/ 421203 w 2663714"/>
                <a:gd name="connsiteY15476" fmla="*/ 1601564 h 2179871"/>
                <a:gd name="connsiteX15477" fmla="*/ 407126 w 2663714"/>
                <a:gd name="connsiteY15477" fmla="*/ 1597552 h 2179871"/>
                <a:gd name="connsiteX15478" fmla="*/ 429223 w 2663714"/>
                <a:gd name="connsiteY15478" fmla="*/ 1595760 h 2179871"/>
                <a:gd name="connsiteX15479" fmla="*/ 422398 w 2663714"/>
                <a:gd name="connsiteY15479" fmla="*/ 1601734 h 2179871"/>
                <a:gd name="connsiteX15480" fmla="*/ 478622 w 2663714"/>
                <a:gd name="connsiteY15480" fmla="*/ 1618634 h 2179871"/>
                <a:gd name="connsiteX15481" fmla="*/ 485703 w 2663714"/>
                <a:gd name="connsiteY15481" fmla="*/ 1620767 h 2179871"/>
                <a:gd name="connsiteX15482" fmla="*/ 481010 w 2663714"/>
                <a:gd name="connsiteY15482" fmla="*/ 1621194 h 2179871"/>
                <a:gd name="connsiteX15483" fmla="*/ 475209 w 2663714"/>
                <a:gd name="connsiteY15483" fmla="*/ 1619060 h 2179871"/>
                <a:gd name="connsiteX15484" fmla="*/ 459169 w 2663714"/>
                <a:gd name="connsiteY15484" fmla="*/ 1613257 h 2179871"/>
                <a:gd name="connsiteX15485" fmla="*/ 478536 w 2663714"/>
                <a:gd name="connsiteY15485" fmla="*/ 1618634 h 2179871"/>
                <a:gd name="connsiteX15486" fmla="*/ 487580 w 2663714"/>
                <a:gd name="connsiteY15486" fmla="*/ 1622645 h 2179871"/>
                <a:gd name="connsiteX15487" fmla="*/ 492016 w 2663714"/>
                <a:gd name="connsiteY15487" fmla="*/ 1622645 h 2179871"/>
                <a:gd name="connsiteX15488" fmla="*/ 530665 w 2663714"/>
                <a:gd name="connsiteY15488" fmla="*/ 1634508 h 2179871"/>
                <a:gd name="connsiteX15489" fmla="*/ 530665 w 2663714"/>
                <a:gd name="connsiteY15489" fmla="*/ 1634508 h 2179871"/>
                <a:gd name="connsiteX15490" fmla="*/ 530921 w 2663714"/>
                <a:gd name="connsiteY15490" fmla="*/ 1634508 h 2179871"/>
                <a:gd name="connsiteX15491" fmla="*/ 531177 w 2663714"/>
                <a:gd name="connsiteY15491" fmla="*/ 1634508 h 2179871"/>
                <a:gd name="connsiteX15492" fmla="*/ 531177 w 2663714"/>
                <a:gd name="connsiteY15492" fmla="*/ 1634508 h 2179871"/>
                <a:gd name="connsiteX15493" fmla="*/ 544998 w 2663714"/>
                <a:gd name="connsiteY15493" fmla="*/ 1638605 h 2179871"/>
                <a:gd name="connsiteX15494" fmla="*/ 539538 w 2663714"/>
                <a:gd name="connsiteY15494" fmla="*/ 1639032 h 2179871"/>
                <a:gd name="connsiteX15495" fmla="*/ 533566 w 2663714"/>
                <a:gd name="connsiteY15495" fmla="*/ 1639459 h 2179871"/>
                <a:gd name="connsiteX15496" fmla="*/ 495941 w 2663714"/>
                <a:gd name="connsiteY15496" fmla="*/ 1626229 h 2179871"/>
                <a:gd name="connsiteX15497" fmla="*/ 485191 w 2663714"/>
                <a:gd name="connsiteY15497" fmla="*/ 1622474 h 2179871"/>
                <a:gd name="connsiteX15498" fmla="*/ 487665 w 2663714"/>
                <a:gd name="connsiteY15498" fmla="*/ 1622474 h 2179871"/>
                <a:gd name="connsiteX15499" fmla="*/ 557625 w 2663714"/>
                <a:gd name="connsiteY15499" fmla="*/ 1642531 h 2179871"/>
                <a:gd name="connsiteX15500" fmla="*/ 557967 w 2663714"/>
                <a:gd name="connsiteY15500" fmla="*/ 1642531 h 2179871"/>
                <a:gd name="connsiteX15501" fmla="*/ 583221 w 2663714"/>
                <a:gd name="connsiteY15501" fmla="*/ 1650383 h 2179871"/>
                <a:gd name="connsiteX15502" fmla="*/ 596786 w 2663714"/>
                <a:gd name="connsiteY15502" fmla="*/ 1654821 h 2179871"/>
                <a:gd name="connsiteX15503" fmla="*/ 606171 w 2663714"/>
                <a:gd name="connsiteY15503" fmla="*/ 1658832 h 2179871"/>
                <a:gd name="connsiteX15504" fmla="*/ 592350 w 2663714"/>
                <a:gd name="connsiteY15504" fmla="*/ 1660369 h 2179871"/>
                <a:gd name="connsiteX15505" fmla="*/ 542012 w 2663714"/>
                <a:gd name="connsiteY15505" fmla="*/ 1642531 h 2179871"/>
                <a:gd name="connsiteX15506" fmla="*/ 557625 w 2663714"/>
                <a:gd name="connsiteY15506" fmla="*/ 1642531 h 2179871"/>
                <a:gd name="connsiteX15507" fmla="*/ 618201 w 2663714"/>
                <a:gd name="connsiteY15507" fmla="*/ 1663868 h 2179871"/>
                <a:gd name="connsiteX15508" fmla="*/ 634923 w 2663714"/>
                <a:gd name="connsiteY15508" fmla="*/ 1670952 h 2179871"/>
                <a:gd name="connsiteX15509" fmla="*/ 634923 w 2663714"/>
                <a:gd name="connsiteY15509" fmla="*/ 1670952 h 2179871"/>
                <a:gd name="connsiteX15510" fmla="*/ 635264 w 2663714"/>
                <a:gd name="connsiteY15510" fmla="*/ 1671123 h 2179871"/>
                <a:gd name="connsiteX15511" fmla="*/ 635605 w 2663714"/>
                <a:gd name="connsiteY15511" fmla="*/ 1671294 h 2179871"/>
                <a:gd name="connsiteX15512" fmla="*/ 635605 w 2663714"/>
                <a:gd name="connsiteY15512" fmla="*/ 1671294 h 2179871"/>
                <a:gd name="connsiteX15513" fmla="*/ 637141 w 2663714"/>
                <a:gd name="connsiteY15513" fmla="*/ 1671891 h 2179871"/>
                <a:gd name="connsiteX15514" fmla="*/ 628098 w 2663714"/>
                <a:gd name="connsiteY15514" fmla="*/ 1673342 h 2179871"/>
                <a:gd name="connsiteX15515" fmla="*/ 617433 w 2663714"/>
                <a:gd name="connsiteY15515" fmla="*/ 1669416 h 2179871"/>
                <a:gd name="connsiteX15516" fmla="*/ 603953 w 2663714"/>
                <a:gd name="connsiteY15516" fmla="*/ 1664551 h 2179871"/>
                <a:gd name="connsiteX15517" fmla="*/ 618201 w 2663714"/>
                <a:gd name="connsiteY15517" fmla="*/ 1663954 h 2179871"/>
                <a:gd name="connsiteX15518" fmla="*/ 636885 w 2663714"/>
                <a:gd name="connsiteY15518" fmla="*/ 1676585 h 2179871"/>
                <a:gd name="connsiteX15519" fmla="*/ 638762 w 2663714"/>
                <a:gd name="connsiteY15519" fmla="*/ 1676414 h 2179871"/>
                <a:gd name="connsiteX15520" fmla="*/ 647038 w 2663714"/>
                <a:gd name="connsiteY15520" fmla="*/ 1675732 h 2179871"/>
                <a:gd name="connsiteX15521" fmla="*/ 652754 w 2663714"/>
                <a:gd name="connsiteY15521" fmla="*/ 1677950 h 2179871"/>
                <a:gd name="connsiteX15522" fmla="*/ 643881 w 2663714"/>
                <a:gd name="connsiteY15522" fmla="*/ 1678975 h 2179871"/>
                <a:gd name="connsiteX15523" fmla="*/ 643625 w 2663714"/>
                <a:gd name="connsiteY15523" fmla="*/ 1678975 h 2179871"/>
                <a:gd name="connsiteX15524" fmla="*/ 636885 w 2663714"/>
                <a:gd name="connsiteY15524" fmla="*/ 1676500 h 2179871"/>
                <a:gd name="connsiteX15525" fmla="*/ 658982 w 2663714"/>
                <a:gd name="connsiteY15525" fmla="*/ 1680426 h 2179871"/>
                <a:gd name="connsiteX15526" fmla="*/ 705224 w 2663714"/>
                <a:gd name="connsiteY15526" fmla="*/ 1698434 h 2179871"/>
                <a:gd name="connsiteX15527" fmla="*/ 697546 w 2663714"/>
                <a:gd name="connsiteY15527" fmla="*/ 1699458 h 2179871"/>
                <a:gd name="connsiteX15528" fmla="*/ 648574 w 2663714"/>
                <a:gd name="connsiteY15528" fmla="*/ 1680938 h 2179871"/>
                <a:gd name="connsiteX15529" fmla="*/ 658982 w 2663714"/>
                <a:gd name="connsiteY15529" fmla="*/ 1680511 h 2179871"/>
                <a:gd name="connsiteX15530" fmla="*/ 713159 w 2663714"/>
                <a:gd name="connsiteY15530" fmla="*/ 1701507 h 2179871"/>
                <a:gd name="connsiteX15531" fmla="*/ 746177 w 2663714"/>
                <a:gd name="connsiteY15531" fmla="*/ 1714224 h 2179871"/>
                <a:gd name="connsiteX15532" fmla="*/ 739095 w 2663714"/>
                <a:gd name="connsiteY15532" fmla="*/ 1715163 h 2179871"/>
                <a:gd name="connsiteX15533" fmla="*/ 738071 w 2663714"/>
                <a:gd name="connsiteY15533" fmla="*/ 1714736 h 2179871"/>
                <a:gd name="connsiteX15534" fmla="*/ 704456 w 2663714"/>
                <a:gd name="connsiteY15534" fmla="*/ 1702019 h 2179871"/>
                <a:gd name="connsiteX15535" fmla="*/ 713244 w 2663714"/>
                <a:gd name="connsiteY15535" fmla="*/ 1701507 h 2179871"/>
                <a:gd name="connsiteX15536" fmla="*/ 753002 w 2663714"/>
                <a:gd name="connsiteY15536" fmla="*/ 1716870 h 2179871"/>
                <a:gd name="connsiteX15537" fmla="*/ 770833 w 2663714"/>
                <a:gd name="connsiteY15537" fmla="*/ 1723783 h 2179871"/>
                <a:gd name="connsiteX15538" fmla="*/ 771089 w 2663714"/>
                <a:gd name="connsiteY15538" fmla="*/ 1723783 h 2179871"/>
                <a:gd name="connsiteX15539" fmla="*/ 764946 w 2663714"/>
                <a:gd name="connsiteY15539" fmla="*/ 1724551 h 2179871"/>
                <a:gd name="connsiteX15540" fmla="*/ 764520 w 2663714"/>
                <a:gd name="connsiteY15540" fmla="*/ 1724551 h 2179871"/>
                <a:gd name="connsiteX15541" fmla="*/ 744982 w 2663714"/>
                <a:gd name="connsiteY15541" fmla="*/ 1717382 h 2179871"/>
                <a:gd name="connsiteX15542" fmla="*/ 753002 w 2663714"/>
                <a:gd name="connsiteY15542" fmla="*/ 1716870 h 2179871"/>
                <a:gd name="connsiteX15543" fmla="*/ 776805 w 2663714"/>
                <a:gd name="connsiteY15543" fmla="*/ 1726087 h 2179871"/>
                <a:gd name="connsiteX15544" fmla="*/ 806666 w 2663714"/>
                <a:gd name="connsiteY15544" fmla="*/ 1737694 h 2179871"/>
                <a:gd name="connsiteX15545" fmla="*/ 806496 w 2663714"/>
                <a:gd name="connsiteY15545" fmla="*/ 1737694 h 2179871"/>
                <a:gd name="connsiteX15546" fmla="*/ 806496 w 2663714"/>
                <a:gd name="connsiteY15546" fmla="*/ 1738036 h 2179871"/>
                <a:gd name="connsiteX15547" fmla="*/ 807264 w 2663714"/>
                <a:gd name="connsiteY15547" fmla="*/ 1738036 h 2179871"/>
                <a:gd name="connsiteX15548" fmla="*/ 818781 w 2663714"/>
                <a:gd name="connsiteY15548" fmla="*/ 1742474 h 2179871"/>
                <a:gd name="connsiteX15549" fmla="*/ 818867 w 2663714"/>
                <a:gd name="connsiteY15549" fmla="*/ 1742218 h 2179871"/>
                <a:gd name="connsiteX15550" fmla="*/ 808799 w 2663714"/>
                <a:gd name="connsiteY15550" fmla="*/ 1737951 h 2179871"/>
                <a:gd name="connsiteX15551" fmla="*/ 830896 w 2663714"/>
                <a:gd name="connsiteY15551" fmla="*/ 1736414 h 2179871"/>
                <a:gd name="connsiteX15552" fmla="*/ 866559 w 2663714"/>
                <a:gd name="connsiteY15552" fmla="*/ 1750582 h 2179871"/>
                <a:gd name="connsiteX15553" fmla="*/ 864767 w 2663714"/>
                <a:gd name="connsiteY15553" fmla="*/ 1750753 h 2179871"/>
                <a:gd name="connsiteX15554" fmla="*/ 845656 w 2663714"/>
                <a:gd name="connsiteY15554" fmla="*/ 1752716 h 2179871"/>
                <a:gd name="connsiteX15555" fmla="*/ 769553 w 2663714"/>
                <a:gd name="connsiteY15555" fmla="*/ 1726429 h 2179871"/>
                <a:gd name="connsiteX15556" fmla="*/ 776720 w 2663714"/>
                <a:gd name="connsiteY15556" fmla="*/ 1726172 h 2179871"/>
                <a:gd name="connsiteX15557" fmla="*/ 865194 w 2663714"/>
                <a:gd name="connsiteY15557" fmla="*/ 1752716 h 2179871"/>
                <a:gd name="connsiteX15558" fmla="*/ 871764 w 2663714"/>
                <a:gd name="connsiteY15558" fmla="*/ 1752545 h 2179871"/>
                <a:gd name="connsiteX15559" fmla="*/ 899151 w 2663714"/>
                <a:gd name="connsiteY15559" fmla="*/ 1763470 h 2179871"/>
                <a:gd name="connsiteX15560" fmla="*/ 888059 w 2663714"/>
                <a:gd name="connsiteY15560" fmla="*/ 1764494 h 2179871"/>
                <a:gd name="connsiteX15561" fmla="*/ 888059 w 2663714"/>
                <a:gd name="connsiteY15561" fmla="*/ 1764836 h 2179871"/>
                <a:gd name="connsiteX15562" fmla="*/ 901966 w 2663714"/>
                <a:gd name="connsiteY15562" fmla="*/ 1764579 h 2179871"/>
                <a:gd name="connsiteX15563" fmla="*/ 935410 w 2663714"/>
                <a:gd name="connsiteY15563" fmla="*/ 1778065 h 2179871"/>
                <a:gd name="connsiteX15564" fmla="*/ 926025 w 2663714"/>
                <a:gd name="connsiteY15564" fmla="*/ 1779174 h 2179871"/>
                <a:gd name="connsiteX15565" fmla="*/ 847875 w 2663714"/>
                <a:gd name="connsiteY15565" fmla="*/ 1753399 h 2179871"/>
                <a:gd name="connsiteX15566" fmla="*/ 865194 w 2663714"/>
                <a:gd name="connsiteY15566" fmla="*/ 1752801 h 2179871"/>
                <a:gd name="connsiteX15567" fmla="*/ 944966 w 2663714"/>
                <a:gd name="connsiteY15567" fmla="*/ 1781990 h 2179871"/>
                <a:gd name="connsiteX15568" fmla="*/ 989672 w 2663714"/>
                <a:gd name="connsiteY15568" fmla="*/ 1800255 h 2179871"/>
                <a:gd name="connsiteX15569" fmla="*/ 989672 w 2663714"/>
                <a:gd name="connsiteY15569" fmla="*/ 1800255 h 2179871"/>
                <a:gd name="connsiteX15570" fmla="*/ 990184 w 2663714"/>
                <a:gd name="connsiteY15570" fmla="*/ 1800426 h 2179871"/>
                <a:gd name="connsiteX15571" fmla="*/ 988989 w 2663714"/>
                <a:gd name="connsiteY15571" fmla="*/ 1799999 h 2179871"/>
                <a:gd name="connsiteX15572" fmla="*/ 935410 w 2663714"/>
                <a:gd name="connsiteY15572" fmla="*/ 1782161 h 2179871"/>
                <a:gd name="connsiteX15573" fmla="*/ 944966 w 2663714"/>
                <a:gd name="connsiteY15573" fmla="*/ 1781905 h 2179871"/>
                <a:gd name="connsiteX15574" fmla="*/ 1228219 w 2663714"/>
                <a:gd name="connsiteY15574" fmla="*/ 1896186 h 2179871"/>
                <a:gd name="connsiteX15575" fmla="*/ 1219517 w 2663714"/>
                <a:gd name="connsiteY15575" fmla="*/ 1896443 h 2179871"/>
                <a:gd name="connsiteX15576" fmla="*/ 1206975 w 2663714"/>
                <a:gd name="connsiteY15576" fmla="*/ 1896784 h 2179871"/>
                <a:gd name="connsiteX15577" fmla="*/ 1216872 w 2663714"/>
                <a:gd name="connsiteY15577" fmla="*/ 1892175 h 2179871"/>
                <a:gd name="connsiteX15578" fmla="*/ 1228134 w 2663714"/>
                <a:gd name="connsiteY15578" fmla="*/ 1896102 h 2179871"/>
                <a:gd name="connsiteX15579" fmla="*/ 1307820 w 2663714"/>
                <a:gd name="connsiteY15579" fmla="*/ 1908306 h 2179871"/>
                <a:gd name="connsiteX15580" fmla="*/ 1322495 w 2663714"/>
                <a:gd name="connsiteY15580" fmla="*/ 1908477 h 2179871"/>
                <a:gd name="connsiteX15581" fmla="*/ 1378121 w 2663714"/>
                <a:gd name="connsiteY15581" fmla="*/ 1931094 h 2179871"/>
                <a:gd name="connsiteX15582" fmla="*/ 1371381 w 2663714"/>
                <a:gd name="connsiteY15582" fmla="*/ 1931094 h 2179871"/>
                <a:gd name="connsiteX15583" fmla="*/ 1307820 w 2663714"/>
                <a:gd name="connsiteY15583" fmla="*/ 1908306 h 2179871"/>
                <a:gd name="connsiteX15584" fmla="*/ 1381619 w 2663714"/>
                <a:gd name="connsiteY15584" fmla="*/ 1908733 h 2179871"/>
                <a:gd name="connsiteX15585" fmla="*/ 1408068 w 2663714"/>
                <a:gd name="connsiteY15585" fmla="*/ 1918719 h 2179871"/>
                <a:gd name="connsiteX15586" fmla="*/ 1428202 w 2663714"/>
                <a:gd name="connsiteY15586" fmla="*/ 1926486 h 2179871"/>
                <a:gd name="connsiteX15587" fmla="*/ 1426667 w 2663714"/>
                <a:gd name="connsiteY15587" fmla="*/ 1926058 h 2179871"/>
                <a:gd name="connsiteX15588" fmla="*/ 1426581 w 2663714"/>
                <a:gd name="connsiteY15588" fmla="*/ 1926315 h 2179871"/>
                <a:gd name="connsiteX15589" fmla="*/ 1438355 w 2663714"/>
                <a:gd name="connsiteY15589" fmla="*/ 1930411 h 2179871"/>
                <a:gd name="connsiteX15590" fmla="*/ 1448167 w 2663714"/>
                <a:gd name="connsiteY15590" fmla="*/ 1934167 h 2179871"/>
                <a:gd name="connsiteX15591" fmla="*/ 1422315 w 2663714"/>
                <a:gd name="connsiteY15591" fmla="*/ 1932630 h 2179871"/>
                <a:gd name="connsiteX15592" fmla="*/ 1388445 w 2663714"/>
                <a:gd name="connsiteY15592" fmla="*/ 1916414 h 2179871"/>
                <a:gd name="connsiteX15593" fmla="*/ 1388445 w 2663714"/>
                <a:gd name="connsiteY15593" fmla="*/ 1916414 h 2179871"/>
                <a:gd name="connsiteX15594" fmla="*/ 1388359 w 2663714"/>
                <a:gd name="connsiteY15594" fmla="*/ 1916414 h 2179871"/>
                <a:gd name="connsiteX15595" fmla="*/ 1388274 w 2663714"/>
                <a:gd name="connsiteY15595" fmla="*/ 1916414 h 2179871"/>
                <a:gd name="connsiteX15596" fmla="*/ 1388274 w 2663714"/>
                <a:gd name="connsiteY15596" fmla="*/ 1916414 h 2179871"/>
                <a:gd name="connsiteX15597" fmla="*/ 1372064 w 2663714"/>
                <a:gd name="connsiteY15597" fmla="*/ 1909074 h 2179871"/>
                <a:gd name="connsiteX15598" fmla="*/ 1381534 w 2663714"/>
                <a:gd name="connsiteY15598" fmla="*/ 1908733 h 2179871"/>
                <a:gd name="connsiteX15599" fmla="*/ 1602164 w 2663714"/>
                <a:gd name="connsiteY15599" fmla="*/ 1999800 h 2179871"/>
                <a:gd name="connsiteX15600" fmla="*/ 1597216 w 2663714"/>
                <a:gd name="connsiteY15600" fmla="*/ 1999032 h 2179871"/>
                <a:gd name="connsiteX15601" fmla="*/ 1598410 w 2663714"/>
                <a:gd name="connsiteY15601" fmla="*/ 1998093 h 2179871"/>
                <a:gd name="connsiteX15602" fmla="*/ 1602164 w 2663714"/>
                <a:gd name="connsiteY15602" fmla="*/ 1999714 h 2179871"/>
                <a:gd name="connsiteX15603" fmla="*/ 1596619 w 2663714"/>
                <a:gd name="connsiteY15603" fmla="*/ 1998946 h 2179871"/>
                <a:gd name="connsiteX15604" fmla="*/ 1583053 w 2663714"/>
                <a:gd name="connsiteY15604" fmla="*/ 1996813 h 2179871"/>
                <a:gd name="connsiteX15605" fmla="*/ 1583053 w 2663714"/>
                <a:gd name="connsiteY15605" fmla="*/ 1996813 h 2179871"/>
                <a:gd name="connsiteX15606" fmla="*/ 1583053 w 2663714"/>
                <a:gd name="connsiteY15606" fmla="*/ 1996813 h 2179871"/>
                <a:gd name="connsiteX15607" fmla="*/ 1583053 w 2663714"/>
                <a:gd name="connsiteY15607" fmla="*/ 1996813 h 2179871"/>
                <a:gd name="connsiteX15608" fmla="*/ 1583053 w 2663714"/>
                <a:gd name="connsiteY15608" fmla="*/ 1996813 h 2179871"/>
                <a:gd name="connsiteX15609" fmla="*/ 1578787 w 2663714"/>
                <a:gd name="connsiteY15609" fmla="*/ 1996301 h 2179871"/>
                <a:gd name="connsiteX15610" fmla="*/ 1579470 w 2663714"/>
                <a:gd name="connsiteY15610" fmla="*/ 1995788 h 2179871"/>
                <a:gd name="connsiteX15611" fmla="*/ 1579299 w 2663714"/>
                <a:gd name="connsiteY15611" fmla="*/ 1995532 h 2179871"/>
                <a:gd name="connsiteX15612" fmla="*/ 1578276 w 2663714"/>
                <a:gd name="connsiteY15612" fmla="*/ 1996215 h 2179871"/>
                <a:gd name="connsiteX15613" fmla="*/ 1546196 w 2663714"/>
                <a:gd name="connsiteY15613" fmla="*/ 1992203 h 2179871"/>
                <a:gd name="connsiteX15614" fmla="*/ 1540480 w 2663714"/>
                <a:gd name="connsiteY15614" fmla="*/ 1989558 h 2179871"/>
                <a:gd name="connsiteX15615" fmla="*/ 1527085 w 2663714"/>
                <a:gd name="connsiteY15615" fmla="*/ 1983071 h 2179871"/>
                <a:gd name="connsiteX15616" fmla="*/ 1567525 w 2663714"/>
                <a:gd name="connsiteY15616" fmla="*/ 1984522 h 2179871"/>
                <a:gd name="connsiteX15617" fmla="*/ 1598155 w 2663714"/>
                <a:gd name="connsiteY15617" fmla="*/ 1997922 h 2179871"/>
                <a:gd name="connsiteX15618" fmla="*/ 1596789 w 2663714"/>
                <a:gd name="connsiteY15618" fmla="*/ 1998861 h 2179871"/>
                <a:gd name="connsiteX15619" fmla="*/ 1576910 w 2663714"/>
                <a:gd name="connsiteY15619" fmla="*/ 2083783 h 2179871"/>
                <a:gd name="connsiteX15620" fmla="*/ 1567184 w 2663714"/>
                <a:gd name="connsiteY15620" fmla="*/ 2081222 h 2179871"/>
                <a:gd name="connsiteX15621" fmla="*/ 1559676 w 2663714"/>
                <a:gd name="connsiteY15621" fmla="*/ 2079344 h 2179871"/>
                <a:gd name="connsiteX15622" fmla="*/ 1581944 w 2663714"/>
                <a:gd name="connsiteY15622" fmla="*/ 2066883 h 2179871"/>
                <a:gd name="connsiteX15623" fmla="*/ 1592694 w 2663714"/>
                <a:gd name="connsiteY15623" fmla="*/ 2069273 h 2179871"/>
                <a:gd name="connsiteX15624" fmla="*/ 1598410 w 2663714"/>
                <a:gd name="connsiteY15624" fmla="*/ 2070639 h 2179871"/>
                <a:gd name="connsiteX15625" fmla="*/ 1583565 w 2663714"/>
                <a:gd name="connsiteY15625" fmla="*/ 2079857 h 2179871"/>
                <a:gd name="connsiteX15626" fmla="*/ 1576825 w 2663714"/>
                <a:gd name="connsiteY15626" fmla="*/ 2083783 h 2179871"/>
                <a:gd name="connsiteX15627" fmla="*/ 1428970 w 2663714"/>
                <a:gd name="connsiteY15627" fmla="*/ 2095561 h 2179871"/>
                <a:gd name="connsiteX15628" fmla="*/ 1428970 w 2663714"/>
                <a:gd name="connsiteY15628" fmla="*/ 2095561 h 2179871"/>
                <a:gd name="connsiteX15629" fmla="*/ 1428970 w 2663714"/>
                <a:gd name="connsiteY15629" fmla="*/ 2095561 h 2179871"/>
                <a:gd name="connsiteX15630" fmla="*/ 1448679 w 2663714"/>
                <a:gd name="connsiteY15630" fmla="*/ 2087965 h 2179871"/>
                <a:gd name="connsiteX15631" fmla="*/ 1457637 w 2663714"/>
                <a:gd name="connsiteY15631" fmla="*/ 2084295 h 2179871"/>
                <a:gd name="connsiteX15632" fmla="*/ 1489887 w 2663714"/>
                <a:gd name="connsiteY15632" fmla="*/ 2088818 h 2179871"/>
                <a:gd name="connsiteX15633" fmla="*/ 1464206 w 2663714"/>
                <a:gd name="connsiteY15633" fmla="*/ 2101108 h 2179871"/>
                <a:gd name="connsiteX15634" fmla="*/ 1428970 w 2663714"/>
                <a:gd name="connsiteY15634" fmla="*/ 2095561 h 2179871"/>
                <a:gd name="connsiteX15635" fmla="*/ 1398171 w 2663714"/>
                <a:gd name="connsiteY15635" fmla="*/ 2045290 h 2179871"/>
                <a:gd name="connsiteX15636" fmla="*/ 1384946 w 2663714"/>
                <a:gd name="connsiteY15636" fmla="*/ 2043583 h 2179871"/>
                <a:gd name="connsiteX15637" fmla="*/ 1407470 w 2663714"/>
                <a:gd name="connsiteY15637" fmla="*/ 2035475 h 2179871"/>
                <a:gd name="connsiteX15638" fmla="*/ 1407470 w 2663714"/>
                <a:gd name="connsiteY15638" fmla="*/ 2035475 h 2179871"/>
                <a:gd name="connsiteX15639" fmla="*/ 1407470 w 2663714"/>
                <a:gd name="connsiteY15639" fmla="*/ 2035475 h 2179871"/>
                <a:gd name="connsiteX15640" fmla="*/ 1407470 w 2663714"/>
                <a:gd name="connsiteY15640" fmla="*/ 2035475 h 2179871"/>
                <a:gd name="connsiteX15641" fmla="*/ 1407470 w 2663714"/>
                <a:gd name="connsiteY15641" fmla="*/ 2035475 h 2179871"/>
                <a:gd name="connsiteX15642" fmla="*/ 1410371 w 2663714"/>
                <a:gd name="connsiteY15642" fmla="*/ 2034195 h 2179871"/>
                <a:gd name="connsiteX15643" fmla="*/ 1441683 w 2663714"/>
                <a:gd name="connsiteY15643" fmla="*/ 2039913 h 2179871"/>
                <a:gd name="connsiteX15644" fmla="*/ 1427179 w 2663714"/>
                <a:gd name="connsiteY15644" fmla="*/ 2045205 h 2179871"/>
                <a:gd name="connsiteX15645" fmla="*/ 1427179 w 2663714"/>
                <a:gd name="connsiteY15645" fmla="*/ 2045205 h 2179871"/>
                <a:gd name="connsiteX15646" fmla="*/ 1427008 w 2663714"/>
                <a:gd name="connsiteY15646" fmla="*/ 2045205 h 2179871"/>
                <a:gd name="connsiteX15647" fmla="*/ 1426752 w 2663714"/>
                <a:gd name="connsiteY15647" fmla="*/ 2045205 h 2179871"/>
                <a:gd name="connsiteX15648" fmla="*/ 1426752 w 2663714"/>
                <a:gd name="connsiteY15648" fmla="*/ 2045205 h 2179871"/>
                <a:gd name="connsiteX15649" fmla="*/ 1417794 w 2663714"/>
                <a:gd name="connsiteY15649" fmla="*/ 2048534 h 2179871"/>
                <a:gd name="connsiteX15650" fmla="*/ 1398683 w 2663714"/>
                <a:gd name="connsiteY15650" fmla="*/ 2045290 h 2179871"/>
                <a:gd name="connsiteX15651" fmla="*/ 1398683 w 2663714"/>
                <a:gd name="connsiteY15651" fmla="*/ 2045290 h 2179871"/>
                <a:gd name="connsiteX15652" fmla="*/ 1398341 w 2663714"/>
                <a:gd name="connsiteY15652" fmla="*/ 2045290 h 2179871"/>
                <a:gd name="connsiteX15653" fmla="*/ 1398000 w 2663714"/>
                <a:gd name="connsiteY15653" fmla="*/ 2045290 h 2179871"/>
                <a:gd name="connsiteX15654" fmla="*/ 1398000 w 2663714"/>
                <a:gd name="connsiteY15654" fmla="*/ 2045290 h 2179871"/>
                <a:gd name="connsiteX15655" fmla="*/ 1360631 w 2663714"/>
                <a:gd name="connsiteY15655" fmla="*/ 2040596 h 2179871"/>
                <a:gd name="connsiteX15656" fmla="*/ 1373002 w 2663714"/>
                <a:gd name="connsiteY15656" fmla="*/ 2037011 h 2179871"/>
                <a:gd name="connsiteX15657" fmla="*/ 1373002 w 2663714"/>
                <a:gd name="connsiteY15657" fmla="*/ 2037011 h 2179871"/>
                <a:gd name="connsiteX15658" fmla="*/ 1373002 w 2663714"/>
                <a:gd name="connsiteY15658" fmla="*/ 2037011 h 2179871"/>
                <a:gd name="connsiteX15659" fmla="*/ 1373002 w 2663714"/>
                <a:gd name="connsiteY15659" fmla="*/ 2037011 h 2179871"/>
                <a:gd name="connsiteX15660" fmla="*/ 1373002 w 2663714"/>
                <a:gd name="connsiteY15660" fmla="*/ 2037011 h 2179871"/>
                <a:gd name="connsiteX15661" fmla="*/ 1389895 w 2663714"/>
                <a:gd name="connsiteY15661" fmla="*/ 2030696 h 2179871"/>
                <a:gd name="connsiteX15662" fmla="*/ 1397659 w 2663714"/>
                <a:gd name="connsiteY15662" fmla="*/ 2031976 h 2179871"/>
                <a:gd name="connsiteX15663" fmla="*/ 1373258 w 2663714"/>
                <a:gd name="connsiteY15663" fmla="*/ 2042133 h 2179871"/>
                <a:gd name="connsiteX15664" fmla="*/ 1360460 w 2663714"/>
                <a:gd name="connsiteY15664" fmla="*/ 2040596 h 2179871"/>
                <a:gd name="connsiteX15665" fmla="*/ 1247586 w 2663714"/>
                <a:gd name="connsiteY15665" fmla="*/ 1995106 h 2179871"/>
                <a:gd name="connsiteX15666" fmla="*/ 1215507 w 2663714"/>
                <a:gd name="connsiteY15666" fmla="*/ 1988021 h 2179871"/>
                <a:gd name="connsiteX15667" fmla="*/ 1230779 w 2663714"/>
                <a:gd name="connsiteY15667" fmla="*/ 1985205 h 2179871"/>
                <a:gd name="connsiteX15668" fmla="*/ 1267038 w 2663714"/>
                <a:gd name="connsiteY15668" fmla="*/ 1992460 h 2179871"/>
                <a:gd name="connsiteX15669" fmla="*/ 1261749 w 2663714"/>
                <a:gd name="connsiteY15669" fmla="*/ 1993569 h 2179871"/>
                <a:gd name="connsiteX15670" fmla="*/ 1261749 w 2663714"/>
                <a:gd name="connsiteY15670" fmla="*/ 1993569 h 2179871"/>
                <a:gd name="connsiteX15671" fmla="*/ 1261493 w 2663714"/>
                <a:gd name="connsiteY15671" fmla="*/ 1993569 h 2179871"/>
                <a:gd name="connsiteX15672" fmla="*/ 1261236 w 2663714"/>
                <a:gd name="connsiteY15672" fmla="*/ 1993569 h 2179871"/>
                <a:gd name="connsiteX15673" fmla="*/ 1261236 w 2663714"/>
                <a:gd name="connsiteY15673" fmla="*/ 1993569 h 2179871"/>
                <a:gd name="connsiteX15674" fmla="*/ 1250657 w 2663714"/>
                <a:gd name="connsiteY15674" fmla="*/ 1995788 h 2179871"/>
                <a:gd name="connsiteX15675" fmla="*/ 1247671 w 2663714"/>
                <a:gd name="connsiteY15675" fmla="*/ 1995020 h 2179871"/>
                <a:gd name="connsiteX15676" fmla="*/ 1013390 w 2663714"/>
                <a:gd name="connsiteY15676" fmla="*/ 1956613 h 2179871"/>
                <a:gd name="connsiteX15677" fmla="*/ 1000934 w 2663714"/>
                <a:gd name="connsiteY15677" fmla="*/ 1951663 h 2179871"/>
                <a:gd name="connsiteX15678" fmla="*/ 1038303 w 2663714"/>
                <a:gd name="connsiteY15678" fmla="*/ 1951493 h 2179871"/>
                <a:gd name="connsiteX15679" fmla="*/ 1037961 w 2663714"/>
                <a:gd name="connsiteY15679" fmla="*/ 1951748 h 2179871"/>
                <a:gd name="connsiteX15680" fmla="*/ 1053575 w 2663714"/>
                <a:gd name="connsiteY15680" fmla="*/ 1953882 h 2179871"/>
                <a:gd name="connsiteX15681" fmla="*/ 1067993 w 2663714"/>
                <a:gd name="connsiteY15681" fmla="*/ 1955930 h 2179871"/>
                <a:gd name="connsiteX15682" fmla="*/ 1086848 w 2663714"/>
                <a:gd name="connsiteY15682" fmla="*/ 1958832 h 2179871"/>
                <a:gd name="connsiteX15683" fmla="*/ 1044190 w 2663714"/>
                <a:gd name="connsiteY15683" fmla="*/ 1961478 h 2179871"/>
                <a:gd name="connsiteX15684" fmla="*/ 1019789 w 2663714"/>
                <a:gd name="connsiteY15684" fmla="*/ 1957979 h 2179871"/>
                <a:gd name="connsiteX15685" fmla="*/ 1013390 w 2663714"/>
                <a:gd name="connsiteY15685" fmla="*/ 1956784 h 2179871"/>
                <a:gd name="connsiteX15686" fmla="*/ 1082326 w 2663714"/>
                <a:gd name="connsiteY15686" fmla="*/ 1967282 h 2179871"/>
                <a:gd name="connsiteX15687" fmla="*/ 1082326 w 2663714"/>
                <a:gd name="connsiteY15687" fmla="*/ 1967282 h 2179871"/>
                <a:gd name="connsiteX15688" fmla="*/ 1081985 w 2663714"/>
                <a:gd name="connsiteY15688" fmla="*/ 1967282 h 2179871"/>
                <a:gd name="connsiteX15689" fmla="*/ 1081644 w 2663714"/>
                <a:gd name="connsiteY15689" fmla="*/ 1967282 h 2179871"/>
                <a:gd name="connsiteX15690" fmla="*/ 1081644 w 2663714"/>
                <a:gd name="connsiteY15690" fmla="*/ 1967282 h 2179871"/>
                <a:gd name="connsiteX15691" fmla="*/ 1068420 w 2663714"/>
                <a:gd name="connsiteY15691" fmla="*/ 1965234 h 2179871"/>
                <a:gd name="connsiteX15692" fmla="*/ 1115515 w 2663714"/>
                <a:gd name="connsiteY15692" fmla="*/ 1963527 h 2179871"/>
                <a:gd name="connsiteX15693" fmla="*/ 1131810 w 2663714"/>
                <a:gd name="connsiteY15693" fmla="*/ 1966429 h 2179871"/>
                <a:gd name="connsiteX15694" fmla="*/ 1102120 w 2663714"/>
                <a:gd name="connsiteY15694" fmla="*/ 1970611 h 2179871"/>
                <a:gd name="connsiteX15695" fmla="*/ 1090687 w 2663714"/>
                <a:gd name="connsiteY15695" fmla="*/ 1969074 h 2179871"/>
                <a:gd name="connsiteX15696" fmla="*/ 1082326 w 2663714"/>
                <a:gd name="connsiteY15696" fmla="*/ 1967453 h 2179871"/>
                <a:gd name="connsiteX15697" fmla="*/ 1176005 w 2663714"/>
                <a:gd name="connsiteY15697" fmla="*/ 1980511 h 2179871"/>
                <a:gd name="connsiteX15698" fmla="*/ 1176005 w 2663714"/>
                <a:gd name="connsiteY15698" fmla="*/ 1980511 h 2179871"/>
                <a:gd name="connsiteX15699" fmla="*/ 1175664 w 2663714"/>
                <a:gd name="connsiteY15699" fmla="*/ 1980511 h 2179871"/>
                <a:gd name="connsiteX15700" fmla="*/ 1175322 w 2663714"/>
                <a:gd name="connsiteY15700" fmla="*/ 1980511 h 2179871"/>
                <a:gd name="connsiteX15701" fmla="*/ 1175322 w 2663714"/>
                <a:gd name="connsiteY15701" fmla="*/ 1980511 h 2179871"/>
                <a:gd name="connsiteX15702" fmla="*/ 1121828 w 2663714"/>
                <a:gd name="connsiteY15702" fmla="*/ 1973171 h 2179871"/>
                <a:gd name="connsiteX15703" fmla="*/ 1151519 w 2663714"/>
                <a:gd name="connsiteY15703" fmla="*/ 1970013 h 2179871"/>
                <a:gd name="connsiteX15704" fmla="*/ 1201002 w 2663714"/>
                <a:gd name="connsiteY15704" fmla="*/ 1979743 h 2179871"/>
                <a:gd name="connsiteX15705" fmla="*/ 1201002 w 2663714"/>
                <a:gd name="connsiteY15705" fmla="*/ 1979743 h 2179871"/>
                <a:gd name="connsiteX15706" fmla="*/ 1201088 w 2663714"/>
                <a:gd name="connsiteY15706" fmla="*/ 1979743 h 2179871"/>
                <a:gd name="connsiteX15707" fmla="*/ 1201173 w 2663714"/>
                <a:gd name="connsiteY15707" fmla="*/ 1979743 h 2179871"/>
                <a:gd name="connsiteX15708" fmla="*/ 1201173 w 2663714"/>
                <a:gd name="connsiteY15708" fmla="*/ 1979743 h 2179871"/>
                <a:gd name="connsiteX15709" fmla="*/ 1213459 w 2663714"/>
                <a:gd name="connsiteY15709" fmla="*/ 1981962 h 2179871"/>
                <a:gd name="connsiteX15710" fmla="*/ 1199467 w 2663714"/>
                <a:gd name="connsiteY15710" fmla="*/ 1984864 h 2179871"/>
                <a:gd name="connsiteX15711" fmla="*/ 1176005 w 2663714"/>
                <a:gd name="connsiteY15711" fmla="*/ 1980596 h 2179871"/>
                <a:gd name="connsiteX15712" fmla="*/ 1418306 w 2663714"/>
                <a:gd name="connsiteY15712" fmla="*/ 1947311 h 2179871"/>
                <a:gd name="connsiteX15713" fmla="*/ 1422486 w 2663714"/>
                <a:gd name="connsiteY15713" fmla="*/ 1949017 h 2179871"/>
                <a:gd name="connsiteX15714" fmla="*/ 1431274 w 2663714"/>
                <a:gd name="connsiteY15714" fmla="*/ 1952602 h 2179871"/>
                <a:gd name="connsiteX15715" fmla="*/ 1431018 w 2663714"/>
                <a:gd name="connsiteY15715" fmla="*/ 1952602 h 2179871"/>
                <a:gd name="connsiteX15716" fmla="*/ 1416258 w 2663714"/>
                <a:gd name="connsiteY15716" fmla="*/ 1947311 h 2179871"/>
                <a:gd name="connsiteX15717" fmla="*/ 1418306 w 2663714"/>
                <a:gd name="connsiteY15717" fmla="*/ 1947311 h 2179871"/>
                <a:gd name="connsiteX15718" fmla="*/ 1504476 w 2663714"/>
                <a:gd name="connsiteY15718" fmla="*/ 1957382 h 2179871"/>
                <a:gd name="connsiteX15719" fmla="*/ 1504476 w 2663714"/>
                <a:gd name="connsiteY15719" fmla="*/ 1957382 h 2179871"/>
                <a:gd name="connsiteX15720" fmla="*/ 1504732 w 2663714"/>
                <a:gd name="connsiteY15720" fmla="*/ 1957552 h 2179871"/>
                <a:gd name="connsiteX15721" fmla="*/ 1504988 w 2663714"/>
                <a:gd name="connsiteY15721" fmla="*/ 1957723 h 2179871"/>
                <a:gd name="connsiteX15722" fmla="*/ 1504988 w 2663714"/>
                <a:gd name="connsiteY15722" fmla="*/ 1957723 h 2179871"/>
                <a:gd name="connsiteX15723" fmla="*/ 1515652 w 2663714"/>
                <a:gd name="connsiteY15723" fmla="*/ 1962332 h 2179871"/>
                <a:gd name="connsiteX15724" fmla="*/ 1475809 w 2663714"/>
                <a:gd name="connsiteY15724" fmla="*/ 1958491 h 2179871"/>
                <a:gd name="connsiteX15725" fmla="*/ 1452518 w 2663714"/>
                <a:gd name="connsiteY15725" fmla="*/ 1947225 h 2179871"/>
                <a:gd name="connsiteX15726" fmla="*/ 1480843 w 2663714"/>
                <a:gd name="connsiteY15726" fmla="*/ 1946798 h 2179871"/>
                <a:gd name="connsiteX15727" fmla="*/ 1483403 w 2663714"/>
                <a:gd name="connsiteY15727" fmla="*/ 1947823 h 2179871"/>
                <a:gd name="connsiteX15728" fmla="*/ 1504391 w 2663714"/>
                <a:gd name="connsiteY15728" fmla="*/ 1957552 h 2179871"/>
                <a:gd name="connsiteX15729" fmla="*/ 1539115 w 2663714"/>
                <a:gd name="connsiteY15729" fmla="*/ 1991265 h 2179871"/>
                <a:gd name="connsiteX15730" fmla="*/ 1532034 w 2663714"/>
                <a:gd name="connsiteY15730" fmla="*/ 1990326 h 2179871"/>
                <a:gd name="connsiteX15731" fmla="*/ 1508827 w 2663714"/>
                <a:gd name="connsiteY15731" fmla="*/ 1981620 h 2179871"/>
                <a:gd name="connsiteX15732" fmla="*/ 1519321 w 2663714"/>
                <a:gd name="connsiteY15732" fmla="*/ 1982559 h 2179871"/>
                <a:gd name="connsiteX15733" fmla="*/ 1539115 w 2663714"/>
                <a:gd name="connsiteY15733" fmla="*/ 1991350 h 2179871"/>
                <a:gd name="connsiteX15734" fmla="*/ 1581773 w 2663714"/>
                <a:gd name="connsiteY15734" fmla="*/ 2064238 h 2179871"/>
                <a:gd name="connsiteX15735" fmla="*/ 1558482 w 2663714"/>
                <a:gd name="connsiteY15735" fmla="*/ 2058264 h 2179871"/>
                <a:gd name="connsiteX15736" fmla="*/ 1562833 w 2663714"/>
                <a:gd name="connsiteY15736" fmla="*/ 2055617 h 2179871"/>
                <a:gd name="connsiteX15737" fmla="*/ 1575886 w 2663714"/>
                <a:gd name="connsiteY15737" fmla="*/ 2046912 h 2179871"/>
                <a:gd name="connsiteX15738" fmla="*/ 1594315 w 2663714"/>
                <a:gd name="connsiteY15738" fmla="*/ 2051862 h 2179871"/>
                <a:gd name="connsiteX15739" fmla="*/ 1603530 w 2663714"/>
                <a:gd name="connsiteY15739" fmla="*/ 2054508 h 2179871"/>
                <a:gd name="connsiteX15740" fmla="*/ 1585357 w 2663714"/>
                <a:gd name="connsiteY15740" fmla="*/ 2062701 h 2179871"/>
                <a:gd name="connsiteX15741" fmla="*/ 1581773 w 2663714"/>
                <a:gd name="connsiteY15741" fmla="*/ 2064323 h 2179871"/>
                <a:gd name="connsiteX15742" fmla="*/ 1552339 w 2663714"/>
                <a:gd name="connsiteY15742" fmla="*/ 2077467 h 2179871"/>
                <a:gd name="connsiteX15743" fmla="*/ 1542101 w 2663714"/>
                <a:gd name="connsiteY15743" fmla="*/ 2074906 h 2179871"/>
                <a:gd name="connsiteX15744" fmla="*/ 1534167 w 2663714"/>
                <a:gd name="connsiteY15744" fmla="*/ 2072943 h 2179871"/>
                <a:gd name="connsiteX15745" fmla="*/ 1554387 w 2663714"/>
                <a:gd name="connsiteY15745" fmla="*/ 2060909 h 2179871"/>
                <a:gd name="connsiteX15746" fmla="*/ 1578019 w 2663714"/>
                <a:gd name="connsiteY15746" fmla="*/ 2066030 h 2179871"/>
                <a:gd name="connsiteX15747" fmla="*/ 1552424 w 2663714"/>
                <a:gd name="connsiteY15747" fmla="*/ 2077552 h 2179871"/>
                <a:gd name="connsiteX15748" fmla="*/ 1529133 w 2663714"/>
                <a:gd name="connsiteY15748" fmla="*/ 2088136 h 2179871"/>
                <a:gd name="connsiteX15749" fmla="*/ 1528962 w 2663714"/>
                <a:gd name="connsiteY15749" fmla="*/ 2088136 h 2179871"/>
                <a:gd name="connsiteX15750" fmla="*/ 1528792 w 2663714"/>
                <a:gd name="connsiteY15750" fmla="*/ 2088306 h 2179871"/>
                <a:gd name="connsiteX15751" fmla="*/ 1528792 w 2663714"/>
                <a:gd name="connsiteY15751" fmla="*/ 2088306 h 2179871"/>
                <a:gd name="connsiteX15752" fmla="*/ 1524440 w 2663714"/>
                <a:gd name="connsiteY15752" fmla="*/ 2090696 h 2179871"/>
                <a:gd name="connsiteX15753" fmla="*/ 1505927 w 2663714"/>
                <a:gd name="connsiteY15753" fmla="*/ 2086855 h 2179871"/>
                <a:gd name="connsiteX15754" fmla="*/ 1529047 w 2663714"/>
                <a:gd name="connsiteY15754" fmla="*/ 2075930 h 2179871"/>
                <a:gd name="connsiteX15755" fmla="*/ 1529047 w 2663714"/>
                <a:gd name="connsiteY15755" fmla="*/ 2075930 h 2179871"/>
                <a:gd name="connsiteX15756" fmla="*/ 1529047 w 2663714"/>
                <a:gd name="connsiteY15756" fmla="*/ 2075930 h 2179871"/>
                <a:gd name="connsiteX15757" fmla="*/ 1529047 w 2663714"/>
                <a:gd name="connsiteY15757" fmla="*/ 2075930 h 2179871"/>
                <a:gd name="connsiteX15758" fmla="*/ 1529047 w 2663714"/>
                <a:gd name="connsiteY15758" fmla="*/ 2075930 h 2179871"/>
                <a:gd name="connsiteX15759" fmla="*/ 1530839 w 2663714"/>
                <a:gd name="connsiteY15759" fmla="*/ 2074906 h 2179871"/>
                <a:gd name="connsiteX15760" fmla="*/ 1541163 w 2663714"/>
                <a:gd name="connsiteY15760" fmla="*/ 2076954 h 2179871"/>
                <a:gd name="connsiteX15761" fmla="*/ 1549524 w 2663714"/>
                <a:gd name="connsiteY15761" fmla="*/ 2078747 h 2179871"/>
                <a:gd name="connsiteX15762" fmla="*/ 1528962 w 2663714"/>
                <a:gd name="connsiteY15762" fmla="*/ 2088220 h 2179871"/>
                <a:gd name="connsiteX15763" fmla="*/ 1528962 w 2663714"/>
                <a:gd name="connsiteY15763" fmla="*/ 2088220 h 2179871"/>
                <a:gd name="connsiteX15764" fmla="*/ 1452774 w 2663714"/>
                <a:gd name="connsiteY15764" fmla="*/ 2063128 h 2179871"/>
                <a:gd name="connsiteX15765" fmla="*/ 1452774 w 2663714"/>
                <a:gd name="connsiteY15765" fmla="*/ 2063128 h 2179871"/>
                <a:gd name="connsiteX15766" fmla="*/ 1452774 w 2663714"/>
                <a:gd name="connsiteY15766" fmla="*/ 2063128 h 2179871"/>
                <a:gd name="connsiteX15767" fmla="*/ 1452774 w 2663714"/>
                <a:gd name="connsiteY15767" fmla="*/ 2063128 h 2179871"/>
                <a:gd name="connsiteX15768" fmla="*/ 1456784 w 2663714"/>
                <a:gd name="connsiteY15768" fmla="*/ 2061336 h 2179871"/>
                <a:gd name="connsiteX15769" fmla="*/ 1460367 w 2663714"/>
                <a:gd name="connsiteY15769" fmla="*/ 2061934 h 2179871"/>
                <a:gd name="connsiteX15770" fmla="*/ 1434345 w 2663714"/>
                <a:gd name="connsiteY15770" fmla="*/ 2074224 h 2179871"/>
                <a:gd name="connsiteX15771" fmla="*/ 1424448 w 2663714"/>
                <a:gd name="connsiteY15771" fmla="*/ 2073029 h 2179871"/>
                <a:gd name="connsiteX15772" fmla="*/ 1452688 w 2663714"/>
                <a:gd name="connsiteY15772" fmla="*/ 2063128 h 2179871"/>
                <a:gd name="connsiteX15773" fmla="*/ 1452688 w 2663714"/>
                <a:gd name="connsiteY15773" fmla="*/ 2063128 h 2179871"/>
                <a:gd name="connsiteX15774" fmla="*/ 1449788 w 2663714"/>
                <a:gd name="connsiteY15774" fmla="*/ 2034366 h 2179871"/>
                <a:gd name="connsiteX15775" fmla="*/ 1449788 w 2663714"/>
                <a:gd name="connsiteY15775" fmla="*/ 2034366 h 2179871"/>
                <a:gd name="connsiteX15776" fmla="*/ 1449447 w 2663714"/>
                <a:gd name="connsiteY15776" fmla="*/ 2034366 h 2179871"/>
                <a:gd name="connsiteX15777" fmla="*/ 1449105 w 2663714"/>
                <a:gd name="connsiteY15777" fmla="*/ 2034366 h 2179871"/>
                <a:gd name="connsiteX15778" fmla="*/ 1449105 w 2663714"/>
                <a:gd name="connsiteY15778" fmla="*/ 2034366 h 2179871"/>
                <a:gd name="connsiteX15779" fmla="*/ 1421036 w 2663714"/>
                <a:gd name="connsiteY15779" fmla="*/ 2029928 h 2179871"/>
                <a:gd name="connsiteX15780" fmla="*/ 1447058 w 2663714"/>
                <a:gd name="connsiteY15780" fmla="*/ 2018150 h 2179871"/>
                <a:gd name="connsiteX15781" fmla="*/ 1463268 w 2663714"/>
                <a:gd name="connsiteY15781" fmla="*/ 2021563 h 2179871"/>
                <a:gd name="connsiteX15782" fmla="*/ 1463268 w 2663714"/>
                <a:gd name="connsiteY15782" fmla="*/ 2021563 h 2179871"/>
                <a:gd name="connsiteX15783" fmla="*/ 1463353 w 2663714"/>
                <a:gd name="connsiteY15783" fmla="*/ 2021563 h 2179871"/>
                <a:gd name="connsiteX15784" fmla="*/ 1463438 w 2663714"/>
                <a:gd name="connsiteY15784" fmla="*/ 2021563 h 2179871"/>
                <a:gd name="connsiteX15785" fmla="*/ 1463438 w 2663714"/>
                <a:gd name="connsiteY15785" fmla="*/ 2021563 h 2179871"/>
                <a:gd name="connsiteX15786" fmla="*/ 1480673 w 2663714"/>
                <a:gd name="connsiteY15786" fmla="*/ 2025063 h 2179871"/>
                <a:gd name="connsiteX15787" fmla="*/ 1470264 w 2663714"/>
                <a:gd name="connsiteY15787" fmla="*/ 2029330 h 2179871"/>
                <a:gd name="connsiteX15788" fmla="*/ 1454566 w 2663714"/>
                <a:gd name="connsiteY15788" fmla="*/ 2035390 h 2179871"/>
                <a:gd name="connsiteX15789" fmla="*/ 1449873 w 2663714"/>
                <a:gd name="connsiteY15789" fmla="*/ 2034451 h 2179871"/>
                <a:gd name="connsiteX15790" fmla="*/ 1399877 w 2663714"/>
                <a:gd name="connsiteY15790" fmla="*/ 2026770 h 2179871"/>
                <a:gd name="connsiteX15791" fmla="*/ 1427861 w 2663714"/>
                <a:gd name="connsiteY15791" fmla="*/ 2014138 h 2179871"/>
                <a:gd name="connsiteX15792" fmla="*/ 1438782 w 2663714"/>
                <a:gd name="connsiteY15792" fmla="*/ 2016357 h 2179871"/>
                <a:gd name="connsiteX15793" fmla="*/ 1408153 w 2663714"/>
                <a:gd name="connsiteY15793" fmla="*/ 2027879 h 2179871"/>
                <a:gd name="connsiteX15794" fmla="*/ 1399877 w 2663714"/>
                <a:gd name="connsiteY15794" fmla="*/ 2026685 h 2179871"/>
                <a:gd name="connsiteX15795" fmla="*/ 1370699 w 2663714"/>
                <a:gd name="connsiteY15795" fmla="*/ 2030525 h 2179871"/>
                <a:gd name="connsiteX15796" fmla="*/ 1359778 w 2663714"/>
                <a:gd name="connsiteY15796" fmla="*/ 2034280 h 2179871"/>
                <a:gd name="connsiteX15797" fmla="*/ 1343568 w 2663714"/>
                <a:gd name="connsiteY15797" fmla="*/ 2026770 h 2179871"/>
                <a:gd name="connsiteX15798" fmla="*/ 1351161 w 2663714"/>
                <a:gd name="connsiteY15798" fmla="*/ 2024636 h 2179871"/>
                <a:gd name="connsiteX15799" fmla="*/ 1376756 w 2663714"/>
                <a:gd name="connsiteY15799" fmla="*/ 2028647 h 2179871"/>
                <a:gd name="connsiteX15800" fmla="*/ 1370955 w 2663714"/>
                <a:gd name="connsiteY15800" fmla="*/ 2030440 h 2179871"/>
                <a:gd name="connsiteX15801" fmla="*/ 1370955 w 2663714"/>
                <a:gd name="connsiteY15801" fmla="*/ 2030440 h 2179871"/>
                <a:gd name="connsiteX15802" fmla="*/ 1370784 w 2663714"/>
                <a:gd name="connsiteY15802" fmla="*/ 2030440 h 2179871"/>
                <a:gd name="connsiteX15803" fmla="*/ 1370613 w 2663714"/>
                <a:gd name="connsiteY15803" fmla="*/ 2030440 h 2179871"/>
                <a:gd name="connsiteX15804" fmla="*/ 1370613 w 2663714"/>
                <a:gd name="connsiteY15804" fmla="*/ 2030440 h 2179871"/>
                <a:gd name="connsiteX15805" fmla="*/ 1334951 w 2663714"/>
                <a:gd name="connsiteY15805" fmla="*/ 2016357 h 2179871"/>
                <a:gd name="connsiteX15806" fmla="*/ 1334951 w 2663714"/>
                <a:gd name="connsiteY15806" fmla="*/ 2016357 h 2179871"/>
                <a:gd name="connsiteX15807" fmla="*/ 1334951 w 2663714"/>
                <a:gd name="connsiteY15807" fmla="*/ 2016357 h 2179871"/>
                <a:gd name="connsiteX15808" fmla="*/ 1334951 w 2663714"/>
                <a:gd name="connsiteY15808" fmla="*/ 2016357 h 2179871"/>
                <a:gd name="connsiteX15809" fmla="*/ 1349967 w 2663714"/>
                <a:gd name="connsiteY15809" fmla="*/ 2011578 h 2179871"/>
                <a:gd name="connsiteX15810" fmla="*/ 1361228 w 2663714"/>
                <a:gd name="connsiteY15810" fmla="*/ 2014480 h 2179871"/>
                <a:gd name="connsiteX15811" fmla="*/ 1345445 w 2663714"/>
                <a:gd name="connsiteY15811" fmla="*/ 2020027 h 2179871"/>
                <a:gd name="connsiteX15812" fmla="*/ 1327528 w 2663714"/>
                <a:gd name="connsiteY15812" fmla="*/ 2018150 h 2179871"/>
                <a:gd name="connsiteX15813" fmla="*/ 1334695 w 2663714"/>
                <a:gd name="connsiteY15813" fmla="*/ 2016357 h 2179871"/>
                <a:gd name="connsiteX15814" fmla="*/ 1334695 w 2663714"/>
                <a:gd name="connsiteY15814" fmla="*/ 2016357 h 2179871"/>
                <a:gd name="connsiteX15815" fmla="*/ 1520772 w 2663714"/>
                <a:gd name="connsiteY15815" fmla="*/ 2054167 h 2179871"/>
                <a:gd name="connsiteX15816" fmla="*/ 1546111 w 2663714"/>
                <a:gd name="connsiteY15816" fmla="*/ 2059288 h 2179871"/>
                <a:gd name="connsiteX15817" fmla="*/ 1526147 w 2663714"/>
                <a:gd name="connsiteY15817" fmla="*/ 2069700 h 2179871"/>
                <a:gd name="connsiteX15818" fmla="*/ 1526147 w 2663714"/>
                <a:gd name="connsiteY15818" fmla="*/ 2069700 h 2179871"/>
                <a:gd name="connsiteX15819" fmla="*/ 1525976 w 2663714"/>
                <a:gd name="connsiteY15819" fmla="*/ 2069785 h 2179871"/>
                <a:gd name="connsiteX15820" fmla="*/ 1525805 w 2663714"/>
                <a:gd name="connsiteY15820" fmla="*/ 2069785 h 2179871"/>
                <a:gd name="connsiteX15821" fmla="*/ 1525805 w 2663714"/>
                <a:gd name="connsiteY15821" fmla="*/ 2069871 h 2179871"/>
                <a:gd name="connsiteX15822" fmla="*/ 1524270 w 2663714"/>
                <a:gd name="connsiteY15822" fmla="*/ 2070724 h 2179871"/>
                <a:gd name="connsiteX15823" fmla="*/ 1498931 w 2663714"/>
                <a:gd name="connsiteY15823" fmla="*/ 2064921 h 2179871"/>
                <a:gd name="connsiteX15824" fmla="*/ 1518297 w 2663714"/>
                <a:gd name="connsiteY15824" fmla="*/ 2053740 h 2179871"/>
                <a:gd name="connsiteX15825" fmla="*/ 1520772 w 2663714"/>
                <a:gd name="connsiteY15825" fmla="*/ 2054167 h 2179871"/>
                <a:gd name="connsiteX15826" fmla="*/ 1488692 w 2663714"/>
                <a:gd name="connsiteY15826" fmla="*/ 2062446 h 2179871"/>
                <a:gd name="connsiteX15827" fmla="*/ 1488522 w 2663714"/>
                <a:gd name="connsiteY15827" fmla="*/ 2062531 h 2179871"/>
                <a:gd name="connsiteX15828" fmla="*/ 1478881 w 2663714"/>
                <a:gd name="connsiteY15828" fmla="*/ 2060482 h 2179871"/>
                <a:gd name="connsiteX15829" fmla="*/ 1498163 w 2663714"/>
                <a:gd name="connsiteY15829" fmla="*/ 2049899 h 2179871"/>
                <a:gd name="connsiteX15830" fmla="*/ 1509339 w 2663714"/>
                <a:gd name="connsiteY15830" fmla="*/ 2051947 h 2179871"/>
                <a:gd name="connsiteX15831" fmla="*/ 1489119 w 2663714"/>
                <a:gd name="connsiteY15831" fmla="*/ 2062189 h 2179871"/>
                <a:gd name="connsiteX15832" fmla="*/ 1489119 w 2663714"/>
                <a:gd name="connsiteY15832" fmla="*/ 2062189 h 2179871"/>
                <a:gd name="connsiteX15833" fmla="*/ 1488948 w 2663714"/>
                <a:gd name="connsiteY15833" fmla="*/ 2062275 h 2179871"/>
                <a:gd name="connsiteX15834" fmla="*/ 1488778 w 2663714"/>
                <a:gd name="connsiteY15834" fmla="*/ 2062275 h 2179871"/>
                <a:gd name="connsiteX15835" fmla="*/ 1488778 w 2663714"/>
                <a:gd name="connsiteY15835" fmla="*/ 2062360 h 2179871"/>
                <a:gd name="connsiteX15836" fmla="*/ 1516335 w 2663714"/>
                <a:gd name="connsiteY15836" fmla="*/ 2048277 h 2179871"/>
                <a:gd name="connsiteX15837" fmla="*/ 1505244 w 2663714"/>
                <a:gd name="connsiteY15837" fmla="*/ 2045803 h 2179871"/>
                <a:gd name="connsiteX15838" fmla="*/ 1511046 w 2663714"/>
                <a:gd name="connsiteY15838" fmla="*/ 2042388 h 2179871"/>
                <a:gd name="connsiteX15839" fmla="*/ 1524014 w 2663714"/>
                <a:gd name="connsiteY15839" fmla="*/ 2034366 h 2179871"/>
                <a:gd name="connsiteX15840" fmla="*/ 1529047 w 2663714"/>
                <a:gd name="connsiteY15840" fmla="*/ 2035475 h 2179871"/>
                <a:gd name="connsiteX15841" fmla="*/ 1536384 w 2663714"/>
                <a:gd name="connsiteY15841" fmla="*/ 2037182 h 2179871"/>
                <a:gd name="connsiteX15842" fmla="*/ 1516250 w 2663714"/>
                <a:gd name="connsiteY15842" fmla="*/ 2048277 h 2179871"/>
                <a:gd name="connsiteX15843" fmla="*/ 1530498 w 2663714"/>
                <a:gd name="connsiteY15843" fmla="*/ 2030867 h 2179871"/>
                <a:gd name="connsiteX15844" fmla="*/ 1529730 w 2663714"/>
                <a:gd name="connsiteY15844" fmla="*/ 2030696 h 2179871"/>
                <a:gd name="connsiteX15845" fmla="*/ 1546879 w 2663714"/>
                <a:gd name="connsiteY15845" fmla="*/ 2019259 h 2179871"/>
                <a:gd name="connsiteX15846" fmla="*/ 1561980 w 2663714"/>
                <a:gd name="connsiteY15846" fmla="*/ 2021991 h 2179871"/>
                <a:gd name="connsiteX15847" fmla="*/ 1541760 w 2663714"/>
                <a:gd name="connsiteY15847" fmla="*/ 2034110 h 2179871"/>
                <a:gd name="connsiteX15848" fmla="*/ 1530327 w 2663714"/>
                <a:gd name="connsiteY15848" fmla="*/ 2030952 h 2179871"/>
                <a:gd name="connsiteX15849" fmla="*/ 1495944 w 2663714"/>
                <a:gd name="connsiteY15849" fmla="*/ 2021991 h 2179871"/>
                <a:gd name="connsiteX15850" fmla="*/ 1512667 w 2663714"/>
                <a:gd name="connsiteY15850" fmla="*/ 2013370 h 2179871"/>
                <a:gd name="connsiteX15851" fmla="*/ 1540309 w 2663714"/>
                <a:gd name="connsiteY15851" fmla="*/ 2018150 h 2179871"/>
                <a:gd name="connsiteX15852" fmla="*/ 1533399 w 2663714"/>
                <a:gd name="connsiteY15852" fmla="*/ 2021563 h 2179871"/>
                <a:gd name="connsiteX15853" fmla="*/ 1519492 w 2663714"/>
                <a:gd name="connsiteY15853" fmla="*/ 2027964 h 2179871"/>
                <a:gd name="connsiteX15854" fmla="*/ 1496030 w 2663714"/>
                <a:gd name="connsiteY15854" fmla="*/ 2021991 h 2179871"/>
                <a:gd name="connsiteX15855" fmla="*/ 1464377 w 2663714"/>
                <a:gd name="connsiteY15855" fmla="*/ 2014650 h 2179871"/>
                <a:gd name="connsiteX15856" fmla="*/ 1457125 w 2663714"/>
                <a:gd name="connsiteY15856" fmla="*/ 2013285 h 2179871"/>
                <a:gd name="connsiteX15857" fmla="*/ 1471629 w 2663714"/>
                <a:gd name="connsiteY15857" fmla="*/ 2006286 h 2179871"/>
                <a:gd name="connsiteX15858" fmla="*/ 1478966 w 2663714"/>
                <a:gd name="connsiteY15858" fmla="*/ 2007652 h 2179871"/>
                <a:gd name="connsiteX15859" fmla="*/ 1478966 w 2663714"/>
                <a:gd name="connsiteY15859" fmla="*/ 2007652 h 2179871"/>
                <a:gd name="connsiteX15860" fmla="*/ 1479052 w 2663714"/>
                <a:gd name="connsiteY15860" fmla="*/ 2007652 h 2179871"/>
                <a:gd name="connsiteX15861" fmla="*/ 1479137 w 2663714"/>
                <a:gd name="connsiteY15861" fmla="*/ 2007652 h 2179871"/>
                <a:gd name="connsiteX15862" fmla="*/ 1479137 w 2663714"/>
                <a:gd name="connsiteY15862" fmla="*/ 2007652 h 2179871"/>
                <a:gd name="connsiteX15863" fmla="*/ 1508913 w 2663714"/>
                <a:gd name="connsiteY15863" fmla="*/ 2012687 h 2179871"/>
                <a:gd name="connsiteX15864" fmla="*/ 1490740 w 2663714"/>
                <a:gd name="connsiteY15864" fmla="*/ 2020710 h 2179871"/>
                <a:gd name="connsiteX15865" fmla="*/ 1464974 w 2663714"/>
                <a:gd name="connsiteY15865" fmla="*/ 2014736 h 2179871"/>
                <a:gd name="connsiteX15866" fmla="*/ 1464974 w 2663714"/>
                <a:gd name="connsiteY15866" fmla="*/ 2014736 h 2179871"/>
                <a:gd name="connsiteX15867" fmla="*/ 1464633 w 2663714"/>
                <a:gd name="connsiteY15867" fmla="*/ 2014736 h 2179871"/>
                <a:gd name="connsiteX15868" fmla="*/ 1464292 w 2663714"/>
                <a:gd name="connsiteY15868" fmla="*/ 2014736 h 2179871"/>
                <a:gd name="connsiteX15869" fmla="*/ 1464292 w 2663714"/>
                <a:gd name="connsiteY15869" fmla="*/ 2014736 h 2179871"/>
                <a:gd name="connsiteX15870" fmla="*/ 1448167 w 2663714"/>
                <a:gd name="connsiteY15870" fmla="*/ 1974963 h 2179871"/>
                <a:gd name="connsiteX15871" fmla="*/ 1444925 w 2663714"/>
                <a:gd name="connsiteY15871" fmla="*/ 1974963 h 2179871"/>
                <a:gd name="connsiteX15872" fmla="*/ 1446375 w 2663714"/>
                <a:gd name="connsiteY15872" fmla="*/ 1974281 h 2179871"/>
                <a:gd name="connsiteX15873" fmla="*/ 1448252 w 2663714"/>
                <a:gd name="connsiteY15873" fmla="*/ 1974963 h 2179871"/>
                <a:gd name="connsiteX15874" fmla="*/ 1453713 w 2663714"/>
                <a:gd name="connsiteY15874" fmla="*/ 1976926 h 2179871"/>
                <a:gd name="connsiteX15875" fmla="*/ 1458405 w 2663714"/>
                <a:gd name="connsiteY15875" fmla="*/ 1978633 h 2179871"/>
                <a:gd name="connsiteX15876" fmla="*/ 1456357 w 2663714"/>
                <a:gd name="connsiteY15876" fmla="*/ 1979487 h 2179871"/>
                <a:gd name="connsiteX15877" fmla="*/ 1442963 w 2663714"/>
                <a:gd name="connsiteY15877" fmla="*/ 1985120 h 2179871"/>
                <a:gd name="connsiteX15878" fmla="*/ 1424960 w 2663714"/>
                <a:gd name="connsiteY15878" fmla="*/ 1992203 h 2179871"/>
                <a:gd name="connsiteX15879" fmla="*/ 1409348 w 2663714"/>
                <a:gd name="connsiteY15879" fmla="*/ 1989899 h 2179871"/>
                <a:gd name="connsiteX15880" fmla="*/ 1419244 w 2663714"/>
                <a:gd name="connsiteY15880" fmla="*/ 1985888 h 2179871"/>
                <a:gd name="connsiteX15881" fmla="*/ 1433919 w 2663714"/>
                <a:gd name="connsiteY15881" fmla="*/ 1979658 h 2179871"/>
                <a:gd name="connsiteX15882" fmla="*/ 1442280 w 2663714"/>
                <a:gd name="connsiteY15882" fmla="*/ 1975988 h 2179871"/>
                <a:gd name="connsiteX15883" fmla="*/ 1453627 w 2663714"/>
                <a:gd name="connsiteY15883" fmla="*/ 1976841 h 2179871"/>
                <a:gd name="connsiteX15884" fmla="*/ 1497480 w 2663714"/>
                <a:gd name="connsiteY15884" fmla="*/ 1992801 h 2179871"/>
                <a:gd name="connsiteX15885" fmla="*/ 1478881 w 2663714"/>
                <a:gd name="connsiteY15885" fmla="*/ 2000568 h 2179871"/>
                <a:gd name="connsiteX15886" fmla="*/ 1460111 w 2663714"/>
                <a:gd name="connsiteY15886" fmla="*/ 1997580 h 2179871"/>
                <a:gd name="connsiteX15887" fmla="*/ 1465998 w 2663714"/>
                <a:gd name="connsiteY15887" fmla="*/ 1994337 h 2179871"/>
                <a:gd name="connsiteX15888" fmla="*/ 1465827 w 2663714"/>
                <a:gd name="connsiteY15888" fmla="*/ 1994081 h 2179871"/>
                <a:gd name="connsiteX15889" fmla="*/ 1458746 w 2663714"/>
                <a:gd name="connsiteY15889" fmla="*/ 1997410 h 2179871"/>
                <a:gd name="connsiteX15890" fmla="*/ 1430847 w 2663714"/>
                <a:gd name="connsiteY15890" fmla="*/ 1993143 h 2179871"/>
                <a:gd name="connsiteX15891" fmla="*/ 1443560 w 2663714"/>
                <a:gd name="connsiteY15891" fmla="*/ 1987083 h 2179871"/>
                <a:gd name="connsiteX15892" fmla="*/ 1456698 w 2663714"/>
                <a:gd name="connsiteY15892" fmla="*/ 1980596 h 2179871"/>
                <a:gd name="connsiteX15893" fmla="*/ 1459684 w 2663714"/>
                <a:gd name="connsiteY15893" fmla="*/ 1979060 h 2179871"/>
                <a:gd name="connsiteX15894" fmla="*/ 1497395 w 2663714"/>
                <a:gd name="connsiteY15894" fmla="*/ 1992801 h 2179871"/>
                <a:gd name="connsiteX15895" fmla="*/ 1521027 w 2663714"/>
                <a:gd name="connsiteY15895" fmla="*/ 2008847 h 2179871"/>
                <a:gd name="connsiteX15896" fmla="*/ 1527512 w 2663714"/>
                <a:gd name="connsiteY15896" fmla="*/ 2005347 h 2179871"/>
                <a:gd name="connsiteX15897" fmla="*/ 1527853 w 2663714"/>
                <a:gd name="connsiteY15897" fmla="*/ 2005177 h 2179871"/>
                <a:gd name="connsiteX15898" fmla="*/ 1532204 w 2663714"/>
                <a:gd name="connsiteY15898" fmla="*/ 2005689 h 2179871"/>
                <a:gd name="connsiteX15899" fmla="*/ 1551059 w 2663714"/>
                <a:gd name="connsiteY15899" fmla="*/ 2012858 h 2179871"/>
                <a:gd name="connsiteX15900" fmla="*/ 1547817 w 2663714"/>
                <a:gd name="connsiteY15900" fmla="*/ 2014480 h 2179871"/>
                <a:gd name="connsiteX15901" fmla="*/ 1520942 w 2663714"/>
                <a:gd name="connsiteY15901" fmla="*/ 2008847 h 2179871"/>
                <a:gd name="connsiteX15902" fmla="*/ 1527085 w 2663714"/>
                <a:gd name="connsiteY15902" fmla="*/ 2004238 h 2179871"/>
                <a:gd name="connsiteX15903" fmla="*/ 1527000 w 2663714"/>
                <a:gd name="connsiteY15903" fmla="*/ 2004238 h 2179871"/>
                <a:gd name="connsiteX15904" fmla="*/ 1521710 w 2663714"/>
                <a:gd name="connsiteY15904" fmla="*/ 2004067 h 2179871"/>
                <a:gd name="connsiteX15905" fmla="*/ 1521710 w 2663714"/>
                <a:gd name="connsiteY15905" fmla="*/ 2004408 h 2179871"/>
                <a:gd name="connsiteX15906" fmla="*/ 1525891 w 2663714"/>
                <a:gd name="connsiteY15906" fmla="*/ 2004921 h 2179871"/>
                <a:gd name="connsiteX15907" fmla="*/ 1518639 w 2663714"/>
                <a:gd name="connsiteY15907" fmla="*/ 2008420 h 2179871"/>
                <a:gd name="connsiteX15908" fmla="*/ 1482379 w 2663714"/>
                <a:gd name="connsiteY15908" fmla="*/ 2001250 h 2179871"/>
                <a:gd name="connsiteX15909" fmla="*/ 1498589 w 2663714"/>
                <a:gd name="connsiteY15909" fmla="*/ 1993228 h 2179871"/>
                <a:gd name="connsiteX15910" fmla="*/ 1519236 w 2663714"/>
                <a:gd name="connsiteY15910" fmla="*/ 2000738 h 2179871"/>
                <a:gd name="connsiteX15911" fmla="*/ 1527853 w 2663714"/>
                <a:gd name="connsiteY15911" fmla="*/ 2003982 h 2179871"/>
                <a:gd name="connsiteX15912" fmla="*/ 1527256 w 2663714"/>
                <a:gd name="connsiteY15912" fmla="*/ 2004323 h 2179871"/>
                <a:gd name="connsiteX15913" fmla="*/ 1415234 w 2663714"/>
                <a:gd name="connsiteY15913" fmla="*/ 1995873 h 2179871"/>
                <a:gd name="connsiteX15914" fmla="*/ 1404740 w 2663714"/>
                <a:gd name="connsiteY15914" fmla="*/ 1999800 h 2179871"/>
                <a:gd name="connsiteX15915" fmla="*/ 1395099 w 2663714"/>
                <a:gd name="connsiteY15915" fmla="*/ 2003128 h 2179871"/>
                <a:gd name="connsiteX15916" fmla="*/ 1380510 w 2663714"/>
                <a:gd name="connsiteY15916" fmla="*/ 2001165 h 2179871"/>
                <a:gd name="connsiteX15917" fmla="*/ 1400986 w 2663714"/>
                <a:gd name="connsiteY15917" fmla="*/ 1993313 h 2179871"/>
                <a:gd name="connsiteX15918" fmla="*/ 1415234 w 2663714"/>
                <a:gd name="connsiteY15918" fmla="*/ 1995873 h 2179871"/>
                <a:gd name="connsiteX15919" fmla="*/ 1406361 w 2663714"/>
                <a:gd name="connsiteY15919" fmla="*/ 2004323 h 2179871"/>
                <a:gd name="connsiteX15920" fmla="*/ 1422315 w 2663714"/>
                <a:gd name="connsiteY15920" fmla="*/ 1997154 h 2179871"/>
                <a:gd name="connsiteX15921" fmla="*/ 1448764 w 2663714"/>
                <a:gd name="connsiteY15921" fmla="*/ 2002019 h 2179871"/>
                <a:gd name="connsiteX15922" fmla="*/ 1441768 w 2663714"/>
                <a:gd name="connsiteY15922" fmla="*/ 2005091 h 2179871"/>
                <a:gd name="connsiteX15923" fmla="*/ 1432468 w 2663714"/>
                <a:gd name="connsiteY15923" fmla="*/ 2008847 h 2179871"/>
                <a:gd name="connsiteX15924" fmla="*/ 1405594 w 2663714"/>
                <a:gd name="connsiteY15924" fmla="*/ 2004579 h 2179871"/>
                <a:gd name="connsiteX15925" fmla="*/ 1406447 w 2663714"/>
                <a:gd name="connsiteY15925" fmla="*/ 2004238 h 2179871"/>
                <a:gd name="connsiteX15926" fmla="*/ 1442451 w 2663714"/>
                <a:gd name="connsiteY15926" fmla="*/ 2007055 h 2179871"/>
                <a:gd name="connsiteX15927" fmla="*/ 1451238 w 2663714"/>
                <a:gd name="connsiteY15927" fmla="*/ 2002445 h 2179871"/>
                <a:gd name="connsiteX15928" fmla="*/ 1467022 w 2663714"/>
                <a:gd name="connsiteY15928" fmla="*/ 2005433 h 2179871"/>
                <a:gd name="connsiteX15929" fmla="*/ 1450300 w 2663714"/>
                <a:gd name="connsiteY15929" fmla="*/ 2012004 h 2179871"/>
                <a:gd name="connsiteX15930" fmla="*/ 1437161 w 2663714"/>
                <a:gd name="connsiteY15930" fmla="*/ 2009700 h 2179871"/>
                <a:gd name="connsiteX15931" fmla="*/ 1442451 w 2663714"/>
                <a:gd name="connsiteY15931" fmla="*/ 2007055 h 2179871"/>
                <a:gd name="connsiteX15932" fmla="*/ 1534337 w 2663714"/>
                <a:gd name="connsiteY15932" fmla="*/ 2023441 h 2179871"/>
                <a:gd name="connsiteX15933" fmla="*/ 1543039 w 2663714"/>
                <a:gd name="connsiteY15933" fmla="*/ 2018576 h 2179871"/>
                <a:gd name="connsiteX15934" fmla="*/ 1543551 w 2663714"/>
                <a:gd name="connsiteY15934" fmla="*/ 2018662 h 2179871"/>
                <a:gd name="connsiteX15935" fmla="*/ 1525038 w 2663714"/>
                <a:gd name="connsiteY15935" fmla="*/ 2029416 h 2179871"/>
                <a:gd name="connsiteX15936" fmla="*/ 1523929 w 2663714"/>
                <a:gd name="connsiteY15936" fmla="*/ 2029074 h 2179871"/>
                <a:gd name="connsiteX15937" fmla="*/ 1534422 w 2663714"/>
                <a:gd name="connsiteY15937" fmla="*/ 2023441 h 2179871"/>
                <a:gd name="connsiteX15938" fmla="*/ 1564795 w 2663714"/>
                <a:gd name="connsiteY15938" fmla="*/ 2018064 h 2179871"/>
                <a:gd name="connsiteX15939" fmla="*/ 1552680 w 2663714"/>
                <a:gd name="connsiteY15939" fmla="*/ 2015419 h 2179871"/>
                <a:gd name="connsiteX15940" fmla="*/ 1554557 w 2663714"/>
                <a:gd name="connsiteY15940" fmla="*/ 2014053 h 2179871"/>
                <a:gd name="connsiteX15941" fmla="*/ 1564795 w 2663714"/>
                <a:gd name="connsiteY15941" fmla="*/ 2018064 h 2179871"/>
                <a:gd name="connsiteX15942" fmla="*/ 1550718 w 2663714"/>
                <a:gd name="connsiteY15942" fmla="*/ 2014309 h 2179871"/>
                <a:gd name="connsiteX15943" fmla="*/ 1549865 w 2663714"/>
                <a:gd name="connsiteY15943" fmla="*/ 2014821 h 2179871"/>
                <a:gd name="connsiteX15944" fmla="*/ 1549694 w 2663714"/>
                <a:gd name="connsiteY15944" fmla="*/ 2014821 h 2179871"/>
                <a:gd name="connsiteX15945" fmla="*/ 1552339 w 2663714"/>
                <a:gd name="connsiteY15945" fmla="*/ 2013199 h 2179871"/>
                <a:gd name="connsiteX15946" fmla="*/ 1552339 w 2663714"/>
                <a:gd name="connsiteY15946" fmla="*/ 2013199 h 2179871"/>
                <a:gd name="connsiteX15947" fmla="*/ 1550633 w 2663714"/>
                <a:gd name="connsiteY15947" fmla="*/ 2014309 h 2179871"/>
                <a:gd name="connsiteX15948" fmla="*/ 1431871 w 2663714"/>
                <a:gd name="connsiteY15948" fmla="*/ 1953029 h 2179871"/>
                <a:gd name="connsiteX15949" fmla="*/ 1432127 w 2663714"/>
                <a:gd name="connsiteY15949" fmla="*/ 1953029 h 2179871"/>
                <a:gd name="connsiteX15950" fmla="*/ 1436393 w 2663714"/>
                <a:gd name="connsiteY15950" fmla="*/ 1954650 h 2179871"/>
                <a:gd name="connsiteX15951" fmla="*/ 1431956 w 2663714"/>
                <a:gd name="connsiteY15951" fmla="*/ 1953029 h 2179871"/>
                <a:gd name="connsiteX15952" fmla="*/ 1445863 w 2663714"/>
                <a:gd name="connsiteY15952" fmla="*/ 1973939 h 2179871"/>
                <a:gd name="connsiteX15953" fmla="*/ 1443645 w 2663714"/>
                <a:gd name="connsiteY15953" fmla="*/ 1974793 h 2179871"/>
                <a:gd name="connsiteX15954" fmla="*/ 1430165 w 2663714"/>
                <a:gd name="connsiteY15954" fmla="*/ 1974793 h 2179871"/>
                <a:gd name="connsiteX15955" fmla="*/ 1430165 w 2663714"/>
                <a:gd name="connsiteY15955" fmla="*/ 1974963 h 2179871"/>
                <a:gd name="connsiteX15956" fmla="*/ 1440915 w 2663714"/>
                <a:gd name="connsiteY15956" fmla="*/ 1975817 h 2179871"/>
                <a:gd name="connsiteX15957" fmla="*/ 1433834 w 2663714"/>
                <a:gd name="connsiteY15957" fmla="*/ 1978463 h 2179871"/>
                <a:gd name="connsiteX15958" fmla="*/ 1418903 w 2663714"/>
                <a:gd name="connsiteY15958" fmla="*/ 1983839 h 2179871"/>
                <a:gd name="connsiteX15959" fmla="*/ 1403461 w 2663714"/>
                <a:gd name="connsiteY15959" fmla="*/ 1988960 h 2179871"/>
                <a:gd name="connsiteX15960" fmla="*/ 1392625 w 2663714"/>
                <a:gd name="connsiteY15960" fmla="*/ 1987509 h 2179871"/>
                <a:gd name="connsiteX15961" fmla="*/ 1372149 w 2663714"/>
                <a:gd name="connsiteY15961" fmla="*/ 1981279 h 2179871"/>
                <a:gd name="connsiteX15962" fmla="*/ 1363788 w 2663714"/>
                <a:gd name="connsiteY15962" fmla="*/ 1978889 h 2179871"/>
                <a:gd name="connsiteX15963" fmla="*/ 1364385 w 2663714"/>
                <a:gd name="connsiteY15963" fmla="*/ 1978719 h 2179871"/>
                <a:gd name="connsiteX15964" fmla="*/ 1405935 w 2663714"/>
                <a:gd name="connsiteY15964" fmla="*/ 1963527 h 2179871"/>
                <a:gd name="connsiteX15965" fmla="*/ 1411054 w 2663714"/>
                <a:gd name="connsiteY15965" fmla="*/ 1961478 h 2179871"/>
                <a:gd name="connsiteX15966" fmla="*/ 1445863 w 2663714"/>
                <a:gd name="connsiteY15966" fmla="*/ 1973939 h 2179871"/>
                <a:gd name="connsiteX15967" fmla="*/ 1371722 w 2663714"/>
                <a:gd name="connsiteY15967" fmla="*/ 1982389 h 2179871"/>
                <a:gd name="connsiteX15968" fmla="*/ 1390151 w 2663714"/>
                <a:gd name="connsiteY15968" fmla="*/ 1987168 h 2179871"/>
                <a:gd name="connsiteX15969" fmla="*/ 1353209 w 2663714"/>
                <a:gd name="connsiteY15969" fmla="*/ 1982303 h 2179871"/>
                <a:gd name="connsiteX15970" fmla="*/ 1361143 w 2663714"/>
                <a:gd name="connsiteY15970" fmla="*/ 1979743 h 2179871"/>
                <a:gd name="connsiteX15971" fmla="*/ 1371808 w 2663714"/>
                <a:gd name="connsiteY15971" fmla="*/ 1982389 h 2179871"/>
                <a:gd name="connsiteX15972" fmla="*/ 1394161 w 2663714"/>
                <a:gd name="connsiteY15972" fmla="*/ 1992033 h 2179871"/>
                <a:gd name="connsiteX15973" fmla="*/ 1376415 w 2663714"/>
                <a:gd name="connsiteY15973" fmla="*/ 1997580 h 2179871"/>
                <a:gd name="connsiteX15974" fmla="*/ 1369078 w 2663714"/>
                <a:gd name="connsiteY15974" fmla="*/ 1999714 h 2179871"/>
                <a:gd name="connsiteX15975" fmla="*/ 1331111 w 2663714"/>
                <a:gd name="connsiteY15975" fmla="*/ 1995532 h 2179871"/>
                <a:gd name="connsiteX15976" fmla="*/ 1313621 w 2663714"/>
                <a:gd name="connsiteY15976" fmla="*/ 1993911 h 2179871"/>
                <a:gd name="connsiteX15977" fmla="*/ 1321983 w 2663714"/>
                <a:gd name="connsiteY15977" fmla="*/ 1992033 h 2179871"/>
                <a:gd name="connsiteX15978" fmla="*/ 1321983 w 2663714"/>
                <a:gd name="connsiteY15978" fmla="*/ 1992033 h 2179871"/>
                <a:gd name="connsiteX15979" fmla="*/ 1321983 w 2663714"/>
                <a:gd name="connsiteY15979" fmla="*/ 1992033 h 2179871"/>
                <a:gd name="connsiteX15980" fmla="*/ 1321983 w 2663714"/>
                <a:gd name="connsiteY15980" fmla="*/ 1992033 h 2179871"/>
                <a:gd name="connsiteX15981" fmla="*/ 1321983 w 2663714"/>
                <a:gd name="connsiteY15981" fmla="*/ 1992033 h 2179871"/>
                <a:gd name="connsiteX15982" fmla="*/ 1347493 w 2663714"/>
                <a:gd name="connsiteY15982" fmla="*/ 1984266 h 2179871"/>
                <a:gd name="connsiteX15983" fmla="*/ 1393991 w 2663714"/>
                <a:gd name="connsiteY15983" fmla="*/ 1992203 h 2179871"/>
                <a:gd name="connsiteX15984" fmla="*/ 1309697 w 2663714"/>
                <a:gd name="connsiteY15984" fmla="*/ 1994764 h 2179871"/>
                <a:gd name="connsiteX15985" fmla="*/ 1331197 w 2663714"/>
                <a:gd name="connsiteY15985" fmla="*/ 1997580 h 2179871"/>
                <a:gd name="connsiteX15986" fmla="*/ 1360972 w 2663714"/>
                <a:gd name="connsiteY15986" fmla="*/ 2002019 h 2179871"/>
                <a:gd name="connsiteX15987" fmla="*/ 1341264 w 2663714"/>
                <a:gd name="connsiteY15987" fmla="*/ 2007481 h 2179871"/>
                <a:gd name="connsiteX15988" fmla="*/ 1334524 w 2663714"/>
                <a:gd name="connsiteY15988" fmla="*/ 2005518 h 2179871"/>
                <a:gd name="connsiteX15989" fmla="*/ 1302104 w 2663714"/>
                <a:gd name="connsiteY15989" fmla="*/ 1996556 h 2179871"/>
                <a:gd name="connsiteX15990" fmla="*/ 1309782 w 2663714"/>
                <a:gd name="connsiteY15990" fmla="*/ 1994764 h 2179871"/>
                <a:gd name="connsiteX15991" fmla="*/ 1372661 w 2663714"/>
                <a:gd name="connsiteY15991" fmla="*/ 2003896 h 2179871"/>
                <a:gd name="connsiteX15992" fmla="*/ 1385971 w 2663714"/>
                <a:gd name="connsiteY15992" fmla="*/ 2006201 h 2179871"/>
                <a:gd name="connsiteX15993" fmla="*/ 1365921 w 2663714"/>
                <a:gd name="connsiteY15993" fmla="*/ 2012858 h 2179871"/>
                <a:gd name="connsiteX15994" fmla="*/ 1365921 w 2663714"/>
                <a:gd name="connsiteY15994" fmla="*/ 2012858 h 2179871"/>
                <a:gd name="connsiteX15995" fmla="*/ 1365750 w 2663714"/>
                <a:gd name="connsiteY15995" fmla="*/ 2012858 h 2179871"/>
                <a:gd name="connsiteX15996" fmla="*/ 1365580 w 2663714"/>
                <a:gd name="connsiteY15996" fmla="*/ 2012858 h 2179871"/>
                <a:gd name="connsiteX15997" fmla="*/ 1365580 w 2663714"/>
                <a:gd name="connsiteY15997" fmla="*/ 2012858 h 2179871"/>
                <a:gd name="connsiteX15998" fmla="*/ 1363020 w 2663714"/>
                <a:gd name="connsiteY15998" fmla="*/ 2013711 h 2179871"/>
                <a:gd name="connsiteX15999" fmla="*/ 1352611 w 2663714"/>
                <a:gd name="connsiteY15999" fmla="*/ 2010639 h 2179871"/>
                <a:gd name="connsiteX16000" fmla="*/ 1372661 w 2663714"/>
                <a:gd name="connsiteY16000" fmla="*/ 2003811 h 2179871"/>
                <a:gd name="connsiteX16001" fmla="*/ 1338107 w 2663714"/>
                <a:gd name="connsiteY16001" fmla="*/ 2022503 h 2179871"/>
                <a:gd name="connsiteX16002" fmla="*/ 1335719 w 2663714"/>
                <a:gd name="connsiteY16002" fmla="*/ 2023270 h 2179871"/>
                <a:gd name="connsiteX16003" fmla="*/ 1331453 w 2663714"/>
                <a:gd name="connsiteY16003" fmla="*/ 2021563 h 2179871"/>
                <a:gd name="connsiteX16004" fmla="*/ 1338107 w 2663714"/>
                <a:gd name="connsiteY16004" fmla="*/ 2022503 h 2179871"/>
                <a:gd name="connsiteX16005" fmla="*/ 1360802 w 2663714"/>
                <a:gd name="connsiteY16005" fmla="*/ 2021649 h 2179871"/>
                <a:gd name="connsiteX16006" fmla="*/ 1367968 w 2663714"/>
                <a:gd name="connsiteY16006" fmla="*/ 2019430 h 2179871"/>
                <a:gd name="connsiteX16007" fmla="*/ 1367968 w 2663714"/>
                <a:gd name="connsiteY16007" fmla="*/ 2019430 h 2179871"/>
                <a:gd name="connsiteX16008" fmla="*/ 1367968 w 2663714"/>
                <a:gd name="connsiteY16008" fmla="*/ 2019430 h 2179871"/>
                <a:gd name="connsiteX16009" fmla="*/ 1367968 w 2663714"/>
                <a:gd name="connsiteY16009" fmla="*/ 2019430 h 2179871"/>
                <a:gd name="connsiteX16010" fmla="*/ 1367968 w 2663714"/>
                <a:gd name="connsiteY16010" fmla="*/ 2019430 h 2179871"/>
                <a:gd name="connsiteX16011" fmla="*/ 1373088 w 2663714"/>
                <a:gd name="connsiteY16011" fmla="*/ 2017467 h 2179871"/>
                <a:gd name="connsiteX16012" fmla="*/ 1380254 w 2663714"/>
                <a:gd name="connsiteY16012" fmla="*/ 2019344 h 2179871"/>
                <a:gd name="connsiteX16013" fmla="*/ 1380254 w 2663714"/>
                <a:gd name="connsiteY16013" fmla="*/ 2019088 h 2179871"/>
                <a:gd name="connsiteX16014" fmla="*/ 1373855 w 2663714"/>
                <a:gd name="connsiteY16014" fmla="*/ 2017211 h 2179871"/>
                <a:gd name="connsiteX16015" fmla="*/ 1396720 w 2663714"/>
                <a:gd name="connsiteY16015" fmla="*/ 2008164 h 2179871"/>
                <a:gd name="connsiteX16016" fmla="*/ 1397232 w 2663714"/>
                <a:gd name="connsiteY16016" fmla="*/ 2008249 h 2179871"/>
                <a:gd name="connsiteX16017" fmla="*/ 1421804 w 2663714"/>
                <a:gd name="connsiteY16017" fmla="*/ 2012943 h 2179871"/>
                <a:gd name="connsiteX16018" fmla="*/ 1387592 w 2663714"/>
                <a:gd name="connsiteY16018" fmla="*/ 2025063 h 2179871"/>
                <a:gd name="connsiteX16019" fmla="*/ 1360546 w 2663714"/>
                <a:gd name="connsiteY16019" fmla="*/ 2021649 h 2179871"/>
                <a:gd name="connsiteX16020" fmla="*/ 1472141 w 2663714"/>
                <a:gd name="connsiteY16020" fmla="*/ 2033598 h 2179871"/>
                <a:gd name="connsiteX16021" fmla="*/ 1487327 w 2663714"/>
                <a:gd name="connsiteY16021" fmla="*/ 2026173 h 2179871"/>
                <a:gd name="connsiteX16022" fmla="*/ 1511728 w 2663714"/>
                <a:gd name="connsiteY16022" fmla="*/ 2031379 h 2179871"/>
                <a:gd name="connsiteX16023" fmla="*/ 1492446 w 2663714"/>
                <a:gd name="connsiteY16023" fmla="*/ 2039743 h 2179871"/>
                <a:gd name="connsiteX16024" fmla="*/ 1487583 w 2663714"/>
                <a:gd name="connsiteY16024" fmla="*/ 2041706 h 2179871"/>
                <a:gd name="connsiteX16025" fmla="*/ 1464377 w 2663714"/>
                <a:gd name="connsiteY16025" fmla="*/ 2036927 h 2179871"/>
                <a:gd name="connsiteX16026" fmla="*/ 1472141 w 2663714"/>
                <a:gd name="connsiteY16026" fmla="*/ 2033512 h 2179871"/>
                <a:gd name="connsiteX16027" fmla="*/ 1517103 w 2663714"/>
                <a:gd name="connsiteY16027" fmla="*/ 2032574 h 2179871"/>
                <a:gd name="connsiteX16028" fmla="*/ 1518468 w 2663714"/>
                <a:gd name="connsiteY16028" fmla="*/ 2032915 h 2179871"/>
                <a:gd name="connsiteX16029" fmla="*/ 1509083 w 2663714"/>
                <a:gd name="connsiteY16029" fmla="*/ 2038036 h 2179871"/>
                <a:gd name="connsiteX16030" fmla="*/ 1497395 w 2663714"/>
                <a:gd name="connsiteY16030" fmla="*/ 2044010 h 2179871"/>
                <a:gd name="connsiteX16031" fmla="*/ 1495689 w 2663714"/>
                <a:gd name="connsiteY16031" fmla="*/ 2043669 h 2179871"/>
                <a:gd name="connsiteX16032" fmla="*/ 1517103 w 2663714"/>
                <a:gd name="connsiteY16032" fmla="*/ 2032744 h 2179871"/>
                <a:gd name="connsiteX16033" fmla="*/ 1489119 w 2663714"/>
                <a:gd name="connsiteY16033" fmla="*/ 2048107 h 2179871"/>
                <a:gd name="connsiteX16034" fmla="*/ 1468387 w 2663714"/>
                <a:gd name="connsiteY16034" fmla="*/ 2058093 h 2179871"/>
                <a:gd name="connsiteX16035" fmla="*/ 1465486 w 2663714"/>
                <a:gd name="connsiteY16035" fmla="*/ 2057495 h 2179871"/>
                <a:gd name="connsiteX16036" fmla="*/ 1486901 w 2663714"/>
                <a:gd name="connsiteY16036" fmla="*/ 2047680 h 2179871"/>
                <a:gd name="connsiteX16037" fmla="*/ 1489119 w 2663714"/>
                <a:gd name="connsiteY16037" fmla="*/ 2048107 h 2179871"/>
                <a:gd name="connsiteX16038" fmla="*/ 1468899 w 2663714"/>
                <a:gd name="connsiteY16038" fmla="*/ 2065603 h 2179871"/>
                <a:gd name="connsiteX16039" fmla="*/ 1468899 w 2663714"/>
                <a:gd name="connsiteY16039" fmla="*/ 2065603 h 2179871"/>
                <a:gd name="connsiteX16040" fmla="*/ 1468899 w 2663714"/>
                <a:gd name="connsiteY16040" fmla="*/ 2065603 h 2179871"/>
                <a:gd name="connsiteX16041" fmla="*/ 1468899 w 2663714"/>
                <a:gd name="connsiteY16041" fmla="*/ 2065603 h 2179871"/>
                <a:gd name="connsiteX16042" fmla="*/ 1468899 w 2663714"/>
                <a:gd name="connsiteY16042" fmla="*/ 2065603 h 2179871"/>
                <a:gd name="connsiteX16043" fmla="*/ 1472312 w 2663714"/>
                <a:gd name="connsiteY16043" fmla="*/ 2063811 h 2179871"/>
                <a:gd name="connsiteX16044" fmla="*/ 1482635 w 2663714"/>
                <a:gd name="connsiteY16044" fmla="*/ 2065603 h 2179871"/>
                <a:gd name="connsiteX16045" fmla="*/ 1458575 w 2663714"/>
                <a:gd name="connsiteY16045" fmla="*/ 2077894 h 2179871"/>
                <a:gd name="connsiteX16046" fmla="*/ 1445693 w 2663714"/>
                <a:gd name="connsiteY16046" fmla="*/ 2075675 h 2179871"/>
                <a:gd name="connsiteX16047" fmla="*/ 1468813 w 2663714"/>
                <a:gd name="connsiteY16047" fmla="*/ 2065689 h 2179871"/>
                <a:gd name="connsiteX16048" fmla="*/ 1492190 w 2663714"/>
                <a:gd name="connsiteY16048" fmla="*/ 2068505 h 2179871"/>
                <a:gd name="connsiteX16049" fmla="*/ 1492190 w 2663714"/>
                <a:gd name="connsiteY16049" fmla="*/ 2068505 h 2179871"/>
                <a:gd name="connsiteX16050" fmla="*/ 1492190 w 2663714"/>
                <a:gd name="connsiteY16050" fmla="*/ 2068505 h 2179871"/>
                <a:gd name="connsiteX16051" fmla="*/ 1492190 w 2663714"/>
                <a:gd name="connsiteY16051" fmla="*/ 2068505 h 2179871"/>
                <a:gd name="connsiteX16052" fmla="*/ 1492190 w 2663714"/>
                <a:gd name="connsiteY16052" fmla="*/ 2068505 h 2179871"/>
                <a:gd name="connsiteX16053" fmla="*/ 1493726 w 2663714"/>
                <a:gd name="connsiteY16053" fmla="*/ 2067652 h 2179871"/>
                <a:gd name="connsiteX16054" fmla="*/ 1520516 w 2663714"/>
                <a:gd name="connsiteY16054" fmla="*/ 2072687 h 2179871"/>
                <a:gd name="connsiteX16055" fmla="*/ 1497310 w 2663714"/>
                <a:gd name="connsiteY16055" fmla="*/ 2085063 h 2179871"/>
                <a:gd name="connsiteX16056" fmla="*/ 1468472 w 2663714"/>
                <a:gd name="connsiteY16056" fmla="*/ 2079686 h 2179871"/>
                <a:gd name="connsiteX16057" fmla="*/ 1492105 w 2663714"/>
                <a:gd name="connsiteY16057" fmla="*/ 2068676 h 2179871"/>
                <a:gd name="connsiteX16058" fmla="*/ 1560615 w 2663714"/>
                <a:gd name="connsiteY16058" fmla="*/ 2051435 h 2179871"/>
                <a:gd name="connsiteX16059" fmla="*/ 1551230 w 2663714"/>
                <a:gd name="connsiteY16059" fmla="*/ 2056471 h 2179871"/>
                <a:gd name="connsiteX16060" fmla="*/ 1524440 w 2663714"/>
                <a:gd name="connsiteY16060" fmla="*/ 2049985 h 2179871"/>
                <a:gd name="connsiteX16061" fmla="*/ 1542528 w 2663714"/>
                <a:gd name="connsiteY16061" fmla="*/ 2038463 h 2179871"/>
                <a:gd name="connsiteX16062" fmla="*/ 1570853 w 2663714"/>
                <a:gd name="connsiteY16062" fmla="*/ 2045546 h 2179871"/>
                <a:gd name="connsiteX16063" fmla="*/ 1560615 w 2663714"/>
                <a:gd name="connsiteY16063" fmla="*/ 2051435 h 2179871"/>
                <a:gd name="connsiteX16064" fmla="*/ 1547220 w 2663714"/>
                <a:gd name="connsiteY16064" fmla="*/ 2035475 h 2179871"/>
                <a:gd name="connsiteX16065" fmla="*/ 1565904 w 2663714"/>
                <a:gd name="connsiteY16065" fmla="*/ 2022588 h 2179871"/>
                <a:gd name="connsiteX16066" fmla="*/ 1585357 w 2663714"/>
                <a:gd name="connsiteY16066" fmla="*/ 2026087 h 2179871"/>
                <a:gd name="connsiteX16067" fmla="*/ 1596277 w 2663714"/>
                <a:gd name="connsiteY16067" fmla="*/ 2030355 h 2179871"/>
                <a:gd name="connsiteX16068" fmla="*/ 1594144 w 2663714"/>
                <a:gd name="connsiteY16068" fmla="*/ 2031720 h 2179871"/>
                <a:gd name="connsiteX16069" fmla="*/ 1574522 w 2663714"/>
                <a:gd name="connsiteY16069" fmla="*/ 2043498 h 2179871"/>
                <a:gd name="connsiteX16070" fmla="*/ 1547220 w 2663714"/>
                <a:gd name="connsiteY16070" fmla="*/ 2035475 h 2179871"/>
                <a:gd name="connsiteX16071" fmla="*/ 1555240 w 2663714"/>
                <a:gd name="connsiteY16071" fmla="*/ 1999117 h 2179871"/>
                <a:gd name="connsiteX16072" fmla="*/ 1562577 w 2663714"/>
                <a:gd name="connsiteY16072" fmla="*/ 2000483 h 2179871"/>
                <a:gd name="connsiteX16073" fmla="*/ 1569061 w 2663714"/>
                <a:gd name="connsiteY16073" fmla="*/ 2002531 h 2179871"/>
                <a:gd name="connsiteX16074" fmla="*/ 1567355 w 2663714"/>
                <a:gd name="connsiteY16074" fmla="*/ 2003640 h 2179871"/>
                <a:gd name="connsiteX16075" fmla="*/ 1555240 w 2663714"/>
                <a:gd name="connsiteY16075" fmla="*/ 1999117 h 2179871"/>
                <a:gd name="connsiteX16076" fmla="*/ 1492020 w 2663714"/>
                <a:gd name="connsiteY16076" fmla="*/ 1975305 h 2179871"/>
                <a:gd name="connsiteX16077" fmla="*/ 1462841 w 2663714"/>
                <a:gd name="connsiteY16077" fmla="*/ 1964465 h 2179871"/>
                <a:gd name="connsiteX16078" fmla="*/ 1463268 w 2663714"/>
                <a:gd name="connsiteY16078" fmla="*/ 1964465 h 2179871"/>
                <a:gd name="connsiteX16079" fmla="*/ 1463268 w 2663714"/>
                <a:gd name="connsiteY16079" fmla="*/ 1964465 h 2179871"/>
                <a:gd name="connsiteX16080" fmla="*/ 1463438 w 2663714"/>
                <a:gd name="connsiteY16080" fmla="*/ 1964465 h 2179871"/>
                <a:gd name="connsiteX16081" fmla="*/ 1463609 w 2663714"/>
                <a:gd name="connsiteY16081" fmla="*/ 1964465 h 2179871"/>
                <a:gd name="connsiteX16082" fmla="*/ 1463609 w 2663714"/>
                <a:gd name="connsiteY16082" fmla="*/ 1964465 h 2179871"/>
                <a:gd name="connsiteX16083" fmla="*/ 1479734 w 2663714"/>
                <a:gd name="connsiteY16083" fmla="*/ 1964977 h 2179871"/>
                <a:gd name="connsiteX16084" fmla="*/ 1503538 w 2663714"/>
                <a:gd name="connsiteY16084" fmla="*/ 1975561 h 2179871"/>
                <a:gd name="connsiteX16085" fmla="*/ 1491935 w 2663714"/>
                <a:gd name="connsiteY16085" fmla="*/ 1975305 h 2179871"/>
                <a:gd name="connsiteX16086" fmla="*/ 1471714 w 2663714"/>
                <a:gd name="connsiteY16086" fmla="*/ 1943214 h 2179871"/>
                <a:gd name="connsiteX16087" fmla="*/ 1439720 w 2663714"/>
                <a:gd name="connsiteY16087" fmla="*/ 1940994 h 2179871"/>
                <a:gd name="connsiteX16088" fmla="*/ 1432639 w 2663714"/>
                <a:gd name="connsiteY16088" fmla="*/ 1937581 h 2179871"/>
                <a:gd name="connsiteX16089" fmla="*/ 1456016 w 2663714"/>
                <a:gd name="connsiteY16089" fmla="*/ 1937154 h 2179871"/>
                <a:gd name="connsiteX16090" fmla="*/ 1471714 w 2663714"/>
                <a:gd name="connsiteY16090" fmla="*/ 1943214 h 2179871"/>
                <a:gd name="connsiteX16091" fmla="*/ 1426837 w 2663714"/>
                <a:gd name="connsiteY16091" fmla="*/ 1941251 h 2179871"/>
                <a:gd name="connsiteX16092" fmla="*/ 1412419 w 2663714"/>
                <a:gd name="connsiteY16092" fmla="*/ 1942275 h 2179871"/>
                <a:gd name="connsiteX16093" fmla="*/ 1402522 w 2663714"/>
                <a:gd name="connsiteY16093" fmla="*/ 1937922 h 2179871"/>
                <a:gd name="connsiteX16094" fmla="*/ 1419073 w 2663714"/>
                <a:gd name="connsiteY16094" fmla="*/ 1937751 h 2179871"/>
                <a:gd name="connsiteX16095" fmla="*/ 1426923 w 2663714"/>
                <a:gd name="connsiteY16095" fmla="*/ 1941251 h 2179871"/>
                <a:gd name="connsiteX16096" fmla="*/ 1435796 w 2663714"/>
                <a:gd name="connsiteY16096" fmla="*/ 1947737 h 2179871"/>
                <a:gd name="connsiteX16097" fmla="*/ 1435796 w 2663714"/>
                <a:gd name="connsiteY16097" fmla="*/ 1947737 h 2179871"/>
                <a:gd name="connsiteX16098" fmla="*/ 1435881 w 2663714"/>
                <a:gd name="connsiteY16098" fmla="*/ 1947737 h 2179871"/>
                <a:gd name="connsiteX16099" fmla="*/ 1435966 w 2663714"/>
                <a:gd name="connsiteY16099" fmla="*/ 1947737 h 2179871"/>
                <a:gd name="connsiteX16100" fmla="*/ 1435966 w 2663714"/>
                <a:gd name="connsiteY16100" fmla="*/ 1947737 h 2179871"/>
                <a:gd name="connsiteX16101" fmla="*/ 1440915 w 2663714"/>
                <a:gd name="connsiteY16101" fmla="*/ 1947566 h 2179871"/>
                <a:gd name="connsiteX16102" fmla="*/ 1462926 w 2663714"/>
                <a:gd name="connsiteY16102" fmla="*/ 1957467 h 2179871"/>
                <a:gd name="connsiteX16103" fmla="*/ 1445863 w 2663714"/>
                <a:gd name="connsiteY16103" fmla="*/ 1957040 h 2179871"/>
                <a:gd name="connsiteX16104" fmla="*/ 1434345 w 2663714"/>
                <a:gd name="connsiteY16104" fmla="*/ 1952005 h 2179871"/>
                <a:gd name="connsiteX16105" fmla="*/ 1435113 w 2663714"/>
                <a:gd name="connsiteY16105" fmla="*/ 1951663 h 2179871"/>
                <a:gd name="connsiteX16106" fmla="*/ 1435028 w 2663714"/>
                <a:gd name="connsiteY16106" fmla="*/ 1951407 h 2179871"/>
                <a:gd name="connsiteX16107" fmla="*/ 1433919 w 2663714"/>
                <a:gd name="connsiteY16107" fmla="*/ 1951834 h 2179871"/>
                <a:gd name="connsiteX16108" fmla="*/ 1424193 w 2663714"/>
                <a:gd name="connsiteY16108" fmla="*/ 1947566 h 2179871"/>
                <a:gd name="connsiteX16109" fmla="*/ 1435796 w 2663714"/>
                <a:gd name="connsiteY16109" fmla="*/ 1947823 h 2179871"/>
                <a:gd name="connsiteX16110" fmla="*/ 1407215 w 2663714"/>
                <a:gd name="connsiteY16110" fmla="*/ 1960027 h 2179871"/>
                <a:gd name="connsiteX16111" fmla="*/ 1408324 w 2663714"/>
                <a:gd name="connsiteY16111" fmla="*/ 1960454 h 2179871"/>
                <a:gd name="connsiteX16112" fmla="*/ 1405423 w 2663714"/>
                <a:gd name="connsiteY16112" fmla="*/ 1961393 h 2179871"/>
                <a:gd name="connsiteX16113" fmla="*/ 1363191 w 2663714"/>
                <a:gd name="connsiteY16113" fmla="*/ 1973939 h 2179871"/>
                <a:gd name="connsiteX16114" fmla="*/ 1354915 w 2663714"/>
                <a:gd name="connsiteY16114" fmla="*/ 1976158 h 2179871"/>
                <a:gd name="connsiteX16115" fmla="*/ 1353209 w 2663714"/>
                <a:gd name="connsiteY16115" fmla="*/ 1975646 h 2179871"/>
                <a:gd name="connsiteX16116" fmla="*/ 1370955 w 2663714"/>
                <a:gd name="connsiteY16116" fmla="*/ 1969757 h 2179871"/>
                <a:gd name="connsiteX16117" fmla="*/ 1389810 w 2663714"/>
                <a:gd name="connsiteY16117" fmla="*/ 1963185 h 2179871"/>
                <a:gd name="connsiteX16118" fmla="*/ 1399962 w 2663714"/>
                <a:gd name="connsiteY16118" fmla="*/ 1959430 h 2179871"/>
                <a:gd name="connsiteX16119" fmla="*/ 1407215 w 2663714"/>
                <a:gd name="connsiteY16119" fmla="*/ 1959942 h 2179871"/>
                <a:gd name="connsiteX16120" fmla="*/ 1350735 w 2663714"/>
                <a:gd name="connsiteY16120" fmla="*/ 1977097 h 2179871"/>
                <a:gd name="connsiteX16121" fmla="*/ 1350990 w 2663714"/>
                <a:gd name="connsiteY16121" fmla="*/ 1977097 h 2179871"/>
                <a:gd name="connsiteX16122" fmla="*/ 1338705 w 2663714"/>
                <a:gd name="connsiteY16122" fmla="*/ 1980425 h 2179871"/>
                <a:gd name="connsiteX16123" fmla="*/ 1338193 w 2663714"/>
                <a:gd name="connsiteY16123" fmla="*/ 1980425 h 2179871"/>
                <a:gd name="connsiteX16124" fmla="*/ 1349455 w 2663714"/>
                <a:gd name="connsiteY16124" fmla="*/ 1976926 h 2179871"/>
                <a:gd name="connsiteX16125" fmla="*/ 1350649 w 2663714"/>
                <a:gd name="connsiteY16125" fmla="*/ 1977183 h 2179871"/>
                <a:gd name="connsiteX16126" fmla="*/ 1278812 w 2663714"/>
                <a:gd name="connsiteY16126" fmla="*/ 2001165 h 2179871"/>
                <a:gd name="connsiteX16127" fmla="*/ 1293913 w 2663714"/>
                <a:gd name="connsiteY16127" fmla="*/ 1998093 h 2179871"/>
                <a:gd name="connsiteX16128" fmla="*/ 1333671 w 2663714"/>
                <a:gd name="connsiteY16128" fmla="*/ 2007225 h 2179871"/>
                <a:gd name="connsiteX16129" fmla="*/ 1337681 w 2663714"/>
                <a:gd name="connsiteY16129" fmla="*/ 2008249 h 2179871"/>
                <a:gd name="connsiteX16130" fmla="*/ 1333500 w 2663714"/>
                <a:gd name="connsiteY16130" fmla="*/ 2009359 h 2179871"/>
                <a:gd name="connsiteX16131" fmla="*/ 1333500 w 2663714"/>
                <a:gd name="connsiteY16131" fmla="*/ 2009359 h 2179871"/>
                <a:gd name="connsiteX16132" fmla="*/ 1333330 w 2663714"/>
                <a:gd name="connsiteY16132" fmla="*/ 2009359 h 2179871"/>
                <a:gd name="connsiteX16133" fmla="*/ 1333074 w 2663714"/>
                <a:gd name="connsiteY16133" fmla="*/ 2009359 h 2179871"/>
                <a:gd name="connsiteX16134" fmla="*/ 1333074 w 2663714"/>
                <a:gd name="connsiteY16134" fmla="*/ 2009359 h 2179871"/>
                <a:gd name="connsiteX16135" fmla="*/ 1314475 w 2663714"/>
                <a:gd name="connsiteY16135" fmla="*/ 2014736 h 2179871"/>
                <a:gd name="connsiteX16136" fmla="*/ 1274119 w 2663714"/>
                <a:gd name="connsiteY16136" fmla="*/ 2001848 h 2179871"/>
                <a:gd name="connsiteX16137" fmla="*/ 1278812 w 2663714"/>
                <a:gd name="connsiteY16137" fmla="*/ 2000995 h 2179871"/>
                <a:gd name="connsiteX16138" fmla="*/ 1324116 w 2663714"/>
                <a:gd name="connsiteY16138" fmla="*/ 2020454 h 2179871"/>
                <a:gd name="connsiteX16139" fmla="*/ 1328978 w 2663714"/>
                <a:gd name="connsiteY16139" fmla="*/ 2022246 h 2179871"/>
                <a:gd name="connsiteX16140" fmla="*/ 1333756 w 2663714"/>
                <a:gd name="connsiteY16140" fmla="*/ 2023953 h 2179871"/>
                <a:gd name="connsiteX16141" fmla="*/ 1327016 w 2663714"/>
                <a:gd name="connsiteY16141" fmla="*/ 2026258 h 2179871"/>
                <a:gd name="connsiteX16142" fmla="*/ 1299715 w 2663714"/>
                <a:gd name="connsiteY16142" fmla="*/ 2034622 h 2179871"/>
                <a:gd name="connsiteX16143" fmla="*/ 1260042 w 2663714"/>
                <a:gd name="connsiteY16143" fmla="*/ 2031891 h 2179871"/>
                <a:gd name="connsiteX16144" fmla="*/ 1291439 w 2663714"/>
                <a:gd name="connsiteY16144" fmla="*/ 2026258 h 2179871"/>
                <a:gd name="connsiteX16145" fmla="*/ 1320106 w 2663714"/>
                <a:gd name="connsiteY16145" fmla="*/ 2019942 h 2179871"/>
                <a:gd name="connsiteX16146" fmla="*/ 1324116 w 2663714"/>
                <a:gd name="connsiteY16146" fmla="*/ 2020539 h 2179871"/>
                <a:gd name="connsiteX16147" fmla="*/ 1328466 w 2663714"/>
                <a:gd name="connsiteY16147" fmla="*/ 2030781 h 2179871"/>
                <a:gd name="connsiteX16148" fmla="*/ 1342118 w 2663714"/>
                <a:gd name="connsiteY16148" fmla="*/ 2027026 h 2179871"/>
                <a:gd name="connsiteX16149" fmla="*/ 1359351 w 2663714"/>
                <a:gd name="connsiteY16149" fmla="*/ 2034280 h 2179871"/>
                <a:gd name="connsiteX16150" fmla="*/ 1345530 w 2663714"/>
                <a:gd name="connsiteY16150" fmla="*/ 2038804 h 2179871"/>
                <a:gd name="connsiteX16151" fmla="*/ 1325822 w 2663714"/>
                <a:gd name="connsiteY16151" fmla="*/ 2036841 h 2179871"/>
                <a:gd name="connsiteX16152" fmla="*/ 1309526 w 2663714"/>
                <a:gd name="connsiteY16152" fmla="*/ 2035390 h 2179871"/>
                <a:gd name="connsiteX16153" fmla="*/ 1328552 w 2663714"/>
                <a:gd name="connsiteY16153" fmla="*/ 2030781 h 2179871"/>
                <a:gd name="connsiteX16154" fmla="*/ 1453542 w 2663714"/>
                <a:gd name="connsiteY16154" fmla="*/ 2041876 h 2179871"/>
                <a:gd name="connsiteX16155" fmla="*/ 1477260 w 2663714"/>
                <a:gd name="connsiteY16155" fmla="*/ 2045973 h 2179871"/>
                <a:gd name="connsiteX16156" fmla="*/ 1453883 w 2663714"/>
                <a:gd name="connsiteY16156" fmla="*/ 2055191 h 2179871"/>
                <a:gd name="connsiteX16157" fmla="*/ 1431615 w 2663714"/>
                <a:gd name="connsiteY16157" fmla="*/ 2051009 h 2179871"/>
                <a:gd name="connsiteX16158" fmla="*/ 1453627 w 2663714"/>
                <a:gd name="connsiteY16158" fmla="*/ 2041876 h 2179871"/>
                <a:gd name="connsiteX16159" fmla="*/ 1444072 w 2663714"/>
                <a:gd name="connsiteY16159" fmla="*/ 2059117 h 2179871"/>
                <a:gd name="connsiteX16160" fmla="*/ 1412931 w 2663714"/>
                <a:gd name="connsiteY16160" fmla="*/ 2071493 h 2179871"/>
                <a:gd name="connsiteX16161" fmla="*/ 1385800 w 2663714"/>
                <a:gd name="connsiteY16161" fmla="*/ 2068676 h 2179871"/>
                <a:gd name="connsiteX16162" fmla="*/ 1376585 w 2663714"/>
                <a:gd name="connsiteY16162" fmla="*/ 2067908 h 2179871"/>
                <a:gd name="connsiteX16163" fmla="*/ 1385800 w 2663714"/>
                <a:gd name="connsiteY16163" fmla="*/ 2065433 h 2179871"/>
                <a:gd name="connsiteX16164" fmla="*/ 1419159 w 2663714"/>
                <a:gd name="connsiteY16164" fmla="*/ 2055276 h 2179871"/>
                <a:gd name="connsiteX16165" fmla="*/ 1444072 w 2663714"/>
                <a:gd name="connsiteY16165" fmla="*/ 2059117 h 2179871"/>
                <a:gd name="connsiteX16166" fmla="*/ 1401242 w 2663714"/>
                <a:gd name="connsiteY16166" fmla="*/ 2075845 h 2179871"/>
                <a:gd name="connsiteX16167" fmla="*/ 1400219 w 2663714"/>
                <a:gd name="connsiteY16167" fmla="*/ 2076187 h 2179871"/>
                <a:gd name="connsiteX16168" fmla="*/ 1396465 w 2663714"/>
                <a:gd name="connsiteY16168" fmla="*/ 2075077 h 2179871"/>
                <a:gd name="connsiteX16169" fmla="*/ 1401242 w 2663714"/>
                <a:gd name="connsiteY16169" fmla="*/ 2075760 h 2179871"/>
                <a:gd name="connsiteX16170" fmla="*/ 1410200 w 2663714"/>
                <a:gd name="connsiteY16170" fmla="*/ 2077723 h 2179871"/>
                <a:gd name="connsiteX16171" fmla="*/ 1411395 w 2663714"/>
                <a:gd name="connsiteY16171" fmla="*/ 2077296 h 2179871"/>
                <a:gd name="connsiteX16172" fmla="*/ 1423595 w 2663714"/>
                <a:gd name="connsiteY16172" fmla="*/ 2079174 h 2179871"/>
                <a:gd name="connsiteX16173" fmla="*/ 1422486 w 2663714"/>
                <a:gd name="connsiteY16173" fmla="*/ 2079686 h 2179871"/>
                <a:gd name="connsiteX16174" fmla="*/ 1418477 w 2663714"/>
                <a:gd name="connsiteY16174" fmla="*/ 2081393 h 2179871"/>
                <a:gd name="connsiteX16175" fmla="*/ 1407982 w 2663714"/>
                <a:gd name="connsiteY16175" fmla="*/ 2078406 h 2179871"/>
                <a:gd name="connsiteX16176" fmla="*/ 1410286 w 2663714"/>
                <a:gd name="connsiteY16176" fmla="*/ 2077723 h 2179871"/>
                <a:gd name="connsiteX16177" fmla="*/ 1424363 w 2663714"/>
                <a:gd name="connsiteY16177" fmla="*/ 2084124 h 2179871"/>
                <a:gd name="connsiteX16178" fmla="*/ 1433236 w 2663714"/>
                <a:gd name="connsiteY16178" fmla="*/ 2080710 h 2179871"/>
                <a:gd name="connsiteX16179" fmla="*/ 1441171 w 2663714"/>
                <a:gd name="connsiteY16179" fmla="*/ 2081905 h 2179871"/>
                <a:gd name="connsiteX16180" fmla="*/ 1441171 w 2663714"/>
                <a:gd name="connsiteY16180" fmla="*/ 2081905 h 2179871"/>
                <a:gd name="connsiteX16181" fmla="*/ 1441256 w 2663714"/>
                <a:gd name="connsiteY16181" fmla="*/ 2081905 h 2179871"/>
                <a:gd name="connsiteX16182" fmla="*/ 1441256 w 2663714"/>
                <a:gd name="connsiteY16182" fmla="*/ 2081905 h 2179871"/>
                <a:gd name="connsiteX16183" fmla="*/ 1441256 w 2663714"/>
                <a:gd name="connsiteY16183" fmla="*/ 2081905 h 2179871"/>
                <a:gd name="connsiteX16184" fmla="*/ 1448081 w 2663714"/>
                <a:gd name="connsiteY16184" fmla="*/ 2082843 h 2179871"/>
                <a:gd name="connsiteX16185" fmla="*/ 1446631 w 2663714"/>
                <a:gd name="connsiteY16185" fmla="*/ 2083526 h 2179871"/>
                <a:gd name="connsiteX16186" fmla="*/ 1421804 w 2663714"/>
                <a:gd name="connsiteY16186" fmla="*/ 2094707 h 2179871"/>
                <a:gd name="connsiteX16187" fmla="*/ 1400048 w 2663714"/>
                <a:gd name="connsiteY16187" fmla="*/ 2092488 h 2179871"/>
                <a:gd name="connsiteX16188" fmla="*/ 1424193 w 2663714"/>
                <a:gd name="connsiteY16188" fmla="*/ 2084038 h 2179871"/>
                <a:gd name="connsiteX16189" fmla="*/ 1493811 w 2663714"/>
                <a:gd name="connsiteY16189" fmla="*/ 2092318 h 2179871"/>
                <a:gd name="connsiteX16190" fmla="*/ 1498760 w 2663714"/>
                <a:gd name="connsiteY16190" fmla="*/ 2090098 h 2179871"/>
                <a:gd name="connsiteX16191" fmla="*/ 1519577 w 2663714"/>
                <a:gd name="connsiteY16191" fmla="*/ 2093342 h 2179871"/>
                <a:gd name="connsiteX16192" fmla="*/ 1501917 w 2663714"/>
                <a:gd name="connsiteY16192" fmla="*/ 2103072 h 2179871"/>
                <a:gd name="connsiteX16193" fmla="*/ 1495432 w 2663714"/>
                <a:gd name="connsiteY16193" fmla="*/ 2106656 h 2179871"/>
                <a:gd name="connsiteX16194" fmla="*/ 1487157 w 2663714"/>
                <a:gd name="connsiteY16194" fmla="*/ 2105034 h 2179871"/>
                <a:gd name="connsiteX16195" fmla="*/ 1469496 w 2663714"/>
                <a:gd name="connsiteY16195" fmla="*/ 2101962 h 2179871"/>
                <a:gd name="connsiteX16196" fmla="*/ 1493726 w 2663714"/>
                <a:gd name="connsiteY16196" fmla="*/ 2092318 h 2179871"/>
                <a:gd name="connsiteX16197" fmla="*/ 1504220 w 2663714"/>
                <a:gd name="connsiteY16197" fmla="*/ 2107339 h 2179871"/>
                <a:gd name="connsiteX16198" fmla="*/ 1530668 w 2663714"/>
                <a:gd name="connsiteY16198" fmla="*/ 2095219 h 2179871"/>
                <a:gd name="connsiteX16199" fmla="*/ 1551230 w 2663714"/>
                <a:gd name="connsiteY16199" fmla="*/ 2098719 h 2179871"/>
                <a:gd name="connsiteX16200" fmla="*/ 1527085 w 2663714"/>
                <a:gd name="connsiteY16200" fmla="*/ 2112886 h 2179871"/>
                <a:gd name="connsiteX16201" fmla="*/ 1502599 w 2663714"/>
                <a:gd name="connsiteY16201" fmla="*/ 2108021 h 2179871"/>
                <a:gd name="connsiteX16202" fmla="*/ 1504220 w 2663714"/>
                <a:gd name="connsiteY16202" fmla="*/ 2107339 h 2179871"/>
                <a:gd name="connsiteX16203" fmla="*/ 1553533 w 2663714"/>
                <a:gd name="connsiteY16203" fmla="*/ 2097012 h 2179871"/>
                <a:gd name="connsiteX16204" fmla="*/ 1535105 w 2663714"/>
                <a:gd name="connsiteY16204" fmla="*/ 2092915 h 2179871"/>
                <a:gd name="connsiteX16205" fmla="*/ 1557970 w 2663714"/>
                <a:gd name="connsiteY16205" fmla="*/ 2080369 h 2179871"/>
                <a:gd name="connsiteX16206" fmla="*/ 1566928 w 2663714"/>
                <a:gd name="connsiteY16206" fmla="*/ 2082331 h 2179871"/>
                <a:gd name="connsiteX16207" fmla="*/ 1576057 w 2663714"/>
                <a:gd name="connsiteY16207" fmla="*/ 2084465 h 2179871"/>
                <a:gd name="connsiteX16208" fmla="*/ 1553960 w 2663714"/>
                <a:gd name="connsiteY16208" fmla="*/ 2097097 h 2179871"/>
                <a:gd name="connsiteX16209" fmla="*/ 1553448 w 2663714"/>
                <a:gd name="connsiteY16209" fmla="*/ 2097097 h 2179871"/>
                <a:gd name="connsiteX16210" fmla="*/ 1593718 w 2663714"/>
                <a:gd name="connsiteY16210" fmla="*/ 2067311 h 2179871"/>
                <a:gd name="connsiteX16211" fmla="*/ 1585272 w 2663714"/>
                <a:gd name="connsiteY16211" fmla="*/ 2065091 h 2179871"/>
                <a:gd name="connsiteX16212" fmla="*/ 1586295 w 2663714"/>
                <a:gd name="connsiteY16212" fmla="*/ 2064494 h 2179871"/>
                <a:gd name="connsiteX16213" fmla="*/ 1604297 w 2663714"/>
                <a:gd name="connsiteY16213" fmla="*/ 2054593 h 2179871"/>
                <a:gd name="connsiteX16214" fmla="*/ 1617266 w 2663714"/>
                <a:gd name="connsiteY16214" fmla="*/ 2058264 h 2179871"/>
                <a:gd name="connsiteX16215" fmla="*/ 1614535 w 2663714"/>
                <a:gd name="connsiteY16215" fmla="*/ 2060141 h 2179871"/>
                <a:gd name="connsiteX16216" fmla="*/ 1600799 w 2663714"/>
                <a:gd name="connsiteY16216" fmla="*/ 2069188 h 2179871"/>
                <a:gd name="connsiteX16217" fmla="*/ 1593718 w 2663714"/>
                <a:gd name="connsiteY16217" fmla="*/ 2067311 h 2179871"/>
                <a:gd name="connsiteX16218" fmla="*/ 1618033 w 2663714"/>
                <a:gd name="connsiteY16218" fmla="*/ 2057324 h 2179871"/>
                <a:gd name="connsiteX16219" fmla="*/ 1595339 w 2663714"/>
                <a:gd name="connsiteY16219" fmla="*/ 2049899 h 2179871"/>
                <a:gd name="connsiteX16220" fmla="*/ 1579129 w 2663714"/>
                <a:gd name="connsiteY16220" fmla="*/ 2044778 h 2179871"/>
                <a:gd name="connsiteX16221" fmla="*/ 1595254 w 2663714"/>
                <a:gd name="connsiteY16221" fmla="*/ 2033427 h 2179871"/>
                <a:gd name="connsiteX16222" fmla="*/ 1598496 w 2663714"/>
                <a:gd name="connsiteY16222" fmla="*/ 2031122 h 2179871"/>
                <a:gd name="connsiteX16223" fmla="*/ 1635097 w 2663714"/>
                <a:gd name="connsiteY16223" fmla="*/ 2045632 h 2179871"/>
                <a:gd name="connsiteX16224" fmla="*/ 1625200 w 2663714"/>
                <a:gd name="connsiteY16224" fmla="*/ 2052801 h 2179871"/>
                <a:gd name="connsiteX16225" fmla="*/ 1618545 w 2663714"/>
                <a:gd name="connsiteY16225" fmla="*/ 2057495 h 2179871"/>
                <a:gd name="connsiteX16226" fmla="*/ 1618119 w 2663714"/>
                <a:gd name="connsiteY16226" fmla="*/ 2057324 h 2179871"/>
                <a:gd name="connsiteX16227" fmla="*/ 1584930 w 2663714"/>
                <a:gd name="connsiteY16227" fmla="*/ 2007139 h 2179871"/>
                <a:gd name="connsiteX16228" fmla="*/ 1575119 w 2663714"/>
                <a:gd name="connsiteY16228" fmla="*/ 2006457 h 2179871"/>
                <a:gd name="connsiteX16229" fmla="*/ 1574095 w 2663714"/>
                <a:gd name="connsiteY16229" fmla="*/ 2006030 h 2179871"/>
                <a:gd name="connsiteX16230" fmla="*/ 1568464 w 2663714"/>
                <a:gd name="connsiteY16230" fmla="*/ 2003896 h 2179871"/>
                <a:gd name="connsiteX16231" fmla="*/ 1570085 w 2663714"/>
                <a:gd name="connsiteY16231" fmla="*/ 2002702 h 2179871"/>
                <a:gd name="connsiteX16232" fmla="*/ 1586039 w 2663714"/>
                <a:gd name="connsiteY16232" fmla="*/ 2006286 h 2179871"/>
                <a:gd name="connsiteX16233" fmla="*/ 1585527 w 2663714"/>
                <a:gd name="connsiteY16233" fmla="*/ 2006627 h 2179871"/>
                <a:gd name="connsiteX16234" fmla="*/ 1584930 w 2663714"/>
                <a:gd name="connsiteY16234" fmla="*/ 2007055 h 2179871"/>
                <a:gd name="connsiteX16235" fmla="*/ 1571279 w 2663714"/>
                <a:gd name="connsiteY16235" fmla="*/ 2001933 h 2179871"/>
                <a:gd name="connsiteX16236" fmla="*/ 1571279 w 2663714"/>
                <a:gd name="connsiteY16236" fmla="*/ 2001933 h 2179871"/>
                <a:gd name="connsiteX16237" fmla="*/ 1581944 w 2663714"/>
                <a:gd name="connsiteY16237" fmla="*/ 2003726 h 2179871"/>
                <a:gd name="connsiteX16238" fmla="*/ 1581944 w 2663714"/>
                <a:gd name="connsiteY16238" fmla="*/ 2003726 h 2179871"/>
                <a:gd name="connsiteX16239" fmla="*/ 1582115 w 2663714"/>
                <a:gd name="connsiteY16239" fmla="*/ 2003726 h 2179871"/>
                <a:gd name="connsiteX16240" fmla="*/ 1582285 w 2663714"/>
                <a:gd name="connsiteY16240" fmla="*/ 2003726 h 2179871"/>
                <a:gd name="connsiteX16241" fmla="*/ 1582285 w 2663714"/>
                <a:gd name="connsiteY16241" fmla="*/ 2003726 h 2179871"/>
                <a:gd name="connsiteX16242" fmla="*/ 1588684 w 2663714"/>
                <a:gd name="connsiteY16242" fmla="*/ 2004408 h 2179871"/>
                <a:gd name="connsiteX16243" fmla="*/ 1586636 w 2663714"/>
                <a:gd name="connsiteY16243" fmla="*/ 2005774 h 2179871"/>
                <a:gd name="connsiteX16244" fmla="*/ 1571109 w 2663714"/>
                <a:gd name="connsiteY16244" fmla="*/ 2001848 h 2179871"/>
                <a:gd name="connsiteX16245" fmla="*/ 1527171 w 2663714"/>
                <a:gd name="connsiteY16245" fmla="*/ 1976158 h 2179871"/>
                <a:gd name="connsiteX16246" fmla="*/ 1527171 w 2663714"/>
                <a:gd name="connsiteY16246" fmla="*/ 1976158 h 2179871"/>
                <a:gd name="connsiteX16247" fmla="*/ 1527171 w 2663714"/>
                <a:gd name="connsiteY16247" fmla="*/ 1976158 h 2179871"/>
                <a:gd name="connsiteX16248" fmla="*/ 1527171 w 2663714"/>
                <a:gd name="connsiteY16248" fmla="*/ 1976158 h 2179871"/>
                <a:gd name="connsiteX16249" fmla="*/ 1527171 w 2663714"/>
                <a:gd name="connsiteY16249" fmla="*/ 1976158 h 2179871"/>
                <a:gd name="connsiteX16250" fmla="*/ 1511728 w 2663714"/>
                <a:gd name="connsiteY16250" fmla="*/ 1975646 h 2179871"/>
                <a:gd name="connsiteX16251" fmla="*/ 1490143 w 2663714"/>
                <a:gd name="connsiteY16251" fmla="*/ 1965148 h 2179871"/>
                <a:gd name="connsiteX16252" fmla="*/ 1525293 w 2663714"/>
                <a:gd name="connsiteY16252" fmla="*/ 1966172 h 2179871"/>
                <a:gd name="connsiteX16253" fmla="*/ 1554131 w 2663714"/>
                <a:gd name="connsiteY16253" fmla="*/ 1978633 h 2179871"/>
                <a:gd name="connsiteX16254" fmla="*/ 1527256 w 2663714"/>
                <a:gd name="connsiteY16254" fmla="*/ 1976073 h 2179871"/>
                <a:gd name="connsiteX16255" fmla="*/ 1563430 w 2663714"/>
                <a:gd name="connsiteY16255" fmla="*/ 1977438 h 2179871"/>
                <a:gd name="connsiteX16256" fmla="*/ 1572474 w 2663714"/>
                <a:gd name="connsiteY16256" fmla="*/ 1980682 h 2179871"/>
                <a:gd name="connsiteX16257" fmla="*/ 1569403 w 2663714"/>
                <a:gd name="connsiteY16257" fmla="*/ 1980340 h 2179871"/>
                <a:gd name="connsiteX16258" fmla="*/ 1563430 w 2663714"/>
                <a:gd name="connsiteY16258" fmla="*/ 1977438 h 2179871"/>
                <a:gd name="connsiteX16259" fmla="*/ 1385288 w 2663714"/>
                <a:gd name="connsiteY16259" fmla="*/ 1922474 h 2179871"/>
                <a:gd name="connsiteX16260" fmla="*/ 1385288 w 2663714"/>
                <a:gd name="connsiteY16260" fmla="*/ 1922474 h 2179871"/>
                <a:gd name="connsiteX16261" fmla="*/ 1385629 w 2663714"/>
                <a:gd name="connsiteY16261" fmla="*/ 1922645 h 2179871"/>
                <a:gd name="connsiteX16262" fmla="*/ 1385971 w 2663714"/>
                <a:gd name="connsiteY16262" fmla="*/ 1922815 h 2179871"/>
                <a:gd name="connsiteX16263" fmla="*/ 1385971 w 2663714"/>
                <a:gd name="connsiteY16263" fmla="*/ 1922815 h 2179871"/>
                <a:gd name="connsiteX16264" fmla="*/ 1405679 w 2663714"/>
                <a:gd name="connsiteY16264" fmla="*/ 1931692 h 2179871"/>
                <a:gd name="connsiteX16265" fmla="*/ 1389383 w 2663714"/>
                <a:gd name="connsiteY16265" fmla="*/ 1930923 h 2179871"/>
                <a:gd name="connsiteX16266" fmla="*/ 1389383 w 2663714"/>
                <a:gd name="connsiteY16266" fmla="*/ 1930923 h 2179871"/>
                <a:gd name="connsiteX16267" fmla="*/ 1389212 w 2663714"/>
                <a:gd name="connsiteY16267" fmla="*/ 1930923 h 2179871"/>
                <a:gd name="connsiteX16268" fmla="*/ 1389042 w 2663714"/>
                <a:gd name="connsiteY16268" fmla="*/ 1930923 h 2179871"/>
                <a:gd name="connsiteX16269" fmla="*/ 1389042 w 2663714"/>
                <a:gd name="connsiteY16269" fmla="*/ 1930923 h 2179871"/>
                <a:gd name="connsiteX16270" fmla="*/ 1386824 w 2663714"/>
                <a:gd name="connsiteY16270" fmla="*/ 1930923 h 2179871"/>
                <a:gd name="connsiteX16271" fmla="*/ 1336231 w 2663714"/>
                <a:gd name="connsiteY16271" fmla="*/ 1908562 h 2179871"/>
                <a:gd name="connsiteX16272" fmla="*/ 1356877 w 2663714"/>
                <a:gd name="connsiteY16272" fmla="*/ 1908904 h 2179871"/>
                <a:gd name="connsiteX16273" fmla="*/ 1385288 w 2663714"/>
                <a:gd name="connsiteY16273" fmla="*/ 1922474 h 2179871"/>
                <a:gd name="connsiteX16274" fmla="*/ 1395185 w 2663714"/>
                <a:gd name="connsiteY16274" fmla="*/ 1937837 h 2179871"/>
                <a:gd name="connsiteX16275" fmla="*/ 1407129 w 2663714"/>
                <a:gd name="connsiteY16275" fmla="*/ 1942701 h 2179871"/>
                <a:gd name="connsiteX16276" fmla="*/ 1404570 w 2663714"/>
                <a:gd name="connsiteY16276" fmla="*/ 1942958 h 2179871"/>
                <a:gd name="connsiteX16277" fmla="*/ 1390578 w 2663714"/>
                <a:gd name="connsiteY16277" fmla="*/ 1937922 h 2179871"/>
                <a:gd name="connsiteX16278" fmla="*/ 1395270 w 2663714"/>
                <a:gd name="connsiteY16278" fmla="*/ 1937922 h 2179871"/>
                <a:gd name="connsiteX16279" fmla="*/ 1342800 w 2663714"/>
                <a:gd name="connsiteY16279" fmla="*/ 1975219 h 2179871"/>
                <a:gd name="connsiteX16280" fmla="*/ 1327784 w 2663714"/>
                <a:gd name="connsiteY16280" fmla="*/ 1978975 h 2179871"/>
                <a:gd name="connsiteX16281" fmla="*/ 1285808 w 2663714"/>
                <a:gd name="connsiteY16281" fmla="*/ 1974024 h 2179871"/>
                <a:gd name="connsiteX16282" fmla="*/ 1285808 w 2663714"/>
                <a:gd name="connsiteY16282" fmla="*/ 1974366 h 2179871"/>
                <a:gd name="connsiteX16283" fmla="*/ 1323433 w 2663714"/>
                <a:gd name="connsiteY16283" fmla="*/ 1980084 h 2179871"/>
                <a:gd name="connsiteX16284" fmla="*/ 1316352 w 2663714"/>
                <a:gd name="connsiteY16284" fmla="*/ 1981791 h 2179871"/>
                <a:gd name="connsiteX16285" fmla="*/ 1277959 w 2663714"/>
                <a:gd name="connsiteY16285" fmla="*/ 1990070 h 2179871"/>
                <a:gd name="connsiteX16286" fmla="*/ 1244685 w 2663714"/>
                <a:gd name="connsiteY16286" fmla="*/ 1981962 h 2179871"/>
                <a:gd name="connsiteX16287" fmla="*/ 1290927 w 2663714"/>
                <a:gd name="connsiteY16287" fmla="*/ 1969757 h 2179871"/>
                <a:gd name="connsiteX16288" fmla="*/ 1302275 w 2663714"/>
                <a:gd name="connsiteY16288" fmla="*/ 1966343 h 2179871"/>
                <a:gd name="connsiteX16289" fmla="*/ 1342885 w 2663714"/>
                <a:gd name="connsiteY16289" fmla="*/ 1975219 h 2179871"/>
                <a:gd name="connsiteX16290" fmla="*/ 1289903 w 2663714"/>
                <a:gd name="connsiteY16290" fmla="*/ 1965063 h 2179871"/>
                <a:gd name="connsiteX16291" fmla="*/ 1234533 w 2663714"/>
                <a:gd name="connsiteY16291" fmla="*/ 1977267 h 2179871"/>
                <a:gd name="connsiteX16292" fmla="*/ 1234533 w 2663714"/>
                <a:gd name="connsiteY16292" fmla="*/ 1977267 h 2179871"/>
                <a:gd name="connsiteX16293" fmla="*/ 1234276 w 2663714"/>
                <a:gd name="connsiteY16293" fmla="*/ 1977267 h 2179871"/>
                <a:gd name="connsiteX16294" fmla="*/ 1234021 w 2663714"/>
                <a:gd name="connsiteY16294" fmla="*/ 1977267 h 2179871"/>
                <a:gd name="connsiteX16295" fmla="*/ 1234021 w 2663714"/>
                <a:gd name="connsiteY16295" fmla="*/ 1977267 h 2179871"/>
                <a:gd name="connsiteX16296" fmla="*/ 1229158 w 2663714"/>
                <a:gd name="connsiteY16296" fmla="*/ 1978292 h 2179871"/>
                <a:gd name="connsiteX16297" fmla="*/ 1202880 w 2663714"/>
                <a:gd name="connsiteY16297" fmla="*/ 1972659 h 2179871"/>
                <a:gd name="connsiteX16298" fmla="*/ 1202880 w 2663714"/>
                <a:gd name="connsiteY16298" fmla="*/ 1972659 h 2179871"/>
                <a:gd name="connsiteX16299" fmla="*/ 1202539 w 2663714"/>
                <a:gd name="connsiteY16299" fmla="*/ 1972659 h 2179871"/>
                <a:gd name="connsiteX16300" fmla="*/ 1202197 w 2663714"/>
                <a:gd name="connsiteY16300" fmla="*/ 1972659 h 2179871"/>
                <a:gd name="connsiteX16301" fmla="*/ 1202197 w 2663714"/>
                <a:gd name="connsiteY16301" fmla="*/ 1972659 h 2179871"/>
                <a:gd name="connsiteX16302" fmla="*/ 1172421 w 2663714"/>
                <a:gd name="connsiteY16302" fmla="*/ 1967538 h 2179871"/>
                <a:gd name="connsiteX16303" fmla="*/ 1172421 w 2663714"/>
                <a:gd name="connsiteY16303" fmla="*/ 1967538 h 2179871"/>
                <a:gd name="connsiteX16304" fmla="*/ 1172421 w 2663714"/>
                <a:gd name="connsiteY16304" fmla="*/ 1967538 h 2179871"/>
                <a:gd name="connsiteX16305" fmla="*/ 1247927 w 2663714"/>
                <a:gd name="connsiteY16305" fmla="*/ 1956101 h 2179871"/>
                <a:gd name="connsiteX16306" fmla="*/ 1291524 w 2663714"/>
                <a:gd name="connsiteY16306" fmla="*/ 1964209 h 2179871"/>
                <a:gd name="connsiteX16307" fmla="*/ 1292718 w 2663714"/>
                <a:gd name="connsiteY16307" fmla="*/ 1964465 h 2179871"/>
                <a:gd name="connsiteX16308" fmla="*/ 1289989 w 2663714"/>
                <a:gd name="connsiteY16308" fmla="*/ 1965148 h 2179871"/>
                <a:gd name="connsiteX16309" fmla="*/ 1125753 w 2663714"/>
                <a:gd name="connsiteY16309" fmla="*/ 1955930 h 2179871"/>
                <a:gd name="connsiteX16310" fmla="*/ 1125753 w 2663714"/>
                <a:gd name="connsiteY16310" fmla="*/ 1955930 h 2179871"/>
                <a:gd name="connsiteX16311" fmla="*/ 1125412 w 2663714"/>
                <a:gd name="connsiteY16311" fmla="*/ 1955930 h 2179871"/>
                <a:gd name="connsiteX16312" fmla="*/ 1125070 w 2663714"/>
                <a:gd name="connsiteY16312" fmla="*/ 1955930 h 2179871"/>
                <a:gd name="connsiteX16313" fmla="*/ 1125070 w 2663714"/>
                <a:gd name="connsiteY16313" fmla="*/ 1955930 h 2179871"/>
                <a:gd name="connsiteX16314" fmla="*/ 1102205 w 2663714"/>
                <a:gd name="connsiteY16314" fmla="*/ 1957552 h 2179871"/>
                <a:gd name="connsiteX16315" fmla="*/ 1068079 w 2663714"/>
                <a:gd name="connsiteY16315" fmla="*/ 1953626 h 2179871"/>
                <a:gd name="connsiteX16316" fmla="*/ 1053745 w 2663714"/>
                <a:gd name="connsiteY16316" fmla="*/ 1952090 h 2179871"/>
                <a:gd name="connsiteX16317" fmla="*/ 1044019 w 2663714"/>
                <a:gd name="connsiteY16317" fmla="*/ 1951151 h 2179871"/>
                <a:gd name="connsiteX16318" fmla="*/ 1154505 w 2663714"/>
                <a:gd name="connsiteY16318" fmla="*/ 1946116 h 2179871"/>
                <a:gd name="connsiteX16319" fmla="*/ 1185816 w 2663714"/>
                <a:gd name="connsiteY16319" fmla="*/ 1944664 h 2179871"/>
                <a:gd name="connsiteX16320" fmla="*/ 1218237 w 2663714"/>
                <a:gd name="connsiteY16320" fmla="*/ 1950553 h 2179871"/>
                <a:gd name="connsiteX16321" fmla="*/ 1125753 w 2663714"/>
                <a:gd name="connsiteY16321" fmla="*/ 1955845 h 2179871"/>
                <a:gd name="connsiteX16322" fmla="*/ 986174 w 2663714"/>
                <a:gd name="connsiteY16322" fmla="*/ 1951578 h 2179871"/>
                <a:gd name="connsiteX16323" fmla="*/ 993938 w 2663714"/>
                <a:gd name="connsiteY16323" fmla="*/ 1954224 h 2179871"/>
                <a:gd name="connsiteX16324" fmla="*/ 973376 w 2663714"/>
                <a:gd name="connsiteY16324" fmla="*/ 1951578 h 2179871"/>
                <a:gd name="connsiteX16325" fmla="*/ 986088 w 2663714"/>
                <a:gd name="connsiteY16325" fmla="*/ 1951578 h 2179871"/>
                <a:gd name="connsiteX16326" fmla="*/ 1197675 w 2663714"/>
                <a:gd name="connsiteY16326" fmla="*/ 1990924 h 2179871"/>
                <a:gd name="connsiteX16327" fmla="*/ 1238969 w 2663714"/>
                <a:gd name="connsiteY16327" fmla="*/ 1998178 h 2179871"/>
                <a:gd name="connsiteX16328" fmla="*/ 1231802 w 2663714"/>
                <a:gd name="connsiteY16328" fmla="*/ 1999629 h 2179871"/>
                <a:gd name="connsiteX16329" fmla="*/ 1208426 w 2663714"/>
                <a:gd name="connsiteY16329" fmla="*/ 1994167 h 2179871"/>
                <a:gd name="connsiteX16330" fmla="*/ 1195713 w 2663714"/>
                <a:gd name="connsiteY16330" fmla="*/ 1991265 h 2179871"/>
                <a:gd name="connsiteX16331" fmla="*/ 1197761 w 2663714"/>
                <a:gd name="connsiteY16331" fmla="*/ 1990924 h 2179871"/>
                <a:gd name="connsiteX16332" fmla="*/ 1255606 w 2663714"/>
                <a:gd name="connsiteY16332" fmla="*/ 2001678 h 2179871"/>
                <a:gd name="connsiteX16333" fmla="*/ 1255947 w 2663714"/>
                <a:gd name="connsiteY16333" fmla="*/ 2001678 h 2179871"/>
                <a:gd name="connsiteX16334" fmla="*/ 1247842 w 2663714"/>
                <a:gd name="connsiteY16334" fmla="*/ 2003555 h 2179871"/>
                <a:gd name="connsiteX16335" fmla="*/ 1246648 w 2663714"/>
                <a:gd name="connsiteY16335" fmla="*/ 2003299 h 2179871"/>
                <a:gd name="connsiteX16336" fmla="*/ 1255606 w 2663714"/>
                <a:gd name="connsiteY16336" fmla="*/ 2001678 h 2179871"/>
                <a:gd name="connsiteX16337" fmla="*/ 1246648 w 2663714"/>
                <a:gd name="connsiteY16337" fmla="*/ 2003811 h 2179871"/>
                <a:gd name="connsiteX16338" fmla="*/ 1234533 w 2663714"/>
                <a:gd name="connsiteY16338" fmla="*/ 2006542 h 2179871"/>
                <a:gd name="connsiteX16339" fmla="*/ 1219175 w 2663714"/>
                <a:gd name="connsiteY16339" fmla="*/ 2009615 h 2179871"/>
                <a:gd name="connsiteX16340" fmla="*/ 1203733 w 2663714"/>
                <a:gd name="connsiteY16340" fmla="*/ 2012431 h 2179871"/>
                <a:gd name="connsiteX16341" fmla="*/ 1203733 w 2663714"/>
                <a:gd name="connsiteY16341" fmla="*/ 2012687 h 2179871"/>
                <a:gd name="connsiteX16342" fmla="*/ 1219346 w 2663714"/>
                <a:gd name="connsiteY16342" fmla="*/ 2010724 h 2179871"/>
                <a:gd name="connsiteX16343" fmla="*/ 1234959 w 2663714"/>
                <a:gd name="connsiteY16343" fmla="*/ 2008505 h 2179871"/>
                <a:gd name="connsiteX16344" fmla="*/ 1264564 w 2663714"/>
                <a:gd name="connsiteY16344" fmla="*/ 2003726 h 2179871"/>
                <a:gd name="connsiteX16345" fmla="*/ 1272840 w 2663714"/>
                <a:gd name="connsiteY16345" fmla="*/ 2005603 h 2179871"/>
                <a:gd name="connsiteX16346" fmla="*/ 1281627 w 2663714"/>
                <a:gd name="connsiteY16346" fmla="*/ 2007908 h 2179871"/>
                <a:gd name="connsiteX16347" fmla="*/ 1290415 w 2663714"/>
                <a:gd name="connsiteY16347" fmla="*/ 2010212 h 2179871"/>
                <a:gd name="connsiteX16348" fmla="*/ 1299117 w 2663714"/>
                <a:gd name="connsiteY16348" fmla="*/ 2012687 h 2179871"/>
                <a:gd name="connsiteX16349" fmla="*/ 1310379 w 2663714"/>
                <a:gd name="connsiteY16349" fmla="*/ 2016101 h 2179871"/>
                <a:gd name="connsiteX16350" fmla="*/ 1309697 w 2663714"/>
                <a:gd name="connsiteY16350" fmla="*/ 2016272 h 2179871"/>
                <a:gd name="connsiteX16351" fmla="*/ 1302701 w 2663714"/>
                <a:gd name="connsiteY16351" fmla="*/ 2015589 h 2179871"/>
                <a:gd name="connsiteX16352" fmla="*/ 1250572 w 2663714"/>
                <a:gd name="connsiteY16352" fmla="*/ 2011322 h 2179871"/>
                <a:gd name="connsiteX16353" fmla="*/ 1250572 w 2663714"/>
                <a:gd name="connsiteY16353" fmla="*/ 2011663 h 2179871"/>
                <a:gd name="connsiteX16354" fmla="*/ 1302786 w 2663714"/>
                <a:gd name="connsiteY16354" fmla="*/ 2017638 h 2179871"/>
                <a:gd name="connsiteX16355" fmla="*/ 1303895 w 2663714"/>
                <a:gd name="connsiteY16355" fmla="*/ 2017808 h 2179871"/>
                <a:gd name="connsiteX16356" fmla="*/ 1289903 w 2663714"/>
                <a:gd name="connsiteY16356" fmla="*/ 2021649 h 2179871"/>
                <a:gd name="connsiteX16357" fmla="*/ 1249463 w 2663714"/>
                <a:gd name="connsiteY16357" fmla="*/ 2031293 h 2179871"/>
                <a:gd name="connsiteX16358" fmla="*/ 1226683 w 2663714"/>
                <a:gd name="connsiteY16358" fmla="*/ 2030098 h 2179871"/>
                <a:gd name="connsiteX16359" fmla="*/ 1221393 w 2663714"/>
                <a:gd name="connsiteY16359" fmla="*/ 2029928 h 2179871"/>
                <a:gd name="connsiteX16360" fmla="*/ 1145291 w 2663714"/>
                <a:gd name="connsiteY16360" fmla="*/ 2015333 h 2179871"/>
                <a:gd name="connsiteX16361" fmla="*/ 1151604 w 2663714"/>
                <a:gd name="connsiteY16361" fmla="*/ 2014906 h 2179871"/>
                <a:gd name="connsiteX16362" fmla="*/ 1207316 w 2663714"/>
                <a:gd name="connsiteY16362" fmla="*/ 2009188 h 2179871"/>
                <a:gd name="connsiteX16363" fmla="*/ 1245026 w 2663714"/>
                <a:gd name="connsiteY16363" fmla="*/ 2003470 h 2179871"/>
                <a:gd name="connsiteX16364" fmla="*/ 1246562 w 2663714"/>
                <a:gd name="connsiteY16364" fmla="*/ 2003811 h 2179871"/>
                <a:gd name="connsiteX16365" fmla="*/ 1243064 w 2663714"/>
                <a:gd name="connsiteY16365" fmla="*/ 2032659 h 2179871"/>
                <a:gd name="connsiteX16366" fmla="*/ 1238798 w 2663714"/>
                <a:gd name="connsiteY16366" fmla="*/ 2033512 h 2179871"/>
                <a:gd name="connsiteX16367" fmla="*/ 1228987 w 2663714"/>
                <a:gd name="connsiteY16367" fmla="*/ 2031464 h 2179871"/>
                <a:gd name="connsiteX16368" fmla="*/ 1243064 w 2663714"/>
                <a:gd name="connsiteY16368" fmla="*/ 2032659 h 2179871"/>
                <a:gd name="connsiteX16369" fmla="*/ 1336486 w 2663714"/>
                <a:gd name="connsiteY16369" fmla="*/ 2046570 h 2179871"/>
                <a:gd name="connsiteX16370" fmla="*/ 1345786 w 2663714"/>
                <a:gd name="connsiteY16370" fmla="*/ 2044352 h 2179871"/>
                <a:gd name="connsiteX16371" fmla="*/ 1361911 w 2663714"/>
                <a:gd name="connsiteY16371" fmla="*/ 2046656 h 2179871"/>
                <a:gd name="connsiteX16372" fmla="*/ 1350820 w 2663714"/>
                <a:gd name="connsiteY16372" fmla="*/ 2051094 h 2179871"/>
                <a:gd name="connsiteX16373" fmla="*/ 1333756 w 2663714"/>
                <a:gd name="connsiteY16373" fmla="*/ 2057410 h 2179871"/>
                <a:gd name="connsiteX16374" fmla="*/ 1312000 w 2663714"/>
                <a:gd name="connsiteY16374" fmla="*/ 2051521 h 2179871"/>
                <a:gd name="connsiteX16375" fmla="*/ 1336486 w 2663714"/>
                <a:gd name="connsiteY16375" fmla="*/ 2046485 h 2179871"/>
                <a:gd name="connsiteX16376" fmla="*/ 1352185 w 2663714"/>
                <a:gd name="connsiteY16376" fmla="*/ 2054337 h 2179871"/>
                <a:gd name="connsiteX16377" fmla="*/ 1370784 w 2663714"/>
                <a:gd name="connsiteY16377" fmla="*/ 2048277 h 2179871"/>
                <a:gd name="connsiteX16378" fmla="*/ 1371467 w 2663714"/>
                <a:gd name="connsiteY16378" fmla="*/ 2048022 h 2179871"/>
                <a:gd name="connsiteX16379" fmla="*/ 1397488 w 2663714"/>
                <a:gd name="connsiteY16379" fmla="*/ 2052033 h 2179871"/>
                <a:gd name="connsiteX16380" fmla="*/ 1397488 w 2663714"/>
                <a:gd name="connsiteY16380" fmla="*/ 2052033 h 2179871"/>
                <a:gd name="connsiteX16381" fmla="*/ 1397574 w 2663714"/>
                <a:gd name="connsiteY16381" fmla="*/ 2052033 h 2179871"/>
                <a:gd name="connsiteX16382" fmla="*/ 1397659 w 2663714"/>
                <a:gd name="connsiteY16382" fmla="*/ 2052033 h 2179871"/>
                <a:gd name="connsiteX16383" fmla="*/ 1397659 w 2663714"/>
                <a:gd name="connsiteY16383" fmla="*/ 2052033 h 2179871"/>
                <a:gd name="connsiteX16384" fmla="*/ 1405423 w 2663714"/>
                <a:gd name="connsiteY16384" fmla="*/ 2053142 h 2179871"/>
                <a:gd name="connsiteX16385" fmla="*/ 1384008 w 2663714"/>
                <a:gd name="connsiteY16385" fmla="*/ 2060739 h 2179871"/>
                <a:gd name="connsiteX16386" fmla="*/ 1366518 w 2663714"/>
                <a:gd name="connsiteY16386" fmla="*/ 2066457 h 2179871"/>
                <a:gd name="connsiteX16387" fmla="*/ 1338022 w 2663714"/>
                <a:gd name="connsiteY16387" fmla="*/ 2058519 h 2179871"/>
                <a:gd name="connsiteX16388" fmla="*/ 1352185 w 2663714"/>
                <a:gd name="connsiteY16388" fmla="*/ 2054252 h 2179871"/>
                <a:gd name="connsiteX16389" fmla="*/ 1383582 w 2663714"/>
                <a:gd name="connsiteY16389" fmla="*/ 2073200 h 2179871"/>
                <a:gd name="connsiteX16390" fmla="*/ 1398256 w 2663714"/>
                <a:gd name="connsiteY16390" fmla="*/ 2076784 h 2179871"/>
                <a:gd name="connsiteX16391" fmla="*/ 1367968 w 2663714"/>
                <a:gd name="connsiteY16391" fmla="*/ 2087282 h 2179871"/>
                <a:gd name="connsiteX16392" fmla="*/ 1363191 w 2663714"/>
                <a:gd name="connsiteY16392" fmla="*/ 2086172 h 2179871"/>
                <a:gd name="connsiteX16393" fmla="*/ 1363191 w 2663714"/>
                <a:gd name="connsiteY16393" fmla="*/ 2086172 h 2179871"/>
                <a:gd name="connsiteX16394" fmla="*/ 1362850 w 2663714"/>
                <a:gd name="connsiteY16394" fmla="*/ 2086172 h 2179871"/>
                <a:gd name="connsiteX16395" fmla="*/ 1362508 w 2663714"/>
                <a:gd name="connsiteY16395" fmla="*/ 2086172 h 2179871"/>
                <a:gd name="connsiteX16396" fmla="*/ 1362508 w 2663714"/>
                <a:gd name="connsiteY16396" fmla="*/ 2086172 h 2179871"/>
                <a:gd name="connsiteX16397" fmla="*/ 1327357 w 2663714"/>
                <a:gd name="connsiteY16397" fmla="*/ 2079430 h 2179871"/>
                <a:gd name="connsiteX16398" fmla="*/ 1341094 w 2663714"/>
                <a:gd name="connsiteY16398" fmla="*/ 2076528 h 2179871"/>
                <a:gd name="connsiteX16399" fmla="*/ 1365238 w 2663714"/>
                <a:gd name="connsiteY16399" fmla="*/ 2070895 h 2179871"/>
                <a:gd name="connsiteX16400" fmla="*/ 1383667 w 2663714"/>
                <a:gd name="connsiteY16400" fmla="*/ 2073370 h 2179871"/>
                <a:gd name="connsiteX16401" fmla="*/ 1372490 w 2663714"/>
                <a:gd name="connsiteY16401" fmla="*/ 2088306 h 2179871"/>
                <a:gd name="connsiteX16402" fmla="*/ 1406191 w 2663714"/>
                <a:gd name="connsiteY16402" fmla="*/ 2078747 h 2179871"/>
                <a:gd name="connsiteX16403" fmla="*/ 1417623 w 2663714"/>
                <a:gd name="connsiteY16403" fmla="*/ 2081564 h 2179871"/>
                <a:gd name="connsiteX16404" fmla="*/ 1392540 w 2663714"/>
                <a:gd name="connsiteY16404" fmla="*/ 2091720 h 2179871"/>
                <a:gd name="connsiteX16405" fmla="*/ 1383582 w 2663714"/>
                <a:gd name="connsiteY16405" fmla="*/ 2090952 h 2179871"/>
                <a:gd name="connsiteX16406" fmla="*/ 1372405 w 2663714"/>
                <a:gd name="connsiteY16406" fmla="*/ 2088306 h 2179871"/>
                <a:gd name="connsiteX16407" fmla="*/ 1383923 w 2663714"/>
                <a:gd name="connsiteY16407" fmla="*/ 2097609 h 2179871"/>
                <a:gd name="connsiteX16408" fmla="*/ 1404314 w 2663714"/>
                <a:gd name="connsiteY16408" fmla="*/ 2101962 h 2179871"/>
                <a:gd name="connsiteX16409" fmla="*/ 1403375 w 2663714"/>
                <a:gd name="connsiteY16409" fmla="*/ 2102389 h 2179871"/>
                <a:gd name="connsiteX16410" fmla="*/ 1393820 w 2663714"/>
                <a:gd name="connsiteY16410" fmla="*/ 2106059 h 2179871"/>
                <a:gd name="connsiteX16411" fmla="*/ 1384776 w 2663714"/>
                <a:gd name="connsiteY16411" fmla="*/ 2109473 h 2179871"/>
                <a:gd name="connsiteX16412" fmla="*/ 1382472 w 2663714"/>
                <a:gd name="connsiteY16412" fmla="*/ 2098121 h 2179871"/>
                <a:gd name="connsiteX16413" fmla="*/ 1384008 w 2663714"/>
                <a:gd name="connsiteY16413" fmla="*/ 2097695 h 2179871"/>
                <a:gd name="connsiteX16414" fmla="*/ 1495603 w 2663714"/>
                <a:gd name="connsiteY16414" fmla="*/ 2111009 h 2179871"/>
                <a:gd name="connsiteX16415" fmla="*/ 1523075 w 2663714"/>
                <a:gd name="connsiteY16415" fmla="*/ 2115106 h 2179871"/>
                <a:gd name="connsiteX16416" fmla="*/ 1520601 w 2663714"/>
                <a:gd name="connsiteY16416" fmla="*/ 2116556 h 2179871"/>
                <a:gd name="connsiteX16417" fmla="*/ 1506268 w 2663714"/>
                <a:gd name="connsiteY16417" fmla="*/ 2124323 h 2179871"/>
                <a:gd name="connsiteX16418" fmla="*/ 1500295 w 2663714"/>
                <a:gd name="connsiteY16418" fmla="*/ 2122531 h 2179871"/>
                <a:gd name="connsiteX16419" fmla="*/ 1481184 w 2663714"/>
                <a:gd name="connsiteY16419" fmla="*/ 2116898 h 2179871"/>
                <a:gd name="connsiteX16420" fmla="*/ 1495603 w 2663714"/>
                <a:gd name="connsiteY16420" fmla="*/ 2111094 h 2179871"/>
                <a:gd name="connsiteX16421" fmla="*/ 1522905 w 2663714"/>
                <a:gd name="connsiteY16421" fmla="*/ 2120653 h 2179871"/>
                <a:gd name="connsiteX16422" fmla="*/ 1531692 w 2663714"/>
                <a:gd name="connsiteY16422" fmla="*/ 2116386 h 2179871"/>
                <a:gd name="connsiteX16423" fmla="*/ 1544149 w 2663714"/>
                <a:gd name="connsiteY16423" fmla="*/ 2118434 h 2179871"/>
                <a:gd name="connsiteX16424" fmla="*/ 1556946 w 2663714"/>
                <a:gd name="connsiteY16424" fmla="*/ 2120653 h 2179871"/>
                <a:gd name="connsiteX16425" fmla="*/ 1551059 w 2663714"/>
                <a:gd name="connsiteY16425" fmla="*/ 2125177 h 2179871"/>
                <a:gd name="connsiteX16426" fmla="*/ 1538859 w 2663714"/>
                <a:gd name="connsiteY16426" fmla="*/ 2134223 h 2179871"/>
                <a:gd name="connsiteX16427" fmla="*/ 1524440 w 2663714"/>
                <a:gd name="connsiteY16427" fmla="*/ 2129700 h 2179871"/>
                <a:gd name="connsiteX16428" fmla="*/ 1511557 w 2663714"/>
                <a:gd name="connsiteY16428" fmla="*/ 2125774 h 2179871"/>
                <a:gd name="connsiteX16429" fmla="*/ 1522990 w 2663714"/>
                <a:gd name="connsiteY16429" fmla="*/ 2120653 h 2179871"/>
                <a:gd name="connsiteX16430" fmla="*/ 1544746 w 2663714"/>
                <a:gd name="connsiteY16430" fmla="*/ 2116386 h 2179871"/>
                <a:gd name="connsiteX16431" fmla="*/ 1535446 w 2663714"/>
                <a:gd name="connsiteY16431" fmla="*/ 2114508 h 2179871"/>
                <a:gd name="connsiteX16432" fmla="*/ 1555496 w 2663714"/>
                <a:gd name="connsiteY16432" fmla="*/ 2104096 h 2179871"/>
                <a:gd name="connsiteX16433" fmla="*/ 1555496 w 2663714"/>
                <a:gd name="connsiteY16433" fmla="*/ 2104096 h 2179871"/>
                <a:gd name="connsiteX16434" fmla="*/ 1555496 w 2663714"/>
                <a:gd name="connsiteY16434" fmla="*/ 2104096 h 2179871"/>
                <a:gd name="connsiteX16435" fmla="*/ 1555496 w 2663714"/>
                <a:gd name="connsiteY16435" fmla="*/ 2104096 h 2179871"/>
                <a:gd name="connsiteX16436" fmla="*/ 1555496 w 2663714"/>
                <a:gd name="connsiteY16436" fmla="*/ 2104096 h 2179871"/>
                <a:gd name="connsiteX16437" fmla="*/ 1561127 w 2663714"/>
                <a:gd name="connsiteY16437" fmla="*/ 2100511 h 2179871"/>
                <a:gd name="connsiteX16438" fmla="*/ 1578276 w 2663714"/>
                <a:gd name="connsiteY16438" fmla="*/ 2103754 h 2179871"/>
                <a:gd name="connsiteX16439" fmla="*/ 1558311 w 2663714"/>
                <a:gd name="connsiteY16439" fmla="*/ 2119458 h 2179871"/>
                <a:gd name="connsiteX16440" fmla="*/ 1544575 w 2663714"/>
                <a:gd name="connsiteY16440" fmla="*/ 2116471 h 2179871"/>
                <a:gd name="connsiteX16441" fmla="*/ 1617351 w 2663714"/>
                <a:gd name="connsiteY16441" fmla="*/ 2073797 h 2179871"/>
                <a:gd name="connsiteX16442" fmla="*/ 1606259 w 2663714"/>
                <a:gd name="connsiteY16442" fmla="*/ 2070639 h 2179871"/>
                <a:gd name="connsiteX16443" fmla="*/ 1604638 w 2663714"/>
                <a:gd name="connsiteY16443" fmla="*/ 2070212 h 2179871"/>
                <a:gd name="connsiteX16444" fmla="*/ 1615474 w 2663714"/>
                <a:gd name="connsiteY16444" fmla="*/ 2061848 h 2179871"/>
                <a:gd name="connsiteX16445" fmla="*/ 1619228 w 2663714"/>
                <a:gd name="connsiteY16445" fmla="*/ 2058861 h 2179871"/>
                <a:gd name="connsiteX16446" fmla="*/ 1632196 w 2663714"/>
                <a:gd name="connsiteY16446" fmla="*/ 2062787 h 2179871"/>
                <a:gd name="connsiteX16447" fmla="*/ 1617266 w 2663714"/>
                <a:gd name="connsiteY16447" fmla="*/ 2073797 h 2179871"/>
                <a:gd name="connsiteX16448" fmla="*/ 1620337 w 2663714"/>
                <a:gd name="connsiteY16448" fmla="*/ 2058007 h 2179871"/>
                <a:gd name="connsiteX16449" fmla="*/ 1625712 w 2663714"/>
                <a:gd name="connsiteY16449" fmla="*/ 2053654 h 2179871"/>
                <a:gd name="connsiteX16450" fmla="*/ 1635353 w 2663714"/>
                <a:gd name="connsiteY16450" fmla="*/ 2045632 h 2179871"/>
                <a:gd name="connsiteX16451" fmla="*/ 1642690 w 2663714"/>
                <a:gd name="connsiteY16451" fmla="*/ 2048534 h 2179871"/>
                <a:gd name="connsiteX16452" fmla="*/ 1647809 w 2663714"/>
                <a:gd name="connsiteY16452" fmla="*/ 2050923 h 2179871"/>
                <a:gd name="connsiteX16453" fmla="*/ 1647212 w 2663714"/>
                <a:gd name="connsiteY16453" fmla="*/ 2051435 h 2179871"/>
                <a:gd name="connsiteX16454" fmla="*/ 1632879 w 2663714"/>
                <a:gd name="connsiteY16454" fmla="*/ 2062275 h 2179871"/>
                <a:gd name="connsiteX16455" fmla="*/ 1620337 w 2663714"/>
                <a:gd name="connsiteY16455" fmla="*/ 2057922 h 2179871"/>
                <a:gd name="connsiteX16456" fmla="*/ 1653696 w 2663714"/>
                <a:gd name="connsiteY16456" fmla="*/ 2039145 h 2179871"/>
                <a:gd name="connsiteX16457" fmla="*/ 1660948 w 2663714"/>
                <a:gd name="connsiteY16457" fmla="*/ 2040596 h 2179871"/>
                <a:gd name="connsiteX16458" fmla="*/ 1659668 w 2663714"/>
                <a:gd name="connsiteY16458" fmla="*/ 2041621 h 2179871"/>
                <a:gd name="connsiteX16459" fmla="*/ 1653696 w 2663714"/>
                <a:gd name="connsiteY16459" fmla="*/ 2039145 h 2179871"/>
                <a:gd name="connsiteX16460" fmla="*/ 1607539 w 2663714"/>
                <a:gd name="connsiteY16460" fmla="*/ 2019601 h 2179871"/>
                <a:gd name="connsiteX16461" fmla="*/ 1593633 w 2663714"/>
                <a:gd name="connsiteY16461" fmla="*/ 2013797 h 2179871"/>
                <a:gd name="connsiteX16462" fmla="*/ 1607539 w 2663714"/>
                <a:gd name="connsiteY16462" fmla="*/ 2015760 h 2179871"/>
                <a:gd name="connsiteX16463" fmla="*/ 1607539 w 2663714"/>
                <a:gd name="connsiteY16463" fmla="*/ 2015760 h 2179871"/>
                <a:gd name="connsiteX16464" fmla="*/ 1607710 w 2663714"/>
                <a:gd name="connsiteY16464" fmla="*/ 2015760 h 2179871"/>
                <a:gd name="connsiteX16465" fmla="*/ 1607880 w 2663714"/>
                <a:gd name="connsiteY16465" fmla="*/ 2015760 h 2179871"/>
                <a:gd name="connsiteX16466" fmla="*/ 1607880 w 2663714"/>
                <a:gd name="connsiteY16466" fmla="*/ 2015760 h 2179871"/>
                <a:gd name="connsiteX16467" fmla="*/ 1617095 w 2663714"/>
                <a:gd name="connsiteY16467" fmla="*/ 2016614 h 2179871"/>
                <a:gd name="connsiteX16468" fmla="*/ 1611805 w 2663714"/>
                <a:gd name="connsiteY16468" fmla="*/ 2020113 h 2179871"/>
                <a:gd name="connsiteX16469" fmla="*/ 1607539 w 2663714"/>
                <a:gd name="connsiteY16469" fmla="*/ 2019601 h 2179871"/>
                <a:gd name="connsiteX16470" fmla="*/ 1608563 w 2663714"/>
                <a:gd name="connsiteY16470" fmla="*/ 2008847 h 2179871"/>
                <a:gd name="connsiteX16471" fmla="*/ 1608563 w 2663714"/>
                <a:gd name="connsiteY16471" fmla="*/ 2008847 h 2179871"/>
                <a:gd name="connsiteX16472" fmla="*/ 1608563 w 2663714"/>
                <a:gd name="connsiteY16472" fmla="*/ 2008847 h 2179871"/>
                <a:gd name="connsiteX16473" fmla="*/ 1608563 w 2663714"/>
                <a:gd name="connsiteY16473" fmla="*/ 2008847 h 2179871"/>
                <a:gd name="connsiteX16474" fmla="*/ 1608563 w 2663714"/>
                <a:gd name="connsiteY16474" fmla="*/ 2008847 h 2179871"/>
                <a:gd name="connsiteX16475" fmla="*/ 1586893 w 2663714"/>
                <a:gd name="connsiteY16475" fmla="*/ 2007139 h 2179871"/>
                <a:gd name="connsiteX16476" fmla="*/ 1587746 w 2663714"/>
                <a:gd name="connsiteY16476" fmla="*/ 2006457 h 2179871"/>
                <a:gd name="connsiteX16477" fmla="*/ 1597643 w 2663714"/>
                <a:gd name="connsiteY16477" fmla="*/ 2007481 h 2179871"/>
                <a:gd name="connsiteX16478" fmla="*/ 1597643 w 2663714"/>
                <a:gd name="connsiteY16478" fmla="*/ 2007139 h 2179871"/>
                <a:gd name="connsiteX16479" fmla="*/ 1588428 w 2663714"/>
                <a:gd name="connsiteY16479" fmla="*/ 2005945 h 2179871"/>
                <a:gd name="connsiteX16480" fmla="*/ 1590390 w 2663714"/>
                <a:gd name="connsiteY16480" fmla="*/ 2004408 h 2179871"/>
                <a:gd name="connsiteX16481" fmla="*/ 1619569 w 2663714"/>
                <a:gd name="connsiteY16481" fmla="*/ 2007139 h 2179871"/>
                <a:gd name="connsiteX16482" fmla="*/ 1622641 w 2663714"/>
                <a:gd name="connsiteY16482" fmla="*/ 2008505 h 2179871"/>
                <a:gd name="connsiteX16483" fmla="*/ 1630916 w 2663714"/>
                <a:gd name="connsiteY16483" fmla="*/ 2012261 h 2179871"/>
                <a:gd name="connsiteX16484" fmla="*/ 1608648 w 2663714"/>
                <a:gd name="connsiteY16484" fmla="*/ 2008847 h 2179871"/>
                <a:gd name="connsiteX16485" fmla="*/ 1625285 w 2663714"/>
                <a:gd name="connsiteY16485" fmla="*/ 2007652 h 2179871"/>
                <a:gd name="connsiteX16486" fmla="*/ 1653184 w 2663714"/>
                <a:gd name="connsiteY16486" fmla="*/ 2009359 h 2179871"/>
                <a:gd name="connsiteX16487" fmla="*/ 1690638 w 2663714"/>
                <a:gd name="connsiteY16487" fmla="*/ 2023100 h 2179871"/>
                <a:gd name="connsiteX16488" fmla="*/ 1671613 w 2663714"/>
                <a:gd name="connsiteY16488" fmla="*/ 2019515 h 2179871"/>
                <a:gd name="connsiteX16489" fmla="*/ 1636462 w 2663714"/>
                <a:gd name="connsiteY16489" fmla="*/ 2013199 h 2179871"/>
                <a:gd name="connsiteX16490" fmla="*/ 1625285 w 2663714"/>
                <a:gd name="connsiteY16490" fmla="*/ 2007652 h 2179871"/>
                <a:gd name="connsiteX16491" fmla="*/ 1612061 w 2663714"/>
                <a:gd name="connsiteY16491" fmla="*/ 2001080 h 2179871"/>
                <a:gd name="connsiteX16492" fmla="*/ 1578958 w 2663714"/>
                <a:gd name="connsiteY16492" fmla="*/ 1984864 h 2179871"/>
                <a:gd name="connsiteX16493" fmla="*/ 1585186 w 2663714"/>
                <a:gd name="connsiteY16493" fmla="*/ 1985120 h 2179871"/>
                <a:gd name="connsiteX16494" fmla="*/ 1641837 w 2663714"/>
                <a:gd name="connsiteY16494" fmla="*/ 2005347 h 2179871"/>
                <a:gd name="connsiteX16495" fmla="*/ 1612061 w 2663714"/>
                <a:gd name="connsiteY16495" fmla="*/ 2001165 h 2179871"/>
                <a:gd name="connsiteX16496" fmla="*/ 1593206 w 2663714"/>
                <a:gd name="connsiteY16496" fmla="*/ 1982901 h 2179871"/>
                <a:gd name="connsiteX16497" fmla="*/ 1582797 w 2663714"/>
                <a:gd name="connsiteY16497" fmla="*/ 1978719 h 2179871"/>
                <a:gd name="connsiteX16498" fmla="*/ 1599519 w 2663714"/>
                <a:gd name="connsiteY16498" fmla="*/ 1983584 h 2179871"/>
                <a:gd name="connsiteX16499" fmla="*/ 1598155 w 2663714"/>
                <a:gd name="connsiteY16499" fmla="*/ 1983413 h 2179871"/>
                <a:gd name="connsiteX16500" fmla="*/ 1593121 w 2663714"/>
                <a:gd name="connsiteY16500" fmla="*/ 1982815 h 2179871"/>
                <a:gd name="connsiteX16501" fmla="*/ 1409262 w 2663714"/>
                <a:gd name="connsiteY16501" fmla="*/ 1916670 h 2179871"/>
                <a:gd name="connsiteX16502" fmla="*/ 1384605 w 2663714"/>
                <a:gd name="connsiteY16502" fmla="*/ 1908477 h 2179871"/>
                <a:gd name="connsiteX16503" fmla="*/ 1397232 w 2663714"/>
                <a:gd name="connsiteY16503" fmla="*/ 1908050 h 2179871"/>
                <a:gd name="connsiteX16504" fmla="*/ 1435625 w 2663714"/>
                <a:gd name="connsiteY16504" fmla="*/ 1925461 h 2179871"/>
                <a:gd name="connsiteX16505" fmla="*/ 1409262 w 2663714"/>
                <a:gd name="connsiteY16505" fmla="*/ 1916670 h 2179871"/>
                <a:gd name="connsiteX16506" fmla="*/ 1368822 w 2663714"/>
                <a:gd name="connsiteY16506" fmla="*/ 1901990 h 2179871"/>
                <a:gd name="connsiteX16507" fmla="*/ 1368822 w 2663714"/>
                <a:gd name="connsiteY16507" fmla="*/ 1901990 h 2179871"/>
                <a:gd name="connsiteX16508" fmla="*/ 1368651 w 2663714"/>
                <a:gd name="connsiteY16508" fmla="*/ 1901990 h 2179871"/>
                <a:gd name="connsiteX16509" fmla="*/ 1368480 w 2663714"/>
                <a:gd name="connsiteY16509" fmla="*/ 1901990 h 2179871"/>
                <a:gd name="connsiteX16510" fmla="*/ 1368480 w 2663714"/>
                <a:gd name="connsiteY16510" fmla="*/ 1901990 h 2179871"/>
                <a:gd name="connsiteX16511" fmla="*/ 1358072 w 2663714"/>
                <a:gd name="connsiteY16511" fmla="*/ 1902417 h 2179871"/>
                <a:gd name="connsiteX16512" fmla="*/ 1351332 w 2663714"/>
                <a:gd name="connsiteY16512" fmla="*/ 1899430 h 2179871"/>
                <a:gd name="connsiteX16513" fmla="*/ 1375903 w 2663714"/>
                <a:gd name="connsiteY16513" fmla="*/ 1898576 h 2179871"/>
                <a:gd name="connsiteX16514" fmla="*/ 1384520 w 2663714"/>
                <a:gd name="connsiteY16514" fmla="*/ 1902332 h 2179871"/>
                <a:gd name="connsiteX16515" fmla="*/ 1368822 w 2663714"/>
                <a:gd name="connsiteY16515" fmla="*/ 1901990 h 2179871"/>
                <a:gd name="connsiteX16516" fmla="*/ 1344933 w 2663714"/>
                <a:gd name="connsiteY16516" fmla="*/ 1903015 h 2179871"/>
                <a:gd name="connsiteX16517" fmla="*/ 1326334 w 2663714"/>
                <a:gd name="connsiteY16517" fmla="*/ 1904039 h 2179871"/>
                <a:gd name="connsiteX16518" fmla="*/ 1317887 w 2663714"/>
                <a:gd name="connsiteY16518" fmla="*/ 1900369 h 2179871"/>
                <a:gd name="connsiteX16519" fmla="*/ 1338278 w 2663714"/>
                <a:gd name="connsiteY16519" fmla="*/ 1899856 h 2179871"/>
                <a:gd name="connsiteX16520" fmla="*/ 1344933 w 2663714"/>
                <a:gd name="connsiteY16520" fmla="*/ 1903100 h 2179871"/>
                <a:gd name="connsiteX16521" fmla="*/ 1306540 w 2663714"/>
                <a:gd name="connsiteY16521" fmla="*/ 1893626 h 2179871"/>
                <a:gd name="connsiteX16522" fmla="*/ 1306540 w 2663714"/>
                <a:gd name="connsiteY16522" fmla="*/ 1893626 h 2179871"/>
                <a:gd name="connsiteX16523" fmla="*/ 1306370 w 2663714"/>
                <a:gd name="connsiteY16523" fmla="*/ 1893626 h 2179871"/>
                <a:gd name="connsiteX16524" fmla="*/ 1306113 w 2663714"/>
                <a:gd name="connsiteY16524" fmla="*/ 1893626 h 2179871"/>
                <a:gd name="connsiteX16525" fmla="*/ 1306113 w 2663714"/>
                <a:gd name="connsiteY16525" fmla="*/ 1893626 h 2179871"/>
                <a:gd name="connsiteX16526" fmla="*/ 1302871 w 2663714"/>
                <a:gd name="connsiteY16526" fmla="*/ 1893626 h 2179871"/>
                <a:gd name="connsiteX16527" fmla="*/ 1267635 w 2663714"/>
                <a:gd name="connsiteY16527" fmla="*/ 1878264 h 2179871"/>
                <a:gd name="connsiteX16528" fmla="*/ 1292036 w 2663714"/>
                <a:gd name="connsiteY16528" fmla="*/ 1877325 h 2179871"/>
                <a:gd name="connsiteX16529" fmla="*/ 1326419 w 2663714"/>
                <a:gd name="connsiteY16529" fmla="*/ 1893968 h 2179871"/>
                <a:gd name="connsiteX16530" fmla="*/ 1306540 w 2663714"/>
                <a:gd name="connsiteY16530" fmla="*/ 1893541 h 2179871"/>
                <a:gd name="connsiteX16531" fmla="*/ 1261749 w 2663714"/>
                <a:gd name="connsiteY16531" fmla="*/ 1871521 h 2179871"/>
                <a:gd name="connsiteX16532" fmla="*/ 1261749 w 2663714"/>
                <a:gd name="connsiteY16532" fmla="*/ 1871521 h 2179871"/>
                <a:gd name="connsiteX16533" fmla="*/ 1261578 w 2663714"/>
                <a:gd name="connsiteY16533" fmla="*/ 1871521 h 2179871"/>
                <a:gd name="connsiteX16534" fmla="*/ 1261407 w 2663714"/>
                <a:gd name="connsiteY16534" fmla="*/ 1871521 h 2179871"/>
                <a:gd name="connsiteX16535" fmla="*/ 1261407 w 2663714"/>
                <a:gd name="connsiteY16535" fmla="*/ 1871521 h 2179871"/>
                <a:gd name="connsiteX16536" fmla="*/ 1252364 w 2663714"/>
                <a:gd name="connsiteY16536" fmla="*/ 1871862 h 2179871"/>
                <a:gd name="connsiteX16537" fmla="*/ 1216275 w 2663714"/>
                <a:gd name="connsiteY16537" fmla="*/ 1857012 h 2179871"/>
                <a:gd name="connsiteX16538" fmla="*/ 1248183 w 2663714"/>
                <a:gd name="connsiteY16538" fmla="*/ 1858804 h 2179871"/>
                <a:gd name="connsiteX16539" fmla="*/ 1248183 w 2663714"/>
                <a:gd name="connsiteY16539" fmla="*/ 1858804 h 2179871"/>
                <a:gd name="connsiteX16540" fmla="*/ 1248183 w 2663714"/>
                <a:gd name="connsiteY16540" fmla="*/ 1858804 h 2179871"/>
                <a:gd name="connsiteX16541" fmla="*/ 1248183 w 2663714"/>
                <a:gd name="connsiteY16541" fmla="*/ 1858804 h 2179871"/>
                <a:gd name="connsiteX16542" fmla="*/ 1248183 w 2663714"/>
                <a:gd name="connsiteY16542" fmla="*/ 1858804 h 2179871"/>
                <a:gd name="connsiteX16543" fmla="*/ 1253644 w 2663714"/>
                <a:gd name="connsiteY16543" fmla="*/ 1858804 h 2179871"/>
                <a:gd name="connsiteX16544" fmla="*/ 1280518 w 2663714"/>
                <a:gd name="connsiteY16544" fmla="*/ 1871862 h 2179871"/>
                <a:gd name="connsiteX16545" fmla="*/ 1261749 w 2663714"/>
                <a:gd name="connsiteY16545" fmla="*/ 1871606 h 2179871"/>
                <a:gd name="connsiteX16546" fmla="*/ 1204160 w 2663714"/>
                <a:gd name="connsiteY16546" fmla="*/ 1852147 h 2179871"/>
                <a:gd name="connsiteX16547" fmla="*/ 1185304 w 2663714"/>
                <a:gd name="connsiteY16547" fmla="*/ 1844465 h 2179871"/>
                <a:gd name="connsiteX16548" fmla="*/ 1205610 w 2663714"/>
                <a:gd name="connsiteY16548" fmla="*/ 1845319 h 2179871"/>
                <a:gd name="connsiteX16549" fmla="*/ 1205610 w 2663714"/>
                <a:gd name="connsiteY16549" fmla="*/ 1845319 h 2179871"/>
                <a:gd name="connsiteX16550" fmla="*/ 1205610 w 2663714"/>
                <a:gd name="connsiteY16550" fmla="*/ 1845319 h 2179871"/>
                <a:gd name="connsiteX16551" fmla="*/ 1205610 w 2663714"/>
                <a:gd name="connsiteY16551" fmla="*/ 1845319 h 2179871"/>
                <a:gd name="connsiteX16552" fmla="*/ 1205610 w 2663714"/>
                <a:gd name="connsiteY16552" fmla="*/ 1845319 h 2179871"/>
                <a:gd name="connsiteX16553" fmla="*/ 1225745 w 2663714"/>
                <a:gd name="connsiteY16553" fmla="*/ 1845319 h 2179871"/>
                <a:gd name="connsiteX16554" fmla="*/ 1233423 w 2663714"/>
                <a:gd name="connsiteY16554" fmla="*/ 1848989 h 2179871"/>
                <a:gd name="connsiteX16555" fmla="*/ 1239054 w 2663714"/>
                <a:gd name="connsiteY16555" fmla="*/ 1851720 h 2179871"/>
                <a:gd name="connsiteX16556" fmla="*/ 1203989 w 2663714"/>
                <a:gd name="connsiteY16556" fmla="*/ 1851976 h 2179871"/>
                <a:gd name="connsiteX16557" fmla="*/ 1160136 w 2663714"/>
                <a:gd name="connsiteY16557" fmla="*/ 1838833 h 2179871"/>
                <a:gd name="connsiteX16558" fmla="*/ 1156553 w 2663714"/>
                <a:gd name="connsiteY16558" fmla="*/ 1838918 h 2179871"/>
                <a:gd name="connsiteX16559" fmla="*/ 1140001 w 2663714"/>
                <a:gd name="connsiteY16559" fmla="*/ 1831236 h 2179871"/>
                <a:gd name="connsiteX16560" fmla="*/ 1140001 w 2663714"/>
                <a:gd name="connsiteY16560" fmla="*/ 1831236 h 2179871"/>
                <a:gd name="connsiteX16561" fmla="*/ 1139916 w 2663714"/>
                <a:gd name="connsiteY16561" fmla="*/ 1831236 h 2179871"/>
                <a:gd name="connsiteX16562" fmla="*/ 1139830 w 2663714"/>
                <a:gd name="connsiteY16562" fmla="*/ 1831236 h 2179871"/>
                <a:gd name="connsiteX16563" fmla="*/ 1139830 w 2663714"/>
                <a:gd name="connsiteY16563" fmla="*/ 1831236 h 2179871"/>
                <a:gd name="connsiteX16564" fmla="*/ 1138977 w 2663714"/>
                <a:gd name="connsiteY16564" fmla="*/ 1830895 h 2179871"/>
                <a:gd name="connsiteX16565" fmla="*/ 1142219 w 2663714"/>
                <a:gd name="connsiteY16565" fmla="*/ 1830981 h 2179871"/>
                <a:gd name="connsiteX16566" fmla="*/ 1160221 w 2663714"/>
                <a:gd name="connsiteY16566" fmla="*/ 1838918 h 2179871"/>
                <a:gd name="connsiteX16567" fmla="*/ 1126094 w 2663714"/>
                <a:gd name="connsiteY16567" fmla="*/ 1825347 h 2179871"/>
                <a:gd name="connsiteX16568" fmla="*/ 1102547 w 2663714"/>
                <a:gd name="connsiteY16568" fmla="*/ 1815362 h 2179871"/>
                <a:gd name="connsiteX16569" fmla="*/ 1106812 w 2663714"/>
                <a:gd name="connsiteY16569" fmla="*/ 1815362 h 2179871"/>
                <a:gd name="connsiteX16570" fmla="*/ 1129251 w 2663714"/>
                <a:gd name="connsiteY16570" fmla="*/ 1825262 h 2179871"/>
                <a:gd name="connsiteX16571" fmla="*/ 1126009 w 2663714"/>
                <a:gd name="connsiteY16571" fmla="*/ 1825262 h 2179871"/>
                <a:gd name="connsiteX16572" fmla="*/ 1089493 w 2663714"/>
                <a:gd name="connsiteY16572" fmla="*/ 1809899 h 2179871"/>
                <a:gd name="connsiteX16573" fmla="*/ 1059035 w 2663714"/>
                <a:gd name="connsiteY16573" fmla="*/ 1797353 h 2179871"/>
                <a:gd name="connsiteX16574" fmla="*/ 1066543 w 2663714"/>
                <a:gd name="connsiteY16574" fmla="*/ 1797609 h 2179871"/>
                <a:gd name="connsiteX16575" fmla="*/ 1093929 w 2663714"/>
                <a:gd name="connsiteY16575" fmla="*/ 1809644 h 2179871"/>
                <a:gd name="connsiteX16576" fmla="*/ 1089493 w 2663714"/>
                <a:gd name="connsiteY16576" fmla="*/ 1809899 h 2179871"/>
                <a:gd name="connsiteX16577" fmla="*/ 1039668 w 2663714"/>
                <a:gd name="connsiteY16577" fmla="*/ 1793513 h 2179871"/>
                <a:gd name="connsiteX16578" fmla="*/ 1027041 w 2663714"/>
                <a:gd name="connsiteY16578" fmla="*/ 1794366 h 2179871"/>
                <a:gd name="connsiteX16579" fmla="*/ 1011683 w 2663714"/>
                <a:gd name="connsiteY16579" fmla="*/ 1795475 h 2179871"/>
                <a:gd name="connsiteX16580" fmla="*/ 1014499 w 2663714"/>
                <a:gd name="connsiteY16580" fmla="*/ 1792830 h 2179871"/>
                <a:gd name="connsiteX16581" fmla="*/ 1014329 w 2663714"/>
                <a:gd name="connsiteY16581" fmla="*/ 1792574 h 2179871"/>
                <a:gd name="connsiteX16582" fmla="*/ 1010575 w 2663714"/>
                <a:gd name="connsiteY16582" fmla="*/ 1795646 h 2179871"/>
                <a:gd name="connsiteX16583" fmla="*/ 1010319 w 2663714"/>
                <a:gd name="connsiteY16583" fmla="*/ 1795817 h 2179871"/>
                <a:gd name="connsiteX16584" fmla="*/ 982761 w 2663714"/>
                <a:gd name="connsiteY16584" fmla="*/ 1784295 h 2179871"/>
                <a:gd name="connsiteX16585" fmla="*/ 992743 w 2663714"/>
                <a:gd name="connsiteY16585" fmla="*/ 1784466 h 2179871"/>
                <a:gd name="connsiteX16586" fmla="*/ 1020898 w 2663714"/>
                <a:gd name="connsiteY16586" fmla="*/ 1785149 h 2179871"/>
                <a:gd name="connsiteX16587" fmla="*/ 1039668 w 2663714"/>
                <a:gd name="connsiteY16587" fmla="*/ 1793513 h 2179871"/>
                <a:gd name="connsiteX16588" fmla="*/ 992572 w 2663714"/>
                <a:gd name="connsiteY16588" fmla="*/ 1782502 h 2179871"/>
                <a:gd name="connsiteX16589" fmla="*/ 980202 w 2663714"/>
                <a:gd name="connsiteY16589" fmla="*/ 1783271 h 2179871"/>
                <a:gd name="connsiteX16590" fmla="*/ 973547 w 2663714"/>
                <a:gd name="connsiteY16590" fmla="*/ 1780539 h 2179871"/>
                <a:gd name="connsiteX16591" fmla="*/ 1001702 w 2663714"/>
                <a:gd name="connsiteY16591" fmla="*/ 1776784 h 2179871"/>
                <a:gd name="connsiteX16592" fmla="*/ 1011854 w 2663714"/>
                <a:gd name="connsiteY16592" fmla="*/ 1781222 h 2179871"/>
                <a:gd name="connsiteX16593" fmla="*/ 992658 w 2663714"/>
                <a:gd name="connsiteY16593" fmla="*/ 1782502 h 2179871"/>
                <a:gd name="connsiteX16594" fmla="*/ 949828 w 2663714"/>
                <a:gd name="connsiteY16594" fmla="*/ 1776272 h 2179871"/>
                <a:gd name="connsiteX16595" fmla="*/ 947611 w 2663714"/>
                <a:gd name="connsiteY16595" fmla="*/ 1776528 h 2179871"/>
                <a:gd name="connsiteX16596" fmla="*/ 919797 w 2663714"/>
                <a:gd name="connsiteY16596" fmla="*/ 1764238 h 2179871"/>
                <a:gd name="connsiteX16597" fmla="*/ 922868 w 2663714"/>
                <a:gd name="connsiteY16597" fmla="*/ 1764238 h 2179871"/>
                <a:gd name="connsiteX16598" fmla="*/ 949828 w 2663714"/>
                <a:gd name="connsiteY16598" fmla="*/ 1776357 h 2179871"/>
                <a:gd name="connsiteX16599" fmla="*/ 914593 w 2663714"/>
                <a:gd name="connsiteY16599" fmla="*/ 1761848 h 2179871"/>
                <a:gd name="connsiteX16600" fmla="*/ 900174 w 2663714"/>
                <a:gd name="connsiteY16600" fmla="*/ 1755447 h 2179871"/>
                <a:gd name="connsiteX16601" fmla="*/ 900174 w 2663714"/>
                <a:gd name="connsiteY16601" fmla="*/ 1755447 h 2179871"/>
                <a:gd name="connsiteX16602" fmla="*/ 900089 w 2663714"/>
                <a:gd name="connsiteY16602" fmla="*/ 1755447 h 2179871"/>
                <a:gd name="connsiteX16603" fmla="*/ 900004 w 2663714"/>
                <a:gd name="connsiteY16603" fmla="*/ 1755447 h 2179871"/>
                <a:gd name="connsiteX16604" fmla="*/ 900004 w 2663714"/>
                <a:gd name="connsiteY16604" fmla="*/ 1755447 h 2179871"/>
                <a:gd name="connsiteX16605" fmla="*/ 891386 w 2663714"/>
                <a:gd name="connsiteY16605" fmla="*/ 1751862 h 2179871"/>
                <a:gd name="connsiteX16606" fmla="*/ 895311 w 2663714"/>
                <a:gd name="connsiteY16606" fmla="*/ 1751777 h 2179871"/>
                <a:gd name="connsiteX16607" fmla="*/ 917323 w 2663714"/>
                <a:gd name="connsiteY16607" fmla="*/ 1761678 h 2179871"/>
                <a:gd name="connsiteX16608" fmla="*/ 914678 w 2663714"/>
                <a:gd name="connsiteY16608" fmla="*/ 1761934 h 2179871"/>
                <a:gd name="connsiteX16609" fmla="*/ 883622 w 2663714"/>
                <a:gd name="connsiteY16609" fmla="*/ 1748619 h 2179871"/>
                <a:gd name="connsiteX16610" fmla="*/ 850775 w 2663714"/>
                <a:gd name="connsiteY16610" fmla="*/ 1735049 h 2179871"/>
                <a:gd name="connsiteX16611" fmla="*/ 857430 w 2663714"/>
                <a:gd name="connsiteY16611" fmla="*/ 1734707 h 2179871"/>
                <a:gd name="connsiteX16612" fmla="*/ 862635 w 2663714"/>
                <a:gd name="connsiteY16612" fmla="*/ 1737012 h 2179871"/>
                <a:gd name="connsiteX16613" fmla="*/ 887547 w 2663714"/>
                <a:gd name="connsiteY16613" fmla="*/ 1748193 h 2179871"/>
                <a:gd name="connsiteX16614" fmla="*/ 883622 w 2663714"/>
                <a:gd name="connsiteY16614" fmla="*/ 1748619 h 2179871"/>
                <a:gd name="connsiteX16615" fmla="*/ 844547 w 2663714"/>
                <a:gd name="connsiteY16615" fmla="*/ 1732488 h 2179871"/>
                <a:gd name="connsiteX16616" fmla="*/ 823133 w 2663714"/>
                <a:gd name="connsiteY16616" fmla="*/ 1723698 h 2179871"/>
                <a:gd name="connsiteX16617" fmla="*/ 831750 w 2663714"/>
                <a:gd name="connsiteY16617" fmla="*/ 1723186 h 2179871"/>
                <a:gd name="connsiteX16618" fmla="*/ 850775 w 2663714"/>
                <a:gd name="connsiteY16618" fmla="*/ 1731720 h 2179871"/>
                <a:gd name="connsiteX16619" fmla="*/ 844633 w 2663714"/>
                <a:gd name="connsiteY16619" fmla="*/ 1732574 h 2179871"/>
                <a:gd name="connsiteX16620" fmla="*/ 411221 w 2663714"/>
                <a:gd name="connsiteY16620" fmla="*/ 1463897 h 2179871"/>
                <a:gd name="connsiteX16621" fmla="*/ 416767 w 2663714"/>
                <a:gd name="connsiteY16621" fmla="*/ 1458605 h 2179871"/>
                <a:gd name="connsiteX16622" fmla="*/ 432892 w 2663714"/>
                <a:gd name="connsiteY16622" fmla="*/ 1459032 h 2179871"/>
                <a:gd name="connsiteX16623" fmla="*/ 433404 w 2663714"/>
                <a:gd name="connsiteY16623" fmla="*/ 1461166 h 2179871"/>
                <a:gd name="connsiteX16624" fmla="*/ 433659 w 2663714"/>
                <a:gd name="connsiteY16624" fmla="*/ 1461166 h 2179871"/>
                <a:gd name="connsiteX16625" fmla="*/ 433233 w 2663714"/>
                <a:gd name="connsiteY16625" fmla="*/ 1459117 h 2179871"/>
                <a:gd name="connsiteX16626" fmla="*/ 445433 w 2663714"/>
                <a:gd name="connsiteY16626" fmla="*/ 1459544 h 2179871"/>
                <a:gd name="connsiteX16627" fmla="*/ 444751 w 2663714"/>
                <a:gd name="connsiteY16627" fmla="*/ 1460312 h 2179871"/>
                <a:gd name="connsiteX16628" fmla="*/ 445007 w 2663714"/>
                <a:gd name="connsiteY16628" fmla="*/ 1460483 h 2179871"/>
                <a:gd name="connsiteX16629" fmla="*/ 446116 w 2663714"/>
                <a:gd name="connsiteY16629" fmla="*/ 1459459 h 2179871"/>
                <a:gd name="connsiteX16630" fmla="*/ 455757 w 2663714"/>
                <a:gd name="connsiteY16630" fmla="*/ 1459800 h 2179871"/>
                <a:gd name="connsiteX16631" fmla="*/ 459255 w 2663714"/>
                <a:gd name="connsiteY16631" fmla="*/ 1474139 h 2179871"/>
                <a:gd name="connsiteX16632" fmla="*/ 414804 w 2663714"/>
                <a:gd name="connsiteY16632" fmla="*/ 1478321 h 2179871"/>
                <a:gd name="connsiteX16633" fmla="*/ 368050 w 2663714"/>
                <a:gd name="connsiteY16633" fmla="*/ 1462787 h 2179871"/>
                <a:gd name="connsiteX16634" fmla="*/ 367027 w 2663714"/>
                <a:gd name="connsiteY16634" fmla="*/ 1458178 h 2179871"/>
                <a:gd name="connsiteX16635" fmla="*/ 371037 w 2663714"/>
                <a:gd name="connsiteY16635" fmla="*/ 1458178 h 2179871"/>
                <a:gd name="connsiteX16636" fmla="*/ 415572 w 2663714"/>
                <a:gd name="connsiteY16636" fmla="*/ 1458434 h 2179871"/>
                <a:gd name="connsiteX16637" fmla="*/ 411050 w 2663714"/>
                <a:gd name="connsiteY16637" fmla="*/ 1463555 h 2179871"/>
                <a:gd name="connsiteX16638" fmla="*/ 411306 w 2663714"/>
                <a:gd name="connsiteY16638" fmla="*/ 1463726 h 2179871"/>
                <a:gd name="connsiteX16639" fmla="*/ 410112 w 2663714"/>
                <a:gd name="connsiteY16639" fmla="*/ 1440767 h 2179871"/>
                <a:gd name="connsiteX16640" fmla="*/ 411136 w 2663714"/>
                <a:gd name="connsiteY16640" fmla="*/ 1437439 h 2179871"/>
                <a:gd name="connsiteX16641" fmla="*/ 425896 w 2663714"/>
                <a:gd name="connsiteY16641" fmla="*/ 1440170 h 2179871"/>
                <a:gd name="connsiteX16642" fmla="*/ 410197 w 2663714"/>
                <a:gd name="connsiteY16642" fmla="*/ 1440682 h 2179871"/>
                <a:gd name="connsiteX16643" fmla="*/ 417108 w 2663714"/>
                <a:gd name="connsiteY16643" fmla="*/ 1419259 h 2179871"/>
                <a:gd name="connsiteX16644" fmla="*/ 406273 w 2663714"/>
                <a:gd name="connsiteY16644" fmla="*/ 1422588 h 2179871"/>
                <a:gd name="connsiteX16645" fmla="*/ 402689 w 2663714"/>
                <a:gd name="connsiteY16645" fmla="*/ 1423698 h 2179871"/>
                <a:gd name="connsiteX16646" fmla="*/ 404908 w 2663714"/>
                <a:gd name="connsiteY16646" fmla="*/ 1423954 h 2179871"/>
                <a:gd name="connsiteX16647" fmla="*/ 400300 w 2663714"/>
                <a:gd name="connsiteY16647" fmla="*/ 1424978 h 2179871"/>
                <a:gd name="connsiteX16648" fmla="*/ 411562 w 2663714"/>
                <a:gd name="connsiteY16648" fmla="*/ 1412773 h 2179871"/>
                <a:gd name="connsiteX16649" fmla="*/ 420094 w 2663714"/>
                <a:gd name="connsiteY16649" fmla="*/ 1403982 h 2179871"/>
                <a:gd name="connsiteX16650" fmla="*/ 423677 w 2663714"/>
                <a:gd name="connsiteY16650" fmla="*/ 1420540 h 2179871"/>
                <a:gd name="connsiteX16651" fmla="*/ 423507 w 2663714"/>
                <a:gd name="connsiteY16651" fmla="*/ 1420711 h 2179871"/>
                <a:gd name="connsiteX16652" fmla="*/ 422056 w 2663714"/>
                <a:gd name="connsiteY16652" fmla="*/ 1422332 h 2179871"/>
                <a:gd name="connsiteX16653" fmla="*/ 410624 w 2663714"/>
                <a:gd name="connsiteY16653" fmla="*/ 1422418 h 2179871"/>
                <a:gd name="connsiteX16654" fmla="*/ 410368 w 2663714"/>
                <a:gd name="connsiteY16654" fmla="*/ 1422418 h 2179871"/>
                <a:gd name="connsiteX16655" fmla="*/ 417193 w 2663714"/>
                <a:gd name="connsiteY16655" fmla="*/ 1419430 h 2179871"/>
                <a:gd name="connsiteX16656" fmla="*/ 417108 w 2663714"/>
                <a:gd name="connsiteY16656" fmla="*/ 1419174 h 2179871"/>
                <a:gd name="connsiteX16657" fmla="*/ 414890 w 2663714"/>
                <a:gd name="connsiteY16657" fmla="*/ 1330753 h 2179871"/>
                <a:gd name="connsiteX16658" fmla="*/ 414890 w 2663714"/>
                <a:gd name="connsiteY16658" fmla="*/ 1330753 h 2179871"/>
                <a:gd name="connsiteX16659" fmla="*/ 414890 w 2663714"/>
                <a:gd name="connsiteY16659" fmla="*/ 1330583 h 2179871"/>
                <a:gd name="connsiteX16660" fmla="*/ 414890 w 2663714"/>
                <a:gd name="connsiteY16660" fmla="*/ 1330583 h 2179871"/>
                <a:gd name="connsiteX16661" fmla="*/ 413439 w 2663714"/>
                <a:gd name="connsiteY16661" fmla="*/ 1318292 h 2179871"/>
                <a:gd name="connsiteX16662" fmla="*/ 419070 w 2663714"/>
                <a:gd name="connsiteY16662" fmla="*/ 1314452 h 2179871"/>
                <a:gd name="connsiteX16663" fmla="*/ 427858 w 2663714"/>
                <a:gd name="connsiteY16663" fmla="*/ 1308818 h 2179871"/>
                <a:gd name="connsiteX16664" fmla="*/ 429735 w 2663714"/>
                <a:gd name="connsiteY16664" fmla="*/ 1325632 h 2179871"/>
                <a:gd name="connsiteX16665" fmla="*/ 415828 w 2663714"/>
                <a:gd name="connsiteY16665" fmla="*/ 1339800 h 2179871"/>
                <a:gd name="connsiteX16666" fmla="*/ 414890 w 2663714"/>
                <a:gd name="connsiteY16666" fmla="*/ 1330668 h 2179871"/>
                <a:gd name="connsiteX16667" fmla="*/ 412330 w 2663714"/>
                <a:gd name="connsiteY16667" fmla="*/ 1298492 h 2179871"/>
                <a:gd name="connsiteX16668" fmla="*/ 411306 w 2663714"/>
                <a:gd name="connsiteY16668" fmla="*/ 1298321 h 2179871"/>
                <a:gd name="connsiteX16669" fmla="*/ 410624 w 2663714"/>
                <a:gd name="connsiteY16669" fmla="*/ 1291407 h 2179871"/>
                <a:gd name="connsiteX16670" fmla="*/ 411562 w 2663714"/>
                <a:gd name="connsiteY16670" fmla="*/ 1290725 h 2179871"/>
                <a:gd name="connsiteX16671" fmla="*/ 416340 w 2663714"/>
                <a:gd name="connsiteY16671" fmla="*/ 1287311 h 2179871"/>
                <a:gd name="connsiteX16672" fmla="*/ 425298 w 2663714"/>
                <a:gd name="connsiteY16672" fmla="*/ 1281336 h 2179871"/>
                <a:gd name="connsiteX16673" fmla="*/ 427602 w 2663714"/>
                <a:gd name="connsiteY16673" fmla="*/ 1305405 h 2179871"/>
                <a:gd name="connsiteX16674" fmla="*/ 417876 w 2663714"/>
                <a:gd name="connsiteY16674" fmla="*/ 1312915 h 2179871"/>
                <a:gd name="connsiteX16675" fmla="*/ 413354 w 2663714"/>
                <a:gd name="connsiteY16675" fmla="*/ 1316500 h 2179871"/>
                <a:gd name="connsiteX16676" fmla="*/ 411392 w 2663714"/>
                <a:gd name="connsiteY16676" fmla="*/ 1298662 h 2179871"/>
                <a:gd name="connsiteX16677" fmla="*/ 412330 w 2663714"/>
                <a:gd name="connsiteY16677" fmla="*/ 1298662 h 2179871"/>
                <a:gd name="connsiteX16678" fmla="*/ 412330 w 2663714"/>
                <a:gd name="connsiteY16678" fmla="*/ 1298406 h 2179871"/>
                <a:gd name="connsiteX16679" fmla="*/ 405419 w 2663714"/>
                <a:gd name="connsiteY16679" fmla="*/ 1295163 h 2179871"/>
                <a:gd name="connsiteX16680" fmla="*/ 405505 w 2663714"/>
                <a:gd name="connsiteY16680" fmla="*/ 1297211 h 2179871"/>
                <a:gd name="connsiteX16681" fmla="*/ 404908 w 2663714"/>
                <a:gd name="connsiteY16681" fmla="*/ 1297211 h 2179871"/>
                <a:gd name="connsiteX16682" fmla="*/ 403457 w 2663714"/>
                <a:gd name="connsiteY16682" fmla="*/ 1296784 h 2179871"/>
                <a:gd name="connsiteX16683" fmla="*/ 403287 w 2663714"/>
                <a:gd name="connsiteY16683" fmla="*/ 1296784 h 2179871"/>
                <a:gd name="connsiteX16684" fmla="*/ 403372 w 2663714"/>
                <a:gd name="connsiteY16684" fmla="*/ 1296614 h 2179871"/>
                <a:gd name="connsiteX16685" fmla="*/ 403713 w 2663714"/>
                <a:gd name="connsiteY16685" fmla="*/ 1296358 h 2179871"/>
                <a:gd name="connsiteX16686" fmla="*/ 404481 w 2663714"/>
                <a:gd name="connsiteY16686" fmla="*/ 1295760 h 2179871"/>
                <a:gd name="connsiteX16687" fmla="*/ 405334 w 2663714"/>
                <a:gd name="connsiteY16687" fmla="*/ 1295077 h 2179871"/>
                <a:gd name="connsiteX16688" fmla="*/ 435110 w 2663714"/>
                <a:gd name="connsiteY16688" fmla="*/ 1189160 h 2179871"/>
                <a:gd name="connsiteX16689" fmla="*/ 435110 w 2663714"/>
                <a:gd name="connsiteY16689" fmla="*/ 1189160 h 2179871"/>
                <a:gd name="connsiteX16690" fmla="*/ 435110 w 2663714"/>
                <a:gd name="connsiteY16690" fmla="*/ 1189160 h 2179871"/>
                <a:gd name="connsiteX16691" fmla="*/ 412586 w 2663714"/>
                <a:gd name="connsiteY16691" fmla="*/ 1160227 h 2179871"/>
                <a:gd name="connsiteX16692" fmla="*/ 425469 w 2663714"/>
                <a:gd name="connsiteY16692" fmla="*/ 1169871 h 2179871"/>
                <a:gd name="connsiteX16693" fmla="*/ 434683 w 2663714"/>
                <a:gd name="connsiteY16693" fmla="*/ 1181479 h 2179871"/>
                <a:gd name="connsiteX16694" fmla="*/ 470261 w 2663714"/>
                <a:gd name="connsiteY16694" fmla="*/ 1228847 h 2179871"/>
                <a:gd name="connsiteX16695" fmla="*/ 470261 w 2663714"/>
                <a:gd name="connsiteY16695" fmla="*/ 1228847 h 2179871"/>
                <a:gd name="connsiteX16696" fmla="*/ 470346 w 2663714"/>
                <a:gd name="connsiteY16696" fmla="*/ 1228932 h 2179871"/>
                <a:gd name="connsiteX16697" fmla="*/ 470431 w 2663714"/>
                <a:gd name="connsiteY16697" fmla="*/ 1228932 h 2179871"/>
                <a:gd name="connsiteX16698" fmla="*/ 470431 w 2663714"/>
                <a:gd name="connsiteY16698" fmla="*/ 1229018 h 2179871"/>
                <a:gd name="connsiteX16699" fmla="*/ 483058 w 2663714"/>
                <a:gd name="connsiteY16699" fmla="*/ 1244210 h 2179871"/>
                <a:gd name="connsiteX16700" fmla="*/ 482973 w 2663714"/>
                <a:gd name="connsiteY16700" fmla="*/ 1244551 h 2179871"/>
                <a:gd name="connsiteX16701" fmla="*/ 472052 w 2663714"/>
                <a:gd name="connsiteY16701" fmla="*/ 1248733 h 2179871"/>
                <a:gd name="connsiteX16702" fmla="*/ 465995 w 2663714"/>
                <a:gd name="connsiteY16702" fmla="*/ 1238662 h 2179871"/>
                <a:gd name="connsiteX16703" fmla="*/ 435110 w 2663714"/>
                <a:gd name="connsiteY16703" fmla="*/ 1189245 h 2179871"/>
                <a:gd name="connsiteX16704" fmla="*/ 435110 w 2663714"/>
                <a:gd name="connsiteY16704" fmla="*/ 1189245 h 2179871"/>
                <a:gd name="connsiteX16705" fmla="*/ 435110 w 2663714"/>
                <a:gd name="connsiteY16705" fmla="*/ 1189245 h 2179871"/>
                <a:gd name="connsiteX16706" fmla="*/ 235553 w 2663714"/>
                <a:gd name="connsiteY16706" fmla="*/ 1033058 h 2179871"/>
                <a:gd name="connsiteX16707" fmla="*/ 233249 w 2663714"/>
                <a:gd name="connsiteY16707" fmla="*/ 1042275 h 2179871"/>
                <a:gd name="connsiteX16708" fmla="*/ 216868 w 2663714"/>
                <a:gd name="connsiteY16708" fmla="*/ 1021450 h 2179871"/>
                <a:gd name="connsiteX16709" fmla="*/ 221049 w 2663714"/>
                <a:gd name="connsiteY16709" fmla="*/ 1014879 h 2179871"/>
                <a:gd name="connsiteX16710" fmla="*/ 236918 w 2663714"/>
                <a:gd name="connsiteY16710" fmla="*/ 1027083 h 2179871"/>
                <a:gd name="connsiteX16711" fmla="*/ 235467 w 2663714"/>
                <a:gd name="connsiteY16711" fmla="*/ 1033058 h 2179871"/>
                <a:gd name="connsiteX16712" fmla="*/ 216954 w 2663714"/>
                <a:gd name="connsiteY16712" fmla="*/ 985177 h 2179871"/>
                <a:gd name="connsiteX16713" fmla="*/ 225827 w 2663714"/>
                <a:gd name="connsiteY16713" fmla="*/ 993712 h 2179871"/>
                <a:gd name="connsiteX16714" fmla="*/ 224120 w 2663714"/>
                <a:gd name="connsiteY16714" fmla="*/ 996529 h 2179871"/>
                <a:gd name="connsiteX16715" fmla="*/ 224120 w 2663714"/>
                <a:gd name="connsiteY16715" fmla="*/ 996529 h 2179871"/>
                <a:gd name="connsiteX16716" fmla="*/ 224120 w 2663714"/>
                <a:gd name="connsiteY16716" fmla="*/ 996614 h 2179871"/>
                <a:gd name="connsiteX16717" fmla="*/ 224120 w 2663714"/>
                <a:gd name="connsiteY16717" fmla="*/ 996614 h 2179871"/>
                <a:gd name="connsiteX16718" fmla="*/ 224120 w 2663714"/>
                <a:gd name="connsiteY16718" fmla="*/ 996699 h 2179871"/>
                <a:gd name="connsiteX16719" fmla="*/ 223523 w 2663714"/>
                <a:gd name="connsiteY16719" fmla="*/ 997979 h 2179871"/>
                <a:gd name="connsiteX16720" fmla="*/ 213541 w 2663714"/>
                <a:gd name="connsiteY16720" fmla="*/ 990384 h 2179871"/>
                <a:gd name="connsiteX16721" fmla="*/ 215589 w 2663714"/>
                <a:gd name="connsiteY16721" fmla="*/ 987311 h 2179871"/>
                <a:gd name="connsiteX16722" fmla="*/ 217039 w 2663714"/>
                <a:gd name="connsiteY16722" fmla="*/ 985177 h 2179871"/>
                <a:gd name="connsiteX16723" fmla="*/ 230519 w 2663714"/>
                <a:gd name="connsiteY16723" fmla="*/ 964864 h 2179871"/>
                <a:gd name="connsiteX16724" fmla="*/ 230519 w 2663714"/>
                <a:gd name="connsiteY16724" fmla="*/ 964864 h 2179871"/>
                <a:gd name="connsiteX16725" fmla="*/ 230519 w 2663714"/>
                <a:gd name="connsiteY16725" fmla="*/ 964864 h 2179871"/>
                <a:gd name="connsiteX16726" fmla="*/ 230519 w 2663714"/>
                <a:gd name="connsiteY16726" fmla="*/ 964864 h 2179871"/>
                <a:gd name="connsiteX16727" fmla="*/ 231884 w 2663714"/>
                <a:gd name="connsiteY16727" fmla="*/ 961962 h 2179871"/>
                <a:gd name="connsiteX16728" fmla="*/ 236662 w 2663714"/>
                <a:gd name="connsiteY16728" fmla="*/ 967169 h 2179871"/>
                <a:gd name="connsiteX16729" fmla="*/ 239733 w 2663714"/>
                <a:gd name="connsiteY16729" fmla="*/ 970412 h 2179871"/>
                <a:gd name="connsiteX16730" fmla="*/ 237344 w 2663714"/>
                <a:gd name="connsiteY16730" fmla="*/ 974423 h 2179871"/>
                <a:gd name="connsiteX16731" fmla="*/ 229325 w 2663714"/>
                <a:gd name="connsiteY16731" fmla="*/ 966827 h 2179871"/>
                <a:gd name="connsiteX16732" fmla="*/ 230605 w 2663714"/>
                <a:gd name="connsiteY16732" fmla="*/ 964864 h 2179871"/>
                <a:gd name="connsiteX16733" fmla="*/ 230605 w 2663714"/>
                <a:gd name="connsiteY16733" fmla="*/ 964864 h 2179871"/>
                <a:gd name="connsiteX16734" fmla="*/ 285975 w 2663714"/>
                <a:gd name="connsiteY16734" fmla="*/ 1020597 h 2179871"/>
                <a:gd name="connsiteX16735" fmla="*/ 285975 w 2663714"/>
                <a:gd name="connsiteY16735" fmla="*/ 1020597 h 2179871"/>
                <a:gd name="connsiteX16736" fmla="*/ 285975 w 2663714"/>
                <a:gd name="connsiteY16736" fmla="*/ 1020597 h 2179871"/>
                <a:gd name="connsiteX16737" fmla="*/ 253555 w 2663714"/>
                <a:gd name="connsiteY16737" fmla="*/ 989701 h 2179871"/>
                <a:gd name="connsiteX16738" fmla="*/ 254408 w 2663714"/>
                <a:gd name="connsiteY16738" fmla="*/ 986202 h 2179871"/>
                <a:gd name="connsiteX16739" fmla="*/ 295445 w 2663714"/>
                <a:gd name="connsiteY16739" fmla="*/ 1030327 h 2179871"/>
                <a:gd name="connsiteX16740" fmla="*/ 286061 w 2663714"/>
                <a:gd name="connsiteY16740" fmla="*/ 1020682 h 2179871"/>
                <a:gd name="connsiteX16741" fmla="*/ 286061 w 2663714"/>
                <a:gd name="connsiteY16741" fmla="*/ 1020682 h 2179871"/>
                <a:gd name="connsiteX16742" fmla="*/ 286061 w 2663714"/>
                <a:gd name="connsiteY16742" fmla="*/ 1020682 h 2179871"/>
                <a:gd name="connsiteX16743" fmla="*/ 249971 w 2663714"/>
                <a:gd name="connsiteY16743" fmla="*/ 986287 h 2179871"/>
                <a:gd name="connsiteX16744" fmla="*/ 240501 w 2663714"/>
                <a:gd name="connsiteY16744" fmla="*/ 977325 h 2179871"/>
                <a:gd name="connsiteX16745" fmla="*/ 242293 w 2663714"/>
                <a:gd name="connsiteY16745" fmla="*/ 973143 h 2179871"/>
                <a:gd name="connsiteX16746" fmla="*/ 251337 w 2663714"/>
                <a:gd name="connsiteY16746" fmla="*/ 982958 h 2179871"/>
                <a:gd name="connsiteX16747" fmla="*/ 249886 w 2663714"/>
                <a:gd name="connsiteY16747" fmla="*/ 986202 h 2179871"/>
                <a:gd name="connsiteX16748" fmla="*/ 228898 w 2663714"/>
                <a:gd name="connsiteY16748" fmla="*/ 1001991 h 2179871"/>
                <a:gd name="connsiteX16749" fmla="*/ 230178 w 2663714"/>
                <a:gd name="connsiteY16749" fmla="*/ 999772 h 2179871"/>
                <a:gd name="connsiteX16750" fmla="*/ 230178 w 2663714"/>
                <a:gd name="connsiteY16750" fmla="*/ 999772 h 2179871"/>
                <a:gd name="connsiteX16751" fmla="*/ 230178 w 2663714"/>
                <a:gd name="connsiteY16751" fmla="*/ 999772 h 2179871"/>
                <a:gd name="connsiteX16752" fmla="*/ 230178 w 2663714"/>
                <a:gd name="connsiteY16752" fmla="*/ 999772 h 2179871"/>
                <a:gd name="connsiteX16753" fmla="*/ 230178 w 2663714"/>
                <a:gd name="connsiteY16753" fmla="*/ 999772 h 2179871"/>
                <a:gd name="connsiteX16754" fmla="*/ 230775 w 2663714"/>
                <a:gd name="connsiteY16754" fmla="*/ 998406 h 2179871"/>
                <a:gd name="connsiteX16755" fmla="*/ 241354 w 2663714"/>
                <a:gd name="connsiteY16755" fmla="*/ 1008563 h 2179871"/>
                <a:gd name="connsiteX16756" fmla="*/ 240757 w 2663714"/>
                <a:gd name="connsiteY16756" fmla="*/ 1010953 h 2179871"/>
                <a:gd name="connsiteX16757" fmla="*/ 228813 w 2663714"/>
                <a:gd name="connsiteY16757" fmla="*/ 1002076 h 2179871"/>
                <a:gd name="connsiteX16758" fmla="*/ 269168 w 2663714"/>
                <a:gd name="connsiteY16758" fmla="*/ 1032375 h 2179871"/>
                <a:gd name="connsiteX16759" fmla="*/ 266779 w 2663714"/>
                <a:gd name="connsiteY16759" fmla="*/ 1029729 h 2179871"/>
                <a:gd name="connsiteX16760" fmla="*/ 271983 w 2663714"/>
                <a:gd name="connsiteY16760" fmla="*/ 1034850 h 2179871"/>
                <a:gd name="connsiteX16761" fmla="*/ 269850 w 2663714"/>
                <a:gd name="connsiteY16761" fmla="*/ 1033143 h 2179871"/>
                <a:gd name="connsiteX16762" fmla="*/ 269082 w 2663714"/>
                <a:gd name="connsiteY16762" fmla="*/ 1032290 h 2179871"/>
                <a:gd name="connsiteX16763" fmla="*/ 283501 w 2663714"/>
                <a:gd name="connsiteY16763" fmla="*/ 1044068 h 2179871"/>
                <a:gd name="connsiteX16764" fmla="*/ 277273 w 2663714"/>
                <a:gd name="connsiteY16764" fmla="*/ 1037069 h 2179871"/>
                <a:gd name="connsiteX16765" fmla="*/ 263025 w 2663714"/>
                <a:gd name="connsiteY16765" fmla="*/ 1021194 h 2179871"/>
                <a:gd name="connsiteX16766" fmla="*/ 304916 w 2663714"/>
                <a:gd name="connsiteY16766" fmla="*/ 1061650 h 2179871"/>
                <a:gd name="connsiteX16767" fmla="*/ 283416 w 2663714"/>
                <a:gd name="connsiteY16767" fmla="*/ 1044068 h 2179871"/>
                <a:gd name="connsiteX16768" fmla="*/ 236833 w 2663714"/>
                <a:gd name="connsiteY16768" fmla="*/ 985775 h 2179871"/>
                <a:gd name="connsiteX16769" fmla="*/ 238710 w 2663714"/>
                <a:gd name="connsiteY16769" fmla="*/ 981593 h 2179871"/>
                <a:gd name="connsiteX16770" fmla="*/ 247924 w 2663714"/>
                <a:gd name="connsiteY16770" fmla="*/ 991237 h 2179871"/>
                <a:gd name="connsiteX16771" fmla="*/ 246303 w 2663714"/>
                <a:gd name="connsiteY16771" fmla="*/ 995078 h 2179871"/>
                <a:gd name="connsiteX16772" fmla="*/ 236833 w 2663714"/>
                <a:gd name="connsiteY16772" fmla="*/ 985775 h 2179871"/>
                <a:gd name="connsiteX16773" fmla="*/ 235211 w 2663714"/>
                <a:gd name="connsiteY16773" fmla="*/ 977923 h 2179871"/>
                <a:gd name="connsiteX16774" fmla="*/ 232823 w 2663714"/>
                <a:gd name="connsiteY16774" fmla="*/ 981849 h 2179871"/>
                <a:gd name="connsiteX16775" fmla="*/ 224632 w 2663714"/>
                <a:gd name="connsiteY16775" fmla="*/ 973826 h 2179871"/>
                <a:gd name="connsiteX16776" fmla="*/ 227362 w 2663714"/>
                <a:gd name="connsiteY16776" fmla="*/ 969729 h 2179871"/>
                <a:gd name="connsiteX16777" fmla="*/ 235211 w 2663714"/>
                <a:gd name="connsiteY16777" fmla="*/ 977923 h 2179871"/>
                <a:gd name="connsiteX16778" fmla="*/ 216954 w 2663714"/>
                <a:gd name="connsiteY16778" fmla="*/ 1011550 h 2179871"/>
                <a:gd name="connsiteX16779" fmla="*/ 214138 w 2663714"/>
                <a:gd name="connsiteY16779" fmla="*/ 1017524 h 2179871"/>
                <a:gd name="connsiteX16780" fmla="*/ 210555 w 2663714"/>
                <a:gd name="connsiteY16780" fmla="*/ 1012659 h 2179871"/>
                <a:gd name="connsiteX16781" fmla="*/ 201341 w 2663714"/>
                <a:gd name="connsiteY16781" fmla="*/ 999516 h 2179871"/>
                <a:gd name="connsiteX16782" fmla="*/ 204327 w 2663714"/>
                <a:gd name="connsiteY16782" fmla="*/ 1001820 h 2179871"/>
                <a:gd name="connsiteX16783" fmla="*/ 216954 w 2663714"/>
                <a:gd name="connsiteY16783" fmla="*/ 1011550 h 2179871"/>
                <a:gd name="connsiteX16784" fmla="*/ 245876 w 2663714"/>
                <a:gd name="connsiteY16784" fmla="*/ 1014622 h 2179871"/>
                <a:gd name="connsiteX16785" fmla="*/ 246473 w 2663714"/>
                <a:gd name="connsiteY16785" fmla="*/ 1013257 h 2179871"/>
                <a:gd name="connsiteX16786" fmla="*/ 255517 w 2663714"/>
                <a:gd name="connsiteY16786" fmla="*/ 1021962 h 2179871"/>
                <a:gd name="connsiteX16787" fmla="*/ 245876 w 2663714"/>
                <a:gd name="connsiteY16787" fmla="*/ 1014708 h 2179871"/>
                <a:gd name="connsiteX16788" fmla="*/ 345015 w 2663714"/>
                <a:gd name="connsiteY16788" fmla="*/ 1093570 h 2179871"/>
                <a:gd name="connsiteX16789" fmla="*/ 327354 w 2663714"/>
                <a:gd name="connsiteY16789" fmla="*/ 1079743 h 2179871"/>
                <a:gd name="connsiteX16790" fmla="*/ 261404 w 2663714"/>
                <a:gd name="connsiteY16790" fmla="*/ 1009758 h 2179871"/>
                <a:gd name="connsiteX16791" fmla="*/ 261404 w 2663714"/>
                <a:gd name="connsiteY16791" fmla="*/ 1009758 h 2179871"/>
                <a:gd name="connsiteX16792" fmla="*/ 261404 w 2663714"/>
                <a:gd name="connsiteY16792" fmla="*/ 1009758 h 2179871"/>
                <a:gd name="connsiteX16793" fmla="*/ 261404 w 2663714"/>
                <a:gd name="connsiteY16793" fmla="*/ 1009758 h 2179871"/>
                <a:gd name="connsiteX16794" fmla="*/ 261404 w 2663714"/>
                <a:gd name="connsiteY16794" fmla="*/ 1009758 h 2179871"/>
                <a:gd name="connsiteX16795" fmla="*/ 251251 w 2663714"/>
                <a:gd name="connsiteY16795" fmla="*/ 999857 h 2179871"/>
                <a:gd name="connsiteX16796" fmla="*/ 252275 w 2663714"/>
                <a:gd name="connsiteY16796" fmla="*/ 995675 h 2179871"/>
                <a:gd name="connsiteX16797" fmla="*/ 281112 w 2663714"/>
                <a:gd name="connsiteY16797" fmla="*/ 1025462 h 2179871"/>
                <a:gd name="connsiteX16798" fmla="*/ 281112 w 2663714"/>
                <a:gd name="connsiteY16798" fmla="*/ 1025462 h 2179871"/>
                <a:gd name="connsiteX16799" fmla="*/ 281283 w 2663714"/>
                <a:gd name="connsiteY16799" fmla="*/ 1025632 h 2179871"/>
                <a:gd name="connsiteX16800" fmla="*/ 281454 w 2663714"/>
                <a:gd name="connsiteY16800" fmla="*/ 1025803 h 2179871"/>
                <a:gd name="connsiteX16801" fmla="*/ 281454 w 2663714"/>
                <a:gd name="connsiteY16801" fmla="*/ 1025803 h 2179871"/>
                <a:gd name="connsiteX16802" fmla="*/ 357812 w 2663714"/>
                <a:gd name="connsiteY16802" fmla="*/ 1098179 h 2179871"/>
                <a:gd name="connsiteX16803" fmla="*/ 384432 w 2663714"/>
                <a:gd name="connsiteY16803" fmla="*/ 1123356 h 2179871"/>
                <a:gd name="connsiteX16804" fmla="*/ 345100 w 2663714"/>
                <a:gd name="connsiteY16804" fmla="*/ 1093655 h 2179871"/>
                <a:gd name="connsiteX16805" fmla="*/ 499354 w 2663714"/>
                <a:gd name="connsiteY16805" fmla="*/ 1179942 h 2179871"/>
                <a:gd name="connsiteX16806" fmla="*/ 499354 w 2663714"/>
                <a:gd name="connsiteY16806" fmla="*/ 1179942 h 2179871"/>
                <a:gd name="connsiteX16807" fmla="*/ 499354 w 2663714"/>
                <a:gd name="connsiteY16807" fmla="*/ 1179942 h 2179871"/>
                <a:gd name="connsiteX16808" fmla="*/ 499354 w 2663714"/>
                <a:gd name="connsiteY16808" fmla="*/ 1179942 h 2179871"/>
                <a:gd name="connsiteX16809" fmla="*/ 504132 w 2663714"/>
                <a:gd name="connsiteY16809" fmla="*/ 1171322 h 2179871"/>
                <a:gd name="connsiteX16810" fmla="*/ 510530 w 2663714"/>
                <a:gd name="connsiteY16810" fmla="*/ 1178577 h 2179871"/>
                <a:gd name="connsiteX16811" fmla="*/ 503620 w 2663714"/>
                <a:gd name="connsiteY16811" fmla="*/ 1189160 h 2179871"/>
                <a:gd name="connsiteX16812" fmla="*/ 497647 w 2663714"/>
                <a:gd name="connsiteY16812" fmla="*/ 1182418 h 2179871"/>
                <a:gd name="connsiteX16813" fmla="*/ 499354 w 2663714"/>
                <a:gd name="connsiteY16813" fmla="*/ 1180028 h 2179871"/>
                <a:gd name="connsiteX16814" fmla="*/ 499354 w 2663714"/>
                <a:gd name="connsiteY16814" fmla="*/ 1180028 h 2179871"/>
                <a:gd name="connsiteX16815" fmla="*/ 542012 w 2663714"/>
                <a:gd name="connsiteY16815" fmla="*/ 1144864 h 2179871"/>
                <a:gd name="connsiteX16816" fmla="*/ 548240 w 2663714"/>
                <a:gd name="connsiteY16816" fmla="*/ 1127197 h 2179871"/>
                <a:gd name="connsiteX16817" fmla="*/ 586889 w 2663714"/>
                <a:gd name="connsiteY16817" fmla="*/ 1154167 h 2179871"/>
                <a:gd name="connsiteX16818" fmla="*/ 579637 w 2663714"/>
                <a:gd name="connsiteY16818" fmla="*/ 1169530 h 2179871"/>
                <a:gd name="connsiteX16819" fmla="*/ 566584 w 2663714"/>
                <a:gd name="connsiteY16819" fmla="*/ 1196756 h 2179871"/>
                <a:gd name="connsiteX16820" fmla="*/ 571105 w 2663714"/>
                <a:gd name="connsiteY16820" fmla="*/ 1180881 h 2179871"/>
                <a:gd name="connsiteX16821" fmla="*/ 575713 w 2663714"/>
                <a:gd name="connsiteY16821" fmla="*/ 1163982 h 2179871"/>
                <a:gd name="connsiteX16822" fmla="*/ 575457 w 2663714"/>
                <a:gd name="connsiteY16822" fmla="*/ 1163897 h 2179871"/>
                <a:gd name="connsiteX16823" fmla="*/ 569228 w 2663714"/>
                <a:gd name="connsiteY16823" fmla="*/ 1180198 h 2179871"/>
                <a:gd name="connsiteX16824" fmla="*/ 561891 w 2663714"/>
                <a:gd name="connsiteY16824" fmla="*/ 1197951 h 2179871"/>
                <a:gd name="connsiteX16825" fmla="*/ 550800 w 2663714"/>
                <a:gd name="connsiteY16825" fmla="*/ 1187368 h 2179871"/>
                <a:gd name="connsiteX16826" fmla="*/ 554298 w 2663714"/>
                <a:gd name="connsiteY16826" fmla="*/ 1177297 h 2179871"/>
                <a:gd name="connsiteX16827" fmla="*/ 559844 w 2663714"/>
                <a:gd name="connsiteY16827" fmla="*/ 1161678 h 2179871"/>
                <a:gd name="connsiteX16828" fmla="*/ 559588 w 2663714"/>
                <a:gd name="connsiteY16828" fmla="*/ 1161593 h 2179871"/>
                <a:gd name="connsiteX16829" fmla="*/ 552506 w 2663714"/>
                <a:gd name="connsiteY16829" fmla="*/ 1176529 h 2179871"/>
                <a:gd name="connsiteX16830" fmla="*/ 548411 w 2663714"/>
                <a:gd name="connsiteY16830" fmla="*/ 1185063 h 2179871"/>
                <a:gd name="connsiteX16831" fmla="*/ 546790 w 2663714"/>
                <a:gd name="connsiteY16831" fmla="*/ 1183442 h 2179871"/>
                <a:gd name="connsiteX16832" fmla="*/ 540306 w 2663714"/>
                <a:gd name="connsiteY16832" fmla="*/ 1177211 h 2179871"/>
                <a:gd name="connsiteX16833" fmla="*/ 542183 w 2663714"/>
                <a:gd name="connsiteY16833" fmla="*/ 1172859 h 2179871"/>
                <a:gd name="connsiteX16834" fmla="*/ 549776 w 2663714"/>
                <a:gd name="connsiteY16834" fmla="*/ 1156130 h 2179871"/>
                <a:gd name="connsiteX16835" fmla="*/ 549520 w 2663714"/>
                <a:gd name="connsiteY16835" fmla="*/ 1155960 h 2179871"/>
                <a:gd name="connsiteX16836" fmla="*/ 540391 w 2663714"/>
                <a:gd name="connsiteY16836" fmla="*/ 1171834 h 2179871"/>
                <a:gd name="connsiteX16837" fmla="*/ 538429 w 2663714"/>
                <a:gd name="connsiteY16837" fmla="*/ 1175334 h 2179871"/>
                <a:gd name="connsiteX16838" fmla="*/ 533310 w 2663714"/>
                <a:gd name="connsiteY16838" fmla="*/ 1170383 h 2179871"/>
                <a:gd name="connsiteX16839" fmla="*/ 542183 w 2663714"/>
                <a:gd name="connsiteY16839" fmla="*/ 1144949 h 2179871"/>
                <a:gd name="connsiteX16840" fmla="*/ 638847 w 2663714"/>
                <a:gd name="connsiteY16840" fmla="*/ 1240284 h 2179871"/>
                <a:gd name="connsiteX16841" fmla="*/ 635605 w 2663714"/>
                <a:gd name="connsiteY16841" fmla="*/ 1251891 h 2179871"/>
                <a:gd name="connsiteX16842" fmla="*/ 629377 w 2663714"/>
                <a:gd name="connsiteY16842" fmla="*/ 1244978 h 2179871"/>
                <a:gd name="connsiteX16843" fmla="*/ 630060 w 2663714"/>
                <a:gd name="connsiteY16843" fmla="*/ 1241649 h 2179871"/>
                <a:gd name="connsiteX16844" fmla="*/ 638847 w 2663714"/>
                <a:gd name="connsiteY16844" fmla="*/ 1240284 h 2179871"/>
                <a:gd name="connsiteX16845" fmla="*/ 658129 w 2663714"/>
                <a:gd name="connsiteY16845" fmla="*/ 1255732 h 2179871"/>
                <a:gd name="connsiteX16846" fmla="*/ 654716 w 2663714"/>
                <a:gd name="connsiteY16846" fmla="*/ 1275192 h 2179871"/>
                <a:gd name="connsiteX16847" fmla="*/ 645161 w 2663714"/>
                <a:gd name="connsiteY16847" fmla="*/ 1263157 h 2179871"/>
                <a:gd name="connsiteX16848" fmla="*/ 645929 w 2663714"/>
                <a:gd name="connsiteY16848" fmla="*/ 1256671 h 2179871"/>
                <a:gd name="connsiteX16849" fmla="*/ 658214 w 2663714"/>
                <a:gd name="connsiteY16849" fmla="*/ 1255391 h 2179871"/>
                <a:gd name="connsiteX16850" fmla="*/ 658214 w 2663714"/>
                <a:gd name="connsiteY16850" fmla="*/ 1255732 h 2179871"/>
                <a:gd name="connsiteX16851" fmla="*/ 560526 w 2663714"/>
                <a:gd name="connsiteY16851" fmla="*/ 1317439 h 2179871"/>
                <a:gd name="connsiteX16852" fmla="*/ 562062 w 2663714"/>
                <a:gd name="connsiteY16852" fmla="*/ 1312830 h 2179871"/>
                <a:gd name="connsiteX16853" fmla="*/ 564536 w 2663714"/>
                <a:gd name="connsiteY16853" fmla="*/ 1305661 h 2179871"/>
                <a:gd name="connsiteX16854" fmla="*/ 574859 w 2663714"/>
                <a:gd name="connsiteY16854" fmla="*/ 1303869 h 2179871"/>
                <a:gd name="connsiteX16855" fmla="*/ 574518 w 2663714"/>
                <a:gd name="connsiteY16855" fmla="*/ 1305576 h 2179871"/>
                <a:gd name="connsiteX16856" fmla="*/ 571361 w 2663714"/>
                <a:gd name="connsiteY16856" fmla="*/ 1306173 h 2179871"/>
                <a:gd name="connsiteX16857" fmla="*/ 571361 w 2663714"/>
                <a:gd name="connsiteY16857" fmla="*/ 1306514 h 2179871"/>
                <a:gd name="connsiteX16858" fmla="*/ 574262 w 2663714"/>
                <a:gd name="connsiteY16858" fmla="*/ 1306514 h 2179871"/>
                <a:gd name="connsiteX16859" fmla="*/ 573409 w 2663714"/>
                <a:gd name="connsiteY16859" fmla="*/ 1311123 h 2179871"/>
                <a:gd name="connsiteX16860" fmla="*/ 574774 w 2663714"/>
                <a:gd name="connsiteY16860" fmla="*/ 1311465 h 2179871"/>
                <a:gd name="connsiteX16861" fmla="*/ 576480 w 2663714"/>
                <a:gd name="connsiteY16861" fmla="*/ 1306685 h 2179871"/>
                <a:gd name="connsiteX16862" fmla="*/ 580234 w 2663714"/>
                <a:gd name="connsiteY16862" fmla="*/ 1306685 h 2179871"/>
                <a:gd name="connsiteX16863" fmla="*/ 588766 w 2663714"/>
                <a:gd name="connsiteY16863" fmla="*/ 1307026 h 2179871"/>
                <a:gd name="connsiteX16864" fmla="*/ 586377 w 2663714"/>
                <a:gd name="connsiteY16864" fmla="*/ 1322304 h 2179871"/>
                <a:gd name="connsiteX16865" fmla="*/ 584842 w 2663714"/>
                <a:gd name="connsiteY16865" fmla="*/ 1335106 h 2179871"/>
                <a:gd name="connsiteX16866" fmla="*/ 562233 w 2663714"/>
                <a:gd name="connsiteY16866" fmla="*/ 1320000 h 2179871"/>
                <a:gd name="connsiteX16867" fmla="*/ 560441 w 2663714"/>
                <a:gd name="connsiteY16867" fmla="*/ 1317695 h 2179871"/>
                <a:gd name="connsiteX16868" fmla="*/ 553360 w 2663714"/>
                <a:gd name="connsiteY16868" fmla="*/ 1307965 h 2179871"/>
                <a:gd name="connsiteX16869" fmla="*/ 553274 w 2663714"/>
                <a:gd name="connsiteY16869" fmla="*/ 1307965 h 2179871"/>
                <a:gd name="connsiteX16870" fmla="*/ 552933 w 2663714"/>
                <a:gd name="connsiteY16870" fmla="*/ 1307538 h 2179871"/>
                <a:gd name="connsiteX16871" fmla="*/ 561550 w 2663714"/>
                <a:gd name="connsiteY16871" fmla="*/ 1306088 h 2179871"/>
                <a:gd name="connsiteX16872" fmla="*/ 560100 w 2663714"/>
                <a:gd name="connsiteY16872" fmla="*/ 1312318 h 2179871"/>
                <a:gd name="connsiteX16873" fmla="*/ 559246 w 2663714"/>
                <a:gd name="connsiteY16873" fmla="*/ 1315732 h 2179871"/>
                <a:gd name="connsiteX16874" fmla="*/ 554298 w 2663714"/>
                <a:gd name="connsiteY16874" fmla="*/ 1309160 h 2179871"/>
                <a:gd name="connsiteX16875" fmla="*/ 553530 w 2663714"/>
                <a:gd name="connsiteY16875" fmla="*/ 1308136 h 2179871"/>
                <a:gd name="connsiteX16876" fmla="*/ 553530 w 2663714"/>
                <a:gd name="connsiteY16876" fmla="*/ 1308136 h 2179871"/>
                <a:gd name="connsiteX16877" fmla="*/ 553360 w 2663714"/>
                <a:gd name="connsiteY16877" fmla="*/ 1307880 h 2179871"/>
                <a:gd name="connsiteX16878" fmla="*/ 541842 w 2663714"/>
                <a:gd name="connsiteY16878" fmla="*/ 1425576 h 2179871"/>
                <a:gd name="connsiteX16879" fmla="*/ 541842 w 2663714"/>
                <a:gd name="connsiteY16879" fmla="*/ 1425746 h 2179871"/>
                <a:gd name="connsiteX16880" fmla="*/ 541842 w 2663714"/>
                <a:gd name="connsiteY16880" fmla="*/ 1425746 h 2179871"/>
                <a:gd name="connsiteX16881" fmla="*/ 548411 w 2663714"/>
                <a:gd name="connsiteY16881" fmla="*/ 1448449 h 2179871"/>
                <a:gd name="connsiteX16882" fmla="*/ 541415 w 2663714"/>
                <a:gd name="connsiteY16882" fmla="*/ 1447510 h 2179871"/>
                <a:gd name="connsiteX16883" fmla="*/ 537491 w 2663714"/>
                <a:gd name="connsiteY16883" fmla="*/ 1431208 h 2179871"/>
                <a:gd name="connsiteX16884" fmla="*/ 537491 w 2663714"/>
                <a:gd name="connsiteY16884" fmla="*/ 1431208 h 2179871"/>
                <a:gd name="connsiteX16885" fmla="*/ 537491 w 2663714"/>
                <a:gd name="connsiteY16885" fmla="*/ 1431208 h 2179871"/>
                <a:gd name="connsiteX16886" fmla="*/ 537491 w 2663714"/>
                <a:gd name="connsiteY16886" fmla="*/ 1431208 h 2179871"/>
                <a:gd name="connsiteX16887" fmla="*/ 537491 w 2663714"/>
                <a:gd name="connsiteY16887" fmla="*/ 1431208 h 2179871"/>
                <a:gd name="connsiteX16888" fmla="*/ 525120 w 2663714"/>
                <a:gd name="connsiteY16888" fmla="*/ 1386742 h 2179871"/>
                <a:gd name="connsiteX16889" fmla="*/ 531860 w 2663714"/>
                <a:gd name="connsiteY16889" fmla="*/ 1380426 h 2179871"/>
                <a:gd name="connsiteX16890" fmla="*/ 541842 w 2663714"/>
                <a:gd name="connsiteY16890" fmla="*/ 1425490 h 2179871"/>
                <a:gd name="connsiteX16891" fmla="*/ 541842 w 2663714"/>
                <a:gd name="connsiteY16891" fmla="*/ 1425490 h 2179871"/>
                <a:gd name="connsiteX16892" fmla="*/ 541842 w 2663714"/>
                <a:gd name="connsiteY16892" fmla="*/ 1425660 h 2179871"/>
                <a:gd name="connsiteX16893" fmla="*/ 545340 w 2663714"/>
                <a:gd name="connsiteY16893" fmla="*/ 1525177 h 2179871"/>
                <a:gd name="connsiteX16894" fmla="*/ 544486 w 2663714"/>
                <a:gd name="connsiteY16894" fmla="*/ 1521934 h 2179871"/>
                <a:gd name="connsiteX16895" fmla="*/ 550288 w 2663714"/>
                <a:gd name="connsiteY16895" fmla="*/ 1520910 h 2179871"/>
                <a:gd name="connsiteX16896" fmla="*/ 550288 w 2663714"/>
                <a:gd name="connsiteY16896" fmla="*/ 1520568 h 2179871"/>
                <a:gd name="connsiteX16897" fmla="*/ 544316 w 2663714"/>
                <a:gd name="connsiteY16897" fmla="*/ 1521080 h 2179871"/>
                <a:gd name="connsiteX16898" fmla="*/ 541757 w 2663714"/>
                <a:gd name="connsiteY16898" fmla="*/ 1511094 h 2179871"/>
                <a:gd name="connsiteX16899" fmla="*/ 554127 w 2663714"/>
                <a:gd name="connsiteY16899" fmla="*/ 1509900 h 2179871"/>
                <a:gd name="connsiteX16900" fmla="*/ 556431 w 2663714"/>
                <a:gd name="connsiteY16900" fmla="*/ 1517154 h 2179871"/>
                <a:gd name="connsiteX16901" fmla="*/ 560782 w 2663714"/>
                <a:gd name="connsiteY16901" fmla="*/ 1530469 h 2179871"/>
                <a:gd name="connsiteX16902" fmla="*/ 545340 w 2663714"/>
                <a:gd name="connsiteY16902" fmla="*/ 1525177 h 2179871"/>
                <a:gd name="connsiteX16903" fmla="*/ 544401 w 2663714"/>
                <a:gd name="connsiteY16903" fmla="*/ 1524836 h 2179871"/>
                <a:gd name="connsiteX16904" fmla="*/ 539197 w 2663714"/>
                <a:gd name="connsiteY16904" fmla="*/ 1522958 h 2179871"/>
                <a:gd name="connsiteX16905" fmla="*/ 541500 w 2663714"/>
                <a:gd name="connsiteY16905" fmla="*/ 1522446 h 2179871"/>
                <a:gd name="connsiteX16906" fmla="*/ 543548 w 2663714"/>
                <a:gd name="connsiteY16906" fmla="*/ 1522105 h 2179871"/>
                <a:gd name="connsiteX16907" fmla="*/ 544401 w 2663714"/>
                <a:gd name="connsiteY16907" fmla="*/ 1524836 h 2179871"/>
                <a:gd name="connsiteX16908" fmla="*/ 540733 w 2663714"/>
                <a:gd name="connsiteY16908" fmla="*/ 1506827 h 2179871"/>
                <a:gd name="connsiteX16909" fmla="*/ 538770 w 2663714"/>
                <a:gd name="connsiteY16909" fmla="*/ 1498975 h 2179871"/>
                <a:gd name="connsiteX16910" fmla="*/ 538429 w 2663714"/>
                <a:gd name="connsiteY16910" fmla="*/ 1497524 h 2179871"/>
                <a:gd name="connsiteX16911" fmla="*/ 544231 w 2663714"/>
                <a:gd name="connsiteY16911" fmla="*/ 1497098 h 2179871"/>
                <a:gd name="connsiteX16912" fmla="*/ 550032 w 2663714"/>
                <a:gd name="connsiteY16912" fmla="*/ 1496756 h 2179871"/>
                <a:gd name="connsiteX16913" fmla="*/ 553104 w 2663714"/>
                <a:gd name="connsiteY16913" fmla="*/ 1506486 h 2179871"/>
                <a:gd name="connsiteX16914" fmla="*/ 540733 w 2663714"/>
                <a:gd name="connsiteY16914" fmla="*/ 1506741 h 2179871"/>
                <a:gd name="connsiteX16915" fmla="*/ 478622 w 2663714"/>
                <a:gd name="connsiteY16915" fmla="*/ 1480796 h 2179871"/>
                <a:gd name="connsiteX16916" fmla="*/ 478451 w 2663714"/>
                <a:gd name="connsiteY16916" fmla="*/ 1480796 h 2179871"/>
                <a:gd name="connsiteX16917" fmla="*/ 478280 w 2663714"/>
                <a:gd name="connsiteY16917" fmla="*/ 1480796 h 2179871"/>
                <a:gd name="connsiteX16918" fmla="*/ 478280 w 2663714"/>
                <a:gd name="connsiteY16918" fmla="*/ 1480796 h 2179871"/>
                <a:gd name="connsiteX16919" fmla="*/ 478025 w 2663714"/>
                <a:gd name="connsiteY16919" fmla="*/ 1480796 h 2179871"/>
                <a:gd name="connsiteX16920" fmla="*/ 477683 w 2663714"/>
                <a:gd name="connsiteY16920" fmla="*/ 1479430 h 2179871"/>
                <a:gd name="connsiteX16921" fmla="*/ 484679 w 2663714"/>
                <a:gd name="connsiteY16921" fmla="*/ 1479345 h 2179871"/>
                <a:gd name="connsiteX16922" fmla="*/ 484679 w 2663714"/>
                <a:gd name="connsiteY16922" fmla="*/ 1479345 h 2179871"/>
                <a:gd name="connsiteX16923" fmla="*/ 484679 w 2663714"/>
                <a:gd name="connsiteY16923" fmla="*/ 1479345 h 2179871"/>
                <a:gd name="connsiteX16924" fmla="*/ 484679 w 2663714"/>
                <a:gd name="connsiteY16924" fmla="*/ 1479345 h 2179871"/>
                <a:gd name="connsiteX16925" fmla="*/ 490651 w 2663714"/>
                <a:gd name="connsiteY16925" fmla="*/ 1479003 h 2179871"/>
                <a:gd name="connsiteX16926" fmla="*/ 491078 w 2663714"/>
                <a:gd name="connsiteY16926" fmla="*/ 1480625 h 2179871"/>
                <a:gd name="connsiteX16927" fmla="*/ 478451 w 2663714"/>
                <a:gd name="connsiteY16927" fmla="*/ 1480796 h 2179871"/>
                <a:gd name="connsiteX16928" fmla="*/ 478451 w 2663714"/>
                <a:gd name="connsiteY16928" fmla="*/ 1480796 h 2179871"/>
                <a:gd name="connsiteX16929" fmla="*/ 426237 w 2663714"/>
                <a:gd name="connsiteY16929" fmla="*/ 1420966 h 2179871"/>
                <a:gd name="connsiteX16930" fmla="*/ 443300 w 2663714"/>
                <a:gd name="connsiteY16930" fmla="*/ 1405263 h 2179871"/>
                <a:gd name="connsiteX16931" fmla="*/ 446969 w 2663714"/>
                <a:gd name="connsiteY16931" fmla="*/ 1422247 h 2179871"/>
                <a:gd name="connsiteX16932" fmla="*/ 426407 w 2663714"/>
                <a:gd name="connsiteY16932" fmla="*/ 1422247 h 2179871"/>
                <a:gd name="connsiteX16933" fmla="*/ 426152 w 2663714"/>
                <a:gd name="connsiteY16933" fmla="*/ 1420881 h 2179871"/>
                <a:gd name="connsiteX16934" fmla="*/ 439717 w 2663714"/>
                <a:gd name="connsiteY16934" fmla="*/ 1349274 h 2179871"/>
                <a:gd name="connsiteX16935" fmla="*/ 439717 w 2663714"/>
                <a:gd name="connsiteY16935" fmla="*/ 1349274 h 2179871"/>
                <a:gd name="connsiteX16936" fmla="*/ 439717 w 2663714"/>
                <a:gd name="connsiteY16936" fmla="*/ 1349103 h 2179871"/>
                <a:gd name="connsiteX16937" fmla="*/ 439717 w 2663714"/>
                <a:gd name="connsiteY16937" fmla="*/ 1349103 h 2179871"/>
                <a:gd name="connsiteX16938" fmla="*/ 438608 w 2663714"/>
                <a:gd name="connsiteY16938" fmla="*/ 1342531 h 2179871"/>
                <a:gd name="connsiteX16939" fmla="*/ 443898 w 2663714"/>
                <a:gd name="connsiteY16939" fmla="*/ 1338264 h 2179871"/>
                <a:gd name="connsiteX16940" fmla="*/ 445262 w 2663714"/>
                <a:gd name="connsiteY16940" fmla="*/ 1347311 h 2179871"/>
                <a:gd name="connsiteX16941" fmla="*/ 440229 w 2663714"/>
                <a:gd name="connsiteY16941" fmla="*/ 1352688 h 2179871"/>
                <a:gd name="connsiteX16942" fmla="*/ 439717 w 2663714"/>
                <a:gd name="connsiteY16942" fmla="*/ 1349274 h 2179871"/>
                <a:gd name="connsiteX16943" fmla="*/ 445860 w 2663714"/>
                <a:gd name="connsiteY16943" fmla="*/ 1268875 h 2179871"/>
                <a:gd name="connsiteX16944" fmla="*/ 445860 w 2663714"/>
                <a:gd name="connsiteY16944" fmla="*/ 1268875 h 2179871"/>
                <a:gd name="connsiteX16945" fmla="*/ 445860 w 2663714"/>
                <a:gd name="connsiteY16945" fmla="*/ 1268875 h 2179871"/>
                <a:gd name="connsiteX16946" fmla="*/ 445860 w 2663714"/>
                <a:gd name="connsiteY16946" fmla="*/ 1268875 h 2179871"/>
                <a:gd name="connsiteX16947" fmla="*/ 447225 w 2663714"/>
                <a:gd name="connsiteY16947" fmla="*/ 1268022 h 2179871"/>
                <a:gd name="connsiteX16948" fmla="*/ 449443 w 2663714"/>
                <a:gd name="connsiteY16948" fmla="*/ 1283385 h 2179871"/>
                <a:gd name="connsiteX16949" fmla="*/ 450296 w 2663714"/>
                <a:gd name="connsiteY16949" fmla="*/ 1288762 h 2179871"/>
                <a:gd name="connsiteX16950" fmla="*/ 442021 w 2663714"/>
                <a:gd name="connsiteY16950" fmla="*/ 1294565 h 2179871"/>
                <a:gd name="connsiteX16951" fmla="*/ 438608 w 2663714"/>
                <a:gd name="connsiteY16951" fmla="*/ 1273143 h 2179871"/>
                <a:gd name="connsiteX16952" fmla="*/ 445775 w 2663714"/>
                <a:gd name="connsiteY16952" fmla="*/ 1268961 h 2179871"/>
                <a:gd name="connsiteX16953" fmla="*/ 445775 w 2663714"/>
                <a:gd name="connsiteY16953" fmla="*/ 1268961 h 2179871"/>
                <a:gd name="connsiteX16954" fmla="*/ 460022 w 2663714"/>
                <a:gd name="connsiteY16954" fmla="*/ 1262304 h 2179871"/>
                <a:gd name="connsiteX16955" fmla="*/ 461899 w 2663714"/>
                <a:gd name="connsiteY16955" fmla="*/ 1277240 h 2179871"/>
                <a:gd name="connsiteX16956" fmla="*/ 461644 w 2663714"/>
                <a:gd name="connsiteY16956" fmla="*/ 1277325 h 2179871"/>
                <a:gd name="connsiteX16957" fmla="*/ 461729 w 2663714"/>
                <a:gd name="connsiteY16957" fmla="*/ 1277581 h 2179871"/>
                <a:gd name="connsiteX16958" fmla="*/ 461899 w 2663714"/>
                <a:gd name="connsiteY16958" fmla="*/ 1277581 h 2179871"/>
                <a:gd name="connsiteX16959" fmla="*/ 462326 w 2663714"/>
                <a:gd name="connsiteY16959" fmla="*/ 1280568 h 2179871"/>
                <a:gd name="connsiteX16960" fmla="*/ 452429 w 2663714"/>
                <a:gd name="connsiteY16960" fmla="*/ 1287225 h 2179871"/>
                <a:gd name="connsiteX16961" fmla="*/ 451576 w 2663714"/>
                <a:gd name="connsiteY16961" fmla="*/ 1283129 h 2179871"/>
                <a:gd name="connsiteX16962" fmla="*/ 448419 w 2663714"/>
                <a:gd name="connsiteY16962" fmla="*/ 1267169 h 2179871"/>
                <a:gd name="connsiteX16963" fmla="*/ 458231 w 2663714"/>
                <a:gd name="connsiteY16963" fmla="*/ 1260938 h 2179871"/>
                <a:gd name="connsiteX16964" fmla="*/ 459937 w 2663714"/>
                <a:gd name="connsiteY16964" fmla="*/ 1262218 h 2179871"/>
                <a:gd name="connsiteX16965" fmla="*/ 482802 w 2663714"/>
                <a:gd name="connsiteY16965" fmla="*/ 1234138 h 2179871"/>
                <a:gd name="connsiteX16966" fmla="*/ 485703 w 2663714"/>
                <a:gd name="connsiteY16966" fmla="*/ 1237467 h 2179871"/>
                <a:gd name="connsiteX16967" fmla="*/ 485532 w 2663714"/>
                <a:gd name="connsiteY16967" fmla="*/ 1237894 h 2179871"/>
                <a:gd name="connsiteX16968" fmla="*/ 482802 w 2663714"/>
                <a:gd name="connsiteY16968" fmla="*/ 1234138 h 2179871"/>
                <a:gd name="connsiteX16969" fmla="*/ 492102 w 2663714"/>
                <a:gd name="connsiteY16969" fmla="*/ 1219885 h 2179871"/>
                <a:gd name="connsiteX16970" fmla="*/ 492528 w 2663714"/>
                <a:gd name="connsiteY16970" fmla="*/ 1220227 h 2179871"/>
                <a:gd name="connsiteX16971" fmla="*/ 487239 w 2663714"/>
                <a:gd name="connsiteY16971" fmla="*/ 1233371 h 2179871"/>
                <a:gd name="connsiteX16972" fmla="*/ 485020 w 2663714"/>
                <a:gd name="connsiteY16972" fmla="*/ 1231237 h 2179871"/>
                <a:gd name="connsiteX16973" fmla="*/ 490737 w 2663714"/>
                <a:gd name="connsiteY16973" fmla="*/ 1222019 h 2179871"/>
                <a:gd name="connsiteX16974" fmla="*/ 492102 w 2663714"/>
                <a:gd name="connsiteY16974" fmla="*/ 1219885 h 2179871"/>
                <a:gd name="connsiteX16975" fmla="*/ 587145 w 2663714"/>
                <a:gd name="connsiteY16975" fmla="*/ 1232090 h 2179871"/>
                <a:gd name="connsiteX16976" fmla="*/ 592776 w 2663714"/>
                <a:gd name="connsiteY16976" fmla="*/ 1237638 h 2179871"/>
                <a:gd name="connsiteX16977" fmla="*/ 591667 w 2663714"/>
                <a:gd name="connsiteY16977" fmla="*/ 1241052 h 2179871"/>
                <a:gd name="connsiteX16978" fmla="*/ 590046 w 2663714"/>
                <a:gd name="connsiteY16978" fmla="*/ 1241308 h 2179871"/>
                <a:gd name="connsiteX16979" fmla="*/ 587486 w 2663714"/>
                <a:gd name="connsiteY16979" fmla="*/ 1241735 h 2179871"/>
                <a:gd name="connsiteX16980" fmla="*/ 584756 w 2663714"/>
                <a:gd name="connsiteY16980" fmla="*/ 1241991 h 2179871"/>
                <a:gd name="connsiteX16981" fmla="*/ 587145 w 2663714"/>
                <a:gd name="connsiteY16981" fmla="*/ 1232090 h 2179871"/>
                <a:gd name="connsiteX16982" fmla="*/ 651645 w 2663714"/>
                <a:gd name="connsiteY16982" fmla="*/ 1292346 h 2179871"/>
                <a:gd name="connsiteX16983" fmla="*/ 651645 w 2663714"/>
                <a:gd name="connsiteY16983" fmla="*/ 1292346 h 2179871"/>
                <a:gd name="connsiteX16984" fmla="*/ 651645 w 2663714"/>
                <a:gd name="connsiteY16984" fmla="*/ 1292432 h 2179871"/>
                <a:gd name="connsiteX16985" fmla="*/ 651645 w 2663714"/>
                <a:gd name="connsiteY16985" fmla="*/ 1292432 h 2179871"/>
                <a:gd name="connsiteX16986" fmla="*/ 651645 w 2663714"/>
                <a:gd name="connsiteY16986" fmla="*/ 1292517 h 2179871"/>
                <a:gd name="connsiteX16987" fmla="*/ 651389 w 2663714"/>
                <a:gd name="connsiteY16987" fmla="*/ 1295419 h 2179871"/>
                <a:gd name="connsiteX16988" fmla="*/ 639615 w 2663714"/>
                <a:gd name="connsiteY16988" fmla="*/ 1295846 h 2179871"/>
                <a:gd name="connsiteX16989" fmla="*/ 641322 w 2663714"/>
                <a:gd name="connsiteY16989" fmla="*/ 1289700 h 2179871"/>
                <a:gd name="connsiteX16990" fmla="*/ 641322 w 2663714"/>
                <a:gd name="connsiteY16990" fmla="*/ 1289700 h 2179871"/>
                <a:gd name="connsiteX16991" fmla="*/ 641322 w 2663714"/>
                <a:gd name="connsiteY16991" fmla="*/ 1289700 h 2179871"/>
                <a:gd name="connsiteX16992" fmla="*/ 641322 w 2663714"/>
                <a:gd name="connsiteY16992" fmla="*/ 1289700 h 2179871"/>
                <a:gd name="connsiteX16993" fmla="*/ 641322 w 2663714"/>
                <a:gd name="connsiteY16993" fmla="*/ 1289700 h 2179871"/>
                <a:gd name="connsiteX16994" fmla="*/ 642601 w 2663714"/>
                <a:gd name="connsiteY16994" fmla="*/ 1281934 h 2179871"/>
                <a:gd name="connsiteX16995" fmla="*/ 653693 w 2663714"/>
                <a:gd name="connsiteY16995" fmla="*/ 1281422 h 2179871"/>
                <a:gd name="connsiteX16996" fmla="*/ 651730 w 2663714"/>
                <a:gd name="connsiteY16996" fmla="*/ 1292346 h 2179871"/>
                <a:gd name="connsiteX16997" fmla="*/ 620163 w 2663714"/>
                <a:gd name="connsiteY16997" fmla="*/ 1300369 h 2179871"/>
                <a:gd name="connsiteX16998" fmla="*/ 617433 w 2663714"/>
                <a:gd name="connsiteY16998" fmla="*/ 1298321 h 2179871"/>
                <a:gd name="connsiteX16999" fmla="*/ 621699 w 2663714"/>
                <a:gd name="connsiteY16999" fmla="*/ 1298577 h 2179871"/>
                <a:gd name="connsiteX17000" fmla="*/ 622808 w 2663714"/>
                <a:gd name="connsiteY17000" fmla="*/ 1298577 h 2179871"/>
                <a:gd name="connsiteX17001" fmla="*/ 622381 w 2663714"/>
                <a:gd name="connsiteY17001" fmla="*/ 1300369 h 2179871"/>
                <a:gd name="connsiteX17002" fmla="*/ 620248 w 2663714"/>
                <a:gd name="connsiteY17002" fmla="*/ 1300369 h 2179871"/>
                <a:gd name="connsiteX17003" fmla="*/ 543633 w 2663714"/>
                <a:gd name="connsiteY17003" fmla="*/ 1307538 h 2179871"/>
                <a:gd name="connsiteX17004" fmla="*/ 532883 w 2663714"/>
                <a:gd name="connsiteY17004" fmla="*/ 1300113 h 2179871"/>
                <a:gd name="connsiteX17005" fmla="*/ 541757 w 2663714"/>
                <a:gd name="connsiteY17005" fmla="*/ 1298747 h 2179871"/>
                <a:gd name="connsiteX17006" fmla="*/ 543121 w 2663714"/>
                <a:gd name="connsiteY17006" fmla="*/ 1300199 h 2179871"/>
                <a:gd name="connsiteX17007" fmla="*/ 542865 w 2663714"/>
                <a:gd name="connsiteY17007" fmla="*/ 1300966 h 2179871"/>
                <a:gd name="connsiteX17008" fmla="*/ 543121 w 2663714"/>
                <a:gd name="connsiteY17008" fmla="*/ 1301052 h 2179871"/>
                <a:gd name="connsiteX17009" fmla="*/ 543377 w 2663714"/>
                <a:gd name="connsiteY17009" fmla="*/ 1300454 h 2179871"/>
                <a:gd name="connsiteX17010" fmla="*/ 548411 w 2663714"/>
                <a:gd name="connsiteY17010" fmla="*/ 1305917 h 2179871"/>
                <a:gd name="connsiteX17011" fmla="*/ 545510 w 2663714"/>
                <a:gd name="connsiteY17011" fmla="*/ 1306856 h 2179871"/>
                <a:gd name="connsiteX17012" fmla="*/ 543633 w 2663714"/>
                <a:gd name="connsiteY17012" fmla="*/ 1307453 h 2179871"/>
                <a:gd name="connsiteX17013" fmla="*/ 506606 w 2663714"/>
                <a:gd name="connsiteY17013" fmla="*/ 1317353 h 2179871"/>
                <a:gd name="connsiteX17014" fmla="*/ 494747 w 2663714"/>
                <a:gd name="connsiteY17014" fmla="*/ 1326571 h 2179871"/>
                <a:gd name="connsiteX17015" fmla="*/ 491078 w 2663714"/>
                <a:gd name="connsiteY17015" fmla="*/ 1313342 h 2179871"/>
                <a:gd name="connsiteX17016" fmla="*/ 500975 w 2663714"/>
                <a:gd name="connsiteY17016" fmla="*/ 1304722 h 2179871"/>
                <a:gd name="connsiteX17017" fmla="*/ 509677 w 2663714"/>
                <a:gd name="connsiteY17017" fmla="*/ 1303356 h 2179871"/>
                <a:gd name="connsiteX17018" fmla="*/ 513346 w 2663714"/>
                <a:gd name="connsiteY17018" fmla="*/ 1302844 h 2179871"/>
                <a:gd name="connsiteX17019" fmla="*/ 519489 w 2663714"/>
                <a:gd name="connsiteY17019" fmla="*/ 1307538 h 2179871"/>
                <a:gd name="connsiteX17020" fmla="*/ 506862 w 2663714"/>
                <a:gd name="connsiteY17020" fmla="*/ 1317012 h 2179871"/>
                <a:gd name="connsiteX17021" fmla="*/ 506691 w 2663714"/>
                <a:gd name="connsiteY17021" fmla="*/ 1316244 h 2179871"/>
                <a:gd name="connsiteX17022" fmla="*/ 506435 w 2663714"/>
                <a:gd name="connsiteY17022" fmla="*/ 1316244 h 2179871"/>
                <a:gd name="connsiteX17023" fmla="*/ 506606 w 2663714"/>
                <a:gd name="connsiteY17023" fmla="*/ 1317183 h 2179871"/>
                <a:gd name="connsiteX17024" fmla="*/ 530921 w 2663714"/>
                <a:gd name="connsiteY17024" fmla="*/ 1432830 h 2179871"/>
                <a:gd name="connsiteX17025" fmla="*/ 530921 w 2663714"/>
                <a:gd name="connsiteY17025" fmla="*/ 1432830 h 2179871"/>
                <a:gd name="connsiteX17026" fmla="*/ 530921 w 2663714"/>
                <a:gd name="connsiteY17026" fmla="*/ 1433001 h 2179871"/>
                <a:gd name="connsiteX17027" fmla="*/ 530921 w 2663714"/>
                <a:gd name="connsiteY17027" fmla="*/ 1433171 h 2179871"/>
                <a:gd name="connsiteX17028" fmla="*/ 530921 w 2663714"/>
                <a:gd name="connsiteY17028" fmla="*/ 1433171 h 2179871"/>
                <a:gd name="connsiteX17029" fmla="*/ 534846 w 2663714"/>
                <a:gd name="connsiteY17029" fmla="*/ 1446656 h 2179871"/>
                <a:gd name="connsiteX17030" fmla="*/ 525887 w 2663714"/>
                <a:gd name="connsiteY17030" fmla="*/ 1445547 h 2179871"/>
                <a:gd name="connsiteX17031" fmla="*/ 514199 w 2663714"/>
                <a:gd name="connsiteY17031" fmla="*/ 1397410 h 2179871"/>
                <a:gd name="connsiteX17032" fmla="*/ 521366 w 2663714"/>
                <a:gd name="connsiteY17032" fmla="*/ 1390497 h 2179871"/>
                <a:gd name="connsiteX17033" fmla="*/ 530921 w 2663714"/>
                <a:gd name="connsiteY17033" fmla="*/ 1432744 h 2179871"/>
                <a:gd name="connsiteX17034" fmla="*/ 510530 w 2663714"/>
                <a:gd name="connsiteY17034" fmla="*/ 1485746 h 2179871"/>
                <a:gd name="connsiteX17035" fmla="*/ 518550 w 2663714"/>
                <a:gd name="connsiteY17035" fmla="*/ 1485319 h 2179871"/>
                <a:gd name="connsiteX17036" fmla="*/ 521451 w 2663714"/>
                <a:gd name="connsiteY17036" fmla="*/ 1494708 h 2179871"/>
                <a:gd name="connsiteX17037" fmla="*/ 521622 w 2663714"/>
                <a:gd name="connsiteY17037" fmla="*/ 1495134 h 2179871"/>
                <a:gd name="connsiteX17038" fmla="*/ 513090 w 2663714"/>
                <a:gd name="connsiteY17038" fmla="*/ 1495220 h 2179871"/>
                <a:gd name="connsiteX17039" fmla="*/ 510530 w 2663714"/>
                <a:gd name="connsiteY17039" fmla="*/ 1485746 h 2179871"/>
                <a:gd name="connsiteX17040" fmla="*/ 484423 w 2663714"/>
                <a:gd name="connsiteY17040" fmla="*/ 1472517 h 2179871"/>
                <a:gd name="connsiteX17041" fmla="*/ 476233 w 2663714"/>
                <a:gd name="connsiteY17041" fmla="*/ 1473029 h 2179871"/>
                <a:gd name="connsiteX17042" fmla="*/ 473332 w 2663714"/>
                <a:gd name="connsiteY17042" fmla="*/ 1460142 h 2179871"/>
                <a:gd name="connsiteX17043" fmla="*/ 485874 w 2663714"/>
                <a:gd name="connsiteY17043" fmla="*/ 1460397 h 2179871"/>
                <a:gd name="connsiteX17044" fmla="*/ 489201 w 2663714"/>
                <a:gd name="connsiteY17044" fmla="*/ 1472517 h 2179871"/>
                <a:gd name="connsiteX17045" fmla="*/ 484850 w 2663714"/>
                <a:gd name="connsiteY17045" fmla="*/ 1472517 h 2179871"/>
                <a:gd name="connsiteX17046" fmla="*/ 484850 w 2663714"/>
                <a:gd name="connsiteY17046" fmla="*/ 1472517 h 2179871"/>
                <a:gd name="connsiteX17047" fmla="*/ 484679 w 2663714"/>
                <a:gd name="connsiteY17047" fmla="*/ 1472517 h 2179871"/>
                <a:gd name="connsiteX17048" fmla="*/ 484508 w 2663714"/>
                <a:gd name="connsiteY17048" fmla="*/ 1472517 h 2179871"/>
                <a:gd name="connsiteX17049" fmla="*/ 484508 w 2663714"/>
                <a:gd name="connsiteY17049" fmla="*/ 1472517 h 2179871"/>
                <a:gd name="connsiteX17050" fmla="*/ 457378 w 2663714"/>
                <a:gd name="connsiteY17050" fmla="*/ 1452972 h 2179871"/>
                <a:gd name="connsiteX17051" fmla="*/ 456354 w 2663714"/>
                <a:gd name="connsiteY17051" fmla="*/ 1452972 h 2179871"/>
                <a:gd name="connsiteX17052" fmla="*/ 455927 w 2663714"/>
                <a:gd name="connsiteY17052" fmla="*/ 1450668 h 2179871"/>
                <a:gd name="connsiteX17053" fmla="*/ 457207 w 2663714"/>
                <a:gd name="connsiteY17053" fmla="*/ 1449473 h 2179871"/>
                <a:gd name="connsiteX17054" fmla="*/ 460364 w 2663714"/>
                <a:gd name="connsiteY17054" fmla="*/ 1446742 h 2179871"/>
                <a:gd name="connsiteX17055" fmla="*/ 464118 w 2663714"/>
                <a:gd name="connsiteY17055" fmla="*/ 1446998 h 2179871"/>
                <a:gd name="connsiteX17056" fmla="*/ 464118 w 2663714"/>
                <a:gd name="connsiteY17056" fmla="*/ 1446998 h 2179871"/>
                <a:gd name="connsiteX17057" fmla="*/ 464118 w 2663714"/>
                <a:gd name="connsiteY17057" fmla="*/ 1446998 h 2179871"/>
                <a:gd name="connsiteX17058" fmla="*/ 464118 w 2663714"/>
                <a:gd name="connsiteY17058" fmla="*/ 1446998 h 2179871"/>
                <a:gd name="connsiteX17059" fmla="*/ 464118 w 2663714"/>
                <a:gd name="connsiteY17059" fmla="*/ 1446998 h 2179871"/>
                <a:gd name="connsiteX17060" fmla="*/ 467616 w 2663714"/>
                <a:gd name="connsiteY17060" fmla="*/ 1446998 h 2179871"/>
                <a:gd name="connsiteX17061" fmla="*/ 469407 w 2663714"/>
                <a:gd name="connsiteY17061" fmla="*/ 1453570 h 2179871"/>
                <a:gd name="connsiteX17062" fmla="*/ 457634 w 2663714"/>
                <a:gd name="connsiteY17062" fmla="*/ 1452972 h 2179871"/>
                <a:gd name="connsiteX17063" fmla="*/ 457634 w 2663714"/>
                <a:gd name="connsiteY17063" fmla="*/ 1452972 h 2179871"/>
                <a:gd name="connsiteX17064" fmla="*/ 457378 w 2663714"/>
                <a:gd name="connsiteY17064" fmla="*/ 1452972 h 2179871"/>
                <a:gd name="connsiteX17065" fmla="*/ 457122 w 2663714"/>
                <a:gd name="connsiteY17065" fmla="*/ 1452972 h 2179871"/>
                <a:gd name="connsiteX17066" fmla="*/ 457122 w 2663714"/>
                <a:gd name="connsiteY17066" fmla="*/ 1452972 h 2179871"/>
                <a:gd name="connsiteX17067" fmla="*/ 515137 w 2663714"/>
                <a:gd name="connsiteY17067" fmla="*/ 1221166 h 2179871"/>
                <a:gd name="connsiteX17068" fmla="*/ 515137 w 2663714"/>
                <a:gd name="connsiteY17068" fmla="*/ 1221166 h 2179871"/>
                <a:gd name="connsiteX17069" fmla="*/ 515137 w 2663714"/>
                <a:gd name="connsiteY17069" fmla="*/ 1221166 h 2179871"/>
                <a:gd name="connsiteX17070" fmla="*/ 515137 w 2663714"/>
                <a:gd name="connsiteY17070" fmla="*/ 1221166 h 2179871"/>
                <a:gd name="connsiteX17071" fmla="*/ 509165 w 2663714"/>
                <a:gd name="connsiteY17071" fmla="*/ 1216728 h 2179871"/>
                <a:gd name="connsiteX17072" fmla="*/ 503534 w 2663714"/>
                <a:gd name="connsiteY17072" fmla="*/ 1212460 h 2179871"/>
                <a:gd name="connsiteX17073" fmla="*/ 504388 w 2663714"/>
                <a:gd name="connsiteY17073" fmla="*/ 1210412 h 2179871"/>
                <a:gd name="connsiteX17074" fmla="*/ 509592 w 2663714"/>
                <a:gd name="connsiteY17074" fmla="*/ 1215618 h 2179871"/>
                <a:gd name="connsiteX17075" fmla="*/ 509250 w 2663714"/>
                <a:gd name="connsiteY17075" fmla="*/ 1216642 h 2179871"/>
                <a:gd name="connsiteX17076" fmla="*/ 513346 w 2663714"/>
                <a:gd name="connsiteY17076" fmla="*/ 1219544 h 2179871"/>
                <a:gd name="connsiteX17077" fmla="*/ 514625 w 2663714"/>
                <a:gd name="connsiteY17077" fmla="*/ 1220824 h 2179871"/>
                <a:gd name="connsiteX17078" fmla="*/ 514284 w 2663714"/>
                <a:gd name="connsiteY17078" fmla="*/ 1220568 h 2179871"/>
                <a:gd name="connsiteX17079" fmla="*/ 513175 w 2663714"/>
                <a:gd name="connsiteY17079" fmla="*/ 1219800 h 2179871"/>
                <a:gd name="connsiteX17080" fmla="*/ 513260 w 2663714"/>
                <a:gd name="connsiteY17080" fmla="*/ 1219544 h 2179871"/>
                <a:gd name="connsiteX17081" fmla="*/ 488689 w 2663714"/>
                <a:gd name="connsiteY17081" fmla="*/ 1242503 h 2179871"/>
                <a:gd name="connsiteX17082" fmla="*/ 489201 w 2663714"/>
                <a:gd name="connsiteY17082" fmla="*/ 1241479 h 2179871"/>
                <a:gd name="connsiteX17083" fmla="*/ 489883 w 2663714"/>
                <a:gd name="connsiteY17083" fmla="*/ 1242247 h 2179871"/>
                <a:gd name="connsiteX17084" fmla="*/ 488774 w 2663714"/>
                <a:gd name="connsiteY17084" fmla="*/ 1242588 h 2179871"/>
                <a:gd name="connsiteX17085" fmla="*/ 488689 w 2663714"/>
                <a:gd name="connsiteY17085" fmla="*/ 1242418 h 2179871"/>
                <a:gd name="connsiteX17086" fmla="*/ 491334 w 2663714"/>
                <a:gd name="connsiteY17086" fmla="*/ 1237297 h 2179871"/>
                <a:gd name="connsiteX17087" fmla="*/ 497903 w 2663714"/>
                <a:gd name="connsiteY17087" fmla="*/ 1224324 h 2179871"/>
                <a:gd name="connsiteX17088" fmla="*/ 504729 w 2663714"/>
                <a:gd name="connsiteY17088" fmla="*/ 1229444 h 2179871"/>
                <a:gd name="connsiteX17089" fmla="*/ 501572 w 2663714"/>
                <a:gd name="connsiteY17089" fmla="*/ 1238491 h 2179871"/>
                <a:gd name="connsiteX17090" fmla="*/ 494832 w 2663714"/>
                <a:gd name="connsiteY17090" fmla="*/ 1240625 h 2179871"/>
                <a:gd name="connsiteX17091" fmla="*/ 491334 w 2663714"/>
                <a:gd name="connsiteY17091" fmla="*/ 1237297 h 2179871"/>
                <a:gd name="connsiteX17092" fmla="*/ 501401 w 2663714"/>
                <a:gd name="connsiteY17092" fmla="*/ 1238918 h 2179871"/>
                <a:gd name="connsiteX17093" fmla="*/ 499524 w 2663714"/>
                <a:gd name="connsiteY17093" fmla="*/ 1244380 h 2179871"/>
                <a:gd name="connsiteX17094" fmla="*/ 499268 w 2663714"/>
                <a:gd name="connsiteY17094" fmla="*/ 1245063 h 2179871"/>
                <a:gd name="connsiteX17095" fmla="*/ 495600 w 2663714"/>
                <a:gd name="connsiteY17095" fmla="*/ 1241479 h 2179871"/>
                <a:gd name="connsiteX17096" fmla="*/ 501401 w 2663714"/>
                <a:gd name="connsiteY17096" fmla="*/ 1239003 h 2179871"/>
                <a:gd name="connsiteX17097" fmla="*/ 501401 w 2663714"/>
                <a:gd name="connsiteY17097" fmla="*/ 1245063 h 2179871"/>
                <a:gd name="connsiteX17098" fmla="*/ 507630 w 2663714"/>
                <a:gd name="connsiteY17098" fmla="*/ 1231749 h 2179871"/>
                <a:gd name="connsiteX17099" fmla="*/ 510445 w 2663714"/>
                <a:gd name="connsiteY17099" fmla="*/ 1233883 h 2179871"/>
                <a:gd name="connsiteX17100" fmla="*/ 504899 w 2663714"/>
                <a:gd name="connsiteY17100" fmla="*/ 1250611 h 2179871"/>
                <a:gd name="connsiteX17101" fmla="*/ 500719 w 2663714"/>
                <a:gd name="connsiteY17101" fmla="*/ 1246514 h 2179871"/>
                <a:gd name="connsiteX17102" fmla="*/ 501401 w 2663714"/>
                <a:gd name="connsiteY17102" fmla="*/ 1245063 h 2179871"/>
                <a:gd name="connsiteX17103" fmla="*/ 538941 w 2663714"/>
                <a:gd name="connsiteY17103" fmla="*/ 1221336 h 2179871"/>
                <a:gd name="connsiteX17104" fmla="*/ 538941 w 2663714"/>
                <a:gd name="connsiteY17104" fmla="*/ 1221336 h 2179871"/>
                <a:gd name="connsiteX17105" fmla="*/ 538941 w 2663714"/>
                <a:gd name="connsiteY17105" fmla="*/ 1221336 h 2179871"/>
                <a:gd name="connsiteX17106" fmla="*/ 542268 w 2663714"/>
                <a:gd name="connsiteY17106" fmla="*/ 1212119 h 2179871"/>
                <a:gd name="connsiteX17107" fmla="*/ 551824 w 2663714"/>
                <a:gd name="connsiteY17107" fmla="*/ 1222190 h 2179871"/>
                <a:gd name="connsiteX17108" fmla="*/ 550373 w 2663714"/>
                <a:gd name="connsiteY17108" fmla="*/ 1225689 h 2179871"/>
                <a:gd name="connsiteX17109" fmla="*/ 550373 w 2663714"/>
                <a:gd name="connsiteY17109" fmla="*/ 1225689 h 2179871"/>
                <a:gd name="connsiteX17110" fmla="*/ 550373 w 2663714"/>
                <a:gd name="connsiteY17110" fmla="*/ 1225774 h 2179871"/>
                <a:gd name="connsiteX17111" fmla="*/ 550373 w 2663714"/>
                <a:gd name="connsiteY17111" fmla="*/ 1225774 h 2179871"/>
                <a:gd name="connsiteX17112" fmla="*/ 550373 w 2663714"/>
                <a:gd name="connsiteY17112" fmla="*/ 1225860 h 2179871"/>
                <a:gd name="connsiteX17113" fmla="*/ 545596 w 2663714"/>
                <a:gd name="connsiteY17113" fmla="*/ 1239686 h 2179871"/>
                <a:gd name="connsiteX17114" fmla="*/ 541757 w 2663714"/>
                <a:gd name="connsiteY17114" fmla="*/ 1241308 h 2179871"/>
                <a:gd name="connsiteX17115" fmla="*/ 532883 w 2663714"/>
                <a:gd name="connsiteY17115" fmla="*/ 1234566 h 2179871"/>
                <a:gd name="connsiteX17116" fmla="*/ 539026 w 2663714"/>
                <a:gd name="connsiteY17116" fmla="*/ 1221336 h 2179871"/>
                <a:gd name="connsiteX17117" fmla="*/ 539026 w 2663714"/>
                <a:gd name="connsiteY17117" fmla="*/ 1221336 h 2179871"/>
                <a:gd name="connsiteX17118" fmla="*/ 539026 w 2663714"/>
                <a:gd name="connsiteY17118" fmla="*/ 1221336 h 2179871"/>
                <a:gd name="connsiteX17119" fmla="*/ 588510 w 2663714"/>
                <a:gd name="connsiteY17119" fmla="*/ 1251123 h 2179871"/>
                <a:gd name="connsiteX17120" fmla="*/ 588510 w 2663714"/>
                <a:gd name="connsiteY17120" fmla="*/ 1251123 h 2179871"/>
                <a:gd name="connsiteX17121" fmla="*/ 588510 w 2663714"/>
                <a:gd name="connsiteY17121" fmla="*/ 1251294 h 2179871"/>
                <a:gd name="connsiteX17122" fmla="*/ 588510 w 2663714"/>
                <a:gd name="connsiteY17122" fmla="*/ 1251294 h 2179871"/>
                <a:gd name="connsiteX17123" fmla="*/ 588510 w 2663714"/>
                <a:gd name="connsiteY17123" fmla="*/ 1251464 h 2179871"/>
                <a:gd name="connsiteX17124" fmla="*/ 587401 w 2663714"/>
                <a:gd name="connsiteY17124" fmla="*/ 1256073 h 2179871"/>
                <a:gd name="connsiteX17125" fmla="*/ 584671 w 2663714"/>
                <a:gd name="connsiteY17125" fmla="*/ 1256415 h 2179871"/>
                <a:gd name="connsiteX17126" fmla="*/ 582111 w 2663714"/>
                <a:gd name="connsiteY17126" fmla="*/ 1253257 h 2179871"/>
                <a:gd name="connsiteX17127" fmla="*/ 583221 w 2663714"/>
                <a:gd name="connsiteY17127" fmla="*/ 1248904 h 2179871"/>
                <a:gd name="connsiteX17128" fmla="*/ 589705 w 2663714"/>
                <a:gd name="connsiteY17128" fmla="*/ 1247965 h 2179871"/>
                <a:gd name="connsiteX17129" fmla="*/ 588681 w 2663714"/>
                <a:gd name="connsiteY17129" fmla="*/ 1251208 h 2179871"/>
                <a:gd name="connsiteX17130" fmla="*/ 602929 w 2663714"/>
                <a:gd name="connsiteY17130" fmla="*/ 1267083 h 2179871"/>
                <a:gd name="connsiteX17131" fmla="*/ 592435 w 2663714"/>
                <a:gd name="connsiteY17131" fmla="*/ 1268449 h 2179871"/>
                <a:gd name="connsiteX17132" fmla="*/ 590131 w 2663714"/>
                <a:gd name="connsiteY17132" fmla="*/ 1268790 h 2179871"/>
                <a:gd name="connsiteX17133" fmla="*/ 592691 w 2663714"/>
                <a:gd name="connsiteY17133" fmla="*/ 1261109 h 2179871"/>
                <a:gd name="connsiteX17134" fmla="*/ 605147 w 2663714"/>
                <a:gd name="connsiteY17134" fmla="*/ 1260768 h 2179871"/>
                <a:gd name="connsiteX17135" fmla="*/ 603014 w 2663714"/>
                <a:gd name="connsiteY17135" fmla="*/ 1267169 h 2179871"/>
                <a:gd name="connsiteX17136" fmla="*/ 599687 w 2663714"/>
                <a:gd name="connsiteY17136" fmla="*/ 1276642 h 2179871"/>
                <a:gd name="connsiteX17137" fmla="*/ 599687 w 2663714"/>
                <a:gd name="connsiteY17137" fmla="*/ 1276642 h 2179871"/>
                <a:gd name="connsiteX17138" fmla="*/ 599687 w 2663714"/>
                <a:gd name="connsiteY17138" fmla="*/ 1276813 h 2179871"/>
                <a:gd name="connsiteX17139" fmla="*/ 599687 w 2663714"/>
                <a:gd name="connsiteY17139" fmla="*/ 1276984 h 2179871"/>
                <a:gd name="connsiteX17140" fmla="*/ 599687 w 2663714"/>
                <a:gd name="connsiteY17140" fmla="*/ 1276984 h 2179871"/>
                <a:gd name="connsiteX17141" fmla="*/ 599687 w 2663714"/>
                <a:gd name="connsiteY17141" fmla="*/ 1276984 h 2179871"/>
                <a:gd name="connsiteX17142" fmla="*/ 589534 w 2663714"/>
                <a:gd name="connsiteY17142" fmla="*/ 1277496 h 2179871"/>
                <a:gd name="connsiteX17143" fmla="*/ 587742 w 2663714"/>
                <a:gd name="connsiteY17143" fmla="*/ 1276130 h 2179871"/>
                <a:gd name="connsiteX17144" fmla="*/ 589363 w 2663714"/>
                <a:gd name="connsiteY17144" fmla="*/ 1271265 h 2179871"/>
                <a:gd name="connsiteX17145" fmla="*/ 592776 w 2663714"/>
                <a:gd name="connsiteY17145" fmla="*/ 1270497 h 2179871"/>
                <a:gd name="connsiteX17146" fmla="*/ 602587 w 2663714"/>
                <a:gd name="connsiteY17146" fmla="*/ 1268278 h 2179871"/>
                <a:gd name="connsiteX17147" fmla="*/ 599772 w 2663714"/>
                <a:gd name="connsiteY17147" fmla="*/ 1276557 h 2179871"/>
                <a:gd name="connsiteX17148" fmla="*/ 583135 w 2663714"/>
                <a:gd name="connsiteY17148" fmla="*/ 1288847 h 2179871"/>
                <a:gd name="connsiteX17149" fmla="*/ 583477 w 2663714"/>
                <a:gd name="connsiteY17149" fmla="*/ 1288762 h 2179871"/>
                <a:gd name="connsiteX17150" fmla="*/ 590643 w 2663714"/>
                <a:gd name="connsiteY17150" fmla="*/ 1294139 h 2179871"/>
                <a:gd name="connsiteX17151" fmla="*/ 580576 w 2663714"/>
                <a:gd name="connsiteY17151" fmla="*/ 1295931 h 2179871"/>
                <a:gd name="connsiteX17152" fmla="*/ 583135 w 2663714"/>
                <a:gd name="connsiteY17152" fmla="*/ 1288847 h 2179871"/>
                <a:gd name="connsiteX17153" fmla="*/ 551227 w 2663714"/>
                <a:gd name="connsiteY17153" fmla="*/ 1290212 h 2179871"/>
                <a:gd name="connsiteX17154" fmla="*/ 547643 w 2663714"/>
                <a:gd name="connsiteY17154" fmla="*/ 1291152 h 2179871"/>
                <a:gd name="connsiteX17155" fmla="*/ 550032 w 2663714"/>
                <a:gd name="connsiteY17155" fmla="*/ 1285860 h 2179871"/>
                <a:gd name="connsiteX17156" fmla="*/ 552677 w 2663714"/>
                <a:gd name="connsiteY17156" fmla="*/ 1279886 h 2179871"/>
                <a:gd name="connsiteX17157" fmla="*/ 556687 w 2663714"/>
                <a:gd name="connsiteY17157" fmla="*/ 1278946 h 2179871"/>
                <a:gd name="connsiteX17158" fmla="*/ 568120 w 2663714"/>
                <a:gd name="connsiteY17158" fmla="*/ 1279971 h 2179871"/>
                <a:gd name="connsiteX17159" fmla="*/ 566243 w 2663714"/>
                <a:gd name="connsiteY17159" fmla="*/ 1287908 h 2179871"/>
                <a:gd name="connsiteX17160" fmla="*/ 551483 w 2663714"/>
                <a:gd name="connsiteY17160" fmla="*/ 1290298 h 2179871"/>
                <a:gd name="connsiteX17161" fmla="*/ 551483 w 2663714"/>
                <a:gd name="connsiteY17161" fmla="*/ 1290298 h 2179871"/>
                <a:gd name="connsiteX17162" fmla="*/ 551397 w 2663714"/>
                <a:gd name="connsiteY17162" fmla="*/ 1290298 h 2179871"/>
                <a:gd name="connsiteX17163" fmla="*/ 551312 w 2663714"/>
                <a:gd name="connsiteY17163" fmla="*/ 1290298 h 2179871"/>
                <a:gd name="connsiteX17164" fmla="*/ 551312 w 2663714"/>
                <a:gd name="connsiteY17164" fmla="*/ 1290298 h 2179871"/>
                <a:gd name="connsiteX17165" fmla="*/ 506776 w 2663714"/>
                <a:gd name="connsiteY17165" fmla="*/ 1396386 h 2179871"/>
                <a:gd name="connsiteX17166" fmla="*/ 506776 w 2663714"/>
                <a:gd name="connsiteY17166" fmla="*/ 1396642 h 2179871"/>
                <a:gd name="connsiteX17167" fmla="*/ 506776 w 2663714"/>
                <a:gd name="connsiteY17167" fmla="*/ 1396642 h 2179871"/>
                <a:gd name="connsiteX17168" fmla="*/ 507203 w 2663714"/>
                <a:gd name="connsiteY17168" fmla="*/ 1398264 h 2179871"/>
                <a:gd name="connsiteX17169" fmla="*/ 501572 w 2663714"/>
                <a:gd name="connsiteY17169" fmla="*/ 1402702 h 2179871"/>
                <a:gd name="connsiteX17170" fmla="*/ 496794 w 2663714"/>
                <a:gd name="connsiteY17170" fmla="*/ 1384950 h 2179871"/>
                <a:gd name="connsiteX17171" fmla="*/ 502681 w 2663714"/>
                <a:gd name="connsiteY17171" fmla="*/ 1379487 h 2179871"/>
                <a:gd name="connsiteX17172" fmla="*/ 506691 w 2663714"/>
                <a:gd name="connsiteY17172" fmla="*/ 1396130 h 2179871"/>
                <a:gd name="connsiteX17173" fmla="*/ 506691 w 2663714"/>
                <a:gd name="connsiteY17173" fmla="*/ 1396130 h 2179871"/>
                <a:gd name="connsiteX17174" fmla="*/ 506691 w 2663714"/>
                <a:gd name="connsiteY17174" fmla="*/ 1396386 h 2179871"/>
                <a:gd name="connsiteX17175" fmla="*/ 518209 w 2663714"/>
                <a:gd name="connsiteY17175" fmla="*/ 1472687 h 2179871"/>
                <a:gd name="connsiteX17176" fmla="*/ 515479 w 2663714"/>
                <a:gd name="connsiteY17176" fmla="*/ 1461337 h 2179871"/>
                <a:gd name="connsiteX17177" fmla="*/ 525631 w 2663714"/>
                <a:gd name="connsiteY17177" fmla="*/ 1461763 h 2179871"/>
                <a:gd name="connsiteX17178" fmla="*/ 528959 w 2663714"/>
                <a:gd name="connsiteY17178" fmla="*/ 1472944 h 2179871"/>
                <a:gd name="connsiteX17179" fmla="*/ 518209 w 2663714"/>
                <a:gd name="connsiteY17179" fmla="*/ 1472773 h 2179871"/>
                <a:gd name="connsiteX17180" fmla="*/ 530239 w 2663714"/>
                <a:gd name="connsiteY17180" fmla="*/ 1477211 h 2179871"/>
                <a:gd name="connsiteX17181" fmla="*/ 531518 w 2663714"/>
                <a:gd name="connsiteY17181" fmla="*/ 1481308 h 2179871"/>
                <a:gd name="connsiteX17182" fmla="*/ 520256 w 2663714"/>
                <a:gd name="connsiteY17182" fmla="*/ 1481052 h 2179871"/>
                <a:gd name="connsiteX17183" fmla="*/ 519403 w 2663714"/>
                <a:gd name="connsiteY17183" fmla="*/ 1477723 h 2179871"/>
                <a:gd name="connsiteX17184" fmla="*/ 530239 w 2663714"/>
                <a:gd name="connsiteY17184" fmla="*/ 1477211 h 2179871"/>
                <a:gd name="connsiteX17185" fmla="*/ 453794 w 2663714"/>
                <a:gd name="connsiteY17185" fmla="*/ 1429416 h 2179871"/>
                <a:gd name="connsiteX17186" fmla="*/ 453794 w 2663714"/>
                <a:gd name="connsiteY17186" fmla="*/ 1429416 h 2179871"/>
                <a:gd name="connsiteX17187" fmla="*/ 453794 w 2663714"/>
                <a:gd name="connsiteY17187" fmla="*/ 1429416 h 2179871"/>
                <a:gd name="connsiteX17188" fmla="*/ 453794 w 2663714"/>
                <a:gd name="connsiteY17188" fmla="*/ 1429416 h 2179871"/>
                <a:gd name="connsiteX17189" fmla="*/ 453794 w 2663714"/>
                <a:gd name="connsiteY17189" fmla="*/ 1429416 h 2179871"/>
                <a:gd name="connsiteX17190" fmla="*/ 463265 w 2663714"/>
                <a:gd name="connsiteY17190" fmla="*/ 1429416 h 2179871"/>
                <a:gd name="connsiteX17191" fmla="*/ 465397 w 2663714"/>
                <a:gd name="connsiteY17191" fmla="*/ 1437439 h 2179871"/>
                <a:gd name="connsiteX17192" fmla="*/ 463947 w 2663714"/>
                <a:gd name="connsiteY17192" fmla="*/ 1439060 h 2179871"/>
                <a:gd name="connsiteX17193" fmla="*/ 455927 w 2663714"/>
                <a:gd name="connsiteY17193" fmla="*/ 1437951 h 2179871"/>
                <a:gd name="connsiteX17194" fmla="*/ 455927 w 2663714"/>
                <a:gd name="connsiteY17194" fmla="*/ 1437951 h 2179871"/>
                <a:gd name="connsiteX17195" fmla="*/ 455842 w 2663714"/>
                <a:gd name="connsiteY17195" fmla="*/ 1437951 h 2179871"/>
                <a:gd name="connsiteX17196" fmla="*/ 455757 w 2663714"/>
                <a:gd name="connsiteY17196" fmla="*/ 1437951 h 2179871"/>
                <a:gd name="connsiteX17197" fmla="*/ 455757 w 2663714"/>
                <a:gd name="connsiteY17197" fmla="*/ 1437951 h 2179871"/>
                <a:gd name="connsiteX17198" fmla="*/ 453880 w 2663714"/>
                <a:gd name="connsiteY17198" fmla="*/ 1437866 h 2179871"/>
                <a:gd name="connsiteX17199" fmla="*/ 452344 w 2663714"/>
                <a:gd name="connsiteY17199" fmla="*/ 1429245 h 2179871"/>
                <a:gd name="connsiteX17200" fmla="*/ 453880 w 2663714"/>
                <a:gd name="connsiteY17200" fmla="*/ 1429416 h 2179871"/>
                <a:gd name="connsiteX17201" fmla="*/ 473588 w 2663714"/>
                <a:gd name="connsiteY17201" fmla="*/ 1382304 h 2179871"/>
                <a:gd name="connsiteX17202" fmla="*/ 473588 w 2663714"/>
                <a:gd name="connsiteY17202" fmla="*/ 1382304 h 2179871"/>
                <a:gd name="connsiteX17203" fmla="*/ 473588 w 2663714"/>
                <a:gd name="connsiteY17203" fmla="*/ 1382304 h 2179871"/>
                <a:gd name="connsiteX17204" fmla="*/ 472991 w 2663714"/>
                <a:gd name="connsiteY17204" fmla="*/ 1379573 h 2179871"/>
                <a:gd name="connsiteX17205" fmla="*/ 477854 w 2663714"/>
                <a:gd name="connsiteY17205" fmla="*/ 1375391 h 2179871"/>
                <a:gd name="connsiteX17206" fmla="*/ 481352 w 2663714"/>
                <a:gd name="connsiteY17206" fmla="*/ 1392289 h 2179871"/>
                <a:gd name="connsiteX17207" fmla="*/ 476403 w 2663714"/>
                <a:gd name="connsiteY17207" fmla="*/ 1396301 h 2179871"/>
                <a:gd name="connsiteX17208" fmla="*/ 473673 w 2663714"/>
                <a:gd name="connsiteY17208" fmla="*/ 1382474 h 2179871"/>
                <a:gd name="connsiteX17209" fmla="*/ 473673 w 2663714"/>
                <a:gd name="connsiteY17209" fmla="*/ 1382474 h 2179871"/>
                <a:gd name="connsiteX17210" fmla="*/ 463520 w 2663714"/>
                <a:gd name="connsiteY17210" fmla="*/ 1337410 h 2179871"/>
                <a:gd name="connsiteX17211" fmla="*/ 470175 w 2663714"/>
                <a:gd name="connsiteY17211" fmla="*/ 1331863 h 2179871"/>
                <a:gd name="connsiteX17212" fmla="*/ 472394 w 2663714"/>
                <a:gd name="connsiteY17212" fmla="*/ 1345348 h 2179871"/>
                <a:gd name="connsiteX17213" fmla="*/ 466507 w 2663714"/>
                <a:gd name="connsiteY17213" fmla="*/ 1350554 h 2179871"/>
                <a:gd name="connsiteX17214" fmla="*/ 463606 w 2663714"/>
                <a:gd name="connsiteY17214" fmla="*/ 1337410 h 2179871"/>
                <a:gd name="connsiteX17215" fmla="*/ 458487 w 2663714"/>
                <a:gd name="connsiteY17215" fmla="*/ 1309075 h 2179871"/>
                <a:gd name="connsiteX17216" fmla="*/ 465739 w 2663714"/>
                <a:gd name="connsiteY17216" fmla="*/ 1303015 h 2179871"/>
                <a:gd name="connsiteX17217" fmla="*/ 467104 w 2663714"/>
                <a:gd name="connsiteY17217" fmla="*/ 1312233 h 2179871"/>
                <a:gd name="connsiteX17218" fmla="*/ 459425 w 2663714"/>
                <a:gd name="connsiteY17218" fmla="*/ 1318805 h 2179871"/>
                <a:gd name="connsiteX17219" fmla="*/ 457463 w 2663714"/>
                <a:gd name="connsiteY17219" fmla="*/ 1309843 h 2179871"/>
                <a:gd name="connsiteX17220" fmla="*/ 458401 w 2663714"/>
                <a:gd name="connsiteY17220" fmla="*/ 1309160 h 2179871"/>
                <a:gd name="connsiteX17221" fmla="*/ 458401 w 2663714"/>
                <a:gd name="connsiteY17221" fmla="*/ 1309160 h 2179871"/>
                <a:gd name="connsiteX17222" fmla="*/ 458401 w 2663714"/>
                <a:gd name="connsiteY17222" fmla="*/ 1309160 h 2179871"/>
                <a:gd name="connsiteX17223" fmla="*/ 458401 w 2663714"/>
                <a:gd name="connsiteY17223" fmla="*/ 1309160 h 2179871"/>
                <a:gd name="connsiteX17224" fmla="*/ 458401 w 2663714"/>
                <a:gd name="connsiteY17224" fmla="*/ 1309160 h 2179871"/>
                <a:gd name="connsiteX17225" fmla="*/ 544401 w 2663714"/>
                <a:gd name="connsiteY17225" fmla="*/ 1243186 h 2179871"/>
                <a:gd name="connsiteX17226" fmla="*/ 542439 w 2663714"/>
                <a:gd name="connsiteY17226" fmla="*/ 1241649 h 2179871"/>
                <a:gd name="connsiteX17227" fmla="*/ 545510 w 2663714"/>
                <a:gd name="connsiteY17227" fmla="*/ 1240028 h 2179871"/>
                <a:gd name="connsiteX17228" fmla="*/ 544401 w 2663714"/>
                <a:gd name="connsiteY17228" fmla="*/ 1243186 h 2179871"/>
                <a:gd name="connsiteX17229" fmla="*/ 573153 w 2663714"/>
                <a:gd name="connsiteY17229" fmla="*/ 1250099 h 2179871"/>
                <a:gd name="connsiteX17230" fmla="*/ 576310 w 2663714"/>
                <a:gd name="connsiteY17230" fmla="*/ 1249672 h 2179871"/>
                <a:gd name="connsiteX17231" fmla="*/ 574006 w 2663714"/>
                <a:gd name="connsiteY17231" fmla="*/ 1256756 h 2179871"/>
                <a:gd name="connsiteX17232" fmla="*/ 574006 w 2663714"/>
                <a:gd name="connsiteY17232" fmla="*/ 1256756 h 2179871"/>
                <a:gd name="connsiteX17233" fmla="*/ 574006 w 2663714"/>
                <a:gd name="connsiteY17233" fmla="*/ 1256927 h 2179871"/>
                <a:gd name="connsiteX17234" fmla="*/ 574006 w 2663714"/>
                <a:gd name="connsiteY17234" fmla="*/ 1257097 h 2179871"/>
                <a:gd name="connsiteX17235" fmla="*/ 574006 w 2663714"/>
                <a:gd name="connsiteY17235" fmla="*/ 1257097 h 2179871"/>
                <a:gd name="connsiteX17236" fmla="*/ 573921 w 2663714"/>
                <a:gd name="connsiteY17236" fmla="*/ 1257609 h 2179871"/>
                <a:gd name="connsiteX17237" fmla="*/ 564963 w 2663714"/>
                <a:gd name="connsiteY17237" fmla="*/ 1258719 h 2179871"/>
                <a:gd name="connsiteX17238" fmla="*/ 562744 w 2663714"/>
                <a:gd name="connsiteY17238" fmla="*/ 1257097 h 2179871"/>
                <a:gd name="connsiteX17239" fmla="*/ 565304 w 2663714"/>
                <a:gd name="connsiteY17239" fmla="*/ 1250867 h 2179871"/>
                <a:gd name="connsiteX17240" fmla="*/ 573153 w 2663714"/>
                <a:gd name="connsiteY17240" fmla="*/ 1250184 h 2179871"/>
                <a:gd name="connsiteX17241" fmla="*/ 573153 w 2663714"/>
                <a:gd name="connsiteY17241" fmla="*/ 1250184 h 2179871"/>
                <a:gd name="connsiteX17242" fmla="*/ 573153 w 2663714"/>
                <a:gd name="connsiteY17242" fmla="*/ 1250184 h 2179871"/>
                <a:gd name="connsiteX17243" fmla="*/ 573153 w 2663714"/>
                <a:gd name="connsiteY17243" fmla="*/ 1250184 h 2179871"/>
                <a:gd name="connsiteX17244" fmla="*/ 573153 w 2663714"/>
                <a:gd name="connsiteY17244" fmla="*/ 1250184 h 2179871"/>
                <a:gd name="connsiteX17245" fmla="*/ 548155 w 2663714"/>
                <a:gd name="connsiteY17245" fmla="*/ 1285092 h 2179871"/>
                <a:gd name="connsiteX17246" fmla="*/ 546022 w 2663714"/>
                <a:gd name="connsiteY17246" fmla="*/ 1291493 h 2179871"/>
                <a:gd name="connsiteX17247" fmla="*/ 541927 w 2663714"/>
                <a:gd name="connsiteY17247" fmla="*/ 1292517 h 2179871"/>
                <a:gd name="connsiteX17248" fmla="*/ 546705 w 2663714"/>
                <a:gd name="connsiteY17248" fmla="*/ 1288676 h 2179871"/>
                <a:gd name="connsiteX17249" fmla="*/ 546534 w 2663714"/>
                <a:gd name="connsiteY17249" fmla="*/ 1288420 h 2179871"/>
                <a:gd name="connsiteX17250" fmla="*/ 541159 w 2663714"/>
                <a:gd name="connsiteY17250" fmla="*/ 1292176 h 2179871"/>
                <a:gd name="connsiteX17251" fmla="*/ 534334 w 2663714"/>
                <a:gd name="connsiteY17251" fmla="*/ 1283556 h 2179871"/>
                <a:gd name="connsiteX17252" fmla="*/ 538685 w 2663714"/>
                <a:gd name="connsiteY17252" fmla="*/ 1282873 h 2179871"/>
                <a:gd name="connsiteX17253" fmla="*/ 538685 w 2663714"/>
                <a:gd name="connsiteY17253" fmla="*/ 1282873 h 2179871"/>
                <a:gd name="connsiteX17254" fmla="*/ 538685 w 2663714"/>
                <a:gd name="connsiteY17254" fmla="*/ 1282873 h 2179871"/>
                <a:gd name="connsiteX17255" fmla="*/ 538685 w 2663714"/>
                <a:gd name="connsiteY17255" fmla="*/ 1282873 h 2179871"/>
                <a:gd name="connsiteX17256" fmla="*/ 538685 w 2663714"/>
                <a:gd name="connsiteY17256" fmla="*/ 1282873 h 2179871"/>
                <a:gd name="connsiteX17257" fmla="*/ 549520 w 2663714"/>
                <a:gd name="connsiteY17257" fmla="*/ 1280398 h 2179871"/>
                <a:gd name="connsiteX17258" fmla="*/ 548070 w 2663714"/>
                <a:gd name="connsiteY17258" fmla="*/ 1285006 h 2179871"/>
                <a:gd name="connsiteX17259" fmla="*/ 488945 w 2663714"/>
                <a:gd name="connsiteY17259" fmla="*/ 1284323 h 2179871"/>
                <a:gd name="connsiteX17260" fmla="*/ 492614 w 2663714"/>
                <a:gd name="connsiteY17260" fmla="*/ 1287140 h 2179871"/>
                <a:gd name="connsiteX17261" fmla="*/ 484423 w 2663714"/>
                <a:gd name="connsiteY17261" fmla="*/ 1289274 h 2179871"/>
                <a:gd name="connsiteX17262" fmla="*/ 484082 w 2663714"/>
                <a:gd name="connsiteY17262" fmla="*/ 1288079 h 2179871"/>
                <a:gd name="connsiteX17263" fmla="*/ 488860 w 2663714"/>
                <a:gd name="connsiteY17263" fmla="*/ 1284323 h 2179871"/>
                <a:gd name="connsiteX17264" fmla="*/ 482973 w 2663714"/>
                <a:gd name="connsiteY17264" fmla="*/ 1283556 h 2179871"/>
                <a:gd name="connsiteX17265" fmla="*/ 481693 w 2663714"/>
                <a:gd name="connsiteY17265" fmla="*/ 1278776 h 2179871"/>
                <a:gd name="connsiteX17266" fmla="*/ 485703 w 2663714"/>
                <a:gd name="connsiteY17266" fmla="*/ 1281848 h 2179871"/>
                <a:gd name="connsiteX17267" fmla="*/ 482973 w 2663714"/>
                <a:gd name="connsiteY17267" fmla="*/ 1283556 h 2179871"/>
                <a:gd name="connsiteX17268" fmla="*/ 502084 w 2663714"/>
                <a:gd name="connsiteY17268" fmla="*/ 1267595 h 2179871"/>
                <a:gd name="connsiteX17269" fmla="*/ 502169 w 2663714"/>
                <a:gd name="connsiteY17269" fmla="*/ 1267339 h 2179871"/>
                <a:gd name="connsiteX17270" fmla="*/ 504558 w 2663714"/>
                <a:gd name="connsiteY17270" fmla="*/ 1270241 h 2179871"/>
                <a:gd name="connsiteX17271" fmla="*/ 503620 w 2663714"/>
                <a:gd name="connsiteY17271" fmla="*/ 1270753 h 2179871"/>
                <a:gd name="connsiteX17272" fmla="*/ 500036 w 2663714"/>
                <a:gd name="connsiteY17272" fmla="*/ 1272887 h 2179871"/>
                <a:gd name="connsiteX17273" fmla="*/ 501999 w 2663714"/>
                <a:gd name="connsiteY17273" fmla="*/ 1267510 h 2179871"/>
                <a:gd name="connsiteX17274" fmla="*/ 530580 w 2663714"/>
                <a:gd name="connsiteY17274" fmla="*/ 1253684 h 2179871"/>
                <a:gd name="connsiteX17275" fmla="*/ 522560 w 2663714"/>
                <a:gd name="connsiteY17275" fmla="*/ 1256159 h 2179871"/>
                <a:gd name="connsiteX17276" fmla="*/ 523498 w 2663714"/>
                <a:gd name="connsiteY17276" fmla="*/ 1254196 h 2179871"/>
                <a:gd name="connsiteX17277" fmla="*/ 530580 w 2663714"/>
                <a:gd name="connsiteY17277" fmla="*/ 1253684 h 2179871"/>
                <a:gd name="connsiteX17278" fmla="*/ 538514 w 2663714"/>
                <a:gd name="connsiteY17278" fmla="*/ 1268790 h 2179871"/>
                <a:gd name="connsiteX17279" fmla="*/ 535784 w 2663714"/>
                <a:gd name="connsiteY17279" fmla="*/ 1276216 h 2179871"/>
                <a:gd name="connsiteX17280" fmla="*/ 534931 w 2663714"/>
                <a:gd name="connsiteY17280" fmla="*/ 1276728 h 2179871"/>
                <a:gd name="connsiteX17281" fmla="*/ 533993 w 2663714"/>
                <a:gd name="connsiteY17281" fmla="*/ 1276984 h 2179871"/>
                <a:gd name="connsiteX17282" fmla="*/ 536126 w 2663714"/>
                <a:gd name="connsiteY17282" fmla="*/ 1272802 h 2179871"/>
                <a:gd name="connsiteX17283" fmla="*/ 539624 w 2663714"/>
                <a:gd name="connsiteY17283" fmla="*/ 1265632 h 2179871"/>
                <a:gd name="connsiteX17284" fmla="*/ 538514 w 2663714"/>
                <a:gd name="connsiteY17284" fmla="*/ 1268705 h 2179871"/>
                <a:gd name="connsiteX17285" fmla="*/ 499951 w 2663714"/>
                <a:gd name="connsiteY17285" fmla="*/ 1276045 h 2179871"/>
                <a:gd name="connsiteX17286" fmla="*/ 504558 w 2663714"/>
                <a:gd name="connsiteY17286" fmla="*/ 1272631 h 2179871"/>
                <a:gd name="connsiteX17287" fmla="*/ 505667 w 2663714"/>
                <a:gd name="connsiteY17287" fmla="*/ 1271863 h 2179871"/>
                <a:gd name="connsiteX17288" fmla="*/ 508227 w 2663714"/>
                <a:gd name="connsiteY17288" fmla="*/ 1275021 h 2179871"/>
                <a:gd name="connsiteX17289" fmla="*/ 513602 w 2663714"/>
                <a:gd name="connsiteY17289" fmla="*/ 1281934 h 2179871"/>
                <a:gd name="connsiteX17290" fmla="*/ 509080 w 2663714"/>
                <a:gd name="connsiteY17290" fmla="*/ 1283043 h 2179871"/>
                <a:gd name="connsiteX17291" fmla="*/ 499866 w 2663714"/>
                <a:gd name="connsiteY17291" fmla="*/ 1276130 h 2179871"/>
                <a:gd name="connsiteX17292" fmla="*/ 511810 w 2663714"/>
                <a:gd name="connsiteY17292" fmla="*/ 1267510 h 2179871"/>
                <a:gd name="connsiteX17293" fmla="*/ 514455 w 2663714"/>
                <a:gd name="connsiteY17293" fmla="*/ 1270241 h 2179871"/>
                <a:gd name="connsiteX17294" fmla="*/ 513260 w 2663714"/>
                <a:gd name="connsiteY17294" fmla="*/ 1273570 h 2179871"/>
                <a:gd name="connsiteX17295" fmla="*/ 513260 w 2663714"/>
                <a:gd name="connsiteY17295" fmla="*/ 1273570 h 2179871"/>
                <a:gd name="connsiteX17296" fmla="*/ 513260 w 2663714"/>
                <a:gd name="connsiteY17296" fmla="*/ 1273570 h 2179871"/>
                <a:gd name="connsiteX17297" fmla="*/ 513260 w 2663714"/>
                <a:gd name="connsiteY17297" fmla="*/ 1273570 h 2179871"/>
                <a:gd name="connsiteX17298" fmla="*/ 514028 w 2663714"/>
                <a:gd name="connsiteY17298" fmla="*/ 1273911 h 2179871"/>
                <a:gd name="connsiteX17299" fmla="*/ 514028 w 2663714"/>
                <a:gd name="connsiteY17299" fmla="*/ 1273911 h 2179871"/>
                <a:gd name="connsiteX17300" fmla="*/ 514028 w 2663714"/>
                <a:gd name="connsiteY17300" fmla="*/ 1273911 h 2179871"/>
                <a:gd name="connsiteX17301" fmla="*/ 515308 w 2663714"/>
                <a:gd name="connsiteY17301" fmla="*/ 1271180 h 2179871"/>
                <a:gd name="connsiteX17302" fmla="*/ 521536 w 2663714"/>
                <a:gd name="connsiteY17302" fmla="*/ 1277666 h 2179871"/>
                <a:gd name="connsiteX17303" fmla="*/ 514881 w 2663714"/>
                <a:gd name="connsiteY17303" fmla="*/ 1281336 h 2179871"/>
                <a:gd name="connsiteX17304" fmla="*/ 509848 w 2663714"/>
                <a:gd name="connsiteY17304" fmla="*/ 1273570 h 2179871"/>
                <a:gd name="connsiteX17305" fmla="*/ 507715 w 2663714"/>
                <a:gd name="connsiteY17305" fmla="*/ 1270327 h 2179871"/>
                <a:gd name="connsiteX17306" fmla="*/ 511810 w 2663714"/>
                <a:gd name="connsiteY17306" fmla="*/ 1267425 h 2179871"/>
                <a:gd name="connsiteX17307" fmla="*/ 522389 w 2663714"/>
                <a:gd name="connsiteY17307" fmla="*/ 1278520 h 2179871"/>
                <a:gd name="connsiteX17308" fmla="*/ 523328 w 2663714"/>
                <a:gd name="connsiteY17308" fmla="*/ 1279459 h 2179871"/>
                <a:gd name="connsiteX17309" fmla="*/ 519745 w 2663714"/>
                <a:gd name="connsiteY17309" fmla="*/ 1280312 h 2179871"/>
                <a:gd name="connsiteX17310" fmla="*/ 522389 w 2663714"/>
                <a:gd name="connsiteY17310" fmla="*/ 1278434 h 2179871"/>
                <a:gd name="connsiteX17311" fmla="*/ 527338 w 2663714"/>
                <a:gd name="connsiteY17311" fmla="*/ 1275192 h 2179871"/>
                <a:gd name="connsiteX17312" fmla="*/ 530324 w 2663714"/>
                <a:gd name="connsiteY17312" fmla="*/ 1273143 h 2179871"/>
                <a:gd name="connsiteX17313" fmla="*/ 530153 w 2663714"/>
                <a:gd name="connsiteY17313" fmla="*/ 1272887 h 2179871"/>
                <a:gd name="connsiteX17314" fmla="*/ 526911 w 2663714"/>
                <a:gd name="connsiteY17314" fmla="*/ 1274679 h 2179871"/>
                <a:gd name="connsiteX17315" fmla="*/ 518379 w 2663714"/>
                <a:gd name="connsiteY17315" fmla="*/ 1264608 h 2179871"/>
                <a:gd name="connsiteX17316" fmla="*/ 518977 w 2663714"/>
                <a:gd name="connsiteY17316" fmla="*/ 1263328 h 2179871"/>
                <a:gd name="connsiteX17317" fmla="*/ 518977 w 2663714"/>
                <a:gd name="connsiteY17317" fmla="*/ 1263328 h 2179871"/>
                <a:gd name="connsiteX17318" fmla="*/ 536126 w 2663714"/>
                <a:gd name="connsiteY17318" fmla="*/ 1259231 h 2179871"/>
                <a:gd name="connsiteX17319" fmla="*/ 536126 w 2663714"/>
                <a:gd name="connsiteY17319" fmla="*/ 1259231 h 2179871"/>
                <a:gd name="connsiteX17320" fmla="*/ 536126 w 2663714"/>
                <a:gd name="connsiteY17320" fmla="*/ 1259231 h 2179871"/>
                <a:gd name="connsiteX17321" fmla="*/ 536126 w 2663714"/>
                <a:gd name="connsiteY17321" fmla="*/ 1259231 h 2179871"/>
                <a:gd name="connsiteX17322" fmla="*/ 536126 w 2663714"/>
                <a:gd name="connsiteY17322" fmla="*/ 1259231 h 2179871"/>
                <a:gd name="connsiteX17323" fmla="*/ 538941 w 2663714"/>
                <a:gd name="connsiteY17323" fmla="*/ 1258378 h 2179871"/>
                <a:gd name="connsiteX17324" fmla="*/ 537576 w 2663714"/>
                <a:gd name="connsiteY17324" fmla="*/ 1262304 h 2179871"/>
                <a:gd name="connsiteX17325" fmla="*/ 535955 w 2663714"/>
                <a:gd name="connsiteY17325" fmla="*/ 1262474 h 2179871"/>
                <a:gd name="connsiteX17326" fmla="*/ 535955 w 2663714"/>
                <a:gd name="connsiteY17326" fmla="*/ 1262816 h 2179871"/>
                <a:gd name="connsiteX17327" fmla="*/ 537405 w 2663714"/>
                <a:gd name="connsiteY17327" fmla="*/ 1262816 h 2179871"/>
                <a:gd name="connsiteX17328" fmla="*/ 533993 w 2663714"/>
                <a:gd name="connsiteY17328" fmla="*/ 1272119 h 2179871"/>
                <a:gd name="connsiteX17329" fmla="*/ 531945 w 2663714"/>
                <a:gd name="connsiteY17329" fmla="*/ 1277496 h 2179871"/>
                <a:gd name="connsiteX17330" fmla="*/ 529471 w 2663714"/>
                <a:gd name="connsiteY17330" fmla="*/ 1278093 h 2179871"/>
                <a:gd name="connsiteX17331" fmla="*/ 527167 w 2663714"/>
                <a:gd name="connsiteY17331" fmla="*/ 1275276 h 2179871"/>
                <a:gd name="connsiteX17332" fmla="*/ 537234 w 2663714"/>
                <a:gd name="connsiteY17332" fmla="*/ 1276301 h 2179871"/>
                <a:gd name="connsiteX17333" fmla="*/ 537234 w 2663714"/>
                <a:gd name="connsiteY17333" fmla="*/ 1276301 h 2179871"/>
                <a:gd name="connsiteX17334" fmla="*/ 537234 w 2663714"/>
                <a:gd name="connsiteY17334" fmla="*/ 1276301 h 2179871"/>
                <a:gd name="connsiteX17335" fmla="*/ 537234 w 2663714"/>
                <a:gd name="connsiteY17335" fmla="*/ 1276301 h 2179871"/>
                <a:gd name="connsiteX17336" fmla="*/ 545084 w 2663714"/>
                <a:gd name="connsiteY17336" fmla="*/ 1259914 h 2179871"/>
                <a:gd name="connsiteX17337" fmla="*/ 546790 w 2663714"/>
                <a:gd name="connsiteY17337" fmla="*/ 1261194 h 2179871"/>
                <a:gd name="connsiteX17338" fmla="*/ 544316 w 2663714"/>
                <a:gd name="connsiteY17338" fmla="*/ 1261536 h 2179871"/>
                <a:gd name="connsiteX17339" fmla="*/ 545084 w 2663714"/>
                <a:gd name="connsiteY17339" fmla="*/ 1259914 h 2179871"/>
                <a:gd name="connsiteX17340" fmla="*/ 557199 w 2663714"/>
                <a:gd name="connsiteY17340" fmla="*/ 1253086 h 2179871"/>
                <a:gd name="connsiteX17341" fmla="*/ 558052 w 2663714"/>
                <a:gd name="connsiteY17341" fmla="*/ 1252830 h 2179871"/>
                <a:gd name="connsiteX17342" fmla="*/ 557796 w 2663714"/>
                <a:gd name="connsiteY17342" fmla="*/ 1253598 h 2179871"/>
                <a:gd name="connsiteX17343" fmla="*/ 557199 w 2663714"/>
                <a:gd name="connsiteY17343" fmla="*/ 1253086 h 2179871"/>
                <a:gd name="connsiteX17344" fmla="*/ 510957 w 2663714"/>
                <a:gd name="connsiteY17344" fmla="*/ 1266571 h 2179871"/>
                <a:gd name="connsiteX17345" fmla="*/ 506776 w 2663714"/>
                <a:gd name="connsiteY17345" fmla="*/ 1268961 h 2179871"/>
                <a:gd name="connsiteX17346" fmla="*/ 505240 w 2663714"/>
                <a:gd name="connsiteY17346" fmla="*/ 1266571 h 2179871"/>
                <a:gd name="connsiteX17347" fmla="*/ 510018 w 2663714"/>
                <a:gd name="connsiteY17347" fmla="*/ 1265376 h 2179871"/>
                <a:gd name="connsiteX17348" fmla="*/ 510957 w 2663714"/>
                <a:gd name="connsiteY17348" fmla="*/ 1266486 h 2179871"/>
                <a:gd name="connsiteX17349" fmla="*/ 482546 w 2663714"/>
                <a:gd name="connsiteY17349" fmla="*/ 1289871 h 2179871"/>
                <a:gd name="connsiteX17350" fmla="*/ 481693 w 2663714"/>
                <a:gd name="connsiteY17350" fmla="*/ 1290042 h 2179871"/>
                <a:gd name="connsiteX17351" fmla="*/ 482461 w 2663714"/>
                <a:gd name="connsiteY17351" fmla="*/ 1289445 h 2179871"/>
                <a:gd name="connsiteX17352" fmla="*/ 482461 w 2663714"/>
                <a:gd name="connsiteY17352" fmla="*/ 1289786 h 2179871"/>
                <a:gd name="connsiteX17353" fmla="*/ 492870 w 2663714"/>
                <a:gd name="connsiteY17353" fmla="*/ 1291152 h 2179871"/>
                <a:gd name="connsiteX17354" fmla="*/ 487580 w 2663714"/>
                <a:gd name="connsiteY17354" fmla="*/ 1291152 h 2179871"/>
                <a:gd name="connsiteX17355" fmla="*/ 496026 w 2663714"/>
                <a:gd name="connsiteY17355" fmla="*/ 1289786 h 2179871"/>
                <a:gd name="connsiteX17356" fmla="*/ 498159 w 2663714"/>
                <a:gd name="connsiteY17356" fmla="*/ 1291407 h 2179871"/>
                <a:gd name="connsiteX17357" fmla="*/ 487068 w 2663714"/>
                <a:gd name="connsiteY17357" fmla="*/ 1298406 h 2179871"/>
                <a:gd name="connsiteX17358" fmla="*/ 485276 w 2663714"/>
                <a:gd name="connsiteY17358" fmla="*/ 1292005 h 2179871"/>
                <a:gd name="connsiteX17359" fmla="*/ 492870 w 2663714"/>
                <a:gd name="connsiteY17359" fmla="*/ 1291493 h 2179871"/>
                <a:gd name="connsiteX17360" fmla="*/ 492870 w 2663714"/>
                <a:gd name="connsiteY17360" fmla="*/ 1291152 h 2179871"/>
                <a:gd name="connsiteX17361" fmla="*/ 517356 w 2663714"/>
                <a:gd name="connsiteY17361" fmla="*/ 1286457 h 2179871"/>
                <a:gd name="connsiteX17362" fmla="*/ 518294 w 2663714"/>
                <a:gd name="connsiteY17362" fmla="*/ 1287652 h 2179871"/>
                <a:gd name="connsiteX17363" fmla="*/ 516844 w 2663714"/>
                <a:gd name="connsiteY17363" fmla="*/ 1288591 h 2179871"/>
                <a:gd name="connsiteX17364" fmla="*/ 514540 w 2663714"/>
                <a:gd name="connsiteY17364" fmla="*/ 1286884 h 2179871"/>
                <a:gd name="connsiteX17365" fmla="*/ 517356 w 2663714"/>
                <a:gd name="connsiteY17365" fmla="*/ 1286457 h 2179871"/>
                <a:gd name="connsiteX17366" fmla="*/ 518294 w 2663714"/>
                <a:gd name="connsiteY17366" fmla="*/ 1286287 h 2179871"/>
                <a:gd name="connsiteX17367" fmla="*/ 520854 w 2663714"/>
                <a:gd name="connsiteY17367" fmla="*/ 1285860 h 2179871"/>
                <a:gd name="connsiteX17368" fmla="*/ 518891 w 2663714"/>
                <a:gd name="connsiteY17368" fmla="*/ 1287140 h 2179871"/>
                <a:gd name="connsiteX17369" fmla="*/ 518294 w 2663714"/>
                <a:gd name="connsiteY17369" fmla="*/ 1286201 h 2179871"/>
                <a:gd name="connsiteX17370" fmla="*/ 537661 w 2663714"/>
                <a:gd name="connsiteY17370" fmla="*/ 1276216 h 2179871"/>
                <a:gd name="connsiteX17371" fmla="*/ 537661 w 2663714"/>
                <a:gd name="connsiteY17371" fmla="*/ 1276216 h 2179871"/>
                <a:gd name="connsiteX17372" fmla="*/ 537491 w 2663714"/>
                <a:gd name="connsiteY17372" fmla="*/ 1276216 h 2179871"/>
                <a:gd name="connsiteX17373" fmla="*/ 537320 w 2663714"/>
                <a:gd name="connsiteY17373" fmla="*/ 1276216 h 2179871"/>
                <a:gd name="connsiteX17374" fmla="*/ 537405 w 2663714"/>
                <a:gd name="connsiteY17374" fmla="*/ 1276045 h 2179871"/>
                <a:gd name="connsiteX17375" fmla="*/ 540988 w 2663714"/>
                <a:gd name="connsiteY17375" fmla="*/ 1273399 h 2179871"/>
                <a:gd name="connsiteX17376" fmla="*/ 540818 w 2663714"/>
                <a:gd name="connsiteY17376" fmla="*/ 1273143 h 2179871"/>
                <a:gd name="connsiteX17377" fmla="*/ 537917 w 2663714"/>
                <a:gd name="connsiteY17377" fmla="*/ 1274935 h 2179871"/>
                <a:gd name="connsiteX17378" fmla="*/ 540477 w 2663714"/>
                <a:gd name="connsiteY17378" fmla="*/ 1269473 h 2179871"/>
                <a:gd name="connsiteX17379" fmla="*/ 543804 w 2663714"/>
                <a:gd name="connsiteY17379" fmla="*/ 1262474 h 2179871"/>
                <a:gd name="connsiteX17380" fmla="*/ 548411 w 2663714"/>
                <a:gd name="connsiteY17380" fmla="*/ 1262304 h 2179871"/>
                <a:gd name="connsiteX17381" fmla="*/ 553957 w 2663714"/>
                <a:gd name="connsiteY17381" fmla="*/ 1266486 h 2179871"/>
                <a:gd name="connsiteX17382" fmla="*/ 551653 w 2663714"/>
                <a:gd name="connsiteY17382" fmla="*/ 1273997 h 2179871"/>
                <a:gd name="connsiteX17383" fmla="*/ 537576 w 2663714"/>
                <a:gd name="connsiteY17383" fmla="*/ 1276216 h 2179871"/>
                <a:gd name="connsiteX17384" fmla="*/ 557625 w 2663714"/>
                <a:gd name="connsiteY17384" fmla="*/ 1269132 h 2179871"/>
                <a:gd name="connsiteX17385" fmla="*/ 562147 w 2663714"/>
                <a:gd name="connsiteY17385" fmla="*/ 1272545 h 2179871"/>
                <a:gd name="connsiteX17386" fmla="*/ 555834 w 2663714"/>
                <a:gd name="connsiteY17386" fmla="*/ 1273484 h 2179871"/>
                <a:gd name="connsiteX17387" fmla="*/ 557711 w 2663714"/>
                <a:gd name="connsiteY17387" fmla="*/ 1269217 h 2179871"/>
                <a:gd name="connsiteX17388" fmla="*/ 568802 w 2663714"/>
                <a:gd name="connsiteY17388" fmla="*/ 1261706 h 2179871"/>
                <a:gd name="connsiteX17389" fmla="*/ 572897 w 2663714"/>
                <a:gd name="connsiteY17389" fmla="*/ 1261621 h 2179871"/>
                <a:gd name="connsiteX17390" fmla="*/ 572215 w 2663714"/>
                <a:gd name="connsiteY17390" fmla="*/ 1264352 h 2179871"/>
                <a:gd name="connsiteX17391" fmla="*/ 568802 w 2663714"/>
                <a:gd name="connsiteY17391" fmla="*/ 1261706 h 2179871"/>
                <a:gd name="connsiteX17392" fmla="*/ 567352 w 2663714"/>
                <a:gd name="connsiteY17392" fmla="*/ 1276471 h 2179871"/>
                <a:gd name="connsiteX17393" fmla="*/ 568887 w 2663714"/>
                <a:gd name="connsiteY17393" fmla="*/ 1277666 h 2179871"/>
                <a:gd name="connsiteX17394" fmla="*/ 568717 w 2663714"/>
                <a:gd name="connsiteY17394" fmla="*/ 1278520 h 2179871"/>
                <a:gd name="connsiteX17395" fmla="*/ 558649 w 2663714"/>
                <a:gd name="connsiteY17395" fmla="*/ 1278520 h 2179871"/>
                <a:gd name="connsiteX17396" fmla="*/ 567352 w 2663714"/>
                <a:gd name="connsiteY17396" fmla="*/ 1276471 h 2179871"/>
                <a:gd name="connsiteX17397" fmla="*/ 583306 w 2663714"/>
                <a:gd name="connsiteY17397" fmla="*/ 1272716 h 2179871"/>
                <a:gd name="connsiteX17398" fmla="*/ 583391 w 2663714"/>
                <a:gd name="connsiteY17398" fmla="*/ 1272716 h 2179871"/>
                <a:gd name="connsiteX17399" fmla="*/ 583391 w 2663714"/>
                <a:gd name="connsiteY17399" fmla="*/ 1272802 h 2179871"/>
                <a:gd name="connsiteX17400" fmla="*/ 583306 w 2663714"/>
                <a:gd name="connsiteY17400" fmla="*/ 1272802 h 2179871"/>
                <a:gd name="connsiteX17401" fmla="*/ 579808 w 2663714"/>
                <a:gd name="connsiteY17401" fmla="*/ 1270070 h 2179871"/>
                <a:gd name="connsiteX17402" fmla="*/ 577590 w 2663714"/>
                <a:gd name="connsiteY17402" fmla="*/ 1268363 h 2179871"/>
                <a:gd name="connsiteX17403" fmla="*/ 579893 w 2663714"/>
                <a:gd name="connsiteY17403" fmla="*/ 1261280 h 2179871"/>
                <a:gd name="connsiteX17404" fmla="*/ 586207 w 2663714"/>
                <a:gd name="connsiteY17404" fmla="*/ 1261109 h 2179871"/>
                <a:gd name="connsiteX17405" fmla="*/ 584159 w 2663714"/>
                <a:gd name="connsiteY17405" fmla="*/ 1269387 h 2179871"/>
                <a:gd name="connsiteX17406" fmla="*/ 579808 w 2663714"/>
                <a:gd name="connsiteY17406" fmla="*/ 1269985 h 2179871"/>
                <a:gd name="connsiteX17407" fmla="*/ 581258 w 2663714"/>
                <a:gd name="connsiteY17407" fmla="*/ 1256671 h 2179871"/>
                <a:gd name="connsiteX17408" fmla="*/ 581855 w 2663714"/>
                <a:gd name="connsiteY17408" fmla="*/ 1254196 h 2179871"/>
                <a:gd name="connsiteX17409" fmla="*/ 583818 w 2663714"/>
                <a:gd name="connsiteY17409" fmla="*/ 1256329 h 2179871"/>
                <a:gd name="connsiteX17410" fmla="*/ 581258 w 2663714"/>
                <a:gd name="connsiteY17410" fmla="*/ 1256671 h 2179871"/>
                <a:gd name="connsiteX17411" fmla="*/ 531092 w 2663714"/>
                <a:gd name="connsiteY17411" fmla="*/ 1249245 h 2179871"/>
                <a:gd name="connsiteX17412" fmla="*/ 527252 w 2663714"/>
                <a:gd name="connsiteY17412" fmla="*/ 1249843 h 2179871"/>
                <a:gd name="connsiteX17413" fmla="*/ 529983 w 2663714"/>
                <a:gd name="connsiteY17413" fmla="*/ 1248392 h 2179871"/>
                <a:gd name="connsiteX17414" fmla="*/ 531177 w 2663714"/>
                <a:gd name="connsiteY17414" fmla="*/ 1249245 h 2179871"/>
                <a:gd name="connsiteX17415" fmla="*/ 520000 w 2663714"/>
                <a:gd name="connsiteY17415" fmla="*/ 1254451 h 2179871"/>
                <a:gd name="connsiteX17416" fmla="*/ 519062 w 2663714"/>
                <a:gd name="connsiteY17416" fmla="*/ 1257268 h 2179871"/>
                <a:gd name="connsiteX17417" fmla="*/ 513516 w 2663714"/>
                <a:gd name="connsiteY17417" fmla="*/ 1259146 h 2179871"/>
                <a:gd name="connsiteX17418" fmla="*/ 512578 w 2663714"/>
                <a:gd name="connsiteY17418" fmla="*/ 1258122 h 2179871"/>
                <a:gd name="connsiteX17419" fmla="*/ 518891 w 2663714"/>
                <a:gd name="connsiteY17419" fmla="*/ 1254537 h 2179871"/>
                <a:gd name="connsiteX17420" fmla="*/ 520086 w 2663714"/>
                <a:gd name="connsiteY17420" fmla="*/ 1254537 h 2179871"/>
                <a:gd name="connsiteX17421" fmla="*/ 509933 w 2663714"/>
                <a:gd name="connsiteY17421" fmla="*/ 1255391 h 2179871"/>
                <a:gd name="connsiteX17422" fmla="*/ 509677 w 2663714"/>
                <a:gd name="connsiteY17422" fmla="*/ 1255134 h 2179871"/>
                <a:gd name="connsiteX17423" fmla="*/ 510616 w 2663714"/>
                <a:gd name="connsiteY17423" fmla="*/ 1255134 h 2179871"/>
                <a:gd name="connsiteX17424" fmla="*/ 509933 w 2663714"/>
                <a:gd name="connsiteY17424" fmla="*/ 1255476 h 2179871"/>
                <a:gd name="connsiteX17425" fmla="*/ 499866 w 2663714"/>
                <a:gd name="connsiteY17425" fmla="*/ 1267766 h 2179871"/>
                <a:gd name="connsiteX17426" fmla="*/ 498330 w 2663714"/>
                <a:gd name="connsiteY17426" fmla="*/ 1273911 h 2179871"/>
                <a:gd name="connsiteX17427" fmla="*/ 497818 w 2663714"/>
                <a:gd name="connsiteY17427" fmla="*/ 1274252 h 2179871"/>
                <a:gd name="connsiteX17428" fmla="*/ 492358 w 2663714"/>
                <a:gd name="connsiteY17428" fmla="*/ 1270156 h 2179871"/>
                <a:gd name="connsiteX17429" fmla="*/ 493723 w 2663714"/>
                <a:gd name="connsiteY17429" fmla="*/ 1269303 h 2179871"/>
                <a:gd name="connsiteX17430" fmla="*/ 499866 w 2663714"/>
                <a:gd name="connsiteY17430" fmla="*/ 1267766 h 2179871"/>
                <a:gd name="connsiteX17431" fmla="*/ 472991 w 2663714"/>
                <a:gd name="connsiteY17431" fmla="*/ 1282190 h 2179871"/>
                <a:gd name="connsiteX17432" fmla="*/ 472991 w 2663714"/>
                <a:gd name="connsiteY17432" fmla="*/ 1282190 h 2179871"/>
                <a:gd name="connsiteX17433" fmla="*/ 472991 w 2663714"/>
                <a:gd name="connsiteY17433" fmla="*/ 1282190 h 2179871"/>
                <a:gd name="connsiteX17434" fmla="*/ 472991 w 2663714"/>
                <a:gd name="connsiteY17434" fmla="*/ 1282190 h 2179871"/>
                <a:gd name="connsiteX17435" fmla="*/ 472991 w 2663714"/>
                <a:gd name="connsiteY17435" fmla="*/ 1282190 h 2179871"/>
                <a:gd name="connsiteX17436" fmla="*/ 479902 w 2663714"/>
                <a:gd name="connsiteY17436" fmla="*/ 1277837 h 2179871"/>
                <a:gd name="connsiteX17437" fmla="*/ 481352 w 2663714"/>
                <a:gd name="connsiteY17437" fmla="*/ 1284494 h 2179871"/>
                <a:gd name="connsiteX17438" fmla="*/ 472223 w 2663714"/>
                <a:gd name="connsiteY17438" fmla="*/ 1290554 h 2179871"/>
                <a:gd name="connsiteX17439" fmla="*/ 470517 w 2663714"/>
                <a:gd name="connsiteY17439" fmla="*/ 1283556 h 2179871"/>
                <a:gd name="connsiteX17440" fmla="*/ 472905 w 2663714"/>
                <a:gd name="connsiteY17440" fmla="*/ 1282190 h 2179871"/>
                <a:gd name="connsiteX17441" fmla="*/ 478792 w 2663714"/>
                <a:gd name="connsiteY17441" fmla="*/ 1292261 h 2179871"/>
                <a:gd name="connsiteX17442" fmla="*/ 483143 w 2663714"/>
                <a:gd name="connsiteY17442" fmla="*/ 1291920 h 2179871"/>
                <a:gd name="connsiteX17443" fmla="*/ 484850 w 2663714"/>
                <a:gd name="connsiteY17443" fmla="*/ 1299601 h 2179871"/>
                <a:gd name="connsiteX17444" fmla="*/ 476148 w 2663714"/>
                <a:gd name="connsiteY17444" fmla="*/ 1305490 h 2179871"/>
                <a:gd name="connsiteX17445" fmla="*/ 473844 w 2663714"/>
                <a:gd name="connsiteY17445" fmla="*/ 1296187 h 2179871"/>
                <a:gd name="connsiteX17446" fmla="*/ 478792 w 2663714"/>
                <a:gd name="connsiteY17446" fmla="*/ 1292176 h 2179871"/>
                <a:gd name="connsiteX17447" fmla="*/ 495259 w 2663714"/>
                <a:gd name="connsiteY17447" fmla="*/ 1404835 h 2179871"/>
                <a:gd name="connsiteX17448" fmla="*/ 495259 w 2663714"/>
                <a:gd name="connsiteY17448" fmla="*/ 1405092 h 2179871"/>
                <a:gd name="connsiteX17449" fmla="*/ 495259 w 2663714"/>
                <a:gd name="connsiteY17449" fmla="*/ 1405092 h 2179871"/>
                <a:gd name="connsiteX17450" fmla="*/ 495856 w 2663714"/>
                <a:gd name="connsiteY17450" fmla="*/ 1407311 h 2179871"/>
                <a:gd name="connsiteX17451" fmla="*/ 492443 w 2663714"/>
                <a:gd name="connsiteY17451" fmla="*/ 1410212 h 2179871"/>
                <a:gd name="connsiteX17452" fmla="*/ 489883 w 2663714"/>
                <a:gd name="connsiteY17452" fmla="*/ 1398861 h 2179871"/>
                <a:gd name="connsiteX17453" fmla="*/ 489883 w 2663714"/>
                <a:gd name="connsiteY17453" fmla="*/ 1398861 h 2179871"/>
                <a:gd name="connsiteX17454" fmla="*/ 489883 w 2663714"/>
                <a:gd name="connsiteY17454" fmla="*/ 1398691 h 2179871"/>
                <a:gd name="connsiteX17455" fmla="*/ 489883 w 2663714"/>
                <a:gd name="connsiteY17455" fmla="*/ 1398691 h 2179871"/>
                <a:gd name="connsiteX17456" fmla="*/ 488518 w 2663714"/>
                <a:gd name="connsiteY17456" fmla="*/ 1392887 h 2179871"/>
                <a:gd name="connsiteX17457" fmla="*/ 491846 w 2663714"/>
                <a:gd name="connsiteY17457" fmla="*/ 1389729 h 2179871"/>
                <a:gd name="connsiteX17458" fmla="*/ 495259 w 2663714"/>
                <a:gd name="connsiteY17458" fmla="*/ 1404665 h 2179871"/>
                <a:gd name="connsiteX17459" fmla="*/ 495259 w 2663714"/>
                <a:gd name="connsiteY17459" fmla="*/ 1404665 h 2179871"/>
                <a:gd name="connsiteX17460" fmla="*/ 495259 w 2663714"/>
                <a:gd name="connsiteY17460" fmla="*/ 1404921 h 2179871"/>
                <a:gd name="connsiteX17461" fmla="*/ 469237 w 2663714"/>
                <a:gd name="connsiteY17461" fmla="*/ 1439743 h 2179871"/>
                <a:gd name="connsiteX17462" fmla="*/ 469151 w 2663714"/>
                <a:gd name="connsiteY17462" fmla="*/ 1439231 h 2179871"/>
                <a:gd name="connsiteX17463" fmla="*/ 478451 w 2663714"/>
                <a:gd name="connsiteY17463" fmla="*/ 1431208 h 2179871"/>
                <a:gd name="connsiteX17464" fmla="*/ 481010 w 2663714"/>
                <a:gd name="connsiteY17464" fmla="*/ 1440938 h 2179871"/>
                <a:gd name="connsiteX17465" fmla="*/ 475465 w 2663714"/>
                <a:gd name="connsiteY17465" fmla="*/ 1440511 h 2179871"/>
                <a:gd name="connsiteX17466" fmla="*/ 469237 w 2663714"/>
                <a:gd name="connsiteY17466" fmla="*/ 1439658 h 2179871"/>
                <a:gd name="connsiteX17467" fmla="*/ 489883 w 2663714"/>
                <a:gd name="connsiteY17467" fmla="*/ 1426172 h 2179871"/>
                <a:gd name="connsiteX17468" fmla="*/ 485106 w 2663714"/>
                <a:gd name="connsiteY17468" fmla="*/ 1425576 h 2179871"/>
                <a:gd name="connsiteX17469" fmla="*/ 488945 w 2663714"/>
                <a:gd name="connsiteY17469" fmla="*/ 1422332 h 2179871"/>
                <a:gd name="connsiteX17470" fmla="*/ 489969 w 2663714"/>
                <a:gd name="connsiteY17470" fmla="*/ 1426172 h 2179871"/>
                <a:gd name="connsiteX17471" fmla="*/ 485532 w 2663714"/>
                <a:gd name="connsiteY17471" fmla="*/ 1441365 h 2179871"/>
                <a:gd name="connsiteX17472" fmla="*/ 483058 w 2663714"/>
                <a:gd name="connsiteY17472" fmla="*/ 1429245 h 2179871"/>
                <a:gd name="connsiteX17473" fmla="*/ 490737 w 2663714"/>
                <a:gd name="connsiteY17473" fmla="*/ 1429245 h 2179871"/>
                <a:gd name="connsiteX17474" fmla="*/ 494405 w 2663714"/>
                <a:gd name="connsiteY17474" fmla="*/ 1442218 h 2179871"/>
                <a:gd name="connsiteX17475" fmla="*/ 485532 w 2663714"/>
                <a:gd name="connsiteY17475" fmla="*/ 1441450 h 2179871"/>
                <a:gd name="connsiteX17476" fmla="*/ 499951 w 2663714"/>
                <a:gd name="connsiteY17476" fmla="*/ 1442645 h 2179871"/>
                <a:gd name="connsiteX17477" fmla="*/ 496794 w 2663714"/>
                <a:gd name="connsiteY17477" fmla="*/ 1429075 h 2179871"/>
                <a:gd name="connsiteX17478" fmla="*/ 497221 w 2663714"/>
                <a:gd name="connsiteY17478" fmla="*/ 1429075 h 2179871"/>
                <a:gd name="connsiteX17479" fmla="*/ 502084 w 2663714"/>
                <a:gd name="connsiteY17479" fmla="*/ 1429075 h 2179871"/>
                <a:gd name="connsiteX17480" fmla="*/ 506179 w 2663714"/>
                <a:gd name="connsiteY17480" fmla="*/ 1443328 h 2179871"/>
                <a:gd name="connsiteX17481" fmla="*/ 500036 w 2663714"/>
                <a:gd name="connsiteY17481" fmla="*/ 1442645 h 2179871"/>
                <a:gd name="connsiteX17482" fmla="*/ 497306 w 2663714"/>
                <a:gd name="connsiteY17482" fmla="*/ 1427026 h 2179871"/>
                <a:gd name="connsiteX17483" fmla="*/ 496197 w 2663714"/>
                <a:gd name="connsiteY17483" fmla="*/ 1426855 h 2179871"/>
                <a:gd name="connsiteX17484" fmla="*/ 494064 w 2663714"/>
                <a:gd name="connsiteY17484" fmla="*/ 1417553 h 2179871"/>
                <a:gd name="connsiteX17485" fmla="*/ 497733 w 2663714"/>
                <a:gd name="connsiteY17485" fmla="*/ 1413968 h 2179871"/>
                <a:gd name="connsiteX17486" fmla="*/ 501487 w 2663714"/>
                <a:gd name="connsiteY17486" fmla="*/ 1427538 h 2179871"/>
                <a:gd name="connsiteX17487" fmla="*/ 497306 w 2663714"/>
                <a:gd name="connsiteY17487" fmla="*/ 1427112 h 2179871"/>
                <a:gd name="connsiteX17488" fmla="*/ 487153 w 2663714"/>
                <a:gd name="connsiteY17488" fmla="*/ 1387339 h 2179871"/>
                <a:gd name="connsiteX17489" fmla="*/ 483058 w 2663714"/>
                <a:gd name="connsiteY17489" fmla="*/ 1370440 h 2179871"/>
                <a:gd name="connsiteX17490" fmla="*/ 486812 w 2663714"/>
                <a:gd name="connsiteY17490" fmla="*/ 1366941 h 2179871"/>
                <a:gd name="connsiteX17491" fmla="*/ 490651 w 2663714"/>
                <a:gd name="connsiteY17491" fmla="*/ 1384608 h 2179871"/>
                <a:gd name="connsiteX17492" fmla="*/ 487153 w 2663714"/>
                <a:gd name="connsiteY17492" fmla="*/ 1387339 h 2179871"/>
                <a:gd name="connsiteX17493" fmla="*/ 481352 w 2663714"/>
                <a:gd name="connsiteY17493" fmla="*/ 1363015 h 2179871"/>
                <a:gd name="connsiteX17494" fmla="*/ 478025 w 2663714"/>
                <a:gd name="connsiteY17494" fmla="*/ 1348591 h 2179871"/>
                <a:gd name="connsiteX17495" fmla="*/ 482205 w 2663714"/>
                <a:gd name="connsiteY17495" fmla="*/ 1344579 h 2179871"/>
                <a:gd name="connsiteX17496" fmla="*/ 485276 w 2663714"/>
                <a:gd name="connsiteY17496" fmla="*/ 1359686 h 2179871"/>
                <a:gd name="connsiteX17497" fmla="*/ 481352 w 2663714"/>
                <a:gd name="connsiteY17497" fmla="*/ 1363015 h 2179871"/>
                <a:gd name="connsiteX17498" fmla="*/ 476489 w 2663714"/>
                <a:gd name="connsiteY17498" fmla="*/ 1341592 h 2179871"/>
                <a:gd name="connsiteX17499" fmla="*/ 473673 w 2663714"/>
                <a:gd name="connsiteY17499" fmla="*/ 1328705 h 2179871"/>
                <a:gd name="connsiteX17500" fmla="*/ 476745 w 2663714"/>
                <a:gd name="connsiteY17500" fmla="*/ 1326144 h 2179871"/>
                <a:gd name="connsiteX17501" fmla="*/ 476745 w 2663714"/>
                <a:gd name="connsiteY17501" fmla="*/ 1326144 h 2179871"/>
                <a:gd name="connsiteX17502" fmla="*/ 476745 w 2663714"/>
                <a:gd name="connsiteY17502" fmla="*/ 1326144 h 2179871"/>
                <a:gd name="connsiteX17503" fmla="*/ 476745 w 2663714"/>
                <a:gd name="connsiteY17503" fmla="*/ 1326144 h 2179871"/>
                <a:gd name="connsiteX17504" fmla="*/ 476745 w 2663714"/>
                <a:gd name="connsiteY17504" fmla="*/ 1326144 h 2179871"/>
                <a:gd name="connsiteX17505" fmla="*/ 478195 w 2663714"/>
                <a:gd name="connsiteY17505" fmla="*/ 1324864 h 2179871"/>
                <a:gd name="connsiteX17506" fmla="*/ 480754 w 2663714"/>
                <a:gd name="connsiteY17506" fmla="*/ 1337922 h 2179871"/>
                <a:gd name="connsiteX17507" fmla="*/ 476403 w 2663714"/>
                <a:gd name="connsiteY17507" fmla="*/ 1341592 h 2179871"/>
                <a:gd name="connsiteX17508" fmla="*/ 472394 w 2663714"/>
                <a:gd name="connsiteY17508" fmla="*/ 1320767 h 2179871"/>
                <a:gd name="connsiteX17509" fmla="*/ 472394 w 2663714"/>
                <a:gd name="connsiteY17509" fmla="*/ 1320767 h 2179871"/>
                <a:gd name="connsiteX17510" fmla="*/ 472308 w 2663714"/>
                <a:gd name="connsiteY17510" fmla="*/ 1320853 h 2179871"/>
                <a:gd name="connsiteX17511" fmla="*/ 472223 w 2663714"/>
                <a:gd name="connsiteY17511" fmla="*/ 1320853 h 2179871"/>
                <a:gd name="connsiteX17512" fmla="*/ 472223 w 2663714"/>
                <a:gd name="connsiteY17512" fmla="*/ 1320938 h 2179871"/>
                <a:gd name="connsiteX17513" fmla="*/ 472223 w 2663714"/>
                <a:gd name="connsiteY17513" fmla="*/ 1320938 h 2179871"/>
                <a:gd name="connsiteX17514" fmla="*/ 471455 w 2663714"/>
                <a:gd name="connsiteY17514" fmla="*/ 1317353 h 2179871"/>
                <a:gd name="connsiteX17515" fmla="*/ 473247 w 2663714"/>
                <a:gd name="connsiteY17515" fmla="*/ 1315988 h 2179871"/>
                <a:gd name="connsiteX17516" fmla="*/ 473247 w 2663714"/>
                <a:gd name="connsiteY17516" fmla="*/ 1315988 h 2179871"/>
                <a:gd name="connsiteX17517" fmla="*/ 473247 w 2663714"/>
                <a:gd name="connsiteY17517" fmla="*/ 1315988 h 2179871"/>
                <a:gd name="connsiteX17518" fmla="*/ 473247 w 2663714"/>
                <a:gd name="connsiteY17518" fmla="*/ 1315988 h 2179871"/>
                <a:gd name="connsiteX17519" fmla="*/ 473247 w 2663714"/>
                <a:gd name="connsiteY17519" fmla="*/ 1315988 h 2179871"/>
                <a:gd name="connsiteX17520" fmla="*/ 476148 w 2663714"/>
                <a:gd name="connsiteY17520" fmla="*/ 1313598 h 2179871"/>
                <a:gd name="connsiteX17521" fmla="*/ 476830 w 2663714"/>
                <a:gd name="connsiteY17521" fmla="*/ 1317183 h 2179871"/>
                <a:gd name="connsiteX17522" fmla="*/ 472394 w 2663714"/>
                <a:gd name="connsiteY17522" fmla="*/ 1320682 h 2179871"/>
                <a:gd name="connsiteX17523" fmla="*/ 474697 w 2663714"/>
                <a:gd name="connsiteY17523" fmla="*/ 1306429 h 2179871"/>
                <a:gd name="connsiteX17524" fmla="*/ 469834 w 2663714"/>
                <a:gd name="connsiteY17524" fmla="*/ 1309843 h 2179871"/>
                <a:gd name="connsiteX17525" fmla="*/ 468042 w 2663714"/>
                <a:gd name="connsiteY17525" fmla="*/ 1300881 h 2179871"/>
                <a:gd name="connsiteX17526" fmla="*/ 472820 w 2663714"/>
                <a:gd name="connsiteY17526" fmla="*/ 1296955 h 2179871"/>
                <a:gd name="connsiteX17527" fmla="*/ 474612 w 2663714"/>
                <a:gd name="connsiteY17527" fmla="*/ 1306429 h 2179871"/>
                <a:gd name="connsiteX17528" fmla="*/ 468298 w 2663714"/>
                <a:gd name="connsiteY17528" fmla="*/ 1319658 h 2179871"/>
                <a:gd name="connsiteX17529" fmla="*/ 468981 w 2663714"/>
                <a:gd name="connsiteY17529" fmla="*/ 1323925 h 2179871"/>
                <a:gd name="connsiteX17530" fmla="*/ 462070 w 2663714"/>
                <a:gd name="connsiteY17530" fmla="*/ 1330412 h 2179871"/>
                <a:gd name="connsiteX17531" fmla="*/ 460961 w 2663714"/>
                <a:gd name="connsiteY17531" fmla="*/ 1325120 h 2179871"/>
                <a:gd name="connsiteX17532" fmla="*/ 468298 w 2663714"/>
                <a:gd name="connsiteY17532" fmla="*/ 1319658 h 2179871"/>
                <a:gd name="connsiteX17533" fmla="*/ 473844 w 2663714"/>
                <a:gd name="connsiteY17533" fmla="*/ 1352688 h 2179871"/>
                <a:gd name="connsiteX17534" fmla="*/ 476489 w 2663714"/>
                <a:gd name="connsiteY17534" fmla="*/ 1367111 h 2179871"/>
                <a:gd name="connsiteX17535" fmla="*/ 475294 w 2663714"/>
                <a:gd name="connsiteY17535" fmla="*/ 1368136 h 2179871"/>
                <a:gd name="connsiteX17536" fmla="*/ 475294 w 2663714"/>
                <a:gd name="connsiteY17536" fmla="*/ 1368136 h 2179871"/>
                <a:gd name="connsiteX17537" fmla="*/ 475124 w 2663714"/>
                <a:gd name="connsiteY17537" fmla="*/ 1368221 h 2179871"/>
                <a:gd name="connsiteX17538" fmla="*/ 474953 w 2663714"/>
                <a:gd name="connsiteY17538" fmla="*/ 1368221 h 2179871"/>
                <a:gd name="connsiteX17539" fmla="*/ 474953 w 2663714"/>
                <a:gd name="connsiteY17539" fmla="*/ 1368307 h 2179871"/>
                <a:gd name="connsiteX17540" fmla="*/ 471370 w 2663714"/>
                <a:gd name="connsiteY17540" fmla="*/ 1371806 h 2179871"/>
                <a:gd name="connsiteX17541" fmla="*/ 468213 w 2663714"/>
                <a:gd name="connsiteY17541" fmla="*/ 1358065 h 2179871"/>
                <a:gd name="connsiteX17542" fmla="*/ 473759 w 2663714"/>
                <a:gd name="connsiteY17542" fmla="*/ 1352688 h 2179871"/>
                <a:gd name="connsiteX17543" fmla="*/ 482717 w 2663714"/>
                <a:gd name="connsiteY17543" fmla="*/ 1398264 h 2179871"/>
                <a:gd name="connsiteX17544" fmla="*/ 483058 w 2663714"/>
                <a:gd name="connsiteY17544" fmla="*/ 1399886 h 2179871"/>
                <a:gd name="connsiteX17545" fmla="*/ 483058 w 2663714"/>
                <a:gd name="connsiteY17545" fmla="*/ 1399886 h 2179871"/>
                <a:gd name="connsiteX17546" fmla="*/ 483058 w 2663714"/>
                <a:gd name="connsiteY17546" fmla="*/ 1400141 h 2179871"/>
                <a:gd name="connsiteX17547" fmla="*/ 483058 w 2663714"/>
                <a:gd name="connsiteY17547" fmla="*/ 1400398 h 2179871"/>
                <a:gd name="connsiteX17548" fmla="*/ 483058 w 2663714"/>
                <a:gd name="connsiteY17548" fmla="*/ 1400398 h 2179871"/>
                <a:gd name="connsiteX17549" fmla="*/ 486812 w 2663714"/>
                <a:gd name="connsiteY17549" fmla="*/ 1414736 h 2179871"/>
                <a:gd name="connsiteX17550" fmla="*/ 481181 w 2663714"/>
                <a:gd name="connsiteY17550" fmla="*/ 1420454 h 2179871"/>
                <a:gd name="connsiteX17551" fmla="*/ 477683 w 2663714"/>
                <a:gd name="connsiteY17551" fmla="*/ 1402958 h 2179871"/>
                <a:gd name="connsiteX17552" fmla="*/ 482546 w 2663714"/>
                <a:gd name="connsiteY17552" fmla="*/ 1398264 h 2179871"/>
                <a:gd name="connsiteX17553" fmla="*/ 468128 w 2663714"/>
                <a:gd name="connsiteY17553" fmla="*/ 1434452 h 2179871"/>
                <a:gd name="connsiteX17554" fmla="*/ 467104 w 2663714"/>
                <a:gd name="connsiteY17554" fmla="*/ 1429245 h 2179871"/>
                <a:gd name="connsiteX17555" fmla="*/ 472905 w 2663714"/>
                <a:gd name="connsiteY17555" fmla="*/ 1429245 h 2179871"/>
                <a:gd name="connsiteX17556" fmla="*/ 468128 w 2663714"/>
                <a:gd name="connsiteY17556" fmla="*/ 1434452 h 2179871"/>
                <a:gd name="connsiteX17557" fmla="*/ 482546 w 2663714"/>
                <a:gd name="connsiteY17557" fmla="*/ 1447083 h 2179871"/>
                <a:gd name="connsiteX17558" fmla="*/ 484423 w 2663714"/>
                <a:gd name="connsiteY17558" fmla="*/ 1454338 h 2179871"/>
                <a:gd name="connsiteX17559" fmla="*/ 472052 w 2663714"/>
                <a:gd name="connsiteY17559" fmla="*/ 1453484 h 2179871"/>
                <a:gd name="connsiteX17560" fmla="*/ 470687 w 2663714"/>
                <a:gd name="connsiteY17560" fmla="*/ 1446827 h 2179871"/>
                <a:gd name="connsiteX17561" fmla="*/ 482546 w 2663714"/>
                <a:gd name="connsiteY17561" fmla="*/ 1446998 h 2179871"/>
                <a:gd name="connsiteX17562" fmla="*/ 486641 w 2663714"/>
                <a:gd name="connsiteY17562" fmla="*/ 1447168 h 2179871"/>
                <a:gd name="connsiteX17563" fmla="*/ 495856 w 2663714"/>
                <a:gd name="connsiteY17563" fmla="*/ 1447339 h 2179871"/>
                <a:gd name="connsiteX17564" fmla="*/ 498159 w 2663714"/>
                <a:gd name="connsiteY17564" fmla="*/ 1455447 h 2179871"/>
                <a:gd name="connsiteX17565" fmla="*/ 488177 w 2663714"/>
                <a:gd name="connsiteY17565" fmla="*/ 1454594 h 2179871"/>
                <a:gd name="connsiteX17566" fmla="*/ 486641 w 2663714"/>
                <a:gd name="connsiteY17566" fmla="*/ 1447168 h 2179871"/>
                <a:gd name="connsiteX17567" fmla="*/ 501060 w 2663714"/>
                <a:gd name="connsiteY17567" fmla="*/ 1447510 h 2179871"/>
                <a:gd name="connsiteX17568" fmla="*/ 507373 w 2663714"/>
                <a:gd name="connsiteY17568" fmla="*/ 1447680 h 2179871"/>
                <a:gd name="connsiteX17569" fmla="*/ 510018 w 2663714"/>
                <a:gd name="connsiteY17569" fmla="*/ 1456557 h 2179871"/>
                <a:gd name="connsiteX17570" fmla="*/ 503108 w 2663714"/>
                <a:gd name="connsiteY17570" fmla="*/ 1455874 h 2179871"/>
                <a:gd name="connsiteX17571" fmla="*/ 501060 w 2663714"/>
                <a:gd name="connsiteY17571" fmla="*/ 1447510 h 2179871"/>
                <a:gd name="connsiteX17572" fmla="*/ 511298 w 2663714"/>
                <a:gd name="connsiteY17572" fmla="*/ 1460909 h 2179871"/>
                <a:gd name="connsiteX17573" fmla="*/ 514796 w 2663714"/>
                <a:gd name="connsiteY17573" fmla="*/ 1472432 h 2179871"/>
                <a:gd name="connsiteX17574" fmla="*/ 507203 w 2663714"/>
                <a:gd name="connsiteY17574" fmla="*/ 1472346 h 2179871"/>
                <a:gd name="connsiteX17575" fmla="*/ 504302 w 2663714"/>
                <a:gd name="connsiteY17575" fmla="*/ 1460654 h 2179871"/>
                <a:gd name="connsiteX17576" fmla="*/ 511298 w 2663714"/>
                <a:gd name="connsiteY17576" fmla="*/ 1460909 h 2179871"/>
                <a:gd name="connsiteX17577" fmla="*/ 514625 w 2663714"/>
                <a:gd name="connsiteY17577" fmla="*/ 1457069 h 2179871"/>
                <a:gd name="connsiteX17578" fmla="*/ 512493 w 2663714"/>
                <a:gd name="connsiteY17578" fmla="*/ 1447937 h 2179871"/>
                <a:gd name="connsiteX17579" fmla="*/ 521792 w 2663714"/>
                <a:gd name="connsiteY17579" fmla="*/ 1448278 h 2179871"/>
                <a:gd name="connsiteX17580" fmla="*/ 524693 w 2663714"/>
                <a:gd name="connsiteY17580" fmla="*/ 1458178 h 2179871"/>
                <a:gd name="connsiteX17581" fmla="*/ 514625 w 2663714"/>
                <a:gd name="connsiteY17581" fmla="*/ 1457069 h 2179871"/>
                <a:gd name="connsiteX17582" fmla="*/ 511469 w 2663714"/>
                <a:gd name="connsiteY17582" fmla="*/ 1443925 h 2179871"/>
                <a:gd name="connsiteX17583" fmla="*/ 507971 w 2663714"/>
                <a:gd name="connsiteY17583" fmla="*/ 1429075 h 2179871"/>
                <a:gd name="connsiteX17584" fmla="*/ 512493 w 2663714"/>
                <a:gd name="connsiteY17584" fmla="*/ 1429075 h 2179871"/>
                <a:gd name="connsiteX17585" fmla="*/ 512493 w 2663714"/>
                <a:gd name="connsiteY17585" fmla="*/ 1428733 h 2179871"/>
                <a:gd name="connsiteX17586" fmla="*/ 507800 w 2663714"/>
                <a:gd name="connsiteY17586" fmla="*/ 1428221 h 2179871"/>
                <a:gd name="connsiteX17587" fmla="*/ 503193 w 2663714"/>
                <a:gd name="connsiteY17587" fmla="*/ 1408506 h 2179871"/>
                <a:gd name="connsiteX17588" fmla="*/ 508739 w 2663714"/>
                <a:gd name="connsiteY17588" fmla="*/ 1402958 h 2179871"/>
                <a:gd name="connsiteX17589" fmla="*/ 520768 w 2663714"/>
                <a:gd name="connsiteY17589" fmla="*/ 1444949 h 2179871"/>
                <a:gd name="connsiteX17590" fmla="*/ 511469 w 2663714"/>
                <a:gd name="connsiteY17590" fmla="*/ 1443925 h 2179871"/>
                <a:gd name="connsiteX17591" fmla="*/ 495856 w 2663714"/>
                <a:gd name="connsiteY17591" fmla="*/ 1380511 h 2179871"/>
                <a:gd name="connsiteX17592" fmla="*/ 491078 w 2663714"/>
                <a:gd name="connsiteY17592" fmla="*/ 1362930 h 2179871"/>
                <a:gd name="connsiteX17593" fmla="*/ 497647 w 2663714"/>
                <a:gd name="connsiteY17593" fmla="*/ 1356955 h 2179871"/>
                <a:gd name="connsiteX17594" fmla="*/ 501999 w 2663714"/>
                <a:gd name="connsiteY17594" fmla="*/ 1375817 h 2179871"/>
                <a:gd name="connsiteX17595" fmla="*/ 495856 w 2663714"/>
                <a:gd name="connsiteY17595" fmla="*/ 1380597 h 2179871"/>
                <a:gd name="connsiteX17596" fmla="*/ 489372 w 2663714"/>
                <a:gd name="connsiteY17596" fmla="*/ 1356358 h 2179871"/>
                <a:gd name="connsiteX17597" fmla="*/ 485447 w 2663714"/>
                <a:gd name="connsiteY17597" fmla="*/ 1341592 h 2179871"/>
                <a:gd name="connsiteX17598" fmla="*/ 492614 w 2663714"/>
                <a:gd name="connsiteY17598" fmla="*/ 1334850 h 2179871"/>
                <a:gd name="connsiteX17599" fmla="*/ 496197 w 2663714"/>
                <a:gd name="connsiteY17599" fmla="*/ 1350810 h 2179871"/>
                <a:gd name="connsiteX17600" fmla="*/ 489286 w 2663714"/>
                <a:gd name="connsiteY17600" fmla="*/ 1356273 h 2179871"/>
                <a:gd name="connsiteX17601" fmla="*/ 483826 w 2663714"/>
                <a:gd name="connsiteY17601" fmla="*/ 1335532 h 2179871"/>
                <a:gd name="connsiteX17602" fmla="*/ 480584 w 2663714"/>
                <a:gd name="connsiteY17602" fmla="*/ 1322901 h 2179871"/>
                <a:gd name="connsiteX17603" fmla="*/ 488433 w 2663714"/>
                <a:gd name="connsiteY17603" fmla="*/ 1315817 h 2179871"/>
                <a:gd name="connsiteX17604" fmla="*/ 491419 w 2663714"/>
                <a:gd name="connsiteY17604" fmla="*/ 1329302 h 2179871"/>
                <a:gd name="connsiteX17605" fmla="*/ 483826 w 2663714"/>
                <a:gd name="connsiteY17605" fmla="*/ 1335532 h 2179871"/>
                <a:gd name="connsiteX17606" fmla="*/ 478707 w 2663714"/>
                <a:gd name="connsiteY17606" fmla="*/ 1315817 h 2179871"/>
                <a:gd name="connsiteX17607" fmla="*/ 477939 w 2663714"/>
                <a:gd name="connsiteY17607" fmla="*/ 1313001 h 2179871"/>
                <a:gd name="connsiteX17608" fmla="*/ 477769 w 2663714"/>
                <a:gd name="connsiteY17608" fmla="*/ 1312318 h 2179871"/>
                <a:gd name="connsiteX17609" fmla="*/ 486044 w 2663714"/>
                <a:gd name="connsiteY17609" fmla="*/ 1305576 h 2179871"/>
                <a:gd name="connsiteX17610" fmla="*/ 486897 w 2663714"/>
                <a:gd name="connsiteY17610" fmla="*/ 1309416 h 2179871"/>
                <a:gd name="connsiteX17611" fmla="*/ 478622 w 2663714"/>
                <a:gd name="connsiteY17611" fmla="*/ 1315817 h 2179871"/>
                <a:gd name="connsiteX17612" fmla="*/ 488518 w 2663714"/>
                <a:gd name="connsiteY17612" fmla="*/ 1303612 h 2179871"/>
                <a:gd name="connsiteX17613" fmla="*/ 501316 w 2663714"/>
                <a:gd name="connsiteY17613" fmla="*/ 1293627 h 2179871"/>
                <a:gd name="connsiteX17614" fmla="*/ 504985 w 2663714"/>
                <a:gd name="connsiteY17614" fmla="*/ 1296358 h 2179871"/>
                <a:gd name="connsiteX17615" fmla="*/ 489628 w 2663714"/>
                <a:gd name="connsiteY17615" fmla="*/ 1307453 h 2179871"/>
                <a:gd name="connsiteX17616" fmla="*/ 488604 w 2663714"/>
                <a:gd name="connsiteY17616" fmla="*/ 1303612 h 2179871"/>
                <a:gd name="connsiteX17617" fmla="*/ 508141 w 2663714"/>
                <a:gd name="connsiteY17617" fmla="*/ 1298833 h 2179871"/>
                <a:gd name="connsiteX17618" fmla="*/ 510957 w 2663714"/>
                <a:gd name="connsiteY17618" fmla="*/ 1300966 h 2179871"/>
                <a:gd name="connsiteX17619" fmla="*/ 509250 w 2663714"/>
                <a:gd name="connsiteY17619" fmla="*/ 1301393 h 2179871"/>
                <a:gd name="connsiteX17620" fmla="*/ 502937 w 2663714"/>
                <a:gd name="connsiteY17620" fmla="*/ 1303100 h 2179871"/>
                <a:gd name="connsiteX17621" fmla="*/ 508056 w 2663714"/>
                <a:gd name="connsiteY17621" fmla="*/ 1298747 h 2179871"/>
                <a:gd name="connsiteX17622" fmla="*/ 518977 w 2663714"/>
                <a:gd name="connsiteY17622" fmla="*/ 1289957 h 2179871"/>
                <a:gd name="connsiteX17623" fmla="*/ 519745 w 2663714"/>
                <a:gd name="connsiteY17623" fmla="*/ 1289359 h 2179871"/>
                <a:gd name="connsiteX17624" fmla="*/ 521280 w 2663714"/>
                <a:gd name="connsiteY17624" fmla="*/ 1291322 h 2179871"/>
                <a:gd name="connsiteX17625" fmla="*/ 521536 w 2663714"/>
                <a:gd name="connsiteY17625" fmla="*/ 1291152 h 2179871"/>
                <a:gd name="connsiteX17626" fmla="*/ 520171 w 2663714"/>
                <a:gd name="connsiteY17626" fmla="*/ 1289018 h 2179871"/>
                <a:gd name="connsiteX17627" fmla="*/ 523413 w 2663714"/>
                <a:gd name="connsiteY17627" fmla="*/ 1286372 h 2179871"/>
                <a:gd name="connsiteX17628" fmla="*/ 525290 w 2663714"/>
                <a:gd name="connsiteY17628" fmla="*/ 1284921 h 2179871"/>
                <a:gd name="connsiteX17629" fmla="*/ 528447 w 2663714"/>
                <a:gd name="connsiteY17629" fmla="*/ 1284409 h 2179871"/>
                <a:gd name="connsiteX17630" fmla="*/ 529129 w 2663714"/>
                <a:gd name="connsiteY17630" fmla="*/ 1285092 h 2179871"/>
                <a:gd name="connsiteX17631" fmla="*/ 528020 w 2663714"/>
                <a:gd name="connsiteY17631" fmla="*/ 1287994 h 2179871"/>
                <a:gd name="connsiteX17632" fmla="*/ 528276 w 2663714"/>
                <a:gd name="connsiteY17632" fmla="*/ 1288079 h 2179871"/>
                <a:gd name="connsiteX17633" fmla="*/ 529556 w 2663714"/>
                <a:gd name="connsiteY17633" fmla="*/ 1285518 h 2179871"/>
                <a:gd name="connsiteX17634" fmla="*/ 537234 w 2663714"/>
                <a:gd name="connsiteY17634" fmla="*/ 1293541 h 2179871"/>
                <a:gd name="connsiteX17635" fmla="*/ 527764 w 2663714"/>
                <a:gd name="connsiteY17635" fmla="*/ 1296102 h 2179871"/>
                <a:gd name="connsiteX17636" fmla="*/ 518977 w 2663714"/>
                <a:gd name="connsiteY17636" fmla="*/ 1289786 h 2179871"/>
                <a:gd name="connsiteX17637" fmla="*/ 573324 w 2663714"/>
                <a:gd name="connsiteY17637" fmla="*/ 1280824 h 2179871"/>
                <a:gd name="connsiteX17638" fmla="*/ 579552 w 2663714"/>
                <a:gd name="connsiteY17638" fmla="*/ 1285518 h 2179871"/>
                <a:gd name="connsiteX17639" fmla="*/ 571276 w 2663714"/>
                <a:gd name="connsiteY17639" fmla="*/ 1286713 h 2179871"/>
                <a:gd name="connsiteX17640" fmla="*/ 573324 w 2663714"/>
                <a:gd name="connsiteY17640" fmla="*/ 1280739 h 2179871"/>
                <a:gd name="connsiteX17641" fmla="*/ 611802 w 2663714"/>
                <a:gd name="connsiteY17641" fmla="*/ 1293968 h 2179871"/>
                <a:gd name="connsiteX17642" fmla="*/ 611375 w 2663714"/>
                <a:gd name="connsiteY17642" fmla="*/ 1293712 h 2179871"/>
                <a:gd name="connsiteX17643" fmla="*/ 611887 w 2663714"/>
                <a:gd name="connsiteY17643" fmla="*/ 1293541 h 2179871"/>
                <a:gd name="connsiteX17644" fmla="*/ 611802 w 2663714"/>
                <a:gd name="connsiteY17644" fmla="*/ 1293968 h 2179871"/>
                <a:gd name="connsiteX17645" fmla="*/ 617006 w 2663714"/>
                <a:gd name="connsiteY17645" fmla="*/ 1292005 h 2179871"/>
                <a:gd name="connsiteX17646" fmla="*/ 624855 w 2663714"/>
                <a:gd name="connsiteY17646" fmla="*/ 1289700 h 2179871"/>
                <a:gd name="connsiteX17647" fmla="*/ 623320 w 2663714"/>
                <a:gd name="connsiteY17647" fmla="*/ 1296358 h 2179871"/>
                <a:gd name="connsiteX17648" fmla="*/ 621613 w 2663714"/>
                <a:gd name="connsiteY17648" fmla="*/ 1296358 h 2179871"/>
                <a:gd name="connsiteX17649" fmla="*/ 615470 w 2663714"/>
                <a:gd name="connsiteY17649" fmla="*/ 1296529 h 2179871"/>
                <a:gd name="connsiteX17650" fmla="*/ 617006 w 2663714"/>
                <a:gd name="connsiteY17650" fmla="*/ 1291920 h 2179871"/>
                <a:gd name="connsiteX17651" fmla="*/ 628780 w 2663714"/>
                <a:gd name="connsiteY17651" fmla="*/ 1275362 h 2179871"/>
                <a:gd name="connsiteX17652" fmla="*/ 622125 w 2663714"/>
                <a:gd name="connsiteY17652" fmla="*/ 1275618 h 2179871"/>
                <a:gd name="connsiteX17653" fmla="*/ 624429 w 2663714"/>
                <a:gd name="connsiteY17653" fmla="*/ 1267851 h 2179871"/>
                <a:gd name="connsiteX17654" fmla="*/ 626050 w 2663714"/>
                <a:gd name="connsiteY17654" fmla="*/ 1269387 h 2179871"/>
                <a:gd name="connsiteX17655" fmla="*/ 629548 w 2663714"/>
                <a:gd name="connsiteY17655" fmla="*/ 1272716 h 2179871"/>
                <a:gd name="connsiteX17656" fmla="*/ 628780 w 2663714"/>
                <a:gd name="connsiteY17656" fmla="*/ 1275362 h 2179871"/>
                <a:gd name="connsiteX17657" fmla="*/ 626818 w 2663714"/>
                <a:gd name="connsiteY17657" fmla="*/ 1281934 h 2179871"/>
                <a:gd name="connsiteX17658" fmla="*/ 626562 w 2663714"/>
                <a:gd name="connsiteY17658" fmla="*/ 1282873 h 2179871"/>
                <a:gd name="connsiteX17659" fmla="*/ 626562 w 2663714"/>
                <a:gd name="connsiteY17659" fmla="*/ 1282873 h 2179871"/>
                <a:gd name="connsiteX17660" fmla="*/ 626562 w 2663714"/>
                <a:gd name="connsiteY17660" fmla="*/ 1282958 h 2179871"/>
                <a:gd name="connsiteX17661" fmla="*/ 626562 w 2663714"/>
                <a:gd name="connsiteY17661" fmla="*/ 1282958 h 2179871"/>
                <a:gd name="connsiteX17662" fmla="*/ 626562 w 2663714"/>
                <a:gd name="connsiteY17662" fmla="*/ 1283043 h 2179871"/>
                <a:gd name="connsiteX17663" fmla="*/ 625197 w 2663714"/>
                <a:gd name="connsiteY17663" fmla="*/ 1288762 h 2179871"/>
                <a:gd name="connsiteX17664" fmla="*/ 617774 w 2663714"/>
                <a:gd name="connsiteY17664" fmla="*/ 1289871 h 2179871"/>
                <a:gd name="connsiteX17665" fmla="*/ 620334 w 2663714"/>
                <a:gd name="connsiteY17665" fmla="*/ 1281763 h 2179871"/>
                <a:gd name="connsiteX17666" fmla="*/ 626818 w 2663714"/>
                <a:gd name="connsiteY17666" fmla="*/ 1281934 h 2179871"/>
                <a:gd name="connsiteX17667" fmla="*/ 612570 w 2663714"/>
                <a:gd name="connsiteY17667" fmla="*/ 1290640 h 2179871"/>
                <a:gd name="connsiteX17668" fmla="*/ 608218 w 2663714"/>
                <a:gd name="connsiteY17668" fmla="*/ 1291237 h 2179871"/>
                <a:gd name="connsiteX17669" fmla="*/ 603355 w 2663714"/>
                <a:gd name="connsiteY17669" fmla="*/ 1287567 h 2179871"/>
                <a:gd name="connsiteX17670" fmla="*/ 605062 w 2663714"/>
                <a:gd name="connsiteY17670" fmla="*/ 1282531 h 2179871"/>
                <a:gd name="connsiteX17671" fmla="*/ 609584 w 2663714"/>
                <a:gd name="connsiteY17671" fmla="*/ 1281336 h 2179871"/>
                <a:gd name="connsiteX17672" fmla="*/ 614532 w 2663714"/>
                <a:gd name="connsiteY17672" fmla="*/ 1281507 h 2179871"/>
                <a:gd name="connsiteX17673" fmla="*/ 612570 w 2663714"/>
                <a:gd name="connsiteY17673" fmla="*/ 1290554 h 2179871"/>
                <a:gd name="connsiteX17674" fmla="*/ 605403 w 2663714"/>
                <a:gd name="connsiteY17674" fmla="*/ 1281678 h 2179871"/>
                <a:gd name="connsiteX17675" fmla="*/ 605574 w 2663714"/>
                <a:gd name="connsiteY17675" fmla="*/ 1281251 h 2179871"/>
                <a:gd name="connsiteX17676" fmla="*/ 607707 w 2663714"/>
                <a:gd name="connsiteY17676" fmla="*/ 1281251 h 2179871"/>
                <a:gd name="connsiteX17677" fmla="*/ 605403 w 2663714"/>
                <a:gd name="connsiteY17677" fmla="*/ 1281593 h 2179871"/>
                <a:gd name="connsiteX17678" fmla="*/ 597981 w 2663714"/>
                <a:gd name="connsiteY17678" fmla="*/ 1282787 h 2179871"/>
                <a:gd name="connsiteX17679" fmla="*/ 597042 w 2663714"/>
                <a:gd name="connsiteY17679" fmla="*/ 1282958 h 2179871"/>
                <a:gd name="connsiteX17680" fmla="*/ 595592 w 2663714"/>
                <a:gd name="connsiteY17680" fmla="*/ 1281848 h 2179871"/>
                <a:gd name="connsiteX17681" fmla="*/ 595677 w 2663714"/>
                <a:gd name="connsiteY17681" fmla="*/ 1281251 h 2179871"/>
                <a:gd name="connsiteX17682" fmla="*/ 595421 w 2663714"/>
                <a:gd name="connsiteY17682" fmla="*/ 1281251 h 2179871"/>
                <a:gd name="connsiteX17683" fmla="*/ 595336 w 2663714"/>
                <a:gd name="connsiteY17683" fmla="*/ 1281678 h 2179871"/>
                <a:gd name="connsiteX17684" fmla="*/ 594227 w 2663714"/>
                <a:gd name="connsiteY17684" fmla="*/ 1280824 h 2179871"/>
                <a:gd name="connsiteX17685" fmla="*/ 598492 w 2663714"/>
                <a:gd name="connsiteY17685" fmla="*/ 1280995 h 2179871"/>
                <a:gd name="connsiteX17686" fmla="*/ 597981 w 2663714"/>
                <a:gd name="connsiteY17686" fmla="*/ 1282873 h 2179871"/>
                <a:gd name="connsiteX17687" fmla="*/ 528276 w 2663714"/>
                <a:gd name="connsiteY17687" fmla="*/ 1246856 h 2179871"/>
                <a:gd name="connsiteX17688" fmla="*/ 526570 w 2663714"/>
                <a:gd name="connsiteY17688" fmla="*/ 1247624 h 2179871"/>
                <a:gd name="connsiteX17689" fmla="*/ 527252 w 2663714"/>
                <a:gd name="connsiteY17689" fmla="*/ 1246173 h 2179871"/>
                <a:gd name="connsiteX17690" fmla="*/ 528191 w 2663714"/>
                <a:gd name="connsiteY17690" fmla="*/ 1246941 h 2179871"/>
                <a:gd name="connsiteX17691" fmla="*/ 521451 w 2663714"/>
                <a:gd name="connsiteY17691" fmla="*/ 1249928 h 2179871"/>
                <a:gd name="connsiteX17692" fmla="*/ 519830 w 2663714"/>
                <a:gd name="connsiteY17692" fmla="*/ 1250696 h 2179871"/>
                <a:gd name="connsiteX17693" fmla="*/ 508397 w 2663714"/>
                <a:gd name="connsiteY17693" fmla="*/ 1252403 h 2179871"/>
                <a:gd name="connsiteX17694" fmla="*/ 515223 w 2663714"/>
                <a:gd name="connsiteY17694" fmla="*/ 1237126 h 2179871"/>
                <a:gd name="connsiteX17695" fmla="*/ 523669 w 2663714"/>
                <a:gd name="connsiteY17695" fmla="*/ 1243442 h 2179871"/>
                <a:gd name="connsiteX17696" fmla="*/ 521451 w 2663714"/>
                <a:gd name="connsiteY17696" fmla="*/ 1249928 h 2179871"/>
                <a:gd name="connsiteX17697" fmla="*/ 500036 w 2663714"/>
                <a:gd name="connsiteY17697" fmla="*/ 1253684 h 2179871"/>
                <a:gd name="connsiteX17698" fmla="*/ 497306 w 2663714"/>
                <a:gd name="connsiteY17698" fmla="*/ 1254110 h 2179871"/>
                <a:gd name="connsiteX17699" fmla="*/ 498330 w 2663714"/>
                <a:gd name="connsiteY17699" fmla="*/ 1251806 h 2179871"/>
                <a:gd name="connsiteX17700" fmla="*/ 499951 w 2663714"/>
                <a:gd name="connsiteY17700" fmla="*/ 1253684 h 2179871"/>
                <a:gd name="connsiteX17701" fmla="*/ 500804 w 2663714"/>
                <a:gd name="connsiteY17701" fmla="*/ 1255646 h 2179871"/>
                <a:gd name="connsiteX17702" fmla="*/ 501657 w 2663714"/>
                <a:gd name="connsiteY17702" fmla="*/ 1255646 h 2179871"/>
                <a:gd name="connsiteX17703" fmla="*/ 502937 w 2663714"/>
                <a:gd name="connsiteY17703" fmla="*/ 1257183 h 2179871"/>
                <a:gd name="connsiteX17704" fmla="*/ 502425 w 2663714"/>
                <a:gd name="connsiteY17704" fmla="*/ 1258890 h 2179871"/>
                <a:gd name="connsiteX17705" fmla="*/ 500719 w 2663714"/>
                <a:gd name="connsiteY17705" fmla="*/ 1259743 h 2179871"/>
                <a:gd name="connsiteX17706" fmla="*/ 498159 w 2663714"/>
                <a:gd name="connsiteY17706" fmla="*/ 1255988 h 2179871"/>
                <a:gd name="connsiteX17707" fmla="*/ 500804 w 2663714"/>
                <a:gd name="connsiteY17707" fmla="*/ 1255817 h 2179871"/>
                <a:gd name="connsiteX17708" fmla="*/ 469151 w 2663714"/>
                <a:gd name="connsiteY17708" fmla="*/ 1276130 h 2179871"/>
                <a:gd name="connsiteX17709" fmla="*/ 463862 w 2663714"/>
                <a:gd name="connsiteY17709" fmla="*/ 1279629 h 2179871"/>
                <a:gd name="connsiteX17710" fmla="*/ 463435 w 2663714"/>
                <a:gd name="connsiteY17710" fmla="*/ 1277154 h 2179871"/>
                <a:gd name="connsiteX17711" fmla="*/ 471199 w 2663714"/>
                <a:gd name="connsiteY17711" fmla="*/ 1275021 h 2179871"/>
                <a:gd name="connsiteX17712" fmla="*/ 469493 w 2663714"/>
                <a:gd name="connsiteY17712" fmla="*/ 1275959 h 2179871"/>
                <a:gd name="connsiteX17713" fmla="*/ 469493 w 2663714"/>
                <a:gd name="connsiteY17713" fmla="*/ 1275959 h 2179871"/>
                <a:gd name="connsiteX17714" fmla="*/ 469322 w 2663714"/>
                <a:gd name="connsiteY17714" fmla="*/ 1275959 h 2179871"/>
                <a:gd name="connsiteX17715" fmla="*/ 469151 w 2663714"/>
                <a:gd name="connsiteY17715" fmla="*/ 1275959 h 2179871"/>
                <a:gd name="connsiteX17716" fmla="*/ 469151 w 2663714"/>
                <a:gd name="connsiteY17716" fmla="*/ 1276045 h 2179871"/>
                <a:gd name="connsiteX17717" fmla="*/ 470090 w 2663714"/>
                <a:gd name="connsiteY17717" fmla="*/ 1283641 h 2179871"/>
                <a:gd name="connsiteX17718" fmla="*/ 471455 w 2663714"/>
                <a:gd name="connsiteY17718" fmla="*/ 1290895 h 2179871"/>
                <a:gd name="connsiteX17719" fmla="*/ 466507 w 2663714"/>
                <a:gd name="connsiteY17719" fmla="*/ 1294310 h 2179871"/>
                <a:gd name="connsiteX17720" fmla="*/ 466251 w 2663714"/>
                <a:gd name="connsiteY17720" fmla="*/ 1293200 h 2179871"/>
                <a:gd name="connsiteX17721" fmla="*/ 465056 w 2663714"/>
                <a:gd name="connsiteY17721" fmla="*/ 1286543 h 2179871"/>
                <a:gd name="connsiteX17722" fmla="*/ 470090 w 2663714"/>
                <a:gd name="connsiteY17722" fmla="*/ 1283641 h 2179871"/>
                <a:gd name="connsiteX17723" fmla="*/ 464203 w 2663714"/>
                <a:gd name="connsiteY17723" fmla="*/ 1293285 h 2179871"/>
                <a:gd name="connsiteX17724" fmla="*/ 464544 w 2663714"/>
                <a:gd name="connsiteY17724" fmla="*/ 1295675 h 2179871"/>
                <a:gd name="connsiteX17725" fmla="*/ 455757 w 2663714"/>
                <a:gd name="connsiteY17725" fmla="*/ 1302161 h 2179871"/>
                <a:gd name="connsiteX17726" fmla="*/ 453880 w 2663714"/>
                <a:gd name="connsiteY17726" fmla="*/ 1293029 h 2179871"/>
                <a:gd name="connsiteX17727" fmla="*/ 463435 w 2663714"/>
                <a:gd name="connsiteY17727" fmla="*/ 1287481 h 2179871"/>
                <a:gd name="connsiteX17728" fmla="*/ 464203 w 2663714"/>
                <a:gd name="connsiteY17728" fmla="*/ 1293285 h 2179871"/>
                <a:gd name="connsiteX17729" fmla="*/ 452941 w 2663714"/>
                <a:gd name="connsiteY17729" fmla="*/ 1304381 h 2179871"/>
                <a:gd name="connsiteX17730" fmla="*/ 445177 w 2663714"/>
                <a:gd name="connsiteY17730" fmla="*/ 1311208 h 2179871"/>
                <a:gd name="connsiteX17731" fmla="*/ 443130 w 2663714"/>
                <a:gd name="connsiteY17731" fmla="*/ 1299430 h 2179871"/>
                <a:gd name="connsiteX17732" fmla="*/ 451405 w 2663714"/>
                <a:gd name="connsiteY17732" fmla="*/ 1294480 h 2179871"/>
                <a:gd name="connsiteX17733" fmla="*/ 452941 w 2663714"/>
                <a:gd name="connsiteY17733" fmla="*/ 1304381 h 2179871"/>
                <a:gd name="connsiteX17734" fmla="*/ 454136 w 2663714"/>
                <a:gd name="connsiteY17734" fmla="*/ 1312147 h 2179871"/>
                <a:gd name="connsiteX17735" fmla="*/ 455757 w 2663714"/>
                <a:gd name="connsiteY17735" fmla="*/ 1321877 h 2179871"/>
                <a:gd name="connsiteX17736" fmla="*/ 448334 w 2663714"/>
                <a:gd name="connsiteY17736" fmla="*/ 1328705 h 2179871"/>
                <a:gd name="connsiteX17737" fmla="*/ 446372 w 2663714"/>
                <a:gd name="connsiteY17737" fmla="*/ 1318122 h 2179871"/>
                <a:gd name="connsiteX17738" fmla="*/ 454136 w 2663714"/>
                <a:gd name="connsiteY17738" fmla="*/ 1312147 h 2179871"/>
                <a:gd name="connsiteX17739" fmla="*/ 456780 w 2663714"/>
                <a:gd name="connsiteY17739" fmla="*/ 1328278 h 2179871"/>
                <a:gd name="connsiteX17740" fmla="*/ 457804 w 2663714"/>
                <a:gd name="connsiteY17740" fmla="*/ 1334508 h 2179871"/>
                <a:gd name="connsiteX17741" fmla="*/ 450723 w 2663714"/>
                <a:gd name="connsiteY17741" fmla="*/ 1341592 h 2179871"/>
                <a:gd name="connsiteX17742" fmla="*/ 449272 w 2663714"/>
                <a:gd name="connsiteY17742" fmla="*/ 1333996 h 2179871"/>
                <a:gd name="connsiteX17743" fmla="*/ 456695 w 2663714"/>
                <a:gd name="connsiteY17743" fmla="*/ 1328278 h 2179871"/>
                <a:gd name="connsiteX17744" fmla="*/ 458913 w 2663714"/>
                <a:gd name="connsiteY17744" fmla="*/ 1341080 h 2179871"/>
                <a:gd name="connsiteX17745" fmla="*/ 461302 w 2663714"/>
                <a:gd name="connsiteY17745" fmla="*/ 1354992 h 2179871"/>
                <a:gd name="connsiteX17746" fmla="*/ 454647 w 2663714"/>
                <a:gd name="connsiteY17746" fmla="*/ 1361649 h 2179871"/>
                <a:gd name="connsiteX17747" fmla="*/ 451832 w 2663714"/>
                <a:gd name="connsiteY17747" fmla="*/ 1347225 h 2179871"/>
                <a:gd name="connsiteX17748" fmla="*/ 458913 w 2663714"/>
                <a:gd name="connsiteY17748" fmla="*/ 1341080 h 2179871"/>
                <a:gd name="connsiteX17749" fmla="*/ 462753 w 2663714"/>
                <a:gd name="connsiteY17749" fmla="*/ 1363015 h 2179871"/>
                <a:gd name="connsiteX17750" fmla="*/ 465483 w 2663714"/>
                <a:gd name="connsiteY17750" fmla="*/ 1377353 h 2179871"/>
                <a:gd name="connsiteX17751" fmla="*/ 458487 w 2663714"/>
                <a:gd name="connsiteY17751" fmla="*/ 1384181 h 2179871"/>
                <a:gd name="connsiteX17752" fmla="*/ 455927 w 2663714"/>
                <a:gd name="connsiteY17752" fmla="*/ 1369245 h 2179871"/>
                <a:gd name="connsiteX17753" fmla="*/ 462753 w 2663714"/>
                <a:gd name="connsiteY17753" fmla="*/ 1363015 h 2179871"/>
                <a:gd name="connsiteX17754" fmla="*/ 466848 w 2663714"/>
                <a:gd name="connsiteY17754" fmla="*/ 1384523 h 2179871"/>
                <a:gd name="connsiteX17755" fmla="*/ 470687 w 2663714"/>
                <a:gd name="connsiteY17755" fmla="*/ 1400739 h 2179871"/>
                <a:gd name="connsiteX17756" fmla="*/ 465227 w 2663714"/>
                <a:gd name="connsiteY17756" fmla="*/ 1405348 h 2179871"/>
                <a:gd name="connsiteX17757" fmla="*/ 465227 w 2663714"/>
                <a:gd name="connsiteY17757" fmla="*/ 1405348 h 2179871"/>
                <a:gd name="connsiteX17758" fmla="*/ 465142 w 2663714"/>
                <a:gd name="connsiteY17758" fmla="*/ 1405433 h 2179871"/>
                <a:gd name="connsiteX17759" fmla="*/ 465056 w 2663714"/>
                <a:gd name="connsiteY17759" fmla="*/ 1405433 h 2179871"/>
                <a:gd name="connsiteX17760" fmla="*/ 465056 w 2663714"/>
                <a:gd name="connsiteY17760" fmla="*/ 1405518 h 2179871"/>
                <a:gd name="connsiteX17761" fmla="*/ 462838 w 2663714"/>
                <a:gd name="connsiteY17761" fmla="*/ 1407737 h 2179871"/>
                <a:gd name="connsiteX17762" fmla="*/ 459767 w 2663714"/>
                <a:gd name="connsiteY17762" fmla="*/ 1390753 h 2179871"/>
                <a:gd name="connsiteX17763" fmla="*/ 466933 w 2663714"/>
                <a:gd name="connsiteY17763" fmla="*/ 1384437 h 2179871"/>
                <a:gd name="connsiteX17764" fmla="*/ 469749 w 2663714"/>
                <a:gd name="connsiteY17764" fmla="*/ 1410640 h 2179871"/>
                <a:gd name="connsiteX17765" fmla="*/ 469749 w 2663714"/>
                <a:gd name="connsiteY17765" fmla="*/ 1410640 h 2179871"/>
                <a:gd name="connsiteX17766" fmla="*/ 469749 w 2663714"/>
                <a:gd name="connsiteY17766" fmla="*/ 1410640 h 2179871"/>
                <a:gd name="connsiteX17767" fmla="*/ 469749 w 2663714"/>
                <a:gd name="connsiteY17767" fmla="*/ 1410640 h 2179871"/>
                <a:gd name="connsiteX17768" fmla="*/ 469749 w 2663714"/>
                <a:gd name="connsiteY17768" fmla="*/ 1410640 h 2179871"/>
                <a:gd name="connsiteX17769" fmla="*/ 472308 w 2663714"/>
                <a:gd name="connsiteY17769" fmla="*/ 1408164 h 2179871"/>
                <a:gd name="connsiteX17770" fmla="*/ 476403 w 2663714"/>
                <a:gd name="connsiteY17770" fmla="*/ 1424722 h 2179871"/>
                <a:gd name="connsiteX17771" fmla="*/ 465568 w 2663714"/>
                <a:gd name="connsiteY17771" fmla="*/ 1423527 h 2179871"/>
                <a:gd name="connsiteX17772" fmla="*/ 464032 w 2663714"/>
                <a:gd name="connsiteY17772" fmla="*/ 1415589 h 2179871"/>
                <a:gd name="connsiteX17773" fmla="*/ 469578 w 2663714"/>
                <a:gd name="connsiteY17773" fmla="*/ 1410724 h 2179871"/>
                <a:gd name="connsiteX17774" fmla="*/ 461558 w 2663714"/>
                <a:gd name="connsiteY17774" fmla="*/ 1423015 h 2179871"/>
                <a:gd name="connsiteX17775" fmla="*/ 456183 w 2663714"/>
                <a:gd name="connsiteY17775" fmla="*/ 1422503 h 2179871"/>
                <a:gd name="connsiteX17776" fmla="*/ 460449 w 2663714"/>
                <a:gd name="connsiteY17776" fmla="*/ 1418747 h 2179871"/>
                <a:gd name="connsiteX17777" fmla="*/ 461558 w 2663714"/>
                <a:gd name="connsiteY17777" fmla="*/ 1423015 h 2179871"/>
                <a:gd name="connsiteX17778" fmla="*/ 450638 w 2663714"/>
                <a:gd name="connsiteY17778" fmla="*/ 1437609 h 2179871"/>
                <a:gd name="connsiteX17779" fmla="*/ 439888 w 2663714"/>
                <a:gd name="connsiteY17779" fmla="*/ 1436926 h 2179871"/>
                <a:gd name="connsiteX17780" fmla="*/ 448590 w 2663714"/>
                <a:gd name="connsiteY17780" fmla="*/ 1429160 h 2179871"/>
                <a:gd name="connsiteX17781" fmla="*/ 450552 w 2663714"/>
                <a:gd name="connsiteY17781" fmla="*/ 1437609 h 2179871"/>
                <a:gd name="connsiteX17782" fmla="*/ 457122 w 2663714"/>
                <a:gd name="connsiteY17782" fmla="*/ 1446485 h 2179871"/>
                <a:gd name="connsiteX17783" fmla="*/ 455757 w 2663714"/>
                <a:gd name="connsiteY17783" fmla="*/ 1448022 h 2179871"/>
                <a:gd name="connsiteX17784" fmla="*/ 455586 w 2663714"/>
                <a:gd name="connsiteY17784" fmla="*/ 1448278 h 2179871"/>
                <a:gd name="connsiteX17785" fmla="*/ 455245 w 2663714"/>
                <a:gd name="connsiteY17785" fmla="*/ 1446401 h 2179871"/>
                <a:gd name="connsiteX17786" fmla="*/ 457207 w 2663714"/>
                <a:gd name="connsiteY17786" fmla="*/ 1446485 h 2179871"/>
                <a:gd name="connsiteX17787" fmla="*/ 489201 w 2663714"/>
                <a:gd name="connsiteY17787" fmla="*/ 1460312 h 2179871"/>
                <a:gd name="connsiteX17788" fmla="*/ 499524 w 2663714"/>
                <a:gd name="connsiteY17788" fmla="*/ 1460568 h 2179871"/>
                <a:gd name="connsiteX17789" fmla="*/ 503108 w 2663714"/>
                <a:gd name="connsiteY17789" fmla="*/ 1472346 h 2179871"/>
                <a:gd name="connsiteX17790" fmla="*/ 491760 w 2663714"/>
                <a:gd name="connsiteY17790" fmla="*/ 1472346 h 2179871"/>
                <a:gd name="connsiteX17791" fmla="*/ 489201 w 2663714"/>
                <a:gd name="connsiteY17791" fmla="*/ 1460312 h 2179871"/>
                <a:gd name="connsiteX17792" fmla="*/ 504985 w 2663714"/>
                <a:gd name="connsiteY17792" fmla="*/ 1478321 h 2179871"/>
                <a:gd name="connsiteX17793" fmla="*/ 505753 w 2663714"/>
                <a:gd name="connsiteY17793" fmla="*/ 1480710 h 2179871"/>
                <a:gd name="connsiteX17794" fmla="*/ 493552 w 2663714"/>
                <a:gd name="connsiteY17794" fmla="*/ 1480710 h 2179871"/>
                <a:gd name="connsiteX17795" fmla="*/ 493211 w 2663714"/>
                <a:gd name="connsiteY17795" fmla="*/ 1479003 h 2179871"/>
                <a:gd name="connsiteX17796" fmla="*/ 504985 w 2663714"/>
                <a:gd name="connsiteY17796" fmla="*/ 1478406 h 2179871"/>
                <a:gd name="connsiteX17797" fmla="*/ 508483 w 2663714"/>
                <a:gd name="connsiteY17797" fmla="*/ 1478150 h 2179871"/>
                <a:gd name="connsiteX17798" fmla="*/ 516246 w 2663714"/>
                <a:gd name="connsiteY17798" fmla="*/ 1477723 h 2179871"/>
                <a:gd name="connsiteX17799" fmla="*/ 517185 w 2663714"/>
                <a:gd name="connsiteY17799" fmla="*/ 1480796 h 2179871"/>
                <a:gd name="connsiteX17800" fmla="*/ 509165 w 2663714"/>
                <a:gd name="connsiteY17800" fmla="*/ 1480625 h 2179871"/>
                <a:gd name="connsiteX17801" fmla="*/ 508483 w 2663714"/>
                <a:gd name="connsiteY17801" fmla="*/ 1478064 h 2179871"/>
                <a:gd name="connsiteX17802" fmla="*/ 523328 w 2663714"/>
                <a:gd name="connsiteY17802" fmla="*/ 1493939 h 2179871"/>
                <a:gd name="connsiteX17803" fmla="*/ 521195 w 2663714"/>
                <a:gd name="connsiteY17803" fmla="*/ 1485149 h 2179871"/>
                <a:gd name="connsiteX17804" fmla="*/ 532372 w 2663714"/>
                <a:gd name="connsiteY17804" fmla="*/ 1484551 h 2179871"/>
                <a:gd name="connsiteX17805" fmla="*/ 535528 w 2663714"/>
                <a:gd name="connsiteY17805" fmla="*/ 1495134 h 2179871"/>
                <a:gd name="connsiteX17806" fmla="*/ 523584 w 2663714"/>
                <a:gd name="connsiteY17806" fmla="*/ 1495134 h 2179871"/>
                <a:gd name="connsiteX17807" fmla="*/ 523328 w 2663714"/>
                <a:gd name="connsiteY17807" fmla="*/ 1493939 h 2179871"/>
                <a:gd name="connsiteX17808" fmla="*/ 535358 w 2663714"/>
                <a:gd name="connsiteY17808" fmla="*/ 1484380 h 2179871"/>
                <a:gd name="connsiteX17809" fmla="*/ 546108 w 2663714"/>
                <a:gd name="connsiteY17809" fmla="*/ 1483954 h 2179871"/>
                <a:gd name="connsiteX17810" fmla="*/ 549606 w 2663714"/>
                <a:gd name="connsiteY17810" fmla="*/ 1495305 h 2179871"/>
                <a:gd name="connsiteX17811" fmla="*/ 544486 w 2663714"/>
                <a:gd name="connsiteY17811" fmla="*/ 1495305 h 2179871"/>
                <a:gd name="connsiteX17812" fmla="*/ 538003 w 2663714"/>
                <a:gd name="connsiteY17812" fmla="*/ 1495305 h 2179871"/>
                <a:gd name="connsiteX17813" fmla="*/ 535358 w 2663714"/>
                <a:gd name="connsiteY17813" fmla="*/ 1484551 h 2179871"/>
                <a:gd name="connsiteX17814" fmla="*/ 534590 w 2663714"/>
                <a:gd name="connsiteY17814" fmla="*/ 1481308 h 2179871"/>
                <a:gd name="connsiteX17815" fmla="*/ 533481 w 2663714"/>
                <a:gd name="connsiteY17815" fmla="*/ 1476869 h 2179871"/>
                <a:gd name="connsiteX17816" fmla="*/ 543719 w 2663714"/>
                <a:gd name="connsiteY17816" fmla="*/ 1476443 h 2179871"/>
                <a:gd name="connsiteX17817" fmla="*/ 545340 w 2663714"/>
                <a:gd name="connsiteY17817" fmla="*/ 1481734 h 2179871"/>
                <a:gd name="connsiteX17818" fmla="*/ 534505 w 2663714"/>
                <a:gd name="connsiteY17818" fmla="*/ 1481308 h 2179871"/>
                <a:gd name="connsiteX17819" fmla="*/ 532542 w 2663714"/>
                <a:gd name="connsiteY17819" fmla="*/ 1472858 h 2179871"/>
                <a:gd name="connsiteX17820" fmla="*/ 529897 w 2663714"/>
                <a:gd name="connsiteY17820" fmla="*/ 1461849 h 2179871"/>
                <a:gd name="connsiteX17821" fmla="*/ 539538 w 2663714"/>
                <a:gd name="connsiteY17821" fmla="*/ 1462361 h 2179871"/>
                <a:gd name="connsiteX17822" fmla="*/ 542780 w 2663714"/>
                <a:gd name="connsiteY17822" fmla="*/ 1473114 h 2179871"/>
                <a:gd name="connsiteX17823" fmla="*/ 532542 w 2663714"/>
                <a:gd name="connsiteY17823" fmla="*/ 1472858 h 2179871"/>
                <a:gd name="connsiteX17824" fmla="*/ 529129 w 2663714"/>
                <a:gd name="connsiteY17824" fmla="*/ 1458776 h 2179871"/>
                <a:gd name="connsiteX17825" fmla="*/ 526655 w 2663714"/>
                <a:gd name="connsiteY17825" fmla="*/ 1448619 h 2179871"/>
                <a:gd name="connsiteX17826" fmla="*/ 535528 w 2663714"/>
                <a:gd name="connsiteY17826" fmla="*/ 1449046 h 2179871"/>
                <a:gd name="connsiteX17827" fmla="*/ 538770 w 2663714"/>
                <a:gd name="connsiteY17827" fmla="*/ 1459971 h 2179871"/>
                <a:gd name="connsiteX17828" fmla="*/ 529129 w 2663714"/>
                <a:gd name="connsiteY17828" fmla="*/ 1458861 h 2179871"/>
                <a:gd name="connsiteX17829" fmla="*/ 513260 w 2663714"/>
                <a:gd name="connsiteY17829" fmla="*/ 1393570 h 2179871"/>
                <a:gd name="connsiteX17830" fmla="*/ 507971 w 2663714"/>
                <a:gd name="connsiteY17830" fmla="*/ 1374537 h 2179871"/>
                <a:gd name="connsiteX17831" fmla="*/ 512151 w 2663714"/>
                <a:gd name="connsiteY17831" fmla="*/ 1370696 h 2179871"/>
                <a:gd name="connsiteX17832" fmla="*/ 516417 w 2663714"/>
                <a:gd name="connsiteY17832" fmla="*/ 1366941 h 2179871"/>
                <a:gd name="connsiteX17833" fmla="*/ 520768 w 2663714"/>
                <a:gd name="connsiteY17833" fmla="*/ 1387766 h 2179871"/>
                <a:gd name="connsiteX17834" fmla="*/ 513260 w 2663714"/>
                <a:gd name="connsiteY17834" fmla="*/ 1393484 h 2179871"/>
                <a:gd name="connsiteX17835" fmla="*/ 510957 w 2663714"/>
                <a:gd name="connsiteY17835" fmla="*/ 1369075 h 2179871"/>
                <a:gd name="connsiteX17836" fmla="*/ 507288 w 2663714"/>
                <a:gd name="connsiteY17836" fmla="*/ 1371891 h 2179871"/>
                <a:gd name="connsiteX17837" fmla="*/ 502084 w 2663714"/>
                <a:gd name="connsiteY17837" fmla="*/ 1352944 h 2179871"/>
                <a:gd name="connsiteX17838" fmla="*/ 511895 w 2663714"/>
                <a:gd name="connsiteY17838" fmla="*/ 1344067 h 2179871"/>
                <a:gd name="connsiteX17839" fmla="*/ 512493 w 2663714"/>
                <a:gd name="connsiteY17839" fmla="*/ 1347055 h 2179871"/>
                <a:gd name="connsiteX17840" fmla="*/ 516161 w 2663714"/>
                <a:gd name="connsiteY17840" fmla="*/ 1365320 h 2179871"/>
                <a:gd name="connsiteX17841" fmla="*/ 511042 w 2663714"/>
                <a:gd name="connsiteY17841" fmla="*/ 1369160 h 2179871"/>
                <a:gd name="connsiteX17842" fmla="*/ 500548 w 2663714"/>
                <a:gd name="connsiteY17842" fmla="*/ 1347481 h 2179871"/>
                <a:gd name="connsiteX17843" fmla="*/ 496197 w 2663714"/>
                <a:gd name="connsiteY17843" fmla="*/ 1331607 h 2179871"/>
                <a:gd name="connsiteX17844" fmla="*/ 507459 w 2663714"/>
                <a:gd name="connsiteY17844" fmla="*/ 1321450 h 2179871"/>
                <a:gd name="connsiteX17845" fmla="*/ 510957 w 2663714"/>
                <a:gd name="connsiteY17845" fmla="*/ 1339373 h 2179871"/>
                <a:gd name="connsiteX17846" fmla="*/ 500548 w 2663714"/>
                <a:gd name="connsiteY17846" fmla="*/ 1347481 h 2179871"/>
                <a:gd name="connsiteX17847" fmla="*/ 545766 w 2663714"/>
                <a:gd name="connsiteY17847" fmla="*/ 1298150 h 2179871"/>
                <a:gd name="connsiteX17848" fmla="*/ 552762 w 2663714"/>
                <a:gd name="connsiteY17848" fmla="*/ 1296955 h 2179871"/>
                <a:gd name="connsiteX17849" fmla="*/ 552762 w 2663714"/>
                <a:gd name="connsiteY17849" fmla="*/ 1296955 h 2179871"/>
                <a:gd name="connsiteX17850" fmla="*/ 552762 w 2663714"/>
                <a:gd name="connsiteY17850" fmla="*/ 1296955 h 2179871"/>
                <a:gd name="connsiteX17851" fmla="*/ 552762 w 2663714"/>
                <a:gd name="connsiteY17851" fmla="*/ 1296955 h 2179871"/>
                <a:gd name="connsiteX17852" fmla="*/ 552762 w 2663714"/>
                <a:gd name="connsiteY17852" fmla="*/ 1296955 h 2179871"/>
                <a:gd name="connsiteX17853" fmla="*/ 564707 w 2663714"/>
                <a:gd name="connsiteY17853" fmla="*/ 1293882 h 2179871"/>
                <a:gd name="connsiteX17854" fmla="*/ 562915 w 2663714"/>
                <a:gd name="connsiteY17854" fmla="*/ 1301223 h 2179871"/>
                <a:gd name="connsiteX17855" fmla="*/ 551056 w 2663714"/>
                <a:gd name="connsiteY17855" fmla="*/ 1305148 h 2179871"/>
                <a:gd name="connsiteX17856" fmla="*/ 545681 w 2663714"/>
                <a:gd name="connsiteY17856" fmla="*/ 1298150 h 2179871"/>
                <a:gd name="connsiteX17857" fmla="*/ 569314 w 2663714"/>
                <a:gd name="connsiteY17857" fmla="*/ 1292602 h 2179871"/>
                <a:gd name="connsiteX17858" fmla="*/ 579040 w 2663714"/>
                <a:gd name="connsiteY17858" fmla="*/ 1289957 h 2179871"/>
                <a:gd name="connsiteX17859" fmla="*/ 577334 w 2663714"/>
                <a:gd name="connsiteY17859" fmla="*/ 1296784 h 2179871"/>
                <a:gd name="connsiteX17860" fmla="*/ 566754 w 2663714"/>
                <a:gd name="connsiteY17860" fmla="*/ 1300028 h 2179871"/>
                <a:gd name="connsiteX17861" fmla="*/ 569314 w 2663714"/>
                <a:gd name="connsiteY17861" fmla="*/ 1292602 h 2179871"/>
                <a:gd name="connsiteX17862" fmla="*/ 577504 w 2663714"/>
                <a:gd name="connsiteY17862" fmla="*/ 1304551 h 2179871"/>
                <a:gd name="connsiteX17863" fmla="*/ 577931 w 2663714"/>
                <a:gd name="connsiteY17863" fmla="*/ 1303442 h 2179871"/>
                <a:gd name="connsiteX17864" fmla="*/ 581770 w 2663714"/>
                <a:gd name="connsiteY17864" fmla="*/ 1302759 h 2179871"/>
                <a:gd name="connsiteX17865" fmla="*/ 581770 w 2663714"/>
                <a:gd name="connsiteY17865" fmla="*/ 1302759 h 2179871"/>
                <a:gd name="connsiteX17866" fmla="*/ 581770 w 2663714"/>
                <a:gd name="connsiteY17866" fmla="*/ 1302759 h 2179871"/>
                <a:gd name="connsiteX17867" fmla="*/ 581770 w 2663714"/>
                <a:gd name="connsiteY17867" fmla="*/ 1302759 h 2179871"/>
                <a:gd name="connsiteX17868" fmla="*/ 581770 w 2663714"/>
                <a:gd name="connsiteY17868" fmla="*/ 1302759 h 2179871"/>
                <a:gd name="connsiteX17869" fmla="*/ 590387 w 2663714"/>
                <a:gd name="connsiteY17869" fmla="*/ 1300284 h 2179871"/>
                <a:gd name="connsiteX17870" fmla="*/ 589875 w 2663714"/>
                <a:gd name="connsiteY17870" fmla="*/ 1302844 h 2179871"/>
                <a:gd name="connsiteX17871" fmla="*/ 580320 w 2663714"/>
                <a:gd name="connsiteY17871" fmla="*/ 1304722 h 2179871"/>
                <a:gd name="connsiteX17872" fmla="*/ 577334 w 2663714"/>
                <a:gd name="connsiteY17872" fmla="*/ 1305234 h 2179871"/>
                <a:gd name="connsiteX17873" fmla="*/ 577590 w 2663714"/>
                <a:gd name="connsiteY17873" fmla="*/ 1304551 h 2179871"/>
                <a:gd name="connsiteX17874" fmla="*/ 628524 w 2663714"/>
                <a:gd name="connsiteY17874" fmla="*/ 1299004 h 2179871"/>
                <a:gd name="connsiteX17875" fmla="*/ 632534 w 2663714"/>
                <a:gd name="connsiteY17875" fmla="*/ 1299259 h 2179871"/>
                <a:gd name="connsiteX17876" fmla="*/ 632278 w 2663714"/>
                <a:gd name="connsiteY17876" fmla="*/ 1300796 h 2179871"/>
                <a:gd name="connsiteX17877" fmla="*/ 629548 w 2663714"/>
                <a:gd name="connsiteY17877" fmla="*/ 1300796 h 2179871"/>
                <a:gd name="connsiteX17878" fmla="*/ 627927 w 2663714"/>
                <a:gd name="connsiteY17878" fmla="*/ 1300711 h 2179871"/>
                <a:gd name="connsiteX17879" fmla="*/ 628524 w 2663714"/>
                <a:gd name="connsiteY17879" fmla="*/ 1299004 h 2179871"/>
                <a:gd name="connsiteX17880" fmla="*/ 629463 w 2663714"/>
                <a:gd name="connsiteY17880" fmla="*/ 1296272 h 2179871"/>
                <a:gd name="connsiteX17881" fmla="*/ 633131 w 2663714"/>
                <a:gd name="connsiteY17881" fmla="*/ 1285006 h 2179871"/>
                <a:gd name="connsiteX17882" fmla="*/ 633131 w 2663714"/>
                <a:gd name="connsiteY17882" fmla="*/ 1285006 h 2179871"/>
                <a:gd name="connsiteX17883" fmla="*/ 633131 w 2663714"/>
                <a:gd name="connsiteY17883" fmla="*/ 1285006 h 2179871"/>
                <a:gd name="connsiteX17884" fmla="*/ 633131 w 2663714"/>
                <a:gd name="connsiteY17884" fmla="*/ 1285006 h 2179871"/>
                <a:gd name="connsiteX17885" fmla="*/ 633131 w 2663714"/>
                <a:gd name="connsiteY17885" fmla="*/ 1285006 h 2179871"/>
                <a:gd name="connsiteX17886" fmla="*/ 633728 w 2663714"/>
                <a:gd name="connsiteY17886" fmla="*/ 1282361 h 2179871"/>
                <a:gd name="connsiteX17887" fmla="*/ 634326 w 2663714"/>
                <a:gd name="connsiteY17887" fmla="*/ 1282361 h 2179871"/>
                <a:gd name="connsiteX17888" fmla="*/ 634326 w 2663714"/>
                <a:gd name="connsiteY17888" fmla="*/ 1282361 h 2179871"/>
                <a:gd name="connsiteX17889" fmla="*/ 634326 w 2663714"/>
                <a:gd name="connsiteY17889" fmla="*/ 1282361 h 2179871"/>
                <a:gd name="connsiteX17890" fmla="*/ 634326 w 2663714"/>
                <a:gd name="connsiteY17890" fmla="*/ 1282361 h 2179871"/>
                <a:gd name="connsiteX17891" fmla="*/ 634326 w 2663714"/>
                <a:gd name="connsiteY17891" fmla="*/ 1282361 h 2179871"/>
                <a:gd name="connsiteX17892" fmla="*/ 636117 w 2663714"/>
                <a:gd name="connsiteY17892" fmla="*/ 1282361 h 2179871"/>
                <a:gd name="connsiteX17893" fmla="*/ 634496 w 2663714"/>
                <a:gd name="connsiteY17893" fmla="*/ 1288250 h 2179871"/>
                <a:gd name="connsiteX17894" fmla="*/ 634496 w 2663714"/>
                <a:gd name="connsiteY17894" fmla="*/ 1288250 h 2179871"/>
                <a:gd name="connsiteX17895" fmla="*/ 634496 w 2663714"/>
                <a:gd name="connsiteY17895" fmla="*/ 1288335 h 2179871"/>
                <a:gd name="connsiteX17896" fmla="*/ 634496 w 2663714"/>
                <a:gd name="connsiteY17896" fmla="*/ 1288335 h 2179871"/>
                <a:gd name="connsiteX17897" fmla="*/ 634496 w 2663714"/>
                <a:gd name="connsiteY17897" fmla="*/ 1288420 h 2179871"/>
                <a:gd name="connsiteX17898" fmla="*/ 633131 w 2663714"/>
                <a:gd name="connsiteY17898" fmla="*/ 1296272 h 2179871"/>
                <a:gd name="connsiteX17899" fmla="*/ 629463 w 2663714"/>
                <a:gd name="connsiteY17899" fmla="*/ 1296358 h 2179871"/>
                <a:gd name="connsiteX17900" fmla="*/ 643625 w 2663714"/>
                <a:gd name="connsiteY17900" fmla="*/ 1275533 h 2179871"/>
                <a:gd name="connsiteX17901" fmla="*/ 644478 w 2663714"/>
                <a:gd name="connsiteY17901" fmla="*/ 1269387 h 2179871"/>
                <a:gd name="connsiteX17902" fmla="*/ 650792 w 2663714"/>
                <a:gd name="connsiteY17902" fmla="*/ 1275789 h 2179871"/>
                <a:gd name="connsiteX17903" fmla="*/ 643625 w 2663714"/>
                <a:gd name="connsiteY17903" fmla="*/ 1275618 h 2179871"/>
                <a:gd name="connsiteX17904" fmla="*/ 637994 w 2663714"/>
                <a:gd name="connsiteY17904" fmla="*/ 1275362 h 2179871"/>
                <a:gd name="connsiteX17905" fmla="*/ 635264 w 2663714"/>
                <a:gd name="connsiteY17905" fmla="*/ 1275362 h 2179871"/>
                <a:gd name="connsiteX17906" fmla="*/ 637738 w 2663714"/>
                <a:gd name="connsiteY17906" fmla="*/ 1262731 h 2179871"/>
                <a:gd name="connsiteX17907" fmla="*/ 640724 w 2663714"/>
                <a:gd name="connsiteY17907" fmla="*/ 1265632 h 2179871"/>
                <a:gd name="connsiteX17908" fmla="*/ 638079 w 2663714"/>
                <a:gd name="connsiteY17908" fmla="*/ 1275447 h 2179871"/>
                <a:gd name="connsiteX17909" fmla="*/ 633131 w 2663714"/>
                <a:gd name="connsiteY17909" fmla="*/ 1258122 h 2179871"/>
                <a:gd name="connsiteX17910" fmla="*/ 633814 w 2663714"/>
                <a:gd name="connsiteY17910" fmla="*/ 1258804 h 2179871"/>
                <a:gd name="connsiteX17911" fmla="*/ 630145 w 2663714"/>
                <a:gd name="connsiteY17911" fmla="*/ 1271009 h 2179871"/>
                <a:gd name="connsiteX17912" fmla="*/ 627500 w 2663714"/>
                <a:gd name="connsiteY17912" fmla="*/ 1268022 h 2179871"/>
                <a:gd name="connsiteX17913" fmla="*/ 625197 w 2663714"/>
                <a:gd name="connsiteY17913" fmla="*/ 1265376 h 2179871"/>
                <a:gd name="connsiteX17914" fmla="*/ 626647 w 2663714"/>
                <a:gd name="connsiteY17914" fmla="*/ 1258804 h 2179871"/>
                <a:gd name="connsiteX17915" fmla="*/ 633131 w 2663714"/>
                <a:gd name="connsiteY17915" fmla="*/ 1258122 h 2179871"/>
                <a:gd name="connsiteX17916" fmla="*/ 618798 w 2663714"/>
                <a:gd name="connsiteY17916" fmla="*/ 1262560 h 2179871"/>
                <a:gd name="connsiteX17917" fmla="*/ 618371 w 2663714"/>
                <a:gd name="connsiteY17917" fmla="*/ 1263926 h 2179871"/>
                <a:gd name="connsiteX17918" fmla="*/ 618371 w 2663714"/>
                <a:gd name="connsiteY17918" fmla="*/ 1263926 h 2179871"/>
                <a:gd name="connsiteX17919" fmla="*/ 618371 w 2663714"/>
                <a:gd name="connsiteY17919" fmla="*/ 1264010 h 2179871"/>
                <a:gd name="connsiteX17920" fmla="*/ 618371 w 2663714"/>
                <a:gd name="connsiteY17920" fmla="*/ 1264010 h 2179871"/>
                <a:gd name="connsiteX17921" fmla="*/ 618371 w 2663714"/>
                <a:gd name="connsiteY17921" fmla="*/ 1264096 h 2179871"/>
                <a:gd name="connsiteX17922" fmla="*/ 615726 w 2663714"/>
                <a:gd name="connsiteY17922" fmla="*/ 1275959 h 2179871"/>
                <a:gd name="connsiteX17923" fmla="*/ 607024 w 2663714"/>
                <a:gd name="connsiteY17923" fmla="*/ 1276386 h 2179871"/>
                <a:gd name="connsiteX17924" fmla="*/ 609754 w 2663714"/>
                <a:gd name="connsiteY17924" fmla="*/ 1266486 h 2179871"/>
                <a:gd name="connsiteX17925" fmla="*/ 612143 w 2663714"/>
                <a:gd name="connsiteY17925" fmla="*/ 1265974 h 2179871"/>
                <a:gd name="connsiteX17926" fmla="*/ 612143 w 2663714"/>
                <a:gd name="connsiteY17926" fmla="*/ 1265717 h 2179871"/>
                <a:gd name="connsiteX17927" fmla="*/ 609925 w 2663714"/>
                <a:gd name="connsiteY17927" fmla="*/ 1265974 h 2179871"/>
                <a:gd name="connsiteX17928" fmla="*/ 611461 w 2663714"/>
                <a:gd name="connsiteY17928" fmla="*/ 1260170 h 2179871"/>
                <a:gd name="connsiteX17929" fmla="*/ 616068 w 2663714"/>
                <a:gd name="connsiteY17929" fmla="*/ 1259743 h 2179871"/>
                <a:gd name="connsiteX17930" fmla="*/ 618883 w 2663714"/>
                <a:gd name="connsiteY17930" fmla="*/ 1262474 h 2179871"/>
                <a:gd name="connsiteX17931" fmla="*/ 607963 w 2663714"/>
                <a:gd name="connsiteY17931" fmla="*/ 1252233 h 2179871"/>
                <a:gd name="connsiteX17932" fmla="*/ 607451 w 2663714"/>
                <a:gd name="connsiteY17932" fmla="*/ 1253684 h 2179871"/>
                <a:gd name="connsiteX17933" fmla="*/ 594568 w 2663714"/>
                <a:gd name="connsiteY17933" fmla="*/ 1255049 h 2179871"/>
                <a:gd name="connsiteX17934" fmla="*/ 595165 w 2663714"/>
                <a:gd name="connsiteY17934" fmla="*/ 1253086 h 2179871"/>
                <a:gd name="connsiteX17935" fmla="*/ 595165 w 2663714"/>
                <a:gd name="connsiteY17935" fmla="*/ 1253086 h 2179871"/>
                <a:gd name="connsiteX17936" fmla="*/ 595165 w 2663714"/>
                <a:gd name="connsiteY17936" fmla="*/ 1253086 h 2179871"/>
                <a:gd name="connsiteX17937" fmla="*/ 595165 w 2663714"/>
                <a:gd name="connsiteY17937" fmla="*/ 1253086 h 2179871"/>
                <a:gd name="connsiteX17938" fmla="*/ 595165 w 2663714"/>
                <a:gd name="connsiteY17938" fmla="*/ 1253086 h 2179871"/>
                <a:gd name="connsiteX17939" fmla="*/ 596701 w 2663714"/>
                <a:gd name="connsiteY17939" fmla="*/ 1246770 h 2179871"/>
                <a:gd name="connsiteX17940" fmla="*/ 601393 w 2663714"/>
                <a:gd name="connsiteY17940" fmla="*/ 1246087 h 2179871"/>
                <a:gd name="connsiteX17941" fmla="*/ 607877 w 2663714"/>
                <a:gd name="connsiteY17941" fmla="*/ 1252318 h 2179871"/>
                <a:gd name="connsiteX17942" fmla="*/ 607621 w 2663714"/>
                <a:gd name="connsiteY17942" fmla="*/ 1245149 h 2179871"/>
                <a:gd name="connsiteX17943" fmla="*/ 610522 w 2663714"/>
                <a:gd name="connsiteY17943" fmla="*/ 1244722 h 2179871"/>
                <a:gd name="connsiteX17944" fmla="*/ 609584 w 2663714"/>
                <a:gd name="connsiteY17944" fmla="*/ 1247453 h 2179871"/>
                <a:gd name="connsiteX17945" fmla="*/ 607621 w 2663714"/>
                <a:gd name="connsiteY17945" fmla="*/ 1245149 h 2179871"/>
                <a:gd name="connsiteX17946" fmla="*/ 567949 w 2663714"/>
                <a:gd name="connsiteY17946" fmla="*/ 1243783 h 2179871"/>
                <a:gd name="connsiteX17947" fmla="*/ 568546 w 2663714"/>
                <a:gd name="connsiteY17947" fmla="*/ 1242247 h 2179871"/>
                <a:gd name="connsiteX17948" fmla="*/ 568546 w 2663714"/>
                <a:gd name="connsiteY17948" fmla="*/ 1242247 h 2179871"/>
                <a:gd name="connsiteX17949" fmla="*/ 568546 w 2663714"/>
                <a:gd name="connsiteY17949" fmla="*/ 1242247 h 2179871"/>
                <a:gd name="connsiteX17950" fmla="*/ 568546 w 2663714"/>
                <a:gd name="connsiteY17950" fmla="*/ 1242247 h 2179871"/>
                <a:gd name="connsiteX17951" fmla="*/ 568546 w 2663714"/>
                <a:gd name="connsiteY17951" fmla="*/ 1242247 h 2179871"/>
                <a:gd name="connsiteX17952" fmla="*/ 569143 w 2663714"/>
                <a:gd name="connsiteY17952" fmla="*/ 1240369 h 2179871"/>
                <a:gd name="connsiteX17953" fmla="*/ 571788 w 2663714"/>
                <a:gd name="connsiteY17953" fmla="*/ 1243271 h 2179871"/>
                <a:gd name="connsiteX17954" fmla="*/ 567864 w 2663714"/>
                <a:gd name="connsiteY17954" fmla="*/ 1243783 h 2179871"/>
                <a:gd name="connsiteX17955" fmla="*/ 561977 w 2663714"/>
                <a:gd name="connsiteY17955" fmla="*/ 1239857 h 2179871"/>
                <a:gd name="connsiteX17956" fmla="*/ 561977 w 2663714"/>
                <a:gd name="connsiteY17956" fmla="*/ 1239857 h 2179871"/>
                <a:gd name="connsiteX17957" fmla="*/ 561977 w 2663714"/>
                <a:gd name="connsiteY17957" fmla="*/ 1239943 h 2179871"/>
                <a:gd name="connsiteX17958" fmla="*/ 560526 w 2663714"/>
                <a:gd name="connsiteY17958" fmla="*/ 1244807 h 2179871"/>
                <a:gd name="connsiteX17959" fmla="*/ 551653 w 2663714"/>
                <a:gd name="connsiteY17959" fmla="*/ 1246087 h 2179871"/>
                <a:gd name="connsiteX17960" fmla="*/ 559332 w 2663714"/>
                <a:gd name="connsiteY17960" fmla="*/ 1229786 h 2179871"/>
                <a:gd name="connsiteX17961" fmla="*/ 564024 w 2663714"/>
                <a:gd name="connsiteY17961" fmla="*/ 1234821 h 2179871"/>
                <a:gd name="connsiteX17962" fmla="*/ 562062 w 2663714"/>
                <a:gd name="connsiteY17962" fmla="*/ 1239772 h 2179871"/>
                <a:gd name="connsiteX17963" fmla="*/ 562062 w 2663714"/>
                <a:gd name="connsiteY17963" fmla="*/ 1239772 h 2179871"/>
                <a:gd name="connsiteX17964" fmla="*/ 562062 w 2663714"/>
                <a:gd name="connsiteY17964" fmla="*/ 1239857 h 2179871"/>
                <a:gd name="connsiteX17965" fmla="*/ 553615 w 2663714"/>
                <a:gd name="connsiteY17965" fmla="*/ 1218093 h 2179871"/>
                <a:gd name="connsiteX17966" fmla="*/ 544231 w 2663714"/>
                <a:gd name="connsiteY17966" fmla="*/ 1206827 h 2179871"/>
                <a:gd name="connsiteX17967" fmla="*/ 550032 w 2663714"/>
                <a:gd name="connsiteY17967" fmla="*/ 1190184 h 2179871"/>
                <a:gd name="connsiteX17968" fmla="*/ 560356 w 2663714"/>
                <a:gd name="connsiteY17968" fmla="*/ 1202048 h 2179871"/>
                <a:gd name="connsiteX17969" fmla="*/ 553615 w 2663714"/>
                <a:gd name="connsiteY17969" fmla="*/ 1218008 h 2179871"/>
                <a:gd name="connsiteX17970" fmla="*/ 540221 w 2663714"/>
                <a:gd name="connsiteY17970" fmla="*/ 1202133 h 2179871"/>
                <a:gd name="connsiteX17971" fmla="*/ 533310 w 2663714"/>
                <a:gd name="connsiteY17971" fmla="*/ 1194025 h 2179871"/>
                <a:gd name="connsiteX17972" fmla="*/ 539794 w 2663714"/>
                <a:gd name="connsiteY17972" fmla="*/ 1178492 h 2179871"/>
                <a:gd name="connsiteX17973" fmla="*/ 545254 w 2663714"/>
                <a:gd name="connsiteY17973" fmla="*/ 1184722 h 2179871"/>
                <a:gd name="connsiteX17974" fmla="*/ 547387 w 2663714"/>
                <a:gd name="connsiteY17974" fmla="*/ 1187197 h 2179871"/>
                <a:gd name="connsiteX17975" fmla="*/ 540221 w 2663714"/>
                <a:gd name="connsiteY17975" fmla="*/ 1202133 h 2179871"/>
                <a:gd name="connsiteX17976" fmla="*/ 537832 w 2663714"/>
                <a:gd name="connsiteY17976" fmla="*/ 1207169 h 2179871"/>
                <a:gd name="connsiteX17977" fmla="*/ 532628 w 2663714"/>
                <a:gd name="connsiteY17977" fmla="*/ 1218435 h 2179871"/>
                <a:gd name="connsiteX17978" fmla="*/ 532628 w 2663714"/>
                <a:gd name="connsiteY17978" fmla="*/ 1218435 h 2179871"/>
                <a:gd name="connsiteX17979" fmla="*/ 532628 w 2663714"/>
                <a:gd name="connsiteY17979" fmla="*/ 1218520 h 2179871"/>
                <a:gd name="connsiteX17980" fmla="*/ 532628 w 2663714"/>
                <a:gd name="connsiteY17980" fmla="*/ 1218520 h 2179871"/>
                <a:gd name="connsiteX17981" fmla="*/ 532628 w 2663714"/>
                <a:gd name="connsiteY17981" fmla="*/ 1218606 h 2179871"/>
                <a:gd name="connsiteX17982" fmla="*/ 531860 w 2663714"/>
                <a:gd name="connsiteY17982" fmla="*/ 1220739 h 2179871"/>
                <a:gd name="connsiteX17983" fmla="*/ 525631 w 2663714"/>
                <a:gd name="connsiteY17983" fmla="*/ 1213655 h 2179871"/>
                <a:gd name="connsiteX17984" fmla="*/ 531092 w 2663714"/>
                <a:gd name="connsiteY17984" fmla="*/ 1199829 h 2179871"/>
                <a:gd name="connsiteX17985" fmla="*/ 538003 w 2663714"/>
                <a:gd name="connsiteY17985" fmla="*/ 1207083 h 2179871"/>
                <a:gd name="connsiteX17986" fmla="*/ 531518 w 2663714"/>
                <a:gd name="connsiteY17986" fmla="*/ 1221336 h 2179871"/>
                <a:gd name="connsiteX17987" fmla="*/ 528106 w 2663714"/>
                <a:gd name="connsiteY17987" fmla="*/ 1230810 h 2179871"/>
                <a:gd name="connsiteX17988" fmla="*/ 520683 w 2663714"/>
                <a:gd name="connsiteY17988" fmla="*/ 1225177 h 2179871"/>
                <a:gd name="connsiteX17989" fmla="*/ 522816 w 2663714"/>
                <a:gd name="connsiteY17989" fmla="*/ 1220483 h 2179871"/>
                <a:gd name="connsiteX17990" fmla="*/ 522816 w 2663714"/>
                <a:gd name="connsiteY17990" fmla="*/ 1220483 h 2179871"/>
                <a:gd name="connsiteX17991" fmla="*/ 522816 w 2663714"/>
                <a:gd name="connsiteY17991" fmla="*/ 1220483 h 2179871"/>
                <a:gd name="connsiteX17992" fmla="*/ 522816 w 2663714"/>
                <a:gd name="connsiteY17992" fmla="*/ 1220483 h 2179871"/>
                <a:gd name="connsiteX17993" fmla="*/ 522816 w 2663714"/>
                <a:gd name="connsiteY17993" fmla="*/ 1220483 h 2179871"/>
                <a:gd name="connsiteX17994" fmla="*/ 525034 w 2663714"/>
                <a:gd name="connsiteY17994" fmla="*/ 1214850 h 2179871"/>
                <a:gd name="connsiteX17995" fmla="*/ 531518 w 2663714"/>
                <a:gd name="connsiteY17995" fmla="*/ 1221422 h 2179871"/>
                <a:gd name="connsiteX17996" fmla="*/ 516417 w 2663714"/>
                <a:gd name="connsiteY17996" fmla="*/ 1217581 h 2179871"/>
                <a:gd name="connsiteX17997" fmla="*/ 516417 w 2663714"/>
                <a:gd name="connsiteY17997" fmla="*/ 1217581 h 2179871"/>
                <a:gd name="connsiteX17998" fmla="*/ 516417 w 2663714"/>
                <a:gd name="connsiteY17998" fmla="*/ 1217666 h 2179871"/>
                <a:gd name="connsiteX17999" fmla="*/ 516417 w 2663714"/>
                <a:gd name="connsiteY17999" fmla="*/ 1217666 h 2179871"/>
                <a:gd name="connsiteX18000" fmla="*/ 516417 w 2663714"/>
                <a:gd name="connsiteY18000" fmla="*/ 1217752 h 2179871"/>
                <a:gd name="connsiteX18001" fmla="*/ 515308 w 2663714"/>
                <a:gd name="connsiteY18001" fmla="*/ 1220739 h 2179871"/>
                <a:gd name="connsiteX18002" fmla="*/ 513602 w 2663714"/>
                <a:gd name="connsiteY18002" fmla="*/ 1218947 h 2179871"/>
                <a:gd name="connsiteX18003" fmla="*/ 518550 w 2663714"/>
                <a:gd name="connsiteY18003" fmla="*/ 1208108 h 2179871"/>
                <a:gd name="connsiteX18004" fmla="*/ 520171 w 2663714"/>
                <a:gd name="connsiteY18004" fmla="*/ 1209729 h 2179871"/>
                <a:gd name="connsiteX18005" fmla="*/ 516417 w 2663714"/>
                <a:gd name="connsiteY18005" fmla="*/ 1217496 h 2179871"/>
                <a:gd name="connsiteX18006" fmla="*/ 509763 w 2663714"/>
                <a:gd name="connsiteY18006" fmla="*/ 1214850 h 2179871"/>
                <a:gd name="connsiteX18007" fmla="*/ 504729 w 2663714"/>
                <a:gd name="connsiteY18007" fmla="*/ 1209302 h 2179871"/>
                <a:gd name="connsiteX18008" fmla="*/ 509165 w 2663714"/>
                <a:gd name="connsiteY18008" fmla="*/ 1198804 h 2179871"/>
                <a:gd name="connsiteX18009" fmla="*/ 512066 w 2663714"/>
                <a:gd name="connsiteY18009" fmla="*/ 1201706 h 2179871"/>
                <a:gd name="connsiteX18010" fmla="*/ 513858 w 2663714"/>
                <a:gd name="connsiteY18010" fmla="*/ 1203499 h 2179871"/>
                <a:gd name="connsiteX18011" fmla="*/ 509763 w 2663714"/>
                <a:gd name="connsiteY18011" fmla="*/ 1214935 h 2179871"/>
                <a:gd name="connsiteX18012" fmla="*/ 490993 w 2663714"/>
                <a:gd name="connsiteY18012" fmla="*/ 1243442 h 2179871"/>
                <a:gd name="connsiteX18013" fmla="*/ 497221 w 2663714"/>
                <a:gd name="connsiteY18013" fmla="*/ 1250696 h 2179871"/>
                <a:gd name="connsiteX18014" fmla="*/ 496282 w 2663714"/>
                <a:gd name="connsiteY18014" fmla="*/ 1253427 h 2179871"/>
                <a:gd name="connsiteX18015" fmla="*/ 489798 w 2663714"/>
                <a:gd name="connsiteY18015" fmla="*/ 1244039 h 2179871"/>
                <a:gd name="connsiteX18016" fmla="*/ 490993 w 2663714"/>
                <a:gd name="connsiteY18016" fmla="*/ 1243527 h 2179871"/>
                <a:gd name="connsiteX18017" fmla="*/ 494661 w 2663714"/>
                <a:gd name="connsiteY18017" fmla="*/ 1258122 h 2179871"/>
                <a:gd name="connsiteX18018" fmla="*/ 493126 w 2663714"/>
                <a:gd name="connsiteY18018" fmla="*/ 1262389 h 2179871"/>
                <a:gd name="connsiteX18019" fmla="*/ 493382 w 2663714"/>
                <a:gd name="connsiteY18019" fmla="*/ 1262474 h 2179871"/>
                <a:gd name="connsiteX18020" fmla="*/ 495088 w 2663714"/>
                <a:gd name="connsiteY18020" fmla="*/ 1258719 h 2179871"/>
                <a:gd name="connsiteX18021" fmla="*/ 497221 w 2663714"/>
                <a:gd name="connsiteY18021" fmla="*/ 1261365 h 2179871"/>
                <a:gd name="connsiteX18022" fmla="*/ 487324 w 2663714"/>
                <a:gd name="connsiteY18022" fmla="*/ 1266400 h 2179871"/>
                <a:gd name="connsiteX18023" fmla="*/ 475892 w 2663714"/>
                <a:gd name="connsiteY18023" fmla="*/ 1257695 h 2179871"/>
                <a:gd name="connsiteX18024" fmla="*/ 493126 w 2663714"/>
                <a:gd name="connsiteY18024" fmla="*/ 1256329 h 2179871"/>
                <a:gd name="connsiteX18025" fmla="*/ 494576 w 2663714"/>
                <a:gd name="connsiteY18025" fmla="*/ 1258122 h 2179871"/>
                <a:gd name="connsiteX18026" fmla="*/ 474015 w 2663714"/>
                <a:gd name="connsiteY18026" fmla="*/ 1272887 h 2179871"/>
                <a:gd name="connsiteX18027" fmla="*/ 463350 w 2663714"/>
                <a:gd name="connsiteY18027" fmla="*/ 1276813 h 2179871"/>
                <a:gd name="connsiteX18028" fmla="*/ 460961 w 2663714"/>
                <a:gd name="connsiteY18028" fmla="*/ 1262901 h 2179871"/>
                <a:gd name="connsiteX18029" fmla="*/ 474015 w 2663714"/>
                <a:gd name="connsiteY18029" fmla="*/ 1272887 h 2179871"/>
                <a:gd name="connsiteX18030" fmla="*/ 436731 w 2663714"/>
                <a:gd name="connsiteY18030" fmla="*/ 1274423 h 2179871"/>
                <a:gd name="connsiteX18031" fmla="*/ 439034 w 2663714"/>
                <a:gd name="connsiteY18031" fmla="*/ 1297041 h 2179871"/>
                <a:gd name="connsiteX18032" fmla="*/ 432380 w 2663714"/>
                <a:gd name="connsiteY18032" fmla="*/ 1301905 h 2179871"/>
                <a:gd name="connsiteX18033" fmla="*/ 429138 w 2663714"/>
                <a:gd name="connsiteY18033" fmla="*/ 1279117 h 2179871"/>
                <a:gd name="connsiteX18034" fmla="*/ 436731 w 2663714"/>
                <a:gd name="connsiteY18034" fmla="*/ 1274423 h 2179871"/>
                <a:gd name="connsiteX18035" fmla="*/ 439546 w 2663714"/>
                <a:gd name="connsiteY18035" fmla="*/ 1301820 h 2179871"/>
                <a:gd name="connsiteX18036" fmla="*/ 441082 w 2663714"/>
                <a:gd name="connsiteY18036" fmla="*/ 1315135 h 2179871"/>
                <a:gd name="connsiteX18037" fmla="*/ 435281 w 2663714"/>
                <a:gd name="connsiteY18037" fmla="*/ 1320596 h 2179871"/>
                <a:gd name="connsiteX18038" fmla="*/ 432977 w 2663714"/>
                <a:gd name="connsiteY18038" fmla="*/ 1305831 h 2179871"/>
                <a:gd name="connsiteX18039" fmla="*/ 439546 w 2663714"/>
                <a:gd name="connsiteY18039" fmla="*/ 1301820 h 2179871"/>
                <a:gd name="connsiteX18040" fmla="*/ 441935 w 2663714"/>
                <a:gd name="connsiteY18040" fmla="*/ 1321877 h 2179871"/>
                <a:gd name="connsiteX18041" fmla="*/ 443471 w 2663714"/>
                <a:gd name="connsiteY18041" fmla="*/ 1333655 h 2179871"/>
                <a:gd name="connsiteX18042" fmla="*/ 438181 w 2663714"/>
                <a:gd name="connsiteY18042" fmla="*/ 1338861 h 2179871"/>
                <a:gd name="connsiteX18043" fmla="*/ 436134 w 2663714"/>
                <a:gd name="connsiteY18043" fmla="*/ 1326401 h 2179871"/>
                <a:gd name="connsiteX18044" fmla="*/ 441850 w 2663714"/>
                <a:gd name="connsiteY18044" fmla="*/ 1321791 h 2179871"/>
                <a:gd name="connsiteX18045" fmla="*/ 446201 w 2663714"/>
                <a:gd name="connsiteY18045" fmla="*/ 1352346 h 2179871"/>
                <a:gd name="connsiteX18046" fmla="*/ 447822 w 2663714"/>
                <a:gd name="connsiteY18046" fmla="*/ 1363015 h 2179871"/>
                <a:gd name="connsiteX18047" fmla="*/ 447822 w 2663714"/>
                <a:gd name="connsiteY18047" fmla="*/ 1363015 h 2179871"/>
                <a:gd name="connsiteX18048" fmla="*/ 447822 w 2663714"/>
                <a:gd name="connsiteY18048" fmla="*/ 1363271 h 2179871"/>
                <a:gd name="connsiteX18049" fmla="*/ 447822 w 2663714"/>
                <a:gd name="connsiteY18049" fmla="*/ 1363527 h 2179871"/>
                <a:gd name="connsiteX18050" fmla="*/ 447822 w 2663714"/>
                <a:gd name="connsiteY18050" fmla="*/ 1363527 h 2179871"/>
                <a:gd name="connsiteX18051" fmla="*/ 448761 w 2663714"/>
                <a:gd name="connsiteY18051" fmla="*/ 1367794 h 2179871"/>
                <a:gd name="connsiteX18052" fmla="*/ 443300 w 2663714"/>
                <a:gd name="connsiteY18052" fmla="*/ 1373598 h 2179871"/>
                <a:gd name="connsiteX18053" fmla="*/ 440911 w 2663714"/>
                <a:gd name="connsiteY18053" fmla="*/ 1356955 h 2179871"/>
                <a:gd name="connsiteX18054" fmla="*/ 446116 w 2663714"/>
                <a:gd name="connsiteY18054" fmla="*/ 1352346 h 2179871"/>
                <a:gd name="connsiteX18055" fmla="*/ 450296 w 2663714"/>
                <a:gd name="connsiteY18055" fmla="*/ 1374708 h 2179871"/>
                <a:gd name="connsiteX18056" fmla="*/ 453453 w 2663714"/>
                <a:gd name="connsiteY18056" fmla="*/ 1389473 h 2179871"/>
                <a:gd name="connsiteX18057" fmla="*/ 446713 w 2663714"/>
                <a:gd name="connsiteY18057" fmla="*/ 1396301 h 2179871"/>
                <a:gd name="connsiteX18058" fmla="*/ 444324 w 2663714"/>
                <a:gd name="connsiteY18058" fmla="*/ 1380340 h 2179871"/>
                <a:gd name="connsiteX18059" fmla="*/ 450296 w 2663714"/>
                <a:gd name="connsiteY18059" fmla="*/ 1374708 h 2179871"/>
                <a:gd name="connsiteX18060" fmla="*/ 454818 w 2663714"/>
                <a:gd name="connsiteY18060" fmla="*/ 1395191 h 2179871"/>
                <a:gd name="connsiteX18061" fmla="*/ 458743 w 2663714"/>
                <a:gd name="connsiteY18061" fmla="*/ 1411919 h 2179871"/>
                <a:gd name="connsiteX18062" fmla="*/ 450638 w 2663714"/>
                <a:gd name="connsiteY18062" fmla="*/ 1420199 h 2179871"/>
                <a:gd name="connsiteX18063" fmla="*/ 447566 w 2663714"/>
                <a:gd name="connsiteY18063" fmla="*/ 1401678 h 2179871"/>
                <a:gd name="connsiteX18064" fmla="*/ 454818 w 2663714"/>
                <a:gd name="connsiteY18064" fmla="*/ 1395191 h 2179871"/>
                <a:gd name="connsiteX18065" fmla="*/ 442874 w 2663714"/>
                <a:gd name="connsiteY18065" fmla="*/ 1428306 h 2179871"/>
                <a:gd name="connsiteX18066" fmla="*/ 435025 w 2663714"/>
                <a:gd name="connsiteY18066" fmla="*/ 1436756 h 2179871"/>
                <a:gd name="connsiteX18067" fmla="*/ 429052 w 2663714"/>
                <a:gd name="connsiteY18067" fmla="*/ 1436414 h 2179871"/>
                <a:gd name="connsiteX18068" fmla="*/ 427346 w 2663714"/>
                <a:gd name="connsiteY18068" fmla="*/ 1426941 h 2179871"/>
                <a:gd name="connsiteX18069" fmla="*/ 427346 w 2663714"/>
                <a:gd name="connsiteY18069" fmla="*/ 1426514 h 2179871"/>
                <a:gd name="connsiteX18070" fmla="*/ 442874 w 2663714"/>
                <a:gd name="connsiteY18070" fmla="*/ 1428221 h 2179871"/>
                <a:gd name="connsiteX18071" fmla="*/ 431100 w 2663714"/>
                <a:gd name="connsiteY18071" fmla="*/ 1445120 h 2179871"/>
                <a:gd name="connsiteX18072" fmla="*/ 452685 w 2663714"/>
                <a:gd name="connsiteY18072" fmla="*/ 1446230 h 2179871"/>
                <a:gd name="connsiteX18073" fmla="*/ 453624 w 2663714"/>
                <a:gd name="connsiteY18073" fmla="*/ 1450412 h 2179871"/>
                <a:gd name="connsiteX18074" fmla="*/ 451405 w 2663714"/>
                <a:gd name="connsiteY18074" fmla="*/ 1452887 h 2179871"/>
                <a:gd name="connsiteX18075" fmla="*/ 432294 w 2663714"/>
                <a:gd name="connsiteY18075" fmla="*/ 1453057 h 2179871"/>
                <a:gd name="connsiteX18076" fmla="*/ 430759 w 2663714"/>
                <a:gd name="connsiteY18076" fmla="*/ 1445291 h 2179871"/>
                <a:gd name="connsiteX18077" fmla="*/ 431100 w 2663714"/>
                <a:gd name="connsiteY18077" fmla="*/ 1445035 h 2179871"/>
                <a:gd name="connsiteX18078" fmla="*/ 454136 w 2663714"/>
                <a:gd name="connsiteY18078" fmla="*/ 1452375 h 2179871"/>
                <a:gd name="connsiteX18079" fmla="*/ 454306 w 2663714"/>
                <a:gd name="connsiteY18079" fmla="*/ 1452972 h 2179871"/>
                <a:gd name="connsiteX18080" fmla="*/ 453538 w 2663714"/>
                <a:gd name="connsiteY18080" fmla="*/ 1452972 h 2179871"/>
                <a:gd name="connsiteX18081" fmla="*/ 454136 w 2663714"/>
                <a:gd name="connsiteY18081" fmla="*/ 1452375 h 2179871"/>
                <a:gd name="connsiteX18082" fmla="*/ 471455 w 2663714"/>
                <a:gd name="connsiteY18082" fmla="*/ 1460056 h 2179871"/>
                <a:gd name="connsiteX18083" fmla="*/ 475124 w 2663714"/>
                <a:gd name="connsiteY18083" fmla="*/ 1473114 h 2179871"/>
                <a:gd name="connsiteX18084" fmla="*/ 461046 w 2663714"/>
                <a:gd name="connsiteY18084" fmla="*/ 1474139 h 2179871"/>
                <a:gd name="connsiteX18085" fmla="*/ 463350 w 2663714"/>
                <a:gd name="connsiteY18085" fmla="*/ 1460312 h 2179871"/>
                <a:gd name="connsiteX18086" fmla="*/ 463094 w 2663714"/>
                <a:gd name="connsiteY18086" fmla="*/ 1460312 h 2179871"/>
                <a:gd name="connsiteX18087" fmla="*/ 460364 w 2663714"/>
                <a:gd name="connsiteY18087" fmla="*/ 1473114 h 2179871"/>
                <a:gd name="connsiteX18088" fmla="*/ 457804 w 2663714"/>
                <a:gd name="connsiteY18088" fmla="*/ 1459971 h 2179871"/>
                <a:gd name="connsiteX18089" fmla="*/ 471540 w 2663714"/>
                <a:gd name="connsiteY18089" fmla="*/ 1460142 h 2179871"/>
                <a:gd name="connsiteX18090" fmla="*/ 477001 w 2663714"/>
                <a:gd name="connsiteY18090" fmla="*/ 1479515 h 2179871"/>
                <a:gd name="connsiteX18091" fmla="*/ 477427 w 2663714"/>
                <a:gd name="connsiteY18091" fmla="*/ 1480881 h 2179871"/>
                <a:gd name="connsiteX18092" fmla="*/ 434513 w 2663714"/>
                <a:gd name="connsiteY18092" fmla="*/ 1485149 h 2179871"/>
                <a:gd name="connsiteX18093" fmla="*/ 421715 w 2663714"/>
                <a:gd name="connsiteY18093" fmla="*/ 1480625 h 2179871"/>
                <a:gd name="connsiteX18094" fmla="*/ 477086 w 2663714"/>
                <a:gd name="connsiteY18094" fmla="*/ 1479430 h 2179871"/>
                <a:gd name="connsiteX18095" fmla="*/ 507373 w 2663714"/>
                <a:gd name="connsiteY18095" fmla="*/ 1485916 h 2179871"/>
                <a:gd name="connsiteX18096" fmla="*/ 510360 w 2663714"/>
                <a:gd name="connsiteY18096" fmla="*/ 1495220 h 2179871"/>
                <a:gd name="connsiteX18097" fmla="*/ 496880 w 2663714"/>
                <a:gd name="connsiteY18097" fmla="*/ 1495561 h 2179871"/>
                <a:gd name="connsiteX18098" fmla="*/ 494832 w 2663714"/>
                <a:gd name="connsiteY18098" fmla="*/ 1486685 h 2179871"/>
                <a:gd name="connsiteX18099" fmla="*/ 507373 w 2663714"/>
                <a:gd name="connsiteY18099" fmla="*/ 1485916 h 2179871"/>
                <a:gd name="connsiteX18100" fmla="*/ 511810 w 2663714"/>
                <a:gd name="connsiteY18100" fmla="*/ 1499743 h 2179871"/>
                <a:gd name="connsiteX18101" fmla="*/ 513346 w 2663714"/>
                <a:gd name="connsiteY18101" fmla="*/ 1504608 h 2179871"/>
                <a:gd name="connsiteX18102" fmla="*/ 514455 w 2663714"/>
                <a:gd name="connsiteY18102" fmla="*/ 1507851 h 2179871"/>
                <a:gd name="connsiteX18103" fmla="*/ 499780 w 2663714"/>
                <a:gd name="connsiteY18103" fmla="*/ 1508619 h 2179871"/>
                <a:gd name="connsiteX18104" fmla="*/ 498074 w 2663714"/>
                <a:gd name="connsiteY18104" fmla="*/ 1501109 h 2179871"/>
                <a:gd name="connsiteX18105" fmla="*/ 511810 w 2663714"/>
                <a:gd name="connsiteY18105" fmla="*/ 1499828 h 2179871"/>
                <a:gd name="connsiteX18106" fmla="*/ 515308 w 2663714"/>
                <a:gd name="connsiteY18106" fmla="*/ 1503754 h 2179871"/>
                <a:gd name="connsiteX18107" fmla="*/ 514199 w 2663714"/>
                <a:gd name="connsiteY18107" fmla="*/ 1499572 h 2179871"/>
                <a:gd name="connsiteX18108" fmla="*/ 522731 w 2663714"/>
                <a:gd name="connsiteY18108" fmla="*/ 1498804 h 2179871"/>
                <a:gd name="connsiteX18109" fmla="*/ 525376 w 2663714"/>
                <a:gd name="connsiteY18109" fmla="*/ 1507424 h 2179871"/>
                <a:gd name="connsiteX18110" fmla="*/ 516417 w 2663714"/>
                <a:gd name="connsiteY18110" fmla="*/ 1507766 h 2179871"/>
                <a:gd name="connsiteX18111" fmla="*/ 515308 w 2663714"/>
                <a:gd name="connsiteY18111" fmla="*/ 1503840 h 2179871"/>
                <a:gd name="connsiteX18112" fmla="*/ 524522 w 2663714"/>
                <a:gd name="connsiteY18112" fmla="*/ 1498634 h 2179871"/>
                <a:gd name="connsiteX18113" fmla="*/ 536381 w 2663714"/>
                <a:gd name="connsiteY18113" fmla="*/ 1497780 h 2179871"/>
                <a:gd name="connsiteX18114" fmla="*/ 536979 w 2663714"/>
                <a:gd name="connsiteY18114" fmla="*/ 1499828 h 2179871"/>
                <a:gd name="connsiteX18115" fmla="*/ 539111 w 2663714"/>
                <a:gd name="connsiteY18115" fmla="*/ 1506998 h 2179871"/>
                <a:gd name="connsiteX18116" fmla="*/ 526741 w 2663714"/>
                <a:gd name="connsiteY18116" fmla="*/ 1507339 h 2179871"/>
                <a:gd name="connsiteX18117" fmla="*/ 524522 w 2663714"/>
                <a:gd name="connsiteY18117" fmla="*/ 1498634 h 2179871"/>
                <a:gd name="connsiteX18118" fmla="*/ 553615 w 2663714"/>
                <a:gd name="connsiteY18118" fmla="*/ 1496756 h 2179871"/>
                <a:gd name="connsiteX18119" fmla="*/ 562830 w 2663714"/>
                <a:gd name="connsiteY18119" fmla="*/ 1496329 h 2179871"/>
                <a:gd name="connsiteX18120" fmla="*/ 565816 w 2663714"/>
                <a:gd name="connsiteY18120" fmla="*/ 1506486 h 2179871"/>
                <a:gd name="connsiteX18121" fmla="*/ 556090 w 2663714"/>
                <a:gd name="connsiteY18121" fmla="*/ 1506571 h 2179871"/>
                <a:gd name="connsiteX18122" fmla="*/ 553615 w 2663714"/>
                <a:gd name="connsiteY18122" fmla="*/ 1496670 h 2179871"/>
                <a:gd name="connsiteX18123" fmla="*/ 553274 w 2663714"/>
                <a:gd name="connsiteY18123" fmla="*/ 1495305 h 2179871"/>
                <a:gd name="connsiteX18124" fmla="*/ 550459 w 2663714"/>
                <a:gd name="connsiteY18124" fmla="*/ 1483783 h 2179871"/>
                <a:gd name="connsiteX18125" fmla="*/ 559076 w 2663714"/>
                <a:gd name="connsiteY18125" fmla="*/ 1483612 h 2179871"/>
                <a:gd name="connsiteX18126" fmla="*/ 561806 w 2663714"/>
                <a:gd name="connsiteY18126" fmla="*/ 1492830 h 2179871"/>
                <a:gd name="connsiteX18127" fmla="*/ 562574 w 2663714"/>
                <a:gd name="connsiteY18127" fmla="*/ 1495476 h 2179871"/>
                <a:gd name="connsiteX18128" fmla="*/ 553189 w 2663714"/>
                <a:gd name="connsiteY18128" fmla="*/ 1495305 h 2179871"/>
                <a:gd name="connsiteX18129" fmla="*/ 550032 w 2663714"/>
                <a:gd name="connsiteY18129" fmla="*/ 1481991 h 2179871"/>
                <a:gd name="connsiteX18130" fmla="*/ 548667 w 2663714"/>
                <a:gd name="connsiteY18130" fmla="*/ 1476357 h 2179871"/>
                <a:gd name="connsiteX18131" fmla="*/ 556858 w 2663714"/>
                <a:gd name="connsiteY18131" fmla="*/ 1476102 h 2179871"/>
                <a:gd name="connsiteX18132" fmla="*/ 558735 w 2663714"/>
                <a:gd name="connsiteY18132" fmla="*/ 1482417 h 2179871"/>
                <a:gd name="connsiteX18133" fmla="*/ 550032 w 2663714"/>
                <a:gd name="connsiteY18133" fmla="*/ 1481991 h 2179871"/>
                <a:gd name="connsiteX18134" fmla="*/ 547899 w 2663714"/>
                <a:gd name="connsiteY18134" fmla="*/ 1473370 h 2179871"/>
                <a:gd name="connsiteX18135" fmla="*/ 545340 w 2663714"/>
                <a:gd name="connsiteY18135" fmla="*/ 1462702 h 2179871"/>
                <a:gd name="connsiteX18136" fmla="*/ 553018 w 2663714"/>
                <a:gd name="connsiteY18136" fmla="*/ 1463214 h 2179871"/>
                <a:gd name="connsiteX18137" fmla="*/ 556090 w 2663714"/>
                <a:gd name="connsiteY18137" fmla="*/ 1473627 h 2179871"/>
                <a:gd name="connsiteX18138" fmla="*/ 547814 w 2663714"/>
                <a:gd name="connsiteY18138" fmla="*/ 1473285 h 2179871"/>
                <a:gd name="connsiteX18139" fmla="*/ 544828 w 2663714"/>
                <a:gd name="connsiteY18139" fmla="*/ 1460654 h 2179871"/>
                <a:gd name="connsiteX18140" fmla="*/ 542098 w 2663714"/>
                <a:gd name="connsiteY18140" fmla="*/ 1449388 h 2179871"/>
                <a:gd name="connsiteX18141" fmla="*/ 549008 w 2663714"/>
                <a:gd name="connsiteY18141" fmla="*/ 1449814 h 2179871"/>
                <a:gd name="connsiteX18142" fmla="*/ 552506 w 2663714"/>
                <a:gd name="connsiteY18142" fmla="*/ 1461678 h 2179871"/>
                <a:gd name="connsiteX18143" fmla="*/ 544742 w 2663714"/>
                <a:gd name="connsiteY18143" fmla="*/ 1460654 h 2179871"/>
                <a:gd name="connsiteX18144" fmla="*/ 524778 w 2663714"/>
                <a:gd name="connsiteY18144" fmla="*/ 1384779 h 2179871"/>
                <a:gd name="connsiteX18145" fmla="*/ 519233 w 2663714"/>
                <a:gd name="connsiteY18145" fmla="*/ 1364466 h 2179871"/>
                <a:gd name="connsiteX18146" fmla="*/ 527167 w 2663714"/>
                <a:gd name="connsiteY18146" fmla="*/ 1357467 h 2179871"/>
                <a:gd name="connsiteX18147" fmla="*/ 531860 w 2663714"/>
                <a:gd name="connsiteY18147" fmla="*/ 1379402 h 2179871"/>
                <a:gd name="connsiteX18148" fmla="*/ 524778 w 2663714"/>
                <a:gd name="connsiteY18148" fmla="*/ 1384779 h 2179871"/>
                <a:gd name="connsiteX18149" fmla="*/ 518891 w 2663714"/>
                <a:gd name="connsiteY18149" fmla="*/ 1363186 h 2179871"/>
                <a:gd name="connsiteX18150" fmla="*/ 514455 w 2663714"/>
                <a:gd name="connsiteY18150" fmla="*/ 1346713 h 2179871"/>
                <a:gd name="connsiteX18151" fmla="*/ 513431 w 2663714"/>
                <a:gd name="connsiteY18151" fmla="*/ 1342617 h 2179871"/>
                <a:gd name="connsiteX18152" fmla="*/ 522219 w 2663714"/>
                <a:gd name="connsiteY18152" fmla="*/ 1334850 h 2179871"/>
                <a:gd name="connsiteX18153" fmla="*/ 527082 w 2663714"/>
                <a:gd name="connsiteY18153" fmla="*/ 1357126 h 2179871"/>
                <a:gd name="connsiteX18154" fmla="*/ 518891 w 2663714"/>
                <a:gd name="connsiteY18154" fmla="*/ 1363186 h 2179871"/>
                <a:gd name="connsiteX18155" fmla="*/ 512322 w 2663714"/>
                <a:gd name="connsiteY18155" fmla="*/ 1338349 h 2179871"/>
                <a:gd name="connsiteX18156" fmla="*/ 507886 w 2663714"/>
                <a:gd name="connsiteY18156" fmla="*/ 1321024 h 2179871"/>
                <a:gd name="connsiteX18157" fmla="*/ 521536 w 2663714"/>
                <a:gd name="connsiteY18157" fmla="*/ 1309246 h 2179871"/>
                <a:gd name="connsiteX18158" fmla="*/ 534760 w 2663714"/>
                <a:gd name="connsiteY18158" fmla="*/ 1319402 h 2179871"/>
                <a:gd name="connsiteX18159" fmla="*/ 534846 w 2663714"/>
                <a:gd name="connsiteY18159" fmla="*/ 1321536 h 2179871"/>
                <a:gd name="connsiteX18160" fmla="*/ 532542 w 2663714"/>
                <a:gd name="connsiteY18160" fmla="*/ 1323242 h 2179871"/>
                <a:gd name="connsiteX18161" fmla="*/ 512322 w 2663714"/>
                <a:gd name="connsiteY18161" fmla="*/ 1338349 h 2179871"/>
                <a:gd name="connsiteX18162" fmla="*/ 545766 w 2663714"/>
                <a:gd name="connsiteY18162" fmla="*/ 1308989 h 2179871"/>
                <a:gd name="connsiteX18163" fmla="*/ 546108 w 2663714"/>
                <a:gd name="connsiteY18163" fmla="*/ 1308989 h 2179871"/>
                <a:gd name="connsiteX18164" fmla="*/ 550544 w 2663714"/>
                <a:gd name="connsiteY18164" fmla="*/ 1308136 h 2179871"/>
                <a:gd name="connsiteX18165" fmla="*/ 551738 w 2663714"/>
                <a:gd name="connsiteY18165" fmla="*/ 1309416 h 2179871"/>
                <a:gd name="connsiteX18166" fmla="*/ 549179 w 2663714"/>
                <a:gd name="connsiteY18166" fmla="*/ 1311208 h 2179871"/>
                <a:gd name="connsiteX18167" fmla="*/ 545766 w 2663714"/>
                <a:gd name="connsiteY18167" fmla="*/ 1308904 h 2179871"/>
                <a:gd name="connsiteX18168" fmla="*/ 591923 w 2663714"/>
                <a:gd name="connsiteY18168" fmla="*/ 1302503 h 2179871"/>
                <a:gd name="connsiteX18169" fmla="*/ 592264 w 2663714"/>
                <a:gd name="connsiteY18169" fmla="*/ 1299771 h 2179871"/>
                <a:gd name="connsiteX18170" fmla="*/ 593203 w 2663714"/>
                <a:gd name="connsiteY18170" fmla="*/ 1299516 h 2179871"/>
                <a:gd name="connsiteX18171" fmla="*/ 592350 w 2663714"/>
                <a:gd name="connsiteY18171" fmla="*/ 1302503 h 2179871"/>
                <a:gd name="connsiteX18172" fmla="*/ 591923 w 2663714"/>
                <a:gd name="connsiteY18172" fmla="*/ 1302588 h 2179871"/>
                <a:gd name="connsiteX18173" fmla="*/ 598834 w 2663714"/>
                <a:gd name="connsiteY18173" fmla="*/ 1300199 h 2179871"/>
                <a:gd name="connsiteX18174" fmla="*/ 600028 w 2663714"/>
                <a:gd name="connsiteY18174" fmla="*/ 1301052 h 2179871"/>
                <a:gd name="connsiteX18175" fmla="*/ 598492 w 2663714"/>
                <a:gd name="connsiteY18175" fmla="*/ 1301308 h 2179871"/>
                <a:gd name="connsiteX18176" fmla="*/ 598919 w 2663714"/>
                <a:gd name="connsiteY18176" fmla="*/ 1300199 h 2179871"/>
                <a:gd name="connsiteX18177" fmla="*/ 627074 w 2663714"/>
                <a:gd name="connsiteY18177" fmla="*/ 1303356 h 2179871"/>
                <a:gd name="connsiteX18178" fmla="*/ 629719 w 2663714"/>
                <a:gd name="connsiteY18178" fmla="*/ 1302844 h 2179871"/>
                <a:gd name="connsiteX18179" fmla="*/ 632022 w 2663714"/>
                <a:gd name="connsiteY18179" fmla="*/ 1302417 h 2179871"/>
                <a:gd name="connsiteX18180" fmla="*/ 630998 w 2663714"/>
                <a:gd name="connsiteY18180" fmla="*/ 1308477 h 2179871"/>
                <a:gd name="connsiteX18181" fmla="*/ 626476 w 2663714"/>
                <a:gd name="connsiteY18181" fmla="*/ 1305148 h 2179871"/>
                <a:gd name="connsiteX18182" fmla="*/ 627074 w 2663714"/>
                <a:gd name="connsiteY18182" fmla="*/ 1303356 h 2179871"/>
                <a:gd name="connsiteX18183" fmla="*/ 638079 w 2663714"/>
                <a:gd name="connsiteY18183" fmla="*/ 1301308 h 2179871"/>
                <a:gd name="connsiteX18184" fmla="*/ 638421 w 2663714"/>
                <a:gd name="connsiteY18184" fmla="*/ 1301308 h 2179871"/>
                <a:gd name="connsiteX18185" fmla="*/ 638421 w 2663714"/>
                <a:gd name="connsiteY18185" fmla="*/ 1300966 h 2179871"/>
                <a:gd name="connsiteX18186" fmla="*/ 638250 w 2663714"/>
                <a:gd name="connsiteY18186" fmla="*/ 1300966 h 2179871"/>
                <a:gd name="connsiteX18187" fmla="*/ 638677 w 2663714"/>
                <a:gd name="connsiteY18187" fmla="*/ 1299687 h 2179871"/>
                <a:gd name="connsiteX18188" fmla="*/ 651133 w 2663714"/>
                <a:gd name="connsiteY18188" fmla="*/ 1300369 h 2179871"/>
                <a:gd name="connsiteX18189" fmla="*/ 650024 w 2663714"/>
                <a:gd name="connsiteY18189" fmla="*/ 1313769 h 2179871"/>
                <a:gd name="connsiteX18190" fmla="*/ 648318 w 2663714"/>
                <a:gd name="connsiteY18190" fmla="*/ 1316585 h 2179871"/>
                <a:gd name="connsiteX18191" fmla="*/ 646355 w 2663714"/>
                <a:gd name="connsiteY18191" fmla="*/ 1319231 h 2179871"/>
                <a:gd name="connsiteX18192" fmla="*/ 646185 w 2663714"/>
                <a:gd name="connsiteY18192" fmla="*/ 1319402 h 2179871"/>
                <a:gd name="connsiteX18193" fmla="*/ 643881 w 2663714"/>
                <a:gd name="connsiteY18193" fmla="*/ 1317695 h 2179871"/>
                <a:gd name="connsiteX18194" fmla="*/ 635179 w 2663714"/>
                <a:gd name="connsiteY18194" fmla="*/ 1311379 h 2179871"/>
                <a:gd name="connsiteX18195" fmla="*/ 638250 w 2663714"/>
                <a:gd name="connsiteY18195" fmla="*/ 1301393 h 2179871"/>
                <a:gd name="connsiteX18196" fmla="*/ 647038 w 2663714"/>
                <a:gd name="connsiteY18196" fmla="*/ 1320000 h 2179871"/>
                <a:gd name="connsiteX18197" fmla="*/ 649512 w 2663714"/>
                <a:gd name="connsiteY18197" fmla="*/ 1318036 h 2179871"/>
                <a:gd name="connsiteX18198" fmla="*/ 649171 w 2663714"/>
                <a:gd name="connsiteY18198" fmla="*/ 1321621 h 2179871"/>
                <a:gd name="connsiteX18199" fmla="*/ 646953 w 2663714"/>
                <a:gd name="connsiteY18199" fmla="*/ 1320084 h 2179871"/>
                <a:gd name="connsiteX18200" fmla="*/ 646953 w 2663714"/>
                <a:gd name="connsiteY18200" fmla="*/ 1320084 h 2179871"/>
                <a:gd name="connsiteX18201" fmla="*/ 663675 w 2663714"/>
                <a:gd name="connsiteY18201" fmla="*/ 1292602 h 2179871"/>
                <a:gd name="connsiteX18202" fmla="*/ 663675 w 2663714"/>
                <a:gd name="connsiteY18202" fmla="*/ 1289530 h 2179871"/>
                <a:gd name="connsiteX18203" fmla="*/ 668623 w 2663714"/>
                <a:gd name="connsiteY18203" fmla="*/ 1295077 h 2179871"/>
                <a:gd name="connsiteX18204" fmla="*/ 663419 w 2663714"/>
                <a:gd name="connsiteY18204" fmla="*/ 1295248 h 2179871"/>
                <a:gd name="connsiteX18205" fmla="*/ 663675 w 2663714"/>
                <a:gd name="connsiteY18205" fmla="*/ 1292602 h 2179871"/>
                <a:gd name="connsiteX18206" fmla="*/ 658982 w 2663714"/>
                <a:gd name="connsiteY18206" fmla="*/ 1291664 h 2179871"/>
                <a:gd name="connsiteX18207" fmla="*/ 658812 w 2663714"/>
                <a:gd name="connsiteY18207" fmla="*/ 1292176 h 2179871"/>
                <a:gd name="connsiteX18208" fmla="*/ 659409 w 2663714"/>
                <a:gd name="connsiteY18208" fmla="*/ 1284665 h 2179871"/>
                <a:gd name="connsiteX18209" fmla="*/ 660091 w 2663714"/>
                <a:gd name="connsiteY18209" fmla="*/ 1285348 h 2179871"/>
                <a:gd name="connsiteX18210" fmla="*/ 660603 w 2663714"/>
                <a:gd name="connsiteY18210" fmla="*/ 1285945 h 2179871"/>
                <a:gd name="connsiteX18211" fmla="*/ 659068 w 2663714"/>
                <a:gd name="connsiteY18211" fmla="*/ 1291664 h 2179871"/>
                <a:gd name="connsiteX18212" fmla="*/ 661286 w 2663714"/>
                <a:gd name="connsiteY18212" fmla="*/ 1281166 h 2179871"/>
                <a:gd name="connsiteX18213" fmla="*/ 661115 w 2663714"/>
                <a:gd name="connsiteY18213" fmla="*/ 1282787 h 2179871"/>
                <a:gd name="connsiteX18214" fmla="*/ 661030 w 2663714"/>
                <a:gd name="connsiteY18214" fmla="*/ 1283385 h 2179871"/>
                <a:gd name="connsiteX18215" fmla="*/ 659580 w 2663714"/>
                <a:gd name="connsiteY18215" fmla="*/ 1281422 h 2179871"/>
                <a:gd name="connsiteX18216" fmla="*/ 659580 w 2663714"/>
                <a:gd name="connsiteY18216" fmla="*/ 1281251 h 2179871"/>
                <a:gd name="connsiteX18217" fmla="*/ 661286 w 2663714"/>
                <a:gd name="connsiteY18217" fmla="*/ 1281251 h 2179871"/>
                <a:gd name="connsiteX18218" fmla="*/ 642345 w 2663714"/>
                <a:gd name="connsiteY18218" fmla="*/ 1259743 h 2179871"/>
                <a:gd name="connsiteX18219" fmla="*/ 640383 w 2663714"/>
                <a:gd name="connsiteY18219" fmla="*/ 1257439 h 2179871"/>
                <a:gd name="connsiteX18220" fmla="*/ 642943 w 2663714"/>
                <a:gd name="connsiteY18220" fmla="*/ 1257183 h 2179871"/>
                <a:gd name="connsiteX18221" fmla="*/ 642260 w 2663714"/>
                <a:gd name="connsiteY18221" fmla="*/ 1259743 h 2179871"/>
                <a:gd name="connsiteX18222" fmla="*/ 639445 w 2663714"/>
                <a:gd name="connsiteY18222" fmla="*/ 1253001 h 2179871"/>
                <a:gd name="connsiteX18223" fmla="*/ 641492 w 2663714"/>
                <a:gd name="connsiteY18223" fmla="*/ 1240113 h 2179871"/>
                <a:gd name="connsiteX18224" fmla="*/ 644820 w 2663714"/>
                <a:gd name="connsiteY18224" fmla="*/ 1239601 h 2179871"/>
                <a:gd name="connsiteX18225" fmla="*/ 647464 w 2663714"/>
                <a:gd name="connsiteY18225" fmla="*/ 1239174 h 2179871"/>
                <a:gd name="connsiteX18226" fmla="*/ 644905 w 2663714"/>
                <a:gd name="connsiteY18226" fmla="*/ 1250099 h 2179871"/>
                <a:gd name="connsiteX18227" fmla="*/ 644137 w 2663714"/>
                <a:gd name="connsiteY18227" fmla="*/ 1252915 h 2179871"/>
                <a:gd name="connsiteX18228" fmla="*/ 639530 w 2663714"/>
                <a:gd name="connsiteY18228" fmla="*/ 1252915 h 2179871"/>
                <a:gd name="connsiteX18229" fmla="*/ 623064 w 2663714"/>
                <a:gd name="connsiteY18229" fmla="*/ 1248392 h 2179871"/>
                <a:gd name="connsiteX18230" fmla="*/ 621613 w 2663714"/>
                <a:gd name="connsiteY18230" fmla="*/ 1253257 h 2179871"/>
                <a:gd name="connsiteX18231" fmla="*/ 614788 w 2663714"/>
                <a:gd name="connsiteY18231" fmla="*/ 1253427 h 2179871"/>
                <a:gd name="connsiteX18232" fmla="*/ 613593 w 2663714"/>
                <a:gd name="connsiteY18232" fmla="*/ 1252062 h 2179871"/>
                <a:gd name="connsiteX18233" fmla="*/ 615641 w 2663714"/>
                <a:gd name="connsiteY18233" fmla="*/ 1244039 h 2179871"/>
                <a:gd name="connsiteX18234" fmla="*/ 618627 w 2663714"/>
                <a:gd name="connsiteY18234" fmla="*/ 1243613 h 2179871"/>
                <a:gd name="connsiteX18235" fmla="*/ 623149 w 2663714"/>
                <a:gd name="connsiteY18235" fmla="*/ 1248392 h 2179871"/>
                <a:gd name="connsiteX18236" fmla="*/ 612143 w 2663714"/>
                <a:gd name="connsiteY18236" fmla="*/ 1239943 h 2179871"/>
                <a:gd name="connsiteX18237" fmla="*/ 603612 w 2663714"/>
                <a:gd name="connsiteY18237" fmla="*/ 1240625 h 2179871"/>
                <a:gd name="connsiteX18238" fmla="*/ 603270 w 2663714"/>
                <a:gd name="connsiteY18238" fmla="*/ 1240198 h 2179871"/>
                <a:gd name="connsiteX18239" fmla="*/ 610010 w 2663714"/>
                <a:gd name="connsiteY18239" fmla="*/ 1238491 h 2179871"/>
                <a:gd name="connsiteX18240" fmla="*/ 610010 w 2663714"/>
                <a:gd name="connsiteY18240" fmla="*/ 1238236 h 2179871"/>
                <a:gd name="connsiteX18241" fmla="*/ 602587 w 2663714"/>
                <a:gd name="connsiteY18241" fmla="*/ 1239431 h 2179871"/>
                <a:gd name="connsiteX18242" fmla="*/ 599431 w 2663714"/>
                <a:gd name="connsiteY18242" fmla="*/ 1235846 h 2179871"/>
                <a:gd name="connsiteX18243" fmla="*/ 601649 w 2663714"/>
                <a:gd name="connsiteY18243" fmla="*/ 1225945 h 2179871"/>
                <a:gd name="connsiteX18244" fmla="*/ 612911 w 2663714"/>
                <a:gd name="connsiteY18244" fmla="*/ 1237638 h 2179871"/>
                <a:gd name="connsiteX18245" fmla="*/ 612143 w 2663714"/>
                <a:gd name="connsiteY18245" fmla="*/ 1240028 h 2179871"/>
                <a:gd name="connsiteX18246" fmla="*/ 595080 w 2663714"/>
                <a:gd name="connsiteY18246" fmla="*/ 1230896 h 2179871"/>
                <a:gd name="connsiteX18247" fmla="*/ 589193 w 2663714"/>
                <a:gd name="connsiteY18247" fmla="*/ 1224238 h 2179871"/>
                <a:gd name="connsiteX18248" fmla="*/ 591326 w 2663714"/>
                <a:gd name="connsiteY18248" fmla="*/ 1215448 h 2179871"/>
                <a:gd name="connsiteX18249" fmla="*/ 597981 w 2663714"/>
                <a:gd name="connsiteY18249" fmla="*/ 1222019 h 2179871"/>
                <a:gd name="connsiteX18250" fmla="*/ 595165 w 2663714"/>
                <a:gd name="connsiteY18250" fmla="*/ 1230896 h 2179871"/>
                <a:gd name="connsiteX18251" fmla="*/ 585951 w 2663714"/>
                <a:gd name="connsiteY18251" fmla="*/ 1221080 h 2179871"/>
                <a:gd name="connsiteX18252" fmla="*/ 577078 w 2663714"/>
                <a:gd name="connsiteY18252" fmla="*/ 1212460 h 2179871"/>
                <a:gd name="connsiteX18253" fmla="*/ 579211 w 2663714"/>
                <a:gd name="connsiteY18253" fmla="*/ 1204267 h 2179871"/>
                <a:gd name="connsiteX18254" fmla="*/ 588596 w 2663714"/>
                <a:gd name="connsiteY18254" fmla="*/ 1212972 h 2179871"/>
                <a:gd name="connsiteX18255" fmla="*/ 588596 w 2663714"/>
                <a:gd name="connsiteY18255" fmla="*/ 1212972 h 2179871"/>
                <a:gd name="connsiteX18256" fmla="*/ 585780 w 2663714"/>
                <a:gd name="connsiteY18256" fmla="*/ 1221080 h 2179871"/>
                <a:gd name="connsiteX18257" fmla="*/ 583477 w 2663714"/>
                <a:gd name="connsiteY18257" fmla="*/ 1228335 h 2179871"/>
                <a:gd name="connsiteX18258" fmla="*/ 578613 w 2663714"/>
                <a:gd name="connsiteY18258" fmla="*/ 1242673 h 2179871"/>
                <a:gd name="connsiteX18259" fmla="*/ 574006 w 2663714"/>
                <a:gd name="connsiteY18259" fmla="*/ 1243100 h 2179871"/>
                <a:gd name="connsiteX18260" fmla="*/ 570594 w 2663714"/>
                <a:gd name="connsiteY18260" fmla="*/ 1238918 h 2179871"/>
                <a:gd name="connsiteX18261" fmla="*/ 569911 w 2663714"/>
                <a:gd name="connsiteY18261" fmla="*/ 1238065 h 2179871"/>
                <a:gd name="connsiteX18262" fmla="*/ 575286 w 2663714"/>
                <a:gd name="connsiteY18262" fmla="*/ 1219288 h 2179871"/>
                <a:gd name="connsiteX18263" fmla="*/ 583477 w 2663714"/>
                <a:gd name="connsiteY18263" fmla="*/ 1228420 h 2179871"/>
                <a:gd name="connsiteX18264" fmla="*/ 565133 w 2663714"/>
                <a:gd name="connsiteY18264" fmla="*/ 1232090 h 2179871"/>
                <a:gd name="connsiteX18265" fmla="*/ 560782 w 2663714"/>
                <a:gd name="connsiteY18265" fmla="*/ 1226713 h 2179871"/>
                <a:gd name="connsiteX18266" fmla="*/ 563427 w 2663714"/>
                <a:gd name="connsiteY18266" fmla="*/ 1220910 h 2179871"/>
                <a:gd name="connsiteX18267" fmla="*/ 563427 w 2663714"/>
                <a:gd name="connsiteY18267" fmla="*/ 1220910 h 2179871"/>
                <a:gd name="connsiteX18268" fmla="*/ 563427 w 2663714"/>
                <a:gd name="connsiteY18268" fmla="*/ 1220910 h 2179871"/>
                <a:gd name="connsiteX18269" fmla="*/ 563427 w 2663714"/>
                <a:gd name="connsiteY18269" fmla="*/ 1220910 h 2179871"/>
                <a:gd name="connsiteX18270" fmla="*/ 563427 w 2663714"/>
                <a:gd name="connsiteY18270" fmla="*/ 1220910 h 2179871"/>
                <a:gd name="connsiteX18271" fmla="*/ 567437 w 2663714"/>
                <a:gd name="connsiteY18271" fmla="*/ 1210241 h 2179871"/>
                <a:gd name="connsiteX18272" fmla="*/ 571788 w 2663714"/>
                <a:gd name="connsiteY18272" fmla="*/ 1215191 h 2179871"/>
                <a:gd name="connsiteX18273" fmla="*/ 565133 w 2663714"/>
                <a:gd name="connsiteY18273" fmla="*/ 1232090 h 2179871"/>
                <a:gd name="connsiteX18274" fmla="*/ 533225 w 2663714"/>
                <a:gd name="connsiteY18274" fmla="*/ 1170895 h 2179871"/>
                <a:gd name="connsiteX18275" fmla="*/ 538003 w 2663714"/>
                <a:gd name="connsiteY18275" fmla="*/ 1176358 h 2179871"/>
                <a:gd name="connsiteX18276" fmla="*/ 530324 w 2663714"/>
                <a:gd name="connsiteY18276" fmla="*/ 1190355 h 2179871"/>
                <a:gd name="connsiteX18277" fmla="*/ 527508 w 2663714"/>
                <a:gd name="connsiteY18277" fmla="*/ 1187112 h 2179871"/>
                <a:gd name="connsiteX18278" fmla="*/ 533310 w 2663714"/>
                <a:gd name="connsiteY18278" fmla="*/ 1170895 h 2179871"/>
                <a:gd name="connsiteX18279" fmla="*/ 527338 w 2663714"/>
                <a:gd name="connsiteY18279" fmla="*/ 1195988 h 2179871"/>
                <a:gd name="connsiteX18280" fmla="*/ 521024 w 2663714"/>
                <a:gd name="connsiteY18280" fmla="*/ 1208449 h 2179871"/>
                <a:gd name="connsiteX18281" fmla="*/ 519403 w 2663714"/>
                <a:gd name="connsiteY18281" fmla="*/ 1206657 h 2179871"/>
                <a:gd name="connsiteX18282" fmla="*/ 524181 w 2663714"/>
                <a:gd name="connsiteY18282" fmla="*/ 1195903 h 2179871"/>
                <a:gd name="connsiteX18283" fmla="*/ 524181 w 2663714"/>
                <a:gd name="connsiteY18283" fmla="*/ 1195903 h 2179871"/>
                <a:gd name="connsiteX18284" fmla="*/ 524181 w 2663714"/>
                <a:gd name="connsiteY18284" fmla="*/ 1195903 h 2179871"/>
                <a:gd name="connsiteX18285" fmla="*/ 524181 w 2663714"/>
                <a:gd name="connsiteY18285" fmla="*/ 1195903 h 2179871"/>
                <a:gd name="connsiteX18286" fmla="*/ 524181 w 2663714"/>
                <a:gd name="connsiteY18286" fmla="*/ 1195903 h 2179871"/>
                <a:gd name="connsiteX18287" fmla="*/ 524949 w 2663714"/>
                <a:gd name="connsiteY18287" fmla="*/ 1193684 h 2179871"/>
                <a:gd name="connsiteX18288" fmla="*/ 527167 w 2663714"/>
                <a:gd name="connsiteY18288" fmla="*/ 1196073 h 2179871"/>
                <a:gd name="connsiteX18289" fmla="*/ 517782 w 2663714"/>
                <a:gd name="connsiteY18289" fmla="*/ 1193257 h 2179871"/>
                <a:gd name="connsiteX18290" fmla="*/ 517782 w 2663714"/>
                <a:gd name="connsiteY18290" fmla="*/ 1193342 h 2179871"/>
                <a:gd name="connsiteX18291" fmla="*/ 517782 w 2663714"/>
                <a:gd name="connsiteY18291" fmla="*/ 1193342 h 2179871"/>
                <a:gd name="connsiteX18292" fmla="*/ 514881 w 2663714"/>
                <a:gd name="connsiteY18292" fmla="*/ 1201365 h 2179871"/>
                <a:gd name="connsiteX18293" fmla="*/ 513772 w 2663714"/>
                <a:gd name="connsiteY18293" fmla="*/ 1200085 h 2179871"/>
                <a:gd name="connsiteX18294" fmla="*/ 510530 w 2663714"/>
                <a:gd name="connsiteY18294" fmla="*/ 1196415 h 2179871"/>
                <a:gd name="connsiteX18295" fmla="*/ 515905 w 2663714"/>
                <a:gd name="connsiteY18295" fmla="*/ 1183868 h 2179871"/>
                <a:gd name="connsiteX18296" fmla="*/ 520171 w 2663714"/>
                <a:gd name="connsiteY18296" fmla="*/ 1188307 h 2179871"/>
                <a:gd name="connsiteX18297" fmla="*/ 518038 w 2663714"/>
                <a:gd name="connsiteY18297" fmla="*/ 1193086 h 2179871"/>
                <a:gd name="connsiteX18298" fmla="*/ 518038 w 2663714"/>
                <a:gd name="connsiteY18298" fmla="*/ 1193086 h 2179871"/>
                <a:gd name="connsiteX18299" fmla="*/ 518038 w 2663714"/>
                <a:gd name="connsiteY18299" fmla="*/ 1193172 h 2179871"/>
                <a:gd name="connsiteX18300" fmla="*/ 502340 w 2663714"/>
                <a:gd name="connsiteY18300" fmla="*/ 1191806 h 2179871"/>
                <a:gd name="connsiteX18301" fmla="*/ 497733 w 2663714"/>
                <a:gd name="connsiteY18301" fmla="*/ 1201450 h 2179871"/>
                <a:gd name="connsiteX18302" fmla="*/ 490225 w 2663714"/>
                <a:gd name="connsiteY18302" fmla="*/ 1193257 h 2179871"/>
                <a:gd name="connsiteX18303" fmla="*/ 495770 w 2663714"/>
                <a:gd name="connsiteY18303" fmla="*/ 1185405 h 2179871"/>
                <a:gd name="connsiteX18304" fmla="*/ 502255 w 2663714"/>
                <a:gd name="connsiteY18304" fmla="*/ 1191891 h 2179871"/>
                <a:gd name="connsiteX18305" fmla="*/ 489116 w 2663714"/>
                <a:gd name="connsiteY18305" fmla="*/ 1194793 h 2179871"/>
                <a:gd name="connsiteX18306" fmla="*/ 497050 w 2663714"/>
                <a:gd name="connsiteY18306" fmla="*/ 1202816 h 2179871"/>
                <a:gd name="connsiteX18307" fmla="*/ 495514 w 2663714"/>
                <a:gd name="connsiteY18307" fmla="*/ 1206230 h 2179871"/>
                <a:gd name="connsiteX18308" fmla="*/ 485959 w 2663714"/>
                <a:gd name="connsiteY18308" fmla="*/ 1199060 h 2179871"/>
                <a:gd name="connsiteX18309" fmla="*/ 489116 w 2663714"/>
                <a:gd name="connsiteY18309" fmla="*/ 1194708 h 2179871"/>
                <a:gd name="connsiteX18310" fmla="*/ 490310 w 2663714"/>
                <a:gd name="connsiteY18310" fmla="*/ 1218349 h 2179871"/>
                <a:gd name="connsiteX18311" fmla="*/ 489116 w 2663714"/>
                <a:gd name="connsiteY18311" fmla="*/ 1221166 h 2179871"/>
                <a:gd name="connsiteX18312" fmla="*/ 484935 w 2663714"/>
                <a:gd name="connsiteY18312" fmla="*/ 1230896 h 2179871"/>
                <a:gd name="connsiteX18313" fmla="*/ 473076 w 2663714"/>
                <a:gd name="connsiteY18313" fmla="*/ 1219800 h 2179871"/>
                <a:gd name="connsiteX18314" fmla="*/ 471882 w 2663714"/>
                <a:gd name="connsiteY18314" fmla="*/ 1218690 h 2179871"/>
                <a:gd name="connsiteX18315" fmla="*/ 476318 w 2663714"/>
                <a:gd name="connsiteY18315" fmla="*/ 1212460 h 2179871"/>
                <a:gd name="connsiteX18316" fmla="*/ 478451 w 2663714"/>
                <a:gd name="connsiteY18316" fmla="*/ 1209473 h 2179871"/>
                <a:gd name="connsiteX18317" fmla="*/ 490225 w 2663714"/>
                <a:gd name="connsiteY18317" fmla="*/ 1218349 h 2179871"/>
                <a:gd name="connsiteX18318" fmla="*/ 474526 w 2663714"/>
                <a:gd name="connsiteY18318" fmla="*/ 1211436 h 2179871"/>
                <a:gd name="connsiteX18319" fmla="*/ 471028 w 2663714"/>
                <a:gd name="connsiteY18319" fmla="*/ 1217923 h 2179871"/>
                <a:gd name="connsiteX18320" fmla="*/ 468298 w 2663714"/>
                <a:gd name="connsiteY18320" fmla="*/ 1215362 h 2179871"/>
                <a:gd name="connsiteX18321" fmla="*/ 436560 w 2663714"/>
                <a:gd name="connsiteY18321" fmla="*/ 1180198 h 2179871"/>
                <a:gd name="connsiteX18322" fmla="*/ 429479 w 2663714"/>
                <a:gd name="connsiteY18322" fmla="*/ 1172688 h 2179871"/>
                <a:gd name="connsiteX18323" fmla="*/ 476403 w 2663714"/>
                <a:gd name="connsiteY18323" fmla="*/ 1207937 h 2179871"/>
                <a:gd name="connsiteX18324" fmla="*/ 474526 w 2663714"/>
                <a:gd name="connsiteY18324" fmla="*/ 1211436 h 2179871"/>
                <a:gd name="connsiteX18325" fmla="*/ 482034 w 2663714"/>
                <a:gd name="connsiteY18325" fmla="*/ 1247795 h 2179871"/>
                <a:gd name="connsiteX18326" fmla="*/ 480413 w 2663714"/>
                <a:gd name="connsiteY18326" fmla="*/ 1252233 h 2179871"/>
                <a:gd name="connsiteX18327" fmla="*/ 480413 w 2663714"/>
                <a:gd name="connsiteY18327" fmla="*/ 1252233 h 2179871"/>
                <a:gd name="connsiteX18328" fmla="*/ 483229 w 2663714"/>
                <a:gd name="connsiteY18328" fmla="*/ 1253427 h 2179871"/>
                <a:gd name="connsiteX18329" fmla="*/ 486215 w 2663714"/>
                <a:gd name="connsiteY18329" fmla="*/ 1247538 h 2179871"/>
                <a:gd name="connsiteX18330" fmla="*/ 492272 w 2663714"/>
                <a:gd name="connsiteY18330" fmla="*/ 1254793 h 2179871"/>
                <a:gd name="connsiteX18331" fmla="*/ 476062 w 2663714"/>
                <a:gd name="connsiteY18331" fmla="*/ 1257183 h 2179871"/>
                <a:gd name="connsiteX18332" fmla="*/ 475294 w 2663714"/>
                <a:gd name="connsiteY18332" fmla="*/ 1254451 h 2179871"/>
                <a:gd name="connsiteX18333" fmla="*/ 476745 w 2663714"/>
                <a:gd name="connsiteY18333" fmla="*/ 1256415 h 2179871"/>
                <a:gd name="connsiteX18334" fmla="*/ 477001 w 2663714"/>
                <a:gd name="connsiteY18334" fmla="*/ 1256244 h 2179871"/>
                <a:gd name="connsiteX18335" fmla="*/ 474271 w 2663714"/>
                <a:gd name="connsiteY18335" fmla="*/ 1251721 h 2179871"/>
                <a:gd name="connsiteX18336" fmla="*/ 482034 w 2663714"/>
                <a:gd name="connsiteY18336" fmla="*/ 1247709 h 2179871"/>
                <a:gd name="connsiteX18337" fmla="*/ 474782 w 2663714"/>
                <a:gd name="connsiteY18337" fmla="*/ 1253854 h 2179871"/>
                <a:gd name="connsiteX18338" fmla="*/ 475465 w 2663714"/>
                <a:gd name="connsiteY18338" fmla="*/ 1257183 h 2179871"/>
                <a:gd name="connsiteX18339" fmla="*/ 470943 w 2663714"/>
                <a:gd name="connsiteY18339" fmla="*/ 1253769 h 2179871"/>
                <a:gd name="connsiteX18340" fmla="*/ 473588 w 2663714"/>
                <a:gd name="connsiteY18340" fmla="*/ 1252318 h 2179871"/>
                <a:gd name="connsiteX18341" fmla="*/ 474782 w 2663714"/>
                <a:gd name="connsiteY18341" fmla="*/ 1253939 h 2179871"/>
                <a:gd name="connsiteX18342" fmla="*/ 447395 w 2663714"/>
                <a:gd name="connsiteY18342" fmla="*/ 1260341 h 2179871"/>
                <a:gd name="connsiteX18343" fmla="*/ 445604 w 2663714"/>
                <a:gd name="connsiteY18343" fmla="*/ 1251038 h 2179871"/>
                <a:gd name="connsiteX18344" fmla="*/ 453538 w 2663714"/>
                <a:gd name="connsiteY18344" fmla="*/ 1257097 h 2179871"/>
                <a:gd name="connsiteX18345" fmla="*/ 447481 w 2663714"/>
                <a:gd name="connsiteY18345" fmla="*/ 1260341 h 2179871"/>
                <a:gd name="connsiteX18346" fmla="*/ 445007 w 2663714"/>
                <a:gd name="connsiteY18346" fmla="*/ 1250696 h 2179871"/>
                <a:gd name="connsiteX18347" fmla="*/ 446457 w 2663714"/>
                <a:gd name="connsiteY18347" fmla="*/ 1260853 h 2179871"/>
                <a:gd name="connsiteX18348" fmla="*/ 442533 w 2663714"/>
                <a:gd name="connsiteY18348" fmla="*/ 1262901 h 2179871"/>
                <a:gd name="connsiteX18349" fmla="*/ 442533 w 2663714"/>
                <a:gd name="connsiteY18349" fmla="*/ 1262901 h 2179871"/>
                <a:gd name="connsiteX18350" fmla="*/ 442447 w 2663714"/>
                <a:gd name="connsiteY18350" fmla="*/ 1262901 h 2179871"/>
                <a:gd name="connsiteX18351" fmla="*/ 442362 w 2663714"/>
                <a:gd name="connsiteY18351" fmla="*/ 1262901 h 2179871"/>
                <a:gd name="connsiteX18352" fmla="*/ 442362 w 2663714"/>
                <a:gd name="connsiteY18352" fmla="*/ 1262901 h 2179871"/>
                <a:gd name="connsiteX18353" fmla="*/ 437925 w 2663714"/>
                <a:gd name="connsiteY18353" fmla="*/ 1266059 h 2179871"/>
                <a:gd name="connsiteX18354" fmla="*/ 434769 w 2663714"/>
                <a:gd name="connsiteY18354" fmla="*/ 1242759 h 2179871"/>
                <a:gd name="connsiteX18355" fmla="*/ 445007 w 2663714"/>
                <a:gd name="connsiteY18355" fmla="*/ 1250611 h 2179871"/>
                <a:gd name="connsiteX18356" fmla="*/ 434001 w 2663714"/>
                <a:gd name="connsiteY18356" fmla="*/ 1242247 h 2179871"/>
                <a:gd name="connsiteX18357" fmla="*/ 436134 w 2663714"/>
                <a:gd name="connsiteY18357" fmla="*/ 1267425 h 2179871"/>
                <a:gd name="connsiteX18358" fmla="*/ 428370 w 2663714"/>
                <a:gd name="connsiteY18358" fmla="*/ 1273143 h 2179871"/>
                <a:gd name="connsiteX18359" fmla="*/ 424701 w 2663714"/>
                <a:gd name="connsiteY18359" fmla="*/ 1244551 h 2179871"/>
                <a:gd name="connsiteX18360" fmla="*/ 423592 w 2663714"/>
                <a:gd name="connsiteY18360" fmla="*/ 1234309 h 2179871"/>
                <a:gd name="connsiteX18361" fmla="*/ 434086 w 2663714"/>
                <a:gd name="connsiteY18361" fmla="*/ 1242332 h 2179871"/>
                <a:gd name="connsiteX18362" fmla="*/ 422568 w 2663714"/>
                <a:gd name="connsiteY18362" fmla="*/ 1244466 h 2179871"/>
                <a:gd name="connsiteX18363" fmla="*/ 424957 w 2663714"/>
                <a:gd name="connsiteY18363" fmla="*/ 1275704 h 2179871"/>
                <a:gd name="connsiteX18364" fmla="*/ 423336 w 2663714"/>
                <a:gd name="connsiteY18364" fmla="*/ 1276984 h 2179871"/>
                <a:gd name="connsiteX18365" fmla="*/ 414293 w 2663714"/>
                <a:gd name="connsiteY18365" fmla="*/ 1284665 h 2179871"/>
                <a:gd name="connsiteX18366" fmla="*/ 410453 w 2663714"/>
                <a:gd name="connsiteY18366" fmla="*/ 1288079 h 2179871"/>
                <a:gd name="connsiteX18367" fmla="*/ 409856 w 2663714"/>
                <a:gd name="connsiteY18367" fmla="*/ 1282275 h 2179871"/>
                <a:gd name="connsiteX18368" fmla="*/ 406529 w 2663714"/>
                <a:gd name="connsiteY18368" fmla="*/ 1233883 h 2179871"/>
                <a:gd name="connsiteX18369" fmla="*/ 406102 w 2663714"/>
                <a:gd name="connsiteY18369" fmla="*/ 1220910 h 2179871"/>
                <a:gd name="connsiteX18370" fmla="*/ 421800 w 2663714"/>
                <a:gd name="connsiteY18370" fmla="*/ 1232944 h 2179871"/>
                <a:gd name="connsiteX18371" fmla="*/ 422568 w 2663714"/>
                <a:gd name="connsiteY18371" fmla="*/ 1244466 h 2179871"/>
                <a:gd name="connsiteX18372" fmla="*/ 430588 w 2663714"/>
                <a:gd name="connsiteY18372" fmla="*/ 1331009 h 2179871"/>
                <a:gd name="connsiteX18373" fmla="*/ 432380 w 2663714"/>
                <a:gd name="connsiteY18373" fmla="*/ 1344836 h 2179871"/>
                <a:gd name="connsiteX18374" fmla="*/ 429905 w 2663714"/>
                <a:gd name="connsiteY18374" fmla="*/ 1347311 h 2179871"/>
                <a:gd name="connsiteX18375" fmla="*/ 418132 w 2663714"/>
                <a:gd name="connsiteY18375" fmla="*/ 1359943 h 2179871"/>
                <a:gd name="connsiteX18376" fmla="*/ 416340 w 2663714"/>
                <a:gd name="connsiteY18376" fmla="*/ 1343129 h 2179871"/>
                <a:gd name="connsiteX18377" fmla="*/ 430588 w 2663714"/>
                <a:gd name="connsiteY18377" fmla="*/ 1331009 h 2179871"/>
                <a:gd name="connsiteX18378" fmla="*/ 431441 w 2663714"/>
                <a:gd name="connsiteY18378" fmla="*/ 1348762 h 2179871"/>
                <a:gd name="connsiteX18379" fmla="*/ 432806 w 2663714"/>
                <a:gd name="connsiteY18379" fmla="*/ 1347652 h 2179871"/>
                <a:gd name="connsiteX18380" fmla="*/ 433148 w 2663714"/>
                <a:gd name="connsiteY18380" fmla="*/ 1349956 h 2179871"/>
                <a:gd name="connsiteX18381" fmla="*/ 433148 w 2663714"/>
                <a:gd name="connsiteY18381" fmla="*/ 1349956 h 2179871"/>
                <a:gd name="connsiteX18382" fmla="*/ 433148 w 2663714"/>
                <a:gd name="connsiteY18382" fmla="*/ 1350213 h 2179871"/>
                <a:gd name="connsiteX18383" fmla="*/ 433148 w 2663714"/>
                <a:gd name="connsiteY18383" fmla="*/ 1350468 h 2179871"/>
                <a:gd name="connsiteX18384" fmla="*/ 433148 w 2663714"/>
                <a:gd name="connsiteY18384" fmla="*/ 1350468 h 2179871"/>
                <a:gd name="connsiteX18385" fmla="*/ 434683 w 2663714"/>
                <a:gd name="connsiteY18385" fmla="*/ 1359003 h 2179871"/>
                <a:gd name="connsiteX18386" fmla="*/ 429052 w 2663714"/>
                <a:gd name="connsiteY18386" fmla="*/ 1365320 h 2179871"/>
                <a:gd name="connsiteX18387" fmla="*/ 420094 w 2663714"/>
                <a:gd name="connsiteY18387" fmla="*/ 1375732 h 2179871"/>
                <a:gd name="connsiteX18388" fmla="*/ 418302 w 2663714"/>
                <a:gd name="connsiteY18388" fmla="*/ 1360455 h 2179871"/>
                <a:gd name="connsiteX18389" fmla="*/ 431527 w 2663714"/>
                <a:gd name="connsiteY18389" fmla="*/ 1348676 h 2179871"/>
                <a:gd name="connsiteX18390" fmla="*/ 430588 w 2663714"/>
                <a:gd name="connsiteY18390" fmla="*/ 1366685 h 2179871"/>
                <a:gd name="connsiteX18391" fmla="*/ 435281 w 2663714"/>
                <a:gd name="connsiteY18391" fmla="*/ 1362332 h 2179871"/>
                <a:gd name="connsiteX18392" fmla="*/ 438352 w 2663714"/>
                <a:gd name="connsiteY18392" fmla="*/ 1379060 h 2179871"/>
                <a:gd name="connsiteX18393" fmla="*/ 435792 w 2663714"/>
                <a:gd name="connsiteY18393" fmla="*/ 1381877 h 2179871"/>
                <a:gd name="connsiteX18394" fmla="*/ 422824 w 2663714"/>
                <a:gd name="connsiteY18394" fmla="*/ 1396557 h 2179871"/>
                <a:gd name="connsiteX18395" fmla="*/ 420435 w 2663714"/>
                <a:gd name="connsiteY18395" fmla="*/ 1378890 h 2179871"/>
                <a:gd name="connsiteX18396" fmla="*/ 420179 w 2663714"/>
                <a:gd name="connsiteY18396" fmla="*/ 1376927 h 2179871"/>
                <a:gd name="connsiteX18397" fmla="*/ 430588 w 2663714"/>
                <a:gd name="connsiteY18397" fmla="*/ 1366685 h 2179871"/>
                <a:gd name="connsiteX18398" fmla="*/ 439290 w 2663714"/>
                <a:gd name="connsiteY18398" fmla="*/ 1385120 h 2179871"/>
                <a:gd name="connsiteX18399" fmla="*/ 439461 w 2663714"/>
                <a:gd name="connsiteY18399" fmla="*/ 1384950 h 2179871"/>
                <a:gd name="connsiteX18400" fmla="*/ 442618 w 2663714"/>
                <a:gd name="connsiteY18400" fmla="*/ 1400653 h 2179871"/>
                <a:gd name="connsiteX18401" fmla="*/ 426066 w 2663714"/>
                <a:gd name="connsiteY18401" fmla="*/ 1418321 h 2179871"/>
                <a:gd name="connsiteX18402" fmla="*/ 423421 w 2663714"/>
                <a:gd name="connsiteY18402" fmla="*/ 1400910 h 2179871"/>
                <a:gd name="connsiteX18403" fmla="*/ 439290 w 2663714"/>
                <a:gd name="connsiteY18403" fmla="*/ 1385205 h 2179871"/>
                <a:gd name="connsiteX18404" fmla="*/ 425298 w 2663714"/>
                <a:gd name="connsiteY18404" fmla="*/ 1426172 h 2179871"/>
                <a:gd name="connsiteX18405" fmla="*/ 425554 w 2663714"/>
                <a:gd name="connsiteY18405" fmla="*/ 1427453 h 2179871"/>
                <a:gd name="connsiteX18406" fmla="*/ 427602 w 2663714"/>
                <a:gd name="connsiteY18406" fmla="*/ 1436244 h 2179871"/>
                <a:gd name="connsiteX18407" fmla="*/ 412586 w 2663714"/>
                <a:gd name="connsiteY18407" fmla="*/ 1435305 h 2179871"/>
                <a:gd name="connsiteX18408" fmla="*/ 416084 w 2663714"/>
                <a:gd name="connsiteY18408" fmla="*/ 1431123 h 2179871"/>
                <a:gd name="connsiteX18409" fmla="*/ 421544 w 2663714"/>
                <a:gd name="connsiteY18409" fmla="*/ 1425831 h 2179871"/>
                <a:gd name="connsiteX18410" fmla="*/ 425298 w 2663714"/>
                <a:gd name="connsiteY18410" fmla="*/ 1426258 h 2179871"/>
                <a:gd name="connsiteX18411" fmla="*/ 429991 w 2663714"/>
                <a:gd name="connsiteY18411" fmla="*/ 1446144 h 2179871"/>
                <a:gd name="connsiteX18412" fmla="*/ 431697 w 2663714"/>
                <a:gd name="connsiteY18412" fmla="*/ 1453057 h 2179871"/>
                <a:gd name="connsiteX18413" fmla="*/ 422398 w 2663714"/>
                <a:gd name="connsiteY18413" fmla="*/ 1453314 h 2179871"/>
                <a:gd name="connsiteX18414" fmla="*/ 426493 w 2663714"/>
                <a:gd name="connsiteY18414" fmla="*/ 1449388 h 2179871"/>
                <a:gd name="connsiteX18415" fmla="*/ 429991 w 2663714"/>
                <a:gd name="connsiteY18415" fmla="*/ 1446230 h 2179871"/>
                <a:gd name="connsiteX18416" fmla="*/ 479048 w 2663714"/>
                <a:gd name="connsiteY18416" fmla="*/ 1487709 h 2179871"/>
                <a:gd name="connsiteX18417" fmla="*/ 479048 w 2663714"/>
                <a:gd name="connsiteY18417" fmla="*/ 1487709 h 2179871"/>
                <a:gd name="connsiteX18418" fmla="*/ 479048 w 2663714"/>
                <a:gd name="connsiteY18418" fmla="*/ 1487709 h 2179871"/>
                <a:gd name="connsiteX18419" fmla="*/ 479048 w 2663714"/>
                <a:gd name="connsiteY18419" fmla="*/ 1487709 h 2179871"/>
                <a:gd name="connsiteX18420" fmla="*/ 479475 w 2663714"/>
                <a:gd name="connsiteY18420" fmla="*/ 1487709 h 2179871"/>
                <a:gd name="connsiteX18421" fmla="*/ 479816 w 2663714"/>
                <a:gd name="connsiteY18421" fmla="*/ 1488733 h 2179871"/>
                <a:gd name="connsiteX18422" fmla="*/ 480072 w 2663714"/>
                <a:gd name="connsiteY18422" fmla="*/ 1488733 h 2179871"/>
                <a:gd name="connsiteX18423" fmla="*/ 479816 w 2663714"/>
                <a:gd name="connsiteY18423" fmla="*/ 1487709 h 2179871"/>
                <a:gd name="connsiteX18424" fmla="*/ 493126 w 2663714"/>
                <a:gd name="connsiteY18424" fmla="*/ 1486770 h 2179871"/>
                <a:gd name="connsiteX18425" fmla="*/ 495600 w 2663714"/>
                <a:gd name="connsiteY18425" fmla="*/ 1495561 h 2179871"/>
                <a:gd name="connsiteX18426" fmla="*/ 471114 w 2663714"/>
                <a:gd name="connsiteY18426" fmla="*/ 1496756 h 2179871"/>
                <a:gd name="connsiteX18427" fmla="*/ 471114 w 2663714"/>
                <a:gd name="connsiteY18427" fmla="*/ 1496756 h 2179871"/>
                <a:gd name="connsiteX18428" fmla="*/ 470943 w 2663714"/>
                <a:gd name="connsiteY18428" fmla="*/ 1496756 h 2179871"/>
                <a:gd name="connsiteX18429" fmla="*/ 470773 w 2663714"/>
                <a:gd name="connsiteY18429" fmla="*/ 1496756 h 2179871"/>
                <a:gd name="connsiteX18430" fmla="*/ 470773 w 2663714"/>
                <a:gd name="connsiteY18430" fmla="*/ 1496756 h 2179871"/>
                <a:gd name="connsiteX18431" fmla="*/ 467786 w 2663714"/>
                <a:gd name="connsiteY18431" fmla="*/ 1497098 h 2179871"/>
                <a:gd name="connsiteX18432" fmla="*/ 444665 w 2663714"/>
                <a:gd name="connsiteY18432" fmla="*/ 1488733 h 2179871"/>
                <a:gd name="connsiteX18433" fmla="*/ 479048 w 2663714"/>
                <a:gd name="connsiteY18433" fmla="*/ 1487709 h 2179871"/>
                <a:gd name="connsiteX18434" fmla="*/ 497221 w 2663714"/>
                <a:gd name="connsiteY18434" fmla="*/ 1501023 h 2179871"/>
                <a:gd name="connsiteX18435" fmla="*/ 499268 w 2663714"/>
                <a:gd name="connsiteY18435" fmla="*/ 1508534 h 2179871"/>
                <a:gd name="connsiteX18436" fmla="*/ 499098 w 2663714"/>
                <a:gd name="connsiteY18436" fmla="*/ 1508534 h 2179871"/>
                <a:gd name="connsiteX18437" fmla="*/ 482631 w 2663714"/>
                <a:gd name="connsiteY18437" fmla="*/ 1502559 h 2179871"/>
                <a:gd name="connsiteX18438" fmla="*/ 497221 w 2663714"/>
                <a:gd name="connsiteY18438" fmla="*/ 1501109 h 2179871"/>
                <a:gd name="connsiteX18439" fmla="*/ 516673 w 2663714"/>
                <a:gd name="connsiteY18439" fmla="*/ 1513655 h 2179871"/>
                <a:gd name="connsiteX18440" fmla="*/ 516929 w 2663714"/>
                <a:gd name="connsiteY18440" fmla="*/ 1514338 h 2179871"/>
                <a:gd name="connsiteX18441" fmla="*/ 516929 w 2663714"/>
                <a:gd name="connsiteY18441" fmla="*/ 1514508 h 2179871"/>
                <a:gd name="connsiteX18442" fmla="*/ 518465 w 2663714"/>
                <a:gd name="connsiteY18442" fmla="*/ 1513996 h 2179871"/>
                <a:gd name="connsiteX18443" fmla="*/ 518294 w 2663714"/>
                <a:gd name="connsiteY18443" fmla="*/ 1513399 h 2179871"/>
                <a:gd name="connsiteX18444" fmla="*/ 527082 w 2663714"/>
                <a:gd name="connsiteY18444" fmla="*/ 1512460 h 2179871"/>
                <a:gd name="connsiteX18445" fmla="*/ 528788 w 2663714"/>
                <a:gd name="connsiteY18445" fmla="*/ 1517410 h 2179871"/>
                <a:gd name="connsiteX18446" fmla="*/ 529556 w 2663714"/>
                <a:gd name="connsiteY18446" fmla="*/ 1517154 h 2179871"/>
                <a:gd name="connsiteX18447" fmla="*/ 528276 w 2663714"/>
                <a:gd name="connsiteY18447" fmla="*/ 1512289 h 2179871"/>
                <a:gd name="connsiteX18448" fmla="*/ 540647 w 2663714"/>
                <a:gd name="connsiteY18448" fmla="*/ 1511009 h 2179871"/>
                <a:gd name="connsiteX18449" fmla="*/ 543633 w 2663714"/>
                <a:gd name="connsiteY18449" fmla="*/ 1520910 h 2179871"/>
                <a:gd name="connsiteX18450" fmla="*/ 541757 w 2663714"/>
                <a:gd name="connsiteY18450" fmla="*/ 1521080 h 2179871"/>
                <a:gd name="connsiteX18451" fmla="*/ 536552 w 2663714"/>
                <a:gd name="connsiteY18451" fmla="*/ 1521677 h 2179871"/>
                <a:gd name="connsiteX18452" fmla="*/ 514114 w 2663714"/>
                <a:gd name="connsiteY18452" fmla="*/ 1513655 h 2179871"/>
                <a:gd name="connsiteX18453" fmla="*/ 516673 w 2663714"/>
                <a:gd name="connsiteY18453" fmla="*/ 1513399 h 2179871"/>
                <a:gd name="connsiteX18454" fmla="*/ 602843 w 2663714"/>
                <a:gd name="connsiteY18454" fmla="*/ 1514338 h 2179871"/>
                <a:gd name="connsiteX18455" fmla="*/ 619822 w 2663714"/>
                <a:gd name="connsiteY18455" fmla="*/ 1542418 h 2179871"/>
                <a:gd name="connsiteX18456" fmla="*/ 624173 w 2663714"/>
                <a:gd name="connsiteY18456" fmla="*/ 1550355 h 2179871"/>
                <a:gd name="connsiteX18457" fmla="*/ 562574 w 2663714"/>
                <a:gd name="connsiteY18457" fmla="*/ 1530895 h 2179871"/>
                <a:gd name="connsiteX18458" fmla="*/ 558735 w 2663714"/>
                <a:gd name="connsiteY18458" fmla="*/ 1516386 h 2179871"/>
                <a:gd name="connsiteX18459" fmla="*/ 557028 w 2663714"/>
                <a:gd name="connsiteY18459" fmla="*/ 1509644 h 2179871"/>
                <a:gd name="connsiteX18460" fmla="*/ 566669 w 2663714"/>
                <a:gd name="connsiteY18460" fmla="*/ 1508790 h 2179871"/>
                <a:gd name="connsiteX18461" fmla="*/ 568972 w 2663714"/>
                <a:gd name="connsiteY18461" fmla="*/ 1516557 h 2179871"/>
                <a:gd name="connsiteX18462" fmla="*/ 569228 w 2663714"/>
                <a:gd name="connsiteY18462" fmla="*/ 1516557 h 2179871"/>
                <a:gd name="connsiteX18463" fmla="*/ 567522 w 2663714"/>
                <a:gd name="connsiteY18463" fmla="*/ 1508790 h 2179871"/>
                <a:gd name="connsiteX18464" fmla="*/ 571105 w 2663714"/>
                <a:gd name="connsiteY18464" fmla="*/ 1508449 h 2179871"/>
                <a:gd name="connsiteX18465" fmla="*/ 596786 w 2663714"/>
                <a:gd name="connsiteY18465" fmla="*/ 1506571 h 2179871"/>
                <a:gd name="connsiteX18466" fmla="*/ 596786 w 2663714"/>
                <a:gd name="connsiteY18466" fmla="*/ 1506229 h 2179871"/>
                <a:gd name="connsiteX18467" fmla="*/ 571191 w 2663714"/>
                <a:gd name="connsiteY18467" fmla="*/ 1506315 h 2179871"/>
                <a:gd name="connsiteX18468" fmla="*/ 567010 w 2663714"/>
                <a:gd name="connsiteY18468" fmla="*/ 1506315 h 2179871"/>
                <a:gd name="connsiteX18469" fmla="*/ 564792 w 2663714"/>
                <a:gd name="connsiteY18469" fmla="*/ 1496073 h 2179871"/>
                <a:gd name="connsiteX18470" fmla="*/ 570594 w 2663714"/>
                <a:gd name="connsiteY18470" fmla="*/ 1495817 h 2179871"/>
                <a:gd name="connsiteX18471" fmla="*/ 570594 w 2663714"/>
                <a:gd name="connsiteY18471" fmla="*/ 1495476 h 2179871"/>
                <a:gd name="connsiteX18472" fmla="*/ 564621 w 2663714"/>
                <a:gd name="connsiteY18472" fmla="*/ 1495305 h 2179871"/>
                <a:gd name="connsiteX18473" fmla="*/ 563854 w 2663714"/>
                <a:gd name="connsiteY18473" fmla="*/ 1491976 h 2179871"/>
                <a:gd name="connsiteX18474" fmla="*/ 561977 w 2663714"/>
                <a:gd name="connsiteY18474" fmla="*/ 1483356 h 2179871"/>
                <a:gd name="connsiteX18475" fmla="*/ 571532 w 2663714"/>
                <a:gd name="connsiteY18475" fmla="*/ 1483100 h 2179871"/>
                <a:gd name="connsiteX18476" fmla="*/ 571532 w 2663714"/>
                <a:gd name="connsiteY18476" fmla="*/ 1482759 h 2179871"/>
                <a:gd name="connsiteX18477" fmla="*/ 561721 w 2663714"/>
                <a:gd name="connsiteY18477" fmla="*/ 1482246 h 2179871"/>
                <a:gd name="connsiteX18478" fmla="*/ 560270 w 2663714"/>
                <a:gd name="connsiteY18478" fmla="*/ 1475590 h 2179871"/>
                <a:gd name="connsiteX18479" fmla="*/ 561465 w 2663714"/>
                <a:gd name="connsiteY18479" fmla="*/ 1475590 h 2179871"/>
                <a:gd name="connsiteX18480" fmla="*/ 582623 w 2663714"/>
                <a:gd name="connsiteY18480" fmla="*/ 1475163 h 2179871"/>
                <a:gd name="connsiteX18481" fmla="*/ 602673 w 2663714"/>
                <a:gd name="connsiteY18481" fmla="*/ 1514167 h 2179871"/>
                <a:gd name="connsiteX18482" fmla="*/ 540306 w 2663714"/>
                <a:gd name="connsiteY18482" fmla="*/ 1357809 h 2179871"/>
                <a:gd name="connsiteX18483" fmla="*/ 582538 w 2663714"/>
                <a:gd name="connsiteY18483" fmla="*/ 1474651 h 2179871"/>
                <a:gd name="connsiteX18484" fmla="*/ 561891 w 2663714"/>
                <a:gd name="connsiteY18484" fmla="*/ 1473712 h 2179871"/>
                <a:gd name="connsiteX18485" fmla="*/ 560100 w 2663714"/>
                <a:gd name="connsiteY18485" fmla="*/ 1473712 h 2179871"/>
                <a:gd name="connsiteX18486" fmla="*/ 557881 w 2663714"/>
                <a:gd name="connsiteY18486" fmla="*/ 1463470 h 2179871"/>
                <a:gd name="connsiteX18487" fmla="*/ 574689 w 2663714"/>
                <a:gd name="connsiteY18487" fmla="*/ 1464836 h 2179871"/>
                <a:gd name="connsiteX18488" fmla="*/ 574689 w 2663714"/>
                <a:gd name="connsiteY18488" fmla="*/ 1464494 h 2179871"/>
                <a:gd name="connsiteX18489" fmla="*/ 557625 w 2663714"/>
                <a:gd name="connsiteY18489" fmla="*/ 1462104 h 2179871"/>
                <a:gd name="connsiteX18490" fmla="*/ 554981 w 2663714"/>
                <a:gd name="connsiteY18490" fmla="*/ 1449985 h 2179871"/>
                <a:gd name="connsiteX18491" fmla="*/ 562403 w 2663714"/>
                <a:gd name="connsiteY18491" fmla="*/ 1450497 h 2179871"/>
                <a:gd name="connsiteX18492" fmla="*/ 562403 w 2663714"/>
                <a:gd name="connsiteY18492" fmla="*/ 1450156 h 2179871"/>
                <a:gd name="connsiteX18493" fmla="*/ 554810 w 2663714"/>
                <a:gd name="connsiteY18493" fmla="*/ 1449131 h 2179871"/>
                <a:gd name="connsiteX18494" fmla="*/ 549094 w 2663714"/>
                <a:gd name="connsiteY18494" fmla="*/ 1423783 h 2179871"/>
                <a:gd name="connsiteX18495" fmla="*/ 549094 w 2663714"/>
                <a:gd name="connsiteY18495" fmla="*/ 1423783 h 2179871"/>
                <a:gd name="connsiteX18496" fmla="*/ 549094 w 2663714"/>
                <a:gd name="connsiteY18496" fmla="*/ 1423783 h 2179871"/>
                <a:gd name="connsiteX18497" fmla="*/ 549094 w 2663714"/>
                <a:gd name="connsiteY18497" fmla="*/ 1423783 h 2179871"/>
                <a:gd name="connsiteX18498" fmla="*/ 549094 w 2663714"/>
                <a:gd name="connsiteY18498" fmla="*/ 1423783 h 2179871"/>
                <a:gd name="connsiteX18499" fmla="*/ 535528 w 2663714"/>
                <a:gd name="connsiteY18499" fmla="*/ 1377353 h 2179871"/>
                <a:gd name="connsiteX18500" fmla="*/ 536723 w 2663714"/>
                <a:gd name="connsiteY18500" fmla="*/ 1376244 h 2179871"/>
                <a:gd name="connsiteX18501" fmla="*/ 536552 w 2663714"/>
                <a:gd name="connsiteY18501" fmla="*/ 1375988 h 2179871"/>
                <a:gd name="connsiteX18502" fmla="*/ 535358 w 2663714"/>
                <a:gd name="connsiteY18502" fmla="*/ 1376841 h 2179871"/>
                <a:gd name="connsiteX18503" fmla="*/ 529385 w 2663714"/>
                <a:gd name="connsiteY18503" fmla="*/ 1356699 h 2179871"/>
                <a:gd name="connsiteX18504" fmla="*/ 522816 w 2663714"/>
                <a:gd name="connsiteY18504" fmla="*/ 1334338 h 2179871"/>
                <a:gd name="connsiteX18505" fmla="*/ 533907 w 2663714"/>
                <a:gd name="connsiteY18505" fmla="*/ 1324694 h 2179871"/>
                <a:gd name="connsiteX18506" fmla="*/ 535187 w 2663714"/>
                <a:gd name="connsiteY18506" fmla="*/ 1323584 h 2179871"/>
                <a:gd name="connsiteX18507" fmla="*/ 535528 w 2663714"/>
                <a:gd name="connsiteY18507" fmla="*/ 1326656 h 2179871"/>
                <a:gd name="connsiteX18508" fmla="*/ 540306 w 2663714"/>
                <a:gd name="connsiteY18508" fmla="*/ 1357809 h 2179871"/>
                <a:gd name="connsiteX18509" fmla="*/ 549862 w 2663714"/>
                <a:gd name="connsiteY18509" fmla="*/ 1311465 h 2179871"/>
                <a:gd name="connsiteX18510" fmla="*/ 552165 w 2663714"/>
                <a:gd name="connsiteY18510" fmla="*/ 1309587 h 2179871"/>
                <a:gd name="connsiteX18511" fmla="*/ 553104 w 2663714"/>
                <a:gd name="connsiteY18511" fmla="*/ 1310611 h 2179871"/>
                <a:gd name="connsiteX18512" fmla="*/ 559161 w 2663714"/>
                <a:gd name="connsiteY18512" fmla="*/ 1317353 h 2179871"/>
                <a:gd name="connsiteX18513" fmla="*/ 559161 w 2663714"/>
                <a:gd name="connsiteY18513" fmla="*/ 1317353 h 2179871"/>
                <a:gd name="connsiteX18514" fmla="*/ 558308 w 2663714"/>
                <a:gd name="connsiteY18514" fmla="*/ 1316927 h 2179871"/>
                <a:gd name="connsiteX18515" fmla="*/ 549862 w 2663714"/>
                <a:gd name="connsiteY18515" fmla="*/ 1311465 h 2179871"/>
                <a:gd name="connsiteX18516" fmla="*/ 681591 w 2663714"/>
                <a:gd name="connsiteY18516" fmla="*/ 1371464 h 2179871"/>
                <a:gd name="connsiteX18517" fmla="*/ 658300 w 2663714"/>
                <a:gd name="connsiteY18517" fmla="*/ 1378292 h 2179871"/>
                <a:gd name="connsiteX18518" fmla="*/ 625538 w 2663714"/>
                <a:gd name="connsiteY18518" fmla="*/ 1362759 h 2179871"/>
                <a:gd name="connsiteX18519" fmla="*/ 585609 w 2663714"/>
                <a:gd name="connsiteY18519" fmla="*/ 1335106 h 2179871"/>
                <a:gd name="connsiteX18520" fmla="*/ 590387 w 2663714"/>
                <a:gd name="connsiteY18520" fmla="*/ 1322816 h 2179871"/>
                <a:gd name="connsiteX18521" fmla="*/ 596360 w 2663714"/>
                <a:gd name="connsiteY18521" fmla="*/ 1307026 h 2179871"/>
                <a:gd name="connsiteX18522" fmla="*/ 605488 w 2663714"/>
                <a:gd name="connsiteY18522" fmla="*/ 1307026 h 2179871"/>
                <a:gd name="connsiteX18523" fmla="*/ 605488 w 2663714"/>
                <a:gd name="connsiteY18523" fmla="*/ 1307026 h 2179871"/>
                <a:gd name="connsiteX18524" fmla="*/ 605488 w 2663714"/>
                <a:gd name="connsiteY18524" fmla="*/ 1307026 h 2179871"/>
                <a:gd name="connsiteX18525" fmla="*/ 605488 w 2663714"/>
                <a:gd name="connsiteY18525" fmla="*/ 1307026 h 2179871"/>
                <a:gd name="connsiteX18526" fmla="*/ 607877 w 2663714"/>
                <a:gd name="connsiteY18526" fmla="*/ 1306600 h 2179871"/>
                <a:gd name="connsiteX18527" fmla="*/ 608986 w 2663714"/>
                <a:gd name="connsiteY18527" fmla="*/ 1307368 h 2179871"/>
                <a:gd name="connsiteX18528" fmla="*/ 607109 w 2663714"/>
                <a:gd name="connsiteY18528" fmla="*/ 1315732 h 2179871"/>
                <a:gd name="connsiteX18529" fmla="*/ 606768 w 2663714"/>
                <a:gd name="connsiteY18529" fmla="*/ 1317183 h 2179871"/>
                <a:gd name="connsiteX18530" fmla="*/ 605403 w 2663714"/>
                <a:gd name="connsiteY18530" fmla="*/ 1308136 h 2179871"/>
                <a:gd name="connsiteX18531" fmla="*/ 605062 w 2663714"/>
                <a:gd name="connsiteY18531" fmla="*/ 1308136 h 2179871"/>
                <a:gd name="connsiteX18532" fmla="*/ 605744 w 2663714"/>
                <a:gd name="connsiteY18532" fmla="*/ 1321365 h 2179871"/>
                <a:gd name="connsiteX18533" fmla="*/ 606000 w 2663714"/>
                <a:gd name="connsiteY18533" fmla="*/ 1325461 h 2179871"/>
                <a:gd name="connsiteX18534" fmla="*/ 607280 w 2663714"/>
                <a:gd name="connsiteY18534" fmla="*/ 1321536 h 2179871"/>
                <a:gd name="connsiteX18535" fmla="*/ 609072 w 2663714"/>
                <a:gd name="connsiteY18535" fmla="*/ 1316159 h 2179871"/>
                <a:gd name="connsiteX18536" fmla="*/ 611375 w 2663714"/>
                <a:gd name="connsiteY18536" fmla="*/ 1309160 h 2179871"/>
                <a:gd name="connsiteX18537" fmla="*/ 618883 w 2663714"/>
                <a:gd name="connsiteY18537" fmla="*/ 1314793 h 2179871"/>
                <a:gd name="connsiteX18538" fmla="*/ 615385 w 2663714"/>
                <a:gd name="connsiteY18538" fmla="*/ 1328363 h 2179871"/>
                <a:gd name="connsiteX18539" fmla="*/ 610778 w 2663714"/>
                <a:gd name="connsiteY18539" fmla="*/ 1344324 h 2179871"/>
                <a:gd name="connsiteX18540" fmla="*/ 611034 w 2663714"/>
                <a:gd name="connsiteY18540" fmla="*/ 1344409 h 2179871"/>
                <a:gd name="connsiteX18541" fmla="*/ 617347 w 2663714"/>
                <a:gd name="connsiteY18541" fmla="*/ 1328876 h 2179871"/>
                <a:gd name="connsiteX18542" fmla="*/ 621955 w 2663714"/>
                <a:gd name="connsiteY18542" fmla="*/ 1317097 h 2179871"/>
                <a:gd name="connsiteX18543" fmla="*/ 622296 w 2663714"/>
                <a:gd name="connsiteY18543" fmla="*/ 1317353 h 2179871"/>
                <a:gd name="connsiteX18544" fmla="*/ 628524 w 2663714"/>
                <a:gd name="connsiteY18544" fmla="*/ 1321962 h 2179871"/>
                <a:gd name="connsiteX18545" fmla="*/ 627586 w 2663714"/>
                <a:gd name="connsiteY18545" fmla="*/ 1326827 h 2179871"/>
                <a:gd name="connsiteX18546" fmla="*/ 624685 w 2663714"/>
                <a:gd name="connsiteY18546" fmla="*/ 1340568 h 2179871"/>
                <a:gd name="connsiteX18547" fmla="*/ 624941 w 2663714"/>
                <a:gd name="connsiteY18547" fmla="*/ 1340568 h 2179871"/>
                <a:gd name="connsiteX18548" fmla="*/ 629548 w 2663714"/>
                <a:gd name="connsiteY18548" fmla="*/ 1327254 h 2179871"/>
                <a:gd name="connsiteX18549" fmla="*/ 630742 w 2663714"/>
                <a:gd name="connsiteY18549" fmla="*/ 1323669 h 2179871"/>
                <a:gd name="connsiteX18550" fmla="*/ 647379 w 2663714"/>
                <a:gd name="connsiteY18550" fmla="*/ 1335703 h 2179871"/>
                <a:gd name="connsiteX18551" fmla="*/ 647550 w 2663714"/>
                <a:gd name="connsiteY18551" fmla="*/ 1336813 h 2179871"/>
                <a:gd name="connsiteX18552" fmla="*/ 647891 w 2663714"/>
                <a:gd name="connsiteY18552" fmla="*/ 1339459 h 2179871"/>
                <a:gd name="connsiteX18553" fmla="*/ 648574 w 2663714"/>
                <a:gd name="connsiteY18553" fmla="*/ 1336813 h 2179871"/>
                <a:gd name="connsiteX18554" fmla="*/ 648574 w 2663714"/>
                <a:gd name="connsiteY18554" fmla="*/ 1336642 h 2179871"/>
                <a:gd name="connsiteX18555" fmla="*/ 679373 w 2663714"/>
                <a:gd name="connsiteY18555" fmla="*/ 1358662 h 2179871"/>
                <a:gd name="connsiteX18556" fmla="*/ 686796 w 2663714"/>
                <a:gd name="connsiteY18556" fmla="*/ 1364551 h 2179871"/>
                <a:gd name="connsiteX18557" fmla="*/ 681506 w 2663714"/>
                <a:gd name="connsiteY18557" fmla="*/ 1371464 h 2179871"/>
                <a:gd name="connsiteX18558" fmla="*/ 711964 w 2663714"/>
                <a:gd name="connsiteY18558" fmla="*/ 1241223 h 2179871"/>
                <a:gd name="connsiteX18559" fmla="*/ 817758 w 2663714"/>
                <a:gd name="connsiteY18559" fmla="*/ 1320938 h 2179871"/>
                <a:gd name="connsiteX18560" fmla="*/ 826545 w 2663714"/>
                <a:gd name="connsiteY18560" fmla="*/ 1328790 h 2179871"/>
                <a:gd name="connsiteX18561" fmla="*/ 818440 w 2663714"/>
                <a:gd name="connsiteY18561" fmla="*/ 1352261 h 2179871"/>
                <a:gd name="connsiteX18562" fmla="*/ 778341 w 2663714"/>
                <a:gd name="connsiteY18562" fmla="*/ 1408591 h 2179871"/>
                <a:gd name="connsiteX18563" fmla="*/ 771942 w 2663714"/>
                <a:gd name="connsiteY18563" fmla="*/ 1405689 h 2179871"/>
                <a:gd name="connsiteX18564" fmla="*/ 652072 w 2663714"/>
                <a:gd name="connsiteY18564" fmla="*/ 1323499 h 2179871"/>
                <a:gd name="connsiteX18565" fmla="*/ 654546 w 2663714"/>
                <a:gd name="connsiteY18565" fmla="*/ 1313086 h 2179871"/>
                <a:gd name="connsiteX18566" fmla="*/ 656679 w 2663714"/>
                <a:gd name="connsiteY18566" fmla="*/ 1310782 h 2179871"/>
                <a:gd name="connsiteX18567" fmla="*/ 662054 w 2663714"/>
                <a:gd name="connsiteY18567" fmla="*/ 1302332 h 2179871"/>
                <a:gd name="connsiteX18568" fmla="*/ 662054 w 2663714"/>
                <a:gd name="connsiteY18568" fmla="*/ 1302332 h 2179871"/>
                <a:gd name="connsiteX18569" fmla="*/ 662054 w 2663714"/>
                <a:gd name="connsiteY18569" fmla="*/ 1302332 h 2179871"/>
                <a:gd name="connsiteX18570" fmla="*/ 662054 w 2663714"/>
                <a:gd name="connsiteY18570" fmla="*/ 1302332 h 2179871"/>
                <a:gd name="connsiteX18571" fmla="*/ 662054 w 2663714"/>
                <a:gd name="connsiteY18571" fmla="*/ 1302332 h 2179871"/>
                <a:gd name="connsiteX18572" fmla="*/ 662480 w 2663714"/>
                <a:gd name="connsiteY18572" fmla="*/ 1300796 h 2179871"/>
                <a:gd name="connsiteX18573" fmla="*/ 681762 w 2663714"/>
                <a:gd name="connsiteY18573" fmla="*/ 1301649 h 2179871"/>
                <a:gd name="connsiteX18574" fmla="*/ 681762 w 2663714"/>
                <a:gd name="connsiteY18574" fmla="*/ 1301649 h 2179871"/>
                <a:gd name="connsiteX18575" fmla="*/ 681762 w 2663714"/>
                <a:gd name="connsiteY18575" fmla="*/ 1301649 h 2179871"/>
                <a:gd name="connsiteX18576" fmla="*/ 681762 w 2663714"/>
                <a:gd name="connsiteY18576" fmla="*/ 1301649 h 2179871"/>
                <a:gd name="connsiteX18577" fmla="*/ 681762 w 2663714"/>
                <a:gd name="connsiteY18577" fmla="*/ 1301649 h 2179871"/>
                <a:gd name="connsiteX18578" fmla="*/ 741740 w 2663714"/>
                <a:gd name="connsiteY18578" fmla="*/ 1299857 h 2179871"/>
                <a:gd name="connsiteX18579" fmla="*/ 763155 w 2663714"/>
                <a:gd name="connsiteY18579" fmla="*/ 1299259 h 2179871"/>
                <a:gd name="connsiteX18580" fmla="*/ 763155 w 2663714"/>
                <a:gd name="connsiteY18580" fmla="*/ 1298918 h 2179871"/>
                <a:gd name="connsiteX18581" fmla="*/ 741911 w 2663714"/>
                <a:gd name="connsiteY18581" fmla="*/ 1297809 h 2179871"/>
                <a:gd name="connsiteX18582" fmla="*/ 681933 w 2663714"/>
                <a:gd name="connsiteY18582" fmla="*/ 1294651 h 2179871"/>
                <a:gd name="connsiteX18583" fmla="*/ 681933 w 2663714"/>
                <a:gd name="connsiteY18583" fmla="*/ 1294651 h 2179871"/>
                <a:gd name="connsiteX18584" fmla="*/ 681762 w 2663714"/>
                <a:gd name="connsiteY18584" fmla="*/ 1294651 h 2179871"/>
                <a:gd name="connsiteX18585" fmla="*/ 681591 w 2663714"/>
                <a:gd name="connsiteY18585" fmla="*/ 1294651 h 2179871"/>
                <a:gd name="connsiteX18586" fmla="*/ 681591 w 2663714"/>
                <a:gd name="connsiteY18586" fmla="*/ 1294651 h 2179871"/>
                <a:gd name="connsiteX18587" fmla="*/ 669476 w 2663714"/>
                <a:gd name="connsiteY18587" fmla="*/ 1294907 h 2179871"/>
                <a:gd name="connsiteX18588" fmla="*/ 663419 w 2663714"/>
                <a:gd name="connsiteY18588" fmla="*/ 1286713 h 2179871"/>
                <a:gd name="connsiteX18589" fmla="*/ 662992 w 2663714"/>
                <a:gd name="connsiteY18589" fmla="*/ 1282702 h 2179871"/>
                <a:gd name="connsiteX18590" fmla="*/ 662736 w 2663714"/>
                <a:gd name="connsiteY18590" fmla="*/ 1280995 h 2179871"/>
                <a:gd name="connsiteX18591" fmla="*/ 692512 w 2663714"/>
                <a:gd name="connsiteY18591" fmla="*/ 1279374 h 2179871"/>
                <a:gd name="connsiteX18592" fmla="*/ 713329 w 2663714"/>
                <a:gd name="connsiteY18592" fmla="*/ 1278349 h 2179871"/>
                <a:gd name="connsiteX18593" fmla="*/ 713329 w 2663714"/>
                <a:gd name="connsiteY18593" fmla="*/ 1278008 h 2179871"/>
                <a:gd name="connsiteX18594" fmla="*/ 692682 w 2663714"/>
                <a:gd name="connsiteY18594" fmla="*/ 1277240 h 2179871"/>
                <a:gd name="connsiteX18595" fmla="*/ 661713 w 2663714"/>
                <a:gd name="connsiteY18595" fmla="*/ 1275959 h 2179871"/>
                <a:gd name="connsiteX18596" fmla="*/ 661713 w 2663714"/>
                <a:gd name="connsiteY18596" fmla="*/ 1275959 h 2179871"/>
                <a:gd name="connsiteX18597" fmla="*/ 661457 w 2663714"/>
                <a:gd name="connsiteY18597" fmla="*/ 1275959 h 2179871"/>
                <a:gd name="connsiteX18598" fmla="*/ 661457 w 2663714"/>
                <a:gd name="connsiteY18598" fmla="*/ 1275959 h 2179871"/>
                <a:gd name="connsiteX18599" fmla="*/ 659750 w 2663714"/>
                <a:gd name="connsiteY18599" fmla="*/ 1275959 h 2179871"/>
                <a:gd name="connsiteX18600" fmla="*/ 660347 w 2663714"/>
                <a:gd name="connsiteY18600" fmla="*/ 1256073 h 2179871"/>
                <a:gd name="connsiteX18601" fmla="*/ 660347 w 2663714"/>
                <a:gd name="connsiteY18601" fmla="*/ 1255220 h 2179871"/>
                <a:gd name="connsiteX18602" fmla="*/ 664101 w 2663714"/>
                <a:gd name="connsiteY18602" fmla="*/ 1254879 h 2179871"/>
                <a:gd name="connsiteX18603" fmla="*/ 683468 w 2663714"/>
                <a:gd name="connsiteY18603" fmla="*/ 1253086 h 2179871"/>
                <a:gd name="connsiteX18604" fmla="*/ 683468 w 2663714"/>
                <a:gd name="connsiteY18604" fmla="*/ 1252745 h 2179871"/>
                <a:gd name="connsiteX18605" fmla="*/ 664101 w 2663714"/>
                <a:gd name="connsiteY18605" fmla="*/ 1252745 h 2179871"/>
                <a:gd name="connsiteX18606" fmla="*/ 660347 w 2663714"/>
                <a:gd name="connsiteY18606" fmla="*/ 1252745 h 2179871"/>
                <a:gd name="connsiteX18607" fmla="*/ 660518 w 2663714"/>
                <a:gd name="connsiteY18607" fmla="*/ 1242673 h 2179871"/>
                <a:gd name="connsiteX18608" fmla="*/ 660177 w 2663714"/>
                <a:gd name="connsiteY18608" fmla="*/ 1242673 h 2179871"/>
                <a:gd name="connsiteX18609" fmla="*/ 658641 w 2663714"/>
                <a:gd name="connsiteY18609" fmla="*/ 1252745 h 2179871"/>
                <a:gd name="connsiteX18610" fmla="*/ 646355 w 2663714"/>
                <a:gd name="connsiteY18610" fmla="*/ 1252745 h 2179871"/>
                <a:gd name="connsiteX18611" fmla="*/ 646611 w 2663714"/>
                <a:gd name="connsiteY18611" fmla="*/ 1250355 h 2179871"/>
                <a:gd name="connsiteX18612" fmla="*/ 647891 w 2663714"/>
                <a:gd name="connsiteY18612" fmla="*/ 1238918 h 2179871"/>
                <a:gd name="connsiteX18613" fmla="*/ 670159 w 2663714"/>
                <a:gd name="connsiteY18613" fmla="*/ 1235675 h 2179871"/>
                <a:gd name="connsiteX18614" fmla="*/ 670159 w 2663714"/>
                <a:gd name="connsiteY18614" fmla="*/ 1235333 h 2179871"/>
                <a:gd name="connsiteX18615" fmla="*/ 648147 w 2663714"/>
                <a:gd name="connsiteY18615" fmla="*/ 1237041 h 2179871"/>
                <a:gd name="connsiteX18616" fmla="*/ 648147 w 2663714"/>
                <a:gd name="connsiteY18616" fmla="*/ 1236272 h 2179871"/>
                <a:gd name="connsiteX18617" fmla="*/ 647891 w 2663714"/>
                <a:gd name="connsiteY18617" fmla="*/ 1236272 h 2179871"/>
                <a:gd name="connsiteX18618" fmla="*/ 647720 w 2663714"/>
                <a:gd name="connsiteY18618" fmla="*/ 1237126 h 2179871"/>
                <a:gd name="connsiteX18619" fmla="*/ 644564 w 2663714"/>
                <a:gd name="connsiteY18619" fmla="*/ 1237382 h 2179871"/>
                <a:gd name="connsiteX18620" fmla="*/ 641663 w 2663714"/>
                <a:gd name="connsiteY18620" fmla="*/ 1237553 h 2179871"/>
                <a:gd name="connsiteX18621" fmla="*/ 643881 w 2663714"/>
                <a:gd name="connsiteY18621" fmla="*/ 1221934 h 2179871"/>
                <a:gd name="connsiteX18622" fmla="*/ 643625 w 2663714"/>
                <a:gd name="connsiteY18622" fmla="*/ 1221934 h 2179871"/>
                <a:gd name="connsiteX18623" fmla="*/ 639701 w 2663714"/>
                <a:gd name="connsiteY18623" fmla="*/ 1237809 h 2179871"/>
                <a:gd name="connsiteX18624" fmla="*/ 630913 w 2663714"/>
                <a:gd name="connsiteY18624" fmla="*/ 1238491 h 2179871"/>
                <a:gd name="connsiteX18625" fmla="*/ 635691 w 2663714"/>
                <a:gd name="connsiteY18625" fmla="*/ 1213741 h 2179871"/>
                <a:gd name="connsiteX18626" fmla="*/ 639274 w 2663714"/>
                <a:gd name="connsiteY18626" fmla="*/ 1195134 h 2179871"/>
                <a:gd name="connsiteX18627" fmla="*/ 639018 w 2663714"/>
                <a:gd name="connsiteY18627" fmla="*/ 1195134 h 2179871"/>
                <a:gd name="connsiteX18628" fmla="*/ 633814 w 2663714"/>
                <a:gd name="connsiteY18628" fmla="*/ 1213229 h 2179871"/>
                <a:gd name="connsiteX18629" fmla="*/ 626050 w 2663714"/>
                <a:gd name="connsiteY18629" fmla="*/ 1238918 h 2179871"/>
                <a:gd name="connsiteX18630" fmla="*/ 623320 w 2663714"/>
                <a:gd name="connsiteY18630" fmla="*/ 1239089 h 2179871"/>
                <a:gd name="connsiteX18631" fmla="*/ 618115 w 2663714"/>
                <a:gd name="connsiteY18631" fmla="*/ 1234309 h 2179871"/>
                <a:gd name="connsiteX18632" fmla="*/ 622637 w 2663714"/>
                <a:gd name="connsiteY18632" fmla="*/ 1215277 h 2179871"/>
                <a:gd name="connsiteX18633" fmla="*/ 627842 w 2663714"/>
                <a:gd name="connsiteY18633" fmla="*/ 1192574 h 2179871"/>
                <a:gd name="connsiteX18634" fmla="*/ 627586 w 2663714"/>
                <a:gd name="connsiteY18634" fmla="*/ 1192574 h 2179871"/>
                <a:gd name="connsiteX18635" fmla="*/ 620760 w 2663714"/>
                <a:gd name="connsiteY18635" fmla="*/ 1214679 h 2179871"/>
                <a:gd name="connsiteX18636" fmla="*/ 615215 w 2663714"/>
                <a:gd name="connsiteY18636" fmla="*/ 1231749 h 2179871"/>
                <a:gd name="connsiteX18637" fmla="*/ 602929 w 2663714"/>
                <a:gd name="connsiteY18637" fmla="*/ 1221422 h 2179871"/>
                <a:gd name="connsiteX18638" fmla="*/ 607451 w 2663714"/>
                <a:gd name="connsiteY18638" fmla="*/ 1199914 h 2179871"/>
                <a:gd name="connsiteX18639" fmla="*/ 611375 w 2663714"/>
                <a:gd name="connsiteY18639" fmla="*/ 1180881 h 2179871"/>
                <a:gd name="connsiteX18640" fmla="*/ 611119 w 2663714"/>
                <a:gd name="connsiteY18640" fmla="*/ 1180881 h 2179871"/>
                <a:gd name="connsiteX18641" fmla="*/ 605488 w 2663714"/>
                <a:gd name="connsiteY18641" fmla="*/ 1199317 h 2179871"/>
                <a:gd name="connsiteX18642" fmla="*/ 599346 w 2663714"/>
                <a:gd name="connsiteY18642" fmla="*/ 1218520 h 2179871"/>
                <a:gd name="connsiteX18643" fmla="*/ 592179 w 2663714"/>
                <a:gd name="connsiteY18643" fmla="*/ 1212887 h 2179871"/>
                <a:gd name="connsiteX18644" fmla="*/ 594483 w 2663714"/>
                <a:gd name="connsiteY18644" fmla="*/ 1203413 h 2179871"/>
                <a:gd name="connsiteX18645" fmla="*/ 599346 w 2663714"/>
                <a:gd name="connsiteY18645" fmla="*/ 1183612 h 2179871"/>
                <a:gd name="connsiteX18646" fmla="*/ 599089 w 2663714"/>
                <a:gd name="connsiteY18646" fmla="*/ 1183612 h 2179871"/>
                <a:gd name="connsiteX18647" fmla="*/ 592606 w 2663714"/>
                <a:gd name="connsiteY18647" fmla="*/ 1202816 h 2179871"/>
                <a:gd name="connsiteX18648" fmla="*/ 589790 w 2663714"/>
                <a:gd name="connsiteY18648" fmla="*/ 1211009 h 2179871"/>
                <a:gd name="connsiteX18649" fmla="*/ 579808 w 2663714"/>
                <a:gd name="connsiteY18649" fmla="*/ 1203413 h 2179871"/>
                <a:gd name="connsiteX18650" fmla="*/ 581514 w 2663714"/>
                <a:gd name="connsiteY18650" fmla="*/ 1196671 h 2179871"/>
                <a:gd name="connsiteX18651" fmla="*/ 585695 w 2663714"/>
                <a:gd name="connsiteY18651" fmla="*/ 1180369 h 2179871"/>
                <a:gd name="connsiteX18652" fmla="*/ 585439 w 2663714"/>
                <a:gd name="connsiteY18652" fmla="*/ 1180284 h 2179871"/>
                <a:gd name="connsiteX18653" fmla="*/ 579637 w 2663714"/>
                <a:gd name="connsiteY18653" fmla="*/ 1195988 h 2179871"/>
                <a:gd name="connsiteX18654" fmla="*/ 577419 w 2663714"/>
                <a:gd name="connsiteY18654" fmla="*/ 1201621 h 2179871"/>
                <a:gd name="connsiteX18655" fmla="*/ 575883 w 2663714"/>
                <a:gd name="connsiteY18655" fmla="*/ 1200511 h 2179871"/>
                <a:gd name="connsiteX18656" fmla="*/ 575713 w 2663714"/>
                <a:gd name="connsiteY18656" fmla="*/ 1200767 h 2179871"/>
                <a:gd name="connsiteX18657" fmla="*/ 577248 w 2663714"/>
                <a:gd name="connsiteY18657" fmla="*/ 1202133 h 2179871"/>
                <a:gd name="connsiteX18658" fmla="*/ 574348 w 2663714"/>
                <a:gd name="connsiteY18658" fmla="*/ 1209473 h 2179871"/>
                <a:gd name="connsiteX18659" fmla="*/ 569655 w 2663714"/>
                <a:gd name="connsiteY18659" fmla="*/ 1204949 h 2179871"/>
                <a:gd name="connsiteX18660" fmla="*/ 582026 w 2663714"/>
                <a:gd name="connsiteY18660" fmla="*/ 1170554 h 2179871"/>
                <a:gd name="connsiteX18661" fmla="*/ 587828 w 2663714"/>
                <a:gd name="connsiteY18661" fmla="*/ 1154594 h 2179871"/>
                <a:gd name="connsiteX18662" fmla="*/ 589534 w 2663714"/>
                <a:gd name="connsiteY18662" fmla="*/ 1155789 h 2179871"/>
                <a:gd name="connsiteX18663" fmla="*/ 712135 w 2663714"/>
                <a:gd name="connsiteY18663" fmla="*/ 1241308 h 2179871"/>
                <a:gd name="connsiteX18664" fmla="*/ 334691 w 2663714"/>
                <a:gd name="connsiteY18664" fmla="*/ 912716 h 2179871"/>
                <a:gd name="connsiteX18665" fmla="*/ 350390 w 2663714"/>
                <a:gd name="connsiteY18665" fmla="*/ 920654 h 2179871"/>
                <a:gd name="connsiteX18666" fmla="*/ 505070 w 2663714"/>
                <a:gd name="connsiteY18666" fmla="*/ 1038435 h 2179871"/>
                <a:gd name="connsiteX18667" fmla="*/ 597213 w 2663714"/>
                <a:gd name="connsiteY18667" fmla="*/ 1108847 h 2179871"/>
                <a:gd name="connsiteX18668" fmla="*/ 573068 w 2663714"/>
                <a:gd name="connsiteY18668" fmla="*/ 1104068 h 2179871"/>
                <a:gd name="connsiteX18669" fmla="*/ 573068 w 2663714"/>
                <a:gd name="connsiteY18669" fmla="*/ 1104068 h 2179871"/>
                <a:gd name="connsiteX18670" fmla="*/ 573068 w 2663714"/>
                <a:gd name="connsiteY18670" fmla="*/ 1104068 h 2179871"/>
                <a:gd name="connsiteX18671" fmla="*/ 573068 w 2663714"/>
                <a:gd name="connsiteY18671" fmla="*/ 1104068 h 2179871"/>
                <a:gd name="connsiteX18672" fmla="*/ 573068 w 2663714"/>
                <a:gd name="connsiteY18672" fmla="*/ 1104068 h 2179871"/>
                <a:gd name="connsiteX18673" fmla="*/ 548496 w 2663714"/>
                <a:gd name="connsiteY18673" fmla="*/ 1102019 h 2179871"/>
                <a:gd name="connsiteX18674" fmla="*/ 539794 w 2663714"/>
                <a:gd name="connsiteY18674" fmla="*/ 1100739 h 2179871"/>
                <a:gd name="connsiteX18675" fmla="*/ 539794 w 2663714"/>
                <a:gd name="connsiteY18675" fmla="*/ 1100995 h 2179871"/>
                <a:gd name="connsiteX18676" fmla="*/ 548155 w 2663714"/>
                <a:gd name="connsiteY18676" fmla="*/ 1103982 h 2179871"/>
                <a:gd name="connsiteX18677" fmla="*/ 572215 w 2663714"/>
                <a:gd name="connsiteY18677" fmla="*/ 1110896 h 2179871"/>
                <a:gd name="connsiteX18678" fmla="*/ 572215 w 2663714"/>
                <a:gd name="connsiteY18678" fmla="*/ 1110896 h 2179871"/>
                <a:gd name="connsiteX18679" fmla="*/ 572215 w 2663714"/>
                <a:gd name="connsiteY18679" fmla="*/ 1110896 h 2179871"/>
                <a:gd name="connsiteX18680" fmla="*/ 572215 w 2663714"/>
                <a:gd name="connsiteY18680" fmla="*/ 1110896 h 2179871"/>
                <a:gd name="connsiteX18681" fmla="*/ 572215 w 2663714"/>
                <a:gd name="connsiteY18681" fmla="*/ 1110896 h 2179871"/>
                <a:gd name="connsiteX18682" fmla="*/ 597298 w 2663714"/>
                <a:gd name="connsiteY18682" fmla="*/ 1110810 h 2179871"/>
                <a:gd name="connsiteX18683" fmla="*/ 599772 w 2663714"/>
                <a:gd name="connsiteY18683" fmla="*/ 1110640 h 2179871"/>
                <a:gd name="connsiteX18684" fmla="*/ 634070 w 2663714"/>
                <a:gd name="connsiteY18684" fmla="*/ 1139743 h 2179871"/>
                <a:gd name="connsiteX18685" fmla="*/ 642943 w 2663714"/>
                <a:gd name="connsiteY18685" fmla="*/ 1149388 h 2179871"/>
                <a:gd name="connsiteX18686" fmla="*/ 631681 w 2663714"/>
                <a:gd name="connsiteY18686" fmla="*/ 1165433 h 2179871"/>
                <a:gd name="connsiteX18687" fmla="*/ 626306 w 2663714"/>
                <a:gd name="connsiteY18687" fmla="*/ 1162617 h 2179871"/>
                <a:gd name="connsiteX18688" fmla="*/ 562744 w 2663714"/>
                <a:gd name="connsiteY18688" fmla="*/ 1117894 h 2179871"/>
                <a:gd name="connsiteX18689" fmla="*/ 569228 w 2663714"/>
                <a:gd name="connsiteY18689" fmla="*/ 1119857 h 2179871"/>
                <a:gd name="connsiteX18690" fmla="*/ 593544 w 2663714"/>
                <a:gd name="connsiteY18690" fmla="*/ 1127368 h 2179871"/>
                <a:gd name="connsiteX18691" fmla="*/ 593544 w 2663714"/>
                <a:gd name="connsiteY18691" fmla="*/ 1127368 h 2179871"/>
                <a:gd name="connsiteX18692" fmla="*/ 593544 w 2663714"/>
                <a:gd name="connsiteY18692" fmla="*/ 1127368 h 2179871"/>
                <a:gd name="connsiteX18693" fmla="*/ 593544 w 2663714"/>
                <a:gd name="connsiteY18693" fmla="*/ 1127368 h 2179871"/>
                <a:gd name="connsiteX18694" fmla="*/ 593544 w 2663714"/>
                <a:gd name="connsiteY18694" fmla="*/ 1127368 h 2179871"/>
                <a:gd name="connsiteX18695" fmla="*/ 606171 w 2663714"/>
                <a:gd name="connsiteY18695" fmla="*/ 1128819 h 2179871"/>
                <a:gd name="connsiteX18696" fmla="*/ 618457 w 2663714"/>
                <a:gd name="connsiteY18696" fmla="*/ 1130696 h 2179871"/>
                <a:gd name="connsiteX18697" fmla="*/ 625538 w 2663714"/>
                <a:gd name="connsiteY18697" fmla="*/ 1135561 h 2179871"/>
                <a:gd name="connsiteX18698" fmla="*/ 625794 w 2663714"/>
                <a:gd name="connsiteY18698" fmla="*/ 1135391 h 2179871"/>
                <a:gd name="connsiteX18699" fmla="*/ 619310 w 2663714"/>
                <a:gd name="connsiteY18699" fmla="*/ 1128819 h 2179871"/>
                <a:gd name="connsiteX18700" fmla="*/ 607195 w 2663714"/>
                <a:gd name="connsiteY18700" fmla="*/ 1124124 h 2179871"/>
                <a:gd name="connsiteX18701" fmla="*/ 594994 w 2663714"/>
                <a:gd name="connsiteY18701" fmla="*/ 1120540 h 2179871"/>
                <a:gd name="connsiteX18702" fmla="*/ 594994 w 2663714"/>
                <a:gd name="connsiteY18702" fmla="*/ 1120540 h 2179871"/>
                <a:gd name="connsiteX18703" fmla="*/ 594994 w 2663714"/>
                <a:gd name="connsiteY18703" fmla="*/ 1120540 h 2179871"/>
                <a:gd name="connsiteX18704" fmla="*/ 594994 w 2663714"/>
                <a:gd name="connsiteY18704" fmla="*/ 1120540 h 2179871"/>
                <a:gd name="connsiteX18705" fmla="*/ 594994 w 2663714"/>
                <a:gd name="connsiteY18705" fmla="*/ 1120540 h 2179871"/>
                <a:gd name="connsiteX18706" fmla="*/ 569655 w 2663714"/>
                <a:gd name="connsiteY18706" fmla="*/ 1117894 h 2179871"/>
                <a:gd name="connsiteX18707" fmla="*/ 561550 w 2663714"/>
                <a:gd name="connsiteY18707" fmla="*/ 1117041 h 2179871"/>
                <a:gd name="connsiteX18708" fmla="*/ 534760 w 2663714"/>
                <a:gd name="connsiteY18708" fmla="*/ 1098093 h 2179871"/>
                <a:gd name="connsiteX18709" fmla="*/ 535784 w 2663714"/>
                <a:gd name="connsiteY18709" fmla="*/ 1098520 h 2179871"/>
                <a:gd name="connsiteX18710" fmla="*/ 535784 w 2663714"/>
                <a:gd name="connsiteY18710" fmla="*/ 1098520 h 2179871"/>
                <a:gd name="connsiteX18711" fmla="*/ 535784 w 2663714"/>
                <a:gd name="connsiteY18711" fmla="*/ 1098520 h 2179871"/>
                <a:gd name="connsiteX18712" fmla="*/ 535784 w 2663714"/>
                <a:gd name="connsiteY18712" fmla="*/ 1098520 h 2179871"/>
                <a:gd name="connsiteX18713" fmla="*/ 535784 w 2663714"/>
                <a:gd name="connsiteY18713" fmla="*/ 1098520 h 2179871"/>
                <a:gd name="connsiteX18714" fmla="*/ 551653 w 2663714"/>
                <a:gd name="connsiteY18714" fmla="*/ 1097923 h 2179871"/>
                <a:gd name="connsiteX18715" fmla="*/ 557114 w 2663714"/>
                <a:gd name="connsiteY18715" fmla="*/ 1096813 h 2179871"/>
                <a:gd name="connsiteX18716" fmla="*/ 557114 w 2663714"/>
                <a:gd name="connsiteY18716" fmla="*/ 1096472 h 2179871"/>
                <a:gd name="connsiteX18717" fmla="*/ 551738 w 2663714"/>
                <a:gd name="connsiteY18717" fmla="*/ 1095789 h 2179871"/>
                <a:gd name="connsiteX18718" fmla="*/ 537405 w 2663714"/>
                <a:gd name="connsiteY18718" fmla="*/ 1091692 h 2179871"/>
                <a:gd name="connsiteX18719" fmla="*/ 537405 w 2663714"/>
                <a:gd name="connsiteY18719" fmla="*/ 1091692 h 2179871"/>
                <a:gd name="connsiteX18720" fmla="*/ 537405 w 2663714"/>
                <a:gd name="connsiteY18720" fmla="*/ 1091692 h 2179871"/>
                <a:gd name="connsiteX18721" fmla="*/ 537405 w 2663714"/>
                <a:gd name="connsiteY18721" fmla="*/ 1091692 h 2179871"/>
                <a:gd name="connsiteX18722" fmla="*/ 537405 w 2663714"/>
                <a:gd name="connsiteY18722" fmla="*/ 1091692 h 2179871"/>
                <a:gd name="connsiteX18723" fmla="*/ 522731 w 2663714"/>
                <a:gd name="connsiteY18723" fmla="*/ 1089132 h 2179871"/>
                <a:gd name="connsiteX18724" fmla="*/ 521622 w 2663714"/>
                <a:gd name="connsiteY18724" fmla="*/ 1088790 h 2179871"/>
                <a:gd name="connsiteX18725" fmla="*/ 511213 w 2663714"/>
                <a:gd name="connsiteY18725" fmla="*/ 1081450 h 2179871"/>
                <a:gd name="connsiteX18726" fmla="*/ 507459 w 2663714"/>
                <a:gd name="connsiteY18726" fmla="*/ 1078719 h 2179871"/>
                <a:gd name="connsiteX18727" fmla="*/ 525120 w 2663714"/>
                <a:gd name="connsiteY18727" fmla="*/ 1083584 h 2179871"/>
                <a:gd name="connsiteX18728" fmla="*/ 531433 w 2663714"/>
                <a:gd name="connsiteY18728" fmla="*/ 1088449 h 2179871"/>
                <a:gd name="connsiteX18729" fmla="*/ 531689 w 2663714"/>
                <a:gd name="connsiteY18729" fmla="*/ 1088278 h 2179871"/>
                <a:gd name="connsiteX18730" fmla="*/ 526399 w 2663714"/>
                <a:gd name="connsiteY18730" fmla="*/ 1081963 h 2179871"/>
                <a:gd name="connsiteX18731" fmla="*/ 505240 w 2663714"/>
                <a:gd name="connsiteY18731" fmla="*/ 1071465 h 2179871"/>
                <a:gd name="connsiteX18732" fmla="*/ 505240 w 2663714"/>
                <a:gd name="connsiteY18732" fmla="*/ 1071465 h 2179871"/>
                <a:gd name="connsiteX18733" fmla="*/ 505240 w 2663714"/>
                <a:gd name="connsiteY18733" fmla="*/ 1071465 h 2179871"/>
                <a:gd name="connsiteX18734" fmla="*/ 505240 w 2663714"/>
                <a:gd name="connsiteY18734" fmla="*/ 1071465 h 2179871"/>
                <a:gd name="connsiteX18735" fmla="*/ 505240 w 2663714"/>
                <a:gd name="connsiteY18735" fmla="*/ 1071465 h 2179871"/>
                <a:gd name="connsiteX18736" fmla="*/ 496880 w 2663714"/>
                <a:gd name="connsiteY18736" fmla="*/ 1070782 h 2179871"/>
                <a:gd name="connsiteX18737" fmla="*/ 476659 w 2663714"/>
                <a:gd name="connsiteY18737" fmla="*/ 1054822 h 2179871"/>
                <a:gd name="connsiteX18738" fmla="*/ 404225 w 2663714"/>
                <a:gd name="connsiteY18738" fmla="*/ 1001650 h 2179871"/>
                <a:gd name="connsiteX18739" fmla="*/ 364894 w 2663714"/>
                <a:gd name="connsiteY18739" fmla="*/ 973143 h 2179871"/>
                <a:gd name="connsiteX18740" fmla="*/ 320785 w 2663714"/>
                <a:gd name="connsiteY18740" fmla="*/ 938833 h 2179871"/>
                <a:gd name="connsiteX18741" fmla="*/ 313277 w 2663714"/>
                <a:gd name="connsiteY18741" fmla="*/ 932346 h 2179871"/>
                <a:gd name="connsiteX18742" fmla="*/ 335118 w 2663714"/>
                <a:gd name="connsiteY18742" fmla="*/ 912716 h 2179871"/>
                <a:gd name="connsiteX18743" fmla="*/ 151771 w 2663714"/>
                <a:gd name="connsiteY18743" fmla="*/ 877638 h 2179871"/>
                <a:gd name="connsiteX18744" fmla="*/ 162180 w 2663714"/>
                <a:gd name="connsiteY18744" fmla="*/ 864239 h 2179871"/>
                <a:gd name="connsiteX18745" fmla="*/ 168835 w 2663714"/>
                <a:gd name="connsiteY18745" fmla="*/ 853570 h 2179871"/>
                <a:gd name="connsiteX18746" fmla="*/ 173271 w 2663714"/>
                <a:gd name="connsiteY18746" fmla="*/ 855618 h 2179871"/>
                <a:gd name="connsiteX18747" fmla="*/ 197416 w 2663714"/>
                <a:gd name="connsiteY18747" fmla="*/ 874054 h 2179871"/>
                <a:gd name="connsiteX18748" fmla="*/ 349366 w 2663714"/>
                <a:gd name="connsiteY18748" fmla="*/ 983385 h 2179871"/>
                <a:gd name="connsiteX18749" fmla="*/ 454221 w 2663714"/>
                <a:gd name="connsiteY18749" fmla="*/ 1058235 h 2179871"/>
                <a:gd name="connsiteX18750" fmla="*/ 548240 w 2663714"/>
                <a:gd name="connsiteY18750" fmla="*/ 1126856 h 2179871"/>
                <a:gd name="connsiteX18751" fmla="*/ 540391 w 2663714"/>
                <a:gd name="connsiteY18751" fmla="*/ 1143840 h 2179871"/>
                <a:gd name="connsiteX18752" fmla="*/ 522901 w 2663714"/>
                <a:gd name="connsiteY18752" fmla="*/ 1181564 h 2179871"/>
                <a:gd name="connsiteX18753" fmla="*/ 518721 w 2663714"/>
                <a:gd name="connsiteY18753" fmla="*/ 1176785 h 2179871"/>
                <a:gd name="connsiteX18754" fmla="*/ 521110 w 2663714"/>
                <a:gd name="connsiteY18754" fmla="*/ 1171237 h 2179871"/>
                <a:gd name="connsiteX18755" fmla="*/ 528447 w 2663714"/>
                <a:gd name="connsiteY18755" fmla="*/ 1155021 h 2179871"/>
                <a:gd name="connsiteX18756" fmla="*/ 528191 w 2663714"/>
                <a:gd name="connsiteY18756" fmla="*/ 1154850 h 2179871"/>
                <a:gd name="connsiteX18757" fmla="*/ 526229 w 2663714"/>
                <a:gd name="connsiteY18757" fmla="*/ 1158179 h 2179871"/>
                <a:gd name="connsiteX18758" fmla="*/ 528703 w 2663714"/>
                <a:gd name="connsiteY18758" fmla="*/ 1153228 h 2179871"/>
                <a:gd name="connsiteX18759" fmla="*/ 528447 w 2663714"/>
                <a:gd name="connsiteY18759" fmla="*/ 1153058 h 2179871"/>
                <a:gd name="connsiteX18760" fmla="*/ 521622 w 2663714"/>
                <a:gd name="connsiteY18760" fmla="*/ 1162702 h 2179871"/>
                <a:gd name="connsiteX18761" fmla="*/ 514711 w 2663714"/>
                <a:gd name="connsiteY18761" fmla="*/ 1172603 h 2179871"/>
                <a:gd name="connsiteX18762" fmla="*/ 507544 w 2663714"/>
                <a:gd name="connsiteY18762" fmla="*/ 1165262 h 2179871"/>
                <a:gd name="connsiteX18763" fmla="*/ 518550 w 2663714"/>
                <a:gd name="connsiteY18763" fmla="*/ 1144608 h 2179871"/>
                <a:gd name="connsiteX18764" fmla="*/ 525376 w 2663714"/>
                <a:gd name="connsiteY18764" fmla="*/ 1132062 h 2179871"/>
                <a:gd name="connsiteX18765" fmla="*/ 525120 w 2663714"/>
                <a:gd name="connsiteY18765" fmla="*/ 1131891 h 2179871"/>
                <a:gd name="connsiteX18766" fmla="*/ 516844 w 2663714"/>
                <a:gd name="connsiteY18766" fmla="*/ 1143413 h 2179871"/>
                <a:gd name="connsiteX18767" fmla="*/ 503790 w 2663714"/>
                <a:gd name="connsiteY18767" fmla="*/ 1161422 h 2179871"/>
                <a:gd name="connsiteX18768" fmla="*/ 459255 w 2663714"/>
                <a:gd name="connsiteY18768" fmla="*/ 1117553 h 2179871"/>
                <a:gd name="connsiteX18769" fmla="*/ 438096 w 2663714"/>
                <a:gd name="connsiteY18769" fmla="*/ 1097240 h 2179871"/>
                <a:gd name="connsiteX18770" fmla="*/ 437840 w 2663714"/>
                <a:gd name="connsiteY18770" fmla="*/ 1097411 h 2179871"/>
                <a:gd name="connsiteX18771" fmla="*/ 457634 w 2663714"/>
                <a:gd name="connsiteY18771" fmla="*/ 1118833 h 2179871"/>
                <a:gd name="connsiteX18772" fmla="*/ 500122 w 2663714"/>
                <a:gd name="connsiteY18772" fmla="*/ 1166457 h 2179871"/>
                <a:gd name="connsiteX18773" fmla="*/ 493552 w 2663714"/>
                <a:gd name="connsiteY18773" fmla="*/ 1175931 h 2179871"/>
                <a:gd name="connsiteX18774" fmla="*/ 493552 w 2663714"/>
                <a:gd name="connsiteY18774" fmla="*/ 1175931 h 2179871"/>
                <a:gd name="connsiteX18775" fmla="*/ 493552 w 2663714"/>
                <a:gd name="connsiteY18775" fmla="*/ 1176016 h 2179871"/>
                <a:gd name="connsiteX18776" fmla="*/ 493552 w 2663714"/>
                <a:gd name="connsiteY18776" fmla="*/ 1176016 h 2179871"/>
                <a:gd name="connsiteX18777" fmla="*/ 493552 w 2663714"/>
                <a:gd name="connsiteY18777" fmla="*/ 1176016 h 2179871"/>
                <a:gd name="connsiteX18778" fmla="*/ 493126 w 2663714"/>
                <a:gd name="connsiteY18778" fmla="*/ 1176785 h 2179871"/>
                <a:gd name="connsiteX18779" fmla="*/ 454306 w 2663714"/>
                <a:gd name="connsiteY18779" fmla="*/ 1134366 h 2179871"/>
                <a:gd name="connsiteX18780" fmla="*/ 454306 w 2663714"/>
                <a:gd name="connsiteY18780" fmla="*/ 1134366 h 2179871"/>
                <a:gd name="connsiteX18781" fmla="*/ 454306 w 2663714"/>
                <a:gd name="connsiteY18781" fmla="*/ 1134366 h 2179871"/>
                <a:gd name="connsiteX18782" fmla="*/ 454306 w 2663714"/>
                <a:gd name="connsiteY18782" fmla="*/ 1134366 h 2179871"/>
                <a:gd name="connsiteX18783" fmla="*/ 454306 w 2663714"/>
                <a:gd name="connsiteY18783" fmla="*/ 1134366 h 2179871"/>
                <a:gd name="connsiteX18784" fmla="*/ 390318 w 2663714"/>
                <a:gd name="connsiteY18784" fmla="*/ 1073598 h 2179871"/>
                <a:gd name="connsiteX18785" fmla="*/ 367197 w 2663714"/>
                <a:gd name="connsiteY18785" fmla="*/ 1052176 h 2179871"/>
                <a:gd name="connsiteX18786" fmla="*/ 367027 w 2663714"/>
                <a:gd name="connsiteY18786" fmla="*/ 1052432 h 2179871"/>
                <a:gd name="connsiteX18787" fmla="*/ 388783 w 2663714"/>
                <a:gd name="connsiteY18787" fmla="*/ 1074964 h 2179871"/>
                <a:gd name="connsiteX18788" fmla="*/ 449272 w 2663714"/>
                <a:gd name="connsiteY18788" fmla="*/ 1139146 h 2179871"/>
                <a:gd name="connsiteX18789" fmla="*/ 449272 w 2663714"/>
                <a:gd name="connsiteY18789" fmla="*/ 1139146 h 2179871"/>
                <a:gd name="connsiteX18790" fmla="*/ 449443 w 2663714"/>
                <a:gd name="connsiteY18790" fmla="*/ 1139316 h 2179871"/>
                <a:gd name="connsiteX18791" fmla="*/ 449614 w 2663714"/>
                <a:gd name="connsiteY18791" fmla="*/ 1139487 h 2179871"/>
                <a:gd name="connsiteX18792" fmla="*/ 449614 w 2663714"/>
                <a:gd name="connsiteY18792" fmla="*/ 1139487 h 2179871"/>
                <a:gd name="connsiteX18793" fmla="*/ 491334 w 2663714"/>
                <a:gd name="connsiteY18793" fmla="*/ 1180540 h 2179871"/>
                <a:gd name="connsiteX18794" fmla="*/ 486727 w 2663714"/>
                <a:gd name="connsiteY18794" fmla="*/ 1188904 h 2179871"/>
                <a:gd name="connsiteX18795" fmla="*/ 412586 w 2663714"/>
                <a:gd name="connsiteY18795" fmla="*/ 1107311 h 2179871"/>
                <a:gd name="connsiteX18796" fmla="*/ 412586 w 2663714"/>
                <a:gd name="connsiteY18796" fmla="*/ 1107311 h 2179871"/>
                <a:gd name="connsiteX18797" fmla="*/ 412586 w 2663714"/>
                <a:gd name="connsiteY18797" fmla="*/ 1107311 h 2179871"/>
                <a:gd name="connsiteX18798" fmla="*/ 412586 w 2663714"/>
                <a:gd name="connsiteY18798" fmla="*/ 1107311 h 2179871"/>
                <a:gd name="connsiteX18799" fmla="*/ 412586 w 2663714"/>
                <a:gd name="connsiteY18799" fmla="*/ 1107311 h 2179871"/>
                <a:gd name="connsiteX18800" fmla="*/ 333070 w 2663714"/>
                <a:gd name="connsiteY18800" fmla="*/ 1027169 h 2179871"/>
                <a:gd name="connsiteX18801" fmla="*/ 304660 w 2663714"/>
                <a:gd name="connsiteY18801" fmla="*/ 998577 h 2179871"/>
                <a:gd name="connsiteX18802" fmla="*/ 304404 w 2663714"/>
                <a:gd name="connsiteY18802" fmla="*/ 998748 h 2179871"/>
                <a:gd name="connsiteX18803" fmla="*/ 331364 w 2663714"/>
                <a:gd name="connsiteY18803" fmla="*/ 1028363 h 2179871"/>
                <a:gd name="connsiteX18804" fmla="*/ 407296 w 2663714"/>
                <a:gd name="connsiteY18804" fmla="*/ 1111920 h 2179871"/>
                <a:gd name="connsiteX18805" fmla="*/ 407296 w 2663714"/>
                <a:gd name="connsiteY18805" fmla="*/ 1111920 h 2179871"/>
                <a:gd name="connsiteX18806" fmla="*/ 407467 w 2663714"/>
                <a:gd name="connsiteY18806" fmla="*/ 1112091 h 2179871"/>
                <a:gd name="connsiteX18807" fmla="*/ 407638 w 2663714"/>
                <a:gd name="connsiteY18807" fmla="*/ 1112261 h 2179871"/>
                <a:gd name="connsiteX18808" fmla="*/ 407638 w 2663714"/>
                <a:gd name="connsiteY18808" fmla="*/ 1112261 h 2179871"/>
                <a:gd name="connsiteX18809" fmla="*/ 485618 w 2663714"/>
                <a:gd name="connsiteY18809" fmla="*/ 1190867 h 2179871"/>
                <a:gd name="connsiteX18810" fmla="*/ 482717 w 2663714"/>
                <a:gd name="connsiteY18810" fmla="*/ 1196329 h 2179871"/>
                <a:gd name="connsiteX18811" fmla="*/ 385370 w 2663714"/>
                <a:gd name="connsiteY18811" fmla="*/ 1123612 h 2179871"/>
                <a:gd name="connsiteX18812" fmla="*/ 385455 w 2663714"/>
                <a:gd name="connsiteY18812" fmla="*/ 1123442 h 2179871"/>
                <a:gd name="connsiteX18813" fmla="*/ 359433 w 2663714"/>
                <a:gd name="connsiteY18813" fmla="*/ 1096386 h 2179871"/>
                <a:gd name="connsiteX18814" fmla="*/ 311741 w 2663714"/>
                <a:gd name="connsiteY18814" fmla="*/ 1046628 h 2179871"/>
                <a:gd name="connsiteX18815" fmla="*/ 378203 w 2663714"/>
                <a:gd name="connsiteY18815" fmla="*/ 1111322 h 2179871"/>
                <a:gd name="connsiteX18816" fmla="*/ 403798 w 2663714"/>
                <a:gd name="connsiteY18816" fmla="*/ 1136244 h 2179871"/>
                <a:gd name="connsiteX18817" fmla="*/ 404054 w 2663714"/>
                <a:gd name="connsiteY18817" fmla="*/ 1136073 h 2179871"/>
                <a:gd name="connsiteX18818" fmla="*/ 379568 w 2663714"/>
                <a:gd name="connsiteY18818" fmla="*/ 1109786 h 2179871"/>
                <a:gd name="connsiteX18819" fmla="*/ 310973 w 2663714"/>
                <a:gd name="connsiteY18819" fmla="*/ 1036130 h 2179871"/>
                <a:gd name="connsiteX18820" fmla="*/ 310973 w 2663714"/>
                <a:gd name="connsiteY18820" fmla="*/ 1036130 h 2179871"/>
                <a:gd name="connsiteX18821" fmla="*/ 310973 w 2663714"/>
                <a:gd name="connsiteY18821" fmla="*/ 1036130 h 2179871"/>
                <a:gd name="connsiteX18822" fmla="*/ 310973 w 2663714"/>
                <a:gd name="connsiteY18822" fmla="*/ 1036130 h 2179871"/>
                <a:gd name="connsiteX18823" fmla="*/ 310973 w 2663714"/>
                <a:gd name="connsiteY18823" fmla="*/ 1036130 h 2179871"/>
                <a:gd name="connsiteX18824" fmla="*/ 255944 w 2663714"/>
                <a:gd name="connsiteY18824" fmla="*/ 982361 h 2179871"/>
                <a:gd name="connsiteX18825" fmla="*/ 257479 w 2663714"/>
                <a:gd name="connsiteY18825" fmla="*/ 975960 h 2179871"/>
                <a:gd name="connsiteX18826" fmla="*/ 260124 w 2663714"/>
                <a:gd name="connsiteY18826" fmla="*/ 965377 h 2179871"/>
                <a:gd name="connsiteX18827" fmla="*/ 259868 w 2663714"/>
                <a:gd name="connsiteY18827" fmla="*/ 965291 h 2179871"/>
                <a:gd name="connsiteX18828" fmla="*/ 255602 w 2663714"/>
                <a:gd name="connsiteY18828" fmla="*/ 975277 h 2179871"/>
                <a:gd name="connsiteX18829" fmla="*/ 253555 w 2663714"/>
                <a:gd name="connsiteY18829" fmla="*/ 979971 h 2179871"/>
                <a:gd name="connsiteX18830" fmla="*/ 244170 w 2663714"/>
                <a:gd name="connsiteY18830" fmla="*/ 970839 h 2179871"/>
                <a:gd name="connsiteX18831" fmla="*/ 248350 w 2663714"/>
                <a:gd name="connsiteY18831" fmla="*/ 961024 h 2179871"/>
                <a:gd name="connsiteX18832" fmla="*/ 254323 w 2663714"/>
                <a:gd name="connsiteY18832" fmla="*/ 947112 h 2179871"/>
                <a:gd name="connsiteX18833" fmla="*/ 254067 w 2663714"/>
                <a:gd name="connsiteY18833" fmla="*/ 946941 h 2179871"/>
                <a:gd name="connsiteX18834" fmla="*/ 246559 w 2663714"/>
                <a:gd name="connsiteY18834" fmla="*/ 960000 h 2179871"/>
                <a:gd name="connsiteX18835" fmla="*/ 241610 w 2663714"/>
                <a:gd name="connsiteY18835" fmla="*/ 968363 h 2179871"/>
                <a:gd name="connsiteX18836" fmla="*/ 238965 w 2663714"/>
                <a:gd name="connsiteY18836" fmla="*/ 965803 h 2179871"/>
                <a:gd name="connsiteX18837" fmla="*/ 233249 w 2663714"/>
                <a:gd name="connsiteY18837" fmla="*/ 960256 h 2179871"/>
                <a:gd name="connsiteX18838" fmla="*/ 241866 w 2663714"/>
                <a:gd name="connsiteY18838" fmla="*/ 940028 h 2179871"/>
                <a:gd name="connsiteX18839" fmla="*/ 245706 w 2663714"/>
                <a:gd name="connsiteY18839" fmla="*/ 931152 h 2179871"/>
                <a:gd name="connsiteX18840" fmla="*/ 245450 w 2663714"/>
                <a:gd name="connsiteY18840" fmla="*/ 930981 h 2179871"/>
                <a:gd name="connsiteX18841" fmla="*/ 240075 w 2663714"/>
                <a:gd name="connsiteY18841" fmla="*/ 938918 h 2179871"/>
                <a:gd name="connsiteX18842" fmla="*/ 228642 w 2663714"/>
                <a:gd name="connsiteY18842" fmla="*/ 955732 h 2179871"/>
                <a:gd name="connsiteX18843" fmla="*/ 213114 w 2663714"/>
                <a:gd name="connsiteY18843" fmla="*/ 940625 h 2179871"/>
                <a:gd name="connsiteX18844" fmla="*/ 212858 w 2663714"/>
                <a:gd name="connsiteY18844" fmla="*/ 940796 h 2179871"/>
                <a:gd name="connsiteX18845" fmla="*/ 227789 w 2663714"/>
                <a:gd name="connsiteY18845" fmla="*/ 956842 h 2179871"/>
                <a:gd name="connsiteX18846" fmla="*/ 224974 w 2663714"/>
                <a:gd name="connsiteY18846" fmla="*/ 961280 h 2179871"/>
                <a:gd name="connsiteX18847" fmla="*/ 224974 w 2663714"/>
                <a:gd name="connsiteY18847" fmla="*/ 961280 h 2179871"/>
                <a:gd name="connsiteX18848" fmla="*/ 224974 w 2663714"/>
                <a:gd name="connsiteY18848" fmla="*/ 961280 h 2179871"/>
                <a:gd name="connsiteX18849" fmla="*/ 224974 w 2663714"/>
                <a:gd name="connsiteY18849" fmla="*/ 961280 h 2179871"/>
                <a:gd name="connsiteX18850" fmla="*/ 224974 w 2663714"/>
                <a:gd name="connsiteY18850" fmla="*/ 961280 h 2179871"/>
                <a:gd name="connsiteX18851" fmla="*/ 224803 w 2663714"/>
                <a:gd name="connsiteY18851" fmla="*/ 961706 h 2179871"/>
                <a:gd name="connsiteX18852" fmla="*/ 210214 w 2663714"/>
                <a:gd name="connsiteY18852" fmla="*/ 947965 h 2179871"/>
                <a:gd name="connsiteX18853" fmla="*/ 182912 w 2663714"/>
                <a:gd name="connsiteY18853" fmla="*/ 922105 h 2179871"/>
                <a:gd name="connsiteX18854" fmla="*/ 182741 w 2663714"/>
                <a:gd name="connsiteY18854" fmla="*/ 922361 h 2179871"/>
                <a:gd name="connsiteX18855" fmla="*/ 208593 w 2663714"/>
                <a:gd name="connsiteY18855" fmla="*/ 949246 h 2179871"/>
                <a:gd name="connsiteX18856" fmla="*/ 223353 w 2663714"/>
                <a:gd name="connsiteY18856" fmla="*/ 964694 h 2179871"/>
                <a:gd name="connsiteX18857" fmla="*/ 221134 w 2663714"/>
                <a:gd name="connsiteY18857" fmla="*/ 969644 h 2179871"/>
                <a:gd name="connsiteX18858" fmla="*/ 191017 w 2663714"/>
                <a:gd name="connsiteY18858" fmla="*/ 940199 h 2179871"/>
                <a:gd name="connsiteX18859" fmla="*/ 165934 w 2663714"/>
                <a:gd name="connsiteY18859" fmla="*/ 915277 h 2179871"/>
                <a:gd name="connsiteX18860" fmla="*/ 165678 w 2663714"/>
                <a:gd name="connsiteY18860" fmla="*/ 915448 h 2179871"/>
                <a:gd name="connsiteX18861" fmla="*/ 189396 w 2663714"/>
                <a:gd name="connsiteY18861" fmla="*/ 941394 h 2179871"/>
                <a:gd name="connsiteX18862" fmla="*/ 208934 w 2663714"/>
                <a:gd name="connsiteY18862" fmla="*/ 962816 h 2179871"/>
                <a:gd name="connsiteX18863" fmla="*/ 152113 w 2663714"/>
                <a:gd name="connsiteY18863" fmla="*/ 909729 h 2179871"/>
                <a:gd name="connsiteX18864" fmla="*/ 136158 w 2663714"/>
                <a:gd name="connsiteY18864" fmla="*/ 895135 h 2179871"/>
                <a:gd name="connsiteX18865" fmla="*/ 152027 w 2663714"/>
                <a:gd name="connsiteY18865" fmla="*/ 877382 h 2179871"/>
                <a:gd name="connsiteX18866" fmla="*/ 154843 w 2663714"/>
                <a:gd name="connsiteY18866" fmla="*/ 944295 h 2179871"/>
                <a:gd name="connsiteX18867" fmla="*/ 125750 w 2663714"/>
                <a:gd name="connsiteY18867" fmla="*/ 922275 h 2179871"/>
                <a:gd name="connsiteX18868" fmla="*/ 120886 w 2663714"/>
                <a:gd name="connsiteY18868" fmla="*/ 917667 h 2179871"/>
                <a:gd name="connsiteX18869" fmla="*/ 124726 w 2663714"/>
                <a:gd name="connsiteY18869" fmla="*/ 910327 h 2179871"/>
                <a:gd name="connsiteX18870" fmla="*/ 135305 w 2663714"/>
                <a:gd name="connsiteY18870" fmla="*/ 895988 h 2179871"/>
                <a:gd name="connsiteX18871" fmla="*/ 150236 w 2663714"/>
                <a:gd name="connsiteY18871" fmla="*/ 911180 h 2179871"/>
                <a:gd name="connsiteX18872" fmla="*/ 168835 w 2663714"/>
                <a:gd name="connsiteY18872" fmla="*/ 930554 h 2179871"/>
                <a:gd name="connsiteX18873" fmla="*/ 154928 w 2663714"/>
                <a:gd name="connsiteY18873" fmla="*/ 918093 h 2179871"/>
                <a:gd name="connsiteX18874" fmla="*/ 133343 w 2663714"/>
                <a:gd name="connsiteY18874" fmla="*/ 898890 h 2179871"/>
                <a:gd name="connsiteX18875" fmla="*/ 133172 w 2663714"/>
                <a:gd name="connsiteY18875" fmla="*/ 899146 h 2179871"/>
                <a:gd name="connsiteX18876" fmla="*/ 153392 w 2663714"/>
                <a:gd name="connsiteY18876" fmla="*/ 919459 h 2179871"/>
                <a:gd name="connsiteX18877" fmla="*/ 209446 w 2663714"/>
                <a:gd name="connsiteY18877" fmla="*/ 977581 h 2179871"/>
                <a:gd name="connsiteX18878" fmla="*/ 209446 w 2663714"/>
                <a:gd name="connsiteY18878" fmla="*/ 977581 h 2179871"/>
                <a:gd name="connsiteX18879" fmla="*/ 209616 w 2663714"/>
                <a:gd name="connsiteY18879" fmla="*/ 977752 h 2179871"/>
                <a:gd name="connsiteX18880" fmla="*/ 209787 w 2663714"/>
                <a:gd name="connsiteY18880" fmla="*/ 977923 h 2179871"/>
                <a:gd name="connsiteX18881" fmla="*/ 209787 w 2663714"/>
                <a:gd name="connsiteY18881" fmla="*/ 977923 h 2179871"/>
                <a:gd name="connsiteX18882" fmla="*/ 215162 w 2663714"/>
                <a:gd name="connsiteY18882" fmla="*/ 983129 h 2179871"/>
                <a:gd name="connsiteX18883" fmla="*/ 213882 w 2663714"/>
                <a:gd name="connsiteY18883" fmla="*/ 986287 h 2179871"/>
                <a:gd name="connsiteX18884" fmla="*/ 212517 w 2663714"/>
                <a:gd name="connsiteY18884" fmla="*/ 989445 h 2179871"/>
                <a:gd name="connsiteX18885" fmla="*/ 212261 w 2663714"/>
                <a:gd name="connsiteY18885" fmla="*/ 989274 h 2179871"/>
                <a:gd name="connsiteX18886" fmla="*/ 154843 w 2663714"/>
                <a:gd name="connsiteY18886" fmla="*/ 944381 h 2179871"/>
                <a:gd name="connsiteX18887" fmla="*/ 306622 w 2663714"/>
                <a:gd name="connsiteY18887" fmla="*/ 1134196 h 2179871"/>
                <a:gd name="connsiteX18888" fmla="*/ 204924 w 2663714"/>
                <a:gd name="connsiteY18888" fmla="*/ 1055163 h 2179871"/>
                <a:gd name="connsiteX18889" fmla="*/ 182485 w 2663714"/>
                <a:gd name="connsiteY18889" fmla="*/ 1029729 h 2179871"/>
                <a:gd name="connsiteX18890" fmla="*/ 192724 w 2663714"/>
                <a:gd name="connsiteY18890" fmla="*/ 995078 h 2179871"/>
                <a:gd name="connsiteX18891" fmla="*/ 200061 w 2663714"/>
                <a:gd name="connsiteY18891" fmla="*/ 998321 h 2179871"/>
                <a:gd name="connsiteX18892" fmla="*/ 208848 w 2663714"/>
                <a:gd name="connsiteY18892" fmla="*/ 1013513 h 2179871"/>
                <a:gd name="connsiteX18893" fmla="*/ 212858 w 2663714"/>
                <a:gd name="connsiteY18893" fmla="*/ 1020170 h 2179871"/>
                <a:gd name="connsiteX18894" fmla="*/ 205948 w 2663714"/>
                <a:gd name="connsiteY18894" fmla="*/ 1034765 h 2179871"/>
                <a:gd name="connsiteX18895" fmla="*/ 205265 w 2663714"/>
                <a:gd name="connsiteY18895" fmla="*/ 1036130 h 2179871"/>
                <a:gd name="connsiteX18896" fmla="*/ 205265 w 2663714"/>
                <a:gd name="connsiteY18896" fmla="*/ 1036130 h 2179871"/>
                <a:gd name="connsiteX18897" fmla="*/ 206886 w 2663714"/>
                <a:gd name="connsiteY18897" fmla="*/ 1037155 h 2179871"/>
                <a:gd name="connsiteX18898" fmla="*/ 206886 w 2663714"/>
                <a:gd name="connsiteY18898" fmla="*/ 1037155 h 2179871"/>
                <a:gd name="connsiteX18899" fmla="*/ 206886 w 2663714"/>
                <a:gd name="connsiteY18899" fmla="*/ 1037155 h 2179871"/>
                <a:gd name="connsiteX18900" fmla="*/ 207739 w 2663714"/>
                <a:gd name="connsiteY18900" fmla="*/ 1035789 h 2179871"/>
                <a:gd name="connsiteX18901" fmla="*/ 215247 w 2663714"/>
                <a:gd name="connsiteY18901" fmla="*/ 1024181 h 2179871"/>
                <a:gd name="connsiteX18902" fmla="*/ 241525 w 2663714"/>
                <a:gd name="connsiteY18902" fmla="*/ 1062844 h 2179871"/>
                <a:gd name="connsiteX18903" fmla="*/ 241525 w 2663714"/>
                <a:gd name="connsiteY18903" fmla="*/ 1062844 h 2179871"/>
                <a:gd name="connsiteX18904" fmla="*/ 241610 w 2663714"/>
                <a:gd name="connsiteY18904" fmla="*/ 1062930 h 2179871"/>
                <a:gd name="connsiteX18905" fmla="*/ 241696 w 2663714"/>
                <a:gd name="connsiteY18905" fmla="*/ 1062930 h 2179871"/>
                <a:gd name="connsiteX18906" fmla="*/ 241696 w 2663714"/>
                <a:gd name="connsiteY18906" fmla="*/ 1063015 h 2179871"/>
                <a:gd name="connsiteX18907" fmla="*/ 282563 w 2663714"/>
                <a:gd name="connsiteY18907" fmla="*/ 1105775 h 2179871"/>
                <a:gd name="connsiteX18908" fmla="*/ 297920 w 2663714"/>
                <a:gd name="connsiteY18908" fmla="*/ 1119942 h 2179871"/>
                <a:gd name="connsiteX18909" fmla="*/ 298090 w 2663714"/>
                <a:gd name="connsiteY18909" fmla="*/ 1119686 h 2179871"/>
                <a:gd name="connsiteX18910" fmla="*/ 283928 w 2663714"/>
                <a:gd name="connsiteY18910" fmla="*/ 1104153 h 2179871"/>
                <a:gd name="connsiteX18911" fmla="*/ 247071 w 2663714"/>
                <a:gd name="connsiteY18911" fmla="*/ 1058492 h 2179871"/>
                <a:gd name="connsiteX18912" fmla="*/ 247071 w 2663714"/>
                <a:gd name="connsiteY18912" fmla="*/ 1058492 h 2179871"/>
                <a:gd name="connsiteX18913" fmla="*/ 247071 w 2663714"/>
                <a:gd name="connsiteY18913" fmla="*/ 1058492 h 2179871"/>
                <a:gd name="connsiteX18914" fmla="*/ 247071 w 2663714"/>
                <a:gd name="connsiteY18914" fmla="*/ 1058492 h 2179871"/>
                <a:gd name="connsiteX18915" fmla="*/ 247071 w 2663714"/>
                <a:gd name="connsiteY18915" fmla="*/ 1058492 h 2179871"/>
                <a:gd name="connsiteX18916" fmla="*/ 233846 w 2663714"/>
                <a:gd name="connsiteY18916" fmla="*/ 1042446 h 2179871"/>
                <a:gd name="connsiteX18917" fmla="*/ 237686 w 2663714"/>
                <a:gd name="connsiteY18917" fmla="*/ 1033399 h 2179871"/>
                <a:gd name="connsiteX18918" fmla="*/ 239733 w 2663714"/>
                <a:gd name="connsiteY18918" fmla="*/ 1028790 h 2179871"/>
                <a:gd name="connsiteX18919" fmla="*/ 248606 w 2663714"/>
                <a:gd name="connsiteY18919" fmla="*/ 1035618 h 2179871"/>
                <a:gd name="connsiteX18920" fmla="*/ 251337 w 2663714"/>
                <a:gd name="connsiteY18920" fmla="*/ 1039288 h 2179871"/>
                <a:gd name="connsiteX18921" fmla="*/ 292545 w 2663714"/>
                <a:gd name="connsiteY18921" fmla="*/ 1094252 h 2179871"/>
                <a:gd name="connsiteX18922" fmla="*/ 292545 w 2663714"/>
                <a:gd name="connsiteY18922" fmla="*/ 1094252 h 2179871"/>
                <a:gd name="connsiteX18923" fmla="*/ 292630 w 2663714"/>
                <a:gd name="connsiteY18923" fmla="*/ 1094423 h 2179871"/>
                <a:gd name="connsiteX18924" fmla="*/ 292630 w 2663714"/>
                <a:gd name="connsiteY18924" fmla="*/ 1094594 h 2179871"/>
                <a:gd name="connsiteX18925" fmla="*/ 292715 w 2663714"/>
                <a:gd name="connsiteY18925" fmla="*/ 1094594 h 2179871"/>
                <a:gd name="connsiteX18926" fmla="*/ 338531 w 2663714"/>
                <a:gd name="connsiteY18926" fmla="*/ 1145718 h 2179871"/>
                <a:gd name="connsiteX18927" fmla="*/ 354997 w 2663714"/>
                <a:gd name="connsiteY18927" fmla="*/ 1163726 h 2179871"/>
                <a:gd name="connsiteX18928" fmla="*/ 355253 w 2663714"/>
                <a:gd name="connsiteY18928" fmla="*/ 1163556 h 2179871"/>
                <a:gd name="connsiteX18929" fmla="*/ 340066 w 2663714"/>
                <a:gd name="connsiteY18929" fmla="*/ 1144352 h 2179871"/>
                <a:gd name="connsiteX18930" fmla="*/ 298090 w 2663714"/>
                <a:gd name="connsiteY18930" fmla="*/ 1090156 h 2179871"/>
                <a:gd name="connsiteX18931" fmla="*/ 298090 w 2663714"/>
                <a:gd name="connsiteY18931" fmla="*/ 1090156 h 2179871"/>
                <a:gd name="connsiteX18932" fmla="*/ 298090 w 2663714"/>
                <a:gd name="connsiteY18932" fmla="*/ 1090156 h 2179871"/>
                <a:gd name="connsiteX18933" fmla="*/ 298090 w 2663714"/>
                <a:gd name="connsiteY18933" fmla="*/ 1090156 h 2179871"/>
                <a:gd name="connsiteX18934" fmla="*/ 298090 w 2663714"/>
                <a:gd name="connsiteY18934" fmla="*/ 1090156 h 2179871"/>
                <a:gd name="connsiteX18935" fmla="*/ 255432 w 2663714"/>
                <a:gd name="connsiteY18935" fmla="*/ 1041081 h 2179871"/>
                <a:gd name="connsiteX18936" fmla="*/ 305513 w 2663714"/>
                <a:gd name="connsiteY18936" fmla="*/ 1079317 h 2179871"/>
                <a:gd name="connsiteX18937" fmla="*/ 323600 w 2663714"/>
                <a:gd name="connsiteY18937" fmla="*/ 1101763 h 2179871"/>
                <a:gd name="connsiteX18938" fmla="*/ 323600 w 2663714"/>
                <a:gd name="connsiteY18938" fmla="*/ 1101763 h 2179871"/>
                <a:gd name="connsiteX18939" fmla="*/ 323771 w 2663714"/>
                <a:gd name="connsiteY18939" fmla="*/ 1101934 h 2179871"/>
                <a:gd name="connsiteX18940" fmla="*/ 323771 w 2663714"/>
                <a:gd name="connsiteY18940" fmla="*/ 1102105 h 2179871"/>
                <a:gd name="connsiteX18941" fmla="*/ 323941 w 2663714"/>
                <a:gd name="connsiteY18941" fmla="*/ 1102105 h 2179871"/>
                <a:gd name="connsiteX18942" fmla="*/ 374705 w 2663714"/>
                <a:gd name="connsiteY18942" fmla="*/ 1162446 h 2179871"/>
                <a:gd name="connsiteX18943" fmla="*/ 381957 w 2663714"/>
                <a:gd name="connsiteY18943" fmla="*/ 1171578 h 2179871"/>
                <a:gd name="connsiteX18944" fmla="*/ 372828 w 2663714"/>
                <a:gd name="connsiteY18944" fmla="*/ 1166372 h 2179871"/>
                <a:gd name="connsiteX18945" fmla="*/ 372658 w 2663714"/>
                <a:gd name="connsiteY18945" fmla="*/ 1166628 h 2179871"/>
                <a:gd name="connsiteX18946" fmla="*/ 383920 w 2663714"/>
                <a:gd name="connsiteY18946" fmla="*/ 1173968 h 2179871"/>
                <a:gd name="connsiteX18947" fmla="*/ 386394 w 2663714"/>
                <a:gd name="connsiteY18947" fmla="*/ 1175590 h 2179871"/>
                <a:gd name="connsiteX18948" fmla="*/ 384687 w 2663714"/>
                <a:gd name="connsiteY18948" fmla="*/ 1173200 h 2179871"/>
                <a:gd name="connsiteX18949" fmla="*/ 376241 w 2663714"/>
                <a:gd name="connsiteY18949" fmla="*/ 1161080 h 2179871"/>
                <a:gd name="connsiteX18950" fmla="*/ 329231 w 2663714"/>
                <a:gd name="connsiteY18950" fmla="*/ 1097496 h 2179871"/>
                <a:gd name="connsiteX18951" fmla="*/ 329231 w 2663714"/>
                <a:gd name="connsiteY18951" fmla="*/ 1097496 h 2179871"/>
                <a:gd name="connsiteX18952" fmla="*/ 329231 w 2663714"/>
                <a:gd name="connsiteY18952" fmla="*/ 1097496 h 2179871"/>
                <a:gd name="connsiteX18953" fmla="*/ 329231 w 2663714"/>
                <a:gd name="connsiteY18953" fmla="*/ 1097496 h 2179871"/>
                <a:gd name="connsiteX18954" fmla="*/ 329231 w 2663714"/>
                <a:gd name="connsiteY18954" fmla="*/ 1097496 h 2179871"/>
                <a:gd name="connsiteX18955" fmla="*/ 328378 w 2663714"/>
                <a:gd name="connsiteY18955" fmla="*/ 1096472 h 2179871"/>
                <a:gd name="connsiteX18956" fmla="*/ 332388 w 2663714"/>
                <a:gd name="connsiteY18956" fmla="*/ 1099544 h 2179871"/>
                <a:gd name="connsiteX18957" fmla="*/ 365747 w 2663714"/>
                <a:gd name="connsiteY18957" fmla="*/ 1139743 h 2179871"/>
                <a:gd name="connsiteX18958" fmla="*/ 365747 w 2663714"/>
                <a:gd name="connsiteY18958" fmla="*/ 1139743 h 2179871"/>
                <a:gd name="connsiteX18959" fmla="*/ 365832 w 2663714"/>
                <a:gd name="connsiteY18959" fmla="*/ 1139914 h 2179871"/>
                <a:gd name="connsiteX18960" fmla="*/ 365832 w 2663714"/>
                <a:gd name="connsiteY18960" fmla="*/ 1140085 h 2179871"/>
                <a:gd name="connsiteX18961" fmla="*/ 365918 w 2663714"/>
                <a:gd name="connsiteY18961" fmla="*/ 1140085 h 2179871"/>
                <a:gd name="connsiteX18962" fmla="*/ 410112 w 2663714"/>
                <a:gd name="connsiteY18962" fmla="*/ 1192659 h 2179871"/>
                <a:gd name="connsiteX18963" fmla="*/ 424872 w 2663714"/>
                <a:gd name="connsiteY18963" fmla="*/ 1212119 h 2179871"/>
                <a:gd name="connsiteX18964" fmla="*/ 425128 w 2663714"/>
                <a:gd name="connsiteY18964" fmla="*/ 1211948 h 2179871"/>
                <a:gd name="connsiteX18965" fmla="*/ 411648 w 2663714"/>
                <a:gd name="connsiteY18965" fmla="*/ 1191379 h 2179871"/>
                <a:gd name="connsiteX18966" fmla="*/ 371207 w 2663714"/>
                <a:gd name="connsiteY18966" fmla="*/ 1135561 h 2179871"/>
                <a:gd name="connsiteX18967" fmla="*/ 371207 w 2663714"/>
                <a:gd name="connsiteY18967" fmla="*/ 1135561 h 2179871"/>
                <a:gd name="connsiteX18968" fmla="*/ 371207 w 2663714"/>
                <a:gd name="connsiteY18968" fmla="*/ 1135561 h 2179871"/>
                <a:gd name="connsiteX18969" fmla="*/ 371207 w 2663714"/>
                <a:gd name="connsiteY18969" fmla="*/ 1135561 h 2179871"/>
                <a:gd name="connsiteX18970" fmla="*/ 371207 w 2663714"/>
                <a:gd name="connsiteY18970" fmla="*/ 1135561 h 2179871"/>
                <a:gd name="connsiteX18971" fmla="*/ 350987 w 2663714"/>
                <a:gd name="connsiteY18971" fmla="*/ 1113797 h 2179871"/>
                <a:gd name="connsiteX18972" fmla="*/ 382128 w 2663714"/>
                <a:gd name="connsiteY18972" fmla="*/ 1137268 h 2179871"/>
                <a:gd name="connsiteX18973" fmla="*/ 403798 w 2663714"/>
                <a:gd name="connsiteY18973" fmla="*/ 1167396 h 2179871"/>
                <a:gd name="connsiteX18974" fmla="*/ 403798 w 2663714"/>
                <a:gd name="connsiteY18974" fmla="*/ 1167396 h 2179871"/>
                <a:gd name="connsiteX18975" fmla="*/ 403798 w 2663714"/>
                <a:gd name="connsiteY18975" fmla="*/ 1167482 h 2179871"/>
                <a:gd name="connsiteX18976" fmla="*/ 403798 w 2663714"/>
                <a:gd name="connsiteY18976" fmla="*/ 1167482 h 2179871"/>
                <a:gd name="connsiteX18977" fmla="*/ 403798 w 2663714"/>
                <a:gd name="connsiteY18977" fmla="*/ 1167567 h 2179871"/>
                <a:gd name="connsiteX18978" fmla="*/ 436134 w 2663714"/>
                <a:gd name="connsiteY18978" fmla="*/ 1211265 h 2179871"/>
                <a:gd name="connsiteX18979" fmla="*/ 446713 w 2663714"/>
                <a:gd name="connsiteY18979" fmla="*/ 1227482 h 2179871"/>
                <a:gd name="connsiteX18980" fmla="*/ 446969 w 2663714"/>
                <a:gd name="connsiteY18980" fmla="*/ 1227311 h 2179871"/>
                <a:gd name="connsiteX18981" fmla="*/ 437755 w 2663714"/>
                <a:gd name="connsiteY18981" fmla="*/ 1210070 h 2179871"/>
                <a:gd name="connsiteX18982" fmla="*/ 409259 w 2663714"/>
                <a:gd name="connsiteY18982" fmla="*/ 1163385 h 2179871"/>
                <a:gd name="connsiteX18983" fmla="*/ 409259 w 2663714"/>
                <a:gd name="connsiteY18983" fmla="*/ 1163385 h 2179871"/>
                <a:gd name="connsiteX18984" fmla="*/ 409259 w 2663714"/>
                <a:gd name="connsiteY18984" fmla="*/ 1163385 h 2179871"/>
                <a:gd name="connsiteX18985" fmla="*/ 409259 w 2663714"/>
                <a:gd name="connsiteY18985" fmla="*/ 1163385 h 2179871"/>
                <a:gd name="connsiteX18986" fmla="*/ 409259 w 2663714"/>
                <a:gd name="connsiteY18986" fmla="*/ 1163385 h 2179871"/>
                <a:gd name="connsiteX18987" fmla="*/ 397314 w 2663714"/>
                <a:gd name="connsiteY18987" fmla="*/ 1148961 h 2179871"/>
                <a:gd name="connsiteX18988" fmla="*/ 403201 w 2663714"/>
                <a:gd name="connsiteY18988" fmla="*/ 1153399 h 2179871"/>
                <a:gd name="connsiteX18989" fmla="*/ 429735 w 2663714"/>
                <a:gd name="connsiteY18989" fmla="*/ 1193598 h 2179871"/>
                <a:gd name="connsiteX18990" fmla="*/ 429735 w 2663714"/>
                <a:gd name="connsiteY18990" fmla="*/ 1193598 h 2179871"/>
                <a:gd name="connsiteX18991" fmla="*/ 429820 w 2663714"/>
                <a:gd name="connsiteY18991" fmla="*/ 1193684 h 2179871"/>
                <a:gd name="connsiteX18992" fmla="*/ 429820 w 2663714"/>
                <a:gd name="connsiteY18992" fmla="*/ 1193684 h 2179871"/>
                <a:gd name="connsiteX18993" fmla="*/ 429820 w 2663714"/>
                <a:gd name="connsiteY18993" fmla="*/ 1193769 h 2179871"/>
                <a:gd name="connsiteX18994" fmla="*/ 464715 w 2663714"/>
                <a:gd name="connsiteY18994" fmla="*/ 1240284 h 2179871"/>
                <a:gd name="connsiteX18995" fmla="*/ 471455 w 2663714"/>
                <a:gd name="connsiteY18995" fmla="*/ 1249587 h 2179871"/>
                <a:gd name="connsiteX18996" fmla="*/ 467360 w 2663714"/>
                <a:gd name="connsiteY18996" fmla="*/ 1251294 h 2179871"/>
                <a:gd name="connsiteX18997" fmla="*/ 442703 w 2663714"/>
                <a:gd name="connsiteY18997" fmla="*/ 1232859 h 2179871"/>
                <a:gd name="connsiteX18998" fmla="*/ 421971 w 2663714"/>
                <a:gd name="connsiteY18998" fmla="*/ 1217837 h 2179871"/>
                <a:gd name="connsiteX18999" fmla="*/ 420947 w 2663714"/>
                <a:gd name="connsiteY18999" fmla="*/ 1207339 h 2179871"/>
                <a:gd name="connsiteX19000" fmla="*/ 420606 w 2663714"/>
                <a:gd name="connsiteY19000" fmla="*/ 1207339 h 2179871"/>
                <a:gd name="connsiteX19001" fmla="*/ 421118 w 2663714"/>
                <a:gd name="connsiteY19001" fmla="*/ 1217240 h 2179871"/>
                <a:gd name="connsiteX19002" fmla="*/ 406017 w 2663714"/>
                <a:gd name="connsiteY19002" fmla="*/ 1206400 h 2179871"/>
                <a:gd name="connsiteX19003" fmla="*/ 406017 w 2663714"/>
                <a:gd name="connsiteY19003" fmla="*/ 1199743 h 2179871"/>
                <a:gd name="connsiteX19004" fmla="*/ 405590 w 2663714"/>
                <a:gd name="connsiteY19004" fmla="*/ 1199743 h 2179871"/>
                <a:gd name="connsiteX19005" fmla="*/ 405419 w 2663714"/>
                <a:gd name="connsiteY19005" fmla="*/ 1205974 h 2179871"/>
                <a:gd name="connsiteX19006" fmla="*/ 306793 w 2663714"/>
                <a:gd name="connsiteY19006" fmla="*/ 1134793 h 2179871"/>
                <a:gd name="connsiteX19007" fmla="*/ 365662 w 2663714"/>
                <a:gd name="connsiteY19007" fmla="*/ 1189928 h 2179871"/>
                <a:gd name="connsiteX19008" fmla="*/ 404737 w 2663714"/>
                <a:gd name="connsiteY19008" fmla="*/ 1219800 h 2179871"/>
                <a:gd name="connsiteX19009" fmla="*/ 404481 w 2663714"/>
                <a:gd name="connsiteY19009" fmla="*/ 1233712 h 2179871"/>
                <a:gd name="connsiteX19010" fmla="*/ 405078 w 2663714"/>
                <a:gd name="connsiteY19010" fmla="*/ 1282361 h 2179871"/>
                <a:gd name="connsiteX19011" fmla="*/ 405505 w 2663714"/>
                <a:gd name="connsiteY19011" fmla="*/ 1292602 h 2179871"/>
                <a:gd name="connsiteX19012" fmla="*/ 405078 w 2663714"/>
                <a:gd name="connsiteY19012" fmla="*/ 1292944 h 2179871"/>
                <a:gd name="connsiteX19013" fmla="*/ 401410 w 2663714"/>
                <a:gd name="connsiteY19013" fmla="*/ 1296358 h 2179871"/>
                <a:gd name="connsiteX19014" fmla="*/ 400556 w 2663714"/>
                <a:gd name="connsiteY19014" fmla="*/ 1297126 h 2179871"/>
                <a:gd name="connsiteX19015" fmla="*/ 400130 w 2663714"/>
                <a:gd name="connsiteY19015" fmla="*/ 1297553 h 2179871"/>
                <a:gd name="connsiteX19016" fmla="*/ 400044 w 2663714"/>
                <a:gd name="connsiteY19016" fmla="*/ 1297553 h 2179871"/>
                <a:gd name="connsiteX19017" fmla="*/ 400215 w 2663714"/>
                <a:gd name="connsiteY19017" fmla="*/ 1297638 h 2179871"/>
                <a:gd name="connsiteX19018" fmla="*/ 400556 w 2663714"/>
                <a:gd name="connsiteY19018" fmla="*/ 1297638 h 2179871"/>
                <a:gd name="connsiteX19019" fmla="*/ 403201 w 2663714"/>
                <a:gd name="connsiteY19019" fmla="*/ 1297894 h 2179871"/>
                <a:gd name="connsiteX19020" fmla="*/ 405761 w 2663714"/>
                <a:gd name="connsiteY19020" fmla="*/ 1298065 h 2179871"/>
                <a:gd name="connsiteX19021" fmla="*/ 407296 w 2663714"/>
                <a:gd name="connsiteY19021" fmla="*/ 1321877 h 2179871"/>
                <a:gd name="connsiteX19022" fmla="*/ 402177 w 2663714"/>
                <a:gd name="connsiteY19022" fmla="*/ 1328619 h 2179871"/>
                <a:gd name="connsiteX19023" fmla="*/ 402433 w 2663714"/>
                <a:gd name="connsiteY19023" fmla="*/ 1328790 h 2179871"/>
                <a:gd name="connsiteX19024" fmla="*/ 407467 w 2663714"/>
                <a:gd name="connsiteY19024" fmla="*/ 1323157 h 2179871"/>
                <a:gd name="connsiteX19025" fmla="*/ 408150 w 2663714"/>
                <a:gd name="connsiteY19025" fmla="*/ 1331095 h 2179871"/>
                <a:gd name="connsiteX19026" fmla="*/ 408150 w 2663714"/>
                <a:gd name="connsiteY19026" fmla="*/ 1331095 h 2179871"/>
                <a:gd name="connsiteX19027" fmla="*/ 408150 w 2663714"/>
                <a:gd name="connsiteY19027" fmla="*/ 1331350 h 2179871"/>
                <a:gd name="connsiteX19028" fmla="*/ 408150 w 2663714"/>
                <a:gd name="connsiteY19028" fmla="*/ 1331607 h 2179871"/>
                <a:gd name="connsiteX19029" fmla="*/ 408150 w 2663714"/>
                <a:gd name="connsiteY19029" fmla="*/ 1331607 h 2179871"/>
                <a:gd name="connsiteX19030" fmla="*/ 410112 w 2663714"/>
                <a:gd name="connsiteY19030" fmla="*/ 1346031 h 2179871"/>
                <a:gd name="connsiteX19031" fmla="*/ 402092 w 2663714"/>
                <a:gd name="connsiteY19031" fmla="*/ 1354821 h 2179871"/>
                <a:gd name="connsiteX19032" fmla="*/ 400983 w 2663714"/>
                <a:gd name="connsiteY19032" fmla="*/ 1356016 h 2179871"/>
                <a:gd name="connsiteX19033" fmla="*/ 402519 w 2663714"/>
                <a:gd name="connsiteY19033" fmla="*/ 1355590 h 2179871"/>
                <a:gd name="connsiteX19034" fmla="*/ 409856 w 2663714"/>
                <a:gd name="connsiteY19034" fmla="*/ 1353626 h 2179871"/>
                <a:gd name="connsiteX19035" fmla="*/ 409856 w 2663714"/>
                <a:gd name="connsiteY19035" fmla="*/ 1353371 h 2179871"/>
                <a:gd name="connsiteX19036" fmla="*/ 403969 w 2663714"/>
                <a:gd name="connsiteY19036" fmla="*/ 1354395 h 2179871"/>
                <a:gd name="connsiteX19037" fmla="*/ 410539 w 2663714"/>
                <a:gd name="connsiteY19037" fmla="*/ 1348335 h 2179871"/>
                <a:gd name="connsiteX19038" fmla="*/ 415657 w 2663714"/>
                <a:gd name="connsiteY19038" fmla="*/ 1379828 h 2179871"/>
                <a:gd name="connsiteX19039" fmla="*/ 415828 w 2663714"/>
                <a:gd name="connsiteY19039" fmla="*/ 1380682 h 2179871"/>
                <a:gd name="connsiteX19040" fmla="*/ 414719 w 2663714"/>
                <a:gd name="connsiteY19040" fmla="*/ 1381962 h 2179871"/>
                <a:gd name="connsiteX19041" fmla="*/ 414975 w 2663714"/>
                <a:gd name="connsiteY19041" fmla="*/ 1382133 h 2179871"/>
                <a:gd name="connsiteX19042" fmla="*/ 415914 w 2663714"/>
                <a:gd name="connsiteY19042" fmla="*/ 1381194 h 2179871"/>
                <a:gd name="connsiteX19043" fmla="*/ 419667 w 2663714"/>
                <a:gd name="connsiteY19043" fmla="*/ 1400227 h 2179871"/>
                <a:gd name="connsiteX19044" fmla="*/ 410197 w 2663714"/>
                <a:gd name="connsiteY19044" fmla="*/ 1411493 h 2179871"/>
                <a:gd name="connsiteX19045" fmla="*/ 398850 w 2663714"/>
                <a:gd name="connsiteY19045" fmla="*/ 1425405 h 2179871"/>
                <a:gd name="connsiteX19046" fmla="*/ 397912 w 2663714"/>
                <a:gd name="connsiteY19046" fmla="*/ 1426600 h 2179871"/>
                <a:gd name="connsiteX19047" fmla="*/ 399277 w 2663714"/>
                <a:gd name="connsiteY19047" fmla="*/ 1426172 h 2179871"/>
                <a:gd name="connsiteX19048" fmla="*/ 406443 w 2663714"/>
                <a:gd name="connsiteY19048" fmla="*/ 1424039 h 2179871"/>
                <a:gd name="connsiteX19049" fmla="*/ 406699 w 2663714"/>
                <a:gd name="connsiteY19049" fmla="*/ 1424039 h 2179871"/>
                <a:gd name="connsiteX19050" fmla="*/ 410795 w 2663714"/>
                <a:gd name="connsiteY19050" fmla="*/ 1424551 h 2179871"/>
                <a:gd name="connsiteX19051" fmla="*/ 419326 w 2663714"/>
                <a:gd name="connsiteY19051" fmla="*/ 1425576 h 2179871"/>
                <a:gd name="connsiteX19052" fmla="*/ 415060 w 2663714"/>
                <a:gd name="connsiteY19052" fmla="*/ 1430355 h 2179871"/>
                <a:gd name="connsiteX19053" fmla="*/ 411648 w 2663714"/>
                <a:gd name="connsiteY19053" fmla="*/ 1435220 h 2179871"/>
                <a:gd name="connsiteX19054" fmla="*/ 410112 w 2663714"/>
                <a:gd name="connsiteY19054" fmla="*/ 1435134 h 2179871"/>
                <a:gd name="connsiteX19055" fmla="*/ 393987 w 2663714"/>
                <a:gd name="connsiteY19055" fmla="*/ 1433769 h 2179871"/>
                <a:gd name="connsiteX19056" fmla="*/ 393987 w 2663714"/>
                <a:gd name="connsiteY19056" fmla="*/ 1434025 h 2179871"/>
                <a:gd name="connsiteX19057" fmla="*/ 410027 w 2663714"/>
                <a:gd name="connsiteY19057" fmla="*/ 1437183 h 2179871"/>
                <a:gd name="connsiteX19058" fmla="*/ 410709 w 2663714"/>
                <a:gd name="connsiteY19058" fmla="*/ 1437354 h 2179871"/>
                <a:gd name="connsiteX19059" fmla="*/ 409941 w 2663714"/>
                <a:gd name="connsiteY19059" fmla="*/ 1440767 h 2179871"/>
                <a:gd name="connsiteX19060" fmla="*/ 392110 w 2663714"/>
                <a:gd name="connsiteY19060" fmla="*/ 1441621 h 2179871"/>
                <a:gd name="connsiteX19061" fmla="*/ 375473 w 2663714"/>
                <a:gd name="connsiteY19061" fmla="*/ 1442560 h 2179871"/>
                <a:gd name="connsiteX19062" fmla="*/ 373170 w 2663714"/>
                <a:gd name="connsiteY19062" fmla="*/ 1442560 h 2179871"/>
                <a:gd name="connsiteX19063" fmla="*/ 375303 w 2663714"/>
                <a:gd name="connsiteY19063" fmla="*/ 1443413 h 2179871"/>
                <a:gd name="connsiteX19064" fmla="*/ 383749 w 2663714"/>
                <a:gd name="connsiteY19064" fmla="*/ 1446401 h 2179871"/>
                <a:gd name="connsiteX19065" fmla="*/ 383834 w 2663714"/>
                <a:gd name="connsiteY19065" fmla="*/ 1446144 h 2179871"/>
                <a:gd name="connsiteX19066" fmla="*/ 377691 w 2663714"/>
                <a:gd name="connsiteY19066" fmla="*/ 1443498 h 2179871"/>
                <a:gd name="connsiteX19067" fmla="*/ 392281 w 2663714"/>
                <a:gd name="connsiteY19067" fmla="*/ 1443669 h 2179871"/>
                <a:gd name="connsiteX19068" fmla="*/ 427773 w 2663714"/>
                <a:gd name="connsiteY19068" fmla="*/ 1444949 h 2179871"/>
                <a:gd name="connsiteX19069" fmla="*/ 424957 w 2663714"/>
                <a:gd name="connsiteY19069" fmla="*/ 1448107 h 2179871"/>
                <a:gd name="connsiteX19070" fmla="*/ 420265 w 2663714"/>
                <a:gd name="connsiteY19070" fmla="*/ 1453484 h 2179871"/>
                <a:gd name="connsiteX19071" fmla="*/ 371037 w 2663714"/>
                <a:gd name="connsiteY19071" fmla="*/ 1456215 h 2179871"/>
                <a:gd name="connsiteX19072" fmla="*/ 366856 w 2663714"/>
                <a:gd name="connsiteY19072" fmla="*/ 1456557 h 2179871"/>
                <a:gd name="connsiteX19073" fmla="*/ 365662 w 2663714"/>
                <a:gd name="connsiteY19073" fmla="*/ 1190184 h 2179871"/>
                <a:gd name="connsiteX19074" fmla="*/ 83176 w 2663714"/>
                <a:gd name="connsiteY19074" fmla="*/ 1472346 h 2179871"/>
                <a:gd name="connsiteX19075" fmla="*/ 46148 w 2663714"/>
                <a:gd name="connsiteY19075" fmla="*/ 1451521 h 2179871"/>
                <a:gd name="connsiteX19076" fmla="*/ 32327 w 2663714"/>
                <a:gd name="connsiteY19076" fmla="*/ 1439743 h 2179871"/>
                <a:gd name="connsiteX19077" fmla="*/ 26611 w 2663714"/>
                <a:gd name="connsiteY19077" fmla="*/ 1421820 h 2179871"/>
                <a:gd name="connsiteX19078" fmla="*/ 45040 w 2663714"/>
                <a:gd name="connsiteY19078" fmla="*/ 1384693 h 2179871"/>
                <a:gd name="connsiteX19079" fmla="*/ 66454 w 2663714"/>
                <a:gd name="connsiteY19079" fmla="*/ 1388107 h 2179871"/>
                <a:gd name="connsiteX19080" fmla="*/ 134452 w 2663714"/>
                <a:gd name="connsiteY19080" fmla="*/ 1406799 h 2179871"/>
                <a:gd name="connsiteX19081" fmla="*/ 196051 w 2663714"/>
                <a:gd name="connsiteY19081" fmla="*/ 1425576 h 2179871"/>
                <a:gd name="connsiteX19082" fmla="*/ 279662 w 2663714"/>
                <a:gd name="connsiteY19082" fmla="*/ 1451350 h 2179871"/>
                <a:gd name="connsiteX19083" fmla="*/ 287852 w 2663714"/>
                <a:gd name="connsiteY19083" fmla="*/ 1453570 h 2179871"/>
                <a:gd name="connsiteX19084" fmla="*/ 397144 w 2663714"/>
                <a:gd name="connsiteY19084" fmla="*/ 1490099 h 2179871"/>
                <a:gd name="connsiteX19085" fmla="*/ 386394 w 2663714"/>
                <a:gd name="connsiteY19085" fmla="*/ 1491635 h 2179871"/>
                <a:gd name="connsiteX19086" fmla="*/ 386394 w 2663714"/>
                <a:gd name="connsiteY19086" fmla="*/ 1491891 h 2179871"/>
                <a:gd name="connsiteX19087" fmla="*/ 399789 w 2663714"/>
                <a:gd name="connsiteY19087" fmla="*/ 1490952 h 2179871"/>
                <a:gd name="connsiteX19088" fmla="*/ 411306 w 2663714"/>
                <a:gd name="connsiteY19088" fmla="*/ 1494878 h 2179871"/>
                <a:gd name="connsiteX19089" fmla="*/ 431271 w 2663714"/>
                <a:gd name="connsiteY19089" fmla="*/ 1501962 h 2179871"/>
                <a:gd name="connsiteX19090" fmla="*/ 398167 w 2663714"/>
                <a:gd name="connsiteY19090" fmla="*/ 1507766 h 2179871"/>
                <a:gd name="connsiteX19091" fmla="*/ 372658 w 2663714"/>
                <a:gd name="connsiteY19091" fmla="*/ 1512801 h 2179871"/>
                <a:gd name="connsiteX19092" fmla="*/ 372658 w 2663714"/>
                <a:gd name="connsiteY19092" fmla="*/ 1513058 h 2179871"/>
                <a:gd name="connsiteX19093" fmla="*/ 398594 w 2663714"/>
                <a:gd name="connsiteY19093" fmla="*/ 1509729 h 2179871"/>
                <a:gd name="connsiteX19094" fmla="*/ 441594 w 2663714"/>
                <a:gd name="connsiteY19094" fmla="*/ 1505632 h 2179871"/>
                <a:gd name="connsiteX19095" fmla="*/ 461644 w 2663714"/>
                <a:gd name="connsiteY19095" fmla="*/ 1512887 h 2179871"/>
                <a:gd name="connsiteX19096" fmla="*/ 426919 w 2663714"/>
                <a:gd name="connsiteY19096" fmla="*/ 1518178 h 2179871"/>
                <a:gd name="connsiteX19097" fmla="*/ 401665 w 2663714"/>
                <a:gd name="connsiteY19097" fmla="*/ 1522360 h 2179871"/>
                <a:gd name="connsiteX19098" fmla="*/ 401665 w 2663714"/>
                <a:gd name="connsiteY19098" fmla="*/ 1522617 h 2179871"/>
                <a:gd name="connsiteX19099" fmla="*/ 427346 w 2663714"/>
                <a:gd name="connsiteY19099" fmla="*/ 1520141 h 2179871"/>
                <a:gd name="connsiteX19100" fmla="*/ 472564 w 2663714"/>
                <a:gd name="connsiteY19100" fmla="*/ 1516898 h 2179871"/>
                <a:gd name="connsiteX19101" fmla="*/ 501316 w 2663714"/>
                <a:gd name="connsiteY19101" fmla="*/ 1527482 h 2179871"/>
                <a:gd name="connsiteX19102" fmla="*/ 483143 w 2663714"/>
                <a:gd name="connsiteY19102" fmla="*/ 1531151 h 2179871"/>
                <a:gd name="connsiteX19103" fmla="*/ 483143 w 2663714"/>
                <a:gd name="connsiteY19103" fmla="*/ 1531151 h 2179871"/>
                <a:gd name="connsiteX19104" fmla="*/ 483058 w 2663714"/>
                <a:gd name="connsiteY19104" fmla="*/ 1531151 h 2179871"/>
                <a:gd name="connsiteX19105" fmla="*/ 482973 w 2663714"/>
                <a:gd name="connsiteY19105" fmla="*/ 1531151 h 2179871"/>
                <a:gd name="connsiteX19106" fmla="*/ 482973 w 2663714"/>
                <a:gd name="connsiteY19106" fmla="*/ 1531151 h 2179871"/>
                <a:gd name="connsiteX19107" fmla="*/ 458743 w 2663714"/>
                <a:gd name="connsiteY19107" fmla="*/ 1537296 h 2179871"/>
                <a:gd name="connsiteX19108" fmla="*/ 444154 w 2663714"/>
                <a:gd name="connsiteY19108" fmla="*/ 1540028 h 2179871"/>
                <a:gd name="connsiteX19109" fmla="*/ 446457 w 2663714"/>
                <a:gd name="connsiteY19109" fmla="*/ 1538065 h 2179871"/>
                <a:gd name="connsiteX19110" fmla="*/ 446287 w 2663714"/>
                <a:gd name="connsiteY19110" fmla="*/ 1537808 h 2179871"/>
                <a:gd name="connsiteX19111" fmla="*/ 442362 w 2663714"/>
                <a:gd name="connsiteY19111" fmla="*/ 1540284 h 2179871"/>
                <a:gd name="connsiteX19112" fmla="*/ 434086 w 2663714"/>
                <a:gd name="connsiteY19112" fmla="*/ 1541223 h 2179871"/>
                <a:gd name="connsiteX19113" fmla="*/ 425213 w 2663714"/>
                <a:gd name="connsiteY19113" fmla="*/ 1541649 h 2179871"/>
                <a:gd name="connsiteX19114" fmla="*/ 416340 w 2663714"/>
                <a:gd name="connsiteY19114" fmla="*/ 1541564 h 2179871"/>
                <a:gd name="connsiteX19115" fmla="*/ 416340 w 2663714"/>
                <a:gd name="connsiteY19115" fmla="*/ 1541905 h 2179871"/>
                <a:gd name="connsiteX19116" fmla="*/ 425298 w 2663714"/>
                <a:gd name="connsiteY19116" fmla="*/ 1542930 h 2179871"/>
                <a:gd name="connsiteX19117" fmla="*/ 434342 w 2663714"/>
                <a:gd name="connsiteY19117" fmla="*/ 1543356 h 2179871"/>
                <a:gd name="connsiteX19118" fmla="*/ 437584 w 2663714"/>
                <a:gd name="connsiteY19118" fmla="*/ 1543356 h 2179871"/>
                <a:gd name="connsiteX19119" fmla="*/ 436048 w 2663714"/>
                <a:gd name="connsiteY19119" fmla="*/ 1544380 h 2179871"/>
                <a:gd name="connsiteX19120" fmla="*/ 406529 w 2663714"/>
                <a:gd name="connsiteY19120" fmla="*/ 1561450 h 2179871"/>
                <a:gd name="connsiteX19121" fmla="*/ 406529 w 2663714"/>
                <a:gd name="connsiteY19121" fmla="*/ 1561450 h 2179871"/>
                <a:gd name="connsiteX19122" fmla="*/ 406529 w 2663714"/>
                <a:gd name="connsiteY19122" fmla="*/ 1561450 h 2179871"/>
                <a:gd name="connsiteX19123" fmla="*/ 406529 w 2663714"/>
                <a:gd name="connsiteY19123" fmla="*/ 1561450 h 2179871"/>
                <a:gd name="connsiteX19124" fmla="*/ 406529 w 2663714"/>
                <a:gd name="connsiteY19124" fmla="*/ 1561450 h 2179871"/>
                <a:gd name="connsiteX19125" fmla="*/ 378630 w 2663714"/>
                <a:gd name="connsiteY19125" fmla="*/ 1580995 h 2179871"/>
                <a:gd name="connsiteX19126" fmla="*/ 371037 w 2663714"/>
                <a:gd name="connsiteY19126" fmla="*/ 1585860 h 2179871"/>
                <a:gd name="connsiteX19127" fmla="*/ 347148 w 2663714"/>
                <a:gd name="connsiteY19127" fmla="*/ 1578008 h 2179871"/>
                <a:gd name="connsiteX19128" fmla="*/ 344674 w 2663714"/>
                <a:gd name="connsiteY19128" fmla="*/ 1577154 h 2179871"/>
                <a:gd name="connsiteX19129" fmla="*/ 356874 w 2663714"/>
                <a:gd name="connsiteY19129" fmla="*/ 1570924 h 2179871"/>
                <a:gd name="connsiteX19130" fmla="*/ 379142 w 2663714"/>
                <a:gd name="connsiteY19130" fmla="*/ 1559828 h 2179871"/>
                <a:gd name="connsiteX19131" fmla="*/ 379142 w 2663714"/>
                <a:gd name="connsiteY19131" fmla="*/ 1559828 h 2179871"/>
                <a:gd name="connsiteX19132" fmla="*/ 379142 w 2663714"/>
                <a:gd name="connsiteY19132" fmla="*/ 1559828 h 2179871"/>
                <a:gd name="connsiteX19133" fmla="*/ 379142 w 2663714"/>
                <a:gd name="connsiteY19133" fmla="*/ 1559828 h 2179871"/>
                <a:gd name="connsiteX19134" fmla="*/ 379142 w 2663714"/>
                <a:gd name="connsiteY19134" fmla="*/ 1559828 h 2179871"/>
                <a:gd name="connsiteX19135" fmla="*/ 414207 w 2663714"/>
                <a:gd name="connsiteY19135" fmla="*/ 1537041 h 2179871"/>
                <a:gd name="connsiteX19136" fmla="*/ 426749 w 2663714"/>
                <a:gd name="connsiteY19136" fmla="*/ 1528932 h 2179871"/>
                <a:gd name="connsiteX19137" fmla="*/ 426749 w 2663714"/>
                <a:gd name="connsiteY19137" fmla="*/ 1528847 h 2179871"/>
                <a:gd name="connsiteX19138" fmla="*/ 438949 w 2663714"/>
                <a:gd name="connsiteY19138" fmla="*/ 1521080 h 2179871"/>
                <a:gd name="connsiteX19139" fmla="*/ 438779 w 2663714"/>
                <a:gd name="connsiteY19139" fmla="*/ 1520824 h 2179871"/>
                <a:gd name="connsiteX19140" fmla="*/ 421800 w 2663714"/>
                <a:gd name="connsiteY19140" fmla="*/ 1529615 h 2179871"/>
                <a:gd name="connsiteX19141" fmla="*/ 374023 w 2663714"/>
                <a:gd name="connsiteY19141" fmla="*/ 1554281 h 2179871"/>
                <a:gd name="connsiteX19142" fmla="*/ 374023 w 2663714"/>
                <a:gd name="connsiteY19142" fmla="*/ 1554281 h 2179871"/>
                <a:gd name="connsiteX19143" fmla="*/ 373937 w 2663714"/>
                <a:gd name="connsiteY19143" fmla="*/ 1554281 h 2179871"/>
                <a:gd name="connsiteX19144" fmla="*/ 373852 w 2663714"/>
                <a:gd name="connsiteY19144" fmla="*/ 1554281 h 2179871"/>
                <a:gd name="connsiteX19145" fmla="*/ 373852 w 2663714"/>
                <a:gd name="connsiteY19145" fmla="*/ 1554281 h 2179871"/>
                <a:gd name="connsiteX19146" fmla="*/ 340322 w 2663714"/>
                <a:gd name="connsiteY19146" fmla="*/ 1575618 h 2179871"/>
                <a:gd name="connsiteX19147" fmla="*/ 339213 w 2663714"/>
                <a:gd name="connsiteY19147" fmla="*/ 1575191 h 2179871"/>
                <a:gd name="connsiteX19148" fmla="*/ 339384 w 2663714"/>
                <a:gd name="connsiteY19148" fmla="*/ 1574935 h 2179871"/>
                <a:gd name="connsiteX19149" fmla="*/ 339128 w 2663714"/>
                <a:gd name="connsiteY19149" fmla="*/ 1574764 h 2179871"/>
                <a:gd name="connsiteX19150" fmla="*/ 338872 w 2663714"/>
                <a:gd name="connsiteY19150" fmla="*/ 1575020 h 2179871"/>
                <a:gd name="connsiteX19151" fmla="*/ 324795 w 2663714"/>
                <a:gd name="connsiteY19151" fmla="*/ 1570070 h 2179871"/>
                <a:gd name="connsiteX19152" fmla="*/ 345612 w 2663714"/>
                <a:gd name="connsiteY19152" fmla="*/ 1554025 h 2179871"/>
                <a:gd name="connsiteX19153" fmla="*/ 345612 w 2663714"/>
                <a:gd name="connsiteY19153" fmla="*/ 1554025 h 2179871"/>
                <a:gd name="connsiteX19154" fmla="*/ 345612 w 2663714"/>
                <a:gd name="connsiteY19154" fmla="*/ 1554025 h 2179871"/>
                <a:gd name="connsiteX19155" fmla="*/ 345612 w 2663714"/>
                <a:gd name="connsiteY19155" fmla="*/ 1554025 h 2179871"/>
                <a:gd name="connsiteX19156" fmla="*/ 345612 w 2663714"/>
                <a:gd name="connsiteY19156" fmla="*/ 1554025 h 2179871"/>
                <a:gd name="connsiteX19157" fmla="*/ 370695 w 2663714"/>
                <a:gd name="connsiteY19157" fmla="*/ 1527908 h 2179871"/>
                <a:gd name="connsiteX19158" fmla="*/ 379483 w 2663714"/>
                <a:gd name="connsiteY19158" fmla="*/ 1518520 h 2179871"/>
                <a:gd name="connsiteX19159" fmla="*/ 379312 w 2663714"/>
                <a:gd name="connsiteY19159" fmla="*/ 1518264 h 2179871"/>
                <a:gd name="connsiteX19160" fmla="*/ 369330 w 2663714"/>
                <a:gd name="connsiteY19160" fmla="*/ 1526372 h 2179871"/>
                <a:gd name="connsiteX19161" fmla="*/ 341005 w 2663714"/>
                <a:gd name="connsiteY19161" fmla="*/ 1548733 h 2179871"/>
                <a:gd name="connsiteX19162" fmla="*/ 341005 w 2663714"/>
                <a:gd name="connsiteY19162" fmla="*/ 1548733 h 2179871"/>
                <a:gd name="connsiteX19163" fmla="*/ 341005 w 2663714"/>
                <a:gd name="connsiteY19163" fmla="*/ 1548733 h 2179871"/>
                <a:gd name="connsiteX19164" fmla="*/ 341005 w 2663714"/>
                <a:gd name="connsiteY19164" fmla="*/ 1548733 h 2179871"/>
                <a:gd name="connsiteX19165" fmla="*/ 341005 w 2663714"/>
                <a:gd name="connsiteY19165" fmla="*/ 1548733 h 2179871"/>
                <a:gd name="connsiteX19166" fmla="*/ 321126 w 2663714"/>
                <a:gd name="connsiteY19166" fmla="*/ 1568705 h 2179871"/>
                <a:gd name="connsiteX19167" fmla="*/ 312338 w 2663714"/>
                <a:gd name="connsiteY19167" fmla="*/ 1565547 h 2179871"/>
                <a:gd name="connsiteX19168" fmla="*/ 318225 w 2663714"/>
                <a:gd name="connsiteY19168" fmla="*/ 1559999 h 2179871"/>
                <a:gd name="connsiteX19169" fmla="*/ 318225 w 2663714"/>
                <a:gd name="connsiteY19169" fmla="*/ 1559999 h 2179871"/>
                <a:gd name="connsiteX19170" fmla="*/ 318225 w 2663714"/>
                <a:gd name="connsiteY19170" fmla="*/ 1559999 h 2179871"/>
                <a:gd name="connsiteX19171" fmla="*/ 318225 w 2663714"/>
                <a:gd name="connsiteY19171" fmla="*/ 1559999 h 2179871"/>
                <a:gd name="connsiteX19172" fmla="*/ 318225 w 2663714"/>
                <a:gd name="connsiteY19172" fmla="*/ 1559999 h 2179871"/>
                <a:gd name="connsiteX19173" fmla="*/ 345953 w 2663714"/>
                <a:gd name="connsiteY19173" fmla="*/ 1527652 h 2179871"/>
                <a:gd name="connsiteX19174" fmla="*/ 355765 w 2663714"/>
                <a:gd name="connsiteY19174" fmla="*/ 1516216 h 2179871"/>
                <a:gd name="connsiteX19175" fmla="*/ 355509 w 2663714"/>
                <a:gd name="connsiteY19175" fmla="*/ 1516045 h 2179871"/>
                <a:gd name="connsiteX19176" fmla="*/ 344332 w 2663714"/>
                <a:gd name="connsiteY19176" fmla="*/ 1526372 h 2179871"/>
                <a:gd name="connsiteX19177" fmla="*/ 313106 w 2663714"/>
                <a:gd name="connsiteY19177" fmla="*/ 1555220 h 2179871"/>
                <a:gd name="connsiteX19178" fmla="*/ 313106 w 2663714"/>
                <a:gd name="connsiteY19178" fmla="*/ 1555220 h 2179871"/>
                <a:gd name="connsiteX19179" fmla="*/ 313106 w 2663714"/>
                <a:gd name="connsiteY19179" fmla="*/ 1555220 h 2179871"/>
                <a:gd name="connsiteX19180" fmla="*/ 313106 w 2663714"/>
                <a:gd name="connsiteY19180" fmla="*/ 1555220 h 2179871"/>
                <a:gd name="connsiteX19181" fmla="*/ 313106 w 2663714"/>
                <a:gd name="connsiteY19181" fmla="*/ 1555220 h 2179871"/>
                <a:gd name="connsiteX19182" fmla="*/ 305940 w 2663714"/>
                <a:gd name="connsiteY19182" fmla="*/ 1563413 h 2179871"/>
                <a:gd name="connsiteX19183" fmla="*/ 290497 w 2663714"/>
                <a:gd name="connsiteY19183" fmla="*/ 1557866 h 2179871"/>
                <a:gd name="connsiteX19184" fmla="*/ 302527 w 2663714"/>
                <a:gd name="connsiteY19184" fmla="*/ 1544210 h 2179871"/>
                <a:gd name="connsiteX19185" fmla="*/ 311741 w 2663714"/>
                <a:gd name="connsiteY19185" fmla="*/ 1533883 h 2179871"/>
                <a:gd name="connsiteX19186" fmla="*/ 311571 w 2663714"/>
                <a:gd name="connsiteY19186" fmla="*/ 1533626 h 2179871"/>
                <a:gd name="connsiteX19187" fmla="*/ 301076 w 2663714"/>
                <a:gd name="connsiteY19187" fmla="*/ 1542759 h 2179871"/>
                <a:gd name="connsiteX19188" fmla="*/ 285549 w 2663714"/>
                <a:gd name="connsiteY19188" fmla="*/ 1556073 h 2179871"/>
                <a:gd name="connsiteX19189" fmla="*/ 264476 w 2663714"/>
                <a:gd name="connsiteY19189" fmla="*/ 1548477 h 2179871"/>
                <a:gd name="connsiteX19190" fmla="*/ 274713 w 2663714"/>
                <a:gd name="connsiteY19190" fmla="*/ 1540710 h 2179871"/>
                <a:gd name="connsiteX19191" fmla="*/ 274713 w 2663714"/>
                <a:gd name="connsiteY19191" fmla="*/ 1540710 h 2179871"/>
                <a:gd name="connsiteX19192" fmla="*/ 274713 w 2663714"/>
                <a:gd name="connsiteY19192" fmla="*/ 1540710 h 2179871"/>
                <a:gd name="connsiteX19193" fmla="*/ 274799 w 2663714"/>
                <a:gd name="connsiteY19193" fmla="*/ 1540710 h 2179871"/>
                <a:gd name="connsiteX19194" fmla="*/ 274799 w 2663714"/>
                <a:gd name="connsiteY19194" fmla="*/ 1540710 h 2179871"/>
                <a:gd name="connsiteX19195" fmla="*/ 308755 w 2663714"/>
                <a:gd name="connsiteY19195" fmla="*/ 1509387 h 2179871"/>
                <a:gd name="connsiteX19196" fmla="*/ 316860 w 2663714"/>
                <a:gd name="connsiteY19196" fmla="*/ 1501962 h 2179871"/>
                <a:gd name="connsiteX19197" fmla="*/ 317713 w 2663714"/>
                <a:gd name="connsiteY19197" fmla="*/ 1501194 h 2179871"/>
                <a:gd name="connsiteX19198" fmla="*/ 316690 w 2663714"/>
                <a:gd name="connsiteY19198" fmla="*/ 1501194 h 2179871"/>
                <a:gd name="connsiteX19199" fmla="*/ 311315 w 2663714"/>
                <a:gd name="connsiteY19199" fmla="*/ 1501023 h 2179871"/>
                <a:gd name="connsiteX19200" fmla="*/ 311315 w 2663714"/>
                <a:gd name="connsiteY19200" fmla="*/ 1501365 h 2179871"/>
                <a:gd name="connsiteX19201" fmla="*/ 315580 w 2663714"/>
                <a:gd name="connsiteY19201" fmla="*/ 1501877 h 2179871"/>
                <a:gd name="connsiteX19202" fmla="*/ 307561 w 2663714"/>
                <a:gd name="connsiteY19202" fmla="*/ 1507851 h 2179871"/>
                <a:gd name="connsiteX19203" fmla="*/ 270448 w 2663714"/>
                <a:gd name="connsiteY19203" fmla="*/ 1535333 h 2179871"/>
                <a:gd name="connsiteX19204" fmla="*/ 270448 w 2663714"/>
                <a:gd name="connsiteY19204" fmla="*/ 1535333 h 2179871"/>
                <a:gd name="connsiteX19205" fmla="*/ 270448 w 2663714"/>
                <a:gd name="connsiteY19205" fmla="*/ 1535333 h 2179871"/>
                <a:gd name="connsiteX19206" fmla="*/ 270448 w 2663714"/>
                <a:gd name="connsiteY19206" fmla="*/ 1535333 h 2179871"/>
                <a:gd name="connsiteX19207" fmla="*/ 270448 w 2663714"/>
                <a:gd name="connsiteY19207" fmla="*/ 1535333 h 2179871"/>
                <a:gd name="connsiteX19208" fmla="*/ 258418 w 2663714"/>
                <a:gd name="connsiteY19208" fmla="*/ 1546258 h 2179871"/>
                <a:gd name="connsiteX19209" fmla="*/ 246303 w 2663714"/>
                <a:gd name="connsiteY19209" fmla="*/ 1541905 h 2179871"/>
                <a:gd name="connsiteX19210" fmla="*/ 272751 w 2663714"/>
                <a:gd name="connsiteY19210" fmla="*/ 1518264 h 2179871"/>
                <a:gd name="connsiteX19211" fmla="*/ 285549 w 2663714"/>
                <a:gd name="connsiteY19211" fmla="*/ 1507681 h 2179871"/>
                <a:gd name="connsiteX19212" fmla="*/ 285378 w 2663714"/>
                <a:gd name="connsiteY19212" fmla="*/ 1507424 h 2179871"/>
                <a:gd name="connsiteX19213" fmla="*/ 271471 w 2663714"/>
                <a:gd name="connsiteY19213" fmla="*/ 1516642 h 2179871"/>
                <a:gd name="connsiteX19214" fmla="*/ 239648 w 2663714"/>
                <a:gd name="connsiteY19214" fmla="*/ 1539430 h 2179871"/>
                <a:gd name="connsiteX19215" fmla="*/ 227533 w 2663714"/>
                <a:gd name="connsiteY19215" fmla="*/ 1534821 h 2179871"/>
                <a:gd name="connsiteX19216" fmla="*/ 267632 w 2663714"/>
                <a:gd name="connsiteY19216" fmla="*/ 1503669 h 2179871"/>
                <a:gd name="connsiteX19217" fmla="*/ 276079 w 2663714"/>
                <a:gd name="connsiteY19217" fmla="*/ 1496756 h 2179871"/>
                <a:gd name="connsiteX19218" fmla="*/ 284354 w 2663714"/>
                <a:gd name="connsiteY19218" fmla="*/ 1489672 h 2179871"/>
                <a:gd name="connsiteX19219" fmla="*/ 284184 w 2663714"/>
                <a:gd name="connsiteY19219" fmla="*/ 1489416 h 2179871"/>
                <a:gd name="connsiteX19220" fmla="*/ 275311 w 2663714"/>
                <a:gd name="connsiteY19220" fmla="*/ 1495903 h 2179871"/>
                <a:gd name="connsiteX19221" fmla="*/ 266352 w 2663714"/>
                <a:gd name="connsiteY19221" fmla="*/ 1502133 h 2179871"/>
                <a:gd name="connsiteX19222" fmla="*/ 220452 w 2663714"/>
                <a:gd name="connsiteY19222" fmla="*/ 1532005 h 2179871"/>
                <a:gd name="connsiteX19223" fmla="*/ 205692 w 2663714"/>
                <a:gd name="connsiteY19223" fmla="*/ 1526030 h 2179871"/>
                <a:gd name="connsiteX19224" fmla="*/ 228898 w 2663714"/>
                <a:gd name="connsiteY19224" fmla="*/ 1504011 h 2179871"/>
                <a:gd name="connsiteX19225" fmla="*/ 240331 w 2663714"/>
                <a:gd name="connsiteY19225" fmla="*/ 1493086 h 2179871"/>
                <a:gd name="connsiteX19226" fmla="*/ 240160 w 2663714"/>
                <a:gd name="connsiteY19226" fmla="*/ 1492830 h 2179871"/>
                <a:gd name="connsiteX19227" fmla="*/ 227533 w 2663714"/>
                <a:gd name="connsiteY19227" fmla="*/ 1502474 h 2179871"/>
                <a:gd name="connsiteX19228" fmla="*/ 199464 w 2663714"/>
                <a:gd name="connsiteY19228" fmla="*/ 1523384 h 2179871"/>
                <a:gd name="connsiteX19229" fmla="*/ 197075 w 2663714"/>
                <a:gd name="connsiteY19229" fmla="*/ 1522446 h 2179871"/>
                <a:gd name="connsiteX19230" fmla="*/ 181035 w 2663714"/>
                <a:gd name="connsiteY19230" fmla="*/ 1515703 h 2179871"/>
                <a:gd name="connsiteX19231" fmla="*/ 195539 w 2663714"/>
                <a:gd name="connsiteY19231" fmla="*/ 1501535 h 2179871"/>
                <a:gd name="connsiteX19232" fmla="*/ 205436 w 2663714"/>
                <a:gd name="connsiteY19232" fmla="*/ 1491976 h 2179871"/>
                <a:gd name="connsiteX19233" fmla="*/ 205265 w 2663714"/>
                <a:gd name="connsiteY19233" fmla="*/ 1491721 h 2179871"/>
                <a:gd name="connsiteX19234" fmla="*/ 194174 w 2663714"/>
                <a:gd name="connsiteY19234" fmla="*/ 1499999 h 2179871"/>
                <a:gd name="connsiteX19235" fmla="*/ 175916 w 2663714"/>
                <a:gd name="connsiteY19235" fmla="*/ 1513484 h 2179871"/>
                <a:gd name="connsiteX19236" fmla="*/ 162351 w 2663714"/>
                <a:gd name="connsiteY19236" fmla="*/ 1508022 h 2179871"/>
                <a:gd name="connsiteX19237" fmla="*/ 194345 w 2663714"/>
                <a:gd name="connsiteY19237" fmla="*/ 1482759 h 2179871"/>
                <a:gd name="connsiteX19238" fmla="*/ 198184 w 2663714"/>
                <a:gd name="connsiteY19238" fmla="*/ 1479942 h 2179871"/>
                <a:gd name="connsiteX19239" fmla="*/ 202364 w 2663714"/>
                <a:gd name="connsiteY19239" fmla="*/ 1476955 h 2179871"/>
                <a:gd name="connsiteX19240" fmla="*/ 200402 w 2663714"/>
                <a:gd name="connsiteY19240" fmla="*/ 1471663 h 2179871"/>
                <a:gd name="connsiteX19241" fmla="*/ 200146 w 2663714"/>
                <a:gd name="connsiteY19241" fmla="*/ 1471749 h 2179871"/>
                <a:gd name="connsiteX19242" fmla="*/ 201341 w 2663714"/>
                <a:gd name="connsiteY19242" fmla="*/ 1476528 h 2179871"/>
                <a:gd name="connsiteX19243" fmla="*/ 197416 w 2663714"/>
                <a:gd name="connsiteY19243" fmla="*/ 1478662 h 2179871"/>
                <a:gd name="connsiteX19244" fmla="*/ 193150 w 2663714"/>
                <a:gd name="connsiteY19244" fmla="*/ 1481052 h 2179871"/>
                <a:gd name="connsiteX19245" fmla="*/ 157317 w 2663714"/>
                <a:gd name="connsiteY19245" fmla="*/ 1503072 h 2179871"/>
                <a:gd name="connsiteX19246" fmla="*/ 157317 w 2663714"/>
                <a:gd name="connsiteY19246" fmla="*/ 1503072 h 2179871"/>
                <a:gd name="connsiteX19247" fmla="*/ 157317 w 2663714"/>
                <a:gd name="connsiteY19247" fmla="*/ 1503072 h 2179871"/>
                <a:gd name="connsiteX19248" fmla="*/ 157317 w 2663714"/>
                <a:gd name="connsiteY19248" fmla="*/ 1503072 h 2179871"/>
                <a:gd name="connsiteX19249" fmla="*/ 157317 w 2663714"/>
                <a:gd name="connsiteY19249" fmla="*/ 1503072 h 2179871"/>
                <a:gd name="connsiteX19250" fmla="*/ 154843 w 2663714"/>
                <a:gd name="connsiteY19250" fmla="*/ 1505120 h 2179871"/>
                <a:gd name="connsiteX19251" fmla="*/ 145458 w 2663714"/>
                <a:gd name="connsiteY19251" fmla="*/ 1501450 h 2179871"/>
                <a:gd name="connsiteX19252" fmla="*/ 164910 w 2663714"/>
                <a:gd name="connsiteY19252" fmla="*/ 1490269 h 2179871"/>
                <a:gd name="connsiteX19253" fmla="*/ 164910 w 2663714"/>
                <a:gd name="connsiteY19253" fmla="*/ 1490269 h 2179871"/>
                <a:gd name="connsiteX19254" fmla="*/ 164910 w 2663714"/>
                <a:gd name="connsiteY19254" fmla="*/ 1490269 h 2179871"/>
                <a:gd name="connsiteX19255" fmla="*/ 164910 w 2663714"/>
                <a:gd name="connsiteY19255" fmla="*/ 1490269 h 2179871"/>
                <a:gd name="connsiteX19256" fmla="*/ 164910 w 2663714"/>
                <a:gd name="connsiteY19256" fmla="*/ 1490269 h 2179871"/>
                <a:gd name="connsiteX19257" fmla="*/ 190164 w 2663714"/>
                <a:gd name="connsiteY19257" fmla="*/ 1470213 h 2179871"/>
                <a:gd name="connsiteX19258" fmla="*/ 199122 w 2663714"/>
                <a:gd name="connsiteY19258" fmla="*/ 1463129 h 2179871"/>
                <a:gd name="connsiteX19259" fmla="*/ 198952 w 2663714"/>
                <a:gd name="connsiteY19259" fmla="*/ 1462873 h 2179871"/>
                <a:gd name="connsiteX19260" fmla="*/ 188970 w 2663714"/>
                <a:gd name="connsiteY19260" fmla="*/ 1468591 h 2179871"/>
                <a:gd name="connsiteX19261" fmla="*/ 160986 w 2663714"/>
                <a:gd name="connsiteY19261" fmla="*/ 1484551 h 2179871"/>
                <a:gd name="connsiteX19262" fmla="*/ 160986 w 2663714"/>
                <a:gd name="connsiteY19262" fmla="*/ 1484551 h 2179871"/>
                <a:gd name="connsiteX19263" fmla="*/ 160986 w 2663714"/>
                <a:gd name="connsiteY19263" fmla="*/ 1484551 h 2179871"/>
                <a:gd name="connsiteX19264" fmla="*/ 160986 w 2663714"/>
                <a:gd name="connsiteY19264" fmla="*/ 1484551 h 2179871"/>
                <a:gd name="connsiteX19265" fmla="*/ 160986 w 2663714"/>
                <a:gd name="connsiteY19265" fmla="*/ 1484551 h 2179871"/>
                <a:gd name="connsiteX19266" fmla="*/ 141533 w 2663714"/>
                <a:gd name="connsiteY19266" fmla="*/ 1499999 h 2179871"/>
                <a:gd name="connsiteX19267" fmla="*/ 126603 w 2663714"/>
                <a:gd name="connsiteY19267" fmla="*/ 1493427 h 2179871"/>
                <a:gd name="connsiteX19268" fmla="*/ 149894 w 2663714"/>
                <a:gd name="connsiteY19268" fmla="*/ 1484892 h 2179871"/>
                <a:gd name="connsiteX19269" fmla="*/ 149894 w 2663714"/>
                <a:gd name="connsiteY19269" fmla="*/ 1484892 h 2179871"/>
                <a:gd name="connsiteX19270" fmla="*/ 149894 w 2663714"/>
                <a:gd name="connsiteY19270" fmla="*/ 1484892 h 2179871"/>
                <a:gd name="connsiteX19271" fmla="*/ 149894 w 2663714"/>
                <a:gd name="connsiteY19271" fmla="*/ 1484892 h 2179871"/>
                <a:gd name="connsiteX19272" fmla="*/ 149894 w 2663714"/>
                <a:gd name="connsiteY19272" fmla="*/ 1484892 h 2179871"/>
                <a:gd name="connsiteX19273" fmla="*/ 181803 w 2663714"/>
                <a:gd name="connsiteY19273" fmla="*/ 1468079 h 2179871"/>
                <a:gd name="connsiteX19274" fmla="*/ 193150 w 2663714"/>
                <a:gd name="connsiteY19274" fmla="*/ 1462104 h 2179871"/>
                <a:gd name="connsiteX19275" fmla="*/ 193065 w 2663714"/>
                <a:gd name="connsiteY19275" fmla="*/ 1461849 h 2179871"/>
                <a:gd name="connsiteX19276" fmla="*/ 180950 w 2663714"/>
                <a:gd name="connsiteY19276" fmla="*/ 1466201 h 2179871"/>
                <a:gd name="connsiteX19277" fmla="*/ 147079 w 2663714"/>
                <a:gd name="connsiteY19277" fmla="*/ 1478491 h 2179871"/>
                <a:gd name="connsiteX19278" fmla="*/ 147079 w 2663714"/>
                <a:gd name="connsiteY19278" fmla="*/ 1478491 h 2179871"/>
                <a:gd name="connsiteX19279" fmla="*/ 147079 w 2663714"/>
                <a:gd name="connsiteY19279" fmla="*/ 1478491 h 2179871"/>
                <a:gd name="connsiteX19280" fmla="*/ 147079 w 2663714"/>
                <a:gd name="connsiteY19280" fmla="*/ 1478491 h 2179871"/>
                <a:gd name="connsiteX19281" fmla="*/ 147079 w 2663714"/>
                <a:gd name="connsiteY19281" fmla="*/ 1478491 h 2179871"/>
                <a:gd name="connsiteX19282" fmla="*/ 122252 w 2663714"/>
                <a:gd name="connsiteY19282" fmla="*/ 1491464 h 2179871"/>
                <a:gd name="connsiteX19283" fmla="*/ 83859 w 2663714"/>
                <a:gd name="connsiteY19283" fmla="*/ 1472090 h 2179871"/>
                <a:gd name="connsiteX19284" fmla="*/ 1599519 w 2663714"/>
                <a:gd name="connsiteY19284" fmla="*/ 2121421 h 2179871"/>
                <a:gd name="connsiteX19285" fmla="*/ 1576910 w 2663714"/>
                <a:gd name="connsiteY19285" fmla="*/ 2143441 h 2179871"/>
                <a:gd name="connsiteX19286" fmla="*/ 1528877 w 2663714"/>
                <a:gd name="connsiteY19286" fmla="*/ 2160426 h 2179871"/>
                <a:gd name="connsiteX19287" fmla="*/ 1507121 w 2663714"/>
                <a:gd name="connsiteY19287" fmla="*/ 2158292 h 2179871"/>
                <a:gd name="connsiteX19288" fmla="*/ 1460111 w 2663714"/>
                <a:gd name="connsiteY19288" fmla="*/ 2152062 h 2179871"/>
                <a:gd name="connsiteX19289" fmla="*/ 1400730 w 2663714"/>
                <a:gd name="connsiteY19289" fmla="*/ 2139515 h 2179871"/>
                <a:gd name="connsiteX19290" fmla="*/ 1271986 w 2663714"/>
                <a:gd name="connsiteY19290" fmla="*/ 2095134 h 2179871"/>
                <a:gd name="connsiteX19291" fmla="*/ 1152542 w 2663714"/>
                <a:gd name="connsiteY19291" fmla="*/ 2049814 h 2179871"/>
                <a:gd name="connsiteX19292" fmla="*/ 1112444 w 2663714"/>
                <a:gd name="connsiteY19292" fmla="*/ 2035561 h 2179871"/>
                <a:gd name="connsiteX19293" fmla="*/ 1062533 w 2663714"/>
                <a:gd name="connsiteY19293" fmla="*/ 2016186 h 2179871"/>
                <a:gd name="connsiteX19294" fmla="*/ 870313 w 2663714"/>
                <a:gd name="connsiteY19294" fmla="*/ 1946883 h 2179871"/>
                <a:gd name="connsiteX19295" fmla="*/ 793528 w 2663714"/>
                <a:gd name="connsiteY19295" fmla="*/ 1919487 h 2179871"/>
                <a:gd name="connsiteX19296" fmla="*/ 686881 w 2663714"/>
                <a:gd name="connsiteY19296" fmla="*/ 1881763 h 2179871"/>
                <a:gd name="connsiteX19297" fmla="*/ 415146 w 2663714"/>
                <a:gd name="connsiteY19297" fmla="*/ 1781820 h 2179871"/>
                <a:gd name="connsiteX19298" fmla="*/ 265328 w 2663714"/>
                <a:gd name="connsiteY19298" fmla="*/ 1720796 h 2179871"/>
                <a:gd name="connsiteX19299" fmla="*/ 212005 w 2663714"/>
                <a:gd name="connsiteY19299" fmla="*/ 1700141 h 2179871"/>
                <a:gd name="connsiteX19300" fmla="*/ 143922 w 2663714"/>
                <a:gd name="connsiteY19300" fmla="*/ 1668136 h 2179871"/>
                <a:gd name="connsiteX19301" fmla="*/ 122166 w 2663714"/>
                <a:gd name="connsiteY19301" fmla="*/ 1650725 h 2179871"/>
                <a:gd name="connsiteX19302" fmla="*/ 102970 w 2663714"/>
                <a:gd name="connsiteY19302" fmla="*/ 1611038 h 2179871"/>
                <a:gd name="connsiteX19303" fmla="*/ 100240 w 2663714"/>
                <a:gd name="connsiteY19303" fmla="*/ 1555305 h 2179871"/>
                <a:gd name="connsiteX19304" fmla="*/ 99131 w 2663714"/>
                <a:gd name="connsiteY19304" fmla="*/ 1507936 h 2179871"/>
                <a:gd name="connsiteX19305" fmla="*/ 98533 w 2663714"/>
                <a:gd name="connsiteY19305" fmla="*/ 1499487 h 2179871"/>
                <a:gd name="connsiteX19306" fmla="*/ 104164 w 2663714"/>
                <a:gd name="connsiteY19306" fmla="*/ 1500938 h 2179871"/>
                <a:gd name="connsiteX19307" fmla="*/ 103055 w 2663714"/>
                <a:gd name="connsiteY19307" fmla="*/ 1501535 h 2179871"/>
                <a:gd name="connsiteX19308" fmla="*/ 103141 w 2663714"/>
                <a:gd name="connsiteY19308" fmla="*/ 1501792 h 2179871"/>
                <a:gd name="connsiteX19309" fmla="*/ 104932 w 2663714"/>
                <a:gd name="connsiteY19309" fmla="*/ 1501194 h 2179871"/>
                <a:gd name="connsiteX19310" fmla="*/ 106724 w 2663714"/>
                <a:gd name="connsiteY19310" fmla="*/ 1501792 h 2179871"/>
                <a:gd name="connsiteX19311" fmla="*/ 127797 w 2663714"/>
                <a:gd name="connsiteY19311" fmla="*/ 1510582 h 2179871"/>
                <a:gd name="connsiteX19312" fmla="*/ 125920 w 2663714"/>
                <a:gd name="connsiteY19312" fmla="*/ 1512118 h 2179871"/>
                <a:gd name="connsiteX19313" fmla="*/ 126091 w 2663714"/>
                <a:gd name="connsiteY19313" fmla="*/ 1512375 h 2179871"/>
                <a:gd name="connsiteX19314" fmla="*/ 128565 w 2663714"/>
                <a:gd name="connsiteY19314" fmla="*/ 1510924 h 2179871"/>
                <a:gd name="connsiteX19315" fmla="*/ 141618 w 2663714"/>
                <a:gd name="connsiteY19315" fmla="*/ 1516301 h 2179871"/>
                <a:gd name="connsiteX19316" fmla="*/ 125408 w 2663714"/>
                <a:gd name="connsiteY19316" fmla="*/ 1531834 h 2179871"/>
                <a:gd name="connsiteX19317" fmla="*/ 114914 w 2663714"/>
                <a:gd name="connsiteY19317" fmla="*/ 1542502 h 2179871"/>
                <a:gd name="connsiteX19318" fmla="*/ 115085 w 2663714"/>
                <a:gd name="connsiteY19318" fmla="*/ 1542759 h 2179871"/>
                <a:gd name="connsiteX19319" fmla="*/ 126688 w 2663714"/>
                <a:gd name="connsiteY19319" fmla="*/ 1533456 h 2179871"/>
                <a:gd name="connsiteX19320" fmla="*/ 146993 w 2663714"/>
                <a:gd name="connsiteY19320" fmla="*/ 1518520 h 2179871"/>
                <a:gd name="connsiteX19321" fmla="*/ 161156 w 2663714"/>
                <a:gd name="connsiteY19321" fmla="*/ 1524409 h 2179871"/>
                <a:gd name="connsiteX19322" fmla="*/ 134111 w 2663714"/>
                <a:gd name="connsiteY19322" fmla="*/ 1550611 h 2179871"/>
                <a:gd name="connsiteX19323" fmla="*/ 124129 w 2663714"/>
                <a:gd name="connsiteY19323" fmla="*/ 1560255 h 2179871"/>
                <a:gd name="connsiteX19324" fmla="*/ 124299 w 2663714"/>
                <a:gd name="connsiteY19324" fmla="*/ 1560511 h 2179871"/>
                <a:gd name="connsiteX19325" fmla="*/ 135390 w 2663714"/>
                <a:gd name="connsiteY19325" fmla="*/ 1552232 h 2179871"/>
                <a:gd name="connsiteX19326" fmla="*/ 166531 w 2663714"/>
                <a:gd name="connsiteY19326" fmla="*/ 1528932 h 2179871"/>
                <a:gd name="connsiteX19327" fmla="*/ 166531 w 2663714"/>
                <a:gd name="connsiteY19327" fmla="*/ 1528932 h 2179871"/>
                <a:gd name="connsiteX19328" fmla="*/ 166531 w 2663714"/>
                <a:gd name="connsiteY19328" fmla="*/ 1528932 h 2179871"/>
                <a:gd name="connsiteX19329" fmla="*/ 166531 w 2663714"/>
                <a:gd name="connsiteY19329" fmla="*/ 1528932 h 2179871"/>
                <a:gd name="connsiteX19330" fmla="*/ 166531 w 2663714"/>
                <a:gd name="connsiteY19330" fmla="*/ 1528932 h 2179871"/>
                <a:gd name="connsiteX19331" fmla="*/ 168067 w 2663714"/>
                <a:gd name="connsiteY19331" fmla="*/ 1527482 h 2179871"/>
                <a:gd name="connsiteX19332" fmla="*/ 185216 w 2663714"/>
                <a:gd name="connsiteY19332" fmla="*/ 1534565 h 2179871"/>
                <a:gd name="connsiteX19333" fmla="*/ 158085 w 2663714"/>
                <a:gd name="connsiteY19333" fmla="*/ 1559316 h 2179871"/>
                <a:gd name="connsiteX19334" fmla="*/ 146226 w 2663714"/>
                <a:gd name="connsiteY19334" fmla="*/ 1569900 h 2179871"/>
                <a:gd name="connsiteX19335" fmla="*/ 146396 w 2663714"/>
                <a:gd name="connsiteY19335" fmla="*/ 1570156 h 2179871"/>
                <a:gd name="connsiteX19336" fmla="*/ 159279 w 2663714"/>
                <a:gd name="connsiteY19336" fmla="*/ 1561023 h 2179871"/>
                <a:gd name="connsiteX19337" fmla="*/ 191956 w 2663714"/>
                <a:gd name="connsiteY19337" fmla="*/ 1537382 h 2179871"/>
                <a:gd name="connsiteX19338" fmla="*/ 205265 w 2663714"/>
                <a:gd name="connsiteY19338" fmla="*/ 1542844 h 2179871"/>
                <a:gd name="connsiteX19339" fmla="*/ 190079 w 2663714"/>
                <a:gd name="connsiteY19339" fmla="*/ 1555561 h 2179871"/>
                <a:gd name="connsiteX19340" fmla="*/ 168067 w 2663714"/>
                <a:gd name="connsiteY19340" fmla="*/ 1577069 h 2179871"/>
                <a:gd name="connsiteX19341" fmla="*/ 160815 w 2663714"/>
                <a:gd name="connsiteY19341" fmla="*/ 1585262 h 2179871"/>
                <a:gd name="connsiteX19342" fmla="*/ 153990 w 2663714"/>
                <a:gd name="connsiteY19342" fmla="*/ 1593797 h 2179871"/>
                <a:gd name="connsiteX19343" fmla="*/ 154246 w 2663714"/>
                <a:gd name="connsiteY19343" fmla="*/ 1593968 h 2179871"/>
                <a:gd name="connsiteX19344" fmla="*/ 161668 w 2663714"/>
                <a:gd name="connsiteY19344" fmla="*/ 1586030 h 2179871"/>
                <a:gd name="connsiteX19345" fmla="*/ 169517 w 2663714"/>
                <a:gd name="connsiteY19345" fmla="*/ 1578520 h 2179871"/>
                <a:gd name="connsiteX19346" fmla="*/ 193150 w 2663714"/>
                <a:gd name="connsiteY19346" fmla="*/ 1559231 h 2179871"/>
                <a:gd name="connsiteX19347" fmla="*/ 212347 w 2663714"/>
                <a:gd name="connsiteY19347" fmla="*/ 1545575 h 2179871"/>
                <a:gd name="connsiteX19348" fmla="*/ 226083 w 2663714"/>
                <a:gd name="connsiteY19348" fmla="*/ 1550696 h 2179871"/>
                <a:gd name="connsiteX19349" fmla="*/ 199890 w 2663714"/>
                <a:gd name="connsiteY19349" fmla="*/ 1577837 h 2179871"/>
                <a:gd name="connsiteX19350" fmla="*/ 188714 w 2663714"/>
                <a:gd name="connsiteY19350" fmla="*/ 1590212 h 2179871"/>
                <a:gd name="connsiteX19351" fmla="*/ 188970 w 2663714"/>
                <a:gd name="connsiteY19351" fmla="*/ 1590383 h 2179871"/>
                <a:gd name="connsiteX19352" fmla="*/ 201255 w 2663714"/>
                <a:gd name="connsiteY19352" fmla="*/ 1579288 h 2179871"/>
                <a:gd name="connsiteX19353" fmla="*/ 232993 w 2663714"/>
                <a:gd name="connsiteY19353" fmla="*/ 1553001 h 2179871"/>
                <a:gd name="connsiteX19354" fmla="*/ 240672 w 2663714"/>
                <a:gd name="connsiteY19354" fmla="*/ 1555732 h 2179871"/>
                <a:gd name="connsiteX19355" fmla="*/ 245535 w 2663714"/>
                <a:gd name="connsiteY19355" fmla="*/ 1557524 h 2179871"/>
                <a:gd name="connsiteX19356" fmla="*/ 235638 w 2663714"/>
                <a:gd name="connsiteY19356" fmla="*/ 1566742 h 2179871"/>
                <a:gd name="connsiteX19357" fmla="*/ 223523 w 2663714"/>
                <a:gd name="connsiteY19357" fmla="*/ 1577922 h 2179871"/>
                <a:gd name="connsiteX19358" fmla="*/ 223694 w 2663714"/>
                <a:gd name="connsiteY19358" fmla="*/ 1578179 h 2179871"/>
                <a:gd name="connsiteX19359" fmla="*/ 236833 w 2663714"/>
                <a:gd name="connsiteY19359" fmla="*/ 1568449 h 2179871"/>
                <a:gd name="connsiteX19360" fmla="*/ 249630 w 2663714"/>
                <a:gd name="connsiteY19360" fmla="*/ 1559060 h 2179871"/>
                <a:gd name="connsiteX19361" fmla="*/ 272410 w 2663714"/>
                <a:gd name="connsiteY19361" fmla="*/ 1567168 h 2179871"/>
                <a:gd name="connsiteX19362" fmla="*/ 270959 w 2663714"/>
                <a:gd name="connsiteY19362" fmla="*/ 1568449 h 2179871"/>
                <a:gd name="connsiteX19363" fmla="*/ 270959 w 2663714"/>
                <a:gd name="connsiteY19363" fmla="*/ 1568449 h 2179871"/>
                <a:gd name="connsiteX19364" fmla="*/ 270959 w 2663714"/>
                <a:gd name="connsiteY19364" fmla="*/ 1568449 h 2179871"/>
                <a:gd name="connsiteX19365" fmla="*/ 270959 w 2663714"/>
                <a:gd name="connsiteY19365" fmla="*/ 1568449 h 2179871"/>
                <a:gd name="connsiteX19366" fmla="*/ 270959 w 2663714"/>
                <a:gd name="connsiteY19366" fmla="*/ 1568449 h 2179871"/>
                <a:gd name="connsiteX19367" fmla="*/ 245108 w 2663714"/>
                <a:gd name="connsiteY19367" fmla="*/ 1597467 h 2179871"/>
                <a:gd name="connsiteX19368" fmla="*/ 235894 w 2663714"/>
                <a:gd name="connsiteY19368" fmla="*/ 1607880 h 2179871"/>
                <a:gd name="connsiteX19369" fmla="*/ 236065 w 2663714"/>
                <a:gd name="connsiteY19369" fmla="*/ 1608135 h 2179871"/>
                <a:gd name="connsiteX19370" fmla="*/ 246473 w 2663714"/>
                <a:gd name="connsiteY19370" fmla="*/ 1599089 h 2179871"/>
                <a:gd name="connsiteX19371" fmla="*/ 275823 w 2663714"/>
                <a:gd name="connsiteY19371" fmla="*/ 1573569 h 2179871"/>
                <a:gd name="connsiteX19372" fmla="*/ 275823 w 2663714"/>
                <a:gd name="connsiteY19372" fmla="*/ 1573569 h 2179871"/>
                <a:gd name="connsiteX19373" fmla="*/ 275823 w 2663714"/>
                <a:gd name="connsiteY19373" fmla="*/ 1573569 h 2179871"/>
                <a:gd name="connsiteX19374" fmla="*/ 275823 w 2663714"/>
                <a:gd name="connsiteY19374" fmla="*/ 1573569 h 2179871"/>
                <a:gd name="connsiteX19375" fmla="*/ 275823 w 2663714"/>
                <a:gd name="connsiteY19375" fmla="*/ 1573569 h 2179871"/>
                <a:gd name="connsiteX19376" fmla="*/ 279235 w 2663714"/>
                <a:gd name="connsiteY19376" fmla="*/ 1569814 h 2179871"/>
                <a:gd name="connsiteX19377" fmla="*/ 295019 w 2663714"/>
                <a:gd name="connsiteY19377" fmla="*/ 1575532 h 2179871"/>
                <a:gd name="connsiteX19378" fmla="*/ 284696 w 2663714"/>
                <a:gd name="connsiteY19378" fmla="*/ 1587738 h 2179871"/>
                <a:gd name="connsiteX19379" fmla="*/ 274799 w 2663714"/>
                <a:gd name="connsiteY19379" fmla="*/ 1599259 h 2179871"/>
                <a:gd name="connsiteX19380" fmla="*/ 275055 w 2663714"/>
                <a:gd name="connsiteY19380" fmla="*/ 1599430 h 2179871"/>
                <a:gd name="connsiteX19381" fmla="*/ 286146 w 2663714"/>
                <a:gd name="connsiteY19381" fmla="*/ 1589188 h 2179871"/>
                <a:gd name="connsiteX19382" fmla="*/ 299455 w 2663714"/>
                <a:gd name="connsiteY19382" fmla="*/ 1577069 h 2179871"/>
                <a:gd name="connsiteX19383" fmla="*/ 304745 w 2663714"/>
                <a:gd name="connsiteY19383" fmla="*/ 1579032 h 2179871"/>
                <a:gd name="connsiteX19384" fmla="*/ 308840 w 2663714"/>
                <a:gd name="connsiteY19384" fmla="*/ 1580568 h 2179871"/>
                <a:gd name="connsiteX19385" fmla="*/ 305684 w 2663714"/>
                <a:gd name="connsiteY19385" fmla="*/ 1583640 h 2179871"/>
                <a:gd name="connsiteX19386" fmla="*/ 305854 w 2663714"/>
                <a:gd name="connsiteY19386" fmla="*/ 1583897 h 2179871"/>
                <a:gd name="connsiteX19387" fmla="*/ 309779 w 2663714"/>
                <a:gd name="connsiteY19387" fmla="*/ 1580995 h 2179871"/>
                <a:gd name="connsiteX19388" fmla="*/ 323685 w 2663714"/>
                <a:gd name="connsiteY19388" fmla="*/ 1586030 h 2179871"/>
                <a:gd name="connsiteX19389" fmla="*/ 311826 w 2663714"/>
                <a:gd name="connsiteY19389" fmla="*/ 1593627 h 2179871"/>
                <a:gd name="connsiteX19390" fmla="*/ 311997 w 2663714"/>
                <a:gd name="connsiteY19390" fmla="*/ 1593882 h 2179871"/>
                <a:gd name="connsiteX19391" fmla="*/ 325818 w 2663714"/>
                <a:gd name="connsiteY19391" fmla="*/ 1586713 h 2179871"/>
                <a:gd name="connsiteX19392" fmla="*/ 408662 w 2663714"/>
                <a:gd name="connsiteY19392" fmla="*/ 1613257 h 2179871"/>
                <a:gd name="connsiteX19393" fmla="*/ 406614 w 2663714"/>
                <a:gd name="connsiteY19393" fmla="*/ 1615049 h 2179871"/>
                <a:gd name="connsiteX19394" fmla="*/ 406785 w 2663714"/>
                <a:gd name="connsiteY19394" fmla="*/ 1615305 h 2179871"/>
                <a:gd name="connsiteX19395" fmla="*/ 409515 w 2663714"/>
                <a:gd name="connsiteY19395" fmla="*/ 1613512 h 2179871"/>
                <a:gd name="connsiteX19396" fmla="*/ 429820 w 2663714"/>
                <a:gd name="connsiteY19396" fmla="*/ 1619231 h 2179871"/>
                <a:gd name="connsiteX19397" fmla="*/ 506179 w 2663714"/>
                <a:gd name="connsiteY19397" fmla="*/ 1643982 h 2179871"/>
                <a:gd name="connsiteX19398" fmla="*/ 564963 w 2663714"/>
                <a:gd name="connsiteY19398" fmla="*/ 1663100 h 2179871"/>
                <a:gd name="connsiteX19399" fmla="*/ 559502 w 2663714"/>
                <a:gd name="connsiteY19399" fmla="*/ 1663783 h 2179871"/>
                <a:gd name="connsiteX19400" fmla="*/ 534590 w 2663714"/>
                <a:gd name="connsiteY19400" fmla="*/ 1666941 h 2179871"/>
                <a:gd name="connsiteX19401" fmla="*/ 534590 w 2663714"/>
                <a:gd name="connsiteY19401" fmla="*/ 1667282 h 2179871"/>
                <a:gd name="connsiteX19402" fmla="*/ 559844 w 2663714"/>
                <a:gd name="connsiteY19402" fmla="*/ 1665917 h 2179871"/>
                <a:gd name="connsiteX19403" fmla="*/ 571447 w 2663714"/>
                <a:gd name="connsiteY19403" fmla="*/ 1665404 h 2179871"/>
                <a:gd name="connsiteX19404" fmla="*/ 602758 w 2663714"/>
                <a:gd name="connsiteY19404" fmla="*/ 1676500 h 2179871"/>
                <a:gd name="connsiteX19405" fmla="*/ 583903 w 2663714"/>
                <a:gd name="connsiteY19405" fmla="*/ 1674622 h 2179871"/>
                <a:gd name="connsiteX19406" fmla="*/ 583818 w 2663714"/>
                <a:gd name="connsiteY19406" fmla="*/ 1674878 h 2179871"/>
                <a:gd name="connsiteX19407" fmla="*/ 606768 w 2663714"/>
                <a:gd name="connsiteY19407" fmla="*/ 1678207 h 2179871"/>
                <a:gd name="connsiteX19408" fmla="*/ 607451 w 2663714"/>
                <a:gd name="connsiteY19408" fmla="*/ 1678207 h 2179871"/>
                <a:gd name="connsiteX19409" fmla="*/ 617177 w 2663714"/>
                <a:gd name="connsiteY19409" fmla="*/ 1681791 h 2179871"/>
                <a:gd name="connsiteX19410" fmla="*/ 617177 w 2663714"/>
                <a:gd name="connsiteY19410" fmla="*/ 1681962 h 2179871"/>
                <a:gd name="connsiteX19411" fmla="*/ 617603 w 2663714"/>
                <a:gd name="connsiteY19411" fmla="*/ 1681962 h 2179871"/>
                <a:gd name="connsiteX19412" fmla="*/ 671012 w 2663714"/>
                <a:gd name="connsiteY19412" fmla="*/ 1701678 h 2179871"/>
                <a:gd name="connsiteX19413" fmla="*/ 669391 w 2663714"/>
                <a:gd name="connsiteY19413" fmla="*/ 1701678 h 2179871"/>
                <a:gd name="connsiteX19414" fmla="*/ 655740 w 2663714"/>
                <a:gd name="connsiteY19414" fmla="*/ 1698605 h 2179871"/>
                <a:gd name="connsiteX19415" fmla="*/ 655570 w 2663714"/>
                <a:gd name="connsiteY19415" fmla="*/ 1698861 h 2179871"/>
                <a:gd name="connsiteX19416" fmla="*/ 669306 w 2663714"/>
                <a:gd name="connsiteY19416" fmla="*/ 1702873 h 2179871"/>
                <a:gd name="connsiteX19417" fmla="*/ 674766 w 2663714"/>
                <a:gd name="connsiteY19417" fmla="*/ 1703128 h 2179871"/>
                <a:gd name="connsiteX19418" fmla="*/ 714694 w 2663714"/>
                <a:gd name="connsiteY19418" fmla="*/ 1717809 h 2179871"/>
                <a:gd name="connsiteX19419" fmla="*/ 703433 w 2663714"/>
                <a:gd name="connsiteY19419" fmla="*/ 1719259 h 2179871"/>
                <a:gd name="connsiteX19420" fmla="*/ 703433 w 2663714"/>
                <a:gd name="connsiteY19420" fmla="*/ 1719601 h 2179871"/>
                <a:gd name="connsiteX19421" fmla="*/ 716998 w 2663714"/>
                <a:gd name="connsiteY19421" fmla="*/ 1718747 h 2179871"/>
                <a:gd name="connsiteX19422" fmla="*/ 738498 w 2663714"/>
                <a:gd name="connsiteY19422" fmla="*/ 1726514 h 2179871"/>
                <a:gd name="connsiteX19423" fmla="*/ 733038 w 2663714"/>
                <a:gd name="connsiteY19423" fmla="*/ 1727026 h 2179871"/>
                <a:gd name="connsiteX19424" fmla="*/ 733038 w 2663714"/>
                <a:gd name="connsiteY19424" fmla="*/ 1727368 h 2179871"/>
                <a:gd name="connsiteX19425" fmla="*/ 739948 w 2663714"/>
                <a:gd name="connsiteY19425" fmla="*/ 1727111 h 2179871"/>
                <a:gd name="connsiteX19426" fmla="*/ 882940 w 2663714"/>
                <a:gd name="connsiteY19426" fmla="*/ 1778406 h 2179871"/>
                <a:gd name="connsiteX19427" fmla="*/ 971329 w 2663714"/>
                <a:gd name="connsiteY19427" fmla="*/ 1809387 h 2179871"/>
                <a:gd name="connsiteX19428" fmla="*/ 1102717 w 2663714"/>
                <a:gd name="connsiteY19428" fmla="*/ 1853512 h 2179871"/>
                <a:gd name="connsiteX19429" fmla="*/ 1168497 w 2663714"/>
                <a:gd name="connsiteY19429" fmla="*/ 1875277 h 2179871"/>
                <a:gd name="connsiteX19430" fmla="*/ 1157832 w 2663714"/>
                <a:gd name="connsiteY19430" fmla="*/ 1875703 h 2179871"/>
                <a:gd name="connsiteX19431" fmla="*/ 1157832 w 2663714"/>
                <a:gd name="connsiteY19431" fmla="*/ 1876044 h 2179871"/>
                <a:gd name="connsiteX19432" fmla="*/ 1171653 w 2663714"/>
                <a:gd name="connsiteY19432" fmla="*/ 1876386 h 2179871"/>
                <a:gd name="connsiteX19433" fmla="*/ 1216445 w 2663714"/>
                <a:gd name="connsiteY19433" fmla="*/ 1891749 h 2179871"/>
                <a:gd name="connsiteX19434" fmla="*/ 1204074 w 2663714"/>
                <a:gd name="connsiteY19434" fmla="*/ 1896699 h 2179871"/>
                <a:gd name="connsiteX19435" fmla="*/ 1201429 w 2663714"/>
                <a:gd name="connsiteY19435" fmla="*/ 1897723 h 2179871"/>
                <a:gd name="connsiteX19436" fmla="*/ 1204330 w 2663714"/>
                <a:gd name="connsiteY19436" fmla="*/ 1897723 h 2179871"/>
                <a:gd name="connsiteX19437" fmla="*/ 1219858 w 2663714"/>
                <a:gd name="connsiteY19437" fmla="*/ 1898235 h 2179871"/>
                <a:gd name="connsiteX19438" fmla="*/ 1236495 w 2663714"/>
                <a:gd name="connsiteY19438" fmla="*/ 1898747 h 2179871"/>
                <a:gd name="connsiteX19439" fmla="*/ 1328466 w 2663714"/>
                <a:gd name="connsiteY19439" fmla="*/ 1931521 h 2179871"/>
                <a:gd name="connsiteX19440" fmla="*/ 1316778 w 2663714"/>
                <a:gd name="connsiteY19440" fmla="*/ 1931692 h 2179871"/>
                <a:gd name="connsiteX19441" fmla="*/ 1291097 w 2663714"/>
                <a:gd name="connsiteY19441" fmla="*/ 1932033 h 2179871"/>
                <a:gd name="connsiteX19442" fmla="*/ 1291097 w 2663714"/>
                <a:gd name="connsiteY19442" fmla="*/ 1932375 h 2179871"/>
                <a:gd name="connsiteX19443" fmla="*/ 1316863 w 2663714"/>
                <a:gd name="connsiteY19443" fmla="*/ 1933825 h 2179871"/>
                <a:gd name="connsiteX19444" fmla="*/ 1338193 w 2663714"/>
                <a:gd name="connsiteY19444" fmla="*/ 1935105 h 2179871"/>
                <a:gd name="connsiteX19445" fmla="*/ 1338364 w 2663714"/>
                <a:gd name="connsiteY19445" fmla="*/ 1935105 h 2179871"/>
                <a:gd name="connsiteX19446" fmla="*/ 1364129 w 2663714"/>
                <a:gd name="connsiteY19446" fmla="*/ 1944409 h 2179871"/>
                <a:gd name="connsiteX19447" fmla="*/ 1364044 w 2663714"/>
                <a:gd name="connsiteY19447" fmla="*/ 1944409 h 2179871"/>
                <a:gd name="connsiteX19448" fmla="*/ 1344762 w 2663714"/>
                <a:gd name="connsiteY19448" fmla="*/ 1950298 h 2179871"/>
                <a:gd name="connsiteX19449" fmla="*/ 1302445 w 2663714"/>
                <a:gd name="connsiteY19449" fmla="*/ 1961819 h 2179871"/>
                <a:gd name="connsiteX19450" fmla="*/ 1292804 w 2663714"/>
                <a:gd name="connsiteY19450" fmla="*/ 1959345 h 2179871"/>
                <a:gd name="connsiteX19451" fmla="*/ 1265673 w 2663714"/>
                <a:gd name="connsiteY19451" fmla="*/ 1953029 h 2179871"/>
                <a:gd name="connsiteX19452" fmla="*/ 1299971 w 2663714"/>
                <a:gd name="connsiteY19452" fmla="*/ 1947396 h 2179871"/>
                <a:gd name="connsiteX19453" fmla="*/ 1345360 w 2663714"/>
                <a:gd name="connsiteY19453" fmla="*/ 1939714 h 2179871"/>
                <a:gd name="connsiteX19454" fmla="*/ 1345360 w 2663714"/>
                <a:gd name="connsiteY19454" fmla="*/ 1939458 h 2179871"/>
                <a:gd name="connsiteX19455" fmla="*/ 1299971 w 2663714"/>
                <a:gd name="connsiteY19455" fmla="*/ 1945347 h 2179871"/>
                <a:gd name="connsiteX19456" fmla="*/ 1255094 w 2663714"/>
                <a:gd name="connsiteY19456" fmla="*/ 1950810 h 2179871"/>
                <a:gd name="connsiteX19457" fmla="*/ 1253473 w 2663714"/>
                <a:gd name="connsiteY19457" fmla="*/ 1950468 h 2179871"/>
                <a:gd name="connsiteX19458" fmla="*/ 1261749 w 2663714"/>
                <a:gd name="connsiteY19458" fmla="*/ 1949529 h 2179871"/>
                <a:gd name="connsiteX19459" fmla="*/ 1310038 w 2663714"/>
                <a:gd name="connsiteY19459" fmla="*/ 1943555 h 2179871"/>
                <a:gd name="connsiteX19460" fmla="*/ 1310038 w 2663714"/>
                <a:gd name="connsiteY19460" fmla="*/ 1943214 h 2179871"/>
                <a:gd name="connsiteX19461" fmla="*/ 1261834 w 2663714"/>
                <a:gd name="connsiteY19461" fmla="*/ 1947396 h 2179871"/>
                <a:gd name="connsiteX19462" fmla="*/ 1245026 w 2663714"/>
                <a:gd name="connsiteY19462" fmla="*/ 1948676 h 2179871"/>
                <a:gd name="connsiteX19463" fmla="*/ 1233594 w 2663714"/>
                <a:gd name="connsiteY19463" fmla="*/ 1946371 h 2179871"/>
                <a:gd name="connsiteX19464" fmla="*/ 1233594 w 2663714"/>
                <a:gd name="connsiteY19464" fmla="*/ 1946371 h 2179871"/>
                <a:gd name="connsiteX19465" fmla="*/ 1233338 w 2663714"/>
                <a:gd name="connsiteY19465" fmla="*/ 1946371 h 2179871"/>
                <a:gd name="connsiteX19466" fmla="*/ 1233082 w 2663714"/>
                <a:gd name="connsiteY19466" fmla="*/ 1946371 h 2179871"/>
                <a:gd name="connsiteX19467" fmla="*/ 1233082 w 2663714"/>
                <a:gd name="connsiteY19467" fmla="*/ 1946371 h 2179871"/>
                <a:gd name="connsiteX19468" fmla="*/ 1172933 w 2663714"/>
                <a:gd name="connsiteY19468" fmla="*/ 1937666 h 2179871"/>
                <a:gd name="connsiteX19469" fmla="*/ 1112614 w 2663714"/>
                <a:gd name="connsiteY19469" fmla="*/ 1931521 h 2179871"/>
                <a:gd name="connsiteX19470" fmla="*/ 1103400 w 2663714"/>
                <a:gd name="connsiteY19470" fmla="*/ 1930838 h 2179871"/>
                <a:gd name="connsiteX19471" fmla="*/ 1118927 w 2663714"/>
                <a:gd name="connsiteY19471" fmla="*/ 1930582 h 2179871"/>
                <a:gd name="connsiteX19472" fmla="*/ 1118927 w 2663714"/>
                <a:gd name="connsiteY19472" fmla="*/ 1930241 h 2179871"/>
                <a:gd name="connsiteX19473" fmla="*/ 1083606 w 2663714"/>
                <a:gd name="connsiteY19473" fmla="*/ 1929046 h 2179871"/>
                <a:gd name="connsiteX19474" fmla="*/ 1072003 w 2663714"/>
                <a:gd name="connsiteY19474" fmla="*/ 1928619 h 2179871"/>
                <a:gd name="connsiteX19475" fmla="*/ 1069785 w 2663714"/>
                <a:gd name="connsiteY19475" fmla="*/ 1928448 h 2179871"/>
                <a:gd name="connsiteX19476" fmla="*/ 1069785 w 2663714"/>
                <a:gd name="connsiteY19476" fmla="*/ 1928448 h 2179871"/>
                <a:gd name="connsiteX19477" fmla="*/ 984126 w 2663714"/>
                <a:gd name="connsiteY19477" fmla="*/ 1925461 h 2179871"/>
                <a:gd name="connsiteX19478" fmla="*/ 984126 w 2663714"/>
                <a:gd name="connsiteY19478" fmla="*/ 1925461 h 2179871"/>
                <a:gd name="connsiteX19479" fmla="*/ 983870 w 2663714"/>
                <a:gd name="connsiteY19479" fmla="*/ 1925461 h 2179871"/>
                <a:gd name="connsiteX19480" fmla="*/ 983614 w 2663714"/>
                <a:gd name="connsiteY19480" fmla="*/ 1925461 h 2179871"/>
                <a:gd name="connsiteX19481" fmla="*/ 983614 w 2663714"/>
                <a:gd name="connsiteY19481" fmla="*/ 1925461 h 2179871"/>
                <a:gd name="connsiteX19482" fmla="*/ 967831 w 2663714"/>
                <a:gd name="connsiteY19482" fmla="*/ 1925632 h 2179871"/>
                <a:gd name="connsiteX19483" fmla="*/ 924490 w 2663714"/>
                <a:gd name="connsiteY19483" fmla="*/ 1912403 h 2179871"/>
                <a:gd name="connsiteX19484" fmla="*/ 1020471 w 2663714"/>
                <a:gd name="connsiteY19484" fmla="*/ 1918889 h 2179871"/>
                <a:gd name="connsiteX19485" fmla="*/ 1055537 w 2663714"/>
                <a:gd name="connsiteY19485" fmla="*/ 1922133 h 2179871"/>
                <a:gd name="connsiteX19486" fmla="*/ 1055537 w 2663714"/>
                <a:gd name="connsiteY19486" fmla="*/ 1921876 h 2179871"/>
                <a:gd name="connsiteX19487" fmla="*/ 1020812 w 2663714"/>
                <a:gd name="connsiteY19487" fmla="*/ 1916926 h 2179871"/>
                <a:gd name="connsiteX19488" fmla="*/ 922613 w 2663714"/>
                <a:gd name="connsiteY19488" fmla="*/ 1905404 h 2179871"/>
                <a:gd name="connsiteX19489" fmla="*/ 922613 w 2663714"/>
                <a:gd name="connsiteY19489" fmla="*/ 1905404 h 2179871"/>
                <a:gd name="connsiteX19490" fmla="*/ 922357 w 2663714"/>
                <a:gd name="connsiteY19490" fmla="*/ 1905404 h 2179871"/>
                <a:gd name="connsiteX19491" fmla="*/ 922100 w 2663714"/>
                <a:gd name="connsiteY19491" fmla="*/ 1905404 h 2179871"/>
                <a:gd name="connsiteX19492" fmla="*/ 922100 w 2663714"/>
                <a:gd name="connsiteY19492" fmla="*/ 1905404 h 2179871"/>
                <a:gd name="connsiteX19493" fmla="*/ 892922 w 2663714"/>
                <a:gd name="connsiteY19493" fmla="*/ 1904039 h 2179871"/>
                <a:gd name="connsiteX19494" fmla="*/ 819720 w 2663714"/>
                <a:gd name="connsiteY19494" fmla="*/ 1887481 h 2179871"/>
                <a:gd name="connsiteX19495" fmla="*/ 834906 w 2663714"/>
                <a:gd name="connsiteY19495" fmla="*/ 1889615 h 2179871"/>
                <a:gd name="connsiteX19496" fmla="*/ 834906 w 2663714"/>
                <a:gd name="connsiteY19496" fmla="*/ 1889615 h 2179871"/>
                <a:gd name="connsiteX19497" fmla="*/ 834992 w 2663714"/>
                <a:gd name="connsiteY19497" fmla="*/ 1889615 h 2179871"/>
                <a:gd name="connsiteX19498" fmla="*/ 835077 w 2663714"/>
                <a:gd name="connsiteY19498" fmla="*/ 1889615 h 2179871"/>
                <a:gd name="connsiteX19499" fmla="*/ 835077 w 2663714"/>
                <a:gd name="connsiteY19499" fmla="*/ 1889615 h 2179871"/>
                <a:gd name="connsiteX19500" fmla="*/ 953071 w 2663714"/>
                <a:gd name="connsiteY19500" fmla="*/ 1901734 h 2179871"/>
                <a:gd name="connsiteX19501" fmla="*/ 973973 w 2663714"/>
                <a:gd name="connsiteY19501" fmla="*/ 1903868 h 2179871"/>
                <a:gd name="connsiteX19502" fmla="*/ 981908 w 2663714"/>
                <a:gd name="connsiteY19502" fmla="*/ 1905916 h 2179871"/>
                <a:gd name="connsiteX19503" fmla="*/ 1013561 w 2663714"/>
                <a:gd name="connsiteY19503" fmla="*/ 1914537 h 2179871"/>
                <a:gd name="connsiteX19504" fmla="*/ 1013646 w 2663714"/>
                <a:gd name="connsiteY19504" fmla="*/ 1914280 h 2179871"/>
                <a:gd name="connsiteX19505" fmla="*/ 986174 w 2663714"/>
                <a:gd name="connsiteY19505" fmla="*/ 1905148 h 2179871"/>
                <a:gd name="connsiteX19506" fmla="*/ 995217 w 2663714"/>
                <a:gd name="connsiteY19506" fmla="*/ 1906087 h 2179871"/>
                <a:gd name="connsiteX19507" fmla="*/ 995217 w 2663714"/>
                <a:gd name="connsiteY19507" fmla="*/ 1905745 h 2179871"/>
                <a:gd name="connsiteX19508" fmla="*/ 982420 w 2663714"/>
                <a:gd name="connsiteY19508" fmla="*/ 1903868 h 2179871"/>
                <a:gd name="connsiteX19509" fmla="*/ 894458 w 2663714"/>
                <a:gd name="connsiteY19509" fmla="*/ 1877837 h 2179871"/>
                <a:gd name="connsiteX19510" fmla="*/ 894458 w 2663714"/>
                <a:gd name="connsiteY19510" fmla="*/ 1877837 h 2179871"/>
                <a:gd name="connsiteX19511" fmla="*/ 894202 w 2663714"/>
                <a:gd name="connsiteY19511" fmla="*/ 1877837 h 2179871"/>
                <a:gd name="connsiteX19512" fmla="*/ 893946 w 2663714"/>
                <a:gd name="connsiteY19512" fmla="*/ 1877837 h 2179871"/>
                <a:gd name="connsiteX19513" fmla="*/ 893946 w 2663714"/>
                <a:gd name="connsiteY19513" fmla="*/ 1877837 h 2179871"/>
                <a:gd name="connsiteX19514" fmla="*/ 803510 w 2663714"/>
                <a:gd name="connsiteY19514" fmla="*/ 1860853 h 2179871"/>
                <a:gd name="connsiteX19515" fmla="*/ 771260 w 2663714"/>
                <a:gd name="connsiteY19515" fmla="*/ 1855902 h 2179871"/>
                <a:gd name="connsiteX19516" fmla="*/ 771260 w 2663714"/>
                <a:gd name="connsiteY19516" fmla="*/ 1856158 h 2179871"/>
                <a:gd name="connsiteX19517" fmla="*/ 803339 w 2663714"/>
                <a:gd name="connsiteY19517" fmla="*/ 1862901 h 2179871"/>
                <a:gd name="connsiteX19518" fmla="*/ 892410 w 2663714"/>
                <a:gd name="connsiteY19518" fmla="*/ 1884665 h 2179871"/>
                <a:gd name="connsiteX19519" fmla="*/ 892410 w 2663714"/>
                <a:gd name="connsiteY19519" fmla="*/ 1884665 h 2179871"/>
                <a:gd name="connsiteX19520" fmla="*/ 892410 w 2663714"/>
                <a:gd name="connsiteY19520" fmla="*/ 1884665 h 2179871"/>
                <a:gd name="connsiteX19521" fmla="*/ 892410 w 2663714"/>
                <a:gd name="connsiteY19521" fmla="*/ 1884665 h 2179871"/>
                <a:gd name="connsiteX19522" fmla="*/ 892410 w 2663714"/>
                <a:gd name="connsiteY19522" fmla="*/ 1884665 h 2179871"/>
                <a:gd name="connsiteX19523" fmla="*/ 962797 w 2663714"/>
                <a:gd name="connsiteY19523" fmla="*/ 1901137 h 2179871"/>
                <a:gd name="connsiteX19524" fmla="*/ 953327 w 2663714"/>
                <a:gd name="connsiteY19524" fmla="*/ 1899771 h 2179871"/>
                <a:gd name="connsiteX19525" fmla="*/ 835930 w 2663714"/>
                <a:gd name="connsiteY19525" fmla="*/ 1882787 h 2179871"/>
                <a:gd name="connsiteX19526" fmla="*/ 835930 w 2663714"/>
                <a:gd name="connsiteY19526" fmla="*/ 1882787 h 2179871"/>
                <a:gd name="connsiteX19527" fmla="*/ 835674 w 2663714"/>
                <a:gd name="connsiteY19527" fmla="*/ 1882787 h 2179871"/>
                <a:gd name="connsiteX19528" fmla="*/ 835418 w 2663714"/>
                <a:gd name="connsiteY19528" fmla="*/ 1882787 h 2179871"/>
                <a:gd name="connsiteX19529" fmla="*/ 835418 w 2663714"/>
                <a:gd name="connsiteY19529" fmla="*/ 1882787 h 2179871"/>
                <a:gd name="connsiteX19530" fmla="*/ 717339 w 2663714"/>
                <a:gd name="connsiteY19530" fmla="*/ 1870667 h 2179871"/>
                <a:gd name="connsiteX19531" fmla="*/ 675448 w 2663714"/>
                <a:gd name="connsiteY19531" fmla="*/ 1866400 h 2179871"/>
                <a:gd name="connsiteX19532" fmla="*/ 675448 w 2663714"/>
                <a:gd name="connsiteY19532" fmla="*/ 1866656 h 2179871"/>
                <a:gd name="connsiteX19533" fmla="*/ 717339 w 2663714"/>
                <a:gd name="connsiteY19533" fmla="*/ 1872716 h 2179871"/>
                <a:gd name="connsiteX19534" fmla="*/ 769980 w 2663714"/>
                <a:gd name="connsiteY19534" fmla="*/ 1880483 h 2179871"/>
                <a:gd name="connsiteX19535" fmla="*/ 811188 w 2663714"/>
                <a:gd name="connsiteY19535" fmla="*/ 1893029 h 2179871"/>
                <a:gd name="connsiteX19536" fmla="*/ 842073 w 2663714"/>
                <a:gd name="connsiteY19536" fmla="*/ 1902929 h 2179871"/>
                <a:gd name="connsiteX19537" fmla="*/ 823133 w 2663714"/>
                <a:gd name="connsiteY19537" fmla="*/ 1902673 h 2179871"/>
                <a:gd name="connsiteX19538" fmla="*/ 788067 w 2663714"/>
                <a:gd name="connsiteY19538" fmla="*/ 1902588 h 2179871"/>
                <a:gd name="connsiteX19539" fmla="*/ 788067 w 2663714"/>
                <a:gd name="connsiteY19539" fmla="*/ 1902929 h 2179871"/>
                <a:gd name="connsiteX19540" fmla="*/ 823303 w 2663714"/>
                <a:gd name="connsiteY19540" fmla="*/ 1904807 h 2179871"/>
                <a:gd name="connsiteX19541" fmla="*/ 854103 w 2663714"/>
                <a:gd name="connsiteY19541" fmla="*/ 1906940 h 2179871"/>
                <a:gd name="connsiteX19542" fmla="*/ 912375 w 2663714"/>
                <a:gd name="connsiteY19542" fmla="*/ 1926741 h 2179871"/>
                <a:gd name="connsiteX19543" fmla="*/ 883793 w 2663714"/>
                <a:gd name="connsiteY19543" fmla="*/ 1927253 h 2179871"/>
                <a:gd name="connsiteX19544" fmla="*/ 848386 w 2663714"/>
                <a:gd name="connsiteY19544" fmla="*/ 1927765 h 2179871"/>
                <a:gd name="connsiteX19545" fmla="*/ 848386 w 2663714"/>
                <a:gd name="connsiteY19545" fmla="*/ 1928107 h 2179871"/>
                <a:gd name="connsiteX19546" fmla="*/ 883964 w 2663714"/>
                <a:gd name="connsiteY19546" fmla="*/ 1929387 h 2179871"/>
                <a:gd name="connsiteX19547" fmla="*/ 923978 w 2663714"/>
                <a:gd name="connsiteY19547" fmla="*/ 1930923 h 2179871"/>
                <a:gd name="connsiteX19548" fmla="*/ 936434 w 2663714"/>
                <a:gd name="connsiteY19548" fmla="*/ 1935276 h 2179871"/>
                <a:gd name="connsiteX19549" fmla="*/ 936434 w 2663714"/>
                <a:gd name="connsiteY19549" fmla="*/ 1935276 h 2179871"/>
                <a:gd name="connsiteX19550" fmla="*/ 936519 w 2663714"/>
                <a:gd name="connsiteY19550" fmla="*/ 1935276 h 2179871"/>
                <a:gd name="connsiteX19551" fmla="*/ 936604 w 2663714"/>
                <a:gd name="connsiteY19551" fmla="*/ 1935276 h 2179871"/>
                <a:gd name="connsiteX19552" fmla="*/ 936604 w 2663714"/>
                <a:gd name="connsiteY19552" fmla="*/ 1935276 h 2179871"/>
                <a:gd name="connsiteX19553" fmla="*/ 973718 w 2663714"/>
                <a:gd name="connsiteY19553" fmla="*/ 1947652 h 2179871"/>
                <a:gd name="connsiteX19554" fmla="*/ 948805 w 2663714"/>
                <a:gd name="connsiteY19554" fmla="*/ 1948847 h 2179871"/>
                <a:gd name="connsiteX19555" fmla="*/ 909133 w 2663714"/>
                <a:gd name="connsiteY19555" fmla="*/ 1944152 h 2179871"/>
                <a:gd name="connsiteX19556" fmla="*/ 909133 w 2663714"/>
                <a:gd name="connsiteY19556" fmla="*/ 1944409 h 2179871"/>
                <a:gd name="connsiteX19557" fmla="*/ 939932 w 2663714"/>
                <a:gd name="connsiteY19557" fmla="*/ 1949188 h 2179871"/>
                <a:gd name="connsiteX19558" fmla="*/ 927646 w 2663714"/>
                <a:gd name="connsiteY19558" fmla="*/ 1949786 h 2179871"/>
                <a:gd name="connsiteX19559" fmla="*/ 907597 w 2663714"/>
                <a:gd name="connsiteY19559" fmla="*/ 1950298 h 2179871"/>
                <a:gd name="connsiteX19560" fmla="*/ 889083 w 2663714"/>
                <a:gd name="connsiteY19560" fmla="*/ 1944067 h 2179871"/>
                <a:gd name="connsiteX19561" fmla="*/ 888912 w 2663714"/>
                <a:gd name="connsiteY19561" fmla="*/ 1944323 h 2179871"/>
                <a:gd name="connsiteX19562" fmla="*/ 907682 w 2663714"/>
                <a:gd name="connsiteY19562" fmla="*/ 1951493 h 2179871"/>
                <a:gd name="connsiteX19563" fmla="*/ 927987 w 2663714"/>
                <a:gd name="connsiteY19563" fmla="*/ 1951834 h 2179871"/>
                <a:gd name="connsiteX19564" fmla="*/ 956569 w 2663714"/>
                <a:gd name="connsiteY19564" fmla="*/ 1951834 h 2179871"/>
                <a:gd name="connsiteX19565" fmla="*/ 1016888 w 2663714"/>
                <a:gd name="connsiteY19565" fmla="*/ 1962332 h 2179871"/>
                <a:gd name="connsiteX19566" fmla="*/ 1018765 w 2663714"/>
                <a:gd name="connsiteY19566" fmla="*/ 1963014 h 2179871"/>
                <a:gd name="connsiteX19567" fmla="*/ 989416 w 2663714"/>
                <a:gd name="connsiteY19567" fmla="*/ 1964465 h 2179871"/>
                <a:gd name="connsiteX19568" fmla="*/ 941041 w 2663714"/>
                <a:gd name="connsiteY19568" fmla="*/ 1966172 h 2179871"/>
                <a:gd name="connsiteX19569" fmla="*/ 941041 w 2663714"/>
                <a:gd name="connsiteY19569" fmla="*/ 1966514 h 2179871"/>
                <a:gd name="connsiteX19570" fmla="*/ 989757 w 2663714"/>
                <a:gd name="connsiteY19570" fmla="*/ 1966514 h 2179871"/>
                <a:gd name="connsiteX19571" fmla="*/ 1027723 w 2663714"/>
                <a:gd name="connsiteY19571" fmla="*/ 1966172 h 2179871"/>
                <a:gd name="connsiteX19572" fmla="*/ 1057584 w 2663714"/>
                <a:gd name="connsiteY19572" fmla="*/ 1976926 h 2179871"/>
                <a:gd name="connsiteX19573" fmla="*/ 1043763 w 2663714"/>
                <a:gd name="connsiteY19573" fmla="*/ 1978804 h 2179871"/>
                <a:gd name="connsiteX19574" fmla="*/ 1009124 w 2663714"/>
                <a:gd name="connsiteY19574" fmla="*/ 1983242 h 2179871"/>
                <a:gd name="connsiteX19575" fmla="*/ 1013049 w 2663714"/>
                <a:gd name="connsiteY19575" fmla="*/ 1974366 h 2179871"/>
                <a:gd name="connsiteX19576" fmla="*/ 1012793 w 2663714"/>
                <a:gd name="connsiteY19576" fmla="*/ 1974281 h 2179871"/>
                <a:gd name="connsiteX19577" fmla="*/ 1008015 w 2663714"/>
                <a:gd name="connsiteY19577" fmla="*/ 1984096 h 2179871"/>
                <a:gd name="connsiteX19578" fmla="*/ 1044275 w 2663714"/>
                <a:gd name="connsiteY19578" fmla="*/ 1980853 h 2179871"/>
                <a:gd name="connsiteX19579" fmla="*/ 1063386 w 2663714"/>
                <a:gd name="connsiteY19579" fmla="*/ 1979060 h 2179871"/>
                <a:gd name="connsiteX19580" fmla="*/ 1105789 w 2663714"/>
                <a:gd name="connsiteY19580" fmla="*/ 1995191 h 2179871"/>
                <a:gd name="connsiteX19581" fmla="*/ 1105874 w 2663714"/>
                <a:gd name="connsiteY19581" fmla="*/ 1994935 h 2179871"/>
                <a:gd name="connsiteX19582" fmla="*/ 1067567 w 2663714"/>
                <a:gd name="connsiteY19582" fmla="*/ 1978719 h 2179871"/>
                <a:gd name="connsiteX19583" fmla="*/ 1092820 w 2663714"/>
                <a:gd name="connsiteY19583" fmla="*/ 1976329 h 2179871"/>
                <a:gd name="connsiteX19584" fmla="*/ 1173957 w 2663714"/>
                <a:gd name="connsiteY19584" fmla="*/ 1990241 h 2179871"/>
                <a:gd name="connsiteX19585" fmla="*/ 1122767 w 2663714"/>
                <a:gd name="connsiteY19585" fmla="*/ 1998520 h 2179871"/>
                <a:gd name="connsiteX19586" fmla="*/ 1102803 w 2663714"/>
                <a:gd name="connsiteY19586" fmla="*/ 2001080 h 2179871"/>
                <a:gd name="connsiteX19587" fmla="*/ 1082753 w 2663714"/>
                <a:gd name="connsiteY19587" fmla="*/ 2003214 h 2179871"/>
                <a:gd name="connsiteX19588" fmla="*/ 1082753 w 2663714"/>
                <a:gd name="connsiteY19588" fmla="*/ 2003555 h 2179871"/>
                <a:gd name="connsiteX19589" fmla="*/ 1102973 w 2663714"/>
                <a:gd name="connsiteY19589" fmla="*/ 2002275 h 2179871"/>
                <a:gd name="connsiteX19590" fmla="*/ 1123193 w 2663714"/>
                <a:gd name="connsiteY19590" fmla="*/ 2000568 h 2179871"/>
                <a:gd name="connsiteX19591" fmla="*/ 1179759 w 2663714"/>
                <a:gd name="connsiteY19591" fmla="*/ 1994167 h 2179871"/>
                <a:gd name="connsiteX19592" fmla="*/ 1188120 w 2663714"/>
                <a:gd name="connsiteY19592" fmla="*/ 1992972 h 2179871"/>
                <a:gd name="connsiteX19593" fmla="*/ 1207999 w 2663714"/>
                <a:gd name="connsiteY19593" fmla="*/ 1996642 h 2179871"/>
                <a:gd name="connsiteX19594" fmla="*/ 1229158 w 2663714"/>
                <a:gd name="connsiteY19594" fmla="*/ 2000738 h 2179871"/>
                <a:gd name="connsiteX19595" fmla="*/ 1206889 w 2663714"/>
                <a:gd name="connsiteY19595" fmla="*/ 2005006 h 2179871"/>
                <a:gd name="connsiteX19596" fmla="*/ 1151689 w 2663714"/>
                <a:gd name="connsiteY19596" fmla="*/ 2013370 h 2179871"/>
                <a:gd name="connsiteX19597" fmla="*/ 1139745 w 2663714"/>
                <a:gd name="connsiteY19597" fmla="*/ 2014736 h 2179871"/>
                <a:gd name="connsiteX19598" fmla="*/ 1127459 w 2663714"/>
                <a:gd name="connsiteY19598" fmla="*/ 2012516 h 2179871"/>
                <a:gd name="connsiteX19599" fmla="*/ 1082838 w 2663714"/>
                <a:gd name="connsiteY19599" fmla="*/ 2004750 h 2179871"/>
                <a:gd name="connsiteX19600" fmla="*/ 1082838 w 2663714"/>
                <a:gd name="connsiteY19600" fmla="*/ 2005006 h 2179871"/>
                <a:gd name="connsiteX19601" fmla="*/ 1127374 w 2663714"/>
                <a:gd name="connsiteY19601" fmla="*/ 2014565 h 2179871"/>
                <a:gd name="connsiteX19602" fmla="*/ 1132067 w 2663714"/>
                <a:gd name="connsiteY19602" fmla="*/ 2015589 h 2179871"/>
                <a:gd name="connsiteX19603" fmla="*/ 1112358 w 2663714"/>
                <a:gd name="connsiteY19603" fmla="*/ 2017467 h 2179871"/>
                <a:gd name="connsiteX19604" fmla="*/ 1112358 w 2663714"/>
                <a:gd name="connsiteY19604" fmla="*/ 2017808 h 2179871"/>
                <a:gd name="connsiteX19605" fmla="*/ 1132322 w 2663714"/>
                <a:gd name="connsiteY19605" fmla="*/ 2016784 h 2179871"/>
                <a:gd name="connsiteX19606" fmla="*/ 1136076 w 2663714"/>
                <a:gd name="connsiteY19606" fmla="*/ 2016528 h 2179871"/>
                <a:gd name="connsiteX19607" fmla="*/ 1223868 w 2663714"/>
                <a:gd name="connsiteY19607" fmla="*/ 2037011 h 2179871"/>
                <a:gd name="connsiteX19608" fmla="*/ 1216018 w 2663714"/>
                <a:gd name="connsiteY19608" fmla="*/ 2038463 h 2179871"/>
                <a:gd name="connsiteX19609" fmla="*/ 1216018 w 2663714"/>
                <a:gd name="connsiteY19609" fmla="*/ 2038718 h 2179871"/>
                <a:gd name="connsiteX19610" fmla="*/ 1225830 w 2663714"/>
                <a:gd name="connsiteY19610" fmla="*/ 2037439 h 2179871"/>
                <a:gd name="connsiteX19611" fmla="*/ 1251511 w 2663714"/>
                <a:gd name="connsiteY19611" fmla="*/ 2043669 h 2179871"/>
                <a:gd name="connsiteX19612" fmla="*/ 1251511 w 2663714"/>
                <a:gd name="connsiteY19612" fmla="*/ 2043669 h 2179871"/>
                <a:gd name="connsiteX19613" fmla="*/ 1251596 w 2663714"/>
                <a:gd name="connsiteY19613" fmla="*/ 2043669 h 2179871"/>
                <a:gd name="connsiteX19614" fmla="*/ 1251681 w 2663714"/>
                <a:gd name="connsiteY19614" fmla="*/ 2043669 h 2179871"/>
                <a:gd name="connsiteX19615" fmla="*/ 1251681 w 2663714"/>
                <a:gd name="connsiteY19615" fmla="*/ 2043669 h 2179871"/>
                <a:gd name="connsiteX19616" fmla="*/ 1260469 w 2663714"/>
                <a:gd name="connsiteY19616" fmla="*/ 2045546 h 2179871"/>
                <a:gd name="connsiteX19617" fmla="*/ 1259872 w 2663714"/>
                <a:gd name="connsiteY19617" fmla="*/ 2045717 h 2179871"/>
                <a:gd name="connsiteX19618" fmla="*/ 1259872 w 2663714"/>
                <a:gd name="connsiteY19618" fmla="*/ 2045973 h 2179871"/>
                <a:gd name="connsiteX19619" fmla="*/ 1261322 w 2663714"/>
                <a:gd name="connsiteY19619" fmla="*/ 2045717 h 2179871"/>
                <a:gd name="connsiteX19620" fmla="*/ 1282651 w 2663714"/>
                <a:gd name="connsiteY19620" fmla="*/ 2050411 h 2179871"/>
                <a:gd name="connsiteX19621" fmla="*/ 1284016 w 2663714"/>
                <a:gd name="connsiteY19621" fmla="*/ 2056642 h 2179871"/>
                <a:gd name="connsiteX19622" fmla="*/ 1292207 w 2663714"/>
                <a:gd name="connsiteY19622" fmla="*/ 2055362 h 2179871"/>
                <a:gd name="connsiteX19623" fmla="*/ 1299715 w 2663714"/>
                <a:gd name="connsiteY19623" fmla="*/ 2054167 h 2179871"/>
                <a:gd name="connsiteX19624" fmla="*/ 1326163 w 2663714"/>
                <a:gd name="connsiteY19624" fmla="*/ 2060056 h 2179871"/>
                <a:gd name="connsiteX19625" fmla="*/ 1306028 w 2663714"/>
                <a:gd name="connsiteY19625" fmla="*/ 2061592 h 2179871"/>
                <a:gd name="connsiteX19626" fmla="*/ 1306028 w 2663714"/>
                <a:gd name="connsiteY19626" fmla="*/ 2061848 h 2179871"/>
                <a:gd name="connsiteX19627" fmla="*/ 1330173 w 2663714"/>
                <a:gd name="connsiteY19627" fmla="*/ 2060994 h 2179871"/>
                <a:gd name="connsiteX19628" fmla="*/ 1353294 w 2663714"/>
                <a:gd name="connsiteY19628" fmla="*/ 2066286 h 2179871"/>
                <a:gd name="connsiteX19629" fmla="*/ 1329661 w 2663714"/>
                <a:gd name="connsiteY19629" fmla="*/ 2064579 h 2179871"/>
                <a:gd name="connsiteX19630" fmla="*/ 1309612 w 2663714"/>
                <a:gd name="connsiteY19630" fmla="*/ 2063299 h 2179871"/>
                <a:gd name="connsiteX19631" fmla="*/ 1289562 w 2663714"/>
                <a:gd name="connsiteY19631" fmla="*/ 2062275 h 2179871"/>
                <a:gd name="connsiteX19632" fmla="*/ 1289562 w 2663714"/>
                <a:gd name="connsiteY19632" fmla="*/ 2062616 h 2179871"/>
                <a:gd name="connsiteX19633" fmla="*/ 1329661 w 2663714"/>
                <a:gd name="connsiteY19633" fmla="*/ 2066713 h 2179871"/>
                <a:gd name="connsiteX19634" fmla="*/ 1357133 w 2663714"/>
                <a:gd name="connsiteY19634" fmla="*/ 2070041 h 2179871"/>
                <a:gd name="connsiteX19635" fmla="*/ 1340667 w 2663714"/>
                <a:gd name="connsiteY19635" fmla="*/ 2074906 h 2179871"/>
                <a:gd name="connsiteX19636" fmla="*/ 1324969 w 2663714"/>
                <a:gd name="connsiteY19636" fmla="*/ 2079088 h 2179871"/>
                <a:gd name="connsiteX19637" fmla="*/ 1324628 w 2663714"/>
                <a:gd name="connsiteY19637" fmla="*/ 2079088 h 2179871"/>
                <a:gd name="connsiteX19638" fmla="*/ 1293060 w 2663714"/>
                <a:gd name="connsiteY19638" fmla="*/ 2073712 h 2179871"/>
                <a:gd name="connsiteX19639" fmla="*/ 1222929 w 2663714"/>
                <a:gd name="connsiteY19639" fmla="*/ 2063384 h 2179871"/>
                <a:gd name="connsiteX19640" fmla="*/ 1198017 w 2663714"/>
                <a:gd name="connsiteY19640" fmla="*/ 2060226 h 2179871"/>
                <a:gd name="connsiteX19641" fmla="*/ 1173019 w 2663714"/>
                <a:gd name="connsiteY19641" fmla="*/ 2057324 h 2179871"/>
                <a:gd name="connsiteX19642" fmla="*/ 1173019 w 2663714"/>
                <a:gd name="connsiteY19642" fmla="*/ 2057581 h 2179871"/>
                <a:gd name="connsiteX19643" fmla="*/ 1198017 w 2663714"/>
                <a:gd name="connsiteY19643" fmla="*/ 2061421 h 2179871"/>
                <a:gd name="connsiteX19644" fmla="*/ 1223014 w 2663714"/>
                <a:gd name="connsiteY19644" fmla="*/ 2065518 h 2179871"/>
                <a:gd name="connsiteX19645" fmla="*/ 1292548 w 2663714"/>
                <a:gd name="connsiteY19645" fmla="*/ 2078491 h 2179871"/>
                <a:gd name="connsiteX19646" fmla="*/ 1311488 w 2663714"/>
                <a:gd name="connsiteY19646" fmla="*/ 2082417 h 2179871"/>
                <a:gd name="connsiteX19647" fmla="*/ 1309270 w 2663714"/>
                <a:gd name="connsiteY19647" fmla="*/ 2082929 h 2179871"/>
                <a:gd name="connsiteX19648" fmla="*/ 1309270 w 2663714"/>
                <a:gd name="connsiteY19648" fmla="*/ 2083185 h 2179871"/>
                <a:gd name="connsiteX19649" fmla="*/ 1312512 w 2663714"/>
                <a:gd name="connsiteY19649" fmla="*/ 2082588 h 2179871"/>
                <a:gd name="connsiteX19650" fmla="*/ 1338107 w 2663714"/>
                <a:gd name="connsiteY19650" fmla="*/ 2088050 h 2179871"/>
                <a:gd name="connsiteX19651" fmla="*/ 1311745 w 2663714"/>
                <a:gd name="connsiteY19651" fmla="*/ 2086684 h 2179871"/>
                <a:gd name="connsiteX19652" fmla="*/ 1290927 w 2663714"/>
                <a:gd name="connsiteY19652" fmla="*/ 2085831 h 2179871"/>
                <a:gd name="connsiteX19653" fmla="*/ 1270110 w 2663714"/>
                <a:gd name="connsiteY19653" fmla="*/ 2085148 h 2179871"/>
                <a:gd name="connsiteX19654" fmla="*/ 1270110 w 2663714"/>
                <a:gd name="connsiteY19654" fmla="*/ 2085489 h 2179871"/>
                <a:gd name="connsiteX19655" fmla="*/ 1291013 w 2663714"/>
                <a:gd name="connsiteY19655" fmla="*/ 2087026 h 2179871"/>
                <a:gd name="connsiteX19656" fmla="*/ 1311915 w 2663714"/>
                <a:gd name="connsiteY19656" fmla="*/ 2088818 h 2179871"/>
                <a:gd name="connsiteX19657" fmla="*/ 1351758 w 2663714"/>
                <a:gd name="connsiteY19657" fmla="*/ 2092915 h 2179871"/>
                <a:gd name="connsiteX19658" fmla="*/ 1350990 w 2663714"/>
                <a:gd name="connsiteY19658" fmla="*/ 2093171 h 2179871"/>
                <a:gd name="connsiteX19659" fmla="*/ 1335633 w 2663714"/>
                <a:gd name="connsiteY19659" fmla="*/ 2097609 h 2179871"/>
                <a:gd name="connsiteX19660" fmla="*/ 1335633 w 2663714"/>
                <a:gd name="connsiteY19660" fmla="*/ 2097865 h 2179871"/>
                <a:gd name="connsiteX19661" fmla="*/ 1351332 w 2663714"/>
                <a:gd name="connsiteY19661" fmla="*/ 2094195 h 2179871"/>
                <a:gd name="connsiteX19662" fmla="*/ 1355171 w 2663714"/>
                <a:gd name="connsiteY19662" fmla="*/ 2093256 h 2179871"/>
                <a:gd name="connsiteX19663" fmla="*/ 1369931 w 2663714"/>
                <a:gd name="connsiteY19663" fmla="*/ 2094963 h 2179871"/>
                <a:gd name="connsiteX19664" fmla="*/ 1379913 w 2663714"/>
                <a:gd name="connsiteY19664" fmla="*/ 2097012 h 2179871"/>
                <a:gd name="connsiteX19665" fmla="*/ 1378121 w 2663714"/>
                <a:gd name="connsiteY19665" fmla="*/ 2097695 h 2179871"/>
                <a:gd name="connsiteX19666" fmla="*/ 1361997 w 2663714"/>
                <a:gd name="connsiteY19666" fmla="*/ 2103242 h 2179871"/>
                <a:gd name="connsiteX19667" fmla="*/ 1345701 w 2663714"/>
                <a:gd name="connsiteY19667" fmla="*/ 2108448 h 2179871"/>
                <a:gd name="connsiteX19668" fmla="*/ 1345701 w 2663714"/>
                <a:gd name="connsiteY19668" fmla="*/ 2108704 h 2179871"/>
                <a:gd name="connsiteX19669" fmla="*/ 1362338 w 2663714"/>
                <a:gd name="connsiteY19669" fmla="*/ 2104352 h 2179871"/>
                <a:gd name="connsiteX19670" fmla="*/ 1378889 w 2663714"/>
                <a:gd name="connsiteY19670" fmla="*/ 2099572 h 2179871"/>
                <a:gd name="connsiteX19671" fmla="*/ 1382387 w 2663714"/>
                <a:gd name="connsiteY19671" fmla="*/ 2098462 h 2179871"/>
                <a:gd name="connsiteX19672" fmla="*/ 1384179 w 2663714"/>
                <a:gd name="connsiteY19672" fmla="*/ 2111009 h 2179871"/>
                <a:gd name="connsiteX19673" fmla="*/ 1394587 w 2663714"/>
                <a:gd name="connsiteY19673" fmla="*/ 2107680 h 2179871"/>
                <a:gd name="connsiteX19674" fmla="*/ 1404484 w 2663714"/>
                <a:gd name="connsiteY19674" fmla="*/ 2104437 h 2179871"/>
                <a:gd name="connsiteX19675" fmla="*/ 1408579 w 2663714"/>
                <a:gd name="connsiteY19675" fmla="*/ 2103072 h 2179871"/>
                <a:gd name="connsiteX19676" fmla="*/ 1431018 w 2663714"/>
                <a:gd name="connsiteY19676" fmla="*/ 2107936 h 2179871"/>
                <a:gd name="connsiteX19677" fmla="*/ 1443048 w 2663714"/>
                <a:gd name="connsiteY19677" fmla="*/ 2110667 h 2179871"/>
                <a:gd name="connsiteX19678" fmla="*/ 1431274 w 2663714"/>
                <a:gd name="connsiteY19678" fmla="*/ 2115447 h 2179871"/>
                <a:gd name="connsiteX19679" fmla="*/ 1431359 w 2663714"/>
                <a:gd name="connsiteY19679" fmla="*/ 2115703 h 2179871"/>
                <a:gd name="connsiteX19680" fmla="*/ 1444584 w 2663714"/>
                <a:gd name="connsiteY19680" fmla="*/ 2111265 h 2179871"/>
                <a:gd name="connsiteX19681" fmla="*/ 1445095 w 2663714"/>
                <a:gd name="connsiteY19681" fmla="*/ 2111094 h 2179871"/>
                <a:gd name="connsiteX19682" fmla="*/ 1473079 w 2663714"/>
                <a:gd name="connsiteY19682" fmla="*/ 2117751 h 2179871"/>
                <a:gd name="connsiteX19683" fmla="*/ 1453968 w 2663714"/>
                <a:gd name="connsiteY19683" fmla="*/ 2122275 h 2179871"/>
                <a:gd name="connsiteX19684" fmla="*/ 1453968 w 2663714"/>
                <a:gd name="connsiteY19684" fmla="*/ 2122616 h 2179871"/>
                <a:gd name="connsiteX19685" fmla="*/ 1475724 w 2663714"/>
                <a:gd name="connsiteY19685" fmla="*/ 2118946 h 2179871"/>
                <a:gd name="connsiteX19686" fmla="*/ 1476578 w 2663714"/>
                <a:gd name="connsiteY19686" fmla="*/ 2118605 h 2179871"/>
                <a:gd name="connsiteX19687" fmla="*/ 1499784 w 2663714"/>
                <a:gd name="connsiteY19687" fmla="*/ 2124409 h 2179871"/>
                <a:gd name="connsiteX19688" fmla="*/ 1504220 w 2663714"/>
                <a:gd name="connsiteY19688" fmla="*/ 2125603 h 2179871"/>
                <a:gd name="connsiteX19689" fmla="*/ 1488692 w 2663714"/>
                <a:gd name="connsiteY19689" fmla="*/ 2133541 h 2179871"/>
                <a:gd name="connsiteX19690" fmla="*/ 1477004 w 2663714"/>
                <a:gd name="connsiteY19690" fmla="*/ 2139088 h 2179871"/>
                <a:gd name="connsiteX19691" fmla="*/ 1465230 w 2663714"/>
                <a:gd name="connsiteY19691" fmla="*/ 2144465 h 2179871"/>
                <a:gd name="connsiteX19692" fmla="*/ 1465316 w 2663714"/>
                <a:gd name="connsiteY19692" fmla="*/ 2144721 h 2179871"/>
                <a:gd name="connsiteX19693" fmla="*/ 1477516 w 2663714"/>
                <a:gd name="connsiteY19693" fmla="*/ 2140198 h 2179871"/>
                <a:gd name="connsiteX19694" fmla="*/ 1489631 w 2663714"/>
                <a:gd name="connsiteY19694" fmla="*/ 2135418 h 2179871"/>
                <a:gd name="connsiteX19695" fmla="*/ 1509339 w 2663714"/>
                <a:gd name="connsiteY19695" fmla="*/ 2127055 h 2179871"/>
                <a:gd name="connsiteX19696" fmla="*/ 1524184 w 2663714"/>
                <a:gd name="connsiteY19696" fmla="*/ 2130980 h 2179871"/>
                <a:gd name="connsiteX19697" fmla="*/ 1538433 w 2663714"/>
                <a:gd name="connsiteY19697" fmla="*/ 2134906 h 2179871"/>
                <a:gd name="connsiteX19698" fmla="*/ 1534081 w 2663714"/>
                <a:gd name="connsiteY19698" fmla="*/ 2138150 h 2179871"/>
                <a:gd name="connsiteX19699" fmla="*/ 1534252 w 2663714"/>
                <a:gd name="connsiteY19699" fmla="*/ 2138405 h 2179871"/>
                <a:gd name="connsiteX19700" fmla="*/ 1539371 w 2663714"/>
                <a:gd name="connsiteY19700" fmla="*/ 2135162 h 2179871"/>
                <a:gd name="connsiteX19701" fmla="*/ 1548500 w 2663714"/>
                <a:gd name="connsiteY19701" fmla="*/ 2137723 h 2179871"/>
                <a:gd name="connsiteX19702" fmla="*/ 1548585 w 2663714"/>
                <a:gd name="connsiteY19702" fmla="*/ 2137467 h 2179871"/>
                <a:gd name="connsiteX19703" fmla="*/ 1540054 w 2663714"/>
                <a:gd name="connsiteY19703" fmla="*/ 2134821 h 2179871"/>
                <a:gd name="connsiteX19704" fmla="*/ 1552510 w 2663714"/>
                <a:gd name="connsiteY19704" fmla="*/ 2127055 h 2179871"/>
                <a:gd name="connsiteX19705" fmla="*/ 1561127 w 2663714"/>
                <a:gd name="connsiteY19705" fmla="*/ 2121592 h 2179871"/>
                <a:gd name="connsiteX19706" fmla="*/ 1565051 w 2663714"/>
                <a:gd name="connsiteY19706" fmla="*/ 2122275 h 2179871"/>
                <a:gd name="connsiteX19707" fmla="*/ 1585698 w 2663714"/>
                <a:gd name="connsiteY19707" fmla="*/ 2126115 h 2179871"/>
                <a:gd name="connsiteX19708" fmla="*/ 1585698 w 2663714"/>
                <a:gd name="connsiteY19708" fmla="*/ 2125860 h 2179871"/>
                <a:gd name="connsiteX19709" fmla="*/ 1565393 w 2663714"/>
                <a:gd name="connsiteY19709" fmla="*/ 2121250 h 2179871"/>
                <a:gd name="connsiteX19710" fmla="*/ 1562748 w 2663714"/>
                <a:gd name="connsiteY19710" fmla="*/ 2120653 h 2179871"/>
                <a:gd name="connsiteX19711" fmla="*/ 1585784 w 2663714"/>
                <a:gd name="connsiteY19711" fmla="*/ 2105461 h 2179871"/>
                <a:gd name="connsiteX19712" fmla="*/ 1592609 w 2663714"/>
                <a:gd name="connsiteY19712" fmla="*/ 2106826 h 2179871"/>
                <a:gd name="connsiteX19713" fmla="*/ 1592609 w 2663714"/>
                <a:gd name="connsiteY19713" fmla="*/ 2106571 h 2179871"/>
                <a:gd name="connsiteX19714" fmla="*/ 1586381 w 2663714"/>
                <a:gd name="connsiteY19714" fmla="*/ 2105034 h 2179871"/>
                <a:gd name="connsiteX19715" fmla="*/ 1602847 w 2663714"/>
                <a:gd name="connsiteY19715" fmla="*/ 2093512 h 2179871"/>
                <a:gd name="connsiteX19716" fmla="*/ 1602847 w 2663714"/>
                <a:gd name="connsiteY19716" fmla="*/ 2093512 h 2179871"/>
                <a:gd name="connsiteX19717" fmla="*/ 1602847 w 2663714"/>
                <a:gd name="connsiteY19717" fmla="*/ 2093512 h 2179871"/>
                <a:gd name="connsiteX19718" fmla="*/ 1602847 w 2663714"/>
                <a:gd name="connsiteY19718" fmla="*/ 2093512 h 2179871"/>
                <a:gd name="connsiteX19719" fmla="*/ 1602847 w 2663714"/>
                <a:gd name="connsiteY19719" fmla="*/ 2093512 h 2179871"/>
                <a:gd name="connsiteX19720" fmla="*/ 1622299 w 2663714"/>
                <a:gd name="connsiteY19720" fmla="*/ 2077125 h 2179871"/>
                <a:gd name="connsiteX19721" fmla="*/ 1630319 w 2663714"/>
                <a:gd name="connsiteY19721" fmla="*/ 2081052 h 2179871"/>
                <a:gd name="connsiteX19722" fmla="*/ 1632623 w 2663714"/>
                <a:gd name="connsiteY19722" fmla="*/ 2082759 h 2179871"/>
                <a:gd name="connsiteX19723" fmla="*/ 1599178 w 2663714"/>
                <a:gd name="connsiteY19723" fmla="*/ 2122104 h 2179871"/>
                <a:gd name="connsiteX19724" fmla="*/ 1642775 w 2663714"/>
                <a:gd name="connsiteY19724" fmla="*/ 2070468 h 2179871"/>
                <a:gd name="connsiteX19725" fmla="*/ 1633391 w 2663714"/>
                <a:gd name="connsiteY19725" fmla="*/ 2081564 h 2179871"/>
                <a:gd name="connsiteX19726" fmla="*/ 1631087 w 2663714"/>
                <a:gd name="connsiteY19726" fmla="*/ 2079771 h 2179871"/>
                <a:gd name="connsiteX19727" fmla="*/ 1623408 w 2663714"/>
                <a:gd name="connsiteY19727" fmla="*/ 2075675 h 2179871"/>
                <a:gd name="connsiteX19728" fmla="*/ 1636803 w 2663714"/>
                <a:gd name="connsiteY19728" fmla="*/ 2063811 h 2179871"/>
                <a:gd name="connsiteX19729" fmla="*/ 1640813 w 2663714"/>
                <a:gd name="connsiteY19729" fmla="*/ 2065006 h 2179871"/>
                <a:gd name="connsiteX19730" fmla="*/ 1640898 w 2663714"/>
                <a:gd name="connsiteY19730" fmla="*/ 2064750 h 2179871"/>
                <a:gd name="connsiteX19731" fmla="*/ 1637145 w 2663714"/>
                <a:gd name="connsiteY19731" fmla="*/ 2063470 h 2179871"/>
                <a:gd name="connsiteX19732" fmla="*/ 1648662 w 2663714"/>
                <a:gd name="connsiteY19732" fmla="*/ 2052887 h 2179871"/>
                <a:gd name="connsiteX19733" fmla="*/ 1649942 w 2663714"/>
                <a:gd name="connsiteY19733" fmla="*/ 2051692 h 2179871"/>
                <a:gd name="connsiteX19734" fmla="*/ 1656085 w 2663714"/>
                <a:gd name="connsiteY19734" fmla="*/ 2055020 h 2179871"/>
                <a:gd name="connsiteX19735" fmla="*/ 1642690 w 2663714"/>
                <a:gd name="connsiteY19735" fmla="*/ 2070468 h 2179871"/>
                <a:gd name="connsiteX19736" fmla="*/ 1773908 w 2663714"/>
                <a:gd name="connsiteY19736" fmla="*/ 2085746 h 2179871"/>
                <a:gd name="connsiteX19737" fmla="*/ 1763072 w 2663714"/>
                <a:gd name="connsiteY19737" fmla="*/ 2084124 h 2179871"/>
                <a:gd name="connsiteX19738" fmla="*/ 1746009 w 2663714"/>
                <a:gd name="connsiteY19738" fmla="*/ 2077637 h 2179871"/>
                <a:gd name="connsiteX19739" fmla="*/ 1699000 w 2663714"/>
                <a:gd name="connsiteY19739" fmla="*/ 2057836 h 2179871"/>
                <a:gd name="connsiteX19740" fmla="*/ 1660863 w 2663714"/>
                <a:gd name="connsiteY19740" fmla="*/ 2041706 h 2179871"/>
                <a:gd name="connsiteX19741" fmla="*/ 1662143 w 2663714"/>
                <a:gd name="connsiteY19741" fmla="*/ 2040511 h 2179871"/>
                <a:gd name="connsiteX19742" fmla="*/ 1666323 w 2663714"/>
                <a:gd name="connsiteY19742" fmla="*/ 2041364 h 2179871"/>
                <a:gd name="connsiteX19743" fmla="*/ 1682875 w 2663714"/>
                <a:gd name="connsiteY19743" fmla="*/ 2047595 h 2179871"/>
                <a:gd name="connsiteX19744" fmla="*/ 1682875 w 2663714"/>
                <a:gd name="connsiteY19744" fmla="*/ 2047595 h 2179871"/>
                <a:gd name="connsiteX19745" fmla="*/ 1682960 w 2663714"/>
                <a:gd name="connsiteY19745" fmla="*/ 2047595 h 2179871"/>
                <a:gd name="connsiteX19746" fmla="*/ 1683045 w 2663714"/>
                <a:gd name="connsiteY19746" fmla="*/ 2047595 h 2179871"/>
                <a:gd name="connsiteX19747" fmla="*/ 1683045 w 2663714"/>
                <a:gd name="connsiteY19747" fmla="*/ 2047595 h 2179871"/>
                <a:gd name="connsiteX19748" fmla="*/ 1728093 w 2663714"/>
                <a:gd name="connsiteY19748" fmla="*/ 2059800 h 2179871"/>
                <a:gd name="connsiteX19749" fmla="*/ 1744047 w 2663714"/>
                <a:gd name="connsiteY19749" fmla="*/ 2064152 h 2179871"/>
                <a:gd name="connsiteX19750" fmla="*/ 1744132 w 2663714"/>
                <a:gd name="connsiteY19750" fmla="*/ 2063896 h 2179871"/>
                <a:gd name="connsiteX19751" fmla="*/ 1728604 w 2663714"/>
                <a:gd name="connsiteY19751" fmla="*/ 2057922 h 2179871"/>
                <a:gd name="connsiteX19752" fmla="*/ 1685178 w 2663714"/>
                <a:gd name="connsiteY19752" fmla="*/ 2041108 h 2179871"/>
                <a:gd name="connsiteX19753" fmla="*/ 1685178 w 2663714"/>
                <a:gd name="connsiteY19753" fmla="*/ 2041108 h 2179871"/>
                <a:gd name="connsiteX19754" fmla="*/ 1685178 w 2663714"/>
                <a:gd name="connsiteY19754" fmla="*/ 2041108 h 2179871"/>
                <a:gd name="connsiteX19755" fmla="*/ 1685178 w 2663714"/>
                <a:gd name="connsiteY19755" fmla="*/ 2041108 h 2179871"/>
                <a:gd name="connsiteX19756" fmla="*/ 1685178 w 2663714"/>
                <a:gd name="connsiteY19756" fmla="*/ 2041108 h 2179871"/>
                <a:gd name="connsiteX19757" fmla="*/ 1655914 w 2663714"/>
                <a:gd name="connsiteY19757" fmla="*/ 2033086 h 2179871"/>
                <a:gd name="connsiteX19758" fmla="*/ 1707616 w 2663714"/>
                <a:gd name="connsiteY19758" fmla="*/ 2039828 h 2179871"/>
                <a:gd name="connsiteX19759" fmla="*/ 1730481 w 2663714"/>
                <a:gd name="connsiteY19759" fmla="*/ 2042900 h 2179871"/>
                <a:gd name="connsiteX19760" fmla="*/ 1730481 w 2663714"/>
                <a:gd name="connsiteY19760" fmla="*/ 2042645 h 2179871"/>
                <a:gd name="connsiteX19761" fmla="*/ 1707787 w 2663714"/>
                <a:gd name="connsiteY19761" fmla="*/ 2037865 h 2179871"/>
                <a:gd name="connsiteX19762" fmla="*/ 1644226 w 2663714"/>
                <a:gd name="connsiteY19762" fmla="*/ 2024465 h 2179871"/>
                <a:gd name="connsiteX19763" fmla="*/ 1644226 w 2663714"/>
                <a:gd name="connsiteY19763" fmla="*/ 2024465 h 2179871"/>
                <a:gd name="connsiteX19764" fmla="*/ 1644226 w 2663714"/>
                <a:gd name="connsiteY19764" fmla="*/ 2024465 h 2179871"/>
                <a:gd name="connsiteX19765" fmla="*/ 1644226 w 2663714"/>
                <a:gd name="connsiteY19765" fmla="*/ 2024465 h 2179871"/>
                <a:gd name="connsiteX19766" fmla="*/ 1644226 w 2663714"/>
                <a:gd name="connsiteY19766" fmla="*/ 2024465 h 2179871"/>
                <a:gd name="connsiteX19767" fmla="*/ 1613341 w 2663714"/>
                <a:gd name="connsiteY19767" fmla="*/ 2020198 h 2179871"/>
                <a:gd name="connsiteX19768" fmla="*/ 1618119 w 2663714"/>
                <a:gd name="connsiteY19768" fmla="*/ 2016614 h 2179871"/>
                <a:gd name="connsiteX19769" fmla="*/ 1618119 w 2663714"/>
                <a:gd name="connsiteY19769" fmla="*/ 2016614 h 2179871"/>
                <a:gd name="connsiteX19770" fmla="*/ 1646700 w 2663714"/>
                <a:gd name="connsiteY19770" fmla="*/ 2019174 h 2179871"/>
                <a:gd name="connsiteX19771" fmla="*/ 1664531 w 2663714"/>
                <a:gd name="connsiteY19771" fmla="*/ 2027197 h 2179871"/>
                <a:gd name="connsiteX19772" fmla="*/ 1664702 w 2663714"/>
                <a:gd name="connsiteY19772" fmla="*/ 2026940 h 2179871"/>
                <a:gd name="connsiteX19773" fmla="*/ 1649601 w 2663714"/>
                <a:gd name="connsiteY19773" fmla="*/ 2019430 h 2179871"/>
                <a:gd name="connsiteX19774" fmla="*/ 1672125 w 2663714"/>
                <a:gd name="connsiteY19774" fmla="*/ 2021563 h 2179871"/>
                <a:gd name="connsiteX19775" fmla="*/ 1694648 w 2663714"/>
                <a:gd name="connsiteY19775" fmla="*/ 2024039 h 2179871"/>
                <a:gd name="connsiteX19776" fmla="*/ 1694648 w 2663714"/>
                <a:gd name="connsiteY19776" fmla="*/ 2023783 h 2179871"/>
                <a:gd name="connsiteX19777" fmla="*/ 1692942 w 2663714"/>
                <a:gd name="connsiteY19777" fmla="*/ 2023441 h 2179871"/>
                <a:gd name="connsiteX19778" fmla="*/ 1692942 w 2663714"/>
                <a:gd name="connsiteY19778" fmla="*/ 2023441 h 2179871"/>
                <a:gd name="connsiteX19779" fmla="*/ 1659498 w 2663714"/>
                <a:gd name="connsiteY19779" fmla="*/ 2009700 h 2179871"/>
                <a:gd name="connsiteX19780" fmla="*/ 1662569 w 2663714"/>
                <a:gd name="connsiteY19780" fmla="*/ 2009871 h 2179871"/>
                <a:gd name="connsiteX19781" fmla="*/ 1690809 w 2663714"/>
                <a:gd name="connsiteY19781" fmla="*/ 2010980 h 2179871"/>
                <a:gd name="connsiteX19782" fmla="*/ 1690809 w 2663714"/>
                <a:gd name="connsiteY19782" fmla="*/ 2010639 h 2179871"/>
                <a:gd name="connsiteX19783" fmla="*/ 1662484 w 2663714"/>
                <a:gd name="connsiteY19783" fmla="*/ 2007737 h 2179871"/>
                <a:gd name="connsiteX19784" fmla="*/ 1651478 w 2663714"/>
                <a:gd name="connsiteY19784" fmla="*/ 2006372 h 2179871"/>
                <a:gd name="connsiteX19785" fmla="*/ 1650454 w 2663714"/>
                <a:gd name="connsiteY19785" fmla="*/ 2005945 h 2179871"/>
                <a:gd name="connsiteX19786" fmla="*/ 1600372 w 2663714"/>
                <a:gd name="connsiteY19786" fmla="*/ 1985547 h 2179871"/>
                <a:gd name="connsiteX19787" fmla="*/ 1608051 w 2663714"/>
                <a:gd name="connsiteY19787" fmla="*/ 1985888 h 2179871"/>
                <a:gd name="connsiteX19788" fmla="*/ 1650027 w 2663714"/>
                <a:gd name="connsiteY19788" fmla="*/ 1998007 h 2179871"/>
                <a:gd name="connsiteX19789" fmla="*/ 1676049 w 2663714"/>
                <a:gd name="connsiteY19789" fmla="*/ 2005603 h 2179871"/>
                <a:gd name="connsiteX19790" fmla="*/ 1676305 w 2663714"/>
                <a:gd name="connsiteY19790" fmla="*/ 2004921 h 2179871"/>
                <a:gd name="connsiteX19791" fmla="*/ 1668968 w 2663714"/>
                <a:gd name="connsiteY19791" fmla="*/ 2001421 h 2179871"/>
                <a:gd name="connsiteX19792" fmla="*/ 1668797 w 2663714"/>
                <a:gd name="connsiteY19792" fmla="*/ 2001678 h 2179871"/>
                <a:gd name="connsiteX19793" fmla="*/ 1672210 w 2663714"/>
                <a:gd name="connsiteY19793" fmla="*/ 2003555 h 2179871"/>
                <a:gd name="connsiteX19794" fmla="*/ 1650454 w 2663714"/>
                <a:gd name="connsiteY19794" fmla="*/ 1996044 h 2179871"/>
                <a:gd name="connsiteX19795" fmla="*/ 1623664 w 2663714"/>
                <a:gd name="connsiteY19795" fmla="*/ 1986656 h 2179871"/>
                <a:gd name="connsiteX19796" fmla="*/ 1623920 w 2663714"/>
                <a:gd name="connsiteY19796" fmla="*/ 1986656 h 2179871"/>
                <a:gd name="connsiteX19797" fmla="*/ 1623920 w 2663714"/>
                <a:gd name="connsiteY19797" fmla="*/ 1986400 h 2179871"/>
                <a:gd name="connsiteX19798" fmla="*/ 1622214 w 2663714"/>
                <a:gd name="connsiteY19798" fmla="*/ 1986230 h 2179871"/>
                <a:gd name="connsiteX19799" fmla="*/ 1556690 w 2663714"/>
                <a:gd name="connsiteY19799" fmla="*/ 1963612 h 2179871"/>
                <a:gd name="connsiteX19800" fmla="*/ 1556690 w 2663714"/>
                <a:gd name="connsiteY19800" fmla="*/ 1963612 h 2179871"/>
                <a:gd name="connsiteX19801" fmla="*/ 1556690 w 2663714"/>
                <a:gd name="connsiteY19801" fmla="*/ 1963612 h 2179871"/>
                <a:gd name="connsiteX19802" fmla="*/ 1556690 w 2663714"/>
                <a:gd name="connsiteY19802" fmla="*/ 1963612 h 2179871"/>
                <a:gd name="connsiteX19803" fmla="*/ 1556690 w 2663714"/>
                <a:gd name="connsiteY19803" fmla="*/ 1963612 h 2179871"/>
                <a:gd name="connsiteX19804" fmla="*/ 1500040 w 2663714"/>
                <a:gd name="connsiteY19804" fmla="*/ 1946969 h 2179871"/>
                <a:gd name="connsiteX19805" fmla="*/ 1504135 w 2663714"/>
                <a:gd name="connsiteY19805" fmla="*/ 1947054 h 2179871"/>
                <a:gd name="connsiteX19806" fmla="*/ 1504135 w 2663714"/>
                <a:gd name="connsiteY19806" fmla="*/ 1946713 h 2179871"/>
                <a:gd name="connsiteX19807" fmla="*/ 1495774 w 2663714"/>
                <a:gd name="connsiteY19807" fmla="*/ 1945689 h 2179871"/>
                <a:gd name="connsiteX19808" fmla="*/ 1495774 w 2663714"/>
                <a:gd name="connsiteY19808" fmla="*/ 1945689 h 2179871"/>
                <a:gd name="connsiteX19809" fmla="*/ 1474615 w 2663714"/>
                <a:gd name="connsiteY19809" fmla="*/ 1936727 h 2179871"/>
                <a:gd name="connsiteX19810" fmla="*/ 1488095 w 2663714"/>
                <a:gd name="connsiteY19810" fmla="*/ 1936557 h 2179871"/>
                <a:gd name="connsiteX19811" fmla="*/ 1488095 w 2663714"/>
                <a:gd name="connsiteY19811" fmla="*/ 1936215 h 2179871"/>
                <a:gd name="connsiteX19812" fmla="*/ 1471203 w 2663714"/>
                <a:gd name="connsiteY19812" fmla="*/ 1935276 h 2179871"/>
                <a:gd name="connsiteX19813" fmla="*/ 1403973 w 2663714"/>
                <a:gd name="connsiteY19813" fmla="*/ 1907879 h 2179871"/>
                <a:gd name="connsiteX19814" fmla="*/ 1440062 w 2663714"/>
                <a:gd name="connsiteY19814" fmla="*/ 1906855 h 2179871"/>
                <a:gd name="connsiteX19815" fmla="*/ 1465316 w 2663714"/>
                <a:gd name="connsiteY19815" fmla="*/ 1906514 h 2179871"/>
                <a:gd name="connsiteX19816" fmla="*/ 1465316 w 2663714"/>
                <a:gd name="connsiteY19816" fmla="*/ 1906173 h 2179871"/>
                <a:gd name="connsiteX19817" fmla="*/ 1440232 w 2663714"/>
                <a:gd name="connsiteY19817" fmla="*/ 1904721 h 2179871"/>
                <a:gd name="connsiteX19818" fmla="*/ 1390663 w 2663714"/>
                <a:gd name="connsiteY19818" fmla="*/ 1902417 h 2179871"/>
                <a:gd name="connsiteX19819" fmla="*/ 1389980 w 2663714"/>
                <a:gd name="connsiteY19819" fmla="*/ 1902161 h 2179871"/>
                <a:gd name="connsiteX19820" fmla="*/ 1380339 w 2663714"/>
                <a:gd name="connsiteY19820" fmla="*/ 1898320 h 2179871"/>
                <a:gd name="connsiteX19821" fmla="*/ 1393222 w 2663714"/>
                <a:gd name="connsiteY19821" fmla="*/ 1897894 h 2179871"/>
                <a:gd name="connsiteX19822" fmla="*/ 1424022 w 2663714"/>
                <a:gd name="connsiteY19822" fmla="*/ 1896955 h 2179871"/>
                <a:gd name="connsiteX19823" fmla="*/ 1424022 w 2663714"/>
                <a:gd name="connsiteY19823" fmla="*/ 1896614 h 2179871"/>
                <a:gd name="connsiteX19824" fmla="*/ 1393393 w 2663714"/>
                <a:gd name="connsiteY19824" fmla="*/ 1895760 h 2179871"/>
                <a:gd name="connsiteX19825" fmla="*/ 1372405 w 2663714"/>
                <a:gd name="connsiteY19825" fmla="*/ 1895162 h 2179871"/>
                <a:gd name="connsiteX19826" fmla="*/ 1347407 w 2663714"/>
                <a:gd name="connsiteY19826" fmla="*/ 1885262 h 2179871"/>
                <a:gd name="connsiteX19827" fmla="*/ 1347322 w 2663714"/>
                <a:gd name="connsiteY19827" fmla="*/ 1885518 h 2179871"/>
                <a:gd name="connsiteX19828" fmla="*/ 1368822 w 2663714"/>
                <a:gd name="connsiteY19828" fmla="*/ 1894992 h 2179871"/>
                <a:gd name="connsiteX19829" fmla="*/ 1340667 w 2663714"/>
                <a:gd name="connsiteY19829" fmla="*/ 1894224 h 2179871"/>
                <a:gd name="connsiteX19830" fmla="*/ 1301762 w 2663714"/>
                <a:gd name="connsiteY19830" fmla="*/ 1876813 h 2179871"/>
                <a:gd name="connsiteX19831" fmla="*/ 1338364 w 2663714"/>
                <a:gd name="connsiteY19831" fmla="*/ 1875106 h 2179871"/>
                <a:gd name="connsiteX19832" fmla="*/ 1365580 w 2663714"/>
                <a:gd name="connsiteY19832" fmla="*/ 1873996 h 2179871"/>
                <a:gd name="connsiteX19833" fmla="*/ 1365580 w 2663714"/>
                <a:gd name="connsiteY19833" fmla="*/ 1873655 h 2179871"/>
                <a:gd name="connsiteX19834" fmla="*/ 1338449 w 2663714"/>
                <a:gd name="connsiteY19834" fmla="*/ 1873057 h 2179871"/>
                <a:gd name="connsiteX19835" fmla="*/ 1290586 w 2663714"/>
                <a:gd name="connsiteY19835" fmla="*/ 1871862 h 2179871"/>
                <a:gd name="connsiteX19836" fmla="*/ 1260810 w 2663714"/>
                <a:gd name="connsiteY19836" fmla="*/ 1858633 h 2179871"/>
                <a:gd name="connsiteX19837" fmla="*/ 1319594 w 2663714"/>
                <a:gd name="connsiteY19837" fmla="*/ 1857951 h 2179871"/>
                <a:gd name="connsiteX19838" fmla="*/ 1344933 w 2663714"/>
                <a:gd name="connsiteY19838" fmla="*/ 1857695 h 2179871"/>
                <a:gd name="connsiteX19839" fmla="*/ 1344933 w 2663714"/>
                <a:gd name="connsiteY19839" fmla="*/ 1857353 h 2179871"/>
                <a:gd name="connsiteX19840" fmla="*/ 1319764 w 2663714"/>
                <a:gd name="connsiteY19840" fmla="*/ 1855817 h 2179871"/>
                <a:gd name="connsiteX19841" fmla="*/ 1248866 w 2663714"/>
                <a:gd name="connsiteY19841" fmla="*/ 1851549 h 2179871"/>
                <a:gd name="connsiteX19842" fmla="*/ 1248866 w 2663714"/>
                <a:gd name="connsiteY19842" fmla="*/ 1851549 h 2179871"/>
                <a:gd name="connsiteX19843" fmla="*/ 1248695 w 2663714"/>
                <a:gd name="connsiteY19843" fmla="*/ 1851549 h 2179871"/>
                <a:gd name="connsiteX19844" fmla="*/ 1248524 w 2663714"/>
                <a:gd name="connsiteY19844" fmla="*/ 1851549 h 2179871"/>
                <a:gd name="connsiteX19845" fmla="*/ 1248524 w 2663714"/>
                <a:gd name="connsiteY19845" fmla="*/ 1851549 h 2179871"/>
                <a:gd name="connsiteX19846" fmla="*/ 1245197 w 2663714"/>
                <a:gd name="connsiteY19846" fmla="*/ 1851549 h 2179871"/>
                <a:gd name="connsiteX19847" fmla="*/ 1235215 w 2663714"/>
                <a:gd name="connsiteY19847" fmla="*/ 1847111 h 2179871"/>
                <a:gd name="connsiteX19848" fmla="*/ 1230864 w 2663714"/>
                <a:gd name="connsiteY19848" fmla="*/ 1845148 h 2179871"/>
                <a:gd name="connsiteX19849" fmla="*/ 1291524 w 2663714"/>
                <a:gd name="connsiteY19849" fmla="*/ 1845660 h 2179871"/>
                <a:gd name="connsiteX19850" fmla="*/ 1321983 w 2663714"/>
                <a:gd name="connsiteY19850" fmla="*/ 1846429 h 2179871"/>
                <a:gd name="connsiteX19851" fmla="*/ 1321983 w 2663714"/>
                <a:gd name="connsiteY19851" fmla="*/ 1846087 h 2179871"/>
                <a:gd name="connsiteX19852" fmla="*/ 1291780 w 2663714"/>
                <a:gd name="connsiteY19852" fmla="*/ 1843612 h 2179871"/>
                <a:gd name="connsiteX19853" fmla="*/ 1216104 w 2663714"/>
                <a:gd name="connsiteY19853" fmla="*/ 1838576 h 2179871"/>
                <a:gd name="connsiteX19854" fmla="*/ 1197846 w 2663714"/>
                <a:gd name="connsiteY19854" fmla="*/ 1830383 h 2179871"/>
                <a:gd name="connsiteX19855" fmla="*/ 1249975 w 2663714"/>
                <a:gd name="connsiteY19855" fmla="*/ 1828847 h 2179871"/>
                <a:gd name="connsiteX19856" fmla="*/ 1280518 w 2663714"/>
                <a:gd name="connsiteY19856" fmla="*/ 1828079 h 2179871"/>
                <a:gd name="connsiteX19857" fmla="*/ 1280518 w 2663714"/>
                <a:gd name="connsiteY19857" fmla="*/ 1827737 h 2179871"/>
                <a:gd name="connsiteX19858" fmla="*/ 1250145 w 2663714"/>
                <a:gd name="connsiteY19858" fmla="*/ 1826798 h 2179871"/>
                <a:gd name="connsiteX19859" fmla="*/ 1185048 w 2663714"/>
                <a:gd name="connsiteY19859" fmla="*/ 1824664 h 2179871"/>
                <a:gd name="connsiteX19860" fmla="*/ 1180270 w 2663714"/>
                <a:gd name="connsiteY19860" fmla="*/ 1822531 h 2179871"/>
                <a:gd name="connsiteX19861" fmla="*/ 1180185 w 2663714"/>
                <a:gd name="connsiteY19861" fmla="*/ 1822787 h 2179871"/>
                <a:gd name="connsiteX19862" fmla="*/ 1183939 w 2663714"/>
                <a:gd name="connsiteY19862" fmla="*/ 1824580 h 2179871"/>
                <a:gd name="connsiteX19863" fmla="*/ 1164572 w 2663714"/>
                <a:gd name="connsiteY19863" fmla="*/ 1824067 h 2179871"/>
                <a:gd name="connsiteX19864" fmla="*/ 1164572 w 2663714"/>
                <a:gd name="connsiteY19864" fmla="*/ 1824067 h 2179871"/>
                <a:gd name="connsiteX19865" fmla="*/ 1164402 w 2663714"/>
                <a:gd name="connsiteY19865" fmla="*/ 1824067 h 2179871"/>
                <a:gd name="connsiteX19866" fmla="*/ 1164231 w 2663714"/>
                <a:gd name="connsiteY19866" fmla="*/ 1824067 h 2179871"/>
                <a:gd name="connsiteX19867" fmla="*/ 1164231 w 2663714"/>
                <a:gd name="connsiteY19867" fmla="*/ 1824067 h 2179871"/>
                <a:gd name="connsiteX19868" fmla="*/ 1137868 w 2663714"/>
                <a:gd name="connsiteY19868" fmla="*/ 1824664 h 2179871"/>
                <a:gd name="connsiteX19869" fmla="*/ 1113894 w 2663714"/>
                <a:gd name="connsiteY19869" fmla="*/ 1814935 h 2179871"/>
                <a:gd name="connsiteX19870" fmla="*/ 1118672 w 2663714"/>
                <a:gd name="connsiteY19870" fmla="*/ 1814935 h 2179871"/>
                <a:gd name="connsiteX19871" fmla="*/ 1118672 w 2663714"/>
                <a:gd name="connsiteY19871" fmla="*/ 1814935 h 2179871"/>
                <a:gd name="connsiteX19872" fmla="*/ 1118672 w 2663714"/>
                <a:gd name="connsiteY19872" fmla="*/ 1814935 h 2179871"/>
                <a:gd name="connsiteX19873" fmla="*/ 1118672 w 2663714"/>
                <a:gd name="connsiteY19873" fmla="*/ 1814935 h 2179871"/>
                <a:gd name="connsiteX19874" fmla="*/ 1195969 w 2663714"/>
                <a:gd name="connsiteY19874" fmla="*/ 1811777 h 2179871"/>
                <a:gd name="connsiteX19875" fmla="*/ 1223612 w 2663714"/>
                <a:gd name="connsiteY19875" fmla="*/ 1811094 h 2179871"/>
                <a:gd name="connsiteX19876" fmla="*/ 1223612 w 2663714"/>
                <a:gd name="connsiteY19876" fmla="*/ 1810753 h 2179871"/>
                <a:gd name="connsiteX19877" fmla="*/ 1196140 w 2663714"/>
                <a:gd name="connsiteY19877" fmla="*/ 1809644 h 2179871"/>
                <a:gd name="connsiteX19878" fmla="*/ 1118672 w 2663714"/>
                <a:gd name="connsiteY19878" fmla="*/ 1807851 h 2179871"/>
                <a:gd name="connsiteX19879" fmla="*/ 1118672 w 2663714"/>
                <a:gd name="connsiteY19879" fmla="*/ 1807851 h 2179871"/>
                <a:gd name="connsiteX19880" fmla="*/ 1118501 w 2663714"/>
                <a:gd name="connsiteY19880" fmla="*/ 1807851 h 2179871"/>
                <a:gd name="connsiteX19881" fmla="*/ 1118330 w 2663714"/>
                <a:gd name="connsiteY19881" fmla="*/ 1807851 h 2179871"/>
                <a:gd name="connsiteX19882" fmla="*/ 1098963 w 2663714"/>
                <a:gd name="connsiteY19882" fmla="*/ 1808790 h 2179871"/>
                <a:gd name="connsiteX19883" fmla="*/ 1096745 w 2663714"/>
                <a:gd name="connsiteY19883" fmla="*/ 1807851 h 2179871"/>
                <a:gd name="connsiteX19884" fmla="*/ 1070382 w 2663714"/>
                <a:gd name="connsiteY19884" fmla="*/ 1797097 h 2179871"/>
                <a:gd name="connsiteX19885" fmla="*/ 1087275 w 2663714"/>
                <a:gd name="connsiteY19885" fmla="*/ 1797609 h 2179871"/>
                <a:gd name="connsiteX19886" fmla="*/ 1087275 w 2663714"/>
                <a:gd name="connsiteY19886" fmla="*/ 1797609 h 2179871"/>
                <a:gd name="connsiteX19887" fmla="*/ 1087275 w 2663714"/>
                <a:gd name="connsiteY19887" fmla="*/ 1797609 h 2179871"/>
                <a:gd name="connsiteX19888" fmla="*/ 1087275 w 2663714"/>
                <a:gd name="connsiteY19888" fmla="*/ 1797609 h 2179871"/>
                <a:gd name="connsiteX19889" fmla="*/ 1087275 w 2663714"/>
                <a:gd name="connsiteY19889" fmla="*/ 1797609 h 2179871"/>
                <a:gd name="connsiteX19890" fmla="*/ 1146826 w 2663714"/>
                <a:gd name="connsiteY19890" fmla="*/ 1796158 h 2179871"/>
                <a:gd name="connsiteX19891" fmla="*/ 1168156 w 2663714"/>
                <a:gd name="connsiteY19891" fmla="*/ 1796158 h 2179871"/>
                <a:gd name="connsiteX19892" fmla="*/ 1168156 w 2663714"/>
                <a:gd name="connsiteY19892" fmla="*/ 1795732 h 2179871"/>
                <a:gd name="connsiteX19893" fmla="*/ 1146997 w 2663714"/>
                <a:gd name="connsiteY19893" fmla="*/ 1794110 h 2179871"/>
                <a:gd name="connsiteX19894" fmla="*/ 1087360 w 2663714"/>
                <a:gd name="connsiteY19894" fmla="*/ 1790610 h 2179871"/>
                <a:gd name="connsiteX19895" fmla="*/ 1087360 w 2663714"/>
                <a:gd name="connsiteY19895" fmla="*/ 1790610 h 2179871"/>
                <a:gd name="connsiteX19896" fmla="*/ 1087190 w 2663714"/>
                <a:gd name="connsiteY19896" fmla="*/ 1790610 h 2179871"/>
                <a:gd name="connsiteX19897" fmla="*/ 1087019 w 2663714"/>
                <a:gd name="connsiteY19897" fmla="*/ 1790610 h 2179871"/>
                <a:gd name="connsiteX19898" fmla="*/ 1087019 w 2663714"/>
                <a:gd name="connsiteY19898" fmla="*/ 1790610 h 2179871"/>
                <a:gd name="connsiteX19899" fmla="*/ 1057329 w 2663714"/>
                <a:gd name="connsiteY19899" fmla="*/ 1791805 h 2179871"/>
                <a:gd name="connsiteX19900" fmla="*/ 1040436 w 2663714"/>
                <a:gd name="connsiteY19900" fmla="*/ 1784892 h 2179871"/>
                <a:gd name="connsiteX19901" fmla="*/ 1053063 w 2663714"/>
                <a:gd name="connsiteY19901" fmla="*/ 1784978 h 2179871"/>
                <a:gd name="connsiteX19902" fmla="*/ 1053063 w 2663714"/>
                <a:gd name="connsiteY19902" fmla="*/ 1784978 h 2179871"/>
                <a:gd name="connsiteX19903" fmla="*/ 1053063 w 2663714"/>
                <a:gd name="connsiteY19903" fmla="*/ 1784978 h 2179871"/>
                <a:gd name="connsiteX19904" fmla="*/ 1053063 w 2663714"/>
                <a:gd name="connsiteY19904" fmla="*/ 1784978 h 2179871"/>
                <a:gd name="connsiteX19905" fmla="*/ 1053063 w 2663714"/>
                <a:gd name="connsiteY19905" fmla="*/ 1784978 h 2179871"/>
                <a:gd name="connsiteX19906" fmla="*/ 1113040 w 2663714"/>
                <a:gd name="connsiteY19906" fmla="*/ 1781222 h 2179871"/>
                <a:gd name="connsiteX19907" fmla="*/ 1134455 w 2663714"/>
                <a:gd name="connsiteY19907" fmla="*/ 1779856 h 2179871"/>
                <a:gd name="connsiteX19908" fmla="*/ 1134455 w 2663714"/>
                <a:gd name="connsiteY19908" fmla="*/ 1779515 h 2179871"/>
                <a:gd name="connsiteX19909" fmla="*/ 1113126 w 2663714"/>
                <a:gd name="connsiteY19909" fmla="*/ 1779089 h 2179871"/>
                <a:gd name="connsiteX19910" fmla="*/ 1052977 w 2663714"/>
                <a:gd name="connsiteY19910" fmla="*/ 1777979 h 2179871"/>
                <a:gd name="connsiteX19911" fmla="*/ 1052977 w 2663714"/>
                <a:gd name="connsiteY19911" fmla="*/ 1777979 h 2179871"/>
                <a:gd name="connsiteX19912" fmla="*/ 1052806 w 2663714"/>
                <a:gd name="connsiteY19912" fmla="*/ 1777979 h 2179871"/>
                <a:gd name="connsiteX19913" fmla="*/ 1052636 w 2663714"/>
                <a:gd name="connsiteY19913" fmla="*/ 1777979 h 2179871"/>
                <a:gd name="connsiteX19914" fmla="*/ 1052636 w 2663714"/>
                <a:gd name="connsiteY19914" fmla="*/ 1777979 h 2179871"/>
                <a:gd name="connsiteX19915" fmla="*/ 1018082 w 2663714"/>
                <a:gd name="connsiteY19915" fmla="*/ 1780027 h 2179871"/>
                <a:gd name="connsiteX19916" fmla="*/ 1006224 w 2663714"/>
                <a:gd name="connsiteY19916" fmla="*/ 1775248 h 2179871"/>
                <a:gd name="connsiteX19917" fmla="*/ 1033098 w 2663714"/>
                <a:gd name="connsiteY19917" fmla="*/ 1770895 h 2179871"/>
                <a:gd name="connsiteX19918" fmla="*/ 1054428 w 2663714"/>
                <a:gd name="connsiteY19918" fmla="*/ 1767311 h 2179871"/>
                <a:gd name="connsiteX19919" fmla="*/ 1054428 w 2663714"/>
                <a:gd name="connsiteY19919" fmla="*/ 1767054 h 2179871"/>
                <a:gd name="connsiteX19920" fmla="*/ 1033013 w 2663714"/>
                <a:gd name="connsiteY19920" fmla="*/ 1768932 h 2179871"/>
                <a:gd name="connsiteX19921" fmla="*/ 996497 w 2663714"/>
                <a:gd name="connsiteY19921" fmla="*/ 1771407 h 2179871"/>
                <a:gd name="connsiteX19922" fmla="*/ 995815 w 2663714"/>
                <a:gd name="connsiteY19922" fmla="*/ 1771151 h 2179871"/>
                <a:gd name="connsiteX19923" fmla="*/ 973973 w 2663714"/>
                <a:gd name="connsiteY19923" fmla="*/ 1762531 h 2179871"/>
                <a:gd name="connsiteX19924" fmla="*/ 973973 w 2663714"/>
                <a:gd name="connsiteY19924" fmla="*/ 1762531 h 2179871"/>
                <a:gd name="connsiteX19925" fmla="*/ 973973 w 2663714"/>
                <a:gd name="connsiteY19925" fmla="*/ 1762531 h 2179871"/>
                <a:gd name="connsiteX19926" fmla="*/ 973973 w 2663714"/>
                <a:gd name="connsiteY19926" fmla="*/ 1762531 h 2179871"/>
                <a:gd name="connsiteX19927" fmla="*/ 1036682 w 2663714"/>
                <a:gd name="connsiteY19927" fmla="*/ 1756471 h 2179871"/>
                <a:gd name="connsiteX19928" fmla="*/ 1059120 w 2663714"/>
                <a:gd name="connsiteY19928" fmla="*/ 1754337 h 2179871"/>
                <a:gd name="connsiteX19929" fmla="*/ 1059120 w 2663714"/>
                <a:gd name="connsiteY19929" fmla="*/ 1753996 h 2179871"/>
                <a:gd name="connsiteX19930" fmla="*/ 1036767 w 2663714"/>
                <a:gd name="connsiteY19930" fmla="*/ 1754423 h 2179871"/>
                <a:gd name="connsiteX19931" fmla="*/ 973718 w 2663714"/>
                <a:gd name="connsiteY19931" fmla="*/ 1755532 h 2179871"/>
                <a:gd name="connsiteX19932" fmla="*/ 973718 w 2663714"/>
                <a:gd name="connsiteY19932" fmla="*/ 1755532 h 2179871"/>
                <a:gd name="connsiteX19933" fmla="*/ 973547 w 2663714"/>
                <a:gd name="connsiteY19933" fmla="*/ 1755532 h 2179871"/>
                <a:gd name="connsiteX19934" fmla="*/ 973376 w 2663714"/>
                <a:gd name="connsiteY19934" fmla="*/ 1755532 h 2179871"/>
                <a:gd name="connsiteX19935" fmla="*/ 973376 w 2663714"/>
                <a:gd name="connsiteY19935" fmla="*/ 1755532 h 2179871"/>
                <a:gd name="connsiteX19936" fmla="*/ 959214 w 2663714"/>
                <a:gd name="connsiteY19936" fmla="*/ 1756813 h 2179871"/>
                <a:gd name="connsiteX19937" fmla="*/ 943857 w 2663714"/>
                <a:gd name="connsiteY19937" fmla="*/ 1750838 h 2179871"/>
                <a:gd name="connsiteX19938" fmla="*/ 943771 w 2663714"/>
                <a:gd name="connsiteY19938" fmla="*/ 1751094 h 2179871"/>
                <a:gd name="connsiteX19939" fmla="*/ 957422 w 2663714"/>
                <a:gd name="connsiteY19939" fmla="*/ 1756898 h 2179871"/>
                <a:gd name="connsiteX19940" fmla="*/ 925769 w 2663714"/>
                <a:gd name="connsiteY19940" fmla="*/ 1759971 h 2179871"/>
                <a:gd name="connsiteX19941" fmla="*/ 903160 w 2663714"/>
                <a:gd name="connsiteY19941" fmla="*/ 1750667 h 2179871"/>
                <a:gd name="connsiteX19942" fmla="*/ 940358 w 2663714"/>
                <a:gd name="connsiteY19942" fmla="*/ 1749217 h 2179871"/>
                <a:gd name="connsiteX19943" fmla="*/ 940358 w 2663714"/>
                <a:gd name="connsiteY19943" fmla="*/ 1749217 h 2179871"/>
                <a:gd name="connsiteX19944" fmla="*/ 940358 w 2663714"/>
                <a:gd name="connsiteY19944" fmla="*/ 1749217 h 2179871"/>
                <a:gd name="connsiteX19945" fmla="*/ 940358 w 2663714"/>
                <a:gd name="connsiteY19945" fmla="*/ 1749217 h 2179871"/>
                <a:gd name="connsiteX19946" fmla="*/ 940358 w 2663714"/>
                <a:gd name="connsiteY19946" fmla="*/ 1749217 h 2179871"/>
                <a:gd name="connsiteX19947" fmla="*/ 1014926 w 2663714"/>
                <a:gd name="connsiteY19947" fmla="*/ 1741706 h 2179871"/>
                <a:gd name="connsiteX19948" fmla="*/ 1041545 w 2663714"/>
                <a:gd name="connsiteY19948" fmla="*/ 1739060 h 2179871"/>
                <a:gd name="connsiteX19949" fmla="*/ 1041545 w 2663714"/>
                <a:gd name="connsiteY19949" fmla="*/ 1738719 h 2179871"/>
                <a:gd name="connsiteX19950" fmla="*/ 1014926 w 2663714"/>
                <a:gd name="connsiteY19950" fmla="*/ 1739658 h 2179871"/>
                <a:gd name="connsiteX19951" fmla="*/ 940017 w 2663714"/>
                <a:gd name="connsiteY19951" fmla="*/ 1742218 h 2179871"/>
                <a:gd name="connsiteX19952" fmla="*/ 940017 w 2663714"/>
                <a:gd name="connsiteY19952" fmla="*/ 1742218 h 2179871"/>
                <a:gd name="connsiteX19953" fmla="*/ 939847 w 2663714"/>
                <a:gd name="connsiteY19953" fmla="*/ 1742218 h 2179871"/>
                <a:gd name="connsiteX19954" fmla="*/ 939676 w 2663714"/>
                <a:gd name="connsiteY19954" fmla="*/ 1742218 h 2179871"/>
                <a:gd name="connsiteX19955" fmla="*/ 939676 w 2663714"/>
                <a:gd name="connsiteY19955" fmla="*/ 1742218 h 2179871"/>
                <a:gd name="connsiteX19956" fmla="*/ 893690 w 2663714"/>
                <a:gd name="connsiteY19956" fmla="*/ 1746742 h 2179871"/>
                <a:gd name="connsiteX19957" fmla="*/ 863744 w 2663714"/>
                <a:gd name="connsiteY19957" fmla="*/ 1734452 h 2179871"/>
                <a:gd name="connsiteX19958" fmla="*/ 861781 w 2663714"/>
                <a:gd name="connsiteY19958" fmla="*/ 1733683 h 2179871"/>
                <a:gd name="connsiteX19959" fmla="*/ 906658 w 2663714"/>
                <a:gd name="connsiteY19959" fmla="*/ 1731379 h 2179871"/>
                <a:gd name="connsiteX19960" fmla="*/ 906658 w 2663714"/>
                <a:gd name="connsiteY19960" fmla="*/ 1731379 h 2179871"/>
                <a:gd name="connsiteX19961" fmla="*/ 906658 w 2663714"/>
                <a:gd name="connsiteY19961" fmla="*/ 1731379 h 2179871"/>
                <a:gd name="connsiteX19962" fmla="*/ 906658 w 2663714"/>
                <a:gd name="connsiteY19962" fmla="*/ 1731379 h 2179871"/>
                <a:gd name="connsiteX19963" fmla="*/ 980031 w 2663714"/>
                <a:gd name="connsiteY19963" fmla="*/ 1724295 h 2179871"/>
                <a:gd name="connsiteX19964" fmla="*/ 1004005 w 2663714"/>
                <a:gd name="connsiteY19964" fmla="*/ 1722332 h 2179871"/>
                <a:gd name="connsiteX19965" fmla="*/ 988221 w 2663714"/>
                <a:gd name="connsiteY19965" fmla="*/ 1728135 h 2179871"/>
                <a:gd name="connsiteX19966" fmla="*/ 988307 w 2663714"/>
                <a:gd name="connsiteY19966" fmla="*/ 1728392 h 2179871"/>
                <a:gd name="connsiteX19967" fmla="*/ 1013987 w 2663714"/>
                <a:gd name="connsiteY19967" fmla="*/ 1720881 h 2179871"/>
                <a:gd name="connsiteX19968" fmla="*/ 1035231 w 2663714"/>
                <a:gd name="connsiteY19968" fmla="*/ 1714736 h 2179871"/>
                <a:gd name="connsiteX19969" fmla="*/ 1063471 w 2663714"/>
                <a:gd name="connsiteY19969" fmla="*/ 1724210 h 2179871"/>
                <a:gd name="connsiteX19970" fmla="*/ 1063471 w 2663714"/>
                <a:gd name="connsiteY19970" fmla="*/ 1724465 h 2179871"/>
                <a:gd name="connsiteX19971" fmla="*/ 1063983 w 2663714"/>
                <a:gd name="connsiteY19971" fmla="*/ 1724465 h 2179871"/>
                <a:gd name="connsiteX19972" fmla="*/ 1081815 w 2663714"/>
                <a:gd name="connsiteY19972" fmla="*/ 1730354 h 2179871"/>
                <a:gd name="connsiteX19973" fmla="*/ 1152713 w 2663714"/>
                <a:gd name="connsiteY19973" fmla="*/ 1755959 h 2179871"/>
                <a:gd name="connsiteX19974" fmla="*/ 1181380 w 2663714"/>
                <a:gd name="connsiteY19974" fmla="*/ 1766628 h 2179871"/>
                <a:gd name="connsiteX19975" fmla="*/ 1175237 w 2663714"/>
                <a:gd name="connsiteY19975" fmla="*/ 1766372 h 2179871"/>
                <a:gd name="connsiteX19976" fmla="*/ 1175237 w 2663714"/>
                <a:gd name="connsiteY19976" fmla="*/ 1766713 h 2179871"/>
                <a:gd name="connsiteX19977" fmla="*/ 1183939 w 2663714"/>
                <a:gd name="connsiteY19977" fmla="*/ 1767652 h 2179871"/>
                <a:gd name="connsiteX19978" fmla="*/ 1238030 w 2663714"/>
                <a:gd name="connsiteY19978" fmla="*/ 1788477 h 2179871"/>
                <a:gd name="connsiteX19979" fmla="*/ 1325395 w 2663714"/>
                <a:gd name="connsiteY19979" fmla="*/ 1825347 h 2179871"/>
                <a:gd name="connsiteX19980" fmla="*/ 1373343 w 2663714"/>
                <a:gd name="connsiteY19980" fmla="*/ 1846087 h 2179871"/>
                <a:gd name="connsiteX19981" fmla="*/ 1398768 w 2663714"/>
                <a:gd name="connsiteY19981" fmla="*/ 1856756 h 2179871"/>
                <a:gd name="connsiteX19982" fmla="*/ 1398768 w 2663714"/>
                <a:gd name="connsiteY19982" fmla="*/ 1856756 h 2179871"/>
                <a:gd name="connsiteX19983" fmla="*/ 1398768 w 2663714"/>
                <a:gd name="connsiteY19983" fmla="*/ 1857012 h 2179871"/>
                <a:gd name="connsiteX19984" fmla="*/ 1399962 w 2663714"/>
                <a:gd name="connsiteY19984" fmla="*/ 1857182 h 2179871"/>
                <a:gd name="connsiteX19985" fmla="*/ 1461988 w 2663714"/>
                <a:gd name="connsiteY19985" fmla="*/ 1883214 h 2179871"/>
                <a:gd name="connsiteX19986" fmla="*/ 1535702 w 2663714"/>
                <a:gd name="connsiteY19986" fmla="*/ 1914878 h 2179871"/>
                <a:gd name="connsiteX19987" fmla="*/ 1554728 w 2663714"/>
                <a:gd name="connsiteY19987" fmla="*/ 1922901 h 2179871"/>
                <a:gd name="connsiteX19988" fmla="*/ 1679888 w 2663714"/>
                <a:gd name="connsiteY19988" fmla="*/ 1973512 h 2179871"/>
                <a:gd name="connsiteX19989" fmla="*/ 1753347 w 2663714"/>
                <a:gd name="connsiteY19989" fmla="*/ 2005774 h 2179871"/>
                <a:gd name="connsiteX19990" fmla="*/ 1777235 w 2663714"/>
                <a:gd name="connsiteY19990" fmla="*/ 2022332 h 2179871"/>
                <a:gd name="connsiteX19991" fmla="*/ 1786705 w 2663714"/>
                <a:gd name="connsiteY19991" fmla="*/ 2044864 h 2179871"/>
                <a:gd name="connsiteX19992" fmla="*/ 1782525 w 2663714"/>
                <a:gd name="connsiteY19992" fmla="*/ 2071236 h 2179871"/>
                <a:gd name="connsiteX19993" fmla="*/ 1773311 w 2663714"/>
                <a:gd name="connsiteY19993" fmla="*/ 2085148 h 217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Lst>
              <a:rect l="l" t="t" r="r" b="b"/>
              <a:pathLst>
                <a:path w="2663714" h="2179871">
                  <a:moveTo>
                    <a:pt x="1805475" y="2042303"/>
                  </a:moveTo>
                  <a:cubicBezTo>
                    <a:pt x="1807352" y="2029501"/>
                    <a:pt x="1803342" y="2018235"/>
                    <a:pt x="1795066" y="2008420"/>
                  </a:cubicBezTo>
                  <a:cubicBezTo>
                    <a:pt x="1787217" y="1999032"/>
                    <a:pt x="1778600" y="1990411"/>
                    <a:pt x="1767765" y="1984522"/>
                  </a:cubicBezTo>
                  <a:cubicBezTo>
                    <a:pt x="1758551" y="1979572"/>
                    <a:pt x="1748825" y="1975390"/>
                    <a:pt x="1739355" y="1970781"/>
                  </a:cubicBezTo>
                  <a:cubicBezTo>
                    <a:pt x="1733638" y="1968050"/>
                    <a:pt x="1727154" y="1966514"/>
                    <a:pt x="1722376" y="1961307"/>
                  </a:cubicBezTo>
                  <a:cubicBezTo>
                    <a:pt x="1726130" y="1952858"/>
                    <a:pt x="1729884" y="1944835"/>
                    <a:pt x="1733211" y="1936642"/>
                  </a:cubicBezTo>
                  <a:cubicBezTo>
                    <a:pt x="1745071" y="1907709"/>
                    <a:pt x="1757186" y="1878946"/>
                    <a:pt x="1768362" y="1849842"/>
                  </a:cubicBezTo>
                  <a:cubicBezTo>
                    <a:pt x="1786023" y="1803669"/>
                    <a:pt x="1803342" y="1757239"/>
                    <a:pt x="1820320" y="1710810"/>
                  </a:cubicBezTo>
                  <a:cubicBezTo>
                    <a:pt x="1831326" y="1680682"/>
                    <a:pt x="1842332" y="1650554"/>
                    <a:pt x="1851632" y="1619914"/>
                  </a:cubicBezTo>
                  <a:cubicBezTo>
                    <a:pt x="1863917" y="1579629"/>
                    <a:pt x="1874924" y="1538918"/>
                    <a:pt x="1885759" y="1498122"/>
                  </a:cubicBezTo>
                  <a:cubicBezTo>
                    <a:pt x="1897362" y="1454252"/>
                    <a:pt x="1908368" y="1410212"/>
                    <a:pt x="1917923" y="1365746"/>
                  </a:cubicBezTo>
                  <a:cubicBezTo>
                    <a:pt x="1931830" y="1301393"/>
                    <a:pt x="1940447" y="1236272"/>
                    <a:pt x="1945822" y="1170810"/>
                  </a:cubicBezTo>
                  <a:cubicBezTo>
                    <a:pt x="1953586" y="1075561"/>
                    <a:pt x="1951965" y="980398"/>
                    <a:pt x="1939424" y="885576"/>
                  </a:cubicBezTo>
                  <a:cubicBezTo>
                    <a:pt x="1936352" y="862275"/>
                    <a:pt x="1931916" y="839146"/>
                    <a:pt x="1928076" y="816017"/>
                  </a:cubicBezTo>
                  <a:cubicBezTo>
                    <a:pt x="1927820" y="814480"/>
                    <a:pt x="1927905" y="812859"/>
                    <a:pt x="1927735" y="810896"/>
                  </a:cubicBezTo>
                  <a:cubicBezTo>
                    <a:pt x="1929783" y="810128"/>
                    <a:pt x="1931659" y="809360"/>
                    <a:pt x="1933537" y="808847"/>
                  </a:cubicBezTo>
                  <a:cubicBezTo>
                    <a:pt x="1966981" y="799118"/>
                    <a:pt x="2000510" y="789473"/>
                    <a:pt x="2033955" y="779658"/>
                  </a:cubicBezTo>
                  <a:cubicBezTo>
                    <a:pt x="2039415" y="778037"/>
                    <a:pt x="2044790" y="776329"/>
                    <a:pt x="2050080" y="774111"/>
                  </a:cubicBezTo>
                  <a:cubicBezTo>
                    <a:pt x="2061256" y="769502"/>
                    <a:pt x="2064328" y="763698"/>
                    <a:pt x="2061768" y="752176"/>
                  </a:cubicBezTo>
                  <a:cubicBezTo>
                    <a:pt x="2060830" y="747823"/>
                    <a:pt x="2059294" y="743641"/>
                    <a:pt x="2057844" y="739374"/>
                  </a:cubicBezTo>
                  <a:cubicBezTo>
                    <a:pt x="2050251" y="716671"/>
                    <a:pt x="2042657" y="693968"/>
                    <a:pt x="2034978" y="671351"/>
                  </a:cubicBezTo>
                  <a:cubicBezTo>
                    <a:pt x="2030798" y="659061"/>
                    <a:pt x="2026532" y="646856"/>
                    <a:pt x="2022181" y="634651"/>
                  </a:cubicBezTo>
                  <a:cubicBezTo>
                    <a:pt x="2019110" y="625946"/>
                    <a:pt x="2015867" y="617326"/>
                    <a:pt x="2012455" y="608108"/>
                  </a:cubicBezTo>
                  <a:cubicBezTo>
                    <a:pt x="2031822" y="597098"/>
                    <a:pt x="2048288" y="584210"/>
                    <a:pt x="2061171" y="567141"/>
                  </a:cubicBezTo>
                  <a:cubicBezTo>
                    <a:pt x="2074310" y="549729"/>
                    <a:pt x="2083354" y="530611"/>
                    <a:pt x="2087363" y="509274"/>
                  </a:cubicBezTo>
                  <a:cubicBezTo>
                    <a:pt x="2248101" y="456700"/>
                    <a:pt x="2410204" y="412574"/>
                    <a:pt x="2574440" y="377240"/>
                  </a:cubicBezTo>
                  <a:cubicBezTo>
                    <a:pt x="2576658" y="379374"/>
                    <a:pt x="2578279" y="380654"/>
                    <a:pt x="2579559" y="382105"/>
                  </a:cubicBezTo>
                  <a:cubicBezTo>
                    <a:pt x="2587919" y="391408"/>
                    <a:pt x="2598499" y="395334"/>
                    <a:pt x="2610870" y="395761"/>
                  </a:cubicBezTo>
                  <a:cubicBezTo>
                    <a:pt x="2623924" y="396273"/>
                    <a:pt x="2636807" y="395078"/>
                    <a:pt x="2649519" y="392347"/>
                  </a:cubicBezTo>
                  <a:cubicBezTo>
                    <a:pt x="2661975" y="389616"/>
                    <a:pt x="2665729" y="383556"/>
                    <a:pt x="2662743" y="371180"/>
                  </a:cubicBezTo>
                  <a:cubicBezTo>
                    <a:pt x="2657880" y="351038"/>
                    <a:pt x="2653273" y="330896"/>
                    <a:pt x="2647471" y="311095"/>
                  </a:cubicBezTo>
                  <a:cubicBezTo>
                    <a:pt x="2636807" y="274481"/>
                    <a:pt x="2625971" y="237952"/>
                    <a:pt x="2614112" y="201678"/>
                  </a:cubicBezTo>
                  <a:cubicBezTo>
                    <a:pt x="2596964" y="149274"/>
                    <a:pt x="2580668" y="96529"/>
                    <a:pt x="2565652" y="43442"/>
                  </a:cubicBezTo>
                  <a:cubicBezTo>
                    <a:pt x="2562324" y="31750"/>
                    <a:pt x="2557803" y="20398"/>
                    <a:pt x="2553451" y="9047"/>
                  </a:cubicBezTo>
                  <a:cubicBezTo>
                    <a:pt x="2552257" y="5804"/>
                    <a:pt x="2549868" y="2987"/>
                    <a:pt x="2548076" y="0"/>
                  </a:cubicBezTo>
                  <a:cubicBezTo>
                    <a:pt x="2529392" y="0"/>
                    <a:pt x="2513864" y="6060"/>
                    <a:pt x="2499531" y="15960"/>
                  </a:cubicBezTo>
                  <a:cubicBezTo>
                    <a:pt x="2491170" y="21764"/>
                    <a:pt x="2485539" y="29360"/>
                    <a:pt x="2483406" y="39431"/>
                  </a:cubicBezTo>
                  <a:cubicBezTo>
                    <a:pt x="2482553" y="43357"/>
                    <a:pt x="2481615" y="47369"/>
                    <a:pt x="2480932" y="51295"/>
                  </a:cubicBezTo>
                  <a:cubicBezTo>
                    <a:pt x="2478970" y="63585"/>
                    <a:pt x="2477178" y="75960"/>
                    <a:pt x="2475301" y="88677"/>
                  </a:cubicBezTo>
                  <a:cubicBezTo>
                    <a:pt x="2473168" y="89360"/>
                    <a:pt x="2470864" y="90043"/>
                    <a:pt x="2468561" y="90725"/>
                  </a:cubicBezTo>
                  <a:cubicBezTo>
                    <a:pt x="2447488" y="96529"/>
                    <a:pt x="2426244" y="101992"/>
                    <a:pt x="2405255" y="108137"/>
                  </a:cubicBezTo>
                  <a:cubicBezTo>
                    <a:pt x="2321986" y="132546"/>
                    <a:pt x="2239313" y="158834"/>
                    <a:pt x="2156726" y="185633"/>
                  </a:cubicBezTo>
                  <a:cubicBezTo>
                    <a:pt x="2078064" y="211152"/>
                    <a:pt x="1999487" y="236927"/>
                    <a:pt x="1922530" y="267397"/>
                  </a:cubicBezTo>
                  <a:cubicBezTo>
                    <a:pt x="1917667" y="269360"/>
                    <a:pt x="1912634" y="271067"/>
                    <a:pt x="1907600" y="272688"/>
                  </a:cubicBezTo>
                  <a:cubicBezTo>
                    <a:pt x="1905040" y="273542"/>
                    <a:pt x="1902310" y="273713"/>
                    <a:pt x="1898983" y="274395"/>
                  </a:cubicBezTo>
                  <a:cubicBezTo>
                    <a:pt x="1897447" y="269957"/>
                    <a:pt x="1895826" y="266287"/>
                    <a:pt x="1894888" y="262447"/>
                  </a:cubicBezTo>
                  <a:cubicBezTo>
                    <a:pt x="1889172" y="240085"/>
                    <a:pt x="1883967" y="217553"/>
                    <a:pt x="1877824" y="195277"/>
                  </a:cubicBezTo>
                  <a:cubicBezTo>
                    <a:pt x="1873388" y="179317"/>
                    <a:pt x="1868440" y="163357"/>
                    <a:pt x="1862723" y="147824"/>
                  </a:cubicBezTo>
                  <a:cubicBezTo>
                    <a:pt x="1857860" y="134851"/>
                    <a:pt x="1848817" y="129900"/>
                    <a:pt x="1834995" y="130924"/>
                  </a:cubicBezTo>
                  <a:cubicBezTo>
                    <a:pt x="1830132" y="131266"/>
                    <a:pt x="1825269" y="132120"/>
                    <a:pt x="1820662" y="133485"/>
                  </a:cubicBezTo>
                  <a:cubicBezTo>
                    <a:pt x="1799247" y="139630"/>
                    <a:pt x="1777833" y="145775"/>
                    <a:pt x="1756503" y="152347"/>
                  </a:cubicBezTo>
                  <a:cubicBezTo>
                    <a:pt x="1732102" y="159772"/>
                    <a:pt x="1707958" y="168307"/>
                    <a:pt x="1683386" y="175135"/>
                  </a:cubicBezTo>
                  <a:cubicBezTo>
                    <a:pt x="1602505" y="197582"/>
                    <a:pt x="1521454" y="219346"/>
                    <a:pt x="1440573" y="241621"/>
                  </a:cubicBezTo>
                  <a:cubicBezTo>
                    <a:pt x="1398341" y="253229"/>
                    <a:pt x="1356110" y="264836"/>
                    <a:pt x="1314219" y="277468"/>
                  </a:cubicBezTo>
                  <a:cubicBezTo>
                    <a:pt x="1207060" y="309730"/>
                    <a:pt x="1100840" y="345064"/>
                    <a:pt x="993596" y="376984"/>
                  </a:cubicBezTo>
                  <a:cubicBezTo>
                    <a:pt x="923721" y="397809"/>
                    <a:pt x="854785" y="422048"/>
                    <a:pt x="785508" y="444922"/>
                  </a:cubicBezTo>
                  <a:cubicBezTo>
                    <a:pt x="781413" y="446287"/>
                    <a:pt x="777573" y="448591"/>
                    <a:pt x="772966" y="450811"/>
                  </a:cubicBezTo>
                  <a:cubicBezTo>
                    <a:pt x="773563" y="455419"/>
                    <a:pt x="773478" y="459431"/>
                    <a:pt x="774587" y="463186"/>
                  </a:cubicBezTo>
                  <a:cubicBezTo>
                    <a:pt x="788920" y="510128"/>
                    <a:pt x="803510" y="556984"/>
                    <a:pt x="817928" y="603840"/>
                  </a:cubicBezTo>
                  <a:cubicBezTo>
                    <a:pt x="818696" y="606401"/>
                    <a:pt x="819038" y="609047"/>
                    <a:pt x="819635" y="611607"/>
                  </a:cubicBezTo>
                  <a:cubicBezTo>
                    <a:pt x="806837" y="613143"/>
                    <a:pt x="794722" y="613911"/>
                    <a:pt x="782778" y="616131"/>
                  </a:cubicBezTo>
                  <a:cubicBezTo>
                    <a:pt x="723738" y="626970"/>
                    <a:pt x="664784" y="638065"/>
                    <a:pt x="605830" y="649246"/>
                  </a:cubicBezTo>
                  <a:cubicBezTo>
                    <a:pt x="589875" y="652233"/>
                    <a:pt x="574006" y="655732"/>
                    <a:pt x="558308" y="659573"/>
                  </a:cubicBezTo>
                  <a:cubicBezTo>
                    <a:pt x="546875" y="662390"/>
                    <a:pt x="535699" y="666059"/>
                    <a:pt x="524522" y="669644"/>
                  </a:cubicBezTo>
                  <a:cubicBezTo>
                    <a:pt x="519147" y="671436"/>
                    <a:pt x="513858" y="673741"/>
                    <a:pt x="511127" y="680056"/>
                  </a:cubicBezTo>
                  <a:cubicBezTo>
                    <a:pt x="511127" y="681166"/>
                    <a:pt x="510701" y="682873"/>
                    <a:pt x="510957" y="684409"/>
                  </a:cubicBezTo>
                  <a:cubicBezTo>
                    <a:pt x="514369" y="704381"/>
                    <a:pt x="516673" y="724608"/>
                    <a:pt x="521622" y="744239"/>
                  </a:cubicBezTo>
                  <a:cubicBezTo>
                    <a:pt x="528532" y="771721"/>
                    <a:pt x="537405" y="798776"/>
                    <a:pt x="545681" y="825917"/>
                  </a:cubicBezTo>
                  <a:cubicBezTo>
                    <a:pt x="548155" y="834025"/>
                    <a:pt x="551312" y="842048"/>
                    <a:pt x="554725" y="849815"/>
                  </a:cubicBezTo>
                  <a:cubicBezTo>
                    <a:pt x="559929" y="861422"/>
                    <a:pt x="566669" y="864665"/>
                    <a:pt x="579125" y="861849"/>
                  </a:cubicBezTo>
                  <a:cubicBezTo>
                    <a:pt x="586633" y="860227"/>
                    <a:pt x="594056" y="858008"/>
                    <a:pt x="601564" y="856216"/>
                  </a:cubicBezTo>
                  <a:cubicBezTo>
                    <a:pt x="647635" y="844779"/>
                    <a:pt x="693621" y="833342"/>
                    <a:pt x="739692" y="821991"/>
                  </a:cubicBezTo>
                  <a:cubicBezTo>
                    <a:pt x="771601" y="814139"/>
                    <a:pt x="803424" y="806287"/>
                    <a:pt x="835333" y="798520"/>
                  </a:cubicBezTo>
                  <a:cubicBezTo>
                    <a:pt x="839087" y="797581"/>
                    <a:pt x="842926" y="797155"/>
                    <a:pt x="846680" y="796557"/>
                  </a:cubicBezTo>
                  <a:cubicBezTo>
                    <a:pt x="843182" y="801166"/>
                    <a:pt x="839002" y="804239"/>
                    <a:pt x="834650" y="806884"/>
                  </a:cubicBezTo>
                  <a:cubicBezTo>
                    <a:pt x="777232" y="841962"/>
                    <a:pt x="719728" y="876955"/>
                    <a:pt x="662310" y="912034"/>
                  </a:cubicBezTo>
                  <a:cubicBezTo>
                    <a:pt x="650195" y="919459"/>
                    <a:pt x="638079" y="926884"/>
                    <a:pt x="626050" y="934395"/>
                  </a:cubicBezTo>
                  <a:cubicBezTo>
                    <a:pt x="623320" y="936102"/>
                    <a:pt x="620590" y="937894"/>
                    <a:pt x="618201" y="940113"/>
                  </a:cubicBezTo>
                  <a:cubicBezTo>
                    <a:pt x="612314" y="945405"/>
                    <a:pt x="611375" y="950355"/>
                    <a:pt x="614873" y="957524"/>
                  </a:cubicBezTo>
                  <a:cubicBezTo>
                    <a:pt x="616153" y="960085"/>
                    <a:pt x="617689" y="962475"/>
                    <a:pt x="619310" y="964779"/>
                  </a:cubicBezTo>
                  <a:cubicBezTo>
                    <a:pt x="629633" y="978861"/>
                    <a:pt x="639701" y="993115"/>
                    <a:pt x="650536" y="1006770"/>
                  </a:cubicBezTo>
                  <a:cubicBezTo>
                    <a:pt x="665381" y="1025462"/>
                    <a:pt x="681079" y="1043556"/>
                    <a:pt x="696095" y="1062162"/>
                  </a:cubicBezTo>
                  <a:cubicBezTo>
                    <a:pt x="703944" y="1071977"/>
                    <a:pt x="711111" y="1082304"/>
                    <a:pt x="718704" y="1092375"/>
                  </a:cubicBezTo>
                  <a:cubicBezTo>
                    <a:pt x="722117" y="1096899"/>
                    <a:pt x="725103" y="1101934"/>
                    <a:pt x="731502" y="1102873"/>
                  </a:cubicBezTo>
                  <a:cubicBezTo>
                    <a:pt x="737218" y="1102958"/>
                    <a:pt x="741143" y="1099288"/>
                    <a:pt x="745409" y="1096216"/>
                  </a:cubicBezTo>
                  <a:cubicBezTo>
                    <a:pt x="761278" y="1085035"/>
                    <a:pt x="777317" y="1073854"/>
                    <a:pt x="793101" y="1062588"/>
                  </a:cubicBezTo>
                  <a:cubicBezTo>
                    <a:pt x="820829" y="1042873"/>
                    <a:pt x="848642" y="1023157"/>
                    <a:pt x="876200" y="1003100"/>
                  </a:cubicBezTo>
                  <a:cubicBezTo>
                    <a:pt x="898468" y="986884"/>
                    <a:pt x="920480" y="970241"/>
                    <a:pt x="942662" y="953854"/>
                  </a:cubicBezTo>
                  <a:cubicBezTo>
                    <a:pt x="944795" y="952318"/>
                    <a:pt x="947269" y="951209"/>
                    <a:pt x="951706" y="948733"/>
                  </a:cubicBezTo>
                  <a:cubicBezTo>
                    <a:pt x="953156" y="953684"/>
                    <a:pt x="954180" y="957610"/>
                    <a:pt x="955545" y="961365"/>
                  </a:cubicBezTo>
                  <a:cubicBezTo>
                    <a:pt x="967404" y="993712"/>
                    <a:pt x="979348" y="1026059"/>
                    <a:pt x="991293" y="1058406"/>
                  </a:cubicBezTo>
                  <a:cubicBezTo>
                    <a:pt x="994962" y="1068307"/>
                    <a:pt x="998545" y="1078207"/>
                    <a:pt x="1002896" y="1087766"/>
                  </a:cubicBezTo>
                  <a:cubicBezTo>
                    <a:pt x="1011342" y="1106287"/>
                    <a:pt x="1017570" y="1109701"/>
                    <a:pt x="1037194" y="1106287"/>
                  </a:cubicBezTo>
                  <a:cubicBezTo>
                    <a:pt x="1045555" y="1104836"/>
                    <a:pt x="1054001" y="1102873"/>
                    <a:pt x="1061680" y="1099459"/>
                  </a:cubicBezTo>
                  <a:cubicBezTo>
                    <a:pt x="1079511" y="1091607"/>
                    <a:pt x="1097940" y="1085376"/>
                    <a:pt x="1116368" y="1079146"/>
                  </a:cubicBezTo>
                  <a:cubicBezTo>
                    <a:pt x="1177882" y="1058492"/>
                    <a:pt x="1239140" y="1037411"/>
                    <a:pt x="1300568" y="1016500"/>
                  </a:cubicBezTo>
                  <a:cubicBezTo>
                    <a:pt x="1303469" y="1015476"/>
                    <a:pt x="1306540" y="1015049"/>
                    <a:pt x="1310379" y="1014110"/>
                  </a:cubicBezTo>
                  <a:cubicBezTo>
                    <a:pt x="1310891" y="1017695"/>
                    <a:pt x="1311488" y="1020426"/>
                    <a:pt x="1311574" y="1023157"/>
                  </a:cubicBezTo>
                  <a:cubicBezTo>
                    <a:pt x="1312512" y="1058406"/>
                    <a:pt x="1312256" y="1093740"/>
                    <a:pt x="1309697" y="1128904"/>
                  </a:cubicBezTo>
                  <a:cubicBezTo>
                    <a:pt x="1308076" y="1151265"/>
                    <a:pt x="1304237" y="1173200"/>
                    <a:pt x="1297496" y="1194537"/>
                  </a:cubicBezTo>
                  <a:cubicBezTo>
                    <a:pt x="1290671" y="1216215"/>
                    <a:pt x="1283505" y="1237723"/>
                    <a:pt x="1276679" y="1259402"/>
                  </a:cubicBezTo>
                  <a:cubicBezTo>
                    <a:pt x="1269854" y="1281166"/>
                    <a:pt x="1260554" y="1301905"/>
                    <a:pt x="1250145" y="1322048"/>
                  </a:cubicBezTo>
                  <a:cubicBezTo>
                    <a:pt x="1229072" y="1362844"/>
                    <a:pt x="1204245" y="1401251"/>
                    <a:pt x="1177711" y="1438719"/>
                  </a:cubicBezTo>
                  <a:cubicBezTo>
                    <a:pt x="1118842" y="1521848"/>
                    <a:pt x="1049223" y="1595248"/>
                    <a:pt x="974912" y="1664551"/>
                  </a:cubicBezTo>
                  <a:cubicBezTo>
                    <a:pt x="972011" y="1667282"/>
                    <a:pt x="968769" y="1669586"/>
                    <a:pt x="965954" y="1671806"/>
                  </a:cubicBezTo>
                  <a:cubicBezTo>
                    <a:pt x="860331" y="1634594"/>
                    <a:pt x="755647" y="1597638"/>
                    <a:pt x="651986" y="1561109"/>
                  </a:cubicBezTo>
                  <a:cubicBezTo>
                    <a:pt x="646014" y="1552659"/>
                    <a:pt x="640468" y="1545660"/>
                    <a:pt x="635861" y="1537979"/>
                  </a:cubicBezTo>
                  <a:cubicBezTo>
                    <a:pt x="631083" y="1530042"/>
                    <a:pt x="627244" y="1521422"/>
                    <a:pt x="622978" y="1513143"/>
                  </a:cubicBezTo>
                  <a:cubicBezTo>
                    <a:pt x="618371" y="1504096"/>
                    <a:pt x="613508" y="1495220"/>
                    <a:pt x="609242" y="1486002"/>
                  </a:cubicBezTo>
                  <a:cubicBezTo>
                    <a:pt x="595592" y="1456984"/>
                    <a:pt x="581770" y="1428136"/>
                    <a:pt x="568887" y="1398776"/>
                  </a:cubicBezTo>
                  <a:cubicBezTo>
                    <a:pt x="562062" y="1383242"/>
                    <a:pt x="556943" y="1366856"/>
                    <a:pt x="551312" y="1350810"/>
                  </a:cubicBezTo>
                  <a:cubicBezTo>
                    <a:pt x="548838" y="1343641"/>
                    <a:pt x="546790" y="1336301"/>
                    <a:pt x="546363" y="1327681"/>
                  </a:cubicBezTo>
                  <a:cubicBezTo>
                    <a:pt x="553104" y="1329302"/>
                    <a:pt x="557199" y="1333399"/>
                    <a:pt x="561465" y="1336813"/>
                  </a:cubicBezTo>
                  <a:cubicBezTo>
                    <a:pt x="583135" y="1353968"/>
                    <a:pt x="606427" y="1368733"/>
                    <a:pt x="629889" y="1383157"/>
                  </a:cubicBezTo>
                  <a:cubicBezTo>
                    <a:pt x="638079" y="1388193"/>
                    <a:pt x="647209" y="1392033"/>
                    <a:pt x="656167" y="1395704"/>
                  </a:cubicBezTo>
                  <a:cubicBezTo>
                    <a:pt x="672121" y="1402275"/>
                    <a:pt x="685431" y="1397581"/>
                    <a:pt x="696607" y="1385120"/>
                  </a:cubicBezTo>
                  <a:cubicBezTo>
                    <a:pt x="699252" y="1382218"/>
                    <a:pt x="701982" y="1379402"/>
                    <a:pt x="704798" y="1376415"/>
                  </a:cubicBezTo>
                  <a:cubicBezTo>
                    <a:pt x="707784" y="1378207"/>
                    <a:pt x="709917" y="1379316"/>
                    <a:pt x="711879" y="1380682"/>
                  </a:cubicBezTo>
                  <a:cubicBezTo>
                    <a:pt x="729881" y="1393143"/>
                    <a:pt x="747712" y="1405775"/>
                    <a:pt x="765799" y="1418150"/>
                  </a:cubicBezTo>
                  <a:cubicBezTo>
                    <a:pt x="769724" y="1420881"/>
                    <a:pt x="773990" y="1423015"/>
                    <a:pt x="777232" y="1424893"/>
                  </a:cubicBezTo>
                  <a:cubicBezTo>
                    <a:pt x="786105" y="1423442"/>
                    <a:pt x="789774" y="1419004"/>
                    <a:pt x="793101" y="1414480"/>
                  </a:cubicBezTo>
                  <a:cubicBezTo>
                    <a:pt x="805643" y="1397581"/>
                    <a:pt x="818269" y="1380682"/>
                    <a:pt x="830214" y="1363356"/>
                  </a:cubicBezTo>
                  <a:cubicBezTo>
                    <a:pt x="834309" y="1357467"/>
                    <a:pt x="837210" y="1350554"/>
                    <a:pt x="839770" y="1343726"/>
                  </a:cubicBezTo>
                  <a:cubicBezTo>
                    <a:pt x="847107" y="1324352"/>
                    <a:pt x="845912" y="1320255"/>
                    <a:pt x="829190" y="1307794"/>
                  </a:cubicBezTo>
                  <a:cubicBezTo>
                    <a:pt x="795660" y="1282873"/>
                    <a:pt x="762301" y="1257866"/>
                    <a:pt x="728430" y="1233456"/>
                  </a:cubicBezTo>
                  <a:cubicBezTo>
                    <a:pt x="704115" y="1215960"/>
                    <a:pt x="679032" y="1199402"/>
                    <a:pt x="654290" y="1182418"/>
                  </a:cubicBezTo>
                  <a:cubicBezTo>
                    <a:pt x="651048" y="1180198"/>
                    <a:pt x="647123" y="1178577"/>
                    <a:pt x="645758" y="1173371"/>
                  </a:cubicBezTo>
                  <a:cubicBezTo>
                    <a:pt x="648574" y="1169018"/>
                    <a:pt x="651816" y="1164409"/>
                    <a:pt x="654716" y="1159544"/>
                  </a:cubicBezTo>
                  <a:cubicBezTo>
                    <a:pt x="660433" y="1150070"/>
                    <a:pt x="659494" y="1141792"/>
                    <a:pt x="651389" y="1134452"/>
                  </a:cubicBezTo>
                  <a:cubicBezTo>
                    <a:pt x="641492" y="1125490"/>
                    <a:pt x="631681" y="1116358"/>
                    <a:pt x="621016" y="1108250"/>
                  </a:cubicBezTo>
                  <a:cubicBezTo>
                    <a:pt x="593971" y="1087595"/>
                    <a:pt x="566669" y="1067283"/>
                    <a:pt x="539111" y="1047226"/>
                  </a:cubicBezTo>
                  <a:cubicBezTo>
                    <a:pt x="497221" y="1016671"/>
                    <a:pt x="455074" y="986372"/>
                    <a:pt x="413013" y="956074"/>
                  </a:cubicBezTo>
                  <a:cubicBezTo>
                    <a:pt x="390660" y="939943"/>
                    <a:pt x="368136" y="924153"/>
                    <a:pt x="345783" y="908022"/>
                  </a:cubicBezTo>
                  <a:cubicBezTo>
                    <a:pt x="338445" y="902731"/>
                    <a:pt x="330937" y="901536"/>
                    <a:pt x="323088" y="905974"/>
                  </a:cubicBezTo>
                  <a:cubicBezTo>
                    <a:pt x="316690" y="909473"/>
                    <a:pt x="310632" y="913399"/>
                    <a:pt x="304489" y="917325"/>
                  </a:cubicBezTo>
                  <a:cubicBezTo>
                    <a:pt x="302186" y="918776"/>
                    <a:pt x="300138" y="920654"/>
                    <a:pt x="297749" y="922446"/>
                  </a:cubicBezTo>
                  <a:cubicBezTo>
                    <a:pt x="295616" y="921166"/>
                    <a:pt x="293910" y="920142"/>
                    <a:pt x="292204" y="919032"/>
                  </a:cubicBezTo>
                  <a:cubicBezTo>
                    <a:pt x="277017" y="908961"/>
                    <a:pt x="262086" y="898378"/>
                    <a:pt x="246473" y="888990"/>
                  </a:cubicBezTo>
                  <a:cubicBezTo>
                    <a:pt x="223779" y="875249"/>
                    <a:pt x="202876" y="859459"/>
                    <a:pt x="184192" y="840682"/>
                  </a:cubicBezTo>
                  <a:cubicBezTo>
                    <a:pt x="180779" y="837268"/>
                    <a:pt x="176684" y="834623"/>
                    <a:pt x="173954" y="832574"/>
                  </a:cubicBezTo>
                  <a:cubicBezTo>
                    <a:pt x="166104" y="830611"/>
                    <a:pt x="161156" y="833172"/>
                    <a:pt x="157317" y="837780"/>
                  </a:cubicBezTo>
                  <a:cubicBezTo>
                    <a:pt x="153478" y="842475"/>
                    <a:pt x="150406" y="847766"/>
                    <a:pt x="146908" y="852631"/>
                  </a:cubicBezTo>
                  <a:cubicBezTo>
                    <a:pt x="143837" y="856898"/>
                    <a:pt x="140851" y="861166"/>
                    <a:pt x="137353" y="865092"/>
                  </a:cubicBezTo>
                  <a:cubicBezTo>
                    <a:pt x="127883" y="875675"/>
                    <a:pt x="117986" y="885832"/>
                    <a:pt x="108686" y="896500"/>
                  </a:cubicBezTo>
                  <a:cubicBezTo>
                    <a:pt x="105529" y="900085"/>
                    <a:pt x="103226" y="904523"/>
                    <a:pt x="101349" y="908961"/>
                  </a:cubicBezTo>
                  <a:cubicBezTo>
                    <a:pt x="98704" y="915192"/>
                    <a:pt x="100154" y="920910"/>
                    <a:pt x="105103" y="925604"/>
                  </a:cubicBezTo>
                  <a:cubicBezTo>
                    <a:pt x="106895" y="927226"/>
                    <a:pt x="108772" y="928762"/>
                    <a:pt x="110734" y="930298"/>
                  </a:cubicBezTo>
                  <a:cubicBezTo>
                    <a:pt x="131551" y="946429"/>
                    <a:pt x="152454" y="962475"/>
                    <a:pt x="173186" y="978605"/>
                  </a:cubicBezTo>
                  <a:cubicBezTo>
                    <a:pt x="176343" y="980995"/>
                    <a:pt x="179243" y="983726"/>
                    <a:pt x="182485" y="986458"/>
                  </a:cubicBezTo>
                  <a:cubicBezTo>
                    <a:pt x="181206" y="989957"/>
                    <a:pt x="180097" y="992517"/>
                    <a:pt x="179243" y="995163"/>
                  </a:cubicBezTo>
                  <a:cubicBezTo>
                    <a:pt x="176599" y="1003271"/>
                    <a:pt x="174210" y="1011379"/>
                    <a:pt x="171565" y="1019487"/>
                  </a:cubicBezTo>
                  <a:cubicBezTo>
                    <a:pt x="168237" y="1029388"/>
                    <a:pt x="170882" y="1038008"/>
                    <a:pt x="177793" y="1045263"/>
                  </a:cubicBezTo>
                  <a:cubicBezTo>
                    <a:pt x="183083" y="1050810"/>
                    <a:pt x="188543" y="1056443"/>
                    <a:pt x="194601" y="1061052"/>
                  </a:cubicBezTo>
                  <a:cubicBezTo>
                    <a:pt x="243487" y="1097837"/>
                    <a:pt x="290412" y="1137183"/>
                    <a:pt x="340920" y="1171920"/>
                  </a:cubicBezTo>
                  <a:cubicBezTo>
                    <a:pt x="346551" y="1175760"/>
                    <a:pt x="351840" y="1180113"/>
                    <a:pt x="356703" y="1183783"/>
                  </a:cubicBezTo>
                  <a:cubicBezTo>
                    <a:pt x="352693" y="1202816"/>
                    <a:pt x="348257" y="1220568"/>
                    <a:pt x="345441" y="1238491"/>
                  </a:cubicBezTo>
                  <a:cubicBezTo>
                    <a:pt x="342541" y="1256500"/>
                    <a:pt x="340749" y="1274679"/>
                    <a:pt x="339384" y="1292858"/>
                  </a:cubicBezTo>
                  <a:cubicBezTo>
                    <a:pt x="338019" y="1310611"/>
                    <a:pt x="337166" y="1328534"/>
                    <a:pt x="337336" y="1346286"/>
                  </a:cubicBezTo>
                  <a:cubicBezTo>
                    <a:pt x="337507" y="1364466"/>
                    <a:pt x="338531" y="1382730"/>
                    <a:pt x="340408" y="1400910"/>
                  </a:cubicBezTo>
                  <a:cubicBezTo>
                    <a:pt x="342285" y="1418833"/>
                    <a:pt x="345783" y="1436585"/>
                    <a:pt x="348598" y="1455106"/>
                  </a:cubicBezTo>
                  <a:cubicBezTo>
                    <a:pt x="342797" y="1455106"/>
                    <a:pt x="338787" y="1452972"/>
                    <a:pt x="334691" y="1451521"/>
                  </a:cubicBezTo>
                  <a:cubicBezTo>
                    <a:pt x="320102" y="1446571"/>
                    <a:pt x="305684" y="1441194"/>
                    <a:pt x="291009" y="1436585"/>
                  </a:cubicBezTo>
                  <a:cubicBezTo>
                    <a:pt x="260039" y="1426855"/>
                    <a:pt x="228983" y="1417553"/>
                    <a:pt x="198013" y="1408164"/>
                  </a:cubicBezTo>
                  <a:cubicBezTo>
                    <a:pt x="191017" y="1406030"/>
                    <a:pt x="184107" y="1403811"/>
                    <a:pt x="177110" y="1401763"/>
                  </a:cubicBezTo>
                  <a:cubicBezTo>
                    <a:pt x="140168" y="1391009"/>
                    <a:pt x="102287" y="1383584"/>
                    <a:pt x="66283" y="1369502"/>
                  </a:cubicBezTo>
                  <a:cubicBezTo>
                    <a:pt x="60652" y="1367282"/>
                    <a:pt x="54595" y="1366344"/>
                    <a:pt x="48623" y="1364892"/>
                  </a:cubicBezTo>
                  <a:cubicBezTo>
                    <a:pt x="38811" y="1362503"/>
                    <a:pt x="30109" y="1364722"/>
                    <a:pt x="22857" y="1371806"/>
                  </a:cubicBezTo>
                  <a:cubicBezTo>
                    <a:pt x="20809" y="1373769"/>
                    <a:pt x="18591" y="1375561"/>
                    <a:pt x="16799" y="1377695"/>
                  </a:cubicBezTo>
                  <a:cubicBezTo>
                    <a:pt x="8097" y="1387766"/>
                    <a:pt x="2296" y="1399203"/>
                    <a:pt x="504" y="1412432"/>
                  </a:cubicBezTo>
                  <a:cubicBezTo>
                    <a:pt x="-1629" y="1428477"/>
                    <a:pt x="2893" y="1442133"/>
                    <a:pt x="16287" y="1452119"/>
                  </a:cubicBezTo>
                  <a:cubicBezTo>
                    <a:pt x="31986" y="1463726"/>
                    <a:pt x="49135" y="1472944"/>
                    <a:pt x="66539" y="1481649"/>
                  </a:cubicBezTo>
                  <a:cubicBezTo>
                    <a:pt x="71914" y="1484295"/>
                    <a:pt x="77204" y="1487197"/>
                    <a:pt x="82750" y="1490184"/>
                  </a:cubicBezTo>
                  <a:cubicBezTo>
                    <a:pt x="84029" y="1513143"/>
                    <a:pt x="84541" y="1535504"/>
                    <a:pt x="82494" y="1557609"/>
                  </a:cubicBezTo>
                  <a:cubicBezTo>
                    <a:pt x="80446" y="1579203"/>
                    <a:pt x="81896" y="1600540"/>
                    <a:pt x="84541" y="1621877"/>
                  </a:cubicBezTo>
                  <a:cubicBezTo>
                    <a:pt x="86162" y="1635106"/>
                    <a:pt x="91367" y="1646713"/>
                    <a:pt x="98960" y="1657553"/>
                  </a:cubicBezTo>
                  <a:cubicBezTo>
                    <a:pt x="112781" y="1677183"/>
                    <a:pt x="131892" y="1689899"/>
                    <a:pt x="153563" y="1698775"/>
                  </a:cubicBezTo>
                  <a:cubicBezTo>
                    <a:pt x="173015" y="1706798"/>
                    <a:pt x="193065" y="1713370"/>
                    <a:pt x="212944" y="1720540"/>
                  </a:cubicBezTo>
                  <a:cubicBezTo>
                    <a:pt x="240757" y="1730525"/>
                    <a:pt x="268827" y="1739999"/>
                    <a:pt x="296555" y="1750412"/>
                  </a:cubicBezTo>
                  <a:cubicBezTo>
                    <a:pt x="321211" y="1759629"/>
                    <a:pt x="345441" y="1770042"/>
                    <a:pt x="370098" y="1779344"/>
                  </a:cubicBezTo>
                  <a:cubicBezTo>
                    <a:pt x="398167" y="1789928"/>
                    <a:pt x="426578" y="1799657"/>
                    <a:pt x="454733" y="1809985"/>
                  </a:cubicBezTo>
                  <a:cubicBezTo>
                    <a:pt x="520171" y="1834053"/>
                    <a:pt x="585609" y="1858207"/>
                    <a:pt x="651048" y="1882360"/>
                  </a:cubicBezTo>
                  <a:cubicBezTo>
                    <a:pt x="695157" y="1898662"/>
                    <a:pt x="739180" y="1915220"/>
                    <a:pt x="783460" y="1931094"/>
                  </a:cubicBezTo>
                  <a:cubicBezTo>
                    <a:pt x="844121" y="1952858"/>
                    <a:pt x="905293" y="1973256"/>
                    <a:pt x="965698" y="1995788"/>
                  </a:cubicBezTo>
                  <a:cubicBezTo>
                    <a:pt x="1047005" y="2026173"/>
                    <a:pt x="1127801" y="2057751"/>
                    <a:pt x="1208681" y="2089245"/>
                  </a:cubicBezTo>
                  <a:cubicBezTo>
                    <a:pt x="1269171" y="2112801"/>
                    <a:pt x="1329576" y="2136357"/>
                    <a:pt x="1391687" y="2155475"/>
                  </a:cubicBezTo>
                  <a:cubicBezTo>
                    <a:pt x="1409091" y="2160852"/>
                    <a:pt x="1426837" y="2165205"/>
                    <a:pt x="1444754" y="2168534"/>
                  </a:cubicBezTo>
                  <a:cubicBezTo>
                    <a:pt x="1468216" y="2172887"/>
                    <a:pt x="1492020" y="2175788"/>
                    <a:pt x="1515738" y="2179031"/>
                  </a:cubicBezTo>
                  <a:cubicBezTo>
                    <a:pt x="1522137" y="2179885"/>
                    <a:pt x="1528706" y="2179970"/>
                    <a:pt x="1535190" y="2179800"/>
                  </a:cubicBezTo>
                  <a:cubicBezTo>
                    <a:pt x="1556520" y="2179373"/>
                    <a:pt x="1575972" y="2173057"/>
                    <a:pt x="1593035" y="2160340"/>
                  </a:cubicBezTo>
                  <a:cubicBezTo>
                    <a:pt x="1615900" y="2143185"/>
                    <a:pt x="1635524" y="2122787"/>
                    <a:pt x="1651478" y="2098975"/>
                  </a:cubicBezTo>
                  <a:cubicBezTo>
                    <a:pt x="1659327" y="2087282"/>
                    <a:pt x="1667091" y="2075418"/>
                    <a:pt x="1674940" y="2063640"/>
                  </a:cubicBezTo>
                  <a:cubicBezTo>
                    <a:pt x="1676390" y="2063811"/>
                    <a:pt x="1677670" y="2063640"/>
                    <a:pt x="1678694" y="2064067"/>
                  </a:cubicBezTo>
                  <a:cubicBezTo>
                    <a:pt x="1696781" y="2071236"/>
                    <a:pt x="1714783" y="2078576"/>
                    <a:pt x="1732956" y="2085489"/>
                  </a:cubicBezTo>
                  <a:cubicBezTo>
                    <a:pt x="1745071" y="2090098"/>
                    <a:pt x="1757356" y="2094195"/>
                    <a:pt x="1769642" y="2098377"/>
                  </a:cubicBezTo>
                  <a:cubicBezTo>
                    <a:pt x="1773993" y="2099913"/>
                    <a:pt x="1778600" y="2099828"/>
                    <a:pt x="1782525" y="2097183"/>
                  </a:cubicBezTo>
                  <a:cubicBezTo>
                    <a:pt x="1790459" y="2091890"/>
                    <a:pt x="1797456" y="2085489"/>
                    <a:pt x="1799674" y="2075930"/>
                  </a:cubicBezTo>
                  <a:cubicBezTo>
                    <a:pt x="1802319" y="2064921"/>
                    <a:pt x="1804195" y="2053740"/>
                    <a:pt x="1805902" y="2042474"/>
                  </a:cubicBezTo>
                  <a:close/>
                  <a:moveTo>
                    <a:pt x="1982935" y="774111"/>
                  </a:moveTo>
                  <a:cubicBezTo>
                    <a:pt x="1963653" y="781536"/>
                    <a:pt x="1944030" y="788108"/>
                    <a:pt x="1924322" y="792631"/>
                  </a:cubicBezTo>
                  <a:cubicBezTo>
                    <a:pt x="1919800" y="789729"/>
                    <a:pt x="1919971" y="785291"/>
                    <a:pt x="1918947" y="781536"/>
                  </a:cubicBezTo>
                  <a:cubicBezTo>
                    <a:pt x="1915279" y="768222"/>
                    <a:pt x="1911098" y="755163"/>
                    <a:pt x="1906491" y="742276"/>
                  </a:cubicBezTo>
                  <a:lnTo>
                    <a:pt x="1920227" y="737581"/>
                  </a:lnTo>
                  <a:cubicBezTo>
                    <a:pt x="1935243" y="732546"/>
                    <a:pt x="1950429" y="727852"/>
                    <a:pt x="1965445" y="723072"/>
                  </a:cubicBezTo>
                  <a:lnTo>
                    <a:pt x="1965445" y="723072"/>
                  </a:lnTo>
                  <a:cubicBezTo>
                    <a:pt x="1965445" y="723072"/>
                    <a:pt x="1965445" y="723072"/>
                    <a:pt x="1965445" y="723072"/>
                  </a:cubicBezTo>
                  <a:lnTo>
                    <a:pt x="1965445" y="723072"/>
                  </a:lnTo>
                  <a:cubicBezTo>
                    <a:pt x="1980290" y="717610"/>
                    <a:pt x="1995135" y="711977"/>
                    <a:pt x="2010066" y="706600"/>
                  </a:cubicBezTo>
                  <a:lnTo>
                    <a:pt x="2026106" y="701052"/>
                  </a:lnTo>
                  <a:cubicBezTo>
                    <a:pt x="2033870" y="726998"/>
                    <a:pt x="2040353" y="749701"/>
                    <a:pt x="2041036" y="754054"/>
                  </a:cubicBezTo>
                  <a:cubicBezTo>
                    <a:pt x="2022266" y="761906"/>
                    <a:pt x="2002217" y="766770"/>
                    <a:pt x="1983021" y="774111"/>
                  </a:cubicBezTo>
                  <a:close/>
                  <a:moveTo>
                    <a:pt x="2026020" y="700881"/>
                  </a:moveTo>
                  <a:lnTo>
                    <a:pt x="2009725" y="705320"/>
                  </a:lnTo>
                  <a:cubicBezTo>
                    <a:pt x="1994453" y="709502"/>
                    <a:pt x="1979096" y="713855"/>
                    <a:pt x="1963995" y="718634"/>
                  </a:cubicBezTo>
                  <a:lnTo>
                    <a:pt x="1963995" y="718634"/>
                  </a:lnTo>
                  <a:cubicBezTo>
                    <a:pt x="1963995" y="718634"/>
                    <a:pt x="1963910" y="718634"/>
                    <a:pt x="1963910" y="718634"/>
                  </a:cubicBezTo>
                  <a:lnTo>
                    <a:pt x="1963824" y="718634"/>
                  </a:lnTo>
                  <a:cubicBezTo>
                    <a:pt x="1963824" y="718634"/>
                    <a:pt x="1963824" y="718634"/>
                    <a:pt x="1963824" y="718634"/>
                  </a:cubicBezTo>
                  <a:cubicBezTo>
                    <a:pt x="1948894" y="724182"/>
                    <a:pt x="1934219" y="730156"/>
                    <a:pt x="1919630" y="736301"/>
                  </a:cubicBezTo>
                  <a:lnTo>
                    <a:pt x="1906320" y="741849"/>
                  </a:lnTo>
                  <a:cubicBezTo>
                    <a:pt x="1901372" y="728022"/>
                    <a:pt x="1895826" y="714452"/>
                    <a:pt x="1889769" y="701138"/>
                  </a:cubicBezTo>
                  <a:cubicBezTo>
                    <a:pt x="1893864" y="698577"/>
                    <a:pt x="1897959" y="696102"/>
                    <a:pt x="1902140" y="693627"/>
                  </a:cubicBezTo>
                  <a:cubicBezTo>
                    <a:pt x="1904102" y="692517"/>
                    <a:pt x="1906064" y="691493"/>
                    <a:pt x="1907941" y="690384"/>
                  </a:cubicBezTo>
                  <a:lnTo>
                    <a:pt x="1903078" y="708563"/>
                  </a:lnTo>
                  <a:lnTo>
                    <a:pt x="1896253" y="711294"/>
                  </a:lnTo>
                  <a:cubicBezTo>
                    <a:pt x="1896253" y="711294"/>
                    <a:pt x="1896253" y="711465"/>
                    <a:pt x="1896253" y="711465"/>
                  </a:cubicBezTo>
                  <a:lnTo>
                    <a:pt x="1902822" y="709331"/>
                  </a:lnTo>
                  <a:lnTo>
                    <a:pt x="1902225" y="711550"/>
                  </a:lnTo>
                  <a:cubicBezTo>
                    <a:pt x="1902225" y="711550"/>
                    <a:pt x="1902481" y="711721"/>
                    <a:pt x="1902481" y="711635"/>
                  </a:cubicBezTo>
                  <a:lnTo>
                    <a:pt x="1903334" y="709160"/>
                  </a:lnTo>
                  <a:lnTo>
                    <a:pt x="1911951" y="706429"/>
                  </a:lnTo>
                  <a:cubicBezTo>
                    <a:pt x="1913913" y="705832"/>
                    <a:pt x="1915876" y="705234"/>
                    <a:pt x="1917753" y="704637"/>
                  </a:cubicBezTo>
                  <a:cubicBezTo>
                    <a:pt x="1917070" y="706600"/>
                    <a:pt x="1916302" y="708648"/>
                    <a:pt x="1915620" y="710611"/>
                  </a:cubicBezTo>
                  <a:lnTo>
                    <a:pt x="1909647" y="726998"/>
                  </a:lnTo>
                  <a:cubicBezTo>
                    <a:pt x="1909647" y="726998"/>
                    <a:pt x="1909904" y="727169"/>
                    <a:pt x="1909904" y="727084"/>
                  </a:cubicBezTo>
                  <a:lnTo>
                    <a:pt x="1917497" y="711294"/>
                  </a:lnTo>
                  <a:cubicBezTo>
                    <a:pt x="1918776" y="708648"/>
                    <a:pt x="1920056" y="706088"/>
                    <a:pt x="1921336" y="703442"/>
                  </a:cubicBezTo>
                  <a:cubicBezTo>
                    <a:pt x="1932854" y="699857"/>
                    <a:pt x="1944457" y="696187"/>
                    <a:pt x="1955890" y="692347"/>
                  </a:cubicBezTo>
                  <a:cubicBezTo>
                    <a:pt x="1955890" y="692347"/>
                    <a:pt x="1955890" y="692347"/>
                    <a:pt x="1955890" y="692347"/>
                  </a:cubicBezTo>
                  <a:cubicBezTo>
                    <a:pt x="1955890" y="692347"/>
                    <a:pt x="1955890" y="692347"/>
                    <a:pt x="1955890" y="692347"/>
                  </a:cubicBezTo>
                  <a:cubicBezTo>
                    <a:pt x="1955890" y="692347"/>
                    <a:pt x="1955890" y="692347"/>
                    <a:pt x="1955890" y="692347"/>
                  </a:cubicBezTo>
                  <a:cubicBezTo>
                    <a:pt x="1955890" y="692347"/>
                    <a:pt x="1955890" y="692347"/>
                    <a:pt x="1955890" y="692347"/>
                  </a:cubicBezTo>
                  <a:cubicBezTo>
                    <a:pt x="1970223" y="686799"/>
                    <a:pt x="1984556" y="680995"/>
                    <a:pt x="1998804" y="675192"/>
                  </a:cubicBezTo>
                  <a:lnTo>
                    <a:pt x="2014161" y="669047"/>
                  </a:lnTo>
                  <a:cubicBezTo>
                    <a:pt x="2014161" y="669047"/>
                    <a:pt x="2014161" y="668876"/>
                    <a:pt x="2014161" y="668876"/>
                  </a:cubicBezTo>
                  <a:lnTo>
                    <a:pt x="1998548" y="673826"/>
                  </a:lnTo>
                  <a:cubicBezTo>
                    <a:pt x="1983873" y="678435"/>
                    <a:pt x="1969114" y="683044"/>
                    <a:pt x="1954524" y="687909"/>
                  </a:cubicBezTo>
                  <a:cubicBezTo>
                    <a:pt x="1954524" y="687909"/>
                    <a:pt x="1954524" y="687909"/>
                    <a:pt x="1954524" y="687909"/>
                  </a:cubicBezTo>
                  <a:cubicBezTo>
                    <a:pt x="1954524" y="687909"/>
                    <a:pt x="1954524" y="687909"/>
                    <a:pt x="1954439" y="687909"/>
                  </a:cubicBezTo>
                  <a:cubicBezTo>
                    <a:pt x="1954439" y="687909"/>
                    <a:pt x="1954439" y="687909"/>
                    <a:pt x="1954354" y="687909"/>
                  </a:cubicBezTo>
                  <a:cubicBezTo>
                    <a:pt x="1954354" y="687909"/>
                    <a:pt x="1954354" y="687909"/>
                    <a:pt x="1954354" y="687909"/>
                  </a:cubicBezTo>
                  <a:cubicBezTo>
                    <a:pt x="1943774" y="691920"/>
                    <a:pt x="1933366" y="696187"/>
                    <a:pt x="1922872" y="700455"/>
                  </a:cubicBezTo>
                  <a:cubicBezTo>
                    <a:pt x="1925858" y="694395"/>
                    <a:pt x="1928844" y="688250"/>
                    <a:pt x="1931745" y="682190"/>
                  </a:cubicBezTo>
                  <a:cubicBezTo>
                    <a:pt x="1935158" y="681081"/>
                    <a:pt x="1938655" y="680056"/>
                    <a:pt x="1942068" y="678947"/>
                  </a:cubicBezTo>
                  <a:cubicBezTo>
                    <a:pt x="1942068" y="678947"/>
                    <a:pt x="1942068" y="678947"/>
                    <a:pt x="1942068" y="678947"/>
                  </a:cubicBezTo>
                  <a:cubicBezTo>
                    <a:pt x="1942068" y="678947"/>
                    <a:pt x="1942068" y="678947"/>
                    <a:pt x="1942068" y="678947"/>
                  </a:cubicBezTo>
                  <a:cubicBezTo>
                    <a:pt x="1942068" y="678947"/>
                    <a:pt x="1942068" y="678947"/>
                    <a:pt x="1942068" y="678947"/>
                  </a:cubicBezTo>
                  <a:lnTo>
                    <a:pt x="1942068" y="678947"/>
                  </a:lnTo>
                  <a:cubicBezTo>
                    <a:pt x="1954269" y="674253"/>
                    <a:pt x="1966298" y="669132"/>
                    <a:pt x="1978328" y="664182"/>
                  </a:cubicBezTo>
                  <a:lnTo>
                    <a:pt x="1991296" y="658890"/>
                  </a:lnTo>
                  <a:cubicBezTo>
                    <a:pt x="1991296" y="658890"/>
                    <a:pt x="1991296" y="658719"/>
                    <a:pt x="1991296" y="658719"/>
                  </a:cubicBezTo>
                  <a:lnTo>
                    <a:pt x="1977987" y="662816"/>
                  </a:lnTo>
                  <a:cubicBezTo>
                    <a:pt x="1965531" y="666657"/>
                    <a:pt x="1952989" y="670412"/>
                    <a:pt x="1940618" y="674509"/>
                  </a:cubicBezTo>
                  <a:cubicBezTo>
                    <a:pt x="1940618" y="674509"/>
                    <a:pt x="1940618" y="674509"/>
                    <a:pt x="1940618" y="674509"/>
                  </a:cubicBezTo>
                  <a:cubicBezTo>
                    <a:pt x="1940618" y="674509"/>
                    <a:pt x="1940618" y="674509"/>
                    <a:pt x="1940533" y="674509"/>
                  </a:cubicBezTo>
                  <a:cubicBezTo>
                    <a:pt x="1940533" y="674509"/>
                    <a:pt x="1940533" y="674509"/>
                    <a:pt x="1940447" y="674509"/>
                  </a:cubicBezTo>
                  <a:cubicBezTo>
                    <a:pt x="1940447" y="674509"/>
                    <a:pt x="1940447" y="674509"/>
                    <a:pt x="1940447" y="674509"/>
                  </a:cubicBezTo>
                  <a:cubicBezTo>
                    <a:pt x="1938400" y="675362"/>
                    <a:pt x="1936267" y="676216"/>
                    <a:pt x="1934219" y="676984"/>
                  </a:cubicBezTo>
                  <a:cubicBezTo>
                    <a:pt x="1934219" y="676984"/>
                    <a:pt x="1934219" y="676984"/>
                    <a:pt x="1934219" y="676899"/>
                  </a:cubicBezTo>
                  <a:cubicBezTo>
                    <a:pt x="1936011" y="676045"/>
                    <a:pt x="1937802" y="675192"/>
                    <a:pt x="1939594" y="674424"/>
                  </a:cubicBezTo>
                  <a:lnTo>
                    <a:pt x="1939594" y="674424"/>
                  </a:lnTo>
                  <a:cubicBezTo>
                    <a:pt x="1939594" y="674424"/>
                    <a:pt x="1939594" y="674424"/>
                    <a:pt x="1939594" y="674424"/>
                  </a:cubicBezTo>
                  <a:lnTo>
                    <a:pt x="1939594" y="674424"/>
                  </a:lnTo>
                  <a:cubicBezTo>
                    <a:pt x="1939594" y="674424"/>
                    <a:pt x="1939594" y="674424"/>
                    <a:pt x="1939594" y="674424"/>
                  </a:cubicBezTo>
                  <a:cubicBezTo>
                    <a:pt x="1952050" y="668023"/>
                    <a:pt x="1964763" y="661963"/>
                    <a:pt x="1977816" y="656671"/>
                  </a:cubicBezTo>
                  <a:cubicBezTo>
                    <a:pt x="1982509" y="654793"/>
                    <a:pt x="1987201" y="653087"/>
                    <a:pt x="1991979" y="651379"/>
                  </a:cubicBezTo>
                  <a:cubicBezTo>
                    <a:pt x="1991979" y="651379"/>
                    <a:pt x="1991979" y="651209"/>
                    <a:pt x="1991979" y="651209"/>
                  </a:cubicBezTo>
                  <a:cubicBezTo>
                    <a:pt x="1987116" y="652489"/>
                    <a:pt x="1982338" y="653940"/>
                    <a:pt x="1977560" y="655391"/>
                  </a:cubicBezTo>
                  <a:cubicBezTo>
                    <a:pt x="1964080" y="659573"/>
                    <a:pt x="1950685" y="664352"/>
                    <a:pt x="1937802" y="670241"/>
                  </a:cubicBezTo>
                  <a:lnTo>
                    <a:pt x="1937802" y="670241"/>
                  </a:lnTo>
                  <a:cubicBezTo>
                    <a:pt x="1937802" y="670241"/>
                    <a:pt x="1937717" y="670241"/>
                    <a:pt x="1937717" y="670241"/>
                  </a:cubicBezTo>
                  <a:lnTo>
                    <a:pt x="1937632" y="670241"/>
                  </a:lnTo>
                  <a:cubicBezTo>
                    <a:pt x="1937632" y="670241"/>
                    <a:pt x="1937632" y="670241"/>
                    <a:pt x="1937632" y="670241"/>
                  </a:cubicBezTo>
                  <a:cubicBezTo>
                    <a:pt x="1937632" y="670241"/>
                    <a:pt x="1937546" y="670241"/>
                    <a:pt x="1937461" y="670327"/>
                  </a:cubicBezTo>
                  <a:cubicBezTo>
                    <a:pt x="1937973" y="669217"/>
                    <a:pt x="1938485" y="668108"/>
                    <a:pt x="1938997" y="666998"/>
                  </a:cubicBezTo>
                  <a:cubicBezTo>
                    <a:pt x="1938997" y="666998"/>
                    <a:pt x="1938997" y="666998"/>
                    <a:pt x="1938997" y="666998"/>
                  </a:cubicBezTo>
                  <a:lnTo>
                    <a:pt x="1938997" y="666998"/>
                  </a:lnTo>
                  <a:cubicBezTo>
                    <a:pt x="1938997" y="666998"/>
                    <a:pt x="1938997" y="666998"/>
                    <a:pt x="1938997" y="666998"/>
                  </a:cubicBezTo>
                  <a:cubicBezTo>
                    <a:pt x="1938997" y="666998"/>
                    <a:pt x="1938997" y="666998"/>
                    <a:pt x="1938997" y="666998"/>
                  </a:cubicBezTo>
                  <a:cubicBezTo>
                    <a:pt x="1939935" y="664608"/>
                    <a:pt x="1940788" y="662304"/>
                    <a:pt x="1941641" y="659914"/>
                  </a:cubicBezTo>
                  <a:cubicBezTo>
                    <a:pt x="1948467" y="656500"/>
                    <a:pt x="1955292" y="653172"/>
                    <a:pt x="1962118" y="649843"/>
                  </a:cubicBezTo>
                  <a:lnTo>
                    <a:pt x="1973209" y="644722"/>
                  </a:lnTo>
                  <a:cubicBezTo>
                    <a:pt x="1973209" y="644722"/>
                    <a:pt x="1973209" y="644552"/>
                    <a:pt x="1973209" y="644552"/>
                  </a:cubicBezTo>
                  <a:lnTo>
                    <a:pt x="1961777" y="648563"/>
                  </a:lnTo>
                  <a:cubicBezTo>
                    <a:pt x="1955634" y="650697"/>
                    <a:pt x="1949576" y="652916"/>
                    <a:pt x="1943519" y="655220"/>
                  </a:cubicBezTo>
                  <a:cubicBezTo>
                    <a:pt x="1945993" y="648648"/>
                    <a:pt x="1948382" y="641991"/>
                    <a:pt x="1950685" y="635334"/>
                  </a:cubicBezTo>
                  <a:cubicBezTo>
                    <a:pt x="1962032" y="629530"/>
                    <a:pt x="1973380" y="623641"/>
                    <a:pt x="1984727" y="617923"/>
                  </a:cubicBezTo>
                  <a:cubicBezTo>
                    <a:pt x="1986689" y="617411"/>
                    <a:pt x="1988737" y="616899"/>
                    <a:pt x="1990699" y="616301"/>
                  </a:cubicBezTo>
                  <a:cubicBezTo>
                    <a:pt x="1993344" y="615533"/>
                    <a:pt x="1996074" y="614850"/>
                    <a:pt x="1998634" y="614167"/>
                  </a:cubicBezTo>
                  <a:cubicBezTo>
                    <a:pt x="2001108" y="619374"/>
                    <a:pt x="2014758" y="663243"/>
                    <a:pt x="2025935" y="700540"/>
                  </a:cubicBezTo>
                  <a:close/>
                  <a:moveTo>
                    <a:pt x="1706337" y="505604"/>
                  </a:moveTo>
                  <a:cubicBezTo>
                    <a:pt x="1697549" y="501337"/>
                    <a:pt x="1688676" y="497326"/>
                    <a:pt x="1679718" y="493485"/>
                  </a:cubicBezTo>
                  <a:lnTo>
                    <a:pt x="1687652" y="492290"/>
                  </a:lnTo>
                  <a:cubicBezTo>
                    <a:pt x="1707361" y="489388"/>
                    <a:pt x="1727069" y="486486"/>
                    <a:pt x="1746692" y="483328"/>
                  </a:cubicBezTo>
                  <a:cubicBezTo>
                    <a:pt x="1746692" y="483328"/>
                    <a:pt x="1746692" y="483328"/>
                    <a:pt x="1746692" y="483328"/>
                  </a:cubicBezTo>
                  <a:cubicBezTo>
                    <a:pt x="1746692" y="483328"/>
                    <a:pt x="1746692" y="483328"/>
                    <a:pt x="1746692" y="483328"/>
                  </a:cubicBezTo>
                  <a:cubicBezTo>
                    <a:pt x="1746692" y="483328"/>
                    <a:pt x="1746692" y="483328"/>
                    <a:pt x="1746692" y="483328"/>
                  </a:cubicBezTo>
                  <a:cubicBezTo>
                    <a:pt x="1746692" y="483328"/>
                    <a:pt x="1746692" y="483328"/>
                    <a:pt x="1746692" y="483328"/>
                  </a:cubicBezTo>
                  <a:cubicBezTo>
                    <a:pt x="1766229" y="479488"/>
                    <a:pt x="1785682" y="475220"/>
                    <a:pt x="1805219" y="471124"/>
                  </a:cubicBezTo>
                  <a:lnTo>
                    <a:pt x="1810339" y="470099"/>
                  </a:lnTo>
                  <a:cubicBezTo>
                    <a:pt x="1806840" y="477951"/>
                    <a:pt x="1803428" y="485889"/>
                    <a:pt x="1800186" y="493826"/>
                  </a:cubicBezTo>
                  <a:cubicBezTo>
                    <a:pt x="1788156" y="495875"/>
                    <a:pt x="1776212" y="497923"/>
                    <a:pt x="1764182" y="499971"/>
                  </a:cubicBezTo>
                  <a:lnTo>
                    <a:pt x="1764182" y="499971"/>
                  </a:lnTo>
                  <a:cubicBezTo>
                    <a:pt x="1764182" y="499971"/>
                    <a:pt x="1764011" y="499971"/>
                    <a:pt x="1764011" y="499971"/>
                  </a:cubicBezTo>
                  <a:lnTo>
                    <a:pt x="1763841" y="499971"/>
                  </a:lnTo>
                  <a:cubicBezTo>
                    <a:pt x="1763841" y="499971"/>
                    <a:pt x="1763841" y="499971"/>
                    <a:pt x="1763841" y="499971"/>
                  </a:cubicBezTo>
                  <a:cubicBezTo>
                    <a:pt x="1747374" y="503214"/>
                    <a:pt x="1730994" y="506458"/>
                    <a:pt x="1714527" y="509701"/>
                  </a:cubicBezTo>
                  <a:cubicBezTo>
                    <a:pt x="1711712" y="508335"/>
                    <a:pt x="1708982" y="507055"/>
                    <a:pt x="1706166" y="505690"/>
                  </a:cubicBezTo>
                  <a:close/>
                  <a:moveTo>
                    <a:pt x="1757697" y="467880"/>
                  </a:moveTo>
                  <a:cubicBezTo>
                    <a:pt x="1778003" y="463186"/>
                    <a:pt x="1798223" y="458065"/>
                    <a:pt x="1818358" y="452774"/>
                  </a:cubicBezTo>
                  <a:cubicBezTo>
                    <a:pt x="1815798" y="458065"/>
                    <a:pt x="1813324" y="463442"/>
                    <a:pt x="1810850" y="468819"/>
                  </a:cubicBezTo>
                  <a:lnTo>
                    <a:pt x="1805134" y="469673"/>
                  </a:lnTo>
                  <a:cubicBezTo>
                    <a:pt x="1785426" y="472574"/>
                    <a:pt x="1765717" y="475476"/>
                    <a:pt x="1746009" y="478634"/>
                  </a:cubicBezTo>
                  <a:cubicBezTo>
                    <a:pt x="1746009" y="478634"/>
                    <a:pt x="1746009" y="478634"/>
                    <a:pt x="1746009" y="478634"/>
                  </a:cubicBezTo>
                  <a:cubicBezTo>
                    <a:pt x="1746009" y="478634"/>
                    <a:pt x="1745924" y="478634"/>
                    <a:pt x="1745839" y="478634"/>
                  </a:cubicBezTo>
                  <a:cubicBezTo>
                    <a:pt x="1745839" y="478634"/>
                    <a:pt x="1745753" y="478634"/>
                    <a:pt x="1745668" y="478634"/>
                  </a:cubicBezTo>
                  <a:cubicBezTo>
                    <a:pt x="1745668" y="478634"/>
                    <a:pt x="1745668" y="478634"/>
                    <a:pt x="1745668" y="478634"/>
                  </a:cubicBezTo>
                  <a:cubicBezTo>
                    <a:pt x="1726130" y="482475"/>
                    <a:pt x="1706678" y="486742"/>
                    <a:pt x="1687140" y="490839"/>
                  </a:cubicBezTo>
                  <a:lnTo>
                    <a:pt x="1678097" y="492717"/>
                  </a:lnTo>
                  <a:cubicBezTo>
                    <a:pt x="1674513" y="491181"/>
                    <a:pt x="1670930" y="489644"/>
                    <a:pt x="1667347" y="488193"/>
                  </a:cubicBezTo>
                  <a:cubicBezTo>
                    <a:pt x="1665043" y="487254"/>
                    <a:pt x="1662740" y="486316"/>
                    <a:pt x="1660351" y="485462"/>
                  </a:cubicBezTo>
                  <a:lnTo>
                    <a:pt x="1671015" y="483755"/>
                  </a:lnTo>
                  <a:cubicBezTo>
                    <a:pt x="1699938" y="478890"/>
                    <a:pt x="1728775" y="473769"/>
                    <a:pt x="1757442" y="467880"/>
                  </a:cubicBezTo>
                  <a:lnTo>
                    <a:pt x="1757442" y="467880"/>
                  </a:lnTo>
                  <a:cubicBezTo>
                    <a:pt x="1757442" y="467880"/>
                    <a:pt x="1757442" y="467880"/>
                    <a:pt x="1757442" y="467880"/>
                  </a:cubicBezTo>
                  <a:lnTo>
                    <a:pt x="1757442" y="467880"/>
                  </a:lnTo>
                  <a:cubicBezTo>
                    <a:pt x="1757442" y="467880"/>
                    <a:pt x="1757442" y="467880"/>
                    <a:pt x="1757442" y="467880"/>
                  </a:cubicBezTo>
                  <a:close/>
                  <a:moveTo>
                    <a:pt x="1910586" y="689103"/>
                  </a:moveTo>
                  <a:cubicBezTo>
                    <a:pt x="1915449" y="687653"/>
                    <a:pt x="1920312" y="686116"/>
                    <a:pt x="1925261" y="684580"/>
                  </a:cubicBezTo>
                  <a:cubicBezTo>
                    <a:pt x="1923128" y="690554"/>
                    <a:pt x="1920995" y="696529"/>
                    <a:pt x="1918862" y="702418"/>
                  </a:cubicBezTo>
                  <a:cubicBezTo>
                    <a:pt x="1916473" y="703357"/>
                    <a:pt x="1914084" y="704381"/>
                    <a:pt x="1911610" y="705320"/>
                  </a:cubicBezTo>
                  <a:lnTo>
                    <a:pt x="1903846" y="708392"/>
                  </a:lnTo>
                  <a:lnTo>
                    <a:pt x="1910501" y="689103"/>
                  </a:lnTo>
                  <a:cubicBezTo>
                    <a:pt x="1910501" y="689103"/>
                    <a:pt x="1910501" y="689103"/>
                    <a:pt x="1910586" y="689103"/>
                  </a:cubicBezTo>
                  <a:close/>
                  <a:moveTo>
                    <a:pt x="1911695" y="685775"/>
                  </a:moveTo>
                  <a:cubicBezTo>
                    <a:pt x="1913401" y="680995"/>
                    <a:pt x="1915022" y="676216"/>
                    <a:pt x="1916729" y="671436"/>
                  </a:cubicBezTo>
                  <a:cubicBezTo>
                    <a:pt x="1921677" y="669388"/>
                    <a:pt x="1926711" y="667340"/>
                    <a:pt x="1931659" y="665291"/>
                  </a:cubicBezTo>
                  <a:lnTo>
                    <a:pt x="1931659" y="665291"/>
                  </a:lnTo>
                  <a:cubicBezTo>
                    <a:pt x="1931659" y="665291"/>
                    <a:pt x="1931659" y="665291"/>
                    <a:pt x="1931659" y="665291"/>
                  </a:cubicBezTo>
                  <a:lnTo>
                    <a:pt x="1931659" y="665291"/>
                  </a:lnTo>
                  <a:cubicBezTo>
                    <a:pt x="1931659" y="665291"/>
                    <a:pt x="1931659" y="665291"/>
                    <a:pt x="1931659" y="665291"/>
                  </a:cubicBezTo>
                  <a:cubicBezTo>
                    <a:pt x="1932001" y="665120"/>
                    <a:pt x="1932342" y="664950"/>
                    <a:pt x="1932683" y="664779"/>
                  </a:cubicBezTo>
                  <a:cubicBezTo>
                    <a:pt x="1931318" y="668364"/>
                    <a:pt x="1929953" y="672034"/>
                    <a:pt x="1928588" y="675618"/>
                  </a:cubicBezTo>
                  <a:cubicBezTo>
                    <a:pt x="1922872" y="678862"/>
                    <a:pt x="1917241" y="682276"/>
                    <a:pt x="1911695" y="685860"/>
                  </a:cubicBezTo>
                  <a:close/>
                  <a:moveTo>
                    <a:pt x="1929783" y="660938"/>
                  </a:moveTo>
                  <a:lnTo>
                    <a:pt x="1929783" y="660938"/>
                  </a:lnTo>
                  <a:cubicBezTo>
                    <a:pt x="1929783" y="660938"/>
                    <a:pt x="1929783" y="660938"/>
                    <a:pt x="1929783" y="660938"/>
                  </a:cubicBezTo>
                  <a:lnTo>
                    <a:pt x="1929783" y="660938"/>
                  </a:lnTo>
                  <a:cubicBezTo>
                    <a:pt x="1929783" y="660938"/>
                    <a:pt x="1929783" y="660938"/>
                    <a:pt x="1929783" y="660938"/>
                  </a:cubicBezTo>
                  <a:cubicBezTo>
                    <a:pt x="1925943" y="662816"/>
                    <a:pt x="1922189" y="664779"/>
                    <a:pt x="1918435" y="666742"/>
                  </a:cubicBezTo>
                  <a:cubicBezTo>
                    <a:pt x="1920739" y="660170"/>
                    <a:pt x="1922957" y="653684"/>
                    <a:pt x="1925261" y="647112"/>
                  </a:cubicBezTo>
                  <a:cubicBezTo>
                    <a:pt x="1932001" y="644125"/>
                    <a:pt x="1938741" y="641052"/>
                    <a:pt x="1945566" y="638065"/>
                  </a:cubicBezTo>
                  <a:cubicBezTo>
                    <a:pt x="1942239" y="644893"/>
                    <a:pt x="1938912" y="651721"/>
                    <a:pt x="1935755" y="658549"/>
                  </a:cubicBezTo>
                  <a:cubicBezTo>
                    <a:pt x="1933878" y="659317"/>
                    <a:pt x="1931916" y="660085"/>
                    <a:pt x="1930038" y="660853"/>
                  </a:cubicBezTo>
                  <a:close/>
                  <a:moveTo>
                    <a:pt x="1844380" y="567738"/>
                  </a:moveTo>
                  <a:cubicBezTo>
                    <a:pt x="1847537" y="571920"/>
                    <a:pt x="1850950" y="576017"/>
                    <a:pt x="1854618" y="579772"/>
                  </a:cubicBezTo>
                  <a:cubicBezTo>
                    <a:pt x="1848305" y="582418"/>
                    <a:pt x="1841991" y="585064"/>
                    <a:pt x="1835592" y="587624"/>
                  </a:cubicBezTo>
                  <a:lnTo>
                    <a:pt x="1843868" y="568677"/>
                  </a:lnTo>
                  <a:cubicBezTo>
                    <a:pt x="1843868" y="568677"/>
                    <a:pt x="1844124" y="567994"/>
                    <a:pt x="1844295" y="567653"/>
                  </a:cubicBezTo>
                  <a:close/>
                  <a:moveTo>
                    <a:pt x="1822283" y="568165"/>
                  </a:moveTo>
                  <a:lnTo>
                    <a:pt x="1820918" y="569616"/>
                  </a:lnTo>
                  <a:cubicBezTo>
                    <a:pt x="1820064" y="569957"/>
                    <a:pt x="1819211" y="570298"/>
                    <a:pt x="1818358" y="570640"/>
                  </a:cubicBezTo>
                  <a:lnTo>
                    <a:pt x="1815798" y="571579"/>
                  </a:lnTo>
                  <a:lnTo>
                    <a:pt x="1818017" y="566202"/>
                  </a:lnTo>
                  <a:cubicBezTo>
                    <a:pt x="1819638" y="562276"/>
                    <a:pt x="1821344" y="558350"/>
                    <a:pt x="1823051" y="554424"/>
                  </a:cubicBezTo>
                  <a:cubicBezTo>
                    <a:pt x="1826378" y="552973"/>
                    <a:pt x="1829705" y="551522"/>
                    <a:pt x="1832947" y="550071"/>
                  </a:cubicBezTo>
                  <a:cubicBezTo>
                    <a:pt x="1835166" y="554167"/>
                    <a:pt x="1837640" y="558179"/>
                    <a:pt x="1840285" y="562105"/>
                  </a:cubicBezTo>
                  <a:cubicBezTo>
                    <a:pt x="1834056" y="564495"/>
                    <a:pt x="1827914" y="566885"/>
                    <a:pt x="1821685" y="569359"/>
                  </a:cubicBezTo>
                  <a:lnTo>
                    <a:pt x="1822453" y="568506"/>
                  </a:lnTo>
                  <a:cubicBezTo>
                    <a:pt x="1822453" y="568506"/>
                    <a:pt x="1822283" y="568250"/>
                    <a:pt x="1822197" y="568335"/>
                  </a:cubicBezTo>
                  <a:close/>
                  <a:moveTo>
                    <a:pt x="1815287" y="572859"/>
                  </a:moveTo>
                  <a:lnTo>
                    <a:pt x="1818614" y="571920"/>
                  </a:lnTo>
                  <a:lnTo>
                    <a:pt x="1813410" y="577297"/>
                  </a:lnTo>
                  <a:lnTo>
                    <a:pt x="1815202" y="572859"/>
                  </a:lnTo>
                  <a:close/>
                  <a:moveTo>
                    <a:pt x="1815884" y="521821"/>
                  </a:moveTo>
                  <a:cubicBezTo>
                    <a:pt x="1817676" y="521565"/>
                    <a:pt x="1819552" y="521309"/>
                    <a:pt x="1821344" y="520967"/>
                  </a:cubicBezTo>
                  <a:cubicBezTo>
                    <a:pt x="1822539" y="525491"/>
                    <a:pt x="1824074" y="529929"/>
                    <a:pt x="1825696" y="534281"/>
                  </a:cubicBezTo>
                  <a:cubicBezTo>
                    <a:pt x="1820747" y="536415"/>
                    <a:pt x="1815884" y="538549"/>
                    <a:pt x="1811021" y="540597"/>
                  </a:cubicBezTo>
                  <a:lnTo>
                    <a:pt x="1806073" y="542731"/>
                  </a:lnTo>
                  <a:cubicBezTo>
                    <a:pt x="1808206" y="538037"/>
                    <a:pt x="1810339" y="533428"/>
                    <a:pt x="1812557" y="528734"/>
                  </a:cubicBezTo>
                  <a:cubicBezTo>
                    <a:pt x="1813666" y="526429"/>
                    <a:pt x="1814775" y="524039"/>
                    <a:pt x="1815884" y="521735"/>
                  </a:cubicBezTo>
                  <a:close/>
                  <a:moveTo>
                    <a:pt x="1801295" y="519345"/>
                  </a:moveTo>
                  <a:cubicBezTo>
                    <a:pt x="1797967" y="519857"/>
                    <a:pt x="1794640" y="520455"/>
                    <a:pt x="1791312" y="521138"/>
                  </a:cubicBezTo>
                  <a:cubicBezTo>
                    <a:pt x="1792251" y="519089"/>
                    <a:pt x="1793190" y="517041"/>
                    <a:pt x="1794128" y="514993"/>
                  </a:cubicBezTo>
                  <a:cubicBezTo>
                    <a:pt x="1794384" y="514480"/>
                    <a:pt x="1794640" y="513968"/>
                    <a:pt x="1794896" y="513456"/>
                  </a:cubicBezTo>
                  <a:cubicBezTo>
                    <a:pt x="1795408" y="513456"/>
                    <a:pt x="1795920" y="513371"/>
                    <a:pt x="1796346" y="513286"/>
                  </a:cubicBezTo>
                  <a:lnTo>
                    <a:pt x="1796346" y="513286"/>
                  </a:lnTo>
                  <a:cubicBezTo>
                    <a:pt x="1796346" y="513286"/>
                    <a:pt x="1796346" y="513286"/>
                    <a:pt x="1796346" y="513286"/>
                  </a:cubicBezTo>
                  <a:lnTo>
                    <a:pt x="1796346" y="513286"/>
                  </a:lnTo>
                  <a:cubicBezTo>
                    <a:pt x="1803428" y="512262"/>
                    <a:pt x="1810424" y="511152"/>
                    <a:pt x="1817419" y="510042"/>
                  </a:cubicBezTo>
                  <a:cubicBezTo>
                    <a:pt x="1816311" y="512774"/>
                    <a:pt x="1815287" y="515505"/>
                    <a:pt x="1814178" y="518321"/>
                  </a:cubicBezTo>
                  <a:cubicBezTo>
                    <a:pt x="1809912" y="518577"/>
                    <a:pt x="1805561" y="518919"/>
                    <a:pt x="1801295" y="519345"/>
                  </a:cubicBezTo>
                  <a:lnTo>
                    <a:pt x="1801295" y="519345"/>
                  </a:lnTo>
                  <a:cubicBezTo>
                    <a:pt x="1801295" y="519345"/>
                    <a:pt x="1801210" y="519345"/>
                    <a:pt x="1801210" y="519345"/>
                  </a:cubicBezTo>
                  <a:lnTo>
                    <a:pt x="1801124" y="519345"/>
                  </a:lnTo>
                  <a:cubicBezTo>
                    <a:pt x="1801124" y="519345"/>
                    <a:pt x="1801124" y="519345"/>
                    <a:pt x="1801124" y="519345"/>
                  </a:cubicBezTo>
                  <a:close/>
                  <a:moveTo>
                    <a:pt x="1863406" y="482304"/>
                  </a:moveTo>
                  <a:lnTo>
                    <a:pt x="1854277" y="484011"/>
                  </a:lnTo>
                  <a:cubicBezTo>
                    <a:pt x="1858031" y="474793"/>
                    <a:pt x="1861870" y="465661"/>
                    <a:pt x="1865709" y="456444"/>
                  </a:cubicBezTo>
                  <a:cubicBezTo>
                    <a:pt x="1867245" y="455334"/>
                    <a:pt x="1868781" y="454139"/>
                    <a:pt x="1870402" y="453030"/>
                  </a:cubicBezTo>
                  <a:cubicBezTo>
                    <a:pt x="1869122" y="457041"/>
                    <a:pt x="1868013" y="461223"/>
                    <a:pt x="1867330" y="465661"/>
                  </a:cubicBezTo>
                  <a:lnTo>
                    <a:pt x="1863576" y="468051"/>
                  </a:lnTo>
                  <a:lnTo>
                    <a:pt x="1864259" y="469417"/>
                  </a:lnTo>
                  <a:lnTo>
                    <a:pt x="1866904" y="468307"/>
                  </a:lnTo>
                  <a:cubicBezTo>
                    <a:pt x="1865539" y="478122"/>
                    <a:pt x="1865709" y="488705"/>
                    <a:pt x="1867757" y="499203"/>
                  </a:cubicBezTo>
                  <a:cubicBezTo>
                    <a:pt x="1864515" y="507397"/>
                    <a:pt x="1861358" y="515590"/>
                    <a:pt x="1858287" y="523783"/>
                  </a:cubicBezTo>
                  <a:cubicBezTo>
                    <a:pt x="1852058" y="525491"/>
                    <a:pt x="1845830" y="527283"/>
                    <a:pt x="1839602" y="529075"/>
                  </a:cubicBezTo>
                  <a:cubicBezTo>
                    <a:pt x="1838664" y="526941"/>
                    <a:pt x="1837810" y="524722"/>
                    <a:pt x="1837043" y="522503"/>
                  </a:cubicBezTo>
                  <a:cubicBezTo>
                    <a:pt x="1837555" y="521309"/>
                    <a:pt x="1838152" y="520028"/>
                    <a:pt x="1838664" y="518833"/>
                  </a:cubicBezTo>
                  <a:cubicBezTo>
                    <a:pt x="1838664" y="518833"/>
                    <a:pt x="1838749" y="518833"/>
                    <a:pt x="1838834" y="518833"/>
                  </a:cubicBezTo>
                  <a:cubicBezTo>
                    <a:pt x="1843271" y="518406"/>
                    <a:pt x="1847622" y="517980"/>
                    <a:pt x="1852058" y="517553"/>
                  </a:cubicBezTo>
                  <a:cubicBezTo>
                    <a:pt x="1852058" y="517553"/>
                    <a:pt x="1852058" y="517382"/>
                    <a:pt x="1852058" y="517382"/>
                  </a:cubicBezTo>
                  <a:cubicBezTo>
                    <a:pt x="1847792" y="517382"/>
                    <a:pt x="1843527" y="517382"/>
                    <a:pt x="1839346" y="517382"/>
                  </a:cubicBezTo>
                  <a:cubicBezTo>
                    <a:pt x="1841138" y="513371"/>
                    <a:pt x="1842930" y="509360"/>
                    <a:pt x="1844721" y="505434"/>
                  </a:cubicBezTo>
                  <a:cubicBezTo>
                    <a:pt x="1845659" y="505263"/>
                    <a:pt x="1846513" y="505092"/>
                    <a:pt x="1847451" y="504921"/>
                  </a:cubicBezTo>
                  <a:lnTo>
                    <a:pt x="1865539" y="501678"/>
                  </a:lnTo>
                  <a:cubicBezTo>
                    <a:pt x="1865539" y="501678"/>
                    <a:pt x="1865539" y="501508"/>
                    <a:pt x="1865539" y="501508"/>
                  </a:cubicBezTo>
                  <a:lnTo>
                    <a:pt x="1847366" y="503556"/>
                  </a:lnTo>
                  <a:cubicBezTo>
                    <a:pt x="1846769" y="503556"/>
                    <a:pt x="1846086" y="503641"/>
                    <a:pt x="1845489" y="503727"/>
                  </a:cubicBezTo>
                  <a:cubicBezTo>
                    <a:pt x="1847963" y="498179"/>
                    <a:pt x="1850523" y="492631"/>
                    <a:pt x="1853083" y="487084"/>
                  </a:cubicBezTo>
                  <a:lnTo>
                    <a:pt x="1853083" y="487084"/>
                  </a:lnTo>
                  <a:cubicBezTo>
                    <a:pt x="1853083" y="487084"/>
                    <a:pt x="1853083" y="487084"/>
                    <a:pt x="1853083" y="487084"/>
                  </a:cubicBezTo>
                  <a:lnTo>
                    <a:pt x="1853083" y="487084"/>
                  </a:lnTo>
                  <a:cubicBezTo>
                    <a:pt x="1853083" y="487084"/>
                    <a:pt x="1853083" y="487084"/>
                    <a:pt x="1853083" y="487084"/>
                  </a:cubicBezTo>
                  <a:cubicBezTo>
                    <a:pt x="1853424" y="486316"/>
                    <a:pt x="1853679" y="485547"/>
                    <a:pt x="1854021" y="484865"/>
                  </a:cubicBezTo>
                  <a:lnTo>
                    <a:pt x="1863491" y="482646"/>
                  </a:lnTo>
                  <a:cubicBezTo>
                    <a:pt x="1863491" y="482646"/>
                    <a:pt x="1863491" y="482390"/>
                    <a:pt x="1863491" y="482475"/>
                  </a:cubicBezTo>
                  <a:close/>
                  <a:moveTo>
                    <a:pt x="1903931" y="421451"/>
                  </a:moveTo>
                  <a:lnTo>
                    <a:pt x="1901543" y="426401"/>
                  </a:lnTo>
                  <a:cubicBezTo>
                    <a:pt x="1898727" y="428364"/>
                    <a:pt x="1895911" y="430412"/>
                    <a:pt x="1893181" y="432546"/>
                  </a:cubicBezTo>
                  <a:cubicBezTo>
                    <a:pt x="1896338" y="428620"/>
                    <a:pt x="1899922" y="424865"/>
                    <a:pt x="1903846" y="421451"/>
                  </a:cubicBezTo>
                  <a:close/>
                  <a:moveTo>
                    <a:pt x="1930380" y="425121"/>
                  </a:moveTo>
                  <a:cubicBezTo>
                    <a:pt x="1932769" y="423755"/>
                    <a:pt x="1935243" y="422304"/>
                    <a:pt x="1937632" y="420853"/>
                  </a:cubicBezTo>
                  <a:lnTo>
                    <a:pt x="1935328" y="425804"/>
                  </a:lnTo>
                  <a:cubicBezTo>
                    <a:pt x="1930295" y="428193"/>
                    <a:pt x="1925261" y="430668"/>
                    <a:pt x="1920312" y="433229"/>
                  </a:cubicBezTo>
                  <a:lnTo>
                    <a:pt x="1920312" y="433229"/>
                  </a:lnTo>
                  <a:cubicBezTo>
                    <a:pt x="1920312" y="433229"/>
                    <a:pt x="1920142" y="433229"/>
                    <a:pt x="1920142" y="433229"/>
                  </a:cubicBezTo>
                  <a:lnTo>
                    <a:pt x="1919971" y="433229"/>
                  </a:lnTo>
                  <a:cubicBezTo>
                    <a:pt x="1919971" y="433229"/>
                    <a:pt x="1919971" y="433229"/>
                    <a:pt x="1919971" y="433229"/>
                  </a:cubicBezTo>
                  <a:cubicBezTo>
                    <a:pt x="1911610" y="438008"/>
                    <a:pt x="1903334" y="442958"/>
                    <a:pt x="1895144" y="447994"/>
                  </a:cubicBezTo>
                  <a:cubicBezTo>
                    <a:pt x="1896082" y="445604"/>
                    <a:pt x="1897021" y="443300"/>
                    <a:pt x="1897874" y="440910"/>
                  </a:cubicBezTo>
                  <a:cubicBezTo>
                    <a:pt x="1908624" y="435533"/>
                    <a:pt x="1919459" y="430242"/>
                    <a:pt x="1930209" y="424950"/>
                  </a:cubicBezTo>
                  <a:lnTo>
                    <a:pt x="1930209" y="424950"/>
                  </a:lnTo>
                  <a:cubicBezTo>
                    <a:pt x="1930209" y="424950"/>
                    <a:pt x="1930209" y="424950"/>
                    <a:pt x="1930209" y="424950"/>
                  </a:cubicBezTo>
                  <a:lnTo>
                    <a:pt x="1930209" y="424950"/>
                  </a:lnTo>
                  <a:cubicBezTo>
                    <a:pt x="1930209" y="424950"/>
                    <a:pt x="1930209" y="424950"/>
                    <a:pt x="1930209" y="424950"/>
                  </a:cubicBezTo>
                  <a:close/>
                  <a:moveTo>
                    <a:pt x="1834483" y="514822"/>
                  </a:moveTo>
                  <a:cubicBezTo>
                    <a:pt x="1833801" y="512432"/>
                    <a:pt x="1833118" y="509957"/>
                    <a:pt x="1832606" y="507482"/>
                  </a:cubicBezTo>
                  <a:cubicBezTo>
                    <a:pt x="1834313" y="507226"/>
                    <a:pt x="1835934" y="506885"/>
                    <a:pt x="1837640" y="506629"/>
                  </a:cubicBezTo>
                  <a:cubicBezTo>
                    <a:pt x="1836616" y="509360"/>
                    <a:pt x="1835592" y="512091"/>
                    <a:pt x="1834483" y="514822"/>
                  </a:cubicBezTo>
                  <a:close/>
                  <a:moveTo>
                    <a:pt x="1841309" y="532830"/>
                  </a:moveTo>
                  <a:cubicBezTo>
                    <a:pt x="1846769" y="530611"/>
                    <a:pt x="1852144" y="528222"/>
                    <a:pt x="1857519" y="525917"/>
                  </a:cubicBezTo>
                  <a:cubicBezTo>
                    <a:pt x="1855727" y="530782"/>
                    <a:pt x="1853936" y="535562"/>
                    <a:pt x="1852144" y="540426"/>
                  </a:cubicBezTo>
                  <a:lnTo>
                    <a:pt x="1850352" y="540939"/>
                  </a:lnTo>
                  <a:cubicBezTo>
                    <a:pt x="1848987" y="541365"/>
                    <a:pt x="1847622" y="541792"/>
                    <a:pt x="1846257" y="542134"/>
                  </a:cubicBezTo>
                  <a:cubicBezTo>
                    <a:pt x="1844465" y="539146"/>
                    <a:pt x="1842844" y="535988"/>
                    <a:pt x="1841309" y="532830"/>
                  </a:cubicBezTo>
                  <a:close/>
                  <a:moveTo>
                    <a:pt x="1878080" y="463101"/>
                  </a:moveTo>
                  <a:lnTo>
                    <a:pt x="1878080" y="463101"/>
                  </a:lnTo>
                  <a:cubicBezTo>
                    <a:pt x="1878080" y="463101"/>
                    <a:pt x="1878251" y="462589"/>
                    <a:pt x="1878336" y="462247"/>
                  </a:cubicBezTo>
                  <a:cubicBezTo>
                    <a:pt x="1881066" y="460882"/>
                    <a:pt x="1883797" y="459431"/>
                    <a:pt x="1886612" y="458065"/>
                  </a:cubicBezTo>
                  <a:cubicBezTo>
                    <a:pt x="1883028" y="465661"/>
                    <a:pt x="1879445" y="473342"/>
                    <a:pt x="1875948" y="481024"/>
                  </a:cubicBezTo>
                  <a:cubicBezTo>
                    <a:pt x="1875948" y="475220"/>
                    <a:pt x="1876630" y="469417"/>
                    <a:pt x="1878080" y="463527"/>
                  </a:cubicBezTo>
                  <a:lnTo>
                    <a:pt x="1878336" y="463527"/>
                  </a:lnTo>
                  <a:cubicBezTo>
                    <a:pt x="1878336" y="463527"/>
                    <a:pt x="1878336" y="463101"/>
                    <a:pt x="1878251" y="463101"/>
                  </a:cubicBezTo>
                  <a:close/>
                  <a:moveTo>
                    <a:pt x="1850693" y="542219"/>
                  </a:moveTo>
                  <a:lnTo>
                    <a:pt x="1851546" y="541877"/>
                  </a:lnTo>
                  <a:cubicBezTo>
                    <a:pt x="1850864" y="543755"/>
                    <a:pt x="1850182" y="545633"/>
                    <a:pt x="1849499" y="547425"/>
                  </a:cubicBezTo>
                  <a:cubicBezTo>
                    <a:pt x="1848731" y="546230"/>
                    <a:pt x="1847963" y="544950"/>
                    <a:pt x="1847196" y="543755"/>
                  </a:cubicBezTo>
                  <a:cubicBezTo>
                    <a:pt x="1848390" y="543243"/>
                    <a:pt x="1849499" y="542731"/>
                    <a:pt x="1850693" y="542219"/>
                  </a:cubicBezTo>
                  <a:close/>
                  <a:moveTo>
                    <a:pt x="1857092" y="539573"/>
                  </a:moveTo>
                  <a:lnTo>
                    <a:pt x="1861017" y="537951"/>
                  </a:lnTo>
                  <a:cubicBezTo>
                    <a:pt x="1861017" y="537951"/>
                    <a:pt x="1861017" y="537781"/>
                    <a:pt x="1861017" y="537781"/>
                  </a:cubicBezTo>
                  <a:lnTo>
                    <a:pt x="1857519" y="538805"/>
                  </a:lnTo>
                  <a:cubicBezTo>
                    <a:pt x="1859908" y="533513"/>
                    <a:pt x="1862296" y="528136"/>
                    <a:pt x="1864686" y="522845"/>
                  </a:cubicBezTo>
                  <a:lnTo>
                    <a:pt x="1869122" y="520967"/>
                  </a:lnTo>
                  <a:cubicBezTo>
                    <a:pt x="1869122" y="520967"/>
                    <a:pt x="1869122" y="520796"/>
                    <a:pt x="1869122" y="520796"/>
                  </a:cubicBezTo>
                  <a:lnTo>
                    <a:pt x="1865197" y="521906"/>
                  </a:lnTo>
                  <a:cubicBezTo>
                    <a:pt x="1866989" y="517894"/>
                    <a:pt x="1868781" y="513883"/>
                    <a:pt x="1870658" y="509872"/>
                  </a:cubicBezTo>
                  <a:cubicBezTo>
                    <a:pt x="1873644" y="519260"/>
                    <a:pt x="1878166" y="528478"/>
                    <a:pt x="1884565" y="536757"/>
                  </a:cubicBezTo>
                  <a:cubicBezTo>
                    <a:pt x="1882773" y="541280"/>
                    <a:pt x="1880896" y="545803"/>
                    <a:pt x="1879104" y="550327"/>
                  </a:cubicBezTo>
                  <a:cubicBezTo>
                    <a:pt x="1871511" y="552375"/>
                    <a:pt x="1863917" y="554509"/>
                    <a:pt x="1856324" y="556643"/>
                  </a:cubicBezTo>
                  <a:cubicBezTo>
                    <a:pt x="1854874" y="554765"/>
                    <a:pt x="1853424" y="552887"/>
                    <a:pt x="1852058" y="551010"/>
                  </a:cubicBezTo>
                  <a:cubicBezTo>
                    <a:pt x="1853765" y="547169"/>
                    <a:pt x="1855471" y="543414"/>
                    <a:pt x="1857178" y="539573"/>
                  </a:cubicBezTo>
                  <a:close/>
                  <a:moveTo>
                    <a:pt x="1887721" y="504495"/>
                  </a:moveTo>
                  <a:lnTo>
                    <a:pt x="1887294" y="504665"/>
                  </a:lnTo>
                  <a:cubicBezTo>
                    <a:pt x="1889172" y="503556"/>
                    <a:pt x="1891048" y="502446"/>
                    <a:pt x="1892926" y="501337"/>
                  </a:cubicBezTo>
                  <a:cubicBezTo>
                    <a:pt x="1893779" y="500825"/>
                    <a:pt x="1894547" y="500398"/>
                    <a:pt x="1895400" y="499971"/>
                  </a:cubicBezTo>
                  <a:lnTo>
                    <a:pt x="1899922" y="500313"/>
                  </a:lnTo>
                  <a:cubicBezTo>
                    <a:pt x="1898898" y="502446"/>
                    <a:pt x="1897874" y="504580"/>
                    <a:pt x="1896935" y="506799"/>
                  </a:cubicBezTo>
                  <a:cubicBezTo>
                    <a:pt x="1895229" y="506799"/>
                    <a:pt x="1893437" y="506885"/>
                    <a:pt x="1891731" y="506970"/>
                  </a:cubicBezTo>
                  <a:lnTo>
                    <a:pt x="1885332" y="507141"/>
                  </a:lnTo>
                  <a:lnTo>
                    <a:pt x="1887294" y="506458"/>
                  </a:lnTo>
                  <a:cubicBezTo>
                    <a:pt x="1887294" y="506458"/>
                    <a:pt x="1887294" y="506116"/>
                    <a:pt x="1887209" y="506202"/>
                  </a:cubicBezTo>
                  <a:lnTo>
                    <a:pt x="1883370" y="507226"/>
                  </a:lnTo>
                  <a:lnTo>
                    <a:pt x="1883114" y="507226"/>
                  </a:lnTo>
                  <a:cubicBezTo>
                    <a:pt x="1883797" y="506799"/>
                    <a:pt x="1884479" y="506458"/>
                    <a:pt x="1885077" y="506031"/>
                  </a:cubicBezTo>
                  <a:lnTo>
                    <a:pt x="1887806" y="504836"/>
                  </a:lnTo>
                  <a:cubicBezTo>
                    <a:pt x="1887806" y="504836"/>
                    <a:pt x="1887806" y="504495"/>
                    <a:pt x="1887721" y="504580"/>
                  </a:cubicBezTo>
                  <a:close/>
                  <a:moveTo>
                    <a:pt x="1920824" y="486060"/>
                  </a:moveTo>
                  <a:cubicBezTo>
                    <a:pt x="1919715" y="488791"/>
                    <a:pt x="1918692" y="491522"/>
                    <a:pt x="1917582" y="494253"/>
                  </a:cubicBezTo>
                  <a:cubicBezTo>
                    <a:pt x="1915279" y="495704"/>
                    <a:pt x="1912975" y="497155"/>
                    <a:pt x="1910672" y="498691"/>
                  </a:cubicBezTo>
                  <a:cubicBezTo>
                    <a:pt x="1909733" y="498691"/>
                    <a:pt x="1908709" y="498776"/>
                    <a:pt x="1907771" y="498776"/>
                  </a:cubicBezTo>
                  <a:lnTo>
                    <a:pt x="1907430" y="498776"/>
                  </a:lnTo>
                  <a:cubicBezTo>
                    <a:pt x="1908368" y="496387"/>
                    <a:pt x="1909392" y="493997"/>
                    <a:pt x="1910330" y="491607"/>
                  </a:cubicBezTo>
                  <a:cubicBezTo>
                    <a:pt x="1913828" y="489729"/>
                    <a:pt x="1917326" y="487852"/>
                    <a:pt x="1920824" y="485974"/>
                  </a:cubicBezTo>
                  <a:close/>
                  <a:moveTo>
                    <a:pt x="1912805" y="485547"/>
                  </a:moveTo>
                  <a:cubicBezTo>
                    <a:pt x="1912805" y="485547"/>
                    <a:pt x="1913060" y="485035"/>
                    <a:pt x="1913146" y="484694"/>
                  </a:cubicBezTo>
                  <a:lnTo>
                    <a:pt x="1914084" y="484694"/>
                  </a:lnTo>
                  <a:cubicBezTo>
                    <a:pt x="1914084" y="484694"/>
                    <a:pt x="1913231" y="485206"/>
                    <a:pt x="1912805" y="485547"/>
                  </a:cubicBezTo>
                  <a:close/>
                  <a:moveTo>
                    <a:pt x="1962630" y="484779"/>
                  </a:moveTo>
                  <a:cubicBezTo>
                    <a:pt x="1958535" y="487254"/>
                    <a:pt x="1954524" y="489815"/>
                    <a:pt x="1950600" y="492461"/>
                  </a:cubicBezTo>
                  <a:cubicBezTo>
                    <a:pt x="1950770" y="491863"/>
                    <a:pt x="1950856" y="491266"/>
                    <a:pt x="1951027" y="490583"/>
                  </a:cubicBezTo>
                  <a:cubicBezTo>
                    <a:pt x="1951027" y="490498"/>
                    <a:pt x="1950770" y="490412"/>
                    <a:pt x="1950770" y="490583"/>
                  </a:cubicBezTo>
                  <a:cubicBezTo>
                    <a:pt x="1950515" y="491351"/>
                    <a:pt x="1950344" y="492119"/>
                    <a:pt x="1950088" y="492887"/>
                  </a:cubicBezTo>
                  <a:cubicBezTo>
                    <a:pt x="1948040" y="494253"/>
                    <a:pt x="1945907" y="495619"/>
                    <a:pt x="1943860" y="496984"/>
                  </a:cubicBezTo>
                  <a:cubicBezTo>
                    <a:pt x="1941556" y="497155"/>
                    <a:pt x="1939253" y="497240"/>
                    <a:pt x="1937034" y="497411"/>
                  </a:cubicBezTo>
                  <a:cubicBezTo>
                    <a:pt x="1944372" y="493143"/>
                    <a:pt x="1951709" y="488961"/>
                    <a:pt x="1959132" y="484865"/>
                  </a:cubicBezTo>
                  <a:cubicBezTo>
                    <a:pt x="1960326" y="484865"/>
                    <a:pt x="1961520" y="484865"/>
                    <a:pt x="1962715" y="484865"/>
                  </a:cubicBezTo>
                  <a:close/>
                  <a:moveTo>
                    <a:pt x="1955207" y="540170"/>
                  </a:moveTo>
                  <a:lnTo>
                    <a:pt x="1956060" y="536842"/>
                  </a:lnTo>
                  <a:cubicBezTo>
                    <a:pt x="1960070" y="534793"/>
                    <a:pt x="1964165" y="532830"/>
                    <a:pt x="1968175" y="530782"/>
                  </a:cubicBezTo>
                  <a:cubicBezTo>
                    <a:pt x="1968261" y="530782"/>
                    <a:pt x="1968431" y="530782"/>
                    <a:pt x="1968516" y="530782"/>
                  </a:cubicBezTo>
                  <a:cubicBezTo>
                    <a:pt x="1964251" y="533855"/>
                    <a:pt x="1960070" y="537013"/>
                    <a:pt x="1955975" y="540256"/>
                  </a:cubicBezTo>
                  <a:cubicBezTo>
                    <a:pt x="1955719" y="540256"/>
                    <a:pt x="1955463" y="540170"/>
                    <a:pt x="1955122" y="540085"/>
                  </a:cubicBezTo>
                  <a:close/>
                  <a:moveTo>
                    <a:pt x="1969285" y="524637"/>
                  </a:moveTo>
                  <a:cubicBezTo>
                    <a:pt x="1966640" y="524296"/>
                    <a:pt x="1963995" y="524039"/>
                    <a:pt x="1961435" y="523783"/>
                  </a:cubicBezTo>
                  <a:cubicBezTo>
                    <a:pt x="1967493" y="519601"/>
                    <a:pt x="1973550" y="515590"/>
                    <a:pt x="1979693" y="511664"/>
                  </a:cubicBezTo>
                  <a:cubicBezTo>
                    <a:pt x="1983532" y="511579"/>
                    <a:pt x="1987457" y="511408"/>
                    <a:pt x="1991296" y="511323"/>
                  </a:cubicBezTo>
                  <a:cubicBezTo>
                    <a:pt x="1983959" y="515675"/>
                    <a:pt x="1976622" y="520199"/>
                    <a:pt x="1969285" y="524722"/>
                  </a:cubicBezTo>
                  <a:close/>
                  <a:moveTo>
                    <a:pt x="1889513" y="585661"/>
                  </a:moveTo>
                  <a:cubicBezTo>
                    <a:pt x="1890451" y="583271"/>
                    <a:pt x="1891390" y="580882"/>
                    <a:pt x="1892328" y="578492"/>
                  </a:cubicBezTo>
                  <a:cubicBezTo>
                    <a:pt x="1897703" y="576785"/>
                    <a:pt x="1903078" y="575078"/>
                    <a:pt x="1908453" y="573456"/>
                  </a:cubicBezTo>
                  <a:lnTo>
                    <a:pt x="1915022" y="571579"/>
                  </a:lnTo>
                  <a:cubicBezTo>
                    <a:pt x="1913658" y="574993"/>
                    <a:pt x="1912207" y="578407"/>
                    <a:pt x="1910842" y="581735"/>
                  </a:cubicBezTo>
                  <a:lnTo>
                    <a:pt x="1910842" y="581735"/>
                  </a:lnTo>
                  <a:cubicBezTo>
                    <a:pt x="1910842" y="581735"/>
                    <a:pt x="1910842" y="581906"/>
                    <a:pt x="1910842" y="581906"/>
                  </a:cubicBezTo>
                  <a:lnTo>
                    <a:pt x="1910842" y="582077"/>
                  </a:lnTo>
                  <a:cubicBezTo>
                    <a:pt x="1910842" y="582077"/>
                    <a:pt x="1910842" y="582077"/>
                    <a:pt x="1910842" y="582077"/>
                  </a:cubicBezTo>
                  <a:cubicBezTo>
                    <a:pt x="1910245" y="583698"/>
                    <a:pt x="1909733" y="585320"/>
                    <a:pt x="1909136" y="586942"/>
                  </a:cubicBezTo>
                  <a:cubicBezTo>
                    <a:pt x="1905552" y="588051"/>
                    <a:pt x="1901969" y="589160"/>
                    <a:pt x="1898386" y="590355"/>
                  </a:cubicBezTo>
                  <a:cubicBezTo>
                    <a:pt x="1895400" y="588904"/>
                    <a:pt x="1892414" y="587368"/>
                    <a:pt x="1889513" y="585661"/>
                  </a:cubicBezTo>
                  <a:close/>
                  <a:moveTo>
                    <a:pt x="1915364" y="570896"/>
                  </a:moveTo>
                  <a:lnTo>
                    <a:pt x="1908197" y="572091"/>
                  </a:lnTo>
                  <a:cubicBezTo>
                    <a:pt x="1903419" y="572944"/>
                    <a:pt x="1898556" y="573798"/>
                    <a:pt x="1893779" y="574736"/>
                  </a:cubicBezTo>
                  <a:cubicBezTo>
                    <a:pt x="1895058" y="571408"/>
                    <a:pt x="1896338" y="568165"/>
                    <a:pt x="1897618" y="564836"/>
                  </a:cubicBezTo>
                  <a:cubicBezTo>
                    <a:pt x="1900519" y="563385"/>
                    <a:pt x="1903505" y="561849"/>
                    <a:pt x="1906406" y="560313"/>
                  </a:cubicBezTo>
                  <a:cubicBezTo>
                    <a:pt x="1906406" y="560313"/>
                    <a:pt x="1906406" y="560142"/>
                    <a:pt x="1906406" y="560142"/>
                  </a:cubicBezTo>
                  <a:lnTo>
                    <a:pt x="1898215" y="563385"/>
                  </a:lnTo>
                  <a:cubicBezTo>
                    <a:pt x="1899495" y="560142"/>
                    <a:pt x="1900689" y="556899"/>
                    <a:pt x="1901884" y="553741"/>
                  </a:cubicBezTo>
                  <a:cubicBezTo>
                    <a:pt x="1906832" y="557326"/>
                    <a:pt x="1912293" y="560654"/>
                    <a:pt x="1918350" y="563471"/>
                  </a:cubicBezTo>
                  <a:cubicBezTo>
                    <a:pt x="1917326" y="565946"/>
                    <a:pt x="1916302" y="568421"/>
                    <a:pt x="1915279" y="570896"/>
                  </a:cubicBezTo>
                  <a:close/>
                  <a:moveTo>
                    <a:pt x="1878592" y="577980"/>
                  </a:moveTo>
                  <a:lnTo>
                    <a:pt x="1878592" y="577980"/>
                  </a:lnTo>
                  <a:cubicBezTo>
                    <a:pt x="1878592" y="577980"/>
                    <a:pt x="1878592" y="577980"/>
                    <a:pt x="1878592" y="577980"/>
                  </a:cubicBezTo>
                  <a:lnTo>
                    <a:pt x="1878592" y="577980"/>
                  </a:lnTo>
                  <a:cubicBezTo>
                    <a:pt x="1878592" y="577980"/>
                    <a:pt x="1878422" y="577980"/>
                    <a:pt x="1878336" y="578065"/>
                  </a:cubicBezTo>
                  <a:cubicBezTo>
                    <a:pt x="1877312" y="577297"/>
                    <a:pt x="1876374" y="576529"/>
                    <a:pt x="1875436" y="575761"/>
                  </a:cubicBezTo>
                  <a:cubicBezTo>
                    <a:pt x="1880469" y="573456"/>
                    <a:pt x="1885503" y="570981"/>
                    <a:pt x="1890451" y="568506"/>
                  </a:cubicBezTo>
                  <a:cubicBezTo>
                    <a:pt x="1889683" y="570981"/>
                    <a:pt x="1888830" y="573371"/>
                    <a:pt x="1888062" y="575846"/>
                  </a:cubicBezTo>
                  <a:cubicBezTo>
                    <a:pt x="1884991" y="576529"/>
                    <a:pt x="1881834" y="577126"/>
                    <a:pt x="1878763" y="577894"/>
                  </a:cubicBezTo>
                  <a:lnTo>
                    <a:pt x="1878763" y="577894"/>
                  </a:lnTo>
                  <a:close/>
                  <a:moveTo>
                    <a:pt x="1881664" y="508335"/>
                  </a:moveTo>
                  <a:lnTo>
                    <a:pt x="1891816" y="508933"/>
                  </a:lnTo>
                  <a:cubicBezTo>
                    <a:pt x="1892755" y="508933"/>
                    <a:pt x="1893608" y="509018"/>
                    <a:pt x="1894547" y="509103"/>
                  </a:cubicBezTo>
                  <a:cubicBezTo>
                    <a:pt x="1893949" y="509530"/>
                    <a:pt x="1893352" y="509872"/>
                    <a:pt x="1892669" y="510298"/>
                  </a:cubicBezTo>
                  <a:lnTo>
                    <a:pt x="1893693" y="512091"/>
                  </a:lnTo>
                  <a:lnTo>
                    <a:pt x="1893693" y="512091"/>
                  </a:lnTo>
                  <a:cubicBezTo>
                    <a:pt x="1893693" y="512091"/>
                    <a:pt x="1893693" y="512091"/>
                    <a:pt x="1893693" y="512091"/>
                  </a:cubicBezTo>
                  <a:cubicBezTo>
                    <a:pt x="1894035" y="511920"/>
                    <a:pt x="1894290" y="511749"/>
                    <a:pt x="1894632" y="511579"/>
                  </a:cubicBezTo>
                  <a:cubicBezTo>
                    <a:pt x="1894632" y="511579"/>
                    <a:pt x="1894632" y="511579"/>
                    <a:pt x="1894632" y="511579"/>
                  </a:cubicBezTo>
                  <a:cubicBezTo>
                    <a:pt x="1894632" y="511579"/>
                    <a:pt x="1894632" y="511579"/>
                    <a:pt x="1894632" y="511579"/>
                  </a:cubicBezTo>
                  <a:cubicBezTo>
                    <a:pt x="1892755" y="516017"/>
                    <a:pt x="1890963" y="520540"/>
                    <a:pt x="1889172" y="524978"/>
                  </a:cubicBezTo>
                  <a:cubicBezTo>
                    <a:pt x="1885759" y="519857"/>
                    <a:pt x="1882944" y="514395"/>
                    <a:pt x="1880811" y="508591"/>
                  </a:cubicBezTo>
                  <a:lnTo>
                    <a:pt x="1881664" y="508250"/>
                  </a:lnTo>
                  <a:close/>
                  <a:moveTo>
                    <a:pt x="1951112" y="512262"/>
                  </a:moveTo>
                  <a:cubicBezTo>
                    <a:pt x="1954439" y="512262"/>
                    <a:pt x="1957766" y="512176"/>
                    <a:pt x="1961094" y="512091"/>
                  </a:cubicBezTo>
                  <a:cubicBezTo>
                    <a:pt x="1955207" y="515761"/>
                    <a:pt x="1949406" y="519431"/>
                    <a:pt x="1943519" y="523186"/>
                  </a:cubicBezTo>
                  <a:cubicBezTo>
                    <a:pt x="1943689" y="522247"/>
                    <a:pt x="1943945" y="521394"/>
                    <a:pt x="1944201" y="520455"/>
                  </a:cubicBezTo>
                  <a:cubicBezTo>
                    <a:pt x="1944883" y="517638"/>
                    <a:pt x="1945481" y="514822"/>
                    <a:pt x="1946078" y="512091"/>
                  </a:cubicBezTo>
                  <a:cubicBezTo>
                    <a:pt x="1947699" y="512091"/>
                    <a:pt x="1949406" y="512262"/>
                    <a:pt x="1951027" y="512347"/>
                  </a:cubicBezTo>
                  <a:lnTo>
                    <a:pt x="1951027" y="512347"/>
                  </a:lnTo>
                  <a:cubicBezTo>
                    <a:pt x="1951027" y="512347"/>
                    <a:pt x="1951027" y="512347"/>
                    <a:pt x="1951027" y="512347"/>
                  </a:cubicBezTo>
                  <a:lnTo>
                    <a:pt x="1951027" y="512347"/>
                  </a:lnTo>
                  <a:cubicBezTo>
                    <a:pt x="1951027" y="512347"/>
                    <a:pt x="1951027" y="512347"/>
                    <a:pt x="1951027" y="512347"/>
                  </a:cubicBezTo>
                  <a:close/>
                  <a:moveTo>
                    <a:pt x="1899580" y="537610"/>
                  </a:moveTo>
                  <a:lnTo>
                    <a:pt x="1900604" y="537781"/>
                  </a:lnTo>
                  <a:cubicBezTo>
                    <a:pt x="1900604" y="537781"/>
                    <a:pt x="1900434" y="538207"/>
                    <a:pt x="1900348" y="538378"/>
                  </a:cubicBezTo>
                  <a:cubicBezTo>
                    <a:pt x="1900092" y="538122"/>
                    <a:pt x="1899751" y="537866"/>
                    <a:pt x="1899495" y="537610"/>
                  </a:cubicBezTo>
                  <a:close/>
                  <a:moveTo>
                    <a:pt x="1896338" y="534196"/>
                  </a:moveTo>
                  <a:lnTo>
                    <a:pt x="1902652" y="532574"/>
                  </a:lnTo>
                  <a:cubicBezTo>
                    <a:pt x="1902055" y="534111"/>
                    <a:pt x="1901457" y="535732"/>
                    <a:pt x="1900860" y="537269"/>
                  </a:cubicBezTo>
                  <a:lnTo>
                    <a:pt x="1899239" y="537269"/>
                  </a:lnTo>
                  <a:cubicBezTo>
                    <a:pt x="1898301" y="536244"/>
                    <a:pt x="1897362" y="535220"/>
                    <a:pt x="1896423" y="534196"/>
                  </a:cubicBezTo>
                  <a:close/>
                  <a:moveTo>
                    <a:pt x="1942239" y="519687"/>
                  </a:moveTo>
                  <a:cubicBezTo>
                    <a:pt x="1941898" y="520796"/>
                    <a:pt x="1941556" y="521991"/>
                    <a:pt x="1941215" y="523101"/>
                  </a:cubicBezTo>
                  <a:cubicBezTo>
                    <a:pt x="1940021" y="523101"/>
                    <a:pt x="1938826" y="523101"/>
                    <a:pt x="1937632" y="523101"/>
                  </a:cubicBezTo>
                  <a:cubicBezTo>
                    <a:pt x="1938058" y="521821"/>
                    <a:pt x="1938400" y="520626"/>
                    <a:pt x="1938826" y="519345"/>
                  </a:cubicBezTo>
                  <a:lnTo>
                    <a:pt x="1941129" y="511835"/>
                  </a:lnTo>
                  <a:cubicBezTo>
                    <a:pt x="1942239" y="511835"/>
                    <a:pt x="1943348" y="511920"/>
                    <a:pt x="1944457" y="512005"/>
                  </a:cubicBezTo>
                  <a:cubicBezTo>
                    <a:pt x="1943689" y="514566"/>
                    <a:pt x="1943007" y="517212"/>
                    <a:pt x="1942239" y="519772"/>
                  </a:cubicBezTo>
                  <a:close/>
                  <a:moveTo>
                    <a:pt x="1943945" y="502788"/>
                  </a:moveTo>
                  <a:cubicBezTo>
                    <a:pt x="1943945" y="502788"/>
                    <a:pt x="1943945" y="502788"/>
                    <a:pt x="1943945" y="502788"/>
                  </a:cubicBezTo>
                  <a:lnTo>
                    <a:pt x="1943945" y="502788"/>
                  </a:lnTo>
                  <a:cubicBezTo>
                    <a:pt x="1943945" y="502788"/>
                    <a:pt x="1943945" y="502788"/>
                    <a:pt x="1943945" y="502788"/>
                  </a:cubicBezTo>
                  <a:close/>
                  <a:moveTo>
                    <a:pt x="1939594" y="511664"/>
                  </a:moveTo>
                  <a:lnTo>
                    <a:pt x="1936949" y="518406"/>
                  </a:lnTo>
                  <a:cubicBezTo>
                    <a:pt x="1936352" y="519943"/>
                    <a:pt x="1935755" y="521479"/>
                    <a:pt x="1935072" y="522930"/>
                  </a:cubicBezTo>
                  <a:cubicBezTo>
                    <a:pt x="1929271" y="522930"/>
                    <a:pt x="1923384" y="522759"/>
                    <a:pt x="1917582" y="522759"/>
                  </a:cubicBezTo>
                  <a:cubicBezTo>
                    <a:pt x="1924920" y="519004"/>
                    <a:pt x="1932171" y="515334"/>
                    <a:pt x="1939508" y="511664"/>
                  </a:cubicBezTo>
                  <a:cubicBezTo>
                    <a:pt x="1939508" y="511664"/>
                    <a:pt x="1939508" y="511664"/>
                    <a:pt x="1939594" y="511664"/>
                  </a:cubicBezTo>
                  <a:close/>
                  <a:moveTo>
                    <a:pt x="1902908" y="531892"/>
                  </a:moveTo>
                  <a:lnTo>
                    <a:pt x="1898130" y="532745"/>
                  </a:lnTo>
                  <a:lnTo>
                    <a:pt x="1903676" y="529843"/>
                  </a:lnTo>
                  <a:cubicBezTo>
                    <a:pt x="1903419" y="530526"/>
                    <a:pt x="1903164" y="531209"/>
                    <a:pt x="1902908" y="531892"/>
                  </a:cubicBezTo>
                  <a:close/>
                  <a:moveTo>
                    <a:pt x="1908794" y="545377"/>
                  </a:moveTo>
                  <a:cubicBezTo>
                    <a:pt x="1907856" y="544694"/>
                    <a:pt x="1906832" y="544011"/>
                    <a:pt x="1905894" y="543243"/>
                  </a:cubicBezTo>
                  <a:cubicBezTo>
                    <a:pt x="1906406" y="541792"/>
                    <a:pt x="1906832" y="540426"/>
                    <a:pt x="1907259" y="538975"/>
                  </a:cubicBezTo>
                  <a:lnTo>
                    <a:pt x="1913231" y="540000"/>
                  </a:lnTo>
                  <a:cubicBezTo>
                    <a:pt x="1914255" y="540170"/>
                    <a:pt x="1915193" y="540341"/>
                    <a:pt x="1916217" y="540512"/>
                  </a:cubicBezTo>
                  <a:cubicBezTo>
                    <a:pt x="1913743" y="542134"/>
                    <a:pt x="1911184" y="543755"/>
                    <a:pt x="1908709" y="545377"/>
                  </a:cubicBezTo>
                  <a:close/>
                  <a:moveTo>
                    <a:pt x="1913401" y="537951"/>
                  </a:moveTo>
                  <a:lnTo>
                    <a:pt x="1907685" y="537695"/>
                  </a:lnTo>
                  <a:cubicBezTo>
                    <a:pt x="1908965" y="533769"/>
                    <a:pt x="1910330" y="529758"/>
                    <a:pt x="1911610" y="525832"/>
                  </a:cubicBezTo>
                  <a:cubicBezTo>
                    <a:pt x="1912207" y="525491"/>
                    <a:pt x="1912889" y="525149"/>
                    <a:pt x="1913487" y="524893"/>
                  </a:cubicBezTo>
                  <a:lnTo>
                    <a:pt x="1913487" y="524893"/>
                  </a:lnTo>
                  <a:cubicBezTo>
                    <a:pt x="1920056" y="525747"/>
                    <a:pt x="1926541" y="526600"/>
                    <a:pt x="1933110" y="527454"/>
                  </a:cubicBezTo>
                  <a:cubicBezTo>
                    <a:pt x="1932683" y="528478"/>
                    <a:pt x="1932257" y="529502"/>
                    <a:pt x="1931916" y="530526"/>
                  </a:cubicBezTo>
                  <a:cubicBezTo>
                    <a:pt x="1927905" y="533086"/>
                    <a:pt x="1923810" y="535732"/>
                    <a:pt x="1919800" y="538293"/>
                  </a:cubicBezTo>
                  <a:cubicBezTo>
                    <a:pt x="1917667" y="538207"/>
                    <a:pt x="1915534" y="538122"/>
                    <a:pt x="1913316" y="538037"/>
                  </a:cubicBezTo>
                  <a:close/>
                  <a:moveTo>
                    <a:pt x="1936096" y="527795"/>
                  </a:moveTo>
                  <a:cubicBezTo>
                    <a:pt x="1936096" y="527795"/>
                    <a:pt x="1936096" y="527795"/>
                    <a:pt x="1936096" y="527795"/>
                  </a:cubicBezTo>
                  <a:cubicBezTo>
                    <a:pt x="1936096" y="527795"/>
                    <a:pt x="1936096" y="527795"/>
                    <a:pt x="1936011" y="527795"/>
                  </a:cubicBezTo>
                  <a:cubicBezTo>
                    <a:pt x="1936011" y="527795"/>
                    <a:pt x="1936011" y="527795"/>
                    <a:pt x="1936011" y="527795"/>
                  </a:cubicBezTo>
                  <a:close/>
                  <a:moveTo>
                    <a:pt x="1942751" y="503556"/>
                  </a:moveTo>
                  <a:cubicBezTo>
                    <a:pt x="1941641" y="504153"/>
                    <a:pt x="1940618" y="504836"/>
                    <a:pt x="1939508" y="505519"/>
                  </a:cubicBezTo>
                  <a:cubicBezTo>
                    <a:pt x="1939082" y="505519"/>
                    <a:pt x="1938655" y="505519"/>
                    <a:pt x="1938314" y="505519"/>
                  </a:cubicBezTo>
                  <a:cubicBezTo>
                    <a:pt x="1939850" y="504665"/>
                    <a:pt x="1941386" y="503812"/>
                    <a:pt x="1943007" y="502958"/>
                  </a:cubicBezTo>
                  <a:lnTo>
                    <a:pt x="1942751" y="503556"/>
                  </a:lnTo>
                  <a:close/>
                  <a:moveTo>
                    <a:pt x="1930038" y="511237"/>
                  </a:moveTo>
                  <a:cubicBezTo>
                    <a:pt x="1924322" y="514737"/>
                    <a:pt x="1918692" y="518236"/>
                    <a:pt x="1913060" y="521735"/>
                  </a:cubicBezTo>
                  <a:cubicBezTo>
                    <a:pt x="1913316" y="520967"/>
                    <a:pt x="1913572" y="520114"/>
                    <a:pt x="1913828" y="519345"/>
                  </a:cubicBezTo>
                  <a:cubicBezTo>
                    <a:pt x="1916559" y="517724"/>
                    <a:pt x="1919288" y="516102"/>
                    <a:pt x="1922018" y="514566"/>
                  </a:cubicBezTo>
                  <a:cubicBezTo>
                    <a:pt x="1924066" y="513456"/>
                    <a:pt x="1926029" y="512347"/>
                    <a:pt x="1928076" y="511152"/>
                  </a:cubicBezTo>
                  <a:cubicBezTo>
                    <a:pt x="1928673" y="511152"/>
                    <a:pt x="1929356" y="511152"/>
                    <a:pt x="1929953" y="511237"/>
                  </a:cubicBezTo>
                  <a:close/>
                  <a:moveTo>
                    <a:pt x="1920824" y="512859"/>
                  </a:moveTo>
                  <a:cubicBezTo>
                    <a:pt x="1918692" y="514395"/>
                    <a:pt x="1916559" y="515932"/>
                    <a:pt x="1914426" y="517468"/>
                  </a:cubicBezTo>
                  <a:cubicBezTo>
                    <a:pt x="1915193" y="515163"/>
                    <a:pt x="1915961" y="512774"/>
                    <a:pt x="1916643" y="510469"/>
                  </a:cubicBezTo>
                  <a:cubicBezTo>
                    <a:pt x="1918947" y="510640"/>
                    <a:pt x="1921251" y="510725"/>
                    <a:pt x="1923640" y="510896"/>
                  </a:cubicBezTo>
                  <a:cubicBezTo>
                    <a:pt x="1922701" y="511579"/>
                    <a:pt x="1921763" y="512176"/>
                    <a:pt x="1920824" y="512859"/>
                  </a:cubicBezTo>
                  <a:close/>
                  <a:moveTo>
                    <a:pt x="1911184" y="510640"/>
                  </a:moveTo>
                  <a:cubicBezTo>
                    <a:pt x="1906747" y="514054"/>
                    <a:pt x="1902310" y="517553"/>
                    <a:pt x="1897959" y="521052"/>
                  </a:cubicBezTo>
                  <a:cubicBezTo>
                    <a:pt x="1898983" y="518833"/>
                    <a:pt x="1900092" y="516529"/>
                    <a:pt x="1901116" y="514310"/>
                  </a:cubicBezTo>
                  <a:cubicBezTo>
                    <a:pt x="1901116" y="514310"/>
                    <a:pt x="1901116" y="514310"/>
                    <a:pt x="1901116" y="514310"/>
                  </a:cubicBezTo>
                  <a:cubicBezTo>
                    <a:pt x="1901116" y="514310"/>
                    <a:pt x="1901116" y="514310"/>
                    <a:pt x="1901116" y="514310"/>
                  </a:cubicBezTo>
                  <a:cubicBezTo>
                    <a:pt x="1901116" y="514310"/>
                    <a:pt x="1901116" y="514310"/>
                    <a:pt x="1901116" y="514310"/>
                  </a:cubicBezTo>
                  <a:cubicBezTo>
                    <a:pt x="1901116" y="514310"/>
                    <a:pt x="1901116" y="514310"/>
                    <a:pt x="1901116" y="514310"/>
                  </a:cubicBezTo>
                  <a:cubicBezTo>
                    <a:pt x="1901713" y="512774"/>
                    <a:pt x="1902396" y="511237"/>
                    <a:pt x="1902993" y="509701"/>
                  </a:cubicBezTo>
                  <a:cubicBezTo>
                    <a:pt x="1905723" y="509872"/>
                    <a:pt x="1908539" y="510042"/>
                    <a:pt x="1911268" y="510213"/>
                  </a:cubicBezTo>
                  <a:cubicBezTo>
                    <a:pt x="1911268" y="510384"/>
                    <a:pt x="1911098" y="510555"/>
                    <a:pt x="1911098" y="510725"/>
                  </a:cubicBezTo>
                  <a:close/>
                  <a:moveTo>
                    <a:pt x="1906406" y="501422"/>
                  </a:moveTo>
                  <a:cubicBezTo>
                    <a:pt x="1906406" y="501422"/>
                    <a:pt x="1906576" y="500996"/>
                    <a:pt x="1906661" y="500825"/>
                  </a:cubicBezTo>
                  <a:lnTo>
                    <a:pt x="1907344" y="500825"/>
                  </a:lnTo>
                  <a:cubicBezTo>
                    <a:pt x="1907344" y="500825"/>
                    <a:pt x="1906747" y="501252"/>
                    <a:pt x="1906406" y="501422"/>
                  </a:cubicBezTo>
                  <a:close/>
                  <a:moveTo>
                    <a:pt x="1897447" y="522162"/>
                  </a:moveTo>
                  <a:cubicBezTo>
                    <a:pt x="1901543" y="519345"/>
                    <a:pt x="1905723" y="516614"/>
                    <a:pt x="1909904" y="513883"/>
                  </a:cubicBezTo>
                  <a:cubicBezTo>
                    <a:pt x="1908794" y="516785"/>
                    <a:pt x="1907600" y="519772"/>
                    <a:pt x="1906491" y="522674"/>
                  </a:cubicBezTo>
                  <a:lnTo>
                    <a:pt x="1897447" y="522503"/>
                  </a:lnTo>
                  <a:cubicBezTo>
                    <a:pt x="1897447" y="522503"/>
                    <a:pt x="1897362" y="522759"/>
                    <a:pt x="1897447" y="522845"/>
                  </a:cubicBezTo>
                  <a:lnTo>
                    <a:pt x="1905894" y="523869"/>
                  </a:lnTo>
                  <a:cubicBezTo>
                    <a:pt x="1905894" y="523869"/>
                    <a:pt x="1905894" y="523869"/>
                    <a:pt x="1905894" y="523869"/>
                  </a:cubicBezTo>
                  <a:cubicBezTo>
                    <a:pt x="1905894" y="523869"/>
                    <a:pt x="1905894" y="523869"/>
                    <a:pt x="1905894" y="523869"/>
                  </a:cubicBezTo>
                  <a:lnTo>
                    <a:pt x="1905894" y="523869"/>
                  </a:lnTo>
                  <a:cubicBezTo>
                    <a:pt x="1905552" y="524808"/>
                    <a:pt x="1905126" y="525832"/>
                    <a:pt x="1904785" y="526771"/>
                  </a:cubicBezTo>
                  <a:cubicBezTo>
                    <a:pt x="1904187" y="527198"/>
                    <a:pt x="1903590" y="527539"/>
                    <a:pt x="1902908" y="527880"/>
                  </a:cubicBezTo>
                  <a:lnTo>
                    <a:pt x="1894973" y="532830"/>
                  </a:lnTo>
                  <a:cubicBezTo>
                    <a:pt x="1894376" y="532148"/>
                    <a:pt x="1893864" y="531465"/>
                    <a:pt x="1893267" y="530782"/>
                  </a:cubicBezTo>
                  <a:cubicBezTo>
                    <a:pt x="1894632" y="527880"/>
                    <a:pt x="1895997" y="524978"/>
                    <a:pt x="1897277" y="522077"/>
                  </a:cubicBezTo>
                  <a:close/>
                  <a:moveTo>
                    <a:pt x="1893181" y="546401"/>
                  </a:moveTo>
                  <a:lnTo>
                    <a:pt x="1884991" y="548705"/>
                  </a:lnTo>
                  <a:cubicBezTo>
                    <a:pt x="1886100" y="546316"/>
                    <a:pt x="1887294" y="543840"/>
                    <a:pt x="1888403" y="541451"/>
                  </a:cubicBezTo>
                  <a:cubicBezTo>
                    <a:pt x="1889939" y="543158"/>
                    <a:pt x="1891475" y="544779"/>
                    <a:pt x="1893181" y="546401"/>
                  </a:cubicBezTo>
                  <a:close/>
                  <a:moveTo>
                    <a:pt x="1884308" y="550071"/>
                  </a:moveTo>
                  <a:lnTo>
                    <a:pt x="1893352" y="546572"/>
                  </a:lnTo>
                  <a:cubicBezTo>
                    <a:pt x="1894376" y="547510"/>
                    <a:pt x="1895485" y="548535"/>
                    <a:pt x="1896509" y="549473"/>
                  </a:cubicBezTo>
                  <a:cubicBezTo>
                    <a:pt x="1894632" y="555106"/>
                    <a:pt x="1892840" y="560654"/>
                    <a:pt x="1891048" y="566287"/>
                  </a:cubicBezTo>
                  <a:cubicBezTo>
                    <a:pt x="1885247" y="568506"/>
                    <a:pt x="1879360" y="570640"/>
                    <a:pt x="1873473" y="572688"/>
                  </a:cubicBezTo>
                  <a:cubicBezTo>
                    <a:pt x="1877057" y="565177"/>
                    <a:pt x="1880725" y="557582"/>
                    <a:pt x="1884308" y="550071"/>
                  </a:cubicBezTo>
                  <a:close/>
                  <a:moveTo>
                    <a:pt x="1922701" y="553229"/>
                  </a:moveTo>
                  <a:cubicBezTo>
                    <a:pt x="1918606" y="551522"/>
                    <a:pt x="1914596" y="549388"/>
                    <a:pt x="1910927" y="546913"/>
                  </a:cubicBezTo>
                  <a:cubicBezTo>
                    <a:pt x="1914340" y="545121"/>
                    <a:pt x="1917753" y="543328"/>
                    <a:pt x="1921080" y="541451"/>
                  </a:cubicBezTo>
                  <a:cubicBezTo>
                    <a:pt x="1923128" y="541792"/>
                    <a:pt x="1925090" y="542134"/>
                    <a:pt x="1927138" y="542560"/>
                  </a:cubicBezTo>
                  <a:cubicBezTo>
                    <a:pt x="1925687" y="546145"/>
                    <a:pt x="1924237" y="549644"/>
                    <a:pt x="1922787" y="553229"/>
                  </a:cubicBezTo>
                  <a:close/>
                  <a:moveTo>
                    <a:pt x="1926455" y="538634"/>
                  </a:moveTo>
                  <a:cubicBezTo>
                    <a:pt x="1927394" y="538122"/>
                    <a:pt x="1928417" y="537610"/>
                    <a:pt x="1929356" y="537098"/>
                  </a:cubicBezTo>
                  <a:cubicBezTo>
                    <a:pt x="1929100" y="537610"/>
                    <a:pt x="1928929" y="538207"/>
                    <a:pt x="1928673" y="538719"/>
                  </a:cubicBezTo>
                  <a:cubicBezTo>
                    <a:pt x="1927905" y="538719"/>
                    <a:pt x="1927223" y="538719"/>
                    <a:pt x="1926455" y="538634"/>
                  </a:cubicBezTo>
                  <a:close/>
                  <a:moveTo>
                    <a:pt x="1933963" y="534623"/>
                  </a:moveTo>
                  <a:cubicBezTo>
                    <a:pt x="1935413" y="533855"/>
                    <a:pt x="1936949" y="533086"/>
                    <a:pt x="1938400" y="532233"/>
                  </a:cubicBezTo>
                  <a:cubicBezTo>
                    <a:pt x="1937717" y="534537"/>
                    <a:pt x="1937034" y="536757"/>
                    <a:pt x="1936352" y="539061"/>
                  </a:cubicBezTo>
                  <a:cubicBezTo>
                    <a:pt x="1935158" y="539061"/>
                    <a:pt x="1933878" y="538975"/>
                    <a:pt x="1932683" y="538890"/>
                  </a:cubicBezTo>
                  <a:cubicBezTo>
                    <a:pt x="1933110" y="537439"/>
                    <a:pt x="1933622" y="535988"/>
                    <a:pt x="1934049" y="534623"/>
                  </a:cubicBezTo>
                  <a:close/>
                  <a:moveTo>
                    <a:pt x="1941812" y="530441"/>
                  </a:moveTo>
                  <a:cubicBezTo>
                    <a:pt x="1942751" y="529929"/>
                    <a:pt x="1943604" y="529416"/>
                    <a:pt x="1944542" y="528990"/>
                  </a:cubicBezTo>
                  <a:cubicBezTo>
                    <a:pt x="1946249" y="529160"/>
                    <a:pt x="1947955" y="529416"/>
                    <a:pt x="1949747" y="529587"/>
                  </a:cubicBezTo>
                  <a:cubicBezTo>
                    <a:pt x="1949576" y="529673"/>
                    <a:pt x="1949491" y="529843"/>
                    <a:pt x="1949320" y="529929"/>
                  </a:cubicBezTo>
                  <a:cubicBezTo>
                    <a:pt x="1946163" y="532745"/>
                    <a:pt x="1943007" y="535562"/>
                    <a:pt x="1939935" y="538378"/>
                  </a:cubicBezTo>
                  <a:cubicBezTo>
                    <a:pt x="1940533" y="535732"/>
                    <a:pt x="1941215" y="533086"/>
                    <a:pt x="1941812" y="530355"/>
                  </a:cubicBezTo>
                  <a:close/>
                  <a:moveTo>
                    <a:pt x="1954524" y="523527"/>
                  </a:moveTo>
                  <a:cubicBezTo>
                    <a:pt x="1956487" y="522418"/>
                    <a:pt x="1958449" y="521394"/>
                    <a:pt x="1960411" y="520284"/>
                  </a:cubicBezTo>
                  <a:cubicBezTo>
                    <a:pt x="1959132" y="521394"/>
                    <a:pt x="1957852" y="522503"/>
                    <a:pt x="1956572" y="523613"/>
                  </a:cubicBezTo>
                  <a:cubicBezTo>
                    <a:pt x="1955890" y="523613"/>
                    <a:pt x="1955207" y="523613"/>
                    <a:pt x="1954524" y="523613"/>
                  </a:cubicBezTo>
                  <a:close/>
                  <a:moveTo>
                    <a:pt x="1971247" y="506373"/>
                  </a:moveTo>
                  <a:cubicBezTo>
                    <a:pt x="1964848" y="506031"/>
                    <a:pt x="1958449" y="505690"/>
                    <a:pt x="1952050" y="505434"/>
                  </a:cubicBezTo>
                  <a:cubicBezTo>
                    <a:pt x="1953501" y="504665"/>
                    <a:pt x="1954951" y="503983"/>
                    <a:pt x="1956402" y="503214"/>
                  </a:cubicBezTo>
                  <a:cubicBezTo>
                    <a:pt x="1956657" y="503214"/>
                    <a:pt x="1956913" y="503214"/>
                    <a:pt x="1957169" y="503214"/>
                  </a:cubicBezTo>
                  <a:lnTo>
                    <a:pt x="1957169" y="503214"/>
                  </a:lnTo>
                  <a:cubicBezTo>
                    <a:pt x="1957169" y="503214"/>
                    <a:pt x="1957169" y="503214"/>
                    <a:pt x="1957169" y="503214"/>
                  </a:cubicBezTo>
                  <a:lnTo>
                    <a:pt x="1957169" y="503214"/>
                  </a:lnTo>
                  <a:cubicBezTo>
                    <a:pt x="1964848" y="502788"/>
                    <a:pt x="1972441" y="502190"/>
                    <a:pt x="1980120" y="501422"/>
                  </a:cubicBezTo>
                  <a:cubicBezTo>
                    <a:pt x="1977134" y="503044"/>
                    <a:pt x="1974148" y="504665"/>
                    <a:pt x="1971161" y="506373"/>
                  </a:cubicBezTo>
                  <a:close/>
                  <a:moveTo>
                    <a:pt x="1935584" y="502617"/>
                  </a:moveTo>
                  <a:cubicBezTo>
                    <a:pt x="1934049" y="503641"/>
                    <a:pt x="1932513" y="504751"/>
                    <a:pt x="1930977" y="505775"/>
                  </a:cubicBezTo>
                  <a:cubicBezTo>
                    <a:pt x="1928162" y="505775"/>
                    <a:pt x="1925431" y="505946"/>
                    <a:pt x="1922616" y="506031"/>
                  </a:cubicBezTo>
                  <a:cubicBezTo>
                    <a:pt x="1924663" y="504751"/>
                    <a:pt x="1926711" y="503556"/>
                    <a:pt x="1928844" y="502276"/>
                  </a:cubicBezTo>
                  <a:cubicBezTo>
                    <a:pt x="1931148" y="502361"/>
                    <a:pt x="1933366" y="502532"/>
                    <a:pt x="1935670" y="502617"/>
                  </a:cubicBezTo>
                  <a:close/>
                  <a:moveTo>
                    <a:pt x="1918350" y="505263"/>
                  </a:moveTo>
                  <a:cubicBezTo>
                    <a:pt x="1918692" y="504068"/>
                    <a:pt x="1919118" y="502873"/>
                    <a:pt x="1919459" y="501764"/>
                  </a:cubicBezTo>
                  <a:cubicBezTo>
                    <a:pt x="1920568" y="501764"/>
                    <a:pt x="1921592" y="501849"/>
                    <a:pt x="1922701" y="501934"/>
                  </a:cubicBezTo>
                  <a:cubicBezTo>
                    <a:pt x="1921251" y="503044"/>
                    <a:pt x="1919800" y="504153"/>
                    <a:pt x="1918350" y="505263"/>
                  </a:cubicBezTo>
                  <a:close/>
                  <a:moveTo>
                    <a:pt x="1912889" y="506287"/>
                  </a:moveTo>
                  <a:cubicBezTo>
                    <a:pt x="1910074" y="506373"/>
                    <a:pt x="1907259" y="506458"/>
                    <a:pt x="1904443" y="506543"/>
                  </a:cubicBezTo>
                  <a:cubicBezTo>
                    <a:pt x="1907771" y="504836"/>
                    <a:pt x="1911098" y="503044"/>
                    <a:pt x="1914426" y="501337"/>
                  </a:cubicBezTo>
                  <a:cubicBezTo>
                    <a:pt x="1914596" y="501337"/>
                    <a:pt x="1914681" y="501337"/>
                    <a:pt x="1914852" y="501337"/>
                  </a:cubicBezTo>
                  <a:cubicBezTo>
                    <a:pt x="1914169" y="502958"/>
                    <a:pt x="1913572" y="504580"/>
                    <a:pt x="1912889" y="506202"/>
                  </a:cubicBezTo>
                  <a:close/>
                  <a:moveTo>
                    <a:pt x="1900604" y="499032"/>
                  </a:moveTo>
                  <a:lnTo>
                    <a:pt x="1897021" y="499032"/>
                  </a:lnTo>
                  <a:cubicBezTo>
                    <a:pt x="1898642" y="498179"/>
                    <a:pt x="1900263" y="497326"/>
                    <a:pt x="1901798" y="496387"/>
                  </a:cubicBezTo>
                  <a:cubicBezTo>
                    <a:pt x="1901372" y="497240"/>
                    <a:pt x="1901031" y="498094"/>
                    <a:pt x="1900604" y="499032"/>
                  </a:cubicBezTo>
                  <a:close/>
                  <a:moveTo>
                    <a:pt x="1878166" y="552546"/>
                  </a:moveTo>
                  <a:cubicBezTo>
                    <a:pt x="1875606" y="558947"/>
                    <a:pt x="1873046" y="565434"/>
                    <a:pt x="1870487" y="571835"/>
                  </a:cubicBezTo>
                  <a:cubicBezTo>
                    <a:pt x="1866392" y="568165"/>
                    <a:pt x="1862553" y="564239"/>
                    <a:pt x="1858969" y="559971"/>
                  </a:cubicBezTo>
                  <a:cubicBezTo>
                    <a:pt x="1865368" y="557496"/>
                    <a:pt x="1871767" y="555021"/>
                    <a:pt x="1878166" y="552546"/>
                  </a:cubicBezTo>
                  <a:close/>
                  <a:moveTo>
                    <a:pt x="1886527" y="580455"/>
                  </a:moveTo>
                  <a:cubicBezTo>
                    <a:pt x="1886185" y="581394"/>
                    <a:pt x="1885929" y="582333"/>
                    <a:pt x="1885588" y="583357"/>
                  </a:cubicBezTo>
                  <a:cubicBezTo>
                    <a:pt x="1884735" y="582759"/>
                    <a:pt x="1883797" y="582247"/>
                    <a:pt x="1882944" y="581650"/>
                  </a:cubicBezTo>
                  <a:cubicBezTo>
                    <a:pt x="1884138" y="581308"/>
                    <a:pt x="1885332" y="580882"/>
                    <a:pt x="1886527" y="580540"/>
                  </a:cubicBezTo>
                  <a:close/>
                  <a:moveTo>
                    <a:pt x="1908197" y="589587"/>
                  </a:moveTo>
                  <a:cubicBezTo>
                    <a:pt x="1907685" y="591038"/>
                    <a:pt x="1907173" y="592489"/>
                    <a:pt x="1906661" y="593940"/>
                  </a:cubicBezTo>
                  <a:cubicBezTo>
                    <a:pt x="1905211" y="593428"/>
                    <a:pt x="1903761" y="592830"/>
                    <a:pt x="1902396" y="592233"/>
                  </a:cubicBezTo>
                  <a:cubicBezTo>
                    <a:pt x="1904358" y="591380"/>
                    <a:pt x="1906235" y="590526"/>
                    <a:pt x="1908197" y="589672"/>
                  </a:cubicBezTo>
                  <a:close/>
                  <a:moveTo>
                    <a:pt x="1912634" y="595988"/>
                  </a:moveTo>
                  <a:cubicBezTo>
                    <a:pt x="1914084" y="592574"/>
                    <a:pt x="1915534" y="589160"/>
                    <a:pt x="1916900" y="585746"/>
                  </a:cubicBezTo>
                  <a:lnTo>
                    <a:pt x="1922360" y="583357"/>
                  </a:lnTo>
                  <a:cubicBezTo>
                    <a:pt x="1920824" y="588051"/>
                    <a:pt x="1919288" y="592830"/>
                    <a:pt x="1917838" y="597525"/>
                  </a:cubicBezTo>
                  <a:cubicBezTo>
                    <a:pt x="1916132" y="597013"/>
                    <a:pt x="1914426" y="596500"/>
                    <a:pt x="1912634" y="595903"/>
                  </a:cubicBezTo>
                  <a:close/>
                  <a:moveTo>
                    <a:pt x="1922530" y="582759"/>
                  </a:moveTo>
                  <a:lnTo>
                    <a:pt x="1917412" y="584381"/>
                  </a:lnTo>
                  <a:cubicBezTo>
                    <a:pt x="1919630" y="578236"/>
                    <a:pt x="1921677" y="572091"/>
                    <a:pt x="1923810" y="565860"/>
                  </a:cubicBezTo>
                  <a:cubicBezTo>
                    <a:pt x="1924322" y="566031"/>
                    <a:pt x="1924834" y="566287"/>
                    <a:pt x="1925346" y="566458"/>
                  </a:cubicBezTo>
                  <a:cubicBezTo>
                    <a:pt x="1926029" y="566714"/>
                    <a:pt x="1926796" y="566970"/>
                    <a:pt x="1927479" y="567226"/>
                  </a:cubicBezTo>
                  <a:cubicBezTo>
                    <a:pt x="1925858" y="572432"/>
                    <a:pt x="1924151" y="577553"/>
                    <a:pt x="1922530" y="582759"/>
                  </a:cubicBezTo>
                  <a:close/>
                  <a:moveTo>
                    <a:pt x="1929271" y="555704"/>
                  </a:moveTo>
                  <a:cubicBezTo>
                    <a:pt x="1930124" y="554680"/>
                    <a:pt x="1931062" y="553741"/>
                    <a:pt x="1932001" y="552887"/>
                  </a:cubicBezTo>
                  <a:cubicBezTo>
                    <a:pt x="1931659" y="553997"/>
                    <a:pt x="1931318" y="555192"/>
                    <a:pt x="1930892" y="556387"/>
                  </a:cubicBezTo>
                  <a:cubicBezTo>
                    <a:pt x="1930380" y="556216"/>
                    <a:pt x="1929783" y="555960"/>
                    <a:pt x="1929271" y="555789"/>
                  </a:cubicBezTo>
                  <a:close/>
                  <a:moveTo>
                    <a:pt x="1928759" y="555533"/>
                  </a:moveTo>
                  <a:cubicBezTo>
                    <a:pt x="1928332" y="555362"/>
                    <a:pt x="1927820" y="555192"/>
                    <a:pt x="1927394" y="555021"/>
                  </a:cubicBezTo>
                  <a:cubicBezTo>
                    <a:pt x="1928673" y="551095"/>
                    <a:pt x="1929953" y="547254"/>
                    <a:pt x="1931148" y="543328"/>
                  </a:cubicBezTo>
                  <a:cubicBezTo>
                    <a:pt x="1932342" y="543584"/>
                    <a:pt x="1933537" y="543755"/>
                    <a:pt x="1934731" y="543926"/>
                  </a:cubicBezTo>
                  <a:cubicBezTo>
                    <a:pt x="1934049" y="546230"/>
                    <a:pt x="1933280" y="548620"/>
                    <a:pt x="1932513" y="550924"/>
                  </a:cubicBezTo>
                  <a:cubicBezTo>
                    <a:pt x="1931148" y="552375"/>
                    <a:pt x="1929868" y="553911"/>
                    <a:pt x="1928673" y="555533"/>
                  </a:cubicBezTo>
                  <a:close/>
                  <a:moveTo>
                    <a:pt x="1938400" y="544608"/>
                  </a:moveTo>
                  <a:cubicBezTo>
                    <a:pt x="1938400" y="544608"/>
                    <a:pt x="1938997" y="544694"/>
                    <a:pt x="1939253" y="544779"/>
                  </a:cubicBezTo>
                  <a:cubicBezTo>
                    <a:pt x="1938912" y="545121"/>
                    <a:pt x="1938485" y="545377"/>
                    <a:pt x="1938144" y="545718"/>
                  </a:cubicBezTo>
                  <a:cubicBezTo>
                    <a:pt x="1938144" y="545377"/>
                    <a:pt x="1938314" y="545035"/>
                    <a:pt x="1938400" y="544694"/>
                  </a:cubicBezTo>
                  <a:close/>
                  <a:moveTo>
                    <a:pt x="1940277" y="539317"/>
                  </a:moveTo>
                  <a:cubicBezTo>
                    <a:pt x="1943689" y="536671"/>
                    <a:pt x="1947187" y="534025"/>
                    <a:pt x="1950685" y="531465"/>
                  </a:cubicBezTo>
                  <a:cubicBezTo>
                    <a:pt x="1951368" y="530953"/>
                    <a:pt x="1952136" y="530441"/>
                    <a:pt x="1952903" y="529929"/>
                  </a:cubicBezTo>
                  <a:cubicBezTo>
                    <a:pt x="1955036" y="530185"/>
                    <a:pt x="1957169" y="530441"/>
                    <a:pt x="1959217" y="530611"/>
                  </a:cubicBezTo>
                  <a:cubicBezTo>
                    <a:pt x="1959217" y="530611"/>
                    <a:pt x="1959217" y="530611"/>
                    <a:pt x="1959217" y="530611"/>
                  </a:cubicBezTo>
                  <a:cubicBezTo>
                    <a:pt x="1959217" y="530611"/>
                    <a:pt x="1959217" y="530611"/>
                    <a:pt x="1959217" y="530611"/>
                  </a:cubicBezTo>
                  <a:cubicBezTo>
                    <a:pt x="1959217" y="530611"/>
                    <a:pt x="1959217" y="530611"/>
                    <a:pt x="1959217" y="530611"/>
                  </a:cubicBezTo>
                  <a:lnTo>
                    <a:pt x="1959217" y="530611"/>
                  </a:lnTo>
                  <a:cubicBezTo>
                    <a:pt x="1959217" y="530611"/>
                    <a:pt x="1959558" y="530611"/>
                    <a:pt x="1959729" y="530611"/>
                  </a:cubicBezTo>
                  <a:cubicBezTo>
                    <a:pt x="1955122" y="533513"/>
                    <a:pt x="1950515" y="536415"/>
                    <a:pt x="1945993" y="539573"/>
                  </a:cubicBezTo>
                  <a:cubicBezTo>
                    <a:pt x="1944030" y="539488"/>
                    <a:pt x="1942154" y="539317"/>
                    <a:pt x="1940191" y="539231"/>
                  </a:cubicBezTo>
                  <a:close/>
                  <a:moveTo>
                    <a:pt x="1955463" y="537354"/>
                  </a:moveTo>
                  <a:lnTo>
                    <a:pt x="1954524" y="540170"/>
                  </a:lnTo>
                  <a:cubicBezTo>
                    <a:pt x="1954524" y="540170"/>
                    <a:pt x="1954524" y="540170"/>
                    <a:pt x="1954439" y="540170"/>
                  </a:cubicBezTo>
                  <a:cubicBezTo>
                    <a:pt x="1954439" y="540170"/>
                    <a:pt x="1954439" y="540170"/>
                    <a:pt x="1954439" y="540170"/>
                  </a:cubicBezTo>
                  <a:cubicBezTo>
                    <a:pt x="1953159" y="540085"/>
                    <a:pt x="1951880" y="540000"/>
                    <a:pt x="1950600" y="539914"/>
                  </a:cubicBezTo>
                  <a:cubicBezTo>
                    <a:pt x="1952221" y="539061"/>
                    <a:pt x="1953842" y="538207"/>
                    <a:pt x="1955463" y="537354"/>
                  </a:cubicBezTo>
                  <a:close/>
                  <a:moveTo>
                    <a:pt x="1978243" y="531124"/>
                  </a:moveTo>
                  <a:cubicBezTo>
                    <a:pt x="1980802" y="531124"/>
                    <a:pt x="1983276" y="531124"/>
                    <a:pt x="1985836" y="531209"/>
                  </a:cubicBezTo>
                  <a:cubicBezTo>
                    <a:pt x="1981655" y="534367"/>
                    <a:pt x="1977560" y="537439"/>
                    <a:pt x="1973380" y="540597"/>
                  </a:cubicBezTo>
                  <a:lnTo>
                    <a:pt x="1970394" y="542816"/>
                  </a:lnTo>
                  <a:cubicBezTo>
                    <a:pt x="1967066" y="542219"/>
                    <a:pt x="1963739" y="541707"/>
                    <a:pt x="1960497" y="541195"/>
                  </a:cubicBezTo>
                  <a:cubicBezTo>
                    <a:pt x="1966298" y="537695"/>
                    <a:pt x="1972185" y="534367"/>
                    <a:pt x="1978157" y="531209"/>
                  </a:cubicBezTo>
                  <a:close/>
                  <a:moveTo>
                    <a:pt x="1974660" y="542304"/>
                  </a:moveTo>
                  <a:cubicBezTo>
                    <a:pt x="1980973" y="538634"/>
                    <a:pt x="1987372" y="535049"/>
                    <a:pt x="1993685" y="531380"/>
                  </a:cubicBezTo>
                  <a:cubicBezTo>
                    <a:pt x="1995904" y="531380"/>
                    <a:pt x="1998122" y="531380"/>
                    <a:pt x="2000425" y="531380"/>
                  </a:cubicBezTo>
                  <a:cubicBezTo>
                    <a:pt x="1995306" y="535988"/>
                    <a:pt x="1990272" y="540683"/>
                    <a:pt x="1985239" y="545377"/>
                  </a:cubicBezTo>
                  <a:cubicBezTo>
                    <a:pt x="1981229" y="544608"/>
                    <a:pt x="1977134" y="543926"/>
                    <a:pt x="1973123" y="543243"/>
                  </a:cubicBezTo>
                  <a:lnTo>
                    <a:pt x="1974744" y="542304"/>
                  </a:lnTo>
                  <a:close/>
                  <a:moveTo>
                    <a:pt x="2003667" y="528478"/>
                  </a:moveTo>
                  <a:cubicBezTo>
                    <a:pt x="2003667" y="528478"/>
                    <a:pt x="2003667" y="528478"/>
                    <a:pt x="2003667" y="528478"/>
                  </a:cubicBezTo>
                  <a:cubicBezTo>
                    <a:pt x="2003667" y="528478"/>
                    <a:pt x="2003667" y="528478"/>
                    <a:pt x="2003667" y="528478"/>
                  </a:cubicBezTo>
                  <a:cubicBezTo>
                    <a:pt x="2003667" y="528478"/>
                    <a:pt x="2003667" y="528478"/>
                    <a:pt x="2003667" y="528478"/>
                  </a:cubicBezTo>
                  <a:cubicBezTo>
                    <a:pt x="2003667" y="528478"/>
                    <a:pt x="2003667" y="528478"/>
                    <a:pt x="2003667" y="528478"/>
                  </a:cubicBezTo>
                  <a:cubicBezTo>
                    <a:pt x="2003496" y="528648"/>
                    <a:pt x="2003241" y="528819"/>
                    <a:pt x="2003070" y="528990"/>
                  </a:cubicBezTo>
                  <a:cubicBezTo>
                    <a:pt x="2001620" y="528819"/>
                    <a:pt x="2000084" y="528563"/>
                    <a:pt x="1998634" y="528392"/>
                  </a:cubicBezTo>
                  <a:cubicBezTo>
                    <a:pt x="2003496" y="525576"/>
                    <a:pt x="2008359" y="522674"/>
                    <a:pt x="2013137" y="519772"/>
                  </a:cubicBezTo>
                  <a:cubicBezTo>
                    <a:pt x="2013137" y="519772"/>
                    <a:pt x="2013137" y="519772"/>
                    <a:pt x="2013137" y="519772"/>
                  </a:cubicBezTo>
                  <a:cubicBezTo>
                    <a:pt x="2013137" y="519772"/>
                    <a:pt x="2013137" y="519772"/>
                    <a:pt x="2013137" y="519772"/>
                  </a:cubicBezTo>
                  <a:cubicBezTo>
                    <a:pt x="2013137" y="519772"/>
                    <a:pt x="2013137" y="519772"/>
                    <a:pt x="2013137" y="519772"/>
                  </a:cubicBezTo>
                  <a:cubicBezTo>
                    <a:pt x="2013137" y="519772"/>
                    <a:pt x="2013137" y="519772"/>
                    <a:pt x="2013137" y="519772"/>
                  </a:cubicBezTo>
                  <a:cubicBezTo>
                    <a:pt x="2017489" y="516700"/>
                    <a:pt x="2021754" y="513542"/>
                    <a:pt x="2026020" y="510384"/>
                  </a:cubicBezTo>
                  <a:lnTo>
                    <a:pt x="2028750" y="510384"/>
                  </a:lnTo>
                  <a:cubicBezTo>
                    <a:pt x="2020304" y="516273"/>
                    <a:pt x="2011943" y="522247"/>
                    <a:pt x="2003753" y="528392"/>
                  </a:cubicBezTo>
                  <a:close/>
                  <a:moveTo>
                    <a:pt x="2009298" y="513968"/>
                  </a:moveTo>
                  <a:cubicBezTo>
                    <a:pt x="2009298" y="513968"/>
                    <a:pt x="2009298" y="513968"/>
                    <a:pt x="2009298" y="513968"/>
                  </a:cubicBezTo>
                  <a:cubicBezTo>
                    <a:pt x="2009298" y="513968"/>
                    <a:pt x="2009298" y="513968"/>
                    <a:pt x="2009213" y="513968"/>
                  </a:cubicBezTo>
                  <a:lnTo>
                    <a:pt x="2009128" y="513968"/>
                  </a:lnTo>
                  <a:cubicBezTo>
                    <a:pt x="2009128" y="513968"/>
                    <a:pt x="2009128" y="513968"/>
                    <a:pt x="2009128" y="513968"/>
                  </a:cubicBezTo>
                  <a:cubicBezTo>
                    <a:pt x="2002984" y="518321"/>
                    <a:pt x="1996927" y="522845"/>
                    <a:pt x="1990870" y="527368"/>
                  </a:cubicBezTo>
                  <a:cubicBezTo>
                    <a:pt x="1989334" y="527198"/>
                    <a:pt x="1987713" y="526941"/>
                    <a:pt x="1986177" y="526771"/>
                  </a:cubicBezTo>
                  <a:cubicBezTo>
                    <a:pt x="1988225" y="525661"/>
                    <a:pt x="1990272" y="524552"/>
                    <a:pt x="1992320" y="523527"/>
                  </a:cubicBezTo>
                  <a:lnTo>
                    <a:pt x="1992320" y="523527"/>
                  </a:lnTo>
                  <a:cubicBezTo>
                    <a:pt x="1992320" y="523527"/>
                    <a:pt x="1992320" y="523527"/>
                    <a:pt x="1992320" y="523527"/>
                  </a:cubicBezTo>
                  <a:lnTo>
                    <a:pt x="1992320" y="523527"/>
                  </a:lnTo>
                  <a:cubicBezTo>
                    <a:pt x="1992320" y="523527"/>
                    <a:pt x="1992320" y="523527"/>
                    <a:pt x="1992320" y="523527"/>
                  </a:cubicBezTo>
                  <a:cubicBezTo>
                    <a:pt x="1999060" y="519345"/>
                    <a:pt x="2005800" y="515078"/>
                    <a:pt x="2012455" y="510725"/>
                  </a:cubicBezTo>
                  <a:lnTo>
                    <a:pt x="2014673" y="510725"/>
                  </a:lnTo>
                  <a:cubicBezTo>
                    <a:pt x="2012882" y="511749"/>
                    <a:pt x="2011090" y="512859"/>
                    <a:pt x="2009213" y="513968"/>
                  </a:cubicBezTo>
                  <a:close/>
                  <a:moveTo>
                    <a:pt x="1997780" y="507994"/>
                  </a:moveTo>
                  <a:cubicBezTo>
                    <a:pt x="1994112" y="507738"/>
                    <a:pt x="1990443" y="507567"/>
                    <a:pt x="1986775" y="507311"/>
                  </a:cubicBezTo>
                  <a:cubicBezTo>
                    <a:pt x="1989931" y="505263"/>
                    <a:pt x="1993173" y="503300"/>
                    <a:pt x="1996330" y="501337"/>
                  </a:cubicBezTo>
                  <a:lnTo>
                    <a:pt x="1996330" y="501337"/>
                  </a:lnTo>
                  <a:cubicBezTo>
                    <a:pt x="1996330" y="501337"/>
                    <a:pt x="1996330" y="501337"/>
                    <a:pt x="1996330" y="501337"/>
                  </a:cubicBezTo>
                  <a:lnTo>
                    <a:pt x="1996330" y="501337"/>
                  </a:lnTo>
                  <a:cubicBezTo>
                    <a:pt x="1996330" y="501337"/>
                    <a:pt x="1996330" y="501337"/>
                    <a:pt x="1996330" y="501337"/>
                  </a:cubicBezTo>
                  <a:cubicBezTo>
                    <a:pt x="1997183" y="500739"/>
                    <a:pt x="1997951" y="500227"/>
                    <a:pt x="1998804" y="499630"/>
                  </a:cubicBezTo>
                  <a:cubicBezTo>
                    <a:pt x="2001363" y="499374"/>
                    <a:pt x="2003923" y="499032"/>
                    <a:pt x="2006483" y="498776"/>
                  </a:cubicBezTo>
                  <a:lnTo>
                    <a:pt x="2018939" y="497240"/>
                  </a:lnTo>
                  <a:cubicBezTo>
                    <a:pt x="2011858" y="500825"/>
                    <a:pt x="2004776" y="504409"/>
                    <a:pt x="1997695" y="508079"/>
                  </a:cubicBezTo>
                  <a:close/>
                  <a:moveTo>
                    <a:pt x="2002132" y="489729"/>
                  </a:moveTo>
                  <a:cubicBezTo>
                    <a:pt x="1997866" y="492034"/>
                    <a:pt x="1993600" y="494253"/>
                    <a:pt x="1989334" y="496557"/>
                  </a:cubicBezTo>
                  <a:cubicBezTo>
                    <a:pt x="1982594" y="496557"/>
                    <a:pt x="1975854" y="496472"/>
                    <a:pt x="1969114" y="496387"/>
                  </a:cubicBezTo>
                  <a:cubicBezTo>
                    <a:pt x="1976707" y="492034"/>
                    <a:pt x="1984215" y="487681"/>
                    <a:pt x="1991808" y="483328"/>
                  </a:cubicBezTo>
                  <a:cubicBezTo>
                    <a:pt x="1999999" y="482731"/>
                    <a:pt x="2008275" y="482133"/>
                    <a:pt x="2016550" y="481707"/>
                  </a:cubicBezTo>
                  <a:lnTo>
                    <a:pt x="2016721" y="481707"/>
                  </a:lnTo>
                  <a:cubicBezTo>
                    <a:pt x="2011772" y="484267"/>
                    <a:pt x="2006995" y="486998"/>
                    <a:pt x="2002132" y="489815"/>
                  </a:cubicBezTo>
                  <a:close/>
                  <a:moveTo>
                    <a:pt x="1969285" y="489047"/>
                  </a:moveTo>
                  <a:cubicBezTo>
                    <a:pt x="1971844" y="487510"/>
                    <a:pt x="1974403" y="485889"/>
                    <a:pt x="1976963" y="484352"/>
                  </a:cubicBezTo>
                  <a:cubicBezTo>
                    <a:pt x="1977731" y="484352"/>
                    <a:pt x="1978414" y="484267"/>
                    <a:pt x="1979181" y="484182"/>
                  </a:cubicBezTo>
                  <a:cubicBezTo>
                    <a:pt x="1975854" y="485804"/>
                    <a:pt x="1972612" y="487425"/>
                    <a:pt x="1969285" y="489047"/>
                  </a:cubicBezTo>
                  <a:close/>
                  <a:moveTo>
                    <a:pt x="1946932" y="484865"/>
                  </a:moveTo>
                  <a:cubicBezTo>
                    <a:pt x="1940618" y="489047"/>
                    <a:pt x="1934475" y="493485"/>
                    <a:pt x="1928332" y="497923"/>
                  </a:cubicBezTo>
                  <a:cubicBezTo>
                    <a:pt x="1925772" y="498094"/>
                    <a:pt x="1923213" y="498179"/>
                    <a:pt x="1920654" y="498350"/>
                  </a:cubicBezTo>
                  <a:cubicBezTo>
                    <a:pt x="1920654" y="498350"/>
                    <a:pt x="1920654" y="498264"/>
                    <a:pt x="1920654" y="498179"/>
                  </a:cubicBezTo>
                  <a:cubicBezTo>
                    <a:pt x="1929356" y="493741"/>
                    <a:pt x="1937973" y="489303"/>
                    <a:pt x="1946675" y="484865"/>
                  </a:cubicBezTo>
                  <a:cubicBezTo>
                    <a:pt x="1946675" y="484865"/>
                    <a:pt x="1946846" y="484865"/>
                    <a:pt x="1946932" y="484865"/>
                  </a:cubicBezTo>
                  <a:close/>
                  <a:moveTo>
                    <a:pt x="1922957" y="491095"/>
                  </a:moveTo>
                  <a:cubicBezTo>
                    <a:pt x="1923640" y="488961"/>
                    <a:pt x="1924322" y="486913"/>
                    <a:pt x="1925005" y="484779"/>
                  </a:cubicBezTo>
                  <a:cubicBezTo>
                    <a:pt x="1927735" y="484779"/>
                    <a:pt x="1930550" y="484779"/>
                    <a:pt x="1933280" y="484779"/>
                  </a:cubicBezTo>
                  <a:cubicBezTo>
                    <a:pt x="1929868" y="486828"/>
                    <a:pt x="1926370" y="488961"/>
                    <a:pt x="1922957" y="491095"/>
                  </a:cubicBezTo>
                  <a:close/>
                  <a:moveTo>
                    <a:pt x="1923896" y="478719"/>
                  </a:moveTo>
                  <a:cubicBezTo>
                    <a:pt x="1921592" y="480170"/>
                    <a:pt x="1919288" y="481536"/>
                    <a:pt x="1916985" y="482987"/>
                  </a:cubicBezTo>
                  <a:lnTo>
                    <a:pt x="1913828" y="483328"/>
                  </a:lnTo>
                  <a:cubicBezTo>
                    <a:pt x="1914084" y="482731"/>
                    <a:pt x="1914340" y="482048"/>
                    <a:pt x="1914596" y="481451"/>
                  </a:cubicBezTo>
                  <a:cubicBezTo>
                    <a:pt x="1917838" y="480170"/>
                    <a:pt x="1921166" y="478805"/>
                    <a:pt x="1924408" y="477439"/>
                  </a:cubicBezTo>
                  <a:cubicBezTo>
                    <a:pt x="1924237" y="477866"/>
                    <a:pt x="1924066" y="478207"/>
                    <a:pt x="1923896" y="478634"/>
                  </a:cubicBezTo>
                  <a:close/>
                  <a:moveTo>
                    <a:pt x="1927735" y="476074"/>
                  </a:moveTo>
                  <a:cubicBezTo>
                    <a:pt x="1927735" y="476074"/>
                    <a:pt x="1928588" y="475732"/>
                    <a:pt x="1928929" y="475562"/>
                  </a:cubicBezTo>
                  <a:cubicBezTo>
                    <a:pt x="1928503" y="475818"/>
                    <a:pt x="1928076" y="476074"/>
                    <a:pt x="1927564" y="476415"/>
                  </a:cubicBezTo>
                  <a:cubicBezTo>
                    <a:pt x="1927564" y="476330"/>
                    <a:pt x="1927564" y="476245"/>
                    <a:pt x="1927650" y="476074"/>
                  </a:cubicBezTo>
                  <a:close/>
                  <a:moveTo>
                    <a:pt x="1916217" y="477269"/>
                  </a:moveTo>
                  <a:cubicBezTo>
                    <a:pt x="1916729" y="475903"/>
                    <a:pt x="1917241" y="474623"/>
                    <a:pt x="1917838" y="473257"/>
                  </a:cubicBezTo>
                  <a:cubicBezTo>
                    <a:pt x="1921166" y="471721"/>
                    <a:pt x="1924493" y="470185"/>
                    <a:pt x="1927820" y="468563"/>
                  </a:cubicBezTo>
                  <a:cubicBezTo>
                    <a:pt x="1927394" y="469673"/>
                    <a:pt x="1926967" y="470782"/>
                    <a:pt x="1926541" y="471806"/>
                  </a:cubicBezTo>
                  <a:cubicBezTo>
                    <a:pt x="1923128" y="473598"/>
                    <a:pt x="1919630" y="475391"/>
                    <a:pt x="1916217" y="477183"/>
                  </a:cubicBezTo>
                  <a:close/>
                  <a:moveTo>
                    <a:pt x="1920056" y="467710"/>
                  </a:moveTo>
                  <a:cubicBezTo>
                    <a:pt x="1921080" y="465149"/>
                    <a:pt x="1922104" y="462674"/>
                    <a:pt x="1923042" y="460114"/>
                  </a:cubicBezTo>
                  <a:cubicBezTo>
                    <a:pt x="1924493" y="459345"/>
                    <a:pt x="1926029" y="458663"/>
                    <a:pt x="1927479" y="457894"/>
                  </a:cubicBezTo>
                  <a:lnTo>
                    <a:pt x="1933110" y="455078"/>
                  </a:lnTo>
                  <a:lnTo>
                    <a:pt x="1930550" y="461565"/>
                  </a:lnTo>
                  <a:cubicBezTo>
                    <a:pt x="1927052" y="463613"/>
                    <a:pt x="1923469" y="465661"/>
                    <a:pt x="1919971" y="467710"/>
                  </a:cubicBezTo>
                  <a:close/>
                  <a:moveTo>
                    <a:pt x="1925772" y="453371"/>
                  </a:moveTo>
                  <a:cubicBezTo>
                    <a:pt x="1926626" y="451152"/>
                    <a:pt x="1927564" y="448933"/>
                    <a:pt x="1928417" y="446714"/>
                  </a:cubicBezTo>
                  <a:cubicBezTo>
                    <a:pt x="1931745" y="445092"/>
                    <a:pt x="1935072" y="443556"/>
                    <a:pt x="1938314" y="441934"/>
                  </a:cubicBezTo>
                  <a:lnTo>
                    <a:pt x="1936352" y="447055"/>
                  </a:lnTo>
                  <a:cubicBezTo>
                    <a:pt x="1932769" y="449189"/>
                    <a:pt x="1929271" y="451323"/>
                    <a:pt x="1925772" y="453456"/>
                  </a:cubicBezTo>
                  <a:close/>
                  <a:moveTo>
                    <a:pt x="1928503" y="440569"/>
                  </a:moveTo>
                  <a:cubicBezTo>
                    <a:pt x="1920056" y="445775"/>
                    <a:pt x="1911780" y="451067"/>
                    <a:pt x="1903419" y="456358"/>
                  </a:cubicBezTo>
                  <a:lnTo>
                    <a:pt x="1889683" y="465064"/>
                  </a:lnTo>
                  <a:cubicBezTo>
                    <a:pt x="1889683" y="465064"/>
                    <a:pt x="1889769" y="465320"/>
                    <a:pt x="1889854" y="465320"/>
                  </a:cubicBezTo>
                  <a:lnTo>
                    <a:pt x="1904529" y="458065"/>
                  </a:lnTo>
                  <a:cubicBezTo>
                    <a:pt x="1911268" y="454822"/>
                    <a:pt x="1918009" y="451664"/>
                    <a:pt x="1924749" y="448421"/>
                  </a:cubicBezTo>
                  <a:cubicBezTo>
                    <a:pt x="1923469" y="451067"/>
                    <a:pt x="1922275" y="453712"/>
                    <a:pt x="1920995" y="456273"/>
                  </a:cubicBezTo>
                  <a:cubicBezTo>
                    <a:pt x="1913828" y="460711"/>
                    <a:pt x="1906661" y="465235"/>
                    <a:pt x="1899836" y="470270"/>
                  </a:cubicBezTo>
                  <a:cubicBezTo>
                    <a:pt x="1894035" y="474537"/>
                    <a:pt x="1888574" y="479146"/>
                    <a:pt x="1883711" y="484438"/>
                  </a:cubicBezTo>
                  <a:cubicBezTo>
                    <a:pt x="1883711" y="484438"/>
                    <a:pt x="1883882" y="484694"/>
                    <a:pt x="1883967" y="484609"/>
                  </a:cubicBezTo>
                  <a:cubicBezTo>
                    <a:pt x="1889172" y="479744"/>
                    <a:pt x="1895058" y="475562"/>
                    <a:pt x="1901116" y="471892"/>
                  </a:cubicBezTo>
                  <a:cubicBezTo>
                    <a:pt x="1906576" y="468563"/>
                    <a:pt x="1912207" y="465661"/>
                    <a:pt x="1917923" y="462759"/>
                  </a:cubicBezTo>
                  <a:cubicBezTo>
                    <a:pt x="1916559" y="465661"/>
                    <a:pt x="1915193" y="468563"/>
                    <a:pt x="1913828" y="471380"/>
                  </a:cubicBezTo>
                  <a:cubicBezTo>
                    <a:pt x="1909904" y="473684"/>
                    <a:pt x="1905979" y="476074"/>
                    <a:pt x="1901969" y="478378"/>
                  </a:cubicBezTo>
                  <a:lnTo>
                    <a:pt x="1884820" y="488620"/>
                  </a:lnTo>
                  <a:cubicBezTo>
                    <a:pt x="1884820" y="488620"/>
                    <a:pt x="1884820" y="488961"/>
                    <a:pt x="1884991" y="488876"/>
                  </a:cubicBezTo>
                  <a:lnTo>
                    <a:pt x="1903078" y="480170"/>
                  </a:lnTo>
                  <a:cubicBezTo>
                    <a:pt x="1905894" y="478890"/>
                    <a:pt x="1908709" y="477525"/>
                    <a:pt x="1911525" y="476245"/>
                  </a:cubicBezTo>
                  <a:cubicBezTo>
                    <a:pt x="1910757" y="477781"/>
                    <a:pt x="1910074" y="479317"/>
                    <a:pt x="1909306" y="480853"/>
                  </a:cubicBezTo>
                  <a:cubicBezTo>
                    <a:pt x="1907771" y="481621"/>
                    <a:pt x="1906320" y="482390"/>
                    <a:pt x="1904785" y="483158"/>
                  </a:cubicBezTo>
                  <a:lnTo>
                    <a:pt x="1890025" y="490498"/>
                  </a:lnTo>
                  <a:lnTo>
                    <a:pt x="1888660" y="491181"/>
                  </a:lnTo>
                  <a:lnTo>
                    <a:pt x="1890110" y="491181"/>
                  </a:lnTo>
                  <a:cubicBezTo>
                    <a:pt x="1890110" y="491181"/>
                    <a:pt x="1894888" y="491181"/>
                    <a:pt x="1894888" y="491181"/>
                  </a:cubicBezTo>
                  <a:cubicBezTo>
                    <a:pt x="1894973" y="491181"/>
                    <a:pt x="1894973" y="490924"/>
                    <a:pt x="1894888" y="490839"/>
                  </a:cubicBezTo>
                  <a:lnTo>
                    <a:pt x="1891646" y="490583"/>
                  </a:lnTo>
                  <a:lnTo>
                    <a:pt x="1905723" y="485035"/>
                  </a:lnTo>
                  <a:cubicBezTo>
                    <a:pt x="1905723" y="485035"/>
                    <a:pt x="1905894" y="485035"/>
                    <a:pt x="1906064" y="484950"/>
                  </a:cubicBezTo>
                  <a:lnTo>
                    <a:pt x="1907430" y="484950"/>
                  </a:lnTo>
                  <a:cubicBezTo>
                    <a:pt x="1906406" y="486998"/>
                    <a:pt x="1905467" y="489132"/>
                    <a:pt x="1904443" y="491266"/>
                  </a:cubicBezTo>
                  <a:cubicBezTo>
                    <a:pt x="1900519" y="493911"/>
                    <a:pt x="1896594" y="496557"/>
                    <a:pt x="1892669" y="499288"/>
                  </a:cubicBezTo>
                  <a:lnTo>
                    <a:pt x="1890536" y="499288"/>
                  </a:lnTo>
                  <a:cubicBezTo>
                    <a:pt x="1890536" y="499288"/>
                    <a:pt x="1890536" y="499630"/>
                    <a:pt x="1890536" y="499630"/>
                  </a:cubicBezTo>
                  <a:lnTo>
                    <a:pt x="1891987" y="499630"/>
                  </a:lnTo>
                  <a:cubicBezTo>
                    <a:pt x="1888830" y="501934"/>
                    <a:pt x="1885673" y="504153"/>
                    <a:pt x="1882517" y="506373"/>
                  </a:cubicBezTo>
                  <a:lnTo>
                    <a:pt x="1880469" y="507055"/>
                  </a:lnTo>
                  <a:cubicBezTo>
                    <a:pt x="1879104" y="503129"/>
                    <a:pt x="1877995" y="499032"/>
                    <a:pt x="1877312" y="494850"/>
                  </a:cubicBezTo>
                  <a:cubicBezTo>
                    <a:pt x="1882517" y="481536"/>
                    <a:pt x="1887721" y="468307"/>
                    <a:pt x="1892926" y="454993"/>
                  </a:cubicBezTo>
                  <a:cubicBezTo>
                    <a:pt x="1903249" y="449786"/>
                    <a:pt x="1913572" y="444666"/>
                    <a:pt x="1923810" y="439459"/>
                  </a:cubicBezTo>
                  <a:lnTo>
                    <a:pt x="1923810" y="439459"/>
                  </a:lnTo>
                  <a:cubicBezTo>
                    <a:pt x="1923810" y="439459"/>
                    <a:pt x="1923810" y="439459"/>
                    <a:pt x="1923810" y="439459"/>
                  </a:cubicBezTo>
                  <a:lnTo>
                    <a:pt x="1923810" y="439459"/>
                  </a:lnTo>
                  <a:cubicBezTo>
                    <a:pt x="1923810" y="439459"/>
                    <a:pt x="1923810" y="439459"/>
                    <a:pt x="1923810" y="439459"/>
                  </a:cubicBezTo>
                  <a:cubicBezTo>
                    <a:pt x="1926284" y="438008"/>
                    <a:pt x="1928759" y="436643"/>
                    <a:pt x="1931148" y="435192"/>
                  </a:cubicBezTo>
                  <a:lnTo>
                    <a:pt x="1929356" y="438947"/>
                  </a:lnTo>
                  <a:cubicBezTo>
                    <a:pt x="1929100" y="439459"/>
                    <a:pt x="1928844" y="440057"/>
                    <a:pt x="1928588" y="440569"/>
                  </a:cubicBezTo>
                  <a:close/>
                  <a:moveTo>
                    <a:pt x="1889683" y="451664"/>
                  </a:moveTo>
                  <a:cubicBezTo>
                    <a:pt x="1886356" y="453712"/>
                    <a:pt x="1883028" y="455846"/>
                    <a:pt x="1879701" y="457894"/>
                  </a:cubicBezTo>
                  <a:cubicBezTo>
                    <a:pt x="1880043" y="456870"/>
                    <a:pt x="1880384" y="455846"/>
                    <a:pt x="1880725" y="454907"/>
                  </a:cubicBezTo>
                  <a:cubicBezTo>
                    <a:pt x="1881493" y="452859"/>
                    <a:pt x="1882346" y="450725"/>
                    <a:pt x="1883285" y="448762"/>
                  </a:cubicBezTo>
                  <a:cubicBezTo>
                    <a:pt x="1885673" y="447482"/>
                    <a:pt x="1887977" y="446287"/>
                    <a:pt x="1890366" y="445007"/>
                  </a:cubicBezTo>
                  <a:cubicBezTo>
                    <a:pt x="1891475" y="444409"/>
                    <a:pt x="1892584" y="443897"/>
                    <a:pt x="1893693" y="443300"/>
                  </a:cubicBezTo>
                  <a:cubicBezTo>
                    <a:pt x="1892328" y="446117"/>
                    <a:pt x="1891048" y="448847"/>
                    <a:pt x="1889769" y="451664"/>
                  </a:cubicBezTo>
                  <a:close/>
                  <a:moveTo>
                    <a:pt x="1889172" y="443300"/>
                  </a:moveTo>
                  <a:cubicBezTo>
                    <a:pt x="1887551" y="444409"/>
                    <a:pt x="1885929" y="445519"/>
                    <a:pt x="1884308" y="446629"/>
                  </a:cubicBezTo>
                  <a:cubicBezTo>
                    <a:pt x="1885077" y="445178"/>
                    <a:pt x="1885759" y="443727"/>
                    <a:pt x="1886612" y="442361"/>
                  </a:cubicBezTo>
                  <a:cubicBezTo>
                    <a:pt x="1890110" y="440142"/>
                    <a:pt x="1893608" y="438094"/>
                    <a:pt x="1897191" y="436045"/>
                  </a:cubicBezTo>
                  <a:cubicBezTo>
                    <a:pt x="1896765" y="436984"/>
                    <a:pt x="1896253" y="437923"/>
                    <a:pt x="1895826" y="438947"/>
                  </a:cubicBezTo>
                  <a:cubicBezTo>
                    <a:pt x="1893608" y="440398"/>
                    <a:pt x="1891390" y="441934"/>
                    <a:pt x="1889172" y="443385"/>
                  </a:cubicBezTo>
                  <a:close/>
                  <a:moveTo>
                    <a:pt x="1871340" y="450896"/>
                  </a:moveTo>
                  <a:cubicBezTo>
                    <a:pt x="1869634" y="452432"/>
                    <a:pt x="1868013" y="453968"/>
                    <a:pt x="1866307" y="455505"/>
                  </a:cubicBezTo>
                  <a:cubicBezTo>
                    <a:pt x="1868098" y="451152"/>
                    <a:pt x="1869975" y="446799"/>
                    <a:pt x="1871852" y="442532"/>
                  </a:cubicBezTo>
                  <a:cubicBezTo>
                    <a:pt x="1872876" y="442276"/>
                    <a:pt x="1873900" y="442105"/>
                    <a:pt x="1874838" y="441764"/>
                  </a:cubicBezTo>
                  <a:cubicBezTo>
                    <a:pt x="1874838" y="441764"/>
                    <a:pt x="1875009" y="441764"/>
                    <a:pt x="1875094" y="441764"/>
                  </a:cubicBezTo>
                  <a:cubicBezTo>
                    <a:pt x="1873985" y="444153"/>
                    <a:pt x="1872961" y="446543"/>
                    <a:pt x="1872108" y="449018"/>
                  </a:cubicBezTo>
                  <a:cubicBezTo>
                    <a:pt x="1871852" y="449701"/>
                    <a:pt x="1871596" y="450384"/>
                    <a:pt x="1871340" y="450981"/>
                  </a:cubicBezTo>
                  <a:close/>
                  <a:moveTo>
                    <a:pt x="1838664" y="504409"/>
                  </a:moveTo>
                  <a:cubicBezTo>
                    <a:pt x="1836531" y="504665"/>
                    <a:pt x="1834483" y="504836"/>
                    <a:pt x="1832350" y="505092"/>
                  </a:cubicBezTo>
                  <a:cubicBezTo>
                    <a:pt x="1831497" y="500910"/>
                    <a:pt x="1830900" y="496728"/>
                    <a:pt x="1830559" y="492375"/>
                  </a:cubicBezTo>
                  <a:cubicBezTo>
                    <a:pt x="1830985" y="491607"/>
                    <a:pt x="1831412" y="490754"/>
                    <a:pt x="1831753" y="489986"/>
                  </a:cubicBezTo>
                  <a:cubicBezTo>
                    <a:pt x="1833801" y="489559"/>
                    <a:pt x="1835763" y="489047"/>
                    <a:pt x="1837810" y="488620"/>
                  </a:cubicBezTo>
                  <a:lnTo>
                    <a:pt x="1845830" y="486742"/>
                  </a:lnTo>
                  <a:cubicBezTo>
                    <a:pt x="1843442" y="492631"/>
                    <a:pt x="1841053" y="498520"/>
                    <a:pt x="1838664" y="504495"/>
                  </a:cubicBezTo>
                  <a:close/>
                  <a:moveTo>
                    <a:pt x="1816908" y="490839"/>
                  </a:moveTo>
                  <a:cubicBezTo>
                    <a:pt x="1812983" y="491522"/>
                    <a:pt x="1809144" y="492205"/>
                    <a:pt x="1805219" y="492887"/>
                  </a:cubicBezTo>
                  <a:cubicBezTo>
                    <a:pt x="1809315" y="484779"/>
                    <a:pt x="1813495" y="476757"/>
                    <a:pt x="1817761" y="468734"/>
                  </a:cubicBezTo>
                  <a:cubicBezTo>
                    <a:pt x="1816823" y="476245"/>
                    <a:pt x="1816567" y="483584"/>
                    <a:pt x="1816823" y="490839"/>
                  </a:cubicBezTo>
                  <a:close/>
                  <a:moveTo>
                    <a:pt x="1817078" y="493314"/>
                  </a:moveTo>
                  <a:cubicBezTo>
                    <a:pt x="1817335" y="497752"/>
                    <a:pt x="1817846" y="502105"/>
                    <a:pt x="1818529" y="506458"/>
                  </a:cubicBezTo>
                  <a:cubicBezTo>
                    <a:pt x="1811533" y="507141"/>
                    <a:pt x="1804537" y="507823"/>
                    <a:pt x="1797541" y="508506"/>
                  </a:cubicBezTo>
                  <a:cubicBezTo>
                    <a:pt x="1799503" y="504409"/>
                    <a:pt x="1801465" y="500398"/>
                    <a:pt x="1803513" y="496387"/>
                  </a:cubicBezTo>
                  <a:cubicBezTo>
                    <a:pt x="1808035" y="495363"/>
                    <a:pt x="1812557" y="494338"/>
                    <a:pt x="1817078" y="493314"/>
                  </a:cubicBezTo>
                  <a:close/>
                  <a:moveTo>
                    <a:pt x="1819894" y="513883"/>
                  </a:moveTo>
                  <a:cubicBezTo>
                    <a:pt x="1820150" y="515249"/>
                    <a:pt x="1820491" y="516529"/>
                    <a:pt x="1820832" y="517809"/>
                  </a:cubicBezTo>
                  <a:cubicBezTo>
                    <a:pt x="1819894" y="517809"/>
                    <a:pt x="1818870" y="517894"/>
                    <a:pt x="1817931" y="517980"/>
                  </a:cubicBezTo>
                  <a:cubicBezTo>
                    <a:pt x="1818614" y="516614"/>
                    <a:pt x="1819297" y="515249"/>
                    <a:pt x="1819894" y="513883"/>
                  </a:cubicBezTo>
                  <a:close/>
                  <a:moveTo>
                    <a:pt x="1828938" y="541280"/>
                  </a:moveTo>
                  <a:cubicBezTo>
                    <a:pt x="1829791" y="543158"/>
                    <a:pt x="1830644" y="544950"/>
                    <a:pt x="1831582" y="546742"/>
                  </a:cubicBezTo>
                  <a:cubicBezTo>
                    <a:pt x="1829620" y="547340"/>
                    <a:pt x="1827658" y="548022"/>
                    <a:pt x="1825781" y="548705"/>
                  </a:cubicBezTo>
                  <a:cubicBezTo>
                    <a:pt x="1826890" y="546230"/>
                    <a:pt x="1827914" y="543755"/>
                    <a:pt x="1829023" y="541280"/>
                  </a:cubicBezTo>
                  <a:close/>
                  <a:moveTo>
                    <a:pt x="1877057" y="598549"/>
                  </a:moveTo>
                  <a:cubicBezTo>
                    <a:pt x="1870231" y="601707"/>
                    <a:pt x="1863491" y="604950"/>
                    <a:pt x="1856751" y="608193"/>
                  </a:cubicBezTo>
                  <a:lnTo>
                    <a:pt x="1865539" y="589758"/>
                  </a:lnTo>
                  <a:cubicBezTo>
                    <a:pt x="1869207" y="592916"/>
                    <a:pt x="1873046" y="595818"/>
                    <a:pt x="1877057" y="598549"/>
                  </a:cubicBezTo>
                  <a:close/>
                  <a:moveTo>
                    <a:pt x="1891987" y="607340"/>
                  </a:moveTo>
                  <a:cubicBezTo>
                    <a:pt x="1892414" y="607596"/>
                    <a:pt x="1892926" y="607766"/>
                    <a:pt x="1893352" y="608022"/>
                  </a:cubicBezTo>
                  <a:cubicBezTo>
                    <a:pt x="1888233" y="610241"/>
                    <a:pt x="1883114" y="612631"/>
                    <a:pt x="1878080" y="615106"/>
                  </a:cubicBezTo>
                  <a:cubicBezTo>
                    <a:pt x="1879701" y="610924"/>
                    <a:pt x="1881407" y="606657"/>
                    <a:pt x="1883114" y="602475"/>
                  </a:cubicBezTo>
                  <a:cubicBezTo>
                    <a:pt x="1886015" y="604182"/>
                    <a:pt x="1889001" y="605889"/>
                    <a:pt x="1891987" y="607425"/>
                  </a:cubicBezTo>
                  <a:close/>
                  <a:moveTo>
                    <a:pt x="1905297" y="613229"/>
                  </a:moveTo>
                  <a:cubicBezTo>
                    <a:pt x="1907771" y="614167"/>
                    <a:pt x="1910160" y="615021"/>
                    <a:pt x="1912634" y="615874"/>
                  </a:cubicBezTo>
                  <a:cubicBezTo>
                    <a:pt x="1912378" y="616728"/>
                    <a:pt x="1912122" y="617582"/>
                    <a:pt x="1911866" y="618520"/>
                  </a:cubicBezTo>
                  <a:cubicBezTo>
                    <a:pt x="1910501" y="619032"/>
                    <a:pt x="1909051" y="619459"/>
                    <a:pt x="1907685" y="619971"/>
                  </a:cubicBezTo>
                  <a:cubicBezTo>
                    <a:pt x="1907685" y="619971"/>
                    <a:pt x="1907685" y="619971"/>
                    <a:pt x="1907685" y="619971"/>
                  </a:cubicBezTo>
                  <a:cubicBezTo>
                    <a:pt x="1907685" y="619971"/>
                    <a:pt x="1907685" y="619971"/>
                    <a:pt x="1907685" y="619971"/>
                  </a:cubicBezTo>
                  <a:cubicBezTo>
                    <a:pt x="1907685" y="619971"/>
                    <a:pt x="1907685" y="619971"/>
                    <a:pt x="1907685" y="619971"/>
                  </a:cubicBezTo>
                  <a:cubicBezTo>
                    <a:pt x="1907685" y="619971"/>
                    <a:pt x="1907685" y="619971"/>
                    <a:pt x="1907685" y="619971"/>
                  </a:cubicBezTo>
                  <a:cubicBezTo>
                    <a:pt x="1905552" y="620910"/>
                    <a:pt x="1903419" y="621849"/>
                    <a:pt x="1901201" y="622788"/>
                  </a:cubicBezTo>
                  <a:cubicBezTo>
                    <a:pt x="1902566" y="619630"/>
                    <a:pt x="1904017" y="616472"/>
                    <a:pt x="1905382" y="613314"/>
                  </a:cubicBezTo>
                  <a:close/>
                  <a:moveTo>
                    <a:pt x="1909306" y="624239"/>
                  </a:moveTo>
                  <a:cubicBezTo>
                    <a:pt x="1909306" y="624239"/>
                    <a:pt x="1909306" y="624239"/>
                    <a:pt x="1909306" y="624239"/>
                  </a:cubicBezTo>
                  <a:cubicBezTo>
                    <a:pt x="1909306" y="624239"/>
                    <a:pt x="1909306" y="624239"/>
                    <a:pt x="1909306" y="624239"/>
                  </a:cubicBezTo>
                  <a:cubicBezTo>
                    <a:pt x="1909306" y="624239"/>
                    <a:pt x="1909306" y="624239"/>
                    <a:pt x="1909306" y="624239"/>
                  </a:cubicBezTo>
                  <a:cubicBezTo>
                    <a:pt x="1909306" y="624239"/>
                    <a:pt x="1909306" y="624239"/>
                    <a:pt x="1909306" y="624239"/>
                  </a:cubicBezTo>
                  <a:cubicBezTo>
                    <a:pt x="1909647" y="624068"/>
                    <a:pt x="1909989" y="623897"/>
                    <a:pt x="1910330" y="623812"/>
                  </a:cubicBezTo>
                  <a:cubicBezTo>
                    <a:pt x="1909392" y="626970"/>
                    <a:pt x="1908539" y="630213"/>
                    <a:pt x="1907600" y="633371"/>
                  </a:cubicBezTo>
                  <a:cubicBezTo>
                    <a:pt x="1902908" y="635419"/>
                    <a:pt x="1898130" y="637553"/>
                    <a:pt x="1893437" y="639601"/>
                  </a:cubicBezTo>
                  <a:cubicBezTo>
                    <a:pt x="1895229" y="635675"/>
                    <a:pt x="1897021" y="631749"/>
                    <a:pt x="1898727" y="627823"/>
                  </a:cubicBezTo>
                  <a:cubicBezTo>
                    <a:pt x="1902225" y="626628"/>
                    <a:pt x="1905723" y="625519"/>
                    <a:pt x="1909136" y="624239"/>
                  </a:cubicBezTo>
                  <a:close/>
                  <a:moveTo>
                    <a:pt x="1917753" y="620569"/>
                  </a:moveTo>
                  <a:cubicBezTo>
                    <a:pt x="1919288" y="619886"/>
                    <a:pt x="1920739" y="619288"/>
                    <a:pt x="1922275" y="618606"/>
                  </a:cubicBezTo>
                  <a:cubicBezTo>
                    <a:pt x="1923896" y="619032"/>
                    <a:pt x="1925602" y="619374"/>
                    <a:pt x="1927223" y="619715"/>
                  </a:cubicBezTo>
                  <a:cubicBezTo>
                    <a:pt x="1926967" y="620398"/>
                    <a:pt x="1926796" y="621081"/>
                    <a:pt x="1926541" y="621764"/>
                  </a:cubicBezTo>
                  <a:cubicBezTo>
                    <a:pt x="1926541" y="621764"/>
                    <a:pt x="1926541" y="621764"/>
                    <a:pt x="1926541" y="621764"/>
                  </a:cubicBezTo>
                  <a:cubicBezTo>
                    <a:pt x="1926541" y="621764"/>
                    <a:pt x="1926541" y="621849"/>
                    <a:pt x="1926541" y="621934"/>
                  </a:cubicBezTo>
                  <a:cubicBezTo>
                    <a:pt x="1926541" y="621934"/>
                    <a:pt x="1926541" y="622020"/>
                    <a:pt x="1926541" y="622105"/>
                  </a:cubicBezTo>
                  <a:cubicBezTo>
                    <a:pt x="1926541" y="622105"/>
                    <a:pt x="1926541" y="622105"/>
                    <a:pt x="1926541" y="622105"/>
                  </a:cubicBezTo>
                  <a:cubicBezTo>
                    <a:pt x="1926199" y="623300"/>
                    <a:pt x="1925858" y="624495"/>
                    <a:pt x="1925517" y="625690"/>
                  </a:cubicBezTo>
                  <a:cubicBezTo>
                    <a:pt x="1921848" y="627226"/>
                    <a:pt x="1918094" y="628847"/>
                    <a:pt x="1914426" y="630469"/>
                  </a:cubicBezTo>
                  <a:cubicBezTo>
                    <a:pt x="1915534" y="627141"/>
                    <a:pt x="1916729" y="623897"/>
                    <a:pt x="1917838" y="620569"/>
                  </a:cubicBezTo>
                  <a:close/>
                  <a:moveTo>
                    <a:pt x="1923981" y="631067"/>
                  </a:moveTo>
                  <a:cubicBezTo>
                    <a:pt x="1922530" y="636358"/>
                    <a:pt x="1921080" y="641735"/>
                    <a:pt x="1919715" y="647027"/>
                  </a:cubicBezTo>
                  <a:cubicBezTo>
                    <a:pt x="1916217" y="648990"/>
                    <a:pt x="1912719" y="650953"/>
                    <a:pt x="1909221" y="652916"/>
                  </a:cubicBezTo>
                  <a:lnTo>
                    <a:pt x="1905894" y="654793"/>
                  </a:lnTo>
                  <a:cubicBezTo>
                    <a:pt x="1908283" y="648222"/>
                    <a:pt x="1910586" y="641564"/>
                    <a:pt x="1912889" y="634907"/>
                  </a:cubicBezTo>
                  <a:cubicBezTo>
                    <a:pt x="1916643" y="633627"/>
                    <a:pt x="1920312" y="632262"/>
                    <a:pt x="1924066" y="630981"/>
                  </a:cubicBezTo>
                  <a:close/>
                  <a:moveTo>
                    <a:pt x="1909818" y="654111"/>
                  </a:moveTo>
                  <a:cubicBezTo>
                    <a:pt x="1912805" y="652745"/>
                    <a:pt x="1915791" y="651379"/>
                    <a:pt x="1918862" y="650014"/>
                  </a:cubicBezTo>
                  <a:cubicBezTo>
                    <a:pt x="1917155" y="656415"/>
                    <a:pt x="1915534" y="662816"/>
                    <a:pt x="1913828" y="669217"/>
                  </a:cubicBezTo>
                  <a:cubicBezTo>
                    <a:pt x="1909051" y="671778"/>
                    <a:pt x="1904358" y="674424"/>
                    <a:pt x="1899665" y="677069"/>
                  </a:cubicBezTo>
                  <a:lnTo>
                    <a:pt x="1897191" y="678435"/>
                  </a:lnTo>
                  <a:cubicBezTo>
                    <a:pt x="1899922" y="671010"/>
                    <a:pt x="1902652" y="663584"/>
                    <a:pt x="1905297" y="656159"/>
                  </a:cubicBezTo>
                  <a:lnTo>
                    <a:pt x="1909818" y="654025"/>
                  </a:lnTo>
                  <a:close/>
                  <a:moveTo>
                    <a:pt x="1947102" y="632262"/>
                  </a:moveTo>
                  <a:lnTo>
                    <a:pt x="1947102" y="632262"/>
                  </a:lnTo>
                  <a:cubicBezTo>
                    <a:pt x="1947102" y="632262"/>
                    <a:pt x="1947016" y="632262"/>
                    <a:pt x="1947016" y="632262"/>
                  </a:cubicBezTo>
                  <a:lnTo>
                    <a:pt x="1946932" y="632262"/>
                  </a:lnTo>
                  <a:cubicBezTo>
                    <a:pt x="1946932" y="632262"/>
                    <a:pt x="1946932" y="632262"/>
                    <a:pt x="1946932" y="632262"/>
                  </a:cubicBezTo>
                  <a:cubicBezTo>
                    <a:pt x="1940106" y="635761"/>
                    <a:pt x="1933366" y="639345"/>
                    <a:pt x="1926711" y="643015"/>
                  </a:cubicBezTo>
                  <a:cubicBezTo>
                    <a:pt x="1928417" y="637980"/>
                    <a:pt x="1930124" y="632944"/>
                    <a:pt x="1931830" y="627909"/>
                  </a:cubicBezTo>
                  <a:cubicBezTo>
                    <a:pt x="1936437" y="625946"/>
                    <a:pt x="1941045" y="623983"/>
                    <a:pt x="1945652" y="621934"/>
                  </a:cubicBezTo>
                  <a:cubicBezTo>
                    <a:pt x="1948211" y="622105"/>
                    <a:pt x="1950770" y="622190"/>
                    <a:pt x="1953415" y="622105"/>
                  </a:cubicBezTo>
                  <a:cubicBezTo>
                    <a:pt x="1951880" y="625177"/>
                    <a:pt x="1950344" y="628335"/>
                    <a:pt x="1948894" y="631408"/>
                  </a:cubicBezTo>
                  <a:cubicBezTo>
                    <a:pt x="1948382" y="631664"/>
                    <a:pt x="1947784" y="631920"/>
                    <a:pt x="1947273" y="632091"/>
                  </a:cubicBezTo>
                  <a:close/>
                  <a:moveTo>
                    <a:pt x="1955804" y="622190"/>
                  </a:moveTo>
                  <a:cubicBezTo>
                    <a:pt x="1962459" y="622020"/>
                    <a:pt x="1969199" y="621337"/>
                    <a:pt x="1975939" y="620056"/>
                  </a:cubicBezTo>
                  <a:cubicBezTo>
                    <a:pt x="1968261" y="623129"/>
                    <a:pt x="1960667" y="626287"/>
                    <a:pt x="1953159" y="629616"/>
                  </a:cubicBezTo>
                  <a:cubicBezTo>
                    <a:pt x="1954012" y="627141"/>
                    <a:pt x="1954951" y="624665"/>
                    <a:pt x="1955804" y="622190"/>
                  </a:cubicBezTo>
                  <a:close/>
                  <a:moveTo>
                    <a:pt x="1933451" y="622788"/>
                  </a:moveTo>
                  <a:cubicBezTo>
                    <a:pt x="1933622" y="622190"/>
                    <a:pt x="1933792" y="621508"/>
                    <a:pt x="1933963" y="620910"/>
                  </a:cubicBezTo>
                  <a:cubicBezTo>
                    <a:pt x="1935158" y="621081"/>
                    <a:pt x="1936352" y="621251"/>
                    <a:pt x="1937546" y="621337"/>
                  </a:cubicBezTo>
                  <a:cubicBezTo>
                    <a:pt x="1936181" y="621849"/>
                    <a:pt x="1934816" y="622276"/>
                    <a:pt x="1933451" y="622788"/>
                  </a:cubicBezTo>
                  <a:close/>
                  <a:moveTo>
                    <a:pt x="1925431" y="599402"/>
                  </a:moveTo>
                  <a:cubicBezTo>
                    <a:pt x="1925431" y="599402"/>
                    <a:pt x="1925943" y="599146"/>
                    <a:pt x="1926199" y="599061"/>
                  </a:cubicBezTo>
                  <a:lnTo>
                    <a:pt x="1935413" y="595476"/>
                  </a:lnTo>
                  <a:cubicBezTo>
                    <a:pt x="1934816" y="597354"/>
                    <a:pt x="1934134" y="599146"/>
                    <a:pt x="1933537" y="601024"/>
                  </a:cubicBezTo>
                  <a:cubicBezTo>
                    <a:pt x="1930892" y="600512"/>
                    <a:pt x="1928162" y="600000"/>
                    <a:pt x="1925517" y="599402"/>
                  </a:cubicBezTo>
                  <a:close/>
                  <a:moveTo>
                    <a:pt x="1935499" y="595135"/>
                  </a:moveTo>
                  <a:lnTo>
                    <a:pt x="1925772" y="597781"/>
                  </a:lnTo>
                  <a:cubicBezTo>
                    <a:pt x="1925772" y="597781"/>
                    <a:pt x="1925090" y="597951"/>
                    <a:pt x="1924749" y="598037"/>
                  </a:cubicBezTo>
                  <a:cubicBezTo>
                    <a:pt x="1927479" y="588307"/>
                    <a:pt x="1930038" y="578492"/>
                    <a:pt x="1932513" y="568677"/>
                  </a:cubicBezTo>
                  <a:cubicBezTo>
                    <a:pt x="1936267" y="569786"/>
                    <a:pt x="1939935" y="570640"/>
                    <a:pt x="1943689" y="571237"/>
                  </a:cubicBezTo>
                  <a:cubicBezTo>
                    <a:pt x="1940874" y="579175"/>
                    <a:pt x="1938144" y="587112"/>
                    <a:pt x="1935413" y="595049"/>
                  </a:cubicBezTo>
                  <a:close/>
                  <a:moveTo>
                    <a:pt x="1935413" y="557496"/>
                  </a:moveTo>
                  <a:cubicBezTo>
                    <a:pt x="1936181" y="554338"/>
                    <a:pt x="1936949" y="551095"/>
                    <a:pt x="1937717" y="547937"/>
                  </a:cubicBezTo>
                  <a:cubicBezTo>
                    <a:pt x="1939082" y="546913"/>
                    <a:pt x="1940447" y="545889"/>
                    <a:pt x="1941812" y="544950"/>
                  </a:cubicBezTo>
                  <a:cubicBezTo>
                    <a:pt x="1944201" y="545377"/>
                    <a:pt x="1946504" y="545718"/>
                    <a:pt x="1948894" y="546145"/>
                  </a:cubicBezTo>
                  <a:cubicBezTo>
                    <a:pt x="1947016" y="547766"/>
                    <a:pt x="1945225" y="549388"/>
                    <a:pt x="1943433" y="550924"/>
                  </a:cubicBezTo>
                  <a:lnTo>
                    <a:pt x="1937291" y="556813"/>
                  </a:lnTo>
                  <a:cubicBezTo>
                    <a:pt x="1937291" y="556813"/>
                    <a:pt x="1937461" y="557070"/>
                    <a:pt x="1937461" y="557070"/>
                  </a:cubicBezTo>
                  <a:lnTo>
                    <a:pt x="1944201" y="551863"/>
                  </a:lnTo>
                  <a:cubicBezTo>
                    <a:pt x="1946504" y="550242"/>
                    <a:pt x="1948808" y="548535"/>
                    <a:pt x="1951112" y="546998"/>
                  </a:cubicBezTo>
                  <a:cubicBezTo>
                    <a:pt x="1951282" y="546913"/>
                    <a:pt x="1951453" y="546742"/>
                    <a:pt x="1951624" y="546657"/>
                  </a:cubicBezTo>
                  <a:cubicBezTo>
                    <a:pt x="1951794" y="546657"/>
                    <a:pt x="1952050" y="546657"/>
                    <a:pt x="1952221" y="546742"/>
                  </a:cubicBezTo>
                  <a:lnTo>
                    <a:pt x="1948637" y="557070"/>
                  </a:lnTo>
                  <a:cubicBezTo>
                    <a:pt x="1948296" y="558008"/>
                    <a:pt x="1947955" y="558947"/>
                    <a:pt x="1947614" y="559886"/>
                  </a:cubicBezTo>
                  <a:cubicBezTo>
                    <a:pt x="1943519" y="559459"/>
                    <a:pt x="1939338" y="558691"/>
                    <a:pt x="1935243" y="557582"/>
                  </a:cubicBezTo>
                  <a:close/>
                  <a:moveTo>
                    <a:pt x="1950685" y="557752"/>
                  </a:moveTo>
                  <a:lnTo>
                    <a:pt x="1953586" y="546913"/>
                  </a:lnTo>
                  <a:cubicBezTo>
                    <a:pt x="1953586" y="546913"/>
                    <a:pt x="1953757" y="546913"/>
                    <a:pt x="1953842" y="546913"/>
                  </a:cubicBezTo>
                  <a:lnTo>
                    <a:pt x="1953842" y="546913"/>
                  </a:lnTo>
                  <a:cubicBezTo>
                    <a:pt x="1953842" y="546913"/>
                    <a:pt x="1953842" y="546913"/>
                    <a:pt x="1953842" y="546913"/>
                  </a:cubicBezTo>
                  <a:cubicBezTo>
                    <a:pt x="1953842" y="546913"/>
                    <a:pt x="1953842" y="546913"/>
                    <a:pt x="1953842" y="546913"/>
                  </a:cubicBezTo>
                  <a:lnTo>
                    <a:pt x="1953842" y="546913"/>
                  </a:lnTo>
                  <a:cubicBezTo>
                    <a:pt x="1957169" y="547169"/>
                    <a:pt x="1960497" y="547340"/>
                    <a:pt x="1963824" y="547596"/>
                  </a:cubicBezTo>
                  <a:lnTo>
                    <a:pt x="1960753" y="549900"/>
                  </a:lnTo>
                  <a:cubicBezTo>
                    <a:pt x="1960753" y="549900"/>
                    <a:pt x="1960838" y="550156"/>
                    <a:pt x="1960923" y="550156"/>
                  </a:cubicBezTo>
                  <a:lnTo>
                    <a:pt x="1965104" y="547681"/>
                  </a:lnTo>
                  <a:cubicBezTo>
                    <a:pt x="1970649" y="548022"/>
                    <a:pt x="1976195" y="548278"/>
                    <a:pt x="1981655" y="548449"/>
                  </a:cubicBezTo>
                  <a:cubicBezTo>
                    <a:pt x="1979096" y="550839"/>
                    <a:pt x="1976622" y="553229"/>
                    <a:pt x="1974062" y="555533"/>
                  </a:cubicBezTo>
                  <a:lnTo>
                    <a:pt x="1970479" y="558862"/>
                  </a:lnTo>
                  <a:cubicBezTo>
                    <a:pt x="1963739" y="560142"/>
                    <a:pt x="1956913" y="560569"/>
                    <a:pt x="1949917" y="560057"/>
                  </a:cubicBezTo>
                  <a:cubicBezTo>
                    <a:pt x="1950088" y="559288"/>
                    <a:pt x="1950344" y="558520"/>
                    <a:pt x="1950515" y="557752"/>
                  </a:cubicBezTo>
                  <a:close/>
                  <a:moveTo>
                    <a:pt x="1975598" y="557155"/>
                  </a:moveTo>
                  <a:cubicBezTo>
                    <a:pt x="1979522" y="554338"/>
                    <a:pt x="1983532" y="551522"/>
                    <a:pt x="1987457" y="548791"/>
                  </a:cubicBezTo>
                  <a:cubicBezTo>
                    <a:pt x="1989931" y="548876"/>
                    <a:pt x="1992405" y="548961"/>
                    <a:pt x="1994794" y="549132"/>
                  </a:cubicBezTo>
                  <a:lnTo>
                    <a:pt x="1996756" y="549132"/>
                  </a:lnTo>
                  <a:cubicBezTo>
                    <a:pt x="1989760" y="553314"/>
                    <a:pt x="1982167" y="556301"/>
                    <a:pt x="1974148" y="558179"/>
                  </a:cubicBezTo>
                  <a:lnTo>
                    <a:pt x="1975513" y="557155"/>
                  </a:lnTo>
                  <a:close/>
                  <a:moveTo>
                    <a:pt x="1999146" y="547766"/>
                  </a:moveTo>
                  <a:lnTo>
                    <a:pt x="1995135" y="547084"/>
                  </a:lnTo>
                  <a:cubicBezTo>
                    <a:pt x="1993771" y="546828"/>
                    <a:pt x="1992320" y="546572"/>
                    <a:pt x="1990955" y="546316"/>
                  </a:cubicBezTo>
                  <a:cubicBezTo>
                    <a:pt x="1996756" y="542219"/>
                    <a:pt x="2002473" y="538037"/>
                    <a:pt x="2008104" y="533769"/>
                  </a:cubicBezTo>
                  <a:cubicBezTo>
                    <a:pt x="2008104" y="533769"/>
                    <a:pt x="2008104" y="533769"/>
                    <a:pt x="2008104" y="533769"/>
                  </a:cubicBezTo>
                  <a:cubicBezTo>
                    <a:pt x="2008104" y="533769"/>
                    <a:pt x="2008104" y="533769"/>
                    <a:pt x="2008104" y="533769"/>
                  </a:cubicBezTo>
                  <a:cubicBezTo>
                    <a:pt x="2008104" y="533769"/>
                    <a:pt x="2008104" y="533769"/>
                    <a:pt x="2008104" y="533769"/>
                  </a:cubicBezTo>
                  <a:cubicBezTo>
                    <a:pt x="2008104" y="533769"/>
                    <a:pt x="2008104" y="533769"/>
                    <a:pt x="2008104" y="533769"/>
                  </a:cubicBezTo>
                  <a:cubicBezTo>
                    <a:pt x="2008957" y="533001"/>
                    <a:pt x="2009810" y="532233"/>
                    <a:pt x="2010663" y="531465"/>
                  </a:cubicBezTo>
                  <a:lnTo>
                    <a:pt x="2018171" y="531465"/>
                  </a:lnTo>
                  <a:cubicBezTo>
                    <a:pt x="2012711" y="537866"/>
                    <a:pt x="2006227" y="543414"/>
                    <a:pt x="1999146" y="547852"/>
                  </a:cubicBezTo>
                  <a:close/>
                  <a:moveTo>
                    <a:pt x="2018683" y="530953"/>
                  </a:moveTo>
                  <a:lnTo>
                    <a:pt x="2012113" y="530099"/>
                  </a:lnTo>
                  <a:cubicBezTo>
                    <a:pt x="2018000" y="524808"/>
                    <a:pt x="2023802" y="519345"/>
                    <a:pt x="2029604" y="513883"/>
                  </a:cubicBezTo>
                  <a:cubicBezTo>
                    <a:pt x="2026703" y="520028"/>
                    <a:pt x="2023034" y="525747"/>
                    <a:pt x="2018598" y="530868"/>
                  </a:cubicBezTo>
                  <a:close/>
                  <a:moveTo>
                    <a:pt x="2032249" y="507738"/>
                  </a:moveTo>
                  <a:cubicBezTo>
                    <a:pt x="2031310" y="508421"/>
                    <a:pt x="2030371" y="509018"/>
                    <a:pt x="2029519" y="509701"/>
                  </a:cubicBezTo>
                  <a:lnTo>
                    <a:pt x="2027044" y="509530"/>
                  </a:lnTo>
                  <a:cubicBezTo>
                    <a:pt x="2029092" y="507994"/>
                    <a:pt x="2031224" y="506458"/>
                    <a:pt x="2033273" y="504836"/>
                  </a:cubicBezTo>
                  <a:cubicBezTo>
                    <a:pt x="2032931" y="505775"/>
                    <a:pt x="2032675" y="506714"/>
                    <a:pt x="2032334" y="507653"/>
                  </a:cubicBezTo>
                  <a:close/>
                  <a:moveTo>
                    <a:pt x="2017403" y="509018"/>
                  </a:moveTo>
                  <a:lnTo>
                    <a:pt x="2015270" y="509018"/>
                  </a:lnTo>
                  <a:cubicBezTo>
                    <a:pt x="2021072" y="505092"/>
                    <a:pt x="2026788" y="501166"/>
                    <a:pt x="2032419" y="497155"/>
                  </a:cubicBezTo>
                  <a:lnTo>
                    <a:pt x="2035747" y="494680"/>
                  </a:lnTo>
                  <a:cubicBezTo>
                    <a:pt x="2035490" y="496045"/>
                    <a:pt x="2035235" y="497411"/>
                    <a:pt x="2034894" y="498776"/>
                  </a:cubicBezTo>
                  <a:cubicBezTo>
                    <a:pt x="2029007" y="502190"/>
                    <a:pt x="2023205" y="505519"/>
                    <a:pt x="2017403" y="509018"/>
                  </a:cubicBezTo>
                  <a:close/>
                  <a:moveTo>
                    <a:pt x="2036088" y="492546"/>
                  </a:moveTo>
                  <a:lnTo>
                    <a:pt x="2031395" y="495277"/>
                  </a:lnTo>
                  <a:cubicBezTo>
                    <a:pt x="2030457" y="495789"/>
                    <a:pt x="2029433" y="496301"/>
                    <a:pt x="2028495" y="496899"/>
                  </a:cubicBezTo>
                  <a:cubicBezTo>
                    <a:pt x="2031054" y="495277"/>
                    <a:pt x="2033614" y="493741"/>
                    <a:pt x="2036173" y="492119"/>
                  </a:cubicBezTo>
                  <a:cubicBezTo>
                    <a:pt x="2036173" y="492290"/>
                    <a:pt x="2036173" y="492461"/>
                    <a:pt x="2036173" y="492546"/>
                  </a:cubicBezTo>
                  <a:close/>
                  <a:moveTo>
                    <a:pt x="2020816" y="496131"/>
                  </a:moveTo>
                  <a:lnTo>
                    <a:pt x="2006654" y="496472"/>
                  </a:lnTo>
                  <a:cubicBezTo>
                    <a:pt x="2005544" y="496472"/>
                    <a:pt x="2004350" y="496472"/>
                    <a:pt x="2003241" y="496472"/>
                  </a:cubicBezTo>
                  <a:cubicBezTo>
                    <a:pt x="2010834" y="491181"/>
                    <a:pt x="2018512" y="486060"/>
                    <a:pt x="2026362" y="481024"/>
                  </a:cubicBezTo>
                  <a:lnTo>
                    <a:pt x="2033955" y="480683"/>
                  </a:lnTo>
                  <a:cubicBezTo>
                    <a:pt x="2033955" y="480683"/>
                    <a:pt x="2033955" y="480427"/>
                    <a:pt x="2033955" y="480341"/>
                  </a:cubicBezTo>
                  <a:lnTo>
                    <a:pt x="2027897" y="480000"/>
                  </a:lnTo>
                  <a:cubicBezTo>
                    <a:pt x="2030713" y="478207"/>
                    <a:pt x="2033614" y="476415"/>
                    <a:pt x="2036515" y="474623"/>
                  </a:cubicBezTo>
                  <a:cubicBezTo>
                    <a:pt x="2036941" y="479146"/>
                    <a:pt x="2036941" y="483670"/>
                    <a:pt x="2036515" y="488193"/>
                  </a:cubicBezTo>
                  <a:cubicBezTo>
                    <a:pt x="2031310" y="490839"/>
                    <a:pt x="2026020" y="493399"/>
                    <a:pt x="2020816" y="496045"/>
                  </a:cubicBezTo>
                  <a:close/>
                  <a:moveTo>
                    <a:pt x="2029348" y="475050"/>
                  </a:moveTo>
                  <a:cubicBezTo>
                    <a:pt x="2026362" y="476501"/>
                    <a:pt x="2023375" y="478122"/>
                    <a:pt x="2020390" y="479658"/>
                  </a:cubicBezTo>
                  <a:lnTo>
                    <a:pt x="2016721" y="479488"/>
                  </a:lnTo>
                  <a:cubicBezTo>
                    <a:pt x="2011090" y="479232"/>
                    <a:pt x="2005459" y="478890"/>
                    <a:pt x="1999828" y="478634"/>
                  </a:cubicBezTo>
                  <a:cubicBezTo>
                    <a:pt x="2006397" y="474879"/>
                    <a:pt x="2012882" y="471124"/>
                    <a:pt x="2019451" y="467368"/>
                  </a:cubicBezTo>
                  <a:lnTo>
                    <a:pt x="2033443" y="459601"/>
                  </a:lnTo>
                  <a:cubicBezTo>
                    <a:pt x="2034637" y="463442"/>
                    <a:pt x="2035490" y="467454"/>
                    <a:pt x="2036088" y="471465"/>
                  </a:cubicBezTo>
                  <a:lnTo>
                    <a:pt x="2029348" y="475050"/>
                  </a:lnTo>
                  <a:close/>
                  <a:moveTo>
                    <a:pt x="2018598" y="465491"/>
                  </a:moveTo>
                  <a:cubicBezTo>
                    <a:pt x="2009469" y="469673"/>
                    <a:pt x="2000255" y="473940"/>
                    <a:pt x="1991211" y="478293"/>
                  </a:cubicBezTo>
                  <a:cubicBezTo>
                    <a:pt x="1989760" y="478293"/>
                    <a:pt x="1988396" y="478293"/>
                    <a:pt x="1986945" y="478207"/>
                  </a:cubicBezTo>
                  <a:cubicBezTo>
                    <a:pt x="1995647" y="472916"/>
                    <a:pt x="2004350" y="467710"/>
                    <a:pt x="2013223" y="462589"/>
                  </a:cubicBezTo>
                  <a:cubicBezTo>
                    <a:pt x="2018683" y="459516"/>
                    <a:pt x="2024143" y="456444"/>
                    <a:pt x="2029604" y="453456"/>
                  </a:cubicBezTo>
                  <a:cubicBezTo>
                    <a:pt x="2029604" y="453456"/>
                    <a:pt x="2029604" y="453115"/>
                    <a:pt x="2029433" y="453200"/>
                  </a:cubicBezTo>
                  <a:cubicBezTo>
                    <a:pt x="2023717" y="455676"/>
                    <a:pt x="2018000" y="458150"/>
                    <a:pt x="2012370" y="460711"/>
                  </a:cubicBezTo>
                  <a:cubicBezTo>
                    <a:pt x="1999999" y="466173"/>
                    <a:pt x="1987713" y="471892"/>
                    <a:pt x="1975683" y="477951"/>
                  </a:cubicBezTo>
                  <a:cubicBezTo>
                    <a:pt x="1974062" y="477951"/>
                    <a:pt x="1972441" y="477951"/>
                    <a:pt x="1970820" y="477951"/>
                  </a:cubicBezTo>
                  <a:cubicBezTo>
                    <a:pt x="1984727" y="469417"/>
                    <a:pt x="1998804" y="461053"/>
                    <a:pt x="2013223" y="453371"/>
                  </a:cubicBezTo>
                  <a:cubicBezTo>
                    <a:pt x="2018000" y="450811"/>
                    <a:pt x="2022864" y="448335"/>
                    <a:pt x="2027812" y="445946"/>
                  </a:cubicBezTo>
                  <a:cubicBezTo>
                    <a:pt x="2030030" y="450128"/>
                    <a:pt x="2031822" y="454481"/>
                    <a:pt x="2033273" y="458919"/>
                  </a:cubicBezTo>
                  <a:lnTo>
                    <a:pt x="2018683" y="465661"/>
                  </a:lnTo>
                  <a:close/>
                  <a:moveTo>
                    <a:pt x="2012370" y="451323"/>
                  </a:moveTo>
                  <a:cubicBezTo>
                    <a:pt x="1998634" y="457126"/>
                    <a:pt x="1984983" y="463357"/>
                    <a:pt x="1971673" y="470099"/>
                  </a:cubicBezTo>
                  <a:lnTo>
                    <a:pt x="1973039" y="469331"/>
                  </a:lnTo>
                  <a:cubicBezTo>
                    <a:pt x="1981741" y="464381"/>
                    <a:pt x="1990272" y="459175"/>
                    <a:pt x="1999146" y="454566"/>
                  </a:cubicBezTo>
                  <a:cubicBezTo>
                    <a:pt x="2005459" y="451408"/>
                    <a:pt x="2012113" y="448677"/>
                    <a:pt x="2019110" y="447141"/>
                  </a:cubicBezTo>
                  <a:cubicBezTo>
                    <a:pt x="2019195" y="447141"/>
                    <a:pt x="2019110" y="446799"/>
                    <a:pt x="2019110" y="446885"/>
                  </a:cubicBezTo>
                  <a:cubicBezTo>
                    <a:pt x="2012028" y="447738"/>
                    <a:pt x="2005117" y="449957"/>
                    <a:pt x="1998463" y="452688"/>
                  </a:cubicBezTo>
                  <a:cubicBezTo>
                    <a:pt x="1989078" y="456529"/>
                    <a:pt x="1980120" y="460882"/>
                    <a:pt x="1970991" y="465064"/>
                  </a:cubicBezTo>
                  <a:cubicBezTo>
                    <a:pt x="1961947" y="469331"/>
                    <a:pt x="1952903" y="473684"/>
                    <a:pt x="1943945" y="478293"/>
                  </a:cubicBezTo>
                  <a:lnTo>
                    <a:pt x="1943945" y="478293"/>
                  </a:lnTo>
                  <a:cubicBezTo>
                    <a:pt x="1943945" y="478293"/>
                    <a:pt x="1943774" y="478293"/>
                    <a:pt x="1943774" y="478293"/>
                  </a:cubicBezTo>
                  <a:lnTo>
                    <a:pt x="1943604" y="478293"/>
                  </a:lnTo>
                  <a:cubicBezTo>
                    <a:pt x="1943604" y="478293"/>
                    <a:pt x="1943604" y="478293"/>
                    <a:pt x="1943604" y="478293"/>
                  </a:cubicBezTo>
                  <a:cubicBezTo>
                    <a:pt x="1942580" y="478890"/>
                    <a:pt x="1941641" y="479488"/>
                    <a:pt x="1940618" y="480085"/>
                  </a:cubicBezTo>
                  <a:cubicBezTo>
                    <a:pt x="1937034" y="480427"/>
                    <a:pt x="1933537" y="480853"/>
                    <a:pt x="1929953" y="481280"/>
                  </a:cubicBezTo>
                  <a:cubicBezTo>
                    <a:pt x="1936437" y="477951"/>
                    <a:pt x="1942921" y="474708"/>
                    <a:pt x="1949406" y="471550"/>
                  </a:cubicBezTo>
                  <a:lnTo>
                    <a:pt x="1949406" y="471550"/>
                  </a:lnTo>
                  <a:cubicBezTo>
                    <a:pt x="1949406" y="471550"/>
                    <a:pt x="1949406" y="471550"/>
                    <a:pt x="1949406" y="471550"/>
                  </a:cubicBezTo>
                  <a:lnTo>
                    <a:pt x="1949406" y="471550"/>
                  </a:lnTo>
                  <a:cubicBezTo>
                    <a:pt x="1949406" y="471550"/>
                    <a:pt x="1949406" y="471550"/>
                    <a:pt x="1949406" y="471550"/>
                  </a:cubicBezTo>
                  <a:cubicBezTo>
                    <a:pt x="1967919" y="461223"/>
                    <a:pt x="1986689" y="451237"/>
                    <a:pt x="2005885" y="442105"/>
                  </a:cubicBezTo>
                  <a:cubicBezTo>
                    <a:pt x="2010919" y="439715"/>
                    <a:pt x="2015867" y="437496"/>
                    <a:pt x="2020987" y="435192"/>
                  </a:cubicBezTo>
                  <a:cubicBezTo>
                    <a:pt x="2023375" y="438350"/>
                    <a:pt x="2025508" y="441678"/>
                    <a:pt x="2027386" y="445092"/>
                  </a:cubicBezTo>
                  <a:cubicBezTo>
                    <a:pt x="2022352" y="447141"/>
                    <a:pt x="2017318" y="449104"/>
                    <a:pt x="2012370" y="451237"/>
                  </a:cubicBezTo>
                  <a:close/>
                  <a:moveTo>
                    <a:pt x="2005288" y="440227"/>
                  </a:moveTo>
                  <a:cubicBezTo>
                    <a:pt x="1998378" y="442788"/>
                    <a:pt x="1991467" y="445519"/>
                    <a:pt x="1984642" y="448335"/>
                  </a:cubicBezTo>
                  <a:cubicBezTo>
                    <a:pt x="1994282" y="442788"/>
                    <a:pt x="2003753" y="437155"/>
                    <a:pt x="2013223" y="431437"/>
                  </a:cubicBezTo>
                  <a:cubicBezTo>
                    <a:pt x="2014246" y="430839"/>
                    <a:pt x="2015270" y="430156"/>
                    <a:pt x="2016294" y="429559"/>
                  </a:cubicBezTo>
                  <a:cubicBezTo>
                    <a:pt x="2017830" y="431181"/>
                    <a:pt x="2019195" y="432887"/>
                    <a:pt x="2020560" y="434680"/>
                  </a:cubicBezTo>
                  <a:cubicBezTo>
                    <a:pt x="2015441" y="436472"/>
                    <a:pt x="2010408" y="438350"/>
                    <a:pt x="2005288" y="440227"/>
                  </a:cubicBezTo>
                  <a:close/>
                  <a:moveTo>
                    <a:pt x="2012370" y="429559"/>
                  </a:moveTo>
                  <a:cubicBezTo>
                    <a:pt x="1994368" y="438350"/>
                    <a:pt x="1976195" y="446714"/>
                    <a:pt x="1958108" y="455163"/>
                  </a:cubicBezTo>
                  <a:lnTo>
                    <a:pt x="1958108" y="455163"/>
                  </a:lnTo>
                  <a:cubicBezTo>
                    <a:pt x="1958108" y="455163"/>
                    <a:pt x="1957937" y="455163"/>
                    <a:pt x="1957937" y="455163"/>
                  </a:cubicBezTo>
                  <a:lnTo>
                    <a:pt x="1957766" y="455163"/>
                  </a:lnTo>
                  <a:cubicBezTo>
                    <a:pt x="1957766" y="455163"/>
                    <a:pt x="1957766" y="455163"/>
                    <a:pt x="1957766" y="455163"/>
                  </a:cubicBezTo>
                  <a:cubicBezTo>
                    <a:pt x="1948382" y="460199"/>
                    <a:pt x="1938912" y="465235"/>
                    <a:pt x="1929526" y="470185"/>
                  </a:cubicBezTo>
                  <a:cubicBezTo>
                    <a:pt x="1929697" y="469502"/>
                    <a:pt x="1929953" y="468819"/>
                    <a:pt x="1930124" y="468222"/>
                  </a:cubicBezTo>
                  <a:lnTo>
                    <a:pt x="1930465" y="467283"/>
                  </a:lnTo>
                  <a:cubicBezTo>
                    <a:pt x="1938229" y="463613"/>
                    <a:pt x="1946078" y="460028"/>
                    <a:pt x="1953842" y="456358"/>
                  </a:cubicBezTo>
                  <a:lnTo>
                    <a:pt x="1953842" y="456358"/>
                  </a:lnTo>
                  <a:cubicBezTo>
                    <a:pt x="1953842" y="456358"/>
                    <a:pt x="1953842" y="456358"/>
                    <a:pt x="1953842" y="456358"/>
                  </a:cubicBezTo>
                  <a:lnTo>
                    <a:pt x="1953842" y="456358"/>
                  </a:lnTo>
                  <a:cubicBezTo>
                    <a:pt x="1953842" y="456358"/>
                    <a:pt x="1953842" y="456358"/>
                    <a:pt x="1953842" y="456358"/>
                  </a:cubicBezTo>
                  <a:cubicBezTo>
                    <a:pt x="1970223" y="447311"/>
                    <a:pt x="1986689" y="438350"/>
                    <a:pt x="2003070" y="429303"/>
                  </a:cubicBezTo>
                  <a:lnTo>
                    <a:pt x="2011516" y="424779"/>
                  </a:lnTo>
                  <a:cubicBezTo>
                    <a:pt x="2012711" y="425889"/>
                    <a:pt x="2013820" y="426998"/>
                    <a:pt x="2014844" y="428108"/>
                  </a:cubicBezTo>
                  <a:cubicBezTo>
                    <a:pt x="2013991" y="428535"/>
                    <a:pt x="2013052" y="429047"/>
                    <a:pt x="2012199" y="429473"/>
                  </a:cubicBezTo>
                  <a:close/>
                  <a:moveTo>
                    <a:pt x="2002473" y="427425"/>
                  </a:moveTo>
                  <a:cubicBezTo>
                    <a:pt x="1985239" y="434765"/>
                    <a:pt x="1967919" y="442105"/>
                    <a:pt x="1950941" y="450128"/>
                  </a:cubicBezTo>
                  <a:lnTo>
                    <a:pt x="1950941" y="450128"/>
                  </a:lnTo>
                  <a:cubicBezTo>
                    <a:pt x="1950941" y="450128"/>
                    <a:pt x="1950856" y="450128"/>
                    <a:pt x="1950856" y="450128"/>
                  </a:cubicBezTo>
                  <a:lnTo>
                    <a:pt x="1950770" y="450128"/>
                  </a:lnTo>
                  <a:cubicBezTo>
                    <a:pt x="1950770" y="450128"/>
                    <a:pt x="1950770" y="450128"/>
                    <a:pt x="1950770" y="450128"/>
                  </a:cubicBezTo>
                  <a:cubicBezTo>
                    <a:pt x="1944799" y="453371"/>
                    <a:pt x="1938826" y="456785"/>
                    <a:pt x="1932854" y="460114"/>
                  </a:cubicBezTo>
                  <a:lnTo>
                    <a:pt x="1934816" y="454054"/>
                  </a:lnTo>
                  <a:lnTo>
                    <a:pt x="1954524" y="444239"/>
                  </a:lnTo>
                  <a:lnTo>
                    <a:pt x="1954524" y="444239"/>
                  </a:lnTo>
                  <a:cubicBezTo>
                    <a:pt x="1954524" y="444239"/>
                    <a:pt x="1954524" y="444239"/>
                    <a:pt x="1954524" y="444239"/>
                  </a:cubicBezTo>
                  <a:lnTo>
                    <a:pt x="1954524" y="444239"/>
                  </a:lnTo>
                  <a:cubicBezTo>
                    <a:pt x="1954524" y="444239"/>
                    <a:pt x="1954524" y="444239"/>
                    <a:pt x="1954524" y="444239"/>
                  </a:cubicBezTo>
                  <a:cubicBezTo>
                    <a:pt x="1970564" y="435192"/>
                    <a:pt x="1986518" y="426145"/>
                    <a:pt x="2002729" y="417439"/>
                  </a:cubicBezTo>
                  <a:cubicBezTo>
                    <a:pt x="2005544" y="419402"/>
                    <a:pt x="2008189" y="421536"/>
                    <a:pt x="2010663" y="423755"/>
                  </a:cubicBezTo>
                  <a:lnTo>
                    <a:pt x="2002473" y="427254"/>
                  </a:lnTo>
                  <a:close/>
                  <a:moveTo>
                    <a:pt x="1951368" y="438179"/>
                  </a:moveTo>
                  <a:lnTo>
                    <a:pt x="1951368" y="438179"/>
                  </a:lnTo>
                  <a:cubicBezTo>
                    <a:pt x="1951368" y="438179"/>
                    <a:pt x="1951197" y="438179"/>
                    <a:pt x="1951197" y="438179"/>
                  </a:cubicBezTo>
                  <a:lnTo>
                    <a:pt x="1951027" y="438179"/>
                  </a:lnTo>
                  <a:cubicBezTo>
                    <a:pt x="1951027" y="438179"/>
                    <a:pt x="1951027" y="438179"/>
                    <a:pt x="1951027" y="438179"/>
                  </a:cubicBezTo>
                  <a:cubicBezTo>
                    <a:pt x="1946420" y="440825"/>
                    <a:pt x="1941812" y="443470"/>
                    <a:pt x="1937205" y="446202"/>
                  </a:cubicBezTo>
                  <a:lnTo>
                    <a:pt x="1938741" y="441422"/>
                  </a:lnTo>
                  <a:cubicBezTo>
                    <a:pt x="1941045" y="440313"/>
                    <a:pt x="1943433" y="439203"/>
                    <a:pt x="1945737" y="438008"/>
                  </a:cubicBezTo>
                  <a:lnTo>
                    <a:pt x="1945737" y="438008"/>
                  </a:lnTo>
                  <a:cubicBezTo>
                    <a:pt x="1945737" y="438008"/>
                    <a:pt x="1945737" y="438008"/>
                    <a:pt x="1945737" y="438008"/>
                  </a:cubicBezTo>
                  <a:lnTo>
                    <a:pt x="1945737" y="438008"/>
                  </a:lnTo>
                  <a:cubicBezTo>
                    <a:pt x="1945737" y="438008"/>
                    <a:pt x="1945737" y="438008"/>
                    <a:pt x="1945737" y="438008"/>
                  </a:cubicBezTo>
                  <a:cubicBezTo>
                    <a:pt x="1958876" y="430327"/>
                    <a:pt x="1971844" y="422304"/>
                    <a:pt x="1984983" y="414452"/>
                  </a:cubicBezTo>
                  <a:lnTo>
                    <a:pt x="1991211" y="410782"/>
                  </a:lnTo>
                  <a:cubicBezTo>
                    <a:pt x="1994282" y="412318"/>
                    <a:pt x="1997268" y="413940"/>
                    <a:pt x="2000084" y="415818"/>
                  </a:cubicBezTo>
                  <a:cubicBezTo>
                    <a:pt x="1983618" y="422816"/>
                    <a:pt x="1967237" y="430071"/>
                    <a:pt x="1951197" y="438094"/>
                  </a:cubicBezTo>
                  <a:close/>
                  <a:moveTo>
                    <a:pt x="1984215" y="412745"/>
                  </a:moveTo>
                  <a:cubicBezTo>
                    <a:pt x="1970308" y="418976"/>
                    <a:pt x="1956316" y="425206"/>
                    <a:pt x="1942580" y="432034"/>
                  </a:cubicBezTo>
                  <a:lnTo>
                    <a:pt x="1942580" y="432034"/>
                  </a:lnTo>
                  <a:cubicBezTo>
                    <a:pt x="1942580" y="432034"/>
                    <a:pt x="1942495" y="432034"/>
                    <a:pt x="1942495" y="432034"/>
                  </a:cubicBezTo>
                  <a:lnTo>
                    <a:pt x="1942409" y="432034"/>
                  </a:lnTo>
                  <a:cubicBezTo>
                    <a:pt x="1942409" y="432034"/>
                    <a:pt x="1942409" y="432034"/>
                    <a:pt x="1942409" y="432034"/>
                  </a:cubicBezTo>
                  <a:cubicBezTo>
                    <a:pt x="1938826" y="434168"/>
                    <a:pt x="1935243" y="436301"/>
                    <a:pt x="1931659" y="438520"/>
                  </a:cubicBezTo>
                  <a:lnTo>
                    <a:pt x="1933622" y="433570"/>
                  </a:lnTo>
                  <a:cubicBezTo>
                    <a:pt x="1947614" y="425462"/>
                    <a:pt x="1961606" y="417354"/>
                    <a:pt x="1975768" y="409417"/>
                  </a:cubicBezTo>
                  <a:lnTo>
                    <a:pt x="1980717" y="406685"/>
                  </a:lnTo>
                  <a:cubicBezTo>
                    <a:pt x="1981741" y="407027"/>
                    <a:pt x="1982764" y="407368"/>
                    <a:pt x="1983703" y="407710"/>
                  </a:cubicBezTo>
                  <a:cubicBezTo>
                    <a:pt x="1985751" y="408478"/>
                    <a:pt x="1987798" y="409331"/>
                    <a:pt x="1989760" y="410270"/>
                  </a:cubicBezTo>
                  <a:lnTo>
                    <a:pt x="1984215" y="412745"/>
                  </a:lnTo>
                  <a:close/>
                  <a:moveTo>
                    <a:pt x="1975001" y="407539"/>
                  </a:moveTo>
                  <a:cubicBezTo>
                    <a:pt x="1962289" y="413257"/>
                    <a:pt x="1949661" y="418976"/>
                    <a:pt x="1937120" y="425035"/>
                  </a:cubicBezTo>
                  <a:lnTo>
                    <a:pt x="1939082" y="420171"/>
                  </a:lnTo>
                  <a:cubicBezTo>
                    <a:pt x="1948637" y="414538"/>
                    <a:pt x="1958278" y="408990"/>
                    <a:pt x="1967919" y="403527"/>
                  </a:cubicBezTo>
                  <a:cubicBezTo>
                    <a:pt x="1971418" y="404125"/>
                    <a:pt x="1974915" y="404893"/>
                    <a:pt x="1978498" y="406003"/>
                  </a:cubicBezTo>
                  <a:lnTo>
                    <a:pt x="1975001" y="407539"/>
                  </a:lnTo>
                  <a:close/>
                  <a:moveTo>
                    <a:pt x="1927394" y="418890"/>
                  </a:moveTo>
                  <a:lnTo>
                    <a:pt x="1927394" y="418890"/>
                  </a:lnTo>
                  <a:cubicBezTo>
                    <a:pt x="1927394" y="418890"/>
                    <a:pt x="1927308" y="418890"/>
                    <a:pt x="1927308" y="418890"/>
                  </a:cubicBezTo>
                  <a:lnTo>
                    <a:pt x="1927223" y="418890"/>
                  </a:lnTo>
                  <a:cubicBezTo>
                    <a:pt x="1927223" y="418890"/>
                    <a:pt x="1927223" y="418890"/>
                    <a:pt x="1927223" y="418890"/>
                  </a:cubicBezTo>
                  <a:cubicBezTo>
                    <a:pt x="1918094" y="424182"/>
                    <a:pt x="1909136" y="429900"/>
                    <a:pt x="1900263" y="435789"/>
                  </a:cubicBezTo>
                  <a:cubicBezTo>
                    <a:pt x="1900519" y="435107"/>
                    <a:pt x="1900860" y="434338"/>
                    <a:pt x="1901116" y="433655"/>
                  </a:cubicBezTo>
                  <a:cubicBezTo>
                    <a:pt x="1905467" y="431181"/>
                    <a:pt x="1909904" y="428705"/>
                    <a:pt x="1914340" y="426316"/>
                  </a:cubicBezTo>
                  <a:lnTo>
                    <a:pt x="1914340" y="426316"/>
                  </a:lnTo>
                  <a:cubicBezTo>
                    <a:pt x="1914340" y="426316"/>
                    <a:pt x="1914340" y="426316"/>
                    <a:pt x="1914340" y="426316"/>
                  </a:cubicBezTo>
                  <a:lnTo>
                    <a:pt x="1914340" y="426316"/>
                  </a:lnTo>
                  <a:cubicBezTo>
                    <a:pt x="1914340" y="426316"/>
                    <a:pt x="1914340" y="426316"/>
                    <a:pt x="1914340" y="426316"/>
                  </a:cubicBezTo>
                  <a:cubicBezTo>
                    <a:pt x="1926370" y="418634"/>
                    <a:pt x="1938570" y="411209"/>
                    <a:pt x="1951368" y="404637"/>
                  </a:cubicBezTo>
                  <a:cubicBezTo>
                    <a:pt x="1952903" y="403869"/>
                    <a:pt x="1954439" y="403101"/>
                    <a:pt x="1955890" y="402418"/>
                  </a:cubicBezTo>
                  <a:cubicBezTo>
                    <a:pt x="1958364" y="402418"/>
                    <a:pt x="1960923" y="402674"/>
                    <a:pt x="1963483" y="402930"/>
                  </a:cubicBezTo>
                  <a:cubicBezTo>
                    <a:pt x="1951368" y="407966"/>
                    <a:pt x="1939253" y="413172"/>
                    <a:pt x="1927394" y="418890"/>
                  </a:cubicBezTo>
                  <a:close/>
                  <a:moveTo>
                    <a:pt x="1950600" y="402674"/>
                  </a:moveTo>
                  <a:cubicBezTo>
                    <a:pt x="1937034" y="407624"/>
                    <a:pt x="1923640" y="413257"/>
                    <a:pt x="1910842" y="420171"/>
                  </a:cubicBezTo>
                  <a:lnTo>
                    <a:pt x="1910842" y="420171"/>
                  </a:lnTo>
                  <a:cubicBezTo>
                    <a:pt x="1910842" y="420171"/>
                    <a:pt x="1910757" y="420171"/>
                    <a:pt x="1910757" y="420171"/>
                  </a:cubicBezTo>
                  <a:lnTo>
                    <a:pt x="1910672" y="420171"/>
                  </a:lnTo>
                  <a:cubicBezTo>
                    <a:pt x="1910672" y="420171"/>
                    <a:pt x="1910672" y="420171"/>
                    <a:pt x="1910672" y="420171"/>
                  </a:cubicBezTo>
                  <a:cubicBezTo>
                    <a:pt x="1908709" y="421451"/>
                    <a:pt x="1906747" y="422816"/>
                    <a:pt x="1904785" y="424182"/>
                  </a:cubicBezTo>
                  <a:lnTo>
                    <a:pt x="1906832" y="419061"/>
                  </a:lnTo>
                  <a:cubicBezTo>
                    <a:pt x="1918947" y="409502"/>
                    <a:pt x="1934134" y="403015"/>
                    <a:pt x="1951282" y="402333"/>
                  </a:cubicBezTo>
                  <a:cubicBezTo>
                    <a:pt x="1951027" y="402418"/>
                    <a:pt x="1950770" y="402503"/>
                    <a:pt x="1950600" y="402589"/>
                  </a:cubicBezTo>
                  <a:close/>
                  <a:moveTo>
                    <a:pt x="1876203" y="439289"/>
                  </a:moveTo>
                  <a:cubicBezTo>
                    <a:pt x="1875606" y="439459"/>
                    <a:pt x="1875009" y="439630"/>
                    <a:pt x="1874326" y="439715"/>
                  </a:cubicBezTo>
                  <a:cubicBezTo>
                    <a:pt x="1873900" y="439715"/>
                    <a:pt x="1873388" y="439801"/>
                    <a:pt x="1872961" y="439886"/>
                  </a:cubicBezTo>
                  <a:cubicBezTo>
                    <a:pt x="1873132" y="439545"/>
                    <a:pt x="1873217" y="439203"/>
                    <a:pt x="1873388" y="438862"/>
                  </a:cubicBezTo>
                  <a:cubicBezTo>
                    <a:pt x="1874924" y="437838"/>
                    <a:pt x="1876459" y="436813"/>
                    <a:pt x="1877995" y="435875"/>
                  </a:cubicBezTo>
                  <a:cubicBezTo>
                    <a:pt x="1877398" y="436984"/>
                    <a:pt x="1876715" y="438179"/>
                    <a:pt x="1876118" y="439374"/>
                  </a:cubicBezTo>
                  <a:close/>
                  <a:moveTo>
                    <a:pt x="1866307" y="443385"/>
                  </a:moveTo>
                  <a:cubicBezTo>
                    <a:pt x="1866307" y="443385"/>
                    <a:pt x="1866307" y="443385"/>
                    <a:pt x="1866307" y="443385"/>
                  </a:cubicBezTo>
                  <a:cubicBezTo>
                    <a:pt x="1859566" y="456785"/>
                    <a:pt x="1853083" y="470355"/>
                    <a:pt x="1846854" y="484011"/>
                  </a:cubicBezTo>
                  <a:lnTo>
                    <a:pt x="1846854" y="484011"/>
                  </a:lnTo>
                  <a:cubicBezTo>
                    <a:pt x="1846854" y="484011"/>
                    <a:pt x="1846854" y="484182"/>
                    <a:pt x="1846854" y="484182"/>
                  </a:cubicBezTo>
                  <a:lnTo>
                    <a:pt x="1846854" y="484352"/>
                  </a:lnTo>
                  <a:cubicBezTo>
                    <a:pt x="1846854" y="484352"/>
                    <a:pt x="1846854" y="484352"/>
                    <a:pt x="1846854" y="484352"/>
                  </a:cubicBezTo>
                  <a:cubicBezTo>
                    <a:pt x="1846684" y="484694"/>
                    <a:pt x="1846598" y="485121"/>
                    <a:pt x="1846428" y="485462"/>
                  </a:cubicBezTo>
                  <a:lnTo>
                    <a:pt x="1837896" y="487084"/>
                  </a:lnTo>
                  <a:cubicBezTo>
                    <a:pt x="1836275" y="487425"/>
                    <a:pt x="1834568" y="487681"/>
                    <a:pt x="1832947" y="487937"/>
                  </a:cubicBezTo>
                  <a:cubicBezTo>
                    <a:pt x="1836616" y="480683"/>
                    <a:pt x="1840285" y="473428"/>
                    <a:pt x="1843868" y="466259"/>
                  </a:cubicBezTo>
                  <a:lnTo>
                    <a:pt x="1843868" y="466259"/>
                  </a:lnTo>
                  <a:cubicBezTo>
                    <a:pt x="1843868" y="466259"/>
                    <a:pt x="1843868" y="466259"/>
                    <a:pt x="1843868" y="466259"/>
                  </a:cubicBezTo>
                  <a:lnTo>
                    <a:pt x="1843868" y="466259"/>
                  </a:lnTo>
                  <a:cubicBezTo>
                    <a:pt x="1843868" y="466259"/>
                    <a:pt x="1843868" y="466259"/>
                    <a:pt x="1843868" y="466259"/>
                  </a:cubicBezTo>
                  <a:cubicBezTo>
                    <a:pt x="1847281" y="458577"/>
                    <a:pt x="1850779" y="450981"/>
                    <a:pt x="1854277" y="443300"/>
                  </a:cubicBezTo>
                  <a:lnTo>
                    <a:pt x="1866136" y="440057"/>
                  </a:lnTo>
                  <a:cubicBezTo>
                    <a:pt x="1866136" y="440057"/>
                    <a:pt x="1865624" y="440484"/>
                    <a:pt x="1865368" y="440740"/>
                  </a:cubicBezTo>
                  <a:lnTo>
                    <a:pt x="1861785" y="443983"/>
                  </a:lnTo>
                  <a:lnTo>
                    <a:pt x="1866392" y="443556"/>
                  </a:lnTo>
                  <a:close/>
                  <a:moveTo>
                    <a:pt x="1837469" y="463101"/>
                  </a:moveTo>
                  <a:lnTo>
                    <a:pt x="1837469" y="463101"/>
                  </a:lnTo>
                  <a:cubicBezTo>
                    <a:pt x="1837469" y="463101"/>
                    <a:pt x="1837469" y="463271"/>
                    <a:pt x="1837469" y="463271"/>
                  </a:cubicBezTo>
                  <a:lnTo>
                    <a:pt x="1837469" y="463442"/>
                  </a:lnTo>
                  <a:cubicBezTo>
                    <a:pt x="1837469" y="463442"/>
                    <a:pt x="1837469" y="463442"/>
                    <a:pt x="1837469" y="463442"/>
                  </a:cubicBezTo>
                  <a:cubicBezTo>
                    <a:pt x="1834995" y="468904"/>
                    <a:pt x="1832606" y="474367"/>
                    <a:pt x="1830302" y="479914"/>
                  </a:cubicBezTo>
                  <a:cubicBezTo>
                    <a:pt x="1830473" y="471721"/>
                    <a:pt x="1831412" y="463442"/>
                    <a:pt x="1833374" y="454907"/>
                  </a:cubicBezTo>
                  <a:cubicBezTo>
                    <a:pt x="1833886" y="452774"/>
                    <a:pt x="1834398" y="450640"/>
                    <a:pt x="1834995" y="448506"/>
                  </a:cubicBezTo>
                  <a:cubicBezTo>
                    <a:pt x="1837810" y="447738"/>
                    <a:pt x="1840541" y="447055"/>
                    <a:pt x="1843356" y="446287"/>
                  </a:cubicBezTo>
                  <a:lnTo>
                    <a:pt x="1846939" y="445263"/>
                  </a:lnTo>
                  <a:cubicBezTo>
                    <a:pt x="1843783" y="451152"/>
                    <a:pt x="1840626" y="457126"/>
                    <a:pt x="1837640" y="463101"/>
                  </a:cubicBezTo>
                  <a:close/>
                  <a:moveTo>
                    <a:pt x="1765205" y="504409"/>
                  </a:moveTo>
                  <a:lnTo>
                    <a:pt x="1765205" y="504409"/>
                  </a:lnTo>
                  <a:cubicBezTo>
                    <a:pt x="1765205" y="504409"/>
                    <a:pt x="1765205" y="504409"/>
                    <a:pt x="1765205" y="504409"/>
                  </a:cubicBezTo>
                  <a:lnTo>
                    <a:pt x="1765205" y="504409"/>
                  </a:lnTo>
                  <a:cubicBezTo>
                    <a:pt x="1765205" y="504409"/>
                    <a:pt x="1765205" y="504409"/>
                    <a:pt x="1765205" y="504409"/>
                  </a:cubicBezTo>
                  <a:cubicBezTo>
                    <a:pt x="1776467" y="502190"/>
                    <a:pt x="1787729" y="499801"/>
                    <a:pt x="1798991" y="497326"/>
                  </a:cubicBezTo>
                  <a:cubicBezTo>
                    <a:pt x="1797456" y="501166"/>
                    <a:pt x="1795920" y="505007"/>
                    <a:pt x="1794469" y="508847"/>
                  </a:cubicBezTo>
                  <a:cubicBezTo>
                    <a:pt x="1777918" y="511237"/>
                    <a:pt x="1761451" y="513712"/>
                    <a:pt x="1744900" y="515932"/>
                  </a:cubicBezTo>
                  <a:lnTo>
                    <a:pt x="1735856" y="517126"/>
                  </a:lnTo>
                  <a:cubicBezTo>
                    <a:pt x="1734406" y="517297"/>
                    <a:pt x="1732870" y="517297"/>
                    <a:pt x="1731420" y="516956"/>
                  </a:cubicBezTo>
                  <a:cubicBezTo>
                    <a:pt x="1729969" y="516614"/>
                    <a:pt x="1728604" y="515846"/>
                    <a:pt x="1728178" y="514310"/>
                  </a:cubicBezTo>
                  <a:cubicBezTo>
                    <a:pt x="1728178" y="514310"/>
                    <a:pt x="1727922" y="514310"/>
                    <a:pt x="1728007" y="514310"/>
                  </a:cubicBezTo>
                  <a:cubicBezTo>
                    <a:pt x="1728348" y="515932"/>
                    <a:pt x="1729884" y="516956"/>
                    <a:pt x="1731335" y="517382"/>
                  </a:cubicBezTo>
                  <a:cubicBezTo>
                    <a:pt x="1732870" y="517809"/>
                    <a:pt x="1734406" y="517894"/>
                    <a:pt x="1736027" y="517809"/>
                  </a:cubicBezTo>
                  <a:lnTo>
                    <a:pt x="1745241" y="517212"/>
                  </a:lnTo>
                  <a:cubicBezTo>
                    <a:pt x="1761025" y="516188"/>
                    <a:pt x="1776894" y="515078"/>
                    <a:pt x="1792678" y="513542"/>
                  </a:cubicBezTo>
                  <a:cubicBezTo>
                    <a:pt x="1792678" y="513798"/>
                    <a:pt x="1792507" y="513968"/>
                    <a:pt x="1792422" y="514224"/>
                  </a:cubicBezTo>
                  <a:cubicBezTo>
                    <a:pt x="1791483" y="516614"/>
                    <a:pt x="1790630" y="519004"/>
                    <a:pt x="1789691" y="521394"/>
                  </a:cubicBezTo>
                  <a:cubicBezTo>
                    <a:pt x="1781330" y="523015"/>
                    <a:pt x="1773140" y="524978"/>
                    <a:pt x="1764950" y="527027"/>
                  </a:cubicBezTo>
                  <a:cubicBezTo>
                    <a:pt x="1760940" y="528051"/>
                    <a:pt x="1757015" y="529075"/>
                    <a:pt x="1753090" y="530185"/>
                  </a:cubicBezTo>
                  <a:cubicBezTo>
                    <a:pt x="1742255" y="523101"/>
                    <a:pt x="1730737" y="517212"/>
                    <a:pt x="1719049" y="511493"/>
                  </a:cubicBezTo>
                  <a:cubicBezTo>
                    <a:pt x="1734491" y="509274"/>
                    <a:pt x="1749848" y="506970"/>
                    <a:pt x="1765205" y="504324"/>
                  </a:cubicBezTo>
                  <a:close/>
                  <a:moveTo>
                    <a:pt x="1765291" y="528478"/>
                  </a:moveTo>
                  <a:cubicBezTo>
                    <a:pt x="1772884" y="527283"/>
                    <a:pt x="1780563" y="526344"/>
                    <a:pt x="1788241" y="525491"/>
                  </a:cubicBezTo>
                  <a:cubicBezTo>
                    <a:pt x="1786791" y="529416"/>
                    <a:pt x="1785341" y="533342"/>
                    <a:pt x="1783975" y="537269"/>
                  </a:cubicBezTo>
                  <a:cubicBezTo>
                    <a:pt x="1783975" y="537354"/>
                    <a:pt x="1784231" y="537439"/>
                    <a:pt x="1784231" y="537354"/>
                  </a:cubicBezTo>
                  <a:cubicBezTo>
                    <a:pt x="1786023" y="533342"/>
                    <a:pt x="1787815" y="529331"/>
                    <a:pt x="1789607" y="525320"/>
                  </a:cubicBezTo>
                  <a:cubicBezTo>
                    <a:pt x="1793787" y="524808"/>
                    <a:pt x="1797967" y="524381"/>
                    <a:pt x="1802148" y="523954"/>
                  </a:cubicBezTo>
                  <a:lnTo>
                    <a:pt x="1802148" y="523954"/>
                  </a:lnTo>
                  <a:cubicBezTo>
                    <a:pt x="1802148" y="523954"/>
                    <a:pt x="1802148" y="523954"/>
                    <a:pt x="1802148" y="523954"/>
                  </a:cubicBezTo>
                  <a:lnTo>
                    <a:pt x="1802148" y="523954"/>
                  </a:lnTo>
                  <a:cubicBezTo>
                    <a:pt x="1802148" y="523954"/>
                    <a:pt x="1802148" y="523954"/>
                    <a:pt x="1802148" y="523954"/>
                  </a:cubicBezTo>
                  <a:cubicBezTo>
                    <a:pt x="1805731" y="523357"/>
                    <a:pt x="1809315" y="522845"/>
                    <a:pt x="1812983" y="522247"/>
                  </a:cubicBezTo>
                  <a:cubicBezTo>
                    <a:pt x="1812215" y="524210"/>
                    <a:pt x="1811448" y="526173"/>
                    <a:pt x="1810680" y="528051"/>
                  </a:cubicBezTo>
                  <a:cubicBezTo>
                    <a:pt x="1808717" y="533086"/>
                    <a:pt x="1806840" y="538122"/>
                    <a:pt x="1804964" y="543243"/>
                  </a:cubicBezTo>
                  <a:lnTo>
                    <a:pt x="1802660" y="544182"/>
                  </a:lnTo>
                  <a:cubicBezTo>
                    <a:pt x="1802660" y="544182"/>
                    <a:pt x="1802660" y="544352"/>
                    <a:pt x="1802660" y="544352"/>
                  </a:cubicBezTo>
                  <a:lnTo>
                    <a:pt x="1804622" y="543755"/>
                  </a:lnTo>
                  <a:cubicBezTo>
                    <a:pt x="1803684" y="546230"/>
                    <a:pt x="1802745" y="548705"/>
                    <a:pt x="1801807" y="551180"/>
                  </a:cubicBezTo>
                  <a:cubicBezTo>
                    <a:pt x="1801807" y="551266"/>
                    <a:pt x="1802062" y="551351"/>
                    <a:pt x="1802062" y="551266"/>
                  </a:cubicBezTo>
                  <a:cubicBezTo>
                    <a:pt x="1803257" y="548620"/>
                    <a:pt x="1804452" y="546060"/>
                    <a:pt x="1805646" y="543414"/>
                  </a:cubicBezTo>
                  <a:lnTo>
                    <a:pt x="1811533" y="541707"/>
                  </a:lnTo>
                  <a:cubicBezTo>
                    <a:pt x="1816311" y="540341"/>
                    <a:pt x="1821173" y="539061"/>
                    <a:pt x="1825951" y="537695"/>
                  </a:cubicBezTo>
                  <a:cubicBezTo>
                    <a:pt x="1824501" y="541792"/>
                    <a:pt x="1822965" y="545803"/>
                    <a:pt x="1821515" y="549900"/>
                  </a:cubicBezTo>
                  <a:cubicBezTo>
                    <a:pt x="1821173" y="549985"/>
                    <a:pt x="1820832" y="550156"/>
                    <a:pt x="1820577" y="550242"/>
                  </a:cubicBezTo>
                  <a:lnTo>
                    <a:pt x="1820577" y="550242"/>
                  </a:lnTo>
                  <a:cubicBezTo>
                    <a:pt x="1820577" y="550242"/>
                    <a:pt x="1820577" y="550242"/>
                    <a:pt x="1820577" y="550242"/>
                  </a:cubicBezTo>
                  <a:lnTo>
                    <a:pt x="1820577" y="550242"/>
                  </a:lnTo>
                  <a:cubicBezTo>
                    <a:pt x="1820577" y="550242"/>
                    <a:pt x="1820577" y="550242"/>
                    <a:pt x="1820577" y="550242"/>
                  </a:cubicBezTo>
                  <a:cubicBezTo>
                    <a:pt x="1811448" y="554167"/>
                    <a:pt x="1802574" y="558606"/>
                    <a:pt x="1793702" y="562958"/>
                  </a:cubicBezTo>
                  <a:cubicBezTo>
                    <a:pt x="1784402" y="554338"/>
                    <a:pt x="1774676" y="546145"/>
                    <a:pt x="1764608" y="538293"/>
                  </a:cubicBezTo>
                  <a:cubicBezTo>
                    <a:pt x="1760940" y="535476"/>
                    <a:pt x="1757186" y="532830"/>
                    <a:pt x="1753347" y="530355"/>
                  </a:cubicBezTo>
                  <a:cubicBezTo>
                    <a:pt x="1757271" y="529673"/>
                    <a:pt x="1761281" y="528990"/>
                    <a:pt x="1765205" y="528307"/>
                  </a:cubicBezTo>
                  <a:close/>
                  <a:moveTo>
                    <a:pt x="1819723" y="555704"/>
                  </a:moveTo>
                  <a:cubicBezTo>
                    <a:pt x="1818529" y="559032"/>
                    <a:pt x="1817335" y="562276"/>
                    <a:pt x="1816225" y="565604"/>
                  </a:cubicBezTo>
                  <a:lnTo>
                    <a:pt x="1813922" y="572347"/>
                  </a:lnTo>
                  <a:lnTo>
                    <a:pt x="1807438" y="574822"/>
                  </a:lnTo>
                  <a:cubicBezTo>
                    <a:pt x="1807438" y="574822"/>
                    <a:pt x="1807438" y="574993"/>
                    <a:pt x="1807438" y="574993"/>
                  </a:cubicBezTo>
                  <a:lnTo>
                    <a:pt x="1813495" y="573286"/>
                  </a:lnTo>
                  <a:lnTo>
                    <a:pt x="1811277" y="579601"/>
                  </a:lnTo>
                  <a:lnTo>
                    <a:pt x="1811021" y="580199"/>
                  </a:lnTo>
                  <a:cubicBezTo>
                    <a:pt x="1805816" y="574736"/>
                    <a:pt x="1800441" y="569445"/>
                    <a:pt x="1794896" y="564239"/>
                  </a:cubicBezTo>
                  <a:cubicBezTo>
                    <a:pt x="1803172" y="561337"/>
                    <a:pt x="1811362" y="558435"/>
                    <a:pt x="1819638" y="555533"/>
                  </a:cubicBezTo>
                  <a:close/>
                  <a:moveTo>
                    <a:pt x="1812301" y="580370"/>
                  </a:moveTo>
                  <a:lnTo>
                    <a:pt x="1819809" y="571664"/>
                  </a:lnTo>
                  <a:cubicBezTo>
                    <a:pt x="1827487" y="569616"/>
                    <a:pt x="1835080" y="567482"/>
                    <a:pt x="1842674" y="565348"/>
                  </a:cubicBezTo>
                  <a:cubicBezTo>
                    <a:pt x="1842759" y="565434"/>
                    <a:pt x="1842844" y="565604"/>
                    <a:pt x="1842930" y="565690"/>
                  </a:cubicBezTo>
                  <a:cubicBezTo>
                    <a:pt x="1842674" y="566458"/>
                    <a:pt x="1842332" y="567311"/>
                    <a:pt x="1842076" y="568079"/>
                  </a:cubicBezTo>
                  <a:lnTo>
                    <a:pt x="1834825" y="587966"/>
                  </a:lnTo>
                  <a:cubicBezTo>
                    <a:pt x="1832521" y="588904"/>
                    <a:pt x="1830217" y="589843"/>
                    <a:pt x="1827914" y="590782"/>
                  </a:cubicBezTo>
                  <a:lnTo>
                    <a:pt x="1822453" y="592830"/>
                  </a:lnTo>
                  <a:cubicBezTo>
                    <a:pt x="1818956" y="588819"/>
                    <a:pt x="1815372" y="584808"/>
                    <a:pt x="1811703" y="580967"/>
                  </a:cubicBezTo>
                  <a:lnTo>
                    <a:pt x="1812301" y="580284"/>
                  </a:lnTo>
                  <a:close/>
                  <a:moveTo>
                    <a:pt x="1828426" y="592148"/>
                  </a:moveTo>
                  <a:cubicBezTo>
                    <a:pt x="1830302" y="591636"/>
                    <a:pt x="1832094" y="591123"/>
                    <a:pt x="1833971" y="590611"/>
                  </a:cubicBezTo>
                  <a:lnTo>
                    <a:pt x="1832862" y="593684"/>
                  </a:lnTo>
                  <a:cubicBezTo>
                    <a:pt x="1832862" y="593684"/>
                    <a:pt x="1833118" y="593940"/>
                    <a:pt x="1833118" y="593769"/>
                  </a:cubicBezTo>
                  <a:lnTo>
                    <a:pt x="1834568" y="590441"/>
                  </a:lnTo>
                  <a:cubicBezTo>
                    <a:pt x="1842418" y="588222"/>
                    <a:pt x="1850267" y="585832"/>
                    <a:pt x="1858031" y="583186"/>
                  </a:cubicBezTo>
                  <a:cubicBezTo>
                    <a:pt x="1858542" y="583698"/>
                    <a:pt x="1859140" y="584210"/>
                    <a:pt x="1859652" y="584722"/>
                  </a:cubicBezTo>
                  <a:cubicBezTo>
                    <a:pt x="1856495" y="585917"/>
                    <a:pt x="1853253" y="587112"/>
                    <a:pt x="1850096" y="588307"/>
                  </a:cubicBezTo>
                  <a:lnTo>
                    <a:pt x="1840114" y="592148"/>
                  </a:lnTo>
                  <a:cubicBezTo>
                    <a:pt x="1840114" y="592148"/>
                    <a:pt x="1840114" y="592318"/>
                    <a:pt x="1840114" y="592318"/>
                  </a:cubicBezTo>
                  <a:lnTo>
                    <a:pt x="1850523" y="589587"/>
                  </a:lnTo>
                  <a:cubicBezTo>
                    <a:pt x="1854277" y="588648"/>
                    <a:pt x="1858116" y="587710"/>
                    <a:pt x="1861870" y="586856"/>
                  </a:cubicBezTo>
                  <a:cubicBezTo>
                    <a:pt x="1862553" y="587454"/>
                    <a:pt x="1863235" y="588051"/>
                    <a:pt x="1863917" y="588648"/>
                  </a:cubicBezTo>
                  <a:lnTo>
                    <a:pt x="1855812" y="608791"/>
                  </a:lnTo>
                  <a:cubicBezTo>
                    <a:pt x="1855812" y="608791"/>
                    <a:pt x="1855215" y="609047"/>
                    <a:pt x="1854874" y="609217"/>
                  </a:cubicBezTo>
                  <a:lnTo>
                    <a:pt x="1844636" y="614253"/>
                  </a:lnTo>
                  <a:cubicBezTo>
                    <a:pt x="1844636" y="614253"/>
                    <a:pt x="1844636" y="614423"/>
                    <a:pt x="1844636" y="614423"/>
                  </a:cubicBezTo>
                  <a:lnTo>
                    <a:pt x="1854959" y="610583"/>
                  </a:lnTo>
                  <a:lnTo>
                    <a:pt x="1854191" y="612546"/>
                  </a:lnTo>
                  <a:cubicBezTo>
                    <a:pt x="1854191" y="612546"/>
                    <a:pt x="1854447" y="612802"/>
                    <a:pt x="1854447" y="612631"/>
                  </a:cubicBezTo>
                  <a:lnTo>
                    <a:pt x="1855557" y="610327"/>
                  </a:lnTo>
                  <a:cubicBezTo>
                    <a:pt x="1863576" y="607510"/>
                    <a:pt x="1871596" y="604694"/>
                    <a:pt x="1879616" y="601792"/>
                  </a:cubicBezTo>
                  <a:cubicBezTo>
                    <a:pt x="1878080" y="606742"/>
                    <a:pt x="1876459" y="611607"/>
                    <a:pt x="1874924" y="616557"/>
                  </a:cubicBezTo>
                  <a:cubicBezTo>
                    <a:pt x="1874924" y="616557"/>
                    <a:pt x="1874838" y="616557"/>
                    <a:pt x="1874753" y="616557"/>
                  </a:cubicBezTo>
                  <a:lnTo>
                    <a:pt x="1875094" y="615106"/>
                  </a:lnTo>
                  <a:cubicBezTo>
                    <a:pt x="1875094" y="615106"/>
                    <a:pt x="1874838" y="614936"/>
                    <a:pt x="1874838" y="615106"/>
                  </a:cubicBezTo>
                  <a:lnTo>
                    <a:pt x="1874326" y="616899"/>
                  </a:lnTo>
                  <a:cubicBezTo>
                    <a:pt x="1871682" y="618179"/>
                    <a:pt x="1869037" y="619544"/>
                    <a:pt x="1866477" y="620825"/>
                  </a:cubicBezTo>
                  <a:lnTo>
                    <a:pt x="1856495" y="625946"/>
                  </a:lnTo>
                  <a:cubicBezTo>
                    <a:pt x="1856495" y="625946"/>
                    <a:pt x="1856495" y="626116"/>
                    <a:pt x="1856495" y="626116"/>
                  </a:cubicBezTo>
                  <a:lnTo>
                    <a:pt x="1867074" y="622020"/>
                  </a:lnTo>
                  <a:cubicBezTo>
                    <a:pt x="1869207" y="621251"/>
                    <a:pt x="1871340" y="620483"/>
                    <a:pt x="1873558" y="619715"/>
                  </a:cubicBezTo>
                  <a:lnTo>
                    <a:pt x="1870487" y="630640"/>
                  </a:lnTo>
                  <a:lnTo>
                    <a:pt x="1871682" y="630981"/>
                  </a:lnTo>
                  <a:lnTo>
                    <a:pt x="1876203" y="619374"/>
                  </a:lnTo>
                  <a:cubicBezTo>
                    <a:pt x="1876203" y="619374"/>
                    <a:pt x="1876374" y="618862"/>
                    <a:pt x="1876545" y="618606"/>
                  </a:cubicBezTo>
                  <a:cubicBezTo>
                    <a:pt x="1883285" y="616216"/>
                    <a:pt x="1890110" y="613826"/>
                    <a:pt x="1896850" y="611522"/>
                  </a:cubicBezTo>
                  <a:lnTo>
                    <a:pt x="1896850" y="611522"/>
                  </a:lnTo>
                  <a:cubicBezTo>
                    <a:pt x="1896850" y="611522"/>
                    <a:pt x="1896850" y="611522"/>
                    <a:pt x="1896850" y="611522"/>
                  </a:cubicBezTo>
                  <a:lnTo>
                    <a:pt x="1896850" y="611522"/>
                  </a:lnTo>
                  <a:cubicBezTo>
                    <a:pt x="1897447" y="611266"/>
                    <a:pt x="1898130" y="611010"/>
                    <a:pt x="1898727" y="610668"/>
                  </a:cubicBezTo>
                  <a:cubicBezTo>
                    <a:pt x="1899324" y="610924"/>
                    <a:pt x="1899836" y="611180"/>
                    <a:pt x="1900434" y="611436"/>
                  </a:cubicBezTo>
                  <a:cubicBezTo>
                    <a:pt x="1898812" y="616045"/>
                    <a:pt x="1897191" y="620569"/>
                    <a:pt x="1895570" y="625177"/>
                  </a:cubicBezTo>
                  <a:cubicBezTo>
                    <a:pt x="1888745" y="628165"/>
                    <a:pt x="1881919" y="631237"/>
                    <a:pt x="1875179" y="634310"/>
                  </a:cubicBezTo>
                  <a:lnTo>
                    <a:pt x="1863747" y="639345"/>
                  </a:lnTo>
                  <a:cubicBezTo>
                    <a:pt x="1863747" y="639345"/>
                    <a:pt x="1863747" y="639516"/>
                    <a:pt x="1863747" y="639516"/>
                  </a:cubicBezTo>
                  <a:lnTo>
                    <a:pt x="1875606" y="635505"/>
                  </a:lnTo>
                  <a:cubicBezTo>
                    <a:pt x="1881749" y="633456"/>
                    <a:pt x="1887806" y="631493"/>
                    <a:pt x="1893949" y="629445"/>
                  </a:cubicBezTo>
                  <a:cubicBezTo>
                    <a:pt x="1892584" y="633371"/>
                    <a:pt x="1891134" y="637297"/>
                    <a:pt x="1889769" y="641223"/>
                  </a:cubicBezTo>
                  <a:cubicBezTo>
                    <a:pt x="1888830" y="641650"/>
                    <a:pt x="1887892" y="642077"/>
                    <a:pt x="1886868" y="642503"/>
                  </a:cubicBezTo>
                  <a:lnTo>
                    <a:pt x="1873046" y="648563"/>
                  </a:lnTo>
                  <a:cubicBezTo>
                    <a:pt x="1873046" y="648563"/>
                    <a:pt x="1873046" y="648734"/>
                    <a:pt x="1873046" y="648734"/>
                  </a:cubicBezTo>
                  <a:lnTo>
                    <a:pt x="1887380" y="643698"/>
                  </a:lnTo>
                  <a:cubicBezTo>
                    <a:pt x="1887892" y="643527"/>
                    <a:pt x="1888403" y="643357"/>
                    <a:pt x="1889001" y="643186"/>
                  </a:cubicBezTo>
                  <a:cubicBezTo>
                    <a:pt x="1888574" y="644295"/>
                    <a:pt x="1888148" y="645490"/>
                    <a:pt x="1887806" y="646600"/>
                  </a:cubicBezTo>
                  <a:lnTo>
                    <a:pt x="1881578" y="663328"/>
                  </a:lnTo>
                  <a:lnTo>
                    <a:pt x="1881407" y="663670"/>
                  </a:lnTo>
                  <a:lnTo>
                    <a:pt x="1882090" y="663926"/>
                  </a:lnTo>
                  <a:lnTo>
                    <a:pt x="1889683" y="647197"/>
                  </a:lnTo>
                  <a:cubicBezTo>
                    <a:pt x="1890451" y="645490"/>
                    <a:pt x="1891219" y="643783"/>
                    <a:pt x="1891987" y="642077"/>
                  </a:cubicBezTo>
                  <a:cubicBezTo>
                    <a:pt x="1896680" y="640455"/>
                    <a:pt x="1901457" y="638833"/>
                    <a:pt x="1906150" y="637212"/>
                  </a:cubicBezTo>
                  <a:cubicBezTo>
                    <a:pt x="1904187" y="644039"/>
                    <a:pt x="1902225" y="650953"/>
                    <a:pt x="1900263" y="657781"/>
                  </a:cubicBezTo>
                  <a:lnTo>
                    <a:pt x="1895400" y="660512"/>
                  </a:lnTo>
                  <a:cubicBezTo>
                    <a:pt x="1895400" y="660512"/>
                    <a:pt x="1895400" y="660682"/>
                    <a:pt x="1895485" y="660682"/>
                  </a:cubicBezTo>
                  <a:lnTo>
                    <a:pt x="1900007" y="658549"/>
                  </a:lnTo>
                  <a:cubicBezTo>
                    <a:pt x="1897874" y="665803"/>
                    <a:pt x="1895741" y="673058"/>
                    <a:pt x="1893608" y="680312"/>
                  </a:cubicBezTo>
                  <a:lnTo>
                    <a:pt x="1888574" y="683129"/>
                  </a:lnTo>
                  <a:cubicBezTo>
                    <a:pt x="1888574" y="683129"/>
                    <a:pt x="1888574" y="683300"/>
                    <a:pt x="1888660" y="683300"/>
                  </a:cubicBezTo>
                  <a:lnTo>
                    <a:pt x="1893352" y="681251"/>
                  </a:lnTo>
                  <a:cubicBezTo>
                    <a:pt x="1893096" y="682105"/>
                    <a:pt x="1892840" y="682959"/>
                    <a:pt x="1892584" y="683812"/>
                  </a:cubicBezTo>
                  <a:lnTo>
                    <a:pt x="1888148" y="698151"/>
                  </a:lnTo>
                  <a:cubicBezTo>
                    <a:pt x="1877312" y="674680"/>
                    <a:pt x="1864771" y="652062"/>
                    <a:pt x="1850438" y="630213"/>
                  </a:cubicBezTo>
                  <a:cubicBezTo>
                    <a:pt x="1841906" y="617240"/>
                    <a:pt x="1832606" y="605121"/>
                    <a:pt x="1822624" y="593513"/>
                  </a:cubicBezTo>
                  <a:lnTo>
                    <a:pt x="1827999" y="592062"/>
                  </a:lnTo>
                  <a:close/>
                  <a:moveTo>
                    <a:pt x="1889257" y="699772"/>
                  </a:moveTo>
                  <a:lnTo>
                    <a:pt x="1894973" y="684409"/>
                  </a:lnTo>
                  <a:cubicBezTo>
                    <a:pt x="1895485" y="682959"/>
                    <a:pt x="1895997" y="681593"/>
                    <a:pt x="1896509" y="680142"/>
                  </a:cubicBezTo>
                  <a:lnTo>
                    <a:pt x="1900177" y="678520"/>
                  </a:lnTo>
                  <a:cubicBezTo>
                    <a:pt x="1904358" y="676728"/>
                    <a:pt x="1908539" y="675021"/>
                    <a:pt x="1912719" y="673229"/>
                  </a:cubicBezTo>
                  <a:cubicBezTo>
                    <a:pt x="1911439" y="678094"/>
                    <a:pt x="1910245" y="682873"/>
                    <a:pt x="1908965" y="687738"/>
                  </a:cubicBezTo>
                  <a:cubicBezTo>
                    <a:pt x="1908794" y="687823"/>
                    <a:pt x="1908709" y="687909"/>
                    <a:pt x="1908539" y="687994"/>
                  </a:cubicBezTo>
                  <a:cubicBezTo>
                    <a:pt x="1907173" y="688506"/>
                    <a:pt x="1905809" y="689103"/>
                    <a:pt x="1904529" y="689616"/>
                  </a:cubicBezTo>
                  <a:lnTo>
                    <a:pt x="1891646" y="694822"/>
                  </a:lnTo>
                  <a:cubicBezTo>
                    <a:pt x="1891646" y="694822"/>
                    <a:pt x="1891646" y="694992"/>
                    <a:pt x="1891646" y="694992"/>
                  </a:cubicBezTo>
                  <a:lnTo>
                    <a:pt x="1903419" y="691322"/>
                  </a:lnTo>
                  <a:cubicBezTo>
                    <a:pt x="1902822" y="691749"/>
                    <a:pt x="1902140" y="692176"/>
                    <a:pt x="1901543" y="692603"/>
                  </a:cubicBezTo>
                  <a:cubicBezTo>
                    <a:pt x="1897618" y="695334"/>
                    <a:pt x="1893693" y="698151"/>
                    <a:pt x="1889854" y="700967"/>
                  </a:cubicBezTo>
                  <a:cubicBezTo>
                    <a:pt x="1889683" y="700540"/>
                    <a:pt x="1889427" y="700113"/>
                    <a:pt x="1889257" y="699687"/>
                  </a:cubicBezTo>
                  <a:close/>
                  <a:moveTo>
                    <a:pt x="2016209" y="587198"/>
                  </a:moveTo>
                  <a:cubicBezTo>
                    <a:pt x="1991296" y="601024"/>
                    <a:pt x="1965445" y="605718"/>
                    <a:pt x="1938997" y="602219"/>
                  </a:cubicBezTo>
                  <a:cubicBezTo>
                    <a:pt x="1941641" y="592148"/>
                    <a:pt x="1944287" y="582077"/>
                    <a:pt x="1946932" y="572006"/>
                  </a:cubicBezTo>
                  <a:cubicBezTo>
                    <a:pt x="1985665" y="576870"/>
                    <a:pt x="2024229" y="555789"/>
                    <a:pt x="2040012" y="513371"/>
                  </a:cubicBezTo>
                  <a:cubicBezTo>
                    <a:pt x="2041548" y="509189"/>
                    <a:pt x="2042743" y="505007"/>
                    <a:pt x="2043681" y="500825"/>
                  </a:cubicBezTo>
                  <a:lnTo>
                    <a:pt x="2047861" y="496984"/>
                  </a:lnTo>
                  <a:cubicBezTo>
                    <a:pt x="2047861" y="496984"/>
                    <a:pt x="2047691" y="496728"/>
                    <a:pt x="2047691" y="496728"/>
                  </a:cubicBezTo>
                  <a:lnTo>
                    <a:pt x="2044022" y="499374"/>
                  </a:lnTo>
                  <a:cubicBezTo>
                    <a:pt x="2044193" y="498350"/>
                    <a:pt x="2044364" y="497411"/>
                    <a:pt x="2044619" y="496387"/>
                  </a:cubicBezTo>
                  <a:cubicBezTo>
                    <a:pt x="2045985" y="495363"/>
                    <a:pt x="2047350" y="494338"/>
                    <a:pt x="2048715" y="493314"/>
                  </a:cubicBezTo>
                  <a:lnTo>
                    <a:pt x="2061427" y="483840"/>
                  </a:lnTo>
                  <a:cubicBezTo>
                    <a:pt x="2061427" y="483840"/>
                    <a:pt x="2061342" y="483584"/>
                    <a:pt x="2061256" y="483584"/>
                  </a:cubicBezTo>
                  <a:lnTo>
                    <a:pt x="2047606" y="491522"/>
                  </a:lnTo>
                  <a:cubicBezTo>
                    <a:pt x="2046752" y="492034"/>
                    <a:pt x="2045985" y="492461"/>
                    <a:pt x="2045131" y="492973"/>
                  </a:cubicBezTo>
                  <a:cubicBezTo>
                    <a:pt x="2045387" y="491010"/>
                    <a:pt x="2045643" y="489047"/>
                    <a:pt x="2045728" y="487084"/>
                  </a:cubicBezTo>
                  <a:lnTo>
                    <a:pt x="2045814" y="487084"/>
                  </a:lnTo>
                  <a:cubicBezTo>
                    <a:pt x="2045814" y="487084"/>
                    <a:pt x="2045814" y="486828"/>
                    <a:pt x="2045728" y="486828"/>
                  </a:cubicBezTo>
                  <a:cubicBezTo>
                    <a:pt x="2045728" y="486657"/>
                    <a:pt x="2045728" y="486401"/>
                    <a:pt x="2045728" y="486230"/>
                  </a:cubicBezTo>
                  <a:cubicBezTo>
                    <a:pt x="2046070" y="485974"/>
                    <a:pt x="2046411" y="485804"/>
                    <a:pt x="2046752" y="485547"/>
                  </a:cubicBezTo>
                  <a:lnTo>
                    <a:pt x="2064839" y="474452"/>
                  </a:lnTo>
                  <a:cubicBezTo>
                    <a:pt x="2064839" y="474452"/>
                    <a:pt x="2064839" y="474111"/>
                    <a:pt x="2064669" y="474196"/>
                  </a:cubicBezTo>
                  <a:lnTo>
                    <a:pt x="2045814" y="483755"/>
                  </a:lnTo>
                  <a:cubicBezTo>
                    <a:pt x="2045814" y="483755"/>
                    <a:pt x="2045814" y="483755"/>
                    <a:pt x="2045814" y="483755"/>
                  </a:cubicBezTo>
                  <a:cubicBezTo>
                    <a:pt x="2045985" y="478975"/>
                    <a:pt x="2045814" y="474196"/>
                    <a:pt x="2045217" y="469587"/>
                  </a:cubicBezTo>
                  <a:cubicBezTo>
                    <a:pt x="2049824" y="466941"/>
                    <a:pt x="2054431" y="464296"/>
                    <a:pt x="2059038" y="461821"/>
                  </a:cubicBezTo>
                  <a:cubicBezTo>
                    <a:pt x="2059038" y="461821"/>
                    <a:pt x="2059038" y="461479"/>
                    <a:pt x="2058868" y="461565"/>
                  </a:cubicBezTo>
                  <a:cubicBezTo>
                    <a:pt x="2054175" y="463613"/>
                    <a:pt x="2049568" y="465747"/>
                    <a:pt x="2044876" y="467880"/>
                  </a:cubicBezTo>
                  <a:cubicBezTo>
                    <a:pt x="2042572" y="451323"/>
                    <a:pt x="2035747" y="436216"/>
                    <a:pt x="2026020" y="423755"/>
                  </a:cubicBezTo>
                  <a:cubicBezTo>
                    <a:pt x="2027727" y="422731"/>
                    <a:pt x="2029433" y="421621"/>
                    <a:pt x="2031224" y="420597"/>
                  </a:cubicBezTo>
                  <a:cubicBezTo>
                    <a:pt x="2031224" y="420597"/>
                    <a:pt x="2031224" y="420256"/>
                    <a:pt x="2031054" y="420341"/>
                  </a:cubicBezTo>
                  <a:cubicBezTo>
                    <a:pt x="2029262" y="421280"/>
                    <a:pt x="2027386" y="422219"/>
                    <a:pt x="2025508" y="423072"/>
                  </a:cubicBezTo>
                  <a:cubicBezTo>
                    <a:pt x="2022181" y="418890"/>
                    <a:pt x="2018512" y="415050"/>
                    <a:pt x="2014588" y="411550"/>
                  </a:cubicBezTo>
                  <a:cubicBezTo>
                    <a:pt x="2018342" y="409587"/>
                    <a:pt x="2022011" y="407710"/>
                    <a:pt x="2025765" y="405747"/>
                  </a:cubicBezTo>
                  <a:cubicBezTo>
                    <a:pt x="2025765" y="405747"/>
                    <a:pt x="2025765" y="405405"/>
                    <a:pt x="2025679" y="405491"/>
                  </a:cubicBezTo>
                  <a:cubicBezTo>
                    <a:pt x="2021584" y="407112"/>
                    <a:pt x="2017574" y="408819"/>
                    <a:pt x="2013564" y="410526"/>
                  </a:cubicBezTo>
                  <a:cubicBezTo>
                    <a:pt x="2005885" y="403869"/>
                    <a:pt x="1997183" y="398577"/>
                    <a:pt x="1987884" y="395078"/>
                  </a:cubicBezTo>
                  <a:cubicBezTo>
                    <a:pt x="1956145" y="383129"/>
                    <a:pt x="1911951" y="391920"/>
                    <a:pt x="1886356" y="423243"/>
                  </a:cubicBezTo>
                  <a:cubicBezTo>
                    <a:pt x="1883028" y="425718"/>
                    <a:pt x="1879872" y="428193"/>
                    <a:pt x="1876630" y="430839"/>
                  </a:cubicBezTo>
                  <a:cubicBezTo>
                    <a:pt x="1879957" y="423072"/>
                    <a:pt x="1883370" y="415306"/>
                    <a:pt x="1886868" y="407624"/>
                  </a:cubicBezTo>
                  <a:cubicBezTo>
                    <a:pt x="1891134" y="398236"/>
                    <a:pt x="1895485" y="388848"/>
                    <a:pt x="1899836" y="379545"/>
                  </a:cubicBezTo>
                  <a:cubicBezTo>
                    <a:pt x="1899836" y="379459"/>
                    <a:pt x="1899665" y="379289"/>
                    <a:pt x="1899580" y="379374"/>
                  </a:cubicBezTo>
                  <a:cubicBezTo>
                    <a:pt x="1894717" y="388421"/>
                    <a:pt x="1889854" y="397468"/>
                    <a:pt x="1885077" y="406515"/>
                  </a:cubicBezTo>
                  <a:cubicBezTo>
                    <a:pt x="1879786" y="416586"/>
                    <a:pt x="1874582" y="426742"/>
                    <a:pt x="1869463" y="436899"/>
                  </a:cubicBezTo>
                  <a:cubicBezTo>
                    <a:pt x="1868440" y="437752"/>
                    <a:pt x="1867501" y="438606"/>
                    <a:pt x="1866477" y="439545"/>
                  </a:cubicBezTo>
                  <a:lnTo>
                    <a:pt x="1854277" y="442361"/>
                  </a:lnTo>
                  <a:cubicBezTo>
                    <a:pt x="1860249" y="429217"/>
                    <a:pt x="1866221" y="416074"/>
                    <a:pt x="1872535" y="403101"/>
                  </a:cubicBezTo>
                  <a:cubicBezTo>
                    <a:pt x="1876118" y="395590"/>
                    <a:pt x="1879872" y="388165"/>
                    <a:pt x="1883540" y="380740"/>
                  </a:cubicBezTo>
                  <a:cubicBezTo>
                    <a:pt x="1883540" y="380654"/>
                    <a:pt x="1883370" y="380484"/>
                    <a:pt x="1883285" y="380569"/>
                  </a:cubicBezTo>
                  <a:cubicBezTo>
                    <a:pt x="1879104" y="387653"/>
                    <a:pt x="1874924" y="394822"/>
                    <a:pt x="1870743" y="401991"/>
                  </a:cubicBezTo>
                  <a:cubicBezTo>
                    <a:pt x="1862723" y="415903"/>
                    <a:pt x="1854874" y="429815"/>
                    <a:pt x="1847281" y="443983"/>
                  </a:cubicBezTo>
                  <a:lnTo>
                    <a:pt x="1842759" y="445007"/>
                  </a:lnTo>
                  <a:cubicBezTo>
                    <a:pt x="1840200" y="445604"/>
                    <a:pt x="1837640" y="446117"/>
                    <a:pt x="1835080" y="446714"/>
                  </a:cubicBezTo>
                  <a:cubicBezTo>
                    <a:pt x="1846769" y="406088"/>
                    <a:pt x="1873644" y="378008"/>
                    <a:pt x="1916473" y="365462"/>
                  </a:cubicBezTo>
                  <a:cubicBezTo>
                    <a:pt x="1943689" y="357439"/>
                    <a:pt x="1969882" y="358378"/>
                    <a:pt x="1995306" y="366998"/>
                  </a:cubicBezTo>
                  <a:cubicBezTo>
                    <a:pt x="1993002" y="370839"/>
                    <a:pt x="1990870" y="374851"/>
                    <a:pt x="1988481" y="378776"/>
                  </a:cubicBezTo>
                  <a:lnTo>
                    <a:pt x="1985751" y="383129"/>
                  </a:lnTo>
                  <a:cubicBezTo>
                    <a:pt x="1985751" y="383129"/>
                    <a:pt x="1985921" y="383385"/>
                    <a:pt x="1986006" y="383300"/>
                  </a:cubicBezTo>
                  <a:lnTo>
                    <a:pt x="1990102" y="380057"/>
                  </a:lnTo>
                  <a:cubicBezTo>
                    <a:pt x="1993941" y="377069"/>
                    <a:pt x="1997866" y="373997"/>
                    <a:pt x="2001279" y="370583"/>
                  </a:cubicBezTo>
                  <a:lnTo>
                    <a:pt x="2001279" y="370583"/>
                  </a:lnTo>
                  <a:cubicBezTo>
                    <a:pt x="2001279" y="370583"/>
                    <a:pt x="2001279" y="370583"/>
                    <a:pt x="2001279" y="370583"/>
                  </a:cubicBezTo>
                  <a:lnTo>
                    <a:pt x="2001279" y="370583"/>
                  </a:lnTo>
                  <a:cubicBezTo>
                    <a:pt x="2001279" y="370583"/>
                    <a:pt x="2001279" y="370583"/>
                    <a:pt x="2001279" y="370583"/>
                  </a:cubicBezTo>
                  <a:cubicBezTo>
                    <a:pt x="2001534" y="370156"/>
                    <a:pt x="2001790" y="369815"/>
                    <a:pt x="2001961" y="369388"/>
                  </a:cubicBezTo>
                  <a:cubicBezTo>
                    <a:pt x="2006142" y="371010"/>
                    <a:pt x="2010322" y="372887"/>
                    <a:pt x="2014417" y="374936"/>
                  </a:cubicBezTo>
                  <a:cubicBezTo>
                    <a:pt x="2017830" y="376643"/>
                    <a:pt x="2021157" y="378606"/>
                    <a:pt x="2024399" y="380740"/>
                  </a:cubicBezTo>
                  <a:cubicBezTo>
                    <a:pt x="2022352" y="383641"/>
                    <a:pt x="2020390" y="386543"/>
                    <a:pt x="2018342" y="389360"/>
                  </a:cubicBezTo>
                  <a:cubicBezTo>
                    <a:pt x="2017318" y="390725"/>
                    <a:pt x="2016294" y="392005"/>
                    <a:pt x="2015014" y="392944"/>
                  </a:cubicBezTo>
                  <a:cubicBezTo>
                    <a:pt x="2013735" y="393968"/>
                    <a:pt x="2012199" y="394651"/>
                    <a:pt x="2010492" y="394310"/>
                  </a:cubicBezTo>
                  <a:cubicBezTo>
                    <a:pt x="2010492" y="394310"/>
                    <a:pt x="2010408" y="394566"/>
                    <a:pt x="2010492" y="394566"/>
                  </a:cubicBezTo>
                  <a:cubicBezTo>
                    <a:pt x="2012199" y="395164"/>
                    <a:pt x="2014161" y="394737"/>
                    <a:pt x="2015782" y="393798"/>
                  </a:cubicBezTo>
                  <a:cubicBezTo>
                    <a:pt x="2017403" y="392944"/>
                    <a:pt x="2018768" y="391749"/>
                    <a:pt x="2020048" y="390555"/>
                  </a:cubicBezTo>
                  <a:cubicBezTo>
                    <a:pt x="2022693" y="388079"/>
                    <a:pt x="2025338" y="385519"/>
                    <a:pt x="2027983" y="382958"/>
                  </a:cubicBezTo>
                  <a:cubicBezTo>
                    <a:pt x="2029860" y="384324"/>
                    <a:pt x="2031737" y="385775"/>
                    <a:pt x="2033614" y="387311"/>
                  </a:cubicBezTo>
                  <a:cubicBezTo>
                    <a:pt x="2032590" y="388506"/>
                    <a:pt x="2031566" y="389701"/>
                    <a:pt x="2030457" y="390896"/>
                  </a:cubicBezTo>
                  <a:cubicBezTo>
                    <a:pt x="2028324" y="393200"/>
                    <a:pt x="2026191" y="395420"/>
                    <a:pt x="2023973" y="397638"/>
                  </a:cubicBezTo>
                  <a:cubicBezTo>
                    <a:pt x="2023973" y="397638"/>
                    <a:pt x="2024143" y="397894"/>
                    <a:pt x="2024143" y="397894"/>
                  </a:cubicBezTo>
                  <a:cubicBezTo>
                    <a:pt x="2026703" y="396102"/>
                    <a:pt x="2029262" y="394310"/>
                    <a:pt x="2031822" y="392432"/>
                  </a:cubicBezTo>
                  <a:cubicBezTo>
                    <a:pt x="2033187" y="391408"/>
                    <a:pt x="2034552" y="390384"/>
                    <a:pt x="2035917" y="389360"/>
                  </a:cubicBezTo>
                  <a:cubicBezTo>
                    <a:pt x="2039244" y="392261"/>
                    <a:pt x="2042402" y="395420"/>
                    <a:pt x="2045387" y="398663"/>
                  </a:cubicBezTo>
                  <a:cubicBezTo>
                    <a:pt x="2043510" y="401138"/>
                    <a:pt x="2041548" y="403613"/>
                    <a:pt x="2039586" y="406003"/>
                  </a:cubicBezTo>
                  <a:cubicBezTo>
                    <a:pt x="2036770" y="409502"/>
                    <a:pt x="2033870" y="412916"/>
                    <a:pt x="2030969" y="416330"/>
                  </a:cubicBezTo>
                  <a:cubicBezTo>
                    <a:pt x="2030969" y="416330"/>
                    <a:pt x="2031140" y="416586"/>
                    <a:pt x="2031224" y="416501"/>
                  </a:cubicBezTo>
                  <a:cubicBezTo>
                    <a:pt x="2034552" y="413428"/>
                    <a:pt x="2037879" y="410441"/>
                    <a:pt x="2041207" y="407283"/>
                  </a:cubicBezTo>
                  <a:cubicBezTo>
                    <a:pt x="2043340" y="405235"/>
                    <a:pt x="2045558" y="403186"/>
                    <a:pt x="2047691" y="401138"/>
                  </a:cubicBezTo>
                  <a:cubicBezTo>
                    <a:pt x="2048885" y="402589"/>
                    <a:pt x="2050080" y="404040"/>
                    <a:pt x="2051189" y="405491"/>
                  </a:cubicBezTo>
                  <a:cubicBezTo>
                    <a:pt x="2050251" y="408136"/>
                    <a:pt x="2049312" y="410953"/>
                    <a:pt x="2048203" y="414794"/>
                  </a:cubicBezTo>
                  <a:cubicBezTo>
                    <a:pt x="2047606" y="416842"/>
                    <a:pt x="2047008" y="419061"/>
                    <a:pt x="2046411" y="421365"/>
                  </a:cubicBezTo>
                  <a:lnTo>
                    <a:pt x="2045473" y="424950"/>
                  </a:lnTo>
                  <a:lnTo>
                    <a:pt x="2045046" y="426828"/>
                  </a:lnTo>
                  <a:cubicBezTo>
                    <a:pt x="2044876" y="427425"/>
                    <a:pt x="2044619" y="428278"/>
                    <a:pt x="2044705" y="428364"/>
                  </a:cubicBezTo>
                  <a:lnTo>
                    <a:pt x="2052042" y="420853"/>
                  </a:lnTo>
                  <a:lnTo>
                    <a:pt x="2057844" y="414708"/>
                  </a:lnTo>
                  <a:cubicBezTo>
                    <a:pt x="2059806" y="417695"/>
                    <a:pt x="2061598" y="420853"/>
                    <a:pt x="2063304" y="424011"/>
                  </a:cubicBezTo>
                  <a:cubicBezTo>
                    <a:pt x="2061939" y="425633"/>
                    <a:pt x="2060574" y="427340"/>
                    <a:pt x="2059209" y="428961"/>
                  </a:cubicBezTo>
                  <a:cubicBezTo>
                    <a:pt x="2059209" y="428961"/>
                    <a:pt x="2059380" y="429217"/>
                    <a:pt x="2059465" y="429132"/>
                  </a:cubicBezTo>
                  <a:cubicBezTo>
                    <a:pt x="2060915" y="427766"/>
                    <a:pt x="2062365" y="426316"/>
                    <a:pt x="2063816" y="424865"/>
                  </a:cubicBezTo>
                  <a:cubicBezTo>
                    <a:pt x="2070641" y="437923"/>
                    <a:pt x="2075248" y="452091"/>
                    <a:pt x="2076955" y="466344"/>
                  </a:cubicBezTo>
                  <a:lnTo>
                    <a:pt x="2075078" y="467112"/>
                  </a:lnTo>
                  <a:cubicBezTo>
                    <a:pt x="2075078" y="467112"/>
                    <a:pt x="2075078" y="467454"/>
                    <a:pt x="2075163" y="467368"/>
                  </a:cubicBezTo>
                  <a:lnTo>
                    <a:pt x="2076955" y="466685"/>
                  </a:lnTo>
                  <a:cubicBezTo>
                    <a:pt x="2077808" y="474111"/>
                    <a:pt x="2077893" y="481536"/>
                    <a:pt x="2077125" y="488791"/>
                  </a:cubicBezTo>
                  <a:cubicBezTo>
                    <a:pt x="2072433" y="530953"/>
                    <a:pt x="2054431" y="565775"/>
                    <a:pt x="2016209" y="587027"/>
                  </a:cubicBezTo>
                  <a:close/>
                  <a:moveTo>
                    <a:pt x="2052127" y="406685"/>
                  </a:moveTo>
                  <a:cubicBezTo>
                    <a:pt x="2053066" y="407880"/>
                    <a:pt x="2054005" y="409161"/>
                    <a:pt x="2054943" y="410441"/>
                  </a:cubicBezTo>
                  <a:lnTo>
                    <a:pt x="2054687" y="410953"/>
                  </a:lnTo>
                  <a:cubicBezTo>
                    <a:pt x="2054687" y="410953"/>
                    <a:pt x="2054175" y="411806"/>
                    <a:pt x="2053834" y="412318"/>
                  </a:cubicBezTo>
                  <a:cubicBezTo>
                    <a:pt x="2053151" y="413343"/>
                    <a:pt x="2052213" y="414708"/>
                    <a:pt x="2051018" y="416415"/>
                  </a:cubicBezTo>
                  <a:cubicBezTo>
                    <a:pt x="2050762" y="416842"/>
                    <a:pt x="2050848" y="416415"/>
                    <a:pt x="2050848" y="416415"/>
                  </a:cubicBezTo>
                  <a:lnTo>
                    <a:pt x="2050848" y="416074"/>
                  </a:lnTo>
                  <a:cubicBezTo>
                    <a:pt x="2050848" y="416074"/>
                    <a:pt x="2050848" y="415476"/>
                    <a:pt x="2050848" y="415135"/>
                  </a:cubicBezTo>
                  <a:cubicBezTo>
                    <a:pt x="2050848" y="414452"/>
                    <a:pt x="2050933" y="413599"/>
                    <a:pt x="2051104" y="412574"/>
                  </a:cubicBezTo>
                  <a:cubicBezTo>
                    <a:pt x="2051274" y="411209"/>
                    <a:pt x="2051701" y="409075"/>
                    <a:pt x="2052213" y="406685"/>
                  </a:cubicBezTo>
                  <a:close/>
                  <a:moveTo>
                    <a:pt x="2163466" y="352318"/>
                  </a:moveTo>
                  <a:cubicBezTo>
                    <a:pt x="2171401" y="348734"/>
                    <a:pt x="2179336" y="345235"/>
                    <a:pt x="2187270" y="341650"/>
                  </a:cubicBezTo>
                  <a:cubicBezTo>
                    <a:pt x="2181724" y="349929"/>
                    <a:pt x="2176008" y="358122"/>
                    <a:pt x="2170207" y="366145"/>
                  </a:cubicBezTo>
                  <a:cubicBezTo>
                    <a:pt x="2169865" y="366657"/>
                    <a:pt x="2169439" y="367169"/>
                    <a:pt x="2169097" y="367681"/>
                  </a:cubicBezTo>
                  <a:cubicBezTo>
                    <a:pt x="2157238" y="372205"/>
                    <a:pt x="2145294" y="376813"/>
                    <a:pt x="2133435" y="381422"/>
                  </a:cubicBezTo>
                  <a:cubicBezTo>
                    <a:pt x="2138127" y="373826"/>
                    <a:pt x="2142649" y="366060"/>
                    <a:pt x="2147085" y="358293"/>
                  </a:cubicBezTo>
                  <a:cubicBezTo>
                    <a:pt x="2152546" y="356330"/>
                    <a:pt x="2157921" y="354367"/>
                    <a:pt x="2163381" y="352404"/>
                  </a:cubicBezTo>
                  <a:lnTo>
                    <a:pt x="2163381" y="352404"/>
                  </a:lnTo>
                  <a:cubicBezTo>
                    <a:pt x="2163381" y="352404"/>
                    <a:pt x="2163381" y="352404"/>
                    <a:pt x="2163381" y="352404"/>
                  </a:cubicBezTo>
                  <a:lnTo>
                    <a:pt x="2163381" y="352404"/>
                  </a:lnTo>
                  <a:cubicBezTo>
                    <a:pt x="2163381" y="352404"/>
                    <a:pt x="2163381" y="352404"/>
                    <a:pt x="2163381" y="352404"/>
                  </a:cubicBezTo>
                  <a:close/>
                  <a:moveTo>
                    <a:pt x="2202542" y="334822"/>
                  </a:moveTo>
                  <a:cubicBezTo>
                    <a:pt x="2195887" y="344125"/>
                    <a:pt x="2189147" y="353428"/>
                    <a:pt x="2182407" y="362646"/>
                  </a:cubicBezTo>
                  <a:cubicBezTo>
                    <a:pt x="2180445" y="363414"/>
                    <a:pt x="2178568" y="364097"/>
                    <a:pt x="2176605" y="364865"/>
                  </a:cubicBezTo>
                  <a:cubicBezTo>
                    <a:pt x="2181554" y="356671"/>
                    <a:pt x="2186417" y="348392"/>
                    <a:pt x="2191109" y="340028"/>
                  </a:cubicBezTo>
                  <a:lnTo>
                    <a:pt x="2202627" y="334907"/>
                  </a:lnTo>
                  <a:close/>
                  <a:moveTo>
                    <a:pt x="2298097" y="325946"/>
                  </a:moveTo>
                  <a:lnTo>
                    <a:pt x="2324204" y="315960"/>
                  </a:lnTo>
                  <a:cubicBezTo>
                    <a:pt x="2321730" y="318691"/>
                    <a:pt x="2319256" y="321422"/>
                    <a:pt x="2316782" y="324154"/>
                  </a:cubicBezTo>
                  <a:lnTo>
                    <a:pt x="2316782" y="324154"/>
                  </a:lnTo>
                  <a:cubicBezTo>
                    <a:pt x="2316782" y="324154"/>
                    <a:pt x="2316696" y="324239"/>
                    <a:pt x="2316696" y="324239"/>
                  </a:cubicBezTo>
                  <a:lnTo>
                    <a:pt x="2316611" y="324239"/>
                  </a:lnTo>
                  <a:cubicBezTo>
                    <a:pt x="2316611" y="324239"/>
                    <a:pt x="2316611" y="324410"/>
                    <a:pt x="2316611" y="324410"/>
                  </a:cubicBezTo>
                  <a:cubicBezTo>
                    <a:pt x="2314734" y="326714"/>
                    <a:pt x="2312771" y="328933"/>
                    <a:pt x="2310895" y="331237"/>
                  </a:cubicBezTo>
                  <a:lnTo>
                    <a:pt x="2285043" y="338663"/>
                  </a:lnTo>
                  <a:cubicBezTo>
                    <a:pt x="2284361" y="338833"/>
                    <a:pt x="2283678" y="339090"/>
                    <a:pt x="2282996" y="339260"/>
                  </a:cubicBezTo>
                  <a:cubicBezTo>
                    <a:pt x="2286238" y="335505"/>
                    <a:pt x="2289480" y="331835"/>
                    <a:pt x="2292722" y="328079"/>
                  </a:cubicBezTo>
                  <a:cubicBezTo>
                    <a:pt x="2294514" y="327397"/>
                    <a:pt x="2296391" y="326714"/>
                    <a:pt x="2298182" y="325946"/>
                  </a:cubicBezTo>
                  <a:close/>
                  <a:moveTo>
                    <a:pt x="2355601" y="334225"/>
                  </a:moveTo>
                  <a:lnTo>
                    <a:pt x="2343571" y="338407"/>
                  </a:lnTo>
                  <a:cubicBezTo>
                    <a:pt x="2343571" y="338407"/>
                    <a:pt x="2343571" y="338748"/>
                    <a:pt x="2343657" y="338663"/>
                  </a:cubicBezTo>
                  <a:lnTo>
                    <a:pt x="2354236" y="335676"/>
                  </a:lnTo>
                  <a:cubicBezTo>
                    <a:pt x="2345790" y="344979"/>
                    <a:pt x="2337258" y="354111"/>
                    <a:pt x="2328470" y="363072"/>
                  </a:cubicBezTo>
                  <a:lnTo>
                    <a:pt x="2327787" y="363755"/>
                  </a:lnTo>
                  <a:lnTo>
                    <a:pt x="2326508" y="364182"/>
                  </a:lnTo>
                  <a:cubicBezTo>
                    <a:pt x="2326508" y="364182"/>
                    <a:pt x="2326508" y="364523"/>
                    <a:pt x="2326508" y="364438"/>
                  </a:cubicBezTo>
                  <a:lnTo>
                    <a:pt x="2327190" y="364267"/>
                  </a:lnTo>
                  <a:lnTo>
                    <a:pt x="2322924" y="368535"/>
                  </a:lnTo>
                  <a:lnTo>
                    <a:pt x="2321986" y="368791"/>
                  </a:lnTo>
                  <a:cubicBezTo>
                    <a:pt x="2313796" y="370839"/>
                    <a:pt x="2305605" y="372887"/>
                    <a:pt x="2297414" y="375021"/>
                  </a:cubicBezTo>
                  <a:cubicBezTo>
                    <a:pt x="2302192" y="369474"/>
                    <a:pt x="2307055" y="363841"/>
                    <a:pt x="2311833" y="358293"/>
                  </a:cubicBezTo>
                  <a:lnTo>
                    <a:pt x="2335466" y="350014"/>
                  </a:lnTo>
                  <a:cubicBezTo>
                    <a:pt x="2335466" y="350014"/>
                    <a:pt x="2335466" y="349673"/>
                    <a:pt x="2335381" y="349758"/>
                  </a:cubicBezTo>
                  <a:lnTo>
                    <a:pt x="2313796" y="355988"/>
                  </a:lnTo>
                  <a:cubicBezTo>
                    <a:pt x="2317805" y="351294"/>
                    <a:pt x="2321816" y="346600"/>
                    <a:pt x="2325825" y="341906"/>
                  </a:cubicBezTo>
                  <a:cubicBezTo>
                    <a:pt x="2328214" y="341138"/>
                    <a:pt x="2330518" y="340370"/>
                    <a:pt x="2332907" y="339602"/>
                  </a:cubicBezTo>
                  <a:lnTo>
                    <a:pt x="2357563" y="331835"/>
                  </a:lnTo>
                  <a:cubicBezTo>
                    <a:pt x="2356881" y="332603"/>
                    <a:pt x="2356198" y="333371"/>
                    <a:pt x="2355515" y="334139"/>
                  </a:cubicBezTo>
                  <a:close/>
                  <a:moveTo>
                    <a:pt x="2436311" y="293940"/>
                  </a:moveTo>
                  <a:cubicBezTo>
                    <a:pt x="2444757" y="283186"/>
                    <a:pt x="2452863" y="272262"/>
                    <a:pt x="2460712" y="261081"/>
                  </a:cubicBezTo>
                  <a:cubicBezTo>
                    <a:pt x="2468475" y="249900"/>
                    <a:pt x="2476069" y="238549"/>
                    <a:pt x="2483406" y="227112"/>
                  </a:cubicBezTo>
                  <a:lnTo>
                    <a:pt x="2491170" y="214822"/>
                  </a:lnTo>
                  <a:lnTo>
                    <a:pt x="2496374" y="206373"/>
                  </a:lnTo>
                  <a:lnTo>
                    <a:pt x="2500896" y="207141"/>
                  </a:lnTo>
                  <a:cubicBezTo>
                    <a:pt x="2507210" y="208250"/>
                    <a:pt x="2513523" y="209360"/>
                    <a:pt x="2519836" y="210384"/>
                  </a:cubicBezTo>
                  <a:cubicBezTo>
                    <a:pt x="2520605" y="212688"/>
                    <a:pt x="2521372" y="214993"/>
                    <a:pt x="2522140" y="217297"/>
                  </a:cubicBezTo>
                  <a:cubicBezTo>
                    <a:pt x="2521287" y="218492"/>
                    <a:pt x="2520434" y="219602"/>
                    <a:pt x="2519581" y="220796"/>
                  </a:cubicBezTo>
                  <a:cubicBezTo>
                    <a:pt x="2516594" y="220711"/>
                    <a:pt x="2513608" y="220540"/>
                    <a:pt x="2510622" y="220455"/>
                  </a:cubicBezTo>
                  <a:lnTo>
                    <a:pt x="2504223" y="220114"/>
                  </a:lnTo>
                  <a:lnTo>
                    <a:pt x="2506527" y="216273"/>
                  </a:lnTo>
                  <a:cubicBezTo>
                    <a:pt x="2506527" y="216273"/>
                    <a:pt x="2506271" y="216017"/>
                    <a:pt x="2506271" y="216102"/>
                  </a:cubicBezTo>
                  <a:lnTo>
                    <a:pt x="2502858" y="220284"/>
                  </a:lnTo>
                  <a:lnTo>
                    <a:pt x="2502347" y="220967"/>
                  </a:lnTo>
                  <a:lnTo>
                    <a:pt x="2503200" y="221138"/>
                  </a:lnTo>
                  <a:lnTo>
                    <a:pt x="2510366" y="222589"/>
                  </a:lnTo>
                  <a:cubicBezTo>
                    <a:pt x="2512670" y="223016"/>
                    <a:pt x="2514973" y="223528"/>
                    <a:pt x="2517277" y="223954"/>
                  </a:cubicBezTo>
                  <a:cubicBezTo>
                    <a:pt x="2515571" y="226259"/>
                    <a:pt x="2513864" y="228563"/>
                    <a:pt x="2512158" y="230868"/>
                  </a:cubicBezTo>
                  <a:cubicBezTo>
                    <a:pt x="2510878" y="232575"/>
                    <a:pt x="2509598" y="234196"/>
                    <a:pt x="2508319" y="235903"/>
                  </a:cubicBezTo>
                  <a:cubicBezTo>
                    <a:pt x="2506356" y="235903"/>
                    <a:pt x="2504394" y="235903"/>
                    <a:pt x="2502432" y="235476"/>
                  </a:cubicBezTo>
                  <a:cubicBezTo>
                    <a:pt x="2500214" y="235050"/>
                    <a:pt x="2498081" y="234111"/>
                    <a:pt x="2496545" y="232404"/>
                  </a:cubicBezTo>
                  <a:cubicBezTo>
                    <a:pt x="2496545" y="232404"/>
                    <a:pt x="2496289" y="232575"/>
                    <a:pt x="2496289" y="232575"/>
                  </a:cubicBezTo>
                  <a:cubicBezTo>
                    <a:pt x="2497654" y="234538"/>
                    <a:pt x="2499873" y="235818"/>
                    <a:pt x="2502090" y="236586"/>
                  </a:cubicBezTo>
                  <a:cubicBezTo>
                    <a:pt x="2503627" y="237098"/>
                    <a:pt x="2505248" y="237439"/>
                    <a:pt x="2506868" y="237695"/>
                  </a:cubicBezTo>
                  <a:cubicBezTo>
                    <a:pt x="2505077" y="240085"/>
                    <a:pt x="2503200" y="242475"/>
                    <a:pt x="2501408" y="244779"/>
                  </a:cubicBezTo>
                  <a:cubicBezTo>
                    <a:pt x="2499616" y="244609"/>
                    <a:pt x="2497824" y="244438"/>
                    <a:pt x="2496119" y="244267"/>
                  </a:cubicBezTo>
                  <a:cubicBezTo>
                    <a:pt x="2496119" y="244267"/>
                    <a:pt x="2496033" y="244523"/>
                    <a:pt x="2496119" y="244523"/>
                  </a:cubicBezTo>
                  <a:cubicBezTo>
                    <a:pt x="2497740" y="244865"/>
                    <a:pt x="2499275" y="245206"/>
                    <a:pt x="2500896" y="245548"/>
                  </a:cubicBezTo>
                  <a:cubicBezTo>
                    <a:pt x="2496545" y="251180"/>
                    <a:pt x="2492108" y="256728"/>
                    <a:pt x="2487587" y="262276"/>
                  </a:cubicBezTo>
                  <a:cubicBezTo>
                    <a:pt x="2484174" y="261593"/>
                    <a:pt x="2480846" y="260654"/>
                    <a:pt x="2477604" y="259289"/>
                  </a:cubicBezTo>
                  <a:cubicBezTo>
                    <a:pt x="2477604" y="259289"/>
                    <a:pt x="2477434" y="259545"/>
                    <a:pt x="2477434" y="259545"/>
                  </a:cubicBezTo>
                  <a:cubicBezTo>
                    <a:pt x="2480335" y="261166"/>
                    <a:pt x="2483406" y="262361"/>
                    <a:pt x="2486563" y="263385"/>
                  </a:cubicBezTo>
                  <a:cubicBezTo>
                    <a:pt x="2481700" y="269360"/>
                    <a:pt x="2476837" y="275334"/>
                    <a:pt x="2471888" y="281223"/>
                  </a:cubicBezTo>
                  <a:cubicBezTo>
                    <a:pt x="2471206" y="281479"/>
                    <a:pt x="2470523" y="281650"/>
                    <a:pt x="2469841" y="281906"/>
                  </a:cubicBezTo>
                  <a:lnTo>
                    <a:pt x="2469841" y="281906"/>
                  </a:lnTo>
                  <a:cubicBezTo>
                    <a:pt x="2469841" y="281906"/>
                    <a:pt x="2469755" y="281906"/>
                    <a:pt x="2469755" y="281906"/>
                  </a:cubicBezTo>
                  <a:lnTo>
                    <a:pt x="2469670" y="281906"/>
                  </a:lnTo>
                  <a:cubicBezTo>
                    <a:pt x="2469670" y="281906"/>
                    <a:pt x="2469670" y="281906"/>
                    <a:pt x="2469670" y="281906"/>
                  </a:cubicBezTo>
                  <a:cubicBezTo>
                    <a:pt x="2465404" y="283698"/>
                    <a:pt x="2461224" y="285576"/>
                    <a:pt x="2457043" y="287539"/>
                  </a:cubicBezTo>
                  <a:cubicBezTo>
                    <a:pt x="2468475" y="270896"/>
                    <a:pt x="2478970" y="253656"/>
                    <a:pt x="2488866" y="236074"/>
                  </a:cubicBezTo>
                  <a:cubicBezTo>
                    <a:pt x="2493218" y="228393"/>
                    <a:pt x="2497398" y="220540"/>
                    <a:pt x="2501578" y="212688"/>
                  </a:cubicBezTo>
                  <a:cubicBezTo>
                    <a:pt x="2501578" y="212603"/>
                    <a:pt x="2501408" y="212432"/>
                    <a:pt x="2501323" y="212518"/>
                  </a:cubicBezTo>
                  <a:cubicBezTo>
                    <a:pt x="2496716" y="220028"/>
                    <a:pt x="2492023" y="227454"/>
                    <a:pt x="2487245" y="234879"/>
                  </a:cubicBezTo>
                  <a:cubicBezTo>
                    <a:pt x="2473850" y="255107"/>
                    <a:pt x="2459432" y="274651"/>
                    <a:pt x="2444416" y="293599"/>
                  </a:cubicBezTo>
                  <a:cubicBezTo>
                    <a:pt x="2440065" y="295732"/>
                    <a:pt x="2435799" y="297866"/>
                    <a:pt x="2431448" y="300085"/>
                  </a:cubicBezTo>
                  <a:lnTo>
                    <a:pt x="2430510" y="300597"/>
                  </a:lnTo>
                  <a:cubicBezTo>
                    <a:pt x="2432386" y="298464"/>
                    <a:pt x="2434264" y="296330"/>
                    <a:pt x="2436140" y="294196"/>
                  </a:cubicBezTo>
                  <a:lnTo>
                    <a:pt x="2436140" y="294196"/>
                  </a:lnTo>
                  <a:cubicBezTo>
                    <a:pt x="2436140" y="294196"/>
                    <a:pt x="2436140" y="294196"/>
                    <a:pt x="2436140" y="294196"/>
                  </a:cubicBezTo>
                  <a:lnTo>
                    <a:pt x="2436140" y="294196"/>
                  </a:lnTo>
                  <a:cubicBezTo>
                    <a:pt x="2436140" y="294196"/>
                    <a:pt x="2436140" y="294196"/>
                    <a:pt x="2436140" y="294196"/>
                  </a:cubicBezTo>
                  <a:close/>
                  <a:moveTo>
                    <a:pt x="2547479" y="290441"/>
                  </a:moveTo>
                  <a:cubicBezTo>
                    <a:pt x="2548418" y="293257"/>
                    <a:pt x="2549356" y="296074"/>
                    <a:pt x="2550295" y="298890"/>
                  </a:cubicBezTo>
                  <a:cubicBezTo>
                    <a:pt x="2545944" y="298549"/>
                    <a:pt x="2541592" y="298122"/>
                    <a:pt x="2537242" y="297610"/>
                  </a:cubicBezTo>
                  <a:cubicBezTo>
                    <a:pt x="2532549" y="297013"/>
                    <a:pt x="2527856" y="296415"/>
                    <a:pt x="2523164" y="295732"/>
                  </a:cubicBezTo>
                  <a:cubicBezTo>
                    <a:pt x="2523164" y="295732"/>
                    <a:pt x="2523079" y="295988"/>
                    <a:pt x="2523164" y="295988"/>
                  </a:cubicBezTo>
                  <a:cubicBezTo>
                    <a:pt x="2527771" y="297269"/>
                    <a:pt x="2532378" y="298464"/>
                    <a:pt x="2536985" y="299573"/>
                  </a:cubicBezTo>
                  <a:cubicBezTo>
                    <a:pt x="2538692" y="300000"/>
                    <a:pt x="2540398" y="300427"/>
                    <a:pt x="2542104" y="300768"/>
                  </a:cubicBezTo>
                  <a:lnTo>
                    <a:pt x="2517789" y="307084"/>
                  </a:lnTo>
                  <a:cubicBezTo>
                    <a:pt x="2509769" y="309132"/>
                    <a:pt x="2501664" y="311266"/>
                    <a:pt x="2493644" y="313314"/>
                  </a:cubicBezTo>
                  <a:cubicBezTo>
                    <a:pt x="2498251" y="308876"/>
                    <a:pt x="2502773" y="304438"/>
                    <a:pt x="2507295" y="299915"/>
                  </a:cubicBezTo>
                  <a:cubicBezTo>
                    <a:pt x="2509940" y="298976"/>
                    <a:pt x="2512499" y="298122"/>
                    <a:pt x="2515144" y="297183"/>
                  </a:cubicBezTo>
                  <a:lnTo>
                    <a:pt x="2540569" y="288478"/>
                  </a:lnTo>
                  <a:cubicBezTo>
                    <a:pt x="2540569" y="288478"/>
                    <a:pt x="2540569" y="288136"/>
                    <a:pt x="2540483" y="288222"/>
                  </a:cubicBezTo>
                  <a:lnTo>
                    <a:pt x="2514718" y="295220"/>
                  </a:lnTo>
                  <a:cubicBezTo>
                    <a:pt x="2513523" y="295562"/>
                    <a:pt x="2512329" y="295903"/>
                    <a:pt x="2511049" y="296159"/>
                  </a:cubicBezTo>
                  <a:cubicBezTo>
                    <a:pt x="2515315" y="291892"/>
                    <a:pt x="2519581" y="287539"/>
                    <a:pt x="2523847" y="283101"/>
                  </a:cubicBezTo>
                  <a:cubicBezTo>
                    <a:pt x="2531355" y="284637"/>
                    <a:pt x="2538947" y="286173"/>
                    <a:pt x="2546541" y="287454"/>
                  </a:cubicBezTo>
                  <a:cubicBezTo>
                    <a:pt x="2546882" y="288393"/>
                    <a:pt x="2547223" y="289331"/>
                    <a:pt x="2547479" y="290270"/>
                  </a:cubicBezTo>
                  <a:close/>
                  <a:moveTo>
                    <a:pt x="2548162" y="313912"/>
                  </a:moveTo>
                  <a:cubicBezTo>
                    <a:pt x="2544408" y="313400"/>
                    <a:pt x="2540569" y="312802"/>
                    <a:pt x="2536815" y="312205"/>
                  </a:cubicBezTo>
                  <a:cubicBezTo>
                    <a:pt x="2536815" y="312205"/>
                    <a:pt x="2536729" y="312461"/>
                    <a:pt x="2536815" y="312461"/>
                  </a:cubicBezTo>
                  <a:cubicBezTo>
                    <a:pt x="2540313" y="313570"/>
                    <a:pt x="2543725" y="314680"/>
                    <a:pt x="2547223" y="315704"/>
                  </a:cubicBezTo>
                  <a:lnTo>
                    <a:pt x="2516168" y="322702"/>
                  </a:lnTo>
                  <a:cubicBezTo>
                    <a:pt x="2492194" y="328079"/>
                    <a:pt x="2468134" y="333371"/>
                    <a:pt x="2444160" y="338833"/>
                  </a:cubicBezTo>
                  <a:lnTo>
                    <a:pt x="2453033" y="330469"/>
                  </a:lnTo>
                  <a:cubicBezTo>
                    <a:pt x="2463357" y="327141"/>
                    <a:pt x="2473595" y="323812"/>
                    <a:pt x="2483833" y="320484"/>
                  </a:cubicBezTo>
                  <a:lnTo>
                    <a:pt x="2474107" y="331749"/>
                  </a:lnTo>
                  <a:cubicBezTo>
                    <a:pt x="2474107" y="331749"/>
                    <a:pt x="2474277" y="332005"/>
                    <a:pt x="2474362" y="331920"/>
                  </a:cubicBezTo>
                  <a:lnTo>
                    <a:pt x="2487501" y="319203"/>
                  </a:lnTo>
                  <a:cubicBezTo>
                    <a:pt x="2497740" y="315875"/>
                    <a:pt x="2507892" y="312461"/>
                    <a:pt x="2518130" y="309132"/>
                  </a:cubicBezTo>
                  <a:lnTo>
                    <a:pt x="2543128" y="301024"/>
                  </a:lnTo>
                  <a:cubicBezTo>
                    <a:pt x="2545944" y="301707"/>
                    <a:pt x="2548845" y="302390"/>
                    <a:pt x="2551660" y="302987"/>
                  </a:cubicBezTo>
                  <a:cubicBezTo>
                    <a:pt x="2552940" y="306828"/>
                    <a:pt x="2554134" y="310754"/>
                    <a:pt x="2555329" y="314680"/>
                  </a:cubicBezTo>
                  <a:cubicBezTo>
                    <a:pt x="2552940" y="314424"/>
                    <a:pt x="2550551" y="314082"/>
                    <a:pt x="2548162" y="313826"/>
                  </a:cubicBezTo>
                  <a:close/>
                  <a:moveTo>
                    <a:pt x="2427097" y="342845"/>
                  </a:moveTo>
                  <a:cubicBezTo>
                    <a:pt x="2426670" y="342930"/>
                    <a:pt x="2426244" y="343101"/>
                    <a:pt x="2425817" y="343186"/>
                  </a:cubicBezTo>
                  <a:lnTo>
                    <a:pt x="2428718" y="340199"/>
                  </a:lnTo>
                  <a:cubicBezTo>
                    <a:pt x="2429741" y="339090"/>
                    <a:pt x="2430765" y="338065"/>
                    <a:pt x="2431789" y="336956"/>
                  </a:cubicBezTo>
                  <a:cubicBezTo>
                    <a:pt x="2433752" y="336444"/>
                    <a:pt x="2435714" y="335932"/>
                    <a:pt x="2437676" y="335420"/>
                  </a:cubicBezTo>
                  <a:cubicBezTo>
                    <a:pt x="2437676" y="335420"/>
                    <a:pt x="2437676" y="335420"/>
                    <a:pt x="2437676" y="335420"/>
                  </a:cubicBezTo>
                  <a:cubicBezTo>
                    <a:pt x="2437676" y="335420"/>
                    <a:pt x="2437676" y="335420"/>
                    <a:pt x="2437676" y="335420"/>
                  </a:cubicBezTo>
                  <a:cubicBezTo>
                    <a:pt x="2437676" y="335420"/>
                    <a:pt x="2437676" y="335420"/>
                    <a:pt x="2437676" y="335420"/>
                  </a:cubicBezTo>
                  <a:cubicBezTo>
                    <a:pt x="2437676" y="335420"/>
                    <a:pt x="2437676" y="335420"/>
                    <a:pt x="2437676" y="335420"/>
                  </a:cubicBezTo>
                  <a:cubicBezTo>
                    <a:pt x="2441601" y="334225"/>
                    <a:pt x="2445440" y="332944"/>
                    <a:pt x="2449364" y="331664"/>
                  </a:cubicBezTo>
                  <a:lnTo>
                    <a:pt x="2442368" y="339260"/>
                  </a:lnTo>
                  <a:cubicBezTo>
                    <a:pt x="2441686" y="339431"/>
                    <a:pt x="2441003" y="339602"/>
                    <a:pt x="2440321" y="339772"/>
                  </a:cubicBezTo>
                  <a:lnTo>
                    <a:pt x="2439468" y="336529"/>
                  </a:lnTo>
                  <a:cubicBezTo>
                    <a:pt x="2439468" y="336529"/>
                    <a:pt x="2439127" y="336529"/>
                    <a:pt x="2439212" y="336529"/>
                  </a:cubicBezTo>
                  <a:lnTo>
                    <a:pt x="2439809" y="339772"/>
                  </a:lnTo>
                  <a:cubicBezTo>
                    <a:pt x="2435714" y="340711"/>
                    <a:pt x="2431619" y="341650"/>
                    <a:pt x="2427523" y="342674"/>
                  </a:cubicBezTo>
                  <a:cubicBezTo>
                    <a:pt x="2427523" y="342674"/>
                    <a:pt x="2427523" y="342674"/>
                    <a:pt x="2427523" y="342674"/>
                  </a:cubicBezTo>
                  <a:cubicBezTo>
                    <a:pt x="2427523" y="342674"/>
                    <a:pt x="2427353" y="342674"/>
                    <a:pt x="2427267" y="342674"/>
                  </a:cubicBezTo>
                  <a:cubicBezTo>
                    <a:pt x="2427267" y="342674"/>
                    <a:pt x="2427097" y="342674"/>
                    <a:pt x="2427011" y="342674"/>
                  </a:cubicBezTo>
                  <a:cubicBezTo>
                    <a:pt x="2427011" y="342674"/>
                    <a:pt x="2427011" y="342674"/>
                    <a:pt x="2427011" y="342674"/>
                  </a:cubicBezTo>
                  <a:close/>
                  <a:moveTo>
                    <a:pt x="2163125" y="431522"/>
                  </a:moveTo>
                  <a:cubicBezTo>
                    <a:pt x="2161931" y="431949"/>
                    <a:pt x="2160651" y="432461"/>
                    <a:pt x="2159457" y="432973"/>
                  </a:cubicBezTo>
                  <a:cubicBezTo>
                    <a:pt x="2160651" y="431778"/>
                    <a:pt x="2161675" y="430498"/>
                    <a:pt x="2162699" y="429217"/>
                  </a:cubicBezTo>
                  <a:lnTo>
                    <a:pt x="2167306" y="422987"/>
                  </a:lnTo>
                  <a:cubicBezTo>
                    <a:pt x="2175667" y="420427"/>
                    <a:pt x="2184028" y="417866"/>
                    <a:pt x="2192389" y="415306"/>
                  </a:cubicBezTo>
                  <a:lnTo>
                    <a:pt x="2192389" y="415306"/>
                  </a:lnTo>
                  <a:cubicBezTo>
                    <a:pt x="2192389" y="415306"/>
                    <a:pt x="2192389" y="415306"/>
                    <a:pt x="2192389" y="415306"/>
                  </a:cubicBezTo>
                  <a:lnTo>
                    <a:pt x="2192389" y="415306"/>
                  </a:lnTo>
                  <a:cubicBezTo>
                    <a:pt x="2192389" y="415306"/>
                    <a:pt x="2192389" y="415306"/>
                    <a:pt x="2192389" y="415306"/>
                  </a:cubicBezTo>
                  <a:cubicBezTo>
                    <a:pt x="2193754" y="414879"/>
                    <a:pt x="2195034" y="414367"/>
                    <a:pt x="2196399" y="413940"/>
                  </a:cubicBezTo>
                  <a:cubicBezTo>
                    <a:pt x="2194266" y="416501"/>
                    <a:pt x="2192133" y="419146"/>
                    <a:pt x="2190000" y="421792"/>
                  </a:cubicBezTo>
                  <a:cubicBezTo>
                    <a:pt x="2180957" y="425035"/>
                    <a:pt x="2171913" y="428278"/>
                    <a:pt x="2162954" y="431693"/>
                  </a:cubicBezTo>
                  <a:close/>
                  <a:moveTo>
                    <a:pt x="2196484" y="373314"/>
                  </a:moveTo>
                  <a:cubicBezTo>
                    <a:pt x="2195460" y="374851"/>
                    <a:pt x="2194436" y="376472"/>
                    <a:pt x="2193413" y="378008"/>
                  </a:cubicBezTo>
                  <a:cubicBezTo>
                    <a:pt x="2187185" y="380142"/>
                    <a:pt x="2181042" y="382276"/>
                    <a:pt x="2174814" y="384410"/>
                  </a:cubicBezTo>
                  <a:cubicBezTo>
                    <a:pt x="2176179" y="382617"/>
                    <a:pt x="2177458" y="380825"/>
                    <a:pt x="2178824" y="379118"/>
                  </a:cubicBezTo>
                  <a:cubicBezTo>
                    <a:pt x="2184711" y="377155"/>
                    <a:pt x="2190598" y="375192"/>
                    <a:pt x="2196484" y="373314"/>
                  </a:cubicBezTo>
                  <a:close/>
                  <a:moveTo>
                    <a:pt x="2331456" y="363243"/>
                  </a:moveTo>
                  <a:lnTo>
                    <a:pt x="2355857" y="356842"/>
                  </a:lnTo>
                  <a:cubicBezTo>
                    <a:pt x="2356539" y="356671"/>
                    <a:pt x="2357222" y="356501"/>
                    <a:pt x="2357990" y="356330"/>
                  </a:cubicBezTo>
                  <a:cubicBezTo>
                    <a:pt x="2356710" y="357781"/>
                    <a:pt x="2355430" y="359232"/>
                    <a:pt x="2354151" y="360597"/>
                  </a:cubicBezTo>
                  <a:lnTo>
                    <a:pt x="2326422" y="367681"/>
                  </a:lnTo>
                  <a:lnTo>
                    <a:pt x="2330176" y="364438"/>
                  </a:lnTo>
                  <a:cubicBezTo>
                    <a:pt x="2330603" y="364011"/>
                    <a:pt x="2331115" y="363584"/>
                    <a:pt x="2331541" y="363243"/>
                  </a:cubicBezTo>
                  <a:close/>
                  <a:moveTo>
                    <a:pt x="2348434" y="347795"/>
                  </a:moveTo>
                  <a:lnTo>
                    <a:pt x="2370361" y="341821"/>
                  </a:lnTo>
                  <a:cubicBezTo>
                    <a:pt x="2367204" y="345576"/>
                    <a:pt x="2364047" y="349331"/>
                    <a:pt x="2360805" y="353087"/>
                  </a:cubicBezTo>
                  <a:cubicBezTo>
                    <a:pt x="2358928" y="353684"/>
                    <a:pt x="2356966" y="354367"/>
                    <a:pt x="2355089" y="354964"/>
                  </a:cubicBezTo>
                  <a:lnTo>
                    <a:pt x="2332480" y="362304"/>
                  </a:lnTo>
                  <a:cubicBezTo>
                    <a:pt x="2337855" y="357525"/>
                    <a:pt x="2343145" y="352660"/>
                    <a:pt x="2348349" y="347795"/>
                  </a:cubicBezTo>
                  <a:close/>
                  <a:moveTo>
                    <a:pt x="2449023" y="299061"/>
                  </a:moveTo>
                  <a:lnTo>
                    <a:pt x="2449023" y="299061"/>
                  </a:lnTo>
                  <a:cubicBezTo>
                    <a:pt x="2449023" y="299061"/>
                    <a:pt x="2449023" y="298976"/>
                    <a:pt x="2449023" y="298976"/>
                  </a:cubicBezTo>
                  <a:lnTo>
                    <a:pt x="2449023" y="298976"/>
                  </a:lnTo>
                  <a:cubicBezTo>
                    <a:pt x="2449962" y="297695"/>
                    <a:pt x="2450815" y="296415"/>
                    <a:pt x="2451753" y="295135"/>
                  </a:cubicBezTo>
                  <a:cubicBezTo>
                    <a:pt x="2455678" y="293855"/>
                    <a:pt x="2459603" y="292489"/>
                    <a:pt x="2463527" y="291209"/>
                  </a:cubicBezTo>
                  <a:cubicBezTo>
                    <a:pt x="2463357" y="291380"/>
                    <a:pt x="2463186" y="291636"/>
                    <a:pt x="2463015" y="291806"/>
                  </a:cubicBezTo>
                  <a:lnTo>
                    <a:pt x="2463015" y="291806"/>
                  </a:lnTo>
                  <a:cubicBezTo>
                    <a:pt x="2463015" y="291806"/>
                    <a:pt x="2462930" y="291977"/>
                    <a:pt x="2462930" y="291977"/>
                  </a:cubicBezTo>
                  <a:lnTo>
                    <a:pt x="2462930" y="292148"/>
                  </a:lnTo>
                  <a:cubicBezTo>
                    <a:pt x="2462930" y="292148"/>
                    <a:pt x="2462845" y="292148"/>
                    <a:pt x="2462845" y="292148"/>
                  </a:cubicBezTo>
                  <a:cubicBezTo>
                    <a:pt x="2460968" y="294538"/>
                    <a:pt x="2459091" y="296927"/>
                    <a:pt x="2457214" y="299317"/>
                  </a:cubicBezTo>
                  <a:cubicBezTo>
                    <a:pt x="2455081" y="299915"/>
                    <a:pt x="2452948" y="300512"/>
                    <a:pt x="2450815" y="301195"/>
                  </a:cubicBezTo>
                  <a:cubicBezTo>
                    <a:pt x="2450815" y="301195"/>
                    <a:pt x="2450815" y="301195"/>
                    <a:pt x="2450815" y="301195"/>
                  </a:cubicBezTo>
                  <a:cubicBezTo>
                    <a:pt x="2450815" y="301195"/>
                    <a:pt x="2450644" y="301195"/>
                    <a:pt x="2450644" y="301195"/>
                  </a:cubicBezTo>
                  <a:cubicBezTo>
                    <a:pt x="2450644" y="301195"/>
                    <a:pt x="2450474" y="301195"/>
                    <a:pt x="2450474" y="301195"/>
                  </a:cubicBezTo>
                  <a:cubicBezTo>
                    <a:pt x="2450474" y="301195"/>
                    <a:pt x="2450474" y="301195"/>
                    <a:pt x="2450474" y="301195"/>
                  </a:cubicBezTo>
                  <a:cubicBezTo>
                    <a:pt x="2449023" y="301707"/>
                    <a:pt x="2447488" y="302219"/>
                    <a:pt x="2446037" y="302731"/>
                  </a:cubicBezTo>
                  <a:cubicBezTo>
                    <a:pt x="2447061" y="301536"/>
                    <a:pt x="2448000" y="300256"/>
                    <a:pt x="2449023" y="299061"/>
                  </a:cubicBezTo>
                  <a:lnTo>
                    <a:pt x="2449023" y="299061"/>
                  </a:lnTo>
                  <a:close/>
                  <a:moveTo>
                    <a:pt x="2524870" y="225149"/>
                  </a:moveTo>
                  <a:cubicBezTo>
                    <a:pt x="2525980" y="228478"/>
                    <a:pt x="2527174" y="231806"/>
                    <a:pt x="2528283" y="235135"/>
                  </a:cubicBezTo>
                  <a:cubicBezTo>
                    <a:pt x="2522652" y="235306"/>
                    <a:pt x="2517021" y="235476"/>
                    <a:pt x="2511390" y="235647"/>
                  </a:cubicBezTo>
                  <a:cubicBezTo>
                    <a:pt x="2512158" y="234452"/>
                    <a:pt x="2513011" y="233172"/>
                    <a:pt x="2513864" y="231977"/>
                  </a:cubicBezTo>
                  <a:cubicBezTo>
                    <a:pt x="2515571" y="229331"/>
                    <a:pt x="2517277" y="226685"/>
                    <a:pt x="2518984" y="224125"/>
                  </a:cubicBezTo>
                  <a:cubicBezTo>
                    <a:pt x="2520946" y="224467"/>
                    <a:pt x="2522908" y="224893"/>
                    <a:pt x="2524870" y="225235"/>
                  </a:cubicBezTo>
                  <a:close/>
                  <a:moveTo>
                    <a:pt x="2521116" y="220711"/>
                  </a:moveTo>
                  <a:cubicBezTo>
                    <a:pt x="2521628" y="219943"/>
                    <a:pt x="2522140" y="219175"/>
                    <a:pt x="2522567" y="218407"/>
                  </a:cubicBezTo>
                  <a:cubicBezTo>
                    <a:pt x="2522823" y="219175"/>
                    <a:pt x="2523079" y="220028"/>
                    <a:pt x="2523420" y="220796"/>
                  </a:cubicBezTo>
                  <a:cubicBezTo>
                    <a:pt x="2522652" y="220796"/>
                    <a:pt x="2521884" y="220796"/>
                    <a:pt x="2521116" y="220796"/>
                  </a:cubicBezTo>
                  <a:close/>
                  <a:moveTo>
                    <a:pt x="2542275" y="275249"/>
                  </a:moveTo>
                  <a:lnTo>
                    <a:pt x="2531269" y="278407"/>
                  </a:lnTo>
                  <a:cubicBezTo>
                    <a:pt x="2529904" y="278748"/>
                    <a:pt x="2528539" y="279175"/>
                    <a:pt x="2527174" y="279516"/>
                  </a:cubicBezTo>
                  <a:cubicBezTo>
                    <a:pt x="2529734" y="276444"/>
                    <a:pt x="2532208" y="273371"/>
                    <a:pt x="2534767" y="270299"/>
                  </a:cubicBezTo>
                  <a:cubicBezTo>
                    <a:pt x="2536729" y="270469"/>
                    <a:pt x="2538777" y="270725"/>
                    <a:pt x="2540739" y="270896"/>
                  </a:cubicBezTo>
                  <a:cubicBezTo>
                    <a:pt x="2541251" y="272347"/>
                    <a:pt x="2541763" y="273798"/>
                    <a:pt x="2542275" y="275249"/>
                  </a:cubicBezTo>
                  <a:close/>
                  <a:moveTo>
                    <a:pt x="2462589" y="321593"/>
                  </a:moveTo>
                  <a:cubicBezTo>
                    <a:pt x="2465831" y="318520"/>
                    <a:pt x="2469073" y="315363"/>
                    <a:pt x="2472315" y="312290"/>
                  </a:cubicBezTo>
                  <a:cubicBezTo>
                    <a:pt x="2481017" y="309303"/>
                    <a:pt x="2489720" y="306316"/>
                    <a:pt x="2498422" y="303243"/>
                  </a:cubicBezTo>
                  <a:cubicBezTo>
                    <a:pt x="2495265" y="307084"/>
                    <a:pt x="2492023" y="310924"/>
                    <a:pt x="2488866" y="314765"/>
                  </a:cubicBezTo>
                  <a:cubicBezTo>
                    <a:pt x="2480079" y="316984"/>
                    <a:pt x="2471376" y="319289"/>
                    <a:pt x="2462589" y="321593"/>
                  </a:cubicBezTo>
                  <a:close/>
                  <a:moveTo>
                    <a:pt x="2440918" y="327397"/>
                  </a:moveTo>
                  <a:cubicBezTo>
                    <a:pt x="2441345" y="326885"/>
                    <a:pt x="2441772" y="326458"/>
                    <a:pt x="2442283" y="325946"/>
                  </a:cubicBezTo>
                  <a:cubicBezTo>
                    <a:pt x="2443819" y="324239"/>
                    <a:pt x="2445355" y="322617"/>
                    <a:pt x="2446890" y="320910"/>
                  </a:cubicBezTo>
                  <a:cubicBezTo>
                    <a:pt x="2452863" y="318947"/>
                    <a:pt x="2458835" y="316899"/>
                    <a:pt x="2464807" y="314851"/>
                  </a:cubicBezTo>
                  <a:cubicBezTo>
                    <a:pt x="2462418" y="317582"/>
                    <a:pt x="2459944" y="320228"/>
                    <a:pt x="2457555" y="322873"/>
                  </a:cubicBezTo>
                  <a:cubicBezTo>
                    <a:pt x="2452009" y="324324"/>
                    <a:pt x="2446464" y="325860"/>
                    <a:pt x="2441003" y="327311"/>
                  </a:cubicBezTo>
                  <a:close/>
                  <a:moveTo>
                    <a:pt x="2460882" y="305121"/>
                  </a:moveTo>
                  <a:cubicBezTo>
                    <a:pt x="2466855" y="303072"/>
                    <a:pt x="2472827" y="301024"/>
                    <a:pt x="2478799" y="298976"/>
                  </a:cubicBezTo>
                  <a:cubicBezTo>
                    <a:pt x="2476495" y="301621"/>
                    <a:pt x="2474107" y="304267"/>
                    <a:pt x="2471803" y="306913"/>
                  </a:cubicBezTo>
                  <a:cubicBezTo>
                    <a:pt x="2466342" y="308364"/>
                    <a:pt x="2460882" y="309900"/>
                    <a:pt x="2455422" y="311351"/>
                  </a:cubicBezTo>
                  <a:cubicBezTo>
                    <a:pt x="2457299" y="309303"/>
                    <a:pt x="2459005" y="307169"/>
                    <a:pt x="2460882" y="305035"/>
                  </a:cubicBezTo>
                  <a:close/>
                  <a:moveTo>
                    <a:pt x="2475557" y="287027"/>
                  </a:moveTo>
                  <a:cubicBezTo>
                    <a:pt x="2482809" y="283954"/>
                    <a:pt x="2490146" y="280796"/>
                    <a:pt x="2497398" y="277724"/>
                  </a:cubicBezTo>
                  <a:cubicBezTo>
                    <a:pt x="2493474" y="282247"/>
                    <a:pt x="2489549" y="286685"/>
                    <a:pt x="2485624" y="291209"/>
                  </a:cubicBezTo>
                  <a:cubicBezTo>
                    <a:pt x="2479993" y="292831"/>
                    <a:pt x="2474362" y="294367"/>
                    <a:pt x="2468732" y="295988"/>
                  </a:cubicBezTo>
                  <a:cubicBezTo>
                    <a:pt x="2471035" y="293001"/>
                    <a:pt x="2473254" y="290014"/>
                    <a:pt x="2475471" y="287027"/>
                  </a:cubicBezTo>
                  <a:close/>
                  <a:moveTo>
                    <a:pt x="2504479" y="280199"/>
                  </a:moveTo>
                  <a:lnTo>
                    <a:pt x="2504479" y="280199"/>
                  </a:lnTo>
                  <a:cubicBezTo>
                    <a:pt x="2504479" y="280199"/>
                    <a:pt x="2504479" y="280199"/>
                    <a:pt x="2504479" y="280199"/>
                  </a:cubicBezTo>
                  <a:lnTo>
                    <a:pt x="2504479" y="280199"/>
                  </a:lnTo>
                  <a:cubicBezTo>
                    <a:pt x="2504479" y="280199"/>
                    <a:pt x="2504479" y="280199"/>
                    <a:pt x="2504479" y="280199"/>
                  </a:cubicBezTo>
                  <a:cubicBezTo>
                    <a:pt x="2504735" y="279943"/>
                    <a:pt x="2504906" y="279687"/>
                    <a:pt x="2505162" y="279431"/>
                  </a:cubicBezTo>
                  <a:cubicBezTo>
                    <a:pt x="2508660" y="280199"/>
                    <a:pt x="2512243" y="281052"/>
                    <a:pt x="2515741" y="281735"/>
                  </a:cubicBezTo>
                  <a:cubicBezTo>
                    <a:pt x="2515912" y="281735"/>
                    <a:pt x="2516082" y="281735"/>
                    <a:pt x="2516253" y="281821"/>
                  </a:cubicBezTo>
                  <a:cubicBezTo>
                    <a:pt x="2515912" y="282162"/>
                    <a:pt x="2515656" y="282589"/>
                    <a:pt x="2515315" y="282930"/>
                  </a:cubicBezTo>
                  <a:cubicBezTo>
                    <a:pt x="2509086" y="284637"/>
                    <a:pt x="2502944" y="286429"/>
                    <a:pt x="2496716" y="288136"/>
                  </a:cubicBezTo>
                  <a:cubicBezTo>
                    <a:pt x="2499275" y="285491"/>
                    <a:pt x="2501835" y="282930"/>
                    <a:pt x="2504394" y="280284"/>
                  </a:cubicBezTo>
                  <a:close/>
                  <a:moveTo>
                    <a:pt x="2520263" y="277041"/>
                  </a:moveTo>
                  <a:lnTo>
                    <a:pt x="2520263" y="277041"/>
                  </a:lnTo>
                  <a:cubicBezTo>
                    <a:pt x="2520263" y="277041"/>
                    <a:pt x="2520178" y="277212"/>
                    <a:pt x="2520178" y="277212"/>
                  </a:cubicBezTo>
                  <a:lnTo>
                    <a:pt x="2520178" y="277212"/>
                  </a:lnTo>
                  <a:cubicBezTo>
                    <a:pt x="2519495" y="278065"/>
                    <a:pt x="2518727" y="278919"/>
                    <a:pt x="2518045" y="279772"/>
                  </a:cubicBezTo>
                  <a:cubicBezTo>
                    <a:pt x="2517362" y="279772"/>
                    <a:pt x="2516765" y="279687"/>
                    <a:pt x="2516082" y="279602"/>
                  </a:cubicBezTo>
                  <a:cubicBezTo>
                    <a:pt x="2512755" y="279260"/>
                    <a:pt x="2509343" y="278834"/>
                    <a:pt x="2506015" y="278492"/>
                  </a:cubicBezTo>
                  <a:cubicBezTo>
                    <a:pt x="2507977" y="276273"/>
                    <a:pt x="2509855" y="273969"/>
                    <a:pt x="2511817" y="271749"/>
                  </a:cubicBezTo>
                  <a:lnTo>
                    <a:pt x="2519581" y="268677"/>
                  </a:lnTo>
                  <a:cubicBezTo>
                    <a:pt x="2522226" y="269019"/>
                    <a:pt x="2524870" y="269275"/>
                    <a:pt x="2527430" y="269531"/>
                  </a:cubicBezTo>
                  <a:cubicBezTo>
                    <a:pt x="2525041" y="272005"/>
                    <a:pt x="2522652" y="274481"/>
                    <a:pt x="2520348" y="276956"/>
                  </a:cubicBezTo>
                  <a:lnTo>
                    <a:pt x="2520348" y="276956"/>
                  </a:lnTo>
                  <a:close/>
                  <a:moveTo>
                    <a:pt x="2513950" y="269104"/>
                  </a:moveTo>
                  <a:cubicBezTo>
                    <a:pt x="2513950" y="269104"/>
                    <a:pt x="2514461" y="268506"/>
                    <a:pt x="2514718" y="268165"/>
                  </a:cubicBezTo>
                  <a:cubicBezTo>
                    <a:pt x="2515315" y="268165"/>
                    <a:pt x="2515997" y="268336"/>
                    <a:pt x="2516594" y="268421"/>
                  </a:cubicBezTo>
                  <a:lnTo>
                    <a:pt x="2513864" y="269104"/>
                  </a:lnTo>
                  <a:close/>
                  <a:moveTo>
                    <a:pt x="2480164" y="304694"/>
                  </a:moveTo>
                  <a:cubicBezTo>
                    <a:pt x="2483406" y="301536"/>
                    <a:pt x="2486563" y="298378"/>
                    <a:pt x="2489720" y="295220"/>
                  </a:cubicBezTo>
                  <a:cubicBezTo>
                    <a:pt x="2496972" y="292660"/>
                    <a:pt x="2504223" y="290185"/>
                    <a:pt x="2511476" y="287624"/>
                  </a:cubicBezTo>
                  <a:cubicBezTo>
                    <a:pt x="2508319" y="291380"/>
                    <a:pt x="2505248" y="295135"/>
                    <a:pt x="2502090" y="298890"/>
                  </a:cubicBezTo>
                  <a:cubicBezTo>
                    <a:pt x="2494753" y="300853"/>
                    <a:pt x="2487501" y="302816"/>
                    <a:pt x="2480164" y="304779"/>
                  </a:cubicBezTo>
                  <a:close/>
                  <a:moveTo>
                    <a:pt x="2532634" y="263983"/>
                  </a:moveTo>
                  <a:cubicBezTo>
                    <a:pt x="2528027" y="263983"/>
                    <a:pt x="2523420" y="263812"/>
                    <a:pt x="2518727" y="263812"/>
                  </a:cubicBezTo>
                  <a:cubicBezTo>
                    <a:pt x="2518557" y="263812"/>
                    <a:pt x="2518386" y="263812"/>
                    <a:pt x="2518301" y="263812"/>
                  </a:cubicBezTo>
                  <a:cubicBezTo>
                    <a:pt x="2521714" y="259715"/>
                    <a:pt x="2525126" y="255533"/>
                    <a:pt x="2528539" y="251351"/>
                  </a:cubicBezTo>
                  <a:cubicBezTo>
                    <a:pt x="2530416" y="251693"/>
                    <a:pt x="2532378" y="252119"/>
                    <a:pt x="2534255" y="252461"/>
                  </a:cubicBezTo>
                  <a:cubicBezTo>
                    <a:pt x="2535109" y="254851"/>
                    <a:pt x="2535962" y="257240"/>
                    <a:pt x="2536729" y="259630"/>
                  </a:cubicBezTo>
                  <a:cubicBezTo>
                    <a:pt x="2535364" y="261081"/>
                    <a:pt x="2533999" y="262532"/>
                    <a:pt x="2532634" y="263898"/>
                  </a:cubicBezTo>
                  <a:close/>
                  <a:moveTo>
                    <a:pt x="2531866" y="247254"/>
                  </a:moveTo>
                  <a:cubicBezTo>
                    <a:pt x="2531866" y="247254"/>
                    <a:pt x="2532122" y="246913"/>
                    <a:pt x="2532208" y="246828"/>
                  </a:cubicBezTo>
                  <a:cubicBezTo>
                    <a:pt x="2532208" y="246998"/>
                    <a:pt x="2532293" y="247169"/>
                    <a:pt x="2532378" y="247340"/>
                  </a:cubicBezTo>
                  <a:cubicBezTo>
                    <a:pt x="2532208" y="247340"/>
                    <a:pt x="2532037" y="247340"/>
                    <a:pt x="2531866" y="247340"/>
                  </a:cubicBezTo>
                  <a:close/>
                  <a:moveTo>
                    <a:pt x="2542104" y="228051"/>
                  </a:moveTo>
                  <a:cubicBezTo>
                    <a:pt x="2542701" y="228051"/>
                    <a:pt x="2543299" y="228222"/>
                    <a:pt x="2543896" y="228307"/>
                  </a:cubicBezTo>
                  <a:cubicBezTo>
                    <a:pt x="2543470" y="228734"/>
                    <a:pt x="2543043" y="229161"/>
                    <a:pt x="2542616" y="229673"/>
                  </a:cubicBezTo>
                  <a:cubicBezTo>
                    <a:pt x="2542446" y="229161"/>
                    <a:pt x="2542275" y="228649"/>
                    <a:pt x="2542019" y="228051"/>
                  </a:cubicBezTo>
                  <a:close/>
                  <a:moveTo>
                    <a:pt x="2509940" y="237952"/>
                  </a:moveTo>
                  <a:cubicBezTo>
                    <a:pt x="2516594" y="238720"/>
                    <a:pt x="2523335" y="239488"/>
                    <a:pt x="2529989" y="240171"/>
                  </a:cubicBezTo>
                  <a:cubicBezTo>
                    <a:pt x="2530245" y="240939"/>
                    <a:pt x="2530501" y="241707"/>
                    <a:pt x="2530757" y="242475"/>
                  </a:cubicBezTo>
                  <a:cubicBezTo>
                    <a:pt x="2529392" y="243926"/>
                    <a:pt x="2527942" y="245462"/>
                    <a:pt x="2526577" y="246913"/>
                  </a:cubicBezTo>
                  <a:cubicBezTo>
                    <a:pt x="2521458" y="246572"/>
                    <a:pt x="2516253" y="246145"/>
                    <a:pt x="2511134" y="245718"/>
                  </a:cubicBezTo>
                  <a:cubicBezTo>
                    <a:pt x="2509172" y="245548"/>
                    <a:pt x="2507210" y="245291"/>
                    <a:pt x="2505248" y="245121"/>
                  </a:cubicBezTo>
                  <a:cubicBezTo>
                    <a:pt x="2506868" y="242731"/>
                    <a:pt x="2508404" y="240341"/>
                    <a:pt x="2509940" y="237952"/>
                  </a:cubicBezTo>
                  <a:close/>
                  <a:moveTo>
                    <a:pt x="2510878" y="247767"/>
                  </a:moveTo>
                  <a:cubicBezTo>
                    <a:pt x="2514973" y="248706"/>
                    <a:pt x="2519154" y="249559"/>
                    <a:pt x="2523249" y="250412"/>
                  </a:cubicBezTo>
                  <a:cubicBezTo>
                    <a:pt x="2518984" y="254936"/>
                    <a:pt x="2514718" y="259374"/>
                    <a:pt x="2510452" y="263898"/>
                  </a:cubicBezTo>
                  <a:cubicBezTo>
                    <a:pt x="2505077" y="263898"/>
                    <a:pt x="2499702" y="263898"/>
                    <a:pt x="2494412" y="263300"/>
                  </a:cubicBezTo>
                  <a:cubicBezTo>
                    <a:pt x="2493900" y="263300"/>
                    <a:pt x="2493474" y="263129"/>
                    <a:pt x="2492962" y="263129"/>
                  </a:cubicBezTo>
                  <a:cubicBezTo>
                    <a:pt x="2496886" y="257582"/>
                    <a:pt x="2500640" y="251949"/>
                    <a:pt x="2504479" y="246401"/>
                  </a:cubicBezTo>
                  <a:cubicBezTo>
                    <a:pt x="2506612" y="246913"/>
                    <a:pt x="2508745" y="247340"/>
                    <a:pt x="2510964" y="247852"/>
                  </a:cubicBezTo>
                  <a:close/>
                  <a:moveTo>
                    <a:pt x="2494156" y="265348"/>
                  </a:moveTo>
                  <a:cubicBezTo>
                    <a:pt x="2498422" y="266202"/>
                    <a:pt x="2502773" y="266885"/>
                    <a:pt x="2507124" y="267397"/>
                  </a:cubicBezTo>
                  <a:cubicBezTo>
                    <a:pt x="2505589" y="269019"/>
                    <a:pt x="2504053" y="270640"/>
                    <a:pt x="2502517" y="272262"/>
                  </a:cubicBezTo>
                  <a:cubicBezTo>
                    <a:pt x="2495777" y="274054"/>
                    <a:pt x="2489037" y="276017"/>
                    <a:pt x="2482297" y="278065"/>
                  </a:cubicBezTo>
                  <a:cubicBezTo>
                    <a:pt x="2485539" y="273713"/>
                    <a:pt x="2488696" y="269275"/>
                    <a:pt x="2491767" y="264836"/>
                  </a:cubicBezTo>
                  <a:cubicBezTo>
                    <a:pt x="2492535" y="265007"/>
                    <a:pt x="2493388" y="265263"/>
                    <a:pt x="2494156" y="265434"/>
                  </a:cubicBezTo>
                  <a:close/>
                  <a:moveTo>
                    <a:pt x="2449791" y="308876"/>
                  </a:moveTo>
                  <a:cubicBezTo>
                    <a:pt x="2448341" y="310668"/>
                    <a:pt x="2446890" y="312546"/>
                    <a:pt x="2445440" y="314339"/>
                  </a:cubicBezTo>
                  <a:cubicBezTo>
                    <a:pt x="2444331" y="314680"/>
                    <a:pt x="2443222" y="314936"/>
                    <a:pt x="2442113" y="315277"/>
                  </a:cubicBezTo>
                  <a:cubicBezTo>
                    <a:pt x="2442113" y="315277"/>
                    <a:pt x="2442113" y="315277"/>
                    <a:pt x="2442113" y="315277"/>
                  </a:cubicBezTo>
                  <a:cubicBezTo>
                    <a:pt x="2442113" y="315277"/>
                    <a:pt x="2442027" y="315277"/>
                    <a:pt x="2441942" y="315277"/>
                  </a:cubicBezTo>
                  <a:cubicBezTo>
                    <a:pt x="2441942" y="315277"/>
                    <a:pt x="2441856" y="315277"/>
                    <a:pt x="2441772" y="315277"/>
                  </a:cubicBezTo>
                  <a:cubicBezTo>
                    <a:pt x="2441772" y="315277"/>
                    <a:pt x="2441772" y="315277"/>
                    <a:pt x="2441772" y="315277"/>
                  </a:cubicBezTo>
                  <a:cubicBezTo>
                    <a:pt x="2438956" y="316216"/>
                    <a:pt x="2436140" y="317155"/>
                    <a:pt x="2433240" y="318094"/>
                  </a:cubicBezTo>
                  <a:cubicBezTo>
                    <a:pt x="2434946" y="316045"/>
                    <a:pt x="2436738" y="314082"/>
                    <a:pt x="2438444" y="312034"/>
                  </a:cubicBezTo>
                  <a:cubicBezTo>
                    <a:pt x="2442283" y="310924"/>
                    <a:pt x="2446037" y="309815"/>
                    <a:pt x="2449876" y="308705"/>
                  </a:cubicBezTo>
                  <a:close/>
                  <a:moveTo>
                    <a:pt x="2437932" y="323641"/>
                  </a:moveTo>
                  <a:cubicBezTo>
                    <a:pt x="2436311" y="325690"/>
                    <a:pt x="2434605" y="327738"/>
                    <a:pt x="2432898" y="329787"/>
                  </a:cubicBezTo>
                  <a:cubicBezTo>
                    <a:pt x="2428206" y="331237"/>
                    <a:pt x="2423599" y="332774"/>
                    <a:pt x="2418906" y="334225"/>
                  </a:cubicBezTo>
                  <a:cubicBezTo>
                    <a:pt x="2418906" y="334054"/>
                    <a:pt x="2419077" y="333969"/>
                    <a:pt x="2419162" y="333798"/>
                  </a:cubicBezTo>
                  <a:cubicBezTo>
                    <a:pt x="2421210" y="331579"/>
                    <a:pt x="2423172" y="329360"/>
                    <a:pt x="2425220" y="327141"/>
                  </a:cubicBezTo>
                  <a:cubicBezTo>
                    <a:pt x="2429486" y="325946"/>
                    <a:pt x="2433666" y="324751"/>
                    <a:pt x="2437932" y="323641"/>
                  </a:cubicBezTo>
                  <a:close/>
                  <a:moveTo>
                    <a:pt x="2412849" y="345661"/>
                  </a:moveTo>
                  <a:cubicBezTo>
                    <a:pt x="2412678" y="346088"/>
                    <a:pt x="2412593" y="346600"/>
                    <a:pt x="2412507" y="347027"/>
                  </a:cubicBezTo>
                  <a:cubicBezTo>
                    <a:pt x="2409778" y="347795"/>
                    <a:pt x="2407047" y="348563"/>
                    <a:pt x="2404403" y="349246"/>
                  </a:cubicBezTo>
                  <a:cubicBezTo>
                    <a:pt x="2406535" y="347112"/>
                    <a:pt x="2408668" y="344893"/>
                    <a:pt x="2410716" y="342674"/>
                  </a:cubicBezTo>
                  <a:cubicBezTo>
                    <a:pt x="2411910" y="342333"/>
                    <a:pt x="2413105" y="342077"/>
                    <a:pt x="2414214" y="341735"/>
                  </a:cubicBezTo>
                  <a:cubicBezTo>
                    <a:pt x="2414214" y="341821"/>
                    <a:pt x="2414214" y="341906"/>
                    <a:pt x="2414128" y="341991"/>
                  </a:cubicBezTo>
                  <a:lnTo>
                    <a:pt x="2413446" y="343613"/>
                  </a:lnTo>
                  <a:lnTo>
                    <a:pt x="2412849" y="345491"/>
                  </a:lnTo>
                  <a:close/>
                  <a:moveTo>
                    <a:pt x="2375480" y="357525"/>
                  </a:moveTo>
                  <a:lnTo>
                    <a:pt x="2379746" y="353428"/>
                  </a:lnTo>
                  <a:cubicBezTo>
                    <a:pt x="2380940" y="352233"/>
                    <a:pt x="2382220" y="351038"/>
                    <a:pt x="2383414" y="349843"/>
                  </a:cubicBezTo>
                  <a:cubicBezTo>
                    <a:pt x="2390666" y="347966"/>
                    <a:pt x="2397918" y="346088"/>
                    <a:pt x="2405170" y="344210"/>
                  </a:cubicBezTo>
                  <a:cubicBezTo>
                    <a:pt x="2403379" y="346344"/>
                    <a:pt x="2401587" y="348478"/>
                    <a:pt x="2399795" y="350612"/>
                  </a:cubicBezTo>
                  <a:cubicBezTo>
                    <a:pt x="2391690" y="352916"/>
                    <a:pt x="2383585" y="355220"/>
                    <a:pt x="2375480" y="357525"/>
                  </a:cubicBezTo>
                  <a:close/>
                  <a:moveTo>
                    <a:pt x="2352615" y="364097"/>
                  </a:moveTo>
                  <a:cubicBezTo>
                    <a:pt x="2355515" y="361280"/>
                    <a:pt x="2358416" y="358464"/>
                    <a:pt x="2361232" y="355562"/>
                  </a:cubicBezTo>
                  <a:cubicBezTo>
                    <a:pt x="2367204" y="354025"/>
                    <a:pt x="2373262" y="352489"/>
                    <a:pt x="2379234" y="350953"/>
                  </a:cubicBezTo>
                  <a:cubicBezTo>
                    <a:pt x="2378892" y="351380"/>
                    <a:pt x="2378551" y="351721"/>
                    <a:pt x="2378125" y="352148"/>
                  </a:cubicBezTo>
                  <a:lnTo>
                    <a:pt x="2372238" y="358464"/>
                  </a:lnTo>
                  <a:cubicBezTo>
                    <a:pt x="2365668" y="360341"/>
                    <a:pt x="2359099" y="362219"/>
                    <a:pt x="2352530" y="364097"/>
                  </a:cubicBezTo>
                  <a:close/>
                  <a:moveTo>
                    <a:pt x="2411483" y="336614"/>
                  </a:moveTo>
                  <a:cubicBezTo>
                    <a:pt x="2404232" y="338919"/>
                    <a:pt x="2396980" y="341308"/>
                    <a:pt x="2389813" y="343698"/>
                  </a:cubicBezTo>
                  <a:cubicBezTo>
                    <a:pt x="2392970" y="340540"/>
                    <a:pt x="2396126" y="337382"/>
                    <a:pt x="2399283" y="334225"/>
                  </a:cubicBezTo>
                  <a:cubicBezTo>
                    <a:pt x="2405341" y="332603"/>
                    <a:pt x="2411313" y="330981"/>
                    <a:pt x="2417370" y="329360"/>
                  </a:cubicBezTo>
                  <a:cubicBezTo>
                    <a:pt x="2415408" y="331749"/>
                    <a:pt x="2413532" y="334225"/>
                    <a:pt x="2411569" y="336614"/>
                  </a:cubicBezTo>
                  <a:close/>
                  <a:moveTo>
                    <a:pt x="2384097" y="345576"/>
                  </a:moveTo>
                  <a:cubicBezTo>
                    <a:pt x="2377784" y="347624"/>
                    <a:pt x="2371385" y="349758"/>
                    <a:pt x="2365071" y="351806"/>
                  </a:cubicBezTo>
                  <a:cubicBezTo>
                    <a:pt x="2368825" y="348051"/>
                    <a:pt x="2372579" y="344210"/>
                    <a:pt x="2376333" y="340370"/>
                  </a:cubicBezTo>
                  <a:cubicBezTo>
                    <a:pt x="2381708" y="338919"/>
                    <a:pt x="2387168" y="337468"/>
                    <a:pt x="2392629" y="336017"/>
                  </a:cubicBezTo>
                  <a:cubicBezTo>
                    <a:pt x="2389813" y="339260"/>
                    <a:pt x="2386997" y="342418"/>
                    <a:pt x="2384182" y="345576"/>
                  </a:cubicBezTo>
                  <a:close/>
                  <a:moveTo>
                    <a:pt x="2141967" y="425633"/>
                  </a:moveTo>
                  <a:cubicBezTo>
                    <a:pt x="2143076" y="424267"/>
                    <a:pt x="2144270" y="422902"/>
                    <a:pt x="2145379" y="421536"/>
                  </a:cubicBezTo>
                  <a:lnTo>
                    <a:pt x="2146232" y="421109"/>
                  </a:lnTo>
                  <a:cubicBezTo>
                    <a:pt x="2154252" y="419061"/>
                    <a:pt x="2162187" y="417098"/>
                    <a:pt x="2170207" y="415050"/>
                  </a:cubicBezTo>
                  <a:cubicBezTo>
                    <a:pt x="2170036" y="415306"/>
                    <a:pt x="2169865" y="415562"/>
                    <a:pt x="2169695" y="415818"/>
                  </a:cubicBezTo>
                  <a:cubicBezTo>
                    <a:pt x="2160480" y="419061"/>
                    <a:pt x="2151181" y="422304"/>
                    <a:pt x="2141967" y="425633"/>
                  </a:cubicBezTo>
                  <a:close/>
                  <a:moveTo>
                    <a:pt x="2127719" y="440996"/>
                  </a:moveTo>
                  <a:lnTo>
                    <a:pt x="2127974" y="435192"/>
                  </a:lnTo>
                  <a:cubicBezTo>
                    <a:pt x="2129681" y="434680"/>
                    <a:pt x="2131387" y="434168"/>
                    <a:pt x="2133093" y="433655"/>
                  </a:cubicBezTo>
                  <a:lnTo>
                    <a:pt x="2127719" y="441081"/>
                  </a:lnTo>
                  <a:close/>
                  <a:moveTo>
                    <a:pt x="2127206" y="431010"/>
                  </a:moveTo>
                  <a:cubicBezTo>
                    <a:pt x="2127206" y="431010"/>
                    <a:pt x="2127719" y="430498"/>
                    <a:pt x="2127889" y="430242"/>
                  </a:cubicBezTo>
                  <a:lnTo>
                    <a:pt x="2139834" y="424353"/>
                  </a:lnTo>
                  <a:cubicBezTo>
                    <a:pt x="2139151" y="425291"/>
                    <a:pt x="2138468" y="426230"/>
                    <a:pt x="2137786" y="427254"/>
                  </a:cubicBezTo>
                  <a:cubicBezTo>
                    <a:pt x="2134202" y="428535"/>
                    <a:pt x="2130705" y="429815"/>
                    <a:pt x="2127122" y="431095"/>
                  </a:cubicBezTo>
                  <a:close/>
                  <a:moveTo>
                    <a:pt x="2133093" y="424523"/>
                  </a:moveTo>
                  <a:lnTo>
                    <a:pt x="2139748" y="422816"/>
                  </a:lnTo>
                  <a:cubicBezTo>
                    <a:pt x="2140260" y="422731"/>
                    <a:pt x="2140687" y="422560"/>
                    <a:pt x="2141199" y="422475"/>
                  </a:cubicBezTo>
                  <a:cubicBezTo>
                    <a:pt x="2141028" y="422731"/>
                    <a:pt x="2140857" y="422902"/>
                    <a:pt x="2140687" y="423158"/>
                  </a:cubicBezTo>
                  <a:lnTo>
                    <a:pt x="2130107" y="427766"/>
                  </a:lnTo>
                  <a:cubicBezTo>
                    <a:pt x="2130619" y="427254"/>
                    <a:pt x="2131131" y="426657"/>
                    <a:pt x="2131558" y="426145"/>
                  </a:cubicBezTo>
                  <a:cubicBezTo>
                    <a:pt x="2132070" y="425633"/>
                    <a:pt x="2132497" y="425035"/>
                    <a:pt x="2132923" y="424523"/>
                  </a:cubicBezTo>
                  <a:close/>
                  <a:moveTo>
                    <a:pt x="2116371" y="405917"/>
                  </a:moveTo>
                  <a:lnTo>
                    <a:pt x="2144441" y="397553"/>
                  </a:lnTo>
                  <a:cubicBezTo>
                    <a:pt x="2145464" y="397297"/>
                    <a:pt x="2146403" y="396956"/>
                    <a:pt x="2147427" y="396700"/>
                  </a:cubicBezTo>
                  <a:cubicBezTo>
                    <a:pt x="2143588" y="401991"/>
                    <a:pt x="2139748" y="407283"/>
                    <a:pt x="2135909" y="412574"/>
                  </a:cubicBezTo>
                  <a:cubicBezTo>
                    <a:pt x="2134202" y="413172"/>
                    <a:pt x="2132497" y="413769"/>
                    <a:pt x="2130790" y="414367"/>
                  </a:cubicBezTo>
                  <a:lnTo>
                    <a:pt x="2101611" y="424523"/>
                  </a:lnTo>
                  <a:cubicBezTo>
                    <a:pt x="2106645" y="418378"/>
                    <a:pt x="2111594" y="412148"/>
                    <a:pt x="2116457" y="405917"/>
                  </a:cubicBezTo>
                  <a:close/>
                  <a:moveTo>
                    <a:pt x="2154423" y="398919"/>
                  </a:moveTo>
                  <a:lnTo>
                    <a:pt x="2154423" y="398919"/>
                  </a:lnTo>
                  <a:cubicBezTo>
                    <a:pt x="2154423" y="398919"/>
                    <a:pt x="2154423" y="398919"/>
                    <a:pt x="2154423" y="398919"/>
                  </a:cubicBezTo>
                  <a:lnTo>
                    <a:pt x="2154423" y="398919"/>
                  </a:lnTo>
                  <a:cubicBezTo>
                    <a:pt x="2154423" y="398919"/>
                    <a:pt x="2154423" y="398919"/>
                    <a:pt x="2154423" y="398919"/>
                  </a:cubicBezTo>
                  <a:cubicBezTo>
                    <a:pt x="2155617" y="397212"/>
                    <a:pt x="2156812" y="395505"/>
                    <a:pt x="2158006" y="393712"/>
                  </a:cubicBezTo>
                  <a:cubicBezTo>
                    <a:pt x="2159371" y="393286"/>
                    <a:pt x="2160651" y="392944"/>
                    <a:pt x="2162016" y="392603"/>
                  </a:cubicBezTo>
                  <a:cubicBezTo>
                    <a:pt x="2158774" y="397382"/>
                    <a:pt x="2155532" y="402162"/>
                    <a:pt x="2152205" y="406856"/>
                  </a:cubicBezTo>
                  <a:cubicBezTo>
                    <a:pt x="2150242" y="407539"/>
                    <a:pt x="2148280" y="408222"/>
                    <a:pt x="2146318" y="408904"/>
                  </a:cubicBezTo>
                  <a:cubicBezTo>
                    <a:pt x="2149048" y="405576"/>
                    <a:pt x="2151693" y="402333"/>
                    <a:pt x="2154338" y="399004"/>
                  </a:cubicBezTo>
                  <a:close/>
                  <a:moveTo>
                    <a:pt x="2178226" y="408563"/>
                  </a:moveTo>
                  <a:cubicBezTo>
                    <a:pt x="2180018" y="406173"/>
                    <a:pt x="2181810" y="403698"/>
                    <a:pt x="2183687" y="401309"/>
                  </a:cubicBezTo>
                  <a:cubicBezTo>
                    <a:pt x="2193754" y="398407"/>
                    <a:pt x="2203822" y="395420"/>
                    <a:pt x="2213889" y="392432"/>
                  </a:cubicBezTo>
                  <a:cubicBezTo>
                    <a:pt x="2212183" y="394651"/>
                    <a:pt x="2210476" y="396870"/>
                    <a:pt x="2208685" y="399004"/>
                  </a:cubicBezTo>
                  <a:cubicBezTo>
                    <a:pt x="2198532" y="402162"/>
                    <a:pt x="2188379" y="405320"/>
                    <a:pt x="2178226" y="408478"/>
                  </a:cubicBezTo>
                  <a:close/>
                  <a:moveTo>
                    <a:pt x="2148451" y="417951"/>
                  </a:moveTo>
                  <a:cubicBezTo>
                    <a:pt x="2150754" y="415135"/>
                    <a:pt x="2153058" y="412318"/>
                    <a:pt x="2155276" y="409502"/>
                  </a:cubicBezTo>
                  <a:cubicBezTo>
                    <a:pt x="2162784" y="407368"/>
                    <a:pt x="2170292" y="405235"/>
                    <a:pt x="2177715" y="403101"/>
                  </a:cubicBezTo>
                  <a:cubicBezTo>
                    <a:pt x="2176264" y="405491"/>
                    <a:pt x="2174728" y="407795"/>
                    <a:pt x="2173278" y="410185"/>
                  </a:cubicBezTo>
                  <a:cubicBezTo>
                    <a:pt x="2165002" y="412830"/>
                    <a:pt x="2156641" y="415391"/>
                    <a:pt x="2148365" y="418037"/>
                  </a:cubicBezTo>
                  <a:close/>
                  <a:moveTo>
                    <a:pt x="2216960" y="384324"/>
                  </a:moveTo>
                  <a:cubicBezTo>
                    <a:pt x="2216960" y="384324"/>
                    <a:pt x="2216960" y="384324"/>
                    <a:pt x="2216960" y="384324"/>
                  </a:cubicBezTo>
                  <a:cubicBezTo>
                    <a:pt x="2216960" y="384324"/>
                    <a:pt x="2216789" y="384324"/>
                    <a:pt x="2216789" y="384324"/>
                  </a:cubicBezTo>
                  <a:cubicBezTo>
                    <a:pt x="2216789" y="384324"/>
                    <a:pt x="2216619" y="384324"/>
                    <a:pt x="2216534" y="384324"/>
                  </a:cubicBezTo>
                  <a:cubicBezTo>
                    <a:pt x="2216534" y="384324"/>
                    <a:pt x="2216534" y="384324"/>
                    <a:pt x="2216534" y="384324"/>
                  </a:cubicBezTo>
                  <a:cubicBezTo>
                    <a:pt x="2207405" y="387397"/>
                    <a:pt x="2198361" y="390555"/>
                    <a:pt x="2189318" y="393712"/>
                  </a:cubicBezTo>
                  <a:cubicBezTo>
                    <a:pt x="2192219" y="389872"/>
                    <a:pt x="2195034" y="386031"/>
                    <a:pt x="2197935" y="382190"/>
                  </a:cubicBezTo>
                  <a:cubicBezTo>
                    <a:pt x="2208173" y="379289"/>
                    <a:pt x="2218326" y="376301"/>
                    <a:pt x="2228563" y="373399"/>
                  </a:cubicBezTo>
                  <a:cubicBezTo>
                    <a:pt x="2226175" y="376643"/>
                    <a:pt x="2223701" y="379801"/>
                    <a:pt x="2221226" y="382958"/>
                  </a:cubicBezTo>
                  <a:cubicBezTo>
                    <a:pt x="2219861" y="383385"/>
                    <a:pt x="2218411" y="383812"/>
                    <a:pt x="2217046" y="384239"/>
                  </a:cubicBezTo>
                  <a:close/>
                  <a:moveTo>
                    <a:pt x="2181980" y="396358"/>
                  </a:moveTo>
                  <a:cubicBezTo>
                    <a:pt x="2174472" y="399004"/>
                    <a:pt x="2167050" y="401565"/>
                    <a:pt x="2159542" y="404210"/>
                  </a:cubicBezTo>
                  <a:cubicBezTo>
                    <a:pt x="2163296" y="399516"/>
                    <a:pt x="2166965" y="394822"/>
                    <a:pt x="2170633" y="390043"/>
                  </a:cubicBezTo>
                  <a:cubicBezTo>
                    <a:pt x="2176861" y="388250"/>
                    <a:pt x="2183090" y="386458"/>
                    <a:pt x="2189232" y="384666"/>
                  </a:cubicBezTo>
                  <a:cubicBezTo>
                    <a:pt x="2186758" y="388506"/>
                    <a:pt x="2184369" y="392432"/>
                    <a:pt x="2181895" y="396273"/>
                  </a:cubicBezTo>
                  <a:close/>
                  <a:moveTo>
                    <a:pt x="2149133" y="411294"/>
                  </a:moveTo>
                  <a:cubicBezTo>
                    <a:pt x="2147171" y="414111"/>
                    <a:pt x="2145209" y="416842"/>
                    <a:pt x="2143246" y="419658"/>
                  </a:cubicBezTo>
                  <a:cubicBezTo>
                    <a:pt x="2141796" y="420085"/>
                    <a:pt x="2140431" y="420597"/>
                    <a:pt x="2138980" y="421024"/>
                  </a:cubicBezTo>
                  <a:lnTo>
                    <a:pt x="2135141" y="422219"/>
                  </a:lnTo>
                  <a:cubicBezTo>
                    <a:pt x="2137786" y="419232"/>
                    <a:pt x="2140431" y="416159"/>
                    <a:pt x="2142990" y="413086"/>
                  </a:cubicBezTo>
                  <a:cubicBezTo>
                    <a:pt x="2145038" y="412489"/>
                    <a:pt x="2147085" y="411892"/>
                    <a:pt x="2149133" y="411294"/>
                  </a:cubicBezTo>
                  <a:close/>
                  <a:moveTo>
                    <a:pt x="2173961" y="414281"/>
                  </a:moveTo>
                  <a:cubicBezTo>
                    <a:pt x="2174899" y="414025"/>
                    <a:pt x="2175752" y="413855"/>
                    <a:pt x="2176691" y="413599"/>
                  </a:cubicBezTo>
                  <a:cubicBezTo>
                    <a:pt x="2175667" y="413940"/>
                    <a:pt x="2174728" y="414281"/>
                    <a:pt x="2173704" y="414623"/>
                  </a:cubicBezTo>
                  <a:cubicBezTo>
                    <a:pt x="2173704" y="414538"/>
                    <a:pt x="2173875" y="414367"/>
                    <a:pt x="2173961" y="414281"/>
                  </a:cubicBezTo>
                  <a:close/>
                  <a:moveTo>
                    <a:pt x="2300486" y="362646"/>
                  </a:moveTo>
                  <a:cubicBezTo>
                    <a:pt x="2301936" y="362133"/>
                    <a:pt x="2303387" y="361621"/>
                    <a:pt x="2304837" y="361109"/>
                  </a:cubicBezTo>
                  <a:lnTo>
                    <a:pt x="2305520" y="360853"/>
                  </a:lnTo>
                  <a:cubicBezTo>
                    <a:pt x="2302192" y="365292"/>
                    <a:pt x="2298950" y="369644"/>
                    <a:pt x="2295623" y="374082"/>
                  </a:cubicBezTo>
                  <a:cubicBezTo>
                    <a:pt x="2296988" y="370156"/>
                    <a:pt x="2298609" y="366316"/>
                    <a:pt x="2300571" y="362646"/>
                  </a:cubicBezTo>
                  <a:close/>
                  <a:moveTo>
                    <a:pt x="2292893" y="376557"/>
                  </a:moveTo>
                  <a:cubicBezTo>
                    <a:pt x="2284958" y="378606"/>
                    <a:pt x="2276939" y="380569"/>
                    <a:pt x="2269004" y="382617"/>
                  </a:cubicBezTo>
                  <a:cubicBezTo>
                    <a:pt x="2270454" y="381252"/>
                    <a:pt x="2271905" y="379886"/>
                    <a:pt x="2273355" y="378435"/>
                  </a:cubicBezTo>
                  <a:cubicBezTo>
                    <a:pt x="2276768" y="375192"/>
                    <a:pt x="2280095" y="371949"/>
                    <a:pt x="2283423" y="368620"/>
                  </a:cubicBezTo>
                  <a:cubicBezTo>
                    <a:pt x="2288712" y="366742"/>
                    <a:pt x="2293917" y="364950"/>
                    <a:pt x="2299206" y="363072"/>
                  </a:cubicBezTo>
                  <a:cubicBezTo>
                    <a:pt x="2296732" y="367340"/>
                    <a:pt x="2294599" y="371863"/>
                    <a:pt x="2292893" y="376557"/>
                  </a:cubicBezTo>
                  <a:close/>
                  <a:moveTo>
                    <a:pt x="2271819" y="377155"/>
                  </a:moveTo>
                  <a:cubicBezTo>
                    <a:pt x="2269942" y="379203"/>
                    <a:pt x="2268065" y="381252"/>
                    <a:pt x="2266189" y="383385"/>
                  </a:cubicBezTo>
                  <a:cubicBezTo>
                    <a:pt x="2256718" y="385775"/>
                    <a:pt x="2247248" y="388250"/>
                    <a:pt x="2237863" y="390725"/>
                  </a:cubicBezTo>
                  <a:lnTo>
                    <a:pt x="2243153" y="384751"/>
                  </a:lnTo>
                  <a:cubicBezTo>
                    <a:pt x="2243921" y="383812"/>
                    <a:pt x="2244774" y="382958"/>
                    <a:pt x="2245542" y="382020"/>
                  </a:cubicBezTo>
                  <a:cubicBezTo>
                    <a:pt x="2256207" y="378350"/>
                    <a:pt x="2266786" y="374594"/>
                    <a:pt x="2277450" y="370839"/>
                  </a:cubicBezTo>
                  <a:cubicBezTo>
                    <a:pt x="2275573" y="372973"/>
                    <a:pt x="2273782" y="375021"/>
                    <a:pt x="2271905" y="377155"/>
                  </a:cubicBezTo>
                  <a:close/>
                  <a:moveTo>
                    <a:pt x="2241361" y="383556"/>
                  </a:moveTo>
                  <a:lnTo>
                    <a:pt x="2235304" y="391323"/>
                  </a:lnTo>
                  <a:cubicBezTo>
                    <a:pt x="2233512" y="391749"/>
                    <a:pt x="2231805" y="392261"/>
                    <a:pt x="2230014" y="392688"/>
                  </a:cubicBezTo>
                  <a:cubicBezTo>
                    <a:pt x="2230014" y="392688"/>
                    <a:pt x="2230014" y="392688"/>
                    <a:pt x="2230014" y="392688"/>
                  </a:cubicBezTo>
                  <a:cubicBezTo>
                    <a:pt x="2230014" y="392688"/>
                    <a:pt x="2229843" y="392688"/>
                    <a:pt x="2229758" y="392688"/>
                  </a:cubicBezTo>
                  <a:lnTo>
                    <a:pt x="2229502" y="392688"/>
                  </a:lnTo>
                  <a:cubicBezTo>
                    <a:pt x="2229502" y="392688"/>
                    <a:pt x="2229502" y="392688"/>
                    <a:pt x="2229502" y="392688"/>
                  </a:cubicBezTo>
                  <a:cubicBezTo>
                    <a:pt x="2223871" y="394395"/>
                    <a:pt x="2218326" y="396102"/>
                    <a:pt x="2212694" y="397809"/>
                  </a:cubicBezTo>
                  <a:cubicBezTo>
                    <a:pt x="2214742" y="395505"/>
                    <a:pt x="2216875" y="393200"/>
                    <a:pt x="2218922" y="390896"/>
                  </a:cubicBezTo>
                  <a:cubicBezTo>
                    <a:pt x="2226430" y="388335"/>
                    <a:pt x="2233853" y="385775"/>
                    <a:pt x="2241361" y="383215"/>
                  </a:cubicBezTo>
                  <a:cubicBezTo>
                    <a:pt x="2241361" y="383215"/>
                    <a:pt x="2241361" y="383300"/>
                    <a:pt x="2241276" y="383385"/>
                  </a:cubicBezTo>
                  <a:close/>
                  <a:moveTo>
                    <a:pt x="2227796" y="381252"/>
                  </a:moveTo>
                  <a:cubicBezTo>
                    <a:pt x="2230696" y="377923"/>
                    <a:pt x="2233597" y="374680"/>
                    <a:pt x="2236498" y="371351"/>
                  </a:cubicBezTo>
                  <a:lnTo>
                    <a:pt x="2239143" y="370583"/>
                  </a:lnTo>
                  <a:lnTo>
                    <a:pt x="2239143" y="370583"/>
                  </a:lnTo>
                  <a:cubicBezTo>
                    <a:pt x="2239143" y="370583"/>
                    <a:pt x="2239143" y="370583"/>
                    <a:pt x="2239143" y="370583"/>
                  </a:cubicBezTo>
                  <a:lnTo>
                    <a:pt x="2239143" y="370583"/>
                  </a:lnTo>
                  <a:cubicBezTo>
                    <a:pt x="2239143" y="370583"/>
                    <a:pt x="2239143" y="370583"/>
                    <a:pt x="2239143" y="370583"/>
                  </a:cubicBezTo>
                  <a:cubicBezTo>
                    <a:pt x="2244518" y="368876"/>
                    <a:pt x="2249893" y="367084"/>
                    <a:pt x="2255268" y="365377"/>
                  </a:cubicBezTo>
                  <a:cubicBezTo>
                    <a:pt x="2252708" y="368791"/>
                    <a:pt x="2250063" y="372119"/>
                    <a:pt x="2247504" y="375533"/>
                  </a:cubicBezTo>
                  <a:cubicBezTo>
                    <a:pt x="2240934" y="377411"/>
                    <a:pt x="2234280" y="379374"/>
                    <a:pt x="2227710" y="381337"/>
                  </a:cubicBezTo>
                  <a:close/>
                  <a:moveTo>
                    <a:pt x="2244603" y="361792"/>
                  </a:moveTo>
                  <a:cubicBezTo>
                    <a:pt x="2246907" y="359061"/>
                    <a:pt x="2249125" y="356415"/>
                    <a:pt x="2251343" y="353684"/>
                  </a:cubicBezTo>
                  <a:cubicBezTo>
                    <a:pt x="2257401" y="351465"/>
                    <a:pt x="2263458" y="349161"/>
                    <a:pt x="2269516" y="346941"/>
                  </a:cubicBezTo>
                  <a:cubicBezTo>
                    <a:pt x="2266956" y="350270"/>
                    <a:pt x="2264397" y="353599"/>
                    <a:pt x="2261837" y="356927"/>
                  </a:cubicBezTo>
                  <a:cubicBezTo>
                    <a:pt x="2256121" y="358549"/>
                    <a:pt x="2250405" y="360171"/>
                    <a:pt x="2244603" y="361792"/>
                  </a:cubicBezTo>
                  <a:close/>
                  <a:moveTo>
                    <a:pt x="2235474" y="364438"/>
                  </a:moveTo>
                  <a:cubicBezTo>
                    <a:pt x="2224724" y="367937"/>
                    <a:pt x="2213974" y="371522"/>
                    <a:pt x="2203224" y="375192"/>
                  </a:cubicBezTo>
                  <a:cubicBezTo>
                    <a:pt x="2204419" y="373570"/>
                    <a:pt x="2205528" y="372034"/>
                    <a:pt x="2206722" y="370412"/>
                  </a:cubicBezTo>
                  <a:cubicBezTo>
                    <a:pt x="2217984" y="366230"/>
                    <a:pt x="2229246" y="361963"/>
                    <a:pt x="2240508" y="357781"/>
                  </a:cubicBezTo>
                  <a:cubicBezTo>
                    <a:pt x="2238801" y="360000"/>
                    <a:pt x="2237180" y="362219"/>
                    <a:pt x="2235474" y="364523"/>
                  </a:cubicBezTo>
                  <a:close/>
                  <a:moveTo>
                    <a:pt x="2165002" y="388335"/>
                  </a:moveTo>
                  <a:cubicBezTo>
                    <a:pt x="2163552" y="388848"/>
                    <a:pt x="2162187" y="389360"/>
                    <a:pt x="2160737" y="389787"/>
                  </a:cubicBezTo>
                  <a:cubicBezTo>
                    <a:pt x="2161931" y="387994"/>
                    <a:pt x="2163211" y="386116"/>
                    <a:pt x="2164405" y="384324"/>
                  </a:cubicBezTo>
                  <a:cubicBezTo>
                    <a:pt x="2165770" y="383897"/>
                    <a:pt x="2167220" y="383385"/>
                    <a:pt x="2168586" y="382958"/>
                  </a:cubicBezTo>
                  <a:cubicBezTo>
                    <a:pt x="2167391" y="384751"/>
                    <a:pt x="2166112" y="386543"/>
                    <a:pt x="2164917" y="388335"/>
                  </a:cubicBezTo>
                  <a:close/>
                  <a:moveTo>
                    <a:pt x="2149730" y="393712"/>
                  </a:moveTo>
                  <a:cubicBezTo>
                    <a:pt x="2147683" y="394481"/>
                    <a:pt x="2145635" y="395164"/>
                    <a:pt x="2143588" y="395846"/>
                  </a:cubicBezTo>
                  <a:lnTo>
                    <a:pt x="2117054" y="405235"/>
                  </a:lnTo>
                  <a:cubicBezTo>
                    <a:pt x="2118760" y="403101"/>
                    <a:pt x="2120381" y="400882"/>
                    <a:pt x="2122002" y="398663"/>
                  </a:cubicBezTo>
                  <a:lnTo>
                    <a:pt x="2126865" y="396956"/>
                  </a:lnTo>
                  <a:cubicBezTo>
                    <a:pt x="2135994" y="393798"/>
                    <a:pt x="2145209" y="390725"/>
                    <a:pt x="2154338" y="387653"/>
                  </a:cubicBezTo>
                  <a:cubicBezTo>
                    <a:pt x="2152802" y="389616"/>
                    <a:pt x="2151266" y="391664"/>
                    <a:pt x="2149730" y="393627"/>
                  </a:cubicBezTo>
                  <a:close/>
                  <a:moveTo>
                    <a:pt x="2125927" y="395164"/>
                  </a:moveTo>
                  <a:lnTo>
                    <a:pt x="2124050" y="395932"/>
                  </a:lnTo>
                  <a:cubicBezTo>
                    <a:pt x="2125159" y="394481"/>
                    <a:pt x="2126268" y="392944"/>
                    <a:pt x="2127377" y="391493"/>
                  </a:cubicBezTo>
                  <a:lnTo>
                    <a:pt x="2127377" y="391493"/>
                  </a:lnTo>
                  <a:cubicBezTo>
                    <a:pt x="2127377" y="391493"/>
                    <a:pt x="2127377" y="391493"/>
                    <a:pt x="2127377" y="391493"/>
                  </a:cubicBezTo>
                  <a:lnTo>
                    <a:pt x="2127377" y="391493"/>
                  </a:lnTo>
                  <a:cubicBezTo>
                    <a:pt x="2127377" y="391493"/>
                    <a:pt x="2127377" y="391493"/>
                    <a:pt x="2127377" y="391493"/>
                  </a:cubicBezTo>
                  <a:cubicBezTo>
                    <a:pt x="2128486" y="389787"/>
                    <a:pt x="2129510" y="388079"/>
                    <a:pt x="2130619" y="386287"/>
                  </a:cubicBezTo>
                  <a:cubicBezTo>
                    <a:pt x="2141540" y="382788"/>
                    <a:pt x="2152460" y="379203"/>
                    <a:pt x="2163466" y="375704"/>
                  </a:cubicBezTo>
                  <a:cubicBezTo>
                    <a:pt x="2162016" y="377667"/>
                    <a:pt x="2160566" y="379630"/>
                    <a:pt x="2159030" y="381593"/>
                  </a:cubicBezTo>
                  <a:cubicBezTo>
                    <a:pt x="2147939" y="386116"/>
                    <a:pt x="2136933" y="390640"/>
                    <a:pt x="2125927" y="395249"/>
                  </a:cubicBezTo>
                  <a:close/>
                  <a:moveTo>
                    <a:pt x="2113385" y="400455"/>
                  </a:moveTo>
                  <a:lnTo>
                    <a:pt x="2098455" y="406771"/>
                  </a:lnTo>
                  <a:cubicBezTo>
                    <a:pt x="2098455" y="406771"/>
                    <a:pt x="2098455" y="407112"/>
                    <a:pt x="2098540" y="407027"/>
                  </a:cubicBezTo>
                  <a:lnTo>
                    <a:pt x="2112276" y="402162"/>
                  </a:lnTo>
                  <a:cubicBezTo>
                    <a:pt x="2105792" y="412318"/>
                    <a:pt x="2099308" y="422475"/>
                    <a:pt x="2092568" y="432461"/>
                  </a:cubicBezTo>
                  <a:lnTo>
                    <a:pt x="2087193" y="440313"/>
                  </a:lnTo>
                  <a:lnTo>
                    <a:pt x="2084463" y="444239"/>
                  </a:lnTo>
                  <a:cubicBezTo>
                    <a:pt x="2084121" y="444751"/>
                    <a:pt x="2083780" y="445263"/>
                    <a:pt x="2083268" y="445519"/>
                  </a:cubicBezTo>
                  <a:cubicBezTo>
                    <a:pt x="2081391" y="438947"/>
                    <a:pt x="2079088" y="432717"/>
                    <a:pt x="2076272" y="426657"/>
                  </a:cubicBezTo>
                  <a:lnTo>
                    <a:pt x="2087022" y="413684"/>
                  </a:lnTo>
                  <a:cubicBezTo>
                    <a:pt x="2091971" y="407710"/>
                    <a:pt x="2096833" y="401735"/>
                    <a:pt x="2101697" y="395761"/>
                  </a:cubicBezTo>
                  <a:lnTo>
                    <a:pt x="2112959" y="392091"/>
                  </a:lnTo>
                  <a:cubicBezTo>
                    <a:pt x="2115433" y="391323"/>
                    <a:pt x="2117822" y="390555"/>
                    <a:pt x="2120296" y="389701"/>
                  </a:cubicBezTo>
                  <a:cubicBezTo>
                    <a:pt x="2117993" y="393286"/>
                    <a:pt x="2115689" y="396956"/>
                    <a:pt x="2113385" y="400540"/>
                  </a:cubicBezTo>
                  <a:close/>
                  <a:moveTo>
                    <a:pt x="2085060" y="444580"/>
                  </a:moveTo>
                  <a:lnTo>
                    <a:pt x="2088131" y="440910"/>
                  </a:lnTo>
                  <a:lnTo>
                    <a:pt x="2094189" y="433570"/>
                  </a:lnTo>
                  <a:cubicBezTo>
                    <a:pt x="2096492" y="430839"/>
                    <a:pt x="2098711" y="428022"/>
                    <a:pt x="2101014" y="425291"/>
                  </a:cubicBezTo>
                  <a:lnTo>
                    <a:pt x="2131472" y="416501"/>
                  </a:lnTo>
                  <a:cubicBezTo>
                    <a:pt x="2132155" y="416330"/>
                    <a:pt x="2132838" y="416159"/>
                    <a:pt x="2133435" y="415903"/>
                  </a:cubicBezTo>
                  <a:cubicBezTo>
                    <a:pt x="2131558" y="418378"/>
                    <a:pt x="2129681" y="420939"/>
                    <a:pt x="2127804" y="423414"/>
                  </a:cubicBezTo>
                  <a:cubicBezTo>
                    <a:pt x="2127377" y="423926"/>
                    <a:pt x="2127036" y="424438"/>
                    <a:pt x="2126610" y="424950"/>
                  </a:cubicBezTo>
                  <a:lnTo>
                    <a:pt x="2106731" y="431095"/>
                  </a:lnTo>
                  <a:cubicBezTo>
                    <a:pt x="2106731" y="431095"/>
                    <a:pt x="2106731" y="431437"/>
                    <a:pt x="2106731" y="431351"/>
                  </a:cubicBezTo>
                  <a:lnTo>
                    <a:pt x="2125073" y="426657"/>
                  </a:lnTo>
                  <a:cubicBezTo>
                    <a:pt x="2123709" y="428364"/>
                    <a:pt x="2122344" y="430156"/>
                    <a:pt x="2120978" y="431863"/>
                  </a:cubicBezTo>
                  <a:lnTo>
                    <a:pt x="2112873" y="435448"/>
                  </a:lnTo>
                  <a:lnTo>
                    <a:pt x="2100417" y="440910"/>
                  </a:lnTo>
                  <a:lnTo>
                    <a:pt x="2101441" y="443470"/>
                  </a:lnTo>
                  <a:cubicBezTo>
                    <a:pt x="2106048" y="442105"/>
                    <a:pt x="2110570" y="440654"/>
                    <a:pt x="2115177" y="439289"/>
                  </a:cubicBezTo>
                  <a:cubicBezTo>
                    <a:pt x="2112020" y="443214"/>
                    <a:pt x="2108864" y="447141"/>
                    <a:pt x="2105621" y="450981"/>
                  </a:cubicBezTo>
                  <a:lnTo>
                    <a:pt x="2100673" y="456785"/>
                  </a:lnTo>
                  <a:lnTo>
                    <a:pt x="2092995" y="460028"/>
                  </a:lnTo>
                  <a:lnTo>
                    <a:pt x="2087022" y="462589"/>
                  </a:lnTo>
                  <a:cubicBezTo>
                    <a:pt x="2086084" y="456870"/>
                    <a:pt x="2084804" y="451408"/>
                    <a:pt x="2083268" y="446031"/>
                  </a:cubicBezTo>
                  <a:cubicBezTo>
                    <a:pt x="2083951" y="445775"/>
                    <a:pt x="2084463" y="445178"/>
                    <a:pt x="2084889" y="444666"/>
                  </a:cubicBezTo>
                  <a:close/>
                  <a:moveTo>
                    <a:pt x="2107498" y="452261"/>
                  </a:moveTo>
                  <a:cubicBezTo>
                    <a:pt x="2112276" y="447397"/>
                    <a:pt x="2116969" y="442446"/>
                    <a:pt x="2121576" y="437411"/>
                  </a:cubicBezTo>
                  <a:cubicBezTo>
                    <a:pt x="2123538" y="436813"/>
                    <a:pt x="2125500" y="436216"/>
                    <a:pt x="2127463" y="435619"/>
                  </a:cubicBezTo>
                  <a:lnTo>
                    <a:pt x="2126610" y="442873"/>
                  </a:lnTo>
                  <a:lnTo>
                    <a:pt x="2126439" y="444495"/>
                  </a:lnTo>
                  <a:lnTo>
                    <a:pt x="2127548" y="443214"/>
                  </a:lnTo>
                  <a:lnTo>
                    <a:pt x="2136165" y="432973"/>
                  </a:lnTo>
                  <a:cubicBezTo>
                    <a:pt x="2145635" y="430071"/>
                    <a:pt x="2155105" y="427169"/>
                    <a:pt x="2164661" y="424267"/>
                  </a:cubicBezTo>
                  <a:lnTo>
                    <a:pt x="2161589" y="429132"/>
                  </a:lnTo>
                  <a:cubicBezTo>
                    <a:pt x="2160566" y="430754"/>
                    <a:pt x="2159542" y="432290"/>
                    <a:pt x="2158262" y="433655"/>
                  </a:cubicBezTo>
                  <a:cubicBezTo>
                    <a:pt x="2158092" y="433826"/>
                    <a:pt x="2157921" y="433997"/>
                    <a:pt x="2157665" y="434168"/>
                  </a:cubicBezTo>
                  <a:cubicBezTo>
                    <a:pt x="2142137" y="440057"/>
                    <a:pt x="2126695" y="446202"/>
                    <a:pt x="2111338" y="452518"/>
                  </a:cubicBezTo>
                  <a:lnTo>
                    <a:pt x="2104427" y="455419"/>
                  </a:lnTo>
                  <a:lnTo>
                    <a:pt x="2107413" y="452432"/>
                  </a:lnTo>
                  <a:close/>
                  <a:moveTo>
                    <a:pt x="2331968" y="368705"/>
                  </a:moveTo>
                  <a:lnTo>
                    <a:pt x="2322839" y="371266"/>
                  </a:lnTo>
                  <a:lnTo>
                    <a:pt x="2322924" y="371266"/>
                  </a:lnTo>
                  <a:cubicBezTo>
                    <a:pt x="2322924" y="371266"/>
                    <a:pt x="2353639" y="361621"/>
                    <a:pt x="2353639" y="361621"/>
                  </a:cubicBezTo>
                  <a:cubicBezTo>
                    <a:pt x="2352615" y="362731"/>
                    <a:pt x="2351591" y="363926"/>
                    <a:pt x="2350567" y="365036"/>
                  </a:cubicBezTo>
                  <a:cubicBezTo>
                    <a:pt x="2346984" y="366060"/>
                    <a:pt x="2343315" y="367084"/>
                    <a:pt x="2339732" y="368193"/>
                  </a:cubicBezTo>
                  <a:lnTo>
                    <a:pt x="2320024" y="373826"/>
                  </a:lnTo>
                  <a:lnTo>
                    <a:pt x="2321474" y="372546"/>
                  </a:lnTo>
                  <a:lnTo>
                    <a:pt x="2332139" y="369132"/>
                  </a:lnTo>
                  <a:cubicBezTo>
                    <a:pt x="2332139" y="369132"/>
                    <a:pt x="2332139" y="368791"/>
                    <a:pt x="2332139" y="368876"/>
                  </a:cubicBezTo>
                  <a:close/>
                  <a:moveTo>
                    <a:pt x="2340329" y="370071"/>
                  </a:moveTo>
                  <a:cubicBezTo>
                    <a:pt x="2342632" y="369559"/>
                    <a:pt x="2345022" y="369047"/>
                    <a:pt x="2347325" y="368535"/>
                  </a:cubicBezTo>
                  <a:cubicBezTo>
                    <a:pt x="2346045" y="369986"/>
                    <a:pt x="2344680" y="371437"/>
                    <a:pt x="2343401" y="372887"/>
                  </a:cubicBezTo>
                  <a:cubicBezTo>
                    <a:pt x="2343401" y="372887"/>
                    <a:pt x="2343571" y="373143"/>
                    <a:pt x="2343657" y="373058"/>
                  </a:cubicBezTo>
                  <a:cubicBezTo>
                    <a:pt x="2345363" y="371437"/>
                    <a:pt x="2347069" y="369815"/>
                    <a:pt x="2348690" y="368193"/>
                  </a:cubicBezTo>
                  <a:cubicBezTo>
                    <a:pt x="2354918" y="366828"/>
                    <a:pt x="2361147" y="365377"/>
                    <a:pt x="2367375" y="364011"/>
                  </a:cubicBezTo>
                  <a:lnTo>
                    <a:pt x="2361659" y="369900"/>
                  </a:lnTo>
                  <a:cubicBezTo>
                    <a:pt x="2352785" y="372119"/>
                    <a:pt x="2343912" y="374338"/>
                    <a:pt x="2335040" y="376387"/>
                  </a:cubicBezTo>
                  <a:cubicBezTo>
                    <a:pt x="2326678" y="378350"/>
                    <a:pt x="2318317" y="380228"/>
                    <a:pt x="2309871" y="382020"/>
                  </a:cubicBezTo>
                  <a:lnTo>
                    <a:pt x="2318232" y="374936"/>
                  </a:lnTo>
                  <a:lnTo>
                    <a:pt x="2340244" y="369986"/>
                  </a:lnTo>
                  <a:close/>
                  <a:moveTo>
                    <a:pt x="2369252" y="363841"/>
                  </a:moveTo>
                  <a:lnTo>
                    <a:pt x="2369508" y="363584"/>
                  </a:lnTo>
                  <a:cubicBezTo>
                    <a:pt x="2377527" y="361792"/>
                    <a:pt x="2385547" y="360000"/>
                    <a:pt x="2393482" y="358207"/>
                  </a:cubicBezTo>
                  <a:lnTo>
                    <a:pt x="2389301" y="362902"/>
                  </a:lnTo>
                  <a:cubicBezTo>
                    <a:pt x="2380513" y="365206"/>
                    <a:pt x="2371726" y="367425"/>
                    <a:pt x="2362853" y="369644"/>
                  </a:cubicBezTo>
                  <a:lnTo>
                    <a:pt x="2369166" y="363755"/>
                  </a:lnTo>
                  <a:close/>
                  <a:moveTo>
                    <a:pt x="2396553" y="357525"/>
                  </a:moveTo>
                  <a:cubicBezTo>
                    <a:pt x="2401502" y="356415"/>
                    <a:pt x="2406365" y="355306"/>
                    <a:pt x="2411228" y="354196"/>
                  </a:cubicBezTo>
                  <a:cubicBezTo>
                    <a:pt x="2411142" y="355135"/>
                    <a:pt x="2411057" y="356244"/>
                    <a:pt x="2410972" y="357269"/>
                  </a:cubicBezTo>
                  <a:cubicBezTo>
                    <a:pt x="2404573" y="358976"/>
                    <a:pt x="2398174" y="360683"/>
                    <a:pt x="2391690" y="362304"/>
                  </a:cubicBezTo>
                  <a:lnTo>
                    <a:pt x="2396468" y="357525"/>
                  </a:lnTo>
                  <a:close/>
                  <a:moveTo>
                    <a:pt x="2413958" y="347027"/>
                  </a:moveTo>
                  <a:cubicBezTo>
                    <a:pt x="2413958" y="347027"/>
                    <a:pt x="2414128" y="346259"/>
                    <a:pt x="2414214" y="345832"/>
                  </a:cubicBezTo>
                  <a:lnTo>
                    <a:pt x="2414640" y="344381"/>
                  </a:lnTo>
                  <a:cubicBezTo>
                    <a:pt x="2414811" y="343869"/>
                    <a:pt x="2414982" y="343271"/>
                    <a:pt x="2415152" y="342759"/>
                  </a:cubicBezTo>
                  <a:cubicBezTo>
                    <a:pt x="2415237" y="342503"/>
                    <a:pt x="2415408" y="342247"/>
                    <a:pt x="2415494" y="341906"/>
                  </a:cubicBezTo>
                  <a:cubicBezTo>
                    <a:pt x="2418821" y="341052"/>
                    <a:pt x="2422234" y="340114"/>
                    <a:pt x="2425561" y="339260"/>
                  </a:cubicBezTo>
                  <a:lnTo>
                    <a:pt x="2420527" y="345235"/>
                  </a:lnTo>
                  <a:cubicBezTo>
                    <a:pt x="2418394" y="345832"/>
                    <a:pt x="2416176" y="346429"/>
                    <a:pt x="2414043" y="347027"/>
                  </a:cubicBezTo>
                  <a:close/>
                  <a:moveTo>
                    <a:pt x="2530416" y="281308"/>
                  </a:moveTo>
                  <a:cubicBezTo>
                    <a:pt x="2530416" y="281308"/>
                    <a:pt x="2531184" y="281052"/>
                    <a:pt x="2531610" y="280882"/>
                  </a:cubicBezTo>
                  <a:lnTo>
                    <a:pt x="2542616" y="277041"/>
                  </a:lnTo>
                  <a:cubicBezTo>
                    <a:pt x="2543213" y="278834"/>
                    <a:pt x="2543811" y="280540"/>
                    <a:pt x="2544493" y="282333"/>
                  </a:cubicBezTo>
                  <a:cubicBezTo>
                    <a:pt x="2539801" y="281991"/>
                    <a:pt x="2535109" y="281650"/>
                    <a:pt x="2530416" y="281308"/>
                  </a:cubicBezTo>
                  <a:close/>
                  <a:moveTo>
                    <a:pt x="2547650" y="243670"/>
                  </a:moveTo>
                  <a:cubicBezTo>
                    <a:pt x="2547479" y="243158"/>
                    <a:pt x="2547309" y="242731"/>
                    <a:pt x="2547138" y="242219"/>
                  </a:cubicBezTo>
                  <a:cubicBezTo>
                    <a:pt x="2547479" y="242219"/>
                    <a:pt x="2547821" y="242219"/>
                    <a:pt x="2548162" y="242304"/>
                  </a:cubicBezTo>
                  <a:lnTo>
                    <a:pt x="2548162" y="242304"/>
                  </a:lnTo>
                  <a:cubicBezTo>
                    <a:pt x="2548162" y="242304"/>
                    <a:pt x="2548162" y="242304"/>
                    <a:pt x="2548162" y="242304"/>
                  </a:cubicBezTo>
                  <a:lnTo>
                    <a:pt x="2548162" y="242304"/>
                  </a:lnTo>
                  <a:cubicBezTo>
                    <a:pt x="2548162" y="242304"/>
                    <a:pt x="2548162" y="242304"/>
                    <a:pt x="2548162" y="242304"/>
                  </a:cubicBezTo>
                  <a:cubicBezTo>
                    <a:pt x="2550039" y="242304"/>
                    <a:pt x="2551830" y="242304"/>
                    <a:pt x="2553708" y="242304"/>
                  </a:cubicBezTo>
                  <a:cubicBezTo>
                    <a:pt x="2552087" y="244011"/>
                    <a:pt x="2550551" y="245633"/>
                    <a:pt x="2548930" y="247340"/>
                  </a:cubicBezTo>
                  <a:cubicBezTo>
                    <a:pt x="2548503" y="246145"/>
                    <a:pt x="2548076" y="244950"/>
                    <a:pt x="2547565" y="243755"/>
                  </a:cubicBezTo>
                  <a:close/>
                  <a:moveTo>
                    <a:pt x="2548588" y="235306"/>
                  </a:moveTo>
                  <a:lnTo>
                    <a:pt x="2548588" y="235306"/>
                  </a:lnTo>
                  <a:cubicBezTo>
                    <a:pt x="2548588" y="235306"/>
                    <a:pt x="2548503" y="235306"/>
                    <a:pt x="2548503" y="235306"/>
                  </a:cubicBezTo>
                  <a:lnTo>
                    <a:pt x="2548418" y="235306"/>
                  </a:lnTo>
                  <a:cubicBezTo>
                    <a:pt x="2548418" y="235306"/>
                    <a:pt x="2548418" y="235306"/>
                    <a:pt x="2548418" y="235306"/>
                  </a:cubicBezTo>
                  <a:cubicBezTo>
                    <a:pt x="2547138" y="235306"/>
                    <a:pt x="2545944" y="235306"/>
                    <a:pt x="2544664" y="235306"/>
                  </a:cubicBezTo>
                  <a:cubicBezTo>
                    <a:pt x="2544322" y="234452"/>
                    <a:pt x="2544067" y="233599"/>
                    <a:pt x="2543725" y="232745"/>
                  </a:cubicBezTo>
                  <a:cubicBezTo>
                    <a:pt x="2544749" y="231465"/>
                    <a:pt x="2545773" y="230185"/>
                    <a:pt x="2546797" y="228819"/>
                  </a:cubicBezTo>
                  <a:cubicBezTo>
                    <a:pt x="2553281" y="228990"/>
                    <a:pt x="2559765" y="228990"/>
                    <a:pt x="2566249" y="228819"/>
                  </a:cubicBezTo>
                  <a:lnTo>
                    <a:pt x="2559424" y="236244"/>
                  </a:lnTo>
                  <a:cubicBezTo>
                    <a:pt x="2555841" y="235903"/>
                    <a:pt x="2552257" y="235562"/>
                    <a:pt x="2548674" y="235220"/>
                  </a:cubicBezTo>
                  <a:close/>
                  <a:moveTo>
                    <a:pt x="2546200" y="221906"/>
                  </a:moveTo>
                  <a:lnTo>
                    <a:pt x="2546200" y="221906"/>
                  </a:lnTo>
                  <a:cubicBezTo>
                    <a:pt x="2546200" y="221906"/>
                    <a:pt x="2546114" y="221906"/>
                    <a:pt x="2546114" y="221906"/>
                  </a:cubicBezTo>
                  <a:lnTo>
                    <a:pt x="2546029" y="221906"/>
                  </a:lnTo>
                  <a:cubicBezTo>
                    <a:pt x="2546029" y="221906"/>
                    <a:pt x="2546029" y="221906"/>
                    <a:pt x="2546029" y="221906"/>
                  </a:cubicBezTo>
                  <a:cubicBezTo>
                    <a:pt x="2543896" y="221906"/>
                    <a:pt x="2541763" y="221821"/>
                    <a:pt x="2539716" y="221735"/>
                  </a:cubicBezTo>
                  <a:cubicBezTo>
                    <a:pt x="2538606" y="218663"/>
                    <a:pt x="2537497" y="215590"/>
                    <a:pt x="2536388" y="212518"/>
                  </a:cubicBezTo>
                  <a:cubicBezTo>
                    <a:pt x="2543896" y="212518"/>
                    <a:pt x="2551404" y="212347"/>
                    <a:pt x="2558912" y="212091"/>
                  </a:cubicBezTo>
                  <a:cubicBezTo>
                    <a:pt x="2555841" y="215505"/>
                    <a:pt x="2552769" y="218919"/>
                    <a:pt x="2549698" y="222333"/>
                  </a:cubicBezTo>
                  <a:cubicBezTo>
                    <a:pt x="2548503" y="222162"/>
                    <a:pt x="2547394" y="222077"/>
                    <a:pt x="2546200" y="221906"/>
                  </a:cubicBezTo>
                  <a:close/>
                  <a:moveTo>
                    <a:pt x="2427865" y="303926"/>
                  </a:moveTo>
                  <a:lnTo>
                    <a:pt x="2432386" y="302219"/>
                  </a:lnTo>
                  <a:cubicBezTo>
                    <a:pt x="2435031" y="301280"/>
                    <a:pt x="2437591" y="300427"/>
                    <a:pt x="2440235" y="299488"/>
                  </a:cubicBezTo>
                  <a:cubicBezTo>
                    <a:pt x="2438444" y="301963"/>
                    <a:pt x="2436567" y="304523"/>
                    <a:pt x="2434690" y="306998"/>
                  </a:cubicBezTo>
                  <a:cubicBezTo>
                    <a:pt x="2429998" y="308620"/>
                    <a:pt x="2425390" y="310242"/>
                    <a:pt x="2420783" y="311778"/>
                  </a:cubicBezTo>
                  <a:cubicBezTo>
                    <a:pt x="2423172" y="309132"/>
                    <a:pt x="2425476" y="306486"/>
                    <a:pt x="2427865" y="303841"/>
                  </a:cubicBezTo>
                  <a:close/>
                  <a:moveTo>
                    <a:pt x="2428462" y="315277"/>
                  </a:moveTo>
                  <a:cubicBezTo>
                    <a:pt x="2426841" y="317411"/>
                    <a:pt x="2425220" y="319545"/>
                    <a:pt x="2423514" y="321764"/>
                  </a:cubicBezTo>
                  <a:cubicBezTo>
                    <a:pt x="2417627" y="323812"/>
                    <a:pt x="2411654" y="325775"/>
                    <a:pt x="2405767" y="327823"/>
                  </a:cubicBezTo>
                  <a:cubicBezTo>
                    <a:pt x="2406706" y="326799"/>
                    <a:pt x="2407730" y="325860"/>
                    <a:pt x="2408668" y="324836"/>
                  </a:cubicBezTo>
                  <a:cubicBezTo>
                    <a:pt x="2410374" y="323044"/>
                    <a:pt x="2411995" y="321252"/>
                    <a:pt x="2413616" y="319459"/>
                  </a:cubicBezTo>
                  <a:cubicBezTo>
                    <a:pt x="2418565" y="318094"/>
                    <a:pt x="2423514" y="316643"/>
                    <a:pt x="2428377" y="315277"/>
                  </a:cubicBezTo>
                  <a:close/>
                  <a:moveTo>
                    <a:pt x="2397321" y="330725"/>
                  </a:moveTo>
                  <a:cubicBezTo>
                    <a:pt x="2391520" y="332688"/>
                    <a:pt x="2385803" y="334737"/>
                    <a:pt x="2380001" y="336700"/>
                  </a:cubicBezTo>
                  <a:cubicBezTo>
                    <a:pt x="2383329" y="333200"/>
                    <a:pt x="2386742" y="329616"/>
                    <a:pt x="2389984" y="326031"/>
                  </a:cubicBezTo>
                  <a:cubicBezTo>
                    <a:pt x="2394932" y="324666"/>
                    <a:pt x="2399880" y="323300"/>
                    <a:pt x="2404829" y="321849"/>
                  </a:cubicBezTo>
                  <a:cubicBezTo>
                    <a:pt x="2402354" y="324836"/>
                    <a:pt x="2399795" y="327738"/>
                    <a:pt x="2397321" y="330640"/>
                  </a:cubicBezTo>
                  <a:close/>
                  <a:moveTo>
                    <a:pt x="2372664" y="339260"/>
                  </a:moveTo>
                  <a:cubicBezTo>
                    <a:pt x="2371982" y="339516"/>
                    <a:pt x="2371214" y="339772"/>
                    <a:pt x="2370531" y="340028"/>
                  </a:cubicBezTo>
                  <a:lnTo>
                    <a:pt x="2349117" y="347368"/>
                  </a:lnTo>
                  <a:cubicBezTo>
                    <a:pt x="2352359" y="344381"/>
                    <a:pt x="2355601" y="341308"/>
                    <a:pt x="2358757" y="338236"/>
                  </a:cubicBezTo>
                  <a:cubicBezTo>
                    <a:pt x="2360379" y="336700"/>
                    <a:pt x="2362000" y="335078"/>
                    <a:pt x="2363535" y="333456"/>
                  </a:cubicBezTo>
                  <a:lnTo>
                    <a:pt x="2372238" y="330981"/>
                  </a:lnTo>
                  <a:cubicBezTo>
                    <a:pt x="2375309" y="330128"/>
                    <a:pt x="2378466" y="329274"/>
                    <a:pt x="2381538" y="328421"/>
                  </a:cubicBezTo>
                  <a:cubicBezTo>
                    <a:pt x="2378637" y="332091"/>
                    <a:pt x="2375651" y="335676"/>
                    <a:pt x="2372664" y="339260"/>
                  </a:cubicBezTo>
                  <a:close/>
                  <a:moveTo>
                    <a:pt x="2307482" y="358207"/>
                  </a:moveTo>
                  <a:lnTo>
                    <a:pt x="2304325" y="359146"/>
                  </a:lnTo>
                  <a:cubicBezTo>
                    <a:pt x="2303557" y="359402"/>
                    <a:pt x="2302789" y="359573"/>
                    <a:pt x="2302022" y="359829"/>
                  </a:cubicBezTo>
                  <a:cubicBezTo>
                    <a:pt x="2302960" y="358122"/>
                    <a:pt x="2303984" y="356501"/>
                    <a:pt x="2305008" y="354879"/>
                  </a:cubicBezTo>
                  <a:cubicBezTo>
                    <a:pt x="2305008" y="354794"/>
                    <a:pt x="2304837" y="354623"/>
                    <a:pt x="2304752" y="354708"/>
                  </a:cubicBezTo>
                  <a:cubicBezTo>
                    <a:pt x="2303472" y="356415"/>
                    <a:pt x="2302192" y="358207"/>
                    <a:pt x="2300998" y="360085"/>
                  </a:cubicBezTo>
                  <a:cubicBezTo>
                    <a:pt x="2296817" y="361280"/>
                    <a:pt x="2292637" y="362475"/>
                    <a:pt x="2288456" y="363670"/>
                  </a:cubicBezTo>
                  <a:cubicBezTo>
                    <a:pt x="2292978" y="359232"/>
                    <a:pt x="2297500" y="354708"/>
                    <a:pt x="2301936" y="350100"/>
                  </a:cubicBezTo>
                  <a:cubicBezTo>
                    <a:pt x="2307055" y="348478"/>
                    <a:pt x="2312089" y="346771"/>
                    <a:pt x="2317208" y="345149"/>
                  </a:cubicBezTo>
                  <a:cubicBezTo>
                    <a:pt x="2313881" y="349502"/>
                    <a:pt x="2310638" y="353855"/>
                    <a:pt x="2307397" y="358293"/>
                  </a:cubicBezTo>
                  <a:close/>
                  <a:moveTo>
                    <a:pt x="2281972" y="365548"/>
                  </a:moveTo>
                  <a:cubicBezTo>
                    <a:pt x="2272161" y="368364"/>
                    <a:pt x="2262349" y="371180"/>
                    <a:pt x="2252537" y="373997"/>
                  </a:cubicBezTo>
                  <a:cubicBezTo>
                    <a:pt x="2255780" y="370327"/>
                    <a:pt x="2259022" y="366657"/>
                    <a:pt x="2262264" y="363072"/>
                  </a:cubicBezTo>
                  <a:cubicBezTo>
                    <a:pt x="2272416" y="359744"/>
                    <a:pt x="2282484" y="356501"/>
                    <a:pt x="2292637" y="353257"/>
                  </a:cubicBezTo>
                  <a:cubicBezTo>
                    <a:pt x="2289139" y="357439"/>
                    <a:pt x="2285556" y="361536"/>
                    <a:pt x="2281972" y="365633"/>
                  </a:cubicBezTo>
                  <a:close/>
                  <a:moveTo>
                    <a:pt x="2269601" y="354794"/>
                  </a:moveTo>
                  <a:cubicBezTo>
                    <a:pt x="2273014" y="350953"/>
                    <a:pt x="2276427" y="347027"/>
                    <a:pt x="2279839" y="343186"/>
                  </a:cubicBezTo>
                  <a:cubicBezTo>
                    <a:pt x="2281716" y="342503"/>
                    <a:pt x="2283508" y="341821"/>
                    <a:pt x="2285385" y="341138"/>
                  </a:cubicBezTo>
                  <a:lnTo>
                    <a:pt x="2310127" y="332432"/>
                  </a:lnTo>
                  <a:cubicBezTo>
                    <a:pt x="2305946" y="337382"/>
                    <a:pt x="2301851" y="342333"/>
                    <a:pt x="2297671" y="347283"/>
                  </a:cubicBezTo>
                  <a:cubicBezTo>
                    <a:pt x="2288285" y="349758"/>
                    <a:pt x="2278901" y="352318"/>
                    <a:pt x="2269601" y="354879"/>
                  </a:cubicBezTo>
                  <a:close/>
                  <a:moveTo>
                    <a:pt x="2272758" y="342674"/>
                  </a:moveTo>
                  <a:cubicBezTo>
                    <a:pt x="2267298" y="344296"/>
                    <a:pt x="2261837" y="345917"/>
                    <a:pt x="2256291" y="347539"/>
                  </a:cubicBezTo>
                  <a:cubicBezTo>
                    <a:pt x="2257571" y="346003"/>
                    <a:pt x="2258851" y="344467"/>
                    <a:pt x="2260131" y="342845"/>
                  </a:cubicBezTo>
                  <a:lnTo>
                    <a:pt x="2260131" y="342845"/>
                  </a:lnTo>
                  <a:cubicBezTo>
                    <a:pt x="2260131" y="342845"/>
                    <a:pt x="2260131" y="342845"/>
                    <a:pt x="2260131" y="342845"/>
                  </a:cubicBezTo>
                  <a:lnTo>
                    <a:pt x="2260131" y="342845"/>
                  </a:lnTo>
                  <a:cubicBezTo>
                    <a:pt x="2260131" y="342845"/>
                    <a:pt x="2260131" y="342845"/>
                    <a:pt x="2260131" y="342845"/>
                  </a:cubicBezTo>
                  <a:cubicBezTo>
                    <a:pt x="2260728" y="341991"/>
                    <a:pt x="2261325" y="341223"/>
                    <a:pt x="2261923" y="340370"/>
                  </a:cubicBezTo>
                  <a:cubicBezTo>
                    <a:pt x="2267895" y="338065"/>
                    <a:pt x="2273952" y="335761"/>
                    <a:pt x="2279924" y="333456"/>
                  </a:cubicBezTo>
                  <a:cubicBezTo>
                    <a:pt x="2277536" y="336529"/>
                    <a:pt x="2275061" y="339687"/>
                    <a:pt x="2272673" y="342759"/>
                  </a:cubicBezTo>
                  <a:close/>
                  <a:moveTo>
                    <a:pt x="2245627" y="350697"/>
                  </a:moveTo>
                  <a:cubicBezTo>
                    <a:pt x="2234621" y="354025"/>
                    <a:pt x="2223701" y="357439"/>
                    <a:pt x="2212780" y="361024"/>
                  </a:cubicBezTo>
                  <a:cubicBezTo>
                    <a:pt x="2213377" y="360171"/>
                    <a:pt x="2213889" y="359232"/>
                    <a:pt x="2214486" y="358378"/>
                  </a:cubicBezTo>
                  <a:cubicBezTo>
                    <a:pt x="2226260" y="353940"/>
                    <a:pt x="2238119" y="349502"/>
                    <a:pt x="2249893" y="344979"/>
                  </a:cubicBezTo>
                  <a:cubicBezTo>
                    <a:pt x="2248442" y="346941"/>
                    <a:pt x="2247078" y="348819"/>
                    <a:pt x="2245627" y="350782"/>
                  </a:cubicBezTo>
                  <a:close/>
                  <a:moveTo>
                    <a:pt x="2202371" y="364353"/>
                  </a:moveTo>
                  <a:lnTo>
                    <a:pt x="2202371" y="364353"/>
                  </a:lnTo>
                  <a:cubicBezTo>
                    <a:pt x="2202371" y="364353"/>
                    <a:pt x="2202286" y="364523"/>
                    <a:pt x="2202286" y="364523"/>
                  </a:cubicBezTo>
                  <a:lnTo>
                    <a:pt x="2202286" y="364523"/>
                  </a:lnTo>
                  <a:cubicBezTo>
                    <a:pt x="2196484" y="366742"/>
                    <a:pt x="2190768" y="368961"/>
                    <a:pt x="2184966" y="371180"/>
                  </a:cubicBezTo>
                  <a:cubicBezTo>
                    <a:pt x="2185734" y="370071"/>
                    <a:pt x="2186417" y="368961"/>
                    <a:pt x="2187185" y="367852"/>
                  </a:cubicBezTo>
                  <a:cubicBezTo>
                    <a:pt x="2192815" y="365974"/>
                    <a:pt x="2198361" y="364182"/>
                    <a:pt x="2203992" y="362304"/>
                  </a:cubicBezTo>
                  <a:cubicBezTo>
                    <a:pt x="2203480" y="362987"/>
                    <a:pt x="2202968" y="363755"/>
                    <a:pt x="2202456" y="364438"/>
                  </a:cubicBezTo>
                  <a:close/>
                  <a:moveTo>
                    <a:pt x="2173449" y="375704"/>
                  </a:moveTo>
                  <a:cubicBezTo>
                    <a:pt x="2171913" y="376301"/>
                    <a:pt x="2170377" y="376899"/>
                    <a:pt x="2168756" y="377581"/>
                  </a:cubicBezTo>
                  <a:cubicBezTo>
                    <a:pt x="2169780" y="376045"/>
                    <a:pt x="2170719" y="374424"/>
                    <a:pt x="2171742" y="372887"/>
                  </a:cubicBezTo>
                  <a:cubicBezTo>
                    <a:pt x="2173278" y="372375"/>
                    <a:pt x="2174814" y="371863"/>
                    <a:pt x="2176349" y="371351"/>
                  </a:cubicBezTo>
                  <a:cubicBezTo>
                    <a:pt x="2175411" y="372802"/>
                    <a:pt x="2174387" y="374253"/>
                    <a:pt x="2173449" y="375704"/>
                  </a:cubicBezTo>
                  <a:close/>
                  <a:moveTo>
                    <a:pt x="2122685" y="385946"/>
                  </a:moveTo>
                  <a:cubicBezTo>
                    <a:pt x="2119102" y="387311"/>
                    <a:pt x="2115603" y="388677"/>
                    <a:pt x="2112020" y="390043"/>
                  </a:cubicBezTo>
                  <a:lnTo>
                    <a:pt x="2103488" y="393286"/>
                  </a:lnTo>
                  <a:cubicBezTo>
                    <a:pt x="2108095" y="387567"/>
                    <a:pt x="2112617" y="381764"/>
                    <a:pt x="2116969" y="375875"/>
                  </a:cubicBezTo>
                  <a:lnTo>
                    <a:pt x="2116969" y="375875"/>
                  </a:lnTo>
                  <a:cubicBezTo>
                    <a:pt x="2116969" y="375875"/>
                    <a:pt x="2116969" y="375875"/>
                    <a:pt x="2116969" y="375875"/>
                  </a:cubicBezTo>
                  <a:lnTo>
                    <a:pt x="2116969" y="375875"/>
                  </a:lnTo>
                  <a:cubicBezTo>
                    <a:pt x="2116969" y="375875"/>
                    <a:pt x="2116969" y="375875"/>
                    <a:pt x="2116969" y="375875"/>
                  </a:cubicBezTo>
                  <a:cubicBezTo>
                    <a:pt x="2118760" y="373143"/>
                    <a:pt x="2120467" y="370412"/>
                    <a:pt x="2122173" y="367681"/>
                  </a:cubicBezTo>
                  <a:cubicBezTo>
                    <a:pt x="2128401" y="365462"/>
                    <a:pt x="2134629" y="363158"/>
                    <a:pt x="2140772" y="360939"/>
                  </a:cubicBezTo>
                  <a:cubicBezTo>
                    <a:pt x="2134714" y="369303"/>
                    <a:pt x="2128657" y="377667"/>
                    <a:pt x="2122599" y="386031"/>
                  </a:cubicBezTo>
                  <a:close/>
                  <a:moveTo>
                    <a:pt x="2103488" y="383471"/>
                  </a:moveTo>
                  <a:lnTo>
                    <a:pt x="2103488" y="383471"/>
                  </a:lnTo>
                  <a:cubicBezTo>
                    <a:pt x="2103488" y="383471"/>
                    <a:pt x="2103488" y="383471"/>
                    <a:pt x="2103488" y="383471"/>
                  </a:cubicBezTo>
                  <a:lnTo>
                    <a:pt x="2103488" y="383471"/>
                  </a:lnTo>
                  <a:cubicBezTo>
                    <a:pt x="2104683" y="381849"/>
                    <a:pt x="2105792" y="380142"/>
                    <a:pt x="2106986" y="378435"/>
                  </a:cubicBezTo>
                  <a:cubicBezTo>
                    <a:pt x="2103147" y="384410"/>
                    <a:pt x="2099308" y="390384"/>
                    <a:pt x="2095469" y="396358"/>
                  </a:cubicBezTo>
                  <a:lnTo>
                    <a:pt x="2090264" y="398321"/>
                  </a:lnTo>
                  <a:cubicBezTo>
                    <a:pt x="2094700" y="393456"/>
                    <a:pt x="2099137" y="388592"/>
                    <a:pt x="2103403" y="383471"/>
                  </a:cubicBezTo>
                  <a:lnTo>
                    <a:pt x="2103403" y="383471"/>
                  </a:lnTo>
                  <a:close/>
                  <a:moveTo>
                    <a:pt x="2094530" y="397894"/>
                  </a:moveTo>
                  <a:cubicBezTo>
                    <a:pt x="2091459" y="402759"/>
                    <a:pt x="2088302" y="407539"/>
                    <a:pt x="2085230" y="412404"/>
                  </a:cubicBezTo>
                  <a:lnTo>
                    <a:pt x="2076016" y="426145"/>
                  </a:lnTo>
                  <a:cubicBezTo>
                    <a:pt x="2074651" y="423243"/>
                    <a:pt x="2073201" y="420427"/>
                    <a:pt x="2071665" y="417610"/>
                  </a:cubicBezTo>
                  <a:cubicBezTo>
                    <a:pt x="2077552" y="411721"/>
                    <a:pt x="2083439" y="405747"/>
                    <a:pt x="2089155" y="399602"/>
                  </a:cubicBezTo>
                  <a:lnTo>
                    <a:pt x="2094616" y="397809"/>
                  </a:lnTo>
                  <a:close/>
                  <a:moveTo>
                    <a:pt x="2554475" y="359573"/>
                  </a:moveTo>
                  <a:cubicBezTo>
                    <a:pt x="2499104" y="373656"/>
                    <a:pt x="2443393" y="386885"/>
                    <a:pt x="2388363" y="402077"/>
                  </a:cubicBezTo>
                  <a:cubicBezTo>
                    <a:pt x="2305520" y="424950"/>
                    <a:pt x="2222080" y="445775"/>
                    <a:pt x="2140687" y="473769"/>
                  </a:cubicBezTo>
                  <a:cubicBezTo>
                    <a:pt x="2127633" y="478293"/>
                    <a:pt x="2114324" y="481877"/>
                    <a:pt x="2101099" y="485718"/>
                  </a:cubicBezTo>
                  <a:cubicBezTo>
                    <a:pt x="2097687" y="486742"/>
                    <a:pt x="2094104" y="487254"/>
                    <a:pt x="2089326" y="488278"/>
                  </a:cubicBezTo>
                  <a:cubicBezTo>
                    <a:pt x="2089155" y="479658"/>
                    <a:pt x="2088473" y="471380"/>
                    <a:pt x="2087193" y="463442"/>
                  </a:cubicBezTo>
                  <a:lnTo>
                    <a:pt x="2093592" y="461053"/>
                  </a:lnTo>
                  <a:lnTo>
                    <a:pt x="2098711" y="459175"/>
                  </a:lnTo>
                  <a:lnTo>
                    <a:pt x="2097602" y="460455"/>
                  </a:lnTo>
                  <a:lnTo>
                    <a:pt x="2089241" y="469843"/>
                  </a:lnTo>
                  <a:cubicBezTo>
                    <a:pt x="2089241" y="469843"/>
                    <a:pt x="2089411" y="470099"/>
                    <a:pt x="2089496" y="470014"/>
                  </a:cubicBezTo>
                  <a:lnTo>
                    <a:pt x="2098540" y="461223"/>
                  </a:lnTo>
                  <a:lnTo>
                    <a:pt x="2101611" y="458150"/>
                  </a:lnTo>
                  <a:lnTo>
                    <a:pt x="2112276" y="454224"/>
                  </a:lnTo>
                  <a:cubicBezTo>
                    <a:pt x="2129681" y="447994"/>
                    <a:pt x="2147171" y="442105"/>
                    <a:pt x="2164746" y="436387"/>
                  </a:cubicBezTo>
                  <a:cubicBezTo>
                    <a:pt x="2182322" y="430754"/>
                    <a:pt x="2199982" y="425291"/>
                    <a:pt x="2217643" y="419915"/>
                  </a:cubicBezTo>
                  <a:lnTo>
                    <a:pt x="2217643" y="419915"/>
                  </a:lnTo>
                  <a:cubicBezTo>
                    <a:pt x="2217643" y="419915"/>
                    <a:pt x="2217643" y="419915"/>
                    <a:pt x="2217643" y="419915"/>
                  </a:cubicBezTo>
                  <a:lnTo>
                    <a:pt x="2217643" y="419915"/>
                  </a:lnTo>
                  <a:cubicBezTo>
                    <a:pt x="2235218" y="414111"/>
                    <a:pt x="2252794" y="408392"/>
                    <a:pt x="2270369" y="402930"/>
                  </a:cubicBezTo>
                  <a:cubicBezTo>
                    <a:pt x="2288030" y="397553"/>
                    <a:pt x="2305776" y="392261"/>
                    <a:pt x="2323607" y="387311"/>
                  </a:cubicBezTo>
                  <a:lnTo>
                    <a:pt x="2342718" y="382190"/>
                  </a:lnTo>
                  <a:lnTo>
                    <a:pt x="2361914" y="377240"/>
                  </a:lnTo>
                  <a:cubicBezTo>
                    <a:pt x="2361914" y="377240"/>
                    <a:pt x="2362000" y="376899"/>
                    <a:pt x="2361914" y="376984"/>
                  </a:cubicBezTo>
                  <a:lnTo>
                    <a:pt x="2342632" y="380996"/>
                  </a:lnTo>
                  <a:lnTo>
                    <a:pt x="2323351" y="385263"/>
                  </a:lnTo>
                  <a:cubicBezTo>
                    <a:pt x="2305264" y="389360"/>
                    <a:pt x="2287262" y="393627"/>
                    <a:pt x="2269345" y="398236"/>
                  </a:cubicBezTo>
                  <a:cubicBezTo>
                    <a:pt x="2251429" y="402845"/>
                    <a:pt x="2233512" y="407795"/>
                    <a:pt x="2215766" y="413086"/>
                  </a:cubicBezTo>
                  <a:lnTo>
                    <a:pt x="2215766" y="413086"/>
                  </a:lnTo>
                  <a:cubicBezTo>
                    <a:pt x="2215766" y="413086"/>
                    <a:pt x="2215510" y="413086"/>
                    <a:pt x="2215510" y="413086"/>
                  </a:cubicBezTo>
                  <a:lnTo>
                    <a:pt x="2215254" y="413086"/>
                  </a:lnTo>
                  <a:cubicBezTo>
                    <a:pt x="2215254" y="413086"/>
                    <a:pt x="2215254" y="413172"/>
                    <a:pt x="2215254" y="413172"/>
                  </a:cubicBezTo>
                  <a:cubicBezTo>
                    <a:pt x="2206978" y="415903"/>
                    <a:pt x="2198788" y="418805"/>
                    <a:pt x="2190598" y="421707"/>
                  </a:cubicBezTo>
                  <a:cubicBezTo>
                    <a:pt x="2193157" y="418976"/>
                    <a:pt x="2195716" y="416245"/>
                    <a:pt x="2198190" y="413428"/>
                  </a:cubicBezTo>
                  <a:cubicBezTo>
                    <a:pt x="2207064" y="410441"/>
                    <a:pt x="2215937" y="407368"/>
                    <a:pt x="2224895" y="404381"/>
                  </a:cubicBezTo>
                  <a:lnTo>
                    <a:pt x="2224297" y="405064"/>
                  </a:lnTo>
                  <a:cubicBezTo>
                    <a:pt x="2224297" y="405064"/>
                    <a:pt x="2224468" y="405320"/>
                    <a:pt x="2224554" y="405235"/>
                  </a:cubicBezTo>
                  <a:lnTo>
                    <a:pt x="2225577" y="404125"/>
                  </a:lnTo>
                  <a:cubicBezTo>
                    <a:pt x="2235816" y="400626"/>
                    <a:pt x="2246054" y="397126"/>
                    <a:pt x="2256291" y="393712"/>
                  </a:cubicBezTo>
                  <a:cubicBezTo>
                    <a:pt x="2255865" y="394139"/>
                    <a:pt x="2255438" y="394651"/>
                    <a:pt x="2255012" y="395078"/>
                  </a:cubicBezTo>
                  <a:cubicBezTo>
                    <a:pt x="2255012" y="395078"/>
                    <a:pt x="2255182" y="395334"/>
                    <a:pt x="2255182" y="395249"/>
                  </a:cubicBezTo>
                  <a:cubicBezTo>
                    <a:pt x="2255865" y="394651"/>
                    <a:pt x="2256548" y="393968"/>
                    <a:pt x="2257145" y="393371"/>
                  </a:cubicBezTo>
                  <a:cubicBezTo>
                    <a:pt x="2268236" y="389616"/>
                    <a:pt x="2279413" y="385860"/>
                    <a:pt x="2290504" y="382190"/>
                  </a:cubicBezTo>
                  <a:lnTo>
                    <a:pt x="2290077" y="383385"/>
                  </a:lnTo>
                  <a:lnTo>
                    <a:pt x="2291272" y="381934"/>
                  </a:lnTo>
                  <a:cubicBezTo>
                    <a:pt x="2292381" y="381593"/>
                    <a:pt x="2293575" y="381166"/>
                    <a:pt x="2294684" y="380825"/>
                  </a:cubicBezTo>
                  <a:lnTo>
                    <a:pt x="2318062" y="373229"/>
                  </a:lnTo>
                  <a:lnTo>
                    <a:pt x="2316952" y="374338"/>
                  </a:lnTo>
                  <a:lnTo>
                    <a:pt x="2308164" y="376813"/>
                  </a:lnTo>
                  <a:cubicBezTo>
                    <a:pt x="2308164" y="376813"/>
                    <a:pt x="2308164" y="377155"/>
                    <a:pt x="2308164" y="377069"/>
                  </a:cubicBezTo>
                  <a:lnTo>
                    <a:pt x="2315758" y="375363"/>
                  </a:lnTo>
                  <a:lnTo>
                    <a:pt x="2308676" y="382105"/>
                  </a:lnTo>
                  <a:cubicBezTo>
                    <a:pt x="2307226" y="382446"/>
                    <a:pt x="2305776" y="382788"/>
                    <a:pt x="2304325" y="383129"/>
                  </a:cubicBezTo>
                  <a:cubicBezTo>
                    <a:pt x="2304240" y="383129"/>
                    <a:pt x="2304325" y="383471"/>
                    <a:pt x="2304325" y="383385"/>
                  </a:cubicBezTo>
                  <a:cubicBezTo>
                    <a:pt x="2305520" y="383215"/>
                    <a:pt x="2306800" y="382958"/>
                    <a:pt x="2307994" y="382788"/>
                  </a:cubicBezTo>
                  <a:cubicBezTo>
                    <a:pt x="2307994" y="382873"/>
                    <a:pt x="2308079" y="383044"/>
                    <a:pt x="2308164" y="382958"/>
                  </a:cubicBezTo>
                  <a:lnTo>
                    <a:pt x="2308506" y="382702"/>
                  </a:lnTo>
                  <a:cubicBezTo>
                    <a:pt x="2317379" y="381252"/>
                    <a:pt x="2326252" y="379801"/>
                    <a:pt x="2335125" y="378264"/>
                  </a:cubicBezTo>
                  <a:cubicBezTo>
                    <a:pt x="2350226" y="375704"/>
                    <a:pt x="2365242" y="372973"/>
                    <a:pt x="2380258" y="369986"/>
                  </a:cubicBezTo>
                  <a:cubicBezTo>
                    <a:pt x="2379490" y="370327"/>
                    <a:pt x="2378637" y="370668"/>
                    <a:pt x="2377698" y="370839"/>
                  </a:cubicBezTo>
                  <a:cubicBezTo>
                    <a:pt x="2377613" y="370839"/>
                    <a:pt x="2377698" y="371180"/>
                    <a:pt x="2377698" y="371095"/>
                  </a:cubicBezTo>
                  <a:cubicBezTo>
                    <a:pt x="2379319" y="370839"/>
                    <a:pt x="2380855" y="370327"/>
                    <a:pt x="2382220" y="369559"/>
                  </a:cubicBezTo>
                  <a:cubicBezTo>
                    <a:pt x="2395188" y="366998"/>
                    <a:pt x="2408071" y="364353"/>
                    <a:pt x="2420869" y="361451"/>
                  </a:cubicBezTo>
                  <a:lnTo>
                    <a:pt x="2420869" y="361451"/>
                  </a:lnTo>
                  <a:cubicBezTo>
                    <a:pt x="2420869" y="361451"/>
                    <a:pt x="2420869" y="361451"/>
                    <a:pt x="2420869" y="361451"/>
                  </a:cubicBezTo>
                  <a:lnTo>
                    <a:pt x="2420869" y="361451"/>
                  </a:lnTo>
                  <a:cubicBezTo>
                    <a:pt x="2449109" y="353940"/>
                    <a:pt x="2477007" y="345320"/>
                    <a:pt x="2504650" y="336273"/>
                  </a:cubicBezTo>
                  <a:cubicBezTo>
                    <a:pt x="2514547" y="333030"/>
                    <a:pt x="2524444" y="329787"/>
                    <a:pt x="2534255" y="326458"/>
                  </a:cubicBezTo>
                  <a:cubicBezTo>
                    <a:pt x="2534341" y="326458"/>
                    <a:pt x="2534255" y="326116"/>
                    <a:pt x="2534170" y="326202"/>
                  </a:cubicBezTo>
                  <a:cubicBezTo>
                    <a:pt x="2524188" y="328933"/>
                    <a:pt x="2514206" y="331664"/>
                    <a:pt x="2504223" y="334310"/>
                  </a:cubicBezTo>
                  <a:cubicBezTo>
                    <a:pt x="2476069" y="341650"/>
                    <a:pt x="2447658" y="348136"/>
                    <a:pt x="2419248" y="354623"/>
                  </a:cubicBezTo>
                  <a:lnTo>
                    <a:pt x="2419248" y="354623"/>
                  </a:lnTo>
                  <a:cubicBezTo>
                    <a:pt x="2419248" y="354623"/>
                    <a:pt x="2419077" y="354623"/>
                    <a:pt x="2419077" y="354623"/>
                  </a:cubicBezTo>
                  <a:lnTo>
                    <a:pt x="2418906" y="354623"/>
                  </a:lnTo>
                  <a:cubicBezTo>
                    <a:pt x="2418906" y="354623"/>
                    <a:pt x="2418906" y="354623"/>
                    <a:pt x="2418906" y="354623"/>
                  </a:cubicBezTo>
                  <a:cubicBezTo>
                    <a:pt x="2416603" y="355220"/>
                    <a:pt x="2414214" y="355903"/>
                    <a:pt x="2411910" y="356501"/>
                  </a:cubicBezTo>
                  <a:lnTo>
                    <a:pt x="2412763" y="355732"/>
                  </a:lnTo>
                  <a:lnTo>
                    <a:pt x="2415835" y="352745"/>
                  </a:lnTo>
                  <a:cubicBezTo>
                    <a:pt x="2419930" y="351806"/>
                    <a:pt x="2424025" y="350868"/>
                    <a:pt x="2428206" y="349843"/>
                  </a:cubicBezTo>
                  <a:lnTo>
                    <a:pt x="2428206" y="349843"/>
                  </a:lnTo>
                  <a:cubicBezTo>
                    <a:pt x="2428206" y="349843"/>
                    <a:pt x="2428206" y="349843"/>
                    <a:pt x="2428206" y="349843"/>
                  </a:cubicBezTo>
                  <a:cubicBezTo>
                    <a:pt x="2428206" y="349843"/>
                    <a:pt x="2428206" y="349843"/>
                    <a:pt x="2428206" y="349843"/>
                  </a:cubicBezTo>
                  <a:cubicBezTo>
                    <a:pt x="2428206" y="349843"/>
                    <a:pt x="2428206" y="349843"/>
                    <a:pt x="2428206" y="349843"/>
                  </a:cubicBezTo>
                  <a:cubicBezTo>
                    <a:pt x="2457384" y="341906"/>
                    <a:pt x="2486478" y="333371"/>
                    <a:pt x="2515571" y="325092"/>
                  </a:cubicBezTo>
                  <a:lnTo>
                    <a:pt x="2546797" y="316216"/>
                  </a:lnTo>
                  <a:cubicBezTo>
                    <a:pt x="2546797" y="316216"/>
                    <a:pt x="2546797" y="316216"/>
                    <a:pt x="2546797" y="316216"/>
                  </a:cubicBezTo>
                  <a:cubicBezTo>
                    <a:pt x="2546797" y="316216"/>
                    <a:pt x="2546797" y="316216"/>
                    <a:pt x="2546882" y="316216"/>
                  </a:cubicBezTo>
                  <a:cubicBezTo>
                    <a:pt x="2549783" y="317069"/>
                    <a:pt x="2552684" y="318008"/>
                    <a:pt x="2555584" y="318862"/>
                  </a:cubicBezTo>
                  <a:cubicBezTo>
                    <a:pt x="2556353" y="321252"/>
                    <a:pt x="2557035" y="323641"/>
                    <a:pt x="2557803" y="326031"/>
                  </a:cubicBezTo>
                  <a:cubicBezTo>
                    <a:pt x="2556779" y="325946"/>
                    <a:pt x="2555670" y="325860"/>
                    <a:pt x="2554646" y="325775"/>
                  </a:cubicBezTo>
                  <a:lnTo>
                    <a:pt x="2550380" y="325348"/>
                  </a:lnTo>
                  <a:lnTo>
                    <a:pt x="2550721" y="322873"/>
                  </a:lnTo>
                  <a:lnTo>
                    <a:pt x="2551233" y="319886"/>
                  </a:lnTo>
                  <a:cubicBezTo>
                    <a:pt x="2551233" y="319886"/>
                    <a:pt x="2550977" y="319801"/>
                    <a:pt x="2550977" y="319886"/>
                  </a:cubicBezTo>
                  <a:lnTo>
                    <a:pt x="2548845" y="326372"/>
                  </a:lnTo>
                  <a:lnTo>
                    <a:pt x="2554390" y="327823"/>
                  </a:lnTo>
                  <a:cubicBezTo>
                    <a:pt x="2555841" y="328250"/>
                    <a:pt x="2557291" y="328592"/>
                    <a:pt x="2558741" y="329018"/>
                  </a:cubicBezTo>
                  <a:cubicBezTo>
                    <a:pt x="2560021" y="333286"/>
                    <a:pt x="2561301" y="337553"/>
                    <a:pt x="2562666" y="341906"/>
                  </a:cubicBezTo>
                  <a:cubicBezTo>
                    <a:pt x="2562837" y="342503"/>
                    <a:pt x="2563007" y="343101"/>
                    <a:pt x="2563178" y="343698"/>
                  </a:cubicBezTo>
                  <a:cubicBezTo>
                    <a:pt x="2560533" y="343869"/>
                    <a:pt x="2557803" y="343954"/>
                    <a:pt x="2555158" y="344125"/>
                  </a:cubicBezTo>
                  <a:cubicBezTo>
                    <a:pt x="2555158" y="344125"/>
                    <a:pt x="2555158" y="344381"/>
                    <a:pt x="2555158" y="344467"/>
                  </a:cubicBezTo>
                  <a:cubicBezTo>
                    <a:pt x="2557974" y="344723"/>
                    <a:pt x="2560789" y="344979"/>
                    <a:pt x="2563604" y="345235"/>
                  </a:cubicBezTo>
                  <a:cubicBezTo>
                    <a:pt x="2564372" y="348478"/>
                    <a:pt x="2565055" y="351892"/>
                    <a:pt x="2565908" y="355903"/>
                  </a:cubicBezTo>
                  <a:cubicBezTo>
                    <a:pt x="2561471" y="357183"/>
                    <a:pt x="2557803" y="358464"/>
                    <a:pt x="2553963" y="359488"/>
                  </a:cubicBezTo>
                  <a:close/>
                  <a:moveTo>
                    <a:pt x="2512329" y="22447"/>
                  </a:moveTo>
                  <a:cubicBezTo>
                    <a:pt x="2521714" y="16472"/>
                    <a:pt x="2531696" y="12546"/>
                    <a:pt x="2543896" y="11095"/>
                  </a:cubicBezTo>
                  <a:cubicBezTo>
                    <a:pt x="2549015" y="22276"/>
                    <a:pt x="2552001" y="33201"/>
                    <a:pt x="2554220" y="44296"/>
                  </a:cubicBezTo>
                  <a:cubicBezTo>
                    <a:pt x="2563433" y="90555"/>
                    <a:pt x="2577085" y="135533"/>
                    <a:pt x="2591844" y="180171"/>
                  </a:cubicBezTo>
                  <a:cubicBezTo>
                    <a:pt x="2594489" y="188279"/>
                    <a:pt x="2597134" y="196387"/>
                    <a:pt x="2599693" y="204495"/>
                  </a:cubicBezTo>
                  <a:cubicBezTo>
                    <a:pt x="2610102" y="237781"/>
                    <a:pt x="2620852" y="270896"/>
                    <a:pt x="2630834" y="304353"/>
                  </a:cubicBezTo>
                  <a:cubicBezTo>
                    <a:pt x="2637233" y="325690"/>
                    <a:pt x="2642608" y="347368"/>
                    <a:pt x="2648410" y="368876"/>
                  </a:cubicBezTo>
                  <a:cubicBezTo>
                    <a:pt x="2649007" y="371180"/>
                    <a:pt x="2649092" y="373570"/>
                    <a:pt x="2649519" y="376984"/>
                  </a:cubicBezTo>
                  <a:cubicBezTo>
                    <a:pt x="2634332" y="379971"/>
                    <a:pt x="2619743" y="382276"/>
                    <a:pt x="2604813" y="379289"/>
                  </a:cubicBezTo>
                  <a:cubicBezTo>
                    <a:pt x="2597731" y="377838"/>
                    <a:pt x="2592698" y="372973"/>
                    <a:pt x="2588517" y="366657"/>
                  </a:cubicBezTo>
                  <a:cubicBezTo>
                    <a:pt x="2587066" y="360427"/>
                    <a:pt x="2585531" y="354282"/>
                    <a:pt x="2583824" y="348136"/>
                  </a:cubicBezTo>
                  <a:cubicBezTo>
                    <a:pt x="2588944" y="348990"/>
                    <a:pt x="2594063" y="349843"/>
                    <a:pt x="2599181" y="350697"/>
                  </a:cubicBezTo>
                  <a:lnTo>
                    <a:pt x="2599181" y="350697"/>
                  </a:lnTo>
                  <a:cubicBezTo>
                    <a:pt x="2599181" y="350697"/>
                    <a:pt x="2599181" y="350697"/>
                    <a:pt x="2599181" y="350697"/>
                  </a:cubicBezTo>
                  <a:lnTo>
                    <a:pt x="2599181" y="350697"/>
                  </a:lnTo>
                  <a:cubicBezTo>
                    <a:pt x="2599181" y="350697"/>
                    <a:pt x="2599181" y="350697"/>
                    <a:pt x="2599181" y="350697"/>
                  </a:cubicBezTo>
                  <a:cubicBezTo>
                    <a:pt x="2609846" y="351465"/>
                    <a:pt x="2620596" y="352148"/>
                    <a:pt x="2631346" y="353428"/>
                  </a:cubicBezTo>
                  <a:cubicBezTo>
                    <a:pt x="2635186" y="353940"/>
                    <a:pt x="2639025" y="354452"/>
                    <a:pt x="2642779" y="355050"/>
                  </a:cubicBezTo>
                  <a:cubicBezTo>
                    <a:pt x="2642779" y="355050"/>
                    <a:pt x="2642864" y="354794"/>
                    <a:pt x="2642779" y="354794"/>
                  </a:cubicBezTo>
                  <a:cubicBezTo>
                    <a:pt x="2639110" y="353599"/>
                    <a:pt x="2635441" y="352489"/>
                    <a:pt x="2631687" y="351465"/>
                  </a:cubicBezTo>
                  <a:cubicBezTo>
                    <a:pt x="2621279" y="348392"/>
                    <a:pt x="2610700" y="345576"/>
                    <a:pt x="2599949" y="343784"/>
                  </a:cubicBezTo>
                  <a:lnTo>
                    <a:pt x="2599949" y="343784"/>
                  </a:lnTo>
                  <a:cubicBezTo>
                    <a:pt x="2599949" y="343784"/>
                    <a:pt x="2599949" y="343784"/>
                    <a:pt x="2599949" y="343784"/>
                  </a:cubicBezTo>
                  <a:lnTo>
                    <a:pt x="2599949" y="343784"/>
                  </a:lnTo>
                  <a:cubicBezTo>
                    <a:pt x="2599949" y="343784"/>
                    <a:pt x="2599949" y="343784"/>
                    <a:pt x="2599949" y="343784"/>
                  </a:cubicBezTo>
                  <a:cubicBezTo>
                    <a:pt x="2594148" y="343357"/>
                    <a:pt x="2588261" y="343271"/>
                    <a:pt x="2582460" y="343271"/>
                  </a:cubicBezTo>
                  <a:cubicBezTo>
                    <a:pt x="2581606" y="340284"/>
                    <a:pt x="2580668" y="337297"/>
                    <a:pt x="2579815" y="334310"/>
                  </a:cubicBezTo>
                  <a:cubicBezTo>
                    <a:pt x="2581777" y="334737"/>
                    <a:pt x="2583739" y="335164"/>
                    <a:pt x="2585702" y="335505"/>
                  </a:cubicBezTo>
                  <a:lnTo>
                    <a:pt x="2585702" y="335505"/>
                  </a:lnTo>
                  <a:cubicBezTo>
                    <a:pt x="2585702" y="335505"/>
                    <a:pt x="2585702" y="335505"/>
                    <a:pt x="2585702" y="335505"/>
                  </a:cubicBezTo>
                  <a:lnTo>
                    <a:pt x="2585702" y="335505"/>
                  </a:lnTo>
                  <a:cubicBezTo>
                    <a:pt x="2585702" y="335505"/>
                    <a:pt x="2585702" y="335505"/>
                    <a:pt x="2585702" y="335505"/>
                  </a:cubicBezTo>
                  <a:cubicBezTo>
                    <a:pt x="2596196" y="336358"/>
                    <a:pt x="2606689" y="336529"/>
                    <a:pt x="2617184" y="336614"/>
                  </a:cubicBezTo>
                  <a:lnTo>
                    <a:pt x="2628445" y="336614"/>
                  </a:lnTo>
                  <a:cubicBezTo>
                    <a:pt x="2628445" y="336614"/>
                    <a:pt x="2628445" y="336358"/>
                    <a:pt x="2628445" y="336358"/>
                  </a:cubicBezTo>
                  <a:lnTo>
                    <a:pt x="2617439" y="334566"/>
                  </a:lnTo>
                  <a:cubicBezTo>
                    <a:pt x="2607116" y="332774"/>
                    <a:pt x="2596878" y="330555"/>
                    <a:pt x="2586725" y="328592"/>
                  </a:cubicBezTo>
                  <a:lnTo>
                    <a:pt x="2586725" y="328592"/>
                  </a:lnTo>
                  <a:cubicBezTo>
                    <a:pt x="2586725" y="328592"/>
                    <a:pt x="2586725" y="328592"/>
                    <a:pt x="2586725" y="328592"/>
                  </a:cubicBezTo>
                  <a:lnTo>
                    <a:pt x="2586725" y="328592"/>
                  </a:lnTo>
                  <a:cubicBezTo>
                    <a:pt x="2586725" y="328592"/>
                    <a:pt x="2586725" y="328592"/>
                    <a:pt x="2586725" y="328592"/>
                  </a:cubicBezTo>
                  <a:cubicBezTo>
                    <a:pt x="2583824" y="328336"/>
                    <a:pt x="2580924" y="328165"/>
                    <a:pt x="2577937" y="327909"/>
                  </a:cubicBezTo>
                  <a:cubicBezTo>
                    <a:pt x="2577596" y="326799"/>
                    <a:pt x="2577170" y="325604"/>
                    <a:pt x="2576828" y="324495"/>
                  </a:cubicBezTo>
                  <a:cubicBezTo>
                    <a:pt x="2577596" y="324666"/>
                    <a:pt x="2578364" y="324836"/>
                    <a:pt x="2579047" y="325007"/>
                  </a:cubicBezTo>
                  <a:lnTo>
                    <a:pt x="2579047" y="325007"/>
                  </a:lnTo>
                  <a:cubicBezTo>
                    <a:pt x="2579047" y="325007"/>
                    <a:pt x="2579047" y="325007"/>
                    <a:pt x="2579047" y="325007"/>
                  </a:cubicBezTo>
                  <a:lnTo>
                    <a:pt x="2579047" y="325007"/>
                  </a:lnTo>
                  <a:cubicBezTo>
                    <a:pt x="2579047" y="325007"/>
                    <a:pt x="2579047" y="325007"/>
                    <a:pt x="2579047" y="325007"/>
                  </a:cubicBezTo>
                  <a:cubicBezTo>
                    <a:pt x="2589797" y="326202"/>
                    <a:pt x="2600632" y="326543"/>
                    <a:pt x="2611467" y="326714"/>
                  </a:cubicBezTo>
                  <a:cubicBezTo>
                    <a:pt x="2615306" y="326799"/>
                    <a:pt x="2619146" y="326885"/>
                    <a:pt x="2622985" y="326885"/>
                  </a:cubicBezTo>
                  <a:cubicBezTo>
                    <a:pt x="2622985" y="326885"/>
                    <a:pt x="2622985" y="326629"/>
                    <a:pt x="2622985" y="326543"/>
                  </a:cubicBezTo>
                  <a:cubicBezTo>
                    <a:pt x="2619231" y="325946"/>
                    <a:pt x="2615477" y="325348"/>
                    <a:pt x="2611638" y="324666"/>
                  </a:cubicBezTo>
                  <a:cubicBezTo>
                    <a:pt x="2601059" y="322702"/>
                    <a:pt x="2590565" y="320313"/>
                    <a:pt x="2580156" y="318094"/>
                  </a:cubicBezTo>
                  <a:lnTo>
                    <a:pt x="2580156" y="318094"/>
                  </a:lnTo>
                  <a:cubicBezTo>
                    <a:pt x="2580156" y="318094"/>
                    <a:pt x="2580156" y="318094"/>
                    <a:pt x="2580156" y="318094"/>
                  </a:cubicBezTo>
                  <a:lnTo>
                    <a:pt x="2580156" y="318094"/>
                  </a:lnTo>
                  <a:cubicBezTo>
                    <a:pt x="2580156" y="318094"/>
                    <a:pt x="2580156" y="318094"/>
                    <a:pt x="2580156" y="318094"/>
                  </a:cubicBezTo>
                  <a:cubicBezTo>
                    <a:pt x="2578279" y="317923"/>
                    <a:pt x="2576402" y="317667"/>
                    <a:pt x="2574525" y="317496"/>
                  </a:cubicBezTo>
                  <a:cubicBezTo>
                    <a:pt x="2573416" y="314168"/>
                    <a:pt x="2572221" y="310839"/>
                    <a:pt x="2571112" y="307510"/>
                  </a:cubicBezTo>
                  <a:cubicBezTo>
                    <a:pt x="2572819" y="307767"/>
                    <a:pt x="2574525" y="308108"/>
                    <a:pt x="2576316" y="308364"/>
                  </a:cubicBezTo>
                  <a:lnTo>
                    <a:pt x="2576316" y="308364"/>
                  </a:lnTo>
                  <a:cubicBezTo>
                    <a:pt x="2576316" y="308364"/>
                    <a:pt x="2576316" y="308364"/>
                    <a:pt x="2576316" y="308364"/>
                  </a:cubicBezTo>
                  <a:lnTo>
                    <a:pt x="2576316" y="308364"/>
                  </a:lnTo>
                  <a:cubicBezTo>
                    <a:pt x="2576316" y="308364"/>
                    <a:pt x="2576316" y="308364"/>
                    <a:pt x="2576316" y="308364"/>
                  </a:cubicBezTo>
                  <a:cubicBezTo>
                    <a:pt x="2589711" y="309132"/>
                    <a:pt x="2603192" y="308876"/>
                    <a:pt x="2616501" y="308279"/>
                  </a:cubicBezTo>
                  <a:cubicBezTo>
                    <a:pt x="2621279" y="308108"/>
                    <a:pt x="2626057" y="307767"/>
                    <a:pt x="2630749" y="307425"/>
                  </a:cubicBezTo>
                  <a:cubicBezTo>
                    <a:pt x="2630749" y="307425"/>
                    <a:pt x="2630749" y="307169"/>
                    <a:pt x="2630749" y="307084"/>
                  </a:cubicBezTo>
                  <a:cubicBezTo>
                    <a:pt x="2626057" y="306828"/>
                    <a:pt x="2621279" y="306486"/>
                    <a:pt x="2616586" y="306145"/>
                  </a:cubicBezTo>
                  <a:cubicBezTo>
                    <a:pt x="2603362" y="305035"/>
                    <a:pt x="2590138" y="303158"/>
                    <a:pt x="2577085" y="301365"/>
                  </a:cubicBezTo>
                  <a:lnTo>
                    <a:pt x="2577085" y="301365"/>
                  </a:lnTo>
                  <a:cubicBezTo>
                    <a:pt x="2577085" y="301365"/>
                    <a:pt x="2576999" y="301365"/>
                    <a:pt x="2576999" y="301365"/>
                  </a:cubicBezTo>
                  <a:lnTo>
                    <a:pt x="2576914" y="301365"/>
                  </a:lnTo>
                  <a:cubicBezTo>
                    <a:pt x="2576914" y="301365"/>
                    <a:pt x="2576914" y="301365"/>
                    <a:pt x="2576914" y="301365"/>
                  </a:cubicBezTo>
                  <a:cubicBezTo>
                    <a:pt x="2574184" y="301195"/>
                    <a:pt x="2571453" y="301024"/>
                    <a:pt x="2568808" y="300853"/>
                  </a:cubicBezTo>
                  <a:cubicBezTo>
                    <a:pt x="2567614" y="297525"/>
                    <a:pt x="2566420" y="294196"/>
                    <a:pt x="2565225" y="290868"/>
                  </a:cubicBezTo>
                  <a:cubicBezTo>
                    <a:pt x="2579303" y="291721"/>
                    <a:pt x="2593465" y="291806"/>
                    <a:pt x="2607543" y="291721"/>
                  </a:cubicBezTo>
                  <a:cubicBezTo>
                    <a:pt x="2613003" y="291721"/>
                    <a:pt x="2618549" y="291636"/>
                    <a:pt x="2624009" y="291550"/>
                  </a:cubicBezTo>
                  <a:cubicBezTo>
                    <a:pt x="2624009" y="291550"/>
                    <a:pt x="2624009" y="291294"/>
                    <a:pt x="2624009" y="291209"/>
                  </a:cubicBezTo>
                  <a:cubicBezTo>
                    <a:pt x="2618549" y="290697"/>
                    <a:pt x="2613174" y="290185"/>
                    <a:pt x="2607713" y="289673"/>
                  </a:cubicBezTo>
                  <a:cubicBezTo>
                    <a:pt x="2592612" y="288051"/>
                    <a:pt x="2577596" y="285832"/>
                    <a:pt x="2562666" y="283784"/>
                  </a:cubicBezTo>
                  <a:cubicBezTo>
                    <a:pt x="2561216" y="279858"/>
                    <a:pt x="2559765" y="275932"/>
                    <a:pt x="2558315" y="272091"/>
                  </a:cubicBezTo>
                  <a:cubicBezTo>
                    <a:pt x="2569577" y="272262"/>
                    <a:pt x="2580924" y="272262"/>
                    <a:pt x="2592185" y="272347"/>
                  </a:cubicBezTo>
                  <a:lnTo>
                    <a:pt x="2597134" y="272347"/>
                  </a:lnTo>
                  <a:cubicBezTo>
                    <a:pt x="2597134" y="272347"/>
                    <a:pt x="2597134" y="272603"/>
                    <a:pt x="2597134" y="272603"/>
                  </a:cubicBezTo>
                  <a:lnTo>
                    <a:pt x="2603277" y="272603"/>
                  </a:lnTo>
                  <a:cubicBezTo>
                    <a:pt x="2603277" y="272603"/>
                    <a:pt x="2603277" y="272518"/>
                    <a:pt x="2603277" y="272518"/>
                  </a:cubicBezTo>
                  <a:lnTo>
                    <a:pt x="2603277" y="272518"/>
                  </a:lnTo>
                  <a:cubicBezTo>
                    <a:pt x="2603277" y="272518"/>
                    <a:pt x="2603277" y="272518"/>
                    <a:pt x="2603277" y="272518"/>
                  </a:cubicBezTo>
                  <a:lnTo>
                    <a:pt x="2603277" y="271579"/>
                  </a:lnTo>
                  <a:cubicBezTo>
                    <a:pt x="2603277" y="271579"/>
                    <a:pt x="2592185" y="270384"/>
                    <a:pt x="2592185" y="270384"/>
                  </a:cubicBezTo>
                  <a:cubicBezTo>
                    <a:pt x="2580070" y="268933"/>
                    <a:pt x="2567956" y="267482"/>
                    <a:pt x="2555841" y="266202"/>
                  </a:cubicBezTo>
                  <a:cubicBezTo>
                    <a:pt x="2554561" y="262873"/>
                    <a:pt x="2553366" y="259630"/>
                    <a:pt x="2552172" y="256301"/>
                  </a:cubicBezTo>
                  <a:cubicBezTo>
                    <a:pt x="2552172" y="256301"/>
                    <a:pt x="2552257" y="256301"/>
                    <a:pt x="2552342" y="256301"/>
                  </a:cubicBezTo>
                  <a:lnTo>
                    <a:pt x="2552342" y="256301"/>
                  </a:lnTo>
                  <a:cubicBezTo>
                    <a:pt x="2552342" y="256301"/>
                    <a:pt x="2552342" y="256301"/>
                    <a:pt x="2552342" y="256301"/>
                  </a:cubicBezTo>
                  <a:lnTo>
                    <a:pt x="2552342" y="256301"/>
                  </a:lnTo>
                  <a:cubicBezTo>
                    <a:pt x="2552342" y="256301"/>
                    <a:pt x="2552342" y="256301"/>
                    <a:pt x="2552342" y="256301"/>
                  </a:cubicBezTo>
                  <a:cubicBezTo>
                    <a:pt x="2566420" y="257240"/>
                    <a:pt x="2580582" y="257411"/>
                    <a:pt x="2594660" y="257326"/>
                  </a:cubicBezTo>
                  <a:cubicBezTo>
                    <a:pt x="2599693" y="257326"/>
                    <a:pt x="2604727" y="257326"/>
                    <a:pt x="2609761" y="257240"/>
                  </a:cubicBezTo>
                  <a:cubicBezTo>
                    <a:pt x="2609761" y="257240"/>
                    <a:pt x="2609761" y="256984"/>
                    <a:pt x="2609761" y="256899"/>
                  </a:cubicBezTo>
                  <a:cubicBezTo>
                    <a:pt x="2604813" y="256387"/>
                    <a:pt x="2599864" y="255875"/>
                    <a:pt x="2594916" y="255277"/>
                  </a:cubicBezTo>
                  <a:cubicBezTo>
                    <a:pt x="2581009" y="253570"/>
                    <a:pt x="2567103" y="251351"/>
                    <a:pt x="2553196" y="249303"/>
                  </a:cubicBezTo>
                  <a:lnTo>
                    <a:pt x="2553196" y="249303"/>
                  </a:lnTo>
                  <a:cubicBezTo>
                    <a:pt x="2553196" y="249303"/>
                    <a:pt x="2553110" y="249303"/>
                    <a:pt x="2553110" y="249303"/>
                  </a:cubicBezTo>
                  <a:lnTo>
                    <a:pt x="2553025" y="249303"/>
                  </a:lnTo>
                  <a:cubicBezTo>
                    <a:pt x="2553025" y="249303"/>
                    <a:pt x="2553025" y="249303"/>
                    <a:pt x="2553025" y="249303"/>
                  </a:cubicBezTo>
                  <a:cubicBezTo>
                    <a:pt x="2552599" y="249303"/>
                    <a:pt x="2552172" y="249303"/>
                    <a:pt x="2551660" y="249218"/>
                  </a:cubicBezTo>
                  <a:cubicBezTo>
                    <a:pt x="2553366" y="246998"/>
                    <a:pt x="2555073" y="244694"/>
                    <a:pt x="2556779" y="242475"/>
                  </a:cubicBezTo>
                  <a:cubicBezTo>
                    <a:pt x="2566932" y="242304"/>
                    <a:pt x="2577085" y="241963"/>
                    <a:pt x="2587237" y="241707"/>
                  </a:cubicBezTo>
                  <a:lnTo>
                    <a:pt x="2601229" y="241451"/>
                  </a:lnTo>
                  <a:cubicBezTo>
                    <a:pt x="2601229" y="241451"/>
                    <a:pt x="2601229" y="241195"/>
                    <a:pt x="2601229" y="241109"/>
                  </a:cubicBezTo>
                  <a:lnTo>
                    <a:pt x="2587408" y="239659"/>
                  </a:lnTo>
                  <a:cubicBezTo>
                    <a:pt x="2578620" y="238720"/>
                    <a:pt x="2569918" y="237695"/>
                    <a:pt x="2561130" y="236757"/>
                  </a:cubicBezTo>
                  <a:lnTo>
                    <a:pt x="2567017" y="229075"/>
                  </a:lnTo>
                  <a:cubicBezTo>
                    <a:pt x="2571710" y="228990"/>
                    <a:pt x="2576402" y="228819"/>
                    <a:pt x="2581094" y="228563"/>
                  </a:cubicBezTo>
                  <a:lnTo>
                    <a:pt x="2593806" y="227966"/>
                  </a:lnTo>
                  <a:cubicBezTo>
                    <a:pt x="2593806" y="227966"/>
                    <a:pt x="2593806" y="227710"/>
                    <a:pt x="2593806" y="227624"/>
                  </a:cubicBezTo>
                  <a:lnTo>
                    <a:pt x="2581265" y="226429"/>
                  </a:lnTo>
                  <a:cubicBezTo>
                    <a:pt x="2571368" y="225320"/>
                    <a:pt x="2561471" y="224040"/>
                    <a:pt x="2551575" y="222760"/>
                  </a:cubicBezTo>
                  <a:cubicBezTo>
                    <a:pt x="2554305" y="219260"/>
                    <a:pt x="2557035" y="215761"/>
                    <a:pt x="2559765" y="212176"/>
                  </a:cubicBezTo>
                  <a:cubicBezTo>
                    <a:pt x="2560959" y="212176"/>
                    <a:pt x="2562239" y="212176"/>
                    <a:pt x="2563433" y="212091"/>
                  </a:cubicBezTo>
                  <a:lnTo>
                    <a:pt x="2574695" y="211749"/>
                  </a:lnTo>
                  <a:cubicBezTo>
                    <a:pt x="2574695" y="211749"/>
                    <a:pt x="2574695" y="211493"/>
                    <a:pt x="2574695" y="211408"/>
                  </a:cubicBezTo>
                  <a:lnTo>
                    <a:pt x="2563604" y="210043"/>
                  </a:lnTo>
                  <a:cubicBezTo>
                    <a:pt x="2562922" y="209957"/>
                    <a:pt x="2562324" y="209872"/>
                    <a:pt x="2561642" y="209787"/>
                  </a:cubicBezTo>
                  <a:cubicBezTo>
                    <a:pt x="2562239" y="209018"/>
                    <a:pt x="2562837" y="208250"/>
                    <a:pt x="2563433" y="207568"/>
                  </a:cubicBezTo>
                  <a:cubicBezTo>
                    <a:pt x="2563433" y="207568"/>
                    <a:pt x="2563263" y="207311"/>
                    <a:pt x="2563178" y="207397"/>
                  </a:cubicBezTo>
                  <a:cubicBezTo>
                    <a:pt x="2562495" y="208165"/>
                    <a:pt x="2561728" y="208933"/>
                    <a:pt x="2561045" y="209787"/>
                  </a:cubicBezTo>
                  <a:cubicBezTo>
                    <a:pt x="2551916" y="208506"/>
                    <a:pt x="2542872" y="207055"/>
                    <a:pt x="2533829" y="205946"/>
                  </a:cubicBezTo>
                  <a:cubicBezTo>
                    <a:pt x="2532634" y="202447"/>
                    <a:pt x="2531355" y="198947"/>
                    <a:pt x="2530160" y="195448"/>
                  </a:cubicBezTo>
                  <a:cubicBezTo>
                    <a:pt x="2534255" y="196387"/>
                    <a:pt x="2538350" y="197240"/>
                    <a:pt x="2542446" y="197838"/>
                  </a:cubicBezTo>
                  <a:cubicBezTo>
                    <a:pt x="2542446" y="197838"/>
                    <a:pt x="2542446" y="197838"/>
                    <a:pt x="2542446" y="197838"/>
                  </a:cubicBezTo>
                  <a:cubicBezTo>
                    <a:pt x="2542446" y="197838"/>
                    <a:pt x="2542446" y="197838"/>
                    <a:pt x="2542446" y="197838"/>
                  </a:cubicBezTo>
                  <a:lnTo>
                    <a:pt x="2542446" y="197838"/>
                  </a:lnTo>
                  <a:cubicBezTo>
                    <a:pt x="2542446" y="197838"/>
                    <a:pt x="2542446" y="197838"/>
                    <a:pt x="2542446" y="197838"/>
                  </a:cubicBezTo>
                  <a:cubicBezTo>
                    <a:pt x="2547906" y="197582"/>
                    <a:pt x="2553366" y="196814"/>
                    <a:pt x="2558827" y="196216"/>
                  </a:cubicBezTo>
                  <a:lnTo>
                    <a:pt x="2564713" y="195619"/>
                  </a:lnTo>
                  <a:cubicBezTo>
                    <a:pt x="2564713" y="195619"/>
                    <a:pt x="2564713" y="195363"/>
                    <a:pt x="2564713" y="195277"/>
                  </a:cubicBezTo>
                  <a:lnTo>
                    <a:pt x="2558997" y="194082"/>
                  </a:lnTo>
                  <a:cubicBezTo>
                    <a:pt x="2553622" y="192888"/>
                    <a:pt x="2548247" y="191607"/>
                    <a:pt x="2542872" y="190754"/>
                  </a:cubicBezTo>
                  <a:lnTo>
                    <a:pt x="2542872" y="190754"/>
                  </a:lnTo>
                  <a:cubicBezTo>
                    <a:pt x="2542872" y="190754"/>
                    <a:pt x="2542872" y="190754"/>
                    <a:pt x="2542872" y="190754"/>
                  </a:cubicBezTo>
                  <a:cubicBezTo>
                    <a:pt x="2542872" y="190754"/>
                    <a:pt x="2542872" y="190754"/>
                    <a:pt x="2542872" y="190754"/>
                  </a:cubicBezTo>
                  <a:cubicBezTo>
                    <a:pt x="2542872" y="190754"/>
                    <a:pt x="2542872" y="190754"/>
                    <a:pt x="2542872" y="190754"/>
                  </a:cubicBezTo>
                  <a:cubicBezTo>
                    <a:pt x="2538350" y="190924"/>
                    <a:pt x="2533743" y="191522"/>
                    <a:pt x="2529136" y="192034"/>
                  </a:cubicBezTo>
                  <a:cubicBezTo>
                    <a:pt x="2523164" y="174452"/>
                    <a:pt x="2517533" y="156700"/>
                    <a:pt x="2512670" y="138777"/>
                  </a:cubicBezTo>
                  <a:cubicBezTo>
                    <a:pt x="2509769" y="127937"/>
                    <a:pt x="2507124" y="117013"/>
                    <a:pt x="2503029" y="106600"/>
                  </a:cubicBezTo>
                  <a:lnTo>
                    <a:pt x="2509086" y="104210"/>
                  </a:lnTo>
                  <a:cubicBezTo>
                    <a:pt x="2509086" y="104210"/>
                    <a:pt x="2509086" y="103869"/>
                    <a:pt x="2509001" y="103954"/>
                  </a:cubicBezTo>
                  <a:lnTo>
                    <a:pt x="2502773" y="105832"/>
                  </a:lnTo>
                  <a:cubicBezTo>
                    <a:pt x="2501237" y="101821"/>
                    <a:pt x="2499446" y="97980"/>
                    <a:pt x="2497313" y="94225"/>
                  </a:cubicBezTo>
                  <a:cubicBezTo>
                    <a:pt x="2497824" y="78179"/>
                    <a:pt x="2498507" y="62390"/>
                    <a:pt x="2498763" y="46600"/>
                  </a:cubicBezTo>
                  <a:cubicBezTo>
                    <a:pt x="2498934" y="35846"/>
                    <a:pt x="2503456" y="28165"/>
                    <a:pt x="2512414" y="22447"/>
                  </a:cubicBezTo>
                  <a:close/>
                  <a:moveTo>
                    <a:pt x="2100417" y="220455"/>
                  </a:moveTo>
                  <a:lnTo>
                    <a:pt x="2094871" y="222674"/>
                  </a:lnTo>
                  <a:cubicBezTo>
                    <a:pt x="2081562" y="228051"/>
                    <a:pt x="2068167" y="233343"/>
                    <a:pt x="2055114" y="239232"/>
                  </a:cubicBezTo>
                  <a:lnTo>
                    <a:pt x="2055114" y="239232"/>
                  </a:lnTo>
                  <a:cubicBezTo>
                    <a:pt x="2055114" y="239232"/>
                    <a:pt x="2055028" y="239232"/>
                    <a:pt x="2055028" y="239232"/>
                  </a:cubicBezTo>
                  <a:lnTo>
                    <a:pt x="2054943" y="239232"/>
                  </a:lnTo>
                  <a:cubicBezTo>
                    <a:pt x="2054943" y="239232"/>
                    <a:pt x="2054943" y="239232"/>
                    <a:pt x="2054943" y="239232"/>
                  </a:cubicBezTo>
                  <a:cubicBezTo>
                    <a:pt x="2042316" y="246060"/>
                    <a:pt x="2030030" y="253485"/>
                    <a:pt x="2017659" y="260825"/>
                  </a:cubicBezTo>
                  <a:lnTo>
                    <a:pt x="2004521" y="268592"/>
                  </a:lnTo>
                  <a:cubicBezTo>
                    <a:pt x="2004521" y="268592"/>
                    <a:pt x="2004521" y="268848"/>
                    <a:pt x="2004691" y="268848"/>
                  </a:cubicBezTo>
                  <a:lnTo>
                    <a:pt x="2018683" y="262532"/>
                  </a:lnTo>
                  <a:cubicBezTo>
                    <a:pt x="2031822" y="256813"/>
                    <a:pt x="2045046" y="251266"/>
                    <a:pt x="2058100" y="245377"/>
                  </a:cubicBezTo>
                  <a:lnTo>
                    <a:pt x="2058100" y="245377"/>
                  </a:lnTo>
                  <a:cubicBezTo>
                    <a:pt x="2058100" y="245377"/>
                    <a:pt x="2058100" y="245377"/>
                    <a:pt x="2058100" y="245377"/>
                  </a:cubicBezTo>
                  <a:lnTo>
                    <a:pt x="2058100" y="245377"/>
                  </a:lnTo>
                  <a:cubicBezTo>
                    <a:pt x="2058100" y="245377"/>
                    <a:pt x="2058100" y="245377"/>
                    <a:pt x="2058100" y="245377"/>
                  </a:cubicBezTo>
                  <a:cubicBezTo>
                    <a:pt x="2070641" y="238549"/>
                    <a:pt x="2083097" y="231380"/>
                    <a:pt x="2095639" y="224381"/>
                  </a:cubicBezTo>
                  <a:lnTo>
                    <a:pt x="2107498" y="217895"/>
                  </a:lnTo>
                  <a:cubicBezTo>
                    <a:pt x="2135824" y="208592"/>
                    <a:pt x="2164149" y="199459"/>
                    <a:pt x="2192474" y="190498"/>
                  </a:cubicBezTo>
                  <a:cubicBezTo>
                    <a:pt x="2259875" y="169161"/>
                    <a:pt x="2319597" y="150725"/>
                    <a:pt x="2367716" y="136643"/>
                  </a:cubicBezTo>
                  <a:lnTo>
                    <a:pt x="2368057" y="136643"/>
                  </a:lnTo>
                  <a:cubicBezTo>
                    <a:pt x="2385462" y="132376"/>
                    <a:pt x="2403037" y="128535"/>
                    <a:pt x="2420527" y="124438"/>
                  </a:cubicBezTo>
                  <a:lnTo>
                    <a:pt x="2420527" y="124438"/>
                  </a:lnTo>
                  <a:cubicBezTo>
                    <a:pt x="2420527" y="124438"/>
                    <a:pt x="2420527" y="124438"/>
                    <a:pt x="2420527" y="124438"/>
                  </a:cubicBezTo>
                  <a:lnTo>
                    <a:pt x="2420527" y="124438"/>
                  </a:lnTo>
                  <a:cubicBezTo>
                    <a:pt x="2420527" y="124438"/>
                    <a:pt x="2420527" y="124438"/>
                    <a:pt x="2420527" y="124438"/>
                  </a:cubicBezTo>
                  <a:cubicBezTo>
                    <a:pt x="2437676" y="119317"/>
                    <a:pt x="2454825" y="114026"/>
                    <a:pt x="2472059" y="108990"/>
                  </a:cubicBezTo>
                  <a:lnTo>
                    <a:pt x="2473765" y="108478"/>
                  </a:lnTo>
                  <a:cubicBezTo>
                    <a:pt x="2478970" y="107454"/>
                    <a:pt x="2483236" y="106856"/>
                    <a:pt x="2486221" y="106600"/>
                  </a:cubicBezTo>
                  <a:cubicBezTo>
                    <a:pt x="2486819" y="107710"/>
                    <a:pt x="2487501" y="108819"/>
                    <a:pt x="2488184" y="110014"/>
                  </a:cubicBezTo>
                  <a:lnTo>
                    <a:pt x="2485966" y="110697"/>
                  </a:lnTo>
                  <a:cubicBezTo>
                    <a:pt x="2464551" y="117098"/>
                    <a:pt x="2443051" y="123329"/>
                    <a:pt x="2421722" y="129815"/>
                  </a:cubicBezTo>
                  <a:lnTo>
                    <a:pt x="2421722" y="129815"/>
                  </a:lnTo>
                  <a:cubicBezTo>
                    <a:pt x="2421722" y="129815"/>
                    <a:pt x="2421551" y="129815"/>
                    <a:pt x="2421551" y="129815"/>
                  </a:cubicBezTo>
                  <a:lnTo>
                    <a:pt x="2421381" y="129815"/>
                  </a:lnTo>
                  <a:cubicBezTo>
                    <a:pt x="2421381" y="129815"/>
                    <a:pt x="2421381" y="129815"/>
                    <a:pt x="2421381" y="129815"/>
                  </a:cubicBezTo>
                  <a:cubicBezTo>
                    <a:pt x="2400392" y="137326"/>
                    <a:pt x="2379405" y="145178"/>
                    <a:pt x="2358416" y="152774"/>
                  </a:cubicBezTo>
                  <a:lnTo>
                    <a:pt x="2356283" y="153542"/>
                  </a:lnTo>
                  <a:cubicBezTo>
                    <a:pt x="2356283" y="153542"/>
                    <a:pt x="2356283" y="153371"/>
                    <a:pt x="2356198" y="153457"/>
                  </a:cubicBezTo>
                  <a:lnTo>
                    <a:pt x="2331712" y="158407"/>
                  </a:lnTo>
                  <a:cubicBezTo>
                    <a:pt x="2308762" y="163101"/>
                    <a:pt x="2285811" y="167966"/>
                    <a:pt x="2263032" y="173599"/>
                  </a:cubicBezTo>
                  <a:lnTo>
                    <a:pt x="2263032" y="173599"/>
                  </a:lnTo>
                  <a:cubicBezTo>
                    <a:pt x="2263032" y="173599"/>
                    <a:pt x="2262861" y="173599"/>
                    <a:pt x="2262861" y="173599"/>
                  </a:cubicBezTo>
                  <a:lnTo>
                    <a:pt x="2262690" y="173599"/>
                  </a:lnTo>
                  <a:cubicBezTo>
                    <a:pt x="2262690" y="173599"/>
                    <a:pt x="2262690" y="173599"/>
                    <a:pt x="2262690" y="173599"/>
                  </a:cubicBezTo>
                  <a:cubicBezTo>
                    <a:pt x="2240252" y="180256"/>
                    <a:pt x="2217984" y="187767"/>
                    <a:pt x="2195802" y="195448"/>
                  </a:cubicBezTo>
                  <a:lnTo>
                    <a:pt x="2172254" y="203642"/>
                  </a:lnTo>
                  <a:cubicBezTo>
                    <a:pt x="2172254" y="203642"/>
                    <a:pt x="2172254" y="203983"/>
                    <a:pt x="2172340" y="203898"/>
                  </a:cubicBezTo>
                  <a:lnTo>
                    <a:pt x="2196569" y="197326"/>
                  </a:lnTo>
                  <a:cubicBezTo>
                    <a:pt x="2219179" y="191437"/>
                    <a:pt x="2241958" y="185974"/>
                    <a:pt x="2264653" y="180256"/>
                  </a:cubicBezTo>
                  <a:lnTo>
                    <a:pt x="2264653" y="180256"/>
                  </a:lnTo>
                  <a:cubicBezTo>
                    <a:pt x="2264653" y="180256"/>
                    <a:pt x="2264653" y="180256"/>
                    <a:pt x="2264653" y="180256"/>
                  </a:cubicBezTo>
                  <a:lnTo>
                    <a:pt x="2264653" y="180256"/>
                  </a:lnTo>
                  <a:cubicBezTo>
                    <a:pt x="2264653" y="180256"/>
                    <a:pt x="2264653" y="180256"/>
                    <a:pt x="2264653" y="180256"/>
                  </a:cubicBezTo>
                  <a:cubicBezTo>
                    <a:pt x="2287091" y="173599"/>
                    <a:pt x="2309444" y="166771"/>
                    <a:pt x="2331968" y="160284"/>
                  </a:cubicBezTo>
                  <a:lnTo>
                    <a:pt x="2354236" y="154139"/>
                  </a:lnTo>
                  <a:lnTo>
                    <a:pt x="2335893" y="160626"/>
                  </a:lnTo>
                  <a:cubicBezTo>
                    <a:pt x="2335893" y="160626"/>
                    <a:pt x="2335893" y="160967"/>
                    <a:pt x="2335978" y="160882"/>
                  </a:cubicBezTo>
                  <a:lnTo>
                    <a:pt x="2359099" y="154566"/>
                  </a:lnTo>
                  <a:cubicBezTo>
                    <a:pt x="2380684" y="148677"/>
                    <a:pt x="2402184" y="142788"/>
                    <a:pt x="2423599" y="136216"/>
                  </a:cubicBezTo>
                  <a:lnTo>
                    <a:pt x="2423599" y="136216"/>
                  </a:lnTo>
                  <a:cubicBezTo>
                    <a:pt x="2423599" y="136216"/>
                    <a:pt x="2423599" y="136216"/>
                    <a:pt x="2423599" y="136216"/>
                  </a:cubicBezTo>
                  <a:lnTo>
                    <a:pt x="2423599" y="136216"/>
                  </a:lnTo>
                  <a:cubicBezTo>
                    <a:pt x="2423599" y="136216"/>
                    <a:pt x="2423599" y="136216"/>
                    <a:pt x="2423599" y="136216"/>
                  </a:cubicBezTo>
                  <a:cubicBezTo>
                    <a:pt x="2444672" y="128706"/>
                    <a:pt x="2465489" y="120512"/>
                    <a:pt x="2486307" y="112404"/>
                  </a:cubicBezTo>
                  <a:lnTo>
                    <a:pt x="2488866" y="111380"/>
                  </a:lnTo>
                  <a:cubicBezTo>
                    <a:pt x="2489208" y="112063"/>
                    <a:pt x="2489549" y="112745"/>
                    <a:pt x="2489805" y="113428"/>
                  </a:cubicBezTo>
                  <a:cubicBezTo>
                    <a:pt x="2491511" y="117952"/>
                    <a:pt x="2492962" y="122646"/>
                    <a:pt x="2494156" y="127340"/>
                  </a:cubicBezTo>
                  <a:cubicBezTo>
                    <a:pt x="2500982" y="153542"/>
                    <a:pt x="2508916" y="179317"/>
                    <a:pt x="2517448" y="205007"/>
                  </a:cubicBezTo>
                  <a:cubicBezTo>
                    <a:pt x="2511731" y="205007"/>
                    <a:pt x="2506101" y="205007"/>
                    <a:pt x="2500384" y="205007"/>
                  </a:cubicBezTo>
                  <a:lnTo>
                    <a:pt x="2497228" y="205007"/>
                  </a:lnTo>
                  <a:cubicBezTo>
                    <a:pt x="2497228" y="205007"/>
                    <a:pt x="2500640" y="201508"/>
                    <a:pt x="2500640" y="201508"/>
                  </a:cubicBezTo>
                  <a:cubicBezTo>
                    <a:pt x="2500640" y="201508"/>
                    <a:pt x="2500469" y="201252"/>
                    <a:pt x="2500469" y="201252"/>
                  </a:cubicBezTo>
                  <a:lnTo>
                    <a:pt x="2497569" y="203386"/>
                  </a:lnTo>
                  <a:lnTo>
                    <a:pt x="2498251" y="202276"/>
                  </a:lnTo>
                  <a:cubicBezTo>
                    <a:pt x="2498251" y="202276"/>
                    <a:pt x="2498081" y="202020"/>
                    <a:pt x="2497995" y="202105"/>
                  </a:cubicBezTo>
                  <a:lnTo>
                    <a:pt x="2496630" y="204068"/>
                  </a:lnTo>
                  <a:lnTo>
                    <a:pt x="2495265" y="205092"/>
                  </a:lnTo>
                  <a:lnTo>
                    <a:pt x="2494071" y="205946"/>
                  </a:lnTo>
                  <a:lnTo>
                    <a:pt x="2495180" y="206116"/>
                  </a:lnTo>
                  <a:lnTo>
                    <a:pt x="2489720" y="213969"/>
                  </a:lnTo>
                  <a:lnTo>
                    <a:pt x="2481273" y="225747"/>
                  </a:lnTo>
                  <a:cubicBezTo>
                    <a:pt x="2473254" y="236671"/>
                    <a:pt x="2464892" y="247425"/>
                    <a:pt x="2456446" y="258008"/>
                  </a:cubicBezTo>
                  <a:cubicBezTo>
                    <a:pt x="2447914" y="268592"/>
                    <a:pt x="2439212" y="279004"/>
                    <a:pt x="2430510" y="289331"/>
                  </a:cubicBezTo>
                  <a:lnTo>
                    <a:pt x="2430510" y="289331"/>
                  </a:lnTo>
                  <a:cubicBezTo>
                    <a:pt x="2430510" y="289331"/>
                    <a:pt x="2430424" y="289502"/>
                    <a:pt x="2430424" y="289502"/>
                  </a:cubicBezTo>
                  <a:lnTo>
                    <a:pt x="2430253" y="289673"/>
                  </a:lnTo>
                  <a:lnTo>
                    <a:pt x="2430253" y="289673"/>
                  </a:lnTo>
                  <a:cubicBezTo>
                    <a:pt x="2423514" y="298208"/>
                    <a:pt x="2416603" y="306657"/>
                    <a:pt x="2409692" y="315107"/>
                  </a:cubicBezTo>
                  <a:cubicBezTo>
                    <a:pt x="2404573" y="316899"/>
                    <a:pt x="2399369" y="318691"/>
                    <a:pt x="2394250" y="320569"/>
                  </a:cubicBezTo>
                  <a:cubicBezTo>
                    <a:pt x="2399625" y="314595"/>
                    <a:pt x="2404914" y="308620"/>
                    <a:pt x="2410033" y="302475"/>
                  </a:cubicBezTo>
                  <a:lnTo>
                    <a:pt x="2410033" y="302475"/>
                  </a:lnTo>
                  <a:cubicBezTo>
                    <a:pt x="2410033" y="302475"/>
                    <a:pt x="2410033" y="302475"/>
                    <a:pt x="2410033" y="302475"/>
                  </a:cubicBezTo>
                  <a:lnTo>
                    <a:pt x="2410033" y="302475"/>
                  </a:lnTo>
                  <a:cubicBezTo>
                    <a:pt x="2410033" y="302475"/>
                    <a:pt x="2410033" y="302475"/>
                    <a:pt x="2410033" y="302475"/>
                  </a:cubicBezTo>
                  <a:cubicBezTo>
                    <a:pt x="2424537" y="283528"/>
                    <a:pt x="2437932" y="263727"/>
                    <a:pt x="2450559" y="243585"/>
                  </a:cubicBezTo>
                  <a:cubicBezTo>
                    <a:pt x="2455081" y="236415"/>
                    <a:pt x="2459517" y="229161"/>
                    <a:pt x="2463954" y="221906"/>
                  </a:cubicBezTo>
                  <a:cubicBezTo>
                    <a:pt x="2463954" y="221821"/>
                    <a:pt x="2463783" y="221650"/>
                    <a:pt x="2463698" y="221735"/>
                  </a:cubicBezTo>
                  <a:cubicBezTo>
                    <a:pt x="2458835" y="228649"/>
                    <a:pt x="2453972" y="235562"/>
                    <a:pt x="2448938" y="242304"/>
                  </a:cubicBezTo>
                  <a:cubicBezTo>
                    <a:pt x="2434775" y="261422"/>
                    <a:pt x="2419845" y="279858"/>
                    <a:pt x="2404658" y="298037"/>
                  </a:cubicBezTo>
                  <a:lnTo>
                    <a:pt x="2404658" y="298037"/>
                  </a:lnTo>
                  <a:cubicBezTo>
                    <a:pt x="2404658" y="298037"/>
                    <a:pt x="2404573" y="298208"/>
                    <a:pt x="2404573" y="298208"/>
                  </a:cubicBezTo>
                  <a:lnTo>
                    <a:pt x="2404573" y="298378"/>
                  </a:lnTo>
                  <a:cubicBezTo>
                    <a:pt x="2404573" y="298378"/>
                    <a:pt x="2404487" y="298378"/>
                    <a:pt x="2404487" y="298378"/>
                  </a:cubicBezTo>
                  <a:cubicBezTo>
                    <a:pt x="2397833" y="307084"/>
                    <a:pt x="2391093" y="315619"/>
                    <a:pt x="2384267" y="324239"/>
                  </a:cubicBezTo>
                  <a:cubicBezTo>
                    <a:pt x="2379831" y="325775"/>
                    <a:pt x="2375394" y="327397"/>
                    <a:pt x="2370958" y="328933"/>
                  </a:cubicBezTo>
                  <a:lnTo>
                    <a:pt x="2365583" y="330811"/>
                  </a:lnTo>
                  <a:cubicBezTo>
                    <a:pt x="2372409" y="323983"/>
                    <a:pt x="2379063" y="316984"/>
                    <a:pt x="2385633" y="309815"/>
                  </a:cubicBezTo>
                  <a:lnTo>
                    <a:pt x="2385633" y="309815"/>
                  </a:lnTo>
                  <a:cubicBezTo>
                    <a:pt x="2385633" y="309815"/>
                    <a:pt x="2385633" y="309815"/>
                    <a:pt x="2385633" y="309815"/>
                  </a:cubicBezTo>
                  <a:lnTo>
                    <a:pt x="2385633" y="309815"/>
                  </a:lnTo>
                  <a:cubicBezTo>
                    <a:pt x="2385633" y="309815"/>
                    <a:pt x="2385633" y="309815"/>
                    <a:pt x="2385633" y="309815"/>
                  </a:cubicBezTo>
                  <a:cubicBezTo>
                    <a:pt x="2393994" y="299744"/>
                    <a:pt x="2402099" y="289417"/>
                    <a:pt x="2409862" y="278919"/>
                  </a:cubicBezTo>
                  <a:cubicBezTo>
                    <a:pt x="2417627" y="268336"/>
                    <a:pt x="2425135" y="257667"/>
                    <a:pt x="2432301" y="246742"/>
                  </a:cubicBezTo>
                  <a:lnTo>
                    <a:pt x="2439980" y="235050"/>
                  </a:lnTo>
                  <a:lnTo>
                    <a:pt x="2447488" y="223186"/>
                  </a:lnTo>
                  <a:cubicBezTo>
                    <a:pt x="2447488" y="223186"/>
                    <a:pt x="2447317" y="222930"/>
                    <a:pt x="2447231" y="223016"/>
                  </a:cubicBezTo>
                  <a:lnTo>
                    <a:pt x="2439041" y="234282"/>
                  </a:lnTo>
                  <a:lnTo>
                    <a:pt x="2430680" y="245377"/>
                  </a:lnTo>
                  <a:cubicBezTo>
                    <a:pt x="2422745" y="255704"/>
                    <a:pt x="2414470" y="265775"/>
                    <a:pt x="2406108" y="275761"/>
                  </a:cubicBezTo>
                  <a:cubicBezTo>
                    <a:pt x="2397662" y="285661"/>
                    <a:pt x="2389045" y="295476"/>
                    <a:pt x="2380343" y="305121"/>
                  </a:cubicBezTo>
                  <a:lnTo>
                    <a:pt x="2380343" y="305121"/>
                  </a:lnTo>
                  <a:cubicBezTo>
                    <a:pt x="2380343" y="305121"/>
                    <a:pt x="2380258" y="305292"/>
                    <a:pt x="2380258" y="305292"/>
                  </a:cubicBezTo>
                  <a:lnTo>
                    <a:pt x="2380087" y="305462"/>
                  </a:lnTo>
                  <a:lnTo>
                    <a:pt x="2380087" y="305462"/>
                  </a:lnTo>
                  <a:cubicBezTo>
                    <a:pt x="2372750" y="314168"/>
                    <a:pt x="2365327" y="322702"/>
                    <a:pt x="2357819" y="331237"/>
                  </a:cubicBezTo>
                  <a:lnTo>
                    <a:pt x="2331883" y="337980"/>
                  </a:lnTo>
                  <a:cubicBezTo>
                    <a:pt x="2330603" y="338321"/>
                    <a:pt x="2329323" y="338663"/>
                    <a:pt x="2328044" y="339004"/>
                  </a:cubicBezTo>
                  <a:cubicBezTo>
                    <a:pt x="2334783" y="331067"/>
                    <a:pt x="2341524" y="323215"/>
                    <a:pt x="2348178" y="315192"/>
                  </a:cubicBezTo>
                  <a:lnTo>
                    <a:pt x="2348178" y="315192"/>
                  </a:lnTo>
                  <a:cubicBezTo>
                    <a:pt x="2348178" y="315192"/>
                    <a:pt x="2348178" y="315192"/>
                    <a:pt x="2348178" y="315192"/>
                  </a:cubicBezTo>
                  <a:lnTo>
                    <a:pt x="2348178" y="315192"/>
                  </a:lnTo>
                  <a:cubicBezTo>
                    <a:pt x="2348178" y="315192"/>
                    <a:pt x="2348178" y="315192"/>
                    <a:pt x="2348178" y="315192"/>
                  </a:cubicBezTo>
                  <a:cubicBezTo>
                    <a:pt x="2364986" y="293428"/>
                    <a:pt x="2381452" y="271323"/>
                    <a:pt x="2398004" y="249388"/>
                  </a:cubicBezTo>
                  <a:lnTo>
                    <a:pt x="2415749" y="225917"/>
                  </a:lnTo>
                  <a:cubicBezTo>
                    <a:pt x="2415749" y="225917"/>
                    <a:pt x="2415579" y="225661"/>
                    <a:pt x="2415494" y="225747"/>
                  </a:cubicBezTo>
                  <a:lnTo>
                    <a:pt x="2396468" y="248023"/>
                  </a:lnTo>
                  <a:cubicBezTo>
                    <a:pt x="2378551" y="268848"/>
                    <a:pt x="2360464" y="289673"/>
                    <a:pt x="2342803" y="310754"/>
                  </a:cubicBezTo>
                  <a:lnTo>
                    <a:pt x="2342803" y="310754"/>
                  </a:lnTo>
                  <a:cubicBezTo>
                    <a:pt x="2342803" y="310754"/>
                    <a:pt x="2342718" y="310924"/>
                    <a:pt x="2342718" y="310924"/>
                  </a:cubicBezTo>
                  <a:lnTo>
                    <a:pt x="2342548" y="311095"/>
                  </a:lnTo>
                  <a:lnTo>
                    <a:pt x="2342548" y="311095"/>
                  </a:lnTo>
                  <a:cubicBezTo>
                    <a:pt x="2334783" y="321166"/>
                    <a:pt x="2327105" y="331237"/>
                    <a:pt x="2319512" y="341394"/>
                  </a:cubicBezTo>
                  <a:cubicBezTo>
                    <a:pt x="2315246" y="342503"/>
                    <a:pt x="2310895" y="343613"/>
                    <a:pt x="2306629" y="344723"/>
                  </a:cubicBezTo>
                  <a:cubicBezTo>
                    <a:pt x="2311492" y="339687"/>
                    <a:pt x="2316355" y="334566"/>
                    <a:pt x="2321047" y="329445"/>
                  </a:cubicBezTo>
                  <a:lnTo>
                    <a:pt x="2321047" y="329445"/>
                  </a:lnTo>
                  <a:cubicBezTo>
                    <a:pt x="2321047" y="329445"/>
                    <a:pt x="2321047" y="329445"/>
                    <a:pt x="2321047" y="329445"/>
                  </a:cubicBezTo>
                  <a:lnTo>
                    <a:pt x="2321047" y="329445"/>
                  </a:lnTo>
                  <a:cubicBezTo>
                    <a:pt x="2321047" y="329445"/>
                    <a:pt x="2321047" y="329445"/>
                    <a:pt x="2321047" y="329445"/>
                  </a:cubicBezTo>
                  <a:cubicBezTo>
                    <a:pt x="2335807" y="311778"/>
                    <a:pt x="2349714" y="293428"/>
                    <a:pt x="2363280" y="274822"/>
                  </a:cubicBezTo>
                  <a:cubicBezTo>
                    <a:pt x="2368143" y="268165"/>
                    <a:pt x="2372920" y="261508"/>
                    <a:pt x="2377698" y="254851"/>
                  </a:cubicBezTo>
                  <a:cubicBezTo>
                    <a:pt x="2377698" y="254851"/>
                    <a:pt x="2377527" y="254595"/>
                    <a:pt x="2377442" y="254680"/>
                  </a:cubicBezTo>
                  <a:cubicBezTo>
                    <a:pt x="2372238" y="260996"/>
                    <a:pt x="2367034" y="267226"/>
                    <a:pt x="2361744" y="273457"/>
                  </a:cubicBezTo>
                  <a:cubicBezTo>
                    <a:pt x="2349458" y="287795"/>
                    <a:pt x="2336831" y="301707"/>
                    <a:pt x="2324204" y="315619"/>
                  </a:cubicBezTo>
                  <a:lnTo>
                    <a:pt x="2296732" y="324580"/>
                  </a:lnTo>
                  <a:cubicBezTo>
                    <a:pt x="2296050" y="324836"/>
                    <a:pt x="2295281" y="325007"/>
                    <a:pt x="2294599" y="325263"/>
                  </a:cubicBezTo>
                  <a:cubicBezTo>
                    <a:pt x="2310127" y="305548"/>
                    <a:pt x="2325313" y="285576"/>
                    <a:pt x="2340670" y="265690"/>
                  </a:cubicBezTo>
                  <a:lnTo>
                    <a:pt x="2357563" y="243841"/>
                  </a:lnTo>
                  <a:cubicBezTo>
                    <a:pt x="2357563" y="243841"/>
                    <a:pt x="2357393" y="243585"/>
                    <a:pt x="2357307" y="243670"/>
                  </a:cubicBezTo>
                  <a:lnTo>
                    <a:pt x="2339135" y="264239"/>
                  </a:lnTo>
                  <a:cubicBezTo>
                    <a:pt x="2322071" y="283528"/>
                    <a:pt x="2304837" y="302731"/>
                    <a:pt x="2288030" y="322276"/>
                  </a:cubicBezTo>
                  <a:cubicBezTo>
                    <a:pt x="2288030" y="322276"/>
                    <a:pt x="2288030" y="322276"/>
                    <a:pt x="2288030" y="322276"/>
                  </a:cubicBezTo>
                  <a:cubicBezTo>
                    <a:pt x="2288030" y="322276"/>
                    <a:pt x="2288030" y="322361"/>
                    <a:pt x="2287944" y="322446"/>
                  </a:cubicBezTo>
                  <a:cubicBezTo>
                    <a:pt x="2287944" y="322446"/>
                    <a:pt x="2287944" y="322532"/>
                    <a:pt x="2287859" y="322617"/>
                  </a:cubicBezTo>
                  <a:cubicBezTo>
                    <a:pt x="2287859" y="322617"/>
                    <a:pt x="2287859" y="322617"/>
                    <a:pt x="2287859" y="322617"/>
                  </a:cubicBezTo>
                  <a:cubicBezTo>
                    <a:pt x="2286152" y="324751"/>
                    <a:pt x="2284447" y="326970"/>
                    <a:pt x="2282740" y="329104"/>
                  </a:cubicBezTo>
                  <a:cubicBezTo>
                    <a:pt x="2276939" y="330981"/>
                    <a:pt x="2271222" y="332859"/>
                    <a:pt x="2265420" y="334737"/>
                  </a:cubicBezTo>
                  <a:cubicBezTo>
                    <a:pt x="2278730" y="316216"/>
                    <a:pt x="2291442" y="297183"/>
                    <a:pt x="2303728" y="277980"/>
                  </a:cubicBezTo>
                  <a:cubicBezTo>
                    <a:pt x="2308762" y="270128"/>
                    <a:pt x="2313796" y="262190"/>
                    <a:pt x="2318744" y="254253"/>
                  </a:cubicBezTo>
                  <a:cubicBezTo>
                    <a:pt x="2318744" y="254168"/>
                    <a:pt x="2318573" y="253997"/>
                    <a:pt x="2318488" y="254083"/>
                  </a:cubicBezTo>
                  <a:cubicBezTo>
                    <a:pt x="2313113" y="261678"/>
                    <a:pt x="2307653" y="269189"/>
                    <a:pt x="2302192" y="276700"/>
                  </a:cubicBezTo>
                  <a:cubicBezTo>
                    <a:pt x="2286664" y="297610"/>
                    <a:pt x="2270540" y="318094"/>
                    <a:pt x="2254329" y="338407"/>
                  </a:cubicBezTo>
                  <a:cubicBezTo>
                    <a:pt x="2242726" y="342162"/>
                    <a:pt x="2231123" y="346003"/>
                    <a:pt x="2219520" y="349758"/>
                  </a:cubicBezTo>
                  <a:cubicBezTo>
                    <a:pt x="2227028" y="337895"/>
                    <a:pt x="2234450" y="325946"/>
                    <a:pt x="2241958" y="314082"/>
                  </a:cubicBezTo>
                  <a:lnTo>
                    <a:pt x="2254244" y="294538"/>
                  </a:lnTo>
                  <a:cubicBezTo>
                    <a:pt x="2254244" y="294538"/>
                    <a:pt x="2254074" y="294282"/>
                    <a:pt x="2253988" y="294367"/>
                  </a:cubicBezTo>
                  <a:lnTo>
                    <a:pt x="2240252" y="312802"/>
                  </a:lnTo>
                  <a:cubicBezTo>
                    <a:pt x="2230270" y="326116"/>
                    <a:pt x="2220202" y="339431"/>
                    <a:pt x="2210306" y="352830"/>
                  </a:cubicBezTo>
                  <a:cubicBezTo>
                    <a:pt x="2208002" y="353599"/>
                    <a:pt x="2205698" y="354367"/>
                    <a:pt x="2203480" y="355135"/>
                  </a:cubicBezTo>
                  <a:cubicBezTo>
                    <a:pt x="2203480" y="355135"/>
                    <a:pt x="2203480" y="355135"/>
                    <a:pt x="2203480" y="355135"/>
                  </a:cubicBezTo>
                  <a:cubicBezTo>
                    <a:pt x="2203480" y="355135"/>
                    <a:pt x="2203310" y="355135"/>
                    <a:pt x="2203224" y="355220"/>
                  </a:cubicBezTo>
                  <a:cubicBezTo>
                    <a:pt x="2203224" y="355220"/>
                    <a:pt x="2203054" y="355220"/>
                    <a:pt x="2202968" y="355220"/>
                  </a:cubicBezTo>
                  <a:cubicBezTo>
                    <a:pt x="2202968" y="355220"/>
                    <a:pt x="2202968" y="355220"/>
                    <a:pt x="2202968" y="355220"/>
                  </a:cubicBezTo>
                  <a:cubicBezTo>
                    <a:pt x="2199385" y="356586"/>
                    <a:pt x="2195716" y="357951"/>
                    <a:pt x="2192133" y="359317"/>
                  </a:cubicBezTo>
                  <a:cubicBezTo>
                    <a:pt x="2197935" y="350356"/>
                    <a:pt x="2203565" y="341308"/>
                    <a:pt x="2209111" y="332176"/>
                  </a:cubicBezTo>
                  <a:cubicBezTo>
                    <a:pt x="2210050" y="331749"/>
                    <a:pt x="2210988" y="331323"/>
                    <a:pt x="2211927" y="330896"/>
                  </a:cubicBezTo>
                  <a:lnTo>
                    <a:pt x="2229587" y="323215"/>
                  </a:lnTo>
                  <a:cubicBezTo>
                    <a:pt x="2229587" y="323215"/>
                    <a:pt x="2229587" y="322873"/>
                    <a:pt x="2229502" y="322959"/>
                  </a:cubicBezTo>
                  <a:lnTo>
                    <a:pt x="2211244" y="328933"/>
                  </a:lnTo>
                  <a:cubicBezTo>
                    <a:pt x="2211244" y="328933"/>
                    <a:pt x="2211073" y="328933"/>
                    <a:pt x="2210988" y="329018"/>
                  </a:cubicBezTo>
                  <a:cubicBezTo>
                    <a:pt x="2215254" y="322020"/>
                    <a:pt x="2219435" y="314936"/>
                    <a:pt x="2223530" y="307852"/>
                  </a:cubicBezTo>
                  <a:cubicBezTo>
                    <a:pt x="2228051" y="300085"/>
                    <a:pt x="2232488" y="292318"/>
                    <a:pt x="2236925" y="284552"/>
                  </a:cubicBezTo>
                  <a:cubicBezTo>
                    <a:pt x="2236925" y="284467"/>
                    <a:pt x="2236754" y="284296"/>
                    <a:pt x="2236669" y="284381"/>
                  </a:cubicBezTo>
                  <a:cubicBezTo>
                    <a:pt x="2231805" y="291806"/>
                    <a:pt x="2226857" y="299232"/>
                    <a:pt x="2221909" y="306657"/>
                  </a:cubicBezTo>
                  <a:cubicBezTo>
                    <a:pt x="2216278" y="314851"/>
                    <a:pt x="2210562" y="322959"/>
                    <a:pt x="2204845" y="331067"/>
                  </a:cubicBezTo>
                  <a:cubicBezTo>
                    <a:pt x="2201006" y="332347"/>
                    <a:pt x="2197252" y="333542"/>
                    <a:pt x="2193413" y="334822"/>
                  </a:cubicBezTo>
                  <a:lnTo>
                    <a:pt x="2197167" y="327909"/>
                  </a:lnTo>
                  <a:lnTo>
                    <a:pt x="2203054" y="316728"/>
                  </a:lnTo>
                  <a:cubicBezTo>
                    <a:pt x="2203054" y="316728"/>
                    <a:pt x="2202883" y="316472"/>
                    <a:pt x="2202798" y="316557"/>
                  </a:cubicBezTo>
                  <a:lnTo>
                    <a:pt x="2196228" y="327226"/>
                  </a:lnTo>
                  <a:lnTo>
                    <a:pt x="2190853" y="335676"/>
                  </a:lnTo>
                  <a:cubicBezTo>
                    <a:pt x="2180615" y="339090"/>
                    <a:pt x="2170292" y="342674"/>
                    <a:pt x="2160139" y="346429"/>
                  </a:cubicBezTo>
                  <a:lnTo>
                    <a:pt x="2160139" y="346429"/>
                  </a:lnTo>
                  <a:cubicBezTo>
                    <a:pt x="2160139" y="346429"/>
                    <a:pt x="2160054" y="346429"/>
                    <a:pt x="2160054" y="346429"/>
                  </a:cubicBezTo>
                  <a:lnTo>
                    <a:pt x="2159968" y="346429"/>
                  </a:lnTo>
                  <a:cubicBezTo>
                    <a:pt x="2159968" y="346429"/>
                    <a:pt x="2159968" y="346429"/>
                    <a:pt x="2159968" y="346429"/>
                  </a:cubicBezTo>
                  <a:cubicBezTo>
                    <a:pt x="2156983" y="347710"/>
                    <a:pt x="2153996" y="349075"/>
                    <a:pt x="2151010" y="350441"/>
                  </a:cubicBezTo>
                  <a:cubicBezTo>
                    <a:pt x="2151949" y="348734"/>
                    <a:pt x="2152887" y="347027"/>
                    <a:pt x="2153826" y="345320"/>
                  </a:cubicBezTo>
                  <a:cubicBezTo>
                    <a:pt x="2156897" y="339772"/>
                    <a:pt x="2159968" y="334139"/>
                    <a:pt x="2163040" y="328592"/>
                  </a:cubicBezTo>
                  <a:cubicBezTo>
                    <a:pt x="2163040" y="328592"/>
                    <a:pt x="2162784" y="328336"/>
                    <a:pt x="2162784" y="328421"/>
                  </a:cubicBezTo>
                  <a:cubicBezTo>
                    <a:pt x="2159286" y="333713"/>
                    <a:pt x="2155703" y="338919"/>
                    <a:pt x="2152119" y="344125"/>
                  </a:cubicBezTo>
                  <a:cubicBezTo>
                    <a:pt x="2150157" y="346941"/>
                    <a:pt x="2148195" y="349758"/>
                    <a:pt x="2146147" y="352574"/>
                  </a:cubicBezTo>
                  <a:cubicBezTo>
                    <a:pt x="2138895" y="355903"/>
                    <a:pt x="2131728" y="359317"/>
                    <a:pt x="2124647" y="362731"/>
                  </a:cubicBezTo>
                  <a:cubicBezTo>
                    <a:pt x="2130364" y="353513"/>
                    <a:pt x="2135824" y="344125"/>
                    <a:pt x="2141284" y="334737"/>
                  </a:cubicBezTo>
                  <a:lnTo>
                    <a:pt x="2149901" y="319886"/>
                  </a:lnTo>
                  <a:cubicBezTo>
                    <a:pt x="2149901" y="319886"/>
                    <a:pt x="2149730" y="319630"/>
                    <a:pt x="2149645" y="319715"/>
                  </a:cubicBezTo>
                  <a:lnTo>
                    <a:pt x="2139578" y="333456"/>
                  </a:lnTo>
                  <a:cubicBezTo>
                    <a:pt x="2130876" y="344979"/>
                    <a:pt x="2122173" y="356501"/>
                    <a:pt x="2113470" y="368022"/>
                  </a:cubicBezTo>
                  <a:cubicBezTo>
                    <a:pt x="2113470" y="368022"/>
                    <a:pt x="2113470" y="368022"/>
                    <a:pt x="2113470" y="368022"/>
                  </a:cubicBezTo>
                  <a:cubicBezTo>
                    <a:pt x="2118675" y="360085"/>
                    <a:pt x="2123709" y="351977"/>
                    <a:pt x="2128572" y="343869"/>
                  </a:cubicBezTo>
                  <a:cubicBezTo>
                    <a:pt x="2131472" y="339090"/>
                    <a:pt x="2134288" y="334225"/>
                    <a:pt x="2137103" y="329360"/>
                  </a:cubicBezTo>
                  <a:cubicBezTo>
                    <a:pt x="2137103" y="329360"/>
                    <a:pt x="2136933" y="329104"/>
                    <a:pt x="2136847" y="329189"/>
                  </a:cubicBezTo>
                  <a:cubicBezTo>
                    <a:pt x="2133605" y="333713"/>
                    <a:pt x="2130278" y="338151"/>
                    <a:pt x="2126951" y="342589"/>
                  </a:cubicBezTo>
                  <a:cubicBezTo>
                    <a:pt x="2118845" y="353172"/>
                    <a:pt x="2110399" y="363414"/>
                    <a:pt x="2101953" y="373570"/>
                  </a:cubicBezTo>
                  <a:lnTo>
                    <a:pt x="2093677" y="377581"/>
                  </a:lnTo>
                  <a:cubicBezTo>
                    <a:pt x="2093677" y="377581"/>
                    <a:pt x="2093677" y="377923"/>
                    <a:pt x="2093762" y="377838"/>
                  </a:cubicBezTo>
                  <a:lnTo>
                    <a:pt x="2100417" y="375363"/>
                  </a:lnTo>
                  <a:cubicBezTo>
                    <a:pt x="2099393" y="376557"/>
                    <a:pt x="2098370" y="377752"/>
                    <a:pt x="2097431" y="378947"/>
                  </a:cubicBezTo>
                  <a:lnTo>
                    <a:pt x="2097431" y="378947"/>
                  </a:lnTo>
                  <a:cubicBezTo>
                    <a:pt x="2097431" y="378947"/>
                    <a:pt x="2097431" y="379033"/>
                    <a:pt x="2097431" y="379033"/>
                  </a:cubicBezTo>
                  <a:lnTo>
                    <a:pt x="2097431" y="379033"/>
                  </a:lnTo>
                  <a:cubicBezTo>
                    <a:pt x="2097431" y="379033"/>
                    <a:pt x="2097431" y="379118"/>
                    <a:pt x="2097431" y="379118"/>
                  </a:cubicBezTo>
                  <a:cubicBezTo>
                    <a:pt x="2091971" y="386629"/>
                    <a:pt x="2086425" y="394225"/>
                    <a:pt x="2080794" y="401650"/>
                  </a:cubicBezTo>
                  <a:lnTo>
                    <a:pt x="2079002" y="402333"/>
                  </a:lnTo>
                  <a:cubicBezTo>
                    <a:pt x="2079002" y="402333"/>
                    <a:pt x="2079002" y="402674"/>
                    <a:pt x="2079088" y="402589"/>
                  </a:cubicBezTo>
                  <a:lnTo>
                    <a:pt x="2080367" y="402162"/>
                  </a:lnTo>
                  <a:cubicBezTo>
                    <a:pt x="2076955" y="406600"/>
                    <a:pt x="2073542" y="411038"/>
                    <a:pt x="2070130" y="415476"/>
                  </a:cubicBezTo>
                  <a:cubicBezTo>
                    <a:pt x="2068509" y="412660"/>
                    <a:pt x="2066717" y="409843"/>
                    <a:pt x="2064839" y="407112"/>
                  </a:cubicBezTo>
                  <a:cubicBezTo>
                    <a:pt x="2066631" y="405235"/>
                    <a:pt x="2068338" y="403271"/>
                    <a:pt x="2070044" y="401394"/>
                  </a:cubicBezTo>
                  <a:lnTo>
                    <a:pt x="2070044" y="401394"/>
                  </a:lnTo>
                  <a:cubicBezTo>
                    <a:pt x="2070044" y="401394"/>
                    <a:pt x="2070044" y="401394"/>
                    <a:pt x="2070044" y="401394"/>
                  </a:cubicBezTo>
                  <a:lnTo>
                    <a:pt x="2070044" y="401394"/>
                  </a:lnTo>
                  <a:cubicBezTo>
                    <a:pt x="2070044" y="401394"/>
                    <a:pt x="2070044" y="401394"/>
                    <a:pt x="2070044" y="401394"/>
                  </a:cubicBezTo>
                  <a:cubicBezTo>
                    <a:pt x="2078234" y="390555"/>
                    <a:pt x="2085742" y="379118"/>
                    <a:pt x="2093079" y="367681"/>
                  </a:cubicBezTo>
                  <a:cubicBezTo>
                    <a:pt x="2095725" y="363584"/>
                    <a:pt x="2098284" y="359488"/>
                    <a:pt x="2100844" y="355391"/>
                  </a:cubicBezTo>
                  <a:cubicBezTo>
                    <a:pt x="2100844" y="355391"/>
                    <a:pt x="2100673" y="355135"/>
                    <a:pt x="2100587" y="355220"/>
                  </a:cubicBezTo>
                  <a:cubicBezTo>
                    <a:pt x="2097602" y="358976"/>
                    <a:pt x="2094530" y="362731"/>
                    <a:pt x="2091459" y="366401"/>
                  </a:cubicBezTo>
                  <a:cubicBezTo>
                    <a:pt x="2082756" y="376813"/>
                    <a:pt x="2073627" y="386799"/>
                    <a:pt x="2064669" y="396956"/>
                  </a:cubicBezTo>
                  <a:lnTo>
                    <a:pt x="2064669" y="396956"/>
                  </a:lnTo>
                  <a:cubicBezTo>
                    <a:pt x="2064669" y="396956"/>
                    <a:pt x="2064669" y="396956"/>
                    <a:pt x="2064669" y="396956"/>
                  </a:cubicBezTo>
                  <a:lnTo>
                    <a:pt x="2064669" y="396956"/>
                  </a:lnTo>
                  <a:cubicBezTo>
                    <a:pt x="2064669" y="396956"/>
                    <a:pt x="2064669" y="396956"/>
                    <a:pt x="2064669" y="396956"/>
                  </a:cubicBezTo>
                  <a:lnTo>
                    <a:pt x="2061001" y="401821"/>
                  </a:lnTo>
                  <a:cubicBezTo>
                    <a:pt x="2059038" y="399175"/>
                    <a:pt x="2056905" y="396700"/>
                    <a:pt x="2054687" y="394225"/>
                  </a:cubicBezTo>
                  <a:cubicBezTo>
                    <a:pt x="2059038" y="389787"/>
                    <a:pt x="2063304" y="385263"/>
                    <a:pt x="2067399" y="380569"/>
                  </a:cubicBezTo>
                  <a:lnTo>
                    <a:pt x="2067399" y="380569"/>
                  </a:lnTo>
                  <a:cubicBezTo>
                    <a:pt x="2067399" y="380569"/>
                    <a:pt x="2067399" y="380569"/>
                    <a:pt x="2067399" y="380569"/>
                  </a:cubicBezTo>
                  <a:lnTo>
                    <a:pt x="2067399" y="380569"/>
                  </a:lnTo>
                  <a:cubicBezTo>
                    <a:pt x="2067399" y="380569"/>
                    <a:pt x="2067399" y="380569"/>
                    <a:pt x="2067399" y="380569"/>
                  </a:cubicBezTo>
                  <a:cubicBezTo>
                    <a:pt x="2074907" y="370327"/>
                    <a:pt x="2081733" y="359488"/>
                    <a:pt x="2088131" y="348563"/>
                  </a:cubicBezTo>
                  <a:cubicBezTo>
                    <a:pt x="2090435" y="344637"/>
                    <a:pt x="2092738" y="340796"/>
                    <a:pt x="2094957" y="336870"/>
                  </a:cubicBezTo>
                  <a:cubicBezTo>
                    <a:pt x="2094957" y="336870"/>
                    <a:pt x="2094700" y="336700"/>
                    <a:pt x="2094700" y="336700"/>
                  </a:cubicBezTo>
                  <a:cubicBezTo>
                    <a:pt x="2091971" y="340284"/>
                    <a:pt x="2089241" y="343869"/>
                    <a:pt x="2086510" y="347368"/>
                  </a:cubicBezTo>
                  <a:cubicBezTo>
                    <a:pt x="2078576" y="357269"/>
                    <a:pt x="2070214" y="366657"/>
                    <a:pt x="2062024" y="376131"/>
                  </a:cubicBezTo>
                  <a:lnTo>
                    <a:pt x="2062024" y="376131"/>
                  </a:lnTo>
                  <a:cubicBezTo>
                    <a:pt x="2062024" y="376131"/>
                    <a:pt x="2062024" y="376131"/>
                    <a:pt x="2062024" y="376131"/>
                  </a:cubicBezTo>
                  <a:lnTo>
                    <a:pt x="2062024" y="376131"/>
                  </a:lnTo>
                  <a:cubicBezTo>
                    <a:pt x="2062024" y="376131"/>
                    <a:pt x="2062024" y="376131"/>
                    <a:pt x="2062024" y="376131"/>
                  </a:cubicBezTo>
                  <a:cubicBezTo>
                    <a:pt x="2058526" y="380910"/>
                    <a:pt x="2054943" y="385690"/>
                    <a:pt x="2051445" y="390469"/>
                  </a:cubicBezTo>
                  <a:cubicBezTo>
                    <a:pt x="2049056" y="387909"/>
                    <a:pt x="2046497" y="385519"/>
                    <a:pt x="2043852" y="383044"/>
                  </a:cubicBezTo>
                  <a:cubicBezTo>
                    <a:pt x="2046667" y="380740"/>
                    <a:pt x="2049397" y="378350"/>
                    <a:pt x="2051957" y="375789"/>
                  </a:cubicBezTo>
                  <a:lnTo>
                    <a:pt x="2051957" y="375789"/>
                  </a:lnTo>
                  <a:cubicBezTo>
                    <a:pt x="2051957" y="375789"/>
                    <a:pt x="2051957" y="375789"/>
                    <a:pt x="2051957" y="375789"/>
                  </a:cubicBezTo>
                  <a:lnTo>
                    <a:pt x="2051957" y="375789"/>
                  </a:lnTo>
                  <a:cubicBezTo>
                    <a:pt x="2051957" y="375789"/>
                    <a:pt x="2051957" y="375789"/>
                    <a:pt x="2051957" y="375789"/>
                  </a:cubicBezTo>
                  <a:cubicBezTo>
                    <a:pt x="2057588" y="368876"/>
                    <a:pt x="2062451" y="361451"/>
                    <a:pt x="2066972" y="353855"/>
                  </a:cubicBezTo>
                  <a:cubicBezTo>
                    <a:pt x="2068593" y="351209"/>
                    <a:pt x="2070214" y="348478"/>
                    <a:pt x="2071750" y="345747"/>
                  </a:cubicBezTo>
                  <a:cubicBezTo>
                    <a:pt x="2071750" y="345747"/>
                    <a:pt x="2071494" y="345576"/>
                    <a:pt x="2071494" y="345576"/>
                  </a:cubicBezTo>
                  <a:cubicBezTo>
                    <a:pt x="2069447" y="347966"/>
                    <a:pt x="2067399" y="350270"/>
                    <a:pt x="2065351" y="352574"/>
                  </a:cubicBezTo>
                  <a:cubicBezTo>
                    <a:pt x="2059380" y="358976"/>
                    <a:pt x="2053066" y="365036"/>
                    <a:pt x="2046838" y="371010"/>
                  </a:cubicBezTo>
                  <a:lnTo>
                    <a:pt x="2046838" y="371010"/>
                  </a:lnTo>
                  <a:cubicBezTo>
                    <a:pt x="2046838" y="371010"/>
                    <a:pt x="2046838" y="371010"/>
                    <a:pt x="2046838" y="371010"/>
                  </a:cubicBezTo>
                  <a:lnTo>
                    <a:pt x="2046838" y="371010"/>
                  </a:lnTo>
                  <a:cubicBezTo>
                    <a:pt x="2046838" y="371010"/>
                    <a:pt x="2046838" y="371010"/>
                    <a:pt x="2046838" y="371010"/>
                  </a:cubicBezTo>
                  <a:cubicBezTo>
                    <a:pt x="2044534" y="373826"/>
                    <a:pt x="2042231" y="376643"/>
                    <a:pt x="2039927" y="379459"/>
                  </a:cubicBezTo>
                  <a:cubicBezTo>
                    <a:pt x="2039500" y="379118"/>
                    <a:pt x="2039159" y="378776"/>
                    <a:pt x="2038732" y="378435"/>
                  </a:cubicBezTo>
                  <a:cubicBezTo>
                    <a:pt x="2037538" y="377411"/>
                    <a:pt x="2036258" y="376472"/>
                    <a:pt x="2035064" y="375533"/>
                  </a:cubicBezTo>
                  <a:cubicBezTo>
                    <a:pt x="2036856" y="373741"/>
                    <a:pt x="2038562" y="371863"/>
                    <a:pt x="2040269" y="369986"/>
                  </a:cubicBezTo>
                  <a:lnTo>
                    <a:pt x="2040269" y="369986"/>
                  </a:lnTo>
                  <a:cubicBezTo>
                    <a:pt x="2040269" y="369986"/>
                    <a:pt x="2040269" y="369986"/>
                    <a:pt x="2040269" y="369986"/>
                  </a:cubicBezTo>
                  <a:lnTo>
                    <a:pt x="2040269" y="369986"/>
                  </a:lnTo>
                  <a:cubicBezTo>
                    <a:pt x="2040269" y="369986"/>
                    <a:pt x="2040269" y="369986"/>
                    <a:pt x="2040269" y="369986"/>
                  </a:cubicBezTo>
                  <a:cubicBezTo>
                    <a:pt x="2045899" y="362048"/>
                    <a:pt x="2051018" y="353684"/>
                    <a:pt x="2055967" y="345320"/>
                  </a:cubicBezTo>
                  <a:lnTo>
                    <a:pt x="2061256" y="336358"/>
                  </a:lnTo>
                  <a:cubicBezTo>
                    <a:pt x="2061256" y="336358"/>
                    <a:pt x="2061001" y="336188"/>
                    <a:pt x="2061001" y="336188"/>
                  </a:cubicBezTo>
                  <a:lnTo>
                    <a:pt x="2054346" y="344040"/>
                  </a:lnTo>
                  <a:cubicBezTo>
                    <a:pt x="2047947" y="351294"/>
                    <a:pt x="2041292" y="358378"/>
                    <a:pt x="2034894" y="365548"/>
                  </a:cubicBezTo>
                  <a:lnTo>
                    <a:pt x="2034894" y="365548"/>
                  </a:lnTo>
                  <a:cubicBezTo>
                    <a:pt x="2034894" y="365548"/>
                    <a:pt x="2034894" y="365548"/>
                    <a:pt x="2034894" y="365548"/>
                  </a:cubicBezTo>
                  <a:lnTo>
                    <a:pt x="2034894" y="365548"/>
                  </a:lnTo>
                  <a:cubicBezTo>
                    <a:pt x="2034894" y="365548"/>
                    <a:pt x="2034894" y="365548"/>
                    <a:pt x="2034894" y="365548"/>
                  </a:cubicBezTo>
                  <a:cubicBezTo>
                    <a:pt x="2033443" y="367681"/>
                    <a:pt x="2031907" y="369730"/>
                    <a:pt x="2030457" y="371863"/>
                  </a:cubicBezTo>
                  <a:cubicBezTo>
                    <a:pt x="2027897" y="369986"/>
                    <a:pt x="2025338" y="368279"/>
                    <a:pt x="2022778" y="366657"/>
                  </a:cubicBezTo>
                  <a:cubicBezTo>
                    <a:pt x="2025253" y="364779"/>
                    <a:pt x="2027727" y="362816"/>
                    <a:pt x="2030030" y="360768"/>
                  </a:cubicBezTo>
                  <a:cubicBezTo>
                    <a:pt x="2030030" y="360768"/>
                    <a:pt x="2030030" y="360768"/>
                    <a:pt x="2030030" y="360768"/>
                  </a:cubicBezTo>
                  <a:cubicBezTo>
                    <a:pt x="2030030" y="360768"/>
                    <a:pt x="2030030" y="360768"/>
                    <a:pt x="2030030" y="360768"/>
                  </a:cubicBezTo>
                  <a:cubicBezTo>
                    <a:pt x="2030030" y="360768"/>
                    <a:pt x="2030030" y="360768"/>
                    <a:pt x="2030030" y="360768"/>
                  </a:cubicBezTo>
                  <a:cubicBezTo>
                    <a:pt x="2030030" y="360768"/>
                    <a:pt x="2030030" y="360768"/>
                    <a:pt x="2030030" y="360768"/>
                  </a:cubicBezTo>
                  <a:cubicBezTo>
                    <a:pt x="2032675" y="356927"/>
                    <a:pt x="2034978" y="352745"/>
                    <a:pt x="2037453" y="348734"/>
                  </a:cubicBezTo>
                  <a:lnTo>
                    <a:pt x="2040098" y="344467"/>
                  </a:lnTo>
                  <a:cubicBezTo>
                    <a:pt x="2040098" y="344467"/>
                    <a:pt x="2039927" y="344296"/>
                    <a:pt x="2039842" y="344296"/>
                  </a:cubicBezTo>
                  <a:lnTo>
                    <a:pt x="2035917" y="347453"/>
                  </a:lnTo>
                  <a:cubicBezTo>
                    <a:pt x="2032163" y="350356"/>
                    <a:pt x="2028324" y="353087"/>
                    <a:pt x="2024826" y="356244"/>
                  </a:cubicBezTo>
                  <a:cubicBezTo>
                    <a:pt x="2024826" y="356244"/>
                    <a:pt x="2024826" y="356244"/>
                    <a:pt x="2024826" y="356244"/>
                  </a:cubicBezTo>
                  <a:cubicBezTo>
                    <a:pt x="2024826" y="356244"/>
                    <a:pt x="2024826" y="356244"/>
                    <a:pt x="2024826" y="356244"/>
                  </a:cubicBezTo>
                  <a:cubicBezTo>
                    <a:pt x="2024826" y="356244"/>
                    <a:pt x="2024826" y="356244"/>
                    <a:pt x="2024826" y="356244"/>
                  </a:cubicBezTo>
                  <a:cubicBezTo>
                    <a:pt x="2024826" y="356244"/>
                    <a:pt x="2024826" y="356244"/>
                    <a:pt x="2024826" y="356244"/>
                  </a:cubicBezTo>
                  <a:cubicBezTo>
                    <a:pt x="2022949" y="358976"/>
                    <a:pt x="2021242" y="361792"/>
                    <a:pt x="2019536" y="364694"/>
                  </a:cubicBezTo>
                  <a:cubicBezTo>
                    <a:pt x="2015612" y="362304"/>
                    <a:pt x="2011516" y="360171"/>
                    <a:pt x="2007507" y="358207"/>
                  </a:cubicBezTo>
                  <a:cubicBezTo>
                    <a:pt x="2007507" y="358037"/>
                    <a:pt x="2007677" y="357866"/>
                    <a:pt x="2007762" y="357610"/>
                  </a:cubicBezTo>
                  <a:lnTo>
                    <a:pt x="2009981" y="352916"/>
                  </a:lnTo>
                  <a:cubicBezTo>
                    <a:pt x="2009981" y="352916"/>
                    <a:pt x="2009725" y="352745"/>
                    <a:pt x="2009725" y="352745"/>
                  </a:cubicBezTo>
                  <a:lnTo>
                    <a:pt x="2006142" y="356415"/>
                  </a:lnTo>
                  <a:cubicBezTo>
                    <a:pt x="2006142" y="356415"/>
                    <a:pt x="2005629" y="356927"/>
                    <a:pt x="2005374" y="357183"/>
                  </a:cubicBezTo>
                  <a:cubicBezTo>
                    <a:pt x="1980631" y="345832"/>
                    <a:pt x="1953842" y="342589"/>
                    <a:pt x="1924834" y="349246"/>
                  </a:cubicBezTo>
                  <a:cubicBezTo>
                    <a:pt x="1918606" y="340114"/>
                    <a:pt x="1905297" y="300853"/>
                    <a:pt x="1903334" y="286600"/>
                  </a:cubicBezTo>
                  <a:cubicBezTo>
                    <a:pt x="1968858" y="263983"/>
                    <a:pt x="2034467" y="241707"/>
                    <a:pt x="2100417" y="220028"/>
                  </a:cubicBezTo>
                  <a:close/>
                  <a:moveTo>
                    <a:pt x="1221393" y="321508"/>
                  </a:moveTo>
                  <a:cubicBezTo>
                    <a:pt x="1263114" y="308962"/>
                    <a:pt x="1304834" y="296671"/>
                    <a:pt x="1346724" y="284808"/>
                  </a:cubicBezTo>
                  <a:cubicBezTo>
                    <a:pt x="1321300" y="294879"/>
                    <a:pt x="1296131" y="305548"/>
                    <a:pt x="1271134" y="316557"/>
                  </a:cubicBezTo>
                  <a:cubicBezTo>
                    <a:pt x="1261152" y="320910"/>
                    <a:pt x="1251169" y="325348"/>
                    <a:pt x="1241272" y="329872"/>
                  </a:cubicBezTo>
                  <a:cubicBezTo>
                    <a:pt x="1241187" y="329872"/>
                    <a:pt x="1241272" y="330213"/>
                    <a:pt x="1241358" y="330128"/>
                  </a:cubicBezTo>
                  <a:cubicBezTo>
                    <a:pt x="1251425" y="326202"/>
                    <a:pt x="1261578" y="322361"/>
                    <a:pt x="1271645" y="318520"/>
                  </a:cubicBezTo>
                  <a:cubicBezTo>
                    <a:pt x="1300226" y="307852"/>
                    <a:pt x="1328978" y="297866"/>
                    <a:pt x="1357816" y="287880"/>
                  </a:cubicBezTo>
                  <a:lnTo>
                    <a:pt x="1357816" y="287880"/>
                  </a:lnTo>
                  <a:cubicBezTo>
                    <a:pt x="1357816" y="287880"/>
                    <a:pt x="1357986" y="287880"/>
                    <a:pt x="1357986" y="287880"/>
                  </a:cubicBezTo>
                  <a:lnTo>
                    <a:pt x="1358243" y="287880"/>
                  </a:lnTo>
                  <a:cubicBezTo>
                    <a:pt x="1358243" y="287880"/>
                    <a:pt x="1358243" y="287880"/>
                    <a:pt x="1358243" y="287880"/>
                  </a:cubicBezTo>
                  <a:cubicBezTo>
                    <a:pt x="1377609" y="280370"/>
                    <a:pt x="1396976" y="272944"/>
                    <a:pt x="1416514" y="265690"/>
                  </a:cubicBezTo>
                  <a:cubicBezTo>
                    <a:pt x="1428288" y="262532"/>
                    <a:pt x="1439976" y="259374"/>
                    <a:pt x="1451835" y="256301"/>
                  </a:cubicBezTo>
                  <a:cubicBezTo>
                    <a:pt x="1497992" y="244267"/>
                    <a:pt x="1544234" y="232233"/>
                    <a:pt x="1590305" y="219943"/>
                  </a:cubicBezTo>
                  <a:cubicBezTo>
                    <a:pt x="1578446" y="224296"/>
                    <a:pt x="1566587" y="228819"/>
                    <a:pt x="1554813" y="233343"/>
                  </a:cubicBezTo>
                  <a:cubicBezTo>
                    <a:pt x="1533058" y="241792"/>
                    <a:pt x="1511472" y="250498"/>
                    <a:pt x="1489972" y="259374"/>
                  </a:cubicBezTo>
                  <a:lnTo>
                    <a:pt x="1467107" y="268933"/>
                  </a:lnTo>
                  <a:lnTo>
                    <a:pt x="1444327" y="278663"/>
                  </a:lnTo>
                  <a:cubicBezTo>
                    <a:pt x="1444327" y="278663"/>
                    <a:pt x="1444327" y="279004"/>
                    <a:pt x="1444413" y="278919"/>
                  </a:cubicBezTo>
                  <a:cubicBezTo>
                    <a:pt x="1459941" y="272944"/>
                    <a:pt x="1475468" y="266970"/>
                    <a:pt x="1490996" y="261166"/>
                  </a:cubicBezTo>
                  <a:cubicBezTo>
                    <a:pt x="1512837" y="253144"/>
                    <a:pt x="1534764" y="245377"/>
                    <a:pt x="1556690" y="237695"/>
                  </a:cubicBezTo>
                  <a:cubicBezTo>
                    <a:pt x="1578702" y="230099"/>
                    <a:pt x="1600714" y="222760"/>
                    <a:pt x="1622811" y="215505"/>
                  </a:cubicBezTo>
                  <a:lnTo>
                    <a:pt x="1622811" y="215505"/>
                  </a:lnTo>
                  <a:cubicBezTo>
                    <a:pt x="1622811" y="215505"/>
                    <a:pt x="1622896" y="215505"/>
                    <a:pt x="1622896" y="215505"/>
                  </a:cubicBezTo>
                  <a:lnTo>
                    <a:pt x="1622982" y="215505"/>
                  </a:lnTo>
                  <a:cubicBezTo>
                    <a:pt x="1622982" y="215505"/>
                    <a:pt x="1622982" y="215505"/>
                    <a:pt x="1622982" y="215505"/>
                  </a:cubicBezTo>
                  <a:cubicBezTo>
                    <a:pt x="1642605" y="208592"/>
                    <a:pt x="1662227" y="201764"/>
                    <a:pt x="1681936" y="195107"/>
                  </a:cubicBezTo>
                  <a:cubicBezTo>
                    <a:pt x="1709323" y="187511"/>
                    <a:pt x="1736710" y="179744"/>
                    <a:pt x="1764011" y="171806"/>
                  </a:cubicBezTo>
                  <a:cubicBezTo>
                    <a:pt x="1786962" y="165064"/>
                    <a:pt x="1810339" y="159943"/>
                    <a:pt x="1833545" y="154310"/>
                  </a:cubicBezTo>
                  <a:cubicBezTo>
                    <a:pt x="1837810" y="153286"/>
                    <a:pt x="1842247" y="153030"/>
                    <a:pt x="1848305" y="152176"/>
                  </a:cubicBezTo>
                  <a:cubicBezTo>
                    <a:pt x="1854704" y="166259"/>
                    <a:pt x="1859822" y="179317"/>
                    <a:pt x="1862979" y="193144"/>
                  </a:cubicBezTo>
                  <a:cubicBezTo>
                    <a:pt x="1865283" y="203386"/>
                    <a:pt x="1867501" y="213713"/>
                    <a:pt x="1869719" y="224040"/>
                  </a:cubicBezTo>
                  <a:cubicBezTo>
                    <a:pt x="1877995" y="262959"/>
                    <a:pt x="1889939" y="300853"/>
                    <a:pt x="1900945" y="339090"/>
                  </a:cubicBezTo>
                  <a:cubicBezTo>
                    <a:pt x="1902396" y="344125"/>
                    <a:pt x="1903761" y="349161"/>
                    <a:pt x="1905382" y="354964"/>
                  </a:cubicBezTo>
                  <a:cubicBezTo>
                    <a:pt x="1901543" y="357013"/>
                    <a:pt x="1898130" y="358890"/>
                    <a:pt x="1894632" y="360683"/>
                  </a:cubicBezTo>
                  <a:cubicBezTo>
                    <a:pt x="1883711" y="366401"/>
                    <a:pt x="1873729" y="372973"/>
                    <a:pt x="1864856" y="380484"/>
                  </a:cubicBezTo>
                  <a:cubicBezTo>
                    <a:pt x="1866392" y="377838"/>
                    <a:pt x="1867928" y="375192"/>
                    <a:pt x="1869549" y="372546"/>
                  </a:cubicBezTo>
                  <a:cubicBezTo>
                    <a:pt x="1869549" y="372461"/>
                    <a:pt x="1869378" y="372290"/>
                    <a:pt x="1869293" y="372375"/>
                  </a:cubicBezTo>
                  <a:cubicBezTo>
                    <a:pt x="1866818" y="375875"/>
                    <a:pt x="1864429" y="379374"/>
                    <a:pt x="1862041" y="382958"/>
                  </a:cubicBezTo>
                  <a:cubicBezTo>
                    <a:pt x="1847622" y="395761"/>
                    <a:pt x="1836189" y="411294"/>
                    <a:pt x="1828340" y="429730"/>
                  </a:cubicBezTo>
                  <a:lnTo>
                    <a:pt x="1817846" y="431607"/>
                  </a:lnTo>
                  <a:cubicBezTo>
                    <a:pt x="1806414" y="433570"/>
                    <a:pt x="1794982" y="435619"/>
                    <a:pt x="1783634" y="438094"/>
                  </a:cubicBezTo>
                  <a:lnTo>
                    <a:pt x="1783634" y="438094"/>
                  </a:lnTo>
                  <a:cubicBezTo>
                    <a:pt x="1783634" y="438094"/>
                    <a:pt x="1783634" y="438094"/>
                    <a:pt x="1783634" y="438094"/>
                  </a:cubicBezTo>
                  <a:lnTo>
                    <a:pt x="1783634" y="438094"/>
                  </a:lnTo>
                  <a:cubicBezTo>
                    <a:pt x="1783634" y="438094"/>
                    <a:pt x="1783634" y="438094"/>
                    <a:pt x="1783634" y="438094"/>
                  </a:cubicBezTo>
                  <a:cubicBezTo>
                    <a:pt x="1772458" y="441252"/>
                    <a:pt x="1761451" y="444922"/>
                    <a:pt x="1750446" y="448591"/>
                  </a:cubicBezTo>
                  <a:lnTo>
                    <a:pt x="1738757" y="452518"/>
                  </a:lnTo>
                  <a:cubicBezTo>
                    <a:pt x="1738757" y="452518"/>
                    <a:pt x="1738757" y="452688"/>
                    <a:pt x="1738757" y="452688"/>
                  </a:cubicBezTo>
                  <a:lnTo>
                    <a:pt x="1750872" y="449872"/>
                  </a:lnTo>
                  <a:cubicBezTo>
                    <a:pt x="1762219" y="447482"/>
                    <a:pt x="1773481" y="445007"/>
                    <a:pt x="1784829" y="442617"/>
                  </a:cubicBezTo>
                  <a:lnTo>
                    <a:pt x="1784829" y="442617"/>
                  </a:lnTo>
                  <a:cubicBezTo>
                    <a:pt x="1784829" y="442617"/>
                    <a:pt x="1784829" y="442617"/>
                    <a:pt x="1784829" y="442617"/>
                  </a:cubicBezTo>
                  <a:lnTo>
                    <a:pt x="1784829" y="442617"/>
                  </a:lnTo>
                  <a:cubicBezTo>
                    <a:pt x="1784829" y="442617"/>
                    <a:pt x="1784829" y="442617"/>
                    <a:pt x="1784829" y="442617"/>
                  </a:cubicBezTo>
                  <a:cubicBezTo>
                    <a:pt x="1795920" y="439374"/>
                    <a:pt x="1807096" y="436131"/>
                    <a:pt x="1818188" y="432887"/>
                  </a:cubicBezTo>
                  <a:lnTo>
                    <a:pt x="1828255" y="430156"/>
                  </a:lnTo>
                  <a:cubicBezTo>
                    <a:pt x="1827146" y="432802"/>
                    <a:pt x="1826037" y="435533"/>
                    <a:pt x="1825013" y="438350"/>
                  </a:cubicBezTo>
                  <a:cubicBezTo>
                    <a:pt x="1824074" y="440996"/>
                    <a:pt x="1823306" y="443641"/>
                    <a:pt x="1822539" y="446287"/>
                  </a:cubicBezTo>
                  <a:cubicBezTo>
                    <a:pt x="1821685" y="447823"/>
                    <a:pt x="1820832" y="449274"/>
                    <a:pt x="1819979" y="450811"/>
                  </a:cubicBezTo>
                  <a:cubicBezTo>
                    <a:pt x="1799077" y="455419"/>
                    <a:pt x="1778088" y="459772"/>
                    <a:pt x="1757101" y="464125"/>
                  </a:cubicBezTo>
                  <a:lnTo>
                    <a:pt x="1757101" y="464125"/>
                  </a:lnTo>
                  <a:cubicBezTo>
                    <a:pt x="1757101" y="464125"/>
                    <a:pt x="1756930" y="464125"/>
                    <a:pt x="1756930" y="464125"/>
                  </a:cubicBezTo>
                  <a:lnTo>
                    <a:pt x="1756759" y="464125"/>
                  </a:lnTo>
                  <a:cubicBezTo>
                    <a:pt x="1756759" y="464125"/>
                    <a:pt x="1756759" y="464125"/>
                    <a:pt x="1756759" y="464125"/>
                  </a:cubicBezTo>
                  <a:cubicBezTo>
                    <a:pt x="1728263" y="470697"/>
                    <a:pt x="1699682" y="477269"/>
                    <a:pt x="1671015" y="483243"/>
                  </a:cubicBezTo>
                  <a:lnTo>
                    <a:pt x="1659071" y="485633"/>
                  </a:lnTo>
                  <a:cubicBezTo>
                    <a:pt x="1621446" y="471806"/>
                    <a:pt x="1582541" y="468478"/>
                    <a:pt x="1542528" y="473769"/>
                  </a:cubicBezTo>
                  <a:cubicBezTo>
                    <a:pt x="1527512" y="475818"/>
                    <a:pt x="1513264" y="480085"/>
                    <a:pt x="1499443" y="486145"/>
                  </a:cubicBezTo>
                  <a:cubicBezTo>
                    <a:pt x="1455163" y="505860"/>
                    <a:pt x="1418477" y="534452"/>
                    <a:pt x="1388359" y="570298"/>
                  </a:cubicBezTo>
                  <a:lnTo>
                    <a:pt x="1383155" y="573542"/>
                  </a:lnTo>
                  <a:cubicBezTo>
                    <a:pt x="1367201" y="583613"/>
                    <a:pt x="1351247" y="593684"/>
                    <a:pt x="1335463" y="604182"/>
                  </a:cubicBezTo>
                  <a:lnTo>
                    <a:pt x="1313195" y="609388"/>
                  </a:lnTo>
                  <a:cubicBezTo>
                    <a:pt x="1303127" y="611692"/>
                    <a:pt x="1292975" y="613826"/>
                    <a:pt x="1282822" y="616045"/>
                  </a:cubicBezTo>
                  <a:cubicBezTo>
                    <a:pt x="1299629" y="603414"/>
                    <a:pt x="1316608" y="591038"/>
                    <a:pt x="1333586" y="578663"/>
                  </a:cubicBezTo>
                  <a:lnTo>
                    <a:pt x="1333586" y="578663"/>
                  </a:lnTo>
                  <a:cubicBezTo>
                    <a:pt x="1333586" y="578663"/>
                    <a:pt x="1333586" y="578663"/>
                    <a:pt x="1333586" y="578663"/>
                  </a:cubicBezTo>
                  <a:lnTo>
                    <a:pt x="1333586" y="578663"/>
                  </a:lnTo>
                  <a:cubicBezTo>
                    <a:pt x="1333586" y="578663"/>
                    <a:pt x="1333586" y="578663"/>
                    <a:pt x="1333586" y="578663"/>
                  </a:cubicBezTo>
                  <a:cubicBezTo>
                    <a:pt x="1352697" y="563983"/>
                    <a:pt x="1371808" y="549388"/>
                    <a:pt x="1391260" y="535220"/>
                  </a:cubicBezTo>
                  <a:cubicBezTo>
                    <a:pt x="1398256" y="530185"/>
                    <a:pt x="1405252" y="525149"/>
                    <a:pt x="1412248" y="520199"/>
                  </a:cubicBezTo>
                  <a:cubicBezTo>
                    <a:pt x="1412333" y="520199"/>
                    <a:pt x="1412248" y="519943"/>
                    <a:pt x="1412163" y="520028"/>
                  </a:cubicBezTo>
                  <a:cubicBezTo>
                    <a:pt x="1404996" y="524637"/>
                    <a:pt x="1397829" y="529331"/>
                    <a:pt x="1390663" y="534025"/>
                  </a:cubicBezTo>
                  <a:cubicBezTo>
                    <a:pt x="1370528" y="547254"/>
                    <a:pt x="1350478" y="560739"/>
                    <a:pt x="1330941" y="574822"/>
                  </a:cubicBezTo>
                  <a:lnTo>
                    <a:pt x="1330941" y="574822"/>
                  </a:lnTo>
                  <a:cubicBezTo>
                    <a:pt x="1330941" y="574822"/>
                    <a:pt x="1330770" y="574907"/>
                    <a:pt x="1330770" y="574907"/>
                  </a:cubicBezTo>
                  <a:lnTo>
                    <a:pt x="1330599" y="574907"/>
                  </a:lnTo>
                  <a:cubicBezTo>
                    <a:pt x="1330599" y="574907"/>
                    <a:pt x="1330599" y="574993"/>
                    <a:pt x="1330599" y="574993"/>
                  </a:cubicBezTo>
                  <a:cubicBezTo>
                    <a:pt x="1313024" y="588563"/>
                    <a:pt x="1295790" y="602560"/>
                    <a:pt x="1278812" y="616813"/>
                  </a:cubicBezTo>
                  <a:cubicBezTo>
                    <a:pt x="1263711" y="620056"/>
                    <a:pt x="1248610" y="623300"/>
                    <a:pt x="1233594" y="626628"/>
                  </a:cubicBezTo>
                  <a:lnTo>
                    <a:pt x="1233594" y="626628"/>
                  </a:lnTo>
                  <a:cubicBezTo>
                    <a:pt x="1233594" y="626628"/>
                    <a:pt x="1233423" y="626628"/>
                    <a:pt x="1233423" y="626628"/>
                  </a:cubicBezTo>
                  <a:lnTo>
                    <a:pt x="1233253" y="626628"/>
                  </a:lnTo>
                  <a:cubicBezTo>
                    <a:pt x="1233253" y="626628"/>
                    <a:pt x="1233253" y="626628"/>
                    <a:pt x="1233253" y="626628"/>
                  </a:cubicBezTo>
                  <a:cubicBezTo>
                    <a:pt x="1207060" y="633456"/>
                    <a:pt x="1180868" y="640455"/>
                    <a:pt x="1154505" y="647112"/>
                  </a:cubicBezTo>
                  <a:lnTo>
                    <a:pt x="1126435" y="654025"/>
                  </a:lnTo>
                  <a:cubicBezTo>
                    <a:pt x="1126435" y="654025"/>
                    <a:pt x="1126435" y="654367"/>
                    <a:pt x="1126435" y="654281"/>
                  </a:cubicBezTo>
                  <a:lnTo>
                    <a:pt x="1155017" y="649075"/>
                  </a:lnTo>
                  <a:cubicBezTo>
                    <a:pt x="1181721" y="644210"/>
                    <a:pt x="1208340" y="639175"/>
                    <a:pt x="1234874" y="633371"/>
                  </a:cubicBezTo>
                  <a:lnTo>
                    <a:pt x="1234874" y="633371"/>
                  </a:lnTo>
                  <a:cubicBezTo>
                    <a:pt x="1234874" y="633371"/>
                    <a:pt x="1234874" y="633371"/>
                    <a:pt x="1234874" y="633371"/>
                  </a:cubicBezTo>
                  <a:lnTo>
                    <a:pt x="1234874" y="633371"/>
                  </a:lnTo>
                  <a:cubicBezTo>
                    <a:pt x="1246733" y="630298"/>
                    <a:pt x="1258592" y="626970"/>
                    <a:pt x="1270451" y="623641"/>
                  </a:cubicBezTo>
                  <a:cubicBezTo>
                    <a:pt x="1265502" y="627823"/>
                    <a:pt x="1260469" y="632091"/>
                    <a:pt x="1255520" y="636358"/>
                  </a:cubicBezTo>
                  <a:lnTo>
                    <a:pt x="1252193" y="636956"/>
                  </a:lnTo>
                  <a:cubicBezTo>
                    <a:pt x="1235386" y="639772"/>
                    <a:pt x="1218578" y="642503"/>
                    <a:pt x="1201856" y="645661"/>
                  </a:cubicBezTo>
                  <a:cubicBezTo>
                    <a:pt x="1201856" y="645661"/>
                    <a:pt x="1201856" y="645661"/>
                    <a:pt x="1201856" y="645661"/>
                  </a:cubicBezTo>
                  <a:cubicBezTo>
                    <a:pt x="1201856" y="645661"/>
                    <a:pt x="1201856" y="645661"/>
                    <a:pt x="1201771" y="645661"/>
                  </a:cubicBezTo>
                  <a:cubicBezTo>
                    <a:pt x="1201771" y="645661"/>
                    <a:pt x="1201771" y="645661"/>
                    <a:pt x="1201685" y="645661"/>
                  </a:cubicBezTo>
                  <a:cubicBezTo>
                    <a:pt x="1201685" y="645661"/>
                    <a:pt x="1201685" y="645661"/>
                    <a:pt x="1201685" y="645661"/>
                  </a:cubicBezTo>
                  <a:cubicBezTo>
                    <a:pt x="1185219" y="649928"/>
                    <a:pt x="1168753" y="654623"/>
                    <a:pt x="1152372" y="659231"/>
                  </a:cubicBezTo>
                  <a:lnTo>
                    <a:pt x="1134882" y="664011"/>
                  </a:lnTo>
                  <a:cubicBezTo>
                    <a:pt x="1134882" y="664011"/>
                    <a:pt x="1134882" y="664352"/>
                    <a:pt x="1134882" y="664267"/>
                  </a:cubicBezTo>
                  <a:lnTo>
                    <a:pt x="1152884" y="661109"/>
                  </a:lnTo>
                  <a:cubicBezTo>
                    <a:pt x="1169691" y="658293"/>
                    <a:pt x="1186499" y="655561"/>
                    <a:pt x="1203221" y="652404"/>
                  </a:cubicBezTo>
                  <a:cubicBezTo>
                    <a:pt x="1203221" y="652404"/>
                    <a:pt x="1203221" y="652404"/>
                    <a:pt x="1203221" y="652404"/>
                  </a:cubicBezTo>
                  <a:lnTo>
                    <a:pt x="1203221" y="652404"/>
                  </a:lnTo>
                  <a:cubicBezTo>
                    <a:pt x="1203221" y="652404"/>
                    <a:pt x="1203221" y="652404"/>
                    <a:pt x="1203221" y="652404"/>
                  </a:cubicBezTo>
                  <a:cubicBezTo>
                    <a:pt x="1203221" y="652404"/>
                    <a:pt x="1203221" y="652404"/>
                    <a:pt x="1203221" y="652404"/>
                  </a:cubicBezTo>
                  <a:cubicBezTo>
                    <a:pt x="1219687" y="648222"/>
                    <a:pt x="1236068" y="643442"/>
                    <a:pt x="1252534" y="638833"/>
                  </a:cubicBezTo>
                  <a:lnTo>
                    <a:pt x="1270110" y="633968"/>
                  </a:lnTo>
                  <a:cubicBezTo>
                    <a:pt x="1270110" y="633968"/>
                    <a:pt x="1270110" y="633627"/>
                    <a:pt x="1270110" y="633712"/>
                  </a:cubicBezTo>
                  <a:lnTo>
                    <a:pt x="1256032" y="636187"/>
                  </a:lnTo>
                  <a:cubicBezTo>
                    <a:pt x="1261749" y="631664"/>
                    <a:pt x="1267550" y="627226"/>
                    <a:pt x="1273352" y="622788"/>
                  </a:cubicBezTo>
                  <a:cubicBezTo>
                    <a:pt x="1286661" y="619032"/>
                    <a:pt x="1299971" y="615106"/>
                    <a:pt x="1313280" y="611180"/>
                  </a:cubicBezTo>
                  <a:lnTo>
                    <a:pt x="1333330" y="605206"/>
                  </a:lnTo>
                  <a:cubicBezTo>
                    <a:pt x="1331965" y="606145"/>
                    <a:pt x="1330599" y="606998"/>
                    <a:pt x="1329235" y="607937"/>
                  </a:cubicBezTo>
                  <a:lnTo>
                    <a:pt x="1329235" y="607937"/>
                  </a:lnTo>
                  <a:cubicBezTo>
                    <a:pt x="1329235" y="607937"/>
                    <a:pt x="1329149" y="608022"/>
                    <a:pt x="1329149" y="608022"/>
                  </a:cubicBezTo>
                  <a:lnTo>
                    <a:pt x="1328978" y="608022"/>
                  </a:lnTo>
                  <a:cubicBezTo>
                    <a:pt x="1328978" y="608022"/>
                    <a:pt x="1328978" y="608108"/>
                    <a:pt x="1328978" y="608108"/>
                  </a:cubicBezTo>
                  <a:cubicBezTo>
                    <a:pt x="1311745" y="620569"/>
                    <a:pt x="1294767" y="633456"/>
                    <a:pt x="1277959" y="646515"/>
                  </a:cubicBezTo>
                  <a:lnTo>
                    <a:pt x="1260042" y="660341"/>
                  </a:lnTo>
                  <a:cubicBezTo>
                    <a:pt x="1260042" y="660341"/>
                    <a:pt x="1260042" y="660597"/>
                    <a:pt x="1260128" y="660512"/>
                  </a:cubicBezTo>
                  <a:lnTo>
                    <a:pt x="1278812" y="647539"/>
                  </a:lnTo>
                  <a:cubicBezTo>
                    <a:pt x="1296388" y="635505"/>
                    <a:pt x="1314048" y="623727"/>
                    <a:pt x="1331709" y="611863"/>
                  </a:cubicBezTo>
                  <a:lnTo>
                    <a:pt x="1331709" y="611863"/>
                  </a:lnTo>
                  <a:cubicBezTo>
                    <a:pt x="1331709" y="611863"/>
                    <a:pt x="1331709" y="611863"/>
                    <a:pt x="1331709" y="611863"/>
                  </a:cubicBezTo>
                  <a:lnTo>
                    <a:pt x="1331709" y="611863"/>
                  </a:lnTo>
                  <a:cubicBezTo>
                    <a:pt x="1331709" y="611863"/>
                    <a:pt x="1331709" y="611863"/>
                    <a:pt x="1331709" y="611863"/>
                  </a:cubicBezTo>
                  <a:cubicBezTo>
                    <a:pt x="1348943" y="599402"/>
                    <a:pt x="1366092" y="586856"/>
                    <a:pt x="1383411" y="574566"/>
                  </a:cubicBezTo>
                  <a:lnTo>
                    <a:pt x="1385544" y="573030"/>
                  </a:lnTo>
                  <a:cubicBezTo>
                    <a:pt x="1378292" y="581906"/>
                    <a:pt x="1371381" y="591209"/>
                    <a:pt x="1364812" y="600939"/>
                  </a:cubicBezTo>
                  <a:cubicBezTo>
                    <a:pt x="1351758" y="609985"/>
                    <a:pt x="1338790" y="619203"/>
                    <a:pt x="1325907" y="628591"/>
                  </a:cubicBezTo>
                  <a:lnTo>
                    <a:pt x="1325907" y="628591"/>
                  </a:lnTo>
                  <a:cubicBezTo>
                    <a:pt x="1325907" y="628591"/>
                    <a:pt x="1325737" y="628677"/>
                    <a:pt x="1325737" y="628677"/>
                  </a:cubicBezTo>
                  <a:lnTo>
                    <a:pt x="1325566" y="628677"/>
                  </a:lnTo>
                  <a:cubicBezTo>
                    <a:pt x="1325566" y="628677"/>
                    <a:pt x="1325566" y="628762"/>
                    <a:pt x="1325566" y="628762"/>
                  </a:cubicBezTo>
                  <a:cubicBezTo>
                    <a:pt x="1308161" y="642333"/>
                    <a:pt x="1291097" y="656244"/>
                    <a:pt x="1274034" y="670241"/>
                  </a:cubicBezTo>
                  <a:lnTo>
                    <a:pt x="1271731" y="670668"/>
                  </a:lnTo>
                  <a:cubicBezTo>
                    <a:pt x="1256544" y="673229"/>
                    <a:pt x="1241358" y="675533"/>
                    <a:pt x="1226257" y="678435"/>
                  </a:cubicBezTo>
                  <a:cubicBezTo>
                    <a:pt x="1226257" y="678435"/>
                    <a:pt x="1226257" y="678435"/>
                    <a:pt x="1226257" y="678435"/>
                  </a:cubicBezTo>
                  <a:cubicBezTo>
                    <a:pt x="1226257" y="678435"/>
                    <a:pt x="1226257" y="678435"/>
                    <a:pt x="1226171" y="678435"/>
                  </a:cubicBezTo>
                  <a:cubicBezTo>
                    <a:pt x="1226171" y="678435"/>
                    <a:pt x="1226171" y="678435"/>
                    <a:pt x="1226086" y="678435"/>
                  </a:cubicBezTo>
                  <a:cubicBezTo>
                    <a:pt x="1226086" y="678435"/>
                    <a:pt x="1226086" y="678435"/>
                    <a:pt x="1226086" y="678435"/>
                  </a:cubicBezTo>
                  <a:cubicBezTo>
                    <a:pt x="1211241" y="682361"/>
                    <a:pt x="1196481" y="686799"/>
                    <a:pt x="1181721" y="691066"/>
                  </a:cubicBezTo>
                  <a:lnTo>
                    <a:pt x="1165937" y="695504"/>
                  </a:lnTo>
                  <a:cubicBezTo>
                    <a:pt x="1165937" y="695504"/>
                    <a:pt x="1165937" y="695846"/>
                    <a:pt x="1165937" y="695761"/>
                  </a:cubicBezTo>
                  <a:lnTo>
                    <a:pt x="1182148" y="692944"/>
                  </a:lnTo>
                  <a:cubicBezTo>
                    <a:pt x="1197334" y="690384"/>
                    <a:pt x="1212521" y="688079"/>
                    <a:pt x="1227622" y="685177"/>
                  </a:cubicBezTo>
                  <a:cubicBezTo>
                    <a:pt x="1227622" y="685177"/>
                    <a:pt x="1227622" y="685177"/>
                    <a:pt x="1227622" y="685177"/>
                  </a:cubicBezTo>
                  <a:cubicBezTo>
                    <a:pt x="1227622" y="685177"/>
                    <a:pt x="1227622" y="685177"/>
                    <a:pt x="1227622" y="685177"/>
                  </a:cubicBezTo>
                  <a:cubicBezTo>
                    <a:pt x="1227622" y="685177"/>
                    <a:pt x="1227622" y="685177"/>
                    <a:pt x="1227622" y="685177"/>
                  </a:cubicBezTo>
                  <a:cubicBezTo>
                    <a:pt x="1227622" y="685177"/>
                    <a:pt x="1227622" y="685177"/>
                    <a:pt x="1227622" y="685177"/>
                  </a:cubicBezTo>
                  <a:cubicBezTo>
                    <a:pt x="1241955" y="681422"/>
                    <a:pt x="1256203" y="677155"/>
                    <a:pt x="1270451" y="673058"/>
                  </a:cubicBezTo>
                  <a:lnTo>
                    <a:pt x="1253558" y="686970"/>
                  </a:lnTo>
                  <a:cubicBezTo>
                    <a:pt x="1253558" y="686970"/>
                    <a:pt x="1253558" y="687226"/>
                    <a:pt x="1253644" y="687140"/>
                  </a:cubicBezTo>
                  <a:lnTo>
                    <a:pt x="1273181" y="672546"/>
                  </a:lnTo>
                  <a:cubicBezTo>
                    <a:pt x="1273181" y="672546"/>
                    <a:pt x="1273608" y="672205"/>
                    <a:pt x="1273864" y="672034"/>
                  </a:cubicBezTo>
                  <a:lnTo>
                    <a:pt x="1287856" y="668108"/>
                  </a:lnTo>
                  <a:cubicBezTo>
                    <a:pt x="1287856" y="668108"/>
                    <a:pt x="1287856" y="667766"/>
                    <a:pt x="1287856" y="667852"/>
                  </a:cubicBezTo>
                  <a:lnTo>
                    <a:pt x="1277276" y="669644"/>
                  </a:lnTo>
                  <a:cubicBezTo>
                    <a:pt x="1294340" y="657269"/>
                    <a:pt x="1311318" y="644808"/>
                    <a:pt x="1328382" y="632432"/>
                  </a:cubicBezTo>
                  <a:lnTo>
                    <a:pt x="1328382" y="632432"/>
                  </a:lnTo>
                  <a:cubicBezTo>
                    <a:pt x="1328382" y="632432"/>
                    <a:pt x="1328382" y="632432"/>
                    <a:pt x="1328382" y="632432"/>
                  </a:cubicBezTo>
                  <a:lnTo>
                    <a:pt x="1328382" y="632432"/>
                  </a:lnTo>
                  <a:cubicBezTo>
                    <a:pt x="1328382" y="632432"/>
                    <a:pt x="1328382" y="632432"/>
                    <a:pt x="1328382" y="632432"/>
                  </a:cubicBezTo>
                  <a:cubicBezTo>
                    <a:pt x="1338961" y="624153"/>
                    <a:pt x="1349625" y="615874"/>
                    <a:pt x="1360205" y="607681"/>
                  </a:cubicBezTo>
                  <a:cubicBezTo>
                    <a:pt x="1360205" y="607681"/>
                    <a:pt x="1360205" y="607766"/>
                    <a:pt x="1360119" y="607852"/>
                  </a:cubicBezTo>
                  <a:cubicBezTo>
                    <a:pt x="1350990" y="622105"/>
                    <a:pt x="1342800" y="636870"/>
                    <a:pt x="1335719" y="652062"/>
                  </a:cubicBezTo>
                  <a:lnTo>
                    <a:pt x="1324712" y="657269"/>
                  </a:lnTo>
                  <a:cubicBezTo>
                    <a:pt x="1301421" y="668279"/>
                    <a:pt x="1278215" y="679374"/>
                    <a:pt x="1255179" y="690896"/>
                  </a:cubicBezTo>
                  <a:lnTo>
                    <a:pt x="1255179" y="690896"/>
                  </a:lnTo>
                  <a:cubicBezTo>
                    <a:pt x="1255179" y="690896"/>
                    <a:pt x="1255008" y="690896"/>
                    <a:pt x="1255008" y="690896"/>
                  </a:cubicBezTo>
                  <a:lnTo>
                    <a:pt x="1254838" y="690896"/>
                  </a:lnTo>
                  <a:cubicBezTo>
                    <a:pt x="1254838" y="690896"/>
                    <a:pt x="1254838" y="690981"/>
                    <a:pt x="1254838" y="690981"/>
                  </a:cubicBezTo>
                  <a:cubicBezTo>
                    <a:pt x="1232143" y="703101"/>
                    <a:pt x="1209620" y="715647"/>
                    <a:pt x="1187096" y="728193"/>
                  </a:cubicBezTo>
                  <a:lnTo>
                    <a:pt x="1163122" y="741593"/>
                  </a:lnTo>
                  <a:cubicBezTo>
                    <a:pt x="1163122" y="741593"/>
                    <a:pt x="1163122" y="741849"/>
                    <a:pt x="1163207" y="741763"/>
                  </a:cubicBezTo>
                  <a:lnTo>
                    <a:pt x="1187864" y="729303"/>
                  </a:lnTo>
                  <a:cubicBezTo>
                    <a:pt x="1210900" y="717866"/>
                    <a:pt x="1233935" y="706429"/>
                    <a:pt x="1257056" y="694992"/>
                  </a:cubicBezTo>
                  <a:lnTo>
                    <a:pt x="1257056" y="694992"/>
                  </a:lnTo>
                  <a:cubicBezTo>
                    <a:pt x="1257056" y="694992"/>
                    <a:pt x="1257056" y="694992"/>
                    <a:pt x="1257056" y="694992"/>
                  </a:cubicBezTo>
                  <a:lnTo>
                    <a:pt x="1257056" y="694992"/>
                  </a:lnTo>
                  <a:cubicBezTo>
                    <a:pt x="1257056" y="694992"/>
                    <a:pt x="1257056" y="694992"/>
                    <a:pt x="1257056" y="694992"/>
                  </a:cubicBezTo>
                  <a:cubicBezTo>
                    <a:pt x="1279751" y="682788"/>
                    <a:pt x="1302445" y="670668"/>
                    <a:pt x="1325054" y="658463"/>
                  </a:cubicBezTo>
                  <a:lnTo>
                    <a:pt x="1335036" y="653172"/>
                  </a:lnTo>
                  <a:cubicBezTo>
                    <a:pt x="1331111" y="661536"/>
                    <a:pt x="1327613" y="670071"/>
                    <a:pt x="1324371" y="678776"/>
                  </a:cubicBezTo>
                  <a:lnTo>
                    <a:pt x="1312512" y="684153"/>
                  </a:lnTo>
                  <a:cubicBezTo>
                    <a:pt x="1309612" y="685433"/>
                    <a:pt x="1306625" y="686714"/>
                    <a:pt x="1303725" y="688079"/>
                  </a:cubicBezTo>
                  <a:cubicBezTo>
                    <a:pt x="1303725" y="688079"/>
                    <a:pt x="1303554" y="688079"/>
                    <a:pt x="1303469" y="688079"/>
                  </a:cubicBezTo>
                  <a:cubicBezTo>
                    <a:pt x="1303469" y="688079"/>
                    <a:pt x="1303469" y="688079"/>
                    <a:pt x="1303469" y="688079"/>
                  </a:cubicBezTo>
                  <a:cubicBezTo>
                    <a:pt x="1303127" y="688250"/>
                    <a:pt x="1302871" y="688335"/>
                    <a:pt x="1302530" y="688506"/>
                  </a:cubicBezTo>
                  <a:cubicBezTo>
                    <a:pt x="1303725" y="685092"/>
                    <a:pt x="1304834" y="681593"/>
                    <a:pt x="1306028" y="678179"/>
                  </a:cubicBezTo>
                  <a:cubicBezTo>
                    <a:pt x="1306028" y="678008"/>
                    <a:pt x="1305772" y="677923"/>
                    <a:pt x="1305772" y="678094"/>
                  </a:cubicBezTo>
                  <a:cubicBezTo>
                    <a:pt x="1304322" y="681678"/>
                    <a:pt x="1302957" y="685348"/>
                    <a:pt x="1301506" y="689018"/>
                  </a:cubicBezTo>
                  <a:cubicBezTo>
                    <a:pt x="1281030" y="698151"/>
                    <a:pt x="1260469" y="707112"/>
                    <a:pt x="1239993" y="716159"/>
                  </a:cubicBezTo>
                  <a:lnTo>
                    <a:pt x="1239993" y="716159"/>
                  </a:lnTo>
                  <a:cubicBezTo>
                    <a:pt x="1239993" y="716159"/>
                    <a:pt x="1239822" y="716159"/>
                    <a:pt x="1239822" y="716159"/>
                  </a:cubicBezTo>
                  <a:lnTo>
                    <a:pt x="1239651" y="716159"/>
                  </a:lnTo>
                  <a:cubicBezTo>
                    <a:pt x="1239651" y="716159"/>
                    <a:pt x="1239651" y="716159"/>
                    <a:pt x="1239651" y="716159"/>
                  </a:cubicBezTo>
                  <a:cubicBezTo>
                    <a:pt x="1215763" y="727425"/>
                    <a:pt x="1191874" y="738862"/>
                    <a:pt x="1167900" y="750042"/>
                  </a:cubicBezTo>
                  <a:lnTo>
                    <a:pt x="1142305" y="761820"/>
                  </a:lnTo>
                  <a:cubicBezTo>
                    <a:pt x="1142305" y="761820"/>
                    <a:pt x="1142305" y="762076"/>
                    <a:pt x="1142305" y="761991"/>
                  </a:cubicBezTo>
                  <a:lnTo>
                    <a:pt x="1168497" y="751237"/>
                  </a:lnTo>
                  <a:cubicBezTo>
                    <a:pt x="1192983" y="741166"/>
                    <a:pt x="1217384" y="731009"/>
                    <a:pt x="1241614" y="720341"/>
                  </a:cubicBezTo>
                  <a:lnTo>
                    <a:pt x="1241614" y="720341"/>
                  </a:lnTo>
                  <a:cubicBezTo>
                    <a:pt x="1241614" y="720341"/>
                    <a:pt x="1241614" y="720341"/>
                    <a:pt x="1241614" y="720341"/>
                  </a:cubicBezTo>
                  <a:lnTo>
                    <a:pt x="1241614" y="720341"/>
                  </a:lnTo>
                  <a:cubicBezTo>
                    <a:pt x="1241614" y="720341"/>
                    <a:pt x="1241614" y="720341"/>
                    <a:pt x="1241614" y="720341"/>
                  </a:cubicBezTo>
                  <a:cubicBezTo>
                    <a:pt x="1261322" y="711038"/>
                    <a:pt x="1280860" y="701394"/>
                    <a:pt x="1300312" y="691579"/>
                  </a:cubicBezTo>
                  <a:cubicBezTo>
                    <a:pt x="1297667" y="698321"/>
                    <a:pt x="1295022" y="705149"/>
                    <a:pt x="1292463" y="711891"/>
                  </a:cubicBezTo>
                  <a:cubicBezTo>
                    <a:pt x="1291866" y="713343"/>
                    <a:pt x="1291354" y="714879"/>
                    <a:pt x="1290756" y="716330"/>
                  </a:cubicBezTo>
                  <a:lnTo>
                    <a:pt x="1282310" y="719232"/>
                  </a:lnTo>
                  <a:cubicBezTo>
                    <a:pt x="1256971" y="728022"/>
                    <a:pt x="1231632" y="736642"/>
                    <a:pt x="1206293" y="745604"/>
                  </a:cubicBezTo>
                  <a:cubicBezTo>
                    <a:pt x="1206293" y="745604"/>
                    <a:pt x="1206293" y="745604"/>
                    <a:pt x="1206293" y="745604"/>
                  </a:cubicBezTo>
                  <a:cubicBezTo>
                    <a:pt x="1206293" y="745604"/>
                    <a:pt x="1206207" y="745604"/>
                    <a:pt x="1206122" y="745604"/>
                  </a:cubicBezTo>
                  <a:cubicBezTo>
                    <a:pt x="1206122" y="745604"/>
                    <a:pt x="1206036" y="745604"/>
                    <a:pt x="1205951" y="745604"/>
                  </a:cubicBezTo>
                  <a:cubicBezTo>
                    <a:pt x="1205951" y="745604"/>
                    <a:pt x="1205951" y="745604"/>
                    <a:pt x="1205951" y="745604"/>
                  </a:cubicBezTo>
                  <a:cubicBezTo>
                    <a:pt x="1180953" y="755248"/>
                    <a:pt x="1156041" y="765234"/>
                    <a:pt x="1131128" y="775135"/>
                  </a:cubicBezTo>
                  <a:lnTo>
                    <a:pt x="1128483" y="776159"/>
                  </a:lnTo>
                  <a:cubicBezTo>
                    <a:pt x="1112699" y="734168"/>
                    <a:pt x="1099049" y="691493"/>
                    <a:pt x="1085739" y="648734"/>
                  </a:cubicBezTo>
                  <a:cubicBezTo>
                    <a:pt x="1084033" y="643357"/>
                    <a:pt x="1082241" y="637894"/>
                    <a:pt x="1080364" y="632603"/>
                  </a:cubicBezTo>
                  <a:cubicBezTo>
                    <a:pt x="1064580" y="587027"/>
                    <a:pt x="1048711" y="541451"/>
                    <a:pt x="1032843" y="495875"/>
                  </a:cubicBezTo>
                  <a:cubicBezTo>
                    <a:pt x="1029344" y="485889"/>
                    <a:pt x="1025505" y="476074"/>
                    <a:pt x="1021751" y="466259"/>
                  </a:cubicBezTo>
                  <a:cubicBezTo>
                    <a:pt x="1021581" y="465832"/>
                    <a:pt x="1021410" y="465405"/>
                    <a:pt x="1021239" y="464978"/>
                  </a:cubicBezTo>
                  <a:cubicBezTo>
                    <a:pt x="1048114" y="455761"/>
                    <a:pt x="1074989" y="446458"/>
                    <a:pt x="1101864" y="437240"/>
                  </a:cubicBezTo>
                  <a:lnTo>
                    <a:pt x="1152116" y="420000"/>
                  </a:lnTo>
                  <a:cubicBezTo>
                    <a:pt x="1152116" y="420000"/>
                    <a:pt x="1152201" y="419658"/>
                    <a:pt x="1152030" y="419744"/>
                  </a:cubicBezTo>
                  <a:lnTo>
                    <a:pt x="1101523" y="435192"/>
                  </a:lnTo>
                  <a:cubicBezTo>
                    <a:pt x="1074136" y="443556"/>
                    <a:pt x="1046749" y="451835"/>
                    <a:pt x="1019362" y="460199"/>
                  </a:cubicBezTo>
                  <a:cubicBezTo>
                    <a:pt x="1014414" y="447397"/>
                    <a:pt x="1009466" y="434680"/>
                    <a:pt x="1004432" y="421877"/>
                  </a:cubicBezTo>
                  <a:cubicBezTo>
                    <a:pt x="1017486" y="415818"/>
                    <a:pt x="1030453" y="409587"/>
                    <a:pt x="1043336" y="403442"/>
                  </a:cubicBezTo>
                  <a:lnTo>
                    <a:pt x="1071833" y="389787"/>
                  </a:lnTo>
                  <a:cubicBezTo>
                    <a:pt x="1071833" y="389787"/>
                    <a:pt x="1071833" y="389445"/>
                    <a:pt x="1071747" y="389530"/>
                  </a:cubicBezTo>
                  <a:lnTo>
                    <a:pt x="1042313" y="401650"/>
                  </a:lnTo>
                  <a:cubicBezTo>
                    <a:pt x="1029089" y="406941"/>
                    <a:pt x="1015864" y="412233"/>
                    <a:pt x="1002640" y="417439"/>
                  </a:cubicBezTo>
                  <a:cubicBezTo>
                    <a:pt x="1002043" y="415988"/>
                    <a:pt x="1001531" y="414538"/>
                    <a:pt x="1000934" y="413086"/>
                  </a:cubicBezTo>
                  <a:cubicBezTo>
                    <a:pt x="1013646" y="407710"/>
                    <a:pt x="1026273" y="402247"/>
                    <a:pt x="1038900" y="396785"/>
                  </a:cubicBezTo>
                  <a:lnTo>
                    <a:pt x="1065860" y="385348"/>
                  </a:lnTo>
                  <a:cubicBezTo>
                    <a:pt x="1065860" y="385348"/>
                    <a:pt x="1065860" y="385007"/>
                    <a:pt x="1065775" y="385092"/>
                  </a:cubicBezTo>
                  <a:lnTo>
                    <a:pt x="1037961" y="394993"/>
                  </a:lnTo>
                  <a:cubicBezTo>
                    <a:pt x="1024993" y="399516"/>
                    <a:pt x="1012110" y="404040"/>
                    <a:pt x="999142" y="408648"/>
                  </a:cubicBezTo>
                  <a:cubicBezTo>
                    <a:pt x="998801" y="407795"/>
                    <a:pt x="998459" y="406941"/>
                    <a:pt x="998204" y="406088"/>
                  </a:cubicBezTo>
                  <a:lnTo>
                    <a:pt x="1016888" y="400199"/>
                  </a:lnTo>
                  <a:cubicBezTo>
                    <a:pt x="1037620" y="393798"/>
                    <a:pt x="1058438" y="387482"/>
                    <a:pt x="1079084" y="380740"/>
                  </a:cubicBezTo>
                  <a:cubicBezTo>
                    <a:pt x="1079084" y="380740"/>
                    <a:pt x="1079084" y="380740"/>
                    <a:pt x="1079084" y="380740"/>
                  </a:cubicBezTo>
                  <a:cubicBezTo>
                    <a:pt x="1079084" y="380740"/>
                    <a:pt x="1079170" y="380740"/>
                    <a:pt x="1079255" y="380740"/>
                  </a:cubicBezTo>
                  <a:cubicBezTo>
                    <a:pt x="1079255" y="380740"/>
                    <a:pt x="1079341" y="380740"/>
                    <a:pt x="1079425" y="380740"/>
                  </a:cubicBezTo>
                  <a:cubicBezTo>
                    <a:pt x="1079425" y="380740"/>
                    <a:pt x="1079425" y="380740"/>
                    <a:pt x="1079425" y="380740"/>
                  </a:cubicBezTo>
                  <a:cubicBezTo>
                    <a:pt x="1099731" y="372973"/>
                    <a:pt x="1119781" y="364694"/>
                    <a:pt x="1139916" y="356586"/>
                  </a:cubicBezTo>
                  <a:lnTo>
                    <a:pt x="1161416" y="348051"/>
                  </a:lnTo>
                  <a:cubicBezTo>
                    <a:pt x="1161416" y="348051"/>
                    <a:pt x="1161416" y="347966"/>
                    <a:pt x="1161416" y="347880"/>
                  </a:cubicBezTo>
                  <a:cubicBezTo>
                    <a:pt x="1188290" y="338236"/>
                    <a:pt x="1215080" y="328336"/>
                    <a:pt x="1241784" y="318520"/>
                  </a:cubicBezTo>
                  <a:lnTo>
                    <a:pt x="1273522" y="306913"/>
                  </a:lnTo>
                  <a:cubicBezTo>
                    <a:pt x="1273522" y="306913"/>
                    <a:pt x="1273522" y="306572"/>
                    <a:pt x="1273437" y="306657"/>
                  </a:cubicBezTo>
                  <a:lnTo>
                    <a:pt x="1240931" y="316643"/>
                  </a:lnTo>
                  <a:cubicBezTo>
                    <a:pt x="1210558" y="325860"/>
                    <a:pt x="1180185" y="334993"/>
                    <a:pt x="1149983" y="344552"/>
                  </a:cubicBezTo>
                  <a:cubicBezTo>
                    <a:pt x="1149983" y="344552"/>
                    <a:pt x="1149983" y="344552"/>
                    <a:pt x="1149983" y="344552"/>
                  </a:cubicBezTo>
                  <a:cubicBezTo>
                    <a:pt x="1149983" y="344552"/>
                    <a:pt x="1149983" y="344552"/>
                    <a:pt x="1149983" y="344552"/>
                  </a:cubicBezTo>
                  <a:cubicBezTo>
                    <a:pt x="1149983" y="344552"/>
                    <a:pt x="1149983" y="344552"/>
                    <a:pt x="1149983" y="344552"/>
                  </a:cubicBezTo>
                  <a:cubicBezTo>
                    <a:pt x="1149983" y="344552"/>
                    <a:pt x="1149983" y="344552"/>
                    <a:pt x="1149983" y="344552"/>
                  </a:cubicBezTo>
                  <a:cubicBezTo>
                    <a:pt x="1120036" y="355135"/>
                    <a:pt x="1090346" y="366230"/>
                    <a:pt x="1060571" y="377155"/>
                  </a:cubicBezTo>
                  <a:lnTo>
                    <a:pt x="1028662" y="388762"/>
                  </a:lnTo>
                  <a:cubicBezTo>
                    <a:pt x="1028662" y="388762"/>
                    <a:pt x="1028662" y="389104"/>
                    <a:pt x="1028747" y="389018"/>
                  </a:cubicBezTo>
                  <a:lnTo>
                    <a:pt x="1061083" y="379118"/>
                  </a:lnTo>
                  <a:cubicBezTo>
                    <a:pt x="1065860" y="377667"/>
                    <a:pt x="1070638" y="376216"/>
                    <a:pt x="1075416" y="374765"/>
                  </a:cubicBezTo>
                  <a:cubicBezTo>
                    <a:pt x="1055707" y="382361"/>
                    <a:pt x="1036170" y="390299"/>
                    <a:pt x="1016632" y="398236"/>
                  </a:cubicBezTo>
                  <a:lnTo>
                    <a:pt x="998289" y="405491"/>
                  </a:lnTo>
                  <a:cubicBezTo>
                    <a:pt x="996753" y="401309"/>
                    <a:pt x="995217" y="397041"/>
                    <a:pt x="993511" y="392603"/>
                  </a:cubicBezTo>
                  <a:lnTo>
                    <a:pt x="1012366" y="385092"/>
                  </a:lnTo>
                  <a:cubicBezTo>
                    <a:pt x="1012366" y="385092"/>
                    <a:pt x="1012366" y="384751"/>
                    <a:pt x="1012281" y="384836"/>
                  </a:cubicBezTo>
                  <a:lnTo>
                    <a:pt x="993084" y="391323"/>
                  </a:lnTo>
                  <a:cubicBezTo>
                    <a:pt x="992829" y="390725"/>
                    <a:pt x="992658" y="390128"/>
                    <a:pt x="992402" y="389530"/>
                  </a:cubicBezTo>
                  <a:cubicBezTo>
                    <a:pt x="993426" y="389104"/>
                    <a:pt x="995815" y="387823"/>
                    <a:pt x="998374" y="387055"/>
                  </a:cubicBezTo>
                  <a:cubicBezTo>
                    <a:pt x="1013134" y="382702"/>
                    <a:pt x="1028065" y="378691"/>
                    <a:pt x="1042824" y="374338"/>
                  </a:cubicBezTo>
                  <a:cubicBezTo>
                    <a:pt x="1102291" y="356586"/>
                    <a:pt x="1161671" y="338748"/>
                    <a:pt x="1221052" y="320910"/>
                  </a:cubicBezTo>
                  <a:close/>
                  <a:moveTo>
                    <a:pt x="1303127" y="784011"/>
                  </a:moveTo>
                  <a:cubicBezTo>
                    <a:pt x="1302445" y="797923"/>
                    <a:pt x="1302189" y="811834"/>
                    <a:pt x="1302104" y="825746"/>
                  </a:cubicBezTo>
                  <a:cubicBezTo>
                    <a:pt x="1295961" y="827283"/>
                    <a:pt x="1289818" y="828904"/>
                    <a:pt x="1283675" y="830526"/>
                  </a:cubicBezTo>
                  <a:cubicBezTo>
                    <a:pt x="1284187" y="828221"/>
                    <a:pt x="1284699" y="825832"/>
                    <a:pt x="1285211" y="823527"/>
                  </a:cubicBezTo>
                  <a:lnTo>
                    <a:pt x="1285211" y="823527"/>
                  </a:lnTo>
                  <a:cubicBezTo>
                    <a:pt x="1285211" y="823527"/>
                    <a:pt x="1285211" y="823527"/>
                    <a:pt x="1285211" y="823527"/>
                  </a:cubicBezTo>
                  <a:lnTo>
                    <a:pt x="1285211" y="823527"/>
                  </a:lnTo>
                  <a:cubicBezTo>
                    <a:pt x="1285211" y="823527"/>
                    <a:pt x="1285211" y="823527"/>
                    <a:pt x="1285211" y="823527"/>
                  </a:cubicBezTo>
                  <a:cubicBezTo>
                    <a:pt x="1285808" y="819857"/>
                    <a:pt x="1286405" y="816187"/>
                    <a:pt x="1287002" y="812603"/>
                  </a:cubicBezTo>
                  <a:lnTo>
                    <a:pt x="1300312" y="808165"/>
                  </a:lnTo>
                  <a:cubicBezTo>
                    <a:pt x="1300312" y="808165"/>
                    <a:pt x="1300397" y="807909"/>
                    <a:pt x="1300312" y="807994"/>
                  </a:cubicBezTo>
                  <a:lnTo>
                    <a:pt x="1287173" y="811920"/>
                  </a:lnTo>
                  <a:cubicBezTo>
                    <a:pt x="1290244" y="793399"/>
                    <a:pt x="1293060" y="774879"/>
                    <a:pt x="1295620" y="756358"/>
                  </a:cubicBezTo>
                  <a:cubicBezTo>
                    <a:pt x="1298605" y="755163"/>
                    <a:pt x="1301592" y="753883"/>
                    <a:pt x="1304578" y="752688"/>
                  </a:cubicBezTo>
                  <a:lnTo>
                    <a:pt x="1306113" y="752005"/>
                  </a:lnTo>
                  <a:cubicBezTo>
                    <a:pt x="1304578" y="762674"/>
                    <a:pt x="1303725" y="773428"/>
                    <a:pt x="1303213" y="784182"/>
                  </a:cubicBezTo>
                  <a:close/>
                  <a:moveTo>
                    <a:pt x="1305175" y="909985"/>
                  </a:moveTo>
                  <a:lnTo>
                    <a:pt x="1304322" y="910583"/>
                  </a:lnTo>
                  <a:cubicBezTo>
                    <a:pt x="1293998" y="913399"/>
                    <a:pt x="1283760" y="916216"/>
                    <a:pt x="1273522" y="919288"/>
                  </a:cubicBezTo>
                  <a:cubicBezTo>
                    <a:pt x="1269683" y="920398"/>
                    <a:pt x="1265844" y="921593"/>
                    <a:pt x="1262004" y="922787"/>
                  </a:cubicBezTo>
                  <a:lnTo>
                    <a:pt x="1262346" y="921507"/>
                  </a:lnTo>
                  <a:cubicBezTo>
                    <a:pt x="1262431" y="920995"/>
                    <a:pt x="1262602" y="920569"/>
                    <a:pt x="1262687" y="920056"/>
                  </a:cubicBezTo>
                  <a:cubicBezTo>
                    <a:pt x="1267209" y="916301"/>
                    <a:pt x="1271731" y="912631"/>
                    <a:pt x="1276252" y="908876"/>
                  </a:cubicBezTo>
                  <a:cubicBezTo>
                    <a:pt x="1283248" y="906401"/>
                    <a:pt x="1290244" y="903926"/>
                    <a:pt x="1297326" y="901536"/>
                  </a:cubicBezTo>
                  <a:cubicBezTo>
                    <a:pt x="1299715" y="900768"/>
                    <a:pt x="1302018" y="900000"/>
                    <a:pt x="1304407" y="899146"/>
                  </a:cubicBezTo>
                  <a:cubicBezTo>
                    <a:pt x="1304663" y="902731"/>
                    <a:pt x="1304919" y="906401"/>
                    <a:pt x="1305175" y="909985"/>
                  </a:cubicBezTo>
                  <a:close/>
                  <a:moveTo>
                    <a:pt x="1144523" y="1009160"/>
                  </a:moveTo>
                  <a:lnTo>
                    <a:pt x="1150580" y="1004807"/>
                  </a:lnTo>
                  <a:cubicBezTo>
                    <a:pt x="1155870" y="1001052"/>
                    <a:pt x="1161159" y="997211"/>
                    <a:pt x="1166364" y="993456"/>
                  </a:cubicBezTo>
                  <a:cubicBezTo>
                    <a:pt x="1173701" y="990554"/>
                    <a:pt x="1181039" y="987652"/>
                    <a:pt x="1188461" y="984836"/>
                  </a:cubicBezTo>
                  <a:cubicBezTo>
                    <a:pt x="1189656" y="988762"/>
                    <a:pt x="1190935" y="992603"/>
                    <a:pt x="1192130" y="996529"/>
                  </a:cubicBezTo>
                  <a:cubicBezTo>
                    <a:pt x="1180356" y="1001735"/>
                    <a:pt x="1168582" y="1007112"/>
                    <a:pt x="1156979" y="1012659"/>
                  </a:cubicBezTo>
                  <a:lnTo>
                    <a:pt x="1147424" y="1017183"/>
                  </a:lnTo>
                  <a:cubicBezTo>
                    <a:pt x="1146485" y="1014537"/>
                    <a:pt x="1145546" y="1011891"/>
                    <a:pt x="1144608" y="1009245"/>
                  </a:cubicBezTo>
                  <a:close/>
                  <a:moveTo>
                    <a:pt x="1092650" y="985348"/>
                  </a:moveTo>
                  <a:cubicBezTo>
                    <a:pt x="1092820" y="984324"/>
                    <a:pt x="1093076" y="983214"/>
                    <a:pt x="1093247" y="982190"/>
                  </a:cubicBezTo>
                  <a:cubicBezTo>
                    <a:pt x="1094100" y="981849"/>
                    <a:pt x="1094953" y="981422"/>
                    <a:pt x="1095721" y="981081"/>
                  </a:cubicBezTo>
                  <a:cubicBezTo>
                    <a:pt x="1095550" y="982105"/>
                    <a:pt x="1095380" y="983129"/>
                    <a:pt x="1095209" y="984153"/>
                  </a:cubicBezTo>
                  <a:cubicBezTo>
                    <a:pt x="1095209" y="984153"/>
                    <a:pt x="1095209" y="984238"/>
                    <a:pt x="1095209" y="984324"/>
                  </a:cubicBezTo>
                  <a:cubicBezTo>
                    <a:pt x="1094186" y="985433"/>
                    <a:pt x="1093247" y="986543"/>
                    <a:pt x="1092223" y="987652"/>
                  </a:cubicBezTo>
                  <a:lnTo>
                    <a:pt x="1092650" y="985348"/>
                  </a:lnTo>
                  <a:close/>
                  <a:moveTo>
                    <a:pt x="1049394" y="1003356"/>
                  </a:moveTo>
                  <a:cubicBezTo>
                    <a:pt x="1051101" y="990213"/>
                    <a:pt x="1052977" y="977069"/>
                    <a:pt x="1054855" y="964011"/>
                  </a:cubicBezTo>
                  <a:cubicBezTo>
                    <a:pt x="1057840" y="960853"/>
                    <a:pt x="1060912" y="957695"/>
                    <a:pt x="1063898" y="954623"/>
                  </a:cubicBezTo>
                  <a:lnTo>
                    <a:pt x="1066287" y="953684"/>
                  </a:lnTo>
                  <a:cubicBezTo>
                    <a:pt x="1065434" y="965974"/>
                    <a:pt x="1064751" y="978179"/>
                    <a:pt x="1064239" y="990469"/>
                  </a:cubicBezTo>
                  <a:lnTo>
                    <a:pt x="1048797" y="1008989"/>
                  </a:lnTo>
                  <a:lnTo>
                    <a:pt x="1049479" y="1003356"/>
                  </a:lnTo>
                  <a:close/>
                  <a:moveTo>
                    <a:pt x="1010575" y="943100"/>
                  </a:moveTo>
                  <a:cubicBezTo>
                    <a:pt x="1010660" y="941820"/>
                    <a:pt x="1010831" y="940540"/>
                    <a:pt x="1010831" y="939260"/>
                  </a:cubicBezTo>
                  <a:lnTo>
                    <a:pt x="1010831" y="939260"/>
                  </a:lnTo>
                  <a:cubicBezTo>
                    <a:pt x="1010831" y="939260"/>
                    <a:pt x="1010831" y="939089"/>
                    <a:pt x="1010831" y="939089"/>
                  </a:cubicBezTo>
                  <a:lnTo>
                    <a:pt x="1010831" y="938918"/>
                  </a:lnTo>
                  <a:cubicBezTo>
                    <a:pt x="1010831" y="938918"/>
                    <a:pt x="1010831" y="938918"/>
                    <a:pt x="1010831" y="938918"/>
                  </a:cubicBezTo>
                  <a:cubicBezTo>
                    <a:pt x="1011001" y="926628"/>
                    <a:pt x="1010831" y="914253"/>
                    <a:pt x="1010575" y="901962"/>
                  </a:cubicBezTo>
                  <a:cubicBezTo>
                    <a:pt x="1017229" y="894623"/>
                    <a:pt x="1024055" y="887368"/>
                    <a:pt x="1030965" y="880284"/>
                  </a:cubicBezTo>
                  <a:lnTo>
                    <a:pt x="1030965" y="881479"/>
                  </a:lnTo>
                  <a:cubicBezTo>
                    <a:pt x="1030283" y="887624"/>
                    <a:pt x="1029686" y="893769"/>
                    <a:pt x="1029089" y="900000"/>
                  </a:cubicBezTo>
                  <a:lnTo>
                    <a:pt x="1011854" y="906657"/>
                  </a:lnTo>
                  <a:cubicBezTo>
                    <a:pt x="1011854" y="906657"/>
                    <a:pt x="1011769" y="906913"/>
                    <a:pt x="1011854" y="906827"/>
                  </a:cubicBezTo>
                  <a:lnTo>
                    <a:pt x="1028918" y="900768"/>
                  </a:lnTo>
                  <a:cubicBezTo>
                    <a:pt x="1028320" y="907425"/>
                    <a:pt x="1027638" y="914167"/>
                    <a:pt x="1027041" y="920825"/>
                  </a:cubicBezTo>
                  <a:cubicBezTo>
                    <a:pt x="1021836" y="927652"/>
                    <a:pt x="1016717" y="934480"/>
                    <a:pt x="1011683" y="941394"/>
                  </a:cubicBezTo>
                  <a:cubicBezTo>
                    <a:pt x="1011257" y="941991"/>
                    <a:pt x="1010831" y="942588"/>
                    <a:pt x="1010404" y="943186"/>
                  </a:cubicBezTo>
                  <a:close/>
                  <a:moveTo>
                    <a:pt x="1009466" y="872005"/>
                  </a:moveTo>
                  <a:cubicBezTo>
                    <a:pt x="1009295" y="869189"/>
                    <a:pt x="1009124" y="866372"/>
                    <a:pt x="1009039" y="863641"/>
                  </a:cubicBezTo>
                  <a:cubicBezTo>
                    <a:pt x="1014841" y="857581"/>
                    <a:pt x="1020642" y="851436"/>
                    <a:pt x="1026444" y="845377"/>
                  </a:cubicBezTo>
                  <a:lnTo>
                    <a:pt x="1026444" y="845377"/>
                  </a:lnTo>
                  <a:cubicBezTo>
                    <a:pt x="1026444" y="845377"/>
                    <a:pt x="1026529" y="845206"/>
                    <a:pt x="1026529" y="845206"/>
                  </a:cubicBezTo>
                  <a:lnTo>
                    <a:pt x="1026529" y="845035"/>
                  </a:lnTo>
                  <a:cubicBezTo>
                    <a:pt x="1026529" y="845035"/>
                    <a:pt x="1026614" y="845035"/>
                    <a:pt x="1026614" y="845035"/>
                  </a:cubicBezTo>
                  <a:cubicBezTo>
                    <a:pt x="1037449" y="832574"/>
                    <a:pt x="1048285" y="820028"/>
                    <a:pt x="1059120" y="807567"/>
                  </a:cubicBezTo>
                  <a:cubicBezTo>
                    <a:pt x="1062277" y="816187"/>
                    <a:pt x="1065348" y="824722"/>
                    <a:pt x="1068420" y="833342"/>
                  </a:cubicBezTo>
                  <a:cubicBezTo>
                    <a:pt x="1062192" y="839232"/>
                    <a:pt x="1055963" y="845206"/>
                    <a:pt x="1049906" y="851265"/>
                  </a:cubicBezTo>
                  <a:lnTo>
                    <a:pt x="1049906" y="851265"/>
                  </a:lnTo>
                  <a:cubicBezTo>
                    <a:pt x="1049906" y="851265"/>
                    <a:pt x="1049906" y="851265"/>
                    <a:pt x="1049906" y="851265"/>
                  </a:cubicBezTo>
                  <a:lnTo>
                    <a:pt x="1049906" y="851265"/>
                  </a:lnTo>
                  <a:cubicBezTo>
                    <a:pt x="1049906" y="851265"/>
                    <a:pt x="1049906" y="851265"/>
                    <a:pt x="1049906" y="851265"/>
                  </a:cubicBezTo>
                  <a:cubicBezTo>
                    <a:pt x="1044190" y="857496"/>
                    <a:pt x="1038644" y="863812"/>
                    <a:pt x="1033184" y="870213"/>
                  </a:cubicBezTo>
                  <a:lnTo>
                    <a:pt x="1033184" y="867311"/>
                  </a:lnTo>
                  <a:cubicBezTo>
                    <a:pt x="1033184" y="867311"/>
                    <a:pt x="1031989" y="870298"/>
                    <a:pt x="1031989" y="870298"/>
                  </a:cubicBezTo>
                  <a:lnTo>
                    <a:pt x="1030965" y="872773"/>
                  </a:lnTo>
                  <a:cubicBezTo>
                    <a:pt x="1029600" y="874395"/>
                    <a:pt x="1028235" y="875931"/>
                    <a:pt x="1026870" y="877553"/>
                  </a:cubicBezTo>
                  <a:cubicBezTo>
                    <a:pt x="1026699" y="877553"/>
                    <a:pt x="1026529" y="877723"/>
                    <a:pt x="1026444" y="877723"/>
                  </a:cubicBezTo>
                  <a:cubicBezTo>
                    <a:pt x="1026273" y="877723"/>
                    <a:pt x="1026444" y="877980"/>
                    <a:pt x="1026444" y="877894"/>
                  </a:cubicBezTo>
                  <a:cubicBezTo>
                    <a:pt x="1026444" y="877894"/>
                    <a:pt x="1026444" y="877894"/>
                    <a:pt x="1026444" y="877894"/>
                  </a:cubicBezTo>
                  <a:cubicBezTo>
                    <a:pt x="1020983" y="884466"/>
                    <a:pt x="1015608" y="891209"/>
                    <a:pt x="1010404" y="897951"/>
                  </a:cubicBezTo>
                  <a:cubicBezTo>
                    <a:pt x="1010148" y="889246"/>
                    <a:pt x="1009807" y="880455"/>
                    <a:pt x="1009380" y="871749"/>
                  </a:cubicBezTo>
                  <a:close/>
                  <a:moveTo>
                    <a:pt x="1007674" y="856557"/>
                  </a:moveTo>
                  <a:cubicBezTo>
                    <a:pt x="1002640" y="862531"/>
                    <a:pt x="997692" y="868591"/>
                    <a:pt x="992743" y="874651"/>
                  </a:cubicBezTo>
                  <a:cubicBezTo>
                    <a:pt x="992829" y="871152"/>
                    <a:pt x="992914" y="867652"/>
                    <a:pt x="993084" y="864239"/>
                  </a:cubicBezTo>
                  <a:lnTo>
                    <a:pt x="993682" y="851009"/>
                  </a:lnTo>
                  <a:cubicBezTo>
                    <a:pt x="999569" y="845974"/>
                    <a:pt x="1005370" y="840853"/>
                    <a:pt x="1011172" y="835732"/>
                  </a:cubicBezTo>
                  <a:lnTo>
                    <a:pt x="1011172" y="835732"/>
                  </a:lnTo>
                  <a:cubicBezTo>
                    <a:pt x="1011172" y="835732"/>
                    <a:pt x="1011257" y="835647"/>
                    <a:pt x="1011257" y="835647"/>
                  </a:cubicBezTo>
                  <a:lnTo>
                    <a:pt x="1011342" y="835647"/>
                  </a:lnTo>
                  <a:cubicBezTo>
                    <a:pt x="1011342" y="835647"/>
                    <a:pt x="1011342" y="835561"/>
                    <a:pt x="1011342" y="835561"/>
                  </a:cubicBezTo>
                  <a:cubicBezTo>
                    <a:pt x="1024225" y="822844"/>
                    <a:pt x="1036852" y="809786"/>
                    <a:pt x="1049650" y="796984"/>
                  </a:cubicBezTo>
                  <a:lnTo>
                    <a:pt x="1053745" y="792973"/>
                  </a:lnTo>
                  <a:cubicBezTo>
                    <a:pt x="1055025" y="796557"/>
                    <a:pt x="1056390" y="800227"/>
                    <a:pt x="1057670" y="803812"/>
                  </a:cubicBezTo>
                  <a:cubicBezTo>
                    <a:pt x="1045384" y="815846"/>
                    <a:pt x="1033184" y="828051"/>
                    <a:pt x="1021324" y="840597"/>
                  </a:cubicBezTo>
                  <a:lnTo>
                    <a:pt x="1021324" y="840597"/>
                  </a:lnTo>
                  <a:cubicBezTo>
                    <a:pt x="1021324" y="840597"/>
                    <a:pt x="1021324" y="840597"/>
                    <a:pt x="1021324" y="840597"/>
                  </a:cubicBezTo>
                  <a:lnTo>
                    <a:pt x="1021324" y="840597"/>
                  </a:lnTo>
                  <a:cubicBezTo>
                    <a:pt x="1021324" y="840597"/>
                    <a:pt x="1021324" y="840597"/>
                    <a:pt x="1021324" y="840597"/>
                  </a:cubicBezTo>
                  <a:cubicBezTo>
                    <a:pt x="1017059" y="845547"/>
                    <a:pt x="1012793" y="850583"/>
                    <a:pt x="1008612" y="855533"/>
                  </a:cubicBezTo>
                  <a:cubicBezTo>
                    <a:pt x="1008442" y="853143"/>
                    <a:pt x="1008356" y="850753"/>
                    <a:pt x="1008186" y="848364"/>
                  </a:cubicBezTo>
                  <a:cubicBezTo>
                    <a:pt x="1008186" y="848278"/>
                    <a:pt x="1007845" y="848278"/>
                    <a:pt x="1007845" y="848364"/>
                  </a:cubicBezTo>
                  <a:cubicBezTo>
                    <a:pt x="1007845" y="851095"/>
                    <a:pt x="1007759" y="853826"/>
                    <a:pt x="1007674" y="856557"/>
                  </a:cubicBezTo>
                  <a:close/>
                  <a:moveTo>
                    <a:pt x="912118" y="911607"/>
                  </a:moveTo>
                  <a:cubicBezTo>
                    <a:pt x="912630" y="909559"/>
                    <a:pt x="913142" y="907425"/>
                    <a:pt x="913654" y="905377"/>
                  </a:cubicBezTo>
                  <a:cubicBezTo>
                    <a:pt x="918005" y="900341"/>
                    <a:pt x="922442" y="895305"/>
                    <a:pt x="926366" y="889929"/>
                  </a:cubicBezTo>
                  <a:cubicBezTo>
                    <a:pt x="927475" y="892830"/>
                    <a:pt x="928585" y="895732"/>
                    <a:pt x="929608" y="898634"/>
                  </a:cubicBezTo>
                  <a:lnTo>
                    <a:pt x="919029" y="906401"/>
                  </a:lnTo>
                  <a:cubicBezTo>
                    <a:pt x="916640" y="908108"/>
                    <a:pt x="914337" y="909900"/>
                    <a:pt x="912033" y="911607"/>
                  </a:cubicBezTo>
                  <a:close/>
                  <a:moveTo>
                    <a:pt x="846424" y="961792"/>
                  </a:moveTo>
                  <a:cubicBezTo>
                    <a:pt x="834053" y="972460"/>
                    <a:pt x="821767" y="983299"/>
                    <a:pt x="809738" y="994309"/>
                  </a:cubicBezTo>
                  <a:cubicBezTo>
                    <a:pt x="808629" y="992517"/>
                    <a:pt x="807434" y="990725"/>
                    <a:pt x="806325" y="988932"/>
                  </a:cubicBezTo>
                  <a:cubicBezTo>
                    <a:pt x="816648" y="980825"/>
                    <a:pt x="827057" y="972716"/>
                    <a:pt x="837381" y="964694"/>
                  </a:cubicBezTo>
                  <a:lnTo>
                    <a:pt x="837381" y="964694"/>
                  </a:lnTo>
                  <a:cubicBezTo>
                    <a:pt x="837381" y="964694"/>
                    <a:pt x="837381" y="964694"/>
                    <a:pt x="837381" y="964694"/>
                  </a:cubicBezTo>
                  <a:lnTo>
                    <a:pt x="837381" y="964694"/>
                  </a:lnTo>
                  <a:cubicBezTo>
                    <a:pt x="837381" y="964694"/>
                    <a:pt x="837381" y="964694"/>
                    <a:pt x="837381" y="964694"/>
                  </a:cubicBezTo>
                  <a:cubicBezTo>
                    <a:pt x="855638" y="948819"/>
                    <a:pt x="873811" y="932944"/>
                    <a:pt x="892069" y="917069"/>
                  </a:cubicBezTo>
                  <a:lnTo>
                    <a:pt x="898894" y="911266"/>
                  </a:lnTo>
                  <a:cubicBezTo>
                    <a:pt x="898894" y="912034"/>
                    <a:pt x="898894" y="912802"/>
                    <a:pt x="898894" y="913484"/>
                  </a:cubicBezTo>
                  <a:lnTo>
                    <a:pt x="898894" y="916557"/>
                  </a:lnTo>
                  <a:cubicBezTo>
                    <a:pt x="898894" y="916557"/>
                    <a:pt x="898553" y="916898"/>
                    <a:pt x="898468" y="917154"/>
                  </a:cubicBezTo>
                  <a:cubicBezTo>
                    <a:pt x="898468" y="917154"/>
                    <a:pt x="898468" y="917154"/>
                    <a:pt x="898468" y="917154"/>
                  </a:cubicBezTo>
                  <a:cubicBezTo>
                    <a:pt x="898468" y="917154"/>
                    <a:pt x="898468" y="917154"/>
                    <a:pt x="898468" y="917154"/>
                  </a:cubicBezTo>
                  <a:lnTo>
                    <a:pt x="898468" y="917154"/>
                  </a:lnTo>
                  <a:cubicBezTo>
                    <a:pt x="898468" y="917154"/>
                    <a:pt x="898468" y="917154"/>
                    <a:pt x="898468" y="917154"/>
                  </a:cubicBezTo>
                  <a:cubicBezTo>
                    <a:pt x="897273" y="919459"/>
                    <a:pt x="896164" y="921849"/>
                    <a:pt x="895140" y="924238"/>
                  </a:cubicBezTo>
                  <a:cubicBezTo>
                    <a:pt x="878845" y="936443"/>
                    <a:pt x="862720" y="948819"/>
                    <a:pt x="846851" y="961536"/>
                  </a:cubicBezTo>
                  <a:lnTo>
                    <a:pt x="846851" y="961536"/>
                  </a:lnTo>
                  <a:cubicBezTo>
                    <a:pt x="846851" y="961536"/>
                    <a:pt x="846680" y="961706"/>
                    <a:pt x="846680" y="961706"/>
                  </a:cubicBezTo>
                  <a:lnTo>
                    <a:pt x="846509" y="961877"/>
                  </a:lnTo>
                  <a:lnTo>
                    <a:pt x="846509" y="961877"/>
                  </a:lnTo>
                  <a:close/>
                  <a:moveTo>
                    <a:pt x="774075" y="993285"/>
                  </a:moveTo>
                  <a:cubicBezTo>
                    <a:pt x="777232" y="990725"/>
                    <a:pt x="780389" y="988164"/>
                    <a:pt x="783631" y="985689"/>
                  </a:cubicBezTo>
                  <a:cubicBezTo>
                    <a:pt x="785081" y="984580"/>
                    <a:pt x="786531" y="983470"/>
                    <a:pt x="787982" y="982275"/>
                  </a:cubicBezTo>
                  <a:cubicBezTo>
                    <a:pt x="788920" y="983641"/>
                    <a:pt x="789774" y="985092"/>
                    <a:pt x="790712" y="986458"/>
                  </a:cubicBezTo>
                  <a:cubicBezTo>
                    <a:pt x="785423" y="989103"/>
                    <a:pt x="780047" y="991664"/>
                    <a:pt x="774758" y="994224"/>
                  </a:cubicBezTo>
                  <a:cubicBezTo>
                    <a:pt x="774502" y="993883"/>
                    <a:pt x="774331" y="993541"/>
                    <a:pt x="774075" y="993200"/>
                  </a:cubicBezTo>
                  <a:close/>
                  <a:moveTo>
                    <a:pt x="757865" y="969473"/>
                  </a:moveTo>
                  <a:cubicBezTo>
                    <a:pt x="757183" y="968449"/>
                    <a:pt x="756414" y="967510"/>
                    <a:pt x="755647" y="966486"/>
                  </a:cubicBezTo>
                  <a:lnTo>
                    <a:pt x="769468" y="957012"/>
                  </a:lnTo>
                  <a:cubicBezTo>
                    <a:pt x="769980" y="956671"/>
                    <a:pt x="770407" y="956330"/>
                    <a:pt x="770918" y="956074"/>
                  </a:cubicBezTo>
                  <a:cubicBezTo>
                    <a:pt x="771260" y="956586"/>
                    <a:pt x="771601" y="957098"/>
                    <a:pt x="771942" y="957610"/>
                  </a:cubicBezTo>
                  <a:cubicBezTo>
                    <a:pt x="773393" y="959914"/>
                    <a:pt x="774928" y="962133"/>
                    <a:pt x="776379" y="964438"/>
                  </a:cubicBezTo>
                  <a:cubicBezTo>
                    <a:pt x="774246" y="966401"/>
                    <a:pt x="772113" y="968278"/>
                    <a:pt x="769895" y="970241"/>
                  </a:cubicBezTo>
                  <a:cubicBezTo>
                    <a:pt x="769895" y="970241"/>
                    <a:pt x="769895" y="970241"/>
                    <a:pt x="769895" y="970241"/>
                  </a:cubicBezTo>
                  <a:lnTo>
                    <a:pt x="769895" y="970241"/>
                  </a:lnTo>
                  <a:cubicBezTo>
                    <a:pt x="769895" y="970241"/>
                    <a:pt x="769895" y="970241"/>
                    <a:pt x="769895" y="970241"/>
                  </a:cubicBezTo>
                  <a:lnTo>
                    <a:pt x="769809" y="970241"/>
                  </a:lnTo>
                  <a:cubicBezTo>
                    <a:pt x="769809" y="970241"/>
                    <a:pt x="769809" y="970241"/>
                    <a:pt x="769809" y="970241"/>
                  </a:cubicBezTo>
                  <a:cubicBezTo>
                    <a:pt x="767079" y="971692"/>
                    <a:pt x="764349" y="973143"/>
                    <a:pt x="761704" y="974679"/>
                  </a:cubicBezTo>
                  <a:cubicBezTo>
                    <a:pt x="760510" y="972887"/>
                    <a:pt x="759230" y="971180"/>
                    <a:pt x="757950" y="969388"/>
                  </a:cubicBezTo>
                  <a:close/>
                  <a:moveTo>
                    <a:pt x="833627" y="911607"/>
                  </a:moveTo>
                  <a:lnTo>
                    <a:pt x="833627" y="911607"/>
                  </a:lnTo>
                  <a:cubicBezTo>
                    <a:pt x="833627" y="911607"/>
                    <a:pt x="833627" y="911607"/>
                    <a:pt x="833627" y="911607"/>
                  </a:cubicBezTo>
                  <a:lnTo>
                    <a:pt x="833627" y="911607"/>
                  </a:lnTo>
                  <a:cubicBezTo>
                    <a:pt x="833627" y="911607"/>
                    <a:pt x="833627" y="911607"/>
                    <a:pt x="833627" y="911607"/>
                  </a:cubicBezTo>
                  <a:cubicBezTo>
                    <a:pt x="846595" y="901109"/>
                    <a:pt x="859307" y="890355"/>
                    <a:pt x="872019" y="879516"/>
                  </a:cubicBezTo>
                  <a:lnTo>
                    <a:pt x="872019" y="881906"/>
                  </a:lnTo>
                  <a:cubicBezTo>
                    <a:pt x="872019" y="881906"/>
                    <a:pt x="872361" y="881906"/>
                    <a:pt x="872361" y="881906"/>
                  </a:cubicBezTo>
                  <a:lnTo>
                    <a:pt x="872617" y="879004"/>
                  </a:lnTo>
                  <a:cubicBezTo>
                    <a:pt x="877139" y="875163"/>
                    <a:pt x="881660" y="871237"/>
                    <a:pt x="886182" y="867311"/>
                  </a:cubicBezTo>
                  <a:cubicBezTo>
                    <a:pt x="886182" y="868847"/>
                    <a:pt x="886182" y="870384"/>
                    <a:pt x="886097" y="871834"/>
                  </a:cubicBezTo>
                  <a:cubicBezTo>
                    <a:pt x="867156" y="886770"/>
                    <a:pt x="848216" y="901792"/>
                    <a:pt x="829531" y="916984"/>
                  </a:cubicBezTo>
                  <a:cubicBezTo>
                    <a:pt x="829531" y="916984"/>
                    <a:pt x="829531" y="916984"/>
                    <a:pt x="829531" y="916984"/>
                  </a:cubicBezTo>
                  <a:cubicBezTo>
                    <a:pt x="829531" y="916984"/>
                    <a:pt x="829446" y="917069"/>
                    <a:pt x="829361" y="917154"/>
                  </a:cubicBezTo>
                  <a:cubicBezTo>
                    <a:pt x="829361" y="917154"/>
                    <a:pt x="829275" y="917240"/>
                    <a:pt x="829190" y="917325"/>
                  </a:cubicBezTo>
                  <a:cubicBezTo>
                    <a:pt x="829190" y="917325"/>
                    <a:pt x="829190" y="917325"/>
                    <a:pt x="829190" y="917325"/>
                  </a:cubicBezTo>
                  <a:cubicBezTo>
                    <a:pt x="814430" y="930213"/>
                    <a:pt x="799841" y="943356"/>
                    <a:pt x="785252" y="956415"/>
                  </a:cubicBezTo>
                  <a:cubicBezTo>
                    <a:pt x="783716" y="954110"/>
                    <a:pt x="782095" y="951721"/>
                    <a:pt x="780559" y="949416"/>
                  </a:cubicBezTo>
                  <a:cubicBezTo>
                    <a:pt x="798391" y="937041"/>
                    <a:pt x="816137" y="924580"/>
                    <a:pt x="833627" y="911607"/>
                  </a:cubicBezTo>
                  <a:close/>
                  <a:moveTo>
                    <a:pt x="778938" y="946941"/>
                  </a:moveTo>
                  <a:cubicBezTo>
                    <a:pt x="778938" y="946941"/>
                    <a:pt x="778426" y="946173"/>
                    <a:pt x="778171" y="945746"/>
                  </a:cubicBezTo>
                  <a:cubicBezTo>
                    <a:pt x="782436" y="942930"/>
                    <a:pt x="786702" y="940113"/>
                    <a:pt x="790883" y="937297"/>
                  </a:cubicBezTo>
                  <a:cubicBezTo>
                    <a:pt x="786873" y="940540"/>
                    <a:pt x="782948" y="943698"/>
                    <a:pt x="778938" y="946941"/>
                  </a:cubicBezTo>
                  <a:close/>
                  <a:moveTo>
                    <a:pt x="878418" y="816273"/>
                  </a:moveTo>
                  <a:cubicBezTo>
                    <a:pt x="878418" y="816273"/>
                    <a:pt x="878418" y="816273"/>
                    <a:pt x="878418" y="816273"/>
                  </a:cubicBezTo>
                  <a:lnTo>
                    <a:pt x="878418" y="816273"/>
                  </a:lnTo>
                  <a:cubicBezTo>
                    <a:pt x="878418" y="807482"/>
                    <a:pt x="878418" y="798606"/>
                    <a:pt x="878247" y="789815"/>
                  </a:cubicBezTo>
                  <a:cubicBezTo>
                    <a:pt x="880039" y="788705"/>
                    <a:pt x="881831" y="787510"/>
                    <a:pt x="883622" y="786315"/>
                  </a:cubicBezTo>
                  <a:cubicBezTo>
                    <a:pt x="886182" y="787681"/>
                    <a:pt x="887632" y="789473"/>
                    <a:pt x="888571" y="791436"/>
                  </a:cubicBezTo>
                  <a:cubicBezTo>
                    <a:pt x="888059" y="800398"/>
                    <a:pt x="887462" y="809360"/>
                    <a:pt x="886865" y="818321"/>
                  </a:cubicBezTo>
                  <a:lnTo>
                    <a:pt x="886865" y="818321"/>
                  </a:lnTo>
                  <a:cubicBezTo>
                    <a:pt x="886865" y="818321"/>
                    <a:pt x="886865" y="818492"/>
                    <a:pt x="886865" y="818492"/>
                  </a:cubicBezTo>
                  <a:lnTo>
                    <a:pt x="886865" y="818662"/>
                  </a:lnTo>
                  <a:cubicBezTo>
                    <a:pt x="886865" y="818662"/>
                    <a:pt x="886865" y="818662"/>
                    <a:pt x="886865" y="818662"/>
                  </a:cubicBezTo>
                  <a:cubicBezTo>
                    <a:pt x="886694" y="833684"/>
                    <a:pt x="886609" y="848790"/>
                    <a:pt x="886267" y="863812"/>
                  </a:cubicBezTo>
                  <a:cubicBezTo>
                    <a:pt x="881916" y="867140"/>
                    <a:pt x="877480" y="870384"/>
                    <a:pt x="873129" y="873627"/>
                  </a:cubicBezTo>
                  <a:lnTo>
                    <a:pt x="873982" y="864580"/>
                  </a:lnTo>
                  <a:cubicBezTo>
                    <a:pt x="875518" y="848534"/>
                    <a:pt x="877224" y="832403"/>
                    <a:pt x="878418" y="816273"/>
                  </a:cubicBezTo>
                  <a:lnTo>
                    <a:pt x="878418" y="816273"/>
                  </a:lnTo>
                  <a:close/>
                  <a:moveTo>
                    <a:pt x="654972" y="763527"/>
                  </a:moveTo>
                  <a:cubicBezTo>
                    <a:pt x="648062" y="765832"/>
                    <a:pt x="641236" y="768222"/>
                    <a:pt x="634326" y="770526"/>
                  </a:cubicBezTo>
                  <a:cubicBezTo>
                    <a:pt x="634326" y="770355"/>
                    <a:pt x="634240" y="770184"/>
                    <a:pt x="634155" y="770014"/>
                  </a:cubicBezTo>
                  <a:cubicBezTo>
                    <a:pt x="639871" y="762503"/>
                    <a:pt x="645587" y="754907"/>
                    <a:pt x="651218" y="747311"/>
                  </a:cubicBezTo>
                  <a:cubicBezTo>
                    <a:pt x="652413" y="752688"/>
                    <a:pt x="653693" y="758065"/>
                    <a:pt x="654887" y="763442"/>
                  </a:cubicBezTo>
                  <a:close/>
                  <a:moveTo>
                    <a:pt x="707869" y="753542"/>
                  </a:moveTo>
                  <a:cubicBezTo>
                    <a:pt x="737048" y="744495"/>
                    <a:pt x="766141" y="735192"/>
                    <a:pt x="795319" y="726315"/>
                  </a:cubicBezTo>
                  <a:lnTo>
                    <a:pt x="807776" y="722645"/>
                  </a:lnTo>
                  <a:lnTo>
                    <a:pt x="807093" y="729815"/>
                  </a:lnTo>
                  <a:cubicBezTo>
                    <a:pt x="783204" y="735618"/>
                    <a:pt x="759401" y="741422"/>
                    <a:pt x="735597" y="747567"/>
                  </a:cubicBezTo>
                  <a:lnTo>
                    <a:pt x="735597" y="747567"/>
                  </a:lnTo>
                  <a:cubicBezTo>
                    <a:pt x="735597" y="747567"/>
                    <a:pt x="735341" y="747567"/>
                    <a:pt x="735341" y="747567"/>
                  </a:cubicBezTo>
                  <a:lnTo>
                    <a:pt x="735085" y="747567"/>
                  </a:lnTo>
                  <a:cubicBezTo>
                    <a:pt x="735085" y="747567"/>
                    <a:pt x="735085" y="747567"/>
                    <a:pt x="735085" y="747567"/>
                  </a:cubicBezTo>
                  <a:cubicBezTo>
                    <a:pt x="711538" y="754480"/>
                    <a:pt x="687990" y="761650"/>
                    <a:pt x="664528" y="768904"/>
                  </a:cubicBezTo>
                  <a:cubicBezTo>
                    <a:pt x="664272" y="767795"/>
                    <a:pt x="664016" y="766600"/>
                    <a:pt x="663760" y="765490"/>
                  </a:cubicBezTo>
                  <a:cubicBezTo>
                    <a:pt x="678435" y="761479"/>
                    <a:pt x="693024" y="757553"/>
                    <a:pt x="707698" y="753542"/>
                  </a:cubicBezTo>
                  <a:lnTo>
                    <a:pt x="707698" y="753542"/>
                  </a:lnTo>
                  <a:cubicBezTo>
                    <a:pt x="707698" y="753542"/>
                    <a:pt x="707698" y="753542"/>
                    <a:pt x="707698" y="753542"/>
                  </a:cubicBezTo>
                  <a:lnTo>
                    <a:pt x="707698" y="753542"/>
                  </a:lnTo>
                  <a:cubicBezTo>
                    <a:pt x="707698" y="753542"/>
                    <a:pt x="707698" y="753542"/>
                    <a:pt x="707698" y="753542"/>
                  </a:cubicBezTo>
                  <a:close/>
                  <a:moveTo>
                    <a:pt x="810079" y="720512"/>
                  </a:moveTo>
                  <a:cubicBezTo>
                    <a:pt x="813236" y="705832"/>
                    <a:pt x="816563" y="691152"/>
                    <a:pt x="819379" y="676387"/>
                  </a:cubicBezTo>
                  <a:cubicBezTo>
                    <a:pt x="819379" y="676387"/>
                    <a:pt x="819379" y="676387"/>
                    <a:pt x="819379" y="676387"/>
                  </a:cubicBezTo>
                  <a:cubicBezTo>
                    <a:pt x="819379" y="676387"/>
                    <a:pt x="819379" y="676387"/>
                    <a:pt x="819379" y="676387"/>
                  </a:cubicBezTo>
                  <a:cubicBezTo>
                    <a:pt x="819379" y="676387"/>
                    <a:pt x="819379" y="676387"/>
                    <a:pt x="819379" y="676387"/>
                  </a:cubicBezTo>
                  <a:lnTo>
                    <a:pt x="819379" y="676387"/>
                  </a:lnTo>
                  <a:cubicBezTo>
                    <a:pt x="821170" y="661451"/>
                    <a:pt x="822365" y="646515"/>
                    <a:pt x="823815" y="631579"/>
                  </a:cubicBezTo>
                  <a:lnTo>
                    <a:pt x="824583" y="624068"/>
                  </a:lnTo>
                  <a:cubicBezTo>
                    <a:pt x="826716" y="629957"/>
                    <a:pt x="828934" y="635931"/>
                    <a:pt x="831152" y="641820"/>
                  </a:cubicBezTo>
                  <a:cubicBezTo>
                    <a:pt x="829958" y="648478"/>
                    <a:pt x="828849" y="655135"/>
                    <a:pt x="827654" y="661792"/>
                  </a:cubicBezTo>
                  <a:lnTo>
                    <a:pt x="827654" y="661792"/>
                  </a:lnTo>
                  <a:cubicBezTo>
                    <a:pt x="827654" y="661792"/>
                    <a:pt x="827654" y="661877"/>
                    <a:pt x="827654" y="661877"/>
                  </a:cubicBezTo>
                  <a:lnTo>
                    <a:pt x="827654" y="661877"/>
                  </a:lnTo>
                  <a:cubicBezTo>
                    <a:pt x="827654" y="661877"/>
                    <a:pt x="827654" y="661963"/>
                    <a:pt x="827654" y="661963"/>
                  </a:cubicBezTo>
                  <a:cubicBezTo>
                    <a:pt x="826204" y="676728"/>
                    <a:pt x="825010" y="691493"/>
                    <a:pt x="823389" y="706258"/>
                  </a:cubicBezTo>
                  <a:lnTo>
                    <a:pt x="821938" y="717951"/>
                  </a:lnTo>
                  <a:lnTo>
                    <a:pt x="810079" y="720768"/>
                  </a:lnTo>
                  <a:lnTo>
                    <a:pt x="810079" y="720597"/>
                  </a:lnTo>
                  <a:close/>
                  <a:moveTo>
                    <a:pt x="821853" y="718463"/>
                  </a:moveTo>
                  <a:lnTo>
                    <a:pt x="821426" y="721877"/>
                  </a:lnTo>
                  <a:cubicBezTo>
                    <a:pt x="821426" y="721877"/>
                    <a:pt x="821682" y="721963"/>
                    <a:pt x="821682" y="721877"/>
                  </a:cubicBezTo>
                  <a:lnTo>
                    <a:pt x="822535" y="718207"/>
                  </a:lnTo>
                  <a:lnTo>
                    <a:pt x="826716" y="717012"/>
                  </a:lnTo>
                  <a:cubicBezTo>
                    <a:pt x="826716" y="717012"/>
                    <a:pt x="826716" y="716671"/>
                    <a:pt x="826716" y="716756"/>
                  </a:cubicBezTo>
                  <a:lnTo>
                    <a:pt x="822791" y="717695"/>
                  </a:lnTo>
                  <a:lnTo>
                    <a:pt x="825436" y="706429"/>
                  </a:lnTo>
                  <a:cubicBezTo>
                    <a:pt x="828849" y="691920"/>
                    <a:pt x="832176" y="677411"/>
                    <a:pt x="834650" y="662731"/>
                  </a:cubicBezTo>
                  <a:lnTo>
                    <a:pt x="834650" y="662731"/>
                  </a:lnTo>
                  <a:cubicBezTo>
                    <a:pt x="834650" y="662731"/>
                    <a:pt x="834650" y="662731"/>
                    <a:pt x="834650" y="662731"/>
                  </a:cubicBezTo>
                  <a:lnTo>
                    <a:pt x="834650" y="662731"/>
                  </a:lnTo>
                  <a:cubicBezTo>
                    <a:pt x="834650" y="662731"/>
                    <a:pt x="834650" y="662731"/>
                    <a:pt x="834650" y="662731"/>
                  </a:cubicBezTo>
                  <a:cubicBezTo>
                    <a:pt x="834992" y="659488"/>
                    <a:pt x="835248" y="656244"/>
                    <a:pt x="835504" y="652916"/>
                  </a:cubicBezTo>
                  <a:cubicBezTo>
                    <a:pt x="837637" y="658378"/>
                    <a:pt x="839770" y="663926"/>
                    <a:pt x="841902" y="669388"/>
                  </a:cubicBezTo>
                  <a:cubicBezTo>
                    <a:pt x="840452" y="676301"/>
                    <a:pt x="839172" y="683215"/>
                    <a:pt x="837893" y="690213"/>
                  </a:cubicBezTo>
                  <a:cubicBezTo>
                    <a:pt x="837893" y="690213"/>
                    <a:pt x="837893" y="690213"/>
                    <a:pt x="837893" y="690213"/>
                  </a:cubicBezTo>
                  <a:cubicBezTo>
                    <a:pt x="837893" y="690213"/>
                    <a:pt x="837893" y="690213"/>
                    <a:pt x="837893" y="690298"/>
                  </a:cubicBezTo>
                  <a:cubicBezTo>
                    <a:pt x="837893" y="690298"/>
                    <a:pt x="837893" y="690298"/>
                    <a:pt x="837893" y="690384"/>
                  </a:cubicBezTo>
                  <a:cubicBezTo>
                    <a:pt x="837893" y="690384"/>
                    <a:pt x="837893" y="690384"/>
                    <a:pt x="837893" y="690384"/>
                  </a:cubicBezTo>
                  <a:cubicBezTo>
                    <a:pt x="836783" y="701223"/>
                    <a:pt x="836016" y="712062"/>
                    <a:pt x="835333" y="722987"/>
                  </a:cubicBezTo>
                  <a:lnTo>
                    <a:pt x="828081" y="724779"/>
                  </a:lnTo>
                  <a:cubicBezTo>
                    <a:pt x="821512" y="726401"/>
                    <a:pt x="814942" y="728022"/>
                    <a:pt x="808373" y="729559"/>
                  </a:cubicBezTo>
                  <a:lnTo>
                    <a:pt x="809909" y="722048"/>
                  </a:lnTo>
                  <a:lnTo>
                    <a:pt x="821938" y="718463"/>
                  </a:lnTo>
                  <a:close/>
                  <a:moveTo>
                    <a:pt x="746859" y="763271"/>
                  </a:moveTo>
                  <a:cubicBezTo>
                    <a:pt x="720581" y="770099"/>
                    <a:pt x="694474" y="777610"/>
                    <a:pt x="668452" y="785377"/>
                  </a:cubicBezTo>
                  <a:cubicBezTo>
                    <a:pt x="668026" y="783414"/>
                    <a:pt x="667599" y="781536"/>
                    <a:pt x="667087" y="779573"/>
                  </a:cubicBezTo>
                  <a:cubicBezTo>
                    <a:pt x="669903" y="778805"/>
                    <a:pt x="672804" y="777951"/>
                    <a:pt x="675619" y="777183"/>
                  </a:cubicBezTo>
                  <a:cubicBezTo>
                    <a:pt x="703177" y="769672"/>
                    <a:pt x="730905" y="762759"/>
                    <a:pt x="758547" y="755761"/>
                  </a:cubicBezTo>
                  <a:lnTo>
                    <a:pt x="758547" y="755761"/>
                  </a:lnTo>
                  <a:cubicBezTo>
                    <a:pt x="758547" y="755761"/>
                    <a:pt x="758547" y="755761"/>
                    <a:pt x="758547" y="755761"/>
                  </a:cubicBezTo>
                  <a:lnTo>
                    <a:pt x="758547" y="755761"/>
                  </a:lnTo>
                  <a:cubicBezTo>
                    <a:pt x="758547" y="755761"/>
                    <a:pt x="758547" y="755761"/>
                    <a:pt x="758547" y="755761"/>
                  </a:cubicBezTo>
                  <a:cubicBezTo>
                    <a:pt x="783716" y="748421"/>
                    <a:pt x="808885" y="741081"/>
                    <a:pt x="834224" y="734168"/>
                  </a:cubicBezTo>
                  <a:lnTo>
                    <a:pt x="833285" y="746116"/>
                  </a:lnTo>
                  <a:cubicBezTo>
                    <a:pt x="804534" y="751322"/>
                    <a:pt x="775696" y="756870"/>
                    <a:pt x="747115" y="763186"/>
                  </a:cubicBezTo>
                  <a:lnTo>
                    <a:pt x="747115" y="763186"/>
                  </a:lnTo>
                  <a:cubicBezTo>
                    <a:pt x="747115" y="763186"/>
                    <a:pt x="746859" y="763186"/>
                    <a:pt x="746859" y="763186"/>
                  </a:cubicBezTo>
                  <a:lnTo>
                    <a:pt x="746603" y="763186"/>
                  </a:lnTo>
                  <a:cubicBezTo>
                    <a:pt x="746603" y="763186"/>
                    <a:pt x="746603" y="763186"/>
                    <a:pt x="746603" y="763186"/>
                  </a:cubicBezTo>
                  <a:close/>
                  <a:moveTo>
                    <a:pt x="637738" y="782304"/>
                  </a:moveTo>
                  <a:cubicBezTo>
                    <a:pt x="637482" y="781280"/>
                    <a:pt x="637141" y="780256"/>
                    <a:pt x="636885" y="779146"/>
                  </a:cubicBezTo>
                  <a:lnTo>
                    <a:pt x="645076" y="777098"/>
                  </a:lnTo>
                  <a:cubicBezTo>
                    <a:pt x="645076" y="777098"/>
                    <a:pt x="645332" y="777098"/>
                    <a:pt x="645502" y="777012"/>
                  </a:cubicBezTo>
                  <a:cubicBezTo>
                    <a:pt x="644308" y="778293"/>
                    <a:pt x="643113" y="779573"/>
                    <a:pt x="641919" y="780853"/>
                  </a:cubicBezTo>
                  <a:cubicBezTo>
                    <a:pt x="640554" y="781365"/>
                    <a:pt x="639103" y="781792"/>
                    <a:pt x="637738" y="782304"/>
                  </a:cubicBezTo>
                  <a:close/>
                  <a:moveTo>
                    <a:pt x="626391" y="780170"/>
                  </a:moveTo>
                  <a:cubicBezTo>
                    <a:pt x="626391" y="780170"/>
                    <a:pt x="626391" y="780170"/>
                    <a:pt x="626391" y="780170"/>
                  </a:cubicBezTo>
                  <a:cubicBezTo>
                    <a:pt x="626391" y="780170"/>
                    <a:pt x="626391" y="780170"/>
                    <a:pt x="626391" y="780170"/>
                  </a:cubicBezTo>
                  <a:lnTo>
                    <a:pt x="626391" y="780170"/>
                  </a:lnTo>
                  <a:cubicBezTo>
                    <a:pt x="626988" y="779402"/>
                    <a:pt x="627500" y="778719"/>
                    <a:pt x="628098" y="777951"/>
                  </a:cubicBezTo>
                  <a:cubicBezTo>
                    <a:pt x="628268" y="778634"/>
                    <a:pt x="628439" y="779317"/>
                    <a:pt x="628609" y="780000"/>
                  </a:cubicBezTo>
                  <a:lnTo>
                    <a:pt x="628098" y="780170"/>
                  </a:lnTo>
                  <a:lnTo>
                    <a:pt x="625709" y="780853"/>
                  </a:lnTo>
                  <a:cubicBezTo>
                    <a:pt x="625709" y="780853"/>
                    <a:pt x="626135" y="780426"/>
                    <a:pt x="626306" y="780170"/>
                  </a:cubicBezTo>
                  <a:cubicBezTo>
                    <a:pt x="626306" y="780170"/>
                    <a:pt x="626306" y="780170"/>
                    <a:pt x="626306" y="780170"/>
                  </a:cubicBezTo>
                  <a:close/>
                  <a:moveTo>
                    <a:pt x="635435" y="774025"/>
                  </a:moveTo>
                  <a:cubicBezTo>
                    <a:pt x="635435" y="774025"/>
                    <a:pt x="635349" y="773599"/>
                    <a:pt x="635264" y="773428"/>
                  </a:cubicBezTo>
                  <a:cubicBezTo>
                    <a:pt x="641407" y="771721"/>
                    <a:pt x="647550" y="770014"/>
                    <a:pt x="653607" y="768392"/>
                  </a:cubicBezTo>
                  <a:cubicBezTo>
                    <a:pt x="651816" y="770270"/>
                    <a:pt x="650109" y="772147"/>
                    <a:pt x="648318" y="774025"/>
                  </a:cubicBezTo>
                  <a:cubicBezTo>
                    <a:pt x="646953" y="774452"/>
                    <a:pt x="645587" y="774879"/>
                    <a:pt x="644308" y="775305"/>
                  </a:cubicBezTo>
                  <a:lnTo>
                    <a:pt x="636458" y="777695"/>
                  </a:lnTo>
                  <a:cubicBezTo>
                    <a:pt x="636117" y="776500"/>
                    <a:pt x="635776" y="775305"/>
                    <a:pt x="635435" y="774111"/>
                  </a:cubicBezTo>
                  <a:close/>
                  <a:moveTo>
                    <a:pt x="656679" y="770697"/>
                  </a:moveTo>
                  <a:cubicBezTo>
                    <a:pt x="656679" y="770697"/>
                    <a:pt x="656764" y="771123"/>
                    <a:pt x="656849" y="771379"/>
                  </a:cubicBezTo>
                  <a:cubicBezTo>
                    <a:pt x="656593" y="771379"/>
                    <a:pt x="656338" y="771550"/>
                    <a:pt x="656082" y="771635"/>
                  </a:cubicBezTo>
                  <a:cubicBezTo>
                    <a:pt x="656252" y="771379"/>
                    <a:pt x="656508" y="771038"/>
                    <a:pt x="656679" y="770782"/>
                  </a:cubicBezTo>
                  <a:close/>
                  <a:moveTo>
                    <a:pt x="653863" y="774964"/>
                  </a:moveTo>
                  <a:cubicBezTo>
                    <a:pt x="655058" y="774708"/>
                    <a:pt x="656252" y="774367"/>
                    <a:pt x="657532" y="774111"/>
                  </a:cubicBezTo>
                  <a:cubicBezTo>
                    <a:pt x="657617" y="774623"/>
                    <a:pt x="657788" y="775135"/>
                    <a:pt x="657873" y="775647"/>
                  </a:cubicBezTo>
                  <a:cubicBezTo>
                    <a:pt x="655996" y="776244"/>
                    <a:pt x="654034" y="776842"/>
                    <a:pt x="652157" y="777439"/>
                  </a:cubicBezTo>
                  <a:cubicBezTo>
                    <a:pt x="652754" y="776586"/>
                    <a:pt x="653266" y="775817"/>
                    <a:pt x="653863" y="774964"/>
                  </a:cubicBezTo>
                  <a:close/>
                  <a:moveTo>
                    <a:pt x="658726" y="779573"/>
                  </a:moveTo>
                  <a:cubicBezTo>
                    <a:pt x="658726" y="779573"/>
                    <a:pt x="658897" y="780341"/>
                    <a:pt x="658982" y="780682"/>
                  </a:cubicBezTo>
                  <a:cubicBezTo>
                    <a:pt x="656423" y="781536"/>
                    <a:pt x="653778" y="782475"/>
                    <a:pt x="651218" y="783328"/>
                  </a:cubicBezTo>
                  <a:cubicBezTo>
                    <a:pt x="653693" y="782048"/>
                    <a:pt x="656252" y="780768"/>
                    <a:pt x="658726" y="779488"/>
                  </a:cubicBezTo>
                  <a:close/>
                  <a:moveTo>
                    <a:pt x="666234" y="775647"/>
                  </a:moveTo>
                  <a:cubicBezTo>
                    <a:pt x="667173" y="775135"/>
                    <a:pt x="668026" y="774708"/>
                    <a:pt x="668964" y="774196"/>
                  </a:cubicBezTo>
                  <a:lnTo>
                    <a:pt x="679202" y="768990"/>
                  </a:lnTo>
                  <a:cubicBezTo>
                    <a:pt x="679202" y="768990"/>
                    <a:pt x="679202" y="768734"/>
                    <a:pt x="679117" y="768734"/>
                  </a:cubicBezTo>
                  <a:lnTo>
                    <a:pt x="668282" y="772233"/>
                  </a:lnTo>
                  <a:cubicBezTo>
                    <a:pt x="667429" y="772489"/>
                    <a:pt x="666575" y="772745"/>
                    <a:pt x="665722" y="773086"/>
                  </a:cubicBezTo>
                  <a:cubicBezTo>
                    <a:pt x="665722" y="772745"/>
                    <a:pt x="665552" y="772404"/>
                    <a:pt x="665467" y="772062"/>
                  </a:cubicBezTo>
                  <a:cubicBezTo>
                    <a:pt x="689441" y="766258"/>
                    <a:pt x="713415" y="760369"/>
                    <a:pt x="737303" y="754224"/>
                  </a:cubicBezTo>
                  <a:lnTo>
                    <a:pt x="737303" y="754224"/>
                  </a:lnTo>
                  <a:cubicBezTo>
                    <a:pt x="737303" y="754224"/>
                    <a:pt x="737303" y="754224"/>
                    <a:pt x="737303" y="754224"/>
                  </a:cubicBezTo>
                  <a:lnTo>
                    <a:pt x="737303" y="754224"/>
                  </a:lnTo>
                  <a:cubicBezTo>
                    <a:pt x="760510" y="747396"/>
                    <a:pt x="783631" y="740312"/>
                    <a:pt x="806752" y="733229"/>
                  </a:cubicBezTo>
                  <a:lnTo>
                    <a:pt x="806496" y="736045"/>
                  </a:lnTo>
                  <a:cubicBezTo>
                    <a:pt x="806496" y="736045"/>
                    <a:pt x="806752" y="736130"/>
                    <a:pt x="806752" y="736045"/>
                  </a:cubicBezTo>
                  <a:lnTo>
                    <a:pt x="807434" y="732973"/>
                  </a:lnTo>
                  <a:cubicBezTo>
                    <a:pt x="814345" y="730839"/>
                    <a:pt x="821341" y="728705"/>
                    <a:pt x="828252" y="726571"/>
                  </a:cubicBezTo>
                  <a:lnTo>
                    <a:pt x="835077" y="724523"/>
                  </a:lnTo>
                  <a:cubicBezTo>
                    <a:pt x="834906" y="726827"/>
                    <a:pt x="834736" y="729132"/>
                    <a:pt x="834565" y="731436"/>
                  </a:cubicBezTo>
                  <a:cubicBezTo>
                    <a:pt x="808629" y="736728"/>
                    <a:pt x="782692" y="742361"/>
                    <a:pt x="757012" y="748847"/>
                  </a:cubicBezTo>
                  <a:lnTo>
                    <a:pt x="757012" y="748847"/>
                  </a:lnTo>
                  <a:cubicBezTo>
                    <a:pt x="757012" y="748847"/>
                    <a:pt x="756841" y="748847"/>
                    <a:pt x="756841" y="748847"/>
                  </a:cubicBezTo>
                  <a:lnTo>
                    <a:pt x="756670" y="748847"/>
                  </a:lnTo>
                  <a:cubicBezTo>
                    <a:pt x="756670" y="748847"/>
                    <a:pt x="756670" y="748847"/>
                    <a:pt x="756670" y="748847"/>
                  </a:cubicBezTo>
                  <a:cubicBezTo>
                    <a:pt x="729198" y="756870"/>
                    <a:pt x="701982" y="765832"/>
                    <a:pt x="674937" y="775049"/>
                  </a:cubicBezTo>
                  <a:cubicBezTo>
                    <a:pt x="672206" y="775988"/>
                    <a:pt x="669562" y="776927"/>
                    <a:pt x="666831" y="777866"/>
                  </a:cubicBezTo>
                  <a:cubicBezTo>
                    <a:pt x="666661" y="777098"/>
                    <a:pt x="666490" y="776329"/>
                    <a:pt x="666319" y="775561"/>
                  </a:cubicBezTo>
                  <a:close/>
                  <a:moveTo>
                    <a:pt x="836783" y="731009"/>
                  </a:moveTo>
                  <a:cubicBezTo>
                    <a:pt x="837295" y="728535"/>
                    <a:pt x="837807" y="726059"/>
                    <a:pt x="838319" y="723584"/>
                  </a:cubicBezTo>
                  <a:lnTo>
                    <a:pt x="850263" y="720000"/>
                  </a:lnTo>
                  <a:cubicBezTo>
                    <a:pt x="850093" y="722731"/>
                    <a:pt x="850093" y="725547"/>
                    <a:pt x="850093" y="728364"/>
                  </a:cubicBezTo>
                  <a:cubicBezTo>
                    <a:pt x="847022" y="728961"/>
                    <a:pt x="843865" y="729559"/>
                    <a:pt x="840793" y="730241"/>
                  </a:cubicBezTo>
                  <a:cubicBezTo>
                    <a:pt x="839428" y="730497"/>
                    <a:pt x="838149" y="730839"/>
                    <a:pt x="836783" y="731095"/>
                  </a:cubicBezTo>
                  <a:close/>
                  <a:moveTo>
                    <a:pt x="833797" y="745945"/>
                  </a:moveTo>
                  <a:lnTo>
                    <a:pt x="836272" y="733570"/>
                  </a:lnTo>
                  <a:cubicBezTo>
                    <a:pt x="837893" y="733143"/>
                    <a:pt x="839514" y="732717"/>
                    <a:pt x="841135" y="732204"/>
                  </a:cubicBezTo>
                  <a:cubicBezTo>
                    <a:pt x="844121" y="731436"/>
                    <a:pt x="847192" y="730668"/>
                    <a:pt x="850178" y="729815"/>
                  </a:cubicBezTo>
                  <a:cubicBezTo>
                    <a:pt x="850178" y="731095"/>
                    <a:pt x="850178" y="732375"/>
                    <a:pt x="850178" y="733570"/>
                  </a:cubicBezTo>
                  <a:lnTo>
                    <a:pt x="850178" y="739886"/>
                  </a:lnTo>
                  <a:cubicBezTo>
                    <a:pt x="850178" y="739886"/>
                    <a:pt x="850519" y="739886"/>
                    <a:pt x="850605" y="739886"/>
                  </a:cubicBezTo>
                  <a:lnTo>
                    <a:pt x="852226" y="733741"/>
                  </a:lnTo>
                  <a:cubicBezTo>
                    <a:pt x="852738" y="732119"/>
                    <a:pt x="853250" y="730412"/>
                    <a:pt x="853761" y="728791"/>
                  </a:cubicBezTo>
                  <a:cubicBezTo>
                    <a:pt x="857174" y="727852"/>
                    <a:pt x="860672" y="726998"/>
                    <a:pt x="864085" y="726059"/>
                  </a:cubicBezTo>
                  <a:cubicBezTo>
                    <a:pt x="865791" y="730497"/>
                    <a:pt x="867498" y="735021"/>
                    <a:pt x="869204" y="739459"/>
                  </a:cubicBezTo>
                  <a:lnTo>
                    <a:pt x="839343" y="744751"/>
                  </a:lnTo>
                  <a:cubicBezTo>
                    <a:pt x="837466" y="745092"/>
                    <a:pt x="835589" y="745433"/>
                    <a:pt x="833797" y="745775"/>
                  </a:cubicBezTo>
                  <a:close/>
                  <a:moveTo>
                    <a:pt x="854188" y="727510"/>
                  </a:moveTo>
                  <a:cubicBezTo>
                    <a:pt x="855212" y="724267"/>
                    <a:pt x="856236" y="721109"/>
                    <a:pt x="857174" y="717866"/>
                  </a:cubicBezTo>
                  <a:lnTo>
                    <a:pt x="860502" y="716842"/>
                  </a:lnTo>
                  <a:cubicBezTo>
                    <a:pt x="861611" y="719744"/>
                    <a:pt x="862720" y="722645"/>
                    <a:pt x="863829" y="725547"/>
                  </a:cubicBezTo>
                  <a:cubicBezTo>
                    <a:pt x="860587" y="726145"/>
                    <a:pt x="857430" y="726827"/>
                    <a:pt x="854188" y="727510"/>
                  </a:cubicBezTo>
                  <a:close/>
                  <a:moveTo>
                    <a:pt x="857345" y="717354"/>
                  </a:moveTo>
                  <a:cubicBezTo>
                    <a:pt x="857345" y="717354"/>
                    <a:pt x="857345" y="717098"/>
                    <a:pt x="857430" y="717012"/>
                  </a:cubicBezTo>
                  <a:lnTo>
                    <a:pt x="857430" y="717012"/>
                  </a:lnTo>
                  <a:cubicBezTo>
                    <a:pt x="857430" y="717012"/>
                    <a:pt x="857430" y="717012"/>
                    <a:pt x="857430" y="717012"/>
                  </a:cubicBezTo>
                  <a:lnTo>
                    <a:pt x="857430" y="717012"/>
                  </a:lnTo>
                  <a:cubicBezTo>
                    <a:pt x="857430" y="717012"/>
                    <a:pt x="857430" y="717012"/>
                    <a:pt x="857430" y="717012"/>
                  </a:cubicBezTo>
                  <a:cubicBezTo>
                    <a:pt x="857601" y="714793"/>
                    <a:pt x="857771" y="712660"/>
                    <a:pt x="857942" y="710440"/>
                  </a:cubicBezTo>
                  <a:cubicBezTo>
                    <a:pt x="858795" y="712489"/>
                    <a:pt x="859563" y="714623"/>
                    <a:pt x="860416" y="716671"/>
                  </a:cubicBezTo>
                  <a:lnTo>
                    <a:pt x="857345" y="717439"/>
                  </a:lnTo>
                  <a:close/>
                  <a:moveTo>
                    <a:pt x="850605" y="715647"/>
                  </a:moveTo>
                  <a:lnTo>
                    <a:pt x="850605" y="715647"/>
                  </a:lnTo>
                  <a:cubicBezTo>
                    <a:pt x="850605" y="715647"/>
                    <a:pt x="850605" y="715647"/>
                    <a:pt x="850605" y="715647"/>
                  </a:cubicBezTo>
                  <a:lnTo>
                    <a:pt x="850605" y="715647"/>
                  </a:lnTo>
                  <a:cubicBezTo>
                    <a:pt x="850605" y="715647"/>
                    <a:pt x="850605" y="715647"/>
                    <a:pt x="850605" y="715647"/>
                  </a:cubicBezTo>
                  <a:cubicBezTo>
                    <a:pt x="850519" y="716756"/>
                    <a:pt x="850434" y="717866"/>
                    <a:pt x="850349" y="718975"/>
                  </a:cubicBezTo>
                  <a:lnTo>
                    <a:pt x="838660" y="721877"/>
                  </a:lnTo>
                  <a:cubicBezTo>
                    <a:pt x="840793" y="711635"/>
                    <a:pt x="842926" y="701308"/>
                    <a:pt x="844718" y="691066"/>
                  </a:cubicBezTo>
                  <a:lnTo>
                    <a:pt x="844718" y="691066"/>
                  </a:lnTo>
                  <a:cubicBezTo>
                    <a:pt x="844718" y="691066"/>
                    <a:pt x="844718" y="691066"/>
                    <a:pt x="844718" y="691066"/>
                  </a:cubicBezTo>
                  <a:cubicBezTo>
                    <a:pt x="844718" y="691066"/>
                    <a:pt x="844718" y="691066"/>
                    <a:pt x="844718" y="691066"/>
                  </a:cubicBezTo>
                  <a:cubicBezTo>
                    <a:pt x="844718" y="691066"/>
                    <a:pt x="844718" y="691066"/>
                    <a:pt x="844718" y="691066"/>
                  </a:cubicBezTo>
                  <a:cubicBezTo>
                    <a:pt x="845145" y="687140"/>
                    <a:pt x="845486" y="683300"/>
                    <a:pt x="845742" y="679374"/>
                  </a:cubicBezTo>
                  <a:cubicBezTo>
                    <a:pt x="848813" y="687226"/>
                    <a:pt x="851884" y="695078"/>
                    <a:pt x="854956" y="702930"/>
                  </a:cubicBezTo>
                  <a:cubicBezTo>
                    <a:pt x="853335" y="707112"/>
                    <a:pt x="851714" y="711379"/>
                    <a:pt x="850519" y="715647"/>
                  </a:cubicBezTo>
                  <a:close/>
                  <a:moveTo>
                    <a:pt x="624514" y="782219"/>
                  </a:moveTo>
                  <a:lnTo>
                    <a:pt x="628609" y="781194"/>
                  </a:lnTo>
                  <a:lnTo>
                    <a:pt x="629036" y="781194"/>
                  </a:lnTo>
                  <a:cubicBezTo>
                    <a:pt x="629463" y="782731"/>
                    <a:pt x="629889" y="784267"/>
                    <a:pt x="630316" y="785889"/>
                  </a:cubicBezTo>
                  <a:cubicBezTo>
                    <a:pt x="624429" y="788791"/>
                    <a:pt x="618627" y="791863"/>
                    <a:pt x="612826" y="794850"/>
                  </a:cubicBezTo>
                  <a:cubicBezTo>
                    <a:pt x="616750" y="790668"/>
                    <a:pt x="620760" y="786486"/>
                    <a:pt x="624599" y="782219"/>
                  </a:cubicBezTo>
                  <a:close/>
                  <a:moveTo>
                    <a:pt x="643796" y="789047"/>
                  </a:moveTo>
                  <a:lnTo>
                    <a:pt x="643796" y="789047"/>
                  </a:lnTo>
                  <a:cubicBezTo>
                    <a:pt x="643796" y="789047"/>
                    <a:pt x="643796" y="789047"/>
                    <a:pt x="643796" y="789047"/>
                  </a:cubicBezTo>
                  <a:lnTo>
                    <a:pt x="643796" y="789047"/>
                  </a:lnTo>
                  <a:cubicBezTo>
                    <a:pt x="643796" y="789047"/>
                    <a:pt x="643796" y="789047"/>
                    <a:pt x="643796" y="789047"/>
                  </a:cubicBezTo>
                  <a:cubicBezTo>
                    <a:pt x="644564" y="788022"/>
                    <a:pt x="645246" y="786998"/>
                    <a:pt x="646014" y="785974"/>
                  </a:cubicBezTo>
                  <a:cubicBezTo>
                    <a:pt x="646782" y="785633"/>
                    <a:pt x="647550" y="785206"/>
                    <a:pt x="648318" y="784864"/>
                  </a:cubicBezTo>
                  <a:cubicBezTo>
                    <a:pt x="651901" y="783840"/>
                    <a:pt x="655570" y="782816"/>
                    <a:pt x="659153" y="781792"/>
                  </a:cubicBezTo>
                  <a:cubicBezTo>
                    <a:pt x="659324" y="782560"/>
                    <a:pt x="659494" y="783414"/>
                    <a:pt x="659665" y="784182"/>
                  </a:cubicBezTo>
                  <a:cubicBezTo>
                    <a:pt x="659921" y="785377"/>
                    <a:pt x="660262" y="786571"/>
                    <a:pt x="660518" y="787766"/>
                  </a:cubicBezTo>
                  <a:cubicBezTo>
                    <a:pt x="659153" y="788193"/>
                    <a:pt x="657873" y="788535"/>
                    <a:pt x="656508" y="788961"/>
                  </a:cubicBezTo>
                  <a:lnTo>
                    <a:pt x="640554" y="793826"/>
                  </a:lnTo>
                  <a:cubicBezTo>
                    <a:pt x="640554" y="793826"/>
                    <a:pt x="640383" y="793058"/>
                    <a:pt x="640298" y="792631"/>
                  </a:cubicBezTo>
                  <a:cubicBezTo>
                    <a:pt x="641407" y="791436"/>
                    <a:pt x="642601" y="790241"/>
                    <a:pt x="643710" y="789047"/>
                  </a:cubicBezTo>
                  <a:close/>
                  <a:moveTo>
                    <a:pt x="657361" y="790839"/>
                  </a:moveTo>
                  <a:cubicBezTo>
                    <a:pt x="658641" y="790497"/>
                    <a:pt x="659921" y="790241"/>
                    <a:pt x="661115" y="789985"/>
                  </a:cubicBezTo>
                  <a:cubicBezTo>
                    <a:pt x="661627" y="792119"/>
                    <a:pt x="662139" y="794338"/>
                    <a:pt x="662651" y="796472"/>
                  </a:cubicBezTo>
                  <a:lnTo>
                    <a:pt x="642857" y="802873"/>
                  </a:lnTo>
                  <a:cubicBezTo>
                    <a:pt x="642175" y="800227"/>
                    <a:pt x="641492" y="797667"/>
                    <a:pt x="640895" y="795021"/>
                  </a:cubicBezTo>
                  <a:cubicBezTo>
                    <a:pt x="646355" y="793655"/>
                    <a:pt x="651816" y="792290"/>
                    <a:pt x="657361" y="790924"/>
                  </a:cubicBezTo>
                  <a:close/>
                  <a:moveTo>
                    <a:pt x="671012" y="796216"/>
                  </a:moveTo>
                  <a:cubicBezTo>
                    <a:pt x="685943" y="792460"/>
                    <a:pt x="700873" y="788791"/>
                    <a:pt x="715889" y="785206"/>
                  </a:cubicBezTo>
                  <a:cubicBezTo>
                    <a:pt x="701129" y="789729"/>
                    <a:pt x="686369" y="794338"/>
                    <a:pt x="671695" y="798947"/>
                  </a:cubicBezTo>
                  <a:cubicBezTo>
                    <a:pt x="671524" y="798008"/>
                    <a:pt x="671268" y="797155"/>
                    <a:pt x="671097" y="796216"/>
                  </a:cubicBezTo>
                  <a:close/>
                  <a:moveTo>
                    <a:pt x="663163" y="798264"/>
                  </a:moveTo>
                  <a:cubicBezTo>
                    <a:pt x="663419" y="799288"/>
                    <a:pt x="663675" y="800313"/>
                    <a:pt x="663931" y="801337"/>
                  </a:cubicBezTo>
                  <a:cubicBezTo>
                    <a:pt x="660433" y="802446"/>
                    <a:pt x="656935" y="803556"/>
                    <a:pt x="653437" y="804580"/>
                  </a:cubicBezTo>
                  <a:lnTo>
                    <a:pt x="644222" y="807396"/>
                  </a:lnTo>
                  <a:cubicBezTo>
                    <a:pt x="643881" y="806031"/>
                    <a:pt x="643455" y="804751"/>
                    <a:pt x="643113" y="803385"/>
                  </a:cubicBezTo>
                  <a:lnTo>
                    <a:pt x="663163" y="798179"/>
                  </a:lnTo>
                  <a:close/>
                  <a:moveTo>
                    <a:pt x="654205" y="806543"/>
                  </a:moveTo>
                  <a:cubicBezTo>
                    <a:pt x="657617" y="805689"/>
                    <a:pt x="661115" y="804836"/>
                    <a:pt x="664613" y="803983"/>
                  </a:cubicBezTo>
                  <a:cubicBezTo>
                    <a:pt x="664613" y="804068"/>
                    <a:pt x="664613" y="804153"/>
                    <a:pt x="664613" y="804239"/>
                  </a:cubicBezTo>
                  <a:cubicBezTo>
                    <a:pt x="664954" y="805604"/>
                    <a:pt x="665296" y="806970"/>
                    <a:pt x="665552" y="808421"/>
                  </a:cubicBezTo>
                  <a:cubicBezTo>
                    <a:pt x="664016" y="808933"/>
                    <a:pt x="662395" y="809445"/>
                    <a:pt x="660859" y="809957"/>
                  </a:cubicBezTo>
                  <a:cubicBezTo>
                    <a:pt x="656252" y="811066"/>
                    <a:pt x="651560" y="812261"/>
                    <a:pt x="646953" y="813371"/>
                  </a:cubicBezTo>
                  <a:cubicBezTo>
                    <a:pt x="646867" y="813371"/>
                    <a:pt x="646953" y="813712"/>
                    <a:pt x="646953" y="813627"/>
                  </a:cubicBezTo>
                  <a:cubicBezTo>
                    <a:pt x="648830" y="813286"/>
                    <a:pt x="650707" y="812944"/>
                    <a:pt x="652584" y="812603"/>
                  </a:cubicBezTo>
                  <a:cubicBezTo>
                    <a:pt x="650536" y="813286"/>
                    <a:pt x="648488" y="813968"/>
                    <a:pt x="646355" y="814651"/>
                  </a:cubicBezTo>
                  <a:cubicBezTo>
                    <a:pt x="645758" y="812773"/>
                    <a:pt x="645161" y="810896"/>
                    <a:pt x="644649" y="808933"/>
                  </a:cubicBezTo>
                  <a:lnTo>
                    <a:pt x="654205" y="806543"/>
                  </a:lnTo>
                  <a:close/>
                  <a:moveTo>
                    <a:pt x="842329" y="762759"/>
                  </a:moveTo>
                  <a:cubicBezTo>
                    <a:pt x="806325" y="770184"/>
                    <a:pt x="770407" y="778122"/>
                    <a:pt x="734744" y="787254"/>
                  </a:cubicBezTo>
                  <a:lnTo>
                    <a:pt x="734744" y="787254"/>
                  </a:lnTo>
                  <a:cubicBezTo>
                    <a:pt x="734744" y="787254"/>
                    <a:pt x="734488" y="787254"/>
                    <a:pt x="734488" y="787254"/>
                  </a:cubicBezTo>
                  <a:lnTo>
                    <a:pt x="734232" y="787254"/>
                  </a:lnTo>
                  <a:cubicBezTo>
                    <a:pt x="734232" y="787254"/>
                    <a:pt x="734232" y="787254"/>
                    <a:pt x="734232" y="787254"/>
                  </a:cubicBezTo>
                  <a:cubicBezTo>
                    <a:pt x="713841" y="793058"/>
                    <a:pt x="693621" y="799288"/>
                    <a:pt x="673401" y="805775"/>
                  </a:cubicBezTo>
                  <a:cubicBezTo>
                    <a:pt x="673060" y="804495"/>
                    <a:pt x="672718" y="803214"/>
                    <a:pt x="672377" y="801934"/>
                  </a:cubicBezTo>
                  <a:cubicBezTo>
                    <a:pt x="696863" y="795874"/>
                    <a:pt x="721349" y="789729"/>
                    <a:pt x="745750" y="783328"/>
                  </a:cubicBezTo>
                  <a:cubicBezTo>
                    <a:pt x="745750" y="783328"/>
                    <a:pt x="745750" y="783328"/>
                    <a:pt x="745750" y="783328"/>
                  </a:cubicBezTo>
                  <a:cubicBezTo>
                    <a:pt x="745750" y="783328"/>
                    <a:pt x="745750" y="783328"/>
                    <a:pt x="745750" y="783328"/>
                  </a:cubicBezTo>
                  <a:cubicBezTo>
                    <a:pt x="745750" y="783328"/>
                    <a:pt x="745750" y="783328"/>
                    <a:pt x="745750" y="783328"/>
                  </a:cubicBezTo>
                  <a:cubicBezTo>
                    <a:pt x="745750" y="783328"/>
                    <a:pt x="745750" y="783328"/>
                    <a:pt x="745750" y="783328"/>
                  </a:cubicBezTo>
                  <a:cubicBezTo>
                    <a:pt x="775952" y="774281"/>
                    <a:pt x="805984" y="764808"/>
                    <a:pt x="836016" y="755419"/>
                  </a:cubicBezTo>
                  <a:lnTo>
                    <a:pt x="868265" y="745433"/>
                  </a:lnTo>
                  <a:cubicBezTo>
                    <a:pt x="868265" y="745433"/>
                    <a:pt x="868265" y="745092"/>
                    <a:pt x="868265" y="745177"/>
                  </a:cubicBezTo>
                  <a:lnTo>
                    <a:pt x="835760" y="753371"/>
                  </a:lnTo>
                  <a:cubicBezTo>
                    <a:pt x="830214" y="754736"/>
                    <a:pt x="824668" y="756102"/>
                    <a:pt x="819123" y="757468"/>
                  </a:cubicBezTo>
                  <a:cubicBezTo>
                    <a:pt x="824924" y="755846"/>
                    <a:pt x="830726" y="754310"/>
                    <a:pt x="836442" y="752688"/>
                  </a:cubicBezTo>
                  <a:lnTo>
                    <a:pt x="866730" y="744751"/>
                  </a:lnTo>
                  <a:cubicBezTo>
                    <a:pt x="866730" y="744751"/>
                    <a:pt x="866730" y="744409"/>
                    <a:pt x="866730" y="744495"/>
                  </a:cubicBezTo>
                  <a:lnTo>
                    <a:pt x="836272" y="750725"/>
                  </a:lnTo>
                  <a:cubicBezTo>
                    <a:pt x="807690" y="756614"/>
                    <a:pt x="779024" y="762674"/>
                    <a:pt x="750613" y="769502"/>
                  </a:cubicBezTo>
                  <a:lnTo>
                    <a:pt x="750613" y="769502"/>
                  </a:lnTo>
                  <a:cubicBezTo>
                    <a:pt x="750613" y="769502"/>
                    <a:pt x="750442" y="769502"/>
                    <a:pt x="750442" y="769502"/>
                  </a:cubicBezTo>
                  <a:lnTo>
                    <a:pt x="750272" y="769502"/>
                  </a:lnTo>
                  <a:cubicBezTo>
                    <a:pt x="750272" y="769502"/>
                    <a:pt x="750272" y="769502"/>
                    <a:pt x="750272" y="769502"/>
                  </a:cubicBezTo>
                  <a:cubicBezTo>
                    <a:pt x="723482" y="777012"/>
                    <a:pt x="696948" y="785291"/>
                    <a:pt x="670500" y="793741"/>
                  </a:cubicBezTo>
                  <a:cubicBezTo>
                    <a:pt x="670159" y="792204"/>
                    <a:pt x="669818" y="790753"/>
                    <a:pt x="669476" y="789217"/>
                  </a:cubicBezTo>
                  <a:cubicBezTo>
                    <a:pt x="669391" y="788791"/>
                    <a:pt x="669306" y="788278"/>
                    <a:pt x="669135" y="787852"/>
                  </a:cubicBezTo>
                  <a:cubicBezTo>
                    <a:pt x="695583" y="781621"/>
                    <a:pt x="722202" y="775647"/>
                    <a:pt x="748651" y="769758"/>
                  </a:cubicBezTo>
                  <a:lnTo>
                    <a:pt x="748651" y="769758"/>
                  </a:lnTo>
                  <a:cubicBezTo>
                    <a:pt x="748651" y="769758"/>
                    <a:pt x="748651" y="769758"/>
                    <a:pt x="748651" y="769758"/>
                  </a:cubicBezTo>
                  <a:lnTo>
                    <a:pt x="748651" y="769758"/>
                  </a:lnTo>
                  <a:cubicBezTo>
                    <a:pt x="748651" y="769758"/>
                    <a:pt x="748651" y="769758"/>
                    <a:pt x="748651" y="769758"/>
                  </a:cubicBezTo>
                  <a:cubicBezTo>
                    <a:pt x="778853" y="761991"/>
                    <a:pt x="809141" y="754054"/>
                    <a:pt x="839428" y="746799"/>
                  </a:cubicBezTo>
                  <a:cubicBezTo>
                    <a:pt x="849325" y="744495"/>
                    <a:pt x="859222" y="742190"/>
                    <a:pt x="869204" y="739886"/>
                  </a:cubicBezTo>
                  <a:cubicBezTo>
                    <a:pt x="870142" y="742276"/>
                    <a:pt x="870996" y="744665"/>
                    <a:pt x="871934" y="747055"/>
                  </a:cubicBezTo>
                  <a:cubicBezTo>
                    <a:pt x="871508" y="749616"/>
                    <a:pt x="870996" y="752261"/>
                    <a:pt x="870569" y="754907"/>
                  </a:cubicBezTo>
                  <a:cubicBezTo>
                    <a:pt x="862123" y="757297"/>
                    <a:pt x="853591" y="759601"/>
                    <a:pt x="845059" y="761906"/>
                  </a:cubicBezTo>
                  <a:cubicBezTo>
                    <a:pt x="844718" y="761906"/>
                    <a:pt x="844462" y="762076"/>
                    <a:pt x="844121" y="762162"/>
                  </a:cubicBezTo>
                  <a:cubicBezTo>
                    <a:pt x="843438" y="762332"/>
                    <a:pt x="842756" y="762418"/>
                    <a:pt x="842073" y="762588"/>
                  </a:cubicBezTo>
                  <a:close/>
                  <a:moveTo>
                    <a:pt x="874238" y="752688"/>
                  </a:moveTo>
                  <a:cubicBezTo>
                    <a:pt x="874408" y="753115"/>
                    <a:pt x="874579" y="753627"/>
                    <a:pt x="874750" y="754054"/>
                  </a:cubicBezTo>
                  <a:cubicBezTo>
                    <a:pt x="874579" y="754054"/>
                    <a:pt x="874323" y="754139"/>
                    <a:pt x="874152" y="754224"/>
                  </a:cubicBezTo>
                  <a:cubicBezTo>
                    <a:pt x="874152" y="753712"/>
                    <a:pt x="874152" y="753200"/>
                    <a:pt x="874238" y="752688"/>
                  </a:cubicBezTo>
                  <a:close/>
                  <a:moveTo>
                    <a:pt x="870740" y="755761"/>
                  </a:moveTo>
                  <a:cubicBezTo>
                    <a:pt x="870740" y="756187"/>
                    <a:pt x="870569" y="756614"/>
                    <a:pt x="870484" y="757041"/>
                  </a:cubicBezTo>
                  <a:cubicBezTo>
                    <a:pt x="867498" y="757638"/>
                    <a:pt x="864512" y="758236"/>
                    <a:pt x="861525" y="758833"/>
                  </a:cubicBezTo>
                  <a:cubicBezTo>
                    <a:pt x="864597" y="757809"/>
                    <a:pt x="867668" y="756785"/>
                    <a:pt x="870654" y="755761"/>
                  </a:cubicBezTo>
                  <a:close/>
                  <a:moveTo>
                    <a:pt x="874067" y="754651"/>
                  </a:moveTo>
                  <a:cubicBezTo>
                    <a:pt x="874067" y="754651"/>
                    <a:pt x="874579" y="754480"/>
                    <a:pt x="874835" y="754395"/>
                  </a:cubicBezTo>
                  <a:cubicBezTo>
                    <a:pt x="875006" y="754992"/>
                    <a:pt x="875262" y="755505"/>
                    <a:pt x="875432" y="756102"/>
                  </a:cubicBezTo>
                  <a:cubicBezTo>
                    <a:pt x="874920" y="756187"/>
                    <a:pt x="874494" y="756273"/>
                    <a:pt x="873982" y="756358"/>
                  </a:cubicBezTo>
                  <a:cubicBezTo>
                    <a:pt x="873982" y="755761"/>
                    <a:pt x="873982" y="755248"/>
                    <a:pt x="874067" y="754651"/>
                  </a:cubicBezTo>
                  <a:close/>
                  <a:moveTo>
                    <a:pt x="875603" y="756614"/>
                  </a:moveTo>
                  <a:cubicBezTo>
                    <a:pt x="875944" y="757638"/>
                    <a:pt x="876370" y="758577"/>
                    <a:pt x="876712" y="759601"/>
                  </a:cubicBezTo>
                  <a:lnTo>
                    <a:pt x="876029" y="767453"/>
                  </a:lnTo>
                  <a:cubicBezTo>
                    <a:pt x="875944" y="768734"/>
                    <a:pt x="875773" y="770014"/>
                    <a:pt x="875688" y="771294"/>
                  </a:cubicBezTo>
                  <a:cubicBezTo>
                    <a:pt x="874920" y="771465"/>
                    <a:pt x="874067" y="771721"/>
                    <a:pt x="873299" y="771891"/>
                  </a:cubicBezTo>
                  <a:cubicBezTo>
                    <a:pt x="873470" y="766941"/>
                    <a:pt x="873726" y="761991"/>
                    <a:pt x="873982" y="757041"/>
                  </a:cubicBezTo>
                  <a:cubicBezTo>
                    <a:pt x="874579" y="756870"/>
                    <a:pt x="875091" y="756785"/>
                    <a:pt x="875688" y="756614"/>
                  </a:cubicBezTo>
                  <a:close/>
                  <a:moveTo>
                    <a:pt x="878077" y="767624"/>
                  </a:moveTo>
                  <a:lnTo>
                    <a:pt x="878077" y="763101"/>
                  </a:lnTo>
                  <a:cubicBezTo>
                    <a:pt x="878845" y="765405"/>
                    <a:pt x="879698" y="767709"/>
                    <a:pt x="880551" y="770014"/>
                  </a:cubicBezTo>
                  <a:cubicBezTo>
                    <a:pt x="879698" y="770184"/>
                    <a:pt x="878930" y="770441"/>
                    <a:pt x="878162" y="770611"/>
                  </a:cubicBezTo>
                  <a:cubicBezTo>
                    <a:pt x="878162" y="769587"/>
                    <a:pt x="878162" y="768563"/>
                    <a:pt x="878162" y="767624"/>
                  </a:cubicBezTo>
                  <a:close/>
                  <a:moveTo>
                    <a:pt x="909815" y="845803"/>
                  </a:moveTo>
                  <a:lnTo>
                    <a:pt x="905549" y="849047"/>
                  </a:lnTo>
                  <a:cubicBezTo>
                    <a:pt x="905549" y="844096"/>
                    <a:pt x="905464" y="839146"/>
                    <a:pt x="905293" y="834111"/>
                  </a:cubicBezTo>
                  <a:cubicBezTo>
                    <a:pt x="906829" y="837951"/>
                    <a:pt x="908279" y="841877"/>
                    <a:pt x="909815" y="845718"/>
                  </a:cubicBezTo>
                  <a:close/>
                  <a:moveTo>
                    <a:pt x="901283" y="913143"/>
                  </a:moveTo>
                  <a:cubicBezTo>
                    <a:pt x="901368" y="911692"/>
                    <a:pt x="901539" y="910241"/>
                    <a:pt x="901625" y="908876"/>
                  </a:cubicBezTo>
                  <a:lnTo>
                    <a:pt x="910497" y="901280"/>
                  </a:lnTo>
                  <a:cubicBezTo>
                    <a:pt x="910497" y="901706"/>
                    <a:pt x="910497" y="902218"/>
                    <a:pt x="910412" y="902645"/>
                  </a:cubicBezTo>
                  <a:cubicBezTo>
                    <a:pt x="907341" y="906315"/>
                    <a:pt x="904184" y="909900"/>
                    <a:pt x="901198" y="913655"/>
                  </a:cubicBezTo>
                  <a:lnTo>
                    <a:pt x="901198" y="913143"/>
                  </a:lnTo>
                  <a:close/>
                  <a:moveTo>
                    <a:pt x="916384" y="894452"/>
                  </a:moveTo>
                  <a:cubicBezTo>
                    <a:pt x="916384" y="894452"/>
                    <a:pt x="916896" y="894025"/>
                    <a:pt x="917152" y="893854"/>
                  </a:cubicBezTo>
                  <a:lnTo>
                    <a:pt x="917323" y="893854"/>
                  </a:lnTo>
                  <a:cubicBezTo>
                    <a:pt x="916896" y="894623"/>
                    <a:pt x="916470" y="895476"/>
                    <a:pt x="916043" y="896330"/>
                  </a:cubicBezTo>
                  <a:cubicBezTo>
                    <a:pt x="916214" y="895732"/>
                    <a:pt x="916299" y="895049"/>
                    <a:pt x="916470" y="894452"/>
                  </a:cubicBezTo>
                  <a:close/>
                  <a:moveTo>
                    <a:pt x="910583" y="900682"/>
                  </a:moveTo>
                  <a:lnTo>
                    <a:pt x="901795" y="907169"/>
                  </a:lnTo>
                  <a:lnTo>
                    <a:pt x="901795" y="906145"/>
                  </a:lnTo>
                  <a:cubicBezTo>
                    <a:pt x="904781" y="903755"/>
                    <a:pt x="907767" y="901365"/>
                    <a:pt x="910668" y="898975"/>
                  </a:cubicBezTo>
                  <a:cubicBezTo>
                    <a:pt x="910668" y="899487"/>
                    <a:pt x="910668" y="900085"/>
                    <a:pt x="910583" y="900597"/>
                  </a:cubicBezTo>
                  <a:close/>
                  <a:moveTo>
                    <a:pt x="787641" y="959487"/>
                  </a:moveTo>
                  <a:cubicBezTo>
                    <a:pt x="803168" y="947197"/>
                    <a:pt x="818696" y="934907"/>
                    <a:pt x="834053" y="922361"/>
                  </a:cubicBezTo>
                  <a:cubicBezTo>
                    <a:pt x="834053" y="922361"/>
                    <a:pt x="834053" y="922361"/>
                    <a:pt x="834053" y="922361"/>
                  </a:cubicBezTo>
                  <a:cubicBezTo>
                    <a:pt x="834053" y="922361"/>
                    <a:pt x="834053" y="922361"/>
                    <a:pt x="834053" y="922361"/>
                  </a:cubicBezTo>
                  <a:cubicBezTo>
                    <a:pt x="834053" y="922361"/>
                    <a:pt x="834053" y="922361"/>
                    <a:pt x="834053" y="922361"/>
                  </a:cubicBezTo>
                  <a:cubicBezTo>
                    <a:pt x="834053" y="922361"/>
                    <a:pt x="834053" y="922361"/>
                    <a:pt x="834053" y="922361"/>
                  </a:cubicBezTo>
                  <a:cubicBezTo>
                    <a:pt x="851543" y="907083"/>
                    <a:pt x="868863" y="891550"/>
                    <a:pt x="886097" y="876017"/>
                  </a:cubicBezTo>
                  <a:cubicBezTo>
                    <a:pt x="886097" y="877126"/>
                    <a:pt x="886097" y="878236"/>
                    <a:pt x="886011" y="879345"/>
                  </a:cubicBezTo>
                  <a:cubicBezTo>
                    <a:pt x="886011" y="881223"/>
                    <a:pt x="885841" y="883100"/>
                    <a:pt x="885755" y="884978"/>
                  </a:cubicBezTo>
                  <a:cubicBezTo>
                    <a:pt x="868863" y="898549"/>
                    <a:pt x="851884" y="911948"/>
                    <a:pt x="834992" y="925604"/>
                  </a:cubicBezTo>
                  <a:lnTo>
                    <a:pt x="834992" y="925604"/>
                  </a:lnTo>
                  <a:cubicBezTo>
                    <a:pt x="834992" y="925604"/>
                    <a:pt x="834821" y="925689"/>
                    <a:pt x="834821" y="925689"/>
                  </a:cubicBezTo>
                  <a:lnTo>
                    <a:pt x="834650" y="925689"/>
                  </a:lnTo>
                  <a:cubicBezTo>
                    <a:pt x="834650" y="925689"/>
                    <a:pt x="834650" y="925860"/>
                    <a:pt x="834650" y="925860"/>
                  </a:cubicBezTo>
                  <a:cubicBezTo>
                    <a:pt x="821597" y="937297"/>
                    <a:pt x="808629" y="948904"/>
                    <a:pt x="795660" y="960512"/>
                  </a:cubicBezTo>
                  <a:cubicBezTo>
                    <a:pt x="793613" y="961194"/>
                    <a:pt x="791565" y="961877"/>
                    <a:pt x="789432" y="962645"/>
                  </a:cubicBezTo>
                  <a:cubicBezTo>
                    <a:pt x="788750" y="961621"/>
                    <a:pt x="788067" y="960597"/>
                    <a:pt x="787385" y="959573"/>
                  </a:cubicBezTo>
                  <a:close/>
                  <a:moveTo>
                    <a:pt x="915190" y="859715"/>
                  </a:moveTo>
                  <a:cubicBezTo>
                    <a:pt x="915190" y="860313"/>
                    <a:pt x="915019" y="860825"/>
                    <a:pt x="914934" y="861422"/>
                  </a:cubicBezTo>
                  <a:lnTo>
                    <a:pt x="904610" y="869786"/>
                  </a:lnTo>
                  <a:cubicBezTo>
                    <a:pt x="904867" y="866116"/>
                    <a:pt x="905037" y="862446"/>
                    <a:pt x="905208" y="858776"/>
                  </a:cubicBezTo>
                  <a:lnTo>
                    <a:pt x="912375" y="852375"/>
                  </a:lnTo>
                  <a:cubicBezTo>
                    <a:pt x="913313" y="854765"/>
                    <a:pt x="914251" y="857240"/>
                    <a:pt x="915190" y="859630"/>
                  </a:cubicBezTo>
                  <a:close/>
                  <a:moveTo>
                    <a:pt x="898724" y="861849"/>
                  </a:moveTo>
                  <a:cubicBezTo>
                    <a:pt x="895567" y="864324"/>
                    <a:pt x="892496" y="866799"/>
                    <a:pt x="889339" y="869274"/>
                  </a:cubicBezTo>
                  <a:cubicBezTo>
                    <a:pt x="889510" y="867567"/>
                    <a:pt x="889765" y="865775"/>
                    <a:pt x="889936" y="864068"/>
                  </a:cubicBezTo>
                  <a:cubicBezTo>
                    <a:pt x="891216" y="862958"/>
                    <a:pt x="892581" y="861763"/>
                    <a:pt x="893860" y="860654"/>
                  </a:cubicBezTo>
                  <a:lnTo>
                    <a:pt x="898638" y="856472"/>
                  </a:lnTo>
                  <a:cubicBezTo>
                    <a:pt x="898638" y="858264"/>
                    <a:pt x="898638" y="860057"/>
                    <a:pt x="898638" y="861849"/>
                  </a:cubicBezTo>
                  <a:close/>
                  <a:moveTo>
                    <a:pt x="898724" y="864665"/>
                  </a:moveTo>
                  <a:cubicBezTo>
                    <a:pt x="898724" y="867908"/>
                    <a:pt x="898724" y="871237"/>
                    <a:pt x="898809" y="874480"/>
                  </a:cubicBezTo>
                  <a:lnTo>
                    <a:pt x="897273" y="875675"/>
                  </a:lnTo>
                  <a:cubicBezTo>
                    <a:pt x="894031" y="878236"/>
                    <a:pt x="890789" y="880796"/>
                    <a:pt x="887547" y="883442"/>
                  </a:cubicBezTo>
                  <a:cubicBezTo>
                    <a:pt x="887718" y="882076"/>
                    <a:pt x="887888" y="880625"/>
                    <a:pt x="888059" y="879260"/>
                  </a:cubicBezTo>
                  <a:cubicBezTo>
                    <a:pt x="888315" y="877382"/>
                    <a:pt x="888486" y="875419"/>
                    <a:pt x="888742" y="873541"/>
                  </a:cubicBezTo>
                  <a:cubicBezTo>
                    <a:pt x="892069" y="870554"/>
                    <a:pt x="895311" y="867567"/>
                    <a:pt x="898638" y="864665"/>
                  </a:cubicBezTo>
                  <a:close/>
                  <a:moveTo>
                    <a:pt x="839770" y="934480"/>
                  </a:moveTo>
                  <a:cubicBezTo>
                    <a:pt x="831920" y="940881"/>
                    <a:pt x="824156" y="947453"/>
                    <a:pt x="816392" y="954025"/>
                  </a:cubicBezTo>
                  <a:cubicBezTo>
                    <a:pt x="813151" y="954964"/>
                    <a:pt x="809994" y="955988"/>
                    <a:pt x="806752" y="956927"/>
                  </a:cubicBezTo>
                  <a:cubicBezTo>
                    <a:pt x="817672" y="948392"/>
                    <a:pt x="828593" y="939772"/>
                    <a:pt x="839343" y="931066"/>
                  </a:cubicBezTo>
                  <a:lnTo>
                    <a:pt x="839343" y="931066"/>
                  </a:lnTo>
                  <a:cubicBezTo>
                    <a:pt x="839343" y="931066"/>
                    <a:pt x="839343" y="931066"/>
                    <a:pt x="839343" y="931066"/>
                  </a:cubicBezTo>
                  <a:lnTo>
                    <a:pt x="839343" y="931066"/>
                  </a:lnTo>
                  <a:cubicBezTo>
                    <a:pt x="839343" y="931066"/>
                    <a:pt x="839343" y="931066"/>
                    <a:pt x="839343" y="931066"/>
                  </a:cubicBezTo>
                  <a:cubicBezTo>
                    <a:pt x="854956" y="917410"/>
                    <a:pt x="870228" y="903413"/>
                    <a:pt x="885499" y="889331"/>
                  </a:cubicBezTo>
                  <a:cubicBezTo>
                    <a:pt x="885329" y="893172"/>
                    <a:pt x="885158" y="897012"/>
                    <a:pt x="884988" y="900938"/>
                  </a:cubicBezTo>
                  <a:cubicBezTo>
                    <a:pt x="884988" y="901024"/>
                    <a:pt x="885244" y="901024"/>
                    <a:pt x="885329" y="900938"/>
                  </a:cubicBezTo>
                  <a:cubicBezTo>
                    <a:pt x="885926" y="896671"/>
                    <a:pt x="886438" y="892318"/>
                    <a:pt x="886950" y="888051"/>
                  </a:cubicBezTo>
                  <a:cubicBezTo>
                    <a:pt x="890789" y="884552"/>
                    <a:pt x="894628" y="881052"/>
                    <a:pt x="898382" y="877467"/>
                  </a:cubicBezTo>
                  <a:lnTo>
                    <a:pt x="898724" y="877126"/>
                  </a:lnTo>
                  <a:cubicBezTo>
                    <a:pt x="898724" y="882503"/>
                    <a:pt x="898809" y="887795"/>
                    <a:pt x="898894" y="893172"/>
                  </a:cubicBezTo>
                  <a:cubicBezTo>
                    <a:pt x="879016" y="906401"/>
                    <a:pt x="859222" y="919971"/>
                    <a:pt x="840026" y="934310"/>
                  </a:cubicBezTo>
                  <a:lnTo>
                    <a:pt x="840026" y="934310"/>
                  </a:lnTo>
                  <a:cubicBezTo>
                    <a:pt x="840026" y="934310"/>
                    <a:pt x="839855" y="934395"/>
                    <a:pt x="839855" y="934395"/>
                  </a:cubicBezTo>
                  <a:lnTo>
                    <a:pt x="839684" y="934395"/>
                  </a:lnTo>
                  <a:cubicBezTo>
                    <a:pt x="839684" y="934395"/>
                    <a:pt x="839684" y="934480"/>
                    <a:pt x="839684" y="934480"/>
                  </a:cubicBezTo>
                  <a:close/>
                  <a:moveTo>
                    <a:pt x="799500" y="962645"/>
                  </a:moveTo>
                  <a:cubicBezTo>
                    <a:pt x="801803" y="961450"/>
                    <a:pt x="804107" y="960341"/>
                    <a:pt x="806496" y="959231"/>
                  </a:cubicBezTo>
                  <a:cubicBezTo>
                    <a:pt x="809226" y="957951"/>
                    <a:pt x="812041" y="956671"/>
                    <a:pt x="814772" y="955476"/>
                  </a:cubicBezTo>
                  <a:cubicBezTo>
                    <a:pt x="808373" y="960938"/>
                    <a:pt x="802059" y="966486"/>
                    <a:pt x="795831" y="972034"/>
                  </a:cubicBezTo>
                  <a:cubicBezTo>
                    <a:pt x="794893" y="970583"/>
                    <a:pt x="793954" y="969132"/>
                    <a:pt x="793016" y="967681"/>
                  </a:cubicBezTo>
                  <a:cubicBezTo>
                    <a:pt x="795234" y="965974"/>
                    <a:pt x="797367" y="964267"/>
                    <a:pt x="799585" y="962560"/>
                  </a:cubicBezTo>
                  <a:close/>
                  <a:moveTo>
                    <a:pt x="844121" y="939943"/>
                  </a:moveTo>
                  <a:lnTo>
                    <a:pt x="844121" y="939943"/>
                  </a:lnTo>
                  <a:cubicBezTo>
                    <a:pt x="844121" y="939943"/>
                    <a:pt x="844121" y="939943"/>
                    <a:pt x="844121" y="939943"/>
                  </a:cubicBezTo>
                  <a:lnTo>
                    <a:pt x="844121" y="939943"/>
                  </a:lnTo>
                  <a:cubicBezTo>
                    <a:pt x="844121" y="939943"/>
                    <a:pt x="844121" y="939943"/>
                    <a:pt x="844121" y="939943"/>
                  </a:cubicBezTo>
                  <a:cubicBezTo>
                    <a:pt x="862293" y="925263"/>
                    <a:pt x="880380" y="910497"/>
                    <a:pt x="898894" y="896159"/>
                  </a:cubicBezTo>
                  <a:cubicBezTo>
                    <a:pt x="898894" y="898805"/>
                    <a:pt x="898894" y="901536"/>
                    <a:pt x="898894" y="904182"/>
                  </a:cubicBezTo>
                  <a:cubicBezTo>
                    <a:pt x="881831" y="916301"/>
                    <a:pt x="864767" y="928506"/>
                    <a:pt x="847960" y="940967"/>
                  </a:cubicBezTo>
                  <a:lnTo>
                    <a:pt x="847960" y="940967"/>
                  </a:lnTo>
                  <a:cubicBezTo>
                    <a:pt x="847960" y="940967"/>
                    <a:pt x="847789" y="941052"/>
                    <a:pt x="847789" y="941052"/>
                  </a:cubicBezTo>
                  <a:lnTo>
                    <a:pt x="847619" y="941052"/>
                  </a:lnTo>
                  <a:cubicBezTo>
                    <a:pt x="847619" y="941052"/>
                    <a:pt x="847619" y="941223"/>
                    <a:pt x="847619" y="941223"/>
                  </a:cubicBezTo>
                  <a:cubicBezTo>
                    <a:pt x="831835" y="953940"/>
                    <a:pt x="816222" y="966913"/>
                    <a:pt x="800694" y="979971"/>
                  </a:cubicBezTo>
                  <a:cubicBezTo>
                    <a:pt x="799585" y="978264"/>
                    <a:pt x="798561" y="976557"/>
                    <a:pt x="797452" y="974935"/>
                  </a:cubicBezTo>
                  <a:cubicBezTo>
                    <a:pt x="812895" y="963157"/>
                    <a:pt x="828422" y="951550"/>
                    <a:pt x="843950" y="939943"/>
                  </a:cubicBezTo>
                  <a:close/>
                  <a:moveTo>
                    <a:pt x="822365" y="968534"/>
                  </a:moveTo>
                  <a:cubicBezTo>
                    <a:pt x="816222" y="973997"/>
                    <a:pt x="810079" y="979459"/>
                    <a:pt x="803936" y="984921"/>
                  </a:cubicBezTo>
                  <a:cubicBezTo>
                    <a:pt x="803510" y="984238"/>
                    <a:pt x="803083" y="983641"/>
                    <a:pt x="802657" y="982958"/>
                  </a:cubicBezTo>
                  <a:cubicBezTo>
                    <a:pt x="809226" y="978179"/>
                    <a:pt x="815710" y="973314"/>
                    <a:pt x="822279" y="968534"/>
                  </a:cubicBezTo>
                  <a:close/>
                  <a:moveTo>
                    <a:pt x="899065" y="908534"/>
                  </a:moveTo>
                  <a:cubicBezTo>
                    <a:pt x="899065" y="908534"/>
                    <a:pt x="899065" y="909046"/>
                    <a:pt x="899065" y="909303"/>
                  </a:cubicBezTo>
                  <a:lnTo>
                    <a:pt x="891131" y="915192"/>
                  </a:lnTo>
                  <a:cubicBezTo>
                    <a:pt x="890192" y="915874"/>
                    <a:pt x="889339" y="916557"/>
                    <a:pt x="888400" y="917240"/>
                  </a:cubicBezTo>
                  <a:cubicBezTo>
                    <a:pt x="891984" y="914338"/>
                    <a:pt x="895567" y="911436"/>
                    <a:pt x="899065" y="908534"/>
                  </a:cubicBezTo>
                  <a:close/>
                  <a:moveTo>
                    <a:pt x="902136" y="901962"/>
                  </a:moveTo>
                  <a:cubicBezTo>
                    <a:pt x="902392" y="898975"/>
                    <a:pt x="902648" y="896073"/>
                    <a:pt x="902819" y="893086"/>
                  </a:cubicBezTo>
                  <a:cubicBezTo>
                    <a:pt x="902989" y="892915"/>
                    <a:pt x="903160" y="892830"/>
                    <a:pt x="903331" y="892659"/>
                  </a:cubicBezTo>
                  <a:cubicBezTo>
                    <a:pt x="905976" y="890611"/>
                    <a:pt x="908621" y="888648"/>
                    <a:pt x="911265" y="886685"/>
                  </a:cubicBezTo>
                  <a:cubicBezTo>
                    <a:pt x="911095" y="889758"/>
                    <a:pt x="910924" y="892830"/>
                    <a:pt x="910754" y="895817"/>
                  </a:cubicBezTo>
                  <a:cubicBezTo>
                    <a:pt x="907853" y="897866"/>
                    <a:pt x="904952" y="899914"/>
                    <a:pt x="902136" y="901962"/>
                  </a:cubicBezTo>
                  <a:close/>
                  <a:moveTo>
                    <a:pt x="903075" y="890441"/>
                  </a:moveTo>
                  <a:cubicBezTo>
                    <a:pt x="903587" y="884295"/>
                    <a:pt x="904013" y="878150"/>
                    <a:pt x="904440" y="872005"/>
                  </a:cubicBezTo>
                  <a:lnTo>
                    <a:pt x="914763" y="862531"/>
                  </a:lnTo>
                  <a:cubicBezTo>
                    <a:pt x="913739" y="868933"/>
                    <a:pt x="912716" y="875249"/>
                    <a:pt x="911692" y="881564"/>
                  </a:cubicBezTo>
                  <a:lnTo>
                    <a:pt x="911692" y="881564"/>
                  </a:lnTo>
                  <a:cubicBezTo>
                    <a:pt x="911692" y="881564"/>
                    <a:pt x="911692" y="881564"/>
                    <a:pt x="911692" y="881564"/>
                  </a:cubicBezTo>
                  <a:lnTo>
                    <a:pt x="911692" y="881564"/>
                  </a:lnTo>
                  <a:cubicBezTo>
                    <a:pt x="911692" y="881564"/>
                    <a:pt x="911692" y="881564"/>
                    <a:pt x="911692" y="881564"/>
                  </a:cubicBezTo>
                  <a:cubicBezTo>
                    <a:pt x="911692" y="882588"/>
                    <a:pt x="911607" y="883698"/>
                    <a:pt x="911521" y="884722"/>
                  </a:cubicBezTo>
                  <a:cubicBezTo>
                    <a:pt x="908706" y="886600"/>
                    <a:pt x="905890" y="888392"/>
                    <a:pt x="903160" y="890270"/>
                  </a:cubicBezTo>
                  <a:close/>
                  <a:moveTo>
                    <a:pt x="919029" y="869872"/>
                  </a:moveTo>
                  <a:cubicBezTo>
                    <a:pt x="920053" y="872517"/>
                    <a:pt x="921077" y="875249"/>
                    <a:pt x="922100" y="877894"/>
                  </a:cubicBezTo>
                  <a:cubicBezTo>
                    <a:pt x="920992" y="878662"/>
                    <a:pt x="919883" y="879345"/>
                    <a:pt x="918688" y="880113"/>
                  </a:cubicBezTo>
                  <a:cubicBezTo>
                    <a:pt x="918859" y="876699"/>
                    <a:pt x="918944" y="873285"/>
                    <a:pt x="919029" y="869872"/>
                  </a:cubicBezTo>
                  <a:close/>
                  <a:moveTo>
                    <a:pt x="905379" y="856642"/>
                  </a:moveTo>
                  <a:cubicBezTo>
                    <a:pt x="905379" y="855106"/>
                    <a:pt x="905549" y="853655"/>
                    <a:pt x="905634" y="852119"/>
                  </a:cubicBezTo>
                  <a:lnTo>
                    <a:pt x="905634" y="852119"/>
                  </a:lnTo>
                  <a:cubicBezTo>
                    <a:pt x="905634" y="852119"/>
                    <a:pt x="905634" y="852034"/>
                    <a:pt x="905634" y="852034"/>
                  </a:cubicBezTo>
                  <a:lnTo>
                    <a:pt x="905634" y="852034"/>
                  </a:lnTo>
                  <a:cubicBezTo>
                    <a:pt x="905634" y="851522"/>
                    <a:pt x="905634" y="851009"/>
                    <a:pt x="905634" y="850497"/>
                  </a:cubicBezTo>
                  <a:lnTo>
                    <a:pt x="910156" y="846571"/>
                  </a:lnTo>
                  <a:cubicBezTo>
                    <a:pt x="910754" y="848193"/>
                    <a:pt x="911351" y="849729"/>
                    <a:pt x="912033" y="851351"/>
                  </a:cubicBezTo>
                  <a:lnTo>
                    <a:pt x="905464" y="856557"/>
                  </a:lnTo>
                  <a:close/>
                  <a:moveTo>
                    <a:pt x="900259" y="821052"/>
                  </a:moveTo>
                  <a:cubicBezTo>
                    <a:pt x="899747" y="831294"/>
                    <a:pt x="899235" y="841536"/>
                    <a:pt x="898724" y="851778"/>
                  </a:cubicBezTo>
                  <a:lnTo>
                    <a:pt x="898724" y="851778"/>
                  </a:lnTo>
                  <a:lnTo>
                    <a:pt x="898724" y="851948"/>
                  </a:lnTo>
                  <a:cubicBezTo>
                    <a:pt x="898724" y="851948"/>
                    <a:pt x="898724" y="852119"/>
                    <a:pt x="898724" y="852119"/>
                  </a:cubicBezTo>
                  <a:lnTo>
                    <a:pt x="898724" y="852119"/>
                  </a:lnTo>
                  <a:cubicBezTo>
                    <a:pt x="898724" y="852887"/>
                    <a:pt x="898724" y="853741"/>
                    <a:pt x="898724" y="854509"/>
                  </a:cubicBezTo>
                  <a:lnTo>
                    <a:pt x="892837" y="859032"/>
                  </a:lnTo>
                  <a:cubicBezTo>
                    <a:pt x="892069" y="859630"/>
                    <a:pt x="891216" y="860227"/>
                    <a:pt x="890363" y="860825"/>
                  </a:cubicBezTo>
                  <a:cubicBezTo>
                    <a:pt x="891898" y="846827"/>
                    <a:pt x="893264" y="832745"/>
                    <a:pt x="894117" y="818662"/>
                  </a:cubicBezTo>
                  <a:lnTo>
                    <a:pt x="894117" y="818662"/>
                  </a:lnTo>
                  <a:cubicBezTo>
                    <a:pt x="894117" y="818662"/>
                    <a:pt x="894117" y="818577"/>
                    <a:pt x="894117" y="818577"/>
                  </a:cubicBezTo>
                  <a:lnTo>
                    <a:pt x="894117" y="818577"/>
                  </a:lnTo>
                  <a:cubicBezTo>
                    <a:pt x="894117" y="814139"/>
                    <a:pt x="894117" y="809616"/>
                    <a:pt x="894117" y="805177"/>
                  </a:cubicBezTo>
                  <a:cubicBezTo>
                    <a:pt x="896164" y="810469"/>
                    <a:pt x="898212" y="815761"/>
                    <a:pt x="900259" y="821052"/>
                  </a:cubicBezTo>
                  <a:close/>
                  <a:moveTo>
                    <a:pt x="773051" y="976472"/>
                  </a:moveTo>
                  <a:lnTo>
                    <a:pt x="773051" y="976472"/>
                  </a:lnTo>
                  <a:cubicBezTo>
                    <a:pt x="773051" y="976472"/>
                    <a:pt x="773051" y="976472"/>
                    <a:pt x="773051" y="976472"/>
                  </a:cubicBezTo>
                  <a:lnTo>
                    <a:pt x="773051" y="976472"/>
                  </a:lnTo>
                  <a:cubicBezTo>
                    <a:pt x="773051" y="976472"/>
                    <a:pt x="773051" y="976472"/>
                    <a:pt x="773051" y="976472"/>
                  </a:cubicBezTo>
                  <a:cubicBezTo>
                    <a:pt x="775867" y="974935"/>
                    <a:pt x="778768" y="973484"/>
                    <a:pt x="781583" y="971948"/>
                  </a:cubicBezTo>
                  <a:cubicBezTo>
                    <a:pt x="781754" y="972204"/>
                    <a:pt x="781924" y="972546"/>
                    <a:pt x="782180" y="972802"/>
                  </a:cubicBezTo>
                  <a:cubicBezTo>
                    <a:pt x="779877" y="974850"/>
                    <a:pt x="777659" y="976898"/>
                    <a:pt x="775355" y="978861"/>
                  </a:cubicBezTo>
                  <a:lnTo>
                    <a:pt x="768786" y="984665"/>
                  </a:lnTo>
                  <a:cubicBezTo>
                    <a:pt x="767676" y="983043"/>
                    <a:pt x="766567" y="981337"/>
                    <a:pt x="765458" y="979715"/>
                  </a:cubicBezTo>
                  <a:cubicBezTo>
                    <a:pt x="768018" y="978605"/>
                    <a:pt x="770577" y="977581"/>
                    <a:pt x="773137" y="976472"/>
                  </a:cubicBezTo>
                  <a:close/>
                  <a:moveTo>
                    <a:pt x="776805" y="980398"/>
                  </a:moveTo>
                  <a:cubicBezTo>
                    <a:pt x="779109" y="978605"/>
                    <a:pt x="781327" y="976898"/>
                    <a:pt x="783631" y="975106"/>
                  </a:cubicBezTo>
                  <a:cubicBezTo>
                    <a:pt x="784740" y="976813"/>
                    <a:pt x="785849" y="978435"/>
                    <a:pt x="786958" y="980142"/>
                  </a:cubicBezTo>
                  <a:cubicBezTo>
                    <a:pt x="785508" y="981507"/>
                    <a:pt x="783972" y="982787"/>
                    <a:pt x="782522" y="984153"/>
                  </a:cubicBezTo>
                  <a:cubicBezTo>
                    <a:pt x="779536" y="986799"/>
                    <a:pt x="776635" y="989445"/>
                    <a:pt x="773734" y="992176"/>
                  </a:cubicBezTo>
                  <a:cubicBezTo>
                    <a:pt x="772369" y="990128"/>
                    <a:pt x="771004" y="988079"/>
                    <a:pt x="769639" y="986031"/>
                  </a:cubicBezTo>
                  <a:lnTo>
                    <a:pt x="776805" y="980483"/>
                  </a:lnTo>
                  <a:close/>
                  <a:moveTo>
                    <a:pt x="785081" y="996102"/>
                  </a:moveTo>
                  <a:cubicBezTo>
                    <a:pt x="787811" y="994053"/>
                    <a:pt x="790627" y="992005"/>
                    <a:pt x="793357" y="990042"/>
                  </a:cubicBezTo>
                  <a:cubicBezTo>
                    <a:pt x="793954" y="991066"/>
                    <a:pt x="794637" y="992005"/>
                    <a:pt x="795234" y="993029"/>
                  </a:cubicBezTo>
                  <a:cubicBezTo>
                    <a:pt x="790883" y="997041"/>
                    <a:pt x="786446" y="1001052"/>
                    <a:pt x="782095" y="1005063"/>
                  </a:cubicBezTo>
                  <a:cubicBezTo>
                    <a:pt x="781157" y="1003527"/>
                    <a:pt x="780133" y="1002076"/>
                    <a:pt x="779194" y="1000540"/>
                  </a:cubicBezTo>
                  <a:lnTo>
                    <a:pt x="785081" y="996187"/>
                  </a:lnTo>
                  <a:close/>
                  <a:moveTo>
                    <a:pt x="797281" y="996102"/>
                  </a:moveTo>
                  <a:cubicBezTo>
                    <a:pt x="798561" y="998150"/>
                    <a:pt x="799926" y="1000199"/>
                    <a:pt x="801206" y="1002247"/>
                  </a:cubicBezTo>
                  <a:cubicBezTo>
                    <a:pt x="796855" y="1006258"/>
                    <a:pt x="792504" y="1010184"/>
                    <a:pt x="788152" y="1014196"/>
                  </a:cubicBezTo>
                  <a:cubicBezTo>
                    <a:pt x="786531" y="1011806"/>
                    <a:pt x="784996" y="1009331"/>
                    <a:pt x="783375" y="1006941"/>
                  </a:cubicBezTo>
                  <a:cubicBezTo>
                    <a:pt x="787982" y="1003356"/>
                    <a:pt x="792589" y="999686"/>
                    <a:pt x="797281" y="996102"/>
                  </a:cubicBezTo>
                  <a:close/>
                  <a:moveTo>
                    <a:pt x="909388" y="910583"/>
                  </a:moveTo>
                  <a:lnTo>
                    <a:pt x="909985" y="909900"/>
                  </a:lnTo>
                  <a:cubicBezTo>
                    <a:pt x="909900" y="911095"/>
                    <a:pt x="909815" y="912290"/>
                    <a:pt x="909730" y="913570"/>
                  </a:cubicBezTo>
                  <a:cubicBezTo>
                    <a:pt x="908962" y="914167"/>
                    <a:pt x="908109" y="914765"/>
                    <a:pt x="907341" y="915362"/>
                  </a:cubicBezTo>
                  <a:cubicBezTo>
                    <a:pt x="908023" y="913826"/>
                    <a:pt x="908791" y="912204"/>
                    <a:pt x="909474" y="910583"/>
                  </a:cubicBezTo>
                  <a:close/>
                  <a:moveTo>
                    <a:pt x="922100" y="884552"/>
                  </a:moveTo>
                  <a:lnTo>
                    <a:pt x="922100" y="884552"/>
                  </a:lnTo>
                  <a:cubicBezTo>
                    <a:pt x="922100" y="884552"/>
                    <a:pt x="922100" y="884552"/>
                    <a:pt x="922100" y="884552"/>
                  </a:cubicBezTo>
                  <a:lnTo>
                    <a:pt x="922100" y="884552"/>
                  </a:lnTo>
                  <a:cubicBezTo>
                    <a:pt x="922100" y="884552"/>
                    <a:pt x="922100" y="884552"/>
                    <a:pt x="922100" y="884552"/>
                  </a:cubicBezTo>
                  <a:cubicBezTo>
                    <a:pt x="921162" y="886344"/>
                    <a:pt x="920224" y="888136"/>
                    <a:pt x="919371" y="889929"/>
                  </a:cubicBezTo>
                  <a:lnTo>
                    <a:pt x="917152" y="891465"/>
                  </a:lnTo>
                  <a:cubicBezTo>
                    <a:pt x="917750" y="888477"/>
                    <a:pt x="918347" y="885405"/>
                    <a:pt x="918773" y="882418"/>
                  </a:cubicBezTo>
                  <a:lnTo>
                    <a:pt x="918773" y="882418"/>
                  </a:lnTo>
                  <a:cubicBezTo>
                    <a:pt x="918773" y="882418"/>
                    <a:pt x="918773" y="882418"/>
                    <a:pt x="918773" y="882418"/>
                  </a:cubicBezTo>
                  <a:lnTo>
                    <a:pt x="918773" y="882418"/>
                  </a:lnTo>
                  <a:cubicBezTo>
                    <a:pt x="918773" y="882418"/>
                    <a:pt x="918773" y="881564"/>
                    <a:pt x="918773" y="881223"/>
                  </a:cubicBezTo>
                  <a:cubicBezTo>
                    <a:pt x="919967" y="880284"/>
                    <a:pt x="921162" y="879431"/>
                    <a:pt x="922357" y="878492"/>
                  </a:cubicBezTo>
                  <a:cubicBezTo>
                    <a:pt x="922868" y="879772"/>
                    <a:pt x="923295" y="880967"/>
                    <a:pt x="923807" y="882247"/>
                  </a:cubicBezTo>
                  <a:cubicBezTo>
                    <a:pt x="923210" y="883015"/>
                    <a:pt x="922613" y="883783"/>
                    <a:pt x="922015" y="884637"/>
                  </a:cubicBezTo>
                  <a:close/>
                  <a:moveTo>
                    <a:pt x="929865" y="850924"/>
                  </a:moveTo>
                  <a:cubicBezTo>
                    <a:pt x="925428" y="839488"/>
                    <a:pt x="920992" y="828051"/>
                    <a:pt x="916555" y="816614"/>
                  </a:cubicBezTo>
                  <a:cubicBezTo>
                    <a:pt x="916982" y="810384"/>
                    <a:pt x="917493" y="804239"/>
                    <a:pt x="918091" y="798008"/>
                  </a:cubicBezTo>
                  <a:cubicBezTo>
                    <a:pt x="918176" y="796898"/>
                    <a:pt x="918347" y="795789"/>
                    <a:pt x="918432" y="794680"/>
                  </a:cubicBezTo>
                  <a:cubicBezTo>
                    <a:pt x="918432" y="794680"/>
                    <a:pt x="918517" y="794765"/>
                    <a:pt x="918603" y="794765"/>
                  </a:cubicBezTo>
                  <a:lnTo>
                    <a:pt x="929096" y="787681"/>
                  </a:lnTo>
                  <a:cubicBezTo>
                    <a:pt x="931059" y="786401"/>
                    <a:pt x="932936" y="785120"/>
                    <a:pt x="934898" y="783840"/>
                  </a:cubicBezTo>
                  <a:cubicBezTo>
                    <a:pt x="934728" y="793655"/>
                    <a:pt x="934642" y="803470"/>
                    <a:pt x="934728" y="813200"/>
                  </a:cubicBezTo>
                  <a:cubicBezTo>
                    <a:pt x="934728" y="820540"/>
                    <a:pt x="934813" y="827795"/>
                    <a:pt x="934898" y="835135"/>
                  </a:cubicBezTo>
                  <a:cubicBezTo>
                    <a:pt x="934898" y="835220"/>
                    <a:pt x="935154" y="835220"/>
                    <a:pt x="935240" y="835135"/>
                  </a:cubicBezTo>
                  <a:cubicBezTo>
                    <a:pt x="935666" y="827880"/>
                    <a:pt x="936178" y="820625"/>
                    <a:pt x="936775" y="813456"/>
                  </a:cubicBezTo>
                  <a:cubicBezTo>
                    <a:pt x="937714" y="802446"/>
                    <a:pt x="938823" y="791521"/>
                    <a:pt x="940017" y="780512"/>
                  </a:cubicBezTo>
                  <a:cubicBezTo>
                    <a:pt x="944027" y="777866"/>
                    <a:pt x="947952" y="775220"/>
                    <a:pt x="951961" y="772489"/>
                  </a:cubicBezTo>
                  <a:cubicBezTo>
                    <a:pt x="951194" y="782645"/>
                    <a:pt x="950597" y="792887"/>
                    <a:pt x="950170" y="803044"/>
                  </a:cubicBezTo>
                  <a:lnTo>
                    <a:pt x="942748" y="810725"/>
                  </a:lnTo>
                  <a:cubicBezTo>
                    <a:pt x="942748" y="810725"/>
                    <a:pt x="942918" y="810981"/>
                    <a:pt x="942918" y="810981"/>
                  </a:cubicBezTo>
                  <a:lnTo>
                    <a:pt x="949999" y="805092"/>
                  </a:lnTo>
                  <a:cubicBezTo>
                    <a:pt x="949999" y="805604"/>
                    <a:pt x="949999" y="806031"/>
                    <a:pt x="949999" y="806543"/>
                  </a:cubicBezTo>
                  <a:lnTo>
                    <a:pt x="949999" y="806543"/>
                  </a:lnTo>
                  <a:cubicBezTo>
                    <a:pt x="949999" y="806543"/>
                    <a:pt x="949999" y="806628"/>
                    <a:pt x="949999" y="806628"/>
                  </a:cubicBezTo>
                  <a:lnTo>
                    <a:pt x="949999" y="806628"/>
                  </a:lnTo>
                  <a:cubicBezTo>
                    <a:pt x="950170" y="819345"/>
                    <a:pt x="950682" y="831977"/>
                    <a:pt x="951365" y="844608"/>
                  </a:cubicBezTo>
                  <a:cubicBezTo>
                    <a:pt x="950597" y="845291"/>
                    <a:pt x="949914" y="846059"/>
                    <a:pt x="949146" y="846742"/>
                  </a:cubicBezTo>
                  <a:lnTo>
                    <a:pt x="934216" y="861422"/>
                  </a:lnTo>
                  <a:cubicBezTo>
                    <a:pt x="934216" y="861422"/>
                    <a:pt x="934216" y="861422"/>
                    <a:pt x="934216" y="861507"/>
                  </a:cubicBezTo>
                  <a:cubicBezTo>
                    <a:pt x="932765" y="857923"/>
                    <a:pt x="931400" y="854424"/>
                    <a:pt x="929950" y="850839"/>
                  </a:cubicBezTo>
                  <a:close/>
                  <a:moveTo>
                    <a:pt x="951023" y="741678"/>
                  </a:moveTo>
                  <a:cubicBezTo>
                    <a:pt x="952218" y="740910"/>
                    <a:pt x="953412" y="740142"/>
                    <a:pt x="954607" y="739288"/>
                  </a:cubicBezTo>
                  <a:lnTo>
                    <a:pt x="954094" y="744665"/>
                  </a:lnTo>
                  <a:cubicBezTo>
                    <a:pt x="953498" y="751066"/>
                    <a:pt x="952986" y="757553"/>
                    <a:pt x="952474" y="764040"/>
                  </a:cubicBezTo>
                  <a:cubicBezTo>
                    <a:pt x="948464" y="767453"/>
                    <a:pt x="944539" y="771038"/>
                    <a:pt x="940529" y="774537"/>
                  </a:cubicBezTo>
                  <a:cubicBezTo>
                    <a:pt x="941297" y="767197"/>
                    <a:pt x="942150" y="759943"/>
                    <a:pt x="943003" y="752603"/>
                  </a:cubicBezTo>
                  <a:lnTo>
                    <a:pt x="943003" y="752603"/>
                  </a:lnTo>
                  <a:cubicBezTo>
                    <a:pt x="943003" y="752603"/>
                    <a:pt x="943003" y="752432"/>
                    <a:pt x="943003" y="752432"/>
                  </a:cubicBezTo>
                  <a:lnTo>
                    <a:pt x="943003" y="752261"/>
                  </a:lnTo>
                  <a:cubicBezTo>
                    <a:pt x="943003" y="752261"/>
                    <a:pt x="943003" y="752261"/>
                    <a:pt x="943003" y="752261"/>
                  </a:cubicBezTo>
                  <a:cubicBezTo>
                    <a:pt x="943174" y="749872"/>
                    <a:pt x="943259" y="747567"/>
                    <a:pt x="943430" y="745177"/>
                  </a:cubicBezTo>
                  <a:cubicBezTo>
                    <a:pt x="945904" y="743983"/>
                    <a:pt x="948378" y="742873"/>
                    <a:pt x="950767" y="741593"/>
                  </a:cubicBezTo>
                  <a:cubicBezTo>
                    <a:pt x="950767" y="741593"/>
                    <a:pt x="950767" y="741593"/>
                    <a:pt x="950767" y="741593"/>
                  </a:cubicBezTo>
                  <a:cubicBezTo>
                    <a:pt x="950767" y="741593"/>
                    <a:pt x="950767" y="741593"/>
                    <a:pt x="950767" y="741593"/>
                  </a:cubicBezTo>
                  <a:cubicBezTo>
                    <a:pt x="950767" y="741593"/>
                    <a:pt x="950767" y="741593"/>
                    <a:pt x="950767" y="741593"/>
                  </a:cubicBezTo>
                  <a:cubicBezTo>
                    <a:pt x="950767" y="741593"/>
                    <a:pt x="950767" y="741593"/>
                    <a:pt x="950767" y="741593"/>
                  </a:cubicBezTo>
                  <a:close/>
                  <a:moveTo>
                    <a:pt x="936093" y="751835"/>
                  </a:moveTo>
                  <a:lnTo>
                    <a:pt x="936093" y="751835"/>
                  </a:lnTo>
                  <a:cubicBezTo>
                    <a:pt x="936093" y="751835"/>
                    <a:pt x="936093" y="751920"/>
                    <a:pt x="936093" y="751920"/>
                  </a:cubicBezTo>
                  <a:lnTo>
                    <a:pt x="936093" y="751920"/>
                  </a:lnTo>
                  <a:cubicBezTo>
                    <a:pt x="935495" y="761137"/>
                    <a:pt x="935154" y="770355"/>
                    <a:pt x="934983" y="779658"/>
                  </a:cubicBezTo>
                  <a:cubicBezTo>
                    <a:pt x="932595" y="781792"/>
                    <a:pt x="930206" y="784011"/>
                    <a:pt x="927902" y="786145"/>
                  </a:cubicBezTo>
                  <a:lnTo>
                    <a:pt x="918432" y="794594"/>
                  </a:lnTo>
                  <a:cubicBezTo>
                    <a:pt x="919712" y="781280"/>
                    <a:pt x="921162" y="768051"/>
                    <a:pt x="922698" y="754822"/>
                  </a:cubicBezTo>
                  <a:lnTo>
                    <a:pt x="925258" y="753627"/>
                  </a:lnTo>
                  <a:cubicBezTo>
                    <a:pt x="929012" y="751920"/>
                    <a:pt x="932850" y="750213"/>
                    <a:pt x="936604" y="748506"/>
                  </a:cubicBezTo>
                  <a:cubicBezTo>
                    <a:pt x="936434" y="749616"/>
                    <a:pt x="936349" y="750725"/>
                    <a:pt x="936178" y="751835"/>
                  </a:cubicBezTo>
                  <a:close/>
                  <a:moveTo>
                    <a:pt x="958787" y="767795"/>
                  </a:moveTo>
                  <a:cubicBezTo>
                    <a:pt x="962882" y="764296"/>
                    <a:pt x="966977" y="760711"/>
                    <a:pt x="970988" y="757041"/>
                  </a:cubicBezTo>
                  <a:lnTo>
                    <a:pt x="969622" y="769331"/>
                  </a:lnTo>
                  <a:cubicBezTo>
                    <a:pt x="969025" y="774537"/>
                    <a:pt x="968428" y="779658"/>
                    <a:pt x="967831" y="784864"/>
                  </a:cubicBezTo>
                  <a:cubicBezTo>
                    <a:pt x="964077" y="788620"/>
                    <a:pt x="960323" y="792460"/>
                    <a:pt x="956569" y="796301"/>
                  </a:cubicBezTo>
                  <a:cubicBezTo>
                    <a:pt x="956398" y="787425"/>
                    <a:pt x="956313" y="778463"/>
                    <a:pt x="956142" y="769502"/>
                  </a:cubicBezTo>
                  <a:cubicBezTo>
                    <a:pt x="956910" y="768990"/>
                    <a:pt x="957763" y="768392"/>
                    <a:pt x="958531" y="767880"/>
                  </a:cubicBezTo>
                  <a:cubicBezTo>
                    <a:pt x="958531" y="767880"/>
                    <a:pt x="958531" y="767880"/>
                    <a:pt x="958531" y="767880"/>
                  </a:cubicBezTo>
                  <a:cubicBezTo>
                    <a:pt x="958531" y="767880"/>
                    <a:pt x="958531" y="767880"/>
                    <a:pt x="958531" y="767880"/>
                  </a:cubicBezTo>
                  <a:cubicBezTo>
                    <a:pt x="958531" y="767880"/>
                    <a:pt x="958531" y="767880"/>
                    <a:pt x="958531" y="767880"/>
                  </a:cubicBezTo>
                  <a:cubicBezTo>
                    <a:pt x="958531" y="767880"/>
                    <a:pt x="958531" y="767880"/>
                    <a:pt x="958531" y="767880"/>
                  </a:cubicBezTo>
                  <a:close/>
                  <a:moveTo>
                    <a:pt x="956825" y="806970"/>
                  </a:moveTo>
                  <a:lnTo>
                    <a:pt x="956825" y="806970"/>
                  </a:lnTo>
                  <a:cubicBezTo>
                    <a:pt x="956825" y="806970"/>
                    <a:pt x="956825" y="806799"/>
                    <a:pt x="956825" y="806799"/>
                  </a:cubicBezTo>
                  <a:lnTo>
                    <a:pt x="956825" y="806628"/>
                  </a:lnTo>
                  <a:cubicBezTo>
                    <a:pt x="956825" y="806628"/>
                    <a:pt x="956825" y="806628"/>
                    <a:pt x="956825" y="806628"/>
                  </a:cubicBezTo>
                  <a:cubicBezTo>
                    <a:pt x="956825" y="804324"/>
                    <a:pt x="956825" y="801934"/>
                    <a:pt x="956740" y="799630"/>
                  </a:cubicBezTo>
                  <a:cubicBezTo>
                    <a:pt x="960237" y="796813"/>
                    <a:pt x="963650" y="794082"/>
                    <a:pt x="967148" y="791265"/>
                  </a:cubicBezTo>
                  <a:cubicBezTo>
                    <a:pt x="966124" y="800056"/>
                    <a:pt x="965186" y="808847"/>
                    <a:pt x="964418" y="817724"/>
                  </a:cubicBezTo>
                  <a:cubicBezTo>
                    <a:pt x="964418" y="817724"/>
                    <a:pt x="964418" y="817724"/>
                    <a:pt x="964418" y="817724"/>
                  </a:cubicBezTo>
                  <a:lnTo>
                    <a:pt x="964418" y="817724"/>
                  </a:lnTo>
                  <a:cubicBezTo>
                    <a:pt x="964418" y="817724"/>
                    <a:pt x="964418" y="817724"/>
                    <a:pt x="964418" y="817724"/>
                  </a:cubicBezTo>
                  <a:cubicBezTo>
                    <a:pt x="964418" y="817724"/>
                    <a:pt x="964418" y="817724"/>
                    <a:pt x="964418" y="817724"/>
                  </a:cubicBezTo>
                  <a:cubicBezTo>
                    <a:pt x="964333" y="822503"/>
                    <a:pt x="964247" y="827197"/>
                    <a:pt x="964162" y="831977"/>
                  </a:cubicBezTo>
                  <a:cubicBezTo>
                    <a:pt x="961261" y="834793"/>
                    <a:pt x="958360" y="837610"/>
                    <a:pt x="955460" y="840426"/>
                  </a:cubicBezTo>
                  <a:cubicBezTo>
                    <a:pt x="955886" y="829246"/>
                    <a:pt x="956313" y="818065"/>
                    <a:pt x="956740" y="806884"/>
                  </a:cubicBezTo>
                  <a:close/>
                  <a:moveTo>
                    <a:pt x="971414" y="818321"/>
                  </a:moveTo>
                  <a:cubicBezTo>
                    <a:pt x="971414" y="818321"/>
                    <a:pt x="971414" y="818321"/>
                    <a:pt x="971414" y="818321"/>
                  </a:cubicBezTo>
                  <a:cubicBezTo>
                    <a:pt x="971414" y="818321"/>
                    <a:pt x="971414" y="818321"/>
                    <a:pt x="971414" y="818236"/>
                  </a:cubicBezTo>
                  <a:cubicBezTo>
                    <a:pt x="971414" y="818236"/>
                    <a:pt x="971414" y="818236"/>
                    <a:pt x="971414" y="818150"/>
                  </a:cubicBezTo>
                  <a:cubicBezTo>
                    <a:pt x="971414" y="818150"/>
                    <a:pt x="971414" y="818150"/>
                    <a:pt x="971414" y="818150"/>
                  </a:cubicBezTo>
                  <a:cubicBezTo>
                    <a:pt x="971670" y="808079"/>
                    <a:pt x="971670" y="797923"/>
                    <a:pt x="971755" y="787852"/>
                  </a:cubicBezTo>
                  <a:cubicBezTo>
                    <a:pt x="977557" y="783243"/>
                    <a:pt x="983443" y="778719"/>
                    <a:pt x="989160" y="774111"/>
                  </a:cubicBezTo>
                  <a:lnTo>
                    <a:pt x="989160" y="774111"/>
                  </a:lnTo>
                  <a:cubicBezTo>
                    <a:pt x="989160" y="774111"/>
                    <a:pt x="989160" y="774111"/>
                    <a:pt x="989160" y="774111"/>
                  </a:cubicBezTo>
                  <a:lnTo>
                    <a:pt x="989160" y="774111"/>
                  </a:lnTo>
                  <a:cubicBezTo>
                    <a:pt x="989160" y="774111"/>
                    <a:pt x="989160" y="774111"/>
                    <a:pt x="989160" y="774111"/>
                  </a:cubicBezTo>
                  <a:cubicBezTo>
                    <a:pt x="999910" y="764210"/>
                    <a:pt x="1010489" y="754139"/>
                    <a:pt x="1021410" y="744324"/>
                  </a:cubicBezTo>
                  <a:lnTo>
                    <a:pt x="1032586" y="734509"/>
                  </a:lnTo>
                  <a:cubicBezTo>
                    <a:pt x="1032586" y="734509"/>
                    <a:pt x="1032843" y="735192"/>
                    <a:pt x="1033013" y="735533"/>
                  </a:cubicBezTo>
                  <a:cubicBezTo>
                    <a:pt x="1036682" y="745689"/>
                    <a:pt x="1040350" y="755761"/>
                    <a:pt x="1044019" y="765832"/>
                  </a:cubicBezTo>
                  <a:lnTo>
                    <a:pt x="1037620" y="770611"/>
                  </a:lnTo>
                  <a:cubicBezTo>
                    <a:pt x="1022007" y="782389"/>
                    <a:pt x="1006394" y="794168"/>
                    <a:pt x="991293" y="806543"/>
                  </a:cubicBezTo>
                  <a:lnTo>
                    <a:pt x="991293" y="806543"/>
                  </a:lnTo>
                  <a:cubicBezTo>
                    <a:pt x="991293" y="806543"/>
                    <a:pt x="991293" y="806543"/>
                    <a:pt x="991293" y="806543"/>
                  </a:cubicBezTo>
                  <a:lnTo>
                    <a:pt x="991293" y="806543"/>
                  </a:lnTo>
                  <a:cubicBezTo>
                    <a:pt x="991293" y="806543"/>
                    <a:pt x="991293" y="806543"/>
                    <a:pt x="991293" y="806543"/>
                  </a:cubicBezTo>
                  <a:cubicBezTo>
                    <a:pt x="984297" y="812944"/>
                    <a:pt x="977386" y="819431"/>
                    <a:pt x="970561" y="825917"/>
                  </a:cubicBezTo>
                  <a:cubicBezTo>
                    <a:pt x="970817" y="823442"/>
                    <a:pt x="971073" y="820881"/>
                    <a:pt x="971329" y="818406"/>
                  </a:cubicBezTo>
                  <a:close/>
                  <a:moveTo>
                    <a:pt x="933021" y="418890"/>
                  </a:moveTo>
                  <a:cubicBezTo>
                    <a:pt x="949402" y="411892"/>
                    <a:pt x="965698" y="404979"/>
                    <a:pt x="982164" y="398236"/>
                  </a:cubicBezTo>
                  <a:cubicBezTo>
                    <a:pt x="984638" y="403357"/>
                    <a:pt x="987027" y="408307"/>
                    <a:pt x="989075" y="413343"/>
                  </a:cubicBezTo>
                  <a:cubicBezTo>
                    <a:pt x="979775" y="416671"/>
                    <a:pt x="970476" y="420000"/>
                    <a:pt x="961176" y="423414"/>
                  </a:cubicBezTo>
                  <a:cubicBezTo>
                    <a:pt x="961176" y="423414"/>
                    <a:pt x="961176" y="423414"/>
                    <a:pt x="961176" y="423414"/>
                  </a:cubicBezTo>
                  <a:cubicBezTo>
                    <a:pt x="961176" y="423414"/>
                    <a:pt x="961176" y="423414"/>
                    <a:pt x="961176" y="423414"/>
                  </a:cubicBezTo>
                  <a:cubicBezTo>
                    <a:pt x="961176" y="423414"/>
                    <a:pt x="961176" y="423414"/>
                    <a:pt x="961176" y="423414"/>
                  </a:cubicBezTo>
                  <a:cubicBezTo>
                    <a:pt x="961176" y="423414"/>
                    <a:pt x="961176" y="423414"/>
                    <a:pt x="961176" y="423414"/>
                  </a:cubicBezTo>
                  <a:cubicBezTo>
                    <a:pt x="954009" y="426401"/>
                    <a:pt x="946843" y="429388"/>
                    <a:pt x="939676" y="432375"/>
                  </a:cubicBezTo>
                  <a:cubicBezTo>
                    <a:pt x="937543" y="427852"/>
                    <a:pt x="935325" y="423414"/>
                    <a:pt x="933107" y="418890"/>
                  </a:cubicBezTo>
                  <a:close/>
                  <a:moveTo>
                    <a:pt x="929694" y="410526"/>
                  </a:moveTo>
                  <a:cubicBezTo>
                    <a:pt x="934301" y="408734"/>
                    <a:pt x="938908" y="406941"/>
                    <a:pt x="943515" y="405149"/>
                  </a:cubicBezTo>
                  <a:cubicBezTo>
                    <a:pt x="955545" y="401309"/>
                    <a:pt x="967489" y="397468"/>
                    <a:pt x="979946" y="393456"/>
                  </a:cubicBezTo>
                  <a:cubicBezTo>
                    <a:pt x="980372" y="394395"/>
                    <a:pt x="980799" y="395334"/>
                    <a:pt x="981226" y="396188"/>
                  </a:cubicBezTo>
                  <a:cubicBezTo>
                    <a:pt x="964333" y="401906"/>
                    <a:pt x="947440" y="407795"/>
                    <a:pt x="930632" y="413940"/>
                  </a:cubicBezTo>
                  <a:cubicBezTo>
                    <a:pt x="930376" y="413172"/>
                    <a:pt x="930120" y="412148"/>
                    <a:pt x="929694" y="410526"/>
                  </a:cubicBezTo>
                  <a:close/>
                  <a:moveTo>
                    <a:pt x="963480" y="429900"/>
                  </a:moveTo>
                  <a:cubicBezTo>
                    <a:pt x="963480" y="429900"/>
                    <a:pt x="963480" y="429900"/>
                    <a:pt x="963480" y="429900"/>
                  </a:cubicBezTo>
                  <a:cubicBezTo>
                    <a:pt x="963480" y="429900"/>
                    <a:pt x="963565" y="429900"/>
                    <a:pt x="963650" y="429900"/>
                  </a:cubicBezTo>
                  <a:cubicBezTo>
                    <a:pt x="963650" y="429900"/>
                    <a:pt x="963821" y="429900"/>
                    <a:pt x="963821" y="429900"/>
                  </a:cubicBezTo>
                  <a:cubicBezTo>
                    <a:pt x="963821" y="429900"/>
                    <a:pt x="963821" y="429900"/>
                    <a:pt x="963821" y="429900"/>
                  </a:cubicBezTo>
                  <a:cubicBezTo>
                    <a:pt x="972950" y="426145"/>
                    <a:pt x="981993" y="422304"/>
                    <a:pt x="991122" y="418463"/>
                  </a:cubicBezTo>
                  <a:cubicBezTo>
                    <a:pt x="991634" y="419829"/>
                    <a:pt x="992146" y="421195"/>
                    <a:pt x="992743" y="422560"/>
                  </a:cubicBezTo>
                  <a:cubicBezTo>
                    <a:pt x="981993" y="426828"/>
                    <a:pt x="971329" y="431095"/>
                    <a:pt x="960579" y="435363"/>
                  </a:cubicBezTo>
                  <a:lnTo>
                    <a:pt x="960579" y="435363"/>
                  </a:lnTo>
                  <a:cubicBezTo>
                    <a:pt x="960579" y="435363"/>
                    <a:pt x="960579" y="435363"/>
                    <a:pt x="960579" y="435363"/>
                  </a:cubicBezTo>
                  <a:lnTo>
                    <a:pt x="960579" y="435363"/>
                  </a:lnTo>
                  <a:cubicBezTo>
                    <a:pt x="960579" y="435363"/>
                    <a:pt x="960579" y="435363"/>
                    <a:pt x="960579" y="435363"/>
                  </a:cubicBezTo>
                  <a:cubicBezTo>
                    <a:pt x="955204" y="437752"/>
                    <a:pt x="949744" y="440142"/>
                    <a:pt x="944369" y="442617"/>
                  </a:cubicBezTo>
                  <a:cubicBezTo>
                    <a:pt x="943686" y="440996"/>
                    <a:pt x="942918" y="439374"/>
                    <a:pt x="942150" y="437752"/>
                  </a:cubicBezTo>
                  <a:cubicBezTo>
                    <a:pt x="949317" y="435192"/>
                    <a:pt x="956483" y="432631"/>
                    <a:pt x="963565" y="429986"/>
                  </a:cubicBezTo>
                  <a:close/>
                  <a:moveTo>
                    <a:pt x="962968" y="441764"/>
                  </a:moveTo>
                  <a:lnTo>
                    <a:pt x="962968" y="441764"/>
                  </a:lnTo>
                  <a:cubicBezTo>
                    <a:pt x="962968" y="441764"/>
                    <a:pt x="963138" y="441764"/>
                    <a:pt x="963138" y="441764"/>
                  </a:cubicBezTo>
                  <a:lnTo>
                    <a:pt x="963309" y="441764"/>
                  </a:lnTo>
                  <a:cubicBezTo>
                    <a:pt x="963309" y="441764"/>
                    <a:pt x="963309" y="441678"/>
                    <a:pt x="963309" y="441678"/>
                  </a:cubicBezTo>
                  <a:cubicBezTo>
                    <a:pt x="973803" y="437069"/>
                    <a:pt x="984212" y="432290"/>
                    <a:pt x="994620" y="427510"/>
                  </a:cubicBezTo>
                  <a:cubicBezTo>
                    <a:pt x="999398" y="439801"/>
                    <a:pt x="1004176" y="452091"/>
                    <a:pt x="1008954" y="464381"/>
                  </a:cubicBezTo>
                  <a:cubicBezTo>
                    <a:pt x="992572" y="469417"/>
                    <a:pt x="976192" y="474452"/>
                    <a:pt x="959896" y="479573"/>
                  </a:cubicBezTo>
                  <a:lnTo>
                    <a:pt x="959896" y="479573"/>
                  </a:lnTo>
                  <a:cubicBezTo>
                    <a:pt x="959896" y="479573"/>
                    <a:pt x="959555" y="479658"/>
                    <a:pt x="959555" y="479658"/>
                  </a:cubicBezTo>
                  <a:lnTo>
                    <a:pt x="959384" y="479658"/>
                  </a:lnTo>
                  <a:cubicBezTo>
                    <a:pt x="955374" y="469160"/>
                    <a:pt x="951279" y="458663"/>
                    <a:pt x="946757" y="448335"/>
                  </a:cubicBezTo>
                  <a:cubicBezTo>
                    <a:pt x="952132" y="446202"/>
                    <a:pt x="957593" y="444068"/>
                    <a:pt x="962968" y="441934"/>
                  </a:cubicBezTo>
                  <a:close/>
                  <a:moveTo>
                    <a:pt x="966722" y="538463"/>
                  </a:moveTo>
                  <a:cubicBezTo>
                    <a:pt x="955801" y="540170"/>
                    <a:pt x="944624" y="540256"/>
                    <a:pt x="933874" y="538378"/>
                  </a:cubicBezTo>
                  <a:cubicBezTo>
                    <a:pt x="927902" y="537354"/>
                    <a:pt x="922015" y="535732"/>
                    <a:pt x="916470" y="533342"/>
                  </a:cubicBezTo>
                  <a:cubicBezTo>
                    <a:pt x="913654" y="532148"/>
                    <a:pt x="911009" y="530868"/>
                    <a:pt x="908364" y="529331"/>
                  </a:cubicBezTo>
                  <a:cubicBezTo>
                    <a:pt x="907682" y="528990"/>
                    <a:pt x="907085" y="528563"/>
                    <a:pt x="906402" y="528136"/>
                  </a:cubicBezTo>
                  <a:lnTo>
                    <a:pt x="905805" y="527795"/>
                  </a:lnTo>
                  <a:lnTo>
                    <a:pt x="905464" y="527539"/>
                  </a:lnTo>
                  <a:cubicBezTo>
                    <a:pt x="905464" y="527539"/>
                    <a:pt x="905464" y="527027"/>
                    <a:pt x="905464" y="526771"/>
                  </a:cubicBezTo>
                  <a:lnTo>
                    <a:pt x="905805" y="524808"/>
                  </a:lnTo>
                  <a:cubicBezTo>
                    <a:pt x="906914" y="519175"/>
                    <a:pt x="909815" y="513968"/>
                    <a:pt x="913654" y="509616"/>
                  </a:cubicBezTo>
                  <a:cubicBezTo>
                    <a:pt x="917493" y="505178"/>
                    <a:pt x="922186" y="501593"/>
                    <a:pt x="927391" y="498776"/>
                  </a:cubicBezTo>
                  <a:cubicBezTo>
                    <a:pt x="934386" y="494936"/>
                    <a:pt x="941979" y="492290"/>
                    <a:pt x="949828" y="489815"/>
                  </a:cubicBezTo>
                  <a:cubicBezTo>
                    <a:pt x="955886" y="505860"/>
                    <a:pt x="961432" y="522077"/>
                    <a:pt x="966722" y="538378"/>
                  </a:cubicBezTo>
                  <a:close/>
                  <a:moveTo>
                    <a:pt x="1019874" y="519601"/>
                  </a:moveTo>
                  <a:cubicBezTo>
                    <a:pt x="1006735" y="526429"/>
                    <a:pt x="992914" y="532318"/>
                    <a:pt x="978666" y="535988"/>
                  </a:cubicBezTo>
                  <a:cubicBezTo>
                    <a:pt x="973462" y="519260"/>
                    <a:pt x="967916" y="502617"/>
                    <a:pt x="961859" y="486145"/>
                  </a:cubicBezTo>
                  <a:lnTo>
                    <a:pt x="961859" y="486145"/>
                  </a:lnTo>
                  <a:cubicBezTo>
                    <a:pt x="961859" y="486145"/>
                    <a:pt x="961859" y="486145"/>
                    <a:pt x="961859" y="486145"/>
                  </a:cubicBezTo>
                  <a:cubicBezTo>
                    <a:pt x="978239" y="480597"/>
                    <a:pt x="994620" y="475050"/>
                    <a:pt x="1011001" y="469417"/>
                  </a:cubicBezTo>
                  <a:cubicBezTo>
                    <a:pt x="1023543" y="501764"/>
                    <a:pt x="1035743" y="534111"/>
                    <a:pt x="1047261" y="566799"/>
                  </a:cubicBezTo>
                  <a:cubicBezTo>
                    <a:pt x="1066031" y="619971"/>
                    <a:pt x="1083777" y="673399"/>
                    <a:pt x="1101437" y="726913"/>
                  </a:cubicBezTo>
                  <a:cubicBezTo>
                    <a:pt x="1107324" y="744836"/>
                    <a:pt x="1113467" y="762674"/>
                    <a:pt x="1119781" y="780426"/>
                  </a:cubicBezTo>
                  <a:lnTo>
                    <a:pt x="1105277" y="786145"/>
                  </a:lnTo>
                  <a:cubicBezTo>
                    <a:pt x="1105277" y="786145"/>
                    <a:pt x="1105277" y="786401"/>
                    <a:pt x="1105277" y="786315"/>
                  </a:cubicBezTo>
                  <a:lnTo>
                    <a:pt x="1119951" y="781194"/>
                  </a:lnTo>
                  <a:cubicBezTo>
                    <a:pt x="1122255" y="787596"/>
                    <a:pt x="1124473" y="793997"/>
                    <a:pt x="1126862" y="800313"/>
                  </a:cubicBezTo>
                  <a:lnTo>
                    <a:pt x="1118415" y="803812"/>
                  </a:lnTo>
                  <a:cubicBezTo>
                    <a:pt x="1118415" y="803812"/>
                    <a:pt x="1118415" y="804068"/>
                    <a:pt x="1118415" y="803983"/>
                  </a:cubicBezTo>
                  <a:lnTo>
                    <a:pt x="1127033" y="800825"/>
                  </a:lnTo>
                  <a:cubicBezTo>
                    <a:pt x="1128568" y="805092"/>
                    <a:pt x="1130275" y="809274"/>
                    <a:pt x="1131896" y="813542"/>
                  </a:cubicBezTo>
                  <a:cubicBezTo>
                    <a:pt x="1128398" y="814822"/>
                    <a:pt x="1124900" y="816102"/>
                    <a:pt x="1121316" y="817297"/>
                  </a:cubicBezTo>
                  <a:cubicBezTo>
                    <a:pt x="1123193" y="815163"/>
                    <a:pt x="1125070" y="812944"/>
                    <a:pt x="1127033" y="810810"/>
                  </a:cubicBezTo>
                  <a:cubicBezTo>
                    <a:pt x="1127033" y="810810"/>
                    <a:pt x="1126862" y="810554"/>
                    <a:pt x="1126777" y="810640"/>
                  </a:cubicBezTo>
                  <a:cubicBezTo>
                    <a:pt x="1124302" y="813115"/>
                    <a:pt x="1121828" y="815590"/>
                    <a:pt x="1119354" y="817980"/>
                  </a:cubicBezTo>
                  <a:cubicBezTo>
                    <a:pt x="1118842" y="818150"/>
                    <a:pt x="1118245" y="818406"/>
                    <a:pt x="1117733" y="818577"/>
                  </a:cubicBezTo>
                  <a:lnTo>
                    <a:pt x="1084545" y="830014"/>
                  </a:lnTo>
                  <a:cubicBezTo>
                    <a:pt x="1084545" y="830014"/>
                    <a:pt x="1084545" y="830270"/>
                    <a:pt x="1084545" y="830185"/>
                  </a:cubicBezTo>
                  <a:lnTo>
                    <a:pt x="1117136" y="820113"/>
                  </a:lnTo>
                  <a:cubicBezTo>
                    <a:pt x="1114150" y="823101"/>
                    <a:pt x="1111078" y="826088"/>
                    <a:pt x="1108092" y="829160"/>
                  </a:cubicBezTo>
                  <a:cubicBezTo>
                    <a:pt x="1101182" y="836073"/>
                    <a:pt x="1094356" y="843072"/>
                    <a:pt x="1087531" y="850071"/>
                  </a:cubicBezTo>
                  <a:cubicBezTo>
                    <a:pt x="1084971" y="842987"/>
                    <a:pt x="1082412" y="835903"/>
                    <a:pt x="1079852" y="828734"/>
                  </a:cubicBezTo>
                  <a:cubicBezTo>
                    <a:pt x="1086848" y="821052"/>
                    <a:pt x="1093929" y="813371"/>
                    <a:pt x="1100926" y="805775"/>
                  </a:cubicBezTo>
                  <a:lnTo>
                    <a:pt x="1117392" y="788108"/>
                  </a:lnTo>
                  <a:cubicBezTo>
                    <a:pt x="1117392" y="788108"/>
                    <a:pt x="1117221" y="787852"/>
                    <a:pt x="1117221" y="787937"/>
                  </a:cubicBezTo>
                  <a:lnTo>
                    <a:pt x="1099390" y="804495"/>
                  </a:lnTo>
                  <a:cubicBezTo>
                    <a:pt x="1092308" y="810981"/>
                    <a:pt x="1085227" y="817553"/>
                    <a:pt x="1078146" y="824125"/>
                  </a:cubicBezTo>
                  <a:cubicBezTo>
                    <a:pt x="1074904" y="815078"/>
                    <a:pt x="1071662" y="805945"/>
                    <a:pt x="1068334" y="796898"/>
                  </a:cubicBezTo>
                  <a:cubicBezTo>
                    <a:pt x="1070126" y="794850"/>
                    <a:pt x="1071918" y="792802"/>
                    <a:pt x="1073709" y="790839"/>
                  </a:cubicBezTo>
                  <a:lnTo>
                    <a:pt x="1090858" y="771891"/>
                  </a:lnTo>
                  <a:cubicBezTo>
                    <a:pt x="1090858" y="771891"/>
                    <a:pt x="1090687" y="771635"/>
                    <a:pt x="1090602" y="771721"/>
                  </a:cubicBezTo>
                  <a:lnTo>
                    <a:pt x="1072088" y="789559"/>
                  </a:lnTo>
                  <a:cubicBezTo>
                    <a:pt x="1070467" y="791095"/>
                    <a:pt x="1068846" y="792631"/>
                    <a:pt x="1067311" y="794253"/>
                  </a:cubicBezTo>
                  <a:cubicBezTo>
                    <a:pt x="1062959" y="782219"/>
                    <a:pt x="1058608" y="770184"/>
                    <a:pt x="1054172" y="758150"/>
                  </a:cubicBezTo>
                  <a:lnTo>
                    <a:pt x="1054257" y="758150"/>
                  </a:lnTo>
                  <a:cubicBezTo>
                    <a:pt x="1054257" y="758150"/>
                    <a:pt x="1054172" y="757724"/>
                    <a:pt x="1054086" y="757809"/>
                  </a:cubicBezTo>
                  <a:lnTo>
                    <a:pt x="1054086" y="757809"/>
                  </a:lnTo>
                  <a:cubicBezTo>
                    <a:pt x="1049821" y="746372"/>
                    <a:pt x="1045555" y="734850"/>
                    <a:pt x="1041203" y="723414"/>
                  </a:cubicBezTo>
                  <a:cubicBezTo>
                    <a:pt x="1019789" y="667254"/>
                    <a:pt x="1000849" y="610412"/>
                    <a:pt x="983529" y="552887"/>
                  </a:cubicBezTo>
                  <a:cubicBezTo>
                    <a:pt x="981993" y="547766"/>
                    <a:pt x="980372" y="542646"/>
                    <a:pt x="978837" y="537525"/>
                  </a:cubicBezTo>
                  <a:cubicBezTo>
                    <a:pt x="993170" y="533342"/>
                    <a:pt x="1006735" y="526941"/>
                    <a:pt x="1019703" y="519687"/>
                  </a:cubicBezTo>
                  <a:cubicBezTo>
                    <a:pt x="1019874" y="519601"/>
                    <a:pt x="1019703" y="519345"/>
                    <a:pt x="1019533" y="519431"/>
                  </a:cubicBezTo>
                  <a:close/>
                  <a:moveTo>
                    <a:pt x="1208681" y="750640"/>
                  </a:moveTo>
                  <a:cubicBezTo>
                    <a:pt x="1233679" y="740995"/>
                    <a:pt x="1258592" y="731009"/>
                    <a:pt x="1283505" y="721194"/>
                  </a:cubicBezTo>
                  <a:lnTo>
                    <a:pt x="1291097" y="718207"/>
                  </a:lnTo>
                  <a:cubicBezTo>
                    <a:pt x="1288368" y="725376"/>
                    <a:pt x="1285723" y="732461"/>
                    <a:pt x="1283078" y="739630"/>
                  </a:cubicBezTo>
                  <a:lnTo>
                    <a:pt x="1275826" y="742276"/>
                  </a:lnTo>
                  <a:cubicBezTo>
                    <a:pt x="1267635" y="745263"/>
                    <a:pt x="1259445" y="748165"/>
                    <a:pt x="1251254" y="751152"/>
                  </a:cubicBezTo>
                  <a:lnTo>
                    <a:pt x="1257824" y="732204"/>
                  </a:lnTo>
                  <a:cubicBezTo>
                    <a:pt x="1257824" y="732204"/>
                    <a:pt x="1257568" y="731948"/>
                    <a:pt x="1257568" y="732119"/>
                  </a:cubicBezTo>
                  <a:lnTo>
                    <a:pt x="1249548" y="751749"/>
                  </a:lnTo>
                  <a:cubicBezTo>
                    <a:pt x="1242382" y="754310"/>
                    <a:pt x="1235300" y="756955"/>
                    <a:pt x="1228219" y="759516"/>
                  </a:cubicBezTo>
                  <a:lnTo>
                    <a:pt x="1232912" y="744409"/>
                  </a:lnTo>
                  <a:cubicBezTo>
                    <a:pt x="1232912" y="744409"/>
                    <a:pt x="1232655" y="744239"/>
                    <a:pt x="1232655" y="744324"/>
                  </a:cubicBezTo>
                  <a:lnTo>
                    <a:pt x="1226598" y="760199"/>
                  </a:lnTo>
                  <a:cubicBezTo>
                    <a:pt x="1220540" y="762418"/>
                    <a:pt x="1214568" y="764552"/>
                    <a:pt x="1208510" y="766770"/>
                  </a:cubicBezTo>
                  <a:cubicBezTo>
                    <a:pt x="1208510" y="766770"/>
                    <a:pt x="1208510" y="766770"/>
                    <a:pt x="1208510" y="766770"/>
                  </a:cubicBezTo>
                  <a:cubicBezTo>
                    <a:pt x="1208510" y="766770"/>
                    <a:pt x="1208426" y="766770"/>
                    <a:pt x="1208340" y="766770"/>
                  </a:cubicBezTo>
                  <a:cubicBezTo>
                    <a:pt x="1208340" y="766770"/>
                    <a:pt x="1208255" y="766770"/>
                    <a:pt x="1208169" y="766770"/>
                  </a:cubicBezTo>
                  <a:cubicBezTo>
                    <a:pt x="1208169" y="766770"/>
                    <a:pt x="1208169" y="766770"/>
                    <a:pt x="1208169" y="766770"/>
                  </a:cubicBezTo>
                  <a:cubicBezTo>
                    <a:pt x="1186072" y="775732"/>
                    <a:pt x="1164060" y="785035"/>
                    <a:pt x="1142048" y="794253"/>
                  </a:cubicBezTo>
                  <a:lnTo>
                    <a:pt x="1136844" y="796472"/>
                  </a:lnTo>
                  <a:cubicBezTo>
                    <a:pt x="1134455" y="790327"/>
                    <a:pt x="1132067" y="784182"/>
                    <a:pt x="1129763" y="778037"/>
                  </a:cubicBezTo>
                  <a:lnTo>
                    <a:pt x="1132578" y="777012"/>
                  </a:lnTo>
                  <a:cubicBezTo>
                    <a:pt x="1157917" y="768222"/>
                    <a:pt x="1183257" y="759601"/>
                    <a:pt x="1208510" y="750640"/>
                  </a:cubicBezTo>
                  <a:cubicBezTo>
                    <a:pt x="1208510" y="750640"/>
                    <a:pt x="1208510" y="750640"/>
                    <a:pt x="1208510" y="750640"/>
                  </a:cubicBezTo>
                  <a:cubicBezTo>
                    <a:pt x="1208510" y="750640"/>
                    <a:pt x="1208510" y="750640"/>
                    <a:pt x="1208510" y="750640"/>
                  </a:cubicBezTo>
                  <a:cubicBezTo>
                    <a:pt x="1208510" y="750640"/>
                    <a:pt x="1208510" y="750640"/>
                    <a:pt x="1208510" y="750640"/>
                  </a:cubicBezTo>
                  <a:cubicBezTo>
                    <a:pt x="1208510" y="750640"/>
                    <a:pt x="1208510" y="750640"/>
                    <a:pt x="1208510" y="750640"/>
                  </a:cubicBezTo>
                  <a:close/>
                  <a:moveTo>
                    <a:pt x="1295108" y="713257"/>
                  </a:moveTo>
                  <a:cubicBezTo>
                    <a:pt x="1297496" y="705917"/>
                    <a:pt x="1299885" y="698663"/>
                    <a:pt x="1302359" y="691408"/>
                  </a:cubicBezTo>
                  <a:cubicBezTo>
                    <a:pt x="1302871" y="691152"/>
                    <a:pt x="1303298" y="690896"/>
                    <a:pt x="1303810" y="690725"/>
                  </a:cubicBezTo>
                  <a:cubicBezTo>
                    <a:pt x="1302530" y="698492"/>
                    <a:pt x="1301165" y="706258"/>
                    <a:pt x="1299715" y="714025"/>
                  </a:cubicBezTo>
                  <a:lnTo>
                    <a:pt x="1294255" y="715903"/>
                  </a:lnTo>
                  <a:cubicBezTo>
                    <a:pt x="1294510" y="715049"/>
                    <a:pt x="1294767" y="714111"/>
                    <a:pt x="1295108" y="713257"/>
                  </a:cubicBezTo>
                  <a:close/>
                  <a:moveTo>
                    <a:pt x="1299629" y="714793"/>
                  </a:moveTo>
                  <a:cubicBezTo>
                    <a:pt x="1299117" y="717695"/>
                    <a:pt x="1298605" y="720597"/>
                    <a:pt x="1298094" y="723499"/>
                  </a:cubicBezTo>
                  <a:cubicBezTo>
                    <a:pt x="1297411" y="727254"/>
                    <a:pt x="1296643" y="731095"/>
                    <a:pt x="1295961" y="734850"/>
                  </a:cubicBezTo>
                  <a:lnTo>
                    <a:pt x="1287259" y="738008"/>
                  </a:lnTo>
                  <a:cubicBezTo>
                    <a:pt x="1289477" y="731009"/>
                    <a:pt x="1291695" y="724011"/>
                    <a:pt x="1293913" y="717012"/>
                  </a:cubicBezTo>
                  <a:lnTo>
                    <a:pt x="1299544" y="714793"/>
                  </a:lnTo>
                  <a:close/>
                  <a:moveTo>
                    <a:pt x="1278641" y="821991"/>
                  </a:moveTo>
                  <a:lnTo>
                    <a:pt x="1278641" y="821991"/>
                  </a:lnTo>
                  <a:cubicBezTo>
                    <a:pt x="1278641" y="821991"/>
                    <a:pt x="1278641" y="822247"/>
                    <a:pt x="1278641" y="822247"/>
                  </a:cubicBezTo>
                  <a:lnTo>
                    <a:pt x="1278641" y="822503"/>
                  </a:lnTo>
                  <a:cubicBezTo>
                    <a:pt x="1278641" y="822503"/>
                    <a:pt x="1278641" y="822503"/>
                    <a:pt x="1278641" y="822503"/>
                  </a:cubicBezTo>
                  <a:cubicBezTo>
                    <a:pt x="1278044" y="825832"/>
                    <a:pt x="1277447" y="829160"/>
                    <a:pt x="1276850" y="832574"/>
                  </a:cubicBezTo>
                  <a:cubicBezTo>
                    <a:pt x="1273352" y="833513"/>
                    <a:pt x="1269854" y="834452"/>
                    <a:pt x="1266356" y="835391"/>
                  </a:cubicBezTo>
                  <a:cubicBezTo>
                    <a:pt x="1263284" y="836244"/>
                    <a:pt x="1260128" y="837098"/>
                    <a:pt x="1257056" y="837951"/>
                  </a:cubicBezTo>
                  <a:cubicBezTo>
                    <a:pt x="1258848" y="832233"/>
                    <a:pt x="1260725" y="826514"/>
                    <a:pt x="1262516" y="820796"/>
                  </a:cubicBezTo>
                  <a:cubicBezTo>
                    <a:pt x="1262516" y="820796"/>
                    <a:pt x="1262516" y="820796"/>
                    <a:pt x="1262516" y="820796"/>
                  </a:cubicBezTo>
                  <a:lnTo>
                    <a:pt x="1280092" y="814992"/>
                  </a:lnTo>
                  <a:cubicBezTo>
                    <a:pt x="1279580" y="817382"/>
                    <a:pt x="1279153" y="819772"/>
                    <a:pt x="1278641" y="822076"/>
                  </a:cubicBezTo>
                  <a:close/>
                  <a:moveTo>
                    <a:pt x="1254667" y="947112"/>
                  </a:moveTo>
                  <a:lnTo>
                    <a:pt x="1252023" y="942503"/>
                  </a:lnTo>
                  <a:cubicBezTo>
                    <a:pt x="1253558" y="941906"/>
                    <a:pt x="1255094" y="941223"/>
                    <a:pt x="1256629" y="940625"/>
                  </a:cubicBezTo>
                  <a:lnTo>
                    <a:pt x="1255435" y="946514"/>
                  </a:lnTo>
                  <a:cubicBezTo>
                    <a:pt x="1255435" y="946514"/>
                    <a:pt x="1254923" y="946856"/>
                    <a:pt x="1254667" y="947112"/>
                  </a:cubicBezTo>
                  <a:close/>
                  <a:moveTo>
                    <a:pt x="1227451" y="948904"/>
                  </a:moveTo>
                  <a:cubicBezTo>
                    <a:pt x="1236154" y="941906"/>
                    <a:pt x="1244856" y="934822"/>
                    <a:pt x="1253558" y="927738"/>
                  </a:cubicBezTo>
                  <a:cubicBezTo>
                    <a:pt x="1255606" y="927055"/>
                    <a:pt x="1257653" y="926372"/>
                    <a:pt x="1259701" y="925604"/>
                  </a:cubicBezTo>
                  <a:lnTo>
                    <a:pt x="1257141" y="938065"/>
                  </a:lnTo>
                  <a:cubicBezTo>
                    <a:pt x="1247245" y="941650"/>
                    <a:pt x="1237348" y="945234"/>
                    <a:pt x="1227451" y="948819"/>
                  </a:cubicBezTo>
                  <a:close/>
                  <a:moveTo>
                    <a:pt x="1135991" y="984921"/>
                  </a:moveTo>
                  <a:cubicBezTo>
                    <a:pt x="1134711" y="981422"/>
                    <a:pt x="1133517" y="978008"/>
                    <a:pt x="1132237" y="974509"/>
                  </a:cubicBezTo>
                  <a:cubicBezTo>
                    <a:pt x="1142560" y="970241"/>
                    <a:pt x="1152969" y="966059"/>
                    <a:pt x="1163378" y="961962"/>
                  </a:cubicBezTo>
                  <a:cubicBezTo>
                    <a:pt x="1154334" y="969558"/>
                    <a:pt x="1145291" y="977154"/>
                    <a:pt x="1136247" y="984751"/>
                  </a:cubicBezTo>
                  <a:cubicBezTo>
                    <a:pt x="1136247" y="984751"/>
                    <a:pt x="1136076" y="984751"/>
                    <a:pt x="1135991" y="984836"/>
                  </a:cubicBezTo>
                  <a:close/>
                  <a:moveTo>
                    <a:pt x="1098366" y="981081"/>
                  </a:moveTo>
                  <a:cubicBezTo>
                    <a:pt x="1098366" y="981081"/>
                    <a:pt x="1098537" y="980312"/>
                    <a:pt x="1098622" y="979971"/>
                  </a:cubicBezTo>
                  <a:cubicBezTo>
                    <a:pt x="1099049" y="979800"/>
                    <a:pt x="1099390" y="979630"/>
                    <a:pt x="1099816" y="979459"/>
                  </a:cubicBezTo>
                  <a:cubicBezTo>
                    <a:pt x="1099304" y="980056"/>
                    <a:pt x="1098793" y="980569"/>
                    <a:pt x="1098281" y="981166"/>
                  </a:cubicBezTo>
                  <a:close/>
                  <a:moveTo>
                    <a:pt x="1098366" y="957524"/>
                  </a:moveTo>
                  <a:cubicBezTo>
                    <a:pt x="1099219" y="956671"/>
                    <a:pt x="1100073" y="955732"/>
                    <a:pt x="1100840" y="954879"/>
                  </a:cubicBezTo>
                  <a:cubicBezTo>
                    <a:pt x="1100670" y="955732"/>
                    <a:pt x="1100499" y="956586"/>
                    <a:pt x="1100328" y="957439"/>
                  </a:cubicBezTo>
                  <a:lnTo>
                    <a:pt x="1098195" y="958292"/>
                  </a:lnTo>
                  <a:cubicBezTo>
                    <a:pt x="1098195" y="958292"/>
                    <a:pt x="1098281" y="957780"/>
                    <a:pt x="1098366" y="957439"/>
                  </a:cubicBezTo>
                  <a:close/>
                  <a:moveTo>
                    <a:pt x="1046749" y="933371"/>
                  </a:moveTo>
                  <a:cubicBezTo>
                    <a:pt x="1046237" y="933627"/>
                    <a:pt x="1045725" y="933797"/>
                    <a:pt x="1045214" y="934054"/>
                  </a:cubicBezTo>
                  <a:lnTo>
                    <a:pt x="1047005" y="933115"/>
                  </a:lnTo>
                  <a:cubicBezTo>
                    <a:pt x="1047005" y="933115"/>
                    <a:pt x="1046835" y="933285"/>
                    <a:pt x="1046835" y="933371"/>
                  </a:cubicBezTo>
                  <a:close/>
                  <a:moveTo>
                    <a:pt x="1049394" y="892318"/>
                  </a:moveTo>
                  <a:lnTo>
                    <a:pt x="1033098" y="898634"/>
                  </a:lnTo>
                  <a:cubicBezTo>
                    <a:pt x="1033098" y="892915"/>
                    <a:pt x="1033184" y="887197"/>
                    <a:pt x="1033269" y="881479"/>
                  </a:cubicBezTo>
                  <a:lnTo>
                    <a:pt x="1033269" y="878321"/>
                  </a:lnTo>
                  <a:cubicBezTo>
                    <a:pt x="1034890" y="876699"/>
                    <a:pt x="1036426" y="875163"/>
                    <a:pt x="1038047" y="873541"/>
                  </a:cubicBezTo>
                  <a:cubicBezTo>
                    <a:pt x="1045640" y="870384"/>
                    <a:pt x="1053318" y="867226"/>
                    <a:pt x="1060912" y="864153"/>
                  </a:cubicBezTo>
                  <a:cubicBezTo>
                    <a:pt x="1062192" y="863641"/>
                    <a:pt x="1063471" y="863129"/>
                    <a:pt x="1064751" y="862617"/>
                  </a:cubicBezTo>
                  <a:lnTo>
                    <a:pt x="1063130" y="870896"/>
                  </a:lnTo>
                  <a:cubicBezTo>
                    <a:pt x="1062704" y="873285"/>
                    <a:pt x="1062277" y="875590"/>
                    <a:pt x="1061850" y="877980"/>
                  </a:cubicBezTo>
                  <a:cubicBezTo>
                    <a:pt x="1060400" y="879601"/>
                    <a:pt x="1058864" y="881223"/>
                    <a:pt x="1057329" y="882844"/>
                  </a:cubicBezTo>
                  <a:lnTo>
                    <a:pt x="1057329" y="882844"/>
                  </a:lnTo>
                  <a:cubicBezTo>
                    <a:pt x="1057329" y="882844"/>
                    <a:pt x="1057329" y="882844"/>
                    <a:pt x="1057329" y="882844"/>
                  </a:cubicBezTo>
                  <a:lnTo>
                    <a:pt x="1057329" y="882844"/>
                  </a:lnTo>
                  <a:cubicBezTo>
                    <a:pt x="1057329" y="882844"/>
                    <a:pt x="1057329" y="882844"/>
                    <a:pt x="1057329" y="882844"/>
                  </a:cubicBezTo>
                  <a:cubicBezTo>
                    <a:pt x="1054855" y="885832"/>
                    <a:pt x="1052465" y="888904"/>
                    <a:pt x="1049991" y="891891"/>
                  </a:cubicBezTo>
                  <a:cubicBezTo>
                    <a:pt x="1049821" y="891891"/>
                    <a:pt x="1049564" y="892062"/>
                    <a:pt x="1049394" y="892147"/>
                  </a:cubicBezTo>
                  <a:close/>
                  <a:moveTo>
                    <a:pt x="1055366" y="856216"/>
                  </a:moveTo>
                  <a:cubicBezTo>
                    <a:pt x="1060571" y="850583"/>
                    <a:pt x="1065689" y="844950"/>
                    <a:pt x="1070894" y="839317"/>
                  </a:cubicBezTo>
                  <a:cubicBezTo>
                    <a:pt x="1072856" y="844779"/>
                    <a:pt x="1074818" y="850327"/>
                    <a:pt x="1076781" y="855874"/>
                  </a:cubicBezTo>
                  <a:cubicBezTo>
                    <a:pt x="1073368" y="857325"/>
                    <a:pt x="1069955" y="858862"/>
                    <a:pt x="1066543" y="860313"/>
                  </a:cubicBezTo>
                  <a:lnTo>
                    <a:pt x="1067993" y="847766"/>
                  </a:lnTo>
                  <a:cubicBezTo>
                    <a:pt x="1067993" y="847766"/>
                    <a:pt x="1067737" y="847595"/>
                    <a:pt x="1067737" y="847766"/>
                  </a:cubicBezTo>
                  <a:lnTo>
                    <a:pt x="1065263" y="860995"/>
                  </a:lnTo>
                  <a:cubicBezTo>
                    <a:pt x="1063642" y="861678"/>
                    <a:pt x="1061935" y="862446"/>
                    <a:pt x="1060314" y="863129"/>
                  </a:cubicBezTo>
                  <a:cubicBezTo>
                    <a:pt x="1053318" y="866201"/>
                    <a:pt x="1046323" y="869359"/>
                    <a:pt x="1039327" y="872517"/>
                  </a:cubicBezTo>
                  <a:cubicBezTo>
                    <a:pt x="1044616" y="867140"/>
                    <a:pt x="1049906" y="861849"/>
                    <a:pt x="1055281" y="856557"/>
                  </a:cubicBezTo>
                  <a:lnTo>
                    <a:pt x="1055281" y="856557"/>
                  </a:lnTo>
                  <a:cubicBezTo>
                    <a:pt x="1055281" y="856557"/>
                    <a:pt x="1055366" y="856472"/>
                    <a:pt x="1055366" y="856472"/>
                  </a:cubicBezTo>
                  <a:lnTo>
                    <a:pt x="1055451" y="856472"/>
                  </a:lnTo>
                  <a:cubicBezTo>
                    <a:pt x="1055451" y="856472"/>
                    <a:pt x="1055451" y="856386"/>
                    <a:pt x="1055451" y="856386"/>
                  </a:cubicBezTo>
                  <a:close/>
                  <a:moveTo>
                    <a:pt x="1119695" y="819857"/>
                  </a:moveTo>
                  <a:cubicBezTo>
                    <a:pt x="1124047" y="818492"/>
                    <a:pt x="1128483" y="817126"/>
                    <a:pt x="1132834" y="815675"/>
                  </a:cubicBezTo>
                  <a:cubicBezTo>
                    <a:pt x="1133943" y="818662"/>
                    <a:pt x="1135052" y="821564"/>
                    <a:pt x="1136162" y="824552"/>
                  </a:cubicBezTo>
                  <a:cubicBezTo>
                    <a:pt x="1136673" y="825917"/>
                    <a:pt x="1137185" y="827368"/>
                    <a:pt x="1137783" y="828819"/>
                  </a:cubicBezTo>
                  <a:cubicBezTo>
                    <a:pt x="1137442" y="829758"/>
                    <a:pt x="1137100" y="830611"/>
                    <a:pt x="1136759" y="831550"/>
                  </a:cubicBezTo>
                  <a:cubicBezTo>
                    <a:pt x="1127033" y="835220"/>
                    <a:pt x="1117392" y="838975"/>
                    <a:pt x="1107751" y="842901"/>
                  </a:cubicBezTo>
                  <a:cubicBezTo>
                    <a:pt x="1103656" y="844608"/>
                    <a:pt x="1099475" y="846315"/>
                    <a:pt x="1095380" y="848022"/>
                  </a:cubicBezTo>
                  <a:cubicBezTo>
                    <a:pt x="1100158" y="842304"/>
                    <a:pt x="1105021" y="836586"/>
                    <a:pt x="1109969" y="830867"/>
                  </a:cubicBezTo>
                  <a:cubicBezTo>
                    <a:pt x="1113211" y="827197"/>
                    <a:pt x="1116453" y="823527"/>
                    <a:pt x="1119610" y="819857"/>
                  </a:cubicBezTo>
                  <a:close/>
                  <a:moveTo>
                    <a:pt x="1138721" y="801337"/>
                  </a:moveTo>
                  <a:cubicBezTo>
                    <a:pt x="1138209" y="800056"/>
                    <a:pt x="1137783" y="798776"/>
                    <a:pt x="1137271" y="797581"/>
                  </a:cubicBezTo>
                  <a:lnTo>
                    <a:pt x="1142731" y="795618"/>
                  </a:lnTo>
                  <a:cubicBezTo>
                    <a:pt x="1153054" y="791863"/>
                    <a:pt x="1163378" y="788193"/>
                    <a:pt x="1173616" y="784523"/>
                  </a:cubicBezTo>
                  <a:lnTo>
                    <a:pt x="1168924" y="800569"/>
                  </a:lnTo>
                  <a:cubicBezTo>
                    <a:pt x="1160050" y="803812"/>
                    <a:pt x="1151092" y="807140"/>
                    <a:pt x="1142219" y="810298"/>
                  </a:cubicBezTo>
                  <a:cubicBezTo>
                    <a:pt x="1141025" y="807311"/>
                    <a:pt x="1139830" y="804324"/>
                    <a:pt x="1138636" y="801337"/>
                  </a:cubicBezTo>
                  <a:close/>
                  <a:moveTo>
                    <a:pt x="1210131" y="771123"/>
                  </a:moveTo>
                  <a:cubicBezTo>
                    <a:pt x="1214995" y="769160"/>
                    <a:pt x="1219858" y="767112"/>
                    <a:pt x="1224721" y="765064"/>
                  </a:cubicBezTo>
                  <a:lnTo>
                    <a:pt x="1222844" y="769928"/>
                  </a:lnTo>
                  <a:cubicBezTo>
                    <a:pt x="1221223" y="774111"/>
                    <a:pt x="1219602" y="778207"/>
                    <a:pt x="1217981" y="782389"/>
                  </a:cubicBezTo>
                  <a:cubicBezTo>
                    <a:pt x="1215763" y="783158"/>
                    <a:pt x="1213630" y="783926"/>
                    <a:pt x="1211411" y="784694"/>
                  </a:cubicBezTo>
                  <a:lnTo>
                    <a:pt x="1211411" y="784694"/>
                  </a:lnTo>
                  <a:cubicBezTo>
                    <a:pt x="1211411" y="784694"/>
                    <a:pt x="1211155" y="784694"/>
                    <a:pt x="1211155" y="784694"/>
                  </a:cubicBezTo>
                  <a:lnTo>
                    <a:pt x="1210900" y="784694"/>
                  </a:lnTo>
                  <a:cubicBezTo>
                    <a:pt x="1210900" y="784694"/>
                    <a:pt x="1210900" y="784694"/>
                    <a:pt x="1210900" y="784694"/>
                  </a:cubicBezTo>
                  <a:cubicBezTo>
                    <a:pt x="1208596" y="785547"/>
                    <a:pt x="1206293" y="786401"/>
                    <a:pt x="1203989" y="787254"/>
                  </a:cubicBezTo>
                  <a:lnTo>
                    <a:pt x="1209193" y="771209"/>
                  </a:lnTo>
                  <a:cubicBezTo>
                    <a:pt x="1209193" y="771209"/>
                    <a:pt x="1209705" y="771038"/>
                    <a:pt x="1209961" y="770953"/>
                  </a:cubicBezTo>
                  <a:cubicBezTo>
                    <a:pt x="1209961" y="770953"/>
                    <a:pt x="1209961" y="770953"/>
                    <a:pt x="1209961" y="770953"/>
                  </a:cubicBezTo>
                  <a:lnTo>
                    <a:pt x="1209961" y="770953"/>
                  </a:lnTo>
                  <a:cubicBezTo>
                    <a:pt x="1209961" y="770953"/>
                    <a:pt x="1209961" y="770953"/>
                    <a:pt x="1209961" y="770953"/>
                  </a:cubicBezTo>
                  <a:cubicBezTo>
                    <a:pt x="1209961" y="770953"/>
                    <a:pt x="1209961" y="770953"/>
                    <a:pt x="1209961" y="770953"/>
                  </a:cubicBezTo>
                  <a:close/>
                  <a:moveTo>
                    <a:pt x="1258933" y="809189"/>
                  </a:moveTo>
                  <a:lnTo>
                    <a:pt x="1258933" y="809189"/>
                  </a:lnTo>
                  <a:cubicBezTo>
                    <a:pt x="1258933" y="809189"/>
                    <a:pt x="1258933" y="809445"/>
                    <a:pt x="1258933" y="809445"/>
                  </a:cubicBezTo>
                  <a:lnTo>
                    <a:pt x="1258933" y="809701"/>
                  </a:lnTo>
                  <a:cubicBezTo>
                    <a:pt x="1258933" y="809701"/>
                    <a:pt x="1258933" y="809701"/>
                    <a:pt x="1258933" y="809701"/>
                  </a:cubicBezTo>
                  <a:cubicBezTo>
                    <a:pt x="1257824" y="813627"/>
                    <a:pt x="1256715" y="817553"/>
                    <a:pt x="1255606" y="821564"/>
                  </a:cubicBezTo>
                  <a:cubicBezTo>
                    <a:pt x="1252620" y="822418"/>
                    <a:pt x="1249719" y="823357"/>
                    <a:pt x="1246818" y="824210"/>
                  </a:cubicBezTo>
                  <a:cubicBezTo>
                    <a:pt x="1248866" y="816870"/>
                    <a:pt x="1250828" y="809530"/>
                    <a:pt x="1252875" y="802190"/>
                  </a:cubicBezTo>
                  <a:lnTo>
                    <a:pt x="1254582" y="796045"/>
                  </a:lnTo>
                  <a:cubicBezTo>
                    <a:pt x="1255094" y="795874"/>
                    <a:pt x="1255606" y="795704"/>
                    <a:pt x="1256203" y="795533"/>
                  </a:cubicBezTo>
                  <a:cubicBezTo>
                    <a:pt x="1258933" y="794680"/>
                    <a:pt x="1261749" y="793911"/>
                    <a:pt x="1264479" y="793058"/>
                  </a:cubicBezTo>
                  <a:cubicBezTo>
                    <a:pt x="1262687" y="798435"/>
                    <a:pt x="1260895" y="803812"/>
                    <a:pt x="1259103" y="809189"/>
                  </a:cubicBezTo>
                  <a:close/>
                  <a:moveTo>
                    <a:pt x="1202965" y="954708"/>
                  </a:moveTo>
                  <a:lnTo>
                    <a:pt x="1201941" y="958378"/>
                  </a:lnTo>
                  <a:cubicBezTo>
                    <a:pt x="1199381" y="959317"/>
                    <a:pt x="1196737" y="960256"/>
                    <a:pt x="1194177" y="961280"/>
                  </a:cubicBezTo>
                  <a:cubicBezTo>
                    <a:pt x="1193068" y="958036"/>
                    <a:pt x="1192044" y="954793"/>
                    <a:pt x="1190935" y="951550"/>
                  </a:cubicBezTo>
                  <a:cubicBezTo>
                    <a:pt x="1195713" y="949672"/>
                    <a:pt x="1200576" y="947709"/>
                    <a:pt x="1205439" y="945832"/>
                  </a:cubicBezTo>
                  <a:cubicBezTo>
                    <a:pt x="1204586" y="948819"/>
                    <a:pt x="1203818" y="951806"/>
                    <a:pt x="1202965" y="954708"/>
                  </a:cubicBezTo>
                  <a:close/>
                  <a:moveTo>
                    <a:pt x="1118586" y="936358"/>
                  </a:moveTo>
                  <a:cubicBezTo>
                    <a:pt x="1119525" y="935334"/>
                    <a:pt x="1120463" y="934395"/>
                    <a:pt x="1121402" y="933371"/>
                  </a:cubicBezTo>
                  <a:cubicBezTo>
                    <a:pt x="1125668" y="931834"/>
                    <a:pt x="1129848" y="930298"/>
                    <a:pt x="1134114" y="928847"/>
                  </a:cubicBezTo>
                  <a:cubicBezTo>
                    <a:pt x="1132919" y="934395"/>
                    <a:pt x="1131640" y="939943"/>
                    <a:pt x="1130445" y="945490"/>
                  </a:cubicBezTo>
                  <a:cubicBezTo>
                    <a:pt x="1127971" y="946514"/>
                    <a:pt x="1125412" y="947453"/>
                    <a:pt x="1122938" y="948477"/>
                  </a:cubicBezTo>
                  <a:cubicBezTo>
                    <a:pt x="1121487" y="944466"/>
                    <a:pt x="1120036" y="940369"/>
                    <a:pt x="1118586" y="936358"/>
                  </a:cubicBezTo>
                  <a:close/>
                  <a:moveTo>
                    <a:pt x="1079255" y="929018"/>
                  </a:moveTo>
                  <a:lnTo>
                    <a:pt x="1079255" y="929018"/>
                  </a:lnTo>
                  <a:cubicBezTo>
                    <a:pt x="1079255" y="929018"/>
                    <a:pt x="1079255" y="929018"/>
                    <a:pt x="1079255" y="929018"/>
                  </a:cubicBezTo>
                  <a:lnTo>
                    <a:pt x="1079255" y="929018"/>
                  </a:lnTo>
                  <a:cubicBezTo>
                    <a:pt x="1077890" y="930640"/>
                    <a:pt x="1076525" y="932176"/>
                    <a:pt x="1075075" y="933797"/>
                  </a:cubicBezTo>
                  <a:cubicBezTo>
                    <a:pt x="1075330" y="930213"/>
                    <a:pt x="1075671" y="926543"/>
                    <a:pt x="1075928" y="922958"/>
                  </a:cubicBezTo>
                  <a:cubicBezTo>
                    <a:pt x="1080791" y="921081"/>
                    <a:pt x="1085739" y="919203"/>
                    <a:pt x="1090602" y="917410"/>
                  </a:cubicBezTo>
                  <a:cubicBezTo>
                    <a:pt x="1086848" y="921251"/>
                    <a:pt x="1083009" y="925092"/>
                    <a:pt x="1079341" y="929018"/>
                  </a:cubicBezTo>
                  <a:lnTo>
                    <a:pt x="1079341" y="929018"/>
                  </a:lnTo>
                  <a:close/>
                  <a:moveTo>
                    <a:pt x="1065263" y="871152"/>
                  </a:moveTo>
                  <a:lnTo>
                    <a:pt x="1066287" y="862105"/>
                  </a:lnTo>
                  <a:cubicBezTo>
                    <a:pt x="1069955" y="860654"/>
                    <a:pt x="1073709" y="859203"/>
                    <a:pt x="1077463" y="857752"/>
                  </a:cubicBezTo>
                  <a:cubicBezTo>
                    <a:pt x="1077719" y="858520"/>
                    <a:pt x="1078061" y="859288"/>
                    <a:pt x="1078317" y="860057"/>
                  </a:cubicBezTo>
                  <a:cubicBezTo>
                    <a:pt x="1078317" y="860142"/>
                    <a:pt x="1078317" y="860227"/>
                    <a:pt x="1078402" y="860313"/>
                  </a:cubicBezTo>
                  <a:cubicBezTo>
                    <a:pt x="1074477" y="864409"/>
                    <a:pt x="1070638" y="868506"/>
                    <a:pt x="1066799" y="872688"/>
                  </a:cubicBezTo>
                  <a:lnTo>
                    <a:pt x="1067652" y="867396"/>
                  </a:lnTo>
                  <a:cubicBezTo>
                    <a:pt x="1067652" y="867396"/>
                    <a:pt x="1067396" y="867226"/>
                    <a:pt x="1067396" y="867396"/>
                  </a:cubicBezTo>
                  <a:lnTo>
                    <a:pt x="1065689" y="873968"/>
                  </a:lnTo>
                  <a:cubicBezTo>
                    <a:pt x="1065689" y="873968"/>
                    <a:pt x="1065178" y="874566"/>
                    <a:pt x="1064922" y="874822"/>
                  </a:cubicBezTo>
                  <a:cubicBezTo>
                    <a:pt x="1065007" y="873627"/>
                    <a:pt x="1065178" y="872432"/>
                    <a:pt x="1065263" y="871237"/>
                  </a:cubicBezTo>
                  <a:close/>
                  <a:moveTo>
                    <a:pt x="1212862" y="789132"/>
                  </a:moveTo>
                  <a:cubicBezTo>
                    <a:pt x="1213885" y="788791"/>
                    <a:pt x="1214824" y="788364"/>
                    <a:pt x="1215848" y="788022"/>
                  </a:cubicBezTo>
                  <a:cubicBezTo>
                    <a:pt x="1213288" y="794509"/>
                    <a:pt x="1210814" y="801081"/>
                    <a:pt x="1208255" y="807567"/>
                  </a:cubicBezTo>
                  <a:cubicBezTo>
                    <a:pt x="1207487" y="807823"/>
                    <a:pt x="1206804" y="807994"/>
                    <a:pt x="1206036" y="808250"/>
                  </a:cubicBezTo>
                  <a:cubicBezTo>
                    <a:pt x="1202794" y="809189"/>
                    <a:pt x="1199638" y="810213"/>
                    <a:pt x="1196396" y="811237"/>
                  </a:cubicBezTo>
                  <a:cubicBezTo>
                    <a:pt x="1198102" y="805775"/>
                    <a:pt x="1199894" y="800313"/>
                    <a:pt x="1201685" y="794850"/>
                  </a:cubicBezTo>
                  <a:lnTo>
                    <a:pt x="1202368" y="792887"/>
                  </a:lnTo>
                  <a:cubicBezTo>
                    <a:pt x="1205866" y="791692"/>
                    <a:pt x="1209279" y="790497"/>
                    <a:pt x="1212776" y="789303"/>
                  </a:cubicBezTo>
                  <a:lnTo>
                    <a:pt x="1212776" y="789303"/>
                  </a:lnTo>
                  <a:cubicBezTo>
                    <a:pt x="1212776" y="789303"/>
                    <a:pt x="1212776" y="789303"/>
                    <a:pt x="1212776" y="789303"/>
                  </a:cubicBezTo>
                  <a:lnTo>
                    <a:pt x="1212776" y="789303"/>
                  </a:lnTo>
                  <a:cubicBezTo>
                    <a:pt x="1212776" y="789303"/>
                    <a:pt x="1212776" y="789303"/>
                    <a:pt x="1212776" y="789303"/>
                  </a:cubicBezTo>
                  <a:close/>
                  <a:moveTo>
                    <a:pt x="1250828" y="801337"/>
                  </a:moveTo>
                  <a:cubicBezTo>
                    <a:pt x="1248012" y="809360"/>
                    <a:pt x="1245197" y="817382"/>
                    <a:pt x="1242382" y="825405"/>
                  </a:cubicBezTo>
                  <a:cubicBezTo>
                    <a:pt x="1236324" y="827283"/>
                    <a:pt x="1230181" y="829160"/>
                    <a:pt x="1224124" y="831038"/>
                  </a:cubicBezTo>
                  <a:cubicBezTo>
                    <a:pt x="1227366" y="821479"/>
                    <a:pt x="1230608" y="812005"/>
                    <a:pt x="1233765" y="802446"/>
                  </a:cubicBezTo>
                  <a:cubicBezTo>
                    <a:pt x="1239993" y="800483"/>
                    <a:pt x="1246221" y="798520"/>
                    <a:pt x="1252364" y="796557"/>
                  </a:cubicBezTo>
                  <a:lnTo>
                    <a:pt x="1250743" y="801337"/>
                  </a:lnTo>
                  <a:close/>
                  <a:moveTo>
                    <a:pt x="1224636" y="877041"/>
                  </a:moveTo>
                  <a:lnTo>
                    <a:pt x="1224636" y="877041"/>
                  </a:lnTo>
                  <a:cubicBezTo>
                    <a:pt x="1224636" y="877041"/>
                    <a:pt x="1224636" y="877211"/>
                    <a:pt x="1224636" y="877211"/>
                  </a:cubicBezTo>
                  <a:lnTo>
                    <a:pt x="1224636" y="877382"/>
                  </a:lnTo>
                  <a:cubicBezTo>
                    <a:pt x="1224636" y="877382"/>
                    <a:pt x="1224636" y="877382"/>
                    <a:pt x="1224636" y="877382"/>
                  </a:cubicBezTo>
                  <a:cubicBezTo>
                    <a:pt x="1223014" y="883100"/>
                    <a:pt x="1221308" y="888819"/>
                    <a:pt x="1219687" y="894623"/>
                  </a:cubicBezTo>
                  <a:cubicBezTo>
                    <a:pt x="1212521" y="896927"/>
                    <a:pt x="1205354" y="899231"/>
                    <a:pt x="1198187" y="901621"/>
                  </a:cubicBezTo>
                  <a:cubicBezTo>
                    <a:pt x="1199211" y="898975"/>
                    <a:pt x="1200235" y="896330"/>
                    <a:pt x="1201259" y="893684"/>
                  </a:cubicBezTo>
                  <a:cubicBezTo>
                    <a:pt x="1202539" y="892318"/>
                    <a:pt x="1203818" y="890953"/>
                    <a:pt x="1205183" y="889587"/>
                  </a:cubicBezTo>
                  <a:cubicBezTo>
                    <a:pt x="1210558" y="884039"/>
                    <a:pt x="1216018" y="878492"/>
                    <a:pt x="1221564" y="873029"/>
                  </a:cubicBezTo>
                  <a:cubicBezTo>
                    <a:pt x="1221564" y="873029"/>
                    <a:pt x="1221393" y="872773"/>
                    <a:pt x="1221393" y="872773"/>
                  </a:cubicBezTo>
                  <a:cubicBezTo>
                    <a:pt x="1215421" y="877894"/>
                    <a:pt x="1209534" y="883015"/>
                    <a:pt x="1203647" y="888221"/>
                  </a:cubicBezTo>
                  <a:cubicBezTo>
                    <a:pt x="1203477" y="888307"/>
                    <a:pt x="1203392" y="888477"/>
                    <a:pt x="1203221" y="888563"/>
                  </a:cubicBezTo>
                  <a:cubicBezTo>
                    <a:pt x="1204842" y="884381"/>
                    <a:pt x="1206377" y="880284"/>
                    <a:pt x="1207999" y="876102"/>
                  </a:cubicBezTo>
                  <a:cubicBezTo>
                    <a:pt x="1214397" y="873968"/>
                    <a:pt x="1220796" y="871920"/>
                    <a:pt x="1227195" y="869786"/>
                  </a:cubicBezTo>
                  <a:cubicBezTo>
                    <a:pt x="1226342" y="872176"/>
                    <a:pt x="1225574" y="874651"/>
                    <a:pt x="1224721" y="877041"/>
                  </a:cubicBezTo>
                  <a:close/>
                  <a:moveTo>
                    <a:pt x="1128995" y="925433"/>
                  </a:moveTo>
                  <a:cubicBezTo>
                    <a:pt x="1131640" y="922361"/>
                    <a:pt x="1134370" y="919288"/>
                    <a:pt x="1137015" y="916216"/>
                  </a:cubicBezTo>
                  <a:cubicBezTo>
                    <a:pt x="1136418" y="919032"/>
                    <a:pt x="1135735" y="921763"/>
                    <a:pt x="1135138" y="924580"/>
                  </a:cubicBezTo>
                  <a:cubicBezTo>
                    <a:pt x="1132322" y="925689"/>
                    <a:pt x="1129507" y="926799"/>
                    <a:pt x="1126691" y="927908"/>
                  </a:cubicBezTo>
                  <a:cubicBezTo>
                    <a:pt x="1127374" y="927226"/>
                    <a:pt x="1128056" y="926543"/>
                    <a:pt x="1128654" y="925775"/>
                  </a:cubicBezTo>
                  <a:lnTo>
                    <a:pt x="1128654" y="925775"/>
                  </a:lnTo>
                  <a:cubicBezTo>
                    <a:pt x="1128654" y="925775"/>
                    <a:pt x="1128824" y="925604"/>
                    <a:pt x="1128824" y="925604"/>
                  </a:cubicBezTo>
                  <a:lnTo>
                    <a:pt x="1128995" y="925433"/>
                  </a:lnTo>
                  <a:lnTo>
                    <a:pt x="1128995" y="925433"/>
                  </a:lnTo>
                  <a:close/>
                  <a:moveTo>
                    <a:pt x="1145802" y="906230"/>
                  </a:moveTo>
                  <a:cubicBezTo>
                    <a:pt x="1149386" y="902133"/>
                    <a:pt x="1152969" y="897951"/>
                    <a:pt x="1156638" y="893854"/>
                  </a:cubicBezTo>
                  <a:cubicBezTo>
                    <a:pt x="1157832" y="893428"/>
                    <a:pt x="1158941" y="893086"/>
                    <a:pt x="1160136" y="892659"/>
                  </a:cubicBezTo>
                  <a:cubicBezTo>
                    <a:pt x="1160562" y="893940"/>
                    <a:pt x="1160904" y="895220"/>
                    <a:pt x="1161330" y="896500"/>
                  </a:cubicBezTo>
                  <a:cubicBezTo>
                    <a:pt x="1159112" y="903328"/>
                    <a:pt x="1156894" y="910241"/>
                    <a:pt x="1154675" y="917069"/>
                  </a:cubicBezTo>
                  <a:cubicBezTo>
                    <a:pt x="1150154" y="918776"/>
                    <a:pt x="1145717" y="920483"/>
                    <a:pt x="1141196" y="922190"/>
                  </a:cubicBezTo>
                  <a:cubicBezTo>
                    <a:pt x="1142731" y="916898"/>
                    <a:pt x="1144267" y="911522"/>
                    <a:pt x="1145802" y="906230"/>
                  </a:cubicBezTo>
                  <a:close/>
                  <a:moveTo>
                    <a:pt x="1060059" y="926628"/>
                  </a:moveTo>
                  <a:cubicBezTo>
                    <a:pt x="1063813" y="922958"/>
                    <a:pt x="1067567" y="919288"/>
                    <a:pt x="1071321" y="915704"/>
                  </a:cubicBezTo>
                  <a:cubicBezTo>
                    <a:pt x="1070979" y="918264"/>
                    <a:pt x="1070553" y="920739"/>
                    <a:pt x="1070212" y="923300"/>
                  </a:cubicBezTo>
                  <a:cubicBezTo>
                    <a:pt x="1066799" y="924751"/>
                    <a:pt x="1063386" y="926202"/>
                    <a:pt x="1059973" y="927652"/>
                  </a:cubicBezTo>
                  <a:cubicBezTo>
                    <a:pt x="1059973" y="927311"/>
                    <a:pt x="1059973" y="926970"/>
                    <a:pt x="1060059" y="926628"/>
                  </a:cubicBezTo>
                  <a:close/>
                  <a:moveTo>
                    <a:pt x="1064580" y="886514"/>
                  </a:moveTo>
                  <a:lnTo>
                    <a:pt x="1064836" y="884978"/>
                  </a:lnTo>
                  <a:cubicBezTo>
                    <a:pt x="1069529" y="879260"/>
                    <a:pt x="1074307" y="873541"/>
                    <a:pt x="1078999" y="867738"/>
                  </a:cubicBezTo>
                  <a:lnTo>
                    <a:pt x="1078231" y="872090"/>
                  </a:lnTo>
                  <a:cubicBezTo>
                    <a:pt x="1077634" y="875334"/>
                    <a:pt x="1077122" y="878662"/>
                    <a:pt x="1076610" y="881906"/>
                  </a:cubicBezTo>
                  <a:cubicBezTo>
                    <a:pt x="1072600" y="883442"/>
                    <a:pt x="1068590" y="884978"/>
                    <a:pt x="1064580" y="886514"/>
                  </a:cubicBezTo>
                  <a:close/>
                  <a:moveTo>
                    <a:pt x="1080364" y="872261"/>
                  </a:moveTo>
                  <a:lnTo>
                    <a:pt x="1080876" y="867226"/>
                  </a:lnTo>
                  <a:cubicBezTo>
                    <a:pt x="1082241" y="871066"/>
                    <a:pt x="1083606" y="874993"/>
                    <a:pt x="1084971" y="878833"/>
                  </a:cubicBezTo>
                  <a:cubicBezTo>
                    <a:pt x="1083179" y="879516"/>
                    <a:pt x="1081388" y="880199"/>
                    <a:pt x="1079596" y="880881"/>
                  </a:cubicBezTo>
                  <a:cubicBezTo>
                    <a:pt x="1079852" y="877980"/>
                    <a:pt x="1080108" y="875163"/>
                    <a:pt x="1080364" y="872261"/>
                  </a:cubicBezTo>
                  <a:close/>
                  <a:moveTo>
                    <a:pt x="1085824" y="881308"/>
                  </a:moveTo>
                  <a:cubicBezTo>
                    <a:pt x="1086763" y="883954"/>
                    <a:pt x="1087701" y="886600"/>
                    <a:pt x="1088640" y="889246"/>
                  </a:cubicBezTo>
                  <a:cubicBezTo>
                    <a:pt x="1085739" y="892062"/>
                    <a:pt x="1082753" y="894879"/>
                    <a:pt x="1079852" y="897695"/>
                  </a:cubicBezTo>
                  <a:cubicBezTo>
                    <a:pt x="1079255" y="897951"/>
                    <a:pt x="1078658" y="898207"/>
                    <a:pt x="1077975" y="898463"/>
                  </a:cubicBezTo>
                  <a:cubicBezTo>
                    <a:pt x="1078402" y="893513"/>
                    <a:pt x="1078829" y="888563"/>
                    <a:pt x="1079255" y="883527"/>
                  </a:cubicBezTo>
                  <a:cubicBezTo>
                    <a:pt x="1081388" y="882759"/>
                    <a:pt x="1083606" y="882076"/>
                    <a:pt x="1085739" y="881308"/>
                  </a:cubicBezTo>
                  <a:close/>
                  <a:moveTo>
                    <a:pt x="1138465" y="844779"/>
                  </a:moveTo>
                  <a:lnTo>
                    <a:pt x="1140257" y="842901"/>
                  </a:lnTo>
                  <a:lnTo>
                    <a:pt x="1137953" y="844096"/>
                  </a:lnTo>
                  <a:lnTo>
                    <a:pt x="1134711" y="845803"/>
                  </a:lnTo>
                  <a:cubicBezTo>
                    <a:pt x="1135564" y="842731"/>
                    <a:pt x="1136418" y="839658"/>
                    <a:pt x="1137271" y="836586"/>
                  </a:cubicBezTo>
                  <a:cubicBezTo>
                    <a:pt x="1137271" y="836329"/>
                    <a:pt x="1137442" y="835988"/>
                    <a:pt x="1137526" y="835732"/>
                  </a:cubicBezTo>
                  <a:cubicBezTo>
                    <a:pt x="1138380" y="835391"/>
                    <a:pt x="1139318" y="835135"/>
                    <a:pt x="1140172" y="834793"/>
                  </a:cubicBezTo>
                  <a:cubicBezTo>
                    <a:pt x="1142817" y="841792"/>
                    <a:pt x="1145376" y="848790"/>
                    <a:pt x="1147850" y="855789"/>
                  </a:cubicBezTo>
                  <a:cubicBezTo>
                    <a:pt x="1141963" y="857923"/>
                    <a:pt x="1136076" y="859971"/>
                    <a:pt x="1130189" y="862105"/>
                  </a:cubicBezTo>
                  <a:cubicBezTo>
                    <a:pt x="1131298" y="858008"/>
                    <a:pt x="1132408" y="853997"/>
                    <a:pt x="1133517" y="849900"/>
                  </a:cubicBezTo>
                  <a:lnTo>
                    <a:pt x="1138465" y="844779"/>
                  </a:lnTo>
                  <a:close/>
                  <a:moveTo>
                    <a:pt x="1134199" y="847425"/>
                  </a:moveTo>
                  <a:cubicBezTo>
                    <a:pt x="1134199" y="847425"/>
                    <a:pt x="1134370" y="846827"/>
                    <a:pt x="1134455" y="846486"/>
                  </a:cubicBezTo>
                  <a:lnTo>
                    <a:pt x="1135906" y="845889"/>
                  </a:lnTo>
                  <a:lnTo>
                    <a:pt x="1134199" y="847425"/>
                  </a:lnTo>
                  <a:close/>
                  <a:moveTo>
                    <a:pt x="1158174" y="828478"/>
                  </a:moveTo>
                  <a:cubicBezTo>
                    <a:pt x="1159197" y="828136"/>
                    <a:pt x="1160221" y="827709"/>
                    <a:pt x="1161245" y="827368"/>
                  </a:cubicBezTo>
                  <a:cubicBezTo>
                    <a:pt x="1159453" y="833342"/>
                    <a:pt x="1157747" y="839317"/>
                    <a:pt x="1155955" y="845291"/>
                  </a:cubicBezTo>
                  <a:cubicBezTo>
                    <a:pt x="1154163" y="840512"/>
                    <a:pt x="1152372" y="835817"/>
                    <a:pt x="1150495" y="831123"/>
                  </a:cubicBezTo>
                  <a:cubicBezTo>
                    <a:pt x="1152969" y="830270"/>
                    <a:pt x="1155443" y="829416"/>
                    <a:pt x="1157917" y="828563"/>
                  </a:cubicBezTo>
                  <a:lnTo>
                    <a:pt x="1157917" y="828563"/>
                  </a:lnTo>
                  <a:cubicBezTo>
                    <a:pt x="1157917" y="828563"/>
                    <a:pt x="1157917" y="828563"/>
                    <a:pt x="1157917" y="828563"/>
                  </a:cubicBezTo>
                  <a:lnTo>
                    <a:pt x="1157917" y="828563"/>
                  </a:lnTo>
                  <a:close/>
                  <a:moveTo>
                    <a:pt x="1182489" y="925348"/>
                  </a:moveTo>
                  <a:cubicBezTo>
                    <a:pt x="1181636" y="922531"/>
                    <a:pt x="1180697" y="919715"/>
                    <a:pt x="1179844" y="916898"/>
                  </a:cubicBezTo>
                  <a:cubicBezTo>
                    <a:pt x="1181721" y="914765"/>
                    <a:pt x="1183683" y="912631"/>
                    <a:pt x="1185560" y="910583"/>
                  </a:cubicBezTo>
                  <a:cubicBezTo>
                    <a:pt x="1187437" y="909900"/>
                    <a:pt x="1189229" y="909217"/>
                    <a:pt x="1191106" y="908534"/>
                  </a:cubicBezTo>
                  <a:cubicBezTo>
                    <a:pt x="1189485" y="913655"/>
                    <a:pt x="1187864" y="918776"/>
                    <a:pt x="1186157" y="923897"/>
                  </a:cubicBezTo>
                  <a:cubicBezTo>
                    <a:pt x="1184878" y="924324"/>
                    <a:pt x="1183683" y="924836"/>
                    <a:pt x="1182403" y="925263"/>
                  </a:cubicBezTo>
                  <a:close/>
                  <a:moveTo>
                    <a:pt x="1184536" y="929189"/>
                  </a:moveTo>
                  <a:cubicBezTo>
                    <a:pt x="1184366" y="929615"/>
                    <a:pt x="1184281" y="930042"/>
                    <a:pt x="1184110" y="930469"/>
                  </a:cubicBezTo>
                  <a:cubicBezTo>
                    <a:pt x="1184024" y="930128"/>
                    <a:pt x="1183854" y="929786"/>
                    <a:pt x="1183769" y="929445"/>
                  </a:cubicBezTo>
                  <a:cubicBezTo>
                    <a:pt x="1184024" y="929359"/>
                    <a:pt x="1184281" y="929274"/>
                    <a:pt x="1184536" y="929189"/>
                  </a:cubicBezTo>
                  <a:close/>
                  <a:moveTo>
                    <a:pt x="1150666" y="937467"/>
                  </a:moveTo>
                  <a:cubicBezTo>
                    <a:pt x="1151519" y="935249"/>
                    <a:pt x="1152457" y="933029"/>
                    <a:pt x="1153310" y="930810"/>
                  </a:cubicBezTo>
                  <a:cubicBezTo>
                    <a:pt x="1157150" y="926543"/>
                    <a:pt x="1160989" y="922275"/>
                    <a:pt x="1164743" y="918008"/>
                  </a:cubicBezTo>
                  <a:cubicBezTo>
                    <a:pt x="1165682" y="917667"/>
                    <a:pt x="1166620" y="917325"/>
                    <a:pt x="1167644" y="916984"/>
                  </a:cubicBezTo>
                  <a:cubicBezTo>
                    <a:pt x="1167985" y="918179"/>
                    <a:pt x="1168326" y="919288"/>
                    <a:pt x="1168667" y="920483"/>
                  </a:cubicBezTo>
                  <a:cubicBezTo>
                    <a:pt x="1164316" y="924751"/>
                    <a:pt x="1159965" y="929103"/>
                    <a:pt x="1155699" y="933541"/>
                  </a:cubicBezTo>
                  <a:lnTo>
                    <a:pt x="1155699" y="933541"/>
                  </a:lnTo>
                  <a:cubicBezTo>
                    <a:pt x="1155699" y="933541"/>
                    <a:pt x="1155699" y="933541"/>
                    <a:pt x="1155699" y="933541"/>
                  </a:cubicBezTo>
                  <a:lnTo>
                    <a:pt x="1155699" y="933541"/>
                  </a:lnTo>
                  <a:cubicBezTo>
                    <a:pt x="1155699" y="933541"/>
                    <a:pt x="1155699" y="933541"/>
                    <a:pt x="1155699" y="933541"/>
                  </a:cubicBezTo>
                  <a:cubicBezTo>
                    <a:pt x="1154846" y="934480"/>
                    <a:pt x="1153993" y="935505"/>
                    <a:pt x="1153225" y="936443"/>
                  </a:cubicBezTo>
                  <a:lnTo>
                    <a:pt x="1150751" y="937382"/>
                  </a:lnTo>
                  <a:close/>
                  <a:moveTo>
                    <a:pt x="1147765" y="938577"/>
                  </a:moveTo>
                  <a:cubicBezTo>
                    <a:pt x="1146997" y="938918"/>
                    <a:pt x="1146229" y="939174"/>
                    <a:pt x="1145376" y="939516"/>
                  </a:cubicBezTo>
                  <a:cubicBezTo>
                    <a:pt x="1146400" y="938321"/>
                    <a:pt x="1147509" y="937211"/>
                    <a:pt x="1148533" y="936017"/>
                  </a:cubicBezTo>
                  <a:cubicBezTo>
                    <a:pt x="1148276" y="936870"/>
                    <a:pt x="1148021" y="937723"/>
                    <a:pt x="1147679" y="938577"/>
                  </a:cubicBezTo>
                  <a:close/>
                  <a:moveTo>
                    <a:pt x="1100328" y="885064"/>
                  </a:moveTo>
                  <a:cubicBezTo>
                    <a:pt x="1102291" y="882930"/>
                    <a:pt x="1104253" y="880881"/>
                    <a:pt x="1106130" y="878748"/>
                  </a:cubicBezTo>
                  <a:cubicBezTo>
                    <a:pt x="1105532" y="881735"/>
                    <a:pt x="1104936" y="884722"/>
                    <a:pt x="1104338" y="887709"/>
                  </a:cubicBezTo>
                  <a:cubicBezTo>
                    <a:pt x="1103400" y="888051"/>
                    <a:pt x="1102461" y="888392"/>
                    <a:pt x="1101608" y="888734"/>
                  </a:cubicBezTo>
                  <a:cubicBezTo>
                    <a:pt x="1101182" y="887453"/>
                    <a:pt x="1100755" y="886258"/>
                    <a:pt x="1100243" y="884978"/>
                  </a:cubicBezTo>
                  <a:close/>
                  <a:moveTo>
                    <a:pt x="1112187" y="872261"/>
                  </a:moveTo>
                  <a:cubicBezTo>
                    <a:pt x="1116027" y="870981"/>
                    <a:pt x="1119866" y="869701"/>
                    <a:pt x="1123705" y="868421"/>
                  </a:cubicBezTo>
                  <a:cubicBezTo>
                    <a:pt x="1122169" y="872944"/>
                    <a:pt x="1120719" y="877553"/>
                    <a:pt x="1119184" y="882076"/>
                  </a:cubicBezTo>
                  <a:cubicBezTo>
                    <a:pt x="1115685" y="883442"/>
                    <a:pt x="1112273" y="884722"/>
                    <a:pt x="1108775" y="886088"/>
                  </a:cubicBezTo>
                  <a:cubicBezTo>
                    <a:pt x="1109202" y="882247"/>
                    <a:pt x="1109543" y="878492"/>
                    <a:pt x="1109969" y="874651"/>
                  </a:cubicBezTo>
                  <a:cubicBezTo>
                    <a:pt x="1110737" y="873883"/>
                    <a:pt x="1111419" y="873029"/>
                    <a:pt x="1112187" y="872261"/>
                  </a:cubicBezTo>
                  <a:close/>
                  <a:moveTo>
                    <a:pt x="1103656" y="891635"/>
                  </a:moveTo>
                  <a:cubicBezTo>
                    <a:pt x="1103570" y="892233"/>
                    <a:pt x="1103400" y="892830"/>
                    <a:pt x="1103315" y="893513"/>
                  </a:cubicBezTo>
                  <a:cubicBezTo>
                    <a:pt x="1103144" y="893001"/>
                    <a:pt x="1102973" y="892489"/>
                    <a:pt x="1102803" y="891977"/>
                  </a:cubicBezTo>
                  <a:cubicBezTo>
                    <a:pt x="1103058" y="891891"/>
                    <a:pt x="1103400" y="891806"/>
                    <a:pt x="1103741" y="891635"/>
                  </a:cubicBezTo>
                  <a:close/>
                  <a:moveTo>
                    <a:pt x="1108433" y="889929"/>
                  </a:moveTo>
                  <a:cubicBezTo>
                    <a:pt x="1111505" y="888819"/>
                    <a:pt x="1114661" y="887709"/>
                    <a:pt x="1117733" y="886600"/>
                  </a:cubicBezTo>
                  <a:cubicBezTo>
                    <a:pt x="1117136" y="888477"/>
                    <a:pt x="1116539" y="890355"/>
                    <a:pt x="1115941" y="892233"/>
                  </a:cubicBezTo>
                  <a:cubicBezTo>
                    <a:pt x="1113040" y="895049"/>
                    <a:pt x="1110140" y="897866"/>
                    <a:pt x="1107239" y="900682"/>
                  </a:cubicBezTo>
                  <a:cubicBezTo>
                    <a:pt x="1107665" y="897098"/>
                    <a:pt x="1108007" y="893513"/>
                    <a:pt x="1108433" y="889843"/>
                  </a:cubicBezTo>
                  <a:close/>
                  <a:moveTo>
                    <a:pt x="1125497" y="879601"/>
                  </a:moveTo>
                  <a:cubicBezTo>
                    <a:pt x="1126606" y="875249"/>
                    <a:pt x="1127715" y="870981"/>
                    <a:pt x="1128910" y="866628"/>
                  </a:cubicBezTo>
                  <a:cubicBezTo>
                    <a:pt x="1135735" y="864324"/>
                    <a:pt x="1142475" y="862105"/>
                    <a:pt x="1149300" y="859800"/>
                  </a:cubicBezTo>
                  <a:cubicBezTo>
                    <a:pt x="1149300" y="859886"/>
                    <a:pt x="1149386" y="860057"/>
                    <a:pt x="1149471" y="860142"/>
                  </a:cubicBezTo>
                  <a:lnTo>
                    <a:pt x="1132664" y="876102"/>
                  </a:lnTo>
                  <a:cubicBezTo>
                    <a:pt x="1132237" y="876529"/>
                    <a:pt x="1131810" y="876955"/>
                    <a:pt x="1131384" y="877382"/>
                  </a:cubicBezTo>
                  <a:cubicBezTo>
                    <a:pt x="1129422" y="878065"/>
                    <a:pt x="1127544" y="878833"/>
                    <a:pt x="1125582" y="879516"/>
                  </a:cubicBezTo>
                  <a:close/>
                  <a:moveTo>
                    <a:pt x="1149556" y="860825"/>
                  </a:moveTo>
                  <a:cubicBezTo>
                    <a:pt x="1149898" y="861763"/>
                    <a:pt x="1150239" y="862702"/>
                    <a:pt x="1150495" y="863641"/>
                  </a:cubicBezTo>
                  <a:cubicBezTo>
                    <a:pt x="1149727" y="866201"/>
                    <a:pt x="1149045" y="868677"/>
                    <a:pt x="1148276" y="871237"/>
                  </a:cubicBezTo>
                  <a:cubicBezTo>
                    <a:pt x="1144096" y="872773"/>
                    <a:pt x="1139830" y="874310"/>
                    <a:pt x="1135650" y="875846"/>
                  </a:cubicBezTo>
                  <a:lnTo>
                    <a:pt x="1149471" y="860825"/>
                  </a:lnTo>
                  <a:close/>
                  <a:moveTo>
                    <a:pt x="1159965" y="856216"/>
                  </a:moveTo>
                  <a:cubicBezTo>
                    <a:pt x="1165767" y="854167"/>
                    <a:pt x="1171653" y="852119"/>
                    <a:pt x="1177455" y="850071"/>
                  </a:cubicBezTo>
                  <a:cubicBezTo>
                    <a:pt x="1175749" y="854424"/>
                    <a:pt x="1174042" y="858776"/>
                    <a:pt x="1172421" y="863129"/>
                  </a:cubicBezTo>
                  <a:cubicBezTo>
                    <a:pt x="1169436" y="864068"/>
                    <a:pt x="1166449" y="865092"/>
                    <a:pt x="1163549" y="866031"/>
                  </a:cubicBezTo>
                  <a:cubicBezTo>
                    <a:pt x="1162354" y="862787"/>
                    <a:pt x="1161245" y="859459"/>
                    <a:pt x="1160050" y="856216"/>
                  </a:cubicBezTo>
                  <a:close/>
                  <a:moveTo>
                    <a:pt x="1190168" y="857496"/>
                  </a:moveTo>
                  <a:cubicBezTo>
                    <a:pt x="1189314" y="857752"/>
                    <a:pt x="1188376" y="858008"/>
                    <a:pt x="1187523" y="858349"/>
                  </a:cubicBezTo>
                  <a:lnTo>
                    <a:pt x="1189229" y="856472"/>
                  </a:lnTo>
                  <a:lnTo>
                    <a:pt x="1191277" y="854167"/>
                  </a:lnTo>
                  <a:cubicBezTo>
                    <a:pt x="1190935" y="855277"/>
                    <a:pt x="1190509" y="856472"/>
                    <a:pt x="1190168" y="857581"/>
                  </a:cubicBezTo>
                  <a:close/>
                  <a:moveTo>
                    <a:pt x="1187011" y="883100"/>
                  </a:moveTo>
                  <a:cubicBezTo>
                    <a:pt x="1191106" y="881735"/>
                    <a:pt x="1195116" y="880369"/>
                    <a:pt x="1199211" y="878918"/>
                  </a:cubicBezTo>
                  <a:lnTo>
                    <a:pt x="1182318" y="895220"/>
                  </a:lnTo>
                  <a:cubicBezTo>
                    <a:pt x="1183854" y="891123"/>
                    <a:pt x="1185475" y="887112"/>
                    <a:pt x="1187011" y="883015"/>
                  </a:cubicBezTo>
                  <a:close/>
                  <a:moveTo>
                    <a:pt x="1176773" y="900597"/>
                  </a:moveTo>
                  <a:cubicBezTo>
                    <a:pt x="1176261" y="901109"/>
                    <a:pt x="1175749" y="901536"/>
                    <a:pt x="1175237" y="902048"/>
                  </a:cubicBezTo>
                  <a:cubicBezTo>
                    <a:pt x="1174895" y="900768"/>
                    <a:pt x="1174469" y="899573"/>
                    <a:pt x="1174128" y="898292"/>
                  </a:cubicBezTo>
                  <a:cubicBezTo>
                    <a:pt x="1173189" y="895049"/>
                    <a:pt x="1172166" y="891891"/>
                    <a:pt x="1171141" y="888648"/>
                  </a:cubicBezTo>
                  <a:cubicBezTo>
                    <a:pt x="1174640" y="887453"/>
                    <a:pt x="1178138" y="886173"/>
                    <a:pt x="1181636" y="884978"/>
                  </a:cubicBezTo>
                  <a:cubicBezTo>
                    <a:pt x="1180015" y="890185"/>
                    <a:pt x="1178394" y="895391"/>
                    <a:pt x="1176858" y="900512"/>
                  </a:cubicBezTo>
                  <a:close/>
                  <a:moveTo>
                    <a:pt x="1171910" y="883783"/>
                  </a:moveTo>
                  <a:cubicBezTo>
                    <a:pt x="1173701" y="879260"/>
                    <a:pt x="1175407" y="874736"/>
                    <a:pt x="1177199" y="870128"/>
                  </a:cubicBezTo>
                  <a:cubicBezTo>
                    <a:pt x="1178991" y="868079"/>
                    <a:pt x="1180697" y="866116"/>
                    <a:pt x="1182489" y="864068"/>
                  </a:cubicBezTo>
                  <a:cubicBezTo>
                    <a:pt x="1184622" y="863385"/>
                    <a:pt x="1186669" y="862617"/>
                    <a:pt x="1188802" y="861934"/>
                  </a:cubicBezTo>
                  <a:cubicBezTo>
                    <a:pt x="1186925" y="867994"/>
                    <a:pt x="1184963" y="874054"/>
                    <a:pt x="1183086" y="880113"/>
                  </a:cubicBezTo>
                  <a:cubicBezTo>
                    <a:pt x="1179332" y="881308"/>
                    <a:pt x="1175664" y="882503"/>
                    <a:pt x="1171910" y="883783"/>
                  </a:cubicBezTo>
                  <a:close/>
                  <a:moveTo>
                    <a:pt x="1169350" y="868677"/>
                  </a:moveTo>
                  <a:lnTo>
                    <a:pt x="1167046" y="870384"/>
                  </a:lnTo>
                  <a:cubicBezTo>
                    <a:pt x="1167046" y="870384"/>
                    <a:pt x="1167046" y="870725"/>
                    <a:pt x="1167217" y="870640"/>
                  </a:cubicBezTo>
                  <a:lnTo>
                    <a:pt x="1170459" y="868591"/>
                  </a:lnTo>
                  <a:cubicBezTo>
                    <a:pt x="1169777" y="870725"/>
                    <a:pt x="1169009" y="872859"/>
                    <a:pt x="1168326" y="874993"/>
                  </a:cubicBezTo>
                  <a:cubicBezTo>
                    <a:pt x="1167900" y="875419"/>
                    <a:pt x="1167473" y="875846"/>
                    <a:pt x="1167046" y="876273"/>
                  </a:cubicBezTo>
                  <a:cubicBezTo>
                    <a:pt x="1166364" y="874224"/>
                    <a:pt x="1165682" y="872261"/>
                    <a:pt x="1164999" y="870298"/>
                  </a:cubicBezTo>
                  <a:cubicBezTo>
                    <a:pt x="1166449" y="869786"/>
                    <a:pt x="1167900" y="869274"/>
                    <a:pt x="1169350" y="868762"/>
                  </a:cubicBezTo>
                  <a:close/>
                  <a:moveTo>
                    <a:pt x="1165340" y="909559"/>
                  </a:moveTo>
                  <a:cubicBezTo>
                    <a:pt x="1165511" y="910071"/>
                    <a:pt x="1165682" y="910583"/>
                    <a:pt x="1165767" y="911095"/>
                  </a:cubicBezTo>
                  <a:cubicBezTo>
                    <a:pt x="1164743" y="912034"/>
                    <a:pt x="1163719" y="913058"/>
                    <a:pt x="1162781" y="913997"/>
                  </a:cubicBezTo>
                  <a:cubicBezTo>
                    <a:pt x="1161671" y="914423"/>
                    <a:pt x="1160562" y="914850"/>
                    <a:pt x="1159453" y="915277"/>
                  </a:cubicBezTo>
                  <a:cubicBezTo>
                    <a:pt x="1160904" y="911692"/>
                    <a:pt x="1162269" y="908108"/>
                    <a:pt x="1163719" y="904523"/>
                  </a:cubicBezTo>
                  <a:cubicBezTo>
                    <a:pt x="1164231" y="906230"/>
                    <a:pt x="1164828" y="907937"/>
                    <a:pt x="1165340" y="909644"/>
                  </a:cubicBezTo>
                  <a:close/>
                  <a:moveTo>
                    <a:pt x="1167387" y="930725"/>
                  </a:moveTo>
                  <a:lnTo>
                    <a:pt x="1167387" y="930981"/>
                  </a:lnTo>
                  <a:cubicBezTo>
                    <a:pt x="1167387" y="930981"/>
                    <a:pt x="1167132" y="930981"/>
                    <a:pt x="1167046" y="931066"/>
                  </a:cubicBezTo>
                  <a:cubicBezTo>
                    <a:pt x="1167132" y="930981"/>
                    <a:pt x="1167217" y="930810"/>
                    <a:pt x="1167387" y="930725"/>
                  </a:cubicBezTo>
                  <a:close/>
                  <a:moveTo>
                    <a:pt x="1169520" y="928335"/>
                  </a:moveTo>
                  <a:cubicBezTo>
                    <a:pt x="1169947" y="927908"/>
                    <a:pt x="1170288" y="927396"/>
                    <a:pt x="1170715" y="926970"/>
                  </a:cubicBezTo>
                  <a:cubicBezTo>
                    <a:pt x="1170971" y="927738"/>
                    <a:pt x="1171227" y="928591"/>
                    <a:pt x="1171483" y="929359"/>
                  </a:cubicBezTo>
                  <a:cubicBezTo>
                    <a:pt x="1170545" y="929701"/>
                    <a:pt x="1169691" y="930042"/>
                    <a:pt x="1168753" y="930384"/>
                  </a:cubicBezTo>
                  <a:lnTo>
                    <a:pt x="1169606" y="928250"/>
                  </a:lnTo>
                  <a:close/>
                  <a:moveTo>
                    <a:pt x="1191618" y="903840"/>
                  </a:moveTo>
                  <a:cubicBezTo>
                    <a:pt x="1192130" y="903328"/>
                    <a:pt x="1192556" y="902816"/>
                    <a:pt x="1193068" y="902304"/>
                  </a:cubicBezTo>
                  <a:cubicBezTo>
                    <a:pt x="1192983" y="902731"/>
                    <a:pt x="1192812" y="903072"/>
                    <a:pt x="1192727" y="903499"/>
                  </a:cubicBezTo>
                  <a:cubicBezTo>
                    <a:pt x="1192386" y="903584"/>
                    <a:pt x="1192044" y="903755"/>
                    <a:pt x="1191703" y="903840"/>
                  </a:cubicBezTo>
                  <a:close/>
                  <a:moveTo>
                    <a:pt x="1183086" y="906742"/>
                  </a:moveTo>
                  <a:cubicBezTo>
                    <a:pt x="1181124" y="907425"/>
                    <a:pt x="1179161" y="908022"/>
                    <a:pt x="1177285" y="908705"/>
                  </a:cubicBezTo>
                  <a:cubicBezTo>
                    <a:pt x="1177285" y="908705"/>
                    <a:pt x="1177285" y="908534"/>
                    <a:pt x="1177285" y="908449"/>
                  </a:cubicBezTo>
                  <a:cubicBezTo>
                    <a:pt x="1178308" y="905803"/>
                    <a:pt x="1179332" y="903157"/>
                    <a:pt x="1180356" y="900512"/>
                  </a:cubicBezTo>
                  <a:cubicBezTo>
                    <a:pt x="1181294" y="899402"/>
                    <a:pt x="1182233" y="898378"/>
                    <a:pt x="1183171" y="897268"/>
                  </a:cubicBezTo>
                  <a:lnTo>
                    <a:pt x="1199552" y="879089"/>
                  </a:lnTo>
                  <a:cubicBezTo>
                    <a:pt x="1199552" y="879089"/>
                    <a:pt x="1199467" y="878833"/>
                    <a:pt x="1199381" y="878918"/>
                  </a:cubicBezTo>
                  <a:cubicBezTo>
                    <a:pt x="1199894" y="878748"/>
                    <a:pt x="1200406" y="878577"/>
                    <a:pt x="1200918" y="878406"/>
                  </a:cubicBezTo>
                  <a:cubicBezTo>
                    <a:pt x="1199040" y="884125"/>
                    <a:pt x="1197164" y="889843"/>
                    <a:pt x="1195286" y="895561"/>
                  </a:cubicBezTo>
                  <a:cubicBezTo>
                    <a:pt x="1191191" y="899231"/>
                    <a:pt x="1187181" y="902901"/>
                    <a:pt x="1183171" y="906657"/>
                  </a:cubicBezTo>
                  <a:close/>
                  <a:moveTo>
                    <a:pt x="1188888" y="878321"/>
                  </a:moveTo>
                  <a:cubicBezTo>
                    <a:pt x="1191277" y="872090"/>
                    <a:pt x="1193665" y="865775"/>
                    <a:pt x="1196054" y="859459"/>
                  </a:cubicBezTo>
                  <a:cubicBezTo>
                    <a:pt x="1200235" y="858008"/>
                    <a:pt x="1204415" y="856642"/>
                    <a:pt x="1208596" y="855192"/>
                  </a:cubicBezTo>
                  <a:cubicBezTo>
                    <a:pt x="1206463" y="861507"/>
                    <a:pt x="1204330" y="867823"/>
                    <a:pt x="1202197" y="874224"/>
                  </a:cubicBezTo>
                  <a:cubicBezTo>
                    <a:pt x="1197761" y="875590"/>
                    <a:pt x="1193324" y="876870"/>
                    <a:pt x="1188888" y="878321"/>
                  </a:cubicBezTo>
                  <a:close/>
                  <a:moveTo>
                    <a:pt x="1209876" y="851436"/>
                  </a:moveTo>
                  <a:cubicBezTo>
                    <a:pt x="1205780" y="852631"/>
                    <a:pt x="1201771" y="853911"/>
                    <a:pt x="1197675" y="855192"/>
                  </a:cubicBezTo>
                  <a:cubicBezTo>
                    <a:pt x="1198955" y="851778"/>
                    <a:pt x="1200235" y="848278"/>
                    <a:pt x="1201514" y="844864"/>
                  </a:cubicBezTo>
                  <a:cubicBezTo>
                    <a:pt x="1201514" y="844864"/>
                    <a:pt x="1201514" y="844864"/>
                    <a:pt x="1201514" y="844864"/>
                  </a:cubicBezTo>
                  <a:cubicBezTo>
                    <a:pt x="1201514" y="844864"/>
                    <a:pt x="1201514" y="844864"/>
                    <a:pt x="1201514" y="844864"/>
                  </a:cubicBezTo>
                  <a:cubicBezTo>
                    <a:pt x="1201514" y="844864"/>
                    <a:pt x="1201514" y="844864"/>
                    <a:pt x="1201514" y="844864"/>
                  </a:cubicBezTo>
                  <a:cubicBezTo>
                    <a:pt x="1201514" y="844864"/>
                    <a:pt x="1201514" y="844864"/>
                    <a:pt x="1201514" y="844864"/>
                  </a:cubicBezTo>
                  <a:cubicBezTo>
                    <a:pt x="1201856" y="843670"/>
                    <a:pt x="1202282" y="842560"/>
                    <a:pt x="1202624" y="841365"/>
                  </a:cubicBezTo>
                  <a:cubicBezTo>
                    <a:pt x="1206889" y="839914"/>
                    <a:pt x="1211155" y="838378"/>
                    <a:pt x="1215421" y="836927"/>
                  </a:cubicBezTo>
                  <a:cubicBezTo>
                    <a:pt x="1213544" y="841706"/>
                    <a:pt x="1211667" y="846571"/>
                    <a:pt x="1209876" y="851351"/>
                  </a:cubicBezTo>
                  <a:lnTo>
                    <a:pt x="1209876" y="851351"/>
                  </a:lnTo>
                  <a:cubicBezTo>
                    <a:pt x="1209876" y="851351"/>
                    <a:pt x="1209876" y="851522"/>
                    <a:pt x="1209876" y="851522"/>
                  </a:cubicBezTo>
                  <a:close/>
                  <a:moveTo>
                    <a:pt x="1191874" y="852375"/>
                  </a:moveTo>
                  <a:lnTo>
                    <a:pt x="1188120" y="855106"/>
                  </a:lnTo>
                  <a:lnTo>
                    <a:pt x="1180782" y="860483"/>
                  </a:lnTo>
                  <a:cubicBezTo>
                    <a:pt x="1180782" y="860483"/>
                    <a:pt x="1180612" y="860483"/>
                    <a:pt x="1180527" y="860483"/>
                  </a:cubicBezTo>
                  <a:cubicBezTo>
                    <a:pt x="1181977" y="856130"/>
                    <a:pt x="1183427" y="851863"/>
                    <a:pt x="1184793" y="847510"/>
                  </a:cubicBezTo>
                  <a:cubicBezTo>
                    <a:pt x="1188035" y="846401"/>
                    <a:pt x="1191277" y="845206"/>
                    <a:pt x="1194519" y="844096"/>
                  </a:cubicBezTo>
                  <a:cubicBezTo>
                    <a:pt x="1193665" y="846827"/>
                    <a:pt x="1192727" y="849559"/>
                    <a:pt x="1191874" y="852290"/>
                  </a:cubicBezTo>
                  <a:close/>
                  <a:moveTo>
                    <a:pt x="1186243" y="842901"/>
                  </a:moveTo>
                  <a:cubicBezTo>
                    <a:pt x="1189229" y="833684"/>
                    <a:pt x="1192215" y="824552"/>
                    <a:pt x="1195116" y="815334"/>
                  </a:cubicBezTo>
                  <a:cubicBezTo>
                    <a:pt x="1199040" y="813968"/>
                    <a:pt x="1202880" y="812603"/>
                    <a:pt x="1206804" y="811322"/>
                  </a:cubicBezTo>
                  <a:cubicBezTo>
                    <a:pt x="1203135" y="820796"/>
                    <a:pt x="1199552" y="830355"/>
                    <a:pt x="1195969" y="839829"/>
                  </a:cubicBezTo>
                  <a:cubicBezTo>
                    <a:pt x="1192727" y="840853"/>
                    <a:pt x="1189485" y="841877"/>
                    <a:pt x="1186157" y="842901"/>
                  </a:cubicBezTo>
                  <a:close/>
                  <a:moveTo>
                    <a:pt x="1179417" y="845121"/>
                  </a:moveTo>
                  <a:cubicBezTo>
                    <a:pt x="1172592" y="847339"/>
                    <a:pt x="1165767" y="849559"/>
                    <a:pt x="1159027" y="851778"/>
                  </a:cubicBezTo>
                  <a:cubicBezTo>
                    <a:pt x="1160904" y="843157"/>
                    <a:pt x="1162866" y="834623"/>
                    <a:pt x="1164743" y="826002"/>
                  </a:cubicBezTo>
                  <a:cubicBezTo>
                    <a:pt x="1173360" y="822930"/>
                    <a:pt x="1181977" y="819857"/>
                    <a:pt x="1190679" y="816870"/>
                  </a:cubicBezTo>
                  <a:cubicBezTo>
                    <a:pt x="1186925" y="826258"/>
                    <a:pt x="1183171" y="835647"/>
                    <a:pt x="1179503" y="845121"/>
                  </a:cubicBezTo>
                  <a:close/>
                  <a:moveTo>
                    <a:pt x="1125326" y="863726"/>
                  </a:moveTo>
                  <a:cubicBezTo>
                    <a:pt x="1122681" y="864665"/>
                    <a:pt x="1120122" y="865689"/>
                    <a:pt x="1117477" y="866628"/>
                  </a:cubicBezTo>
                  <a:cubicBezTo>
                    <a:pt x="1120548" y="863300"/>
                    <a:pt x="1123705" y="860057"/>
                    <a:pt x="1126777" y="856728"/>
                  </a:cubicBezTo>
                  <a:lnTo>
                    <a:pt x="1128227" y="855192"/>
                  </a:lnTo>
                  <a:cubicBezTo>
                    <a:pt x="1127203" y="858008"/>
                    <a:pt x="1126265" y="860910"/>
                    <a:pt x="1125326" y="863726"/>
                  </a:cubicBezTo>
                  <a:close/>
                  <a:moveTo>
                    <a:pt x="1098452" y="879857"/>
                  </a:moveTo>
                  <a:cubicBezTo>
                    <a:pt x="1098110" y="879004"/>
                    <a:pt x="1097854" y="878065"/>
                    <a:pt x="1097513" y="877211"/>
                  </a:cubicBezTo>
                  <a:cubicBezTo>
                    <a:pt x="1099561" y="876529"/>
                    <a:pt x="1101523" y="875846"/>
                    <a:pt x="1103570" y="875163"/>
                  </a:cubicBezTo>
                  <a:cubicBezTo>
                    <a:pt x="1101864" y="876699"/>
                    <a:pt x="1100158" y="878321"/>
                    <a:pt x="1098452" y="879857"/>
                  </a:cubicBezTo>
                  <a:close/>
                  <a:moveTo>
                    <a:pt x="1072942" y="904267"/>
                  </a:moveTo>
                  <a:cubicBezTo>
                    <a:pt x="1072515" y="904694"/>
                    <a:pt x="1072088" y="905206"/>
                    <a:pt x="1071747" y="905633"/>
                  </a:cubicBezTo>
                  <a:lnTo>
                    <a:pt x="1061680" y="908364"/>
                  </a:lnTo>
                  <a:cubicBezTo>
                    <a:pt x="1061680" y="908364"/>
                    <a:pt x="1061680" y="907510"/>
                    <a:pt x="1061765" y="907083"/>
                  </a:cubicBezTo>
                  <a:cubicBezTo>
                    <a:pt x="1065604" y="905633"/>
                    <a:pt x="1069358" y="904182"/>
                    <a:pt x="1073197" y="902731"/>
                  </a:cubicBezTo>
                  <a:cubicBezTo>
                    <a:pt x="1073197" y="903243"/>
                    <a:pt x="1073027" y="903755"/>
                    <a:pt x="1072942" y="904267"/>
                  </a:cubicBezTo>
                  <a:close/>
                  <a:moveTo>
                    <a:pt x="1071321" y="906059"/>
                  </a:moveTo>
                  <a:cubicBezTo>
                    <a:pt x="1067822" y="909900"/>
                    <a:pt x="1064325" y="913655"/>
                    <a:pt x="1060826" y="917496"/>
                  </a:cubicBezTo>
                  <a:cubicBezTo>
                    <a:pt x="1061083" y="914680"/>
                    <a:pt x="1061338" y="911778"/>
                    <a:pt x="1061594" y="908961"/>
                  </a:cubicBezTo>
                  <a:lnTo>
                    <a:pt x="1071321" y="906059"/>
                  </a:lnTo>
                  <a:close/>
                  <a:moveTo>
                    <a:pt x="1076951" y="909985"/>
                  </a:moveTo>
                  <a:cubicBezTo>
                    <a:pt x="1077549" y="909388"/>
                    <a:pt x="1078146" y="908790"/>
                    <a:pt x="1078743" y="908278"/>
                  </a:cubicBezTo>
                  <a:lnTo>
                    <a:pt x="1078743" y="908278"/>
                  </a:lnTo>
                  <a:cubicBezTo>
                    <a:pt x="1078743" y="908278"/>
                    <a:pt x="1078829" y="908193"/>
                    <a:pt x="1078829" y="908193"/>
                  </a:cubicBezTo>
                  <a:lnTo>
                    <a:pt x="1078914" y="908193"/>
                  </a:lnTo>
                  <a:cubicBezTo>
                    <a:pt x="1078914" y="908193"/>
                    <a:pt x="1078914" y="908022"/>
                    <a:pt x="1078914" y="908022"/>
                  </a:cubicBezTo>
                  <a:cubicBezTo>
                    <a:pt x="1082412" y="904267"/>
                    <a:pt x="1085910" y="900512"/>
                    <a:pt x="1089408" y="896756"/>
                  </a:cubicBezTo>
                  <a:cubicBezTo>
                    <a:pt x="1089920" y="896586"/>
                    <a:pt x="1090517" y="896330"/>
                    <a:pt x="1091029" y="896159"/>
                  </a:cubicBezTo>
                  <a:cubicBezTo>
                    <a:pt x="1092820" y="901280"/>
                    <a:pt x="1094612" y="906315"/>
                    <a:pt x="1096404" y="911436"/>
                  </a:cubicBezTo>
                  <a:cubicBezTo>
                    <a:pt x="1095977" y="911863"/>
                    <a:pt x="1095636" y="912204"/>
                    <a:pt x="1095209" y="912631"/>
                  </a:cubicBezTo>
                  <a:cubicBezTo>
                    <a:pt x="1088811" y="915277"/>
                    <a:pt x="1082412" y="917923"/>
                    <a:pt x="1076098" y="920569"/>
                  </a:cubicBezTo>
                  <a:cubicBezTo>
                    <a:pt x="1076354" y="917069"/>
                    <a:pt x="1076696" y="913484"/>
                    <a:pt x="1076951" y="909985"/>
                  </a:cubicBezTo>
                  <a:close/>
                  <a:moveTo>
                    <a:pt x="1108092" y="906827"/>
                  </a:moveTo>
                  <a:cubicBezTo>
                    <a:pt x="1109884" y="904864"/>
                    <a:pt x="1111590" y="902901"/>
                    <a:pt x="1113382" y="900853"/>
                  </a:cubicBezTo>
                  <a:cubicBezTo>
                    <a:pt x="1112870" y="902560"/>
                    <a:pt x="1112358" y="904267"/>
                    <a:pt x="1111846" y="905889"/>
                  </a:cubicBezTo>
                  <a:cubicBezTo>
                    <a:pt x="1110652" y="906315"/>
                    <a:pt x="1109457" y="906827"/>
                    <a:pt x="1108263" y="907254"/>
                  </a:cubicBezTo>
                  <a:cubicBezTo>
                    <a:pt x="1108263" y="907083"/>
                    <a:pt x="1108178" y="906913"/>
                    <a:pt x="1108092" y="906742"/>
                  </a:cubicBezTo>
                  <a:close/>
                  <a:moveTo>
                    <a:pt x="1122767" y="890270"/>
                  </a:moveTo>
                  <a:cubicBezTo>
                    <a:pt x="1125156" y="887624"/>
                    <a:pt x="1127459" y="884978"/>
                    <a:pt x="1129848" y="882332"/>
                  </a:cubicBezTo>
                  <a:cubicBezTo>
                    <a:pt x="1135479" y="880369"/>
                    <a:pt x="1141196" y="878406"/>
                    <a:pt x="1146826" y="876529"/>
                  </a:cubicBezTo>
                  <a:cubicBezTo>
                    <a:pt x="1145546" y="880881"/>
                    <a:pt x="1144352" y="885320"/>
                    <a:pt x="1143072" y="889672"/>
                  </a:cubicBezTo>
                  <a:cubicBezTo>
                    <a:pt x="1143072" y="889672"/>
                    <a:pt x="1143072" y="889672"/>
                    <a:pt x="1143072" y="889672"/>
                  </a:cubicBezTo>
                  <a:cubicBezTo>
                    <a:pt x="1143072" y="889672"/>
                    <a:pt x="1143072" y="889843"/>
                    <a:pt x="1143072" y="889843"/>
                  </a:cubicBezTo>
                  <a:cubicBezTo>
                    <a:pt x="1143072" y="889843"/>
                    <a:pt x="1143072" y="890014"/>
                    <a:pt x="1143072" y="890014"/>
                  </a:cubicBezTo>
                  <a:lnTo>
                    <a:pt x="1143072" y="890014"/>
                  </a:lnTo>
                  <a:cubicBezTo>
                    <a:pt x="1142731" y="891379"/>
                    <a:pt x="1142390" y="892830"/>
                    <a:pt x="1142134" y="894196"/>
                  </a:cubicBezTo>
                  <a:cubicBezTo>
                    <a:pt x="1134626" y="897012"/>
                    <a:pt x="1127118" y="899829"/>
                    <a:pt x="1119695" y="902816"/>
                  </a:cubicBezTo>
                  <a:cubicBezTo>
                    <a:pt x="1120719" y="898634"/>
                    <a:pt x="1121743" y="894367"/>
                    <a:pt x="1122852" y="890185"/>
                  </a:cubicBezTo>
                  <a:close/>
                  <a:moveTo>
                    <a:pt x="1153908" y="874139"/>
                  </a:moveTo>
                  <a:cubicBezTo>
                    <a:pt x="1153908" y="874139"/>
                    <a:pt x="1153908" y="874139"/>
                    <a:pt x="1153993" y="874139"/>
                  </a:cubicBezTo>
                  <a:cubicBezTo>
                    <a:pt x="1155273" y="877980"/>
                    <a:pt x="1156553" y="881820"/>
                    <a:pt x="1157747" y="885661"/>
                  </a:cubicBezTo>
                  <a:cubicBezTo>
                    <a:pt x="1156211" y="887197"/>
                    <a:pt x="1154761" y="888734"/>
                    <a:pt x="1153225" y="890270"/>
                  </a:cubicBezTo>
                  <a:cubicBezTo>
                    <a:pt x="1152116" y="890697"/>
                    <a:pt x="1151007" y="891123"/>
                    <a:pt x="1149812" y="891550"/>
                  </a:cubicBezTo>
                  <a:cubicBezTo>
                    <a:pt x="1151177" y="885746"/>
                    <a:pt x="1152542" y="880028"/>
                    <a:pt x="1153822" y="874224"/>
                  </a:cubicBezTo>
                  <a:close/>
                  <a:moveTo>
                    <a:pt x="1152969" y="922105"/>
                  </a:moveTo>
                  <a:cubicBezTo>
                    <a:pt x="1152799" y="922702"/>
                    <a:pt x="1152542" y="923300"/>
                    <a:pt x="1152372" y="923982"/>
                  </a:cubicBezTo>
                  <a:cubicBezTo>
                    <a:pt x="1146826" y="929274"/>
                    <a:pt x="1141366" y="934651"/>
                    <a:pt x="1135906" y="939943"/>
                  </a:cubicBezTo>
                  <a:cubicBezTo>
                    <a:pt x="1137185" y="935590"/>
                    <a:pt x="1138465" y="931152"/>
                    <a:pt x="1139745" y="926799"/>
                  </a:cubicBezTo>
                  <a:cubicBezTo>
                    <a:pt x="1144181" y="925263"/>
                    <a:pt x="1148533" y="923641"/>
                    <a:pt x="1152969" y="922105"/>
                  </a:cubicBezTo>
                  <a:close/>
                  <a:moveTo>
                    <a:pt x="1136759" y="948904"/>
                  </a:moveTo>
                  <a:cubicBezTo>
                    <a:pt x="1136759" y="948904"/>
                    <a:pt x="1136759" y="948904"/>
                    <a:pt x="1136759" y="948904"/>
                  </a:cubicBezTo>
                  <a:cubicBezTo>
                    <a:pt x="1136759" y="948904"/>
                    <a:pt x="1136759" y="948904"/>
                    <a:pt x="1136844" y="948819"/>
                  </a:cubicBezTo>
                  <a:cubicBezTo>
                    <a:pt x="1136844" y="948819"/>
                    <a:pt x="1136844" y="948819"/>
                    <a:pt x="1136930" y="948733"/>
                  </a:cubicBezTo>
                  <a:cubicBezTo>
                    <a:pt x="1136930" y="948733"/>
                    <a:pt x="1136930" y="948733"/>
                    <a:pt x="1136930" y="948733"/>
                  </a:cubicBezTo>
                  <a:cubicBezTo>
                    <a:pt x="1138380" y="947197"/>
                    <a:pt x="1139745" y="945661"/>
                    <a:pt x="1141110" y="944125"/>
                  </a:cubicBezTo>
                  <a:cubicBezTo>
                    <a:pt x="1142901" y="943527"/>
                    <a:pt x="1144693" y="942844"/>
                    <a:pt x="1146485" y="942247"/>
                  </a:cubicBezTo>
                  <a:lnTo>
                    <a:pt x="1145461" y="945405"/>
                  </a:lnTo>
                  <a:cubicBezTo>
                    <a:pt x="1140513" y="951294"/>
                    <a:pt x="1135735" y="957268"/>
                    <a:pt x="1131043" y="963243"/>
                  </a:cubicBezTo>
                  <a:cubicBezTo>
                    <a:pt x="1130275" y="963584"/>
                    <a:pt x="1129507" y="963925"/>
                    <a:pt x="1128739" y="964267"/>
                  </a:cubicBezTo>
                  <a:cubicBezTo>
                    <a:pt x="1129763" y="960768"/>
                    <a:pt x="1130787" y="957268"/>
                    <a:pt x="1131810" y="953769"/>
                  </a:cubicBezTo>
                  <a:cubicBezTo>
                    <a:pt x="1133431" y="952147"/>
                    <a:pt x="1135052" y="950611"/>
                    <a:pt x="1136673" y="948989"/>
                  </a:cubicBezTo>
                  <a:close/>
                  <a:moveTo>
                    <a:pt x="1142817" y="957012"/>
                  </a:moveTo>
                  <a:cubicBezTo>
                    <a:pt x="1148703" y="950782"/>
                    <a:pt x="1154675" y="944551"/>
                    <a:pt x="1160562" y="938406"/>
                  </a:cubicBezTo>
                  <a:lnTo>
                    <a:pt x="1160562" y="938406"/>
                  </a:lnTo>
                  <a:cubicBezTo>
                    <a:pt x="1160562" y="938406"/>
                    <a:pt x="1160648" y="938321"/>
                    <a:pt x="1160648" y="938321"/>
                  </a:cubicBezTo>
                  <a:lnTo>
                    <a:pt x="1160733" y="938321"/>
                  </a:lnTo>
                  <a:cubicBezTo>
                    <a:pt x="1160733" y="938321"/>
                    <a:pt x="1160733" y="938235"/>
                    <a:pt x="1160733" y="938235"/>
                  </a:cubicBezTo>
                  <a:cubicBezTo>
                    <a:pt x="1161074" y="937809"/>
                    <a:pt x="1161501" y="937382"/>
                    <a:pt x="1161842" y="936955"/>
                  </a:cubicBezTo>
                  <a:cubicBezTo>
                    <a:pt x="1163122" y="936529"/>
                    <a:pt x="1164402" y="936102"/>
                    <a:pt x="1165767" y="935590"/>
                  </a:cubicBezTo>
                  <a:lnTo>
                    <a:pt x="1163378" y="943100"/>
                  </a:lnTo>
                  <a:cubicBezTo>
                    <a:pt x="1163378" y="943100"/>
                    <a:pt x="1163634" y="943271"/>
                    <a:pt x="1163634" y="943186"/>
                  </a:cubicBezTo>
                  <a:lnTo>
                    <a:pt x="1166705" y="935249"/>
                  </a:lnTo>
                  <a:cubicBezTo>
                    <a:pt x="1168582" y="934566"/>
                    <a:pt x="1170545" y="933968"/>
                    <a:pt x="1172421" y="933285"/>
                  </a:cubicBezTo>
                  <a:cubicBezTo>
                    <a:pt x="1173445" y="936614"/>
                    <a:pt x="1174469" y="939943"/>
                    <a:pt x="1175493" y="943271"/>
                  </a:cubicBezTo>
                  <a:cubicBezTo>
                    <a:pt x="1164316" y="948051"/>
                    <a:pt x="1153310" y="953001"/>
                    <a:pt x="1142305" y="958036"/>
                  </a:cubicBezTo>
                  <a:lnTo>
                    <a:pt x="1142646" y="957098"/>
                  </a:lnTo>
                  <a:close/>
                  <a:moveTo>
                    <a:pt x="1176858" y="947026"/>
                  </a:moveTo>
                  <a:cubicBezTo>
                    <a:pt x="1177199" y="947965"/>
                    <a:pt x="1177455" y="948989"/>
                    <a:pt x="1177796" y="950014"/>
                  </a:cubicBezTo>
                  <a:cubicBezTo>
                    <a:pt x="1177199" y="950441"/>
                    <a:pt x="1176687" y="950953"/>
                    <a:pt x="1176090" y="951379"/>
                  </a:cubicBezTo>
                  <a:lnTo>
                    <a:pt x="1176346" y="947282"/>
                  </a:lnTo>
                  <a:cubicBezTo>
                    <a:pt x="1176346" y="947282"/>
                    <a:pt x="1176687" y="947112"/>
                    <a:pt x="1176858" y="947112"/>
                  </a:cubicBezTo>
                  <a:close/>
                  <a:moveTo>
                    <a:pt x="1211497" y="923300"/>
                  </a:moveTo>
                  <a:cubicBezTo>
                    <a:pt x="1206634" y="926970"/>
                    <a:pt x="1201856" y="930640"/>
                    <a:pt x="1197078" y="934310"/>
                  </a:cubicBezTo>
                  <a:cubicBezTo>
                    <a:pt x="1193580" y="935761"/>
                    <a:pt x="1190168" y="937211"/>
                    <a:pt x="1186669" y="938662"/>
                  </a:cubicBezTo>
                  <a:cubicBezTo>
                    <a:pt x="1186243" y="937297"/>
                    <a:pt x="1185816" y="936017"/>
                    <a:pt x="1185390" y="934651"/>
                  </a:cubicBezTo>
                  <a:cubicBezTo>
                    <a:pt x="1186243" y="932432"/>
                    <a:pt x="1187096" y="930213"/>
                    <a:pt x="1187949" y="927994"/>
                  </a:cubicBezTo>
                  <a:cubicBezTo>
                    <a:pt x="1190082" y="927226"/>
                    <a:pt x="1192215" y="926543"/>
                    <a:pt x="1194348" y="925775"/>
                  </a:cubicBezTo>
                  <a:lnTo>
                    <a:pt x="1194348" y="925775"/>
                  </a:lnTo>
                  <a:cubicBezTo>
                    <a:pt x="1194348" y="925775"/>
                    <a:pt x="1194348" y="925775"/>
                    <a:pt x="1194348" y="925775"/>
                  </a:cubicBezTo>
                  <a:lnTo>
                    <a:pt x="1194348" y="925775"/>
                  </a:lnTo>
                  <a:cubicBezTo>
                    <a:pt x="1194348" y="925775"/>
                    <a:pt x="1194348" y="925775"/>
                    <a:pt x="1194348" y="925775"/>
                  </a:cubicBezTo>
                  <a:cubicBezTo>
                    <a:pt x="1200406" y="923556"/>
                    <a:pt x="1206548" y="921251"/>
                    <a:pt x="1212606" y="919032"/>
                  </a:cubicBezTo>
                  <a:cubicBezTo>
                    <a:pt x="1212179" y="920483"/>
                    <a:pt x="1211838" y="921934"/>
                    <a:pt x="1211411" y="923385"/>
                  </a:cubicBezTo>
                  <a:close/>
                  <a:moveTo>
                    <a:pt x="1218237" y="916898"/>
                  </a:moveTo>
                  <a:cubicBezTo>
                    <a:pt x="1219431" y="916472"/>
                    <a:pt x="1220540" y="916045"/>
                    <a:pt x="1221735" y="915618"/>
                  </a:cubicBezTo>
                  <a:cubicBezTo>
                    <a:pt x="1220370" y="916642"/>
                    <a:pt x="1219005" y="917667"/>
                    <a:pt x="1217639" y="918691"/>
                  </a:cubicBezTo>
                  <a:cubicBezTo>
                    <a:pt x="1217810" y="918093"/>
                    <a:pt x="1218066" y="917496"/>
                    <a:pt x="1218237" y="916898"/>
                  </a:cubicBezTo>
                  <a:close/>
                  <a:moveTo>
                    <a:pt x="1192983" y="921251"/>
                  </a:moveTo>
                  <a:lnTo>
                    <a:pt x="1192983" y="921251"/>
                  </a:lnTo>
                  <a:cubicBezTo>
                    <a:pt x="1192983" y="921251"/>
                    <a:pt x="1192812" y="921251"/>
                    <a:pt x="1192812" y="921251"/>
                  </a:cubicBezTo>
                  <a:lnTo>
                    <a:pt x="1192642" y="921251"/>
                  </a:lnTo>
                  <a:cubicBezTo>
                    <a:pt x="1192642" y="921251"/>
                    <a:pt x="1192642" y="921251"/>
                    <a:pt x="1192642" y="921251"/>
                  </a:cubicBezTo>
                  <a:cubicBezTo>
                    <a:pt x="1191789" y="921593"/>
                    <a:pt x="1190935" y="921934"/>
                    <a:pt x="1190082" y="922190"/>
                  </a:cubicBezTo>
                  <a:cubicBezTo>
                    <a:pt x="1192130" y="916898"/>
                    <a:pt x="1194092" y="911692"/>
                    <a:pt x="1196140" y="906401"/>
                  </a:cubicBezTo>
                  <a:cubicBezTo>
                    <a:pt x="1203562" y="903669"/>
                    <a:pt x="1210985" y="901024"/>
                    <a:pt x="1218408" y="898378"/>
                  </a:cubicBezTo>
                  <a:cubicBezTo>
                    <a:pt x="1216957" y="903584"/>
                    <a:pt x="1215507" y="908790"/>
                    <a:pt x="1214056" y="913997"/>
                  </a:cubicBezTo>
                  <a:cubicBezTo>
                    <a:pt x="1207060" y="916301"/>
                    <a:pt x="1200064" y="918691"/>
                    <a:pt x="1193068" y="921081"/>
                  </a:cubicBezTo>
                  <a:close/>
                  <a:moveTo>
                    <a:pt x="1209279" y="872005"/>
                  </a:moveTo>
                  <a:cubicBezTo>
                    <a:pt x="1211582" y="865945"/>
                    <a:pt x="1213885" y="859886"/>
                    <a:pt x="1216189" y="853911"/>
                  </a:cubicBezTo>
                  <a:lnTo>
                    <a:pt x="1216189" y="853911"/>
                  </a:lnTo>
                  <a:cubicBezTo>
                    <a:pt x="1216189" y="853911"/>
                    <a:pt x="1216189" y="853911"/>
                    <a:pt x="1216189" y="853911"/>
                  </a:cubicBezTo>
                  <a:lnTo>
                    <a:pt x="1216189" y="853911"/>
                  </a:lnTo>
                  <a:cubicBezTo>
                    <a:pt x="1216189" y="853911"/>
                    <a:pt x="1216189" y="853911"/>
                    <a:pt x="1216189" y="853911"/>
                  </a:cubicBezTo>
                  <a:cubicBezTo>
                    <a:pt x="1216360" y="853485"/>
                    <a:pt x="1216445" y="853058"/>
                    <a:pt x="1216616" y="852631"/>
                  </a:cubicBezTo>
                  <a:cubicBezTo>
                    <a:pt x="1222673" y="850668"/>
                    <a:pt x="1228731" y="848620"/>
                    <a:pt x="1234788" y="846742"/>
                  </a:cubicBezTo>
                  <a:cubicBezTo>
                    <a:pt x="1232485" y="853399"/>
                    <a:pt x="1230181" y="860057"/>
                    <a:pt x="1227963" y="866799"/>
                  </a:cubicBezTo>
                  <a:cubicBezTo>
                    <a:pt x="1221735" y="868591"/>
                    <a:pt x="1215507" y="870384"/>
                    <a:pt x="1209279" y="872261"/>
                  </a:cubicBezTo>
                  <a:close/>
                  <a:moveTo>
                    <a:pt x="1217896" y="849047"/>
                  </a:moveTo>
                  <a:cubicBezTo>
                    <a:pt x="1219602" y="844096"/>
                    <a:pt x="1221223" y="839146"/>
                    <a:pt x="1222929" y="834196"/>
                  </a:cubicBezTo>
                  <a:cubicBezTo>
                    <a:pt x="1229072" y="832062"/>
                    <a:pt x="1235215" y="829928"/>
                    <a:pt x="1241358" y="827880"/>
                  </a:cubicBezTo>
                  <a:cubicBezTo>
                    <a:pt x="1239481" y="833172"/>
                    <a:pt x="1237689" y="838463"/>
                    <a:pt x="1235812" y="843840"/>
                  </a:cubicBezTo>
                  <a:cubicBezTo>
                    <a:pt x="1229840" y="845547"/>
                    <a:pt x="1223868" y="847339"/>
                    <a:pt x="1217896" y="849132"/>
                  </a:cubicBezTo>
                  <a:close/>
                  <a:moveTo>
                    <a:pt x="1216701" y="833257"/>
                  </a:moveTo>
                  <a:cubicBezTo>
                    <a:pt x="1212435" y="834623"/>
                    <a:pt x="1208084" y="835903"/>
                    <a:pt x="1203818" y="837268"/>
                  </a:cubicBezTo>
                  <a:cubicBezTo>
                    <a:pt x="1206804" y="827965"/>
                    <a:pt x="1209790" y="818662"/>
                    <a:pt x="1212691" y="809274"/>
                  </a:cubicBezTo>
                  <a:cubicBezTo>
                    <a:pt x="1217896" y="807567"/>
                    <a:pt x="1223014" y="805860"/>
                    <a:pt x="1228219" y="804153"/>
                  </a:cubicBezTo>
                  <a:cubicBezTo>
                    <a:pt x="1224380" y="813798"/>
                    <a:pt x="1220540" y="823527"/>
                    <a:pt x="1216701" y="833257"/>
                  </a:cubicBezTo>
                  <a:close/>
                  <a:moveTo>
                    <a:pt x="1213715" y="805860"/>
                  </a:moveTo>
                  <a:cubicBezTo>
                    <a:pt x="1215763" y="799374"/>
                    <a:pt x="1217725" y="792887"/>
                    <a:pt x="1219687" y="786401"/>
                  </a:cubicBezTo>
                  <a:cubicBezTo>
                    <a:pt x="1225830" y="784096"/>
                    <a:pt x="1231973" y="781706"/>
                    <a:pt x="1238116" y="779317"/>
                  </a:cubicBezTo>
                  <a:cubicBezTo>
                    <a:pt x="1235129" y="786657"/>
                    <a:pt x="1232229" y="793997"/>
                    <a:pt x="1229242" y="801337"/>
                  </a:cubicBezTo>
                  <a:cubicBezTo>
                    <a:pt x="1224038" y="802788"/>
                    <a:pt x="1218834" y="804324"/>
                    <a:pt x="1213630" y="805860"/>
                  </a:cubicBezTo>
                  <a:close/>
                  <a:moveTo>
                    <a:pt x="1199638" y="793826"/>
                  </a:moveTo>
                  <a:cubicBezTo>
                    <a:pt x="1197164" y="799971"/>
                    <a:pt x="1194689" y="806201"/>
                    <a:pt x="1192215" y="812347"/>
                  </a:cubicBezTo>
                  <a:cubicBezTo>
                    <a:pt x="1183342" y="815078"/>
                    <a:pt x="1174469" y="817980"/>
                    <a:pt x="1165682" y="820881"/>
                  </a:cubicBezTo>
                  <a:cubicBezTo>
                    <a:pt x="1166364" y="817894"/>
                    <a:pt x="1167046" y="814822"/>
                    <a:pt x="1167644" y="811834"/>
                  </a:cubicBezTo>
                  <a:lnTo>
                    <a:pt x="1169520" y="803641"/>
                  </a:lnTo>
                  <a:cubicBezTo>
                    <a:pt x="1179588" y="800313"/>
                    <a:pt x="1189741" y="796898"/>
                    <a:pt x="1199723" y="793485"/>
                  </a:cubicBezTo>
                  <a:lnTo>
                    <a:pt x="1199723" y="793826"/>
                  </a:lnTo>
                  <a:close/>
                  <a:moveTo>
                    <a:pt x="1165596" y="811152"/>
                  </a:moveTo>
                  <a:cubicBezTo>
                    <a:pt x="1164572" y="814736"/>
                    <a:pt x="1163463" y="818321"/>
                    <a:pt x="1162439" y="821906"/>
                  </a:cubicBezTo>
                  <a:cubicBezTo>
                    <a:pt x="1160392" y="822588"/>
                    <a:pt x="1158429" y="823186"/>
                    <a:pt x="1156382" y="823869"/>
                  </a:cubicBezTo>
                  <a:lnTo>
                    <a:pt x="1156382" y="823869"/>
                  </a:lnTo>
                  <a:cubicBezTo>
                    <a:pt x="1156382" y="823869"/>
                    <a:pt x="1156126" y="823869"/>
                    <a:pt x="1156126" y="823869"/>
                  </a:cubicBezTo>
                  <a:lnTo>
                    <a:pt x="1155870" y="823869"/>
                  </a:lnTo>
                  <a:cubicBezTo>
                    <a:pt x="1155870" y="823869"/>
                    <a:pt x="1155870" y="823954"/>
                    <a:pt x="1155870" y="823954"/>
                  </a:cubicBezTo>
                  <a:cubicBezTo>
                    <a:pt x="1153396" y="824893"/>
                    <a:pt x="1151007" y="825832"/>
                    <a:pt x="1148533" y="826685"/>
                  </a:cubicBezTo>
                  <a:cubicBezTo>
                    <a:pt x="1146912" y="822418"/>
                    <a:pt x="1145205" y="818236"/>
                    <a:pt x="1143584" y="813968"/>
                  </a:cubicBezTo>
                  <a:cubicBezTo>
                    <a:pt x="1143840" y="813200"/>
                    <a:pt x="1144096" y="812432"/>
                    <a:pt x="1144267" y="811664"/>
                  </a:cubicBezTo>
                  <a:cubicBezTo>
                    <a:pt x="1152030" y="809189"/>
                    <a:pt x="1159795" y="806628"/>
                    <a:pt x="1167558" y="804153"/>
                  </a:cubicBezTo>
                  <a:lnTo>
                    <a:pt x="1165596" y="811066"/>
                  </a:lnTo>
                  <a:close/>
                  <a:moveTo>
                    <a:pt x="1134711" y="836329"/>
                  </a:moveTo>
                  <a:cubicBezTo>
                    <a:pt x="1133346" y="840000"/>
                    <a:pt x="1132067" y="843670"/>
                    <a:pt x="1130701" y="847339"/>
                  </a:cubicBezTo>
                  <a:lnTo>
                    <a:pt x="1130275" y="847595"/>
                  </a:lnTo>
                  <a:cubicBezTo>
                    <a:pt x="1130275" y="847595"/>
                    <a:pt x="1130275" y="847937"/>
                    <a:pt x="1130360" y="847852"/>
                  </a:cubicBezTo>
                  <a:lnTo>
                    <a:pt x="1130531" y="847852"/>
                  </a:lnTo>
                  <a:cubicBezTo>
                    <a:pt x="1130104" y="848961"/>
                    <a:pt x="1129677" y="850156"/>
                    <a:pt x="1129251" y="851351"/>
                  </a:cubicBezTo>
                  <a:lnTo>
                    <a:pt x="1124900" y="855277"/>
                  </a:lnTo>
                  <a:cubicBezTo>
                    <a:pt x="1120036" y="859715"/>
                    <a:pt x="1115088" y="864153"/>
                    <a:pt x="1110225" y="868591"/>
                  </a:cubicBezTo>
                  <a:cubicBezTo>
                    <a:pt x="1110396" y="867226"/>
                    <a:pt x="1110481" y="865860"/>
                    <a:pt x="1110652" y="864495"/>
                  </a:cubicBezTo>
                  <a:lnTo>
                    <a:pt x="1112870" y="844096"/>
                  </a:lnTo>
                  <a:cubicBezTo>
                    <a:pt x="1120122" y="841450"/>
                    <a:pt x="1127374" y="838890"/>
                    <a:pt x="1134626" y="836329"/>
                  </a:cubicBezTo>
                  <a:close/>
                  <a:moveTo>
                    <a:pt x="1112529" y="844267"/>
                  </a:moveTo>
                  <a:lnTo>
                    <a:pt x="1108690" y="864324"/>
                  </a:lnTo>
                  <a:cubicBezTo>
                    <a:pt x="1108348" y="866287"/>
                    <a:pt x="1107922" y="868164"/>
                    <a:pt x="1107581" y="870128"/>
                  </a:cubicBezTo>
                  <a:cubicBezTo>
                    <a:pt x="1103827" y="871493"/>
                    <a:pt x="1100073" y="872944"/>
                    <a:pt x="1096233" y="874310"/>
                  </a:cubicBezTo>
                  <a:cubicBezTo>
                    <a:pt x="1093929" y="867823"/>
                    <a:pt x="1091541" y="861422"/>
                    <a:pt x="1089237" y="854936"/>
                  </a:cubicBezTo>
                  <a:cubicBezTo>
                    <a:pt x="1090005" y="853997"/>
                    <a:pt x="1090858" y="853058"/>
                    <a:pt x="1091626" y="852034"/>
                  </a:cubicBezTo>
                  <a:cubicBezTo>
                    <a:pt x="1098537" y="849388"/>
                    <a:pt x="1105532" y="846827"/>
                    <a:pt x="1112444" y="844267"/>
                  </a:cubicBezTo>
                  <a:close/>
                  <a:moveTo>
                    <a:pt x="1063898" y="888477"/>
                  </a:moveTo>
                  <a:cubicBezTo>
                    <a:pt x="1067908" y="887112"/>
                    <a:pt x="1071833" y="885746"/>
                    <a:pt x="1075842" y="884381"/>
                  </a:cubicBezTo>
                  <a:cubicBezTo>
                    <a:pt x="1074989" y="889587"/>
                    <a:pt x="1074136" y="894793"/>
                    <a:pt x="1073283" y="900000"/>
                  </a:cubicBezTo>
                  <a:cubicBezTo>
                    <a:pt x="1069358" y="901621"/>
                    <a:pt x="1065519" y="903243"/>
                    <a:pt x="1061680" y="904864"/>
                  </a:cubicBezTo>
                  <a:cubicBezTo>
                    <a:pt x="1061850" y="902987"/>
                    <a:pt x="1062021" y="901194"/>
                    <a:pt x="1062192" y="899317"/>
                  </a:cubicBezTo>
                  <a:cubicBezTo>
                    <a:pt x="1062789" y="895732"/>
                    <a:pt x="1063301" y="892147"/>
                    <a:pt x="1063898" y="888477"/>
                  </a:cubicBezTo>
                  <a:close/>
                  <a:moveTo>
                    <a:pt x="1058693" y="937297"/>
                  </a:moveTo>
                  <a:lnTo>
                    <a:pt x="1058693" y="937126"/>
                  </a:lnTo>
                  <a:cubicBezTo>
                    <a:pt x="1058693" y="937126"/>
                    <a:pt x="1058693" y="937126"/>
                    <a:pt x="1058693" y="937126"/>
                  </a:cubicBezTo>
                  <a:cubicBezTo>
                    <a:pt x="1058950" y="934480"/>
                    <a:pt x="1059205" y="931749"/>
                    <a:pt x="1059461" y="929103"/>
                  </a:cubicBezTo>
                  <a:cubicBezTo>
                    <a:pt x="1062789" y="927738"/>
                    <a:pt x="1066201" y="926458"/>
                    <a:pt x="1069529" y="925177"/>
                  </a:cubicBezTo>
                  <a:cubicBezTo>
                    <a:pt x="1068761" y="930896"/>
                    <a:pt x="1067993" y="936614"/>
                    <a:pt x="1067225" y="942332"/>
                  </a:cubicBezTo>
                  <a:cubicBezTo>
                    <a:pt x="1063471" y="946685"/>
                    <a:pt x="1059717" y="951123"/>
                    <a:pt x="1056049" y="955561"/>
                  </a:cubicBezTo>
                  <a:cubicBezTo>
                    <a:pt x="1056902" y="949502"/>
                    <a:pt x="1057755" y="943527"/>
                    <a:pt x="1058608" y="937467"/>
                  </a:cubicBezTo>
                  <a:lnTo>
                    <a:pt x="1058608" y="937467"/>
                  </a:lnTo>
                  <a:cubicBezTo>
                    <a:pt x="1058608" y="937467"/>
                    <a:pt x="1058608" y="937297"/>
                    <a:pt x="1058608" y="937297"/>
                  </a:cubicBezTo>
                  <a:close/>
                  <a:moveTo>
                    <a:pt x="1109031" y="910241"/>
                  </a:moveTo>
                  <a:cubicBezTo>
                    <a:pt x="1109457" y="910071"/>
                    <a:pt x="1109969" y="909900"/>
                    <a:pt x="1110396" y="909729"/>
                  </a:cubicBezTo>
                  <a:cubicBezTo>
                    <a:pt x="1110225" y="910583"/>
                    <a:pt x="1109969" y="911436"/>
                    <a:pt x="1109798" y="912290"/>
                  </a:cubicBezTo>
                  <a:cubicBezTo>
                    <a:pt x="1109543" y="911607"/>
                    <a:pt x="1109286" y="910924"/>
                    <a:pt x="1109031" y="910156"/>
                  </a:cubicBezTo>
                  <a:close/>
                  <a:moveTo>
                    <a:pt x="1117392" y="910497"/>
                  </a:moveTo>
                  <a:lnTo>
                    <a:pt x="1117392" y="910497"/>
                  </a:lnTo>
                  <a:cubicBezTo>
                    <a:pt x="1117392" y="910497"/>
                    <a:pt x="1117392" y="910497"/>
                    <a:pt x="1117392" y="910497"/>
                  </a:cubicBezTo>
                  <a:lnTo>
                    <a:pt x="1117392" y="910497"/>
                  </a:lnTo>
                  <a:cubicBezTo>
                    <a:pt x="1117392" y="910497"/>
                    <a:pt x="1117392" y="910497"/>
                    <a:pt x="1117392" y="910497"/>
                  </a:cubicBezTo>
                  <a:cubicBezTo>
                    <a:pt x="1117648" y="909388"/>
                    <a:pt x="1117989" y="908193"/>
                    <a:pt x="1118245" y="907083"/>
                  </a:cubicBezTo>
                  <a:cubicBezTo>
                    <a:pt x="1125668" y="904438"/>
                    <a:pt x="1133176" y="901792"/>
                    <a:pt x="1140598" y="899146"/>
                  </a:cubicBezTo>
                  <a:cubicBezTo>
                    <a:pt x="1140257" y="900768"/>
                    <a:pt x="1139830" y="902389"/>
                    <a:pt x="1139489" y="904011"/>
                  </a:cubicBezTo>
                  <a:cubicBezTo>
                    <a:pt x="1134114" y="909559"/>
                    <a:pt x="1128739" y="915192"/>
                    <a:pt x="1123364" y="920825"/>
                  </a:cubicBezTo>
                  <a:lnTo>
                    <a:pt x="1123364" y="920825"/>
                  </a:lnTo>
                  <a:cubicBezTo>
                    <a:pt x="1123364" y="920825"/>
                    <a:pt x="1123364" y="920825"/>
                    <a:pt x="1123364" y="920825"/>
                  </a:cubicBezTo>
                  <a:lnTo>
                    <a:pt x="1123364" y="920825"/>
                  </a:lnTo>
                  <a:cubicBezTo>
                    <a:pt x="1123364" y="920825"/>
                    <a:pt x="1123364" y="920825"/>
                    <a:pt x="1123364" y="920825"/>
                  </a:cubicBezTo>
                  <a:cubicBezTo>
                    <a:pt x="1120890" y="923641"/>
                    <a:pt x="1118415" y="926543"/>
                    <a:pt x="1115941" y="929359"/>
                  </a:cubicBezTo>
                  <a:cubicBezTo>
                    <a:pt x="1115259" y="927311"/>
                    <a:pt x="1114491" y="925348"/>
                    <a:pt x="1113723" y="923300"/>
                  </a:cubicBezTo>
                  <a:cubicBezTo>
                    <a:pt x="1114918" y="919032"/>
                    <a:pt x="1116197" y="914765"/>
                    <a:pt x="1117392" y="910497"/>
                  </a:cubicBezTo>
                  <a:close/>
                  <a:moveTo>
                    <a:pt x="1127118" y="948819"/>
                  </a:moveTo>
                  <a:cubicBezTo>
                    <a:pt x="1126094" y="949928"/>
                    <a:pt x="1125070" y="951038"/>
                    <a:pt x="1124047" y="952147"/>
                  </a:cubicBezTo>
                  <a:cubicBezTo>
                    <a:pt x="1123790" y="951465"/>
                    <a:pt x="1123535" y="950782"/>
                    <a:pt x="1123364" y="950099"/>
                  </a:cubicBezTo>
                  <a:cubicBezTo>
                    <a:pt x="1124644" y="949672"/>
                    <a:pt x="1125838" y="949246"/>
                    <a:pt x="1127118" y="948819"/>
                  </a:cubicBezTo>
                  <a:close/>
                  <a:moveTo>
                    <a:pt x="1127459" y="957695"/>
                  </a:moveTo>
                  <a:cubicBezTo>
                    <a:pt x="1127289" y="958463"/>
                    <a:pt x="1127118" y="959317"/>
                    <a:pt x="1126947" y="960085"/>
                  </a:cubicBezTo>
                  <a:cubicBezTo>
                    <a:pt x="1126777" y="959658"/>
                    <a:pt x="1126606" y="959146"/>
                    <a:pt x="1126435" y="958719"/>
                  </a:cubicBezTo>
                  <a:cubicBezTo>
                    <a:pt x="1126777" y="958378"/>
                    <a:pt x="1127118" y="958036"/>
                    <a:pt x="1127459" y="957695"/>
                  </a:cubicBezTo>
                  <a:close/>
                  <a:moveTo>
                    <a:pt x="1130445" y="969900"/>
                  </a:moveTo>
                  <a:cubicBezTo>
                    <a:pt x="1132493" y="967681"/>
                    <a:pt x="1134541" y="965462"/>
                    <a:pt x="1136673" y="963243"/>
                  </a:cubicBezTo>
                  <a:cubicBezTo>
                    <a:pt x="1137783" y="962816"/>
                    <a:pt x="1138892" y="962304"/>
                    <a:pt x="1139916" y="961877"/>
                  </a:cubicBezTo>
                  <a:lnTo>
                    <a:pt x="1138039" y="967681"/>
                  </a:lnTo>
                  <a:cubicBezTo>
                    <a:pt x="1138039" y="967681"/>
                    <a:pt x="1138295" y="967851"/>
                    <a:pt x="1138295" y="967766"/>
                  </a:cubicBezTo>
                  <a:lnTo>
                    <a:pt x="1140769" y="961536"/>
                  </a:lnTo>
                  <a:cubicBezTo>
                    <a:pt x="1152372" y="956671"/>
                    <a:pt x="1164060" y="951977"/>
                    <a:pt x="1175749" y="947368"/>
                  </a:cubicBezTo>
                  <a:lnTo>
                    <a:pt x="1175237" y="951891"/>
                  </a:lnTo>
                  <a:cubicBezTo>
                    <a:pt x="1174554" y="952403"/>
                    <a:pt x="1173957" y="953001"/>
                    <a:pt x="1173274" y="953513"/>
                  </a:cubicBezTo>
                  <a:cubicBezTo>
                    <a:pt x="1163463" y="957610"/>
                    <a:pt x="1153737" y="961706"/>
                    <a:pt x="1144096" y="966059"/>
                  </a:cubicBezTo>
                  <a:cubicBezTo>
                    <a:pt x="1139745" y="968022"/>
                    <a:pt x="1135479" y="969985"/>
                    <a:pt x="1131213" y="972034"/>
                  </a:cubicBezTo>
                  <a:cubicBezTo>
                    <a:pt x="1130957" y="971351"/>
                    <a:pt x="1130701" y="970668"/>
                    <a:pt x="1130445" y="969985"/>
                  </a:cubicBezTo>
                  <a:close/>
                  <a:moveTo>
                    <a:pt x="1193665" y="945405"/>
                  </a:moveTo>
                  <a:cubicBezTo>
                    <a:pt x="1194689" y="944637"/>
                    <a:pt x="1195798" y="943783"/>
                    <a:pt x="1196822" y="943015"/>
                  </a:cubicBezTo>
                  <a:cubicBezTo>
                    <a:pt x="1196822" y="943015"/>
                    <a:pt x="1196822" y="943015"/>
                    <a:pt x="1196822" y="943015"/>
                  </a:cubicBezTo>
                  <a:cubicBezTo>
                    <a:pt x="1196822" y="943015"/>
                    <a:pt x="1196822" y="943015"/>
                    <a:pt x="1196822" y="943015"/>
                  </a:cubicBezTo>
                  <a:cubicBezTo>
                    <a:pt x="1196822" y="943015"/>
                    <a:pt x="1196822" y="943015"/>
                    <a:pt x="1196822" y="943015"/>
                  </a:cubicBezTo>
                  <a:cubicBezTo>
                    <a:pt x="1196822" y="943015"/>
                    <a:pt x="1196822" y="943015"/>
                    <a:pt x="1196822" y="943015"/>
                  </a:cubicBezTo>
                  <a:cubicBezTo>
                    <a:pt x="1199723" y="940625"/>
                    <a:pt x="1202624" y="938235"/>
                    <a:pt x="1205525" y="935761"/>
                  </a:cubicBezTo>
                  <a:cubicBezTo>
                    <a:pt x="1206377" y="935419"/>
                    <a:pt x="1207146" y="935078"/>
                    <a:pt x="1207999" y="934822"/>
                  </a:cubicBezTo>
                  <a:cubicBezTo>
                    <a:pt x="1207487" y="936870"/>
                    <a:pt x="1206889" y="938833"/>
                    <a:pt x="1206293" y="940881"/>
                  </a:cubicBezTo>
                  <a:cubicBezTo>
                    <a:pt x="1202027" y="942418"/>
                    <a:pt x="1197761" y="943954"/>
                    <a:pt x="1193495" y="945490"/>
                  </a:cubicBezTo>
                  <a:close/>
                  <a:moveTo>
                    <a:pt x="1212350" y="933029"/>
                  </a:moveTo>
                  <a:cubicBezTo>
                    <a:pt x="1217896" y="930810"/>
                    <a:pt x="1223441" y="928591"/>
                    <a:pt x="1228987" y="926458"/>
                  </a:cubicBezTo>
                  <a:cubicBezTo>
                    <a:pt x="1228475" y="928847"/>
                    <a:pt x="1227963" y="931237"/>
                    <a:pt x="1227366" y="933627"/>
                  </a:cubicBezTo>
                  <a:cubicBezTo>
                    <a:pt x="1221564" y="935590"/>
                    <a:pt x="1215763" y="937467"/>
                    <a:pt x="1210046" y="939516"/>
                  </a:cubicBezTo>
                  <a:cubicBezTo>
                    <a:pt x="1210814" y="937382"/>
                    <a:pt x="1211582" y="935163"/>
                    <a:pt x="1212350" y="933029"/>
                  </a:cubicBezTo>
                  <a:close/>
                  <a:moveTo>
                    <a:pt x="1216189" y="926970"/>
                  </a:moveTo>
                  <a:cubicBezTo>
                    <a:pt x="1221479" y="922617"/>
                    <a:pt x="1226683" y="918179"/>
                    <a:pt x="1231888" y="913826"/>
                  </a:cubicBezTo>
                  <a:cubicBezTo>
                    <a:pt x="1231291" y="916557"/>
                    <a:pt x="1230608" y="919288"/>
                    <a:pt x="1230011" y="922019"/>
                  </a:cubicBezTo>
                  <a:cubicBezTo>
                    <a:pt x="1225404" y="923641"/>
                    <a:pt x="1220796" y="925348"/>
                    <a:pt x="1216104" y="926970"/>
                  </a:cubicBezTo>
                  <a:close/>
                  <a:moveTo>
                    <a:pt x="1234362" y="911692"/>
                  </a:moveTo>
                  <a:cubicBezTo>
                    <a:pt x="1235044" y="911180"/>
                    <a:pt x="1235641" y="910583"/>
                    <a:pt x="1236324" y="910071"/>
                  </a:cubicBezTo>
                  <a:cubicBezTo>
                    <a:pt x="1245624" y="906657"/>
                    <a:pt x="1255008" y="903243"/>
                    <a:pt x="1264394" y="899829"/>
                  </a:cubicBezTo>
                  <a:cubicBezTo>
                    <a:pt x="1263711" y="903584"/>
                    <a:pt x="1262943" y="907339"/>
                    <a:pt x="1262261" y="911095"/>
                  </a:cubicBezTo>
                  <a:cubicBezTo>
                    <a:pt x="1252023" y="914423"/>
                    <a:pt x="1241870" y="917837"/>
                    <a:pt x="1231717" y="921422"/>
                  </a:cubicBezTo>
                  <a:cubicBezTo>
                    <a:pt x="1232655" y="918179"/>
                    <a:pt x="1233508" y="914936"/>
                    <a:pt x="1234447" y="911692"/>
                  </a:cubicBezTo>
                  <a:close/>
                  <a:moveTo>
                    <a:pt x="1242637" y="904694"/>
                  </a:moveTo>
                  <a:cubicBezTo>
                    <a:pt x="1250828" y="897780"/>
                    <a:pt x="1259103" y="890782"/>
                    <a:pt x="1267294" y="883869"/>
                  </a:cubicBezTo>
                  <a:cubicBezTo>
                    <a:pt x="1266441" y="888477"/>
                    <a:pt x="1265588" y="893086"/>
                    <a:pt x="1264735" y="897610"/>
                  </a:cubicBezTo>
                  <a:cubicBezTo>
                    <a:pt x="1257312" y="899914"/>
                    <a:pt x="1249975" y="902304"/>
                    <a:pt x="1242552" y="904608"/>
                  </a:cubicBezTo>
                  <a:close/>
                  <a:moveTo>
                    <a:pt x="1266782" y="881650"/>
                  </a:moveTo>
                  <a:cubicBezTo>
                    <a:pt x="1256715" y="889160"/>
                    <a:pt x="1246562" y="896756"/>
                    <a:pt x="1236495" y="904267"/>
                  </a:cubicBezTo>
                  <a:cubicBezTo>
                    <a:pt x="1237860" y="899658"/>
                    <a:pt x="1239140" y="895135"/>
                    <a:pt x="1240504" y="890526"/>
                  </a:cubicBezTo>
                  <a:cubicBezTo>
                    <a:pt x="1249378" y="887453"/>
                    <a:pt x="1258251" y="884381"/>
                    <a:pt x="1267209" y="881308"/>
                  </a:cubicBezTo>
                  <a:lnTo>
                    <a:pt x="1266868" y="881564"/>
                  </a:lnTo>
                  <a:close/>
                  <a:moveTo>
                    <a:pt x="1233594" y="906401"/>
                  </a:moveTo>
                  <a:cubicBezTo>
                    <a:pt x="1232655" y="907083"/>
                    <a:pt x="1231717" y="907766"/>
                    <a:pt x="1230864" y="908449"/>
                  </a:cubicBezTo>
                  <a:cubicBezTo>
                    <a:pt x="1227110" y="909644"/>
                    <a:pt x="1223356" y="910924"/>
                    <a:pt x="1219687" y="912119"/>
                  </a:cubicBezTo>
                  <a:cubicBezTo>
                    <a:pt x="1221564" y="906742"/>
                    <a:pt x="1223441" y="901280"/>
                    <a:pt x="1225318" y="895903"/>
                  </a:cubicBezTo>
                  <a:cubicBezTo>
                    <a:pt x="1229242" y="894537"/>
                    <a:pt x="1233253" y="893172"/>
                    <a:pt x="1237177" y="891721"/>
                  </a:cubicBezTo>
                  <a:cubicBezTo>
                    <a:pt x="1235983" y="896586"/>
                    <a:pt x="1234874" y="901450"/>
                    <a:pt x="1233679" y="906401"/>
                  </a:cubicBezTo>
                  <a:close/>
                  <a:moveTo>
                    <a:pt x="1226513" y="892147"/>
                  </a:moveTo>
                  <a:cubicBezTo>
                    <a:pt x="1227963" y="887880"/>
                    <a:pt x="1229413" y="883527"/>
                    <a:pt x="1230864" y="879260"/>
                  </a:cubicBezTo>
                  <a:lnTo>
                    <a:pt x="1230864" y="879260"/>
                  </a:lnTo>
                  <a:cubicBezTo>
                    <a:pt x="1230864" y="879260"/>
                    <a:pt x="1230864" y="879260"/>
                    <a:pt x="1230864" y="879260"/>
                  </a:cubicBezTo>
                  <a:lnTo>
                    <a:pt x="1230864" y="879260"/>
                  </a:lnTo>
                  <a:cubicBezTo>
                    <a:pt x="1230864" y="879260"/>
                    <a:pt x="1230864" y="879260"/>
                    <a:pt x="1230864" y="879260"/>
                  </a:cubicBezTo>
                  <a:cubicBezTo>
                    <a:pt x="1231973" y="875334"/>
                    <a:pt x="1233167" y="871322"/>
                    <a:pt x="1234276" y="867396"/>
                  </a:cubicBezTo>
                  <a:cubicBezTo>
                    <a:pt x="1237433" y="866372"/>
                    <a:pt x="1240590" y="865348"/>
                    <a:pt x="1243746" y="864409"/>
                  </a:cubicBezTo>
                  <a:cubicBezTo>
                    <a:pt x="1241699" y="872517"/>
                    <a:pt x="1239737" y="880625"/>
                    <a:pt x="1237774" y="888819"/>
                  </a:cubicBezTo>
                  <a:cubicBezTo>
                    <a:pt x="1234021" y="890014"/>
                    <a:pt x="1230267" y="891209"/>
                    <a:pt x="1226427" y="892403"/>
                  </a:cubicBezTo>
                  <a:close/>
                  <a:moveTo>
                    <a:pt x="1235129" y="864409"/>
                  </a:moveTo>
                  <a:cubicBezTo>
                    <a:pt x="1237007" y="857837"/>
                    <a:pt x="1238883" y="851180"/>
                    <a:pt x="1240675" y="844523"/>
                  </a:cubicBezTo>
                  <a:cubicBezTo>
                    <a:pt x="1243661" y="843584"/>
                    <a:pt x="1246648" y="842645"/>
                    <a:pt x="1249633" y="841706"/>
                  </a:cubicBezTo>
                  <a:cubicBezTo>
                    <a:pt x="1247842" y="848364"/>
                    <a:pt x="1246136" y="855021"/>
                    <a:pt x="1244429" y="861763"/>
                  </a:cubicBezTo>
                  <a:cubicBezTo>
                    <a:pt x="1241358" y="862617"/>
                    <a:pt x="1238201" y="863470"/>
                    <a:pt x="1235129" y="864324"/>
                  </a:cubicBezTo>
                  <a:close/>
                  <a:moveTo>
                    <a:pt x="1241358" y="842048"/>
                  </a:moveTo>
                  <a:cubicBezTo>
                    <a:pt x="1242808" y="836756"/>
                    <a:pt x="1244258" y="831465"/>
                    <a:pt x="1245709" y="826173"/>
                  </a:cubicBezTo>
                  <a:cubicBezTo>
                    <a:pt x="1248695" y="825149"/>
                    <a:pt x="1251681" y="824125"/>
                    <a:pt x="1254667" y="823101"/>
                  </a:cubicBezTo>
                  <a:cubicBezTo>
                    <a:pt x="1253132" y="828563"/>
                    <a:pt x="1251681" y="834025"/>
                    <a:pt x="1250145" y="839573"/>
                  </a:cubicBezTo>
                  <a:cubicBezTo>
                    <a:pt x="1247245" y="840426"/>
                    <a:pt x="1244258" y="841194"/>
                    <a:pt x="1241358" y="842048"/>
                  </a:cubicBezTo>
                  <a:close/>
                  <a:moveTo>
                    <a:pt x="1255520" y="793911"/>
                  </a:moveTo>
                  <a:cubicBezTo>
                    <a:pt x="1255520" y="793911"/>
                    <a:pt x="1254838" y="794082"/>
                    <a:pt x="1254582" y="794168"/>
                  </a:cubicBezTo>
                  <a:lnTo>
                    <a:pt x="1260128" y="774367"/>
                  </a:lnTo>
                  <a:cubicBezTo>
                    <a:pt x="1260128" y="774367"/>
                    <a:pt x="1259872" y="774196"/>
                    <a:pt x="1259872" y="774281"/>
                  </a:cubicBezTo>
                  <a:lnTo>
                    <a:pt x="1252790" y="794680"/>
                  </a:lnTo>
                  <a:cubicBezTo>
                    <a:pt x="1246648" y="796301"/>
                    <a:pt x="1240504" y="798008"/>
                    <a:pt x="1234362" y="799800"/>
                  </a:cubicBezTo>
                  <a:cubicBezTo>
                    <a:pt x="1236836" y="792460"/>
                    <a:pt x="1239310" y="785120"/>
                    <a:pt x="1241784" y="777781"/>
                  </a:cubicBezTo>
                  <a:cubicBezTo>
                    <a:pt x="1252364" y="773599"/>
                    <a:pt x="1262943" y="769416"/>
                    <a:pt x="1273522" y="765149"/>
                  </a:cubicBezTo>
                  <a:cubicBezTo>
                    <a:pt x="1270365" y="773940"/>
                    <a:pt x="1267380" y="782731"/>
                    <a:pt x="1264394" y="791607"/>
                  </a:cubicBezTo>
                  <a:cubicBezTo>
                    <a:pt x="1261407" y="792375"/>
                    <a:pt x="1258507" y="793143"/>
                    <a:pt x="1255520" y="793911"/>
                  </a:cubicBezTo>
                  <a:close/>
                  <a:moveTo>
                    <a:pt x="1243320" y="773172"/>
                  </a:moveTo>
                  <a:cubicBezTo>
                    <a:pt x="1244344" y="770099"/>
                    <a:pt x="1245368" y="767027"/>
                    <a:pt x="1246477" y="763954"/>
                  </a:cubicBezTo>
                  <a:lnTo>
                    <a:pt x="1249804" y="754395"/>
                  </a:lnTo>
                  <a:cubicBezTo>
                    <a:pt x="1258507" y="750725"/>
                    <a:pt x="1267209" y="747140"/>
                    <a:pt x="1275911" y="743471"/>
                  </a:cubicBezTo>
                  <a:lnTo>
                    <a:pt x="1282310" y="740825"/>
                  </a:lnTo>
                  <a:cubicBezTo>
                    <a:pt x="1279751" y="747909"/>
                    <a:pt x="1277106" y="754907"/>
                    <a:pt x="1274631" y="761991"/>
                  </a:cubicBezTo>
                  <a:cubicBezTo>
                    <a:pt x="1264223" y="765746"/>
                    <a:pt x="1253814" y="769502"/>
                    <a:pt x="1243320" y="773172"/>
                  </a:cubicBezTo>
                  <a:close/>
                  <a:moveTo>
                    <a:pt x="1244600" y="763015"/>
                  </a:moveTo>
                  <a:cubicBezTo>
                    <a:pt x="1243064" y="766770"/>
                    <a:pt x="1241528" y="770526"/>
                    <a:pt x="1239993" y="774281"/>
                  </a:cubicBezTo>
                  <a:cubicBezTo>
                    <a:pt x="1233765" y="776500"/>
                    <a:pt x="1227451" y="778719"/>
                    <a:pt x="1221223" y="780938"/>
                  </a:cubicBezTo>
                  <a:cubicBezTo>
                    <a:pt x="1222247" y="777439"/>
                    <a:pt x="1223356" y="774025"/>
                    <a:pt x="1224380" y="770526"/>
                  </a:cubicBezTo>
                  <a:lnTo>
                    <a:pt x="1226427" y="763954"/>
                  </a:lnTo>
                  <a:cubicBezTo>
                    <a:pt x="1233508" y="761052"/>
                    <a:pt x="1240675" y="758065"/>
                    <a:pt x="1247757" y="755078"/>
                  </a:cubicBezTo>
                  <a:lnTo>
                    <a:pt x="1244600" y="762930"/>
                  </a:lnTo>
                  <a:close/>
                  <a:moveTo>
                    <a:pt x="1201771" y="788022"/>
                  </a:moveTo>
                  <a:cubicBezTo>
                    <a:pt x="1191277" y="791948"/>
                    <a:pt x="1180782" y="795874"/>
                    <a:pt x="1170288" y="799715"/>
                  </a:cubicBezTo>
                  <a:lnTo>
                    <a:pt x="1173786" y="784096"/>
                  </a:lnTo>
                  <a:cubicBezTo>
                    <a:pt x="1185304" y="779914"/>
                    <a:pt x="1196822" y="775732"/>
                    <a:pt x="1208255" y="771465"/>
                  </a:cubicBezTo>
                  <a:lnTo>
                    <a:pt x="1201685" y="788022"/>
                  </a:lnTo>
                  <a:close/>
                  <a:moveTo>
                    <a:pt x="1143840" y="811920"/>
                  </a:moveTo>
                  <a:cubicBezTo>
                    <a:pt x="1143670" y="812347"/>
                    <a:pt x="1143499" y="812859"/>
                    <a:pt x="1143328" y="813286"/>
                  </a:cubicBezTo>
                  <a:cubicBezTo>
                    <a:pt x="1143158" y="812944"/>
                    <a:pt x="1143072" y="812603"/>
                    <a:pt x="1142901" y="812176"/>
                  </a:cubicBezTo>
                  <a:cubicBezTo>
                    <a:pt x="1143243" y="812090"/>
                    <a:pt x="1143499" y="812005"/>
                    <a:pt x="1143840" y="811834"/>
                  </a:cubicBezTo>
                  <a:close/>
                  <a:moveTo>
                    <a:pt x="1055963" y="909729"/>
                  </a:moveTo>
                  <a:lnTo>
                    <a:pt x="1050503" y="911266"/>
                  </a:lnTo>
                  <a:cubicBezTo>
                    <a:pt x="1052380" y="910583"/>
                    <a:pt x="1054257" y="909815"/>
                    <a:pt x="1056134" y="909132"/>
                  </a:cubicBezTo>
                  <a:cubicBezTo>
                    <a:pt x="1056134" y="909388"/>
                    <a:pt x="1056134" y="909559"/>
                    <a:pt x="1056049" y="909815"/>
                  </a:cubicBezTo>
                  <a:close/>
                  <a:moveTo>
                    <a:pt x="1066372" y="951977"/>
                  </a:moveTo>
                  <a:cubicBezTo>
                    <a:pt x="1066372" y="951977"/>
                    <a:pt x="1066372" y="952147"/>
                    <a:pt x="1066372" y="952233"/>
                  </a:cubicBezTo>
                  <a:lnTo>
                    <a:pt x="1066031" y="952403"/>
                  </a:lnTo>
                  <a:cubicBezTo>
                    <a:pt x="1066031" y="952403"/>
                    <a:pt x="1066287" y="952147"/>
                    <a:pt x="1066372" y="952062"/>
                  </a:cubicBezTo>
                  <a:close/>
                  <a:moveTo>
                    <a:pt x="1073795" y="946088"/>
                  </a:moveTo>
                  <a:lnTo>
                    <a:pt x="1073795" y="946088"/>
                  </a:lnTo>
                  <a:cubicBezTo>
                    <a:pt x="1073795" y="946088"/>
                    <a:pt x="1073795" y="945917"/>
                    <a:pt x="1073795" y="945917"/>
                  </a:cubicBezTo>
                  <a:lnTo>
                    <a:pt x="1073795" y="945746"/>
                  </a:lnTo>
                  <a:cubicBezTo>
                    <a:pt x="1073795" y="945746"/>
                    <a:pt x="1073795" y="945746"/>
                    <a:pt x="1073795" y="945746"/>
                  </a:cubicBezTo>
                  <a:cubicBezTo>
                    <a:pt x="1073795" y="945234"/>
                    <a:pt x="1073795" y="944722"/>
                    <a:pt x="1073880" y="944210"/>
                  </a:cubicBezTo>
                  <a:cubicBezTo>
                    <a:pt x="1077208" y="940711"/>
                    <a:pt x="1080535" y="937297"/>
                    <a:pt x="1083862" y="933797"/>
                  </a:cubicBezTo>
                  <a:lnTo>
                    <a:pt x="1083862" y="933797"/>
                  </a:lnTo>
                  <a:cubicBezTo>
                    <a:pt x="1083862" y="933797"/>
                    <a:pt x="1083947" y="933627"/>
                    <a:pt x="1083947" y="933627"/>
                  </a:cubicBezTo>
                  <a:lnTo>
                    <a:pt x="1084118" y="933456"/>
                  </a:lnTo>
                  <a:lnTo>
                    <a:pt x="1084118" y="933456"/>
                  </a:lnTo>
                  <a:cubicBezTo>
                    <a:pt x="1088811" y="928164"/>
                    <a:pt x="1093503" y="922787"/>
                    <a:pt x="1098195" y="917496"/>
                  </a:cubicBezTo>
                  <a:cubicBezTo>
                    <a:pt x="1098195" y="917581"/>
                    <a:pt x="1098195" y="917667"/>
                    <a:pt x="1098281" y="917837"/>
                  </a:cubicBezTo>
                  <a:cubicBezTo>
                    <a:pt x="1097854" y="919971"/>
                    <a:pt x="1097513" y="922105"/>
                    <a:pt x="1097086" y="924238"/>
                  </a:cubicBezTo>
                  <a:lnTo>
                    <a:pt x="1097086" y="924238"/>
                  </a:lnTo>
                  <a:cubicBezTo>
                    <a:pt x="1097086" y="924238"/>
                    <a:pt x="1097086" y="924238"/>
                    <a:pt x="1097086" y="924238"/>
                  </a:cubicBezTo>
                  <a:cubicBezTo>
                    <a:pt x="1097086" y="924238"/>
                    <a:pt x="1097086" y="924238"/>
                    <a:pt x="1097086" y="924238"/>
                  </a:cubicBezTo>
                  <a:lnTo>
                    <a:pt x="1097086" y="924238"/>
                  </a:lnTo>
                  <a:cubicBezTo>
                    <a:pt x="1096404" y="929530"/>
                    <a:pt x="1095807" y="934822"/>
                    <a:pt x="1095209" y="940113"/>
                  </a:cubicBezTo>
                  <a:cubicBezTo>
                    <a:pt x="1087872" y="943100"/>
                    <a:pt x="1080535" y="946173"/>
                    <a:pt x="1073283" y="949160"/>
                  </a:cubicBezTo>
                  <a:cubicBezTo>
                    <a:pt x="1073454" y="948051"/>
                    <a:pt x="1073539" y="947026"/>
                    <a:pt x="1073709" y="945917"/>
                  </a:cubicBezTo>
                  <a:close/>
                  <a:moveTo>
                    <a:pt x="1103058" y="931152"/>
                  </a:moveTo>
                  <a:cubicBezTo>
                    <a:pt x="1103570" y="932603"/>
                    <a:pt x="1104082" y="934054"/>
                    <a:pt x="1104594" y="935505"/>
                  </a:cubicBezTo>
                  <a:cubicBezTo>
                    <a:pt x="1104594" y="935846"/>
                    <a:pt x="1104424" y="936273"/>
                    <a:pt x="1104338" y="936614"/>
                  </a:cubicBezTo>
                  <a:cubicBezTo>
                    <a:pt x="1103485" y="936955"/>
                    <a:pt x="1102717" y="937297"/>
                    <a:pt x="1101864" y="937638"/>
                  </a:cubicBezTo>
                  <a:cubicBezTo>
                    <a:pt x="1102291" y="935505"/>
                    <a:pt x="1102632" y="933371"/>
                    <a:pt x="1103058" y="931152"/>
                  </a:cubicBezTo>
                  <a:close/>
                  <a:moveTo>
                    <a:pt x="1103656" y="939687"/>
                  </a:moveTo>
                  <a:cubicBezTo>
                    <a:pt x="1103315" y="941394"/>
                    <a:pt x="1102888" y="943186"/>
                    <a:pt x="1102547" y="944893"/>
                  </a:cubicBezTo>
                  <a:cubicBezTo>
                    <a:pt x="1101694" y="945917"/>
                    <a:pt x="1100755" y="946941"/>
                    <a:pt x="1099902" y="947965"/>
                  </a:cubicBezTo>
                  <a:cubicBezTo>
                    <a:pt x="1100414" y="945490"/>
                    <a:pt x="1100840" y="943015"/>
                    <a:pt x="1101352" y="940540"/>
                  </a:cubicBezTo>
                  <a:cubicBezTo>
                    <a:pt x="1102120" y="940284"/>
                    <a:pt x="1102888" y="939943"/>
                    <a:pt x="1103656" y="939687"/>
                  </a:cubicBezTo>
                  <a:close/>
                  <a:moveTo>
                    <a:pt x="1106642" y="948477"/>
                  </a:moveTo>
                  <a:cubicBezTo>
                    <a:pt x="1107239" y="947880"/>
                    <a:pt x="1107836" y="947197"/>
                    <a:pt x="1108433" y="946600"/>
                  </a:cubicBezTo>
                  <a:cubicBezTo>
                    <a:pt x="1109202" y="948733"/>
                    <a:pt x="1109969" y="950953"/>
                    <a:pt x="1110737" y="953086"/>
                  </a:cubicBezTo>
                  <a:lnTo>
                    <a:pt x="1104765" y="955476"/>
                  </a:lnTo>
                  <a:cubicBezTo>
                    <a:pt x="1105362" y="953171"/>
                    <a:pt x="1106045" y="950782"/>
                    <a:pt x="1106642" y="948477"/>
                  </a:cubicBezTo>
                  <a:close/>
                  <a:moveTo>
                    <a:pt x="1111164" y="954366"/>
                  </a:moveTo>
                  <a:cubicBezTo>
                    <a:pt x="1112187" y="957268"/>
                    <a:pt x="1113211" y="960170"/>
                    <a:pt x="1114150" y="963072"/>
                  </a:cubicBezTo>
                  <a:cubicBezTo>
                    <a:pt x="1109969" y="967766"/>
                    <a:pt x="1105789" y="972375"/>
                    <a:pt x="1101608" y="977069"/>
                  </a:cubicBezTo>
                  <a:cubicBezTo>
                    <a:pt x="1100670" y="977496"/>
                    <a:pt x="1099731" y="978008"/>
                    <a:pt x="1098707" y="978520"/>
                  </a:cubicBezTo>
                  <a:cubicBezTo>
                    <a:pt x="1100499" y="971266"/>
                    <a:pt x="1102376" y="964096"/>
                    <a:pt x="1104338" y="956842"/>
                  </a:cubicBezTo>
                  <a:lnTo>
                    <a:pt x="1111078" y="954452"/>
                  </a:lnTo>
                  <a:close/>
                  <a:moveTo>
                    <a:pt x="1116112" y="968620"/>
                  </a:moveTo>
                  <a:cubicBezTo>
                    <a:pt x="1116112" y="968620"/>
                    <a:pt x="1116368" y="969388"/>
                    <a:pt x="1116539" y="969815"/>
                  </a:cubicBezTo>
                  <a:cubicBezTo>
                    <a:pt x="1115430" y="970327"/>
                    <a:pt x="1114320" y="970839"/>
                    <a:pt x="1113211" y="971351"/>
                  </a:cubicBezTo>
                  <a:cubicBezTo>
                    <a:pt x="1114150" y="970412"/>
                    <a:pt x="1115088" y="969473"/>
                    <a:pt x="1116112" y="968534"/>
                  </a:cubicBezTo>
                  <a:close/>
                  <a:moveTo>
                    <a:pt x="1174299" y="960000"/>
                  </a:moveTo>
                  <a:lnTo>
                    <a:pt x="1174299" y="960341"/>
                  </a:lnTo>
                  <a:cubicBezTo>
                    <a:pt x="1174299" y="960341"/>
                    <a:pt x="1173786" y="964438"/>
                    <a:pt x="1173786" y="964438"/>
                  </a:cubicBezTo>
                  <a:lnTo>
                    <a:pt x="1175237" y="960512"/>
                  </a:lnTo>
                  <a:lnTo>
                    <a:pt x="1175919" y="958719"/>
                  </a:lnTo>
                  <a:cubicBezTo>
                    <a:pt x="1177114" y="957866"/>
                    <a:pt x="1178223" y="956927"/>
                    <a:pt x="1179417" y="956074"/>
                  </a:cubicBezTo>
                  <a:cubicBezTo>
                    <a:pt x="1180441" y="959231"/>
                    <a:pt x="1181380" y="962389"/>
                    <a:pt x="1182403" y="965547"/>
                  </a:cubicBezTo>
                  <a:lnTo>
                    <a:pt x="1150495" y="978520"/>
                  </a:lnTo>
                  <a:cubicBezTo>
                    <a:pt x="1149727" y="978861"/>
                    <a:pt x="1149045" y="979117"/>
                    <a:pt x="1148276" y="979459"/>
                  </a:cubicBezTo>
                  <a:cubicBezTo>
                    <a:pt x="1156979" y="972972"/>
                    <a:pt x="1165596" y="966486"/>
                    <a:pt x="1174213" y="960000"/>
                  </a:cubicBezTo>
                  <a:close/>
                  <a:moveTo>
                    <a:pt x="1195286" y="965377"/>
                  </a:moveTo>
                  <a:cubicBezTo>
                    <a:pt x="1195286" y="965377"/>
                    <a:pt x="1195457" y="965377"/>
                    <a:pt x="1195543" y="965291"/>
                  </a:cubicBezTo>
                  <a:cubicBezTo>
                    <a:pt x="1195543" y="965291"/>
                    <a:pt x="1195372" y="965377"/>
                    <a:pt x="1195372" y="965462"/>
                  </a:cubicBezTo>
                  <a:lnTo>
                    <a:pt x="1195372" y="965462"/>
                  </a:lnTo>
                  <a:close/>
                  <a:moveTo>
                    <a:pt x="1197334" y="971010"/>
                  </a:moveTo>
                  <a:lnTo>
                    <a:pt x="1197334" y="971436"/>
                  </a:lnTo>
                  <a:cubicBezTo>
                    <a:pt x="1197334" y="971436"/>
                    <a:pt x="1197248" y="971180"/>
                    <a:pt x="1197164" y="971095"/>
                  </a:cubicBezTo>
                  <a:cubicBezTo>
                    <a:pt x="1197164" y="971095"/>
                    <a:pt x="1197164" y="971095"/>
                    <a:pt x="1197334" y="971010"/>
                  </a:cubicBezTo>
                  <a:close/>
                  <a:moveTo>
                    <a:pt x="1187181" y="980825"/>
                  </a:moveTo>
                  <a:cubicBezTo>
                    <a:pt x="1184195" y="982105"/>
                    <a:pt x="1181294" y="983385"/>
                    <a:pt x="1178394" y="984665"/>
                  </a:cubicBezTo>
                  <a:cubicBezTo>
                    <a:pt x="1181124" y="982702"/>
                    <a:pt x="1183854" y="980739"/>
                    <a:pt x="1186584" y="978776"/>
                  </a:cubicBezTo>
                  <a:cubicBezTo>
                    <a:pt x="1186755" y="979459"/>
                    <a:pt x="1187011" y="980142"/>
                    <a:pt x="1187181" y="980825"/>
                  </a:cubicBezTo>
                  <a:close/>
                  <a:moveTo>
                    <a:pt x="1197931" y="970583"/>
                  </a:moveTo>
                  <a:cubicBezTo>
                    <a:pt x="1197931" y="970583"/>
                    <a:pt x="1198102" y="970497"/>
                    <a:pt x="1198102" y="970412"/>
                  </a:cubicBezTo>
                  <a:lnTo>
                    <a:pt x="1197931" y="971010"/>
                  </a:lnTo>
                  <a:lnTo>
                    <a:pt x="1197931" y="970497"/>
                  </a:lnTo>
                  <a:close/>
                  <a:moveTo>
                    <a:pt x="1203733" y="957354"/>
                  </a:moveTo>
                  <a:lnTo>
                    <a:pt x="1204586" y="954964"/>
                  </a:lnTo>
                  <a:cubicBezTo>
                    <a:pt x="1205866" y="951379"/>
                    <a:pt x="1207060" y="947880"/>
                    <a:pt x="1208340" y="944295"/>
                  </a:cubicBezTo>
                  <a:cubicBezTo>
                    <a:pt x="1214397" y="941991"/>
                    <a:pt x="1220455" y="939687"/>
                    <a:pt x="1226513" y="937382"/>
                  </a:cubicBezTo>
                  <a:cubicBezTo>
                    <a:pt x="1226171" y="938833"/>
                    <a:pt x="1225830" y="940369"/>
                    <a:pt x="1225574" y="941820"/>
                  </a:cubicBezTo>
                  <a:cubicBezTo>
                    <a:pt x="1222332" y="944210"/>
                    <a:pt x="1219090" y="946600"/>
                    <a:pt x="1215848" y="948989"/>
                  </a:cubicBezTo>
                  <a:cubicBezTo>
                    <a:pt x="1215848" y="948989"/>
                    <a:pt x="1215848" y="948989"/>
                    <a:pt x="1215848" y="948989"/>
                  </a:cubicBezTo>
                  <a:cubicBezTo>
                    <a:pt x="1215848" y="948989"/>
                    <a:pt x="1215763" y="949075"/>
                    <a:pt x="1215677" y="949160"/>
                  </a:cubicBezTo>
                  <a:cubicBezTo>
                    <a:pt x="1215677" y="949160"/>
                    <a:pt x="1215592" y="949160"/>
                    <a:pt x="1215507" y="949246"/>
                  </a:cubicBezTo>
                  <a:cubicBezTo>
                    <a:pt x="1215507" y="949246"/>
                    <a:pt x="1215507" y="949246"/>
                    <a:pt x="1215507" y="949246"/>
                  </a:cubicBezTo>
                  <a:cubicBezTo>
                    <a:pt x="1212521" y="951635"/>
                    <a:pt x="1209620" y="954025"/>
                    <a:pt x="1206634" y="956330"/>
                  </a:cubicBezTo>
                  <a:cubicBezTo>
                    <a:pt x="1205695" y="956671"/>
                    <a:pt x="1204756" y="957012"/>
                    <a:pt x="1203818" y="957354"/>
                  </a:cubicBezTo>
                  <a:close/>
                  <a:moveTo>
                    <a:pt x="1226086" y="941394"/>
                  </a:moveTo>
                  <a:cubicBezTo>
                    <a:pt x="1226513" y="939943"/>
                    <a:pt x="1226854" y="938492"/>
                    <a:pt x="1227280" y="937126"/>
                  </a:cubicBezTo>
                  <a:cubicBezTo>
                    <a:pt x="1230437" y="935931"/>
                    <a:pt x="1233679" y="934736"/>
                    <a:pt x="1236836" y="933627"/>
                  </a:cubicBezTo>
                  <a:cubicBezTo>
                    <a:pt x="1233253" y="936187"/>
                    <a:pt x="1229669" y="938833"/>
                    <a:pt x="1226086" y="941479"/>
                  </a:cubicBezTo>
                  <a:close/>
                  <a:moveTo>
                    <a:pt x="1257739" y="923897"/>
                  </a:moveTo>
                  <a:cubicBezTo>
                    <a:pt x="1258507" y="923300"/>
                    <a:pt x="1259274" y="922617"/>
                    <a:pt x="1260042" y="922019"/>
                  </a:cubicBezTo>
                  <a:lnTo>
                    <a:pt x="1259786" y="923300"/>
                  </a:lnTo>
                  <a:cubicBezTo>
                    <a:pt x="1259103" y="923470"/>
                    <a:pt x="1258421" y="923726"/>
                    <a:pt x="1257739" y="923897"/>
                  </a:cubicBezTo>
                  <a:close/>
                  <a:moveTo>
                    <a:pt x="1244429" y="927994"/>
                  </a:moveTo>
                  <a:cubicBezTo>
                    <a:pt x="1239566" y="929530"/>
                    <a:pt x="1234617" y="931066"/>
                    <a:pt x="1229755" y="932688"/>
                  </a:cubicBezTo>
                  <a:cubicBezTo>
                    <a:pt x="1229242" y="932859"/>
                    <a:pt x="1228816" y="933029"/>
                    <a:pt x="1228304" y="933200"/>
                  </a:cubicBezTo>
                  <a:cubicBezTo>
                    <a:pt x="1228987" y="930725"/>
                    <a:pt x="1229669" y="928335"/>
                    <a:pt x="1230352" y="925860"/>
                  </a:cubicBezTo>
                  <a:cubicBezTo>
                    <a:pt x="1240761" y="921849"/>
                    <a:pt x="1251169" y="917923"/>
                    <a:pt x="1261578" y="914082"/>
                  </a:cubicBezTo>
                  <a:cubicBezTo>
                    <a:pt x="1261493" y="914680"/>
                    <a:pt x="1261322" y="915362"/>
                    <a:pt x="1261236" y="915960"/>
                  </a:cubicBezTo>
                  <a:cubicBezTo>
                    <a:pt x="1255606" y="919971"/>
                    <a:pt x="1250060" y="923982"/>
                    <a:pt x="1244515" y="927994"/>
                  </a:cubicBezTo>
                  <a:close/>
                  <a:moveTo>
                    <a:pt x="1264308" y="913058"/>
                  </a:moveTo>
                  <a:cubicBezTo>
                    <a:pt x="1264906" y="912802"/>
                    <a:pt x="1265588" y="912631"/>
                    <a:pt x="1266185" y="912375"/>
                  </a:cubicBezTo>
                  <a:cubicBezTo>
                    <a:pt x="1265502" y="912887"/>
                    <a:pt x="1264820" y="913399"/>
                    <a:pt x="1264052" y="913911"/>
                  </a:cubicBezTo>
                  <a:cubicBezTo>
                    <a:pt x="1264052" y="913655"/>
                    <a:pt x="1264223" y="913399"/>
                    <a:pt x="1264223" y="913143"/>
                  </a:cubicBezTo>
                  <a:close/>
                  <a:moveTo>
                    <a:pt x="1265076" y="910071"/>
                  </a:moveTo>
                  <a:cubicBezTo>
                    <a:pt x="1266015" y="906230"/>
                    <a:pt x="1267038" y="902304"/>
                    <a:pt x="1267977" y="898463"/>
                  </a:cubicBezTo>
                  <a:cubicBezTo>
                    <a:pt x="1270622" y="897524"/>
                    <a:pt x="1273181" y="896586"/>
                    <a:pt x="1275826" y="895647"/>
                  </a:cubicBezTo>
                  <a:lnTo>
                    <a:pt x="1302701" y="886173"/>
                  </a:lnTo>
                  <a:lnTo>
                    <a:pt x="1285126" y="898890"/>
                  </a:lnTo>
                  <a:cubicBezTo>
                    <a:pt x="1281115" y="901792"/>
                    <a:pt x="1277106" y="904608"/>
                    <a:pt x="1273096" y="907510"/>
                  </a:cubicBezTo>
                  <a:cubicBezTo>
                    <a:pt x="1270451" y="908364"/>
                    <a:pt x="1267806" y="909217"/>
                    <a:pt x="1265076" y="910156"/>
                  </a:cubicBezTo>
                  <a:close/>
                  <a:moveTo>
                    <a:pt x="1303554" y="885490"/>
                  </a:moveTo>
                  <a:lnTo>
                    <a:pt x="1303469" y="885490"/>
                  </a:lnTo>
                  <a:cubicBezTo>
                    <a:pt x="1303469" y="885490"/>
                    <a:pt x="1275570" y="894281"/>
                    <a:pt x="1275570" y="894281"/>
                  </a:cubicBezTo>
                  <a:cubicBezTo>
                    <a:pt x="1273181" y="895049"/>
                    <a:pt x="1270877" y="895732"/>
                    <a:pt x="1268489" y="896500"/>
                  </a:cubicBezTo>
                  <a:cubicBezTo>
                    <a:pt x="1269854" y="890867"/>
                    <a:pt x="1271219" y="885234"/>
                    <a:pt x="1272584" y="879516"/>
                  </a:cubicBezTo>
                  <a:cubicBezTo>
                    <a:pt x="1274461" y="878918"/>
                    <a:pt x="1276252" y="878236"/>
                    <a:pt x="1278130" y="877638"/>
                  </a:cubicBezTo>
                  <a:cubicBezTo>
                    <a:pt x="1286320" y="874907"/>
                    <a:pt x="1294596" y="872261"/>
                    <a:pt x="1302871" y="869530"/>
                  </a:cubicBezTo>
                  <a:cubicBezTo>
                    <a:pt x="1303042" y="874822"/>
                    <a:pt x="1303298" y="880199"/>
                    <a:pt x="1303554" y="885490"/>
                  </a:cubicBezTo>
                  <a:close/>
                  <a:moveTo>
                    <a:pt x="1241358" y="887453"/>
                  </a:moveTo>
                  <a:cubicBezTo>
                    <a:pt x="1243832" y="879175"/>
                    <a:pt x="1246306" y="870896"/>
                    <a:pt x="1248866" y="862617"/>
                  </a:cubicBezTo>
                  <a:cubicBezTo>
                    <a:pt x="1255008" y="860739"/>
                    <a:pt x="1261152" y="858776"/>
                    <a:pt x="1267294" y="856984"/>
                  </a:cubicBezTo>
                  <a:cubicBezTo>
                    <a:pt x="1269001" y="856472"/>
                    <a:pt x="1270707" y="856045"/>
                    <a:pt x="1272328" y="855533"/>
                  </a:cubicBezTo>
                  <a:cubicBezTo>
                    <a:pt x="1270963" y="863470"/>
                    <a:pt x="1269512" y="871322"/>
                    <a:pt x="1268062" y="879260"/>
                  </a:cubicBezTo>
                  <a:cubicBezTo>
                    <a:pt x="1259103" y="881991"/>
                    <a:pt x="1250231" y="884722"/>
                    <a:pt x="1241272" y="887453"/>
                  </a:cubicBezTo>
                  <a:close/>
                  <a:moveTo>
                    <a:pt x="1267123" y="855618"/>
                  </a:moveTo>
                  <a:cubicBezTo>
                    <a:pt x="1261236" y="857154"/>
                    <a:pt x="1255435" y="858776"/>
                    <a:pt x="1249548" y="860398"/>
                  </a:cubicBezTo>
                  <a:cubicBezTo>
                    <a:pt x="1251681" y="853485"/>
                    <a:pt x="1253814" y="846657"/>
                    <a:pt x="1256032" y="839744"/>
                  </a:cubicBezTo>
                  <a:cubicBezTo>
                    <a:pt x="1259360" y="838719"/>
                    <a:pt x="1262687" y="837610"/>
                    <a:pt x="1266100" y="836586"/>
                  </a:cubicBezTo>
                  <a:cubicBezTo>
                    <a:pt x="1269427" y="835561"/>
                    <a:pt x="1272840" y="834537"/>
                    <a:pt x="1276252" y="833598"/>
                  </a:cubicBezTo>
                  <a:cubicBezTo>
                    <a:pt x="1275058" y="840512"/>
                    <a:pt x="1273864" y="847339"/>
                    <a:pt x="1272669" y="854253"/>
                  </a:cubicBezTo>
                  <a:cubicBezTo>
                    <a:pt x="1270877" y="854765"/>
                    <a:pt x="1269001" y="855192"/>
                    <a:pt x="1267209" y="855618"/>
                  </a:cubicBezTo>
                  <a:close/>
                  <a:moveTo>
                    <a:pt x="1262602" y="819004"/>
                  </a:moveTo>
                  <a:cubicBezTo>
                    <a:pt x="1263455" y="816443"/>
                    <a:pt x="1264223" y="813883"/>
                    <a:pt x="1265076" y="811322"/>
                  </a:cubicBezTo>
                  <a:lnTo>
                    <a:pt x="1265076" y="811322"/>
                  </a:lnTo>
                  <a:cubicBezTo>
                    <a:pt x="1265076" y="811322"/>
                    <a:pt x="1265076" y="811322"/>
                    <a:pt x="1265076" y="811322"/>
                  </a:cubicBezTo>
                  <a:lnTo>
                    <a:pt x="1265076" y="811322"/>
                  </a:lnTo>
                  <a:cubicBezTo>
                    <a:pt x="1265076" y="811322"/>
                    <a:pt x="1265076" y="811322"/>
                    <a:pt x="1265076" y="811322"/>
                  </a:cubicBezTo>
                  <a:cubicBezTo>
                    <a:pt x="1267038" y="804495"/>
                    <a:pt x="1269001" y="797667"/>
                    <a:pt x="1271048" y="790839"/>
                  </a:cubicBezTo>
                  <a:cubicBezTo>
                    <a:pt x="1275826" y="789473"/>
                    <a:pt x="1280604" y="788022"/>
                    <a:pt x="1285467" y="786657"/>
                  </a:cubicBezTo>
                  <a:cubicBezTo>
                    <a:pt x="1283590" y="795789"/>
                    <a:pt x="1281798" y="804921"/>
                    <a:pt x="1279921" y="813968"/>
                  </a:cubicBezTo>
                  <a:lnTo>
                    <a:pt x="1262602" y="819089"/>
                  </a:lnTo>
                  <a:close/>
                  <a:moveTo>
                    <a:pt x="1271304" y="789729"/>
                  </a:moveTo>
                  <a:cubicBezTo>
                    <a:pt x="1273949" y="780768"/>
                    <a:pt x="1276594" y="771721"/>
                    <a:pt x="1279324" y="762759"/>
                  </a:cubicBezTo>
                  <a:cubicBezTo>
                    <a:pt x="1283248" y="761137"/>
                    <a:pt x="1287173" y="759516"/>
                    <a:pt x="1291097" y="757894"/>
                  </a:cubicBezTo>
                  <a:cubicBezTo>
                    <a:pt x="1289221" y="767283"/>
                    <a:pt x="1287429" y="776671"/>
                    <a:pt x="1285467" y="786059"/>
                  </a:cubicBezTo>
                  <a:cubicBezTo>
                    <a:pt x="1280689" y="787254"/>
                    <a:pt x="1275997" y="788449"/>
                    <a:pt x="1271304" y="789644"/>
                  </a:cubicBezTo>
                  <a:close/>
                  <a:moveTo>
                    <a:pt x="1280177" y="759943"/>
                  </a:moveTo>
                  <a:cubicBezTo>
                    <a:pt x="1282310" y="752944"/>
                    <a:pt x="1284443" y="745945"/>
                    <a:pt x="1286576" y="738947"/>
                  </a:cubicBezTo>
                  <a:lnTo>
                    <a:pt x="1295449" y="735277"/>
                  </a:lnTo>
                  <a:cubicBezTo>
                    <a:pt x="1294169" y="742105"/>
                    <a:pt x="1292889" y="748933"/>
                    <a:pt x="1291524" y="755761"/>
                  </a:cubicBezTo>
                  <a:cubicBezTo>
                    <a:pt x="1287770" y="757126"/>
                    <a:pt x="1283931" y="758577"/>
                    <a:pt x="1280177" y="759943"/>
                  </a:cubicBezTo>
                  <a:close/>
                  <a:moveTo>
                    <a:pt x="995474" y="811749"/>
                  </a:moveTo>
                  <a:lnTo>
                    <a:pt x="995474" y="811749"/>
                  </a:lnTo>
                  <a:cubicBezTo>
                    <a:pt x="995474" y="811749"/>
                    <a:pt x="995559" y="811664"/>
                    <a:pt x="995559" y="811664"/>
                  </a:cubicBezTo>
                  <a:lnTo>
                    <a:pt x="995644" y="811664"/>
                  </a:lnTo>
                  <a:cubicBezTo>
                    <a:pt x="995644" y="811664"/>
                    <a:pt x="995644" y="811578"/>
                    <a:pt x="995644" y="811578"/>
                  </a:cubicBezTo>
                  <a:cubicBezTo>
                    <a:pt x="1009978" y="798350"/>
                    <a:pt x="1024396" y="785120"/>
                    <a:pt x="1038729" y="771977"/>
                  </a:cubicBezTo>
                  <a:lnTo>
                    <a:pt x="1044190" y="767112"/>
                  </a:lnTo>
                  <a:cubicBezTo>
                    <a:pt x="1047176" y="775220"/>
                    <a:pt x="1050076" y="783328"/>
                    <a:pt x="1053063" y="791436"/>
                  </a:cubicBezTo>
                  <a:lnTo>
                    <a:pt x="1048029" y="795533"/>
                  </a:lnTo>
                  <a:cubicBezTo>
                    <a:pt x="1034037" y="807055"/>
                    <a:pt x="1019960" y="818577"/>
                    <a:pt x="1006394" y="830526"/>
                  </a:cubicBezTo>
                  <a:lnTo>
                    <a:pt x="1006394" y="830526"/>
                  </a:lnTo>
                  <a:cubicBezTo>
                    <a:pt x="1006394" y="830526"/>
                    <a:pt x="1006394" y="830526"/>
                    <a:pt x="1006394" y="830526"/>
                  </a:cubicBezTo>
                  <a:lnTo>
                    <a:pt x="1006394" y="830526"/>
                  </a:lnTo>
                  <a:cubicBezTo>
                    <a:pt x="1006394" y="830526"/>
                    <a:pt x="1006394" y="830526"/>
                    <a:pt x="1006394" y="830526"/>
                  </a:cubicBezTo>
                  <a:cubicBezTo>
                    <a:pt x="993511" y="843328"/>
                    <a:pt x="981140" y="856557"/>
                    <a:pt x="968684" y="869786"/>
                  </a:cubicBezTo>
                  <a:lnTo>
                    <a:pt x="965015" y="873712"/>
                  </a:lnTo>
                  <a:lnTo>
                    <a:pt x="965783" y="866628"/>
                  </a:lnTo>
                  <a:cubicBezTo>
                    <a:pt x="967063" y="855277"/>
                    <a:pt x="968428" y="843926"/>
                    <a:pt x="969622" y="832574"/>
                  </a:cubicBezTo>
                  <a:cubicBezTo>
                    <a:pt x="978239" y="825661"/>
                    <a:pt x="986856" y="818662"/>
                    <a:pt x="995474" y="811749"/>
                  </a:cubicBezTo>
                  <a:close/>
                  <a:moveTo>
                    <a:pt x="1032672" y="899402"/>
                  </a:moveTo>
                  <a:lnTo>
                    <a:pt x="1047943" y="894025"/>
                  </a:lnTo>
                  <a:cubicBezTo>
                    <a:pt x="1042739" y="900512"/>
                    <a:pt x="1037535" y="907169"/>
                    <a:pt x="1032501" y="913741"/>
                  </a:cubicBezTo>
                  <a:cubicBezTo>
                    <a:pt x="1032501" y="908961"/>
                    <a:pt x="1032586" y="904182"/>
                    <a:pt x="1032672" y="899402"/>
                  </a:cubicBezTo>
                  <a:close/>
                  <a:moveTo>
                    <a:pt x="1059120" y="890867"/>
                  </a:moveTo>
                  <a:cubicBezTo>
                    <a:pt x="1058182" y="896244"/>
                    <a:pt x="1057243" y="901621"/>
                    <a:pt x="1056305" y="906998"/>
                  </a:cubicBezTo>
                  <a:cubicBezTo>
                    <a:pt x="1051868" y="908876"/>
                    <a:pt x="1047431" y="910668"/>
                    <a:pt x="1042995" y="912631"/>
                  </a:cubicBezTo>
                  <a:lnTo>
                    <a:pt x="1038729" y="914423"/>
                  </a:lnTo>
                  <a:lnTo>
                    <a:pt x="1039156" y="915618"/>
                  </a:lnTo>
                  <a:lnTo>
                    <a:pt x="1055793" y="910583"/>
                  </a:lnTo>
                  <a:cubicBezTo>
                    <a:pt x="1054342" y="916216"/>
                    <a:pt x="1052892" y="921934"/>
                    <a:pt x="1051442" y="927567"/>
                  </a:cubicBezTo>
                  <a:cubicBezTo>
                    <a:pt x="1050076" y="929189"/>
                    <a:pt x="1048626" y="930725"/>
                    <a:pt x="1047261" y="932346"/>
                  </a:cubicBezTo>
                  <a:lnTo>
                    <a:pt x="1034975" y="938321"/>
                  </a:lnTo>
                  <a:lnTo>
                    <a:pt x="1035231" y="938918"/>
                  </a:lnTo>
                  <a:cubicBezTo>
                    <a:pt x="1038473" y="937638"/>
                    <a:pt x="1041715" y="936273"/>
                    <a:pt x="1044872" y="934992"/>
                  </a:cubicBezTo>
                  <a:cubicBezTo>
                    <a:pt x="1040436" y="940028"/>
                    <a:pt x="1036085" y="945064"/>
                    <a:pt x="1031733" y="950099"/>
                  </a:cubicBezTo>
                  <a:cubicBezTo>
                    <a:pt x="1031733" y="949502"/>
                    <a:pt x="1031819" y="948904"/>
                    <a:pt x="1031904" y="948307"/>
                  </a:cubicBezTo>
                  <a:lnTo>
                    <a:pt x="1031904" y="948307"/>
                  </a:lnTo>
                  <a:cubicBezTo>
                    <a:pt x="1031904" y="948307"/>
                    <a:pt x="1031904" y="948136"/>
                    <a:pt x="1031904" y="948136"/>
                  </a:cubicBezTo>
                  <a:lnTo>
                    <a:pt x="1031904" y="947965"/>
                  </a:lnTo>
                  <a:cubicBezTo>
                    <a:pt x="1031904" y="947965"/>
                    <a:pt x="1031904" y="947965"/>
                    <a:pt x="1031904" y="947965"/>
                  </a:cubicBezTo>
                  <a:cubicBezTo>
                    <a:pt x="1032160" y="938918"/>
                    <a:pt x="1032331" y="929872"/>
                    <a:pt x="1032501" y="920825"/>
                  </a:cubicBezTo>
                  <a:cubicBezTo>
                    <a:pt x="1041374" y="910839"/>
                    <a:pt x="1050247" y="900853"/>
                    <a:pt x="1059205" y="890953"/>
                  </a:cubicBezTo>
                  <a:close/>
                  <a:moveTo>
                    <a:pt x="1049138" y="936699"/>
                  </a:moveTo>
                  <a:cubicBezTo>
                    <a:pt x="1048882" y="937723"/>
                    <a:pt x="1048626" y="938833"/>
                    <a:pt x="1048370" y="939857"/>
                  </a:cubicBezTo>
                  <a:cubicBezTo>
                    <a:pt x="1048370" y="939857"/>
                    <a:pt x="1048370" y="939857"/>
                    <a:pt x="1048370" y="939857"/>
                  </a:cubicBezTo>
                  <a:cubicBezTo>
                    <a:pt x="1048370" y="939857"/>
                    <a:pt x="1048370" y="939857"/>
                    <a:pt x="1048370" y="939857"/>
                  </a:cubicBezTo>
                  <a:cubicBezTo>
                    <a:pt x="1048370" y="939857"/>
                    <a:pt x="1048370" y="939857"/>
                    <a:pt x="1048370" y="939857"/>
                  </a:cubicBezTo>
                  <a:cubicBezTo>
                    <a:pt x="1048370" y="939857"/>
                    <a:pt x="1048370" y="939857"/>
                    <a:pt x="1048370" y="939857"/>
                  </a:cubicBezTo>
                  <a:cubicBezTo>
                    <a:pt x="1047090" y="946941"/>
                    <a:pt x="1045896" y="954110"/>
                    <a:pt x="1044702" y="961280"/>
                  </a:cubicBezTo>
                  <a:lnTo>
                    <a:pt x="1038729" y="963840"/>
                  </a:lnTo>
                  <a:lnTo>
                    <a:pt x="1038729" y="963840"/>
                  </a:lnTo>
                  <a:cubicBezTo>
                    <a:pt x="1038729" y="963840"/>
                    <a:pt x="1038729" y="963840"/>
                    <a:pt x="1038729" y="963840"/>
                  </a:cubicBezTo>
                  <a:lnTo>
                    <a:pt x="1038900" y="964267"/>
                  </a:lnTo>
                  <a:lnTo>
                    <a:pt x="1038900" y="964267"/>
                  </a:lnTo>
                  <a:cubicBezTo>
                    <a:pt x="1038900" y="964267"/>
                    <a:pt x="1038900" y="964267"/>
                    <a:pt x="1038900" y="964267"/>
                  </a:cubicBezTo>
                  <a:lnTo>
                    <a:pt x="1038900" y="964267"/>
                  </a:lnTo>
                  <a:cubicBezTo>
                    <a:pt x="1038900" y="964267"/>
                    <a:pt x="1044531" y="962304"/>
                    <a:pt x="1044531" y="962304"/>
                  </a:cubicBezTo>
                  <a:cubicBezTo>
                    <a:pt x="1044019" y="965206"/>
                    <a:pt x="1043593" y="968193"/>
                    <a:pt x="1043081" y="971095"/>
                  </a:cubicBezTo>
                  <a:cubicBezTo>
                    <a:pt x="1038900" y="976130"/>
                    <a:pt x="1034805" y="981251"/>
                    <a:pt x="1030624" y="986372"/>
                  </a:cubicBezTo>
                  <a:lnTo>
                    <a:pt x="1028150" y="989359"/>
                  </a:lnTo>
                  <a:cubicBezTo>
                    <a:pt x="1029259" y="977667"/>
                    <a:pt x="1030283" y="965889"/>
                    <a:pt x="1031221" y="954110"/>
                  </a:cubicBezTo>
                  <a:cubicBezTo>
                    <a:pt x="1037108" y="948307"/>
                    <a:pt x="1042995" y="942503"/>
                    <a:pt x="1048968" y="936699"/>
                  </a:cubicBezTo>
                  <a:close/>
                  <a:moveTo>
                    <a:pt x="1073112" y="951038"/>
                  </a:moveTo>
                  <a:cubicBezTo>
                    <a:pt x="1080364" y="948307"/>
                    <a:pt x="1087701" y="945490"/>
                    <a:pt x="1095039" y="942844"/>
                  </a:cubicBezTo>
                  <a:cubicBezTo>
                    <a:pt x="1094612" y="947026"/>
                    <a:pt x="1094100" y="951123"/>
                    <a:pt x="1093674" y="955305"/>
                  </a:cubicBezTo>
                  <a:cubicBezTo>
                    <a:pt x="1091711" y="957695"/>
                    <a:pt x="1089664" y="960000"/>
                    <a:pt x="1087701" y="962389"/>
                  </a:cubicBezTo>
                  <a:lnTo>
                    <a:pt x="1082412" y="964523"/>
                  </a:lnTo>
                  <a:cubicBezTo>
                    <a:pt x="1082412" y="964523"/>
                    <a:pt x="1082412" y="964779"/>
                    <a:pt x="1082412" y="964694"/>
                  </a:cubicBezTo>
                  <a:lnTo>
                    <a:pt x="1087104" y="962987"/>
                  </a:lnTo>
                  <a:cubicBezTo>
                    <a:pt x="1081046" y="970156"/>
                    <a:pt x="1074989" y="977411"/>
                    <a:pt x="1069017" y="984580"/>
                  </a:cubicBezTo>
                  <a:cubicBezTo>
                    <a:pt x="1070382" y="973399"/>
                    <a:pt x="1071747" y="962218"/>
                    <a:pt x="1073112" y="951038"/>
                  </a:cubicBezTo>
                  <a:close/>
                  <a:moveTo>
                    <a:pt x="1099816" y="958378"/>
                  </a:moveTo>
                  <a:cubicBezTo>
                    <a:pt x="1098452" y="965547"/>
                    <a:pt x="1097172" y="972631"/>
                    <a:pt x="1095892" y="979800"/>
                  </a:cubicBezTo>
                  <a:cubicBezTo>
                    <a:pt x="1095039" y="980227"/>
                    <a:pt x="1094186" y="980654"/>
                    <a:pt x="1093418" y="980995"/>
                  </a:cubicBezTo>
                  <a:cubicBezTo>
                    <a:pt x="1094868" y="973740"/>
                    <a:pt x="1096319" y="966401"/>
                    <a:pt x="1097683" y="959146"/>
                  </a:cubicBezTo>
                  <a:lnTo>
                    <a:pt x="1099816" y="958378"/>
                  </a:lnTo>
                  <a:close/>
                  <a:moveTo>
                    <a:pt x="1096404" y="987396"/>
                  </a:moveTo>
                  <a:cubicBezTo>
                    <a:pt x="1100840" y="983129"/>
                    <a:pt x="1105277" y="978947"/>
                    <a:pt x="1109628" y="974679"/>
                  </a:cubicBezTo>
                  <a:cubicBezTo>
                    <a:pt x="1112102" y="973570"/>
                    <a:pt x="1114577" y="972546"/>
                    <a:pt x="1116965" y="971436"/>
                  </a:cubicBezTo>
                  <a:cubicBezTo>
                    <a:pt x="1117648" y="973399"/>
                    <a:pt x="1118330" y="975362"/>
                    <a:pt x="1119013" y="977411"/>
                  </a:cubicBezTo>
                  <a:cubicBezTo>
                    <a:pt x="1113467" y="980056"/>
                    <a:pt x="1107922" y="982617"/>
                    <a:pt x="1102461" y="985348"/>
                  </a:cubicBezTo>
                  <a:cubicBezTo>
                    <a:pt x="1100328" y="986372"/>
                    <a:pt x="1098195" y="987482"/>
                    <a:pt x="1096062" y="988506"/>
                  </a:cubicBezTo>
                  <a:cubicBezTo>
                    <a:pt x="1096148" y="988164"/>
                    <a:pt x="1096233" y="987738"/>
                    <a:pt x="1096319" y="987396"/>
                  </a:cubicBezTo>
                  <a:close/>
                  <a:moveTo>
                    <a:pt x="1103229" y="986543"/>
                  </a:moveTo>
                  <a:cubicBezTo>
                    <a:pt x="1107836" y="984494"/>
                    <a:pt x="1112529" y="982531"/>
                    <a:pt x="1117136" y="980569"/>
                  </a:cubicBezTo>
                  <a:cubicBezTo>
                    <a:pt x="1116027" y="982019"/>
                    <a:pt x="1115003" y="983385"/>
                    <a:pt x="1113894" y="984836"/>
                  </a:cubicBezTo>
                  <a:cubicBezTo>
                    <a:pt x="1109798" y="990213"/>
                    <a:pt x="1105789" y="995675"/>
                    <a:pt x="1101864" y="1001138"/>
                  </a:cubicBezTo>
                  <a:cubicBezTo>
                    <a:pt x="1100755" y="1001735"/>
                    <a:pt x="1099646" y="1002418"/>
                    <a:pt x="1098537" y="1003015"/>
                  </a:cubicBezTo>
                  <a:cubicBezTo>
                    <a:pt x="1096660" y="1004125"/>
                    <a:pt x="1094783" y="1005234"/>
                    <a:pt x="1092906" y="1006429"/>
                  </a:cubicBezTo>
                  <a:cubicBezTo>
                    <a:pt x="1092565" y="1006685"/>
                    <a:pt x="1092223" y="1006856"/>
                    <a:pt x="1091797" y="1007112"/>
                  </a:cubicBezTo>
                  <a:cubicBezTo>
                    <a:pt x="1093076" y="1001394"/>
                    <a:pt x="1094441" y="995675"/>
                    <a:pt x="1095807" y="989957"/>
                  </a:cubicBezTo>
                  <a:cubicBezTo>
                    <a:pt x="1098281" y="988847"/>
                    <a:pt x="1100755" y="987738"/>
                    <a:pt x="1103229" y="986628"/>
                  </a:cubicBezTo>
                  <a:close/>
                  <a:moveTo>
                    <a:pt x="1115430" y="986202"/>
                  </a:moveTo>
                  <a:cubicBezTo>
                    <a:pt x="1117051" y="984409"/>
                    <a:pt x="1118672" y="982617"/>
                    <a:pt x="1120293" y="980825"/>
                  </a:cubicBezTo>
                  <a:cubicBezTo>
                    <a:pt x="1120634" y="981849"/>
                    <a:pt x="1121060" y="982958"/>
                    <a:pt x="1121402" y="983982"/>
                  </a:cubicBezTo>
                  <a:lnTo>
                    <a:pt x="1119610" y="992005"/>
                  </a:lnTo>
                  <a:cubicBezTo>
                    <a:pt x="1116453" y="993541"/>
                    <a:pt x="1113297" y="995078"/>
                    <a:pt x="1110140" y="996699"/>
                  </a:cubicBezTo>
                  <a:cubicBezTo>
                    <a:pt x="1107836" y="997894"/>
                    <a:pt x="1105618" y="999089"/>
                    <a:pt x="1103315" y="1000284"/>
                  </a:cubicBezTo>
                  <a:cubicBezTo>
                    <a:pt x="1107324" y="995590"/>
                    <a:pt x="1111334" y="990810"/>
                    <a:pt x="1115430" y="986116"/>
                  </a:cubicBezTo>
                  <a:close/>
                  <a:moveTo>
                    <a:pt x="1121999" y="985860"/>
                  </a:moveTo>
                  <a:cubicBezTo>
                    <a:pt x="1122511" y="987311"/>
                    <a:pt x="1123023" y="988676"/>
                    <a:pt x="1123449" y="990128"/>
                  </a:cubicBezTo>
                  <a:cubicBezTo>
                    <a:pt x="1122426" y="990640"/>
                    <a:pt x="1121316" y="991066"/>
                    <a:pt x="1120293" y="991578"/>
                  </a:cubicBezTo>
                  <a:lnTo>
                    <a:pt x="1121914" y="985860"/>
                  </a:lnTo>
                  <a:close/>
                  <a:moveTo>
                    <a:pt x="1139318" y="986031"/>
                  </a:moveTo>
                  <a:cubicBezTo>
                    <a:pt x="1143413" y="984494"/>
                    <a:pt x="1147594" y="982958"/>
                    <a:pt x="1151689" y="981422"/>
                  </a:cubicBezTo>
                  <a:lnTo>
                    <a:pt x="1183598" y="969729"/>
                  </a:lnTo>
                  <a:lnTo>
                    <a:pt x="1184878" y="973826"/>
                  </a:lnTo>
                  <a:cubicBezTo>
                    <a:pt x="1177796" y="979630"/>
                    <a:pt x="1170630" y="985433"/>
                    <a:pt x="1163549" y="991237"/>
                  </a:cubicBezTo>
                  <a:cubicBezTo>
                    <a:pt x="1156211" y="994566"/>
                    <a:pt x="1148874" y="997894"/>
                    <a:pt x="1141537" y="1001308"/>
                  </a:cubicBezTo>
                  <a:cubicBezTo>
                    <a:pt x="1139916" y="996870"/>
                    <a:pt x="1138380" y="992432"/>
                    <a:pt x="1136759" y="987908"/>
                  </a:cubicBezTo>
                  <a:cubicBezTo>
                    <a:pt x="1137612" y="987311"/>
                    <a:pt x="1138465" y="986628"/>
                    <a:pt x="1139318" y="986031"/>
                  </a:cubicBezTo>
                  <a:close/>
                  <a:moveTo>
                    <a:pt x="1156041" y="997382"/>
                  </a:moveTo>
                  <a:cubicBezTo>
                    <a:pt x="1153652" y="999345"/>
                    <a:pt x="1151348" y="1001223"/>
                    <a:pt x="1148959" y="1003186"/>
                  </a:cubicBezTo>
                  <a:lnTo>
                    <a:pt x="1143670" y="1007453"/>
                  </a:lnTo>
                  <a:cubicBezTo>
                    <a:pt x="1143158" y="1006002"/>
                    <a:pt x="1142646" y="1004466"/>
                    <a:pt x="1142048" y="1003015"/>
                  </a:cubicBezTo>
                  <a:cubicBezTo>
                    <a:pt x="1146655" y="1001138"/>
                    <a:pt x="1151348" y="999260"/>
                    <a:pt x="1155955" y="997382"/>
                  </a:cubicBezTo>
                  <a:close/>
                  <a:moveTo>
                    <a:pt x="1200064" y="980142"/>
                  </a:moveTo>
                  <a:cubicBezTo>
                    <a:pt x="1201941" y="979374"/>
                    <a:pt x="1203903" y="978691"/>
                    <a:pt x="1205780" y="977923"/>
                  </a:cubicBezTo>
                  <a:lnTo>
                    <a:pt x="1205780" y="977923"/>
                  </a:lnTo>
                  <a:cubicBezTo>
                    <a:pt x="1205780" y="977923"/>
                    <a:pt x="1205780" y="977923"/>
                    <a:pt x="1205780" y="977923"/>
                  </a:cubicBezTo>
                  <a:lnTo>
                    <a:pt x="1205780" y="977923"/>
                  </a:lnTo>
                  <a:cubicBezTo>
                    <a:pt x="1205780" y="977923"/>
                    <a:pt x="1205780" y="977923"/>
                    <a:pt x="1205780" y="977923"/>
                  </a:cubicBezTo>
                  <a:cubicBezTo>
                    <a:pt x="1212521" y="975106"/>
                    <a:pt x="1219175" y="972375"/>
                    <a:pt x="1225915" y="969558"/>
                  </a:cubicBezTo>
                  <a:cubicBezTo>
                    <a:pt x="1218237" y="976045"/>
                    <a:pt x="1210558" y="982531"/>
                    <a:pt x="1202880" y="989018"/>
                  </a:cubicBezTo>
                  <a:cubicBezTo>
                    <a:pt x="1201856" y="986116"/>
                    <a:pt x="1200918" y="983129"/>
                    <a:pt x="1199894" y="980227"/>
                  </a:cubicBezTo>
                  <a:close/>
                  <a:moveTo>
                    <a:pt x="1204330" y="973484"/>
                  </a:moveTo>
                  <a:lnTo>
                    <a:pt x="1204330" y="973484"/>
                  </a:lnTo>
                  <a:cubicBezTo>
                    <a:pt x="1204330" y="973484"/>
                    <a:pt x="1204160" y="973484"/>
                    <a:pt x="1204160" y="973484"/>
                  </a:cubicBezTo>
                  <a:lnTo>
                    <a:pt x="1203989" y="973484"/>
                  </a:lnTo>
                  <a:cubicBezTo>
                    <a:pt x="1203989" y="973484"/>
                    <a:pt x="1203989" y="973484"/>
                    <a:pt x="1203989" y="973484"/>
                  </a:cubicBezTo>
                  <a:cubicBezTo>
                    <a:pt x="1202197" y="974253"/>
                    <a:pt x="1200491" y="975021"/>
                    <a:pt x="1198699" y="975789"/>
                  </a:cubicBezTo>
                  <a:cubicBezTo>
                    <a:pt x="1198443" y="975106"/>
                    <a:pt x="1198273" y="974423"/>
                    <a:pt x="1198017" y="973740"/>
                  </a:cubicBezTo>
                  <a:lnTo>
                    <a:pt x="1198017" y="973740"/>
                  </a:lnTo>
                  <a:cubicBezTo>
                    <a:pt x="1198017" y="973740"/>
                    <a:pt x="1199552" y="969302"/>
                    <a:pt x="1199552" y="969302"/>
                  </a:cubicBezTo>
                  <a:cubicBezTo>
                    <a:pt x="1205525" y="964950"/>
                    <a:pt x="1211497" y="960597"/>
                    <a:pt x="1217384" y="956244"/>
                  </a:cubicBezTo>
                  <a:cubicBezTo>
                    <a:pt x="1228646" y="951635"/>
                    <a:pt x="1239993" y="947026"/>
                    <a:pt x="1251254" y="942418"/>
                  </a:cubicBezTo>
                  <a:lnTo>
                    <a:pt x="1253729" y="947197"/>
                  </a:lnTo>
                  <a:cubicBezTo>
                    <a:pt x="1250572" y="949587"/>
                    <a:pt x="1247415" y="951891"/>
                    <a:pt x="1244258" y="954281"/>
                  </a:cubicBezTo>
                  <a:cubicBezTo>
                    <a:pt x="1244258" y="954281"/>
                    <a:pt x="1244258" y="954281"/>
                    <a:pt x="1244258" y="954281"/>
                  </a:cubicBezTo>
                  <a:cubicBezTo>
                    <a:pt x="1244258" y="954281"/>
                    <a:pt x="1244173" y="954281"/>
                    <a:pt x="1244088" y="954366"/>
                  </a:cubicBezTo>
                  <a:cubicBezTo>
                    <a:pt x="1244088" y="954366"/>
                    <a:pt x="1244003" y="954366"/>
                    <a:pt x="1243917" y="954452"/>
                  </a:cubicBezTo>
                  <a:cubicBezTo>
                    <a:pt x="1243917" y="954452"/>
                    <a:pt x="1243917" y="954452"/>
                    <a:pt x="1243917" y="954452"/>
                  </a:cubicBezTo>
                  <a:cubicBezTo>
                    <a:pt x="1240931" y="956927"/>
                    <a:pt x="1237860" y="959487"/>
                    <a:pt x="1234874" y="961962"/>
                  </a:cubicBezTo>
                  <a:cubicBezTo>
                    <a:pt x="1224636" y="965633"/>
                    <a:pt x="1214483" y="969473"/>
                    <a:pt x="1204330" y="973314"/>
                  </a:cubicBezTo>
                  <a:close/>
                  <a:moveTo>
                    <a:pt x="1255947" y="945661"/>
                  </a:moveTo>
                  <a:lnTo>
                    <a:pt x="1257398" y="939943"/>
                  </a:lnTo>
                  <a:cubicBezTo>
                    <a:pt x="1262175" y="937979"/>
                    <a:pt x="1266868" y="936017"/>
                    <a:pt x="1271645" y="934054"/>
                  </a:cubicBezTo>
                  <a:cubicBezTo>
                    <a:pt x="1266356" y="937894"/>
                    <a:pt x="1261152" y="941735"/>
                    <a:pt x="1255947" y="945576"/>
                  </a:cubicBezTo>
                  <a:close/>
                  <a:moveTo>
                    <a:pt x="1274717" y="931408"/>
                  </a:moveTo>
                  <a:cubicBezTo>
                    <a:pt x="1269171" y="933456"/>
                    <a:pt x="1263626" y="935419"/>
                    <a:pt x="1258080" y="937467"/>
                  </a:cubicBezTo>
                  <a:lnTo>
                    <a:pt x="1261322" y="924751"/>
                  </a:lnTo>
                  <a:cubicBezTo>
                    <a:pt x="1265417" y="923300"/>
                    <a:pt x="1269512" y="921849"/>
                    <a:pt x="1273608" y="920483"/>
                  </a:cubicBezTo>
                  <a:cubicBezTo>
                    <a:pt x="1283590" y="917154"/>
                    <a:pt x="1293572" y="913997"/>
                    <a:pt x="1303639" y="910839"/>
                  </a:cubicBezTo>
                  <a:lnTo>
                    <a:pt x="1303298" y="911095"/>
                  </a:lnTo>
                  <a:cubicBezTo>
                    <a:pt x="1294255" y="917667"/>
                    <a:pt x="1285126" y="924238"/>
                    <a:pt x="1276082" y="930896"/>
                  </a:cubicBezTo>
                  <a:lnTo>
                    <a:pt x="1274717" y="931408"/>
                  </a:lnTo>
                  <a:close/>
                  <a:moveTo>
                    <a:pt x="1296984" y="900000"/>
                  </a:moveTo>
                  <a:cubicBezTo>
                    <a:pt x="1291524" y="901621"/>
                    <a:pt x="1286064" y="903413"/>
                    <a:pt x="1280604" y="905121"/>
                  </a:cubicBezTo>
                  <a:cubicBezTo>
                    <a:pt x="1282481" y="903584"/>
                    <a:pt x="1284272" y="902133"/>
                    <a:pt x="1286149" y="900597"/>
                  </a:cubicBezTo>
                  <a:lnTo>
                    <a:pt x="1303554" y="886429"/>
                  </a:lnTo>
                  <a:cubicBezTo>
                    <a:pt x="1303725" y="890270"/>
                    <a:pt x="1303980" y="894110"/>
                    <a:pt x="1304151" y="897951"/>
                  </a:cubicBezTo>
                  <a:cubicBezTo>
                    <a:pt x="1301762" y="898634"/>
                    <a:pt x="1299373" y="899402"/>
                    <a:pt x="1296984" y="900085"/>
                  </a:cubicBezTo>
                  <a:close/>
                  <a:moveTo>
                    <a:pt x="1277873" y="876187"/>
                  </a:moveTo>
                  <a:cubicBezTo>
                    <a:pt x="1277106" y="876443"/>
                    <a:pt x="1276252" y="876699"/>
                    <a:pt x="1275485" y="876955"/>
                  </a:cubicBezTo>
                  <a:lnTo>
                    <a:pt x="1293230" y="862105"/>
                  </a:lnTo>
                  <a:cubicBezTo>
                    <a:pt x="1293230" y="862105"/>
                    <a:pt x="1293230" y="861763"/>
                    <a:pt x="1293060" y="861849"/>
                  </a:cubicBezTo>
                  <a:lnTo>
                    <a:pt x="1273266" y="876699"/>
                  </a:lnTo>
                  <a:cubicBezTo>
                    <a:pt x="1275058" y="869018"/>
                    <a:pt x="1276850" y="861337"/>
                    <a:pt x="1278556" y="853655"/>
                  </a:cubicBezTo>
                  <a:cubicBezTo>
                    <a:pt x="1286405" y="851351"/>
                    <a:pt x="1294340" y="849132"/>
                    <a:pt x="1302275" y="846998"/>
                  </a:cubicBezTo>
                  <a:cubicBezTo>
                    <a:pt x="1302445" y="854338"/>
                    <a:pt x="1302616" y="861593"/>
                    <a:pt x="1302871" y="868847"/>
                  </a:cubicBezTo>
                  <a:cubicBezTo>
                    <a:pt x="1294596" y="871237"/>
                    <a:pt x="1286235" y="873712"/>
                    <a:pt x="1277959" y="876187"/>
                  </a:cubicBezTo>
                  <a:close/>
                  <a:moveTo>
                    <a:pt x="1278727" y="852546"/>
                  </a:moveTo>
                  <a:cubicBezTo>
                    <a:pt x="1280348" y="845462"/>
                    <a:pt x="1281798" y="838463"/>
                    <a:pt x="1283334" y="831379"/>
                  </a:cubicBezTo>
                  <a:cubicBezTo>
                    <a:pt x="1289562" y="829587"/>
                    <a:pt x="1295790" y="827795"/>
                    <a:pt x="1302018" y="826002"/>
                  </a:cubicBezTo>
                  <a:cubicBezTo>
                    <a:pt x="1302018" y="832916"/>
                    <a:pt x="1302018" y="839829"/>
                    <a:pt x="1302189" y="846657"/>
                  </a:cubicBezTo>
                  <a:cubicBezTo>
                    <a:pt x="1294340" y="848534"/>
                    <a:pt x="1286576" y="850497"/>
                    <a:pt x="1278727" y="852546"/>
                  </a:cubicBezTo>
                  <a:close/>
                  <a:moveTo>
                    <a:pt x="1304066" y="751066"/>
                  </a:moveTo>
                  <a:cubicBezTo>
                    <a:pt x="1301250" y="752091"/>
                    <a:pt x="1298435" y="753115"/>
                    <a:pt x="1295705" y="754139"/>
                  </a:cubicBezTo>
                  <a:cubicBezTo>
                    <a:pt x="1296643" y="747396"/>
                    <a:pt x="1297496" y="740654"/>
                    <a:pt x="1298435" y="733997"/>
                  </a:cubicBezTo>
                  <a:lnTo>
                    <a:pt x="1299373" y="733570"/>
                  </a:lnTo>
                  <a:cubicBezTo>
                    <a:pt x="1299373" y="733570"/>
                    <a:pt x="1299373" y="733314"/>
                    <a:pt x="1299373" y="733399"/>
                  </a:cubicBezTo>
                  <a:lnTo>
                    <a:pt x="1298521" y="733741"/>
                  </a:lnTo>
                  <a:cubicBezTo>
                    <a:pt x="1298947" y="730497"/>
                    <a:pt x="1299373" y="727169"/>
                    <a:pt x="1299800" y="723926"/>
                  </a:cubicBezTo>
                  <a:cubicBezTo>
                    <a:pt x="1300226" y="720597"/>
                    <a:pt x="1300568" y="717354"/>
                    <a:pt x="1300995" y="714025"/>
                  </a:cubicBezTo>
                  <a:lnTo>
                    <a:pt x="1309867" y="710526"/>
                  </a:lnTo>
                  <a:cubicBezTo>
                    <a:pt x="1309867" y="710526"/>
                    <a:pt x="1309867" y="710270"/>
                    <a:pt x="1309867" y="710355"/>
                  </a:cubicBezTo>
                  <a:lnTo>
                    <a:pt x="1301165" y="713428"/>
                  </a:lnTo>
                  <a:cubicBezTo>
                    <a:pt x="1302104" y="705746"/>
                    <a:pt x="1303127" y="698151"/>
                    <a:pt x="1303980" y="690469"/>
                  </a:cubicBezTo>
                  <a:cubicBezTo>
                    <a:pt x="1307137" y="688847"/>
                    <a:pt x="1310294" y="687311"/>
                    <a:pt x="1313366" y="685689"/>
                  </a:cubicBezTo>
                  <a:lnTo>
                    <a:pt x="1324371" y="680142"/>
                  </a:lnTo>
                  <a:cubicBezTo>
                    <a:pt x="1316096" y="702589"/>
                    <a:pt x="1309953" y="725974"/>
                    <a:pt x="1306284" y="750128"/>
                  </a:cubicBezTo>
                  <a:cubicBezTo>
                    <a:pt x="1306284" y="750213"/>
                    <a:pt x="1306284" y="750298"/>
                    <a:pt x="1306284" y="750384"/>
                  </a:cubicBezTo>
                  <a:lnTo>
                    <a:pt x="1304237" y="751152"/>
                  </a:lnTo>
                  <a:close/>
                  <a:moveTo>
                    <a:pt x="803766" y="511067"/>
                  </a:moveTo>
                  <a:cubicBezTo>
                    <a:pt x="799244" y="497582"/>
                    <a:pt x="794551" y="484267"/>
                    <a:pt x="789688" y="470868"/>
                  </a:cubicBezTo>
                  <a:cubicBezTo>
                    <a:pt x="787726" y="465576"/>
                    <a:pt x="785337" y="460455"/>
                    <a:pt x="782692" y="454139"/>
                  </a:cubicBezTo>
                  <a:cubicBezTo>
                    <a:pt x="805984" y="447141"/>
                    <a:pt x="829190" y="440142"/>
                    <a:pt x="852482" y="433143"/>
                  </a:cubicBezTo>
                  <a:cubicBezTo>
                    <a:pt x="848130" y="434936"/>
                    <a:pt x="843694" y="436643"/>
                    <a:pt x="839343" y="438350"/>
                  </a:cubicBezTo>
                  <a:lnTo>
                    <a:pt x="810591" y="449701"/>
                  </a:lnTo>
                  <a:cubicBezTo>
                    <a:pt x="810591" y="449701"/>
                    <a:pt x="810591" y="450042"/>
                    <a:pt x="810676" y="449957"/>
                  </a:cubicBezTo>
                  <a:lnTo>
                    <a:pt x="839855" y="440313"/>
                  </a:lnTo>
                  <a:cubicBezTo>
                    <a:pt x="865194" y="432034"/>
                    <a:pt x="890533" y="423755"/>
                    <a:pt x="915787" y="415220"/>
                  </a:cubicBezTo>
                  <a:cubicBezTo>
                    <a:pt x="916299" y="416330"/>
                    <a:pt x="916811" y="417354"/>
                    <a:pt x="917323" y="418463"/>
                  </a:cubicBezTo>
                  <a:cubicBezTo>
                    <a:pt x="911607" y="420597"/>
                    <a:pt x="905890" y="422731"/>
                    <a:pt x="900259" y="424950"/>
                  </a:cubicBezTo>
                  <a:lnTo>
                    <a:pt x="900259" y="424950"/>
                  </a:lnTo>
                  <a:cubicBezTo>
                    <a:pt x="900259" y="424950"/>
                    <a:pt x="900259" y="424950"/>
                    <a:pt x="900259" y="424950"/>
                  </a:cubicBezTo>
                  <a:lnTo>
                    <a:pt x="900259" y="424950"/>
                  </a:lnTo>
                  <a:cubicBezTo>
                    <a:pt x="900259" y="424950"/>
                    <a:pt x="900259" y="424950"/>
                    <a:pt x="900259" y="424950"/>
                  </a:cubicBezTo>
                  <a:cubicBezTo>
                    <a:pt x="873299" y="436472"/>
                    <a:pt x="846766" y="448847"/>
                    <a:pt x="820317" y="461394"/>
                  </a:cubicBezTo>
                  <a:lnTo>
                    <a:pt x="792077" y="474964"/>
                  </a:lnTo>
                  <a:cubicBezTo>
                    <a:pt x="792077" y="474964"/>
                    <a:pt x="792077" y="475306"/>
                    <a:pt x="792162" y="475220"/>
                  </a:cubicBezTo>
                  <a:lnTo>
                    <a:pt x="821000" y="463357"/>
                  </a:lnTo>
                  <a:cubicBezTo>
                    <a:pt x="848130" y="452432"/>
                    <a:pt x="875432" y="442020"/>
                    <a:pt x="902734" y="431437"/>
                  </a:cubicBezTo>
                  <a:lnTo>
                    <a:pt x="902734" y="431437"/>
                  </a:lnTo>
                  <a:cubicBezTo>
                    <a:pt x="902734" y="431437"/>
                    <a:pt x="902904" y="431437"/>
                    <a:pt x="902904" y="431437"/>
                  </a:cubicBezTo>
                  <a:lnTo>
                    <a:pt x="903075" y="431437"/>
                  </a:lnTo>
                  <a:cubicBezTo>
                    <a:pt x="903075" y="431437"/>
                    <a:pt x="903075" y="431351"/>
                    <a:pt x="903075" y="431351"/>
                  </a:cubicBezTo>
                  <a:cubicBezTo>
                    <a:pt x="908791" y="428961"/>
                    <a:pt x="914422" y="426486"/>
                    <a:pt x="920138" y="424096"/>
                  </a:cubicBezTo>
                  <a:cubicBezTo>
                    <a:pt x="922357" y="428620"/>
                    <a:pt x="924490" y="433058"/>
                    <a:pt x="926708" y="437582"/>
                  </a:cubicBezTo>
                  <a:cubicBezTo>
                    <a:pt x="912716" y="443556"/>
                    <a:pt x="898809" y="449530"/>
                    <a:pt x="884817" y="455505"/>
                  </a:cubicBezTo>
                  <a:lnTo>
                    <a:pt x="857686" y="467027"/>
                  </a:lnTo>
                  <a:cubicBezTo>
                    <a:pt x="857686" y="467027"/>
                    <a:pt x="857686" y="467368"/>
                    <a:pt x="857771" y="467283"/>
                  </a:cubicBezTo>
                  <a:lnTo>
                    <a:pt x="885414" y="457468"/>
                  </a:lnTo>
                  <a:cubicBezTo>
                    <a:pt x="899918" y="452347"/>
                    <a:pt x="914422" y="447311"/>
                    <a:pt x="928926" y="442190"/>
                  </a:cubicBezTo>
                  <a:cubicBezTo>
                    <a:pt x="929865" y="444068"/>
                    <a:pt x="930803" y="446031"/>
                    <a:pt x="931656" y="447909"/>
                  </a:cubicBezTo>
                  <a:cubicBezTo>
                    <a:pt x="914081" y="455761"/>
                    <a:pt x="896420" y="463613"/>
                    <a:pt x="878845" y="471380"/>
                  </a:cubicBezTo>
                  <a:lnTo>
                    <a:pt x="849666" y="484011"/>
                  </a:lnTo>
                  <a:cubicBezTo>
                    <a:pt x="849666" y="484011"/>
                    <a:pt x="849666" y="484352"/>
                    <a:pt x="849752" y="484267"/>
                  </a:cubicBezTo>
                  <a:lnTo>
                    <a:pt x="879442" y="473342"/>
                  </a:lnTo>
                  <a:cubicBezTo>
                    <a:pt x="897700" y="466600"/>
                    <a:pt x="915872" y="459858"/>
                    <a:pt x="934045" y="452859"/>
                  </a:cubicBezTo>
                  <a:cubicBezTo>
                    <a:pt x="937372" y="459858"/>
                    <a:pt x="940529" y="466941"/>
                    <a:pt x="943430" y="474025"/>
                  </a:cubicBezTo>
                  <a:cubicBezTo>
                    <a:pt x="944710" y="477183"/>
                    <a:pt x="945904" y="480341"/>
                    <a:pt x="947099" y="483499"/>
                  </a:cubicBezTo>
                  <a:cubicBezTo>
                    <a:pt x="939249" y="486230"/>
                    <a:pt x="931315" y="489132"/>
                    <a:pt x="923807" y="493570"/>
                  </a:cubicBezTo>
                  <a:cubicBezTo>
                    <a:pt x="918262" y="496899"/>
                    <a:pt x="913057" y="501081"/>
                    <a:pt x="908962" y="506202"/>
                  </a:cubicBezTo>
                  <a:cubicBezTo>
                    <a:pt x="904867" y="511323"/>
                    <a:pt x="901710" y="517468"/>
                    <a:pt x="900771" y="524125"/>
                  </a:cubicBezTo>
                  <a:lnTo>
                    <a:pt x="900601" y="525405"/>
                  </a:lnTo>
                  <a:lnTo>
                    <a:pt x="900601" y="526003"/>
                  </a:lnTo>
                  <a:cubicBezTo>
                    <a:pt x="900601" y="526003"/>
                    <a:pt x="900515" y="526600"/>
                    <a:pt x="900430" y="526941"/>
                  </a:cubicBezTo>
                  <a:lnTo>
                    <a:pt x="900430" y="528904"/>
                  </a:lnTo>
                  <a:cubicBezTo>
                    <a:pt x="900430" y="528904"/>
                    <a:pt x="900259" y="529843"/>
                    <a:pt x="900259" y="529843"/>
                  </a:cubicBezTo>
                  <a:cubicBezTo>
                    <a:pt x="900515" y="530014"/>
                    <a:pt x="900771" y="530185"/>
                    <a:pt x="901113" y="530355"/>
                  </a:cubicBezTo>
                  <a:cubicBezTo>
                    <a:pt x="903757" y="531892"/>
                    <a:pt x="904610" y="532489"/>
                    <a:pt x="906146" y="533257"/>
                  </a:cubicBezTo>
                  <a:cubicBezTo>
                    <a:pt x="908962" y="534793"/>
                    <a:pt x="911948" y="535988"/>
                    <a:pt x="914849" y="537183"/>
                  </a:cubicBezTo>
                  <a:cubicBezTo>
                    <a:pt x="920821" y="539402"/>
                    <a:pt x="927049" y="540853"/>
                    <a:pt x="933277" y="541707"/>
                  </a:cubicBezTo>
                  <a:cubicBezTo>
                    <a:pt x="944539" y="543243"/>
                    <a:pt x="955972" y="542646"/>
                    <a:pt x="967063" y="540426"/>
                  </a:cubicBezTo>
                  <a:cubicBezTo>
                    <a:pt x="967234" y="540853"/>
                    <a:pt x="967319" y="541195"/>
                    <a:pt x="967489" y="541621"/>
                  </a:cubicBezTo>
                  <a:cubicBezTo>
                    <a:pt x="978069" y="573968"/>
                    <a:pt x="987197" y="606828"/>
                    <a:pt x="998033" y="639089"/>
                  </a:cubicBezTo>
                  <a:cubicBezTo>
                    <a:pt x="1008698" y="670839"/>
                    <a:pt x="1020728" y="702247"/>
                    <a:pt x="1032245" y="733741"/>
                  </a:cubicBezTo>
                  <a:lnTo>
                    <a:pt x="1019874" y="742361"/>
                  </a:lnTo>
                  <a:cubicBezTo>
                    <a:pt x="1007845" y="750725"/>
                    <a:pt x="995900" y="759260"/>
                    <a:pt x="984382" y="768392"/>
                  </a:cubicBezTo>
                  <a:lnTo>
                    <a:pt x="984382" y="768392"/>
                  </a:lnTo>
                  <a:cubicBezTo>
                    <a:pt x="984382" y="768392"/>
                    <a:pt x="984382" y="768392"/>
                    <a:pt x="984382" y="768392"/>
                  </a:cubicBezTo>
                  <a:lnTo>
                    <a:pt x="984382" y="768392"/>
                  </a:lnTo>
                  <a:cubicBezTo>
                    <a:pt x="984382" y="768392"/>
                    <a:pt x="984382" y="768392"/>
                    <a:pt x="984382" y="768392"/>
                  </a:cubicBezTo>
                  <a:cubicBezTo>
                    <a:pt x="979946" y="772489"/>
                    <a:pt x="975680" y="776586"/>
                    <a:pt x="971414" y="780853"/>
                  </a:cubicBezTo>
                  <a:cubicBezTo>
                    <a:pt x="971414" y="776927"/>
                    <a:pt x="971414" y="773086"/>
                    <a:pt x="971414" y="769160"/>
                  </a:cubicBezTo>
                  <a:lnTo>
                    <a:pt x="971414" y="756187"/>
                  </a:lnTo>
                  <a:cubicBezTo>
                    <a:pt x="976021" y="752091"/>
                    <a:pt x="980543" y="747909"/>
                    <a:pt x="985065" y="743812"/>
                  </a:cubicBezTo>
                  <a:lnTo>
                    <a:pt x="994535" y="735362"/>
                  </a:lnTo>
                  <a:cubicBezTo>
                    <a:pt x="994535" y="735362"/>
                    <a:pt x="994364" y="735106"/>
                    <a:pt x="994364" y="735106"/>
                  </a:cubicBezTo>
                  <a:lnTo>
                    <a:pt x="983785" y="742190"/>
                  </a:lnTo>
                  <a:cubicBezTo>
                    <a:pt x="974485" y="748335"/>
                    <a:pt x="965015" y="754480"/>
                    <a:pt x="955886" y="760881"/>
                  </a:cubicBezTo>
                  <a:cubicBezTo>
                    <a:pt x="955886" y="755419"/>
                    <a:pt x="955886" y="749957"/>
                    <a:pt x="955886" y="744409"/>
                  </a:cubicBezTo>
                  <a:lnTo>
                    <a:pt x="955886" y="738008"/>
                  </a:lnTo>
                  <a:cubicBezTo>
                    <a:pt x="962029" y="733911"/>
                    <a:pt x="968001" y="729559"/>
                    <a:pt x="974059" y="725376"/>
                  </a:cubicBezTo>
                  <a:lnTo>
                    <a:pt x="982335" y="719658"/>
                  </a:lnTo>
                  <a:cubicBezTo>
                    <a:pt x="982335" y="719658"/>
                    <a:pt x="982249" y="719402"/>
                    <a:pt x="982164" y="719402"/>
                  </a:cubicBezTo>
                  <a:lnTo>
                    <a:pt x="972950" y="723584"/>
                  </a:lnTo>
                  <a:cubicBezTo>
                    <a:pt x="967319" y="726145"/>
                    <a:pt x="961602" y="728620"/>
                    <a:pt x="956057" y="731180"/>
                  </a:cubicBezTo>
                  <a:lnTo>
                    <a:pt x="956057" y="722304"/>
                  </a:lnTo>
                  <a:cubicBezTo>
                    <a:pt x="956057" y="722304"/>
                    <a:pt x="955886" y="722219"/>
                    <a:pt x="955886" y="722304"/>
                  </a:cubicBezTo>
                  <a:lnTo>
                    <a:pt x="955033" y="731607"/>
                  </a:lnTo>
                  <a:cubicBezTo>
                    <a:pt x="952474" y="732802"/>
                    <a:pt x="949914" y="733997"/>
                    <a:pt x="947354" y="735277"/>
                  </a:cubicBezTo>
                  <a:cubicBezTo>
                    <a:pt x="947354" y="735277"/>
                    <a:pt x="947354" y="735277"/>
                    <a:pt x="947354" y="735277"/>
                  </a:cubicBezTo>
                  <a:cubicBezTo>
                    <a:pt x="947354" y="735277"/>
                    <a:pt x="947354" y="735277"/>
                    <a:pt x="947354" y="735277"/>
                  </a:cubicBezTo>
                  <a:cubicBezTo>
                    <a:pt x="947354" y="735277"/>
                    <a:pt x="947354" y="735277"/>
                    <a:pt x="947354" y="735277"/>
                  </a:cubicBezTo>
                  <a:cubicBezTo>
                    <a:pt x="947354" y="735277"/>
                    <a:pt x="947354" y="735277"/>
                    <a:pt x="947354" y="735277"/>
                  </a:cubicBezTo>
                  <a:cubicBezTo>
                    <a:pt x="946160" y="736045"/>
                    <a:pt x="945051" y="736813"/>
                    <a:pt x="943857" y="737581"/>
                  </a:cubicBezTo>
                  <a:cubicBezTo>
                    <a:pt x="944880" y="722048"/>
                    <a:pt x="945904" y="706429"/>
                    <a:pt x="947354" y="690896"/>
                  </a:cubicBezTo>
                  <a:cubicBezTo>
                    <a:pt x="948037" y="683641"/>
                    <a:pt x="948805" y="676472"/>
                    <a:pt x="949658" y="669217"/>
                  </a:cubicBezTo>
                  <a:cubicBezTo>
                    <a:pt x="949658" y="669132"/>
                    <a:pt x="949402" y="669047"/>
                    <a:pt x="949402" y="669217"/>
                  </a:cubicBezTo>
                  <a:cubicBezTo>
                    <a:pt x="948037" y="676387"/>
                    <a:pt x="946672" y="683556"/>
                    <a:pt x="945392" y="690725"/>
                  </a:cubicBezTo>
                  <a:cubicBezTo>
                    <a:pt x="942236" y="707795"/>
                    <a:pt x="939420" y="724950"/>
                    <a:pt x="937202" y="742190"/>
                  </a:cubicBezTo>
                  <a:cubicBezTo>
                    <a:pt x="932850" y="745263"/>
                    <a:pt x="928499" y="748335"/>
                    <a:pt x="924148" y="751408"/>
                  </a:cubicBezTo>
                  <a:lnTo>
                    <a:pt x="922783" y="752347"/>
                  </a:lnTo>
                  <a:cubicBezTo>
                    <a:pt x="923295" y="747823"/>
                    <a:pt x="923807" y="743300"/>
                    <a:pt x="924319" y="738776"/>
                  </a:cubicBezTo>
                  <a:lnTo>
                    <a:pt x="924319" y="738776"/>
                  </a:lnTo>
                  <a:cubicBezTo>
                    <a:pt x="924319" y="738776"/>
                    <a:pt x="924319" y="738606"/>
                    <a:pt x="924319" y="738606"/>
                  </a:cubicBezTo>
                  <a:lnTo>
                    <a:pt x="924319" y="738435"/>
                  </a:lnTo>
                  <a:cubicBezTo>
                    <a:pt x="924319" y="738435"/>
                    <a:pt x="924319" y="738435"/>
                    <a:pt x="924319" y="738435"/>
                  </a:cubicBezTo>
                  <a:cubicBezTo>
                    <a:pt x="925513" y="718719"/>
                    <a:pt x="926537" y="699004"/>
                    <a:pt x="928158" y="679288"/>
                  </a:cubicBezTo>
                  <a:cubicBezTo>
                    <a:pt x="928755" y="672290"/>
                    <a:pt x="929438" y="665291"/>
                    <a:pt x="930120" y="658293"/>
                  </a:cubicBezTo>
                  <a:cubicBezTo>
                    <a:pt x="930120" y="658207"/>
                    <a:pt x="929865" y="658122"/>
                    <a:pt x="929865" y="658293"/>
                  </a:cubicBezTo>
                  <a:cubicBezTo>
                    <a:pt x="928585" y="665206"/>
                    <a:pt x="927391" y="672205"/>
                    <a:pt x="926196" y="679203"/>
                  </a:cubicBezTo>
                  <a:cubicBezTo>
                    <a:pt x="922868" y="698663"/>
                    <a:pt x="919712" y="718293"/>
                    <a:pt x="917493" y="738008"/>
                  </a:cubicBezTo>
                  <a:lnTo>
                    <a:pt x="917493" y="738008"/>
                  </a:lnTo>
                  <a:cubicBezTo>
                    <a:pt x="917493" y="738008"/>
                    <a:pt x="917493" y="738008"/>
                    <a:pt x="917493" y="738008"/>
                  </a:cubicBezTo>
                  <a:lnTo>
                    <a:pt x="917493" y="738008"/>
                  </a:lnTo>
                  <a:cubicBezTo>
                    <a:pt x="917493" y="738008"/>
                    <a:pt x="917493" y="738008"/>
                    <a:pt x="917493" y="738008"/>
                  </a:cubicBezTo>
                  <a:cubicBezTo>
                    <a:pt x="917152" y="744239"/>
                    <a:pt x="916896" y="750384"/>
                    <a:pt x="916640" y="756614"/>
                  </a:cubicBezTo>
                  <a:lnTo>
                    <a:pt x="915872" y="757126"/>
                  </a:lnTo>
                  <a:cubicBezTo>
                    <a:pt x="915872" y="757126"/>
                    <a:pt x="915958" y="757382"/>
                    <a:pt x="916043" y="757382"/>
                  </a:cubicBezTo>
                  <a:lnTo>
                    <a:pt x="916640" y="757126"/>
                  </a:lnTo>
                  <a:cubicBezTo>
                    <a:pt x="916214" y="770611"/>
                    <a:pt x="916043" y="784011"/>
                    <a:pt x="916043" y="797411"/>
                  </a:cubicBezTo>
                  <a:cubicBezTo>
                    <a:pt x="916043" y="803214"/>
                    <a:pt x="916043" y="809104"/>
                    <a:pt x="916043" y="814907"/>
                  </a:cubicBezTo>
                  <a:cubicBezTo>
                    <a:pt x="911863" y="804153"/>
                    <a:pt x="907682" y="793399"/>
                    <a:pt x="903501" y="782645"/>
                  </a:cubicBezTo>
                  <a:lnTo>
                    <a:pt x="902904" y="768648"/>
                  </a:lnTo>
                  <a:cubicBezTo>
                    <a:pt x="902904" y="768648"/>
                    <a:pt x="902648" y="768563"/>
                    <a:pt x="902563" y="768648"/>
                  </a:cubicBezTo>
                  <a:lnTo>
                    <a:pt x="902136" y="779317"/>
                  </a:lnTo>
                  <a:cubicBezTo>
                    <a:pt x="898894" y="770867"/>
                    <a:pt x="895652" y="762503"/>
                    <a:pt x="892410" y="754054"/>
                  </a:cubicBezTo>
                  <a:cubicBezTo>
                    <a:pt x="892154" y="747909"/>
                    <a:pt x="891813" y="741849"/>
                    <a:pt x="891472" y="735704"/>
                  </a:cubicBezTo>
                  <a:cubicBezTo>
                    <a:pt x="891472" y="735618"/>
                    <a:pt x="891131" y="735618"/>
                    <a:pt x="891131" y="735704"/>
                  </a:cubicBezTo>
                  <a:cubicBezTo>
                    <a:pt x="891045" y="740398"/>
                    <a:pt x="890875" y="745092"/>
                    <a:pt x="890704" y="749701"/>
                  </a:cubicBezTo>
                  <a:cubicBezTo>
                    <a:pt x="882257" y="727681"/>
                    <a:pt x="873811" y="705746"/>
                    <a:pt x="865365" y="683727"/>
                  </a:cubicBezTo>
                  <a:cubicBezTo>
                    <a:pt x="859819" y="669388"/>
                    <a:pt x="854188" y="655049"/>
                    <a:pt x="848728" y="640625"/>
                  </a:cubicBezTo>
                  <a:lnTo>
                    <a:pt x="849155" y="634822"/>
                  </a:lnTo>
                  <a:cubicBezTo>
                    <a:pt x="849155" y="634822"/>
                    <a:pt x="848899" y="634736"/>
                    <a:pt x="848899" y="634822"/>
                  </a:cubicBezTo>
                  <a:lnTo>
                    <a:pt x="848045" y="638919"/>
                  </a:lnTo>
                  <a:cubicBezTo>
                    <a:pt x="844462" y="629530"/>
                    <a:pt x="840964" y="620142"/>
                    <a:pt x="837551" y="610668"/>
                  </a:cubicBezTo>
                  <a:lnTo>
                    <a:pt x="837807" y="601877"/>
                  </a:lnTo>
                  <a:cubicBezTo>
                    <a:pt x="837807" y="601877"/>
                    <a:pt x="837551" y="601792"/>
                    <a:pt x="837466" y="601877"/>
                  </a:cubicBezTo>
                  <a:lnTo>
                    <a:pt x="836527" y="608193"/>
                  </a:lnTo>
                  <a:cubicBezTo>
                    <a:pt x="835674" y="605718"/>
                    <a:pt x="834736" y="603243"/>
                    <a:pt x="833797" y="600768"/>
                  </a:cubicBezTo>
                  <a:cubicBezTo>
                    <a:pt x="823303" y="570981"/>
                    <a:pt x="813918" y="540768"/>
                    <a:pt x="803936" y="510725"/>
                  </a:cubicBezTo>
                  <a:close/>
                  <a:moveTo>
                    <a:pt x="646185" y="656074"/>
                  </a:moveTo>
                  <a:cubicBezTo>
                    <a:pt x="704286" y="644978"/>
                    <a:pt x="762472" y="633968"/>
                    <a:pt x="820573" y="622958"/>
                  </a:cubicBezTo>
                  <a:cubicBezTo>
                    <a:pt x="821170" y="622873"/>
                    <a:pt x="821938" y="622958"/>
                    <a:pt x="823303" y="623215"/>
                  </a:cubicBezTo>
                  <a:lnTo>
                    <a:pt x="821597" y="631152"/>
                  </a:lnTo>
                  <a:cubicBezTo>
                    <a:pt x="818440" y="645832"/>
                    <a:pt x="815113" y="660512"/>
                    <a:pt x="812297" y="675277"/>
                  </a:cubicBezTo>
                  <a:cubicBezTo>
                    <a:pt x="812297" y="675277"/>
                    <a:pt x="812297" y="675277"/>
                    <a:pt x="812297" y="675277"/>
                  </a:cubicBezTo>
                  <a:cubicBezTo>
                    <a:pt x="812297" y="675277"/>
                    <a:pt x="812297" y="675277"/>
                    <a:pt x="812297" y="675362"/>
                  </a:cubicBezTo>
                  <a:cubicBezTo>
                    <a:pt x="812297" y="675362"/>
                    <a:pt x="812297" y="675362"/>
                    <a:pt x="812297" y="675448"/>
                  </a:cubicBezTo>
                  <a:cubicBezTo>
                    <a:pt x="812297" y="675448"/>
                    <a:pt x="812297" y="675448"/>
                    <a:pt x="812297" y="675448"/>
                  </a:cubicBezTo>
                  <a:cubicBezTo>
                    <a:pt x="810506" y="690384"/>
                    <a:pt x="809311" y="705320"/>
                    <a:pt x="807861" y="720341"/>
                  </a:cubicBezTo>
                  <a:lnTo>
                    <a:pt x="807861" y="721280"/>
                  </a:lnTo>
                  <a:cubicBezTo>
                    <a:pt x="807861" y="721280"/>
                    <a:pt x="794807" y="724352"/>
                    <a:pt x="794807" y="724352"/>
                  </a:cubicBezTo>
                  <a:cubicBezTo>
                    <a:pt x="765117" y="731436"/>
                    <a:pt x="735426" y="738776"/>
                    <a:pt x="705907" y="746884"/>
                  </a:cubicBezTo>
                  <a:lnTo>
                    <a:pt x="705907" y="746884"/>
                  </a:lnTo>
                  <a:cubicBezTo>
                    <a:pt x="705907" y="746884"/>
                    <a:pt x="705651" y="746884"/>
                    <a:pt x="705651" y="746884"/>
                  </a:cubicBezTo>
                  <a:lnTo>
                    <a:pt x="705395" y="746884"/>
                  </a:lnTo>
                  <a:cubicBezTo>
                    <a:pt x="705395" y="746884"/>
                    <a:pt x="705395" y="746884"/>
                    <a:pt x="705395" y="746884"/>
                  </a:cubicBezTo>
                  <a:cubicBezTo>
                    <a:pt x="691232" y="751322"/>
                    <a:pt x="677070" y="755931"/>
                    <a:pt x="662907" y="760625"/>
                  </a:cubicBezTo>
                  <a:lnTo>
                    <a:pt x="668879" y="751322"/>
                  </a:lnTo>
                  <a:cubicBezTo>
                    <a:pt x="668879" y="751322"/>
                    <a:pt x="668708" y="751066"/>
                    <a:pt x="668623" y="751152"/>
                  </a:cubicBezTo>
                  <a:lnTo>
                    <a:pt x="661968" y="758748"/>
                  </a:lnTo>
                  <a:cubicBezTo>
                    <a:pt x="660433" y="752091"/>
                    <a:pt x="658897" y="745433"/>
                    <a:pt x="657361" y="738691"/>
                  </a:cubicBezTo>
                  <a:lnTo>
                    <a:pt x="663163" y="731009"/>
                  </a:lnTo>
                  <a:cubicBezTo>
                    <a:pt x="663163" y="731009"/>
                    <a:pt x="662992" y="730753"/>
                    <a:pt x="662907" y="730839"/>
                  </a:cubicBezTo>
                  <a:lnTo>
                    <a:pt x="656935" y="737155"/>
                  </a:lnTo>
                  <a:cubicBezTo>
                    <a:pt x="654802" y="727937"/>
                    <a:pt x="652754" y="718805"/>
                    <a:pt x="650707" y="709587"/>
                  </a:cubicBezTo>
                  <a:cubicBezTo>
                    <a:pt x="650962" y="709587"/>
                    <a:pt x="651218" y="709672"/>
                    <a:pt x="651474" y="709758"/>
                  </a:cubicBezTo>
                  <a:cubicBezTo>
                    <a:pt x="656849" y="710440"/>
                    <a:pt x="661542" y="709758"/>
                    <a:pt x="666319" y="709587"/>
                  </a:cubicBezTo>
                  <a:cubicBezTo>
                    <a:pt x="675875" y="708904"/>
                    <a:pt x="685345" y="707795"/>
                    <a:pt x="694815" y="706344"/>
                  </a:cubicBezTo>
                  <a:cubicBezTo>
                    <a:pt x="713671" y="703357"/>
                    <a:pt x="732270" y="698833"/>
                    <a:pt x="750357" y="692859"/>
                  </a:cubicBezTo>
                  <a:cubicBezTo>
                    <a:pt x="755306" y="691237"/>
                    <a:pt x="760254" y="689445"/>
                    <a:pt x="765117" y="687653"/>
                  </a:cubicBezTo>
                  <a:lnTo>
                    <a:pt x="772369" y="684836"/>
                  </a:lnTo>
                  <a:lnTo>
                    <a:pt x="779962" y="681678"/>
                  </a:lnTo>
                  <a:lnTo>
                    <a:pt x="774417" y="673741"/>
                  </a:lnTo>
                  <a:cubicBezTo>
                    <a:pt x="774417" y="673741"/>
                    <a:pt x="774075" y="673741"/>
                    <a:pt x="774161" y="673911"/>
                  </a:cubicBezTo>
                  <a:lnTo>
                    <a:pt x="778938" y="681337"/>
                  </a:lnTo>
                  <a:lnTo>
                    <a:pt x="771942" y="683897"/>
                  </a:lnTo>
                  <a:lnTo>
                    <a:pt x="764520" y="686458"/>
                  </a:lnTo>
                  <a:cubicBezTo>
                    <a:pt x="759571" y="688079"/>
                    <a:pt x="754537" y="689616"/>
                    <a:pt x="749504" y="691066"/>
                  </a:cubicBezTo>
                  <a:cubicBezTo>
                    <a:pt x="731331" y="696102"/>
                    <a:pt x="712647" y="699687"/>
                    <a:pt x="693962" y="701735"/>
                  </a:cubicBezTo>
                  <a:cubicBezTo>
                    <a:pt x="684577" y="702759"/>
                    <a:pt x="675193" y="703442"/>
                    <a:pt x="665808" y="703698"/>
                  </a:cubicBezTo>
                  <a:cubicBezTo>
                    <a:pt x="661115" y="703698"/>
                    <a:pt x="656252" y="704125"/>
                    <a:pt x="652242" y="703442"/>
                  </a:cubicBezTo>
                  <a:cubicBezTo>
                    <a:pt x="651730" y="703357"/>
                    <a:pt x="651218" y="703271"/>
                    <a:pt x="650792" y="703101"/>
                  </a:cubicBezTo>
                  <a:cubicBezTo>
                    <a:pt x="650536" y="703101"/>
                    <a:pt x="650280" y="702930"/>
                    <a:pt x="650109" y="702930"/>
                  </a:cubicBezTo>
                  <a:cubicBezTo>
                    <a:pt x="650109" y="702930"/>
                    <a:pt x="650109" y="702930"/>
                    <a:pt x="650109" y="702930"/>
                  </a:cubicBezTo>
                  <a:cubicBezTo>
                    <a:pt x="650109" y="702930"/>
                    <a:pt x="650109" y="702930"/>
                    <a:pt x="650109" y="702845"/>
                  </a:cubicBezTo>
                  <a:cubicBezTo>
                    <a:pt x="650109" y="702845"/>
                    <a:pt x="650109" y="702845"/>
                    <a:pt x="650109" y="702845"/>
                  </a:cubicBezTo>
                  <a:lnTo>
                    <a:pt x="650280" y="702674"/>
                  </a:lnTo>
                  <a:lnTo>
                    <a:pt x="650621" y="702418"/>
                  </a:lnTo>
                  <a:lnTo>
                    <a:pt x="651389" y="701735"/>
                  </a:lnTo>
                  <a:lnTo>
                    <a:pt x="651389" y="701735"/>
                  </a:lnTo>
                  <a:cubicBezTo>
                    <a:pt x="651389" y="701735"/>
                    <a:pt x="651389" y="701735"/>
                    <a:pt x="651389" y="701735"/>
                  </a:cubicBezTo>
                  <a:lnTo>
                    <a:pt x="651389" y="701735"/>
                  </a:lnTo>
                  <a:cubicBezTo>
                    <a:pt x="651389" y="701735"/>
                    <a:pt x="651389" y="701735"/>
                    <a:pt x="651389" y="701735"/>
                  </a:cubicBezTo>
                  <a:cubicBezTo>
                    <a:pt x="657959" y="695334"/>
                    <a:pt x="665381" y="689786"/>
                    <a:pt x="673316" y="684921"/>
                  </a:cubicBezTo>
                  <a:cubicBezTo>
                    <a:pt x="681250" y="680142"/>
                    <a:pt x="689782" y="676130"/>
                    <a:pt x="698399" y="672461"/>
                  </a:cubicBezTo>
                  <a:cubicBezTo>
                    <a:pt x="707101" y="668791"/>
                    <a:pt x="715974" y="665633"/>
                    <a:pt x="724932" y="662475"/>
                  </a:cubicBezTo>
                  <a:cubicBezTo>
                    <a:pt x="733891" y="659402"/>
                    <a:pt x="742849" y="656330"/>
                    <a:pt x="751893" y="653684"/>
                  </a:cubicBezTo>
                  <a:cubicBezTo>
                    <a:pt x="764861" y="649928"/>
                    <a:pt x="778085" y="647027"/>
                    <a:pt x="791651" y="646173"/>
                  </a:cubicBezTo>
                  <a:cubicBezTo>
                    <a:pt x="791821" y="646173"/>
                    <a:pt x="791821" y="645832"/>
                    <a:pt x="791651" y="645832"/>
                  </a:cubicBezTo>
                  <a:cubicBezTo>
                    <a:pt x="778171" y="646088"/>
                    <a:pt x="764776" y="648392"/>
                    <a:pt x="751637" y="651550"/>
                  </a:cubicBezTo>
                  <a:cubicBezTo>
                    <a:pt x="742423" y="653769"/>
                    <a:pt x="733208" y="656415"/>
                    <a:pt x="724079" y="659061"/>
                  </a:cubicBezTo>
                  <a:cubicBezTo>
                    <a:pt x="714950" y="661707"/>
                    <a:pt x="705821" y="664523"/>
                    <a:pt x="696863" y="667766"/>
                  </a:cubicBezTo>
                  <a:cubicBezTo>
                    <a:pt x="687905" y="671095"/>
                    <a:pt x="679032" y="674850"/>
                    <a:pt x="670500" y="679459"/>
                  </a:cubicBezTo>
                  <a:cubicBezTo>
                    <a:pt x="662310" y="683983"/>
                    <a:pt x="654461" y="689360"/>
                    <a:pt x="647464" y="695761"/>
                  </a:cubicBezTo>
                  <a:cubicBezTo>
                    <a:pt x="644990" y="684751"/>
                    <a:pt x="642516" y="673826"/>
                    <a:pt x="640042" y="662816"/>
                  </a:cubicBezTo>
                  <a:cubicBezTo>
                    <a:pt x="639786" y="661621"/>
                    <a:pt x="639701" y="660426"/>
                    <a:pt x="639530" y="658549"/>
                  </a:cubicBezTo>
                  <a:cubicBezTo>
                    <a:pt x="641663" y="657781"/>
                    <a:pt x="643710" y="656586"/>
                    <a:pt x="645929" y="656159"/>
                  </a:cubicBezTo>
                  <a:close/>
                  <a:moveTo>
                    <a:pt x="629548" y="658719"/>
                  </a:moveTo>
                  <a:cubicBezTo>
                    <a:pt x="630827" y="661963"/>
                    <a:pt x="632107" y="664438"/>
                    <a:pt x="632704" y="667084"/>
                  </a:cubicBezTo>
                  <a:cubicBezTo>
                    <a:pt x="635435" y="679118"/>
                    <a:pt x="638250" y="691152"/>
                    <a:pt x="640980" y="703186"/>
                  </a:cubicBezTo>
                  <a:lnTo>
                    <a:pt x="640980" y="703357"/>
                  </a:lnTo>
                  <a:cubicBezTo>
                    <a:pt x="640980" y="703357"/>
                    <a:pt x="640383" y="703954"/>
                    <a:pt x="640383" y="703954"/>
                  </a:cubicBezTo>
                  <a:lnTo>
                    <a:pt x="640127" y="704210"/>
                  </a:lnTo>
                  <a:cubicBezTo>
                    <a:pt x="640127" y="704210"/>
                    <a:pt x="640298" y="704381"/>
                    <a:pt x="640298" y="704466"/>
                  </a:cubicBezTo>
                  <a:lnTo>
                    <a:pt x="641407" y="705320"/>
                  </a:lnTo>
                  <a:cubicBezTo>
                    <a:pt x="644393" y="718378"/>
                    <a:pt x="647379" y="731351"/>
                    <a:pt x="650365" y="744409"/>
                  </a:cubicBezTo>
                  <a:cubicBezTo>
                    <a:pt x="644308" y="750810"/>
                    <a:pt x="638165" y="757126"/>
                    <a:pt x="632107" y="763527"/>
                  </a:cubicBezTo>
                  <a:cubicBezTo>
                    <a:pt x="628183" y="749104"/>
                    <a:pt x="625026" y="734509"/>
                    <a:pt x="621443" y="720000"/>
                  </a:cubicBezTo>
                  <a:cubicBezTo>
                    <a:pt x="620504" y="716244"/>
                    <a:pt x="619566" y="712404"/>
                    <a:pt x="618713" y="708648"/>
                  </a:cubicBezTo>
                  <a:cubicBezTo>
                    <a:pt x="622808" y="706600"/>
                    <a:pt x="626732" y="704210"/>
                    <a:pt x="630316" y="701479"/>
                  </a:cubicBezTo>
                  <a:cubicBezTo>
                    <a:pt x="632278" y="700028"/>
                    <a:pt x="634070" y="698577"/>
                    <a:pt x="635861" y="696956"/>
                  </a:cubicBezTo>
                  <a:cubicBezTo>
                    <a:pt x="635861" y="696956"/>
                    <a:pt x="635691" y="696699"/>
                    <a:pt x="635691" y="696699"/>
                  </a:cubicBezTo>
                  <a:cubicBezTo>
                    <a:pt x="633558" y="697809"/>
                    <a:pt x="631425" y="698748"/>
                    <a:pt x="629292" y="699687"/>
                  </a:cubicBezTo>
                  <a:cubicBezTo>
                    <a:pt x="625367" y="701223"/>
                    <a:pt x="621357" y="702333"/>
                    <a:pt x="617433" y="703186"/>
                  </a:cubicBezTo>
                  <a:cubicBezTo>
                    <a:pt x="614276" y="690298"/>
                    <a:pt x="611119" y="677411"/>
                    <a:pt x="607963" y="664267"/>
                  </a:cubicBezTo>
                  <a:cubicBezTo>
                    <a:pt x="614788" y="659829"/>
                    <a:pt x="622296" y="660938"/>
                    <a:pt x="629548" y="658634"/>
                  </a:cubicBezTo>
                  <a:close/>
                  <a:moveTo>
                    <a:pt x="572129" y="845889"/>
                  </a:moveTo>
                  <a:cubicBezTo>
                    <a:pt x="571105" y="843243"/>
                    <a:pt x="569826" y="840341"/>
                    <a:pt x="568717" y="837354"/>
                  </a:cubicBezTo>
                  <a:cubicBezTo>
                    <a:pt x="565645" y="828990"/>
                    <a:pt x="562403" y="820711"/>
                    <a:pt x="559588" y="812261"/>
                  </a:cubicBezTo>
                  <a:cubicBezTo>
                    <a:pt x="557199" y="805348"/>
                    <a:pt x="554725" y="798435"/>
                    <a:pt x="553189" y="791351"/>
                  </a:cubicBezTo>
                  <a:cubicBezTo>
                    <a:pt x="546363" y="758748"/>
                    <a:pt x="537149" y="726913"/>
                    <a:pt x="526399" y="695419"/>
                  </a:cubicBezTo>
                  <a:cubicBezTo>
                    <a:pt x="525205" y="692005"/>
                    <a:pt x="524522" y="688506"/>
                    <a:pt x="523328" y="684153"/>
                  </a:cubicBezTo>
                  <a:cubicBezTo>
                    <a:pt x="547558" y="673314"/>
                    <a:pt x="572982" y="669217"/>
                    <a:pt x="598834" y="664352"/>
                  </a:cubicBezTo>
                  <a:cubicBezTo>
                    <a:pt x="600113" y="667169"/>
                    <a:pt x="601564" y="669132"/>
                    <a:pt x="602076" y="671351"/>
                  </a:cubicBezTo>
                  <a:cubicBezTo>
                    <a:pt x="604806" y="682532"/>
                    <a:pt x="607451" y="693627"/>
                    <a:pt x="610095" y="704808"/>
                  </a:cubicBezTo>
                  <a:cubicBezTo>
                    <a:pt x="604294" y="706771"/>
                    <a:pt x="598236" y="708648"/>
                    <a:pt x="591838" y="709502"/>
                  </a:cubicBezTo>
                  <a:cubicBezTo>
                    <a:pt x="589534" y="709758"/>
                    <a:pt x="587145" y="709928"/>
                    <a:pt x="584756" y="710014"/>
                  </a:cubicBezTo>
                  <a:cubicBezTo>
                    <a:pt x="584756" y="710014"/>
                    <a:pt x="584756" y="710270"/>
                    <a:pt x="584756" y="710355"/>
                  </a:cubicBezTo>
                  <a:cubicBezTo>
                    <a:pt x="587060" y="710867"/>
                    <a:pt x="589449" y="711294"/>
                    <a:pt x="591752" y="711550"/>
                  </a:cubicBezTo>
                  <a:cubicBezTo>
                    <a:pt x="598236" y="712489"/>
                    <a:pt x="604976" y="712574"/>
                    <a:pt x="611631" y="711550"/>
                  </a:cubicBezTo>
                  <a:cubicBezTo>
                    <a:pt x="615812" y="728876"/>
                    <a:pt x="619907" y="746287"/>
                    <a:pt x="624173" y="763527"/>
                  </a:cubicBezTo>
                  <a:cubicBezTo>
                    <a:pt x="624685" y="765746"/>
                    <a:pt x="625282" y="768051"/>
                    <a:pt x="625879" y="770270"/>
                  </a:cubicBezTo>
                  <a:cubicBezTo>
                    <a:pt x="624429" y="771806"/>
                    <a:pt x="622978" y="773428"/>
                    <a:pt x="621528" y="774964"/>
                  </a:cubicBezTo>
                  <a:cubicBezTo>
                    <a:pt x="620504" y="775305"/>
                    <a:pt x="619480" y="775647"/>
                    <a:pt x="618371" y="776073"/>
                  </a:cubicBezTo>
                  <a:lnTo>
                    <a:pt x="587657" y="786827"/>
                  </a:lnTo>
                  <a:cubicBezTo>
                    <a:pt x="587657" y="786827"/>
                    <a:pt x="587657" y="787169"/>
                    <a:pt x="587742" y="787083"/>
                  </a:cubicBezTo>
                  <a:lnTo>
                    <a:pt x="619054" y="778037"/>
                  </a:lnTo>
                  <a:cubicBezTo>
                    <a:pt x="617859" y="779573"/>
                    <a:pt x="616665" y="781109"/>
                    <a:pt x="615470" y="782645"/>
                  </a:cubicBezTo>
                  <a:cubicBezTo>
                    <a:pt x="615215" y="782304"/>
                    <a:pt x="615129" y="781877"/>
                    <a:pt x="615129" y="781450"/>
                  </a:cubicBezTo>
                  <a:cubicBezTo>
                    <a:pt x="615129" y="780853"/>
                    <a:pt x="615641" y="780170"/>
                    <a:pt x="616238" y="780341"/>
                  </a:cubicBezTo>
                  <a:cubicBezTo>
                    <a:pt x="616324" y="780341"/>
                    <a:pt x="616494" y="780085"/>
                    <a:pt x="616238" y="780085"/>
                  </a:cubicBezTo>
                  <a:cubicBezTo>
                    <a:pt x="615812" y="780000"/>
                    <a:pt x="615385" y="780085"/>
                    <a:pt x="615129" y="780426"/>
                  </a:cubicBezTo>
                  <a:cubicBezTo>
                    <a:pt x="614873" y="780682"/>
                    <a:pt x="614703" y="781109"/>
                    <a:pt x="614617" y="781450"/>
                  </a:cubicBezTo>
                  <a:cubicBezTo>
                    <a:pt x="614532" y="781963"/>
                    <a:pt x="614617" y="782645"/>
                    <a:pt x="615044" y="783072"/>
                  </a:cubicBezTo>
                  <a:cubicBezTo>
                    <a:pt x="610693" y="788791"/>
                    <a:pt x="606341" y="794509"/>
                    <a:pt x="601990" y="800313"/>
                  </a:cubicBezTo>
                  <a:lnTo>
                    <a:pt x="598236" y="802190"/>
                  </a:lnTo>
                  <a:cubicBezTo>
                    <a:pt x="598236" y="802190"/>
                    <a:pt x="598236" y="802446"/>
                    <a:pt x="598322" y="802446"/>
                  </a:cubicBezTo>
                  <a:lnTo>
                    <a:pt x="600966" y="801593"/>
                  </a:lnTo>
                  <a:cubicBezTo>
                    <a:pt x="598322" y="805092"/>
                    <a:pt x="595762" y="808591"/>
                    <a:pt x="593117" y="812090"/>
                  </a:cubicBezTo>
                  <a:lnTo>
                    <a:pt x="583391" y="824893"/>
                  </a:lnTo>
                  <a:cubicBezTo>
                    <a:pt x="583391" y="824893"/>
                    <a:pt x="583562" y="825149"/>
                    <a:pt x="583647" y="825064"/>
                  </a:cubicBezTo>
                  <a:lnTo>
                    <a:pt x="594738" y="813286"/>
                  </a:lnTo>
                  <a:cubicBezTo>
                    <a:pt x="599260" y="808591"/>
                    <a:pt x="603697" y="803897"/>
                    <a:pt x="608218" y="799203"/>
                  </a:cubicBezTo>
                  <a:lnTo>
                    <a:pt x="609242" y="798862"/>
                  </a:lnTo>
                  <a:cubicBezTo>
                    <a:pt x="616580" y="796557"/>
                    <a:pt x="623917" y="794253"/>
                    <a:pt x="631254" y="791863"/>
                  </a:cubicBezTo>
                  <a:cubicBezTo>
                    <a:pt x="631340" y="792290"/>
                    <a:pt x="631510" y="792716"/>
                    <a:pt x="631596" y="793229"/>
                  </a:cubicBezTo>
                  <a:cubicBezTo>
                    <a:pt x="630486" y="794680"/>
                    <a:pt x="629377" y="796216"/>
                    <a:pt x="628268" y="797667"/>
                  </a:cubicBezTo>
                  <a:lnTo>
                    <a:pt x="624344" y="798862"/>
                  </a:lnTo>
                  <a:cubicBezTo>
                    <a:pt x="624344" y="798862"/>
                    <a:pt x="624344" y="799203"/>
                    <a:pt x="624344" y="799118"/>
                  </a:cubicBezTo>
                  <a:cubicBezTo>
                    <a:pt x="625453" y="798862"/>
                    <a:pt x="626562" y="798520"/>
                    <a:pt x="627756" y="798264"/>
                  </a:cubicBezTo>
                  <a:cubicBezTo>
                    <a:pt x="624429" y="802702"/>
                    <a:pt x="621187" y="807055"/>
                    <a:pt x="617774" y="811408"/>
                  </a:cubicBezTo>
                  <a:lnTo>
                    <a:pt x="610351" y="820625"/>
                  </a:lnTo>
                  <a:cubicBezTo>
                    <a:pt x="610351" y="820625"/>
                    <a:pt x="610522" y="820881"/>
                    <a:pt x="610607" y="820796"/>
                  </a:cubicBezTo>
                  <a:lnTo>
                    <a:pt x="619395" y="812688"/>
                  </a:lnTo>
                  <a:cubicBezTo>
                    <a:pt x="624088" y="808335"/>
                    <a:pt x="628695" y="803983"/>
                    <a:pt x="633302" y="799459"/>
                  </a:cubicBezTo>
                  <a:cubicBezTo>
                    <a:pt x="634240" y="802958"/>
                    <a:pt x="635179" y="806457"/>
                    <a:pt x="636032" y="809957"/>
                  </a:cubicBezTo>
                  <a:lnTo>
                    <a:pt x="620846" y="814651"/>
                  </a:lnTo>
                  <a:cubicBezTo>
                    <a:pt x="620846" y="814651"/>
                    <a:pt x="620846" y="814992"/>
                    <a:pt x="620846" y="814907"/>
                  </a:cubicBezTo>
                  <a:lnTo>
                    <a:pt x="636203" y="810981"/>
                  </a:lnTo>
                  <a:cubicBezTo>
                    <a:pt x="636800" y="813115"/>
                    <a:pt x="637312" y="815249"/>
                    <a:pt x="637909" y="817297"/>
                  </a:cubicBezTo>
                  <a:cubicBezTo>
                    <a:pt x="634752" y="818321"/>
                    <a:pt x="631510" y="819431"/>
                    <a:pt x="628353" y="820455"/>
                  </a:cubicBezTo>
                  <a:lnTo>
                    <a:pt x="608816" y="827026"/>
                  </a:lnTo>
                  <a:lnTo>
                    <a:pt x="617433" y="821735"/>
                  </a:lnTo>
                  <a:cubicBezTo>
                    <a:pt x="617433" y="821735"/>
                    <a:pt x="617433" y="821393"/>
                    <a:pt x="617262" y="821479"/>
                  </a:cubicBezTo>
                  <a:lnTo>
                    <a:pt x="604720" y="828392"/>
                  </a:lnTo>
                  <a:lnTo>
                    <a:pt x="601052" y="830441"/>
                  </a:lnTo>
                  <a:lnTo>
                    <a:pt x="605147" y="829246"/>
                  </a:lnTo>
                  <a:lnTo>
                    <a:pt x="629207" y="822247"/>
                  </a:lnTo>
                  <a:cubicBezTo>
                    <a:pt x="632363" y="821393"/>
                    <a:pt x="635435" y="820540"/>
                    <a:pt x="638591" y="819601"/>
                  </a:cubicBezTo>
                  <a:cubicBezTo>
                    <a:pt x="639530" y="823101"/>
                    <a:pt x="640383" y="826600"/>
                    <a:pt x="641236" y="829928"/>
                  </a:cubicBezTo>
                  <a:cubicBezTo>
                    <a:pt x="628780" y="836159"/>
                    <a:pt x="587060" y="845633"/>
                    <a:pt x="571788" y="845633"/>
                  </a:cubicBezTo>
                  <a:close/>
                  <a:moveTo>
                    <a:pt x="651645" y="829075"/>
                  </a:moveTo>
                  <a:cubicBezTo>
                    <a:pt x="649853" y="825320"/>
                    <a:pt x="648403" y="821479"/>
                    <a:pt x="647123" y="817638"/>
                  </a:cubicBezTo>
                  <a:cubicBezTo>
                    <a:pt x="653522" y="815846"/>
                    <a:pt x="659836" y="814139"/>
                    <a:pt x="666234" y="812432"/>
                  </a:cubicBezTo>
                  <a:cubicBezTo>
                    <a:pt x="667087" y="816187"/>
                    <a:pt x="668026" y="820199"/>
                    <a:pt x="669050" y="824722"/>
                  </a:cubicBezTo>
                  <a:cubicBezTo>
                    <a:pt x="662395" y="826344"/>
                    <a:pt x="657361" y="827624"/>
                    <a:pt x="651645" y="829075"/>
                  </a:cubicBezTo>
                  <a:close/>
                  <a:moveTo>
                    <a:pt x="678861" y="822076"/>
                  </a:moveTo>
                  <a:cubicBezTo>
                    <a:pt x="677070" y="818236"/>
                    <a:pt x="675619" y="814310"/>
                    <a:pt x="674339" y="810298"/>
                  </a:cubicBezTo>
                  <a:cubicBezTo>
                    <a:pt x="682189" y="808165"/>
                    <a:pt x="690038" y="806116"/>
                    <a:pt x="697887" y="804068"/>
                  </a:cubicBezTo>
                  <a:cubicBezTo>
                    <a:pt x="719387" y="799800"/>
                    <a:pt x="740887" y="795192"/>
                    <a:pt x="762301" y="790071"/>
                  </a:cubicBezTo>
                  <a:lnTo>
                    <a:pt x="762301" y="790071"/>
                  </a:lnTo>
                  <a:cubicBezTo>
                    <a:pt x="762301" y="790071"/>
                    <a:pt x="762301" y="790071"/>
                    <a:pt x="762301" y="790071"/>
                  </a:cubicBezTo>
                  <a:lnTo>
                    <a:pt x="762301" y="790071"/>
                  </a:lnTo>
                  <a:cubicBezTo>
                    <a:pt x="762301" y="790071"/>
                    <a:pt x="762301" y="790071"/>
                    <a:pt x="762301" y="790071"/>
                  </a:cubicBezTo>
                  <a:cubicBezTo>
                    <a:pt x="790200" y="782219"/>
                    <a:pt x="817843" y="773428"/>
                    <a:pt x="845401" y="764381"/>
                  </a:cubicBezTo>
                  <a:cubicBezTo>
                    <a:pt x="845742" y="764296"/>
                    <a:pt x="846083" y="764125"/>
                    <a:pt x="846509" y="764040"/>
                  </a:cubicBezTo>
                  <a:cubicBezTo>
                    <a:pt x="854359" y="762076"/>
                    <a:pt x="862208" y="760113"/>
                    <a:pt x="870057" y="758150"/>
                  </a:cubicBezTo>
                  <a:cubicBezTo>
                    <a:pt x="869204" y="763271"/>
                    <a:pt x="868436" y="768307"/>
                    <a:pt x="867754" y="773428"/>
                  </a:cubicBezTo>
                  <a:cubicBezTo>
                    <a:pt x="804278" y="789815"/>
                    <a:pt x="741825" y="805860"/>
                    <a:pt x="678776" y="822162"/>
                  </a:cubicBezTo>
                  <a:close/>
                  <a:moveTo>
                    <a:pt x="748480" y="874907"/>
                  </a:moveTo>
                  <a:cubicBezTo>
                    <a:pt x="774246" y="858776"/>
                    <a:pt x="800268" y="843072"/>
                    <a:pt x="825777" y="826514"/>
                  </a:cubicBezTo>
                  <a:cubicBezTo>
                    <a:pt x="839172" y="817809"/>
                    <a:pt x="852055" y="808250"/>
                    <a:pt x="865023" y="798862"/>
                  </a:cubicBezTo>
                  <a:cubicBezTo>
                    <a:pt x="864597" y="814907"/>
                    <a:pt x="865023" y="830953"/>
                    <a:pt x="865706" y="846913"/>
                  </a:cubicBezTo>
                  <a:cubicBezTo>
                    <a:pt x="865962" y="852972"/>
                    <a:pt x="866303" y="859032"/>
                    <a:pt x="866644" y="865092"/>
                  </a:cubicBezTo>
                  <a:cubicBezTo>
                    <a:pt x="866644" y="865092"/>
                    <a:pt x="866986" y="865092"/>
                    <a:pt x="866986" y="865092"/>
                  </a:cubicBezTo>
                  <a:cubicBezTo>
                    <a:pt x="867242" y="859032"/>
                    <a:pt x="867498" y="852972"/>
                    <a:pt x="867839" y="846827"/>
                  </a:cubicBezTo>
                  <a:cubicBezTo>
                    <a:pt x="868863" y="829843"/>
                    <a:pt x="870484" y="812944"/>
                    <a:pt x="872105" y="796045"/>
                  </a:cubicBezTo>
                  <a:lnTo>
                    <a:pt x="872105" y="796045"/>
                  </a:lnTo>
                  <a:cubicBezTo>
                    <a:pt x="872105" y="796045"/>
                    <a:pt x="872105" y="796045"/>
                    <a:pt x="872105" y="796045"/>
                  </a:cubicBezTo>
                  <a:lnTo>
                    <a:pt x="872105" y="796045"/>
                  </a:lnTo>
                  <a:cubicBezTo>
                    <a:pt x="872105" y="796045"/>
                    <a:pt x="872105" y="796045"/>
                    <a:pt x="872105" y="796045"/>
                  </a:cubicBezTo>
                  <a:cubicBezTo>
                    <a:pt x="872105" y="795362"/>
                    <a:pt x="872105" y="794594"/>
                    <a:pt x="872105" y="793911"/>
                  </a:cubicBezTo>
                  <a:cubicBezTo>
                    <a:pt x="872190" y="793911"/>
                    <a:pt x="872275" y="793741"/>
                    <a:pt x="872446" y="793655"/>
                  </a:cubicBezTo>
                  <a:cubicBezTo>
                    <a:pt x="872702" y="793485"/>
                    <a:pt x="872958" y="793314"/>
                    <a:pt x="873299" y="793143"/>
                  </a:cubicBezTo>
                  <a:cubicBezTo>
                    <a:pt x="872617" y="800739"/>
                    <a:pt x="871934" y="808335"/>
                    <a:pt x="871337" y="816017"/>
                  </a:cubicBezTo>
                  <a:cubicBezTo>
                    <a:pt x="871337" y="816017"/>
                    <a:pt x="871337" y="816017"/>
                    <a:pt x="871337" y="816017"/>
                  </a:cubicBezTo>
                  <a:cubicBezTo>
                    <a:pt x="871337" y="816017"/>
                    <a:pt x="871337" y="816017"/>
                    <a:pt x="871337" y="816102"/>
                  </a:cubicBezTo>
                  <a:cubicBezTo>
                    <a:pt x="871337" y="816102"/>
                    <a:pt x="871337" y="816102"/>
                    <a:pt x="871337" y="816187"/>
                  </a:cubicBezTo>
                  <a:cubicBezTo>
                    <a:pt x="871337" y="816187"/>
                    <a:pt x="871337" y="816187"/>
                    <a:pt x="871337" y="816187"/>
                  </a:cubicBezTo>
                  <a:cubicBezTo>
                    <a:pt x="871252" y="832318"/>
                    <a:pt x="871593" y="848534"/>
                    <a:pt x="871849" y="864665"/>
                  </a:cubicBezTo>
                  <a:lnTo>
                    <a:pt x="871849" y="874480"/>
                  </a:lnTo>
                  <a:cubicBezTo>
                    <a:pt x="868948" y="876699"/>
                    <a:pt x="865962" y="878918"/>
                    <a:pt x="862976" y="881137"/>
                  </a:cubicBezTo>
                  <a:lnTo>
                    <a:pt x="866730" y="878065"/>
                  </a:lnTo>
                  <a:cubicBezTo>
                    <a:pt x="866730" y="878065"/>
                    <a:pt x="866644" y="877809"/>
                    <a:pt x="866559" y="877809"/>
                  </a:cubicBezTo>
                  <a:lnTo>
                    <a:pt x="851373" y="888051"/>
                  </a:lnTo>
                  <a:cubicBezTo>
                    <a:pt x="837039" y="897610"/>
                    <a:pt x="822621" y="906998"/>
                    <a:pt x="808458" y="916898"/>
                  </a:cubicBezTo>
                  <a:cubicBezTo>
                    <a:pt x="808458" y="916898"/>
                    <a:pt x="808458" y="916898"/>
                    <a:pt x="808458" y="916898"/>
                  </a:cubicBezTo>
                  <a:cubicBezTo>
                    <a:pt x="808458" y="916898"/>
                    <a:pt x="808458" y="916898"/>
                    <a:pt x="808373" y="916898"/>
                  </a:cubicBezTo>
                  <a:cubicBezTo>
                    <a:pt x="808373" y="916898"/>
                    <a:pt x="808373" y="916898"/>
                    <a:pt x="808287" y="916898"/>
                  </a:cubicBezTo>
                  <a:cubicBezTo>
                    <a:pt x="808287" y="916898"/>
                    <a:pt x="808287" y="916898"/>
                    <a:pt x="808287" y="916898"/>
                  </a:cubicBezTo>
                  <a:cubicBezTo>
                    <a:pt x="797537" y="925433"/>
                    <a:pt x="786873" y="934224"/>
                    <a:pt x="776294" y="943015"/>
                  </a:cubicBezTo>
                  <a:cubicBezTo>
                    <a:pt x="765629" y="927311"/>
                    <a:pt x="754879" y="911607"/>
                    <a:pt x="744214" y="895903"/>
                  </a:cubicBezTo>
                  <a:cubicBezTo>
                    <a:pt x="741569" y="891977"/>
                    <a:pt x="738925" y="887965"/>
                    <a:pt x="735682" y="883100"/>
                  </a:cubicBezTo>
                  <a:cubicBezTo>
                    <a:pt x="740546" y="879943"/>
                    <a:pt x="744555" y="877382"/>
                    <a:pt x="748651" y="874822"/>
                  </a:cubicBezTo>
                  <a:close/>
                  <a:moveTo>
                    <a:pt x="727065" y="889246"/>
                  </a:moveTo>
                  <a:cubicBezTo>
                    <a:pt x="730137" y="894110"/>
                    <a:pt x="732867" y="898463"/>
                    <a:pt x="735768" y="902816"/>
                  </a:cubicBezTo>
                  <a:cubicBezTo>
                    <a:pt x="746262" y="918776"/>
                    <a:pt x="756756" y="934651"/>
                    <a:pt x="767250" y="950611"/>
                  </a:cubicBezTo>
                  <a:lnTo>
                    <a:pt x="754111" y="961365"/>
                  </a:lnTo>
                  <a:cubicBezTo>
                    <a:pt x="754111" y="961365"/>
                    <a:pt x="754196" y="961621"/>
                    <a:pt x="754282" y="961621"/>
                  </a:cubicBezTo>
                  <a:lnTo>
                    <a:pt x="768274" y="952233"/>
                  </a:lnTo>
                  <a:cubicBezTo>
                    <a:pt x="768700" y="952915"/>
                    <a:pt x="769127" y="953598"/>
                    <a:pt x="769639" y="954281"/>
                  </a:cubicBezTo>
                  <a:cubicBezTo>
                    <a:pt x="769127" y="954708"/>
                    <a:pt x="768615" y="955135"/>
                    <a:pt x="768103" y="955561"/>
                  </a:cubicBezTo>
                  <a:lnTo>
                    <a:pt x="755050" y="965803"/>
                  </a:lnTo>
                  <a:cubicBezTo>
                    <a:pt x="749163" y="957695"/>
                    <a:pt x="743105" y="949672"/>
                    <a:pt x="736962" y="941650"/>
                  </a:cubicBezTo>
                  <a:cubicBezTo>
                    <a:pt x="739180" y="940284"/>
                    <a:pt x="741484" y="938833"/>
                    <a:pt x="743702" y="937382"/>
                  </a:cubicBezTo>
                  <a:lnTo>
                    <a:pt x="748480" y="934480"/>
                  </a:lnTo>
                  <a:cubicBezTo>
                    <a:pt x="748480" y="934480"/>
                    <a:pt x="748395" y="934224"/>
                    <a:pt x="748395" y="934224"/>
                  </a:cubicBezTo>
                  <a:lnTo>
                    <a:pt x="742934" y="935505"/>
                  </a:lnTo>
                  <a:cubicBezTo>
                    <a:pt x="739948" y="936187"/>
                    <a:pt x="736877" y="936785"/>
                    <a:pt x="733891" y="937467"/>
                  </a:cubicBezTo>
                  <a:cubicBezTo>
                    <a:pt x="724932" y="925775"/>
                    <a:pt x="715804" y="913997"/>
                    <a:pt x="706589" y="901792"/>
                  </a:cubicBezTo>
                  <a:cubicBezTo>
                    <a:pt x="713415" y="896842"/>
                    <a:pt x="719643" y="892659"/>
                    <a:pt x="727236" y="889331"/>
                  </a:cubicBezTo>
                  <a:close/>
                  <a:moveTo>
                    <a:pt x="733976" y="1089558"/>
                  </a:moveTo>
                  <a:cubicBezTo>
                    <a:pt x="731417" y="1086571"/>
                    <a:pt x="729369" y="1084181"/>
                    <a:pt x="727407" y="1081792"/>
                  </a:cubicBezTo>
                  <a:cubicBezTo>
                    <a:pt x="712050" y="1062418"/>
                    <a:pt x="696607" y="1043129"/>
                    <a:pt x="681335" y="1023755"/>
                  </a:cubicBezTo>
                  <a:cubicBezTo>
                    <a:pt x="666575" y="1004978"/>
                    <a:pt x="651816" y="986116"/>
                    <a:pt x="637226" y="967169"/>
                  </a:cubicBezTo>
                  <a:cubicBezTo>
                    <a:pt x="634070" y="963072"/>
                    <a:pt x="631766" y="958378"/>
                    <a:pt x="628695" y="953428"/>
                  </a:cubicBezTo>
                  <a:cubicBezTo>
                    <a:pt x="651048" y="934992"/>
                    <a:pt x="674851" y="920654"/>
                    <a:pt x="698655" y="906571"/>
                  </a:cubicBezTo>
                  <a:cubicBezTo>
                    <a:pt x="703347" y="910839"/>
                    <a:pt x="713415" y="923726"/>
                    <a:pt x="725274" y="940199"/>
                  </a:cubicBezTo>
                  <a:cubicBezTo>
                    <a:pt x="723653" y="941052"/>
                    <a:pt x="722117" y="941991"/>
                    <a:pt x="720581" y="943015"/>
                  </a:cubicBezTo>
                  <a:lnTo>
                    <a:pt x="717254" y="945149"/>
                  </a:lnTo>
                  <a:lnTo>
                    <a:pt x="715548" y="946173"/>
                  </a:lnTo>
                  <a:cubicBezTo>
                    <a:pt x="714950" y="946600"/>
                    <a:pt x="714694" y="946770"/>
                    <a:pt x="714097" y="946941"/>
                  </a:cubicBezTo>
                  <a:cubicBezTo>
                    <a:pt x="713329" y="947197"/>
                    <a:pt x="712476" y="947282"/>
                    <a:pt x="711708" y="947112"/>
                  </a:cubicBezTo>
                  <a:cubicBezTo>
                    <a:pt x="711367" y="947112"/>
                    <a:pt x="710940" y="946941"/>
                    <a:pt x="710685" y="946600"/>
                  </a:cubicBezTo>
                  <a:cubicBezTo>
                    <a:pt x="710429" y="946258"/>
                    <a:pt x="710429" y="945832"/>
                    <a:pt x="710685" y="945490"/>
                  </a:cubicBezTo>
                  <a:cubicBezTo>
                    <a:pt x="710685" y="945490"/>
                    <a:pt x="710429" y="945490"/>
                    <a:pt x="710429" y="945576"/>
                  </a:cubicBezTo>
                  <a:cubicBezTo>
                    <a:pt x="710087" y="946002"/>
                    <a:pt x="710002" y="946600"/>
                    <a:pt x="710258" y="947026"/>
                  </a:cubicBezTo>
                  <a:cubicBezTo>
                    <a:pt x="710514" y="947539"/>
                    <a:pt x="710940" y="947880"/>
                    <a:pt x="711367" y="948136"/>
                  </a:cubicBezTo>
                  <a:cubicBezTo>
                    <a:pt x="712306" y="948648"/>
                    <a:pt x="713329" y="948904"/>
                    <a:pt x="714439" y="948904"/>
                  </a:cubicBezTo>
                  <a:cubicBezTo>
                    <a:pt x="715121" y="948904"/>
                    <a:pt x="716145" y="948733"/>
                    <a:pt x="716742" y="948648"/>
                  </a:cubicBezTo>
                  <a:lnTo>
                    <a:pt x="718704" y="948221"/>
                  </a:lnTo>
                  <a:lnTo>
                    <a:pt x="722544" y="947368"/>
                  </a:lnTo>
                  <a:cubicBezTo>
                    <a:pt x="724847" y="946856"/>
                    <a:pt x="727151" y="946258"/>
                    <a:pt x="729454" y="945661"/>
                  </a:cubicBezTo>
                  <a:cubicBezTo>
                    <a:pt x="735256" y="953769"/>
                    <a:pt x="741484" y="962560"/>
                    <a:pt x="747627" y="971522"/>
                  </a:cubicBezTo>
                  <a:lnTo>
                    <a:pt x="746262" y="972546"/>
                  </a:lnTo>
                  <a:cubicBezTo>
                    <a:pt x="746262" y="972546"/>
                    <a:pt x="746262" y="972887"/>
                    <a:pt x="746432" y="972802"/>
                  </a:cubicBezTo>
                  <a:lnTo>
                    <a:pt x="747798" y="971863"/>
                  </a:lnTo>
                  <a:cubicBezTo>
                    <a:pt x="749589" y="974509"/>
                    <a:pt x="751381" y="977069"/>
                    <a:pt x="753173" y="979715"/>
                  </a:cubicBezTo>
                  <a:cubicBezTo>
                    <a:pt x="747798" y="983043"/>
                    <a:pt x="742508" y="986458"/>
                    <a:pt x="737218" y="989957"/>
                  </a:cubicBezTo>
                  <a:cubicBezTo>
                    <a:pt x="733464" y="992432"/>
                    <a:pt x="729710" y="994907"/>
                    <a:pt x="726042" y="997467"/>
                  </a:cubicBezTo>
                  <a:cubicBezTo>
                    <a:pt x="726042" y="997467"/>
                    <a:pt x="726127" y="997723"/>
                    <a:pt x="726212" y="997723"/>
                  </a:cubicBezTo>
                  <a:cubicBezTo>
                    <a:pt x="730222" y="995675"/>
                    <a:pt x="734232" y="993627"/>
                    <a:pt x="738327" y="991749"/>
                  </a:cubicBezTo>
                  <a:cubicBezTo>
                    <a:pt x="743446" y="989359"/>
                    <a:pt x="748565" y="987055"/>
                    <a:pt x="753685" y="984836"/>
                  </a:cubicBezTo>
                  <a:lnTo>
                    <a:pt x="739436" y="997553"/>
                  </a:lnTo>
                  <a:cubicBezTo>
                    <a:pt x="739436" y="997553"/>
                    <a:pt x="739522" y="997894"/>
                    <a:pt x="739607" y="997809"/>
                  </a:cubicBezTo>
                  <a:lnTo>
                    <a:pt x="756329" y="984494"/>
                  </a:lnTo>
                  <a:cubicBezTo>
                    <a:pt x="757865" y="986799"/>
                    <a:pt x="759486" y="989189"/>
                    <a:pt x="761022" y="991493"/>
                  </a:cubicBezTo>
                  <a:lnTo>
                    <a:pt x="753940" y="997723"/>
                  </a:lnTo>
                  <a:cubicBezTo>
                    <a:pt x="753940" y="997723"/>
                    <a:pt x="754026" y="998065"/>
                    <a:pt x="754111" y="997979"/>
                  </a:cubicBezTo>
                  <a:lnTo>
                    <a:pt x="761534" y="992261"/>
                  </a:lnTo>
                  <a:cubicBezTo>
                    <a:pt x="763069" y="994566"/>
                    <a:pt x="764605" y="996870"/>
                    <a:pt x="766055" y="999089"/>
                  </a:cubicBezTo>
                  <a:cubicBezTo>
                    <a:pt x="765458" y="999601"/>
                    <a:pt x="764861" y="1000199"/>
                    <a:pt x="764264" y="1000711"/>
                  </a:cubicBezTo>
                  <a:cubicBezTo>
                    <a:pt x="758036" y="1004637"/>
                    <a:pt x="751722" y="1008648"/>
                    <a:pt x="745323" y="1012403"/>
                  </a:cubicBezTo>
                  <a:cubicBezTo>
                    <a:pt x="741996" y="1014281"/>
                    <a:pt x="738754" y="1016244"/>
                    <a:pt x="735426" y="1018036"/>
                  </a:cubicBezTo>
                  <a:cubicBezTo>
                    <a:pt x="735426" y="1018036"/>
                    <a:pt x="735426" y="1018292"/>
                    <a:pt x="735512" y="1018292"/>
                  </a:cubicBezTo>
                  <a:cubicBezTo>
                    <a:pt x="739095" y="1016927"/>
                    <a:pt x="742679" y="1015561"/>
                    <a:pt x="746262" y="1014196"/>
                  </a:cubicBezTo>
                  <a:cubicBezTo>
                    <a:pt x="754111" y="1011209"/>
                    <a:pt x="761960" y="1008051"/>
                    <a:pt x="769639" y="1004551"/>
                  </a:cubicBezTo>
                  <a:cubicBezTo>
                    <a:pt x="769895" y="1004978"/>
                    <a:pt x="770151" y="1005320"/>
                    <a:pt x="770407" y="1005746"/>
                  </a:cubicBezTo>
                  <a:lnTo>
                    <a:pt x="760766" y="1013854"/>
                  </a:lnTo>
                  <a:cubicBezTo>
                    <a:pt x="760766" y="1013854"/>
                    <a:pt x="760851" y="1014196"/>
                    <a:pt x="760936" y="1014110"/>
                  </a:cubicBezTo>
                  <a:lnTo>
                    <a:pt x="770918" y="1006600"/>
                  </a:lnTo>
                  <a:cubicBezTo>
                    <a:pt x="772113" y="1008392"/>
                    <a:pt x="773222" y="1010184"/>
                    <a:pt x="774331" y="1011977"/>
                  </a:cubicBezTo>
                  <a:lnTo>
                    <a:pt x="759827" y="1025291"/>
                  </a:lnTo>
                  <a:cubicBezTo>
                    <a:pt x="759827" y="1025291"/>
                    <a:pt x="759912" y="1025547"/>
                    <a:pt x="759998" y="1025547"/>
                  </a:cubicBezTo>
                  <a:lnTo>
                    <a:pt x="775270" y="1013427"/>
                  </a:lnTo>
                  <a:cubicBezTo>
                    <a:pt x="777061" y="1016244"/>
                    <a:pt x="778682" y="1018890"/>
                    <a:pt x="780303" y="1021450"/>
                  </a:cubicBezTo>
                  <a:cubicBezTo>
                    <a:pt x="779792" y="1021877"/>
                    <a:pt x="779365" y="1022304"/>
                    <a:pt x="778853" y="1022816"/>
                  </a:cubicBezTo>
                  <a:lnTo>
                    <a:pt x="755306" y="1044836"/>
                  </a:lnTo>
                  <a:cubicBezTo>
                    <a:pt x="755306" y="1044836"/>
                    <a:pt x="755391" y="1045177"/>
                    <a:pt x="755476" y="1045092"/>
                  </a:cubicBezTo>
                  <a:lnTo>
                    <a:pt x="780303" y="1024267"/>
                  </a:lnTo>
                  <a:cubicBezTo>
                    <a:pt x="780303" y="1024267"/>
                    <a:pt x="781071" y="1023669"/>
                    <a:pt x="781413" y="1023328"/>
                  </a:cubicBezTo>
                  <a:cubicBezTo>
                    <a:pt x="788238" y="1034423"/>
                    <a:pt x="793357" y="1043299"/>
                    <a:pt x="795234" y="1047994"/>
                  </a:cubicBezTo>
                  <a:cubicBezTo>
                    <a:pt x="775184" y="1061735"/>
                    <a:pt x="754879" y="1075561"/>
                    <a:pt x="734061" y="1089814"/>
                  </a:cubicBezTo>
                  <a:close/>
                  <a:moveTo>
                    <a:pt x="805899" y="1039971"/>
                  </a:moveTo>
                  <a:cubicBezTo>
                    <a:pt x="800012" y="1032290"/>
                    <a:pt x="794551" y="1024437"/>
                    <a:pt x="789262" y="1016586"/>
                  </a:cubicBezTo>
                  <a:cubicBezTo>
                    <a:pt x="793783" y="1012915"/>
                    <a:pt x="798305" y="1009245"/>
                    <a:pt x="802827" y="1005576"/>
                  </a:cubicBezTo>
                  <a:cubicBezTo>
                    <a:pt x="805216" y="1009245"/>
                    <a:pt x="807605" y="1012915"/>
                    <a:pt x="809994" y="1016671"/>
                  </a:cubicBezTo>
                  <a:cubicBezTo>
                    <a:pt x="812724" y="1021024"/>
                    <a:pt x="814772" y="1025803"/>
                    <a:pt x="817502" y="1031180"/>
                  </a:cubicBezTo>
                  <a:cubicBezTo>
                    <a:pt x="813407" y="1034338"/>
                    <a:pt x="809994" y="1036898"/>
                    <a:pt x="805899" y="1040056"/>
                  </a:cubicBezTo>
                  <a:close/>
                  <a:moveTo>
                    <a:pt x="830043" y="1021877"/>
                  </a:moveTo>
                  <a:cubicBezTo>
                    <a:pt x="825692" y="1020938"/>
                    <a:pt x="823986" y="1016842"/>
                    <a:pt x="821938" y="1013598"/>
                  </a:cubicBezTo>
                  <a:cubicBezTo>
                    <a:pt x="818611" y="1008477"/>
                    <a:pt x="815369" y="1003271"/>
                    <a:pt x="812041" y="998150"/>
                  </a:cubicBezTo>
                  <a:cubicBezTo>
                    <a:pt x="824924" y="987738"/>
                    <a:pt x="837893" y="977411"/>
                    <a:pt x="850861" y="967083"/>
                  </a:cubicBezTo>
                  <a:lnTo>
                    <a:pt x="850861" y="967083"/>
                  </a:lnTo>
                  <a:cubicBezTo>
                    <a:pt x="850861" y="967083"/>
                    <a:pt x="850861" y="967083"/>
                    <a:pt x="850861" y="967083"/>
                  </a:cubicBezTo>
                  <a:lnTo>
                    <a:pt x="850861" y="967083"/>
                  </a:lnTo>
                  <a:cubicBezTo>
                    <a:pt x="850861" y="967083"/>
                    <a:pt x="850861" y="967083"/>
                    <a:pt x="850861" y="967083"/>
                  </a:cubicBezTo>
                  <a:cubicBezTo>
                    <a:pt x="864341" y="955476"/>
                    <a:pt x="877821" y="943954"/>
                    <a:pt x="891386" y="932346"/>
                  </a:cubicBezTo>
                  <a:cubicBezTo>
                    <a:pt x="891131" y="932944"/>
                    <a:pt x="890875" y="933541"/>
                    <a:pt x="890619" y="934054"/>
                  </a:cubicBezTo>
                  <a:lnTo>
                    <a:pt x="887888" y="940028"/>
                  </a:lnTo>
                  <a:cubicBezTo>
                    <a:pt x="887888" y="940028"/>
                    <a:pt x="888144" y="940199"/>
                    <a:pt x="888144" y="940199"/>
                  </a:cubicBezTo>
                  <a:lnTo>
                    <a:pt x="892325" y="935078"/>
                  </a:lnTo>
                  <a:cubicBezTo>
                    <a:pt x="894372" y="932603"/>
                    <a:pt x="896505" y="930128"/>
                    <a:pt x="898553" y="927652"/>
                  </a:cubicBezTo>
                  <a:lnTo>
                    <a:pt x="898553" y="935078"/>
                  </a:lnTo>
                  <a:cubicBezTo>
                    <a:pt x="898553" y="935078"/>
                    <a:pt x="898809" y="935163"/>
                    <a:pt x="898809" y="935078"/>
                  </a:cubicBezTo>
                  <a:lnTo>
                    <a:pt x="899577" y="926372"/>
                  </a:lnTo>
                  <a:cubicBezTo>
                    <a:pt x="900601" y="925092"/>
                    <a:pt x="901625" y="923812"/>
                    <a:pt x="902648" y="922531"/>
                  </a:cubicBezTo>
                  <a:cubicBezTo>
                    <a:pt x="904610" y="920825"/>
                    <a:pt x="906658" y="919203"/>
                    <a:pt x="908621" y="917581"/>
                  </a:cubicBezTo>
                  <a:cubicBezTo>
                    <a:pt x="908364" y="920313"/>
                    <a:pt x="908023" y="923129"/>
                    <a:pt x="907682" y="925860"/>
                  </a:cubicBezTo>
                  <a:cubicBezTo>
                    <a:pt x="907682" y="925860"/>
                    <a:pt x="907938" y="925945"/>
                    <a:pt x="907938" y="925860"/>
                  </a:cubicBezTo>
                  <a:cubicBezTo>
                    <a:pt x="908876" y="922531"/>
                    <a:pt x="909730" y="919118"/>
                    <a:pt x="910668" y="915789"/>
                  </a:cubicBezTo>
                  <a:cubicBezTo>
                    <a:pt x="913739" y="913228"/>
                    <a:pt x="916811" y="910583"/>
                    <a:pt x="919967" y="908022"/>
                  </a:cubicBezTo>
                  <a:lnTo>
                    <a:pt x="929950" y="899829"/>
                  </a:lnTo>
                  <a:cubicBezTo>
                    <a:pt x="934471" y="911948"/>
                    <a:pt x="938994" y="923982"/>
                    <a:pt x="943430" y="935931"/>
                  </a:cubicBezTo>
                  <a:cubicBezTo>
                    <a:pt x="936861" y="943869"/>
                    <a:pt x="848386" y="1010697"/>
                    <a:pt x="829873" y="1021706"/>
                  </a:cubicBezTo>
                  <a:close/>
                  <a:moveTo>
                    <a:pt x="1137612" y="1053371"/>
                  </a:moveTo>
                  <a:cubicBezTo>
                    <a:pt x="1120207" y="1060113"/>
                    <a:pt x="1102803" y="1066600"/>
                    <a:pt x="1085398" y="1073428"/>
                  </a:cubicBezTo>
                  <a:cubicBezTo>
                    <a:pt x="1075928" y="1077098"/>
                    <a:pt x="1066713" y="1081280"/>
                    <a:pt x="1057329" y="1085035"/>
                  </a:cubicBezTo>
                  <a:cubicBezTo>
                    <a:pt x="1047176" y="1089132"/>
                    <a:pt x="1036767" y="1092460"/>
                    <a:pt x="1024908" y="1091009"/>
                  </a:cubicBezTo>
                  <a:cubicBezTo>
                    <a:pt x="1023287" y="1088534"/>
                    <a:pt x="1021324" y="1085974"/>
                    <a:pt x="1019960" y="1083157"/>
                  </a:cubicBezTo>
                  <a:cubicBezTo>
                    <a:pt x="1017315" y="1077695"/>
                    <a:pt x="1014755" y="1072147"/>
                    <a:pt x="1012708" y="1066429"/>
                  </a:cubicBezTo>
                  <a:cubicBezTo>
                    <a:pt x="1000934" y="1034509"/>
                    <a:pt x="989246" y="1002503"/>
                    <a:pt x="977472" y="970583"/>
                  </a:cubicBezTo>
                  <a:cubicBezTo>
                    <a:pt x="975253" y="964523"/>
                    <a:pt x="972950" y="958463"/>
                    <a:pt x="970476" y="952403"/>
                  </a:cubicBezTo>
                  <a:cubicBezTo>
                    <a:pt x="961859" y="930981"/>
                    <a:pt x="953071" y="909644"/>
                    <a:pt x="944454" y="888221"/>
                  </a:cubicBezTo>
                  <a:lnTo>
                    <a:pt x="945307" y="887453"/>
                  </a:lnTo>
                  <a:cubicBezTo>
                    <a:pt x="945307" y="887453"/>
                    <a:pt x="945307" y="887112"/>
                    <a:pt x="945136" y="887197"/>
                  </a:cubicBezTo>
                  <a:lnTo>
                    <a:pt x="944283" y="887795"/>
                  </a:lnTo>
                  <a:cubicBezTo>
                    <a:pt x="942662" y="883783"/>
                    <a:pt x="941041" y="879857"/>
                    <a:pt x="939420" y="875846"/>
                  </a:cubicBezTo>
                  <a:lnTo>
                    <a:pt x="940103" y="875334"/>
                  </a:lnTo>
                  <a:cubicBezTo>
                    <a:pt x="940103" y="875334"/>
                    <a:pt x="940103" y="874993"/>
                    <a:pt x="939932" y="875078"/>
                  </a:cubicBezTo>
                  <a:lnTo>
                    <a:pt x="939335" y="875505"/>
                  </a:lnTo>
                  <a:cubicBezTo>
                    <a:pt x="938396" y="873200"/>
                    <a:pt x="937543" y="870896"/>
                    <a:pt x="936604" y="868591"/>
                  </a:cubicBezTo>
                  <a:cubicBezTo>
                    <a:pt x="936690" y="868335"/>
                    <a:pt x="936861" y="868079"/>
                    <a:pt x="936946" y="867823"/>
                  </a:cubicBezTo>
                  <a:lnTo>
                    <a:pt x="940103" y="860483"/>
                  </a:lnTo>
                  <a:cubicBezTo>
                    <a:pt x="940103" y="860483"/>
                    <a:pt x="939847" y="860313"/>
                    <a:pt x="939847" y="860313"/>
                  </a:cubicBezTo>
                  <a:lnTo>
                    <a:pt x="935666" y="866116"/>
                  </a:lnTo>
                  <a:cubicBezTo>
                    <a:pt x="935069" y="864580"/>
                    <a:pt x="934471" y="863044"/>
                    <a:pt x="933874" y="861507"/>
                  </a:cubicBezTo>
                  <a:cubicBezTo>
                    <a:pt x="933874" y="861507"/>
                    <a:pt x="933960" y="861593"/>
                    <a:pt x="934045" y="861507"/>
                  </a:cubicBezTo>
                  <a:lnTo>
                    <a:pt x="950085" y="848278"/>
                  </a:lnTo>
                  <a:cubicBezTo>
                    <a:pt x="950085" y="848278"/>
                    <a:pt x="950767" y="847681"/>
                    <a:pt x="951108" y="847425"/>
                  </a:cubicBezTo>
                  <a:cubicBezTo>
                    <a:pt x="951450" y="854509"/>
                    <a:pt x="951877" y="861507"/>
                    <a:pt x="952303" y="868591"/>
                  </a:cubicBezTo>
                  <a:lnTo>
                    <a:pt x="953753" y="890697"/>
                  </a:lnTo>
                  <a:cubicBezTo>
                    <a:pt x="953753" y="890697"/>
                    <a:pt x="954094" y="890697"/>
                    <a:pt x="954094" y="890697"/>
                  </a:cubicBezTo>
                  <a:lnTo>
                    <a:pt x="954436" y="868677"/>
                  </a:lnTo>
                  <a:cubicBezTo>
                    <a:pt x="954607" y="860483"/>
                    <a:pt x="954862" y="852375"/>
                    <a:pt x="955204" y="844182"/>
                  </a:cubicBezTo>
                  <a:cubicBezTo>
                    <a:pt x="958105" y="841792"/>
                    <a:pt x="961090" y="839488"/>
                    <a:pt x="963991" y="837098"/>
                  </a:cubicBezTo>
                  <a:cubicBezTo>
                    <a:pt x="963991" y="846827"/>
                    <a:pt x="963991" y="856557"/>
                    <a:pt x="963991" y="866287"/>
                  </a:cubicBezTo>
                  <a:lnTo>
                    <a:pt x="963991" y="875078"/>
                  </a:lnTo>
                  <a:cubicBezTo>
                    <a:pt x="963991" y="875078"/>
                    <a:pt x="955631" y="883869"/>
                    <a:pt x="955631" y="883869"/>
                  </a:cubicBezTo>
                  <a:cubicBezTo>
                    <a:pt x="955631" y="883869"/>
                    <a:pt x="955801" y="884125"/>
                    <a:pt x="955801" y="884125"/>
                  </a:cubicBezTo>
                  <a:lnTo>
                    <a:pt x="963821" y="876955"/>
                  </a:lnTo>
                  <a:lnTo>
                    <a:pt x="963821" y="883698"/>
                  </a:lnTo>
                  <a:cubicBezTo>
                    <a:pt x="963821" y="883698"/>
                    <a:pt x="964077" y="883783"/>
                    <a:pt x="964077" y="883698"/>
                  </a:cubicBezTo>
                  <a:lnTo>
                    <a:pt x="964930" y="875931"/>
                  </a:lnTo>
                  <a:lnTo>
                    <a:pt x="970219" y="871237"/>
                  </a:lnTo>
                  <a:cubicBezTo>
                    <a:pt x="977727" y="864665"/>
                    <a:pt x="985321" y="858093"/>
                    <a:pt x="992914" y="851522"/>
                  </a:cubicBezTo>
                  <a:lnTo>
                    <a:pt x="991037" y="863983"/>
                  </a:lnTo>
                  <a:cubicBezTo>
                    <a:pt x="990269" y="869103"/>
                    <a:pt x="989501" y="874224"/>
                    <a:pt x="988819" y="879431"/>
                  </a:cubicBezTo>
                  <a:cubicBezTo>
                    <a:pt x="984382" y="884978"/>
                    <a:pt x="979946" y="890441"/>
                    <a:pt x="975594" y="895988"/>
                  </a:cubicBezTo>
                  <a:lnTo>
                    <a:pt x="959640" y="916130"/>
                  </a:lnTo>
                  <a:cubicBezTo>
                    <a:pt x="959640" y="916130"/>
                    <a:pt x="959811" y="916386"/>
                    <a:pt x="959896" y="916301"/>
                  </a:cubicBezTo>
                  <a:lnTo>
                    <a:pt x="977045" y="897439"/>
                  </a:lnTo>
                  <a:cubicBezTo>
                    <a:pt x="980628" y="893513"/>
                    <a:pt x="984297" y="889587"/>
                    <a:pt x="987966" y="885746"/>
                  </a:cubicBezTo>
                  <a:cubicBezTo>
                    <a:pt x="986771" y="894793"/>
                    <a:pt x="985576" y="903840"/>
                    <a:pt x="984723" y="912972"/>
                  </a:cubicBezTo>
                  <a:lnTo>
                    <a:pt x="984723" y="912972"/>
                  </a:lnTo>
                  <a:cubicBezTo>
                    <a:pt x="984723" y="912972"/>
                    <a:pt x="984723" y="912972"/>
                    <a:pt x="984723" y="912972"/>
                  </a:cubicBezTo>
                  <a:lnTo>
                    <a:pt x="984723" y="912972"/>
                  </a:lnTo>
                  <a:cubicBezTo>
                    <a:pt x="984723" y="912972"/>
                    <a:pt x="984723" y="912972"/>
                    <a:pt x="984723" y="912972"/>
                  </a:cubicBezTo>
                  <a:cubicBezTo>
                    <a:pt x="984126" y="929445"/>
                    <a:pt x="984297" y="945917"/>
                    <a:pt x="984553" y="962304"/>
                  </a:cubicBezTo>
                  <a:lnTo>
                    <a:pt x="984809" y="979886"/>
                  </a:lnTo>
                  <a:cubicBezTo>
                    <a:pt x="984809" y="979886"/>
                    <a:pt x="985065" y="979886"/>
                    <a:pt x="985150" y="979886"/>
                  </a:cubicBezTo>
                  <a:lnTo>
                    <a:pt x="986686" y="962475"/>
                  </a:lnTo>
                  <a:cubicBezTo>
                    <a:pt x="988392" y="946173"/>
                    <a:pt x="990098" y="929786"/>
                    <a:pt x="991720" y="913484"/>
                  </a:cubicBezTo>
                  <a:lnTo>
                    <a:pt x="991720" y="913484"/>
                  </a:lnTo>
                  <a:cubicBezTo>
                    <a:pt x="991720" y="913484"/>
                    <a:pt x="991720" y="913399"/>
                    <a:pt x="991720" y="913399"/>
                  </a:cubicBezTo>
                  <a:lnTo>
                    <a:pt x="991720" y="913399"/>
                  </a:lnTo>
                  <a:cubicBezTo>
                    <a:pt x="991720" y="913399"/>
                    <a:pt x="991720" y="913314"/>
                    <a:pt x="991720" y="913314"/>
                  </a:cubicBezTo>
                  <a:cubicBezTo>
                    <a:pt x="992061" y="902474"/>
                    <a:pt x="992317" y="891635"/>
                    <a:pt x="992658" y="880796"/>
                  </a:cubicBezTo>
                  <a:cubicBezTo>
                    <a:pt x="997606" y="875505"/>
                    <a:pt x="1002555" y="870298"/>
                    <a:pt x="1007588" y="865092"/>
                  </a:cubicBezTo>
                  <a:cubicBezTo>
                    <a:pt x="1007588" y="867396"/>
                    <a:pt x="1007588" y="869786"/>
                    <a:pt x="1007503" y="872090"/>
                  </a:cubicBezTo>
                  <a:cubicBezTo>
                    <a:pt x="1007162" y="882674"/>
                    <a:pt x="1006650" y="893257"/>
                    <a:pt x="1006138" y="903840"/>
                  </a:cubicBezTo>
                  <a:cubicBezTo>
                    <a:pt x="1001275" y="910156"/>
                    <a:pt x="996583" y="916557"/>
                    <a:pt x="991890" y="923043"/>
                  </a:cubicBezTo>
                  <a:cubicBezTo>
                    <a:pt x="991890" y="923043"/>
                    <a:pt x="992061" y="923300"/>
                    <a:pt x="992146" y="923214"/>
                  </a:cubicBezTo>
                  <a:cubicBezTo>
                    <a:pt x="996668" y="917752"/>
                    <a:pt x="1001275" y="912375"/>
                    <a:pt x="1005967" y="907083"/>
                  </a:cubicBezTo>
                  <a:cubicBezTo>
                    <a:pt x="1005370" y="917581"/>
                    <a:pt x="1004688" y="928079"/>
                    <a:pt x="1004005" y="938577"/>
                  </a:cubicBezTo>
                  <a:lnTo>
                    <a:pt x="1004005" y="938577"/>
                  </a:lnTo>
                  <a:cubicBezTo>
                    <a:pt x="1004005" y="938577"/>
                    <a:pt x="1004005" y="938662"/>
                    <a:pt x="1004005" y="938662"/>
                  </a:cubicBezTo>
                  <a:lnTo>
                    <a:pt x="1004005" y="938662"/>
                  </a:lnTo>
                  <a:cubicBezTo>
                    <a:pt x="1004005" y="943271"/>
                    <a:pt x="1003834" y="947795"/>
                    <a:pt x="1003749" y="952403"/>
                  </a:cubicBezTo>
                  <a:cubicBezTo>
                    <a:pt x="1001275" y="955732"/>
                    <a:pt x="998801" y="959061"/>
                    <a:pt x="996412" y="962389"/>
                  </a:cubicBezTo>
                  <a:cubicBezTo>
                    <a:pt x="996412" y="962475"/>
                    <a:pt x="996583" y="962645"/>
                    <a:pt x="996668" y="962560"/>
                  </a:cubicBezTo>
                  <a:cubicBezTo>
                    <a:pt x="998971" y="959743"/>
                    <a:pt x="1001360" y="956927"/>
                    <a:pt x="1003749" y="954110"/>
                  </a:cubicBezTo>
                  <a:cubicBezTo>
                    <a:pt x="1003408" y="971095"/>
                    <a:pt x="1002896" y="988164"/>
                    <a:pt x="1002043" y="1005149"/>
                  </a:cubicBezTo>
                  <a:cubicBezTo>
                    <a:pt x="1001616" y="1013086"/>
                    <a:pt x="1001104" y="1021024"/>
                    <a:pt x="1000507" y="1028961"/>
                  </a:cubicBezTo>
                  <a:cubicBezTo>
                    <a:pt x="1000507" y="1029046"/>
                    <a:pt x="1000763" y="1029132"/>
                    <a:pt x="1000849" y="1028961"/>
                  </a:cubicBezTo>
                  <a:cubicBezTo>
                    <a:pt x="1001958" y="1021109"/>
                    <a:pt x="1003067" y="1013342"/>
                    <a:pt x="1004091" y="1005490"/>
                  </a:cubicBezTo>
                  <a:cubicBezTo>
                    <a:pt x="1006735" y="985775"/>
                    <a:pt x="1008954" y="965974"/>
                    <a:pt x="1010489" y="946088"/>
                  </a:cubicBezTo>
                  <a:cubicBezTo>
                    <a:pt x="1011513" y="944893"/>
                    <a:pt x="1012537" y="943612"/>
                    <a:pt x="1013561" y="942418"/>
                  </a:cubicBezTo>
                  <a:cubicBezTo>
                    <a:pt x="1017912" y="937297"/>
                    <a:pt x="1022348" y="932176"/>
                    <a:pt x="1026870" y="927140"/>
                  </a:cubicBezTo>
                  <a:cubicBezTo>
                    <a:pt x="1026273" y="933883"/>
                    <a:pt x="1025676" y="940625"/>
                    <a:pt x="1025164" y="947368"/>
                  </a:cubicBezTo>
                  <a:lnTo>
                    <a:pt x="1025164" y="947368"/>
                  </a:lnTo>
                  <a:cubicBezTo>
                    <a:pt x="1025164" y="947368"/>
                    <a:pt x="1025164" y="947453"/>
                    <a:pt x="1025164" y="947453"/>
                  </a:cubicBezTo>
                  <a:lnTo>
                    <a:pt x="1025164" y="947453"/>
                  </a:lnTo>
                  <a:cubicBezTo>
                    <a:pt x="1025078" y="950953"/>
                    <a:pt x="1024993" y="954452"/>
                    <a:pt x="1024908" y="957951"/>
                  </a:cubicBezTo>
                  <a:lnTo>
                    <a:pt x="1010745" y="974423"/>
                  </a:lnTo>
                  <a:cubicBezTo>
                    <a:pt x="1010745" y="974423"/>
                    <a:pt x="1010916" y="974679"/>
                    <a:pt x="1011001" y="974594"/>
                  </a:cubicBezTo>
                  <a:lnTo>
                    <a:pt x="1024908" y="960597"/>
                  </a:lnTo>
                  <a:cubicBezTo>
                    <a:pt x="1024652" y="971778"/>
                    <a:pt x="1024481" y="983043"/>
                    <a:pt x="1024396" y="994224"/>
                  </a:cubicBezTo>
                  <a:lnTo>
                    <a:pt x="1014243" y="1006856"/>
                  </a:lnTo>
                  <a:cubicBezTo>
                    <a:pt x="1014243" y="1006856"/>
                    <a:pt x="1014414" y="1007112"/>
                    <a:pt x="1014499" y="1007026"/>
                  </a:cubicBezTo>
                  <a:lnTo>
                    <a:pt x="1024396" y="996273"/>
                  </a:lnTo>
                  <a:cubicBezTo>
                    <a:pt x="1024396" y="1002162"/>
                    <a:pt x="1024225" y="1008136"/>
                    <a:pt x="1024225" y="1014025"/>
                  </a:cubicBezTo>
                  <a:lnTo>
                    <a:pt x="1023884" y="1037752"/>
                  </a:lnTo>
                  <a:cubicBezTo>
                    <a:pt x="1023884" y="1037752"/>
                    <a:pt x="1024140" y="1037837"/>
                    <a:pt x="1024225" y="1037752"/>
                  </a:cubicBezTo>
                  <a:lnTo>
                    <a:pt x="1026358" y="1014196"/>
                  </a:lnTo>
                  <a:cubicBezTo>
                    <a:pt x="1027041" y="1006770"/>
                    <a:pt x="1027723" y="999345"/>
                    <a:pt x="1028491" y="991920"/>
                  </a:cubicBezTo>
                  <a:lnTo>
                    <a:pt x="1032672" y="987396"/>
                  </a:lnTo>
                  <a:cubicBezTo>
                    <a:pt x="1035999" y="983812"/>
                    <a:pt x="1039327" y="980312"/>
                    <a:pt x="1042654" y="976813"/>
                  </a:cubicBezTo>
                  <a:cubicBezTo>
                    <a:pt x="1041715" y="982617"/>
                    <a:pt x="1040862" y="988335"/>
                    <a:pt x="1039924" y="994139"/>
                  </a:cubicBezTo>
                  <a:lnTo>
                    <a:pt x="1036767" y="1013598"/>
                  </a:lnTo>
                  <a:cubicBezTo>
                    <a:pt x="1036767" y="1013598"/>
                    <a:pt x="1037023" y="1013769"/>
                    <a:pt x="1037023" y="1013598"/>
                  </a:cubicBezTo>
                  <a:lnTo>
                    <a:pt x="1041886" y="994566"/>
                  </a:lnTo>
                  <a:cubicBezTo>
                    <a:pt x="1043934" y="986714"/>
                    <a:pt x="1045981" y="978861"/>
                    <a:pt x="1048029" y="971010"/>
                  </a:cubicBezTo>
                  <a:cubicBezTo>
                    <a:pt x="1048541" y="970497"/>
                    <a:pt x="1049052" y="969985"/>
                    <a:pt x="1049564" y="969388"/>
                  </a:cubicBezTo>
                  <a:cubicBezTo>
                    <a:pt x="1048882" y="980398"/>
                    <a:pt x="1048285" y="991493"/>
                    <a:pt x="1047773" y="1002503"/>
                  </a:cubicBezTo>
                  <a:lnTo>
                    <a:pt x="1046664" y="1026230"/>
                  </a:lnTo>
                  <a:cubicBezTo>
                    <a:pt x="1046664" y="1026230"/>
                    <a:pt x="1046920" y="1026315"/>
                    <a:pt x="1047005" y="1026230"/>
                  </a:cubicBezTo>
                  <a:lnTo>
                    <a:pt x="1049052" y="1009160"/>
                  </a:lnTo>
                  <a:lnTo>
                    <a:pt x="1064495" y="992688"/>
                  </a:lnTo>
                  <a:cubicBezTo>
                    <a:pt x="1064154" y="1001308"/>
                    <a:pt x="1063813" y="1009928"/>
                    <a:pt x="1063557" y="1018634"/>
                  </a:cubicBezTo>
                  <a:lnTo>
                    <a:pt x="1062789" y="1045006"/>
                  </a:lnTo>
                  <a:cubicBezTo>
                    <a:pt x="1062789" y="1045006"/>
                    <a:pt x="1063045" y="1045092"/>
                    <a:pt x="1063130" y="1045006"/>
                  </a:cubicBezTo>
                  <a:lnTo>
                    <a:pt x="1065604" y="1018890"/>
                  </a:lnTo>
                  <a:cubicBezTo>
                    <a:pt x="1066713" y="1008477"/>
                    <a:pt x="1067908" y="998150"/>
                    <a:pt x="1069102" y="987823"/>
                  </a:cubicBezTo>
                  <a:cubicBezTo>
                    <a:pt x="1077208" y="979374"/>
                    <a:pt x="1085312" y="970839"/>
                    <a:pt x="1093332" y="962389"/>
                  </a:cubicBezTo>
                  <a:cubicBezTo>
                    <a:pt x="1092650" y="968876"/>
                    <a:pt x="1091967" y="975362"/>
                    <a:pt x="1091285" y="981849"/>
                  </a:cubicBezTo>
                  <a:cubicBezTo>
                    <a:pt x="1090687" y="982190"/>
                    <a:pt x="1090090" y="982446"/>
                    <a:pt x="1089493" y="982702"/>
                  </a:cubicBezTo>
                  <a:lnTo>
                    <a:pt x="1085398" y="984751"/>
                  </a:lnTo>
                  <a:cubicBezTo>
                    <a:pt x="1084118" y="985433"/>
                    <a:pt x="1082583" y="985946"/>
                    <a:pt x="1081473" y="987140"/>
                  </a:cubicBezTo>
                  <a:cubicBezTo>
                    <a:pt x="1080364" y="988250"/>
                    <a:pt x="1079425" y="989530"/>
                    <a:pt x="1078914" y="990981"/>
                  </a:cubicBezTo>
                  <a:cubicBezTo>
                    <a:pt x="1078658" y="991749"/>
                    <a:pt x="1078487" y="992517"/>
                    <a:pt x="1078743" y="993285"/>
                  </a:cubicBezTo>
                  <a:cubicBezTo>
                    <a:pt x="1078914" y="994139"/>
                    <a:pt x="1079852" y="994566"/>
                    <a:pt x="1080620" y="994566"/>
                  </a:cubicBezTo>
                  <a:cubicBezTo>
                    <a:pt x="1080791" y="994566"/>
                    <a:pt x="1080791" y="994395"/>
                    <a:pt x="1080620" y="994395"/>
                  </a:cubicBezTo>
                  <a:cubicBezTo>
                    <a:pt x="1079852" y="994395"/>
                    <a:pt x="1079170" y="993968"/>
                    <a:pt x="1078999" y="993200"/>
                  </a:cubicBezTo>
                  <a:cubicBezTo>
                    <a:pt x="1078829" y="992517"/>
                    <a:pt x="1078999" y="991749"/>
                    <a:pt x="1079255" y="991066"/>
                  </a:cubicBezTo>
                  <a:cubicBezTo>
                    <a:pt x="1079767" y="989701"/>
                    <a:pt x="1080705" y="988420"/>
                    <a:pt x="1081815" y="987482"/>
                  </a:cubicBezTo>
                  <a:cubicBezTo>
                    <a:pt x="1082924" y="986458"/>
                    <a:pt x="1084374" y="986031"/>
                    <a:pt x="1085739" y="985348"/>
                  </a:cubicBezTo>
                  <a:lnTo>
                    <a:pt x="1089920" y="983470"/>
                  </a:lnTo>
                  <a:cubicBezTo>
                    <a:pt x="1089920" y="983470"/>
                    <a:pt x="1090773" y="983129"/>
                    <a:pt x="1091199" y="982873"/>
                  </a:cubicBezTo>
                  <a:cubicBezTo>
                    <a:pt x="1091199" y="983385"/>
                    <a:pt x="1091114" y="983982"/>
                    <a:pt x="1091029" y="984494"/>
                  </a:cubicBezTo>
                  <a:lnTo>
                    <a:pt x="1090517" y="989615"/>
                  </a:lnTo>
                  <a:cubicBezTo>
                    <a:pt x="1089664" y="990554"/>
                    <a:pt x="1088811" y="991578"/>
                    <a:pt x="1087872" y="992517"/>
                  </a:cubicBezTo>
                  <a:cubicBezTo>
                    <a:pt x="1083265" y="994822"/>
                    <a:pt x="1078658" y="997211"/>
                    <a:pt x="1074051" y="999516"/>
                  </a:cubicBezTo>
                  <a:cubicBezTo>
                    <a:pt x="1073966" y="999516"/>
                    <a:pt x="1074051" y="999772"/>
                    <a:pt x="1074136" y="999686"/>
                  </a:cubicBezTo>
                  <a:cubicBezTo>
                    <a:pt x="1078317" y="997723"/>
                    <a:pt x="1082497" y="995846"/>
                    <a:pt x="1086678" y="993883"/>
                  </a:cubicBezTo>
                  <a:cubicBezTo>
                    <a:pt x="1086421" y="994139"/>
                    <a:pt x="1086166" y="994395"/>
                    <a:pt x="1085995" y="994651"/>
                  </a:cubicBezTo>
                  <a:lnTo>
                    <a:pt x="1069529" y="1012915"/>
                  </a:lnTo>
                  <a:cubicBezTo>
                    <a:pt x="1069529" y="1012915"/>
                    <a:pt x="1069700" y="1013171"/>
                    <a:pt x="1069785" y="1013086"/>
                  </a:cubicBezTo>
                  <a:lnTo>
                    <a:pt x="1087360" y="996102"/>
                  </a:lnTo>
                  <a:cubicBezTo>
                    <a:pt x="1088299" y="995248"/>
                    <a:pt x="1089237" y="994309"/>
                    <a:pt x="1090175" y="993456"/>
                  </a:cubicBezTo>
                  <a:lnTo>
                    <a:pt x="1088811" y="1006002"/>
                  </a:lnTo>
                  <a:cubicBezTo>
                    <a:pt x="1088811" y="1006002"/>
                    <a:pt x="1089066" y="1006173"/>
                    <a:pt x="1089066" y="1006002"/>
                  </a:cubicBezTo>
                  <a:lnTo>
                    <a:pt x="1091797" y="991834"/>
                  </a:lnTo>
                  <a:cubicBezTo>
                    <a:pt x="1091797" y="991834"/>
                    <a:pt x="1092308" y="991322"/>
                    <a:pt x="1092650" y="991066"/>
                  </a:cubicBezTo>
                  <a:cubicBezTo>
                    <a:pt x="1093332" y="990810"/>
                    <a:pt x="1093929" y="990469"/>
                    <a:pt x="1094612" y="990213"/>
                  </a:cubicBezTo>
                  <a:cubicBezTo>
                    <a:pt x="1093674" y="995761"/>
                    <a:pt x="1092735" y="1001394"/>
                    <a:pt x="1091882" y="1007026"/>
                  </a:cubicBezTo>
                  <a:cubicBezTo>
                    <a:pt x="1091541" y="1007283"/>
                    <a:pt x="1091199" y="1007539"/>
                    <a:pt x="1090858" y="1007795"/>
                  </a:cubicBezTo>
                  <a:cubicBezTo>
                    <a:pt x="1090005" y="1008477"/>
                    <a:pt x="1089237" y="1009416"/>
                    <a:pt x="1089066" y="1010611"/>
                  </a:cubicBezTo>
                  <a:cubicBezTo>
                    <a:pt x="1088896" y="1011550"/>
                    <a:pt x="1089493" y="1012403"/>
                    <a:pt x="1090175" y="1012915"/>
                  </a:cubicBezTo>
                  <a:cubicBezTo>
                    <a:pt x="1090858" y="1013427"/>
                    <a:pt x="1091967" y="1013684"/>
                    <a:pt x="1092650" y="1012915"/>
                  </a:cubicBezTo>
                  <a:cubicBezTo>
                    <a:pt x="1092735" y="1012830"/>
                    <a:pt x="1092650" y="1012659"/>
                    <a:pt x="1092479" y="1012745"/>
                  </a:cubicBezTo>
                  <a:cubicBezTo>
                    <a:pt x="1091967" y="1013342"/>
                    <a:pt x="1090944" y="1013171"/>
                    <a:pt x="1090346" y="1012659"/>
                  </a:cubicBezTo>
                  <a:cubicBezTo>
                    <a:pt x="1089749" y="1012147"/>
                    <a:pt x="1089323" y="1011379"/>
                    <a:pt x="1089408" y="1010611"/>
                  </a:cubicBezTo>
                  <a:cubicBezTo>
                    <a:pt x="1089578" y="1009587"/>
                    <a:pt x="1090346" y="1008733"/>
                    <a:pt x="1091199" y="1008136"/>
                  </a:cubicBezTo>
                  <a:cubicBezTo>
                    <a:pt x="1091370" y="1007965"/>
                    <a:pt x="1091626" y="1007880"/>
                    <a:pt x="1091797" y="1007709"/>
                  </a:cubicBezTo>
                  <a:cubicBezTo>
                    <a:pt x="1091626" y="1008563"/>
                    <a:pt x="1091541" y="1009502"/>
                    <a:pt x="1091370" y="1010355"/>
                  </a:cubicBezTo>
                  <a:cubicBezTo>
                    <a:pt x="1091370" y="1010440"/>
                    <a:pt x="1091626" y="1010526"/>
                    <a:pt x="1091626" y="1010355"/>
                  </a:cubicBezTo>
                  <a:cubicBezTo>
                    <a:pt x="1091882" y="1009331"/>
                    <a:pt x="1092138" y="1008307"/>
                    <a:pt x="1092308" y="1007283"/>
                  </a:cubicBezTo>
                  <a:cubicBezTo>
                    <a:pt x="1092820" y="1006941"/>
                    <a:pt x="1093418" y="1006685"/>
                    <a:pt x="1093929" y="1006344"/>
                  </a:cubicBezTo>
                  <a:cubicBezTo>
                    <a:pt x="1095807" y="1005234"/>
                    <a:pt x="1097769" y="1004210"/>
                    <a:pt x="1099731" y="1003186"/>
                  </a:cubicBezTo>
                  <a:cubicBezTo>
                    <a:pt x="1100243" y="1002930"/>
                    <a:pt x="1100755" y="1002674"/>
                    <a:pt x="1101267" y="1002418"/>
                  </a:cubicBezTo>
                  <a:cubicBezTo>
                    <a:pt x="1101096" y="1002674"/>
                    <a:pt x="1100926" y="1002930"/>
                    <a:pt x="1100670" y="1003186"/>
                  </a:cubicBezTo>
                  <a:cubicBezTo>
                    <a:pt x="1100670" y="1003186"/>
                    <a:pt x="1100840" y="1003442"/>
                    <a:pt x="1100926" y="1003356"/>
                  </a:cubicBezTo>
                  <a:cubicBezTo>
                    <a:pt x="1101352" y="1002844"/>
                    <a:pt x="1101694" y="1002418"/>
                    <a:pt x="1102120" y="1001991"/>
                  </a:cubicBezTo>
                  <a:cubicBezTo>
                    <a:pt x="1105191" y="1000369"/>
                    <a:pt x="1108348" y="998833"/>
                    <a:pt x="1111505" y="997382"/>
                  </a:cubicBezTo>
                  <a:cubicBezTo>
                    <a:pt x="1114235" y="996102"/>
                    <a:pt x="1116965" y="994907"/>
                    <a:pt x="1119695" y="993712"/>
                  </a:cubicBezTo>
                  <a:lnTo>
                    <a:pt x="1118842" y="997553"/>
                  </a:lnTo>
                  <a:cubicBezTo>
                    <a:pt x="1118842" y="997553"/>
                    <a:pt x="1119098" y="997723"/>
                    <a:pt x="1119098" y="997553"/>
                  </a:cubicBezTo>
                  <a:lnTo>
                    <a:pt x="1120293" y="993371"/>
                  </a:lnTo>
                  <a:cubicBezTo>
                    <a:pt x="1121743" y="992773"/>
                    <a:pt x="1123279" y="992090"/>
                    <a:pt x="1124729" y="991493"/>
                  </a:cubicBezTo>
                  <a:cubicBezTo>
                    <a:pt x="1124985" y="992090"/>
                    <a:pt x="1125156" y="992773"/>
                    <a:pt x="1125412" y="993371"/>
                  </a:cubicBezTo>
                  <a:cubicBezTo>
                    <a:pt x="1124217" y="994395"/>
                    <a:pt x="1123023" y="995419"/>
                    <a:pt x="1121743" y="996443"/>
                  </a:cubicBezTo>
                  <a:lnTo>
                    <a:pt x="1096489" y="1017524"/>
                  </a:lnTo>
                  <a:cubicBezTo>
                    <a:pt x="1096489" y="1017524"/>
                    <a:pt x="1096489" y="1017866"/>
                    <a:pt x="1096660" y="1017780"/>
                  </a:cubicBezTo>
                  <a:lnTo>
                    <a:pt x="1123108" y="997894"/>
                  </a:lnTo>
                  <a:cubicBezTo>
                    <a:pt x="1124132" y="997126"/>
                    <a:pt x="1125156" y="996358"/>
                    <a:pt x="1126094" y="995675"/>
                  </a:cubicBezTo>
                  <a:cubicBezTo>
                    <a:pt x="1126350" y="996529"/>
                    <a:pt x="1126691" y="997297"/>
                    <a:pt x="1126947" y="998150"/>
                  </a:cubicBezTo>
                  <a:cubicBezTo>
                    <a:pt x="1127886" y="1000881"/>
                    <a:pt x="1128824" y="1003698"/>
                    <a:pt x="1129763" y="1006429"/>
                  </a:cubicBezTo>
                  <a:lnTo>
                    <a:pt x="1109031" y="1016244"/>
                  </a:lnTo>
                  <a:cubicBezTo>
                    <a:pt x="1109031" y="1016244"/>
                    <a:pt x="1109031" y="1016500"/>
                    <a:pt x="1109031" y="1016415"/>
                  </a:cubicBezTo>
                  <a:lnTo>
                    <a:pt x="1130104" y="1007539"/>
                  </a:lnTo>
                  <a:cubicBezTo>
                    <a:pt x="1131043" y="1010355"/>
                    <a:pt x="1131981" y="1013171"/>
                    <a:pt x="1133005" y="1015988"/>
                  </a:cubicBezTo>
                  <a:lnTo>
                    <a:pt x="1125923" y="1021792"/>
                  </a:lnTo>
                  <a:cubicBezTo>
                    <a:pt x="1125923" y="1021792"/>
                    <a:pt x="1125923" y="1022133"/>
                    <a:pt x="1126094" y="1022048"/>
                  </a:cubicBezTo>
                  <a:lnTo>
                    <a:pt x="1133346" y="1016842"/>
                  </a:lnTo>
                  <a:cubicBezTo>
                    <a:pt x="1136930" y="1027510"/>
                    <a:pt x="1140513" y="1038349"/>
                    <a:pt x="1144267" y="1049359"/>
                  </a:cubicBezTo>
                  <a:cubicBezTo>
                    <a:pt x="1142134" y="1050554"/>
                    <a:pt x="1140257" y="1052005"/>
                    <a:pt x="1138039" y="1052859"/>
                  </a:cubicBezTo>
                  <a:close/>
                  <a:moveTo>
                    <a:pt x="1157917" y="1045006"/>
                  </a:moveTo>
                  <a:cubicBezTo>
                    <a:pt x="1155870" y="1039971"/>
                    <a:pt x="1153908" y="1035618"/>
                    <a:pt x="1152287" y="1031095"/>
                  </a:cubicBezTo>
                  <a:cubicBezTo>
                    <a:pt x="1150666" y="1026657"/>
                    <a:pt x="1149130" y="1022219"/>
                    <a:pt x="1147509" y="1017780"/>
                  </a:cubicBezTo>
                  <a:lnTo>
                    <a:pt x="1157491" y="1013684"/>
                  </a:lnTo>
                  <a:cubicBezTo>
                    <a:pt x="1167644" y="1009587"/>
                    <a:pt x="1177882" y="1005576"/>
                    <a:pt x="1188120" y="1001650"/>
                  </a:cubicBezTo>
                  <a:cubicBezTo>
                    <a:pt x="1188120" y="1001650"/>
                    <a:pt x="1188035" y="1001650"/>
                    <a:pt x="1187949" y="1001735"/>
                  </a:cubicBezTo>
                  <a:lnTo>
                    <a:pt x="1168070" y="1018463"/>
                  </a:lnTo>
                  <a:cubicBezTo>
                    <a:pt x="1168070" y="1018463"/>
                    <a:pt x="1168156" y="1018804"/>
                    <a:pt x="1168241" y="1018719"/>
                  </a:cubicBezTo>
                  <a:lnTo>
                    <a:pt x="1189314" y="1003271"/>
                  </a:lnTo>
                  <a:cubicBezTo>
                    <a:pt x="1190594" y="1002332"/>
                    <a:pt x="1191874" y="1001394"/>
                    <a:pt x="1193153" y="1000455"/>
                  </a:cubicBezTo>
                  <a:cubicBezTo>
                    <a:pt x="1194348" y="1004210"/>
                    <a:pt x="1195457" y="1007880"/>
                    <a:pt x="1196652" y="1011635"/>
                  </a:cubicBezTo>
                  <a:cubicBezTo>
                    <a:pt x="1198443" y="1017354"/>
                    <a:pt x="1199894" y="1023157"/>
                    <a:pt x="1201856" y="1030071"/>
                  </a:cubicBezTo>
                  <a:cubicBezTo>
                    <a:pt x="1186840" y="1035191"/>
                    <a:pt x="1172848" y="1039971"/>
                    <a:pt x="1157917" y="1045006"/>
                  </a:cubicBezTo>
                  <a:close/>
                  <a:moveTo>
                    <a:pt x="1213885" y="1024523"/>
                  </a:moveTo>
                  <a:cubicBezTo>
                    <a:pt x="1213374" y="1021962"/>
                    <a:pt x="1213203" y="1019573"/>
                    <a:pt x="1212435" y="1017268"/>
                  </a:cubicBezTo>
                  <a:cubicBezTo>
                    <a:pt x="1210046" y="1009843"/>
                    <a:pt x="1207572" y="1002418"/>
                    <a:pt x="1205098" y="995078"/>
                  </a:cubicBezTo>
                  <a:cubicBezTo>
                    <a:pt x="1209364" y="993456"/>
                    <a:pt x="1213630" y="991834"/>
                    <a:pt x="1217896" y="990128"/>
                  </a:cubicBezTo>
                  <a:lnTo>
                    <a:pt x="1217896" y="990128"/>
                  </a:lnTo>
                  <a:cubicBezTo>
                    <a:pt x="1217896" y="990128"/>
                    <a:pt x="1217896" y="990128"/>
                    <a:pt x="1217896" y="990128"/>
                  </a:cubicBezTo>
                  <a:lnTo>
                    <a:pt x="1217896" y="990128"/>
                  </a:lnTo>
                  <a:cubicBezTo>
                    <a:pt x="1217896" y="990128"/>
                    <a:pt x="1217896" y="990128"/>
                    <a:pt x="1217896" y="990128"/>
                  </a:cubicBezTo>
                  <a:cubicBezTo>
                    <a:pt x="1237860" y="981763"/>
                    <a:pt x="1257824" y="973399"/>
                    <a:pt x="1277873" y="965377"/>
                  </a:cubicBezTo>
                  <a:lnTo>
                    <a:pt x="1299459" y="956927"/>
                  </a:lnTo>
                  <a:cubicBezTo>
                    <a:pt x="1299459" y="956927"/>
                    <a:pt x="1299459" y="956671"/>
                    <a:pt x="1299459" y="956756"/>
                  </a:cubicBezTo>
                  <a:lnTo>
                    <a:pt x="1277532" y="964011"/>
                  </a:lnTo>
                  <a:cubicBezTo>
                    <a:pt x="1256971" y="970924"/>
                    <a:pt x="1236495" y="978008"/>
                    <a:pt x="1216275" y="985689"/>
                  </a:cubicBezTo>
                  <a:lnTo>
                    <a:pt x="1216275" y="985689"/>
                  </a:lnTo>
                  <a:cubicBezTo>
                    <a:pt x="1216275" y="985689"/>
                    <a:pt x="1216104" y="985689"/>
                    <a:pt x="1216104" y="985689"/>
                  </a:cubicBezTo>
                  <a:lnTo>
                    <a:pt x="1215933" y="985689"/>
                  </a:lnTo>
                  <a:cubicBezTo>
                    <a:pt x="1215933" y="985689"/>
                    <a:pt x="1215933" y="985689"/>
                    <a:pt x="1215933" y="985689"/>
                  </a:cubicBezTo>
                  <a:cubicBezTo>
                    <a:pt x="1213630" y="986628"/>
                    <a:pt x="1211241" y="987652"/>
                    <a:pt x="1208937" y="988676"/>
                  </a:cubicBezTo>
                  <a:cubicBezTo>
                    <a:pt x="1221735" y="979374"/>
                    <a:pt x="1234617" y="969985"/>
                    <a:pt x="1247245" y="960512"/>
                  </a:cubicBezTo>
                  <a:cubicBezTo>
                    <a:pt x="1257227" y="956415"/>
                    <a:pt x="1267209" y="952403"/>
                    <a:pt x="1277191" y="948477"/>
                  </a:cubicBezTo>
                  <a:lnTo>
                    <a:pt x="1302957" y="938577"/>
                  </a:lnTo>
                  <a:cubicBezTo>
                    <a:pt x="1302957" y="938577"/>
                    <a:pt x="1302957" y="938321"/>
                    <a:pt x="1302957" y="938406"/>
                  </a:cubicBezTo>
                  <a:lnTo>
                    <a:pt x="1276935" y="947112"/>
                  </a:lnTo>
                  <a:cubicBezTo>
                    <a:pt x="1269256" y="949758"/>
                    <a:pt x="1261578" y="952403"/>
                    <a:pt x="1253985" y="955049"/>
                  </a:cubicBezTo>
                  <a:cubicBezTo>
                    <a:pt x="1264820" y="946088"/>
                    <a:pt x="1275655" y="936955"/>
                    <a:pt x="1286405" y="927823"/>
                  </a:cubicBezTo>
                  <a:lnTo>
                    <a:pt x="1304151" y="920569"/>
                  </a:lnTo>
                  <a:cubicBezTo>
                    <a:pt x="1304151" y="920569"/>
                    <a:pt x="1304151" y="920313"/>
                    <a:pt x="1304151" y="920398"/>
                  </a:cubicBezTo>
                  <a:lnTo>
                    <a:pt x="1288538" y="926116"/>
                  </a:lnTo>
                  <a:cubicBezTo>
                    <a:pt x="1293828" y="921593"/>
                    <a:pt x="1299203" y="917069"/>
                    <a:pt x="1304492" y="912546"/>
                  </a:cubicBezTo>
                  <a:lnTo>
                    <a:pt x="1305260" y="911948"/>
                  </a:lnTo>
                  <a:cubicBezTo>
                    <a:pt x="1305858" y="919800"/>
                    <a:pt x="1306455" y="927652"/>
                    <a:pt x="1307137" y="935505"/>
                  </a:cubicBezTo>
                  <a:cubicBezTo>
                    <a:pt x="1308417" y="949672"/>
                    <a:pt x="1309355" y="963755"/>
                    <a:pt x="1310379" y="977923"/>
                  </a:cubicBezTo>
                  <a:cubicBezTo>
                    <a:pt x="1310721" y="982361"/>
                    <a:pt x="1310550" y="986799"/>
                    <a:pt x="1310635" y="991920"/>
                  </a:cubicBezTo>
                  <a:cubicBezTo>
                    <a:pt x="1279239" y="1003442"/>
                    <a:pt x="1248269" y="1015135"/>
                    <a:pt x="1214056" y="1024267"/>
                  </a:cubicBezTo>
                  <a:close/>
                  <a:moveTo>
                    <a:pt x="1333586" y="949416"/>
                  </a:moveTo>
                  <a:cubicBezTo>
                    <a:pt x="1332220" y="929872"/>
                    <a:pt x="1330514" y="910412"/>
                    <a:pt x="1328978" y="890867"/>
                  </a:cubicBezTo>
                  <a:cubicBezTo>
                    <a:pt x="1330003" y="890526"/>
                    <a:pt x="1331026" y="890185"/>
                    <a:pt x="1332050" y="889929"/>
                  </a:cubicBezTo>
                  <a:cubicBezTo>
                    <a:pt x="1332220" y="889929"/>
                    <a:pt x="1332136" y="889672"/>
                    <a:pt x="1332050" y="889758"/>
                  </a:cubicBezTo>
                  <a:cubicBezTo>
                    <a:pt x="1331026" y="890014"/>
                    <a:pt x="1330087" y="890355"/>
                    <a:pt x="1329064" y="890611"/>
                  </a:cubicBezTo>
                  <a:cubicBezTo>
                    <a:pt x="1327102" y="865348"/>
                    <a:pt x="1325481" y="840085"/>
                    <a:pt x="1325566" y="814736"/>
                  </a:cubicBezTo>
                  <a:cubicBezTo>
                    <a:pt x="1325737" y="790241"/>
                    <a:pt x="1326504" y="765832"/>
                    <a:pt x="1330087" y="741678"/>
                  </a:cubicBezTo>
                  <a:lnTo>
                    <a:pt x="1336913" y="738776"/>
                  </a:lnTo>
                  <a:cubicBezTo>
                    <a:pt x="1336913" y="738776"/>
                    <a:pt x="1336913" y="738520"/>
                    <a:pt x="1336913" y="738606"/>
                  </a:cubicBezTo>
                  <a:lnTo>
                    <a:pt x="1330173" y="741166"/>
                  </a:lnTo>
                  <a:cubicBezTo>
                    <a:pt x="1330856" y="736642"/>
                    <a:pt x="1331623" y="732119"/>
                    <a:pt x="1332562" y="727596"/>
                  </a:cubicBezTo>
                  <a:cubicBezTo>
                    <a:pt x="1348260" y="650184"/>
                    <a:pt x="1384946" y="584978"/>
                    <a:pt x="1445863" y="534196"/>
                  </a:cubicBezTo>
                  <a:cubicBezTo>
                    <a:pt x="1457296" y="524637"/>
                    <a:pt x="1470093" y="516529"/>
                    <a:pt x="1482806" y="508677"/>
                  </a:cubicBezTo>
                  <a:cubicBezTo>
                    <a:pt x="1526317" y="481707"/>
                    <a:pt x="1573498" y="478549"/>
                    <a:pt x="1622470" y="487766"/>
                  </a:cubicBezTo>
                  <a:cubicBezTo>
                    <a:pt x="1642946" y="491607"/>
                    <a:pt x="1662057" y="499374"/>
                    <a:pt x="1680656" y="508677"/>
                  </a:cubicBezTo>
                  <a:cubicBezTo>
                    <a:pt x="1684496" y="510640"/>
                    <a:pt x="1688420" y="512518"/>
                    <a:pt x="1692259" y="514395"/>
                  </a:cubicBezTo>
                  <a:cubicBezTo>
                    <a:pt x="1691833" y="514395"/>
                    <a:pt x="1691406" y="514566"/>
                    <a:pt x="1690980" y="514651"/>
                  </a:cubicBezTo>
                  <a:lnTo>
                    <a:pt x="1665043" y="519260"/>
                  </a:lnTo>
                  <a:cubicBezTo>
                    <a:pt x="1665043" y="519260"/>
                    <a:pt x="1665043" y="519431"/>
                    <a:pt x="1665043" y="519431"/>
                  </a:cubicBezTo>
                  <a:lnTo>
                    <a:pt x="1691321" y="515932"/>
                  </a:lnTo>
                  <a:cubicBezTo>
                    <a:pt x="1692345" y="515761"/>
                    <a:pt x="1693454" y="515675"/>
                    <a:pt x="1694478" y="515505"/>
                  </a:cubicBezTo>
                  <a:cubicBezTo>
                    <a:pt x="1707275" y="521821"/>
                    <a:pt x="1720073" y="528136"/>
                    <a:pt x="1732785" y="534537"/>
                  </a:cubicBezTo>
                  <a:cubicBezTo>
                    <a:pt x="1745839" y="541109"/>
                    <a:pt x="1757613" y="549815"/>
                    <a:pt x="1768789" y="559288"/>
                  </a:cubicBezTo>
                  <a:cubicBezTo>
                    <a:pt x="1824927" y="606828"/>
                    <a:pt x="1863747" y="666145"/>
                    <a:pt x="1888915" y="735021"/>
                  </a:cubicBezTo>
                  <a:cubicBezTo>
                    <a:pt x="1909477" y="791095"/>
                    <a:pt x="1920568" y="848961"/>
                    <a:pt x="1924749" y="908364"/>
                  </a:cubicBezTo>
                  <a:cubicBezTo>
                    <a:pt x="1925602" y="920483"/>
                    <a:pt x="1926370" y="932688"/>
                    <a:pt x="1927820" y="944722"/>
                  </a:cubicBezTo>
                  <a:cubicBezTo>
                    <a:pt x="1933792" y="993627"/>
                    <a:pt x="1933280" y="1042617"/>
                    <a:pt x="1932598" y="1091692"/>
                  </a:cubicBezTo>
                  <a:cubicBezTo>
                    <a:pt x="1931659" y="1157496"/>
                    <a:pt x="1925431" y="1222873"/>
                    <a:pt x="1915364" y="1287823"/>
                  </a:cubicBezTo>
                  <a:cubicBezTo>
                    <a:pt x="1909477" y="1325803"/>
                    <a:pt x="1901286" y="1363527"/>
                    <a:pt x="1892414" y="1400995"/>
                  </a:cubicBezTo>
                  <a:cubicBezTo>
                    <a:pt x="1880896" y="1449473"/>
                    <a:pt x="1868183" y="1497780"/>
                    <a:pt x="1855215" y="1545831"/>
                  </a:cubicBezTo>
                  <a:cubicBezTo>
                    <a:pt x="1847366" y="1574764"/>
                    <a:pt x="1838493" y="1603441"/>
                    <a:pt x="1829023" y="1631948"/>
                  </a:cubicBezTo>
                  <a:cubicBezTo>
                    <a:pt x="1816396" y="1670099"/>
                    <a:pt x="1803342" y="1708079"/>
                    <a:pt x="1789607" y="1745717"/>
                  </a:cubicBezTo>
                  <a:cubicBezTo>
                    <a:pt x="1774164" y="1787965"/>
                    <a:pt x="1758466" y="1830212"/>
                    <a:pt x="1739610" y="1871094"/>
                  </a:cubicBezTo>
                  <a:cubicBezTo>
                    <a:pt x="1731249" y="1889103"/>
                    <a:pt x="1723912" y="1907623"/>
                    <a:pt x="1715892" y="1925803"/>
                  </a:cubicBezTo>
                  <a:cubicBezTo>
                    <a:pt x="1712479" y="1933569"/>
                    <a:pt x="1708470" y="1941080"/>
                    <a:pt x="1704630" y="1948676"/>
                  </a:cubicBezTo>
                  <a:cubicBezTo>
                    <a:pt x="1703777" y="1950383"/>
                    <a:pt x="1702497" y="1951919"/>
                    <a:pt x="1701133" y="1953968"/>
                  </a:cubicBezTo>
                  <a:cubicBezTo>
                    <a:pt x="1689103" y="1951748"/>
                    <a:pt x="1678950" y="1946116"/>
                    <a:pt x="1668797" y="1942531"/>
                  </a:cubicBezTo>
                  <a:cubicBezTo>
                    <a:pt x="1666493" y="1937324"/>
                    <a:pt x="1669139" y="1934252"/>
                    <a:pt x="1670674" y="1931180"/>
                  </a:cubicBezTo>
                  <a:cubicBezTo>
                    <a:pt x="1677158" y="1917609"/>
                    <a:pt x="1684239" y="1904380"/>
                    <a:pt x="1690297" y="1890725"/>
                  </a:cubicBezTo>
                  <a:cubicBezTo>
                    <a:pt x="1710944" y="1844380"/>
                    <a:pt x="1729969" y="1797353"/>
                    <a:pt x="1746265" y="1749388"/>
                  </a:cubicBezTo>
                  <a:cubicBezTo>
                    <a:pt x="1757271" y="1717040"/>
                    <a:pt x="1767680" y="1684352"/>
                    <a:pt x="1777747" y="1651663"/>
                  </a:cubicBezTo>
                  <a:cubicBezTo>
                    <a:pt x="1784317" y="1642958"/>
                    <a:pt x="1790801" y="1634252"/>
                    <a:pt x="1797285" y="1625461"/>
                  </a:cubicBezTo>
                  <a:cubicBezTo>
                    <a:pt x="1797285" y="1625461"/>
                    <a:pt x="1797285" y="1625461"/>
                    <a:pt x="1797285" y="1625461"/>
                  </a:cubicBezTo>
                  <a:cubicBezTo>
                    <a:pt x="1797285" y="1625461"/>
                    <a:pt x="1797285" y="1625461"/>
                    <a:pt x="1797285" y="1625461"/>
                  </a:cubicBezTo>
                  <a:cubicBezTo>
                    <a:pt x="1797285" y="1625461"/>
                    <a:pt x="1797285" y="1625461"/>
                    <a:pt x="1797285" y="1625461"/>
                  </a:cubicBezTo>
                  <a:cubicBezTo>
                    <a:pt x="1797285" y="1625461"/>
                    <a:pt x="1797285" y="1625461"/>
                    <a:pt x="1797285" y="1625461"/>
                  </a:cubicBezTo>
                  <a:cubicBezTo>
                    <a:pt x="1812471" y="1603015"/>
                    <a:pt x="1827317" y="1580227"/>
                    <a:pt x="1842162" y="1557609"/>
                  </a:cubicBezTo>
                  <a:lnTo>
                    <a:pt x="1858201" y="1533371"/>
                  </a:lnTo>
                  <a:cubicBezTo>
                    <a:pt x="1858201" y="1533371"/>
                    <a:pt x="1858031" y="1533114"/>
                    <a:pt x="1857945" y="1533200"/>
                  </a:cubicBezTo>
                  <a:lnTo>
                    <a:pt x="1840541" y="1556244"/>
                  </a:lnTo>
                  <a:cubicBezTo>
                    <a:pt x="1824160" y="1577837"/>
                    <a:pt x="1807694" y="1599430"/>
                    <a:pt x="1791569" y="1621279"/>
                  </a:cubicBezTo>
                  <a:cubicBezTo>
                    <a:pt x="1791569" y="1621279"/>
                    <a:pt x="1791569" y="1621279"/>
                    <a:pt x="1791569" y="1621279"/>
                  </a:cubicBezTo>
                  <a:cubicBezTo>
                    <a:pt x="1791569" y="1621279"/>
                    <a:pt x="1791569" y="1621365"/>
                    <a:pt x="1791483" y="1621450"/>
                  </a:cubicBezTo>
                  <a:lnTo>
                    <a:pt x="1791483" y="1621621"/>
                  </a:lnTo>
                  <a:cubicBezTo>
                    <a:pt x="1791483" y="1621621"/>
                    <a:pt x="1791398" y="1621621"/>
                    <a:pt x="1791398" y="1621621"/>
                  </a:cubicBezTo>
                  <a:cubicBezTo>
                    <a:pt x="1788583" y="1625803"/>
                    <a:pt x="1785767" y="1629985"/>
                    <a:pt x="1783037" y="1634167"/>
                  </a:cubicBezTo>
                  <a:cubicBezTo>
                    <a:pt x="1784999" y="1627766"/>
                    <a:pt x="1786962" y="1621365"/>
                    <a:pt x="1788838" y="1614964"/>
                  </a:cubicBezTo>
                  <a:cubicBezTo>
                    <a:pt x="1791569" y="1605831"/>
                    <a:pt x="1794043" y="1596614"/>
                    <a:pt x="1796346" y="1587310"/>
                  </a:cubicBezTo>
                  <a:cubicBezTo>
                    <a:pt x="1812215" y="1563072"/>
                    <a:pt x="1827828" y="1538662"/>
                    <a:pt x="1843527" y="1514338"/>
                  </a:cubicBezTo>
                  <a:lnTo>
                    <a:pt x="1863576" y="1483356"/>
                  </a:lnTo>
                  <a:cubicBezTo>
                    <a:pt x="1863576" y="1483356"/>
                    <a:pt x="1863406" y="1483100"/>
                    <a:pt x="1863320" y="1483186"/>
                  </a:cubicBezTo>
                  <a:lnTo>
                    <a:pt x="1841906" y="1512972"/>
                  </a:lnTo>
                  <a:cubicBezTo>
                    <a:pt x="1827999" y="1532176"/>
                    <a:pt x="1814093" y="1551464"/>
                    <a:pt x="1800271" y="1570753"/>
                  </a:cubicBezTo>
                  <a:cubicBezTo>
                    <a:pt x="1801295" y="1566315"/>
                    <a:pt x="1802319" y="1561877"/>
                    <a:pt x="1803342" y="1557438"/>
                  </a:cubicBezTo>
                  <a:cubicBezTo>
                    <a:pt x="1817761" y="1535760"/>
                    <a:pt x="1832009" y="1513911"/>
                    <a:pt x="1846257" y="1492147"/>
                  </a:cubicBezTo>
                  <a:lnTo>
                    <a:pt x="1866904" y="1460824"/>
                  </a:lnTo>
                  <a:cubicBezTo>
                    <a:pt x="1866904" y="1460824"/>
                    <a:pt x="1866733" y="1460483"/>
                    <a:pt x="1866648" y="1460654"/>
                  </a:cubicBezTo>
                  <a:lnTo>
                    <a:pt x="1844636" y="1490781"/>
                  </a:lnTo>
                  <a:cubicBezTo>
                    <a:pt x="1832009" y="1508022"/>
                    <a:pt x="1819297" y="1525262"/>
                    <a:pt x="1806755" y="1542502"/>
                  </a:cubicBezTo>
                  <a:cubicBezTo>
                    <a:pt x="1806755" y="1542247"/>
                    <a:pt x="1806840" y="1541990"/>
                    <a:pt x="1806926" y="1541735"/>
                  </a:cubicBezTo>
                  <a:cubicBezTo>
                    <a:pt x="1809315" y="1531664"/>
                    <a:pt x="1811703" y="1521593"/>
                    <a:pt x="1814093" y="1511521"/>
                  </a:cubicBezTo>
                  <a:cubicBezTo>
                    <a:pt x="1822197" y="1497780"/>
                    <a:pt x="1830217" y="1483954"/>
                    <a:pt x="1838152" y="1470127"/>
                  </a:cubicBezTo>
                  <a:cubicBezTo>
                    <a:pt x="1843868" y="1460142"/>
                    <a:pt x="1849499" y="1450156"/>
                    <a:pt x="1855045" y="1440170"/>
                  </a:cubicBezTo>
                  <a:cubicBezTo>
                    <a:pt x="1855045" y="1440084"/>
                    <a:pt x="1854874" y="1439914"/>
                    <a:pt x="1854788" y="1439999"/>
                  </a:cubicBezTo>
                  <a:cubicBezTo>
                    <a:pt x="1848731" y="1449643"/>
                    <a:pt x="1842588" y="1459288"/>
                    <a:pt x="1836446" y="1468847"/>
                  </a:cubicBezTo>
                  <a:cubicBezTo>
                    <a:pt x="1830132" y="1478662"/>
                    <a:pt x="1823648" y="1488392"/>
                    <a:pt x="1817164" y="1498207"/>
                  </a:cubicBezTo>
                  <a:cubicBezTo>
                    <a:pt x="1820320" y="1484636"/>
                    <a:pt x="1823306" y="1471151"/>
                    <a:pt x="1826037" y="1457496"/>
                  </a:cubicBezTo>
                  <a:cubicBezTo>
                    <a:pt x="1829535" y="1439999"/>
                    <a:pt x="1832862" y="1422418"/>
                    <a:pt x="1836019" y="1404835"/>
                  </a:cubicBezTo>
                  <a:lnTo>
                    <a:pt x="1837981" y="1401422"/>
                  </a:lnTo>
                  <a:cubicBezTo>
                    <a:pt x="1837981" y="1401422"/>
                    <a:pt x="1837810" y="1401165"/>
                    <a:pt x="1837725" y="1401251"/>
                  </a:cubicBezTo>
                  <a:lnTo>
                    <a:pt x="1836275" y="1403555"/>
                  </a:lnTo>
                  <a:cubicBezTo>
                    <a:pt x="1836872" y="1400227"/>
                    <a:pt x="1837469" y="1396983"/>
                    <a:pt x="1838067" y="1393655"/>
                  </a:cubicBezTo>
                  <a:cubicBezTo>
                    <a:pt x="1843954" y="1384864"/>
                    <a:pt x="1849755" y="1376073"/>
                    <a:pt x="1855642" y="1367368"/>
                  </a:cubicBezTo>
                  <a:lnTo>
                    <a:pt x="1869549" y="1346799"/>
                  </a:lnTo>
                  <a:cubicBezTo>
                    <a:pt x="1869549" y="1346799"/>
                    <a:pt x="1869378" y="1346543"/>
                    <a:pt x="1869293" y="1346628"/>
                  </a:cubicBezTo>
                  <a:lnTo>
                    <a:pt x="1853936" y="1366344"/>
                  </a:lnTo>
                  <a:cubicBezTo>
                    <a:pt x="1849243" y="1372318"/>
                    <a:pt x="1844465" y="1378292"/>
                    <a:pt x="1839773" y="1384267"/>
                  </a:cubicBezTo>
                  <a:cubicBezTo>
                    <a:pt x="1840882" y="1378036"/>
                    <a:pt x="1841991" y="1371806"/>
                    <a:pt x="1843100" y="1365575"/>
                  </a:cubicBezTo>
                  <a:lnTo>
                    <a:pt x="1852912" y="1351237"/>
                  </a:lnTo>
                  <a:cubicBezTo>
                    <a:pt x="1852912" y="1351237"/>
                    <a:pt x="1852741" y="1350981"/>
                    <a:pt x="1852656" y="1351066"/>
                  </a:cubicBezTo>
                  <a:lnTo>
                    <a:pt x="1843527" y="1362930"/>
                  </a:lnTo>
                  <a:cubicBezTo>
                    <a:pt x="1844380" y="1357809"/>
                    <a:pt x="1845318" y="1352688"/>
                    <a:pt x="1846172" y="1347567"/>
                  </a:cubicBezTo>
                  <a:cubicBezTo>
                    <a:pt x="1846428" y="1345860"/>
                    <a:pt x="1846769" y="1344238"/>
                    <a:pt x="1847025" y="1342531"/>
                  </a:cubicBezTo>
                  <a:cubicBezTo>
                    <a:pt x="1849499" y="1339544"/>
                    <a:pt x="1851888" y="1336557"/>
                    <a:pt x="1854191" y="1333484"/>
                  </a:cubicBezTo>
                  <a:cubicBezTo>
                    <a:pt x="1858628" y="1327595"/>
                    <a:pt x="1862808" y="1321365"/>
                    <a:pt x="1865880" y="1314707"/>
                  </a:cubicBezTo>
                  <a:cubicBezTo>
                    <a:pt x="1865880" y="1314707"/>
                    <a:pt x="1865624" y="1314452"/>
                    <a:pt x="1865624" y="1314537"/>
                  </a:cubicBezTo>
                  <a:cubicBezTo>
                    <a:pt x="1861955" y="1320938"/>
                    <a:pt x="1857433" y="1326742"/>
                    <a:pt x="1852485" y="1332289"/>
                  </a:cubicBezTo>
                  <a:cubicBezTo>
                    <a:pt x="1850950" y="1333911"/>
                    <a:pt x="1849413" y="1335532"/>
                    <a:pt x="1847878" y="1337154"/>
                  </a:cubicBezTo>
                  <a:cubicBezTo>
                    <a:pt x="1849499" y="1327595"/>
                    <a:pt x="1851120" y="1318036"/>
                    <a:pt x="1852741" y="1308392"/>
                  </a:cubicBezTo>
                  <a:lnTo>
                    <a:pt x="1855642" y="1305234"/>
                  </a:lnTo>
                  <a:lnTo>
                    <a:pt x="1861870" y="1298577"/>
                  </a:lnTo>
                  <a:lnTo>
                    <a:pt x="1865027" y="1295163"/>
                  </a:lnTo>
                  <a:lnTo>
                    <a:pt x="1866562" y="1293370"/>
                  </a:lnTo>
                  <a:lnTo>
                    <a:pt x="1867330" y="1292432"/>
                  </a:lnTo>
                  <a:lnTo>
                    <a:pt x="1868183" y="1291237"/>
                  </a:lnTo>
                  <a:cubicBezTo>
                    <a:pt x="1869804" y="1289018"/>
                    <a:pt x="1870828" y="1286799"/>
                    <a:pt x="1871425" y="1284665"/>
                  </a:cubicBezTo>
                  <a:cubicBezTo>
                    <a:pt x="1871596" y="1284153"/>
                    <a:pt x="1871682" y="1283556"/>
                    <a:pt x="1871767" y="1283043"/>
                  </a:cubicBezTo>
                  <a:cubicBezTo>
                    <a:pt x="1871767" y="1282787"/>
                    <a:pt x="1871852" y="1282446"/>
                    <a:pt x="1871937" y="1282190"/>
                  </a:cubicBezTo>
                  <a:lnTo>
                    <a:pt x="1871937" y="1281763"/>
                  </a:lnTo>
                  <a:cubicBezTo>
                    <a:pt x="1871937" y="1281763"/>
                    <a:pt x="1872108" y="1281336"/>
                    <a:pt x="1871937" y="1281507"/>
                  </a:cubicBezTo>
                  <a:lnTo>
                    <a:pt x="1868695" y="1282873"/>
                  </a:lnTo>
                  <a:lnTo>
                    <a:pt x="1867074" y="1283556"/>
                  </a:lnTo>
                  <a:lnTo>
                    <a:pt x="1865368" y="1284409"/>
                  </a:lnTo>
                  <a:lnTo>
                    <a:pt x="1862041" y="1286030"/>
                  </a:lnTo>
                  <a:lnTo>
                    <a:pt x="1856239" y="1288933"/>
                  </a:lnTo>
                  <a:cubicBezTo>
                    <a:pt x="1856239" y="1288933"/>
                    <a:pt x="1856239" y="1289274"/>
                    <a:pt x="1856324" y="1289188"/>
                  </a:cubicBezTo>
                  <a:lnTo>
                    <a:pt x="1867330" y="1284494"/>
                  </a:lnTo>
                  <a:lnTo>
                    <a:pt x="1869549" y="1283556"/>
                  </a:lnTo>
                  <a:cubicBezTo>
                    <a:pt x="1869378" y="1284409"/>
                    <a:pt x="1869037" y="1285348"/>
                    <a:pt x="1868695" y="1286201"/>
                  </a:cubicBezTo>
                  <a:cubicBezTo>
                    <a:pt x="1867928" y="1287823"/>
                    <a:pt x="1866989" y="1289274"/>
                    <a:pt x="1865965" y="1290383"/>
                  </a:cubicBezTo>
                  <a:lnTo>
                    <a:pt x="1865368" y="1290981"/>
                  </a:lnTo>
                  <a:lnTo>
                    <a:pt x="1864600" y="1291834"/>
                  </a:lnTo>
                  <a:cubicBezTo>
                    <a:pt x="1864088" y="1292346"/>
                    <a:pt x="1863576" y="1292858"/>
                    <a:pt x="1862979" y="1293456"/>
                  </a:cubicBezTo>
                  <a:lnTo>
                    <a:pt x="1859652" y="1296529"/>
                  </a:lnTo>
                  <a:lnTo>
                    <a:pt x="1853509" y="1302161"/>
                  </a:lnTo>
                  <a:cubicBezTo>
                    <a:pt x="1854618" y="1295504"/>
                    <a:pt x="1855642" y="1288933"/>
                    <a:pt x="1856666" y="1282275"/>
                  </a:cubicBezTo>
                  <a:cubicBezTo>
                    <a:pt x="1861273" y="1277581"/>
                    <a:pt x="1865795" y="1272802"/>
                    <a:pt x="1870316" y="1268108"/>
                  </a:cubicBezTo>
                  <a:lnTo>
                    <a:pt x="1888148" y="1249416"/>
                  </a:lnTo>
                  <a:cubicBezTo>
                    <a:pt x="1888148" y="1249416"/>
                    <a:pt x="1887977" y="1249160"/>
                    <a:pt x="1887977" y="1249160"/>
                  </a:cubicBezTo>
                  <a:lnTo>
                    <a:pt x="1868866" y="1266657"/>
                  </a:lnTo>
                  <a:cubicBezTo>
                    <a:pt x="1865112" y="1269985"/>
                    <a:pt x="1861358" y="1273399"/>
                    <a:pt x="1857604" y="1276728"/>
                  </a:cubicBezTo>
                  <a:cubicBezTo>
                    <a:pt x="1858969" y="1267937"/>
                    <a:pt x="1860249" y="1259146"/>
                    <a:pt x="1861358" y="1250355"/>
                  </a:cubicBezTo>
                  <a:cubicBezTo>
                    <a:pt x="1864259" y="1247453"/>
                    <a:pt x="1867074" y="1244637"/>
                    <a:pt x="1869975" y="1241735"/>
                  </a:cubicBezTo>
                  <a:cubicBezTo>
                    <a:pt x="1876289" y="1235504"/>
                    <a:pt x="1882602" y="1229189"/>
                    <a:pt x="1888318" y="1222361"/>
                  </a:cubicBezTo>
                  <a:cubicBezTo>
                    <a:pt x="1888318" y="1222275"/>
                    <a:pt x="1888148" y="1222105"/>
                    <a:pt x="1888062" y="1222190"/>
                  </a:cubicBezTo>
                  <a:cubicBezTo>
                    <a:pt x="1881834" y="1228591"/>
                    <a:pt x="1875179" y="1234480"/>
                    <a:pt x="1868440" y="1240284"/>
                  </a:cubicBezTo>
                  <a:cubicBezTo>
                    <a:pt x="1866307" y="1242161"/>
                    <a:pt x="1864088" y="1244039"/>
                    <a:pt x="1861955" y="1245917"/>
                  </a:cubicBezTo>
                  <a:cubicBezTo>
                    <a:pt x="1863150" y="1236443"/>
                    <a:pt x="1864259" y="1226884"/>
                    <a:pt x="1865197" y="1217411"/>
                  </a:cubicBezTo>
                  <a:cubicBezTo>
                    <a:pt x="1865624" y="1216984"/>
                    <a:pt x="1865965" y="1216557"/>
                    <a:pt x="1866392" y="1216130"/>
                  </a:cubicBezTo>
                  <a:lnTo>
                    <a:pt x="1886698" y="1194537"/>
                  </a:lnTo>
                  <a:cubicBezTo>
                    <a:pt x="1886698" y="1194537"/>
                    <a:pt x="1886612" y="1194196"/>
                    <a:pt x="1886527" y="1194366"/>
                  </a:cubicBezTo>
                  <a:lnTo>
                    <a:pt x="1865539" y="1214253"/>
                  </a:lnTo>
                  <a:cubicBezTo>
                    <a:pt x="1866307" y="1206315"/>
                    <a:pt x="1866989" y="1198463"/>
                    <a:pt x="1867671" y="1190526"/>
                  </a:cubicBezTo>
                  <a:cubicBezTo>
                    <a:pt x="1870487" y="1187709"/>
                    <a:pt x="1873303" y="1184978"/>
                    <a:pt x="1876118" y="1182162"/>
                  </a:cubicBezTo>
                  <a:lnTo>
                    <a:pt x="1897618" y="1160995"/>
                  </a:lnTo>
                  <a:cubicBezTo>
                    <a:pt x="1897618" y="1160995"/>
                    <a:pt x="1897532" y="1160654"/>
                    <a:pt x="1897447" y="1160739"/>
                  </a:cubicBezTo>
                  <a:lnTo>
                    <a:pt x="1874582" y="1180796"/>
                  </a:lnTo>
                  <a:cubicBezTo>
                    <a:pt x="1872364" y="1182674"/>
                    <a:pt x="1870231" y="1184637"/>
                    <a:pt x="1868013" y="1186514"/>
                  </a:cubicBezTo>
                  <a:cubicBezTo>
                    <a:pt x="1868610" y="1179089"/>
                    <a:pt x="1869207" y="1171578"/>
                    <a:pt x="1869890" y="1164153"/>
                  </a:cubicBezTo>
                  <a:cubicBezTo>
                    <a:pt x="1870061" y="1161507"/>
                    <a:pt x="1870316" y="1158947"/>
                    <a:pt x="1870487" y="1156301"/>
                  </a:cubicBezTo>
                  <a:cubicBezTo>
                    <a:pt x="1871084" y="1155618"/>
                    <a:pt x="1871682" y="1155021"/>
                    <a:pt x="1872279" y="1154338"/>
                  </a:cubicBezTo>
                  <a:lnTo>
                    <a:pt x="1890366" y="1135220"/>
                  </a:lnTo>
                  <a:cubicBezTo>
                    <a:pt x="1890366" y="1135220"/>
                    <a:pt x="1890195" y="1134964"/>
                    <a:pt x="1890195" y="1135049"/>
                  </a:cubicBezTo>
                  <a:lnTo>
                    <a:pt x="1870743" y="1152972"/>
                  </a:lnTo>
                  <a:cubicBezTo>
                    <a:pt x="1870743" y="1152972"/>
                    <a:pt x="1870743" y="1152972"/>
                    <a:pt x="1870743" y="1152972"/>
                  </a:cubicBezTo>
                  <a:cubicBezTo>
                    <a:pt x="1871255" y="1146401"/>
                    <a:pt x="1871767" y="1139829"/>
                    <a:pt x="1872279" y="1133172"/>
                  </a:cubicBezTo>
                  <a:cubicBezTo>
                    <a:pt x="1874838" y="1130611"/>
                    <a:pt x="1877483" y="1128051"/>
                    <a:pt x="1880043" y="1125490"/>
                  </a:cubicBezTo>
                  <a:lnTo>
                    <a:pt x="1900092" y="1105860"/>
                  </a:lnTo>
                  <a:cubicBezTo>
                    <a:pt x="1900092" y="1105860"/>
                    <a:pt x="1900007" y="1105519"/>
                    <a:pt x="1899922" y="1105604"/>
                  </a:cubicBezTo>
                  <a:lnTo>
                    <a:pt x="1878592" y="1124039"/>
                  </a:lnTo>
                  <a:cubicBezTo>
                    <a:pt x="1876630" y="1125746"/>
                    <a:pt x="1874582" y="1127453"/>
                    <a:pt x="1872620" y="1129160"/>
                  </a:cubicBezTo>
                  <a:cubicBezTo>
                    <a:pt x="1873303" y="1119686"/>
                    <a:pt x="1874070" y="1110213"/>
                    <a:pt x="1874668" y="1100739"/>
                  </a:cubicBezTo>
                  <a:lnTo>
                    <a:pt x="1882517" y="1092204"/>
                  </a:lnTo>
                  <a:cubicBezTo>
                    <a:pt x="1882517" y="1092204"/>
                    <a:pt x="1882346" y="1091948"/>
                    <a:pt x="1882346" y="1092034"/>
                  </a:cubicBezTo>
                  <a:lnTo>
                    <a:pt x="1874838" y="1098947"/>
                  </a:lnTo>
                  <a:cubicBezTo>
                    <a:pt x="1875520" y="1089217"/>
                    <a:pt x="1876203" y="1079487"/>
                    <a:pt x="1876886" y="1069758"/>
                  </a:cubicBezTo>
                  <a:cubicBezTo>
                    <a:pt x="1884650" y="1062162"/>
                    <a:pt x="1892414" y="1054566"/>
                    <a:pt x="1900263" y="1047055"/>
                  </a:cubicBezTo>
                  <a:lnTo>
                    <a:pt x="1921080" y="1027339"/>
                  </a:lnTo>
                  <a:cubicBezTo>
                    <a:pt x="1921080" y="1027339"/>
                    <a:pt x="1920995" y="1026998"/>
                    <a:pt x="1920909" y="1027083"/>
                  </a:cubicBezTo>
                  <a:lnTo>
                    <a:pt x="1898812" y="1045604"/>
                  </a:lnTo>
                  <a:cubicBezTo>
                    <a:pt x="1891646" y="1051578"/>
                    <a:pt x="1884479" y="1057638"/>
                    <a:pt x="1877398" y="1063698"/>
                  </a:cubicBezTo>
                  <a:cubicBezTo>
                    <a:pt x="1877739" y="1058748"/>
                    <a:pt x="1878080" y="1053797"/>
                    <a:pt x="1878422" y="1048847"/>
                  </a:cubicBezTo>
                  <a:cubicBezTo>
                    <a:pt x="1879360" y="1047908"/>
                    <a:pt x="1880384" y="1046970"/>
                    <a:pt x="1881323" y="1046031"/>
                  </a:cubicBezTo>
                  <a:lnTo>
                    <a:pt x="1885161" y="1042361"/>
                  </a:lnTo>
                  <a:cubicBezTo>
                    <a:pt x="1886441" y="1041166"/>
                    <a:pt x="1887721" y="1039800"/>
                    <a:pt x="1888830" y="1038349"/>
                  </a:cubicBezTo>
                  <a:cubicBezTo>
                    <a:pt x="1889854" y="1036898"/>
                    <a:pt x="1890793" y="1035277"/>
                    <a:pt x="1891219" y="1033399"/>
                  </a:cubicBezTo>
                  <a:cubicBezTo>
                    <a:pt x="1891731" y="1031607"/>
                    <a:pt x="1891219" y="1029473"/>
                    <a:pt x="1889854" y="1028278"/>
                  </a:cubicBezTo>
                  <a:cubicBezTo>
                    <a:pt x="1889854" y="1028278"/>
                    <a:pt x="1889598" y="1028449"/>
                    <a:pt x="1889683" y="1028449"/>
                  </a:cubicBezTo>
                  <a:cubicBezTo>
                    <a:pt x="1890878" y="1029729"/>
                    <a:pt x="1891134" y="1031607"/>
                    <a:pt x="1890536" y="1033228"/>
                  </a:cubicBezTo>
                  <a:cubicBezTo>
                    <a:pt x="1890025" y="1034850"/>
                    <a:pt x="1889001" y="1036301"/>
                    <a:pt x="1887977" y="1037667"/>
                  </a:cubicBezTo>
                  <a:cubicBezTo>
                    <a:pt x="1886868" y="1039032"/>
                    <a:pt x="1885588" y="1040056"/>
                    <a:pt x="1884138" y="1041251"/>
                  </a:cubicBezTo>
                  <a:lnTo>
                    <a:pt x="1879957" y="1044580"/>
                  </a:lnTo>
                  <a:cubicBezTo>
                    <a:pt x="1879957" y="1044580"/>
                    <a:pt x="1879104" y="1045263"/>
                    <a:pt x="1878763" y="1045604"/>
                  </a:cubicBezTo>
                  <a:cubicBezTo>
                    <a:pt x="1878763" y="1045433"/>
                    <a:pt x="1878763" y="1045263"/>
                    <a:pt x="1878763" y="1045092"/>
                  </a:cubicBezTo>
                  <a:cubicBezTo>
                    <a:pt x="1879274" y="1037837"/>
                    <a:pt x="1879531" y="1030497"/>
                    <a:pt x="1879360" y="1023243"/>
                  </a:cubicBezTo>
                  <a:cubicBezTo>
                    <a:pt x="1878763" y="1001223"/>
                    <a:pt x="1878251" y="979203"/>
                    <a:pt x="1877142" y="957183"/>
                  </a:cubicBezTo>
                  <a:lnTo>
                    <a:pt x="1879104" y="951891"/>
                  </a:lnTo>
                  <a:cubicBezTo>
                    <a:pt x="1879104" y="951891"/>
                    <a:pt x="1878848" y="951635"/>
                    <a:pt x="1878848" y="951806"/>
                  </a:cubicBezTo>
                  <a:lnTo>
                    <a:pt x="1877057" y="955988"/>
                  </a:lnTo>
                  <a:cubicBezTo>
                    <a:pt x="1875948" y="933456"/>
                    <a:pt x="1874326" y="911009"/>
                    <a:pt x="1871511" y="888563"/>
                  </a:cubicBezTo>
                  <a:cubicBezTo>
                    <a:pt x="1871340" y="886941"/>
                    <a:pt x="1871084" y="885320"/>
                    <a:pt x="1870914" y="883698"/>
                  </a:cubicBezTo>
                  <a:cubicBezTo>
                    <a:pt x="1874241" y="881650"/>
                    <a:pt x="1877569" y="879516"/>
                    <a:pt x="1880811" y="877467"/>
                  </a:cubicBezTo>
                  <a:cubicBezTo>
                    <a:pt x="1880811" y="877467"/>
                    <a:pt x="1880811" y="877126"/>
                    <a:pt x="1880640" y="877211"/>
                  </a:cubicBezTo>
                  <a:cubicBezTo>
                    <a:pt x="1877312" y="878918"/>
                    <a:pt x="1874070" y="880711"/>
                    <a:pt x="1870743" y="882332"/>
                  </a:cubicBezTo>
                  <a:cubicBezTo>
                    <a:pt x="1869890" y="875334"/>
                    <a:pt x="1868951" y="868421"/>
                    <a:pt x="1868013" y="861422"/>
                  </a:cubicBezTo>
                  <a:lnTo>
                    <a:pt x="1868695" y="859800"/>
                  </a:lnTo>
                  <a:cubicBezTo>
                    <a:pt x="1868695" y="859800"/>
                    <a:pt x="1868525" y="859544"/>
                    <a:pt x="1868440" y="859715"/>
                  </a:cubicBezTo>
                  <a:lnTo>
                    <a:pt x="1867928" y="860739"/>
                  </a:lnTo>
                  <a:cubicBezTo>
                    <a:pt x="1867416" y="856813"/>
                    <a:pt x="1866904" y="852887"/>
                    <a:pt x="1866392" y="848961"/>
                  </a:cubicBezTo>
                  <a:lnTo>
                    <a:pt x="1869634" y="847169"/>
                  </a:lnTo>
                  <a:cubicBezTo>
                    <a:pt x="1869634" y="847169"/>
                    <a:pt x="1869634" y="846827"/>
                    <a:pt x="1869463" y="846913"/>
                  </a:cubicBezTo>
                  <a:lnTo>
                    <a:pt x="1866307" y="848278"/>
                  </a:lnTo>
                  <a:cubicBezTo>
                    <a:pt x="1865283" y="840853"/>
                    <a:pt x="1864344" y="833342"/>
                    <a:pt x="1863320" y="825917"/>
                  </a:cubicBezTo>
                  <a:cubicBezTo>
                    <a:pt x="1861529" y="812090"/>
                    <a:pt x="1858884" y="798435"/>
                    <a:pt x="1855727" y="784950"/>
                  </a:cubicBezTo>
                  <a:lnTo>
                    <a:pt x="1861358" y="778378"/>
                  </a:lnTo>
                  <a:cubicBezTo>
                    <a:pt x="1861358" y="778378"/>
                    <a:pt x="1861273" y="778037"/>
                    <a:pt x="1861102" y="778207"/>
                  </a:cubicBezTo>
                  <a:lnTo>
                    <a:pt x="1855471" y="784182"/>
                  </a:lnTo>
                  <a:cubicBezTo>
                    <a:pt x="1854106" y="778293"/>
                    <a:pt x="1852571" y="772489"/>
                    <a:pt x="1850950" y="766685"/>
                  </a:cubicBezTo>
                  <a:lnTo>
                    <a:pt x="1860932" y="756017"/>
                  </a:lnTo>
                  <a:cubicBezTo>
                    <a:pt x="1860932" y="756017"/>
                    <a:pt x="1860846" y="755675"/>
                    <a:pt x="1860675" y="755846"/>
                  </a:cubicBezTo>
                  <a:lnTo>
                    <a:pt x="1850608" y="765661"/>
                  </a:lnTo>
                  <a:cubicBezTo>
                    <a:pt x="1847963" y="756443"/>
                    <a:pt x="1845063" y="747226"/>
                    <a:pt x="1841906" y="738179"/>
                  </a:cubicBezTo>
                  <a:cubicBezTo>
                    <a:pt x="1842674" y="737325"/>
                    <a:pt x="1843442" y="736472"/>
                    <a:pt x="1844124" y="735618"/>
                  </a:cubicBezTo>
                  <a:cubicBezTo>
                    <a:pt x="1844124" y="735533"/>
                    <a:pt x="1843954" y="735362"/>
                    <a:pt x="1843868" y="735448"/>
                  </a:cubicBezTo>
                  <a:cubicBezTo>
                    <a:pt x="1843100" y="736216"/>
                    <a:pt x="1842418" y="736899"/>
                    <a:pt x="1841650" y="737667"/>
                  </a:cubicBezTo>
                  <a:cubicBezTo>
                    <a:pt x="1840967" y="735704"/>
                    <a:pt x="1840285" y="733741"/>
                    <a:pt x="1839602" y="731778"/>
                  </a:cubicBezTo>
                  <a:cubicBezTo>
                    <a:pt x="1838493" y="728705"/>
                    <a:pt x="1837384" y="725718"/>
                    <a:pt x="1836275" y="722731"/>
                  </a:cubicBezTo>
                  <a:cubicBezTo>
                    <a:pt x="1836701" y="722304"/>
                    <a:pt x="1837043" y="721792"/>
                    <a:pt x="1837469" y="721365"/>
                  </a:cubicBezTo>
                  <a:cubicBezTo>
                    <a:pt x="1844295" y="713428"/>
                    <a:pt x="1851120" y="705405"/>
                    <a:pt x="1857860" y="697382"/>
                  </a:cubicBezTo>
                  <a:cubicBezTo>
                    <a:pt x="1857860" y="697297"/>
                    <a:pt x="1857689" y="697126"/>
                    <a:pt x="1857604" y="697212"/>
                  </a:cubicBezTo>
                  <a:cubicBezTo>
                    <a:pt x="1850438" y="704808"/>
                    <a:pt x="1843271" y="712318"/>
                    <a:pt x="1836019" y="719829"/>
                  </a:cubicBezTo>
                  <a:cubicBezTo>
                    <a:pt x="1835848" y="720085"/>
                    <a:pt x="1835592" y="720256"/>
                    <a:pt x="1835422" y="720512"/>
                  </a:cubicBezTo>
                  <a:cubicBezTo>
                    <a:pt x="1833203" y="714623"/>
                    <a:pt x="1830985" y="708819"/>
                    <a:pt x="1828596" y="703015"/>
                  </a:cubicBezTo>
                  <a:lnTo>
                    <a:pt x="1832350" y="698577"/>
                  </a:lnTo>
                  <a:cubicBezTo>
                    <a:pt x="1832350" y="698577"/>
                    <a:pt x="1832180" y="698321"/>
                    <a:pt x="1832094" y="698407"/>
                  </a:cubicBezTo>
                  <a:lnTo>
                    <a:pt x="1828340" y="702333"/>
                  </a:lnTo>
                  <a:cubicBezTo>
                    <a:pt x="1826293" y="697297"/>
                    <a:pt x="1824074" y="692347"/>
                    <a:pt x="1821771" y="687482"/>
                  </a:cubicBezTo>
                  <a:cubicBezTo>
                    <a:pt x="1822112" y="687055"/>
                    <a:pt x="1822539" y="686543"/>
                    <a:pt x="1822880" y="686116"/>
                  </a:cubicBezTo>
                  <a:cubicBezTo>
                    <a:pt x="1822880" y="686116"/>
                    <a:pt x="1822710" y="685860"/>
                    <a:pt x="1822624" y="685945"/>
                  </a:cubicBezTo>
                  <a:cubicBezTo>
                    <a:pt x="1822283" y="686287"/>
                    <a:pt x="1821942" y="686714"/>
                    <a:pt x="1821515" y="687055"/>
                  </a:cubicBezTo>
                  <a:cubicBezTo>
                    <a:pt x="1817846" y="679203"/>
                    <a:pt x="1813836" y="671522"/>
                    <a:pt x="1809485" y="664011"/>
                  </a:cubicBezTo>
                  <a:cubicBezTo>
                    <a:pt x="1809997" y="663499"/>
                    <a:pt x="1810424" y="662902"/>
                    <a:pt x="1810936" y="662390"/>
                  </a:cubicBezTo>
                  <a:lnTo>
                    <a:pt x="1822027" y="649843"/>
                  </a:lnTo>
                  <a:cubicBezTo>
                    <a:pt x="1822027" y="649843"/>
                    <a:pt x="1821856" y="649587"/>
                    <a:pt x="1821771" y="649672"/>
                  </a:cubicBezTo>
                  <a:lnTo>
                    <a:pt x="1809485" y="660938"/>
                  </a:lnTo>
                  <a:cubicBezTo>
                    <a:pt x="1809485" y="660938"/>
                    <a:pt x="1808632" y="661707"/>
                    <a:pt x="1808206" y="662048"/>
                  </a:cubicBezTo>
                  <a:cubicBezTo>
                    <a:pt x="1805816" y="657951"/>
                    <a:pt x="1803257" y="654025"/>
                    <a:pt x="1800527" y="650014"/>
                  </a:cubicBezTo>
                  <a:lnTo>
                    <a:pt x="1803684" y="646685"/>
                  </a:lnTo>
                  <a:cubicBezTo>
                    <a:pt x="1803684" y="646685"/>
                    <a:pt x="1803513" y="646429"/>
                    <a:pt x="1803513" y="646429"/>
                  </a:cubicBezTo>
                  <a:lnTo>
                    <a:pt x="1800100" y="649246"/>
                  </a:lnTo>
                  <a:cubicBezTo>
                    <a:pt x="1798650" y="647112"/>
                    <a:pt x="1797114" y="644893"/>
                    <a:pt x="1795493" y="642845"/>
                  </a:cubicBezTo>
                  <a:cubicBezTo>
                    <a:pt x="1792849" y="639260"/>
                    <a:pt x="1790289" y="635505"/>
                    <a:pt x="1787132" y="632432"/>
                  </a:cubicBezTo>
                  <a:cubicBezTo>
                    <a:pt x="1786962" y="632262"/>
                    <a:pt x="1786876" y="632176"/>
                    <a:pt x="1786705" y="632005"/>
                  </a:cubicBezTo>
                  <a:lnTo>
                    <a:pt x="1785596" y="625433"/>
                  </a:lnTo>
                  <a:cubicBezTo>
                    <a:pt x="1785596" y="625433"/>
                    <a:pt x="1785255" y="625433"/>
                    <a:pt x="1785341" y="625433"/>
                  </a:cubicBezTo>
                  <a:lnTo>
                    <a:pt x="1785937" y="631152"/>
                  </a:lnTo>
                  <a:cubicBezTo>
                    <a:pt x="1783463" y="628677"/>
                    <a:pt x="1780904" y="626287"/>
                    <a:pt x="1778430" y="623812"/>
                  </a:cubicBezTo>
                  <a:lnTo>
                    <a:pt x="1779795" y="623044"/>
                  </a:lnTo>
                  <a:cubicBezTo>
                    <a:pt x="1779795" y="623044"/>
                    <a:pt x="1779795" y="622788"/>
                    <a:pt x="1779624" y="622788"/>
                  </a:cubicBezTo>
                  <a:lnTo>
                    <a:pt x="1778003" y="623471"/>
                  </a:lnTo>
                  <a:cubicBezTo>
                    <a:pt x="1773567" y="619288"/>
                    <a:pt x="1769130" y="615106"/>
                    <a:pt x="1764608" y="611095"/>
                  </a:cubicBezTo>
                  <a:lnTo>
                    <a:pt x="1761878" y="598805"/>
                  </a:lnTo>
                  <a:lnTo>
                    <a:pt x="1762219" y="598634"/>
                  </a:lnTo>
                  <a:cubicBezTo>
                    <a:pt x="1762219" y="598634"/>
                    <a:pt x="1762219" y="598378"/>
                    <a:pt x="1762134" y="598378"/>
                  </a:cubicBezTo>
                  <a:lnTo>
                    <a:pt x="1761793" y="598378"/>
                  </a:lnTo>
                  <a:cubicBezTo>
                    <a:pt x="1761793" y="598378"/>
                    <a:pt x="1760428" y="592489"/>
                    <a:pt x="1760428" y="592489"/>
                  </a:cubicBezTo>
                  <a:cubicBezTo>
                    <a:pt x="1760428" y="592404"/>
                    <a:pt x="1760087" y="592489"/>
                    <a:pt x="1760172" y="592489"/>
                  </a:cubicBezTo>
                  <a:lnTo>
                    <a:pt x="1761110" y="598719"/>
                  </a:lnTo>
                  <a:lnTo>
                    <a:pt x="1753517" y="601536"/>
                  </a:lnTo>
                  <a:cubicBezTo>
                    <a:pt x="1750446" y="598975"/>
                    <a:pt x="1747374" y="596500"/>
                    <a:pt x="1744218" y="594111"/>
                  </a:cubicBezTo>
                  <a:lnTo>
                    <a:pt x="1750787" y="590526"/>
                  </a:lnTo>
                  <a:cubicBezTo>
                    <a:pt x="1750787" y="590526"/>
                    <a:pt x="1750787" y="590270"/>
                    <a:pt x="1750616" y="590270"/>
                  </a:cubicBezTo>
                  <a:lnTo>
                    <a:pt x="1743109" y="593343"/>
                  </a:lnTo>
                  <a:cubicBezTo>
                    <a:pt x="1743109" y="593343"/>
                    <a:pt x="1743023" y="593257"/>
                    <a:pt x="1742938" y="593172"/>
                  </a:cubicBezTo>
                  <a:lnTo>
                    <a:pt x="1739269" y="578663"/>
                  </a:lnTo>
                  <a:cubicBezTo>
                    <a:pt x="1739269" y="578663"/>
                    <a:pt x="1738928" y="578663"/>
                    <a:pt x="1739013" y="578663"/>
                  </a:cubicBezTo>
                  <a:lnTo>
                    <a:pt x="1741146" y="591721"/>
                  </a:lnTo>
                  <a:cubicBezTo>
                    <a:pt x="1738843" y="590014"/>
                    <a:pt x="1736539" y="588307"/>
                    <a:pt x="1734235" y="586685"/>
                  </a:cubicBezTo>
                  <a:cubicBezTo>
                    <a:pt x="1735771" y="585917"/>
                    <a:pt x="1737307" y="585149"/>
                    <a:pt x="1738757" y="584295"/>
                  </a:cubicBezTo>
                  <a:cubicBezTo>
                    <a:pt x="1738757" y="584295"/>
                    <a:pt x="1738757" y="583954"/>
                    <a:pt x="1738586" y="584039"/>
                  </a:cubicBezTo>
                  <a:cubicBezTo>
                    <a:pt x="1736880" y="584722"/>
                    <a:pt x="1735174" y="585405"/>
                    <a:pt x="1733468" y="586173"/>
                  </a:cubicBezTo>
                  <a:cubicBezTo>
                    <a:pt x="1732444" y="585490"/>
                    <a:pt x="1731505" y="584808"/>
                    <a:pt x="1730481" y="584125"/>
                  </a:cubicBezTo>
                  <a:lnTo>
                    <a:pt x="1733979" y="582589"/>
                  </a:lnTo>
                  <a:cubicBezTo>
                    <a:pt x="1733979" y="582589"/>
                    <a:pt x="1733979" y="582247"/>
                    <a:pt x="1733894" y="582333"/>
                  </a:cubicBezTo>
                  <a:lnTo>
                    <a:pt x="1729884" y="583783"/>
                  </a:lnTo>
                  <a:cubicBezTo>
                    <a:pt x="1727836" y="582418"/>
                    <a:pt x="1725789" y="581052"/>
                    <a:pt x="1723741" y="579687"/>
                  </a:cubicBezTo>
                  <a:cubicBezTo>
                    <a:pt x="1723400" y="577894"/>
                    <a:pt x="1723059" y="576188"/>
                    <a:pt x="1722803" y="574395"/>
                  </a:cubicBezTo>
                  <a:cubicBezTo>
                    <a:pt x="1722803" y="574395"/>
                    <a:pt x="1722462" y="574395"/>
                    <a:pt x="1722462" y="574395"/>
                  </a:cubicBezTo>
                  <a:cubicBezTo>
                    <a:pt x="1722547" y="575931"/>
                    <a:pt x="1722718" y="577468"/>
                    <a:pt x="1722803" y="579004"/>
                  </a:cubicBezTo>
                  <a:cubicBezTo>
                    <a:pt x="1717428" y="575590"/>
                    <a:pt x="1711968" y="572347"/>
                    <a:pt x="1706422" y="569274"/>
                  </a:cubicBezTo>
                  <a:cubicBezTo>
                    <a:pt x="1707275" y="568847"/>
                    <a:pt x="1708214" y="568335"/>
                    <a:pt x="1709067" y="567909"/>
                  </a:cubicBezTo>
                  <a:cubicBezTo>
                    <a:pt x="1709152" y="567909"/>
                    <a:pt x="1709067" y="567567"/>
                    <a:pt x="1708896" y="567653"/>
                  </a:cubicBezTo>
                  <a:cubicBezTo>
                    <a:pt x="1707872" y="568079"/>
                    <a:pt x="1706849" y="568591"/>
                    <a:pt x="1705825" y="569018"/>
                  </a:cubicBezTo>
                  <a:cubicBezTo>
                    <a:pt x="1701986" y="566970"/>
                    <a:pt x="1698061" y="565007"/>
                    <a:pt x="1694051" y="563129"/>
                  </a:cubicBezTo>
                  <a:lnTo>
                    <a:pt x="1690212" y="549729"/>
                  </a:lnTo>
                  <a:cubicBezTo>
                    <a:pt x="1690212" y="549729"/>
                    <a:pt x="1689871" y="549729"/>
                    <a:pt x="1689956" y="549729"/>
                  </a:cubicBezTo>
                  <a:lnTo>
                    <a:pt x="1692259" y="562190"/>
                  </a:lnTo>
                  <a:cubicBezTo>
                    <a:pt x="1691065" y="561678"/>
                    <a:pt x="1689956" y="561081"/>
                    <a:pt x="1688761" y="560569"/>
                  </a:cubicBezTo>
                  <a:cubicBezTo>
                    <a:pt x="1689103" y="559203"/>
                    <a:pt x="1689529" y="557923"/>
                    <a:pt x="1689871" y="556557"/>
                  </a:cubicBezTo>
                  <a:cubicBezTo>
                    <a:pt x="1689871" y="556557"/>
                    <a:pt x="1689614" y="556387"/>
                    <a:pt x="1689614" y="556472"/>
                  </a:cubicBezTo>
                  <a:cubicBezTo>
                    <a:pt x="1689017" y="557667"/>
                    <a:pt x="1688505" y="558947"/>
                    <a:pt x="1687908" y="560227"/>
                  </a:cubicBezTo>
                  <a:cubicBezTo>
                    <a:pt x="1682618" y="557923"/>
                    <a:pt x="1677243" y="555789"/>
                    <a:pt x="1671698" y="553911"/>
                  </a:cubicBezTo>
                  <a:cubicBezTo>
                    <a:pt x="1655829" y="548449"/>
                    <a:pt x="1639789" y="545121"/>
                    <a:pt x="1623579" y="543243"/>
                  </a:cubicBezTo>
                  <a:cubicBezTo>
                    <a:pt x="1628101" y="541877"/>
                    <a:pt x="1632623" y="540512"/>
                    <a:pt x="1637230" y="539231"/>
                  </a:cubicBezTo>
                  <a:cubicBezTo>
                    <a:pt x="1637315" y="539231"/>
                    <a:pt x="1637230" y="538890"/>
                    <a:pt x="1637230" y="538975"/>
                  </a:cubicBezTo>
                  <a:cubicBezTo>
                    <a:pt x="1631513" y="540256"/>
                    <a:pt x="1625883" y="541536"/>
                    <a:pt x="1620166" y="542902"/>
                  </a:cubicBezTo>
                  <a:cubicBezTo>
                    <a:pt x="1610013" y="541792"/>
                    <a:pt x="1599776" y="541195"/>
                    <a:pt x="1589452" y="540939"/>
                  </a:cubicBezTo>
                  <a:cubicBezTo>
                    <a:pt x="1577337" y="540597"/>
                    <a:pt x="1565051" y="540939"/>
                    <a:pt x="1553021" y="542219"/>
                  </a:cubicBezTo>
                  <a:cubicBezTo>
                    <a:pt x="1517785" y="545803"/>
                    <a:pt x="1486303" y="558264"/>
                    <a:pt x="1459855" y="582503"/>
                  </a:cubicBezTo>
                  <a:cubicBezTo>
                    <a:pt x="1459258" y="583015"/>
                    <a:pt x="1458746" y="583527"/>
                    <a:pt x="1458149" y="584125"/>
                  </a:cubicBezTo>
                  <a:cubicBezTo>
                    <a:pt x="1456101" y="584295"/>
                    <a:pt x="1454054" y="584466"/>
                    <a:pt x="1452006" y="584722"/>
                  </a:cubicBezTo>
                  <a:cubicBezTo>
                    <a:pt x="1451921" y="584722"/>
                    <a:pt x="1451921" y="585064"/>
                    <a:pt x="1452006" y="585064"/>
                  </a:cubicBezTo>
                  <a:cubicBezTo>
                    <a:pt x="1453797" y="585064"/>
                    <a:pt x="1455589" y="584893"/>
                    <a:pt x="1457381" y="584893"/>
                  </a:cubicBezTo>
                  <a:cubicBezTo>
                    <a:pt x="1440062" y="601195"/>
                    <a:pt x="1425728" y="619630"/>
                    <a:pt x="1413869" y="639857"/>
                  </a:cubicBezTo>
                  <a:lnTo>
                    <a:pt x="1405423" y="641735"/>
                  </a:lnTo>
                  <a:cubicBezTo>
                    <a:pt x="1405423" y="641735"/>
                    <a:pt x="1405423" y="642077"/>
                    <a:pt x="1405423" y="641991"/>
                  </a:cubicBezTo>
                  <a:lnTo>
                    <a:pt x="1413102" y="641052"/>
                  </a:lnTo>
                  <a:cubicBezTo>
                    <a:pt x="1412248" y="642503"/>
                    <a:pt x="1411480" y="643954"/>
                    <a:pt x="1410627" y="645405"/>
                  </a:cubicBezTo>
                  <a:cubicBezTo>
                    <a:pt x="1408494" y="647880"/>
                    <a:pt x="1406447" y="650441"/>
                    <a:pt x="1404484" y="653001"/>
                  </a:cubicBezTo>
                  <a:cubicBezTo>
                    <a:pt x="1397574" y="662048"/>
                    <a:pt x="1391175" y="671351"/>
                    <a:pt x="1385288" y="680995"/>
                  </a:cubicBezTo>
                  <a:cubicBezTo>
                    <a:pt x="1383240" y="684409"/>
                    <a:pt x="1381193" y="687909"/>
                    <a:pt x="1379230" y="691322"/>
                  </a:cubicBezTo>
                  <a:lnTo>
                    <a:pt x="1373600" y="701906"/>
                  </a:lnTo>
                  <a:cubicBezTo>
                    <a:pt x="1373600" y="701906"/>
                    <a:pt x="1373770" y="702162"/>
                    <a:pt x="1373855" y="702076"/>
                  </a:cubicBezTo>
                  <a:lnTo>
                    <a:pt x="1380254" y="691920"/>
                  </a:lnTo>
                  <a:cubicBezTo>
                    <a:pt x="1382558" y="688591"/>
                    <a:pt x="1384776" y="685263"/>
                    <a:pt x="1387079" y="682020"/>
                  </a:cubicBezTo>
                  <a:cubicBezTo>
                    <a:pt x="1391516" y="675874"/>
                    <a:pt x="1396294" y="669900"/>
                    <a:pt x="1401242" y="664182"/>
                  </a:cubicBezTo>
                  <a:cubicBezTo>
                    <a:pt x="1400901" y="664864"/>
                    <a:pt x="1400560" y="665547"/>
                    <a:pt x="1400304" y="666315"/>
                  </a:cubicBezTo>
                  <a:cubicBezTo>
                    <a:pt x="1396294" y="675192"/>
                    <a:pt x="1392711" y="684409"/>
                    <a:pt x="1389298" y="693627"/>
                  </a:cubicBezTo>
                  <a:lnTo>
                    <a:pt x="1383240" y="696785"/>
                  </a:lnTo>
                  <a:cubicBezTo>
                    <a:pt x="1383240" y="696785"/>
                    <a:pt x="1383240" y="697041"/>
                    <a:pt x="1383326" y="697041"/>
                  </a:cubicBezTo>
                  <a:lnTo>
                    <a:pt x="1388786" y="695078"/>
                  </a:lnTo>
                  <a:cubicBezTo>
                    <a:pt x="1388616" y="695590"/>
                    <a:pt x="1388445" y="696102"/>
                    <a:pt x="1388189" y="696614"/>
                  </a:cubicBezTo>
                  <a:cubicBezTo>
                    <a:pt x="1384179" y="702333"/>
                    <a:pt x="1380339" y="708051"/>
                    <a:pt x="1376500" y="713855"/>
                  </a:cubicBezTo>
                  <a:lnTo>
                    <a:pt x="1369078" y="725462"/>
                  </a:lnTo>
                  <a:lnTo>
                    <a:pt x="1361997" y="737240"/>
                  </a:lnTo>
                  <a:cubicBezTo>
                    <a:pt x="1361997" y="737240"/>
                    <a:pt x="1362167" y="737496"/>
                    <a:pt x="1362252" y="737411"/>
                  </a:cubicBezTo>
                  <a:lnTo>
                    <a:pt x="1370101" y="726059"/>
                  </a:lnTo>
                  <a:cubicBezTo>
                    <a:pt x="1372832" y="722304"/>
                    <a:pt x="1375476" y="718549"/>
                    <a:pt x="1378207" y="714879"/>
                  </a:cubicBezTo>
                  <a:cubicBezTo>
                    <a:pt x="1380169" y="712233"/>
                    <a:pt x="1382217" y="709672"/>
                    <a:pt x="1384179" y="707027"/>
                  </a:cubicBezTo>
                  <a:cubicBezTo>
                    <a:pt x="1383496" y="708990"/>
                    <a:pt x="1382729" y="710867"/>
                    <a:pt x="1382046" y="712830"/>
                  </a:cubicBezTo>
                  <a:cubicBezTo>
                    <a:pt x="1381534" y="714281"/>
                    <a:pt x="1381022" y="715732"/>
                    <a:pt x="1380510" y="717183"/>
                  </a:cubicBezTo>
                  <a:cubicBezTo>
                    <a:pt x="1373770" y="727169"/>
                    <a:pt x="1367201" y="737325"/>
                    <a:pt x="1360972" y="747653"/>
                  </a:cubicBezTo>
                  <a:lnTo>
                    <a:pt x="1353550" y="760113"/>
                  </a:lnTo>
                  <a:lnTo>
                    <a:pt x="1346383" y="772660"/>
                  </a:lnTo>
                  <a:cubicBezTo>
                    <a:pt x="1346383" y="772660"/>
                    <a:pt x="1346554" y="772916"/>
                    <a:pt x="1346639" y="772830"/>
                  </a:cubicBezTo>
                  <a:lnTo>
                    <a:pt x="1354659" y="760625"/>
                  </a:lnTo>
                  <a:lnTo>
                    <a:pt x="1362850" y="748591"/>
                  </a:lnTo>
                  <a:cubicBezTo>
                    <a:pt x="1367542" y="741849"/>
                    <a:pt x="1372405" y="735277"/>
                    <a:pt x="1377354" y="728791"/>
                  </a:cubicBezTo>
                  <a:cubicBezTo>
                    <a:pt x="1376159" y="733911"/>
                    <a:pt x="1375391" y="739118"/>
                    <a:pt x="1374964" y="744324"/>
                  </a:cubicBezTo>
                  <a:cubicBezTo>
                    <a:pt x="1370101" y="753712"/>
                    <a:pt x="1365494" y="763271"/>
                    <a:pt x="1361143" y="772916"/>
                  </a:cubicBezTo>
                  <a:lnTo>
                    <a:pt x="1356110" y="784523"/>
                  </a:lnTo>
                  <a:lnTo>
                    <a:pt x="1351332" y="796301"/>
                  </a:lnTo>
                  <a:cubicBezTo>
                    <a:pt x="1351332" y="796301"/>
                    <a:pt x="1351588" y="796557"/>
                    <a:pt x="1351588" y="796386"/>
                  </a:cubicBezTo>
                  <a:lnTo>
                    <a:pt x="1357133" y="784950"/>
                  </a:lnTo>
                  <a:cubicBezTo>
                    <a:pt x="1359096" y="781194"/>
                    <a:pt x="1360972" y="777439"/>
                    <a:pt x="1363020" y="773684"/>
                  </a:cubicBezTo>
                  <a:cubicBezTo>
                    <a:pt x="1366689" y="766941"/>
                    <a:pt x="1370528" y="760284"/>
                    <a:pt x="1374453" y="753712"/>
                  </a:cubicBezTo>
                  <a:cubicBezTo>
                    <a:pt x="1374453" y="755505"/>
                    <a:pt x="1374453" y="757382"/>
                    <a:pt x="1374453" y="759260"/>
                  </a:cubicBezTo>
                  <a:cubicBezTo>
                    <a:pt x="1374709" y="766941"/>
                    <a:pt x="1374964" y="774708"/>
                    <a:pt x="1375306" y="782389"/>
                  </a:cubicBezTo>
                  <a:cubicBezTo>
                    <a:pt x="1374367" y="784438"/>
                    <a:pt x="1373429" y="786486"/>
                    <a:pt x="1372576" y="788535"/>
                  </a:cubicBezTo>
                  <a:cubicBezTo>
                    <a:pt x="1370101" y="794082"/>
                    <a:pt x="1367713" y="799544"/>
                    <a:pt x="1365324" y="805092"/>
                  </a:cubicBezTo>
                  <a:cubicBezTo>
                    <a:pt x="1365324" y="805092"/>
                    <a:pt x="1365580" y="805263"/>
                    <a:pt x="1365580" y="805263"/>
                  </a:cubicBezTo>
                  <a:cubicBezTo>
                    <a:pt x="1368480" y="799971"/>
                    <a:pt x="1371467" y="794680"/>
                    <a:pt x="1374453" y="789388"/>
                  </a:cubicBezTo>
                  <a:cubicBezTo>
                    <a:pt x="1374794" y="788791"/>
                    <a:pt x="1375135" y="788193"/>
                    <a:pt x="1375562" y="787510"/>
                  </a:cubicBezTo>
                  <a:cubicBezTo>
                    <a:pt x="1375733" y="791948"/>
                    <a:pt x="1375903" y="796301"/>
                    <a:pt x="1376074" y="800739"/>
                  </a:cubicBezTo>
                  <a:cubicBezTo>
                    <a:pt x="1372320" y="809872"/>
                    <a:pt x="1368736" y="819004"/>
                    <a:pt x="1365494" y="828307"/>
                  </a:cubicBezTo>
                  <a:lnTo>
                    <a:pt x="1361911" y="838890"/>
                  </a:lnTo>
                  <a:lnTo>
                    <a:pt x="1358669" y="849559"/>
                  </a:lnTo>
                  <a:cubicBezTo>
                    <a:pt x="1358669" y="849559"/>
                    <a:pt x="1358925" y="849729"/>
                    <a:pt x="1358925" y="849644"/>
                  </a:cubicBezTo>
                  <a:lnTo>
                    <a:pt x="1363020" y="839232"/>
                  </a:lnTo>
                  <a:cubicBezTo>
                    <a:pt x="1364471" y="835817"/>
                    <a:pt x="1365921" y="832403"/>
                    <a:pt x="1367456" y="828990"/>
                  </a:cubicBezTo>
                  <a:cubicBezTo>
                    <a:pt x="1370272" y="822674"/>
                    <a:pt x="1373343" y="816358"/>
                    <a:pt x="1376500" y="810213"/>
                  </a:cubicBezTo>
                  <a:cubicBezTo>
                    <a:pt x="1376842" y="817638"/>
                    <a:pt x="1377097" y="825064"/>
                    <a:pt x="1377439" y="832489"/>
                  </a:cubicBezTo>
                  <a:cubicBezTo>
                    <a:pt x="1373258" y="845206"/>
                    <a:pt x="1369419" y="858008"/>
                    <a:pt x="1366006" y="870896"/>
                  </a:cubicBezTo>
                  <a:cubicBezTo>
                    <a:pt x="1364214" y="877297"/>
                    <a:pt x="1362593" y="883698"/>
                    <a:pt x="1360972" y="890099"/>
                  </a:cubicBezTo>
                  <a:cubicBezTo>
                    <a:pt x="1360972" y="890099"/>
                    <a:pt x="1361228" y="890270"/>
                    <a:pt x="1361228" y="890185"/>
                  </a:cubicBezTo>
                  <a:cubicBezTo>
                    <a:pt x="1363447" y="883869"/>
                    <a:pt x="1365665" y="877638"/>
                    <a:pt x="1367968" y="871408"/>
                  </a:cubicBezTo>
                  <a:cubicBezTo>
                    <a:pt x="1371210" y="862787"/>
                    <a:pt x="1374623" y="854338"/>
                    <a:pt x="1378121" y="845889"/>
                  </a:cubicBezTo>
                  <a:cubicBezTo>
                    <a:pt x="1378292" y="849132"/>
                    <a:pt x="1378463" y="852375"/>
                    <a:pt x="1378633" y="855618"/>
                  </a:cubicBezTo>
                  <a:cubicBezTo>
                    <a:pt x="1373088" y="871408"/>
                    <a:pt x="1367883" y="887368"/>
                    <a:pt x="1362850" y="903328"/>
                  </a:cubicBezTo>
                  <a:lnTo>
                    <a:pt x="1356706" y="922617"/>
                  </a:lnTo>
                  <a:cubicBezTo>
                    <a:pt x="1356706" y="922617"/>
                    <a:pt x="1356963" y="922787"/>
                    <a:pt x="1356963" y="922702"/>
                  </a:cubicBezTo>
                  <a:lnTo>
                    <a:pt x="1364812" y="903840"/>
                  </a:lnTo>
                  <a:cubicBezTo>
                    <a:pt x="1369760" y="892403"/>
                    <a:pt x="1374709" y="880967"/>
                    <a:pt x="1379657" y="869616"/>
                  </a:cubicBezTo>
                  <a:cubicBezTo>
                    <a:pt x="1379998" y="873627"/>
                    <a:pt x="1380339" y="877638"/>
                    <a:pt x="1380766" y="881650"/>
                  </a:cubicBezTo>
                  <a:cubicBezTo>
                    <a:pt x="1379998" y="883613"/>
                    <a:pt x="1379145" y="885576"/>
                    <a:pt x="1378377" y="887538"/>
                  </a:cubicBezTo>
                  <a:cubicBezTo>
                    <a:pt x="1378377" y="887538"/>
                    <a:pt x="1378377" y="887538"/>
                    <a:pt x="1378377" y="887538"/>
                  </a:cubicBezTo>
                  <a:cubicBezTo>
                    <a:pt x="1378377" y="887538"/>
                    <a:pt x="1378377" y="887538"/>
                    <a:pt x="1378377" y="887624"/>
                  </a:cubicBezTo>
                  <a:cubicBezTo>
                    <a:pt x="1378377" y="887624"/>
                    <a:pt x="1378377" y="887624"/>
                    <a:pt x="1378377" y="887709"/>
                  </a:cubicBezTo>
                  <a:cubicBezTo>
                    <a:pt x="1378377" y="887709"/>
                    <a:pt x="1378377" y="887709"/>
                    <a:pt x="1378377" y="887709"/>
                  </a:cubicBezTo>
                  <a:cubicBezTo>
                    <a:pt x="1373770" y="901877"/>
                    <a:pt x="1369760" y="916216"/>
                    <a:pt x="1365494" y="930554"/>
                  </a:cubicBezTo>
                  <a:lnTo>
                    <a:pt x="1360887" y="945746"/>
                  </a:lnTo>
                  <a:cubicBezTo>
                    <a:pt x="1360887" y="945746"/>
                    <a:pt x="1361143" y="945917"/>
                    <a:pt x="1361143" y="945832"/>
                  </a:cubicBezTo>
                  <a:lnTo>
                    <a:pt x="1367371" y="931152"/>
                  </a:lnTo>
                  <a:cubicBezTo>
                    <a:pt x="1372320" y="919544"/>
                    <a:pt x="1377439" y="908022"/>
                    <a:pt x="1382217" y="896415"/>
                  </a:cubicBezTo>
                  <a:cubicBezTo>
                    <a:pt x="1382217" y="897183"/>
                    <a:pt x="1382387" y="897951"/>
                    <a:pt x="1382472" y="898805"/>
                  </a:cubicBezTo>
                  <a:cubicBezTo>
                    <a:pt x="1378889" y="906486"/>
                    <a:pt x="1375306" y="914253"/>
                    <a:pt x="1371979" y="922019"/>
                  </a:cubicBezTo>
                  <a:cubicBezTo>
                    <a:pt x="1371979" y="922019"/>
                    <a:pt x="1371979" y="922019"/>
                    <a:pt x="1371979" y="922019"/>
                  </a:cubicBezTo>
                  <a:cubicBezTo>
                    <a:pt x="1371979" y="922019"/>
                    <a:pt x="1371979" y="922019"/>
                    <a:pt x="1371979" y="922105"/>
                  </a:cubicBezTo>
                  <a:cubicBezTo>
                    <a:pt x="1371979" y="922105"/>
                    <a:pt x="1371979" y="922105"/>
                    <a:pt x="1371979" y="922105"/>
                  </a:cubicBezTo>
                  <a:cubicBezTo>
                    <a:pt x="1371979" y="922105"/>
                    <a:pt x="1371979" y="922105"/>
                    <a:pt x="1371979" y="922105"/>
                  </a:cubicBezTo>
                  <a:cubicBezTo>
                    <a:pt x="1368139" y="933712"/>
                    <a:pt x="1364812" y="945490"/>
                    <a:pt x="1361399" y="957183"/>
                  </a:cubicBezTo>
                  <a:lnTo>
                    <a:pt x="1357645" y="969644"/>
                  </a:lnTo>
                  <a:cubicBezTo>
                    <a:pt x="1357645" y="969644"/>
                    <a:pt x="1357901" y="969815"/>
                    <a:pt x="1357901" y="969729"/>
                  </a:cubicBezTo>
                  <a:lnTo>
                    <a:pt x="1363361" y="957780"/>
                  </a:lnTo>
                  <a:cubicBezTo>
                    <a:pt x="1368480" y="946685"/>
                    <a:pt x="1373770" y="935675"/>
                    <a:pt x="1378548" y="924409"/>
                  </a:cubicBezTo>
                  <a:cubicBezTo>
                    <a:pt x="1378548" y="924409"/>
                    <a:pt x="1378548" y="924409"/>
                    <a:pt x="1378548" y="924409"/>
                  </a:cubicBezTo>
                  <a:cubicBezTo>
                    <a:pt x="1378548" y="924409"/>
                    <a:pt x="1378548" y="924409"/>
                    <a:pt x="1378548" y="924409"/>
                  </a:cubicBezTo>
                  <a:cubicBezTo>
                    <a:pt x="1378548" y="924409"/>
                    <a:pt x="1378548" y="924409"/>
                    <a:pt x="1378548" y="924409"/>
                  </a:cubicBezTo>
                  <a:cubicBezTo>
                    <a:pt x="1378548" y="924409"/>
                    <a:pt x="1378548" y="924409"/>
                    <a:pt x="1378548" y="924409"/>
                  </a:cubicBezTo>
                  <a:cubicBezTo>
                    <a:pt x="1380254" y="919118"/>
                    <a:pt x="1381875" y="913826"/>
                    <a:pt x="1383496" y="908449"/>
                  </a:cubicBezTo>
                  <a:cubicBezTo>
                    <a:pt x="1383667" y="910412"/>
                    <a:pt x="1383923" y="912460"/>
                    <a:pt x="1384093" y="914423"/>
                  </a:cubicBezTo>
                  <a:cubicBezTo>
                    <a:pt x="1384520" y="919288"/>
                    <a:pt x="1385032" y="924068"/>
                    <a:pt x="1385459" y="928933"/>
                  </a:cubicBezTo>
                  <a:cubicBezTo>
                    <a:pt x="1381449" y="938150"/>
                    <a:pt x="1377439" y="947453"/>
                    <a:pt x="1373770" y="956756"/>
                  </a:cubicBezTo>
                  <a:cubicBezTo>
                    <a:pt x="1373770" y="956756"/>
                    <a:pt x="1373770" y="956756"/>
                    <a:pt x="1373770" y="956756"/>
                  </a:cubicBezTo>
                  <a:cubicBezTo>
                    <a:pt x="1373770" y="956756"/>
                    <a:pt x="1373770" y="956756"/>
                    <a:pt x="1373770" y="956842"/>
                  </a:cubicBezTo>
                  <a:cubicBezTo>
                    <a:pt x="1373770" y="956842"/>
                    <a:pt x="1373770" y="956842"/>
                    <a:pt x="1373770" y="956927"/>
                  </a:cubicBezTo>
                  <a:cubicBezTo>
                    <a:pt x="1373770" y="956927"/>
                    <a:pt x="1373770" y="956927"/>
                    <a:pt x="1373770" y="956927"/>
                  </a:cubicBezTo>
                  <a:cubicBezTo>
                    <a:pt x="1371552" y="964096"/>
                    <a:pt x="1369504" y="971351"/>
                    <a:pt x="1367542" y="978691"/>
                  </a:cubicBezTo>
                  <a:lnTo>
                    <a:pt x="1366859" y="979800"/>
                  </a:lnTo>
                  <a:cubicBezTo>
                    <a:pt x="1366859" y="979800"/>
                    <a:pt x="1367030" y="980056"/>
                    <a:pt x="1367115" y="979971"/>
                  </a:cubicBezTo>
                  <a:lnTo>
                    <a:pt x="1367286" y="979800"/>
                  </a:lnTo>
                  <a:cubicBezTo>
                    <a:pt x="1365921" y="984751"/>
                    <a:pt x="1364556" y="989701"/>
                    <a:pt x="1363191" y="994651"/>
                  </a:cubicBezTo>
                  <a:lnTo>
                    <a:pt x="1361911" y="999345"/>
                  </a:lnTo>
                  <a:lnTo>
                    <a:pt x="1357475" y="1004978"/>
                  </a:lnTo>
                  <a:cubicBezTo>
                    <a:pt x="1357475" y="1004978"/>
                    <a:pt x="1357645" y="1005234"/>
                    <a:pt x="1357731" y="1005149"/>
                  </a:cubicBezTo>
                  <a:lnTo>
                    <a:pt x="1361314" y="1001479"/>
                  </a:lnTo>
                  <a:lnTo>
                    <a:pt x="1359522" y="1007965"/>
                  </a:lnTo>
                  <a:cubicBezTo>
                    <a:pt x="1359522" y="1007965"/>
                    <a:pt x="1359778" y="1008136"/>
                    <a:pt x="1359778" y="1008051"/>
                  </a:cubicBezTo>
                  <a:lnTo>
                    <a:pt x="1363532" y="999174"/>
                  </a:lnTo>
                  <a:lnTo>
                    <a:pt x="1369078" y="993541"/>
                  </a:lnTo>
                  <a:cubicBezTo>
                    <a:pt x="1375733" y="986799"/>
                    <a:pt x="1382472" y="980227"/>
                    <a:pt x="1389127" y="973570"/>
                  </a:cubicBezTo>
                  <a:cubicBezTo>
                    <a:pt x="1389383" y="977496"/>
                    <a:pt x="1389725" y="981507"/>
                    <a:pt x="1389980" y="985433"/>
                  </a:cubicBezTo>
                  <a:cubicBezTo>
                    <a:pt x="1385032" y="992261"/>
                    <a:pt x="1380169" y="999089"/>
                    <a:pt x="1375306" y="1005832"/>
                  </a:cubicBezTo>
                  <a:lnTo>
                    <a:pt x="1363788" y="1021706"/>
                  </a:lnTo>
                  <a:cubicBezTo>
                    <a:pt x="1363788" y="1021706"/>
                    <a:pt x="1363959" y="1021962"/>
                    <a:pt x="1364044" y="1021877"/>
                  </a:cubicBezTo>
                  <a:lnTo>
                    <a:pt x="1377012" y="1007026"/>
                  </a:lnTo>
                  <a:cubicBezTo>
                    <a:pt x="1381534" y="1001906"/>
                    <a:pt x="1386056" y="996870"/>
                    <a:pt x="1390492" y="991749"/>
                  </a:cubicBezTo>
                  <a:cubicBezTo>
                    <a:pt x="1390578" y="993029"/>
                    <a:pt x="1390663" y="994309"/>
                    <a:pt x="1390748" y="995590"/>
                  </a:cubicBezTo>
                  <a:cubicBezTo>
                    <a:pt x="1390919" y="997382"/>
                    <a:pt x="1391004" y="999260"/>
                    <a:pt x="1391175" y="1001052"/>
                  </a:cubicBezTo>
                  <a:cubicBezTo>
                    <a:pt x="1389212" y="1003442"/>
                    <a:pt x="1387250" y="1005917"/>
                    <a:pt x="1385288" y="1008307"/>
                  </a:cubicBezTo>
                  <a:lnTo>
                    <a:pt x="1385288" y="1008307"/>
                  </a:lnTo>
                  <a:cubicBezTo>
                    <a:pt x="1385288" y="1008307"/>
                    <a:pt x="1385203" y="1008477"/>
                    <a:pt x="1385203" y="1008477"/>
                  </a:cubicBezTo>
                  <a:lnTo>
                    <a:pt x="1385203" y="1008648"/>
                  </a:lnTo>
                  <a:cubicBezTo>
                    <a:pt x="1385203" y="1008648"/>
                    <a:pt x="1385117" y="1008648"/>
                    <a:pt x="1385117" y="1008648"/>
                  </a:cubicBezTo>
                  <a:cubicBezTo>
                    <a:pt x="1370955" y="1027510"/>
                    <a:pt x="1356622" y="1046287"/>
                    <a:pt x="1341606" y="1064551"/>
                  </a:cubicBezTo>
                  <a:cubicBezTo>
                    <a:pt x="1340070" y="1066344"/>
                    <a:pt x="1338534" y="1068221"/>
                    <a:pt x="1336998" y="1070014"/>
                  </a:cubicBezTo>
                  <a:cubicBezTo>
                    <a:pt x="1337852" y="1029814"/>
                    <a:pt x="1336657" y="989701"/>
                    <a:pt x="1333841" y="949587"/>
                  </a:cubicBezTo>
                  <a:close/>
                  <a:moveTo>
                    <a:pt x="1735344" y="1741023"/>
                  </a:moveTo>
                  <a:cubicBezTo>
                    <a:pt x="1730311" y="1754679"/>
                    <a:pt x="1724509" y="1768079"/>
                    <a:pt x="1719049" y="1781649"/>
                  </a:cubicBezTo>
                  <a:cubicBezTo>
                    <a:pt x="1715892" y="1789501"/>
                    <a:pt x="1712650" y="1797438"/>
                    <a:pt x="1709408" y="1805291"/>
                  </a:cubicBezTo>
                  <a:cubicBezTo>
                    <a:pt x="1698317" y="1832261"/>
                    <a:pt x="1687482" y="1859401"/>
                    <a:pt x="1676134" y="1886286"/>
                  </a:cubicBezTo>
                  <a:cubicBezTo>
                    <a:pt x="1670930" y="1898576"/>
                    <a:pt x="1664873" y="1910525"/>
                    <a:pt x="1659071" y="1922559"/>
                  </a:cubicBezTo>
                  <a:cubicBezTo>
                    <a:pt x="1657109" y="1926570"/>
                    <a:pt x="1654635" y="1930241"/>
                    <a:pt x="1651819" y="1935191"/>
                  </a:cubicBezTo>
                  <a:cubicBezTo>
                    <a:pt x="1647297" y="1933740"/>
                    <a:pt x="1643799" y="1932887"/>
                    <a:pt x="1640472" y="1931606"/>
                  </a:cubicBezTo>
                  <a:cubicBezTo>
                    <a:pt x="1619313" y="1923327"/>
                    <a:pt x="1598069" y="1915134"/>
                    <a:pt x="1576910" y="1906770"/>
                  </a:cubicBezTo>
                  <a:cubicBezTo>
                    <a:pt x="1578873" y="1907026"/>
                    <a:pt x="1580835" y="1907282"/>
                    <a:pt x="1582797" y="1907453"/>
                  </a:cubicBezTo>
                  <a:lnTo>
                    <a:pt x="1582797" y="1907453"/>
                  </a:lnTo>
                  <a:cubicBezTo>
                    <a:pt x="1582797" y="1907453"/>
                    <a:pt x="1582797" y="1907453"/>
                    <a:pt x="1582797" y="1907453"/>
                  </a:cubicBezTo>
                  <a:lnTo>
                    <a:pt x="1582797" y="1907453"/>
                  </a:lnTo>
                  <a:cubicBezTo>
                    <a:pt x="1582797" y="1907453"/>
                    <a:pt x="1582797" y="1907453"/>
                    <a:pt x="1582797" y="1907453"/>
                  </a:cubicBezTo>
                  <a:cubicBezTo>
                    <a:pt x="1591585" y="1907879"/>
                    <a:pt x="1600458" y="1907965"/>
                    <a:pt x="1609246" y="1907794"/>
                  </a:cubicBezTo>
                  <a:cubicBezTo>
                    <a:pt x="1608563" y="1908733"/>
                    <a:pt x="1607880" y="1909672"/>
                    <a:pt x="1607198" y="1910610"/>
                  </a:cubicBezTo>
                  <a:cubicBezTo>
                    <a:pt x="1607198" y="1910696"/>
                    <a:pt x="1607368" y="1910867"/>
                    <a:pt x="1607454" y="1910781"/>
                  </a:cubicBezTo>
                  <a:cubicBezTo>
                    <a:pt x="1608307" y="1909757"/>
                    <a:pt x="1609160" y="1908818"/>
                    <a:pt x="1610013" y="1907794"/>
                  </a:cubicBezTo>
                  <a:cubicBezTo>
                    <a:pt x="1619654" y="1907623"/>
                    <a:pt x="1629210" y="1907111"/>
                    <a:pt x="1638765" y="1906428"/>
                  </a:cubicBezTo>
                  <a:cubicBezTo>
                    <a:pt x="1640131" y="1906343"/>
                    <a:pt x="1641581" y="1906173"/>
                    <a:pt x="1642946" y="1906087"/>
                  </a:cubicBezTo>
                  <a:lnTo>
                    <a:pt x="1643970" y="1906087"/>
                  </a:lnTo>
                  <a:cubicBezTo>
                    <a:pt x="1643970" y="1906087"/>
                    <a:pt x="1641069" y="1912317"/>
                    <a:pt x="1641069" y="1912317"/>
                  </a:cubicBezTo>
                  <a:lnTo>
                    <a:pt x="1637400" y="1919914"/>
                  </a:lnTo>
                  <a:cubicBezTo>
                    <a:pt x="1636718" y="1921109"/>
                    <a:pt x="1636291" y="1922559"/>
                    <a:pt x="1635267" y="1923327"/>
                  </a:cubicBezTo>
                  <a:cubicBezTo>
                    <a:pt x="1634841" y="1923669"/>
                    <a:pt x="1633987" y="1923840"/>
                    <a:pt x="1633817" y="1923327"/>
                  </a:cubicBezTo>
                  <a:cubicBezTo>
                    <a:pt x="1633561" y="1922901"/>
                    <a:pt x="1633817" y="1921791"/>
                    <a:pt x="1634329" y="1922133"/>
                  </a:cubicBezTo>
                  <a:cubicBezTo>
                    <a:pt x="1634414" y="1922133"/>
                    <a:pt x="1634670" y="1921962"/>
                    <a:pt x="1634499" y="1921876"/>
                  </a:cubicBezTo>
                  <a:cubicBezTo>
                    <a:pt x="1634329" y="1921706"/>
                    <a:pt x="1633987" y="1921706"/>
                    <a:pt x="1633817" y="1921876"/>
                  </a:cubicBezTo>
                  <a:cubicBezTo>
                    <a:pt x="1633646" y="1922047"/>
                    <a:pt x="1633476" y="1922218"/>
                    <a:pt x="1633476" y="1922389"/>
                  </a:cubicBezTo>
                  <a:cubicBezTo>
                    <a:pt x="1633305" y="1922730"/>
                    <a:pt x="1633305" y="1923157"/>
                    <a:pt x="1633476" y="1923584"/>
                  </a:cubicBezTo>
                  <a:cubicBezTo>
                    <a:pt x="1633561" y="1924010"/>
                    <a:pt x="1634158" y="1924266"/>
                    <a:pt x="1634499" y="1924266"/>
                  </a:cubicBezTo>
                  <a:cubicBezTo>
                    <a:pt x="1634926" y="1924266"/>
                    <a:pt x="1635353" y="1924096"/>
                    <a:pt x="1635608" y="1923925"/>
                  </a:cubicBezTo>
                  <a:cubicBezTo>
                    <a:pt x="1636888" y="1922986"/>
                    <a:pt x="1637315" y="1921535"/>
                    <a:pt x="1638083" y="1920340"/>
                  </a:cubicBezTo>
                  <a:lnTo>
                    <a:pt x="1642178" y="1912915"/>
                  </a:lnTo>
                  <a:lnTo>
                    <a:pt x="1645676" y="1906514"/>
                  </a:lnTo>
                  <a:lnTo>
                    <a:pt x="1650881" y="1907197"/>
                  </a:lnTo>
                  <a:cubicBezTo>
                    <a:pt x="1650881" y="1907197"/>
                    <a:pt x="1651051" y="1906940"/>
                    <a:pt x="1650881" y="1906940"/>
                  </a:cubicBezTo>
                  <a:lnTo>
                    <a:pt x="1646017" y="1906002"/>
                  </a:lnTo>
                  <a:cubicBezTo>
                    <a:pt x="1650198" y="1905661"/>
                    <a:pt x="1654378" y="1905233"/>
                    <a:pt x="1658644" y="1904807"/>
                  </a:cubicBezTo>
                  <a:cubicBezTo>
                    <a:pt x="1658644" y="1904807"/>
                    <a:pt x="1658644" y="1904466"/>
                    <a:pt x="1658644" y="1904466"/>
                  </a:cubicBezTo>
                  <a:cubicBezTo>
                    <a:pt x="1654635" y="1904466"/>
                    <a:pt x="1650710" y="1904466"/>
                    <a:pt x="1646700" y="1904466"/>
                  </a:cubicBezTo>
                  <a:lnTo>
                    <a:pt x="1650283" y="1897894"/>
                  </a:lnTo>
                  <a:cubicBezTo>
                    <a:pt x="1665299" y="1869984"/>
                    <a:pt x="1679888" y="1841734"/>
                    <a:pt x="1693283" y="1812887"/>
                  </a:cubicBezTo>
                  <a:lnTo>
                    <a:pt x="1693283" y="1812887"/>
                  </a:lnTo>
                  <a:cubicBezTo>
                    <a:pt x="1693283" y="1812887"/>
                    <a:pt x="1693283" y="1812887"/>
                    <a:pt x="1693283" y="1812887"/>
                  </a:cubicBezTo>
                  <a:lnTo>
                    <a:pt x="1693283" y="1812887"/>
                  </a:lnTo>
                  <a:cubicBezTo>
                    <a:pt x="1693283" y="1812887"/>
                    <a:pt x="1693283" y="1812887"/>
                    <a:pt x="1693283" y="1812887"/>
                  </a:cubicBezTo>
                  <a:cubicBezTo>
                    <a:pt x="1704716" y="1786087"/>
                    <a:pt x="1715124" y="1758947"/>
                    <a:pt x="1725021" y="1731635"/>
                  </a:cubicBezTo>
                  <a:lnTo>
                    <a:pt x="1739696" y="1728818"/>
                  </a:lnTo>
                  <a:cubicBezTo>
                    <a:pt x="1739696" y="1728818"/>
                    <a:pt x="1739696" y="1728477"/>
                    <a:pt x="1739696" y="1728563"/>
                  </a:cubicBezTo>
                  <a:lnTo>
                    <a:pt x="1725619" y="1730269"/>
                  </a:lnTo>
                  <a:cubicBezTo>
                    <a:pt x="1726386" y="1728221"/>
                    <a:pt x="1727154" y="1726172"/>
                    <a:pt x="1727836" y="1724124"/>
                  </a:cubicBezTo>
                  <a:cubicBezTo>
                    <a:pt x="1729031" y="1720796"/>
                    <a:pt x="1730226" y="1717467"/>
                    <a:pt x="1731335" y="1714224"/>
                  </a:cubicBezTo>
                  <a:lnTo>
                    <a:pt x="1745583" y="1710895"/>
                  </a:lnTo>
                  <a:cubicBezTo>
                    <a:pt x="1742340" y="1721137"/>
                    <a:pt x="1739184" y="1731293"/>
                    <a:pt x="1735515" y="1741365"/>
                  </a:cubicBezTo>
                  <a:close/>
                  <a:moveTo>
                    <a:pt x="1068676" y="1706116"/>
                  </a:moveTo>
                  <a:cubicBezTo>
                    <a:pt x="1074733" y="1704323"/>
                    <a:pt x="1080791" y="1702531"/>
                    <a:pt x="1086848" y="1700653"/>
                  </a:cubicBezTo>
                  <a:cubicBezTo>
                    <a:pt x="1086848" y="1700653"/>
                    <a:pt x="1086848" y="1700653"/>
                    <a:pt x="1086848" y="1700653"/>
                  </a:cubicBezTo>
                  <a:cubicBezTo>
                    <a:pt x="1086848" y="1700653"/>
                    <a:pt x="1086933" y="1700653"/>
                    <a:pt x="1087019" y="1700653"/>
                  </a:cubicBezTo>
                  <a:cubicBezTo>
                    <a:pt x="1087019" y="1700653"/>
                    <a:pt x="1087104" y="1700653"/>
                    <a:pt x="1087190" y="1700653"/>
                  </a:cubicBezTo>
                  <a:cubicBezTo>
                    <a:pt x="1087190" y="1700653"/>
                    <a:pt x="1087190" y="1700653"/>
                    <a:pt x="1087190" y="1700653"/>
                  </a:cubicBezTo>
                  <a:cubicBezTo>
                    <a:pt x="1090517" y="1699458"/>
                    <a:pt x="1093759" y="1698263"/>
                    <a:pt x="1097086" y="1697154"/>
                  </a:cubicBezTo>
                  <a:lnTo>
                    <a:pt x="1122426" y="1698946"/>
                  </a:lnTo>
                  <a:cubicBezTo>
                    <a:pt x="1135906" y="1699970"/>
                    <a:pt x="1149386" y="1700909"/>
                    <a:pt x="1162866" y="1701934"/>
                  </a:cubicBezTo>
                  <a:cubicBezTo>
                    <a:pt x="1142219" y="1706798"/>
                    <a:pt x="1121658" y="1711749"/>
                    <a:pt x="1101011" y="1716614"/>
                  </a:cubicBezTo>
                  <a:lnTo>
                    <a:pt x="1100328" y="1716784"/>
                  </a:lnTo>
                  <a:cubicBezTo>
                    <a:pt x="1089834" y="1713199"/>
                    <a:pt x="1079255" y="1709786"/>
                    <a:pt x="1068676" y="1706286"/>
                  </a:cubicBezTo>
                  <a:close/>
                  <a:moveTo>
                    <a:pt x="1056390" y="1702019"/>
                  </a:moveTo>
                  <a:cubicBezTo>
                    <a:pt x="1053916" y="1701165"/>
                    <a:pt x="1051527" y="1699885"/>
                    <a:pt x="1048029" y="1698434"/>
                  </a:cubicBezTo>
                  <a:cubicBezTo>
                    <a:pt x="1051442" y="1695191"/>
                    <a:pt x="1054086" y="1692801"/>
                    <a:pt x="1056560" y="1690241"/>
                  </a:cubicBezTo>
                  <a:cubicBezTo>
                    <a:pt x="1060314" y="1686400"/>
                    <a:pt x="1064154" y="1682645"/>
                    <a:pt x="1067993" y="1678890"/>
                  </a:cubicBezTo>
                  <a:cubicBezTo>
                    <a:pt x="1084118" y="1674451"/>
                    <a:pt x="1100158" y="1670013"/>
                    <a:pt x="1116283" y="1665661"/>
                  </a:cubicBezTo>
                  <a:lnTo>
                    <a:pt x="1116283" y="1665661"/>
                  </a:lnTo>
                  <a:cubicBezTo>
                    <a:pt x="1116283" y="1665661"/>
                    <a:pt x="1116539" y="1665661"/>
                    <a:pt x="1116539" y="1665661"/>
                  </a:cubicBezTo>
                  <a:lnTo>
                    <a:pt x="1116794" y="1665661"/>
                  </a:lnTo>
                  <a:cubicBezTo>
                    <a:pt x="1116794" y="1665661"/>
                    <a:pt x="1116794" y="1665661"/>
                    <a:pt x="1116794" y="1665661"/>
                  </a:cubicBezTo>
                  <a:cubicBezTo>
                    <a:pt x="1128568" y="1661990"/>
                    <a:pt x="1140342" y="1658406"/>
                    <a:pt x="1152116" y="1654736"/>
                  </a:cubicBezTo>
                  <a:cubicBezTo>
                    <a:pt x="1152116" y="1654736"/>
                    <a:pt x="1152287" y="1654736"/>
                    <a:pt x="1152372" y="1654736"/>
                  </a:cubicBezTo>
                  <a:cubicBezTo>
                    <a:pt x="1152969" y="1654736"/>
                    <a:pt x="1153481" y="1654736"/>
                    <a:pt x="1154078" y="1654736"/>
                  </a:cubicBezTo>
                  <a:lnTo>
                    <a:pt x="1150666" y="1656699"/>
                  </a:lnTo>
                  <a:cubicBezTo>
                    <a:pt x="1150666" y="1656699"/>
                    <a:pt x="1150751" y="1656955"/>
                    <a:pt x="1150751" y="1656955"/>
                  </a:cubicBezTo>
                  <a:lnTo>
                    <a:pt x="1157662" y="1654907"/>
                  </a:lnTo>
                  <a:cubicBezTo>
                    <a:pt x="1166705" y="1655248"/>
                    <a:pt x="1175664" y="1654992"/>
                    <a:pt x="1184622" y="1654907"/>
                  </a:cubicBezTo>
                  <a:cubicBezTo>
                    <a:pt x="1195372" y="1654736"/>
                    <a:pt x="1206122" y="1654395"/>
                    <a:pt x="1216786" y="1653883"/>
                  </a:cubicBezTo>
                  <a:lnTo>
                    <a:pt x="1216786" y="1653883"/>
                  </a:lnTo>
                  <a:cubicBezTo>
                    <a:pt x="1216786" y="1653883"/>
                    <a:pt x="1216786" y="1653883"/>
                    <a:pt x="1216786" y="1653883"/>
                  </a:cubicBezTo>
                  <a:lnTo>
                    <a:pt x="1216786" y="1653883"/>
                  </a:lnTo>
                  <a:cubicBezTo>
                    <a:pt x="1216786" y="1653883"/>
                    <a:pt x="1216786" y="1653883"/>
                    <a:pt x="1216786" y="1653883"/>
                  </a:cubicBezTo>
                  <a:cubicBezTo>
                    <a:pt x="1238201" y="1651834"/>
                    <a:pt x="1259445" y="1648932"/>
                    <a:pt x="1280689" y="1645945"/>
                  </a:cubicBezTo>
                  <a:lnTo>
                    <a:pt x="1303469" y="1642702"/>
                  </a:lnTo>
                  <a:cubicBezTo>
                    <a:pt x="1303469" y="1642702"/>
                    <a:pt x="1303469" y="1642360"/>
                    <a:pt x="1303469" y="1642360"/>
                  </a:cubicBezTo>
                  <a:lnTo>
                    <a:pt x="1280689" y="1643811"/>
                  </a:lnTo>
                  <a:cubicBezTo>
                    <a:pt x="1259274" y="1645006"/>
                    <a:pt x="1237860" y="1645774"/>
                    <a:pt x="1216445" y="1646799"/>
                  </a:cubicBezTo>
                  <a:lnTo>
                    <a:pt x="1216445" y="1646799"/>
                  </a:lnTo>
                  <a:cubicBezTo>
                    <a:pt x="1216445" y="1646799"/>
                    <a:pt x="1216275" y="1646799"/>
                    <a:pt x="1216275" y="1646799"/>
                  </a:cubicBezTo>
                  <a:lnTo>
                    <a:pt x="1216104" y="1646799"/>
                  </a:lnTo>
                  <a:cubicBezTo>
                    <a:pt x="1216104" y="1646799"/>
                    <a:pt x="1216104" y="1646799"/>
                    <a:pt x="1216104" y="1646799"/>
                  </a:cubicBezTo>
                  <a:lnTo>
                    <a:pt x="1184110" y="1650042"/>
                  </a:lnTo>
                  <a:cubicBezTo>
                    <a:pt x="1179076" y="1650554"/>
                    <a:pt x="1174128" y="1651066"/>
                    <a:pt x="1169179" y="1651493"/>
                  </a:cubicBezTo>
                  <a:cubicBezTo>
                    <a:pt x="1172421" y="1650554"/>
                    <a:pt x="1175578" y="1649530"/>
                    <a:pt x="1178820" y="1648506"/>
                  </a:cubicBezTo>
                  <a:cubicBezTo>
                    <a:pt x="1178820" y="1648506"/>
                    <a:pt x="1178820" y="1648506"/>
                    <a:pt x="1178820" y="1648506"/>
                  </a:cubicBezTo>
                  <a:cubicBezTo>
                    <a:pt x="1178820" y="1648506"/>
                    <a:pt x="1178820" y="1648506"/>
                    <a:pt x="1178820" y="1648506"/>
                  </a:cubicBezTo>
                  <a:cubicBezTo>
                    <a:pt x="1178820" y="1648506"/>
                    <a:pt x="1178820" y="1648506"/>
                    <a:pt x="1178820" y="1648506"/>
                  </a:cubicBezTo>
                  <a:cubicBezTo>
                    <a:pt x="1178820" y="1648506"/>
                    <a:pt x="1178820" y="1648506"/>
                    <a:pt x="1178820" y="1648506"/>
                  </a:cubicBezTo>
                  <a:cubicBezTo>
                    <a:pt x="1181550" y="1647140"/>
                    <a:pt x="1184195" y="1645604"/>
                    <a:pt x="1186840" y="1644067"/>
                  </a:cubicBezTo>
                  <a:cubicBezTo>
                    <a:pt x="1192812" y="1642275"/>
                    <a:pt x="1198785" y="1640483"/>
                    <a:pt x="1204842" y="1638776"/>
                  </a:cubicBezTo>
                  <a:cubicBezTo>
                    <a:pt x="1215336" y="1635789"/>
                    <a:pt x="1225830" y="1632801"/>
                    <a:pt x="1236324" y="1629900"/>
                  </a:cubicBezTo>
                  <a:cubicBezTo>
                    <a:pt x="1236495" y="1629900"/>
                    <a:pt x="1236324" y="1629558"/>
                    <a:pt x="1236324" y="1629643"/>
                  </a:cubicBezTo>
                  <a:cubicBezTo>
                    <a:pt x="1225574" y="1631948"/>
                    <a:pt x="1214909" y="1634337"/>
                    <a:pt x="1204245" y="1636813"/>
                  </a:cubicBezTo>
                  <a:cubicBezTo>
                    <a:pt x="1201514" y="1637410"/>
                    <a:pt x="1198870" y="1638093"/>
                    <a:pt x="1196140" y="1638690"/>
                  </a:cubicBezTo>
                  <a:cubicBezTo>
                    <a:pt x="1196652" y="1638349"/>
                    <a:pt x="1197164" y="1638093"/>
                    <a:pt x="1197675" y="1637752"/>
                  </a:cubicBezTo>
                  <a:lnTo>
                    <a:pt x="1204415" y="1633911"/>
                  </a:lnTo>
                  <a:cubicBezTo>
                    <a:pt x="1204415" y="1633911"/>
                    <a:pt x="1204330" y="1633655"/>
                    <a:pt x="1204330" y="1633655"/>
                  </a:cubicBezTo>
                  <a:lnTo>
                    <a:pt x="1196993" y="1635874"/>
                  </a:lnTo>
                  <a:cubicBezTo>
                    <a:pt x="1190082" y="1637837"/>
                    <a:pt x="1183086" y="1639714"/>
                    <a:pt x="1176261" y="1642019"/>
                  </a:cubicBezTo>
                  <a:cubicBezTo>
                    <a:pt x="1176261" y="1642019"/>
                    <a:pt x="1176261" y="1642019"/>
                    <a:pt x="1176261" y="1642019"/>
                  </a:cubicBezTo>
                  <a:cubicBezTo>
                    <a:pt x="1176261" y="1642019"/>
                    <a:pt x="1176261" y="1642019"/>
                    <a:pt x="1176261" y="1642019"/>
                  </a:cubicBezTo>
                  <a:cubicBezTo>
                    <a:pt x="1176261" y="1642019"/>
                    <a:pt x="1176261" y="1642019"/>
                    <a:pt x="1176261" y="1642019"/>
                  </a:cubicBezTo>
                  <a:cubicBezTo>
                    <a:pt x="1176261" y="1642019"/>
                    <a:pt x="1176261" y="1642019"/>
                    <a:pt x="1176261" y="1642019"/>
                  </a:cubicBezTo>
                  <a:cubicBezTo>
                    <a:pt x="1174895" y="1642702"/>
                    <a:pt x="1173445" y="1643470"/>
                    <a:pt x="1172080" y="1644238"/>
                  </a:cubicBezTo>
                  <a:cubicBezTo>
                    <a:pt x="1161501" y="1646799"/>
                    <a:pt x="1150836" y="1649359"/>
                    <a:pt x="1140257" y="1652090"/>
                  </a:cubicBezTo>
                  <a:cubicBezTo>
                    <a:pt x="1136759" y="1651834"/>
                    <a:pt x="1133261" y="1651322"/>
                    <a:pt x="1129763" y="1650639"/>
                  </a:cubicBezTo>
                  <a:cubicBezTo>
                    <a:pt x="1129677" y="1650639"/>
                    <a:pt x="1129592" y="1650895"/>
                    <a:pt x="1129763" y="1650895"/>
                  </a:cubicBezTo>
                  <a:cubicBezTo>
                    <a:pt x="1132408" y="1651663"/>
                    <a:pt x="1135052" y="1652176"/>
                    <a:pt x="1137697" y="1652688"/>
                  </a:cubicBezTo>
                  <a:cubicBezTo>
                    <a:pt x="1130104" y="1654650"/>
                    <a:pt x="1122511" y="1656613"/>
                    <a:pt x="1114918" y="1658662"/>
                  </a:cubicBezTo>
                  <a:lnTo>
                    <a:pt x="1114918" y="1658662"/>
                  </a:lnTo>
                  <a:cubicBezTo>
                    <a:pt x="1114918" y="1658662"/>
                    <a:pt x="1114918" y="1658662"/>
                    <a:pt x="1114918" y="1658662"/>
                  </a:cubicBezTo>
                  <a:lnTo>
                    <a:pt x="1114918" y="1658662"/>
                  </a:lnTo>
                  <a:cubicBezTo>
                    <a:pt x="1114918" y="1658662"/>
                    <a:pt x="1114918" y="1658662"/>
                    <a:pt x="1114918" y="1658662"/>
                  </a:cubicBezTo>
                  <a:cubicBezTo>
                    <a:pt x="1101864" y="1662759"/>
                    <a:pt x="1088811" y="1666941"/>
                    <a:pt x="1075842" y="1671379"/>
                  </a:cubicBezTo>
                  <a:cubicBezTo>
                    <a:pt x="1081644" y="1665575"/>
                    <a:pt x="1087445" y="1659772"/>
                    <a:pt x="1092991" y="1653712"/>
                  </a:cubicBezTo>
                  <a:cubicBezTo>
                    <a:pt x="1105106" y="1649700"/>
                    <a:pt x="1117221" y="1645689"/>
                    <a:pt x="1129336" y="1641507"/>
                  </a:cubicBezTo>
                  <a:cubicBezTo>
                    <a:pt x="1129336" y="1641507"/>
                    <a:pt x="1129336" y="1641507"/>
                    <a:pt x="1129336" y="1641507"/>
                  </a:cubicBezTo>
                  <a:cubicBezTo>
                    <a:pt x="1129336" y="1641507"/>
                    <a:pt x="1129507" y="1641507"/>
                    <a:pt x="1129592" y="1641422"/>
                  </a:cubicBezTo>
                  <a:cubicBezTo>
                    <a:pt x="1129592" y="1641422"/>
                    <a:pt x="1129763" y="1641422"/>
                    <a:pt x="1129848" y="1641422"/>
                  </a:cubicBezTo>
                  <a:cubicBezTo>
                    <a:pt x="1129848" y="1641422"/>
                    <a:pt x="1129848" y="1641422"/>
                    <a:pt x="1129848" y="1641422"/>
                  </a:cubicBezTo>
                  <a:cubicBezTo>
                    <a:pt x="1160562" y="1629814"/>
                    <a:pt x="1191106" y="1617780"/>
                    <a:pt x="1221735" y="1605831"/>
                  </a:cubicBezTo>
                  <a:lnTo>
                    <a:pt x="1254326" y="1593199"/>
                  </a:lnTo>
                  <a:cubicBezTo>
                    <a:pt x="1254326" y="1593199"/>
                    <a:pt x="1254326" y="1592858"/>
                    <a:pt x="1254241" y="1592944"/>
                  </a:cubicBezTo>
                  <a:lnTo>
                    <a:pt x="1220882" y="1604039"/>
                  </a:lnTo>
                  <a:cubicBezTo>
                    <a:pt x="1189741" y="1614281"/>
                    <a:pt x="1158429" y="1624437"/>
                    <a:pt x="1127374" y="1635020"/>
                  </a:cubicBezTo>
                  <a:cubicBezTo>
                    <a:pt x="1127374" y="1635020"/>
                    <a:pt x="1127374" y="1635020"/>
                    <a:pt x="1127374" y="1635020"/>
                  </a:cubicBezTo>
                  <a:cubicBezTo>
                    <a:pt x="1127374" y="1635020"/>
                    <a:pt x="1127374" y="1635020"/>
                    <a:pt x="1127374" y="1635020"/>
                  </a:cubicBezTo>
                  <a:cubicBezTo>
                    <a:pt x="1127374" y="1635020"/>
                    <a:pt x="1127374" y="1635020"/>
                    <a:pt x="1127374" y="1635020"/>
                  </a:cubicBezTo>
                  <a:cubicBezTo>
                    <a:pt x="1127374" y="1635020"/>
                    <a:pt x="1127374" y="1635020"/>
                    <a:pt x="1127374" y="1635020"/>
                  </a:cubicBezTo>
                  <a:cubicBezTo>
                    <a:pt x="1118501" y="1638349"/>
                    <a:pt x="1109713" y="1641763"/>
                    <a:pt x="1100926" y="1645177"/>
                  </a:cubicBezTo>
                  <a:cubicBezTo>
                    <a:pt x="1107581" y="1637410"/>
                    <a:pt x="1114320" y="1629729"/>
                    <a:pt x="1120975" y="1621962"/>
                  </a:cubicBezTo>
                  <a:cubicBezTo>
                    <a:pt x="1121487" y="1621792"/>
                    <a:pt x="1121914" y="1621706"/>
                    <a:pt x="1122426" y="1621621"/>
                  </a:cubicBezTo>
                  <a:cubicBezTo>
                    <a:pt x="1136588" y="1617780"/>
                    <a:pt x="1150751" y="1613512"/>
                    <a:pt x="1164487" y="1608306"/>
                  </a:cubicBezTo>
                  <a:lnTo>
                    <a:pt x="1164487" y="1608306"/>
                  </a:lnTo>
                  <a:cubicBezTo>
                    <a:pt x="1164487" y="1608306"/>
                    <a:pt x="1164572" y="1608306"/>
                    <a:pt x="1164572" y="1608306"/>
                  </a:cubicBezTo>
                  <a:lnTo>
                    <a:pt x="1164658" y="1608306"/>
                  </a:lnTo>
                  <a:cubicBezTo>
                    <a:pt x="1164658" y="1608306"/>
                    <a:pt x="1164658" y="1608306"/>
                    <a:pt x="1164658" y="1608306"/>
                  </a:cubicBezTo>
                  <a:cubicBezTo>
                    <a:pt x="1178052" y="1602076"/>
                    <a:pt x="1190935" y="1594992"/>
                    <a:pt x="1203562" y="1587481"/>
                  </a:cubicBezTo>
                  <a:cubicBezTo>
                    <a:pt x="1208084" y="1584835"/>
                    <a:pt x="1212521" y="1582190"/>
                    <a:pt x="1216957" y="1579458"/>
                  </a:cubicBezTo>
                  <a:cubicBezTo>
                    <a:pt x="1216957" y="1579458"/>
                    <a:pt x="1216957" y="1579203"/>
                    <a:pt x="1216786" y="1579203"/>
                  </a:cubicBezTo>
                  <a:cubicBezTo>
                    <a:pt x="1212009" y="1581421"/>
                    <a:pt x="1207316" y="1583640"/>
                    <a:pt x="1202539" y="1585689"/>
                  </a:cubicBezTo>
                  <a:cubicBezTo>
                    <a:pt x="1189144" y="1591493"/>
                    <a:pt x="1175407" y="1596699"/>
                    <a:pt x="1161842" y="1601905"/>
                  </a:cubicBezTo>
                  <a:lnTo>
                    <a:pt x="1161842" y="1601905"/>
                  </a:lnTo>
                  <a:cubicBezTo>
                    <a:pt x="1161842" y="1601905"/>
                    <a:pt x="1161842" y="1601905"/>
                    <a:pt x="1161842" y="1601905"/>
                  </a:cubicBezTo>
                  <a:lnTo>
                    <a:pt x="1161842" y="1601905"/>
                  </a:lnTo>
                  <a:cubicBezTo>
                    <a:pt x="1161842" y="1601905"/>
                    <a:pt x="1161842" y="1601905"/>
                    <a:pt x="1161842" y="1601905"/>
                  </a:cubicBezTo>
                  <a:cubicBezTo>
                    <a:pt x="1149215" y="1607709"/>
                    <a:pt x="1136503" y="1613598"/>
                    <a:pt x="1123620" y="1618889"/>
                  </a:cubicBezTo>
                  <a:cubicBezTo>
                    <a:pt x="1131725" y="1609416"/>
                    <a:pt x="1139830" y="1599942"/>
                    <a:pt x="1147935" y="1590383"/>
                  </a:cubicBezTo>
                  <a:cubicBezTo>
                    <a:pt x="1156382" y="1587140"/>
                    <a:pt x="1164743" y="1583897"/>
                    <a:pt x="1173104" y="1580483"/>
                  </a:cubicBezTo>
                  <a:lnTo>
                    <a:pt x="1173104" y="1580483"/>
                  </a:lnTo>
                  <a:cubicBezTo>
                    <a:pt x="1173104" y="1580483"/>
                    <a:pt x="1173274" y="1580483"/>
                    <a:pt x="1173274" y="1580483"/>
                  </a:cubicBezTo>
                  <a:lnTo>
                    <a:pt x="1173445" y="1580483"/>
                  </a:lnTo>
                  <a:cubicBezTo>
                    <a:pt x="1173445" y="1580483"/>
                    <a:pt x="1173445" y="1580483"/>
                    <a:pt x="1173445" y="1580483"/>
                  </a:cubicBezTo>
                  <a:cubicBezTo>
                    <a:pt x="1196993" y="1569814"/>
                    <a:pt x="1220114" y="1558292"/>
                    <a:pt x="1243149" y="1546600"/>
                  </a:cubicBezTo>
                  <a:lnTo>
                    <a:pt x="1253729" y="1541223"/>
                  </a:lnTo>
                  <a:lnTo>
                    <a:pt x="1256971" y="1539601"/>
                  </a:lnTo>
                  <a:lnTo>
                    <a:pt x="1253387" y="1540028"/>
                  </a:lnTo>
                  <a:lnTo>
                    <a:pt x="1237860" y="1541820"/>
                  </a:lnTo>
                  <a:cubicBezTo>
                    <a:pt x="1237860" y="1541820"/>
                    <a:pt x="1237774" y="1542161"/>
                    <a:pt x="1237860" y="1542161"/>
                  </a:cubicBezTo>
                  <a:lnTo>
                    <a:pt x="1249804" y="1541564"/>
                  </a:lnTo>
                  <a:lnTo>
                    <a:pt x="1242040" y="1544892"/>
                  </a:lnTo>
                  <a:cubicBezTo>
                    <a:pt x="1218237" y="1554964"/>
                    <a:pt x="1194348" y="1564523"/>
                    <a:pt x="1170459" y="1574252"/>
                  </a:cubicBezTo>
                  <a:lnTo>
                    <a:pt x="1170459" y="1574252"/>
                  </a:lnTo>
                  <a:cubicBezTo>
                    <a:pt x="1170459" y="1574252"/>
                    <a:pt x="1170459" y="1574252"/>
                    <a:pt x="1170459" y="1574252"/>
                  </a:cubicBezTo>
                  <a:lnTo>
                    <a:pt x="1170459" y="1574252"/>
                  </a:lnTo>
                  <a:cubicBezTo>
                    <a:pt x="1170459" y="1574252"/>
                    <a:pt x="1170459" y="1574252"/>
                    <a:pt x="1170459" y="1574252"/>
                  </a:cubicBezTo>
                  <a:cubicBezTo>
                    <a:pt x="1165767" y="1576386"/>
                    <a:pt x="1160989" y="1578520"/>
                    <a:pt x="1156296" y="1580739"/>
                  </a:cubicBezTo>
                  <a:cubicBezTo>
                    <a:pt x="1161501" y="1574594"/>
                    <a:pt x="1166791" y="1568363"/>
                    <a:pt x="1171995" y="1562218"/>
                  </a:cubicBezTo>
                  <a:cubicBezTo>
                    <a:pt x="1182574" y="1557609"/>
                    <a:pt x="1193068" y="1552915"/>
                    <a:pt x="1203392" y="1547879"/>
                  </a:cubicBezTo>
                  <a:lnTo>
                    <a:pt x="1203392" y="1547879"/>
                  </a:lnTo>
                  <a:cubicBezTo>
                    <a:pt x="1203392" y="1547879"/>
                    <a:pt x="1203477" y="1547879"/>
                    <a:pt x="1203477" y="1547879"/>
                  </a:cubicBezTo>
                  <a:lnTo>
                    <a:pt x="1203562" y="1547879"/>
                  </a:lnTo>
                  <a:cubicBezTo>
                    <a:pt x="1203562" y="1547879"/>
                    <a:pt x="1203562" y="1547879"/>
                    <a:pt x="1203562" y="1547879"/>
                  </a:cubicBezTo>
                  <a:cubicBezTo>
                    <a:pt x="1217725" y="1539772"/>
                    <a:pt x="1231461" y="1531066"/>
                    <a:pt x="1245197" y="1522275"/>
                  </a:cubicBezTo>
                  <a:lnTo>
                    <a:pt x="1259786" y="1512887"/>
                  </a:lnTo>
                  <a:cubicBezTo>
                    <a:pt x="1259786" y="1512887"/>
                    <a:pt x="1259701" y="1512631"/>
                    <a:pt x="1259616" y="1512631"/>
                  </a:cubicBezTo>
                  <a:lnTo>
                    <a:pt x="1244088" y="1520483"/>
                  </a:lnTo>
                  <a:cubicBezTo>
                    <a:pt x="1229499" y="1527737"/>
                    <a:pt x="1214824" y="1534565"/>
                    <a:pt x="1200235" y="1541735"/>
                  </a:cubicBezTo>
                  <a:lnTo>
                    <a:pt x="1200235" y="1541735"/>
                  </a:lnTo>
                  <a:cubicBezTo>
                    <a:pt x="1200235" y="1541735"/>
                    <a:pt x="1200235" y="1541735"/>
                    <a:pt x="1200235" y="1541735"/>
                  </a:cubicBezTo>
                  <a:lnTo>
                    <a:pt x="1200235" y="1541735"/>
                  </a:lnTo>
                  <a:cubicBezTo>
                    <a:pt x="1200235" y="1541735"/>
                    <a:pt x="1200235" y="1541735"/>
                    <a:pt x="1200235" y="1541735"/>
                  </a:cubicBezTo>
                  <a:cubicBezTo>
                    <a:pt x="1193153" y="1545746"/>
                    <a:pt x="1186072" y="1549928"/>
                    <a:pt x="1178991" y="1554025"/>
                  </a:cubicBezTo>
                  <a:cubicBezTo>
                    <a:pt x="1185902" y="1545831"/>
                    <a:pt x="1192812" y="1537638"/>
                    <a:pt x="1199723" y="1529444"/>
                  </a:cubicBezTo>
                  <a:cubicBezTo>
                    <a:pt x="1201514" y="1527311"/>
                    <a:pt x="1203306" y="1525092"/>
                    <a:pt x="1205183" y="1522958"/>
                  </a:cubicBezTo>
                  <a:cubicBezTo>
                    <a:pt x="1209705" y="1519971"/>
                    <a:pt x="1214312" y="1516898"/>
                    <a:pt x="1218834" y="1513911"/>
                  </a:cubicBezTo>
                  <a:lnTo>
                    <a:pt x="1224465" y="1510241"/>
                  </a:lnTo>
                  <a:cubicBezTo>
                    <a:pt x="1226598" y="1509131"/>
                    <a:pt x="1228731" y="1508022"/>
                    <a:pt x="1230864" y="1506827"/>
                  </a:cubicBezTo>
                  <a:cubicBezTo>
                    <a:pt x="1230864" y="1506827"/>
                    <a:pt x="1230864" y="1506827"/>
                    <a:pt x="1230864" y="1506827"/>
                  </a:cubicBezTo>
                  <a:cubicBezTo>
                    <a:pt x="1230864" y="1506827"/>
                    <a:pt x="1230864" y="1506827"/>
                    <a:pt x="1230864" y="1506827"/>
                  </a:cubicBezTo>
                  <a:cubicBezTo>
                    <a:pt x="1230864" y="1506827"/>
                    <a:pt x="1230864" y="1506827"/>
                    <a:pt x="1230864" y="1506827"/>
                  </a:cubicBezTo>
                  <a:cubicBezTo>
                    <a:pt x="1230864" y="1506827"/>
                    <a:pt x="1230864" y="1506827"/>
                    <a:pt x="1230864" y="1506827"/>
                  </a:cubicBezTo>
                  <a:cubicBezTo>
                    <a:pt x="1239737" y="1500767"/>
                    <a:pt x="1248439" y="1494281"/>
                    <a:pt x="1257141" y="1487965"/>
                  </a:cubicBezTo>
                  <a:lnTo>
                    <a:pt x="1266441" y="1481222"/>
                  </a:lnTo>
                  <a:cubicBezTo>
                    <a:pt x="1266441" y="1481222"/>
                    <a:pt x="1266356" y="1480967"/>
                    <a:pt x="1266270" y="1480967"/>
                  </a:cubicBezTo>
                  <a:lnTo>
                    <a:pt x="1255947" y="1486173"/>
                  </a:lnTo>
                  <a:cubicBezTo>
                    <a:pt x="1246306" y="1491038"/>
                    <a:pt x="1236580" y="1495732"/>
                    <a:pt x="1227110" y="1500852"/>
                  </a:cubicBezTo>
                  <a:cubicBezTo>
                    <a:pt x="1227110" y="1500852"/>
                    <a:pt x="1227110" y="1500852"/>
                    <a:pt x="1227110" y="1500852"/>
                  </a:cubicBezTo>
                  <a:cubicBezTo>
                    <a:pt x="1227110" y="1500852"/>
                    <a:pt x="1227110" y="1500852"/>
                    <a:pt x="1227110" y="1500852"/>
                  </a:cubicBezTo>
                  <a:cubicBezTo>
                    <a:pt x="1227110" y="1500852"/>
                    <a:pt x="1227110" y="1500852"/>
                    <a:pt x="1227110" y="1500852"/>
                  </a:cubicBezTo>
                  <a:cubicBezTo>
                    <a:pt x="1227110" y="1500852"/>
                    <a:pt x="1227110" y="1500852"/>
                    <a:pt x="1227110" y="1500852"/>
                  </a:cubicBezTo>
                  <a:cubicBezTo>
                    <a:pt x="1223868" y="1503072"/>
                    <a:pt x="1220711" y="1505291"/>
                    <a:pt x="1217469" y="1507595"/>
                  </a:cubicBezTo>
                  <a:cubicBezTo>
                    <a:pt x="1230522" y="1491379"/>
                    <a:pt x="1243064" y="1474821"/>
                    <a:pt x="1255008" y="1457752"/>
                  </a:cubicBezTo>
                  <a:cubicBezTo>
                    <a:pt x="1271816" y="1441365"/>
                    <a:pt x="1288623" y="1425063"/>
                    <a:pt x="1305090" y="1408420"/>
                  </a:cubicBezTo>
                  <a:lnTo>
                    <a:pt x="1305090" y="1408420"/>
                  </a:lnTo>
                  <a:cubicBezTo>
                    <a:pt x="1305090" y="1408420"/>
                    <a:pt x="1305090" y="1408420"/>
                    <a:pt x="1305090" y="1408420"/>
                  </a:cubicBezTo>
                  <a:lnTo>
                    <a:pt x="1305090" y="1408420"/>
                  </a:lnTo>
                  <a:cubicBezTo>
                    <a:pt x="1305090" y="1408420"/>
                    <a:pt x="1305090" y="1408420"/>
                    <a:pt x="1305090" y="1408420"/>
                  </a:cubicBezTo>
                  <a:cubicBezTo>
                    <a:pt x="1323262" y="1388619"/>
                    <a:pt x="1341094" y="1368562"/>
                    <a:pt x="1359010" y="1348506"/>
                  </a:cubicBezTo>
                  <a:lnTo>
                    <a:pt x="1378292" y="1327083"/>
                  </a:lnTo>
                  <a:cubicBezTo>
                    <a:pt x="1378292" y="1327083"/>
                    <a:pt x="1378121" y="1326827"/>
                    <a:pt x="1378036" y="1326913"/>
                  </a:cubicBezTo>
                  <a:lnTo>
                    <a:pt x="1357645" y="1346969"/>
                  </a:lnTo>
                  <a:cubicBezTo>
                    <a:pt x="1338449" y="1365746"/>
                    <a:pt x="1319082" y="1384437"/>
                    <a:pt x="1300142" y="1403470"/>
                  </a:cubicBezTo>
                  <a:lnTo>
                    <a:pt x="1300142" y="1403470"/>
                  </a:lnTo>
                  <a:cubicBezTo>
                    <a:pt x="1300142" y="1403470"/>
                    <a:pt x="1299971" y="1403641"/>
                    <a:pt x="1299971" y="1403641"/>
                  </a:cubicBezTo>
                  <a:lnTo>
                    <a:pt x="1299800" y="1403811"/>
                  </a:lnTo>
                  <a:lnTo>
                    <a:pt x="1299800" y="1403811"/>
                  </a:lnTo>
                  <a:cubicBezTo>
                    <a:pt x="1288709" y="1415846"/>
                    <a:pt x="1277788" y="1428050"/>
                    <a:pt x="1266868" y="1440255"/>
                  </a:cubicBezTo>
                  <a:cubicBezTo>
                    <a:pt x="1276082" y="1426429"/>
                    <a:pt x="1284784" y="1412346"/>
                    <a:pt x="1293060" y="1397837"/>
                  </a:cubicBezTo>
                  <a:cubicBezTo>
                    <a:pt x="1296899" y="1391009"/>
                    <a:pt x="1300653" y="1384181"/>
                    <a:pt x="1304322" y="1377268"/>
                  </a:cubicBezTo>
                  <a:cubicBezTo>
                    <a:pt x="1308844" y="1373427"/>
                    <a:pt x="1313366" y="1369587"/>
                    <a:pt x="1317887" y="1365661"/>
                  </a:cubicBezTo>
                  <a:lnTo>
                    <a:pt x="1317887" y="1365661"/>
                  </a:lnTo>
                  <a:cubicBezTo>
                    <a:pt x="1317887" y="1365661"/>
                    <a:pt x="1317887" y="1365661"/>
                    <a:pt x="1317887" y="1365661"/>
                  </a:cubicBezTo>
                  <a:lnTo>
                    <a:pt x="1317887" y="1365661"/>
                  </a:lnTo>
                  <a:cubicBezTo>
                    <a:pt x="1317887" y="1365661"/>
                    <a:pt x="1317887" y="1365661"/>
                    <a:pt x="1317887" y="1365661"/>
                  </a:cubicBezTo>
                  <a:cubicBezTo>
                    <a:pt x="1334183" y="1350468"/>
                    <a:pt x="1350393" y="1335191"/>
                    <a:pt x="1367030" y="1320426"/>
                  </a:cubicBezTo>
                  <a:cubicBezTo>
                    <a:pt x="1373002" y="1315135"/>
                    <a:pt x="1379060" y="1309928"/>
                    <a:pt x="1385032" y="1304722"/>
                  </a:cubicBezTo>
                  <a:cubicBezTo>
                    <a:pt x="1385032" y="1304722"/>
                    <a:pt x="1384946" y="1304466"/>
                    <a:pt x="1384862" y="1304466"/>
                  </a:cubicBezTo>
                  <a:cubicBezTo>
                    <a:pt x="1378463" y="1309160"/>
                    <a:pt x="1372149" y="1313940"/>
                    <a:pt x="1365835" y="1318719"/>
                  </a:cubicBezTo>
                  <a:cubicBezTo>
                    <a:pt x="1348004" y="1332119"/>
                    <a:pt x="1330344" y="1345860"/>
                    <a:pt x="1313280" y="1360369"/>
                  </a:cubicBezTo>
                  <a:lnTo>
                    <a:pt x="1313280" y="1360369"/>
                  </a:lnTo>
                  <a:cubicBezTo>
                    <a:pt x="1313280" y="1360369"/>
                    <a:pt x="1313195" y="1360455"/>
                    <a:pt x="1313195" y="1360455"/>
                  </a:cubicBezTo>
                  <a:lnTo>
                    <a:pt x="1313109" y="1360455"/>
                  </a:lnTo>
                  <a:cubicBezTo>
                    <a:pt x="1313109" y="1360455"/>
                    <a:pt x="1313109" y="1360540"/>
                    <a:pt x="1313109" y="1360540"/>
                  </a:cubicBezTo>
                  <a:cubicBezTo>
                    <a:pt x="1313109" y="1360540"/>
                    <a:pt x="1312939" y="1360710"/>
                    <a:pt x="1312854" y="1360796"/>
                  </a:cubicBezTo>
                  <a:cubicBezTo>
                    <a:pt x="1316863" y="1353114"/>
                    <a:pt x="1320788" y="1345348"/>
                    <a:pt x="1324712" y="1337666"/>
                  </a:cubicBezTo>
                  <a:cubicBezTo>
                    <a:pt x="1325737" y="1335618"/>
                    <a:pt x="1326761" y="1333570"/>
                    <a:pt x="1327784" y="1331521"/>
                  </a:cubicBezTo>
                  <a:cubicBezTo>
                    <a:pt x="1333244" y="1326913"/>
                    <a:pt x="1338705" y="1322218"/>
                    <a:pt x="1344165" y="1317610"/>
                  </a:cubicBezTo>
                  <a:lnTo>
                    <a:pt x="1344165" y="1317610"/>
                  </a:lnTo>
                  <a:cubicBezTo>
                    <a:pt x="1344165" y="1317610"/>
                    <a:pt x="1344165" y="1317610"/>
                    <a:pt x="1344165" y="1317610"/>
                  </a:cubicBezTo>
                  <a:lnTo>
                    <a:pt x="1344165" y="1317610"/>
                  </a:lnTo>
                  <a:cubicBezTo>
                    <a:pt x="1344165" y="1317610"/>
                    <a:pt x="1344165" y="1317610"/>
                    <a:pt x="1344165" y="1317610"/>
                  </a:cubicBezTo>
                  <a:cubicBezTo>
                    <a:pt x="1362338" y="1300711"/>
                    <a:pt x="1380510" y="1283641"/>
                    <a:pt x="1398939" y="1266998"/>
                  </a:cubicBezTo>
                  <a:lnTo>
                    <a:pt x="1418818" y="1249331"/>
                  </a:lnTo>
                  <a:cubicBezTo>
                    <a:pt x="1418818" y="1249331"/>
                    <a:pt x="1418732" y="1248990"/>
                    <a:pt x="1418647" y="1249074"/>
                  </a:cubicBezTo>
                  <a:lnTo>
                    <a:pt x="1397744" y="1265291"/>
                  </a:lnTo>
                  <a:cubicBezTo>
                    <a:pt x="1378121" y="1280568"/>
                    <a:pt x="1358584" y="1296102"/>
                    <a:pt x="1339643" y="1312318"/>
                  </a:cubicBezTo>
                  <a:lnTo>
                    <a:pt x="1339643" y="1312318"/>
                  </a:lnTo>
                  <a:cubicBezTo>
                    <a:pt x="1339643" y="1312318"/>
                    <a:pt x="1339473" y="1312403"/>
                    <a:pt x="1339473" y="1312403"/>
                  </a:cubicBezTo>
                  <a:lnTo>
                    <a:pt x="1339302" y="1312403"/>
                  </a:lnTo>
                  <a:cubicBezTo>
                    <a:pt x="1339302" y="1312403"/>
                    <a:pt x="1339302" y="1312489"/>
                    <a:pt x="1339302" y="1312489"/>
                  </a:cubicBezTo>
                  <a:cubicBezTo>
                    <a:pt x="1337681" y="1313940"/>
                    <a:pt x="1336145" y="1315476"/>
                    <a:pt x="1334610" y="1316927"/>
                  </a:cubicBezTo>
                  <a:cubicBezTo>
                    <a:pt x="1336657" y="1312489"/>
                    <a:pt x="1338790" y="1308051"/>
                    <a:pt x="1340923" y="1303698"/>
                  </a:cubicBezTo>
                  <a:cubicBezTo>
                    <a:pt x="1344677" y="1296272"/>
                    <a:pt x="1347919" y="1288762"/>
                    <a:pt x="1350990" y="1281166"/>
                  </a:cubicBezTo>
                  <a:cubicBezTo>
                    <a:pt x="1351673" y="1280568"/>
                    <a:pt x="1352270" y="1279971"/>
                    <a:pt x="1352952" y="1279374"/>
                  </a:cubicBezTo>
                  <a:lnTo>
                    <a:pt x="1352952" y="1279374"/>
                  </a:lnTo>
                  <a:cubicBezTo>
                    <a:pt x="1352952" y="1279374"/>
                    <a:pt x="1352952" y="1279374"/>
                    <a:pt x="1352952" y="1279374"/>
                  </a:cubicBezTo>
                  <a:lnTo>
                    <a:pt x="1352952" y="1279374"/>
                  </a:lnTo>
                  <a:cubicBezTo>
                    <a:pt x="1352952" y="1279374"/>
                    <a:pt x="1352952" y="1279374"/>
                    <a:pt x="1352952" y="1279374"/>
                  </a:cubicBezTo>
                  <a:cubicBezTo>
                    <a:pt x="1370443" y="1261706"/>
                    <a:pt x="1387933" y="1244039"/>
                    <a:pt x="1405764" y="1226713"/>
                  </a:cubicBezTo>
                  <a:cubicBezTo>
                    <a:pt x="1412163" y="1220568"/>
                    <a:pt x="1418561" y="1214423"/>
                    <a:pt x="1425046" y="1208278"/>
                  </a:cubicBezTo>
                  <a:cubicBezTo>
                    <a:pt x="1425046" y="1208278"/>
                    <a:pt x="1424960" y="1208022"/>
                    <a:pt x="1424875" y="1208022"/>
                  </a:cubicBezTo>
                  <a:lnTo>
                    <a:pt x="1404570" y="1225007"/>
                  </a:lnTo>
                  <a:cubicBezTo>
                    <a:pt x="1388274" y="1238662"/>
                    <a:pt x="1372149" y="1252574"/>
                    <a:pt x="1356280" y="1266913"/>
                  </a:cubicBezTo>
                  <a:cubicBezTo>
                    <a:pt x="1358925" y="1259231"/>
                    <a:pt x="1361399" y="1251550"/>
                    <a:pt x="1363702" y="1243783"/>
                  </a:cubicBezTo>
                  <a:cubicBezTo>
                    <a:pt x="1378548" y="1229018"/>
                    <a:pt x="1393478" y="1214338"/>
                    <a:pt x="1408750" y="1200085"/>
                  </a:cubicBezTo>
                  <a:cubicBezTo>
                    <a:pt x="1415064" y="1194196"/>
                    <a:pt x="1421462" y="1188392"/>
                    <a:pt x="1427861" y="1182588"/>
                  </a:cubicBezTo>
                  <a:cubicBezTo>
                    <a:pt x="1427861" y="1182588"/>
                    <a:pt x="1427776" y="1182332"/>
                    <a:pt x="1427690" y="1182332"/>
                  </a:cubicBezTo>
                  <a:cubicBezTo>
                    <a:pt x="1420951" y="1187624"/>
                    <a:pt x="1414211" y="1193001"/>
                    <a:pt x="1407470" y="1198463"/>
                  </a:cubicBezTo>
                  <a:cubicBezTo>
                    <a:pt x="1393820" y="1209473"/>
                    <a:pt x="1380254" y="1220739"/>
                    <a:pt x="1366945" y="1232261"/>
                  </a:cubicBezTo>
                  <a:cubicBezTo>
                    <a:pt x="1367542" y="1230127"/>
                    <a:pt x="1368139" y="1228079"/>
                    <a:pt x="1368651" y="1225945"/>
                  </a:cubicBezTo>
                  <a:cubicBezTo>
                    <a:pt x="1375221" y="1220824"/>
                    <a:pt x="1381705" y="1215533"/>
                    <a:pt x="1388018" y="1210156"/>
                  </a:cubicBezTo>
                  <a:lnTo>
                    <a:pt x="1388018" y="1210156"/>
                  </a:lnTo>
                  <a:cubicBezTo>
                    <a:pt x="1388018" y="1210156"/>
                    <a:pt x="1388018" y="1210156"/>
                    <a:pt x="1388018" y="1210156"/>
                  </a:cubicBezTo>
                  <a:lnTo>
                    <a:pt x="1388018" y="1210156"/>
                  </a:lnTo>
                  <a:cubicBezTo>
                    <a:pt x="1388018" y="1210156"/>
                    <a:pt x="1388018" y="1210156"/>
                    <a:pt x="1388018" y="1210156"/>
                  </a:cubicBezTo>
                  <a:cubicBezTo>
                    <a:pt x="1403887" y="1195134"/>
                    <a:pt x="1418903" y="1179174"/>
                    <a:pt x="1433236" y="1162787"/>
                  </a:cubicBezTo>
                  <a:cubicBezTo>
                    <a:pt x="1438355" y="1156984"/>
                    <a:pt x="1443474" y="1151009"/>
                    <a:pt x="1448508" y="1145120"/>
                  </a:cubicBezTo>
                  <a:cubicBezTo>
                    <a:pt x="1448508" y="1145120"/>
                    <a:pt x="1448338" y="1144864"/>
                    <a:pt x="1448252" y="1144949"/>
                  </a:cubicBezTo>
                  <a:cubicBezTo>
                    <a:pt x="1442877" y="1150497"/>
                    <a:pt x="1437331" y="1155960"/>
                    <a:pt x="1431871" y="1161337"/>
                  </a:cubicBezTo>
                  <a:cubicBezTo>
                    <a:pt x="1416173" y="1176443"/>
                    <a:pt x="1399877" y="1190867"/>
                    <a:pt x="1383411" y="1204949"/>
                  </a:cubicBezTo>
                  <a:lnTo>
                    <a:pt x="1383411" y="1204949"/>
                  </a:lnTo>
                  <a:cubicBezTo>
                    <a:pt x="1383411" y="1204949"/>
                    <a:pt x="1383326" y="1205035"/>
                    <a:pt x="1383326" y="1205035"/>
                  </a:cubicBezTo>
                  <a:lnTo>
                    <a:pt x="1383240" y="1205035"/>
                  </a:lnTo>
                  <a:cubicBezTo>
                    <a:pt x="1383240" y="1205035"/>
                    <a:pt x="1383240" y="1205120"/>
                    <a:pt x="1383240" y="1205120"/>
                  </a:cubicBezTo>
                  <a:cubicBezTo>
                    <a:pt x="1379230" y="1208876"/>
                    <a:pt x="1375306" y="1212631"/>
                    <a:pt x="1371296" y="1216301"/>
                  </a:cubicBezTo>
                  <a:cubicBezTo>
                    <a:pt x="1373770" y="1207169"/>
                    <a:pt x="1376074" y="1197951"/>
                    <a:pt x="1378377" y="1188819"/>
                  </a:cubicBezTo>
                  <a:cubicBezTo>
                    <a:pt x="1390663" y="1175846"/>
                    <a:pt x="1402863" y="1162702"/>
                    <a:pt x="1414978" y="1149644"/>
                  </a:cubicBezTo>
                  <a:lnTo>
                    <a:pt x="1430421" y="1133172"/>
                  </a:lnTo>
                  <a:cubicBezTo>
                    <a:pt x="1430421" y="1133172"/>
                    <a:pt x="1430250" y="1132915"/>
                    <a:pt x="1430250" y="1132915"/>
                  </a:cubicBezTo>
                  <a:lnTo>
                    <a:pt x="1413613" y="1148108"/>
                  </a:lnTo>
                  <a:cubicBezTo>
                    <a:pt x="1402778" y="1157923"/>
                    <a:pt x="1391858" y="1167738"/>
                    <a:pt x="1381022" y="1177638"/>
                  </a:cubicBezTo>
                  <a:cubicBezTo>
                    <a:pt x="1382643" y="1170725"/>
                    <a:pt x="1384179" y="1163812"/>
                    <a:pt x="1385714" y="1156898"/>
                  </a:cubicBezTo>
                  <a:cubicBezTo>
                    <a:pt x="1392540" y="1149132"/>
                    <a:pt x="1399195" y="1141365"/>
                    <a:pt x="1405935" y="1133513"/>
                  </a:cubicBezTo>
                  <a:lnTo>
                    <a:pt x="1419415" y="1117809"/>
                  </a:lnTo>
                  <a:cubicBezTo>
                    <a:pt x="1419415" y="1117809"/>
                    <a:pt x="1419244" y="1117553"/>
                    <a:pt x="1419159" y="1117638"/>
                  </a:cubicBezTo>
                  <a:lnTo>
                    <a:pt x="1404484" y="1132062"/>
                  </a:lnTo>
                  <a:cubicBezTo>
                    <a:pt x="1398853" y="1137439"/>
                    <a:pt x="1393222" y="1142816"/>
                    <a:pt x="1387592" y="1148278"/>
                  </a:cubicBezTo>
                  <a:cubicBezTo>
                    <a:pt x="1388786" y="1142645"/>
                    <a:pt x="1389980" y="1136927"/>
                    <a:pt x="1391090" y="1131209"/>
                  </a:cubicBezTo>
                  <a:cubicBezTo>
                    <a:pt x="1391601" y="1130355"/>
                    <a:pt x="1392113" y="1129416"/>
                    <a:pt x="1392625" y="1128563"/>
                  </a:cubicBezTo>
                  <a:cubicBezTo>
                    <a:pt x="1392625" y="1128563"/>
                    <a:pt x="1392625" y="1128563"/>
                    <a:pt x="1392625" y="1128563"/>
                  </a:cubicBezTo>
                  <a:cubicBezTo>
                    <a:pt x="1392625" y="1128563"/>
                    <a:pt x="1392625" y="1128563"/>
                    <a:pt x="1392625" y="1128563"/>
                  </a:cubicBezTo>
                  <a:cubicBezTo>
                    <a:pt x="1392625" y="1128563"/>
                    <a:pt x="1392625" y="1128563"/>
                    <a:pt x="1392625" y="1128563"/>
                  </a:cubicBezTo>
                  <a:cubicBezTo>
                    <a:pt x="1392625" y="1128563"/>
                    <a:pt x="1392625" y="1128563"/>
                    <a:pt x="1392625" y="1128563"/>
                  </a:cubicBezTo>
                  <a:cubicBezTo>
                    <a:pt x="1394843" y="1122844"/>
                    <a:pt x="1396806" y="1116955"/>
                    <a:pt x="1398853" y="1111066"/>
                  </a:cubicBezTo>
                  <a:cubicBezTo>
                    <a:pt x="1406447" y="1101507"/>
                    <a:pt x="1413954" y="1091778"/>
                    <a:pt x="1421462" y="1082133"/>
                  </a:cubicBezTo>
                  <a:lnTo>
                    <a:pt x="1434089" y="1065917"/>
                  </a:lnTo>
                  <a:cubicBezTo>
                    <a:pt x="1434089" y="1065917"/>
                    <a:pt x="1433919" y="1065661"/>
                    <a:pt x="1433834" y="1065746"/>
                  </a:cubicBezTo>
                  <a:lnTo>
                    <a:pt x="1420012" y="1080768"/>
                  </a:lnTo>
                  <a:cubicBezTo>
                    <a:pt x="1414466" y="1086742"/>
                    <a:pt x="1408836" y="1092631"/>
                    <a:pt x="1403204" y="1098605"/>
                  </a:cubicBezTo>
                  <a:lnTo>
                    <a:pt x="1403631" y="1097411"/>
                  </a:lnTo>
                  <a:cubicBezTo>
                    <a:pt x="1403631" y="1097411"/>
                    <a:pt x="1403375" y="1097240"/>
                    <a:pt x="1403375" y="1097325"/>
                  </a:cubicBezTo>
                  <a:lnTo>
                    <a:pt x="1401413" y="1100568"/>
                  </a:lnTo>
                  <a:cubicBezTo>
                    <a:pt x="1399536" y="1102531"/>
                    <a:pt x="1397744" y="1104409"/>
                    <a:pt x="1395953" y="1106372"/>
                  </a:cubicBezTo>
                  <a:cubicBezTo>
                    <a:pt x="1396720" y="1102105"/>
                    <a:pt x="1397403" y="1097837"/>
                    <a:pt x="1398086" y="1093655"/>
                  </a:cubicBezTo>
                  <a:cubicBezTo>
                    <a:pt x="1399621" y="1091863"/>
                    <a:pt x="1401242" y="1089985"/>
                    <a:pt x="1402778" y="1088193"/>
                  </a:cubicBezTo>
                  <a:lnTo>
                    <a:pt x="1402778" y="1088193"/>
                  </a:lnTo>
                  <a:cubicBezTo>
                    <a:pt x="1402778" y="1088193"/>
                    <a:pt x="1402778" y="1088193"/>
                    <a:pt x="1402778" y="1088193"/>
                  </a:cubicBezTo>
                  <a:lnTo>
                    <a:pt x="1402778" y="1088193"/>
                  </a:lnTo>
                  <a:cubicBezTo>
                    <a:pt x="1402778" y="1088193"/>
                    <a:pt x="1402778" y="1088193"/>
                    <a:pt x="1402778" y="1088193"/>
                  </a:cubicBezTo>
                  <a:cubicBezTo>
                    <a:pt x="1416258" y="1070526"/>
                    <a:pt x="1429141" y="1052432"/>
                    <a:pt x="1441768" y="1034167"/>
                  </a:cubicBezTo>
                  <a:lnTo>
                    <a:pt x="1455248" y="1014622"/>
                  </a:lnTo>
                  <a:cubicBezTo>
                    <a:pt x="1455248" y="1014622"/>
                    <a:pt x="1455077" y="1014366"/>
                    <a:pt x="1454992" y="1014452"/>
                  </a:cubicBezTo>
                  <a:lnTo>
                    <a:pt x="1440147" y="1032802"/>
                  </a:lnTo>
                  <a:cubicBezTo>
                    <a:pt x="1426837" y="1049018"/>
                    <a:pt x="1413272" y="1064893"/>
                    <a:pt x="1399707" y="1080853"/>
                  </a:cubicBezTo>
                  <a:cubicBezTo>
                    <a:pt x="1400474" y="1074452"/>
                    <a:pt x="1401157" y="1067965"/>
                    <a:pt x="1401669" y="1061564"/>
                  </a:cubicBezTo>
                  <a:cubicBezTo>
                    <a:pt x="1414552" y="1044238"/>
                    <a:pt x="1427008" y="1026657"/>
                    <a:pt x="1439550" y="1009075"/>
                  </a:cubicBezTo>
                  <a:lnTo>
                    <a:pt x="1453115" y="990298"/>
                  </a:lnTo>
                  <a:cubicBezTo>
                    <a:pt x="1453115" y="990298"/>
                    <a:pt x="1452945" y="990042"/>
                    <a:pt x="1452859" y="990128"/>
                  </a:cubicBezTo>
                  <a:lnTo>
                    <a:pt x="1438014" y="1007709"/>
                  </a:lnTo>
                  <a:cubicBezTo>
                    <a:pt x="1429141" y="1018122"/>
                    <a:pt x="1420268" y="1028449"/>
                    <a:pt x="1411480" y="1038947"/>
                  </a:cubicBezTo>
                  <a:cubicBezTo>
                    <a:pt x="1425387" y="1022219"/>
                    <a:pt x="1438697" y="1005063"/>
                    <a:pt x="1451835" y="987823"/>
                  </a:cubicBezTo>
                  <a:lnTo>
                    <a:pt x="1459087" y="978264"/>
                  </a:lnTo>
                  <a:lnTo>
                    <a:pt x="1452945" y="988079"/>
                  </a:lnTo>
                  <a:cubicBezTo>
                    <a:pt x="1452945" y="988079"/>
                    <a:pt x="1453115" y="988335"/>
                    <a:pt x="1453200" y="988250"/>
                  </a:cubicBezTo>
                  <a:lnTo>
                    <a:pt x="1463524" y="975021"/>
                  </a:lnTo>
                  <a:cubicBezTo>
                    <a:pt x="1472824" y="963243"/>
                    <a:pt x="1482208" y="951465"/>
                    <a:pt x="1491252" y="939431"/>
                  </a:cubicBezTo>
                  <a:cubicBezTo>
                    <a:pt x="1494665" y="942332"/>
                    <a:pt x="1498248" y="945064"/>
                    <a:pt x="1501917" y="947795"/>
                  </a:cubicBezTo>
                  <a:cubicBezTo>
                    <a:pt x="1498163" y="953513"/>
                    <a:pt x="1494494" y="959231"/>
                    <a:pt x="1490740" y="964950"/>
                  </a:cubicBezTo>
                  <a:lnTo>
                    <a:pt x="1482294" y="977496"/>
                  </a:lnTo>
                  <a:cubicBezTo>
                    <a:pt x="1482294" y="977496"/>
                    <a:pt x="1482464" y="977752"/>
                    <a:pt x="1482549" y="977667"/>
                  </a:cubicBezTo>
                  <a:lnTo>
                    <a:pt x="1492361" y="966230"/>
                  </a:lnTo>
                  <a:cubicBezTo>
                    <a:pt x="1496883" y="961024"/>
                    <a:pt x="1501405" y="955732"/>
                    <a:pt x="1505841" y="950441"/>
                  </a:cubicBezTo>
                  <a:cubicBezTo>
                    <a:pt x="1509339" y="952830"/>
                    <a:pt x="1512922" y="955220"/>
                    <a:pt x="1516591" y="957439"/>
                  </a:cubicBezTo>
                  <a:cubicBezTo>
                    <a:pt x="1511387" y="965803"/>
                    <a:pt x="1506268" y="974253"/>
                    <a:pt x="1501064" y="982702"/>
                  </a:cubicBezTo>
                  <a:lnTo>
                    <a:pt x="1490143" y="1000284"/>
                  </a:lnTo>
                  <a:cubicBezTo>
                    <a:pt x="1490143" y="1000284"/>
                    <a:pt x="1490314" y="1000540"/>
                    <a:pt x="1490399" y="1000455"/>
                  </a:cubicBezTo>
                  <a:lnTo>
                    <a:pt x="1502685" y="983897"/>
                  </a:lnTo>
                  <a:cubicBezTo>
                    <a:pt x="1508742" y="975874"/>
                    <a:pt x="1514714" y="967937"/>
                    <a:pt x="1520772" y="959914"/>
                  </a:cubicBezTo>
                  <a:cubicBezTo>
                    <a:pt x="1527085" y="963584"/>
                    <a:pt x="1533655" y="966913"/>
                    <a:pt x="1540480" y="970071"/>
                  </a:cubicBezTo>
                  <a:cubicBezTo>
                    <a:pt x="1536982" y="976301"/>
                    <a:pt x="1533484" y="982446"/>
                    <a:pt x="1529986" y="988676"/>
                  </a:cubicBezTo>
                  <a:lnTo>
                    <a:pt x="1520089" y="1006258"/>
                  </a:lnTo>
                  <a:cubicBezTo>
                    <a:pt x="1520089" y="1006258"/>
                    <a:pt x="1520260" y="1006514"/>
                    <a:pt x="1520345" y="1006429"/>
                  </a:cubicBezTo>
                  <a:lnTo>
                    <a:pt x="1531607" y="989871"/>
                  </a:lnTo>
                  <a:cubicBezTo>
                    <a:pt x="1535788" y="983897"/>
                    <a:pt x="1539968" y="977837"/>
                    <a:pt x="1544234" y="971863"/>
                  </a:cubicBezTo>
                  <a:cubicBezTo>
                    <a:pt x="1547391" y="973228"/>
                    <a:pt x="1550633" y="974594"/>
                    <a:pt x="1553875" y="975874"/>
                  </a:cubicBezTo>
                  <a:cubicBezTo>
                    <a:pt x="1556008" y="976642"/>
                    <a:pt x="1558141" y="977325"/>
                    <a:pt x="1560274" y="978093"/>
                  </a:cubicBezTo>
                  <a:cubicBezTo>
                    <a:pt x="1556775" y="984409"/>
                    <a:pt x="1553192" y="990725"/>
                    <a:pt x="1549694" y="996955"/>
                  </a:cubicBezTo>
                  <a:lnTo>
                    <a:pt x="1537579" y="1018378"/>
                  </a:lnTo>
                  <a:cubicBezTo>
                    <a:pt x="1537579" y="1018378"/>
                    <a:pt x="1537750" y="1018634"/>
                    <a:pt x="1537835" y="1018548"/>
                  </a:cubicBezTo>
                  <a:lnTo>
                    <a:pt x="1551400" y="998235"/>
                  </a:lnTo>
                  <a:cubicBezTo>
                    <a:pt x="1555666" y="991920"/>
                    <a:pt x="1559847" y="985604"/>
                    <a:pt x="1564113" y="979374"/>
                  </a:cubicBezTo>
                  <a:cubicBezTo>
                    <a:pt x="1567525" y="980398"/>
                    <a:pt x="1570938" y="981337"/>
                    <a:pt x="1574351" y="982275"/>
                  </a:cubicBezTo>
                  <a:lnTo>
                    <a:pt x="1567014" y="993627"/>
                  </a:lnTo>
                  <a:cubicBezTo>
                    <a:pt x="1567014" y="993627"/>
                    <a:pt x="1567184" y="993883"/>
                    <a:pt x="1567270" y="993797"/>
                  </a:cubicBezTo>
                  <a:lnTo>
                    <a:pt x="1575716" y="982617"/>
                  </a:lnTo>
                  <a:cubicBezTo>
                    <a:pt x="1583139" y="984494"/>
                    <a:pt x="1590647" y="985946"/>
                    <a:pt x="1598069" y="986970"/>
                  </a:cubicBezTo>
                  <a:cubicBezTo>
                    <a:pt x="1593889" y="993797"/>
                    <a:pt x="1589367" y="1000540"/>
                    <a:pt x="1582797" y="1005320"/>
                  </a:cubicBezTo>
                  <a:cubicBezTo>
                    <a:pt x="1582712" y="1005320"/>
                    <a:pt x="1582797" y="1005661"/>
                    <a:pt x="1582968" y="1005576"/>
                  </a:cubicBezTo>
                  <a:cubicBezTo>
                    <a:pt x="1590135" y="1001052"/>
                    <a:pt x="1595339" y="994139"/>
                    <a:pt x="1600117" y="987226"/>
                  </a:cubicBezTo>
                  <a:cubicBezTo>
                    <a:pt x="1604468" y="987738"/>
                    <a:pt x="1608734" y="988164"/>
                    <a:pt x="1613085" y="988420"/>
                  </a:cubicBezTo>
                  <a:cubicBezTo>
                    <a:pt x="1611037" y="991920"/>
                    <a:pt x="1608904" y="995419"/>
                    <a:pt x="1606857" y="998833"/>
                  </a:cubicBezTo>
                  <a:cubicBezTo>
                    <a:pt x="1601993" y="1006856"/>
                    <a:pt x="1596960" y="1014793"/>
                    <a:pt x="1592011" y="1022731"/>
                  </a:cubicBezTo>
                  <a:cubicBezTo>
                    <a:pt x="1592011" y="1022816"/>
                    <a:pt x="1592182" y="1022987"/>
                    <a:pt x="1592268" y="1022901"/>
                  </a:cubicBezTo>
                  <a:cubicBezTo>
                    <a:pt x="1597813" y="1015220"/>
                    <a:pt x="1603273" y="1007539"/>
                    <a:pt x="1608734" y="999772"/>
                  </a:cubicBezTo>
                  <a:cubicBezTo>
                    <a:pt x="1611379" y="996017"/>
                    <a:pt x="1613938" y="992261"/>
                    <a:pt x="1616583" y="988506"/>
                  </a:cubicBezTo>
                  <a:cubicBezTo>
                    <a:pt x="1622214" y="988762"/>
                    <a:pt x="1627845" y="988676"/>
                    <a:pt x="1633476" y="988506"/>
                  </a:cubicBezTo>
                  <a:cubicBezTo>
                    <a:pt x="1632879" y="989615"/>
                    <a:pt x="1632196" y="990640"/>
                    <a:pt x="1631599" y="991749"/>
                  </a:cubicBezTo>
                  <a:cubicBezTo>
                    <a:pt x="1630319" y="993883"/>
                    <a:pt x="1629125" y="996187"/>
                    <a:pt x="1627674" y="998235"/>
                  </a:cubicBezTo>
                  <a:cubicBezTo>
                    <a:pt x="1626224" y="1000199"/>
                    <a:pt x="1624262" y="1002076"/>
                    <a:pt x="1621702" y="1001991"/>
                  </a:cubicBezTo>
                  <a:cubicBezTo>
                    <a:pt x="1621617" y="1001991"/>
                    <a:pt x="1621531" y="1002247"/>
                    <a:pt x="1621702" y="1002332"/>
                  </a:cubicBezTo>
                  <a:cubicBezTo>
                    <a:pt x="1624432" y="1002588"/>
                    <a:pt x="1626736" y="1000625"/>
                    <a:pt x="1628357" y="998662"/>
                  </a:cubicBezTo>
                  <a:cubicBezTo>
                    <a:pt x="1629978" y="996614"/>
                    <a:pt x="1631258" y="994395"/>
                    <a:pt x="1632708" y="992347"/>
                  </a:cubicBezTo>
                  <a:cubicBezTo>
                    <a:pt x="1633561" y="991066"/>
                    <a:pt x="1634414" y="989786"/>
                    <a:pt x="1635267" y="988420"/>
                  </a:cubicBezTo>
                  <a:cubicBezTo>
                    <a:pt x="1641922" y="987994"/>
                    <a:pt x="1648662" y="987311"/>
                    <a:pt x="1655317" y="986202"/>
                  </a:cubicBezTo>
                  <a:lnTo>
                    <a:pt x="1650027" y="996187"/>
                  </a:lnTo>
                  <a:cubicBezTo>
                    <a:pt x="1650027" y="996187"/>
                    <a:pt x="1650198" y="996443"/>
                    <a:pt x="1650283" y="996358"/>
                  </a:cubicBezTo>
                  <a:lnTo>
                    <a:pt x="1656511" y="986031"/>
                  </a:lnTo>
                  <a:cubicBezTo>
                    <a:pt x="1662825" y="984921"/>
                    <a:pt x="1669053" y="983470"/>
                    <a:pt x="1675367" y="981763"/>
                  </a:cubicBezTo>
                  <a:lnTo>
                    <a:pt x="1667773" y="990213"/>
                  </a:lnTo>
                  <a:cubicBezTo>
                    <a:pt x="1667773" y="990213"/>
                    <a:pt x="1667859" y="990554"/>
                    <a:pt x="1668029" y="990384"/>
                  </a:cubicBezTo>
                  <a:lnTo>
                    <a:pt x="1676988" y="981251"/>
                  </a:lnTo>
                  <a:cubicBezTo>
                    <a:pt x="1688335" y="977923"/>
                    <a:pt x="1699596" y="973570"/>
                    <a:pt x="1710773" y="967937"/>
                  </a:cubicBezTo>
                  <a:cubicBezTo>
                    <a:pt x="1712053" y="967339"/>
                    <a:pt x="1713247" y="966657"/>
                    <a:pt x="1714527" y="966059"/>
                  </a:cubicBezTo>
                  <a:cubicBezTo>
                    <a:pt x="1713247" y="967681"/>
                    <a:pt x="1711968" y="969302"/>
                    <a:pt x="1710603" y="970924"/>
                  </a:cubicBezTo>
                  <a:lnTo>
                    <a:pt x="1696099" y="989274"/>
                  </a:lnTo>
                  <a:cubicBezTo>
                    <a:pt x="1690468" y="991493"/>
                    <a:pt x="1684837" y="993712"/>
                    <a:pt x="1679206" y="995931"/>
                  </a:cubicBezTo>
                  <a:lnTo>
                    <a:pt x="1675708" y="997297"/>
                  </a:lnTo>
                  <a:lnTo>
                    <a:pt x="1685093" y="991408"/>
                  </a:lnTo>
                  <a:cubicBezTo>
                    <a:pt x="1685093" y="991408"/>
                    <a:pt x="1685093" y="991066"/>
                    <a:pt x="1684922" y="991152"/>
                  </a:cubicBezTo>
                  <a:lnTo>
                    <a:pt x="1668712" y="1000028"/>
                  </a:lnTo>
                  <a:lnTo>
                    <a:pt x="1669309" y="1001308"/>
                  </a:lnTo>
                  <a:lnTo>
                    <a:pt x="1680059" y="997809"/>
                  </a:lnTo>
                  <a:cubicBezTo>
                    <a:pt x="1684239" y="996443"/>
                    <a:pt x="1688335" y="995163"/>
                    <a:pt x="1692515" y="993797"/>
                  </a:cubicBezTo>
                  <a:lnTo>
                    <a:pt x="1690212" y="996699"/>
                  </a:lnTo>
                  <a:cubicBezTo>
                    <a:pt x="1690212" y="996699"/>
                    <a:pt x="1690383" y="996955"/>
                    <a:pt x="1690468" y="996870"/>
                  </a:cubicBezTo>
                  <a:lnTo>
                    <a:pt x="1693454" y="993456"/>
                  </a:lnTo>
                  <a:cubicBezTo>
                    <a:pt x="1699512" y="991493"/>
                    <a:pt x="1705569" y="989615"/>
                    <a:pt x="1711541" y="987652"/>
                  </a:cubicBezTo>
                  <a:cubicBezTo>
                    <a:pt x="1707958" y="991493"/>
                    <a:pt x="1704289" y="995248"/>
                    <a:pt x="1700620" y="999089"/>
                  </a:cubicBezTo>
                  <a:cubicBezTo>
                    <a:pt x="1700620" y="999174"/>
                    <a:pt x="1700706" y="999345"/>
                    <a:pt x="1700791" y="999345"/>
                  </a:cubicBezTo>
                  <a:cubicBezTo>
                    <a:pt x="1705313" y="995163"/>
                    <a:pt x="1709835" y="990981"/>
                    <a:pt x="1714271" y="986799"/>
                  </a:cubicBezTo>
                  <a:cubicBezTo>
                    <a:pt x="1718281" y="985519"/>
                    <a:pt x="1722206" y="984238"/>
                    <a:pt x="1726215" y="982958"/>
                  </a:cubicBezTo>
                  <a:cubicBezTo>
                    <a:pt x="1722206" y="988164"/>
                    <a:pt x="1718281" y="993371"/>
                    <a:pt x="1714271" y="998491"/>
                  </a:cubicBezTo>
                  <a:cubicBezTo>
                    <a:pt x="1714271" y="998577"/>
                    <a:pt x="1714442" y="998748"/>
                    <a:pt x="1714527" y="998662"/>
                  </a:cubicBezTo>
                  <a:cubicBezTo>
                    <a:pt x="1719390" y="993115"/>
                    <a:pt x="1724253" y="987567"/>
                    <a:pt x="1729031" y="982019"/>
                  </a:cubicBezTo>
                  <a:cubicBezTo>
                    <a:pt x="1736027" y="979715"/>
                    <a:pt x="1743109" y="977411"/>
                    <a:pt x="1750105" y="975106"/>
                  </a:cubicBezTo>
                  <a:cubicBezTo>
                    <a:pt x="1748142" y="979544"/>
                    <a:pt x="1746094" y="983982"/>
                    <a:pt x="1744132" y="988335"/>
                  </a:cubicBezTo>
                  <a:cubicBezTo>
                    <a:pt x="1727325" y="994139"/>
                    <a:pt x="1710603" y="1000199"/>
                    <a:pt x="1693880" y="1006088"/>
                  </a:cubicBezTo>
                  <a:lnTo>
                    <a:pt x="1670674" y="1014281"/>
                  </a:lnTo>
                  <a:cubicBezTo>
                    <a:pt x="1670674" y="1014281"/>
                    <a:pt x="1670674" y="1014622"/>
                    <a:pt x="1670759" y="1014537"/>
                  </a:cubicBezTo>
                  <a:lnTo>
                    <a:pt x="1694648" y="1008051"/>
                  </a:lnTo>
                  <a:cubicBezTo>
                    <a:pt x="1710091" y="1003868"/>
                    <a:pt x="1725533" y="999772"/>
                    <a:pt x="1740976" y="995504"/>
                  </a:cubicBezTo>
                  <a:cubicBezTo>
                    <a:pt x="1738416" y="1001223"/>
                    <a:pt x="1735942" y="1006941"/>
                    <a:pt x="1733468" y="1012659"/>
                  </a:cubicBezTo>
                  <a:cubicBezTo>
                    <a:pt x="1715636" y="1018804"/>
                    <a:pt x="1697890" y="1025035"/>
                    <a:pt x="1680144" y="1031266"/>
                  </a:cubicBezTo>
                  <a:lnTo>
                    <a:pt x="1653781" y="1040398"/>
                  </a:lnTo>
                  <a:cubicBezTo>
                    <a:pt x="1653781" y="1040398"/>
                    <a:pt x="1653781" y="1040739"/>
                    <a:pt x="1653866" y="1040654"/>
                  </a:cubicBezTo>
                  <a:lnTo>
                    <a:pt x="1680912" y="1033143"/>
                  </a:lnTo>
                  <a:cubicBezTo>
                    <a:pt x="1697463" y="1028620"/>
                    <a:pt x="1714015" y="1024096"/>
                    <a:pt x="1730567" y="1019487"/>
                  </a:cubicBezTo>
                  <a:cubicBezTo>
                    <a:pt x="1727666" y="1026315"/>
                    <a:pt x="1724680" y="1033058"/>
                    <a:pt x="1721865" y="1039886"/>
                  </a:cubicBezTo>
                  <a:cubicBezTo>
                    <a:pt x="1720841" y="1042275"/>
                    <a:pt x="1719902" y="1044665"/>
                    <a:pt x="1718878" y="1046970"/>
                  </a:cubicBezTo>
                  <a:cubicBezTo>
                    <a:pt x="1699938" y="1052603"/>
                    <a:pt x="1680997" y="1058235"/>
                    <a:pt x="1661972" y="1063698"/>
                  </a:cubicBezTo>
                  <a:lnTo>
                    <a:pt x="1632879" y="1071891"/>
                  </a:lnTo>
                  <a:cubicBezTo>
                    <a:pt x="1632879" y="1071891"/>
                    <a:pt x="1632879" y="1072233"/>
                    <a:pt x="1632879" y="1072147"/>
                  </a:cubicBezTo>
                  <a:lnTo>
                    <a:pt x="1662569" y="1065661"/>
                  </a:lnTo>
                  <a:cubicBezTo>
                    <a:pt x="1680400" y="1061735"/>
                    <a:pt x="1698232" y="1057723"/>
                    <a:pt x="1716063" y="1053541"/>
                  </a:cubicBezTo>
                  <a:cubicBezTo>
                    <a:pt x="1713674" y="1059174"/>
                    <a:pt x="1711285" y="1064807"/>
                    <a:pt x="1708982" y="1070526"/>
                  </a:cubicBezTo>
                  <a:cubicBezTo>
                    <a:pt x="1695587" y="1074793"/>
                    <a:pt x="1682192" y="1079060"/>
                    <a:pt x="1668882" y="1083328"/>
                  </a:cubicBezTo>
                  <a:lnTo>
                    <a:pt x="1641666" y="1091607"/>
                  </a:lnTo>
                  <a:cubicBezTo>
                    <a:pt x="1641666" y="1091607"/>
                    <a:pt x="1641666" y="1091948"/>
                    <a:pt x="1641666" y="1091863"/>
                  </a:cubicBezTo>
                  <a:lnTo>
                    <a:pt x="1669480" y="1085206"/>
                  </a:lnTo>
                  <a:cubicBezTo>
                    <a:pt x="1681851" y="1082219"/>
                    <a:pt x="1694136" y="1079231"/>
                    <a:pt x="1706507" y="1076159"/>
                  </a:cubicBezTo>
                  <a:cubicBezTo>
                    <a:pt x="1706251" y="1076756"/>
                    <a:pt x="1705995" y="1077439"/>
                    <a:pt x="1705740" y="1078036"/>
                  </a:cubicBezTo>
                  <a:cubicBezTo>
                    <a:pt x="1705740" y="1078207"/>
                    <a:pt x="1705910" y="1078292"/>
                    <a:pt x="1705995" y="1078122"/>
                  </a:cubicBezTo>
                  <a:cubicBezTo>
                    <a:pt x="1706337" y="1077439"/>
                    <a:pt x="1706678" y="1076671"/>
                    <a:pt x="1707019" y="1075988"/>
                  </a:cubicBezTo>
                  <a:cubicBezTo>
                    <a:pt x="1718878" y="1073001"/>
                    <a:pt x="1730737" y="1069928"/>
                    <a:pt x="1742597" y="1066770"/>
                  </a:cubicBezTo>
                  <a:cubicBezTo>
                    <a:pt x="1740293" y="1073086"/>
                    <a:pt x="1737989" y="1079402"/>
                    <a:pt x="1735686" y="1085718"/>
                  </a:cubicBezTo>
                  <a:cubicBezTo>
                    <a:pt x="1735686" y="1085889"/>
                    <a:pt x="1735942" y="1085974"/>
                    <a:pt x="1735942" y="1085803"/>
                  </a:cubicBezTo>
                  <a:cubicBezTo>
                    <a:pt x="1738586" y="1079317"/>
                    <a:pt x="1741317" y="1072830"/>
                    <a:pt x="1743961" y="1066344"/>
                  </a:cubicBezTo>
                  <a:cubicBezTo>
                    <a:pt x="1744985" y="1066088"/>
                    <a:pt x="1746094" y="1065832"/>
                    <a:pt x="1747118" y="1065490"/>
                  </a:cubicBezTo>
                  <a:lnTo>
                    <a:pt x="1747118" y="1065490"/>
                  </a:lnTo>
                  <a:cubicBezTo>
                    <a:pt x="1747118" y="1065490"/>
                    <a:pt x="1747118" y="1065490"/>
                    <a:pt x="1747118" y="1065490"/>
                  </a:cubicBezTo>
                  <a:lnTo>
                    <a:pt x="1747118" y="1065490"/>
                  </a:lnTo>
                  <a:cubicBezTo>
                    <a:pt x="1747118" y="1065490"/>
                    <a:pt x="1747118" y="1065490"/>
                    <a:pt x="1747118" y="1065490"/>
                  </a:cubicBezTo>
                  <a:cubicBezTo>
                    <a:pt x="1752835" y="1063698"/>
                    <a:pt x="1758551" y="1061820"/>
                    <a:pt x="1764182" y="1059943"/>
                  </a:cubicBezTo>
                  <a:cubicBezTo>
                    <a:pt x="1760598" y="1070270"/>
                    <a:pt x="1757101" y="1080512"/>
                    <a:pt x="1753602" y="1090839"/>
                  </a:cubicBezTo>
                  <a:cubicBezTo>
                    <a:pt x="1746948" y="1092460"/>
                    <a:pt x="1740207" y="1094082"/>
                    <a:pt x="1733553" y="1095704"/>
                  </a:cubicBezTo>
                  <a:lnTo>
                    <a:pt x="1733553" y="1095704"/>
                  </a:lnTo>
                  <a:cubicBezTo>
                    <a:pt x="1733553" y="1095704"/>
                    <a:pt x="1733382" y="1095704"/>
                    <a:pt x="1733382" y="1095704"/>
                  </a:cubicBezTo>
                  <a:lnTo>
                    <a:pt x="1733211" y="1095704"/>
                  </a:lnTo>
                  <a:cubicBezTo>
                    <a:pt x="1733211" y="1095704"/>
                    <a:pt x="1733211" y="1095704"/>
                    <a:pt x="1733211" y="1095704"/>
                  </a:cubicBezTo>
                  <a:cubicBezTo>
                    <a:pt x="1707787" y="1103129"/>
                    <a:pt x="1682533" y="1110981"/>
                    <a:pt x="1657194" y="1118748"/>
                  </a:cubicBezTo>
                  <a:lnTo>
                    <a:pt x="1643714" y="1122844"/>
                  </a:lnTo>
                  <a:lnTo>
                    <a:pt x="1636974" y="1124893"/>
                  </a:lnTo>
                  <a:cubicBezTo>
                    <a:pt x="1635950" y="1125149"/>
                    <a:pt x="1634756" y="1125063"/>
                    <a:pt x="1633646" y="1124807"/>
                  </a:cubicBezTo>
                  <a:cubicBezTo>
                    <a:pt x="1633134" y="1124637"/>
                    <a:pt x="1632623" y="1124380"/>
                    <a:pt x="1632196" y="1124039"/>
                  </a:cubicBezTo>
                  <a:cubicBezTo>
                    <a:pt x="1631854" y="1123698"/>
                    <a:pt x="1631770" y="1123100"/>
                    <a:pt x="1632111" y="1122588"/>
                  </a:cubicBezTo>
                  <a:cubicBezTo>
                    <a:pt x="1632111" y="1122503"/>
                    <a:pt x="1631940" y="1122332"/>
                    <a:pt x="1631854" y="1122418"/>
                  </a:cubicBezTo>
                  <a:cubicBezTo>
                    <a:pt x="1631513" y="1122930"/>
                    <a:pt x="1631513" y="1123783"/>
                    <a:pt x="1631854" y="1124295"/>
                  </a:cubicBezTo>
                  <a:cubicBezTo>
                    <a:pt x="1632282" y="1124807"/>
                    <a:pt x="1632879" y="1125063"/>
                    <a:pt x="1633391" y="1125319"/>
                  </a:cubicBezTo>
                  <a:cubicBezTo>
                    <a:pt x="1634585" y="1125746"/>
                    <a:pt x="1635779" y="1125917"/>
                    <a:pt x="1637059" y="1125661"/>
                  </a:cubicBezTo>
                  <a:lnTo>
                    <a:pt x="1643970" y="1124039"/>
                  </a:lnTo>
                  <a:lnTo>
                    <a:pt x="1657791" y="1120796"/>
                  </a:lnTo>
                  <a:cubicBezTo>
                    <a:pt x="1683557" y="1114736"/>
                    <a:pt x="1709408" y="1108847"/>
                    <a:pt x="1735089" y="1102446"/>
                  </a:cubicBezTo>
                  <a:lnTo>
                    <a:pt x="1735089" y="1102446"/>
                  </a:lnTo>
                  <a:cubicBezTo>
                    <a:pt x="1735089" y="1102446"/>
                    <a:pt x="1735089" y="1102446"/>
                    <a:pt x="1735089" y="1102446"/>
                  </a:cubicBezTo>
                  <a:lnTo>
                    <a:pt x="1735089" y="1102446"/>
                  </a:lnTo>
                  <a:cubicBezTo>
                    <a:pt x="1735089" y="1102446"/>
                    <a:pt x="1735089" y="1102446"/>
                    <a:pt x="1735089" y="1102446"/>
                  </a:cubicBezTo>
                  <a:cubicBezTo>
                    <a:pt x="1748313" y="1098605"/>
                    <a:pt x="1761451" y="1094594"/>
                    <a:pt x="1774591" y="1090583"/>
                  </a:cubicBezTo>
                  <a:cubicBezTo>
                    <a:pt x="1772970" y="1095362"/>
                    <a:pt x="1771348" y="1100142"/>
                    <a:pt x="1769727" y="1104921"/>
                  </a:cubicBezTo>
                  <a:lnTo>
                    <a:pt x="1766656" y="1113968"/>
                  </a:lnTo>
                  <a:cubicBezTo>
                    <a:pt x="1756247" y="1116699"/>
                    <a:pt x="1745839" y="1119516"/>
                    <a:pt x="1735515" y="1122418"/>
                  </a:cubicBezTo>
                  <a:cubicBezTo>
                    <a:pt x="1735515" y="1122418"/>
                    <a:pt x="1735515" y="1122418"/>
                    <a:pt x="1735515" y="1122418"/>
                  </a:cubicBezTo>
                  <a:cubicBezTo>
                    <a:pt x="1735515" y="1122418"/>
                    <a:pt x="1735344" y="1122418"/>
                    <a:pt x="1735344" y="1122418"/>
                  </a:cubicBezTo>
                  <a:cubicBezTo>
                    <a:pt x="1735344" y="1122418"/>
                    <a:pt x="1735174" y="1122418"/>
                    <a:pt x="1735174" y="1122418"/>
                  </a:cubicBezTo>
                  <a:cubicBezTo>
                    <a:pt x="1735174" y="1122418"/>
                    <a:pt x="1735174" y="1122418"/>
                    <a:pt x="1735174" y="1122418"/>
                  </a:cubicBezTo>
                  <a:cubicBezTo>
                    <a:pt x="1708470" y="1130867"/>
                    <a:pt x="1681851" y="1139914"/>
                    <a:pt x="1655317" y="1148705"/>
                  </a:cubicBezTo>
                  <a:lnTo>
                    <a:pt x="1626992" y="1158008"/>
                  </a:lnTo>
                  <a:cubicBezTo>
                    <a:pt x="1626992" y="1158008"/>
                    <a:pt x="1626992" y="1158349"/>
                    <a:pt x="1627077" y="1158264"/>
                  </a:cubicBezTo>
                  <a:lnTo>
                    <a:pt x="1656085" y="1150583"/>
                  </a:lnTo>
                  <a:cubicBezTo>
                    <a:pt x="1683216" y="1143499"/>
                    <a:pt x="1710346" y="1136500"/>
                    <a:pt x="1737307" y="1128989"/>
                  </a:cubicBezTo>
                  <a:lnTo>
                    <a:pt x="1737307" y="1128989"/>
                  </a:lnTo>
                  <a:cubicBezTo>
                    <a:pt x="1737307" y="1128989"/>
                    <a:pt x="1737307" y="1128989"/>
                    <a:pt x="1737307" y="1128989"/>
                  </a:cubicBezTo>
                  <a:cubicBezTo>
                    <a:pt x="1737307" y="1128989"/>
                    <a:pt x="1737307" y="1128989"/>
                    <a:pt x="1737307" y="1128989"/>
                  </a:cubicBezTo>
                  <a:cubicBezTo>
                    <a:pt x="1737307" y="1128989"/>
                    <a:pt x="1737307" y="1128989"/>
                    <a:pt x="1737307" y="1128989"/>
                  </a:cubicBezTo>
                  <a:cubicBezTo>
                    <a:pt x="1746351" y="1126088"/>
                    <a:pt x="1755480" y="1123186"/>
                    <a:pt x="1764523" y="1120198"/>
                  </a:cubicBezTo>
                  <a:lnTo>
                    <a:pt x="1758295" y="1138719"/>
                  </a:lnTo>
                  <a:cubicBezTo>
                    <a:pt x="1751128" y="1140938"/>
                    <a:pt x="1744047" y="1143157"/>
                    <a:pt x="1736880" y="1145376"/>
                  </a:cubicBezTo>
                  <a:lnTo>
                    <a:pt x="1737051" y="1144352"/>
                  </a:lnTo>
                  <a:cubicBezTo>
                    <a:pt x="1737051" y="1144352"/>
                    <a:pt x="1736795" y="1144181"/>
                    <a:pt x="1736795" y="1144352"/>
                  </a:cubicBezTo>
                  <a:lnTo>
                    <a:pt x="1736624" y="1145547"/>
                  </a:lnTo>
                  <a:cubicBezTo>
                    <a:pt x="1722718" y="1149900"/>
                    <a:pt x="1708725" y="1154252"/>
                    <a:pt x="1694904" y="1158776"/>
                  </a:cubicBezTo>
                  <a:cubicBezTo>
                    <a:pt x="1694904" y="1158776"/>
                    <a:pt x="1694904" y="1158776"/>
                    <a:pt x="1694904" y="1158776"/>
                  </a:cubicBezTo>
                  <a:cubicBezTo>
                    <a:pt x="1694904" y="1158776"/>
                    <a:pt x="1694819" y="1158776"/>
                    <a:pt x="1694734" y="1158776"/>
                  </a:cubicBezTo>
                  <a:cubicBezTo>
                    <a:pt x="1694734" y="1158776"/>
                    <a:pt x="1694648" y="1158776"/>
                    <a:pt x="1694563" y="1158776"/>
                  </a:cubicBezTo>
                  <a:cubicBezTo>
                    <a:pt x="1694563" y="1158776"/>
                    <a:pt x="1694563" y="1158776"/>
                    <a:pt x="1694563" y="1158776"/>
                  </a:cubicBezTo>
                  <a:cubicBezTo>
                    <a:pt x="1673319" y="1166884"/>
                    <a:pt x="1652245" y="1175419"/>
                    <a:pt x="1631087" y="1183868"/>
                  </a:cubicBezTo>
                  <a:lnTo>
                    <a:pt x="1608563" y="1192745"/>
                  </a:lnTo>
                  <a:cubicBezTo>
                    <a:pt x="1608563" y="1192745"/>
                    <a:pt x="1608563" y="1193086"/>
                    <a:pt x="1608648" y="1193001"/>
                  </a:cubicBezTo>
                  <a:lnTo>
                    <a:pt x="1631854" y="1185661"/>
                  </a:lnTo>
                  <a:cubicBezTo>
                    <a:pt x="1653525" y="1178918"/>
                    <a:pt x="1675367" y="1172261"/>
                    <a:pt x="1696952" y="1165177"/>
                  </a:cubicBezTo>
                  <a:cubicBezTo>
                    <a:pt x="1696952" y="1165177"/>
                    <a:pt x="1696952" y="1165177"/>
                    <a:pt x="1696952" y="1165177"/>
                  </a:cubicBezTo>
                  <a:cubicBezTo>
                    <a:pt x="1696952" y="1165177"/>
                    <a:pt x="1696952" y="1165177"/>
                    <a:pt x="1696952" y="1165177"/>
                  </a:cubicBezTo>
                  <a:cubicBezTo>
                    <a:pt x="1696952" y="1165177"/>
                    <a:pt x="1696952" y="1165177"/>
                    <a:pt x="1696952" y="1165177"/>
                  </a:cubicBezTo>
                  <a:cubicBezTo>
                    <a:pt x="1696952" y="1165177"/>
                    <a:pt x="1696952" y="1165177"/>
                    <a:pt x="1696952" y="1165177"/>
                  </a:cubicBezTo>
                  <a:cubicBezTo>
                    <a:pt x="1709920" y="1160227"/>
                    <a:pt x="1722803" y="1155106"/>
                    <a:pt x="1735601" y="1149985"/>
                  </a:cubicBezTo>
                  <a:lnTo>
                    <a:pt x="1730481" y="1177723"/>
                  </a:lnTo>
                  <a:cubicBezTo>
                    <a:pt x="1730226" y="1178918"/>
                    <a:pt x="1730055" y="1180113"/>
                    <a:pt x="1729799" y="1181393"/>
                  </a:cubicBezTo>
                  <a:cubicBezTo>
                    <a:pt x="1726301" y="1182588"/>
                    <a:pt x="1722803" y="1183783"/>
                    <a:pt x="1719305" y="1185063"/>
                  </a:cubicBezTo>
                  <a:cubicBezTo>
                    <a:pt x="1719305" y="1185063"/>
                    <a:pt x="1719305" y="1185063"/>
                    <a:pt x="1719305" y="1185063"/>
                  </a:cubicBezTo>
                  <a:cubicBezTo>
                    <a:pt x="1719305" y="1185063"/>
                    <a:pt x="1719305" y="1185063"/>
                    <a:pt x="1719305" y="1185063"/>
                  </a:cubicBezTo>
                  <a:cubicBezTo>
                    <a:pt x="1719305" y="1185063"/>
                    <a:pt x="1719305" y="1185063"/>
                    <a:pt x="1719305" y="1185063"/>
                  </a:cubicBezTo>
                  <a:cubicBezTo>
                    <a:pt x="1719305" y="1185063"/>
                    <a:pt x="1719305" y="1185063"/>
                    <a:pt x="1719305" y="1185063"/>
                  </a:cubicBezTo>
                  <a:cubicBezTo>
                    <a:pt x="1718366" y="1185575"/>
                    <a:pt x="1717343" y="1186088"/>
                    <a:pt x="1716404" y="1186514"/>
                  </a:cubicBezTo>
                  <a:lnTo>
                    <a:pt x="1718623" y="1167567"/>
                  </a:lnTo>
                  <a:cubicBezTo>
                    <a:pt x="1718623" y="1167567"/>
                    <a:pt x="1718366" y="1167396"/>
                    <a:pt x="1718366" y="1167567"/>
                  </a:cubicBezTo>
                  <a:lnTo>
                    <a:pt x="1714698" y="1187453"/>
                  </a:lnTo>
                  <a:cubicBezTo>
                    <a:pt x="1707787" y="1191038"/>
                    <a:pt x="1700962" y="1194878"/>
                    <a:pt x="1694136" y="1198719"/>
                  </a:cubicBezTo>
                  <a:lnTo>
                    <a:pt x="1685178" y="1203584"/>
                  </a:lnTo>
                  <a:cubicBezTo>
                    <a:pt x="1685178" y="1203584"/>
                    <a:pt x="1685178" y="1203840"/>
                    <a:pt x="1685263" y="1203840"/>
                  </a:cubicBezTo>
                  <a:lnTo>
                    <a:pt x="1694989" y="1200597"/>
                  </a:lnTo>
                  <a:cubicBezTo>
                    <a:pt x="1701133" y="1198634"/>
                    <a:pt x="1707275" y="1196671"/>
                    <a:pt x="1713418" y="1194537"/>
                  </a:cubicBezTo>
                  <a:lnTo>
                    <a:pt x="1713418" y="1194537"/>
                  </a:lnTo>
                  <a:cubicBezTo>
                    <a:pt x="1712906" y="1197354"/>
                    <a:pt x="1712394" y="1200085"/>
                    <a:pt x="1711882" y="1202901"/>
                  </a:cubicBezTo>
                  <a:cubicBezTo>
                    <a:pt x="1710603" y="1202987"/>
                    <a:pt x="1709323" y="1203072"/>
                    <a:pt x="1708043" y="1203243"/>
                  </a:cubicBezTo>
                  <a:cubicBezTo>
                    <a:pt x="1708043" y="1203243"/>
                    <a:pt x="1708043" y="1203243"/>
                    <a:pt x="1708043" y="1203243"/>
                  </a:cubicBezTo>
                  <a:cubicBezTo>
                    <a:pt x="1708043" y="1203243"/>
                    <a:pt x="1707958" y="1203243"/>
                    <a:pt x="1707872" y="1203243"/>
                  </a:cubicBezTo>
                  <a:cubicBezTo>
                    <a:pt x="1707872" y="1203243"/>
                    <a:pt x="1707787" y="1203243"/>
                    <a:pt x="1707702" y="1203243"/>
                  </a:cubicBezTo>
                  <a:cubicBezTo>
                    <a:pt x="1707702" y="1203243"/>
                    <a:pt x="1707702" y="1203243"/>
                    <a:pt x="1707702" y="1203243"/>
                  </a:cubicBezTo>
                  <a:cubicBezTo>
                    <a:pt x="1688676" y="1205888"/>
                    <a:pt x="1669650" y="1209046"/>
                    <a:pt x="1650624" y="1212119"/>
                  </a:cubicBezTo>
                  <a:lnTo>
                    <a:pt x="1630404" y="1215277"/>
                  </a:lnTo>
                  <a:cubicBezTo>
                    <a:pt x="1630404" y="1215277"/>
                    <a:pt x="1630404" y="1215618"/>
                    <a:pt x="1630404" y="1215618"/>
                  </a:cubicBezTo>
                  <a:lnTo>
                    <a:pt x="1650966" y="1214167"/>
                  </a:lnTo>
                  <a:cubicBezTo>
                    <a:pt x="1670162" y="1212887"/>
                    <a:pt x="1689359" y="1211863"/>
                    <a:pt x="1708555" y="1210241"/>
                  </a:cubicBezTo>
                  <a:cubicBezTo>
                    <a:pt x="1708555" y="1210241"/>
                    <a:pt x="1708555" y="1210241"/>
                    <a:pt x="1708555" y="1210241"/>
                  </a:cubicBezTo>
                  <a:cubicBezTo>
                    <a:pt x="1708555" y="1210241"/>
                    <a:pt x="1708555" y="1210241"/>
                    <a:pt x="1708555" y="1210241"/>
                  </a:cubicBezTo>
                  <a:cubicBezTo>
                    <a:pt x="1708555" y="1210241"/>
                    <a:pt x="1708555" y="1210241"/>
                    <a:pt x="1708555" y="1210241"/>
                  </a:cubicBezTo>
                  <a:cubicBezTo>
                    <a:pt x="1708555" y="1210241"/>
                    <a:pt x="1708555" y="1210241"/>
                    <a:pt x="1708555" y="1210241"/>
                  </a:cubicBezTo>
                  <a:cubicBezTo>
                    <a:pt x="1709152" y="1210156"/>
                    <a:pt x="1709835" y="1210070"/>
                    <a:pt x="1710432" y="1209985"/>
                  </a:cubicBezTo>
                  <a:cubicBezTo>
                    <a:pt x="1709152" y="1216898"/>
                    <a:pt x="1707872" y="1223812"/>
                    <a:pt x="1706592" y="1230725"/>
                  </a:cubicBezTo>
                  <a:cubicBezTo>
                    <a:pt x="1703350" y="1230384"/>
                    <a:pt x="1700194" y="1230042"/>
                    <a:pt x="1696952" y="1229615"/>
                  </a:cubicBezTo>
                  <a:cubicBezTo>
                    <a:pt x="1697463" y="1226287"/>
                    <a:pt x="1697975" y="1222958"/>
                    <a:pt x="1698487" y="1219715"/>
                  </a:cubicBezTo>
                  <a:cubicBezTo>
                    <a:pt x="1698487" y="1219630"/>
                    <a:pt x="1698232" y="1219544"/>
                    <a:pt x="1698232" y="1219715"/>
                  </a:cubicBezTo>
                  <a:cubicBezTo>
                    <a:pt x="1697463" y="1222958"/>
                    <a:pt x="1696696" y="1226287"/>
                    <a:pt x="1695928" y="1229615"/>
                  </a:cubicBezTo>
                  <a:cubicBezTo>
                    <a:pt x="1681254" y="1227994"/>
                    <a:pt x="1666579" y="1226457"/>
                    <a:pt x="1651904" y="1225007"/>
                  </a:cubicBezTo>
                  <a:cubicBezTo>
                    <a:pt x="1651904" y="1225007"/>
                    <a:pt x="1651904" y="1225007"/>
                    <a:pt x="1651904" y="1225007"/>
                  </a:cubicBezTo>
                  <a:cubicBezTo>
                    <a:pt x="1651904" y="1225007"/>
                    <a:pt x="1651734" y="1225007"/>
                    <a:pt x="1651648" y="1225007"/>
                  </a:cubicBezTo>
                  <a:cubicBezTo>
                    <a:pt x="1651648" y="1225007"/>
                    <a:pt x="1651478" y="1225007"/>
                    <a:pt x="1651392" y="1225007"/>
                  </a:cubicBezTo>
                  <a:cubicBezTo>
                    <a:pt x="1651392" y="1225007"/>
                    <a:pt x="1651392" y="1225007"/>
                    <a:pt x="1651392" y="1225007"/>
                  </a:cubicBezTo>
                  <a:cubicBezTo>
                    <a:pt x="1621531" y="1223129"/>
                    <a:pt x="1591670" y="1221763"/>
                    <a:pt x="1561809" y="1220227"/>
                  </a:cubicBezTo>
                  <a:lnTo>
                    <a:pt x="1529986" y="1218520"/>
                  </a:lnTo>
                  <a:cubicBezTo>
                    <a:pt x="1529986" y="1218520"/>
                    <a:pt x="1529815" y="1218776"/>
                    <a:pt x="1529986" y="1218861"/>
                  </a:cubicBezTo>
                  <a:lnTo>
                    <a:pt x="1561809" y="1222361"/>
                  </a:lnTo>
                  <a:cubicBezTo>
                    <a:pt x="1591500" y="1225689"/>
                    <a:pt x="1621190" y="1229103"/>
                    <a:pt x="1650966" y="1232090"/>
                  </a:cubicBezTo>
                  <a:lnTo>
                    <a:pt x="1650966" y="1232090"/>
                  </a:lnTo>
                  <a:cubicBezTo>
                    <a:pt x="1650966" y="1232090"/>
                    <a:pt x="1650966" y="1232090"/>
                    <a:pt x="1650966" y="1232090"/>
                  </a:cubicBezTo>
                  <a:cubicBezTo>
                    <a:pt x="1650966" y="1232090"/>
                    <a:pt x="1650966" y="1232090"/>
                    <a:pt x="1650966" y="1232090"/>
                  </a:cubicBezTo>
                  <a:lnTo>
                    <a:pt x="1650966" y="1232090"/>
                  </a:lnTo>
                  <a:cubicBezTo>
                    <a:pt x="1665470" y="1233029"/>
                    <a:pt x="1680059" y="1233797"/>
                    <a:pt x="1694563" y="1234566"/>
                  </a:cubicBezTo>
                  <a:cubicBezTo>
                    <a:pt x="1693966" y="1237211"/>
                    <a:pt x="1693283" y="1239772"/>
                    <a:pt x="1692686" y="1242418"/>
                  </a:cubicBezTo>
                  <a:cubicBezTo>
                    <a:pt x="1691406" y="1247965"/>
                    <a:pt x="1690126" y="1253598"/>
                    <a:pt x="1688932" y="1259231"/>
                  </a:cubicBezTo>
                  <a:cubicBezTo>
                    <a:pt x="1686884" y="1260426"/>
                    <a:pt x="1684922" y="1261621"/>
                    <a:pt x="1682875" y="1262816"/>
                  </a:cubicBezTo>
                  <a:cubicBezTo>
                    <a:pt x="1670162" y="1261109"/>
                    <a:pt x="1657535" y="1259487"/>
                    <a:pt x="1644823" y="1258036"/>
                  </a:cubicBezTo>
                  <a:lnTo>
                    <a:pt x="1644823" y="1258036"/>
                  </a:lnTo>
                  <a:cubicBezTo>
                    <a:pt x="1644823" y="1258036"/>
                    <a:pt x="1644567" y="1258036"/>
                    <a:pt x="1644567" y="1258036"/>
                  </a:cubicBezTo>
                  <a:lnTo>
                    <a:pt x="1644311" y="1258036"/>
                  </a:lnTo>
                  <a:cubicBezTo>
                    <a:pt x="1644311" y="1258036"/>
                    <a:pt x="1644311" y="1258036"/>
                    <a:pt x="1644311" y="1258036"/>
                  </a:cubicBezTo>
                  <a:cubicBezTo>
                    <a:pt x="1606771" y="1254793"/>
                    <a:pt x="1569061" y="1252745"/>
                    <a:pt x="1531436" y="1251208"/>
                  </a:cubicBezTo>
                  <a:cubicBezTo>
                    <a:pt x="1518042" y="1250611"/>
                    <a:pt x="1504732" y="1250184"/>
                    <a:pt x="1491337" y="1249757"/>
                  </a:cubicBezTo>
                  <a:cubicBezTo>
                    <a:pt x="1491166" y="1249757"/>
                    <a:pt x="1491166" y="1250014"/>
                    <a:pt x="1491337" y="1250099"/>
                  </a:cubicBezTo>
                  <a:cubicBezTo>
                    <a:pt x="1504732" y="1251123"/>
                    <a:pt x="1518127" y="1252147"/>
                    <a:pt x="1531522" y="1253342"/>
                  </a:cubicBezTo>
                  <a:cubicBezTo>
                    <a:pt x="1568976" y="1256671"/>
                    <a:pt x="1606430" y="1260853"/>
                    <a:pt x="1643799" y="1265035"/>
                  </a:cubicBezTo>
                  <a:lnTo>
                    <a:pt x="1643799" y="1265035"/>
                  </a:lnTo>
                  <a:cubicBezTo>
                    <a:pt x="1643799" y="1265035"/>
                    <a:pt x="1643799" y="1265035"/>
                    <a:pt x="1643799" y="1265035"/>
                  </a:cubicBezTo>
                  <a:lnTo>
                    <a:pt x="1643885" y="1265035"/>
                  </a:lnTo>
                  <a:cubicBezTo>
                    <a:pt x="1643885" y="1265035"/>
                    <a:pt x="1643885" y="1265035"/>
                    <a:pt x="1643885" y="1265035"/>
                  </a:cubicBezTo>
                  <a:cubicBezTo>
                    <a:pt x="1654208" y="1265888"/>
                    <a:pt x="1664446" y="1266827"/>
                    <a:pt x="1674769" y="1267766"/>
                  </a:cubicBezTo>
                  <a:cubicBezTo>
                    <a:pt x="1672295" y="1269303"/>
                    <a:pt x="1669821" y="1270753"/>
                    <a:pt x="1667347" y="1272289"/>
                  </a:cubicBezTo>
                  <a:cubicBezTo>
                    <a:pt x="1660948" y="1271948"/>
                    <a:pt x="1654635" y="1271692"/>
                    <a:pt x="1648236" y="1271521"/>
                  </a:cubicBezTo>
                  <a:lnTo>
                    <a:pt x="1648236" y="1271521"/>
                  </a:lnTo>
                  <a:cubicBezTo>
                    <a:pt x="1648236" y="1271521"/>
                    <a:pt x="1648236" y="1271521"/>
                    <a:pt x="1648150" y="1271521"/>
                  </a:cubicBezTo>
                  <a:cubicBezTo>
                    <a:pt x="1648150" y="1271521"/>
                    <a:pt x="1648150" y="1271521"/>
                    <a:pt x="1648065" y="1271521"/>
                  </a:cubicBezTo>
                  <a:lnTo>
                    <a:pt x="1648065" y="1271521"/>
                  </a:lnTo>
                  <a:cubicBezTo>
                    <a:pt x="1635865" y="1272289"/>
                    <a:pt x="1623579" y="1273570"/>
                    <a:pt x="1611379" y="1274679"/>
                  </a:cubicBezTo>
                  <a:lnTo>
                    <a:pt x="1598325" y="1275789"/>
                  </a:lnTo>
                  <a:cubicBezTo>
                    <a:pt x="1598325" y="1275789"/>
                    <a:pt x="1598325" y="1276130"/>
                    <a:pt x="1598325" y="1276130"/>
                  </a:cubicBezTo>
                  <a:lnTo>
                    <a:pt x="1611464" y="1276728"/>
                  </a:lnTo>
                  <a:cubicBezTo>
                    <a:pt x="1623750" y="1277410"/>
                    <a:pt x="1635950" y="1278179"/>
                    <a:pt x="1648236" y="1278434"/>
                  </a:cubicBezTo>
                  <a:lnTo>
                    <a:pt x="1648236" y="1278434"/>
                  </a:lnTo>
                  <a:cubicBezTo>
                    <a:pt x="1648236" y="1278434"/>
                    <a:pt x="1648236" y="1278434"/>
                    <a:pt x="1648236" y="1278434"/>
                  </a:cubicBezTo>
                  <a:cubicBezTo>
                    <a:pt x="1648236" y="1278434"/>
                    <a:pt x="1648236" y="1278434"/>
                    <a:pt x="1648236" y="1278434"/>
                  </a:cubicBezTo>
                  <a:lnTo>
                    <a:pt x="1648236" y="1278434"/>
                  </a:lnTo>
                  <a:cubicBezTo>
                    <a:pt x="1651563" y="1278264"/>
                    <a:pt x="1654890" y="1278008"/>
                    <a:pt x="1658218" y="1277666"/>
                  </a:cubicBezTo>
                  <a:cubicBezTo>
                    <a:pt x="1656597" y="1278691"/>
                    <a:pt x="1654890" y="1279715"/>
                    <a:pt x="1653269" y="1280653"/>
                  </a:cubicBezTo>
                  <a:lnTo>
                    <a:pt x="1653269" y="1280653"/>
                  </a:lnTo>
                  <a:cubicBezTo>
                    <a:pt x="1653269" y="1280653"/>
                    <a:pt x="1653014" y="1280824"/>
                    <a:pt x="1653014" y="1280824"/>
                  </a:cubicBezTo>
                  <a:lnTo>
                    <a:pt x="1652757" y="1280995"/>
                  </a:lnTo>
                  <a:lnTo>
                    <a:pt x="1652757" y="1280995"/>
                  </a:lnTo>
                  <a:cubicBezTo>
                    <a:pt x="1619399" y="1302930"/>
                    <a:pt x="1586636" y="1325803"/>
                    <a:pt x="1554301" y="1349018"/>
                  </a:cubicBezTo>
                  <a:cubicBezTo>
                    <a:pt x="1542783" y="1357297"/>
                    <a:pt x="1531351" y="1365575"/>
                    <a:pt x="1519918" y="1373939"/>
                  </a:cubicBezTo>
                  <a:cubicBezTo>
                    <a:pt x="1519748" y="1374025"/>
                    <a:pt x="1519918" y="1374281"/>
                    <a:pt x="1520089" y="1374196"/>
                  </a:cubicBezTo>
                  <a:cubicBezTo>
                    <a:pt x="1531863" y="1366258"/>
                    <a:pt x="1543722" y="1358321"/>
                    <a:pt x="1555666" y="1350554"/>
                  </a:cubicBezTo>
                  <a:cubicBezTo>
                    <a:pt x="1589026" y="1328790"/>
                    <a:pt x="1622811" y="1307709"/>
                    <a:pt x="1656682" y="1286713"/>
                  </a:cubicBezTo>
                  <a:lnTo>
                    <a:pt x="1656682" y="1286713"/>
                  </a:lnTo>
                  <a:cubicBezTo>
                    <a:pt x="1656682" y="1286713"/>
                    <a:pt x="1656682" y="1286713"/>
                    <a:pt x="1656682" y="1286713"/>
                  </a:cubicBezTo>
                  <a:lnTo>
                    <a:pt x="1656682" y="1286713"/>
                  </a:lnTo>
                  <a:cubicBezTo>
                    <a:pt x="1656682" y="1286713"/>
                    <a:pt x="1656682" y="1286713"/>
                    <a:pt x="1656682" y="1286713"/>
                  </a:cubicBezTo>
                  <a:cubicBezTo>
                    <a:pt x="1661972" y="1283299"/>
                    <a:pt x="1667261" y="1279800"/>
                    <a:pt x="1672466" y="1276386"/>
                  </a:cubicBezTo>
                  <a:cubicBezTo>
                    <a:pt x="1676561" y="1275959"/>
                    <a:pt x="1680656" y="1275618"/>
                    <a:pt x="1684751" y="1275192"/>
                  </a:cubicBezTo>
                  <a:lnTo>
                    <a:pt x="1685434" y="1275192"/>
                  </a:lnTo>
                  <a:cubicBezTo>
                    <a:pt x="1683984" y="1282617"/>
                    <a:pt x="1682618" y="1290128"/>
                    <a:pt x="1681339" y="1297723"/>
                  </a:cubicBezTo>
                  <a:cubicBezTo>
                    <a:pt x="1678352" y="1299516"/>
                    <a:pt x="1675281" y="1301308"/>
                    <a:pt x="1672295" y="1303015"/>
                  </a:cubicBezTo>
                  <a:lnTo>
                    <a:pt x="1679462" y="1288506"/>
                  </a:lnTo>
                  <a:cubicBezTo>
                    <a:pt x="1679462" y="1288506"/>
                    <a:pt x="1679206" y="1288250"/>
                    <a:pt x="1679206" y="1288335"/>
                  </a:cubicBezTo>
                  <a:lnTo>
                    <a:pt x="1669650" y="1304466"/>
                  </a:lnTo>
                  <a:cubicBezTo>
                    <a:pt x="1666493" y="1306343"/>
                    <a:pt x="1663337" y="1308136"/>
                    <a:pt x="1660265" y="1310013"/>
                  </a:cubicBezTo>
                  <a:lnTo>
                    <a:pt x="1660265" y="1310013"/>
                  </a:lnTo>
                  <a:cubicBezTo>
                    <a:pt x="1660265" y="1310013"/>
                    <a:pt x="1660010" y="1310184"/>
                    <a:pt x="1660010" y="1310184"/>
                  </a:cubicBezTo>
                  <a:lnTo>
                    <a:pt x="1659753" y="1310355"/>
                  </a:lnTo>
                  <a:lnTo>
                    <a:pt x="1659753" y="1310355"/>
                  </a:lnTo>
                  <a:cubicBezTo>
                    <a:pt x="1649771" y="1316671"/>
                    <a:pt x="1639789" y="1323072"/>
                    <a:pt x="1629892" y="1329558"/>
                  </a:cubicBezTo>
                  <a:cubicBezTo>
                    <a:pt x="1630319" y="1328790"/>
                    <a:pt x="1630831" y="1327937"/>
                    <a:pt x="1631258" y="1327168"/>
                  </a:cubicBezTo>
                  <a:lnTo>
                    <a:pt x="1640557" y="1311720"/>
                  </a:lnTo>
                  <a:cubicBezTo>
                    <a:pt x="1640557" y="1311720"/>
                    <a:pt x="1640386" y="1311465"/>
                    <a:pt x="1640301" y="1311550"/>
                  </a:cubicBezTo>
                  <a:lnTo>
                    <a:pt x="1629637" y="1325973"/>
                  </a:lnTo>
                  <a:cubicBezTo>
                    <a:pt x="1627845" y="1328363"/>
                    <a:pt x="1626138" y="1330753"/>
                    <a:pt x="1624347" y="1333228"/>
                  </a:cubicBezTo>
                  <a:cubicBezTo>
                    <a:pt x="1604553" y="1346116"/>
                    <a:pt x="1584760" y="1359260"/>
                    <a:pt x="1565137" y="1372403"/>
                  </a:cubicBezTo>
                  <a:lnTo>
                    <a:pt x="1531778" y="1394764"/>
                  </a:lnTo>
                  <a:cubicBezTo>
                    <a:pt x="1531778" y="1394764"/>
                    <a:pt x="1531778" y="1395106"/>
                    <a:pt x="1531948" y="1395021"/>
                  </a:cubicBezTo>
                  <a:lnTo>
                    <a:pt x="1566502" y="1374025"/>
                  </a:lnTo>
                  <a:cubicBezTo>
                    <a:pt x="1583139" y="1364039"/>
                    <a:pt x="1599776" y="1354139"/>
                    <a:pt x="1616498" y="1344238"/>
                  </a:cubicBezTo>
                  <a:cubicBezTo>
                    <a:pt x="1611037" y="1351920"/>
                    <a:pt x="1605663" y="1359601"/>
                    <a:pt x="1600543" y="1367453"/>
                  </a:cubicBezTo>
                  <a:lnTo>
                    <a:pt x="1600543" y="1367453"/>
                  </a:lnTo>
                  <a:cubicBezTo>
                    <a:pt x="1600543" y="1367453"/>
                    <a:pt x="1600543" y="1367538"/>
                    <a:pt x="1600543" y="1367538"/>
                  </a:cubicBezTo>
                  <a:lnTo>
                    <a:pt x="1600543" y="1367538"/>
                  </a:lnTo>
                  <a:cubicBezTo>
                    <a:pt x="1600543" y="1367538"/>
                    <a:pt x="1600543" y="1367624"/>
                    <a:pt x="1600543" y="1367624"/>
                  </a:cubicBezTo>
                  <a:cubicBezTo>
                    <a:pt x="1596192" y="1375305"/>
                    <a:pt x="1592011" y="1383157"/>
                    <a:pt x="1588002" y="1391009"/>
                  </a:cubicBezTo>
                  <a:cubicBezTo>
                    <a:pt x="1580494" y="1396642"/>
                    <a:pt x="1573071" y="1402360"/>
                    <a:pt x="1565734" y="1408079"/>
                  </a:cubicBezTo>
                  <a:lnTo>
                    <a:pt x="1548244" y="1421735"/>
                  </a:lnTo>
                  <a:lnTo>
                    <a:pt x="1530839" y="1435561"/>
                  </a:lnTo>
                  <a:cubicBezTo>
                    <a:pt x="1530839" y="1435561"/>
                    <a:pt x="1530839" y="1435902"/>
                    <a:pt x="1531010" y="1435817"/>
                  </a:cubicBezTo>
                  <a:lnTo>
                    <a:pt x="1549012" y="1422588"/>
                  </a:lnTo>
                  <a:lnTo>
                    <a:pt x="1567184" y="1409530"/>
                  </a:lnTo>
                  <a:cubicBezTo>
                    <a:pt x="1573071" y="1405348"/>
                    <a:pt x="1578958" y="1401251"/>
                    <a:pt x="1584930" y="1397154"/>
                  </a:cubicBezTo>
                  <a:cubicBezTo>
                    <a:pt x="1582371" y="1402275"/>
                    <a:pt x="1579811" y="1407396"/>
                    <a:pt x="1577252" y="1412517"/>
                  </a:cubicBezTo>
                  <a:lnTo>
                    <a:pt x="1569403" y="1428648"/>
                  </a:lnTo>
                  <a:cubicBezTo>
                    <a:pt x="1569403" y="1428648"/>
                    <a:pt x="1569658" y="1428819"/>
                    <a:pt x="1569658" y="1428819"/>
                  </a:cubicBezTo>
                  <a:lnTo>
                    <a:pt x="1579129" y="1413456"/>
                  </a:lnTo>
                  <a:cubicBezTo>
                    <a:pt x="1583821" y="1406030"/>
                    <a:pt x="1588599" y="1398605"/>
                    <a:pt x="1593462" y="1391265"/>
                  </a:cubicBezTo>
                  <a:cubicBezTo>
                    <a:pt x="1601909" y="1385547"/>
                    <a:pt x="1610270" y="1379828"/>
                    <a:pt x="1618801" y="1374110"/>
                  </a:cubicBezTo>
                  <a:cubicBezTo>
                    <a:pt x="1624262" y="1370526"/>
                    <a:pt x="1629722" y="1366941"/>
                    <a:pt x="1635182" y="1363356"/>
                  </a:cubicBezTo>
                  <a:cubicBezTo>
                    <a:pt x="1634244" y="1364892"/>
                    <a:pt x="1633391" y="1366514"/>
                    <a:pt x="1632452" y="1368050"/>
                  </a:cubicBezTo>
                  <a:cubicBezTo>
                    <a:pt x="1632452" y="1368050"/>
                    <a:pt x="1632452" y="1368050"/>
                    <a:pt x="1632452" y="1368050"/>
                  </a:cubicBezTo>
                  <a:lnTo>
                    <a:pt x="1632452" y="1368221"/>
                  </a:lnTo>
                  <a:cubicBezTo>
                    <a:pt x="1632452" y="1368221"/>
                    <a:pt x="1632282" y="1368307"/>
                    <a:pt x="1632282" y="1368392"/>
                  </a:cubicBezTo>
                  <a:cubicBezTo>
                    <a:pt x="1632282" y="1368392"/>
                    <a:pt x="1632282" y="1368392"/>
                    <a:pt x="1632282" y="1368392"/>
                  </a:cubicBezTo>
                  <a:cubicBezTo>
                    <a:pt x="1627162" y="1378463"/>
                    <a:pt x="1622043" y="1388534"/>
                    <a:pt x="1617095" y="1398691"/>
                  </a:cubicBezTo>
                  <a:cubicBezTo>
                    <a:pt x="1602505" y="1408420"/>
                    <a:pt x="1588002" y="1418235"/>
                    <a:pt x="1573412" y="1428050"/>
                  </a:cubicBezTo>
                  <a:lnTo>
                    <a:pt x="1575972" y="1426088"/>
                  </a:lnTo>
                  <a:cubicBezTo>
                    <a:pt x="1575972" y="1426088"/>
                    <a:pt x="1575972" y="1425746"/>
                    <a:pt x="1575802" y="1425831"/>
                  </a:cubicBezTo>
                  <a:lnTo>
                    <a:pt x="1553363" y="1441621"/>
                  </a:lnTo>
                  <a:lnTo>
                    <a:pt x="1554131" y="1442730"/>
                  </a:lnTo>
                  <a:lnTo>
                    <a:pt x="1569061" y="1433513"/>
                  </a:lnTo>
                  <a:cubicBezTo>
                    <a:pt x="1583736" y="1424551"/>
                    <a:pt x="1598496" y="1415504"/>
                    <a:pt x="1613255" y="1406542"/>
                  </a:cubicBezTo>
                  <a:cubicBezTo>
                    <a:pt x="1609501" y="1414224"/>
                    <a:pt x="1605747" y="1421905"/>
                    <a:pt x="1601909" y="1429501"/>
                  </a:cubicBezTo>
                  <a:lnTo>
                    <a:pt x="1591159" y="1451180"/>
                  </a:lnTo>
                  <a:cubicBezTo>
                    <a:pt x="1591159" y="1451180"/>
                    <a:pt x="1591329" y="1451436"/>
                    <a:pt x="1591414" y="1451350"/>
                  </a:cubicBezTo>
                  <a:lnTo>
                    <a:pt x="1603785" y="1430355"/>
                  </a:lnTo>
                  <a:cubicBezTo>
                    <a:pt x="1609417" y="1420881"/>
                    <a:pt x="1615133" y="1411407"/>
                    <a:pt x="1620763" y="1401934"/>
                  </a:cubicBezTo>
                  <a:cubicBezTo>
                    <a:pt x="1631002" y="1395704"/>
                    <a:pt x="1641154" y="1389473"/>
                    <a:pt x="1651392" y="1383242"/>
                  </a:cubicBezTo>
                  <a:cubicBezTo>
                    <a:pt x="1649942" y="1385888"/>
                    <a:pt x="1648406" y="1388534"/>
                    <a:pt x="1646956" y="1391094"/>
                  </a:cubicBezTo>
                  <a:lnTo>
                    <a:pt x="1646956" y="1391094"/>
                  </a:lnTo>
                  <a:cubicBezTo>
                    <a:pt x="1646956" y="1391094"/>
                    <a:pt x="1646870" y="1391265"/>
                    <a:pt x="1646870" y="1391265"/>
                  </a:cubicBezTo>
                  <a:lnTo>
                    <a:pt x="1646870" y="1391436"/>
                  </a:lnTo>
                  <a:cubicBezTo>
                    <a:pt x="1646870" y="1391436"/>
                    <a:pt x="1646785" y="1391436"/>
                    <a:pt x="1646785" y="1391436"/>
                  </a:cubicBezTo>
                  <a:cubicBezTo>
                    <a:pt x="1640557" y="1403385"/>
                    <a:pt x="1634414" y="1415419"/>
                    <a:pt x="1628186" y="1427367"/>
                  </a:cubicBezTo>
                  <a:cubicBezTo>
                    <a:pt x="1626821" y="1428136"/>
                    <a:pt x="1625456" y="1428904"/>
                    <a:pt x="1624005" y="1429587"/>
                  </a:cubicBezTo>
                  <a:cubicBezTo>
                    <a:pt x="1615133" y="1434281"/>
                    <a:pt x="1606174" y="1438804"/>
                    <a:pt x="1597131" y="1443328"/>
                  </a:cubicBezTo>
                  <a:cubicBezTo>
                    <a:pt x="1597045" y="1443328"/>
                    <a:pt x="1597131" y="1443669"/>
                    <a:pt x="1597216" y="1443584"/>
                  </a:cubicBezTo>
                  <a:cubicBezTo>
                    <a:pt x="1606516" y="1439572"/>
                    <a:pt x="1615730" y="1435476"/>
                    <a:pt x="1624944" y="1431294"/>
                  </a:cubicBezTo>
                  <a:cubicBezTo>
                    <a:pt x="1625371" y="1431123"/>
                    <a:pt x="1625797" y="1430867"/>
                    <a:pt x="1626224" y="1430696"/>
                  </a:cubicBezTo>
                  <a:cubicBezTo>
                    <a:pt x="1620081" y="1442389"/>
                    <a:pt x="1613938" y="1454082"/>
                    <a:pt x="1607625" y="1465689"/>
                  </a:cubicBezTo>
                  <a:cubicBezTo>
                    <a:pt x="1606601" y="1467481"/>
                    <a:pt x="1605663" y="1469274"/>
                    <a:pt x="1604638" y="1471066"/>
                  </a:cubicBezTo>
                  <a:cubicBezTo>
                    <a:pt x="1599946" y="1473882"/>
                    <a:pt x="1595254" y="1476699"/>
                    <a:pt x="1590561" y="1479515"/>
                  </a:cubicBezTo>
                  <a:cubicBezTo>
                    <a:pt x="1572474" y="1482759"/>
                    <a:pt x="1554387" y="1485746"/>
                    <a:pt x="1536300" y="1488818"/>
                  </a:cubicBezTo>
                  <a:lnTo>
                    <a:pt x="1536300" y="1488818"/>
                  </a:lnTo>
                  <a:cubicBezTo>
                    <a:pt x="1536300" y="1488818"/>
                    <a:pt x="1536129" y="1488818"/>
                    <a:pt x="1536129" y="1488818"/>
                  </a:cubicBezTo>
                  <a:lnTo>
                    <a:pt x="1535958" y="1488818"/>
                  </a:lnTo>
                  <a:cubicBezTo>
                    <a:pt x="1535958" y="1488818"/>
                    <a:pt x="1535958" y="1488818"/>
                    <a:pt x="1535958" y="1488818"/>
                  </a:cubicBezTo>
                  <a:cubicBezTo>
                    <a:pt x="1514373" y="1493513"/>
                    <a:pt x="1492873" y="1498292"/>
                    <a:pt x="1471203" y="1502559"/>
                  </a:cubicBezTo>
                  <a:cubicBezTo>
                    <a:pt x="1463524" y="1504011"/>
                    <a:pt x="1455760" y="1505462"/>
                    <a:pt x="1448081" y="1506912"/>
                  </a:cubicBezTo>
                  <a:cubicBezTo>
                    <a:pt x="1447996" y="1506912"/>
                    <a:pt x="1448081" y="1507254"/>
                    <a:pt x="1448081" y="1507169"/>
                  </a:cubicBezTo>
                  <a:cubicBezTo>
                    <a:pt x="1455930" y="1506315"/>
                    <a:pt x="1463780" y="1505462"/>
                    <a:pt x="1471629" y="1504523"/>
                  </a:cubicBezTo>
                  <a:cubicBezTo>
                    <a:pt x="1493556" y="1502047"/>
                    <a:pt x="1515568" y="1499231"/>
                    <a:pt x="1537409" y="1495561"/>
                  </a:cubicBezTo>
                  <a:lnTo>
                    <a:pt x="1537409" y="1495561"/>
                  </a:lnTo>
                  <a:cubicBezTo>
                    <a:pt x="1537409" y="1495561"/>
                    <a:pt x="1537409" y="1495561"/>
                    <a:pt x="1537409" y="1495561"/>
                  </a:cubicBezTo>
                  <a:lnTo>
                    <a:pt x="1537409" y="1495561"/>
                  </a:lnTo>
                  <a:cubicBezTo>
                    <a:pt x="1537409" y="1495561"/>
                    <a:pt x="1537409" y="1495561"/>
                    <a:pt x="1537409" y="1495561"/>
                  </a:cubicBezTo>
                  <a:cubicBezTo>
                    <a:pt x="1558311" y="1491038"/>
                    <a:pt x="1578958" y="1485575"/>
                    <a:pt x="1599519" y="1479942"/>
                  </a:cubicBezTo>
                  <a:cubicBezTo>
                    <a:pt x="1597728" y="1483271"/>
                    <a:pt x="1595851" y="1486599"/>
                    <a:pt x="1594059" y="1489843"/>
                  </a:cubicBezTo>
                  <a:lnTo>
                    <a:pt x="1583139" y="1496415"/>
                  </a:lnTo>
                  <a:cubicBezTo>
                    <a:pt x="1583139" y="1496415"/>
                    <a:pt x="1583139" y="1496756"/>
                    <a:pt x="1583309" y="1496670"/>
                  </a:cubicBezTo>
                  <a:lnTo>
                    <a:pt x="1593291" y="1491293"/>
                  </a:lnTo>
                  <a:cubicBezTo>
                    <a:pt x="1593291" y="1491293"/>
                    <a:pt x="1593291" y="1491464"/>
                    <a:pt x="1593206" y="1491464"/>
                  </a:cubicBezTo>
                  <a:cubicBezTo>
                    <a:pt x="1593206" y="1491550"/>
                    <a:pt x="1593377" y="1491721"/>
                    <a:pt x="1593462" y="1491635"/>
                  </a:cubicBezTo>
                  <a:cubicBezTo>
                    <a:pt x="1593633" y="1491379"/>
                    <a:pt x="1593718" y="1491208"/>
                    <a:pt x="1593889" y="1490952"/>
                  </a:cubicBezTo>
                  <a:lnTo>
                    <a:pt x="1614962" y="1479601"/>
                  </a:lnTo>
                  <a:cubicBezTo>
                    <a:pt x="1624262" y="1474651"/>
                    <a:pt x="1633476" y="1469701"/>
                    <a:pt x="1642775" y="1464750"/>
                  </a:cubicBezTo>
                  <a:cubicBezTo>
                    <a:pt x="1640984" y="1468847"/>
                    <a:pt x="1639192" y="1473029"/>
                    <a:pt x="1637315" y="1477126"/>
                  </a:cubicBezTo>
                  <a:cubicBezTo>
                    <a:pt x="1636632" y="1478747"/>
                    <a:pt x="1635865" y="1480284"/>
                    <a:pt x="1635097" y="1481905"/>
                  </a:cubicBezTo>
                  <a:cubicBezTo>
                    <a:pt x="1620934" y="1490952"/>
                    <a:pt x="1606857" y="1500085"/>
                    <a:pt x="1592694" y="1509131"/>
                  </a:cubicBezTo>
                  <a:lnTo>
                    <a:pt x="1584930" y="1514082"/>
                  </a:lnTo>
                  <a:cubicBezTo>
                    <a:pt x="1569744" y="1516130"/>
                    <a:pt x="1554643" y="1518178"/>
                    <a:pt x="1539456" y="1520312"/>
                  </a:cubicBezTo>
                  <a:lnTo>
                    <a:pt x="1539456" y="1520312"/>
                  </a:lnTo>
                  <a:cubicBezTo>
                    <a:pt x="1539456" y="1520312"/>
                    <a:pt x="1539200" y="1520312"/>
                    <a:pt x="1539200" y="1520312"/>
                  </a:cubicBezTo>
                  <a:lnTo>
                    <a:pt x="1538944" y="1520312"/>
                  </a:lnTo>
                  <a:cubicBezTo>
                    <a:pt x="1538944" y="1520312"/>
                    <a:pt x="1538944" y="1520312"/>
                    <a:pt x="1538944" y="1520312"/>
                  </a:cubicBezTo>
                  <a:cubicBezTo>
                    <a:pt x="1509595" y="1525604"/>
                    <a:pt x="1480332" y="1531407"/>
                    <a:pt x="1451067" y="1537125"/>
                  </a:cubicBezTo>
                  <a:lnTo>
                    <a:pt x="1435455" y="1540113"/>
                  </a:lnTo>
                  <a:cubicBezTo>
                    <a:pt x="1432895" y="1540540"/>
                    <a:pt x="1430165" y="1541223"/>
                    <a:pt x="1427690" y="1541478"/>
                  </a:cubicBezTo>
                  <a:cubicBezTo>
                    <a:pt x="1426411" y="1541478"/>
                    <a:pt x="1425131" y="1541223"/>
                    <a:pt x="1424022" y="1540625"/>
                  </a:cubicBezTo>
                  <a:cubicBezTo>
                    <a:pt x="1423510" y="1540369"/>
                    <a:pt x="1422913" y="1539942"/>
                    <a:pt x="1422657" y="1539430"/>
                  </a:cubicBezTo>
                  <a:cubicBezTo>
                    <a:pt x="1422315" y="1538918"/>
                    <a:pt x="1422401" y="1538235"/>
                    <a:pt x="1422827" y="1537808"/>
                  </a:cubicBezTo>
                  <a:cubicBezTo>
                    <a:pt x="1422827" y="1537723"/>
                    <a:pt x="1422657" y="1537467"/>
                    <a:pt x="1422572" y="1537638"/>
                  </a:cubicBezTo>
                  <a:cubicBezTo>
                    <a:pt x="1422060" y="1538150"/>
                    <a:pt x="1421889" y="1539003"/>
                    <a:pt x="1422315" y="1539686"/>
                  </a:cubicBezTo>
                  <a:cubicBezTo>
                    <a:pt x="1422657" y="1540369"/>
                    <a:pt x="1423254" y="1540796"/>
                    <a:pt x="1423852" y="1541137"/>
                  </a:cubicBezTo>
                  <a:cubicBezTo>
                    <a:pt x="1425046" y="1541820"/>
                    <a:pt x="1426411" y="1542161"/>
                    <a:pt x="1427776" y="1542247"/>
                  </a:cubicBezTo>
                  <a:cubicBezTo>
                    <a:pt x="1430591" y="1542076"/>
                    <a:pt x="1433065" y="1541564"/>
                    <a:pt x="1435796" y="1541308"/>
                  </a:cubicBezTo>
                  <a:lnTo>
                    <a:pt x="1451665" y="1539174"/>
                  </a:lnTo>
                  <a:cubicBezTo>
                    <a:pt x="1481184" y="1535248"/>
                    <a:pt x="1510789" y="1531493"/>
                    <a:pt x="1540309" y="1527225"/>
                  </a:cubicBezTo>
                  <a:lnTo>
                    <a:pt x="1540309" y="1527225"/>
                  </a:lnTo>
                  <a:cubicBezTo>
                    <a:pt x="1540309" y="1527225"/>
                    <a:pt x="1540309" y="1527225"/>
                    <a:pt x="1540309" y="1527225"/>
                  </a:cubicBezTo>
                  <a:lnTo>
                    <a:pt x="1540309" y="1527225"/>
                  </a:lnTo>
                  <a:cubicBezTo>
                    <a:pt x="1540309" y="1527225"/>
                    <a:pt x="1540309" y="1527225"/>
                    <a:pt x="1540309" y="1527225"/>
                  </a:cubicBezTo>
                  <a:cubicBezTo>
                    <a:pt x="1551571" y="1525177"/>
                    <a:pt x="1562833" y="1523043"/>
                    <a:pt x="1574010" y="1520910"/>
                  </a:cubicBezTo>
                  <a:lnTo>
                    <a:pt x="1566246" y="1525860"/>
                  </a:lnTo>
                  <a:cubicBezTo>
                    <a:pt x="1566246" y="1525860"/>
                    <a:pt x="1566246" y="1526201"/>
                    <a:pt x="1566416" y="1526116"/>
                  </a:cubicBezTo>
                  <a:lnTo>
                    <a:pt x="1576569" y="1520398"/>
                  </a:lnTo>
                  <a:cubicBezTo>
                    <a:pt x="1593633" y="1517154"/>
                    <a:pt x="1610696" y="1513826"/>
                    <a:pt x="1627674" y="1510497"/>
                  </a:cubicBezTo>
                  <a:cubicBezTo>
                    <a:pt x="1622043" y="1513911"/>
                    <a:pt x="1616412" y="1517325"/>
                    <a:pt x="1610781" y="1520653"/>
                  </a:cubicBezTo>
                  <a:lnTo>
                    <a:pt x="1591670" y="1531919"/>
                  </a:lnTo>
                  <a:cubicBezTo>
                    <a:pt x="1576313" y="1533456"/>
                    <a:pt x="1560956" y="1535163"/>
                    <a:pt x="1545599" y="1537125"/>
                  </a:cubicBezTo>
                  <a:lnTo>
                    <a:pt x="1545599" y="1537125"/>
                  </a:lnTo>
                  <a:cubicBezTo>
                    <a:pt x="1545599" y="1537125"/>
                    <a:pt x="1545343" y="1537125"/>
                    <a:pt x="1545343" y="1537125"/>
                  </a:cubicBezTo>
                  <a:lnTo>
                    <a:pt x="1545087" y="1537125"/>
                  </a:lnTo>
                  <a:cubicBezTo>
                    <a:pt x="1545087" y="1537125"/>
                    <a:pt x="1545087" y="1537125"/>
                    <a:pt x="1545087" y="1537125"/>
                  </a:cubicBezTo>
                  <a:cubicBezTo>
                    <a:pt x="1521539" y="1540966"/>
                    <a:pt x="1498077" y="1545319"/>
                    <a:pt x="1474615" y="1549843"/>
                  </a:cubicBezTo>
                  <a:cubicBezTo>
                    <a:pt x="1428288" y="1543015"/>
                    <a:pt x="1371296" y="1565035"/>
                    <a:pt x="1347834" y="1625888"/>
                  </a:cubicBezTo>
                  <a:cubicBezTo>
                    <a:pt x="1342629" y="1639373"/>
                    <a:pt x="1339985" y="1653200"/>
                    <a:pt x="1339728" y="1666941"/>
                  </a:cubicBezTo>
                  <a:lnTo>
                    <a:pt x="1310550" y="1672403"/>
                  </a:lnTo>
                  <a:cubicBezTo>
                    <a:pt x="1300483" y="1674280"/>
                    <a:pt x="1290415" y="1676158"/>
                    <a:pt x="1280348" y="1677950"/>
                  </a:cubicBezTo>
                  <a:lnTo>
                    <a:pt x="1273522" y="1677950"/>
                  </a:lnTo>
                  <a:cubicBezTo>
                    <a:pt x="1252023" y="1678121"/>
                    <a:pt x="1230608" y="1677695"/>
                    <a:pt x="1209193" y="1677438"/>
                  </a:cubicBezTo>
                  <a:lnTo>
                    <a:pt x="1209193" y="1677438"/>
                  </a:lnTo>
                  <a:cubicBezTo>
                    <a:pt x="1209193" y="1677438"/>
                    <a:pt x="1209022" y="1677438"/>
                    <a:pt x="1209022" y="1677438"/>
                  </a:cubicBezTo>
                  <a:lnTo>
                    <a:pt x="1208852" y="1677438"/>
                  </a:lnTo>
                  <a:cubicBezTo>
                    <a:pt x="1208852" y="1677438"/>
                    <a:pt x="1208852" y="1677438"/>
                    <a:pt x="1208852" y="1677438"/>
                  </a:cubicBezTo>
                  <a:cubicBezTo>
                    <a:pt x="1187437" y="1678207"/>
                    <a:pt x="1166023" y="1679231"/>
                    <a:pt x="1144523" y="1679743"/>
                  </a:cubicBezTo>
                  <a:lnTo>
                    <a:pt x="1144267" y="1679743"/>
                  </a:lnTo>
                  <a:cubicBezTo>
                    <a:pt x="1148533" y="1678207"/>
                    <a:pt x="1152799" y="1676585"/>
                    <a:pt x="1157064" y="1675049"/>
                  </a:cubicBezTo>
                  <a:lnTo>
                    <a:pt x="1175237" y="1668391"/>
                  </a:lnTo>
                  <a:cubicBezTo>
                    <a:pt x="1187437" y="1668391"/>
                    <a:pt x="1199638" y="1668391"/>
                    <a:pt x="1211753" y="1668391"/>
                  </a:cubicBezTo>
                  <a:cubicBezTo>
                    <a:pt x="1211753" y="1668391"/>
                    <a:pt x="1211753" y="1668391"/>
                    <a:pt x="1211753" y="1668391"/>
                  </a:cubicBezTo>
                  <a:cubicBezTo>
                    <a:pt x="1211753" y="1668391"/>
                    <a:pt x="1211753" y="1668391"/>
                    <a:pt x="1211753" y="1668391"/>
                  </a:cubicBezTo>
                  <a:lnTo>
                    <a:pt x="1211753" y="1668391"/>
                  </a:lnTo>
                  <a:cubicBezTo>
                    <a:pt x="1236750" y="1667112"/>
                    <a:pt x="1261749" y="1665319"/>
                    <a:pt x="1286661" y="1663697"/>
                  </a:cubicBezTo>
                  <a:lnTo>
                    <a:pt x="1313451" y="1661990"/>
                  </a:lnTo>
                  <a:cubicBezTo>
                    <a:pt x="1313451" y="1661990"/>
                    <a:pt x="1313536" y="1661649"/>
                    <a:pt x="1313451" y="1661649"/>
                  </a:cubicBezTo>
                  <a:lnTo>
                    <a:pt x="1286832" y="1661649"/>
                  </a:lnTo>
                  <a:cubicBezTo>
                    <a:pt x="1261834" y="1661393"/>
                    <a:pt x="1236750" y="1661137"/>
                    <a:pt x="1211753" y="1661393"/>
                  </a:cubicBezTo>
                  <a:cubicBezTo>
                    <a:pt x="1211753" y="1661393"/>
                    <a:pt x="1211753" y="1661393"/>
                    <a:pt x="1211753" y="1661393"/>
                  </a:cubicBezTo>
                  <a:cubicBezTo>
                    <a:pt x="1211753" y="1661393"/>
                    <a:pt x="1211667" y="1661393"/>
                    <a:pt x="1211582" y="1661393"/>
                  </a:cubicBezTo>
                  <a:cubicBezTo>
                    <a:pt x="1211582" y="1661393"/>
                    <a:pt x="1211497" y="1661393"/>
                    <a:pt x="1211411" y="1661393"/>
                  </a:cubicBezTo>
                  <a:lnTo>
                    <a:pt x="1211411" y="1661393"/>
                  </a:lnTo>
                  <a:cubicBezTo>
                    <a:pt x="1186414" y="1662673"/>
                    <a:pt x="1161416" y="1664466"/>
                    <a:pt x="1136418" y="1666087"/>
                  </a:cubicBezTo>
                  <a:lnTo>
                    <a:pt x="1109798" y="1667794"/>
                  </a:lnTo>
                  <a:cubicBezTo>
                    <a:pt x="1109798" y="1667794"/>
                    <a:pt x="1109713" y="1668136"/>
                    <a:pt x="1109798" y="1668136"/>
                  </a:cubicBezTo>
                  <a:lnTo>
                    <a:pt x="1136588" y="1668136"/>
                  </a:lnTo>
                  <a:cubicBezTo>
                    <a:pt x="1148533" y="1668307"/>
                    <a:pt x="1160477" y="1668391"/>
                    <a:pt x="1172336" y="1668477"/>
                  </a:cubicBezTo>
                  <a:lnTo>
                    <a:pt x="1156126" y="1673256"/>
                  </a:lnTo>
                  <a:cubicBezTo>
                    <a:pt x="1148276" y="1675561"/>
                    <a:pt x="1140427" y="1677780"/>
                    <a:pt x="1132578" y="1680084"/>
                  </a:cubicBezTo>
                  <a:lnTo>
                    <a:pt x="1121487" y="1680255"/>
                  </a:lnTo>
                  <a:cubicBezTo>
                    <a:pt x="1121487" y="1680255"/>
                    <a:pt x="1121402" y="1680511"/>
                    <a:pt x="1121487" y="1680597"/>
                  </a:cubicBezTo>
                  <a:lnTo>
                    <a:pt x="1129251" y="1681109"/>
                  </a:lnTo>
                  <a:cubicBezTo>
                    <a:pt x="1114064" y="1685547"/>
                    <a:pt x="1098793" y="1689985"/>
                    <a:pt x="1083691" y="1694593"/>
                  </a:cubicBezTo>
                  <a:lnTo>
                    <a:pt x="1083691" y="1694593"/>
                  </a:lnTo>
                  <a:cubicBezTo>
                    <a:pt x="1083691" y="1694593"/>
                    <a:pt x="1083691" y="1694593"/>
                    <a:pt x="1083691" y="1694593"/>
                  </a:cubicBezTo>
                  <a:cubicBezTo>
                    <a:pt x="1083691" y="1694593"/>
                    <a:pt x="1083691" y="1694593"/>
                    <a:pt x="1083691" y="1694593"/>
                  </a:cubicBezTo>
                  <a:cubicBezTo>
                    <a:pt x="1083691" y="1694593"/>
                    <a:pt x="1083691" y="1694593"/>
                    <a:pt x="1083691" y="1694593"/>
                  </a:cubicBezTo>
                  <a:cubicBezTo>
                    <a:pt x="1075245" y="1697581"/>
                    <a:pt x="1066799" y="1700653"/>
                    <a:pt x="1058438" y="1703726"/>
                  </a:cubicBezTo>
                  <a:cubicBezTo>
                    <a:pt x="1057414" y="1703385"/>
                    <a:pt x="1056390" y="1703043"/>
                    <a:pt x="1055281" y="1702702"/>
                  </a:cubicBezTo>
                  <a:close/>
                  <a:moveTo>
                    <a:pt x="1442536" y="969302"/>
                  </a:moveTo>
                  <a:lnTo>
                    <a:pt x="1428373" y="984665"/>
                  </a:lnTo>
                  <a:cubicBezTo>
                    <a:pt x="1419927" y="993712"/>
                    <a:pt x="1411395" y="1002844"/>
                    <a:pt x="1403034" y="1011977"/>
                  </a:cubicBezTo>
                  <a:cubicBezTo>
                    <a:pt x="1402863" y="1006770"/>
                    <a:pt x="1402607" y="1001564"/>
                    <a:pt x="1402266" y="996358"/>
                  </a:cubicBezTo>
                  <a:cubicBezTo>
                    <a:pt x="1412078" y="982446"/>
                    <a:pt x="1421462" y="968278"/>
                    <a:pt x="1430506" y="953940"/>
                  </a:cubicBezTo>
                  <a:cubicBezTo>
                    <a:pt x="1435028" y="946770"/>
                    <a:pt x="1439464" y="939601"/>
                    <a:pt x="1443901" y="932432"/>
                  </a:cubicBezTo>
                  <a:cubicBezTo>
                    <a:pt x="1443901" y="932346"/>
                    <a:pt x="1443730" y="932176"/>
                    <a:pt x="1443645" y="932261"/>
                  </a:cubicBezTo>
                  <a:cubicBezTo>
                    <a:pt x="1438782" y="939089"/>
                    <a:pt x="1433919" y="945917"/>
                    <a:pt x="1428885" y="952659"/>
                  </a:cubicBezTo>
                  <a:cubicBezTo>
                    <a:pt x="1420012" y="964608"/>
                    <a:pt x="1410883" y="976216"/>
                    <a:pt x="1401583" y="987823"/>
                  </a:cubicBezTo>
                  <a:cubicBezTo>
                    <a:pt x="1401328" y="985092"/>
                    <a:pt x="1401071" y="982361"/>
                    <a:pt x="1400816" y="979630"/>
                  </a:cubicBezTo>
                  <a:cubicBezTo>
                    <a:pt x="1404911" y="974935"/>
                    <a:pt x="1409006" y="970241"/>
                    <a:pt x="1413016" y="965462"/>
                  </a:cubicBezTo>
                  <a:cubicBezTo>
                    <a:pt x="1413016" y="965462"/>
                    <a:pt x="1413016" y="965462"/>
                    <a:pt x="1413016" y="965462"/>
                  </a:cubicBezTo>
                  <a:cubicBezTo>
                    <a:pt x="1413016" y="965462"/>
                    <a:pt x="1413016" y="965462"/>
                    <a:pt x="1413016" y="965462"/>
                  </a:cubicBezTo>
                  <a:cubicBezTo>
                    <a:pt x="1413016" y="965462"/>
                    <a:pt x="1413016" y="965462"/>
                    <a:pt x="1413016" y="965462"/>
                  </a:cubicBezTo>
                  <a:cubicBezTo>
                    <a:pt x="1413016" y="965462"/>
                    <a:pt x="1413016" y="965462"/>
                    <a:pt x="1413016" y="965462"/>
                  </a:cubicBezTo>
                  <a:cubicBezTo>
                    <a:pt x="1424022" y="950782"/>
                    <a:pt x="1434686" y="935761"/>
                    <a:pt x="1445437" y="920825"/>
                  </a:cubicBezTo>
                  <a:lnTo>
                    <a:pt x="1457040" y="904864"/>
                  </a:lnTo>
                  <a:cubicBezTo>
                    <a:pt x="1457040" y="904864"/>
                    <a:pt x="1456869" y="904608"/>
                    <a:pt x="1456784" y="904694"/>
                  </a:cubicBezTo>
                  <a:lnTo>
                    <a:pt x="1443901" y="919459"/>
                  </a:lnTo>
                  <a:cubicBezTo>
                    <a:pt x="1431786" y="933285"/>
                    <a:pt x="1419500" y="946941"/>
                    <a:pt x="1407641" y="961024"/>
                  </a:cubicBezTo>
                  <a:cubicBezTo>
                    <a:pt x="1407641" y="961024"/>
                    <a:pt x="1407641" y="961024"/>
                    <a:pt x="1407641" y="961024"/>
                  </a:cubicBezTo>
                  <a:cubicBezTo>
                    <a:pt x="1407641" y="961024"/>
                    <a:pt x="1407641" y="961024"/>
                    <a:pt x="1407641" y="961109"/>
                  </a:cubicBezTo>
                  <a:cubicBezTo>
                    <a:pt x="1407641" y="961109"/>
                    <a:pt x="1407641" y="961109"/>
                    <a:pt x="1407556" y="961194"/>
                  </a:cubicBezTo>
                  <a:cubicBezTo>
                    <a:pt x="1407556" y="961194"/>
                    <a:pt x="1407556" y="961194"/>
                    <a:pt x="1407556" y="961194"/>
                  </a:cubicBezTo>
                  <a:cubicBezTo>
                    <a:pt x="1405082" y="964523"/>
                    <a:pt x="1402607" y="967851"/>
                    <a:pt x="1400133" y="971180"/>
                  </a:cubicBezTo>
                  <a:cubicBezTo>
                    <a:pt x="1399877" y="968449"/>
                    <a:pt x="1399621" y="965718"/>
                    <a:pt x="1399365" y="962987"/>
                  </a:cubicBezTo>
                  <a:cubicBezTo>
                    <a:pt x="1399792" y="962475"/>
                    <a:pt x="1400304" y="962048"/>
                    <a:pt x="1400730" y="961536"/>
                  </a:cubicBezTo>
                  <a:lnTo>
                    <a:pt x="1400730" y="961536"/>
                  </a:lnTo>
                  <a:cubicBezTo>
                    <a:pt x="1400730" y="961536"/>
                    <a:pt x="1400730" y="961536"/>
                    <a:pt x="1400730" y="961536"/>
                  </a:cubicBezTo>
                  <a:lnTo>
                    <a:pt x="1400730" y="961536"/>
                  </a:lnTo>
                  <a:cubicBezTo>
                    <a:pt x="1400730" y="961536"/>
                    <a:pt x="1400730" y="961536"/>
                    <a:pt x="1400730" y="961536"/>
                  </a:cubicBezTo>
                  <a:cubicBezTo>
                    <a:pt x="1410457" y="950099"/>
                    <a:pt x="1419927" y="938321"/>
                    <a:pt x="1429568" y="926799"/>
                  </a:cubicBezTo>
                  <a:lnTo>
                    <a:pt x="1439976" y="914509"/>
                  </a:lnTo>
                  <a:cubicBezTo>
                    <a:pt x="1439976" y="914509"/>
                    <a:pt x="1439806" y="914253"/>
                    <a:pt x="1439720" y="914338"/>
                  </a:cubicBezTo>
                  <a:lnTo>
                    <a:pt x="1428032" y="925348"/>
                  </a:lnTo>
                  <a:cubicBezTo>
                    <a:pt x="1418050" y="934736"/>
                    <a:pt x="1408068" y="944210"/>
                    <a:pt x="1398341" y="953940"/>
                  </a:cubicBezTo>
                  <a:cubicBezTo>
                    <a:pt x="1398000" y="950014"/>
                    <a:pt x="1397659" y="946002"/>
                    <a:pt x="1397318" y="942076"/>
                  </a:cubicBezTo>
                  <a:cubicBezTo>
                    <a:pt x="1399280" y="939601"/>
                    <a:pt x="1401242" y="937126"/>
                    <a:pt x="1403119" y="934651"/>
                  </a:cubicBezTo>
                  <a:lnTo>
                    <a:pt x="1403119" y="934651"/>
                  </a:lnTo>
                  <a:cubicBezTo>
                    <a:pt x="1403119" y="934651"/>
                    <a:pt x="1403119" y="934651"/>
                    <a:pt x="1403119" y="934651"/>
                  </a:cubicBezTo>
                  <a:lnTo>
                    <a:pt x="1403119" y="934651"/>
                  </a:lnTo>
                  <a:cubicBezTo>
                    <a:pt x="1403119" y="934651"/>
                    <a:pt x="1403119" y="934651"/>
                    <a:pt x="1403119" y="934651"/>
                  </a:cubicBezTo>
                  <a:cubicBezTo>
                    <a:pt x="1410969" y="922702"/>
                    <a:pt x="1418391" y="910497"/>
                    <a:pt x="1425899" y="898463"/>
                  </a:cubicBezTo>
                  <a:lnTo>
                    <a:pt x="1434004" y="885576"/>
                  </a:lnTo>
                  <a:cubicBezTo>
                    <a:pt x="1434004" y="885576"/>
                    <a:pt x="1433834" y="885320"/>
                    <a:pt x="1433748" y="885405"/>
                  </a:cubicBezTo>
                  <a:lnTo>
                    <a:pt x="1424278" y="897268"/>
                  </a:lnTo>
                  <a:cubicBezTo>
                    <a:pt x="1415320" y="908364"/>
                    <a:pt x="1406191" y="919374"/>
                    <a:pt x="1397488" y="930640"/>
                  </a:cubicBezTo>
                  <a:lnTo>
                    <a:pt x="1397488" y="930640"/>
                  </a:lnTo>
                  <a:cubicBezTo>
                    <a:pt x="1397488" y="930640"/>
                    <a:pt x="1397488" y="930640"/>
                    <a:pt x="1397488" y="930640"/>
                  </a:cubicBezTo>
                  <a:lnTo>
                    <a:pt x="1397488" y="930640"/>
                  </a:lnTo>
                  <a:cubicBezTo>
                    <a:pt x="1397488" y="930640"/>
                    <a:pt x="1397488" y="930725"/>
                    <a:pt x="1397488" y="930725"/>
                  </a:cubicBezTo>
                  <a:cubicBezTo>
                    <a:pt x="1397147" y="931237"/>
                    <a:pt x="1396806" y="931749"/>
                    <a:pt x="1396550" y="932261"/>
                  </a:cubicBezTo>
                  <a:cubicBezTo>
                    <a:pt x="1395867" y="924495"/>
                    <a:pt x="1395099" y="916813"/>
                    <a:pt x="1394332" y="909046"/>
                  </a:cubicBezTo>
                  <a:lnTo>
                    <a:pt x="1394587" y="908022"/>
                  </a:lnTo>
                  <a:cubicBezTo>
                    <a:pt x="1394587" y="908022"/>
                    <a:pt x="1394332" y="907851"/>
                    <a:pt x="1394332" y="907937"/>
                  </a:cubicBezTo>
                  <a:lnTo>
                    <a:pt x="1394332" y="908193"/>
                  </a:lnTo>
                  <a:cubicBezTo>
                    <a:pt x="1393564" y="901024"/>
                    <a:pt x="1392881" y="893854"/>
                    <a:pt x="1392199" y="886685"/>
                  </a:cubicBezTo>
                  <a:cubicBezTo>
                    <a:pt x="1392028" y="884637"/>
                    <a:pt x="1391858" y="882588"/>
                    <a:pt x="1391687" y="880540"/>
                  </a:cubicBezTo>
                  <a:lnTo>
                    <a:pt x="1392796" y="876785"/>
                  </a:lnTo>
                  <a:cubicBezTo>
                    <a:pt x="1392796" y="876785"/>
                    <a:pt x="1392540" y="876614"/>
                    <a:pt x="1392540" y="876699"/>
                  </a:cubicBezTo>
                  <a:lnTo>
                    <a:pt x="1391516" y="878918"/>
                  </a:lnTo>
                  <a:cubicBezTo>
                    <a:pt x="1391260" y="876102"/>
                    <a:pt x="1391004" y="873285"/>
                    <a:pt x="1390833" y="870384"/>
                  </a:cubicBezTo>
                  <a:cubicBezTo>
                    <a:pt x="1393137" y="862617"/>
                    <a:pt x="1395441" y="854850"/>
                    <a:pt x="1397744" y="846998"/>
                  </a:cubicBezTo>
                  <a:lnTo>
                    <a:pt x="1402351" y="831721"/>
                  </a:lnTo>
                  <a:cubicBezTo>
                    <a:pt x="1402351" y="831721"/>
                    <a:pt x="1402095" y="831550"/>
                    <a:pt x="1402095" y="831635"/>
                  </a:cubicBezTo>
                  <a:lnTo>
                    <a:pt x="1395867" y="846230"/>
                  </a:lnTo>
                  <a:cubicBezTo>
                    <a:pt x="1393991" y="850668"/>
                    <a:pt x="1392028" y="855106"/>
                    <a:pt x="1390151" y="859544"/>
                  </a:cubicBezTo>
                  <a:cubicBezTo>
                    <a:pt x="1389895" y="855192"/>
                    <a:pt x="1389554" y="850839"/>
                    <a:pt x="1389298" y="846401"/>
                  </a:cubicBezTo>
                  <a:cubicBezTo>
                    <a:pt x="1395099" y="830099"/>
                    <a:pt x="1400986" y="813883"/>
                    <a:pt x="1406788" y="797581"/>
                  </a:cubicBezTo>
                  <a:lnTo>
                    <a:pt x="1413954" y="778463"/>
                  </a:lnTo>
                  <a:cubicBezTo>
                    <a:pt x="1413954" y="778463"/>
                    <a:pt x="1413699" y="778293"/>
                    <a:pt x="1413699" y="778378"/>
                  </a:cubicBezTo>
                  <a:lnTo>
                    <a:pt x="1404996" y="796642"/>
                  </a:lnTo>
                  <a:cubicBezTo>
                    <a:pt x="1399450" y="808335"/>
                    <a:pt x="1393905" y="820028"/>
                    <a:pt x="1388530" y="831806"/>
                  </a:cubicBezTo>
                  <a:cubicBezTo>
                    <a:pt x="1388359" y="828734"/>
                    <a:pt x="1388274" y="825576"/>
                    <a:pt x="1388104" y="822503"/>
                  </a:cubicBezTo>
                  <a:cubicBezTo>
                    <a:pt x="1388530" y="821564"/>
                    <a:pt x="1388957" y="820625"/>
                    <a:pt x="1389298" y="819687"/>
                  </a:cubicBezTo>
                  <a:lnTo>
                    <a:pt x="1389298" y="819687"/>
                  </a:lnTo>
                  <a:cubicBezTo>
                    <a:pt x="1389298" y="819687"/>
                    <a:pt x="1389298" y="819687"/>
                    <a:pt x="1389298" y="819687"/>
                  </a:cubicBezTo>
                  <a:lnTo>
                    <a:pt x="1389298" y="819687"/>
                  </a:lnTo>
                  <a:cubicBezTo>
                    <a:pt x="1389298" y="819687"/>
                    <a:pt x="1389298" y="819687"/>
                    <a:pt x="1389298" y="819687"/>
                  </a:cubicBezTo>
                  <a:cubicBezTo>
                    <a:pt x="1395782" y="802275"/>
                    <a:pt x="1402351" y="784864"/>
                    <a:pt x="1409689" y="767795"/>
                  </a:cubicBezTo>
                  <a:cubicBezTo>
                    <a:pt x="1412333" y="761650"/>
                    <a:pt x="1415064" y="755590"/>
                    <a:pt x="1417879" y="749616"/>
                  </a:cubicBezTo>
                  <a:cubicBezTo>
                    <a:pt x="1417879" y="749616"/>
                    <a:pt x="1417623" y="749445"/>
                    <a:pt x="1417623" y="749445"/>
                  </a:cubicBezTo>
                  <a:cubicBezTo>
                    <a:pt x="1414296" y="755163"/>
                    <a:pt x="1411054" y="760967"/>
                    <a:pt x="1407897" y="766770"/>
                  </a:cubicBezTo>
                  <a:cubicBezTo>
                    <a:pt x="1400645" y="780000"/>
                    <a:pt x="1393734" y="793399"/>
                    <a:pt x="1387336" y="807140"/>
                  </a:cubicBezTo>
                  <a:cubicBezTo>
                    <a:pt x="1387079" y="801763"/>
                    <a:pt x="1386909" y="796301"/>
                    <a:pt x="1386653" y="790924"/>
                  </a:cubicBezTo>
                  <a:cubicBezTo>
                    <a:pt x="1389810" y="785120"/>
                    <a:pt x="1393052" y="779402"/>
                    <a:pt x="1396294" y="773684"/>
                  </a:cubicBezTo>
                  <a:lnTo>
                    <a:pt x="1396294" y="773684"/>
                  </a:lnTo>
                  <a:cubicBezTo>
                    <a:pt x="1396294" y="773684"/>
                    <a:pt x="1396294" y="773684"/>
                    <a:pt x="1396294" y="773684"/>
                  </a:cubicBezTo>
                  <a:lnTo>
                    <a:pt x="1396294" y="773684"/>
                  </a:lnTo>
                  <a:cubicBezTo>
                    <a:pt x="1396294" y="773684"/>
                    <a:pt x="1396294" y="773684"/>
                    <a:pt x="1396294" y="773684"/>
                  </a:cubicBezTo>
                  <a:cubicBezTo>
                    <a:pt x="1405679" y="755163"/>
                    <a:pt x="1415405" y="736642"/>
                    <a:pt x="1425387" y="718293"/>
                  </a:cubicBezTo>
                  <a:lnTo>
                    <a:pt x="1436308" y="698748"/>
                  </a:lnTo>
                  <a:cubicBezTo>
                    <a:pt x="1436308" y="698748"/>
                    <a:pt x="1436137" y="698492"/>
                    <a:pt x="1436052" y="698577"/>
                  </a:cubicBezTo>
                  <a:lnTo>
                    <a:pt x="1423766" y="717098"/>
                  </a:lnTo>
                  <a:cubicBezTo>
                    <a:pt x="1412163" y="734509"/>
                    <a:pt x="1400645" y="752005"/>
                    <a:pt x="1390237" y="770270"/>
                  </a:cubicBezTo>
                  <a:lnTo>
                    <a:pt x="1390237" y="770270"/>
                  </a:lnTo>
                  <a:cubicBezTo>
                    <a:pt x="1390237" y="770270"/>
                    <a:pt x="1390237" y="770441"/>
                    <a:pt x="1390237" y="770441"/>
                  </a:cubicBezTo>
                  <a:lnTo>
                    <a:pt x="1390237" y="770611"/>
                  </a:lnTo>
                  <a:cubicBezTo>
                    <a:pt x="1390237" y="770611"/>
                    <a:pt x="1390237" y="770611"/>
                    <a:pt x="1390237" y="770611"/>
                  </a:cubicBezTo>
                  <a:cubicBezTo>
                    <a:pt x="1388871" y="773342"/>
                    <a:pt x="1387592" y="776073"/>
                    <a:pt x="1386312" y="778805"/>
                  </a:cubicBezTo>
                  <a:cubicBezTo>
                    <a:pt x="1386226" y="776415"/>
                    <a:pt x="1386141" y="774025"/>
                    <a:pt x="1385971" y="771721"/>
                  </a:cubicBezTo>
                  <a:cubicBezTo>
                    <a:pt x="1385971" y="771379"/>
                    <a:pt x="1385971" y="771038"/>
                    <a:pt x="1385971" y="770697"/>
                  </a:cubicBezTo>
                  <a:cubicBezTo>
                    <a:pt x="1390919" y="762503"/>
                    <a:pt x="1396038" y="754310"/>
                    <a:pt x="1401071" y="746116"/>
                  </a:cubicBezTo>
                  <a:lnTo>
                    <a:pt x="1401071" y="746116"/>
                  </a:lnTo>
                  <a:cubicBezTo>
                    <a:pt x="1401071" y="746116"/>
                    <a:pt x="1401071" y="746116"/>
                    <a:pt x="1401071" y="746116"/>
                  </a:cubicBezTo>
                  <a:lnTo>
                    <a:pt x="1401071" y="746116"/>
                  </a:lnTo>
                  <a:cubicBezTo>
                    <a:pt x="1401071" y="746116"/>
                    <a:pt x="1401071" y="746116"/>
                    <a:pt x="1401071" y="746116"/>
                  </a:cubicBezTo>
                  <a:cubicBezTo>
                    <a:pt x="1409006" y="731180"/>
                    <a:pt x="1416940" y="716159"/>
                    <a:pt x="1425302" y="701394"/>
                  </a:cubicBezTo>
                  <a:cubicBezTo>
                    <a:pt x="1428288" y="696102"/>
                    <a:pt x="1431359" y="690896"/>
                    <a:pt x="1434516" y="685689"/>
                  </a:cubicBezTo>
                  <a:cubicBezTo>
                    <a:pt x="1434516" y="685689"/>
                    <a:pt x="1434345" y="685433"/>
                    <a:pt x="1434260" y="685519"/>
                  </a:cubicBezTo>
                  <a:cubicBezTo>
                    <a:pt x="1430677" y="690384"/>
                    <a:pt x="1427179" y="695248"/>
                    <a:pt x="1423595" y="700199"/>
                  </a:cubicBezTo>
                  <a:cubicBezTo>
                    <a:pt x="1413699" y="714025"/>
                    <a:pt x="1403973" y="728022"/>
                    <a:pt x="1395014" y="742532"/>
                  </a:cubicBezTo>
                  <a:lnTo>
                    <a:pt x="1395014" y="742532"/>
                  </a:lnTo>
                  <a:cubicBezTo>
                    <a:pt x="1395014" y="742532"/>
                    <a:pt x="1395014" y="742617"/>
                    <a:pt x="1395014" y="742617"/>
                  </a:cubicBezTo>
                  <a:lnTo>
                    <a:pt x="1395014" y="742617"/>
                  </a:lnTo>
                  <a:cubicBezTo>
                    <a:pt x="1395014" y="742617"/>
                    <a:pt x="1395014" y="742702"/>
                    <a:pt x="1395014" y="742702"/>
                  </a:cubicBezTo>
                  <a:cubicBezTo>
                    <a:pt x="1391858" y="748591"/>
                    <a:pt x="1388871" y="754566"/>
                    <a:pt x="1385971" y="760540"/>
                  </a:cubicBezTo>
                  <a:cubicBezTo>
                    <a:pt x="1386226" y="750384"/>
                    <a:pt x="1387506" y="740398"/>
                    <a:pt x="1389554" y="730583"/>
                  </a:cubicBezTo>
                  <a:cubicBezTo>
                    <a:pt x="1393308" y="724950"/>
                    <a:pt x="1397147" y="719402"/>
                    <a:pt x="1400986" y="713855"/>
                  </a:cubicBezTo>
                  <a:lnTo>
                    <a:pt x="1400986" y="713855"/>
                  </a:lnTo>
                  <a:cubicBezTo>
                    <a:pt x="1400986" y="713855"/>
                    <a:pt x="1400986" y="713855"/>
                    <a:pt x="1400986" y="713855"/>
                  </a:cubicBezTo>
                  <a:lnTo>
                    <a:pt x="1400986" y="713855"/>
                  </a:lnTo>
                  <a:cubicBezTo>
                    <a:pt x="1400986" y="713855"/>
                    <a:pt x="1400986" y="713855"/>
                    <a:pt x="1400986" y="713855"/>
                  </a:cubicBezTo>
                  <a:cubicBezTo>
                    <a:pt x="1407385" y="703954"/>
                    <a:pt x="1414040" y="694224"/>
                    <a:pt x="1420951" y="684580"/>
                  </a:cubicBezTo>
                  <a:cubicBezTo>
                    <a:pt x="1421206" y="684153"/>
                    <a:pt x="1421548" y="683812"/>
                    <a:pt x="1421804" y="683385"/>
                  </a:cubicBezTo>
                  <a:cubicBezTo>
                    <a:pt x="1425643" y="681934"/>
                    <a:pt x="1429482" y="680569"/>
                    <a:pt x="1433322" y="679032"/>
                  </a:cubicBezTo>
                  <a:cubicBezTo>
                    <a:pt x="1433322" y="679032"/>
                    <a:pt x="1433322" y="679032"/>
                    <a:pt x="1433322" y="679032"/>
                  </a:cubicBezTo>
                  <a:cubicBezTo>
                    <a:pt x="1433322" y="679032"/>
                    <a:pt x="1433322" y="679032"/>
                    <a:pt x="1433322" y="679032"/>
                  </a:cubicBezTo>
                  <a:cubicBezTo>
                    <a:pt x="1433322" y="679032"/>
                    <a:pt x="1433322" y="679032"/>
                    <a:pt x="1433322" y="679032"/>
                  </a:cubicBezTo>
                  <a:cubicBezTo>
                    <a:pt x="1433322" y="679032"/>
                    <a:pt x="1433322" y="679032"/>
                    <a:pt x="1433322" y="679032"/>
                  </a:cubicBezTo>
                  <a:cubicBezTo>
                    <a:pt x="1445010" y="673314"/>
                    <a:pt x="1456528" y="667169"/>
                    <a:pt x="1468046" y="661109"/>
                  </a:cubicBezTo>
                  <a:lnTo>
                    <a:pt x="1470861" y="659658"/>
                  </a:lnTo>
                  <a:lnTo>
                    <a:pt x="1478113" y="656842"/>
                  </a:lnTo>
                  <a:cubicBezTo>
                    <a:pt x="1489972" y="652318"/>
                    <a:pt x="1501831" y="647795"/>
                    <a:pt x="1513776" y="643186"/>
                  </a:cubicBezTo>
                  <a:cubicBezTo>
                    <a:pt x="1513776" y="643186"/>
                    <a:pt x="1513776" y="643186"/>
                    <a:pt x="1513776" y="643186"/>
                  </a:cubicBezTo>
                  <a:cubicBezTo>
                    <a:pt x="1500807" y="650867"/>
                    <a:pt x="1488948" y="659573"/>
                    <a:pt x="1478454" y="669303"/>
                  </a:cubicBezTo>
                  <a:lnTo>
                    <a:pt x="1477175" y="670241"/>
                  </a:lnTo>
                  <a:lnTo>
                    <a:pt x="1475212" y="671692"/>
                  </a:lnTo>
                  <a:lnTo>
                    <a:pt x="1476492" y="671180"/>
                  </a:lnTo>
                  <a:cubicBezTo>
                    <a:pt x="1456016" y="690810"/>
                    <a:pt x="1440744" y="714623"/>
                    <a:pt x="1431786" y="743300"/>
                  </a:cubicBezTo>
                  <a:cubicBezTo>
                    <a:pt x="1417538" y="789388"/>
                    <a:pt x="1421548" y="834793"/>
                    <a:pt x="1443133" y="877980"/>
                  </a:cubicBezTo>
                  <a:cubicBezTo>
                    <a:pt x="1444327" y="880455"/>
                    <a:pt x="1445693" y="882844"/>
                    <a:pt x="1446972" y="885234"/>
                  </a:cubicBezTo>
                  <a:lnTo>
                    <a:pt x="1443474" y="886685"/>
                  </a:lnTo>
                  <a:lnTo>
                    <a:pt x="1444925" y="882247"/>
                  </a:lnTo>
                  <a:cubicBezTo>
                    <a:pt x="1444925" y="882247"/>
                    <a:pt x="1444668" y="882076"/>
                    <a:pt x="1444668" y="882162"/>
                  </a:cubicBezTo>
                  <a:lnTo>
                    <a:pt x="1442280" y="887368"/>
                  </a:lnTo>
                  <a:lnTo>
                    <a:pt x="1441853" y="888307"/>
                  </a:lnTo>
                  <a:lnTo>
                    <a:pt x="1442877" y="888051"/>
                  </a:lnTo>
                  <a:lnTo>
                    <a:pt x="1447740" y="886685"/>
                  </a:lnTo>
                  <a:cubicBezTo>
                    <a:pt x="1450726" y="891977"/>
                    <a:pt x="1453883" y="897098"/>
                    <a:pt x="1457296" y="901962"/>
                  </a:cubicBezTo>
                  <a:cubicBezTo>
                    <a:pt x="1455675" y="902987"/>
                    <a:pt x="1454139" y="904011"/>
                    <a:pt x="1452518" y="905035"/>
                  </a:cubicBezTo>
                  <a:cubicBezTo>
                    <a:pt x="1452518" y="905035"/>
                    <a:pt x="1452603" y="905291"/>
                    <a:pt x="1452688" y="905291"/>
                  </a:cubicBezTo>
                  <a:cubicBezTo>
                    <a:pt x="1454480" y="904523"/>
                    <a:pt x="1456187" y="903755"/>
                    <a:pt x="1457978" y="902987"/>
                  </a:cubicBezTo>
                  <a:cubicBezTo>
                    <a:pt x="1460794" y="907083"/>
                    <a:pt x="1463780" y="910924"/>
                    <a:pt x="1466937" y="914680"/>
                  </a:cubicBezTo>
                  <a:cubicBezTo>
                    <a:pt x="1465230" y="916472"/>
                    <a:pt x="1463524" y="918179"/>
                    <a:pt x="1461817" y="919971"/>
                  </a:cubicBezTo>
                  <a:lnTo>
                    <a:pt x="1452006" y="929872"/>
                  </a:lnTo>
                  <a:cubicBezTo>
                    <a:pt x="1452006" y="929872"/>
                    <a:pt x="1452176" y="930128"/>
                    <a:pt x="1452176" y="930128"/>
                  </a:cubicBezTo>
                  <a:lnTo>
                    <a:pt x="1463097" y="921593"/>
                  </a:lnTo>
                  <a:cubicBezTo>
                    <a:pt x="1465059" y="920142"/>
                    <a:pt x="1466937" y="918605"/>
                    <a:pt x="1468899" y="917154"/>
                  </a:cubicBezTo>
                  <a:cubicBezTo>
                    <a:pt x="1470179" y="918605"/>
                    <a:pt x="1471458" y="920056"/>
                    <a:pt x="1472738" y="921422"/>
                  </a:cubicBezTo>
                  <a:cubicBezTo>
                    <a:pt x="1472055" y="922361"/>
                    <a:pt x="1471288" y="923214"/>
                    <a:pt x="1470605" y="924153"/>
                  </a:cubicBezTo>
                  <a:lnTo>
                    <a:pt x="1470605" y="924153"/>
                  </a:lnTo>
                  <a:cubicBezTo>
                    <a:pt x="1470605" y="924153"/>
                    <a:pt x="1470605" y="924153"/>
                    <a:pt x="1470605" y="924153"/>
                  </a:cubicBezTo>
                  <a:lnTo>
                    <a:pt x="1470605" y="924153"/>
                  </a:lnTo>
                  <a:cubicBezTo>
                    <a:pt x="1470605" y="924153"/>
                    <a:pt x="1470605" y="924153"/>
                    <a:pt x="1470605" y="924153"/>
                  </a:cubicBezTo>
                  <a:cubicBezTo>
                    <a:pt x="1463780" y="934736"/>
                    <a:pt x="1457466" y="945746"/>
                    <a:pt x="1451238" y="956671"/>
                  </a:cubicBezTo>
                  <a:lnTo>
                    <a:pt x="1444498" y="968363"/>
                  </a:lnTo>
                  <a:cubicBezTo>
                    <a:pt x="1444498" y="968363"/>
                    <a:pt x="1444754" y="968534"/>
                    <a:pt x="1444754" y="968534"/>
                  </a:cubicBezTo>
                  <a:lnTo>
                    <a:pt x="1452945" y="957866"/>
                  </a:lnTo>
                  <a:cubicBezTo>
                    <a:pt x="1460708" y="947965"/>
                    <a:pt x="1468728" y="938150"/>
                    <a:pt x="1476321" y="928250"/>
                  </a:cubicBezTo>
                  <a:lnTo>
                    <a:pt x="1476321" y="928250"/>
                  </a:lnTo>
                  <a:cubicBezTo>
                    <a:pt x="1476321" y="928250"/>
                    <a:pt x="1476321" y="928250"/>
                    <a:pt x="1476321" y="928250"/>
                  </a:cubicBezTo>
                  <a:lnTo>
                    <a:pt x="1476321" y="928250"/>
                  </a:lnTo>
                  <a:cubicBezTo>
                    <a:pt x="1476321" y="928250"/>
                    <a:pt x="1476321" y="928250"/>
                    <a:pt x="1476321" y="928250"/>
                  </a:cubicBezTo>
                  <a:cubicBezTo>
                    <a:pt x="1476662" y="927652"/>
                    <a:pt x="1477089" y="927055"/>
                    <a:pt x="1477431" y="926458"/>
                  </a:cubicBezTo>
                  <a:cubicBezTo>
                    <a:pt x="1480246" y="929274"/>
                    <a:pt x="1483061" y="932090"/>
                    <a:pt x="1486048" y="934736"/>
                  </a:cubicBezTo>
                  <a:cubicBezTo>
                    <a:pt x="1478113" y="947026"/>
                    <a:pt x="1470520" y="959487"/>
                    <a:pt x="1462926" y="971863"/>
                  </a:cubicBezTo>
                  <a:lnTo>
                    <a:pt x="1450385" y="986116"/>
                  </a:lnTo>
                  <a:cubicBezTo>
                    <a:pt x="1435198" y="1003100"/>
                    <a:pt x="1419671" y="1019743"/>
                    <a:pt x="1404228" y="1036557"/>
                  </a:cubicBezTo>
                  <a:lnTo>
                    <a:pt x="1404228" y="1036557"/>
                  </a:lnTo>
                  <a:cubicBezTo>
                    <a:pt x="1404228" y="1036557"/>
                    <a:pt x="1404143" y="1036642"/>
                    <a:pt x="1404143" y="1036642"/>
                  </a:cubicBezTo>
                  <a:lnTo>
                    <a:pt x="1404058" y="1036642"/>
                  </a:lnTo>
                  <a:cubicBezTo>
                    <a:pt x="1404058" y="1036642"/>
                    <a:pt x="1404058" y="1036813"/>
                    <a:pt x="1404058" y="1036813"/>
                  </a:cubicBezTo>
                  <a:cubicBezTo>
                    <a:pt x="1403716" y="1037240"/>
                    <a:pt x="1403375" y="1037667"/>
                    <a:pt x="1403034" y="1038008"/>
                  </a:cubicBezTo>
                  <a:cubicBezTo>
                    <a:pt x="1403204" y="1032375"/>
                    <a:pt x="1403290" y="1026742"/>
                    <a:pt x="1403204" y="1021109"/>
                  </a:cubicBezTo>
                  <a:cubicBezTo>
                    <a:pt x="1412163" y="1009672"/>
                    <a:pt x="1421036" y="998150"/>
                    <a:pt x="1429909" y="986628"/>
                  </a:cubicBezTo>
                  <a:lnTo>
                    <a:pt x="1442877" y="969985"/>
                  </a:lnTo>
                  <a:cubicBezTo>
                    <a:pt x="1442877" y="969985"/>
                    <a:pt x="1442706" y="969729"/>
                    <a:pt x="1442621" y="969815"/>
                  </a:cubicBezTo>
                  <a:close/>
                  <a:moveTo>
                    <a:pt x="1380937" y="957012"/>
                  </a:moveTo>
                  <a:cubicBezTo>
                    <a:pt x="1382813" y="950782"/>
                    <a:pt x="1384605" y="944551"/>
                    <a:pt x="1386312" y="938235"/>
                  </a:cubicBezTo>
                  <a:cubicBezTo>
                    <a:pt x="1386567" y="940711"/>
                    <a:pt x="1386824" y="943271"/>
                    <a:pt x="1386994" y="945746"/>
                  </a:cubicBezTo>
                  <a:cubicBezTo>
                    <a:pt x="1386994" y="946173"/>
                    <a:pt x="1386994" y="946600"/>
                    <a:pt x="1387079" y="947026"/>
                  </a:cubicBezTo>
                  <a:cubicBezTo>
                    <a:pt x="1385032" y="950355"/>
                    <a:pt x="1382984" y="953598"/>
                    <a:pt x="1380937" y="956927"/>
                  </a:cubicBezTo>
                  <a:close/>
                  <a:moveTo>
                    <a:pt x="1376842" y="967681"/>
                  </a:moveTo>
                  <a:cubicBezTo>
                    <a:pt x="1380425" y="963243"/>
                    <a:pt x="1384008" y="958890"/>
                    <a:pt x="1387592" y="954452"/>
                  </a:cubicBezTo>
                  <a:cubicBezTo>
                    <a:pt x="1387847" y="958207"/>
                    <a:pt x="1388104" y="961877"/>
                    <a:pt x="1388359" y="965633"/>
                  </a:cubicBezTo>
                  <a:cubicBezTo>
                    <a:pt x="1381193" y="974423"/>
                    <a:pt x="1374197" y="983385"/>
                    <a:pt x="1367286" y="992261"/>
                  </a:cubicBezTo>
                  <a:lnTo>
                    <a:pt x="1365153" y="994992"/>
                  </a:lnTo>
                  <a:cubicBezTo>
                    <a:pt x="1369078" y="985860"/>
                    <a:pt x="1373088" y="976813"/>
                    <a:pt x="1376842" y="967681"/>
                  </a:cubicBezTo>
                  <a:close/>
                  <a:moveTo>
                    <a:pt x="1475298" y="584125"/>
                  </a:moveTo>
                  <a:cubicBezTo>
                    <a:pt x="1477687" y="584125"/>
                    <a:pt x="1480075" y="583954"/>
                    <a:pt x="1482464" y="583954"/>
                  </a:cubicBezTo>
                  <a:cubicBezTo>
                    <a:pt x="1485280" y="583954"/>
                    <a:pt x="1488095" y="583954"/>
                    <a:pt x="1490996" y="583869"/>
                  </a:cubicBezTo>
                  <a:cubicBezTo>
                    <a:pt x="1488266" y="585234"/>
                    <a:pt x="1485621" y="586685"/>
                    <a:pt x="1482891" y="588136"/>
                  </a:cubicBezTo>
                  <a:cubicBezTo>
                    <a:pt x="1481953" y="588648"/>
                    <a:pt x="1480928" y="589246"/>
                    <a:pt x="1479990" y="589758"/>
                  </a:cubicBezTo>
                  <a:cubicBezTo>
                    <a:pt x="1475298" y="591892"/>
                    <a:pt x="1470520" y="594025"/>
                    <a:pt x="1465913" y="596244"/>
                  </a:cubicBezTo>
                  <a:cubicBezTo>
                    <a:pt x="1463097" y="597525"/>
                    <a:pt x="1460367" y="598890"/>
                    <a:pt x="1457551" y="600256"/>
                  </a:cubicBezTo>
                  <a:cubicBezTo>
                    <a:pt x="1462926" y="594793"/>
                    <a:pt x="1468558" y="589587"/>
                    <a:pt x="1474529" y="584722"/>
                  </a:cubicBezTo>
                  <a:cubicBezTo>
                    <a:pt x="1474786" y="584551"/>
                    <a:pt x="1475042" y="584381"/>
                    <a:pt x="1475212" y="584125"/>
                  </a:cubicBezTo>
                  <a:close/>
                  <a:moveTo>
                    <a:pt x="1728348" y="590953"/>
                  </a:moveTo>
                  <a:cubicBezTo>
                    <a:pt x="1730823" y="592745"/>
                    <a:pt x="1733211" y="594708"/>
                    <a:pt x="1735601" y="596586"/>
                  </a:cubicBezTo>
                  <a:cubicBezTo>
                    <a:pt x="1733041" y="597610"/>
                    <a:pt x="1730481" y="598549"/>
                    <a:pt x="1727922" y="599573"/>
                  </a:cubicBezTo>
                  <a:cubicBezTo>
                    <a:pt x="1727325" y="596757"/>
                    <a:pt x="1726728" y="593940"/>
                    <a:pt x="1726130" y="591209"/>
                  </a:cubicBezTo>
                  <a:cubicBezTo>
                    <a:pt x="1726642" y="590953"/>
                    <a:pt x="1727069" y="590697"/>
                    <a:pt x="1727581" y="590441"/>
                  </a:cubicBezTo>
                  <a:cubicBezTo>
                    <a:pt x="1727836" y="590611"/>
                    <a:pt x="1728093" y="590782"/>
                    <a:pt x="1728348" y="591038"/>
                  </a:cubicBezTo>
                  <a:close/>
                  <a:moveTo>
                    <a:pt x="1821173" y="710099"/>
                  </a:moveTo>
                  <a:lnTo>
                    <a:pt x="1817078" y="714367"/>
                  </a:lnTo>
                  <a:cubicBezTo>
                    <a:pt x="1816055" y="708819"/>
                    <a:pt x="1815031" y="703271"/>
                    <a:pt x="1813922" y="697724"/>
                  </a:cubicBezTo>
                  <a:cubicBezTo>
                    <a:pt x="1814348" y="697212"/>
                    <a:pt x="1814775" y="696614"/>
                    <a:pt x="1815202" y="696102"/>
                  </a:cubicBezTo>
                  <a:cubicBezTo>
                    <a:pt x="1817249" y="700711"/>
                    <a:pt x="1819211" y="705405"/>
                    <a:pt x="1821173" y="710014"/>
                  </a:cubicBezTo>
                  <a:close/>
                  <a:moveTo>
                    <a:pt x="1860505" y="880796"/>
                  </a:moveTo>
                  <a:cubicBezTo>
                    <a:pt x="1860761" y="883015"/>
                    <a:pt x="1861017" y="885234"/>
                    <a:pt x="1861273" y="887368"/>
                  </a:cubicBezTo>
                  <a:cubicBezTo>
                    <a:pt x="1859822" y="888051"/>
                    <a:pt x="1858287" y="888734"/>
                    <a:pt x="1856837" y="889416"/>
                  </a:cubicBezTo>
                  <a:lnTo>
                    <a:pt x="1860505" y="880369"/>
                  </a:lnTo>
                  <a:cubicBezTo>
                    <a:pt x="1860505" y="880369"/>
                    <a:pt x="1860505" y="880625"/>
                    <a:pt x="1860505" y="880711"/>
                  </a:cubicBezTo>
                  <a:close/>
                  <a:moveTo>
                    <a:pt x="1862894" y="1106458"/>
                  </a:moveTo>
                  <a:cubicBezTo>
                    <a:pt x="1862808" y="1107823"/>
                    <a:pt x="1862723" y="1109188"/>
                    <a:pt x="1862638" y="1110469"/>
                  </a:cubicBezTo>
                  <a:cubicBezTo>
                    <a:pt x="1859225" y="1113456"/>
                    <a:pt x="1855898" y="1116529"/>
                    <a:pt x="1852485" y="1119516"/>
                  </a:cubicBezTo>
                  <a:cubicBezTo>
                    <a:pt x="1853594" y="1115419"/>
                    <a:pt x="1854704" y="1111408"/>
                    <a:pt x="1855898" y="1107311"/>
                  </a:cubicBezTo>
                  <a:lnTo>
                    <a:pt x="1862296" y="1084437"/>
                  </a:lnTo>
                  <a:cubicBezTo>
                    <a:pt x="1863150" y="1083584"/>
                    <a:pt x="1864003" y="1082731"/>
                    <a:pt x="1864941" y="1081877"/>
                  </a:cubicBezTo>
                  <a:cubicBezTo>
                    <a:pt x="1864259" y="1090070"/>
                    <a:pt x="1863491" y="1098179"/>
                    <a:pt x="1862979" y="1106372"/>
                  </a:cubicBezTo>
                  <a:close/>
                  <a:moveTo>
                    <a:pt x="1854021" y="1219202"/>
                  </a:moveTo>
                  <a:cubicBezTo>
                    <a:pt x="1853765" y="1221507"/>
                    <a:pt x="1853509" y="1223812"/>
                    <a:pt x="1853253" y="1226116"/>
                  </a:cubicBezTo>
                  <a:cubicBezTo>
                    <a:pt x="1846513" y="1232432"/>
                    <a:pt x="1839858" y="1238748"/>
                    <a:pt x="1833118" y="1244978"/>
                  </a:cubicBezTo>
                  <a:cubicBezTo>
                    <a:pt x="1833459" y="1241820"/>
                    <a:pt x="1833715" y="1238662"/>
                    <a:pt x="1834056" y="1235504"/>
                  </a:cubicBezTo>
                  <a:lnTo>
                    <a:pt x="1834056" y="1235504"/>
                  </a:lnTo>
                  <a:cubicBezTo>
                    <a:pt x="1834056" y="1235504"/>
                    <a:pt x="1834056" y="1235333"/>
                    <a:pt x="1834056" y="1235333"/>
                  </a:cubicBezTo>
                  <a:lnTo>
                    <a:pt x="1834056" y="1235333"/>
                  </a:lnTo>
                  <a:cubicBezTo>
                    <a:pt x="1834313" y="1231322"/>
                    <a:pt x="1834568" y="1227225"/>
                    <a:pt x="1834825" y="1223214"/>
                  </a:cubicBezTo>
                  <a:cubicBezTo>
                    <a:pt x="1841735" y="1216472"/>
                    <a:pt x="1848560" y="1209644"/>
                    <a:pt x="1855471" y="1202901"/>
                  </a:cubicBezTo>
                  <a:cubicBezTo>
                    <a:pt x="1854959" y="1208278"/>
                    <a:pt x="1854533" y="1213741"/>
                    <a:pt x="1854021" y="1219118"/>
                  </a:cubicBezTo>
                  <a:close/>
                  <a:moveTo>
                    <a:pt x="1843527" y="1296272"/>
                  </a:moveTo>
                  <a:cubicBezTo>
                    <a:pt x="1842588" y="1302332"/>
                    <a:pt x="1841650" y="1308306"/>
                    <a:pt x="1840711" y="1314366"/>
                  </a:cubicBezTo>
                  <a:lnTo>
                    <a:pt x="1839602" y="1315390"/>
                  </a:lnTo>
                  <a:cubicBezTo>
                    <a:pt x="1834739" y="1319829"/>
                    <a:pt x="1829961" y="1324352"/>
                    <a:pt x="1825098" y="1328790"/>
                  </a:cubicBezTo>
                  <a:lnTo>
                    <a:pt x="1825610" y="1322816"/>
                  </a:lnTo>
                  <a:cubicBezTo>
                    <a:pt x="1825866" y="1319572"/>
                    <a:pt x="1826207" y="1316329"/>
                    <a:pt x="1826463" y="1313086"/>
                  </a:cubicBezTo>
                  <a:cubicBezTo>
                    <a:pt x="1832180" y="1307453"/>
                    <a:pt x="1837896" y="1301820"/>
                    <a:pt x="1843527" y="1296102"/>
                  </a:cubicBezTo>
                  <a:cubicBezTo>
                    <a:pt x="1843527" y="1296102"/>
                    <a:pt x="1843527" y="1296102"/>
                    <a:pt x="1843527" y="1296187"/>
                  </a:cubicBezTo>
                  <a:close/>
                  <a:moveTo>
                    <a:pt x="1722547" y="1730269"/>
                  </a:moveTo>
                  <a:lnTo>
                    <a:pt x="1715039" y="1731123"/>
                  </a:lnTo>
                  <a:cubicBezTo>
                    <a:pt x="1713333" y="1731293"/>
                    <a:pt x="1711626" y="1731549"/>
                    <a:pt x="1709835" y="1731720"/>
                  </a:cubicBezTo>
                  <a:cubicBezTo>
                    <a:pt x="1713674" y="1728135"/>
                    <a:pt x="1717513" y="1724551"/>
                    <a:pt x="1721267" y="1720881"/>
                  </a:cubicBezTo>
                  <a:cubicBezTo>
                    <a:pt x="1723400" y="1718833"/>
                    <a:pt x="1725533" y="1716784"/>
                    <a:pt x="1727666" y="1714651"/>
                  </a:cubicBezTo>
                  <a:cubicBezTo>
                    <a:pt x="1728093" y="1714565"/>
                    <a:pt x="1728604" y="1714480"/>
                    <a:pt x="1729031" y="1714309"/>
                  </a:cubicBezTo>
                  <a:lnTo>
                    <a:pt x="1729202" y="1714309"/>
                  </a:lnTo>
                  <a:cubicBezTo>
                    <a:pt x="1728007" y="1717126"/>
                    <a:pt x="1726813" y="1720028"/>
                    <a:pt x="1725619" y="1722844"/>
                  </a:cubicBezTo>
                  <a:cubicBezTo>
                    <a:pt x="1724595" y="1725319"/>
                    <a:pt x="1723486" y="1727794"/>
                    <a:pt x="1722462" y="1730184"/>
                  </a:cubicBezTo>
                  <a:close/>
                  <a:moveTo>
                    <a:pt x="1686629" y="1810070"/>
                  </a:moveTo>
                  <a:cubicBezTo>
                    <a:pt x="1674172" y="1839174"/>
                    <a:pt x="1661545" y="1868278"/>
                    <a:pt x="1648150" y="1897040"/>
                  </a:cubicBezTo>
                  <a:lnTo>
                    <a:pt x="1644652" y="1904380"/>
                  </a:lnTo>
                  <a:cubicBezTo>
                    <a:pt x="1642690" y="1904380"/>
                    <a:pt x="1640642" y="1904380"/>
                    <a:pt x="1638680" y="1904380"/>
                  </a:cubicBezTo>
                  <a:cubicBezTo>
                    <a:pt x="1638424" y="1904380"/>
                    <a:pt x="1638253" y="1904380"/>
                    <a:pt x="1637998" y="1904380"/>
                  </a:cubicBezTo>
                  <a:lnTo>
                    <a:pt x="1624262" y="1901734"/>
                  </a:lnTo>
                  <a:cubicBezTo>
                    <a:pt x="1621617" y="1901222"/>
                    <a:pt x="1618972" y="1900710"/>
                    <a:pt x="1616327" y="1900113"/>
                  </a:cubicBezTo>
                  <a:cubicBezTo>
                    <a:pt x="1619313" y="1896614"/>
                    <a:pt x="1622214" y="1893029"/>
                    <a:pt x="1625115" y="1889444"/>
                  </a:cubicBezTo>
                  <a:cubicBezTo>
                    <a:pt x="1629807" y="1883726"/>
                    <a:pt x="1634414" y="1878007"/>
                    <a:pt x="1638936" y="1872204"/>
                  </a:cubicBezTo>
                  <a:cubicBezTo>
                    <a:pt x="1640301" y="1872374"/>
                    <a:pt x="1641752" y="1872545"/>
                    <a:pt x="1643116" y="1872716"/>
                  </a:cubicBezTo>
                  <a:cubicBezTo>
                    <a:pt x="1643287" y="1872716"/>
                    <a:pt x="1643287" y="1872460"/>
                    <a:pt x="1643116" y="1872460"/>
                  </a:cubicBezTo>
                  <a:cubicBezTo>
                    <a:pt x="1641837" y="1872204"/>
                    <a:pt x="1640557" y="1872033"/>
                    <a:pt x="1639192" y="1871777"/>
                  </a:cubicBezTo>
                  <a:cubicBezTo>
                    <a:pt x="1650624" y="1857268"/>
                    <a:pt x="1661631" y="1842502"/>
                    <a:pt x="1672039" y="1827310"/>
                  </a:cubicBezTo>
                  <a:lnTo>
                    <a:pt x="1672039" y="1827310"/>
                  </a:lnTo>
                  <a:cubicBezTo>
                    <a:pt x="1672039" y="1827310"/>
                    <a:pt x="1672039" y="1827310"/>
                    <a:pt x="1672039" y="1827310"/>
                  </a:cubicBezTo>
                  <a:lnTo>
                    <a:pt x="1672039" y="1827310"/>
                  </a:lnTo>
                  <a:cubicBezTo>
                    <a:pt x="1672039" y="1827310"/>
                    <a:pt x="1672039" y="1827310"/>
                    <a:pt x="1672039" y="1827310"/>
                  </a:cubicBezTo>
                  <a:cubicBezTo>
                    <a:pt x="1684581" y="1807254"/>
                    <a:pt x="1696013" y="1786685"/>
                    <a:pt x="1706849" y="1765689"/>
                  </a:cubicBezTo>
                  <a:cubicBezTo>
                    <a:pt x="1700194" y="1780454"/>
                    <a:pt x="1693454" y="1795134"/>
                    <a:pt x="1686629" y="1809728"/>
                  </a:cubicBezTo>
                  <a:lnTo>
                    <a:pt x="1686629" y="1809728"/>
                  </a:lnTo>
                  <a:cubicBezTo>
                    <a:pt x="1686629" y="1809728"/>
                    <a:pt x="1686543" y="1809899"/>
                    <a:pt x="1686543" y="1809899"/>
                  </a:cubicBezTo>
                  <a:lnTo>
                    <a:pt x="1686543" y="1810070"/>
                  </a:lnTo>
                  <a:cubicBezTo>
                    <a:pt x="1686543" y="1810070"/>
                    <a:pt x="1686458" y="1810070"/>
                    <a:pt x="1686458" y="1810070"/>
                  </a:cubicBezTo>
                  <a:close/>
                  <a:moveTo>
                    <a:pt x="1582968" y="1900454"/>
                  </a:moveTo>
                  <a:cubicBezTo>
                    <a:pt x="1574265" y="1900027"/>
                    <a:pt x="1565563" y="1899515"/>
                    <a:pt x="1556775" y="1898747"/>
                  </a:cubicBezTo>
                  <a:cubicBezTo>
                    <a:pt x="1554643" y="1897894"/>
                    <a:pt x="1552510" y="1897040"/>
                    <a:pt x="1550462" y="1896186"/>
                  </a:cubicBezTo>
                  <a:lnTo>
                    <a:pt x="1552510" y="1894224"/>
                  </a:lnTo>
                  <a:cubicBezTo>
                    <a:pt x="1572644" y="1897296"/>
                    <a:pt x="1592865" y="1899856"/>
                    <a:pt x="1613085" y="1902417"/>
                  </a:cubicBezTo>
                  <a:cubicBezTo>
                    <a:pt x="1612914" y="1902673"/>
                    <a:pt x="1612744" y="1902844"/>
                    <a:pt x="1612573" y="1903100"/>
                  </a:cubicBezTo>
                  <a:cubicBezTo>
                    <a:pt x="1602762" y="1902417"/>
                    <a:pt x="1592950" y="1901563"/>
                    <a:pt x="1583224" y="1900539"/>
                  </a:cubicBezTo>
                  <a:lnTo>
                    <a:pt x="1583224" y="1900539"/>
                  </a:lnTo>
                  <a:cubicBezTo>
                    <a:pt x="1583224" y="1900539"/>
                    <a:pt x="1583053" y="1900539"/>
                    <a:pt x="1583053" y="1900539"/>
                  </a:cubicBezTo>
                  <a:lnTo>
                    <a:pt x="1582882" y="1900539"/>
                  </a:lnTo>
                  <a:cubicBezTo>
                    <a:pt x="1582882" y="1900539"/>
                    <a:pt x="1582882" y="1900539"/>
                    <a:pt x="1582882" y="1900539"/>
                  </a:cubicBezTo>
                  <a:close/>
                  <a:moveTo>
                    <a:pt x="1544831" y="1893114"/>
                  </a:moveTo>
                  <a:lnTo>
                    <a:pt x="1544831" y="1892858"/>
                  </a:lnTo>
                  <a:cubicBezTo>
                    <a:pt x="1546025" y="1893114"/>
                    <a:pt x="1547220" y="1893370"/>
                    <a:pt x="1548329" y="1893541"/>
                  </a:cubicBezTo>
                  <a:lnTo>
                    <a:pt x="1548329" y="1893541"/>
                  </a:lnTo>
                  <a:cubicBezTo>
                    <a:pt x="1548329" y="1893541"/>
                    <a:pt x="1548329" y="1893541"/>
                    <a:pt x="1548329" y="1893541"/>
                  </a:cubicBezTo>
                  <a:lnTo>
                    <a:pt x="1547220" y="1894821"/>
                  </a:lnTo>
                  <a:cubicBezTo>
                    <a:pt x="1546367" y="1894480"/>
                    <a:pt x="1545599" y="1894138"/>
                    <a:pt x="1544746" y="1893797"/>
                  </a:cubicBezTo>
                  <a:cubicBezTo>
                    <a:pt x="1544746" y="1893541"/>
                    <a:pt x="1544746" y="1893370"/>
                    <a:pt x="1544746" y="1893114"/>
                  </a:cubicBezTo>
                  <a:close/>
                  <a:moveTo>
                    <a:pt x="1506439" y="1865461"/>
                  </a:moveTo>
                  <a:lnTo>
                    <a:pt x="1506439" y="1865461"/>
                  </a:lnTo>
                  <a:cubicBezTo>
                    <a:pt x="1506439" y="1865461"/>
                    <a:pt x="1506268" y="1865461"/>
                    <a:pt x="1506268" y="1865461"/>
                  </a:cubicBezTo>
                  <a:lnTo>
                    <a:pt x="1506097" y="1865461"/>
                  </a:lnTo>
                  <a:cubicBezTo>
                    <a:pt x="1506097" y="1865461"/>
                    <a:pt x="1506097" y="1865461"/>
                    <a:pt x="1506097" y="1865461"/>
                  </a:cubicBezTo>
                  <a:cubicBezTo>
                    <a:pt x="1494067" y="1864693"/>
                    <a:pt x="1482123" y="1863925"/>
                    <a:pt x="1470093" y="1863157"/>
                  </a:cubicBezTo>
                  <a:cubicBezTo>
                    <a:pt x="1465316" y="1861194"/>
                    <a:pt x="1460623" y="1859146"/>
                    <a:pt x="1455846" y="1857182"/>
                  </a:cubicBezTo>
                  <a:cubicBezTo>
                    <a:pt x="1457210" y="1857268"/>
                    <a:pt x="1458661" y="1857353"/>
                    <a:pt x="1460026" y="1857438"/>
                  </a:cubicBezTo>
                  <a:cubicBezTo>
                    <a:pt x="1476492" y="1858548"/>
                    <a:pt x="1492873" y="1859828"/>
                    <a:pt x="1509339" y="1861279"/>
                  </a:cubicBezTo>
                  <a:lnTo>
                    <a:pt x="1509339" y="1861279"/>
                  </a:lnTo>
                  <a:cubicBezTo>
                    <a:pt x="1509339" y="1861279"/>
                    <a:pt x="1509339" y="1861279"/>
                    <a:pt x="1509339" y="1861279"/>
                  </a:cubicBezTo>
                  <a:lnTo>
                    <a:pt x="1509339" y="1861279"/>
                  </a:lnTo>
                  <a:cubicBezTo>
                    <a:pt x="1509339" y="1861279"/>
                    <a:pt x="1509339" y="1861279"/>
                    <a:pt x="1509339" y="1861279"/>
                  </a:cubicBezTo>
                  <a:cubicBezTo>
                    <a:pt x="1523502" y="1862047"/>
                    <a:pt x="1537750" y="1862901"/>
                    <a:pt x="1551912" y="1863925"/>
                  </a:cubicBezTo>
                  <a:cubicBezTo>
                    <a:pt x="1550974" y="1865973"/>
                    <a:pt x="1550036" y="1868022"/>
                    <a:pt x="1549182" y="1870070"/>
                  </a:cubicBezTo>
                  <a:cubicBezTo>
                    <a:pt x="1534934" y="1868619"/>
                    <a:pt x="1520686" y="1867083"/>
                    <a:pt x="1506353" y="1865547"/>
                  </a:cubicBezTo>
                  <a:close/>
                  <a:moveTo>
                    <a:pt x="1381363" y="1825433"/>
                  </a:moveTo>
                  <a:cubicBezTo>
                    <a:pt x="1411139" y="1828249"/>
                    <a:pt x="1440915" y="1830981"/>
                    <a:pt x="1470691" y="1833456"/>
                  </a:cubicBezTo>
                  <a:cubicBezTo>
                    <a:pt x="1469155" y="1834736"/>
                    <a:pt x="1467704" y="1835930"/>
                    <a:pt x="1466169" y="1837125"/>
                  </a:cubicBezTo>
                  <a:cubicBezTo>
                    <a:pt x="1444754" y="1836101"/>
                    <a:pt x="1423339" y="1835163"/>
                    <a:pt x="1401925" y="1834224"/>
                  </a:cubicBezTo>
                  <a:cubicBezTo>
                    <a:pt x="1395099" y="1831236"/>
                    <a:pt x="1388189" y="1828335"/>
                    <a:pt x="1381363" y="1825347"/>
                  </a:cubicBezTo>
                  <a:close/>
                  <a:moveTo>
                    <a:pt x="1448422" y="1811180"/>
                  </a:moveTo>
                  <a:lnTo>
                    <a:pt x="1448422" y="1811180"/>
                  </a:lnTo>
                  <a:cubicBezTo>
                    <a:pt x="1448422" y="1811180"/>
                    <a:pt x="1448422" y="1811180"/>
                    <a:pt x="1448422" y="1811180"/>
                  </a:cubicBezTo>
                  <a:lnTo>
                    <a:pt x="1448422" y="1811180"/>
                  </a:lnTo>
                  <a:close/>
                  <a:moveTo>
                    <a:pt x="1368395" y="1784551"/>
                  </a:moveTo>
                  <a:cubicBezTo>
                    <a:pt x="1367030" y="1784466"/>
                    <a:pt x="1365750" y="1784380"/>
                    <a:pt x="1364385" y="1784295"/>
                  </a:cubicBezTo>
                  <a:cubicBezTo>
                    <a:pt x="1365153" y="1783868"/>
                    <a:pt x="1365921" y="1783441"/>
                    <a:pt x="1366604" y="1783015"/>
                  </a:cubicBezTo>
                  <a:cubicBezTo>
                    <a:pt x="1368225" y="1783015"/>
                    <a:pt x="1369931" y="1783185"/>
                    <a:pt x="1371552" y="1783185"/>
                  </a:cubicBezTo>
                  <a:lnTo>
                    <a:pt x="1390407" y="1784039"/>
                  </a:lnTo>
                  <a:cubicBezTo>
                    <a:pt x="1389298" y="1784807"/>
                    <a:pt x="1388104" y="1785661"/>
                    <a:pt x="1386994" y="1786428"/>
                  </a:cubicBezTo>
                  <a:cubicBezTo>
                    <a:pt x="1380937" y="1785831"/>
                    <a:pt x="1374879" y="1785233"/>
                    <a:pt x="1368822" y="1784636"/>
                  </a:cubicBezTo>
                  <a:lnTo>
                    <a:pt x="1368822" y="1784636"/>
                  </a:lnTo>
                  <a:cubicBezTo>
                    <a:pt x="1368822" y="1784636"/>
                    <a:pt x="1368566" y="1784636"/>
                    <a:pt x="1368566" y="1784636"/>
                  </a:cubicBezTo>
                  <a:lnTo>
                    <a:pt x="1368310" y="1784636"/>
                  </a:lnTo>
                  <a:cubicBezTo>
                    <a:pt x="1368310" y="1784636"/>
                    <a:pt x="1368310" y="1784636"/>
                    <a:pt x="1368310" y="1784636"/>
                  </a:cubicBezTo>
                  <a:close/>
                  <a:moveTo>
                    <a:pt x="1261493" y="1745120"/>
                  </a:moveTo>
                  <a:cubicBezTo>
                    <a:pt x="1255435" y="1744778"/>
                    <a:pt x="1249292" y="1744437"/>
                    <a:pt x="1243235" y="1744181"/>
                  </a:cubicBezTo>
                  <a:cubicBezTo>
                    <a:pt x="1249207" y="1742047"/>
                    <a:pt x="1255179" y="1739913"/>
                    <a:pt x="1261066" y="1737694"/>
                  </a:cubicBezTo>
                  <a:cubicBezTo>
                    <a:pt x="1273352" y="1738463"/>
                    <a:pt x="1285723" y="1739146"/>
                    <a:pt x="1298009" y="1739828"/>
                  </a:cubicBezTo>
                  <a:cubicBezTo>
                    <a:pt x="1293401" y="1742303"/>
                    <a:pt x="1288794" y="1744693"/>
                    <a:pt x="1284187" y="1747168"/>
                  </a:cubicBezTo>
                  <a:cubicBezTo>
                    <a:pt x="1276764" y="1746485"/>
                    <a:pt x="1269342" y="1745803"/>
                    <a:pt x="1261834" y="1745205"/>
                  </a:cubicBezTo>
                  <a:lnTo>
                    <a:pt x="1261834" y="1745205"/>
                  </a:lnTo>
                  <a:cubicBezTo>
                    <a:pt x="1261834" y="1745205"/>
                    <a:pt x="1261578" y="1745205"/>
                    <a:pt x="1261578" y="1745205"/>
                  </a:cubicBezTo>
                  <a:lnTo>
                    <a:pt x="1261322" y="1745205"/>
                  </a:lnTo>
                  <a:cubicBezTo>
                    <a:pt x="1261322" y="1745205"/>
                    <a:pt x="1261322" y="1745205"/>
                    <a:pt x="1261322" y="1745205"/>
                  </a:cubicBezTo>
                  <a:close/>
                  <a:moveTo>
                    <a:pt x="1232826" y="1728818"/>
                  </a:moveTo>
                  <a:lnTo>
                    <a:pt x="1232826" y="1728818"/>
                  </a:lnTo>
                  <a:cubicBezTo>
                    <a:pt x="1232826" y="1728818"/>
                    <a:pt x="1232570" y="1728818"/>
                    <a:pt x="1232570" y="1728818"/>
                  </a:cubicBezTo>
                  <a:lnTo>
                    <a:pt x="1232314" y="1728818"/>
                  </a:lnTo>
                  <a:cubicBezTo>
                    <a:pt x="1232314" y="1728818"/>
                    <a:pt x="1232314" y="1728818"/>
                    <a:pt x="1232314" y="1728818"/>
                  </a:cubicBezTo>
                  <a:cubicBezTo>
                    <a:pt x="1219090" y="1727794"/>
                    <a:pt x="1205780" y="1726855"/>
                    <a:pt x="1192556" y="1725831"/>
                  </a:cubicBezTo>
                  <a:cubicBezTo>
                    <a:pt x="1212776" y="1721820"/>
                    <a:pt x="1232996" y="1717467"/>
                    <a:pt x="1253046" y="1712346"/>
                  </a:cubicBezTo>
                  <a:lnTo>
                    <a:pt x="1253046" y="1712346"/>
                  </a:lnTo>
                  <a:cubicBezTo>
                    <a:pt x="1253046" y="1712346"/>
                    <a:pt x="1253046" y="1712346"/>
                    <a:pt x="1253046" y="1712346"/>
                  </a:cubicBezTo>
                  <a:lnTo>
                    <a:pt x="1253046" y="1712346"/>
                  </a:lnTo>
                  <a:cubicBezTo>
                    <a:pt x="1253046" y="1712346"/>
                    <a:pt x="1253046" y="1712346"/>
                    <a:pt x="1253046" y="1712346"/>
                  </a:cubicBezTo>
                  <a:cubicBezTo>
                    <a:pt x="1259445" y="1710469"/>
                    <a:pt x="1265844" y="1708505"/>
                    <a:pt x="1272157" y="1706542"/>
                  </a:cubicBezTo>
                  <a:cubicBezTo>
                    <a:pt x="1284699" y="1706713"/>
                    <a:pt x="1297326" y="1706884"/>
                    <a:pt x="1309867" y="1707140"/>
                  </a:cubicBezTo>
                  <a:lnTo>
                    <a:pt x="1312256" y="1707140"/>
                  </a:lnTo>
                  <a:cubicBezTo>
                    <a:pt x="1295022" y="1712090"/>
                    <a:pt x="1277703" y="1716870"/>
                    <a:pt x="1260469" y="1721564"/>
                  </a:cubicBezTo>
                  <a:lnTo>
                    <a:pt x="1260469" y="1721564"/>
                  </a:lnTo>
                  <a:cubicBezTo>
                    <a:pt x="1260469" y="1721564"/>
                    <a:pt x="1260298" y="1721564"/>
                    <a:pt x="1260298" y="1721564"/>
                  </a:cubicBezTo>
                  <a:lnTo>
                    <a:pt x="1260128" y="1721564"/>
                  </a:lnTo>
                  <a:cubicBezTo>
                    <a:pt x="1260128" y="1721564"/>
                    <a:pt x="1260128" y="1721564"/>
                    <a:pt x="1260128" y="1721564"/>
                  </a:cubicBezTo>
                  <a:cubicBezTo>
                    <a:pt x="1252278" y="1724124"/>
                    <a:pt x="1244429" y="1726685"/>
                    <a:pt x="1236666" y="1729159"/>
                  </a:cubicBezTo>
                  <a:cubicBezTo>
                    <a:pt x="1235386" y="1728989"/>
                    <a:pt x="1234106" y="1728904"/>
                    <a:pt x="1232741" y="1728733"/>
                  </a:cubicBezTo>
                  <a:close/>
                  <a:moveTo>
                    <a:pt x="1216104" y="1698349"/>
                  </a:moveTo>
                  <a:cubicBezTo>
                    <a:pt x="1213630" y="1698349"/>
                    <a:pt x="1211241" y="1698263"/>
                    <a:pt x="1208767" y="1698178"/>
                  </a:cubicBezTo>
                  <a:cubicBezTo>
                    <a:pt x="1237860" y="1691606"/>
                    <a:pt x="1266868" y="1684608"/>
                    <a:pt x="1295876" y="1677695"/>
                  </a:cubicBezTo>
                  <a:lnTo>
                    <a:pt x="1297241" y="1677695"/>
                  </a:lnTo>
                  <a:cubicBezTo>
                    <a:pt x="1297241" y="1677695"/>
                    <a:pt x="1297241" y="1677438"/>
                    <a:pt x="1297241" y="1677353"/>
                  </a:cubicBezTo>
                  <a:cubicBezTo>
                    <a:pt x="1302018" y="1676244"/>
                    <a:pt x="1306796" y="1675049"/>
                    <a:pt x="1311574" y="1673939"/>
                  </a:cubicBezTo>
                  <a:lnTo>
                    <a:pt x="1340496" y="1667112"/>
                  </a:lnTo>
                  <a:cubicBezTo>
                    <a:pt x="1340496" y="1671635"/>
                    <a:pt x="1340667" y="1676073"/>
                    <a:pt x="1341094" y="1680511"/>
                  </a:cubicBezTo>
                  <a:cubicBezTo>
                    <a:pt x="1340411" y="1680682"/>
                    <a:pt x="1339814" y="1680938"/>
                    <a:pt x="1339131" y="1681109"/>
                  </a:cubicBezTo>
                  <a:cubicBezTo>
                    <a:pt x="1314901" y="1688619"/>
                    <a:pt x="1290501" y="1695276"/>
                    <a:pt x="1266015" y="1701678"/>
                  </a:cubicBezTo>
                  <a:cubicBezTo>
                    <a:pt x="1264308" y="1701592"/>
                    <a:pt x="1262687" y="1701421"/>
                    <a:pt x="1260981" y="1701336"/>
                  </a:cubicBezTo>
                  <a:cubicBezTo>
                    <a:pt x="1263711" y="1700568"/>
                    <a:pt x="1266441" y="1699800"/>
                    <a:pt x="1269086" y="1699032"/>
                  </a:cubicBezTo>
                  <a:cubicBezTo>
                    <a:pt x="1282225" y="1695020"/>
                    <a:pt x="1295193" y="1690838"/>
                    <a:pt x="1308076" y="1686315"/>
                  </a:cubicBezTo>
                  <a:lnTo>
                    <a:pt x="1321897" y="1681450"/>
                  </a:lnTo>
                  <a:lnTo>
                    <a:pt x="1335633" y="1676329"/>
                  </a:lnTo>
                  <a:cubicBezTo>
                    <a:pt x="1335633" y="1676329"/>
                    <a:pt x="1335633" y="1675988"/>
                    <a:pt x="1335548" y="1676073"/>
                  </a:cubicBezTo>
                  <a:lnTo>
                    <a:pt x="1321641" y="1680340"/>
                  </a:lnTo>
                  <a:lnTo>
                    <a:pt x="1307649" y="1684352"/>
                  </a:lnTo>
                  <a:cubicBezTo>
                    <a:pt x="1294510" y="1688022"/>
                    <a:pt x="1281286" y="1691265"/>
                    <a:pt x="1267977" y="1694423"/>
                  </a:cubicBezTo>
                  <a:cubicBezTo>
                    <a:pt x="1259360" y="1696386"/>
                    <a:pt x="1250743" y="1698263"/>
                    <a:pt x="1242211" y="1700056"/>
                  </a:cubicBezTo>
                  <a:cubicBezTo>
                    <a:pt x="1233679" y="1699458"/>
                    <a:pt x="1225062" y="1698861"/>
                    <a:pt x="1216530" y="1698349"/>
                  </a:cubicBezTo>
                  <a:cubicBezTo>
                    <a:pt x="1216530" y="1698349"/>
                    <a:pt x="1216530" y="1698349"/>
                    <a:pt x="1216530" y="1698349"/>
                  </a:cubicBezTo>
                  <a:cubicBezTo>
                    <a:pt x="1216530" y="1698349"/>
                    <a:pt x="1216360" y="1698349"/>
                    <a:pt x="1216275" y="1698349"/>
                  </a:cubicBezTo>
                  <a:cubicBezTo>
                    <a:pt x="1216275" y="1698349"/>
                    <a:pt x="1216104" y="1698349"/>
                    <a:pt x="1216018" y="1698349"/>
                  </a:cubicBezTo>
                  <a:lnTo>
                    <a:pt x="1216018" y="1698349"/>
                  </a:lnTo>
                  <a:close/>
                  <a:moveTo>
                    <a:pt x="1209961" y="1683925"/>
                  </a:moveTo>
                  <a:cubicBezTo>
                    <a:pt x="1228560" y="1683242"/>
                    <a:pt x="1247245" y="1681877"/>
                    <a:pt x="1265758" y="1680340"/>
                  </a:cubicBezTo>
                  <a:cubicBezTo>
                    <a:pt x="1245794" y="1684010"/>
                    <a:pt x="1225830" y="1687766"/>
                    <a:pt x="1205866" y="1691692"/>
                  </a:cubicBezTo>
                  <a:cubicBezTo>
                    <a:pt x="1205866" y="1691692"/>
                    <a:pt x="1205866" y="1691692"/>
                    <a:pt x="1205866" y="1691692"/>
                  </a:cubicBezTo>
                  <a:cubicBezTo>
                    <a:pt x="1205780" y="1691692"/>
                    <a:pt x="1205695" y="1691692"/>
                    <a:pt x="1205610" y="1691692"/>
                  </a:cubicBezTo>
                  <a:cubicBezTo>
                    <a:pt x="1205525" y="1691692"/>
                    <a:pt x="1205439" y="1691692"/>
                    <a:pt x="1205354" y="1691692"/>
                  </a:cubicBezTo>
                  <a:cubicBezTo>
                    <a:pt x="1205354" y="1691692"/>
                    <a:pt x="1205354" y="1691692"/>
                    <a:pt x="1205354" y="1691692"/>
                  </a:cubicBezTo>
                  <a:cubicBezTo>
                    <a:pt x="1196993" y="1693569"/>
                    <a:pt x="1188632" y="1695533"/>
                    <a:pt x="1180270" y="1697496"/>
                  </a:cubicBezTo>
                  <a:cubicBezTo>
                    <a:pt x="1160904" y="1697154"/>
                    <a:pt x="1141537" y="1696898"/>
                    <a:pt x="1122169" y="1696557"/>
                  </a:cubicBezTo>
                  <a:lnTo>
                    <a:pt x="1098878" y="1696130"/>
                  </a:lnTo>
                  <a:cubicBezTo>
                    <a:pt x="1112785" y="1691180"/>
                    <a:pt x="1126606" y="1686059"/>
                    <a:pt x="1140427" y="1680938"/>
                  </a:cubicBezTo>
                  <a:lnTo>
                    <a:pt x="1145461" y="1681279"/>
                  </a:lnTo>
                  <a:cubicBezTo>
                    <a:pt x="1166876" y="1682560"/>
                    <a:pt x="1188376" y="1683669"/>
                    <a:pt x="1209876" y="1683925"/>
                  </a:cubicBezTo>
                  <a:lnTo>
                    <a:pt x="1209876" y="1683925"/>
                  </a:lnTo>
                  <a:cubicBezTo>
                    <a:pt x="1209876" y="1683925"/>
                    <a:pt x="1209876" y="1683925"/>
                    <a:pt x="1209876" y="1683925"/>
                  </a:cubicBezTo>
                  <a:lnTo>
                    <a:pt x="1209876" y="1683925"/>
                  </a:lnTo>
                  <a:cubicBezTo>
                    <a:pt x="1209876" y="1683925"/>
                    <a:pt x="1209876" y="1683925"/>
                    <a:pt x="1209876" y="1683925"/>
                  </a:cubicBezTo>
                  <a:close/>
                  <a:moveTo>
                    <a:pt x="1547135" y="1543527"/>
                  </a:moveTo>
                  <a:cubicBezTo>
                    <a:pt x="1558567" y="1541649"/>
                    <a:pt x="1569915" y="1539772"/>
                    <a:pt x="1581347" y="1537894"/>
                  </a:cubicBezTo>
                  <a:lnTo>
                    <a:pt x="1577593" y="1540113"/>
                  </a:lnTo>
                  <a:cubicBezTo>
                    <a:pt x="1577593" y="1540113"/>
                    <a:pt x="1577593" y="1540454"/>
                    <a:pt x="1577764" y="1540369"/>
                  </a:cubicBezTo>
                  <a:lnTo>
                    <a:pt x="1582882" y="1537638"/>
                  </a:lnTo>
                  <a:cubicBezTo>
                    <a:pt x="1596619" y="1535333"/>
                    <a:pt x="1610355" y="1533114"/>
                    <a:pt x="1624176" y="1530981"/>
                  </a:cubicBezTo>
                  <a:cubicBezTo>
                    <a:pt x="1618972" y="1534565"/>
                    <a:pt x="1613853" y="1538065"/>
                    <a:pt x="1608648" y="1541649"/>
                  </a:cubicBezTo>
                  <a:lnTo>
                    <a:pt x="1583480" y="1558804"/>
                  </a:lnTo>
                  <a:cubicBezTo>
                    <a:pt x="1583480" y="1558804"/>
                    <a:pt x="1583480" y="1559146"/>
                    <a:pt x="1583651" y="1559060"/>
                  </a:cubicBezTo>
                  <a:lnTo>
                    <a:pt x="1609928" y="1543271"/>
                  </a:lnTo>
                  <a:cubicBezTo>
                    <a:pt x="1614621" y="1540454"/>
                    <a:pt x="1619313" y="1537638"/>
                    <a:pt x="1624005" y="1534821"/>
                  </a:cubicBezTo>
                  <a:lnTo>
                    <a:pt x="1622641" y="1537723"/>
                  </a:lnTo>
                  <a:cubicBezTo>
                    <a:pt x="1622641" y="1537723"/>
                    <a:pt x="1622811" y="1537979"/>
                    <a:pt x="1622896" y="1537894"/>
                  </a:cubicBezTo>
                  <a:lnTo>
                    <a:pt x="1624774" y="1534395"/>
                  </a:lnTo>
                  <a:cubicBezTo>
                    <a:pt x="1627418" y="1532773"/>
                    <a:pt x="1630063" y="1531237"/>
                    <a:pt x="1632708" y="1529615"/>
                  </a:cubicBezTo>
                  <a:cubicBezTo>
                    <a:pt x="1632964" y="1529615"/>
                    <a:pt x="1633305" y="1529530"/>
                    <a:pt x="1633561" y="1529444"/>
                  </a:cubicBezTo>
                  <a:lnTo>
                    <a:pt x="1653184" y="1526542"/>
                  </a:lnTo>
                  <a:cubicBezTo>
                    <a:pt x="1650881" y="1532005"/>
                    <a:pt x="1648662" y="1537467"/>
                    <a:pt x="1646359" y="1542930"/>
                  </a:cubicBezTo>
                  <a:cubicBezTo>
                    <a:pt x="1638253" y="1548392"/>
                    <a:pt x="1630233" y="1553939"/>
                    <a:pt x="1622129" y="1559487"/>
                  </a:cubicBezTo>
                  <a:cubicBezTo>
                    <a:pt x="1601397" y="1559658"/>
                    <a:pt x="1580664" y="1559828"/>
                    <a:pt x="1559932" y="1560341"/>
                  </a:cubicBezTo>
                  <a:lnTo>
                    <a:pt x="1559932" y="1560341"/>
                  </a:lnTo>
                  <a:cubicBezTo>
                    <a:pt x="1559932" y="1560341"/>
                    <a:pt x="1559762" y="1560341"/>
                    <a:pt x="1559762" y="1560341"/>
                  </a:cubicBezTo>
                  <a:lnTo>
                    <a:pt x="1559591" y="1560341"/>
                  </a:lnTo>
                  <a:cubicBezTo>
                    <a:pt x="1559591" y="1560341"/>
                    <a:pt x="1559591" y="1560341"/>
                    <a:pt x="1559591" y="1560341"/>
                  </a:cubicBezTo>
                  <a:cubicBezTo>
                    <a:pt x="1546793" y="1561194"/>
                    <a:pt x="1533996" y="1562133"/>
                    <a:pt x="1521198" y="1563157"/>
                  </a:cubicBezTo>
                  <a:cubicBezTo>
                    <a:pt x="1519406" y="1563328"/>
                    <a:pt x="1517701" y="1563413"/>
                    <a:pt x="1515909" y="1563584"/>
                  </a:cubicBezTo>
                  <a:cubicBezTo>
                    <a:pt x="1510704" y="1560682"/>
                    <a:pt x="1505244" y="1558121"/>
                    <a:pt x="1499528" y="1555988"/>
                  </a:cubicBezTo>
                  <a:cubicBezTo>
                    <a:pt x="1494920" y="1554025"/>
                    <a:pt x="1489972" y="1552489"/>
                    <a:pt x="1484938" y="1551208"/>
                  </a:cubicBezTo>
                  <a:cubicBezTo>
                    <a:pt x="1505585" y="1548648"/>
                    <a:pt x="1526317" y="1546173"/>
                    <a:pt x="1546964" y="1543527"/>
                  </a:cubicBezTo>
                  <a:lnTo>
                    <a:pt x="1546964" y="1543527"/>
                  </a:lnTo>
                  <a:cubicBezTo>
                    <a:pt x="1546964" y="1543527"/>
                    <a:pt x="1546964" y="1543527"/>
                    <a:pt x="1546964" y="1543527"/>
                  </a:cubicBezTo>
                  <a:lnTo>
                    <a:pt x="1546964" y="1543527"/>
                  </a:lnTo>
                  <a:cubicBezTo>
                    <a:pt x="1546964" y="1543527"/>
                    <a:pt x="1546964" y="1543527"/>
                    <a:pt x="1546964" y="1543527"/>
                  </a:cubicBezTo>
                  <a:close/>
                  <a:moveTo>
                    <a:pt x="1626650" y="1501621"/>
                  </a:moveTo>
                  <a:cubicBezTo>
                    <a:pt x="1629039" y="1497182"/>
                    <a:pt x="1631428" y="1492745"/>
                    <a:pt x="1633817" y="1488306"/>
                  </a:cubicBezTo>
                  <a:cubicBezTo>
                    <a:pt x="1639021" y="1485404"/>
                    <a:pt x="1644226" y="1482417"/>
                    <a:pt x="1649430" y="1479515"/>
                  </a:cubicBezTo>
                  <a:cubicBezTo>
                    <a:pt x="1645761" y="1487709"/>
                    <a:pt x="1642007" y="1495903"/>
                    <a:pt x="1638253" y="1504096"/>
                  </a:cubicBezTo>
                  <a:cubicBezTo>
                    <a:pt x="1636462" y="1505205"/>
                    <a:pt x="1634585" y="1506315"/>
                    <a:pt x="1632793" y="1507424"/>
                  </a:cubicBezTo>
                  <a:lnTo>
                    <a:pt x="1628613" y="1508022"/>
                  </a:lnTo>
                  <a:cubicBezTo>
                    <a:pt x="1615559" y="1509729"/>
                    <a:pt x="1602505" y="1511436"/>
                    <a:pt x="1589452" y="1513143"/>
                  </a:cubicBezTo>
                  <a:lnTo>
                    <a:pt x="1594401" y="1510412"/>
                  </a:lnTo>
                  <a:cubicBezTo>
                    <a:pt x="1606942" y="1503413"/>
                    <a:pt x="1619399" y="1496500"/>
                    <a:pt x="1631940" y="1489501"/>
                  </a:cubicBezTo>
                  <a:cubicBezTo>
                    <a:pt x="1630063" y="1493513"/>
                    <a:pt x="1628271" y="1497610"/>
                    <a:pt x="1626395" y="1501706"/>
                  </a:cubicBezTo>
                  <a:cubicBezTo>
                    <a:pt x="1626395" y="1501792"/>
                    <a:pt x="1626650" y="1501962"/>
                    <a:pt x="1626650" y="1501877"/>
                  </a:cubicBezTo>
                  <a:close/>
                  <a:moveTo>
                    <a:pt x="1647980" y="1461678"/>
                  </a:moveTo>
                  <a:cubicBezTo>
                    <a:pt x="1652160" y="1459459"/>
                    <a:pt x="1656341" y="1457239"/>
                    <a:pt x="1660521" y="1455020"/>
                  </a:cubicBezTo>
                  <a:cubicBezTo>
                    <a:pt x="1658303" y="1459971"/>
                    <a:pt x="1656085" y="1464836"/>
                    <a:pt x="1653866" y="1469786"/>
                  </a:cubicBezTo>
                  <a:cubicBezTo>
                    <a:pt x="1648748" y="1473029"/>
                    <a:pt x="1643628" y="1476273"/>
                    <a:pt x="1638595" y="1479515"/>
                  </a:cubicBezTo>
                  <a:cubicBezTo>
                    <a:pt x="1638936" y="1478833"/>
                    <a:pt x="1639362" y="1478064"/>
                    <a:pt x="1639704" y="1477382"/>
                  </a:cubicBezTo>
                  <a:cubicBezTo>
                    <a:pt x="1642434" y="1472175"/>
                    <a:pt x="1645249" y="1466969"/>
                    <a:pt x="1647980" y="1461763"/>
                  </a:cubicBezTo>
                  <a:close/>
                  <a:moveTo>
                    <a:pt x="1601567" y="1476699"/>
                  </a:moveTo>
                  <a:cubicBezTo>
                    <a:pt x="1598837" y="1477211"/>
                    <a:pt x="1596107" y="1477723"/>
                    <a:pt x="1593377" y="1478235"/>
                  </a:cubicBezTo>
                  <a:cubicBezTo>
                    <a:pt x="1596875" y="1476357"/>
                    <a:pt x="1600372" y="1474480"/>
                    <a:pt x="1603785" y="1472602"/>
                  </a:cubicBezTo>
                  <a:cubicBezTo>
                    <a:pt x="1603018" y="1473968"/>
                    <a:pt x="1602250" y="1475333"/>
                    <a:pt x="1601482" y="1476699"/>
                  </a:cubicBezTo>
                  <a:close/>
                  <a:moveTo>
                    <a:pt x="1602335" y="1478662"/>
                  </a:moveTo>
                  <a:cubicBezTo>
                    <a:pt x="1608392" y="1477040"/>
                    <a:pt x="1614365" y="1475333"/>
                    <a:pt x="1620337" y="1473627"/>
                  </a:cubicBezTo>
                  <a:cubicBezTo>
                    <a:pt x="1618289" y="1474907"/>
                    <a:pt x="1616242" y="1476102"/>
                    <a:pt x="1614194" y="1477382"/>
                  </a:cubicBezTo>
                  <a:lnTo>
                    <a:pt x="1595424" y="1488733"/>
                  </a:lnTo>
                  <a:cubicBezTo>
                    <a:pt x="1597557" y="1485490"/>
                    <a:pt x="1599605" y="1482162"/>
                    <a:pt x="1601652" y="1478833"/>
                  </a:cubicBezTo>
                  <a:cubicBezTo>
                    <a:pt x="1601909" y="1478833"/>
                    <a:pt x="1602079" y="1478747"/>
                    <a:pt x="1602335" y="1478662"/>
                  </a:cubicBezTo>
                  <a:close/>
                  <a:moveTo>
                    <a:pt x="1622043" y="1472602"/>
                  </a:moveTo>
                  <a:cubicBezTo>
                    <a:pt x="1615730" y="1473882"/>
                    <a:pt x="1609501" y="1475163"/>
                    <a:pt x="1603188" y="1476357"/>
                  </a:cubicBezTo>
                  <a:cubicBezTo>
                    <a:pt x="1604297" y="1474651"/>
                    <a:pt x="1605406" y="1472858"/>
                    <a:pt x="1606516" y="1471151"/>
                  </a:cubicBezTo>
                  <a:cubicBezTo>
                    <a:pt x="1609843" y="1469359"/>
                    <a:pt x="1613170" y="1467652"/>
                    <a:pt x="1616412" y="1465860"/>
                  </a:cubicBezTo>
                  <a:cubicBezTo>
                    <a:pt x="1627845" y="1459715"/>
                    <a:pt x="1639192" y="1453399"/>
                    <a:pt x="1650624" y="1447083"/>
                  </a:cubicBezTo>
                  <a:cubicBezTo>
                    <a:pt x="1649003" y="1450753"/>
                    <a:pt x="1647468" y="1454508"/>
                    <a:pt x="1645847" y="1458178"/>
                  </a:cubicBezTo>
                  <a:cubicBezTo>
                    <a:pt x="1637912" y="1462958"/>
                    <a:pt x="1629978" y="1467823"/>
                    <a:pt x="1622043" y="1472602"/>
                  </a:cubicBezTo>
                  <a:close/>
                  <a:moveTo>
                    <a:pt x="1653269" y="1393655"/>
                  </a:moveTo>
                  <a:lnTo>
                    <a:pt x="1653269" y="1393655"/>
                  </a:lnTo>
                  <a:cubicBezTo>
                    <a:pt x="1653269" y="1393655"/>
                    <a:pt x="1653269" y="1393570"/>
                    <a:pt x="1653269" y="1393570"/>
                  </a:cubicBezTo>
                  <a:lnTo>
                    <a:pt x="1653269" y="1393570"/>
                  </a:lnTo>
                  <a:cubicBezTo>
                    <a:pt x="1656341" y="1387681"/>
                    <a:pt x="1659327" y="1381706"/>
                    <a:pt x="1662313" y="1375732"/>
                  </a:cubicBezTo>
                  <a:cubicBezTo>
                    <a:pt x="1667091" y="1372830"/>
                    <a:pt x="1671868" y="1369843"/>
                    <a:pt x="1676731" y="1366941"/>
                  </a:cubicBezTo>
                  <a:cubicBezTo>
                    <a:pt x="1676731" y="1368307"/>
                    <a:pt x="1676646" y="1369587"/>
                    <a:pt x="1676561" y="1370952"/>
                  </a:cubicBezTo>
                  <a:cubicBezTo>
                    <a:pt x="1676390" y="1376670"/>
                    <a:pt x="1676305" y="1382304"/>
                    <a:pt x="1676220" y="1388022"/>
                  </a:cubicBezTo>
                  <a:cubicBezTo>
                    <a:pt x="1673660" y="1393484"/>
                    <a:pt x="1671186" y="1398947"/>
                    <a:pt x="1668626" y="1404323"/>
                  </a:cubicBezTo>
                  <a:cubicBezTo>
                    <a:pt x="1658047" y="1410298"/>
                    <a:pt x="1647468" y="1416187"/>
                    <a:pt x="1636803" y="1421905"/>
                  </a:cubicBezTo>
                  <a:cubicBezTo>
                    <a:pt x="1642349" y="1412517"/>
                    <a:pt x="1647894" y="1403129"/>
                    <a:pt x="1653269" y="1393655"/>
                  </a:cubicBezTo>
                  <a:lnTo>
                    <a:pt x="1653269" y="1393655"/>
                  </a:lnTo>
                  <a:close/>
                  <a:moveTo>
                    <a:pt x="1638851" y="1370611"/>
                  </a:moveTo>
                  <a:cubicBezTo>
                    <a:pt x="1638851" y="1370611"/>
                    <a:pt x="1638851" y="1370611"/>
                    <a:pt x="1638851" y="1370611"/>
                  </a:cubicBezTo>
                  <a:cubicBezTo>
                    <a:pt x="1638851" y="1370611"/>
                    <a:pt x="1638851" y="1370611"/>
                    <a:pt x="1638851" y="1370611"/>
                  </a:cubicBezTo>
                  <a:cubicBezTo>
                    <a:pt x="1638851" y="1370611"/>
                    <a:pt x="1638851" y="1370611"/>
                    <a:pt x="1638851" y="1370611"/>
                  </a:cubicBezTo>
                  <a:cubicBezTo>
                    <a:pt x="1641495" y="1365490"/>
                    <a:pt x="1644140" y="1360284"/>
                    <a:pt x="1646700" y="1355163"/>
                  </a:cubicBezTo>
                  <a:cubicBezTo>
                    <a:pt x="1654976" y="1349786"/>
                    <a:pt x="1663252" y="1344494"/>
                    <a:pt x="1671527" y="1339117"/>
                  </a:cubicBezTo>
                  <a:lnTo>
                    <a:pt x="1671527" y="1339117"/>
                  </a:lnTo>
                  <a:cubicBezTo>
                    <a:pt x="1671527" y="1339117"/>
                    <a:pt x="1671527" y="1339117"/>
                    <a:pt x="1671527" y="1339117"/>
                  </a:cubicBezTo>
                  <a:lnTo>
                    <a:pt x="1671527" y="1339117"/>
                  </a:lnTo>
                  <a:cubicBezTo>
                    <a:pt x="1671527" y="1339117"/>
                    <a:pt x="1671527" y="1339117"/>
                    <a:pt x="1671527" y="1339117"/>
                  </a:cubicBezTo>
                  <a:cubicBezTo>
                    <a:pt x="1673660" y="1337666"/>
                    <a:pt x="1675878" y="1336215"/>
                    <a:pt x="1678011" y="1334850"/>
                  </a:cubicBezTo>
                  <a:cubicBezTo>
                    <a:pt x="1678011" y="1334935"/>
                    <a:pt x="1678011" y="1335020"/>
                    <a:pt x="1678011" y="1335191"/>
                  </a:cubicBezTo>
                  <a:cubicBezTo>
                    <a:pt x="1671442" y="1347140"/>
                    <a:pt x="1664702" y="1359089"/>
                    <a:pt x="1658047" y="1370952"/>
                  </a:cubicBezTo>
                  <a:cubicBezTo>
                    <a:pt x="1647468" y="1377865"/>
                    <a:pt x="1636974" y="1384779"/>
                    <a:pt x="1626480" y="1391777"/>
                  </a:cubicBezTo>
                  <a:cubicBezTo>
                    <a:pt x="1630575" y="1384779"/>
                    <a:pt x="1634670" y="1377865"/>
                    <a:pt x="1638680" y="1370867"/>
                  </a:cubicBezTo>
                  <a:cubicBezTo>
                    <a:pt x="1638680" y="1370867"/>
                    <a:pt x="1638680" y="1370867"/>
                    <a:pt x="1638680" y="1370867"/>
                  </a:cubicBezTo>
                  <a:close/>
                  <a:moveTo>
                    <a:pt x="1607027" y="1370184"/>
                  </a:moveTo>
                  <a:lnTo>
                    <a:pt x="1607027" y="1370184"/>
                  </a:lnTo>
                  <a:cubicBezTo>
                    <a:pt x="1607027" y="1370184"/>
                    <a:pt x="1607027" y="1370184"/>
                    <a:pt x="1607027" y="1370184"/>
                  </a:cubicBezTo>
                  <a:lnTo>
                    <a:pt x="1607027" y="1370184"/>
                  </a:lnTo>
                  <a:cubicBezTo>
                    <a:pt x="1613000" y="1359686"/>
                    <a:pt x="1618801" y="1349189"/>
                    <a:pt x="1624774" y="1338690"/>
                  </a:cubicBezTo>
                  <a:cubicBezTo>
                    <a:pt x="1637486" y="1331180"/>
                    <a:pt x="1650198" y="1323669"/>
                    <a:pt x="1662910" y="1316073"/>
                  </a:cubicBezTo>
                  <a:cubicBezTo>
                    <a:pt x="1655999" y="1327595"/>
                    <a:pt x="1649089" y="1339117"/>
                    <a:pt x="1642349" y="1350725"/>
                  </a:cubicBezTo>
                  <a:cubicBezTo>
                    <a:pt x="1633561" y="1356870"/>
                    <a:pt x="1624859" y="1363100"/>
                    <a:pt x="1616242" y="1369416"/>
                  </a:cubicBezTo>
                  <a:cubicBezTo>
                    <a:pt x="1610611" y="1373513"/>
                    <a:pt x="1604980" y="1377780"/>
                    <a:pt x="1599434" y="1381962"/>
                  </a:cubicBezTo>
                  <a:cubicBezTo>
                    <a:pt x="1601993" y="1378036"/>
                    <a:pt x="1604553" y="1374196"/>
                    <a:pt x="1607113" y="1370269"/>
                  </a:cubicBezTo>
                  <a:lnTo>
                    <a:pt x="1607113" y="1370269"/>
                  </a:lnTo>
                  <a:close/>
                  <a:moveTo>
                    <a:pt x="1667347" y="1313257"/>
                  </a:moveTo>
                  <a:cubicBezTo>
                    <a:pt x="1671783" y="1310440"/>
                    <a:pt x="1676220" y="1307624"/>
                    <a:pt x="1680656" y="1304807"/>
                  </a:cubicBezTo>
                  <a:cubicBezTo>
                    <a:pt x="1680656" y="1304978"/>
                    <a:pt x="1680656" y="1305234"/>
                    <a:pt x="1680571" y="1305405"/>
                  </a:cubicBezTo>
                  <a:lnTo>
                    <a:pt x="1680571" y="1305405"/>
                  </a:lnTo>
                  <a:cubicBezTo>
                    <a:pt x="1680571" y="1305405"/>
                    <a:pt x="1680571" y="1305576"/>
                    <a:pt x="1680571" y="1305576"/>
                  </a:cubicBezTo>
                  <a:lnTo>
                    <a:pt x="1680571" y="1305746"/>
                  </a:lnTo>
                  <a:cubicBezTo>
                    <a:pt x="1680571" y="1305746"/>
                    <a:pt x="1680571" y="1305746"/>
                    <a:pt x="1680571" y="1305746"/>
                  </a:cubicBezTo>
                  <a:cubicBezTo>
                    <a:pt x="1679888" y="1312574"/>
                    <a:pt x="1679291" y="1319402"/>
                    <a:pt x="1678864" y="1326230"/>
                  </a:cubicBezTo>
                  <a:cubicBezTo>
                    <a:pt x="1675281" y="1328449"/>
                    <a:pt x="1671698" y="1330583"/>
                    <a:pt x="1668200" y="1332887"/>
                  </a:cubicBezTo>
                  <a:lnTo>
                    <a:pt x="1668200" y="1332887"/>
                  </a:lnTo>
                  <a:cubicBezTo>
                    <a:pt x="1668200" y="1332887"/>
                    <a:pt x="1667944" y="1333058"/>
                    <a:pt x="1667944" y="1333058"/>
                  </a:cubicBezTo>
                  <a:lnTo>
                    <a:pt x="1667688" y="1333228"/>
                  </a:lnTo>
                  <a:lnTo>
                    <a:pt x="1667688" y="1333228"/>
                  </a:lnTo>
                  <a:cubicBezTo>
                    <a:pt x="1662569" y="1336727"/>
                    <a:pt x="1657535" y="1340227"/>
                    <a:pt x="1652416" y="1343726"/>
                  </a:cubicBezTo>
                  <a:cubicBezTo>
                    <a:pt x="1657450" y="1333570"/>
                    <a:pt x="1662484" y="1323328"/>
                    <a:pt x="1667432" y="1313171"/>
                  </a:cubicBezTo>
                  <a:close/>
                  <a:moveTo>
                    <a:pt x="1698487" y="1272802"/>
                  </a:moveTo>
                  <a:lnTo>
                    <a:pt x="1691150" y="1272460"/>
                  </a:lnTo>
                  <a:cubicBezTo>
                    <a:pt x="1691321" y="1271009"/>
                    <a:pt x="1691492" y="1269644"/>
                    <a:pt x="1691662" y="1268193"/>
                  </a:cubicBezTo>
                  <a:cubicBezTo>
                    <a:pt x="1694307" y="1268449"/>
                    <a:pt x="1697037" y="1268705"/>
                    <a:pt x="1699682" y="1268961"/>
                  </a:cubicBezTo>
                  <a:cubicBezTo>
                    <a:pt x="1699682" y="1269387"/>
                    <a:pt x="1699512" y="1269815"/>
                    <a:pt x="1699426" y="1270241"/>
                  </a:cubicBezTo>
                  <a:cubicBezTo>
                    <a:pt x="1699426" y="1270241"/>
                    <a:pt x="1699426" y="1270241"/>
                    <a:pt x="1699426" y="1270241"/>
                  </a:cubicBezTo>
                  <a:cubicBezTo>
                    <a:pt x="1699426" y="1270241"/>
                    <a:pt x="1699426" y="1270327"/>
                    <a:pt x="1699426" y="1270412"/>
                  </a:cubicBezTo>
                  <a:cubicBezTo>
                    <a:pt x="1699426" y="1270412"/>
                    <a:pt x="1699426" y="1270497"/>
                    <a:pt x="1699426" y="1270582"/>
                  </a:cubicBezTo>
                  <a:cubicBezTo>
                    <a:pt x="1699426" y="1270582"/>
                    <a:pt x="1699426" y="1270582"/>
                    <a:pt x="1699426" y="1270582"/>
                  </a:cubicBezTo>
                  <a:cubicBezTo>
                    <a:pt x="1698658" y="1276386"/>
                    <a:pt x="1697975" y="1282105"/>
                    <a:pt x="1697293" y="1287908"/>
                  </a:cubicBezTo>
                  <a:cubicBezTo>
                    <a:pt x="1694478" y="1289530"/>
                    <a:pt x="1691662" y="1291152"/>
                    <a:pt x="1688932" y="1292773"/>
                  </a:cubicBezTo>
                  <a:cubicBezTo>
                    <a:pt x="1689614" y="1286457"/>
                    <a:pt x="1690297" y="1280141"/>
                    <a:pt x="1691065" y="1273826"/>
                  </a:cubicBezTo>
                  <a:lnTo>
                    <a:pt x="1698573" y="1273143"/>
                  </a:lnTo>
                  <a:cubicBezTo>
                    <a:pt x="1698573" y="1273143"/>
                    <a:pt x="1698573" y="1272802"/>
                    <a:pt x="1698573" y="1272802"/>
                  </a:cubicBezTo>
                  <a:close/>
                  <a:moveTo>
                    <a:pt x="1715466" y="1194537"/>
                  </a:moveTo>
                  <a:lnTo>
                    <a:pt x="1715636" y="1193257"/>
                  </a:lnTo>
                  <a:cubicBezTo>
                    <a:pt x="1717854" y="1192489"/>
                    <a:pt x="1719987" y="1191721"/>
                    <a:pt x="1722206" y="1190952"/>
                  </a:cubicBezTo>
                  <a:cubicBezTo>
                    <a:pt x="1722206" y="1190952"/>
                    <a:pt x="1722206" y="1190952"/>
                    <a:pt x="1722206" y="1190952"/>
                  </a:cubicBezTo>
                  <a:cubicBezTo>
                    <a:pt x="1722206" y="1190952"/>
                    <a:pt x="1722206" y="1190952"/>
                    <a:pt x="1722206" y="1190952"/>
                  </a:cubicBezTo>
                  <a:cubicBezTo>
                    <a:pt x="1722206" y="1190952"/>
                    <a:pt x="1722206" y="1190952"/>
                    <a:pt x="1722206" y="1190952"/>
                  </a:cubicBezTo>
                  <a:cubicBezTo>
                    <a:pt x="1722206" y="1190952"/>
                    <a:pt x="1722206" y="1190952"/>
                    <a:pt x="1722206" y="1190952"/>
                  </a:cubicBezTo>
                  <a:cubicBezTo>
                    <a:pt x="1724339" y="1189843"/>
                    <a:pt x="1726557" y="1188733"/>
                    <a:pt x="1728690" y="1187624"/>
                  </a:cubicBezTo>
                  <a:cubicBezTo>
                    <a:pt x="1727836" y="1192147"/>
                    <a:pt x="1726983" y="1196756"/>
                    <a:pt x="1726130" y="1201280"/>
                  </a:cubicBezTo>
                  <a:cubicBezTo>
                    <a:pt x="1722291" y="1201536"/>
                    <a:pt x="1718452" y="1201877"/>
                    <a:pt x="1714612" y="1202133"/>
                  </a:cubicBezTo>
                  <a:cubicBezTo>
                    <a:pt x="1714869" y="1199573"/>
                    <a:pt x="1715210" y="1197098"/>
                    <a:pt x="1715466" y="1194537"/>
                  </a:cubicBezTo>
                  <a:close/>
                  <a:moveTo>
                    <a:pt x="1756247" y="1172176"/>
                  </a:moveTo>
                  <a:lnTo>
                    <a:pt x="1746606" y="1175419"/>
                  </a:lnTo>
                  <a:cubicBezTo>
                    <a:pt x="1741829" y="1176955"/>
                    <a:pt x="1737051" y="1178492"/>
                    <a:pt x="1732358" y="1180028"/>
                  </a:cubicBezTo>
                  <a:cubicBezTo>
                    <a:pt x="1732444" y="1179260"/>
                    <a:pt x="1732529" y="1178492"/>
                    <a:pt x="1732614" y="1177723"/>
                  </a:cubicBezTo>
                  <a:lnTo>
                    <a:pt x="1736368" y="1149217"/>
                  </a:lnTo>
                  <a:cubicBezTo>
                    <a:pt x="1743364" y="1146401"/>
                    <a:pt x="1750446" y="1143584"/>
                    <a:pt x="1757442" y="1140767"/>
                  </a:cubicBezTo>
                  <a:lnTo>
                    <a:pt x="1757101" y="1141706"/>
                  </a:lnTo>
                  <a:cubicBezTo>
                    <a:pt x="1757101" y="1141706"/>
                    <a:pt x="1757356" y="1141963"/>
                    <a:pt x="1757356" y="1141792"/>
                  </a:cubicBezTo>
                  <a:lnTo>
                    <a:pt x="1757868" y="1140511"/>
                  </a:lnTo>
                  <a:cubicBezTo>
                    <a:pt x="1758722" y="1140170"/>
                    <a:pt x="1759575" y="1139829"/>
                    <a:pt x="1760428" y="1139487"/>
                  </a:cubicBezTo>
                  <a:lnTo>
                    <a:pt x="1769898" y="1135732"/>
                  </a:lnTo>
                  <a:cubicBezTo>
                    <a:pt x="1768789" y="1138975"/>
                    <a:pt x="1767680" y="1142219"/>
                    <a:pt x="1766485" y="1145462"/>
                  </a:cubicBezTo>
                  <a:lnTo>
                    <a:pt x="1762561" y="1156898"/>
                  </a:lnTo>
                  <a:cubicBezTo>
                    <a:pt x="1762902" y="1152802"/>
                    <a:pt x="1763243" y="1148790"/>
                    <a:pt x="1763584" y="1144693"/>
                  </a:cubicBezTo>
                  <a:cubicBezTo>
                    <a:pt x="1763584" y="1144523"/>
                    <a:pt x="1763329" y="1144523"/>
                    <a:pt x="1763243" y="1144693"/>
                  </a:cubicBezTo>
                  <a:lnTo>
                    <a:pt x="1760940" y="1161507"/>
                  </a:lnTo>
                  <a:lnTo>
                    <a:pt x="1753347" y="1183612"/>
                  </a:lnTo>
                  <a:cubicBezTo>
                    <a:pt x="1753347" y="1183612"/>
                    <a:pt x="1753602" y="1183868"/>
                    <a:pt x="1753602" y="1183698"/>
                  </a:cubicBezTo>
                  <a:lnTo>
                    <a:pt x="1760172" y="1166970"/>
                  </a:lnTo>
                  <a:lnTo>
                    <a:pt x="1758722" y="1177723"/>
                  </a:lnTo>
                  <a:cubicBezTo>
                    <a:pt x="1757697" y="1184893"/>
                    <a:pt x="1756589" y="1192062"/>
                    <a:pt x="1755564" y="1199231"/>
                  </a:cubicBezTo>
                  <a:cubicBezTo>
                    <a:pt x="1746862" y="1199743"/>
                    <a:pt x="1738160" y="1200341"/>
                    <a:pt x="1729543" y="1200938"/>
                  </a:cubicBezTo>
                  <a:cubicBezTo>
                    <a:pt x="1730140" y="1195903"/>
                    <a:pt x="1730823" y="1190952"/>
                    <a:pt x="1731420" y="1185917"/>
                  </a:cubicBezTo>
                  <a:cubicBezTo>
                    <a:pt x="1736710" y="1183100"/>
                    <a:pt x="1741999" y="1180113"/>
                    <a:pt x="1747204" y="1177211"/>
                  </a:cubicBezTo>
                  <a:lnTo>
                    <a:pt x="1756162" y="1172347"/>
                  </a:lnTo>
                  <a:cubicBezTo>
                    <a:pt x="1756162" y="1172347"/>
                    <a:pt x="1756162" y="1172090"/>
                    <a:pt x="1756076" y="1172090"/>
                  </a:cubicBezTo>
                  <a:close/>
                  <a:moveTo>
                    <a:pt x="1778003" y="1088790"/>
                  </a:moveTo>
                  <a:cubicBezTo>
                    <a:pt x="1779198" y="1088449"/>
                    <a:pt x="1780307" y="1088107"/>
                    <a:pt x="1781501" y="1087681"/>
                  </a:cubicBezTo>
                  <a:cubicBezTo>
                    <a:pt x="1780989" y="1088107"/>
                    <a:pt x="1780563" y="1088534"/>
                    <a:pt x="1780051" y="1088961"/>
                  </a:cubicBezTo>
                  <a:cubicBezTo>
                    <a:pt x="1780051" y="1088961"/>
                    <a:pt x="1780136" y="1089217"/>
                    <a:pt x="1780221" y="1089217"/>
                  </a:cubicBezTo>
                  <a:cubicBezTo>
                    <a:pt x="1781160" y="1088620"/>
                    <a:pt x="1782099" y="1087937"/>
                    <a:pt x="1783037" y="1087254"/>
                  </a:cubicBezTo>
                  <a:cubicBezTo>
                    <a:pt x="1784573" y="1086827"/>
                    <a:pt x="1786023" y="1086315"/>
                    <a:pt x="1787558" y="1085889"/>
                  </a:cubicBezTo>
                  <a:cubicBezTo>
                    <a:pt x="1784658" y="1093911"/>
                    <a:pt x="1781842" y="1101934"/>
                    <a:pt x="1778942" y="1109957"/>
                  </a:cubicBezTo>
                  <a:cubicBezTo>
                    <a:pt x="1775444" y="1110896"/>
                    <a:pt x="1772031" y="1111749"/>
                    <a:pt x="1768533" y="1112688"/>
                  </a:cubicBezTo>
                  <a:lnTo>
                    <a:pt x="1771604" y="1104665"/>
                  </a:lnTo>
                  <a:cubicBezTo>
                    <a:pt x="1773652" y="1099373"/>
                    <a:pt x="1775785" y="1094082"/>
                    <a:pt x="1777918" y="1088790"/>
                  </a:cubicBezTo>
                  <a:close/>
                  <a:moveTo>
                    <a:pt x="1766485" y="1058321"/>
                  </a:moveTo>
                  <a:cubicBezTo>
                    <a:pt x="1773652" y="1055931"/>
                    <a:pt x="1780819" y="1053541"/>
                    <a:pt x="1787985" y="1051066"/>
                  </a:cubicBezTo>
                  <a:cubicBezTo>
                    <a:pt x="1784061" y="1062247"/>
                    <a:pt x="1780136" y="1073428"/>
                    <a:pt x="1776297" y="1084608"/>
                  </a:cubicBezTo>
                  <a:cubicBezTo>
                    <a:pt x="1768874" y="1086315"/>
                    <a:pt x="1761367" y="1088107"/>
                    <a:pt x="1753943" y="1089900"/>
                  </a:cubicBezTo>
                  <a:cubicBezTo>
                    <a:pt x="1757954" y="1079658"/>
                    <a:pt x="1761963" y="1069416"/>
                    <a:pt x="1766059" y="1059174"/>
                  </a:cubicBezTo>
                  <a:cubicBezTo>
                    <a:pt x="1766144" y="1058918"/>
                    <a:pt x="1766315" y="1058577"/>
                    <a:pt x="1766400" y="1058321"/>
                  </a:cubicBezTo>
                  <a:close/>
                  <a:moveTo>
                    <a:pt x="1744644" y="1058065"/>
                  </a:moveTo>
                  <a:cubicBezTo>
                    <a:pt x="1732870" y="1061820"/>
                    <a:pt x="1721011" y="1065576"/>
                    <a:pt x="1709237" y="1069331"/>
                  </a:cubicBezTo>
                  <a:cubicBezTo>
                    <a:pt x="1711882" y="1063612"/>
                    <a:pt x="1714527" y="1057894"/>
                    <a:pt x="1717257" y="1052261"/>
                  </a:cubicBezTo>
                  <a:cubicBezTo>
                    <a:pt x="1726557" y="1050042"/>
                    <a:pt x="1735856" y="1047823"/>
                    <a:pt x="1745071" y="1045433"/>
                  </a:cubicBezTo>
                  <a:lnTo>
                    <a:pt x="1745071" y="1045433"/>
                  </a:lnTo>
                  <a:cubicBezTo>
                    <a:pt x="1745071" y="1045433"/>
                    <a:pt x="1745071" y="1045433"/>
                    <a:pt x="1745071" y="1045433"/>
                  </a:cubicBezTo>
                  <a:lnTo>
                    <a:pt x="1745071" y="1045433"/>
                  </a:lnTo>
                  <a:cubicBezTo>
                    <a:pt x="1745071" y="1045433"/>
                    <a:pt x="1745071" y="1045433"/>
                    <a:pt x="1745071" y="1045433"/>
                  </a:cubicBezTo>
                  <a:cubicBezTo>
                    <a:pt x="1746777" y="1044921"/>
                    <a:pt x="1748398" y="1044409"/>
                    <a:pt x="1750105" y="1043897"/>
                  </a:cubicBezTo>
                  <a:cubicBezTo>
                    <a:pt x="1749507" y="1045433"/>
                    <a:pt x="1748995" y="1046884"/>
                    <a:pt x="1748398" y="1048420"/>
                  </a:cubicBezTo>
                  <a:cubicBezTo>
                    <a:pt x="1747204" y="1051578"/>
                    <a:pt x="1746094" y="1054736"/>
                    <a:pt x="1744900" y="1057894"/>
                  </a:cubicBezTo>
                  <a:cubicBezTo>
                    <a:pt x="1744900" y="1057894"/>
                    <a:pt x="1744900" y="1057894"/>
                    <a:pt x="1744900" y="1057894"/>
                  </a:cubicBezTo>
                  <a:lnTo>
                    <a:pt x="1744900" y="1057894"/>
                  </a:lnTo>
                  <a:cubicBezTo>
                    <a:pt x="1744900" y="1057894"/>
                    <a:pt x="1744730" y="1057894"/>
                    <a:pt x="1744730" y="1057894"/>
                  </a:cubicBezTo>
                  <a:lnTo>
                    <a:pt x="1744559" y="1057894"/>
                  </a:lnTo>
                  <a:cubicBezTo>
                    <a:pt x="1744559" y="1057894"/>
                    <a:pt x="1744559" y="1057894"/>
                    <a:pt x="1744559" y="1057894"/>
                  </a:cubicBezTo>
                  <a:close/>
                  <a:moveTo>
                    <a:pt x="1733979" y="1017439"/>
                  </a:moveTo>
                  <a:cubicBezTo>
                    <a:pt x="1741402" y="1015391"/>
                    <a:pt x="1748739" y="1013257"/>
                    <a:pt x="1756162" y="1011123"/>
                  </a:cubicBezTo>
                  <a:cubicBezTo>
                    <a:pt x="1756162" y="1011123"/>
                    <a:pt x="1756162" y="1011123"/>
                    <a:pt x="1756162" y="1011123"/>
                  </a:cubicBezTo>
                  <a:cubicBezTo>
                    <a:pt x="1756162" y="1011123"/>
                    <a:pt x="1756162" y="1011123"/>
                    <a:pt x="1756162" y="1011123"/>
                  </a:cubicBezTo>
                  <a:cubicBezTo>
                    <a:pt x="1756162" y="1011123"/>
                    <a:pt x="1756162" y="1011123"/>
                    <a:pt x="1756162" y="1011123"/>
                  </a:cubicBezTo>
                  <a:cubicBezTo>
                    <a:pt x="1756162" y="1011123"/>
                    <a:pt x="1756162" y="1011123"/>
                    <a:pt x="1756162" y="1011123"/>
                  </a:cubicBezTo>
                  <a:cubicBezTo>
                    <a:pt x="1758636" y="1010270"/>
                    <a:pt x="1761025" y="1009502"/>
                    <a:pt x="1763499" y="1008648"/>
                  </a:cubicBezTo>
                  <a:cubicBezTo>
                    <a:pt x="1759916" y="1017780"/>
                    <a:pt x="1756503" y="1026998"/>
                    <a:pt x="1753005" y="1036216"/>
                  </a:cubicBezTo>
                  <a:cubicBezTo>
                    <a:pt x="1749763" y="1037069"/>
                    <a:pt x="1746606" y="1037837"/>
                    <a:pt x="1743364" y="1038605"/>
                  </a:cubicBezTo>
                  <a:lnTo>
                    <a:pt x="1743364" y="1038605"/>
                  </a:lnTo>
                  <a:cubicBezTo>
                    <a:pt x="1743364" y="1038605"/>
                    <a:pt x="1743194" y="1038605"/>
                    <a:pt x="1743194" y="1038605"/>
                  </a:cubicBezTo>
                  <a:lnTo>
                    <a:pt x="1743023" y="1038605"/>
                  </a:lnTo>
                  <a:cubicBezTo>
                    <a:pt x="1743023" y="1038605"/>
                    <a:pt x="1743023" y="1038605"/>
                    <a:pt x="1743023" y="1038605"/>
                  </a:cubicBezTo>
                  <a:cubicBezTo>
                    <a:pt x="1735515" y="1040825"/>
                    <a:pt x="1727922" y="1043043"/>
                    <a:pt x="1720414" y="1045348"/>
                  </a:cubicBezTo>
                  <a:cubicBezTo>
                    <a:pt x="1721353" y="1043385"/>
                    <a:pt x="1722206" y="1041422"/>
                    <a:pt x="1723144" y="1039544"/>
                  </a:cubicBezTo>
                  <a:cubicBezTo>
                    <a:pt x="1726728" y="1032119"/>
                    <a:pt x="1730311" y="1024779"/>
                    <a:pt x="1733894" y="1017354"/>
                  </a:cubicBezTo>
                  <a:close/>
                  <a:moveTo>
                    <a:pt x="1720244" y="961450"/>
                  </a:moveTo>
                  <a:cubicBezTo>
                    <a:pt x="1733723" y="953769"/>
                    <a:pt x="1745839" y="944893"/>
                    <a:pt x="1756418" y="934736"/>
                  </a:cubicBezTo>
                  <a:cubicBezTo>
                    <a:pt x="1756759" y="934651"/>
                    <a:pt x="1757101" y="934566"/>
                    <a:pt x="1757442" y="934480"/>
                  </a:cubicBezTo>
                  <a:cubicBezTo>
                    <a:pt x="1747886" y="945746"/>
                    <a:pt x="1738245" y="956842"/>
                    <a:pt x="1728348" y="967851"/>
                  </a:cubicBezTo>
                  <a:cubicBezTo>
                    <a:pt x="1725021" y="969388"/>
                    <a:pt x="1721779" y="971010"/>
                    <a:pt x="1718452" y="972546"/>
                  </a:cubicBezTo>
                  <a:cubicBezTo>
                    <a:pt x="1718452" y="972546"/>
                    <a:pt x="1718452" y="972887"/>
                    <a:pt x="1718537" y="972802"/>
                  </a:cubicBezTo>
                  <a:cubicBezTo>
                    <a:pt x="1721267" y="971778"/>
                    <a:pt x="1723912" y="970753"/>
                    <a:pt x="1726642" y="969729"/>
                  </a:cubicBezTo>
                  <a:cubicBezTo>
                    <a:pt x="1724253" y="972375"/>
                    <a:pt x="1721949" y="974935"/>
                    <a:pt x="1719561" y="977581"/>
                  </a:cubicBezTo>
                  <a:cubicBezTo>
                    <a:pt x="1718964" y="978179"/>
                    <a:pt x="1718366" y="978861"/>
                    <a:pt x="1717769" y="979459"/>
                  </a:cubicBezTo>
                  <a:cubicBezTo>
                    <a:pt x="1710944" y="982190"/>
                    <a:pt x="1704033" y="984836"/>
                    <a:pt x="1697208" y="987567"/>
                  </a:cubicBezTo>
                  <a:lnTo>
                    <a:pt x="1711712" y="971010"/>
                  </a:lnTo>
                  <a:cubicBezTo>
                    <a:pt x="1714527" y="967851"/>
                    <a:pt x="1717428" y="964694"/>
                    <a:pt x="1720244" y="961450"/>
                  </a:cubicBezTo>
                  <a:close/>
                  <a:moveTo>
                    <a:pt x="1644567" y="972119"/>
                  </a:moveTo>
                  <a:cubicBezTo>
                    <a:pt x="1656511" y="953513"/>
                    <a:pt x="1667944" y="934480"/>
                    <a:pt x="1678609" y="915021"/>
                  </a:cubicBezTo>
                  <a:cubicBezTo>
                    <a:pt x="1683728" y="912119"/>
                    <a:pt x="1688591" y="908876"/>
                    <a:pt x="1693283" y="905291"/>
                  </a:cubicBezTo>
                  <a:cubicBezTo>
                    <a:pt x="1691833" y="908534"/>
                    <a:pt x="1690383" y="911692"/>
                    <a:pt x="1688932" y="914850"/>
                  </a:cubicBezTo>
                  <a:cubicBezTo>
                    <a:pt x="1686287" y="917837"/>
                    <a:pt x="1683642" y="920825"/>
                    <a:pt x="1681083" y="923812"/>
                  </a:cubicBezTo>
                  <a:lnTo>
                    <a:pt x="1660010" y="948051"/>
                  </a:lnTo>
                  <a:cubicBezTo>
                    <a:pt x="1660010" y="948051"/>
                    <a:pt x="1660180" y="948392"/>
                    <a:pt x="1660265" y="948221"/>
                  </a:cubicBezTo>
                  <a:lnTo>
                    <a:pt x="1682789" y="925007"/>
                  </a:lnTo>
                  <a:cubicBezTo>
                    <a:pt x="1683813" y="923982"/>
                    <a:pt x="1684751" y="922958"/>
                    <a:pt x="1685775" y="922019"/>
                  </a:cubicBezTo>
                  <a:cubicBezTo>
                    <a:pt x="1685434" y="922873"/>
                    <a:pt x="1685007" y="923726"/>
                    <a:pt x="1684666" y="924495"/>
                  </a:cubicBezTo>
                  <a:cubicBezTo>
                    <a:pt x="1678182" y="938406"/>
                    <a:pt x="1671613" y="952233"/>
                    <a:pt x="1664702" y="965974"/>
                  </a:cubicBezTo>
                  <a:lnTo>
                    <a:pt x="1663252" y="968790"/>
                  </a:lnTo>
                  <a:cubicBezTo>
                    <a:pt x="1657023" y="970241"/>
                    <a:pt x="1650881" y="971266"/>
                    <a:pt x="1644652" y="972034"/>
                  </a:cubicBezTo>
                  <a:close/>
                  <a:moveTo>
                    <a:pt x="1584674" y="969217"/>
                  </a:moveTo>
                  <a:cubicBezTo>
                    <a:pt x="1593974" y="957012"/>
                    <a:pt x="1603188" y="944722"/>
                    <a:pt x="1612146" y="932346"/>
                  </a:cubicBezTo>
                  <a:cubicBezTo>
                    <a:pt x="1617692" y="932346"/>
                    <a:pt x="1623238" y="932090"/>
                    <a:pt x="1628698" y="931493"/>
                  </a:cubicBezTo>
                  <a:cubicBezTo>
                    <a:pt x="1621020" y="945149"/>
                    <a:pt x="1613341" y="958805"/>
                    <a:pt x="1605492" y="972460"/>
                  </a:cubicBezTo>
                  <a:cubicBezTo>
                    <a:pt x="1598581" y="971778"/>
                    <a:pt x="1591585" y="970753"/>
                    <a:pt x="1584589" y="969302"/>
                  </a:cubicBezTo>
                  <a:close/>
                  <a:moveTo>
                    <a:pt x="1484341" y="914338"/>
                  </a:moveTo>
                  <a:cubicBezTo>
                    <a:pt x="1488266" y="908022"/>
                    <a:pt x="1492105" y="901706"/>
                    <a:pt x="1496030" y="895391"/>
                  </a:cubicBezTo>
                  <a:lnTo>
                    <a:pt x="1497651" y="892915"/>
                  </a:lnTo>
                  <a:cubicBezTo>
                    <a:pt x="1502087" y="888563"/>
                    <a:pt x="1506439" y="884125"/>
                    <a:pt x="1510789" y="879687"/>
                  </a:cubicBezTo>
                  <a:cubicBezTo>
                    <a:pt x="1513520" y="883442"/>
                    <a:pt x="1516421" y="886941"/>
                    <a:pt x="1519492" y="890355"/>
                  </a:cubicBezTo>
                  <a:lnTo>
                    <a:pt x="1515652" y="895305"/>
                  </a:lnTo>
                  <a:cubicBezTo>
                    <a:pt x="1508315" y="904694"/>
                    <a:pt x="1500893" y="913997"/>
                    <a:pt x="1493641" y="923470"/>
                  </a:cubicBezTo>
                  <a:cubicBezTo>
                    <a:pt x="1490399" y="920569"/>
                    <a:pt x="1487327" y="917496"/>
                    <a:pt x="1484341" y="914338"/>
                  </a:cubicBezTo>
                  <a:close/>
                  <a:moveTo>
                    <a:pt x="1467022" y="857667"/>
                  </a:moveTo>
                  <a:cubicBezTo>
                    <a:pt x="1472567" y="854765"/>
                    <a:pt x="1477942" y="851351"/>
                    <a:pt x="1483403" y="848022"/>
                  </a:cubicBezTo>
                  <a:lnTo>
                    <a:pt x="1489290" y="844608"/>
                  </a:lnTo>
                  <a:cubicBezTo>
                    <a:pt x="1489290" y="844608"/>
                    <a:pt x="1489204" y="844352"/>
                    <a:pt x="1489204" y="844352"/>
                  </a:cubicBezTo>
                  <a:lnTo>
                    <a:pt x="1482720" y="846145"/>
                  </a:lnTo>
                  <a:cubicBezTo>
                    <a:pt x="1476578" y="847766"/>
                    <a:pt x="1470434" y="849303"/>
                    <a:pt x="1464377" y="851265"/>
                  </a:cubicBezTo>
                  <a:cubicBezTo>
                    <a:pt x="1464377" y="851265"/>
                    <a:pt x="1464377" y="851265"/>
                    <a:pt x="1464377" y="851265"/>
                  </a:cubicBezTo>
                  <a:cubicBezTo>
                    <a:pt x="1464377" y="851265"/>
                    <a:pt x="1464377" y="851265"/>
                    <a:pt x="1464377" y="851265"/>
                  </a:cubicBezTo>
                  <a:cubicBezTo>
                    <a:pt x="1464377" y="851265"/>
                    <a:pt x="1464377" y="851265"/>
                    <a:pt x="1464377" y="851265"/>
                  </a:cubicBezTo>
                  <a:cubicBezTo>
                    <a:pt x="1464377" y="851265"/>
                    <a:pt x="1464377" y="851265"/>
                    <a:pt x="1464377" y="851265"/>
                  </a:cubicBezTo>
                  <a:cubicBezTo>
                    <a:pt x="1459173" y="853997"/>
                    <a:pt x="1454224" y="857154"/>
                    <a:pt x="1449191" y="860142"/>
                  </a:cubicBezTo>
                  <a:cubicBezTo>
                    <a:pt x="1448508" y="858606"/>
                    <a:pt x="1447826" y="857154"/>
                    <a:pt x="1447228" y="855533"/>
                  </a:cubicBezTo>
                  <a:cubicBezTo>
                    <a:pt x="1414723" y="775049"/>
                    <a:pt x="1452859" y="684324"/>
                    <a:pt x="1531436" y="650184"/>
                  </a:cubicBezTo>
                  <a:cubicBezTo>
                    <a:pt x="1536470" y="648307"/>
                    <a:pt x="1541504" y="646344"/>
                    <a:pt x="1546537" y="644381"/>
                  </a:cubicBezTo>
                  <a:cubicBezTo>
                    <a:pt x="1561724" y="639260"/>
                    <a:pt x="1577081" y="635846"/>
                    <a:pt x="1592694" y="634395"/>
                  </a:cubicBezTo>
                  <a:cubicBezTo>
                    <a:pt x="1591926" y="634736"/>
                    <a:pt x="1591073" y="635078"/>
                    <a:pt x="1590305" y="635334"/>
                  </a:cubicBezTo>
                  <a:lnTo>
                    <a:pt x="1568805" y="643698"/>
                  </a:lnTo>
                  <a:cubicBezTo>
                    <a:pt x="1568805" y="643698"/>
                    <a:pt x="1568805" y="644039"/>
                    <a:pt x="1568891" y="643954"/>
                  </a:cubicBezTo>
                  <a:lnTo>
                    <a:pt x="1591159" y="637212"/>
                  </a:lnTo>
                  <a:cubicBezTo>
                    <a:pt x="1594998" y="636017"/>
                    <a:pt x="1598922" y="634822"/>
                    <a:pt x="1602762" y="633712"/>
                  </a:cubicBezTo>
                  <a:cubicBezTo>
                    <a:pt x="1604980" y="633712"/>
                    <a:pt x="1607113" y="633627"/>
                    <a:pt x="1609331" y="633627"/>
                  </a:cubicBezTo>
                  <a:lnTo>
                    <a:pt x="1605406" y="636870"/>
                  </a:lnTo>
                  <a:lnTo>
                    <a:pt x="1603785" y="638236"/>
                  </a:lnTo>
                  <a:lnTo>
                    <a:pt x="1605918" y="637638"/>
                  </a:lnTo>
                  <a:lnTo>
                    <a:pt x="1618375" y="634054"/>
                  </a:lnTo>
                  <a:cubicBezTo>
                    <a:pt x="1618375" y="634054"/>
                    <a:pt x="1618716" y="633968"/>
                    <a:pt x="1618887" y="633883"/>
                  </a:cubicBezTo>
                  <a:cubicBezTo>
                    <a:pt x="1626565" y="634310"/>
                    <a:pt x="1634158" y="635248"/>
                    <a:pt x="1641922" y="636785"/>
                  </a:cubicBezTo>
                  <a:cubicBezTo>
                    <a:pt x="1645079" y="637382"/>
                    <a:pt x="1648150" y="638151"/>
                    <a:pt x="1651222" y="638833"/>
                  </a:cubicBezTo>
                  <a:lnTo>
                    <a:pt x="1650369" y="641991"/>
                  </a:lnTo>
                  <a:cubicBezTo>
                    <a:pt x="1650369" y="641991"/>
                    <a:pt x="1650624" y="642162"/>
                    <a:pt x="1650624" y="642077"/>
                  </a:cubicBezTo>
                  <a:lnTo>
                    <a:pt x="1651990" y="639004"/>
                  </a:lnTo>
                  <a:cubicBezTo>
                    <a:pt x="1669223" y="643186"/>
                    <a:pt x="1685178" y="648990"/>
                    <a:pt x="1699682" y="656500"/>
                  </a:cubicBezTo>
                  <a:lnTo>
                    <a:pt x="1701559" y="660426"/>
                  </a:lnTo>
                  <a:cubicBezTo>
                    <a:pt x="1697805" y="662731"/>
                    <a:pt x="1694051" y="665120"/>
                    <a:pt x="1690297" y="667425"/>
                  </a:cubicBezTo>
                  <a:lnTo>
                    <a:pt x="1677414" y="675448"/>
                  </a:lnTo>
                  <a:cubicBezTo>
                    <a:pt x="1677414" y="675448"/>
                    <a:pt x="1677500" y="675704"/>
                    <a:pt x="1677585" y="675704"/>
                  </a:cubicBezTo>
                  <a:lnTo>
                    <a:pt x="1691321" y="669217"/>
                  </a:lnTo>
                  <a:cubicBezTo>
                    <a:pt x="1695331" y="667425"/>
                    <a:pt x="1699255" y="665633"/>
                    <a:pt x="1703266" y="663840"/>
                  </a:cubicBezTo>
                  <a:lnTo>
                    <a:pt x="1704971" y="667169"/>
                  </a:lnTo>
                  <a:cubicBezTo>
                    <a:pt x="1704971" y="667169"/>
                    <a:pt x="1705228" y="667169"/>
                    <a:pt x="1705228" y="667084"/>
                  </a:cubicBezTo>
                  <a:lnTo>
                    <a:pt x="1703948" y="663584"/>
                  </a:lnTo>
                  <a:cubicBezTo>
                    <a:pt x="1705483" y="662902"/>
                    <a:pt x="1707019" y="662219"/>
                    <a:pt x="1708640" y="661451"/>
                  </a:cubicBezTo>
                  <a:cubicBezTo>
                    <a:pt x="1711456" y="663158"/>
                    <a:pt x="1714271" y="664864"/>
                    <a:pt x="1717001" y="666742"/>
                  </a:cubicBezTo>
                  <a:lnTo>
                    <a:pt x="1718025" y="670497"/>
                  </a:lnTo>
                  <a:cubicBezTo>
                    <a:pt x="1716404" y="671778"/>
                    <a:pt x="1714783" y="673058"/>
                    <a:pt x="1713162" y="674338"/>
                  </a:cubicBezTo>
                  <a:lnTo>
                    <a:pt x="1704716" y="680910"/>
                  </a:lnTo>
                  <a:cubicBezTo>
                    <a:pt x="1704716" y="680910"/>
                    <a:pt x="1704801" y="681166"/>
                    <a:pt x="1704886" y="681166"/>
                  </a:cubicBezTo>
                  <a:lnTo>
                    <a:pt x="1714357" y="676045"/>
                  </a:lnTo>
                  <a:cubicBezTo>
                    <a:pt x="1715892" y="675277"/>
                    <a:pt x="1717428" y="674424"/>
                    <a:pt x="1718878" y="673655"/>
                  </a:cubicBezTo>
                  <a:lnTo>
                    <a:pt x="1721267" y="681934"/>
                  </a:lnTo>
                  <a:cubicBezTo>
                    <a:pt x="1721267" y="681934"/>
                    <a:pt x="1721608" y="681934"/>
                    <a:pt x="1721523" y="681934"/>
                  </a:cubicBezTo>
                  <a:lnTo>
                    <a:pt x="1719902" y="673143"/>
                  </a:lnTo>
                  <a:cubicBezTo>
                    <a:pt x="1721011" y="672546"/>
                    <a:pt x="1722206" y="671948"/>
                    <a:pt x="1723315" y="671351"/>
                  </a:cubicBezTo>
                  <a:cubicBezTo>
                    <a:pt x="1725960" y="673314"/>
                    <a:pt x="1728604" y="675362"/>
                    <a:pt x="1731078" y="677496"/>
                  </a:cubicBezTo>
                  <a:cubicBezTo>
                    <a:pt x="1731420" y="678606"/>
                    <a:pt x="1731761" y="679630"/>
                    <a:pt x="1732102" y="680739"/>
                  </a:cubicBezTo>
                  <a:cubicBezTo>
                    <a:pt x="1724424" y="687823"/>
                    <a:pt x="1716745" y="694992"/>
                    <a:pt x="1709152" y="702162"/>
                  </a:cubicBezTo>
                  <a:lnTo>
                    <a:pt x="1704545" y="706429"/>
                  </a:lnTo>
                  <a:cubicBezTo>
                    <a:pt x="1703607" y="705490"/>
                    <a:pt x="1702583" y="704637"/>
                    <a:pt x="1701644" y="703783"/>
                  </a:cubicBezTo>
                  <a:lnTo>
                    <a:pt x="1703777" y="702845"/>
                  </a:lnTo>
                  <a:cubicBezTo>
                    <a:pt x="1703777" y="702845"/>
                    <a:pt x="1703777" y="702503"/>
                    <a:pt x="1703692" y="702589"/>
                  </a:cubicBezTo>
                  <a:lnTo>
                    <a:pt x="1701217" y="703442"/>
                  </a:lnTo>
                  <a:cubicBezTo>
                    <a:pt x="1676049" y="681507"/>
                    <a:pt x="1642349" y="670412"/>
                    <a:pt x="1607027" y="673826"/>
                  </a:cubicBezTo>
                  <a:cubicBezTo>
                    <a:pt x="1541248" y="680227"/>
                    <a:pt x="1496798" y="723926"/>
                    <a:pt x="1487924" y="786059"/>
                  </a:cubicBezTo>
                  <a:cubicBezTo>
                    <a:pt x="1484427" y="810469"/>
                    <a:pt x="1487924" y="833342"/>
                    <a:pt x="1496371" y="853485"/>
                  </a:cubicBezTo>
                  <a:cubicBezTo>
                    <a:pt x="1496200" y="856813"/>
                    <a:pt x="1496200" y="860227"/>
                    <a:pt x="1496200" y="863556"/>
                  </a:cubicBezTo>
                  <a:cubicBezTo>
                    <a:pt x="1493982" y="864324"/>
                    <a:pt x="1491678" y="865177"/>
                    <a:pt x="1489460" y="865945"/>
                  </a:cubicBezTo>
                  <a:lnTo>
                    <a:pt x="1489460" y="865945"/>
                  </a:lnTo>
                  <a:cubicBezTo>
                    <a:pt x="1489460" y="865945"/>
                    <a:pt x="1489375" y="865945"/>
                    <a:pt x="1489375" y="865945"/>
                  </a:cubicBezTo>
                  <a:lnTo>
                    <a:pt x="1489290" y="865945"/>
                  </a:lnTo>
                  <a:cubicBezTo>
                    <a:pt x="1489290" y="865945"/>
                    <a:pt x="1489290" y="865945"/>
                    <a:pt x="1489290" y="865945"/>
                  </a:cubicBezTo>
                  <a:cubicBezTo>
                    <a:pt x="1479222" y="870469"/>
                    <a:pt x="1469155" y="875078"/>
                    <a:pt x="1459002" y="879516"/>
                  </a:cubicBezTo>
                  <a:cubicBezTo>
                    <a:pt x="1455930" y="874054"/>
                    <a:pt x="1453030" y="868335"/>
                    <a:pt x="1450385" y="862446"/>
                  </a:cubicBezTo>
                  <a:cubicBezTo>
                    <a:pt x="1456101" y="860910"/>
                    <a:pt x="1461817" y="859544"/>
                    <a:pt x="1467363" y="857667"/>
                  </a:cubicBezTo>
                  <a:cubicBezTo>
                    <a:pt x="1467363" y="857667"/>
                    <a:pt x="1467363" y="857667"/>
                    <a:pt x="1467363" y="857667"/>
                  </a:cubicBezTo>
                  <a:cubicBezTo>
                    <a:pt x="1467363" y="857667"/>
                    <a:pt x="1467363" y="857667"/>
                    <a:pt x="1467363" y="857667"/>
                  </a:cubicBezTo>
                  <a:cubicBezTo>
                    <a:pt x="1467363" y="857667"/>
                    <a:pt x="1467363" y="857667"/>
                    <a:pt x="1467363" y="857667"/>
                  </a:cubicBezTo>
                  <a:cubicBezTo>
                    <a:pt x="1467363" y="857667"/>
                    <a:pt x="1467363" y="857667"/>
                    <a:pt x="1467363" y="857667"/>
                  </a:cubicBezTo>
                  <a:close/>
                  <a:moveTo>
                    <a:pt x="1476919" y="654367"/>
                  </a:moveTo>
                  <a:lnTo>
                    <a:pt x="1470008" y="657439"/>
                  </a:lnTo>
                  <a:lnTo>
                    <a:pt x="1467022" y="658549"/>
                  </a:lnTo>
                  <a:cubicBezTo>
                    <a:pt x="1454736" y="662902"/>
                    <a:pt x="1442451" y="667169"/>
                    <a:pt x="1430335" y="671948"/>
                  </a:cubicBezTo>
                  <a:cubicBezTo>
                    <a:pt x="1430335" y="671948"/>
                    <a:pt x="1430335" y="671948"/>
                    <a:pt x="1430335" y="671948"/>
                  </a:cubicBezTo>
                  <a:cubicBezTo>
                    <a:pt x="1430335" y="671948"/>
                    <a:pt x="1430335" y="671948"/>
                    <a:pt x="1430250" y="671948"/>
                  </a:cubicBezTo>
                  <a:cubicBezTo>
                    <a:pt x="1430250" y="671948"/>
                    <a:pt x="1430250" y="671948"/>
                    <a:pt x="1430165" y="671948"/>
                  </a:cubicBezTo>
                  <a:cubicBezTo>
                    <a:pt x="1430165" y="671948"/>
                    <a:pt x="1430165" y="671948"/>
                    <a:pt x="1430165" y="671948"/>
                  </a:cubicBezTo>
                  <a:cubicBezTo>
                    <a:pt x="1429823" y="672119"/>
                    <a:pt x="1429568" y="672290"/>
                    <a:pt x="1429226" y="672375"/>
                  </a:cubicBezTo>
                  <a:cubicBezTo>
                    <a:pt x="1433492" y="666742"/>
                    <a:pt x="1437929" y="661194"/>
                    <a:pt x="1442451" y="655818"/>
                  </a:cubicBezTo>
                  <a:cubicBezTo>
                    <a:pt x="1442706" y="655476"/>
                    <a:pt x="1443048" y="655135"/>
                    <a:pt x="1443304" y="654793"/>
                  </a:cubicBezTo>
                  <a:lnTo>
                    <a:pt x="1453797" y="650611"/>
                  </a:lnTo>
                  <a:cubicBezTo>
                    <a:pt x="1468984" y="644722"/>
                    <a:pt x="1484256" y="638919"/>
                    <a:pt x="1499528" y="633115"/>
                  </a:cubicBezTo>
                  <a:cubicBezTo>
                    <a:pt x="1507803" y="630640"/>
                    <a:pt x="1516079" y="628250"/>
                    <a:pt x="1524355" y="625946"/>
                  </a:cubicBezTo>
                  <a:cubicBezTo>
                    <a:pt x="1530413" y="624324"/>
                    <a:pt x="1536470" y="622788"/>
                    <a:pt x="1542528" y="621166"/>
                  </a:cubicBezTo>
                  <a:cubicBezTo>
                    <a:pt x="1542528" y="621166"/>
                    <a:pt x="1542528" y="620825"/>
                    <a:pt x="1542528" y="620910"/>
                  </a:cubicBezTo>
                  <a:cubicBezTo>
                    <a:pt x="1536384" y="621849"/>
                    <a:pt x="1530242" y="622873"/>
                    <a:pt x="1524099" y="623897"/>
                  </a:cubicBezTo>
                  <a:cubicBezTo>
                    <a:pt x="1523929" y="623897"/>
                    <a:pt x="1523758" y="623897"/>
                    <a:pt x="1523587" y="623897"/>
                  </a:cubicBezTo>
                  <a:cubicBezTo>
                    <a:pt x="1527341" y="622532"/>
                    <a:pt x="1531095" y="621081"/>
                    <a:pt x="1534764" y="619630"/>
                  </a:cubicBezTo>
                  <a:lnTo>
                    <a:pt x="1539968" y="618435"/>
                  </a:lnTo>
                  <a:cubicBezTo>
                    <a:pt x="1539968" y="618435"/>
                    <a:pt x="1539968" y="618094"/>
                    <a:pt x="1539968" y="618179"/>
                  </a:cubicBezTo>
                  <a:lnTo>
                    <a:pt x="1538006" y="618435"/>
                  </a:lnTo>
                  <a:cubicBezTo>
                    <a:pt x="1538944" y="618094"/>
                    <a:pt x="1539797" y="617752"/>
                    <a:pt x="1540736" y="617411"/>
                  </a:cubicBezTo>
                  <a:lnTo>
                    <a:pt x="1540736" y="617411"/>
                  </a:lnTo>
                  <a:cubicBezTo>
                    <a:pt x="1540736" y="617411"/>
                    <a:pt x="1540736" y="617411"/>
                    <a:pt x="1540736" y="617411"/>
                  </a:cubicBezTo>
                  <a:lnTo>
                    <a:pt x="1540736" y="617411"/>
                  </a:lnTo>
                  <a:cubicBezTo>
                    <a:pt x="1540736" y="617411"/>
                    <a:pt x="1540736" y="617411"/>
                    <a:pt x="1540736" y="617411"/>
                  </a:cubicBezTo>
                  <a:cubicBezTo>
                    <a:pt x="1548670" y="614082"/>
                    <a:pt x="1556605" y="610754"/>
                    <a:pt x="1564625" y="607425"/>
                  </a:cubicBezTo>
                  <a:cubicBezTo>
                    <a:pt x="1569573" y="606657"/>
                    <a:pt x="1574522" y="605974"/>
                    <a:pt x="1579470" y="605291"/>
                  </a:cubicBezTo>
                  <a:lnTo>
                    <a:pt x="1594144" y="603414"/>
                  </a:lnTo>
                  <a:cubicBezTo>
                    <a:pt x="1583992" y="607340"/>
                    <a:pt x="1573924" y="611266"/>
                    <a:pt x="1563772" y="615277"/>
                  </a:cubicBezTo>
                  <a:cubicBezTo>
                    <a:pt x="1563772" y="615277"/>
                    <a:pt x="1563772" y="615277"/>
                    <a:pt x="1563772" y="615277"/>
                  </a:cubicBezTo>
                  <a:cubicBezTo>
                    <a:pt x="1563772" y="615277"/>
                    <a:pt x="1563601" y="615277"/>
                    <a:pt x="1563516" y="615362"/>
                  </a:cubicBezTo>
                  <a:cubicBezTo>
                    <a:pt x="1563516" y="615362"/>
                    <a:pt x="1563345" y="615362"/>
                    <a:pt x="1563260" y="615448"/>
                  </a:cubicBezTo>
                  <a:cubicBezTo>
                    <a:pt x="1563260" y="615448"/>
                    <a:pt x="1563260" y="615448"/>
                    <a:pt x="1563260" y="615448"/>
                  </a:cubicBezTo>
                  <a:cubicBezTo>
                    <a:pt x="1534337" y="628079"/>
                    <a:pt x="1505500" y="641138"/>
                    <a:pt x="1476748" y="654111"/>
                  </a:cubicBezTo>
                  <a:close/>
                  <a:moveTo>
                    <a:pt x="1394929" y="709160"/>
                  </a:moveTo>
                  <a:lnTo>
                    <a:pt x="1394929" y="709331"/>
                  </a:lnTo>
                  <a:cubicBezTo>
                    <a:pt x="1394929" y="709331"/>
                    <a:pt x="1394758" y="709416"/>
                    <a:pt x="1394758" y="709416"/>
                  </a:cubicBezTo>
                  <a:cubicBezTo>
                    <a:pt x="1395441" y="707453"/>
                    <a:pt x="1396123" y="705490"/>
                    <a:pt x="1396806" y="703442"/>
                  </a:cubicBezTo>
                  <a:cubicBezTo>
                    <a:pt x="1401413" y="697724"/>
                    <a:pt x="1406105" y="692091"/>
                    <a:pt x="1410883" y="686543"/>
                  </a:cubicBezTo>
                  <a:cubicBezTo>
                    <a:pt x="1411480" y="686287"/>
                    <a:pt x="1412163" y="686116"/>
                    <a:pt x="1412760" y="685860"/>
                  </a:cubicBezTo>
                  <a:cubicBezTo>
                    <a:pt x="1406617" y="693456"/>
                    <a:pt x="1400645" y="701138"/>
                    <a:pt x="1394929" y="709075"/>
                  </a:cubicBezTo>
                  <a:lnTo>
                    <a:pt x="1394929" y="709075"/>
                  </a:lnTo>
                  <a:close/>
                  <a:moveTo>
                    <a:pt x="1454821" y="602560"/>
                  </a:moveTo>
                  <a:cubicBezTo>
                    <a:pt x="1457978" y="601280"/>
                    <a:pt x="1461135" y="600000"/>
                    <a:pt x="1464206" y="598719"/>
                  </a:cubicBezTo>
                  <a:cubicBezTo>
                    <a:pt x="1462329" y="599914"/>
                    <a:pt x="1460452" y="601109"/>
                    <a:pt x="1458575" y="602390"/>
                  </a:cubicBezTo>
                  <a:cubicBezTo>
                    <a:pt x="1457125" y="602646"/>
                    <a:pt x="1455675" y="602902"/>
                    <a:pt x="1454224" y="603158"/>
                  </a:cubicBezTo>
                  <a:cubicBezTo>
                    <a:pt x="1454395" y="602987"/>
                    <a:pt x="1454566" y="602731"/>
                    <a:pt x="1454736" y="602560"/>
                  </a:cubicBezTo>
                  <a:close/>
                  <a:moveTo>
                    <a:pt x="1538688" y="572347"/>
                  </a:moveTo>
                  <a:lnTo>
                    <a:pt x="1538688" y="572347"/>
                  </a:lnTo>
                  <a:cubicBezTo>
                    <a:pt x="1538688" y="572347"/>
                    <a:pt x="1538688" y="572347"/>
                    <a:pt x="1538688" y="572347"/>
                  </a:cubicBezTo>
                  <a:lnTo>
                    <a:pt x="1538688" y="572347"/>
                  </a:lnTo>
                  <a:cubicBezTo>
                    <a:pt x="1542271" y="570981"/>
                    <a:pt x="1545770" y="569701"/>
                    <a:pt x="1549353" y="568421"/>
                  </a:cubicBezTo>
                  <a:cubicBezTo>
                    <a:pt x="1561383" y="569616"/>
                    <a:pt x="1573412" y="570811"/>
                    <a:pt x="1585357" y="572091"/>
                  </a:cubicBezTo>
                  <a:cubicBezTo>
                    <a:pt x="1581347" y="573712"/>
                    <a:pt x="1577337" y="575419"/>
                    <a:pt x="1573327" y="577126"/>
                  </a:cubicBezTo>
                  <a:cubicBezTo>
                    <a:pt x="1571279" y="577126"/>
                    <a:pt x="1569317" y="576956"/>
                    <a:pt x="1567270" y="576956"/>
                  </a:cubicBezTo>
                  <a:lnTo>
                    <a:pt x="1567270" y="576956"/>
                  </a:lnTo>
                  <a:cubicBezTo>
                    <a:pt x="1567270" y="576956"/>
                    <a:pt x="1567099" y="576956"/>
                    <a:pt x="1567099" y="576956"/>
                  </a:cubicBezTo>
                  <a:lnTo>
                    <a:pt x="1566928" y="576956"/>
                  </a:lnTo>
                  <a:cubicBezTo>
                    <a:pt x="1566928" y="576956"/>
                    <a:pt x="1566928" y="576956"/>
                    <a:pt x="1566928" y="576956"/>
                  </a:cubicBezTo>
                  <a:cubicBezTo>
                    <a:pt x="1550889" y="577297"/>
                    <a:pt x="1534934" y="578065"/>
                    <a:pt x="1518895" y="579089"/>
                  </a:cubicBezTo>
                  <a:cubicBezTo>
                    <a:pt x="1525464" y="576870"/>
                    <a:pt x="1532034" y="574651"/>
                    <a:pt x="1538603" y="572518"/>
                  </a:cubicBezTo>
                  <a:lnTo>
                    <a:pt x="1538603" y="572518"/>
                  </a:lnTo>
                  <a:close/>
                  <a:moveTo>
                    <a:pt x="1605833" y="557411"/>
                  </a:moveTo>
                  <a:cubicBezTo>
                    <a:pt x="1610099" y="557752"/>
                    <a:pt x="1614365" y="558179"/>
                    <a:pt x="1618545" y="558606"/>
                  </a:cubicBezTo>
                  <a:lnTo>
                    <a:pt x="1616498" y="559374"/>
                  </a:lnTo>
                  <a:cubicBezTo>
                    <a:pt x="1610696" y="561678"/>
                    <a:pt x="1604894" y="564068"/>
                    <a:pt x="1599093" y="566372"/>
                  </a:cubicBezTo>
                  <a:cubicBezTo>
                    <a:pt x="1598410" y="566372"/>
                    <a:pt x="1597728" y="566202"/>
                    <a:pt x="1597045" y="566116"/>
                  </a:cubicBezTo>
                  <a:lnTo>
                    <a:pt x="1597045" y="566116"/>
                  </a:lnTo>
                  <a:cubicBezTo>
                    <a:pt x="1597045" y="566116"/>
                    <a:pt x="1596875" y="566116"/>
                    <a:pt x="1596875" y="566116"/>
                  </a:cubicBezTo>
                  <a:lnTo>
                    <a:pt x="1596704" y="566116"/>
                  </a:lnTo>
                  <a:cubicBezTo>
                    <a:pt x="1596704" y="566116"/>
                    <a:pt x="1596704" y="566116"/>
                    <a:pt x="1596704" y="566116"/>
                  </a:cubicBezTo>
                  <a:cubicBezTo>
                    <a:pt x="1584077" y="565434"/>
                    <a:pt x="1571536" y="565092"/>
                    <a:pt x="1558908" y="564836"/>
                  </a:cubicBezTo>
                  <a:cubicBezTo>
                    <a:pt x="1568123" y="561508"/>
                    <a:pt x="1577337" y="558179"/>
                    <a:pt x="1586636" y="555021"/>
                  </a:cubicBezTo>
                  <a:cubicBezTo>
                    <a:pt x="1592950" y="555789"/>
                    <a:pt x="1599349" y="556557"/>
                    <a:pt x="1605663" y="557411"/>
                  </a:cubicBezTo>
                  <a:lnTo>
                    <a:pt x="1605663" y="557411"/>
                  </a:lnTo>
                  <a:cubicBezTo>
                    <a:pt x="1605663" y="557411"/>
                    <a:pt x="1605663" y="557411"/>
                    <a:pt x="1605663" y="557411"/>
                  </a:cubicBezTo>
                  <a:lnTo>
                    <a:pt x="1605663" y="557411"/>
                  </a:lnTo>
                  <a:cubicBezTo>
                    <a:pt x="1605663" y="557411"/>
                    <a:pt x="1605663" y="557411"/>
                    <a:pt x="1605663" y="557411"/>
                  </a:cubicBezTo>
                  <a:close/>
                  <a:moveTo>
                    <a:pt x="1723400" y="587368"/>
                  </a:moveTo>
                  <a:cubicBezTo>
                    <a:pt x="1723400" y="588307"/>
                    <a:pt x="1723486" y="589246"/>
                    <a:pt x="1723571" y="590099"/>
                  </a:cubicBezTo>
                  <a:cubicBezTo>
                    <a:pt x="1722462" y="590526"/>
                    <a:pt x="1721438" y="590953"/>
                    <a:pt x="1720329" y="591380"/>
                  </a:cubicBezTo>
                  <a:cubicBezTo>
                    <a:pt x="1717940" y="592318"/>
                    <a:pt x="1715466" y="593257"/>
                    <a:pt x="1713077" y="594196"/>
                  </a:cubicBezTo>
                  <a:cubicBezTo>
                    <a:pt x="1712906" y="593428"/>
                    <a:pt x="1712650" y="592745"/>
                    <a:pt x="1712394" y="591977"/>
                  </a:cubicBezTo>
                  <a:cubicBezTo>
                    <a:pt x="1712479" y="591977"/>
                    <a:pt x="1712565" y="591892"/>
                    <a:pt x="1712650" y="591892"/>
                  </a:cubicBezTo>
                  <a:lnTo>
                    <a:pt x="1723144" y="587198"/>
                  </a:lnTo>
                  <a:cubicBezTo>
                    <a:pt x="1723144" y="587198"/>
                    <a:pt x="1723229" y="587198"/>
                    <a:pt x="1723315" y="587283"/>
                  </a:cubicBezTo>
                  <a:close/>
                  <a:moveTo>
                    <a:pt x="1742852" y="602560"/>
                  </a:moveTo>
                  <a:cubicBezTo>
                    <a:pt x="1743023" y="603414"/>
                    <a:pt x="1743109" y="604352"/>
                    <a:pt x="1743279" y="605206"/>
                  </a:cubicBezTo>
                  <a:cubicBezTo>
                    <a:pt x="1738843" y="606828"/>
                    <a:pt x="1734406" y="608449"/>
                    <a:pt x="1729969" y="610071"/>
                  </a:cubicBezTo>
                  <a:cubicBezTo>
                    <a:pt x="1729373" y="607596"/>
                    <a:pt x="1728861" y="605206"/>
                    <a:pt x="1728348" y="602731"/>
                  </a:cubicBezTo>
                  <a:cubicBezTo>
                    <a:pt x="1731335" y="601109"/>
                    <a:pt x="1734235" y="599487"/>
                    <a:pt x="1737222" y="597866"/>
                  </a:cubicBezTo>
                  <a:cubicBezTo>
                    <a:pt x="1739098" y="599402"/>
                    <a:pt x="1741061" y="600939"/>
                    <a:pt x="1742938" y="602560"/>
                  </a:cubicBezTo>
                  <a:close/>
                  <a:moveTo>
                    <a:pt x="1787388" y="645064"/>
                  </a:moveTo>
                  <a:lnTo>
                    <a:pt x="1788241" y="653343"/>
                  </a:lnTo>
                  <a:cubicBezTo>
                    <a:pt x="1788412" y="655049"/>
                    <a:pt x="1788583" y="656756"/>
                    <a:pt x="1788838" y="658549"/>
                  </a:cubicBezTo>
                  <a:cubicBezTo>
                    <a:pt x="1785255" y="661451"/>
                    <a:pt x="1781757" y="664267"/>
                    <a:pt x="1778174" y="667084"/>
                  </a:cubicBezTo>
                  <a:cubicBezTo>
                    <a:pt x="1776809" y="661792"/>
                    <a:pt x="1775529" y="656500"/>
                    <a:pt x="1774164" y="651123"/>
                  </a:cubicBezTo>
                  <a:cubicBezTo>
                    <a:pt x="1775273" y="650099"/>
                    <a:pt x="1776382" y="649075"/>
                    <a:pt x="1777491" y="647966"/>
                  </a:cubicBezTo>
                  <a:lnTo>
                    <a:pt x="1784487" y="641479"/>
                  </a:lnTo>
                  <a:cubicBezTo>
                    <a:pt x="1785426" y="642674"/>
                    <a:pt x="1786450" y="643869"/>
                    <a:pt x="1787303" y="645064"/>
                  </a:cubicBezTo>
                  <a:close/>
                  <a:moveTo>
                    <a:pt x="1803257" y="670839"/>
                  </a:moveTo>
                  <a:cubicBezTo>
                    <a:pt x="1805134" y="674680"/>
                    <a:pt x="1806926" y="678520"/>
                    <a:pt x="1808717" y="682361"/>
                  </a:cubicBezTo>
                  <a:lnTo>
                    <a:pt x="1799588" y="690981"/>
                  </a:lnTo>
                  <a:cubicBezTo>
                    <a:pt x="1798906" y="691579"/>
                    <a:pt x="1798223" y="692176"/>
                    <a:pt x="1797626" y="692774"/>
                  </a:cubicBezTo>
                  <a:cubicBezTo>
                    <a:pt x="1796773" y="688421"/>
                    <a:pt x="1796005" y="684068"/>
                    <a:pt x="1795237" y="679800"/>
                  </a:cubicBezTo>
                  <a:cubicBezTo>
                    <a:pt x="1797967" y="676813"/>
                    <a:pt x="1800612" y="673911"/>
                    <a:pt x="1803342" y="670924"/>
                  </a:cubicBezTo>
                  <a:close/>
                  <a:moveTo>
                    <a:pt x="1816652" y="739630"/>
                  </a:moveTo>
                  <a:cubicBezTo>
                    <a:pt x="1813581" y="742702"/>
                    <a:pt x="1810594" y="745775"/>
                    <a:pt x="1807523" y="748847"/>
                  </a:cubicBezTo>
                  <a:cubicBezTo>
                    <a:pt x="1806670" y="742958"/>
                    <a:pt x="1805816" y="737069"/>
                    <a:pt x="1804878" y="731095"/>
                  </a:cubicBezTo>
                  <a:cubicBezTo>
                    <a:pt x="1808035" y="727340"/>
                    <a:pt x="1811191" y="723670"/>
                    <a:pt x="1814348" y="719914"/>
                  </a:cubicBezTo>
                  <a:cubicBezTo>
                    <a:pt x="1815116" y="726486"/>
                    <a:pt x="1815884" y="733058"/>
                    <a:pt x="1816652" y="739544"/>
                  </a:cubicBezTo>
                  <a:close/>
                  <a:moveTo>
                    <a:pt x="1821942" y="790156"/>
                  </a:moveTo>
                  <a:lnTo>
                    <a:pt x="1821942" y="790156"/>
                  </a:lnTo>
                  <a:cubicBezTo>
                    <a:pt x="1821942" y="790156"/>
                    <a:pt x="1821942" y="790412"/>
                    <a:pt x="1821942" y="790412"/>
                  </a:cubicBezTo>
                  <a:lnTo>
                    <a:pt x="1821942" y="790668"/>
                  </a:lnTo>
                  <a:cubicBezTo>
                    <a:pt x="1821942" y="790668"/>
                    <a:pt x="1821942" y="790668"/>
                    <a:pt x="1821942" y="790668"/>
                  </a:cubicBezTo>
                  <a:cubicBezTo>
                    <a:pt x="1822027" y="791607"/>
                    <a:pt x="1822197" y="792460"/>
                    <a:pt x="1822283" y="793399"/>
                  </a:cubicBezTo>
                  <a:cubicBezTo>
                    <a:pt x="1819894" y="795704"/>
                    <a:pt x="1817590" y="798093"/>
                    <a:pt x="1815202" y="800398"/>
                  </a:cubicBezTo>
                  <a:cubicBezTo>
                    <a:pt x="1814690" y="797240"/>
                    <a:pt x="1814178" y="793997"/>
                    <a:pt x="1813666" y="790839"/>
                  </a:cubicBezTo>
                  <a:lnTo>
                    <a:pt x="1821173" y="783243"/>
                  </a:lnTo>
                  <a:cubicBezTo>
                    <a:pt x="1821430" y="785547"/>
                    <a:pt x="1821685" y="787937"/>
                    <a:pt x="1821856" y="790241"/>
                  </a:cubicBezTo>
                  <a:close/>
                  <a:moveTo>
                    <a:pt x="1843015" y="799715"/>
                  </a:moveTo>
                  <a:cubicBezTo>
                    <a:pt x="1843015" y="801166"/>
                    <a:pt x="1843100" y="802702"/>
                    <a:pt x="1843185" y="804153"/>
                  </a:cubicBezTo>
                  <a:cubicBezTo>
                    <a:pt x="1843185" y="808847"/>
                    <a:pt x="1843185" y="813456"/>
                    <a:pt x="1843185" y="818150"/>
                  </a:cubicBezTo>
                  <a:lnTo>
                    <a:pt x="1832094" y="829758"/>
                  </a:lnTo>
                  <a:cubicBezTo>
                    <a:pt x="1831924" y="826685"/>
                    <a:pt x="1831668" y="823613"/>
                    <a:pt x="1831497" y="820540"/>
                  </a:cubicBezTo>
                  <a:cubicBezTo>
                    <a:pt x="1834654" y="814395"/>
                    <a:pt x="1837810" y="808335"/>
                    <a:pt x="1840967" y="802190"/>
                  </a:cubicBezTo>
                  <a:lnTo>
                    <a:pt x="1843100" y="799715"/>
                  </a:lnTo>
                  <a:close/>
                  <a:moveTo>
                    <a:pt x="1842418" y="857240"/>
                  </a:moveTo>
                  <a:lnTo>
                    <a:pt x="1842418" y="857411"/>
                  </a:lnTo>
                  <a:cubicBezTo>
                    <a:pt x="1842418" y="857411"/>
                    <a:pt x="1842418" y="857411"/>
                    <a:pt x="1842418" y="857411"/>
                  </a:cubicBezTo>
                  <a:cubicBezTo>
                    <a:pt x="1842418" y="857837"/>
                    <a:pt x="1842418" y="858349"/>
                    <a:pt x="1842418" y="858776"/>
                  </a:cubicBezTo>
                  <a:cubicBezTo>
                    <a:pt x="1839517" y="860057"/>
                    <a:pt x="1836701" y="861337"/>
                    <a:pt x="1833886" y="862617"/>
                  </a:cubicBezTo>
                  <a:cubicBezTo>
                    <a:pt x="1833886" y="861849"/>
                    <a:pt x="1833886" y="861081"/>
                    <a:pt x="1833801" y="860313"/>
                  </a:cubicBezTo>
                  <a:cubicBezTo>
                    <a:pt x="1835507" y="856557"/>
                    <a:pt x="1837213" y="852716"/>
                    <a:pt x="1838920" y="848961"/>
                  </a:cubicBezTo>
                  <a:cubicBezTo>
                    <a:pt x="1840200" y="846145"/>
                    <a:pt x="1841564" y="843328"/>
                    <a:pt x="1842844" y="840426"/>
                  </a:cubicBezTo>
                  <a:cubicBezTo>
                    <a:pt x="1842674" y="845974"/>
                    <a:pt x="1842588" y="851522"/>
                    <a:pt x="1842418" y="857069"/>
                  </a:cubicBezTo>
                  <a:lnTo>
                    <a:pt x="1842418" y="857069"/>
                  </a:lnTo>
                  <a:lnTo>
                    <a:pt x="1842418" y="857240"/>
                  </a:lnTo>
                  <a:close/>
                  <a:moveTo>
                    <a:pt x="1845659" y="909473"/>
                  </a:moveTo>
                  <a:cubicBezTo>
                    <a:pt x="1845659" y="909473"/>
                    <a:pt x="1845489" y="909559"/>
                    <a:pt x="1845318" y="909644"/>
                  </a:cubicBezTo>
                  <a:cubicBezTo>
                    <a:pt x="1845745" y="905889"/>
                    <a:pt x="1846172" y="902048"/>
                    <a:pt x="1846513" y="898207"/>
                  </a:cubicBezTo>
                  <a:cubicBezTo>
                    <a:pt x="1848390" y="897183"/>
                    <a:pt x="1850267" y="896073"/>
                    <a:pt x="1852144" y="895049"/>
                  </a:cubicBezTo>
                  <a:lnTo>
                    <a:pt x="1851803" y="895903"/>
                  </a:lnTo>
                  <a:cubicBezTo>
                    <a:pt x="1849755" y="900426"/>
                    <a:pt x="1847708" y="904950"/>
                    <a:pt x="1845659" y="909559"/>
                  </a:cubicBezTo>
                  <a:close/>
                  <a:moveTo>
                    <a:pt x="1862979" y="905974"/>
                  </a:moveTo>
                  <a:lnTo>
                    <a:pt x="1850352" y="933883"/>
                  </a:lnTo>
                  <a:lnTo>
                    <a:pt x="1837555" y="938065"/>
                  </a:lnTo>
                  <a:cubicBezTo>
                    <a:pt x="1839346" y="933541"/>
                    <a:pt x="1841053" y="928933"/>
                    <a:pt x="1842844" y="924409"/>
                  </a:cubicBezTo>
                  <a:cubicBezTo>
                    <a:pt x="1842844" y="926031"/>
                    <a:pt x="1842844" y="927652"/>
                    <a:pt x="1842674" y="929189"/>
                  </a:cubicBezTo>
                  <a:cubicBezTo>
                    <a:pt x="1842674" y="929189"/>
                    <a:pt x="1842930" y="929274"/>
                    <a:pt x="1843015" y="929189"/>
                  </a:cubicBezTo>
                  <a:cubicBezTo>
                    <a:pt x="1843356" y="926628"/>
                    <a:pt x="1843612" y="924068"/>
                    <a:pt x="1843954" y="921593"/>
                  </a:cubicBezTo>
                  <a:cubicBezTo>
                    <a:pt x="1845318" y="918093"/>
                    <a:pt x="1846684" y="914594"/>
                    <a:pt x="1848049" y="911095"/>
                  </a:cubicBezTo>
                  <a:cubicBezTo>
                    <a:pt x="1849329" y="910327"/>
                    <a:pt x="1850608" y="909559"/>
                    <a:pt x="1851888" y="908705"/>
                  </a:cubicBezTo>
                  <a:cubicBezTo>
                    <a:pt x="1855471" y="906486"/>
                    <a:pt x="1859054" y="904182"/>
                    <a:pt x="1862638" y="901962"/>
                  </a:cubicBezTo>
                  <a:cubicBezTo>
                    <a:pt x="1862723" y="903328"/>
                    <a:pt x="1862894" y="904694"/>
                    <a:pt x="1862979" y="905974"/>
                  </a:cubicBezTo>
                  <a:close/>
                  <a:moveTo>
                    <a:pt x="1868354" y="1033826"/>
                  </a:moveTo>
                  <a:lnTo>
                    <a:pt x="1857348" y="1061820"/>
                  </a:lnTo>
                  <a:cubicBezTo>
                    <a:pt x="1857178" y="1062332"/>
                    <a:pt x="1856921" y="1062844"/>
                    <a:pt x="1856751" y="1063356"/>
                  </a:cubicBezTo>
                  <a:cubicBezTo>
                    <a:pt x="1853850" y="1065746"/>
                    <a:pt x="1850950" y="1068051"/>
                    <a:pt x="1848049" y="1070440"/>
                  </a:cubicBezTo>
                  <a:cubicBezTo>
                    <a:pt x="1851291" y="1060455"/>
                    <a:pt x="1854533" y="1050384"/>
                    <a:pt x="1857775" y="1040398"/>
                  </a:cubicBezTo>
                  <a:cubicBezTo>
                    <a:pt x="1859908" y="1037837"/>
                    <a:pt x="1862126" y="1035191"/>
                    <a:pt x="1864259" y="1032631"/>
                  </a:cubicBezTo>
                  <a:lnTo>
                    <a:pt x="1868610" y="1027339"/>
                  </a:lnTo>
                  <a:cubicBezTo>
                    <a:pt x="1868610" y="1029558"/>
                    <a:pt x="1868440" y="1031692"/>
                    <a:pt x="1868354" y="1033911"/>
                  </a:cubicBezTo>
                  <a:close/>
                  <a:moveTo>
                    <a:pt x="1861017" y="1085376"/>
                  </a:moveTo>
                  <a:lnTo>
                    <a:pt x="1853765" y="1106372"/>
                  </a:lnTo>
                  <a:cubicBezTo>
                    <a:pt x="1851803" y="1112005"/>
                    <a:pt x="1849840" y="1117638"/>
                    <a:pt x="1847878" y="1123186"/>
                  </a:cubicBezTo>
                  <a:cubicBezTo>
                    <a:pt x="1845659" y="1125149"/>
                    <a:pt x="1843442" y="1127112"/>
                    <a:pt x="1841138" y="1129075"/>
                  </a:cubicBezTo>
                  <a:lnTo>
                    <a:pt x="1842162" y="1116443"/>
                  </a:lnTo>
                  <a:cubicBezTo>
                    <a:pt x="1842162" y="1116443"/>
                    <a:pt x="1841906" y="1116273"/>
                    <a:pt x="1841821" y="1116443"/>
                  </a:cubicBezTo>
                  <a:lnTo>
                    <a:pt x="1839943" y="1130099"/>
                  </a:lnTo>
                  <a:cubicBezTo>
                    <a:pt x="1838322" y="1131550"/>
                    <a:pt x="1836701" y="1133001"/>
                    <a:pt x="1834995" y="1134452"/>
                  </a:cubicBezTo>
                  <a:cubicBezTo>
                    <a:pt x="1839005" y="1122674"/>
                    <a:pt x="1842930" y="1110896"/>
                    <a:pt x="1846939" y="1099117"/>
                  </a:cubicBezTo>
                  <a:cubicBezTo>
                    <a:pt x="1851632" y="1094509"/>
                    <a:pt x="1856324" y="1089985"/>
                    <a:pt x="1860932" y="1085376"/>
                  </a:cubicBezTo>
                  <a:close/>
                  <a:moveTo>
                    <a:pt x="1826975" y="1234480"/>
                  </a:moveTo>
                  <a:lnTo>
                    <a:pt x="1826975" y="1234480"/>
                  </a:lnTo>
                  <a:cubicBezTo>
                    <a:pt x="1826975" y="1234480"/>
                    <a:pt x="1826975" y="1234736"/>
                    <a:pt x="1826975" y="1234736"/>
                  </a:cubicBezTo>
                  <a:lnTo>
                    <a:pt x="1826975" y="1234992"/>
                  </a:lnTo>
                  <a:cubicBezTo>
                    <a:pt x="1826975" y="1234992"/>
                    <a:pt x="1826975" y="1234992"/>
                    <a:pt x="1826975" y="1234992"/>
                  </a:cubicBezTo>
                  <a:cubicBezTo>
                    <a:pt x="1826634" y="1240455"/>
                    <a:pt x="1826378" y="1245917"/>
                    <a:pt x="1826037" y="1251379"/>
                  </a:cubicBezTo>
                  <a:cubicBezTo>
                    <a:pt x="1818699" y="1258378"/>
                    <a:pt x="1811362" y="1265291"/>
                    <a:pt x="1804025" y="1272375"/>
                  </a:cubicBezTo>
                  <a:cubicBezTo>
                    <a:pt x="1804025" y="1272375"/>
                    <a:pt x="1804025" y="1272375"/>
                    <a:pt x="1804025" y="1272375"/>
                  </a:cubicBezTo>
                  <a:cubicBezTo>
                    <a:pt x="1804025" y="1272375"/>
                    <a:pt x="1804025" y="1272375"/>
                    <a:pt x="1804025" y="1272375"/>
                  </a:cubicBezTo>
                  <a:cubicBezTo>
                    <a:pt x="1804025" y="1272375"/>
                    <a:pt x="1804025" y="1272375"/>
                    <a:pt x="1804025" y="1272375"/>
                  </a:cubicBezTo>
                  <a:cubicBezTo>
                    <a:pt x="1804025" y="1272375"/>
                    <a:pt x="1804025" y="1272375"/>
                    <a:pt x="1804025" y="1272375"/>
                  </a:cubicBezTo>
                  <a:cubicBezTo>
                    <a:pt x="1804025" y="1272375"/>
                    <a:pt x="1803940" y="1272460"/>
                    <a:pt x="1803854" y="1272545"/>
                  </a:cubicBezTo>
                  <a:lnTo>
                    <a:pt x="1804878" y="1269558"/>
                  </a:lnTo>
                  <a:cubicBezTo>
                    <a:pt x="1807011" y="1263413"/>
                    <a:pt x="1809144" y="1257183"/>
                    <a:pt x="1811362" y="1251038"/>
                  </a:cubicBezTo>
                  <a:lnTo>
                    <a:pt x="1815543" y="1248648"/>
                  </a:lnTo>
                  <a:cubicBezTo>
                    <a:pt x="1815543" y="1248648"/>
                    <a:pt x="1815543" y="1248307"/>
                    <a:pt x="1815372" y="1248392"/>
                  </a:cubicBezTo>
                  <a:lnTo>
                    <a:pt x="1811618" y="1250440"/>
                  </a:lnTo>
                  <a:cubicBezTo>
                    <a:pt x="1812471" y="1247965"/>
                    <a:pt x="1813324" y="1245575"/>
                    <a:pt x="1814178" y="1243100"/>
                  </a:cubicBezTo>
                  <a:cubicBezTo>
                    <a:pt x="1814519" y="1242844"/>
                    <a:pt x="1814860" y="1242503"/>
                    <a:pt x="1815116" y="1242247"/>
                  </a:cubicBezTo>
                  <a:cubicBezTo>
                    <a:pt x="1815116" y="1242247"/>
                    <a:pt x="1815116" y="1242247"/>
                    <a:pt x="1815116" y="1242247"/>
                  </a:cubicBezTo>
                  <a:cubicBezTo>
                    <a:pt x="1815116" y="1242247"/>
                    <a:pt x="1815202" y="1242161"/>
                    <a:pt x="1815287" y="1242076"/>
                  </a:cubicBezTo>
                  <a:cubicBezTo>
                    <a:pt x="1815287" y="1242076"/>
                    <a:pt x="1815372" y="1241991"/>
                    <a:pt x="1815457" y="1241905"/>
                  </a:cubicBezTo>
                  <a:cubicBezTo>
                    <a:pt x="1815457" y="1241905"/>
                    <a:pt x="1815457" y="1241905"/>
                    <a:pt x="1815457" y="1241905"/>
                  </a:cubicBezTo>
                  <a:cubicBezTo>
                    <a:pt x="1819468" y="1237979"/>
                    <a:pt x="1823563" y="1234054"/>
                    <a:pt x="1827572" y="1230127"/>
                  </a:cubicBezTo>
                  <a:cubicBezTo>
                    <a:pt x="1827402" y="1231578"/>
                    <a:pt x="1827231" y="1233029"/>
                    <a:pt x="1827146" y="1234480"/>
                  </a:cubicBezTo>
                  <a:close/>
                  <a:moveTo>
                    <a:pt x="1800953" y="1475760"/>
                  </a:moveTo>
                  <a:lnTo>
                    <a:pt x="1793104" y="1479686"/>
                  </a:lnTo>
                  <a:cubicBezTo>
                    <a:pt x="1802062" y="1464067"/>
                    <a:pt x="1810850" y="1448449"/>
                    <a:pt x="1819723" y="1432830"/>
                  </a:cubicBezTo>
                  <a:cubicBezTo>
                    <a:pt x="1818785" y="1437524"/>
                    <a:pt x="1817846" y="1442218"/>
                    <a:pt x="1816823" y="1446827"/>
                  </a:cubicBezTo>
                  <a:cubicBezTo>
                    <a:pt x="1813666" y="1452802"/>
                    <a:pt x="1810509" y="1458776"/>
                    <a:pt x="1807182" y="1464665"/>
                  </a:cubicBezTo>
                  <a:cubicBezTo>
                    <a:pt x="1805134" y="1468420"/>
                    <a:pt x="1803001" y="1472090"/>
                    <a:pt x="1800953" y="1475760"/>
                  </a:cubicBezTo>
                  <a:close/>
                  <a:moveTo>
                    <a:pt x="1800015" y="1477467"/>
                  </a:moveTo>
                  <a:cubicBezTo>
                    <a:pt x="1788156" y="1498122"/>
                    <a:pt x="1775700" y="1518349"/>
                    <a:pt x="1762646" y="1538150"/>
                  </a:cubicBezTo>
                  <a:cubicBezTo>
                    <a:pt x="1764096" y="1533200"/>
                    <a:pt x="1765632" y="1528335"/>
                    <a:pt x="1767083" y="1523384"/>
                  </a:cubicBezTo>
                  <a:cubicBezTo>
                    <a:pt x="1769813" y="1519117"/>
                    <a:pt x="1772543" y="1514850"/>
                    <a:pt x="1775273" y="1510582"/>
                  </a:cubicBezTo>
                  <a:cubicBezTo>
                    <a:pt x="1775273" y="1510582"/>
                    <a:pt x="1775273" y="1510582"/>
                    <a:pt x="1775273" y="1510582"/>
                  </a:cubicBezTo>
                  <a:cubicBezTo>
                    <a:pt x="1775273" y="1510582"/>
                    <a:pt x="1775273" y="1510582"/>
                    <a:pt x="1775273" y="1510582"/>
                  </a:cubicBezTo>
                  <a:cubicBezTo>
                    <a:pt x="1775273" y="1510582"/>
                    <a:pt x="1775273" y="1510582"/>
                    <a:pt x="1775273" y="1510582"/>
                  </a:cubicBezTo>
                  <a:cubicBezTo>
                    <a:pt x="1775273" y="1510582"/>
                    <a:pt x="1775273" y="1510582"/>
                    <a:pt x="1775273" y="1510582"/>
                  </a:cubicBezTo>
                  <a:cubicBezTo>
                    <a:pt x="1780819" y="1501109"/>
                    <a:pt x="1786279" y="1491635"/>
                    <a:pt x="1791654" y="1482162"/>
                  </a:cubicBezTo>
                  <a:lnTo>
                    <a:pt x="1799844" y="1477552"/>
                  </a:lnTo>
                  <a:close/>
                  <a:moveTo>
                    <a:pt x="1732614" y="1671891"/>
                  </a:moveTo>
                  <a:cubicBezTo>
                    <a:pt x="1725619" y="1677695"/>
                    <a:pt x="1718537" y="1683413"/>
                    <a:pt x="1711370" y="1689132"/>
                  </a:cubicBezTo>
                  <a:cubicBezTo>
                    <a:pt x="1705142" y="1690241"/>
                    <a:pt x="1699000" y="1691265"/>
                    <a:pt x="1692771" y="1692289"/>
                  </a:cubicBezTo>
                  <a:cubicBezTo>
                    <a:pt x="1700706" y="1685632"/>
                    <a:pt x="1708640" y="1678890"/>
                    <a:pt x="1716575" y="1672147"/>
                  </a:cubicBezTo>
                  <a:lnTo>
                    <a:pt x="1712224" y="1681962"/>
                  </a:lnTo>
                  <a:lnTo>
                    <a:pt x="1710261" y="1686315"/>
                  </a:lnTo>
                  <a:lnTo>
                    <a:pt x="1713077" y="1682389"/>
                  </a:lnTo>
                  <a:lnTo>
                    <a:pt x="1726045" y="1664551"/>
                  </a:lnTo>
                  <a:cubicBezTo>
                    <a:pt x="1726472" y="1664039"/>
                    <a:pt x="1726813" y="1663442"/>
                    <a:pt x="1727240" y="1662930"/>
                  </a:cubicBezTo>
                  <a:cubicBezTo>
                    <a:pt x="1727836" y="1662417"/>
                    <a:pt x="1728434" y="1661905"/>
                    <a:pt x="1729116" y="1661393"/>
                  </a:cubicBezTo>
                  <a:lnTo>
                    <a:pt x="1738160" y="1658918"/>
                  </a:lnTo>
                  <a:cubicBezTo>
                    <a:pt x="1738160" y="1658918"/>
                    <a:pt x="1738160" y="1658577"/>
                    <a:pt x="1738160" y="1658662"/>
                  </a:cubicBezTo>
                  <a:lnTo>
                    <a:pt x="1730737" y="1660113"/>
                  </a:lnTo>
                  <a:cubicBezTo>
                    <a:pt x="1732358" y="1658662"/>
                    <a:pt x="1734065" y="1657296"/>
                    <a:pt x="1735686" y="1655845"/>
                  </a:cubicBezTo>
                  <a:lnTo>
                    <a:pt x="1751555" y="1642446"/>
                  </a:lnTo>
                  <a:cubicBezTo>
                    <a:pt x="1745241" y="1652261"/>
                    <a:pt x="1738928" y="1662076"/>
                    <a:pt x="1732614" y="1671806"/>
                  </a:cubicBezTo>
                  <a:close/>
                  <a:moveTo>
                    <a:pt x="1722803" y="1687083"/>
                  </a:moveTo>
                  <a:cubicBezTo>
                    <a:pt x="1721608" y="1687339"/>
                    <a:pt x="1720414" y="1687510"/>
                    <a:pt x="1719305" y="1687766"/>
                  </a:cubicBezTo>
                  <a:cubicBezTo>
                    <a:pt x="1721865" y="1685461"/>
                    <a:pt x="1724339" y="1683157"/>
                    <a:pt x="1726898" y="1680852"/>
                  </a:cubicBezTo>
                  <a:cubicBezTo>
                    <a:pt x="1726215" y="1681877"/>
                    <a:pt x="1725533" y="1682901"/>
                    <a:pt x="1724850" y="1683925"/>
                  </a:cubicBezTo>
                  <a:lnTo>
                    <a:pt x="1722803" y="1687083"/>
                  </a:lnTo>
                  <a:close/>
                  <a:moveTo>
                    <a:pt x="1732273" y="1709956"/>
                  </a:moveTo>
                  <a:cubicBezTo>
                    <a:pt x="1732273" y="1709956"/>
                    <a:pt x="1732870" y="1709359"/>
                    <a:pt x="1733127" y="1709103"/>
                  </a:cubicBezTo>
                  <a:lnTo>
                    <a:pt x="1731932" y="1710981"/>
                  </a:lnTo>
                  <a:cubicBezTo>
                    <a:pt x="1731932" y="1710981"/>
                    <a:pt x="1732188" y="1710298"/>
                    <a:pt x="1732273" y="1709956"/>
                  </a:cubicBezTo>
                  <a:close/>
                  <a:moveTo>
                    <a:pt x="1732956" y="1707993"/>
                  </a:moveTo>
                  <a:cubicBezTo>
                    <a:pt x="1734918" y="1702531"/>
                    <a:pt x="1736795" y="1697069"/>
                    <a:pt x="1738672" y="1691606"/>
                  </a:cubicBezTo>
                  <a:cubicBezTo>
                    <a:pt x="1738672" y="1691436"/>
                    <a:pt x="1738416" y="1691350"/>
                    <a:pt x="1738416" y="1691521"/>
                  </a:cubicBezTo>
                  <a:cubicBezTo>
                    <a:pt x="1735942" y="1697581"/>
                    <a:pt x="1733468" y="1703640"/>
                    <a:pt x="1730994" y="1709700"/>
                  </a:cubicBezTo>
                  <a:cubicBezTo>
                    <a:pt x="1729969" y="1710554"/>
                    <a:pt x="1728946" y="1711407"/>
                    <a:pt x="1728007" y="1712261"/>
                  </a:cubicBezTo>
                  <a:cubicBezTo>
                    <a:pt x="1718281" y="1713797"/>
                    <a:pt x="1708470" y="1715248"/>
                    <a:pt x="1698658" y="1716784"/>
                  </a:cubicBezTo>
                  <a:cubicBezTo>
                    <a:pt x="1702156" y="1713968"/>
                    <a:pt x="1705654" y="1711066"/>
                    <a:pt x="1709152" y="1708250"/>
                  </a:cubicBezTo>
                  <a:cubicBezTo>
                    <a:pt x="1709152" y="1708250"/>
                    <a:pt x="1709152" y="1708250"/>
                    <a:pt x="1709152" y="1708250"/>
                  </a:cubicBezTo>
                  <a:lnTo>
                    <a:pt x="1704971" y="1714736"/>
                  </a:lnTo>
                  <a:cubicBezTo>
                    <a:pt x="1704971" y="1714736"/>
                    <a:pt x="1705142" y="1714992"/>
                    <a:pt x="1705228" y="1714906"/>
                  </a:cubicBezTo>
                  <a:lnTo>
                    <a:pt x="1710176" y="1707993"/>
                  </a:lnTo>
                  <a:cubicBezTo>
                    <a:pt x="1715039" y="1706884"/>
                    <a:pt x="1719987" y="1705689"/>
                    <a:pt x="1724850" y="1704580"/>
                  </a:cubicBezTo>
                  <a:cubicBezTo>
                    <a:pt x="1724936" y="1704580"/>
                    <a:pt x="1724850" y="1704238"/>
                    <a:pt x="1724850" y="1704323"/>
                  </a:cubicBezTo>
                  <a:cubicBezTo>
                    <a:pt x="1720499" y="1705006"/>
                    <a:pt x="1716063" y="1705689"/>
                    <a:pt x="1711712" y="1706286"/>
                  </a:cubicBezTo>
                  <a:lnTo>
                    <a:pt x="1729628" y="1691777"/>
                  </a:lnTo>
                  <a:cubicBezTo>
                    <a:pt x="1729628" y="1691777"/>
                    <a:pt x="1729543" y="1691521"/>
                    <a:pt x="1729457" y="1691521"/>
                  </a:cubicBezTo>
                  <a:lnTo>
                    <a:pt x="1714783" y="1701763"/>
                  </a:lnTo>
                  <a:lnTo>
                    <a:pt x="1722803" y="1690582"/>
                  </a:lnTo>
                  <a:cubicBezTo>
                    <a:pt x="1727240" y="1689302"/>
                    <a:pt x="1731761" y="1688022"/>
                    <a:pt x="1736198" y="1686742"/>
                  </a:cubicBezTo>
                  <a:cubicBezTo>
                    <a:pt x="1741146" y="1685291"/>
                    <a:pt x="1746094" y="1683755"/>
                    <a:pt x="1751128" y="1682218"/>
                  </a:cubicBezTo>
                  <a:cubicBezTo>
                    <a:pt x="1749507" y="1684608"/>
                    <a:pt x="1747972" y="1686998"/>
                    <a:pt x="1746351" y="1689473"/>
                  </a:cubicBezTo>
                  <a:lnTo>
                    <a:pt x="1735174" y="1706372"/>
                  </a:lnTo>
                  <a:cubicBezTo>
                    <a:pt x="1734491" y="1706969"/>
                    <a:pt x="1733809" y="1707567"/>
                    <a:pt x="1733127" y="1708164"/>
                  </a:cubicBezTo>
                  <a:close/>
                  <a:moveTo>
                    <a:pt x="1645676" y="1815959"/>
                  </a:moveTo>
                  <a:cubicBezTo>
                    <a:pt x="1639789" y="1824238"/>
                    <a:pt x="1633817" y="1832431"/>
                    <a:pt x="1627759" y="1840625"/>
                  </a:cubicBezTo>
                  <a:lnTo>
                    <a:pt x="1603871" y="1838491"/>
                  </a:lnTo>
                  <a:cubicBezTo>
                    <a:pt x="1617180" y="1821934"/>
                    <a:pt x="1629807" y="1804864"/>
                    <a:pt x="1642007" y="1787367"/>
                  </a:cubicBezTo>
                  <a:cubicBezTo>
                    <a:pt x="1650539" y="1781478"/>
                    <a:pt x="1658986" y="1775419"/>
                    <a:pt x="1667261" y="1769188"/>
                  </a:cubicBezTo>
                  <a:lnTo>
                    <a:pt x="1667261" y="1769188"/>
                  </a:lnTo>
                  <a:cubicBezTo>
                    <a:pt x="1667261" y="1769188"/>
                    <a:pt x="1667261" y="1769188"/>
                    <a:pt x="1667261" y="1769188"/>
                  </a:cubicBezTo>
                  <a:lnTo>
                    <a:pt x="1667261" y="1769188"/>
                  </a:lnTo>
                  <a:cubicBezTo>
                    <a:pt x="1667261" y="1769188"/>
                    <a:pt x="1667261" y="1769188"/>
                    <a:pt x="1667261" y="1769188"/>
                  </a:cubicBezTo>
                  <a:cubicBezTo>
                    <a:pt x="1677158" y="1761080"/>
                    <a:pt x="1686714" y="1752630"/>
                    <a:pt x="1696184" y="1744095"/>
                  </a:cubicBezTo>
                  <a:cubicBezTo>
                    <a:pt x="1694819" y="1746315"/>
                    <a:pt x="1693454" y="1748534"/>
                    <a:pt x="1692004" y="1750753"/>
                  </a:cubicBezTo>
                  <a:cubicBezTo>
                    <a:pt x="1677585" y="1773114"/>
                    <a:pt x="1661972" y="1794792"/>
                    <a:pt x="1645761" y="1815788"/>
                  </a:cubicBezTo>
                  <a:lnTo>
                    <a:pt x="1645761" y="1815788"/>
                  </a:lnTo>
                  <a:cubicBezTo>
                    <a:pt x="1645761" y="1815788"/>
                    <a:pt x="1645676" y="1815959"/>
                    <a:pt x="1645676" y="1815959"/>
                  </a:cubicBezTo>
                  <a:lnTo>
                    <a:pt x="1645676" y="1816130"/>
                  </a:lnTo>
                  <a:cubicBezTo>
                    <a:pt x="1645676" y="1816130"/>
                    <a:pt x="1645591" y="1816130"/>
                    <a:pt x="1645591" y="1816130"/>
                  </a:cubicBezTo>
                  <a:close/>
                  <a:moveTo>
                    <a:pt x="1570768" y="1875106"/>
                  </a:moveTo>
                  <a:cubicBezTo>
                    <a:pt x="1575375" y="1875191"/>
                    <a:pt x="1580067" y="1875361"/>
                    <a:pt x="1584674" y="1875447"/>
                  </a:cubicBezTo>
                  <a:lnTo>
                    <a:pt x="1600117" y="1875789"/>
                  </a:lnTo>
                  <a:cubicBezTo>
                    <a:pt x="1599178" y="1876983"/>
                    <a:pt x="1598239" y="1878178"/>
                    <a:pt x="1597216" y="1879373"/>
                  </a:cubicBezTo>
                  <a:lnTo>
                    <a:pt x="1587916" y="1890212"/>
                  </a:lnTo>
                  <a:lnTo>
                    <a:pt x="1585357" y="1878519"/>
                  </a:lnTo>
                  <a:cubicBezTo>
                    <a:pt x="1585357" y="1878519"/>
                    <a:pt x="1585015" y="1878519"/>
                    <a:pt x="1585101" y="1878519"/>
                  </a:cubicBezTo>
                  <a:lnTo>
                    <a:pt x="1587234" y="1892517"/>
                  </a:lnTo>
                  <a:lnTo>
                    <a:pt x="1598837" y="1880568"/>
                  </a:lnTo>
                  <a:cubicBezTo>
                    <a:pt x="1600372" y="1879032"/>
                    <a:pt x="1601823" y="1877410"/>
                    <a:pt x="1603359" y="1875873"/>
                  </a:cubicBezTo>
                  <a:lnTo>
                    <a:pt x="1613000" y="1876044"/>
                  </a:lnTo>
                  <a:cubicBezTo>
                    <a:pt x="1613000" y="1876044"/>
                    <a:pt x="1613170" y="1875789"/>
                    <a:pt x="1613000" y="1875703"/>
                  </a:cubicBezTo>
                  <a:lnTo>
                    <a:pt x="1604126" y="1874935"/>
                  </a:lnTo>
                  <a:cubicBezTo>
                    <a:pt x="1606089" y="1872887"/>
                    <a:pt x="1608051" y="1870753"/>
                    <a:pt x="1610013" y="1868619"/>
                  </a:cubicBezTo>
                  <a:cubicBezTo>
                    <a:pt x="1618289" y="1869472"/>
                    <a:pt x="1626480" y="1870412"/>
                    <a:pt x="1634756" y="1871436"/>
                  </a:cubicBezTo>
                  <a:cubicBezTo>
                    <a:pt x="1631002" y="1876983"/>
                    <a:pt x="1627162" y="1882531"/>
                    <a:pt x="1623238" y="1887993"/>
                  </a:cubicBezTo>
                  <a:cubicBezTo>
                    <a:pt x="1620508" y="1891834"/>
                    <a:pt x="1617692" y="1895674"/>
                    <a:pt x="1614876" y="1899515"/>
                  </a:cubicBezTo>
                  <a:cubicBezTo>
                    <a:pt x="1595936" y="1895674"/>
                    <a:pt x="1576996" y="1891919"/>
                    <a:pt x="1558055" y="1888079"/>
                  </a:cubicBezTo>
                  <a:lnTo>
                    <a:pt x="1560018" y="1886115"/>
                  </a:lnTo>
                  <a:cubicBezTo>
                    <a:pt x="1563004" y="1883128"/>
                    <a:pt x="1565904" y="1880056"/>
                    <a:pt x="1568891" y="1876983"/>
                  </a:cubicBezTo>
                  <a:cubicBezTo>
                    <a:pt x="1569573" y="1876301"/>
                    <a:pt x="1570170" y="1875618"/>
                    <a:pt x="1570853" y="1874935"/>
                  </a:cubicBezTo>
                  <a:close/>
                  <a:moveTo>
                    <a:pt x="1573412" y="1872289"/>
                  </a:moveTo>
                  <a:cubicBezTo>
                    <a:pt x="1575460" y="1870155"/>
                    <a:pt x="1577423" y="1868022"/>
                    <a:pt x="1579470" y="1865888"/>
                  </a:cubicBezTo>
                  <a:cubicBezTo>
                    <a:pt x="1588428" y="1866656"/>
                    <a:pt x="1597301" y="1867424"/>
                    <a:pt x="1606259" y="1868363"/>
                  </a:cubicBezTo>
                  <a:cubicBezTo>
                    <a:pt x="1604553" y="1870497"/>
                    <a:pt x="1602762" y="1872631"/>
                    <a:pt x="1600970" y="1874764"/>
                  </a:cubicBezTo>
                  <a:lnTo>
                    <a:pt x="1585015" y="1873399"/>
                  </a:lnTo>
                  <a:cubicBezTo>
                    <a:pt x="1581176" y="1873057"/>
                    <a:pt x="1577337" y="1872631"/>
                    <a:pt x="1573412" y="1872289"/>
                  </a:cubicBezTo>
                  <a:close/>
                  <a:moveTo>
                    <a:pt x="1607795" y="1866400"/>
                  </a:moveTo>
                  <a:cubicBezTo>
                    <a:pt x="1599349" y="1865035"/>
                    <a:pt x="1590902" y="1863754"/>
                    <a:pt x="1582456" y="1862559"/>
                  </a:cubicBezTo>
                  <a:cubicBezTo>
                    <a:pt x="1586210" y="1858463"/>
                    <a:pt x="1589964" y="1854281"/>
                    <a:pt x="1593718" y="1850099"/>
                  </a:cubicBezTo>
                  <a:cubicBezTo>
                    <a:pt x="1596875" y="1850269"/>
                    <a:pt x="1600117" y="1850354"/>
                    <a:pt x="1603273" y="1850525"/>
                  </a:cubicBezTo>
                  <a:lnTo>
                    <a:pt x="1619654" y="1851294"/>
                  </a:lnTo>
                  <a:cubicBezTo>
                    <a:pt x="1615730" y="1856329"/>
                    <a:pt x="1611805" y="1861365"/>
                    <a:pt x="1607795" y="1866400"/>
                  </a:cubicBezTo>
                  <a:close/>
                  <a:moveTo>
                    <a:pt x="1603615" y="1848477"/>
                  </a:moveTo>
                  <a:cubicBezTo>
                    <a:pt x="1600970" y="1848221"/>
                    <a:pt x="1598410" y="1847965"/>
                    <a:pt x="1595765" y="1847709"/>
                  </a:cubicBezTo>
                  <a:cubicBezTo>
                    <a:pt x="1598069" y="1845063"/>
                    <a:pt x="1600372" y="1842417"/>
                    <a:pt x="1602676" y="1839771"/>
                  </a:cubicBezTo>
                  <a:lnTo>
                    <a:pt x="1627418" y="1840966"/>
                  </a:lnTo>
                  <a:cubicBezTo>
                    <a:pt x="1625200" y="1843953"/>
                    <a:pt x="1622896" y="1846941"/>
                    <a:pt x="1620678" y="1849928"/>
                  </a:cubicBezTo>
                  <a:lnTo>
                    <a:pt x="1603700" y="1848392"/>
                  </a:lnTo>
                  <a:close/>
                  <a:moveTo>
                    <a:pt x="1495177" y="1838491"/>
                  </a:moveTo>
                  <a:cubicBezTo>
                    <a:pt x="1495177" y="1838491"/>
                    <a:pt x="1495177" y="1838491"/>
                    <a:pt x="1495177" y="1838491"/>
                  </a:cubicBezTo>
                  <a:cubicBezTo>
                    <a:pt x="1495091" y="1838491"/>
                    <a:pt x="1495006" y="1838491"/>
                    <a:pt x="1494920" y="1838491"/>
                  </a:cubicBezTo>
                  <a:cubicBezTo>
                    <a:pt x="1494835" y="1838491"/>
                    <a:pt x="1494750" y="1838491"/>
                    <a:pt x="1494665" y="1838491"/>
                  </a:cubicBezTo>
                  <a:lnTo>
                    <a:pt x="1494665" y="1838491"/>
                  </a:lnTo>
                  <a:cubicBezTo>
                    <a:pt x="1485450" y="1837979"/>
                    <a:pt x="1476321" y="1837552"/>
                    <a:pt x="1467107" y="1837125"/>
                  </a:cubicBezTo>
                  <a:cubicBezTo>
                    <a:pt x="1468728" y="1835930"/>
                    <a:pt x="1470434" y="1834736"/>
                    <a:pt x="1472055" y="1833456"/>
                  </a:cubicBezTo>
                  <a:cubicBezTo>
                    <a:pt x="1481184" y="1833968"/>
                    <a:pt x="1490314" y="1834480"/>
                    <a:pt x="1499443" y="1834906"/>
                  </a:cubicBezTo>
                  <a:cubicBezTo>
                    <a:pt x="1498163" y="1836101"/>
                    <a:pt x="1496883" y="1837382"/>
                    <a:pt x="1495603" y="1838576"/>
                  </a:cubicBezTo>
                  <a:cubicBezTo>
                    <a:pt x="1495432" y="1838576"/>
                    <a:pt x="1495347" y="1838576"/>
                    <a:pt x="1495177" y="1838576"/>
                  </a:cubicBezTo>
                  <a:close/>
                  <a:moveTo>
                    <a:pt x="1490655" y="1819373"/>
                  </a:moveTo>
                  <a:cubicBezTo>
                    <a:pt x="1498674" y="1819629"/>
                    <a:pt x="1506694" y="1819800"/>
                    <a:pt x="1514714" y="1820056"/>
                  </a:cubicBezTo>
                  <a:cubicBezTo>
                    <a:pt x="1511643" y="1823128"/>
                    <a:pt x="1508572" y="1826201"/>
                    <a:pt x="1505415" y="1829188"/>
                  </a:cubicBezTo>
                  <a:cubicBezTo>
                    <a:pt x="1505415" y="1829188"/>
                    <a:pt x="1505415" y="1829188"/>
                    <a:pt x="1505329" y="1829274"/>
                  </a:cubicBezTo>
                  <a:cubicBezTo>
                    <a:pt x="1497053" y="1828505"/>
                    <a:pt x="1488692" y="1827823"/>
                    <a:pt x="1480416" y="1827140"/>
                  </a:cubicBezTo>
                  <a:cubicBezTo>
                    <a:pt x="1482635" y="1825518"/>
                    <a:pt x="1484853" y="1823811"/>
                    <a:pt x="1486986" y="1822190"/>
                  </a:cubicBezTo>
                  <a:cubicBezTo>
                    <a:pt x="1488181" y="1821251"/>
                    <a:pt x="1489375" y="1820312"/>
                    <a:pt x="1490655" y="1819373"/>
                  </a:cubicBezTo>
                  <a:close/>
                  <a:moveTo>
                    <a:pt x="1455760" y="1805717"/>
                  </a:moveTo>
                  <a:cubicBezTo>
                    <a:pt x="1456528" y="1805120"/>
                    <a:pt x="1457381" y="1804608"/>
                    <a:pt x="1458149" y="1804010"/>
                  </a:cubicBezTo>
                  <a:cubicBezTo>
                    <a:pt x="1461732" y="1801450"/>
                    <a:pt x="1465316" y="1798890"/>
                    <a:pt x="1468899" y="1796329"/>
                  </a:cubicBezTo>
                  <a:cubicBezTo>
                    <a:pt x="1471288" y="1796329"/>
                    <a:pt x="1473677" y="1796500"/>
                    <a:pt x="1476066" y="1796585"/>
                  </a:cubicBezTo>
                  <a:cubicBezTo>
                    <a:pt x="1478710" y="1796670"/>
                    <a:pt x="1481355" y="1796756"/>
                    <a:pt x="1484000" y="1796841"/>
                  </a:cubicBezTo>
                  <a:cubicBezTo>
                    <a:pt x="1479820" y="1800255"/>
                    <a:pt x="1475554" y="1803669"/>
                    <a:pt x="1471288" y="1806998"/>
                  </a:cubicBezTo>
                  <a:cubicBezTo>
                    <a:pt x="1466083" y="1806571"/>
                    <a:pt x="1460964" y="1806144"/>
                    <a:pt x="1455760" y="1805803"/>
                  </a:cubicBezTo>
                  <a:close/>
                  <a:moveTo>
                    <a:pt x="1401157" y="1784039"/>
                  </a:moveTo>
                  <a:lnTo>
                    <a:pt x="1396465" y="1783527"/>
                  </a:lnTo>
                  <a:cubicBezTo>
                    <a:pt x="1401328" y="1780539"/>
                    <a:pt x="1406191" y="1777467"/>
                    <a:pt x="1411054" y="1774395"/>
                  </a:cubicBezTo>
                  <a:cubicBezTo>
                    <a:pt x="1412504" y="1774992"/>
                    <a:pt x="1413954" y="1775589"/>
                    <a:pt x="1415490" y="1776187"/>
                  </a:cubicBezTo>
                  <a:cubicBezTo>
                    <a:pt x="1417623" y="1776955"/>
                    <a:pt x="1419756" y="1777723"/>
                    <a:pt x="1421889" y="1778406"/>
                  </a:cubicBezTo>
                  <a:cubicBezTo>
                    <a:pt x="1419244" y="1780284"/>
                    <a:pt x="1416599" y="1782161"/>
                    <a:pt x="1413954" y="1783954"/>
                  </a:cubicBezTo>
                  <a:cubicBezTo>
                    <a:pt x="1411907" y="1785404"/>
                    <a:pt x="1409774" y="1786770"/>
                    <a:pt x="1407726" y="1788221"/>
                  </a:cubicBezTo>
                  <a:cubicBezTo>
                    <a:pt x="1402266" y="1787709"/>
                    <a:pt x="1396806" y="1787197"/>
                    <a:pt x="1391345" y="1786599"/>
                  </a:cubicBezTo>
                  <a:cubicBezTo>
                    <a:pt x="1392796" y="1785746"/>
                    <a:pt x="1394246" y="1784892"/>
                    <a:pt x="1395611" y="1784039"/>
                  </a:cubicBezTo>
                  <a:lnTo>
                    <a:pt x="1401157" y="1784295"/>
                  </a:lnTo>
                  <a:cubicBezTo>
                    <a:pt x="1401157" y="1784295"/>
                    <a:pt x="1401328" y="1784039"/>
                    <a:pt x="1401157" y="1783954"/>
                  </a:cubicBezTo>
                  <a:close/>
                  <a:moveTo>
                    <a:pt x="1359096" y="1742389"/>
                  </a:moveTo>
                  <a:lnTo>
                    <a:pt x="1347407" y="1741194"/>
                  </a:lnTo>
                  <a:cubicBezTo>
                    <a:pt x="1351758" y="1738634"/>
                    <a:pt x="1356024" y="1736073"/>
                    <a:pt x="1360290" y="1733342"/>
                  </a:cubicBezTo>
                  <a:cubicBezTo>
                    <a:pt x="1362679" y="1736841"/>
                    <a:pt x="1365324" y="1740170"/>
                    <a:pt x="1368054" y="1743413"/>
                  </a:cubicBezTo>
                  <a:cubicBezTo>
                    <a:pt x="1363617" y="1746571"/>
                    <a:pt x="1359096" y="1749814"/>
                    <a:pt x="1354573" y="1752972"/>
                  </a:cubicBezTo>
                  <a:lnTo>
                    <a:pt x="1352441" y="1752801"/>
                  </a:lnTo>
                  <a:cubicBezTo>
                    <a:pt x="1345103" y="1752204"/>
                    <a:pt x="1337766" y="1751606"/>
                    <a:pt x="1330429" y="1751009"/>
                  </a:cubicBezTo>
                  <a:cubicBezTo>
                    <a:pt x="1335633" y="1748022"/>
                    <a:pt x="1340838" y="1745035"/>
                    <a:pt x="1346042" y="1742047"/>
                  </a:cubicBezTo>
                  <a:lnTo>
                    <a:pt x="1359096" y="1742645"/>
                  </a:lnTo>
                  <a:cubicBezTo>
                    <a:pt x="1359096" y="1742645"/>
                    <a:pt x="1359266" y="1742389"/>
                    <a:pt x="1359096" y="1742303"/>
                  </a:cubicBezTo>
                  <a:close/>
                  <a:moveTo>
                    <a:pt x="1262261" y="1728050"/>
                  </a:moveTo>
                  <a:cubicBezTo>
                    <a:pt x="1272243" y="1724807"/>
                    <a:pt x="1282225" y="1721393"/>
                    <a:pt x="1292122" y="1717809"/>
                  </a:cubicBezTo>
                  <a:cubicBezTo>
                    <a:pt x="1290074" y="1718662"/>
                    <a:pt x="1288026" y="1719516"/>
                    <a:pt x="1285893" y="1720369"/>
                  </a:cubicBezTo>
                  <a:lnTo>
                    <a:pt x="1285893" y="1720369"/>
                  </a:lnTo>
                  <a:cubicBezTo>
                    <a:pt x="1285893" y="1720369"/>
                    <a:pt x="1285723" y="1720369"/>
                    <a:pt x="1285723" y="1720369"/>
                  </a:cubicBezTo>
                  <a:lnTo>
                    <a:pt x="1285552" y="1720369"/>
                  </a:lnTo>
                  <a:cubicBezTo>
                    <a:pt x="1285552" y="1720369"/>
                    <a:pt x="1285552" y="1720454"/>
                    <a:pt x="1285552" y="1720454"/>
                  </a:cubicBezTo>
                  <a:cubicBezTo>
                    <a:pt x="1277191" y="1724210"/>
                    <a:pt x="1268830" y="1727965"/>
                    <a:pt x="1260469" y="1731635"/>
                  </a:cubicBezTo>
                  <a:cubicBezTo>
                    <a:pt x="1257653" y="1731293"/>
                    <a:pt x="1254838" y="1731037"/>
                    <a:pt x="1252023" y="1730696"/>
                  </a:cubicBezTo>
                  <a:cubicBezTo>
                    <a:pt x="1255435" y="1729842"/>
                    <a:pt x="1258762" y="1728904"/>
                    <a:pt x="1262175" y="1728050"/>
                  </a:cubicBezTo>
                  <a:lnTo>
                    <a:pt x="1262175" y="1728050"/>
                  </a:lnTo>
                  <a:cubicBezTo>
                    <a:pt x="1262175" y="1728050"/>
                    <a:pt x="1262175" y="1728050"/>
                    <a:pt x="1262175" y="1728050"/>
                  </a:cubicBezTo>
                  <a:lnTo>
                    <a:pt x="1262175" y="1728050"/>
                  </a:lnTo>
                  <a:cubicBezTo>
                    <a:pt x="1262175" y="1728050"/>
                    <a:pt x="1262175" y="1728050"/>
                    <a:pt x="1262175" y="1728050"/>
                  </a:cubicBezTo>
                  <a:close/>
                  <a:moveTo>
                    <a:pt x="1472653" y="1740511"/>
                  </a:moveTo>
                  <a:cubicBezTo>
                    <a:pt x="1461562" y="1749131"/>
                    <a:pt x="1450385" y="1757666"/>
                    <a:pt x="1439038" y="1766030"/>
                  </a:cubicBezTo>
                  <a:cubicBezTo>
                    <a:pt x="1435369" y="1765348"/>
                    <a:pt x="1431701" y="1764494"/>
                    <a:pt x="1428032" y="1763470"/>
                  </a:cubicBezTo>
                  <a:cubicBezTo>
                    <a:pt x="1434772" y="1759031"/>
                    <a:pt x="1441427" y="1754508"/>
                    <a:pt x="1448081" y="1749900"/>
                  </a:cubicBezTo>
                  <a:lnTo>
                    <a:pt x="1448081" y="1749900"/>
                  </a:lnTo>
                  <a:cubicBezTo>
                    <a:pt x="1448081" y="1749900"/>
                    <a:pt x="1448081" y="1749900"/>
                    <a:pt x="1448081" y="1749900"/>
                  </a:cubicBezTo>
                  <a:lnTo>
                    <a:pt x="1448081" y="1749900"/>
                  </a:lnTo>
                  <a:cubicBezTo>
                    <a:pt x="1448081" y="1749900"/>
                    <a:pt x="1448081" y="1749900"/>
                    <a:pt x="1448081" y="1749900"/>
                  </a:cubicBezTo>
                  <a:cubicBezTo>
                    <a:pt x="1452518" y="1746571"/>
                    <a:pt x="1456869" y="1743157"/>
                    <a:pt x="1461305" y="1739658"/>
                  </a:cubicBezTo>
                  <a:cubicBezTo>
                    <a:pt x="1466766" y="1739401"/>
                    <a:pt x="1472226" y="1738463"/>
                    <a:pt x="1477516" y="1737012"/>
                  </a:cubicBezTo>
                  <a:cubicBezTo>
                    <a:pt x="1475980" y="1738121"/>
                    <a:pt x="1474359" y="1739316"/>
                    <a:pt x="1472824" y="1740426"/>
                  </a:cubicBezTo>
                  <a:lnTo>
                    <a:pt x="1472824" y="1740426"/>
                  </a:lnTo>
                  <a:cubicBezTo>
                    <a:pt x="1472824" y="1740426"/>
                    <a:pt x="1472653" y="1740511"/>
                    <a:pt x="1472653" y="1740511"/>
                  </a:cubicBezTo>
                  <a:lnTo>
                    <a:pt x="1472482" y="1740511"/>
                  </a:lnTo>
                  <a:cubicBezTo>
                    <a:pt x="1472482" y="1740511"/>
                    <a:pt x="1472482" y="1740596"/>
                    <a:pt x="1472482" y="1740596"/>
                  </a:cubicBezTo>
                  <a:close/>
                  <a:moveTo>
                    <a:pt x="1420694" y="1760995"/>
                  </a:moveTo>
                  <a:cubicBezTo>
                    <a:pt x="1417026" y="1759629"/>
                    <a:pt x="1413443" y="1758007"/>
                    <a:pt x="1410030" y="1756215"/>
                  </a:cubicBezTo>
                  <a:cubicBezTo>
                    <a:pt x="1414296" y="1753399"/>
                    <a:pt x="1418561" y="1750582"/>
                    <a:pt x="1422742" y="1747766"/>
                  </a:cubicBezTo>
                  <a:lnTo>
                    <a:pt x="1422742" y="1747766"/>
                  </a:lnTo>
                  <a:cubicBezTo>
                    <a:pt x="1422742" y="1747766"/>
                    <a:pt x="1422742" y="1747766"/>
                    <a:pt x="1422742" y="1747766"/>
                  </a:cubicBezTo>
                  <a:lnTo>
                    <a:pt x="1422742" y="1747766"/>
                  </a:lnTo>
                  <a:cubicBezTo>
                    <a:pt x="1422742" y="1747766"/>
                    <a:pt x="1422742" y="1747766"/>
                    <a:pt x="1422742" y="1747766"/>
                  </a:cubicBezTo>
                  <a:cubicBezTo>
                    <a:pt x="1427520" y="1744181"/>
                    <a:pt x="1432212" y="1740511"/>
                    <a:pt x="1436905" y="1736756"/>
                  </a:cubicBezTo>
                  <a:cubicBezTo>
                    <a:pt x="1441427" y="1738121"/>
                    <a:pt x="1446119" y="1738975"/>
                    <a:pt x="1450812" y="1739401"/>
                  </a:cubicBezTo>
                  <a:cubicBezTo>
                    <a:pt x="1448593" y="1740938"/>
                    <a:pt x="1446375" y="1742559"/>
                    <a:pt x="1444157" y="1744095"/>
                  </a:cubicBezTo>
                  <a:lnTo>
                    <a:pt x="1444157" y="1744095"/>
                  </a:lnTo>
                  <a:cubicBezTo>
                    <a:pt x="1444157" y="1744095"/>
                    <a:pt x="1443986" y="1744181"/>
                    <a:pt x="1443986" y="1744181"/>
                  </a:cubicBezTo>
                  <a:lnTo>
                    <a:pt x="1443816" y="1744181"/>
                  </a:lnTo>
                  <a:cubicBezTo>
                    <a:pt x="1443816" y="1744181"/>
                    <a:pt x="1443816" y="1744266"/>
                    <a:pt x="1443816" y="1744266"/>
                  </a:cubicBezTo>
                  <a:cubicBezTo>
                    <a:pt x="1436308" y="1749985"/>
                    <a:pt x="1428800" y="1755618"/>
                    <a:pt x="1421292" y="1761165"/>
                  </a:cubicBezTo>
                  <a:cubicBezTo>
                    <a:pt x="1421036" y="1761165"/>
                    <a:pt x="1420865" y="1760995"/>
                    <a:pt x="1420609" y="1760909"/>
                  </a:cubicBezTo>
                  <a:close/>
                  <a:moveTo>
                    <a:pt x="1364129" y="1709871"/>
                  </a:moveTo>
                  <a:cubicBezTo>
                    <a:pt x="1372661" y="1704580"/>
                    <a:pt x="1381108" y="1699203"/>
                    <a:pt x="1389468" y="1693655"/>
                  </a:cubicBezTo>
                  <a:cubicBezTo>
                    <a:pt x="1390748" y="1696983"/>
                    <a:pt x="1392199" y="1700227"/>
                    <a:pt x="1393991" y="1703385"/>
                  </a:cubicBezTo>
                  <a:cubicBezTo>
                    <a:pt x="1392966" y="1704068"/>
                    <a:pt x="1392028" y="1704750"/>
                    <a:pt x="1391004" y="1705433"/>
                  </a:cubicBezTo>
                  <a:cubicBezTo>
                    <a:pt x="1383923" y="1710127"/>
                    <a:pt x="1376756" y="1714736"/>
                    <a:pt x="1369589" y="1719345"/>
                  </a:cubicBezTo>
                  <a:cubicBezTo>
                    <a:pt x="1367627" y="1716272"/>
                    <a:pt x="1365835" y="1713114"/>
                    <a:pt x="1364214" y="1709956"/>
                  </a:cubicBezTo>
                  <a:close/>
                  <a:moveTo>
                    <a:pt x="1404740" y="1652773"/>
                  </a:moveTo>
                  <a:cubicBezTo>
                    <a:pt x="1404740" y="1651919"/>
                    <a:pt x="1405423" y="1651237"/>
                    <a:pt x="1406276" y="1650639"/>
                  </a:cubicBezTo>
                  <a:lnTo>
                    <a:pt x="1411651" y="1647311"/>
                  </a:lnTo>
                  <a:cubicBezTo>
                    <a:pt x="1412760" y="1646628"/>
                    <a:pt x="1413954" y="1646030"/>
                    <a:pt x="1415064" y="1645433"/>
                  </a:cubicBezTo>
                  <a:cubicBezTo>
                    <a:pt x="1411907" y="1648164"/>
                    <a:pt x="1408750" y="1650981"/>
                    <a:pt x="1405594" y="1653797"/>
                  </a:cubicBezTo>
                  <a:cubicBezTo>
                    <a:pt x="1405167" y="1653626"/>
                    <a:pt x="1404740" y="1653200"/>
                    <a:pt x="1404740" y="1652773"/>
                  </a:cubicBezTo>
                  <a:close/>
                  <a:moveTo>
                    <a:pt x="1438185" y="1644494"/>
                  </a:moveTo>
                  <a:cubicBezTo>
                    <a:pt x="1430762" y="1649956"/>
                    <a:pt x="1423510" y="1655504"/>
                    <a:pt x="1416173" y="1661052"/>
                  </a:cubicBezTo>
                  <a:lnTo>
                    <a:pt x="1417026" y="1660113"/>
                  </a:lnTo>
                  <a:cubicBezTo>
                    <a:pt x="1427605" y="1652346"/>
                    <a:pt x="1438099" y="1644409"/>
                    <a:pt x="1448167" y="1635959"/>
                  </a:cubicBezTo>
                  <a:lnTo>
                    <a:pt x="1448167" y="1635959"/>
                  </a:lnTo>
                  <a:cubicBezTo>
                    <a:pt x="1448167" y="1635959"/>
                    <a:pt x="1448167" y="1635959"/>
                    <a:pt x="1448167" y="1635959"/>
                  </a:cubicBezTo>
                  <a:lnTo>
                    <a:pt x="1448167" y="1635959"/>
                  </a:lnTo>
                  <a:cubicBezTo>
                    <a:pt x="1448167" y="1635959"/>
                    <a:pt x="1448167" y="1635959"/>
                    <a:pt x="1448167" y="1635959"/>
                  </a:cubicBezTo>
                  <a:cubicBezTo>
                    <a:pt x="1451835" y="1632460"/>
                    <a:pt x="1455419" y="1628960"/>
                    <a:pt x="1459002" y="1625376"/>
                  </a:cubicBezTo>
                  <a:cubicBezTo>
                    <a:pt x="1464633" y="1623071"/>
                    <a:pt x="1470349" y="1621023"/>
                    <a:pt x="1476151" y="1619231"/>
                  </a:cubicBezTo>
                  <a:cubicBezTo>
                    <a:pt x="1477089" y="1618975"/>
                    <a:pt x="1478028" y="1618719"/>
                    <a:pt x="1478966" y="1618463"/>
                  </a:cubicBezTo>
                  <a:cubicBezTo>
                    <a:pt x="1465401" y="1626998"/>
                    <a:pt x="1451835" y="1635532"/>
                    <a:pt x="1438440" y="1644324"/>
                  </a:cubicBezTo>
                  <a:lnTo>
                    <a:pt x="1438440" y="1644324"/>
                  </a:lnTo>
                  <a:cubicBezTo>
                    <a:pt x="1438440" y="1644324"/>
                    <a:pt x="1438355" y="1644324"/>
                    <a:pt x="1438355" y="1644324"/>
                  </a:cubicBezTo>
                  <a:lnTo>
                    <a:pt x="1438270" y="1644324"/>
                  </a:lnTo>
                  <a:cubicBezTo>
                    <a:pt x="1438270" y="1644324"/>
                    <a:pt x="1438270" y="1644409"/>
                    <a:pt x="1438270" y="1644409"/>
                  </a:cubicBezTo>
                  <a:close/>
                  <a:moveTo>
                    <a:pt x="1439464" y="1633996"/>
                  </a:moveTo>
                  <a:cubicBezTo>
                    <a:pt x="1439464" y="1633996"/>
                    <a:pt x="1440232" y="1633655"/>
                    <a:pt x="1440659" y="1633484"/>
                  </a:cubicBezTo>
                  <a:cubicBezTo>
                    <a:pt x="1429311" y="1644238"/>
                    <a:pt x="1417879" y="1655077"/>
                    <a:pt x="1406191" y="1665490"/>
                  </a:cubicBezTo>
                  <a:lnTo>
                    <a:pt x="1397915" y="1672659"/>
                  </a:lnTo>
                  <a:lnTo>
                    <a:pt x="1398853" y="1671208"/>
                  </a:lnTo>
                  <a:cubicBezTo>
                    <a:pt x="1398853" y="1671208"/>
                    <a:pt x="1398683" y="1670952"/>
                    <a:pt x="1398597" y="1671037"/>
                  </a:cubicBezTo>
                  <a:lnTo>
                    <a:pt x="1396465" y="1673598"/>
                  </a:lnTo>
                  <a:cubicBezTo>
                    <a:pt x="1395953" y="1671037"/>
                    <a:pt x="1395526" y="1668391"/>
                    <a:pt x="1395355" y="1665746"/>
                  </a:cubicBezTo>
                  <a:cubicBezTo>
                    <a:pt x="1409859" y="1654907"/>
                    <a:pt x="1424705" y="1644494"/>
                    <a:pt x="1439379" y="1633911"/>
                  </a:cubicBezTo>
                  <a:close/>
                  <a:moveTo>
                    <a:pt x="1417282" y="1674963"/>
                  </a:moveTo>
                  <a:cubicBezTo>
                    <a:pt x="1427947" y="1668391"/>
                    <a:pt x="1438697" y="1661820"/>
                    <a:pt x="1449276" y="1655077"/>
                  </a:cubicBezTo>
                  <a:cubicBezTo>
                    <a:pt x="1437758" y="1664039"/>
                    <a:pt x="1426667" y="1673513"/>
                    <a:pt x="1415661" y="1683072"/>
                  </a:cubicBezTo>
                  <a:lnTo>
                    <a:pt x="1408579" y="1689302"/>
                  </a:lnTo>
                  <a:lnTo>
                    <a:pt x="1408579" y="1689302"/>
                  </a:lnTo>
                  <a:cubicBezTo>
                    <a:pt x="1408579" y="1689302"/>
                    <a:pt x="1408579" y="1689302"/>
                    <a:pt x="1408579" y="1689302"/>
                  </a:cubicBezTo>
                  <a:lnTo>
                    <a:pt x="1409348" y="1690156"/>
                  </a:lnTo>
                  <a:lnTo>
                    <a:pt x="1414807" y="1686229"/>
                  </a:lnTo>
                  <a:cubicBezTo>
                    <a:pt x="1415490" y="1685888"/>
                    <a:pt x="1416173" y="1685632"/>
                    <a:pt x="1416940" y="1685376"/>
                  </a:cubicBezTo>
                  <a:cubicBezTo>
                    <a:pt x="1416940" y="1685376"/>
                    <a:pt x="1416940" y="1685034"/>
                    <a:pt x="1416940" y="1685120"/>
                  </a:cubicBezTo>
                  <a:cubicBezTo>
                    <a:pt x="1416685" y="1685120"/>
                    <a:pt x="1416514" y="1685291"/>
                    <a:pt x="1416258" y="1685376"/>
                  </a:cubicBezTo>
                  <a:lnTo>
                    <a:pt x="1417197" y="1684693"/>
                  </a:lnTo>
                  <a:cubicBezTo>
                    <a:pt x="1419671" y="1682986"/>
                    <a:pt x="1422145" y="1681279"/>
                    <a:pt x="1424619" y="1679487"/>
                  </a:cubicBezTo>
                  <a:lnTo>
                    <a:pt x="1416258" y="1686485"/>
                  </a:lnTo>
                  <a:cubicBezTo>
                    <a:pt x="1416258" y="1686485"/>
                    <a:pt x="1416344" y="1686742"/>
                    <a:pt x="1416428" y="1686742"/>
                  </a:cubicBezTo>
                  <a:lnTo>
                    <a:pt x="1428970" y="1678633"/>
                  </a:lnTo>
                  <a:cubicBezTo>
                    <a:pt x="1431018" y="1677353"/>
                    <a:pt x="1433151" y="1676073"/>
                    <a:pt x="1435284" y="1674708"/>
                  </a:cubicBezTo>
                  <a:lnTo>
                    <a:pt x="1424278" y="1682730"/>
                  </a:lnTo>
                  <a:cubicBezTo>
                    <a:pt x="1418220" y="1687083"/>
                    <a:pt x="1412078" y="1691350"/>
                    <a:pt x="1405935" y="1695533"/>
                  </a:cubicBezTo>
                  <a:cubicBezTo>
                    <a:pt x="1404058" y="1692631"/>
                    <a:pt x="1402351" y="1689558"/>
                    <a:pt x="1400901" y="1686400"/>
                  </a:cubicBezTo>
                  <a:cubicBezTo>
                    <a:pt x="1406447" y="1682645"/>
                    <a:pt x="1411992" y="1678890"/>
                    <a:pt x="1417538" y="1675049"/>
                  </a:cubicBezTo>
                  <a:close/>
                  <a:moveTo>
                    <a:pt x="1396379" y="1707310"/>
                  </a:moveTo>
                  <a:cubicBezTo>
                    <a:pt x="1398939" y="1711322"/>
                    <a:pt x="1402010" y="1715077"/>
                    <a:pt x="1405508" y="1718491"/>
                  </a:cubicBezTo>
                  <a:cubicBezTo>
                    <a:pt x="1397488" y="1723868"/>
                    <a:pt x="1389383" y="1729159"/>
                    <a:pt x="1381278" y="1734366"/>
                  </a:cubicBezTo>
                  <a:cubicBezTo>
                    <a:pt x="1378377" y="1731208"/>
                    <a:pt x="1375647" y="1727880"/>
                    <a:pt x="1373088" y="1724465"/>
                  </a:cubicBezTo>
                  <a:cubicBezTo>
                    <a:pt x="1380937" y="1718833"/>
                    <a:pt x="1388700" y="1713114"/>
                    <a:pt x="1396379" y="1707310"/>
                  </a:cubicBezTo>
                  <a:close/>
                  <a:moveTo>
                    <a:pt x="1412590" y="1701507"/>
                  </a:moveTo>
                  <a:lnTo>
                    <a:pt x="1416855" y="1699800"/>
                  </a:lnTo>
                  <a:cubicBezTo>
                    <a:pt x="1416855" y="1699800"/>
                    <a:pt x="1416855" y="1699458"/>
                    <a:pt x="1416770" y="1699544"/>
                  </a:cubicBezTo>
                  <a:lnTo>
                    <a:pt x="1414723" y="1700141"/>
                  </a:lnTo>
                  <a:lnTo>
                    <a:pt x="1423254" y="1694338"/>
                  </a:lnTo>
                  <a:cubicBezTo>
                    <a:pt x="1431615" y="1688790"/>
                    <a:pt x="1440147" y="1683584"/>
                    <a:pt x="1448679" y="1678378"/>
                  </a:cubicBezTo>
                  <a:cubicBezTo>
                    <a:pt x="1442792" y="1682730"/>
                    <a:pt x="1436905" y="1687168"/>
                    <a:pt x="1431103" y="1691606"/>
                  </a:cubicBezTo>
                  <a:lnTo>
                    <a:pt x="1419671" y="1700312"/>
                  </a:lnTo>
                  <a:cubicBezTo>
                    <a:pt x="1419671" y="1700312"/>
                    <a:pt x="1419756" y="1700568"/>
                    <a:pt x="1419841" y="1700568"/>
                  </a:cubicBezTo>
                  <a:lnTo>
                    <a:pt x="1420012" y="1700568"/>
                  </a:lnTo>
                  <a:cubicBezTo>
                    <a:pt x="1417879" y="1702104"/>
                    <a:pt x="1415746" y="1703811"/>
                    <a:pt x="1413613" y="1705433"/>
                  </a:cubicBezTo>
                  <a:cubicBezTo>
                    <a:pt x="1412590" y="1704409"/>
                    <a:pt x="1411651" y="1703299"/>
                    <a:pt x="1410712" y="1702190"/>
                  </a:cubicBezTo>
                  <a:lnTo>
                    <a:pt x="1412504" y="1701507"/>
                  </a:lnTo>
                  <a:close/>
                  <a:moveTo>
                    <a:pt x="1379401" y="1754764"/>
                  </a:moveTo>
                  <a:lnTo>
                    <a:pt x="1363873" y="1753655"/>
                  </a:lnTo>
                  <a:cubicBezTo>
                    <a:pt x="1366774" y="1751862"/>
                    <a:pt x="1369675" y="1750070"/>
                    <a:pt x="1372576" y="1748278"/>
                  </a:cubicBezTo>
                  <a:cubicBezTo>
                    <a:pt x="1374794" y="1750497"/>
                    <a:pt x="1377012" y="1752716"/>
                    <a:pt x="1379401" y="1754764"/>
                  </a:cubicBezTo>
                  <a:close/>
                  <a:moveTo>
                    <a:pt x="1386056" y="1739231"/>
                  </a:moveTo>
                  <a:cubicBezTo>
                    <a:pt x="1393820" y="1733512"/>
                    <a:pt x="1401498" y="1727709"/>
                    <a:pt x="1409006" y="1721734"/>
                  </a:cubicBezTo>
                  <a:cubicBezTo>
                    <a:pt x="1414978" y="1726855"/>
                    <a:pt x="1421974" y="1731123"/>
                    <a:pt x="1430165" y="1734281"/>
                  </a:cubicBezTo>
                  <a:cubicBezTo>
                    <a:pt x="1426496" y="1736841"/>
                    <a:pt x="1422742" y="1739401"/>
                    <a:pt x="1419073" y="1741962"/>
                  </a:cubicBezTo>
                  <a:lnTo>
                    <a:pt x="1419073" y="1741962"/>
                  </a:lnTo>
                  <a:cubicBezTo>
                    <a:pt x="1419073" y="1741962"/>
                    <a:pt x="1418903" y="1742047"/>
                    <a:pt x="1418903" y="1742047"/>
                  </a:cubicBezTo>
                  <a:lnTo>
                    <a:pt x="1418732" y="1742047"/>
                  </a:lnTo>
                  <a:cubicBezTo>
                    <a:pt x="1418732" y="1742047"/>
                    <a:pt x="1418732" y="1742133"/>
                    <a:pt x="1418732" y="1742133"/>
                  </a:cubicBezTo>
                  <a:cubicBezTo>
                    <a:pt x="1413954" y="1745717"/>
                    <a:pt x="1409091" y="1749388"/>
                    <a:pt x="1404228" y="1752972"/>
                  </a:cubicBezTo>
                  <a:cubicBezTo>
                    <a:pt x="1397659" y="1749046"/>
                    <a:pt x="1391516" y="1744437"/>
                    <a:pt x="1386056" y="1739146"/>
                  </a:cubicBezTo>
                  <a:close/>
                  <a:moveTo>
                    <a:pt x="1458063" y="1719430"/>
                  </a:moveTo>
                  <a:cubicBezTo>
                    <a:pt x="1466937" y="1713797"/>
                    <a:pt x="1475554" y="1707822"/>
                    <a:pt x="1483915" y="1701421"/>
                  </a:cubicBezTo>
                  <a:lnTo>
                    <a:pt x="1483915" y="1701421"/>
                  </a:lnTo>
                  <a:cubicBezTo>
                    <a:pt x="1483915" y="1701421"/>
                    <a:pt x="1484341" y="1701080"/>
                    <a:pt x="1484341" y="1701080"/>
                  </a:cubicBezTo>
                  <a:lnTo>
                    <a:pt x="1484768" y="1700739"/>
                  </a:lnTo>
                  <a:lnTo>
                    <a:pt x="1484768" y="1700739"/>
                  </a:lnTo>
                  <a:cubicBezTo>
                    <a:pt x="1485791" y="1699885"/>
                    <a:pt x="1486730" y="1699117"/>
                    <a:pt x="1487754" y="1698263"/>
                  </a:cubicBezTo>
                  <a:cubicBezTo>
                    <a:pt x="1489972" y="1696898"/>
                    <a:pt x="1492105" y="1695618"/>
                    <a:pt x="1494323" y="1694338"/>
                  </a:cubicBezTo>
                  <a:cubicBezTo>
                    <a:pt x="1480673" y="1705092"/>
                    <a:pt x="1466595" y="1715419"/>
                    <a:pt x="1452176" y="1725063"/>
                  </a:cubicBezTo>
                  <a:cubicBezTo>
                    <a:pt x="1451921" y="1725063"/>
                    <a:pt x="1451665" y="1725063"/>
                    <a:pt x="1451409" y="1724977"/>
                  </a:cubicBezTo>
                  <a:cubicBezTo>
                    <a:pt x="1453627" y="1723100"/>
                    <a:pt x="1455760" y="1721222"/>
                    <a:pt x="1457978" y="1719345"/>
                  </a:cubicBezTo>
                  <a:close/>
                  <a:moveTo>
                    <a:pt x="1517785" y="1683157"/>
                  </a:moveTo>
                  <a:lnTo>
                    <a:pt x="1502428" y="1693057"/>
                  </a:lnTo>
                  <a:cubicBezTo>
                    <a:pt x="1506865" y="1689729"/>
                    <a:pt x="1511216" y="1686315"/>
                    <a:pt x="1515568" y="1682815"/>
                  </a:cubicBezTo>
                  <a:lnTo>
                    <a:pt x="1518639" y="1680340"/>
                  </a:lnTo>
                  <a:cubicBezTo>
                    <a:pt x="1518383" y="1681279"/>
                    <a:pt x="1518127" y="1682218"/>
                    <a:pt x="1517785" y="1683157"/>
                  </a:cubicBezTo>
                  <a:close/>
                  <a:moveTo>
                    <a:pt x="1510363" y="1698946"/>
                  </a:moveTo>
                  <a:cubicBezTo>
                    <a:pt x="1504220" y="1708250"/>
                    <a:pt x="1495603" y="1715419"/>
                    <a:pt x="1485707" y="1719942"/>
                  </a:cubicBezTo>
                  <a:cubicBezTo>
                    <a:pt x="1493982" y="1713029"/>
                    <a:pt x="1502258" y="1706030"/>
                    <a:pt x="1510363" y="1698946"/>
                  </a:cubicBezTo>
                  <a:close/>
                  <a:moveTo>
                    <a:pt x="1512240" y="1694935"/>
                  </a:moveTo>
                  <a:lnTo>
                    <a:pt x="1508913" y="1696813"/>
                  </a:lnTo>
                  <a:cubicBezTo>
                    <a:pt x="1501490" y="1700995"/>
                    <a:pt x="1493897" y="1705006"/>
                    <a:pt x="1486730" y="1709444"/>
                  </a:cubicBezTo>
                  <a:cubicBezTo>
                    <a:pt x="1486730" y="1709444"/>
                    <a:pt x="1486730" y="1709444"/>
                    <a:pt x="1486730" y="1709444"/>
                  </a:cubicBezTo>
                  <a:cubicBezTo>
                    <a:pt x="1486730" y="1709444"/>
                    <a:pt x="1486730" y="1709444"/>
                    <a:pt x="1486730" y="1709444"/>
                  </a:cubicBezTo>
                  <a:cubicBezTo>
                    <a:pt x="1486730" y="1709444"/>
                    <a:pt x="1486730" y="1709444"/>
                    <a:pt x="1486730" y="1709444"/>
                  </a:cubicBezTo>
                  <a:cubicBezTo>
                    <a:pt x="1486730" y="1709444"/>
                    <a:pt x="1486730" y="1709444"/>
                    <a:pt x="1486730" y="1709444"/>
                  </a:cubicBezTo>
                  <a:cubicBezTo>
                    <a:pt x="1480587" y="1714394"/>
                    <a:pt x="1474700" y="1719686"/>
                    <a:pt x="1468813" y="1724892"/>
                  </a:cubicBezTo>
                  <a:cubicBezTo>
                    <a:pt x="1464718" y="1725490"/>
                    <a:pt x="1460452" y="1725660"/>
                    <a:pt x="1456272" y="1725405"/>
                  </a:cubicBezTo>
                  <a:cubicBezTo>
                    <a:pt x="1466851" y="1718662"/>
                    <a:pt x="1477175" y="1711578"/>
                    <a:pt x="1487412" y="1704238"/>
                  </a:cubicBezTo>
                  <a:lnTo>
                    <a:pt x="1517785" y="1683669"/>
                  </a:lnTo>
                  <a:cubicBezTo>
                    <a:pt x="1517530" y="1684437"/>
                    <a:pt x="1517274" y="1685205"/>
                    <a:pt x="1517018" y="1685973"/>
                  </a:cubicBezTo>
                  <a:cubicBezTo>
                    <a:pt x="1515994" y="1688790"/>
                    <a:pt x="1514800" y="1691521"/>
                    <a:pt x="1513435" y="1694081"/>
                  </a:cubicBezTo>
                  <a:cubicBezTo>
                    <a:pt x="1513093" y="1694338"/>
                    <a:pt x="1512752" y="1694593"/>
                    <a:pt x="1512410" y="1694850"/>
                  </a:cubicBezTo>
                  <a:close/>
                  <a:moveTo>
                    <a:pt x="1513178" y="1679145"/>
                  </a:moveTo>
                  <a:cubicBezTo>
                    <a:pt x="1510534" y="1680426"/>
                    <a:pt x="1507889" y="1681706"/>
                    <a:pt x="1505329" y="1682986"/>
                  </a:cubicBezTo>
                  <a:cubicBezTo>
                    <a:pt x="1507889" y="1680597"/>
                    <a:pt x="1510448" y="1678121"/>
                    <a:pt x="1512922" y="1675646"/>
                  </a:cubicBezTo>
                  <a:lnTo>
                    <a:pt x="1520857" y="1667794"/>
                  </a:lnTo>
                  <a:cubicBezTo>
                    <a:pt x="1520601" y="1670611"/>
                    <a:pt x="1520175" y="1673342"/>
                    <a:pt x="1519663" y="1676073"/>
                  </a:cubicBezTo>
                  <a:lnTo>
                    <a:pt x="1513178" y="1679145"/>
                  </a:lnTo>
                  <a:close/>
                  <a:moveTo>
                    <a:pt x="1508998" y="1670696"/>
                  </a:moveTo>
                  <a:cubicBezTo>
                    <a:pt x="1505927" y="1672744"/>
                    <a:pt x="1502770" y="1674708"/>
                    <a:pt x="1499698" y="1676756"/>
                  </a:cubicBezTo>
                  <a:cubicBezTo>
                    <a:pt x="1504988" y="1672489"/>
                    <a:pt x="1510193" y="1668136"/>
                    <a:pt x="1515397" y="1663697"/>
                  </a:cubicBezTo>
                  <a:lnTo>
                    <a:pt x="1514202" y="1661905"/>
                  </a:lnTo>
                  <a:lnTo>
                    <a:pt x="1509936" y="1664295"/>
                  </a:lnTo>
                  <a:cubicBezTo>
                    <a:pt x="1488181" y="1676756"/>
                    <a:pt x="1467278" y="1690497"/>
                    <a:pt x="1447228" y="1705518"/>
                  </a:cubicBezTo>
                  <a:cubicBezTo>
                    <a:pt x="1446972" y="1705689"/>
                    <a:pt x="1447228" y="1705945"/>
                    <a:pt x="1447399" y="1705774"/>
                  </a:cubicBezTo>
                  <a:cubicBezTo>
                    <a:pt x="1465571" y="1692886"/>
                    <a:pt x="1484427" y="1681023"/>
                    <a:pt x="1503794" y="1670099"/>
                  </a:cubicBezTo>
                  <a:cubicBezTo>
                    <a:pt x="1483829" y="1685717"/>
                    <a:pt x="1463183" y="1700397"/>
                    <a:pt x="1441853" y="1714139"/>
                  </a:cubicBezTo>
                  <a:lnTo>
                    <a:pt x="1444327" y="1717894"/>
                  </a:lnTo>
                  <a:cubicBezTo>
                    <a:pt x="1455333" y="1711066"/>
                    <a:pt x="1466425" y="1704323"/>
                    <a:pt x="1477516" y="1697496"/>
                  </a:cubicBezTo>
                  <a:cubicBezTo>
                    <a:pt x="1475809" y="1698775"/>
                    <a:pt x="1474103" y="1700141"/>
                    <a:pt x="1472397" y="1701421"/>
                  </a:cubicBezTo>
                  <a:cubicBezTo>
                    <a:pt x="1463097" y="1707225"/>
                    <a:pt x="1453968" y="1713456"/>
                    <a:pt x="1445095" y="1720028"/>
                  </a:cubicBezTo>
                  <a:lnTo>
                    <a:pt x="1446801" y="1722503"/>
                  </a:lnTo>
                  <a:cubicBezTo>
                    <a:pt x="1446205" y="1722929"/>
                    <a:pt x="1445607" y="1723356"/>
                    <a:pt x="1445010" y="1723783"/>
                  </a:cubicBezTo>
                  <a:cubicBezTo>
                    <a:pt x="1442451" y="1723186"/>
                    <a:pt x="1439891" y="1722417"/>
                    <a:pt x="1437331" y="1721393"/>
                  </a:cubicBezTo>
                  <a:cubicBezTo>
                    <a:pt x="1431615" y="1719174"/>
                    <a:pt x="1426069" y="1716016"/>
                    <a:pt x="1421036" y="1712005"/>
                  </a:cubicBezTo>
                  <a:cubicBezTo>
                    <a:pt x="1424875" y="1708847"/>
                    <a:pt x="1428714" y="1705689"/>
                    <a:pt x="1432554" y="1702531"/>
                  </a:cubicBezTo>
                  <a:cubicBezTo>
                    <a:pt x="1438611" y="1697496"/>
                    <a:pt x="1444584" y="1692374"/>
                    <a:pt x="1450555" y="1687254"/>
                  </a:cubicBezTo>
                  <a:cubicBezTo>
                    <a:pt x="1450555" y="1687254"/>
                    <a:pt x="1450470" y="1686998"/>
                    <a:pt x="1450385" y="1686998"/>
                  </a:cubicBezTo>
                  <a:cubicBezTo>
                    <a:pt x="1444072" y="1691606"/>
                    <a:pt x="1437843" y="1696215"/>
                    <a:pt x="1431444" y="1700739"/>
                  </a:cubicBezTo>
                  <a:cubicBezTo>
                    <a:pt x="1427093" y="1703811"/>
                    <a:pt x="1422827" y="1706798"/>
                    <a:pt x="1418391" y="1709786"/>
                  </a:cubicBezTo>
                  <a:cubicBezTo>
                    <a:pt x="1417026" y="1708676"/>
                    <a:pt x="1415746" y="1707396"/>
                    <a:pt x="1414552" y="1706201"/>
                  </a:cubicBezTo>
                  <a:cubicBezTo>
                    <a:pt x="1417111" y="1704580"/>
                    <a:pt x="1419756" y="1702958"/>
                    <a:pt x="1422315" y="1701336"/>
                  </a:cubicBezTo>
                  <a:cubicBezTo>
                    <a:pt x="1436137" y="1692972"/>
                    <a:pt x="1450385" y="1685205"/>
                    <a:pt x="1464462" y="1677438"/>
                  </a:cubicBezTo>
                  <a:lnTo>
                    <a:pt x="1464462" y="1677438"/>
                  </a:lnTo>
                  <a:cubicBezTo>
                    <a:pt x="1464462" y="1677438"/>
                    <a:pt x="1464462" y="1677438"/>
                    <a:pt x="1464462" y="1677438"/>
                  </a:cubicBezTo>
                  <a:lnTo>
                    <a:pt x="1464462" y="1677438"/>
                  </a:lnTo>
                  <a:cubicBezTo>
                    <a:pt x="1464462" y="1677438"/>
                    <a:pt x="1464462" y="1677438"/>
                    <a:pt x="1464462" y="1677438"/>
                  </a:cubicBezTo>
                  <a:cubicBezTo>
                    <a:pt x="1478028" y="1668819"/>
                    <a:pt x="1491678" y="1660113"/>
                    <a:pt x="1505670" y="1651919"/>
                  </a:cubicBezTo>
                  <a:cubicBezTo>
                    <a:pt x="1509936" y="1649444"/>
                    <a:pt x="1514288" y="1647054"/>
                    <a:pt x="1518553" y="1644665"/>
                  </a:cubicBezTo>
                  <a:cubicBezTo>
                    <a:pt x="1520345" y="1650639"/>
                    <a:pt x="1521113" y="1656784"/>
                    <a:pt x="1521027" y="1662930"/>
                  </a:cubicBezTo>
                  <a:lnTo>
                    <a:pt x="1508998" y="1670696"/>
                  </a:lnTo>
                  <a:close/>
                  <a:moveTo>
                    <a:pt x="1504818" y="1650042"/>
                  </a:moveTo>
                  <a:cubicBezTo>
                    <a:pt x="1501234" y="1651663"/>
                    <a:pt x="1497651" y="1653285"/>
                    <a:pt x="1494067" y="1654907"/>
                  </a:cubicBezTo>
                  <a:cubicBezTo>
                    <a:pt x="1496200" y="1653371"/>
                    <a:pt x="1498333" y="1651834"/>
                    <a:pt x="1500552" y="1650383"/>
                  </a:cubicBezTo>
                  <a:lnTo>
                    <a:pt x="1512496" y="1642360"/>
                  </a:lnTo>
                  <a:cubicBezTo>
                    <a:pt x="1512496" y="1642360"/>
                    <a:pt x="1512410" y="1642104"/>
                    <a:pt x="1512325" y="1642104"/>
                  </a:cubicBezTo>
                  <a:lnTo>
                    <a:pt x="1499528" y="1648591"/>
                  </a:lnTo>
                  <a:cubicBezTo>
                    <a:pt x="1492105" y="1652346"/>
                    <a:pt x="1484682" y="1656187"/>
                    <a:pt x="1477345" y="1660027"/>
                  </a:cubicBezTo>
                  <a:cubicBezTo>
                    <a:pt x="1486474" y="1653883"/>
                    <a:pt x="1495603" y="1647737"/>
                    <a:pt x="1504903" y="1641934"/>
                  </a:cubicBezTo>
                  <a:cubicBezTo>
                    <a:pt x="1508230" y="1639885"/>
                    <a:pt x="1511643" y="1637837"/>
                    <a:pt x="1514970" y="1635874"/>
                  </a:cubicBezTo>
                  <a:cubicBezTo>
                    <a:pt x="1516335" y="1638605"/>
                    <a:pt x="1517444" y="1641336"/>
                    <a:pt x="1518297" y="1644153"/>
                  </a:cubicBezTo>
                  <a:cubicBezTo>
                    <a:pt x="1513776" y="1646116"/>
                    <a:pt x="1509169" y="1648078"/>
                    <a:pt x="1504647" y="1650042"/>
                  </a:cubicBezTo>
                  <a:close/>
                  <a:moveTo>
                    <a:pt x="1504135" y="1640056"/>
                  </a:moveTo>
                  <a:cubicBezTo>
                    <a:pt x="1499186" y="1642446"/>
                    <a:pt x="1494238" y="1644921"/>
                    <a:pt x="1489290" y="1647396"/>
                  </a:cubicBezTo>
                  <a:cubicBezTo>
                    <a:pt x="1495944" y="1642446"/>
                    <a:pt x="1502685" y="1637581"/>
                    <a:pt x="1509424" y="1632801"/>
                  </a:cubicBezTo>
                  <a:lnTo>
                    <a:pt x="1512240" y="1630838"/>
                  </a:lnTo>
                  <a:cubicBezTo>
                    <a:pt x="1513178" y="1632204"/>
                    <a:pt x="1513947" y="1633655"/>
                    <a:pt x="1514714" y="1635106"/>
                  </a:cubicBezTo>
                  <a:cubicBezTo>
                    <a:pt x="1511131" y="1636727"/>
                    <a:pt x="1507633" y="1638435"/>
                    <a:pt x="1504135" y="1640141"/>
                  </a:cubicBezTo>
                  <a:close/>
                  <a:moveTo>
                    <a:pt x="1508401" y="1630924"/>
                  </a:moveTo>
                  <a:cubicBezTo>
                    <a:pt x="1494494" y="1638605"/>
                    <a:pt x="1480587" y="1646457"/>
                    <a:pt x="1467107" y="1654992"/>
                  </a:cubicBezTo>
                  <a:lnTo>
                    <a:pt x="1467107" y="1654992"/>
                  </a:lnTo>
                  <a:cubicBezTo>
                    <a:pt x="1467107" y="1654992"/>
                    <a:pt x="1467022" y="1654992"/>
                    <a:pt x="1467022" y="1654992"/>
                  </a:cubicBezTo>
                  <a:lnTo>
                    <a:pt x="1466937" y="1654992"/>
                  </a:lnTo>
                  <a:cubicBezTo>
                    <a:pt x="1466937" y="1654992"/>
                    <a:pt x="1466937" y="1654992"/>
                    <a:pt x="1466937" y="1654992"/>
                  </a:cubicBezTo>
                  <a:cubicBezTo>
                    <a:pt x="1454054" y="1664380"/>
                    <a:pt x="1441683" y="1674451"/>
                    <a:pt x="1429397" y="1684608"/>
                  </a:cubicBezTo>
                  <a:lnTo>
                    <a:pt x="1416344" y="1695447"/>
                  </a:lnTo>
                  <a:cubicBezTo>
                    <a:pt x="1416344" y="1695447"/>
                    <a:pt x="1416428" y="1695703"/>
                    <a:pt x="1416514" y="1695703"/>
                  </a:cubicBezTo>
                  <a:lnTo>
                    <a:pt x="1424619" y="1690326"/>
                  </a:lnTo>
                  <a:cubicBezTo>
                    <a:pt x="1423681" y="1691094"/>
                    <a:pt x="1422827" y="1691777"/>
                    <a:pt x="1421889" y="1692545"/>
                  </a:cubicBezTo>
                  <a:lnTo>
                    <a:pt x="1412163" y="1700653"/>
                  </a:lnTo>
                  <a:lnTo>
                    <a:pt x="1410627" y="1701934"/>
                  </a:lnTo>
                  <a:cubicBezTo>
                    <a:pt x="1409603" y="1700739"/>
                    <a:pt x="1408665" y="1699544"/>
                    <a:pt x="1407726" y="1698263"/>
                  </a:cubicBezTo>
                  <a:cubicBezTo>
                    <a:pt x="1413613" y="1693655"/>
                    <a:pt x="1419415" y="1688961"/>
                    <a:pt x="1425131" y="1684267"/>
                  </a:cubicBezTo>
                  <a:cubicBezTo>
                    <a:pt x="1430762" y="1679657"/>
                    <a:pt x="1436308" y="1674963"/>
                    <a:pt x="1441853" y="1670269"/>
                  </a:cubicBezTo>
                  <a:cubicBezTo>
                    <a:pt x="1449361" y="1665661"/>
                    <a:pt x="1456869" y="1661052"/>
                    <a:pt x="1464377" y="1656443"/>
                  </a:cubicBezTo>
                  <a:lnTo>
                    <a:pt x="1464377" y="1656443"/>
                  </a:lnTo>
                  <a:cubicBezTo>
                    <a:pt x="1464377" y="1656443"/>
                    <a:pt x="1464377" y="1656443"/>
                    <a:pt x="1464377" y="1656443"/>
                  </a:cubicBezTo>
                  <a:lnTo>
                    <a:pt x="1464377" y="1656443"/>
                  </a:lnTo>
                  <a:cubicBezTo>
                    <a:pt x="1464377" y="1656443"/>
                    <a:pt x="1464377" y="1656443"/>
                    <a:pt x="1464377" y="1656443"/>
                  </a:cubicBezTo>
                  <a:cubicBezTo>
                    <a:pt x="1475639" y="1648249"/>
                    <a:pt x="1486730" y="1639800"/>
                    <a:pt x="1498077" y="1631692"/>
                  </a:cubicBezTo>
                  <a:lnTo>
                    <a:pt x="1507974" y="1624778"/>
                  </a:lnTo>
                  <a:cubicBezTo>
                    <a:pt x="1509169" y="1626229"/>
                    <a:pt x="1510193" y="1627681"/>
                    <a:pt x="1511216" y="1629131"/>
                  </a:cubicBezTo>
                  <a:lnTo>
                    <a:pt x="1508315" y="1630753"/>
                  </a:lnTo>
                  <a:close/>
                  <a:moveTo>
                    <a:pt x="1507633" y="1624523"/>
                  </a:moveTo>
                  <a:lnTo>
                    <a:pt x="1497224" y="1630070"/>
                  </a:lnTo>
                  <a:cubicBezTo>
                    <a:pt x="1493470" y="1632118"/>
                    <a:pt x="1489716" y="1634082"/>
                    <a:pt x="1485962" y="1636130"/>
                  </a:cubicBezTo>
                  <a:cubicBezTo>
                    <a:pt x="1491423" y="1632118"/>
                    <a:pt x="1496883" y="1628107"/>
                    <a:pt x="1502428" y="1624181"/>
                  </a:cubicBezTo>
                  <a:cubicBezTo>
                    <a:pt x="1503452" y="1623499"/>
                    <a:pt x="1504476" y="1622816"/>
                    <a:pt x="1505415" y="1622133"/>
                  </a:cubicBezTo>
                  <a:cubicBezTo>
                    <a:pt x="1506182" y="1622901"/>
                    <a:pt x="1506865" y="1623754"/>
                    <a:pt x="1507633" y="1624523"/>
                  </a:cubicBezTo>
                  <a:close/>
                  <a:moveTo>
                    <a:pt x="1501405" y="1622389"/>
                  </a:moveTo>
                  <a:cubicBezTo>
                    <a:pt x="1490143" y="1628705"/>
                    <a:pt x="1478966" y="1635276"/>
                    <a:pt x="1468046" y="1642104"/>
                  </a:cubicBezTo>
                  <a:cubicBezTo>
                    <a:pt x="1478881" y="1633911"/>
                    <a:pt x="1489631" y="1625632"/>
                    <a:pt x="1500381" y="1617353"/>
                  </a:cubicBezTo>
                  <a:cubicBezTo>
                    <a:pt x="1501746" y="1618463"/>
                    <a:pt x="1503026" y="1619658"/>
                    <a:pt x="1504220" y="1620767"/>
                  </a:cubicBezTo>
                  <a:cubicBezTo>
                    <a:pt x="1503282" y="1621279"/>
                    <a:pt x="1502343" y="1621792"/>
                    <a:pt x="1501405" y="1622304"/>
                  </a:cubicBezTo>
                  <a:close/>
                  <a:moveTo>
                    <a:pt x="1454395" y="1643555"/>
                  </a:moveTo>
                  <a:lnTo>
                    <a:pt x="1454395" y="1643555"/>
                  </a:lnTo>
                  <a:cubicBezTo>
                    <a:pt x="1454395" y="1643555"/>
                    <a:pt x="1454309" y="1643555"/>
                    <a:pt x="1454309" y="1643555"/>
                  </a:cubicBezTo>
                  <a:lnTo>
                    <a:pt x="1454224" y="1643555"/>
                  </a:lnTo>
                  <a:cubicBezTo>
                    <a:pt x="1454224" y="1643555"/>
                    <a:pt x="1454224" y="1643555"/>
                    <a:pt x="1454224" y="1643555"/>
                  </a:cubicBezTo>
                  <a:cubicBezTo>
                    <a:pt x="1441171" y="1653200"/>
                    <a:pt x="1428288" y="1663100"/>
                    <a:pt x="1415405" y="1673001"/>
                  </a:cubicBezTo>
                  <a:lnTo>
                    <a:pt x="1408665" y="1678207"/>
                  </a:lnTo>
                  <a:lnTo>
                    <a:pt x="1409177" y="1678804"/>
                  </a:lnTo>
                  <a:cubicBezTo>
                    <a:pt x="1406105" y="1680682"/>
                    <a:pt x="1403034" y="1682474"/>
                    <a:pt x="1399962" y="1684267"/>
                  </a:cubicBezTo>
                  <a:cubicBezTo>
                    <a:pt x="1398683" y="1681194"/>
                    <a:pt x="1397659" y="1677950"/>
                    <a:pt x="1396891" y="1674622"/>
                  </a:cubicBezTo>
                  <a:lnTo>
                    <a:pt x="1406873" y="1667538"/>
                  </a:lnTo>
                  <a:lnTo>
                    <a:pt x="1401754" y="1672232"/>
                  </a:lnTo>
                  <a:lnTo>
                    <a:pt x="1403887" y="1674708"/>
                  </a:lnTo>
                  <a:cubicBezTo>
                    <a:pt x="1416770" y="1666599"/>
                    <a:pt x="1429738" y="1658406"/>
                    <a:pt x="1442451" y="1650042"/>
                  </a:cubicBezTo>
                  <a:lnTo>
                    <a:pt x="1442451" y="1650042"/>
                  </a:lnTo>
                  <a:cubicBezTo>
                    <a:pt x="1442451" y="1650042"/>
                    <a:pt x="1442451" y="1650042"/>
                    <a:pt x="1442451" y="1650042"/>
                  </a:cubicBezTo>
                  <a:lnTo>
                    <a:pt x="1442451" y="1650042"/>
                  </a:lnTo>
                  <a:cubicBezTo>
                    <a:pt x="1442451" y="1650042"/>
                    <a:pt x="1442451" y="1650042"/>
                    <a:pt x="1442451" y="1650042"/>
                  </a:cubicBezTo>
                  <a:cubicBezTo>
                    <a:pt x="1457296" y="1639032"/>
                    <a:pt x="1471885" y="1627766"/>
                    <a:pt x="1486560" y="1616500"/>
                  </a:cubicBezTo>
                  <a:cubicBezTo>
                    <a:pt x="1487242" y="1616329"/>
                    <a:pt x="1487924" y="1616158"/>
                    <a:pt x="1488607" y="1615988"/>
                  </a:cubicBezTo>
                  <a:cubicBezTo>
                    <a:pt x="1488607" y="1615988"/>
                    <a:pt x="1488607" y="1615646"/>
                    <a:pt x="1488607" y="1615732"/>
                  </a:cubicBezTo>
                  <a:cubicBezTo>
                    <a:pt x="1488266" y="1615732"/>
                    <a:pt x="1487839" y="1615732"/>
                    <a:pt x="1487498" y="1615817"/>
                  </a:cubicBezTo>
                  <a:cubicBezTo>
                    <a:pt x="1488095" y="1615305"/>
                    <a:pt x="1488692" y="1614878"/>
                    <a:pt x="1489375" y="1614366"/>
                  </a:cubicBezTo>
                  <a:lnTo>
                    <a:pt x="1492873" y="1611635"/>
                  </a:lnTo>
                  <a:cubicBezTo>
                    <a:pt x="1495006" y="1612915"/>
                    <a:pt x="1496968" y="1614281"/>
                    <a:pt x="1498760" y="1615732"/>
                  </a:cubicBezTo>
                  <a:cubicBezTo>
                    <a:pt x="1484000" y="1624864"/>
                    <a:pt x="1469155" y="1633911"/>
                    <a:pt x="1454566" y="1643299"/>
                  </a:cubicBezTo>
                  <a:close/>
                  <a:moveTo>
                    <a:pt x="1488095" y="1612745"/>
                  </a:moveTo>
                  <a:cubicBezTo>
                    <a:pt x="1486133" y="1613939"/>
                    <a:pt x="1484256" y="1615220"/>
                    <a:pt x="1482294" y="1616415"/>
                  </a:cubicBezTo>
                  <a:cubicBezTo>
                    <a:pt x="1480161" y="1616670"/>
                    <a:pt x="1477942" y="1616927"/>
                    <a:pt x="1475809" y="1617268"/>
                  </a:cubicBezTo>
                  <a:cubicBezTo>
                    <a:pt x="1472312" y="1617780"/>
                    <a:pt x="1468728" y="1618377"/>
                    <a:pt x="1465230" y="1619060"/>
                  </a:cubicBezTo>
                  <a:cubicBezTo>
                    <a:pt x="1469752" y="1614366"/>
                    <a:pt x="1474274" y="1609587"/>
                    <a:pt x="1478625" y="1604807"/>
                  </a:cubicBezTo>
                  <a:cubicBezTo>
                    <a:pt x="1483147" y="1606599"/>
                    <a:pt x="1487327" y="1608648"/>
                    <a:pt x="1491081" y="1610867"/>
                  </a:cubicBezTo>
                  <a:lnTo>
                    <a:pt x="1488095" y="1612745"/>
                  </a:lnTo>
                  <a:close/>
                  <a:moveTo>
                    <a:pt x="1450897" y="1617610"/>
                  </a:moveTo>
                  <a:cubicBezTo>
                    <a:pt x="1456528" y="1612318"/>
                    <a:pt x="1462074" y="1606941"/>
                    <a:pt x="1467534" y="1601479"/>
                  </a:cubicBezTo>
                  <a:cubicBezTo>
                    <a:pt x="1469496" y="1601820"/>
                    <a:pt x="1471373" y="1602332"/>
                    <a:pt x="1473335" y="1602929"/>
                  </a:cubicBezTo>
                  <a:cubicBezTo>
                    <a:pt x="1465827" y="1607709"/>
                    <a:pt x="1458320" y="1612659"/>
                    <a:pt x="1450897" y="1617694"/>
                  </a:cubicBezTo>
                  <a:close/>
                  <a:moveTo>
                    <a:pt x="1436222" y="1621450"/>
                  </a:moveTo>
                  <a:lnTo>
                    <a:pt x="1436222" y="1621450"/>
                  </a:lnTo>
                  <a:cubicBezTo>
                    <a:pt x="1436222" y="1621450"/>
                    <a:pt x="1436222" y="1621450"/>
                    <a:pt x="1436222" y="1621450"/>
                  </a:cubicBezTo>
                  <a:lnTo>
                    <a:pt x="1436222" y="1621450"/>
                  </a:lnTo>
                  <a:cubicBezTo>
                    <a:pt x="1436222" y="1621450"/>
                    <a:pt x="1436222" y="1621450"/>
                    <a:pt x="1436222" y="1621450"/>
                  </a:cubicBezTo>
                  <a:cubicBezTo>
                    <a:pt x="1432554" y="1624608"/>
                    <a:pt x="1428885" y="1627766"/>
                    <a:pt x="1425216" y="1630924"/>
                  </a:cubicBezTo>
                  <a:cubicBezTo>
                    <a:pt x="1434516" y="1620938"/>
                    <a:pt x="1443645" y="1610781"/>
                    <a:pt x="1452774" y="1600540"/>
                  </a:cubicBezTo>
                  <a:cubicBezTo>
                    <a:pt x="1456698" y="1600284"/>
                    <a:pt x="1460623" y="1600369"/>
                    <a:pt x="1464462" y="1600881"/>
                  </a:cubicBezTo>
                  <a:cubicBezTo>
                    <a:pt x="1455163" y="1607880"/>
                    <a:pt x="1445693" y="1614537"/>
                    <a:pt x="1436393" y="1621365"/>
                  </a:cubicBezTo>
                  <a:close/>
                  <a:moveTo>
                    <a:pt x="1423936" y="1622218"/>
                  </a:moveTo>
                  <a:cubicBezTo>
                    <a:pt x="1423936" y="1622218"/>
                    <a:pt x="1423936" y="1622218"/>
                    <a:pt x="1423936" y="1622218"/>
                  </a:cubicBezTo>
                  <a:cubicBezTo>
                    <a:pt x="1423936" y="1622218"/>
                    <a:pt x="1423936" y="1622218"/>
                    <a:pt x="1423936" y="1622218"/>
                  </a:cubicBezTo>
                  <a:cubicBezTo>
                    <a:pt x="1423936" y="1622218"/>
                    <a:pt x="1423936" y="1622218"/>
                    <a:pt x="1423936" y="1622218"/>
                  </a:cubicBezTo>
                  <a:cubicBezTo>
                    <a:pt x="1423936" y="1622218"/>
                    <a:pt x="1423936" y="1622218"/>
                    <a:pt x="1423936" y="1622218"/>
                  </a:cubicBezTo>
                  <a:cubicBezTo>
                    <a:pt x="1427605" y="1616585"/>
                    <a:pt x="1431018" y="1610696"/>
                    <a:pt x="1434345" y="1604892"/>
                  </a:cubicBezTo>
                  <a:cubicBezTo>
                    <a:pt x="1438611" y="1603186"/>
                    <a:pt x="1443048" y="1601905"/>
                    <a:pt x="1447569" y="1601222"/>
                  </a:cubicBezTo>
                  <a:cubicBezTo>
                    <a:pt x="1438697" y="1609160"/>
                    <a:pt x="1429823" y="1617182"/>
                    <a:pt x="1421121" y="1625291"/>
                  </a:cubicBezTo>
                  <a:cubicBezTo>
                    <a:pt x="1422060" y="1624266"/>
                    <a:pt x="1422998" y="1623328"/>
                    <a:pt x="1423852" y="1622304"/>
                  </a:cubicBezTo>
                  <a:close/>
                  <a:moveTo>
                    <a:pt x="1407982" y="1628448"/>
                  </a:moveTo>
                  <a:lnTo>
                    <a:pt x="1407982" y="1628448"/>
                  </a:lnTo>
                  <a:cubicBezTo>
                    <a:pt x="1407982" y="1628448"/>
                    <a:pt x="1407982" y="1628448"/>
                    <a:pt x="1407982" y="1628448"/>
                  </a:cubicBezTo>
                  <a:lnTo>
                    <a:pt x="1407982" y="1628448"/>
                  </a:lnTo>
                  <a:cubicBezTo>
                    <a:pt x="1407982" y="1628448"/>
                    <a:pt x="1407982" y="1628448"/>
                    <a:pt x="1407982" y="1628448"/>
                  </a:cubicBezTo>
                  <a:cubicBezTo>
                    <a:pt x="1405594" y="1631521"/>
                    <a:pt x="1403204" y="1634508"/>
                    <a:pt x="1400816" y="1637581"/>
                  </a:cubicBezTo>
                  <a:cubicBezTo>
                    <a:pt x="1405935" y="1625717"/>
                    <a:pt x="1414466" y="1616158"/>
                    <a:pt x="1424790" y="1609672"/>
                  </a:cubicBezTo>
                  <a:cubicBezTo>
                    <a:pt x="1419329" y="1615988"/>
                    <a:pt x="1413699" y="1622133"/>
                    <a:pt x="1408068" y="1628278"/>
                  </a:cubicBezTo>
                  <a:close/>
                  <a:moveTo>
                    <a:pt x="1403119" y="1643470"/>
                  </a:moveTo>
                  <a:lnTo>
                    <a:pt x="1402949" y="1643726"/>
                  </a:lnTo>
                  <a:cubicBezTo>
                    <a:pt x="1402949" y="1643726"/>
                    <a:pt x="1403204" y="1643896"/>
                    <a:pt x="1403204" y="1643896"/>
                  </a:cubicBezTo>
                  <a:lnTo>
                    <a:pt x="1408665" y="1638178"/>
                  </a:lnTo>
                  <a:cubicBezTo>
                    <a:pt x="1409603" y="1637240"/>
                    <a:pt x="1410542" y="1636301"/>
                    <a:pt x="1411395" y="1635362"/>
                  </a:cubicBezTo>
                  <a:cubicBezTo>
                    <a:pt x="1408750" y="1638264"/>
                    <a:pt x="1406105" y="1641165"/>
                    <a:pt x="1403461" y="1644153"/>
                  </a:cubicBezTo>
                  <a:cubicBezTo>
                    <a:pt x="1403461" y="1644153"/>
                    <a:pt x="1403461" y="1644153"/>
                    <a:pt x="1403461" y="1644153"/>
                  </a:cubicBezTo>
                  <a:lnTo>
                    <a:pt x="1396208" y="1652261"/>
                  </a:lnTo>
                  <a:cubicBezTo>
                    <a:pt x="1396379" y="1651407"/>
                    <a:pt x="1396550" y="1650554"/>
                    <a:pt x="1396720" y="1649700"/>
                  </a:cubicBezTo>
                  <a:cubicBezTo>
                    <a:pt x="1398939" y="1647652"/>
                    <a:pt x="1401071" y="1645604"/>
                    <a:pt x="1403204" y="1643470"/>
                  </a:cubicBezTo>
                  <a:close/>
                  <a:moveTo>
                    <a:pt x="1405508" y="1649188"/>
                  </a:moveTo>
                  <a:lnTo>
                    <a:pt x="1405679" y="1649359"/>
                  </a:lnTo>
                  <a:lnTo>
                    <a:pt x="1406873" y="1648591"/>
                  </a:lnTo>
                  <a:cubicBezTo>
                    <a:pt x="1406447" y="1648932"/>
                    <a:pt x="1405935" y="1649359"/>
                    <a:pt x="1405508" y="1649786"/>
                  </a:cubicBezTo>
                  <a:cubicBezTo>
                    <a:pt x="1404740" y="1650554"/>
                    <a:pt x="1403802" y="1651578"/>
                    <a:pt x="1404058" y="1652943"/>
                  </a:cubicBezTo>
                  <a:cubicBezTo>
                    <a:pt x="1404228" y="1653541"/>
                    <a:pt x="1404655" y="1653968"/>
                    <a:pt x="1405167" y="1654224"/>
                  </a:cubicBezTo>
                  <a:cubicBezTo>
                    <a:pt x="1401840" y="1657211"/>
                    <a:pt x="1398512" y="1660198"/>
                    <a:pt x="1395270" y="1663100"/>
                  </a:cubicBezTo>
                  <a:cubicBezTo>
                    <a:pt x="1395270" y="1661478"/>
                    <a:pt x="1395270" y="1659857"/>
                    <a:pt x="1395441" y="1658235"/>
                  </a:cubicBezTo>
                  <a:cubicBezTo>
                    <a:pt x="1398768" y="1655248"/>
                    <a:pt x="1402181" y="1652176"/>
                    <a:pt x="1405508" y="1649188"/>
                  </a:cubicBezTo>
                  <a:close/>
                  <a:moveTo>
                    <a:pt x="1388530" y="1690838"/>
                  </a:moveTo>
                  <a:cubicBezTo>
                    <a:pt x="1379742" y="1695788"/>
                    <a:pt x="1370955" y="1700653"/>
                    <a:pt x="1362081" y="1705347"/>
                  </a:cubicBezTo>
                  <a:cubicBezTo>
                    <a:pt x="1360205" y="1701080"/>
                    <a:pt x="1358584" y="1696727"/>
                    <a:pt x="1357218" y="1692289"/>
                  </a:cubicBezTo>
                  <a:cubicBezTo>
                    <a:pt x="1359010" y="1691265"/>
                    <a:pt x="1360887" y="1690326"/>
                    <a:pt x="1362764" y="1689302"/>
                  </a:cubicBezTo>
                  <a:cubicBezTo>
                    <a:pt x="1370357" y="1685120"/>
                    <a:pt x="1377865" y="1680938"/>
                    <a:pt x="1385373" y="1676585"/>
                  </a:cubicBezTo>
                  <a:cubicBezTo>
                    <a:pt x="1385971" y="1681450"/>
                    <a:pt x="1387079" y="1686229"/>
                    <a:pt x="1388530" y="1690838"/>
                  </a:cubicBezTo>
                  <a:close/>
                  <a:moveTo>
                    <a:pt x="1330599" y="1701592"/>
                  </a:moveTo>
                  <a:cubicBezTo>
                    <a:pt x="1329746" y="1701848"/>
                    <a:pt x="1328978" y="1702104"/>
                    <a:pt x="1328125" y="1702360"/>
                  </a:cubicBezTo>
                  <a:cubicBezTo>
                    <a:pt x="1324628" y="1703385"/>
                    <a:pt x="1321129" y="1704409"/>
                    <a:pt x="1317632" y="1705433"/>
                  </a:cubicBezTo>
                  <a:lnTo>
                    <a:pt x="1310209" y="1704921"/>
                  </a:lnTo>
                  <a:cubicBezTo>
                    <a:pt x="1301165" y="1704238"/>
                    <a:pt x="1292122" y="1703555"/>
                    <a:pt x="1283078" y="1702873"/>
                  </a:cubicBezTo>
                  <a:cubicBezTo>
                    <a:pt x="1302104" y="1696727"/>
                    <a:pt x="1320958" y="1690070"/>
                    <a:pt x="1339643" y="1683072"/>
                  </a:cubicBezTo>
                  <a:cubicBezTo>
                    <a:pt x="1340240" y="1682901"/>
                    <a:pt x="1340752" y="1682645"/>
                    <a:pt x="1341349" y="1682474"/>
                  </a:cubicBezTo>
                  <a:cubicBezTo>
                    <a:pt x="1341861" y="1686998"/>
                    <a:pt x="1342715" y="1691436"/>
                    <a:pt x="1343739" y="1695874"/>
                  </a:cubicBezTo>
                  <a:cubicBezTo>
                    <a:pt x="1339387" y="1697837"/>
                    <a:pt x="1335036" y="1699715"/>
                    <a:pt x="1330685" y="1701678"/>
                  </a:cubicBezTo>
                  <a:close/>
                  <a:moveTo>
                    <a:pt x="1288538" y="1726941"/>
                  </a:moveTo>
                  <a:lnTo>
                    <a:pt x="1288538" y="1726941"/>
                  </a:lnTo>
                  <a:cubicBezTo>
                    <a:pt x="1288538" y="1726941"/>
                    <a:pt x="1288538" y="1726941"/>
                    <a:pt x="1288538" y="1726941"/>
                  </a:cubicBezTo>
                  <a:lnTo>
                    <a:pt x="1288538" y="1726941"/>
                  </a:lnTo>
                  <a:cubicBezTo>
                    <a:pt x="1288538" y="1726941"/>
                    <a:pt x="1288538" y="1726941"/>
                    <a:pt x="1288538" y="1726941"/>
                  </a:cubicBezTo>
                  <a:cubicBezTo>
                    <a:pt x="1302189" y="1720710"/>
                    <a:pt x="1315669" y="1714139"/>
                    <a:pt x="1328978" y="1707310"/>
                  </a:cubicBezTo>
                  <a:lnTo>
                    <a:pt x="1343397" y="1707567"/>
                  </a:lnTo>
                  <a:cubicBezTo>
                    <a:pt x="1343397" y="1707567"/>
                    <a:pt x="1343568" y="1707310"/>
                    <a:pt x="1343397" y="1707225"/>
                  </a:cubicBezTo>
                  <a:lnTo>
                    <a:pt x="1330770" y="1706372"/>
                  </a:lnTo>
                  <a:cubicBezTo>
                    <a:pt x="1335377" y="1703982"/>
                    <a:pt x="1339899" y="1701678"/>
                    <a:pt x="1344506" y="1699203"/>
                  </a:cubicBezTo>
                  <a:cubicBezTo>
                    <a:pt x="1345701" y="1703640"/>
                    <a:pt x="1347236" y="1708079"/>
                    <a:pt x="1348943" y="1712346"/>
                  </a:cubicBezTo>
                  <a:cubicBezTo>
                    <a:pt x="1342118" y="1715931"/>
                    <a:pt x="1335207" y="1719516"/>
                    <a:pt x="1328382" y="1723015"/>
                  </a:cubicBezTo>
                  <a:lnTo>
                    <a:pt x="1328382" y="1723015"/>
                  </a:lnTo>
                  <a:cubicBezTo>
                    <a:pt x="1328382" y="1723015"/>
                    <a:pt x="1328211" y="1723100"/>
                    <a:pt x="1328211" y="1723100"/>
                  </a:cubicBezTo>
                  <a:lnTo>
                    <a:pt x="1328040" y="1723100"/>
                  </a:lnTo>
                  <a:cubicBezTo>
                    <a:pt x="1328040" y="1723100"/>
                    <a:pt x="1328040" y="1723186"/>
                    <a:pt x="1328040" y="1723186"/>
                  </a:cubicBezTo>
                  <a:cubicBezTo>
                    <a:pt x="1319935" y="1727709"/>
                    <a:pt x="1311830" y="1732147"/>
                    <a:pt x="1303639" y="1736585"/>
                  </a:cubicBezTo>
                  <a:cubicBezTo>
                    <a:pt x="1293316" y="1735476"/>
                    <a:pt x="1283078" y="1734281"/>
                    <a:pt x="1272755" y="1733171"/>
                  </a:cubicBezTo>
                  <a:cubicBezTo>
                    <a:pt x="1278044" y="1731123"/>
                    <a:pt x="1283248" y="1729075"/>
                    <a:pt x="1288453" y="1726941"/>
                  </a:cubicBezTo>
                  <a:close/>
                  <a:moveTo>
                    <a:pt x="1331538" y="1729245"/>
                  </a:moveTo>
                  <a:lnTo>
                    <a:pt x="1331538" y="1729245"/>
                  </a:lnTo>
                  <a:cubicBezTo>
                    <a:pt x="1331538" y="1729245"/>
                    <a:pt x="1331538" y="1729245"/>
                    <a:pt x="1331538" y="1729245"/>
                  </a:cubicBezTo>
                  <a:lnTo>
                    <a:pt x="1331538" y="1729245"/>
                  </a:lnTo>
                  <a:cubicBezTo>
                    <a:pt x="1331538" y="1729245"/>
                    <a:pt x="1331538" y="1729245"/>
                    <a:pt x="1331538" y="1729245"/>
                  </a:cubicBezTo>
                  <a:cubicBezTo>
                    <a:pt x="1338193" y="1725490"/>
                    <a:pt x="1344762" y="1721649"/>
                    <a:pt x="1351332" y="1717723"/>
                  </a:cubicBezTo>
                  <a:cubicBezTo>
                    <a:pt x="1352952" y="1721052"/>
                    <a:pt x="1354659" y="1724380"/>
                    <a:pt x="1356536" y="1727538"/>
                  </a:cubicBezTo>
                  <a:cubicBezTo>
                    <a:pt x="1350223" y="1731806"/>
                    <a:pt x="1343909" y="1735988"/>
                    <a:pt x="1337595" y="1740255"/>
                  </a:cubicBezTo>
                  <a:lnTo>
                    <a:pt x="1325907" y="1739060"/>
                  </a:lnTo>
                  <a:cubicBezTo>
                    <a:pt x="1321983" y="1738634"/>
                    <a:pt x="1318058" y="1738207"/>
                    <a:pt x="1314219" y="1737780"/>
                  </a:cubicBezTo>
                  <a:cubicBezTo>
                    <a:pt x="1320020" y="1735049"/>
                    <a:pt x="1325737" y="1732147"/>
                    <a:pt x="1331453" y="1729245"/>
                  </a:cubicBezTo>
                  <a:close/>
                  <a:moveTo>
                    <a:pt x="1352099" y="1754849"/>
                  </a:moveTo>
                  <a:cubicBezTo>
                    <a:pt x="1342288" y="1761763"/>
                    <a:pt x="1332391" y="1768506"/>
                    <a:pt x="1322324" y="1775077"/>
                  </a:cubicBezTo>
                  <a:cubicBezTo>
                    <a:pt x="1322068" y="1775248"/>
                    <a:pt x="1321812" y="1775333"/>
                    <a:pt x="1321641" y="1775504"/>
                  </a:cubicBezTo>
                  <a:cubicBezTo>
                    <a:pt x="1311318" y="1774395"/>
                    <a:pt x="1300909" y="1773370"/>
                    <a:pt x="1290586" y="1772346"/>
                  </a:cubicBezTo>
                  <a:cubicBezTo>
                    <a:pt x="1290586" y="1772346"/>
                    <a:pt x="1290586" y="1772346"/>
                    <a:pt x="1290671" y="1772346"/>
                  </a:cubicBezTo>
                  <a:cubicBezTo>
                    <a:pt x="1302189" y="1766542"/>
                    <a:pt x="1313536" y="1760483"/>
                    <a:pt x="1324798" y="1754252"/>
                  </a:cubicBezTo>
                  <a:cubicBezTo>
                    <a:pt x="1333927" y="1754508"/>
                    <a:pt x="1342970" y="1754679"/>
                    <a:pt x="1352014" y="1754849"/>
                  </a:cubicBezTo>
                  <a:close/>
                  <a:moveTo>
                    <a:pt x="1361570" y="1755020"/>
                  </a:moveTo>
                  <a:lnTo>
                    <a:pt x="1380169" y="1755362"/>
                  </a:lnTo>
                  <a:cubicBezTo>
                    <a:pt x="1383411" y="1758093"/>
                    <a:pt x="1386824" y="1760739"/>
                    <a:pt x="1390407" y="1763129"/>
                  </a:cubicBezTo>
                  <a:cubicBezTo>
                    <a:pt x="1382302" y="1768932"/>
                    <a:pt x="1374111" y="1774650"/>
                    <a:pt x="1365921" y="1780284"/>
                  </a:cubicBezTo>
                  <a:cubicBezTo>
                    <a:pt x="1352356" y="1778832"/>
                    <a:pt x="1338790" y="1777382"/>
                    <a:pt x="1325139" y="1775931"/>
                  </a:cubicBezTo>
                  <a:cubicBezTo>
                    <a:pt x="1337425" y="1769188"/>
                    <a:pt x="1349625" y="1762275"/>
                    <a:pt x="1361570" y="1755020"/>
                  </a:cubicBezTo>
                  <a:close/>
                  <a:moveTo>
                    <a:pt x="1394843" y="1766030"/>
                  </a:moveTo>
                  <a:cubicBezTo>
                    <a:pt x="1398512" y="1768335"/>
                    <a:pt x="1402437" y="1770383"/>
                    <a:pt x="1406447" y="1772346"/>
                  </a:cubicBezTo>
                  <a:cubicBezTo>
                    <a:pt x="1401498" y="1775931"/>
                    <a:pt x="1396550" y="1779515"/>
                    <a:pt x="1391601" y="1783015"/>
                  </a:cubicBezTo>
                  <a:lnTo>
                    <a:pt x="1371893" y="1780966"/>
                  </a:lnTo>
                  <a:cubicBezTo>
                    <a:pt x="1371296" y="1780966"/>
                    <a:pt x="1370699" y="1780881"/>
                    <a:pt x="1370101" y="1780796"/>
                  </a:cubicBezTo>
                  <a:cubicBezTo>
                    <a:pt x="1378377" y="1776016"/>
                    <a:pt x="1386653" y="1771066"/>
                    <a:pt x="1394843" y="1766030"/>
                  </a:cubicBezTo>
                  <a:close/>
                  <a:moveTo>
                    <a:pt x="1415320" y="1785746"/>
                  </a:moveTo>
                  <a:cubicBezTo>
                    <a:pt x="1418732" y="1783697"/>
                    <a:pt x="1422231" y="1781649"/>
                    <a:pt x="1425643" y="1779601"/>
                  </a:cubicBezTo>
                  <a:cubicBezTo>
                    <a:pt x="1433236" y="1781734"/>
                    <a:pt x="1440830" y="1783100"/>
                    <a:pt x="1448338" y="1783697"/>
                  </a:cubicBezTo>
                  <a:lnTo>
                    <a:pt x="1442621" y="1788050"/>
                  </a:lnTo>
                  <a:cubicBezTo>
                    <a:pt x="1441256" y="1789074"/>
                    <a:pt x="1439806" y="1790184"/>
                    <a:pt x="1438440" y="1791208"/>
                  </a:cubicBezTo>
                  <a:cubicBezTo>
                    <a:pt x="1429056" y="1790355"/>
                    <a:pt x="1419756" y="1789501"/>
                    <a:pt x="1410371" y="1788562"/>
                  </a:cubicBezTo>
                  <a:cubicBezTo>
                    <a:pt x="1411992" y="1787623"/>
                    <a:pt x="1413613" y="1786685"/>
                    <a:pt x="1415234" y="1785746"/>
                  </a:cubicBezTo>
                  <a:close/>
                  <a:moveTo>
                    <a:pt x="1490057" y="1760483"/>
                  </a:moveTo>
                  <a:cubicBezTo>
                    <a:pt x="1509339" y="1745803"/>
                    <a:pt x="1528109" y="1730611"/>
                    <a:pt x="1546793" y="1715248"/>
                  </a:cubicBezTo>
                  <a:cubicBezTo>
                    <a:pt x="1533740" y="1739146"/>
                    <a:pt x="1511131" y="1756557"/>
                    <a:pt x="1485024" y="1763896"/>
                  </a:cubicBezTo>
                  <a:cubicBezTo>
                    <a:pt x="1486645" y="1762787"/>
                    <a:pt x="1488266" y="1761678"/>
                    <a:pt x="1489972" y="1760568"/>
                  </a:cubicBezTo>
                  <a:lnTo>
                    <a:pt x="1489972" y="1760568"/>
                  </a:lnTo>
                  <a:cubicBezTo>
                    <a:pt x="1489972" y="1760568"/>
                    <a:pt x="1489972" y="1760568"/>
                    <a:pt x="1489972" y="1760568"/>
                  </a:cubicBezTo>
                  <a:lnTo>
                    <a:pt x="1489972" y="1760568"/>
                  </a:lnTo>
                  <a:cubicBezTo>
                    <a:pt x="1489972" y="1760568"/>
                    <a:pt x="1489972" y="1760568"/>
                    <a:pt x="1489972" y="1760568"/>
                  </a:cubicBezTo>
                  <a:close/>
                  <a:moveTo>
                    <a:pt x="1560188" y="1567254"/>
                  </a:moveTo>
                  <a:cubicBezTo>
                    <a:pt x="1579214" y="1565973"/>
                    <a:pt x="1598155" y="1564523"/>
                    <a:pt x="1617095" y="1562901"/>
                  </a:cubicBezTo>
                  <a:cubicBezTo>
                    <a:pt x="1613170" y="1565632"/>
                    <a:pt x="1609246" y="1568363"/>
                    <a:pt x="1605321" y="1571095"/>
                  </a:cubicBezTo>
                  <a:cubicBezTo>
                    <a:pt x="1603444" y="1571180"/>
                    <a:pt x="1601567" y="1571265"/>
                    <a:pt x="1599690" y="1571436"/>
                  </a:cubicBezTo>
                  <a:lnTo>
                    <a:pt x="1599690" y="1571436"/>
                  </a:lnTo>
                  <a:cubicBezTo>
                    <a:pt x="1599690" y="1571436"/>
                    <a:pt x="1599519" y="1571436"/>
                    <a:pt x="1599519" y="1571436"/>
                  </a:cubicBezTo>
                  <a:lnTo>
                    <a:pt x="1599349" y="1571436"/>
                  </a:lnTo>
                  <a:cubicBezTo>
                    <a:pt x="1599349" y="1571436"/>
                    <a:pt x="1599349" y="1571436"/>
                    <a:pt x="1599349" y="1571436"/>
                  </a:cubicBezTo>
                  <a:cubicBezTo>
                    <a:pt x="1589196" y="1572545"/>
                    <a:pt x="1579043" y="1573826"/>
                    <a:pt x="1568976" y="1575106"/>
                  </a:cubicBezTo>
                  <a:cubicBezTo>
                    <a:pt x="1558823" y="1576386"/>
                    <a:pt x="1548756" y="1577922"/>
                    <a:pt x="1538603" y="1578434"/>
                  </a:cubicBezTo>
                  <a:cubicBezTo>
                    <a:pt x="1538006" y="1578434"/>
                    <a:pt x="1537323" y="1578434"/>
                    <a:pt x="1536726" y="1578434"/>
                  </a:cubicBezTo>
                  <a:cubicBezTo>
                    <a:pt x="1532460" y="1574594"/>
                    <a:pt x="1527853" y="1571095"/>
                    <a:pt x="1522990" y="1567851"/>
                  </a:cubicBezTo>
                  <a:cubicBezTo>
                    <a:pt x="1535361" y="1567680"/>
                    <a:pt x="1547732" y="1567510"/>
                    <a:pt x="1560018" y="1567254"/>
                  </a:cubicBezTo>
                  <a:lnTo>
                    <a:pt x="1560018" y="1567254"/>
                  </a:lnTo>
                  <a:cubicBezTo>
                    <a:pt x="1560018" y="1567254"/>
                    <a:pt x="1560018" y="1567254"/>
                    <a:pt x="1560018" y="1567254"/>
                  </a:cubicBezTo>
                  <a:lnTo>
                    <a:pt x="1560018" y="1567254"/>
                  </a:lnTo>
                  <a:close/>
                  <a:moveTo>
                    <a:pt x="1664531" y="1524494"/>
                  </a:moveTo>
                  <a:lnTo>
                    <a:pt x="1657535" y="1525177"/>
                  </a:lnTo>
                  <a:cubicBezTo>
                    <a:pt x="1659924" y="1520312"/>
                    <a:pt x="1662227" y="1515362"/>
                    <a:pt x="1664617" y="1510497"/>
                  </a:cubicBezTo>
                  <a:cubicBezTo>
                    <a:pt x="1670930" y="1506657"/>
                    <a:pt x="1677243" y="1502816"/>
                    <a:pt x="1683472" y="1498975"/>
                  </a:cubicBezTo>
                  <a:cubicBezTo>
                    <a:pt x="1683472" y="1498975"/>
                    <a:pt x="1683472" y="1498975"/>
                    <a:pt x="1683472" y="1498975"/>
                  </a:cubicBezTo>
                  <a:cubicBezTo>
                    <a:pt x="1683472" y="1498975"/>
                    <a:pt x="1683472" y="1498975"/>
                    <a:pt x="1683472" y="1498975"/>
                  </a:cubicBezTo>
                  <a:cubicBezTo>
                    <a:pt x="1683472" y="1498975"/>
                    <a:pt x="1683472" y="1498975"/>
                    <a:pt x="1683472" y="1498975"/>
                  </a:cubicBezTo>
                  <a:cubicBezTo>
                    <a:pt x="1683472" y="1498975"/>
                    <a:pt x="1683472" y="1498975"/>
                    <a:pt x="1683472" y="1498975"/>
                  </a:cubicBezTo>
                  <a:cubicBezTo>
                    <a:pt x="1686970" y="1496670"/>
                    <a:pt x="1690468" y="1494281"/>
                    <a:pt x="1693966" y="1491976"/>
                  </a:cubicBezTo>
                  <a:cubicBezTo>
                    <a:pt x="1690383" y="1501109"/>
                    <a:pt x="1686884" y="1510241"/>
                    <a:pt x="1683301" y="1519373"/>
                  </a:cubicBezTo>
                  <a:cubicBezTo>
                    <a:pt x="1676390" y="1523555"/>
                    <a:pt x="1669480" y="1527737"/>
                    <a:pt x="1662569" y="1532005"/>
                  </a:cubicBezTo>
                  <a:lnTo>
                    <a:pt x="1662569" y="1532005"/>
                  </a:lnTo>
                  <a:cubicBezTo>
                    <a:pt x="1662569" y="1532005"/>
                    <a:pt x="1662398" y="1532090"/>
                    <a:pt x="1662398" y="1532090"/>
                  </a:cubicBezTo>
                  <a:lnTo>
                    <a:pt x="1662227" y="1532090"/>
                  </a:lnTo>
                  <a:cubicBezTo>
                    <a:pt x="1662227" y="1532090"/>
                    <a:pt x="1662227" y="1532261"/>
                    <a:pt x="1662227" y="1532261"/>
                  </a:cubicBezTo>
                  <a:cubicBezTo>
                    <a:pt x="1658132" y="1534992"/>
                    <a:pt x="1654123" y="1537723"/>
                    <a:pt x="1650113" y="1540454"/>
                  </a:cubicBezTo>
                  <a:cubicBezTo>
                    <a:pt x="1652502" y="1535675"/>
                    <a:pt x="1654805" y="1530810"/>
                    <a:pt x="1657194" y="1526030"/>
                  </a:cubicBezTo>
                  <a:lnTo>
                    <a:pt x="1664617" y="1524921"/>
                  </a:lnTo>
                  <a:cubicBezTo>
                    <a:pt x="1664617" y="1524921"/>
                    <a:pt x="1664702" y="1524579"/>
                    <a:pt x="1664617" y="1524579"/>
                  </a:cubicBezTo>
                  <a:close/>
                  <a:moveTo>
                    <a:pt x="1674428" y="1408335"/>
                  </a:moveTo>
                  <a:lnTo>
                    <a:pt x="1674428" y="1408335"/>
                  </a:lnTo>
                  <a:cubicBezTo>
                    <a:pt x="1674428" y="1408335"/>
                    <a:pt x="1674428" y="1408250"/>
                    <a:pt x="1674428" y="1408250"/>
                  </a:cubicBezTo>
                  <a:lnTo>
                    <a:pt x="1674428" y="1408250"/>
                  </a:lnTo>
                  <a:cubicBezTo>
                    <a:pt x="1674428" y="1408250"/>
                    <a:pt x="1674769" y="1407396"/>
                    <a:pt x="1674940" y="1406969"/>
                  </a:cubicBezTo>
                  <a:cubicBezTo>
                    <a:pt x="1678523" y="1405177"/>
                    <a:pt x="1682106" y="1403385"/>
                    <a:pt x="1685690" y="1401593"/>
                  </a:cubicBezTo>
                  <a:cubicBezTo>
                    <a:pt x="1681254" y="1410469"/>
                    <a:pt x="1676817" y="1419430"/>
                    <a:pt x="1672380" y="1428306"/>
                  </a:cubicBezTo>
                  <a:cubicBezTo>
                    <a:pt x="1668626" y="1430696"/>
                    <a:pt x="1664958" y="1433086"/>
                    <a:pt x="1661204" y="1435390"/>
                  </a:cubicBezTo>
                  <a:cubicBezTo>
                    <a:pt x="1665726" y="1426429"/>
                    <a:pt x="1670077" y="1417382"/>
                    <a:pt x="1674343" y="1408250"/>
                  </a:cubicBezTo>
                  <a:lnTo>
                    <a:pt x="1674343" y="1408250"/>
                  </a:lnTo>
                  <a:close/>
                  <a:moveTo>
                    <a:pt x="1695075" y="1306258"/>
                  </a:moveTo>
                  <a:cubicBezTo>
                    <a:pt x="1694648" y="1309843"/>
                    <a:pt x="1694221" y="1313342"/>
                    <a:pt x="1693880" y="1316927"/>
                  </a:cubicBezTo>
                  <a:cubicBezTo>
                    <a:pt x="1692174" y="1317951"/>
                    <a:pt x="1690553" y="1319060"/>
                    <a:pt x="1688847" y="1320084"/>
                  </a:cubicBezTo>
                  <a:cubicBezTo>
                    <a:pt x="1689188" y="1319317"/>
                    <a:pt x="1689529" y="1318634"/>
                    <a:pt x="1689871" y="1317866"/>
                  </a:cubicBezTo>
                  <a:cubicBezTo>
                    <a:pt x="1691662" y="1314025"/>
                    <a:pt x="1693368" y="1310184"/>
                    <a:pt x="1695160" y="1306343"/>
                  </a:cubicBezTo>
                  <a:close/>
                  <a:moveTo>
                    <a:pt x="1706337" y="1271436"/>
                  </a:moveTo>
                  <a:cubicBezTo>
                    <a:pt x="1706337" y="1271436"/>
                    <a:pt x="1706337" y="1271436"/>
                    <a:pt x="1706337" y="1271436"/>
                  </a:cubicBezTo>
                  <a:cubicBezTo>
                    <a:pt x="1706337" y="1271436"/>
                    <a:pt x="1706337" y="1271436"/>
                    <a:pt x="1706337" y="1271436"/>
                  </a:cubicBezTo>
                  <a:cubicBezTo>
                    <a:pt x="1706337" y="1271436"/>
                    <a:pt x="1706337" y="1271436"/>
                    <a:pt x="1706337" y="1271436"/>
                  </a:cubicBezTo>
                  <a:cubicBezTo>
                    <a:pt x="1706337" y="1271436"/>
                    <a:pt x="1706337" y="1271436"/>
                    <a:pt x="1706337" y="1271436"/>
                  </a:cubicBezTo>
                  <a:cubicBezTo>
                    <a:pt x="1706337" y="1270839"/>
                    <a:pt x="1706507" y="1270241"/>
                    <a:pt x="1706592" y="1269644"/>
                  </a:cubicBezTo>
                  <a:cubicBezTo>
                    <a:pt x="1708896" y="1269899"/>
                    <a:pt x="1711285" y="1270070"/>
                    <a:pt x="1713589" y="1270327"/>
                  </a:cubicBezTo>
                  <a:cubicBezTo>
                    <a:pt x="1713589" y="1270839"/>
                    <a:pt x="1713418" y="1271265"/>
                    <a:pt x="1713333" y="1271777"/>
                  </a:cubicBezTo>
                  <a:lnTo>
                    <a:pt x="1713333" y="1271777"/>
                  </a:lnTo>
                  <a:cubicBezTo>
                    <a:pt x="1713333" y="1271777"/>
                    <a:pt x="1713333" y="1271948"/>
                    <a:pt x="1713333" y="1272033"/>
                  </a:cubicBezTo>
                  <a:cubicBezTo>
                    <a:pt x="1713333" y="1272033"/>
                    <a:pt x="1713333" y="1272204"/>
                    <a:pt x="1713333" y="1272289"/>
                  </a:cubicBezTo>
                  <a:cubicBezTo>
                    <a:pt x="1713333" y="1272289"/>
                    <a:pt x="1713333" y="1272289"/>
                    <a:pt x="1713333" y="1272289"/>
                  </a:cubicBezTo>
                  <a:cubicBezTo>
                    <a:pt x="1712991" y="1274679"/>
                    <a:pt x="1712736" y="1276984"/>
                    <a:pt x="1712394" y="1279374"/>
                  </a:cubicBezTo>
                  <a:cubicBezTo>
                    <a:pt x="1709664" y="1280910"/>
                    <a:pt x="1707019" y="1282446"/>
                    <a:pt x="1704289" y="1283982"/>
                  </a:cubicBezTo>
                  <a:cubicBezTo>
                    <a:pt x="1705057" y="1279800"/>
                    <a:pt x="1705740" y="1275704"/>
                    <a:pt x="1706507" y="1271521"/>
                  </a:cubicBezTo>
                  <a:close/>
                  <a:moveTo>
                    <a:pt x="1773225" y="1134452"/>
                  </a:moveTo>
                  <a:lnTo>
                    <a:pt x="1780819" y="1131465"/>
                  </a:lnTo>
                  <a:lnTo>
                    <a:pt x="1780563" y="1133086"/>
                  </a:lnTo>
                  <a:lnTo>
                    <a:pt x="1774676" y="1138719"/>
                  </a:lnTo>
                  <a:cubicBezTo>
                    <a:pt x="1774676" y="1138719"/>
                    <a:pt x="1774846" y="1138975"/>
                    <a:pt x="1774846" y="1138975"/>
                  </a:cubicBezTo>
                  <a:lnTo>
                    <a:pt x="1780307" y="1134537"/>
                  </a:lnTo>
                  <a:lnTo>
                    <a:pt x="1778174" y="1150241"/>
                  </a:lnTo>
                  <a:cubicBezTo>
                    <a:pt x="1777662" y="1153740"/>
                    <a:pt x="1777235" y="1157240"/>
                    <a:pt x="1776724" y="1160739"/>
                  </a:cubicBezTo>
                  <a:lnTo>
                    <a:pt x="1761025" y="1177297"/>
                  </a:lnTo>
                  <a:cubicBezTo>
                    <a:pt x="1761025" y="1177297"/>
                    <a:pt x="1761110" y="1177553"/>
                    <a:pt x="1761196" y="1177553"/>
                  </a:cubicBezTo>
                  <a:lnTo>
                    <a:pt x="1776297" y="1163470"/>
                  </a:lnTo>
                  <a:cubicBezTo>
                    <a:pt x="1775358" y="1170127"/>
                    <a:pt x="1774420" y="1176785"/>
                    <a:pt x="1773567" y="1183356"/>
                  </a:cubicBezTo>
                  <a:lnTo>
                    <a:pt x="1772884" y="1185575"/>
                  </a:lnTo>
                  <a:cubicBezTo>
                    <a:pt x="1772884" y="1185575"/>
                    <a:pt x="1773140" y="1185831"/>
                    <a:pt x="1773140" y="1185661"/>
                  </a:cubicBezTo>
                  <a:lnTo>
                    <a:pt x="1773311" y="1185149"/>
                  </a:lnTo>
                  <a:cubicBezTo>
                    <a:pt x="1772884" y="1188307"/>
                    <a:pt x="1772458" y="1191379"/>
                    <a:pt x="1772031" y="1194537"/>
                  </a:cubicBezTo>
                  <a:lnTo>
                    <a:pt x="1767850" y="1198463"/>
                  </a:lnTo>
                  <a:lnTo>
                    <a:pt x="1765462" y="1198634"/>
                  </a:lnTo>
                  <a:cubicBezTo>
                    <a:pt x="1763243" y="1198804"/>
                    <a:pt x="1761110" y="1198890"/>
                    <a:pt x="1758892" y="1199060"/>
                  </a:cubicBezTo>
                  <a:cubicBezTo>
                    <a:pt x="1759489" y="1192062"/>
                    <a:pt x="1760172" y="1185149"/>
                    <a:pt x="1760769" y="1178150"/>
                  </a:cubicBezTo>
                  <a:cubicBezTo>
                    <a:pt x="1761196" y="1172859"/>
                    <a:pt x="1761622" y="1167482"/>
                    <a:pt x="1762049" y="1162190"/>
                  </a:cubicBezTo>
                  <a:lnTo>
                    <a:pt x="1768447" y="1145974"/>
                  </a:lnTo>
                  <a:cubicBezTo>
                    <a:pt x="1769983" y="1142133"/>
                    <a:pt x="1771519" y="1138292"/>
                    <a:pt x="1773055" y="1134452"/>
                  </a:cubicBezTo>
                  <a:close/>
                  <a:moveTo>
                    <a:pt x="1765547" y="954366"/>
                  </a:moveTo>
                  <a:cubicBezTo>
                    <a:pt x="1773737" y="950953"/>
                    <a:pt x="1781928" y="947453"/>
                    <a:pt x="1790033" y="943783"/>
                  </a:cubicBezTo>
                  <a:cubicBezTo>
                    <a:pt x="1789691" y="944551"/>
                    <a:pt x="1789350" y="945234"/>
                    <a:pt x="1789009" y="946002"/>
                  </a:cubicBezTo>
                  <a:lnTo>
                    <a:pt x="1789009" y="946002"/>
                  </a:lnTo>
                  <a:cubicBezTo>
                    <a:pt x="1789009" y="946002"/>
                    <a:pt x="1788924" y="946258"/>
                    <a:pt x="1788924" y="946258"/>
                  </a:cubicBezTo>
                  <a:lnTo>
                    <a:pt x="1788924" y="946514"/>
                  </a:lnTo>
                  <a:cubicBezTo>
                    <a:pt x="1788924" y="946514"/>
                    <a:pt x="1788838" y="946514"/>
                    <a:pt x="1788838" y="946514"/>
                  </a:cubicBezTo>
                  <a:cubicBezTo>
                    <a:pt x="1787644" y="949331"/>
                    <a:pt x="1786535" y="952147"/>
                    <a:pt x="1785341" y="954879"/>
                  </a:cubicBezTo>
                  <a:cubicBezTo>
                    <a:pt x="1777321" y="957524"/>
                    <a:pt x="1769301" y="960085"/>
                    <a:pt x="1761367" y="962816"/>
                  </a:cubicBezTo>
                  <a:cubicBezTo>
                    <a:pt x="1762817" y="960000"/>
                    <a:pt x="1764182" y="957183"/>
                    <a:pt x="1765632" y="954366"/>
                  </a:cubicBezTo>
                  <a:close/>
                  <a:moveTo>
                    <a:pt x="1804452" y="848108"/>
                  </a:moveTo>
                  <a:cubicBezTo>
                    <a:pt x="1804793" y="846657"/>
                    <a:pt x="1805049" y="845206"/>
                    <a:pt x="1805305" y="843755"/>
                  </a:cubicBezTo>
                  <a:cubicBezTo>
                    <a:pt x="1809912" y="838463"/>
                    <a:pt x="1814434" y="833172"/>
                    <a:pt x="1819041" y="827795"/>
                  </a:cubicBezTo>
                  <a:lnTo>
                    <a:pt x="1820918" y="835988"/>
                  </a:lnTo>
                  <a:cubicBezTo>
                    <a:pt x="1818444" y="840341"/>
                    <a:pt x="1815969" y="844779"/>
                    <a:pt x="1813581" y="849132"/>
                  </a:cubicBezTo>
                  <a:cubicBezTo>
                    <a:pt x="1809229" y="853741"/>
                    <a:pt x="1804793" y="858349"/>
                    <a:pt x="1800441" y="863044"/>
                  </a:cubicBezTo>
                  <a:cubicBezTo>
                    <a:pt x="1801977" y="858179"/>
                    <a:pt x="1803257" y="853229"/>
                    <a:pt x="1804452" y="848108"/>
                  </a:cubicBezTo>
                  <a:close/>
                  <a:moveTo>
                    <a:pt x="1757783" y="859032"/>
                  </a:moveTo>
                  <a:cubicBezTo>
                    <a:pt x="1733979" y="885661"/>
                    <a:pt x="1710773" y="912887"/>
                    <a:pt x="1687908" y="940369"/>
                  </a:cubicBezTo>
                  <a:lnTo>
                    <a:pt x="1668200" y="964096"/>
                  </a:lnTo>
                  <a:cubicBezTo>
                    <a:pt x="1675367" y="951721"/>
                    <a:pt x="1682277" y="939174"/>
                    <a:pt x="1689017" y="926543"/>
                  </a:cubicBezTo>
                  <a:cubicBezTo>
                    <a:pt x="1691833" y="921166"/>
                    <a:pt x="1694648" y="915789"/>
                    <a:pt x="1697379" y="910327"/>
                  </a:cubicBezTo>
                  <a:cubicBezTo>
                    <a:pt x="1713845" y="893854"/>
                    <a:pt x="1730396" y="877553"/>
                    <a:pt x="1746948" y="861166"/>
                  </a:cubicBezTo>
                  <a:lnTo>
                    <a:pt x="1746948" y="861166"/>
                  </a:lnTo>
                  <a:cubicBezTo>
                    <a:pt x="1746948" y="861166"/>
                    <a:pt x="1746948" y="861166"/>
                    <a:pt x="1746948" y="861166"/>
                  </a:cubicBezTo>
                  <a:lnTo>
                    <a:pt x="1746948" y="861166"/>
                  </a:lnTo>
                  <a:cubicBezTo>
                    <a:pt x="1746948" y="861166"/>
                    <a:pt x="1746948" y="861166"/>
                    <a:pt x="1746948" y="861166"/>
                  </a:cubicBezTo>
                  <a:cubicBezTo>
                    <a:pt x="1762817" y="844352"/>
                    <a:pt x="1778600" y="827453"/>
                    <a:pt x="1794640" y="810725"/>
                  </a:cubicBezTo>
                  <a:cubicBezTo>
                    <a:pt x="1794640" y="814310"/>
                    <a:pt x="1794640" y="817809"/>
                    <a:pt x="1794384" y="821393"/>
                  </a:cubicBezTo>
                  <a:cubicBezTo>
                    <a:pt x="1782184" y="833684"/>
                    <a:pt x="1770069" y="846145"/>
                    <a:pt x="1758124" y="858691"/>
                  </a:cubicBezTo>
                  <a:lnTo>
                    <a:pt x="1758124" y="858691"/>
                  </a:lnTo>
                  <a:cubicBezTo>
                    <a:pt x="1758124" y="858691"/>
                    <a:pt x="1757954" y="858862"/>
                    <a:pt x="1757954" y="858862"/>
                  </a:cubicBezTo>
                  <a:lnTo>
                    <a:pt x="1757783" y="859032"/>
                  </a:lnTo>
                  <a:lnTo>
                    <a:pt x="1757783" y="859032"/>
                  </a:lnTo>
                  <a:close/>
                  <a:moveTo>
                    <a:pt x="1647382" y="915106"/>
                  </a:moveTo>
                  <a:lnTo>
                    <a:pt x="1648577" y="911778"/>
                  </a:lnTo>
                  <a:cubicBezTo>
                    <a:pt x="1649089" y="910412"/>
                    <a:pt x="1649601" y="909132"/>
                    <a:pt x="1650027" y="907766"/>
                  </a:cubicBezTo>
                  <a:cubicBezTo>
                    <a:pt x="1654037" y="900426"/>
                    <a:pt x="1658047" y="893001"/>
                    <a:pt x="1661972" y="885576"/>
                  </a:cubicBezTo>
                  <a:cubicBezTo>
                    <a:pt x="1666579" y="882332"/>
                    <a:pt x="1671186" y="879175"/>
                    <a:pt x="1675793" y="875846"/>
                  </a:cubicBezTo>
                  <a:cubicBezTo>
                    <a:pt x="1673575" y="881052"/>
                    <a:pt x="1671442" y="886258"/>
                    <a:pt x="1669223" y="891465"/>
                  </a:cubicBezTo>
                  <a:cubicBezTo>
                    <a:pt x="1665128" y="898292"/>
                    <a:pt x="1660948" y="905206"/>
                    <a:pt x="1656853" y="912034"/>
                  </a:cubicBezTo>
                  <a:cubicBezTo>
                    <a:pt x="1653781" y="913228"/>
                    <a:pt x="1650624" y="914253"/>
                    <a:pt x="1647468" y="915192"/>
                  </a:cubicBezTo>
                  <a:close/>
                  <a:moveTo>
                    <a:pt x="1574265" y="911692"/>
                  </a:moveTo>
                  <a:cubicBezTo>
                    <a:pt x="1570511" y="910327"/>
                    <a:pt x="1566843" y="908790"/>
                    <a:pt x="1563260" y="907083"/>
                  </a:cubicBezTo>
                  <a:cubicBezTo>
                    <a:pt x="1564966" y="903243"/>
                    <a:pt x="1566587" y="899402"/>
                    <a:pt x="1568378" y="895647"/>
                  </a:cubicBezTo>
                  <a:cubicBezTo>
                    <a:pt x="1572901" y="885661"/>
                    <a:pt x="1577678" y="875846"/>
                    <a:pt x="1582627" y="866031"/>
                  </a:cubicBezTo>
                  <a:cubicBezTo>
                    <a:pt x="1585613" y="864495"/>
                    <a:pt x="1588684" y="862958"/>
                    <a:pt x="1591670" y="861337"/>
                  </a:cubicBezTo>
                  <a:cubicBezTo>
                    <a:pt x="1588087" y="871920"/>
                    <a:pt x="1584674" y="882588"/>
                    <a:pt x="1581432" y="893257"/>
                  </a:cubicBezTo>
                  <a:lnTo>
                    <a:pt x="1575972" y="911351"/>
                  </a:lnTo>
                  <a:cubicBezTo>
                    <a:pt x="1575972" y="911351"/>
                    <a:pt x="1576228" y="911522"/>
                    <a:pt x="1576228" y="911436"/>
                  </a:cubicBezTo>
                  <a:lnTo>
                    <a:pt x="1583309" y="894110"/>
                  </a:lnTo>
                  <a:cubicBezTo>
                    <a:pt x="1583992" y="892574"/>
                    <a:pt x="1584589" y="891038"/>
                    <a:pt x="1585272" y="889502"/>
                  </a:cubicBezTo>
                  <a:cubicBezTo>
                    <a:pt x="1584162" y="892915"/>
                    <a:pt x="1583053" y="896330"/>
                    <a:pt x="1581944" y="899744"/>
                  </a:cubicBezTo>
                  <a:cubicBezTo>
                    <a:pt x="1580920" y="903072"/>
                    <a:pt x="1579897" y="906401"/>
                    <a:pt x="1578873" y="909729"/>
                  </a:cubicBezTo>
                  <a:cubicBezTo>
                    <a:pt x="1578190" y="910668"/>
                    <a:pt x="1577507" y="911522"/>
                    <a:pt x="1576825" y="912460"/>
                  </a:cubicBezTo>
                  <a:cubicBezTo>
                    <a:pt x="1575972" y="912204"/>
                    <a:pt x="1575204" y="911948"/>
                    <a:pt x="1574351" y="911692"/>
                  </a:cubicBezTo>
                  <a:close/>
                  <a:moveTo>
                    <a:pt x="1542954" y="916728"/>
                  </a:moveTo>
                  <a:cubicBezTo>
                    <a:pt x="1543466" y="915021"/>
                    <a:pt x="1543978" y="913314"/>
                    <a:pt x="1544490" y="911692"/>
                  </a:cubicBezTo>
                  <a:cubicBezTo>
                    <a:pt x="1545002" y="912034"/>
                    <a:pt x="1545514" y="912290"/>
                    <a:pt x="1546025" y="912631"/>
                  </a:cubicBezTo>
                  <a:cubicBezTo>
                    <a:pt x="1545002" y="913997"/>
                    <a:pt x="1543978" y="915362"/>
                    <a:pt x="1542954" y="916728"/>
                  </a:cubicBezTo>
                  <a:close/>
                  <a:moveTo>
                    <a:pt x="1549609" y="883869"/>
                  </a:moveTo>
                  <a:lnTo>
                    <a:pt x="1541930" y="893684"/>
                  </a:lnTo>
                  <a:cubicBezTo>
                    <a:pt x="1540565" y="892574"/>
                    <a:pt x="1539115" y="891465"/>
                    <a:pt x="1537835" y="890270"/>
                  </a:cubicBezTo>
                  <a:lnTo>
                    <a:pt x="1538688" y="888051"/>
                  </a:lnTo>
                  <a:cubicBezTo>
                    <a:pt x="1546708" y="868335"/>
                    <a:pt x="1555154" y="848790"/>
                    <a:pt x="1563516" y="829246"/>
                  </a:cubicBezTo>
                  <a:cubicBezTo>
                    <a:pt x="1565393" y="828307"/>
                    <a:pt x="1567270" y="827368"/>
                    <a:pt x="1569147" y="826429"/>
                  </a:cubicBezTo>
                  <a:cubicBezTo>
                    <a:pt x="1567184" y="831721"/>
                    <a:pt x="1565307" y="837012"/>
                    <a:pt x="1563516" y="842389"/>
                  </a:cubicBezTo>
                  <a:lnTo>
                    <a:pt x="1559932" y="844523"/>
                  </a:lnTo>
                  <a:lnTo>
                    <a:pt x="1559932" y="844523"/>
                  </a:lnTo>
                  <a:cubicBezTo>
                    <a:pt x="1559932" y="844523"/>
                    <a:pt x="1560359" y="845377"/>
                    <a:pt x="1560359" y="845377"/>
                  </a:cubicBezTo>
                  <a:lnTo>
                    <a:pt x="1563004" y="844011"/>
                  </a:lnTo>
                  <a:cubicBezTo>
                    <a:pt x="1557629" y="859971"/>
                    <a:pt x="1552851" y="876187"/>
                    <a:pt x="1548585" y="892489"/>
                  </a:cubicBezTo>
                  <a:cubicBezTo>
                    <a:pt x="1548158" y="894196"/>
                    <a:pt x="1547732" y="895903"/>
                    <a:pt x="1547220" y="897695"/>
                  </a:cubicBezTo>
                  <a:cubicBezTo>
                    <a:pt x="1545941" y="896756"/>
                    <a:pt x="1544575" y="895817"/>
                    <a:pt x="1543296" y="894793"/>
                  </a:cubicBezTo>
                  <a:lnTo>
                    <a:pt x="1549865" y="884125"/>
                  </a:lnTo>
                  <a:cubicBezTo>
                    <a:pt x="1549865" y="884125"/>
                    <a:pt x="1549694" y="883869"/>
                    <a:pt x="1549609" y="883954"/>
                  </a:cubicBezTo>
                  <a:close/>
                  <a:moveTo>
                    <a:pt x="1533740" y="903755"/>
                  </a:moveTo>
                  <a:cubicBezTo>
                    <a:pt x="1532887" y="904864"/>
                    <a:pt x="1531948" y="905974"/>
                    <a:pt x="1531010" y="907083"/>
                  </a:cubicBezTo>
                  <a:lnTo>
                    <a:pt x="1532631" y="902901"/>
                  </a:lnTo>
                  <a:cubicBezTo>
                    <a:pt x="1532631" y="902901"/>
                    <a:pt x="1533313" y="903499"/>
                    <a:pt x="1533655" y="903755"/>
                  </a:cubicBezTo>
                  <a:close/>
                  <a:moveTo>
                    <a:pt x="1522051" y="873541"/>
                  </a:moveTo>
                  <a:lnTo>
                    <a:pt x="1522051" y="873285"/>
                  </a:lnTo>
                  <a:cubicBezTo>
                    <a:pt x="1522478" y="873115"/>
                    <a:pt x="1522819" y="872944"/>
                    <a:pt x="1523160" y="872773"/>
                  </a:cubicBezTo>
                  <a:cubicBezTo>
                    <a:pt x="1525720" y="871578"/>
                    <a:pt x="1528365" y="870384"/>
                    <a:pt x="1530925" y="869189"/>
                  </a:cubicBezTo>
                  <a:cubicBezTo>
                    <a:pt x="1529645" y="872688"/>
                    <a:pt x="1528450" y="876273"/>
                    <a:pt x="1527256" y="879772"/>
                  </a:cubicBezTo>
                  <a:cubicBezTo>
                    <a:pt x="1525464" y="877723"/>
                    <a:pt x="1523758" y="875675"/>
                    <a:pt x="1522051" y="873541"/>
                  </a:cubicBezTo>
                  <a:close/>
                  <a:moveTo>
                    <a:pt x="1705228" y="707283"/>
                  </a:moveTo>
                  <a:lnTo>
                    <a:pt x="1710261" y="703613"/>
                  </a:lnTo>
                  <a:cubicBezTo>
                    <a:pt x="1718111" y="697894"/>
                    <a:pt x="1725960" y="692261"/>
                    <a:pt x="1733723" y="686543"/>
                  </a:cubicBezTo>
                  <a:lnTo>
                    <a:pt x="1737051" y="697041"/>
                  </a:lnTo>
                  <a:cubicBezTo>
                    <a:pt x="1737051" y="697041"/>
                    <a:pt x="1737392" y="697041"/>
                    <a:pt x="1737307" y="697041"/>
                  </a:cubicBezTo>
                  <a:lnTo>
                    <a:pt x="1735003" y="685689"/>
                  </a:lnTo>
                  <a:cubicBezTo>
                    <a:pt x="1735942" y="685007"/>
                    <a:pt x="1736880" y="684324"/>
                    <a:pt x="1737733" y="683641"/>
                  </a:cubicBezTo>
                  <a:cubicBezTo>
                    <a:pt x="1740378" y="686116"/>
                    <a:pt x="1742938" y="688677"/>
                    <a:pt x="1745497" y="691322"/>
                  </a:cubicBezTo>
                  <a:cubicBezTo>
                    <a:pt x="1745839" y="692347"/>
                    <a:pt x="1746180" y="693371"/>
                    <a:pt x="1746521" y="694395"/>
                  </a:cubicBezTo>
                  <a:cubicBezTo>
                    <a:pt x="1740549" y="700113"/>
                    <a:pt x="1734491" y="705917"/>
                    <a:pt x="1728434" y="711550"/>
                  </a:cubicBezTo>
                  <a:lnTo>
                    <a:pt x="1720499" y="718805"/>
                  </a:lnTo>
                  <a:lnTo>
                    <a:pt x="1717001" y="720426"/>
                  </a:lnTo>
                  <a:cubicBezTo>
                    <a:pt x="1714612" y="717354"/>
                    <a:pt x="1712053" y="714367"/>
                    <a:pt x="1709408" y="711550"/>
                  </a:cubicBezTo>
                  <a:cubicBezTo>
                    <a:pt x="1711797" y="710440"/>
                    <a:pt x="1714186" y="709416"/>
                    <a:pt x="1716490" y="708307"/>
                  </a:cubicBezTo>
                  <a:cubicBezTo>
                    <a:pt x="1716575" y="708307"/>
                    <a:pt x="1716490" y="707966"/>
                    <a:pt x="1716404" y="708051"/>
                  </a:cubicBezTo>
                  <a:cubicBezTo>
                    <a:pt x="1713845" y="708990"/>
                    <a:pt x="1711285" y="710014"/>
                    <a:pt x="1708811" y="710953"/>
                  </a:cubicBezTo>
                  <a:cubicBezTo>
                    <a:pt x="1707702" y="709758"/>
                    <a:pt x="1706507" y="708648"/>
                    <a:pt x="1705313" y="707453"/>
                  </a:cubicBezTo>
                  <a:close/>
                  <a:moveTo>
                    <a:pt x="1702241" y="660000"/>
                  </a:moveTo>
                  <a:lnTo>
                    <a:pt x="1701559" y="657866"/>
                  </a:lnTo>
                  <a:cubicBezTo>
                    <a:pt x="1702327" y="658293"/>
                    <a:pt x="1703009" y="658634"/>
                    <a:pt x="1703777" y="659061"/>
                  </a:cubicBezTo>
                  <a:cubicBezTo>
                    <a:pt x="1703266" y="659402"/>
                    <a:pt x="1702753" y="659658"/>
                    <a:pt x="1702241" y="660000"/>
                  </a:cubicBezTo>
                  <a:close/>
                  <a:moveTo>
                    <a:pt x="1435455" y="656927"/>
                  </a:moveTo>
                  <a:cubicBezTo>
                    <a:pt x="1436564" y="655561"/>
                    <a:pt x="1437673" y="654196"/>
                    <a:pt x="1438867" y="652916"/>
                  </a:cubicBezTo>
                  <a:cubicBezTo>
                    <a:pt x="1440232" y="651294"/>
                    <a:pt x="1441597" y="649758"/>
                    <a:pt x="1443048" y="648222"/>
                  </a:cubicBezTo>
                  <a:cubicBezTo>
                    <a:pt x="1444925" y="647795"/>
                    <a:pt x="1446801" y="647283"/>
                    <a:pt x="1448679" y="646856"/>
                  </a:cubicBezTo>
                  <a:lnTo>
                    <a:pt x="1441256" y="654281"/>
                  </a:lnTo>
                  <a:lnTo>
                    <a:pt x="1435455" y="656927"/>
                  </a:lnTo>
                  <a:close/>
                  <a:moveTo>
                    <a:pt x="1462329" y="620825"/>
                  </a:moveTo>
                  <a:cubicBezTo>
                    <a:pt x="1463524" y="620654"/>
                    <a:pt x="1464718" y="620569"/>
                    <a:pt x="1465827" y="620398"/>
                  </a:cubicBezTo>
                  <a:lnTo>
                    <a:pt x="1464974" y="621166"/>
                  </a:lnTo>
                  <a:cubicBezTo>
                    <a:pt x="1461732" y="624153"/>
                    <a:pt x="1458575" y="627141"/>
                    <a:pt x="1455333" y="630128"/>
                  </a:cubicBezTo>
                  <a:cubicBezTo>
                    <a:pt x="1454309" y="630384"/>
                    <a:pt x="1453200" y="630554"/>
                    <a:pt x="1452176" y="630810"/>
                  </a:cubicBezTo>
                  <a:cubicBezTo>
                    <a:pt x="1453200" y="629786"/>
                    <a:pt x="1454224" y="628762"/>
                    <a:pt x="1455248" y="627738"/>
                  </a:cubicBezTo>
                  <a:cubicBezTo>
                    <a:pt x="1457637" y="625433"/>
                    <a:pt x="1460026" y="623044"/>
                    <a:pt x="1462415" y="620739"/>
                  </a:cubicBezTo>
                  <a:close/>
                  <a:moveTo>
                    <a:pt x="1523929" y="599317"/>
                  </a:moveTo>
                  <a:cubicBezTo>
                    <a:pt x="1516762" y="602987"/>
                    <a:pt x="1509595" y="606657"/>
                    <a:pt x="1502428" y="610327"/>
                  </a:cubicBezTo>
                  <a:cubicBezTo>
                    <a:pt x="1492617" y="612034"/>
                    <a:pt x="1482891" y="613826"/>
                    <a:pt x="1473165" y="615789"/>
                  </a:cubicBezTo>
                  <a:lnTo>
                    <a:pt x="1476492" y="612461"/>
                  </a:lnTo>
                  <a:lnTo>
                    <a:pt x="1486901" y="602304"/>
                  </a:lnTo>
                  <a:cubicBezTo>
                    <a:pt x="1486901" y="602304"/>
                    <a:pt x="1486815" y="601963"/>
                    <a:pt x="1486730" y="602048"/>
                  </a:cubicBezTo>
                  <a:lnTo>
                    <a:pt x="1475724" y="611522"/>
                  </a:lnTo>
                  <a:lnTo>
                    <a:pt x="1470349" y="616387"/>
                  </a:lnTo>
                  <a:cubicBezTo>
                    <a:pt x="1468899" y="616643"/>
                    <a:pt x="1467534" y="616984"/>
                    <a:pt x="1466083" y="617240"/>
                  </a:cubicBezTo>
                  <a:cubicBezTo>
                    <a:pt x="1471544" y="612119"/>
                    <a:pt x="1477004" y="606998"/>
                    <a:pt x="1482635" y="602134"/>
                  </a:cubicBezTo>
                  <a:cubicBezTo>
                    <a:pt x="1496371" y="601109"/>
                    <a:pt x="1510107" y="600256"/>
                    <a:pt x="1523929" y="599317"/>
                  </a:cubicBezTo>
                  <a:close/>
                  <a:moveTo>
                    <a:pt x="1471629" y="626799"/>
                  </a:moveTo>
                  <a:cubicBezTo>
                    <a:pt x="1467875" y="627567"/>
                    <a:pt x="1464121" y="628335"/>
                    <a:pt x="1460282" y="629189"/>
                  </a:cubicBezTo>
                  <a:cubicBezTo>
                    <a:pt x="1462244" y="627055"/>
                    <a:pt x="1464292" y="624921"/>
                    <a:pt x="1466254" y="622873"/>
                  </a:cubicBezTo>
                  <a:lnTo>
                    <a:pt x="1468984" y="620142"/>
                  </a:lnTo>
                  <a:cubicBezTo>
                    <a:pt x="1475298" y="619459"/>
                    <a:pt x="1481611" y="618776"/>
                    <a:pt x="1487924" y="618094"/>
                  </a:cubicBezTo>
                  <a:cubicBezTo>
                    <a:pt x="1482464" y="620995"/>
                    <a:pt x="1477089" y="623897"/>
                    <a:pt x="1471629" y="626799"/>
                  </a:cubicBezTo>
                  <a:close/>
                  <a:moveTo>
                    <a:pt x="1454907" y="635931"/>
                  </a:moveTo>
                  <a:lnTo>
                    <a:pt x="1453286" y="636785"/>
                  </a:lnTo>
                  <a:cubicBezTo>
                    <a:pt x="1453286" y="636785"/>
                    <a:pt x="1453797" y="636273"/>
                    <a:pt x="1453968" y="636017"/>
                  </a:cubicBezTo>
                  <a:cubicBezTo>
                    <a:pt x="1454224" y="636017"/>
                    <a:pt x="1454566" y="636017"/>
                    <a:pt x="1454821" y="635931"/>
                  </a:cubicBezTo>
                  <a:close/>
                  <a:moveTo>
                    <a:pt x="1448593" y="636700"/>
                  </a:moveTo>
                  <a:cubicBezTo>
                    <a:pt x="1446546" y="638748"/>
                    <a:pt x="1444498" y="640796"/>
                    <a:pt x="1442365" y="642759"/>
                  </a:cubicBezTo>
                  <a:lnTo>
                    <a:pt x="1439209" y="644466"/>
                  </a:lnTo>
                  <a:cubicBezTo>
                    <a:pt x="1441597" y="641906"/>
                    <a:pt x="1443986" y="639431"/>
                    <a:pt x="1446375" y="636870"/>
                  </a:cubicBezTo>
                  <a:cubicBezTo>
                    <a:pt x="1447143" y="636870"/>
                    <a:pt x="1447826" y="636700"/>
                    <a:pt x="1448593" y="636614"/>
                  </a:cubicBezTo>
                  <a:close/>
                  <a:moveTo>
                    <a:pt x="1450897" y="646344"/>
                  </a:moveTo>
                  <a:cubicBezTo>
                    <a:pt x="1456272" y="645064"/>
                    <a:pt x="1461647" y="643869"/>
                    <a:pt x="1467022" y="642589"/>
                  </a:cubicBezTo>
                  <a:cubicBezTo>
                    <a:pt x="1462329" y="644722"/>
                    <a:pt x="1457722" y="646856"/>
                    <a:pt x="1453030" y="648904"/>
                  </a:cubicBezTo>
                  <a:lnTo>
                    <a:pt x="1445778" y="652233"/>
                  </a:lnTo>
                  <a:cubicBezTo>
                    <a:pt x="1447484" y="650270"/>
                    <a:pt x="1449191" y="648307"/>
                    <a:pt x="1450897" y="646259"/>
                  </a:cubicBezTo>
                  <a:close/>
                  <a:moveTo>
                    <a:pt x="1472567" y="634139"/>
                  </a:moveTo>
                  <a:lnTo>
                    <a:pt x="1472567" y="634139"/>
                  </a:lnTo>
                  <a:cubicBezTo>
                    <a:pt x="1472567" y="634139"/>
                    <a:pt x="1472482" y="634139"/>
                    <a:pt x="1472482" y="634139"/>
                  </a:cubicBezTo>
                  <a:lnTo>
                    <a:pt x="1472397" y="634139"/>
                  </a:lnTo>
                  <a:cubicBezTo>
                    <a:pt x="1472397" y="634139"/>
                    <a:pt x="1472397" y="634139"/>
                    <a:pt x="1472397" y="634139"/>
                  </a:cubicBezTo>
                  <a:cubicBezTo>
                    <a:pt x="1467534" y="635590"/>
                    <a:pt x="1462671" y="637126"/>
                    <a:pt x="1457808" y="638748"/>
                  </a:cubicBezTo>
                  <a:lnTo>
                    <a:pt x="1459514" y="636870"/>
                  </a:lnTo>
                  <a:cubicBezTo>
                    <a:pt x="1459514" y="636870"/>
                    <a:pt x="1459343" y="636614"/>
                    <a:pt x="1459343" y="636700"/>
                  </a:cubicBezTo>
                  <a:lnTo>
                    <a:pt x="1456869" y="639089"/>
                  </a:lnTo>
                  <a:cubicBezTo>
                    <a:pt x="1454224" y="639943"/>
                    <a:pt x="1451580" y="640796"/>
                    <a:pt x="1448934" y="641735"/>
                  </a:cubicBezTo>
                  <a:cubicBezTo>
                    <a:pt x="1449447" y="641138"/>
                    <a:pt x="1449959" y="640625"/>
                    <a:pt x="1450470" y="640028"/>
                  </a:cubicBezTo>
                  <a:lnTo>
                    <a:pt x="1460452" y="635248"/>
                  </a:lnTo>
                  <a:cubicBezTo>
                    <a:pt x="1460452" y="635248"/>
                    <a:pt x="1460452" y="635248"/>
                    <a:pt x="1460452" y="635248"/>
                  </a:cubicBezTo>
                  <a:cubicBezTo>
                    <a:pt x="1464804" y="634736"/>
                    <a:pt x="1469155" y="634139"/>
                    <a:pt x="1473506" y="633542"/>
                  </a:cubicBezTo>
                  <a:lnTo>
                    <a:pt x="1473506" y="633542"/>
                  </a:lnTo>
                  <a:cubicBezTo>
                    <a:pt x="1473506" y="633542"/>
                    <a:pt x="1473506" y="633542"/>
                    <a:pt x="1473506" y="633542"/>
                  </a:cubicBezTo>
                  <a:cubicBezTo>
                    <a:pt x="1473506" y="633542"/>
                    <a:pt x="1473506" y="633542"/>
                    <a:pt x="1473506" y="633542"/>
                  </a:cubicBezTo>
                  <a:cubicBezTo>
                    <a:pt x="1473506" y="633542"/>
                    <a:pt x="1473506" y="633542"/>
                    <a:pt x="1473506" y="633542"/>
                  </a:cubicBezTo>
                  <a:cubicBezTo>
                    <a:pt x="1482294" y="631749"/>
                    <a:pt x="1491081" y="629872"/>
                    <a:pt x="1499869" y="627909"/>
                  </a:cubicBezTo>
                  <a:cubicBezTo>
                    <a:pt x="1499101" y="628250"/>
                    <a:pt x="1498333" y="628591"/>
                    <a:pt x="1497565" y="628933"/>
                  </a:cubicBezTo>
                  <a:cubicBezTo>
                    <a:pt x="1489204" y="630554"/>
                    <a:pt x="1480843" y="632262"/>
                    <a:pt x="1472567" y="634139"/>
                  </a:cubicBezTo>
                  <a:close/>
                  <a:moveTo>
                    <a:pt x="1514117" y="621593"/>
                  </a:moveTo>
                  <a:cubicBezTo>
                    <a:pt x="1503282" y="622788"/>
                    <a:pt x="1492446" y="624068"/>
                    <a:pt x="1481611" y="625433"/>
                  </a:cubicBezTo>
                  <a:cubicBezTo>
                    <a:pt x="1488010" y="622532"/>
                    <a:pt x="1494409" y="619630"/>
                    <a:pt x="1500807" y="616728"/>
                  </a:cubicBezTo>
                  <a:cubicBezTo>
                    <a:pt x="1506268" y="616131"/>
                    <a:pt x="1511643" y="615618"/>
                    <a:pt x="1517103" y="615021"/>
                  </a:cubicBezTo>
                  <a:lnTo>
                    <a:pt x="1517103" y="615021"/>
                  </a:lnTo>
                  <a:cubicBezTo>
                    <a:pt x="1517103" y="615021"/>
                    <a:pt x="1517103" y="615021"/>
                    <a:pt x="1517103" y="615021"/>
                  </a:cubicBezTo>
                  <a:lnTo>
                    <a:pt x="1517103" y="615021"/>
                  </a:lnTo>
                  <a:cubicBezTo>
                    <a:pt x="1517103" y="615021"/>
                    <a:pt x="1517103" y="615021"/>
                    <a:pt x="1517103" y="615021"/>
                  </a:cubicBezTo>
                  <a:cubicBezTo>
                    <a:pt x="1523587" y="613997"/>
                    <a:pt x="1529986" y="612973"/>
                    <a:pt x="1536470" y="612034"/>
                  </a:cubicBezTo>
                  <a:cubicBezTo>
                    <a:pt x="1528962" y="615192"/>
                    <a:pt x="1521454" y="618350"/>
                    <a:pt x="1514031" y="621593"/>
                  </a:cubicBezTo>
                  <a:close/>
                  <a:moveTo>
                    <a:pt x="1521027" y="607681"/>
                  </a:moveTo>
                  <a:cubicBezTo>
                    <a:pt x="1527171" y="604950"/>
                    <a:pt x="1533228" y="602219"/>
                    <a:pt x="1539371" y="599487"/>
                  </a:cubicBezTo>
                  <a:lnTo>
                    <a:pt x="1539371" y="599487"/>
                  </a:lnTo>
                  <a:cubicBezTo>
                    <a:pt x="1539371" y="599487"/>
                    <a:pt x="1539371" y="599487"/>
                    <a:pt x="1539371" y="599487"/>
                  </a:cubicBezTo>
                  <a:lnTo>
                    <a:pt x="1539371" y="599487"/>
                  </a:lnTo>
                  <a:cubicBezTo>
                    <a:pt x="1539371" y="599487"/>
                    <a:pt x="1539371" y="599487"/>
                    <a:pt x="1539371" y="599487"/>
                  </a:cubicBezTo>
                  <a:cubicBezTo>
                    <a:pt x="1540395" y="598975"/>
                    <a:pt x="1541504" y="598463"/>
                    <a:pt x="1542528" y="597951"/>
                  </a:cubicBezTo>
                  <a:cubicBezTo>
                    <a:pt x="1557714" y="596330"/>
                    <a:pt x="1572815" y="594708"/>
                    <a:pt x="1588087" y="593257"/>
                  </a:cubicBezTo>
                  <a:cubicBezTo>
                    <a:pt x="1577166" y="597098"/>
                    <a:pt x="1566246" y="601024"/>
                    <a:pt x="1555411" y="605035"/>
                  </a:cubicBezTo>
                  <a:cubicBezTo>
                    <a:pt x="1543892" y="605803"/>
                    <a:pt x="1532460" y="606657"/>
                    <a:pt x="1521027" y="607766"/>
                  </a:cubicBezTo>
                  <a:close/>
                  <a:moveTo>
                    <a:pt x="1571194" y="583783"/>
                  </a:moveTo>
                  <a:cubicBezTo>
                    <a:pt x="1586466" y="583442"/>
                    <a:pt x="1601652" y="583271"/>
                    <a:pt x="1616924" y="583186"/>
                  </a:cubicBezTo>
                  <a:cubicBezTo>
                    <a:pt x="1610696" y="585320"/>
                    <a:pt x="1604383" y="587539"/>
                    <a:pt x="1598155" y="589672"/>
                  </a:cubicBezTo>
                  <a:cubicBezTo>
                    <a:pt x="1584589" y="589843"/>
                    <a:pt x="1570938" y="590099"/>
                    <a:pt x="1557373" y="590611"/>
                  </a:cubicBezTo>
                  <a:cubicBezTo>
                    <a:pt x="1561980" y="588307"/>
                    <a:pt x="1566587" y="586088"/>
                    <a:pt x="1571279" y="583783"/>
                  </a:cubicBezTo>
                  <a:close/>
                  <a:moveTo>
                    <a:pt x="1596619" y="573115"/>
                  </a:moveTo>
                  <a:lnTo>
                    <a:pt x="1596619" y="573115"/>
                  </a:lnTo>
                  <a:cubicBezTo>
                    <a:pt x="1596619" y="573115"/>
                    <a:pt x="1596619" y="573115"/>
                    <a:pt x="1596619" y="573115"/>
                  </a:cubicBezTo>
                  <a:lnTo>
                    <a:pt x="1596619" y="573115"/>
                  </a:lnTo>
                  <a:cubicBezTo>
                    <a:pt x="1596619" y="573115"/>
                    <a:pt x="1596619" y="573115"/>
                    <a:pt x="1596619" y="573115"/>
                  </a:cubicBezTo>
                  <a:cubicBezTo>
                    <a:pt x="1610867" y="573883"/>
                    <a:pt x="1625115" y="574566"/>
                    <a:pt x="1639362" y="575419"/>
                  </a:cubicBezTo>
                  <a:lnTo>
                    <a:pt x="1627589" y="579431"/>
                  </a:lnTo>
                  <a:cubicBezTo>
                    <a:pt x="1613170" y="578492"/>
                    <a:pt x="1598752" y="577724"/>
                    <a:pt x="1584248" y="577297"/>
                  </a:cubicBezTo>
                  <a:cubicBezTo>
                    <a:pt x="1587319" y="575761"/>
                    <a:pt x="1590390" y="574310"/>
                    <a:pt x="1593462" y="572774"/>
                  </a:cubicBezTo>
                  <a:cubicBezTo>
                    <a:pt x="1594486" y="572859"/>
                    <a:pt x="1595424" y="572944"/>
                    <a:pt x="1596448" y="573115"/>
                  </a:cubicBezTo>
                  <a:close/>
                  <a:moveTo>
                    <a:pt x="1653099" y="573371"/>
                  </a:moveTo>
                  <a:cubicBezTo>
                    <a:pt x="1651904" y="573200"/>
                    <a:pt x="1650710" y="573030"/>
                    <a:pt x="1649515" y="572859"/>
                  </a:cubicBezTo>
                  <a:lnTo>
                    <a:pt x="1654123" y="570981"/>
                  </a:lnTo>
                  <a:cubicBezTo>
                    <a:pt x="1653781" y="571749"/>
                    <a:pt x="1653440" y="572518"/>
                    <a:pt x="1653099" y="573371"/>
                  </a:cubicBezTo>
                  <a:close/>
                  <a:moveTo>
                    <a:pt x="1651904" y="576188"/>
                  </a:moveTo>
                  <a:cubicBezTo>
                    <a:pt x="1651222" y="577809"/>
                    <a:pt x="1650539" y="579431"/>
                    <a:pt x="1649771" y="581052"/>
                  </a:cubicBezTo>
                  <a:cubicBezTo>
                    <a:pt x="1643970" y="580626"/>
                    <a:pt x="1638083" y="580199"/>
                    <a:pt x="1632282" y="579772"/>
                  </a:cubicBezTo>
                  <a:lnTo>
                    <a:pt x="1642519" y="575675"/>
                  </a:lnTo>
                  <a:cubicBezTo>
                    <a:pt x="1645591" y="575846"/>
                    <a:pt x="1648748" y="576017"/>
                    <a:pt x="1651819" y="576273"/>
                  </a:cubicBezTo>
                  <a:close/>
                  <a:moveTo>
                    <a:pt x="1683728" y="569957"/>
                  </a:moveTo>
                  <a:cubicBezTo>
                    <a:pt x="1682618" y="572432"/>
                    <a:pt x="1681509" y="574993"/>
                    <a:pt x="1680400" y="577468"/>
                  </a:cubicBezTo>
                  <a:lnTo>
                    <a:pt x="1677585" y="577041"/>
                  </a:lnTo>
                  <a:lnTo>
                    <a:pt x="1676305" y="573030"/>
                  </a:lnTo>
                  <a:lnTo>
                    <a:pt x="1683642" y="569701"/>
                  </a:lnTo>
                  <a:lnTo>
                    <a:pt x="1683642" y="569872"/>
                  </a:lnTo>
                  <a:close/>
                  <a:moveTo>
                    <a:pt x="1752664" y="655647"/>
                  </a:moveTo>
                  <a:lnTo>
                    <a:pt x="1752664" y="655647"/>
                  </a:lnTo>
                  <a:cubicBezTo>
                    <a:pt x="1752664" y="655647"/>
                    <a:pt x="1752664" y="655818"/>
                    <a:pt x="1752664" y="655818"/>
                  </a:cubicBezTo>
                  <a:lnTo>
                    <a:pt x="1752664" y="655988"/>
                  </a:lnTo>
                  <a:cubicBezTo>
                    <a:pt x="1752664" y="655988"/>
                    <a:pt x="1752664" y="655988"/>
                    <a:pt x="1752664" y="655988"/>
                  </a:cubicBezTo>
                  <a:cubicBezTo>
                    <a:pt x="1753261" y="658122"/>
                    <a:pt x="1753859" y="660256"/>
                    <a:pt x="1754456" y="662390"/>
                  </a:cubicBezTo>
                  <a:cubicBezTo>
                    <a:pt x="1751214" y="664779"/>
                    <a:pt x="1747972" y="667169"/>
                    <a:pt x="1744730" y="669644"/>
                  </a:cubicBezTo>
                  <a:cubicBezTo>
                    <a:pt x="1743620" y="668620"/>
                    <a:pt x="1742511" y="667681"/>
                    <a:pt x="1741402" y="666742"/>
                  </a:cubicBezTo>
                  <a:cubicBezTo>
                    <a:pt x="1741146" y="665120"/>
                    <a:pt x="1740805" y="663414"/>
                    <a:pt x="1740549" y="661792"/>
                  </a:cubicBezTo>
                  <a:cubicBezTo>
                    <a:pt x="1740549" y="661792"/>
                    <a:pt x="1740634" y="661792"/>
                    <a:pt x="1740719" y="661792"/>
                  </a:cubicBezTo>
                  <a:cubicBezTo>
                    <a:pt x="1740719" y="661792"/>
                    <a:pt x="1740719" y="661792"/>
                    <a:pt x="1740719" y="661792"/>
                  </a:cubicBezTo>
                  <a:cubicBezTo>
                    <a:pt x="1740719" y="661792"/>
                    <a:pt x="1740719" y="661792"/>
                    <a:pt x="1740719" y="661792"/>
                  </a:cubicBezTo>
                  <a:cubicBezTo>
                    <a:pt x="1740719" y="661792"/>
                    <a:pt x="1740719" y="661792"/>
                    <a:pt x="1740719" y="661792"/>
                  </a:cubicBezTo>
                  <a:cubicBezTo>
                    <a:pt x="1740719" y="661792"/>
                    <a:pt x="1740719" y="661792"/>
                    <a:pt x="1740719" y="661792"/>
                  </a:cubicBezTo>
                  <a:cubicBezTo>
                    <a:pt x="1744559" y="658975"/>
                    <a:pt x="1748313" y="656074"/>
                    <a:pt x="1752152" y="653172"/>
                  </a:cubicBezTo>
                  <a:cubicBezTo>
                    <a:pt x="1752323" y="654025"/>
                    <a:pt x="1752493" y="654879"/>
                    <a:pt x="1752664" y="655818"/>
                  </a:cubicBezTo>
                  <a:close/>
                  <a:moveTo>
                    <a:pt x="1781587" y="707453"/>
                  </a:moveTo>
                  <a:cubicBezTo>
                    <a:pt x="1780733" y="708222"/>
                    <a:pt x="1779880" y="708990"/>
                    <a:pt x="1779112" y="709672"/>
                  </a:cubicBezTo>
                  <a:cubicBezTo>
                    <a:pt x="1777321" y="706941"/>
                    <a:pt x="1775444" y="704296"/>
                    <a:pt x="1773567" y="701650"/>
                  </a:cubicBezTo>
                  <a:cubicBezTo>
                    <a:pt x="1775358" y="700113"/>
                    <a:pt x="1777150" y="698577"/>
                    <a:pt x="1778942" y="697041"/>
                  </a:cubicBezTo>
                  <a:cubicBezTo>
                    <a:pt x="1779795" y="700540"/>
                    <a:pt x="1780733" y="703954"/>
                    <a:pt x="1781672" y="707453"/>
                  </a:cubicBezTo>
                  <a:close/>
                  <a:moveTo>
                    <a:pt x="1798223" y="731948"/>
                  </a:moveTo>
                  <a:lnTo>
                    <a:pt x="1798223" y="732119"/>
                  </a:lnTo>
                  <a:cubicBezTo>
                    <a:pt x="1798223" y="732119"/>
                    <a:pt x="1798223" y="732119"/>
                    <a:pt x="1798223" y="732119"/>
                  </a:cubicBezTo>
                  <a:cubicBezTo>
                    <a:pt x="1798223" y="732461"/>
                    <a:pt x="1798394" y="732802"/>
                    <a:pt x="1798394" y="733058"/>
                  </a:cubicBezTo>
                  <a:cubicBezTo>
                    <a:pt x="1797029" y="734424"/>
                    <a:pt x="1795664" y="735789"/>
                    <a:pt x="1794213" y="737155"/>
                  </a:cubicBezTo>
                  <a:cubicBezTo>
                    <a:pt x="1794128" y="736899"/>
                    <a:pt x="1794043" y="736728"/>
                    <a:pt x="1793957" y="736472"/>
                  </a:cubicBezTo>
                  <a:cubicBezTo>
                    <a:pt x="1793104" y="732546"/>
                    <a:pt x="1792251" y="728535"/>
                    <a:pt x="1791483" y="724608"/>
                  </a:cubicBezTo>
                  <a:cubicBezTo>
                    <a:pt x="1793104" y="722731"/>
                    <a:pt x="1794811" y="720853"/>
                    <a:pt x="1796432" y="718975"/>
                  </a:cubicBezTo>
                  <a:cubicBezTo>
                    <a:pt x="1797029" y="723243"/>
                    <a:pt x="1797541" y="727425"/>
                    <a:pt x="1798223" y="731692"/>
                  </a:cubicBezTo>
                  <a:lnTo>
                    <a:pt x="1798223" y="731692"/>
                  </a:lnTo>
                  <a:cubicBezTo>
                    <a:pt x="1798223" y="731692"/>
                    <a:pt x="1798223" y="731863"/>
                    <a:pt x="1798223" y="731863"/>
                  </a:cubicBezTo>
                  <a:close/>
                  <a:moveTo>
                    <a:pt x="1767936" y="809786"/>
                  </a:moveTo>
                  <a:cubicBezTo>
                    <a:pt x="1758466" y="819601"/>
                    <a:pt x="1748995" y="829416"/>
                    <a:pt x="1739440" y="839146"/>
                  </a:cubicBezTo>
                  <a:cubicBezTo>
                    <a:pt x="1741061" y="833342"/>
                    <a:pt x="1742426" y="827624"/>
                    <a:pt x="1743279" y="821820"/>
                  </a:cubicBezTo>
                  <a:cubicBezTo>
                    <a:pt x="1755394" y="810469"/>
                    <a:pt x="1767338" y="799032"/>
                    <a:pt x="1779112" y="787339"/>
                  </a:cubicBezTo>
                  <a:lnTo>
                    <a:pt x="1779112" y="787339"/>
                  </a:lnTo>
                  <a:cubicBezTo>
                    <a:pt x="1779112" y="787339"/>
                    <a:pt x="1779112" y="787339"/>
                    <a:pt x="1779112" y="787339"/>
                  </a:cubicBezTo>
                  <a:lnTo>
                    <a:pt x="1779112" y="787339"/>
                  </a:lnTo>
                  <a:cubicBezTo>
                    <a:pt x="1779112" y="787339"/>
                    <a:pt x="1779112" y="787339"/>
                    <a:pt x="1779112" y="787339"/>
                  </a:cubicBezTo>
                  <a:cubicBezTo>
                    <a:pt x="1782866" y="783328"/>
                    <a:pt x="1786620" y="779232"/>
                    <a:pt x="1790289" y="775220"/>
                  </a:cubicBezTo>
                  <a:cubicBezTo>
                    <a:pt x="1791142" y="778890"/>
                    <a:pt x="1791910" y="782560"/>
                    <a:pt x="1792507" y="786230"/>
                  </a:cubicBezTo>
                  <a:cubicBezTo>
                    <a:pt x="1784402" y="793997"/>
                    <a:pt x="1776212" y="801763"/>
                    <a:pt x="1768021" y="809616"/>
                  </a:cubicBezTo>
                  <a:lnTo>
                    <a:pt x="1768021" y="809616"/>
                  </a:lnTo>
                  <a:cubicBezTo>
                    <a:pt x="1768021" y="809616"/>
                    <a:pt x="1767850" y="809786"/>
                    <a:pt x="1767850" y="809786"/>
                  </a:cubicBezTo>
                  <a:lnTo>
                    <a:pt x="1767680" y="809957"/>
                  </a:lnTo>
                  <a:lnTo>
                    <a:pt x="1767680" y="809957"/>
                  </a:lnTo>
                  <a:close/>
                  <a:moveTo>
                    <a:pt x="1706166" y="855960"/>
                  </a:moveTo>
                  <a:cubicBezTo>
                    <a:pt x="1709152" y="853314"/>
                    <a:pt x="1712138" y="850583"/>
                    <a:pt x="1715039" y="847937"/>
                  </a:cubicBezTo>
                  <a:cubicBezTo>
                    <a:pt x="1717428" y="845718"/>
                    <a:pt x="1719817" y="843499"/>
                    <a:pt x="1722206" y="841365"/>
                  </a:cubicBezTo>
                  <a:cubicBezTo>
                    <a:pt x="1718025" y="850753"/>
                    <a:pt x="1713759" y="860057"/>
                    <a:pt x="1709493" y="869359"/>
                  </a:cubicBezTo>
                  <a:cubicBezTo>
                    <a:pt x="1704204" y="874566"/>
                    <a:pt x="1699000" y="879687"/>
                    <a:pt x="1693625" y="884808"/>
                  </a:cubicBezTo>
                  <a:cubicBezTo>
                    <a:pt x="1697975" y="875249"/>
                    <a:pt x="1702071" y="865604"/>
                    <a:pt x="1706081" y="855960"/>
                  </a:cubicBezTo>
                  <a:close/>
                  <a:moveTo>
                    <a:pt x="1622299" y="899658"/>
                  </a:moveTo>
                  <a:cubicBezTo>
                    <a:pt x="1624944" y="894708"/>
                    <a:pt x="1627674" y="889843"/>
                    <a:pt x="1630319" y="884978"/>
                  </a:cubicBezTo>
                  <a:cubicBezTo>
                    <a:pt x="1634670" y="882162"/>
                    <a:pt x="1638936" y="879431"/>
                    <a:pt x="1643287" y="876614"/>
                  </a:cubicBezTo>
                  <a:cubicBezTo>
                    <a:pt x="1643116" y="877126"/>
                    <a:pt x="1642946" y="877638"/>
                    <a:pt x="1642775" y="878150"/>
                  </a:cubicBezTo>
                  <a:cubicBezTo>
                    <a:pt x="1639107" y="883271"/>
                    <a:pt x="1635438" y="888307"/>
                    <a:pt x="1631770" y="893428"/>
                  </a:cubicBezTo>
                  <a:cubicBezTo>
                    <a:pt x="1628528" y="895647"/>
                    <a:pt x="1625371" y="897780"/>
                    <a:pt x="1622129" y="899914"/>
                  </a:cubicBezTo>
                  <a:cubicBezTo>
                    <a:pt x="1622129" y="899829"/>
                    <a:pt x="1622214" y="899744"/>
                    <a:pt x="1622299" y="899658"/>
                  </a:cubicBezTo>
                  <a:close/>
                  <a:moveTo>
                    <a:pt x="1565137" y="825661"/>
                  </a:moveTo>
                  <a:cubicBezTo>
                    <a:pt x="1566928" y="820796"/>
                    <a:pt x="1568720" y="816017"/>
                    <a:pt x="1570511" y="811152"/>
                  </a:cubicBezTo>
                  <a:cubicBezTo>
                    <a:pt x="1572474" y="810384"/>
                    <a:pt x="1574436" y="809530"/>
                    <a:pt x="1576398" y="808762"/>
                  </a:cubicBezTo>
                  <a:cubicBezTo>
                    <a:pt x="1575290" y="811322"/>
                    <a:pt x="1574095" y="813798"/>
                    <a:pt x="1572986" y="816358"/>
                  </a:cubicBezTo>
                  <a:lnTo>
                    <a:pt x="1572986" y="816358"/>
                  </a:lnTo>
                  <a:cubicBezTo>
                    <a:pt x="1572986" y="816358"/>
                    <a:pt x="1572986" y="816358"/>
                    <a:pt x="1572986" y="816358"/>
                  </a:cubicBezTo>
                  <a:lnTo>
                    <a:pt x="1572986" y="816358"/>
                  </a:lnTo>
                  <a:cubicBezTo>
                    <a:pt x="1572986" y="816358"/>
                    <a:pt x="1572986" y="816358"/>
                    <a:pt x="1572986" y="816358"/>
                  </a:cubicBezTo>
                  <a:cubicBezTo>
                    <a:pt x="1572218" y="818236"/>
                    <a:pt x="1571536" y="820199"/>
                    <a:pt x="1570853" y="822076"/>
                  </a:cubicBezTo>
                  <a:cubicBezTo>
                    <a:pt x="1568976" y="823186"/>
                    <a:pt x="1567099" y="824381"/>
                    <a:pt x="1565137" y="825490"/>
                  </a:cubicBezTo>
                  <a:close/>
                  <a:moveTo>
                    <a:pt x="1531436" y="868335"/>
                  </a:moveTo>
                  <a:cubicBezTo>
                    <a:pt x="1528877" y="869103"/>
                    <a:pt x="1526317" y="869786"/>
                    <a:pt x="1523672" y="870554"/>
                  </a:cubicBezTo>
                  <a:lnTo>
                    <a:pt x="1526232" y="865519"/>
                  </a:lnTo>
                  <a:cubicBezTo>
                    <a:pt x="1526659" y="864665"/>
                    <a:pt x="1527085" y="863897"/>
                    <a:pt x="1527512" y="863044"/>
                  </a:cubicBezTo>
                  <a:lnTo>
                    <a:pt x="1531522" y="858947"/>
                  </a:lnTo>
                  <a:cubicBezTo>
                    <a:pt x="1531522" y="858947"/>
                    <a:pt x="1531351" y="858691"/>
                    <a:pt x="1531351" y="858691"/>
                  </a:cubicBezTo>
                  <a:lnTo>
                    <a:pt x="1528621" y="860825"/>
                  </a:lnTo>
                  <a:cubicBezTo>
                    <a:pt x="1530157" y="857837"/>
                    <a:pt x="1531692" y="854765"/>
                    <a:pt x="1533143" y="851778"/>
                  </a:cubicBezTo>
                  <a:lnTo>
                    <a:pt x="1538433" y="848961"/>
                  </a:lnTo>
                  <a:cubicBezTo>
                    <a:pt x="1536043" y="855362"/>
                    <a:pt x="1533740" y="861849"/>
                    <a:pt x="1531436" y="868250"/>
                  </a:cubicBezTo>
                  <a:close/>
                  <a:moveTo>
                    <a:pt x="1520004" y="870640"/>
                  </a:moveTo>
                  <a:cubicBezTo>
                    <a:pt x="1520601" y="870042"/>
                    <a:pt x="1521113" y="869445"/>
                    <a:pt x="1521710" y="868847"/>
                  </a:cubicBezTo>
                  <a:lnTo>
                    <a:pt x="1523331" y="867226"/>
                  </a:lnTo>
                  <a:lnTo>
                    <a:pt x="1521710" y="871152"/>
                  </a:lnTo>
                  <a:cubicBezTo>
                    <a:pt x="1521710" y="871152"/>
                    <a:pt x="1520942" y="871408"/>
                    <a:pt x="1520601" y="871493"/>
                  </a:cubicBezTo>
                  <a:cubicBezTo>
                    <a:pt x="1520345" y="871237"/>
                    <a:pt x="1520175" y="870896"/>
                    <a:pt x="1520004" y="870640"/>
                  </a:cubicBezTo>
                  <a:close/>
                  <a:moveTo>
                    <a:pt x="1546282" y="716073"/>
                  </a:moveTo>
                  <a:cubicBezTo>
                    <a:pt x="1547305" y="715817"/>
                    <a:pt x="1548244" y="715476"/>
                    <a:pt x="1549267" y="715220"/>
                  </a:cubicBezTo>
                  <a:lnTo>
                    <a:pt x="1545855" y="721280"/>
                  </a:lnTo>
                  <a:cubicBezTo>
                    <a:pt x="1545855" y="721280"/>
                    <a:pt x="1545429" y="721621"/>
                    <a:pt x="1545258" y="721792"/>
                  </a:cubicBezTo>
                  <a:cubicBezTo>
                    <a:pt x="1544575" y="722133"/>
                    <a:pt x="1543892" y="722475"/>
                    <a:pt x="1543210" y="722816"/>
                  </a:cubicBezTo>
                  <a:cubicBezTo>
                    <a:pt x="1544234" y="720597"/>
                    <a:pt x="1545343" y="718293"/>
                    <a:pt x="1546367" y="716073"/>
                  </a:cubicBezTo>
                  <a:close/>
                  <a:moveTo>
                    <a:pt x="1732102" y="713513"/>
                  </a:moveTo>
                  <a:lnTo>
                    <a:pt x="1724339" y="717012"/>
                  </a:lnTo>
                  <a:lnTo>
                    <a:pt x="1729969" y="713001"/>
                  </a:lnTo>
                  <a:cubicBezTo>
                    <a:pt x="1737136" y="707880"/>
                    <a:pt x="1744218" y="702759"/>
                    <a:pt x="1751214" y="697468"/>
                  </a:cubicBezTo>
                  <a:cubicBezTo>
                    <a:pt x="1753943" y="700711"/>
                    <a:pt x="1756589" y="703954"/>
                    <a:pt x="1759063" y="707453"/>
                  </a:cubicBezTo>
                  <a:cubicBezTo>
                    <a:pt x="1753261" y="713428"/>
                    <a:pt x="1747374" y="719402"/>
                    <a:pt x="1741487" y="725291"/>
                  </a:cubicBezTo>
                  <a:lnTo>
                    <a:pt x="1729543" y="736899"/>
                  </a:lnTo>
                  <a:cubicBezTo>
                    <a:pt x="1729543" y="736899"/>
                    <a:pt x="1729714" y="737155"/>
                    <a:pt x="1729714" y="737155"/>
                  </a:cubicBezTo>
                  <a:lnTo>
                    <a:pt x="1742852" y="726742"/>
                  </a:lnTo>
                  <a:cubicBezTo>
                    <a:pt x="1749251" y="721707"/>
                    <a:pt x="1755564" y="716671"/>
                    <a:pt x="1761878" y="711465"/>
                  </a:cubicBezTo>
                  <a:cubicBezTo>
                    <a:pt x="1763841" y="714281"/>
                    <a:pt x="1765717" y="717183"/>
                    <a:pt x="1767509" y="720085"/>
                  </a:cubicBezTo>
                  <a:cubicBezTo>
                    <a:pt x="1765717" y="721707"/>
                    <a:pt x="1763926" y="723328"/>
                    <a:pt x="1762134" y="724950"/>
                  </a:cubicBezTo>
                  <a:lnTo>
                    <a:pt x="1762134" y="724950"/>
                  </a:lnTo>
                  <a:cubicBezTo>
                    <a:pt x="1762134" y="724950"/>
                    <a:pt x="1762049" y="724950"/>
                    <a:pt x="1762049" y="724950"/>
                  </a:cubicBezTo>
                  <a:lnTo>
                    <a:pt x="1761963" y="724950"/>
                  </a:lnTo>
                  <a:cubicBezTo>
                    <a:pt x="1761963" y="724950"/>
                    <a:pt x="1761963" y="725035"/>
                    <a:pt x="1761963" y="725035"/>
                  </a:cubicBezTo>
                  <a:cubicBezTo>
                    <a:pt x="1753090" y="734168"/>
                    <a:pt x="1744218" y="743300"/>
                    <a:pt x="1735344" y="752432"/>
                  </a:cubicBezTo>
                  <a:cubicBezTo>
                    <a:pt x="1734832" y="751237"/>
                    <a:pt x="1734406" y="749957"/>
                    <a:pt x="1733894" y="748762"/>
                  </a:cubicBezTo>
                  <a:cubicBezTo>
                    <a:pt x="1733297" y="747311"/>
                    <a:pt x="1732614" y="745945"/>
                    <a:pt x="1732017" y="744495"/>
                  </a:cubicBezTo>
                  <a:lnTo>
                    <a:pt x="1732870" y="743983"/>
                  </a:lnTo>
                  <a:cubicBezTo>
                    <a:pt x="1732870" y="743983"/>
                    <a:pt x="1732870" y="743641"/>
                    <a:pt x="1732700" y="743727"/>
                  </a:cubicBezTo>
                  <a:lnTo>
                    <a:pt x="1731932" y="744239"/>
                  </a:lnTo>
                  <a:cubicBezTo>
                    <a:pt x="1728946" y="737923"/>
                    <a:pt x="1725533" y="731948"/>
                    <a:pt x="1721694" y="726401"/>
                  </a:cubicBezTo>
                  <a:lnTo>
                    <a:pt x="1730567" y="721707"/>
                  </a:lnTo>
                  <a:cubicBezTo>
                    <a:pt x="1730567" y="721707"/>
                    <a:pt x="1730567" y="721365"/>
                    <a:pt x="1730396" y="721450"/>
                  </a:cubicBezTo>
                  <a:lnTo>
                    <a:pt x="1721097" y="725633"/>
                  </a:lnTo>
                  <a:cubicBezTo>
                    <a:pt x="1720158" y="724267"/>
                    <a:pt x="1719134" y="722902"/>
                    <a:pt x="1718111" y="721536"/>
                  </a:cubicBezTo>
                  <a:lnTo>
                    <a:pt x="1719305" y="720682"/>
                  </a:lnTo>
                  <a:lnTo>
                    <a:pt x="1732188" y="713769"/>
                  </a:lnTo>
                  <a:cubicBezTo>
                    <a:pt x="1732188" y="713769"/>
                    <a:pt x="1732188" y="713428"/>
                    <a:pt x="1732017" y="713513"/>
                  </a:cubicBezTo>
                  <a:close/>
                  <a:moveTo>
                    <a:pt x="1729628" y="657269"/>
                  </a:moveTo>
                  <a:cubicBezTo>
                    <a:pt x="1729287" y="655647"/>
                    <a:pt x="1728946" y="654025"/>
                    <a:pt x="1728690" y="652489"/>
                  </a:cubicBezTo>
                  <a:cubicBezTo>
                    <a:pt x="1729116" y="652318"/>
                    <a:pt x="1729543" y="652148"/>
                    <a:pt x="1729884" y="651892"/>
                  </a:cubicBezTo>
                  <a:lnTo>
                    <a:pt x="1729884" y="651892"/>
                  </a:lnTo>
                  <a:cubicBezTo>
                    <a:pt x="1729884" y="651892"/>
                    <a:pt x="1729884" y="651892"/>
                    <a:pt x="1729884" y="651892"/>
                  </a:cubicBezTo>
                  <a:lnTo>
                    <a:pt x="1729884" y="651892"/>
                  </a:lnTo>
                  <a:cubicBezTo>
                    <a:pt x="1729884" y="651892"/>
                    <a:pt x="1729884" y="651892"/>
                    <a:pt x="1729884" y="651892"/>
                  </a:cubicBezTo>
                  <a:cubicBezTo>
                    <a:pt x="1730823" y="651379"/>
                    <a:pt x="1731847" y="650782"/>
                    <a:pt x="1732785" y="650184"/>
                  </a:cubicBezTo>
                  <a:cubicBezTo>
                    <a:pt x="1733468" y="652574"/>
                    <a:pt x="1734150" y="655049"/>
                    <a:pt x="1734832" y="657439"/>
                  </a:cubicBezTo>
                  <a:cubicBezTo>
                    <a:pt x="1733979" y="658037"/>
                    <a:pt x="1733127" y="658719"/>
                    <a:pt x="1732273" y="659317"/>
                  </a:cubicBezTo>
                  <a:cubicBezTo>
                    <a:pt x="1731335" y="658634"/>
                    <a:pt x="1730481" y="657866"/>
                    <a:pt x="1729543" y="657183"/>
                  </a:cubicBezTo>
                  <a:close/>
                  <a:moveTo>
                    <a:pt x="1747033" y="694054"/>
                  </a:moveTo>
                  <a:cubicBezTo>
                    <a:pt x="1746948" y="693542"/>
                    <a:pt x="1746777" y="692944"/>
                    <a:pt x="1746692" y="692432"/>
                  </a:cubicBezTo>
                  <a:cubicBezTo>
                    <a:pt x="1747033" y="692774"/>
                    <a:pt x="1747374" y="693115"/>
                    <a:pt x="1747630" y="693456"/>
                  </a:cubicBezTo>
                  <a:cubicBezTo>
                    <a:pt x="1747460" y="693627"/>
                    <a:pt x="1747204" y="693883"/>
                    <a:pt x="1747033" y="694054"/>
                  </a:cubicBezTo>
                  <a:close/>
                  <a:moveTo>
                    <a:pt x="1773993" y="782731"/>
                  </a:moveTo>
                  <a:cubicBezTo>
                    <a:pt x="1764096" y="793314"/>
                    <a:pt x="1754200" y="803897"/>
                    <a:pt x="1744218" y="814480"/>
                  </a:cubicBezTo>
                  <a:cubicBezTo>
                    <a:pt x="1744473" y="812005"/>
                    <a:pt x="1744644" y="809616"/>
                    <a:pt x="1744730" y="807140"/>
                  </a:cubicBezTo>
                  <a:cubicBezTo>
                    <a:pt x="1747033" y="804751"/>
                    <a:pt x="1749336" y="802275"/>
                    <a:pt x="1751640" y="799886"/>
                  </a:cubicBezTo>
                  <a:cubicBezTo>
                    <a:pt x="1751640" y="799886"/>
                    <a:pt x="1751469" y="799630"/>
                    <a:pt x="1751469" y="799630"/>
                  </a:cubicBezTo>
                  <a:cubicBezTo>
                    <a:pt x="1749251" y="801593"/>
                    <a:pt x="1747033" y="803641"/>
                    <a:pt x="1744815" y="805604"/>
                  </a:cubicBezTo>
                  <a:cubicBezTo>
                    <a:pt x="1744815" y="803983"/>
                    <a:pt x="1744815" y="802361"/>
                    <a:pt x="1744815" y="800739"/>
                  </a:cubicBezTo>
                  <a:lnTo>
                    <a:pt x="1746180" y="799630"/>
                  </a:lnTo>
                  <a:cubicBezTo>
                    <a:pt x="1746180" y="799630"/>
                    <a:pt x="1746094" y="799288"/>
                    <a:pt x="1746009" y="799374"/>
                  </a:cubicBezTo>
                  <a:lnTo>
                    <a:pt x="1744815" y="800227"/>
                  </a:lnTo>
                  <a:cubicBezTo>
                    <a:pt x="1744815" y="798606"/>
                    <a:pt x="1744815" y="796984"/>
                    <a:pt x="1744644" y="795362"/>
                  </a:cubicBezTo>
                  <a:cubicBezTo>
                    <a:pt x="1752749" y="787766"/>
                    <a:pt x="1760855" y="780170"/>
                    <a:pt x="1768704" y="772318"/>
                  </a:cubicBezTo>
                  <a:lnTo>
                    <a:pt x="1768704" y="772318"/>
                  </a:lnTo>
                  <a:cubicBezTo>
                    <a:pt x="1768704" y="772318"/>
                    <a:pt x="1768704" y="772318"/>
                    <a:pt x="1768704" y="772318"/>
                  </a:cubicBezTo>
                  <a:lnTo>
                    <a:pt x="1768704" y="772318"/>
                  </a:lnTo>
                  <a:cubicBezTo>
                    <a:pt x="1768704" y="772318"/>
                    <a:pt x="1768704" y="772318"/>
                    <a:pt x="1768704" y="772318"/>
                  </a:cubicBezTo>
                  <a:cubicBezTo>
                    <a:pt x="1773908" y="766685"/>
                    <a:pt x="1779027" y="760967"/>
                    <a:pt x="1784146" y="755248"/>
                  </a:cubicBezTo>
                  <a:cubicBezTo>
                    <a:pt x="1784999" y="757553"/>
                    <a:pt x="1785853" y="759943"/>
                    <a:pt x="1786620" y="762332"/>
                  </a:cubicBezTo>
                  <a:cubicBezTo>
                    <a:pt x="1787303" y="764296"/>
                    <a:pt x="1787815" y="766258"/>
                    <a:pt x="1788412" y="768222"/>
                  </a:cubicBezTo>
                  <a:cubicBezTo>
                    <a:pt x="1783634" y="772916"/>
                    <a:pt x="1778942" y="777695"/>
                    <a:pt x="1774164" y="782389"/>
                  </a:cubicBezTo>
                  <a:lnTo>
                    <a:pt x="1774164" y="782389"/>
                  </a:lnTo>
                  <a:cubicBezTo>
                    <a:pt x="1774164" y="782389"/>
                    <a:pt x="1773993" y="782560"/>
                    <a:pt x="1773993" y="782560"/>
                  </a:cubicBezTo>
                  <a:lnTo>
                    <a:pt x="1773823" y="782731"/>
                  </a:lnTo>
                  <a:lnTo>
                    <a:pt x="1773823" y="782731"/>
                  </a:lnTo>
                  <a:close/>
                  <a:moveTo>
                    <a:pt x="1667091" y="867567"/>
                  </a:moveTo>
                  <a:cubicBezTo>
                    <a:pt x="1668541" y="864409"/>
                    <a:pt x="1670077" y="861166"/>
                    <a:pt x="1671613" y="858008"/>
                  </a:cubicBezTo>
                  <a:cubicBezTo>
                    <a:pt x="1672039" y="857667"/>
                    <a:pt x="1672551" y="857411"/>
                    <a:pt x="1672977" y="857069"/>
                  </a:cubicBezTo>
                  <a:lnTo>
                    <a:pt x="1672977" y="857069"/>
                  </a:lnTo>
                  <a:cubicBezTo>
                    <a:pt x="1672977" y="857069"/>
                    <a:pt x="1672977" y="857069"/>
                    <a:pt x="1672977" y="857069"/>
                  </a:cubicBezTo>
                  <a:lnTo>
                    <a:pt x="1672977" y="857069"/>
                  </a:lnTo>
                  <a:cubicBezTo>
                    <a:pt x="1672977" y="857069"/>
                    <a:pt x="1672977" y="857069"/>
                    <a:pt x="1672977" y="857069"/>
                  </a:cubicBezTo>
                  <a:cubicBezTo>
                    <a:pt x="1673234" y="856898"/>
                    <a:pt x="1673575" y="856642"/>
                    <a:pt x="1673831" y="856386"/>
                  </a:cubicBezTo>
                  <a:cubicBezTo>
                    <a:pt x="1671613" y="860057"/>
                    <a:pt x="1669394" y="863726"/>
                    <a:pt x="1667176" y="867396"/>
                  </a:cubicBezTo>
                  <a:lnTo>
                    <a:pt x="1667006" y="867567"/>
                  </a:lnTo>
                  <a:close/>
                  <a:moveTo>
                    <a:pt x="1642093" y="864239"/>
                  </a:moveTo>
                  <a:cubicBezTo>
                    <a:pt x="1643458" y="861934"/>
                    <a:pt x="1644737" y="859544"/>
                    <a:pt x="1646103" y="857240"/>
                  </a:cubicBezTo>
                  <a:lnTo>
                    <a:pt x="1646103" y="857240"/>
                  </a:lnTo>
                  <a:cubicBezTo>
                    <a:pt x="1646103" y="857240"/>
                    <a:pt x="1646103" y="857154"/>
                    <a:pt x="1646103" y="857154"/>
                  </a:cubicBezTo>
                  <a:lnTo>
                    <a:pt x="1646103" y="857154"/>
                  </a:lnTo>
                  <a:cubicBezTo>
                    <a:pt x="1646103" y="857154"/>
                    <a:pt x="1646103" y="857069"/>
                    <a:pt x="1646103" y="857069"/>
                  </a:cubicBezTo>
                  <a:cubicBezTo>
                    <a:pt x="1646529" y="856130"/>
                    <a:pt x="1646956" y="855277"/>
                    <a:pt x="1647382" y="854338"/>
                  </a:cubicBezTo>
                  <a:cubicBezTo>
                    <a:pt x="1649430" y="853229"/>
                    <a:pt x="1651392" y="852034"/>
                    <a:pt x="1653440" y="850924"/>
                  </a:cubicBezTo>
                  <a:cubicBezTo>
                    <a:pt x="1652757" y="852290"/>
                    <a:pt x="1651990" y="853570"/>
                    <a:pt x="1651392" y="854936"/>
                  </a:cubicBezTo>
                  <a:lnTo>
                    <a:pt x="1651392" y="854936"/>
                  </a:lnTo>
                  <a:cubicBezTo>
                    <a:pt x="1651392" y="854936"/>
                    <a:pt x="1651392" y="854936"/>
                    <a:pt x="1651392" y="854936"/>
                  </a:cubicBezTo>
                  <a:lnTo>
                    <a:pt x="1651392" y="854936"/>
                  </a:lnTo>
                  <a:cubicBezTo>
                    <a:pt x="1651392" y="854936"/>
                    <a:pt x="1651392" y="854936"/>
                    <a:pt x="1651392" y="854936"/>
                  </a:cubicBezTo>
                  <a:cubicBezTo>
                    <a:pt x="1650966" y="855960"/>
                    <a:pt x="1650539" y="857069"/>
                    <a:pt x="1650113" y="858093"/>
                  </a:cubicBezTo>
                  <a:cubicBezTo>
                    <a:pt x="1647382" y="860142"/>
                    <a:pt x="1644737" y="862190"/>
                    <a:pt x="1642007" y="864239"/>
                  </a:cubicBezTo>
                  <a:close/>
                  <a:moveTo>
                    <a:pt x="1603530" y="877041"/>
                  </a:moveTo>
                  <a:cubicBezTo>
                    <a:pt x="1603530" y="877041"/>
                    <a:pt x="1603359" y="876870"/>
                    <a:pt x="1603273" y="876870"/>
                  </a:cubicBezTo>
                  <a:cubicBezTo>
                    <a:pt x="1603273" y="876785"/>
                    <a:pt x="1603188" y="876699"/>
                    <a:pt x="1603103" y="876699"/>
                  </a:cubicBezTo>
                  <a:lnTo>
                    <a:pt x="1600629" y="878662"/>
                  </a:lnTo>
                  <a:cubicBezTo>
                    <a:pt x="1602164" y="874822"/>
                    <a:pt x="1603785" y="871066"/>
                    <a:pt x="1605492" y="867311"/>
                  </a:cubicBezTo>
                  <a:lnTo>
                    <a:pt x="1613085" y="862787"/>
                  </a:lnTo>
                  <a:cubicBezTo>
                    <a:pt x="1614365" y="862019"/>
                    <a:pt x="1615645" y="861337"/>
                    <a:pt x="1616839" y="860569"/>
                  </a:cubicBezTo>
                  <a:cubicBezTo>
                    <a:pt x="1616583" y="861166"/>
                    <a:pt x="1616242" y="861678"/>
                    <a:pt x="1615986" y="862275"/>
                  </a:cubicBezTo>
                  <a:lnTo>
                    <a:pt x="1615986" y="862275"/>
                  </a:lnTo>
                  <a:cubicBezTo>
                    <a:pt x="1615986" y="862275"/>
                    <a:pt x="1615986" y="862275"/>
                    <a:pt x="1615986" y="862275"/>
                  </a:cubicBezTo>
                  <a:lnTo>
                    <a:pt x="1615986" y="862275"/>
                  </a:lnTo>
                  <a:cubicBezTo>
                    <a:pt x="1615986" y="862275"/>
                    <a:pt x="1615986" y="862275"/>
                    <a:pt x="1615986" y="862275"/>
                  </a:cubicBezTo>
                  <a:cubicBezTo>
                    <a:pt x="1614791" y="865263"/>
                    <a:pt x="1613597" y="868164"/>
                    <a:pt x="1612402" y="871152"/>
                  </a:cubicBezTo>
                  <a:lnTo>
                    <a:pt x="1603530" y="876870"/>
                  </a:lnTo>
                  <a:close/>
                  <a:moveTo>
                    <a:pt x="1600031" y="880199"/>
                  </a:moveTo>
                  <a:lnTo>
                    <a:pt x="1601397" y="879516"/>
                  </a:lnTo>
                  <a:lnTo>
                    <a:pt x="1599093" y="882674"/>
                  </a:lnTo>
                  <a:cubicBezTo>
                    <a:pt x="1599434" y="881906"/>
                    <a:pt x="1599776" y="881052"/>
                    <a:pt x="1600117" y="880284"/>
                  </a:cubicBezTo>
                  <a:close/>
                  <a:moveTo>
                    <a:pt x="1602591" y="877638"/>
                  </a:moveTo>
                  <a:lnTo>
                    <a:pt x="1603018" y="877211"/>
                  </a:lnTo>
                  <a:lnTo>
                    <a:pt x="1602847" y="877467"/>
                  </a:lnTo>
                  <a:lnTo>
                    <a:pt x="1602591" y="877638"/>
                  </a:lnTo>
                  <a:close/>
                  <a:moveTo>
                    <a:pt x="1604126" y="855021"/>
                  </a:moveTo>
                  <a:cubicBezTo>
                    <a:pt x="1604638" y="854765"/>
                    <a:pt x="1605236" y="854424"/>
                    <a:pt x="1605747" y="854167"/>
                  </a:cubicBezTo>
                  <a:cubicBezTo>
                    <a:pt x="1603956" y="859203"/>
                    <a:pt x="1602250" y="864239"/>
                    <a:pt x="1600629" y="869274"/>
                  </a:cubicBezTo>
                  <a:lnTo>
                    <a:pt x="1596107" y="872517"/>
                  </a:lnTo>
                  <a:cubicBezTo>
                    <a:pt x="1598752" y="866628"/>
                    <a:pt x="1601397" y="860825"/>
                    <a:pt x="1604126" y="855021"/>
                  </a:cubicBezTo>
                  <a:close/>
                  <a:moveTo>
                    <a:pt x="1593377" y="845206"/>
                  </a:moveTo>
                  <a:cubicBezTo>
                    <a:pt x="1595083" y="841962"/>
                    <a:pt x="1596704" y="838805"/>
                    <a:pt x="1598410" y="835647"/>
                  </a:cubicBezTo>
                  <a:lnTo>
                    <a:pt x="1598410" y="835647"/>
                  </a:lnTo>
                  <a:cubicBezTo>
                    <a:pt x="1598410" y="835647"/>
                    <a:pt x="1598410" y="835476"/>
                    <a:pt x="1598410" y="835476"/>
                  </a:cubicBezTo>
                  <a:lnTo>
                    <a:pt x="1598410" y="835305"/>
                  </a:lnTo>
                  <a:cubicBezTo>
                    <a:pt x="1598410" y="835305"/>
                    <a:pt x="1598410" y="835305"/>
                    <a:pt x="1598410" y="835305"/>
                  </a:cubicBezTo>
                  <a:cubicBezTo>
                    <a:pt x="1600288" y="831294"/>
                    <a:pt x="1602250" y="827197"/>
                    <a:pt x="1604126" y="823186"/>
                  </a:cubicBezTo>
                  <a:cubicBezTo>
                    <a:pt x="1605492" y="822503"/>
                    <a:pt x="1606942" y="821735"/>
                    <a:pt x="1608307" y="821052"/>
                  </a:cubicBezTo>
                  <a:cubicBezTo>
                    <a:pt x="1604980" y="827965"/>
                    <a:pt x="1601652" y="834879"/>
                    <a:pt x="1598496" y="841877"/>
                  </a:cubicBezTo>
                  <a:cubicBezTo>
                    <a:pt x="1596704" y="842987"/>
                    <a:pt x="1594913" y="844096"/>
                    <a:pt x="1593121" y="845206"/>
                  </a:cubicBezTo>
                  <a:close/>
                  <a:moveTo>
                    <a:pt x="1542613" y="817553"/>
                  </a:moveTo>
                  <a:lnTo>
                    <a:pt x="1542869" y="817382"/>
                  </a:lnTo>
                  <a:cubicBezTo>
                    <a:pt x="1538347" y="828734"/>
                    <a:pt x="1533910" y="840170"/>
                    <a:pt x="1529474" y="851607"/>
                  </a:cubicBezTo>
                  <a:lnTo>
                    <a:pt x="1528621" y="851948"/>
                  </a:lnTo>
                  <a:cubicBezTo>
                    <a:pt x="1527853" y="852204"/>
                    <a:pt x="1527000" y="852546"/>
                    <a:pt x="1526232" y="852802"/>
                  </a:cubicBezTo>
                  <a:cubicBezTo>
                    <a:pt x="1527938" y="847681"/>
                    <a:pt x="1529645" y="842560"/>
                    <a:pt x="1531436" y="837439"/>
                  </a:cubicBezTo>
                  <a:cubicBezTo>
                    <a:pt x="1537153" y="821479"/>
                    <a:pt x="1543551" y="805775"/>
                    <a:pt x="1549950" y="790071"/>
                  </a:cubicBezTo>
                  <a:lnTo>
                    <a:pt x="1549950" y="790071"/>
                  </a:lnTo>
                  <a:cubicBezTo>
                    <a:pt x="1549950" y="790071"/>
                    <a:pt x="1549950" y="789985"/>
                    <a:pt x="1549950" y="789985"/>
                  </a:cubicBezTo>
                  <a:lnTo>
                    <a:pt x="1549950" y="789985"/>
                  </a:lnTo>
                  <a:cubicBezTo>
                    <a:pt x="1549950" y="789985"/>
                    <a:pt x="1549950" y="789900"/>
                    <a:pt x="1549950" y="789900"/>
                  </a:cubicBezTo>
                  <a:cubicBezTo>
                    <a:pt x="1550377" y="788620"/>
                    <a:pt x="1550803" y="787254"/>
                    <a:pt x="1551315" y="785974"/>
                  </a:cubicBezTo>
                  <a:lnTo>
                    <a:pt x="1557629" y="782901"/>
                  </a:lnTo>
                  <a:cubicBezTo>
                    <a:pt x="1557629" y="782901"/>
                    <a:pt x="1558141" y="782645"/>
                    <a:pt x="1558396" y="782560"/>
                  </a:cubicBezTo>
                  <a:cubicBezTo>
                    <a:pt x="1555069" y="789559"/>
                    <a:pt x="1551827" y="796557"/>
                    <a:pt x="1548500" y="803556"/>
                  </a:cubicBezTo>
                  <a:lnTo>
                    <a:pt x="1543551" y="806201"/>
                  </a:lnTo>
                  <a:lnTo>
                    <a:pt x="1543551" y="806201"/>
                  </a:lnTo>
                  <a:cubicBezTo>
                    <a:pt x="1543551" y="806201"/>
                    <a:pt x="1543551" y="806201"/>
                    <a:pt x="1543551" y="806201"/>
                  </a:cubicBezTo>
                  <a:lnTo>
                    <a:pt x="1543892" y="806970"/>
                  </a:lnTo>
                  <a:lnTo>
                    <a:pt x="1543892" y="806970"/>
                  </a:lnTo>
                  <a:cubicBezTo>
                    <a:pt x="1543892" y="806970"/>
                    <a:pt x="1543892" y="806970"/>
                    <a:pt x="1543892" y="806970"/>
                  </a:cubicBezTo>
                  <a:lnTo>
                    <a:pt x="1544149" y="806970"/>
                  </a:lnTo>
                  <a:cubicBezTo>
                    <a:pt x="1544149" y="806970"/>
                    <a:pt x="1547732" y="805263"/>
                    <a:pt x="1547732" y="805263"/>
                  </a:cubicBezTo>
                  <a:cubicBezTo>
                    <a:pt x="1547476" y="805775"/>
                    <a:pt x="1547220" y="806287"/>
                    <a:pt x="1546964" y="806799"/>
                  </a:cubicBezTo>
                  <a:lnTo>
                    <a:pt x="1546964" y="806799"/>
                  </a:lnTo>
                  <a:cubicBezTo>
                    <a:pt x="1546964" y="806799"/>
                    <a:pt x="1546964" y="806799"/>
                    <a:pt x="1546964" y="806799"/>
                  </a:cubicBezTo>
                  <a:lnTo>
                    <a:pt x="1546964" y="806799"/>
                  </a:lnTo>
                  <a:cubicBezTo>
                    <a:pt x="1546964" y="806799"/>
                    <a:pt x="1546964" y="806799"/>
                    <a:pt x="1546964" y="806799"/>
                  </a:cubicBezTo>
                  <a:cubicBezTo>
                    <a:pt x="1545599" y="810128"/>
                    <a:pt x="1544319" y="813542"/>
                    <a:pt x="1542954" y="816870"/>
                  </a:cubicBezTo>
                  <a:lnTo>
                    <a:pt x="1542357" y="817211"/>
                  </a:lnTo>
                  <a:cubicBezTo>
                    <a:pt x="1542357" y="817211"/>
                    <a:pt x="1542357" y="817553"/>
                    <a:pt x="1542528" y="817467"/>
                  </a:cubicBezTo>
                  <a:close/>
                  <a:moveTo>
                    <a:pt x="1547903" y="824039"/>
                  </a:moveTo>
                  <a:lnTo>
                    <a:pt x="1547903" y="824039"/>
                  </a:lnTo>
                  <a:cubicBezTo>
                    <a:pt x="1547903" y="824039"/>
                    <a:pt x="1547903" y="824039"/>
                    <a:pt x="1547903" y="824039"/>
                  </a:cubicBezTo>
                  <a:lnTo>
                    <a:pt x="1547903" y="824039"/>
                  </a:lnTo>
                  <a:cubicBezTo>
                    <a:pt x="1547903" y="824039"/>
                    <a:pt x="1547903" y="824039"/>
                    <a:pt x="1547903" y="824039"/>
                  </a:cubicBezTo>
                  <a:cubicBezTo>
                    <a:pt x="1544746" y="831977"/>
                    <a:pt x="1541760" y="839914"/>
                    <a:pt x="1538774" y="847937"/>
                  </a:cubicBezTo>
                  <a:lnTo>
                    <a:pt x="1534081" y="849729"/>
                  </a:lnTo>
                  <a:cubicBezTo>
                    <a:pt x="1538944" y="839914"/>
                    <a:pt x="1543808" y="830099"/>
                    <a:pt x="1548500" y="820199"/>
                  </a:cubicBezTo>
                  <a:lnTo>
                    <a:pt x="1549779" y="819772"/>
                  </a:lnTo>
                  <a:cubicBezTo>
                    <a:pt x="1549182" y="821137"/>
                    <a:pt x="1548500" y="822503"/>
                    <a:pt x="1547817" y="823954"/>
                  </a:cubicBezTo>
                  <a:close/>
                  <a:moveTo>
                    <a:pt x="1516676" y="853143"/>
                  </a:moveTo>
                  <a:lnTo>
                    <a:pt x="1516591" y="853143"/>
                  </a:lnTo>
                  <a:cubicBezTo>
                    <a:pt x="1517530" y="850497"/>
                    <a:pt x="1518468" y="847852"/>
                    <a:pt x="1519406" y="845121"/>
                  </a:cubicBezTo>
                  <a:cubicBezTo>
                    <a:pt x="1525464" y="828136"/>
                    <a:pt x="1532119" y="811493"/>
                    <a:pt x="1539030" y="794850"/>
                  </a:cubicBezTo>
                  <a:cubicBezTo>
                    <a:pt x="1539200" y="794850"/>
                    <a:pt x="1539371" y="794936"/>
                    <a:pt x="1539456" y="794850"/>
                  </a:cubicBezTo>
                  <a:cubicBezTo>
                    <a:pt x="1539797" y="794850"/>
                    <a:pt x="1540054" y="794594"/>
                    <a:pt x="1540309" y="794424"/>
                  </a:cubicBezTo>
                  <a:cubicBezTo>
                    <a:pt x="1540565" y="794253"/>
                    <a:pt x="1540736" y="793997"/>
                    <a:pt x="1540907" y="793741"/>
                  </a:cubicBezTo>
                  <a:cubicBezTo>
                    <a:pt x="1540907" y="793570"/>
                    <a:pt x="1540992" y="793399"/>
                    <a:pt x="1540907" y="793143"/>
                  </a:cubicBezTo>
                  <a:cubicBezTo>
                    <a:pt x="1540736" y="792973"/>
                    <a:pt x="1540565" y="792973"/>
                    <a:pt x="1540395" y="792973"/>
                  </a:cubicBezTo>
                  <a:cubicBezTo>
                    <a:pt x="1540224" y="792973"/>
                    <a:pt x="1540309" y="793229"/>
                    <a:pt x="1540395" y="793314"/>
                  </a:cubicBezTo>
                  <a:cubicBezTo>
                    <a:pt x="1540992" y="793314"/>
                    <a:pt x="1540565" y="793911"/>
                    <a:pt x="1540138" y="794168"/>
                  </a:cubicBezTo>
                  <a:cubicBezTo>
                    <a:pt x="1539883" y="794338"/>
                    <a:pt x="1539542" y="794509"/>
                    <a:pt x="1539286" y="794424"/>
                  </a:cubicBezTo>
                  <a:cubicBezTo>
                    <a:pt x="1539712" y="793485"/>
                    <a:pt x="1540054" y="792546"/>
                    <a:pt x="1540480" y="791521"/>
                  </a:cubicBezTo>
                  <a:cubicBezTo>
                    <a:pt x="1541163" y="791009"/>
                    <a:pt x="1542016" y="790668"/>
                    <a:pt x="1542869" y="790241"/>
                  </a:cubicBezTo>
                  <a:cubicBezTo>
                    <a:pt x="1537835" y="805604"/>
                    <a:pt x="1533569" y="821137"/>
                    <a:pt x="1529730" y="836756"/>
                  </a:cubicBezTo>
                  <a:cubicBezTo>
                    <a:pt x="1528365" y="842133"/>
                    <a:pt x="1527085" y="847595"/>
                    <a:pt x="1525891" y="852972"/>
                  </a:cubicBezTo>
                  <a:cubicBezTo>
                    <a:pt x="1522393" y="854253"/>
                    <a:pt x="1518895" y="855533"/>
                    <a:pt x="1515397" y="856728"/>
                  </a:cubicBezTo>
                  <a:cubicBezTo>
                    <a:pt x="1515738" y="855789"/>
                    <a:pt x="1516079" y="854765"/>
                    <a:pt x="1516421" y="853826"/>
                  </a:cubicBezTo>
                  <a:lnTo>
                    <a:pt x="1517018" y="853229"/>
                  </a:lnTo>
                  <a:cubicBezTo>
                    <a:pt x="1517018" y="853229"/>
                    <a:pt x="1516847" y="852972"/>
                    <a:pt x="1516847" y="852972"/>
                  </a:cubicBezTo>
                  <a:close/>
                  <a:moveTo>
                    <a:pt x="1546708" y="722645"/>
                  </a:moveTo>
                  <a:cubicBezTo>
                    <a:pt x="1548841" y="721877"/>
                    <a:pt x="1550974" y="721109"/>
                    <a:pt x="1553107" y="720341"/>
                  </a:cubicBezTo>
                  <a:cubicBezTo>
                    <a:pt x="1557117" y="718975"/>
                    <a:pt x="1561212" y="717695"/>
                    <a:pt x="1565307" y="716500"/>
                  </a:cubicBezTo>
                  <a:cubicBezTo>
                    <a:pt x="1564028" y="718719"/>
                    <a:pt x="1562833" y="720853"/>
                    <a:pt x="1561553" y="723072"/>
                  </a:cubicBezTo>
                  <a:cubicBezTo>
                    <a:pt x="1556349" y="725206"/>
                    <a:pt x="1551230" y="727425"/>
                    <a:pt x="1546111" y="729729"/>
                  </a:cubicBezTo>
                  <a:cubicBezTo>
                    <a:pt x="1545002" y="730241"/>
                    <a:pt x="1543892" y="730753"/>
                    <a:pt x="1542783" y="731266"/>
                  </a:cubicBezTo>
                  <a:cubicBezTo>
                    <a:pt x="1542954" y="730924"/>
                    <a:pt x="1543125" y="730497"/>
                    <a:pt x="1543296" y="730156"/>
                  </a:cubicBezTo>
                  <a:lnTo>
                    <a:pt x="1546623" y="722731"/>
                  </a:lnTo>
                  <a:close/>
                  <a:moveTo>
                    <a:pt x="1726301" y="761735"/>
                  </a:moveTo>
                  <a:lnTo>
                    <a:pt x="1719049" y="768904"/>
                  </a:lnTo>
                  <a:cubicBezTo>
                    <a:pt x="1719561" y="763527"/>
                    <a:pt x="1719902" y="758236"/>
                    <a:pt x="1720073" y="752859"/>
                  </a:cubicBezTo>
                  <a:lnTo>
                    <a:pt x="1721865" y="751664"/>
                  </a:lnTo>
                  <a:cubicBezTo>
                    <a:pt x="1723571" y="754992"/>
                    <a:pt x="1725107" y="758321"/>
                    <a:pt x="1726386" y="761820"/>
                  </a:cubicBezTo>
                  <a:close/>
                  <a:moveTo>
                    <a:pt x="1782099" y="749530"/>
                  </a:moveTo>
                  <a:cubicBezTo>
                    <a:pt x="1776041" y="755505"/>
                    <a:pt x="1769983" y="761479"/>
                    <a:pt x="1763926" y="767453"/>
                  </a:cubicBezTo>
                  <a:lnTo>
                    <a:pt x="1763926" y="767453"/>
                  </a:lnTo>
                  <a:cubicBezTo>
                    <a:pt x="1763926" y="767453"/>
                    <a:pt x="1763841" y="767539"/>
                    <a:pt x="1763841" y="767539"/>
                  </a:cubicBezTo>
                  <a:lnTo>
                    <a:pt x="1763755" y="767539"/>
                  </a:lnTo>
                  <a:cubicBezTo>
                    <a:pt x="1763755" y="767539"/>
                    <a:pt x="1763755" y="767709"/>
                    <a:pt x="1763755" y="767709"/>
                  </a:cubicBezTo>
                  <a:cubicBezTo>
                    <a:pt x="1758039" y="773855"/>
                    <a:pt x="1752323" y="780085"/>
                    <a:pt x="1746521" y="786230"/>
                  </a:cubicBezTo>
                  <a:lnTo>
                    <a:pt x="1747460" y="783243"/>
                  </a:lnTo>
                  <a:lnTo>
                    <a:pt x="1752408" y="767539"/>
                  </a:lnTo>
                  <a:cubicBezTo>
                    <a:pt x="1752408" y="767539"/>
                    <a:pt x="1752152" y="767283"/>
                    <a:pt x="1752152" y="767453"/>
                  </a:cubicBezTo>
                  <a:lnTo>
                    <a:pt x="1746436" y="782816"/>
                  </a:lnTo>
                  <a:lnTo>
                    <a:pt x="1744218" y="788535"/>
                  </a:lnTo>
                  <a:cubicBezTo>
                    <a:pt x="1743620" y="782560"/>
                    <a:pt x="1742597" y="776671"/>
                    <a:pt x="1741146" y="770782"/>
                  </a:cubicBezTo>
                  <a:cubicBezTo>
                    <a:pt x="1753773" y="760881"/>
                    <a:pt x="1766144" y="750725"/>
                    <a:pt x="1777918" y="739800"/>
                  </a:cubicBezTo>
                  <a:cubicBezTo>
                    <a:pt x="1779368" y="742958"/>
                    <a:pt x="1780819" y="746287"/>
                    <a:pt x="1782099" y="749616"/>
                  </a:cubicBezTo>
                  <a:close/>
                  <a:moveTo>
                    <a:pt x="1677585" y="845547"/>
                  </a:moveTo>
                  <a:cubicBezTo>
                    <a:pt x="1679376" y="844096"/>
                    <a:pt x="1681083" y="842731"/>
                    <a:pt x="1682789" y="841280"/>
                  </a:cubicBezTo>
                  <a:lnTo>
                    <a:pt x="1682021" y="842560"/>
                  </a:lnTo>
                  <a:cubicBezTo>
                    <a:pt x="1680485" y="843584"/>
                    <a:pt x="1679035" y="844608"/>
                    <a:pt x="1677500" y="845547"/>
                  </a:cubicBezTo>
                  <a:close/>
                  <a:moveTo>
                    <a:pt x="1635353" y="855874"/>
                  </a:moveTo>
                  <a:cubicBezTo>
                    <a:pt x="1635950" y="854765"/>
                    <a:pt x="1636547" y="853655"/>
                    <a:pt x="1637145" y="852631"/>
                  </a:cubicBezTo>
                  <a:lnTo>
                    <a:pt x="1637145" y="852631"/>
                  </a:lnTo>
                  <a:cubicBezTo>
                    <a:pt x="1637145" y="852631"/>
                    <a:pt x="1637145" y="852460"/>
                    <a:pt x="1637145" y="852460"/>
                  </a:cubicBezTo>
                  <a:lnTo>
                    <a:pt x="1637145" y="852290"/>
                  </a:lnTo>
                  <a:cubicBezTo>
                    <a:pt x="1637145" y="852290"/>
                    <a:pt x="1637145" y="852290"/>
                    <a:pt x="1637145" y="852290"/>
                  </a:cubicBezTo>
                  <a:cubicBezTo>
                    <a:pt x="1637998" y="850497"/>
                    <a:pt x="1638851" y="848790"/>
                    <a:pt x="1639704" y="846998"/>
                  </a:cubicBezTo>
                  <a:cubicBezTo>
                    <a:pt x="1641837" y="845718"/>
                    <a:pt x="1643885" y="844523"/>
                    <a:pt x="1646017" y="843243"/>
                  </a:cubicBezTo>
                  <a:cubicBezTo>
                    <a:pt x="1644311" y="846145"/>
                    <a:pt x="1642605" y="849132"/>
                    <a:pt x="1640898" y="852034"/>
                  </a:cubicBezTo>
                  <a:cubicBezTo>
                    <a:pt x="1639021" y="853314"/>
                    <a:pt x="1637145" y="854594"/>
                    <a:pt x="1635267" y="855874"/>
                  </a:cubicBezTo>
                  <a:close/>
                  <a:moveTo>
                    <a:pt x="1631343" y="863214"/>
                  </a:moveTo>
                  <a:cubicBezTo>
                    <a:pt x="1631770" y="862958"/>
                    <a:pt x="1632196" y="862702"/>
                    <a:pt x="1632708" y="862446"/>
                  </a:cubicBezTo>
                  <a:lnTo>
                    <a:pt x="1627845" y="869786"/>
                  </a:lnTo>
                  <a:cubicBezTo>
                    <a:pt x="1629039" y="867567"/>
                    <a:pt x="1630233" y="865433"/>
                    <a:pt x="1631343" y="863214"/>
                  </a:cubicBezTo>
                  <a:close/>
                  <a:moveTo>
                    <a:pt x="1620934" y="834708"/>
                  </a:moveTo>
                  <a:lnTo>
                    <a:pt x="1620934" y="834537"/>
                  </a:lnTo>
                  <a:cubicBezTo>
                    <a:pt x="1620934" y="834537"/>
                    <a:pt x="1621020" y="834452"/>
                    <a:pt x="1621020" y="834452"/>
                  </a:cubicBezTo>
                  <a:lnTo>
                    <a:pt x="1621020" y="834452"/>
                  </a:lnTo>
                  <a:cubicBezTo>
                    <a:pt x="1621275" y="833940"/>
                    <a:pt x="1621446" y="833428"/>
                    <a:pt x="1621702" y="833001"/>
                  </a:cubicBezTo>
                  <a:cubicBezTo>
                    <a:pt x="1626053" y="830697"/>
                    <a:pt x="1630404" y="828392"/>
                    <a:pt x="1634756" y="826002"/>
                  </a:cubicBezTo>
                  <a:cubicBezTo>
                    <a:pt x="1632879" y="829416"/>
                    <a:pt x="1631087" y="832830"/>
                    <a:pt x="1629295" y="836244"/>
                  </a:cubicBezTo>
                  <a:cubicBezTo>
                    <a:pt x="1624859" y="839061"/>
                    <a:pt x="1620422" y="841877"/>
                    <a:pt x="1615986" y="844694"/>
                  </a:cubicBezTo>
                  <a:cubicBezTo>
                    <a:pt x="1617607" y="841365"/>
                    <a:pt x="1619228" y="838036"/>
                    <a:pt x="1620934" y="834708"/>
                  </a:cubicBezTo>
                  <a:lnTo>
                    <a:pt x="1620934" y="834708"/>
                  </a:lnTo>
                  <a:close/>
                  <a:moveTo>
                    <a:pt x="1621531" y="800739"/>
                  </a:moveTo>
                  <a:cubicBezTo>
                    <a:pt x="1622299" y="800398"/>
                    <a:pt x="1622982" y="800056"/>
                    <a:pt x="1623750" y="799630"/>
                  </a:cubicBezTo>
                  <a:lnTo>
                    <a:pt x="1623750" y="799630"/>
                  </a:lnTo>
                  <a:cubicBezTo>
                    <a:pt x="1623750" y="799630"/>
                    <a:pt x="1623750" y="799630"/>
                    <a:pt x="1623750" y="799630"/>
                  </a:cubicBezTo>
                  <a:lnTo>
                    <a:pt x="1623750" y="799630"/>
                  </a:lnTo>
                  <a:cubicBezTo>
                    <a:pt x="1623750" y="799630"/>
                    <a:pt x="1623750" y="799630"/>
                    <a:pt x="1623750" y="799630"/>
                  </a:cubicBezTo>
                  <a:cubicBezTo>
                    <a:pt x="1624005" y="799459"/>
                    <a:pt x="1624347" y="799288"/>
                    <a:pt x="1624603" y="799118"/>
                  </a:cubicBezTo>
                  <a:cubicBezTo>
                    <a:pt x="1622726" y="802446"/>
                    <a:pt x="1620934" y="805775"/>
                    <a:pt x="1619142" y="809104"/>
                  </a:cubicBezTo>
                  <a:cubicBezTo>
                    <a:pt x="1618716" y="809360"/>
                    <a:pt x="1618375" y="809616"/>
                    <a:pt x="1617948" y="809872"/>
                  </a:cubicBezTo>
                  <a:cubicBezTo>
                    <a:pt x="1619142" y="806799"/>
                    <a:pt x="1620251" y="803812"/>
                    <a:pt x="1621446" y="800825"/>
                  </a:cubicBezTo>
                  <a:close/>
                  <a:moveTo>
                    <a:pt x="1620422" y="793570"/>
                  </a:moveTo>
                  <a:cubicBezTo>
                    <a:pt x="1619740" y="793911"/>
                    <a:pt x="1619057" y="794338"/>
                    <a:pt x="1618375" y="794680"/>
                  </a:cubicBezTo>
                  <a:cubicBezTo>
                    <a:pt x="1619228" y="792973"/>
                    <a:pt x="1620081" y="791265"/>
                    <a:pt x="1621020" y="789473"/>
                  </a:cubicBezTo>
                  <a:cubicBezTo>
                    <a:pt x="1621958" y="789047"/>
                    <a:pt x="1622811" y="788620"/>
                    <a:pt x="1623750" y="788278"/>
                  </a:cubicBezTo>
                  <a:lnTo>
                    <a:pt x="1623750" y="788278"/>
                  </a:lnTo>
                  <a:cubicBezTo>
                    <a:pt x="1623750" y="788278"/>
                    <a:pt x="1623750" y="788278"/>
                    <a:pt x="1623750" y="788278"/>
                  </a:cubicBezTo>
                  <a:lnTo>
                    <a:pt x="1623750" y="788278"/>
                  </a:lnTo>
                  <a:cubicBezTo>
                    <a:pt x="1623750" y="788278"/>
                    <a:pt x="1623750" y="788278"/>
                    <a:pt x="1623750" y="788278"/>
                  </a:cubicBezTo>
                  <a:cubicBezTo>
                    <a:pt x="1624347" y="787937"/>
                    <a:pt x="1625029" y="787596"/>
                    <a:pt x="1625627" y="787254"/>
                  </a:cubicBezTo>
                  <a:lnTo>
                    <a:pt x="1622982" y="792290"/>
                  </a:lnTo>
                  <a:cubicBezTo>
                    <a:pt x="1622214" y="792716"/>
                    <a:pt x="1621361" y="793058"/>
                    <a:pt x="1620593" y="793399"/>
                  </a:cubicBezTo>
                  <a:lnTo>
                    <a:pt x="1620593" y="793399"/>
                  </a:lnTo>
                  <a:cubicBezTo>
                    <a:pt x="1620593" y="793399"/>
                    <a:pt x="1620422" y="793399"/>
                    <a:pt x="1620422" y="793399"/>
                  </a:cubicBezTo>
                  <a:lnTo>
                    <a:pt x="1620251" y="793399"/>
                  </a:lnTo>
                  <a:cubicBezTo>
                    <a:pt x="1620251" y="793399"/>
                    <a:pt x="1620251" y="793399"/>
                    <a:pt x="1620251" y="793399"/>
                  </a:cubicBezTo>
                  <a:close/>
                  <a:moveTo>
                    <a:pt x="1611037" y="770014"/>
                  </a:moveTo>
                  <a:lnTo>
                    <a:pt x="1610781" y="770441"/>
                  </a:lnTo>
                  <a:cubicBezTo>
                    <a:pt x="1605918" y="773001"/>
                    <a:pt x="1601141" y="775561"/>
                    <a:pt x="1596277" y="778122"/>
                  </a:cubicBezTo>
                  <a:cubicBezTo>
                    <a:pt x="1598666" y="772660"/>
                    <a:pt x="1601055" y="767283"/>
                    <a:pt x="1603530" y="761906"/>
                  </a:cubicBezTo>
                  <a:cubicBezTo>
                    <a:pt x="1603530" y="761906"/>
                    <a:pt x="1603530" y="761906"/>
                    <a:pt x="1603530" y="761906"/>
                  </a:cubicBezTo>
                  <a:cubicBezTo>
                    <a:pt x="1601993" y="766088"/>
                    <a:pt x="1600372" y="770184"/>
                    <a:pt x="1598496" y="774196"/>
                  </a:cubicBezTo>
                  <a:cubicBezTo>
                    <a:pt x="1598496" y="774281"/>
                    <a:pt x="1598752" y="774452"/>
                    <a:pt x="1598752" y="774367"/>
                  </a:cubicBezTo>
                  <a:cubicBezTo>
                    <a:pt x="1601055" y="770099"/>
                    <a:pt x="1603103" y="765746"/>
                    <a:pt x="1605065" y="761308"/>
                  </a:cubicBezTo>
                  <a:cubicBezTo>
                    <a:pt x="1611805" y="758236"/>
                    <a:pt x="1618545" y="755248"/>
                    <a:pt x="1625371" y="752261"/>
                  </a:cubicBezTo>
                  <a:lnTo>
                    <a:pt x="1625371" y="752261"/>
                  </a:lnTo>
                  <a:cubicBezTo>
                    <a:pt x="1625371" y="752261"/>
                    <a:pt x="1625371" y="752261"/>
                    <a:pt x="1625371" y="752261"/>
                  </a:cubicBezTo>
                  <a:lnTo>
                    <a:pt x="1625371" y="752261"/>
                  </a:lnTo>
                  <a:cubicBezTo>
                    <a:pt x="1625371" y="752261"/>
                    <a:pt x="1625371" y="752261"/>
                    <a:pt x="1625371" y="752261"/>
                  </a:cubicBezTo>
                  <a:cubicBezTo>
                    <a:pt x="1637145" y="746372"/>
                    <a:pt x="1648918" y="740569"/>
                    <a:pt x="1660692" y="734765"/>
                  </a:cubicBezTo>
                  <a:cubicBezTo>
                    <a:pt x="1661119" y="734765"/>
                    <a:pt x="1661545" y="734765"/>
                    <a:pt x="1662057" y="734850"/>
                  </a:cubicBezTo>
                  <a:cubicBezTo>
                    <a:pt x="1662057" y="734850"/>
                    <a:pt x="1662143" y="734594"/>
                    <a:pt x="1662057" y="734594"/>
                  </a:cubicBezTo>
                  <a:cubicBezTo>
                    <a:pt x="1661801" y="734594"/>
                    <a:pt x="1661631" y="734509"/>
                    <a:pt x="1661374" y="734424"/>
                  </a:cubicBezTo>
                  <a:cubicBezTo>
                    <a:pt x="1669735" y="730327"/>
                    <a:pt x="1678097" y="726315"/>
                    <a:pt x="1686458" y="722304"/>
                  </a:cubicBezTo>
                  <a:cubicBezTo>
                    <a:pt x="1689529" y="722560"/>
                    <a:pt x="1692601" y="722902"/>
                    <a:pt x="1695672" y="723158"/>
                  </a:cubicBezTo>
                  <a:cubicBezTo>
                    <a:pt x="1696525" y="723243"/>
                    <a:pt x="1697379" y="723414"/>
                    <a:pt x="1698232" y="723499"/>
                  </a:cubicBezTo>
                  <a:cubicBezTo>
                    <a:pt x="1699170" y="724950"/>
                    <a:pt x="1700023" y="726401"/>
                    <a:pt x="1700876" y="727937"/>
                  </a:cubicBezTo>
                  <a:cubicBezTo>
                    <a:pt x="1678097" y="738264"/>
                    <a:pt x="1655232" y="748421"/>
                    <a:pt x="1632537" y="759089"/>
                  </a:cubicBezTo>
                  <a:lnTo>
                    <a:pt x="1632537" y="759089"/>
                  </a:lnTo>
                  <a:cubicBezTo>
                    <a:pt x="1632537" y="759089"/>
                    <a:pt x="1632366" y="759089"/>
                    <a:pt x="1632366" y="759089"/>
                  </a:cubicBezTo>
                  <a:lnTo>
                    <a:pt x="1632196" y="759089"/>
                  </a:lnTo>
                  <a:cubicBezTo>
                    <a:pt x="1632196" y="759089"/>
                    <a:pt x="1632196" y="759175"/>
                    <a:pt x="1632196" y="759175"/>
                  </a:cubicBezTo>
                  <a:cubicBezTo>
                    <a:pt x="1625115" y="762845"/>
                    <a:pt x="1618033" y="766514"/>
                    <a:pt x="1611037" y="770270"/>
                  </a:cubicBezTo>
                  <a:lnTo>
                    <a:pt x="1611037" y="770270"/>
                  </a:lnTo>
                  <a:cubicBezTo>
                    <a:pt x="1611037" y="770270"/>
                    <a:pt x="1610781" y="770014"/>
                    <a:pt x="1610781" y="770099"/>
                  </a:cubicBezTo>
                  <a:close/>
                  <a:moveTo>
                    <a:pt x="1556093" y="772745"/>
                  </a:moveTo>
                  <a:cubicBezTo>
                    <a:pt x="1558994" y="771635"/>
                    <a:pt x="1561980" y="770526"/>
                    <a:pt x="1564881" y="769416"/>
                  </a:cubicBezTo>
                  <a:cubicBezTo>
                    <a:pt x="1563345" y="772745"/>
                    <a:pt x="1561724" y="776073"/>
                    <a:pt x="1560188" y="779317"/>
                  </a:cubicBezTo>
                  <a:cubicBezTo>
                    <a:pt x="1559079" y="780000"/>
                    <a:pt x="1557885" y="780597"/>
                    <a:pt x="1556775" y="781194"/>
                  </a:cubicBezTo>
                  <a:lnTo>
                    <a:pt x="1552339" y="783755"/>
                  </a:lnTo>
                  <a:cubicBezTo>
                    <a:pt x="1553619" y="780085"/>
                    <a:pt x="1554899" y="776415"/>
                    <a:pt x="1556093" y="772660"/>
                  </a:cubicBezTo>
                  <a:close/>
                  <a:moveTo>
                    <a:pt x="1551486" y="764893"/>
                  </a:moveTo>
                  <a:cubicBezTo>
                    <a:pt x="1552339" y="764552"/>
                    <a:pt x="1553278" y="764296"/>
                    <a:pt x="1554131" y="763954"/>
                  </a:cubicBezTo>
                  <a:cubicBezTo>
                    <a:pt x="1552766" y="766770"/>
                    <a:pt x="1551571" y="769587"/>
                    <a:pt x="1550291" y="772404"/>
                  </a:cubicBezTo>
                  <a:cubicBezTo>
                    <a:pt x="1549609" y="772745"/>
                    <a:pt x="1548841" y="773086"/>
                    <a:pt x="1548158" y="773428"/>
                  </a:cubicBezTo>
                  <a:cubicBezTo>
                    <a:pt x="1549267" y="770611"/>
                    <a:pt x="1550377" y="767709"/>
                    <a:pt x="1551486" y="764893"/>
                  </a:cubicBezTo>
                  <a:close/>
                  <a:moveTo>
                    <a:pt x="1550462" y="743897"/>
                  </a:moveTo>
                  <a:lnTo>
                    <a:pt x="1549353" y="743129"/>
                  </a:lnTo>
                  <a:cubicBezTo>
                    <a:pt x="1550036" y="742873"/>
                    <a:pt x="1550633" y="742702"/>
                    <a:pt x="1551315" y="742446"/>
                  </a:cubicBezTo>
                  <a:cubicBezTo>
                    <a:pt x="1551059" y="742958"/>
                    <a:pt x="1550803" y="743385"/>
                    <a:pt x="1550547" y="743897"/>
                  </a:cubicBezTo>
                  <a:lnTo>
                    <a:pt x="1550547" y="743897"/>
                  </a:lnTo>
                  <a:close/>
                  <a:moveTo>
                    <a:pt x="1621361" y="710014"/>
                  </a:moveTo>
                  <a:lnTo>
                    <a:pt x="1621361" y="710014"/>
                  </a:lnTo>
                  <a:cubicBezTo>
                    <a:pt x="1621361" y="710014"/>
                    <a:pt x="1621361" y="710014"/>
                    <a:pt x="1621361" y="710014"/>
                  </a:cubicBezTo>
                  <a:lnTo>
                    <a:pt x="1621361" y="710014"/>
                  </a:lnTo>
                  <a:cubicBezTo>
                    <a:pt x="1621361" y="710014"/>
                    <a:pt x="1621361" y="710014"/>
                    <a:pt x="1621361" y="710014"/>
                  </a:cubicBezTo>
                  <a:cubicBezTo>
                    <a:pt x="1629466" y="708990"/>
                    <a:pt x="1637657" y="708051"/>
                    <a:pt x="1645847" y="707368"/>
                  </a:cubicBezTo>
                  <a:cubicBezTo>
                    <a:pt x="1651051" y="706941"/>
                    <a:pt x="1656170" y="706515"/>
                    <a:pt x="1661289" y="706515"/>
                  </a:cubicBezTo>
                  <a:cubicBezTo>
                    <a:pt x="1657365" y="707197"/>
                    <a:pt x="1653440" y="707880"/>
                    <a:pt x="1649515" y="708563"/>
                  </a:cubicBezTo>
                  <a:cubicBezTo>
                    <a:pt x="1629466" y="712233"/>
                    <a:pt x="1609417" y="716756"/>
                    <a:pt x="1589793" y="722560"/>
                  </a:cubicBezTo>
                  <a:lnTo>
                    <a:pt x="1589793" y="722560"/>
                  </a:lnTo>
                  <a:cubicBezTo>
                    <a:pt x="1589793" y="722560"/>
                    <a:pt x="1589623" y="722560"/>
                    <a:pt x="1589623" y="722560"/>
                  </a:cubicBezTo>
                  <a:lnTo>
                    <a:pt x="1589452" y="722560"/>
                  </a:lnTo>
                  <a:cubicBezTo>
                    <a:pt x="1589452" y="722560"/>
                    <a:pt x="1589452" y="722560"/>
                    <a:pt x="1589452" y="722560"/>
                  </a:cubicBezTo>
                  <a:cubicBezTo>
                    <a:pt x="1583651" y="724608"/>
                    <a:pt x="1577849" y="726913"/>
                    <a:pt x="1572132" y="729217"/>
                  </a:cubicBezTo>
                  <a:cubicBezTo>
                    <a:pt x="1572730" y="727852"/>
                    <a:pt x="1573242" y="726486"/>
                    <a:pt x="1573753" y="725120"/>
                  </a:cubicBezTo>
                  <a:cubicBezTo>
                    <a:pt x="1573753" y="725120"/>
                    <a:pt x="1573498" y="724950"/>
                    <a:pt x="1573498" y="724950"/>
                  </a:cubicBezTo>
                  <a:cubicBezTo>
                    <a:pt x="1572644" y="726486"/>
                    <a:pt x="1571877" y="728022"/>
                    <a:pt x="1571109" y="729559"/>
                  </a:cubicBezTo>
                  <a:cubicBezTo>
                    <a:pt x="1568891" y="730412"/>
                    <a:pt x="1566758" y="731351"/>
                    <a:pt x="1564625" y="732290"/>
                  </a:cubicBezTo>
                  <a:cubicBezTo>
                    <a:pt x="1565734" y="729815"/>
                    <a:pt x="1566758" y="727254"/>
                    <a:pt x="1567867" y="724779"/>
                  </a:cubicBezTo>
                  <a:cubicBezTo>
                    <a:pt x="1579043" y="721450"/>
                    <a:pt x="1590305" y="718293"/>
                    <a:pt x="1601567" y="715305"/>
                  </a:cubicBezTo>
                  <a:lnTo>
                    <a:pt x="1601567" y="715305"/>
                  </a:lnTo>
                  <a:cubicBezTo>
                    <a:pt x="1601567" y="715305"/>
                    <a:pt x="1601567" y="715305"/>
                    <a:pt x="1601567" y="715305"/>
                  </a:cubicBezTo>
                  <a:lnTo>
                    <a:pt x="1601567" y="715305"/>
                  </a:lnTo>
                  <a:cubicBezTo>
                    <a:pt x="1601567" y="715305"/>
                    <a:pt x="1601567" y="715305"/>
                    <a:pt x="1601567" y="715305"/>
                  </a:cubicBezTo>
                  <a:cubicBezTo>
                    <a:pt x="1607113" y="713513"/>
                    <a:pt x="1612658" y="711721"/>
                    <a:pt x="1618204" y="710014"/>
                  </a:cubicBezTo>
                  <a:cubicBezTo>
                    <a:pt x="1619142" y="710014"/>
                    <a:pt x="1620166" y="709843"/>
                    <a:pt x="1621105" y="709843"/>
                  </a:cubicBezTo>
                  <a:close/>
                  <a:moveTo>
                    <a:pt x="1670418" y="707027"/>
                  </a:moveTo>
                  <a:cubicBezTo>
                    <a:pt x="1674684" y="707539"/>
                    <a:pt x="1678864" y="708478"/>
                    <a:pt x="1682875" y="710099"/>
                  </a:cubicBezTo>
                  <a:lnTo>
                    <a:pt x="1679121" y="711465"/>
                  </a:lnTo>
                  <a:cubicBezTo>
                    <a:pt x="1673575" y="713428"/>
                    <a:pt x="1668029" y="715391"/>
                    <a:pt x="1662484" y="717354"/>
                  </a:cubicBezTo>
                  <a:cubicBezTo>
                    <a:pt x="1660351" y="717183"/>
                    <a:pt x="1658218" y="717098"/>
                    <a:pt x="1656170" y="717012"/>
                  </a:cubicBezTo>
                  <a:lnTo>
                    <a:pt x="1675537" y="709928"/>
                  </a:lnTo>
                  <a:cubicBezTo>
                    <a:pt x="1675537" y="709928"/>
                    <a:pt x="1675537" y="709587"/>
                    <a:pt x="1675452" y="709672"/>
                  </a:cubicBezTo>
                  <a:lnTo>
                    <a:pt x="1651734" y="716500"/>
                  </a:lnTo>
                  <a:cubicBezTo>
                    <a:pt x="1651734" y="716500"/>
                    <a:pt x="1650966" y="716756"/>
                    <a:pt x="1650624" y="716842"/>
                  </a:cubicBezTo>
                  <a:cubicBezTo>
                    <a:pt x="1643116" y="716586"/>
                    <a:pt x="1635524" y="716756"/>
                    <a:pt x="1627930" y="717268"/>
                  </a:cubicBezTo>
                  <a:cubicBezTo>
                    <a:pt x="1635267" y="714964"/>
                    <a:pt x="1642519" y="712745"/>
                    <a:pt x="1649942" y="710697"/>
                  </a:cubicBezTo>
                  <a:cubicBezTo>
                    <a:pt x="1655146" y="709331"/>
                    <a:pt x="1660265" y="707966"/>
                    <a:pt x="1665470" y="706685"/>
                  </a:cubicBezTo>
                  <a:cubicBezTo>
                    <a:pt x="1667091" y="706685"/>
                    <a:pt x="1668797" y="706856"/>
                    <a:pt x="1670418" y="707027"/>
                  </a:cubicBezTo>
                  <a:close/>
                  <a:moveTo>
                    <a:pt x="1608478" y="752944"/>
                  </a:moveTo>
                  <a:cubicBezTo>
                    <a:pt x="1608478" y="752944"/>
                    <a:pt x="1608563" y="752603"/>
                    <a:pt x="1608648" y="752432"/>
                  </a:cubicBezTo>
                  <a:cubicBezTo>
                    <a:pt x="1611379" y="751152"/>
                    <a:pt x="1614109" y="749872"/>
                    <a:pt x="1616839" y="748677"/>
                  </a:cubicBezTo>
                  <a:cubicBezTo>
                    <a:pt x="1614023" y="750042"/>
                    <a:pt x="1611293" y="751493"/>
                    <a:pt x="1608478" y="752944"/>
                  </a:cubicBezTo>
                  <a:close/>
                  <a:moveTo>
                    <a:pt x="1577764" y="712830"/>
                  </a:moveTo>
                  <a:cubicBezTo>
                    <a:pt x="1575802" y="713684"/>
                    <a:pt x="1573924" y="714708"/>
                    <a:pt x="1572132" y="715817"/>
                  </a:cubicBezTo>
                  <a:cubicBezTo>
                    <a:pt x="1572132" y="715817"/>
                    <a:pt x="1572048" y="715817"/>
                    <a:pt x="1571962" y="715903"/>
                  </a:cubicBezTo>
                  <a:cubicBezTo>
                    <a:pt x="1572218" y="715391"/>
                    <a:pt x="1572474" y="714793"/>
                    <a:pt x="1572730" y="714281"/>
                  </a:cubicBezTo>
                  <a:cubicBezTo>
                    <a:pt x="1574436" y="713769"/>
                    <a:pt x="1576143" y="713343"/>
                    <a:pt x="1577764" y="712830"/>
                  </a:cubicBezTo>
                  <a:close/>
                  <a:moveTo>
                    <a:pt x="1573242" y="717525"/>
                  </a:moveTo>
                  <a:cubicBezTo>
                    <a:pt x="1577337" y="715647"/>
                    <a:pt x="1581603" y="714367"/>
                    <a:pt x="1586039" y="713513"/>
                  </a:cubicBezTo>
                  <a:cubicBezTo>
                    <a:pt x="1580750" y="715391"/>
                    <a:pt x="1575545" y="717439"/>
                    <a:pt x="1570341" y="719488"/>
                  </a:cubicBezTo>
                  <a:cubicBezTo>
                    <a:pt x="1570341" y="719317"/>
                    <a:pt x="1570511" y="719146"/>
                    <a:pt x="1570597" y="718975"/>
                  </a:cubicBezTo>
                  <a:cubicBezTo>
                    <a:pt x="1571450" y="718463"/>
                    <a:pt x="1572389" y="717951"/>
                    <a:pt x="1573242" y="717525"/>
                  </a:cubicBezTo>
                  <a:close/>
                  <a:moveTo>
                    <a:pt x="1620337" y="724864"/>
                  </a:moveTo>
                  <a:lnTo>
                    <a:pt x="1620337" y="724864"/>
                  </a:lnTo>
                  <a:cubicBezTo>
                    <a:pt x="1620337" y="724864"/>
                    <a:pt x="1620337" y="724864"/>
                    <a:pt x="1620337" y="724864"/>
                  </a:cubicBezTo>
                  <a:lnTo>
                    <a:pt x="1620337" y="724864"/>
                  </a:lnTo>
                  <a:cubicBezTo>
                    <a:pt x="1622299" y="724523"/>
                    <a:pt x="1624176" y="724267"/>
                    <a:pt x="1626138" y="724011"/>
                  </a:cubicBezTo>
                  <a:cubicBezTo>
                    <a:pt x="1618545" y="726315"/>
                    <a:pt x="1611037" y="728620"/>
                    <a:pt x="1603530" y="731095"/>
                  </a:cubicBezTo>
                  <a:cubicBezTo>
                    <a:pt x="1599008" y="732204"/>
                    <a:pt x="1594571" y="733399"/>
                    <a:pt x="1590220" y="734850"/>
                  </a:cubicBezTo>
                  <a:cubicBezTo>
                    <a:pt x="1586807" y="735960"/>
                    <a:pt x="1583480" y="737155"/>
                    <a:pt x="1580238" y="738435"/>
                  </a:cubicBezTo>
                  <a:lnTo>
                    <a:pt x="1582541" y="732119"/>
                  </a:lnTo>
                  <a:cubicBezTo>
                    <a:pt x="1585613" y="731180"/>
                    <a:pt x="1588684" y="730241"/>
                    <a:pt x="1591756" y="729303"/>
                  </a:cubicBezTo>
                  <a:lnTo>
                    <a:pt x="1591756" y="729303"/>
                  </a:lnTo>
                  <a:cubicBezTo>
                    <a:pt x="1591756" y="729303"/>
                    <a:pt x="1591756" y="729303"/>
                    <a:pt x="1591756" y="729303"/>
                  </a:cubicBezTo>
                  <a:lnTo>
                    <a:pt x="1591756" y="729303"/>
                  </a:lnTo>
                  <a:cubicBezTo>
                    <a:pt x="1591756" y="729303"/>
                    <a:pt x="1591756" y="729303"/>
                    <a:pt x="1591756" y="729303"/>
                  </a:cubicBezTo>
                  <a:cubicBezTo>
                    <a:pt x="1592353" y="729047"/>
                    <a:pt x="1592950" y="728876"/>
                    <a:pt x="1593547" y="728705"/>
                  </a:cubicBezTo>
                  <a:cubicBezTo>
                    <a:pt x="1602335" y="727084"/>
                    <a:pt x="1611208" y="725803"/>
                    <a:pt x="1620166" y="724864"/>
                  </a:cubicBezTo>
                  <a:close/>
                  <a:moveTo>
                    <a:pt x="1605918" y="746031"/>
                  </a:moveTo>
                  <a:cubicBezTo>
                    <a:pt x="1605918" y="746031"/>
                    <a:pt x="1605918" y="746031"/>
                    <a:pt x="1605918" y="746031"/>
                  </a:cubicBezTo>
                  <a:cubicBezTo>
                    <a:pt x="1605918" y="746031"/>
                    <a:pt x="1605833" y="746031"/>
                    <a:pt x="1605747" y="746031"/>
                  </a:cubicBezTo>
                  <a:cubicBezTo>
                    <a:pt x="1605747" y="746031"/>
                    <a:pt x="1605663" y="746031"/>
                    <a:pt x="1605577" y="746031"/>
                  </a:cubicBezTo>
                  <a:cubicBezTo>
                    <a:pt x="1605577" y="746031"/>
                    <a:pt x="1605577" y="746031"/>
                    <a:pt x="1605577" y="746031"/>
                  </a:cubicBezTo>
                  <a:cubicBezTo>
                    <a:pt x="1603018" y="747226"/>
                    <a:pt x="1600543" y="748421"/>
                    <a:pt x="1597984" y="749530"/>
                  </a:cubicBezTo>
                  <a:lnTo>
                    <a:pt x="1597131" y="748335"/>
                  </a:lnTo>
                  <a:cubicBezTo>
                    <a:pt x="1602250" y="746458"/>
                    <a:pt x="1607454" y="744580"/>
                    <a:pt x="1612573" y="742617"/>
                  </a:cubicBezTo>
                  <a:lnTo>
                    <a:pt x="1612573" y="742617"/>
                  </a:lnTo>
                  <a:cubicBezTo>
                    <a:pt x="1612573" y="742617"/>
                    <a:pt x="1612573" y="742617"/>
                    <a:pt x="1612573" y="742617"/>
                  </a:cubicBezTo>
                  <a:lnTo>
                    <a:pt x="1612573" y="742617"/>
                  </a:lnTo>
                  <a:cubicBezTo>
                    <a:pt x="1612573" y="742617"/>
                    <a:pt x="1612573" y="742617"/>
                    <a:pt x="1612573" y="742617"/>
                  </a:cubicBezTo>
                  <a:cubicBezTo>
                    <a:pt x="1619313" y="739715"/>
                    <a:pt x="1626053" y="736813"/>
                    <a:pt x="1632793" y="733911"/>
                  </a:cubicBezTo>
                  <a:cubicBezTo>
                    <a:pt x="1634244" y="733826"/>
                    <a:pt x="1635694" y="733741"/>
                    <a:pt x="1637145" y="733655"/>
                  </a:cubicBezTo>
                  <a:cubicBezTo>
                    <a:pt x="1626650" y="737667"/>
                    <a:pt x="1616156" y="741678"/>
                    <a:pt x="1605747" y="745860"/>
                  </a:cubicBezTo>
                  <a:close/>
                  <a:moveTo>
                    <a:pt x="1593974" y="749701"/>
                  </a:moveTo>
                  <a:cubicBezTo>
                    <a:pt x="1594913" y="749360"/>
                    <a:pt x="1595765" y="749018"/>
                    <a:pt x="1596704" y="748677"/>
                  </a:cubicBezTo>
                  <a:lnTo>
                    <a:pt x="1597728" y="749872"/>
                  </a:lnTo>
                  <a:cubicBezTo>
                    <a:pt x="1596192" y="750554"/>
                    <a:pt x="1594656" y="751322"/>
                    <a:pt x="1593121" y="752005"/>
                  </a:cubicBezTo>
                  <a:lnTo>
                    <a:pt x="1594059" y="749701"/>
                  </a:lnTo>
                  <a:close/>
                  <a:moveTo>
                    <a:pt x="1591329" y="752773"/>
                  </a:moveTo>
                  <a:cubicBezTo>
                    <a:pt x="1588343" y="754139"/>
                    <a:pt x="1585357" y="755590"/>
                    <a:pt x="1582371" y="756955"/>
                  </a:cubicBezTo>
                  <a:lnTo>
                    <a:pt x="1583992" y="753200"/>
                  </a:lnTo>
                  <a:cubicBezTo>
                    <a:pt x="1586893" y="752176"/>
                    <a:pt x="1589708" y="751152"/>
                    <a:pt x="1592609" y="750128"/>
                  </a:cubicBezTo>
                  <a:lnTo>
                    <a:pt x="1591329" y="752773"/>
                  </a:lnTo>
                  <a:close/>
                  <a:moveTo>
                    <a:pt x="1610184" y="736216"/>
                  </a:moveTo>
                  <a:lnTo>
                    <a:pt x="1610184" y="736216"/>
                  </a:lnTo>
                  <a:cubicBezTo>
                    <a:pt x="1610184" y="736216"/>
                    <a:pt x="1610013" y="736216"/>
                    <a:pt x="1610013" y="736216"/>
                  </a:cubicBezTo>
                  <a:lnTo>
                    <a:pt x="1609843" y="736216"/>
                  </a:lnTo>
                  <a:cubicBezTo>
                    <a:pt x="1609843" y="736216"/>
                    <a:pt x="1609843" y="736216"/>
                    <a:pt x="1609843" y="736216"/>
                  </a:cubicBezTo>
                  <a:cubicBezTo>
                    <a:pt x="1602164" y="739459"/>
                    <a:pt x="1594571" y="742788"/>
                    <a:pt x="1586893" y="746116"/>
                  </a:cubicBezTo>
                  <a:lnTo>
                    <a:pt x="1588002" y="743471"/>
                  </a:lnTo>
                  <a:cubicBezTo>
                    <a:pt x="1594998" y="740739"/>
                    <a:pt x="1601909" y="737923"/>
                    <a:pt x="1608904" y="735192"/>
                  </a:cubicBezTo>
                  <a:cubicBezTo>
                    <a:pt x="1610355" y="735192"/>
                    <a:pt x="1611720" y="735106"/>
                    <a:pt x="1613170" y="735021"/>
                  </a:cubicBezTo>
                  <a:cubicBezTo>
                    <a:pt x="1612146" y="735362"/>
                    <a:pt x="1611122" y="735789"/>
                    <a:pt x="1610184" y="736130"/>
                  </a:cubicBezTo>
                  <a:close/>
                  <a:moveTo>
                    <a:pt x="1580152" y="738776"/>
                  </a:moveTo>
                  <a:cubicBezTo>
                    <a:pt x="1580835" y="738606"/>
                    <a:pt x="1581518" y="738520"/>
                    <a:pt x="1582200" y="738350"/>
                  </a:cubicBezTo>
                  <a:cubicBezTo>
                    <a:pt x="1581432" y="738606"/>
                    <a:pt x="1580750" y="738947"/>
                    <a:pt x="1579982" y="739288"/>
                  </a:cubicBezTo>
                  <a:lnTo>
                    <a:pt x="1580152" y="738776"/>
                  </a:lnTo>
                  <a:close/>
                  <a:moveTo>
                    <a:pt x="1561980" y="738691"/>
                  </a:moveTo>
                  <a:cubicBezTo>
                    <a:pt x="1563772" y="738094"/>
                    <a:pt x="1565649" y="737496"/>
                    <a:pt x="1567440" y="736899"/>
                  </a:cubicBezTo>
                  <a:cubicBezTo>
                    <a:pt x="1566673" y="738350"/>
                    <a:pt x="1565904" y="739800"/>
                    <a:pt x="1565137" y="741251"/>
                  </a:cubicBezTo>
                  <a:cubicBezTo>
                    <a:pt x="1564283" y="742958"/>
                    <a:pt x="1563345" y="744751"/>
                    <a:pt x="1562492" y="746458"/>
                  </a:cubicBezTo>
                  <a:cubicBezTo>
                    <a:pt x="1560956" y="747140"/>
                    <a:pt x="1559420" y="747738"/>
                    <a:pt x="1557885" y="748421"/>
                  </a:cubicBezTo>
                  <a:cubicBezTo>
                    <a:pt x="1559250" y="745177"/>
                    <a:pt x="1560529" y="741934"/>
                    <a:pt x="1561895" y="738691"/>
                  </a:cubicBezTo>
                  <a:close/>
                  <a:moveTo>
                    <a:pt x="1567099" y="742019"/>
                  </a:moveTo>
                  <a:cubicBezTo>
                    <a:pt x="1567867" y="740056"/>
                    <a:pt x="1568635" y="738179"/>
                    <a:pt x="1569403" y="736301"/>
                  </a:cubicBezTo>
                  <a:cubicBezTo>
                    <a:pt x="1573583" y="734936"/>
                    <a:pt x="1577849" y="733570"/>
                    <a:pt x="1582030" y="732290"/>
                  </a:cubicBezTo>
                  <a:lnTo>
                    <a:pt x="1578531" y="739886"/>
                  </a:lnTo>
                  <a:cubicBezTo>
                    <a:pt x="1574351" y="741593"/>
                    <a:pt x="1570085" y="743300"/>
                    <a:pt x="1565904" y="745092"/>
                  </a:cubicBezTo>
                  <a:cubicBezTo>
                    <a:pt x="1566246" y="744068"/>
                    <a:pt x="1566673" y="743044"/>
                    <a:pt x="1567014" y="742105"/>
                  </a:cubicBezTo>
                  <a:close/>
                  <a:moveTo>
                    <a:pt x="1574777" y="748165"/>
                  </a:moveTo>
                  <a:lnTo>
                    <a:pt x="1573583" y="750640"/>
                  </a:lnTo>
                  <a:cubicBezTo>
                    <a:pt x="1573327" y="751237"/>
                    <a:pt x="1572986" y="751835"/>
                    <a:pt x="1572730" y="752432"/>
                  </a:cubicBezTo>
                  <a:cubicBezTo>
                    <a:pt x="1568891" y="754139"/>
                    <a:pt x="1565137" y="755761"/>
                    <a:pt x="1561298" y="757468"/>
                  </a:cubicBezTo>
                  <a:cubicBezTo>
                    <a:pt x="1561980" y="755675"/>
                    <a:pt x="1562577" y="753883"/>
                    <a:pt x="1563260" y="752091"/>
                  </a:cubicBezTo>
                  <a:cubicBezTo>
                    <a:pt x="1567099" y="750810"/>
                    <a:pt x="1570853" y="749445"/>
                    <a:pt x="1574692" y="748165"/>
                  </a:cubicBezTo>
                  <a:close/>
                  <a:moveTo>
                    <a:pt x="1576996" y="747396"/>
                  </a:moveTo>
                  <a:cubicBezTo>
                    <a:pt x="1580494" y="746201"/>
                    <a:pt x="1583992" y="745007"/>
                    <a:pt x="1587405" y="743812"/>
                  </a:cubicBezTo>
                  <a:lnTo>
                    <a:pt x="1587405" y="743812"/>
                  </a:lnTo>
                  <a:cubicBezTo>
                    <a:pt x="1587405" y="743812"/>
                    <a:pt x="1587405" y="743812"/>
                    <a:pt x="1587405" y="743812"/>
                  </a:cubicBezTo>
                  <a:lnTo>
                    <a:pt x="1587405" y="743812"/>
                  </a:lnTo>
                  <a:cubicBezTo>
                    <a:pt x="1587405" y="743812"/>
                    <a:pt x="1587405" y="743812"/>
                    <a:pt x="1587405" y="743812"/>
                  </a:cubicBezTo>
                  <a:cubicBezTo>
                    <a:pt x="1587405" y="743812"/>
                    <a:pt x="1587405" y="743812"/>
                    <a:pt x="1587405" y="743812"/>
                  </a:cubicBezTo>
                  <a:lnTo>
                    <a:pt x="1585954" y="746628"/>
                  </a:lnTo>
                  <a:cubicBezTo>
                    <a:pt x="1582456" y="748165"/>
                    <a:pt x="1578958" y="749701"/>
                    <a:pt x="1575460" y="751237"/>
                  </a:cubicBezTo>
                  <a:lnTo>
                    <a:pt x="1576825" y="747396"/>
                  </a:lnTo>
                  <a:close/>
                  <a:moveTo>
                    <a:pt x="1582371" y="753798"/>
                  </a:moveTo>
                  <a:lnTo>
                    <a:pt x="1580238" y="757980"/>
                  </a:lnTo>
                  <a:cubicBezTo>
                    <a:pt x="1577337" y="759345"/>
                    <a:pt x="1574436" y="760711"/>
                    <a:pt x="1571536" y="762076"/>
                  </a:cubicBezTo>
                  <a:cubicBezTo>
                    <a:pt x="1572132" y="760369"/>
                    <a:pt x="1572815" y="758663"/>
                    <a:pt x="1573412" y="756955"/>
                  </a:cubicBezTo>
                  <a:cubicBezTo>
                    <a:pt x="1576398" y="755931"/>
                    <a:pt x="1579385" y="754822"/>
                    <a:pt x="1582371" y="753798"/>
                  </a:cubicBezTo>
                  <a:close/>
                  <a:moveTo>
                    <a:pt x="1579470" y="763783"/>
                  </a:moveTo>
                  <a:cubicBezTo>
                    <a:pt x="1582115" y="762759"/>
                    <a:pt x="1584760" y="761735"/>
                    <a:pt x="1587405" y="760711"/>
                  </a:cubicBezTo>
                  <a:lnTo>
                    <a:pt x="1586636" y="762247"/>
                  </a:lnTo>
                  <a:cubicBezTo>
                    <a:pt x="1586125" y="763271"/>
                    <a:pt x="1585698" y="764210"/>
                    <a:pt x="1585186" y="765234"/>
                  </a:cubicBezTo>
                  <a:cubicBezTo>
                    <a:pt x="1582456" y="766770"/>
                    <a:pt x="1579726" y="768222"/>
                    <a:pt x="1576996" y="769758"/>
                  </a:cubicBezTo>
                  <a:cubicBezTo>
                    <a:pt x="1577678" y="768136"/>
                    <a:pt x="1578276" y="766600"/>
                    <a:pt x="1578958" y="764978"/>
                  </a:cubicBezTo>
                  <a:lnTo>
                    <a:pt x="1579470" y="763783"/>
                  </a:lnTo>
                  <a:close/>
                  <a:moveTo>
                    <a:pt x="1588599" y="763015"/>
                  </a:moveTo>
                  <a:lnTo>
                    <a:pt x="1589879" y="759772"/>
                  </a:lnTo>
                  <a:cubicBezTo>
                    <a:pt x="1594571" y="757980"/>
                    <a:pt x="1599349" y="756102"/>
                    <a:pt x="1604042" y="754224"/>
                  </a:cubicBezTo>
                  <a:cubicBezTo>
                    <a:pt x="1603785" y="754651"/>
                    <a:pt x="1603530" y="755078"/>
                    <a:pt x="1603273" y="755590"/>
                  </a:cubicBezTo>
                  <a:cubicBezTo>
                    <a:pt x="1598325" y="758236"/>
                    <a:pt x="1593291" y="760881"/>
                    <a:pt x="1588343" y="763527"/>
                  </a:cubicBezTo>
                  <a:cubicBezTo>
                    <a:pt x="1588343" y="763357"/>
                    <a:pt x="1588514" y="763186"/>
                    <a:pt x="1588514" y="763015"/>
                  </a:cubicBezTo>
                  <a:close/>
                  <a:moveTo>
                    <a:pt x="1648321" y="733741"/>
                  </a:moveTo>
                  <a:cubicBezTo>
                    <a:pt x="1649003" y="733741"/>
                    <a:pt x="1649771" y="733741"/>
                    <a:pt x="1650454" y="733741"/>
                  </a:cubicBezTo>
                  <a:cubicBezTo>
                    <a:pt x="1643543" y="736642"/>
                    <a:pt x="1636632" y="739544"/>
                    <a:pt x="1629722" y="742532"/>
                  </a:cubicBezTo>
                  <a:cubicBezTo>
                    <a:pt x="1635865" y="739630"/>
                    <a:pt x="1642093" y="736642"/>
                    <a:pt x="1648236" y="733741"/>
                  </a:cubicBezTo>
                  <a:close/>
                  <a:moveTo>
                    <a:pt x="1652160" y="731863"/>
                  </a:moveTo>
                  <a:cubicBezTo>
                    <a:pt x="1657109" y="729473"/>
                    <a:pt x="1662143" y="727084"/>
                    <a:pt x="1667091" y="724694"/>
                  </a:cubicBezTo>
                  <a:lnTo>
                    <a:pt x="1674087" y="721365"/>
                  </a:lnTo>
                  <a:cubicBezTo>
                    <a:pt x="1676305" y="721365"/>
                    <a:pt x="1678438" y="721536"/>
                    <a:pt x="1680656" y="721621"/>
                  </a:cubicBezTo>
                  <a:cubicBezTo>
                    <a:pt x="1671698" y="725120"/>
                    <a:pt x="1662825" y="728620"/>
                    <a:pt x="1653952" y="732204"/>
                  </a:cubicBezTo>
                  <a:cubicBezTo>
                    <a:pt x="1653355" y="732034"/>
                    <a:pt x="1652757" y="731948"/>
                    <a:pt x="1652160" y="731778"/>
                  </a:cubicBezTo>
                  <a:close/>
                  <a:moveTo>
                    <a:pt x="1666408" y="722731"/>
                  </a:moveTo>
                  <a:cubicBezTo>
                    <a:pt x="1659498" y="725376"/>
                    <a:pt x="1652672" y="727937"/>
                    <a:pt x="1645761" y="730583"/>
                  </a:cubicBezTo>
                  <a:cubicBezTo>
                    <a:pt x="1644567" y="730327"/>
                    <a:pt x="1643373" y="730156"/>
                    <a:pt x="1642178" y="729985"/>
                  </a:cubicBezTo>
                  <a:cubicBezTo>
                    <a:pt x="1648662" y="727084"/>
                    <a:pt x="1655232" y="724267"/>
                    <a:pt x="1661716" y="721365"/>
                  </a:cubicBezTo>
                  <a:cubicBezTo>
                    <a:pt x="1664531" y="721365"/>
                    <a:pt x="1667347" y="721365"/>
                    <a:pt x="1670162" y="721365"/>
                  </a:cubicBezTo>
                  <a:lnTo>
                    <a:pt x="1666408" y="722816"/>
                  </a:lnTo>
                  <a:close/>
                  <a:moveTo>
                    <a:pt x="1631002" y="728535"/>
                  </a:moveTo>
                  <a:cubicBezTo>
                    <a:pt x="1629551" y="728449"/>
                    <a:pt x="1628101" y="728279"/>
                    <a:pt x="1626650" y="728193"/>
                  </a:cubicBezTo>
                  <a:cubicBezTo>
                    <a:pt x="1631770" y="726145"/>
                    <a:pt x="1636888" y="724182"/>
                    <a:pt x="1642093" y="722219"/>
                  </a:cubicBezTo>
                  <a:cubicBezTo>
                    <a:pt x="1644737" y="721963"/>
                    <a:pt x="1647382" y="721792"/>
                    <a:pt x="1650027" y="721707"/>
                  </a:cubicBezTo>
                  <a:cubicBezTo>
                    <a:pt x="1643714" y="723926"/>
                    <a:pt x="1637315" y="726230"/>
                    <a:pt x="1631002" y="728535"/>
                  </a:cubicBezTo>
                  <a:close/>
                  <a:moveTo>
                    <a:pt x="1620678" y="702930"/>
                  </a:moveTo>
                  <a:lnTo>
                    <a:pt x="1620678" y="702930"/>
                  </a:lnTo>
                  <a:cubicBezTo>
                    <a:pt x="1620678" y="702930"/>
                    <a:pt x="1620593" y="702930"/>
                    <a:pt x="1620593" y="702930"/>
                  </a:cubicBezTo>
                  <a:lnTo>
                    <a:pt x="1620508" y="702930"/>
                  </a:lnTo>
                  <a:cubicBezTo>
                    <a:pt x="1620508" y="702930"/>
                    <a:pt x="1620508" y="702930"/>
                    <a:pt x="1620508" y="702930"/>
                  </a:cubicBezTo>
                  <a:cubicBezTo>
                    <a:pt x="1613682" y="703783"/>
                    <a:pt x="1606857" y="704978"/>
                    <a:pt x="1600117" y="706344"/>
                  </a:cubicBezTo>
                  <a:cubicBezTo>
                    <a:pt x="1608392" y="703527"/>
                    <a:pt x="1616754" y="700711"/>
                    <a:pt x="1625200" y="698151"/>
                  </a:cubicBezTo>
                  <a:cubicBezTo>
                    <a:pt x="1631258" y="698236"/>
                    <a:pt x="1637230" y="698663"/>
                    <a:pt x="1643287" y="699345"/>
                  </a:cubicBezTo>
                  <a:cubicBezTo>
                    <a:pt x="1637315" y="700369"/>
                    <a:pt x="1631343" y="701564"/>
                    <a:pt x="1625456" y="702759"/>
                  </a:cubicBezTo>
                  <a:cubicBezTo>
                    <a:pt x="1623920" y="702759"/>
                    <a:pt x="1622384" y="702930"/>
                    <a:pt x="1620849" y="703015"/>
                  </a:cubicBezTo>
                  <a:close/>
                  <a:moveTo>
                    <a:pt x="1558908" y="753542"/>
                  </a:moveTo>
                  <a:cubicBezTo>
                    <a:pt x="1557885" y="755675"/>
                    <a:pt x="1556861" y="757724"/>
                    <a:pt x="1555837" y="759857"/>
                  </a:cubicBezTo>
                  <a:cubicBezTo>
                    <a:pt x="1554813" y="760369"/>
                    <a:pt x="1553704" y="760796"/>
                    <a:pt x="1552680" y="761308"/>
                  </a:cubicBezTo>
                  <a:cubicBezTo>
                    <a:pt x="1553533" y="759175"/>
                    <a:pt x="1554387" y="757041"/>
                    <a:pt x="1555240" y="754822"/>
                  </a:cubicBezTo>
                  <a:cubicBezTo>
                    <a:pt x="1556434" y="754395"/>
                    <a:pt x="1557629" y="753968"/>
                    <a:pt x="1558908" y="753542"/>
                  </a:cubicBezTo>
                  <a:close/>
                  <a:moveTo>
                    <a:pt x="1559676" y="761820"/>
                  </a:moveTo>
                  <a:cubicBezTo>
                    <a:pt x="1563089" y="760625"/>
                    <a:pt x="1566502" y="759431"/>
                    <a:pt x="1569915" y="758150"/>
                  </a:cubicBezTo>
                  <a:cubicBezTo>
                    <a:pt x="1568976" y="760113"/>
                    <a:pt x="1568037" y="762162"/>
                    <a:pt x="1567099" y="764125"/>
                  </a:cubicBezTo>
                  <a:cubicBezTo>
                    <a:pt x="1563772" y="765746"/>
                    <a:pt x="1560444" y="767283"/>
                    <a:pt x="1557202" y="768904"/>
                  </a:cubicBezTo>
                  <a:cubicBezTo>
                    <a:pt x="1558055" y="766514"/>
                    <a:pt x="1558823" y="764210"/>
                    <a:pt x="1559676" y="761820"/>
                  </a:cubicBezTo>
                  <a:close/>
                  <a:moveTo>
                    <a:pt x="1569488" y="767453"/>
                  </a:moveTo>
                  <a:cubicBezTo>
                    <a:pt x="1571877" y="766514"/>
                    <a:pt x="1574265" y="765661"/>
                    <a:pt x="1576654" y="764722"/>
                  </a:cubicBezTo>
                  <a:cubicBezTo>
                    <a:pt x="1575460" y="767112"/>
                    <a:pt x="1574265" y="769416"/>
                    <a:pt x="1573071" y="771806"/>
                  </a:cubicBezTo>
                  <a:cubicBezTo>
                    <a:pt x="1570853" y="773001"/>
                    <a:pt x="1568720" y="774281"/>
                    <a:pt x="1566502" y="775476"/>
                  </a:cubicBezTo>
                  <a:cubicBezTo>
                    <a:pt x="1567525" y="772745"/>
                    <a:pt x="1568464" y="770099"/>
                    <a:pt x="1569488" y="767368"/>
                  </a:cubicBezTo>
                  <a:close/>
                  <a:moveTo>
                    <a:pt x="1570511" y="776842"/>
                  </a:moveTo>
                  <a:cubicBezTo>
                    <a:pt x="1567099" y="783584"/>
                    <a:pt x="1563772" y="790412"/>
                    <a:pt x="1560444" y="797155"/>
                  </a:cubicBezTo>
                  <a:lnTo>
                    <a:pt x="1557714" y="798606"/>
                  </a:lnTo>
                  <a:cubicBezTo>
                    <a:pt x="1560188" y="792204"/>
                    <a:pt x="1562662" y="785803"/>
                    <a:pt x="1565051" y="779402"/>
                  </a:cubicBezTo>
                  <a:cubicBezTo>
                    <a:pt x="1566843" y="778549"/>
                    <a:pt x="1568720" y="777695"/>
                    <a:pt x="1570511" y="776842"/>
                  </a:cubicBezTo>
                  <a:close/>
                  <a:moveTo>
                    <a:pt x="1574863" y="774793"/>
                  </a:moveTo>
                  <a:cubicBezTo>
                    <a:pt x="1577252" y="773684"/>
                    <a:pt x="1579726" y="772574"/>
                    <a:pt x="1582115" y="771465"/>
                  </a:cubicBezTo>
                  <a:cubicBezTo>
                    <a:pt x="1579129" y="777781"/>
                    <a:pt x="1576143" y="784011"/>
                    <a:pt x="1573157" y="790327"/>
                  </a:cubicBezTo>
                  <a:cubicBezTo>
                    <a:pt x="1571194" y="791351"/>
                    <a:pt x="1569317" y="792375"/>
                    <a:pt x="1567355" y="793485"/>
                  </a:cubicBezTo>
                  <a:cubicBezTo>
                    <a:pt x="1569829" y="787254"/>
                    <a:pt x="1572303" y="781024"/>
                    <a:pt x="1574863" y="774793"/>
                  </a:cubicBezTo>
                  <a:close/>
                  <a:moveTo>
                    <a:pt x="1585869" y="769758"/>
                  </a:moveTo>
                  <a:cubicBezTo>
                    <a:pt x="1590049" y="767795"/>
                    <a:pt x="1594315" y="765917"/>
                    <a:pt x="1598496" y="764040"/>
                  </a:cubicBezTo>
                  <a:cubicBezTo>
                    <a:pt x="1595339" y="769928"/>
                    <a:pt x="1592182" y="775817"/>
                    <a:pt x="1589196" y="781792"/>
                  </a:cubicBezTo>
                  <a:cubicBezTo>
                    <a:pt x="1585869" y="783584"/>
                    <a:pt x="1582627" y="785291"/>
                    <a:pt x="1579299" y="787083"/>
                  </a:cubicBezTo>
                  <a:cubicBezTo>
                    <a:pt x="1581432" y="781280"/>
                    <a:pt x="1583651" y="775561"/>
                    <a:pt x="1585869" y="769758"/>
                  </a:cubicBezTo>
                  <a:close/>
                  <a:moveTo>
                    <a:pt x="1702583" y="730753"/>
                  </a:moveTo>
                  <a:cubicBezTo>
                    <a:pt x="1702839" y="731351"/>
                    <a:pt x="1703095" y="731863"/>
                    <a:pt x="1703350" y="732461"/>
                  </a:cubicBezTo>
                  <a:cubicBezTo>
                    <a:pt x="1703095" y="732973"/>
                    <a:pt x="1702839" y="733485"/>
                    <a:pt x="1702583" y="733997"/>
                  </a:cubicBezTo>
                  <a:cubicBezTo>
                    <a:pt x="1681595" y="743471"/>
                    <a:pt x="1660607" y="752944"/>
                    <a:pt x="1639874" y="762930"/>
                  </a:cubicBezTo>
                  <a:cubicBezTo>
                    <a:pt x="1660692" y="752091"/>
                    <a:pt x="1681424" y="740910"/>
                    <a:pt x="1702071" y="729815"/>
                  </a:cubicBezTo>
                  <a:cubicBezTo>
                    <a:pt x="1702241" y="730156"/>
                    <a:pt x="1702412" y="730412"/>
                    <a:pt x="1702583" y="730753"/>
                  </a:cubicBezTo>
                  <a:close/>
                  <a:moveTo>
                    <a:pt x="1710944" y="752005"/>
                  </a:moveTo>
                  <a:cubicBezTo>
                    <a:pt x="1710944" y="752005"/>
                    <a:pt x="1711285" y="752005"/>
                    <a:pt x="1711200" y="752005"/>
                  </a:cubicBezTo>
                  <a:cubicBezTo>
                    <a:pt x="1709749" y="746201"/>
                    <a:pt x="1708128" y="740312"/>
                    <a:pt x="1706166" y="734594"/>
                  </a:cubicBezTo>
                  <a:lnTo>
                    <a:pt x="1709579" y="732802"/>
                  </a:lnTo>
                  <a:cubicBezTo>
                    <a:pt x="1712394" y="736386"/>
                    <a:pt x="1714954" y="740056"/>
                    <a:pt x="1717257" y="743812"/>
                  </a:cubicBezTo>
                  <a:cubicBezTo>
                    <a:pt x="1716831" y="747140"/>
                    <a:pt x="1716319" y="750384"/>
                    <a:pt x="1715721" y="753712"/>
                  </a:cubicBezTo>
                  <a:lnTo>
                    <a:pt x="1708811" y="757724"/>
                  </a:lnTo>
                  <a:cubicBezTo>
                    <a:pt x="1703350" y="760796"/>
                    <a:pt x="1697975" y="763954"/>
                    <a:pt x="1692515" y="767027"/>
                  </a:cubicBezTo>
                  <a:cubicBezTo>
                    <a:pt x="1693198" y="764978"/>
                    <a:pt x="1693880" y="763015"/>
                    <a:pt x="1694478" y="760967"/>
                  </a:cubicBezTo>
                  <a:lnTo>
                    <a:pt x="1707104" y="754310"/>
                  </a:lnTo>
                  <a:cubicBezTo>
                    <a:pt x="1707104" y="754310"/>
                    <a:pt x="1707104" y="753968"/>
                    <a:pt x="1706934" y="754054"/>
                  </a:cubicBezTo>
                  <a:lnTo>
                    <a:pt x="1694989" y="759260"/>
                  </a:lnTo>
                  <a:cubicBezTo>
                    <a:pt x="1697122" y="752944"/>
                    <a:pt x="1699255" y="746628"/>
                    <a:pt x="1701474" y="740398"/>
                  </a:cubicBezTo>
                  <a:cubicBezTo>
                    <a:pt x="1701986" y="739032"/>
                    <a:pt x="1702497" y="737667"/>
                    <a:pt x="1703009" y="736301"/>
                  </a:cubicBezTo>
                  <a:cubicBezTo>
                    <a:pt x="1703521" y="736045"/>
                    <a:pt x="1704033" y="735704"/>
                    <a:pt x="1704545" y="735448"/>
                  </a:cubicBezTo>
                  <a:cubicBezTo>
                    <a:pt x="1706849" y="740910"/>
                    <a:pt x="1708896" y="746458"/>
                    <a:pt x="1710773" y="752091"/>
                  </a:cubicBezTo>
                  <a:close/>
                  <a:moveTo>
                    <a:pt x="1708128" y="812944"/>
                  </a:moveTo>
                  <a:lnTo>
                    <a:pt x="1705995" y="817041"/>
                  </a:lnTo>
                  <a:cubicBezTo>
                    <a:pt x="1705995" y="817041"/>
                    <a:pt x="1705569" y="817382"/>
                    <a:pt x="1705398" y="817467"/>
                  </a:cubicBezTo>
                  <a:cubicBezTo>
                    <a:pt x="1705825" y="816273"/>
                    <a:pt x="1706337" y="815163"/>
                    <a:pt x="1706763" y="813968"/>
                  </a:cubicBezTo>
                  <a:cubicBezTo>
                    <a:pt x="1707190" y="813627"/>
                    <a:pt x="1707702" y="813286"/>
                    <a:pt x="1708128" y="812944"/>
                  </a:cubicBezTo>
                  <a:close/>
                  <a:moveTo>
                    <a:pt x="1710517" y="811152"/>
                  </a:moveTo>
                  <a:cubicBezTo>
                    <a:pt x="1711797" y="810213"/>
                    <a:pt x="1712991" y="809274"/>
                    <a:pt x="1714271" y="808335"/>
                  </a:cubicBezTo>
                  <a:lnTo>
                    <a:pt x="1727752" y="798179"/>
                  </a:lnTo>
                  <a:cubicBezTo>
                    <a:pt x="1727325" y="799118"/>
                    <a:pt x="1726983" y="800056"/>
                    <a:pt x="1726557" y="800995"/>
                  </a:cubicBezTo>
                  <a:cubicBezTo>
                    <a:pt x="1723315" y="803556"/>
                    <a:pt x="1720158" y="806201"/>
                    <a:pt x="1716916" y="808677"/>
                  </a:cubicBezTo>
                  <a:cubicBezTo>
                    <a:pt x="1714357" y="810640"/>
                    <a:pt x="1711712" y="812603"/>
                    <a:pt x="1709152" y="814566"/>
                  </a:cubicBezTo>
                  <a:lnTo>
                    <a:pt x="1710603" y="811066"/>
                  </a:lnTo>
                  <a:close/>
                  <a:moveTo>
                    <a:pt x="1703521" y="818833"/>
                  </a:moveTo>
                  <a:cubicBezTo>
                    <a:pt x="1699426" y="821906"/>
                    <a:pt x="1695331" y="824893"/>
                    <a:pt x="1691235" y="827880"/>
                  </a:cubicBezTo>
                  <a:lnTo>
                    <a:pt x="1693198" y="823954"/>
                  </a:lnTo>
                  <a:cubicBezTo>
                    <a:pt x="1696952" y="821223"/>
                    <a:pt x="1700620" y="818492"/>
                    <a:pt x="1704289" y="815761"/>
                  </a:cubicBezTo>
                  <a:cubicBezTo>
                    <a:pt x="1704033" y="816785"/>
                    <a:pt x="1703777" y="817809"/>
                    <a:pt x="1703521" y="818833"/>
                  </a:cubicBezTo>
                  <a:close/>
                  <a:moveTo>
                    <a:pt x="1707787" y="797837"/>
                  </a:moveTo>
                  <a:cubicBezTo>
                    <a:pt x="1704118" y="799971"/>
                    <a:pt x="1700535" y="802190"/>
                    <a:pt x="1696867" y="804324"/>
                  </a:cubicBezTo>
                  <a:cubicBezTo>
                    <a:pt x="1697720" y="802702"/>
                    <a:pt x="1698573" y="801166"/>
                    <a:pt x="1699426" y="799544"/>
                  </a:cubicBezTo>
                  <a:lnTo>
                    <a:pt x="1701133" y="796557"/>
                  </a:lnTo>
                  <a:cubicBezTo>
                    <a:pt x="1703692" y="794765"/>
                    <a:pt x="1706251" y="792887"/>
                    <a:pt x="1708811" y="791095"/>
                  </a:cubicBezTo>
                  <a:cubicBezTo>
                    <a:pt x="1708470" y="793314"/>
                    <a:pt x="1708128" y="795618"/>
                    <a:pt x="1707787" y="797837"/>
                  </a:cubicBezTo>
                  <a:close/>
                  <a:moveTo>
                    <a:pt x="1650113" y="809360"/>
                  </a:moveTo>
                  <a:cubicBezTo>
                    <a:pt x="1647980" y="810725"/>
                    <a:pt x="1645932" y="812005"/>
                    <a:pt x="1643799" y="813371"/>
                  </a:cubicBezTo>
                  <a:lnTo>
                    <a:pt x="1650710" y="797752"/>
                  </a:lnTo>
                  <a:cubicBezTo>
                    <a:pt x="1655914" y="794594"/>
                    <a:pt x="1661033" y="791351"/>
                    <a:pt x="1666152" y="788108"/>
                  </a:cubicBezTo>
                  <a:lnTo>
                    <a:pt x="1664446" y="790924"/>
                  </a:lnTo>
                  <a:cubicBezTo>
                    <a:pt x="1661289" y="796130"/>
                    <a:pt x="1658218" y="801337"/>
                    <a:pt x="1655146" y="806543"/>
                  </a:cubicBezTo>
                  <a:cubicBezTo>
                    <a:pt x="1653611" y="807396"/>
                    <a:pt x="1651990" y="808335"/>
                    <a:pt x="1650454" y="809189"/>
                  </a:cubicBezTo>
                  <a:lnTo>
                    <a:pt x="1650454" y="809189"/>
                  </a:lnTo>
                  <a:cubicBezTo>
                    <a:pt x="1650454" y="809189"/>
                    <a:pt x="1650283" y="809189"/>
                    <a:pt x="1650283" y="809189"/>
                  </a:cubicBezTo>
                  <a:lnTo>
                    <a:pt x="1650113" y="809189"/>
                  </a:lnTo>
                  <a:cubicBezTo>
                    <a:pt x="1650113" y="809189"/>
                    <a:pt x="1650113" y="809274"/>
                    <a:pt x="1650113" y="809274"/>
                  </a:cubicBezTo>
                  <a:close/>
                  <a:moveTo>
                    <a:pt x="1641240" y="795448"/>
                  </a:moveTo>
                  <a:cubicBezTo>
                    <a:pt x="1640301" y="796045"/>
                    <a:pt x="1639278" y="796642"/>
                    <a:pt x="1638339" y="797240"/>
                  </a:cubicBezTo>
                  <a:cubicBezTo>
                    <a:pt x="1639704" y="794509"/>
                    <a:pt x="1641154" y="791778"/>
                    <a:pt x="1642605" y="789047"/>
                  </a:cubicBezTo>
                  <a:cubicBezTo>
                    <a:pt x="1642861" y="788876"/>
                    <a:pt x="1643116" y="788791"/>
                    <a:pt x="1643373" y="788620"/>
                  </a:cubicBezTo>
                  <a:lnTo>
                    <a:pt x="1642690" y="790668"/>
                  </a:lnTo>
                  <a:cubicBezTo>
                    <a:pt x="1642690" y="790668"/>
                    <a:pt x="1642946" y="790839"/>
                    <a:pt x="1642946" y="790753"/>
                  </a:cubicBezTo>
                  <a:lnTo>
                    <a:pt x="1644055" y="788193"/>
                  </a:lnTo>
                  <a:cubicBezTo>
                    <a:pt x="1657706" y="780682"/>
                    <a:pt x="1671272" y="773086"/>
                    <a:pt x="1685007" y="765746"/>
                  </a:cubicBezTo>
                  <a:lnTo>
                    <a:pt x="1687226" y="764552"/>
                  </a:lnTo>
                  <a:cubicBezTo>
                    <a:pt x="1686202" y="766856"/>
                    <a:pt x="1685093" y="769160"/>
                    <a:pt x="1684154" y="771465"/>
                  </a:cubicBezTo>
                  <a:cubicBezTo>
                    <a:pt x="1669992" y="779402"/>
                    <a:pt x="1655744" y="787254"/>
                    <a:pt x="1641495" y="795192"/>
                  </a:cubicBezTo>
                  <a:lnTo>
                    <a:pt x="1641495" y="795192"/>
                  </a:lnTo>
                  <a:cubicBezTo>
                    <a:pt x="1641495" y="795192"/>
                    <a:pt x="1641325" y="795277"/>
                    <a:pt x="1641325" y="795277"/>
                  </a:cubicBezTo>
                  <a:lnTo>
                    <a:pt x="1641154" y="795277"/>
                  </a:lnTo>
                  <a:cubicBezTo>
                    <a:pt x="1641154" y="795277"/>
                    <a:pt x="1641154" y="795362"/>
                    <a:pt x="1641154" y="795362"/>
                  </a:cubicBezTo>
                  <a:close/>
                  <a:moveTo>
                    <a:pt x="1637486" y="771635"/>
                  </a:moveTo>
                  <a:lnTo>
                    <a:pt x="1637486" y="771635"/>
                  </a:lnTo>
                  <a:cubicBezTo>
                    <a:pt x="1637486" y="771635"/>
                    <a:pt x="1637486" y="771635"/>
                    <a:pt x="1637486" y="771635"/>
                  </a:cubicBezTo>
                  <a:lnTo>
                    <a:pt x="1637486" y="771635"/>
                  </a:lnTo>
                  <a:cubicBezTo>
                    <a:pt x="1637486" y="771635"/>
                    <a:pt x="1637486" y="771635"/>
                    <a:pt x="1637486" y="771635"/>
                  </a:cubicBezTo>
                  <a:cubicBezTo>
                    <a:pt x="1658559" y="760199"/>
                    <a:pt x="1679632" y="748847"/>
                    <a:pt x="1700620" y="737411"/>
                  </a:cubicBezTo>
                  <a:cubicBezTo>
                    <a:pt x="1700279" y="738008"/>
                    <a:pt x="1699938" y="738691"/>
                    <a:pt x="1699596" y="739288"/>
                  </a:cubicBezTo>
                  <a:cubicBezTo>
                    <a:pt x="1698487" y="741422"/>
                    <a:pt x="1697463" y="743556"/>
                    <a:pt x="1696354" y="745604"/>
                  </a:cubicBezTo>
                  <a:lnTo>
                    <a:pt x="1679206" y="754139"/>
                  </a:lnTo>
                  <a:cubicBezTo>
                    <a:pt x="1662740" y="762162"/>
                    <a:pt x="1646188" y="769843"/>
                    <a:pt x="1629637" y="777524"/>
                  </a:cubicBezTo>
                  <a:lnTo>
                    <a:pt x="1630404" y="774964"/>
                  </a:lnTo>
                  <a:cubicBezTo>
                    <a:pt x="1632708" y="773855"/>
                    <a:pt x="1635012" y="772745"/>
                    <a:pt x="1637315" y="771635"/>
                  </a:cubicBezTo>
                  <a:close/>
                  <a:moveTo>
                    <a:pt x="1648491" y="778207"/>
                  </a:moveTo>
                  <a:lnTo>
                    <a:pt x="1647127" y="777524"/>
                  </a:lnTo>
                  <a:lnTo>
                    <a:pt x="1644140" y="781963"/>
                  </a:lnTo>
                  <a:cubicBezTo>
                    <a:pt x="1641325" y="783243"/>
                    <a:pt x="1638509" y="784608"/>
                    <a:pt x="1635694" y="785889"/>
                  </a:cubicBezTo>
                  <a:lnTo>
                    <a:pt x="1636803" y="780938"/>
                  </a:lnTo>
                  <a:cubicBezTo>
                    <a:pt x="1651478" y="772916"/>
                    <a:pt x="1665897" y="764552"/>
                    <a:pt x="1680230" y="756017"/>
                  </a:cubicBezTo>
                  <a:lnTo>
                    <a:pt x="1696013" y="746628"/>
                  </a:lnTo>
                  <a:cubicBezTo>
                    <a:pt x="1693454" y="751749"/>
                    <a:pt x="1690894" y="756870"/>
                    <a:pt x="1688505" y="761991"/>
                  </a:cubicBezTo>
                  <a:lnTo>
                    <a:pt x="1684325" y="763869"/>
                  </a:lnTo>
                  <a:cubicBezTo>
                    <a:pt x="1672039" y="769331"/>
                    <a:pt x="1659753" y="774793"/>
                    <a:pt x="1647553" y="780426"/>
                  </a:cubicBezTo>
                  <a:lnTo>
                    <a:pt x="1648491" y="778293"/>
                  </a:lnTo>
                  <a:close/>
                  <a:moveTo>
                    <a:pt x="1636035" y="781365"/>
                  </a:moveTo>
                  <a:lnTo>
                    <a:pt x="1635353" y="786059"/>
                  </a:lnTo>
                  <a:cubicBezTo>
                    <a:pt x="1634670" y="786401"/>
                    <a:pt x="1633987" y="786742"/>
                    <a:pt x="1633305" y="787083"/>
                  </a:cubicBezTo>
                  <a:cubicBezTo>
                    <a:pt x="1634158" y="785206"/>
                    <a:pt x="1635097" y="783328"/>
                    <a:pt x="1635950" y="781450"/>
                  </a:cubicBezTo>
                  <a:cubicBezTo>
                    <a:pt x="1635950" y="781450"/>
                    <a:pt x="1635950" y="781450"/>
                    <a:pt x="1635950" y="781450"/>
                  </a:cubicBezTo>
                  <a:close/>
                  <a:moveTo>
                    <a:pt x="1633903" y="782475"/>
                  </a:moveTo>
                  <a:cubicBezTo>
                    <a:pt x="1632793" y="784438"/>
                    <a:pt x="1631684" y="786401"/>
                    <a:pt x="1630575" y="788364"/>
                  </a:cubicBezTo>
                  <a:cubicBezTo>
                    <a:pt x="1628783" y="789217"/>
                    <a:pt x="1627077" y="790071"/>
                    <a:pt x="1625285" y="790924"/>
                  </a:cubicBezTo>
                  <a:lnTo>
                    <a:pt x="1627248" y="786145"/>
                  </a:lnTo>
                  <a:cubicBezTo>
                    <a:pt x="1629466" y="784950"/>
                    <a:pt x="1631684" y="783755"/>
                    <a:pt x="1633903" y="782560"/>
                  </a:cubicBezTo>
                  <a:close/>
                  <a:moveTo>
                    <a:pt x="1637571" y="791692"/>
                  </a:moveTo>
                  <a:cubicBezTo>
                    <a:pt x="1635524" y="794850"/>
                    <a:pt x="1633476" y="798093"/>
                    <a:pt x="1631428" y="801251"/>
                  </a:cubicBezTo>
                  <a:cubicBezTo>
                    <a:pt x="1629295" y="802532"/>
                    <a:pt x="1627162" y="803812"/>
                    <a:pt x="1625029" y="805177"/>
                  </a:cubicBezTo>
                  <a:cubicBezTo>
                    <a:pt x="1626309" y="802275"/>
                    <a:pt x="1627589" y="799374"/>
                    <a:pt x="1628954" y="796472"/>
                  </a:cubicBezTo>
                  <a:cubicBezTo>
                    <a:pt x="1631854" y="794850"/>
                    <a:pt x="1634670" y="793314"/>
                    <a:pt x="1637571" y="791692"/>
                  </a:cubicBezTo>
                  <a:close/>
                  <a:moveTo>
                    <a:pt x="1663593" y="797155"/>
                  </a:moveTo>
                  <a:lnTo>
                    <a:pt x="1663166" y="798350"/>
                  </a:lnTo>
                  <a:cubicBezTo>
                    <a:pt x="1663166" y="798350"/>
                    <a:pt x="1663422" y="798520"/>
                    <a:pt x="1663422" y="798435"/>
                  </a:cubicBezTo>
                  <a:lnTo>
                    <a:pt x="1669223" y="786059"/>
                  </a:lnTo>
                  <a:cubicBezTo>
                    <a:pt x="1673319" y="783414"/>
                    <a:pt x="1677414" y="780768"/>
                    <a:pt x="1681509" y="778122"/>
                  </a:cubicBezTo>
                  <a:cubicBezTo>
                    <a:pt x="1679803" y="783414"/>
                    <a:pt x="1678182" y="788791"/>
                    <a:pt x="1676646" y="794253"/>
                  </a:cubicBezTo>
                  <a:cubicBezTo>
                    <a:pt x="1671272" y="797325"/>
                    <a:pt x="1665897" y="800398"/>
                    <a:pt x="1660521" y="803385"/>
                  </a:cubicBezTo>
                  <a:cubicBezTo>
                    <a:pt x="1661545" y="801337"/>
                    <a:pt x="1662569" y="799288"/>
                    <a:pt x="1663593" y="797155"/>
                  </a:cubicBezTo>
                  <a:close/>
                  <a:moveTo>
                    <a:pt x="1673489" y="815505"/>
                  </a:moveTo>
                  <a:cubicBezTo>
                    <a:pt x="1673489" y="815505"/>
                    <a:pt x="1673063" y="816187"/>
                    <a:pt x="1672892" y="816443"/>
                  </a:cubicBezTo>
                  <a:cubicBezTo>
                    <a:pt x="1672977" y="816187"/>
                    <a:pt x="1673063" y="815931"/>
                    <a:pt x="1673148" y="815675"/>
                  </a:cubicBezTo>
                  <a:cubicBezTo>
                    <a:pt x="1673234" y="815675"/>
                    <a:pt x="1673319" y="815505"/>
                    <a:pt x="1673489" y="815505"/>
                  </a:cubicBezTo>
                  <a:close/>
                  <a:moveTo>
                    <a:pt x="1674684" y="801593"/>
                  </a:moveTo>
                  <a:cubicBezTo>
                    <a:pt x="1674087" y="803812"/>
                    <a:pt x="1673489" y="806031"/>
                    <a:pt x="1672977" y="808335"/>
                  </a:cubicBezTo>
                  <a:cubicBezTo>
                    <a:pt x="1671442" y="809274"/>
                    <a:pt x="1669906" y="810128"/>
                    <a:pt x="1668371" y="811066"/>
                  </a:cubicBezTo>
                  <a:cubicBezTo>
                    <a:pt x="1669735" y="808421"/>
                    <a:pt x="1671186" y="805689"/>
                    <a:pt x="1672551" y="803044"/>
                  </a:cubicBezTo>
                  <a:cubicBezTo>
                    <a:pt x="1673234" y="802532"/>
                    <a:pt x="1674001" y="802105"/>
                    <a:pt x="1674684" y="801593"/>
                  </a:cubicBezTo>
                  <a:close/>
                  <a:moveTo>
                    <a:pt x="1655232" y="814310"/>
                  </a:moveTo>
                  <a:cubicBezTo>
                    <a:pt x="1660351" y="811066"/>
                    <a:pt x="1665470" y="807738"/>
                    <a:pt x="1670589" y="804409"/>
                  </a:cubicBezTo>
                  <a:cubicBezTo>
                    <a:pt x="1668882" y="806970"/>
                    <a:pt x="1667261" y="809445"/>
                    <a:pt x="1665555" y="812005"/>
                  </a:cubicBezTo>
                  <a:cubicBezTo>
                    <a:pt x="1665299" y="812432"/>
                    <a:pt x="1665043" y="812773"/>
                    <a:pt x="1664787" y="813200"/>
                  </a:cubicBezTo>
                  <a:cubicBezTo>
                    <a:pt x="1663593" y="813883"/>
                    <a:pt x="1662398" y="814651"/>
                    <a:pt x="1661204" y="815334"/>
                  </a:cubicBezTo>
                  <a:lnTo>
                    <a:pt x="1661204" y="815334"/>
                  </a:lnTo>
                  <a:cubicBezTo>
                    <a:pt x="1661204" y="815334"/>
                    <a:pt x="1661033" y="815419"/>
                    <a:pt x="1661033" y="815419"/>
                  </a:cubicBezTo>
                  <a:lnTo>
                    <a:pt x="1660863" y="815419"/>
                  </a:lnTo>
                  <a:cubicBezTo>
                    <a:pt x="1660863" y="815419"/>
                    <a:pt x="1660863" y="815505"/>
                    <a:pt x="1660863" y="815505"/>
                  </a:cubicBezTo>
                  <a:cubicBezTo>
                    <a:pt x="1657877" y="817467"/>
                    <a:pt x="1654805" y="819431"/>
                    <a:pt x="1651819" y="821393"/>
                  </a:cubicBezTo>
                  <a:cubicBezTo>
                    <a:pt x="1652928" y="819004"/>
                    <a:pt x="1654123" y="816699"/>
                    <a:pt x="1655232" y="814310"/>
                  </a:cubicBezTo>
                  <a:close/>
                  <a:moveTo>
                    <a:pt x="1656426" y="826088"/>
                  </a:moveTo>
                  <a:cubicBezTo>
                    <a:pt x="1655402" y="827709"/>
                    <a:pt x="1654378" y="829331"/>
                    <a:pt x="1653355" y="830867"/>
                  </a:cubicBezTo>
                  <a:cubicBezTo>
                    <a:pt x="1650283" y="833086"/>
                    <a:pt x="1647127" y="835220"/>
                    <a:pt x="1644055" y="837439"/>
                  </a:cubicBezTo>
                  <a:cubicBezTo>
                    <a:pt x="1644994" y="835476"/>
                    <a:pt x="1645932" y="833513"/>
                    <a:pt x="1646870" y="831465"/>
                  </a:cubicBezTo>
                  <a:cubicBezTo>
                    <a:pt x="1650027" y="829672"/>
                    <a:pt x="1653184" y="827880"/>
                    <a:pt x="1656341" y="826002"/>
                  </a:cubicBezTo>
                  <a:close/>
                  <a:moveTo>
                    <a:pt x="1662569" y="822503"/>
                  </a:moveTo>
                  <a:cubicBezTo>
                    <a:pt x="1663252" y="822076"/>
                    <a:pt x="1663934" y="821735"/>
                    <a:pt x="1664702" y="821308"/>
                  </a:cubicBezTo>
                  <a:lnTo>
                    <a:pt x="1664702" y="821308"/>
                  </a:lnTo>
                  <a:cubicBezTo>
                    <a:pt x="1664702" y="821308"/>
                    <a:pt x="1664702" y="821308"/>
                    <a:pt x="1664702" y="821308"/>
                  </a:cubicBezTo>
                  <a:lnTo>
                    <a:pt x="1664702" y="821308"/>
                  </a:lnTo>
                  <a:cubicBezTo>
                    <a:pt x="1664702" y="821308"/>
                    <a:pt x="1664702" y="821308"/>
                    <a:pt x="1664702" y="821308"/>
                  </a:cubicBezTo>
                  <a:cubicBezTo>
                    <a:pt x="1666664" y="820028"/>
                    <a:pt x="1668626" y="818662"/>
                    <a:pt x="1670589" y="817382"/>
                  </a:cubicBezTo>
                  <a:cubicBezTo>
                    <a:pt x="1670333" y="818321"/>
                    <a:pt x="1670162" y="819345"/>
                    <a:pt x="1669906" y="820284"/>
                  </a:cubicBezTo>
                  <a:cubicBezTo>
                    <a:pt x="1666920" y="822076"/>
                    <a:pt x="1663934" y="823954"/>
                    <a:pt x="1660948" y="825746"/>
                  </a:cubicBezTo>
                  <a:cubicBezTo>
                    <a:pt x="1661460" y="824722"/>
                    <a:pt x="1661972" y="823613"/>
                    <a:pt x="1662484" y="822588"/>
                  </a:cubicBezTo>
                  <a:close/>
                  <a:moveTo>
                    <a:pt x="1676731" y="814139"/>
                  </a:moveTo>
                  <a:cubicBezTo>
                    <a:pt x="1676731" y="814139"/>
                    <a:pt x="1677158" y="813286"/>
                    <a:pt x="1677329" y="812859"/>
                  </a:cubicBezTo>
                  <a:cubicBezTo>
                    <a:pt x="1683898" y="808421"/>
                    <a:pt x="1690468" y="803897"/>
                    <a:pt x="1697037" y="799288"/>
                  </a:cubicBezTo>
                  <a:cubicBezTo>
                    <a:pt x="1695331" y="801849"/>
                    <a:pt x="1693709" y="804409"/>
                    <a:pt x="1692004" y="806970"/>
                  </a:cubicBezTo>
                  <a:cubicBezTo>
                    <a:pt x="1686458" y="810213"/>
                    <a:pt x="1680912" y="813542"/>
                    <a:pt x="1675367" y="816870"/>
                  </a:cubicBezTo>
                  <a:cubicBezTo>
                    <a:pt x="1675793" y="815931"/>
                    <a:pt x="1676220" y="814992"/>
                    <a:pt x="1676646" y="814054"/>
                  </a:cubicBezTo>
                  <a:close/>
                  <a:moveTo>
                    <a:pt x="1705569" y="788791"/>
                  </a:moveTo>
                  <a:lnTo>
                    <a:pt x="1710346" y="780938"/>
                  </a:lnTo>
                  <a:cubicBezTo>
                    <a:pt x="1710091" y="782731"/>
                    <a:pt x="1709835" y="784608"/>
                    <a:pt x="1709579" y="786401"/>
                  </a:cubicBezTo>
                  <a:cubicBezTo>
                    <a:pt x="1708299" y="787169"/>
                    <a:pt x="1706934" y="788022"/>
                    <a:pt x="1705654" y="788791"/>
                  </a:cubicBezTo>
                  <a:close/>
                  <a:moveTo>
                    <a:pt x="1710346" y="780426"/>
                  </a:moveTo>
                  <a:cubicBezTo>
                    <a:pt x="1710346" y="780426"/>
                    <a:pt x="1710346" y="780426"/>
                    <a:pt x="1710261" y="780426"/>
                  </a:cubicBezTo>
                  <a:lnTo>
                    <a:pt x="1703862" y="789388"/>
                  </a:lnTo>
                  <a:lnTo>
                    <a:pt x="1703350" y="790156"/>
                  </a:lnTo>
                  <a:cubicBezTo>
                    <a:pt x="1696440" y="794338"/>
                    <a:pt x="1689529" y="798435"/>
                    <a:pt x="1682618" y="802617"/>
                  </a:cubicBezTo>
                  <a:cubicBezTo>
                    <a:pt x="1683216" y="801507"/>
                    <a:pt x="1683728" y="800313"/>
                    <a:pt x="1684325" y="799203"/>
                  </a:cubicBezTo>
                  <a:cubicBezTo>
                    <a:pt x="1684325" y="799203"/>
                    <a:pt x="1684069" y="798947"/>
                    <a:pt x="1684069" y="799032"/>
                  </a:cubicBezTo>
                  <a:cubicBezTo>
                    <a:pt x="1683130" y="800483"/>
                    <a:pt x="1682192" y="801934"/>
                    <a:pt x="1681254" y="803385"/>
                  </a:cubicBezTo>
                  <a:cubicBezTo>
                    <a:pt x="1679888" y="804153"/>
                    <a:pt x="1678523" y="805007"/>
                    <a:pt x="1677158" y="805775"/>
                  </a:cubicBezTo>
                  <a:cubicBezTo>
                    <a:pt x="1678267" y="803044"/>
                    <a:pt x="1679376" y="800313"/>
                    <a:pt x="1680571" y="797667"/>
                  </a:cubicBezTo>
                  <a:cubicBezTo>
                    <a:pt x="1690724" y="790839"/>
                    <a:pt x="1700791" y="783926"/>
                    <a:pt x="1710773" y="776842"/>
                  </a:cubicBezTo>
                  <a:lnTo>
                    <a:pt x="1710944" y="776842"/>
                  </a:lnTo>
                  <a:cubicBezTo>
                    <a:pt x="1710773" y="777951"/>
                    <a:pt x="1710603" y="779146"/>
                    <a:pt x="1710432" y="780341"/>
                  </a:cubicBezTo>
                  <a:close/>
                  <a:moveTo>
                    <a:pt x="1709749" y="775135"/>
                  </a:moveTo>
                  <a:cubicBezTo>
                    <a:pt x="1701133" y="780256"/>
                    <a:pt x="1692430" y="785206"/>
                    <a:pt x="1683728" y="790156"/>
                  </a:cubicBezTo>
                  <a:cubicBezTo>
                    <a:pt x="1685434" y="786230"/>
                    <a:pt x="1687055" y="782304"/>
                    <a:pt x="1688676" y="778378"/>
                  </a:cubicBezTo>
                  <a:lnTo>
                    <a:pt x="1688676" y="778378"/>
                  </a:lnTo>
                  <a:cubicBezTo>
                    <a:pt x="1688676" y="778378"/>
                    <a:pt x="1688676" y="778378"/>
                    <a:pt x="1688676" y="778378"/>
                  </a:cubicBezTo>
                  <a:lnTo>
                    <a:pt x="1688676" y="778378"/>
                  </a:lnTo>
                  <a:cubicBezTo>
                    <a:pt x="1688676" y="778378"/>
                    <a:pt x="1688676" y="778378"/>
                    <a:pt x="1688676" y="778378"/>
                  </a:cubicBezTo>
                  <a:cubicBezTo>
                    <a:pt x="1689359" y="776244"/>
                    <a:pt x="1690041" y="774111"/>
                    <a:pt x="1690809" y="771977"/>
                  </a:cubicBezTo>
                  <a:cubicBezTo>
                    <a:pt x="1697122" y="767795"/>
                    <a:pt x="1703436" y="763613"/>
                    <a:pt x="1709749" y="759345"/>
                  </a:cubicBezTo>
                  <a:lnTo>
                    <a:pt x="1715295" y="755590"/>
                  </a:lnTo>
                  <a:cubicBezTo>
                    <a:pt x="1714100" y="761820"/>
                    <a:pt x="1712736" y="767965"/>
                    <a:pt x="1711370" y="774111"/>
                  </a:cubicBezTo>
                  <a:lnTo>
                    <a:pt x="1709664" y="775135"/>
                  </a:lnTo>
                  <a:close/>
                  <a:moveTo>
                    <a:pt x="1631258" y="767027"/>
                  </a:moveTo>
                  <a:lnTo>
                    <a:pt x="1631258" y="767027"/>
                  </a:lnTo>
                  <a:cubicBezTo>
                    <a:pt x="1623152" y="771465"/>
                    <a:pt x="1615047" y="775988"/>
                    <a:pt x="1607027" y="780426"/>
                  </a:cubicBezTo>
                  <a:lnTo>
                    <a:pt x="1608137" y="777695"/>
                  </a:lnTo>
                  <a:cubicBezTo>
                    <a:pt x="1615900" y="774196"/>
                    <a:pt x="1623664" y="770611"/>
                    <a:pt x="1631343" y="767027"/>
                  </a:cubicBezTo>
                  <a:close/>
                  <a:moveTo>
                    <a:pt x="1629807" y="775305"/>
                  </a:moveTo>
                  <a:lnTo>
                    <a:pt x="1629210" y="777781"/>
                  </a:lnTo>
                  <a:cubicBezTo>
                    <a:pt x="1628271" y="778207"/>
                    <a:pt x="1627248" y="778719"/>
                    <a:pt x="1626309" y="779146"/>
                  </a:cubicBezTo>
                  <a:cubicBezTo>
                    <a:pt x="1626821" y="778207"/>
                    <a:pt x="1627333" y="777183"/>
                    <a:pt x="1627845" y="776244"/>
                  </a:cubicBezTo>
                  <a:cubicBezTo>
                    <a:pt x="1628528" y="775903"/>
                    <a:pt x="1629125" y="775647"/>
                    <a:pt x="1629807" y="775305"/>
                  </a:cubicBezTo>
                  <a:close/>
                  <a:moveTo>
                    <a:pt x="1621446" y="814054"/>
                  </a:moveTo>
                  <a:cubicBezTo>
                    <a:pt x="1622641" y="813371"/>
                    <a:pt x="1623920" y="812773"/>
                    <a:pt x="1625115" y="812090"/>
                  </a:cubicBezTo>
                  <a:cubicBezTo>
                    <a:pt x="1621446" y="818406"/>
                    <a:pt x="1617948" y="824893"/>
                    <a:pt x="1614621" y="831379"/>
                  </a:cubicBezTo>
                  <a:lnTo>
                    <a:pt x="1614621" y="831379"/>
                  </a:lnTo>
                  <a:cubicBezTo>
                    <a:pt x="1614621" y="831379"/>
                    <a:pt x="1614621" y="831379"/>
                    <a:pt x="1614621" y="831379"/>
                  </a:cubicBezTo>
                  <a:lnTo>
                    <a:pt x="1614621" y="831379"/>
                  </a:lnTo>
                  <a:cubicBezTo>
                    <a:pt x="1614621" y="831379"/>
                    <a:pt x="1614621" y="831379"/>
                    <a:pt x="1614621" y="831379"/>
                  </a:cubicBezTo>
                  <a:cubicBezTo>
                    <a:pt x="1614621" y="831550"/>
                    <a:pt x="1614535" y="831635"/>
                    <a:pt x="1614450" y="831806"/>
                  </a:cubicBezTo>
                  <a:cubicBezTo>
                    <a:pt x="1614194" y="831977"/>
                    <a:pt x="1614023" y="832062"/>
                    <a:pt x="1613767" y="832233"/>
                  </a:cubicBezTo>
                  <a:cubicBezTo>
                    <a:pt x="1616242" y="826088"/>
                    <a:pt x="1618801" y="820028"/>
                    <a:pt x="1621446" y="813968"/>
                  </a:cubicBezTo>
                  <a:close/>
                  <a:moveTo>
                    <a:pt x="1633134" y="807823"/>
                  </a:moveTo>
                  <a:cubicBezTo>
                    <a:pt x="1637059" y="805689"/>
                    <a:pt x="1640984" y="803556"/>
                    <a:pt x="1644908" y="801422"/>
                  </a:cubicBezTo>
                  <a:lnTo>
                    <a:pt x="1644908" y="801422"/>
                  </a:lnTo>
                  <a:cubicBezTo>
                    <a:pt x="1644908" y="801422"/>
                    <a:pt x="1644908" y="801422"/>
                    <a:pt x="1644908" y="801422"/>
                  </a:cubicBezTo>
                  <a:lnTo>
                    <a:pt x="1644908" y="801422"/>
                  </a:lnTo>
                  <a:cubicBezTo>
                    <a:pt x="1644908" y="801422"/>
                    <a:pt x="1644908" y="801422"/>
                    <a:pt x="1644908" y="801422"/>
                  </a:cubicBezTo>
                  <a:cubicBezTo>
                    <a:pt x="1646529" y="800398"/>
                    <a:pt x="1648150" y="799374"/>
                    <a:pt x="1649857" y="798350"/>
                  </a:cubicBezTo>
                  <a:lnTo>
                    <a:pt x="1641666" y="813115"/>
                  </a:lnTo>
                  <a:cubicBezTo>
                    <a:pt x="1641240" y="813968"/>
                    <a:pt x="1640728" y="814736"/>
                    <a:pt x="1640301" y="815590"/>
                  </a:cubicBezTo>
                  <a:cubicBezTo>
                    <a:pt x="1635182" y="818833"/>
                    <a:pt x="1630063" y="822076"/>
                    <a:pt x="1624944" y="825320"/>
                  </a:cubicBezTo>
                  <a:cubicBezTo>
                    <a:pt x="1627589" y="819516"/>
                    <a:pt x="1630233" y="813627"/>
                    <a:pt x="1633049" y="807909"/>
                  </a:cubicBezTo>
                  <a:close/>
                  <a:moveTo>
                    <a:pt x="1639704" y="823186"/>
                  </a:moveTo>
                  <a:cubicBezTo>
                    <a:pt x="1642519" y="821650"/>
                    <a:pt x="1645335" y="820028"/>
                    <a:pt x="1648150" y="818492"/>
                  </a:cubicBezTo>
                  <a:cubicBezTo>
                    <a:pt x="1646529" y="821308"/>
                    <a:pt x="1644823" y="824210"/>
                    <a:pt x="1643202" y="827112"/>
                  </a:cubicBezTo>
                  <a:cubicBezTo>
                    <a:pt x="1640813" y="828648"/>
                    <a:pt x="1638509" y="830185"/>
                    <a:pt x="1636120" y="831721"/>
                  </a:cubicBezTo>
                  <a:cubicBezTo>
                    <a:pt x="1637315" y="828904"/>
                    <a:pt x="1638509" y="826088"/>
                    <a:pt x="1639704" y="823271"/>
                  </a:cubicBezTo>
                  <a:close/>
                  <a:moveTo>
                    <a:pt x="1637741" y="836842"/>
                  </a:moveTo>
                  <a:cubicBezTo>
                    <a:pt x="1636035" y="839829"/>
                    <a:pt x="1634414" y="842816"/>
                    <a:pt x="1632793" y="845803"/>
                  </a:cubicBezTo>
                  <a:cubicBezTo>
                    <a:pt x="1631599" y="846657"/>
                    <a:pt x="1630404" y="847510"/>
                    <a:pt x="1629210" y="848364"/>
                  </a:cubicBezTo>
                  <a:cubicBezTo>
                    <a:pt x="1630404" y="845377"/>
                    <a:pt x="1631684" y="842475"/>
                    <a:pt x="1632879" y="839488"/>
                  </a:cubicBezTo>
                  <a:cubicBezTo>
                    <a:pt x="1634499" y="838634"/>
                    <a:pt x="1636120" y="837695"/>
                    <a:pt x="1637741" y="836842"/>
                  </a:cubicBezTo>
                  <a:close/>
                  <a:moveTo>
                    <a:pt x="1629039" y="853229"/>
                  </a:moveTo>
                  <a:cubicBezTo>
                    <a:pt x="1627504" y="856557"/>
                    <a:pt x="1625968" y="859800"/>
                    <a:pt x="1624432" y="863129"/>
                  </a:cubicBezTo>
                  <a:cubicBezTo>
                    <a:pt x="1623835" y="863556"/>
                    <a:pt x="1623238" y="863897"/>
                    <a:pt x="1622641" y="864324"/>
                  </a:cubicBezTo>
                  <a:cubicBezTo>
                    <a:pt x="1624005" y="861081"/>
                    <a:pt x="1625285" y="857923"/>
                    <a:pt x="1626650" y="854680"/>
                  </a:cubicBezTo>
                  <a:cubicBezTo>
                    <a:pt x="1627418" y="854167"/>
                    <a:pt x="1628271" y="853741"/>
                    <a:pt x="1629039" y="853229"/>
                  </a:cubicBezTo>
                  <a:close/>
                  <a:moveTo>
                    <a:pt x="1655488" y="837439"/>
                  </a:moveTo>
                  <a:cubicBezTo>
                    <a:pt x="1657962" y="835903"/>
                    <a:pt x="1660521" y="834367"/>
                    <a:pt x="1662995" y="832830"/>
                  </a:cubicBezTo>
                  <a:cubicBezTo>
                    <a:pt x="1662995" y="832830"/>
                    <a:pt x="1662995" y="832830"/>
                    <a:pt x="1662995" y="832830"/>
                  </a:cubicBezTo>
                  <a:cubicBezTo>
                    <a:pt x="1662995" y="832830"/>
                    <a:pt x="1662995" y="832830"/>
                    <a:pt x="1662995" y="832830"/>
                  </a:cubicBezTo>
                  <a:lnTo>
                    <a:pt x="1662995" y="832830"/>
                  </a:lnTo>
                  <a:cubicBezTo>
                    <a:pt x="1662995" y="832830"/>
                    <a:pt x="1662995" y="832830"/>
                    <a:pt x="1662995" y="832830"/>
                  </a:cubicBezTo>
                  <a:cubicBezTo>
                    <a:pt x="1662995" y="832830"/>
                    <a:pt x="1663166" y="832745"/>
                    <a:pt x="1663252" y="832660"/>
                  </a:cubicBezTo>
                  <a:cubicBezTo>
                    <a:pt x="1661972" y="834793"/>
                    <a:pt x="1660777" y="837012"/>
                    <a:pt x="1659583" y="839232"/>
                  </a:cubicBezTo>
                  <a:cubicBezTo>
                    <a:pt x="1657109" y="840938"/>
                    <a:pt x="1654635" y="842560"/>
                    <a:pt x="1652160" y="844267"/>
                  </a:cubicBezTo>
                  <a:cubicBezTo>
                    <a:pt x="1653269" y="841962"/>
                    <a:pt x="1654378" y="839744"/>
                    <a:pt x="1655402" y="837439"/>
                  </a:cubicBezTo>
                  <a:close/>
                  <a:moveTo>
                    <a:pt x="1670759" y="827368"/>
                  </a:moveTo>
                  <a:cubicBezTo>
                    <a:pt x="1676049" y="823613"/>
                    <a:pt x="1681254" y="819857"/>
                    <a:pt x="1686543" y="816102"/>
                  </a:cubicBezTo>
                  <a:cubicBezTo>
                    <a:pt x="1684751" y="819004"/>
                    <a:pt x="1682960" y="821820"/>
                    <a:pt x="1681254" y="824722"/>
                  </a:cubicBezTo>
                  <a:cubicBezTo>
                    <a:pt x="1680912" y="825320"/>
                    <a:pt x="1680485" y="826002"/>
                    <a:pt x="1680144" y="826600"/>
                  </a:cubicBezTo>
                  <a:cubicBezTo>
                    <a:pt x="1676049" y="829075"/>
                    <a:pt x="1671868" y="831550"/>
                    <a:pt x="1667773" y="834025"/>
                  </a:cubicBezTo>
                  <a:cubicBezTo>
                    <a:pt x="1668712" y="831806"/>
                    <a:pt x="1669735" y="829587"/>
                    <a:pt x="1670759" y="827283"/>
                  </a:cubicBezTo>
                  <a:close/>
                  <a:moveTo>
                    <a:pt x="1693368" y="811066"/>
                  </a:moveTo>
                  <a:cubicBezTo>
                    <a:pt x="1698061" y="807652"/>
                    <a:pt x="1702668" y="804239"/>
                    <a:pt x="1707361" y="800910"/>
                  </a:cubicBezTo>
                  <a:cubicBezTo>
                    <a:pt x="1706763" y="804409"/>
                    <a:pt x="1706081" y="807909"/>
                    <a:pt x="1705398" y="811322"/>
                  </a:cubicBezTo>
                  <a:cubicBezTo>
                    <a:pt x="1699596" y="814907"/>
                    <a:pt x="1693709" y="818492"/>
                    <a:pt x="1687908" y="821991"/>
                  </a:cubicBezTo>
                  <a:cubicBezTo>
                    <a:pt x="1689700" y="818321"/>
                    <a:pt x="1691492" y="814736"/>
                    <a:pt x="1693368" y="811066"/>
                  </a:cubicBezTo>
                  <a:close/>
                  <a:moveTo>
                    <a:pt x="1692259" y="824722"/>
                  </a:moveTo>
                  <a:lnTo>
                    <a:pt x="1689785" y="829075"/>
                  </a:lnTo>
                  <a:cubicBezTo>
                    <a:pt x="1687140" y="830953"/>
                    <a:pt x="1684581" y="832830"/>
                    <a:pt x="1681936" y="834708"/>
                  </a:cubicBezTo>
                  <a:cubicBezTo>
                    <a:pt x="1682533" y="833428"/>
                    <a:pt x="1683045" y="832233"/>
                    <a:pt x="1683642" y="830953"/>
                  </a:cubicBezTo>
                  <a:cubicBezTo>
                    <a:pt x="1686543" y="828904"/>
                    <a:pt x="1689444" y="826856"/>
                    <a:pt x="1692259" y="824722"/>
                  </a:cubicBezTo>
                  <a:close/>
                  <a:moveTo>
                    <a:pt x="1686117" y="838378"/>
                  </a:moveTo>
                  <a:cubicBezTo>
                    <a:pt x="1691406" y="833940"/>
                    <a:pt x="1696611" y="829502"/>
                    <a:pt x="1701815" y="824978"/>
                  </a:cubicBezTo>
                  <a:cubicBezTo>
                    <a:pt x="1700620" y="827197"/>
                    <a:pt x="1699426" y="829331"/>
                    <a:pt x="1698317" y="831550"/>
                  </a:cubicBezTo>
                  <a:cubicBezTo>
                    <a:pt x="1693966" y="834452"/>
                    <a:pt x="1689614" y="837439"/>
                    <a:pt x="1685178" y="840341"/>
                  </a:cubicBezTo>
                  <a:lnTo>
                    <a:pt x="1686117" y="838378"/>
                  </a:lnTo>
                  <a:close/>
                  <a:moveTo>
                    <a:pt x="1706592" y="820796"/>
                  </a:moveTo>
                  <a:cubicBezTo>
                    <a:pt x="1710432" y="817382"/>
                    <a:pt x="1714271" y="813883"/>
                    <a:pt x="1718111" y="810469"/>
                  </a:cubicBezTo>
                  <a:cubicBezTo>
                    <a:pt x="1720585" y="808250"/>
                    <a:pt x="1722974" y="806031"/>
                    <a:pt x="1725362" y="803812"/>
                  </a:cubicBezTo>
                  <a:cubicBezTo>
                    <a:pt x="1724082" y="806799"/>
                    <a:pt x="1722803" y="809786"/>
                    <a:pt x="1721523" y="812773"/>
                  </a:cubicBezTo>
                  <a:cubicBezTo>
                    <a:pt x="1719220" y="815163"/>
                    <a:pt x="1717001" y="817553"/>
                    <a:pt x="1714698" y="819943"/>
                  </a:cubicBezTo>
                  <a:lnTo>
                    <a:pt x="1712821" y="821820"/>
                  </a:lnTo>
                  <a:cubicBezTo>
                    <a:pt x="1709749" y="823869"/>
                    <a:pt x="1706678" y="825917"/>
                    <a:pt x="1703607" y="827965"/>
                  </a:cubicBezTo>
                  <a:cubicBezTo>
                    <a:pt x="1704545" y="825576"/>
                    <a:pt x="1705569" y="823186"/>
                    <a:pt x="1706592" y="820796"/>
                  </a:cubicBezTo>
                  <a:close/>
                  <a:moveTo>
                    <a:pt x="1733297" y="800227"/>
                  </a:moveTo>
                  <a:cubicBezTo>
                    <a:pt x="1730140" y="803556"/>
                    <a:pt x="1726983" y="806970"/>
                    <a:pt x="1723827" y="810298"/>
                  </a:cubicBezTo>
                  <a:cubicBezTo>
                    <a:pt x="1724765" y="807738"/>
                    <a:pt x="1725703" y="805177"/>
                    <a:pt x="1726557" y="802702"/>
                  </a:cubicBezTo>
                  <a:cubicBezTo>
                    <a:pt x="1728775" y="800654"/>
                    <a:pt x="1730994" y="798606"/>
                    <a:pt x="1733127" y="796557"/>
                  </a:cubicBezTo>
                  <a:cubicBezTo>
                    <a:pt x="1733127" y="797837"/>
                    <a:pt x="1733127" y="799032"/>
                    <a:pt x="1733211" y="800313"/>
                  </a:cubicBezTo>
                  <a:close/>
                  <a:moveTo>
                    <a:pt x="1733297" y="805860"/>
                  </a:moveTo>
                  <a:cubicBezTo>
                    <a:pt x="1733297" y="806628"/>
                    <a:pt x="1733211" y="807396"/>
                    <a:pt x="1733127" y="808165"/>
                  </a:cubicBezTo>
                  <a:lnTo>
                    <a:pt x="1725960" y="813029"/>
                  </a:lnTo>
                  <a:cubicBezTo>
                    <a:pt x="1725192" y="813542"/>
                    <a:pt x="1724509" y="814054"/>
                    <a:pt x="1723741" y="814480"/>
                  </a:cubicBezTo>
                  <a:cubicBezTo>
                    <a:pt x="1726898" y="811578"/>
                    <a:pt x="1730140" y="808677"/>
                    <a:pt x="1733297" y="805775"/>
                  </a:cubicBezTo>
                  <a:close/>
                  <a:moveTo>
                    <a:pt x="1730823" y="777268"/>
                  </a:moveTo>
                  <a:cubicBezTo>
                    <a:pt x="1729031" y="778976"/>
                    <a:pt x="1727240" y="780682"/>
                    <a:pt x="1725362" y="782389"/>
                  </a:cubicBezTo>
                  <a:cubicBezTo>
                    <a:pt x="1725362" y="782389"/>
                    <a:pt x="1725533" y="782645"/>
                    <a:pt x="1725533" y="782645"/>
                  </a:cubicBezTo>
                  <a:cubicBezTo>
                    <a:pt x="1727410" y="781280"/>
                    <a:pt x="1729202" y="779829"/>
                    <a:pt x="1730994" y="778463"/>
                  </a:cubicBezTo>
                  <a:cubicBezTo>
                    <a:pt x="1732102" y="784096"/>
                    <a:pt x="1732870" y="789900"/>
                    <a:pt x="1733127" y="795874"/>
                  </a:cubicBezTo>
                  <a:cubicBezTo>
                    <a:pt x="1731249" y="797411"/>
                    <a:pt x="1729287" y="798947"/>
                    <a:pt x="1727410" y="800483"/>
                  </a:cubicBezTo>
                  <a:cubicBezTo>
                    <a:pt x="1727752" y="799630"/>
                    <a:pt x="1728007" y="798776"/>
                    <a:pt x="1728348" y="797923"/>
                  </a:cubicBezTo>
                  <a:lnTo>
                    <a:pt x="1731249" y="795704"/>
                  </a:lnTo>
                  <a:cubicBezTo>
                    <a:pt x="1731249" y="795704"/>
                    <a:pt x="1731164" y="795448"/>
                    <a:pt x="1731078" y="795448"/>
                  </a:cubicBezTo>
                  <a:lnTo>
                    <a:pt x="1728690" y="796984"/>
                  </a:lnTo>
                  <a:cubicBezTo>
                    <a:pt x="1728690" y="796984"/>
                    <a:pt x="1728775" y="796642"/>
                    <a:pt x="1728861" y="796557"/>
                  </a:cubicBezTo>
                  <a:cubicBezTo>
                    <a:pt x="1728861" y="796472"/>
                    <a:pt x="1728604" y="796301"/>
                    <a:pt x="1728604" y="796472"/>
                  </a:cubicBezTo>
                  <a:cubicBezTo>
                    <a:pt x="1728519" y="796728"/>
                    <a:pt x="1728348" y="797069"/>
                    <a:pt x="1728263" y="797325"/>
                  </a:cubicBezTo>
                  <a:lnTo>
                    <a:pt x="1713333" y="806799"/>
                  </a:lnTo>
                  <a:cubicBezTo>
                    <a:pt x="1713333" y="806799"/>
                    <a:pt x="1712650" y="807226"/>
                    <a:pt x="1712309" y="807396"/>
                  </a:cubicBezTo>
                  <a:lnTo>
                    <a:pt x="1714612" y="801934"/>
                  </a:lnTo>
                  <a:cubicBezTo>
                    <a:pt x="1714612" y="801934"/>
                    <a:pt x="1714357" y="801763"/>
                    <a:pt x="1714357" y="801763"/>
                  </a:cubicBezTo>
                  <a:lnTo>
                    <a:pt x="1710944" y="808250"/>
                  </a:lnTo>
                  <a:cubicBezTo>
                    <a:pt x="1710176" y="808762"/>
                    <a:pt x="1709408" y="809189"/>
                    <a:pt x="1708555" y="809701"/>
                  </a:cubicBezTo>
                  <a:cubicBezTo>
                    <a:pt x="1710005" y="805604"/>
                    <a:pt x="1711456" y="801507"/>
                    <a:pt x="1712736" y="797325"/>
                  </a:cubicBezTo>
                  <a:lnTo>
                    <a:pt x="1727325" y="786827"/>
                  </a:lnTo>
                  <a:cubicBezTo>
                    <a:pt x="1727325" y="786827"/>
                    <a:pt x="1727240" y="786571"/>
                    <a:pt x="1727154" y="786571"/>
                  </a:cubicBezTo>
                  <a:lnTo>
                    <a:pt x="1713589" y="794680"/>
                  </a:lnTo>
                  <a:cubicBezTo>
                    <a:pt x="1714442" y="791863"/>
                    <a:pt x="1715210" y="789132"/>
                    <a:pt x="1715978" y="786315"/>
                  </a:cubicBezTo>
                  <a:cubicBezTo>
                    <a:pt x="1719220" y="784011"/>
                    <a:pt x="1722462" y="781621"/>
                    <a:pt x="1725703" y="779317"/>
                  </a:cubicBezTo>
                  <a:cubicBezTo>
                    <a:pt x="1727325" y="778122"/>
                    <a:pt x="1729031" y="776842"/>
                    <a:pt x="1730652" y="775647"/>
                  </a:cubicBezTo>
                  <a:cubicBezTo>
                    <a:pt x="1730823" y="776244"/>
                    <a:pt x="1730908" y="776756"/>
                    <a:pt x="1730994" y="777354"/>
                  </a:cubicBezTo>
                  <a:close/>
                  <a:moveTo>
                    <a:pt x="1724509" y="777439"/>
                  </a:moveTo>
                  <a:cubicBezTo>
                    <a:pt x="1721949" y="779061"/>
                    <a:pt x="1719390" y="780597"/>
                    <a:pt x="1716831" y="782133"/>
                  </a:cubicBezTo>
                  <a:cubicBezTo>
                    <a:pt x="1717172" y="780682"/>
                    <a:pt x="1717599" y="779146"/>
                    <a:pt x="1717940" y="777695"/>
                  </a:cubicBezTo>
                  <a:lnTo>
                    <a:pt x="1717940" y="777695"/>
                  </a:lnTo>
                  <a:cubicBezTo>
                    <a:pt x="1717940" y="777695"/>
                    <a:pt x="1717940" y="777695"/>
                    <a:pt x="1717940" y="777695"/>
                  </a:cubicBezTo>
                  <a:lnTo>
                    <a:pt x="1717940" y="777695"/>
                  </a:lnTo>
                  <a:cubicBezTo>
                    <a:pt x="1717940" y="777695"/>
                    <a:pt x="1717940" y="777695"/>
                    <a:pt x="1717940" y="777695"/>
                  </a:cubicBezTo>
                  <a:cubicBezTo>
                    <a:pt x="1718196" y="775647"/>
                    <a:pt x="1718452" y="773684"/>
                    <a:pt x="1718623" y="771635"/>
                  </a:cubicBezTo>
                  <a:lnTo>
                    <a:pt x="1727495" y="765405"/>
                  </a:lnTo>
                  <a:cubicBezTo>
                    <a:pt x="1728434" y="768222"/>
                    <a:pt x="1729287" y="771038"/>
                    <a:pt x="1729969" y="773940"/>
                  </a:cubicBezTo>
                  <a:cubicBezTo>
                    <a:pt x="1728093" y="775135"/>
                    <a:pt x="1726301" y="776329"/>
                    <a:pt x="1724424" y="777439"/>
                  </a:cubicBezTo>
                  <a:close/>
                  <a:moveTo>
                    <a:pt x="1720670" y="768819"/>
                  </a:moveTo>
                  <a:lnTo>
                    <a:pt x="1726983" y="763783"/>
                  </a:lnTo>
                  <a:cubicBezTo>
                    <a:pt x="1726983" y="763783"/>
                    <a:pt x="1727240" y="764466"/>
                    <a:pt x="1727325" y="764808"/>
                  </a:cubicBezTo>
                  <a:lnTo>
                    <a:pt x="1720670" y="768819"/>
                  </a:lnTo>
                  <a:close/>
                  <a:moveTo>
                    <a:pt x="1719987" y="751322"/>
                  </a:moveTo>
                  <a:cubicBezTo>
                    <a:pt x="1719987" y="750298"/>
                    <a:pt x="1719987" y="749360"/>
                    <a:pt x="1719987" y="748335"/>
                  </a:cubicBezTo>
                  <a:cubicBezTo>
                    <a:pt x="1720414" y="749104"/>
                    <a:pt x="1720755" y="749872"/>
                    <a:pt x="1721182" y="750554"/>
                  </a:cubicBezTo>
                  <a:lnTo>
                    <a:pt x="1719987" y="751237"/>
                  </a:lnTo>
                  <a:close/>
                  <a:moveTo>
                    <a:pt x="1705569" y="732717"/>
                  </a:moveTo>
                  <a:cubicBezTo>
                    <a:pt x="1705398" y="732290"/>
                    <a:pt x="1705228" y="731778"/>
                    <a:pt x="1705057" y="731351"/>
                  </a:cubicBezTo>
                  <a:cubicBezTo>
                    <a:pt x="1705398" y="730412"/>
                    <a:pt x="1705740" y="729473"/>
                    <a:pt x="1706166" y="728535"/>
                  </a:cubicBezTo>
                  <a:cubicBezTo>
                    <a:pt x="1707019" y="729473"/>
                    <a:pt x="1707872" y="730412"/>
                    <a:pt x="1708640" y="731436"/>
                  </a:cubicBezTo>
                  <a:lnTo>
                    <a:pt x="1705654" y="732802"/>
                  </a:lnTo>
                  <a:close/>
                  <a:moveTo>
                    <a:pt x="1705740" y="728108"/>
                  </a:moveTo>
                  <a:cubicBezTo>
                    <a:pt x="1705398" y="728791"/>
                    <a:pt x="1704971" y="729559"/>
                    <a:pt x="1704630" y="730241"/>
                  </a:cubicBezTo>
                  <a:cubicBezTo>
                    <a:pt x="1704630" y="730241"/>
                    <a:pt x="1704630" y="730241"/>
                    <a:pt x="1704630" y="730156"/>
                  </a:cubicBezTo>
                  <a:cubicBezTo>
                    <a:pt x="1704460" y="729729"/>
                    <a:pt x="1704289" y="729303"/>
                    <a:pt x="1704118" y="728876"/>
                  </a:cubicBezTo>
                  <a:cubicBezTo>
                    <a:pt x="1704630" y="728620"/>
                    <a:pt x="1705142" y="728279"/>
                    <a:pt x="1705740" y="728022"/>
                  </a:cubicBezTo>
                  <a:cubicBezTo>
                    <a:pt x="1705740" y="728022"/>
                    <a:pt x="1705740" y="728022"/>
                    <a:pt x="1705825" y="728108"/>
                  </a:cubicBezTo>
                  <a:close/>
                  <a:moveTo>
                    <a:pt x="1703180" y="726742"/>
                  </a:moveTo>
                  <a:cubicBezTo>
                    <a:pt x="1702753" y="725718"/>
                    <a:pt x="1702241" y="724694"/>
                    <a:pt x="1701815" y="723755"/>
                  </a:cubicBezTo>
                  <a:cubicBezTo>
                    <a:pt x="1702583" y="724608"/>
                    <a:pt x="1703436" y="725462"/>
                    <a:pt x="1704204" y="726315"/>
                  </a:cubicBezTo>
                  <a:cubicBezTo>
                    <a:pt x="1703862" y="726486"/>
                    <a:pt x="1703521" y="726657"/>
                    <a:pt x="1703180" y="726742"/>
                  </a:cubicBezTo>
                  <a:close/>
                  <a:moveTo>
                    <a:pt x="1696099" y="721792"/>
                  </a:moveTo>
                  <a:cubicBezTo>
                    <a:pt x="1693966" y="721450"/>
                    <a:pt x="1691747" y="721024"/>
                    <a:pt x="1689614" y="720682"/>
                  </a:cubicBezTo>
                  <a:cubicBezTo>
                    <a:pt x="1690468" y="720256"/>
                    <a:pt x="1691406" y="719829"/>
                    <a:pt x="1692259" y="719402"/>
                  </a:cubicBezTo>
                  <a:cubicBezTo>
                    <a:pt x="1693113" y="718975"/>
                    <a:pt x="1693966" y="718634"/>
                    <a:pt x="1694819" y="718207"/>
                  </a:cubicBezTo>
                  <a:cubicBezTo>
                    <a:pt x="1695842" y="719488"/>
                    <a:pt x="1696696" y="720768"/>
                    <a:pt x="1697634" y="722133"/>
                  </a:cubicBezTo>
                  <a:cubicBezTo>
                    <a:pt x="1697122" y="722048"/>
                    <a:pt x="1696611" y="721877"/>
                    <a:pt x="1696099" y="721792"/>
                  </a:cubicBezTo>
                  <a:close/>
                  <a:moveTo>
                    <a:pt x="1691662" y="717439"/>
                  </a:moveTo>
                  <a:cubicBezTo>
                    <a:pt x="1689529" y="718293"/>
                    <a:pt x="1687311" y="719146"/>
                    <a:pt x="1685178" y="719914"/>
                  </a:cubicBezTo>
                  <a:cubicBezTo>
                    <a:pt x="1685007" y="719914"/>
                    <a:pt x="1684922" y="719914"/>
                    <a:pt x="1684751" y="719914"/>
                  </a:cubicBezTo>
                  <a:cubicBezTo>
                    <a:pt x="1682875" y="719573"/>
                    <a:pt x="1680997" y="719402"/>
                    <a:pt x="1679035" y="719146"/>
                  </a:cubicBezTo>
                  <a:lnTo>
                    <a:pt x="1688079" y="714879"/>
                  </a:lnTo>
                  <a:cubicBezTo>
                    <a:pt x="1688079" y="714879"/>
                    <a:pt x="1688079" y="714537"/>
                    <a:pt x="1687993" y="714623"/>
                  </a:cubicBezTo>
                  <a:lnTo>
                    <a:pt x="1676988" y="718890"/>
                  </a:lnTo>
                  <a:cubicBezTo>
                    <a:pt x="1674513" y="718549"/>
                    <a:pt x="1672039" y="718293"/>
                    <a:pt x="1669565" y="718122"/>
                  </a:cubicBezTo>
                  <a:cubicBezTo>
                    <a:pt x="1672977" y="716586"/>
                    <a:pt x="1676305" y="715135"/>
                    <a:pt x="1679718" y="713599"/>
                  </a:cubicBezTo>
                  <a:lnTo>
                    <a:pt x="1685093" y="711209"/>
                  </a:lnTo>
                  <a:cubicBezTo>
                    <a:pt x="1685775" y="711550"/>
                    <a:pt x="1686458" y="711891"/>
                    <a:pt x="1687055" y="712233"/>
                  </a:cubicBezTo>
                  <a:cubicBezTo>
                    <a:pt x="1687055" y="712233"/>
                    <a:pt x="1687311" y="711977"/>
                    <a:pt x="1687226" y="711977"/>
                  </a:cubicBezTo>
                  <a:cubicBezTo>
                    <a:pt x="1686714" y="711635"/>
                    <a:pt x="1686117" y="711294"/>
                    <a:pt x="1685605" y="711038"/>
                  </a:cubicBezTo>
                  <a:lnTo>
                    <a:pt x="1686884" y="710440"/>
                  </a:lnTo>
                  <a:cubicBezTo>
                    <a:pt x="1689359" y="712318"/>
                    <a:pt x="1691577" y="714452"/>
                    <a:pt x="1693625" y="716842"/>
                  </a:cubicBezTo>
                  <a:cubicBezTo>
                    <a:pt x="1692942" y="717098"/>
                    <a:pt x="1692345" y="717354"/>
                    <a:pt x="1691662" y="717610"/>
                  </a:cubicBezTo>
                  <a:close/>
                  <a:moveTo>
                    <a:pt x="1683728" y="709758"/>
                  </a:moveTo>
                  <a:cubicBezTo>
                    <a:pt x="1679718" y="707624"/>
                    <a:pt x="1675367" y="706088"/>
                    <a:pt x="1670930" y="705064"/>
                  </a:cubicBezTo>
                  <a:cubicBezTo>
                    <a:pt x="1670930" y="705064"/>
                    <a:pt x="1670930" y="704978"/>
                    <a:pt x="1670930" y="704978"/>
                  </a:cubicBezTo>
                  <a:cubicBezTo>
                    <a:pt x="1670930" y="704978"/>
                    <a:pt x="1670759" y="704978"/>
                    <a:pt x="1670759" y="704978"/>
                  </a:cubicBezTo>
                  <a:cubicBezTo>
                    <a:pt x="1662569" y="703101"/>
                    <a:pt x="1654123" y="702759"/>
                    <a:pt x="1645847" y="702503"/>
                  </a:cubicBezTo>
                  <a:cubicBezTo>
                    <a:pt x="1645249" y="702503"/>
                    <a:pt x="1644737" y="702503"/>
                    <a:pt x="1644140" y="702503"/>
                  </a:cubicBezTo>
                  <a:cubicBezTo>
                    <a:pt x="1646785" y="701735"/>
                    <a:pt x="1649345" y="701052"/>
                    <a:pt x="1651990" y="700369"/>
                  </a:cubicBezTo>
                  <a:cubicBezTo>
                    <a:pt x="1652331" y="700369"/>
                    <a:pt x="1652587" y="700369"/>
                    <a:pt x="1652928" y="700455"/>
                  </a:cubicBezTo>
                  <a:lnTo>
                    <a:pt x="1652928" y="700455"/>
                  </a:lnTo>
                  <a:cubicBezTo>
                    <a:pt x="1652928" y="700455"/>
                    <a:pt x="1652928" y="700455"/>
                    <a:pt x="1652928" y="700455"/>
                  </a:cubicBezTo>
                  <a:lnTo>
                    <a:pt x="1652928" y="700455"/>
                  </a:lnTo>
                  <a:cubicBezTo>
                    <a:pt x="1652928" y="700455"/>
                    <a:pt x="1652928" y="700455"/>
                    <a:pt x="1652928" y="700455"/>
                  </a:cubicBezTo>
                  <a:cubicBezTo>
                    <a:pt x="1663422" y="701564"/>
                    <a:pt x="1674001" y="702418"/>
                    <a:pt x="1682789" y="707453"/>
                  </a:cubicBezTo>
                  <a:cubicBezTo>
                    <a:pt x="1683642" y="707966"/>
                    <a:pt x="1684496" y="708478"/>
                    <a:pt x="1685349" y="709075"/>
                  </a:cubicBezTo>
                  <a:lnTo>
                    <a:pt x="1683728" y="709672"/>
                  </a:lnTo>
                  <a:close/>
                  <a:moveTo>
                    <a:pt x="1546879" y="731607"/>
                  </a:moveTo>
                  <a:cubicBezTo>
                    <a:pt x="1550889" y="730241"/>
                    <a:pt x="1554899" y="728961"/>
                    <a:pt x="1558908" y="727766"/>
                  </a:cubicBezTo>
                  <a:cubicBezTo>
                    <a:pt x="1557202" y="730924"/>
                    <a:pt x="1555496" y="734082"/>
                    <a:pt x="1553790" y="737240"/>
                  </a:cubicBezTo>
                  <a:cubicBezTo>
                    <a:pt x="1548073" y="739800"/>
                    <a:pt x="1542442" y="742361"/>
                    <a:pt x="1536811" y="745092"/>
                  </a:cubicBezTo>
                  <a:cubicBezTo>
                    <a:pt x="1538433" y="741166"/>
                    <a:pt x="1540054" y="737325"/>
                    <a:pt x="1541760" y="733485"/>
                  </a:cubicBezTo>
                  <a:cubicBezTo>
                    <a:pt x="1543466" y="732887"/>
                    <a:pt x="1545172" y="732290"/>
                    <a:pt x="1546879" y="731692"/>
                  </a:cubicBezTo>
                  <a:close/>
                  <a:moveTo>
                    <a:pt x="1532204" y="756443"/>
                  </a:moveTo>
                  <a:cubicBezTo>
                    <a:pt x="1533313" y="753627"/>
                    <a:pt x="1534508" y="750810"/>
                    <a:pt x="1535617" y="747994"/>
                  </a:cubicBezTo>
                  <a:cubicBezTo>
                    <a:pt x="1539797" y="746458"/>
                    <a:pt x="1543892" y="744921"/>
                    <a:pt x="1548073" y="743385"/>
                  </a:cubicBezTo>
                  <a:lnTo>
                    <a:pt x="1549524" y="744153"/>
                  </a:lnTo>
                  <a:lnTo>
                    <a:pt x="1549950" y="744409"/>
                  </a:lnTo>
                  <a:cubicBezTo>
                    <a:pt x="1548329" y="747567"/>
                    <a:pt x="1546793" y="750640"/>
                    <a:pt x="1545258" y="753798"/>
                  </a:cubicBezTo>
                  <a:cubicBezTo>
                    <a:pt x="1540395" y="755931"/>
                    <a:pt x="1535446" y="758150"/>
                    <a:pt x="1530583" y="760284"/>
                  </a:cubicBezTo>
                  <a:cubicBezTo>
                    <a:pt x="1531095" y="758919"/>
                    <a:pt x="1531607" y="757638"/>
                    <a:pt x="1532119" y="756273"/>
                  </a:cubicBezTo>
                  <a:close/>
                  <a:moveTo>
                    <a:pt x="1547732" y="775732"/>
                  </a:moveTo>
                  <a:cubicBezTo>
                    <a:pt x="1547732" y="775732"/>
                    <a:pt x="1548329" y="775476"/>
                    <a:pt x="1548670" y="775391"/>
                  </a:cubicBezTo>
                  <a:cubicBezTo>
                    <a:pt x="1546879" y="779402"/>
                    <a:pt x="1545172" y="783499"/>
                    <a:pt x="1543466" y="787596"/>
                  </a:cubicBezTo>
                  <a:lnTo>
                    <a:pt x="1543466" y="787596"/>
                  </a:lnTo>
                  <a:cubicBezTo>
                    <a:pt x="1543466" y="787596"/>
                    <a:pt x="1543466" y="787596"/>
                    <a:pt x="1543466" y="787596"/>
                  </a:cubicBezTo>
                  <a:lnTo>
                    <a:pt x="1543466" y="787596"/>
                  </a:lnTo>
                  <a:cubicBezTo>
                    <a:pt x="1543466" y="787596"/>
                    <a:pt x="1543466" y="787596"/>
                    <a:pt x="1543466" y="787596"/>
                  </a:cubicBezTo>
                  <a:cubicBezTo>
                    <a:pt x="1543296" y="788022"/>
                    <a:pt x="1543210" y="788449"/>
                    <a:pt x="1543039" y="788876"/>
                  </a:cubicBezTo>
                  <a:lnTo>
                    <a:pt x="1542271" y="789303"/>
                  </a:lnTo>
                  <a:cubicBezTo>
                    <a:pt x="1541845" y="789559"/>
                    <a:pt x="1541333" y="789815"/>
                    <a:pt x="1540821" y="790156"/>
                  </a:cubicBezTo>
                  <a:cubicBezTo>
                    <a:pt x="1542783" y="785462"/>
                    <a:pt x="1544831" y="780768"/>
                    <a:pt x="1546879" y="776073"/>
                  </a:cubicBezTo>
                  <a:lnTo>
                    <a:pt x="1547817" y="775732"/>
                  </a:lnTo>
                  <a:close/>
                  <a:moveTo>
                    <a:pt x="1553363" y="809786"/>
                  </a:moveTo>
                  <a:lnTo>
                    <a:pt x="1553363" y="809786"/>
                  </a:lnTo>
                  <a:cubicBezTo>
                    <a:pt x="1553363" y="809786"/>
                    <a:pt x="1553363" y="809616"/>
                    <a:pt x="1553363" y="809616"/>
                  </a:cubicBezTo>
                  <a:lnTo>
                    <a:pt x="1553363" y="809445"/>
                  </a:lnTo>
                  <a:cubicBezTo>
                    <a:pt x="1553363" y="809445"/>
                    <a:pt x="1553363" y="809445"/>
                    <a:pt x="1553363" y="809445"/>
                  </a:cubicBezTo>
                  <a:cubicBezTo>
                    <a:pt x="1554472" y="806628"/>
                    <a:pt x="1555581" y="803812"/>
                    <a:pt x="1556690" y="801081"/>
                  </a:cubicBezTo>
                  <a:lnTo>
                    <a:pt x="1558994" y="800056"/>
                  </a:lnTo>
                  <a:cubicBezTo>
                    <a:pt x="1557287" y="803556"/>
                    <a:pt x="1555581" y="807140"/>
                    <a:pt x="1553875" y="810725"/>
                  </a:cubicBezTo>
                  <a:lnTo>
                    <a:pt x="1552424" y="811578"/>
                  </a:lnTo>
                  <a:cubicBezTo>
                    <a:pt x="1552680" y="810981"/>
                    <a:pt x="1552936" y="810384"/>
                    <a:pt x="1553278" y="809872"/>
                  </a:cubicBezTo>
                  <a:close/>
                  <a:moveTo>
                    <a:pt x="1565990" y="796898"/>
                  </a:moveTo>
                  <a:cubicBezTo>
                    <a:pt x="1567782" y="796130"/>
                    <a:pt x="1569488" y="795277"/>
                    <a:pt x="1571279" y="794509"/>
                  </a:cubicBezTo>
                  <a:cubicBezTo>
                    <a:pt x="1570000" y="797325"/>
                    <a:pt x="1568720" y="800142"/>
                    <a:pt x="1567440" y="802958"/>
                  </a:cubicBezTo>
                  <a:cubicBezTo>
                    <a:pt x="1567099" y="803129"/>
                    <a:pt x="1566758" y="803385"/>
                    <a:pt x="1566331" y="803556"/>
                  </a:cubicBezTo>
                  <a:lnTo>
                    <a:pt x="1562492" y="805775"/>
                  </a:lnTo>
                  <a:cubicBezTo>
                    <a:pt x="1563686" y="802788"/>
                    <a:pt x="1564881" y="799800"/>
                    <a:pt x="1565990" y="796898"/>
                  </a:cubicBezTo>
                  <a:close/>
                  <a:moveTo>
                    <a:pt x="1577593" y="791692"/>
                  </a:moveTo>
                  <a:cubicBezTo>
                    <a:pt x="1580494" y="790412"/>
                    <a:pt x="1583309" y="789132"/>
                    <a:pt x="1586210" y="787766"/>
                  </a:cubicBezTo>
                  <a:cubicBezTo>
                    <a:pt x="1585186" y="789815"/>
                    <a:pt x="1584162" y="791863"/>
                    <a:pt x="1583139" y="793997"/>
                  </a:cubicBezTo>
                  <a:cubicBezTo>
                    <a:pt x="1580408" y="795533"/>
                    <a:pt x="1577678" y="797155"/>
                    <a:pt x="1574948" y="798691"/>
                  </a:cubicBezTo>
                  <a:cubicBezTo>
                    <a:pt x="1575802" y="796386"/>
                    <a:pt x="1576654" y="793997"/>
                    <a:pt x="1577593" y="791692"/>
                  </a:cubicBezTo>
                  <a:close/>
                  <a:moveTo>
                    <a:pt x="1593377" y="784523"/>
                  </a:moveTo>
                  <a:cubicBezTo>
                    <a:pt x="1597728" y="782560"/>
                    <a:pt x="1602079" y="780597"/>
                    <a:pt x="1606430" y="778549"/>
                  </a:cubicBezTo>
                  <a:lnTo>
                    <a:pt x="1604809" y="781706"/>
                  </a:lnTo>
                  <a:cubicBezTo>
                    <a:pt x="1600288" y="784267"/>
                    <a:pt x="1595851" y="786742"/>
                    <a:pt x="1591329" y="789303"/>
                  </a:cubicBezTo>
                  <a:cubicBezTo>
                    <a:pt x="1592011" y="787681"/>
                    <a:pt x="1592694" y="786059"/>
                    <a:pt x="1593377" y="784523"/>
                  </a:cubicBezTo>
                  <a:close/>
                  <a:moveTo>
                    <a:pt x="1600970" y="789303"/>
                  </a:moveTo>
                  <a:cubicBezTo>
                    <a:pt x="1600288" y="790668"/>
                    <a:pt x="1599519" y="792034"/>
                    <a:pt x="1598837" y="793485"/>
                  </a:cubicBezTo>
                  <a:cubicBezTo>
                    <a:pt x="1594913" y="795533"/>
                    <a:pt x="1590988" y="797581"/>
                    <a:pt x="1587063" y="799630"/>
                  </a:cubicBezTo>
                  <a:cubicBezTo>
                    <a:pt x="1587660" y="798093"/>
                    <a:pt x="1588343" y="796557"/>
                    <a:pt x="1588940" y="795021"/>
                  </a:cubicBezTo>
                  <a:cubicBezTo>
                    <a:pt x="1592950" y="793143"/>
                    <a:pt x="1596960" y="791180"/>
                    <a:pt x="1600970" y="789303"/>
                  </a:cubicBezTo>
                  <a:close/>
                  <a:moveTo>
                    <a:pt x="1603785" y="788278"/>
                  </a:moveTo>
                  <a:lnTo>
                    <a:pt x="1603956" y="787852"/>
                  </a:lnTo>
                  <a:cubicBezTo>
                    <a:pt x="1610696" y="784608"/>
                    <a:pt x="1617351" y="781450"/>
                    <a:pt x="1624091" y="778207"/>
                  </a:cubicBezTo>
                  <a:cubicBezTo>
                    <a:pt x="1623408" y="779232"/>
                    <a:pt x="1622811" y="780256"/>
                    <a:pt x="1622214" y="781194"/>
                  </a:cubicBezTo>
                  <a:cubicBezTo>
                    <a:pt x="1621702" y="781450"/>
                    <a:pt x="1621190" y="781621"/>
                    <a:pt x="1620763" y="781877"/>
                  </a:cubicBezTo>
                  <a:lnTo>
                    <a:pt x="1620763" y="781877"/>
                  </a:lnTo>
                  <a:cubicBezTo>
                    <a:pt x="1620763" y="781877"/>
                    <a:pt x="1620593" y="781877"/>
                    <a:pt x="1620593" y="781877"/>
                  </a:cubicBezTo>
                  <a:lnTo>
                    <a:pt x="1620422" y="781877"/>
                  </a:lnTo>
                  <a:cubicBezTo>
                    <a:pt x="1620422" y="781877"/>
                    <a:pt x="1620422" y="781877"/>
                    <a:pt x="1620422" y="781877"/>
                  </a:cubicBezTo>
                  <a:cubicBezTo>
                    <a:pt x="1614450" y="785035"/>
                    <a:pt x="1608478" y="788193"/>
                    <a:pt x="1602505" y="791351"/>
                  </a:cubicBezTo>
                  <a:cubicBezTo>
                    <a:pt x="1602932" y="790241"/>
                    <a:pt x="1603359" y="789217"/>
                    <a:pt x="1603785" y="788108"/>
                  </a:cubicBezTo>
                  <a:close/>
                  <a:moveTo>
                    <a:pt x="1615388" y="791948"/>
                  </a:moveTo>
                  <a:cubicBezTo>
                    <a:pt x="1614023" y="794082"/>
                    <a:pt x="1612744" y="796301"/>
                    <a:pt x="1611379" y="798435"/>
                  </a:cubicBezTo>
                  <a:cubicBezTo>
                    <a:pt x="1606345" y="801251"/>
                    <a:pt x="1601311" y="804153"/>
                    <a:pt x="1596277" y="807055"/>
                  </a:cubicBezTo>
                  <a:cubicBezTo>
                    <a:pt x="1597387" y="804324"/>
                    <a:pt x="1598410" y="801678"/>
                    <a:pt x="1599519" y="798947"/>
                  </a:cubicBezTo>
                  <a:cubicBezTo>
                    <a:pt x="1604809" y="796642"/>
                    <a:pt x="1610099" y="794338"/>
                    <a:pt x="1615388" y="791948"/>
                  </a:cubicBezTo>
                  <a:close/>
                  <a:moveTo>
                    <a:pt x="1605406" y="808506"/>
                  </a:moveTo>
                  <a:cubicBezTo>
                    <a:pt x="1602762" y="813029"/>
                    <a:pt x="1600202" y="817553"/>
                    <a:pt x="1597643" y="822076"/>
                  </a:cubicBezTo>
                  <a:cubicBezTo>
                    <a:pt x="1594401" y="824039"/>
                    <a:pt x="1591159" y="826002"/>
                    <a:pt x="1587831" y="827965"/>
                  </a:cubicBezTo>
                  <a:cubicBezTo>
                    <a:pt x="1589708" y="823442"/>
                    <a:pt x="1591500" y="818919"/>
                    <a:pt x="1593291" y="814395"/>
                  </a:cubicBezTo>
                  <a:cubicBezTo>
                    <a:pt x="1597301" y="812432"/>
                    <a:pt x="1601311" y="810469"/>
                    <a:pt x="1605321" y="808506"/>
                  </a:cubicBezTo>
                  <a:close/>
                  <a:moveTo>
                    <a:pt x="1613085" y="804751"/>
                  </a:moveTo>
                  <a:cubicBezTo>
                    <a:pt x="1614621" y="803983"/>
                    <a:pt x="1616071" y="803300"/>
                    <a:pt x="1617607" y="802532"/>
                  </a:cubicBezTo>
                  <a:cubicBezTo>
                    <a:pt x="1615815" y="806116"/>
                    <a:pt x="1613938" y="809701"/>
                    <a:pt x="1612232" y="813286"/>
                  </a:cubicBezTo>
                  <a:cubicBezTo>
                    <a:pt x="1610696" y="814224"/>
                    <a:pt x="1609160" y="815163"/>
                    <a:pt x="1607625" y="816102"/>
                  </a:cubicBezTo>
                  <a:cubicBezTo>
                    <a:pt x="1609501" y="812347"/>
                    <a:pt x="1611293" y="808506"/>
                    <a:pt x="1613170" y="804751"/>
                  </a:cubicBezTo>
                  <a:close/>
                  <a:moveTo>
                    <a:pt x="1608137" y="846059"/>
                  </a:moveTo>
                  <a:lnTo>
                    <a:pt x="1608137" y="846059"/>
                  </a:lnTo>
                  <a:cubicBezTo>
                    <a:pt x="1608137" y="846059"/>
                    <a:pt x="1608137" y="845889"/>
                    <a:pt x="1608137" y="845889"/>
                  </a:cubicBezTo>
                  <a:lnTo>
                    <a:pt x="1608137" y="845718"/>
                  </a:lnTo>
                  <a:cubicBezTo>
                    <a:pt x="1608137" y="845718"/>
                    <a:pt x="1608137" y="845718"/>
                    <a:pt x="1608137" y="845718"/>
                  </a:cubicBezTo>
                  <a:cubicBezTo>
                    <a:pt x="1609160" y="843243"/>
                    <a:pt x="1610184" y="840768"/>
                    <a:pt x="1611208" y="838293"/>
                  </a:cubicBezTo>
                  <a:cubicBezTo>
                    <a:pt x="1611379" y="838207"/>
                    <a:pt x="1611549" y="838122"/>
                    <a:pt x="1611720" y="838036"/>
                  </a:cubicBezTo>
                  <a:cubicBezTo>
                    <a:pt x="1610099" y="842048"/>
                    <a:pt x="1608478" y="846145"/>
                    <a:pt x="1606942" y="850156"/>
                  </a:cubicBezTo>
                  <a:cubicBezTo>
                    <a:pt x="1606516" y="850412"/>
                    <a:pt x="1606174" y="850668"/>
                    <a:pt x="1605747" y="850924"/>
                  </a:cubicBezTo>
                  <a:cubicBezTo>
                    <a:pt x="1606516" y="849303"/>
                    <a:pt x="1607284" y="847681"/>
                    <a:pt x="1608051" y="845974"/>
                  </a:cubicBezTo>
                  <a:close/>
                  <a:moveTo>
                    <a:pt x="1613255" y="850071"/>
                  </a:moveTo>
                  <a:cubicBezTo>
                    <a:pt x="1617266" y="847937"/>
                    <a:pt x="1621275" y="845803"/>
                    <a:pt x="1625285" y="843670"/>
                  </a:cubicBezTo>
                  <a:cubicBezTo>
                    <a:pt x="1623238" y="847681"/>
                    <a:pt x="1621190" y="851692"/>
                    <a:pt x="1619142" y="855789"/>
                  </a:cubicBezTo>
                  <a:cubicBezTo>
                    <a:pt x="1616668" y="857581"/>
                    <a:pt x="1614194" y="859374"/>
                    <a:pt x="1611720" y="861166"/>
                  </a:cubicBezTo>
                  <a:lnTo>
                    <a:pt x="1606430" y="865007"/>
                  </a:lnTo>
                  <a:cubicBezTo>
                    <a:pt x="1608648" y="860057"/>
                    <a:pt x="1610952" y="855021"/>
                    <a:pt x="1613255" y="850156"/>
                  </a:cubicBezTo>
                  <a:close/>
                  <a:moveTo>
                    <a:pt x="1620251" y="869189"/>
                  </a:moveTo>
                  <a:cubicBezTo>
                    <a:pt x="1620849" y="868847"/>
                    <a:pt x="1621446" y="868591"/>
                    <a:pt x="1622043" y="868250"/>
                  </a:cubicBezTo>
                  <a:cubicBezTo>
                    <a:pt x="1619654" y="873456"/>
                    <a:pt x="1617351" y="878748"/>
                    <a:pt x="1615047" y="884039"/>
                  </a:cubicBezTo>
                  <a:cubicBezTo>
                    <a:pt x="1614023" y="884722"/>
                    <a:pt x="1613000" y="885490"/>
                    <a:pt x="1611976" y="886173"/>
                  </a:cubicBezTo>
                  <a:cubicBezTo>
                    <a:pt x="1614706" y="880540"/>
                    <a:pt x="1617521" y="874822"/>
                    <a:pt x="1620251" y="869189"/>
                  </a:cubicBezTo>
                  <a:close/>
                  <a:moveTo>
                    <a:pt x="1633646" y="861849"/>
                  </a:moveTo>
                  <a:cubicBezTo>
                    <a:pt x="1634670" y="861251"/>
                    <a:pt x="1635779" y="860654"/>
                    <a:pt x="1636803" y="860057"/>
                  </a:cubicBezTo>
                  <a:cubicBezTo>
                    <a:pt x="1635012" y="863983"/>
                    <a:pt x="1633134" y="867994"/>
                    <a:pt x="1631428" y="872005"/>
                  </a:cubicBezTo>
                  <a:cubicBezTo>
                    <a:pt x="1629380" y="873541"/>
                    <a:pt x="1627333" y="875078"/>
                    <a:pt x="1625285" y="876529"/>
                  </a:cubicBezTo>
                  <a:lnTo>
                    <a:pt x="1633646" y="861849"/>
                  </a:lnTo>
                  <a:close/>
                  <a:moveTo>
                    <a:pt x="1662910" y="845121"/>
                  </a:moveTo>
                  <a:cubicBezTo>
                    <a:pt x="1663934" y="844523"/>
                    <a:pt x="1664873" y="843926"/>
                    <a:pt x="1665897" y="843413"/>
                  </a:cubicBezTo>
                  <a:lnTo>
                    <a:pt x="1665897" y="843413"/>
                  </a:lnTo>
                  <a:cubicBezTo>
                    <a:pt x="1665897" y="843413"/>
                    <a:pt x="1665897" y="843413"/>
                    <a:pt x="1665897" y="843413"/>
                  </a:cubicBezTo>
                  <a:lnTo>
                    <a:pt x="1665897" y="843413"/>
                  </a:lnTo>
                  <a:cubicBezTo>
                    <a:pt x="1665897" y="843413"/>
                    <a:pt x="1665897" y="843413"/>
                    <a:pt x="1665897" y="843413"/>
                  </a:cubicBezTo>
                  <a:cubicBezTo>
                    <a:pt x="1668541" y="841621"/>
                    <a:pt x="1671101" y="839829"/>
                    <a:pt x="1673660" y="838036"/>
                  </a:cubicBezTo>
                  <a:cubicBezTo>
                    <a:pt x="1672892" y="839402"/>
                    <a:pt x="1672210" y="840853"/>
                    <a:pt x="1671442" y="842218"/>
                  </a:cubicBezTo>
                  <a:cubicBezTo>
                    <a:pt x="1668285" y="844438"/>
                    <a:pt x="1665128" y="846657"/>
                    <a:pt x="1661972" y="848876"/>
                  </a:cubicBezTo>
                  <a:lnTo>
                    <a:pt x="1661972" y="848876"/>
                  </a:lnTo>
                  <a:cubicBezTo>
                    <a:pt x="1661972" y="848876"/>
                    <a:pt x="1661801" y="848961"/>
                    <a:pt x="1661801" y="848961"/>
                  </a:cubicBezTo>
                  <a:lnTo>
                    <a:pt x="1661631" y="848961"/>
                  </a:lnTo>
                  <a:cubicBezTo>
                    <a:pt x="1661631" y="848961"/>
                    <a:pt x="1661631" y="849047"/>
                    <a:pt x="1661631" y="849047"/>
                  </a:cubicBezTo>
                  <a:cubicBezTo>
                    <a:pt x="1661374" y="849217"/>
                    <a:pt x="1661119" y="849473"/>
                    <a:pt x="1660863" y="849644"/>
                  </a:cubicBezTo>
                  <a:cubicBezTo>
                    <a:pt x="1661460" y="848108"/>
                    <a:pt x="1662143" y="846657"/>
                    <a:pt x="1662740" y="845206"/>
                  </a:cubicBezTo>
                  <a:close/>
                  <a:moveTo>
                    <a:pt x="1650881" y="871578"/>
                  </a:moveTo>
                  <a:cubicBezTo>
                    <a:pt x="1654378" y="869274"/>
                    <a:pt x="1657877" y="866970"/>
                    <a:pt x="1661374" y="864665"/>
                  </a:cubicBezTo>
                  <a:cubicBezTo>
                    <a:pt x="1660094" y="867994"/>
                    <a:pt x="1658900" y="871237"/>
                    <a:pt x="1657706" y="874566"/>
                  </a:cubicBezTo>
                  <a:cubicBezTo>
                    <a:pt x="1653525" y="877723"/>
                    <a:pt x="1649260" y="880881"/>
                    <a:pt x="1644994" y="884039"/>
                  </a:cubicBezTo>
                  <a:cubicBezTo>
                    <a:pt x="1646870" y="879857"/>
                    <a:pt x="1648833" y="875761"/>
                    <a:pt x="1650795" y="871664"/>
                  </a:cubicBezTo>
                  <a:close/>
                  <a:moveTo>
                    <a:pt x="1679035" y="852290"/>
                  </a:moveTo>
                  <a:cubicBezTo>
                    <a:pt x="1683557" y="848876"/>
                    <a:pt x="1688079" y="845377"/>
                    <a:pt x="1692601" y="841877"/>
                  </a:cubicBezTo>
                  <a:cubicBezTo>
                    <a:pt x="1690980" y="844864"/>
                    <a:pt x="1689359" y="847852"/>
                    <a:pt x="1687823" y="850924"/>
                  </a:cubicBezTo>
                  <a:cubicBezTo>
                    <a:pt x="1687567" y="851095"/>
                    <a:pt x="1687311" y="851265"/>
                    <a:pt x="1687055" y="851436"/>
                  </a:cubicBezTo>
                  <a:lnTo>
                    <a:pt x="1687055" y="851436"/>
                  </a:lnTo>
                  <a:cubicBezTo>
                    <a:pt x="1687055" y="851436"/>
                    <a:pt x="1686970" y="851522"/>
                    <a:pt x="1686970" y="851522"/>
                  </a:cubicBezTo>
                  <a:lnTo>
                    <a:pt x="1686884" y="851522"/>
                  </a:lnTo>
                  <a:cubicBezTo>
                    <a:pt x="1686884" y="851522"/>
                    <a:pt x="1686884" y="851607"/>
                    <a:pt x="1686884" y="851607"/>
                  </a:cubicBezTo>
                  <a:cubicBezTo>
                    <a:pt x="1682704" y="855021"/>
                    <a:pt x="1678523" y="858349"/>
                    <a:pt x="1674343" y="861678"/>
                  </a:cubicBezTo>
                  <a:cubicBezTo>
                    <a:pt x="1675964" y="858520"/>
                    <a:pt x="1677500" y="855362"/>
                    <a:pt x="1679121" y="852204"/>
                  </a:cubicBezTo>
                  <a:close/>
                  <a:moveTo>
                    <a:pt x="1700876" y="836329"/>
                  </a:moveTo>
                  <a:cubicBezTo>
                    <a:pt x="1699938" y="838122"/>
                    <a:pt x="1698914" y="839829"/>
                    <a:pt x="1697975" y="841621"/>
                  </a:cubicBezTo>
                  <a:cubicBezTo>
                    <a:pt x="1698743" y="839744"/>
                    <a:pt x="1699512" y="837866"/>
                    <a:pt x="1700279" y="835988"/>
                  </a:cubicBezTo>
                  <a:cubicBezTo>
                    <a:pt x="1705910" y="831550"/>
                    <a:pt x="1711456" y="827197"/>
                    <a:pt x="1717087" y="822759"/>
                  </a:cubicBezTo>
                  <a:cubicBezTo>
                    <a:pt x="1716831" y="823271"/>
                    <a:pt x="1716575" y="823869"/>
                    <a:pt x="1716404" y="824381"/>
                  </a:cubicBezTo>
                  <a:cubicBezTo>
                    <a:pt x="1715210" y="826941"/>
                    <a:pt x="1714015" y="829587"/>
                    <a:pt x="1712821" y="832147"/>
                  </a:cubicBezTo>
                  <a:cubicBezTo>
                    <a:pt x="1707872" y="835988"/>
                    <a:pt x="1702839" y="839829"/>
                    <a:pt x="1697805" y="843584"/>
                  </a:cubicBezTo>
                  <a:cubicBezTo>
                    <a:pt x="1698914" y="841194"/>
                    <a:pt x="1700108" y="838890"/>
                    <a:pt x="1701217" y="836500"/>
                  </a:cubicBezTo>
                  <a:cubicBezTo>
                    <a:pt x="1701217" y="836415"/>
                    <a:pt x="1701047" y="836244"/>
                    <a:pt x="1700962" y="836329"/>
                  </a:cubicBezTo>
                  <a:close/>
                  <a:moveTo>
                    <a:pt x="1719987" y="820369"/>
                  </a:moveTo>
                  <a:cubicBezTo>
                    <a:pt x="1722291" y="818577"/>
                    <a:pt x="1724595" y="816699"/>
                    <a:pt x="1726898" y="814907"/>
                  </a:cubicBezTo>
                  <a:lnTo>
                    <a:pt x="1732870" y="810213"/>
                  </a:lnTo>
                  <a:cubicBezTo>
                    <a:pt x="1732785" y="811493"/>
                    <a:pt x="1732700" y="812773"/>
                    <a:pt x="1732614" y="814139"/>
                  </a:cubicBezTo>
                  <a:cubicBezTo>
                    <a:pt x="1732614" y="814907"/>
                    <a:pt x="1732444" y="815590"/>
                    <a:pt x="1732358" y="816358"/>
                  </a:cubicBezTo>
                  <a:cubicBezTo>
                    <a:pt x="1727240" y="820625"/>
                    <a:pt x="1722035" y="824893"/>
                    <a:pt x="1716745" y="828990"/>
                  </a:cubicBezTo>
                  <a:cubicBezTo>
                    <a:pt x="1717172" y="827795"/>
                    <a:pt x="1717684" y="826600"/>
                    <a:pt x="1718111" y="825405"/>
                  </a:cubicBezTo>
                  <a:cubicBezTo>
                    <a:pt x="1718708" y="823783"/>
                    <a:pt x="1719305" y="822162"/>
                    <a:pt x="1719987" y="820455"/>
                  </a:cubicBezTo>
                  <a:close/>
                  <a:moveTo>
                    <a:pt x="1773823" y="733826"/>
                  </a:moveTo>
                  <a:lnTo>
                    <a:pt x="1773823" y="733826"/>
                  </a:lnTo>
                  <a:cubicBezTo>
                    <a:pt x="1773823" y="733826"/>
                    <a:pt x="1773823" y="733826"/>
                    <a:pt x="1773823" y="733826"/>
                  </a:cubicBezTo>
                  <a:lnTo>
                    <a:pt x="1773737" y="733826"/>
                  </a:lnTo>
                  <a:cubicBezTo>
                    <a:pt x="1773737" y="733826"/>
                    <a:pt x="1773737" y="733911"/>
                    <a:pt x="1773737" y="733911"/>
                  </a:cubicBezTo>
                  <a:cubicBezTo>
                    <a:pt x="1763670" y="744495"/>
                    <a:pt x="1753517" y="755163"/>
                    <a:pt x="1743109" y="765405"/>
                  </a:cubicBezTo>
                  <a:cubicBezTo>
                    <a:pt x="1742170" y="766002"/>
                    <a:pt x="1741231" y="766600"/>
                    <a:pt x="1740293" y="767197"/>
                  </a:cubicBezTo>
                  <a:cubicBezTo>
                    <a:pt x="1739269" y="763357"/>
                    <a:pt x="1738075" y="759601"/>
                    <a:pt x="1736624" y="755761"/>
                  </a:cubicBezTo>
                  <a:cubicBezTo>
                    <a:pt x="1746862" y="747396"/>
                    <a:pt x="1757015" y="738862"/>
                    <a:pt x="1766912" y="729985"/>
                  </a:cubicBezTo>
                  <a:lnTo>
                    <a:pt x="1766912" y="729985"/>
                  </a:lnTo>
                  <a:cubicBezTo>
                    <a:pt x="1766912" y="729985"/>
                    <a:pt x="1766912" y="729985"/>
                    <a:pt x="1766912" y="729985"/>
                  </a:cubicBezTo>
                  <a:lnTo>
                    <a:pt x="1766912" y="729985"/>
                  </a:lnTo>
                  <a:cubicBezTo>
                    <a:pt x="1766912" y="729985"/>
                    <a:pt x="1766912" y="729985"/>
                    <a:pt x="1766912" y="729985"/>
                  </a:cubicBezTo>
                  <a:cubicBezTo>
                    <a:pt x="1768277" y="728620"/>
                    <a:pt x="1769557" y="727169"/>
                    <a:pt x="1770922" y="725803"/>
                  </a:cubicBezTo>
                  <a:cubicBezTo>
                    <a:pt x="1772201" y="728108"/>
                    <a:pt x="1773481" y="730583"/>
                    <a:pt x="1774676" y="732973"/>
                  </a:cubicBezTo>
                  <a:cubicBezTo>
                    <a:pt x="1774420" y="733229"/>
                    <a:pt x="1774164" y="733485"/>
                    <a:pt x="1773908" y="733655"/>
                  </a:cubicBezTo>
                  <a:close/>
                  <a:moveTo>
                    <a:pt x="1599861" y="695078"/>
                  </a:moveTo>
                  <a:lnTo>
                    <a:pt x="1599861" y="695078"/>
                  </a:lnTo>
                  <a:cubicBezTo>
                    <a:pt x="1599861" y="695078"/>
                    <a:pt x="1599776" y="695078"/>
                    <a:pt x="1599776" y="695078"/>
                  </a:cubicBezTo>
                  <a:lnTo>
                    <a:pt x="1599690" y="695078"/>
                  </a:lnTo>
                  <a:cubicBezTo>
                    <a:pt x="1599690" y="695078"/>
                    <a:pt x="1599690" y="695078"/>
                    <a:pt x="1599690" y="695078"/>
                  </a:cubicBezTo>
                  <a:cubicBezTo>
                    <a:pt x="1595680" y="696358"/>
                    <a:pt x="1591670" y="697809"/>
                    <a:pt x="1587660" y="699260"/>
                  </a:cubicBezTo>
                  <a:cubicBezTo>
                    <a:pt x="1596875" y="695078"/>
                    <a:pt x="1606089" y="691066"/>
                    <a:pt x="1615303" y="691579"/>
                  </a:cubicBezTo>
                  <a:cubicBezTo>
                    <a:pt x="1610184" y="692603"/>
                    <a:pt x="1604980" y="693798"/>
                    <a:pt x="1599861" y="694992"/>
                  </a:cubicBezTo>
                  <a:close/>
                  <a:moveTo>
                    <a:pt x="1568976" y="709843"/>
                  </a:moveTo>
                  <a:cubicBezTo>
                    <a:pt x="1568720" y="710270"/>
                    <a:pt x="1568464" y="710782"/>
                    <a:pt x="1568208" y="711209"/>
                  </a:cubicBezTo>
                  <a:cubicBezTo>
                    <a:pt x="1562833" y="713513"/>
                    <a:pt x="1557458" y="715988"/>
                    <a:pt x="1552168" y="718463"/>
                  </a:cubicBezTo>
                  <a:cubicBezTo>
                    <a:pt x="1551912" y="718549"/>
                    <a:pt x="1551657" y="718719"/>
                    <a:pt x="1551400" y="718890"/>
                  </a:cubicBezTo>
                  <a:cubicBezTo>
                    <a:pt x="1553790" y="717354"/>
                    <a:pt x="1556093" y="715903"/>
                    <a:pt x="1558567" y="714452"/>
                  </a:cubicBezTo>
                  <a:cubicBezTo>
                    <a:pt x="1560529" y="713343"/>
                    <a:pt x="1562492" y="712233"/>
                    <a:pt x="1564454" y="711123"/>
                  </a:cubicBezTo>
                  <a:cubicBezTo>
                    <a:pt x="1565990" y="710697"/>
                    <a:pt x="1567611" y="710270"/>
                    <a:pt x="1569147" y="709928"/>
                  </a:cubicBezTo>
                  <a:close/>
                  <a:moveTo>
                    <a:pt x="1547903" y="719573"/>
                  </a:moveTo>
                  <a:lnTo>
                    <a:pt x="1549950" y="714964"/>
                  </a:lnTo>
                  <a:cubicBezTo>
                    <a:pt x="1552168" y="714281"/>
                    <a:pt x="1554472" y="713684"/>
                    <a:pt x="1556690" y="713001"/>
                  </a:cubicBezTo>
                  <a:cubicBezTo>
                    <a:pt x="1553704" y="715135"/>
                    <a:pt x="1550803" y="717268"/>
                    <a:pt x="1547817" y="719488"/>
                  </a:cubicBezTo>
                  <a:close/>
                  <a:moveTo>
                    <a:pt x="1542016" y="724950"/>
                  </a:moveTo>
                  <a:cubicBezTo>
                    <a:pt x="1542783" y="724438"/>
                    <a:pt x="1543551" y="723926"/>
                    <a:pt x="1544404" y="723328"/>
                  </a:cubicBezTo>
                  <a:cubicBezTo>
                    <a:pt x="1544404" y="723328"/>
                    <a:pt x="1544575" y="723328"/>
                    <a:pt x="1544661" y="723243"/>
                  </a:cubicBezTo>
                  <a:lnTo>
                    <a:pt x="1541418" y="728961"/>
                  </a:lnTo>
                  <a:cubicBezTo>
                    <a:pt x="1540736" y="730156"/>
                    <a:pt x="1540054" y="731436"/>
                    <a:pt x="1539371" y="732631"/>
                  </a:cubicBezTo>
                  <a:cubicBezTo>
                    <a:pt x="1538944" y="732802"/>
                    <a:pt x="1538603" y="732973"/>
                    <a:pt x="1538176" y="733143"/>
                  </a:cubicBezTo>
                  <a:cubicBezTo>
                    <a:pt x="1539456" y="730412"/>
                    <a:pt x="1540736" y="727596"/>
                    <a:pt x="1542016" y="724864"/>
                  </a:cubicBezTo>
                  <a:close/>
                  <a:moveTo>
                    <a:pt x="1538347" y="734509"/>
                  </a:moveTo>
                  <a:cubicBezTo>
                    <a:pt x="1536897" y="737155"/>
                    <a:pt x="1535446" y="739715"/>
                    <a:pt x="1534081" y="742361"/>
                  </a:cubicBezTo>
                  <a:cubicBezTo>
                    <a:pt x="1535190" y="739886"/>
                    <a:pt x="1536300" y="737325"/>
                    <a:pt x="1537409" y="734850"/>
                  </a:cubicBezTo>
                  <a:cubicBezTo>
                    <a:pt x="1537750" y="734765"/>
                    <a:pt x="1538006" y="734594"/>
                    <a:pt x="1538347" y="734509"/>
                  </a:cubicBezTo>
                  <a:close/>
                  <a:moveTo>
                    <a:pt x="1529304" y="763869"/>
                  </a:moveTo>
                  <a:cubicBezTo>
                    <a:pt x="1533825" y="762247"/>
                    <a:pt x="1538347" y="760625"/>
                    <a:pt x="1542869" y="759089"/>
                  </a:cubicBezTo>
                  <a:cubicBezTo>
                    <a:pt x="1541589" y="761820"/>
                    <a:pt x="1540395" y="764466"/>
                    <a:pt x="1539200" y="767197"/>
                  </a:cubicBezTo>
                  <a:lnTo>
                    <a:pt x="1530839" y="770867"/>
                  </a:lnTo>
                  <a:lnTo>
                    <a:pt x="1526061" y="772916"/>
                  </a:lnTo>
                  <a:cubicBezTo>
                    <a:pt x="1527171" y="769928"/>
                    <a:pt x="1528280" y="766856"/>
                    <a:pt x="1529389" y="763869"/>
                  </a:cubicBezTo>
                  <a:close/>
                  <a:moveTo>
                    <a:pt x="1517188" y="844523"/>
                  </a:moveTo>
                  <a:lnTo>
                    <a:pt x="1514288" y="854936"/>
                  </a:lnTo>
                  <a:lnTo>
                    <a:pt x="1512922" y="856216"/>
                  </a:lnTo>
                  <a:cubicBezTo>
                    <a:pt x="1514629" y="850497"/>
                    <a:pt x="1516421" y="844779"/>
                    <a:pt x="1518297" y="839146"/>
                  </a:cubicBezTo>
                  <a:cubicBezTo>
                    <a:pt x="1519151" y="836500"/>
                    <a:pt x="1520089" y="833940"/>
                    <a:pt x="1520942" y="831294"/>
                  </a:cubicBezTo>
                  <a:cubicBezTo>
                    <a:pt x="1519663" y="835732"/>
                    <a:pt x="1518383" y="840085"/>
                    <a:pt x="1517103" y="844523"/>
                  </a:cubicBezTo>
                  <a:close/>
                  <a:moveTo>
                    <a:pt x="1514031" y="855960"/>
                  </a:moveTo>
                  <a:lnTo>
                    <a:pt x="1513690" y="857240"/>
                  </a:lnTo>
                  <a:cubicBezTo>
                    <a:pt x="1513264" y="857411"/>
                    <a:pt x="1512837" y="857581"/>
                    <a:pt x="1512325" y="857752"/>
                  </a:cubicBezTo>
                  <a:lnTo>
                    <a:pt x="1512325" y="857752"/>
                  </a:lnTo>
                  <a:cubicBezTo>
                    <a:pt x="1512325" y="857752"/>
                    <a:pt x="1513947" y="856045"/>
                    <a:pt x="1513947" y="856045"/>
                  </a:cubicBezTo>
                  <a:close/>
                  <a:moveTo>
                    <a:pt x="1528280" y="854253"/>
                  </a:moveTo>
                  <a:cubicBezTo>
                    <a:pt x="1527000" y="857496"/>
                    <a:pt x="1525720" y="860739"/>
                    <a:pt x="1524440" y="863897"/>
                  </a:cubicBezTo>
                  <a:lnTo>
                    <a:pt x="1520089" y="867311"/>
                  </a:lnTo>
                  <a:cubicBezTo>
                    <a:pt x="1519492" y="867738"/>
                    <a:pt x="1518980" y="868164"/>
                    <a:pt x="1518383" y="868591"/>
                  </a:cubicBezTo>
                  <a:cubicBezTo>
                    <a:pt x="1516762" y="866372"/>
                    <a:pt x="1515311" y="864068"/>
                    <a:pt x="1513861" y="861678"/>
                  </a:cubicBezTo>
                  <a:cubicBezTo>
                    <a:pt x="1518639" y="859203"/>
                    <a:pt x="1523417" y="856728"/>
                    <a:pt x="1528194" y="854253"/>
                  </a:cubicBezTo>
                  <a:close/>
                  <a:moveTo>
                    <a:pt x="1549012" y="818833"/>
                  </a:moveTo>
                  <a:cubicBezTo>
                    <a:pt x="1549950" y="816870"/>
                    <a:pt x="1550889" y="814907"/>
                    <a:pt x="1551827" y="812859"/>
                  </a:cubicBezTo>
                  <a:lnTo>
                    <a:pt x="1553192" y="812176"/>
                  </a:lnTo>
                  <a:cubicBezTo>
                    <a:pt x="1552254" y="814139"/>
                    <a:pt x="1551400" y="816102"/>
                    <a:pt x="1550462" y="818065"/>
                  </a:cubicBezTo>
                  <a:lnTo>
                    <a:pt x="1549012" y="818748"/>
                  </a:lnTo>
                  <a:close/>
                  <a:moveTo>
                    <a:pt x="1561553" y="808165"/>
                  </a:moveTo>
                  <a:lnTo>
                    <a:pt x="1566075" y="805945"/>
                  </a:lnTo>
                  <a:cubicBezTo>
                    <a:pt x="1565222" y="807823"/>
                    <a:pt x="1564369" y="809786"/>
                    <a:pt x="1563516" y="811664"/>
                  </a:cubicBezTo>
                  <a:cubicBezTo>
                    <a:pt x="1563345" y="811664"/>
                    <a:pt x="1563174" y="811834"/>
                    <a:pt x="1563004" y="811920"/>
                  </a:cubicBezTo>
                  <a:lnTo>
                    <a:pt x="1559335" y="813712"/>
                  </a:lnTo>
                  <a:cubicBezTo>
                    <a:pt x="1560103" y="811834"/>
                    <a:pt x="1560786" y="809957"/>
                    <a:pt x="1561553" y="808079"/>
                  </a:cubicBezTo>
                  <a:close/>
                  <a:moveTo>
                    <a:pt x="1573669" y="802275"/>
                  </a:moveTo>
                  <a:cubicBezTo>
                    <a:pt x="1576057" y="801166"/>
                    <a:pt x="1578446" y="799971"/>
                    <a:pt x="1580835" y="798862"/>
                  </a:cubicBezTo>
                  <a:cubicBezTo>
                    <a:pt x="1579982" y="800569"/>
                    <a:pt x="1579214" y="802361"/>
                    <a:pt x="1578446" y="804068"/>
                  </a:cubicBezTo>
                  <a:cubicBezTo>
                    <a:pt x="1576228" y="805263"/>
                    <a:pt x="1574010" y="806372"/>
                    <a:pt x="1571791" y="807482"/>
                  </a:cubicBezTo>
                  <a:cubicBezTo>
                    <a:pt x="1572389" y="805775"/>
                    <a:pt x="1573071" y="803983"/>
                    <a:pt x="1573753" y="802275"/>
                  </a:cubicBezTo>
                  <a:close/>
                  <a:moveTo>
                    <a:pt x="1584845" y="805177"/>
                  </a:moveTo>
                  <a:cubicBezTo>
                    <a:pt x="1588258" y="803727"/>
                    <a:pt x="1591585" y="802361"/>
                    <a:pt x="1594913" y="800910"/>
                  </a:cubicBezTo>
                  <a:cubicBezTo>
                    <a:pt x="1593206" y="804239"/>
                    <a:pt x="1591500" y="807482"/>
                    <a:pt x="1589793" y="810810"/>
                  </a:cubicBezTo>
                  <a:cubicBezTo>
                    <a:pt x="1586636" y="812688"/>
                    <a:pt x="1583480" y="814566"/>
                    <a:pt x="1580323" y="816443"/>
                  </a:cubicBezTo>
                  <a:cubicBezTo>
                    <a:pt x="1581773" y="812688"/>
                    <a:pt x="1583309" y="808933"/>
                    <a:pt x="1584760" y="805177"/>
                  </a:cubicBezTo>
                  <a:close/>
                  <a:moveTo>
                    <a:pt x="1586210" y="817980"/>
                  </a:moveTo>
                  <a:cubicBezTo>
                    <a:pt x="1583565" y="823271"/>
                    <a:pt x="1580835" y="828478"/>
                    <a:pt x="1578276" y="833769"/>
                  </a:cubicBezTo>
                  <a:cubicBezTo>
                    <a:pt x="1577252" y="834367"/>
                    <a:pt x="1576313" y="834964"/>
                    <a:pt x="1575290" y="835561"/>
                  </a:cubicBezTo>
                  <a:lnTo>
                    <a:pt x="1571450" y="837780"/>
                  </a:lnTo>
                  <a:cubicBezTo>
                    <a:pt x="1573669" y="832489"/>
                    <a:pt x="1575886" y="827197"/>
                    <a:pt x="1578105" y="821991"/>
                  </a:cubicBezTo>
                  <a:cubicBezTo>
                    <a:pt x="1580835" y="820625"/>
                    <a:pt x="1583480" y="819345"/>
                    <a:pt x="1586210" y="817980"/>
                  </a:cubicBezTo>
                  <a:close/>
                  <a:moveTo>
                    <a:pt x="1583053" y="839744"/>
                  </a:moveTo>
                  <a:cubicBezTo>
                    <a:pt x="1583053" y="839744"/>
                    <a:pt x="1583053" y="839744"/>
                    <a:pt x="1583053" y="839744"/>
                  </a:cubicBezTo>
                  <a:cubicBezTo>
                    <a:pt x="1583053" y="839744"/>
                    <a:pt x="1583053" y="839658"/>
                    <a:pt x="1583053" y="839658"/>
                  </a:cubicBezTo>
                  <a:cubicBezTo>
                    <a:pt x="1583053" y="839658"/>
                    <a:pt x="1583053" y="839658"/>
                    <a:pt x="1583053" y="839573"/>
                  </a:cubicBezTo>
                  <a:cubicBezTo>
                    <a:pt x="1583053" y="839573"/>
                    <a:pt x="1583053" y="839573"/>
                    <a:pt x="1583053" y="839573"/>
                  </a:cubicBezTo>
                  <a:cubicBezTo>
                    <a:pt x="1584077" y="837183"/>
                    <a:pt x="1585015" y="834793"/>
                    <a:pt x="1586039" y="832403"/>
                  </a:cubicBezTo>
                  <a:cubicBezTo>
                    <a:pt x="1588769" y="831038"/>
                    <a:pt x="1591585" y="829587"/>
                    <a:pt x="1594315" y="828221"/>
                  </a:cubicBezTo>
                  <a:cubicBezTo>
                    <a:pt x="1593547" y="829587"/>
                    <a:pt x="1592865" y="830867"/>
                    <a:pt x="1592097" y="832233"/>
                  </a:cubicBezTo>
                  <a:lnTo>
                    <a:pt x="1592097" y="832233"/>
                  </a:lnTo>
                  <a:cubicBezTo>
                    <a:pt x="1592097" y="832233"/>
                    <a:pt x="1592097" y="832233"/>
                    <a:pt x="1592097" y="832233"/>
                  </a:cubicBezTo>
                  <a:lnTo>
                    <a:pt x="1592097" y="832233"/>
                  </a:lnTo>
                  <a:cubicBezTo>
                    <a:pt x="1592097" y="832233"/>
                    <a:pt x="1592097" y="832233"/>
                    <a:pt x="1592097" y="832233"/>
                  </a:cubicBezTo>
                  <a:cubicBezTo>
                    <a:pt x="1589196" y="838378"/>
                    <a:pt x="1586466" y="844523"/>
                    <a:pt x="1583821" y="850753"/>
                  </a:cubicBezTo>
                  <a:lnTo>
                    <a:pt x="1574692" y="856216"/>
                  </a:lnTo>
                  <a:cubicBezTo>
                    <a:pt x="1577507" y="850753"/>
                    <a:pt x="1580238" y="845291"/>
                    <a:pt x="1582968" y="839744"/>
                  </a:cubicBezTo>
                  <a:close/>
                  <a:moveTo>
                    <a:pt x="1593377" y="847510"/>
                  </a:moveTo>
                  <a:cubicBezTo>
                    <a:pt x="1594656" y="846827"/>
                    <a:pt x="1595936" y="846230"/>
                    <a:pt x="1597216" y="845547"/>
                  </a:cubicBezTo>
                  <a:cubicBezTo>
                    <a:pt x="1595510" y="850071"/>
                    <a:pt x="1593889" y="854680"/>
                    <a:pt x="1592353" y="859288"/>
                  </a:cubicBezTo>
                  <a:cubicBezTo>
                    <a:pt x="1589281" y="861166"/>
                    <a:pt x="1586295" y="862958"/>
                    <a:pt x="1583224" y="864751"/>
                  </a:cubicBezTo>
                  <a:cubicBezTo>
                    <a:pt x="1585954" y="859288"/>
                    <a:pt x="1588769" y="853826"/>
                    <a:pt x="1591585" y="848364"/>
                  </a:cubicBezTo>
                  <a:lnTo>
                    <a:pt x="1593291" y="847510"/>
                  </a:lnTo>
                  <a:close/>
                  <a:moveTo>
                    <a:pt x="1583821" y="900597"/>
                  </a:moveTo>
                  <a:cubicBezTo>
                    <a:pt x="1587660" y="891379"/>
                    <a:pt x="1591670" y="882162"/>
                    <a:pt x="1595765" y="873029"/>
                  </a:cubicBezTo>
                  <a:lnTo>
                    <a:pt x="1600202" y="870384"/>
                  </a:lnTo>
                  <a:cubicBezTo>
                    <a:pt x="1598666" y="875163"/>
                    <a:pt x="1597216" y="880028"/>
                    <a:pt x="1595851" y="884893"/>
                  </a:cubicBezTo>
                  <a:cubicBezTo>
                    <a:pt x="1595595" y="885917"/>
                    <a:pt x="1595254" y="886941"/>
                    <a:pt x="1594998" y="887965"/>
                  </a:cubicBezTo>
                  <a:lnTo>
                    <a:pt x="1591244" y="893001"/>
                  </a:lnTo>
                  <a:cubicBezTo>
                    <a:pt x="1588087" y="897268"/>
                    <a:pt x="1584930" y="901536"/>
                    <a:pt x="1581688" y="905803"/>
                  </a:cubicBezTo>
                  <a:cubicBezTo>
                    <a:pt x="1582371" y="904096"/>
                    <a:pt x="1583053" y="902304"/>
                    <a:pt x="1583821" y="900597"/>
                  </a:cubicBezTo>
                  <a:close/>
                  <a:moveTo>
                    <a:pt x="1593035" y="894025"/>
                  </a:moveTo>
                  <a:lnTo>
                    <a:pt x="1593547" y="893257"/>
                  </a:lnTo>
                  <a:cubicBezTo>
                    <a:pt x="1592950" y="895561"/>
                    <a:pt x="1592353" y="897780"/>
                    <a:pt x="1591756" y="900085"/>
                  </a:cubicBezTo>
                  <a:cubicBezTo>
                    <a:pt x="1590476" y="900938"/>
                    <a:pt x="1589196" y="901877"/>
                    <a:pt x="1587831" y="902731"/>
                  </a:cubicBezTo>
                  <a:cubicBezTo>
                    <a:pt x="1589537" y="899829"/>
                    <a:pt x="1591329" y="896927"/>
                    <a:pt x="1593035" y="894025"/>
                  </a:cubicBezTo>
                  <a:close/>
                  <a:moveTo>
                    <a:pt x="1597131" y="887368"/>
                  </a:moveTo>
                  <a:lnTo>
                    <a:pt x="1602420" y="878748"/>
                  </a:lnTo>
                  <a:lnTo>
                    <a:pt x="1611208" y="874054"/>
                  </a:lnTo>
                  <a:cubicBezTo>
                    <a:pt x="1608990" y="879772"/>
                    <a:pt x="1606771" y="885576"/>
                    <a:pt x="1604638" y="891294"/>
                  </a:cubicBezTo>
                  <a:cubicBezTo>
                    <a:pt x="1600714" y="894025"/>
                    <a:pt x="1596704" y="896671"/>
                    <a:pt x="1592694" y="899402"/>
                  </a:cubicBezTo>
                  <a:cubicBezTo>
                    <a:pt x="1594144" y="895391"/>
                    <a:pt x="1595595" y="891379"/>
                    <a:pt x="1597131" y="887368"/>
                  </a:cubicBezTo>
                  <a:close/>
                  <a:moveTo>
                    <a:pt x="1610099" y="890185"/>
                  </a:moveTo>
                  <a:cubicBezTo>
                    <a:pt x="1611122" y="889587"/>
                    <a:pt x="1612232" y="888904"/>
                    <a:pt x="1613255" y="888307"/>
                  </a:cubicBezTo>
                  <a:cubicBezTo>
                    <a:pt x="1612146" y="890867"/>
                    <a:pt x="1611037" y="893513"/>
                    <a:pt x="1609928" y="896073"/>
                  </a:cubicBezTo>
                  <a:lnTo>
                    <a:pt x="1605747" y="899146"/>
                  </a:lnTo>
                  <a:cubicBezTo>
                    <a:pt x="1607198" y="896159"/>
                    <a:pt x="1608648" y="893086"/>
                    <a:pt x="1610099" y="890099"/>
                  </a:cubicBezTo>
                  <a:close/>
                  <a:moveTo>
                    <a:pt x="1607966" y="899317"/>
                  </a:moveTo>
                  <a:cubicBezTo>
                    <a:pt x="1605321" y="903243"/>
                    <a:pt x="1602676" y="907169"/>
                    <a:pt x="1600031" y="911095"/>
                  </a:cubicBezTo>
                  <a:cubicBezTo>
                    <a:pt x="1601567" y="907851"/>
                    <a:pt x="1603103" y="904608"/>
                    <a:pt x="1604638" y="901365"/>
                  </a:cubicBezTo>
                  <a:lnTo>
                    <a:pt x="1607966" y="899231"/>
                  </a:lnTo>
                  <a:close/>
                  <a:moveTo>
                    <a:pt x="1621531" y="883357"/>
                  </a:moveTo>
                  <a:cubicBezTo>
                    <a:pt x="1623835" y="881991"/>
                    <a:pt x="1626138" y="880540"/>
                    <a:pt x="1628442" y="879089"/>
                  </a:cubicBezTo>
                  <a:cubicBezTo>
                    <a:pt x="1627845" y="880540"/>
                    <a:pt x="1627248" y="881906"/>
                    <a:pt x="1626650" y="883357"/>
                  </a:cubicBezTo>
                  <a:cubicBezTo>
                    <a:pt x="1623664" y="885661"/>
                    <a:pt x="1620678" y="887965"/>
                    <a:pt x="1617607" y="890270"/>
                  </a:cubicBezTo>
                  <a:cubicBezTo>
                    <a:pt x="1618887" y="887965"/>
                    <a:pt x="1620166" y="885661"/>
                    <a:pt x="1621446" y="883442"/>
                  </a:cubicBezTo>
                  <a:close/>
                  <a:moveTo>
                    <a:pt x="1636291" y="874224"/>
                  </a:moveTo>
                  <a:cubicBezTo>
                    <a:pt x="1639704" y="872090"/>
                    <a:pt x="1643031" y="869957"/>
                    <a:pt x="1646359" y="867738"/>
                  </a:cubicBezTo>
                  <a:cubicBezTo>
                    <a:pt x="1646273" y="867994"/>
                    <a:pt x="1646188" y="868250"/>
                    <a:pt x="1646103" y="868506"/>
                  </a:cubicBezTo>
                  <a:cubicBezTo>
                    <a:pt x="1642263" y="871408"/>
                    <a:pt x="1638424" y="874395"/>
                    <a:pt x="1634585" y="877297"/>
                  </a:cubicBezTo>
                  <a:cubicBezTo>
                    <a:pt x="1635182" y="876273"/>
                    <a:pt x="1635779" y="875249"/>
                    <a:pt x="1636291" y="874224"/>
                  </a:cubicBezTo>
                  <a:close/>
                  <a:moveTo>
                    <a:pt x="1635865" y="899744"/>
                  </a:moveTo>
                  <a:cubicBezTo>
                    <a:pt x="1635694" y="900256"/>
                    <a:pt x="1635524" y="900768"/>
                    <a:pt x="1635438" y="901365"/>
                  </a:cubicBezTo>
                  <a:lnTo>
                    <a:pt x="1629466" y="906401"/>
                  </a:lnTo>
                  <a:cubicBezTo>
                    <a:pt x="1632366" y="901621"/>
                    <a:pt x="1635353" y="896842"/>
                    <a:pt x="1638168" y="892062"/>
                  </a:cubicBezTo>
                  <a:cubicBezTo>
                    <a:pt x="1637400" y="894623"/>
                    <a:pt x="1636547" y="897183"/>
                    <a:pt x="1635865" y="899829"/>
                  </a:cubicBezTo>
                  <a:close/>
                  <a:moveTo>
                    <a:pt x="1643116" y="888307"/>
                  </a:moveTo>
                  <a:cubicBezTo>
                    <a:pt x="1647297" y="885832"/>
                    <a:pt x="1651478" y="883271"/>
                    <a:pt x="1655658" y="880711"/>
                  </a:cubicBezTo>
                  <a:cubicBezTo>
                    <a:pt x="1655658" y="880881"/>
                    <a:pt x="1655573" y="881052"/>
                    <a:pt x="1655488" y="881223"/>
                  </a:cubicBezTo>
                  <a:cubicBezTo>
                    <a:pt x="1655061" y="882418"/>
                    <a:pt x="1654720" y="883698"/>
                    <a:pt x="1654293" y="884893"/>
                  </a:cubicBezTo>
                  <a:cubicBezTo>
                    <a:pt x="1649089" y="889416"/>
                    <a:pt x="1643799" y="893940"/>
                    <a:pt x="1638595" y="898463"/>
                  </a:cubicBezTo>
                  <a:cubicBezTo>
                    <a:pt x="1640045" y="895049"/>
                    <a:pt x="1641581" y="891635"/>
                    <a:pt x="1643031" y="888221"/>
                  </a:cubicBezTo>
                  <a:close/>
                  <a:moveTo>
                    <a:pt x="1668797" y="872432"/>
                  </a:moveTo>
                  <a:cubicBezTo>
                    <a:pt x="1669480" y="872005"/>
                    <a:pt x="1670162" y="871493"/>
                    <a:pt x="1670845" y="871066"/>
                  </a:cubicBezTo>
                  <a:cubicBezTo>
                    <a:pt x="1670077" y="871749"/>
                    <a:pt x="1669309" y="872346"/>
                    <a:pt x="1668456" y="873029"/>
                  </a:cubicBezTo>
                  <a:cubicBezTo>
                    <a:pt x="1668541" y="872859"/>
                    <a:pt x="1668626" y="872603"/>
                    <a:pt x="1668797" y="872432"/>
                  </a:cubicBezTo>
                  <a:close/>
                  <a:moveTo>
                    <a:pt x="1707787" y="842731"/>
                  </a:moveTo>
                  <a:cubicBezTo>
                    <a:pt x="1707275" y="843840"/>
                    <a:pt x="1706678" y="845035"/>
                    <a:pt x="1706166" y="846145"/>
                  </a:cubicBezTo>
                  <a:cubicBezTo>
                    <a:pt x="1702497" y="848705"/>
                    <a:pt x="1698743" y="851265"/>
                    <a:pt x="1695075" y="853741"/>
                  </a:cubicBezTo>
                  <a:cubicBezTo>
                    <a:pt x="1699426" y="850156"/>
                    <a:pt x="1703692" y="846401"/>
                    <a:pt x="1707872" y="842645"/>
                  </a:cubicBezTo>
                  <a:close/>
                  <a:moveTo>
                    <a:pt x="1713418" y="837695"/>
                  </a:moveTo>
                  <a:cubicBezTo>
                    <a:pt x="1719390" y="832233"/>
                    <a:pt x="1725192" y="826600"/>
                    <a:pt x="1730994" y="820881"/>
                  </a:cubicBezTo>
                  <a:cubicBezTo>
                    <a:pt x="1729373" y="824722"/>
                    <a:pt x="1727666" y="828563"/>
                    <a:pt x="1726045" y="832489"/>
                  </a:cubicBezTo>
                  <a:lnTo>
                    <a:pt x="1714357" y="840597"/>
                  </a:lnTo>
                  <a:cubicBezTo>
                    <a:pt x="1713418" y="841194"/>
                    <a:pt x="1712479" y="841877"/>
                    <a:pt x="1711541" y="842475"/>
                  </a:cubicBezTo>
                  <a:cubicBezTo>
                    <a:pt x="1712138" y="840853"/>
                    <a:pt x="1712821" y="839317"/>
                    <a:pt x="1713418" y="837695"/>
                  </a:cubicBezTo>
                  <a:close/>
                  <a:moveTo>
                    <a:pt x="1715466" y="842304"/>
                  </a:moveTo>
                  <a:lnTo>
                    <a:pt x="1725448" y="833855"/>
                  </a:lnTo>
                  <a:cubicBezTo>
                    <a:pt x="1725448" y="833855"/>
                    <a:pt x="1725277" y="834196"/>
                    <a:pt x="1725277" y="834367"/>
                  </a:cubicBezTo>
                  <a:cubicBezTo>
                    <a:pt x="1721353" y="838463"/>
                    <a:pt x="1717428" y="842560"/>
                    <a:pt x="1713503" y="846571"/>
                  </a:cubicBezTo>
                  <a:cubicBezTo>
                    <a:pt x="1711541" y="848620"/>
                    <a:pt x="1709493" y="850583"/>
                    <a:pt x="1707531" y="852631"/>
                  </a:cubicBezTo>
                  <a:cubicBezTo>
                    <a:pt x="1708214" y="850924"/>
                    <a:pt x="1708896" y="849217"/>
                    <a:pt x="1709664" y="847425"/>
                  </a:cubicBezTo>
                  <a:cubicBezTo>
                    <a:pt x="1711626" y="845718"/>
                    <a:pt x="1713589" y="844011"/>
                    <a:pt x="1715551" y="842304"/>
                  </a:cubicBezTo>
                  <a:close/>
                  <a:moveTo>
                    <a:pt x="1806755" y="778122"/>
                  </a:moveTo>
                  <a:cubicBezTo>
                    <a:pt x="1806755" y="778122"/>
                    <a:pt x="1807267" y="777610"/>
                    <a:pt x="1807438" y="777354"/>
                  </a:cubicBezTo>
                  <a:cubicBezTo>
                    <a:pt x="1808461" y="782133"/>
                    <a:pt x="1809485" y="786827"/>
                    <a:pt x="1810594" y="791607"/>
                  </a:cubicBezTo>
                  <a:lnTo>
                    <a:pt x="1808547" y="793485"/>
                  </a:lnTo>
                  <a:cubicBezTo>
                    <a:pt x="1808120" y="788364"/>
                    <a:pt x="1807523" y="783243"/>
                    <a:pt x="1806670" y="778207"/>
                  </a:cubicBezTo>
                  <a:close/>
                  <a:moveTo>
                    <a:pt x="1805816" y="773342"/>
                  </a:moveTo>
                  <a:cubicBezTo>
                    <a:pt x="1804964" y="769246"/>
                    <a:pt x="1804025" y="765149"/>
                    <a:pt x="1802916" y="761137"/>
                  </a:cubicBezTo>
                  <a:cubicBezTo>
                    <a:pt x="1803172" y="760796"/>
                    <a:pt x="1803513" y="760455"/>
                    <a:pt x="1803769" y="760199"/>
                  </a:cubicBezTo>
                  <a:cubicBezTo>
                    <a:pt x="1804622" y="764381"/>
                    <a:pt x="1805561" y="768563"/>
                    <a:pt x="1806414" y="772745"/>
                  </a:cubicBezTo>
                  <a:cubicBezTo>
                    <a:pt x="1806243" y="772916"/>
                    <a:pt x="1805987" y="773172"/>
                    <a:pt x="1805816" y="773342"/>
                  </a:cubicBezTo>
                  <a:close/>
                  <a:moveTo>
                    <a:pt x="1801124" y="755419"/>
                  </a:moveTo>
                  <a:cubicBezTo>
                    <a:pt x="1799674" y="750725"/>
                    <a:pt x="1797967" y="746116"/>
                    <a:pt x="1796090" y="741593"/>
                  </a:cubicBezTo>
                  <a:cubicBezTo>
                    <a:pt x="1797114" y="740398"/>
                    <a:pt x="1798223" y="739118"/>
                    <a:pt x="1799247" y="737923"/>
                  </a:cubicBezTo>
                  <a:cubicBezTo>
                    <a:pt x="1800271" y="743300"/>
                    <a:pt x="1801380" y="748677"/>
                    <a:pt x="1802489" y="754139"/>
                  </a:cubicBezTo>
                  <a:cubicBezTo>
                    <a:pt x="1802062" y="754566"/>
                    <a:pt x="1801551" y="755078"/>
                    <a:pt x="1801124" y="755505"/>
                  </a:cubicBezTo>
                  <a:close/>
                  <a:moveTo>
                    <a:pt x="1790033" y="718463"/>
                  </a:moveTo>
                  <a:cubicBezTo>
                    <a:pt x="1789265" y="714793"/>
                    <a:pt x="1788497" y="711123"/>
                    <a:pt x="1787729" y="707453"/>
                  </a:cubicBezTo>
                  <a:cubicBezTo>
                    <a:pt x="1789777" y="705149"/>
                    <a:pt x="1791824" y="702930"/>
                    <a:pt x="1793787" y="700625"/>
                  </a:cubicBezTo>
                  <a:cubicBezTo>
                    <a:pt x="1794299" y="704808"/>
                    <a:pt x="1794811" y="709075"/>
                    <a:pt x="1795408" y="713257"/>
                  </a:cubicBezTo>
                  <a:cubicBezTo>
                    <a:pt x="1793616" y="714964"/>
                    <a:pt x="1791824" y="716671"/>
                    <a:pt x="1790033" y="718463"/>
                  </a:cubicBezTo>
                  <a:close/>
                  <a:moveTo>
                    <a:pt x="1784402" y="718463"/>
                  </a:moveTo>
                  <a:cubicBezTo>
                    <a:pt x="1783549" y="717012"/>
                    <a:pt x="1782610" y="715476"/>
                    <a:pt x="1781757" y="714025"/>
                  </a:cubicBezTo>
                  <a:cubicBezTo>
                    <a:pt x="1782099" y="713599"/>
                    <a:pt x="1782525" y="713257"/>
                    <a:pt x="1782866" y="712830"/>
                  </a:cubicBezTo>
                  <a:cubicBezTo>
                    <a:pt x="1783378" y="714708"/>
                    <a:pt x="1783890" y="716586"/>
                    <a:pt x="1784402" y="718463"/>
                  </a:cubicBezTo>
                  <a:close/>
                  <a:moveTo>
                    <a:pt x="1774334" y="691579"/>
                  </a:moveTo>
                  <a:lnTo>
                    <a:pt x="1774334" y="691579"/>
                  </a:lnTo>
                  <a:cubicBezTo>
                    <a:pt x="1774334" y="691579"/>
                    <a:pt x="1774334" y="691579"/>
                    <a:pt x="1774334" y="691579"/>
                  </a:cubicBezTo>
                  <a:lnTo>
                    <a:pt x="1774249" y="691579"/>
                  </a:lnTo>
                  <a:cubicBezTo>
                    <a:pt x="1774249" y="691579"/>
                    <a:pt x="1774249" y="691579"/>
                    <a:pt x="1774249" y="691579"/>
                  </a:cubicBezTo>
                  <a:cubicBezTo>
                    <a:pt x="1772628" y="693200"/>
                    <a:pt x="1771092" y="694822"/>
                    <a:pt x="1769557" y="696358"/>
                  </a:cubicBezTo>
                  <a:cubicBezTo>
                    <a:pt x="1768874" y="695419"/>
                    <a:pt x="1768106" y="694566"/>
                    <a:pt x="1767424" y="693627"/>
                  </a:cubicBezTo>
                  <a:cubicBezTo>
                    <a:pt x="1766912" y="690896"/>
                    <a:pt x="1766315" y="688165"/>
                    <a:pt x="1765803" y="685433"/>
                  </a:cubicBezTo>
                  <a:cubicBezTo>
                    <a:pt x="1768789" y="682617"/>
                    <a:pt x="1771690" y="679715"/>
                    <a:pt x="1774591" y="676813"/>
                  </a:cubicBezTo>
                  <a:cubicBezTo>
                    <a:pt x="1775358" y="680910"/>
                    <a:pt x="1776212" y="685007"/>
                    <a:pt x="1777065" y="689189"/>
                  </a:cubicBezTo>
                  <a:cubicBezTo>
                    <a:pt x="1776212" y="689957"/>
                    <a:pt x="1775358" y="690640"/>
                    <a:pt x="1774505" y="691408"/>
                  </a:cubicBezTo>
                  <a:close/>
                  <a:moveTo>
                    <a:pt x="1759148" y="682190"/>
                  </a:moveTo>
                  <a:lnTo>
                    <a:pt x="1759148" y="682190"/>
                  </a:lnTo>
                  <a:cubicBezTo>
                    <a:pt x="1759148" y="682190"/>
                    <a:pt x="1759148" y="682190"/>
                    <a:pt x="1759148" y="682190"/>
                  </a:cubicBezTo>
                  <a:lnTo>
                    <a:pt x="1759148" y="682190"/>
                  </a:lnTo>
                  <a:cubicBezTo>
                    <a:pt x="1759148" y="682190"/>
                    <a:pt x="1759148" y="682190"/>
                    <a:pt x="1759148" y="682190"/>
                  </a:cubicBezTo>
                  <a:cubicBezTo>
                    <a:pt x="1758892" y="682446"/>
                    <a:pt x="1758636" y="682702"/>
                    <a:pt x="1758380" y="682959"/>
                  </a:cubicBezTo>
                  <a:cubicBezTo>
                    <a:pt x="1755564" y="679800"/>
                    <a:pt x="1752579" y="676899"/>
                    <a:pt x="1749593" y="673997"/>
                  </a:cubicBezTo>
                  <a:cubicBezTo>
                    <a:pt x="1751811" y="672034"/>
                    <a:pt x="1753943" y="670071"/>
                    <a:pt x="1756076" y="668108"/>
                  </a:cubicBezTo>
                  <a:cubicBezTo>
                    <a:pt x="1757356" y="672631"/>
                    <a:pt x="1758636" y="677155"/>
                    <a:pt x="1759916" y="681593"/>
                  </a:cubicBezTo>
                  <a:cubicBezTo>
                    <a:pt x="1759660" y="681764"/>
                    <a:pt x="1759489" y="681934"/>
                    <a:pt x="1759234" y="682105"/>
                  </a:cubicBezTo>
                  <a:close/>
                  <a:moveTo>
                    <a:pt x="1739184" y="654452"/>
                  </a:moveTo>
                  <a:cubicBezTo>
                    <a:pt x="1738757" y="651977"/>
                    <a:pt x="1738331" y="649502"/>
                    <a:pt x="1737904" y="647027"/>
                  </a:cubicBezTo>
                  <a:cubicBezTo>
                    <a:pt x="1741743" y="644808"/>
                    <a:pt x="1745668" y="642589"/>
                    <a:pt x="1749507" y="640369"/>
                  </a:cubicBezTo>
                  <a:cubicBezTo>
                    <a:pt x="1750019" y="642930"/>
                    <a:pt x="1750446" y="645405"/>
                    <a:pt x="1750958" y="647966"/>
                  </a:cubicBezTo>
                  <a:cubicBezTo>
                    <a:pt x="1746948" y="650099"/>
                    <a:pt x="1743023" y="652233"/>
                    <a:pt x="1739098" y="654452"/>
                  </a:cubicBezTo>
                  <a:close/>
                  <a:moveTo>
                    <a:pt x="1736880" y="640796"/>
                  </a:moveTo>
                  <a:cubicBezTo>
                    <a:pt x="1736539" y="638663"/>
                    <a:pt x="1736198" y="636614"/>
                    <a:pt x="1735856" y="634480"/>
                  </a:cubicBezTo>
                  <a:lnTo>
                    <a:pt x="1735856" y="634480"/>
                  </a:lnTo>
                  <a:cubicBezTo>
                    <a:pt x="1735856" y="634480"/>
                    <a:pt x="1735856" y="634480"/>
                    <a:pt x="1735856" y="634480"/>
                  </a:cubicBezTo>
                  <a:lnTo>
                    <a:pt x="1735856" y="634480"/>
                  </a:lnTo>
                  <a:cubicBezTo>
                    <a:pt x="1735856" y="634480"/>
                    <a:pt x="1735856" y="634480"/>
                    <a:pt x="1735856" y="634480"/>
                  </a:cubicBezTo>
                  <a:cubicBezTo>
                    <a:pt x="1734321" y="628165"/>
                    <a:pt x="1732870" y="621764"/>
                    <a:pt x="1731335" y="615448"/>
                  </a:cubicBezTo>
                  <a:cubicBezTo>
                    <a:pt x="1735515" y="613143"/>
                    <a:pt x="1739781" y="610839"/>
                    <a:pt x="1743961" y="608535"/>
                  </a:cubicBezTo>
                  <a:cubicBezTo>
                    <a:pt x="1745497" y="617582"/>
                    <a:pt x="1747033" y="626714"/>
                    <a:pt x="1748654" y="635761"/>
                  </a:cubicBezTo>
                  <a:cubicBezTo>
                    <a:pt x="1744730" y="637468"/>
                    <a:pt x="1740805" y="639089"/>
                    <a:pt x="1736880" y="640882"/>
                  </a:cubicBezTo>
                  <a:close/>
                  <a:moveTo>
                    <a:pt x="1728946" y="635675"/>
                  </a:moveTo>
                  <a:lnTo>
                    <a:pt x="1728946" y="635675"/>
                  </a:lnTo>
                  <a:cubicBezTo>
                    <a:pt x="1728946" y="635675"/>
                    <a:pt x="1728946" y="635761"/>
                    <a:pt x="1728946" y="635761"/>
                  </a:cubicBezTo>
                  <a:lnTo>
                    <a:pt x="1728946" y="635761"/>
                  </a:lnTo>
                  <a:cubicBezTo>
                    <a:pt x="1728946" y="635761"/>
                    <a:pt x="1728946" y="635846"/>
                    <a:pt x="1728946" y="635846"/>
                  </a:cubicBezTo>
                  <a:cubicBezTo>
                    <a:pt x="1729543" y="638407"/>
                    <a:pt x="1730226" y="640882"/>
                    <a:pt x="1730823" y="643442"/>
                  </a:cubicBezTo>
                  <a:cubicBezTo>
                    <a:pt x="1729543" y="644039"/>
                    <a:pt x="1728263" y="644637"/>
                    <a:pt x="1726983" y="645149"/>
                  </a:cubicBezTo>
                  <a:cubicBezTo>
                    <a:pt x="1726301" y="641564"/>
                    <a:pt x="1725619" y="637980"/>
                    <a:pt x="1724850" y="634395"/>
                  </a:cubicBezTo>
                  <a:lnTo>
                    <a:pt x="1724850" y="634395"/>
                  </a:lnTo>
                  <a:cubicBezTo>
                    <a:pt x="1724850" y="634395"/>
                    <a:pt x="1724850" y="634395"/>
                    <a:pt x="1724850" y="634395"/>
                  </a:cubicBezTo>
                  <a:lnTo>
                    <a:pt x="1724850" y="634395"/>
                  </a:lnTo>
                  <a:cubicBezTo>
                    <a:pt x="1723571" y="629872"/>
                    <a:pt x="1722206" y="625263"/>
                    <a:pt x="1720926" y="620739"/>
                  </a:cubicBezTo>
                  <a:cubicBezTo>
                    <a:pt x="1722718" y="619800"/>
                    <a:pt x="1724595" y="618862"/>
                    <a:pt x="1726386" y="617923"/>
                  </a:cubicBezTo>
                  <a:cubicBezTo>
                    <a:pt x="1727069" y="623812"/>
                    <a:pt x="1727922" y="629786"/>
                    <a:pt x="1728861" y="635675"/>
                  </a:cubicBezTo>
                  <a:close/>
                  <a:moveTo>
                    <a:pt x="1718111" y="636017"/>
                  </a:moveTo>
                  <a:lnTo>
                    <a:pt x="1718111" y="636017"/>
                  </a:lnTo>
                  <a:cubicBezTo>
                    <a:pt x="1718111" y="636017"/>
                    <a:pt x="1718111" y="636102"/>
                    <a:pt x="1718111" y="636102"/>
                  </a:cubicBezTo>
                  <a:lnTo>
                    <a:pt x="1718111" y="636102"/>
                  </a:lnTo>
                  <a:cubicBezTo>
                    <a:pt x="1718111" y="636102"/>
                    <a:pt x="1718111" y="636187"/>
                    <a:pt x="1718111" y="636187"/>
                  </a:cubicBezTo>
                  <a:cubicBezTo>
                    <a:pt x="1719220" y="640199"/>
                    <a:pt x="1720414" y="644210"/>
                    <a:pt x="1721608" y="648222"/>
                  </a:cubicBezTo>
                  <a:cubicBezTo>
                    <a:pt x="1720670" y="648734"/>
                    <a:pt x="1719732" y="649246"/>
                    <a:pt x="1718793" y="649843"/>
                  </a:cubicBezTo>
                  <a:cubicBezTo>
                    <a:pt x="1717513" y="648990"/>
                    <a:pt x="1716233" y="648136"/>
                    <a:pt x="1714954" y="647368"/>
                  </a:cubicBezTo>
                  <a:cubicBezTo>
                    <a:pt x="1713674" y="639857"/>
                    <a:pt x="1712309" y="632347"/>
                    <a:pt x="1710858" y="624836"/>
                  </a:cubicBezTo>
                  <a:cubicBezTo>
                    <a:pt x="1712394" y="624239"/>
                    <a:pt x="1713930" y="623641"/>
                    <a:pt x="1715551" y="623044"/>
                  </a:cubicBezTo>
                  <a:cubicBezTo>
                    <a:pt x="1716319" y="627397"/>
                    <a:pt x="1717172" y="631664"/>
                    <a:pt x="1718111" y="636017"/>
                  </a:cubicBezTo>
                  <a:close/>
                  <a:moveTo>
                    <a:pt x="1695160" y="634395"/>
                  </a:moveTo>
                  <a:cubicBezTo>
                    <a:pt x="1694904" y="633200"/>
                    <a:pt x="1694734" y="632005"/>
                    <a:pt x="1694478" y="630896"/>
                  </a:cubicBezTo>
                  <a:cubicBezTo>
                    <a:pt x="1697463" y="629872"/>
                    <a:pt x="1700279" y="628847"/>
                    <a:pt x="1703180" y="627738"/>
                  </a:cubicBezTo>
                  <a:cubicBezTo>
                    <a:pt x="1703777" y="627482"/>
                    <a:pt x="1704460" y="627311"/>
                    <a:pt x="1705057" y="627055"/>
                  </a:cubicBezTo>
                  <a:cubicBezTo>
                    <a:pt x="1706678" y="632944"/>
                    <a:pt x="1708384" y="638748"/>
                    <a:pt x="1710091" y="644552"/>
                  </a:cubicBezTo>
                  <a:cubicBezTo>
                    <a:pt x="1705483" y="641906"/>
                    <a:pt x="1700706" y="639431"/>
                    <a:pt x="1695842" y="637212"/>
                  </a:cubicBezTo>
                  <a:cubicBezTo>
                    <a:pt x="1695587" y="636273"/>
                    <a:pt x="1695416" y="635334"/>
                    <a:pt x="1695160" y="634395"/>
                  </a:cubicBezTo>
                  <a:close/>
                  <a:moveTo>
                    <a:pt x="1658303" y="624153"/>
                  </a:moveTo>
                  <a:cubicBezTo>
                    <a:pt x="1658730" y="623215"/>
                    <a:pt x="1659156" y="622190"/>
                    <a:pt x="1659583" y="621251"/>
                  </a:cubicBezTo>
                  <a:cubicBezTo>
                    <a:pt x="1662398" y="620313"/>
                    <a:pt x="1665214" y="619288"/>
                    <a:pt x="1668029" y="618350"/>
                  </a:cubicBezTo>
                  <a:cubicBezTo>
                    <a:pt x="1667688" y="620569"/>
                    <a:pt x="1667261" y="622788"/>
                    <a:pt x="1666920" y="625007"/>
                  </a:cubicBezTo>
                  <a:cubicBezTo>
                    <a:pt x="1666238" y="625348"/>
                    <a:pt x="1665640" y="625604"/>
                    <a:pt x="1664958" y="625946"/>
                  </a:cubicBezTo>
                  <a:cubicBezTo>
                    <a:pt x="1662740" y="625348"/>
                    <a:pt x="1660521" y="624751"/>
                    <a:pt x="1658303" y="624153"/>
                  </a:cubicBezTo>
                  <a:close/>
                  <a:moveTo>
                    <a:pt x="1650369" y="611180"/>
                  </a:moveTo>
                  <a:cubicBezTo>
                    <a:pt x="1647212" y="612461"/>
                    <a:pt x="1644140" y="613741"/>
                    <a:pt x="1640984" y="614936"/>
                  </a:cubicBezTo>
                  <a:lnTo>
                    <a:pt x="1642861" y="611436"/>
                  </a:lnTo>
                  <a:cubicBezTo>
                    <a:pt x="1645079" y="607169"/>
                    <a:pt x="1647297" y="602902"/>
                    <a:pt x="1649430" y="598549"/>
                  </a:cubicBezTo>
                  <a:cubicBezTo>
                    <a:pt x="1654805" y="595818"/>
                    <a:pt x="1660180" y="593172"/>
                    <a:pt x="1665470" y="590441"/>
                  </a:cubicBezTo>
                  <a:cubicBezTo>
                    <a:pt x="1664190" y="593257"/>
                    <a:pt x="1662995" y="596159"/>
                    <a:pt x="1661801" y="599061"/>
                  </a:cubicBezTo>
                  <a:cubicBezTo>
                    <a:pt x="1661801" y="599061"/>
                    <a:pt x="1661801" y="599061"/>
                    <a:pt x="1661801" y="599061"/>
                  </a:cubicBezTo>
                  <a:cubicBezTo>
                    <a:pt x="1661801" y="599061"/>
                    <a:pt x="1661801" y="599061"/>
                    <a:pt x="1661801" y="599061"/>
                  </a:cubicBezTo>
                  <a:cubicBezTo>
                    <a:pt x="1661801" y="599061"/>
                    <a:pt x="1661801" y="599061"/>
                    <a:pt x="1661801" y="599061"/>
                  </a:cubicBezTo>
                  <a:cubicBezTo>
                    <a:pt x="1661801" y="599061"/>
                    <a:pt x="1661801" y="599061"/>
                    <a:pt x="1661801" y="599061"/>
                  </a:cubicBezTo>
                  <a:cubicBezTo>
                    <a:pt x="1660863" y="602048"/>
                    <a:pt x="1660010" y="605035"/>
                    <a:pt x="1659156" y="608108"/>
                  </a:cubicBezTo>
                  <a:cubicBezTo>
                    <a:pt x="1656341" y="609047"/>
                    <a:pt x="1653525" y="609985"/>
                    <a:pt x="1650710" y="611010"/>
                  </a:cubicBezTo>
                  <a:lnTo>
                    <a:pt x="1650710" y="611010"/>
                  </a:lnTo>
                  <a:cubicBezTo>
                    <a:pt x="1650710" y="611010"/>
                    <a:pt x="1650539" y="611010"/>
                    <a:pt x="1650539" y="611010"/>
                  </a:cubicBezTo>
                  <a:lnTo>
                    <a:pt x="1650369" y="611010"/>
                  </a:lnTo>
                  <a:cubicBezTo>
                    <a:pt x="1650369" y="611010"/>
                    <a:pt x="1650369" y="611010"/>
                    <a:pt x="1650369" y="611010"/>
                  </a:cubicBezTo>
                  <a:close/>
                  <a:moveTo>
                    <a:pt x="1654549" y="587198"/>
                  </a:moveTo>
                  <a:lnTo>
                    <a:pt x="1654549" y="587198"/>
                  </a:lnTo>
                  <a:cubicBezTo>
                    <a:pt x="1654549" y="587198"/>
                    <a:pt x="1654549" y="587198"/>
                    <a:pt x="1654549" y="587198"/>
                  </a:cubicBezTo>
                  <a:cubicBezTo>
                    <a:pt x="1654890" y="585917"/>
                    <a:pt x="1655232" y="584637"/>
                    <a:pt x="1655573" y="583442"/>
                  </a:cubicBezTo>
                  <a:cubicBezTo>
                    <a:pt x="1659839" y="583527"/>
                    <a:pt x="1664105" y="583613"/>
                    <a:pt x="1668456" y="583783"/>
                  </a:cubicBezTo>
                  <a:cubicBezTo>
                    <a:pt x="1668029" y="584722"/>
                    <a:pt x="1667688" y="585576"/>
                    <a:pt x="1667261" y="586515"/>
                  </a:cubicBezTo>
                  <a:cubicBezTo>
                    <a:pt x="1662143" y="588734"/>
                    <a:pt x="1657109" y="590953"/>
                    <a:pt x="1651990" y="593172"/>
                  </a:cubicBezTo>
                  <a:cubicBezTo>
                    <a:pt x="1652928" y="591209"/>
                    <a:pt x="1653781" y="589246"/>
                    <a:pt x="1654549" y="587283"/>
                  </a:cubicBezTo>
                  <a:lnTo>
                    <a:pt x="1654549" y="587283"/>
                  </a:lnTo>
                  <a:cubicBezTo>
                    <a:pt x="1654549" y="587283"/>
                    <a:pt x="1654549" y="587283"/>
                    <a:pt x="1654549" y="587283"/>
                  </a:cubicBezTo>
                  <a:close/>
                  <a:moveTo>
                    <a:pt x="1675622" y="577980"/>
                  </a:moveTo>
                  <a:lnTo>
                    <a:pt x="1675622" y="578321"/>
                  </a:lnTo>
                  <a:cubicBezTo>
                    <a:pt x="1675793" y="579772"/>
                    <a:pt x="1675878" y="581223"/>
                    <a:pt x="1676049" y="582674"/>
                  </a:cubicBezTo>
                  <a:cubicBezTo>
                    <a:pt x="1675622" y="582845"/>
                    <a:pt x="1675196" y="583015"/>
                    <a:pt x="1674769" y="583271"/>
                  </a:cubicBezTo>
                  <a:cubicBezTo>
                    <a:pt x="1674343" y="583271"/>
                    <a:pt x="1673916" y="583271"/>
                    <a:pt x="1673575" y="583186"/>
                  </a:cubicBezTo>
                  <a:cubicBezTo>
                    <a:pt x="1674001" y="581479"/>
                    <a:pt x="1674513" y="579772"/>
                    <a:pt x="1674940" y="578065"/>
                  </a:cubicBezTo>
                  <a:lnTo>
                    <a:pt x="1675622" y="578065"/>
                  </a:lnTo>
                  <a:close/>
                  <a:moveTo>
                    <a:pt x="1675196" y="576870"/>
                  </a:moveTo>
                  <a:cubicBezTo>
                    <a:pt x="1675196" y="576870"/>
                    <a:pt x="1675367" y="576358"/>
                    <a:pt x="1675367" y="576102"/>
                  </a:cubicBezTo>
                  <a:lnTo>
                    <a:pt x="1675367" y="576956"/>
                  </a:lnTo>
                  <a:cubicBezTo>
                    <a:pt x="1675367" y="576956"/>
                    <a:pt x="1675196" y="576956"/>
                    <a:pt x="1675196" y="576956"/>
                  </a:cubicBezTo>
                  <a:close/>
                  <a:moveTo>
                    <a:pt x="1679206" y="606828"/>
                  </a:moveTo>
                  <a:cubicBezTo>
                    <a:pt x="1679206" y="606828"/>
                    <a:pt x="1679206" y="606913"/>
                    <a:pt x="1679206" y="606998"/>
                  </a:cubicBezTo>
                  <a:cubicBezTo>
                    <a:pt x="1678097" y="607425"/>
                    <a:pt x="1676988" y="607766"/>
                    <a:pt x="1675964" y="608193"/>
                  </a:cubicBezTo>
                  <a:cubicBezTo>
                    <a:pt x="1677073" y="607766"/>
                    <a:pt x="1678097" y="607254"/>
                    <a:pt x="1679206" y="606828"/>
                  </a:cubicBezTo>
                  <a:close/>
                  <a:moveTo>
                    <a:pt x="1672466" y="597098"/>
                  </a:moveTo>
                  <a:lnTo>
                    <a:pt x="1672466" y="597098"/>
                  </a:lnTo>
                  <a:cubicBezTo>
                    <a:pt x="1672466" y="597098"/>
                    <a:pt x="1672466" y="597098"/>
                    <a:pt x="1672466" y="597098"/>
                  </a:cubicBezTo>
                  <a:lnTo>
                    <a:pt x="1672466" y="597098"/>
                  </a:lnTo>
                  <a:cubicBezTo>
                    <a:pt x="1672466" y="597098"/>
                    <a:pt x="1672466" y="597098"/>
                    <a:pt x="1672466" y="597098"/>
                  </a:cubicBezTo>
                  <a:cubicBezTo>
                    <a:pt x="1671868" y="599402"/>
                    <a:pt x="1671356" y="601792"/>
                    <a:pt x="1670845" y="604096"/>
                  </a:cubicBezTo>
                  <a:cubicBezTo>
                    <a:pt x="1669480" y="604608"/>
                    <a:pt x="1668029" y="605035"/>
                    <a:pt x="1666664" y="605547"/>
                  </a:cubicBezTo>
                  <a:cubicBezTo>
                    <a:pt x="1667261" y="604182"/>
                    <a:pt x="1667859" y="602731"/>
                    <a:pt x="1668456" y="601365"/>
                  </a:cubicBezTo>
                  <a:cubicBezTo>
                    <a:pt x="1668456" y="601365"/>
                    <a:pt x="1668456" y="601365"/>
                    <a:pt x="1668456" y="601365"/>
                  </a:cubicBezTo>
                  <a:cubicBezTo>
                    <a:pt x="1668456" y="601365"/>
                    <a:pt x="1668456" y="601365"/>
                    <a:pt x="1668456" y="601365"/>
                  </a:cubicBezTo>
                  <a:cubicBezTo>
                    <a:pt x="1668456" y="601365"/>
                    <a:pt x="1668456" y="601365"/>
                    <a:pt x="1668456" y="601365"/>
                  </a:cubicBezTo>
                  <a:cubicBezTo>
                    <a:pt x="1668456" y="601365"/>
                    <a:pt x="1668456" y="601365"/>
                    <a:pt x="1668456" y="601365"/>
                  </a:cubicBezTo>
                  <a:cubicBezTo>
                    <a:pt x="1669906" y="596500"/>
                    <a:pt x="1671272" y="591636"/>
                    <a:pt x="1672551" y="586771"/>
                  </a:cubicBezTo>
                  <a:cubicBezTo>
                    <a:pt x="1673831" y="586173"/>
                    <a:pt x="1675025" y="585490"/>
                    <a:pt x="1676305" y="584893"/>
                  </a:cubicBezTo>
                  <a:cubicBezTo>
                    <a:pt x="1676305" y="585490"/>
                    <a:pt x="1676390" y="586003"/>
                    <a:pt x="1676476" y="586600"/>
                  </a:cubicBezTo>
                  <a:cubicBezTo>
                    <a:pt x="1675110" y="590014"/>
                    <a:pt x="1673746" y="593513"/>
                    <a:pt x="1672466" y="597013"/>
                  </a:cubicBezTo>
                  <a:close/>
                  <a:moveTo>
                    <a:pt x="1672892" y="616557"/>
                  </a:moveTo>
                  <a:cubicBezTo>
                    <a:pt x="1675622" y="615362"/>
                    <a:pt x="1678352" y="614167"/>
                    <a:pt x="1681083" y="612973"/>
                  </a:cubicBezTo>
                  <a:cubicBezTo>
                    <a:pt x="1681595" y="614594"/>
                    <a:pt x="1682106" y="616216"/>
                    <a:pt x="1682618" y="617838"/>
                  </a:cubicBezTo>
                  <a:cubicBezTo>
                    <a:pt x="1678609" y="619715"/>
                    <a:pt x="1674513" y="621593"/>
                    <a:pt x="1670503" y="623471"/>
                  </a:cubicBezTo>
                  <a:cubicBezTo>
                    <a:pt x="1671272" y="621166"/>
                    <a:pt x="1672125" y="618862"/>
                    <a:pt x="1672892" y="616557"/>
                  </a:cubicBezTo>
                  <a:close/>
                  <a:moveTo>
                    <a:pt x="1692601" y="620056"/>
                  </a:moveTo>
                  <a:cubicBezTo>
                    <a:pt x="1694819" y="619288"/>
                    <a:pt x="1697037" y="618435"/>
                    <a:pt x="1699255" y="617582"/>
                  </a:cubicBezTo>
                  <a:lnTo>
                    <a:pt x="1699255" y="617582"/>
                  </a:lnTo>
                  <a:cubicBezTo>
                    <a:pt x="1699255" y="617582"/>
                    <a:pt x="1699255" y="617582"/>
                    <a:pt x="1699255" y="617582"/>
                  </a:cubicBezTo>
                  <a:lnTo>
                    <a:pt x="1699255" y="617582"/>
                  </a:lnTo>
                  <a:cubicBezTo>
                    <a:pt x="1699255" y="617582"/>
                    <a:pt x="1699255" y="617582"/>
                    <a:pt x="1699255" y="617582"/>
                  </a:cubicBezTo>
                  <a:cubicBezTo>
                    <a:pt x="1700194" y="617155"/>
                    <a:pt x="1701133" y="616643"/>
                    <a:pt x="1702156" y="616216"/>
                  </a:cubicBezTo>
                  <a:cubicBezTo>
                    <a:pt x="1702156" y="616301"/>
                    <a:pt x="1702156" y="616387"/>
                    <a:pt x="1702156" y="616472"/>
                  </a:cubicBezTo>
                  <a:cubicBezTo>
                    <a:pt x="1702156" y="616472"/>
                    <a:pt x="1702156" y="616472"/>
                    <a:pt x="1702156" y="616472"/>
                  </a:cubicBezTo>
                  <a:cubicBezTo>
                    <a:pt x="1702156" y="616472"/>
                    <a:pt x="1702156" y="616472"/>
                    <a:pt x="1702156" y="616557"/>
                  </a:cubicBezTo>
                  <a:cubicBezTo>
                    <a:pt x="1702156" y="616557"/>
                    <a:pt x="1702156" y="616557"/>
                    <a:pt x="1702156" y="616643"/>
                  </a:cubicBezTo>
                  <a:lnTo>
                    <a:pt x="1702156" y="616643"/>
                  </a:lnTo>
                  <a:cubicBezTo>
                    <a:pt x="1702668" y="618435"/>
                    <a:pt x="1703180" y="620227"/>
                    <a:pt x="1703607" y="622020"/>
                  </a:cubicBezTo>
                  <a:cubicBezTo>
                    <a:pt x="1702753" y="622446"/>
                    <a:pt x="1701900" y="622958"/>
                    <a:pt x="1701047" y="623385"/>
                  </a:cubicBezTo>
                  <a:cubicBezTo>
                    <a:pt x="1698573" y="624751"/>
                    <a:pt x="1696184" y="626116"/>
                    <a:pt x="1693709" y="627397"/>
                  </a:cubicBezTo>
                  <a:cubicBezTo>
                    <a:pt x="1693283" y="624921"/>
                    <a:pt x="1692771" y="622446"/>
                    <a:pt x="1692430" y="619971"/>
                  </a:cubicBezTo>
                  <a:close/>
                  <a:moveTo>
                    <a:pt x="1688761" y="630042"/>
                  </a:moveTo>
                  <a:cubicBezTo>
                    <a:pt x="1688761" y="630042"/>
                    <a:pt x="1688250" y="630298"/>
                    <a:pt x="1687908" y="630384"/>
                  </a:cubicBezTo>
                  <a:lnTo>
                    <a:pt x="1687482" y="626543"/>
                  </a:lnTo>
                  <a:cubicBezTo>
                    <a:pt x="1687482" y="626543"/>
                    <a:pt x="1687482" y="626287"/>
                    <a:pt x="1687482" y="626202"/>
                  </a:cubicBezTo>
                  <a:cubicBezTo>
                    <a:pt x="1687823" y="627482"/>
                    <a:pt x="1688335" y="628762"/>
                    <a:pt x="1688761" y="630042"/>
                  </a:cubicBezTo>
                  <a:close/>
                  <a:moveTo>
                    <a:pt x="1709835" y="618947"/>
                  </a:moveTo>
                  <a:cubicBezTo>
                    <a:pt x="1709579" y="617667"/>
                    <a:pt x="1709323" y="616387"/>
                    <a:pt x="1709067" y="615106"/>
                  </a:cubicBezTo>
                  <a:cubicBezTo>
                    <a:pt x="1709067" y="615106"/>
                    <a:pt x="1709067" y="615106"/>
                    <a:pt x="1709067" y="615106"/>
                  </a:cubicBezTo>
                  <a:cubicBezTo>
                    <a:pt x="1709067" y="615106"/>
                    <a:pt x="1709067" y="615106"/>
                    <a:pt x="1709067" y="615106"/>
                  </a:cubicBezTo>
                  <a:cubicBezTo>
                    <a:pt x="1709067" y="615106"/>
                    <a:pt x="1709067" y="615106"/>
                    <a:pt x="1709067" y="615106"/>
                  </a:cubicBezTo>
                  <a:cubicBezTo>
                    <a:pt x="1709067" y="615106"/>
                    <a:pt x="1709067" y="615106"/>
                    <a:pt x="1709067" y="615106"/>
                  </a:cubicBezTo>
                  <a:cubicBezTo>
                    <a:pt x="1708896" y="614509"/>
                    <a:pt x="1708725" y="613826"/>
                    <a:pt x="1708555" y="613229"/>
                  </a:cubicBezTo>
                  <a:cubicBezTo>
                    <a:pt x="1710176" y="612461"/>
                    <a:pt x="1711797" y="611607"/>
                    <a:pt x="1713418" y="610754"/>
                  </a:cubicBezTo>
                  <a:cubicBezTo>
                    <a:pt x="1713759" y="612717"/>
                    <a:pt x="1714100" y="614594"/>
                    <a:pt x="1714442" y="616557"/>
                  </a:cubicBezTo>
                  <a:cubicBezTo>
                    <a:pt x="1712906" y="617326"/>
                    <a:pt x="1711370" y="618179"/>
                    <a:pt x="1709835" y="618947"/>
                  </a:cubicBezTo>
                  <a:close/>
                  <a:moveTo>
                    <a:pt x="1706934" y="607340"/>
                  </a:moveTo>
                  <a:cubicBezTo>
                    <a:pt x="1706422" y="605377"/>
                    <a:pt x="1705825" y="603414"/>
                    <a:pt x="1705313" y="601451"/>
                  </a:cubicBezTo>
                  <a:cubicBezTo>
                    <a:pt x="1707275" y="600512"/>
                    <a:pt x="1709323" y="599487"/>
                    <a:pt x="1711285" y="598463"/>
                  </a:cubicBezTo>
                  <a:cubicBezTo>
                    <a:pt x="1711626" y="600682"/>
                    <a:pt x="1712053" y="602987"/>
                    <a:pt x="1712479" y="605206"/>
                  </a:cubicBezTo>
                  <a:cubicBezTo>
                    <a:pt x="1710688" y="605889"/>
                    <a:pt x="1708811" y="606572"/>
                    <a:pt x="1707019" y="607254"/>
                  </a:cubicBezTo>
                  <a:close/>
                  <a:moveTo>
                    <a:pt x="1700876" y="609644"/>
                  </a:moveTo>
                  <a:cubicBezTo>
                    <a:pt x="1699426" y="610156"/>
                    <a:pt x="1698061" y="610668"/>
                    <a:pt x="1696611" y="611266"/>
                  </a:cubicBezTo>
                  <a:lnTo>
                    <a:pt x="1696611" y="611266"/>
                  </a:lnTo>
                  <a:cubicBezTo>
                    <a:pt x="1696611" y="611266"/>
                    <a:pt x="1696525" y="611266"/>
                    <a:pt x="1696525" y="611266"/>
                  </a:cubicBezTo>
                  <a:lnTo>
                    <a:pt x="1696440" y="611266"/>
                  </a:lnTo>
                  <a:cubicBezTo>
                    <a:pt x="1696440" y="611266"/>
                    <a:pt x="1696440" y="611266"/>
                    <a:pt x="1696440" y="611266"/>
                  </a:cubicBezTo>
                  <a:cubicBezTo>
                    <a:pt x="1694734" y="612034"/>
                    <a:pt x="1693113" y="612887"/>
                    <a:pt x="1691406" y="613655"/>
                  </a:cubicBezTo>
                  <a:cubicBezTo>
                    <a:pt x="1691065" y="612034"/>
                    <a:pt x="1690724" y="610327"/>
                    <a:pt x="1690297" y="608705"/>
                  </a:cubicBezTo>
                  <a:cubicBezTo>
                    <a:pt x="1693454" y="607254"/>
                    <a:pt x="1696611" y="605718"/>
                    <a:pt x="1699767" y="604182"/>
                  </a:cubicBezTo>
                  <a:cubicBezTo>
                    <a:pt x="1700108" y="605974"/>
                    <a:pt x="1700450" y="607852"/>
                    <a:pt x="1700791" y="609644"/>
                  </a:cubicBezTo>
                  <a:close/>
                  <a:moveTo>
                    <a:pt x="1681424" y="589672"/>
                  </a:moveTo>
                  <a:cubicBezTo>
                    <a:pt x="1681851" y="587880"/>
                    <a:pt x="1682277" y="586088"/>
                    <a:pt x="1682704" y="584295"/>
                  </a:cubicBezTo>
                  <a:lnTo>
                    <a:pt x="1682704" y="584295"/>
                  </a:lnTo>
                  <a:cubicBezTo>
                    <a:pt x="1682704" y="584295"/>
                    <a:pt x="1682789" y="584125"/>
                    <a:pt x="1682704" y="584039"/>
                  </a:cubicBezTo>
                  <a:cubicBezTo>
                    <a:pt x="1682704" y="583783"/>
                    <a:pt x="1682875" y="583442"/>
                    <a:pt x="1682875" y="583186"/>
                  </a:cubicBezTo>
                  <a:cubicBezTo>
                    <a:pt x="1682875" y="587027"/>
                    <a:pt x="1682789" y="590867"/>
                    <a:pt x="1682875" y="594793"/>
                  </a:cubicBezTo>
                  <a:cubicBezTo>
                    <a:pt x="1682363" y="593086"/>
                    <a:pt x="1681851" y="591380"/>
                    <a:pt x="1681339" y="589672"/>
                  </a:cubicBezTo>
                  <a:close/>
                  <a:moveTo>
                    <a:pt x="1678694" y="581138"/>
                  </a:moveTo>
                  <a:cubicBezTo>
                    <a:pt x="1678352" y="580199"/>
                    <a:pt x="1678097" y="579175"/>
                    <a:pt x="1677755" y="578236"/>
                  </a:cubicBezTo>
                  <a:lnTo>
                    <a:pt x="1679888" y="578407"/>
                  </a:lnTo>
                  <a:cubicBezTo>
                    <a:pt x="1679462" y="579345"/>
                    <a:pt x="1679121" y="580284"/>
                    <a:pt x="1678694" y="581138"/>
                  </a:cubicBezTo>
                  <a:close/>
                  <a:moveTo>
                    <a:pt x="1671868" y="576358"/>
                  </a:moveTo>
                  <a:lnTo>
                    <a:pt x="1669821" y="576017"/>
                  </a:lnTo>
                  <a:lnTo>
                    <a:pt x="1672551" y="574822"/>
                  </a:lnTo>
                  <a:cubicBezTo>
                    <a:pt x="1672295" y="575334"/>
                    <a:pt x="1672125" y="575846"/>
                    <a:pt x="1671868" y="576358"/>
                  </a:cubicBezTo>
                  <a:close/>
                  <a:moveTo>
                    <a:pt x="1671272" y="577724"/>
                  </a:moveTo>
                  <a:cubicBezTo>
                    <a:pt x="1670503" y="579431"/>
                    <a:pt x="1669735" y="581052"/>
                    <a:pt x="1668968" y="582759"/>
                  </a:cubicBezTo>
                  <a:cubicBezTo>
                    <a:pt x="1664958" y="582418"/>
                    <a:pt x="1661033" y="582077"/>
                    <a:pt x="1657023" y="581735"/>
                  </a:cubicBezTo>
                  <a:lnTo>
                    <a:pt x="1666835" y="577382"/>
                  </a:lnTo>
                  <a:lnTo>
                    <a:pt x="1671186" y="577724"/>
                  </a:lnTo>
                  <a:close/>
                  <a:moveTo>
                    <a:pt x="1656597" y="580028"/>
                  </a:moveTo>
                  <a:cubicBezTo>
                    <a:pt x="1656853" y="578919"/>
                    <a:pt x="1657109" y="577809"/>
                    <a:pt x="1657365" y="576700"/>
                  </a:cubicBezTo>
                  <a:cubicBezTo>
                    <a:pt x="1659242" y="576785"/>
                    <a:pt x="1661119" y="576956"/>
                    <a:pt x="1662995" y="577041"/>
                  </a:cubicBezTo>
                  <a:lnTo>
                    <a:pt x="1663934" y="577041"/>
                  </a:lnTo>
                  <a:cubicBezTo>
                    <a:pt x="1663934" y="577041"/>
                    <a:pt x="1656511" y="579943"/>
                    <a:pt x="1656511" y="579943"/>
                  </a:cubicBezTo>
                  <a:close/>
                  <a:moveTo>
                    <a:pt x="1602932" y="592062"/>
                  </a:moveTo>
                  <a:cubicBezTo>
                    <a:pt x="1603700" y="592062"/>
                    <a:pt x="1604383" y="591892"/>
                    <a:pt x="1605151" y="591892"/>
                  </a:cubicBezTo>
                  <a:cubicBezTo>
                    <a:pt x="1613512" y="591209"/>
                    <a:pt x="1621958" y="590611"/>
                    <a:pt x="1630319" y="590099"/>
                  </a:cubicBezTo>
                  <a:cubicBezTo>
                    <a:pt x="1630404" y="590099"/>
                    <a:pt x="1630404" y="589758"/>
                    <a:pt x="1630319" y="589758"/>
                  </a:cubicBezTo>
                  <a:cubicBezTo>
                    <a:pt x="1622982" y="589758"/>
                    <a:pt x="1615730" y="589758"/>
                    <a:pt x="1608392" y="589758"/>
                  </a:cubicBezTo>
                  <a:cubicBezTo>
                    <a:pt x="1613597" y="587624"/>
                    <a:pt x="1618716" y="585405"/>
                    <a:pt x="1623920" y="583271"/>
                  </a:cubicBezTo>
                  <a:cubicBezTo>
                    <a:pt x="1631854" y="583271"/>
                    <a:pt x="1639789" y="583271"/>
                    <a:pt x="1647724" y="583357"/>
                  </a:cubicBezTo>
                  <a:cubicBezTo>
                    <a:pt x="1630831" y="589843"/>
                    <a:pt x="1613938" y="596244"/>
                    <a:pt x="1597045" y="602816"/>
                  </a:cubicBezTo>
                  <a:lnTo>
                    <a:pt x="1579640" y="603670"/>
                  </a:lnTo>
                  <a:cubicBezTo>
                    <a:pt x="1577764" y="603755"/>
                    <a:pt x="1575972" y="603840"/>
                    <a:pt x="1574095" y="604011"/>
                  </a:cubicBezTo>
                  <a:cubicBezTo>
                    <a:pt x="1583651" y="600000"/>
                    <a:pt x="1593291" y="595988"/>
                    <a:pt x="1602847" y="592062"/>
                  </a:cubicBezTo>
                  <a:close/>
                  <a:moveTo>
                    <a:pt x="1647894" y="586003"/>
                  </a:moveTo>
                  <a:cubicBezTo>
                    <a:pt x="1646956" y="589416"/>
                    <a:pt x="1646017" y="592916"/>
                    <a:pt x="1645079" y="596330"/>
                  </a:cubicBezTo>
                  <a:cubicBezTo>
                    <a:pt x="1628016" y="603670"/>
                    <a:pt x="1610952" y="610839"/>
                    <a:pt x="1593889" y="618094"/>
                  </a:cubicBezTo>
                  <a:cubicBezTo>
                    <a:pt x="1585357" y="618606"/>
                    <a:pt x="1576825" y="619715"/>
                    <a:pt x="1568464" y="621508"/>
                  </a:cubicBezTo>
                  <a:cubicBezTo>
                    <a:pt x="1594998" y="609900"/>
                    <a:pt x="1621446" y="597951"/>
                    <a:pt x="1647894" y="586003"/>
                  </a:cubicBezTo>
                  <a:close/>
                  <a:moveTo>
                    <a:pt x="1643628" y="601707"/>
                  </a:moveTo>
                  <a:cubicBezTo>
                    <a:pt x="1642775" y="604779"/>
                    <a:pt x="1641922" y="607852"/>
                    <a:pt x="1641154" y="610924"/>
                  </a:cubicBezTo>
                  <a:lnTo>
                    <a:pt x="1639704" y="615789"/>
                  </a:lnTo>
                  <a:cubicBezTo>
                    <a:pt x="1636803" y="616984"/>
                    <a:pt x="1633987" y="618094"/>
                    <a:pt x="1631087" y="619288"/>
                  </a:cubicBezTo>
                  <a:cubicBezTo>
                    <a:pt x="1624262" y="618435"/>
                    <a:pt x="1617436" y="617923"/>
                    <a:pt x="1610696" y="617752"/>
                  </a:cubicBezTo>
                  <a:cubicBezTo>
                    <a:pt x="1621787" y="612461"/>
                    <a:pt x="1632793" y="607084"/>
                    <a:pt x="1643714" y="601621"/>
                  </a:cubicBezTo>
                  <a:close/>
                  <a:moveTo>
                    <a:pt x="1613426" y="634054"/>
                  </a:moveTo>
                  <a:lnTo>
                    <a:pt x="1607368" y="636358"/>
                  </a:lnTo>
                  <a:lnTo>
                    <a:pt x="1609843" y="633968"/>
                  </a:lnTo>
                  <a:cubicBezTo>
                    <a:pt x="1611037" y="633968"/>
                    <a:pt x="1612232" y="633968"/>
                    <a:pt x="1613426" y="633968"/>
                  </a:cubicBezTo>
                  <a:close/>
                  <a:moveTo>
                    <a:pt x="1643373" y="621166"/>
                  </a:moveTo>
                  <a:cubicBezTo>
                    <a:pt x="1645932" y="620313"/>
                    <a:pt x="1648491" y="619459"/>
                    <a:pt x="1651051" y="618606"/>
                  </a:cubicBezTo>
                  <a:cubicBezTo>
                    <a:pt x="1648833" y="619544"/>
                    <a:pt x="1646615" y="620483"/>
                    <a:pt x="1644482" y="621422"/>
                  </a:cubicBezTo>
                  <a:cubicBezTo>
                    <a:pt x="1644140" y="621422"/>
                    <a:pt x="1643714" y="621251"/>
                    <a:pt x="1643373" y="621166"/>
                  </a:cubicBezTo>
                  <a:close/>
                  <a:moveTo>
                    <a:pt x="1655317" y="623044"/>
                  </a:moveTo>
                  <a:cubicBezTo>
                    <a:pt x="1655317" y="623044"/>
                    <a:pt x="1655232" y="623471"/>
                    <a:pt x="1655146" y="623641"/>
                  </a:cubicBezTo>
                  <a:cubicBezTo>
                    <a:pt x="1654805" y="623641"/>
                    <a:pt x="1654549" y="623471"/>
                    <a:pt x="1654208" y="623385"/>
                  </a:cubicBezTo>
                  <a:cubicBezTo>
                    <a:pt x="1654549" y="623300"/>
                    <a:pt x="1654976" y="623129"/>
                    <a:pt x="1655317" y="623044"/>
                  </a:cubicBezTo>
                  <a:close/>
                  <a:moveTo>
                    <a:pt x="1684325" y="623215"/>
                  </a:moveTo>
                  <a:cubicBezTo>
                    <a:pt x="1684751" y="624580"/>
                    <a:pt x="1685178" y="625860"/>
                    <a:pt x="1685605" y="627226"/>
                  </a:cubicBezTo>
                  <a:lnTo>
                    <a:pt x="1686799" y="631152"/>
                  </a:lnTo>
                  <a:cubicBezTo>
                    <a:pt x="1686799" y="631152"/>
                    <a:pt x="1686031" y="631493"/>
                    <a:pt x="1685605" y="631664"/>
                  </a:cubicBezTo>
                  <a:cubicBezTo>
                    <a:pt x="1684922" y="631920"/>
                    <a:pt x="1684239" y="632091"/>
                    <a:pt x="1683472" y="632347"/>
                  </a:cubicBezTo>
                  <a:cubicBezTo>
                    <a:pt x="1679206" y="630725"/>
                    <a:pt x="1674940" y="629189"/>
                    <a:pt x="1670503" y="627823"/>
                  </a:cubicBezTo>
                  <a:cubicBezTo>
                    <a:pt x="1675110" y="626372"/>
                    <a:pt x="1679718" y="624836"/>
                    <a:pt x="1684325" y="623300"/>
                  </a:cubicBezTo>
                  <a:close/>
                  <a:moveTo>
                    <a:pt x="1687482" y="633286"/>
                  </a:moveTo>
                  <a:lnTo>
                    <a:pt x="1687652" y="633968"/>
                  </a:lnTo>
                  <a:cubicBezTo>
                    <a:pt x="1687652" y="633968"/>
                    <a:pt x="1686884" y="633627"/>
                    <a:pt x="1686458" y="633542"/>
                  </a:cubicBezTo>
                  <a:cubicBezTo>
                    <a:pt x="1686799" y="633542"/>
                    <a:pt x="1687055" y="633371"/>
                    <a:pt x="1687396" y="633286"/>
                  </a:cubicBezTo>
                  <a:close/>
                  <a:moveTo>
                    <a:pt x="1688335" y="634224"/>
                  </a:moveTo>
                  <a:lnTo>
                    <a:pt x="1688335" y="633030"/>
                  </a:lnTo>
                  <a:cubicBezTo>
                    <a:pt x="1688335" y="633030"/>
                    <a:pt x="1689103" y="632774"/>
                    <a:pt x="1689614" y="632688"/>
                  </a:cubicBezTo>
                  <a:cubicBezTo>
                    <a:pt x="1689871" y="633456"/>
                    <a:pt x="1690126" y="634224"/>
                    <a:pt x="1690383" y="634992"/>
                  </a:cubicBezTo>
                  <a:cubicBezTo>
                    <a:pt x="1689700" y="634736"/>
                    <a:pt x="1689017" y="634395"/>
                    <a:pt x="1688335" y="634139"/>
                  </a:cubicBezTo>
                  <a:close/>
                  <a:moveTo>
                    <a:pt x="1719732" y="669303"/>
                  </a:moveTo>
                  <a:cubicBezTo>
                    <a:pt x="1719732" y="669303"/>
                    <a:pt x="1719220" y="669644"/>
                    <a:pt x="1718964" y="669900"/>
                  </a:cubicBezTo>
                  <a:lnTo>
                    <a:pt x="1718708" y="668620"/>
                  </a:lnTo>
                  <a:cubicBezTo>
                    <a:pt x="1718708" y="668620"/>
                    <a:pt x="1719305" y="669047"/>
                    <a:pt x="1719646" y="669303"/>
                  </a:cubicBezTo>
                  <a:close/>
                  <a:moveTo>
                    <a:pt x="1658474" y="694480"/>
                  </a:moveTo>
                  <a:cubicBezTo>
                    <a:pt x="1655232" y="693456"/>
                    <a:pt x="1651990" y="692517"/>
                    <a:pt x="1648662" y="691664"/>
                  </a:cubicBezTo>
                  <a:cubicBezTo>
                    <a:pt x="1649942" y="691322"/>
                    <a:pt x="1651307" y="690981"/>
                    <a:pt x="1652587" y="690640"/>
                  </a:cubicBezTo>
                  <a:cubicBezTo>
                    <a:pt x="1656341" y="692005"/>
                    <a:pt x="1659924" y="693627"/>
                    <a:pt x="1663507" y="695334"/>
                  </a:cubicBezTo>
                  <a:cubicBezTo>
                    <a:pt x="1661801" y="694992"/>
                    <a:pt x="1660094" y="694736"/>
                    <a:pt x="1658389" y="694395"/>
                  </a:cubicBezTo>
                  <a:close/>
                  <a:moveTo>
                    <a:pt x="1645932" y="690981"/>
                  </a:moveTo>
                  <a:cubicBezTo>
                    <a:pt x="1644055" y="690469"/>
                    <a:pt x="1642178" y="690042"/>
                    <a:pt x="1640301" y="689530"/>
                  </a:cubicBezTo>
                  <a:cubicBezTo>
                    <a:pt x="1641069" y="689274"/>
                    <a:pt x="1641837" y="689018"/>
                    <a:pt x="1642605" y="688847"/>
                  </a:cubicBezTo>
                  <a:cubicBezTo>
                    <a:pt x="1643373" y="688591"/>
                    <a:pt x="1644140" y="688421"/>
                    <a:pt x="1644994" y="688165"/>
                  </a:cubicBezTo>
                  <a:cubicBezTo>
                    <a:pt x="1647127" y="688762"/>
                    <a:pt x="1649174" y="689445"/>
                    <a:pt x="1651307" y="690213"/>
                  </a:cubicBezTo>
                  <a:cubicBezTo>
                    <a:pt x="1649515" y="690469"/>
                    <a:pt x="1647724" y="690725"/>
                    <a:pt x="1646017" y="690981"/>
                  </a:cubicBezTo>
                  <a:close/>
                  <a:moveTo>
                    <a:pt x="1634499" y="688165"/>
                  </a:moveTo>
                  <a:cubicBezTo>
                    <a:pt x="1633646" y="687994"/>
                    <a:pt x="1632708" y="687738"/>
                    <a:pt x="1631854" y="687567"/>
                  </a:cubicBezTo>
                  <a:cubicBezTo>
                    <a:pt x="1626736" y="686372"/>
                    <a:pt x="1621361" y="685092"/>
                    <a:pt x="1615559" y="684921"/>
                  </a:cubicBezTo>
                  <a:lnTo>
                    <a:pt x="1615559" y="684921"/>
                  </a:lnTo>
                  <a:cubicBezTo>
                    <a:pt x="1615559" y="684921"/>
                    <a:pt x="1615388" y="684921"/>
                    <a:pt x="1615388" y="684921"/>
                  </a:cubicBezTo>
                  <a:lnTo>
                    <a:pt x="1615218" y="684921"/>
                  </a:lnTo>
                  <a:cubicBezTo>
                    <a:pt x="1615218" y="684921"/>
                    <a:pt x="1615218" y="684921"/>
                    <a:pt x="1615218" y="684921"/>
                  </a:cubicBezTo>
                  <a:cubicBezTo>
                    <a:pt x="1609417" y="684921"/>
                    <a:pt x="1603700" y="686372"/>
                    <a:pt x="1598581" y="688506"/>
                  </a:cubicBezTo>
                  <a:cubicBezTo>
                    <a:pt x="1593462" y="690640"/>
                    <a:pt x="1588769" y="693200"/>
                    <a:pt x="1584077" y="695846"/>
                  </a:cubicBezTo>
                  <a:cubicBezTo>
                    <a:pt x="1582712" y="696614"/>
                    <a:pt x="1581347" y="697382"/>
                    <a:pt x="1580067" y="698236"/>
                  </a:cubicBezTo>
                  <a:cubicBezTo>
                    <a:pt x="1581944" y="694395"/>
                    <a:pt x="1583736" y="690640"/>
                    <a:pt x="1585698" y="686799"/>
                  </a:cubicBezTo>
                  <a:cubicBezTo>
                    <a:pt x="1588514" y="686116"/>
                    <a:pt x="1591414" y="685519"/>
                    <a:pt x="1594230" y="685092"/>
                  </a:cubicBezTo>
                  <a:cubicBezTo>
                    <a:pt x="1610525" y="682702"/>
                    <a:pt x="1626053" y="683471"/>
                    <a:pt x="1640813" y="687140"/>
                  </a:cubicBezTo>
                  <a:cubicBezTo>
                    <a:pt x="1638680" y="687482"/>
                    <a:pt x="1636547" y="687909"/>
                    <a:pt x="1634414" y="688250"/>
                  </a:cubicBezTo>
                  <a:close/>
                  <a:moveTo>
                    <a:pt x="1580920" y="693627"/>
                  </a:moveTo>
                  <a:lnTo>
                    <a:pt x="1577593" y="699601"/>
                  </a:lnTo>
                  <a:cubicBezTo>
                    <a:pt x="1577593" y="699601"/>
                    <a:pt x="1576740" y="700113"/>
                    <a:pt x="1576398" y="700369"/>
                  </a:cubicBezTo>
                  <a:cubicBezTo>
                    <a:pt x="1578617" y="696017"/>
                    <a:pt x="1580920" y="691749"/>
                    <a:pt x="1583224" y="687397"/>
                  </a:cubicBezTo>
                  <a:cubicBezTo>
                    <a:pt x="1583736" y="687226"/>
                    <a:pt x="1584333" y="687140"/>
                    <a:pt x="1584845" y="686970"/>
                  </a:cubicBezTo>
                  <a:lnTo>
                    <a:pt x="1581006" y="693627"/>
                  </a:lnTo>
                  <a:close/>
                  <a:moveTo>
                    <a:pt x="1573753" y="701991"/>
                  </a:moveTo>
                  <a:cubicBezTo>
                    <a:pt x="1570085" y="704210"/>
                    <a:pt x="1566502" y="706600"/>
                    <a:pt x="1563004" y="708990"/>
                  </a:cubicBezTo>
                  <a:cubicBezTo>
                    <a:pt x="1561724" y="709502"/>
                    <a:pt x="1560444" y="710014"/>
                    <a:pt x="1559165" y="710526"/>
                  </a:cubicBezTo>
                  <a:cubicBezTo>
                    <a:pt x="1556264" y="711721"/>
                    <a:pt x="1553363" y="712916"/>
                    <a:pt x="1550547" y="714111"/>
                  </a:cubicBezTo>
                  <a:lnTo>
                    <a:pt x="1551657" y="711635"/>
                  </a:lnTo>
                  <a:cubicBezTo>
                    <a:pt x="1551657" y="711635"/>
                    <a:pt x="1551400" y="711465"/>
                    <a:pt x="1551400" y="711465"/>
                  </a:cubicBezTo>
                  <a:lnTo>
                    <a:pt x="1549779" y="714367"/>
                  </a:lnTo>
                  <a:cubicBezTo>
                    <a:pt x="1548670" y="714793"/>
                    <a:pt x="1547562" y="715305"/>
                    <a:pt x="1546452" y="715732"/>
                  </a:cubicBezTo>
                  <a:cubicBezTo>
                    <a:pt x="1547903" y="712660"/>
                    <a:pt x="1549353" y="709587"/>
                    <a:pt x="1550803" y="706600"/>
                  </a:cubicBezTo>
                  <a:cubicBezTo>
                    <a:pt x="1551827" y="704552"/>
                    <a:pt x="1552851" y="702418"/>
                    <a:pt x="1553960" y="700455"/>
                  </a:cubicBezTo>
                  <a:cubicBezTo>
                    <a:pt x="1563174" y="694736"/>
                    <a:pt x="1572901" y="690298"/>
                    <a:pt x="1582797" y="687567"/>
                  </a:cubicBezTo>
                  <a:cubicBezTo>
                    <a:pt x="1579811" y="692347"/>
                    <a:pt x="1576825" y="697126"/>
                    <a:pt x="1573924" y="701991"/>
                  </a:cubicBezTo>
                  <a:close/>
                  <a:moveTo>
                    <a:pt x="1548926" y="705576"/>
                  </a:moveTo>
                  <a:cubicBezTo>
                    <a:pt x="1545172" y="712233"/>
                    <a:pt x="1541418" y="718975"/>
                    <a:pt x="1537664" y="725718"/>
                  </a:cubicBezTo>
                  <a:cubicBezTo>
                    <a:pt x="1537664" y="725718"/>
                    <a:pt x="1537494" y="725718"/>
                    <a:pt x="1537409" y="725803"/>
                  </a:cubicBezTo>
                  <a:cubicBezTo>
                    <a:pt x="1537409" y="725803"/>
                    <a:pt x="1537409" y="725974"/>
                    <a:pt x="1537409" y="725974"/>
                  </a:cubicBezTo>
                  <a:cubicBezTo>
                    <a:pt x="1535532" y="729388"/>
                    <a:pt x="1533569" y="732887"/>
                    <a:pt x="1531778" y="736386"/>
                  </a:cubicBezTo>
                  <a:cubicBezTo>
                    <a:pt x="1530327" y="737069"/>
                    <a:pt x="1528877" y="737667"/>
                    <a:pt x="1527426" y="738350"/>
                  </a:cubicBezTo>
                  <a:cubicBezTo>
                    <a:pt x="1527426" y="738350"/>
                    <a:pt x="1527426" y="738691"/>
                    <a:pt x="1527512" y="738606"/>
                  </a:cubicBezTo>
                  <a:cubicBezTo>
                    <a:pt x="1528792" y="738179"/>
                    <a:pt x="1529986" y="737752"/>
                    <a:pt x="1531266" y="737240"/>
                  </a:cubicBezTo>
                  <a:cubicBezTo>
                    <a:pt x="1528792" y="741934"/>
                    <a:pt x="1526317" y="746628"/>
                    <a:pt x="1523929" y="751322"/>
                  </a:cubicBezTo>
                  <a:cubicBezTo>
                    <a:pt x="1520430" y="753115"/>
                    <a:pt x="1516932" y="754822"/>
                    <a:pt x="1513435" y="756699"/>
                  </a:cubicBezTo>
                  <a:cubicBezTo>
                    <a:pt x="1513435" y="756699"/>
                    <a:pt x="1513435" y="757041"/>
                    <a:pt x="1513605" y="756955"/>
                  </a:cubicBezTo>
                  <a:cubicBezTo>
                    <a:pt x="1516762" y="755590"/>
                    <a:pt x="1519918" y="754310"/>
                    <a:pt x="1523075" y="753030"/>
                  </a:cubicBezTo>
                  <a:cubicBezTo>
                    <a:pt x="1520772" y="757638"/>
                    <a:pt x="1518639" y="762247"/>
                    <a:pt x="1516506" y="766856"/>
                  </a:cubicBezTo>
                  <a:lnTo>
                    <a:pt x="1499186" y="774793"/>
                  </a:lnTo>
                  <a:cubicBezTo>
                    <a:pt x="1506268" y="744751"/>
                    <a:pt x="1526147" y="718805"/>
                    <a:pt x="1550547" y="702503"/>
                  </a:cubicBezTo>
                  <a:cubicBezTo>
                    <a:pt x="1549950" y="703527"/>
                    <a:pt x="1549353" y="704466"/>
                    <a:pt x="1548841" y="705490"/>
                  </a:cubicBezTo>
                  <a:close/>
                  <a:moveTo>
                    <a:pt x="1515652" y="769160"/>
                  </a:moveTo>
                  <a:cubicBezTo>
                    <a:pt x="1514970" y="770697"/>
                    <a:pt x="1514288" y="772318"/>
                    <a:pt x="1513605" y="773855"/>
                  </a:cubicBezTo>
                  <a:lnTo>
                    <a:pt x="1513605" y="773855"/>
                  </a:lnTo>
                  <a:cubicBezTo>
                    <a:pt x="1513605" y="773855"/>
                    <a:pt x="1513605" y="774025"/>
                    <a:pt x="1513605" y="774025"/>
                  </a:cubicBezTo>
                  <a:lnTo>
                    <a:pt x="1513605" y="774196"/>
                  </a:lnTo>
                  <a:cubicBezTo>
                    <a:pt x="1513605" y="774196"/>
                    <a:pt x="1513605" y="774196"/>
                    <a:pt x="1513605" y="774196"/>
                  </a:cubicBezTo>
                  <a:cubicBezTo>
                    <a:pt x="1507377" y="790753"/>
                    <a:pt x="1502343" y="807823"/>
                    <a:pt x="1499272" y="825234"/>
                  </a:cubicBezTo>
                  <a:cubicBezTo>
                    <a:pt x="1496712" y="813456"/>
                    <a:pt x="1495859" y="800995"/>
                    <a:pt x="1497139" y="788364"/>
                  </a:cubicBezTo>
                  <a:cubicBezTo>
                    <a:pt x="1497565" y="783926"/>
                    <a:pt x="1498333" y="779573"/>
                    <a:pt x="1499357" y="775220"/>
                  </a:cubicBezTo>
                  <a:lnTo>
                    <a:pt x="1515823" y="769075"/>
                  </a:lnTo>
                  <a:close/>
                  <a:moveTo>
                    <a:pt x="1509766" y="802873"/>
                  </a:moveTo>
                  <a:cubicBezTo>
                    <a:pt x="1509254" y="805007"/>
                    <a:pt x="1508827" y="807055"/>
                    <a:pt x="1508401" y="809189"/>
                  </a:cubicBezTo>
                  <a:cubicBezTo>
                    <a:pt x="1506609" y="818662"/>
                    <a:pt x="1505329" y="828307"/>
                    <a:pt x="1504903" y="837866"/>
                  </a:cubicBezTo>
                  <a:cubicBezTo>
                    <a:pt x="1504818" y="839829"/>
                    <a:pt x="1504818" y="841792"/>
                    <a:pt x="1504732" y="843755"/>
                  </a:cubicBezTo>
                  <a:cubicBezTo>
                    <a:pt x="1503367" y="840341"/>
                    <a:pt x="1502173" y="836756"/>
                    <a:pt x="1501149" y="833172"/>
                  </a:cubicBezTo>
                  <a:cubicBezTo>
                    <a:pt x="1503367" y="822844"/>
                    <a:pt x="1506268" y="812773"/>
                    <a:pt x="1509766" y="802873"/>
                  </a:cubicBezTo>
                  <a:close/>
                  <a:moveTo>
                    <a:pt x="1500040" y="862446"/>
                  </a:moveTo>
                  <a:cubicBezTo>
                    <a:pt x="1499016" y="862787"/>
                    <a:pt x="1497992" y="863129"/>
                    <a:pt x="1496968" y="863556"/>
                  </a:cubicBezTo>
                  <a:cubicBezTo>
                    <a:pt x="1497053" y="861422"/>
                    <a:pt x="1497224" y="859203"/>
                    <a:pt x="1497395" y="857069"/>
                  </a:cubicBezTo>
                  <a:cubicBezTo>
                    <a:pt x="1498248" y="858862"/>
                    <a:pt x="1499101" y="860654"/>
                    <a:pt x="1499954" y="862446"/>
                  </a:cubicBezTo>
                  <a:close/>
                  <a:moveTo>
                    <a:pt x="1506012" y="846827"/>
                  </a:moveTo>
                  <a:cubicBezTo>
                    <a:pt x="1506353" y="843840"/>
                    <a:pt x="1506523" y="840938"/>
                    <a:pt x="1506950" y="837951"/>
                  </a:cubicBezTo>
                  <a:cubicBezTo>
                    <a:pt x="1508230" y="828563"/>
                    <a:pt x="1510448" y="819260"/>
                    <a:pt x="1513008" y="810213"/>
                  </a:cubicBezTo>
                  <a:cubicBezTo>
                    <a:pt x="1515652" y="801166"/>
                    <a:pt x="1518895" y="792290"/>
                    <a:pt x="1522307" y="783414"/>
                  </a:cubicBezTo>
                  <a:lnTo>
                    <a:pt x="1522307" y="783414"/>
                  </a:lnTo>
                  <a:cubicBezTo>
                    <a:pt x="1522307" y="783414"/>
                    <a:pt x="1522307" y="783414"/>
                    <a:pt x="1522307" y="783414"/>
                  </a:cubicBezTo>
                  <a:lnTo>
                    <a:pt x="1522307" y="783414"/>
                  </a:lnTo>
                  <a:cubicBezTo>
                    <a:pt x="1522307" y="783414"/>
                    <a:pt x="1522307" y="783414"/>
                    <a:pt x="1522307" y="783414"/>
                  </a:cubicBezTo>
                  <a:cubicBezTo>
                    <a:pt x="1523331" y="780341"/>
                    <a:pt x="1524440" y="777354"/>
                    <a:pt x="1525464" y="774281"/>
                  </a:cubicBezTo>
                  <a:lnTo>
                    <a:pt x="1531095" y="772233"/>
                  </a:lnTo>
                  <a:lnTo>
                    <a:pt x="1537921" y="769758"/>
                  </a:lnTo>
                  <a:cubicBezTo>
                    <a:pt x="1537921" y="769758"/>
                    <a:pt x="1537579" y="770441"/>
                    <a:pt x="1537494" y="770782"/>
                  </a:cubicBezTo>
                  <a:lnTo>
                    <a:pt x="1537494" y="770782"/>
                  </a:lnTo>
                  <a:cubicBezTo>
                    <a:pt x="1537494" y="770782"/>
                    <a:pt x="1537494" y="770953"/>
                    <a:pt x="1537494" y="770953"/>
                  </a:cubicBezTo>
                  <a:lnTo>
                    <a:pt x="1537494" y="771123"/>
                  </a:lnTo>
                  <a:cubicBezTo>
                    <a:pt x="1537494" y="771123"/>
                    <a:pt x="1537494" y="771123"/>
                    <a:pt x="1537494" y="771123"/>
                  </a:cubicBezTo>
                  <a:cubicBezTo>
                    <a:pt x="1536300" y="774111"/>
                    <a:pt x="1535190" y="777183"/>
                    <a:pt x="1534081" y="780170"/>
                  </a:cubicBezTo>
                  <a:lnTo>
                    <a:pt x="1525891" y="784096"/>
                  </a:lnTo>
                  <a:cubicBezTo>
                    <a:pt x="1525891" y="784096"/>
                    <a:pt x="1525891" y="784438"/>
                    <a:pt x="1525976" y="784352"/>
                  </a:cubicBezTo>
                  <a:lnTo>
                    <a:pt x="1533655" y="781450"/>
                  </a:lnTo>
                  <a:cubicBezTo>
                    <a:pt x="1526829" y="800398"/>
                    <a:pt x="1521113" y="819687"/>
                    <a:pt x="1516250" y="839146"/>
                  </a:cubicBezTo>
                  <a:cubicBezTo>
                    <a:pt x="1514629" y="845291"/>
                    <a:pt x="1513264" y="851522"/>
                    <a:pt x="1511814" y="857667"/>
                  </a:cubicBezTo>
                  <a:lnTo>
                    <a:pt x="1511643" y="858349"/>
                  </a:lnTo>
                  <a:cubicBezTo>
                    <a:pt x="1511643" y="858349"/>
                    <a:pt x="1511643" y="858349"/>
                    <a:pt x="1511643" y="858349"/>
                  </a:cubicBezTo>
                  <a:cubicBezTo>
                    <a:pt x="1509595" y="854680"/>
                    <a:pt x="1507718" y="850839"/>
                    <a:pt x="1506012" y="846913"/>
                  </a:cubicBezTo>
                  <a:close/>
                  <a:moveTo>
                    <a:pt x="1554045" y="827197"/>
                  </a:moveTo>
                  <a:lnTo>
                    <a:pt x="1554045" y="827197"/>
                  </a:lnTo>
                  <a:cubicBezTo>
                    <a:pt x="1554045" y="827197"/>
                    <a:pt x="1554045" y="827026"/>
                    <a:pt x="1554045" y="827026"/>
                  </a:cubicBezTo>
                  <a:lnTo>
                    <a:pt x="1554045" y="826856"/>
                  </a:lnTo>
                  <a:cubicBezTo>
                    <a:pt x="1554045" y="826856"/>
                    <a:pt x="1554045" y="826856"/>
                    <a:pt x="1554045" y="826856"/>
                  </a:cubicBezTo>
                  <a:cubicBezTo>
                    <a:pt x="1555411" y="823357"/>
                    <a:pt x="1556861" y="819772"/>
                    <a:pt x="1558226" y="816273"/>
                  </a:cubicBezTo>
                  <a:lnTo>
                    <a:pt x="1562065" y="814736"/>
                  </a:lnTo>
                  <a:cubicBezTo>
                    <a:pt x="1560786" y="817724"/>
                    <a:pt x="1559420" y="820625"/>
                    <a:pt x="1558226" y="823613"/>
                  </a:cubicBezTo>
                  <a:lnTo>
                    <a:pt x="1558226" y="823613"/>
                  </a:lnTo>
                  <a:cubicBezTo>
                    <a:pt x="1558226" y="823613"/>
                    <a:pt x="1558226" y="823613"/>
                    <a:pt x="1558226" y="823613"/>
                  </a:cubicBezTo>
                  <a:lnTo>
                    <a:pt x="1558226" y="823613"/>
                  </a:lnTo>
                  <a:cubicBezTo>
                    <a:pt x="1558226" y="823613"/>
                    <a:pt x="1558226" y="823613"/>
                    <a:pt x="1558226" y="823613"/>
                  </a:cubicBezTo>
                  <a:cubicBezTo>
                    <a:pt x="1557202" y="826258"/>
                    <a:pt x="1556349" y="828904"/>
                    <a:pt x="1555325" y="831550"/>
                  </a:cubicBezTo>
                  <a:lnTo>
                    <a:pt x="1551571" y="833769"/>
                  </a:lnTo>
                  <a:lnTo>
                    <a:pt x="1551230" y="833940"/>
                  </a:lnTo>
                  <a:lnTo>
                    <a:pt x="1551912" y="835135"/>
                  </a:lnTo>
                  <a:lnTo>
                    <a:pt x="1554387" y="833855"/>
                  </a:lnTo>
                  <a:cubicBezTo>
                    <a:pt x="1548073" y="851522"/>
                    <a:pt x="1542187" y="869445"/>
                    <a:pt x="1536555" y="887282"/>
                  </a:cubicBezTo>
                  <a:lnTo>
                    <a:pt x="1536043" y="888990"/>
                  </a:lnTo>
                  <a:cubicBezTo>
                    <a:pt x="1533569" y="886770"/>
                    <a:pt x="1531266" y="884466"/>
                    <a:pt x="1529047" y="882076"/>
                  </a:cubicBezTo>
                  <a:cubicBezTo>
                    <a:pt x="1537153" y="863641"/>
                    <a:pt x="1545599" y="845377"/>
                    <a:pt x="1553960" y="827026"/>
                  </a:cubicBezTo>
                  <a:close/>
                  <a:moveTo>
                    <a:pt x="1550377" y="893513"/>
                  </a:moveTo>
                  <a:cubicBezTo>
                    <a:pt x="1556349" y="875590"/>
                    <a:pt x="1563089" y="858008"/>
                    <a:pt x="1570256" y="840597"/>
                  </a:cubicBezTo>
                  <a:lnTo>
                    <a:pt x="1576228" y="837610"/>
                  </a:lnTo>
                  <a:cubicBezTo>
                    <a:pt x="1576228" y="837610"/>
                    <a:pt x="1576313" y="837610"/>
                    <a:pt x="1576398" y="837524"/>
                  </a:cubicBezTo>
                  <a:cubicBezTo>
                    <a:pt x="1569317" y="854424"/>
                    <a:pt x="1562662" y="871493"/>
                    <a:pt x="1555837" y="888477"/>
                  </a:cubicBezTo>
                  <a:lnTo>
                    <a:pt x="1550974" y="900597"/>
                  </a:lnTo>
                  <a:cubicBezTo>
                    <a:pt x="1550206" y="900085"/>
                    <a:pt x="1549353" y="899573"/>
                    <a:pt x="1548585" y="898975"/>
                  </a:cubicBezTo>
                  <a:cubicBezTo>
                    <a:pt x="1549182" y="897183"/>
                    <a:pt x="1549779" y="895305"/>
                    <a:pt x="1550377" y="893513"/>
                  </a:cubicBezTo>
                  <a:close/>
                  <a:moveTo>
                    <a:pt x="1551742" y="901024"/>
                  </a:moveTo>
                  <a:lnTo>
                    <a:pt x="1557714" y="889331"/>
                  </a:lnTo>
                  <a:cubicBezTo>
                    <a:pt x="1563174" y="878662"/>
                    <a:pt x="1568720" y="868079"/>
                    <a:pt x="1574180" y="857411"/>
                  </a:cubicBezTo>
                  <a:lnTo>
                    <a:pt x="1582882" y="852972"/>
                  </a:lnTo>
                  <a:cubicBezTo>
                    <a:pt x="1580579" y="858349"/>
                    <a:pt x="1578361" y="863726"/>
                    <a:pt x="1576228" y="869103"/>
                  </a:cubicBezTo>
                  <a:cubicBezTo>
                    <a:pt x="1576228" y="869103"/>
                    <a:pt x="1576228" y="869103"/>
                    <a:pt x="1576228" y="869103"/>
                  </a:cubicBezTo>
                  <a:cubicBezTo>
                    <a:pt x="1576228" y="869103"/>
                    <a:pt x="1576228" y="869103"/>
                    <a:pt x="1576228" y="869189"/>
                  </a:cubicBezTo>
                  <a:cubicBezTo>
                    <a:pt x="1575290" y="871493"/>
                    <a:pt x="1574351" y="873883"/>
                    <a:pt x="1573498" y="876187"/>
                  </a:cubicBezTo>
                  <a:lnTo>
                    <a:pt x="1566161" y="886002"/>
                  </a:lnTo>
                  <a:cubicBezTo>
                    <a:pt x="1562065" y="891379"/>
                    <a:pt x="1557970" y="896842"/>
                    <a:pt x="1553960" y="902218"/>
                  </a:cubicBezTo>
                  <a:cubicBezTo>
                    <a:pt x="1553278" y="901792"/>
                    <a:pt x="1552510" y="901365"/>
                    <a:pt x="1551827" y="900853"/>
                  </a:cubicBezTo>
                  <a:close/>
                  <a:moveTo>
                    <a:pt x="1567867" y="887197"/>
                  </a:moveTo>
                  <a:lnTo>
                    <a:pt x="1571450" y="881394"/>
                  </a:lnTo>
                  <a:cubicBezTo>
                    <a:pt x="1569744" y="885917"/>
                    <a:pt x="1568037" y="890441"/>
                    <a:pt x="1566331" y="895049"/>
                  </a:cubicBezTo>
                  <a:cubicBezTo>
                    <a:pt x="1564881" y="898975"/>
                    <a:pt x="1563430" y="902987"/>
                    <a:pt x="1562065" y="906913"/>
                  </a:cubicBezTo>
                  <a:cubicBezTo>
                    <a:pt x="1560444" y="906145"/>
                    <a:pt x="1558823" y="905291"/>
                    <a:pt x="1557287" y="904438"/>
                  </a:cubicBezTo>
                  <a:cubicBezTo>
                    <a:pt x="1560786" y="898719"/>
                    <a:pt x="1564283" y="893001"/>
                    <a:pt x="1567867" y="887282"/>
                  </a:cubicBezTo>
                  <a:close/>
                  <a:moveTo>
                    <a:pt x="1587490" y="903328"/>
                  </a:moveTo>
                  <a:cubicBezTo>
                    <a:pt x="1587490" y="903328"/>
                    <a:pt x="1587575" y="903413"/>
                    <a:pt x="1587660" y="903413"/>
                  </a:cubicBezTo>
                  <a:cubicBezTo>
                    <a:pt x="1588855" y="902731"/>
                    <a:pt x="1590135" y="901962"/>
                    <a:pt x="1591329" y="901280"/>
                  </a:cubicBezTo>
                  <a:cubicBezTo>
                    <a:pt x="1591073" y="902389"/>
                    <a:pt x="1590732" y="903499"/>
                    <a:pt x="1590476" y="904608"/>
                  </a:cubicBezTo>
                  <a:cubicBezTo>
                    <a:pt x="1590476" y="904608"/>
                    <a:pt x="1590732" y="904779"/>
                    <a:pt x="1590732" y="904694"/>
                  </a:cubicBezTo>
                  <a:cubicBezTo>
                    <a:pt x="1591159" y="903413"/>
                    <a:pt x="1591670" y="902133"/>
                    <a:pt x="1592097" y="900768"/>
                  </a:cubicBezTo>
                  <a:cubicBezTo>
                    <a:pt x="1595851" y="898634"/>
                    <a:pt x="1599690" y="896415"/>
                    <a:pt x="1603444" y="894196"/>
                  </a:cubicBezTo>
                  <a:cubicBezTo>
                    <a:pt x="1602250" y="897354"/>
                    <a:pt x="1601141" y="900512"/>
                    <a:pt x="1600031" y="903584"/>
                  </a:cubicBezTo>
                  <a:lnTo>
                    <a:pt x="1594742" y="907595"/>
                  </a:lnTo>
                  <a:cubicBezTo>
                    <a:pt x="1594742" y="907595"/>
                    <a:pt x="1594742" y="907937"/>
                    <a:pt x="1594913" y="907851"/>
                  </a:cubicBezTo>
                  <a:lnTo>
                    <a:pt x="1599605" y="904779"/>
                  </a:lnTo>
                  <a:cubicBezTo>
                    <a:pt x="1598496" y="907937"/>
                    <a:pt x="1597301" y="911180"/>
                    <a:pt x="1596192" y="914338"/>
                  </a:cubicBezTo>
                  <a:lnTo>
                    <a:pt x="1594998" y="917752"/>
                  </a:lnTo>
                  <a:cubicBezTo>
                    <a:pt x="1594315" y="917581"/>
                    <a:pt x="1593547" y="917496"/>
                    <a:pt x="1592865" y="917410"/>
                  </a:cubicBezTo>
                  <a:cubicBezTo>
                    <a:pt x="1588855" y="916557"/>
                    <a:pt x="1584930" y="915362"/>
                    <a:pt x="1581006" y="914082"/>
                  </a:cubicBezTo>
                  <a:cubicBezTo>
                    <a:pt x="1583139" y="910497"/>
                    <a:pt x="1585357" y="906827"/>
                    <a:pt x="1587490" y="903243"/>
                  </a:cubicBezTo>
                  <a:close/>
                  <a:moveTo>
                    <a:pt x="1604638" y="913484"/>
                  </a:moveTo>
                  <a:cubicBezTo>
                    <a:pt x="1608137" y="907339"/>
                    <a:pt x="1611634" y="901109"/>
                    <a:pt x="1615047" y="894964"/>
                  </a:cubicBezTo>
                  <a:lnTo>
                    <a:pt x="1615474" y="894708"/>
                  </a:lnTo>
                  <a:cubicBezTo>
                    <a:pt x="1618460" y="892830"/>
                    <a:pt x="1621361" y="890953"/>
                    <a:pt x="1624347" y="888990"/>
                  </a:cubicBezTo>
                  <a:cubicBezTo>
                    <a:pt x="1622982" y="892318"/>
                    <a:pt x="1621617" y="895647"/>
                    <a:pt x="1620251" y="898975"/>
                  </a:cubicBezTo>
                  <a:cubicBezTo>
                    <a:pt x="1618033" y="904352"/>
                    <a:pt x="1615900" y="909815"/>
                    <a:pt x="1613767" y="915192"/>
                  </a:cubicBezTo>
                  <a:cubicBezTo>
                    <a:pt x="1613767" y="915192"/>
                    <a:pt x="1614023" y="915362"/>
                    <a:pt x="1614023" y="915277"/>
                  </a:cubicBezTo>
                  <a:cubicBezTo>
                    <a:pt x="1616498" y="910497"/>
                    <a:pt x="1618972" y="905633"/>
                    <a:pt x="1621531" y="900853"/>
                  </a:cubicBezTo>
                  <a:cubicBezTo>
                    <a:pt x="1624262" y="899317"/>
                    <a:pt x="1626906" y="897866"/>
                    <a:pt x="1629637" y="896330"/>
                  </a:cubicBezTo>
                  <a:cubicBezTo>
                    <a:pt x="1624262" y="903840"/>
                    <a:pt x="1618887" y="911351"/>
                    <a:pt x="1613512" y="918861"/>
                  </a:cubicBezTo>
                  <a:lnTo>
                    <a:pt x="1613512" y="918861"/>
                  </a:lnTo>
                  <a:cubicBezTo>
                    <a:pt x="1613512" y="918861"/>
                    <a:pt x="1613512" y="919032"/>
                    <a:pt x="1613512" y="919032"/>
                  </a:cubicBezTo>
                  <a:lnTo>
                    <a:pt x="1613512" y="919203"/>
                  </a:lnTo>
                  <a:cubicBezTo>
                    <a:pt x="1613512" y="919203"/>
                    <a:pt x="1613512" y="919203"/>
                    <a:pt x="1613512" y="919203"/>
                  </a:cubicBezTo>
                  <a:cubicBezTo>
                    <a:pt x="1613341" y="919374"/>
                    <a:pt x="1613255" y="919630"/>
                    <a:pt x="1613085" y="919800"/>
                  </a:cubicBezTo>
                  <a:cubicBezTo>
                    <a:pt x="1609417" y="919715"/>
                    <a:pt x="1605663" y="919374"/>
                    <a:pt x="1601993" y="918947"/>
                  </a:cubicBezTo>
                  <a:lnTo>
                    <a:pt x="1604724" y="913484"/>
                  </a:lnTo>
                  <a:close/>
                  <a:moveTo>
                    <a:pt x="1627759" y="909388"/>
                  </a:moveTo>
                  <a:lnTo>
                    <a:pt x="1634414" y="904779"/>
                  </a:lnTo>
                  <a:cubicBezTo>
                    <a:pt x="1633305" y="908620"/>
                    <a:pt x="1632196" y="912546"/>
                    <a:pt x="1631172" y="916386"/>
                  </a:cubicBezTo>
                  <a:cubicBezTo>
                    <a:pt x="1631172" y="916386"/>
                    <a:pt x="1631428" y="916557"/>
                    <a:pt x="1631428" y="916472"/>
                  </a:cubicBezTo>
                  <a:cubicBezTo>
                    <a:pt x="1633134" y="912034"/>
                    <a:pt x="1634926" y="907510"/>
                    <a:pt x="1636718" y="903072"/>
                  </a:cubicBezTo>
                  <a:lnTo>
                    <a:pt x="1636718" y="903072"/>
                  </a:lnTo>
                  <a:cubicBezTo>
                    <a:pt x="1641666" y="899658"/>
                    <a:pt x="1646615" y="896244"/>
                    <a:pt x="1651648" y="892830"/>
                  </a:cubicBezTo>
                  <a:cubicBezTo>
                    <a:pt x="1647468" y="899744"/>
                    <a:pt x="1643202" y="906571"/>
                    <a:pt x="1639021" y="913484"/>
                  </a:cubicBezTo>
                  <a:lnTo>
                    <a:pt x="1639021" y="913484"/>
                  </a:lnTo>
                  <a:cubicBezTo>
                    <a:pt x="1639021" y="913484"/>
                    <a:pt x="1638936" y="913655"/>
                    <a:pt x="1638936" y="913655"/>
                  </a:cubicBezTo>
                  <a:lnTo>
                    <a:pt x="1638936" y="913826"/>
                  </a:lnTo>
                  <a:cubicBezTo>
                    <a:pt x="1638936" y="913826"/>
                    <a:pt x="1638851" y="913826"/>
                    <a:pt x="1638851" y="913826"/>
                  </a:cubicBezTo>
                  <a:cubicBezTo>
                    <a:pt x="1638083" y="915192"/>
                    <a:pt x="1637315" y="916557"/>
                    <a:pt x="1636547" y="917923"/>
                  </a:cubicBezTo>
                  <a:cubicBezTo>
                    <a:pt x="1631513" y="918861"/>
                    <a:pt x="1626480" y="919374"/>
                    <a:pt x="1621275" y="919630"/>
                  </a:cubicBezTo>
                  <a:cubicBezTo>
                    <a:pt x="1623408" y="916216"/>
                    <a:pt x="1625627" y="912802"/>
                    <a:pt x="1627759" y="909303"/>
                  </a:cubicBezTo>
                  <a:close/>
                  <a:moveTo>
                    <a:pt x="1671954" y="896159"/>
                  </a:moveTo>
                  <a:cubicBezTo>
                    <a:pt x="1676902" y="886941"/>
                    <a:pt x="1681851" y="877809"/>
                    <a:pt x="1686543" y="868506"/>
                  </a:cubicBezTo>
                  <a:cubicBezTo>
                    <a:pt x="1686543" y="868506"/>
                    <a:pt x="1686543" y="868506"/>
                    <a:pt x="1686543" y="868506"/>
                  </a:cubicBezTo>
                  <a:cubicBezTo>
                    <a:pt x="1686543" y="868506"/>
                    <a:pt x="1686543" y="868506"/>
                    <a:pt x="1686543" y="868421"/>
                  </a:cubicBezTo>
                  <a:cubicBezTo>
                    <a:pt x="1686543" y="868421"/>
                    <a:pt x="1686543" y="868421"/>
                    <a:pt x="1686543" y="868335"/>
                  </a:cubicBezTo>
                  <a:cubicBezTo>
                    <a:pt x="1686543" y="868335"/>
                    <a:pt x="1686543" y="868335"/>
                    <a:pt x="1686543" y="868335"/>
                  </a:cubicBezTo>
                  <a:cubicBezTo>
                    <a:pt x="1686799" y="867823"/>
                    <a:pt x="1686970" y="867226"/>
                    <a:pt x="1687226" y="866714"/>
                  </a:cubicBezTo>
                  <a:cubicBezTo>
                    <a:pt x="1692259" y="862446"/>
                    <a:pt x="1697379" y="858093"/>
                    <a:pt x="1702412" y="853741"/>
                  </a:cubicBezTo>
                  <a:cubicBezTo>
                    <a:pt x="1701133" y="856386"/>
                    <a:pt x="1699853" y="859118"/>
                    <a:pt x="1698487" y="861763"/>
                  </a:cubicBezTo>
                  <a:cubicBezTo>
                    <a:pt x="1696099" y="864239"/>
                    <a:pt x="1693625" y="866714"/>
                    <a:pt x="1691235" y="869103"/>
                  </a:cubicBezTo>
                  <a:cubicBezTo>
                    <a:pt x="1691150" y="869189"/>
                    <a:pt x="1691321" y="869445"/>
                    <a:pt x="1691406" y="869359"/>
                  </a:cubicBezTo>
                  <a:cubicBezTo>
                    <a:pt x="1693454" y="867567"/>
                    <a:pt x="1695416" y="865689"/>
                    <a:pt x="1697463" y="863897"/>
                  </a:cubicBezTo>
                  <a:cubicBezTo>
                    <a:pt x="1691235" y="876443"/>
                    <a:pt x="1684751" y="888990"/>
                    <a:pt x="1678182" y="901365"/>
                  </a:cubicBezTo>
                  <a:lnTo>
                    <a:pt x="1678182" y="901365"/>
                  </a:lnTo>
                  <a:cubicBezTo>
                    <a:pt x="1678182" y="901365"/>
                    <a:pt x="1678097" y="901536"/>
                    <a:pt x="1678097" y="901536"/>
                  </a:cubicBezTo>
                  <a:lnTo>
                    <a:pt x="1678097" y="901706"/>
                  </a:lnTo>
                  <a:cubicBezTo>
                    <a:pt x="1678097" y="901706"/>
                    <a:pt x="1678011" y="901706"/>
                    <a:pt x="1678011" y="901706"/>
                  </a:cubicBezTo>
                  <a:cubicBezTo>
                    <a:pt x="1673916" y="904267"/>
                    <a:pt x="1669735" y="906571"/>
                    <a:pt x="1665385" y="908620"/>
                  </a:cubicBezTo>
                  <a:cubicBezTo>
                    <a:pt x="1667602" y="904438"/>
                    <a:pt x="1669735" y="900256"/>
                    <a:pt x="1671954" y="896073"/>
                  </a:cubicBezTo>
                  <a:close/>
                  <a:moveTo>
                    <a:pt x="1693198" y="885746"/>
                  </a:moveTo>
                  <a:cubicBezTo>
                    <a:pt x="1693198" y="885746"/>
                    <a:pt x="1693198" y="885746"/>
                    <a:pt x="1693198" y="885746"/>
                  </a:cubicBezTo>
                  <a:cubicBezTo>
                    <a:pt x="1697975" y="881650"/>
                    <a:pt x="1702668" y="877553"/>
                    <a:pt x="1707446" y="873456"/>
                  </a:cubicBezTo>
                  <a:cubicBezTo>
                    <a:pt x="1706763" y="874993"/>
                    <a:pt x="1706081" y="876443"/>
                    <a:pt x="1705313" y="877980"/>
                  </a:cubicBezTo>
                  <a:cubicBezTo>
                    <a:pt x="1700535" y="883613"/>
                    <a:pt x="1695246" y="888734"/>
                    <a:pt x="1689529" y="893428"/>
                  </a:cubicBezTo>
                  <a:cubicBezTo>
                    <a:pt x="1690724" y="890867"/>
                    <a:pt x="1691918" y="888307"/>
                    <a:pt x="1693027" y="885746"/>
                  </a:cubicBezTo>
                  <a:close/>
                  <a:moveTo>
                    <a:pt x="1736368" y="848278"/>
                  </a:moveTo>
                  <a:cubicBezTo>
                    <a:pt x="1748654" y="837354"/>
                    <a:pt x="1760769" y="826344"/>
                    <a:pt x="1772628" y="814992"/>
                  </a:cubicBezTo>
                  <a:lnTo>
                    <a:pt x="1772628" y="814992"/>
                  </a:lnTo>
                  <a:cubicBezTo>
                    <a:pt x="1772628" y="814992"/>
                    <a:pt x="1772628" y="814992"/>
                    <a:pt x="1772628" y="814992"/>
                  </a:cubicBezTo>
                  <a:lnTo>
                    <a:pt x="1772628" y="814992"/>
                  </a:lnTo>
                  <a:cubicBezTo>
                    <a:pt x="1772628" y="814992"/>
                    <a:pt x="1772628" y="814992"/>
                    <a:pt x="1772628" y="814992"/>
                  </a:cubicBezTo>
                  <a:cubicBezTo>
                    <a:pt x="1779624" y="807823"/>
                    <a:pt x="1786450" y="800483"/>
                    <a:pt x="1793190" y="793058"/>
                  </a:cubicBezTo>
                  <a:cubicBezTo>
                    <a:pt x="1793787" y="797581"/>
                    <a:pt x="1794128" y="802190"/>
                    <a:pt x="1794299" y="806714"/>
                  </a:cubicBezTo>
                  <a:cubicBezTo>
                    <a:pt x="1776553" y="823101"/>
                    <a:pt x="1758977" y="839658"/>
                    <a:pt x="1741829" y="856642"/>
                  </a:cubicBezTo>
                  <a:lnTo>
                    <a:pt x="1741829" y="856642"/>
                  </a:lnTo>
                  <a:cubicBezTo>
                    <a:pt x="1741829" y="856642"/>
                    <a:pt x="1741658" y="856813"/>
                    <a:pt x="1741658" y="856813"/>
                  </a:cubicBezTo>
                  <a:lnTo>
                    <a:pt x="1741487" y="856984"/>
                  </a:lnTo>
                  <a:lnTo>
                    <a:pt x="1741487" y="856984"/>
                  </a:lnTo>
                  <a:cubicBezTo>
                    <a:pt x="1728348" y="870896"/>
                    <a:pt x="1715466" y="885149"/>
                    <a:pt x="1702753" y="899487"/>
                  </a:cubicBezTo>
                  <a:cubicBezTo>
                    <a:pt x="1703350" y="898292"/>
                    <a:pt x="1703948" y="897098"/>
                    <a:pt x="1704545" y="895903"/>
                  </a:cubicBezTo>
                  <a:cubicBezTo>
                    <a:pt x="1718025" y="882930"/>
                    <a:pt x="1728946" y="866884"/>
                    <a:pt x="1736198" y="848364"/>
                  </a:cubicBezTo>
                  <a:close/>
                  <a:moveTo>
                    <a:pt x="1808717" y="796386"/>
                  </a:moveTo>
                  <a:cubicBezTo>
                    <a:pt x="1808717" y="796386"/>
                    <a:pt x="1809059" y="796045"/>
                    <a:pt x="1809144" y="795874"/>
                  </a:cubicBezTo>
                  <a:lnTo>
                    <a:pt x="1811021" y="793997"/>
                  </a:lnTo>
                  <a:cubicBezTo>
                    <a:pt x="1811703" y="796984"/>
                    <a:pt x="1812386" y="799971"/>
                    <a:pt x="1813069" y="802958"/>
                  </a:cubicBezTo>
                  <a:cubicBezTo>
                    <a:pt x="1811703" y="804324"/>
                    <a:pt x="1810424" y="805604"/>
                    <a:pt x="1809059" y="806970"/>
                  </a:cubicBezTo>
                  <a:cubicBezTo>
                    <a:pt x="1809059" y="803385"/>
                    <a:pt x="1808888" y="799886"/>
                    <a:pt x="1808717" y="796386"/>
                  </a:cubicBezTo>
                  <a:close/>
                  <a:moveTo>
                    <a:pt x="1814007" y="807140"/>
                  </a:moveTo>
                  <a:cubicBezTo>
                    <a:pt x="1814178" y="807994"/>
                    <a:pt x="1814434" y="808933"/>
                    <a:pt x="1814604" y="809786"/>
                  </a:cubicBezTo>
                  <a:lnTo>
                    <a:pt x="1817931" y="824125"/>
                  </a:lnTo>
                  <a:cubicBezTo>
                    <a:pt x="1814178" y="828051"/>
                    <a:pt x="1810424" y="831977"/>
                    <a:pt x="1806670" y="835903"/>
                  </a:cubicBezTo>
                  <a:cubicBezTo>
                    <a:pt x="1807949" y="828051"/>
                    <a:pt x="1808632" y="820369"/>
                    <a:pt x="1808888" y="812688"/>
                  </a:cubicBezTo>
                  <a:cubicBezTo>
                    <a:pt x="1810594" y="810810"/>
                    <a:pt x="1812301" y="808933"/>
                    <a:pt x="1814007" y="807055"/>
                  </a:cubicBezTo>
                  <a:close/>
                  <a:moveTo>
                    <a:pt x="1826805" y="829928"/>
                  </a:moveTo>
                  <a:cubicBezTo>
                    <a:pt x="1826975" y="831635"/>
                    <a:pt x="1827231" y="833257"/>
                    <a:pt x="1827402" y="834964"/>
                  </a:cubicBezTo>
                  <a:cubicBezTo>
                    <a:pt x="1825184" y="837268"/>
                    <a:pt x="1822965" y="839573"/>
                    <a:pt x="1820832" y="841877"/>
                  </a:cubicBezTo>
                  <a:cubicBezTo>
                    <a:pt x="1822624" y="838207"/>
                    <a:pt x="1824416" y="834623"/>
                    <a:pt x="1826293" y="830953"/>
                  </a:cubicBezTo>
                  <a:cubicBezTo>
                    <a:pt x="1826463" y="830611"/>
                    <a:pt x="1826634" y="830270"/>
                    <a:pt x="1826805" y="829843"/>
                  </a:cubicBezTo>
                  <a:close/>
                  <a:moveTo>
                    <a:pt x="1842674" y="866543"/>
                  </a:moveTo>
                  <a:cubicBezTo>
                    <a:pt x="1840797" y="870469"/>
                    <a:pt x="1839005" y="874310"/>
                    <a:pt x="1837128" y="878236"/>
                  </a:cubicBezTo>
                  <a:cubicBezTo>
                    <a:pt x="1836275" y="878577"/>
                    <a:pt x="1835422" y="879004"/>
                    <a:pt x="1834568" y="879345"/>
                  </a:cubicBezTo>
                  <a:cubicBezTo>
                    <a:pt x="1834398" y="875505"/>
                    <a:pt x="1834313" y="871664"/>
                    <a:pt x="1834142" y="867738"/>
                  </a:cubicBezTo>
                  <a:cubicBezTo>
                    <a:pt x="1836957" y="866116"/>
                    <a:pt x="1839773" y="864495"/>
                    <a:pt x="1842588" y="862787"/>
                  </a:cubicBezTo>
                  <a:cubicBezTo>
                    <a:pt x="1842588" y="863983"/>
                    <a:pt x="1842588" y="865263"/>
                    <a:pt x="1842674" y="866458"/>
                  </a:cubicBezTo>
                  <a:close/>
                  <a:moveTo>
                    <a:pt x="1835422" y="919630"/>
                  </a:moveTo>
                  <a:cubicBezTo>
                    <a:pt x="1835422" y="919630"/>
                    <a:pt x="1835763" y="919800"/>
                    <a:pt x="1835763" y="919630"/>
                  </a:cubicBezTo>
                  <a:cubicBezTo>
                    <a:pt x="1835763" y="919459"/>
                    <a:pt x="1835763" y="919203"/>
                    <a:pt x="1835763" y="919032"/>
                  </a:cubicBezTo>
                  <a:cubicBezTo>
                    <a:pt x="1838237" y="917496"/>
                    <a:pt x="1840711" y="916045"/>
                    <a:pt x="1843271" y="914509"/>
                  </a:cubicBezTo>
                  <a:cubicBezTo>
                    <a:pt x="1843271" y="914850"/>
                    <a:pt x="1843271" y="915277"/>
                    <a:pt x="1843271" y="915618"/>
                  </a:cubicBezTo>
                  <a:cubicBezTo>
                    <a:pt x="1839602" y="923812"/>
                    <a:pt x="1836019" y="932005"/>
                    <a:pt x="1832350" y="940199"/>
                  </a:cubicBezTo>
                  <a:cubicBezTo>
                    <a:pt x="1826037" y="942247"/>
                    <a:pt x="1819638" y="944295"/>
                    <a:pt x="1813324" y="946344"/>
                  </a:cubicBezTo>
                  <a:cubicBezTo>
                    <a:pt x="1815714" y="940284"/>
                    <a:pt x="1818188" y="934139"/>
                    <a:pt x="1820577" y="928079"/>
                  </a:cubicBezTo>
                  <a:cubicBezTo>
                    <a:pt x="1825610" y="925177"/>
                    <a:pt x="1830559" y="922275"/>
                    <a:pt x="1835507" y="919288"/>
                  </a:cubicBezTo>
                  <a:cubicBezTo>
                    <a:pt x="1835507" y="919459"/>
                    <a:pt x="1835507" y="919544"/>
                    <a:pt x="1835507" y="919715"/>
                  </a:cubicBezTo>
                  <a:close/>
                  <a:moveTo>
                    <a:pt x="1811362" y="988932"/>
                  </a:moveTo>
                  <a:cubicBezTo>
                    <a:pt x="1805390" y="990554"/>
                    <a:pt x="1799418" y="992176"/>
                    <a:pt x="1793445" y="993883"/>
                  </a:cubicBezTo>
                  <a:cubicBezTo>
                    <a:pt x="1796090" y="987652"/>
                    <a:pt x="1798735" y="981422"/>
                    <a:pt x="1801380" y="975192"/>
                  </a:cubicBezTo>
                  <a:cubicBezTo>
                    <a:pt x="1807608" y="972972"/>
                    <a:pt x="1813751" y="970753"/>
                    <a:pt x="1819979" y="968620"/>
                  </a:cubicBezTo>
                  <a:cubicBezTo>
                    <a:pt x="1817078" y="975448"/>
                    <a:pt x="1814178" y="982190"/>
                    <a:pt x="1811362" y="989018"/>
                  </a:cubicBezTo>
                  <a:close/>
                  <a:moveTo>
                    <a:pt x="1821259" y="965462"/>
                  </a:moveTo>
                  <a:cubicBezTo>
                    <a:pt x="1815287" y="967083"/>
                    <a:pt x="1809400" y="968620"/>
                    <a:pt x="1803428" y="970241"/>
                  </a:cubicBezTo>
                  <a:cubicBezTo>
                    <a:pt x="1804793" y="966998"/>
                    <a:pt x="1806158" y="963840"/>
                    <a:pt x="1807523" y="960597"/>
                  </a:cubicBezTo>
                  <a:lnTo>
                    <a:pt x="1807523" y="960597"/>
                  </a:lnTo>
                  <a:cubicBezTo>
                    <a:pt x="1807523" y="960597"/>
                    <a:pt x="1807523" y="960597"/>
                    <a:pt x="1807523" y="960597"/>
                  </a:cubicBezTo>
                  <a:lnTo>
                    <a:pt x="1807523" y="960597"/>
                  </a:lnTo>
                  <a:cubicBezTo>
                    <a:pt x="1807523" y="960597"/>
                    <a:pt x="1807523" y="960597"/>
                    <a:pt x="1807523" y="960597"/>
                  </a:cubicBezTo>
                  <a:cubicBezTo>
                    <a:pt x="1808803" y="957439"/>
                    <a:pt x="1809997" y="954281"/>
                    <a:pt x="1811277" y="951123"/>
                  </a:cubicBezTo>
                  <a:cubicBezTo>
                    <a:pt x="1817761" y="948563"/>
                    <a:pt x="1824330" y="946002"/>
                    <a:pt x="1830814" y="943442"/>
                  </a:cubicBezTo>
                  <a:cubicBezTo>
                    <a:pt x="1827572" y="950867"/>
                    <a:pt x="1824416" y="958207"/>
                    <a:pt x="1821173" y="965633"/>
                  </a:cubicBezTo>
                  <a:close/>
                  <a:moveTo>
                    <a:pt x="1823222" y="920910"/>
                  </a:moveTo>
                  <a:cubicBezTo>
                    <a:pt x="1824843" y="916898"/>
                    <a:pt x="1826463" y="912802"/>
                    <a:pt x="1828084" y="908790"/>
                  </a:cubicBezTo>
                  <a:cubicBezTo>
                    <a:pt x="1830217" y="907681"/>
                    <a:pt x="1832265" y="906571"/>
                    <a:pt x="1834313" y="905462"/>
                  </a:cubicBezTo>
                  <a:cubicBezTo>
                    <a:pt x="1834568" y="908705"/>
                    <a:pt x="1834825" y="911948"/>
                    <a:pt x="1834995" y="915192"/>
                  </a:cubicBezTo>
                  <a:cubicBezTo>
                    <a:pt x="1831071" y="917154"/>
                    <a:pt x="1827146" y="919032"/>
                    <a:pt x="1823136" y="920910"/>
                  </a:cubicBezTo>
                  <a:close/>
                  <a:moveTo>
                    <a:pt x="1808376" y="882759"/>
                  </a:moveTo>
                  <a:lnTo>
                    <a:pt x="1808376" y="882759"/>
                  </a:lnTo>
                  <a:cubicBezTo>
                    <a:pt x="1808376" y="882759"/>
                    <a:pt x="1808376" y="882759"/>
                    <a:pt x="1808376" y="882759"/>
                  </a:cubicBezTo>
                  <a:lnTo>
                    <a:pt x="1808376" y="882759"/>
                  </a:lnTo>
                  <a:cubicBezTo>
                    <a:pt x="1808376" y="882759"/>
                    <a:pt x="1808376" y="882759"/>
                    <a:pt x="1808376" y="882759"/>
                  </a:cubicBezTo>
                  <a:cubicBezTo>
                    <a:pt x="1813666" y="879687"/>
                    <a:pt x="1818870" y="876614"/>
                    <a:pt x="1824160" y="873541"/>
                  </a:cubicBezTo>
                  <a:cubicBezTo>
                    <a:pt x="1821942" y="877894"/>
                    <a:pt x="1819809" y="882247"/>
                    <a:pt x="1817676" y="886514"/>
                  </a:cubicBezTo>
                  <a:cubicBezTo>
                    <a:pt x="1811448" y="889160"/>
                    <a:pt x="1805219" y="891891"/>
                    <a:pt x="1799077" y="894708"/>
                  </a:cubicBezTo>
                  <a:cubicBezTo>
                    <a:pt x="1802062" y="890867"/>
                    <a:pt x="1804964" y="886941"/>
                    <a:pt x="1807864" y="883015"/>
                  </a:cubicBezTo>
                  <a:cubicBezTo>
                    <a:pt x="1808035" y="883015"/>
                    <a:pt x="1808120" y="882844"/>
                    <a:pt x="1808291" y="882844"/>
                  </a:cubicBezTo>
                  <a:close/>
                  <a:moveTo>
                    <a:pt x="1787558" y="909900"/>
                  </a:moveTo>
                  <a:cubicBezTo>
                    <a:pt x="1788327" y="908790"/>
                    <a:pt x="1789095" y="907766"/>
                    <a:pt x="1789862" y="906657"/>
                  </a:cubicBezTo>
                  <a:cubicBezTo>
                    <a:pt x="1789862" y="906571"/>
                    <a:pt x="1790033" y="906486"/>
                    <a:pt x="1790118" y="906315"/>
                  </a:cubicBezTo>
                  <a:cubicBezTo>
                    <a:pt x="1793104" y="905035"/>
                    <a:pt x="1796090" y="903669"/>
                    <a:pt x="1798991" y="902389"/>
                  </a:cubicBezTo>
                  <a:cubicBezTo>
                    <a:pt x="1798991" y="902389"/>
                    <a:pt x="1798991" y="902389"/>
                    <a:pt x="1798991" y="902389"/>
                  </a:cubicBezTo>
                  <a:lnTo>
                    <a:pt x="1798991" y="902389"/>
                  </a:lnTo>
                  <a:cubicBezTo>
                    <a:pt x="1798991" y="902389"/>
                    <a:pt x="1798991" y="902389"/>
                    <a:pt x="1798991" y="902389"/>
                  </a:cubicBezTo>
                  <a:cubicBezTo>
                    <a:pt x="1798991" y="902389"/>
                    <a:pt x="1798991" y="902389"/>
                    <a:pt x="1798991" y="902389"/>
                  </a:cubicBezTo>
                  <a:cubicBezTo>
                    <a:pt x="1803940" y="899744"/>
                    <a:pt x="1808888" y="897012"/>
                    <a:pt x="1813836" y="894281"/>
                  </a:cubicBezTo>
                  <a:cubicBezTo>
                    <a:pt x="1810850" y="900256"/>
                    <a:pt x="1807949" y="906230"/>
                    <a:pt x="1805049" y="912204"/>
                  </a:cubicBezTo>
                  <a:cubicBezTo>
                    <a:pt x="1797199" y="915874"/>
                    <a:pt x="1789265" y="919459"/>
                    <a:pt x="1781245" y="922958"/>
                  </a:cubicBezTo>
                  <a:cubicBezTo>
                    <a:pt x="1783293" y="918605"/>
                    <a:pt x="1785426" y="914253"/>
                    <a:pt x="1787474" y="909900"/>
                  </a:cubicBezTo>
                  <a:close/>
                  <a:moveTo>
                    <a:pt x="1813069" y="916216"/>
                  </a:moveTo>
                  <a:cubicBezTo>
                    <a:pt x="1815884" y="914850"/>
                    <a:pt x="1818699" y="913484"/>
                    <a:pt x="1821430" y="912119"/>
                  </a:cubicBezTo>
                  <a:cubicBezTo>
                    <a:pt x="1819552" y="916216"/>
                    <a:pt x="1817761" y="920313"/>
                    <a:pt x="1815884" y="924409"/>
                  </a:cubicBezTo>
                  <a:cubicBezTo>
                    <a:pt x="1811703" y="926372"/>
                    <a:pt x="1807523" y="928335"/>
                    <a:pt x="1803342" y="930298"/>
                  </a:cubicBezTo>
                  <a:cubicBezTo>
                    <a:pt x="1805134" y="926202"/>
                    <a:pt x="1806926" y="922019"/>
                    <a:pt x="1808632" y="917923"/>
                  </a:cubicBezTo>
                  <a:cubicBezTo>
                    <a:pt x="1810082" y="917410"/>
                    <a:pt x="1811448" y="916813"/>
                    <a:pt x="1812898" y="916301"/>
                  </a:cubicBezTo>
                  <a:lnTo>
                    <a:pt x="1812898" y="916301"/>
                  </a:lnTo>
                  <a:cubicBezTo>
                    <a:pt x="1812898" y="916301"/>
                    <a:pt x="1812898" y="916301"/>
                    <a:pt x="1812898" y="916301"/>
                  </a:cubicBezTo>
                  <a:lnTo>
                    <a:pt x="1812898" y="916301"/>
                  </a:lnTo>
                  <a:cubicBezTo>
                    <a:pt x="1812898" y="916301"/>
                    <a:pt x="1812898" y="916301"/>
                    <a:pt x="1812898" y="916301"/>
                  </a:cubicBezTo>
                  <a:close/>
                  <a:moveTo>
                    <a:pt x="1831241" y="901109"/>
                  </a:moveTo>
                  <a:cubicBezTo>
                    <a:pt x="1832009" y="899146"/>
                    <a:pt x="1832777" y="897183"/>
                    <a:pt x="1833630" y="895220"/>
                  </a:cubicBezTo>
                  <a:cubicBezTo>
                    <a:pt x="1833715" y="896756"/>
                    <a:pt x="1833886" y="898378"/>
                    <a:pt x="1834056" y="899914"/>
                  </a:cubicBezTo>
                  <a:cubicBezTo>
                    <a:pt x="1833118" y="900341"/>
                    <a:pt x="1832265" y="900682"/>
                    <a:pt x="1831326" y="901109"/>
                  </a:cubicBezTo>
                  <a:close/>
                  <a:moveTo>
                    <a:pt x="1825354" y="903584"/>
                  </a:moveTo>
                  <a:cubicBezTo>
                    <a:pt x="1821089" y="905377"/>
                    <a:pt x="1816908" y="907083"/>
                    <a:pt x="1812642" y="908790"/>
                  </a:cubicBezTo>
                  <a:cubicBezTo>
                    <a:pt x="1815287" y="902645"/>
                    <a:pt x="1817931" y="896586"/>
                    <a:pt x="1820577" y="890441"/>
                  </a:cubicBezTo>
                  <a:cubicBezTo>
                    <a:pt x="1824586" y="888221"/>
                    <a:pt x="1828596" y="885917"/>
                    <a:pt x="1832606" y="883698"/>
                  </a:cubicBezTo>
                  <a:cubicBezTo>
                    <a:pt x="1832606" y="884381"/>
                    <a:pt x="1832777" y="885064"/>
                    <a:pt x="1832777" y="885746"/>
                  </a:cubicBezTo>
                  <a:cubicBezTo>
                    <a:pt x="1832777" y="886258"/>
                    <a:pt x="1832777" y="886685"/>
                    <a:pt x="1832862" y="887197"/>
                  </a:cubicBezTo>
                  <a:cubicBezTo>
                    <a:pt x="1830302" y="892659"/>
                    <a:pt x="1827828" y="898122"/>
                    <a:pt x="1825269" y="903584"/>
                  </a:cubicBezTo>
                  <a:close/>
                  <a:moveTo>
                    <a:pt x="1834739" y="883271"/>
                  </a:moveTo>
                  <a:cubicBezTo>
                    <a:pt x="1834739" y="883271"/>
                    <a:pt x="1834739" y="882759"/>
                    <a:pt x="1834739" y="882503"/>
                  </a:cubicBezTo>
                  <a:cubicBezTo>
                    <a:pt x="1834910" y="882418"/>
                    <a:pt x="1835080" y="882332"/>
                    <a:pt x="1835251" y="882247"/>
                  </a:cubicBezTo>
                  <a:cubicBezTo>
                    <a:pt x="1835080" y="882588"/>
                    <a:pt x="1834910" y="882930"/>
                    <a:pt x="1834739" y="883271"/>
                  </a:cubicBezTo>
                  <a:close/>
                  <a:moveTo>
                    <a:pt x="1832265" y="880199"/>
                  </a:moveTo>
                  <a:cubicBezTo>
                    <a:pt x="1829279" y="881479"/>
                    <a:pt x="1826378" y="882674"/>
                    <a:pt x="1823392" y="883954"/>
                  </a:cubicBezTo>
                  <a:cubicBezTo>
                    <a:pt x="1825354" y="879431"/>
                    <a:pt x="1827402" y="874907"/>
                    <a:pt x="1829450" y="870384"/>
                  </a:cubicBezTo>
                  <a:cubicBezTo>
                    <a:pt x="1830047" y="870042"/>
                    <a:pt x="1830644" y="869701"/>
                    <a:pt x="1831241" y="869359"/>
                  </a:cubicBezTo>
                  <a:cubicBezTo>
                    <a:pt x="1831582" y="872944"/>
                    <a:pt x="1831924" y="876614"/>
                    <a:pt x="1832265" y="880199"/>
                  </a:cubicBezTo>
                  <a:close/>
                  <a:moveTo>
                    <a:pt x="1828340" y="865433"/>
                  </a:moveTo>
                  <a:cubicBezTo>
                    <a:pt x="1824501" y="867140"/>
                    <a:pt x="1820747" y="868933"/>
                    <a:pt x="1816908" y="870725"/>
                  </a:cubicBezTo>
                  <a:cubicBezTo>
                    <a:pt x="1819809" y="866799"/>
                    <a:pt x="1822624" y="862873"/>
                    <a:pt x="1825439" y="858862"/>
                  </a:cubicBezTo>
                  <a:cubicBezTo>
                    <a:pt x="1826805" y="856984"/>
                    <a:pt x="1828170" y="855021"/>
                    <a:pt x="1829450" y="853143"/>
                  </a:cubicBezTo>
                  <a:cubicBezTo>
                    <a:pt x="1829705" y="855874"/>
                    <a:pt x="1830047" y="858606"/>
                    <a:pt x="1830388" y="861337"/>
                  </a:cubicBezTo>
                  <a:cubicBezTo>
                    <a:pt x="1829705" y="862702"/>
                    <a:pt x="1829023" y="864068"/>
                    <a:pt x="1828340" y="865348"/>
                  </a:cubicBezTo>
                  <a:close/>
                  <a:moveTo>
                    <a:pt x="1823989" y="857496"/>
                  </a:moveTo>
                  <a:cubicBezTo>
                    <a:pt x="1822880" y="858862"/>
                    <a:pt x="1821685" y="860313"/>
                    <a:pt x="1820491" y="861678"/>
                  </a:cubicBezTo>
                  <a:cubicBezTo>
                    <a:pt x="1823392" y="857325"/>
                    <a:pt x="1826207" y="852972"/>
                    <a:pt x="1829023" y="848620"/>
                  </a:cubicBezTo>
                  <a:cubicBezTo>
                    <a:pt x="1829023" y="849388"/>
                    <a:pt x="1829193" y="850071"/>
                    <a:pt x="1829279" y="850839"/>
                  </a:cubicBezTo>
                  <a:cubicBezTo>
                    <a:pt x="1827487" y="853058"/>
                    <a:pt x="1825781" y="855277"/>
                    <a:pt x="1823989" y="857496"/>
                  </a:cubicBezTo>
                  <a:close/>
                  <a:moveTo>
                    <a:pt x="1827743" y="846998"/>
                  </a:moveTo>
                  <a:cubicBezTo>
                    <a:pt x="1820320" y="856898"/>
                    <a:pt x="1812727" y="866714"/>
                    <a:pt x="1805134" y="876529"/>
                  </a:cubicBezTo>
                  <a:lnTo>
                    <a:pt x="1805134" y="876529"/>
                  </a:lnTo>
                  <a:cubicBezTo>
                    <a:pt x="1805134" y="876529"/>
                    <a:pt x="1805134" y="876529"/>
                    <a:pt x="1805134" y="876529"/>
                  </a:cubicBezTo>
                  <a:cubicBezTo>
                    <a:pt x="1804452" y="876870"/>
                    <a:pt x="1803854" y="877297"/>
                    <a:pt x="1803172" y="877723"/>
                  </a:cubicBezTo>
                  <a:cubicBezTo>
                    <a:pt x="1807182" y="869530"/>
                    <a:pt x="1811191" y="861337"/>
                    <a:pt x="1815202" y="853143"/>
                  </a:cubicBezTo>
                  <a:cubicBezTo>
                    <a:pt x="1819468" y="848108"/>
                    <a:pt x="1823648" y="843072"/>
                    <a:pt x="1827914" y="838122"/>
                  </a:cubicBezTo>
                  <a:cubicBezTo>
                    <a:pt x="1828170" y="840597"/>
                    <a:pt x="1828426" y="843072"/>
                    <a:pt x="1828767" y="845633"/>
                  </a:cubicBezTo>
                  <a:cubicBezTo>
                    <a:pt x="1828426" y="846059"/>
                    <a:pt x="1828084" y="846571"/>
                    <a:pt x="1827743" y="846998"/>
                  </a:cubicBezTo>
                  <a:close/>
                  <a:moveTo>
                    <a:pt x="1804366" y="866031"/>
                  </a:moveTo>
                  <a:cubicBezTo>
                    <a:pt x="1801380" y="871408"/>
                    <a:pt x="1798394" y="876785"/>
                    <a:pt x="1795493" y="882247"/>
                  </a:cubicBezTo>
                  <a:cubicBezTo>
                    <a:pt x="1794555" y="882844"/>
                    <a:pt x="1793531" y="883442"/>
                    <a:pt x="1792592" y="884039"/>
                  </a:cubicBezTo>
                  <a:cubicBezTo>
                    <a:pt x="1793787" y="881479"/>
                    <a:pt x="1794896" y="878833"/>
                    <a:pt x="1795920" y="876187"/>
                  </a:cubicBezTo>
                  <a:cubicBezTo>
                    <a:pt x="1798735" y="872773"/>
                    <a:pt x="1801551" y="869445"/>
                    <a:pt x="1804366" y="866031"/>
                  </a:cubicBezTo>
                  <a:close/>
                  <a:moveTo>
                    <a:pt x="1788327" y="892659"/>
                  </a:moveTo>
                  <a:cubicBezTo>
                    <a:pt x="1789009" y="892318"/>
                    <a:pt x="1789777" y="891977"/>
                    <a:pt x="1790459" y="891635"/>
                  </a:cubicBezTo>
                  <a:cubicBezTo>
                    <a:pt x="1788583" y="895135"/>
                    <a:pt x="1786705" y="898549"/>
                    <a:pt x="1784914" y="902048"/>
                  </a:cubicBezTo>
                  <a:cubicBezTo>
                    <a:pt x="1783975" y="902560"/>
                    <a:pt x="1783037" y="903072"/>
                    <a:pt x="1782184" y="903584"/>
                  </a:cubicBezTo>
                  <a:cubicBezTo>
                    <a:pt x="1784402" y="900085"/>
                    <a:pt x="1786450" y="896415"/>
                    <a:pt x="1788412" y="892659"/>
                  </a:cubicBezTo>
                  <a:close/>
                  <a:moveTo>
                    <a:pt x="1776979" y="912034"/>
                  </a:moveTo>
                  <a:cubicBezTo>
                    <a:pt x="1776126" y="912972"/>
                    <a:pt x="1775273" y="913997"/>
                    <a:pt x="1774334" y="914936"/>
                  </a:cubicBezTo>
                  <a:cubicBezTo>
                    <a:pt x="1775017" y="914082"/>
                    <a:pt x="1775614" y="913228"/>
                    <a:pt x="1776212" y="912290"/>
                  </a:cubicBezTo>
                  <a:cubicBezTo>
                    <a:pt x="1776467" y="912204"/>
                    <a:pt x="1776724" y="912119"/>
                    <a:pt x="1776894" y="911948"/>
                  </a:cubicBezTo>
                  <a:close/>
                  <a:moveTo>
                    <a:pt x="1761367" y="930213"/>
                  </a:moveTo>
                  <a:cubicBezTo>
                    <a:pt x="1760940" y="930725"/>
                    <a:pt x="1760513" y="931237"/>
                    <a:pt x="1760087" y="931664"/>
                  </a:cubicBezTo>
                  <a:cubicBezTo>
                    <a:pt x="1760001" y="931664"/>
                    <a:pt x="1759830" y="931749"/>
                    <a:pt x="1759745" y="931834"/>
                  </a:cubicBezTo>
                  <a:cubicBezTo>
                    <a:pt x="1760257" y="931322"/>
                    <a:pt x="1760769" y="930810"/>
                    <a:pt x="1761281" y="930213"/>
                  </a:cubicBezTo>
                  <a:close/>
                  <a:moveTo>
                    <a:pt x="1767850" y="934907"/>
                  </a:moveTo>
                  <a:cubicBezTo>
                    <a:pt x="1765035" y="940881"/>
                    <a:pt x="1762305" y="946770"/>
                    <a:pt x="1759489" y="952745"/>
                  </a:cubicBezTo>
                  <a:cubicBezTo>
                    <a:pt x="1755735" y="954708"/>
                    <a:pt x="1751896" y="956586"/>
                    <a:pt x="1748142" y="958548"/>
                  </a:cubicBezTo>
                  <a:cubicBezTo>
                    <a:pt x="1754797" y="950697"/>
                    <a:pt x="1761367" y="942844"/>
                    <a:pt x="1767850" y="934907"/>
                  </a:cubicBezTo>
                  <a:close/>
                  <a:moveTo>
                    <a:pt x="1740890" y="962133"/>
                  </a:moveTo>
                  <a:cubicBezTo>
                    <a:pt x="1740122" y="962560"/>
                    <a:pt x="1739355" y="962901"/>
                    <a:pt x="1738586" y="963328"/>
                  </a:cubicBezTo>
                  <a:cubicBezTo>
                    <a:pt x="1737989" y="963669"/>
                    <a:pt x="1737307" y="963925"/>
                    <a:pt x="1736710" y="964267"/>
                  </a:cubicBezTo>
                  <a:cubicBezTo>
                    <a:pt x="1740122" y="960938"/>
                    <a:pt x="1743535" y="957524"/>
                    <a:pt x="1746948" y="954110"/>
                  </a:cubicBezTo>
                  <a:cubicBezTo>
                    <a:pt x="1744985" y="956842"/>
                    <a:pt x="1742938" y="959487"/>
                    <a:pt x="1740976" y="962218"/>
                  </a:cubicBezTo>
                  <a:close/>
                  <a:moveTo>
                    <a:pt x="1775188" y="935675"/>
                  </a:moveTo>
                  <a:lnTo>
                    <a:pt x="1775188" y="935675"/>
                  </a:lnTo>
                  <a:cubicBezTo>
                    <a:pt x="1775188" y="935675"/>
                    <a:pt x="1775188" y="935675"/>
                    <a:pt x="1775188" y="935675"/>
                  </a:cubicBezTo>
                  <a:lnTo>
                    <a:pt x="1775188" y="935675"/>
                  </a:lnTo>
                  <a:cubicBezTo>
                    <a:pt x="1775188" y="935675"/>
                    <a:pt x="1775188" y="935675"/>
                    <a:pt x="1775188" y="935675"/>
                  </a:cubicBezTo>
                  <a:cubicBezTo>
                    <a:pt x="1776297" y="933285"/>
                    <a:pt x="1777491" y="930981"/>
                    <a:pt x="1778600" y="928591"/>
                  </a:cubicBezTo>
                  <a:cubicBezTo>
                    <a:pt x="1786023" y="926202"/>
                    <a:pt x="1793531" y="923726"/>
                    <a:pt x="1800868" y="920995"/>
                  </a:cubicBezTo>
                  <a:cubicBezTo>
                    <a:pt x="1798735" y="925519"/>
                    <a:pt x="1796602" y="930042"/>
                    <a:pt x="1794469" y="934566"/>
                  </a:cubicBezTo>
                  <a:lnTo>
                    <a:pt x="1794384" y="934566"/>
                  </a:lnTo>
                  <a:cubicBezTo>
                    <a:pt x="1794384" y="934566"/>
                    <a:pt x="1794213" y="934736"/>
                    <a:pt x="1794213" y="934736"/>
                  </a:cubicBezTo>
                  <a:lnTo>
                    <a:pt x="1794213" y="934736"/>
                  </a:lnTo>
                  <a:cubicBezTo>
                    <a:pt x="1785767" y="939174"/>
                    <a:pt x="1777406" y="943612"/>
                    <a:pt x="1768959" y="948051"/>
                  </a:cubicBezTo>
                  <a:cubicBezTo>
                    <a:pt x="1771007" y="944039"/>
                    <a:pt x="1773055" y="939943"/>
                    <a:pt x="1775102" y="935931"/>
                  </a:cubicBezTo>
                  <a:close/>
                  <a:moveTo>
                    <a:pt x="1795152" y="949502"/>
                  </a:moveTo>
                  <a:lnTo>
                    <a:pt x="1795152" y="949502"/>
                  </a:lnTo>
                  <a:cubicBezTo>
                    <a:pt x="1795152" y="949502"/>
                    <a:pt x="1795152" y="949502"/>
                    <a:pt x="1795152" y="949502"/>
                  </a:cubicBezTo>
                  <a:lnTo>
                    <a:pt x="1795152" y="949502"/>
                  </a:lnTo>
                  <a:cubicBezTo>
                    <a:pt x="1795152" y="949502"/>
                    <a:pt x="1795152" y="949502"/>
                    <a:pt x="1795152" y="949502"/>
                  </a:cubicBezTo>
                  <a:cubicBezTo>
                    <a:pt x="1796517" y="946258"/>
                    <a:pt x="1797882" y="943100"/>
                    <a:pt x="1799247" y="939857"/>
                  </a:cubicBezTo>
                  <a:cubicBezTo>
                    <a:pt x="1803513" y="937553"/>
                    <a:pt x="1807779" y="935249"/>
                    <a:pt x="1812045" y="932859"/>
                  </a:cubicBezTo>
                  <a:cubicBezTo>
                    <a:pt x="1809656" y="938235"/>
                    <a:pt x="1807352" y="943612"/>
                    <a:pt x="1805049" y="948989"/>
                  </a:cubicBezTo>
                  <a:cubicBezTo>
                    <a:pt x="1801295" y="950184"/>
                    <a:pt x="1797541" y="951379"/>
                    <a:pt x="1793787" y="952659"/>
                  </a:cubicBezTo>
                  <a:cubicBezTo>
                    <a:pt x="1794213" y="951721"/>
                    <a:pt x="1794725" y="950697"/>
                    <a:pt x="1795152" y="949672"/>
                  </a:cubicBezTo>
                  <a:close/>
                  <a:moveTo>
                    <a:pt x="1802660" y="954281"/>
                  </a:moveTo>
                  <a:cubicBezTo>
                    <a:pt x="1802233" y="955391"/>
                    <a:pt x="1801721" y="956415"/>
                    <a:pt x="1801295" y="957524"/>
                  </a:cubicBezTo>
                  <a:lnTo>
                    <a:pt x="1801295" y="957524"/>
                  </a:lnTo>
                  <a:cubicBezTo>
                    <a:pt x="1801295" y="957524"/>
                    <a:pt x="1801210" y="957780"/>
                    <a:pt x="1801210" y="957780"/>
                  </a:cubicBezTo>
                  <a:lnTo>
                    <a:pt x="1801210" y="958036"/>
                  </a:lnTo>
                  <a:cubicBezTo>
                    <a:pt x="1801210" y="958036"/>
                    <a:pt x="1801124" y="958036"/>
                    <a:pt x="1801124" y="958036"/>
                  </a:cubicBezTo>
                  <a:cubicBezTo>
                    <a:pt x="1799247" y="962731"/>
                    <a:pt x="1797456" y="967510"/>
                    <a:pt x="1795664" y="972290"/>
                  </a:cubicBezTo>
                  <a:cubicBezTo>
                    <a:pt x="1791569" y="973399"/>
                    <a:pt x="1787388" y="974509"/>
                    <a:pt x="1783293" y="975618"/>
                  </a:cubicBezTo>
                  <a:cubicBezTo>
                    <a:pt x="1785853" y="970071"/>
                    <a:pt x="1788327" y="964523"/>
                    <a:pt x="1790886" y="958975"/>
                  </a:cubicBezTo>
                  <a:cubicBezTo>
                    <a:pt x="1794811" y="957439"/>
                    <a:pt x="1798735" y="955903"/>
                    <a:pt x="1802745" y="954366"/>
                  </a:cubicBezTo>
                  <a:close/>
                  <a:moveTo>
                    <a:pt x="1793445" y="977837"/>
                  </a:moveTo>
                  <a:cubicBezTo>
                    <a:pt x="1791228" y="983726"/>
                    <a:pt x="1789009" y="989701"/>
                    <a:pt x="1786791" y="995590"/>
                  </a:cubicBezTo>
                  <a:cubicBezTo>
                    <a:pt x="1782013" y="996955"/>
                    <a:pt x="1777150" y="998235"/>
                    <a:pt x="1772372" y="999601"/>
                  </a:cubicBezTo>
                  <a:cubicBezTo>
                    <a:pt x="1774932" y="993883"/>
                    <a:pt x="1777491" y="988250"/>
                    <a:pt x="1780051" y="982531"/>
                  </a:cubicBezTo>
                  <a:cubicBezTo>
                    <a:pt x="1784487" y="980995"/>
                    <a:pt x="1788924" y="979459"/>
                    <a:pt x="1793360" y="977837"/>
                  </a:cubicBezTo>
                  <a:close/>
                  <a:moveTo>
                    <a:pt x="1784487" y="1001820"/>
                  </a:moveTo>
                  <a:cubicBezTo>
                    <a:pt x="1780904" y="1011635"/>
                    <a:pt x="1777321" y="1021450"/>
                    <a:pt x="1773823" y="1031266"/>
                  </a:cubicBezTo>
                  <a:cubicBezTo>
                    <a:pt x="1768021" y="1032716"/>
                    <a:pt x="1762219" y="1034167"/>
                    <a:pt x="1756503" y="1035618"/>
                  </a:cubicBezTo>
                  <a:cubicBezTo>
                    <a:pt x="1760684" y="1026059"/>
                    <a:pt x="1764864" y="1016586"/>
                    <a:pt x="1769045" y="1007112"/>
                  </a:cubicBezTo>
                  <a:cubicBezTo>
                    <a:pt x="1774164" y="1005320"/>
                    <a:pt x="1779368" y="1003612"/>
                    <a:pt x="1784487" y="1001820"/>
                  </a:cubicBezTo>
                  <a:close/>
                  <a:moveTo>
                    <a:pt x="1790971" y="999601"/>
                  </a:moveTo>
                  <a:cubicBezTo>
                    <a:pt x="1797199" y="997467"/>
                    <a:pt x="1803428" y="995248"/>
                    <a:pt x="1809570" y="993115"/>
                  </a:cubicBezTo>
                  <a:cubicBezTo>
                    <a:pt x="1808803" y="994992"/>
                    <a:pt x="1808035" y="996785"/>
                    <a:pt x="1807267" y="998662"/>
                  </a:cubicBezTo>
                  <a:lnTo>
                    <a:pt x="1807267" y="998662"/>
                  </a:lnTo>
                  <a:cubicBezTo>
                    <a:pt x="1807267" y="998662"/>
                    <a:pt x="1807182" y="998918"/>
                    <a:pt x="1807182" y="998918"/>
                  </a:cubicBezTo>
                  <a:lnTo>
                    <a:pt x="1807182" y="999174"/>
                  </a:lnTo>
                  <a:cubicBezTo>
                    <a:pt x="1807182" y="999174"/>
                    <a:pt x="1807096" y="999174"/>
                    <a:pt x="1807096" y="999174"/>
                  </a:cubicBezTo>
                  <a:cubicBezTo>
                    <a:pt x="1803769" y="1007880"/>
                    <a:pt x="1800612" y="1016586"/>
                    <a:pt x="1797370" y="1025376"/>
                  </a:cubicBezTo>
                  <a:cubicBezTo>
                    <a:pt x="1790971" y="1026998"/>
                    <a:pt x="1784573" y="1028620"/>
                    <a:pt x="1778174" y="1030241"/>
                  </a:cubicBezTo>
                  <a:cubicBezTo>
                    <a:pt x="1782440" y="1019999"/>
                    <a:pt x="1786705" y="1009843"/>
                    <a:pt x="1790971" y="999601"/>
                  </a:cubicBezTo>
                  <a:close/>
                  <a:moveTo>
                    <a:pt x="1813666" y="1001564"/>
                  </a:moveTo>
                  <a:lnTo>
                    <a:pt x="1813666" y="1001564"/>
                  </a:lnTo>
                  <a:cubicBezTo>
                    <a:pt x="1813666" y="1001564"/>
                    <a:pt x="1813666" y="1001564"/>
                    <a:pt x="1813666" y="1001564"/>
                  </a:cubicBezTo>
                  <a:lnTo>
                    <a:pt x="1813666" y="1001564"/>
                  </a:lnTo>
                  <a:cubicBezTo>
                    <a:pt x="1813666" y="1001564"/>
                    <a:pt x="1813666" y="1001564"/>
                    <a:pt x="1813666" y="1001564"/>
                  </a:cubicBezTo>
                  <a:cubicBezTo>
                    <a:pt x="1815116" y="997809"/>
                    <a:pt x="1816481" y="994053"/>
                    <a:pt x="1817931" y="990298"/>
                  </a:cubicBezTo>
                  <a:cubicBezTo>
                    <a:pt x="1821003" y="989189"/>
                    <a:pt x="1823989" y="988164"/>
                    <a:pt x="1827060" y="987055"/>
                  </a:cubicBezTo>
                  <a:cubicBezTo>
                    <a:pt x="1822027" y="998577"/>
                    <a:pt x="1817164" y="1010099"/>
                    <a:pt x="1812301" y="1021621"/>
                  </a:cubicBezTo>
                  <a:cubicBezTo>
                    <a:pt x="1809741" y="1022304"/>
                    <a:pt x="1807182" y="1022901"/>
                    <a:pt x="1804622" y="1023584"/>
                  </a:cubicBezTo>
                  <a:cubicBezTo>
                    <a:pt x="1807608" y="1016244"/>
                    <a:pt x="1810594" y="1008989"/>
                    <a:pt x="1813581" y="1001650"/>
                  </a:cubicBezTo>
                  <a:close/>
                  <a:moveTo>
                    <a:pt x="1810765" y="1025206"/>
                  </a:moveTo>
                  <a:cubicBezTo>
                    <a:pt x="1808888" y="1029644"/>
                    <a:pt x="1807011" y="1033996"/>
                    <a:pt x="1805219" y="1038435"/>
                  </a:cubicBezTo>
                  <a:lnTo>
                    <a:pt x="1805219" y="1038435"/>
                  </a:lnTo>
                  <a:cubicBezTo>
                    <a:pt x="1805219" y="1038435"/>
                    <a:pt x="1805134" y="1038691"/>
                    <a:pt x="1805134" y="1038691"/>
                  </a:cubicBezTo>
                  <a:lnTo>
                    <a:pt x="1805134" y="1038947"/>
                  </a:lnTo>
                  <a:cubicBezTo>
                    <a:pt x="1805134" y="1038947"/>
                    <a:pt x="1805049" y="1038947"/>
                    <a:pt x="1805049" y="1038947"/>
                  </a:cubicBezTo>
                  <a:cubicBezTo>
                    <a:pt x="1804622" y="1040056"/>
                    <a:pt x="1804195" y="1041251"/>
                    <a:pt x="1803769" y="1042361"/>
                  </a:cubicBezTo>
                  <a:cubicBezTo>
                    <a:pt x="1801210" y="1043043"/>
                    <a:pt x="1798650" y="1043726"/>
                    <a:pt x="1796090" y="1044409"/>
                  </a:cubicBezTo>
                  <a:cubicBezTo>
                    <a:pt x="1798394" y="1038861"/>
                    <a:pt x="1800612" y="1033314"/>
                    <a:pt x="1802916" y="1027766"/>
                  </a:cubicBezTo>
                  <a:cubicBezTo>
                    <a:pt x="1805561" y="1026913"/>
                    <a:pt x="1808206" y="1026059"/>
                    <a:pt x="1810765" y="1025206"/>
                  </a:cubicBezTo>
                  <a:close/>
                  <a:moveTo>
                    <a:pt x="1818699" y="1022560"/>
                  </a:moveTo>
                  <a:cubicBezTo>
                    <a:pt x="1821344" y="1021706"/>
                    <a:pt x="1823904" y="1020853"/>
                    <a:pt x="1826548" y="1019999"/>
                  </a:cubicBezTo>
                  <a:lnTo>
                    <a:pt x="1830217" y="1018804"/>
                  </a:lnTo>
                  <a:cubicBezTo>
                    <a:pt x="1828938" y="1019487"/>
                    <a:pt x="1827572" y="1020170"/>
                    <a:pt x="1826293" y="1020853"/>
                  </a:cubicBezTo>
                  <a:cubicBezTo>
                    <a:pt x="1826293" y="1020853"/>
                    <a:pt x="1826293" y="1021109"/>
                    <a:pt x="1826378" y="1021109"/>
                  </a:cubicBezTo>
                  <a:cubicBezTo>
                    <a:pt x="1828084" y="1020682"/>
                    <a:pt x="1829876" y="1020255"/>
                    <a:pt x="1831582" y="1019743"/>
                  </a:cubicBezTo>
                  <a:cubicBezTo>
                    <a:pt x="1829193" y="1025376"/>
                    <a:pt x="1826890" y="1031095"/>
                    <a:pt x="1824586" y="1036728"/>
                  </a:cubicBezTo>
                  <a:lnTo>
                    <a:pt x="1822453" y="1037325"/>
                  </a:lnTo>
                  <a:cubicBezTo>
                    <a:pt x="1819041" y="1038264"/>
                    <a:pt x="1815543" y="1039203"/>
                    <a:pt x="1812130" y="1040142"/>
                  </a:cubicBezTo>
                  <a:cubicBezTo>
                    <a:pt x="1814348" y="1034338"/>
                    <a:pt x="1816567" y="1028449"/>
                    <a:pt x="1818785" y="1022645"/>
                  </a:cubicBezTo>
                  <a:close/>
                  <a:moveTo>
                    <a:pt x="1849243" y="1021450"/>
                  </a:moveTo>
                  <a:cubicBezTo>
                    <a:pt x="1845575" y="1025291"/>
                    <a:pt x="1841906" y="1029132"/>
                    <a:pt x="1838152" y="1032802"/>
                  </a:cubicBezTo>
                  <a:lnTo>
                    <a:pt x="1831241" y="1034765"/>
                  </a:lnTo>
                  <a:cubicBezTo>
                    <a:pt x="1833203" y="1029132"/>
                    <a:pt x="1835251" y="1023413"/>
                    <a:pt x="1837213" y="1017780"/>
                  </a:cubicBezTo>
                  <a:cubicBezTo>
                    <a:pt x="1841223" y="1016330"/>
                    <a:pt x="1845148" y="1014622"/>
                    <a:pt x="1848902" y="1012574"/>
                  </a:cubicBezTo>
                  <a:lnTo>
                    <a:pt x="1853594" y="1011038"/>
                  </a:lnTo>
                  <a:cubicBezTo>
                    <a:pt x="1852144" y="1014537"/>
                    <a:pt x="1850693" y="1017951"/>
                    <a:pt x="1849243" y="1021450"/>
                  </a:cubicBezTo>
                  <a:close/>
                  <a:moveTo>
                    <a:pt x="1834056" y="1095789"/>
                  </a:moveTo>
                  <a:lnTo>
                    <a:pt x="1826207" y="1097923"/>
                  </a:lnTo>
                  <a:cubicBezTo>
                    <a:pt x="1829705" y="1095106"/>
                    <a:pt x="1833118" y="1092204"/>
                    <a:pt x="1836616" y="1089302"/>
                  </a:cubicBezTo>
                  <a:cubicBezTo>
                    <a:pt x="1835763" y="1091436"/>
                    <a:pt x="1834910" y="1093655"/>
                    <a:pt x="1834142" y="1095789"/>
                  </a:cubicBezTo>
                  <a:close/>
                  <a:moveTo>
                    <a:pt x="1834483" y="1162446"/>
                  </a:moveTo>
                  <a:cubicBezTo>
                    <a:pt x="1829961" y="1166372"/>
                    <a:pt x="1825439" y="1170298"/>
                    <a:pt x="1821003" y="1174224"/>
                  </a:cubicBezTo>
                  <a:cubicBezTo>
                    <a:pt x="1822880" y="1169274"/>
                    <a:pt x="1824843" y="1164409"/>
                    <a:pt x="1826719" y="1159459"/>
                  </a:cubicBezTo>
                  <a:cubicBezTo>
                    <a:pt x="1826719" y="1159459"/>
                    <a:pt x="1826719" y="1159459"/>
                    <a:pt x="1826719" y="1159459"/>
                  </a:cubicBezTo>
                  <a:cubicBezTo>
                    <a:pt x="1826719" y="1159459"/>
                    <a:pt x="1826719" y="1159459"/>
                    <a:pt x="1826719" y="1159459"/>
                  </a:cubicBezTo>
                  <a:cubicBezTo>
                    <a:pt x="1826719" y="1159459"/>
                    <a:pt x="1826719" y="1159459"/>
                    <a:pt x="1826719" y="1159459"/>
                  </a:cubicBezTo>
                  <a:cubicBezTo>
                    <a:pt x="1826719" y="1159459"/>
                    <a:pt x="1826719" y="1159459"/>
                    <a:pt x="1826719" y="1159459"/>
                  </a:cubicBezTo>
                  <a:cubicBezTo>
                    <a:pt x="1828170" y="1155362"/>
                    <a:pt x="1829535" y="1151351"/>
                    <a:pt x="1830900" y="1147254"/>
                  </a:cubicBezTo>
                  <a:cubicBezTo>
                    <a:pt x="1833545" y="1144608"/>
                    <a:pt x="1836275" y="1141877"/>
                    <a:pt x="1838920" y="1139231"/>
                  </a:cubicBezTo>
                  <a:lnTo>
                    <a:pt x="1837725" y="1147766"/>
                  </a:lnTo>
                  <a:cubicBezTo>
                    <a:pt x="1837299" y="1150668"/>
                    <a:pt x="1836957" y="1153655"/>
                    <a:pt x="1836531" y="1156642"/>
                  </a:cubicBezTo>
                  <a:cubicBezTo>
                    <a:pt x="1835848" y="1158605"/>
                    <a:pt x="1835166" y="1160654"/>
                    <a:pt x="1834483" y="1162617"/>
                  </a:cubicBezTo>
                  <a:close/>
                  <a:moveTo>
                    <a:pt x="1826122" y="1187197"/>
                  </a:moveTo>
                  <a:cubicBezTo>
                    <a:pt x="1826122" y="1187197"/>
                    <a:pt x="1826122" y="1187197"/>
                    <a:pt x="1826122" y="1187197"/>
                  </a:cubicBezTo>
                  <a:cubicBezTo>
                    <a:pt x="1826122" y="1187197"/>
                    <a:pt x="1826122" y="1187368"/>
                    <a:pt x="1826122" y="1187368"/>
                  </a:cubicBezTo>
                  <a:cubicBezTo>
                    <a:pt x="1826122" y="1187368"/>
                    <a:pt x="1826122" y="1187539"/>
                    <a:pt x="1826122" y="1187539"/>
                  </a:cubicBezTo>
                  <a:cubicBezTo>
                    <a:pt x="1826122" y="1187539"/>
                    <a:pt x="1826122" y="1187539"/>
                    <a:pt x="1826122" y="1187539"/>
                  </a:cubicBezTo>
                  <a:cubicBezTo>
                    <a:pt x="1825184" y="1190782"/>
                    <a:pt x="1824245" y="1193940"/>
                    <a:pt x="1823306" y="1197183"/>
                  </a:cubicBezTo>
                  <a:cubicBezTo>
                    <a:pt x="1821003" y="1199317"/>
                    <a:pt x="1818699" y="1201450"/>
                    <a:pt x="1816396" y="1203584"/>
                  </a:cubicBezTo>
                  <a:lnTo>
                    <a:pt x="1816396" y="1203584"/>
                  </a:lnTo>
                  <a:cubicBezTo>
                    <a:pt x="1816396" y="1203584"/>
                    <a:pt x="1816396" y="1203584"/>
                    <a:pt x="1816396" y="1203584"/>
                  </a:cubicBezTo>
                  <a:lnTo>
                    <a:pt x="1816396" y="1203584"/>
                  </a:lnTo>
                  <a:cubicBezTo>
                    <a:pt x="1816396" y="1203584"/>
                    <a:pt x="1816396" y="1203584"/>
                    <a:pt x="1816396" y="1203584"/>
                  </a:cubicBezTo>
                  <a:cubicBezTo>
                    <a:pt x="1814690" y="1205376"/>
                    <a:pt x="1812898" y="1207169"/>
                    <a:pt x="1811191" y="1208961"/>
                  </a:cubicBezTo>
                  <a:cubicBezTo>
                    <a:pt x="1811703" y="1204523"/>
                    <a:pt x="1812215" y="1200170"/>
                    <a:pt x="1812727" y="1195732"/>
                  </a:cubicBezTo>
                  <a:cubicBezTo>
                    <a:pt x="1813751" y="1193172"/>
                    <a:pt x="1814690" y="1190696"/>
                    <a:pt x="1815714" y="1188136"/>
                  </a:cubicBezTo>
                  <a:cubicBezTo>
                    <a:pt x="1818273" y="1185831"/>
                    <a:pt x="1820918" y="1183612"/>
                    <a:pt x="1823477" y="1181308"/>
                  </a:cubicBezTo>
                  <a:cubicBezTo>
                    <a:pt x="1823477" y="1181308"/>
                    <a:pt x="1823477" y="1181308"/>
                    <a:pt x="1823477" y="1181308"/>
                  </a:cubicBezTo>
                  <a:cubicBezTo>
                    <a:pt x="1823477" y="1181308"/>
                    <a:pt x="1823563" y="1181223"/>
                    <a:pt x="1823648" y="1181137"/>
                  </a:cubicBezTo>
                  <a:cubicBezTo>
                    <a:pt x="1823648" y="1181137"/>
                    <a:pt x="1823733" y="1181052"/>
                    <a:pt x="1823818" y="1180967"/>
                  </a:cubicBezTo>
                  <a:cubicBezTo>
                    <a:pt x="1823818" y="1180967"/>
                    <a:pt x="1823818" y="1180967"/>
                    <a:pt x="1823818" y="1180967"/>
                  </a:cubicBezTo>
                  <a:cubicBezTo>
                    <a:pt x="1826037" y="1178833"/>
                    <a:pt x="1828255" y="1176699"/>
                    <a:pt x="1830473" y="1174480"/>
                  </a:cubicBezTo>
                  <a:cubicBezTo>
                    <a:pt x="1829108" y="1178577"/>
                    <a:pt x="1827658" y="1182759"/>
                    <a:pt x="1826293" y="1186856"/>
                  </a:cubicBezTo>
                  <a:close/>
                  <a:moveTo>
                    <a:pt x="1819041" y="1320512"/>
                  </a:moveTo>
                  <a:lnTo>
                    <a:pt x="1819211" y="1320512"/>
                  </a:lnTo>
                  <a:cubicBezTo>
                    <a:pt x="1819211" y="1320512"/>
                    <a:pt x="1819382" y="1320255"/>
                    <a:pt x="1819382" y="1320255"/>
                  </a:cubicBezTo>
                  <a:lnTo>
                    <a:pt x="1819382" y="1320255"/>
                  </a:lnTo>
                  <a:cubicBezTo>
                    <a:pt x="1820320" y="1319317"/>
                    <a:pt x="1821259" y="1318463"/>
                    <a:pt x="1822197" y="1317524"/>
                  </a:cubicBezTo>
                  <a:lnTo>
                    <a:pt x="1820662" y="1322645"/>
                  </a:lnTo>
                  <a:lnTo>
                    <a:pt x="1814178" y="1339288"/>
                  </a:lnTo>
                  <a:cubicBezTo>
                    <a:pt x="1813751" y="1339715"/>
                    <a:pt x="1813239" y="1340142"/>
                    <a:pt x="1812813" y="1340568"/>
                  </a:cubicBezTo>
                  <a:lnTo>
                    <a:pt x="1812813" y="1340568"/>
                  </a:lnTo>
                  <a:cubicBezTo>
                    <a:pt x="1812813" y="1340568"/>
                    <a:pt x="1812813" y="1340568"/>
                    <a:pt x="1812813" y="1340568"/>
                  </a:cubicBezTo>
                  <a:lnTo>
                    <a:pt x="1812813" y="1340568"/>
                  </a:lnTo>
                  <a:cubicBezTo>
                    <a:pt x="1812813" y="1340568"/>
                    <a:pt x="1812813" y="1340568"/>
                    <a:pt x="1812813" y="1340568"/>
                  </a:cubicBezTo>
                  <a:cubicBezTo>
                    <a:pt x="1812301" y="1341080"/>
                    <a:pt x="1811789" y="1341678"/>
                    <a:pt x="1811277" y="1342190"/>
                  </a:cubicBezTo>
                  <a:cubicBezTo>
                    <a:pt x="1805475" y="1345945"/>
                    <a:pt x="1799674" y="1349701"/>
                    <a:pt x="1793872" y="1353456"/>
                  </a:cubicBezTo>
                  <a:cubicBezTo>
                    <a:pt x="1793104" y="1353968"/>
                    <a:pt x="1792251" y="1354480"/>
                    <a:pt x="1791483" y="1354992"/>
                  </a:cubicBezTo>
                  <a:lnTo>
                    <a:pt x="1792678" y="1345860"/>
                  </a:lnTo>
                  <a:cubicBezTo>
                    <a:pt x="1792849" y="1344836"/>
                    <a:pt x="1792933" y="1343897"/>
                    <a:pt x="1793104" y="1342873"/>
                  </a:cubicBezTo>
                  <a:cubicBezTo>
                    <a:pt x="1801977" y="1335532"/>
                    <a:pt x="1810680" y="1328022"/>
                    <a:pt x="1819382" y="1320426"/>
                  </a:cubicBezTo>
                  <a:lnTo>
                    <a:pt x="1819382" y="1320426"/>
                  </a:lnTo>
                  <a:close/>
                  <a:moveTo>
                    <a:pt x="1801636" y="1371209"/>
                  </a:moveTo>
                  <a:lnTo>
                    <a:pt x="1789179" y="1377951"/>
                  </a:lnTo>
                  <a:cubicBezTo>
                    <a:pt x="1789179" y="1377951"/>
                    <a:pt x="1788497" y="1378292"/>
                    <a:pt x="1788241" y="1378463"/>
                  </a:cubicBezTo>
                  <a:lnTo>
                    <a:pt x="1789095" y="1372147"/>
                  </a:lnTo>
                  <a:cubicBezTo>
                    <a:pt x="1795493" y="1366258"/>
                    <a:pt x="1801977" y="1360284"/>
                    <a:pt x="1808291" y="1354309"/>
                  </a:cubicBezTo>
                  <a:lnTo>
                    <a:pt x="1806499" y="1358833"/>
                  </a:lnTo>
                  <a:cubicBezTo>
                    <a:pt x="1804878" y="1362930"/>
                    <a:pt x="1803257" y="1367026"/>
                    <a:pt x="1801636" y="1371209"/>
                  </a:cubicBezTo>
                  <a:close/>
                  <a:moveTo>
                    <a:pt x="1743791" y="1594139"/>
                  </a:moveTo>
                  <a:lnTo>
                    <a:pt x="1743109" y="1596869"/>
                  </a:lnTo>
                  <a:cubicBezTo>
                    <a:pt x="1743109" y="1596869"/>
                    <a:pt x="1742938" y="1596955"/>
                    <a:pt x="1742767" y="1597040"/>
                  </a:cubicBezTo>
                  <a:cubicBezTo>
                    <a:pt x="1742767" y="1597040"/>
                    <a:pt x="1742767" y="1597040"/>
                    <a:pt x="1742767" y="1597040"/>
                  </a:cubicBezTo>
                  <a:cubicBezTo>
                    <a:pt x="1742340" y="1597126"/>
                    <a:pt x="1741914" y="1597297"/>
                    <a:pt x="1741402" y="1597382"/>
                  </a:cubicBezTo>
                  <a:cubicBezTo>
                    <a:pt x="1742255" y="1596187"/>
                    <a:pt x="1743109" y="1594992"/>
                    <a:pt x="1743876" y="1593797"/>
                  </a:cubicBezTo>
                  <a:cubicBezTo>
                    <a:pt x="1743876" y="1593882"/>
                    <a:pt x="1743876" y="1593968"/>
                    <a:pt x="1743876" y="1594053"/>
                  </a:cubicBezTo>
                  <a:close/>
                  <a:moveTo>
                    <a:pt x="1662995" y="1763982"/>
                  </a:moveTo>
                  <a:cubicBezTo>
                    <a:pt x="1659412" y="1766969"/>
                    <a:pt x="1655829" y="1769871"/>
                    <a:pt x="1652160" y="1772858"/>
                  </a:cubicBezTo>
                  <a:cubicBezTo>
                    <a:pt x="1655744" y="1767566"/>
                    <a:pt x="1659242" y="1762275"/>
                    <a:pt x="1662740" y="1756898"/>
                  </a:cubicBezTo>
                  <a:cubicBezTo>
                    <a:pt x="1666067" y="1751862"/>
                    <a:pt x="1669309" y="1746742"/>
                    <a:pt x="1672551" y="1741621"/>
                  </a:cubicBezTo>
                  <a:cubicBezTo>
                    <a:pt x="1681254" y="1739913"/>
                    <a:pt x="1689956" y="1738292"/>
                    <a:pt x="1698658" y="1736585"/>
                  </a:cubicBezTo>
                  <a:cubicBezTo>
                    <a:pt x="1686970" y="1745803"/>
                    <a:pt x="1675110" y="1754849"/>
                    <a:pt x="1663252" y="1763811"/>
                  </a:cubicBezTo>
                  <a:lnTo>
                    <a:pt x="1663252" y="1763811"/>
                  </a:lnTo>
                  <a:cubicBezTo>
                    <a:pt x="1663252" y="1763811"/>
                    <a:pt x="1663081" y="1763896"/>
                    <a:pt x="1663081" y="1763896"/>
                  </a:cubicBezTo>
                  <a:lnTo>
                    <a:pt x="1662910" y="1763896"/>
                  </a:lnTo>
                  <a:cubicBezTo>
                    <a:pt x="1662910" y="1763896"/>
                    <a:pt x="1662910" y="1763982"/>
                    <a:pt x="1662910" y="1763982"/>
                  </a:cubicBezTo>
                  <a:close/>
                  <a:moveTo>
                    <a:pt x="1661204" y="1755532"/>
                  </a:moveTo>
                  <a:cubicBezTo>
                    <a:pt x="1654976" y="1764153"/>
                    <a:pt x="1648577" y="1772602"/>
                    <a:pt x="1642007" y="1781051"/>
                  </a:cubicBezTo>
                  <a:cubicBezTo>
                    <a:pt x="1630319" y="1790440"/>
                    <a:pt x="1618545" y="1799743"/>
                    <a:pt x="1606516" y="1808790"/>
                  </a:cubicBezTo>
                  <a:cubicBezTo>
                    <a:pt x="1599690" y="1813911"/>
                    <a:pt x="1592780" y="1818946"/>
                    <a:pt x="1585784" y="1823897"/>
                  </a:cubicBezTo>
                  <a:cubicBezTo>
                    <a:pt x="1585698" y="1823897"/>
                    <a:pt x="1585784" y="1824238"/>
                    <a:pt x="1585954" y="1824152"/>
                  </a:cubicBezTo>
                  <a:cubicBezTo>
                    <a:pt x="1593291" y="1819629"/>
                    <a:pt x="1600543" y="1815105"/>
                    <a:pt x="1607795" y="1810411"/>
                  </a:cubicBezTo>
                  <a:cubicBezTo>
                    <a:pt x="1615559" y="1805461"/>
                    <a:pt x="1623238" y="1800340"/>
                    <a:pt x="1630916" y="1795220"/>
                  </a:cubicBezTo>
                  <a:cubicBezTo>
                    <a:pt x="1620166" y="1808704"/>
                    <a:pt x="1609246" y="1821934"/>
                    <a:pt x="1598069" y="1834992"/>
                  </a:cubicBezTo>
                  <a:lnTo>
                    <a:pt x="1598069" y="1834992"/>
                  </a:lnTo>
                  <a:cubicBezTo>
                    <a:pt x="1598069" y="1834992"/>
                    <a:pt x="1597898" y="1835163"/>
                    <a:pt x="1597898" y="1835163"/>
                  </a:cubicBezTo>
                  <a:lnTo>
                    <a:pt x="1597728" y="1835333"/>
                  </a:lnTo>
                  <a:lnTo>
                    <a:pt x="1597728" y="1835333"/>
                  </a:lnTo>
                  <a:cubicBezTo>
                    <a:pt x="1597045" y="1836187"/>
                    <a:pt x="1596277" y="1837040"/>
                    <a:pt x="1595595" y="1837894"/>
                  </a:cubicBezTo>
                  <a:lnTo>
                    <a:pt x="1591073" y="1837467"/>
                  </a:lnTo>
                  <a:cubicBezTo>
                    <a:pt x="1580323" y="1836443"/>
                    <a:pt x="1569488" y="1835418"/>
                    <a:pt x="1558738" y="1834480"/>
                  </a:cubicBezTo>
                  <a:cubicBezTo>
                    <a:pt x="1561041" y="1832346"/>
                    <a:pt x="1563260" y="1830127"/>
                    <a:pt x="1565563" y="1827993"/>
                  </a:cubicBezTo>
                  <a:cubicBezTo>
                    <a:pt x="1567696" y="1825945"/>
                    <a:pt x="1569744" y="1823982"/>
                    <a:pt x="1571791" y="1821934"/>
                  </a:cubicBezTo>
                  <a:lnTo>
                    <a:pt x="1583224" y="1822275"/>
                  </a:lnTo>
                  <a:cubicBezTo>
                    <a:pt x="1583224" y="1822275"/>
                    <a:pt x="1583394" y="1822019"/>
                    <a:pt x="1583224" y="1821934"/>
                  </a:cubicBezTo>
                  <a:lnTo>
                    <a:pt x="1572644" y="1821080"/>
                  </a:lnTo>
                  <a:cubicBezTo>
                    <a:pt x="1580579" y="1813399"/>
                    <a:pt x="1588343" y="1805632"/>
                    <a:pt x="1596022" y="1797609"/>
                  </a:cubicBezTo>
                  <a:cubicBezTo>
                    <a:pt x="1596363" y="1797438"/>
                    <a:pt x="1596789" y="1797268"/>
                    <a:pt x="1597131" y="1797097"/>
                  </a:cubicBezTo>
                  <a:lnTo>
                    <a:pt x="1597131" y="1797097"/>
                  </a:lnTo>
                  <a:cubicBezTo>
                    <a:pt x="1597131" y="1797097"/>
                    <a:pt x="1597131" y="1797097"/>
                    <a:pt x="1597131" y="1797097"/>
                  </a:cubicBezTo>
                  <a:lnTo>
                    <a:pt x="1597131" y="1797097"/>
                  </a:lnTo>
                  <a:cubicBezTo>
                    <a:pt x="1597131" y="1797097"/>
                    <a:pt x="1597131" y="1797097"/>
                    <a:pt x="1597131" y="1797097"/>
                  </a:cubicBezTo>
                  <a:cubicBezTo>
                    <a:pt x="1607880" y="1791037"/>
                    <a:pt x="1618289" y="1784209"/>
                    <a:pt x="1628442" y="1777211"/>
                  </a:cubicBezTo>
                  <a:cubicBezTo>
                    <a:pt x="1632111" y="1774736"/>
                    <a:pt x="1635694" y="1772175"/>
                    <a:pt x="1639278" y="1769700"/>
                  </a:cubicBezTo>
                  <a:cubicBezTo>
                    <a:pt x="1639278" y="1769700"/>
                    <a:pt x="1639192" y="1769444"/>
                    <a:pt x="1639107" y="1769444"/>
                  </a:cubicBezTo>
                  <a:cubicBezTo>
                    <a:pt x="1635267" y="1771493"/>
                    <a:pt x="1631343" y="1773455"/>
                    <a:pt x="1627418" y="1775419"/>
                  </a:cubicBezTo>
                  <a:cubicBezTo>
                    <a:pt x="1621446" y="1778406"/>
                    <a:pt x="1615388" y="1781137"/>
                    <a:pt x="1609331" y="1783954"/>
                  </a:cubicBezTo>
                  <a:cubicBezTo>
                    <a:pt x="1625627" y="1772688"/>
                    <a:pt x="1641922" y="1761507"/>
                    <a:pt x="1658047" y="1749985"/>
                  </a:cubicBezTo>
                  <a:lnTo>
                    <a:pt x="1658047" y="1749985"/>
                  </a:lnTo>
                  <a:cubicBezTo>
                    <a:pt x="1658047" y="1749985"/>
                    <a:pt x="1658047" y="1749985"/>
                    <a:pt x="1658047" y="1749985"/>
                  </a:cubicBezTo>
                  <a:lnTo>
                    <a:pt x="1658047" y="1749985"/>
                  </a:lnTo>
                  <a:cubicBezTo>
                    <a:pt x="1658047" y="1749985"/>
                    <a:pt x="1658047" y="1749985"/>
                    <a:pt x="1658047" y="1749985"/>
                  </a:cubicBezTo>
                  <a:cubicBezTo>
                    <a:pt x="1661119" y="1747595"/>
                    <a:pt x="1664190" y="1745120"/>
                    <a:pt x="1667176" y="1742645"/>
                  </a:cubicBezTo>
                  <a:cubicBezTo>
                    <a:pt x="1668371" y="1742389"/>
                    <a:pt x="1669565" y="1742218"/>
                    <a:pt x="1670759" y="1741962"/>
                  </a:cubicBezTo>
                  <a:cubicBezTo>
                    <a:pt x="1667518" y="1746571"/>
                    <a:pt x="1664360" y="1751094"/>
                    <a:pt x="1661033" y="1755618"/>
                  </a:cubicBezTo>
                  <a:close/>
                  <a:moveTo>
                    <a:pt x="1508315" y="1829871"/>
                  </a:moveTo>
                  <a:cubicBezTo>
                    <a:pt x="1511984" y="1826798"/>
                    <a:pt x="1515652" y="1823640"/>
                    <a:pt x="1519236" y="1820482"/>
                  </a:cubicBezTo>
                  <a:cubicBezTo>
                    <a:pt x="1528706" y="1820739"/>
                    <a:pt x="1538262" y="1820995"/>
                    <a:pt x="1547732" y="1821251"/>
                  </a:cubicBezTo>
                  <a:lnTo>
                    <a:pt x="1552766" y="1821422"/>
                  </a:lnTo>
                  <a:cubicBezTo>
                    <a:pt x="1549267" y="1825347"/>
                    <a:pt x="1545855" y="1829188"/>
                    <a:pt x="1542357" y="1833029"/>
                  </a:cubicBezTo>
                  <a:cubicBezTo>
                    <a:pt x="1531010" y="1832005"/>
                    <a:pt x="1519663" y="1830981"/>
                    <a:pt x="1508401" y="1829957"/>
                  </a:cubicBezTo>
                  <a:close/>
                  <a:moveTo>
                    <a:pt x="1545172" y="1813228"/>
                  </a:moveTo>
                  <a:lnTo>
                    <a:pt x="1528962" y="1811948"/>
                  </a:lnTo>
                  <a:cubicBezTo>
                    <a:pt x="1542187" y="1800340"/>
                    <a:pt x="1555240" y="1788477"/>
                    <a:pt x="1567952" y="1776272"/>
                  </a:cubicBezTo>
                  <a:lnTo>
                    <a:pt x="1567952" y="1776272"/>
                  </a:lnTo>
                  <a:cubicBezTo>
                    <a:pt x="1567952" y="1776272"/>
                    <a:pt x="1567952" y="1776272"/>
                    <a:pt x="1567952" y="1776272"/>
                  </a:cubicBezTo>
                  <a:lnTo>
                    <a:pt x="1567952" y="1776272"/>
                  </a:lnTo>
                  <a:cubicBezTo>
                    <a:pt x="1567952" y="1776272"/>
                    <a:pt x="1567952" y="1776272"/>
                    <a:pt x="1567952" y="1776272"/>
                  </a:cubicBezTo>
                  <a:cubicBezTo>
                    <a:pt x="1575204" y="1768676"/>
                    <a:pt x="1582285" y="1760995"/>
                    <a:pt x="1589367" y="1753228"/>
                  </a:cubicBezTo>
                  <a:cubicBezTo>
                    <a:pt x="1597301" y="1752289"/>
                    <a:pt x="1605236" y="1751436"/>
                    <a:pt x="1613170" y="1750497"/>
                  </a:cubicBezTo>
                  <a:cubicBezTo>
                    <a:pt x="1611976" y="1751521"/>
                    <a:pt x="1610781" y="1752460"/>
                    <a:pt x="1609672" y="1753484"/>
                  </a:cubicBezTo>
                  <a:lnTo>
                    <a:pt x="1588087" y="1771663"/>
                  </a:lnTo>
                  <a:cubicBezTo>
                    <a:pt x="1588087" y="1771663"/>
                    <a:pt x="1588172" y="1772005"/>
                    <a:pt x="1588258" y="1771919"/>
                  </a:cubicBezTo>
                  <a:lnTo>
                    <a:pt x="1611037" y="1755020"/>
                  </a:lnTo>
                  <a:cubicBezTo>
                    <a:pt x="1612146" y="1754252"/>
                    <a:pt x="1613170" y="1753399"/>
                    <a:pt x="1614279" y="1752630"/>
                  </a:cubicBezTo>
                  <a:cubicBezTo>
                    <a:pt x="1605406" y="1762275"/>
                    <a:pt x="1596534" y="1771834"/>
                    <a:pt x="1587575" y="1781393"/>
                  </a:cubicBezTo>
                  <a:lnTo>
                    <a:pt x="1587575" y="1781393"/>
                  </a:lnTo>
                  <a:cubicBezTo>
                    <a:pt x="1587575" y="1781393"/>
                    <a:pt x="1587490" y="1781564"/>
                    <a:pt x="1587490" y="1781564"/>
                  </a:cubicBezTo>
                  <a:lnTo>
                    <a:pt x="1587490" y="1781734"/>
                  </a:lnTo>
                  <a:cubicBezTo>
                    <a:pt x="1587490" y="1781734"/>
                    <a:pt x="1587405" y="1781734"/>
                    <a:pt x="1587405" y="1781734"/>
                  </a:cubicBezTo>
                  <a:cubicBezTo>
                    <a:pt x="1580238" y="1790098"/>
                    <a:pt x="1572986" y="1798548"/>
                    <a:pt x="1565734" y="1806827"/>
                  </a:cubicBezTo>
                  <a:cubicBezTo>
                    <a:pt x="1564369" y="1807510"/>
                    <a:pt x="1563089" y="1808278"/>
                    <a:pt x="1561724" y="1808961"/>
                  </a:cubicBezTo>
                  <a:cubicBezTo>
                    <a:pt x="1557799" y="1810923"/>
                    <a:pt x="1553960" y="1812887"/>
                    <a:pt x="1550036" y="1814850"/>
                  </a:cubicBezTo>
                  <a:cubicBezTo>
                    <a:pt x="1550036" y="1814850"/>
                    <a:pt x="1550036" y="1815105"/>
                    <a:pt x="1550121" y="1815105"/>
                  </a:cubicBezTo>
                  <a:cubicBezTo>
                    <a:pt x="1554131" y="1813740"/>
                    <a:pt x="1558055" y="1812374"/>
                    <a:pt x="1562065" y="1811009"/>
                  </a:cubicBezTo>
                  <a:cubicBezTo>
                    <a:pt x="1559506" y="1813911"/>
                    <a:pt x="1556861" y="1816898"/>
                    <a:pt x="1554301" y="1819800"/>
                  </a:cubicBezTo>
                  <a:lnTo>
                    <a:pt x="1548073" y="1819288"/>
                  </a:lnTo>
                  <a:cubicBezTo>
                    <a:pt x="1539797" y="1818605"/>
                    <a:pt x="1531436" y="1817922"/>
                    <a:pt x="1523160" y="1817239"/>
                  </a:cubicBezTo>
                  <a:cubicBezTo>
                    <a:pt x="1524696" y="1815874"/>
                    <a:pt x="1526232" y="1814508"/>
                    <a:pt x="1527768" y="1813228"/>
                  </a:cubicBezTo>
                  <a:lnTo>
                    <a:pt x="1545258" y="1813655"/>
                  </a:lnTo>
                  <a:cubicBezTo>
                    <a:pt x="1545258" y="1813655"/>
                    <a:pt x="1545429" y="1813399"/>
                    <a:pt x="1545258" y="1813313"/>
                  </a:cubicBezTo>
                  <a:close/>
                  <a:moveTo>
                    <a:pt x="1554045" y="1757325"/>
                  </a:moveTo>
                  <a:lnTo>
                    <a:pt x="1555752" y="1757154"/>
                  </a:lnTo>
                  <a:cubicBezTo>
                    <a:pt x="1554387" y="1758349"/>
                    <a:pt x="1553021" y="1759629"/>
                    <a:pt x="1551657" y="1760824"/>
                  </a:cubicBezTo>
                  <a:lnTo>
                    <a:pt x="1551657" y="1760824"/>
                  </a:lnTo>
                  <a:cubicBezTo>
                    <a:pt x="1551657" y="1760824"/>
                    <a:pt x="1551486" y="1760995"/>
                    <a:pt x="1551486" y="1760995"/>
                  </a:cubicBezTo>
                  <a:lnTo>
                    <a:pt x="1551315" y="1761165"/>
                  </a:lnTo>
                  <a:lnTo>
                    <a:pt x="1551315" y="1761165"/>
                  </a:lnTo>
                  <a:cubicBezTo>
                    <a:pt x="1538517" y="1773455"/>
                    <a:pt x="1525464" y="1785575"/>
                    <a:pt x="1512325" y="1797524"/>
                  </a:cubicBezTo>
                  <a:cubicBezTo>
                    <a:pt x="1505500" y="1797012"/>
                    <a:pt x="1498589" y="1796500"/>
                    <a:pt x="1491764" y="1795987"/>
                  </a:cubicBezTo>
                  <a:cubicBezTo>
                    <a:pt x="1506523" y="1785490"/>
                    <a:pt x="1521198" y="1774736"/>
                    <a:pt x="1535446" y="1763555"/>
                  </a:cubicBezTo>
                  <a:lnTo>
                    <a:pt x="1535446" y="1763555"/>
                  </a:lnTo>
                  <a:cubicBezTo>
                    <a:pt x="1535446" y="1763555"/>
                    <a:pt x="1535446" y="1763555"/>
                    <a:pt x="1535446" y="1763555"/>
                  </a:cubicBezTo>
                  <a:lnTo>
                    <a:pt x="1535446" y="1763555"/>
                  </a:lnTo>
                  <a:cubicBezTo>
                    <a:pt x="1535446" y="1763555"/>
                    <a:pt x="1535446" y="1763555"/>
                    <a:pt x="1535446" y="1763555"/>
                  </a:cubicBezTo>
                  <a:cubicBezTo>
                    <a:pt x="1549524" y="1751606"/>
                    <a:pt x="1563174" y="1739316"/>
                    <a:pt x="1576654" y="1726770"/>
                  </a:cubicBezTo>
                  <a:cubicBezTo>
                    <a:pt x="1577081" y="1726770"/>
                    <a:pt x="1577593" y="1726770"/>
                    <a:pt x="1578019" y="1726770"/>
                  </a:cubicBezTo>
                  <a:cubicBezTo>
                    <a:pt x="1578019" y="1726855"/>
                    <a:pt x="1578105" y="1726941"/>
                    <a:pt x="1578190" y="1726941"/>
                  </a:cubicBezTo>
                  <a:lnTo>
                    <a:pt x="1578446" y="1726770"/>
                  </a:lnTo>
                  <a:cubicBezTo>
                    <a:pt x="1579982" y="1726770"/>
                    <a:pt x="1581518" y="1726685"/>
                    <a:pt x="1583139" y="1726599"/>
                  </a:cubicBezTo>
                  <a:cubicBezTo>
                    <a:pt x="1585272" y="1726514"/>
                    <a:pt x="1587405" y="1726343"/>
                    <a:pt x="1589623" y="1726258"/>
                  </a:cubicBezTo>
                  <a:cubicBezTo>
                    <a:pt x="1584248" y="1731293"/>
                    <a:pt x="1578873" y="1736329"/>
                    <a:pt x="1573412" y="1741279"/>
                  </a:cubicBezTo>
                  <a:lnTo>
                    <a:pt x="1570085" y="1741962"/>
                  </a:lnTo>
                  <a:lnTo>
                    <a:pt x="1573839" y="1737865"/>
                  </a:lnTo>
                  <a:cubicBezTo>
                    <a:pt x="1573839" y="1737865"/>
                    <a:pt x="1573669" y="1737609"/>
                    <a:pt x="1573583" y="1737694"/>
                  </a:cubicBezTo>
                  <a:lnTo>
                    <a:pt x="1568720" y="1742303"/>
                  </a:lnTo>
                  <a:lnTo>
                    <a:pt x="1567867" y="1743071"/>
                  </a:lnTo>
                  <a:lnTo>
                    <a:pt x="1569061" y="1742901"/>
                  </a:lnTo>
                  <a:lnTo>
                    <a:pt x="1571962" y="1742474"/>
                  </a:lnTo>
                  <a:cubicBezTo>
                    <a:pt x="1566758" y="1747254"/>
                    <a:pt x="1561468" y="1752033"/>
                    <a:pt x="1556178" y="1756727"/>
                  </a:cubicBezTo>
                  <a:lnTo>
                    <a:pt x="1553875" y="1757154"/>
                  </a:lnTo>
                  <a:cubicBezTo>
                    <a:pt x="1553875" y="1757154"/>
                    <a:pt x="1553875" y="1757495"/>
                    <a:pt x="1553875" y="1757410"/>
                  </a:cubicBezTo>
                  <a:close/>
                  <a:moveTo>
                    <a:pt x="1682789" y="1607197"/>
                  </a:moveTo>
                  <a:cubicBezTo>
                    <a:pt x="1690126" y="1602758"/>
                    <a:pt x="1697379" y="1598321"/>
                    <a:pt x="1704630" y="1593797"/>
                  </a:cubicBezTo>
                  <a:lnTo>
                    <a:pt x="1700364" y="1601308"/>
                  </a:lnTo>
                  <a:cubicBezTo>
                    <a:pt x="1700364" y="1601308"/>
                    <a:pt x="1700535" y="1601564"/>
                    <a:pt x="1700620" y="1601479"/>
                  </a:cubicBezTo>
                  <a:lnTo>
                    <a:pt x="1706166" y="1592944"/>
                  </a:lnTo>
                  <a:cubicBezTo>
                    <a:pt x="1712821" y="1588847"/>
                    <a:pt x="1719475" y="1584665"/>
                    <a:pt x="1726130" y="1580568"/>
                  </a:cubicBezTo>
                  <a:lnTo>
                    <a:pt x="1723998" y="1586884"/>
                  </a:lnTo>
                  <a:lnTo>
                    <a:pt x="1720841" y="1592687"/>
                  </a:lnTo>
                  <a:lnTo>
                    <a:pt x="1718366" y="1597126"/>
                  </a:lnTo>
                  <a:cubicBezTo>
                    <a:pt x="1708470" y="1602161"/>
                    <a:pt x="1698573" y="1607282"/>
                    <a:pt x="1688676" y="1612403"/>
                  </a:cubicBezTo>
                  <a:cubicBezTo>
                    <a:pt x="1683472" y="1614025"/>
                    <a:pt x="1678352" y="1615646"/>
                    <a:pt x="1673234" y="1617268"/>
                  </a:cubicBezTo>
                  <a:lnTo>
                    <a:pt x="1673234" y="1617268"/>
                  </a:lnTo>
                  <a:cubicBezTo>
                    <a:pt x="1673234" y="1617268"/>
                    <a:pt x="1673063" y="1617268"/>
                    <a:pt x="1673063" y="1617268"/>
                  </a:cubicBezTo>
                  <a:lnTo>
                    <a:pt x="1672892" y="1617268"/>
                  </a:lnTo>
                  <a:cubicBezTo>
                    <a:pt x="1672892" y="1617268"/>
                    <a:pt x="1672892" y="1617268"/>
                    <a:pt x="1672892" y="1617268"/>
                  </a:cubicBezTo>
                  <a:cubicBezTo>
                    <a:pt x="1661631" y="1621535"/>
                    <a:pt x="1650454" y="1625973"/>
                    <a:pt x="1639362" y="1630668"/>
                  </a:cubicBezTo>
                  <a:cubicBezTo>
                    <a:pt x="1653866" y="1622901"/>
                    <a:pt x="1668371" y="1615134"/>
                    <a:pt x="1682789" y="1607197"/>
                  </a:cubicBezTo>
                  <a:cubicBezTo>
                    <a:pt x="1682789" y="1607197"/>
                    <a:pt x="1682789" y="1607197"/>
                    <a:pt x="1682789" y="1607197"/>
                  </a:cubicBezTo>
                  <a:cubicBezTo>
                    <a:pt x="1682789" y="1607197"/>
                    <a:pt x="1682789" y="1607197"/>
                    <a:pt x="1682789" y="1607197"/>
                  </a:cubicBezTo>
                  <a:cubicBezTo>
                    <a:pt x="1682789" y="1607197"/>
                    <a:pt x="1682789" y="1607197"/>
                    <a:pt x="1682789" y="1607197"/>
                  </a:cubicBezTo>
                  <a:lnTo>
                    <a:pt x="1682789" y="1607197"/>
                  </a:lnTo>
                  <a:close/>
                  <a:moveTo>
                    <a:pt x="1704460" y="1584323"/>
                  </a:moveTo>
                  <a:cubicBezTo>
                    <a:pt x="1706678" y="1583726"/>
                    <a:pt x="1708982" y="1583043"/>
                    <a:pt x="1711200" y="1582361"/>
                  </a:cubicBezTo>
                  <a:lnTo>
                    <a:pt x="1710005" y="1584409"/>
                  </a:lnTo>
                  <a:cubicBezTo>
                    <a:pt x="1707616" y="1585689"/>
                    <a:pt x="1705228" y="1586969"/>
                    <a:pt x="1702753" y="1588250"/>
                  </a:cubicBezTo>
                  <a:cubicBezTo>
                    <a:pt x="1702753" y="1588164"/>
                    <a:pt x="1702924" y="1587993"/>
                    <a:pt x="1702924" y="1587908"/>
                  </a:cubicBezTo>
                  <a:lnTo>
                    <a:pt x="1704374" y="1584238"/>
                  </a:lnTo>
                  <a:close/>
                  <a:moveTo>
                    <a:pt x="1710432" y="1568961"/>
                  </a:moveTo>
                  <a:cubicBezTo>
                    <a:pt x="1714783" y="1566230"/>
                    <a:pt x="1719134" y="1563498"/>
                    <a:pt x="1723486" y="1560767"/>
                  </a:cubicBezTo>
                  <a:lnTo>
                    <a:pt x="1723741" y="1560596"/>
                  </a:lnTo>
                  <a:cubicBezTo>
                    <a:pt x="1721608" y="1564352"/>
                    <a:pt x="1719475" y="1568022"/>
                    <a:pt x="1717343" y="1571777"/>
                  </a:cubicBezTo>
                  <a:lnTo>
                    <a:pt x="1714527" y="1576727"/>
                  </a:lnTo>
                  <a:cubicBezTo>
                    <a:pt x="1713845" y="1576898"/>
                    <a:pt x="1713077" y="1576984"/>
                    <a:pt x="1712394" y="1577154"/>
                  </a:cubicBezTo>
                  <a:cubicBezTo>
                    <a:pt x="1710517" y="1577581"/>
                    <a:pt x="1708640" y="1577922"/>
                    <a:pt x="1706849" y="1578349"/>
                  </a:cubicBezTo>
                  <a:lnTo>
                    <a:pt x="1710517" y="1569046"/>
                  </a:lnTo>
                  <a:close/>
                  <a:moveTo>
                    <a:pt x="1705313" y="1578605"/>
                  </a:moveTo>
                  <a:cubicBezTo>
                    <a:pt x="1699938" y="1579800"/>
                    <a:pt x="1694563" y="1580995"/>
                    <a:pt x="1689188" y="1582275"/>
                  </a:cubicBezTo>
                  <a:cubicBezTo>
                    <a:pt x="1695416" y="1578349"/>
                    <a:pt x="1701729" y="1574338"/>
                    <a:pt x="1707958" y="1570412"/>
                  </a:cubicBezTo>
                  <a:lnTo>
                    <a:pt x="1705228" y="1578605"/>
                  </a:lnTo>
                  <a:close/>
                  <a:moveTo>
                    <a:pt x="1581091" y="1590639"/>
                  </a:moveTo>
                  <a:lnTo>
                    <a:pt x="1585869" y="1587652"/>
                  </a:lnTo>
                  <a:cubicBezTo>
                    <a:pt x="1590732" y="1584580"/>
                    <a:pt x="1595680" y="1581592"/>
                    <a:pt x="1600629" y="1578520"/>
                  </a:cubicBezTo>
                  <a:cubicBezTo>
                    <a:pt x="1606942" y="1577837"/>
                    <a:pt x="1613255" y="1577069"/>
                    <a:pt x="1619569" y="1576301"/>
                  </a:cubicBezTo>
                  <a:cubicBezTo>
                    <a:pt x="1616071" y="1578520"/>
                    <a:pt x="1612573" y="1580739"/>
                    <a:pt x="1609075" y="1582958"/>
                  </a:cubicBezTo>
                  <a:cubicBezTo>
                    <a:pt x="1599776" y="1585433"/>
                    <a:pt x="1590390" y="1587993"/>
                    <a:pt x="1581091" y="1590639"/>
                  </a:cubicBezTo>
                  <a:close/>
                  <a:moveTo>
                    <a:pt x="1628442" y="1575191"/>
                  </a:moveTo>
                  <a:cubicBezTo>
                    <a:pt x="1629892" y="1575020"/>
                    <a:pt x="1631428" y="1574850"/>
                    <a:pt x="1632879" y="1574594"/>
                  </a:cubicBezTo>
                  <a:lnTo>
                    <a:pt x="1631684" y="1577325"/>
                  </a:lnTo>
                  <a:cubicBezTo>
                    <a:pt x="1631684" y="1577325"/>
                    <a:pt x="1631854" y="1577581"/>
                    <a:pt x="1631940" y="1577410"/>
                  </a:cubicBezTo>
                  <a:lnTo>
                    <a:pt x="1633391" y="1574508"/>
                  </a:lnTo>
                  <a:cubicBezTo>
                    <a:pt x="1641922" y="1573399"/>
                    <a:pt x="1650454" y="1572290"/>
                    <a:pt x="1658900" y="1571180"/>
                  </a:cubicBezTo>
                  <a:cubicBezTo>
                    <a:pt x="1657365" y="1572204"/>
                    <a:pt x="1655744" y="1573228"/>
                    <a:pt x="1654208" y="1574167"/>
                  </a:cubicBezTo>
                  <a:cubicBezTo>
                    <a:pt x="1642178" y="1576301"/>
                    <a:pt x="1630149" y="1578520"/>
                    <a:pt x="1618204" y="1580824"/>
                  </a:cubicBezTo>
                  <a:cubicBezTo>
                    <a:pt x="1621617" y="1578946"/>
                    <a:pt x="1624944" y="1577069"/>
                    <a:pt x="1628357" y="1575106"/>
                  </a:cubicBezTo>
                  <a:close/>
                  <a:moveTo>
                    <a:pt x="1664446" y="1559146"/>
                  </a:moveTo>
                  <a:lnTo>
                    <a:pt x="1657279" y="1559146"/>
                  </a:lnTo>
                  <a:cubicBezTo>
                    <a:pt x="1661801" y="1556756"/>
                    <a:pt x="1666408" y="1554195"/>
                    <a:pt x="1670930" y="1551720"/>
                  </a:cubicBezTo>
                  <a:lnTo>
                    <a:pt x="1664617" y="1567680"/>
                  </a:lnTo>
                  <a:cubicBezTo>
                    <a:pt x="1664019" y="1568022"/>
                    <a:pt x="1663422" y="1568449"/>
                    <a:pt x="1662825" y="1568790"/>
                  </a:cubicBezTo>
                  <a:lnTo>
                    <a:pt x="1661033" y="1568790"/>
                  </a:lnTo>
                  <a:cubicBezTo>
                    <a:pt x="1653440" y="1569217"/>
                    <a:pt x="1645761" y="1569473"/>
                    <a:pt x="1638168" y="1569814"/>
                  </a:cubicBezTo>
                  <a:cubicBezTo>
                    <a:pt x="1643970" y="1566571"/>
                    <a:pt x="1649857" y="1563328"/>
                    <a:pt x="1655658" y="1560170"/>
                  </a:cubicBezTo>
                  <a:lnTo>
                    <a:pt x="1664446" y="1559487"/>
                  </a:lnTo>
                  <a:cubicBezTo>
                    <a:pt x="1664446" y="1559487"/>
                    <a:pt x="1664531" y="1559146"/>
                    <a:pt x="1664446" y="1559146"/>
                  </a:cubicBezTo>
                  <a:close/>
                  <a:moveTo>
                    <a:pt x="1679718" y="1493342"/>
                  </a:moveTo>
                  <a:cubicBezTo>
                    <a:pt x="1676390" y="1495561"/>
                    <a:pt x="1673148" y="1497780"/>
                    <a:pt x="1669821" y="1499999"/>
                  </a:cubicBezTo>
                  <a:cubicBezTo>
                    <a:pt x="1671698" y="1495988"/>
                    <a:pt x="1673575" y="1492062"/>
                    <a:pt x="1675452" y="1488050"/>
                  </a:cubicBezTo>
                  <a:cubicBezTo>
                    <a:pt x="1684154" y="1483271"/>
                    <a:pt x="1692771" y="1478406"/>
                    <a:pt x="1701388" y="1473541"/>
                  </a:cubicBezTo>
                  <a:cubicBezTo>
                    <a:pt x="1700279" y="1476443"/>
                    <a:pt x="1699170" y="1479345"/>
                    <a:pt x="1697975" y="1482246"/>
                  </a:cubicBezTo>
                  <a:cubicBezTo>
                    <a:pt x="1692004" y="1485831"/>
                    <a:pt x="1686031" y="1489501"/>
                    <a:pt x="1680059" y="1493171"/>
                  </a:cubicBezTo>
                  <a:cubicBezTo>
                    <a:pt x="1680059" y="1493171"/>
                    <a:pt x="1680059" y="1493171"/>
                    <a:pt x="1680059" y="1493171"/>
                  </a:cubicBezTo>
                  <a:cubicBezTo>
                    <a:pt x="1680059" y="1493171"/>
                    <a:pt x="1679974" y="1493171"/>
                    <a:pt x="1679888" y="1493257"/>
                  </a:cubicBezTo>
                  <a:cubicBezTo>
                    <a:pt x="1679888" y="1493257"/>
                    <a:pt x="1679803" y="1493257"/>
                    <a:pt x="1679718" y="1493342"/>
                  </a:cubicBezTo>
                  <a:cubicBezTo>
                    <a:pt x="1679718" y="1493342"/>
                    <a:pt x="1679718" y="1493342"/>
                    <a:pt x="1679718" y="1493342"/>
                  </a:cubicBezTo>
                  <a:close/>
                  <a:moveTo>
                    <a:pt x="1688164" y="1460397"/>
                  </a:moveTo>
                  <a:lnTo>
                    <a:pt x="1688164" y="1460397"/>
                  </a:lnTo>
                  <a:cubicBezTo>
                    <a:pt x="1688164" y="1460397"/>
                    <a:pt x="1688164" y="1460227"/>
                    <a:pt x="1688164" y="1460227"/>
                  </a:cubicBezTo>
                  <a:lnTo>
                    <a:pt x="1688164" y="1460227"/>
                  </a:lnTo>
                  <a:cubicBezTo>
                    <a:pt x="1688847" y="1458520"/>
                    <a:pt x="1689529" y="1456898"/>
                    <a:pt x="1690212" y="1455191"/>
                  </a:cubicBezTo>
                  <a:cubicBezTo>
                    <a:pt x="1698573" y="1449900"/>
                    <a:pt x="1706934" y="1444523"/>
                    <a:pt x="1715295" y="1439146"/>
                  </a:cubicBezTo>
                  <a:cubicBezTo>
                    <a:pt x="1713418" y="1443584"/>
                    <a:pt x="1711456" y="1447937"/>
                    <a:pt x="1709579" y="1452375"/>
                  </a:cubicBezTo>
                  <a:lnTo>
                    <a:pt x="1709579" y="1452375"/>
                  </a:lnTo>
                  <a:cubicBezTo>
                    <a:pt x="1709579" y="1452375"/>
                    <a:pt x="1709493" y="1452631"/>
                    <a:pt x="1709493" y="1452631"/>
                  </a:cubicBezTo>
                  <a:lnTo>
                    <a:pt x="1709493" y="1452887"/>
                  </a:lnTo>
                  <a:cubicBezTo>
                    <a:pt x="1709493" y="1452887"/>
                    <a:pt x="1709408" y="1452887"/>
                    <a:pt x="1709408" y="1452887"/>
                  </a:cubicBezTo>
                  <a:cubicBezTo>
                    <a:pt x="1708043" y="1456386"/>
                    <a:pt x="1706678" y="1459800"/>
                    <a:pt x="1705398" y="1463299"/>
                  </a:cubicBezTo>
                  <a:cubicBezTo>
                    <a:pt x="1696867" y="1468506"/>
                    <a:pt x="1688250" y="1473797"/>
                    <a:pt x="1679718" y="1479003"/>
                  </a:cubicBezTo>
                  <a:cubicBezTo>
                    <a:pt x="1682618" y="1472773"/>
                    <a:pt x="1685434" y="1466628"/>
                    <a:pt x="1688250" y="1460397"/>
                  </a:cubicBezTo>
                  <a:lnTo>
                    <a:pt x="1688250" y="1460397"/>
                  </a:lnTo>
                  <a:close/>
                  <a:moveTo>
                    <a:pt x="1692174" y="1349615"/>
                  </a:moveTo>
                  <a:lnTo>
                    <a:pt x="1692515" y="1347738"/>
                  </a:lnTo>
                  <a:cubicBezTo>
                    <a:pt x="1694136" y="1339203"/>
                    <a:pt x="1695758" y="1330668"/>
                    <a:pt x="1697293" y="1322133"/>
                  </a:cubicBezTo>
                  <a:cubicBezTo>
                    <a:pt x="1700706" y="1319914"/>
                    <a:pt x="1704118" y="1317695"/>
                    <a:pt x="1707616" y="1315390"/>
                  </a:cubicBezTo>
                  <a:cubicBezTo>
                    <a:pt x="1707446" y="1316585"/>
                    <a:pt x="1707275" y="1317780"/>
                    <a:pt x="1707104" y="1319060"/>
                  </a:cubicBezTo>
                  <a:cubicBezTo>
                    <a:pt x="1704801" y="1324523"/>
                    <a:pt x="1702497" y="1329985"/>
                    <a:pt x="1700194" y="1335362"/>
                  </a:cubicBezTo>
                  <a:cubicBezTo>
                    <a:pt x="1698317" y="1339630"/>
                    <a:pt x="1696440" y="1343897"/>
                    <a:pt x="1694478" y="1348164"/>
                  </a:cubicBezTo>
                  <a:cubicBezTo>
                    <a:pt x="1693709" y="1348676"/>
                    <a:pt x="1692942" y="1349103"/>
                    <a:pt x="1692088" y="1349615"/>
                  </a:cubicBezTo>
                  <a:close/>
                  <a:moveTo>
                    <a:pt x="1720244" y="1273314"/>
                  </a:moveTo>
                  <a:cubicBezTo>
                    <a:pt x="1720244" y="1273314"/>
                    <a:pt x="1720244" y="1273314"/>
                    <a:pt x="1720244" y="1273314"/>
                  </a:cubicBezTo>
                  <a:cubicBezTo>
                    <a:pt x="1720244" y="1273314"/>
                    <a:pt x="1720244" y="1273314"/>
                    <a:pt x="1720244" y="1273314"/>
                  </a:cubicBezTo>
                  <a:cubicBezTo>
                    <a:pt x="1720244" y="1273314"/>
                    <a:pt x="1720244" y="1273314"/>
                    <a:pt x="1720244" y="1273314"/>
                  </a:cubicBezTo>
                  <a:lnTo>
                    <a:pt x="1720244" y="1273314"/>
                  </a:lnTo>
                  <a:cubicBezTo>
                    <a:pt x="1720329" y="1272631"/>
                    <a:pt x="1720414" y="1271948"/>
                    <a:pt x="1720499" y="1271265"/>
                  </a:cubicBezTo>
                  <a:cubicBezTo>
                    <a:pt x="1722376" y="1271436"/>
                    <a:pt x="1724168" y="1271607"/>
                    <a:pt x="1726045" y="1271777"/>
                  </a:cubicBezTo>
                  <a:cubicBezTo>
                    <a:pt x="1723998" y="1272972"/>
                    <a:pt x="1721949" y="1274082"/>
                    <a:pt x="1719902" y="1275276"/>
                  </a:cubicBezTo>
                  <a:cubicBezTo>
                    <a:pt x="1719987" y="1274679"/>
                    <a:pt x="1720158" y="1273997"/>
                    <a:pt x="1720244" y="1273399"/>
                  </a:cubicBezTo>
                  <a:close/>
                  <a:moveTo>
                    <a:pt x="1732444" y="1272289"/>
                  </a:moveTo>
                  <a:cubicBezTo>
                    <a:pt x="1736368" y="1272716"/>
                    <a:pt x="1740293" y="1273143"/>
                    <a:pt x="1744218" y="1273570"/>
                  </a:cubicBezTo>
                  <a:cubicBezTo>
                    <a:pt x="1743535" y="1278605"/>
                    <a:pt x="1742938" y="1283641"/>
                    <a:pt x="1742255" y="1288676"/>
                  </a:cubicBezTo>
                  <a:cubicBezTo>
                    <a:pt x="1735430" y="1292602"/>
                    <a:pt x="1728519" y="1296529"/>
                    <a:pt x="1721694" y="1300454"/>
                  </a:cubicBezTo>
                  <a:cubicBezTo>
                    <a:pt x="1719305" y="1301820"/>
                    <a:pt x="1717001" y="1303271"/>
                    <a:pt x="1714612" y="1304722"/>
                  </a:cubicBezTo>
                  <a:cubicBezTo>
                    <a:pt x="1716063" y="1296784"/>
                    <a:pt x="1717513" y="1288847"/>
                    <a:pt x="1718878" y="1280824"/>
                  </a:cubicBezTo>
                  <a:cubicBezTo>
                    <a:pt x="1723400" y="1278008"/>
                    <a:pt x="1727922" y="1275106"/>
                    <a:pt x="1732358" y="1272289"/>
                  </a:cubicBezTo>
                  <a:close/>
                  <a:moveTo>
                    <a:pt x="1757015" y="1222105"/>
                  </a:moveTo>
                  <a:cubicBezTo>
                    <a:pt x="1757015" y="1222105"/>
                    <a:pt x="1757697" y="1221678"/>
                    <a:pt x="1758039" y="1221422"/>
                  </a:cubicBezTo>
                  <a:cubicBezTo>
                    <a:pt x="1761878" y="1219032"/>
                    <a:pt x="1765717" y="1216728"/>
                    <a:pt x="1769557" y="1214423"/>
                  </a:cubicBezTo>
                  <a:cubicBezTo>
                    <a:pt x="1769045" y="1218264"/>
                    <a:pt x="1768533" y="1222019"/>
                    <a:pt x="1768021" y="1225860"/>
                  </a:cubicBezTo>
                  <a:cubicBezTo>
                    <a:pt x="1766144" y="1227737"/>
                    <a:pt x="1764267" y="1229615"/>
                    <a:pt x="1762390" y="1231408"/>
                  </a:cubicBezTo>
                  <a:lnTo>
                    <a:pt x="1757868" y="1235846"/>
                  </a:lnTo>
                  <a:lnTo>
                    <a:pt x="1755650" y="1235590"/>
                  </a:lnTo>
                  <a:cubicBezTo>
                    <a:pt x="1756162" y="1231066"/>
                    <a:pt x="1756589" y="1226543"/>
                    <a:pt x="1757015" y="1222019"/>
                  </a:cubicBezTo>
                  <a:close/>
                  <a:moveTo>
                    <a:pt x="1750275" y="1235078"/>
                  </a:moveTo>
                  <a:lnTo>
                    <a:pt x="1741317" y="1234138"/>
                  </a:lnTo>
                  <a:cubicBezTo>
                    <a:pt x="1740378" y="1234054"/>
                    <a:pt x="1739355" y="1233883"/>
                    <a:pt x="1738416" y="1233797"/>
                  </a:cubicBezTo>
                  <a:cubicBezTo>
                    <a:pt x="1742852" y="1230981"/>
                    <a:pt x="1747374" y="1228164"/>
                    <a:pt x="1751811" y="1225433"/>
                  </a:cubicBezTo>
                  <a:cubicBezTo>
                    <a:pt x="1751299" y="1228677"/>
                    <a:pt x="1750787" y="1231920"/>
                    <a:pt x="1750275" y="1235163"/>
                  </a:cubicBezTo>
                  <a:close/>
                  <a:moveTo>
                    <a:pt x="1776724" y="1193086"/>
                  </a:moveTo>
                  <a:lnTo>
                    <a:pt x="1778771" y="1191465"/>
                  </a:lnTo>
                  <a:cubicBezTo>
                    <a:pt x="1781928" y="1188904"/>
                    <a:pt x="1785170" y="1186344"/>
                    <a:pt x="1788327" y="1183783"/>
                  </a:cubicBezTo>
                  <a:cubicBezTo>
                    <a:pt x="1788156" y="1184978"/>
                    <a:pt x="1787985" y="1186173"/>
                    <a:pt x="1787815" y="1187283"/>
                  </a:cubicBezTo>
                  <a:cubicBezTo>
                    <a:pt x="1786705" y="1190696"/>
                    <a:pt x="1785511" y="1194196"/>
                    <a:pt x="1784402" y="1197610"/>
                  </a:cubicBezTo>
                  <a:lnTo>
                    <a:pt x="1776297" y="1198207"/>
                  </a:lnTo>
                  <a:cubicBezTo>
                    <a:pt x="1776467" y="1196500"/>
                    <a:pt x="1776553" y="1194878"/>
                    <a:pt x="1776724" y="1193172"/>
                  </a:cubicBezTo>
                  <a:close/>
                  <a:moveTo>
                    <a:pt x="1771690" y="1198463"/>
                  </a:moveTo>
                  <a:lnTo>
                    <a:pt x="1769813" y="1198634"/>
                  </a:lnTo>
                  <a:lnTo>
                    <a:pt x="1771860" y="1197012"/>
                  </a:lnTo>
                  <a:cubicBezTo>
                    <a:pt x="1771860" y="1197524"/>
                    <a:pt x="1771690" y="1198036"/>
                    <a:pt x="1771690" y="1198548"/>
                  </a:cubicBezTo>
                  <a:close/>
                  <a:moveTo>
                    <a:pt x="1783037" y="1130526"/>
                  </a:moveTo>
                  <a:lnTo>
                    <a:pt x="1782099" y="1130782"/>
                  </a:lnTo>
                  <a:lnTo>
                    <a:pt x="1783549" y="1114395"/>
                  </a:lnTo>
                  <a:lnTo>
                    <a:pt x="1785341" y="1112859"/>
                  </a:lnTo>
                  <a:cubicBezTo>
                    <a:pt x="1789607" y="1111408"/>
                    <a:pt x="1793872" y="1110042"/>
                    <a:pt x="1798053" y="1108591"/>
                  </a:cubicBezTo>
                  <a:cubicBezTo>
                    <a:pt x="1796773" y="1112432"/>
                    <a:pt x="1795493" y="1116273"/>
                    <a:pt x="1794213" y="1120113"/>
                  </a:cubicBezTo>
                  <a:cubicBezTo>
                    <a:pt x="1792849" y="1121479"/>
                    <a:pt x="1791483" y="1122759"/>
                    <a:pt x="1790118" y="1124124"/>
                  </a:cubicBezTo>
                  <a:lnTo>
                    <a:pt x="1781928" y="1131977"/>
                  </a:lnTo>
                  <a:lnTo>
                    <a:pt x="1781928" y="1131123"/>
                  </a:lnTo>
                  <a:cubicBezTo>
                    <a:pt x="1781928" y="1131123"/>
                    <a:pt x="1783037" y="1130696"/>
                    <a:pt x="1783037" y="1130696"/>
                  </a:cubicBezTo>
                  <a:cubicBezTo>
                    <a:pt x="1783122" y="1130696"/>
                    <a:pt x="1783037" y="1130355"/>
                    <a:pt x="1782952" y="1130440"/>
                  </a:cubicBezTo>
                  <a:close/>
                  <a:moveTo>
                    <a:pt x="1820064" y="1157155"/>
                  </a:moveTo>
                  <a:cubicBezTo>
                    <a:pt x="1818444" y="1161763"/>
                    <a:pt x="1816908" y="1166287"/>
                    <a:pt x="1815372" y="1170895"/>
                  </a:cubicBezTo>
                  <a:cubicBezTo>
                    <a:pt x="1815714" y="1167908"/>
                    <a:pt x="1816055" y="1164921"/>
                    <a:pt x="1816396" y="1161849"/>
                  </a:cubicBezTo>
                  <a:cubicBezTo>
                    <a:pt x="1816652" y="1161080"/>
                    <a:pt x="1816993" y="1160312"/>
                    <a:pt x="1817249" y="1159544"/>
                  </a:cubicBezTo>
                  <a:cubicBezTo>
                    <a:pt x="1818188" y="1158776"/>
                    <a:pt x="1819126" y="1157923"/>
                    <a:pt x="1820064" y="1157155"/>
                  </a:cubicBezTo>
                  <a:close/>
                  <a:moveTo>
                    <a:pt x="1801807" y="1228506"/>
                  </a:moveTo>
                  <a:lnTo>
                    <a:pt x="1801807" y="1228506"/>
                  </a:lnTo>
                  <a:cubicBezTo>
                    <a:pt x="1801807" y="1228506"/>
                    <a:pt x="1801807" y="1228762"/>
                    <a:pt x="1801807" y="1228762"/>
                  </a:cubicBezTo>
                  <a:lnTo>
                    <a:pt x="1801807" y="1229018"/>
                  </a:lnTo>
                  <a:cubicBezTo>
                    <a:pt x="1801807" y="1229018"/>
                    <a:pt x="1801807" y="1229018"/>
                    <a:pt x="1801807" y="1229018"/>
                  </a:cubicBezTo>
                  <a:cubicBezTo>
                    <a:pt x="1801124" y="1235248"/>
                    <a:pt x="1800441" y="1241393"/>
                    <a:pt x="1799759" y="1247624"/>
                  </a:cubicBezTo>
                  <a:cubicBezTo>
                    <a:pt x="1795578" y="1251721"/>
                    <a:pt x="1791398" y="1255817"/>
                    <a:pt x="1787217" y="1259914"/>
                  </a:cubicBezTo>
                  <a:lnTo>
                    <a:pt x="1789521" y="1253939"/>
                  </a:lnTo>
                  <a:cubicBezTo>
                    <a:pt x="1792849" y="1245490"/>
                    <a:pt x="1796176" y="1237041"/>
                    <a:pt x="1799588" y="1228591"/>
                  </a:cubicBezTo>
                  <a:cubicBezTo>
                    <a:pt x="1800441" y="1227823"/>
                    <a:pt x="1801295" y="1226969"/>
                    <a:pt x="1802148" y="1226201"/>
                  </a:cubicBezTo>
                  <a:cubicBezTo>
                    <a:pt x="1802062" y="1226969"/>
                    <a:pt x="1801892" y="1227652"/>
                    <a:pt x="1801807" y="1228420"/>
                  </a:cubicBezTo>
                  <a:close/>
                  <a:moveTo>
                    <a:pt x="1790289" y="1345774"/>
                  </a:moveTo>
                  <a:lnTo>
                    <a:pt x="1789436" y="1356016"/>
                  </a:lnTo>
                  <a:cubicBezTo>
                    <a:pt x="1788156" y="1356785"/>
                    <a:pt x="1786962" y="1357553"/>
                    <a:pt x="1785682" y="1358321"/>
                  </a:cubicBezTo>
                  <a:lnTo>
                    <a:pt x="1788412" y="1350213"/>
                  </a:lnTo>
                  <a:cubicBezTo>
                    <a:pt x="1788412" y="1350213"/>
                    <a:pt x="1788156" y="1349956"/>
                    <a:pt x="1788156" y="1350127"/>
                  </a:cubicBezTo>
                  <a:lnTo>
                    <a:pt x="1784743" y="1359003"/>
                  </a:lnTo>
                  <a:cubicBezTo>
                    <a:pt x="1780307" y="1361820"/>
                    <a:pt x="1775870" y="1364637"/>
                    <a:pt x="1771434" y="1367368"/>
                  </a:cubicBezTo>
                  <a:cubicBezTo>
                    <a:pt x="1771946" y="1365916"/>
                    <a:pt x="1772458" y="1364551"/>
                    <a:pt x="1772970" y="1363100"/>
                  </a:cubicBezTo>
                  <a:cubicBezTo>
                    <a:pt x="1773652" y="1361222"/>
                    <a:pt x="1774334" y="1359345"/>
                    <a:pt x="1775017" y="1357553"/>
                  </a:cubicBezTo>
                  <a:cubicBezTo>
                    <a:pt x="1780221" y="1353285"/>
                    <a:pt x="1785341" y="1349103"/>
                    <a:pt x="1790545" y="1344750"/>
                  </a:cubicBezTo>
                  <a:cubicBezTo>
                    <a:pt x="1790545" y="1345091"/>
                    <a:pt x="1790545" y="1345433"/>
                    <a:pt x="1790459" y="1345774"/>
                  </a:cubicBezTo>
                  <a:close/>
                  <a:moveTo>
                    <a:pt x="1788583" y="1365661"/>
                  </a:moveTo>
                  <a:cubicBezTo>
                    <a:pt x="1785853" y="1368562"/>
                    <a:pt x="1783122" y="1371464"/>
                    <a:pt x="1780307" y="1374451"/>
                  </a:cubicBezTo>
                  <a:lnTo>
                    <a:pt x="1784317" y="1362417"/>
                  </a:lnTo>
                  <a:cubicBezTo>
                    <a:pt x="1785937" y="1361308"/>
                    <a:pt x="1787558" y="1360198"/>
                    <a:pt x="1789095" y="1359003"/>
                  </a:cubicBezTo>
                  <a:lnTo>
                    <a:pt x="1788497" y="1365661"/>
                  </a:lnTo>
                  <a:close/>
                  <a:moveTo>
                    <a:pt x="1790801" y="1357809"/>
                  </a:moveTo>
                  <a:cubicBezTo>
                    <a:pt x="1792081" y="1356955"/>
                    <a:pt x="1793360" y="1356016"/>
                    <a:pt x="1794555" y="1355163"/>
                  </a:cubicBezTo>
                  <a:cubicBezTo>
                    <a:pt x="1798735" y="1352261"/>
                    <a:pt x="1802831" y="1349189"/>
                    <a:pt x="1807011" y="1346286"/>
                  </a:cubicBezTo>
                  <a:cubicBezTo>
                    <a:pt x="1801295" y="1352261"/>
                    <a:pt x="1795664" y="1358235"/>
                    <a:pt x="1789948" y="1364210"/>
                  </a:cubicBezTo>
                  <a:lnTo>
                    <a:pt x="1790801" y="1357894"/>
                  </a:lnTo>
                  <a:close/>
                  <a:moveTo>
                    <a:pt x="1748142" y="1576898"/>
                  </a:moveTo>
                  <a:cubicBezTo>
                    <a:pt x="1746777" y="1579203"/>
                    <a:pt x="1745412" y="1581507"/>
                    <a:pt x="1744132" y="1583811"/>
                  </a:cubicBezTo>
                  <a:cubicBezTo>
                    <a:pt x="1741999" y="1584835"/>
                    <a:pt x="1739952" y="1585860"/>
                    <a:pt x="1737819" y="1586969"/>
                  </a:cubicBezTo>
                  <a:cubicBezTo>
                    <a:pt x="1741317" y="1582190"/>
                    <a:pt x="1744730" y="1577410"/>
                    <a:pt x="1748057" y="1572631"/>
                  </a:cubicBezTo>
                  <a:cubicBezTo>
                    <a:pt x="1748484" y="1572545"/>
                    <a:pt x="1748910" y="1572460"/>
                    <a:pt x="1749336" y="1572290"/>
                  </a:cubicBezTo>
                  <a:cubicBezTo>
                    <a:pt x="1748910" y="1573826"/>
                    <a:pt x="1748569" y="1575362"/>
                    <a:pt x="1748142" y="1576898"/>
                  </a:cubicBezTo>
                  <a:close/>
                  <a:moveTo>
                    <a:pt x="1722974" y="1620426"/>
                  </a:moveTo>
                  <a:cubicBezTo>
                    <a:pt x="1718281" y="1621877"/>
                    <a:pt x="1713589" y="1623242"/>
                    <a:pt x="1708896" y="1624693"/>
                  </a:cubicBezTo>
                  <a:cubicBezTo>
                    <a:pt x="1710858" y="1622218"/>
                    <a:pt x="1712906" y="1619743"/>
                    <a:pt x="1714869" y="1617182"/>
                  </a:cubicBezTo>
                  <a:cubicBezTo>
                    <a:pt x="1720158" y="1613769"/>
                    <a:pt x="1725448" y="1610355"/>
                    <a:pt x="1730737" y="1607026"/>
                  </a:cubicBezTo>
                  <a:cubicBezTo>
                    <a:pt x="1728946" y="1610184"/>
                    <a:pt x="1727069" y="1613427"/>
                    <a:pt x="1725192" y="1616585"/>
                  </a:cubicBezTo>
                  <a:lnTo>
                    <a:pt x="1722974" y="1620340"/>
                  </a:lnTo>
                  <a:close/>
                  <a:moveTo>
                    <a:pt x="1729202" y="1557097"/>
                  </a:moveTo>
                  <a:lnTo>
                    <a:pt x="1735089" y="1553513"/>
                  </a:lnTo>
                  <a:cubicBezTo>
                    <a:pt x="1732956" y="1559914"/>
                    <a:pt x="1730823" y="1566230"/>
                    <a:pt x="1728690" y="1572631"/>
                  </a:cubicBezTo>
                  <a:lnTo>
                    <a:pt x="1728263" y="1573996"/>
                  </a:lnTo>
                  <a:cubicBezTo>
                    <a:pt x="1724424" y="1574764"/>
                    <a:pt x="1720670" y="1575447"/>
                    <a:pt x="1716916" y="1576215"/>
                  </a:cubicBezTo>
                  <a:lnTo>
                    <a:pt x="1719220" y="1572631"/>
                  </a:lnTo>
                  <a:cubicBezTo>
                    <a:pt x="1722547" y="1567510"/>
                    <a:pt x="1725960" y="1562303"/>
                    <a:pt x="1729287" y="1557183"/>
                  </a:cubicBezTo>
                  <a:close/>
                  <a:moveTo>
                    <a:pt x="1731078" y="1554195"/>
                  </a:moveTo>
                  <a:cubicBezTo>
                    <a:pt x="1731505" y="1553513"/>
                    <a:pt x="1732017" y="1552744"/>
                    <a:pt x="1732444" y="1552061"/>
                  </a:cubicBezTo>
                  <a:cubicBezTo>
                    <a:pt x="1733638" y="1551635"/>
                    <a:pt x="1734832" y="1551208"/>
                    <a:pt x="1735942" y="1550696"/>
                  </a:cubicBezTo>
                  <a:cubicBezTo>
                    <a:pt x="1735856" y="1551037"/>
                    <a:pt x="1735686" y="1551379"/>
                    <a:pt x="1735601" y="1551635"/>
                  </a:cubicBezTo>
                  <a:lnTo>
                    <a:pt x="1730994" y="1554110"/>
                  </a:lnTo>
                  <a:close/>
                  <a:moveTo>
                    <a:pt x="1713247" y="1581763"/>
                  </a:moveTo>
                  <a:cubicBezTo>
                    <a:pt x="1714357" y="1581421"/>
                    <a:pt x="1715466" y="1581166"/>
                    <a:pt x="1716575" y="1580909"/>
                  </a:cubicBezTo>
                  <a:cubicBezTo>
                    <a:pt x="1715124" y="1581678"/>
                    <a:pt x="1713759" y="1582446"/>
                    <a:pt x="1712309" y="1583214"/>
                  </a:cubicBezTo>
                  <a:lnTo>
                    <a:pt x="1713247" y="1581848"/>
                  </a:lnTo>
                  <a:cubicBezTo>
                    <a:pt x="1713247" y="1581848"/>
                    <a:pt x="1713247" y="1581848"/>
                    <a:pt x="1713247" y="1581848"/>
                  </a:cubicBezTo>
                  <a:close/>
                  <a:moveTo>
                    <a:pt x="1716148" y="1603271"/>
                  </a:moveTo>
                  <a:cubicBezTo>
                    <a:pt x="1717001" y="1602758"/>
                    <a:pt x="1717854" y="1602246"/>
                    <a:pt x="1718708" y="1601820"/>
                  </a:cubicBezTo>
                  <a:lnTo>
                    <a:pt x="1718111" y="1603612"/>
                  </a:lnTo>
                  <a:cubicBezTo>
                    <a:pt x="1717257" y="1603868"/>
                    <a:pt x="1716490" y="1604039"/>
                    <a:pt x="1715636" y="1604295"/>
                  </a:cubicBezTo>
                  <a:lnTo>
                    <a:pt x="1716148" y="1603271"/>
                  </a:lnTo>
                  <a:close/>
                  <a:moveTo>
                    <a:pt x="1720755" y="1595675"/>
                  </a:moveTo>
                  <a:lnTo>
                    <a:pt x="1720755" y="1595504"/>
                  </a:lnTo>
                  <a:cubicBezTo>
                    <a:pt x="1720755" y="1595504"/>
                    <a:pt x="1720755" y="1595675"/>
                    <a:pt x="1720755" y="1595675"/>
                  </a:cubicBezTo>
                  <a:cubicBezTo>
                    <a:pt x="1720755" y="1595675"/>
                    <a:pt x="1720755" y="1595675"/>
                    <a:pt x="1720755" y="1595675"/>
                  </a:cubicBezTo>
                  <a:close/>
                  <a:moveTo>
                    <a:pt x="1723741" y="1605831"/>
                  </a:moveTo>
                  <a:cubicBezTo>
                    <a:pt x="1726557" y="1604807"/>
                    <a:pt x="1729373" y="1603868"/>
                    <a:pt x="1732188" y="1602844"/>
                  </a:cubicBezTo>
                  <a:cubicBezTo>
                    <a:pt x="1728604" y="1604892"/>
                    <a:pt x="1724936" y="1606856"/>
                    <a:pt x="1721353" y="1608904"/>
                  </a:cubicBezTo>
                  <a:cubicBezTo>
                    <a:pt x="1722120" y="1607880"/>
                    <a:pt x="1722888" y="1606856"/>
                    <a:pt x="1723741" y="1605831"/>
                  </a:cubicBezTo>
                  <a:close/>
                  <a:moveTo>
                    <a:pt x="1718878" y="1603441"/>
                  </a:moveTo>
                  <a:lnTo>
                    <a:pt x="1719732" y="1601308"/>
                  </a:lnTo>
                  <a:cubicBezTo>
                    <a:pt x="1720499" y="1600881"/>
                    <a:pt x="1721267" y="1600369"/>
                    <a:pt x="1722120" y="1599942"/>
                  </a:cubicBezTo>
                  <a:cubicBezTo>
                    <a:pt x="1721353" y="1601052"/>
                    <a:pt x="1720585" y="1602076"/>
                    <a:pt x="1719817" y="1603186"/>
                  </a:cubicBezTo>
                  <a:cubicBezTo>
                    <a:pt x="1719475" y="1603271"/>
                    <a:pt x="1719220" y="1603356"/>
                    <a:pt x="1718878" y="1603441"/>
                  </a:cubicBezTo>
                  <a:close/>
                  <a:moveTo>
                    <a:pt x="1722120" y="1594992"/>
                  </a:moveTo>
                  <a:lnTo>
                    <a:pt x="1723571" y="1591322"/>
                  </a:lnTo>
                  <a:lnTo>
                    <a:pt x="1725192" y="1588762"/>
                  </a:lnTo>
                  <a:cubicBezTo>
                    <a:pt x="1727836" y="1584665"/>
                    <a:pt x="1730481" y="1580568"/>
                    <a:pt x="1733127" y="1576472"/>
                  </a:cubicBezTo>
                  <a:cubicBezTo>
                    <a:pt x="1735003" y="1575959"/>
                    <a:pt x="1736880" y="1575532"/>
                    <a:pt x="1738757" y="1575020"/>
                  </a:cubicBezTo>
                  <a:cubicBezTo>
                    <a:pt x="1734918" y="1580824"/>
                    <a:pt x="1731078" y="1586628"/>
                    <a:pt x="1727154" y="1592346"/>
                  </a:cubicBezTo>
                  <a:cubicBezTo>
                    <a:pt x="1725448" y="1593199"/>
                    <a:pt x="1723827" y="1594053"/>
                    <a:pt x="1722120" y="1594907"/>
                  </a:cubicBezTo>
                  <a:close/>
                  <a:moveTo>
                    <a:pt x="1728348" y="1578946"/>
                  </a:moveTo>
                  <a:cubicBezTo>
                    <a:pt x="1728348" y="1578946"/>
                    <a:pt x="1728348" y="1579117"/>
                    <a:pt x="1728263" y="1579117"/>
                  </a:cubicBezTo>
                  <a:lnTo>
                    <a:pt x="1728263" y="1578946"/>
                  </a:lnTo>
                  <a:cubicBezTo>
                    <a:pt x="1728263" y="1578946"/>
                    <a:pt x="1728348" y="1578946"/>
                    <a:pt x="1728348" y="1578946"/>
                  </a:cubicBezTo>
                  <a:close/>
                  <a:moveTo>
                    <a:pt x="1713589" y="1604892"/>
                  </a:moveTo>
                  <a:cubicBezTo>
                    <a:pt x="1713589" y="1604892"/>
                    <a:pt x="1713333" y="1604892"/>
                    <a:pt x="1713162" y="1604978"/>
                  </a:cubicBezTo>
                  <a:cubicBezTo>
                    <a:pt x="1713333" y="1604892"/>
                    <a:pt x="1713503" y="1604807"/>
                    <a:pt x="1713674" y="1604722"/>
                  </a:cubicBezTo>
                  <a:lnTo>
                    <a:pt x="1713674" y="1604892"/>
                  </a:lnTo>
                  <a:close/>
                  <a:moveTo>
                    <a:pt x="1715892" y="1608648"/>
                  </a:moveTo>
                  <a:cubicBezTo>
                    <a:pt x="1714612" y="1610525"/>
                    <a:pt x="1713333" y="1612318"/>
                    <a:pt x="1712053" y="1614195"/>
                  </a:cubicBezTo>
                  <a:cubicBezTo>
                    <a:pt x="1711456" y="1614537"/>
                    <a:pt x="1710858" y="1614878"/>
                    <a:pt x="1710261" y="1615220"/>
                  </a:cubicBezTo>
                  <a:lnTo>
                    <a:pt x="1712991" y="1609757"/>
                  </a:lnTo>
                  <a:cubicBezTo>
                    <a:pt x="1714015" y="1609416"/>
                    <a:pt x="1714954" y="1609075"/>
                    <a:pt x="1715978" y="1608648"/>
                  </a:cubicBezTo>
                  <a:close/>
                  <a:moveTo>
                    <a:pt x="1701729" y="1626912"/>
                  </a:moveTo>
                  <a:cubicBezTo>
                    <a:pt x="1700620" y="1627254"/>
                    <a:pt x="1699426" y="1627595"/>
                    <a:pt x="1698317" y="1627936"/>
                  </a:cubicBezTo>
                  <a:cubicBezTo>
                    <a:pt x="1699767" y="1626998"/>
                    <a:pt x="1701303" y="1625973"/>
                    <a:pt x="1702753" y="1625035"/>
                  </a:cubicBezTo>
                  <a:cubicBezTo>
                    <a:pt x="1702412" y="1625632"/>
                    <a:pt x="1702071" y="1626315"/>
                    <a:pt x="1701729" y="1626912"/>
                  </a:cubicBezTo>
                  <a:close/>
                  <a:moveTo>
                    <a:pt x="1727240" y="1601052"/>
                  </a:moveTo>
                  <a:cubicBezTo>
                    <a:pt x="1729116" y="1598576"/>
                    <a:pt x="1730994" y="1596102"/>
                    <a:pt x="1732785" y="1593627"/>
                  </a:cubicBezTo>
                  <a:cubicBezTo>
                    <a:pt x="1735515" y="1592005"/>
                    <a:pt x="1738245" y="1590468"/>
                    <a:pt x="1741061" y="1588847"/>
                  </a:cubicBezTo>
                  <a:cubicBezTo>
                    <a:pt x="1739098" y="1592175"/>
                    <a:pt x="1737222" y="1595504"/>
                    <a:pt x="1735259" y="1598833"/>
                  </a:cubicBezTo>
                  <a:cubicBezTo>
                    <a:pt x="1732614" y="1599516"/>
                    <a:pt x="1729884" y="1600284"/>
                    <a:pt x="1727240" y="1600966"/>
                  </a:cubicBezTo>
                  <a:close/>
                  <a:moveTo>
                    <a:pt x="1740976" y="1571436"/>
                  </a:moveTo>
                  <a:cubicBezTo>
                    <a:pt x="1740976" y="1571436"/>
                    <a:pt x="1740293" y="1571607"/>
                    <a:pt x="1739952" y="1571607"/>
                  </a:cubicBezTo>
                  <a:cubicBezTo>
                    <a:pt x="1740464" y="1571265"/>
                    <a:pt x="1740976" y="1570924"/>
                    <a:pt x="1741487" y="1570668"/>
                  </a:cubicBezTo>
                  <a:cubicBezTo>
                    <a:pt x="1741317" y="1570924"/>
                    <a:pt x="1741146" y="1571180"/>
                    <a:pt x="1740976" y="1571436"/>
                  </a:cubicBezTo>
                  <a:close/>
                  <a:moveTo>
                    <a:pt x="1730396" y="1573399"/>
                  </a:moveTo>
                  <a:cubicBezTo>
                    <a:pt x="1730396" y="1573399"/>
                    <a:pt x="1730396" y="1573399"/>
                    <a:pt x="1730396" y="1573399"/>
                  </a:cubicBezTo>
                  <a:lnTo>
                    <a:pt x="1730567" y="1572972"/>
                  </a:lnTo>
                  <a:cubicBezTo>
                    <a:pt x="1733468" y="1565547"/>
                    <a:pt x="1736368" y="1558207"/>
                    <a:pt x="1739269" y="1550782"/>
                  </a:cubicBezTo>
                  <a:lnTo>
                    <a:pt x="1744388" y="1547624"/>
                  </a:lnTo>
                  <a:cubicBezTo>
                    <a:pt x="1745071" y="1547367"/>
                    <a:pt x="1745753" y="1547112"/>
                    <a:pt x="1746436" y="1546855"/>
                  </a:cubicBezTo>
                  <a:cubicBezTo>
                    <a:pt x="1741573" y="1555390"/>
                    <a:pt x="1736710" y="1564010"/>
                    <a:pt x="1731847" y="1572631"/>
                  </a:cubicBezTo>
                  <a:cubicBezTo>
                    <a:pt x="1731335" y="1572886"/>
                    <a:pt x="1730908" y="1573143"/>
                    <a:pt x="1730396" y="1573399"/>
                  </a:cubicBezTo>
                  <a:close/>
                  <a:moveTo>
                    <a:pt x="1739781" y="1549416"/>
                  </a:moveTo>
                  <a:cubicBezTo>
                    <a:pt x="1739781" y="1549416"/>
                    <a:pt x="1739781" y="1549331"/>
                    <a:pt x="1739781" y="1549245"/>
                  </a:cubicBezTo>
                  <a:cubicBezTo>
                    <a:pt x="1739952" y="1549245"/>
                    <a:pt x="1740207" y="1549074"/>
                    <a:pt x="1740378" y="1548989"/>
                  </a:cubicBezTo>
                  <a:lnTo>
                    <a:pt x="1739696" y="1549331"/>
                  </a:lnTo>
                  <a:close/>
                  <a:moveTo>
                    <a:pt x="1736710" y="1548221"/>
                  </a:moveTo>
                  <a:cubicBezTo>
                    <a:pt x="1735942" y="1548477"/>
                    <a:pt x="1735174" y="1548648"/>
                    <a:pt x="1734406" y="1548904"/>
                  </a:cubicBezTo>
                  <a:cubicBezTo>
                    <a:pt x="1735856" y="1546685"/>
                    <a:pt x="1737307" y="1544466"/>
                    <a:pt x="1738757" y="1542247"/>
                  </a:cubicBezTo>
                  <a:cubicBezTo>
                    <a:pt x="1738075" y="1544210"/>
                    <a:pt x="1737392" y="1546173"/>
                    <a:pt x="1736795" y="1548221"/>
                  </a:cubicBezTo>
                  <a:close/>
                  <a:moveTo>
                    <a:pt x="1716660" y="1552403"/>
                  </a:moveTo>
                  <a:lnTo>
                    <a:pt x="1727922" y="1535419"/>
                  </a:lnTo>
                  <a:cubicBezTo>
                    <a:pt x="1733211" y="1532005"/>
                    <a:pt x="1738416" y="1528591"/>
                    <a:pt x="1743706" y="1525262"/>
                  </a:cubicBezTo>
                  <a:cubicBezTo>
                    <a:pt x="1738843" y="1533626"/>
                    <a:pt x="1734065" y="1542076"/>
                    <a:pt x="1729287" y="1550440"/>
                  </a:cubicBezTo>
                  <a:cubicBezTo>
                    <a:pt x="1724850" y="1551806"/>
                    <a:pt x="1720329" y="1553086"/>
                    <a:pt x="1715892" y="1554451"/>
                  </a:cubicBezTo>
                  <a:cubicBezTo>
                    <a:pt x="1716148" y="1553769"/>
                    <a:pt x="1716404" y="1553086"/>
                    <a:pt x="1716660" y="1552403"/>
                  </a:cubicBezTo>
                  <a:close/>
                  <a:moveTo>
                    <a:pt x="1697463" y="1536699"/>
                  </a:moveTo>
                  <a:cubicBezTo>
                    <a:pt x="1703862" y="1532943"/>
                    <a:pt x="1710176" y="1529188"/>
                    <a:pt x="1716575" y="1525433"/>
                  </a:cubicBezTo>
                  <a:lnTo>
                    <a:pt x="1714357" y="1529018"/>
                  </a:lnTo>
                  <a:cubicBezTo>
                    <a:pt x="1714357" y="1529018"/>
                    <a:pt x="1714527" y="1529274"/>
                    <a:pt x="1714612" y="1529188"/>
                  </a:cubicBezTo>
                  <a:lnTo>
                    <a:pt x="1717684" y="1524750"/>
                  </a:lnTo>
                  <a:cubicBezTo>
                    <a:pt x="1719817" y="1523555"/>
                    <a:pt x="1721865" y="1522275"/>
                    <a:pt x="1723998" y="1521080"/>
                  </a:cubicBezTo>
                  <a:cubicBezTo>
                    <a:pt x="1722291" y="1526116"/>
                    <a:pt x="1720670" y="1531237"/>
                    <a:pt x="1718964" y="1536272"/>
                  </a:cubicBezTo>
                  <a:cubicBezTo>
                    <a:pt x="1709067" y="1541735"/>
                    <a:pt x="1699085" y="1547197"/>
                    <a:pt x="1689273" y="1552744"/>
                  </a:cubicBezTo>
                  <a:cubicBezTo>
                    <a:pt x="1691492" y="1548477"/>
                    <a:pt x="1693709" y="1544124"/>
                    <a:pt x="1695842" y="1539857"/>
                  </a:cubicBezTo>
                  <a:cubicBezTo>
                    <a:pt x="1696354" y="1538833"/>
                    <a:pt x="1696867" y="1537723"/>
                    <a:pt x="1697379" y="1536699"/>
                  </a:cubicBezTo>
                  <a:close/>
                  <a:moveTo>
                    <a:pt x="1765035" y="1464836"/>
                  </a:moveTo>
                  <a:cubicBezTo>
                    <a:pt x="1765035" y="1464836"/>
                    <a:pt x="1765035" y="1465006"/>
                    <a:pt x="1764950" y="1465092"/>
                  </a:cubicBezTo>
                  <a:cubicBezTo>
                    <a:pt x="1764950" y="1465092"/>
                    <a:pt x="1764950" y="1465092"/>
                    <a:pt x="1764950" y="1465092"/>
                  </a:cubicBezTo>
                  <a:cubicBezTo>
                    <a:pt x="1764011" y="1467738"/>
                    <a:pt x="1763158" y="1470383"/>
                    <a:pt x="1762219" y="1473029"/>
                  </a:cubicBezTo>
                  <a:lnTo>
                    <a:pt x="1748739" y="1480881"/>
                  </a:lnTo>
                  <a:cubicBezTo>
                    <a:pt x="1756076" y="1470554"/>
                    <a:pt x="1763414" y="1460312"/>
                    <a:pt x="1770751" y="1449985"/>
                  </a:cubicBezTo>
                  <a:cubicBezTo>
                    <a:pt x="1768874" y="1454850"/>
                    <a:pt x="1766997" y="1459715"/>
                    <a:pt x="1765205" y="1464579"/>
                  </a:cubicBezTo>
                  <a:cubicBezTo>
                    <a:pt x="1765205" y="1464579"/>
                    <a:pt x="1765205" y="1464579"/>
                    <a:pt x="1765205" y="1464579"/>
                  </a:cubicBezTo>
                  <a:cubicBezTo>
                    <a:pt x="1765205" y="1464665"/>
                    <a:pt x="1765205" y="1464750"/>
                    <a:pt x="1765120" y="1464836"/>
                  </a:cubicBezTo>
                  <a:close/>
                  <a:moveTo>
                    <a:pt x="1726472" y="1513655"/>
                  </a:moveTo>
                  <a:cubicBezTo>
                    <a:pt x="1725960" y="1513911"/>
                    <a:pt x="1725448" y="1514167"/>
                    <a:pt x="1724936" y="1514508"/>
                  </a:cubicBezTo>
                  <a:lnTo>
                    <a:pt x="1727410" y="1511009"/>
                  </a:lnTo>
                  <a:cubicBezTo>
                    <a:pt x="1727154" y="1511863"/>
                    <a:pt x="1726813" y="1512801"/>
                    <a:pt x="1726557" y="1513655"/>
                  </a:cubicBezTo>
                  <a:close/>
                  <a:moveTo>
                    <a:pt x="1745071" y="1479515"/>
                  </a:moveTo>
                  <a:cubicBezTo>
                    <a:pt x="1745753" y="1477809"/>
                    <a:pt x="1746436" y="1476102"/>
                    <a:pt x="1747033" y="1474309"/>
                  </a:cubicBezTo>
                  <a:lnTo>
                    <a:pt x="1747033" y="1474309"/>
                  </a:lnTo>
                  <a:cubicBezTo>
                    <a:pt x="1747033" y="1474309"/>
                    <a:pt x="1747033" y="1474309"/>
                    <a:pt x="1747033" y="1474309"/>
                  </a:cubicBezTo>
                  <a:lnTo>
                    <a:pt x="1747033" y="1474309"/>
                  </a:lnTo>
                  <a:cubicBezTo>
                    <a:pt x="1747033" y="1474309"/>
                    <a:pt x="1747033" y="1474309"/>
                    <a:pt x="1747033" y="1474309"/>
                  </a:cubicBezTo>
                  <a:cubicBezTo>
                    <a:pt x="1749763" y="1466286"/>
                    <a:pt x="1752493" y="1458264"/>
                    <a:pt x="1755138" y="1450241"/>
                  </a:cubicBezTo>
                  <a:lnTo>
                    <a:pt x="1769983" y="1440084"/>
                  </a:lnTo>
                  <a:cubicBezTo>
                    <a:pt x="1761537" y="1453228"/>
                    <a:pt x="1753176" y="1466372"/>
                    <a:pt x="1744985" y="1479601"/>
                  </a:cubicBezTo>
                  <a:close/>
                  <a:moveTo>
                    <a:pt x="1740549" y="1471920"/>
                  </a:moveTo>
                  <a:lnTo>
                    <a:pt x="1740549" y="1472175"/>
                  </a:lnTo>
                  <a:cubicBezTo>
                    <a:pt x="1740549" y="1472175"/>
                    <a:pt x="1740549" y="1472175"/>
                    <a:pt x="1740549" y="1472175"/>
                  </a:cubicBezTo>
                  <a:cubicBezTo>
                    <a:pt x="1738586" y="1477809"/>
                    <a:pt x="1736710" y="1483441"/>
                    <a:pt x="1734832" y="1489160"/>
                  </a:cubicBezTo>
                  <a:cubicBezTo>
                    <a:pt x="1728519" y="1492830"/>
                    <a:pt x="1722120" y="1496585"/>
                    <a:pt x="1715807" y="1500255"/>
                  </a:cubicBezTo>
                  <a:cubicBezTo>
                    <a:pt x="1721353" y="1488989"/>
                    <a:pt x="1726728" y="1477552"/>
                    <a:pt x="1732017" y="1466201"/>
                  </a:cubicBezTo>
                  <a:cubicBezTo>
                    <a:pt x="1736880" y="1462873"/>
                    <a:pt x="1741829" y="1459459"/>
                    <a:pt x="1746692" y="1456130"/>
                  </a:cubicBezTo>
                  <a:cubicBezTo>
                    <a:pt x="1744730" y="1461337"/>
                    <a:pt x="1742682" y="1466543"/>
                    <a:pt x="1740719" y="1471749"/>
                  </a:cubicBezTo>
                  <a:lnTo>
                    <a:pt x="1740719" y="1471749"/>
                  </a:lnTo>
                  <a:cubicBezTo>
                    <a:pt x="1740719" y="1471749"/>
                    <a:pt x="1740719" y="1472005"/>
                    <a:pt x="1740719" y="1472005"/>
                  </a:cubicBezTo>
                  <a:close/>
                  <a:moveTo>
                    <a:pt x="1733297" y="1493257"/>
                  </a:moveTo>
                  <a:cubicBezTo>
                    <a:pt x="1732017" y="1497012"/>
                    <a:pt x="1730737" y="1500852"/>
                    <a:pt x="1729543" y="1504608"/>
                  </a:cubicBezTo>
                  <a:lnTo>
                    <a:pt x="1722718" y="1515703"/>
                  </a:lnTo>
                  <a:cubicBezTo>
                    <a:pt x="1716063" y="1519203"/>
                    <a:pt x="1709408" y="1522702"/>
                    <a:pt x="1702839" y="1526287"/>
                  </a:cubicBezTo>
                  <a:cubicBezTo>
                    <a:pt x="1705995" y="1519971"/>
                    <a:pt x="1709152" y="1513740"/>
                    <a:pt x="1712224" y="1507424"/>
                  </a:cubicBezTo>
                  <a:cubicBezTo>
                    <a:pt x="1719305" y="1502730"/>
                    <a:pt x="1726301" y="1498036"/>
                    <a:pt x="1733382" y="1493342"/>
                  </a:cubicBezTo>
                  <a:close/>
                  <a:moveTo>
                    <a:pt x="1730396" y="1517410"/>
                  </a:moveTo>
                  <a:cubicBezTo>
                    <a:pt x="1733638" y="1515533"/>
                    <a:pt x="1736880" y="1513655"/>
                    <a:pt x="1740037" y="1511777"/>
                  </a:cubicBezTo>
                  <a:cubicBezTo>
                    <a:pt x="1736795" y="1517240"/>
                    <a:pt x="1733468" y="1522702"/>
                    <a:pt x="1730226" y="1528164"/>
                  </a:cubicBezTo>
                  <a:lnTo>
                    <a:pt x="1728519" y="1531066"/>
                  </a:lnTo>
                  <a:cubicBezTo>
                    <a:pt x="1726983" y="1531919"/>
                    <a:pt x="1725533" y="1532688"/>
                    <a:pt x="1723998" y="1533541"/>
                  </a:cubicBezTo>
                  <a:cubicBezTo>
                    <a:pt x="1726130" y="1528164"/>
                    <a:pt x="1728263" y="1522787"/>
                    <a:pt x="1730311" y="1517410"/>
                  </a:cubicBezTo>
                  <a:close/>
                  <a:moveTo>
                    <a:pt x="1746521" y="1508022"/>
                  </a:moveTo>
                  <a:cubicBezTo>
                    <a:pt x="1748057" y="1507083"/>
                    <a:pt x="1749593" y="1506229"/>
                    <a:pt x="1751128" y="1505291"/>
                  </a:cubicBezTo>
                  <a:cubicBezTo>
                    <a:pt x="1749251" y="1510753"/>
                    <a:pt x="1747374" y="1516216"/>
                    <a:pt x="1745583" y="1521763"/>
                  </a:cubicBezTo>
                  <a:lnTo>
                    <a:pt x="1743620" y="1522872"/>
                  </a:lnTo>
                  <a:cubicBezTo>
                    <a:pt x="1739781" y="1525006"/>
                    <a:pt x="1735942" y="1527054"/>
                    <a:pt x="1732102" y="1529188"/>
                  </a:cubicBezTo>
                  <a:lnTo>
                    <a:pt x="1732102" y="1529188"/>
                  </a:lnTo>
                  <a:cubicBezTo>
                    <a:pt x="1736880" y="1522105"/>
                    <a:pt x="1741658" y="1515021"/>
                    <a:pt x="1746521" y="1508022"/>
                  </a:cubicBezTo>
                  <a:close/>
                  <a:moveTo>
                    <a:pt x="1724850" y="1537382"/>
                  </a:moveTo>
                  <a:lnTo>
                    <a:pt x="1717940" y="1549160"/>
                  </a:lnTo>
                  <a:cubicBezTo>
                    <a:pt x="1719220" y="1545917"/>
                    <a:pt x="1720499" y="1542673"/>
                    <a:pt x="1721779" y="1539345"/>
                  </a:cubicBezTo>
                  <a:cubicBezTo>
                    <a:pt x="1722803" y="1538662"/>
                    <a:pt x="1723827" y="1537979"/>
                    <a:pt x="1724850" y="1537382"/>
                  </a:cubicBezTo>
                  <a:close/>
                  <a:moveTo>
                    <a:pt x="1751555" y="1500682"/>
                  </a:moveTo>
                  <a:cubicBezTo>
                    <a:pt x="1752323" y="1499572"/>
                    <a:pt x="1753090" y="1498463"/>
                    <a:pt x="1753859" y="1497353"/>
                  </a:cubicBezTo>
                  <a:cubicBezTo>
                    <a:pt x="1753602" y="1498207"/>
                    <a:pt x="1753261" y="1499060"/>
                    <a:pt x="1753005" y="1499914"/>
                  </a:cubicBezTo>
                  <a:cubicBezTo>
                    <a:pt x="1752579" y="1500170"/>
                    <a:pt x="1752067" y="1500426"/>
                    <a:pt x="1751640" y="1500597"/>
                  </a:cubicBezTo>
                  <a:close/>
                  <a:moveTo>
                    <a:pt x="1744559" y="1504267"/>
                  </a:moveTo>
                  <a:cubicBezTo>
                    <a:pt x="1740805" y="1506229"/>
                    <a:pt x="1736965" y="1508107"/>
                    <a:pt x="1733211" y="1510070"/>
                  </a:cubicBezTo>
                  <a:cubicBezTo>
                    <a:pt x="1735344" y="1504608"/>
                    <a:pt x="1737477" y="1499060"/>
                    <a:pt x="1739610" y="1493598"/>
                  </a:cubicBezTo>
                  <a:cubicBezTo>
                    <a:pt x="1741743" y="1490696"/>
                    <a:pt x="1743791" y="1487709"/>
                    <a:pt x="1745924" y="1484807"/>
                  </a:cubicBezTo>
                  <a:lnTo>
                    <a:pt x="1761708" y="1474480"/>
                  </a:lnTo>
                  <a:cubicBezTo>
                    <a:pt x="1761196" y="1475845"/>
                    <a:pt x="1760769" y="1477211"/>
                    <a:pt x="1760257" y="1478577"/>
                  </a:cubicBezTo>
                  <a:cubicBezTo>
                    <a:pt x="1754968" y="1487111"/>
                    <a:pt x="1749678" y="1495646"/>
                    <a:pt x="1744473" y="1504267"/>
                  </a:cubicBezTo>
                  <a:close/>
                  <a:moveTo>
                    <a:pt x="1780819" y="1423783"/>
                  </a:moveTo>
                  <a:cubicBezTo>
                    <a:pt x="1779709" y="1425319"/>
                    <a:pt x="1778600" y="1426770"/>
                    <a:pt x="1777576" y="1428306"/>
                  </a:cubicBezTo>
                  <a:lnTo>
                    <a:pt x="1777576" y="1428306"/>
                  </a:lnTo>
                  <a:cubicBezTo>
                    <a:pt x="1777576" y="1428306"/>
                    <a:pt x="1777491" y="1428477"/>
                    <a:pt x="1777491" y="1428477"/>
                  </a:cubicBezTo>
                  <a:lnTo>
                    <a:pt x="1777491" y="1428648"/>
                  </a:lnTo>
                  <a:cubicBezTo>
                    <a:pt x="1777491" y="1428648"/>
                    <a:pt x="1777406" y="1428648"/>
                    <a:pt x="1777406" y="1428648"/>
                  </a:cubicBezTo>
                  <a:cubicBezTo>
                    <a:pt x="1775358" y="1431806"/>
                    <a:pt x="1773396" y="1434878"/>
                    <a:pt x="1771348" y="1438036"/>
                  </a:cubicBezTo>
                  <a:lnTo>
                    <a:pt x="1756247" y="1447083"/>
                  </a:lnTo>
                  <a:cubicBezTo>
                    <a:pt x="1757356" y="1443840"/>
                    <a:pt x="1758380" y="1440511"/>
                    <a:pt x="1759489" y="1437268"/>
                  </a:cubicBezTo>
                  <a:cubicBezTo>
                    <a:pt x="1766656" y="1432659"/>
                    <a:pt x="1773823" y="1428050"/>
                    <a:pt x="1780989" y="1423356"/>
                  </a:cubicBezTo>
                  <a:cubicBezTo>
                    <a:pt x="1780989" y="1423442"/>
                    <a:pt x="1780904" y="1423612"/>
                    <a:pt x="1780819" y="1423698"/>
                  </a:cubicBezTo>
                  <a:close/>
                  <a:moveTo>
                    <a:pt x="1748057" y="1451948"/>
                  </a:moveTo>
                  <a:cubicBezTo>
                    <a:pt x="1743620" y="1454594"/>
                    <a:pt x="1739184" y="1457239"/>
                    <a:pt x="1734662" y="1459885"/>
                  </a:cubicBezTo>
                  <a:cubicBezTo>
                    <a:pt x="1735686" y="1457581"/>
                    <a:pt x="1736795" y="1455362"/>
                    <a:pt x="1737819" y="1453057"/>
                  </a:cubicBezTo>
                  <a:lnTo>
                    <a:pt x="1737819" y="1453057"/>
                  </a:lnTo>
                  <a:cubicBezTo>
                    <a:pt x="1737819" y="1453057"/>
                    <a:pt x="1737819" y="1453057"/>
                    <a:pt x="1737819" y="1453057"/>
                  </a:cubicBezTo>
                  <a:lnTo>
                    <a:pt x="1737819" y="1453057"/>
                  </a:lnTo>
                  <a:cubicBezTo>
                    <a:pt x="1737819" y="1453057"/>
                    <a:pt x="1737819" y="1453057"/>
                    <a:pt x="1737819" y="1453057"/>
                  </a:cubicBezTo>
                  <a:cubicBezTo>
                    <a:pt x="1738160" y="1452204"/>
                    <a:pt x="1738501" y="1451265"/>
                    <a:pt x="1738928" y="1450412"/>
                  </a:cubicBezTo>
                  <a:cubicBezTo>
                    <a:pt x="1743194" y="1447680"/>
                    <a:pt x="1747545" y="1444949"/>
                    <a:pt x="1751811" y="1442218"/>
                  </a:cubicBezTo>
                  <a:cubicBezTo>
                    <a:pt x="1750531" y="1445461"/>
                    <a:pt x="1749251" y="1448790"/>
                    <a:pt x="1747972" y="1452033"/>
                  </a:cubicBezTo>
                  <a:close/>
                  <a:moveTo>
                    <a:pt x="1715551" y="1455362"/>
                  </a:moveTo>
                  <a:lnTo>
                    <a:pt x="1715551" y="1455362"/>
                  </a:lnTo>
                  <a:cubicBezTo>
                    <a:pt x="1715551" y="1455362"/>
                    <a:pt x="1715551" y="1455362"/>
                    <a:pt x="1715551" y="1455362"/>
                  </a:cubicBezTo>
                  <a:lnTo>
                    <a:pt x="1715551" y="1455362"/>
                  </a:lnTo>
                  <a:cubicBezTo>
                    <a:pt x="1715551" y="1455362"/>
                    <a:pt x="1715551" y="1455362"/>
                    <a:pt x="1715551" y="1455362"/>
                  </a:cubicBezTo>
                  <a:cubicBezTo>
                    <a:pt x="1718452" y="1448107"/>
                    <a:pt x="1721267" y="1440767"/>
                    <a:pt x="1724082" y="1433427"/>
                  </a:cubicBezTo>
                  <a:cubicBezTo>
                    <a:pt x="1730994" y="1428989"/>
                    <a:pt x="1737904" y="1424551"/>
                    <a:pt x="1744815" y="1420113"/>
                  </a:cubicBezTo>
                  <a:lnTo>
                    <a:pt x="1745241" y="1419857"/>
                  </a:lnTo>
                  <a:cubicBezTo>
                    <a:pt x="1741061" y="1429075"/>
                    <a:pt x="1736965" y="1438207"/>
                    <a:pt x="1732785" y="1447425"/>
                  </a:cubicBezTo>
                  <a:cubicBezTo>
                    <a:pt x="1726642" y="1450924"/>
                    <a:pt x="1720585" y="1454423"/>
                    <a:pt x="1714442" y="1457922"/>
                  </a:cubicBezTo>
                  <a:cubicBezTo>
                    <a:pt x="1714783" y="1457154"/>
                    <a:pt x="1715124" y="1456301"/>
                    <a:pt x="1715466" y="1455532"/>
                  </a:cubicBezTo>
                  <a:close/>
                  <a:moveTo>
                    <a:pt x="1700108" y="1381450"/>
                  </a:moveTo>
                  <a:cubicBezTo>
                    <a:pt x="1704118" y="1371976"/>
                    <a:pt x="1708043" y="1362417"/>
                    <a:pt x="1711968" y="1352944"/>
                  </a:cubicBezTo>
                  <a:lnTo>
                    <a:pt x="1716916" y="1340824"/>
                  </a:lnTo>
                  <a:cubicBezTo>
                    <a:pt x="1723571" y="1336557"/>
                    <a:pt x="1730140" y="1332204"/>
                    <a:pt x="1736795" y="1327937"/>
                  </a:cubicBezTo>
                  <a:cubicBezTo>
                    <a:pt x="1735942" y="1334167"/>
                    <a:pt x="1735089" y="1340312"/>
                    <a:pt x="1734235" y="1346543"/>
                  </a:cubicBezTo>
                  <a:lnTo>
                    <a:pt x="1729543" y="1351578"/>
                  </a:lnTo>
                  <a:lnTo>
                    <a:pt x="1734235" y="1338947"/>
                  </a:lnTo>
                  <a:cubicBezTo>
                    <a:pt x="1734235" y="1338947"/>
                    <a:pt x="1733979" y="1338690"/>
                    <a:pt x="1733979" y="1338861"/>
                  </a:cubicBezTo>
                  <a:lnTo>
                    <a:pt x="1727581" y="1353712"/>
                  </a:lnTo>
                  <a:lnTo>
                    <a:pt x="1726130" y="1355248"/>
                  </a:lnTo>
                  <a:cubicBezTo>
                    <a:pt x="1726130" y="1355248"/>
                    <a:pt x="1726215" y="1355504"/>
                    <a:pt x="1726301" y="1355419"/>
                  </a:cubicBezTo>
                  <a:lnTo>
                    <a:pt x="1727154" y="1354651"/>
                  </a:lnTo>
                  <a:lnTo>
                    <a:pt x="1720585" y="1370014"/>
                  </a:lnTo>
                  <a:cubicBezTo>
                    <a:pt x="1719561" y="1372403"/>
                    <a:pt x="1718452" y="1374793"/>
                    <a:pt x="1717428" y="1377097"/>
                  </a:cubicBezTo>
                  <a:cubicBezTo>
                    <a:pt x="1711285" y="1380340"/>
                    <a:pt x="1705228" y="1383669"/>
                    <a:pt x="1699085" y="1386912"/>
                  </a:cubicBezTo>
                  <a:lnTo>
                    <a:pt x="1700108" y="1381450"/>
                  </a:lnTo>
                  <a:close/>
                  <a:moveTo>
                    <a:pt x="1772628" y="1237467"/>
                  </a:moveTo>
                  <a:lnTo>
                    <a:pt x="1772372" y="1237467"/>
                  </a:lnTo>
                  <a:cubicBezTo>
                    <a:pt x="1772458" y="1236102"/>
                    <a:pt x="1772628" y="1234736"/>
                    <a:pt x="1772799" y="1233371"/>
                  </a:cubicBezTo>
                  <a:lnTo>
                    <a:pt x="1777576" y="1220824"/>
                  </a:lnTo>
                  <a:cubicBezTo>
                    <a:pt x="1779539" y="1219118"/>
                    <a:pt x="1781501" y="1217496"/>
                    <a:pt x="1783378" y="1215789"/>
                  </a:cubicBezTo>
                  <a:cubicBezTo>
                    <a:pt x="1782184" y="1224324"/>
                    <a:pt x="1780989" y="1232773"/>
                    <a:pt x="1779795" y="1241308"/>
                  </a:cubicBezTo>
                  <a:lnTo>
                    <a:pt x="1771604" y="1245917"/>
                  </a:lnTo>
                  <a:cubicBezTo>
                    <a:pt x="1771860" y="1243186"/>
                    <a:pt x="1772116" y="1240540"/>
                    <a:pt x="1772372" y="1237809"/>
                  </a:cubicBezTo>
                  <a:lnTo>
                    <a:pt x="1772628" y="1237809"/>
                  </a:lnTo>
                  <a:cubicBezTo>
                    <a:pt x="1772628" y="1237809"/>
                    <a:pt x="1772799" y="1237553"/>
                    <a:pt x="1772628" y="1237553"/>
                  </a:cubicBezTo>
                  <a:close/>
                  <a:moveTo>
                    <a:pt x="1766144" y="1236785"/>
                  </a:moveTo>
                  <a:lnTo>
                    <a:pt x="1759745" y="1236102"/>
                  </a:lnTo>
                  <a:lnTo>
                    <a:pt x="1763243" y="1233029"/>
                  </a:lnTo>
                  <a:cubicBezTo>
                    <a:pt x="1764523" y="1231920"/>
                    <a:pt x="1765803" y="1230810"/>
                    <a:pt x="1767083" y="1229701"/>
                  </a:cubicBezTo>
                  <a:cubicBezTo>
                    <a:pt x="1766741" y="1232005"/>
                    <a:pt x="1766485" y="1234395"/>
                    <a:pt x="1766144" y="1236699"/>
                  </a:cubicBezTo>
                  <a:close/>
                  <a:moveTo>
                    <a:pt x="1773567" y="1224153"/>
                  </a:moveTo>
                  <a:cubicBezTo>
                    <a:pt x="1774334" y="1223470"/>
                    <a:pt x="1775188" y="1222787"/>
                    <a:pt x="1775955" y="1222105"/>
                  </a:cubicBezTo>
                  <a:lnTo>
                    <a:pt x="1772884" y="1231493"/>
                  </a:lnTo>
                  <a:cubicBezTo>
                    <a:pt x="1773140" y="1229018"/>
                    <a:pt x="1773311" y="1226628"/>
                    <a:pt x="1773567" y="1224153"/>
                  </a:cubicBezTo>
                  <a:close/>
                  <a:moveTo>
                    <a:pt x="1803769" y="1106628"/>
                  </a:moveTo>
                  <a:cubicBezTo>
                    <a:pt x="1805902" y="1105945"/>
                    <a:pt x="1808035" y="1105177"/>
                    <a:pt x="1810168" y="1104494"/>
                  </a:cubicBezTo>
                  <a:cubicBezTo>
                    <a:pt x="1807182" y="1107396"/>
                    <a:pt x="1804110" y="1110298"/>
                    <a:pt x="1801124" y="1113200"/>
                  </a:cubicBezTo>
                  <a:cubicBezTo>
                    <a:pt x="1801977" y="1110981"/>
                    <a:pt x="1802831" y="1108762"/>
                    <a:pt x="1803769" y="1106628"/>
                  </a:cubicBezTo>
                  <a:close/>
                  <a:moveTo>
                    <a:pt x="1797967" y="1121308"/>
                  </a:moveTo>
                  <a:cubicBezTo>
                    <a:pt x="1798138" y="1120796"/>
                    <a:pt x="1798394" y="1120369"/>
                    <a:pt x="1798565" y="1119857"/>
                  </a:cubicBezTo>
                  <a:cubicBezTo>
                    <a:pt x="1804025" y="1115504"/>
                    <a:pt x="1809400" y="1111152"/>
                    <a:pt x="1814860" y="1106714"/>
                  </a:cubicBezTo>
                  <a:cubicBezTo>
                    <a:pt x="1812215" y="1114224"/>
                    <a:pt x="1809570" y="1121735"/>
                    <a:pt x="1806926" y="1129331"/>
                  </a:cubicBezTo>
                  <a:cubicBezTo>
                    <a:pt x="1803257" y="1133086"/>
                    <a:pt x="1799674" y="1136756"/>
                    <a:pt x="1796090" y="1140511"/>
                  </a:cubicBezTo>
                  <a:lnTo>
                    <a:pt x="1797967" y="1121308"/>
                  </a:lnTo>
                  <a:close/>
                  <a:moveTo>
                    <a:pt x="1793957" y="1142731"/>
                  </a:moveTo>
                  <a:cubicBezTo>
                    <a:pt x="1791483" y="1145376"/>
                    <a:pt x="1788924" y="1147937"/>
                    <a:pt x="1786450" y="1150583"/>
                  </a:cubicBezTo>
                  <a:cubicBezTo>
                    <a:pt x="1789777" y="1142048"/>
                    <a:pt x="1793104" y="1133513"/>
                    <a:pt x="1796517" y="1124978"/>
                  </a:cubicBezTo>
                  <a:lnTo>
                    <a:pt x="1793957" y="1142731"/>
                  </a:lnTo>
                  <a:close/>
                  <a:moveTo>
                    <a:pt x="1803854" y="1138378"/>
                  </a:moveTo>
                  <a:cubicBezTo>
                    <a:pt x="1800356" y="1148705"/>
                    <a:pt x="1796858" y="1159032"/>
                    <a:pt x="1793360" y="1169359"/>
                  </a:cubicBezTo>
                  <a:cubicBezTo>
                    <a:pt x="1794128" y="1161593"/>
                    <a:pt x="1794811" y="1153740"/>
                    <a:pt x="1795578" y="1145974"/>
                  </a:cubicBezTo>
                  <a:lnTo>
                    <a:pt x="1795578" y="1145974"/>
                  </a:lnTo>
                  <a:cubicBezTo>
                    <a:pt x="1798309" y="1143328"/>
                    <a:pt x="1801039" y="1140853"/>
                    <a:pt x="1803854" y="1138378"/>
                  </a:cubicBezTo>
                  <a:close/>
                  <a:moveTo>
                    <a:pt x="1793275" y="1179430"/>
                  </a:moveTo>
                  <a:cubicBezTo>
                    <a:pt x="1798565" y="1175163"/>
                    <a:pt x="1803769" y="1170810"/>
                    <a:pt x="1808973" y="1166457"/>
                  </a:cubicBezTo>
                  <a:cubicBezTo>
                    <a:pt x="1805987" y="1175590"/>
                    <a:pt x="1803001" y="1184807"/>
                    <a:pt x="1800100" y="1194025"/>
                  </a:cubicBezTo>
                  <a:cubicBezTo>
                    <a:pt x="1796773" y="1197268"/>
                    <a:pt x="1793445" y="1200511"/>
                    <a:pt x="1790203" y="1203755"/>
                  </a:cubicBezTo>
                  <a:cubicBezTo>
                    <a:pt x="1790203" y="1203072"/>
                    <a:pt x="1790374" y="1202389"/>
                    <a:pt x="1790374" y="1201706"/>
                  </a:cubicBezTo>
                  <a:cubicBezTo>
                    <a:pt x="1791654" y="1200938"/>
                    <a:pt x="1792933" y="1200170"/>
                    <a:pt x="1794128" y="1199402"/>
                  </a:cubicBezTo>
                  <a:cubicBezTo>
                    <a:pt x="1794299" y="1199317"/>
                    <a:pt x="1794128" y="1199060"/>
                    <a:pt x="1793957" y="1199146"/>
                  </a:cubicBezTo>
                  <a:cubicBezTo>
                    <a:pt x="1792763" y="1199829"/>
                    <a:pt x="1791569" y="1200511"/>
                    <a:pt x="1790374" y="1201109"/>
                  </a:cubicBezTo>
                  <a:cubicBezTo>
                    <a:pt x="1790971" y="1194878"/>
                    <a:pt x="1791569" y="1188648"/>
                    <a:pt x="1792166" y="1182418"/>
                  </a:cubicBezTo>
                  <a:cubicBezTo>
                    <a:pt x="1792507" y="1181479"/>
                    <a:pt x="1792933" y="1180454"/>
                    <a:pt x="1793275" y="1179516"/>
                  </a:cubicBezTo>
                  <a:close/>
                  <a:moveTo>
                    <a:pt x="1808632" y="1181308"/>
                  </a:moveTo>
                  <a:cubicBezTo>
                    <a:pt x="1808376" y="1183015"/>
                    <a:pt x="1808120" y="1184722"/>
                    <a:pt x="1807864" y="1186429"/>
                  </a:cubicBezTo>
                  <a:cubicBezTo>
                    <a:pt x="1807267" y="1187026"/>
                    <a:pt x="1806585" y="1187624"/>
                    <a:pt x="1805987" y="1188221"/>
                  </a:cubicBezTo>
                  <a:cubicBezTo>
                    <a:pt x="1806840" y="1185917"/>
                    <a:pt x="1807779" y="1183612"/>
                    <a:pt x="1808632" y="1181308"/>
                  </a:cubicBezTo>
                  <a:close/>
                  <a:moveTo>
                    <a:pt x="1792763" y="1216642"/>
                  </a:moveTo>
                  <a:lnTo>
                    <a:pt x="1787217" y="1233712"/>
                  </a:lnTo>
                  <a:cubicBezTo>
                    <a:pt x="1787985" y="1226031"/>
                    <a:pt x="1788753" y="1218349"/>
                    <a:pt x="1789521" y="1210668"/>
                  </a:cubicBezTo>
                  <a:cubicBezTo>
                    <a:pt x="1791910" y="1208620"/>
                    <a:pt x="1794384" y="1206486"/>
                    <a:pt x="1796773" y="1204437"/>
                  </a:cubicBezTo>
                  <a:cubicBezTo>
                    <a:pt x="1795493" y="1208534"/>
                    <a:pt x="1794128" y="1212631"/>
                    <a:pt x="1792849" y="1216728"/>
                  </a:cubicBezTo>
                  <a:close/>
                  <a:moveTo>
                    <a:pt x="1778430" y="1251123"/>
                  </a:moveTo>
                  <a:cubicBezTo>
                    <a:pt x="1778430" y="1251123"/>
                    <a:pt x="1778430" y="1251123"/>
                    <a:pt x="1778430" y="1251123"/>
                  </a:cubicBezTo>
                  <a:cubicBezTo>
                    <a:pt x="1778430" y="1251208"/>
                    <a:pt x="1778430" y="1251294"/>
                    <a:pt x="1778430" y="1251379"/>
                  </a:cubicBezTo>
                  <a:cubicBezTo>
                    <a:pt x="1778430" y="1251464"/>
                    <a:pt x="1778430" y="1251550"/>
                    <a:pt x="1778430" y="1251635"/>
                  </a:cubicBezTo>
                  <a:cubicBezTo>
                    <a:pt x="1778430" y="1251635"/>
                    <a:pt x="1778430" y="1251635"/>
                    <a:pt x="1778430" y="1251635"/>
                  </a:cubicBezTo>
                  <a:cubicBezTo>
                    <a:pt x="1777833" y="1257524"/>
                    <a:pt x="1777235" y="1263498"/>
                    <a:pt x="1776638" y="1269387"/>
                  </a:cubicBezTo>
                  <a:lnTo>
                    <a:pt x="1776041" y="1269729"/>
                  </a:lnTo>
                  <a:cubicBezTo>
                    <a:pt x="1773481" y="1271094"/>
                    <a:pt x="1771007" y="1272545"/>
                    <a:pt x="1768447" y="1273911"/>
                  </a:cubicBezTo>
                  <a:cubicBezTo>
                    <a:pt x="1769130" y="1268620"/>
                    <a:pt x="1769898" y="1263243"/>
                    <a:pt x="1770580" y="1257951"/>
                  </a:cubicBezTo>
                  <a:lnTo>
                    <a:pt x="1770580" y="1257951"/>
                  </a:lnTo>
                  <a:cubicBezTo>
                    <a:pt x="1770580" y="1257951"/>
                    <a:pt x="1770580" y="1257780"/>
                    <a:pt x="1770580" y="1257780"/>
                  </a:cubicBezTo>
                  <a:lnTo>
                    <a:pt x="1770580" y="1257780"/>
                  </a:lnTo>
                  <a:cubicBezTo>
                    <a:pt x="1770666" y="1256841"/>
                    <a:pt x="1770751" y="1255903"/>
                    <a:pt x="1770837" y="1254964"/>
                  </a:cubicBezTo>
                  <a:cubicBezTo>
                    <a:pt x="1773567" y="1252489"/>
                    <a:pt x="1776297" y="1249928"/>
                    <a:pt x="1779027" y="1247453"/>
                  </a:cubicBezTo>
                  <a:cubicBezTo>
                    <a:pt x="1778856" y="1248648"/>
                    <a:pt x="1778686" y="1249843"/>
                    <a:pt x="1778515" y="1251038"/>
                  </a:cubicBezTo>
                  <a:close/>
                  <a:moveTo>
                    <a:pt x="1771519" y="1275362"/>
                  </a:moveTo>
                  <a:lnTo>
                    <a:pt x="1770922" y="1275362"/>
                  </a:lnTo>
                  <a:cubicBezTo>
                    <a:pt x="1771519" y="1274850"/>
                    <a:pt x="1772201" y="1274509"/>
                    <a:pt x="1772799" y="1274082"/>
                  </a:cubicBezTo>
                  <a:cubicBezTo>
                    <a:pt x="1772372" y="1274509"/>
                    <a:pt x="1771946" y="1274935"/>
                    <a:pt x="1771519" y="1275362"/>
                  </a:cubicBezTo>
                  <a:close/>
                  <a:moveTo>
                    <a:pt x="1768959" y="1276471"/>
                  </a:moveTo>
                  <a:cubicBezTo>
                    <a:pt x="1769386" y="1276471"/>
                    <a:pt x="1769813" y="1276557"/>
                    <a:pt x="1770239" y="1276642"/>
                  </a:cubicBezTo>
                  <a:cubicBezTo>
                    <a:pt x="1769386" y="1277496"/>
                    <a:pt x="1768533" y="1278264"/>
                    <a:pt x="1767765" y="1279117"/>
                  </a:cubicBezTo>
                  <a:cubicBezTo>
                    <a:pt x="1767850" y="1278434"/>
                    <a:pt x="1767936" y="1277752"/>
                    <a:pt x="1768021" y="1277069"/>
                  </a:cubicBezTo>
                  <a:cubicBezTo>
                    <a:pt x="1768362" y="1276898"/>
                    <a:pt x="1768618" y="1276642"/>
                    <a:pt x="1768959" y="1276471"/>
                  </a:cubicBezTo>
                  <a:close/>
                  <a:moveTo>
                    <a:pt x="1775529" y="1277240"/>
                  </a:moveTo>
                  <a:cubicBezTo>
                    <a:pt x="1775529" y="1277240"/>
                    <a:pt x="1775700" y="1277240"/>
                    <a:pt x="1775785" y="1277240"/>
                  </a:cubicBezTo>
                  <a:cubicBezTo>
                    <a:pt x="1775017" y="1285263"/>
                    <a:pt x="1774164" y="1293285"/>
                    <a:pt x="1773396" y="1301308"/>
                  </a:cubicBezTo>
                  <a:cubicBezTo>
                    <a:pt x="1770239" y="1303186"/>
                    <a:pt x="1767083" y="1304978"/>
                    <a:pt x="1763926" y="1306856"/>
                  </a:cubicBezTo>
                  <a:cubicBezTo>
                    <a:pt x="1764950" y="1299430"/>
                    <a:pt x="1765973" y="1292005"/>
                    <a:pt x="1766997" y="1284580"/>
                  </a:cubicBezTo>
                  <a:cubicBezTo>
                    <a:pt x="1769813" y="1282105"/>
                    <a:pt x="1772628" y="1279629"/>
                    <a:pt x="1775529" y="1277154"/>
                  </a:cubicBezTo>
                  <a:close/>
                  <a:moveTo>
                    <a:pt x="1783890" y="1263157"/>
                  </a:moveTo>
                  <a:cubicBezTo>
                    <a:pt x="1784402" y="1259573"/>
                    <a:pt x="1784914" y="1255903"/>
                    <a:pt x="1785426" y="1252318"/>
                  </a:cubicBezTo>
                  <a:lnTo>
                    <a:pt x="1785426" y="1252318"/>
                  </a:lnTo>
                  <a:cubicBezTo>
                    <a:pt x="1785426" y="1252318"/>
                    <a:pt x="1785426" y="1252318"/>
                    <a:pt x="1785426" y="1252318"/>
                  </a:cubicBezTo>
                  <a:cubicBezTo>
                    <a:pt x="1785426" y="1252318"/>
                    <a:pt x="1785426" y="1252318"/>
                    <a:pt x="1785426" y="1252318"/>
                  </a:cubicBezTo>
                  <a:cubicBezTo>
                    <a:pt x="1785426" y="1252318"/>
                    <a:pt x="1785426" y="1252318"/>
                    <a:pt x="1785426" y="1252318"/>
                  </a:cubicBezTo>
                  <a:cubicBezTo>
                    <a:pt x="1785853" y="1248477"/>
                    <a:pt x="1786194" y="1244637"/>
                    <a:pt x="1786620" y="1240710"/>
                  </a:cubicBezTo>
                  <a:cubicBezTo>
                    <a:pt x="1789009" y="1238577"/>
                    <a:pt x="1791312" y="1236358"/>
                    <a:pt x="1793702" y="1234224"/>
                  </a:cubicBezTo>
                  <a:lnTo>
                    <a:pt x="1793957" y="1234054"/>
                  </a:lnTo>
                  <a:cubicBezTo>
                    <a:pt x="1791739" y="1240625"/>
                    <a:pt x="1789521" y="1247197"/>
                    <a:pt x="1787388" y="1253769"/>
                  </a:cubicBezTo>
                  <a:lnTo>
                    <a:pt x="1784317" y="1262901"/>
                  </a:lnTo>
                  <a:cubicBezTo>
                    <a:pt x="1784317" y="1262901"/>
                    <a:pt x="1784061" y="1263157"/>
                    <a:pt x="1783975" y="1263243"/>
                  </a:cubicBezTo>
                  <a:close/>
                  <a:moveTo>
                    <a:pt x="1785853" y="1198975"/>
                  </a:moveTo>
                  <a:cubicBezTo>
                    <a:pt x="1785596" y="1200682"/>
                    <a:pt x="1785341" y="1202389"/>
                    <a:pt x="1785084" y="1204011"/>
                  </a:cubicBezTo>
                  <a:cubicBezTo>
                    <a:pt x="1784573" y="1204267"/>
                    <a:pt x="1784061" y="1204523"/>
                    <a:pt x="1783634" y="1204864"/>
                  </a:cubicBezTo>
                  <a:lnTo>
                    <a:pt x="1785853" y="1198975"/>
                  </a:lnTo>
                  <a:close/>
                  <a:moveTo>
                    <a:pt x="1784999" y="1204949"/>
                  </a:moveTo>
                  <a:cubicBezTo>
                    <a:pt x="1784743" y="1206486"/>
                    <a:pt x="1784573" y="1208022"/>
                    <a:pt x="1784317" y="1209558"/>
                  </a:cubicBezTo>
                  <a:cubicBezTo>
                    <a:pt x="1783037" y="1210839"/>
                    <a:pt x="1781672" y="1212119"/>
                    <a:pt x="1780392" y="1213399"/>
                  </a:cubicBezTo>
                  <a:lnTo>
                    <a:pt x="1783122" y="1206059"/>
                  </a:lnTo>
                  <a:cubicBezTo>
                    <a:pt x="1783720" y="1205718"/>
                    <a:pt x="1784317" y="1205291"/>
                    <a:pt x="1784914" y="1204949"/>
                  </a:cubicBezTo>
                  <a:close/>
                  <a:moveTo>
                    <a:pt x="1778003" y="1243698"/>
                  </a:moveTo>
                  <a:cubicBezTo>
                    <a:pt x="1775700" y="1246087"/>
                    <a:pt x="1773481" y="1248477"/>
                    <a:pt x="1771178" y="1250952"/>
                  </a:cubicBezTo>
                  <a:cubicBezTo>
                    <a:pt x="1771263" y="1249843"/>
                    <a:pt x="1771348" y="1248819"/>
                    <a:pt x="1771519" y="1247709"/>
                  </a:cubicBezTo>
                  <a:lnTo>
                    <a:pt x="1778003" y="1243698"/>
                  </a:lnTo>
                  <a:close/>
                  <a:moveTo>
                    <a:pt x="1762049" y="1273740"/>
                  </a:moveTo>
                  <a:cubicBezTo>
                    <a:pt x="1760342" y="1273484"/>
                    <a:pt x="1758722" y="1273228"/>
                    <a:pt x="1757015" y="1272887"/>
                  </a:cubicBezTo>
                  <a:cubicBezTo>
                    <a:pt x="1755394" y="1272631"/>
                    <a:pt x="1753773" y="1272375"/>
                    <a:pt x="1752152" y="1272119"/>
                  </a:cubicBezTo>
                  <a:lnTo>
                    <a:pt x="1763158" y="1261962"/>
                  </a:lnTo>
                  <a:cubicBezTo>
                    <a:pt x="1762817" y="1265888"/>
                    <a:pt x="1762390" y="1269729"/>
                    <a:pt x="1762049" y="1273655"/>
                  </a:cubicBezTo>
                  <a:close/>
                  <a:moveTo>
                    <a:pt x="1750787" y="1274338"/>
                  </a:moveTo>
                  <a:cubicBezTo>
                    <a:pt x="1752664" y="1274509"/>
                    <a:pt x="1754626" y="1274764"/>
                    <a:pt x="1756589" y="1274935"/>
                  </a:cubicBezTo>
                  <a:cubicBezTo>
                    <a:pt x="1758380" y="1275106"/>
                    <a:pt x="1760172" y="1275362"/>
                    <a:pt x="1761878" y="1275533"/>
                  </a:cubicBezTo>
                  <a:cubicBezTo>
                    <a:pt x="1761878" y="1276216"/>
                    <a:pt x="1761708" y="1276898"/>
                    <a:pt x="1761708" y="1277666"/>
                  </a:cubicBezTo>
                  <a:cubicBezTo>
                    <a:pt x="1757527" y="1279971"/>
                    <a:pt x="1753261" y="1282361"/>
                    <a:pt x="1749081" y="1284665"/>
                  </a:cubicBezTo>
                  <a:cubicBezTo>
                    <a:pt x="1749678" y="1281251"/>
                    <a:pt x="1750275" y="1277752"/>
                    <a:pt x="1750872" y="1274252"/>
                  </a:cubicBezTo>
                  <a:close/>
                  <a:moveTo>
                    <a:pt x="1761367" y="1281166"/>
                  </a:moveTo>
                  <a:cubicBezTo>
                    <a:pt x="1761196" y="1282787"/>
                    <a:pt x="1761110" y="1284323"/>
                    <a:pt x="1760940" y="1285945"/>
                  </a:cubicBezTo>
                  <a:cubicBezTo>
                    <a:pt x="1757186" y="1289615"/>
                    <a:pt x="1753432" y="1293370"/>
                    <a:pt x="1749678" y="1297041"/>
                  </a:cubicBezTo>
                  <a:lnTo>
                    <a:pt x="1746351" y="1300369"/>
                  </a:lnTo>
                  <a:cubicBezTo>
                    <a:pt x="1747033" y="1296699"/>
                    <a:pt x="1747630" y="1292944"/>
                    <a:pt x="1748313" y="1289274"/>
                  </a:cubicBezTo>
                  <a:cubicBezTo>
                    <a:pt x="1752664" y="1286543"/>
                    <a:pt x="1757015" y="1283897"/>
                    <a:pt x="1761367" y="1281166"/>
                  </a:cubicBezTo>
                  <a:close/>
                  <a:moveTo>
                    <a:pt x="1750958" y="1298662"/>
                  </a:moveTo>
                  <a:cubicBezTo>
                    <a:pt x="1754114" y="1295846"/>
                    <a:pt x="1757356" y="1293115"/>
                    <a:pt x="1760513" y="1290298"/>
                  </a:cubicBezTo>
                  <a:cubicBezTo>
                    <a:pt x="1759916" y="1296870"/>
                    <a:pt x="1759318" y="1303442"/>
                    <a:pt x="1758722" y="1309928"/>
                  </a:cubicBezTo>
                  <a:cubicBezTo>
                    <a:pt x="1753432" y="1313001"/>
                    <a:pt x="1748142" y="1316159"/>
                    <a:pt x="1742852" y="1319317"/>
                  </a:cubicBezTo>
                  <a:cubicBezTo>
                    <a:pt x="1743876" y="1313940"/>
                    <a:pt x="1744815" y="1308563"/>
                    <a:pt x="1745839" y="1303100"/>
                  </a:cubicBezTo>
                  <a:lnTo>
                    <a:pt x="1750958" y="1298577"/>
                  </a:lnTo>
                  <a:close/>
                  <a:moveTo>
                    <a:pt x="1758380" y="1314110"/>
                  </a:moveTo>
                  <a:cubicBezTo>
                    <a:pt x="1758124" y="1316671"/>
                    <a:pt x="1757954" y="1319231"/>
                    <a:pt x="1757697" y="1321706"/>
                  </a:cubicBezTo>
                  <a:cubicBezTo>
                    <a:pt x="1754029" y="1325632"/>
                    <a:pt x="1750360" y="1329558"/>
                    <a:pt x="1746692" y="1333570"/>
                  </a:cubicBezTo>
                  <a:lnTo>
                    <a:pt x="1738416" y="1342361"/>
                  </a:lnTo>
                  <a:cubicBezTo>
                    <a:pt x="1739610" y="1336557"/>
                    <a:pt x="1740719" y="1330668"/>
                    <a:pt x="1741829" y="1324864"/>
                  </a:cubicBezTo>
                  <a:cubicBezTo>
                    <a:pt x="1747374" y="1321279"/>
                    <a:pt x="1752920" y="1317695"/>
                    <a:pt x="1758466" y="1314110"/>
                  </a:cubicBezTo>
                  <a:close/>
                  <a:moveTo>
                    <a:pt x="1754029" y="1364125"/>
                  </a:moveTo>
                  <a:lnTo>
                    <a:pt x="1753176" y="1373513"/>
                  </a:lnTo>
                  <a:lnTo>
                    <a:pt x="1743364" y="1382645"/>
                  </a:lnTo>
                  <a:cubicBezTo>
                    <a:pt x="1745668" y="1376329"/>
                    <a:pt x="1748057" y="1370099"/>
                    <a:pt x="1750360" y="1363783"/>
                  </a:cubicBezTo>
                  <a:cubicBezTo>
                    <a:pt x="1751640" y="1362930"/>
                    <a:pt x="1753005" y="1362076"/>
                    <a:pt x="1754285" y="1361222"/>
                  </a:cubicBezTo>
                  <a:cubicBezTo>
                    <a:pt x="1754200" y="1362161"/>
                    <a:pt x="1754114" y="1363186"/>
                    <a:pt x="1754029" y="1364125"/>
                  </a:cubicBezTo>
                  <a:close/>
                  <a:moveTo>
                    <a:pt x="1752408" y="1358150"/>
                  </a:moveTo>
                  <a:lnTo>
                    <a:pt x="1755223" y="1350639"/>
                  </a:lnTo>
                  <a:cubicBezTo>
                    <a:pt x="1755053" y="1352773"/>
                    <a:pt x="1754882" y="1354821"/>
                    <a:pt x="1754712" y="1356955"/>
                  </a:cubicBezTo>
                  <a:cubicBezTo>
                    <a:pt x="1753943" y="1357382"/>
                    <a:pt x="1753176" y="1357809"/>
                    <a:pt x="1752493" y="1358235"/>
                  </a:cubicBezTo>
                  <a:close/>
                  <a:moveTo>
                    <a:pt x="1739610" y="1361905"/>
                  </a:moveTo>
                  <a:lnTo>
                    <a:pt x="1754114" y="1349274"/>
                  </a:lnTo>
                  <a:lnTo>
                    <a:pt x="1749678" y="1359601"/>
                  </a:lnTo>
                  <a:cubicBezTo>
                    <a:pt x="1744132" y="1362674"/>
                    <a:pt x="1738586" y="1365746"/>
                    <a:pt x="1733041" y="1368733"/>
                  </a:cubicBezTo>
                  <a:cubicBezTo>
                    <a:pt x="1733382" y="1367197"/>
                    <a:pt x="1733723" y="1365661"/>
                    <a:pt x="1733979" y="1364125"/>
                  </a:cubicBezTo>
                  <a:cubicBezTo>
                    <a:pt x="1735344" y="1357638"/>
                    <a:pt x="1736624" y="1351066"/>
                    <a:pt x="1737904" y="1344579"/>
                  </a:cubicBezTo>
                  <a:lnTo>
                    <a:pt x="1747972" y="1335020"/>
                  </a:lnTo>
                  <a:cubicBezTo>
                    <a:pt x="1751043" y="1332119"/>
                    <a:pt x="1754200" y="1329217"/>
                    <a:pt x="1757271" y="1326315"/>
                  </a:cubicBezTo>
                  <a:cubicBezTo>
                    <a:pt x="1756674" y="1332716"/>
                    <a:pt x="1756162" y="1339117"/>
                    <a:pt x="1755564" y="1345519"/>
                  </a:cubicBezTo>
                  <a:lnTo>
                    <a:pt x="1739269" y="1361649"/>
                  </a:lnTo>
                  <a:cubicBezTo>
                    <a:pt x="1739269" y="1361649"/>
                    <a:pt x="1739355" y="1361905"/>
                    <a:pt x="1739440" y="1361905"/>
                  </a:cubicBezTo>
                  <a:close/>
                  <a:moveTo>
                    <a:pt x="1722547" y="1371038"/>
                  </a:moveTo>
                  <a:lnTo>
                    <a:pt x="1729287" y="1352858"/>
                  </a:lnTo>
                  <a:lnTo>
                    <a:pt x="1734235" y="1348164"/>
                  </a:lnTo>
                  <a:cubicBezTo>
                    <a:pt x="1733468" y="1353456"/>
                    <a:pt x="1732785" y="1358748"/>
                    <a:pt x="1732017" y="1364039"/>
                  </a:cubicBezTo>
                  <a:lnTo>
                    <a:pt x="1731078" y="1369928"/>
                  </a:lnTo>
                  <a:cubicBezTo>
                    <a:pt x="1727666" y="1371806"/>
                    <a:pt x="1724339" y="1373598"/>
                    <a:pt x="1720926" y="1375391"/>
                  </a:cubicBezTo>
                  <a:cubicBezTo>
                    <a:pt x="1721438" y="1373939"/>
                    <a:pt x="1722035" y="1372488"/>
                    <a:pt x="1722547" y="1371038"/>
                  </a:cubicBezTo>
                  <a:close/>
                  <a:moveTo>
                    <a:pt x="1730055" y="1376585"/>
                  </a:moveTo>
                  <a:lnTo>
                    <a:pt x="1727325" y="1394338"/>
                  </a:lnTo>
                  <a:cubicBezTo>
                    <a:pt x="1721523" y="1397837"/>
                    <a:pt x="1715636" y="1401422"/>
                    <a:pt x="1709835" y="1404921"/>
                  </a:cubicBezTo>
                  <a:cubicBezTo>
                    <a:pt x="1712479" y="1398008"/>
                    <a:pt x="1715039" y="1391180"/>
                    <a:pt x="1717599" y="1384267"/>
                  </a:cubicBezTo>
                  <a:cubicBezTo>
                    <a:pt x="1721779" y="1381792"/>
                    <a:pt x="1725874" y="1379231"/>
                    <a:pt x="1730055" y="1376670"/>
                  </a:cubicBezTo>
                  <a:close/>
                  <a:moveTo>
                    <a:pt x="1727836" y="1393996"/>
                  </a:moveTo>
                  <a:cubicBezTo>
                    <a:pt x="1729116" y="1387851"/>
                    <a:pt x="1730396" y="1381706"/>
                    <a:pt x="1731676" y="1375561"/>
                  </a:cubicBezTo>
                  <a:cubicBezTo>
                    <a:pt x="1736795" y="1372403"/>
                    <a:pt x="1741914" y="1369160"/>
                    <a:pt x="1746948" y="1365916"/>
                  </a:cubicBezTo>
                  <a:cubicBezTo>
                    <a:pt x="1743706" y="1373342"/>
                    <a:pt x="1740464" y="1380852"/>
                    <a:pt x="1737222" y="1388278"/>
                  </a:cubicBezTo>
                  <a:cubicBezTo>
                    <a:pt x="1734065" y="1390156"/>
                    <a:pt x="1730994" y="1392119"/>
                    <a:pt x="1727836" y="1393996"/>
                  </a:cubicBezTo>
                  <a:close/>
                  <a:moveTo>
                    <a:pt x="1743109" y="1383328"/>
                  </a:moveTo>
                  <a:lnTo>
                    <a:pt x="1753005" y="1375305"/>
                  </a:lnTo>
                  <a:lnTo>
                    <a:pt x="1752664" y="1378890"/>
                  </a:lnTo>
                  <a:cubicBezTo>
                    <a:pt x="1749251" y="1381023"/>
                    <a:pt x="1745839" y="1383072"/>
                    <a:pt x="1742340" y="1385205"/>
                  </a:cubicBezTo>
                  <a:cubicBezTo>
                    <a:pt x="1742597" y="1384608"/>
                    <a:pt x="1742767" y="1384011"/>
                    <a:pt x="1743023" y="1383328"/>
                  </a:cubicBezTo>
                  <a:close/>
                  <a:moveTo>
                    <a:pt x="1765547" y="1390241"/>
                  </a:moveTo>
                  <a:lnTo>
                    <a:pt x="1767338" y="1377865"/>
                  </a:lnTo>
                  <a:cubicBezTo>
                    <a:pt x="1767936" y="1376329"/>
                    <a:pt x="1768533" y="1374708"/>
                    <a:pt x="1769045" y="1373171"/>
                  </a:cubicBezTo>
                  <a:cubicBezTo>
                    <a:pt x="1773652" y="1370014"/>
                    <a:pt x="1778174" y="1366770"/>
                    <a:pt x="1782781" y="1363612"/>
                  </a:cubicBezTo>
                  <a:lnTo>
                    <a:pt x="1777235" y="1377780"/>
                  </a:lnTo>
                  <a:cubicBezTo>
                    <a:pt x="1773311" y="1381962"/>
                    <a:pt x="1769471" y="1386059"/>
                    <a:pt x="1765547" y="1390241"/>
                  </a:cubicBezTo>
                  <a:close/>
                  <a:moveTo>
                    <a:pt x="1751469" y="1398008"/>
                  </a:moveTo>
                  <a:lnTo>
                    <a:pt x="1753347" y="1384011"/>
                  </a:lnTo>
                  <a:cubicBezTo>
                    <a:pt x="1757186" y="1381365"/>
                    <a:pt x="1761025" y="1378719"/>
                    <a:pt x="1764864" y="1376073"/>
                  </a:cubicBezTo>
                  <a:cubicBezTo>
                    <a:pt x="1762049" y="1382560"/>
                    <a:pt x="1759234" y="1388961"/>
                    <a:pt x="1756333" y="1395447"/>
                  </a:cubicBezTo>
                  <a:cubicBezTo>
                    <a:pt x="1754712" y="1396301"/>
                    <a:pt x="1753090" y="1397154"/>
                    <a:pt x="1751469" y="1398093"/>
                  </a:cubicBezTo>
                  <a:close/>
                  <a:moveTo>
                    <a:pt x="1765803" y="1382047"/>
                  </a:moveTo>
                  <a:lnTo>
                    <a:pt x="1764950" y="1390839"/>
                  </a:lnTo>
                  <a:cubicBezTo>
                    <a:pt x="1763926" y="1391351"/>
                    <a:pt x="1762902" y="1391948"/>
                    <a:pt x="1761878" y="1392460"/>
                  </a:cubicBezTo>
                  <a:cubicBezTo>
                    <a:pt x="1763158" y="1388961"/>
                    <a:pt x="1764523" y="1385462"/>
                    <a:pt x="1765803" y="1382047"/>
                  </a:cubicBezTo>
                  <a:close/>
                  <a:moveTo>
                    <a:pt x="1754200" y="1378036"/>
                  </a:moveTo>
                  <a:lnTo>
                    <a:pt x="1754712" y="1374025"/>
                  </a:lnTo>
                  <a:lnTo>
                    <a:pt x="1762988" y="1367368"/>
                  </a:lnTo>
                  <a:cubicBezTo>
                    <a:pt x="1764523" y="1366173"/>
                    <a:pt x="1765973" y="1364892"/>
                    <a:pt x="1767509" y="1363698"/>
                  </a:cubicBezTo>
                  <a:lnTo>
                    <a:pt x="1766826" y="1370269"/>
                  </a:lnTo>
                  <a:cubicBezTo>
                    <a:pt x="1762561" y="1372915"/>
                    <a:pt x="1758380" y="1375476"/>
                    <a:pt x="1754114" y="1378122"/>
                  </a:cubicBezTo>
                  <a:close/>
                  <a:moveTo>
                    <a:pt x="1752152" y="1384864"/>
                  </a:moveTo>
                  <a:lnTo>
                    <a:pt x="1750958" y="1398349"/>
                  </a:lnTo>
                  <a:cubicBezTo>
                    <a:pt x="1745327" y="1401336"/>
                    <a:pt x="1739781" y="1404323"/>
                    <a:pt x="1734150" y="1407396"/>
                  </a:cubicBezTo>
                  <a:cubicBezTo>
                    <a:pt x="1735856" y="1402787"/>
                    <a:pt x="1737563" y="1398178"/>
                    <a:pt x="1739269" y="1393570"/>
                  </a:cubicBezTo>
                  <a:cubicBezTo>
                    <a:pt x="1743535" y="1390668"/>
                    <a:pt x="1747886" y="1387851"/>
                    <a:pt x="1752152" y="1384864"/>
                  </a:cubicBezTo>
                  <a:close/>
                  <a:moveTo>
                    <a:pt x="1753432" y="1401934"/>
                  </a:moveTo>
                  <a:cubicBezTo>
                    <a:pt x="1753090" y="1402617"/>
                    <a:pt x="1752835" y="1403385"/>
                    <a:pt x="1752493" y="1404068"/>
                  </a:cubicBezTo>
                  <a:lnTo>
                    <a:pt x="1744047" y="1412944"/>
                  </a:lnTo>
                  <a:cubicBezTo>
                    <a:pt x="1744047" y="1412944"/>
                    <a:pt x="1744218" y="1413200"/>
                    <a:pt x="1744218" y="1413200"/>
                  </a:cubicBezTo>
                  <a:lnTo>
                    <a:pt x="1751214" y="1406713"/>
                  </a:lnTo>
                  <a:cubicBezTo>
                    <a:pt x="1749678" y="1410127"/>
                    <a:pt x="1748142" y="1413456"/>
                    <a:pt x="1746692" y="1416870"/>
                  </a:cubicBezTo>
                  <a:lnTo>
                    <a:pt x="1743961" y="1418406"/>
                  </a:lnTo>
                  <a:cubicBezTo>
                    <a:pt x="1737989" y="1421735"/>
                    <a:pt x="1732102" y="1425063"/>
                    <a:pt x="1726130" y="1428392"/>
                  </a:cubicBezTo>
                  <a:cubicBezTo>
                    <a:pt x="1727752" y="1424124"/>
                    <a:pt x="1729373" y="1419857"/>
                    <a:pt x="1730994" y="1415589"/>
                  </a:cubicBezTo>
                  <a:cubicBezTo>
                    <a:pt x="1738501" y="1411066"/>
                    <a:pt x="1745924" y="1406628"/>
                    <a:pt x="1753347" y="1402105"/>
                  </a:cubicBezTo>
                  <a:close/>
                  <a:moveTo>
                    <a:pt x="1742511" y="1441877"/>
                  </a:moveTo>
                  <a:cubicBezTo>
                    <a:pt x="1746180" y="1432915"/>
                    <a:pt x="1749763" y="1423868"/>
                    <a:pt x="1753261" y="1414822"/>
                  </a:cubicBezTo>
                  <a:lnTo>
                    <a:pt x="1765803" y="1406799"/>
                  </a:lnTo>
                  <a:cubicBezTo>
                    <a:pt x="1762134" y="1416101"/>
                    <a:pt x="1758466" y="1425490"/>
                    <a:pt x="1754797" y="1434793"/>
                  </a:cubicBezTo>
                  <a:cubicBezTo>
                    <a:pt x="1750702" y="1437183"/>
                    <a:pt x="1746606" y="1439487"/>
                    <a:pt x="1742511" y="1441877"/>
                  </a:cubicBezTo>
                  <a:close/>
                  <a:moveTo>
                    <a:pt x="1754114" y="1412602"/>
                  </a:moveTo>
                  <a:cubicBezTo>
                    <a:pt x="1755821" y="1408164"/>
                    <a:pt x="1757527" y="1403726"/>
                    <a:pt x="1759234" y="1399288"/>
                  </a:cubicBezTo>
                  <a:lnTo>
                    <a:pt x="1762219" y="1396557"/>
                  </a:lnTo>
                  <a:cubicBezTo>
                    <a:pt x="1762988" y="1396130"/>
                    <a:pt x="1763755" y="1395618"/>
                    <a:pt x="1764523" y="1395191"/>
                  </a:cubicBezTo>
                  <a:lnTo>
                    <a:pt x="1764523" y="1395533"/>
                  </a:lnTo>
                  <a:cubicBezTo>
                    <a:pt x="1764523" y="1395533"/>
                    <a:pt x="1764779" y="1395704"/>
                    <a:pt x="1764779" y="1395533"/>
                  </a:cubicBezTo>
                  <a:lnTo>
                    <a:pt x="1764779" y="1394935"/>
                  </a:lnTo>
                  <a:cubicBezTo>
                    <a:pt x="1767338" y="1393484"/>
                    <a:pt x="1769813" y="1391948"/>
                    <a:pt x="1772201" y="1390497"/>
                  </a:cubicBezTo>
                  <a:cubicBezTo>
                    <a:pt x="1770154" y="1395618"/>
                    <a:pt x="1768192" y="1400739"/>
                    <a:pt x="1766144" y="1405860"/>
                  </a:cubicBezTo>
                  <a:lnTo>
                    <a:pt x="1754114" y="1412602"/>
                  </a:lnTo>
                  <a:close/>
                  <a:moveTo>
                    <a:pt x="1773481" y="1386229"/>
                  </a:moveTo>
                  <a:cubicBezTo>
                    <a:pt x="1773481" y="1386229"/>
                    <a:pt x="1773908" y="1385888"/>
                    <a:pt x="1774079" y="1385632"/>
                  </a:cubicBezTo>
                  <a:cubicBezTo>
                    <a:pt x="1774079" y="1385717"/>
                    <a:pt x="1774079" y="1385803"/>
                    <a:pt x="1773993" y="1385888"/>
                  </a:cubicBezTo>
                  <a:cubicBezTo>
                    <a:pt x="1773823" y="1385974"/>
                    <a:pt x="1773652" y="1386059"/>
                    <a:pt x="1773481" y="1386145"/>
                  </a:cubicBezTo>
                  <a:close/>
                  <a:moveTo>
                    <a:pt x="1777321" y="1383072"/>
                  </a:moveTo>
                  <a:lnTo>
                    <a:pt x="1777491" y="1382560"/>
                  </a:lnTo>
                  <a:cubicBezTo>
                    <a:pt x="1780904" y="1379402"/>
                    <a:pt x="1784317" y="1376329"/>
                    <a:pt x="1787729" y="1373171"/>
                  </a:cubicBezTo>
                  <a:lnTo>
                    <a:pt x="1787217" y="1378890"/>
                  </a:lnTo>
                  <a:cubicBezTo>
                    <a:pt x="1783804" y="1380768"/>
                    <a:pt x="1780307" y="1382560"/>
                    <a:pt x="1776894" y="1384437"/>
                  </a:cubicBezTo>
                  <a:cubicBezTo>
                    <a:pt x="1777065" y="1384011"/>
                    <a:pt x="1777150" y="1383498"/>
                    <a:pt x="1777321" y="1383072"/>
                  </a:cubicBezTo>
                  <a:close/>
                  <a:moveTo>
                    <a:pt x="1770837" y="1362417"/>
                  </a:moveTo>
                  <a:cubicBezTo>
                    <a:pt x="1770154" y="1363954"/>
                    <a:pt x="1769557" y="1365404"/>
                    <a:pt x="1768874" y="1366856"/>
                  </a:cubicBezTo>
                  <a:lnTo>
                    <a:pt x="1769557" y="1361905"/>
                  </a:lnTo>
                  <a:cubicBezTo>
                    <a:pt x="1770325" y="1361308"/>
                    <a:pt x="1771007" y="1360710"/>
                    <a:pt x="1771775" y="1360113"/>
                  </a:cubicBezTo>
                  <a:cubicBezTo>
                    <a:pt x="1771434" y="1360881"/>
                    <a:pt x="1771178" y="1361649"/>
                    <a:pt x="1770837" y="1362417"/>
                  </a:cubicBezTo>
                  <a:close/>
                  <a:moveTo>
                    <a:pt x="1770239" y="1357638"/>
                  </a:moveTo>
                  <a:cubicBezTo>
                    <a:pt x="1770580" y="1355163"/>
                    <a:pt x="1771007" y="1352602"/>
                    <a:pt x="1771348" y="1350127"/>
                  </a:cubicBezTo>
                  <a:cubicBezTo>
                    <a:pt x="1772201" y="1349530"/>
                    <a:pt x="1773140" y="1349018"/>
                    <a:pt x="1773993" y="1348420"/>
                  </a:cubicBezTo>
                  <a:cubicBezTo>
                    <a:pt x="1775273" y="1347567"/>
                    <a:pt x="1776553" y="1346628"/>
                    <a:pt x="1777918" y="1345774"/>
                  </a:cubicBezTo>
                  <a:cubicBezTo>
                    <a:pt x="1776809" y="1348335"/>
                    <a:pt x="1775785" y="1350896"/>
                    <a:pt x="1774676" y="1353456"/>
                  </a:cubicBezTo>
                  <a:cubicBezTo>
                    <a:pt x="1773225" y="1354821"/>
                    <a:pt x="1771775" y="1356273"/>
                    <a:pt x="1770325" y="1357638"/>
                  </a:cubicBezTo>
                  <a:close/>
                  <a:moveTo>
                    <a:pt x="1768106" y="1357894"/>
                  </a:moveTo>
                  <a:lnTo>
                    <a:pt x="1767936" y="1359772"/>
                  </a:lnTo>
                  <a:cubicBezTo>
                    <a:pt x="1765888" y="1361735"/>
                    <a:pt x="1763841" y="1363698"/>
                    <a:pt x="1761793" y="1365575"/>
                  </a:cubicBezTo>
                  <a:lnTo>
                    <a:pt x="1755053" y="1371891"/>
                  </a:lnTo>
                  <a:lnTo>
                    <a:pt x="1756076" y="1364295"/>
                  </a:lnTo>
                  <a:cubicBezTo>
                    <a:pt x="1756247" y="1362759"/>
                    <a:pt x="1756503" y="1361308"/>
                    <a:pt x="1756674" y="1359772"/>
                  </a:cubicBezTo>
                  <a:cubicBezTo>
                    <a:pt x="1760684" y="1357126"/>
                    <a:pt x="1764693" y="1354480"/>
                    <a:pt x="1768704" y="1351834"/>
                  </a:cubicBezTo>
                  <a:cubicBezTo>
                    <a:pt x="1768533" y="1353883"/>
                    <a:pt x="1768362" y="1355845"/>
                    <a:pt x="1768106" y="1357894"/>
                  </a:cubicBezTo>
                  <a:close/>
                  <a:moveTo>
                    <a:pt x="1757271" y="1355504"/>
                  </a:moveTo>
                  <a:cubicBezTo>
                    <a:pt x="1757697" y="1352176"/>
                    <a:pt x="1758209" y="1348762"/>
                    <a:pt x="1758636" y="1345433"/>
                  </a:cubicBezTo>
                  <a:lnTo>
                    <a:pt x="1759575" y="1344579"/>
                  </a:lnTo>
                  <a:cubicBezTo>
                    <a:pt x="1763072" y="1341507"/>
                    <a:pt x="1766656" y="1338520"/>
                    <a:pt x="1770154" y="1335448"/>
                  </a:cubicBezTo>
                  <a:cubicBezTo>
                    <a:pt x="1769727" y="1339885"/>
                    <a:pt x="1769301" y="1344409"/>
                    <a:pt x="1768874" y="1348847"/>
                  </a:cubicBezTo>
                  <a:cubicBezTo>
                    <a:pt x="1764950" y="1351066"/>
                    <a:pt x="1761110" y="1353285"/>
                    <a:pt x="1757186" y="1355504"/>
                  </a:cubicBezTo>
                  <a:close/>
                  <a:moveTo>
                    <a:pt x="1759148" y="1342190"/>
                  </a:moveTo>
                  <a:cubicBezTo>
                    <a:pt x="1759318" y="1341080"/>
                    <a:pt x="1759489" y="1339885"/>
                    <a:pt x="1759660" y="1338776"/>
                  </a:cubicBezTo>
                  <a:lnTo>
                    <a:pt x="1764011" y="1326913"/>
                  </a:lnTo>
                  <a:cubicBezTo>
                    <a:pt x="1764011" y="1326913"/>
                    <a:pt x="1763755" y="1326656"/>
                    <a:pt x="1763755" y="1326827"/>
                  </a:cubicBezTo>
                  <a:lnTo>
                    <a:pt x="1760087" y="1335362"/>
                  </a:lnTo>
                  <a:cubicBezTo>
                    <a:pt x="1760684" y="1331009"/>
                    <a:pt x="1761281" y="1326571"/>
                    <a:pt x="1761878" y="1322218"/>
                  </a:cubicBezTo>
                  <a:cubicBezTo>
                    <a:pt x="1765376" y="1318890"/>
                    <a:pt x="1768874" y="1315647"/>
                    <a:pt x="1772372" y="1312318"/>
                  </a:cubicBezTo>
                  <a:cubicBezTo>
                    <a:pt x="1771775" y="1318463"/>
                    <a:pt x="1771178" y="1324523"/>
                    <a:pt x="1770666" y="1330668"/>
                  </a:cubicBezTo>
                  <a:cubicBezTo>
                    <a:pt x="1766826" y="1334508"/>
                    <a:pt x="1762988" y="1338349"/>
                    <a:pt x="1759148" y="1342190"/>
                  </a:cubicBezTo>
                  <a:close/>
                  <a:moveTo>
                    <a:pt x="1762731" y="1316500"/>
                  </a:moveTo>
                  <a:cubicBezTo>
                    <a:pt x="1762988" y="1314623"/>
                    <a:pt x="1763243" y="1312745"/>
                    <a:pt x="1763499" y="1310952"/>
                  </a:cubicBezTo>
                  <a:cubicBezTo>
                    <a:pt x="1766741" y="1308818"/>
                    <a:pt x="1769983" y="1306770"/>
                    <a:pt x="1773140" y="1304636"/>
                  </a:cubicBezTo>
                  <a:cubicBezTo>
                    <a:pt x="1773140" y="1304893"/>
                    <a:pt x="1773140" y="1305148"/>
                    <a:pt x="1773140" y="1305405"/>
                  </a:cubicBezTo>
                  <a:cubicBezTo>
                    <a:pt x="1769642" y="1309075"/>
                    <a:pt x="1766229" y="1312830"/>
                    <a:pt x="1762731" y="1316500"/>
                  </a:cubicBezTo>
                  <a:close/>
                  <a:moveTo>
                    <a:pt x="1780819" y="1297211"/>
                  </a:moveTo>
                  <a:cubicBezTo>
                    <a:pt x="1780221" y="1297553"/>
                    <a:pt x="1779624" y="1297894"/>
                    <a:pt x="1778942" y="1298321"/>
                  </a:cubicBezTo>
                  <a:cubicBezTo>
                    <a:pt x="1779880" y="1291578"/>
                    <a:pt x="1780904" y="1284835"/>
                    <a:pt x="1781842" y="1278093"/>
                  </a:cubicBezTo>
                  <a:cubicBezTo>
                    <a:pt x="1786620" y="1278691"/>
                    <a:pt x="1791483" y="1279203"/>
                    <a:pt x="1796261" y="1279800"/>
                  </a:cubicBezTo>
                  <a:cubicBezTo>
                    <a:pt x="1796261" y="1280227"/>
                    <a:pt x="1796261" y="1280568"/>
                    <a:pt x="1796176" y="1280995"/>
                  </a:cubicBezTo>
                  <a:cubicBezTo>
                    <a:pt x="1791057" y="1286372"/>
                    <a:pt x="1785937" y="1291834"/>
                    <a:pt x="1780819" y="1297211"/>
                  </a:cubicBezTo>
                  <a:close/>
                  <a:moveTo>
                    <a:pt x="1782013" y="1277154"/>
                  </a:moveTo>
                  <a:cubicBezTo>
                    <a:pt x="1782269" y="1275106"/>
                    <a:pt x="1782610" y="1273058"/>
                    <a:pt x="1782866" y="1271009"/>
                  </a:cubicBezTo>
                  <a:cubicBezTo>
                    <a:pt x="1786194" y="1268108"/>
                    <a:pt x="1789607" y="1265120"/>
                    <a:pt x="1792933" y="1262218"/>
                  </a:cubicBezTo>
                  <a:lnTo>
                    <a:pt x="1796090" y="1260341"/>
                  </a:lnTo>
                  <a:lnTo>
                    <a:pt x="1798394" y="1258975"/>
                  </a:lnTo>
                  <a:cubicBezTo>
                    <a:pt x="1797711" y="1265803"/>
                    <a:pt x="1797029" y="1272631"/>
                    <a:pt x="1796346" y="1279459"/>
                  </a:cubicBezTo>
                  <a:cubicBezTo>
                    <a:pt x="1791569" y="1278691"/>
                    <a:pt x="1786791" y="1277922"/>
                    <a:pt x="1782013" y="1277154"/>
                  </a:cubicBezTo>
                  <a:close/>
                  <a:moveTo>
                    <a:pt x="1797370" y="1258292"/>
                  </a:moveTo>
                  <a:cubicBezTo>
                    <a:pt x="1797370" y="1258292"/>
                    <a:pt x="1798223" y="1257609"/>
                    <a:pt x="1798565" y="1257268"/>
                  </a:cubicBezTo>
                  <a:cubicBezTo>
                    <a:pt x="1798565" y="1257439"/>
                    <a:pt x="1798565" y="1257524"/>
                    <a:pt x="1798565" y="1257695"/>
                  </a:cubicBezTo>
                  <a:lnTo>
                    <a:pt x="1797370" y="1258292"/>
                  </a:lnTo>
                  <a:close/>
                  <a:moveTo>
                    <a:pt x="1797711" y="1223043"/>
                  </a:moveTo>
                  <a:cubicBezTo>
                    <a:pt x="1794896" y="1226031"/>
                    <a:pt x="1792081" y="1228932"/>
                    <a:pt x="1789350" y="1231920"/>
                  </a:cubicBezTo>
                  <a:lnTo>
                    <a:pt x="1794982" y="1217240"/>
                  </a:lnTo>
                  <a:cubicBezTo>
                    <a:pt x="1797114" y="1211692"/>
                    <a:pt x="1799247" y="1206144"/>
                    <a:pt x="1801465" y="1200597"/>
                  </a:cubicBezTo>
                  <a:cubicBezTo>
                    <a:pt x="1803172" y="1199146"/>
                    <a:pt x="1804878" y="1197610"/>
                    <a:pt x="1806585" y="1196159"/>
                  </a:cubicBezTo>
                  <a:cubicBezTo>
                    <a:pt x="1806585" y="1196500"/>
                    <a:pt x="1806499" y="1196841"/>
                    <a:pt x="1806414" y="1197268"/>
                  </a:cubicBezTo>
                  <a:cubicBezTo>
                    <a:pt x="1803513" y="1205888"/>
                    <a:pt x="1800612" y="1214508"/>
                    <a:pt x="1797711" y="1223043"/>
                  </a:cubicBezTo>
                  <a:close/>
                  <a:moveTo>
                    <a:pt x="1822710" y="1125661"/>
                  </a:moveTo>
                  <a:cubicBezTo>
                    <a:pt x="1822710" y="1125661"/>
                    <a:pt x="1822710" y="1125832"/>
                    <a:pt x="1822710" y="1125917"/>
                  </a:cubicBezTo>
                  <a:cubicBezTo>
                    <a:pt x="1822710" y="1125917"/>
                    <a:pt x="1822710" y="1125917"/>
                    <a:pt x="1822710" y="1125917"/>
                  </a:cubicBezTo>
                  <a:cubicBezTo>
                    <a:pt x="1821600" y="1129075"/>
                    <a:pt x="1820577" y="1132318"/>
                    <a:pt x="1819552" y="1135476"/>
                  </a:cubicBezTo>
                  <a:cubicBezTo>
                    <a:pt x="1820064" y="1131465"/>
                    <a:pt x="1820491" y="1127453"/>
                    <a:pt x="1821003" y="1123356"/>
                  </a:cubicBezTo>
                  <a:cubicBezTo>
                    <a:pt x="1822368" y="1122162"/>
                    <a:pt x="1823733" y="1120881"/>
                    <a:pt x="1825098" y="1119686"/>
                  </a:cubicBezTo>
                  <a:cubicBezTo>
                    <a:pt x="1824416" y="1121564"/>
                    <a:pt x="1823648" y="1123442"/>
                    <a:pt x="1822965" y="1125405"/>
                  </a:cubicBezTo>
                  <a:cubicBezTo>
                    <a:pt x="1822965" y="1125405"/>
                    <a:pt x="1822965" y="1125405"/>
                    <a:pt x="1822965" y="1125405"/>
                  </a:cubicBezTo>
                  <a:cubicBezTo>
                    <a:pt x="1822965" y="1125405"/>
                    <a:pt x="1822965" y="1125575"/>
                    <a:pt x="1822965" y="1125661"/>
                  </a:cubicBezTo>
                  <a:close/>
                  <a:moveTo>
                    <a:pt x="1813239" y="1154338"/>
                  </a:moveTo>
                  <a:cubicBezTo>
                    <a:pt x="1813239" y="1154338"/>
                    <a:pt x="1813069" y="1154850"/>
                    <a:pt x="1812983" y="1155106"/>
                  </a:cubicBezTo>
                  <a:cubicBezTo>
                    <a:pt x="1807608" y="1160398"/>
                    <a:pt x="1802233" y="1165689"/>
                    <a:pt x="1796858" y="1170981"/>
                  </a:cubicBezTo>
                  <a:cubicBezTo>
                    <a:pt x="1802062" y="1157581"/>
                    <a:pt x="1807352" y="1144181"/>
                    <a:pt x="1812642" y="1130782"/>
                  </a:cubicBezTo>
                  <a:cubicBezTo>
                    <a:pt x="1814348" y="1129245"/>
                    <a:pt x="1816140" y="1127624"/>
                    <a:pt x="1817846" y="1126088"/>
                  </a:cubicBezTo>
                  <a:cubicBezTo>
                    <a:pt x="1816311" y="1135476"/>
                    <a:pt x="1814690" y="1144949"/>
                    <a:pt x="1813154" y="1154338"/>
                  </a:cubicBezTo>
                  <a:close/>
                  <a:moveTo>
                    <a:pt x="1817164" y="1119345"/>
                  </a:moveTo>
                  <a:cubicBezTo>
                    <a:pt x="1818273" y="1116614"/>
                    <a:pt x="1819297" y="1113883"/>
                    <a:pt x="1820406" y="1111152"/>
                  </a:cubicBezTo>
                  <a:lnTo>
                    <a:pt x="1820150" y="1112773"/>
                  </a:lnTo>
                  <a:cubicBezTo>
                    <a:pt x="1819894" y="1114224"/>
                    <a:pt x="1819638" y="1115590"/>
                    <a:pt x="1819468" y="1117041"/>
                  </a:cubicBezTo>
                  <a:cubicBezTo>
                    <a:pt x="1818699" y="1117809"/>
                    <a:pt x="1818017" y="1118577"/>
                    <a:pt x="1817249" y="1119260"/>
                  </a:cubicBezTo>
                  <a:close/>
                  <a:moveTo>
                    <a:pt x="1820320" y="1092204"/>
                  </a:moveTo>
                  <a:lnTo>
                    <a:pt x="1820320" y="1092460"/>
                  </a:lnTo>
                  <a:cubicBezTo>
                    <a:pt x="1820320" y="1092460"/>
                    <a:pt x="1820235" y="1092460"/>
                    <a:pt x="1820235" y="1092460"/>
                  </a:cubicBezTo>
                  <a:cubicBezTo>
                    <a:pt x="1819723" y="1093826"/>
                    <a:pt x="1819211" y="1095277"/>
                    <a:pt x="1818785" y="1096642"/>
                  </a:cubicBezTo>
                  <a:cubicBezTo>
                    <a:pt x="1817249" y="1098093"/>
                    <a:pt x="1815798" y="1099544"/>
                    <a:pt x="1814263" y="1100995"/>
                  </a:cubicBezTo>
                  <a:cubicBezTo>
                    <a:pt x="1811362" y="1101763"/>
                    <a:pt x="1808376" y="1102531"/>
                    <a:pt x="1805475" y="1103300"/>
                  </a:cubicBezTo>
                  <a:cubicBezTo>
                    <a:pt x="1807096" y="1099203"/>
                    <a:pt x="1808717" y="1095191"/>
                    <a:pt x="1810339" y="1091095"/>
                  </a:cubicBezTo>
                  <a:cubicBezTo>
                    <a:pt x="1815714" y="1086230"/>
                    <a:pt x="1821089" y="1081280"/>
                    <a:pt x="1826378" y="1076330"/>
                  </a:cubicBezTo>
                  <a:lnTo>
                    <a:pt x="1826122" y="1078036"/>
                  </a:lnTo>
                  <a:cubicBezTo>
                    <a:pt x="1824245" y="1082645"/>
                    <a:pt x="1822368" y="1087339"/>
                    <a:pt x="1820577" y="1091948"/>
                  </a:cubicBezTo>
                  <a:lnTo>
                    <a:pt x="1820577" y="1091948"/>
                  </a:lnTo>
                  <a:cubicBezTo>
                    <a:pt x="1820577" y="1091948"/>
                    <a:pt x="1820491" y="1092204"/>
                    <a:pt x="1820491" y="1092204"/>
                  </a:cubicBezTo>
                  <a:close/>
                  <a:moveTo>
                    <a:pt x="1799418" y="1104921"/>
                  </a:moveTo>
                  <a:cubicBezTo>
                    <a:pt x="1797199" y="1105519"/>
                    <a:pt x="1794896" y="1106116"/>
                    <a:pt x="1792678" y="1106714"/>
                  </a:cubicBezTo>
                  <a:cubicBezTo>
                    <a:pt x="1795578" y="1104153"/>
                    <a:pt x="1798479" y="1101678"/>
                    <a:pt x="1801380" y="1099117"/>
                  </a:cubicBezTo>
                  <a:cubicBezTo>
                    <a:pt x="1800698" y="1101081"/>
                    <a:pt x="1800015" y="1103043"/>
                    <a:pt x="1799418" y="1105006"/>
                  </a:cubicBezTo>
                  <a:close/>
                  <a:moveTo>
                    <a:pt x="1791398" y="1125917"/>
                  </a:moveTo>
                  <a:cubicBezTo>
                    <a:pt x="1791824" y="1125575"/>
                    <a:pt x="1792336" y="1125149"/>
                    <a:pt x="1792763" y="1124807"/>
                  </a:cubicBezTo>
                  <a:cubicBezTo>
                    <a:pt x="1789521" y="1134537"/>
                    <a:pt x="1786364" y="1144267"/>
                    <a:pt x="1783208" y="1153996"/>
                  </a:cubicBezTo>
                  <a:lnTo>
                    <a:pt x="1783037" y="1154423"/>
                  </a:lnTo>
                  <a:cubicBezTo>
                    <a:pt x="1782354" y="1155191"/>
                    <a:pt x="1781587" y="1155874"/>
                    <a:pt x="1780904" y="1156642"/>
                  </a:cubicBezTo>
                  <a:lnTo>
                    <a:pt x="1779624" y="1158008"/>
                  </a:lnTo>
                  <a:cubicBezTo>
                    <a:pt x="1779795" y="1155618"/>
                    <a:pt x="1780051" y="1153314"/>
                    <a:pt x="1780221" y="1150924"/>
                  </a:cubicBezTo>
                  <a:lnTo>
                    <a:pt x="1781757" y="1133598"/>
                  </a:lnTo>
                  <a:lnTo>
                    <a:pt x="1791312" y="1125832"/>
                  </a:lnTo>
                  <a:close/>
                  <a:moveTo>
                    <a:pt x="1781672" y="1158861"/>
                  </a:moveTo>
                  <a:lnTo>
                    <a:pt x="1778856" y="1167652"/>
                  </a:lnTo>
                  <a:cubicBezTo>
                    <a:pt x="1779027" y="1165433"/>
                    <a:pt x="1779283" y="1163214"/>
                    <a:pt x="1779454" y="1160910"/>
                  </a:cubicBezTo>
                  <a:lnTo>
                    <a:pt x="1781757" y="1158776"/>
                  </a:lnTo>
                  <a:close/>
                  <a:moveTo>
                    <a:pt x="1784573" y="1156216"/>
                  </a:moveTo>
                  <a:cubicBezTo>
                    <a:pt x="1787558" y="1153484"/>
                    <a:pt x="1790459" y="1150839"/>
                    <a:pt x="1793445" y="1148108"/>
                  </a:cubicBezTo>
                  <a:cubicBezTo>
                    <a:pt x="1791995" y="1158264"/>
                    <a:pt x="1790459" y="1168506"/>
                    <a:pt x="1788924" y="1178662"/>
                  </a:cubicBezTo>
                  <a:cubicBezTo>
                    <a:pt x="1785084" y="1182418"/>
                    <a:pt x="1781245" y="1186173"/>
                    <a:pt x="1777321" y="1189843"/>
                  </a:cubicBezTo>
                  <a:lnTo>
                    <a:pt x="1776724" y="1190355"/>
                  </a:lnTo>
                  <a:cubicBezTo>
                    <a:pt x="1777235" y="1184295"/>
                    <a:pt x="1777747" y="1178321"/>
                    <a:pt x="1778259" y="1172347"/>
                  </a:cubicBezTo>
                  <a:lnTo>
                    <a:pt x="1784487" y="1156130"/>
                  </a:lnTo>
                  <a:close/>
                  <a:moveTo>
                    <a:pt x="1784146" y="1198207"/>
                  </a:moveTo>
                  <a:cubicBezTo>
                    <a:pt x="1784146" y="1198207"/>
                    <a:pt x="1784146" y="1198207"/>
                    <a:pt x="1784146" y="1198207"/>
                  </a:cubicBezTo>
                  <a:lnTo>
                    <a:pt x="1781501" y="1206144"/>
                  </a:lnTo>
                  <a:cubicBezTo>
                    <a:pt x="1779368" y="1207339"/>
                    <a:pt x="1777235" y="1208449"/>
                    <a:pt x="1775102" y="1209644"/>
                  </a:cubicBezTo>
                  <a:cubicBezTo>
                    <a:pt x="1775444" y="1206230"/>
                    <a:pt x="1775700" y="1202816"/>
                    <a:pt x="1776041" y="1199402"/>
                  </a:cubicBezTo>
                  <a:lnTo>
                    <a:pt x="1784146" y="1198122"/>
                  </a:lnTo>
                  <a:close/>
                  <a:moveTo>
                    <a:pt x="1781075" y="1207510"/>
                  </a:moveTo>
                  <a:lnTo>
                    <a:pt x="1778430" y="1215618"/>
                  </a:lnTo>
                  <a:cubicBezTo>
                    <a:pt x="1777065" y="1216984"/>
                    <a:pt x="1775614" y="1218349"/>
                    <a:pt x="1774249" y="1219800"/>
                  </a:cubicBezTo>
                  <a:cubicBezTo>
                    <a:pt x="1774505" y="1216984"/>
                    <a:pt x="1774761" y="1214082"/>
                    <a:pt x="1775017" y="1211265"/>
                  </a:cubicBezTo>
                  <a:cubicBezTo>
                    <a:pt x="1777065" y="1210070"/>
                    <a:pt x="1779027" y="1208790"/>
                    <a:pt x="1781075" y="1207595"/>
                  </a:cubicBezTo>
                  <a:close/>
                  <a:moveTo>
                    <a:pt x="1756589" y="1237126"/>
                  </a:moveTo>
                  <a:lnTo>
                    <a:pt x="1755138" y="1238491"/>
                  </a:lnTo>
                  <a:cubicBezTo>
                    <a:pt x="1755138" y="1237979"/>
                    <a:pt x="1755223" y="1237553"/>
                    <a:pt x="1755309" y="1237041"/>
                  </a:cubicBezTo>
                  <a:lnTo>
                    <a:pt x="1756589" y="1237041"/>
                  </a:lnTo>
                  <a:close/>
                  <a:moveTo>
                    <a:pt x="1758807" y="1237297"/>
                  </a:moveTo>
                  <a:lnTo>
                    <a:pt x="1766229" y="1237723"/>
                  </a:lnTo>
                  <a:cubicBezTo>
                    <a:pt x="1765717" y="1241905"/>
                    <a:pt x="1765120" y="1246002"/>
                    <a:pt x="1764608" y="1250184"/>
                  </a:cubicBezTo>
                  <a:lnTo>
                    <a:pt x="1758977" y="1253342"/>
                  </a:lnTo>
                  <a:cubicBezTo>
                    <a:pt x="1757015" y="1254451"/>
                    <a:pt x="1755053" y="1255561"/>
                    <a:pt x="1753090" y="1256671"/>
                  </a:cubicBezTo>
                  <a:cubicBezTo>
                    <a:pt x="1753688" y="1251379"/>
                    <a:pt x="1754285" y="1246087"/>
                    <a:pt x="1754882" y="1240796"/>
                  </a:cubicBezTo>
                  <a:lnTo>
                    <a:pt x="1758807" y="1237382"/>
                  </a:lnTo>
                  <a:close/>
                  <a:moveTo>
                    <a:pt x="1759830" y="1255134"/>
                  </a:moveTo>
                  <a:lnTo>
                    <a:pt x="1764267" y="1252403"/>
                  </a:lnTo>
                  <a:cubicBezTo>
                    <a:pt x="1764096" y="1253939"/>
                    <a:pt x="1763841" y="1255476"/>
                    <a:pt x="1763670" y="1257012"/>
                  </a:cubicBezTo>
                  <a:lnTo>
                    <a:pt x="1763670" y="1257012"/>
                  </a:lnTo>
                  <a:cubicBezTo>
                    <a:pt x="1763670" y="1257012"/>
                    <a:pt x="1763670" y="1257268"/>
                    <a:pt x="1763670" y="1257268"/>
                  </a:cubicBezTo>
                  <a:lnTo>
                    <a:pt x="1763670" y="1257524"/>
                  </a:lnTo>
                  <a:cubicBezTo>
                    <a:pt x="1763670" y="1257524"/>
                    <a:pt x="1763670" y="1257524"/>
                    <a:pt x="1763670" y="1257524"/>
                  </a:cubicBezTo>
                  <a:cubicBezTo>
                    <a:pt x="1763670" y="1258122"/>
                    <a:pt x="1763584" y="1258804"/>
                    <a:pt x="1763499" y="1259402"/>
                  </a:cubicBezTo>
                  <a:lnTo>
                    <a:pt x="1751384" y="1272204"/>
                  </a:lnTo>
                  <a:cubicBezTo>
                    <a:pt x="1751384" y="1272204"/>
                    <a:pt x="1751384" y="1272204"/>
                    <a:pt x="1751299" y="1272204"/>
                  </a:cubicBezTo>
                  <a:cubicBezTo>
                    <a:pt x="1751299" y="1272204"/>
                    <a:pt x="1751299" y="1272204"/>
                    <a:pt x="1751299" y="1272119"/>
                  </a:cubicBezTo>
                  <a:lnTo>
                    <a:pt x="1751299" y="1272119"/>
                  </a:lnTo>
                  <a:cubicBezTo>
                    <a:pt x="1751299" y="1272119"/>
                    <a:pt x="1751299" y="1272119"/>
                    <a:pt x="1751299" y="1272119"/>
                  </a:cubicBezTo>
                  <a:lnTo>
                    <a:pt x="1751299" y="1272119"/>
                  </a:lnTo>
                  <a:cubicBezTo>
                    <a:pt x="1751299" y="1272119"/>
                    <a:pt x="1751299" y="1272119"/>
                    <a:pt x="1751299" y="1272119"/>
                  </a:cubicBezTo>
                  <a:cubicBezTo>
                    <a:pt x="1751811" y="1268022"/>
                    <a:pt x="1752323" y="1263926"/>
                    <a:pt x="1752749" y="1259743"/>
                  </a:cubicBezTo>
                  <a:cubicBezTo>
                    <a:pt x="1755138" y="1258292"/>
                    <a:pt x="1757527" y="1256756"/>
                    <a:pt x="1759916" y="1255220"/>
                  </a:cubicBezTo>
                  <a:close/>
                  <a:moveTo>
                    <a:pt x="1744388" y="1270839"/>
                  </a:moveTo>
                  <a:lnTo>
                    <a:pt x="1744388" y="1270839"/>
                  </a:lnTo>
                  <a:cubicBezTo>
                    <a:pt x="1744388" y="1270839"/>
                    <a:pt x="1744388" y="1271094"/>
                    <a:pt x="1744388" y="1271094"/>
                  </a:cubicBezTo>
                  <a:lnTo>
                    <a:pt x="1744388" y="1271094"/>
                  </a:lnTo>
                  <a:cubicBezTo>
                    <a:pt x="1741743" y="1270753"/>
                    <a:pt x="1739098" y="1270327"/>
                    <a:pt x="1736539" y="1269985"/>
                  </a:cubicBezTo>
                  <a:cubicBezTo>
                    <a:pt x="1739525" y="1268108"/>
                    <a:pt x="1742511" y="1266230"/>
                    <a:pt x="1745497" y="1264352"/>
                  </a:cubicBezTo>
                  <a:cubicBezTo>
                    <a:pt x="1745156" y="1266571"/>
                    <a:pt x="1744815" y="1268705"/>
                    <a:pt x="1744473" y="1270924"/>
                  </a:cubicBezTo>
                  <a:close/>
                  <a:moveTo>
                    <a:pt x="1701815" y="1336557"/>
                  </a:moveTo>
                  <a:cubicBezTo>
                    <a:pt x="1703350" y="1332289"/>
                    <a:pt x="1704801" y="1327937"/>
                    <a:pt x="1706337" y="1323669"/>
                  </a:cubicBezTo>
                  <a:cubicBezTo>
                    <a:pt x="1705483" y="1329985"/>
                    <a:pt x="1704716" y="1336386"/>
                    <a:pt x="1703862" y="1342702"/>
                  </a:cubicBezTo>
                  <a:cubicBezTo>
                    <a:pt x="1702071" y="1343812"/>
                    <a:pt x="1700194" y="1344921"/>
                    <a:pt x="1698402" y="1345945"/>
                  </a:cubicBezTo>
                  <a:cubicBezTo>
                    <a:pt x="1699512" y="1342787"/>
                    <a:pt x="1700706" y="1339630"/>
                    <a:pt x="1701815" y="1336557"/>
                  </a:cubicBezTo>
                  <a:close/>
                  <a:moveTo>
                    <a:pt x="1713162" y="1311891"/>
                  </a:moveTo>
                  <a:cubicBezTo>
                    <a:pt x="1716745" y="1309587"/>
                    <a:pt x="1720244" y="1307197"/>
                    <a:pt x="1723827" y="1304978"/>
                  </a:cubicBezTo>
                  <a:cubicBezTo>
                    <a:pt x="1729714" y="1301223"/>
                    <a:pt x="1735601" y="1297553"/>
                    <a:pt x="1741402" y="1293797"/>
                  </a:cubicBezTo>
                  <a:cubicBezTo>
                    <a:pt x="1740805" y="1298235"/>
                    <a:pt x="1740293" y="1302674"/>
                    <a:pt x="1739696" y="1307112"/>
                  </a:cubicBezTo>
                  <a:lnTo>
                    <a:pt x="1728007" y="1318634"/>
                  </a:lnTo>
                  <a:cubicBezTo>
                    <a:pt x="1728007" y="1318634"/>
                    <a:pt x="1728093" y="1318975"/>
                    <a:pt x="1728178" y="1318890"/>
                  </a:cubicBezTo>
                  <a:lnTo>
                    <a:pt x="1739440" y="1309075"/>
                  </a:lnTo>
                  <a:cubicBezTo>
                    <a:pt x="1738843" y="1313598"/>
                    <a:pt x="1738245" y="1318207"/>
                    <a:pt x="1737648" y="1322730"/>
                  </a:cubicBezTo>
                  <a:cubicBezTo>
                    <a:pt x="1731932" y="1326144"/>
                    <a:pt x="1726215" y="1329473"/>
                    <a:pt x="1720499" y="1332887"/>
                  </a:cubicBezTo>
                  <a:lnTo>
                    <a:pt x="1723912" y="1324608"/>
                  </a:lnTo>
                  <a:cubicBezTo>
                    <a:pt x="1723912" y="1324608"/>
                    <a:pt x="1723656" y="1324352"/>
                    <a:pt x="1723656" y="1324523"/>
                  </a:cubicBezTo>
                  <a:lnTo>
                    <a:pt x="1719220" y="1333740"/>
                  </a:lnTo>
                  <a:cubicBezTo>
                    <a:pt x="1715466" y="1335960"/>
                    <a:pt x="1711626" y="1338264"/>
                    <a:pt x="1707872" y="1340483"/>
                  </a:cubicBezTo>
                  <a:cubicBezTo>
                    <a:pt x="1709664" y="1331009"/>
                    <a:pt x="1711370" y="1321536"/>
                    <a:pt x="1713162" y="1312062"/>
                  </a:cubicBezTo>
                  <a:close/>
                  <a:moveTo>
                    <a:pt x="1714954" y="1342531"/>
                  </a:moveTo>
                  <a:lnTo>
                    <a:pt x="1710261" y="1352261"/>
                  </a:lnTo>
                  <a:cubicBezTo>
                    <a:pt x="1707787" y="1357297"/>
                    <a:pt x="1705313" y="1362332"/>
                    <a:pt x="1702839" y="1367453"/>
                  </a:cubicBezTo>
                  <a:cubicBezTo>
                    <a:pt x="1704033" y="1360967"/>
                    <a:pt x="1705228" y="1354480"/>
                    <a:pt x="1706422" y="1348079"/>
                  </a:cubicBezTo>
                  <a:cubicBezTo>
                    <a:pt x="1709237" y="1346201"/>
                    <a:pt x="1712053" y="1344409"/>
                    <a:pt x="1714869" y="1342531"/>
                  </a:cubicBezTo>
                  <a:close/>
                  <a:moveTo>
                    <a:pt x="1698061" y="1387851"/>
                  </a:moveTo>
                  <a:cubicBezTo>
                    <a:pt x="1698061" y="1387851"/>
                    <a:pt x="1697720" y="1388022"/>
                    <a:pt x="1697549" y="1388193"/>
                  </a:cubicBezTo>
                  <a:cubicBezTo>
                    <a:pt x="1697805" y="1387595"/>
                    <a:pt x="1698061" y="1387083"/>
                    <a:pt x="1698232" y="1386486"/>
                  </a:cubicBezTo>
                  <a:lnTo>
                    <a:pt x="1698061" y="1387851"/>
                  </a:lnTo>
                  <a:close/>
                  <a:moveTo>
                    <a:pt x="1696952" y="1396216"/>
                  </a:moveTo>
                  <a:lnTo>
                    <a:pt x="1696269" y="1401763"/>
                  </a:lnTo>
                  <a:cubicBezTo>
                    <a:pt x="1696269" y="1401763"/>
                    <a:pt x="1696525" y="1401934"/>
                    <a:pt x="1696525" y="1401763"/>
                  </a:cubicBezTo>
                  <a:lnTo>
                    <a:pt x="1697634" y="1395874"/>
                  </a:lnTo>
                  <a:cubicBezTo>
                    <a:pt x="1699000" y="1395106"/>
                    <a:pt x="1700450" y="1394423"/>
                    <a:pt x="1701815" y="1393740"/>
                  </a:cubicBezTo>
                  <a:lnTo>
                    <a:pt x="1701815" y="1393740"/>
                  </a:lnTo>
                  <a:cubicBezTo>
                    <a:pt x="1701815" y="1393740"/>
                    <a:pt x="1701815" y="1393740"/>
                    <a:pt x="1701815" y="1393740"/>
                  </a:cubicBezTo>
                  <a:lnTo>
                    <a:pt x="1701815" y="1393740"/>
                  </a:lnTo>
                  <a:cubicBezTo>
                    <a:pt x="1701815" y="1393740"/>
                    <a:pt x="1701815" y="1393740"/>
                    <a:pt x="1701815" y="1393740"/>
                  </a:cubicBezTo>
                  <a:cubicBezTo>
                    <a:pt x="1705654" y="1391521"/>
                    <a:pt x="1709493" y="1389217"/>
                    <a:pt x="1713247" y="1386912"/>
                  </a:cubicBezTo>
                  <a:cubicBezTo>
                    <a:pt x="1710005" y="1394252"/>
                    <a:pt x="1706763" y="1401507"/>
                    <a:pt x="1703521" y="1408847"/>
                  </a:cubicBezTo>
                  <a:cubicBezTo>
                    <a:pt x="1696611" y="1413285"/>
                    <a:pt x="1689700" y="1417723"/>
                    <a:pt x="1682789" y="1422161"/>
                  </a:cubicBezTo>
                  <a:cubicBezTo>
                    <a:pt x="1686287" y="1414224"/>
                    <a:pt x="1689785" y="1406201"/>
                    <a:pt x="1693198" y="1398178"/>
                  </a:cubicBezTo>
                  <a:cubicBezTo>
                    <a:pt x="1694392" y="1397581"/>
                    <a:pt x="1695672" y="1396898"/>
                    <a:pt x="1696867" y="1396301"/>
                  </a:cubicBezTo>
                  <a:close/>
                  <a:moveTo>
                    <a:pt x="1707531" y="1414565"/>
                  </a:moveTo>
                  <a:lnTo>
                    <a:pt x="1707531" y="1414565"/>
                  </a:lnTo>
                  <a:cubicBezTo>
                    <a:pt x="1707531" y="1414565"/>
                    <a:pt x="1707531" y="1414565"/>
                    <a:pt x="1707531" y="1414565"/>
                  </a:cubicBezTo>
                  <a:lnTo>
                    <a:pt x="1707531" y="1414565"/>
                  </a:lnTo>
                  <a:cubicBezTo>
                    <a:pt x="1707531" y="1414565"/>
                    <a:pt x="1707531" y="1414565"/>
                    <a:pt x="1707531" y="1414565"/>
                  </a:cubicBezTo>
                  <a:cubicBezTo>
                    <a:pt x="1716063" y="1409018"/>
                    <a:pt x="1724595" y="1403470"/>
                    <a:pt x="1733041" y="1397837"/>
                  </a:cubicBezTo>
                  <a:cubicBezTo>
                    <a:pt x="1731078" y="1402275"/>
                    <a:pt x="1729202" y="1406713"/>
                    <a:pt x="1727240" y="1411152"/>
                  </a:cubicBezTo>
                  <a:cubicBezTo>
                    <a:pt x="1718793" y="1415675"/>
                    <a:pt x="1710432" y="1420284"/>
                    <a:pt x="1702071" y="1424807"/>
                  </a:cubicBezTo>
                  <a:cubicBezTo>
                    <a:pt x="1703266" y="1421735"/>
                    <a:pt x="1704460" y="1418747"/>
                    <a:pt x="1705654" y="1415675"/>
                  </a:cubicBezTo>
                  <a:cubicBezTo>
                    <a:pt x="1706251" y="1415334"/>
                    <a:pt x="1706849" y="1414992"/>
                    <a:pt x="1707361" y="1414651"/>
                  </a:cubicBezTo>
                  <a:close/>
                  <a:moveTo>
                    <a:pt x="1703692" y="1431891"/>
                  </a:moveTo>
                  <a:cubicBezTo>
                    <a:pt x="1703692" y="1431891"/>
                    <a:pt x="1703692" y="1431891"/>
                    <a:pt x="1703692" y="1431891"/>
                  </a:cubicBezTo>
                  <a:cubicBezTo>
                    <a:pt x="1703692" y="1431891"/>
                    <a:pt x="1703692" y="1431891"/>
                    <a:pt x="1703692" y="1431891"/>
                  </a:cubicBezTo>
                  <a:cubicBezTo>
                    <a:pt x="1703692" y="1431891"/>
                    <a:pt x="1703692" y="1431891"/>
                    <a:pt x="1703692" y="1431891"/>
                  </a:cubicBezTo>
                  <a:cubicBezTo>
                    <a:pt x="1703692" y="1431891"/>
                    <a:pt x="1703692" y="1431891"/>
                    <a:pt x="1703692" y="1431891"/>
                  </a:cubicBezTo>
                  <a:cubicBezTo>
                    <a:pt x="1710261" y="1428050"/>
                    <a:pt x="1716831" y="1424124"/>
                    <a:pt x="1723400" y="1420199"/>
                  </a:cubicBezTo>
                  <a:cubicBezTo>
                    <a:pt x="1721523" y="1424466"/>
                    <a:pt x="1719646" y="1428819"/>
                    <a:pt x="1717769" y="1433086"/>
                  </a:cubicBezTo>
                  <a:cubicBezTo>
                    <a:pt x="1709664" y="1437609"/>
                    <a:pt x="1701559" y="1442133"/>
                    <a:pt x="1693454" y="1446656"/>
                  </a:cubicBezTo>
                  <a:cubicBezTo>
                    <a:pt x="1694989" y="1442730"/>
                    <a:pt x="1696611" y="1438804"/>
                    <a:pt x="1698146" y="1434878"/>
                  </a:cubicBezTo>
                  <a:cubicBezTo>
                    <a:pt x="1699938" y="1433939"/>
                    <a:pt x="1701729" y="1432915"/>
                    <a:pt x="1703521" y="1431977"/>
                  </a:cubicBezTo>
                  <a:close/>
                  <a:moveTo>
                    <a:pt x="1709920" y="1468762"/>
                  </a:moveTo>
                  <a:cubicBezTo>
                    <a:pt x="1716233" y="1464921"/>
                    <a:pt x="1722547" y="1460995"/>
                    <a:pt x="1728861" y="1457069"/>
                  </a:cubicBezTo>
                  <a:cubicBezTo>
                    <a:pt x="1727581" y="1460056"/>
                    <a:pt x="1726386" y="1463043"/>
                    <a:pt x="1725107" y="1466031"/>
                  </a:cubicBezTo>
                  <a:cubicBezTo>
                    <a:pt x="1718793" y="1469786"/>
                    <a:pt x="1712479" y="1473541"/>
                    <a:pt x="1706166" y="1477382"/>
                  </a:cubicBezTo>
                  <a:cubicBezTo>
                    <a:pt x="1707446" y="1474480"/>
                    <a:pt x="1708640" y="1471663"/>
                    <a:pt x="1709920" y="1468762"/>
                  </a:cubicBezTo>
                  <a:close/>
                  <a:moveTo>
                    <a:pt x="1722120" y="1473114"/>
                  </a:moveTo>
                  <a:cubicBezTo>
                    <a:pt x="1717769" y="1483527"/>
                    <a:pt x="1713418" y="1494025"/>
                    <a:pt x="1708982" y="1504437"/>
                  </a:cubicBezTo>
                  <a:cubicBezTo>
                    <a:pt x="1702241" y="1508449"/>
                    <a:pt x="1695501" y="1512460"/>
                    <a:pt x="1688761" y="1516471"/>
                  </a:cubicBezTo>
                  <a:cubicBezTo>
                    <a:pt x="1693198" y="1506657"/>
                    <a:pt x="1697634" y="1496756"/>
                    <a:pt x="1701986" y="1486941"/>
                  </a:cubicBezTo>
                  <a:cubicBezTo>
                    <a:pt x="1708725" y="1482332"/>
                    <a:pt x="1715466" y="1477809"/>
                    <a:pt x="1722206" y="1473200"/>
                  </a:cubicBezTo>
                  <a:close/>
                  <a:moveTo>
                    <a:pt x="1705825" y="1511863"/>
                  </a:moveTo>
                  <a:cubicBezTo>
                    <a:pt x="1703436" y="1517495"/>
                    <a:pt x="1700962" y="1523214"/>
                    <a:pt x="1698487" y="1528847"/>
                  </a:cubicBezTo>
                  <a:cubicBezTo>
                    <a:pt x="1694989" y="1530724"/>
                    <a:pt x="1691406" y="1532602"/>
                    <a:pt x="1687908" y="1534565"/>
                  </a:cubicBezTo>
                  <a:lnTo>
                    <a:pt x="1687908" y="1534565"/>
                  </a:lnTo>
                  <a:cubicBezTo>
                    <a:pt x="1687908" y="1534565"/>
                    <a:pt x="1687652" y="1534651"/>
                    <a:pt x="1687652" y="1534651"/>
                  </a:cubicBezTo>
                  <a:lnTo>
                    <a:pt x="1687396" y="1534651"/>
                  </a:lnTo>
                  <a:cubicBezTo>
                    <a:pt x="1687396" y="1534651"/>
                    <a:pt x="1687396" y="1534821"/>
                    <a:pt x="1687396" y="1534821"/>
                  </a:cubicBezTo>
                  <a:cubicBezTo>
                    <a:pt x="1684154" y="1536699"/>
                    <a:pt x="1680997" y="1538662"/>
                    <a:pt x="1677755" y="1540625"/>
                  </a:cubicBezTo>
                  <a:cubicBezTo>
                    <a:pt x="1679888" y="1535846"/>
                    <a:pt x="1682106" y="1531066"/>
                    <a:pt x="1684239" y="1526287"/>
                  </a:cubicBezTo>
                  <a:cubicBezTo>
                    <a:pt x="1691406" y="1521507"/>
                    <a:pt x="1698573" y="1516728"/>
                    <a:pt x="1705740" y="1511948"/>
                  </a:cubicBezTo>
                  <a:close/>
                  <a:moveTo>
                    <a:pt x="1691065" y="1540796"/>
                  </a:moveTo>
                  <a:lnTo>
                    <a:pt x="1691065" y="1540796"/>
                  </a:lnTo>
                  <a:cubicBezTo>
                    <a:pt x="1691065" y="1540796"/>
                    <a:pt x="1691065" y="1540796"/>
                    <a:pt x="1691065" y="1540796"/>
                  </a:cubicBezTo>
                  <a:lnTo>
                    <a:pt x="1691065" y="1540796"/>
                  </a:lnTo>
                  <a:cubicBezTo>
                    <a:pt x="1691065" y="1540796"/>
                    <a:pt x="1691065" y="1540796"/>
                    <a:pt x="1691065" y="1540796"/>
                  </a:cubicBezTo>
                  <a:cubicBezTo>
                    <a:pt x="1692004" y="1540198"/>
                    <a:pt x="1693027" y="1539686"/>
                    <a:pt x="1693966" y="1539089"/>
                  </a:cubicBezTo>
                  <a:cubicBezTo>
                    <a:pt x="1693966" y="1539259"/>
                    <a:pt x="1693795" y="1539430"/>
                    <a:pt x="1693709" y="1539601"/>
                  </a:cubicBezTo>
                  <a:cubicBezTo>
                    <a:pt x="1691577" y="1544551"/>
                    <a:pt x="1689359" y="1549416"/>
                    <a:pt x="1687140" y="1554281"/>
                  </a:cubicBezTo>
                  <a:cubicBezTo>
                    <a:pt x="1683642" y="1556244"/>
                    <a:pt x="1680059" y="1558207"/>
                    <a:pt x="1676561" y="1560255"/>
                  </a:cubicBezTo>
                  <a:cubicBezTo>
                    <a:pt x="1676561" y="1560255"/>
                    <a:pt x="1676561" y="1560255"/>
                    <a:pt x="1676561" y="1560255"/>
                  </a:cubicBezTo>
                  <a:cubicBezTo>
                    <a:pt x="1676561" y="1560255"/>
                    <a:pt x="1676476" y="1560255"/>
                    <a:pt x="1676390" y="1560341"/>
                  </a:cubicBezTo>
                  <a:cubicBezTo>
                    <a:pt x="1676390" y="1560341"/>
                    <a:pt x="1676305" y="1560341"/>
                    <a:pt x="1676220" y="1560426"/>
                  </a:cubicBezTo>
                  <a:cubicBezTo>
                    <a:pt x="1676220" y="1560426"/>
                    <a:pt x="1676220" y="1560426"/>
                    <a:pt x="1676220" y="1560426"/>
                  </a:cubicBezTo>
                  <a:cubicBezTo>
                    <a:pt x="1672636" y="1562645"/>
                    <a:pt x="1669139" y="1564864"/>
                    <a:pt x="1665640" y="1567083"/>
                  </a:cubicBezTo>
                  <a:lnTo>
                    <a:pt x="1673148" y="1550611"/>
                  </a:lnTo>
                  <a:cubicBezTo>
                    <a:pt x="1679035" y="1547367"/>
                    <a:pt x="1685007" y="1544124"/>
                    <a:pt x="1690894" y="1540881"/>
                  </a:cubicBezTo>
                  <a:close/>
                  <a:moveTo>
                    <a:pt x="1680400" y="1566059"/>
                  </a:moveTo>
                  <a:cubicBezTo>
                    <a:pt x="1681168" y="1565632"/>
                    <a:pt x="1681851" y="1565120"/>
                    <a:pt x="1682618" y="1564693"/>
                  </a:cubicBezTo>
                  <a:cubicBezTo>
                    <a:pt x="1682533" y="1564949"/>
                    <a:pt x="1682363" y="1565205"/>
                    <a:pt x="1682277" y="1565461"/>
                  </a:cubicBezTo>
                  <a:cubicBezTo>
                    <a:pt x="1681680" y="1565632"/>
                    <a:pt x="1680997" y="1565888"/>
                    <a:pt x="1680400" y="1566059"/>
                  </a:cubicBezTo>
                  <a:close/>
                  <a:moveTo>
                    <a:pt x="1638168" y="1564779"/>
                  </a:moveTo>
                  <a:lnTo>
                    <a:pt x="1639704" y="1561621"/>
                  </a:lnTo>
                  <a:lnTo>
                    <a:pt x="1643714" y="1561279"/>
                  </a:lnTo>
                  <a:cubicBezTo>
                    <a:pt x="1641837" y="1562389"/>
                    <a:pt x="1640045" y="1563584"/>
                    <a:pt x="1638168" y="1564693"/>
                  </a:cubicBezTo>
                  <a:close/>
                  <a:moveTo>
                    <a:pt x="1683130" y="1565205"/>
                  </a:moveTo>
                  <a:cubicBezTo>
                    <a:pt x="1683130" y="1565205"/>
                    <a:pt x="1683557" y="1564437"/>
                    <a:pt x="1683728" y="1564010"/>
                  </a:cubicBezTo>
                  <a:cubicBezTo>
                    <a:pt x="1694904" y="1557012"/>
                    <a:pt x="1705910" y="1549928"/>
                    <a:pt x="1717001" y="1542844"/>
                  </a:cubicBezTo>
                  <a:cubicBezTo>
                    <a:pt x="1715551" y="1547197"/>
                    <a:pt x="1714186" y="1551464"/>
                    <a:pt x="1712736" y="1555817"/>
                  </a:cubicBezTo>
                  <a:cubicBezTo>
                    <a:pt x="1702839" y="1558890"/>
                    <a:pt x="1692942" y="1561962"/>
                    <a:pt x="1683130" y="1565205"/>
                  </a:cubicBezTo>
                  <a:close/>
                  <a:moveTo>
                    <a:pt x="1714015" y="1559402"/>
                  </a:moveTo>
                  <a:cubicBezTo>
                    <a:pt x="1718366" y="1557695"/>
                    <a:pt x="1722803" y="1555988"/>
                    <a:pt x="1727154" y="1554366"/>
                  </a:cubicBezTo>
                  <a:lnTo>
                    <a:pt x="1725362" y="1557524"/>
                  </a:lnTo>
                  <a:lnTo>
                    <a:pt x="1722291" y="1559146"/>
                  </a:lnTo>
                  <a:cubicBezTo>
                    <a:pt x="1718793" y="1561023"/>
                    <a:pt x="1715380" y="1562901"/>
                    <a:pt x="1711882" y="1564779"/>
                  </a:cubicBezTo>
                  <a:lnTo>
                    <a:pt x="1712053" y="1564267"/>
                  </a:lnTo>
                  <a:cubicBezTo>
                    <a:pt x="1712736" y="1562645"/>
                    <a:pt x="1713333" y="1561023"/>
                    <a:pt x="1714015" y="1559402"/>
                  </a:cubicBezTo>
                  <a:close/>
                  <a:moveTo>
                    <a:pt x="1672722" y="1628705"/>
                  </a:moveTo>
                  <a:lnTo>
                    <a:pt x="1672722" y="1628705"/>
                  </a:lnTo>
                  <a:cubicBezTo>
                    <a:pt x="1672722" y="1628705"/>
                    <a:pt x="1672722" y="1628705"/>
                    <a:pt x="1672722" y="1628705"/>
                  </a:cubicBezTo>
                  <a:lnTo>
                    <a:pt x="1672722" y="1628705"/>
                  </a:lnTo>
                  <a:cubicBezTo>
                    <a:pt x="1678779" y="1625205"/>
                    <a:pt x="1684837" y="1621706"/>
                    <a:pt x="1690894" y="1618122"/>
                  </a:cubicBezTo>
                  <a:cubicBezTo>
                    <a:pt x="1697208" y="1615732"/>
                    <a:pt x="1703607" y="1613342"/>
                    <a:pt x="1710005" y="1611038"/>
                  </a:cubicBezTo>
                  <a:lnTo>
                    <a:pt x="1706763" y="1616756"/>
                  </a:lnTo>
                  <a:cubicBezTo>
                    <a:pt x="1706763" y="1616756"/>
                    <a:pt x="1706934" y="1617012"/>
                    <a:pt x="1707019" y="1616927"/>
                  </a:cubicBezTo>
                  <a:lnTo>
                    <a:pt x="1708555" y="1614537"/>
                  </a:lnTo>
                  <a:lnTo>
                    <a:pt x="1707104" y="1617268"/>
                  </a:lnTo>
                  <a:cubicBezTo>
                    <a:pt x="1696867" y="1623157"/>
                    <a:pt x="1686714" y="1629131"/>
                    <a:pt x="1676646" y="1635191"/>
                  </a:cubicBezTo>
                  <a:cubicBezTo>
                    <a:pt x="1661204" y="1640653"/>
                    <a:pt x="1645847" y="1646116"/>
                    <a:pt x="1630404" y="1651407"/>
                  </a:cubicBezTo>
                  <a:cubicBezTo>
                    <a:pt x="1644482" y="1643811"/>
                    <a:pt x="1658644" y="1636301"/>
                    <a:pt x="1672722" y="1628790"/>
                  </a:cubicBezTo>
                  <a:lnTo>
                    <a:pt x="1672722" y="1628790"/>
                  </a:lnTo>
                  <a:close/>
                  <a:moveTo>
                    <a:pt x="1661119" y="1652773"/>
                  </a:moveTo>
                  <a:lnTo>
                    <a:pt x="1661119" y="1652773"/>
                  </a:lnTo>
                  <a:cubicBezTo>
                    <a:pt x="1661119" y="1652773"/>
                    <a:pt x="1661119" y="1652773"/>
                    <a:pt x="1661119" y="1652773"/>
                  </a:cubicBezTo>
                  <a:lnTo>
                    <a:pt x="1661119" y="1652773"/>
                  </a:lnTo>
                  <a:cubicBezTo>
                    <a:pt x="1666664" y="1649103"/>
                    <a:pt x="1672210" y="1645433"/>
                    <a:pt x="1677755" y="1641763"/>
                  </a:cubicBezTo>
                  <a:cubicBezTo>
                    <a:pt x="1680230" y="1640995"/>
                    <a:pt x="1682704" y="1640312"/>
                    <a:pt x="1685178" y="1639544"/>
                  </a:cubicBezTo>
                  <a:lnTo>
                    <a:pt x="1685178" y="1639544"/>
                  </a:lnTo>
                  <a:cubicBezTo>
                    <a:pt x="1685178" y="1639544"/>
                    <a:pt x="1685178" y="1639544"/>
                    <a:pt x="1685178" y="1639544"/>
                  </a:cubicBezTo>
                  <a:lnTo>
                    <a:pt x="1685178" y="1639544"/>
                  </a:lnTo>
                  <a:cubicBezTo>
                    <a:pt x="1685178" y="1639544"/>
                    <a:pt x="1685178" y="1639544"/>
                    <a:pt x="1685178" y="1639544"/>
                  </a:cubicBezTo>
                  <a:cubicBezTo>
                    <a:pt x="1689871" y="1637922"/>
                    <a:pt x="1694563" y="1636215"/>
                    <a:pt x="1699255" y="1634508"/>
                  </a:cubicBezTo>
                  <a:lnTo>
                    <a:pt x="1700364" y="1635191"/>
                  </a:lnTo>
                  <a:cubicBezTo>
                    <a:pt x="1700791" y="1634679"/>
                    <a:pt x="1701217" y="1634167"/>
                    <a:pt x="1701644" y="1633655"/>
                  </a:cubicBezTo>
                  <a:cubicBezTo>
                    <a:pt x="1707446" y="1631521"/>
                    <a:pt x="1713247" y="1629388"/>
                    <a:pt x="1718964" y="1627169"/>
                  </a:cubicBezTo>
                  <a:lnTo>
                    <a:pt x="1717087" y="1630412"/>
                  </a:lnTo>
                  <a:cubicBezTo>
                    <a:pt x="1704716" y="1637752"/>
                    <a:pt x="1692345" y="1645262"/>
                    <a:pt x="1680059" y="1652943"/>
                  </a:cubicBezTo>
                  <a:cubicBezTo>
                    <a:pt x="1679035" y="1653200"/>
                    <a:pt x="1678097" y="1653455"/>
                    <a:pt x="1677073" y="1653797"/>
                  </a:cubicBezTo>
                  <a:cubicBezTo>
                    <a:pt x="1677073" y="1653797"/>
                    <a:pt x="1677073" y="1653797"/>
                    <a:pt x="1677073" y="1653797"/>
                  </a:cubicBezTo>
                  <a:cubicBezTo>
                    <a:pt x="1677073" y="1653797"/>
                    <a:pt x="1676988" y="1653797"/>
                    <a:pt x="1676902" y="1653797"/>
                  </a:cubicBezTo>
                  <a:cubicBezTo>
                    <a:pt x="1676902" y="1653797"/>
                    <a:pt x="1676817" y="1653797"/>
                    <a:pt x="1676731" y="1653797"/>
                  </a:cubicBezTo>
                  <a:cubicBezTo>
                    <a:pt x="1676731" y="1653797"/>
                    <a:pt x="1676731" y="1653797"/>
                    <a:pt x="1676731" y="1653797"/>
                  </a:cubicBezTo>
                  <a:cubicBezTo>
                    <a:pt x="1664019" y="1657979"/>
                    <a:pt x="1651392" y="1662332"/>
                    <a:pt x="1638680" y="1666685"/>
                  </a:cubicBezTo>
                  <a:cubicBezTo>
                    <a:pt x="1646017" y="1662076"/>
                    <a:pt x="1653440" y="1657467"/>
                    <a:pt x="1660863" y="1652858"/>
                  </a:cubicBezTo>
                  <a:lnTo>
                    <a:pt x="1660863" y="1652858"/>
                  </a:lnTo>
                  <a:close/>
                  <a:moveTo>
                    <a:pt x="1661716" y="1689558"/>
                  </a:moveTo>
                  <a:cubicBezTo>
                    <a:pt x="1661716" y="1689558"/>
                    <a:pt x="1661631" y="1689558"/>
                    <a:pt x="1661545" y="1689644"/>
                  </a:cubicBezTo>
                  <a:cubicBezTo>
                    <a:pt x="1661545" y="1689644"/>
                    <a:pt x="1661460" y="1689644"/>
                    <a:pt x="1661374" y="1689729"/>
                  </a:cubicBezTo>
                  <a:cubicBezTo>
                    <a:pt x="1661374" y="1689729"/>
                    <a:pt x="1661374" y="1689729"/>
                    <a:pt x="1661374" y="1689729"/>
                  </a:cubicBezTo>
                  <a:cubicBezTo>
                    <a:pt x="1655999" y="1693655"/>
                    <a:pt x="1650710" y="1697581"/>
                    <a:pt x="1645335" y="1701507"/>
                  </a:cubicBezTo>
                  <a:cubicBezTo>
                    <a:pt x="1640813" y="1702360"/>
                    <a:pt x="1636377" y="1703214"/>
                    <a:pt x="1631854" y="1703982"/>
                  </a:cubicBezTo>
                  <a:cubicBezTo>
                    <a:pt x="1634926" y="1700312"/>
                    <a:pt x="1637998" y="1696727"/>
                    <a:pt x="1640984" y="1693057"/>
                  </a:cubicBezTo>
                  <a:cubicBezTo>
                    <a:pt x="1640984" y="1692972"/>
                    <a:pt x="1640813" y="1692801"/>
                    <a:pt x="1640728" y="1692886"/>
                  </a:cubicBezTo>
                  <a:cubicBezTo>
                    <a:pt x="1637145" y="1696727"/>
                    <a:pt x="1633476" y="1700483"/>
                    <a:pt x="1629892" y="1704323"/>
                  </a:cubicBezTo>
                  <a:cubicBezTo>
                    <a:pt x="1624944" y="1705177"/>
                    <a:pt x="1619910" y="1706030"/>
                    <a:pt x="1614876" y="1706884"/>
                  </a:cubicBezTo>
                  <a:cubicBezTo>
                    <a:pt x="1614109" y="1706969"/>
                    <a:pt x="1613341" y="1707055"/>
                    <a:pt x="1612658" y="1707225"/>
                  </a:cubicBezTo>
                  <a:cubicBezTo>
                    <a:pt x="1614279" y="1705433"/>
                    <a:pt x="1615900" y="1703726"/>
                    <a:pt x="1617436" y="1701934"/>
                  </a:cubicBezTo>
                  <a:cubicBezTo>
                    <a:pt x="1618204" y="1701080"/>
                    <a:pt x="1618887" y="1700312"/>
                    <a:pt x="1619654" y="1699458"/>
                  </a:cubicBezTo>
                  <a:cubicBezTo>
                    <a:pt x="1627162" y="1694679"/>
                    <a:pt x="1634670" y="1689899"/>
                    <a:pt x="1642093" y="1685120"/>
                  </a:cubicBezTo>
                  <a:cubicBezTo>
                    <a:pt x="1644055" y="1684693"/>
                    <a:pt x="1646017" y="1684352"/>
                    <a:pt x="1647980" y="1683925"/>
                  </a:cubicBezTo>
                  <a:lnTo>
                    <a:pt x="1647980" y="1683925"/>
                  </a:lnTo>
                  <a:cubicBezTo>
                    <a:pt x="1647980" y="1683925"/>
                    <a:pt x="1647980" y="1683925"/>
                    <a:pt x="1647980" y="1683925"/>
                  </a:cubicBezTo>
                  <a:lnTo>
                    <a:pt x="1647980" y="1683925"/>
                  </a:lnTo>
                  <a:cubicBezTo>
                    <a:pt x="1647980" y="1683925"/>
                    <a:pt x="1647980" y="1683925"/>
                    <a:pt x="1647980" y="1683925"/>
                  </a:cubicBezTo>
                  <a:cubicBezTo>
                    <a:pt x="1660180" y="1680767"/>
                    <a:pt x="1672380" y="1677438"/>
                    <a:pt x="1684496" y="1674110"/>
                  </a:cubicBezTo>
                  <a:cubicBezTo>
                    <a:pt x="1676817" y="1679231"/>
                    <a:pt x="1669139" y="1684352"/>
                    <a:pt x="1661460" y="1689473"/>
                  </a:cubicBezTo>
                  <a:cubicBezTo>
                    <a:pt x="1661460" y="1689473"/>
                    <a:pt x="1661460" y="1689473"/>
                    <a:pt x="1661460" y="1689473"/>
                  </a:cubicBezTo>
                  <a:close/>
                  <a:moveTo>
                    <a:pt x="1658815" y="1730525"/>
                  </a:moveTo>
                  <a:cubicBezTo>
                    <a:pt x="1659412" y="1730440"/>
                    <a:pt x="1659924" y="1730269"/>
                    <a:pt x="1660521" y="1730184"/>
                  </a:cubicBezTo>
                  <a:cubicBezTo>
                    <a:pt x="1656938" y="1733171"/>
                    <a:pt x="1653355" y="1736244"/>
                    <a:pt x="1649686" y="1739231"/>
                  </a:cubicBezTo>
                  <a:cubicBezTo>
                    <a:pt x="1648491" y="1739401"/>
                    <a:pt x="1647212" y="1739572"/>
                    <a:pt x="1646017" y="1739658"/>
                  </a:cubicBezTo>
                  <a:cubicBezTo>
                    <a:pt x="1646017" y="1739658"/>
                    <a:pt x="1646017" y="1739658"/>
                    <a:pt x="1646017" y="1739658"/>
                  </a:cubicBezTo>
                  <a:cubicBezTo>
                    <a:pt x="1646017" y="1739658"/>
                    <a:pt x="1645932" y="1739658"/>
                    <a:pt x="1645847" y="1739658"/>
                  </a:cubicBezTo>
                  <a:cubicBezTo>
                    <a:pt x="1645847" y="1739658"/>
                    <a:pt x="1645761" y="1739658"/>
                    <a:pt x="1645676" y="1739658"/>
                  </a:cubicBezTo>
                  <a:cubicBezTo>
                    <a:pt x="1645676" y="1739658"/>
                    <a:pt x="1645676" y="1739658"/>
                    <a:pt x="1645676" y="1739658"/>
                  </a:cubicBezTo>
                  <a:cubicBezTo>
                    <a:pt x="1644140" y="1739913"/>
                    <a:pt x="1642605" y="1740255"/>
                    <a:pt x="1641069" y="1740511"/>
                  </a:cubicBezTo>
                  <a:cubicBezTo>
                    <a:pt x="1643031" y="1737780"/>
                    <a:pt x="1644994" y="1735049"/>
                    <a:pt x="1646956" y="1732318"/>
                  </a:cubicBezTo>
                  <a:cubicBezTo>
                    <a:pt x="1650881" y="1731720"/>
                    <a:pt x="1654805" y="1731123"/>
                    <a:pt x="1658644" y="1730525"/>
                  </a:cubicBezTo>
                  <a:lnTo>
                    <a:pt x="1658644" y="1730525"/>
                  </a:lnTo>
                  <a:cubicBezTo>
                    <a:pt x="1658644" y="1730525"/>
                    <a:pt x="1658644" y="1730525"/>
                    <a:pt x="1658644" y="1730525"/>
                  </a:cubicBezTo>
                  <a:lnTo>
                    <a:pt x="1658644" y="1730525"/>
                  </a:lnTo>
                  <a:cubicBezTo>
                    <a:pt x="1658644" y="1730525"/>
                    <a:pt x="1658644" y="1730525"/>
                    <a:pt x="1658644" y="1730525"/>
                  </a:cubicBezTo>
                  <a:close/>
                  <a:moveTo>
                    <a:pt x="1652416" y="1745547"/>
                  </a:moveTo>
                  <a:cubicBezTo>
                    <a:pt x="1639704" y="1755618"/>
                    <a:pt x="1627077" y="1765945"/>
                    <a:pt x="1614450" y="1776187"/>
                  </a:cubicBezTo>
                  <a:cubicBezTo>
                    <a:pt x="1616839" y="1773114"/>
                    <a:pt x="1619142" y="1770127"/>
                    <a:pt x="1621531" y="1767054"/>
                  </a:cubicBezTo>
                  <a:cubicBezTo>
                    <a:pt x="1631258" y="1760141"/>
                    <a:pt x="1640898" y="1753057"/>
                    <a:pt x="1650539" y="1745888"/>
                  </a:cubicBezTo>
                  <a:cubicBezTo>
                    <a:pt x="1651136" y="1745803"/>
                    <a:pt x="1651819" y="1745632"/>
                    <a:pt x="1652416" y="1745547"/>
                  </a:cubicBezTo>
                  <a:close/>
                  <a:moveTo>
                    <a:pt x="1571791" y="1807510"/>
                  </a:moveTo>
                  <a:cubicBezTo>
                    <a:pt x="1575802" y="1806059"/>
                    <a:pt x="1579726" y="1804522"/>
                    <a:pt x="1583736" y="1802901"/>
                  </a:cubicBezTo>
                  <a:cubicBezTo>
                    <a:pt x="1578702" y="1808961"/>
                    <a:pt x="1573669" y="1815021"/>
                    <a:pt x="1568549" y="1821080"/>
                  </a:cubicBezTo>
                  <a:lnTo>
                    <a:pt x="1558823" y="1820312"/>
                  </a:lnTo>
                  <a:cubicBezTo>
                    <a:pt x="1563174" y="1816045"/>
                    <a:pt x="1567525" y="1811777"/>
                    <a:pt x="1571791" y="1807510"/>
                  </a:cubicBezTo>
                  <a:close/>
                  <a:moveTo>
                    <a:pt x="1639619" y="1747510"/>
                  </a:moveTo>
                  <a:cubicBezTo>
                    <a:pt x="1636632" y="1749985"/>
                    <a:pt x="1633561" y="1752460"/>
                    <a:pt x="1630575" y="1754935"/>
                  </a:cubicBezTo>
                  <a:cubicBezTo>
                    <a:pt x="1632282" y="1752630"/>
                    <a:pt x="1633987" y="1750326"/>
                    <a:pt x="1635608" y="1748022"/>
                  </a:cubicBezTo>
                  <a:cubicBezTo>
                    <a:pt x="1636888" y="1747851"/>
                    <a:pt x="1638253" y="1747680"/>
                    <a:pt x="1639533" y="1747510"/>
                  </a:cubicBezTo>
                  <a:close/>
                  <a:moveTo>
                    <a:pt x="1611805" y="1770213"/>
                  </a:moveTo>
                  <a:cubicBezTo>
                    <a:pt x="1607368" y="1773797"/>
                    <a:pt x="1602932" y="1777382"/>
                    <a:pt x="1598496" y="1780881"/>
                  </a:cubicBezTo>
                  <a:lnTo>
                    <a:pt x="1594315" y="1784124"/>
                  </a:lnTo>
                  <a:cubicBezTo>
                    <a:pt x="1603956" y="1772858"/>
                    <a:pt x="1613255" y="1761336"/>
                    <a:pt x="1622384" y="1749643"/>
                  </a:cubicBezTo>
                  <a:cubicBezTo>
                    <a:pt x="1625456" y="1749302"/>
                    <a:pt x="1628442" y="1748960"/>
                    <a:pt x="1631513" y="1748534"/>
                  </a:cubicBezTo>
                  <a:cubicBezTo>
                    <a:pt x="1625029" y="1755789"/>
                    <a:pt x="1618460" y="1763043"/>
                    <a:pt x="1611976" y="1770213"/>
                  </a:cubicBezTo>
                  <a:close/>
                  <a:moveTo>
                    <a:pt x="1588940" y="1789928"/>
                  </a:moveTo>
                  <a:lnTo>
                    <a:pt x="1599776" y="1782417"/>
                  </a:lnTo>
                  <a:cubicBezTo>
                    <a:pt x="1600543" y="1781905"/>
                    <a:pt x="1601311" y="1781308"/>
                    <a:pt x="1602079" y="1780796"/>
                  </a:cubicBezTo>
                  <a:cubicBezTo>
                    <a:pt x="1601567" y="1781393"/>
                    <a:pt x="1600970" y="1781990"/>
                    <a:pt x="1600458" y="1782588"/>
                  </a:cubicBezTo>
                  <a:lnTo>
                    <a:pt x="1600458" y="1782588"/>
                  </a:lnTo>
                  <a:cubicBezTo>
                    <a:pt x="1600458" y="1782588"/>
                    <a:pt x="1600372" y="1782673"/>
                    <a:pt x="1600372" y="1782673"/>
                  </a:cubicBezTo>
                  <a:lnTo>
                    <a:pt x="1600288" y="1782673"/>
                  </a:lnTo>
                  <a:cubicBezTo>
                    <a:pt x="1600288" y="1782673"/>
                    <a:pt x="1600288" y="1782759"/>
                    <a:pt x="1600288" y="1782759"/>
                  </a:cubicBezTo>
                  <a:cubicBezTo>
                    <a:pt x="1597898" y="1785661"/>
                    <a:pt x="1595510" y="1788562"/>
                    <a:pt x="1593121" y="1791464"/>
                  </a:cubicBezTo>
                  <a:cubicBezTo>
                    <a:pt x="1589026" y="1793768"/>
                    <a:pt x="1584845" y="1796158"/>
                    <a:pt x="1580750" y="1798463"/>
                  </a:cubicBezTo>
                  <a:cubicBezTo>
                    <a:pt x="1583480" y="1795646"/>
                    <a:pt x="1586210" y="1792830"/>
                    <a:pt x="1588940" y="1789928"/>
                  </a:cubicBezTo>
                  <a:close/>
                  <a:moveTo>
                    <a:pt x="1639021" y="1739913"/>
                  </a:moveTo>
                  <a:cubicBezTo>
                    <a:pt x="1639021" y="1739913"/>
                    <a:pt x="1638253" y="1740767"/>
                    <a:pt x="1637912" y="1741108"/>
                  </a:cubicBezTo>
                  <a:cubicBezTo>
                    <a:pt x="1634414" y="1741791"/>
                    <a:pt x="1630916" y="1742389"/>
                    <a:pt x="1627418" y="1743071"/>
                  </a:cubicBezTo>
                  <a:cubicBezTo>
                    <a:pt x="1627418" y="1743071"/>
                    <a:pt x="1627504" y="1742901"/>
                    <a:pt x="1627589" y="1742816"/>
                  </a:cubicBezTo>
                  <a:cubicBezTo>
                    <a:pt x="1631854" y="1739658"/>
                    <a:pt x="1636206" y="1736500"/>
                    <a:pt x="1640472" y="1733342"/>
                  </a:cubicBezTo>
                  <a:cubicBezTo>
                    <a:pt x="1642093" y="1733086"/>
                    <a:pt x="1643628" y="1732830"/>
                    <a:pt x="1645249" y="1732659"/>
                  </a:cubicBezTo>
                  <a:cubicBezTo>
                    <a:pt x="1643202" y="1735049"/>
                    <a:pt x="1641154" y="1737524"/>
                    <a:pt x="1639021" y="1739913"/>
                  </a:cubicBezTo>
                  <a:close/>
                  <a:moveTo>
                    <a:pt x="1578361" y="1725148"/>
                  </a:moveTo>
                  <a:cubicBezTo>
                    <a:pt x="1583565" y="1720283"/>
                    <a:pt x="1588769" y="1715333"/>
                    <a:pt x="1593889" y="1710469"/>
                  </a:cubicBezTo>
                  <a:cubicBezTo>
                    <a:pt x="1595936" y="1710383"/>
                    <a:pt x="1597984" y="1710212"/>
                    <a:pt x="1600031" y="1710042"/>
                  </a:cubicBezTo>
                  <a:lnTo>
                    <a:pt x="1580323" y="1724892"/>
                  </a:lnTo>
                  <a:cubicBezTo>
                    <a:pt x="1579726" y="1724892"/>
                    <a:pt x="1579043" y="1725063"/>
                    <a:pt x="1578361" y="1725148"/>
                  </a:cubicBezTo>
                  <a:close/>
                  <a:moveTo>
                    <a:pt x="1628528" y="1688022"/>
                  </a:moveTo>
                  <a:cubicBezTo>
                    <a:pt x="1627504" y="1689046"/>
                    <a:pt x="1626565" y="1690070"/>
                    <a:pt x="1625541" y="1691094"/>
                  </a:cubicBezTo>
                  <a:cubicBezTo>
                    <a:pt x="1617436" y="1697069"/>
                    <a:pt x="1609417" y="1703043"/>
                    <a:pt x="1601397" y="1709017"/>
                  </a:cubicBezTo>
                  <a:cubicBezTo>
                    <a:pt x="1599008" y="1709359"/>
                    <a:pt x="1596704" y="1709700"/>
                    <a:pt x="1594315" y="1710042"/>
                  </a:cubicBezTo>
                  <a:cubicBezTo>
                    <a:pt x="1594913" y="1709444"/>
                    <a:pt x="1595595" y="1708847"/>
                    <a:pt x="1596277" y="1708250"/>
                  </a:cubicBezTo>
                  <a:cubicBezTo>
                    <a:pt x="1602250" y="1702531"/>
                    <a:pt x="1608222" y="1696727"/>
                    <a:pt x="1614194" y="1690838"/>
                  </a:cubicBezTo>
                  <a:cubicBezTo>
                    <a:pt x="1618972" y="1689899"/>
                    <a:pt x="1623750" y="1688961"/>
                    <a:pt x="1628613" y="1688022"/>
                  </a:cubicBezTo>
                  <a:close/>
                  <a:moveTo>
                    <a:pt x="1611976" y="1704665"/>
                  </a:moveTo>
                  <a:cubicBezTo>
                    <a:pt x="1610867" y="1705774"/>
                    <a:pt x="1609672" y="1706884"/>
                    <a:pt x="1608563" y="1707993"/>
                  </a:cubicBezTo>
                  <a:cubicBezTo>
                    <a:pt x="1607795" y="1708079"/>
                    <a:pt x="1607027" y="1708250"/>
                    <a:pt x="1606345" y="1708335"/>
                  </a:cubicBezTo>
                  <a:cubicBezTo>
                    <a:pt x="1608222" y="1707140"/>
                    <a:pt x="1610184" y="1705860"/>
                    <a:pt x="1612061" y="1704665"/>
                  </a:cubicBezTo>
                  <a:close/>
                  <a:moveTo>
                    <a:pt x="1602591" y="1710724"/>
                  </a:moveTo>
                  <a:cubicBezTo>
                    <a:pt x="1603018" y="1710383"/>
                    <a:pt x="1603530" y="1710127"/>
                    <a:pt x="1603956" y="1709786"/>
                  </a:cubicBezTo>
                  <a:cubicBezTo>
                    <a:pt x="1604894" y="1709786"/>
                    <a:pt x="1605833" y="1709700"/>
                    <a:pt x="1606857" y="1709615"/>
                  </a:cubicBezTo>
                  <a:cubicBezTo>
                    <a:pt x="1602164" y="1714139"/>
                    <a:pt x="1597472" y="1718662"/>
                    <a:pt x="1592694" y="1723186"/>
                  </a:cubicBezTo>
                  <a:cubicBezTo>
                    <a:pt x="1589367" y="1723698"/>
                    <a:pt x="1585954" y="1724210"/>
                    <a:pt x="1582627" y="1724636"/>
                  </a:cubicBezTo>
                  <a:cubicBezTo>
                    <a:pt x="1582200" y="1724636"/>
                    <a:pt x="1581773" y="1724722"/>
                    <a:pt x="1581432" y="1724807"/>
                  </a:cubicBezTo>
                  <a:lnTo>
                    <a:pt x="1602591" y="1710724"/>
                  </a:lnTo>
                  <a:close/>
                  <a:moveTo>
                    <a:pt x="1610952" y="1709359"/>
                  </a:moveTo>
                  <a:cubicBezTo>
                    <a:pt x="1612402" y="1709274"/>
                    <a:pt x="1613853" y="1709188"/>
                    <a:pt x="1615388" y="1709103"/>
                  </a:cubicBezTo>
                  <a:cubicBezTo>
                    <a:pt x="1619057" y="1708847"/>
                    <a:pt x="1622811" y="1708505"/>
                    <a:pt x="1626480" y="1708250"/>
                  </a:cubicBezTo>
                  <a:cubicBezTo>
                    <a:pt x="1624603" y="1710212"/>
                    <a:pt x="1622811" y="1712175"/>
                    <a:pt x="1620934" y="1714139"/>
                  </a:cubicBezTo>
                  <a:cubicBezTo>
                    <a:pt x="1619057" y="1716016"/>
                    <a:pt x="1617266" y="1717894"/>
                    <a:pt x="1615388" y="1719771"/>
                  </a:cubicBezTo>
                  <a:cubicBezTo>
                    <a:pt x="1610013" y="1720625"/>
                    <a:pt x="1604638" y="1721478"/>
                    <a:pt x="1599178" y="1722246"/>
                  </a:cubicBezTo>
                  <a:cubicBezTo>
                    <a:pt x="1603103" y="1717979"/>
                    <a:pt x="1607113" y="1713627"/>
                    <a:pt x="1610952" y="1709359"/>
                  </a:cubicBezTo>
                  <a:close/>
                  <a:moveTo>
                    <a:pt x="1610013" y="1725148"/>
                  </a:moveTo>
                  <a:cubicBezTo>
                    <a:pt x="1606430" y="1728818"/>
                    <a:pt x="1602847" y="1732403"/>
                    <a:pt x="1599178" y="1735988"/>
                  </a:cubicBezTo>
                  <a:cubicBezTo>
                    <a:pt x="1595168" y="1736841"/>
                    <a:pt x="1591159" y="1737694"/>
                    <a:pt x="1587148" y="1738548"/>
                  </a:cubicBezTo>
                  <a:lnTo>
                    <a:pt x="1582882" y="1739401"/>
                  </a:lnTo>
                  <a:cubicBezTo>
                    <a:pt x="1587148" y="1734964"/>
                    <a:pt x="1591414" y="1730525"/>
                    <a:pt x="1595595" y="1726002"/>
                  </a:cubicBezTo>
                  <a:cubicBezTo>
                    <a:pt x="1600372" y="1725746"/>
                    <a:pt x="1605236" y="1725405"/>
                    <a:pt x="1610013" y="1725148"/>
                  </a:cubicBezTo>
                  <a:close/>
                  <a:moveTo>
                    <a:pt x="1614365" y="1724892"/>
                  </a:moveTo>
                  <a:lnTo>
                    <a:pt x="1614365" y="1724892"/>
                  </a:lnTo>
                  <a:cubicBezTo>
                    <a:pt x="1614365" y="1724892"/>
                    <a:pt x="1614365" y="1724892"/>
                    <a:pt x="1614365" y="1724892"/>
                  </a:cubicBezTo>
                  <a:cubicBezTo>
                    <a:pt x="1614365" y="1724892"/>
                    <a:pt x="1614365" y="1724892"/>
                    <a:pt x="1614365" y="1724892"/>
                  </a:cubicBezTo>
                  <a:close/>
                  <a:moveTo>
                    <a:pt x="1622214" y="1724295"/>
                  </a:moveTo>
                  <a:cubicBezTo>
                    <a:pt x="1628528" y="1723783"/>
                    <a:pt x="1634926" y="1723186"/>
                    <a:pt x="1641240" y="1722503"/>
                  </a:cubicBezTo>
                  <a:cubicBezTo>
                    <a:pt x="1639619" y="1724380"/>
                    <a:pt x="1637998" y="1726258"/>
                    <a:pt x="1636377" y="1728135"/>
                  </a:cubicBezTo>
                  <a:cubicBezTo>
                    <a:pt x="1636377" y="1728135"/>
                    <a:pt x="1636377" y="1728135"/>
                    <a:pt x="1636377" y="1728135"/>
                  </a:cubicBezTo>
                  <a:cubicBezTo>
                    <a:pt x="1626480" y="1730184"/>
                    <a:pt x="1616668" y="1732318"/>
                    <a:pt x="1606771" y="1734366"/>
                  </a:cubicBezTo>
                  <a:cubicBezTo>
                    <a:pt x="1611976" y="1730952"/>
                    <a:pt x="1617095" y="1727623"/>
                    <a:pt x="1622299" y="1724210"/>
                  </a:cubicBezTo>
                  <a:close/>
                  <a:moveTo>
                    <a:pt x="1640642" y="1727282"/>
                  </a:moveTo>
                  <a:cubicBezTo>
                    <a:pt x="1640642" y="1727282"/>
                    <a:pt x="1639789" y="1727453"/>
                    <a:pt x="1639362" y="1727538"/>
                  </a:cubicBezTo>
                  <a:cubicBezTo>
                    <a:pt x="1640728" y="1725831"/>
                    <a:pt x="1642007" y="1724039"/>
                    <a:pt x="1643287" y="1722246"/>
                  </a:cubicBezTo>
                  <a:cubicBezTo>
                    <a:pt x="1643373" y="1722246"/>
                    <a:pt x="1643543" y="1722246"/>
                    <a:pt x="1643628" y="1722246"/>
                  </a:cubicBezTo>
                  <a:lnTo>
                    <a:pt x="1643628" y="1722246"/>
                  </a:lnTo>
                  <a:cubicBezTo>
                    <a:pt x="1643628" y="1722246"/>
                    <a:pt x="1643628" y="1722246"/>
                    <a:pt x="1643628" y="1722246"/>
                  </a:cubicBezTo>
                  <a:lnTo>
                    <a:pt x="1643628" y="1722246"/>
                  </a:lnTo>
                  <a:cubicBezTo>
                    <a:pt x="1643628" y="1722246"/>
                    <a:pt x="1643628" y="1722246"/>
                    <a:pt x="1643628" y="1722246"/>
                  </a:cubicBezTo>
                  <a:cubicBezTo>
                    <a:pt x="1644823" y="1722076"/>
                    <a:pt x="1646017" y="1721820"/>
                    <a:pt x="1647212" y="1721649"/>
                  </a:cubicBezTo>
                  <a:cubicBezTo>
                    <a:pt x="1644994" y="1723527"/>
                    <a:pt x="1642690" y="1725405"/>
                    <a:pt x="1640472" y="1727282"/>
                  </a:cubicBezTo>
                  <a:close/>
                  <a:moveTo>
                    <a:pt x="1649089" y="1714651"/>
                  </a:moveTo>
                  <a:cubicBezTo>
                    <a:pt x="1650539" y="1712687"/>
                    <a:pt x="1651990" y="1710724"/>
                    <a:pt x="1653440" y="1708762"/>
                  </a:cubicBezTo>
                  <a:cubicBezTo>
                    <a:pt x="1653440" y="1708676"/>
                    <a:pt x="1653269" y="1708505"/>
                    <a:pt x="1653184" y="1708591"/>
                  </a:cubicBezTo>
                  <a:cubicBezTo>
                    <a:pt x="1651478" y="1710639"/>
                    <a:pt x="1649686" y="1712687"/>
                    <a:pt x="1647894" y="1714736"/>
                  </a:cubicBezTo>
                  <a:cubicBezTo>
                    <a:pt x="1646273" y="1714906"/>
                    <a:pt x="1644567" y="1715077"/>
                    <a:pt x="1642946" y="1715248"/>
                  </a:cubicBezTo>
                  <a:lnTo>
                    <a:pt x="1642946" y="1715248"/>
                  </a:lnTo>
                  <a:cubicBezTo>
                    <a:pt x="1642946" y="1715248"/>
                    <a:pt x="1642775" y="1715248"/>
                    <a:pt x="1642775" y="1715248"/>
                  </a:cubicBezTo>
                  <a:lnTo>
                    <a:pt x="1642605" y="1715248"/>
                  </a:lnTo>
                  <a:cubicBezTo>
                    <a:pt x="1642605" y="1715248"/>
                    <a:pt x="1642605" y="1715248"/>
                    <a:pt x="1642605" y="1715248"/>
                  </a:cubicBezTo>
                  <a:cubicBezTo>
                    <a:pt x="1639533" y="1715760"/>
                    <a:pt x="1636462" y="1716272"/>
                    <a:pt x="1633391" y="1716784"/>
                  </a:cubicBezTo>
                  <a:cubicBezTo>
                    <a:pt x="1638851" y="1713199"/>
                    <a:pt x="1644311" y="1709529"/>
                    <a:pt x="1649771" y="1705945"/>
                  </a:cubicBezTo>
                  <a:cubicBezTo>
                    <a:pt x="1656170" y="1705262"/>
                    <a:pt x="1662484" y="1704409"/>
                    <a:pt x="1668797" y="1703555"/>
                  </a:cubicBezTo>
                  <a:cubicBezTo>
                    <a:pt x="1664702" y="1706969"/>
                    <a:pt x="1660607" y="1710298"/>
                    <a:pt x="1656511" y="1713711"/>
                  </a:cubicBezTo>
                  <a:cubicBezTo>
                    <a:pt x="1653952" y="1713968"/>
                    <a:pt x="1651478" y="1714309"/>
                    <a:pt x="1648918" y="1714565"/>
                  </a:cubicBezTo>
                  <a:close/>
                  <a:moveTo>
                    <a:pt x="1622811" y="1718576"/>
                  </a:moveTo>
                  <a:cubicBezTo>
                    <a:pt x="1621617" y="1718747"/>
                    <a:pt x="1620508" y="1718918"/>
                    <a:pt x="1619313" y="1719174"/>
                  </a:cubicBezTo>
                  <a:cubicBezTo>
                    <a:pt x="1620337" y="1717979"/>
                    <a:pt x="1621361" y="1716870"/>
                    <a:pt x="1622299" y="1715675"/>
                  </a:cubicBezTo>
                  <a:cubicBezTo>
                    <a:pt x="1624432" y="1713199"/>
                    <a:pt x="1626565" y="1710639"/>
                    <a:pt x="1628613" y="1708079"/>
                  </a:cubicBezTo>
                  <a:cubicBezTo>
                    <a:pt x="1631684" y="1707822"/>
                    <a:pt x="1634841" y="1707481"/>
                    <a:pt x="1637912" y="1707225"/>
                  </a:cubicBezTo>
                  <a:cubicBezTo>
                    <a:pt x="1632879" y="1710981"/>
                    <a:pt x="1627759" y="1714821"/>
                    <a:pt x="1622726" y="1718576"/>
                  </a:cubicBezTo>
                  <a:close/>
                  <a:moveTo>
                    <a:pt x="1658815" y="1674708"/>
                  </a:moveTo>
                  <a:cubicBezTo>
                    <a:pt x="1663252" y="1671891"/>
                    <a:pt x="1667773" y="1668989"/>
                    <a:pt x="1672210" y="1666173"/>
                  </a:cubicBezTo>
                  <a:lnTo>
                    <a:pt x="1672210" y="1666173"/>
                  </a:lnTo>
                  <a:cubicBezTo>
                    <a:pt x="1672210" y="1666173"/>
                    <a:pt x="1672210" y="1666173"/>
                    <a:pt x="1672210" y="1666173"/>
                  </a:cubicBezTo>
                  <a:lnTo>
                    <a:pt x="1672210" y="1666173"/>
                  </a:lnTo>
                  <a:cubicBezTo>
                    <a:pt x="1672210" y="1666173"/>
                    <a:pt x="1672210" y="1666173"/>
                    <a:pt x="1672210" y="1666173"/>
                  </a:cubicBezTo>
                  <a:cubicBezTo>
                    <a:pt x="1675367" y="1663954"/>
                    <a:pt x="1678609" y="1661735"/>
                    <a:pt x="1681765" y="1659515"/>
                  </a:cubicBezTo>
                  <a:cubicBezTo>
                    <a:pt x="1693709" y="1655589"/>
                    <a:pt x="1705569" y="1651493"/>
                    <a:pt x="1717513" y="1647396"/>
                  </a:cubicBezTo>
                  <a:lnTo>
                    <a:pt x="1715807" y="1652688"/>
                  </a:lnTo>
                  <a:lnTo>
                    <a:pt x="1715380" y="1654053"/>
                  </a:lnTo>
                  <a:cubicBezTo>
                    <a:pt x="1708470" y="1658577"/>
                    <a:pt x="1701474" y="1663185"/>
                    <a:pt x="1694563" y="1667709"/>
                  </a:cubicBezTo>
                  <a:cubicBezTo>
                    <a:pt x="1682618" y="1670013"/>
                    <a:pt x="1670674" y="1672318"/>
                    <a:pt x="1658730" y="1674708"/>
                  </a:cubicBezTo>
                  <a:close/>
                  <a:moveTo>
                    <a:pt x="1717087" y="1650810"/>
                  </a:moveTo>
                  <a:lnTo>
                    <a:pt x="1718025" y="1647140"/>
                  </a:lnTo>
                  <a:cubicBezTo>
                    <a:pt x="1718708" y="1646884"/>
                    <a:pt x="1719305" y="1646713"/>
                    <a:pt x="1719987" y="1646457"/>
                  </a:cubicBezTo>
                  <a:lnTo>
                    <a:pt x="1717087" y="1650725"/>
                  </a:lnTo>
                  <a:close/>
                  <a:moveTo>
                    <a:pt x="1716490" y="1652943"/>
                  </a:moveTo>
                  <a:lnTo>
                    <a:pt x="1721779" y="1645860"/>
                  </a:lnTo>
                  <a:cubicBezTo>
                    <a:pt x="1726045" y="1644409"/>
                    <a:pt x="1730311" y="1642872"/>
                    <a:pt x="1734491" y="1641422"/>
                  </a:cubicBezTo>
                  <a:lnTo>
                    <a:pt x="1732870" y="1642531"/>
                  </a:lnTo>
                  <a:cubicBezTo>
                    <a:pt x="1727240" y="1646286"/>
                    <a:pt x="1721608" y="1649956"/>
                    <a:pt x="1715892" y="1653626"/>
                  </a:cubicBezTo>
                  <a:lnTo>
                    <a:pt x="1716404" y="1652943"/>
                  </a:lnTo>
                  <a:close/>
                  <a:moveTo>
                    <a:pt x="1725619" y="1640739"/>
                  </a:moveTo>
                  <a:lnTo>
                    <a:pt x="1732273" y="1631948"/>
                  </a:lnTo>
                  <a:cubicBezTo>
                    <a:pt x="1733041" y="1630924"/>
                    <a:pt x="1733809" y="1629814"/>
                    <a:pt x="1734662" y="1628790"/>
                  </a:cubicBezTo>
                  <a:lnTo>
                    <a:pt x="1732017" y="1638947"/>
                  </a:lnTo>
                  <a:cubicBezTo>
                    <a:pt x="1732017" y="1638947"/>
                    <a:pt x="1732017" y="1639117"/>
                    <a:pt x="1732102" y="1639117"/>
                  </a:cubicBezTo>
                  <a:cubicBezTo>
                    <a:pt x="1729969" y="1639714"/>
                    <a:pt x="1727836" y="1640227"/>
                    <a:pt x="1725703" y="1640824"/>
                  </a:cubicBezTo>
                  <a:close/>
                  <a:moveTo>
                    <a:pt x="1730396" y="1630924"/>
                  </a:moveTo>
                  <a:lnTo>
                    <a:pt x="1723400" y="1641336"/>
                  </a:lnTo>
                  <a:cubicBezTo>
                    <a:pt x="1715124" y="1643470"/>
                    <a:pt x="1706763" y="1645689"/>
                    <a:pt x="1698487" y="1647908"/>
                  </a:cubicBezTo>
                  <a:cubicBezTo>
                    <a:pt x="1711115" y="1639117"/>
                    <a:pt x="1723741" y="1630412"/>
                    <a:pt x="1736368" y="1621792"/>
                  </a:cubicBezTo>
                  <a:lnTo>
                    <a:pt x="1736368" y="1621792"/>
                  </a:lnTo>
                  <a:cubicBezTo>
                    <a:pt x="1734406" y="1624949"/>
                    <a:pt x="1732444" y="1627936"/>
                    <a:pt x="1730396" y="1630924"/>
                  </a:cubicBezTo>
                  <a:close/>
                  <a:moveTo>
                    <a:pt x="1718964" y="1629302"/>
                  </a:moveTo>
                  <a:lnTo>
                    <a:pt x="1721011" y="1626400"/>
                  </a:lnTo>
                  <a:cubicBezTo>
                    <a:pt x="1723827" y="1625291"/>
                    <a:pt x="1726642" y="1624266"/>
                    <a:pt x="1729373" y="1623157"/>
                  </a:cubicBezTo>
                  <a:cubicBezTo>
                    <a:pt x="1725874" y="1625205"/>
                    <a:pt x="1722376" y="1627254"/>
                    <a:pt x="1718964" y="1629302"/>
                  </a:cubicBezTo>
                  <a:close/>
                  <a:moveTo>
                    <a:pt x="1661374" y="1665234"/>
                  </a:moveTo>
                  <a:cubicBezTo>
                    <a:pt x="1655317" y="1669501"/>
                    <a:pt x="1649345" y="1673768"/>
                    <a:pt x="1643373" y="1678036"/>
                  </a:cubicBezTo>
                  <a:cubicBezTo>
                    <a:pt x="1641325" y="1678548"/>
                    <a:pt x="1639278" y="1679145"/>
                    <a:pt x="1637230" y="1679657"/>
                  </a:cubicBezTo>
                  <a:cubicBezTo>
                    <a:pt x="1637657" y="1679145"/>
                    <a:pt x="1638083" y="1678633"/>
                    <a:pt x="1638509" y="1678121"/>
                  </a:cubicBezTo>
                  <a:cubicBezTo>
                    <a:pt x="1638595" y="1678036"/>
                    <a:pt x="1638339" y="1677866"/>
                    <a:pt x="1638253" y="1677950"/>
                  </a:cubicBezTo>
                  <a:cubicBezTo>
                    <a:pt x="1637657" y="1678548"/>
                    <a:pt x="1637059" y="1679231"/>
                    <a:pt x="1636377" y="1679828"/>
                  </a:cubicBezTo>
                  <a:cubicBezTo>
                    <a:pt x="1625712" y="1682645"/>
                    <a:pt x="1615133" y="1685547"/>
                    <a:pt x="1604468" y="1688449"/>
                  </a:cubicBezTo>
                  <a:cubicBezTo>
                    <a:pt x="1611891" y="1683669"/>
                    <a:pt x="1619313" y="1678890"/>
                    <a:pt x="1626821" y="1674196"/>
                  </a:cubicBezTo>
                  <a:cubicBezTo>
                    <a:pt x="1638339" y="1671208"/>
                    <a:pt x="1649857" y="1668221"/>
                    <a:pt x="1661374" y="1665148"/>
                  </a:cubicBezTo>
                  <a:close/>
                  <a:moveTo>
                    <a:pt x="1593718" y="1691521"/>
                  </a:moveTo>
                  <a:cubicBezTo>
                    <a:pt x="1592609" y="1691862"/>
                    <a:pt x="1591414" y="1692119"/>
                    <a:pt x="1590305" y="1692460"/>
                  </a:cubicBezTo>
                  <a:cubicBezTo>
                    <a:pt x="1594144" y="1688619"/>
                    <a:pt x="1597984" y="1684693"/>
                    <a:pt x="1601823" y="1680852"/>
                  </a:cubicBezTo>
                  <a:lnTo>
                    <a:pt x="1612317" y="1678036"/>
                  </a:lnTo>
                  <a:cubicBezTo>
                    <a:pt x="1606089" y="1682474"/>
                    <a:pt x="1599861" y="1686998"/>
                    <a:pt x="1593718" y="1691521"/>
                  </a:cubicBezTo>
                  <a:close/>
                  <a:moveTo>
                    <a:pt x="1587831" y="1695874"/>
                  </a:moveTo>
                  <a:cubicBezTo>
                    <a:pt x="1586636" y="1696727"/>
                    <a:pt x="1585442" y="1697666"/>
                    <a:pt x="1584248" y="1698520"/>
                  </a:cubicBezTo>
                  <a:cubicBezTo>
                    <a:pt x="1584589" y="1698178"/>
                    <a:pt x="1584845" y="1697922"/>
                    <a:pt x="1585186" y="1697581"/>
                  </a:cubicBezTo>
                  <a:cubicBezTo>
                    <a:pt x="1585698" y="1697069"/>
                    <a:pt x="1586210" y="1696557"/>
                    <a:pt x="1586722" y="1696045"/>
                  </a:cubicBezTo>
                  <a:cubicBezTo>
                    <a:pt x="1587063" y="1696045"/>
                    <a:pt x="1587490" y="1695874"/>
                    <a:pt x="1587831" y="1695788"/>
                  </a:cubicBezTo>
                  <a:close/>
                  <a:moveTo>
                    <a:pt x="1565478" y="1711834"/>
                  </a:moveTo>
                  <a:cubicBezTo>
                    <a:pt x="1565990" y="1710639"/>
                    <a:pt x="1566502" y="1709359"/>
                    <a:pt x="1567014" y="1708079"/>
                  </a:cubicBezTo>
                  <a:cubicBezTo>
                    <a:pt x="1568123" y="1705177"/>
                    <a:pt x="1569061" y="1702275"/>
                    <a:pt x="1570000" y="1699373"/>
                  </a:cubicBezTo>
                  <a:lnTo>
                    <a:pt x="1580835" y="1697239"/>
                  </a:lnTo>
                  <a:cubicBezTo>
                    <a:pt x="1581518" y="1697069"/>
                    <a:pt x="1582285" y="1696983"/>
                    <a:pt x="1582968" y="1696813"/>
                  </a:cubicBezTo>
                  <a:cubicBezTo>
                    <a:pt x="1577166" y="1701848"/>
                    <a:pt x="1571365" y="1706884"/>
                    <a:pt x="1565478" y="1711834"/>
                  </a:cubicBezTo>
                  <a:close/>
                  <a:moveTo>
                    <a:pt x="1561041" y="1721222"/>
                  </a:moveTo>
                  <a:cubicBezTo>
                    <a:pt x="1565478" y="1716955"/>
                    <a:pt x="1570000" y="1712687"/>
                    <a:pt x="1574351" y="1708335"/>
                  </a:cubicBezTo>
                  <a:cubicBezTo>
                    <a:pt x="1575033" y="1707908"/>
                    <a:pt x="1575631" y="1707481"/>
                    <a:pt x="1576313" y="1706969"/>
                  </a:cubicBezTo>
                  <a:cubicBezTo>
                    <a:pt x="1582627" y="1702787"/>
                    <a:pt x="1589026" y="1698605"/>
                    <a:pt x="1595424" y="1694423"/>
                  </a:cubicBezTo>
                  <a:cubicBezTo>
                    <a:pt x="1601311" y="1693314"/>
                    <a:pt x="1607198" y="1692204"/>
                    <a:pt x="1613085" y="1691009"/>
                  </a:cubicBezTo>
                  <a:cubicBezTo>
                    <a:pt x="1607113" y="1696215"/>
                    <a:pt x="1601141" y="1701421"/>
                    <a:pt x="1595083" y="1706542"/>
                  </a:cubicBezTo>
                  <a:cubicBezTo>
                    <a:pt x="1587319" y="1713114"/>
                    <a:pt x="1579385" y="1719516"/>
                    <a:pt x="1571536" y="1726002"/>
                  </a:cubicBezTo>
                  <a:cubicBezTo>
                    <a:pt x="1568123" y="1726429"/>
                    <a:pt x="1564710" y="1726855"/>
                    <a:pt x="1561298" y="1727282"/>
                  </a:cubicBezTo>
                  <a:cubicBezTo>
                    <a:pt x="1561212" y="1727282"/>
                    <a:pt x="1561298" y="1727623"/>
                    <a:pt x="1561298" y="1727623"/>
                  </a:cubicBezTo>
                  <a:cubicBezTo>
                    <a:pt x="1564198" y="1727538"/>
                    <a:pt x="1567184" y="1727368"/>
                    <a:pt x="1570085" y="1727282"/>
                  </a:cubicBezTo>
                  <a:cubicBezTo>
                    <a:pt x="1557117" y="1737780"/>
                    <a:pt x="1544149" y="1748107"/>
                    <a:pt x="1531095" y="1758349"/>
                  </a:cubicBezTo>
                  <a:lnTo>
                    <a:pt x="1531095" y="1758349"/>
                  </a:lnTo>
                  <a:cubicBezTo>
                    <a:pt x="1531095" y="1758349"/>
                    <a:pt x="1530925" y="1758434"/>
                    <a:pt x="1530925" y="1758434"/>
                  </a:cubicBezTo>
                  <a:lnTo>
                    <a:pt x="1530754" y="1758434"/>
                  </a:lnTo>
                  <a:cubicBezTo>
                    <a:pt x="1530754" y="1758434"/>
                    <a:pt x="1530754" y="1758605"/>
                    <a:pt x="1530754" y="1758605"/>
                  </a:cubicBezTo>
                  <a:cubicBezTo>
                    <a:pt x="1515909" y="1771151"/>
                    <a:pt x="1500978" y="1783697"/>
                    <a:pt x="1485877" y="1795987"/>
                  </a:cubicBezTo>
                  <a:cubicBezTo>
                    <a:pt x="1482720" y="1795732"/>
                    <a:pt x="1479563" y="1795561"/>
                    <a:pt x="1476407" y="1795305"/>
                  </a:cubicBezTo>
                  <a:cubicBezTo>
                    <a:pt x="1474957" y="1795220"/>
                    <a:pt x="1473421" y="1795049"/>
                    <a:pt x="1471970" y="1794963"/>
                  </a:cubicBezTo>
                  <a:cubicBezTo>
                    <a:pt x="1479308" y="1789672"/>
                    <a:pt x="1486560" y="1784295"/>
                    <a:pt x="1493811" y="1778832"/>
                  </a:cubicBezTo>
                  <a:cubicBezTo>
                    <a:pt x="1522307" y="1769273"/>
                    <a:pt x="1546623" y="1748705"/>
                    <a:pt x="1561127" y="1721308"/>
                  </a:cubicBezTo>
                  <a:close/>
                  <a:moveTo>
                    <a:pt x="1581006" y="1741450"/>
                  </a:moveTo>
                  <a:lnTo>
                    <a:pt x="1587746" y="1740596"/>
                  </a:lnTo>
                  <a:cubicBezTo>
                    <a:pt x="1590135" y="1740255"/>
                    <a:pt x="1592523" y="1739999"/>
                    <a:pt x="1594913" y="1739658"/>
                  </a:cubicBezTo>
                  <a:cubicBezTo>
                    <a:pt x="1594315" y="1740084"/>
                    <a:pt x="1593718" y="1740511"/>
                    <a:pt x="1593121" y="1741023"/>
                  </a:cubicBezTo>
                  <a:lnTo>
                    <a:pt x="1577166" y="1752972"/>
                  </a:lnTo>
                  <a:lnTo>
                    <a:pt x="1567952" y="1754764"/>
                  </a:lnTo>
                  <a:cubicBezTo>
                    <a:pt x="1572303" y="1750412"/>
                    <a:pt x="1576654" y="1745973"/>
                    <a:pt x="1581006" y="1741535"/>
                  </a:cubicBezTo>
                  <a:close/>
                  <a:moveTo>
                    <a:pt x="1589196" y="1745973"/>
                  </a:moveTo>
                  <a:cubicBezTo>
                    <a:pt x="1587234" y="1747851"/>
                    <a:pt x="1585357" y="1749729"/>
                    <a:pt x="1583394" y="1751692"/>
                  </a:cubicBezTo>
                  <a:cubicBezTo>
                    <a:pt x="1582115" y="1751948"/>
                    <a:pt x="1580750" y="1752204"/>
                    <a:pt x="1579470" y="1752460"/>
                  </a:cubicBezTo>
                  <a:lnTo>
                    <a:pt x="1589281" y="1745973"/>
                  </a:lnTo>
                  <a:close/>
                  <a:moveTo>
                    <a:pt x="1602420" y="1738634"/>
                  </a:moveTo>
                  <a:cubicBezTo>
                    <a:pt x="1611720" y="1737439"/>
                    <a:pt x="1621105" y="1736158"/>
                    <a:pt x="1630404" y="1734793"/>
                  </a:cubicBezTo>
                  <a:cubicBezTo>
                    <a:pt x="1629039" y="1736329"/>
                    <a:pt x="1627674" y="1737865"/>
                    <a:pt x="1626224" y="1739487"/>
                  </a:cubicBezTo>
                  <a:cubicBezTo>
                    <a:pt x="1624262" y="1741194"/>
                    <a:pt x="1622299" y="1742816"/>
                    <a:pt x="1620337" y="1744523"/>
                  </a:cubicBezTo>
                  <a:cubicBezTo>
                    <a:pt x="1611037" y="1746315"/>
                    <a:pt x="1601652" y="1748107"/>
                    <a:pt x="1592353" y="1749985"/>
                  </a:cubicBezTo>
                  <a:cubicBezTo>
                    <a:pt x="1595680" y="1746229"/>
                    <a:pt x="1599008" y="1742474"/>
                    <a:pt x="1602335" y="1738719"/>
                  </a:cubicBezTo>
                  <a:close/>
                  <a:moveTo>
                    <a:pt x="1557373" y="1821848"/>
                  </a:moveTo>
                  <a:lnTo>
                    <a:pt x="1567782" y="1822190"/>
                  </a:lnTo>
                  <a:cubicBezTo>
                    <a:pt x="1566416" y="1823811"/>
                    <a:pt x="1565051" y="1825433"/>
                    <a:pt x="1563686" y="1827054"/>
                  </a:cubicBezTo>
                  <a:cubicBezTo>
                    <a:pt x="1561468" y="1829615"/>
                    <a:pt x="1559165" y="1832175"/>
                    <a:pt x="1556946" y="1834736"/>
                  </a:cubicBezTo>
                  <a:cubicBezTo>
                    <a:pt x="1553021" y="1834394"/>
                    <a:pt x="1549097" y="1833968"/>
                    <a:pt x="1545172" y="1833626"/>
                  </a:cubicBezTo>
                  <a:cubicBezTo>
                    <a:pt x="1549267" y="1829700"/>
                    <a:pt x="1553363" y="1825859"/>
                    <a:pt x="1557458" y="1821848"/>
                  </a:cubicBezTo>
                  <a:close/>
                  <a:moveTo>
                    <a:pt x="1663764" y="1737439"/>
                  </a:moveTo>
                  <a:cubicBezTo>
                    <a:pt x="1662995" y="1737524"/>
                    <a:pt x="1662143" y="1737609"/>
                    <a:pt x="1661374" y="1737780"/>
                  </a:cubicBezTo>
                  <a:cubicBezTo>
                    <a:pt x="1665299" y="1734793"/>
                    <a:pt x="1669223" y="1731806"/>
                    <a:pt x="1673063" y="1728818"/>
                  </a:cubicBezTo>
                  <a:lnTo>
                    <a:pt x="1673063" y="1728818"/>
                  </a:lnTo>
                  <a:cubicBezTo>
                    <a:pt x="1673063" y="1728818"/>
                    <a:pt x="1673063" y="1728818"/>
                    <a:pt x="1673063" y="1728818"/>
                  </a:cubicBezTo>
                  <a:lnTo>
                    <a:pt x="1673063" y="1728818"/>
                  </a:lnTo>
                  <a:cubicBezTo>
                    <a:pt x="1673063" y="1728818"/>
                    <a:pt x="1673063" y="1728818"/>
                    <a:pt x="1673063" y="1728818"/>
                  </a:cubicBezTo>
                  <a:cubicBezTo>
                    <a:pt x="1673660" y="1728306"/>
                    <a:pt x="1674257" y="1727794"/>
                    <a:pt x="1674855" y="1727282"/>
                  </a:cubicBezTo>
                  <a:cubicBezTo>
                    <a:pt x="1676561" y="1726941"/>
                    <a:pt x="1678267" y="1726514"/>
                    <a:pt x="1679974" y="1726172"/>
                  </a:cubicBezTo>
                  <a:cubicBezTo>
                    <a:pt x="1674513" y="1730013"/>
                    <a:pt x="1669053" y="1733769"/>
                    <a:pt x="1663593" y="1737609"/>
                  </a:cubicBezTo>
                  <a:close/>
                  <a:moveTo>
                    <a:pt x="1683728" y="1719601"/>
                  </a:moveTo>
                  <a:cubicBezTo>
                    <a:pt x="1686372" y="1717296"/>
                    <a:pt x="1689103" y="1714992"/>
                    <a:pt x="1691747" y="1712687"/>
                  </a:cubicBezTo>
                  <a:cubicBezTo>
                    <a:pt x="1695501" y="1711834"/>
                    <a:pt x="1699170" y="1710981"/>
                    <a:pt x="1702924" y="1710127"/>
                  </a:cubicBezTo>
                  <a:cubicBezTo>
                    <a:pt x="1698914" y="1712944"/>
                    <a:pt x="1694904" y="1715675"/>
                    <a:pt x="1690894" y="1718491"/>
                  </a:cubicBezTo>
                  <a:cubicBezTo>
                    <a:pt x="1688505" y="1718833"/>
                    <a:pt x="1686117" y="1719259"/>
                    <a:pt x="1683728" y="1719601"/>
                  </a:cubicBezTo>
                  <a:close/>
                  <a:moveTo>
                    <a:pt x="1670845" y="1721564"/>
                  </a:moveTo>
                  <a:cubicBezTo>
                    <a:pt x="1666408" y="1722246"/>
                    <a:pt x="1662057" y="1722929"/>
                    <a:pt x="1657620" y="1723612"/>
                  </a:cubicBezTo>
                  <a:lnTo>
                    <a:pt x="1657620" y="1723612"/>
                  </a:lnTo>
                  <a:cubicBezTo>
                    <a:pt x="1657620" y="1723612"/>
                    <a:pt x="1657450" y="1723612"/>
                    <a:pt x="1657450" y="1723612"/>
                  </a:cubicBezTo>
                  <a:lnTo>
                    <a:pt x="1657279" y="1723612"/>
                  </a:lnTo>
                  <a:cubicBezTo>
                    <a:pt x="1657279" y="1723612"/>
                    <a:pt x="1657279" y="1723612"/>
                    <a:pt x="1657279" y="1723612"/>
                  </a:cubicBezTo>
                  <a:cubicBezTo>
                    <a:pt x="1655658" y="1723953"/>
                    <a:pt x="1653952" y="1724295"/>
                    <a:pt x="1652331" y="1724636"/>
                  </a:cubicBezTo>
                  <a:cubicBezTo>
                    <a:pt x="1652331" y="1724636"/>
                    <a:pt x="1652416" y="1724465"/>
                    <a:pt x="1652502" y="1724380"/>
                  </a:cubicBezTo>
                  <a:cubicBezTo>
                    <a:pt x="1652502" y="1724380"/>
                    <a:pt x="1652502" y="1724380"/>
                    <a:pt x="1652502" y="1724380"/>
                  </a:cubicBezTo>
                  <a:cubicBezTo>
                    <a:pt x="1654720" y="1722758"/>
                    <a:pt x="1656938" y="1721052"/>
                    <a:pt x="1659156" y="1719430"/>
                  </a:cubicBezTo>
                  <a:cubicBezTo>
                    <a:pt x="1665640" y="1718235"/>
                    <a:pt x="1672125" y="1716870"/>
                    <a:pt x="1678523" y="1715504"/>
                  </a:cubicBezTo>
                  <a:cubicBezTo>
                    <a:pt x="1675964" y="1717552"/>
                    <a:pt x="1673404" y="1719516"/>
                    <a:pt x="1670845" y="1721564"/>
                  </a:cubicBezTo>
                  <a:close/>
                  <a:moveTo>
                    <a:pt x="1668541" y="1712346"/>
                  </a:moveTo>
                  <a:cubicBezTo>
                    <a:pt x="1670503" y="1710810"/>
                    <a:pt x="1672551" y="1709359"/>
                    <a:pt x="1674599" y="1707822"/>
                  </a:cubicBezTo>
                  <a:cubicBezTo>
                    <a:pt x="1674599" y="1707822"/>
                    <a:pt x="1674599" y="1707822"/>
                    <a:pt x="1674599" y="1707822"/>
                  </a:cubicBezTo>
                  <a:cubicBezTo>
                    <a:pt x="1674599" y="1707822"/>
                    <a:pt x="1674599" y="1707822"/>
                    <a:pt x="1674599" y="1707822"/>
                  </a:cubicBezTo>
                  <a:cubicBezTo>
                    <a:pt x="1674599" y="1707822"/>
                    <a:pt x="1674599" y="1707822"/>
                    <a:pt x="1674599" y="1707822"/>
                  </a:cubicBezTo>
                  <a:cubicBezTo>
                    <a:pt x="1674599" y="1707822"/>
                    <a:pt x="1674599" y="1707822"/>
                    <a:pt x="1674599" y="1707822"/>
                  </a:cubicBezTo>
                  <a:cubicBezTo>
                    <a:pt x="1677243" y="1705604"/>
                    <a:pt x="1679974" y="1703385"/>
                    <a:pt x="1682618" y="1701165"/>
                  </a:cubicBezTo>
                  <a:cubicBezTo>
                    <a:pt x="1689444" y="1699629"/>
                    <a:pt x="1696184" y="1698093"/>
                    <a:pt x="1702924" y="1696301"/>
                  </a:cubicBezTo>
                  <a:cubicBezTo>
                    <a:pt x="1696952" y="1700995"/>
                    <a:pt x="1691065" y="1705774"/>
                    <a:pt x="1685093" y="1710469"/>
                  </a:cubicBezTo>
                  <a:cubicBezTo>
                    <a:pt x="1679547" y="1711151"/>
                    <a:pt x="1674001" y="1711834"/>
                    <a:pt x="1668541" y="1712432"/>
                  </a:cubicBezTo>
                  <a:close/>
                  <a:moveTo>
                    <a:pt x="1675281" y="1695533"/>
                  </a:moveTo>
                  <a:lnTo>
                    <a:pt x="1675281" y="1695533"/>
                  </a:lnTo>
                  <a:cubicBezTo>
                    <a:pt x="1675281" y="1695533"/>
                    <a:pt x="1675110" y="1695533"/>
                    <a:pt x="1675110" y="1695533"/>
                  </a:cubicBezTo>
                  <a:lnTo>
                    <a:pt x="1674940" y="1695533"/>
                  </a:lnTo>
                  <a:cubicBezTo>
                    <a:pt x="1674940" y="1695533"/>
                    <a:pt x="1674940" y="1695533"/>
                    <a:pt x="1674940" y="1695533"/>
                  </a:cubicBezTo>
                  <a:cubicBezTo>
                    <a:pt x="1670247" y="1696471"/>
                    <a:pt x="1665470" y="1697496"/>
                    <a:pt x="1660777" y="1698434"/>
                  </a:cubicBezTo>
                  <a:cubicBezTo>
                    <a:pt x="1662313" y="1697410"/>
                    <a:pt x="1663848" y="1696386"/>
                    <a:pt x="1665470" y="1695276"/>
                  </a:cubicBezTo>
                  <a:cubicBezTo>
                    <a:pt x="1665470" y="1695276"/>
                    <a:pt x="1665470" y="1695276"/>
                    <a:pt x="1665470" y="1695276"/>
                  </a:cubicBezTo>
                  <a:cubicBezTo>
                    <a:pt x="1665470" y="1695276"/>
                    <a:pt x="1665470" y="1695276"/>
                    <a:pt x="1665470" y="1695276"/>
                  </a:cubicBezTo>
                  <a:cubicBezTo>
                    <a:pt x="1665470" y="1695276"/>
                    <a:pt x="1665470" y="1695276"/>
                    <a:pt x="1665470" y="1695276"/>
                  </a:cubicBezTo>
                  <a:cubicBezTo>
                    <a:pt x="1665470" y="1695276"/>
                    <a:pt x="1665470" y="1695276"/>
                    <a:pt x="1665470" y="1695276"/>
                  </a:cubicBezTo>
                  <a:cubicBezTo>
                    <a:pt x="1676902" y="1686912"/>
                    <a:pt x="1688250" y="1678463"/>
                    <a:pt x="1699596" y="1669928"/>
                  </a:cubicBezTo>
                  <a:cubicBezTo>
                    <a:pt x="1704545" y="1668562"/>
                    <a:pt x="1709408" y="1667197"/>
                    <a:pt x="1714357" y="1665831"/>
                  </a:cubicBezTo>
                  <a:lnTo>
                    <a:pt x="1721949" y="1663783"/>
                  </a:lnTo>
                  <a:cubicBezTo>
                    <a:pt x="1708043" y="1674025"/>
                    <a:pt x="1694136" y="1684267"/>
                    <a:pt x="1680315" y="1694679"/>
                  </a:cubicBezTo>
                  <a:cubicBezTo>
                    <a:pt x="1678609" y="1694935"/>
                    <a:pt x="1676988" y="1695191"/>
                    <a:pt x="1675281" y="1695447"/>
                  </a:cubicBezTo>
                  <a:close/>
                  <a:moveTo>
                    <a:pt x="1721267" y="1668477"/>
                  </a:moveTo>
                  <a:lnTo>
                    <a:pt x="1714783" y="1678378"/>
                  </a:lnTo>
                  <a:lnTo>
                    <a:pt x="1717257" y="1671891"/>
                  </a:lnTo>
                  <a:cubicBezTo>
                    <a:pt x="1718623" y="1670781"/>
                    <a:pt x="1719902" y="1669586"/>
                    <a:pt x="1721267" y="1668477"/>
                  </a:cubicBezTo>
                  <a:close/>
                  <a:moveTo>
                    <a:pt x="1724765" y="1661735"/>
                  </a:moveTo>
                  <a:lnTo>
                    <a:pt x="1714015" y="1663868"/>
                  </a:lnTo>
                  <a:cubicBezTo>
                    <a:pt x="1711200" y="1664380"/>
                    <a:pt x="1708384" y="1664978"/>
                    <a:pt x="1705569" y="1665490"/>
                  </a:cubicBezTo>
                  <a:cubicBezTo>
                    <a:pt x="1714954" y="1658406"/>
                    <a:pt x="1724424" y="1651322"/>
                    <a:pt x="1733809" y="1644238"/>
                  </a:cubicBezTo>
                  <a:lnTo>
                    <a:pt x="1740464" y="1639288"/>
                  </a:lnTo>
                  <a:cubicBezTo>
                    <a:pt x="1735856" y="1646372"/>
                    <a:pt x="1731249" y="1653371"/>
                    <a:pt x="1726557" y="1660454"/>
                  </a:cubicBezTo>
                  <a:cubicBezTo>
                    <a:pt x="1725960" y="1660881"/>
                    <a:pt x="1725362" y="1661393"/>
                    <a:pt x="1724680" y="1661820"/>
                  </a:cubicBezTo>
                  <a:close/>
                  <a:moveTo>
                    <a:pt x="1741914" y="1636386"/>
                  </a:moveTo>
                  <a:cubicBezTo>
                    <a:pt x="1738586" y="1637240"/>
                    <a:pt x="1735259" y="1638093"/>
                    <a:pt x="1731932" y="1638947"/>
                  </a:cubicBezTo>
                  <a:cubicBezTo>
                    <a:pt x="1731932" y="1638947"/>
                    <a:pt x="1732102" y="1638947"/>
                    <a:pt x="1732102" y="1638861"/>
                  </a:cubicBezTo>
                  <a:lnTo>
                    <a:pt x="1735686" y="1626998"/>
                  </a:lnTo>
                  <a:cubicBezTo>
                    <a:pt x="1737904" y="1623925"/>
                    <a:pt x="1740207" y="1620938"/>
                    <a:pt x="1742426" y="1617865"/>
                  </a:cubicBezTo>
                  <a:cubicBezTo>
                    <a:pt x="1746521" y="1616244"/>
                    <a:pt x="1750531" y="1614622"/>
                    <a:pt x="1754626" y="1613000"/>
                  </a:cubicBezTo>
                  <a:lnTo>
                    <a:pt x="1758722" y="1611379"/>
                  </a:lnTo>
                  <a:cubicBezTo>
                    <a:pt x="1753347" y="1619487"/>
                    <a:pt x="1747972" y="1627681"/>
                    <a:pt x="1742597" y="1635874"/>
                  </a:cubicBezTo>
                  <a:lnTo>
                    <a:pt x="1741829" y="1636386"/>
                  </a:lnTo>
                  <a:close/>
                  <a:moveTo>
                    <a:pt x="1725277" y="1619999"/>
                  </a:moveTo>
                  <a:lnTo>
                    <a:pt x="1726642" y="1618036"/>
                  </a:lnTo>
                  <a:cubicBezTo>
                    <a:pt x="1730140" y="1613086"/>
                    <a:pt x="1733553" y="1608135"/>
                    <a:pt x="1737051" y="1603271"/>
                  </a:cubicBezTo>
                  <a:cubicBezTo>
                    <a:pt x="1738672" y="1602246"/>
                    <a:pt x="1740293" y="1601222"/>
                    <a:pt x="1741914" y="1600198"/>
                  </a:cubicBezTo>
                  <a:lnTo>
                    <a:pt x="1737733" y="1616244"/>
                  </a:lnTo>
                  <a:cubicBezTo>
                    <a:pt x="1733553" y="1617524"/>
                    <a:pt x="1729457" y="1618804"/>
                    <a:pt x="1725277" y="1620084"/>
                  </a:cubicBezTo>
                  <a:close/>
                  <a:moveTo>
                    <a:pt x="1750360" y="1556926"/>
                  </a:moveTo>
                  <a:lnTo>
                    <a:pt x="1750360" y="1556926"/>
                  </a:lnTo>
                  <a:cubicBezTo>
                    <a:pt x="1750360" y="1556926"/>
                    <a:pt x="1750190" y="1557183"/>
                    <a:pt x="1750190" y="1557183"/>
                  </a:cubicBezTo>
                  <a:lnTo>
                    <a:pt x="1750019" y="1557438"/>
                  </a:lnTo>
                  <a:lnTo>
                    <a:pt x="1750019" y="1557438"/>
                  </a:lnTo>
                  <a:cubicBezTo>
                    <a:pt x="1748142" y="1560426"/>
                    <a:pt x="1746180" y="1563328"/>
                    <a:pt x="1744303" y="1566315"/>
                  </a:cubicBezTo>
                  <a:cubicBezTo>
                    <a:pt x="1741914" y="1567595"/>
                    <a:pt x="1739610" y="1568875"/>
                    <a:pt x="1737222" y="1570070"/>
                  </a:cubicBezTo>
                  <a:cubicBezTo>
                    <a:pt x="1742682" y="1561621"/>
                    <a:pt x="1748227" y="1553086"/>
                    <a:pt x="1753688" y="1544636"/>
                  </a:cubicBezTo>
                  <a:cubicBezTo>
                    <a:pt x="1754626" y="1544295"/>
                    <a:pt x="1755564" y="1543954"/>
                    <a:pt x="1756503" y="1543612"/>
                  </a:cubicBezTo>
                  <a:cubicBezTo>
                    <a:pt x="1755906" y="1545831"/>
                    <a:pt x="1755309" y="1548136"/>
                    <a:pt x="1754797" y="1550355"/>
                  </a:cubicBezTo>
                  <a:cubicBezTo>
                    <a:pt x="1753347" y="1552574"/>
                    <a:pt x="1751811" y="1554793"/>
                    <a:pt x="1750360" y="1557012"/>
                  </a:cubicBezTo>
                  <a:close/>
                  <a:moveTo>
                    <a:pt x="1754456" y="1543356"/>
                  </a:moveTo>
                  <a:cubicBezTo>
                    <a:pt x="1755650" y="1541564"/>
                    <a:pt x="1756759" y="1539686"/>
                    <a:pt x="1757954" y="1537894"/>
                  </a:cubicBezTo>
                  <a:cubicBezTo>
                    <a:pt x="1757527" y="1539515"/>
                    <a:pt x="1757101" y="1541137"/>
                    <a:pt x="1756674" y="1542673"/>
                  </a:cubicBezTo>
                  <a:cubicBezTo>
                    <a:pt x="1755906" y="1542930"/>
                    <a:pt x="1755138" y="1543100"/>
                    <a:pt x="1754370" y="1543356"/>
                  </a:cubicBezTo>
                  <a:close/>
                  <a:moveTo>
                    <a:pt x="1763243" y="1517581"/>
                  </a:moveTo>
                  <a:cubicBezTo>
                    <a:pt x="1757868" y="1526884"/>
                    <a:pt x="1752579" y="1536101"/>
                    <a:pt x="1747204" y="1545405"/>
                  </a:cubicBezTo>
                  <a:cubicBezTo>
                    <a:pt x="1744985" y="1546087"/>
                    <a:pt x="1742682" y="1546685"/>
                    <a:pt x="1740464" y="1547367"/>
                  </a:cubicBezTo>
                  <a:cubicBezTo>
                    <a:pt x="1743023" y="1540796"/>
                    <a:pt x="1745583" y="1534138"/>
                    <a:pt x="1748227" y="1527566"/>
                  </a:cubicBezTo>
                  <a:cubicBezTo>
                    <a:pt x="1750105" y="1524665"/>
                    <a:pt x="1751981" y="1521763"/>
                    <a:pt x="1753859" y="1518861"/>
                  </a:cubicBezTo>
                  <a:lnTo>
                    <a:pt x="1764779" y="1511863"/>
                  </a:lnTo>
                  <a:cubicBezTo>
                    <a:pt x="1764267" y="1513740"/>
                    <a:pt x="1763841" y="1515618"/>
                    <a:pt x="1763329" y="1517495"/>
                  </a:cubicBezTo>
                  <a:close/>
                  <a:moveTo>
                    <a:pt x="1765035" y="1488392"/>
                  </a:moveTo>
                  <a:cubicBezTo>
                    <a:pt x="1765035" y="1488392"/>
                    <a:pt x="1765035" y="1488392"/>
                    <a:pt x="1765035" y="1488392"/>
                  </a:cubicBezTo>
                  <a:cubicBezTo>
                    <a:pt x="1765035" y="1488392"/>
                    <a:pt x="1765035" y="1488563"/>
                    <a:pt x="1764950" y="1488563"/>
                  </a:cubicBezTo>
                  <a:cubicBezTo>
                    <a:pt x="1764950" y="1488563"/>
                    <a:pt x="1764864" y="1488733"/>
                    <a:pt x="1764864" y="1488733"/>
                  </a:cubicBezTo>
                  <a:cubicBezTo>
                    <a:pt x="1764864" y="1488733"/>
                    <a:pt x="1764864" y="1488733"/>
                    <a:pt x="1764864" y="1488733"/>
                  </a:cubicBezTo>
                  <a:cubicBezTo>
                    <a:pt x="1764267" y="1489757"/>
                    <a:pt x="1763670" y="1490781"/>
                    <a:pt x="1763072" y="1491805"/>
                  </a:cubicBezTo>
                  <a:lnTo>
                    <a:pt x="1760855" y="1495049"/>
                  </a:lnTo>
                  <a:cubicBezTo>
                    <a:pt x="1763072" y="1489331"/>
                    <a:pt x="1765205" y="1483612"/>
                    <a:pt x="1767424" y="1477894"/>
                  </a:cubicBezTo>
                  <a:cubicBezTo>
                    <a:pt x="1770837" y="1472944"/>
                    <a:pt x="1774334" y="1467993"/>
                    <a:pt x="1777747" y="1463129"/>
                  </a:cubicBezTo>
                  <a:cubicBezTo>
                    <a:pt x="1777235" y="1464836"/>
                    <a:pt x="1776724" y="1466628"/>
                    <a:pt x="1776212" y="1468335"/>
                  </a:cubicBezTo>
                  <a:cubicBezTo>
                    <a:pt x="1776212" y="1468335"/>
                    <a:pt x="1776212" y="1468335"/>
                    <a:pt x="1776212" y="1468335"/>
                  </a:cubicBezTo>
                  <a:cubicBezTo>
                    <a:pt x="1776212" y="1468420"/>
                    <a:pt x="1776212" y="1468506"/>
                    <a:pt x="1776212" y="1468676"/>
                  </a:cubicBezTo>
                  <a:cubicBezTo>
                    <a:pt x="1776212" y="1468762"/>
                    <a:pt x="1776212" y="1468847"/>
                    <a:pt x="1776126" y="1469018"/>
                  </a:cubicBezTo>
                  <a:cubicBezTo>
                    <a:pt x="1776126" y="1469018"/>
                    <a:pt x="1776126" y="1469018"/>
                    <a:pt x="1776126" y="1469018"/>
                  </a:cubicBezTo>
                  <a:cubicBezTo>
                    <a:pt x="1775785" y="1470298"/>
                    <a:pt x="1775444" y="1471493"/>
                    <a:pt x="1775102" y="1472773"/>
                  </a:cubicBezTo>
                  <a:cubicBezTo>
                    <a:pt x="1771775" y="1477979"/>
                    <a:pt x="1768447" y="1483186"/>
                    <a:pt x="1765120" y="1488392"/>
                  </a:cubicBezTo>
                  <a:close/>
                  <a:moveTo>
                    <a:pt x="1778174" y="1450326"/>
                  </a:moveTo>
                  <a:lnTo>
                    <a:pt x="1778174" y="1450326"/>
                  </a:lnTo>
                  <a:cubicBezTo>
                    <a:pt x="1778174" y="1450326"/>
                    <a:pt x="1778088" y="1450497"/>
                    <a:pt x="1778088" y="1450497"/>
                  </a:cubicBezTo>
                  <a:lnTo>
                    <a:pt x="1777918" y="1450668"/>
                  </a:lnTo>
                  <a:lnTo>
                    <a:pt x="1777918" y="1450668"/>
                  </a:lnTo>
                  <a:cubicBezTo>
                    <a:pt x="1777406" y="1451521"/>
                    <a:pt x="1776809" y="1452375"/>
                    <a:pt x="1776297" y="1453228"/>
                  </a:cubicBezTo>
                  <a:cubicBezTo>
                    <a:pt x="1778771" y="1446059"/>
                    <a:pt x="1781245" y="1438804"/>
                    <a:pt x="1783720" y="1431635"/>
                  </a:cubicBezTo>
                  <a:cubicBezTo>
                    <a:pt x="1785853" y="1428392"/>
                    <a:pt x="1787985" y="1425063"/>
                    <a:pt x="1790118" y="1421820"/>
                  </a:cubicBezTo>
                  <a:cubicBezTo>
                    <a:pt x="1788070" y="1428648"/>
                    <a:pt x="1786023" y="1435390"/>
                    <a:pt x="1783975" y="1442218"/>
                  </a:cubicBezTo>
                  <a:cubicBezTo>
                    <a:pt x="1782013" y="1444949"/>
                    <a:pt x="1780136" y="1447595"/>
                    <a:pt x="1778174" y="1450326"/>
                  </a:cubicBezTo>
                  <a:close/>
                  <a:moveTo>
                    <a:pt x="1798138" y="1412346"/>
                  </a:moveTo>
                  <a:cubicBezTo>
                    <a:pt x="1799759" y="1411322"/>
                    <a:pt x="1801380" y="1410212"/>
                    <a:pt x="1803001" y="1409188"/>
                  </a:cubicBezTo>
                  <a:lnTo>
                    <a:pt x="1812898" y="1402702"/>
                  </a:lnTo>
                  <a:cubicBezTo>
                    <a:pt x="1806585" y="1411152"/>
                    <a:pt x="1800271" y="1419686"/>
                    <a:pt x="1794043" y="1428306"/>
                  </a:cubicBezTo>
                  <a:cubicBezTo>
                    <a:pt x="1795408" y="1423015"/>
                    <a:pt x="1796773" y="1417723"/>
                    <a:pt x="1798223" y="1412432"/>
                  </a:cubicBezTo>
                  <a:close/>
                  <a:moveTo>
                    <a:pt x="1768533" y="1426855"/>
                  </a:moveTo>
                  <a:lnTo>
                    <a:pt x="1769642" y="1425746"/>
                  </a:lnTo>
                  <a:cubicBezTo>
                    <a:pt x="1775273" y="1420113"/>
                    <a:pt x="1780904" y="1414565"/>
                    <a:pt x="1786535" y="1408932"/>
                  </a:cubicBezTo>
                  <a:cubicBezTo>
                    <a:pt x="1785255" y="1412176"/>
                    <a:pt x="1784061" y="1415419"/>
                    <a:pt x="1782781" y="1418662"/>
                  </a:cubicBezTo>
                  <a:cubicBezTo>
                    <a:pt x="1778088" y="1421393"/>
                    <a:pt x="1773311" y="1424124"/>
                    <a:pt x="1768618" y="1426941"/>
                  </a:cubicBezTo>
                  <a:close/>
                  <a:moveTo>
                    <a:pt x="1768192" y="1424295"/>
                  </a:moveTo>
                  <a:lnTo>
                    <a:pt x="1763584" y="1429757"/>
                  </a:lnTo>
                  <a:cubicBezTo>
                    <a:pt x="1762902" y="1430184"/>
                    <a:pt x="1762134" y="1430611"/>
                    <a:pt x="1761451" y="1431037"/>
                  </a:cubicBezTo>
                  <a:cubicBezTo>
                    <a:pt x="1764438" y="1421990"/>
                    <a:pt x="1767424" y="1412944"/>
                    <a:pt x="1770325" y="1403982"/>
                  </a:cubicBezTo>
                  <a:lnTo>
                    <a:pt x="1771178" y="1403470"/>
                  </a:lnTo>
                  <a:cubicBezTo>
                    <a:pt x="1771178" y="1403470"/>
                    <a:pt x="1771178" y="1403129"/>
                    <a:pt x="1771007" y="1403214"/>
                  </a:cubicBezTo>
                  <a:lnTo>
                    <a:pt x="1770495" y="1403470"/>
                  </a:lnTo>
                  <a:cubicBezTo>
                    <a:pt x="1772116" y="1398520"/>
                    <a:pt x="1773737" y="1393570"/>
                    <a:pt x="1775358" y="1388619"/>
                  </a:cubicBezTo>
                  <a:cubicBezTo>
                    <a:pt x="1779198" y="1386315"/>
                    <a:pt x="1783037" y="1384011"/>
                    <a:pt x="1786791" y="1381706"/>
                  </a:cubicBezTo>
                  <a:lnTo>
                    <a:pt x="1786279" y="1387595"/>
                  </a:lnTo>
                  <a:cubicBezTo>
                    <a:pt x="1786279" y="1387595"/>
                    <a:pt x="1786535" y="1387766"/>
                    <a:pt x="1786620" y="1387595"/>
                  </a:cubicBezTo>
                  <a:lnTo>
                    <a:pt x="1787474" y="1381280"/>
                  </a:lnTo>
                  <a:cubicBezTo>
                    <a:pt x="1788156" y="1380852"/>
                    <a:pt x="1788924" y="1380426"/>
                    <a:pt x="1789607" y="1379999"/>
                  </a:cubicBezTo>
                  <a:lnTo>
                    <a:pt x="1800441" y="1373513"/>
                  </a:lnTo>
                  <a:cubicBezTo>
                    <a:pt x="1797370" y="1381365"/>
                    <a:pt x="1794299" y="1389217"/>
                    <a:pt x="1791228" y="1397069"/>
                  </a:cubicBezTo>
                  <a:cubicBezTo>
                    <a:pt x="1783549" y="1406201"/>
                    <a:pt x="1775870" y="1415334"/>
                    <a:pt x="1768192" y="1424380"/>
                  </a:cubicBezTo>
                  <a:close/>
                  <a:moveTo>
                    <a:pt x="1815457" y="1337752"/>
                  </a:moveTo>
                  <a:lnTo>
                    <a:pt x="1817078" y="1332887"/>
                  </a:lnTo>
                  <a:lnTo>
                    <a:pt x="1815714" y="1337496"/>
                  </a:lnTo>
                  <a:cubicBezTo>
                    <a:pt x="1815714" y="1337496"/>
                    <a:pt x="1815543" y="1337666"/>
                    <a:pt x="1815457" y="1337752"/>
                  </a:cubicBezTo>
                  <a:close/>
                  <a:moveTo>
                    <a:pt x="1793531" y="1335191"/>
                  </a:moveTo>
                  <a:cubicBezTo>
                    <a:pt x="1793531" y="1335191"/>
                    <a:pt x="1793531" y="1335191"/>
                    <a:pt x="1793531" y="1335106"/>
                  </a:cubicBezTo>
                  <a:cubicBezTo>
                    <a:pt x="1793616" y="1335106"/>
                    <a:pt x="1793702" y="1335020"/>
                    <a:pt x="1793787" y="1334935"/>
                  </a:cubicBezTo>
                  <a:cubicBezTo>
                    <a:pt x="1793702" y="1335020"/>
                    <a:pt x="1793616" y="1335106"/>
                    <a:pt x="1793531" y="1335191"/>
                  </a:cubicBezTo>
                  <a:close/>
                  <a:moveTo>
                    <a:pt x="1790716" y="1337922"/>
                  </a:moveTo>
                  <a:cubicBezTo>
                    <a:pt x="1786194" y="1342361"/>
                    <a:pt x="1781587" y="1346713"/>
                    <a:pt x="1776979" y="1351066"/>
                  </a:cubicBezTo>
                  <a:cubicBezTo>
                    <a:pt x="1777747" y="1348932"/>
                    <a:pt x="1778515" y="1346799"/>
                    <a:pt x="1779283" y="1344750"/>
                  </a:cubicBezTo>
                  <a:cubicBezTo>
                    <a:pt x="1783122" y="1342190"/>
                    <a:pt x="1786962" y="1339544"/>
                    <a:pt x="1790801" y="1336984"/>
                  </a:cubicBezTo>
                  <a:cubicBezTo>
                    <a:pt x="1790801" y="1337325"/>
                    <a:pt x="1790801" y="1337581"/>
                    <a:pt x="1790801" y="1337922"/>
                  </a:cubicBezTo>
                  <a:close/>
                  <a:moveTo>
                    <a:pt x="1780221" y="1342275"/>
                  </a:moveTo>
                  <a:cubicBezTo>
                    <a:pt x="1781587" y="1338520"/>
                    <a:pt x="1782952" y="1334850"/>
                    <a:pt x="1784231" y="1331095"/>
                  </a:cubicBezTo>
                  <a:cubicBezTo>
                    <a:pt x="1784231" y="1330924"/>
                    <a:pt x="1783975" y="1330838"/>
                    <a:pt x="1783975" y="1331009"/>
                  </a:cubicBezTo>
                  <a:cubicBezTo>
                    <a:pt x="1782269" y="1335020"/>
                    <a:pt x="1780563" y="1339032"/>
                    <a:pt x="1778856" y="1343043"/>
                  </a:cubicBezTo>
                  <a:cubicBezTo>
                    <a:pt x="1776809" y="1344238"/>
                    <a:pt x="1774846" y="1345433"/>
                    <a:pt x="1772884" y="1346628"/>
                  </a:cubicBezTo>
                  <a:cubicBezTo>
                    <a:pt x="1772458" y="1346884"/>
                    <a:pt x="1772031" y="1347140"/>
                    <a:pt x="1771604" y="1347396"/>
                  </a:cubicBezTo>
                  <a:cubicBezTo>
                    <a:pt x="1772372" y="1342361"/>
                    <a:pt x="1773055" y="1337410"/>
                    <a:pt x="1773823" y="1332375"/>
                  </a:cubicBezTo>
                  <a:cubicBezTo>
                    <a:pt x="1780136" y="1326913"/>
                    <a:pt x="1786364" y="1321536"/>
                    <a:pt x="1792678" y="1316073"/>
                  </a:cubicBezTo>
                  <a:cubicBezTo>
                    <a:pt x="1792081" y="1322730"/>
                    <a:pt x="1791483" y="1329302"/>
                    <a:pt x="1790886" y="1335960"/>
                  </a:cubicBezTo>
                  <a:cubicBezTo>
                    <a:pt x="1787303" y="1338093"/>
                    <a:pt x="1783804" y="1340227"/>
                    <a:pt x="1780221" y="1342275"/>
                  </a:cubicBezTo>
                  <a:close/>
                  <a:moveTo>
                    <a:pt x="1774676" y="1326656"/>
                  </a:moveTo>
                  <a:cubicBezTo>
                    <a:pt x="1775614" y="1320255"/>
                    <a:pt x="1776553" y="1313940"/>
                    <a:pt x="1777491" y="1307538"/>
                  </a:cubicBezTo>
                  <a:cubicBezTo>
                    <a:pt x="1783378" y="1301991"/>
                    <a:pt x="1789179" y="1296443"/>
                    <a:pt x="1795066" y="1290895"/>
                  </a:cubicBezTo>
                  <a:cubicBezTo>
                    <a:pt x="1794555" y="1296614"/>
                    <a:pt x="1793957" y="1302247"/>
                    <a:pt x="1793445" y="1307965"/>
                  </a:cubicBezTo>
                  <a:cubicBezTo>
                    <a:pt x="1787132" y="1314195"/>
                    <a:pt x="1780904" y="1320426"/>
                    <a:pt x="1774676" y="1326656"/>
                  </a:cubicBezTo>
                  <a:close/>
                  <a:moveTo>
                    <a:pt x="1804793" y="1255220"/>
                  </a:moveTo>
                  <a:lnTo>
                    <a:pt x="1806926" y="1253939"/>
                  </a:lnTo>
                  <a:cubicBezTo>
                    <a:pt x="1805561" y="1258804"/>
                    <a:pt x="1804195" y="1263669"/>
                    <a:pt x="1802916" y="1268534"/>
                  </a:cubicBezTo>
                  <a:cubicBezTo>
                    <a:pt x="1803513" y="1264096"/>
                    <a:pt x="1804195" y="1259658"/>
                    <a:pt x="1804793" y="1255220"/>
                  </a:cubicBezTo>
                  <a:close/>
                  <a:moveTo>
                    <a:pt x="1804964" y="1254281"/>
                  </a:moveTo>
                  <a:cubicBezTo>
                    <a:pt x="1805134" y="1253257"/>
                    <a:pt x="1805305" y="1252147"/>
                    <a:pt x="1805390" y="1251123"/>
                  </a:cubicBezTo>
                  <a:cubicBezTo>
                    <a:pt x="1806414" y="1250184"/>
                    <a:pt x="1807523" y="1249245"/>
                    <a:pt x="1808547" y="1248307"/>
                  </a:cubicBezTo>
                  <a:cubicBezTo>
                    <a:pt x="1808120" y="1249928"/>
                    <a:pt x="1807694" y="1251464"/>
                    <a:pt x="1807267" y="1253086"/>
                  </a:cubicBezTo>
                  <a:lnTo>
                    <a:pt x="1804964" y="1254281"/>
                  </a:lnTo>
                  <a:close/>
                  <a:moveTo>
                    <a:pt x="1810339" y="1237382"/>
                  </a:moveTo>
                  <a:cubicBezTo>
                    <a:pt x="1810339" y="1237382"/>
                    <a:pt x="1810339" y="1237382"/>
                    <a:pt x="1810339" y="1237382"/>
                  </a:cubicBezTo>
                  <a:cubicBezTo>
                    <a:pt x="1810339" y="1237382"/>
                    <a:pt x="1810339" y="1237382"/>
                    <a:pt x="1810339" y="1237382"/>
                  </a:cubicBezTo>
                  <a:lnTo>
                    <a:pt x="1810339" y="1237382"/>
                  </a:lnTo>
                  <a:cubicBezTo>
                    <a:pt x="1810339" y="1237382"/>
                    <a:pt x="1810339" y="1237382"/>
                    <a:pt x="1810339" y="1237382"/>
                  </a:cubicBezTo>
                  <a:cubicBezTo>
                    <a:pt x="1809229" y="1238491"/>
                    <a:pt x="1808120" y="1239515"/>
                    <a:pt x="1807011" y="1240625"/>
                  </a:cubicBezTo>
                  <a:cubicBezTo>
                    <a:pt x="1807523" y="1237041"/>
                    <a:pt x="1808035" y="1233541"/>
                    <a:pt x="1808547" y="1229956"/>
                  </a:cubicBezTo>
                  <a:lnTo>
                    <a:pt x="1808547" y="1229956"/>
                  </a:lnTo>
                  <a:cubicBezTo>
                    <a:pt x="1808547" y="1229956"/>
                    <a:pt x="1808547" y="1229786"/>
                    <a:pt x="1808547" y="1229786"/>
                  </a:cubicBezTo>
                  <a:lnTo>
                    <a:pt x="1808547" y="1229786"/>
                  </a:lnTo>
                  <a:cubicBezTo>
                    <a:pt x="1808973" y="1226287"/>
                    <a:pt x="1809315" y="1222787"/>
                    <a:pt x="1809741" y="1219288"/>
                  </a:cubicBezTo>
                  <a:cubicBezTo>
                    <a:pt x="1812898" y="1216301"/>
                    <a:pt x="1816140" y="1213314"/>
                    <a:pt x="1819297" y="1210326"/>
                  </a:cubicBezTo>
                  <a:cubicBezTo>
                    <a:pt x="1816908" y="1218776"/>
                    <a:pt x="1814519" y="1227311"/>
                    <a:pt x="1812130" y="1235846"/>
                  </a:cubicBezTo>
                  <a:cubicBezTo>
                    <a:pt x="1811533" y="1236358"/>
                    <a:pt x="1811021" y="1236870"/>
                    <a:pt x="1810424" y="1237297"/>
                  </a:cubicBezTo>
                  <a:close/>
                  <a:moveTo>
                    <a:pt x="1825184" y="1143413"/>
                  </a:moveTo>
                  <a:cubicBezTo>
                    <a:pt x="1824245" y="1144267"/>
                    <a:pt x="1823222" y="1145120"/>
                    <a:pt x="1822283" y="1145974"/>
                  </a:cubicBezTo>
                  <a:cubicBezTo>
                    <a:pt x="1824501" y="1139999"/>
                    <a:pt x="1826805" y="1134110"/>
                    <a:pt x="1829023" y="1128136"/>
                  </a:cubicBezTo>
                  <a:cubicBezTo>
                    <a:pt x="1829023" y="1128136"/>
                    <a:pt x="1829023" y="1128136"/>
                    <a:pt x="1829023" y="1128136"/>
                  </a:cubicBezTo>
                  <a:cubicBezTo>
                    <a:pt x="1829023" y="1128136"/>
                    <a:pt x="1829023" y="1128136"/>
                    <a:pt x="1829023" y="1128136"/>
                  </a:cubicBezTo>
                  <a:lnTo>
                    <a:pt x="1829023" y="1128136"/>
                  </a:lnTo>
                  <a:cubicBezTo>
                    <a:pt x="1829023" y="1128136"/>
                    <a:pt x="1829023" y="1128136"/>
                    <a:pt x="1829023" y="1128136"/>
                  </a:cubicBezTo>
                  <a:cubicBezTo>
                    <a:pt x="1830985" y="1122418"/>
                    <a:pt x="1832862" y="1116614"/>
                    <a:pt x="1834739" y="1110810"/>
                  </a:cubicBezTo>
                  <a:cubicBezTo>
                    <a:pt x="1836360" y="1109359"/>
                    <a:pt x="1837981" y="1107908"/>
                    <a:pt x="1839602" y="1106458"/>
                  </a:cubicBezTo>
                  <a:cubicBezTo>
                    <a:pt x="1834739" y="1118833"/>
                    <a:pt x="1829876" y="1131209"/>
                    <a:pt x="1825098" y="1143584"/>
                  </a:cubicBezTo>
                  <a:close/>
                  <a:moveTo>
                    <a:pt x="1839176" y="1097411"/>
                  </a:moveTo>
                  <a:cubicBezTo>
                    <a:pt x="1839431" y="1096557"/>
                    <a:pt x="1839688" y="1095704"/>
                    <a:pt x="1840029" y="1094850"/>
                  </a:cubicBezTo>
                  <a:lnTo>
                    <a:pt x="1843185" y="1093826"/>
                  </a:lnTo>
                  <a:cubicBezTo>
                    <a:pt x="1841821" y="1095021"/>
                    <a:pt x="1840455" y="1096216"/>
                    <a:pt x="1839176" y="1097411"/>
                  </a:cubicBezTo>
                  <a:close/>
                  <a:moveTo>
                    <a:pt x="1829620" y="1106628"/>
                  </a:moveTo>
                  <a:cubicBezTo>
                    <a:pt x="1826975" y="1109274"/>
                    <a:pt x="1824245" y="1111920"/>
                    <a:pt x="1821600" y="1114565"/>
                  </a:cubicBezTo>
                  <a:cubicBezTo>
                    <a:pt x="1821600" y="1114224"/>
                    <a:pt x="1821685" y="1113797"/>
                    <a:pt x="1821771" y="1113456"/>
                  </a:cubicBezTo>
                  <a:lnTo>
                    <a:pt x="1822965" y="1103812"/>
                  </a:lnTo>
                  <a:cubicBezTo>
                    <a:pt x="1823477" y="1102531"/>
                    <a:pt x="1823989" y="1101251"/>
                    <a:pt x="1824501" y="1099971"/>
                  </a:cubicBezTo>
                  <a:lnTo>
                    <a:pt x="1833289" y="1097069"/>
                  </a:lnTo>
                  <a:cubicBezTo>
                    <a:pt x="1832094" y="1100227"/>
                    <a:pt x="1830814" y="1103470"/>
                    <a:pt x="1829620" y="1106628"/>
                  </a:cubicBezTo>
                  <a:close/>
                  <a:moveTo>
                    <a:pt x="1826548" y="1075903"/>
                  </a:moveTo>
                  <a:cubicBezTo>
                    <a:pt x="1826548" y="1075903"/>
                    <a:pt x="1826548" y="1075903"/>
                    <a:pt x="1826548" y="1075903"/>
                  </a:cubicBezTo>
                  <a:cubicBezTo>
                    <a:pt x="1826548" y="1075903"/>
                    <a:pt x="1826548" y="1076073"/>
                    <a:pt x="1826548" y="1076073"/>
                  </a:cubicBezTo>
                  <a:lnTo>
                    <a:pt x="1826548" y="1075903"/>
                  </a:lnTo>
                  <a:close/>
                  <a:moveTo>
                    <a:pt x="1815031" y="1078463"/>
                  </a:moveTo>
                  <a:cubicBezTo>
                    <a:pt x="1815031" y="1078463"/>
                    <a:pt x="1815287" y="1077866"/>
                    <a:pt x="1815372" y="1077610"/>
                  </a:cubicBezTo>
                  <a:lnTo>
                    <a:pt x="1815969" y="1077439"/>
                  </a:lnTo>
                  <a:cubicBezTo>
                    <a:pt x="1815969" y="1077439"/>
                    <a:pt x="1815287" y="1078122"/>
                    <a:pt x="1815031" y="1078463"/>
                  </a:cubicBezTo>
                  <a:close/>
                  <a:moveTo>
                    <a:pt x="1830302" y="1036642"/>
                  </a:moveTo>
                  <a:lnTo>
                    <a:pt x="1836104" y="1034594"/>
                  </a:lnTo>
                  <a:cubicBezTo>
                    <a:pt x="1833545" y="1037069"/>
                    <a:pt x="1830985" y="1039630"/>
                    <a:pt x="1828426" y="1042105"/>
                  </a:cubicBezTo>
                  <a:cubicBezTo>
                    <a:pt x="1829108" y="1040312"/>
                    <a:pt x="1829705" y="1038435"/>
                    <a:pt x="1830388" y="1036642"/>
                  </a:cubicBezTo>
                  <a:close/>
                  <a:moveTo>
                    <a:pt x="1822539" y="1039373"/>
                  </a:moveTo>
                  <a:lnTo>
                    <a:pt x="1823306" y="1039117"/>
                  </a:lnTo>
                  <a:cubicBezTo>
                    <a:pt x="1821430" y="1043726"/>
                    <a:pt x="1819552" y="1048335"/>
                    <a:pt x="1817761" y="1052944"/>
                  </a:cubicBezTo>
                  <a:cubicBezTo>
                    <a:pt x="1811448" y="1059601"/>
                    <a:pt x="1805049" y="1066258"/>
                    <a:pt x="1798479" y="1072574"/>
                  </a:cubicBezTo>
                  <a:cubicBezTo>
                    <a:pt x="1802489" y="1062930"/>
                    <a:pt x="1806414" y="1053285"/>
                    <a:pt x="1810424" y="1043641"/>
                  </a:cubicBezTo>
                  <a:cubicBezTo>
                    <a:pt x="1814519" y="1042190"/>
                    <a:pt x="1818529" y="1040825"/>
                    <a:pt x="1822624" y="1039373"/>
                  </a:cubicBezTo>
                  <a:close/>
                  <a:moveTo>
                    <a:pt x="1796090" y="1078207"/>
                  </a:moveTo>
                  <a:cubicBezTo>
                    <a:pt x="1801721" y="1074025"/>
                    <a:pt x="1807352" y="1069758"/>
                    <a:pt x="1812813" y="1065319"/>
                  </a:cubicBezTo>
                  <a:cubicBezTo>
                    <a:pt x="1811362" y="1069331"/>
                    <a:pt x="1809997" y="1073342"/>
                    <a:pt x="1808632" y="1077354"/>
                  </a:cubicBezTo>
                  <a:cubicBezTo>
                    <a:pt x="1804110" y="1078378"/>
                    <a:pt x="1799674" y="1079402"/>
                    <a:pt x="1795152" y="1080512"/>
                  </a:cubicBezTo>
                  <a:cubicBezTo>
                    <a:pt x="1795493" y="1079743"/>
                    <a:pt x="1795749" y="1078975"/>
                    <a:pt x="1796090" y="1078207"/>
                  </a:cubicBezTo>
                  <a:close/>
                  <a:moveTo>
                    <a:pt x="1807694" y="1079914"/>
                  </a:moveTo>
                  <a:cubicBezTo>
                    <a:pt x="1806499" y="1083413"/>
                    <a:pt x="1805219" y="1086913"/>
                    <a:pt x="1804025" y="1090497"/>
                  </a:cubicBezTo>
                  <a:cubicBezTo>
                    <a:pt x="1798650" y="1096301"/>
                    <a:pt x="1793360" y="1102105"/>
                    <a:pt x="1787900" y="1107908"/>
                  </a:cubicBezTo>
                  <a:cubicBezTo>
                    <a:pt x="1786364" y="1108335"/>
                    <a:pt x="1784914" y="1108676"/>
                    <a:pt x="1783378" y="1109103"/>
                  </a:cubicBezTo>
                  <a:cubicBezTo>
                    <a:pt x="1786791" y="1100824"/>
                    <a:pt x="1790118" y="1092546"/>
                    <a:pt x="1793531" y="1084352"/>
                  </a:cubicBezTo>
                  <a:cubicBezTo>
                    <a:pt x="1798223" y="1082901"/>
                    <a:pt x="1802916" y="1081450"/>
                    <a:pt x="1807608" y="1079999"/>
                  </a:cubicBezTo>
                  <a:close/>
                  <a:moveTo>
                    <a:pt x="1781928" y="1114053"/>
                  </a:moveTo>
                  <a:lnTo>
                    <a:pt x="1780904" y="1115163"/>
                  </a:lnTo>
                  <a:cubicBezTo>
                    <a:pt x="1780904" y="1115163"/>
                    <a:pt x="1781160" y="1114565"/>
                    <a:pt x="1781245" y="1114309"/>
                  </a:cubicBezTo>
                  <a:lnTo>
                    <a:pt x="1781928" y="1114053"/>
                  </a:lnTo>
                  <a:close/>
                  <a:moveTo>
                    <a:pt x="1782866" y="1114907"/>
                  </a:moveTo>
                  <a:lnTo>
                    <a:pt x="1780648" y="1131294"/>
                  </a:lnTo>
                  <a:lnTo>
                    <a:pt x="1773481" y="1133513"/>
                  </a:lnTo>
                  <a:cubicBezTo>
                    <a:pt x="1775614" y="1128136"/>
                    <a:pt x="1777833" y="1122759"/>
                    <a:pt x="1779966" y="1117382"/>
                  </a:cubicBezTo>
                  <a:lnTo>
                    <a:pt x="1782866" y="1114907"/>
                  </a:lnTo>
                  <a:close/>
                  <a:moveTo>
                    <a:pt x="1765376" y="1201023"/>
                  </a:moveTo>
                  <a:lnTo>
                    <a:pt x="1761367" y="1204779"/>
                  </a:lnTo>
                  <a:cubicBezTo>
                    <a:pt x="1761367" y="1204779"/>
                    <a:pt x="1761451" y="1205035"/>
                    <a:pt x="1761537" y="1205035"/>
                  </a:cubicBezTo>
                  <a:lnTo>
                    <a:pt x="1766826" y="1200853"/>
                  </a:lnTo>
                  <a:lnTo>
                    <a:pt x="1771178" y="1200170"/>
                  </a:lnTo>
                  <a:cubicBezTo>
                    <a:pt x="1770580" y="1204352"/>
                    <a:pt x="1770069" y="1208534"/>
                    <a:pt x="1769471" y="1212716"/>
                  </a:cubicBezTo>
                  <a:cubicBezTo>
                    <a:pt x="1765291" y="1215020"/>
                    <a:pt x="1761110" y="1217325"/>
                    <a:pt x="1756930" y="1219630"/>
                  </a:cubicBezTo>
                  <a:cubicBezTo>
                    <a:pt x="1757527" y="1213826"/>
                    <a:pt x="1758039" y="1207937"/>
                    <a:pt x="1758636" y="1202133"/>
                  </a:cubicBezTo>
                  <a:cubicBezTo>
                    <a:pt x="1760940" y="1201792"/>
                    <a:pt x="1763158" y="1201365"/>
                    <a:pt x="1765462" y="1201023"/>
                  </a:cubicBezTo>
                  <a:close/>
                  <a:moveTo>
                    <a:pt x="1751981" y="1222446"/>
                  </a:moveTo>
                  <a:cubicBezTo>
                    <a:pt x="1745583" y="1226031"/>
                    <a:pt x="1739184" y="1229615"/>
                    <a:pt x="1732785" y="1233285"/>
                  </a:cubicBezTo>
                  <a:cubicBezTo>
                    <a:pt x="1730311" y="1233029"/>
                    <a:pt x="1727922" y="1232773"/>
                    <a:pt x="1725448" y="1232432"/>
                  </a:cubicBezTo>
                  <a:cubicBezTo>
                    <a:pt x="1726557" y="1223897"/>
                    <a:pt x="1727666" y="1215362"/>
                    <a:pt x="1728775" y="1206827"/>
                  </a:cubicBezTo>
                  <a:cubicBezTo>
                    <a:pt x="1737563" y="1205462"/>
                    <a:pt x="1746265" y="1204096"/>
                    <a:pt x="1755053" y="1202645"/>
                  </a:cubicBezTo>
                  <a:cubicBezTo>
                    <a:pt x="1754029" y="1209217"/>
                    <a:pt x="1753005" y="1215789"/>
                    <a:pt x="1751981" y="1222361"/>
                  </a:cubicBezTo>
                  <a:close/>
                  <a:moveTo>
                    <a:pt x="1728604" y="1235590"/>
                  </a:moveTo>
                  <a:cubicBezTo>
                    <a:pt x="1727325" y="1236358"/>
                    <a:pt x="1726045" y="1237126"/>
                    <a:pt x="1724680" y="1237809"/>
                  </a:cubicBezTo>
                  <a:cubicBezTo>
                    <a:pt x="1724765" y="1237041"/>
                    <a:pt x="1724850" y="1236187"/>
                    <a:pt x="1725021" y="1235419"/>
                  </a:cubicBezTo>
                  <a:cubicBezTo>
                    <a:pt x="1726215" y="1235419"/>
                    <a:pt x="1727410" y="1235504"/>
                    <a:pt x="1728604" y="1235590"/>
                  </a:cubicBezTo>
                  <a:close/>
                  <a:moveTo>
                    <a:pt x="1734747" y="1235931"/>
                  </a:moveTo>
                  <a:cubicBezTo>
                    <a:pt x="1736710" y="1236016"/>
                    <a:pt x="1738672" y="1236102"/>
                    <a:pt x="1740634" y="1236187"/>
                  </a:cubicBezTo>
                  <a:lnTo>
                    <a:pt x="1749678" y="1236699"/>
                  </a:lnTo>
                  <a:cubicBezTo>
                    <a:pt x="1749251" y="1239431"/>
                    <a:pt x="1748825" y="1242161"/>
                    <a:pt x="1748398" y="1244892"/>
                  </a:cubicBezTo>
                  <a:lnTo>
                    <a:pt x="1741829" y="1251294"/>
                  </a:lnTo>
                  <a:cubicBezTo>
                    <a:pt x="1741829" y="1251294"/>
                    <a:pt x="1741914" y="1251635"/>
                    <a:pt x="1741999" y="1251550"/>
                  </a:cubicBezTo>
                  <a:lnTo>
                    <a:pt x="1748142" y="1246258"/>
                  </a:lnTo>
                  <a:cubicBezTo>
                    <a:pt x="1747374" y="1250952"/>
                    <a:pt x="1746606" y="1255732"/>
                    <a:pt x="1745839" y="1260426"/>
                  </a:cubicBezTo>
                  <a:cubicBezTo>
                    <a:pt x="1740805" y="1263243"/>
                    <a:pt x="1735771" y="1266059"/>
                    <a:pt x="1730737" y="1268961"/>
                  </a:cubicBezTo>
                  <a:cubicBezTo>
                    <a:pt x="1727410" y="1268449"/>
                    <a:pt x="1723998" y="1267937"/>
                    <a:pt x="1720670" y="1267510"/>
                  </a:cubicBezTo>
                  <a:cubicBezTo>
                    <a:pt x="1721779" y="1259231"/>
                    <a:pt x="1722888" y="1251038"/>
                    <a:pt x="1723998" y="1242759"/>
                  </a:cubicBezTo>
                  <a:cubicBezTo>
                    <a:pt x="1727581" y="1240540"/>
                    <a:pt x="1731078" y="1238236"/>
                    <a:pt x="1734662" y="1236016"/>
                  </a:cubicBezTo>
                  <a:close/>
                  <a:moveTo>
                    <a:pt x="1714100" y="1266486"/>
                  </a:moveTo>
                  <a:cubicBezTo>
                    <a:pt x="1711712" y="1266144"/>
                    <a:pt x="1709323" y="1265803"/>
                    <a:pt x="1706934" y="1265462"/>
                  </a:cubicBezTo>
                  <a:cubicBezTo>
                    <a:pt x="1707446" y="1261194"/>
                    <a:pt x="1708043" y="1256927"/>
                    <a:pt x="1708555" y="1252659"/>
                  </a:cubicBezTo>
                  <a:cubicBezTo>
                    <a:pt x="1711541" y="1250696"/>
                    <a:pt x="1714612" y="1248819"/>
                    <a:pt x="1717599" y="1246941"/>
                  </a:cubicBezTo>
                  <a:cubicBezTo>
                    <a:pt x="1716404" y="1253513"/>
                    <a:pt x="1715295" y="1259999"/>
                    <a:pt x="1714100" y="1266571"/>
                  </a:cubicBezTo>
                  <a:close/>
                  <a:moveTo>
                    <a:pt x="1711285" y="1285604"/>
                  </a:moveTo>
                  <a:cubicBezTo>
                    <a:pt x="1710261" y="1293200"/>
                    <a:pt x="1709237" y="1300881"/>
                    <a:pt x="1708214" y="1308477"/>
                  </a:cubicBezTo>
                  <a:cubicBezTo>
                    <a:pt x="1704971" y="1310440"/>
                    <a:pt x="1701729" y="1312318"/>
                    <a:pt x="1698487" y="1314281"/>
                  </a:cubicBezTo>
                  <a:cubicBezTo>
                    <a:pt x="1699938" y="1306514"/>
                    <a:pt x="1701388" y="1298747"/>
                    <a:pt x="1702753" y="1290981"/>
                  </a:cubicBezTo>
                  <a:cubicBezTo>
                    <a:pt x="1705569" y="1289188"/>
                    <a:pt x="1708384" y="1287396"/>
                    <a:pt x="1711200" y="1285604"/>
                  </a:cubicBezTo>
                  <a:close/>
                  <a:moveTo>
                    <a:pt x="1692771" y="1325120"/>
                  </a:moveTo>
                  <a:cubicBezTo>
                    <a:pt x="1691918" y="1332631"/>
                    <a:pt x="1691065" y="1340227"/>
                    <a:pt x="1690212" y="1347738"/>
                  </a:cubicBezTo>
                  <a:lnTo>
                    <a:pt x="1689785" y="1351066"/>
                  </a:lnTo>
                  <a:cubicBezTo>
                    <a:pt x="1686543" y="1353029"/>
                    <a:pt x="1683386" y="1354907"/>
                    <a:pt x="1680144" y="1356870"/>
                  </a:cubicBezTo>
                  <a:cubicBezTo>
                    <a:pt x="1681254" y="1348250"/>
                    <a:pt x="1682363" y="1339715"/>
                    <a:pt x="1683642" y="1331180"/>
                  </a:cubicBezTo>
                  <a:cubicBezTo>
                    <a:pt x="1686714" y="1329131"/>
                    <a:pt x="1689700" y="1327168"/>
                    <a:pt x="1692771" y="1325120"/>
                  </a:cubicBezTo>
                  <a:close/>
                  <a:moveTo>
                    <a:pt x="1688847" y="1359345"/>
                  </a:moveTo>
                  <a:lnTo>
                    <a:pt x="1688676" y="1360881"/>
                  </a:lnTo>
                  <a:cubicBezTo>
                    <a:pt x="1684837" y="1369331"/>
                    <a:pt x="1680997" y="1377780"/>
                    <a:pt x="1677073" y="1386229"/>
                  </a:cubicBezTo>
                  <a:cubicBezTo>
                    <a:pt x="1677585" y="1381280"/>
                    <a:pt x="1678011" y="1376244"/>
                    <a:pt x="1678523" y="1371293"/>
                  </a:cubicBezTo>
                  <a:cubicBezTo>
                    <a:pt x="1678694" y="1369416"/>
                    <a:pt x="1678950" y="1367538"/>
                    <a:pt x="1679206" y="1365661"/>
                  </a:cubicBezTo>
                  <a:cubicBezTo>
                    <a:pt x="1682448" y="1363612"/>
                    <a:pt x="1685690" y="1361479"/>
                    <a:pt x="1688847" y="1359430"/>
                  </a:cubicBezTo>
                  <a:close/>
                  <a:moveTo>
                    <a:pt x="1694989" y="1355333"/>
                  </a:moveTo>
                  <a:cubicBezTo>
                    <a:pt x="1697634" y="1353626"/>
                    <a:pt x="1700279" y="1351920"/>
                    <a:pt x="1702924" y="1350213"/>
                  </a:cubicBezTo>
                  <a:cubicBezTo>
                    <a:pt x="1702156" y="1356102"/>
                    <a:pt x="1701388" y="1361991"/>
                    <a:pt x="1700706" y="1367880"/>
                  </a:cubicBezTo>
                  <a:lnTo>
                    <a:pt x="1700023" y="1373171"/>
                  </a:lnTo>
                  <a:cubicBezTo>
                    <a:pt x="1696952" y="1379487"/>
                    <a:pt x="1693795" y="1385803"/>
                    <a:pt x="1690638" y="1392033"/>
                  </a:cubicBezTo>
                  <a:cubicBezTo>
                    <a:pt x="1686543" y="1394423"/>
                    <a:pt x="1682363" y="1396813"/>
                    <a:pt x="1678182" y="1399117"/>
                  </a:cubicBezTo>
                  <a:cubicBezTo>
                    <a:pt x="1684069" y="1384608"/>
                    <a:pt x="1689614" y="1370014"/>
                    <a:pt x="1694989" y="1355333"/>
                  </a:cubicBezTo>
                  <a:close/>
                  <a:moveTo>
                    <a:pt x="1677755" y="1433427"/>
                  </a:moveTo>
                  <a:lnTo>
                    <a:pt x="1677755" y="1433427"/>
                  </a:lnTo>
                  <a:cubicBezTo>
                    <a:pt x="1677755" y="1433427"/>
                    <a:pt x="1677755" y="1433342"/>
                    <a:pt x="1677755" y="1433342"/>
                  </a:cubicBezTo>
                  <a:lnTo>
                    <a:pt x="1677755" y="1433342"/>
                  </a:lnTo>
                  <a:cubicBezTo>
                    <a:pt x="1678011" y="1432659"/>
                    <a:pt x="1678352" y="1432062"/>
                    <a:pt x="1678609" y="1431379"/>
                  </a:cubicBezTo>
                  <a:cubicBezTo>
                    <a:pt x="1685263" y="1427538"/>
                    <a:pt x="1691918" y="1423612"/>
                    <a:pt x="1698573" y="1419686"/>
                  </a:cubicBezTo>
                  <a:cubicBezTo>
                    <a:pt x="1697122" y="1422844"/>
                    <a:pt x="1695758" y="1426002"/>
                    <a:pt x="1694307" y="1429160"/>
                  </a:cubicBezTo>
                  <a:cubicBezTo>
                    <a:pt x="1687396" y="1433257"/>
                    <a:pt x="1680485" y="1437354"/>
                    <a:pt x="1673575" y="1441536"/>
                  </a:cubicBezTo>
                  <a:cubicBezTo>
                    <a:pt x="1674940" y="1438804"/>
                    <a:pt x="1676305" y="1436159"/>
                    <a:pt x="1677670" y="1433427"/>
                  </a:cubicBezTo>
                  <a:lnTo>
                    <a:pt x="1677670" y="1433427"/>
                  </a:lnTo>
                  <a:close/>
                  <a:moveTo>
                    <a:pt x="1689785" y="1439316"/>
                  </a:moveTo>
                  <a:cubicBezTo>
                    <a:pt x="1687908" y="1443498"/>
                    <a:pt x="1686031" y="1447680"/>
                    <a:pt x="1684154" y="1451777"/>
                  </a:cubicBezTo>
                  <a:cubicBezTo>
                    <a:pt x="1678609" y="1454935"/>
                    <a:pt x="1672977" y="1458093"/>
                    <a:pt x="1667432" y="1461337"/>
                  </a:cubicBezTo>
                  <a:cubicBezTo>
                    <a:pt x="1667432" y="1461337"/>
                    <a:pt x="1667432" y="1461337"/>
                    <a:pt x="1667432" y="1461337"/>
                  </a:cubicBezTo>
                  <a:cubicBezTo>
                    <a:pt x="1667432" y="1461337"/>
                    <a:pt x="1667347" y="1461337"/>
                    <a:pt x="1667261" y="1461421"/>
                  </a:cubicBezTo>
                  <a:cubicBezTo>
                    <a:pt x="1667261" y="1461421"/>
                    <a:pt x="1667176" y="1461421"/>
                    <a:pt x="1667091" y="1461507"/>
                  </a:cubicBezTo>
                  <a:cubicBezTo>
                    <a:pt x="1667091" y="1461507"/>
                    <a:pt x="1667091" y="1461507"/>
                    <a:pt x="1667091" y="1461507"/>
                  </a:cubicBezTo>
                  <a:cubicBezTo>
                    <a:pt x="1665299" y="1462616"/>
                    <a:pt x="1663507" y="1463811"/>
                    <a:pt x="1661716" y="1464921"/>
                  </a:cubicBezTo>
                  <a:cubicBezTo>
                    <a:pt x="1664190" y="1460142"/>
                    <a:pt x="1666664" y="1455277"/>
                    <a:pt x="1669139" y="1450497"/>
                  </a:cubicBezTo>
                  <a:cubicBezTo>
                    <a:pt x="1676049" y="1446827"/>
                    <a:pt x="1682960" y="1443072"/>
                    <a:pt x="1689785" y="1439316"/>
                  </a:cubicBezTo>
                  <a:close/>
                  <a:moveTo>
                    <a:pt x="1670759" y="1467481"/>
                  </a:moveTo>
                  <a:cubicBezTo>
                    <a:pt x="1670759" y="1467481"/>
                    <a:pt x="1670759" y="1467481"/>
                    <a:pt x="1670759" y="1467481"/>
                  </a:cubicBezTo>
                  <a:cubicBezTo>
                    <a:pt x="1670759" y="1467481"/>
                    <a:pt x="1670759" y="1467481"/>
                    <a:pt x="1670759" y="1467481"/>
                  </a:cubicBezTo>
                  <a:cubicBezTo>
                    <a:pt x="1670759" y="1467481"/>
                    <a:pt x="1670759" y="1467481"/>
                    <a:pt x="1670759" y="1467481"/>
                  </a:cubicBezTo>
                  <a:cubicBezTo>
                    <a:pt x="1670759" y="1467481"/>
                    <a:pt x="1670759" y="1467481"/>
                    <a:pt x="1670759" y="1467481"/>
                  </a:cubicBezTo>
                  <a:cubicBezTo>
                    <a:pt x="1673746" y="1465604"/>
                    <a:pt x="1676731" y="1463726"/>
                    <a:pt x="1679718" y="1461849"/>
                  </a:cubicBezTo>
                  <a:cubicBezTo>
                    <a:pt x="1676561" y="1469444"/>
                    <a:pt x="1673489" y="1477040"/>
                    <a:pt x="1670333" y="1484636"/>
                  </a:cubicBezTo>
                  <a:cubicBezTo>
                    <a:pt x="1660948" y="1490355"/>
                    <a:pt x="1651478" y="1496158"/>
                    <a:pt x="1642093" y="1501877"/>
                  </a:cubicBezTo>
                  <a:cubicBezTo>
                    <a:pt x="1646700" y="1493257"/>
                    <a:pt x="1651307" y="1484636"/>
                    <a:pt x="1655829" y="1476016"/>
                  </a:cubicBezTo>
                  <a:cubicBezTo>
                    <a:pt x="1660777" y="1473200"/>
                    <a:pt x="1665726" y="1470383"/>
                    <a:pt x="1670674" y="1467567"/>
                  </a:cubicBezTo>
                  <a:close/>
                  <a:moveTo>
                    <a:pt x="1638765" y="1508278"/>
                  </a:moveTo>
                  <a:lnTo>
                    <a:pt x="1660010" y="1504267"/>
                  </a:lnTo>
                  <a:cubicBezTo>
                    <a:pt x="1660010" y="1504267"/>
                    <a:pt x="1660010" y="1503925"/>
                    <a:pt x="1660010" y="1504011"/>
                  </a:cubicBezTo>
                  <a:lnTo>
                    <a:pt x="1641922" y="1506400"/>
                  </a:lnTo>
                  <a:cubicBezTo>
                    <a:pt x="1650369" y="1501792"/>
                    <a:pt x="1658815" y="1497268"/>
                    <a:pt x="1667261" y="1492574"/>
                  </a:cubicBezTo>
                  <a:cubicBezTo>
                    <a:pt x="1665555" y="1496756"/>
                    <a:pt x="1663848" y="1501023"/>
                    <a:pt x="1662057" y="1505205"/>
                  </a:cubicBezTo>
                  <a:cubicBezTo>
                    <a:pt x="1650795" y="1512801"/>
                    <a:pt x="1639619" y="1520483"/>
                    <a:pt x="1628442" y="1528164"/>
                  </a:cubicBezTo>
                  <a:cubicBezTo>
                    <a:pt x="1628357" y="1528164"/>
                    <a:pt x="1628186" y="1528164"/>
                    <a:pt x="1628101" y="1528164"/>
                  </a:cubicBezTo>
                  <a:lnTo>
                    <a:pt x="1637486" y="1510753"/>
                  </a:lnTo>
                  <a:cubicBezTo>
                    <a:pt x="1637912" y="1509900"/>
                    <a:pt x="1638339" y="1509131"/>
                    <a:pt x="1638851" y="1508278"/>
                  </a:cubicBezTo>
                  <a:close/>
                  <a:moveTo>
                    <a:pt x="1658132" y="1514508"/>
                  </a:moveTo>
                  <a:cubicBezTo>
                    <a:pt x="1656597" y="1518264"/>
                    <a:pt x="1655061" y="1522019"/>
                    <a:pt x="1653440" y="1525775"/>
                  </a:cubicBezTo>
                  <a:lnTo>
                    <a:pt x="1636718" y="1527311"/>
                  </a:lnTo>
                  <a:cubicBezTo>
                    <a:pt x="1643885" y="1523043"/>
                    <a:pt x="1650966" y="1518776"/>
                    <a:pt x="1658132" y="1514508"/>
                  </a:cubicBezTo>
                  <a:close/>
                  <a:moveTo>
                    <a:pt x="1665981" y="1538235"/>
                  </a:moveTo>
                  <a:lnTo>
                    <a:pt x="1665981" y="1538235"/>
                  </a:lnTo>
                  <a:cubicBezTo>
                    <a:pt x="1665981" y="1538235"/>
                    <a:pt x="1665981" y="1538235"/>
                    <a:pt x="1665981" y="1538235"/>
                  </a:cubicBezTo>
                  <a:lnTo>
                    <a:pt x="1665981" y="1538235"/>
                  </a:lnTo>
                  <a:cubicBezTo>
                    <a:pt x="1665981" y="1538235"/>
                    <a:pt x="1665981" y="1538235"/>
                    <a:pt x="1665981" y="1538235"/>
                  </a:cubicBezTo>
                  <a:cubicBezTo>
                    <a:pt x="1670418" y="1535248"/>
                    <a:pt x="1674855" y="1532346"/>
                    <a:pt x="1679291" y="1529359"/>
                  </a:cubicBezTo>
                  <a:cubicBezTo>
                    <a:pt x="1677585" y="1533797"/>
                    <a:pt x="1675878" y="1538150"/>
                    <a:pt x="1674172" y="1542588"/>
                  </a:cubicBezTo>
                  <a:cubicBezTo>
                    <a:pt x="1664787" y="1548221"/>
                    <a:pt x="1655488" y="1553854"/>
                    <a:pt x="1646273" y="1559572"/>
                  </a:cubicBezTo>
                  <a:lnTo>
                    <a:pt x="1640557" y="1559572"/>
                  </a:lnTo>
                  <a:cubicBezTo>
                    <a:pt x="1640557" y="1559572"/>
                    <a:pt x="1644567" y="1551464"/>
                    <a:pt x="1644567" y="1551464"/>
                  </a:cubicBezTo>
                  <a:cubicBezTo>
                    <a:pt x="1651648" y="1547112"/>
                    <a:pt x="1658815" y="1542759"/>
                    <a:pt x="1665897" y="1538406"/>
                  </a:cubicBezTo>
                  <a:close/>
                  <a:moveTo>
                    <a:pt x="1639192" y="1559572"/>
                  </a:moveTo>
                  <a:lnTo>
                    <a:pt x="1636888" y="1559572"/>
                  </a:lnTo>
                  <a:cubicBezTo>
                    <a:pt x="1635012" y="1559572"/>
                    <a:pt x="1633134" y="1559572"/>
                    <a:pt x="1631258" y="1559572"/>
                  </a:cubicBezTo>
                  <a:cubicBezTo>
                    <a:pt x="1634841" y="1557354"/>
                    <a:pt x="1638509" y="1555134"/>
                    <a:pt x="1642093" y="1552915"/>
                  </a:cubicBezTo>
                  <a:lnTo>
                    <a:pt x="1639278" y="1559487"/>
                  </a:lnTo>
                  <a:close/>
                  <a:moveTo>
                    <a:pt x="1636803" y="1561621"/>
                  </a:moveTo>
                  <a:lnTo>
                    <a:pt x="1638339" y="1561621"/>
                  </a:lnTo>
                  <a:cubicBezTo>
                    <a:pt x="1638339" y="1561621"/>
                    <a:pt x="1636632" y="1565547"/>
                    <a:pt x="1636632" y="1565547"/>
                  </a:cubicBezTo>
                  <a:cubicBezTo>
                    <a:pt x="1634158" y="1567083"/>
                    <a:pt x="1631599" y="1568705"/>
                    <a:pt x="1629125" y="1570241"/>
                  </a:cubicBezTo>
                  <a:cubicBezTo>
                    <a:pt x="1623664" y="1570497"/>
                    <a:pt x="1618204" y="1570753"/>
                    <a:pt x="1612744" y="1571009"/>
                  </a:cubicBezTo>
                  <a:cubicBezTo>
                    <a:pt x="1617351" y="1568192"/>
                    <a:pt x="1621958" y="1565291"/>
                    <a:pt x="1626565" y="1562474"/>
                  </a:cubicBezTo>
                  <a:cubicBezTo>
                    <a:pt x="1629978" y="1562218"/>
                    <a:pt x="1633391" y="1561962"/>
                    <a:pt x="1636803" y="1561621"/>
                  </a:cubicBezTo>
                  <a:close/>
                  <a:moveTo>
                    <a:pt x="1569403" y="1580227"/>
                  </a:moveTo>
                  <a:cubicBezTo>
                    <a:pt x="1577764" y="1579885"/>
                    <a:pt x="1586125" y="1579458"/>
                    <a:pt x="1594486" y="1579032"/>
                  </a:cubicBezTo>
                  <a:cubicBezTo>
                    <a:pt x="1591073" y="1581421"/>
                    <a:pt x="1587746" y="1583811"/>
                    <a:pt x="1584333" y="1586201"/>
                  </a:cubicBezTo>
                  <a:lnTo>
                    <a:pt x="1575802" y="1592261"/>
                  </a:lnTo>
                  <a:cubicBezTo>
                    <a:pt x="1570256" y="1593797"/>
                    <a:pt x="1564710" y="1595419"/>
                    <a:pt x="1559165" y="1596955"/>
                  </a:cubicBezTo>
                  <a:lnTo>
                    <a:pt x="1553960" y="1598406"/>
                  </a:lnTo>
                  <a:cubicBezTo>
                    <a:pt x="1549524" y="1592090"/>
                    <a:pt x="1544490" y="1586286"/>
                    <a:pt x="1538859" y="1580909"/>
                  </a:cubicBezTo>
                  <a:cubicBezTo>
                    <a:pt x="1549097" y="1581336"/>
                    <a:pt x="1559335" y="1580739"/>
                    <a:pt x="1569403" y="1580312"/>
                  </a:cubicBezTo>
                  <a:close/>
                  <a:moveTo>
                    <a:pt x="1559676" y="1598833"/>
                  </a:moveTo>
                  <a:cubicBezTo>
                    <a:pt x="1562577" y="1598321"/>
                    <a:pt x="1565563" y="1597809"/>
                    <a:pt x="1568464" y="1597297"/>
                  </a:cubicBezTo>
                  <a:lnTo>
                    <a:pt x="1564795" y="1599942"/>
                  </a:lnTo>
                  <a:lnTo>
                    <a:pt x="1564795" y="1599942"/>
                  </a:lnTo>
                  <a:cubicBezTo>
                    <a:pt x="1564795" y="1599942"/>
                    <a:pt x="1564795" y="1599942"/>
                    <a:pt x="1564795" y="1599942"/>
                  </a:cubicBezTo>
                  <a:lnTo>
                    <a:pt x="1564795" y="1599942"/>
                  </a:lnTo>
                  <a:cubicBezTo>
                    <a:pt x="1564795" y="1599942"/>
                    <a:pt x="1565222" y="1600625"/>
                    <a:pt x="1565222" y="1600625"/>
                  </a:cubicBezTo>
                  <a:lnTo>
                    <a:pt x="1565222" y="1600625"/>
                  </a:lnTo>
                  <a:cubicBezTo>
                    <a:pt x="1565222" y="1600625"/>
                    <a:pt x="1565222" y="1600625"/>
                    <a:pt x="1565222" y="1600625"/>
                  </a:cubicBezTo>
                  <a:lnTo>
                    <a:pt x="1571279" y="1596869"/>
                  </a:lnTo>
                  <a:cubicBezTo>
                    <a:pt x="1578787" y="1595504"/>
                    <a:pt x="1586210" y="1594224"/>
                    <a:pt x="1593718" y="1592773"/>
                  </a:cubicBezTo>
                  <a:lnTo>
                    <a:pt x="1566928" y="1610013"/>
                  </a:lnTo>
                  <a:cubicBezTo>
                    <a:pt x="1566928" y="1610013"/>
                    <a:pt x="1566928" y="1610355"/>
                    <a:pt x="1567099" y="1610269"/>
                  </a:cubicBezTo>
                  <a:lnTo>
                    <a:pt x="1598922" y="1591834"/>
                  </a:lnTo>
                  <a:cubicBezTo>
                    <a:pt x="1604212" y="1590810"/>
                    <a:pt x="1609417" y="1589871"/>
                    <a:pt x="1614706" y="1588762"/>
                  </a:cubicBezTo>
                  <a:cubicBezTo>
                    <a:pt x="1614706" y="1588762"/>
                    <a:pt x="1614706" y="1588762"/>
                    <a:pt x="1614706" y="1588762"/>
                  </a:cubicBezTo>
                  <a:cubicBezTo>
                    <a:pt x="1614706" y="1588762"/>
                    <a:pt x="1614706" y="1588762"/>
                    <a:pt x="1614706" y="1588762"/>
                  </a:cubicBezTo>
                  <a:cubicBezTo>
                    <a:pt x="1614706" y="1588762"/>
                    <a:pt x="1614706" y="1588762"/>
                    <a:pt x="1614706" y="1588762"/>
                  </a:cubicBezTo>
                  <a:cubicBezTo>
                    <a:pt x="1614706" y="1588762"/>
                    <a:pt x="1614706" y="1588762"/>
                    <a:pt x="1614706" y="1588762"/>
                  </a:cubicBezTo>
                  <a:cubicBezTo>
                    <a:pt x="1622299" y="1586798"/>
                    <a:pt x="1629978" y="1584665"/>
                    <a:pt x="1637571" y="1582616"/>
                  </a:cubicBezTo>
                  <a:cubicBezTo>
                    <a:pt x="1622726" y="1589017"/>
                    <a:pt x="1608051" y="1595675"/>
                    <a:pt x="1593377" y="1602503"/>
                  </a:cubicBezTo>
                  <a:cubicBezTo>
                    <a:pt x="1585186" y="1606343"/>
                    <a:pt x="1576996" y="1610184"/>
                    <a:pt x="1568805" y="1614110"/>
                  </a:cubicBezTo>
                  <a:cubicBezTo>
                    <a:pt x="1568720" y="1614110"/>
                    <a:pt x="1568805" y="1614452"/>
                    <a:pt x="1568891" y="1614366"/>
                  </a:cubicBezTo>
                  <a:cubicBezTo>
                    <a:pt x="1577337" y="1610952"/>
                    <a:pt x="1585784" y="1607623"/>
                    <a:pt x="1594315" y="1604295"/>
                  </a:cubicBezTo>
                  <a:cubicBezTo>
                    <a:pt x="1604638" y="1600369"/>
                    <a:pt x="1614962" y="1596528"/>
                    <a:pt x="1625371" y="1592773"/>
                  </a:cubicBezTo>
                  <a:cubicBezTo>
                    <a:pt x="1620934" y="1595589"/>
                    <a:pt x="1616498" y="1598491"/>
                    <a:pt x="1612146" y="1601308"/>
                  </a:cubicBezTo>
                  <a:lnTo>
                    <a:pt x="1589367" y="1615902"/>
                  </a:lnTo>
                  <a:cubicBezTo>
                    <a:pt x="1589367" y="1615902"/>
                    <a:pt x="1589367" y="1616244"/>
                    <a:pt x="1589537" y="1616158"/>
                  </a:cubicBezTo>
                  <a:lnTo>
                    <a:pt x="1613426" y="1603015"/>
                  </a:lnTo>
                  <a:cubicBezTo>
                    <a:pt x="1623920" y="1597297"/>
                    <a:pt x="1634414" y="1591578"/>
                    <a:pt x="1644823" y="1585774"/>
                  </a:cubicBezTo>
                  <a:cubicBezTo>
                    <a:pt x="1649686" y="1584067"/>
                    <a:pt x="1654464" y="1582361"/>
                    <a:pt x="1659327" y="1580653"/>
                  </a:cubicBezTo>
                  <a:lnTo>
                    <a:pt x="1659327" y="1580653"/>
                  </a:lnTo>
                  <a:cubicBezTo>
                    <a:pt x="1659327" y="1580653"/>
                    <a:pt x="1659583" y="1580995"/>
                    <a:pt x="1659583" y="1580909"/>
                  </a:cubicBezTo>
                  <a:lnTo>
                    <a:pt x="1659753" y="1580568"/>
                  </a:lnTo>
                  <a:cubicBezTo>
                    <a:pt x="1661886" y="1579800"/>
                    <a:pt x="1664105" y="1579032"/>
                    <a:pt x="1666238" y="1578263"/>
                  </a:cubicBezTo>
                  <a:lnTo>
                    <a:pt x="1666238" y="1578263"/>
                  </a:lnTo>
                  <a:cubicBezTo>
                    <a:pt x="1666238" y="1578263"/>
                    <a:pt x="1666238" y="1578263"/>
                    <a:pt x="1666238" y="1578263"/>
                  </a:cubicBezTo>
                  <a:lnTo>
                    <a:pt x="1666238" y="1578263"/>
                  </a:lnTo>
                  <a:cubicBezTo>
                    <a:pt x="1666238" y="1578263"/>
                    <a:pt x="1666238" y="1578263"/>
                    <a:pt x="1666238" y="1578263"/>
                  </a:cubicBezTo>
                  <a:cubicBezTo>
                    <a:pt x="1681168" y="1572290"/>
                    <a:pt x="1696184" y="1566315"/>
                    <a:pt x="1711200" y="1560511"/>
                  </a:cubicBezTo>
                  <a:cubicBezTo>
                    <a:pt x="1710858" y="1561621"/>
                    <a:pt x="1710517" y="1562730"/>
                    <a:pt x="1710091" y="1563755"/>
                  </a:cubicBezTo>
                  <a:lnTo>
                    <a:pt x="1709237" y="1566230"/>
                  </a:lnTo>
                  <a:cubicBezTo>
                    <a:pt x="1696525" y="1573143"/>
                    <a:pt x="1683813" y="1580056"/>
                    <a:pt x="1671186" y="1587140"/>
                  </a:cubicBezTo>
                  <a:cubicBezTo>
                    <a:pt x="1670930" y="1587140"/>
                    <a:pt x="1670759" y="1587225"/>
                    <a:pt x="1670503" y="1587310"/>
                  </a:cubicBezTo>
                  <a:lnTo>
                    <a:pt x="1670503" y="1587310"/>
                  </a:lnTo>
                  <a:cubicBezTo>
                    <a:pt x="1670503" y="1587310"/>
                    <a:pt x="1670333" y="1587310"/>
                    <a:pt x="1670333" y="1587310"/>
                  </a:cubicBezTo>
                  <a:lnTo>
                    <a:pt x="1670162" y="1587310"/>
                  </a:lnTo>
                  <a:cubicBezTo>
                    <a:pt x="1670162" y="1587310"/>
                    <a:pt x="1670162" y="1587310"/>
                    <a:pt x="1670162" y="1587310"/>
                  </a:cubicBezTo>
                  <a:cubicBezTo>
                    <a:pt x="1656597" y="1591663"/>
                    <a:pt x="1643116" y="1596443"/>
                    <a:pt x="1629892" y="1601734"/>
                  </a:cubicBezTo>
                  <a:cubicBezTo>
                    <a:pt x="1616754" y="1607197"/>
                    <a:pt x="1603785" y="1613086"/>
                    <a:pt x="1591159" y="1619658"/>
                  </a:cubicBezTo>
                  <a:cubicBezTo>
                    <a:pt x="1586636" y="1621962"/>
                    <a:pt x="1582285" y="1624437"/>
                    <a:pt x="1577849" y="1626827"/>
                  </a:cubicBezTo>
                  <a:lnTo>
                    <a:pt x="1570000" y="1631521"/>
                  </a:lnTo>
                  <a:cubicBezTo>
                    <a:pt x="1566587" y="1620255"/>
                    <a:pt x="1561553" y="1609587"/>
                    <a:pt x="1554899" y="1599857"/>
                  </a:cubicBezTo>
                  <a:lnTo>
                    <a:pt x="1559676" y="1599003"/>
                  </a:lnTo>
                  <a:close/>
                  <a:moveTo>
                    <a:pt x="1578446" y="1627766"/>
                  </a:moveTo>
                  <a:cubicBezTo>
                    <a:pt x="1583053" y="1625632"/>
                    <a:pt x="1587575" y="1623413"/>
                    <a:pt x="1592182" y="1621365"/>
                  </a:cubicBezTo>
                  <a:cubicBezTo>
                    <a:pt x="1605151" y="1615646"/>
                    <a:pt x="1618375" y="1610696"/>
                    <a:pt x="1631684" y="1606087"/>
                  </a:cubicBezTo>
                  <a:cubicBezTo>
                    <a:pt x="1636120" y="1604636"/>
                    <a:pt x="1640642" y="1603186"/>
                    <a:pt x="1645079" y="1601820"/>
                  </a:cubicBezTo>
                  <a:cubicBezTo>
                    <a:pt x="1621531" y="1616585"/>
                    <a:pt x="1598325" y="1631863"/>
                    <a:pt x="1575204" y="1647225"/>
                  </a:cubicBezTo>
                  <a:lnTo>
                    <a:pt x="1573669" y="1648249"/>
                  </a:lnTo>
                  <a:cubicBezTo>
                    <a:pt x="1572901" y="1642787"/>
                    <a:pt x="1571621" y="1637325"/>
                    <a:pt x="1570085" y="1632033"/>
                  </a:cubicBezTo>
                  <a:lnTo>
                    <a:pt x="1578361" y="1627766"/>
                  </a:lnTo>
                  <a:close/>
                  <a:moveTo>
                    <a:pt x="1576569" y="1648847"/>
                  </a:moveTo>
                  <a:cubicBezTo>
                    <a:pt x="1601311" y="1634764"/>
                    <a:pt x="1626053" y="1620597"/>
                    <a:pt x="1650795" y="1606429"/>
                  </a:cubicBezTo>
                  <a:lnTo>
                    <a:pt x="1650795" y="1606429"/>
                  </a:lnTo>
                  <a:cubicBezTo>
                    <a:pt x="1650795" y="1606429"/>
                    <a:pt x="1650795" y="1606429"/>
                    <a:pt x="1650795" y="1606429"/>
                  </a:cubicBezTo>
                  <a:lnTo>
                    <a:pt x="1650795" y="1606429"/>
                  </a:lnTo>
                  <a:cubicBezTo>
                    <a:pt x="1650795" y="1606429"/>
                    <a:pt x="1650795" y="1606429"/>
                    <a:pt x="1650795" y="1606429"/>
                  </a:cubicBezTo>
                  <a:cubicBezTo>
                    <a:pt x="1657023" y="1602503"/>
                    <a:pt x="1663337" y="1598576"/>
                    <a:pt x="1669565" y="1594565"/>
                  </a:cubicBezTo>
                  <a:cubicBezTo>
                    <a:pt x="1670418" y="1594309"/>
                    <a:pt x="1671272" y="1594053"/>
                    <a:pt x="1672125" y="1593797"/>
                  </a:cubicBezTo>
                  <a:lnTo>
                    <a:pt x="1672125" y="1593797"/>
                  </a:lnTo>
                  <a:cubicBezTo>
                    <a:pt x="1672125" y="1593797"/>
                    <a:pt x="1672125" y="1593797"/>
                    <a:pt x="1672125" y="1593797"/>
                  </a:cubicBezTo>
                  <a:lnTo>
                    <a:pt x="1672125" y="1593797"/>
                  </a:lnTo>
                  <a:cubicBezTo>
                    <a:pt x="1672125" y="1593797"/>
                    <a:pt x="1672125" y="1593797"/>
                    <a:pt x="1672125" y="1593797"/>
                  </a:cubicBezTo>
                  <a:cubicBezTo>
                    <a:pt x="1682277" y="1590639"/>
                    <a:pt x="1692515" y="1587652"/>
                    <a:pt x="1702839" y="1584750"/>
                  </a:cubicBezTo>
                  <a:lnTo>
                    <a:pt x="1701815" y="1587822"/>
                  </a:lnTo>
                  <a:cubicBezTo>
                    <a:pt x="1701644" y="1588250"/>
                    <a:pt x="1701388" y="1588676"/>
                    <a:pt x="1701133" y="1589103"/>
                  </a:cubicBezTo>
                  <a:cubicBezTo>
                    <a:pt x="1699596" y="1589956"/>
                    <a:pt x="1698061" y="1590725"/>
                    <a:pt x="1696611" y="1591578"/>
                  </a:cubicBezTo>
                  <a:cubicBezTo>
                    <a:pt x="1696354" y="1591407"/>
                    <a:pt x="1696184" y="1591151"/>
                    <a:pt x="1696013" y="1590810"/>
                  </a:cubicBezTo>
                  <a:cubicBezTo>
                    <a:pt x="1696013" y="1590725"/>
                    <a:pt x="1695672" y="1590810"/>
                    <a:pt x="1695758" y="1590895"/>
                  </a:cubicBezTo>
                  <a:cubicBezTo>
                    <a:pt x="1695758" y="1591237"/>
                    <a:pt x="1696013" y="1591493"/>
                    <a:pt x="1696269" y="1591663"/>
                  </a:cubicBezTo>
                  <a:cubicBezTo>
                    <a:pt x="1690468" y="1594821"/>
                    <a:pt x="1684751" y="1597894"/>
                    <a:pt x="1678950" y="1601137"/>
                  </a:cubicBezTo>
                  <a:cubicBezTo>
                    <a:pt x="1678950" y="1601137"/>
                    <a:pt x="1678950" y="1601137"/>
                    <a:pt x="1678950" y="1601137"/>
                  </a:cubicBezTo>
                  <a:cubicBezTo>
                    <a:pt x="1678950" y="1601137"/>
                    <a:pt x="1678864" y="1601137"/>
                    <a:pt x="1678779" y="1601222"/>
                  </a:cubicBezTo>
                  <a:cubicBezTo>
                    <a:pt x="1678779" y="1601222"/>
                    <a:pt x="1678694" y="1601222"/>
                    <a:pt x="1678609" y="1601308"/>
                  </a:cubicBezTo>
                  <a:cubicBezTo>
                    <a:pt x="1678609" y="1601308"/>
                    <a:pt x="1678609" y="1601308"/>
                    <a:pt x="1678609" y="1601308"/>
                  </a:cubicBezTo>
                  <a:cubicBezTo>
                    <a:pt x="1656682" y="1614537"/>
                    <a:pt x="1635097" y="1628193"/>
                    <a:pt x="1613341" y="1641763"/>
                  </a:cubicBezTo>
                  <a:cubicBezTo>
                    <a:pt x="1610696" y="1642958"/>
                    <a:pt x="1608051" y="1644067"/>
                    <a:pt x="1605406" y="1645262"/>
                  </a:cubicBezTo>
                  <a:lnTo>
                    <a:pt x="1593547" y="1650639"/>
                  </a:lnTo>
                  <a:lnTo>
                    <a:pt x="1593547" y="1650639"/>
                  </a:lnTo>
                  <a:cubicBezTo>
                    <a:pt x="1593547" y="1650639"/>
                    <a:pt x="1593547" y="1650639"/>
                    <a:pt x="1593547" y="1650639"/>
                  </a:cubicBezTo>
                  <a:lnTo>
                    <a:pt x="1593974" y="1651749"/>
                  </a:lnTo>
                  <a:lnTo>
                    <a:pt x="1593974" y="1651749"/>
                  </a:lnTo>
                  <a:cubicBezTo>
                    <a:pt x="1593974" y="1651749"/>
                    <a:pt x="1593974" y="1651749"/>
                    <a:pt x="1593974" y="1651749"/>
                  </a:cubicBezTo>
                  <a:lnTo>
                    <a:pt x="1602420" y="1648676"/>
                  </a:lnTo>
                  <a:lnTo>
                    <a:pt x="1587319" y="1658065"/>
                  </a:lnTo>
                  <a:cubicBezTo>
                    <a:pt x="1587319" y="1658065"/>
                    <a:pt x="1587319" y="1658406"/>
                    <a:pt x="1587490" y="1658320"/>
                  </a:cubicBezTo>
                  <a:lnTo>
                    <a:pt x="1611549" y="1645433"/>
                  </a:lnTo>
                  <a:cubicBezTo>
                    <a:pt x="1626395" y="1640141"/>
                    <a:pt x="1641240" y="1635106"/>
                    <a:pt x="1656170" y="1630155"/>
                  </a:cubicBezTo>
                  <a:cubicBezTo>
                    <a:pt x="1640472" y="1639373"/>
                    <a:pt x="1624944" y="1648761"/>
                    <a:pt x="1609501" y="1658320"/>
                  </a:cubicBezTo>
                  <a:lnTo>
                    <a:pt x="1588087" y="1665404"/>
                  </a:lnTo>
                  <a:cubicBezTo>
                    <a:pt x="1588087" y="1665404"/>
                    <a:pt x="1588087" y="1665746"/>
                    <a:pt x="1588087" y="1665661"/>
                  </a:cubicBezTo>
                  <a:lnTo>
                    <a:pt x="1604212" y="1661478"/>
                  </a:lnTo>
                  <a:cubicBezTo>
                    <a:pt x="1598069" y="1665319"/>
                    <a:pt x="1591926" y="1669074"/>
                    <a:pt x="1585784" y="1672915"/>
                  </a:cubicBezTo>
                  <a:lnTo>
                    <a:pt x="1573924" y="1680340"/>
                  </a:lnTo>
                  <a:cubicBezTo>
                    <a:pt x="1575204" y="1670355"/>
                    <a:pt x="1575204" y="1660284"/>
                    <a:pt x="1573924" y="1650383"/>
                  </a:cubicBezTo>
                  <a:lnTo>
                    <a:pt x="1576398" y="1648932"/>
                  </a:lnTo>
                  <a:close/>
                  <a:moveTo>
                    <a:pt x="1587148" y="1674537"/>
                  </a:moveTo>
                  <a:cubicBezTo>
                    <a:pt x="1597301" y="1668989"/>
                    <a:pt x="1607454" y="1663527"/>
                    <a:pt x="1617692" y="1657979"/>
                  </a:cubicBezTo>
                  <a:cubicBezTo>
                    <a:pt x="1630404" y="1654650"/>
                    <a:pt x="1643031" y="1651322"/>
                    <a:pt x="1655744" y="1647823"/>
                  </a:cubicBezTo>
                  <a:cubicBezTo>
                    <a:pt x="1643202" y="1656187"/>
                    <a:pt x="1630746" y="1664807"/>
                    <a:pt x="1618460" y="1673598"/>
                  </a:cubicBezTo>
                  <a:cubicBezTo>
                    <a:pt x="1616242" y="1674366"/>
                    <a:pt x="1614023" y="1675134"/>
                    <a:pt x="1611805" y="1675902"/>
                  </a:cubicBezTo>
                  <a:lnTo>
                    <a:pt x="1603956" y="1678548"/>
                  </a:lnTo>
                  <a:cubicBezTo>
                    <a:pt x="1604724" y="1677780"/>
                    <a:pt x="1605406" y="1677012"/>
                    <a:pt x="1606174" y="1676329"/>
                  </a:cubicBezTo>
                  <a:cubicBezTo>
                    <a:pt x="1606259" y="1676244"/>
                    <a:pt x="1606089" y="1675988"/>
                    <a:pt x="1606004" y="1676073"/>
                  </a:cubicBezTo>
                  <a:cubicBezTo>
                    <a:pt x="1604980" y="1677012"/>
                    <a:pt x="1603871" y="1677950"/>
                    <a:pt x="1602762" y="1678975"/>
                  </a:cubicBezTo>
                  <a:lnTo>
                    <a:pt x="1588684" y="1683839"/>
                  </a:lnTo>
                  <a:cubicBezTo>
                    <a:pt x="1588684" y="1683839"/>
                    <a:pt x="1588684" y="1684181"/>
                    <a:pt x="1588769" y="1684096"/>
                  </a:cubicBezTo>
                  <a:lnTo>
                    <a:pt x="1600543" y="1680938"/>
                  </a:lnTo>
                  <a:cubicBezTo>
                    <a:pt x="1596022" y="1685034"/>
                    <a:pt x="1591414" y="1689132"/>
                    <a:pt x="1586893" y="1693143"/>
                  </a:cubicBezTo>
                  <a:cubicBezTo>
                    <a:pt x="1584760" y="1693740"/>
                    <a:pt x="1582541" y="1694338"/>
                    <a:pt x="1580408" y="1694935"/>
                  </a:cubicBezTo>
                  <a:lnTo>
                    <a:pt x="1570597" y="1697581"/>
                  </a:lnTo>
                  <a:cubicBezTo>
                    <a:pt x="1570768" y="1696983"/>
                    <a:pt x="1570938" y="1696386"/>
                    <a:pt x="1571109" y="1695788"/>
                  </a:cubicBezTo>
                  <a:lnTo>
                    <a:pt x="1571621" y="1695447"/>
                  </a:lnTo>
                  <a:cubicBezTo>
                    <a:pt x="1571621" y="1695447"/>
                    <a:pt x="1571621" y="1695106"/>
                    <a:pt x="1571450" y="1695191"/>
                  </a:cubicBezTo>
                  <a:lnTo>
                    <a:pt x="1571194" y="1695362"/>
                  </a:lnTo>
                  <a:cubicBezTo>
                    <a:pt x="1572389" y="1690924"/>
                    <a:pt x="1573242" y="1686400"/>
                    <a:pt x="1573924" y="1681877"/>
                  </a:cubicBezTo>
                  <a:lnTo>
                    <a:pt x="1587234" y="1674451"/>
                  </a:lnTo>
                  <a:close/>
                  <a:moveTo>
                    <a:pt x="1444584" y="1791123"/>
                  </a:moveTo>
                  <a:lnTo>
                    <a:pt x="1454907" y="1784380"/>
                  </a:lnTo>
                  <a:cubicBezTo>
                    <a:pt x="1464292" y="1784551"/>
                    <a:pt x="1473506" y="1783612"/>
                    <a:pt x="1482379" y="1781649"/>
                  </a:cubicBezTo>
                  <a:cubicBezTo>
                    <a:pt x="1477431" y="1785831"/>
                    <a:pt x="1472397" y="1790013"/>
                    <a:pt x="1467363" y="1794195"/>
                  </a:cubicBezTo>
                  <a:cubicBezTo>
                    <a:pt x="1459258" y="1793513"/>
                    <a:pt x="1451238" y="1792830"/>
                    <a:pt x="1443133" y="1792062"/>
                  </a:cubicBezTo>
                  <a:cubicBezTo>
                    <a:pt x="1443560" y="1791720"/>
                    <a:pt x="1444072" y="1791464"/>
                    <a:pt x="1444498" y="1791123"/>
                  </a:cubicBezTo>
                  <a:close/>
                  <a:moveTo>
                    <a:pt x="1464462" y="1796585"/>
                  </a:moveTo>
                  <a:cubicBezTo>
                    <a:pt x="1461903" y="1798719"/>
                    <a:pt x="1459343" y="1800852"/>
                    <a:pt x="1456784" y="1802901"/>
                  </a:cubicBezTo>
                  <a:cubicBezTo>
                    <a:pt x="1455504" y="1803925"/>
                    <a:pt x="1454224" y="1804864"/>
                    <a:pt x="1452945" y="1805888"/>
                  </a:cubicBezTo>
                  <a:cubicBezTo>
                    <a:pt x="1443133" y="1805120"/>
                    <a:pt x="1433322" y="1804352"/>
                    <a:pt x="1423510" y="1803669"/>
                  </a:cubicBezTo>
                  <a:cubicBezTo>
                    <a:pt x="1425387" y="1802730"/>
                    <a:pt x="1427264" y="1801791"/>
                    <a:pt x="1429141" y="1800682"/>
                  </a:cubicBezTo>
                  <a:cubicBezTo>
                    <a:pt x="1432042" y="1799060"/>
                    <a:pt x="1434943" y="1797268"/>
                    <a:pt x="1437758" y="1795475"/>
                  </a:cubicBezTo>
                  <a:cubicBezTo>
                    <a:pt x="1446631" y="1795817"/>
                    <a:pt x="1455589" y="1796158"/>
                    <a:pt x="1464462" y="1796500"/>
                  </a:cubicBezTo>
                  <a:close/>
                  <a:moveTo>
                    <a:pt x="1489716" y="1797353"/>
                  </a:moveTo>
                  <a:cubicBezTo>
                    <a:pt x="1497053" y="1797609"/>
                    <a:pt x="1504306" y="1797780"/>
                    <a:pt x="1511643" y="1797951"/>
                  </a:cubicBezTo>
                  <a:cubicBezTo>
                    <a:pt x="1507292" y="1801877"/>
                    <a:pt x="1503026" y="1805717"/>
                    <a:pt x="1498589" y="1809644"/>
                  </a:cubicBezTo>
                  <a:cubicBezTo>
                    <a:pt x="1490740" y="1808961"/>
                    <a:pt x="1482806" y="1808363"/>
                    <a:pt x="1474957" y="1807680"/>
                  </a:cubicBezTo>
                  <a:cubicBezTo>
                    <a:pt x="1479905" y="1804267"/>
                    <a:pt x="1484768" y="1800852"/>
                    <a:pt x="1489716" y="1797353"/>
                  </a:cubicBezTo>
                  <a:close/>
                  <a:moveTo>
                    <a:pt x="1555922" y="1766201"/>
                  </a:moveTo>
                  <a:lnTo>
                    <a:pt x="1555922" y="1766201"/>
                  </a:lnTo>
                  <a:cubicBezTo>
                    <a:pt x="1555922" y="1766201"/>
                    <a:pt x="1555922" y="1766201"/>
                    <a:pt x="1555922" y="1766201"/>
                  </a:cubicBezTo>
                  <a:lnTo>
                    <a:pt x="1555922" y="1766201"/>
                  </a:lnTo>
                  <a:cubicBezTo>
                    <a:pt x="1555922" y="1766201"/>
                    <a:pt x="1555922" y="1766201"/>
                    <a:pt x="1555922" y="1766201"/>
                  </a:cubicBezTo>
                  <a:cubicBezTo>
                    <a:pt x="1559420" y="1762872"/>
                    <a:pt x="1562919" y="1759373"/>
                    <a:pt x="1566331" y="1755959"/>
                  </a:cubicBezTo>
                  <a:lnTo>
                    <a:pt x="1573839" y="1755106"/>
                  </a:lnTo>
                  <a:lnTo>
                    <a:pt x="1568720" y="1758947"/>
                  </a:lnTo>
                  <a:cubicBezTo>
                    <a:pt x="1568720" y="1758947"/>
                    <a:pt x="1568720" y="1759288"/>
                    <a:pt x="1568891" y="1759202"/>
                  </a:cubicBezTo>
                  <a:lnTo>
                    <a:pt x="1575290" y="1754935"/>
                  </a:lnTo>
                  <a:lnTo>
                    <a:pt x="1578190" y="1754594"/>
                  </a:lnTo>
                  <a:cubicBezTo>
                    <a:pt x="1578958" y="1754594"/>
                    <a:pt x="1579640" y="1754423"/>
                    <a:pt x="1580408" y="1754337"/>
                  </a:cubicBezTo>
                  <a:cubicBezTo>
                    <a:pt x="1574607" y="1760056"/>
                    <a:pt x="1568720" y="1765689"/>
                    <a:pt x="1562919" y="1771322"/>
                  </a:cubicBezTo>
                  <a:lnTo>
                    <a:pt x="1562919" y="1771322"/>
                  </a:lnTo>
                  <a:cubicBezTo>
                    <a:pt x="1562919" y="1771322"/>
                    <a:pt x="1562748" y="1771493"/>
                    <a:pt x="1562748" y="1771493"/>
                  </a:cubicBezTo>
                  <a:lnTo>
                    <a:pt x="1562577" y="1771663"/>
                  </a:lnTo>
                  <a:lnTo>
                    <a:pt x="1562577" y="1771663"/>
                  </a:lnTo>
                  <a:cubicBezTo>
                    <a:pt x="1549609" y="1785149"/>
                    <a:pt x="1536641" y="1798548"/>
                    <a:pt x="1523417" y="1811777"/>
                  </a:cubicBezTo>
                  <a:lnTo>
                    <a:pt x="1512155" y="1810923"/>
                  </a:lnTo>
                  <a:cubicBezTo>
                    <a:pt x="1509169" y="1810668"/>
                    <a:pt x="1506097" y="1810411"/>
                    <a:pt x="1503111" y="1810156"/>
                  </a:cubicBezTo>
                  <a:cubicBezTo>
                    <a:pt x="1521113" y="1796073"/>
                    <a:pt x="1538688" y="1781564"/>
                    <a:pt x="1555752" y="1766372"/>
                  </a:cubicBezTo>
                  <a:close/>
                  <a:moveTo>
                    <a:pt x="1511984" y="1812716"/>
                  </a:moveTo>
                  <a:lnTo>
                    <a:pt x="1522137" y="1812972"/>
                  </a:lnTo>
                  <a:cubicBezTo>
                    <a:pt x="1520857" y="1814252"/>
                    <a:pt x="1519577" y="1815533"/>
                    <a:pt x="1518297" y="1816727"/>
                  </a:cubicBezTo>
                  <a:cubicBezTo>
                    <a:pt x="1511046" y="1816130"/>
                    <a:pt x="1503879" y="1815533"/>
                    <a:pt x="1496627" y="1814935"/>
                  </a:cubicBezTo>
                  <a:cubicBezTo>
                    <a:pt x="1497736" y="1814081"/>
                    <a:pt x="1498845" y="1813228"/>
                    <a:pt x="1499954" y="1812374"/>
                  </a:cubicBezTo>
                  <a:cubicBezTo>
                    <a:pt x="1503964" y="1812460"/>
                    <a:pt x="1507974" y="1812545"/>
                    <a:pt x="1511984" y="1812631"/>
                  </a:cubicBezTo>
                  <a:close/>
                  <a:moveTo>
                    <a:pt x="1501661" y="1835333"/>
                  </a:moveTo>
                  <a:cubicBezTo>
                    <a:pt x="1513861" y="1835930"/>
                    <a:pt x="1526147" y="1836528"/>
                    <a:pt x="1538347" y="1837125"/>
                  </a:cubicBezTo>
                  <a:cubicBezTo>
                    <a:pt x="1536726" y="1838918"/>
                    <a:pt x="1535020" y="1840625"/>
                    <a:pt x="1533228" y="1842161"/>
                  </a:cubicBezTo>
                  <a:cubicBezTo>
                    <a:pt x="1521284" y="1841052"/>
                    <a:pt x="1509254" y="1840028"/>
                    <a:pt x="1497310" y="1839003"/>
                  </a:cubicBezTo>
                  <a:cubicBezTo>
                    <a:pt x="1498760" y="1837808"/>
                    <a:pt x="1500210" y="1836528"/>
                    <a:pt x="1501661" y="1835333"/>
                  </a:cubicBezTo>
                  <a:close/>
                  <a:moveTo>
                    <a:pt x="1540821" y="1837467"/>
                  </a:moveTo>
                  <a:cubicBezTo>
                    <a:pt x="1540821" y="1837467"/>
                    <a:pt x="1540992" y="1837296"/>
                    <a:pt x="1540992" y="1837296"/>
                  </a:cubicBezTo>
                  <a:cubicBezTo>
                    <a:pt x="1545258" y="1837467"/>
                    <a:pt x="1549609" y="1837723"/>
                    <a:pt x="1553875" y="1837894"/>
                  </a:cubicBezTo>
                  <a:cubicBezTo>
                    <a:pt x="1552680" y="1839259"/>
                    <a:pt x="1551400" y="1840710"/>
                    <a:pt x="1550206" y="1842076"/>
                  </a:cubicBezTo>
                  <a:cubicBezTo>
                    <a:pt x="1550206" y="1842076"/>
                    <a:pt x="1550377" y="1842332"/>
                    <a:pt x="1550462" y="1842246"/>
                  </a:cubicBezTo>
                  <a:cubicBezTo>
                    <a:pt x="1551998" y="1840795"/>
                    <a:pt x="1553448" y="1839345"/>
                    <a:pt x="1554984" y="1837894"/>
                  </a:cubicBezTo>
                  <a:cubicBezTo>
                    <a:pt x="1566843" y="1838406"/>
                    <a:pt x="1578702" y="1839003"/>
                    <a:pt x="1590476" y="1839515"/>
                  </a:cubicBezTo>
                  <a:lnTo>
                    <a:pt x="1593974" y="1839686"/>
                  </a:lnTo>
                  <a:cubicBezTo>
                    <a:pt x="1591926" y="1842246"/>
                    <a:pt x="1589879" y="1844722"/>
                    <a:pt x="1587746" y="1847282"/>
                  </a:cubicBezTo>
                  <a:cubicBezTo>
                    <a:pt x="1570256" y="1845660"/>
                    <a:pt x="1552766" y="1843953"/>
                    <a:pt x="1535276" y="1842332"/>
                  </a:cubicBezTo>
                  <a:cubicBezTo>
                    <a:pt x="1537238" y="1840795"/>
                    <a:pt x="1539030" y="1839088"/>
                    <a:pt x="1540821" y="1837382"/>
                  </a:cubicBezTo>
                  <a:close/>
                  <a:moveTo>
                    <a:pt x="1706934" y="1726685"/>
                  </a:moveTo>
                  <a:cubicBezTo>
                    <a:pt x="1705740" y="1728647"/>
                    <a:pt x="1704545" y="1730611"/>
                    <a:pt x="1703350" y="1732574"/>
                  </a:cubicBezTo>
                  <a:cubicBezTo>
                    <a:pt x="1694221" y="1733598"/>
                    <a:pt x="1685093" y="1734622"/>
                    <a:pt x="1675964" y="1735731"/>
                  </a:cubicBezTo>
                  <a:cubicBezTo>
                    <a:pt x="1676049" y="1735561"/>
                    <a:pt x="1676220" y="1735390"/>
                    <a:pt x="1676305" y="1735219"/>
                  </a:cubicBezTo>
                  <a:cubicBezTo>
                    <a:pt x="1681168" y="1731293"/>
                    <a:pt x="1686031" y="1727282"/>
                    <a:pt x="1690894" y="1723356"/>
                  </a:cubicBezTo>
                  <a:cubicBezTo>
                    <a:pt x="1702071" y="1720796"/>
                    <a:pt x="1713162" y="1718235"/>
                    <a:pt x="1724339" y="1715589"/>
                  </a:cubicBezTo>
                  <a:cubicBezTo>
                    <a:pt x="1722803" y="1716870"/>
                    <a:pt x="1721353" y="1718150"/>
                    <a:pt x="1719817" y="1719430"/>
                  </a:cubicBezTo>
                  <a:cubicBezTo>
                    <a:pt x="1714783" y="1723612"/>
                    <a:pt x="1709749" y="1727623"/>
                    <a:pt x="1704716" y="1731720"/>
                  </a:cubicBezTo>
                  <a:cubicBezTo>
                    <a:pt x="1705569" y="1730099"/>
                    <a:pt x="1706422" y="1728477"/>
                    <a:pt x="1707275" y="1726941"/>
                  </a:cubicBezTo>
                  <a:cubicBezTo>
                    <a:pt x="1707275" y="1726855"/>
                    <a:pt x="1707104" y="1726685"/>
                    <a:pt x="1707019" y="1726770"/>
                  </a:cubicBezTo>
                  <a:close/>
                  <a:moveTo>
                    <a:pt x="1712224" y="1703555"/>
                  </a:moveTo>
                  <a:lnTo>
                    <a:pt x="1709493" y="1705518"/>
                  </a:lnTo>
                  <a:cubicBezTo>
                    <a:pt x="1708640" y="1706116"/>
                    <a:pt x="1707872" y="1706628"/>
                    <a:pt x="1707019" y="1707225"/>
                  </a:cubicBezTo>
                  <a:cubicBezTo>
                    <a:pt x="1705740" y="1707396"/>
                    <a:pt x="1704545" y="1707652"/>
                    <a:pt x="1703266" y="1707822"/>
                  </a:cubicBezTo>
                  <a:cubicBezTo>
                    <a:pt x="1700876" y="1708164"/>
                    <a:pt x="1698487" y="1708420"/>
                    <a:pt x="1696099" y="1708762"/>
                  </a:cubicBezTo>
                  <a:cubicBezTo>
                    <a:pt x="1701900" y="1703640"/>
                    <a:pt x="1707702" y="1698520"/>
                    <a:pt x="1713418" y="1693314"/>
                  </a:cubicBezTo>
                  <a:cubicBezTo>
                    <a:pt x="1715636" y="1692716"/>
                    <a:pt x="1717854" y="1692119"/>
                    <a:pt x="1720073" y="1691521"/>
                  </a:cubicBezTo>
                  <a:lnTo>
                    <a:pt x="1712224" y="1703640"/>
                  </a:lnTo>
                  <a:close/>
                  <a:moveTo>
                    <a:pt x="1752664" y="1640909"/>
                  </a:moveTo>
                  <a:lnTo>
                    <a:pt x="1734491" y="1654395"/>
                  </a:lnTo>
                  <a:cubicBezTo>
                    <a:pt x="1733979" y="1654821"/>
                    <a:pt x="1733468" y="1655163"/>
                    <a:pt x="1732870" y="1655589"/>
                  </a:cubicBezTo>
                  <a:cubicBezTo>
                    <a:pt x="1737477" y="1649359"/>
                    <a:pt x="1741999" y="1643129"/>
                    <a:pt x="1746606" y="1636898"/>
                  </a:cubicBezTo>
                  <a:lnTo>
                    <a:pt x="1757783" y="1633058"/>
                  </a:lnTo>
                  <a:cubicBezTo>
                    <a:pt x="1756076" y="1635703"/>
                    <a:pt x="1754370" y="1638264"/>
                    <a:pt x="1752749" y="1640909"/>
                  </a:cubicBezTo>
                  <a:close/>
                  <a:moveTo>
                    <a:pt x="1748398" y="1634508"/>
                  </a:moveTo>
                  <a:cubicBezTo>
                    <a:pt x="1749081" y="1633570"/>
                    <a:pt x="1749848" y="1632545"/>
                    <a:pt x="1750531" y="1631606"/>
                  </a:cubicBezTo>
                  <a:lnTo>
                    <a:pt x="1758380" y="1625717"/>
                  </a:lnTo>
                  <a:cubicBezTo>
                    <a:pt x="1758380" y="1625717"/>
                    <a:pt x="1758380" y="1625376"/>
                    <a:pt x="1758209" y="1625461"/>
                  </a:cubicBezTo>
                  <a:lnTo>
                    <a:pt x="1751981" y="1629558"/>
                  </a:lnTo>
                  <a:cubicBezTo>
                    <a:pt x="1757356" y="1622218"/>
                    <a:pt x="1762731" y="1614878"/>
                    <a:pt x="1768106" y="1607453"/>
                  </a:cubicBezTo>
                  <a:lnTo>
                    <a:pt x="1776638" y="1604039"/>
                  </a:lnTo>
                  <a:cubicBezTo>
                    <a:pt x="1770580" y="1613257"/>
                    <a:pt x="1764523" y="1622474"/>
                    <a:pt x="1758551" y="1631777"/>
                  </a:cubicBezTo>
                  <a:lnTo>
                    <a:pt x="1748313" y="1634508"/>
                  </a:lnTo>
                  <a:close/>
                  <a:moveTo>
                    <a:pt x="1778259" y="1601649"/>
                  </a:moveTo>
                  <a:cubicBezTo>
                    <a:pt x="1777833" y="1602246"/>
                    <a:pt x="1777491" y="1602844"/>
                    <a:pt x="1777150" y="1603356"/>
                  </a:cubicBezTo>
                  <a:lnTo>
                    <a:pt x="1769301" y="1605917"/>
                  </a:lnTo>
                  <a:cubicBezTo>
                    <a:pt x="1773481" y="1600198"/>
                    <a:pt x="1777576" y="1594480"/>
                    <a:pt x="1781672" y="1588762"/>
                  </a:cubicBezTo>
                  <a:cubicBezTo>
                    <a:pt x="1780563" y="1593029"/>
                    <a:pt x="1779368" y="1597297"/>
                    <a:pt x="1778259" y="1601564"/>
                  </a:cubicBezTo>
                  <a:close/>
                  <a:moveTo>
                    <a:pt x="1760513" y="1608818"/>
                  </a:moveTo>
                  <a:lnTo>
                    <a:pt x="1754285" y="1610867"/>
                  </a:lnTo>
                  <a:cubicBezTo>
                    <a:pt x="1753005" y="1611293"/>
                    <a:pt x="1751726" y="1611635"/>
                    <a:pt x="1750446" y="1612062"/>
                  </a:cubicBezTo>
                  <a:lnTo>
                    <a:pt x="1764693" y="1602588"/>
                  </a:lnTo>
                  <a:cubicBezTo>
                    <a:pt x="1763329" y="1604636"/>
                    <a:pt x="1761963" y="1606770"/>
                    <a:pt x="1760513" y="1608818"/>
                  </a:cubicBezTo>
                  <a:close/>
                  <a:moveTo>
                    <a:pt x="1739269" y="1615561"/>
                  </a:moveTo>
                  <a:lnTo>
                    <a:pt x="1744388" y="1598576"/>
                  </a:lnTo>
                  <a:cubicBezTo>
                    <a:pt x="1747374" y="1597552"/>
                    <a:pt x="1750275" y="1596614"/>
                    <a:pt x="1753261" y="1595675"/>
                  </a:cubicBezTo>
                  <a:cubicBezTo>
                    <a:pt x="1749081" y="1602161"/>
                    <a:pt x="1744900" y="1608648"/>
                    <a:pt x="1740634" y="1615134"/>
                  </a:cubicBezTo>
                  <a:cubicBezTo>
                    <a:pt x="1740207" y="1615305"/>
                    <a:pt x="1739696" y="1615390"/>
                    <a:pt x="1739269" y="1615561"/>
                  </a:cubicBezTo>
                  <a:close/>
                  <a:moveTo>
                    <a:pt x="1749678" y="1595248"/>
                  </a:moveTo>
                  <a:cubicBezTo>
                    <a:pt x="1751811" y="1593968"/>
                    <a:pt x="1753859" y="1592687"/>
                    <a:pt x="1755991" y="1591407"/>
                  </a:cubicBezTo>
                  <a:cubicBezTo>
                    <a:pt x="1755394" y="1592261"/>
                    <a:pt x="1754882" y="1593199"/>
                    <a:pt x="1754285" y="1594053"/>
                  </a:cubicBezTo>
                  <a:cubicBezTo>
                    <a:pt x="1752749" y="1594480"/>
                    <a:pt x="1751214" y="1594821"/>
                    <a:pt x="1749678" y="1595248"/>
                  </a:cubicBezTo>
                  <a:close/>
                  <a:moveTo>
                    <a:pt x="1745241" y="1595589"/>
                  </a:moveTo>
                  <a:lnTo>
                    <a:pt x="1745583" y="1594480"/>
                  </a:lnTo>
                  <a:cubicBezTo>
                    <a:pt x="1746180" y="1592432"/>
                    <a:pt x="1746777" y="1590468"/>
                    <a:pt x="1747460" y="1588420"/>
                  </a:cubicBezTo>
                  <a:cubicBezTo>
                    <a:pt x="1748654" y="1586713"/>
                    <a:pt x="1749848" y="1585006"/>
                    <a:pt x="1751043" y="1583299"/>
                  </a:cubicBezTo>
                  <a:cubicBezTo>
                    <a:pt x="1753090" y="1582190"/>
                    <a:pt x="1755053" y="1580995"/>
                    <a:pt x="1757101" y="1579800"/>
                  </a:cubicBezTo>
                  <a:lnTo>
                    <a:pt x="1766912" y="1574252"/>
                  </a:lnTo>
                  <a:cubicBezTo>
                    <a:pt x="1763841" y="1579117"/>
                    <a:pt x="1760769" y="1583982"/>
                    <a:pt x="1757613" y="1588762"/>
                  </a:cubicBezTo>
                  <a:cubicBezTo>
                    <a:pt x="1753517" y="1590981"/>
                    <a:pt x="1749336" y="1593199"/>
                    <a:pt x="1745241" y="1595504"/>
                  </a:cubicBezTo>
                  <a:close/>
                  <a:moveTo>
                    <a:pt x="1756247" y="1577922"/>
                  </a:moveTo>
                  <a:cubicBezTo>
                    <a:pt x="1755480" y="1578349"/>
                    <a:pt x="1754712" y="1578691"/>
                    <a:pt x="1753943" y="1579117"/>
                  </a:cubicBezTo>
                  <a:cubicBezTo>
                    <a:pt x="1756076" y="1576045"/>
                    <a:pt x="1758209" y="1572886"/>
                    <a:pt x="1760257" y="1569814"/>
                  </a:cubicBezTo>
                  <a:lnTo>
                    <a:pt x="1771434" y="1567083"/>
                  </a:lnTo>
                  <a:cubicBezTo>
                    <a:pt x="1770410" y="1568705"/>
                    <a:pt x="1769386" y="1570241"/>
                    <a:pt x="1768362" y="1571862"/>
                  </a:cubicBezTo>
                  <a:lnTo>
                    <a:pt x="1756162" y="1577922"/>
                  </a:lnTo>
                  <a:close/>
                  <a:moveTo>
                    <a:pt x="1755735" y="1564010"/>
                  </a:moveTo>
                  <a:cubicBezTo>
                    <a:pt x="1755735" y="1564010"/>
                    <a:pt x="1755735" y="1564010"/>
                    <a:pt x="1755735" y="1564010"/>
                  </a:cubicBezTo>
                  <a:cubicBezTo>
                    <a:pt x="1755735" y="1564010"/>
                    <a:pt x="1755735" y="1564096"/>
                    <a:pt x="1755735" y="1564181"/>
                  </a:cubicBezTo>
                  <a:cubicBezTo>
                    <a:pt x="1755735" y="1564181"/>
                    <a:pt x="1755735" y="1564181"/>
                    <a:pt x="1755735" y="1564267"/>
                  </a:cubicBezTo>
                  <a:cubicBezTo>
                    <a:pt x="1755735" y="1564267"/>
                    <a:pt x="1755735" y="1564267"/>
                    <a:pt x="1755735" y="1564267"/>
                  </a:cubicBezTo>
                  <a:cubicBezTo>
                    <a:pt x="1755223" y="1565205"/>
                    <a:pt x="1754626" y="1566059"/>
                    <a:pt x="1754114" y="1566997"/>
                  </a:cubicBezTo>
                  <a:cubicBezTo>
                    <a:pt x="1754626" y="1565376"/>
                    <a:pt x="1755138" y="1563755"/>
                    <a:pt x="1755650" y="1562048"/>
                  </a:cubicBezTo>
                  <a:lnTo>
                    <a:pt x="1758466" y="1560341"/>
                  </a:lnTo>
                  <a:cubicBezTo>
                    <a:pt x="1757613" y="1561536"/>
                    <a:pt x="1756759" y="1562730"/>
                    <a:pt x="1755991" y="1564010"/>
                  </a:cubicBezTo>
                  <a:close/>
                  <a:moveTo>
                    <a:pt x="1774505" y="1499060"/>
                  </a:moveTo>
                  <a:cubicBezTo>
                    <a:pt x="1775358" y="1496244"/>
                    <a:pt x="1776212" y="1493427"/>
                    <a:pt x="1776979" y="1490611"/>
                  </a:cubicBezTo>
                  <a:cubicBezTo>
                    <a:pt x="1778515" y="1489757"/>
                    <a:pt x="1779966" y="1488904"/>
                    <a:pt x="1781501" y="1488050"/>
                  </a:cubicBezTo>
                  <a:cubicBezTo>
                    <a:pt x="1779198" y="1491721"/>
                    <a:pt x="1776809" y="1495390"/>
                    <a:pt x="1774505" y="1499060"/>
                  </a:cubicBezTo>
                  <a:close/>
                  <a:moveTo>
                    <a:pt x="1765035" y="1511094"/>
                  </a:moveTo>
                  <a:lnTo>
                    <a:pt x="1755480" y="1516386"/>
                  </a:lnTo>
                  <a:cubicBezTo>
                    <a:pt x="1760001" y="1509302"/>
                    <a:pt x="1764608" y="1502218"/>
                    <a:pt x="1769130" y="1495134"/>
                  </a:cubicBezTo>
                  <a:cubicBezTo>
                    <a:pt x="1769130" y="1495134"/>
                    <a:pt x="1769216" y="1495134"/>
                    <a:pt x="1769301" y="1495134"/>
                  </a:cubicBezTo>
                  <a:cubicBezTo>
                    <a:pt x="1767850" y="1500511"/>
                    <a:pt x="1766485" y="1505888"/>
                    <a:pt x="1765120" y="1511180"/>
                  </a:cubicBezTo>
                  <a:close/>
                  <a:moveTo>
                    <a:pt x="1787474" y="1453570"/>
                  </a:moveTo>
                  <a:cubicBezTo>
                    <a:pt x="1788156" y="1451009"/>
                    <a:pt x="1788838" y="1448449"/>
                    <a:pt x="1789521" y="1445888"/>
                  </a:cubicBezTo>
                  <a:cubicBezTo>
                    <a:pt x="1800100" y="1429587"/>
                    <a:pt x="1810765" y="1413285"/>
                    <a:pt x="1821515" y="1396983"/>
                  </a:cubicBezTo>
                  <a:lnTo>
                    <a:pt x="1826207" y="1393911"/>
                  </a:lnTo>
                  <a:lnTo>
                    <a:pt x="1817335" y="1407652"/>
                  </a:lnTo>
                  <a:cubicBezTo>
                    <a:pt x="1807352" y="1422930"/>
                    <a:pt x="1797456" y="1438207"/>
                    <a:pt x="1787474" y="1453570"/>
                  </a:cubicBezTo>
                  <a:close/>
                  <a:moveTo>
                    <a:pt x="1827231" y="1392289"/>
                  </a:moveTo>
                  <a:lnTo>
                    <a:pt x="1822880" y="1394850"/>
                  </a:lnTo>
                  <a:cubicBezTo>
                    <a:pt x="1824757" y="1392033"/>
                    <a:pt x="1826634" y="1389217"/>
                    <a:pt x="1828511" y="1386486"/>
                  </a:cubicBezTo>
                  <a:cubicBezTo>
                    <a:pt x="1828170" y="1388278"/>
                    <a:pt x="1827914" y="1389985"/>
                    <a:pt x="1827572" y="1391777"/>
                  </a:cubicBezTo>
                  <a:lnTo>
                    <a:pt x="1827231" y="1392289"/>
                  </a:lnTo>
                  <a:close/>
                  <a:moveTo>
                    <a:pt x="1815457" y="1399288"/>
                  </a:moveTo>
                  <a:lnTo>
                    <a:pt x="1802233" y="1407140"/>
                  </a:lnTo>
                  <a:cubicBezTo>
                    <a:pt x="1801210" y="1407737"/>
                    <a:pt x="1800100" y="1408335"/>
                    <a:pt x="1799077" y="1408932"/>
                  </a:cubicBezTo>
                  <a:cubicBezTo>
                    <a:pt x="1799247" y="1408420"/>
                    <a:pt x="1799332" y="1407823"/>
                    <a:pt x="1799503" y="1407311"/>
                  </a:cubicBezTo>
                  <a:cubicBezTo>
                    <a:pt x="1807949" y="1394338"/>
                    <a:pt x="1816396" y="1381365"/>
                    <a:pt x="1824757" y="1368392"/>
                  </a:cubicBezTo>
                  <a:cubicBezTo>
                    <a:pt x="1827572" y="1365063"/>
                    <a:pt x="1830473" y="1361735"/>
                    <a:pt x="1833289" y="1358321"/>
                  </a:cubicBezTo>
                  <a:cubicBezTo>
                    <a:pt x="1832009" y="1365746"/>
                    <a:pt x="1830814" y="1373171"/>
                    <a:pt x="1829450" y="1380511"/>
                  </a:cubicBezTo>
                  <a:cubicBezTo>
                    <a:pt x="1824757" y="1386657"/>
                    <a:pt x="1820064" y="1392887"/>
                    <a:pt x="1815372" y="1399117"/>
                  </a:cubicBezTo>
                  <a:close/>
                  <a:moveTo>
                    <a:pt x="1803342" y="1392801"/>
                  </a:moveTo>
                  <a:cubicBezTo>
                    <a:pt x="1803342" y="1392801"/>
                    <a:pt x="1803513" y="1392119"/>
                    <a:pt x="1803598" y="1391777"/>
                  </a:cubicBezTo>
                  <a:cubicBezTo>
                    <a:pt x="1804281" y="1391094"/>
                    <a:pt x="1804964" y="1390327"/>
                    <a:pt x="1805646" y="1389644"/>
                  </a:cubicBezTo>
                  <a:cubicBezTo>
                    <a:pt x="1804878" y="1390668"/>
                    <a:pt x="1804110" y="1391777"/>
                    <a:pt x="1803342" y="1392801"/>
                  </a:cubicBezTo>
                  <a:close/>
                  <a:moveTo>
                    <a:pt x="1795920" y="1402958"/>
                  </a:moveTo>
                  <a:cubicBezTo>
                    <a:pt x="1794469" y="1405006"/>
                    <a:pt x="1792933" y="1406969"/>
                    <a:pt x="1791483" y="1409018"/>
                  </a:cubicBezTo>
                  <a:cubicBezTo>
                    <a:pt x="1792336" y="1406457"/>
                    <a:pt x="1793190" y="1403982"/>
                    <a:pt x="1794043" y="1401422"/>
                  </a:cubicBezTo>
                  <a:cubicBezTo>
                    <a:pt x="1795152" y="1400312"/>
                    <a:pt x="1796261" y="1399203"/>
                    <a:pt x="1797370" y="1398008"/>
                  </a:cubicBezTo>
                  <a:cubicBezTo>
                    <a:pt x="1796858" y="1399629"/>
                    <a:pt x="1796346" y="1401336"/>
                    <a:pt x="1795834" y="1402958"/>
                  </a:cubicBezTo>
                  <a:close/>
                  <a:moveTo>
                    <a:pt x="1798394" y="1388449"/>
                  </a:moveTo>
                  <a:cubicBezTo>
                    <a:pt x="1800356" y="1382645"/>
                    <a:pt x="1802319" y="1376841"/>
                    <a:pt x="1804281" y="1370952"/>
                  </a:cubicBezTo>
                  <a:lnTo>
                    <a:pt x="1805902" y="1369928"/>
                  </a:lnTo>
                  <a:cubicBezTo>
                    <a:pt x="1804366" y="1374963"/>
                    <a:pt x="1802831" y="1379999"/>
                    <a:pt x="1801295" y="1384950"/>
                  </a:cubicBezTo>
                  <a:cubicBezTo>
                    <a:pt x="1800356" y="1386059"/>
                    <a:pt x="1799332" y="1387254"/>
                    <a:pt x="1798309" y="1388363"/>
                  </a:cubicBezTo>
                  <a:close/>
                  <a:moveTo>
                    <a:pt x="1804878" y="1369245"/>
                  </a:moveTo>
                  <a:cubicBezTo>
                    <a:pt x="1805987" y="1366087"/>
                    <a:pt x="1807011" y="1362844"/>
                    <a:pt x="1808120" y="1359686"/>
                  </a:cubicBezTo>
                  <a:lnTo>
                    <a:pt x="1810850" y="1351578"/>
                  </a:lnTo>
                  <a:cubicBezTo>
                    <a:pt x="1810850" y="1351578"/>
                    <a:pt x="1811533" y="1350981"/>
                    <a:pt x="1811789" y="1350639"/>
                  </a:cubicBezTo>
                  <a:cubicBezTo>
                    <a:pt x="1809997" y="1356528"/>
                    <a:pt x="1808206" y="1362503"/>
                    <a:pt x="1806414" y="1368392"/>
                  </a:cubicBezTo>
                  <a:lnTo>
                    <a:pt x="1804878" y="1369245"/>
                  </a:lnTo>
                  <a:close/>
                  <a:moveTo>
                    <a:pt x="1818273" y="1335020"/>
                  </a:moveTo>
                  <a:lnTo>
                    <a:pt x="1823222" y="1316073"/>
                  </a:lnTo>
                  <a:cubicBezTo>
                    <a:pt x="1823222" y="1316073"/>
                    <a:pt x="1823392" y="1315902"/>
                    <a:pt x="1823477" y="1315817"/>
                  </a:cubicBezTo>
                  <a:cubicBezTo>
                    <a:pt x="1823477" y="1318207"/>
                    <a:pt x="1823306" y="1320512"/>
                    <a:pt x="1823306" y="1322901"/>
                  </a:cubicBezTo>
                  <a:lnTo>
                    <a:pt x="1823136" y="1330497"/>
                  </a:lnTo>
                  <a:cubicBezTo>
                    <a:pt x="1821515" y="1332033"/>
                    <a:pt x="1819894" y="1333484"/>
                    <a:pt x="1818358" y="1335020"/>
                  </a:cubicBezTo>
                  <a:close/>
                  <a:moveTo>
                    <a:pt x="1814263" y="1315135"/>
                  </a:moveTo>
                  <a:lnTo>
                    <a:pt x="1814263" y="1315135"/>
                  </a:lnTo>
                  <a:cubicBezTo>
                    <a:pt x="1814263" y="1315135"/>
                    <a:pt x="1814263" y="1315135"/>
                    <a:pt x="1814263" y="1315135"/>
                  </a:cubicBezTo>
                  <a:lnTo>
                    <a:pt x="1814263" y="1315135"/>
                  </a:lnTo>
                  <a:cubicBezTo>
                    <a:pt x="1814263" y="1315135"/>
                    <a:pt x="1814263" y="1315135"/>
                    <a:pt x="1814263" y="1315135"/>
                  </a:cubicBezTo>
                  <a:cubicBezTo>
                    <a:pt x="1808206" y="1320938"/>
                    <a:pt x="1802148" y="1326827"/>
                    <a:pt x="1796090" y="1332631"/>
                  </a:cubicBezTo>
                  <a:cubicBezTo>
                    <a:pt x="1795323" y="1333058"/>
                    <a:pt x="1794640" y="1333484"/>
                    <a:pt x="1793872" y="1333996"/>
                  </a:cubicBezTo>
                  <a:cubicBezTo>
                    <a:pt x="1794896" y="1326742"/>
                    <a:pt x="1795834" y="1319487"/>
                    <a:pt x="1796858" y="1312318"/>
                  </a:cubicBezTo>
                  <a:cubicBezTo>
                    <a:pt x="1803342" y="1306600"/>
                    <a:pt x="1809912" y="1300966"/>
                    <a:pt x="1816311" y="1295163"/>
                  </a:cubicBezTo>
                  <a:lnTo>
                    <a:pt x="1816311" y="1295163"/>
                  </a:lnTo>
                  <a:cubicBezTo>
                    <a:pt x="1816311" y="1295163"/>
                    <a:pt x="1816481" y="1295077"/>
                    <a:pt x="1816481" y="1295077"/>
                  </a:cubicBezTo>
                  <a:lnTo>
                    <a:pt x="1816652" y="1295077"/>
                  </a:lnTo>
                  <a:cubicBezTo>
                    <a:pt x="1816652" y="1295077"/>
                    <a:pt x="1816652" y="1294907"/>
                    <a:pt x="1816652" y="1294907"/>
                  </a:cubicBezTo>
                  <a:cubicBezTo>
                    <a:pt x="1819297" y="1292346"/>
                    <a:pt x="1821856" y="1289786"/>
                    <a:pt x="1824501" y="1287225"/>
                  </a:cubicBezTo>
                  <a:cubicBezTo>
                    <a:pt x="1824245" y="1293712"/>
                    <a:pt x="1824074" y="1300199"/>
                    <a:pt x="1823818" y="1306770"/>
                  </a:cubicBezTo>
                  <a:cubicBezTo>
                    <a:pt x="1820662" y="1309587"/>
                    <a:pt x="1817505" y="1312318"/>
                    <a:pt x="1814348" y="1315135"/>
                  </a:cubicBezTo>
                  <a:close/>
                  <a:moveTo>
                    <a:pt x="1811703" y="1289957"/>
                  </a:moveTo>
                  <a:lnTo>
                    <a:pt x="1811703" y="1289957"/>
                  </a:lnTo>
                  <a:cubicBezTo>
                    <a:pt x="1811703" y="1289957"/>
                    <a:pt x="1811703" y="1289957"/>
                    <a:pt x="1811703" y="1289957"/>
                  </a:cubicBezTo>
                  <a:lnTo>
                    <a:pt x="1811703" y="1289957"/>
                  </a:lnTo>
                  <a:cubicBezTo>
                    <a:pt x="1811703" y="1289957"/>
                    <a:pt x="1811703" y="1289957"/>
                    <a:pt x="1811703" y="1289957"/>
                  </a:cubicBezTo>
                  <a:cubicBezTo>
                    <a:pt x="1807182" y="1294395"/>
                    <a:pt x="1802660" y="1298747"/>
                    <a:pt x="1798138" y="1303186"/>
                  </a:cubicBezTo>
                  <a:cubicBezTo>
                    <a:pt x="1798906" y="1297809"/>
                    <a:pt x="1799674" y="1292346"/>
                    <a:pt x="1800441" y="1286969"/>
                  </a:cubicBezTo>
                  <a:lnTo>
                    <a:pt x="1820406" y="1274252"/>
                  </a:lnTo>
                  <a:cubicBezTo>
                    <a:pt x="1820406" y="1274252"/>
                    <a:pt x="1820406" y="1273911"/>
                    <a:pt x="1820235" y="1273997"/>
                  </a:cubicBezTo>
                  <a:lnTo>
                    <a:pt x="1800698" y="1285433"/>
                  </a:lnTo>
                  <a:cubicBezTo>
                    <a:pt x="1803428" y="1282873"/>
                    <a:pt x="1806073" y="1280312"/>
                    <a:pt x="1808803" y="1277666"/>
                  </a:cubicBezTo>
                  <a:cubicBezTo>
                    <a:pt x="1808803" y="1277666"/>
                    <a:pt x="1808803" y="1277666"/>
                    <a:pt x="1808803" y="1277666"/>
                  </a:cubicBezTo>
                  <a:cubicBezTo>
                    <a:pt x="1808803" y="1277666"/>
                    <a:pt x="1808888" y="1277581"/>
                    <a:pt x="1808973" y="1277496"/>
                  </a:cubicBezTo>
                  <a:cubicBezTo>
                    <a:pt x="1808973" y="1277496"/>
                    <a:pt x="1809059" y="1277410"/>
                    <a:pt x="1809144" y="1277325"/>
                  </a:cubicBezTo>
                  <a:cubicBezTo>
                    <a:pt x="1809144" y="1277325"/>
                    <a:pt x="1809144" y="1277325"/>
                    <a:pt x="1809144" y="1277325"/>
                  </a:cubicBezTo>
                  <a:cubicBezTo>
                    <a:pt x="1814690" y="1271521"/>
                    <a:pt x="1820150" y="1265803"/>
                    <a:pt x="1825696" y="1259914"/>
                  </a:cubicBezTo>
                  <a:cubicBezTo>
                    <a:pt x="1825439" y="1266059"/>
                    <a:pt x="1825098" y="1272204"/>
                    <a:pt x="1824843" y="1278349"/>
                  </a:cubicBezTo>
                  <a:cubicBezTo>
                    <a:pt x="1820491" y="1282190"/>
                    <a:pt x="1816140" y="1285945"/>
                    <a:pt x="1811874" y="1289786"/>
                  </a:cubicBezTo>
                  <a:close/>
                  <a:moveTo>
                    <a:pt x="1818699" y="1229871"/>
                  </a:moveTo>
                  <a:cubicBezTo>
                    <a:pt x="1822112" y="1220142"/>
                    <a:pt x="1825439" y="1210326"/>
                    <a:pt x="1828767" y="1200597"/>
                  </a:cubicBezTo>
                  <a:cubicBezTo>
                    <a:pt x="1829535" y="1199829"/>
                    <a:pt x="1830302" y="1199060"/>
                    <a:pt x="1830985" y="1198292"/>
                  </a:cubicBezTo>
                  <a:cubicBezTo>
                    <a:pt x="1830047" y="1205974"/>
                    <a:pt x="1829193" y="1213655"/>
                    <a:pt x="1828340" y="1221422"/>
                  </a:cubicBezTo>
                  <a:cubicBezTo>
                    <a:pt x="1825098" y="1224238"/>
                    <a:pt x="1821856" y="1227140"/>
                    <a:pt x="1818699" y="1229956"/>
                  </a:cubicBezTo>
                  <a:close/>
                  <a:moveTo>
                    <a:pt x="1839688" y="1146827"/>
                  </a:moveTo>
                  <a:lnTo>
                    <a:pt x="1840455" y="1137268"/>
                  </a:lnTo>
                  <a:cubicBezTo>
                    <a:pt x="1841821" y="1135903"/>
                    <a:pt x="1843100" y="1134537"/>
                    <a:pt x="1844465" y="1133172"/>
                  </a:cubicBezTo>
                  <a:cubicBezTo>
                    <a:pt x="1842844" y="1137695"/>
                    <a:pt x="1841309" y="1142219"/>
                    <a:pt x="1839688" y="1146827"/>
                  </a:cubicBezTo>
                  <a:close/>
                  <a:moveTo>
                    <a:pt x="1844039" y="1093058"/>
                  </a:moveTo>
                  <a:lnTo>
                    <a:pt x="1840370" y="1093996"/>
                  </a:lnTo>
                  <a:cubicBezTo>
                    <a:pt x="1841650" y="1089985"/>
                    <a:pt x="1843015" y="1085974"/>
                    <a:pt x="1844295" y="1081963"/>
                  </a:cubicBezTo>
                  <a:cubicBezTo>
                    <a:pt x="1847025" y="1079402"/>
                    <a:pt x="1849755" y="1076842"/>
                    <a:pt x="1852485" y="1074196"/>
                  </a:cubicBezTo>
                  <a:cubicBezTo>
                    <a:pt x="1850182" y="1079999"/>
                    <a:pt x="1847878" y="1085889"/>
                    <a:pt x="1845575" y="1091692"/>
                  </a:cubicBezTo>
                  <a:cubicBezTo>
                    <a:pt x="1845063" y="1092119"/>
                    <a:pt x="1844636" y="1092546"/>
                    <a:pt x="1844124" y="1092972"/>
                  </a:cubicBezTo>
                  <a:close/>
                  <a:moveTo>
                    <a:pt x="1841479" y="1075988"/>
                  </a:moveTo>
                  <a:cubicBezTo>
                    <a:pt x="1838664" y="1078292"/>
                    <a:pt x="1835934" y="1080597"/>
                    <a:pt x="1833203" y="1082901"/>
                  </a:cubicBezTo>
                  <a:lnTo>
                    <a:pt x="1833203" y="1082901"/>
                  </a:lnTo>
                  <a:cubicBezTo>
                    <a:pt x="1833203" y="1082901"/>
                    <a:pt x="1833203" y="1082901"/>
                    <a:pt x="1833203" y="1082901"/>
                  </a:cubicBezTo>
                  <a:lnTo>
                    <a:pt x="1833203" y="1082901"/>
                  </a:lnTo>
                  <a:cubicBezTo>
                    <a:pt x="1833203" y="1082901"/>
                    <a:pt x="1833203" y="1082901"/>
                    <a:pt x="1833203" y="1082901"/>
                  </a:cubicBezTo>
                  <a:cubicBezTo>
                    <a:pt x="1832094" y="1083925"/>
                    <a:pt x="1830985" y="1085035"/>
                    <a:pt x="1829876" y="1086059"/>
                  </a:cubicBezTo>
                  <a:cubicBezTo>
                    <a:pt x="1831582" y="1081280"/>
                    <a:pt x="1833374" y="1076415"/>
                    <a:pt x="1835080" y="1071635"/>
                  </a:cubicBezTo>
                  <a:lnTo>
                    <a:pt x="1838067" y="1070696"/>
                  </a:lnTo>
                  <a:cubicBezTo>
                    <a:pt x="1838067" y="1070696"/>
                    <a:pt x="1838067" y="1070355"/>
                    <a:pt x="1838067" y="1070440"/>
                  </a:cubicBezTo>
                  <a:lnTo>
                    <a:pt x="1835336" y="1071123"/>
                  </a:lnTo>
                  <a:cubicBezTo>
                    <a:pt x="1836189" y="1068733"/>
                    <a:pt x="1837043" y="1066344"/>
                    <a:pt x="1837896" y="1063954"/>
                  </a:cubicBezTo>
                  <a:cubicBezTo>
                    <a:pt x="1843100" y="1058065"/>
                    <a:pt x="1848219" y="1052091"/>
                    <a:pt x="1853253" y="1046116"/>
                  </a:cubicBezTo>
                  <a:cubicBezTo>
                    <a:pt x="1849413" y="1056102"/>
                    <a:pt x="1845489" y="1066002"/>
                    <a:pt x="1841650" y="1075988"/>
                  </a:cubicBezTo>
                  <a:close/>
                  <a:moveTo>
                    <a:pt x="1824160" y="1068648"/>
                  </a:moveTo>
                  <a:lnTo>
                    <a:pt x="1824160" y="1068648"/>
                  </a:lnTo>
                  <a:cubicBezTo>
                    <a:pt x="1824160" y="1068648"/>
                    <a:pt x="1824160" y="1068648"/>
                    <a:pt x="1824160" y="1068648"/>
                  </a:cubicBezTo>
                  <a:lnTo>
                    <a:pt x="1824160" y="1068648"/>
                  </a:lnTo>
                  <a:cubicBezTo>
                    <a:pt x="1824160" y="1068648"/>
                    <a:pt x="1824160" y="1068648"/>
                    <a:pt x="1824160" y="1068648"/>
                  </a:cubicBezTo>
                  <a:cubicBezTo>
                    <a:pt x="1822197" y="1070782"/>
                    <a:pt x="1820235" y="1072915"/>
                    <a:pt x="1818273" y="1075135"/>
                  </a:cubicBezTo>
                  <a:lnTo>
                    <a:pt x="1816396" y="1075561"/>
                  </a:lnTo>
                  <a:cubicBezTo>
                    <a:pt x="1817505" y="1072659"/>
                    <a:pt x="1818699" y="1069758"/>
                    <a:pt x="1819809" y="1066941"/>
                  </a:cubicBezTo>
                  <a:lnTo>
                    <a:pt x="1819809" y="1066941"/>
                  </a:lnTo>
                  <a:cubicBezTo>
                    <a:pt x="1819809" y="1066941"/>
                    <a:pt x="1819809" y="1066941"/>
                    <a:pt x="1819809" y="1066941"/>
                  </a:cubicBezTo>
                  <a:lnTo>
                    <a:pt x="1819809" y="1066941"/>
                  </a:lnTo>
                  <a:cubicBezTo>
                    <a:pt x="1819809" y="1066941"/>
                    <a:pt x="1819809" y="1066941"/>
                    <a:pt x="1819809" y="1066941"/>
                  </a:cubicBezTo>
                  <a:cubicBezTo>
                    <a:pt x="1821089" y="1063442"/>
                    <a:pt x="1822283" y="1059857"/>
                    <a:pt x="1823563" y="1056358"/>
                  </a:cubicBezTo>
                  <a:cubicBezTo>
                    <a:pt x="1825098" y="1054992"/>
                    <a:pt x="1826719" y="1053541"/>
                    <a:pt x="1828255" y="1052091"/>
                  </a:cubicBezTo>
                  <a:lnTo>
                    <a:pt x="1828255" y="1052091"/>
                  </a:lnTo>
                  <a:cubicBezTo>
                    <a:pt x="1828255" y="1052091"/>
                    <a:pt x="1828255" y="1052091"/>
                    <a:pt x="1828255" y="1052091"/>
                  </a:cubicBezTo>
                  <a:lnTo>
                    <a:pt x="1828255" y="1052091"/>
                  </a:lnTo>
                  <a:cubicBezTo>
                    <a:pt x="1828255" y="1052091"/>
                    <a:pt x="1828255" y="1052091"/>
                    <a:pt x="1828255" y="1052091"/>
                  </a:cubicBezTo>
                  <a:cubicBezTo>
                    <a:pt x="1833801" y="1046031"/>
                    <a:pt x="1839090" y="1039715"/>
                    <a:pt x="1844124" y="1033228"/>
                  </a:cubicBezTo>
                  <a:cubicBezTo>
                    <a:pt x="1840370" y="1042275"/>
                    <a:pt x="1836616" y="1051237"/>
                    <a:pt x="1832947" y="1060284"/>
                  </a:cubicBezTo>
                  <a:cubicBezTo>
                    <a:pt x="1829961" y="1063100"/>
                    <a:pt x="1826975" y="1066002"/>
                    <a:pt x="1823989" y="1068904"/>
                  </a:cubicBezTo>
                  <a:close/>
                  <a:moveTo>
                    <a:pt x="1853679" y="1010611"/>
                  </a:moveTo>
                  <a:lnTo>
                    <a:pt x="1851205" y="1011294"/>
                  </a:lnTo>
                  <a:cubicBezTo>
                    <a:pt x="1852229" y="1010697"/>
                    <a:pt x="1853253" y="1010014"/>
                    <a:pt x="1854277" y="1009331"/>
                  </a:cubicBezTo>
                  <a:cubicBezTo>
                    <a:pt x="1854106" y="1009758"/>
                    <a:pt x="1853936" y="1010184"/>
                    <a:pt x="1853765" y="1010611"/>
                  </a:cubicBezTo>
                  <a:close/>
                  <a:moveTo>
                    <a:pt x="1825951" y="1018036"/>
                  </a:moveTo>
                  <a:cubicBezTo>
                    <a:pt x="1823818" y="1018548"/>
                    <a:pt x="1821771" y="1019060"/>
                    <a:pt x="1819638" y="1019658"/>
                  </a:cubicBezTo>
                  <a:cubicBezTo>
                    <a:pt x="1824074" y="1008051"/>
                    <a:pt x="1828426" y="996529"/>
                    <a:pt x="1832862" y="984921"/>
                  </a:cubicBezTo>
                  <a:lnTo>
                    <a:pt x="1848390" y="979544"/>
                  </a:lnTo>
                  <a:cubicBezTo>
                    <a:pt x="1843185" y="991749"/>
                    <a:pt x="1837981" y="1003954"/>
                    <a:pt x="1832862" y="1016159"/>
                  </a:cubicBezTo>
                  <a:lnTo>
                    <a:pt x="1825951" y="1018036"/>
                  </a:lnTo>
                  <a:close/>
                  <a:moveTo>
                    <a:pt x="1828084" y="984238"/>
                  </a:moveTo>
                  <a:cubicBezTo>
                    <a:pt x="1825098" y="985092"/>
                    <a:pt x="1822027" y="985860"/>
                    <a:pt x="1819041" y="986714"/>
                  </a:cubicBezTo>
                  <a:cubicBezTo>
                    <a:pt x="1821685" y="979800"/>
                    <a:pt x="1824330" y="972802"/>
                    <a:pt x="1826975" y="965889"/>
                  </a:cubicBezTo>
                  <a:lnTo>
                    <a:pt x="1837896" y="962048"/>
                  </a:lnTo>
                  <a:cubicBezTo>
                    <a:pt x="1834654" y="969388"/>
                    <a:pt x="1831326" y="976813"/>
                    <a:pt x="1828170" y="984238"/>
                  </a:cubicBezTo>
                  <a:close/>
                  <a:moveTo>
                    <a:pt x="1827828" y="963584"/>
                  </a:moveTo>
                  <a:cubicBezTo>
                    <a:pt x="1830729" y="955988"/>
                    <a:pt x="1833630" y="948477"/>
                    <a:pt x="1836446" y="940881"/>
                  </a:cubicBezTo>
                  <a:cubicBezTo>
                    <a:pt x="1836446" y="940881"/>
                    <a:pt x="1836616" y="940881"/>
                    <a:pt x="1836701" y="940796"/>
                  </a:cubicBezTo>
                  <a:lnTo>
                    <a:pt x="1849584" y="935761"/>
                  </a:lnTo>
                  <a:cubicBezTo>
                    <a:pt x="1845830" y="944039"/>
                    <a:pt x="1842162" y="952318"/>
                    <a:pt x="1838493" y="960682"/>
                  </a:cubicBezTo>
                  <a:lnTo>
                    <a:pt x="1827828" y="963584"/>
                  </a:lnTo>
                  <a:close/>
                  <a:moveTo>
                    <a:pt x="1843100" y="910668"/>
                  </a:moveTo>
                  <a:cubicBezTo>
                    <a:pt x="1843100" y="910668"/>
                    <a:pt x="1843100" y="910924"/>
                    <a:pt x="1843100" y="911095"/>
                  </a:cubicBezTo>
                  <a:cubicBezTo>
                    <a:pt x="1840541" y="912375"/>
                    <a:pt x="1837981" y="913655"/>
                    <a:pt x="1835422" y="914850"/>
                  </a:cubicBezTo>
                  <a:cubicBezTo>
                    <a:pt x="1835422" y="911522"/>
                    <a:pt x="1835251" y="908193"/>
                    <a:pt x="1835166" y="904864"/>
                  </a:cubicBezTo>
                  <a:cubicBezTo>
                    <a:pt x="1837810" y="903413"/>
                    <a:pt x="1840455" y="901962"/>
                    <a:pt x="1843100" y="900512"/>
                  </a:cubicBezTo>
                  <a:cubicBezTo>
                    <a:pt x="1843100" y="903926"/>
                    <a:pt x="1843100" y="907339"/>
                    <a:pt x="1843100" y="910753"/>
                  </a:cubicBezTo>
                  <a:close/>
                  <a:moveTo>
                    <a:pt x="1835080" y="899317"/>
                  </a:moveTo>
                  <a:cubicBezTo>
                    <a:pt x="1835080" y="896756"/>
                    <a:pt x="1834910" y="894196"/>
                    <a:pt x="1834825" y="891635"/>
                  </a:cubicBezTo>
                  <a:cubicBezTo>
                    <a:pt x="1836446" y="887624"/>
                    <a:pt x="1838067" y="883613"/>
                    <a:pt x="1839688" y="879601"/>
                  </a:cubicBezTo>
                  <a:cubicBezTo>
                    <a:pt x="1840626" y="879089"/>
                    <a:pt x="1841564" y="878492"/>
                    <a:pt x="1842588" y="877980"/>
                  </a:cubicBezTo>
                  <a:lnTo>
                    <a:pt x="1842759" y="877980"/>
                  </a:lnTo>
                  <a:cubicBezTo>
                    <a:pt x="1842930" y="883783"/>
                    <a:pt x="1843015" y="889758"/>
                    <a:pt x="1843015" y="895732"/>
                  </a:cubicBezTo>
                  <a:cubicBezTo>
                    <a:pt x="1840370" y="896927"/>
                    <a:pt x="1837640" y="898122"/>
                    <a:pt x="1834995" y="899317"/>
                  </a:cubicBezTo>
                  <a:close/>
                  <a:moveTo>
                    <a:pt x="1841821" y="876102"/>
                  </a:moveTo>
                  <a:cubicBezTo>
                    <a:pt x="1841821" y="876102"/>
                    <a:pt x="1841309" y="876273"/>
                    <a:pt x="1841053" y="876443"/>
                  </a:cubicBezTo>
                  <a:cubicBezTo>
                    <a:pt x="1841564" y="875078"/>
                    <a:pt x="1842162" y="873798"/>
                    <a:pt x="1842674" y="872432"/>
                  </a:cubicBezTo>
                  <a:cubicBezTo>
                    <a:pt x="1842674" y="873541"/>
                    <a:pt x="1842674" y="874566"/>
                    <a:pt x="1842674" y="875675"/>
                  </a:cubicBezTo>
                  <a:lnTo>
                    <a:pt x="1841735" y="876102"/>
                  </a:lnTo>
                  <a:close/>
                  <a:moveTo>
                    <a:pt x="1837043" y="848108"/>
                  </a:moveTo>
                  <a:cubicBezTo>
                    <a:pt x="1835848" y="850497"/>
                    <a:pt x="1834568" y="852887"/>
                    <a:pt x="1833374" y="855277"/>
                  </a:cubicBezTo>
                  <a:cubicBezTo>
                    <a:pt x="1833289" y="852887"/>
                    <a:pt x="1833118" y="850412"/>
                    <a:pt x="1833033" y="848022"/>
                  </a:cubicBezTo>
                  <a:cubicBezTo>
                    <a:pt x="1835934" y="843926"/>
                    <a:pt x="1838749" y="839744"/>
                    <a:pt x="1841650" y="835647"/>
                  </a:cubicBezTo>
                  <a:cubicBezTo>
                    <a:pt x="1841650" y="835561"/>
                    <a:pt x="1841479" y="835391"/>
                    <a:pt x="1841394" y="835476"/>
                  </a:cubicBezTo>
                  <a:cubicBezTo>
                    <a:pt x="1838579" y="839061"/>
                    <a:pt x="1835763" y="842645"/>
                    <a:pt x="1832947" y="846230"/>
                  </a:cubicBezTo>
                  <a:cubicBezTo>
                    <a:pt x="1832947" y="845121"/>
                    <a:pt x="1832862" y="843926"/>
                    <a:pt x="1832777" y="842816"/>
                  </a:cubicBezTo>
                  <a:cubicBezTo>
                    <a:pt x="1836189" y="837524"/>
                    <a:pt x="1839602" y="832318"/>
                    <a:pt x="1843015" y="827026"/>
                  </a:cubicBezTo>
                  <a:cubicBezTo>
                    <a:pt x="1843015" y="830441"/>
                    <a:pt x="1842930" y="833855"/>
                    <a:pt x="1842844" y="837268"/>
                  </a:cubicBezTo>
                  <a:cubicBezTo>
                    <a:pt x="1840967" y="840938"/>
                    <a:pt x="1839005" y="844608"/>
                    <a:pt x="1837043" y="848278"/>
                  </a:cubicBezTo>
                  <a:close/>
                  <a:moveTo>
                    <a:pt x="1832606" y="840085"/>
                  </a:moveTo>
                  <a:cubicBezTo>
                    <a:pt x="1832435" y="837695"/>
                    <a:pt x="1832265" y="835305"/>
                    <a:pt x="1832180" y="832916"/>
                  </a:cubicBezTo>
                  <a:cubicBezTo>
                    <a:pt x="1832521" y="832489"/>
                    <a:pt x="1832947" y="832062"/>
                    <a:pt x="1833289" y="831635"/>
                  </a:cubicBezTo>
                  <a:lnTo>
                    <a:pt x="1843100" y="820284"/>
                  </a:lnTo>
                  <a:cubicBezTo>
                    <a:pt x="1843100" y="822247"/>
                    <a:pt x="1843100" y="824125"/>
                    <a:pt x="1843100" y="826088"/>
                  </a:cubicBezTo>
                  <a:cubicBezTo>
                    <a:pt x="1839688" y="830782"/>
                    <a:pt x="1836189" y="835476"/>
                    <a:pt x="1832692" y="840170"/>
                  </a:cubicBezTo>
                  <a:close/>
                  <a:moveTo>
                    <a:pt x="1831156" y="817980"/>
                  </a:moveTo>
                  <a:cubicBezTo>
                    <a:pt x="1831071" y="816699"/>
                    <a:pt x="1830985" y="815334"/>
                    <a:pt x="1830900" y="814054"/>
                  </a:cubicBezTo>
                  <a:cubicBezTo>
                    <a:pt x="1832777" y="811834"/>
                    <a:pt x="1834739" y="809616"/>
                    <a:pt x="1836616" y="807396"/>
                  </a:cubicBezTo>
                  <a:lnTo>
                    <a:pt x="1838493" y="805263"/>
                  </a:lnTo>
                  <a:cubicBezTo>
                    <a:pt x="1836019" y="809530"/>
                    <a:pt x="1833630" y="813798"/>
                    <a:pt x="1831156" y="818065"/>
                  </a:cubicBezTo>
                  <a:close/>
                  <a:moveTo>
                    <a:pt x="1826293" y="826429"/>
                  </a:moveTo>
                  <a:cubicBezTo>
                    <a:pt x="1825696" y="827539"/>
                    <a:pt x="1825098" y="828563"/>
                    <a:pt x="1824416" y="829672"/>
                  </a:cubicBezTo>
                  <a:cubicBezTo>
                    <a:pt x="1823222" y="831721"/>
                    <a:pt x="1822112" y="833769"/>
                    <a:pt x="1820918" y="835817"/>
                  </a:cubicBezTo>
                  <a:lnTo>
                    <a:pt x="1819468" y="827283"/>
                  </a:lnTo>
                  <a:cubicBezTo>
                    <a:pt x="1821515" y="824978"/>
                    <a:pt x="1823477" y="822588"/>
                    <a:pt x="1825525" y="820284"/>
                  </a:cubicBezTo>
                  <a:cubicBezTo>
                    <a:pt x="1825781" y="822332"/>
                    <a:pt x="1826037" y="824381"/>
                    <a:pt x="1826293" y="826514"/>
                  </a:cubicBezTo>
                  <a:close/>
                  <a:moveTo>
                    <a:pt x="1818785" y="823015"/>
                  </a:moveTo>
                  <a:lnTo>
                    <a:pt x="1816481" y="809104"/>
                  </a:lnTo>
                  <a:cubicBezTo>
                    <a:pt x="1816225" y="807738"/>
                    <a:pt x="1816055" y="806287"/>
                    <a:pt x="1815798" y="804921"/>
                  </a:cubicBezTo>
                  <a:cubicBezTo>
                    <a:pt x="1818102" y="802361"/>
                    <a:pt x="1820406" y="799886"/>
                    <a:pt x="1822710" y="797411"/>
                  </a:cubicBezTo>
                  <a:cubicBezTo>
                    <a:pt x="1823563" y="803727"/>
                    <a:pt x="1824330" y="810128"/>
                    <a:pt x="1825098" y="816443"/>
                  </a:cubicBezTo>
                  <a:cubicBezTo>
                    <a:pt x="1822965" y="818662"/>
                    <a:pt x="1820918" y="820796"/>
                    <a:pt x="1818785" y="823015"/>
                  </a:cubicBezTo>
                  <a:close/>
                  <a:moveTo>
                    <a:pt x="1813324" y="789047"/>
                  </a:moveTo>
                  <a:cubicBezTo>
                    <a:pt x="1812557" y="783840"/>
                    <a:pt x="1811789" y="778549"/>
                    <a:pt x="1810936" y="773342"/>
                  </a:cubicBezTo>
                  <a:cubicBezTo>
                    <a:pt x="1813666" y="770270"/>
                    <a:pt x="1816396" y="767197"/>
                    <a:pt x="1819126" y="764125"/>
                  </a:cubicBezTo>
                  <a:cubicBezTo>
                    <a:pt x="1819723" y="770099"/>
                    <a:pt x="1820320" y="776073"/>
                    <a:pt x="1820918" y="782048"/>
                  </a:cubicBezTo>
                  <a:lnTo>
                    <a:pt x="1813239" y="789047"/>
                  </a:lnTo>
                  <a:close/>
                  <a:moveTo>
                    <a:pt x="1810339" y="768990"/>
                  </a:moveTo>
                  <a:cubicBezTo>
                    <a:pt x="1809656" y="764381"/>
                    <a:pt x="1808973" y="759687"/>
                    <a:pt x="1808291" y="755078"/>
                  </a:cubicBezTo>
                  <a:cubicBezTo>
                    <a:pt x="1811277" y="751749"/>
                    <a:pt x="1814178" y="748335"/>
                    <a:pt x="1817164" y="745007"/>
                  </a:cubicBezTo>
                  <a:cubicBezTo>
                    <a:pt x="1817761" y="750213"/>
                    <a:pt x="1818273" y="755505"/>
                    <a:pt x="1818870" y="760711"/>
                  </a:cubicBezTo>
                  <a:cubicBezTo>
                    <a:pt x="1816055" y="763527"/>
                    <a:pt x="1813239" y="766258"/>
                    <a:pt x="1810424" y="768990"/>
                  </a:cubicBezTo>
                  <a:close/>
                  <a:moveTo>
                    <a:pt x="1804025" y="727425"/>
                  </a:moveTo>
                  <a:cubicBezTo>
                    <a:pt x="1803086" y="722645"/>
                    <a:pt x="1802233" y="717866"/>
                    <a:pt x="1801295" y="713001"/>
                  </a:cubicBezTo>
                  <a:cubicBezTo>
                    <a:pt x="1804707" y="708819"/>
                    <a:pt x="1808120" y="704722"/>
                    <a:pt x="1811448" y="700540"/>
                  </a:cubicBezTo>
                  <a:cubicBezTo>
                    <a:pt x="1811448" y="700540"/>
                    <a:pt x="1811533" y="700369"/>
                    <a:pt x="1811618" y="700284"/>
                  </a:cubicBezTo>
                  <a:cubicBezTo>
                    <a:pt x="1812386" y="706002"/>
                    <a:pt x="1813154" y="711721"/>
                    <a:pt x="1813836" y="717439"/>
                  </a:cubicBezTo>
                  <a:cubicBezTo>
                    <a:pt x="1810594" y="720768"/>
                    <a:pt x="1807267" y="724096"/>
                    <a:pt x="1804025" y="727425"/>
                  </a:cubicBezTo>
                  <a:close/>
                  <a:moveTo>
                    <a:pt x="1809997" y="699089"/>
                  </a:moveTo>
                  <a:cubicBezTo>
                    <a:pt x="1806840" y="702247"/>
                    <a:pt x="1803598" y="705405"/>
                    <a:pt x="1800441" y="708563"/>
                  </a:cubicBezTo>
                  <a:cubicBezTo>
                    <a:pt x="1799674" y="704381"/>
                    <a:pt x="1798820" y="700113"/>
                    <a:pt x="1798053" y="695931"/>
                  </a:cubicBezTo>
                  <a:cubicBezTo>
                    <a:pt x="1798991" y="694822"/>
                    <a:pt x="1799930" y="693798"/>
                    <a:pt x="1800868" y="692688"/>
                  </a:cubicBezTo>
                  <a:lnTo>
                    <a:pt x="1808973" y="683385"/>
                  </a:lnTo>
                  <a:cubicBezTo>
                    <a:pt x="1808973" y="683385"/>
                    <a:pt x="1809315" y="684068"/>
                    <a:pt x="1809400" y="684409"/>
                  </a:cubicBezTo>
                  <a:cubicBezTo>
                    <a:pt x="1809912" y="688165"/>
                    <a:pt x="1810509" y="691920"/>
                    <a:pt x="1811021" y="695675"/>
                  </a:cubicBezTo>
                  <a:cubicBezTo>
                    <a:pt x="1811106" y="696358"/>
                    <a:pt x="1811191" y="697041"/>
                    <a:pt x="1811277" y="697724"/>
                  </a:cubicBezTo>
                  <a:cubicBezTo>
                    <a:pt x="1810850" y="698151"/>
                    <a:pt x="1810424" y="698663"/>
                    <a:pt x="1809997" y="699089"/>
                  </a:cubicBezTo>
                  <a:close/>
                  <a:moveTo>
                    <a:pt x="1793104" y="697041"/>
                  </a:moveTo>
                  <a:cubicBezTo>
                    <a:pt x="1790886" y="699004"/>
                    <a:pt x="1788753" y="701052"/>
                    <a:pt x="1786535" y="703015"/>
                  </a:cubicBezTo>
                  <a:cubicBezTo>
                    <a:pt x="1785767" y="699175"/>
                    <a:pt x="1784999" y="695419"/>
                    <a:pt x="1784146" y="691579"/>
                  </a:cubicBezTo>
                  <a:cubicBezTo>
                    <a:pt x="1786620" y="689018"/>
                    <a:pt x="1789095" y="686372"/>
                    <a:pt x="1791483" y="683812"/>
                  </a:cubicBezTo>
                  <a:cubicBezTo>
                    <a:pt x="1791995" y="688250"/>
                    <a:pt x="1792507" y="692603"/>
                    <a:pt x="1793019" y="697041"/>
                  </a:cubicBezTo>
                  <a:close/>
                  <a:moveTo>
                    <a:pt x="1782440" y="684665"/>
                  </a:moveTo>
                  <a:cubicBezTo>
                    <a:pt x="1781416" y="680569"/>
                    <a:pt x="1780392" y="676387"/>
                    <a:pt x="1779283" y="672290"/>
                  </a:cubicBezTo>
                  <a:cubicBezTo>
                    <a:pt x="1782610" y="668961"/>
                    <a:pt x="1785853" y="665547"/>
                    <a:pt x="1789095" y="662133"/>
                  </a:cubicBezTo>
                  <a:cubicBezTo>
                    <a:pt x="1789607" y="667254"/>
                    <a:pt x="1790203" y="672290"/>
                    <a:pt x="1790801" y="677411"/>
                  </a:cubicBezTo>
                  <a:cubicBezTo>
                    <a:pt x="1787985" y="679800"/>
                    <a:pt x="1785255" y="682276"/>
                    <a:pt x="1782440" y="684665"/>
                  </a:cubicBezTo>
                  <a:close/>
                  <a:moveTo>
                    <a:pt x="1773055" y="671266"/>
                  </a:moveTo>
                  <a:cubicBezTo>
                    <a:pt x="1769983" y="673655"/>
                    <a:pt x="1766997" y="676130"/>
                    <a:pt x="1763926" y="678520"/>
                  </a:cubicBezTo>
                  <a:cubicBezTo>
                    <a:pt x="1762902" y="673570"/>
                    <a:pt x="1761963" y="668620"/>
                    <a:pt x="1760940" y="663670"/>
                  </a:cubicBezTo>
                  <a:cubicBezTo>
                    <a:pt x="1764011" y="660853"/>
                    <a:pt x="1767083" y="657951"/>
                    <a:pt x="1770154" y="655049"/>
                  </a:cubicBezTo>
                  <a:cubicBezTo>
                    <a:pt x="1771092" y="660426"/>
                    <a:pt x="1772116" y="665889"/>
                    <a:pt x="1773140" y="671266"/>
                  </a:cubicBezTo>
                  <a:close/>
                  <a:moveTo>
                    <a:pt x="1759830" y="658378"/>
                  </a:moveTo>
                  <a:cubicBezTo>
                    <a:pt x="1759575" y="657098"/>
                    <a:pt x="1759318" y="655818"/>
                    <a:pt x="1759063" y="654537"/>
                  </a:cubicBezTo>
                  <a:lnTo>
                    <a:pt x="1759063" y="654537"/>
                  </a:lnTo>
                  <a:cubicBezTo>
                    <a:pt x="1759063" y="654537"/>
                    <a:pt x="1759063" y="654537"/>
                    <a:pt x="1759063" y="654537"/>
                  </a:cubicBezTo>
                  <a:lnTo>
                    <a:pt x="1759063" y="654537"/>
                  </a:lnTo>
                  <a:cubicBezTo>
                    <a:pt x="1759063" y="654537"/>
                    <a:pt x="1759063" y="654537"/>
                    <a:pt x="1759063" y="654537"/>
                  </a:cubicBezTo>
                  <a:cubicBezTo>
                    <a:pt x="1758551" y="652660"/>
                    <a:pt x="1758039" y="650782"/>
                    <a:pt x="1757527" y="648819"/>
                  </a:cubicBezTo>
                  <a:cubicBezTo>
                    <a:pt x="1759745" y="647027"/>
                    <a:pt x="1761963" y="645320"/>
                    <a:pt x="1764267" y="643527"/>
                  </a:cubicBezTo>
                  <a:lnTo>
                    <a:pt x="1767680" y="640882"/>
                  </a:lnTo>
                  <a:cubicBezTo>
                    <a:pt x="1768277" y="644381"/>
                    <a:pt x="1768874" y="647966"/>
                    <a:pt x="1769471" y="651465"/>
                  </a:cubicBezTo>
                  <a:cubicBezTo>
                    <a:pt x="1766229" y="653769"/>
                    <a:pt x="1763072" y="656074"/>
                    <a:pt x="1759830" y="658463"/>
                  </a:cubicBezTo>
                  <a:close/>
                  <a:moveTo>
                    <a:pt x="1763158" y="641735"/>
                  </a:moveTo>
                  <a:cubicBezTo>
                    <a:pt x="1760940" y="642930"/>
                    <a:pt x="1758722" y="644039"/>
                    <a:pt x="1756589" y="645234"/>
                  </a:cubicBezTo>
                  <a:cubicBezTo>
                    <a:pt x="1755906" y="642674"/>
                    <a:pt x="1755223" y="640199"/>
                    <a:pt x="1754541" y="637638"/>
                  </a:cubicBezTo>
                  <a:cubicBezTo>
                    <a:pt x="1758380" y="635419"/>
                    <a:pt x="1762219" y="633200"/>
                    <a:pt x="1766059" y="630981"/>
                  </a:cubicBezTo>
                  <a:cubicBezTo>
                    <a:pt x="1766485" y="633798"/>
                    <a:pt x="1766997" y="636614"/>
                    <a:pt x="1767424" y="639431"/>
                  </a:cubicBezTo>
                  <a:lnTo>
                    <a:pt x="1763158" y="641735"/>
                  </a:lnTo>
                  <a:close/>
                  <a:moveTo>
                    <a:pt x="1765547" y="628933"/>
                  </a:moveTo>
                  <a:cubicBezTo>
                    <a:pt x="1761537" y="630554"/>
                    <a:pt x="1757527" y="632262"/>
                    <a:pt x="1753517" y="633968"/>
                  </a:cubicBezTo>
                  <a:cubicBezTo>
                    <a:pt x="1751128" y="625092"/>
                    <a:pt x="1748739" y="616216"/>
                    <a:pt x="1746436" y="607425"/>
                  </a:cubicBezTo>
                  <a:cubicBezTo>
                    <a:pt x="1746777" y="607254"/>
                    <a:pt x="1747033" y="607084"/>
                    <a:pt x="1747374" y="606913"/>
                  </a:cubicBezTo>
                  <a:cubicBezTo>
                    <a:pt x="1753090" y="611863"/>
                    <a:pt x="1758807" y="616899"/>
                    <a:pt x="1764523" y="621849"/>
                  </a:cubicBezTo>
                  <a:cubicBezTo>
                    <a:pt x="1764864" y="624239"/>
                    <a:pt x="1765291" y="626543"/>
                    <a:pt x="1765632" y="628933"/>
                  </a:cubicBezTo>
                  <a:lnTo>
                    <a:pt x="1765547" y="628933"/>
                  </a:lnTo>
                  <a:close/>
                  <a:moveTo>
                    <a:pt x="1725448" y="612119"/>
                  </a:moveTo>
                  <a:cubicBezTo>
                    <a:pt x="1723229" y="612973"/>
                    <a:pt x="1721011" y="613826"/>
                    <a:pt x="1718793" y="614680"/>
                  </a:cubicBezTo>
                  <a:cubicBezTo>
                    <a:pt x="1718196" y="612802"/>
                    <a:pt x="1717684" y="610839"/>
                    <a:pt x="1717087" y="608961"/>
                  </a:cubicBezTo>
                  <a:cubicBezTo>
                    <a:pt x="1719646" y="607681"/>
                    <a:pt x="1722120" y="606316"/>
                    <a:pt x="1724680" y="604950"/>
                  </a:cubicBezTo>
                  <a:cubicBezTo>
                    <a:pt x="1724936" y="607340"/>
                    <a:pt x="1725107" y="609729"/>
                    <a:pt x="1725448" y="612119"/>
                  </a:cubicBezTo>
                  <a:close/>
                  <a:moveTo>
                    <a:pt x="1715721" y="604267"/>
                  </a:moveTo>
                  <a:cubicBezTo>
                    <a:pt x="1715039" y="601963"/>
                    <a:pt x="1714357" y="599744"/>
                    <a:pt x="1713759" y="597439"/>
                  </a:cubicBezTo>
                  <a:cubicBezTo>
                    <a:pt x="1716148" y="596244"/>
                    <a:pt x="1718537" y="595049"/>
                    <a:pt x="1721011" y="593769"/>
                  </a:cubicBezTo>
                  <a:cubicBezTo>
                    <a:pt x="1721865" y="593343"/>
                    <a:pt x="1722803" y="592830"/>
                    <a:pt x="1723656" y="592404"/>
                  </a:cubicBezTo>
                  <a:cubicBezTo>
                    <a:pt x="1723912" y="595220"/>
                    <a:pt x="1724168" y="598122"/>
                    <a:pt x="1724424" y="600939"/>
                  </a:cubicBezTo>
                  <a:cubicBezTo>
                    <a:pt x="1721523" y="602048"/>
                    <a:pt x="1718708" y="603158"/>
                    <a:pt x="1715807" y="604267"/>
                  </a:cubicBezTo>
                  <a:close/>
                  <a:moveTo>
                    <a:pt x="1710432" y="595647"/>
                  </a:moveTo>
                  <a:cubicBezTo>
                    <a:pt x="1708299" y="596500"/>
                    <a:pt x="1706166" y="597269"/>
                    <a:pt x="1703948" y="598122"/>
                  </a:cubicBezTo>
                  <a:cubicBezTo>
                    <a:pt x="1703777" y="597525"/>
                    <a:pt x="1703607" y="597013"/>
                    <a:pt x="1703436" y="596415"/>
                  </a:cubicBezTo>
                  <a:cubicBezTo>
                    <a:pt x="1705654" y="595476"/>
                    <a:pt x="1707787" y="594452"/>
                    <a:pt x="1710005" y="593513"/>
                  </a:cubicBezTo>
                  <a:cubicBezTo>
                    <a:pt x="1710091" y="594196"/>
                    <a:pt x="1710261" y="594964"/>
                    <a:pt x="1710346" y="595647"/>
                  </a:cubicBezTo>
                  <a:close/>
                  <a:moveTo>
                    <a:pt x="1698743" y="600085"/>
                  </a:moveTo>
                  <a:cubicBezTo>
                    <a:pt x="1695501" y="601280"/>
                    <a:pt x="1692174" y="602475"/>
                    <a:pt x="1688932" y="603670"/>
                  </a:cubicBezTo>
                  <a:cubicBezTo>
                    <a:pt x="1688932" y="603414"/>
                    <a:pt x="1688847" y="603158"/>
                    <a:pt x="1688761" y="602816"/>
                  </a:cubicBezTo>
                  <a:cubicBezTo>
                    <a:pt x="1692004" y="601365"/>
                    <a:pt x="1695246" y="600000"/>
                    <a:pt x="1698487" y="598549"/>
                  </a:cubicBezTo>
                  <a:cubicBezTo>
                    <a:pt x="1698573" y="599061"/>
                    <a:pt x="1698658" y="599487"/>
                    <a:pt x="1698743" y="600000"/>
                  </a:cubicBezTo>
                  <a:close/>
                  <a:moveTo>
                    <a:pt x="1687993" y="598634"/>
                  </a:moveTo>
                  <a:cubicBezTo>
                    <a:pt x="1687823" y="597781"/>
                    <a:pt x="1687652" y="596842"/>
                    <a:pt x="1687482" y="595988"/>
                  </a:cubicBezTo>
                  <a:cubicBezTo>
                    <a:pt x="1686629" y="590867"/>
                    <a:pt x="1685946" y="585661"/>
                    <a:pt x="1685434" y="580455"/>
                  </a:cubicBezTo>
                  <a:cubicBezTo>
                    <a:pt x="1688420" y="578919"/>
                    <a:pt x="1691492" y="577297"/>
                    <a:pt x="1694478" y="575761"/>
                  </a:cubicBezTo>
                  <a:cubicBezTo>
                    <a:pt x="1695587" y="582247"/>
                    <a:pt x="1696781" y="588734"/>
                    <a:pt x="1697890" y="595305"/>
                  </a:cubicBezTo>
                  <a:cubicBezTo>
                    <a:pt x="1694563" y="596415"/>
                    <a:pt x="1691321" y="597610"/>
                    <a:pt x="1687993" y="598719"/>
                  </a:cubicBezTo>
                  <a:close/>
                  <a:moveTo>
                    <a:pt x="1683301" y="569103"/>
                  </a:moveTo>
                  <a:lnTo>
                    <a:pt x="1683301" y="569872"/>
                  </a:lnTo>
                  <a:cubicBezTo>
                    <a:pt x="1683301" y="569872"/>
                    <a:pt x="1676049" y="572603"/>
                    <a:pt x="1676049" y="572603"/>
                  </a:cubicBezTo>
                  <a:cubicBezTo>
                    <a:pt x="1676305" y="571749"/>
                    <a:pt x="1676476" y="570896"/>
                    <a:pt x="1676731" y="570042"/>
                  </a:cubicBezTo>
                  <a:lnTo>
                    <a:pt x="1677500" y="567311"/>
                  </a:lnTo>
                  <a:lnTo>
                    <a:pt x="1678864" y="567567"/>
                  </a:lnTo>
                  <a:lnTo>
                    <a:pt x="1683386" y="568506"/>
                  </a:lnTo>
                  <a:lnTo>
                    <a:pt x="1683386" y="569103"/>
                  </a:lnTo>
                  <a:close/>
                  <a:moveTo>
                    <a:pt x="1674769" y="569274"/>
                  </a:moveTo>
                  <a:cubicBezTo>
                    <a:pt x="1674769" y="569274"/>
                    <a:pt x="1674599" y="569616"/>
                    <a:pt x="1674513" y="569872"/>
                  </a:cubicBezTo>
                  <a:cubicBezTo>
                    <a:pt x="1674513" y="569872"/>
                    <a:pt x="1674343" y="569872"/>
                    <a:pt x="1674343" y="569872"/>
                  </a:cubicBezTo>
                  <a:lnTo>
                    <a:pt x="1674343" y="570128"/>
                  </a:lnTo>
                  <a:cubicBezTo>
                    <a:pt x="1673831" y="571408"/>
                    <a:pt x="1673234" y="572603"/>
                    <a:pt x="1672636" y="573883"/>
                  </a:cubicBezTo>
                  <a:lnTo>
                    <a:pt x="1667176" y="576017"/>
                  </a:lnTo>
                  <a:lnTo>
                    <a:pt x="1662825" y="575334"/>
                  </a:lnTo>
                  <a:cubicBezTo>
                    <a:pt x="1661033" y="575078"/>
                    <a:pt x="1659156" y="574822"/>
                    <a:pt x="1657365" y="574566"/>
                  </a:cubicBezTo>
                  <a:cubicBezTo>
                    <a:pt x="1658132" y="571152"/>
                    <a:pt x="1658815" y="567738"/>
                    <a:pt x="1659498" y="564239"/>
                  </a:cubicBezTo>
                  <a:cubicBezTo>
                    <a:pt x="1662227" y="564665"/>
                    <a:pt x="1664958" y="565007"/>
                    <a:pt x="1667602" y="565519"/>
                  </a:cubicBezTo>
                  <a:lnTo>
                    <a:pt x="1675622" y="566970"/>
                  </a:lnTo>
                  <a:lnTo>
                    <a:pt x="1674599" y="569274"/>
                  </a:lnTo>
                  <a:close/>
                  <a:moveTo>
                    <a:pt x="1653866" y="570811"/>
                  </a:moveTo>
                  <a:lnTo>
                    <a:pt x="1647382" y="573030"/>
                  </a:lnTo>
                  <a:cubicBezTo>
                    <a:pt x="1633305" y="570981"/>
                    <a:pt x="1619142" y="569103"/>
                    <a:pt x="1604980" y="567567"/>
                  </a:cubicBezTo>
                  <a:cubicBezTo>
                    <a:pt x="1608990" y="565690"/>
                    <a:pt x="1612914" y="563727"/>
                    <a:pt x="1616924" y="561849"/>
                  </a:cubicBezTo>
                  <a:lnTo>
                    <a:pt x="1622043" y="559459"/>
                  </a:lnTo>
                  <a:cubicBezTo>
                    <a:pt x="1626906" y="559971"/>
                    <a:pt x="1631770" y="560483"/>
                    <a:pt x="1636632" y="561081"/>
                  </a:cubicBezTo>
                  <a:cubicBezTo>
                    <a:pt x="1643373" y="561934"/>
                    <a:pt x="1650113" y="562873"/>
                    <a:pt x="1656853" y="563897"/>
                  </a:cubicBezTo>
                  <a:cubicBezTo>
                    <a:pt x="1655829" y="566202"/>
                    <a:pt x="1654805" y="568591"/>
                    <a:pt x="1653866" y="570896"/>
                  </a:cubicBezTo>
                  <a:close/>
                  <a:moveTo>
                    <a:pt x="1557373" y="584125"/>
                  </a:moveTo>
                  <a:cubicBezTo>
                    <a:pt x="1551486" y="586685"/>
                    <a:pt x="1545684" y="589246"/>
                    <a:pt x="1539883" y="591806"/>
                  </a:cubicBezTo>
                  <a:cubicBezTo>
                    <a:pt x="1537921" y="591892"/>
                    <a:pt x="1535873" y="591977"/>
                    <a:pt x="1533910" y="592148"/>
                  </a:cubicBezTo>
                  <a:lnTo>
                    <a:pt x="1533910" y="592148"/>
                  </a:lnTo>
                  <a:cubicBezTo>
                    <a:pt x="1533910" y="592148"/>
                    <a:pt x="1533740" y="592148"/>
                    <a:pt x="1533740" y="592148"/>
                  </a:cubicBezTo>
                  <a:lnTo>
                    <a:pt x="1533569" y="592148"/>
                  </a:lnTo>
                  <a:cubicBezTo>
                    <a:pt x="1533569" y="592148"/>
                    <a:pt x="1533569" y="592148"/>
                    <a:pt x="1533569" y="592148"/>
                  </a:cubicBezTo>
                  <a:cubicBezTo>
                    <a:pt x="1518127" y="593855"/>
                    <a:pt x="1502685" y="595903"/>
                    <a:pt x="1487327" y="598293"/>
                  </a:cubicBezTo>
                  <a:cubicBezTo>
                    <a:pt x="1489375" y="596500"/>
                    <a:pt x="1491508" y="594793"/>
                    <a:pt x="1493641" y="593001"/>
                  </a:cubicBezTo>
                  <a:lnTo>
                    <a:pt x="1504391" y="584381"/>
                  </a:lnTo>
                  <a:cubicBezTo>
                    <a:pt x="1504818" y="584210"/>
                    <a:pt x="1505329" y="584039"/>
                    <a:pt x="1505756" y="583869"/>
                  </a:cubicBezTo>
                  <a:cubicBezTo>
                    <a:pt x="1522990" y="583783"/>
                    <a:pt x="1540224" y="583869"/>
                    <a:pt x="1557373" y="584125"/>
                  </a:cubicBezTo>
                  <a:close/>
                  <a:moveTo>
                    <a:pt x="1503282" y="584722"/>
                  </a:moveTo>
                  <a:lnTo>
                    <a:pt x="1492873" y="592062"/>
                  </a:lnTo>
                  <a:lnTo>
                    <a:pt x="1483744" y="598890"/>
                  </a:lnTo>
                  <a:cubicBezTo>
                    <a:pt x="1478283" y="599744"/>
                    <a:pt x="1472824" y="600597"/>
                    <a:pt x="1467363" y="601451"/>
                  </a:cubicBezTo>
                  <a:cubicBezTo>
                    <a:pt x="1470691" y="598975"/>
                    <a:pt x="1474103" y="596500"/>
                    <a:pt x="1477516" y="594111"/>
                  </a:cubicBezTo>
                  <a:cubicBezTo>
                    <a:pt x="1486048" y="590867"/>
                    <a:pt x="1494665" y="587795"/>
                    <a:pt x="1503282" y="584722"/>
                  </a:cubicBezTo>
                  <a:close/>
                  <a:moveTo>
                    <a:pt x="1463865" y="604096"/>
                  </a:moveTo>
                  <a:cubicBezTo>
                    <a:pt x="1468728" y="603670"/>
                    <a:pt x="1473506" y="603328"/>
                    <a:pt x="1478369" y="602902"/>
                  </a:cubicBezTo>
                  <a:cubicBezTo>
                    <a:pt x="1471458" y="608193"/>
                    <a:pt x="1464633" y="613741"/>
                    <a:pt x="1457893" y="619374"/>
                  </a:cubicBezTo>
                  <a:cubicBezTo>
                    <a:pt x="1456357" y="619715"/>
                    <a:pt x="1454907" y="619971"/>
                    <a:pt x="1453371" y="620313"/>
                  </a:cubicBezTo>
                  <a:lnTo>
                    <a:pt x="1441939" y="622702"/>
                  </a:lnTo>
                  <a:cubicBezTo>
                    <a:pt x="1446631" y="618350"/>
                    <a:pt x="1451409" y="614167"/>
                    <a:pt x="1456357" y="610071"/>
                  </a:cubicBezTo>
                  <a:cubicBezTo>
                    <a:pt x="1458831" y="608022"/>
                    <a:pt x="1461391" y="606059"/>
                    <a:pt x="1463950" y="604096"/>
                  </a:cubicBezTo>
                  <a:close/>
                  <a:moveTo>
                    <a:pt x="1431530" y="632603"/>
                  </a:moveTo>
                  <a:lnTo>
                    <a:pt x="1431530" y="632603"/>
                  </a:lnTo>
                  <a:cubicBezTo>
                    <a:pt x="1431530" y="632603"/>
                    <a:pt x="1431530" y="632603"/>
                    <a:pt x="1431530" y="632603"/>
                  </a:cubicBezTo>
                  <a:lnTo>
                    <a:pt x="1431530" y="632603"/>
                  </a:lnTo>
                  <a:cubicBezTo>
                    <a:pt x="1431530" y="632603"/>
                    <a:pt x="1431530" y="632603"/>
                    <a:pt x="1431530" y="632603"/>
                  </a:cubicBezTo>
                  <a:cubicBezTo>
                    <a:pt x="1434431" y="629701"/>
                    <a:pt x="1437417" y="626885"/>
                    <a:pt x="1440403" y="624153"/>
                  </a:cubicBezTo>
                  <a:lnTo>
                    <a:pt x="1453797" y="622361"/>
                  </a:lnTo>
                  <a:cubicBezTo>
                    <a:pt x="1453797" y="622361"/>
                    <a:pt x="1454309" y="622361"/>
                    <a:pt x="1454480" y="622361"/>
                  </a:cubicBezTo>
                  <a:cubicBezTo>
                    <a:pt x="1453456" y="623215"/>
                    <a:pt x="1452518" y="624068"/>
                    <a:pt x="1451494" y="624921"/>
                  </a:cubicBezTo>
                  <a:cubicBezTo>
                    <a:pt x="1448167" y="627823"/>
                    <a:pt x="1444839" y="630810"/>
                    <a:pt x="1441597" y="633883"/>
                  </a:cubicBezTo>
                  <a:cubicBezTo>
                    <a:pt x="1437331" y="634822"/>
                    <a:pt x="1433065" y="635846"/>
                    <a:pt x="1428714" y="636785"/>
                  </a:cubicBezTo>
                  <a:cubicBezTo>
                    <a:pt x="1429311" y="635846"/>
                    <a:pt x="1429823" y="634992"/>
                    <a:pt x="1430421" y="634054"/>
                  </a:cubicBezTo>
                  <a:cubicBezTo>
                    <a:pt x="1430591" y="633798"/>
                    <a:pt x="1430762" y="633542"/>
                    <a:pt x="1430933" y="633286"/>
                  </a:cubicBezTo>
                  <a:cubicBezTo>
                    <a:pt x="1431103" y="633115"/>
                    <a:pt x="1431274" y="633030"/>
                    <a:pt x="1431359" y="632859"/>
                  </a:cubicBezTo>
                  <a:close/>
                  <a:moveTo>
                    <a:pt x="1436564" y="638492"/>
                  </a:moveTo>
                  <a:cubicBezTo>
                    <a:pt x="1432298" y="642589"/>
                    <a:pt x="1428032" y="646685"/>
                    <a:pt x="1423852" y="650953"/>
                  </a:cubicBezTo>
                  <a:cubicBezTo>
                    <a:pt x="1423254" y="651209"/>
                    <a:pt x="1422572" y="651379"/>
                    <a:pt x="1421974" y="651636"/>
                  </a:cubicBezTo>
                  <a:cubicBezTo>
                    <a:pt x="1421121" y="651892"/>
                    <a:pt x="1420353" y="652233"/>
                    <a:pt x="1419500" y="652574"/>
                  </a:cubicBezTo>
                  <a:cubicBezTo>
                    <a:pt x="1421889" y="648222"/>
                    <a:pt x="1424363" y="643869"/>
                    <a:pt x="1426923" y="639601"/>
                  </a:cubicBezTo>
                  <a:cubicBezTo>
                    <a:pt x="1430080" y="639260"/>
                    <a:pt x="1433322" y="638833"/>
                    <a:pt x="1436478" y="638492"/>
                  </a:cubicBezTo>
                  <a:close/>
                  <a:moveTo>
                    <a:pt x="1428202" y="656500"/>
                  </a:moveTo>
                  <a:lnTo>
                    <a:pt x="1428202" y="656500"/>
                  </a:lnTo>
                  <a:cubicBezTo>
                    <a:pt x="1428202" y="656500"/>
                    <a:pt x="1428202" y="656500"/>
                    <a:pt x="1428202" y="656500"/>
                  </a:cubicBezTo>
                  <a:lnTo>
                    <a:pt x="1428202" y="656500"/>
                  </a:lnTo>
                  <a:cubicBezTo>
                    <a:pt x="1428202" y="656500"/>
                    <a:pt x="1428202" y="656500"/>
                    <a:pt x="1428202" y="656500"/>
                  </a:cubicBezTo>
                  <a:cubicBezTo>
                    <a:pt x="1429823" y="654708"/>
                    <a:pt x="1431530" y="652830"/>
                    <a:pt x="1433151" y="651038"/>
                  </a:cubicBezTo>
                  <a:cubicBezTo>
                    <a:pt x="1433577" y="650953"/>
                    <a:pt x="1433919" y="650867"/>
                    <a:pt x="1434345" y="650782"/>
                  </a:cubicBezTo>
                  <a:cubicBezTo>
                    <a:pt x="1430335" y="654879"/>
                    <a:pt x="1426326" y="659146"/>
                    <a:pt x="1422401" y="663328"/>
                  </a:cubicBezTo>
                  <a:lnTo>
                    <a:pt x="1422401" y="663328"/>
                  </a:lnTo>
                  <a:cubicBezTo>
                    <a:pt x="1422401" y="663328"/>
                    <a:pt x="1422401" y="663328"/>
                    <a:pt x="1422401" y="663328"/>
                  </a:cubicBezTo>
                  <a:cubicBezTo>
                    <a:pt x="1417282" y="668876"/>
                    <a:pt x="1412163" y="674509"/>
                    <a:pt x="1407215" y="680312"/>
                  </a:cubicBezTo>
                  <a:lnTo>
                    <a:pt x="1407215" y="680312"/>
                  </a:lnTo>
                  <a:cubicBezTo>
                    <a:pt x="1407215" y="680312"/>
                    <a:pt x="1407129" y="680483"/>
                    <a:pt x="1407129" y="680483"/>
                  </a:cubicBezTo>
                  <a:lnTo>
                    <a:pt x="1406958" y="680654"/>
                  </a:lnTo>
                  <a:lnTo>
                    <a:pt x="1406958" y="680654"/>
                  </a:lnTo>
                  <a:cubicBezTo>
                    <a:pt x="1406105" y="681678"/>
                    <a:pt x="1405337" y="682788"/>
                    <a:pt x="1404484" y="683812"/>
                  </a:cubicBezTo>
                  <a:cubicBezTo>
                    <a:pt x="1404911" y="682788"/>
                    <a:pt x="1405337" y="681764"/>
                    <a:pt x="1405764" y="680825"/>
                  </a:cubicBezTo>
                  <a:cubicBezTo>
                    <a:pt x="1413016" y="672631"/>
                    <a:pt x="1420524" y="664608"/>
                    <a:pt x="1428117" y="656671"/>
                  </a:cubicBezTo>
                  <a:close/>
                  <a:moveTo>
                    <a:pt x="1417367" y="678862"/>
                  </a:moveTo>
                  <a:cubicBezTo>
                    <a:pt x="1422742" y="672205"/>
                    <a:pt x="1428202" y="665633"/>
                    <a:pt x="1433663" y="659146"/>
                  </a:cubicBezTo>
                  <a:lnTo>
                    <a:pt x="1438611" y="657183"/>
                  </a:lnTo>
                  <a:cubicBezTo>
                    <a:pt x="1432298" y="663755"/>
                    <a:pt x="1426069" y="670583"/>
                    <a:pt x="1420098" y="677496"/>
                  </a:cubicBezTo>
                  <a:cubicBezTo>
                    <a:pt x="1419159" y="677923"/>
                    <a:pt x="1418306" y="678435"/>
                    <a:pt x="1417367" y="678862"/>
                  </a:cubicBezTo>
                  <a:close/>
                  <a:moveTo>
                    <a:pt x="1491252" y="872944"/>
                  </a:moveTo>
                  <a:lnTo>
                    <a:pt x="1491252" y="872944"/>
                  </a:lnTo>
                  <a:cubicBezTo>
                    <a:pt x="1491252" y="872944"/>
                    <a:pt x="1491252" y="872944"/>
                    <a:pt x="1491252" y="872944"/>
                  </a:cubicBezTo>
                  <a:lnTo>
                    <a:pt x="1491252" y="872944"/>
                  </a:lnTo>
                  <a:cubicBezTo>
                    <a:pt x="1491252" y="872944"/>
                    <a:pt x="1491252" y="872944"/>
                    <a:pt x="1491252" y="872944"/>
                  </a:cubicBezTo>
                  <a:cubicBezTo>
                    <a:pt x="1492702" y="872261"/>
                    <a:pt x="1494153" y="871578"/>
                    <a:pt x="1495689" y="870896"/>
                  </a:cubicBezTo>
                  <a:cubicBezTo>
                    <a:pt x="1495774" y="872859"/>
                    <a:pt x="1495859" y="874822"/>
                    <a:pt x="1496030" y="876699"/>
                  </a:cubicBezTo>
                  <a:cubicBezTo>
                    <a:pt x="1496030" y="876785"/>
                    <a:pt x="1496371" y="876785"/>
                    <a:pt x="1496371" y="876699"/>
                  </a:cubicBezTo>
                  <a:cubicBezTo>
                    <a:pt x="1496371" y="874651"/>
                    <a:pt x="1496371" y="872603"/>
                    <a:pt x="1496371" y="870554"/>
                  </a:cubicBezTo>
                  <a:cubicBezTo>
                    <a:pt x="1498419" y="869616"/>
                    <a:pt x="1500381" y="868677"/>
                    <a:pt x="1502428" y="867738"/>
                  </a:cubicBezTo>
                  <a:cubicBezTo>
                    <a:pt x="1504049" y="870554"/>
                    <a:pt x="1505670" y="873200"/>
                    <a:pt x="1507462" y="875846"/>
                  </a:cubicBezTo>
                  <a:cubicBezTo>
                    <a:pt x="1501831" y="877723"/>
                    <a:pt x="1496200" y="879601"/>
                    <a:pt x="1490655" y="881820"/>
                  </a:cubicBezTo>
                  <a:lnTo>
                    <a:pt x="1490655" y="881820"/>
                  </a:lnTo>
                  <a:cubicBezTo>
                    <a:pt x="1490655" y="881820"/>
                    <a:pt x="1490655" y="881820"/>
                    <a:pt x="1490655" y="881820"/>
                  </a:cubicBezTo>
                  <a:lnTo>
                    <a:pt x="1490655" y="881820"/>
                  </a:lnTo>
                  <a:cubicBezTo>
                    <a:pt x="1490655" y="881820"/>
                    <a:pt x="1490655" y="881820"/>
                    <a:pt x="1490655" y="881820"/>
                  </a:cubicBezTo>
                  <a:cubicBezTo>
                    <a:pt x="1482891" y="885832"/>
                    <a:pt x="1475298" y="890270"/>
                    <a:pt x="1467875" y="894879"/>
                  </a:cubicBezTo>
                  <a:cubicBezTo>
                    <a:pt x="1465145" y="891038"/>
                    <a:pt x="1462500" y="887026"/>
                    <a:pt x="1460026" y="882844"/>
                  </a:cubicBezTo>
                  <a:cubicBezTo>
                    <a:pt x="1470520" y="879772"/>
                    <a:pt x="1481014" y="876529"/>
                    <a:pt x="1491337" y="872859"/>
                  </a:cubicBezTo>
                  <a:close/>
                  <a:moveTo>
                    <a:pt x="1493385" y="888221"/>
                  </a:moveTo>
                  <a:lnTo>
                    <a:pt x="1493385" y="888221"/>
                  </a:lnTo>
                  <a:cubicBezTo>
                    <a:pt x="1493385" y="888221"/>
                    <a:pt x="1493385" y="888221"/>
                    <a:pt x="1493385" y="888221"/>
                  </a:cubicBezTo>
                  <a:lnTo>
                    <a:pt x="1493385" y="888221"/>
                  </a:lnTo>
                  <a:cubicBezTo>
                    <a:pt x="1493385" y="888221"/>
                    <a:pt x="1493385" y="888221"/>
                    <a:pt x="1493385" y="888221"/>
                  </a:cubicBezTo>
                  <a:lnTo>
                    <a:pt x="1493470" y="888221"/>
                  </a:lnTo>
                  <a:cubicBezTo>
                    <a:pt x="1491849" y="889416"/>
                    <a:pt x="1490314" y="890697"/>
                    <a:pt x="1488692" y="891977"/>
                  </a:cubicBezTo>
                  <a:lnTo>
                    <a:pt x="1488692" y="891977"/>
                  </a:lnTo>
                  <a:cubicBezTo>
                    <a:pt x="1488692" y="891977"/>
                    <a:pt x="1488692" y="891977"/>
                    <a:pt x="1488692" y="891977"/>
                  </a:cubicBezTo>
                  <a:cubicBezTo>
                    <a:pt x="1488692" y="891977"/>
                    <a:pt x="1488692" y="891977"/>
                    <a:pt x="1488692" y="891977"/>
                  </a:cubicBezTo>
                  <a:cubicBezTo>
                    <a:pt x="1488692" y="891977"/>
                    <a:pt x="1488692" y="891977"/>
                    <a:pt x="1488692" y="891977"/>
                  </a:cubicBezTo>
                  <a:cubicBezTo>
                    <a:pt x="1484170" y="896330"/>
                    <a:pt x="1479820" y="900768"/>
                    <a:pt x="1475383" y="905206"/>
                  </a:cubicBezTo>
                  <a:cubicBezTo>
                    <a:pt x="1473335" y="902731"/>
                    <a:pt x="1471458" y="900256"/>
                    <a:pt x="1469496" y="897610"/>
                  </a:cubicBezTo>
                  <a:cubicBezTo>
                    <a:pt x="1477431" y="894367"/>
                    <a:pt x="1485365" y="891294"/>
                    <a:pt x="1493214" y="888221"/>
                  </a:cubicBezTo>
                  <a:close/>
                  <a:moveTo>
                    <a:pt x="1488692" y="901024"/>
                  </a:moveTo>
                  <a:cubicBezTo>
                    <a:pt x="1485877" y="904352"/>
                    <a:pt x="1483147" y="907595"/>
                    <a:pt x="1480416" y="910924"/>
                  </a:cubicBezTo>
                  <a:cubicBezTo>
                    <a:pt x="1479820" y="910241"/>
                    <a:pt x="1479222" y="909559"/>
                    <a:pt x="1478625" y="908961"/>
                  </a:cubicBezTo>
                  <a:cubicBezTo>
                    <a:pt x="1481953" y="906315"/>
                    <a:pt x="1485365" y="903669"/>
                    <a:pt x="1488692" y="901024"/>
                  </a:cubicBezTo>
                  <a:close/>
                  <a:moveTo>
                    <a:pt x="1517103" y="896927"/>
                  </a:moveTo>
                  <a:lnTo>
                    <a:pt x="1520260" y="891891"/>
                  </a:lnTo>
                  <a:cubicBezTo>
                    <a:pt x="1520857" y="892574"/>
                    <a:pt x="1521539" y="893257"/>
                    <a:pt x="1522137" y="893940"/>
                  </a:cubicBezTo>
                  <a:lnTo>
                    <a:pt x="1516847" y="909473"/>
                  </a:lnTo>
                  <a:cubicBezTo>
                    <a:pt x="1516847" y="909473"/>
                    <a:pt x="1517103" y="909644"/>
                    <a:pt x="1517103" y="909559"/>
                  </a:cubicBezTo>
                  <a:lnTo>
                    <a:pt x="1523246" y="895049"/>
                  </a:lnTo>
                  <a:cubicBezTo>
                    <a:pt x="1525891" y="897695"/>
                    <a:pt x="1528706" y="900256"/>
                    <a:pt x="1531522" y="902731"/>
                  </a:cubicBezTo>
                  <a:lnTo>
                    <a:pt x="1529645" y="908620"/>
                  </a:lnTo>
                  <a:cubicBezTo>
                    <a:pt x="1524099" y="915362"/>
                    <a:pt x="1518553" y="922190"/>
                    <a:pt x="1513178" y="929018"/>
                  </a:cubicBezTo>
                  <a:lnTo>
                    <a:pt x="1513178" y="929018"/>
                  </a:lnTo>
                  <a:cubicBezTo>
                    <a:pt x="1513178" y="929018"/>
                    <a:pt x="1513178" y="929018"/>
                    <a:pt x="1513178" y="929018"/>
                  </a:cubicBezTo>
                  <a:lnTo>
                    <a:pt x="1513178" y="929018"/>
                  </a:lnTo>
                  <a:cubicBezTo>
                    <a:pt x="1513178" y="929018"/>
                    <a:pt x="1513178" y="929018"/>
                    <a:pt x="1513178" y="929018"/>
                  </a:cubicBezTo>
                  <a:cubicBezTo>
                    <a:pt x="1511557" y="931408"/>
                    <a:pt x="1510022" y="933797"/>
                    <a:pt x="1508401" y="936187"/>
                  </a:cubicBezTo>
                  <a:cubicBezTo>
                    <a:pt x="1504732" y="933541"/>
                    <a:pt x="1501234" y="930725"/>
                    <a:pt x="1497821" y="927908"/>
                  </a:cubicBezTo>
                  <a:cubicBezTo>
                    <a:pt x="1504306" y="917581"/>
                    <a:pt x="1510619" y="907169"/>
                    <a:pt x="1517018" y="896842"/>
                  </a:cubicBezTo>
                  <a:close/>
                  <a:moveTo>
                    <a:pt x="1518809" y="933371"/>
                  </a:moveTo>
                  <a:lnTo>
                    <a:pt x="1518809" y="933371"/>
                  </a:lnTo>
                  <a:cubicBezTo>
                    <a:pt x="1518809" y="933371"/>
                    <a:pt x="1518809" y="933371"/>
                    <a:pt x="1518809" y="933371"/>
                  </a:cubicBezTo>
                  <a:lnTo>
                    <a:pt x="1518809" y="933371"/>
                  </a:lnTo>
                  <a:cubicBezTo>
                    <a:pt x="1518809" y="933371"/>
                    <a:pt x="1518809" y="933285"/>
                    <a:pt x="1518809" y="933285"/>
                  </a:cubicBezTo>
                  <a:cubicBezTo>
                    <a:pt x="1524696" y="924495"/>
                    <a:pt x="1530327" y="915533"/>
                    <a:pt x="1535873" y="906486"/>
                  </a:cubicBezTo>
                  <a:cubicBezTo>
                    <a:pt x="1538262" y="908364"/>
                    <a:pt x="1540650" y="910071"/>
                    <a:pt x="1543210" y="911778"/>
                  </a:cubicBezTo>
                  <a:cubicBezTo>
                    <a:pt x="1542698" y="913997"/>
                    <a:pt x="1542187" y="916216"/>
                    <a:pt x="1541589" y="918435"/>
                  </a:cubicBezTo>
                  <a:cubicBezTo>
                    <a:pt x="1538006" y="923300"/>
                    <a:pt x="1534422" y="928164"/>
                    <a:pt x="1530925" y="933029"/>
                  </a:cubicBezTo>
                  <a:cubicBezTo>
                    <a:pt x="1530925" y="933029"/>
                    <a:pt x="1530925" y="933029"/>
                    <a:pt x="1530925" y="933029"/>
                  </a:cubicBezTo>
                  <a:cubicBezTo>
                    <a:pt x="1530925" y="933029"/>
                    <a:pt x="1530925" y="933029"/>
                    <a:pt x="1530925" y="933029"/>
                  </a:cubicBezTo>
                  <a:cubicBezTo>
                    <a:pt x="1530925" y="933029"/>
                    <a:pt x="1530925" y="933029"/>
                    <a:pt x="1530925" y="933029"/>
                  </a:cubicBezTo>
                  <a:lnTo>
                    <a:pt x="1530925" y="933029"/>
                  </a:lnTo>
                  <a:cubicBezTo>
                    <a:pt x="1528194" y="937297"/>
                    <a:pt x="1525464" y="941650"/>
                    <a:pt x="1522734" y="945917"/>
                  </a:cubicBezTo>
                  <a:cubicBezTo>
                    <a:pt x="1519577" y="944039"/>
                    <a:pt x="1516421" y="942076"/>
                    <a:pt x="1513435" y="940028"/>
                  </a:cubicBezTo>
                  <a:cubicBezTo>
                    <a:pt x="1515226" y="937809"/>
                    <a:pt x="1517018" y="935675"/>
                    <a:pt x="1518724" y="933456"/>
                  </a:cubicBezTo>
                  <a:close/>
                  <a:moveTo>
                    <a:pt x="1536726" y="936955"/>
                  </a:moveTo>
                  <a:cubicBezTo>
                    <a:pt x="1536726" y="936955"/>
                    <a:pt x="1536726" y="936955"/>
                    <a:pt x="1536726" y="936955"/>
                  </a:cubicBezTo>
                  <a:cubicBezTo>
                    <a:pt x="1536726" y="936955"/>
                    <a:pt x="1536726" y="936955"/>
                    <a:pt x="1536726" y="936870"/>
                  </a:cubicBezTo>
                  <a:cubicBezTo>
                    <a:pt x="1536726" y="936870"/>
                    <a:pt x="1536726" y="936870"/>
                    <a:pt x="1536726" y="936785"/>
                  </a:cubicBezTo>
                  <a:cubicBezTo>
                    <a:pt x="1536726" y="936785"/>
                    <a:pt x="1536726" y="936785"/>
                    <a:pt x="1536726" y="936785"/>
                  </a:cubicBezTo>
                  <a:cubicBezTo>
                    <a:pt x="1541163" y="929872"/>
                    <a:pt x="1545514" y="922873"/>
                    <a:pt x="1549865" y="915874"/>
                  </a:cubicBezTo>
                  <a:cubicBezTo>
                    <a:pt x="1555666" y="919203"/>
                    <a:pt x="1561639" y="922105"/>
                    <a:pt x="1567782" y="924580"/>
                  </a:cubicBezTo>
                  <a:cubicBezTo>
                    <a:pt x="1564283" y="929445"/>
                    <a:pt x="1560786" y="934395"/>
                    <a:pt x="1557373" y="939345"/>
                  </a:cubicBezTo>
                  <a:lnTo>
                    <a:pt x="1557373" y="939345"/>
                  </a:lnTo>
                  <a:cubicBezTo>
                    <a:pt x="1557373" y="939345"/>
                    <a:pt x="1557373" y="939345"/>
                    <a:pt x="1557373" y="939345"/>
                  </a:cubicBezTo>
                  <a:lnTo>
                    <a:pt x="1557373" y="939345"/>
                  </a:lnTo>
                  <a:cubicBezTo>
                    <a:pt x="1557373" y="939345"/>
                    <a:pt x="1557373" y="939345"/>
                    <a:pt x="1557373" y="939345"/>
                  </a:cubicBezTo>
                  <a:cubicBezTo>
                    <a:pt x="1553619" y="945576"/>
                    <a:pt x="1549950" y="951806"/>
                    <a:pt x="1546282" y="958122"/>
                  </a:cubicBezTo>
                  <a:cubicBezTo>
                    <a:pt x="1539883" y="955305"/>
                    <a:pt x="1533740" y="952318"/>
                    <a:pt x="1527768" y="948989"/>
                  </a:cubicBezTo>
                  <a:cubicBezTo>
                    <a:pt x="1530668" y="945064"/>
                    <a:pt x="1533569" y="941052"/>
                    <a:pt x="1536470" y="937041"/>
                  </a:cubicBezTo>
                  <a:close/>
                  <a:moveTo>
                    <a:pt x="1563345" y="943186"/>
                  </a:moveTo>
                  <a:lnTo>
                    <a:pt x="1563345" y="943186"/>
                  </a:lnTo>
                  <a:cubicBezTo>
                    <a:pt x="1563345" y="943186"/>
                    <a:pt x="1563345" y="943100"/>
                    <a:pt x="1563345" y="943100"/>
                  </a:cubicBezTo>
                  <a:lnTo>
                    <a:pt x="1563345" y="943100"/>
                  </a:lnTo>
                  <a:cubicBezTo>
                    <a:pt x="1563345" y="943100"/>
                    <a:pt x="1563345" y="943015"/>
                    <a:pt x="1563345" y="943015"/>
                  </a:cubicBezTo>
                  <a:cubicBezTo>
                    <a:pt x="1566673" y="937553"/>
                    <a:pt x="1569915" y="932005"/>
                    <a:pt x="1573242" y="926543"/>
                  </a:cubicBezTo>
                  <a:cubicBezTo>
                    <a:pt x="1577166" y="927908"/>
                    <a:pt x="1581176" y="929018"/>
                    <a:pt x="1585272" y="929957"/>
                  </a:cubicBezTo>
                  <a:cubicBezTo>
                    <a:pt x="1585869" y="930128"/>
                    <a:pt x="1586466" y="930213"/>
                    <a:pt x="1587148" y="930298"/>
                  </a:cubicBezTo>
                  <a:cubicBezTo>
                    <a:pt x="1585784" y="932432"/>
                    <a:pt x="1584333" y="934566"/>
                    <a:pt x="1582968" y="936614"/>
                  </a:cubicBezTo>
                  <a:cubicBezTo>
                    <a:pt x="1582968" y="936614"/>
                    <a:pt x="1582968" y="936614"/>
                    <a:pt x="1582968" y="936614"/>
                  </a:cubicBezTo>
                  <a:cubicBezTo>
                    <a:pt x="1582968" y="936614"/>
                    <a:pt x="1582968" y="936614"/>
                    <a:pt x="1582968" y="936614"/>
                  </a:cubicBezTo>
                  <a:cubicBezTo>
                    <a:pt x="1582968" y="936614"/>
                    <a:pt x="1582968" y="936614"/>
                    <a:pt x="1582968" y="936614"/>
                  </a:cubicBezTo>
                  <a:cubicBezTo>
                    <a:pt x="1582968" y="936614"/>
                    <a:pt x="1582968" y="936614"/>
                    <a:pt x="1582968" y="936614"/>
                  </a:cubicBezTo>
                  <a:cubicBezTo>
                    <a:pt x="1577423" y="946088"/>
                    <a:pt x="1571962" y="955647"/>
                    <a:pt x="1566502" y="965291"/>
                  </a:cubicBezTo>
                  <a:cubicBezTo>
                    <a:pt x="1562321" y="964096"/>
                    <a:pt x="1558141" y="962731"/>
                    <a:pt x="1553960" y="961280"/>
                  </a:cubicBezTo>
                  <a:cubicBezTo>
                    <a:pt x="1553107" y="960938"/>
                    <a:pt x="1552254" y="960512"/>
                    <a:pt x="1551400" y="960170"/>
                  </a:cubicBezTo>
                  <a:cubicBezTo>
                    <a:pt x="1555325" y="954537"/>
                    <a:pt x="1559335" y="948819"/>
                    <a:pt x="1563260" y="943186"/>
                  </a:cubicBezTo>
                  <a:close/>
                  <a:moveTo>
                    <a:pt x="1588940" y="940369"/>
                  </a:moveTo>
                  <a:cubicBezTo>
                    <a:pt x="1588940" y="940369"/>
                    <a:pt x="1588940" y="940369"/>
                    <a:pt x="1588940" y="940369"/>
                  </a:cubicBezTo>
                  <a:cubicBezTo>
                    <a:pt x="1588940" y="940369"/>
                    <a:pt x="1588940" y="940284"/>
                    <a:pt x="1588940" y="940199"/>
                  </a:cubicBezTo>
                  <a:cubicBezTo>
                    <a:pt x="1588940" y="940199"/>
                    <a:pt x="1588940" y="940113"/>
                    <a:pt x="1589026" y="940028"/>
                  </a:cubicBezTo>
                  <a:cubicBezTo>
                    <a:pt x="1589026" y="940028"/>
                    <a:pt x="1589026" y="940028"/>
                    <a:pt x="1589026" y="940028"/>
                  </a:cubicBezTo>
                  <a:cubicBezTo>
                    <a:pt x="1590732" y="937126"/>
                    <a:pt x="1592353" y="934224"/>
                    <a:pt x="1594059" y="931322"/>
                  </a:cubicBezTo>
                  <a:cubicBezTo>
                    <a:pt x="1594230" y="931322"/>
                    <a:pt x="1594486" y="931322"/>
                    <a:pt x="1594656" y="931408"/>
                  </a:cubicBezTo>
                  <a:lnTo>
                    <a:pt x="1593974" y="933115"/>
                  </a:lnTo>
                  <a:cubicBezTo>
                    <a:pt x="1593974" y="933115"/>
                    <a:pt x="1594230" y="933371"/>
                    <a:pt x="1594230" y="933200"/>
                  </a:cubicBezTo>
                  <a:lnTo>
                    <a:pt x="1595083" y="931408"/>
                  </a:lnTo>
                  <a:cubicBezTo>
                    <a:pt x="1598239" y="931834"/>
                    <a:pt x="1601397" y="932176"/>
                    <a:pt x="1604553" y="932432"/>
                  </a:cubicBezTo>
                  <a:cubicBezTo>
                    <a:pt x="1596875" y="944637"/>
                    <a:pt x="1589196" y="956842"/>
                    <a:pt x="1581518" y="969046"/>
                  </a:cubicBezTo>
                  <a:cubicBezTo>
                    <a:pt x="1578190" y="968278"/>
                    <a:pt x="1574777" y="967425"/>
                    <a:pt x="1571450" y="966571"/>
                  </a:cubicBezTo>
                  <a:cubicBezTo>
                    <a:pt x="1577337" y="957866"/>
                    <a:pt x="1583139" y="949075"/>
                    <a:pt x="1588855" y="940284"/>
                  </a:cubicBezTo>
                  <a:close/>
                  <a:moveTo>
                    <a:pt x="1636206" y="930896"/>
                  </a:moveTo>
                  <a:cubicBezTo>
                    <a:pt x="1638083" y="930554"/>
                    <a:pt x="1639874" y="930213"/>
                    <a:pt x="1641752" y="929786"/>
                  </a:cubicBezTo>
                  <a:lnTo>
                    <a:pt x="1640984" y="932944"/>
                  </a:lnTo>
                  <a:cubicBezTo>
                    <a:pt x="1640984" y="932944"/>
                    <a:pt x="1641240" y="933115"/>
                    <a:pt x="1641240" y="932944"/>
                  </a:cubicBezTo>
                  <a:lnTo>
                    <a:pt x="1642349" y="929530"/>
                  </a:lnTo>
                  <a:cubicBezTo>
                    <a:pt x="1643714" y="929189"/>
                    <a:pt x="1645164" y="928847"/>
                    <a:pt x="1646529" y="928506"/>
                  </a:cubicBezTo>
                  <a:cubicBezTo>
                    <a:pt x="1646359" y="928762"/>
                    <a:pt x="1646188" y="929018"/>
                    <a:pt x="1646103" y="929274"/>
                  </a:cubicBezTo>
                  <a:lnTo>
                    <a:pt x="1646103" y="929274"/>
                  </a:lnTo>
                  <a:cubicBezTo>
                    <a:pt x="1646103" y="929274"/>
                    <a:pt x="1646017" y="929445"/>
                    <a:pt x="1646017" y="929445"/>
                  </a:cubicBezTo>
                  <a:lnTo>
                    <a:pt x="1646017" y="929615"/>
                  </a:lnTo>
                  <a:cubicBezTo>
                    <a:pt x="1646017" y="929615"/>
                    <a:pt x="1645932" y="929615"/>
                    <a:pt x="1645932" y="929615"/>
                  </a:cubicBezTo>
                  <a:cubicBezTo>
                    <a:pt x="1637571" y="944381"/>
                    <a:pt x="1629210" y="959146"/>
                    <a:pt x="1620678" y="973826"/>
                  </a:cubicBezTo>
                  <a:cubicBezTo>
                    <a:pt x="1616668" y="973826"/>
                    <a:pt x="1612573" y="973570"/>
                    <a:pt x="1608478" y="973228"/>
                  </a:cubicBezTo>
                  <a:cubicBezTo>
                    <a:pt x="1617863" y="959231"/>
                    <a:pt x="1627162" y="945149"/>
                    <a:pt x="1636206" y="930810"/>
                  </a:cubicBezTo>
                  <a:close/>
                  <a:moveTo>
                    <a:pt x="1651990" y="933115"/>
                  </a:moveTo>
                  <a:lnTo>
                    <a:pt x="1651990" y="933115"/>
                  </a:lnTo>
                  <a:cubicBezTo>
                    <a:pt x="1651990" y="933115"/>
                    <a:pt x="1651990" y="933115"/>
                    <a:pt x="1651990" y="933115"/>
                  </a:cubicBezTo>
                  <a:lnTo>
                    <a:pt x="1651990" y="933115"/>
                  </a:lnTo>
                  <a:cubicBezTo>
                    <a:pt x="1651990" y="933115"/>
                    <a:pt x="1651990" y="933115"/>
                    <a:pt x="1651990" y="933115"/>
                  </a:cubicBezTo>
                  <a:cubicBezTo>
                    <a:pt x="1653355" y="930725"/>
                    <a:pt x="1654635" y="928250"/>
                    <a:pt x="1655999" y="925860"/>
                  </a:cubicBezTo>
                  <a:cubicBezTo>
                    <a:pt x="1660265" y="924409"/>
                    <a:pt x="1664446" y="922702"/>
                    <a:pt x="1668541" y="920739"/>
                  </a:cubicBezTo>
                  <a:cubicBezTo>
                    <a:pt x="1659753" y="938406"/>
                    <a:pt x="1650624" y="955903"/>
                    <a:pt x="1641069" y="973143"/>
                  </a:cubicBezTo>
                  <a:cubicBezTo>
                    <a:pt x="1635865" y="973655"/>
                    <a:pt x="1630660" y="973997"/>
                    <a:pt x="1625456" y="973997"/>
                  </a:cubicBezTo>
                  <a:cubicBezTo>
                    <a:pt x="1634499" y="960597"/>
                    <a:pt x="1643458" y="947026"/>
                    <a:pt x="1651904" y="933200"/>
                  </a:cubicBezTo>
                  <a:close/>
                  <a:moveTo>
                    <a:pt x="1666238" y="967425"/>
                  </a:moveTo>
                  <a:cubicBezTo>
                    <a:pt x="1666238" y="967425"/>
                    <a:pt x="1666323" y="967254"/>
                    <a:pt x="1666408" y="967083"/>
                  </a:cubicBezTo>
                  <a:lnTo>
                    <a:pt x="1689273" y="942076"/>
                  </a:lnTo>
                  <a:cubicBezTo>
                    <a:pt x="1713503" y="915874"/>
                    <a:pt x="1738160" y="890099"/>
                    <a:pt x="1762646" y="864153"/>
                  </a:cubicBezTo>
                  <a:lnTo>
                    <a:pt x="1762646" y="864153"/>
                  </a:lnTo>
                  <a:cubicBezTo>
                    <a:pt x="1762646" y="864153"/>
                    <a:pt x="1762646" y="864153"/>
                    <a:pt x="1762646" y="864153"/>
                  </a:cubicBezTo>
                  <a:lnTo>
                    <a:pt x="1762646" y="864153"/>
                  </a:lnTo>
                  <a:cubicBezTo>
                    <a:pt x="1762646" y="864153"/>
                    <a:pt x="1762646" y="864153"/>
                    <a:pt x="1762646" y="864153"/>
                  </a:cubicBezTo>
                  <a:cubicBezTo>
                    <a:pt x="1772799" y="852802"/>
                    <a:pt x="1783037" y="841365"/>
                    <a:pt x="1793190" y="830014"/>
                  </a:cubicBezTo>
                  <a:cubicBezTo>
                    <a:pt x="1792251" y="838549"/>
                    <a:pt x="1790630" y="846913"/>
                    <a:pt x="1788327" y="855106"/>
                  </a:cubicBezTo>
                  <a:cubicBezTo>
                    <a:pt x="1779624" y="864239"/>
                    <a:pt x="1770922" y="873371"/>
                    <a:pt x="1762134" y="882588"/>
                  </a:cubicBezTo>
                  <a:lnTo>
                    <a:pt x="1762134" y="882588"/>
                  </a:lnTo>
                  <a:cubicBezTo>
                    <a:pt x="1762134" y="882588"/>
                    <a:pt x="1761963" y="882759"/>
                    <a:pt x="1761963" y="882759"/>
                  </a:cubicBezTo>
                  <a:lnTo>
                    <a:pt x="1761793" y="882930"/>
                  </a:lnTo>
                  <a:lnTo>
                    <a:pt x="1761793" y="882930"/>
                  </a:lnTo>
                  <a:cubicBezTo>
                    <a:pt x="1739184" y="908449"/>
                    <a:pt x="1716575" y="933883"/>
                    <a:pt x="1693966" y="959402"/>
                  </a:cubicBezTo>
                  <a:cubicBezTo>
                    <a:pt x="1684410" y="963413"/>
                    <a:pt x="1674855" y="966657"/>
                    <a:pt x="1665214" y="969046"/>
                  </a:cubicBezTo>
                  <a:lnTo>
                    <a:pt x="1666067" y="967595"/>
                  </a:lnTo>
                  <a:close/>
                  <a:moveTo>
                    <a:pt x="1767168" y="887453"/>
                  </a:moveTo>
                  <a:lnTo>
                    <a:pt x="1767168" y="887453"/>
                  </a:lnTo>
                  <a:cubicBezTo>
                    <a:pt x="1767168" y="887453"/>
                    <a:pt x="1767168" y="887453"/>
                    <a:pt x="1767168" y="887453"/>
                  </a:cubicBezTo>
                  <a:lnTo>
                    <a:pt x="1767168" y="887453"/>
                  </a:lnTo>
                  <a:cubicBezTo>
                    <a:pt x="1767168" y="887453"/>
                    <a:pt x="1767168" y="887453"/>
                    <a:pt x="1767168" y="887453"/>
                  </a:cubicBezTo>
                  <a:cubicBezTo>
                    <a:pt x="1772713" y="881223"/>
                    <a:pt x="1778259" y="874907"/>
                    <a:pt x="1783804" y="868591"/>
                  </a:cubicBezTo>
                  <a:cubicBezTo>
                    <a:pt x="1780051" y="878406"/>
                    <a:pt x="1775273" y="887795"/>
                    <a:pt x="1769557" y="896671"/>
                  </a:cubicBezTo>
                  <a:cubicBezTo>
                    <a:pt x="1769130" y="897183"/>
                    <a:pt x="1768618" y="897695"/>
                    <a:pt x="1768192" y="898122"/>
                  </a:cubicBezTo>
                  <a:lnTo>
                    <a:pt x="1768192" y="898122"/>
                  </a:lnTo>
                  <a:cubicBezTo>
                    <a:pt x="1768192" y="898122"/>
                    <a:pt x="1768021" y="898292"/>
                    <a:pt x="1768021" y="898292"/>
                  </a:cubicBezTo>
                  <a:lnTo>
                    <a:pt x="1767850" y="898463"/>
                  </a:lnTo>
                  <a:lnTo>
                    <a:pt x="1767850" y="898463"/>
                  </a:lnTo>
                  <a:cubicBezTo>
                    <a:pt x="1767168" y="899317"/>
                    <a:pt x="1766485" y="900170"/>
                    <a:pt x="1765717" y="901024"/>
                  </a:cubicBezTo>
                  <a:cubicBezTo>
                    <a:pt x="1763926" y="902218"/>
                    <a:pt x="1762134" y="903328"/>
                    <a:pt x="1760342" y="904523"/>
                  </a:cubicBezTo>
                  <a:lnTo>
                    <a:pt x="1744900" y="914594"/>
                  </a:lnTo>
                  <a:cubicBezTo>
                    <a:pt x="1744900" y="914594"/>
                    <a:pt x="1744985" y="914850"/>
                    <a:pt x="1745071" y="914850"/>
                  </a:cubicBezTo>
                  <a:lnTo>
                    <a:pt x="1761367" y="906315"/>
                  </a:lnTo>
                  <a:cubicBezTo>
                    <a:pt x="1756759" y="911863"/>
                    <a:pt x="1752152" y="917410"/>
                    <a:pt x="1747630" y="922958"/>
                  </a:cubicBezTo>
                  <a:lnTo>
                    <a:pt x="1736027" y="929445"/>
                  </a:lnTo>
                  <a:cubicBezTo>
                    <a:pt x="1736027" y="929445"/>
                    <a:pt x="1736027" y="929786"/>
                    <a:pt x="1736198" y="929701"/>
                  </a:cubicBezTo>
                  <a:lnTo>
                    <a:pt x="1745497" y="925689"/>
                  </a:lnTo>
                  <a:cubicBezTo>
                    <a:pt x="1745497" y="925689"/>
                    <a:pt x="1744815" y="926458"/>
                    <a:pt x="1744559" y="926884"/>
                  </a:cubicBezTo>
                  <a:cubicBezTo>
                    <a:pt x="1732188" y="938577"/>
                    <a:pt x="1717684" y="948477"/>
                    <a:pt x="1701388" y="956244"/>
                  </a:cubicBezTo>
                  <a:cubicBezTo>
                    <a:pt x="1700791" y="956500"/>
                    <a:pt x="1700194" y="956756"/>
                    <a:pt x="1699596" y="957012"/>
                  </a:cubicBezTo>
                  <a:cubicBezTo>
                    <a:pt x="1722291" y="934054"/>
                    <a:pt x="1744900" y="911009"/>
                    <a:pt x="1767083" y="887624"/>
                  </a:cubicBezTo>
                  <a:close/>
                  <a:moveTo>
                    <a:pt x="1732956" y="967766"/>
                  </a:moveTo>
                  <a:cubicBezTo>
                    <a:pt x="1734662" y="967083"/>
                    <a:pt x="1736368" y="966486"/>
                    <a:pt x="1738075" y="965803"/>
                  </a:cubicBezTo>
                  <a:cubicBezTo>
                    <a:pt x="1735942" y="968705"/>
                    <a:pt x="1733809" y="971607"/>
                    <a:pt x="1731590" y="974423"/>
                  </a:cubicBezTo>
                  <a:cubicBezTo>
                    <a:pt x="1728434" y="975618"/>
                    <a:pt x="1725277" y="976898"/>
                    <a:pt x="1722120" y="978093"/>
                  </a:cubicBezTo>
                  <a:cubicBezTo>
                    <a:pt x="1725703" y="974679"/>
                    <a:pt x="1729373" y="971180"/>
                    <a:pt x="1732956" y="967681"/>
                  </a:cubicBezTo>
                  <a:close/>
                  <a:moveTo>
                    <a:pt x="1743706" y="963584"/>
                  </a:moveTo>
                  <a:cubicBezTo>
                    <a:pt x="1748057" y="961877"/>
                    <a:pt x="1752323" y="960170"/>
                    <a:pt x="1756589" y="958463"/>
                  </a:cubicBezTo>
                  <a:cubicBezTo>
                    <a:pt x="1755394" y="961024"/>
                    <a:pt x="1754285" y="963584"/>
                    <a:pt x="1753090" y="966145"/>
                  </a:cubicBezTo>
                  <a:cubicBezTo>
                    <a:pt x="1747289" y="968363"/>
                    <a:pt x="1741487" y="970583"/>
                    <a:pt x="1735771" y="972802"/>
                  </a:cubicBezTo>
                  <a:cubicBezTo>
                    <a:pt x="1738416" y="969729"/>
                    <a:pt x="1741061" y="966657"/>
                    <a:pt x="1743706" y="963584"/>
                  </a:cubicBezTo>
                  <a:close/>
                  <a:moveTo>
                    <a:pt x="1758636" y="971522"/>
                  </a:moveTo>
                  <a:lnTo>
                    <a:pt x="1758636" y="971522"/>
                  </a:lnTo>
                  <a:cubicBezTo>
                    <a:pt x="1758636" y="971522"/>
                    <a:pt x="1758636" y="971522"/>
                    <a:pt x="1758636" y="971522"/>
                  </a:cubicBezTo>
                  <a:lnTo>
                    <a:pt x="1758636" y="971522"/>
                  </a:lnTo>
                  <a:cubicBezTo>
                    <a:pt x="1758636" y="971522"/>
                    <a:pt x="1758636" y="971522"/>
                    <a:pt x="1758636" y="971522"/>
                  </a:cubicBezTo>
                  <a:cubicBezTo>
                    <a:pt x="1766400" y="968620"/>
                    <a:pt x="1774079" y="965633"/>
                    <a:pt x="1781842" y="962560"/>
                  </a:cubicBezTo>
                  <a:cubicBezTo>
                    <a:pt x="1779709" y="967681"/>
                    <a:pt x="1777662" y="972716"/>
                    <a:pt x="1775614" y="977837"/>
                  </a:cubicBezTo>
                  <a:cubicBezTo>
                    <a:pt x="1769983" y="979374"/>
                    <a:pt x="1764438" y="980995"/>
                    <a:pt x="1758807" y="982531"/>
                  </a:cubicBezTo>
                  <a:cubicBezTo>
                    <a:pt x="1758807" y="982531"/>
                    <a:pt x="1758807" y="982531"/>
                    <a:pt x="1758807" y="982531"/>
                  </a:cubicBezTo>
                  <a:cubicBezTo>
                    <a:pt x="1758807" y="982531"/>
                    <a:pt x="1758722" y="982531"/>
                    <a:pt x="1758636" y="982531"/>
                  </a:cubicBezTo>
                  <a:cubicBezTo>
                    <a:pt x="1758636" y="982531"/>
                    <a:pt x="1758551" y="982531"/>
                    <a:pt x="1758466" y="982531"/>
                  </a:cubicBezTo>
                  <a:cubicBezTo>
                    <a:pt x="1758466" y="982531"/>
                    <a:pt x="1758466" y="982531"/>
                    <a:pt x="1758466" y="982531"/>
                  </a:cubicBezTo>
                  <a:cubicBezTo>
                    <a:pt x="1755480" y="983556"/>
                    <a:pt x="1752493" y="984580"/>
                    <a:pt x="1749593" y="985604"/>
                  </a:cubicBezTo>
                  <a:cubicBezTo>
                    <a:pt x="1751811" y="981081"/>
                    <a:pt x="1754114" y="976642"/>
                    <a:pt x="1756333" y="972119"/>
                  </a:cubicBezTo>
                  <a:cubicBezTo>
                    <a:pt x="1757101" y="971863"/>
                    <a:pt x="1757783" y="971607"/>
                    <a:pt x="1758551" y="971351"/>
                  </a:cubicBezTo>
                  <a:close/>
                  <a:moveTo>
                    <a:pt x="1760769" y="989274"/>
                  </a:moveTo>
                  <a:cubicBezTo>
                    <a:pt x="1760769" y="989274"/>
                    <a:pt x="1760769" y="989274"/>
                    <a:pt x="1760769" y="989274"/>
                  </a:cubicBezTo>
                  <a:cubicBezTo>
                    <a:pt x="1760769" y="989274"/>
                    <a:pt x="1760769" y="989274"/>
                    <a:pt x="1760769" y="989274"/>
                  </a:cubicBezTo>
                  <a:cubicBezTo>
                    <a:pt x="1760769" y="989274"/>
                    <a:pt x="1760769" y="989274"/>
                    <a:pt x="1760769" y="989274"/>
                  </a:cubicBezTo>
                  <a:cubicBezTo>
                    <a:pt x="1760769" y="989274"/>
                    <a:pt x="1760769" y="989274"/>
                    <a:pt x="1760769" y="989274"/>
                  </a:cubicBezTo>
                  <a:cubicBezTo>
                    <a:pt x="1764779" y="987908"/>
                    <a:pt x="1768704" y="986543"/>
                    <a:pt x="1772628" y="985177"/>
                  </a:cubicBezTo>
                  <a:cubicBezTo>
                    <a:pt x="1770495" y="990640"/>
                    <a:pt x="1768277" y="996017"/>
                    <a:pt x="1766144" y="1001479"/>
                  </a:cubicBezTo>
                  <a:cubicBezTo>
                    <a:pt x="1762049" y="1002674"/>
                    <a:pt x="1757954" y="1003783"/>
                    <a:pt x="1753859" y="1004978"/>
                  </a:cubicBezTo>
                  <a:cubicBezTo>
                    <a:pt x="1753859" y="1004978"/>
                    <a:pt x="1753859" y="1004978"/>
                    <a:pt x="1753859" y="1004978"/>
                  </a:cubicBezTo>
                  <a:cubicBezTo>
                    <a:pt x="1753859" y="1004978"/>
                    <a:pt x="1753773" y="1004978"/>
                    <a:pt x="1753688" y="1004978"/>
                  </a:cubicBezTo>
                  <a:cubicBezTo>
                    <a:pt x="1753688" y="1004978"/>
                    <a:pt x="1753602" y="1004978"/>
                    <a:pt x="1753517" y="1004978"/>
                  </a:cubicBezTo>
                  <a:cubicBezTo>
                    <a:pt x="1753517" y="1004978"/>
                    <a:pt x="1753517" y="1004978"/>
                    <a:pt x="1753517" y="1004978"/>
                  </a:cubicBezTo>
                  <a:cubicBezTo>
                    <a:pt x="1748057" y="1006770"/>
                    <a:pt x="1742597" y="1008648"/>
                    <a:pt x="1737136" y="1010526"/>
                  </a:cubicBezTo>
                  <a:cubicBezTo>
                    <a:pt x="1739952" y="1004807"/>
                    <a:pt x="1742767" y="999089"/>
                    <a:pt x="1745668" y="993371"/>
                  </a:cubicBezTo>
                  <a:cubicBezTo>
                    <a:pt x="1750702" y="992005"/>
                    <a:pt x="1755650" y="990554"/>
                    <a:pt x="1760598" y="989189"/>
                  </a:cubicBezTo>
                  <a:close/>
                  <a:moveTo>
                    <a:pt x="1750275" y="1049530"/>
                  </a:moveTo>
                  <a:cubicBezTo>
                    <a:pt x="1751128" y="1047567"/>
                    <a:pt x="1751981" y="1045519"/>
                    <a:pt x="1752835" y="1043556"/>
                  </a:cubicBezTo>
                  <a:cubicBezTo>
                    <a:pt x="1758977" y="1041678"/>
                    <a:pt x="1765120" y="1039886"/>
                    <a:pt x="1771263" y="1037923"/>
                  </a:cubicBezTo>
                  <a:cubicBezTo>
                    <a:pt x="1769557" y="1042873"/>
                    <a:pt x="1767850" y="1047738"/>
                    <a:pt x="1766144" y="1052688"/>
                  </a:cubicBezTo>
                  <a:cubicBezTo>
                    <a:pt x="1759660" y="1054480"/>
                    <a:pt x="1753261" y="1056187"/>
                    <a:pt x="1746777" y="1057979"/>
                  </a:cubicBezTo>
                  <a:cubicBezTo>
                    <a:pt x="1747972" y="1055163"/>
                    <a:pt x="1749166" y="1052347"/>
                    <a:pt x="1750360" y="1049530"/>
                  </a:cubicBezTo>
                  <a:close/>
                  <a:moveTo>
                    <a:pt x="1775188" y="1036728"/>
                  </a:moveTo>
                  <a:cubicBezTo>
                    <a:pt x="1781928" y="1034594"/>
                    <a:pt x="1788583" y="1032460"/>
                    <a:pt x="1795323" y="1030327"/>
                  </a:cubicBezTo>
                  <a:cubicBezTo>
                    <a:pt x="1793360" y="1035618"/>
                    <a:pt x="1791483" y="1040995"/>
                    <a:pt x="1789607" y="1046372"/>
                  </a:cubicBezTo>
                  <a:cubicBezTo>
                    <a:pt x="1782781" y="1048250"/>
                    <a:pt x="1775870" y="1050127"/>
                    <a:pt x="1769045" y="1051920"/>
                  </a:cubicBezTo>
                  <a:cubicBezTo>
                    <a:pt x="1771092" y="1046884"/>
                    <a:pt x="1773140" y="1041763"/>
                    <a:pt x="1775273" y="1036728"/>
                  </a:cubicBezTo>
                  <a:close/>
                  <a:moveTo>
                    <a:pt x="1793702" y="1049615"/>
                  </a:moveTo>
                  <a:cubicBezTo>
                    <a:pt x="1796432" y="1048676"/>
                    <a:pt x="1799077" y="1047738"/>
                    <a:pt x="1801807" y="1046799"/>
                  </a:cubicBezTo>
                  <a:cubicBezTo>
                    <a:pt x="1797456" y="1058321"/>
                    <a:pt x="1793190" y="1069843"/>
                    <a:pt x="1789009" y="1081450"/>
                  </a:cubicBezTo>
                  <a:cubicBezTo>
                    <a:pt x="1788668" y="1081792"/>
                    <a:pt x="1788241" y="1082133"/>
                    <a:pt x="1787900" y="1082475"/>
                  </a:cubicBezTo>
                  <a:cubicBezTo>
                    <a:pt x="1785170" y="1083157"/>
                    <a:pt x="1782440" y="1083755"/>
                    <a:pt x="1779624" y="1084437"/>
                  </a:cubicBezTo>
                  <a:cubicBezTo>
                    <a:pt x="1784231" y="1072830"/>
                    <a:pt x="1788924" y="1061223"/>
                    <a:pt x="1793702" y="1049701"/>
                  </a:cubicBezTo>
                  <a:close/>
                  <a:moveTo>
                    <a:pt x="1776724" y="1116017"/>
                  </a:moveTo>
                  <a:cubicBezTo>
                    <a:pt x="1776041" y="1117894"/>
                    <a:pt x="1775358" y="1119857"/>
                    <a:pt x="1774676" y="1121735"/>
                  </a:cubicBezTo>
                  <a:lnTo>
                    <a:pt x="1774676" y="1121735"/>
                  </a:lnTo>
                  <a:cubicBezTo>
                    <a:pt x="1774676" y="1121735"/>
                    <a:pt x="1774676" y="1121906"/>
                    <a:pt x="1774676" y="1121906"/>
                  </a:cubicBezTo>
                  <a:cubicBezTo>
                    <a:pt x="1773140" y="1126173"/>
                    <a:pt x="1771690" y="1130526"/>
                    <a:pt x="1770154" y="1134793"/>
                  </a:cubicBezTo>
                  <a:lnTo>
                    <a:pt x="1759575" y="1138122"/>
                  </a:lnTo>
                  <a:cubicBezTo>
                    <a:pt x="1759575" y="1138122"/>
                    <a:pt x="1758892" y="1138292"/>
                    <a:pt x="1758551" y="1138463"/>
                  </a:cubicBezTo>
                  <a:lnTo>
                    <a:pt x="1765803" y="1119601"/>
                  </a:lnTo>
                  <a:cubicBezTo>
                    <a:pt x="1769386" y="1118406"/>
                    <a:pt x="1773055" y="1117211"/>
                    <a:pt x="1776638" y="1116017"/>
                  </a:cubicBezTo>
                  <a:close/>
                  <a:moveTo>
                    <a:pt x="1724680" y="1207766"/>
                  </a:moveTo>
                  <a:cubicBezTo>
                    <a:pt x="1723144" y="1215874"/>
                    <a:pt x="1721694" y="1224067"/>
                    <a:pt x="1720158" y="1232176"/>
                  </a:cubicBezTo>
                  <a:cubicBezTo>
                    <a:pt x="1717087" y="1231834"/>
                    <a:pt x="1714015" y="1231493"/>
                    <a:pt x="1710944" y="1231151"/>
                  </a:cubicBezTo>
                  <a:cubicBezTo>
                    <a:pt x="1711797" y="1223897"/>
                    <a:pt x="1712650" y="1216642"/>
                    <a:pt x="1713418" y="1209388"/>
                  </a:cubicBezTo>
                  <a:cubicBezTo>
                    <a:pt x="1717172" y="1208876"/>
                    <a:pt x="1720926" y="1208278"/>
                    <a:pt x="1724595" y="1207766"/>
                  </a:cubicBezTo>
                  <a:close/>
                  <a:moveTo>
                    <a:pt x="1719561" y="1235504"/>
                  </a:moveTo>
                  <a:cubicBezTo>
                    <a:pt x="1719220" y="1237553"/>
                    <a:pt x="1718793" y="1239686"/>
                    <a:pt x="1718452" y="1241735"/>
                  </a:cubicBezTo>
                  <a:cubicBezTo>
                    <a:pt x="1715380" y="1243527"/>
                    <a:pt x="1712224" y="1245320"/>
                    <a:pt x="1709152" y="1247112"/>
                  </a:cubicBezTo>
                  <a:cubicBezTo>
                    <a:pt x="1709664" y="1243100"/>
                    <a:pt x="1710091" y="1239089"/>
                    <a:pt x="1710603" y="1235078"/>
                  </a:cubicBezTo>
                  <a:cubicBezTo>
                    <a:pt x="1713589" y="1235248"/>
                    <a:pt x="1716660" y="1235419"/>
                    <a:pt x="1719646" y="1235504"/>
                  </a:cubicBezTo>
                  <a:close/>
                  <a:moveTo>
                    <a:pt x="1702668" y="1250867"/>
                  </a:moveTo>
                  <a:cubicBezTo>
                    <a:pt x="1699341" y="1252830"/>
                    <a:pt x="1696099" y="1254708"/>
                    <a:pt x="1692771" y="1256671"/>
                  </a:cubicBezTo>
                  <a:cubicBezTo>
                    <a:pt x="1693368" y="1251977"/>
                    <a:pt x="1693966" y="1247282"/>
                    <a:pt x="1694648" y="1242673"/>
                  </a:cubicBezTo>
                  <a:cubicBezTo>
                    <a:pt x="1695075" y="1239943"/>
                    <a:pt x="1695501" y="1237126"/>
                    <a:pt x="1695928" y="1234395"/>
                  </a:cubicBezTo>
                  <a:cubicBezTo>
                    <a:pt x="1699085" y="1234566"/>
                    <a:pt x="1702327" y="1234736"/>
                    <a:pt x="1705483" y="1234907"/>
                  </a:cubicBezTo>
                  <a:cubicBezTo>
                    <a:pt x="1704460" y="1240284"/>
                    <a:pt x="1703521" y="1245575"/>
                    <a:pt x="1702583" y="1250952"/>
                  </a:cubicBezTo>
                  <a:close/>
                  <a:moveTo>
                    <a:pt x="1701474" y="1257439"/>
                  </a:moveTo>
                  <a:cubicBezTo>
                    <a:pt x="1701047" y="1259914"/>
                    <a:pt x="1700620" y="1262389"/>
                    <a:pt x="1700194" y="1264864"/>
                  </a:cubicBezTo>
                  <a:cubicBezTo>
                    <a:pt x="1697463" y="1264438"/>
                    <a:pt x="1694648" y="1264096"/>
                    <a:pt x="1691918" y="1263755"/>
                  </a:cubicBezTo>
                  <a:cubicBezTo>
                    <a:pt x="1691918" y="1263755"/>
                    <a:pt x="1691918" y="1263755"/>
                    <a:pt x="1691918" y="1263669"/>
                  </a:cubicBezTo>
                  <a:cubicBezTo>
                    <a:pt x="1695075" y="1261621"/>
                    <a:pt x="1698317" y="1259573"/>
                    <a:pt x="1701474" y="1257439"/>
                  </a:cubicBezTo>
                  <a:close/>
                  <a:moveTo>
                    <a:pt x="1686970" y="1268449"/>
                  </a:moveTo>
                  <a:cubicBezTo>
                    <a:pt x="1686629" y="1269899"/>
                    <a:pt x="1686372" y="1271436"/>
                    <a:pt x="1686031" y="1272887"/>
                  </a:cubicBezTo>
                  <a:lnTo>
                    <a:pt x="1685007" y="1272887"/>
                  </a:lnTo>
                  <a:cubicBezTo>
                    <a:pt x="1682704" y="1272716"/>
                    <a:pt x="1680485" y="1272631"/>
                    <a:pt x="1678182" y="1272460"/>
                  </a:cubicBezTo>
                  <a:cubicBezTo>
                    <a:pt x="1680315" y="1271094"/>
                    <a:pt x="1682533" y="1269644"/>
                    <a:pt x="1684666" y="1268278"/>
                  </a:cubicBezTo>
                  <a:cubicBezTo>
                    <a:pt x="1685434" y="1268278"/>
                    <a:pt x="1686202" y="1268449"/>
                    <a:pt x="1686884" y="1268449"/>
                  </a:cubicBezTo>
                  <a:close/>
                  <a:moveTo>
                    <a:pt x="1696013" y="1295504"/>
                  </a:moveTo>
                  <a:cubicBezTo>
                    <a:pt x="1695672" y="1298150"/>
                    <a:pt x="1695416" y="1300711"/>
                    <a:pt x="1695075" y="1303356"/>
                  </a:cubicBezTo>
                  <a:cubicBezTo>
                    <a:pt x="1692601" y="1308051"/>
                    <a:pt x="1690126" y="1312745"/>
                    <a:pt x="1687652" y="1317439"/>
                  </a:cubicBezTo>
                  <a:cubicBezTo>
                    <a:pt x="1686629" y="1319231"/>
                    <a:pt x="1685690" y="1321109"/>
                    <a:pt x="1684666" y="1322901"/>
                  </a:cubicBezTo>
                  <a:cubicBezTo>
                    <a:pt x="1685434" y="1317695"/>
                    <a:pt x="1686202" y="1312489"/>
                    <a:pt x="1686970" y="1307197"/>
                  </a:cubicBezTo>
                  <a:lnTo>
                    <a:pt x="1686970" y="1307197"/>
                  </a:lnTo>
                  <a:cubicBezTo>
                    <a:pt x="1686970" y="1307197"/>
                    <a:pt x="1686970" y="1307112"/>
                    <a:pt x="1686970" y="1307112"/>
                  </a:cubicBezTo>
                  <a:lnTo>
                    <a:pt x="1686970" y="1307112"/>
                  </a:lnTo>
                  <a:cubicBezTo>
                    <a:pt x="1687226" y="1304978"/>
                    <a:pt x="1687396" y="1302844"/>
                    <a:pt x="1687652" y="1300711"/>
                  </a:cubicBezTo>
                  <a:cubicBezTo>
                    <a:pt x="1690468" y="1298918"/>
                    <a:pt x="1693198" y="1297211"/>
                    <a:pt x="1696013" y="1295419"/>
                  </a:cubicBezTo>
                  <a:close/>
                  <a:moveTo>
                    <a:pt x="1677243" y="1344665"/>
                  </a:moveTo>
                  <a:cubicBezTo>
                    <a:pt x="1676988" y="1349530"/>
                    <a:pt x="1676731" y="1354395"/>
                    <a:pt x="1676561" y="1359260"/>
                  </a:cubicBezTo>
                  <a:cubicBezTo>
                    <a:pt x="1675367" y="1359943"/>
                    <a:pt x="1674172" y="1360710"/>
                    <a:pt x="1672977" y="1361393"/>
                  </a:cubicBezTo>
                  <a:lnTo>
                    <a:pt x="1672977" y="1361393"/>
                  </a:lnTo>
                  <a:cubicBezTo>
                    <a:pt x="1672977" y="1361393"/>
                    <a:pt x="1672722" y="1361564"/>
                    <a:pt x="1672722" y="1361564"/>
                  </a:cubicBezTo>
                  <a:lnTo>
                    <a:pt x="1672466" y="1361735"/>
                  </a:lnTo>
                  <a:lnTo>
                    <a:pt x="1672466" y="1361735"/>
                  </a:lnTo>
                  <a:cubicBezTo>
                    <a:pt x="1670759" y="1362844"/>
                    <a:pt x="1669139" y="1363954"/>
                    <a:pt x="1667432" y="1365063"/>
                  </a:cubicBezTo>
                  <a:cubicBezTo>
                    <a:pt x="1670759" y="1358235"/>
                    <a:pt x="1674001" y="1351493"/>
                    <a:pt x="1677243" y="1344665"/>
                  </a:cubicBezTo>
                  <a:close/>
                  <a:moveTo>
                    <a:pt x="1665043" y="1412432"/>
                  </a:moveTo>
                  <a:cubicBezTo>
                    <a:pt x="1661033" y="1421990"/>
                    <a:pt x="1657023" y="1431549"/>
                    <a:pt x="1653014" y="1441194"/>
                  </a:cubicBezTo>
                  <a:cubicBezTo>
                    <a:pt x="1640301" y="1449217"/>
                    <a:pt x="1627589" y="1457154"/>
                    <a:pt x="1614791" y="1464921"/>
                  </a:cubicBezTo>
                  <a:cubicBezTo>
                    <a:pt x="1612488" y="1466286"/>
                    <a:pt x="1610184" y="1467652"/>
                    <a:pt x="1607880" y="1469018"/>
                  </a:cubicBezTo>
                  <a:cubicBezTo>
                    <a:pt x="1608392" y="1468164"/>
                    <a:pt x="1608990" y="1467310"/>
                    <a:pt x="1609501" y="1466372"/>
                  </a:cubicBezTo>
                  <a:cubicBezTo>
                    <a:pt x="1617692" y="1453399"/>
                    <a:pt x="1625712" y="1440255"/>
                    <a:pt x="1633646" y="1427112"/>
                  </a:cubicBezTo>
                  <a:cubicBezTo>
                    <a:pt x="1644140" y="1422332"/>
                    <a:pt x="1654635" y="1417467"/>
                    <a:pt x="1665043" y="1412432"/>
                  </a:cubicBezTo>
                  <a:close/>
                  <a:moveTo>
                    <a:pt x="1657023" y="1443925"/>
                  </a:moveTo>
                  <a:cubicBezTo>
                    <a:pt x="1660692" y="1441877"/>
                    <a:pt x="1664446" y="1439743"/>
                    <a:pt x="1668114" y="1437609"/>
                  </a:cubicBezTo>
                  <a:cubicBezTo>
                    <a:pt x="1666579" y="1441024"/>
                    <a:pt x="1665043" y="1444437"/>
                    <a:pt x="1663507" y="1447851"/>
                  </a:cubicBezTo>
                  <a:cubicBezTo>
                    <a:pt x="1659412" y="1450326"/>
                    <a:pt x="1655232" y="1452802"/>
                    <a:pt x="1651136" y="1455362"/>
                  </a:cubicBezTo>
                  <a:cubicBezTo>
                    <a:pt x="1653099" y="1451521"/>
                    <a:pt x="1655061" y="1447766"/>
                    <a:pt x="1657023" y="1443925"/>
                  </a:cubicBezTo>
                  <a:close/>
                  <a:moveTo>
                    <a:pt x="1635438" y="1510070"/>
                  </a:moveTo>
                  <a:cubicBezTo>
                    <a:pt x="1635438" y="1510070"/>
                    <a:pt x="1635353" y="1510241"/>
                    <a:pt x="1635267" y="1510326"/>
                  </a:cubicBezTo>
                  <a:lnTo>
                    <a:pt x="1626736" y="1528591"/>
                  </a:lnTo>
                  <a:cubicBezTo>
                    <a:pt x="1616071" y="1529615"/>
                    <a:pt x="1605406" y="1530639"/>
                    <a:pt x="1594742" y="1531664"/>
                  </a:cubicBezTo>
                  <a:lnTo>
                    <a:pt x="1612232" y="1522360"/>
                  </a:lnTo>
                  <a:cubicBezTo>
                    <a:pt x="1619996" y="1518264"/>
                    <a:pt x="1627674" y="1514082"/>
                    <a:pt x="1635438" y="1509985"/>
                  </a:cubicBezTo>
                  <a:close/>
                  <a:moveTo>
                    <a:pt x="1478795" y="1566144"/>
                  </a:moveTo>
                  <a:cubicBezTo>
                    <a:pt x="1470946" y="1566059"/>
                    <a:pt x="1463183" y="1565461"/>
                    <a:pt x="1455504" y="1563925"/>
                  </a:cubicBezTo>
                  <a:cubicBezTo>
                    <a:pt x="1455419" y="1563925"/>
                    <a:pt x="1455333" y="1564181"/>
                    <a:pt x="1455504" y="1564181"/>
                  </a:cubicBezTo>
                  <a:cubicBezTo>
                    <a:pt x="1464377" y="1566571"/>
                    <a:pt x="1473591" y="1567680"/>
                    <a:pt x="1482720" y="1568192"/>
                  </a:cubicBezTo>
                  <a:cubicBezTo>
                    <a:pt x="1484086" y="1568192"/>
                    <a:pt x="1485365" y="1568278"/>
                    <a:pt x="1486730" y="1568363"/>
                  </a:cubicBezTo>
                  <a:cubicBezTo>
                    <a:pt x="1488607" y="1568961"/>
                    <a:pt x="1490484" y="1569644"/>
                    <a:pt x="1492446" y="1570412"/>
                  </a:cubicBezTo>
                  <a:cubicBezTo>
                    <a:pt x="1545172" y="1589786"/>
                    <a:pt x="1572132" y="1649615"/>
                    <a:pt x="1552339" y="1703043"/>
                  </a:cubicBezTo>
                  <a:cubicBezTo>
                    <a:pt x="1551230" y="1706030"/>
                    <a:pt x="1549950" y="1709017"/>
                    <a:pt x="1548585" y="1711834"/>
                  </a:cubicBezTo>
                  <a:lnTo>
                    <a:pt x="1545429" y="1714139"/>
                  </a:lnTo>
                  <a:cubicBezTo>
                    <a:pt x="1525550" y="1727880"/>
                    <a:pt x="1505670" y="1741621"/>
                    <a:pt x="1485791" y="1755362"/>
                  </a:cubicBezTo>
                  <a:lnTo>
                    <a:pt x="1485791" y="1755362"/>
                  </a:lnTo>
                  <a:cubicBezTo>
                    <a:pt x="1485791" y="1755362"/>
                    <a:pt x="1485621" y="1755447"/>
                    <a:pt x="1485621" y="1755447"/>
                  </a:cubicBezTo>
                  <a:lnTo>
                    <a:pt x="1485450" y="1755447"/>
                  </a:lnTo>
                  <a:cubicBezTo>
                    <a:pt x="1485450" y="1755447"/>
                    <a:pt x="1485450" y="1755532"/>
                    <a:pt x="1485450" y="1755532"/>
                  </a:cubicBezTo>
                  <a:lnTo>
                    <a:pt x="1469923" y="1767481"/>
                  </a:lnTo>
                  <a:cubicBezTo>
                    <a:pt x="1461988" y="1768506"/>
                    <a:pt x="1453797" y="1768591"/>
                    <a:pt x="1445522" y="1767652"/>
                  </a:cubicBezTo>
                  <a:cubicBezTo>
                    <a:pt x="1456101" y="1760909"/>
                    <a:pt x="1466510" y="1753911"/>
                    <a:pt x="1476748" y="1746656"/>
                  </a:cubicBezTo>
                  <a:lnTo>
                    <a:pt x="1476748" y="1746656"/>
                  </a:lnTo>
                  <a:cubicBezTo>
                    <a:pt x="1476748" y="1746656"/>
                    <a:pt x="1476748" y="1746656"/>
                    <a:pt x="1476748" y="1746656"/>
                  </a:cubicBezTo>
                  <a:lnTo>
                    <a:pt x="1476748" y="1746656"/>
                  </a:lnTo>
                  <a:cubicBezTo>
                    <a:pt x="1476748" y="1746656"/>
                    <a:pt x="1476748" y="1746656"/>
                    <a:pt x="1476748" y="1746656"/>
                  </a:cubicBezTo>
                  <a:cubicBezTo>
                    <a:pt x="1486815" y="1738804"/>
                    <a:pt x="1496627" y="1730611"/>
                    <a:pt x="1506268" y="1722246"/>
                  </a:cubicBezTo>
                  <a:cubicBezTo>
                    <a:pt x="1507121" y="1721564"/>
                    <a:pt x="1507889" y="1720881"/>
                    <a:pt x="1508656" y="1720113"/>
                  </a:cubicBezTo>
                  <a:cubicBezTo>
                    <a:pt x="1516676" y="1713114"/>
                    <a:pt x="1524526" y="1706030"/>
                    <a:pt x="1532289" y="1698775"/>
                  </a:cubicBezTo>
                  <a:cubicBezTo>
                    <a:pt x="1538688" y="1692801"/>
                    <a:pt x="1545002" y="1686827"/>
                    <a:pt x="1551230" y="1680767"/>
                  </a:cubicBezTo>
                  <a:cubicBezTo>
                    <a:pt x="1551230" y="1680767"/>
                    <a:pt x="1551145" y="1680511"/>
                    <a:pt x="1551059" y="1680511"/>
                  </a:cubicBezTo>
                  <a:cubicBezTo>
                    <a:pt x="1544490" y="1686144"/>
                    <a:pt x="1537835" y="1691692"/>
                    <a:pt x="1531095" y="1697069"/>
                  </a:cubicBezTo>
                  <a:cubicBezTo>
                    <a:pt x="1527853" y="1699629"/>
                    <a:pt x="1524611" y="1702190"/>
                    <a:pt x="1521369" y="1704750"/>
                  </a:cubicBezTo>
                  <a:cubicBezTo>
                    <a:pt x="1524014" y="1700483"/>
                    <a:pt x="1526403" y="1695959"/>
                    <a:pt x="1528280" y="1691009"/>
                  </a:cubicBezTo>
                  <a:cubicBezTo>
                    <a:pt x="1529559" y="1687595"/>
                    <a:pt x="1530583" y="1684181"/>
                    <a:pt x="1531351" y="1680682"/>
                  </a:cubicBezTo>
                  <a:cubicBezTo>
                    <a:pt x="1531351" y="1680682"/>
                    <a:pt x="1531436" y="1680597"/>
                    <a:pt x="1531522" y="1680511"/>
                  </a:cubicBezTo>
                  <a:cubicBezTo>
                    <a:pt x="1531522" y="1680511"/>
                    <a:pt x="1531522" y="1680340"/>
                    <a:pt x="1531436" y="1680340"/>
                  </a:cubicBezTo>
                  <a:cubicBezTo>
                    <a:pt x="1532972" y="1672574"/>
                    <a:pt x="1533143" y="1664636"/>
                    <a:pt x="1532119" y="1656784"/>
                  </a:cubicBezTo>
                  <a:lnTo>
                    <a:pt x="1533996" y="1654907"/>
                  </a:lnTo>
                  <a:lnTo>
                    <a:pt x="1532034" y="1656187"/>
                  </a:lnTo>
                  <a:cubicBezTo>
                    <a:pt x="1530498" y="1645262"/>
                    <a:pt x="1526573" y="1634594"/>
                    <a:pt x="1520772" y="1625291"/>
                  </a:cubicBezTo>
                  <a:lnTo>
                    <a:pt x="1523075" y="1623669"/>
                  </a:lnTo>
                  <a:cubicBezTo>
                    <a:pt x="1523075" y="1623669"/>
                    <a:pt x="1522990" y="1623413"/>
                    <a:pt x="1522905" y="1623413"/>
                  </a:cubicBezTo>
                  <a:lnTo>
                    <a:pt x="1520430" y="1624778"/>
                  </a:lnTo>
                  <a:cubicBezTo>
                    <a:pt x="1518553" y="1621792"/>
                    <a:pt x="1516506" y="1618975"/>
                    <a:pt x="1514288" y="1616329"/>
                  </a:cubicBezTo>
                  <a:cubicBezTo>
                    <a:pt x="1515311" y="1615646"/>
                    <a:pt x="1516335" y="1614878"/>
                    <a:pt x="1517359" y="1614195"/>
                  </a:cubicBezTo>
                  <a:cubicBezTo>
                    <a:pt x="1517359" y="1614195"/>
                    <a:pt x="1517274" y="1613939"/>
                    <a:pt x="1517188" y="1613939"/>
                  </a:cubicBezTo>
                  <a:cubicBezTo>
                    <a:pt x="1516079" y="1614537"/>
                    <a:pt x="1514970" y="1615220"/>
                    <a:pt x="1513776" y="1615817"/>
                  </a:cubicBezTo>
                  <a:cubicBezTo>
                    <a:pt x="1512325" y="1614110"/>
                    <a:pt x="1510789" y="1612488"/>
                    <a:pt x="1509254" y="1610867"/>
                  </a:cubicBezTo>
                  <a:lnTo>
                    <a:pt x="1515994" y="1605746"/>
                  </a:lnTo>
                  <a:cubicBezTo>
                    <a:pt x="1515994" y="1605746"/>
                    <a:pt x="1515909" y="1605490"/>
                    <a:pt x="1515823" y="1605490"/>
                  </a:cubicBezTo>
                  <a:lnTo>
                    <a:pt x="1508486" y="1610099"/>
                  </a:lnTo>
                  <a:cubicBezTo>
                    <a:pt x="1506523" y="1608221"/>
                    <a:pt x="1504476" y="1606429"/>
                    <a:pt x="1502258" y="1604807"/>
                  </a:cubicBezTo>
                  <a:lnTo>
                    <a:pt x="1505500" y="1602332"/>
                  </a:lnTo>
                  <a:cubicBezTo>
                    <a:pt x="1505500" y="1602332"/>
                    <a:pt x="1505415" y="1602076"/>
                    <a:pt x="1505329" y="1602076"/>
                  </a:cubicBezTo>
                  <a:lnTo>
                    <a:pt x="1501746" y="1604380"/>
                  </a:lnTo>
                  <a:cubicBezTo>
                    <a:pt x="1497310" y="1601052"/>
                    <a:pt x="1492446" y="1598321"/>
                    <a:pt x="1487242" y="1596272"/>
                  </a:cubicBezTo>
                  <a:lnTo>
                    <a:pt x="1498931" y="1587396"/>
                  </a:lnTo>
                  <a:cubicBezTo>
                    <a:pt x="1498931" y="1587396"/>
                    <a:pt x="1498845" y="1587140"/>
                    <a:pt x="1498760" y="1587140"/>
                  </a:cubicBezTo>
                  <a:lnTo>
                    <a:pt x="1489545" y="1592944"/>
                  </a:lnTo>
                  <a:cubicBezTo>
                    <a:pt x="1491593" y="1590639"/>
                    <a:pt x="1493641" y="1588420"/>
                    <a:pt x="1495689" y="1586116"/>
                  </a:cubicBezTo>
                  <a:cubicBezTo>
                    <a:pt x="1495689" y="1586116"/>
                    <a:pt x="1495518" y="1585860"/>
                    <a:pt x="1495432" y="1585945"/>
                  </a:cubicBezTo>
                  <a:cubicBezTo>
                    <a:pt x="1492020" y="1589188"/>
                    <a:pt x="1488522" y="1592346"/>
                    <a:pt x="1485024" y="1595504"/>
                  </a:cubicBezTo>
                  <a:cubicBezTo>
                    <a:pt x="1482037" y="1594480"/>
                    <a:pt x="1479137" y="1593627"/>
                    <a:pt x="1476066" y="1592944"/>
                  </a:cubicBezTo>
                  <a:cubicBezTo>
                    <a:pt x="1476833" y="1592175"/>
                    <a:pt x="1477516" y="1591407"/>
                    <a:pt x="1478283" y="1590639"/>
                  </a:cubicBezTo>
                  <a:cubicBezTo>
                    <a:pt x="1478283" y="1590639"/>
                    <a:pt x="1478113" y="1590383"/>
                    <a:pt x="1478113" y="1590383"/>
                  </a:cubicBezTo>
                  <a:cubicBezTo>
                    <a:pt x="1477175" y="1591151"/>
                    <a:pt x="1476151" y="1591920"/>
                    <a:pt x="1475212" y="1592687"/>
                  </a:cubicBezTo>
                  <a:cubicBezTo>
                    <a:pt x="1470520" y="1591749"/>
                    <a:pt x="1465827" y="1591237"/>
                    <a:pt x="1461220" y="1591151"/>
                  </a:cubicBezTo>
                  <a:lnTo>
                    <a:pt x="1469496" y="1582019"/>
                  </a:lnTo>
                  <a:cubicBezTo>
                    <a:pt x="1469496" y="1582019"/>
                    <a:pt x="1469325" y="1581763"/>
                    <a:pt x="1469325" y="1581848"/>
                  </a:cubicBezTo>
                  <a:lnTo>
                    <a:pt x="1459002" y="1591237"/>
                  </a:lnTo>
                  <a:cubicBezTo>
                    <a:pt x="1452347" y="1591322"/>
                    <a:pt x="1445693" y="1592346"/>
                    <a:pt x="1439379" y="1594139"/>
                  </a:cubicBezTo>
                  <a:cubicBezTo>
                    <a:pt x="1440659" y="1592005"/>
                    <a:pt x="1441853" y="1589956"/>
                    <a:pt x="1443133" y="1587822"/>
                  </a:cubicBezTo>
                  <a:cubicBezTo>
                    <a:pt x="1443133" y="1587822"/>
                    <a:pt x="1442877" y="1587567"/>
                    <a:pt x="1442877" y="1587652"/>
                  </a:cubicBezTo>
                  <a:cubicBezTo>
                    <a:pt x="1441085" y="1590042"/>
                    <a:pt x="1439209" y="1592432"/>
                    <a:pt x="1437417" y="1594736"/>
                  </a:cubicBezTo>
                  <a:cubicBezTo>
                    <a:pt x="1415746" y="1601564"/>
                    <a:pt x="1397232" y="1617780"/>
                    <a:pt x="1389127" y="1640227"/>
                  </a:cubicBezTo>
                  <a:cubicBezTo>
                    <a:pt x="1387165" y="1645604"/>
                    <a:pt x="1385885" y="1651237"/>
                    <a:pt x="1385117" y="1656784"/>
                  </a:cubicBezTo>
                  <a:cubicBezTo>
                    <a:pt x="1384179" y="1657894"/>
                    <a:pt x="1383240" y="1658918"/>
                    <a:pt x="1382302" y="1660027"/>
                  </a:cubicBezTo>
                  <a:lnTo>
                    <a:pt x="1379657" y="1663014"/>
                  </a:lnTo>
                  <a:lnTo>
                    <a:pt x="1380681" y="1664124"/>
                  </a:lnTo>
                  <a:lnTo>
                    <a:pt x="1380681" y="1664124"/>
                  </a:lnTo>
                  <a:cubicBezTo>
                    <a:pt x="1380681" y="1664124"/>
                    <a:pt x="1380681" y="1664124"/>
                    <a:pt x="1380681" y="1664124"/>
                  </a:cubicBezTo>
                  <a:lnTo>
                    <a:pt x="1383752" y="1661393"/>
                  </a:lnTo>
                  <a:cubicBezTo>
                    <a:pt x="1383752" y="1661393"/>
                    <a:pt x="1384350" y="1660881"/>
                    <a:pt x="1384605" y="1660625"/>
                  </a:cubicBezTo>
                  <a:cubicBezTo>
                    <a:pt x="1384179" y="1665917"/>
                    <a:pt x="1384264" y="1671294"/>
                    <a:pt x="1384862" y="1676500"/>
                  </a:cubicBezTo>
                  <a:cubicBezTo>
                    <a:pt x="1377097" y="1680340"/>
                    <a:pt x="1369419" y="1684181"/>
                    <a:pt x="1361570" y="1687851"/>
                  </a:cubicBezTo>
                  <a:cubicBezTo>
                    <a:pt x="1359778" y="1688704"/>
                    <a:pt x="1357986" y="1689473"/>
                    <a:pt x="1356195" y="1690326"/>
                  </a:cubicBezTo>
                  <a:cubicBezTo>
                    <a:pt x="1355085" y="1686315"/>
                    <a:pt x="1354232" y="1682133"/>
                    <a:pt x="1353635" y="1678036"/>
                  </a:cubicBezTo>
                  <a:cubicBezTo>
                    <a:pt x="1358925" y="1675988"/>
                    <a:pt x="1364300" y="1673939"/>
                    <a:pt x="1369589" y="1671806"/>
                  </a:cubicBezTo>
                  <a:cubicBezTo>
                    <a:pt x="1369675" y="1671806"/>
                    <a:pt x="1369589" y="1671464"/>
                    <a:pt x="1369504" y="1671549"/>
                  </a:cubicBezTo>
                  <a:cubicBezTo>
                    <a:pt x="1364214" y="1673342"/>
                    <a:pt x="1358839" y="1675049"/>
                    <a:pt x="1353465" y="1676841"/>
                  </a:cubicBezTo>
                  <a:cubicBezTo>
                    <a:pt x="1351417" y="1660966"/>
                    <a:pt x="1353038" y="1644409"/>
                    <a:pt x="1359096" y="1628278"/>
                  </a:cubicBezTo>
                  <a:cubicBezTo>
                    <a:pt x="1377097" y="1580653"/>
                    <a:pt x="1429056" y="1553769"/>
                    <a:pt x="1478710" y="1565888"/>
                  </a:cubicBezTo>
                  <a:close/>
                  <a:moveTo>
                    <a:pt x="1228987" y="1710469"/>
                  </a:moveTo>
                  <a:lnTo>
                    <a:pt x="1228987" y="1710469"/>
                  </a:lnTo>
                  <a:cubicBezTo>
                    <a:pt x="1228987" y="1710469"/>
                    <a:pt x="1228987" y="1710469"/>
                    <a:pt x="1228987" y="1710469"/>
                  </a:cubicBezTo>
                  <a:lnTo>
                    <a:pt x="1228987" y="1710469"/>
                  </a:lnTo>
                  <a:cubicBezTo>
                    <a:pt x="1234021" y="1709274"/>
                    <a:pt x="1238969" y="1707908"/>
                    <a:pt x="1243917" y="1706628"/>
                  </a:cubicBezTo>
                  <a:cubicBezTo>
                    <a:pt x="1245624" y="1706628"/>
                    <a:pt x="1247330" y="1706628"/>
                    <a:pt x="1248951" y="1706713"/>
                  </a:cubicBezTo>
                  <a:cubicBezTo>
                    <a:pt x="1226086" y="1713370"/>
                    <a:pt x="1203135" y="1719686"/>
                    <a:pt x="1180015" y="1725575"/>
                  </a:cubicBezTo>
                  <a:cubicBezTo>
                    <a:pt x="1167814" y="1724636"/>
                    <a:pt x="1155614" y="1723783"/>
                    <a:pt x="1143499" y="1722844"/>
                  </a:cubicBezTo>
                  <a:lnTo>
                    <a:pt x="1147594" y="1722417"/>
                  </a:lnTo>
                  <a:cubicBezTo>
                    <a:pt x="1161159" y="1721052"/>
                    <a:pt x="1174811" y="1719345"/>
                    <a:pt x="1188376" y="1717467"/>
                  </a:cubicBezTo>
                  <a:cubicBezTo>
                    <a:pt x="1201941" y="1715504"/>
                    <a:pt x="1215421" y="1713199"/>
                    <a:pt x="1228901" y="1710469"/>
                  </a:cubicBezTo>
                  <a:lnTo>
                    <a:pt x="1228901" y="1710469"/>
                  </a:lnTo>
                  <a:close/>
                  <a:moveTo>
                    <a:pt x="1232655" y="1736414"/>
                  </a:moveTo>
                  <a:cubicBezTo>
                    <a:pt x="1238030" y="1736841"/>
                    <a:pt x="1243320" y="1737182"/>
                    <a:pt x="1248695" y="1737524"/>
                  </a:cubicBezTo>
                  <a:cubicBezTo>
                    <a:pt x="1243405" y="1739828"/>
                    <a:pt x="1238116" y="1742047"/>
                    <a:pt x="1232826" y="1744266"/>
                  </a:cubicBezTo>
                  <a:cubicBezTo>
                    <a:pt x="1223697" y="1743754"/>
                    <a:pt x="1214654" y="1743328"/>
                    <a:pt x="1205525" y="1742816"/>
                  </a:cubicBezTo>
                  <a:cubicBezTo>
                    <a:pt x="1214568" y="1740767"/>
                    <a:pt x="1223612" y="1738634"/>
                    <a:pt x="1232655" y="1736414"/>
                  </a:cubicBezTo>
                  <a:close/>
                  <a:moveTo>
                    <a:pt x="1308588" y="1741023"/>
                  </a:moveTo>
                  <a:cubicBezTo>
                    <a:pt x="1314133" y="1741279"/>
                    <a:pt x="1319764" y="1741621"/>
                    <a:pt x="1325310" y="1741877"/>
                  </a:cubicBezTo>
                  <a:lnTo>
                    <a:pt x="1335377" y="1742389"/>
                  </a:lnTo>
                  <a:cubicBezTo>
                    <a:pt x="1331367" y="1745035"/>
                    <a:pt x="1327357" y="1747680"/>
                    <a:pt x="1323262" y="1750326"/>
                  </a:cubicBezTo>
                  <a:cubicBezTo>
                    <a:pt x="1322836" y="1750582"/>
                    <a:pt x="1322409" y="1750924"/>
                    <a:pt x="1321897" y="1751180"/>
                  </a:cubicBezTo>
                  <a:cubicBezTo>
                    <a:pt x="1312000" y="1750326"/>
                    <a:pt x="1302189" y="1749472"/>
                    <a:pt x="1292292" y="1748619"/>
                  </a:cubicBezTo>
                  <a:cubicBezTo>
                    <a:pt x="1297752" y="1746144"/>
                    <a:pt x="1303127" y="1743669"/>
                    <a:pt x="1308588" y="1741108"/>
                  </a:cubicBezTo>
                  <a:close/>
                  <a:moveTo>
                    <a:pt x="1316010" y="1754849"/>
                  </a:moveTo>
                  <a:cubicBezTo>
                    <a:pt x="1307137" y="1760483"/>
                    <a:pt x="1298179" y="1766030"/>
                    <a:pt x="1289135" y="1771407"/>
                  </a:cubicBezTo>
                  <a:lnTo>
                    <a:pt x="1286576" y="1772943"/>
                  </a:lnTo>
                  <a:cubicBezTo>
                    <a:pt x="1273693" y="1772261"/>
                    <a:pt x="1260725" y="1771663"/>
                    <a:pt x="1247842" y="1771066"/>
                  </a:cubicBezTo>
                  <a:cubicBezTo>
                    <a:pt x="1246306" y="1770468"/>
                    <a:pt x="1244685" y="1769871"/>
                    <a:pt x="1243149" y="1769359"/>
                  </a:cubicBezTo>
                  <a:cubicBezTo>
                    <a:pt x="1247927" y="1767481"/>
                    <a:pt x="1252620" y="1765518"/>
                    <a:pt x="1257398" y="1763555"/>
                  </a:cubicBezTo>
                  <a:cubicBezTo>
                    <a:pt x="1265247" y="1760312"/>
                    <a:pt x="1273010" y="1756983"/>
                    <a:pt x="1280774" y="1753655"/>
                  </a:cubicBezTo>
                  <a:cubicBezTo>
                    <a:pt x="1292548" y="1754167"/>
                    <a:pt x="1304322" y="1754508"/>
                    <a:pt x="1316096" y="1754849"/>
                  </a:cubicBezTo>
                  <a:close/>
                  <a:moveTo>
                    <a:pt x="1362081" y="1783356"/>
                  </a:moveTo>
                  <a:cubicBezTo>
                    <a:pt x="1361570" y="1783697"/>
                    <a:pt x="1361143" y="1784039"/>
                    <a:pt x="1360631" y="1784380"/>
                  </a:cubicBezTo>
                  <a:cubicBezTo>
                    <a:pt x="1360546" y="1784380"/>
                    <a:pt x="1360460" y="1784551"/>
                    <a:pt x="1360290" y="1784551"/>
                  </a:cubicBezTo>
                  <a:cubicBezTo>
                    <a:pt x="1346724" y="1783527"/>
                    <a:pt x="1333074" y="1782588"/>
                    <a:pt x="1319508" y="1781564"/>
                  </a:cubicBezTo>
                  <a:cubicBezTo>
                    <a:pt x="1333671" y="1782161"/>
                    <a:pt x="1347919" y="1782759"/>
                    <a:pt x="1362081" y="1783356"/>
                  </a:cubicBezTo>
                  <a:close/>
                  <a:moveTo>
                    <a:pt x="1378377" y="1792744"/>
                  </a:moveTo>
                  <a:lnTo>
                    <a:pt x="1365665" y="1801450"/>
                  </a:lnTo>
                  <a:lnTo>
                    <a:pt x="1367798" y="1792062"/>
                  </a:lnTo>
                  <a:cubicBezTo>
                    <a:pt x="1371296" y="1792318"/>
                    <a:pt x="1374879" y="1792488"/>
                    <a:pt x="1378377" y="1792744"/>
                  </a:cubicBezTo>
                  <a:close/>
                  <a:moveTo>
                    <a:pt x="1380254" y="1793939"/>
                  </a:moveTo>
                  <a:cubicBezTo>
                    <a:pt x="1380766" y="1793598"/>
                    <a:pt x="1381363" y="1793256"/>
                    <a:pt x="1381875" y="1792915"/>
                  </a:cubicBezTo>
                  <a:cubicBezTo>
                    <a:pt x="1387847" y="1793342"/>
                    <a:pt x="1393905" y="1793683"/>
                    <a:pt x="1399877" y="1794025"/>
                  </a:cubicBezTo>
                  <a:cubicBezTo>
                    <a:pt x="1397318" y="1795732"/>
                    <a:pt x="1394758" y="1797438"/>
                    <a:pt x="1392113" y="1799145"/>
                  </a:cubicBezTo>
                  <a:cubicBezTo>
                    <a:pt x="1392028" y="1799145"/>
                    <a:pt x="1392113" y="1799487"/>
                    <a:pt x="1392284" y="1799402"/>
                  </a:cubicBezTo>
                  <a:cubicBezTo>
                    <a:pt x="1395355" y="1797695"/>
                    <a:pt x="1398512" y="1795902"/>
                    <a:pt x="1401583" y="1794110"/>
                  </a:cubicBezTo>
                  <a:cubicBezTo>
                    <a:pt x="1412078" y="1794708"/>
                    <a:pt x="1422572" y="1795220"/>
                    <a:pt x="1433065" y="1795646"/>
                  </a:cubicBezTo>
                  <a:cubicBezTo>
                    <a:pt x="1431274" y="1796926"/>
                    <a:pt x="1429568" y="1798207"/>
                    <a:pt x="1427776" y="1799402"/>
                  </a:cubicBezTo>
                  <a:cubicBezTo>
                    <a:pt x="1425387" y="1801023"/>
                    <a:pt x="1422913" y="1802474"/>
                    <a:pt x="1420353" y="1803839"/>
                  </a:cubicBezTo>
                  <a:cubicBezTo>
                    <a:pt x="1420268" y="1803839"/>
                    <a:pt x="1420182" y="1803839"/>
                    <a:pt x="1420098" y="1803839"/>
                  </a:cubicBezTo>
                  <a:cubicBezTo>
                    <a:pt x="1420098" y="1803839"/>
                    <a:pt x="1420098" y="1803839"/>
                    <a:pt x="1420098" y="1803839"/>
                  </a:cubicBezTo>
                  <a:cubicBezTo>
                    <a:pt x="1420098" y="1803839"/>
                    <a:pt x="1419927" y="1803839"/>
                    <a:pt x="1419841" y="1803839"/>
                  </a:cubicBezTo>
                  <a:cubicBezTo>
                    <a:pt x="1419841" y="1803839"/>
                    <a:pt x="1419671" y="1803839"/>
                    <a:pt x="1419586" y="1803839"/>
                  </a:cubicBezTo>
                  <a:cubicBezTo>
                    <a:pt x="1419586" y="1803839"/>
                    <a:pt x="1419586" y="1803839"/>
                    <a:pt x="1419586" y="1803839"/>
                  </a:cubicBezTo>
                  <a:cubicBezTo>
                    <a:pt x="1401840" y="1803242"/>
                    <a:pt x="1384093" y="1802730"/>
                    <a:pt x="1366347" y="1802389"/>
                  </a:cubicBezTo>
                  <a:lnTo>
                    <a:pt x="1380254" y="1794110"/>
                  </a:lnTo>
                  <a:close/>
                  <a:moveTo>
                    <a:pt x="1418903" y="1810668"/>
                  </a:moveTo>
                  <a:cubicBezTo>
                    <a:pt x="1395526" y="1809985"/>
                    <a:pt x="1372064" y="1809387"/>
                    <a:pt x="1348687" y="1808704"/>
                  </a:cubicBezTo>
                  <a:lnTo>
                    <a:pt x="1340582" y="1808449"/>
                  </a:lnTo>
                  <a:cubicBezTo>
                    <a:pt x="1336742" y="1806827"/>
                    <a:pt x="1332903" y="1805205"/>
                    <a:pt x="1329064" y="1803498"/>
                  </a:cubicBezTo>
                  <a:cubicBezTo>
                    <a:pt x="1359010" y="1805973"/>
                    <a:pt x="1388957" y="1808534"/>
                    <a:pt x="1418903" y="1810582"/>
                  </a:cubicBezTo>
                  <a:close/>
                  <a:moveTo>
                    <a:pt x="1446034" y="1811521"/>
                  </a:moveTo>
                  <a:cubicBezTo>
                    <a:pt x="1446034" y="1811521"/>
                    <a:pt x="1446034" y="1811521"/>
                    <a:pt x="1446034" y="1811521"/>
                  </a:cubicBezTo>
                  <a:cubicBezTo>
                    <a:pt x="1441341" y="1811350"/>
                    <a:pt x="1436564" y="1811180"/>
                    <a:pt x="1431871" y="1811009"/>
                  </a:cubicBezTo>
                  <a:cubicBezTo>
                    <a:pt x="1436649" y="1811180"/>
                    <a:pt x="1441427" y="1811265"/>
                    <a:pt x="1446119" y="1811436"/>
                  </a:cubicBezTo>
                  <a:close/>
                  <a:moveTo>
                    <a:pt x="1448167" y="1811521"/>
                  </a:moveTo>
                  <a:cubicBezTo>
                    <a:pt x="1453968" y="1811692"/>
                    <a:pt x="1459770" y="1811862"/>
                    <a:pt x="1465486" y="1811948"/>
                  </a:cubicBezTo>
                  <a:cubicBezTo>
                    <a:pt x="1465145" y="1812204"/>
                    <a:pt x="1464718" y="1812545"/>
                    <a:pt x="1464377" y="1812801"/>
                  </a:cubicBezTo>
                  <a:cubicBezTo>
                    <a:pt x="1459087" y="1812374"/>
                    <a:pt x="1453797" y="1812033"/>
                    <a:pt x="1448508" y="1811606"/>
                  </a:cubicBezTo>
                  <a:cubicBezTo>
                    <a:pt x="1448508" y="1811606"/>
                    <a:pt x="1448508" y="1811606"/>
                    <a:pt x="1448508" y="1811606"/>
                  </a:cubicBezTo>
                  <a:cubicBezTo>
                    <a:pt x="1448508" y="1811606"/>
                    <a:pt x="1448338" y="1811606"/>
                    <a:pt x="1448252" y="1811606"/>
                  </a:cubicBezTo>
                  <a:cubicBezTo>
                    <a:pt x="1448252" y="1811606"/>
                    <a:pt x="1448081" y="1811606"/>
                    <a:pt x="1447996" y="1811606"/>
                  </a:cubicBezTo>
                  <a:cubicBezTo>
                    <a:pt x="1447996" y="1811606"/>
                    <a:pt x="1447996" y="1811606"/>
                    <a:pt x="1448081" y="1811606"/>
                  </a:cubicBezTo>
                  <a:close/>
                  <a:moveTo>
                    <a:pt x="1468387" y="1812374"/>
                  </a:moveTo>
                  <a:cubicBezTo>
                    <a:pt x="1468387" y="1812374"/>
                    <a:pt x="1468728" y="1812118"/>
                    <a:pt x="1468899" y="1812033"/>
                  </a:cubicBezTo>
                  <a:cubicBezTo>
                    <a:pt x="1477687" y="1812204"/>
                    <a:pt x="1486474" y="1812460"/>
                    <a:pt x="1495347" y="1812631"/>
                  </a:cubicBezTo>
                  <a:cubicBezTo>
                    <a:pt x="1494494" y="1813399"/>
                    <a:pt x="1493556" y="1814167"/>
                    <a:pt x="1492702" y="1814935"/>
                  </a:cubicBezTo>
                  <a:cubicBezTo>
                    <a:pt x="1484341" y="1814252"/>
                    <a:pt x="1475895" y="1813569"/>
                    <a:pt x="1467534" y="1812972"/>
                  </a:cubicBezTo>
                  <a:cubicBezTo>
                    <a:pt x="1467875" y="1812716"/>
                    <a:pt x="1468216" y="1812545"/>
                    <a:pt x="1468472" y="1812289"/>
                  </a:cubicBezTo>
                  <a:close/>
                  <a:moveTo>
                    <a:pt x="1486986" y="1819885"/>
                  </a:moveTo>
                  <a:cubicBezTo>
                    <a:pt x="1486474" y="1820397"/>
                    <a:pt x="1485877" y="1820824"/>
                    <a:pt x="1485365" y="1821336"/>
                  </a:cubicBezTo>
                  <a:cubicBezTo>
                    <a:pt x="1482891" y="1823470"/>
                    <a:pt x="1480416" y="1825518"/>
                    <a:pt x="1477942" y="1827567"/>
                  </a:cubicBezTo>
                  <a:cubicBezTo>
                    <a:pt x="1476066" y="1827396"/>
                    <a:pt x="1474188" y="1827225"/>
                    <a:pt x="1472312" y="1827054"/>
                  </a:cubicBezTo>
                  <a:cubicBezTo>
                    <a:pt x="1472312" y="1827054"/>
                    <a:pt x="1472312" y="1827054"/>
                    <a:pt x="1472312" y="1827054"/>
                  </a:cubicBezTo>
                  <a:cubicBezTo>
                    <a:pt x="1472226" y="1827054"/>
                    <a:pt x="1472141" y="1827054"/>
                    <a:pt x="1472055" y="1827054"/>
                  </a:cubicBezTo>
                  <a:cubicBezTo>
                    <a:pt x="1471970" y="1827054"/>
                    <a:pt x="1471885" y="1827054"/>
                    <a:pt x="1471800" y="1827054"/>
                  </a:cubicBezTo>
                  <a:lnTo>
                    <a:pt x="1471800" y="1827054"/>
                  </a:lnTo>
                  <a:cubicBezTo>
                    <a:pt x="1464121" y="1826628"/>
                    <a:pt x="1456357" y="1826201"/>
                    <a:pt x="1448679" y="1825859"/>
                  </a:cubicBezTo>
                  <a:cubicBezTo>
                    <a:pt x="1452006" y="1823640"/>
                    <a:pt x="1455419" y="1821336"/>
                    <a:pt x="1458746" y="1819032"/>
                  </a:cubicBezTo>
                  <a:cubicBezTo>
                    <a:pt x="1468216" y="1819373"/>
                    <a:pt x="1477601" y="1819629"/>
                    <a:pt x="1487071" y="1819970"/>
                  </a:cubicBezTo>
                  <a:close/>
                  <a:moveTo>
                    <a:pt x="1488607" y="1845575"/>
                  </a:moveTo>
                  <a:cubicBezTo>
                    <a:pt x="1487157" y="1846941"/>
                    <a:pt x="1485707" y="1848392"/>
                    <a:pt x="1484170" y="1849757"/>
                  </a:cubicBezTo>
                  <a:cubicBezTo>
                    <a:pt x="1484086" y="1849757"/>
                    <a:pt x="1484256" y="1850099"/>
                    <a:pt x="1484341" y="1850013"/>
                  </a:cubicBezTo>
                  <a:cubicBezTo>
                    <a:pt x="1486048" y="1848562"/>
                    <a:pt x="1487754" y="1847111"/>
                    <a:pt x="1489460" y="1845660"/>
                  </a:cubicBezTo>
                  <a:cubicBezTo>
                    <a:pt x="1490996" y="1845831"/>
                    <a:pt x="1492532" y="1845917"/>
                    <a:pt x="1494067" y="1846087"/>
                  </a:cubicBezTo>
                  <a:cubicBezTo>
                    <a:pt x="1494067" y="1846087"/>
                    <a:pt x="1494067" y="1846087"/>
                    <a:pt x="1494067" y="1846087"/>
                  </a:cubicBezTo>
                  <a:cubicBezTo>
                    <a:pt x="1494067" y="1846087"/>
                    <a:pt x="1494067" y="1846087"/>
                    <a:pt x="1494067" y="1846087"/>
                  </a:cubicBezTo>
                  <a:cubicBezTo>
                    <a:pt x="1494067" y="1846087"/>
                    <a:pt x="1494067" y="1846087"/>
                    <a:pt x="1494067" y="1846087"/>
                  </a:cubicBezTo>
                  <a:lnTo>
                    <a:pt x="1494067" y="1846087"/>
                  </a:lnTo>
                  <a:cubicBezTo>
                    <a:pt x="1504647" y="1846684"/>
                    <a:pt x="1515226" y="1847197"/>
                    <a:pt x="1525805" y="1847709"/>
                  </a:cubicBezTo>
                  <a:cubicBezTo>
                    <a:pt x="1523502" y="1849074"/>
                    <a:pt x="1520942" y="1850269"/>
                    <a:pt x="1518297" y="1850952"/>
                  </a:cubicBezTo>
                  <a:cubicBezTo>
                    <a:pt x="1518212" y="1850952"/>
                    <a:pt x="1518297" y="1851294"/>
                    <a:pt x="1518297" y="1851208"/>
                  </a:cubicBezTo>
                  <a:cubicBezTo>
                    <a:pt x="1521539" y="1850611"/>
                    <a:pt x="1524611" y="1849416"/>
                    <a:pt x="1527512" y="1847794"/>
                  </a:cubicBezTo>
                  <a:cubicBezTo>
                    <a:pt x="1546708" y="1848733"/>
                    <a:pt x="1565904" y="1849501"/>
                    <a:pt x="1585015" y="1850354"/>
                  </a:cubicBezTo>
                  <a:cubicBezTo>
                    <a:pt x="1581773" y="1854366"/>
                    <a:pt x="1578446" y="1858292"/>
                    <a:pt x="1575119" y="1862218"/>
                  </a:cubicBezTo>
                  <a:cubicBezTo>
                    <a:pt x="1568208" y="1861279"/>
                    <a:pt x="1561298" y="1860341"/>
                    <a:pt x="1554301" y="1859487"/>
                  </a:cubicBezTo>
                  <a:cubicBezTo>
                    <a:pt x="1555154" y="1857780"/>
                    <a:pt x="1555922" y="1856073"/>
                    <a:pt x="1556861" y="1854366"/>
                  </a:cubicBezTo>
                  <a:cubicBezTo>
                    <a:pt x="1556861" y="1854195"/>
                    <a:pt x="1556690" y="1854110"/>
                    <a:pt x="1556605" y="1854195"/>
                  </a:cubicBezTo>
                  <a:cubicBezTo>
                    <a:pt x="1555581" y="1855902"/>
                    <a:pt x="1554643" y="1857609"/>
                    <a:pt x="1553704" y="1859401"/>
                  </a:cubicBezTo>
                  <a:cubicBezTo>
                    <a:pt x="1538944" y="1857609"/>
                    <a:pt x="1524184" y="1855988"/>
                    <a:pt x="1509339" y="1854707"/>
                  </a:cubicBezTo>
                  <a:lnTo>
                    <a:pt x="1509339" y="1854707"/>
                  </a:lnTo>
                  <a:cubicBezTo>
                    <a:pt x="1509339" y="1854707"/>
                    <a:pt x="1509083" y="1854707"/>
                    <a:pt x="1509083" y="1854707"/>
                  </a:cubicBezTo>
                  <a:lnTo>
                    <a:pt x="1508827" y="1854707"/>
                  </a:lnTo>
                  <a:cubicBezTo>
                    <a:pt x="1508827" y="1854707"/>
                    <a:pt x="1508827" y="1854707"/>
                    <a:pt x="1508827" y="1854707"/>
                  </a:cubicBezTo>
                  <a:cubicBezTo>
                    <a:pt x="1492276" y="1853854"/>
                    <a:pt x="1475724" y="1853342"/>
                    <a:pt x="1459173" y="1853086"/>
                  </a:cubicBezTo>
                  <a:cubicBezTo>
                    <a:pt x="1454054" y="1853086"/>
                    <a:pt x="1448934" y="1853000"/>
                    <a:pt x="1443816" y="1853000"/>
                  </a:cubicBezTo>
                  <a:cubicBezTo>
                    <a:pt x="1443218" y="1852744"/>
                    <a:pt x="1442706" y="1852488"/>
                    <a:pt x="1442109" y="1852318"/>
                  </a:cubicBezTo>
                  <a:cubicBezTo>
                    <a:pt x="1431274" y="1847794"/>
                    <a:pt x="1420524" y="1843185"/>
                    <a:pt x="1409774" y="1838576"/>
                  </a:cubicBezTo>
                  <a:cubicBezTo>
                    <a:pt x="1435881" y="1841052"/>
                    <a:pt x="1462074" y="1843527"/>
                    <a:pt x="1488181" y="1845746"/>
                  </a:cubicBezTo>
                  <a:close/>
                  <a:moveTo>
                    <a:pt x="1552510" y="1864352"/>
                  </a:moveTo>
                  <a:cubicBezTo>
                    <a:pt x="1559165" y="1864864"/>
                    <a:pt x="1565734" y="1865376"/>
                    <a:pt x="1572389" y="1865888"/>
                  </a:cubicBezTo>
                  <a:cubicBezTo>
                    <a:pt x="1570597" y="1868022"/>
                    <a:pt x="1568805" y="1870155"/>
                    <a:pt x="1567014" y="1872289"/>
                  </a:cubicBezTo>
                  <a:cubicBezTo>
                    <a:pt x="1561383" y="1871692"/>
                    <a:pt x="1555752" y="1871179"/>
                    <a:pt x="1550121" y="1870582"/>
                  </a:cubicBezTo>
                  <a:cubicBezTo>
                    <a:pt x="1550889" y="1868534"/>
                    <a:pt x="1551657" y="1866400"/>
                    <a:pt x="1552510" y="1864352"/>
                  </a:cubicBezTo>
                  <a:close/>
                  <a:moveTo>
                    <a:pt x="1564198" y="1875447"/>
                  </a:moveTo>
                  <a:cubicBezTo>
                    <a:pt x="1561724" y="1878349"/>
                    <a:pt x="1559165" y="1881250"/>
                    <a:pt x="1556605" y="1884153"/>
                  </a:cubicBezTo>
                  <a:lnTo>
                    <a:pt x="1553363" y="1887908"/>
                  </a:lnTo>
                  <a:cubicBezTo>
                    <a:pt x="1552083" y="1887652"/>
                    <a:pt x="1550718" y="1887396"/>
                    <a:pt x="1549438" y="1887140"/>
                  </a:cubicBezTo>
                  <a:lnTo>
                    <a:pt x="1549438" y="1887140"/>
                  </a:lnTo>
                  <a:cubicBezTo>
                    <a:pt x="1549438" y="1887140"/>
                    <a:pt x="1549267" y="1887140"/>
                    <a:pt x="1549267" y="1887140"/>
                  </a:cubicBezTo>
                  <a:lnTo>
                    <a:pt x="1549097" y="1887140"/>
                  </a:lnTo>
                  <a:cubicBezTo>
                    <a:pt x="1549097" y="1887140"/>
                    <a:pt x="1549097" y="1887140"/>
                    <a:pt x="1549097" y="1887140"/>
                  </a:cubicBezTo>
                  <a:cubicBezTo>
                    <a:pt x="1547988" y="1886969"/>
                    <a:pt x="1546793" y="1886798"/>
                    <a:pt x="1545684" y="1886627"/>
                  </a:cubicBezTo>
                  <a:cubicBezTo>
                    <a:pt x="1546452" y="1882702"/>
                    <a:pt x="1547476" y="1878861"/>
                    <a:pt x="1548670" y="1875020"/>
                  </a:cubicBezTo>
                  <a:cubicBezTo>
                    <a:pt x="1553875" y="1875191"/>
                    <a:pt x="1559079" y="1875361"/>
                    <a:pt x="1564283" y="1875532"/>
                  </a:cubicBezTo>
                  <a:close/>
                  <a:moveTo>
                    <a:pt x="1613853" y="1902844"/>
                  </a:moveTo>
                  <a:cubicBezTo>
                    <a:pt x="1617009" y="1903271"/>
                    <a:pt x="1620166" y="1903612"/>
                    <a:pt x="1623323" y="1904039"/>
                  </a:cubicBezTo>
                  <a:lnTo>
                    <a:pt x="1624347" y="1904209"/>
                  </a:lnTo>
                  <a:cubicBezTo>
                    <a:pt x="1620678" y="1904039"/>
                    <a:pt x="1616924" y="1903783"/>
                    <a:pt x="1613255" y="1903527"/>
                  </a:cubicBezTo>
                  <a:cubicBezTo>
                    <a:pt x="1613426" y="1903356"/>
                    <a:pt x="1613597" y="1903100"/>
                    <a:pt x="1613767" y="1902929"/>
                  </a:cubicBezTo>
                  <a:close/>
                  <a:moveTo>
                    <a:pt x="1715721" y="1745461"/>
                  </a:moveTo>
                  <a:cubicBezTo>
                    <a:pt x="1713247" y="1749814"/>
                    <a:pt x="1710773" y="1754082"/>
                    <a:pt x="1708214" y="1758349"/>
                  </a:cubicBezTo>
                  <a:cubicBezTo>
                    <a:pt x="1694904" y="1780625"/>
                    <a:pt x="1680656" y="1802218"/>
                    <a:pt x="1666067" y="1823555"/>
                  </a:cubicBezTo>
                  <a:lnTo>
                    <a:pt x="1666067" y="1823555"/>
                  </a:lnTo>
                  <a:cubicBezTo>
                    <a:pt x="1666067" y="1823555"/>
                    <a:pt x="1665981" y="1823726"/>
                    <a:pt x="1665981" y="1823726"/>
                  </a:cubicBezTo>
                  <a:lnTo>
                    <a:pt x="1665981" y="1823897"/>
                  </a:lnTo>
                  <a:cubicBezTo>
                    <a:pt x="1665981" y="1823897"/>
                    <a:pt x="1665897" y="1823897"/>
                    <a:pt x="1665897" y="1823897"/>
                  </a:cubicBezTo>
                  <a:cubicBezTo>
                    <a:pt x="1655914" y="1839857"/>
                    <a:pt x="1645676" y="1855817"/>
                    <a:pt x="1635012" y="1871436"/>
                  </a:cubicBezTo>
                  <a:cubicBezTo>
                    <a:pt x="1627162" y="1870070"/>
                    <a:pt x="1619313" y="1868790"/>
                    <a:pt x="1611379" y="1867510"/>
                  </a:cubicBezTo>
                  <a:cubicBezTo>
                    <a:pt x="1616071" y="1862389"/>
                    <a:pt x="1620678" y="1857268"/>
                    <a:pt x="1625200" y="1852061"/>
                  </a:cubicBezTo>
                  <a:lnTo>
                    <a:pt x="1641837" y="1852830"/>
                  </a:lnTo>
                  <a:cubicBezTo>
                    <a:pt x="1641837" y="1852830"/>
                    <a:pt x="1642007" y="1852574"/>
                    <a:pt x="1641837" y="1852488"/>
                  </a:cubicBezTo>
                  <a:lnTo>
                    <a:pt x="1626053" y="1851037"/>
                  </a:lnTo>
                  <a:cubicBezTo>
                    <a:pt x="1634670" y="1841052"/>
                    <a:pt x="1643116" y="1830895"/>
                    <a:pt x="1651136" y="1820397"/>
                  </a:cubicBezTo>
                  <a:lnTo>
                    <a:pt x="1651136" y="1820397"/>
                  </a:lnTo>
                  <a:cubicBezTo>
                    <a:pt x="1651136" y="1820397"/>
                    <a:pt x="1651136" y="1820397"/>
                    <a:pt x="1651136" y="1820397"/>
                  </a:cubicBezTo>
                  <a:lnTo>
                    <a:pt x="1651136" y="1820397"/>
                  </a:lnTo>
                  <a:cubicBezTo>
                    <a:pt x="1651136" y="1820397"/>
                    <a:pt x="1651136" y="1820397"/>
                    <a:pt x="1651136" y="1820397"/>
                  </a:cubicBezTo>
                  <a:cubicBezTo>
                    <a:pt x="1666664" y="1798548"/>
                    <a:pt x="1680571" y="1775674"/>
                    <a:pt x="1693454" y="1752289"/>
                  </a:cubicBezTo>
                  <a:cubicBezTo>
                    <a:pt x="1695501" y="1748619"/>
                    <a:pt x="1697549" y="1744949"/>
                    <a:pt x="1699512" y="1741194"/>
                  </a:cubicBezTo>
                  <a:cubicBezTo>
                    <a:pt x="1701644" y="1739231"/>
                    <a:pt x="1703862" y="1737268"/>
                    <a:pt x="1705995" y="1735219"/>
                  </a:cubicBezTo>
                  <a:cubicBezTo>
                    <a:pt x="1708896" y="1734622"/>
                    <a:pt x="1711797" y="1734110"/>
                    <a:pt x="1714698" y="1733512"/>
                  </a:cubicBezTo>
                  <a:lnTo>
                    <a:pt x="1721267" y="1732232"/>
                  </a:lnTo>
                  <a:cubicBezTo>
                    <a:pt x="1719390" y="1736670"/>
                    <a:pt x="1717513" y="1741023"/>
                    <a:pt x="1715551" y="1745461"/>
                  </a:cubicBezTo>
                  <a:close/>
                  <a:moveTo>
                    <a:pt x="1735856" y="1706713"/>
                  </a:moveTo>
                  <a:cubicBezTo>
                    <a:pt x="1737051" y="1705518"/>
                    <a:pt x="1738245" y="1704409"/>
                    <a:pt x="1739440" y="1703214"/>
                  </a:cubicBezTo>
                  <a:cubicBezTo>
                    <a:pt x="1739440" y="1703214"/>
                    <a:pt x="1739355" y="1702958"/>
                    <a:pt x="1739269" y="1702958"/>
                  </a:cubicBezTo>
                  <a:cubicBezTo>
                    <a:pt x="1738757" y="1703385"/>
                    <a:pt x="1738245" y="1703811"/>
                    <a:pt x="1737733" y="1704238"/>
                  </a:cubicBezTo>
                  <a:lnTo>
                    <a:pt x="1747801" y="1690838"/>
                  </a:lnTo>
                  <a:cubicBezTo>
                    <a:pt x="1749934" y="1688022"/>
                    <a:pt x="1752067" y="1685205"/>
                    <a:pt x="1754200" y="1682389"/>
                  </a:cubicBezTo>
                  <a:cubicBezTo>
                    <a:pt x="1752152" y="1688534"/>
                    <a:pt x="1750105" y="1694679"/>
                    <a:pt x="1748142" y="1700824"/>
                  </a:cubicBezTo>
                  <a:cubicBezTo>
                    <a:pt x="1747204" y="1703811"/>
                    <a:pt x="1746265" y="1706798"/>
                    <a:pt x="1745241" y="1709786"/>
                  </a:cubicBezTo>
                  <a:lnTo>
                    <a:pt x="1731847" y="1712005"/>
                  </a:lnTo>
                  <a:lnTo>
                    <a:pt x="1735856" y="1706628"/>
                  </a:lnTo>
                  <a:close/>
                  <a:moveTo>
                    <a:pt x="1751384" y="1681621"/>
                  </a:moveTo>
                  <a:cubicBezTo>
                    <a:pt x="1746094" y="1682815"/>
                    <a:pt x="1740805" y="1684010"/>
                    <a:pt x="1735515" y="1685120"/>
                  </a:cubicBezTo>
                  <a:cubicBezTo>
                    <a:pt x="1732102" y="1685803"/>
                    <a:pt x="1728690" y="1686485"/>
                    <a:pt x="1725277" y="1687083"/>
                  </a:cubicBezTo>
                  <a:lnTo>
                    <a:pt x="1726472" y="1685376"/>
                  </a:lnTo>
                  <a:cubicBezTo>
                    <a:pt x="1729373" y="1681450"/>
                    <a:pt x="1732188" y="1677438"/>
                    <a:pt x="1735089" y="1673513"/>
                  </a:cubicBezTo>
                  <a:cubicBezTo>
                    <a:pt x="1737051" y="1671720"/>
                    <a:pt x="1738928" y="1669928"/>
                    <a:pt x="1740890" y="1668136"/>
                  </a:cubicBezTo>
                  <a:cubicBezTo>
                    <a:pt x="1748825" y="1660796"/>
                    <a:pt x="1756589" y="1653371"/>
                    <a:pt x="1764438" y="1645860"/>
                  </a:cubicBezTo>
                  <a:cubicBezTo>
                    <a:pt x="1764523" y="1645774"/>
                    <a:pt x="1764352" y="1645518"/>
                    <a:pt x="1764267" y="1645604"/>
                  </a:cubicBezTo>
                  <a:cubicBezTo>
                    <a:pt x="1756589" y="1652176"/>
                    <a:pt x="1748825" y="1658747"/>
                    <a:pt x="1741061" y="1665319"/>
                  </a:cubicBezTo>
                  <a:cubicBezTo>
                    <a:pt x="1749422" y="1653712"/>
                    <a:pt x="1757868" y="1642104"/>
                    <a:pt x="1766229" y="1630412"/>
                  </a:cubicBezTo>
                  <a:lnTo>
                    <a:pt x="1767765" y="1629900"/>
                  </a:lnTo>
                  <a:cubicBezTo>
                    <a:pt x="1767765" y="1629900"/>
                    <a:pt x="1767765" y="1629558"/>
                    <a:pt x="1767680" y="1629643"/>
                  </a:cubicBezTo>
                  <a:lnTo>
                    <a:pt x="1766571" y="1629900"/>
                  </a:lnTo>
                  <a:cubicBezTo>
                    <a:pt x="1768704" y="1626912"/>
                    <a:pt x="1770922" y="1623840"/>
                    <a:pt x="1773055" y="1620853"/>
                  </a:cubicBezTo>
                  <a:cubicBezTo>
                    <a:pt x="1771690" y="1625888"/>
                    <a:pt x="1770325" y="1630924"/>
                    <a:pt x="1768874" y="1636045"/>
                  </a:cubicBezTo>
                  <a:cubicBezTo>
                    <a:pt x="1765462" y="1648249"/>
                    <a:pt x="1761622" y="1660284"/>
                    <a:pt x="1757613" y="1672232"/>
                  </a:cubicBezTo>
                  <a:cubicBezTo>
                    <a:pt x="1755564" y="1675390"/>
                    <a:pt x="1753517" y="1678463"/>
                    <a:pt x="1751469" y="1681621"/>
                  </a:cubicBezTo>
                  <a:close/>
                  <a:moveTo>
                    <a:pt x="1782354" y="1576045"/>
                  </a:moveTo>
                  <a:lnTo>
                    <a:pt x="1782354" y="1576045"/>
                  </a:lnTo>
                  <a:cubicBezTo>
                    <a:pt x="1782354" y="1576045"/>
                    <a:pt x="1782184" y="1576215"/>
                    <a:pt x="1782184" y="1576215"/>
                  </a:cubicBezTo>
                  <a:lnTo>
                    <a:pt x="1782013" y="1576386"/>
                  </a:lnTo>
                  <a:lnTo>
                    <a:pt x="1782013" y="1576386"/>
                  </a:lnTo>
                  <a:cubicBezTo>
                    <a:pt x="1776126" y="1585092"/>
                    <a:pt x="1770325" y="1593797"/>
                    <a:pt x="1764523" y="1602588"/>
                  </a:cubicBezTo>
                  <a:cubicBezTo>
                    <a:pt x="1764523" y="1602503"/>
                    <a:pt x="1764523" y="1602417"/>
                    <a:pt x="1764352" y="1602417"/>
                  </a:cubicBezTo>
                  <a:lnTo>
                    <a:pt x="1745753" y="1613257"/>
                  </a:lnTo>
                  <a:cubicBezTo>
                    <a:pt x="1750616" y="1606685"/>
                    <a:pt x="1755394" y="1600113"/>
                    <a:pt x="1760172" y="1593456"/>
                  </a:cubicBezTo>
                  <a:cubicBezTo>
                    <a:pt x="1762475" y="1592687"/>
                    <a:pt x="1764864" y="1591920"/>
                    <a:pt x="1767168" y="1591151"/>
                  </a:cubicBezTo>
                  <a:cubicBezTo>
                    <a:pt x="1767253" y="1591151"/>
                    <a:pt x="1767168" y="1590810"/>
                    <a:pt x="1767168" y="1590895"/>
                  </a:cubicBezTo>
                  <a:cubicBezTo>
                    <a:pt x="1765120" y="1591407"/>
                    <a:pt x="1763072" y="1592005"/>
                    <a:pt x="1760940" y="1592517"/>
                  </a:cubicBezTo>
                  <a:cubicBezTo>
                    <a:pt x="1762646" y="1590127"/>
                    <a:pt x="1764352" y="1587738"/>
                    <a:pt x="1765973" y="1585348"/>
                  </a:cubicBezTo>
                  <a:cubicBezTo>
                    <a:pt x="1769386" y="1583299"/>
                    <a:pt x="1772799" y="1581166"/>
                    <a:pt x="1776212" y="1579117"/>
                  </a:cubicBezTo>
                  <a:cubicBezTo>
                    <a:pt x="1776382" y="1579117"/>
                    <a:pt x="1776212" y="1578776"/>
                    <a:pt x="1776041" y="1578861"/>
                  </a:cubicBezTo>
                  <a:cubicBezTo>
                    <a:pt x="1773055" y="1580483"/>
                    <a:pt x="1770154" y="1582104"/>
                    <a:pt x="1767168" y="1583726"/>
                  </a:cubicBezTo>
                  <a:cubicBezTo>
                    <a:pt x="1770837" y="1578520"/>
                    <a:pt x="1774591" y="1573314"/>
                    <a:pt x="1778174" y="1568022"/>
                  </a:cubicBezTo>
                  <a:lnTo>
                    <a:pt x="1787132" y="1562986"/>
                  </a:lnTo>
                  <a:cubicBezTo>
                    <a:pt x="1787132" y="1562986"/>
                    <a:pt x="1787132" y="1562645"/>
                    <a:pt x="1786962" y="1562730"/>
                  </a:cubicBezTo>
                  <a:lnTo>
                    <a:pt x="1779112" y="1566656"/>
                  </a:lnTo>
                  <a:cubicBezTo>
                    <a:pt x="1779454" y="1566144"/>
                    <a:pt x="1779795" y="1565632"/>
                    <a:pt x="1780136" y="1565120"/>
                  </a:cubicBezTo>
                  <a:lnTo>
                    <a:pt x="1783463" y="1564352"/>
                  </a:lnTo>
                  <a:cubicBezTo>
                    <a:pt x="1783463" y="1564352"/>
                    <a:pt x="1783463" y="1564010"/>
                    <a:pt x="1783463" y="1564096"/>
                  </a:cubicBezTo>
                  <a:lnTo>
                    <a:pt x="1780563" y="1564608"/>
                  </a:lnTo>
                  <a:cubicBezTo>
                    <a:pt x="1783122" y="1560938"/>
                    <a:pt x="1785682" y="1557268"/>
                    <a:pt x="1788156" y="1553513"/>
                  </a:cubicBezTo>
                  <a:lnTo>
                    <a:pt x="1788156" y="1553513"/>
                  </a:lnTo>
                  <a:cubicBezTo>
                    <a:pt x="1788156" y="1553513"/>
                    <a:pt x="1788156" y="1553513"/>
                    <a:pt x="1788156" y="1553513"/>
                  </a:cubicBezTo>
                  <a:lnTo>
                    <a:pt x="1788156" y="1553513"/>
                  </a:lnTo>
                  <a:cubicBezTo>
                    <a:pt x="1788156" y="1553513"/>
                    <a:pt x="1788156" y="1553513"/>
                    <a:pt x="1788156" y="1553513"/>
                  </a:cubicBezTo>
                  <a:cubicBezTo>
                    <a:pt x="1789607" y="1551294"/>
                    <a:pt x="1790971" y="1548989"/>
                    <a:pt x="1792422" y="1546685"/>
                  </a:cubicBezTo>
                  <a:cubicBezTo>
                    <a:pt x="1790374" y="1554622"/>
                    <a:pt x="1788327" y="1562560"/>
                    <a:pt x="1786279" y="1570497"/>
                  </a:cubicBezTo>
                  <a:cubicBezTo>
                    <a:pt x="1784914" y="1572374"/>
                    <a:pt x="1783549" y="1574252"/>
                    <a:pt x="1782184" y="1576130"/>
                  </a:cubicBezTo>
                  <a:close/>
                  <a:moveTo>
                    <a:pt x="1782610" y="1549416"/>
                  </a:moveTo>
                  <a:lnTo>
                    <a:pt x="1782610" y="1549416"/>
                  </a:lnTo>
                  <a:cubicBezTo>
                    <a:pt x="1782610" y="1549416"/>
                    <a:pt x="1782525" y="1549587"/>
                    <a:pt x="1782525" y="1549587"/>
                  </a:cubicBezTo>
                  <a:lnTo>
                    <a:pt x="1782354" y="1549757"/>
                  </a:lnTo>
                  <a:lnTo>
                    <a:pt x="1782354" y="1549757"/>
                  </a:lnTo>
                  <a:cubicBezTo>
                    <a:pt x="1778942" y="1555220"/>
                    <a:pt x="1775529" y="1560596"/>
                    <a:pt x="1772031" y="1566059"/>
                  </a:cubicBezTo>
                  <a:lnTo>
                    <a:pt x="1761451" y="1567937"/>
                  </a:lnTo>
                  <a:cubicBezTo>
                    <a:pt x="1764438" y="1562901"/>
                    <a:pt x="1767424" y="1557866"/>
                    <a:pt x="1770410" y="1552830"/>
                  </a:cubicBezTo>
                  <a:lnTo>
                    <a:pt x="1773908" y="1550696"/>
                  </a:lnTo>
                  <a:cubicBezTo>
                    <a:pt x="1773908" y="1550696"/>
                    <a:pt x="1773908" y="1550355"/>
                    <a:pt x="1773737" y="1550440"/>
                  </a:cubicBezTo>
                  <a:lnTo>
                    <a:pt x="1770922" y="1551977"/>
                  </a:lnTo>
                  <a:cubicBezTo>
                    <a:pt x="1778003" y="1539857"/>
                    <a:pt x="1784999" y="1527566"/>
                    <a:pt x="1791995" y="1515447"/>
                  </a:cubicBezTo>
                  <a:lnTo>
                    <a:pt x="1802916" y="1496670"/>
                  </a:lnTo>
                  <a:cubicBezTo>
                    <a:pt x="1802916" y="1496670"/>
                    <a:pt x="1802745" y="1496415"/>
                    <a:pt x="1802660" y="1496500"/>
                  </a:cubicBezTo>
                  <a:lnTo>
                    <a:pt x="1790289" y="1514252"/>
                  </a:lnTo>
                  <a:cubicBezTo>
                    <a:pt x="1780136" y="1528761"/>
                    <a:pt x="1769813" y="1543271"/>
                    <a:pt x="1759830" y="1557951"/>
                  </a:cubicBezTo>
                  <a:lnTo>
                    <a:pt x="1756930" y="1559487"/>
                  </a:lnTo>
                  <a:cubicBezTo>
                    <a:pt x="1774079" y="1532346"/>
                    <a:pt x="1789691" y="1504181"/>
                    <a:pt x="1804110" y="1475590"/>
                  </a:cubicBezTo>
                  <a:lnTo>
                    <a:pt x="1811277" y="1471578"/>
                  </a:lnTo>
                  <a:cubicBezTo>
                    <a:pt x="1807011" y="1490269"/>
                    <a:pt x="1802233" y="1508790"/>
                    <a:pt x="1797456" y="1527311"/>
                  </a:cubicBezTo>
                  <a:cubicBezTo>
                    <a:pt x="1792507" y="1534651"/>
                    <a:pt x="1787474" y="1541990"/>
                    <a:pt x="1782525" y="1549416"/>
                  </a:cubicBezTo>
                  <a:close/>
                  <a:moveTo>
                    <a:pt x="1804793" y="1474309"/>
                  </a:moveTo>
                  <a:cubicBezTo>
                    <a:pt x="1806158" y="1471663"/>
                    <a:pt x="1807438" y="1469018"/>
                    <a:pt x="1808803" y="1466372"/>
                  </a:cubicBezTo>
                  <a:cubicBezTo>
                    <a:pt x="1811191" y="1461678"/>
                    <a:pt x="1813410" y="1456898"/>
                    <a:pt x="1815714" y="1452204"/>
                  </a:cubicBezTo>
                  <a:cubicBezTo>
                    <a:pt x="1814945" y="1455789"/>
                    <a:pt x="1814178" y="1459373"/>
                    <a:pt x="1813410" y="1462958"/>
                  </a:cubicBezTo>
                  <a:cubicBezTo>
                    <a:pt x="1812813" y="1465689"/>
                    <a:pt x="1812215" y="1468335"/>
                    <a:pt x="1811533" y="1470980"/>
                  </a:cubicBezTo>
                  <a:lnTo>
                    <a:pt x="1804793" y="1474309"/>
                  </a:lnTo>
                  <a:close/>
                  <a:moveTo>
                    <a:pt x="1819468" y="1429331"/>
                  </a:moveTo>
                  <a:cubicBezTo>
                    <a:pt x="1807523" y="1447851"/>
                    <a:pt x="1795408" y="1466286"/>
                    <a:pt x="1783549" y="1484807"/>
                  </a:cubicBezTo>
                  <a:lnTo>
                    <a:pt x="1780904" y="1486087"/>
                  </a:lnTo>
                  <a:cubicBezTo>
                    <a:pt x="1779880" y="1486599"/>
                    <a:pt x="1778771" y="1487111"/>
                    <a:pt x="1777747" y="1487709"/>
                  </a:cubicBezTo>
                  <a:cubicBezTo>
                    <a:pt x="1779198" y="1482844"/>
                    <a:pt x="1780648" y="1477894"/>
                    <a:pt x="1782099" y="1473029"/>
                  </a:cubicBezTo>
                  <a:cubicBezTo>
                    <a:pt x="1784829" y="1468335"/>
                    <a:pt x="1787558" y="1463641"/>
                    <a:pt x="1790203" y="1458947"/>
                  </a:cubicBezTo>
                  <a:cubicBezTo>
                    <a:pt x="1798820" y="1448022"/>
                    <a:pt x="1807352" y="1437097"/>
                    <a:pt x="1815798" y="1426002"/>
                  </a:cubicBezTo>
                  <a:cubicBezTo>
                    <a:pt x="1815798" y="1426002"/>
                    <a:pt x="1815798" y="1426002"/>
                    <a:pt x="1815798" y="1426002"/>
                  </a:cubicBezTo>
                  <a:lnTo>
                    <a:pt x="1815798" y="1425831"/>
                  </a:lnTo>
                  <a:cubicBezTo>
                    <a:pt x="1815798" y="1425831"/>
                    <a:pt x="1815969" y="1425746"/>
                    <a:pt x="1815969" y="1425660"/>
                  </a:cubicBezTo>
                  <a:cubicBezTo>
                    <a:pt x="1815969" y="1425660"/>
                    <a:pt x="1815969" y="1425660"/>
                    <a:pt x="1815969" y="1425660"/>
                  </a:cubicBezTo>
                  <a:cubicBezTo>
                    <a:pt x="1818358" y="1422247"/>
                    <a:pt x="1820662" y="1418833"/>
                    <a:pt x="1822965" y="1415419"/>
                  </a:cubicBezTo>
                  <a:cubicBezTo>
                    <a:pt x="1822197" y="1419345"/>
                    <a:pt x="1821430" y="1423271"/>
                    <a:pt x="1820662" y="1427197"/>
                  </a:cubicBezTo>
                  <a:lnTo>
                    <a:pt x="1819382" y="1429245"/>
                  </a:lnTo>
                  <a:close/>
                  <a:moveTo>
                    <a:pt x="1815202" y="1415419"/>
                  </a:moveTo>
                  <a:cubicBezTo>
                    <a:pt x="1816396" y="1413285"/>
                    <a:pt x="1817590" y="1411237"/>
                    <a:pt x="1818785" y="1409103"/>
                  </a:cubicBezTo>
                  <a:lnTo>
                    <a:pt x="1826890" y="1395106"/>
                  </a:lnTo>
                  <a:cubicBezTo>
                    <a:pt x="1826463" y="1397410"/>
                    <a:pt x="1826037" y="1399715"/>
                    <a:pt x="1825610" y="1401934"/>
                  </a:cubicBezTo>
                  <a:cubicBezTo>
                    <a:pt x="1822112" y="1406457"/>
                    <a:pt x="1818614" y="1410895"/>
                    <a:pt x="1815202" y="1415419"/>
                  </a:cubicBezTo>
                  <a:close/>
                  <a:moveTo>
                    <a:pt x="1830302" y="1354736"/>
                  </a:moveTo>
                  <a:cubicBezTo>
                    <a:pt x="1822965" y="1362076"/>
                    <a:pt x="1815714" y="1369416"/>
                    <a:pt x="1808461" y="1376841"/>
                  </a:cubicBezTo>
                  <a:lnTo>
                    <a:pt x="1808461" y="1376841"/>
                  </a:lnTo>
                  <a:cubicBezTo>
                    <a:pt x="1808461" y="1376841"/>
                    <a:pt x="1808461" y="1376841"/>
                    <a:pt x="1808461" y="1376841"/>
                  </a:cubicBezTo>
                  <a:lnTo>
                    <a:pt x="1808461" y="1376841"/>
                  </a:lnTo>
                  <a:cubicBezTo>
                    <a:pt x="1808461" y="1376841"/>
                    <a:pt x="1808461" y="1376841"/>
                    <a:pt x="1808461" y="1376841"/>
                  </a:cubicBezTo>
                  <a:cubicBezTo>
                    <a:pt x="1807949" y="1377439"/>
                    <a:pt x="1807438" y="1378036"/>
                    <a:pt x="1806926" y="1378634"/>
                  </a:cubicBezTo>
                  <a:cubicBezTo>
                    <a:pt x="1807864" y="1375049"/>
                    <a:pt x="1808803" y="1371464"/>
                    <a:pt x="1809741" y="1367794"/>
                  </a:cubicBezTo>
                  <a:lnTo>
                    <a:pt x="1820406" y="1361393"/>
                  </a:lnTo>
                  <a:cubicBezTo>
                    <a:pt x="1820406" y="1361393"/>
                    <a:pt x="1820406" y="1361052"/>
                    <a:pt x="1820235" y="1361137"/>
                  </a:cubicBezTo>
                  <a:lnTo>
                    <a:pt x="1810082" y="1366599"/>
                  </a:lnTo>
                  <a:cubicBezTo>
                    <a:pt x="1811703" y="1360369"/>
                    <a:pt x="1813324" y="1354053"/>
                    <a:pt x="1814945" y="1347823"/>
                  </a:cubicBezTo>
                  <a:cubicBezTo>
                    <a:pt x="1815714" y="1347140"/>
                    <a:pt x="1816481" y="1346457"/>
                    <a:pt x="1817164" y="1345689"/>
                  </a:cubicBezTo>
                  <a:lnTo>
                    <a:pt x="1817164" y="1345689"/>
                  </a:lnTo>
                  <a:cubicBezTo>
                    <a:pt x="1817164" y="1345689"/>
                    <a:pt x="1817249" y="1345604"/>
                    <a:pt x="1817249" y="1345604"/>
                  </a:cubicBezTo>
                  <a:lnTo>
                    <a:pt x="1817419" y="1345604"/>
                  </a:lnTo>
                  <a:cubicBezTo>
                    <a:pt x="1817419" y="1345604"/>
                    <a:pt x="1817419" y="1345433"/>
                    <a:pt x="1817419" y="1345433"/>
                  </a:cubicBezTo>
                  <a:cubicBezTo>
                    <a:pt x="1819211" y="1343555"/>
                    <a:pt x="1821003" y="1341678"/>
                    <a:pt x="1822795" y="1339800"/>
                  </a:cubicBezTo>
                  <a:lnTo>
                    <a:pt x="1822453" y="1354139"/>
                  </a:lnTo>
                  <a:cubicBezTo>
                    <a:pt x="1822453" y="1354139"/>
                    <a:pt x="1822710" y="1354309"/>
                    <a:pt x="1822795" y="1354139"/>
                  </a:cubicBezTo>
                  <a:lnTo>
                    <a:pt x="1824074" y="1338520"/>
                  </a:lnTo>
                  <a:cubicBezTo>
                    <a:pt x="1829108" y="1333228"/>
                    <a:pt x="1834142" y="1327937"/>
                    <a:pt x="1839176" y="1322645"/>
                  </a:cubicBezTo>
                  <a:cubicBezTo>
                    <a:pt x="1837725" y="1331863"/>
                    <a:pt x="1836275" y="1340995"/>
                    <a:pt x="1834739" y="1350213"/>
                  </a:cubicBezTo>
                  <a:cubicBezTo>
                    <a:pt x="1833289" y="1351663"/>
                    <a:pt x="1831838" y="1353029"/>
                    <a:pt x="1830473" y="1354480"/>
                  </a:cubicBezTo>
                  <a:close/>
                  <a:moveTo>
                    <a:pt x="1826975" y="1304124"/>
                  </a:moveTo>
                  <a:cubicBezTo>
                    <a:pt x="1827658" y="1297041"/>
                    <a:pt x="1828340" y="1289957"/>
                    <a:pt x="1829023" y="1282958"/>
                  </a:cubicBezTo>
                  <a:cubicBezTo>
                    <a:pt x="1835422" y="1276728"/>
                    <a:pt x="1841735" y="1270412"/>
                    <a:pt x="1848049" y="1264096"/>
                  </a:cubicBezTo>
                  <a:cubicBezTo>
                    <a:pt x="1846854" y="1272375"/>
                    <a:pt x="1845575" y="1280653"/>
                    <a:pt x="1844295" y="1288933"/>
                  </a:cubicBezTo>
                  <a:cubicBezTo>
                    <a:pt x="1838493" y="1294053"/>
                    <a:pt x="1832692" y="1299089"/>
                    <a:pt x="1826975" y="1304210"/>
                  </a:cubicBezTo>
                  <a:close/>
                  <a:moveTo>
                    <a:pt x="1829876" y="1274082"/>
                  </a:moveTo>
                  <a:cubicBezTo>
                    <a:pt x="1830559" y="1267169"/>
                    <a:pt x="1831241" y="1260256"/>
                    <a:pt x="1831924" y="1253257"/>
                  </a:cubicBezTo>
                  <a:cubicBezTo>
                    <a:pt x="1838749" y="1246002"/>
                    <a:pt x="1845489" y="1238748"/>
                    <a:pt x="1852229" y="1231493"/>
                  </a:cubicBezTo>
                  <a:cubicBezTo>
                    <a:pt x="1851205" y="1240198"/>
                    <a:pt x="1850096" y="1248819"/>
                    <a:pt x="1848902" y="1257439"/>
                  </a:cubicBezTo>
                  <a:cubicBezTo>
                    <a:pt x="1842503" y="1262901"/>
                    <a:pt x="1836189" y="1268449"/>
                    <a:pt x="1829791" y="1273997"/>
                  </a:cubicBezTo>
                  <a:close/>
                  <a:moveTo>
                    <a:pt x="1834995" y="1215618"/>
                  </a:moveTo>
                  <a:cubicBezTo>
                    <a:pt x="1835507" y="1207937"/>
                    <a:pt x="1835934" y="1200255"/>
                    <a:pt x="1836446" y="1192659"/>
                  </a:cubicBezTo>
                  <a:cubicBezTo>
                    <a:pt x="1843612" y="1185063"/>
                    <a:pt x="1850779" y="1177467"/>
                    <a:pt x="1857945" y="1169871"/>
                  </a:cubicBezTo>
                  <a:cubicBezTo>
                    <a:pt x="1857263" y="1179089"/>
                    <a:pt x="1856495" y="1188392"/>
                    <a:pt x="1855642" y="1197610"/>
                  </a:cubicBezTo>
                  <a:cubicBezTo>
                    <a:pt x="1848731" y="1203584"/>
                    <a:pt x="1841906" y="1209644"/>
                    <a:pt x="1834995" y="1215618"/>
                  </a:cubicBezTo>
                  <a:close/>
                  <a:moveTo>
                    <a:pt x="1836957" y="1184295"/>
                  </a:moveTo>
                  <a:cubicBezTo>
                    <a:pt x="1837213" y="1179772"/>
                    <a:pt x="1837555" y="1175248"/>
                    <a:pt x="1837810" y="1170639"/>
                  </a:cubicBezTo>
                  <a:cubicBezTo>
                    <a:pt x="1838237" y="1169103"/>
                    <a:pt x="1838664" y="1167567"/>
                    <a:pt x="1839090" y="1166031"/>
                  </a:cubicBezTo>
                  <a:cubicBezTo>
                    <a:pt x="1846001" y="1159288"/>
                    <a:pt x="1852826" y="1152546"/>
                    <a:pt x="1859652" y="1145803"/>
                  </a:cubicBezTo>
                  <a:cubicBezTo>
                    <a:pt x="1859225" y="1152034"/>
                    <a:pt x="1858713" y="1158349"/>
                    <a:pt x="1858287" y="1164580"/>
                  </a:cubicBezTo>
                  <a:cubicBezTo>
                    <a:pt x="1851120" y="1171152"/>
                    <a:pt x="1844039" y="1177638"/>
                    <a:pt x="1836957" y="1184210"/>
                  </a:cubicBezTo>
                  <a:close/>
                  <a:moveTo>
                    <a:pt x="1842076" y="1155789"/>
                  </a:moveTo>
                  <a:cubicBezTo>
                    <a:pt x="1844721" y="1146401"/>
                    <a:pt x="1847366" y="1136927"/>
                    <a:pt x="1850011" y="1127539"/>
                  </a:cubicBezTo>
                  <a:cubicBezTo>
                    <a:pt x="1854021" y="1123271"/>
                    <a:pt x="1858031" y="1119089"/>
                    <a:pt x="1862041" y="1114821"/>
                  </a:cubicBezTo>
                  <a:cubicBezTo>
                    <a:pt x="1861443" y="1123271"/>
                    <a:pt x="1860846" y="1131806"/>
                    <a:pt x="1860249" y="1140255"/>
                  </a:cubicBezTo>
                  <a:cubicBezTo>
                    <a:pt x="1854191" y="1145462"/>
                    <a:pt x="1848219" y="1150583"/>
                    <a:pt x="1842162" y="1155789"/>
                  </a:cubicBezTo>
                  <a:close/>
                  <a:moveTo>
                    <a:pt x="1851034" y="1086913"/>
                  </a:moveTo>
                  <a:cubicBezTo>
                    <a:pt x="1852912" y="1081365"/>
                    <a:pt x="1854704" y="1075903"/>
                    <a:pt x="1856580" y="1070355"/>
                  </a:cubicBezTo>
                  <a:cubicBezTo>
                    <a:pt x="1859822" y="1067197"/>
                    <a:pt x="1863065" y="1064039"/>
                    <a:pt x="1866307" y="1060967"/>
                  </a:cubicBezTo>
                  <a:cubicBezTo>
                    <a:pt x="1865965" y="1065490"/>
                    <a:pt x="1865539" y="1070099"/>
                    <a:pt x="1865112" y="1074622"/>
                  </a:cubicBezTo>
                  <a:cubicBezTo>
                    <a:pt x="1860420" y="1078719"/>
                    <a:pt x="1855642" y="1082816"/>
                    <a:pt x="1850950" y="1086913"/>
                  </a:cubicBezTo>
                  <a:close/>
                  <a:moveTo>
                    <a:pt x="1859566" y="1061308"/>
                  </a:moveTo>
                  <a:lnTo>
                    <a:pt x="1867928" y="1036472"/>
                  </a:lnTo>
                  <a:cubicBezTo>
                    <a:pt x="1867586" y="1042873"/>
                    <a:pt x="1867160" y="1049189"/>
                    <a:pt x="1866733" y="1055504"/>
                  </a:cubicBezTo>
                  <a:cubicBezTo>
                    <a:pt x="1864344" y="1057467"/>
                    <a:pt x="1861955" y="1059345"/>
                    <a:pt x="1859566" y="1061308"/>
                  </a:cubicBezTo>
                  <a:close/>
                  <a:moveTo>
                    <a:pt x="1862382" y="1031778"/>
                  </a:moveTo>
                  <a:cubicBezTo>
                    <a:pt x="1861443" y="1032716"/>
                    <a:pt x="1860505" y="1033655"/>
                    <a:pt x="1859566" y="1034509"/>
                  </a:cubicBezTo>
                  <a:lnTo>
                    <a:pt x="1868440" y="1007197"/>
                  </a:lnTo>
                  <a:cubicBezTo>
                    <a:pt x="1868610" y="1013342"/>
                    <a:pt x="1868525" y="1019487"/>
                    <a:pt x="1868440" y="1025632"/>
                  </a:cubicBezTo>
                  <a:lnTo>
                    <a:pt x="1862382" y="1031692"/>
                  </a:lnTo>
                  <a:close/>
                  <a:moveTo>
                    <a:pt x="1856751" y="1036472"/>
                  </a:moveTo>
                  <a:cubicBezTo>
                    <a:pt x="1856580" y="1036898"/>
                    <a:pt x="1856410" y="1037325"/>
                    <a:pt x="1856239" y="1037752"/>
                  </a:cubicBezTo>
                  <a:cubicBezTo>
                    <a:pt x="1851546" y="1042275"/>
                    <a:pt x="1846939" y="1046799"/>
                    <a:pt x="1842247" y="1051322"/>
                  </a:cubicBezTo>
                  <a:cubicBezTo>
                    <a:pt x="1845916" y="1041251"/>
                    <a:pt x="1849499" y="1031095"/>
                    <a:pt x="1853167" y="1021024"/>
                  </a:cubicBezTo>
                  <a:cubicBezTo>
                    <a:pt x="1854191" y="1019573"/>
                    <a:pt x="1855300" y="1018122"/>
                    <a:pt x="1856324" y="1016671"/>
                  </a:cubicBezTo>
                  <a:cubicBezTo>
                    <a:pt x="1859396" y="1012318"/>
                    <a:pt x="1862382" y="1007965"/>
                    <a:pt x="1865368" y="1003527"/>
                  </a:cubicBezTo>
                  <a:cubicBezTo>
                    <a:pt x="1865368" y="1003527"/>
                    <a:pt x="1865197" y="1003271"/>
                    <a:pt x="1865112" y="1003356"/>
                  </a:cubicBezTo>
                  <a:cubicBezTo>
                    <a:pt x="1861955" y="1007112"/>
                    <a:pt x="1858799" y="1010782"/>
                    <a:pt x="1855642" y="1014452"/>
                  </a:cubicBezTo>
                  <a:cubicBezTo>
                    <a:pt x="1856837" y="1011209"/>
                    <a:pt x="1858031" y="1007880"/>
                    <a:pt x="1859225" y="1004637"/>
                  </a:cubicBezTo>
                  <a:cubicBezTo>
                    <a:pt x="1862553" y="1000967"/>
                    <a:pt x="1865368" y="996955"/>
                    <a:pt x="1867928" y="992859"/>
                  </a:cubicBezTo>
                  <a:cubicBezTo>
                    <a:pt x="1868013" y="995248"/>
                    <a:pt x="1868183" y="997638"/>
                    <a:pt x="1868269" y="1000028"/>
                  </a:cubicBezTo>
                  <a:cubicBezTo>
                    <a:pt x="1868354" y="1002076"/>
                    <a:pt x="1868440" y="1004125"/>
                    <a:pt x="1868525" y="1006173"/>
                  </a:cubicBezTo>
                  <a:lnTo>
                    <a:pt x="1856837" y="1036472"/>
                  </a:lnTo>
                  <a:close/>
                  <a:moveTo>
                    <a:pt x="1863320" y="993456"/>
                  </a:moveTo>
                  <a:cubicBezTo>
                    <a:pt x="1863747" y="992261"/>
                    <a:pt x="1864174" y="991152"/>
                    <a:pt x="1864600" y="989957"/>
                  </a:cubicBezTo>
                  <a:lnTo>
                    <a:pt x="1867416" y="982531"/>
                  </a:lnTo>
                  <a:cubicBezTo>
                    <a:pt x="1867501" y="984751"/>
                    <a:pt x="1867586" y="986970"/>
                    <a:pt x="1867757" y="989189"/>
                  </a:cubicBezTo>
                  <a:cubicBezTo>
                    <a:pt x="1866307" y="990725"/>
                    <a:pt x="1864856" y="992090"/>
                    <a:pt x="1863320" y="993456"/>
                  </a:cubicBezTo>
                  <a:close/>
                  <a:moveTo>
                    <a:pt x="1862808" y="988932"/>
                  </a:moveTo>
                  <a:cubicBezTo>
                    <a:pt x="1861699" y="991578"/>
                    <a:pt x="1860590" y="994139"/>
                    <a:pt x="1859481" y="996785"/>
                  </a:cubicBezTo>
                  <a:cubicBezTo>
                    <a:pt x="1856666" y="999089"/>
                    <a:pt x="1853679" y="1001308"/>
                    <a:pt x="1850693" y="1003442"/>
                  </a:cubicBezTo>
                  <a:lnTo>
                    <a:pt x="1850693" y="1003442"/>
                  </a:lnTo>
                  <a:cubicBezTo>
                    <a:pt x="1850693" y="1003442"/>
                    <a:pt x="1850693" y="1003442"/>
                    <a:pt x="1850693" y="1003442"/>
                  </a:cubicBezTo>
                  <a:lnTo>
                    <a:pt x="1850693" y="1003442"/>
                  </a:lnTo>
                  <a:cubicBezTo>
                    <a:pt x="1850693" y="1003442"/>
                    <a:pt x="1850693" y="1003442"/>
                    <a:pt x="1850693" y="1003442"/>
                  </a:cubicBezTo>
                  <a:cubicBezTo>
                    <a:pt x="1846854" y="1007026"/>
                    <a:pt x="1842844" y="1010440"/>
                    <a:pt x="1838579" y="1013598"/>
                  </a:cubicBezTo>
                  <a:cubicBezTo>
                    <a:pt x="1842674" y="1001991"/>
                    <a:pt x="1846769" y="990384"/>
                    <a:pt x="1851034" y="978861"/>
                  </a:cubicBezTo>
                  <a:lnTo>
                    <a:pt x="1856921" y="976813"/>
                  </a:lnTo>
                  <a:cubicBezTo>
                    <a:pt x="1856921" y="976813"/>
                    <a:pt x="1856921" y="976472"/>
                    <a:pt x="1856837" y="976557"/>
                  </a:cubicBezTo>
                  <a:lnTo>
                    <a:pt x="1851291" y="978093"/>
                  </a:lnTo>
                  <a:lnTo>
                    <a:pt x="1862808" y="946685"/>
                  </a:lnTo>
                  <a:cubicBezTo>
                    <a:pt x="1862808" y="946685"/>
                    <a:pt x="1862553" y="946429"/>
                    <a:pt x="1862553" y="946600"/>
                  </a:cubicBezTo>
                  <a:lnTo>
                    <a:pt x="1849329" y="977325"/>
                  </a:lnTo>
                  <a:cubicBezTo>
                    <a:pt x="1849158" y="977837"/>
                    <a:pt x="1848902" y="978264"/>
                    <a:pt x="1848731" y="978776"/>
                  </a:cubicBezTo>
                  <a:lnTo>
                    <a:pt x="1833630" y="982958"/>
                  </a:lnTo>
                  <a:cubicBezTo>
                    <a:pt x="1836446" y="975533"/>
                    <a:pt x="1839261" y="968193"/>
                    <a:pt x="1842162" y="960768"/>
                  </a:cubicBezTo>
                  <a:lnTo>
                    <a:pt x="1849755" y="958122"/>
                  </a:lnTo>
                  <a:cubicBezTo>
                    <a:pt x="1849755" y="958122"/>
                    <a:pt x="1849755" y="957780"/>
                    <a:pt x="1849670" y="957866"/>
                  </a:cubicBezTo>
                  <a:lnTo>
                    <a:pt x="1842588" y="959829"/>
                  </a:lnTo>
                  <a:cubicBezTo>
                    <a:pt x="1845745" y="951721"/>
                    <a:pt x="1848902" y="943612"/>
                    <a:pt x="1852058" y="935590"/>
                  </a:cubicBezTo>
                  <a:lnTo>
                    <a:pt x="1852314" y="934992"/>
                  </a:lnTo>
                  <a:lnTo>
                    <a:pt x="1864515" y="930213"/>
                  </a:lnTo>
                  <a:cubicBezTo>
                    <a:pt x="1864515" y="930213"/>
                    <a:pt x="1864515" y="929872"/>
                    <a:pt x="1864429" y="929957"/>
                  </a:cubicBezTo>
                  <a:lnTo>
                    <a:pt x="1852826" y="933712"/>
                  </a:lnTo>
                  <a:lnTo>
                    <a:pt x="1863065" y="908193"/>
                  </a:lnTo>
                  <a:cubicBezTo>
                    <a:pt x="1865112" y="931664"/>
                    <a:pt x="1866307" y="955135"/>
                    <a:pt x="1867416" y="978691"/>
                  </a:cubicBezTo>
                  <a:lnTo>
                    <a:pt x="1862979" y="989103"/>
                  </a:lnTo>
                  <a:close/>
                  <a:moveTo>
                    <a:pt x="1850779" y="907339"/>
                  </a:moveTo>
                  <a:cubicBezTo>
                    <a:pt x="1850267" y="907595"/>
                    <a:pt x="1849670" y="907851"/>
                    <a:pt x="1849158" y="908108"/>
                  </a:cubicBezTo>
                  <a:cubicBezTo>
                    <a:pt x="1850523" y="904523"/>
                    <a:pt x="1851973" y="900938"/>
                    <a:pt x="1853338" y="897354"/>
                  </a:cubicBezTo>
                  <a:lnTo>
                    <a:pt x="1854788" y="893854"/>
                  </a:lnTo>
                  <a:cubicBezTo>
                    <a:pt x="1856921" y="892574"/>
                    <a:pt x="1859054" y="891379"/>
                    <a:pt x="1861102" y="890099"/>
                  </a:cubicBezTo>
                  <a:cubicBezTo>
                    <a:pt x="1861529" y="893854"/>
                    <a:pt x="1861870" y="897610"/>
                    <a:pt x="1862296" y="901280"/>
                  </a:cubicBezTo>
                  <a:cubicBezTo>
                    <a:pt x="1858457" y="903328"/>
                    <a:pt x="1854618" y="905377"/>
                    <a:pt x="1850779" y="907339"/>
                  </a:cubicBezTo>
                  <a:close/>
                  <a:moveTo>
                    <a:pt x="1854106" y="890867"/>
                  </a:moveTo>
                  <a:cubicBezTo>
                    <a:pt x="1851717" y="891977"/>
                    <a:pt x="1849243" y="893172"/>
                    <a:pt x="1846854" y="894281"/>
                  </a:cubicBezTo>
                  <a:cubicBezTo>
                    <a:pt x="1847451" y="887880"/>
                    <a:pt x="1847963" y="881394"/>
                    <a:pt x="1848390" y="874993"/>
                  </a:cubicBezTo>
                  <a:lnTo>
                    <a:pt x="1858201" y="869530"/>
                  </a:lnTo>
                  <a:cubicBezTo>
                    <a:pt x="1858201" y="869530"/>
                    <a:pt x="1858201" y="869189"/>
                    <a:pt x="1858031" y="869274"/>
                  </a:cubicBezTo>
                  <a:lnTo>
                    <a:pt x="1848475" y="873456"/>
                  </a:lnTo>
                  <a:cubicBezTo>
                    <a:pt x="1848731" y="868677"/>
                    <a:pt x="1848987" y="863897"/>
                    <a:pt x="1849158" y="859118"/>
                  </a:cubicBezTo>
                  <a:cubicBezTo>
                    <a:pt x="1850438" y="858349"/>
                    <a:pt x="1851717" y="857581"/>
                    <a:pt x="1853083" y="856898"/>
                  </a:cubicBezTo>
                  <a:lnTo>
                    <a:pt x="1856751" y="854850"/>
                  </a:lnTo>
                  <a:cubicBezTo>
                    <a:pt x="1857860" y="862702"/>
                    <a:pt x="1858799" y="870640"/>
                    <a:pt x="1859822" y="878492"/>
                  </a:cubicBezTo>
                  <a:lnTo>
                    <a:pt x="1854106" y="891038"/>
                  </a:lnTo>
                  <a:close/>
                  <a:moveTo>
                    <a:pt x="1852229" y="854850"/>
                  </a:moveTo>
                  <a:cubicBezTo>
                    <a:pt x="1851376" y="855277"/>
                    <a:pt x="1850438" y="855618"/>
                    <a:pt x="1849584" y="856045"/>
                  </a:cubicBezTo>
                  <a:cubicBezTo>
                    <a:pt x="1851461" y="851692"/>
                    <a:pt x="1853253" y="847339"/>
                    <a:pt x="1855130" y="842987"/>
                  </a:cubicBezTo>
                  <a:cubicBezTo>
                    <a:pt x="1855642" y="846315"/>
                    <a:pt x="1856068" y="849644"/>
                    <a:pt x="1856580" y="852972"/>
                  </a:cubicBezTo>
                  <a:lnTo>
                    <a:pt x="1852314" y="854850"/>
                  </a:lnTo>
                  <a:close/>
                  <a:moveTo>
                    <a:pt x="1848987" y="852972"/>
                  </a:moveTo>
                  <a:cubicBezTo>
                    <a:pt x="1848646" y="845377"/>
                    <a:pt x="1848219" y="837780"/>
                    <a:pt x="1847622" y="830270"/>
                  </a:cubicBezTo>
                  <a:cubicBezTo>
                    <a:pt x="1848987" y="827368"/>
                    <a:pt x="1850352" y="824381"/>
                    <a:pt x="1851717" y="821479"/>
                  </a:cubicBezTo>
                  <a:cubicBezTo>
                    <a:pt x="1852826" y="827965"/>
                    <a:pt x="1853850" y="834452"/>
                    <a:pt x="1854788" y="840938"/>
                  </a:cubicBezTo>
                  <a:cubicBezTo>
                    <a:pt x="1852826" y="844950"/>
                    <a:pt x="1850950" y="848961"/>
                    <a:pt x="1848987" y="852972"/>
                  </a:cubicBezTo>
                  <a:close/>
                  <a:moveTo>
                    <a:pt x="1847366" y="828307"/>
                  </a:moveTo>
                  <a:cubicBezTo>
                    <a:pt x="1847025" y="824381"/>
                    <a:pt x="1846684" y="820455"/>
                    <a:pt x="1846257" y="816529"/>
                  </a:cubicBezTo>
                  <a:lnTo>
                    <a:pt x="1850011" y="812176"/>
                  </a:lnTo>
                  <a:cubicBezTo>
                    <a:pt x="1850523" y="814907"/>
                    <a:pt x="1851034" y="817638"/>
                    <a:pt x="1851461" y="820369"/>
                  </a:cubicBezTo>
                  <a:cubicBezTo>
                    <a:pt x="1850096" y="823015"/>
                    <a:pt x="1848731" y="825661"/>
                    <a:pt x="1847366" y="828307"/>
                  </a:cubicBezTo>
                  <a:close/>
                  <a:moveTo>
                    <a:pt x="1846086" y="815249"/>
                  </a:moveTo>
                  <a:cubicBezTo>
                    <a:pt x="1845745" y="811664"/>
                    <a:pt x="1845318" y="808079"/>
                    <a:pt x="1844892" y="804580"/>
                  </a:cubicBezTo>
                  <a:cubicBezTo>
                    <a:pt x="1844636" y="802532"/>
                    <a:pt x="1844380" y="800483"/>
                    <a:pt x="1844124" y="798520"/>
                  </a:cubicBezTo>
                  <a:lnTo>
                    <a:pt x="1846684" y="795533"/>
                  </a:lnTo>
                  <a:cubicBezTo>
                    <a:pt x="1847792" y="800825"/>
                    <a:pt x="1848817" y="806116"/>
                    <a:pt x="1849755" y="811408"/>
                  </a:cubicBezTo>
                  <a:lnTo>
                    <a:pt x="1846001" y="815334"/>
                  </a:lnTo>
                  <a:close/>
                  <a:moveTo>
                    <a:pt x="1843954" y="796557"/>
                  </a:moveTo>
                  <a:cubicBezTo>
                    <a:pt x="1843954" y="796557"/>
                    <a:pt x="1843954" y="796386"/>
                    <a:pt x="1843954" y="796301"/>
                  </a:cubicBezTo>
                  <a:cubicBezTo>
                    <a:pt x="1844380" y="795533"/>
                    <a:pt x="1844721" y="794765"/>
                    <a:pt x="1845148" y="793997"/>
                  </a:cubicBezTo>
                  <a:cubicBezTo>
                    <a:pt x="1845148" y="793826"/>
                    <a:pt x="1844977" y="793741"/>
                    <a:pt x="1844892" y="793826"/>
                  </a:cubicBezTo>
                  <a:cubicBezTo>
                    <a:pt x="1844551" y="794424"/>
                    <a:pt x="1844209" y="795021"/>
                    <a:pt x="1843868" y="795533"/>
                  </a:cubicBezTo>
                  <a:cubicBezTo>
                    <a:pt x="1843442" y="792204"/>
                    <a:pt x="1843100" y="788876"/>
                    <a:pt x="1842674" y="785633"/>
                  </a:cubicBezTo>
                  <a:cubicBezTo>
                    <a:pt x="1842674" y="785633"/>
                    <a:pt x="1842332" y="785633"/>
                    <a:pt x="1842332" y="785633"/>
                  </a:cubicBezTo>
                  <a:cubicBezTo>
                    <a:pt x="1842503" y="789644"/>
                    <a:pt x="1842588" y="793570"/>
                    <a:pt x="1842674" y="797581"/>
                  </a:cubicBezTo>
                  <a:cubicBezTo>
                    <a:pt x="1842588" y="797752"/>
                    <a:pt x="1842503" y="797923"/>
                    <a:pt x="1842418" y="798093"/>
                  </a:cubicBezTo>
                  <a:lnTo>
                    <a:pt x="1835080" y="805860"/>
                  </a:lnTo>
                  <a:cubicBezTo>
                    <a:pt x="1833545" y="807482"/>
                    <a:pt x="1832009" y="809104"/>
                    <a:pt x="1830473" y="810725"/>
                  </a:cubicBezTo>
                  <a:cubicBezTo>
                    <a:pt x="1829961" y="804068"/>
                    <a:pt x="1829364" y="797325"/>
                    <a:pt x="1828767" y="790668"/>
                  </a:cubicBezTo>
                  <a:cubicBezTo>
                    <a:pt x="1830644" y="788535"/>
                    <a:pt x="1832606" y="786486"/>
                    <a:pt x="1834483" y="784352"/>
                  </a:cubicBezTo>
                  <a:lnTo>
                    <a:pt x="1842332" y="775903"/>
                  </a:lnTo>
                  <a:cubicBezTo>
                    <a:pt x="1843783" y="781877"/>
                    <a:pt x="1845148" y="787766"/>
                    <a:pt x="1846428" y="793741"/>
                  </a:cubicBezTo>
                  <a:lnTo>
                    <a:pt x="1843954" y="796386"/>
                  </a:lnTo>
                  <a:close/>
                  <a:moveTo>
                    <a:pt x="1833118" y="782901"/>
                  </a:moveTo>
                  <a:cubicBezTo>
                    <a:pt x="1831497" y="784523"/>
                    <a:pt x="1829876" y="786059"/>
                    <a:pt x="1828255" y="787681"/>
                  </a:cubicBezTo>
                  <a:cubicBezTo>
                    <a:pt x="1827828" y="784352"/>
                    <a:pt x="1827317" y="780938"/>
                    <a:pt x="1826805" y="777610"/>
                  </a:cubicBezTo>
                  <a:lnTo>
                    <a:pt x="1831497" y="772830"/>
                  </a:lnTo>
                  <a:cubicBezTo>
                    <a:pt x="1831497" y="772830"/>
                    <a:pt x="1831412" y="772489"/>
                    <a:pt x="1831326" y="772574"/>
                  </a:cubicBezTo>
                  <a:lnTo>
                    <a:pt x="1826805" y="776756"/>
                  </a:lnTo>
                  <a:cubicBezTo>
                    <a:pt x="1825951" y="770697"/>
                    <a:pt x="1825013" y="764637"/>
                    <a:pt x="1824074" y="758577"/>
                  </a:cubicBezTo>
                  <a:cubicBezTo>
                    <a:pt x="1824501" y="758065"/>
                    <a:pt x="1824927" y="757553"/>
                    <a:pt x="1825354" y="757126"/>
                  </a:cubicBezTo>
                  <a:cubicBezTo>
                    <a:pt x="1828340" y="753798"/>
                    <a:pt x="1831241" y="750384"/>
                    <a:pt x="1834142" y="747055"/>
                  </a:cubicBezTo>
                  <a:cubicBezTo>
                    <a:pt x="1836957" y="756102"/>
                    <a:pt x="1839517" y="765234"/>
                    <a:pt x="1841821" y="774367"/>
                  </a:cubicBezTo>
                  <a:lnTo>
                    <a:pt x="1833033" y="782987"/>
                  </a:lnTo>
                  <a:close/>
                  <a:moveTo>
                    <a:pt x="1823989" y="755590"/>
                  </a:moveTo>
                  <a:cubicBezTo>
                    <a:pt x="1823989" y="755590"/>
                    <a:pt x="1823733" y="755846"/>
                    <a:pt x="1823648" y="755931"/>
                  </a:cubicBezTo>
                  <a:cubicBezTo>
                    <a:pt x="1822795" y="750725"/>
                    <a:pt x="1822027" y="745604"/>
                    <a:pt x="1821173" y="740398"/>
                  </a:cubicBezTo>
                  <a:cubicBezTo>
                    <a:pt x="1823818" y="737411"/>
                    <a:pt x="1826378" y="734424"/>
                    <a:pt x="1828938" y="731351"/>
                  </a:cubicBezTo>
                  <a:cubicBezTo>
                    <a:pt x="1830047" y="734424"/>
                    <a:pt x="1831071" y="737411"/>
                    <a:pt x="1832094" y="740483"/>
                  </a:cubicBezTo>
                  <a:cubicBezTo>
                    <a:pt x="1832692" y="742190"/>
                    <a:pt x="1833203" y="743897"/>
                    <a:pt x="1833801" y="745689"/>
                  </a:cubicBezTo>
                  <a:cubicBezTo>
                    <a:pt x="1830559" y="749018"/>
                    <a:pt x="1827317" y="752261"/>
                    <a:pt x="1823989" y="755590"/>
                  </a:cubicBezTo>
                  <a:close/>
                  <a:moveTo>
                    <a:pt x="1820406" y="736045"/>
                  </a:moveTo>
                  <a:cubicBezTo>
                    <a:pt x="1819297" y="729644"/>
                    <a:pt x="1818188" y="723328"/>
                    <a:pt x="1817078" y="716927"/>
                  </a:cubicBezTo>
                  <a:lnTo>
                    <a:pt x="1821430" y="711806"/>
                  </a:lnTo>
                  <a:cubicBezTo>
                    <a:pt x="1823733" y="717268"/>
                    <a:pt x="1825866" y="722816"/>
                    <a:pt x="1827914" y="728449"/>
                  </a:cubicBezTo>
                  <a:cubicBezTo>
                    <a:pt x="1825439" y="731009"/>
                    <a:pt x="1822965" y="733570"/>
                    <a:pt x="1820491" y="736045"/>
                  </a:cubicBezTo>
                  <a:close/>
                  <a:moveTo>
                    <a:pt x="1813069" y="695931"/>
                  </a:moveTo>
                  <a:cubicBezTo>
                    <a:pt x="1813069" y="695931"/>
                    <a:pt x="1813069" y="695761"/>
                    <a:pt x="1813069" y="695675"/>
                  </a:cubicBezTo>
                  <a:cubicBezTo>
                    <a:pt x="1812727" y="693798"/>
                    <a:pt x="1812301" y="692005"/>
                    <a:pt x="1811960" y="690128"/>
                  </a:cubicBezTo>
                  <a:cubicBezTo>
                    <a:pt x="1812642" y="691664"/>
                    <a:pt x="1813410" y="693286"/>
                    <a:pt x="1814093" y="694822"/>
                  </a:cubicBezTo>
                  <a:cubicBezTo>
                    <a:pt x="1813751" y="695163"/>
                    <a:pt x="1813410" y="695504"/>
                    <a:pt x="1813069" y="695846"/>
                  </a:cubicBezTo>
                  <a:close/>
                  <a:moveTo>
                    <a:pt x="1793957" y="674680"/>
                  </a:moveTo>
                  <a:cubicBezTo>
                    <a:pt x="1793019" y="669729"/>
                    <a:pt x="1792166" y="664779"/>
                    <a:pt x="1791312" y="659914"/>
                  </a:cubicBezTo>
                  <a:cubicBezTo>
                    <a:pt x="1791910" y="659231"/>
                    <a:pt x="1792592" y="658634"/>
                    <a:pt x="1793190" y="657951"/>
                  </a:cubicBezTo>
                  <a:lnTo>
                    <a:pt x="1794811" y="656244"/>
                  </a:lnTo>
                  <a:cubicBezTo>
                    <a:pt x="1797199" y="660085"/>
                    <a:pt x="1799503" y="664011"/>
                    <a:pt x="1801551" y="668108"/>
                  </a:cubicBezTo>
                  <a:cubicBezTo>
                    <a:pt x="1799077" y="670327"/>
                    <a:pt x="1796602" y="672546"/>
                    <a:pt x="1794043" y="674680"/>
                  </a:cubicBezTo>
                  <a:close/>
                  <a:moveTo>
                    <a:pt x="1791824" y="656330"/>
                  </a:moveTo>
                  <a:cubicBezTo>
                    <a:pt x="1791824" y="656330"/>
                    <a:pt x="1791142" y="656842"/>
                    <a:pt x="1790801" y="657183"/>
                  </a:cubicBezTo>
                  <a:cubicBezTo>
                    <a:pt x="1790630" y="655988"/>
                    <a:pt x="1790374" y="654793"/>
                    <a:pt x="1790118" y="653599"/>
                  </a:cubicBezTo>
                  <a:lnTo>
                    <a:pt x="1789179" y="648222"/>
                  </a:lnTo>
                  <a:cubicBezTo>
                    <a:pt x="1790716" y="650355"/>
                    <a:pt x="1792251" y="652574"/>
                    <a:pt x="1793702" y="654793"/>
                  </a:cubicBezTo>
                  <a:lnTo>
                    <a:pt x="1791739" y="656415"/>
                  </a:lnTo>
                  <a:close/>
                  <a:moveTo>
                    <a:pt x="1776126" y="646685"/>
                  </a:moveTo>
                  <a:cubicBezTo>
                    <a:pt x="1775188" y="647368"/>
                    <a:pt x="1774249" y="648051"/>
                    <a:pt x="1773311" y="648734"/>
                  </a:cubicBezTo>
                  <a:cubicBezTo>
                    <a:pt x="1772458" y="645320"/>
                    <a:pt x="1771604" y="641906"/>
                    <a:pt x="1770751" y="638492"/>
                  </a:cubicBezTo>
                  <a:lnTo>
                    <a:pt x="1772713" y="636956"/>
                  </a:lnTo>
                  <a:cubicBezTo>
                    <a:pt x="1772713" y="636956"/>
                    <a:pt x="1772628" y="636700"/>
                    <a:pt x="1772543" y="636700"/>
                  </a:cubicBezTo>
                  <a:lnTo>
                    <a:pt x="1770580" y="637724"/>
                  </a:lnTo>
                  <a:cubicBezTo>
                    <a:pt x="1769898" y="634992"/>
                    <a:pt x="1769301" y="632262"/>
                    <a:pt x="1768618" y="629530"/>
                  </a:cubicBezTo>
                  <a:lnTo>
                    <a:pt x="1771348" y="627994"/>
                  </a:lnTo>
                  <a:cubicBezTo>
                    <a:pt x="1775785" y="632091"/>
                    <a:pt x="1779880" y="636443"/>
                    <a:pt x="1783720" y="641052"/>
                  </a:cubicBezTo>
                  <a:lnTo>
                    <a:pt x="1776041" y="646685"/>
                  </a:lnTo>
                  <a:close/>
                  <a:moveTo>
                    <a:pt x="1768277" y="627823"/>
                  </a:moveTo>
                  <a:cubicBezTo>
                    <a:pt x="1768021" y="626714"/>
                    <a:pt x="1767765" y="625519"/>
                    <a:pt x="1767424" y="624409"/>
                  </a:cubicBezTo>
                  <a:cubicBezTo>
                    <a:pt x="1767595" y="624580"/>
                    <a:pt x="1767680" y="624665"/>
                    <a:pt x="1767850" y="624836"/>
                  </a:cubicBezTo>
                  <a:cubicBezTo>
                    <a:pt x="1768704" y="625519"/>
                    <a:pt x="1769471" y="626287"/>
                    <a:pt x="1770239" y="627055"/>
                  </a:cubicBezTo>
                  <a:lnTo>
                    <a:pt x="1768192" y="627909"/>
                  </a:lnTo>
                  <a:close/>
                  <a:moveTo>
                    <a:pt x="1754626" y="602902"/>
                  </a:moveTo>
                  <a:lnTo>
                    <a:pt x="1761025" y="599487"/>
                  </a:lnTo>
                  <a:lnTo>
                    <a:pt x="1762646" y="609815"/>
                  </a:lnTo>
                  <a:cubicBezTo>
                    <a:pt x="1760001" y="607510"/>
                    <a:pt x="1757356" y="605206"/>
                    <a:pt x="1754626" y="602902"/>
                  </a:cubicBezTo>
                  <a:close/>
                  <a:moveTo>
                    <a:pt x="1725362" y="589672"/>
                  </a:moveTo>
                  <a:cubicBezTo>
                    <a:pt x="1725362" y="589672"/>
                    <a:pt x="1725362" y="589331"/>
                    <a:pt x="1725277" y="589160"/>
                  </a:cubicBezTo>
                  <a:cubicBezTo>
                    <a:pt x="1725448" y="589246"/>
                    <a:pt x="1725619" y="589416"/>
                    <a:pt x="1725789" y="589502"/>
                  </a:cubicBezTo>
                  <a:cubicBezTo>
                    <a:pt x="1725619" y="589502"/>
                    <a:pt x="1725533" y="589587"/>
                    <a:pt x="1725362" y="589672"/>
                  </a:cubicBezTo>
                  <a:close/>
                  <a:moveTo>
                    <a:pt x="1711968" y="590270"/>
                  </a:moveTo>
                  <a:cubicBezTo>
                    <a:pt x="1711968" y="590270"/>
                    <a:pt x="1711797" y="590270"/>
                    <a:pt x="1711712" y="590270"/>
                  </a:cubicBezTo>
                  <a:cubicBezTo>
                    <a:pt x="1711712" y="590099"/>
                    <a:pt x="1711626" y="589928"/>
                    <a:pt x="1711541" y="589758"/>
                  </a:cubicBezTo>
                  <a:lnTo>
                    <a:pt x="1708128" y="577724"/>
                  </a:lnTo>
                  <a:cubicBezTo>
                    <a:pt x="1712821" y="580540"/>
                    <a:pt x="1717343" y="583442"/>
                    <a:pt x="1721865" y="586600"/>
                  </a:cubicBezTo>
                  <a:lnTo>
                    <a:pt x="1711882" y="590185"/>
                  </a:lnTo>
                  <a:close/>
                  <a:moveTo>
                    <a:pt x="1707361" y="577297"/>
                  </a:moveTo>
                  <a:lnTo>
                    <a:pt x="1709579" y="590185"/>
                  </a:lnTo>
                  <a:cubicBezTo>
                    <a:pt x="1709579" y="590185"/>
                    <a:pt x="1709664" y="590697"/>
                    <a:pt x="1709749" y="591038"/>
                  </a:cubicBezTo>
                  <a:cubicBezTo>
                    <a:pt x="1707446" y="591892"/>
                    <a:pt x="1705057" y="592660"/>
                    <a:pt x="1702753" y="593428"/>
                  </a:cubicBezTo>
                  <a:cubicBezTo>
                    <a:pt x="1700876" y="587027"/>
                    <a:pt x="1699085" y="580626"/>
                    <a:pt x="1697208" y="574139"/>
                  </a:cubicBezTo>
                  <a:cubicBezTo>
                    <a:pt x="1698061" y="573712"/>
                    <a:pt x="1698829" y="573286"/>
                    <a:pt x="1699682" y="572859"/>
                  </a:cubicBezTo>
                  <a:cubicBezTo>
                    <a:pt x="1702327" y="574224"/>
                    <a:pt x="1704886" y="575761"/>
                    <a:pt x="1707446" y="577297"/>
                  </a:cubicBezTo>
                  <a:close/>
                  <a:moveTo>
                    <a:pt x="1696867" y="573200"/>
                  </a:moveTo>
                  <a:cubicBezTo>
                    <a:pt x="1696696" y="572518"/>
                    <a:pt x="1696440" y="571835"/>
                    <a:pt x="1696269" y="571067"/>
                  </a:cubicBezTo>
                  <a:cubicBezTo>
                    <a:pt x="1697122" y="571493"/>
                    <a:pt x="1697890" y="571920"/>
                    <a:pt x="1698743" y="572347"/>
                  </a:cubicBezTo>
                  <a:cubicBezTo>
                    <a:pt x="1698146" y="572603"/>
                    <a:pt x="1697549" y="572944"/>
                    <a:pt x="1696952" y="573200"/>
                  </a:cubicBezTo>
                  <a:close/>
                  <a:moveTo>
                    <a:pt x="1693454" y="569616"/>
                  </a:moveTo>
                  <a:cubicBezTo>
                    <a:pt x="1693709" y="571152"/>
                    <a:pt x="1693966" y="572774"/>
                    <a:pt x="1694307" y="574310"/>
                  </a:cubicBezTo>
                  <a:cubicBezTo>
                    <a:pt x="1691321" y="575675"/>
                    <a:pt x="1688335" y="577041"/>
                    <a:pt x="1685263" y="578407"/>
                  </a:cubicBezTo>
                  <a:cubicBezTo>
                    <a:pt x="1685263" y="577553"/>
                    <a:pt x="1685093" y="576785"/>
                    <a:pt x="1685007" y="575931"/>
                  </a:cubicBezTo>
                  <a:lnTo>
                    <a:pt x="1685007" y="574310"/>
                  </a:lnTo>
                  <a:cubicBezTo>
                    <a:pt x="1685349" y="572432"/>
                    <a:pt x="1685860" y="570554"/>
                    <a:pt x="1686372" y="568762"/>
                  </a:cubicBezTo>
                  <a:lnTo>
                    <a:pt x="1689956" y="569530"/>
                  </a:lnTo>
                  <a:cubicBezTo>
                    <a:pt x="1689956" y="569530"/>
                    <a:pt x="1690126" y="569274"/>
                    <a:pt x="1689956" y="569274"/>
                  </a:cubicBezTo>
                  <a:lnTo>
                    <a:pt x="1686372" y="568250"/>
                  </a:lnTo>
                  <a:cubicBezTo>
                    <a:pt x="1686372" y="568250"/>
                    <a:pt x="1686372" y="567994"/>
                    <a:pt x="1686458" y="567909"/>
                  </a:cubicBezTo>
                  <a:cubicBezTo>
                    <a:pt x="1686543" y="567482"/>
                    <a:pt x="1686714" y="567055"/>
                    <a:pt x="1686799" y="566629"/>
                  </a:cubicBezTo>
                  <a:cubicBezTo>
                    <a:pt x="1689017" y="567653"/>
                    <a:pt x="1691150" y="568677"/>
                    <a:pt x="1693283" y="569701"/>
                  </a:cubicBezTo>
                  <a:close/>
                  <a:moveTo>
                    <a:pt x="1684666" y="567141"/>
                  </a:moveTo>
                  <a:cubicBezTo>
                    <a:pt x="1684666" y="567141"/>
                    <a:pt x="1684581" y="567397"/>
                    <a:pt x="1684496" y="567482"/>
                  </a:cubicBezTo>
                  <a:lnTo>
                    <a:pt x="1684496" y="565519"/>
                  </a:lnTo>
                  <a:cubicBezTo>
                    <a:pt x="1684496" y="565519"/>
                    <a:pt x="1685007" y="565775"/>
                    <a:pt x="1685263" y="565860"/>
                  </a:cubicBezTo>
                  <a:cubicBezTo>
                    <a:pt x="1685093" y="566287"/>
                    <a:pt x="1684837" y="566714"/>
                    <a:pt x="1684666" y="567141"/>
                  </a:cubicBezTo>
                  <a:close/>
                  <a:moveTo>
                    <a:pt x="1683728" y="565177"/>
                  </a:moveTo>
                  <a:lnTo>
                    <a:pt x="1683557" y="567397"/>
                  </a:lnTo>
                  <a:lnTo>
                    <a:pt x="1679291" y="566202"/>
                  </a:lnTo>
                  <a:lnTo>
                    <a:pt x="1677926" y="565860"/>
                  </a:lnTo>
                  <a:lnTo>
                    <a:pt x="1678694" y="563129"/>
                  </a:lnTo>
                  <a:cubicBezTo>
                    <a:pt x="1680400" y="563812"/>
                    <a:pt x="1682021" y="564495"/>
                    <a:pt x="1683728" y="565177"/>
                  </a:cubicBezTo>
                  <a:close/>
                  <a:moveTo>
                    <a:pt x="1676561" y="565434"/>
                  </a:moveTo>
                  <a:lnTo>
                    <a:pt x="1668541" y="563300"/>
                  </a:lnTo>
                  <a:cubicBezTo>
                    <a:pt x="1665811" y="562617"/>
                    <a:pt x="1663081" y="561934"/>
                    <a:pt x="1660351" y="561252"/>
                  </a:cubicBezTo>
                  <a:cubicBezTo>
                    <a:pt x="1660351" y="561252"/>
                    <a:pt x="1660351" y="561252"/>
                    <a:pt x="1660351" y="561166"/>
                  </a:cubicBezTo>
                  <a:lnTo>
                    <a:pt x="1661204" y="556984"/>
                  </a:lnTo>
                  <a:cubicBezTo>
                    <a:pt x="1666835" y="558606"/>
                    <a:pt x="1672380" y="560569"/>
                    <a:pt x="1677755" y="562702"/>
                  </a:cubicBezTo>
                  <a:lnTo>
                    <a:pt x="1676561" y="565434"/>
                  </a:lnTo>
                  <a:close/>
                  <a:moveTo>
                    <a:pt x="1658389" y="560483"/>
                  </a:moveTo>
                  <a:cubicBezTo>
                    <a:pt x="1658389" y="560483"/>
                    <a:pt x="1658389" y="560654"/>
                    <a:pt x="1658303" y="560739"/>
                  </a:cubicBezTo>
                  <a:cubicBezTo>
                    <a:pt x="1651478" y="559118"/>
                    <a:pt x="1644652" y="557496"/>
                    <a:pt x="1637827" y="556045"/>
                  </a:cubicBezTo>
                  <a:cubicBezTo>
                    <a:pt x="1635779" y="555619"/>
                    <a:pt x="1633732" y="555192"/>
                    <a:pt x="1631684" y="554850"/>
                  </a:cubicBezTo>
                  <a:lnTo>
                    <a:pt x="1638253" y="551778"/>
                  </a:lnTo>
                  <a:cubicBezTo>
                    <a:pt x="1645676" y="552973"/>
                    <a:pt x="1652928" y="554594"/>
                    <a:pt x="1660010" y="556643"/>
                  </a:cubicBezTo>
                  <a:lnTo>
                    <a:pt x="1658474" y="560483"/>
                  </a:lnTo>
                  <a:close/>
                  <a:moveTo>
                    <a:pt x="1629466" y="554424"/>
                  </a:moveTo>
                  <a:cubicBezTo>
                    <a:pt x="1621873" y="552973"/>
                    <a:pt x="1614194" y="551778"/>
                    <a:pt x="1606601" y="550668"/>
                  </a:cubicBezTo>
                  <a:lnTo>
                    <a:pt x="1606601" y="550668"/>
                  </a:lnTo>
                  <a:cubicBezTo>
                    <a:pt x="1606601" y="550668"/>
                    <a:pt x="1606430" y="550668"/>
                    <a:pt x="1606430" y="550668"/>
                  </a:cubicBezTo>
                  <a:lnTo>
                    <a:pt x="1606259" y="550668"/>
                  </a:lnTo>
                  <a:cubicBezTo>
                    <a:pt x="1606259" y="550668"/>
                    <a:pt x="1606259" y="550668"/>
                    <a:pt x="1606259" y="550668"/>
                  </a:cubicBezTo>
                  <a:cubicBezTo>
                    <a:pt x="1604553" y="550498"/>
                    <a:pt x="1602932" y="550498"/>
                    <a:pt x="1601226" y="550327"/>
                  </a:cubicBezTo>
                  <a:cubicBezTo>
                    <a:pt x="1602762" y="549815"/>
                    <a:pt x="1604297" y="549303"/>
                    <a:pt x="1605833" y="548791"/>
                  </a:cubicBezTo>
                  <a:cubicBezTo>
                    <a:pt x="1613597" y="549047"/>
                    <a:pt x="1621275" y="549644"/>
                    <a:pt x="1628954" y="550498"/>
                  </a:cubicBezTo>
                  <a:cubicBezTo>
                    <a:pt x="1631513" y="550754"/>
                    <a:pt x="1634158" y="551180"/>
                    <a:pt x="1636718" y="551522"/>
                  </a:cubicBezTo>
                  <a:lnTo>
                    <a:pt x="1629466" y="554424"/>
                  </a:lnTo>
                  <a:close/>
                  <a:moveTo>
                    <a:pt x="1592097" y="549729"/>
                  </a:moveTo>
                  <a:cubicBezTo>
                    <a:pt x="1586295" y="549388"/>
                    <a:pt x="1580494" y="549217"/>
                    <a:pt x="1574777" y="549132"/>
                  </a:cubicBezTo>
                  <a:cubicBezTo>
                    <a:pt x="1582115" y="548705"/>
                    <a:pt x="1589367" y="548535"/>
                    <a:pt x="1596704" y="548620"/>
                  </a:cubicBezTo>
                  <a:cubicBezTo>
                    <a:pt x="1595168" y="548961"/>
                    <a:pt x="1593718" y="549388"/>
                    <a:pt x="1592182" y="549729"/>
                  </a:cubicBezTo>
                  <a:close/>
                  <a:moveTo>
                    <a:pt x="1547817" y="551778"/>
                  </a:moveTo>
                  <a:cubicBezTo>
                    <a:pt x="1556690" y="552290"/>
                    <a:pt x="1565649" y="552973"/>
                    <a:pt x="1574522" y="553826"/>
                  </a:cubicBezTo>
                  <a:cubicBezTo>
                    <a:pt x="1575033" y="553826"/>
                    <a:pt x="1575460" y="553911"/>
                    <a:pt x="1575972" y="553997"/>
                  </a:cubicBezTo>
                  <a:cubicBezTo>
                    <a:pt x="1563857" y="557326"/>
                    <a:pt x="1551827" y="560910"/>
                    <a:pt x="1539883" y="564751"/>
                  </a:cubicBezTo>
                  <a:cubicBezTo>
                    <a:pt x="1536555" y="564751"/>
                    <a:pt x="1533313" y="564751"/>
                    <a:pt x="1529986" y="564751"/>
                  </a:cubicBezTo>
                  <a:lnTo>
                    <a:pt x="1506353" y="564751"/>
                  </a:lnTo>
                  <a:cubicBezTo>
                    <a:pt x="1506353" y="564751"/>
                    <a:pt x="1506268" y="565007"/>
                    <a:pt x="1506353" y="565007"/>
                  </a:cubicBezTo>
                  <a:lnTo>
                    <a:pt x="1530071" y="566799"/>
                  </a:lnTo>
                  <a:cubicBezTo>
                    <a:pt x="1531180" y="566885"/>
                    <a:pt x="1532289" y="566970"/>
                    <a:pt x="1533313" y="567055"/>
                  </a:cubicBezTo>
                  <a:cubicBezTo>
                    <a:pt x="1522222" y="571237"/>
                    <a:pt x="1511302" y="575675"/>
                    <a:pt x="1500466" y="580370"/>
                  </a:cubicBezTo>
                  <a:cubicBezTo>
                    <a:pt x="1499954" y="580370"/>
                    <a:pt x="1499443" y="580370"/>
                    <a:pt x="1498931" y="580455"/>
                  </a:cubicBezTo>
                  <a:lnTo>
                    <a:pt x="1504049" y="577553"/>
                  </a:lnTo>
                  <a:cubicBezTo>
                    <a:pt x="1504049" y="577553"/>
                    <a:pt x="1504049" y="577212"/>
                    <a:pt x="1503879" y="577297"/>
                  </a:cubicBezTo>
                  <a:lnTo>
                    <a:pt x="1496798" y="580626"/>
                  </a:lnTo>
                  <a:cubicBezTo>
                    <a:pt x="1491764" y="581052"/>
                    <a:pt x="1486645" y="581394"/>
                    <a:pt x="1481611" y="581821"/>
                  </a:cubicBezTo>
                  <a:cubicBezTo>
                    <a:pt x="1480075" y="581906"/>
                    <a:pt x="1478625" y="582077"/>
                    <a:pt x="1477089" y="582247"/>
                  </a:cubicBezTo>
                  <a:cubicBezTo>
                    <a:pt x="1498077" y="566116"/>
                    <a:pt x="1521796" y="556045"/>
                    <a:pt x="1547732" y="551778"/>
                  </a:cubicBezTo>
                  <a:close/>
                  <a:moveTo>
                    <a:pt x="1452688" y="604864"/>
                  </a:moveTo>
                  <a:cubicBezTo>
                    <a:pt x="1453627" y="604779"/>
                    <a:pt x="1454566" y="604694"/>
                    <a:pt x="1455504" y="604608"/>
                  </a:cubicBezTo>
                  <a:cubicBezTo>
                    <a:pt x="1454907" y="605035"/>
                    <a:pt x="1454224" y="605462"/>
                    <a:pt x="1453627" y="605889"/>
                  </a:cubicBezTo>
                  <a:cubicBezTo>
                    <a:pt x="1451921" y="607084"/>
                    <a:pt x="1450214" y="608364"/>
                    <a:pt x="1448508" y="609644"/>
                  </a:cubicBezTo>
                  <a:cubicBezTo>
                    <a:pt x="1449873" y="608022"/>
                    <a:pt x="1451323" y="606486"/>
                    <a:pt x="1452688" y="604950"/>
                  </a:cubicBezTo>
                  <a:close/>
                  <a:moveTo>
                    <a:pt x="1421206" y="653599"/>
                  </a:moveTo>
                  <a:cubicBezTo>
                    <a:pt x="1419159" y="655903"/>
                    <a:pt x="1417197" y="658293"/>
                    <a:pt x="1415149" y="660597"/>
                  </a:cubicBezTo>
                  <a:cubicBezTo>
                    <a:pt x="1416173" y="658463"/>
                    <a:pt x="1417282" y="656415"/>
                    <a:pt x="1418391" y="654367"/>
                  </a:cubicBezTo>
                  <a:cubicBezTo>
                    <a:pt x="1419329" y="654111"/>
                    <a:pt x="1420268" y="653855"/>
                    <a:pt x="1421206" y="653599"/>
                  </a:cubicBezTo>
                  <a:close/>
                  <a:moveTo>
                    <a:pt x="1394502" y="709587"/>
                  </a:moveTo>
                  <a:lnTo>
                    <a:pt x="1394502" y="709587"/>
                  </a:lnTo>
                  <a:cubicBezTo>
                    <a:pt x="1394502" y="709587"/>
                    <a:pt x="1394502" y="709587"/>
                    <a:pt x="1394502" y="709587"/>
                  </a:cubicBezTo>
                  <a:cubicBezTo>
                    <a:pt x="1394502" y="709587"/>
                    <a:pt x="1394502" y="709587"/>
                    <a:pt x="1394502" y="709587"/>
                  </a:cubicBezTo>
                  <a:close/>
                  <a:moveTo>
                    <a:pt x="1402010" y="1047994"/>
                  </a:moveTo>
                  <a:cubicBezTo>
                    <a:pt x="1404058" y="1045775"/>
                    <a:pt x="1406191" y="1043556"/>
                    <a:pt x="1408238" y="1041337"/>
                  </a:cubicBezTo>
                  <a:cubicBezTo>
                    <a:pt x="1406105" y="1043812"/>
                    <a:pt x="1404058" y="1046372"/>
                    <a:pt x="1401925" y="1048847"/>
                  </a:cubicBezTo>
                  <a:cubicBezTo>
                    <a:pt x="1401925" y="1048591"/>
                    <a:pt x="1401925" y="1048250"/>
                    <a:pt x="1401925" y="1047994"/>
                  </a:cubicBezTo>
                  <a:close/>
                  <a:moveTo>
                    <a:pt x="1386226" y="1083925"/>
                  </a:moveTo>
                  <a:lnTo>
                    <a:pt x="1386226" y="1083925"/>
                  </a:lnTo>
                  <a:cubicBezTo>
                    <a:pt x="1386226" y="1083925"/>
                    <a:pt x="1386226" y="1083925"/>
                    <a:pt x="1386226" y="1083925"/>
                  </a:cubicBezTo>
                  <a:cubicBezTo>
                    <a:pt x="1386738" y="1082133"/>
                    <a:pt x="1387250" y="1080341"/>
                    <a:pt x="1387762" y="1078548"/>
                  </a:cubicBezTo>
                  <a:cubicBezTo>
                    <a:pt x="1386909" y="1085120"/>
                    <a:pt x="1385971" y="1091778"/>
                    <a:pt x="1384946" y="1098349"/>
                  </a:cubicBezTo>
                  <a:cubicBezTo>
                    <a:pt x="1380339" y="1104324"/>
                    <a:pt x="1375818" y="1110383"/>
                    <a:pt x="1371210" y="1116358"/>
                  </a:cubicBezTo>
                  <a:lnTo>
                    <a:pt x="1372917" y="1112859"/>
                  </a:lnTo>
                  <a:cubicBezTo>
                    <a:pt x="1377609" y="1103385"/>
                    <a:pt x="1382217" y="1093826"/>
                    <a:pt x="1386226" y="1084011"/>
                  </a:cubicBezTo>
                  <a:lnTo>
                    <a:pt x="1386226" y="1084011"/>
                  </a:lnTo>
                  <a:cubicBezTo>
                    <a:pt x="1386226" y="1084011"/>
                    <a:pt x="1386226" y="1084011"/>
                    <a:pt x="1386226" y="1084011"/>
                  </a:cubicBezTo>
                  <a:close/>
                  <a:moveTo>
                    <a:pt x="1182915" y="1703128"/>
                  </a:moveTo>
                  <a:cubicBezTo>
                    <a:pt x="1193836" y="1703897"/>
                    <a:pt x="1204672" y="1704665"/>
                    <a:pt x="1215592" y="1705262"/>
                  </a:cubicBezTo>
                  <a:lnTo>
                    <a:pt x="1215592" y="1705262"/>
                  </a:lnTo>
                  <a:cubicBezTo>
                    <a:pt x="1215592" y="1705262"/>
                    <a:pt x="1215592" y="1705262"/>
                    <a:pt x="1215592" y="1705262"/>
                  </a:cubicBezTo>
                  <a:cubicBezTo>
                    <a:pt x="1215592" y="1705262"/>
                    <a:pt x="1215592" y="1705262"/>
                    <a:pt x="1215592" y="1705262"/>
                  </a:cubicBezTo>
                  <a:lnTo>
                    <a:pt x="1215592" y="1705262"/>
                  </a:lnTo>
                  <a:cubicBezTo>
                    <a:pt x="1216189" y="1705262"/>
                    <a:pt x="1216872" y="1705262"/>
                    <a:pt x="1217469" y="1705262"/>
                  </a:cubicBezTo>
                  <a:cubicBezTo>
                    <a:pt x="1207487" y="1707567"/>
                    <a:pt x="1197419" y="1709871"/>
                    <a:pt x="1187352" y="1712005"/>
                  </a:cubicBezTo>
                  <a:cubicBezTo>
                    <a:pt x="1174042" y="1714736"/>
                    <a:pt x="1160648" y="1717382"/>
                    <a:pt x="1147167" y="1719686"/>
                  </a:cubicBezTo>
                  <a:lnTo>
                    <a:pt x="1135735" y="1721478"/>
                  </a:lnTo>
                  <a:lnTo>
                    <a:pt x="1107410" y="1719088"/>
                  </a:lnTo>
                  <a:cubicBezTo>
                    <a:pt x="1106130" y="1718662"/>
                    <a:pt x="1104850" y="1718150"/>
                    <a:pt x="1103570" y="1717723"/>
                  </a:cubicBezTo>
                  <a:cubicBezTo>
                    <a:pt x="1129934" y="1712858"/>
                    <a:pt x="1156382" y="1707993"/>
                    <a:pt x="1182745" y="1703043"/>
                  </a:cubicBezTo>
                  <a:close/>
                  <a:moveTo>
                    <a:pt x="1129166" y="1722588"/>
                  </a:moveTo>
                  <a:lnTo>
                    <a:pt x="1120634" y="1723783"/>
                  </a:lnTo>
                  <a:cubicBezTo>
                    <a:pt x="1119439" y="1723356"/>
                    <a:pt x="1118245" y="1722929"/>
                    <a:pt x="1117051" y="1722503"/>
                  </a:cubicBezTo>
                  <a:cubicBezTo>
                    <a:pt x="1114577" y="1721649"/>
                    <a:pt x="1112102" y="1720796"/>
                    <a:pt x="1109628" y="1719942"/>
                  </a:cubicBezTo>
                  <a:lnTo>
                    <a:pt x="1129166" y="1722673"/>
                  </a:lnTo>
                  <a:close/>
                  <a:moveTo>
                    <a:pt x="1133176" y="1723186"/>
                  </a:moveTo>
                  <a:lnTo>
                    <a:pt x="1133431" y="1723186"/>
                  </a:lnTo>
                  <a:cubicBezTo>
                    <a:pt x="1133431" y="1723186"/>
                    <a:pt x="1138380" y="1723868"/>
                    <a:pt x="1138380" y="1723868"/>
                  </a:cubicBezTo>
                  <a:cubicBezTo>
                    <a:pt x="1148276" y="1725234"/>
                    <a:pt x="1158259" y="1726599"/>
                    <a:pt x="1168156" y="1727880"/>
                  </a:cubicBezTo>
                  <a:cubicBezTo>
                    <a:pt x="1166364" y="1728306"/>
                    <a:pt x="1164572" y="1728818"/>
                    <a:pt x="1162781" y="1729245"/>
                  </a:cubicBezTo>
                  <a:cubicBezTo>
                    <a:pt x="1157150" y="1730525"/>
                    <a:pt x="1151604" y="1731806"/>
                    <a:pt x="1145973" y="1733086"/>
                  </a:cubicBezTo>
                  <a:cubicBezTo>
                    <a:pt x="1137868" y="1730099"/>
                    <a:pt x="1129677" y="1727111"/>
                    <a:pt x="1121572" y="1724210"/>
                  </a:cubicBezTo>
                  <a:lnTo>
                    <a:pt x="1133176" y="1723271"/>
                  </a:lnTo>
                  <a:close/>
                  <a:moveTo>
                    <a:pt x="1163378" y="1731123"/>
                  </a:moveTo>
                  <a:cubicBezTo>
                    <a:pt x="1167558" y="1730354"/>
                    <a:pt x="1171653" y="1729587"/>
                    <a:pt x="1175834" y="1728818"/>
                  </a:cubicBezTo>
                  <a:cubicBezTo>
                    <a:pt x="1190594" y="1730781"/>
                    <a:pt x="1205354" y="1732574"/>
                    <a:pt x="1220199" y="1734281"/>
                  </a:cubicBezTo>
                  <a:cubicBezTo>
                    <a:pt x="1212435" y="1736756"/>
                    <a:pt x="1204672" y="1739146"/>
                    <a:pt x="1196907" y="1741535"/>
                  </a:cubicBezTo>
                  <a:cubicBezTo>
                    <a:pt x="1188035" y="1741023"/>
                    <a:pt x="1179076" y="1740511"/>
                    <a:pt x="1170203" y="1739913"/>
                  </a:cubicBezTo>
                  <a:lnTo>
                    <a:pt x="1164146" y="1739487"/>
                  </a:lnTo>
                  <a:cubicBezTo>
                    <a:pt x="1158856" y="1737524"/>
                    <a:pt x="1153481" y="1735646"/>
                    <a:pt x="1148191" y="1733683"/>
                  </a:cubicBezTo>
                  <a:cubicBezTo>
                    <a:pt x="1153310" y="1732830"/>
                    <a:pt x="1158344" y="1731976"/>
                    <a:pt x="1163463" y="1731037"/>
                  </a:cubicBezTo>
                  <a:close/>
                  <a:moveTo>
                    <a:pt x="1188120" y="1744266"/>
                  </a:moveTo>
                  <a:cubicBezTo>
                    <a:pt x="1186072" y="1744864"/>
                    <a:pt x="1184024" y="1745461"/>
                    <a:pt x="1181977" y="1746059"/>
                  </a:cubicBezTo>
                  <a:cubicBezTo>
                    <a:pt x="1178479" y="1744778"/>
                    <a:pt x="1174981" y="1743498"/>
                    <a:pt x="1171398" y="1742218"/>
                  </a:cubicBezTo>
                  <a:cubicBezTo>
                    <a:pt x="1176943" y="1742901"/>
                    <a:pt x="1182574" y="1743583"/>
                    <a:pt x="1188120" y="1744266"/>
                  </a:cubicBezTo>
                  <a:close/>
                  <a:moveTo>
                    <a:pt x="1193239" y="1744864"/>
                  </a:moveTo>
                  <a:cubicBezTo>
                    <a:pt x="1202794" y="1745973"/>
                    <a:pt x="1212264" y="1747083"/>
                    <a:pt x="1221820" y="1748107"/>
                  </a:cubicBezTo>
                  <a:cubicBezTo>
                    <a:pt x="1217639" y="1749814"/>
                    <a:pt x="1213374" y="1751521"/>
                    <a:pt x="1209193" y="1753228"/>
                  </a:cubicBezTo>
                  <a:cubicBezTo>
                    <a:pt x="1207913" y="1753740"/>
                    <a:pt x="1206634" y="1754167"/>
                    <a:pt x="1205354" y="1754679"/>
                  </a:cubicBezTo>
                  <a:cubicBezTo>
                    <a:pt x="1198273" y="1752033"/>
                    <a:pt x="1191191" y="1749472"/>
                    <a:pt x="1184110" y="1746827"/>
                  </a:cubicBezTo>
                  <a:cubicBezTo>
                    <a:pt x="1187181" y="1746144"/>
                    <a:pt x="1190168" y="1745547"/>
                    <a:pt x="1193239" y="1744864"/>
                  </a:cubicBezTo>
                  <a:close/>
                  <a:moveTo>
                    <a:pt x="1210046" y="1755106"/>
                  </a:moveTo>
                  <a:cubicBezTo>
                    <a:pt x="1216360" y="1753057"/>
                    <a:pt x="1222673" y="1751009"/>
                    <a:pt x="1228987" y="1748875"/>
                  </a:cubicBezTo>
                  <a:cubicBezTo>
                    <a:pt x="1239566" y="1749985"/>
                    <a:pt x="1250145" y="1751094"/>
                    <a:pt x="1260810" y="1752033"/>
                  </a:cubicBezTo>
                  <a:lnTo>
                    <a:pt x="1260810" y="1752033"/>
                  </a:lnTo>
                  <a:cubicBezTo>
                    <a:pt x="1260810" y="1752033"/>
                    <a:pt x="1260810" y="1752033"/>
                    <a:pt x="1260810" y="1752033"/>
                  </a:cubicBezTo>
                  <a:lnTo>
                    <a:pt x="1260810" y="1752033"/>
                  </a:lnTo>
                  <a:cubicBezTo>
                    <a:pt x="1260810" y="1752033"/>
                    <a:pt x="1260810" y="1752033"/>
                    <a:pt x="1260810" y="1752033"/>
                  </a:cubicBezTo>
                  <a:cubicBezTo>
                    <a:pt x="1264906" y="1752289"/>
                    <a:pt x="1269001" y="1752460"/>
                    <a:pt x="1273181" y="1752630"/>
                  </a:cubicBezTo>
                  <a:cubicBezTo>
                    <a:pt x="1267550" y="1755532"/>
                    <a:pt x="1262004" y="1758349"/>
                    <a:pt x="1256374" y="1761080"/>
                  </a:cubicBezTo>
                  <a:cubicBezTo>
                    <a:pt x="1251511" y="1763470"/>
                    <a:pt x="1246562" y="1765774"/>
                    <a:pt x="1241699" y="1768079"/>
                  </a:cubicBezTo>
                  <a:cubicBezTo>
                    <a:pt x="1230522" y="1763896"/>
                    <a:pt x="1219346" y="1759800"/>
                    <a:pt x="1208169" y="1755703"/>
                  </a:cubicBezTo>
                  <a:cubicBezTo>
                    <a:pt x="1208767" y="1755532"/>
                    <a:pt x="1209449" y="1755277"/>
                    <a:pt x="1210046" y="1755106"/>
                  </a:cubicBezTo>
                  <a:close/>
                  <a:moveTo>
                    <a:pt x="1273437" y="1779856"/>
                  </a:moveTo>
                  <a:lnTo>
                    <a:pt x="1273437" y="1779856"/>
                  </a:lnTo>
                  <a:cubicBezTo>
                    <a:pt x="1273437" y="1779856"/>
                    <a:pt x="1273266" y="1779856"/>
                    <a:pt x="1273181" y="1779856"/>
                  </a:cubicBezTo>
                  <a:cubicBezTo>
                    <a:pt x="1273266" y="1779856"/>
                    <a:pt x="1273437" y="1779856"/>
                    <a:pt x="1273522" y="1779856"/>
                  </a:cubicBezTo>
                  <a:close/>
                  <a:moveTo>
                    <a:pt x="1275058" y="1780113"/>
                  </a:moveTo>
                  <a:cubicBezTo>
                    <a:pt x="1285893" y="1781649"/>
                    <a:pt x="1296643" y="1783100"/>
                    <a:pt x="1307479" y="1784466"/>
                  </a:cubicBezTo>
                  <a:cubicBezTo>
                    <a:pt x="1305687" y="1785575"/>
                    <a:pt x="1303980" y="1786685"/>
                    <a:pt x="1302275" y="1787794"/>
                  </a:cubicBezTo>
                  <a:cubicBezTo>
                    <a:pt x="1302275" y="1787794"/>
                    <a:pt x="1302275" y="1788136"/>
                    <a:pt x="1302445" y="1788050"/>
                  </a:cubicBezTo>
                  <a:cubicBezTo>
                    <a:pt x="1304578" y="1786941"/>
                    <a:pt x="1306711" y="1785746"/>
                    <a:pt x="1308844" y="1784636"/>
                  </a:cubicBezTo>
                  <a:cubicBezTo>
                    <a:pt x="1323091" y="1786428"/>
                    <a:pt x="1337340" y="1788136"/>
                    <a:pt x="1351588" y="1789672"/>
                  </a:cubicBezTo>
                  <a:cubicBezTo>
                    <a:pt x="1347578" y="1792318"/>
                    <a:pt x="1343568" y="1794878"/>
                    <a:pt x="1339473" y="1797438"/>
                  </a:cubicBezTo>
                  <a:cubicBezTo>
                    <a:pt x="1339387" y="1797438"/>
                    <a:pt x="1339473" y="1797780"/>
                    <a:pt x="1339643" y="1797695"/>
                  </a:cubicBezTo>
                  <a:cubicBezTo>
                    <a:pt x="1344336" y="1795134"/>
                    <a:pt x="1349028" y="1792488"/>
                    <a:pt x="1353721" y="1789928"/>
                  </a:cubicBezTo>
                  <a:cubicBezTo>
                    <a:pt x="1358327" y="1790440"/>
                    <a:pt x="1362935" y="1790952"/>
                    <a:pt x="1367542" y="1791464"/>
                  </a:cubicBezTo>
                  <a:lnTo>
                    <a:pt x="1364556" y="1801706"/>
                  </a:lnTo>
                  <a:cubicBezTo>
                    <a:pt x="1352099" y="1801450"/>
                    <a:pt x="1339728" y="1801194"/>
                    <a:pt x="1327272" y="1800852"/>
                  </a:cubicBezTo>
                  <a:lnTo>
                    <a:pt x="1323774" y="1800852"/>
                  </a:lnTo>
                  <a:cubicBezTo>
                    <a:pt x="1321300" y="1799657"/>
                    <a:pt x="1318741" y="1798633"/>
                    <a:pt x="1316266" y="1797524"/>
                  </a:cubicBezTo>
                  <a:cubicBezTo>
                    <a:pt x="1302445" y="1791635"/>
                    <a:pt x="1288538" y="1785831"/>
                    <a:pt x="1274546" y="1780369"/>
                  </a:cubicBezTo>
                  <a:cubicBezTo>
                    <a:pt x="1274717" y="1780284"/>
                    <a:pt x="1274887" y="1780198"/>
                    <a:pt x="1275058" y="1780113"/>
                  </a:cubicBezTo>
                  <a:close/>
                  <a:moveTo>
                    <a:pt x="1348772" y="1810241"/>
                  </a:moveTo>
                  <a:cubicBezTo>
                    <a:pt x="1378463" y="1812631"/>
                    <a:pt x="1408238" y="1815191"/>
                    <a:pt x="1438014" y="1817325"/>
                  </a:cubicBezTo>
                  <a:cubicBezTo>
                    <a:pt x="1436478" y="1818520"/>
                    <a:pt x="1435028" y="1819715"/>
                    <a:pt x="1433492" y="1820909"/>
                  </a:cubicBezTo>
                  <a:cubicBezTo>
                    <a:pt x="1433407" y="1820909"/>
                    <a:pt x="1433492" y="1821251"/>
                    <a:pt x="1433663" y="1821165"/>
                  </a:cubicBezTo>
                  <a:cubicBezTo>
                    <a:pt x="1435455" y="1819970"/>
                    <a:pt x="1437246" y="1818690"/>
                    <a:pt x="1439038" y="1817410"/>
                  </a:cubicBezTo>
                  <a:cubicBezTo>
                    <a:pt x="1442024" y="1817666"/>
                    <a:pt x="1444925" y="1817837"/>
                    <a:pt x="1447911" y="1818093"/>
                  </a:cubicBezTo>
                  <a:cubicBezTo>
                    <a:pt x="1447911" y="1818093"/>
                    <a:pt x="1447911" y="1818093"/>
                    <a:pt x="1447911" y="1818093"/>
                  </a:cubicBezTo>
                  <a:lnTo>
                    <a:pt x="1447911" y="1818093"/>
                  </a:lnTo>
                  <a:cubicBezTo>
                    <a:pt x="1447911" y="1818093"/>
                    <a:pt x="1447911" y="1818093"/>
                    <a:pt x="1447911" y="1818093"/>
                  </a:cubicBezTo>
                  <a:lnTo>
                    <a:pt x="1447911" y="1818093"/>
                  </a:lnTo>
                  <a:cubicBezTo>
                    <a:pt x="1450726" y="1818178"/>
                    <a:pt x="1453627" y="1818263"/>
                    <a:pt x="1456442" y="1818349"/>
                  </a:cubicBezTo>
                  <a:cubicBezTo>
                    <a:pt x="1453456" y="1820653"/>
                    <a:pt x="1450555" y="1822958"/>
                    <a:pt x="1447569" y="1825176"/>
                  </a:cubicBezTo>
                  <a:cubicBezTo>
                    <a:pt x="1422486" y="1823897"/>
                    <a:pt x="1397318" y="1822702"/>
                    <a:pt x="1372234" y="1821507"/>
                  </a:cubicBezTo>
                  <a:cubicBezTo>
                    <a:pt x="1363276" y="1817666"/>
                    <a:pt x="1354232" y="1813740"/>
                    <a:pt x="1345274" y="1809899"/>
                  </a:cubicBezTo>
                  <a:lnTo>
                    <a:pt x="1348772" y="1810156"/>
                  </a:lnTo>
                  <a:close/>
                  <a:moveTo>
                    <a:pt x="1505244" y="1872289"/>
                  </a:moveTo>
                  <a:lnTo>
                    <a:pt x="1505244" y="1872289"/>
                  </a:lnTo>
                  <a:cubicBezTo>
                    <a:pt x="1505244" y="1872289"/>
                    <a:pt x="1505244" y="1872289"/>
                    <a:pt x="1505244" y="1872289"/>
                  </a:cubicBezTo>
                  <a:lnTo>
                    <a:pt x="1505244" y="1872289"/>
                  </a:lnTo>
                  <a:cubicBezTo>
                    <a:pt x="1505244" y="1872289"/>
                    <a:pt x="1505244" y="1872289"/>
                    <a:pt x="1505244" y="1872289"/>
                  </a:cubicBezTo>
                  <a:cubicBezTo>
                    <a:pt x="1519151" y="1873228"/>
                    <a:pt x="1533058" y="1873825"/>
                    <a:pt x="1547049" y="1874337"/>
                  </a:cubicBezTo>
                  <a:cubicBezTo>
                    <a:pt x="1545684" y="1878093"/>
                    <a:pt x="1544575" y="1881848"/>
                    <a:pt x="1543551" y="1885689"/>
                  </a:cubicBezTo>
                  <a:cubicBezTo>
                    <a:pt x="1533655" y="1884238"/>
                    <a:pt x="1523672" y="1882702"/>
                    <a:pt x="1513776" y="1881250"/>
                  </a:cubicBezTo>
                  <a:cubicBezTo>
                    <a:pt x="1504818" y="1877581"/>
                    <a:pt x="1495944" y="1873911"/>
                    <a:pt x="1487071" y="1870241"/>
                  </a:cubicBezTo>
                  <a:cubicBezTo>
                    <a:pt x="1493129" y="1870924"/>
                    <a:pt x="1499101" y="1871692"/>
                    <a:pt x="1505159" y="1872289"/>
                  </a:cubicBezTo>
                  <a:close/>
                  <a:moveTo>
                    <a:pt x="1542187" y="1892261"/>
                  </a:moveTo>
                  <a:lnTo>
                    <a:pt x="1542187" y="1892431"/>
                  </a:lnTo>
                  <a:cubicBezTo>
                    <a:pt x="1542187" y="1892431"/>
                    <a:pt x="1542101" y="1892858"/>
                    <a:pt x="1542101" y="1892858"/>
                  </a:cubicBezTo>
                  <a:cubicBezTo>
                    <a:pt x="1541163" y="1892517"/>
                    <a:pt x="1540309" y="1892090"/>
                    <a:pt x="1539371" y="1891749"/>
                  </a:cubicBezTo>
                  <a:cubicBezTo>
                    <a:pt x="1540309" y="1891919"/>
                    <a:pt x="1541248" y="1892175"/>
                    <a:pt x="1542187" y="1892346"/>
                  </a:cubicBezTo>
                  <a:close/>
                  <a:moveTo>
                    <a:pt x="984468" y="1672830"/>
                  </a:moveTo>
                  <a:cubicBezTo>
                    <a:pt x="1042654" y="1623840"/>
                    <a:pt x="1095039" y="1569302"/>
                    <a:pt x="1144267" y="1511436"/>
                  </a:cubicBezTo>
                  <a:cubicBezTo>
                    <a:pt x="1189058" y="1458776"/>
                    <a:pt x="1228901" y="1402702"/>
                    <a:pt x="1263369" y="1342787"/>
                  </a:cubicBezTo>
                  <a:cubicBezTo>
                    <a:pt x="1282310" y="1309928"/>
                    <a:pt x="1296814" y="1275192"/>
                    <a:pt x="1307991" y="1239089"/>
                  </a:cubicBezTo>
                  <a:cubicBezTo>
                    <a:pt x="1314560" y="1217837"/>
                    <a:pt x="1321300" y="1196500"/>
                    <a:pt x="1326163" y="1174736"/>
                  </a:cubicBezTo>
                  <a:cubicBezTo>
                    <a:pt x="1330173" y="1156984"/>
                    <a:pt x="1332647" y="1138804"/>
                    <a:pt x="1334012" y="1120625"/>
                  </a:cubicBezTo>
                  <a:cubicBezTo>
                    <a:pt x="1335207" y="1104409"/>
                    <a:pt x="1335889" y="1088193"/>
                    <a:pt x="1336316" y="1071977"/>
                  </a:cubicBezTo>
                  <a:cubicBezTo>
                    <a:pt x="1338449" y="1069843"/>
                    <a:pt x="1340496" y="1067709"/>
                    <a:pt x="1342544" y="1065490"/>
                  </a:cubicBezTo>
                  <a:cubicBezTo>
                    <a:pt x="1359010" y="1048420"/>
                    <a:pt x="1374964" y="1030924"/>
                    <a:pt x="1390066" y="1012574"/>
                  </a:cubicBezTo>
                  <a:lnTo>
                    <a:pt x="1390066" y="1012574"/>
                  </a:lnTo>
                  <a:cubicBezTo>
                    <a:pt x="1390066" y="1012574"/>
                    <a:pt x="1390066" y="1012574"/>
                    <a:pt x="1390066" y="1012574"/>
                  </a:cubicBezTo>
                  <a:lnTo>
                    <a:pt x="1390066" y="1012574"/>
                  </a:lnTo>
                  <a:cubicBezTo>
                    <a:pt x="1390066" y="1012574"/>
                    <a:pt x="1390066" y="1012574"/>
                    <a:pt x="1390066" y="1012574"/>
                  </a:cubicBezTo>
                  <a:cubicBezTo>
                    <a:pt x="1390407" y="1012147"/>
                    <a:pt x="1390748" y="1011635"/>
                    <a:pt x="1391090" y="1011123"/>
                  </a:cubicBezTo>
                  <a:cubicBezTo>
                    <a:pt x="1391260" y="1015476"/>
                    <a:pt x="1391345" y="1019829"/>
                    <a:pt x="1391345" y="1024181"/>
                  </a:cubicBezTo>
                  <a:cubicBezTo>
                    <a:pt x="1390237" y="1025376"/>
                    <a:pt x="1389127" y="1026657"/>
                    <a:pt x="1388018" y="1027851"/>
                  </a:cubicBezTo>
                  <a:lnTo>
                    <a:pt x="1388018" y="1027851"/>
                  </a:lnTo>
                  <a:cubicBezTo>
                    <a:pt x="1388018" y="1027851"/>
                    <a:pt x="1387933" y="1027937"/>
                    <a:pt x="1387933" y="1027937"/>
                  </a:cubicBezTo>
                  <a:lnTo>
                    <a:pt x="1387847" y="1027937"/>
                  </a:lnTo>
                  <a:cubicBezTo>
                    <a:pt x="1387847" y="1027937"/>
                    <a:pt x="1387847" y="1028022"/>
                    <a:pt x="1387847" y="1028022"/>
                  </a:cubicBezTo>
                  <a:cubicBezTo>
                    <a:pt x="1375733" y="1043043"/>
                    <a:pt x="1364044" y="1058406"/>
                    <a:pt x="1352270" y="1073684"/>
                  </a:cubicBezTo>
                  <a:cubicBezTo>
                    <a:pt x="1352270" y="1073684"/>
                    <a:pt x="1352099" y="1073513"/>
                    <a:pt x="1352099" y="1073598"/>
                  </a:cubicBezTo>
                  <a:lnTo>
                    <a:pt x="1345530" y="1082389"/>
                  </a:lnTo>
                  <a:lnTo>
                    <a:pt x="1346469" y="1083157"/>
                  </a:lnTo>
                  <a:lnTo>
                    <a:pt x="1353294" y="1075732"/>
                  </a:lnTo>
                  <a:cubicBezTo>
                    <a:pt x="1366006" y="1062076"/>
                    <a:pt x="1378804" y="1048506"/>
                    <a:pt x="1391260" y="1034594"/>
                  </a:cubicBezTo>
                  <a:cubicBezTo>
                    <a:pt x="1391090" y="1040312"/>
                    <a:pt x="1390833" y="1046031"/>
                    <a:pt x="1390492" y="1051749"/>
                  </a:cubicBezTo>
                  <a:cubicBezTo>
                    <a:pt x="1383240" y="1060540"/>
                    <a:pt x="1375903" y="1069245"/>
                    <a:pt x="1368566" y="1077951"/>
                  </a:cubicBezTo>
                  <a:lnTo>
                    <a:pt x="1373173" y="1070782"/>
                  </a:lnTo>
                  <a:cubicBezTo>
                    <a:pt x="1373173" y="1070782"/>
                    <a:pt x="1373002" y="1070526"/>
                    <a:pt x="1372917" y="1070611"/>
                  </a:cubicBezTo>
                  <a:lnTo>
                    <a:pt x="1359010" y="1089217"/>
                  </a:lnTo>
                  <a:lnTo>
                    <a:pt x="1360546" y="1090497"/>
                  </a:lnTo>
                  <a:lnTo>
                    <a:pt x="1361399" y="1089644"/>
                  </a:lnTo>
                  <a:cubicBezTo>
                    <a:pt x="1370187" y="1080853"/>
                    <a:pt x="1378975" y="1072062"/>
                    <a:pt x="1387677" y="1063100"/>
                  </a:cubicBezTo>
                  <a:cubicBezTo>
                    <a:pt x="1386141" y="1066600"/>
                    <a:pt x="1384605" y="1070184"/>
                    <a:pt x="1383070" y="1073684"/>
                  </a:cubicBezTo>
                  <a:cubicBezTo>
                    <a:pt x="1374538" y="1085547"/>
                    <a:pt x="1366006" y="1097411"/>
                    <a:pt x="1357560" y="1109274"/>
                  </a:cubicBezTo>
                  <a:lnTo>
                    <a:pt x="1344080" y="1127965"/>
                  </a:lnTo>
                  <a:cubicBezTo>
                    <a:pt x="1344080" y="1127965"/>
                    <a:pt x="1344250" y="1128221"/>
                    <a:pt x="1344336" y="1128136"/>
                  </a:cubicBezTo>
                  <a:lnTo>
                    <a:pt x="1359266" y="1110383"/>
                  </a:lnTo>
                  <a:cubicBezTo>
                    <a:pt x="1365409" y="1103129"/>
                    <a:pt x="1371552" y="1095960"/>
                    <a:pt x="1377695" y="1088790"/>
                  </a:cubicBezTo>
                  <a:cubicBezTo>
                    <a:pt x="1375476" y="1096472"/>
                    <a:pt x="1373429" y="1104238"/>
                    <a:pt x="1371125" y="1111920"/>
                  </a:cubicBezTo>
                  <a:lnTo>
                    <a:pt x="1368822" y="1119430"/>
                  </a:lnTo>
                  <a:cubicBezTo>
                    <a:pt x="1364641" y="1124807"/>
                    <a:pt x="1360460" y="1130270"/>
                    <a:pt x="1356195" y="1135647"/>
                  </a:cubicBezTo>
                  <a:lnTo>
                    <a:pt x="1341435" y="1154082"/>
                  </a:lnTo>
                  <a:cubicBezTo>
                    <a:pt x="1341435" y="1154082"/>
                    <a:pt x="1341606" y="1154338"/>
                    <a:pt x="1341691" y="1154252"/>
                  </a:cubicBezTo>
                  <a:lnTo>
                    <a:pt x="1357901" y="1136842"/>
                  </a:lnTo>
                  <a:cubicBezTo>
                    <a:pt x="1366433" y="1127624"/>
                    <a:pt x="1374879" y="1118406"/>
                    <a:pt x="1383240" y="1109018"/>
                  </a:cubicBezTo>
                  <a:cubicBezTo>
                    <a:pt x="1382558" y="1112944"/>
                    <a:pt x="1381790" y="1116785"/>
                    <a:pt x="1381108" y="1120711"/>
                  </a:cubicBezTo>
                  <a:cubicBezTo>
                    <a:pt x="1380766" y="1121052"/>
                    <a:pt x="1380425" y="1121393"/>
                    <a:pt x="1380169" y="1121735"/>
                  </a:cubicBezTo>
                  <a:lnTo>
                    <a:pt x="1380169" y="1121735"/>
                  </a:lnTo>
                  <a:cubicBezTo>
                    <a:pt x="1380169" y="1121735"/>
                    <a:pt x="1380084" y="1121820"/>
                    <a:pt x="1380084" y="1121820"/>
                  </a:cubicBezTo>
                  <a:lnTo>
                    <a:pt x="1379998" y="1121820"/>
                  </a:lnTo>
                  <a:cubicBezTo>
                    <a:pt x="1379998" y="1121820"/>
                    <a:pt x="1379998" y="1121906"/>
                    <a:pt x="1379998" y="1121906"/>
                  </a:cubicBezTo>
                  <a:cubicBezTo>
                    <a:pt x="1367798" y="1136671"/>
                    <a:pt x="1355853" y="1151692"/>
                    <a:pt x="1343653" y="1166457"/>
                  </a:cubicBezTo>
                  <a:lnTo>
                    <a:pt x="1330599" y="1182162"/>
                  </a:lnTo>
                  <a:cubicBezTo>
                    <a:pt x="1330599" y="1182162"/>
                    <a:pt x="1330770" y="1182418"/>
                    <a:pt x="1330856" y="1182332"/>
                  </a:cubicBezTo>
                  <a:lnTo>
                    <a:pt x="1345274" y="1167738"/>
                  </a:lnTo>
                  <a:cubicBezTo>
                    <a:pt x="1356536" y="1156386"/>
                    <a:pt x="1367798" y="1144949"/>
                    <a:pt x="1378804" y="1133342"/>
                  </a:cubicBezTo>
                  <a:cubicBezTo>
                    <a:pt x="1377097" y="1142475"/>
                    <a:pt x="1375306" y="1151521"/>
                    <a:pt x="1373429" y="1160568"/>
                  </a:cubicBezTo>
                  <a:cubicBezTo>
                    <a:pt x="1369760" y="1164068"/>
                    <a:pt x="1366092" y="1167652"/>
                    <a:pt x="1362338" y="1171152"/>
                  </a:cubicBezTo>
                  <a:lnTo>
                    <a:pt x="1362338" y="1171152"/>
                  </a:lnTo>
                  <a:cubicBezTo>
                    <a:pt x="1362338" y="1171152"/>
                    <a:pt x="1362252" y="1171237"/>
                    <a:pt x="1362252" y="1171237"/>
                  </a:cubicBezTo>
                  <a:lnTo>
                    <a:pt x="1362167" y="1171237"/>
                  </a:lnTo>
                  <a:cubicBezTo>
                    <a:pt x="1362167" y="1171237"/>
                    <a:pt x="1362167" y="1171322"/>
                    <a:pt x="1362167" y="1171322"/>
                  </a:cubicBezTo>
                  <a:cubicBezTo>
                    <a:pt x="1349114" y="1185490"/>
                    <a:pt x="1336060" y="1199743"/>
                    <a:pt x="1323007" y="1213911"/>
                  </a:cubicBezTo>
                  <a:lnTo>
                    <a:pt x="1321129" y="1215874"/>
                  </a:lnTo>
                  <a:lnTo>
                    <a:pt x="1324712" y="1209046"/>
                  </a:lnTo>
                  <a:cubicBezTo>
                    <a:pt x="1324712" y="1209046"/>
                    <a:pt x="1324457" y="1208790"/>
                    <a:pt x="1324457" y="1208876"/>
                  </a:cubicBezTo>
                  <a:lnTo>
                    <a:pt x="1317546" y="1219630"/>
                  </a:lnTo>
                  <a:lnTo>
                    <a:pt x="1314816" y="1223897"/>
                  </a:lnTo>
                  <a:lnTo>
                    <a:pt x="1318655" y="1220483"/>
                  </a:lnTo>
                  <a:lnTo>
                    <a:pt x="1324542" y="1215277"/>
                  </a:lnTo>
                  <a:cubicBezTo>
                    <a:pt x="1338961" y="1202475"/>
                    <a:pt x="1353379" y="1189587"/>
                    <a:pt x="1367286" y="1176102"/>
                  </a:cubicBezTo>
                  <a:lnTo>
                    <a:pt x="1367286" y="1176102"/>
                  </a:lnTo>
                  <a:cubicBezTo>
                    <a:pt x="1367286" y="1176102"/>
                    <a:pt x="1367286" y="1176102"/>
                    <a:pt x="1367286" y="1176102"/>
                  </a:cubicBezTo>
                  <a:lnTo>
                    <a:pt x="1367286" y="1176102"/>
                  </a:lnTo>
                  <a:cubicBezTo>
                    <a:pt x="1367286" y="1176102"/>
                    <a:pt x="1367286" y="1176102"/>
                    <a:pt x="1367286" y="1176102"/>
                  </a:cubicBezTo>
                  <a:cubicBezTo>
                    <a:pt x="1368566" y="1174736"/>
                    <a:pt x="1369846" y="1173285"/>
                    <a:pt x="1371125" y="1171920"/>
                  </a:cubicBezTo>
                  <a:cubicBezTo>
                    <a:pt x="1370016" y="1177211"/>
                    <a:pt x="1368907" y="1182503"/>
                    <a:pt x="1367798" y="1187709"/>
                  </a:cubicBezTo>
                  <a:cubicBezTo>
                    <a:pt x="1367798" y="1188136"/>
                    <a:pt x="1367627" y="1188477"/>
                    <a:pt x="1367542" y="1188904"/>
                  </a:cubicBezTo>
                  <a:cubicBezTo>
                    <a:pt x="1367201" y="1189245"/>
                    <a:pt x="1366859" y="1189501"/>
                    <a:pt x="1366518" y="1189843"/>
                  </a:cubicBezTo>
                  <a:cubicBezTo>
                    <a:pt x="1366518" y="1189843"/>
                    <a:pt x="1366518" y="1189843"/>
                    <a:pt x="1366518" y="1189843"/>
                  </a:cubicBezTo>
                  <a:cubicBezTo>
                    <a:pt x="1366518" y="1189843"/>
                    <a:pt x="1366518" y="1189843"/>
                    <a:pt x="1366433" y="1189928"/>
                  </a:cubicBezTo>
                  <a:cubicBezTo>
                    <a:pt x="1366433" y="1189928"/>
                    <a:pt x="1366433" y="1189928"/>
                    <a:pt x="1366347" y="1190013"/>
                  </a:cubicBezTo>
                  <a:cubicBezTo>
                    <a:pt x="1366347" y="1190013"/>
                    <a:pt x="1366347" y="1190013"/>
                    <a:pt x="1366347" y="1190013"/>
                  </a:cubicBezTo>
                  <a:cubicBezTo>
                    <a:pt x="1351673" y="1205205"/>
                    <a:pt x="1337425" y="1220739"/>
                    <a:pt x="1323007" y="1236187"/>
                  </a:cubicBezTo>
                  <a:lnTo>
                    <a:pt x="1307649" y="1252574"/>
                  </a:lnTo>
                  <a:cubicBezTo>
                    <a:pt x="1307649" y="1252574"/>
                    <a:pt x="1307820" y="1252830"/>
                    <a:pt x="1307820" y="1252830"/>
                  </a:cubicBezTo>
                  <a:lnTo>
                    <a:pt x="1324542" y="1237553"/>
                  </a:lnTo>
                  <a:cubicBezTo>
                    <a:pt x="1338022" y="1225348"/>
                    <a:pt x="1351502" y="1213229"/>
                    <a:pt x="1364812" y="1200853"/>
                  </a:cubicBezTo>
                  <a:cubicBezTo>
                    <a:pt x="1362764" y="1209644"/>
                    <a:pt x="1360546" y="1218435"/>
                    <a:pt x="1358072" y="1227055"/>
                  </a:cubicBezTo>
                  <a:cubicBezTo>
                    <a:pt x="1350308" y="1234054"/>
                    <a:pt x="1342459" y="1240967"/>
                    <a:pt x="1334439" y="1247709"/>
                  </a:cubicBezTo>
                  <a:cubicBezTo>
                    <a:pt x="1328466" y="1252659"/>
                    <a:pt x="1322495" y="1257524"/>
                    <a:pt x="1316437" y="1262304"/>
                  </a:cubicBezTo>
                  <a:cubicBezTo>
                    <a:pt x="1316437" y="1262304"/>
                    <a:pt x="1316522" y="1262560"/>
                    <a:pt x="1316608" y="1262560"/>
                  </a:cubicBezTo>
                  <a:cubicBezTo>
                    <a:pt x="1323091" y="1258207"/>
                    <a:pt x="1329490" y="1253769"/>
                    <a:pt x="1335804" y="1249245"/>
                  </a:cubicBezTo>
                  <a:cubicBezTo>
                    <a:pt x="1342544" y="1244466"/>
                    <a:pt x="1349284" y="1239515"/>
                    <a:pt x="1355939" y="1234566"/>
                  </a:cubicBezTo>
                  <a:cubicBezTo>
                    <a:pt x="1355085" y="1237382"/>
                    <a:pt x="1354232" y="1240198"/>
                    <a:pt x="1353379" y="1243100"/>
                  </a:cubicBezTo>
                  <a:cubicBezTo>
                    <a:pt x="1352782" y="1243613"/>
                    <a:pt x="1352185" y="1244125"/>
                    <a:pt x="1351588" y="1244722"/>
                  </a:cubicBezTo>
                  <a:lnTo>
                    <a:pt x="1351588" y="1244722"/>
                  </a:lnTo>
                  <a:cubicBezTo>
                    <a:pt x="1351588" y="1244722"/>
                    <a:pt x="1351502" y="1244807"/>
                    <a:pt x="1351502" y="1244807"/>
                  </a:cubicBezTo>
                  <a:lnTo>
                    <a:pt x="1351332" y="1244807"/>
                  </a:lnTo>
                  <a:cubicBezTo>
                    <a:pt x="1351332" y="1244807"/>
                    <a:pt x="1351332" y="1244978"/>
                    <a:pt x="1351332" y="1244978"/>
                  </a:cubicBezTo>
                  <a:cubicBezTo>
                    <a:pt x="1334098" y="1262133"/>
                    <a:pt x="1317632" y="1279971"/>
                    <a:pt x="1301421" y="1298065"/>
                  </a:cubicBezTo>
                  <a:cubicBezTo>
                    <a:pt x="1295705" y="1304466"/>
                    <a:pt x="1289989" y="1310952"/>
                    <a:pt x="1284272" y="1317439"/>
                  </a:cubicBezTo>
                  <a:cubicBezTo>
                    <a:pt x="1284272" y="1317439"/>
                    <a:pt x="1284443" y="1317695"/>
                    <a:pt x="1284528" y="1317610"/>
                  </a:cubicBezTo>
                  <a:cubicBezTo>
                    <a:pt x="1290671" y="1311465"/>
                    <a:pt x="1296814" y="1305405"/>
                    <a:pt x="1303042" y="1299345"/>
                  </a:cubicBezTo>
                  <a:cubicBezTo>
                    <a:pt x="1318143" y="1284835"/>
                    <a:pt x="1333500" y="1270582"/>
                    <a:pt x="1349028" y="1256500"/>
                  </a:cubicBezTo>
                  <a:cubicBezTo>
                    <a:pt x="1346042" y="1265120"/>
                    <a:pt x="1342800" y="1273655"/>
                    <a:pt x="1339302" y="1282105"/>
                  </a:cubicBezTo>
                  <a:cubicBezTo>
                    <a:pt x="1324712" y="1297126"/>
                    <a:pt x="1310550" y="1312574"/>
                    <a:pt x="1296472" y="1328107"/>
                  </a:cubicBezTo>
                  <a:lnTo>
                    <a:pt x="1278812" y="1347823"/>
                  </a:lnTo>
                  <a:cubicBezTo>
                    <a:pt x="1278812" y="1347823"/>
                    <a:pt x="1278983" y="1348079"/>
                    <a:pt x="1279068" y="1347994"/>
                  </a:cubicBezTo>
                  <a:cubicBezTo>
                    <a:pt x="1285381" y="1341763"/>
                    <a:pt x="1291780" y="1335532"/>
                    <a:pt x="1298094" y="1329388"/>
                  </a:cubicBezTo>
                  <a:cubicBezTo>
                    <a:pt x="1309612" y="1318378"/>
                    <a:pt x="1321215" y="1307453"/>
                    <a:pt x="1332903" y="1296614"/>
                  </a:cubicBezTo>
                  <a:cubicBezTo>
                    <a:pt x="1331111" y="1300540"/>
                    <a:pt x="1329235" y="1304466"/>
                    <a:pt x="1327272" y="1308306"/>
                  </a:cubicBezTo>
                  <a:cubicBezTo>
                    <a:pt x="1322665" y="1317439"/>
                    <a:pt x="1318143" y="1326571"/>
                    <a:pt x="1313621" y="1335789"/>
                  </a:cubicBezTo>
                  <a:cubicBezTo>
                    <a:pt x="1304151" y="1345091"/>
                    <a:pt x="1294851" y="1354395"/>
                    <a:pt x="1285552" y="1363868"/>
                  </a:cubicBezTo>
                  <a:lnTo>
                    <a:pt x="1267038" y="1382816"/>
                  </a:lnTo>
                  <a:cubicBezTo>
                    <a:pt x="1267038" y="1382816"/>
                    <a:pt x="1267123" y="1383072"/>
                    <a:pt x="1267209" y="1383072"/>
                  </a:cubicBezTo>
                  <a:lnTo>
                    <a:pt x="1287088" y="1365320"/>
                  </a:lnTo>
                  <a:cubicBezTo>
                    <a:pt x="1293998" y="1359260"/>
                    <a:pt x="1300995" y="1353200"/>
                    <a:pt x="1307991" y="1347225"/>
                  </a:cubicBezTo>
                  <a:cubicBezTo>
                    <a:pt x="1302445" y="1358406"/>
                    <a:pt x="1296814" y="1369587"/>
                    <a:pt x="1291183" y="1380682"/>
                  </a:cubicBezTo>
                  <a:cubicBezTo>
                    <a:pt x="1282481" y="1389387"/>
                    <a:pt x="1273864" y="1398349"/>
                    <a:pt x="1265332" y="1407225"/>
                  </a:cubicBezTo>
                  <a:cubicBezTo>
                    <a:pt x="1259872" y="1412944"/>
                    <a:pt x="1254411" y="1418747"/>
                    <a:pt x="1249036" y="1424551"/>
                  </a:cubicBezTo>
                  <a:cubicBezTo>
                    <a:pt x="1249036" y="1424551"/>
                    <a:pt x="1249207" y="1424807"/>
                    <a:pt x="1249207" y="1424722"/>
                  </a:cubicBezTo>
                  <a:cubicBezTo>
                    <a:pt x="1255008" y="1419345"/>
                    <a:pt x="1260895" y="1413883"/>
                    <a:pt x="1266782" y="1408591"/>
                  </a:cubicBezTo>
                  <a:cubicBezTo>
                    <a:pt x="1272755" y="1403214"/>
                    <a:pt x="1278812" y="1397922"/>
                    <a:pt x="1284955" y="1392631"/>
                  </a:cubicBezTo>
                  <a:cubicBezTo>
                    <a:pt x="1284869" y="1392801"/>
                    <a:pt x="1284784" y="1392972"/>
                    <a:pt x="1284699" y="1393143"/>
                  </a:cubicBezTo>
                  <a:cubicBezTo>
                    <a:pt x="1266527" y="1427709"/>
                    <a:pt x="1244088" y="1459459"/>
                    <a:pt x="1219431" y="1489757"/>
                  </a:cubicBezTo>
                  <a:cubicBezTo>
                    <a:pt x="1210388" y="1500938"/>
                    <a:pt x="1201173" y="1512034"/>
                    <a:pt x="1191874" y="1522958"/>
                  </a:cubicBezTo>
                  <a:cubicBezTo>
                    <a:pt x="1189144" y="1524238"/>
                    <a:pt x="1186414" y="1525604"/>
                    <a:pt x="1183769" y="1526970"/>
                  </a:cubicBezTo>
                  <a:cubicBezTo>
                    <a:pt x="1183769" y="1526970"/>
                    <a:pt x="1183769" y="1526970"/>
                    <a:pt x="1183769" y="1526970"/>
                  </a:cubicBezTo>
                  <a:cubicBezTo>
                    <a:pt x="1183769" y="1526970"/>
                    <a:pt x="1183769" y="1526970"/>
                    <a:pt x="1183769" y="1526970"/>
                  </a:cubicBezTo>
                  <a:cubicBezTo>
                    <a:pt x="1183769" y="1526970"/>
                    <a:pt x="1183769" y="1526970"/>
                    <a:pt x="1183769" y="1526970"/>
                  </a:cubicBezTo>
                  <a:cubicBezTo>
                    <a:pt x="1183769" y="1526970"/>
                    <a:pt x="1183769" y="1526970"/>
                    <a:pt x="1183769" y="1526970"/>
                  </a:cubicBezTo>
                  <a:cubicBezTo>
                    <a:pt x="1173360" y="1533371"/>
                    <a:pt x="1163292" y="1540198"/>
                    <a:pt x="1153054" y="1546855"/>
                  </a:cubicBezTo>
                  <a:lnTo>
                    <a:pt x="1142134" y="1553939"/>
                  </a:lnTo>
                  <a:cubicBezTo>
                    <a:pt x="1142134" y="1553939"/>
                    <a:pt x="1142219" y="1554195"/>
                    <a:pt x="1142305" y="1554195"/>
                  </a:cubicBezTo>
                  <a:lnTo>
                    <a:pt x="1154078" y="1548648"/>
                  </a:lnTo>
                  <a:cubicBezTo>
                    <a:pt x="1162866" y="1544551"/>
                    <a:pt x="1171739" y="1540540"/>
                    <a:pt x="1180527" y="1536272"/>
                  </a:cubicBezTo>
                  <a:cubicBezTo>
                    <a:pt x="1171227" y="1547026"/>
                    <a:pt x="1161757" y="1557609"/>
                    <a:pt x="1152116" y="1568107"/>
                  </a:cubicBezTo>
                  <a:lnTo>
                    <a:pt x="1142048" y="1573655"/>
                  </a:lnTo>
                  <a:cubicBezTo>
                    <a:pt x="1142048" y="1573655"/>
                    <a:pt x="1142048" y="1573996"/>
                    <a:pt x="1142219" y="1573911"/>
                  </a:cubicBezTo>
                  <a:lnTo>
                    <a:pt x="1149727" y="1570668"/>
                  </a:lnTo>
                  <a:cubicBezTo>
                    <a:pt x="1148362" y="1572119"/>
                    <a:pt x="1146997" y="1573569"/>
                    <a:pt x="1145632" y="1575106"/>
                  </a:cubicBezTo>
                  <a:cubicBezTo>
                    <a:pt x="1140769" y="1580312"/>
                    <a:pt x="1135991" y="1585689"/>
                    <a:pt x="1131213" y="1591066"/>
                  </a:cubicBezTo>
                  <a:cubicBezTo>
                    <a:pt x="1120548" y="1595931"/>
                    <a:pt x="1109884" y="1600710"/>
                    <a:pt x="1099219" y="1605404"/>
                  </a:cubicBezTo>
                  <a:lnTo>
                    <a:pt x="1073795" y="1616329"/>
                  </a:lnTo>
                  <a:cubicBezTo>
                    <a:pt x="1073795" y="1616329"/>
                    <a:pt x="1073795" y="1616670"/>
                    <a:pt x="1073880" y="1616585"/>
                  </a:cubicBezTo>
                  <a:lnTo>
                    <a:pt x="1099816" y="1607368"/>
                  </a:lnTo>
                  <a:cubicBezTo>
                    <a:pt x="1108178" y="1604380"/>
                    <a:pt x="1116624" y="1601308"/>
                    <a:pt x="1124985" y="1598235"/>
                  </a:cubicBezTo>
                  <a:cubicBezTo>
                    <a:pt x="1117904" y="1606343"/>
                    <a:pt x="1110907" y="1614537"/>
                    <a:pt x="1103656" y="1622389"/>
                  </a:cubicBezTo>
                  <a:cubicBezTo>
                    <a:pt x="1093588" y="1633399"/>
                    <a:pt x="1083350" y="1644324"/>
                    <a:pt x="1073112" y="1655163"/>
                  </a:cubicBezTo>
                  <a:cubicBezTo>
                    <a:pt x="1060314" y="1660113"/>
                    <a:pt x="1047602" y="1665148"/>
                    <a:pt x="1034805" y="1670099"/>
                  </a:cubicBezTo>
                  <a:lnTo>
                    <a:pt x="1002043" y="1682815"/>
                  </a:lnTo>
                  <a:cubicBezTo>
                    <a:pt x="1002043" y="1682815"/>
                    <a:pt x="1002043" y="1683157"/>
                    <a:pt x="1002128" y="1683072"/>
                  </a:cubicBezTo>
                  <a:lnTo>
                    <a:pt x="1035317" y="1672062"/>
                  </a:lnTo>
                  <a:cubicBezTo>
                    <a:pt x="1045810" y="1668648"/>
                    <a:pt x="1056305" y="1665148"/>
                    <a:pt x="1066884" y="1661735"/>
                  </a:cubicBezTo>
                  <a:cubicBezTo>
                    <a:pt x="1061168" y="1667709"/>
                    <a:pt x="1055537" y="1673768"/>
                    <a:pt x="1049821" y="1679743"/>
                  </a:cubicBezTo>
                  <a:cubicBezTo>
                    <a:pt x="1042227" y="1682389"/>
                    <a:pt x="1034719" y="1685034"/>
                    <a:pt x="1027126" y="1687766"/>
                  </a:cubicBezTo>
                  <a:cubicBezTo>
                    <a:pt x="1024823" y="1688619"/>
                    <a:pt x="1022434" y="1689473"/>
                    <a:pt x="1020130" y="1690326"/>
                  </a:cubicBezTo>
                  <a:cubicBezTo>
                    <a:pt x="1006991" y="1686229"/>
                    <a:pt x="994194" y="1682133"/>
                    <a:pt x="980714" y="1677866"/>
                  </a:cubicBezTo>
                  <a:cubicBezTo>
                    <a:pt x="982676" y="1675134"/>
                    <a:pt x="983529" y="1673427"/>
                    <a:pt x="984894" y="1672318"/>
                  </a:cubicBezTo>
                  <a:close/>
                  <a:moveTo>
                    <a:pt x="1044531" y="1685291"/>
                  </a:moveTo>
                  <a:cubicBezTo>
                    <a:pt x="1041289" y="1688534"/>
                    <a:pt x="1037535" y="1691521"/>
                    <a:pt x="1033440" y="1695106"/>
                  </a:cubicBezTo>
                  <a:cubicBezTo>
                    <a:pt x="1029771" y="1693911"/>
                    <a:pt x="1026102" y="1692801"/>
                    <a:pt x="1022519" y="1691692"/>
                  </a:cubicBezTo>
                  <a:cubicBezTo>
                    <a:pt x="1024055" y="1691265"/>
                    <a:pt x="1025590" y="1690753"/>
                    <a:pt x="1027126" y="1690326"/>
                  </a:cubicBezTo>
                  <a:cubicBezTo>
                    <a:pt x="1032928" y="1688619"/>
                    <a:pt x="1038729" y="1686998"/>
                    <a:pt x="1044531" y="1685291"/>
                  </a:cubicBezTo>
                  <a:close/>
                  <a:moveTo>
                    <a:pt x="655399" y="1584153"/>
                  </a:moveTo>
                  <a:cubicBezTo>
                    <a:pt x="681421" y="1593370"/>
                    <a:pt x="707528" y="1602076"/>
                    <a:pt x="733635" y="1611038"/>
                  </a:cubicBezTo>
                  <a:cubicBezTo>
                    <a:pt x="761619" y="1620682"/>
                    <a:pt x="789603" y="1630155"/>
                    <a:pt x="817502" y="1639971"/>
                  </a:cubicBezTo>
                  <a:cubicBezTo>
                    <a:pt x="863744" y="1656272"/>
                    <a:pt x="909815" y="1673086"/>
                    <a:pt x="956227" y="1689046"/>
                  </a:cubicBezTo>
                  <a:cubicBezTo>
                    <a:pt x="980628" y="1697496"/>
                    <a:pt x="1005200" y="1705604"/>
                    <a:pt x="1029686" y="1713711"/>
                  </a:cubicBezTo>
                  <a:cubicBezTo>
                    <a:pt x="1024311" y="1715675"/>
                    <a:pt x="1018850" y="1717723"/>
                    <a:pt x="1013475" y="1719686"/>
                  </a:cubicBezTo>
                  <a:lnTo>
                    <a:pt x="1005285" y="1722673"/>
                  </a:lnTo>
                  <a:lnTo>
                    <a:pt x="980031" y="1723015"/>
                  </a:lnTo>
                  <a:cubicBezTo>
                    <a:pt x="955460" y="1723356"/>
                    <a:pt x="930803" y="1723868"/>
                    <a:pt x="906146" y="1725234"/>
                  </a:cubicBezTo>
                  <a:lnTo>
                    <a:pt x="906146" y="1725234"/>
                  </a:lnTo>
                  <a:cubicBezTo>
                    <a:pt x="906146" y="1725234"/>
                    <a:pt x="905976" y="1725234"/>
                    <a:pt x="905976" y="1725234"/>
                  </a:cubicBezTo>
                  <a:lnTo>
                    <a:pt x="905805" y="1725234"/>
                  </a:lnTo>
                  <a:cubicBezTo>
                    <a:pt x="905805" y="1725234"/>
                    <a:pt x="905805" y="1725234"/>
                    <a:pt x="905805" y="1725234"/>
                  </a:cubicBezTo>
                  <a:cubicBezTo>
                    <a:pt x="888400" y="1726941"/>
                    <a:pt x="870996" y="1728989"/>
                    <a:pt x="853676" y="1731208"/>
                  </a:cubicBezTo>
                  <a:lnTo>
                    <a:pt x="833712" y="1722929"/>
                  </a:lnTo>
                  <a:cubicBezTo>
                    <a:pt x="841220" y="1722417"/>
                    <a:pt x="848642" y="1721905"/>
                    <a:pt x="856150" y="1721308"/>
                  </a:cubicBezTo>
                  <a:lnTo>
                    <a:pt x="856150" y="1721308"/>
                  </a:lnTo>
                  <a:cubicBezTo>
                    <a:pt x="856150" y="1721308"/>
                    <a:pt x="856150" y="1721308"/>
                    <a:pt x="856150" y="1721308"/>
                  </a:cubicBezTo>
                  <a:lnTo>
                    <a:pt x="856150" y="1721308"/>
                  </a:lnTo>
                  <a:cubicBezTo>
                    <a:pt x="886353" y="1717809"/>
                    <a:pt x="916384" y="1713370"/>
                    <a:pt x="946331" y="1708591"/>
                  </a:cubicBezTo>
                  <a:cubicBezTo>
                    <a:pt x="956995" y="1706884"/>
                    <a:pt x="967745" y="1705177"/>
                    <a:pt x="978410" y="1703385"/>
                  </a:cubicBezTo>
                  <a:cubicBezTo>
                    <a:pt x="978581" y="1703385"/>
                    <a:pt x="978495" y="1703043"/>
                    <a:pt x="978410" y="1703128"/>
                  </a:cubicBezTo>
                  <a:lnTo>
                    <a:pt x="946331" y="1706542"/>
                  </a:lnTo>
                  <a:cubicBezTo>
                    <a:pt x="916129" y="1709529"/>
                    <a:pt x="885926" y="1711834"/>
                    <a:pt x="855724" y="1714309"/>
                  </a:cubicBezTo>
                  <a:lnTo>
                    <a:pt x="855724" y="1714309"/>
                  </a:lnTo>
                  <a:cubicBezTo>
                    <a:pt x="855724" y="1714309"/>
                    <a:pt x="855468" y="1714309"/>
                    <a:pt x="855468" y="1714309"/>
                  </a:cubicBezTo>
                  <a:lnTo>
                    <a:pt x="855212" y="1714309"/>
                  </a:lnTo>
                  <a:cubicBezTo>
                    <a:pt x="855212" y="1714309"/>
                    <a:pt x="855212" y="1714309"/>
                    <a:pt x="855212" y="1714309"/>
                  </a:cubicBezTo>
                  <a:cubicBezTo>
                    <a:pt x="844206" y="1715589"/>
                    <a:pt x="833115" y="1716870"/>
                    <a:pt x="822109" y="1718064"/>
                  </a:cubicBezTo>
                  <a:lnTo>
                    <a:pt x="809567" y="1712858"/>
                  </a:lnTo>
                  <a:cubicBezTo>
                    <a:pt x="810591" y="1712858"/>
                    <a:pt x="811700" y="1712687"/>
                    <a:pt x="812724" y="1712602"/>
                  </a:cubicBezTo>
                  <a:lnTo>
                    <a:pt x="812724" y="1712602"/>
                  </a:lnTo>
                  <a:cubicBezTo>
                    <a:pt x="812724" y="1712602"/>
                    <a:pt x="812724" y="1712602"/>
                    <a:pt x="812724" y="1712602"/>
                  </a:cubicBezTo>
                  <a:cubicBezTo>
                    <a:pt x="812724" y="1712602"/>
                    <a:pt x="812724" y="1712602"/>
                    <a:pt x="812724" y="1712602"/>
                  </a:cubicBezTo>
                  <a:cubicBezTo>
                    <a:pt x="812724" y="1712602"/>
                    <a:pt x="812724" y="1712602"/>
                    <a:pt x="812724" y="1712602"/>
                  </a:cubicBezTo>
                  <a:cubicBezTo>
                    <a:pt x="839514" y="1709529"/>
                    <a:pt x="866303" y="1705945"/>
                    <a:pt x="893093" y="1702531"/>
                  </a:cubicBezTo>
                  <a:lnTo>
                    <a:pt x="921759" y="1698946"/>
                  </a:lnTo>
                  <a:cubicBezTo>
                    <a:pt x="921759" y="1698946"/>
                    <a:pt x="921845" y="1698605"/>
                    <a:pt x="921759" y="1698605"/>
                  </a:cubicBezTo>
                  <a:lnTo>
                    <a:pt x="893093" y="1700483"/>
                  </a:lnTo>
                  <a:cubicBezTo>
                    <a:pt x="866133" y="1702104"/>
                    <a:pt x="839172" y="1703640"/>
                    <a:pt x="812297" y="1705689"/>
                  </a:cubicBezTo>
                  <a:cubicBezTo>
                    <a:pt x="812297" y="1705689"/>
                    <a:pt x="812297" y="1705689"/>
                    <a:pt x="812297" y="1705689"/>
                  </a:cubicBezTo>
                  <a:cubicBezTo>
                    <a:pt x="812297" y="1705689"/>
                    <a:pt x="812127" y="1705689"/>
                    <a:pt x="812127" y="1705689"/>
                  </a:cubicBezTo>
                  <a:cubicBezTo>
                    <a:pt x="812127" y="1705689"/>
                    <a:pt x="811956" y="1705689"/>
                    <a:pt x="811956" y="1705689"/>
                  </a:cubicBezTo>
                  <a:cubicBezTo>
                    <a:pt x="811956" y="1705689"/>
                    <a:pt x="811956" y="1705689"/>
                    <a:pt x="811956" y="1705689"/>
                  </a:cubicBezTo>
                  <a:cubicBezTo>
                    <a:pt x="803510" y="1706628"/>
                    <a:pt x="795149" y="1707652"/>
                    <a:pt x="786702" y="1708676"/>
                  </a:cubicBezTo>
                  <a:cubicBezTo>
                    <a:pt x="777915" y="1705092"/>
                    <a:pt x="769212" y="1701507"/>
                    <a:pt x="760424" y="1697922"/>
                  </a:cubicBezTo>
                  <a:cubicBezTo>
                    <a:pt x="761363" y="1697922"/>
                    <a:pt x="762301" y="1697751"/>
                    <a:pt x="763155" y="1697751"/>
                  </a:cubicBezTo>
                  <a:lnTo>
                    <a:pt x="763155" y="1697751"/>
                  </a:lnTo>
                  <a:cubicBezTo>
                    <a:pt x="763155" y="1697751"/>
                    <a:pt x="763155" y="1697751"/>
                    <a:pt x="763155" y="1697751"/>
                  </a:cubicBezTo>
                  <a:lnTo>
                    <a:pt x="763155" y="1697751"/>
                  </a:lnTo>
                  <a:cubicBezTo>
                    <a:pt x="789688" y="1694679"/>
                    <a:pt x="816137" y="1691094"/>
                    <a:pt x="842585" y="1687595"/>
                  </a:cubicBezTo>
                  <a:lnTo>
                    <a:pt x="870996" y="1684010"/>
                  </a:lnTo>
                  <a:cubicBezTo>
                    <a:pt x="870996" y="1684010"/>
                    <a:pt x="871081" y="1683669"/>
                    <a:pt x="870996" y="1683669"/>
                  </a:cubicBezTo>
                  <a:lnTo>
                    <a:pt x="842585" y="1685547"/>
                  </a:lnTo>
                  <a:cubicBezTo>
                    <a:pt x="815966" y="1687168"/>
                    <a:pt x="789262" y="1688704"/>
                    <a:pt x="762643" y="1690753"/>
                  </a:cubicBezTo>
                  <a:lnTo>
                    <a:pt x="762643" y="1690753"/>
                  </a:lnTo>
                  <a:cubicBezTo>
                    <a:pt x="762643" y="1690753"/>
                    <a:pt x="762472" y="1690753"/>
                    <a:pt x="762472" y="1690753"/>
                  </a:cubicBezTo>
                  <a:lnTo>
                    <a:pt x="762301" y="1690753"/>
                  </a:lnTo>
                  <a:cubicBezTo>
                    <a:pt x="762301" y="1690753"/>
                    <a:pt x="762301" y="1690753"/>
                    <a:pt x="762301" y="1690753"/>
                  </a:cubicBezTo>
                  <a:cubicBezTo>
                    <a:pt x="757268" y="1691350"/>
                    <a:pt x="752319" y="1691948"/>
                    <a:pt x="747286" y="1692545"/>
                  </a:cubicBezTo>
                  <a:cubicBezTo>
                    <a:pt x="746177" y="1692119"/>
                    <a:pt x="745067" y="1691606"/>
                    <a:pt x="743958" y="1691180"/>
                  </a:cubicBezTo>
                  <a:lnTo>
                    <a:pt x="710599" y="1677438"/>
                  </a:lnTo>
                  <a:cubicBezTo>
                    <a:pt x="713927" y="1677268"/>
                    <a:pt x="717339" y="1677097"/>
                    <a:pt x="720667" y="1676841"/>
                  </a:cubicBezTo>
                  <a:lnTo>
                    <a:pt x="720667" y="1676841"/>
                  </a:lnTo>
                  <a:cubicBezTo>
                    <a:pt x="720667" y="1676841"/>
                    <a:pt x="720667" y="1676841"/>
                    <a:pt x="720667" y="1676841"/>
                  </a:cubicBezTo>
                  <a:lnTo>
                    <a:pt x="720667" y="1676841"/>
                  </a:lnTo>
                  <a:cubicBezTo>
                    <a:pt x="720667" y="1676841"/>
                    <a:pt x="720667" y="1676841"/>
                    <a:pt x="720667" y="1676841"/>
                  </a:cubicBezTo>
                  <a:cubicBezTo>
                    <a:pt x="746177" y="1674280"/>
                    <a:pt x="771601" y="1671208"/>
                    <a:pt x="797026" y="1668221"/>
                  </a:cubicBezTo>
                  <a:lnTo>
                    <a:pt x="824327" y="1665148"/>
                  </a:lnTo>
                  <a:cubicBezTo>
                    <a:pt x="824327" y="1665148"/>
                    <a:pt x="824412" y="1664807"/>
                    <a:pt x="824327" y="1664807"/>
                  </a:cubicBezTo>
                  <a:lnTo>
                    <a:pt x="797111" y="1666087"/>
                  </a:lnTo>
                  <a:cubicBezTo>
                    <a:pt x="771516" y="1667282"/>
                    <a:pt x="745921" y="1668307"/>
                    <a:pt x="720325" y="1669843"/>
                  </a:cubicBezTo>
                  <a:lnTo>
                    <a:pt x="720325" y="1669843"/>
                  </a:lnTo>
                  <a:cubicBezTo>
                    <a:pt x="720325" y="1669843"/>
                    <a:pt x="720240" y="1669843"/>
                    <a:pt x="720155" y="1669843"/>
                  </a:cubicBezTo>
                  <a:cubicBezTo>
                    <a:pt x="720155" y="1669843"/>
                    <a:pt x="720069" y="1669843"/>
                    <a:pt x="719984" y="1669843"/>
                  </a:cubicBezTo>
                  <a:cubicBezTo>
                    <a:pt x="719984" y="1669843"/>
                    <a:pt x="719984" y="1669843"/>
                    <a:pt x="719984" y="1669843"/>
                  </a:cubicBezTo>
                  <a:cubicBezTo>
                    <a:pt x="712647" y="1670611"/>
                    <a:pt x="705395" y="1671379"/>
                    <a:pt x="698058" y="1672147"/>
                  </a:cubicBezTo>
                  <a:lnTo>
                    <a:pt x="692427" y="1669843"/>
                  </a:lnTo>
                  <a:cubicBezTo>
                    <a:pt x="706675" y="1667624"/>
                    <a:pt x="720837" y="1665319"/>
                    <a:pt x="735000" y="1663014"/>
                  </a:cubicBezTo>
                  <a:lnTo>
                    <a:pt x="757865" y="1659430"/>
                  </a:lnTo>
                  <a:cubicBezTo>
                    <a:pt x="757865" y="1659430"/>
                    <a:pt x="757865" y="1659089"/>
                    <a:pt x="757865" y="1659089"/>
                  </a:cubicBezTo>
                  <a:lnTo>
                    <a:pt x="734915" y="1660966"/>
                  </a:lnTo>
                  <a:cubicBezTo>
                    <a:pt x="713756" y="1662588"/>
                    <a:pt x="692597" y="1664039"/>
                    <a:pt x="671439" y="1666002"/>
                  </a:cubicBezTo>
                  <a:cubicBezTo>
                    <a:pt x="666405" y="1664124"/>
                    <a:pt x="661371" y="1662161"/>
                    <a:pt x="656252" y="1660284"/>
                  </a:cubicBezTo>
                  <a:cubicBezTo>
                    <a:pt x="670927" y="1658918"/>
                    <a:pt x="685687" y="1657553"/>
                    <a:pt x="700361" y="1656187"/>
                  </a:cubicBezTo>
                  <a:lnTo>
                    <a:pt x="725530" y="1654138"/>
                  </a:lnTo>
                  <a:cubicBezTo>
                    <a:pt x="725530" y="1654138"/>
                    <a:pt x="725615" y="1653797"/>
                    <a:pt x="725530" y="1653797"/>
                  </a:cubicBezTo>
                  <a:lnTo>
                    <a:pt x="700361" y="1654053"/>
                  </a:lnTo>
                  <a:cubicBezTo>
                    <a:pt x="681250" y="1654224"/>
                    <a:pt x="662054" y="1654565"/>
                    <a:pt x="642857" y="1655163"/>
                  </a:cubicBezTo>
                  <a:cubicBezTo>
                    <a:pt x="639956" y="1654053"/>
                    <a:pt x="637056" y="1652943"/>
                    <a:pt x="634155" y="1651919"/>
                  </a:cubicBezTo>
                  <a:lnTo>
                    <a:pt x="604635" y="1640824"/>
                  </a:lnTo>
                  <a:cubicBezTo>
                    <a:pt x="624429" y="1639544"/>
                    <a:pt x="644222" y="1637922"/>
                    <a:pt x="664016" y="1636471"/>
                  </a:cubicBezTo>
                  <a:lnTo>
                    <a:pt x="689441" y="1634679"/>
                  </a:lnTo>
                  <a:cubicBezTo>
                    <a:pt x="689441" y="1634679"/>
                    <a:pt x="689526" y="1634337"/>
                    <a:pt x="689441" y="1634337"/>
                  </a:cubicBezTo>
                  <a:lnTo>
                    <a:pt x="664101" y="1634337"/>
                  </a:lnTo>
                  <a:cubicBezTo>
                    <a:pt x="640383" y="1634337"/>
                    <a:pt x="616580" y="1634337"/>
                    <a:pt x="592776" y="1634594"/>
                  </a:cubicBezTo>
                  <a:lnTo>
                    <a:pt x="592776" y="1634594"/>
                  </a:lnTo>
                  <a:cubicBezTo>
                    <a:pt x="592776" y="1634594"/>
                    <a:pt x="592606" y="1634594"/>
                    <a:pt x="592606" y="1634594"/>
                  </a:cubicBezTo>
                  <a:lnTo>
                    <a:pt x="592435" y="1634594"/>
                  </a:lnTo>
                  <a:cubicBezTo>
                    <a:pt x="592435" y="1634594"/>
                    <a:pt x="592435" y="1634594"/>
                    <a:pt x="592435" y="1634594"/>
                  </a:cubicBezTo>
                  <a:cubicBezTo>
                    <a:pt x="591240" y="1634594"/>
                    <a:pt x="589961" y="1634764"/>
                    <a:pt x="588766" y="1634850"/>
                  </a:cubicBezTo>
                  <a:lnTo>
                    <a:pt x="579637" y="1631436"/>
                  </a:lnTo>
                  <a:cubicBezTo>
                    <a:pt x="579637" y="1631436"/>
                    <a:pt x="579296" y="1631606"/>
                    <a:pt x="579552" y="1631692"/>
                  </a:cubicBezTo>
                  <a:lnTo>
                    <a:pt x="587401" y="1634935"/>
                  </a:lnTo>
                  <a:cubicBezTo>
                    <a:pt x="580490" y="1635362"/>
                    <a:pt x="573580" y="1635874"/>
                    <a:pt x="566754" y="1636301"/>
                  </a:cubicBezTo>
                  <a:cubicBezTo>
                    <a:pt x="554127" y="1631436"/>
                    <a:pt x="541500" y="1626571"/>
                    <a:pt x="528788" y="1621621"/>
                  </a:cubicBezTo>
                  <a:cubicBezTo>
                    <a:pt x="532969" y="1621621"/>
                    <a:pt x="537149" y="1621535"/>
                    <a:pt x="541330" y="1621365"/>
                  </a:cubicBezTo>
                  <a:cubicBezTo>
                    <a:pt x="541330" y="1621365"/>
                    <a:pt x="541330" y="1621365"/>
                    <a:pt x="541330" y="1621365"/>
                  </a:cubicBezTo>
                  <a:cubicBezTo>
                    <a:pt x="541330" y="1621365"/>
                    <a:pt x="541330" y="1621365"/>
                    <a:pt x="541330" y="1621365"/>
                  </a:cubicBezTo>
                  <a:lnTo>
                    <a:pt x="541330" y="1621365"/>
                  </a:lnTo>
                  <a:cubicBezTo>
                    <a:pt x="541330" y="1621365"/>
                    <a:pt x="541330" y="1621365"/>
                    <a:pt x="541330" y="1621365"/>
                  </a:cubicBezTo>
                  <a:cubicBezTo>
                    <a:pt x="559332" y="1619914"/>
                    <a:pt x="577248" y="1617865"/>
                    <a:pt x="595250" y="1615988"/>
                  </a:cubicBezTo>
                  <a:lnTo>
                    <a:pt x="614532" y="1614110"/>
                  </a:lnTo>
                  <a:cubicBezTo>
                    <a:pt x="614532" y="1614110"/>
                    <a:pt x="614532" y="1613769"/>
                    <a:pt x="614532" y="1613769"/>
                  </a:cubicBezTo>
                  <a:lnTo>
                    <a:pt x="595336" y="1613939"/>
                  </a:lnTo>
                  <a:cubicBezTo>
                    <a:pt x="577248" y="1613939"/>
                    <a:pt x="559161" y="1613939"/>
                    <a:pt x="541159" y="1614366"/>
                  </a:cubicBezTo>
                  <a:cubicBezTo>
                    <a:pt x="541159" y="1614366"/>
                    <a:pt x="541159" y="1614366"/>
                    <a:pt x="541159" y="1614366"/>
                  </a:cubicBezTo>
                  <a:cubicBezTo>
                    <a:pt x="541159" y="1614366"/>
                    <a:pt x="541074" y="1614366"/>
                    <a:pt x="540988" y="1614366"/>
                  </a:cubicBezTo>
                  <a:cubicBezTo>
                    <a:pt x="540988" y="1614366"/>
                    <a:pt x="540903" y="1614366"/>
                    <a:pt x="540818" y="1614366"/>
                  </a:cubicBezTo>
                  <a:lnTo>
                    <a:pt x="540818" y="1614366"/>
                  </a:lnTo>
                  <a:cubicBezTo>
                    <a:pt x="532542" y="1615049"/>
                    <a:pt x="524352" y="1615817"/>
                    <a:pt x="516076" y="1616670"/>
                  </a:cubicBezTo>
                  <a:cubicBezTo>
                    <a:pt x="511383" y="1614878"/>
                    <a:pt x="506691" y="1613086"/>
                    <a:pt x="502084" y="1611293"/>
                  </a:cubicBezTo>
                  <a:lnTo>
                    <a:pt x="496368" y="1609075"/>
                  </a:lnTo>
                  <a:cubicBezTo>
                    <a:pt x="502511" y="1608733"/>
                    <a:pt x="508653" y="1608392"/>
                    <a:pt x="514796" y="1608051"/>
                  </a:cubicBezTo>
                  <a:lnTo>
                    <a:pt x="514796" y="1608051"/>
                  </a:lnTo>
                  <a:cubicBezTo>
                    <a:pt x="514796" y="1608051"/>
                    <a:pt x="514796" y="1608051"/>
                    <a:pt x="514796" y="1608051"/>
                  </a:cubicBezTo>
                  <a:lnTo>
                    <a:pt x="514796" y="1608051"/>
                  </a:lnTo>
                  <a:cubicBezTo>
                    <a:pt x="522133" y="1607197"/>
                    <a:pt x="529385" y="1606343"/>
                    <a:pt x="536723" y="1605490"/>
                  </a:cubicBezTo>
                  <a:cubicBezTo>
                    <a:pt x="541074" y="1606002"/>
                    <a:pt x="545425" y="1606514"/>
                    <a:pt x="549691" y="1607026"/>
                  </a:cubicBezTo>
                  <a:lnTo>
                    <a:pt x="574518" y="1610184"/>
                  </a:lnTo>
                  <a:cubicBezTo>
                    <a:pt x="574518" y="1610184"/>
                    <a:pt x="574689" y="1609928"/>
                    <a:pt x="574518" y="1609928"/>
                  </a:cubicBezTo>
                  <a:lnTo>
                    <a:pt x="549862" y="1604978"/>
                  </a:lnTo>
                  <a:cubicBezTo>
                    <a:pt x="548667" y="1604722"/>
                    <a:pt x="547558" y="1604551"/>
                    <a:pt x="546363" y="1604295"/>
                  </a:cubicBezTo>
                  <a:cubicBezTo>
                    <a:pt x="557455" y="1602929"/>
                    <a:pt x="568461" y="1601479"/>
                    <a:pt x="579552" y="1600028"/>
                  </a:cubicBezTo>
                  <a:lnTo>
                    <a:pt x="602673" y="1597126"/>
                  </a:lnTo>
                  <a:cubicBezTo>
                    <a:pt x="602673" y="1597126"/>
                    <a:pt x="602673" y="1596784"/>
                    <a:pt x="602673" y="1596784"/>
                  </a:cubicBezTo>
                  <a:lnTo>
                    <a:pt x="579552" y="1597894"/>
                  </a:lnTo>
                  <a:cubicBezTo>
                    <a:pt x="561977" y="1598662"/>
                    <a:pt x="544401" y="1599345"/>
                    <a:pt x="526911" y="1600284"/>
                  </a:cubicBezTo>
                  <a:cubicBezTo>
                    <a:pt x="511554" y="1597211"/>
                    <a:pt x="496197" y="1594309"/>
                    <a:pt x="480754" y="1591663"/>
                  </a:cubicBezTo>
                  <a:lnTo>
                    <a:pt x="480754" y="1591663"/>
                  </a:lnTo>
                  <a:cubicBezTo>
                    <a:pt x="480754" y="1591663"/>
                    <a:pt x="480754" y="1591663"/>
                    <a:pt x="480754" y="1591663"/>
                  </a:cubicBezTo>
                  <a:lnTo>
                    <a:pt x="480754" y="1591663"/>
                  </a:lnTo>
                  <a:cubicBezTo>
                    <a:pt x="480754" y="1591663"/>
                    <a:pt x="480754" y="1591663"/>
                    <a:pt x="480754" y="1591663"/>
                  </a:cubicBezTo>
                  <a:cubicBezTo>
                    <a:pt x="476148" y="1591066"/>
                    <a:pt x="471540" y="1590554"/>
                    <a:pt x="466933" y="1590042"/>
                  </a:cubicBezTo>
                  <a:cubicBezTo>
                    <a:pt x="479389" y="1587993"/>
                    <a:pt x="491846" y="1585774"/>
                    <a:pt x="504217" y="1583640"/>
                  </a:cubicBezTo>
                  <a:lnTo>
                    <a:pt x="524608" y="1580227"/>
                  </a:lnTo>
                  <a:cubicBezTo>
                    <a:pt x="524608" y="1580227"/>
                    <a:pt x="524608" y="1579885"/>
                    <a:pt x="524608" y="1579971"/>
                  </a:cubicBezTo>
                  <a:lnTo>
                    <a:pt x="504132" y="1581678"/>
                  </a:lnTo>
                  <a:cubicBezTo>
                    <a:pt x="485959" y="1583128"/>
                    <a:pt x="467701" y="1584409"/>
                    <a:pt x="449614" y="1586116"/>
                  </a:cubicBezTo>
                  <a:cubicBezTo>
                    <a:pt x="450040" y="1585860"/>
                    <a:pt x="450382" y="1585604"/>
                    <a:pt x="450808" y="1585262"/>
                  </a:cubicBezTo>
                  <a:cubicBezTo>
                    <a:pt x="450808" y="1585262"/>
                    <a:pt x="450808" y="1585262"/>
                    <a:pt x="450808" y="1585262"/>
                  </a:cubicBezTo>
                  <a:cubicBezTo>
                    <a:pt x="450808" y="1585262"/>
                    <a:pt x="450808" y="1585262"/>
                    <a:pt x="450808" y="1585262"/>
                  </a:cubicBezTo>
                  <a:cubicBezTo>
                    <a:pt x="450808" y="1585262"/>
                    <a:pt x="450808" y="1585262"/>
                    <a:pt x="450808" y="1585262"/>
                  </a:cubicBezTo>
                  <a:cubicBezTo>
                    <a:pt x="450808" y="1585262"/>
                    <a:pt x="450808" y="1585262"/>
                    <a:pt x="450808" y="1585262"/>
                  </a:cubicBezTo>
                  <a:cubicBezTo>
                    <a:pt x="460961" y="1576898"/>
                    <a:pt x="470858" y="1568107"/>
                    <a:pt x="480840" y="1559402"/>
                  </a:cubicBezTo>
                  <a:lnTo>
                    <a:pt x="491590" y="1550184"/>
                  </a:lnTo>
                  <a:cubicBezTo>
                    <a:pt x="491590" y="1550184"/>
                    <a:pt x="491419" y="1549928"/>
                    <a:pt x="491419" y="1549928"/>
                  </a:cubicBezTo>
                  <a:lnTo>
                    <a:pt x="479731" y="1557695"/>
                  </a:lnTo>
                  <a:cubicBezTo>
                    <a:pt x="468725" y="1564949"/>
                    <a:pt x="457548" y="1572119"/>
                    <a:pt x="446713" y="1579629"/>
                  </a:cubicBezTo>
                  <a:cubicBezTo>
                    <a:pt x="446713" y="1579629"/>
                    <a:pt x="446713" y="1579629"/>
                    <a:pt x="446713" y="1579629"/>
                  </a:cubicBezTo>
                  <a:cubicBezTo>
                    <a:pt x="446713" y="1579629"/>
                    <a:pt x="446713" y="1579629"/>
                    <a:pt x="446713" y="1579629"/>
                  </a:cubicBezTo>
                  <a:cubicBezTo>
                    <a:pt x="446713" y="1579629"/>
                    <a:pt x="446713" y="1579629"/>
                    <a:pt x="446713" y="1579629"/>
                  </a:cubicBezTo>
                  <a:cubicBezTo>
                    <a:pt x="446713" y="1579629"/>
                    <a:pt x="446713" y="1579629"/>
                    <a:pt x="446713" y="1579629"/>
                  </a:cubicBezTo>
                  <a:cubicBezTo>
                    <a:pt x="443812" y="1582019"/>
                    <a:pt x="440997" y="1584409"/>
                    <a:pt x="438096" y="1586884"/>
                  </a:cubicBezTo>
                  <a:cubicBezTo>
                    <a:pt x="429479" y="1586030"/>
                    <a:pt x="420862" y="1585177"/>
                    <a:pt x="412160" y="1584323"/>
                  </a:cubicBezTo>
                  <a:lnTo>
                    <a:pt x="417620" y="1581678"/>
                  </a:lnTo>
                  <a:cubicBezTo>
                    <a:pt x="429052" y="1576215"/>
                    <a:pt x="440485" y="1570838"/>
                    <a:pt x="451747" y="1565120"/>
                  </a:cubicBezTo>
                  <a:cubicBezTo>
                    <a:pt x="451747" y="1565120"/>
                    <a:pt x="451747" y="1565120"/>
                    <a:pt x="451747" y="1565120"/>
                  </a:cubicBezTo>
                  <a:cubicBezTo>
                    <a:pt x="451747" y="1565120"/>
                    <a:pt x="451747" y="1565120"/>
                    <a:pt x="451747" y="1565120"/>
                  </a:cubicBezTo>
                  <a:cubicBezTo>
                    <a:pt x="451747" y="1565120"/>
                    <a:pt x="451747" y="1565120"/>
                    <a:pt x="451747" y="1565120"/>
                  </a:cubicBezTo>
                  <a:cubicBezTo>
                    <a:pt x="451747" y="1565120"/>
                    <a:pt x="451747" y="1565120"/>
                    <a:pt x="451747" y="1565120"/>
                  </a:cubicBezTo>
                  <a:cubicBezTo>
                    <a:pt x="462497" y="1558463"/>
                    <a:pt x="472905" y="1551294"/>
                    <a:pt x="483399" y="1544295"/>
                  </a:cubicBezTo>
                  <a:lnTo>
                    <a:pt x="494747" y="1536870"/>
                  </a:lnTo>
                  <a:cubicBezTo>
                    <a:pt x="494747" y="1536870"/>
                    <a:pt x="494661" y="1536613"/>
                    <a:pt x="494576" y="1536613"/>
                  </a:cubicBezTo>
                  <a:lnTo>
                    <a:pt x="482461" y="1542502"/>
                  </a:lnTo>
                  <a:cubicBezTo>
                    <a:pt x="471028" y="1547965"/>
                    <a:pt x="459596" y="1553342"/>
                    <a:pt x="448334" y="1559060"/>
                  </a:cubicBezTo>
                  <a:cubicBezTo>
                    <a:pt x="448334" y="1559060"/>
                    <a:pt x="448334" y="1559060"/>
                    <a:pt x="448334" y="1559060"/>
                  </a:cubicBezTo>
                  <a:lnTo>
                    <a:pt x="448334" y="1559060"/>
                  </a:lnTo>
                  <a:cubicBezTo>
                    <a:pt x="448334" y="1559060"/>
                    <a:pt x="448334" y="1559060"/>
                    <a:pt x="448334" y="1559146"/>
                  </a:cubicBezTo>
                  <a:cubicBezTo>
                    <a:pt x="448334" y="1559146"/>
                    <a:pt x="448334" y="1559146"/>
                    <a:pt x="448334" y="1559146"/>
                  </a:cubicBezTo>
                  <a:cubicBezTo>
                    <a:pt x="437584" y="1565888"/>
                    <a:pt x="427175" y="1572972"/>
                    <a:pt x="416681" y="1580056"/>
                  </a:cubicBezTo>
                  <a:lnTo>
                    <a:pt x="410283" y="1584238"/>
                  </a:lnTo>
                  <a:lnTo>
                    <a:pt x="385967" y="1581848"/>
                  </a:lnTo>
                  <a:cubicBezTo>
                    <a:pt x="385967" y="1581848"/>
                    <a:pt x="385796" y="1582104"/>
                    <a:pt x="385967" y="1582104"/>
                  </a:cubicBezTo>
                  <a:lnTo>
                    <a:pt x="407894" y="1585774"/>
                  </a:lnTo>
                  <a:lnTo>
                    <a:pt x="405505" y="1587396"/>
                  </a:lnTo>
                  <a:cubicBezTo>
                    <a:pt x="405505" y="1587396"/>
                    <a:pt x="405590" y="1587652"/>
                    <a:pt x="405675" y="1587652"/>
                  </a:cubicBezTo>
                  <a:lnTo>
                    <a:pt x="409088" y="1586030"/>
                  </a:lnTo>
                  <a:lnTo>
                    <a:pt x="410709" y="1586286"/>
                  </a:lnTo>
                  <a:cubicBezTo>
                    <a:pt x="416511" y="1587310"/>
                    <a:pt x="422227" y="1588335"/>
                    <a:pt x="428028" y="1589359"/>
                  </a:cubicBezTo>
                  <a:cubicBezTo>
                    <a:pt x="418302" y="1590981"/>
                    <a:pt x="408576" y="1592687"/>
                    <a:pt x="398850" y="1594394"/>
                  </a:cubicBezTo>
                  <a:cubicBezTo>
                    <a:pt x="389636" y="1591749"/>
                    <a:pt x="380507" y="1589017"/>
                    <a:pt x="371293" y="1586116"/>
                  </a:cubicBezTo>
                  <a:cubicBezTo>
                    <a:pt x="373852" y="1585006"/>
                    <a:pt x="376326" y="1583811"/>
                    <a:pt x="378886" y="1582616"/>
                  </a:cubicBezTo>
                  <a:cubicBezTo>
                    <a:pt x="389294" y="1577837"/>
                    <a:pt x="399618" y="1572886"/>
                    <a:pt x="409515" y="1567168"/>
                  </a:cubicBezTo>
                  <a:lnTo>
                    <a:pt x="409515" y="1567168"/>
                  </a:lnTo>
                  <a:cubicBezTo>
                    <a:pt x="409515" y="1567168"/>
                    <a:pt x="409515" y="1567168"/>
                    <a:pt x="409515" y="1567168"/>
                  </a:cubicBezTo>
                  <a:lnTo>
                    <a:pt x="409515" y="1567168"/>
                  </a:lnTo>
                  <a:cubicBezTo>
                    <a:pt x="409515" y="1567168"/>
                    <a:pt x="409515" y="1567168"/>
                    <a:pt x="409515" y="1567168"/>
                  </a:cubicBezTo>
                  <a:cubicBezTo>
                    <a:pt x="418899" y="1560596"/>
                    <a:pt x="427773" y="1553256"/>
                    <a:pt x="436475" y="1545917"/>
                  </a:cubicBezTo>
                  <a:cubicBezTo>
                    <a:pt x="437499" y="1545063"/>
                    <a:pt x="438608" y="1544124"/>
                    <a:pt x="439632" y="1543185"/>
                  </a:cubicBezTo>
                  <a:cubicBezTo>
                    <a:pt x="446116" y="1543100"/>
                    <a:pt x="452514" y="1542588"/>
                    <a:pt x="458999" y="1541905"/>
                  </a:cubicBezTo>
                  <a:cubicBezTo>
                    <a:pt x="467445" y="1540966"/>
                    <a:pt x="475721" y="1539515"/>
                    <a:pt x="483997" y="1537808"/>
                  </a:cubicBezTo>
                  <a:lnTo>
                    <a:pt x="483997" y="1537808"/>
                  </a:lnTo>
                  <a:cubicBezTo>
                    <a:pt x="483997" y="1537808"/>
                    <a:pt x="483997" y="1537808"/>
                    <a:pt x="483997" y="1537808"/>
                  </a:cubicBezTo>
                  <a:lnTo>
                    <a:pt x="483997" y="1537808"/>
                  </a:lnTo>
                  <a:cubicBezTo>
                    <a:pt x="483997" y="1537808"/>
                    <a:pt x="483997" y="1537808"/>
                    <a:pt x="483997" y="1537808"/>
                  </a:cubicBezTo>
                  <a:cubicBezTo>
                    <a:pt x="492443" y="1535504"/>
                    <a:pt x="500804" y="1532943"/>
                    <a:pt x="509165" y="1530469"/>
                  </a:cubicBezTo>
                  <a:cubicBezTo>
                    <a:pt x="514028" y="1532261"/>
                    <a:pt x="518891" y="1534053"/>
                    <a:pt x="523754" y="1535760"/>
                  </a:cubicBezTo>
                  <a:cubicBezTo>
                    <a:pt x="550800" y="1545490"/>
                    <a:pt x="578016" y="1554878"/>
                    <a:pt x="605147" y="1564693"/>
                  </a:cubicBezTo>
                  <a:cubicBezTo>
                    <a:pt x="621955" y="1570753"/>
                    <a:pt x="638421" y="1577581"/>
                    <a:pt x="655228" y="1583470"/>
                  </a:cubicBezTo>
                  <a:close/>
                  <a:moveTo>
                    <a:pt x="991463" y="1772431"/>
                  </a:moveTo>
                  <a:cubicBezTo>
                    <a:pt x="985065" y="1772858"/>
                    <a:pt x="978666" y="1773200"/>
                    <a:pt x="972267" y="1773626"/>
                  </a:cubicBezTo>
                  <a:lnTo>
                    <a:pt x="972267" y="1773626"/>
                  </a:lnTo>
                  <a:cubicBezTo>
                    <a:pt x="972267" y="1773626"/>
                    <a:pt x="972097" y="1773626"/>
                    <a:pt x="972097" y="1773626"/>
                  </a:cubicBezTo>
                  <a:lnTo>
                    <a:pt x="971926" y="1773626"/>
                  </a:lnTo>
                  <a:cubicBezTo>
                    <a:pt x="971926" y="1773626"/>
                    <a:pt x="971926" y="1773626"/>
                    <a:pt x="971926" y="1773626"/>
                  </a:cubicBezTo>
                  <a:cubicBezTo>
                    <a:pt x="967916" y="1774053"/>
                    <a:pt x="963991" y="1774565"/>
                    <a:pt x="959981" y="1775077"/>
                  </a:cubicBezTo>
                  <a:cubicBezTo>
                    <a:pt x="951108" y="1771407"/>
                    <a:pt x="942236" y="1767737"/>
                    <a:pt x="933362" y="1764067"/>
                  </a:cubicBezTo>
                  <a:cubicBezTo>
                    <a:pt x="945648" y="1763896"/>
                    <a:pt x="958019" y="1763726"/>
                    <a:pt x="970305" y="1763299"/>
                  </a:cubicBezTo>
                  <a:cubicBezTo>
                    <a:pt x="977386" y="1766286"/>
                    <a:pt x="984468" y="1769359"/>
                    <a:pt x="991463" y="1772346"/>
                  </a:cubicBezTo>
                  <a:close/>
                  <a:moveTo>
                    <a:pt x="1038900" y="1785575"/>
                  </a:moveTo>
                  <a:lnTo>
                    <a:pt x="1054855" y="1792574"/>
                  </a:lnTo>
                  <a:cubicBezTo>
                    <a:pt x="1052551" y="1792744"/>
                    <a:pt x="1050332" y="1792830"/>
                    <a:pt x="1048029" y="1793000"/>
                  </a:cubicBezTo>
                  <a:cubicBezTo>
                    <a:pt x="1041801" y="1790440"/>
                    <a:pt x="1035573" y="1787879"/>
                    <a:pt x="1029259" y="1785404"/>
                  </a:cubicBezTo>
                  <a:cubicBezTo>
                    <a:pt x="1032501" y="1785404"/>
                    <a:pt x="1035658" y="1785490"/>
                    <a:pt x="1038900" y="1785575"/>
                  </a:cubicBezTo>
                  <a:close/>
                  <a:moveTo>
                    <a:pt x="1163634" y="1831493"/>
                  </a:moveTo>
                  <a:cubicBezTo>
                    <a:pt x="1174128" y="1831322"/>
                    <a:pt x="1184707" y="1831066"/>
                    <a:pt x="1195201" y="1830810"/>
                  </a:cubicBezTo>
                  <a:lnTo>
                    <a:pt x="1211582" y="1838747"/>
                  </a:lnTo>
                  <a:cubicBezTo>
                    <a:pt x="1209620" y="1838662"/>
                    <a:pt x="1207657" y="1838576"/>
                    <a:pt x="1205695" y="1838491"/>
                  </a:cubicBezTo>
                  <a:lnTo>
                    <a:pt x="1205695" y="1838491"/>
                  </a:lnTo>
                  <a:cubicBezTo>
                    <a:pt x="1205695" y="1838491"/>
                    <a:pt x="1205525" y="1838491"/>
                    <a:pt x="1205525" y="1838491"/>
                  </a:cubicBezTo>
                  <a:lnTo>
                    <a:pt x="1205354" y="1838491"/>
                  </a:lnTo>
                  <a:cubicBezTo>
                    <a:pt x="1205354" y="1838491"/>
                    <a:pt x="1205354" y="1838491"/>
                    <a:pt x="1205354" y="1838491"/>
                  </a:cubicBezTo>
                  <a:cubicBezTo>
                    <a:pt x="1193751" y="1838491"/>
                    <a:pt x="1182233" y="1838491"/>
                    <a:pt x="1170630" y="1838747"/>
                  </a:cubicBezTo>
                  <a:cubicBezTo>
                    <a:pt x="1164487" y="1836272"/>
                    <a:pt x="1158344" y="1833797"/>
                    <a:pt x="1152201" y="1831236"/>
                  </a:cubicBezTo>
                  <a:cubicBezTo>
                    <a:pt x="1155955" y="1831322"/>
                    <a:pt x="1159795" y="1831407"/>
                    <a:pt x="1163549" y="1831493"/>
                  </a:cubicBezTo>
                  <a:lnTo>
                    <a:pt x="1163549" y="1831493"/>
                  </a:lnTo>
                  <a:cubicBezTo>
                    <a:pt x="1163549" y="1831493"/>
                    <a:pt x="1163549" y="1831493"/>
                    <a:pt x="1163549" y="1831493"/>
                  </a:cubicBezTo>
                  <a:lnTo>
                    <a:pt x="1163549" y="1831493"/>
                  </a:lnTo>
                  <a:cubicBezTo>
                    <a:pt x="1163549" y="1831493"/>
                    <a:pt x="1163549" y="1831493"/>
                    <a:pt x="1163549" y="1831493"/>
                  </a:cubicBezTo>
                  <a:close/>
                  <a:moveTo>
                    <a:pt x="1636974" y="2030440"/>
                  </a:moveTo>
                  <a:lnTo>
                    <a:pt x="1638680" y="2031122"/>
                  </a:lnTo>
                  <a:cubicBezTo>
                    <a:pt x="1646273" y="2034110"/>
                    <a:pt x="1653866" y="2037097"/>
                    <a:pt x="1661460" y="2040084"/>
                  </a:cubicBezTo>
                  <a:cubicBezTo>
                    <a:pt x="1661460" y="2040084"/>
                    <a:pt x="1661460" y="2040084"/>
                    <a:pt x="1661460" y="2040084"/>
                  </a:cubicBezTo>
                  <a:cubicBezTo>
                    <a:pt x="1657023" y="2039060"/>
                    <a:pt x="1652587" y="2037951"/>
                    <a:pt x="1648236" y="2036927"/>
                  </a:cubicBezTo>
                  <a:cubicBezTo>
                    <a:pt x="1641752" y="2034195"/>
                    <a:pt x="1635353" y="2031464"/>
                    <a:pt x="1628869" y="2028733"/>
                  </a:cubicBezTo>
                  <a:cubicBezTo>
                    <a:pt x="1631599" y="2029330"/>
                    <a:pt x="1634329" y="2029842"/>
                    <a:pt x="1637059" y="2030355"/>
                  </a:cubicBezTo>
                  <a:close/>
                  <a:moveTo>
                    <a:pt x="1598155" y="2087708"/>
                  </a:moveTo>
                  <a:cubicBezTo>
                    <a:pt x="1591841" y="2092830"/>
                    <a:pt x="1585527" y="2097950"/>
                    <a:pt x="1579129" y="2102986"/>
                  </a:cubicBezTo>
                  <a:lnTo>
                    <a:pt x="1572730" y="2101450"/>
                  </a:lnTo>
                  <a:lnTo>
                    <a:pt x="1563089" y="2099231"/>
                  </a:lnTo>
                  <a:cubicBezTo>
                    <a:pt x="1569829" y="2094963"/>
                    <a:pt x="1576398" y="2090610"/>
                    <a:pt x="1582968" y="2086002"/>
                  </a:cubicBezTo>
                  <a:lnTo>
                    <a:pt x="1592097" y="2088136"/>
                  </a:lnTo>
                  <a:cubicBezTo>
                    <a:pt x="1592097" y="2088136"/>
                    <a:pt x="1592353" y="2087879"/>
                    <a:pt x="1592097" y="2087879"/>
                  </a:cubicBezTo>
                  <a:lnTo>
                    <a:pt x="1583565" y="2085575"/>
                  </a:lnTo>
                  <a:cubicBezTo>
                    <a:pt x="1584333" y="2084977"/>
                    <a:pt x="1585186" y="2084465"/>
                    <a:pt x="1586039" y="2083953"/>
                  </a:cubicBezTo>
                  <a:cubicBezTo>
                    <a:pt x="1591670" y="2079942"/>
                    <a:pt x="1597216" y="2075845"/>
                    <a:pt x="1602762" y="2071663"/>
                  </a:cubicBezTo>
                  <a:lnTo>
                    <a:pt x="1605406" y="2072260"/>
                  </a:lnTo>
                  <a:cubicBezTo>
                    <a:pt x="1608904" y="2073114"/>
                    <a:pt x="1612402" y="2073882"/>
                    <a:pt x="1615815" y="2074821"/>
                  </a:cubicBezTo>
                  <a:cubicBezTo>
                    <a:pt x="1610013" y="2079088"/>
                    <a:pt x="1604212" y="2083271"/>
                    <a:pt x="1598325" y="2087538"/>
                  </a:cubicBezTo>
                  <a:lnTo>
                    <a:pt x="1598325" y="2087538"/>
                  </a:lnTo>
                  <a:cubicBezTo>
                    <a:pt x="1598325" y="2087538"/>
                    <a:pt x="1598239" y="2087623"/>
                    <a:pt x="1598239" y="2087623"/>
                  </a:cubicBezTo>
                  <a:lnTo>
                    <a:pt x="1598155" y="2087623"/>
                  </a:lnTo>
                  <a:cubicBezTo>
                    <a:pt x="1598155" y="2087623"/>
                    <a:pt x="1598155" y="2087708"/>
                    <a:pt x="1598155" y="2087708"/>
                  </a:cubicBezTo>
                  <a:close/>
                  <a:moveTo>
                    <a:pt x="1451494" y="2108534"/>
                  </a:moveTo>
                  <a:lnTo>
                    <a:pt x="1457125" y="2106571"/>
                  </a:lnTo>
                  <a:cubicBezTo>
                    <a:pt x="1457125" y="2106571"/>
                    <a:pt x="1457893" y="2106314"/>
                    <a:pt x="1458234" y="2106144"/>
                  </a:cubicBezTo>
                  <a:cubicBezTo>
                    <a:pt x="1467449" y="2107339"/>
                    <a:pt x="1476748" y="2108534"/>
                    <a:pt x="1485962" y="2109729"/>
                  </a:cubicBezTo>
                  <a:cubicBezTo>
                    <a:pt x="1486901" y="2109899"/>
                    <a:pt x="1487839" y="2109985"/>
                    <a:pt x="1488778" y="2110155"/>
                  </a:cubicBezTo>
                  <a:cubicBezTo>
                    <a:pt x="1484938" y="2112203"/>
                    <a:pt x="1481099" y="2114081"/>
                    <a:pt x="1477175" y="2115788"/>
                  </a:cubicBezTo>
                  <a:cubicBezTo>
                    <a:pt x="1468643" y="2113313"/>
                    <a:pt x="1460111" y="2110924"/>
                    <a:pt x="1451580" y="2108534"/>
                  </a:cubicBezTo>
                  <a:close/>
                  <a:moveTo>
                    <a:pt x="1431871" y="2103157"/>
                  </a:moveTo>
                  <a:cubicBezTo>
                    <a:pt x="1431274" y="2102986"/>
                    <a:pt x="1430591" y="2102815"/>
                    <a:pt x="1429909" y="2102644"/>
                  </a:cubicBezTo>
                  <a:cubicBezTo>
                    <a:pt x="1437929" y="2103584"/>
                    <a:pt x="1446034" y="2104522"/>
                    <a:pt x="1454054" y="2105547"/>
                  </a:cubicBezTo>
                  <a:lnTo>
                    <a:pt x="1448934" y="2107766"/>
                  </a:lnTo>
                  <a:cubicBezTo>
                    <a:pt x="1443218" y="2106229"/>
                    <a:pt x="1437588" y="2104693"/>
                    <a:pt x="1431871" y="2103157"/>
                  </a:cubicBezTo>
                  <a:close/>
                  <a:moveTo>
                    <a:pt x="1276423" y="2042474"/>
                  </a:moveTo>
                  <a:lnTo>
                    <a:pt x="1288112" y="2040084"/>
                  </a:lnTo>
                  <a:cubicBezTo>
                    <a:pt x="1291013" y="2039487"/>
                    <a:pt x="1293828" y="2038804"/>
                    <a:pt x="1296729" y="2038206"/>
                  </a:cubicBezTo>
                  <a:cubicBezTo>
                    <a:pt x="1306199" y="2039316"/>
                    <a:pt x="1315754" y="2040426"/>
                    <a:pt x="1325224" y="2041706"/>
                  </a:cubicBezTo>
                  <a:cubicBezTo>
                    <a:pt x="1327784" y="2042047"/>
                    <a:pt x="1330258" y="2042388"/>
                    <a:pt x="1332818" y="2042730"/>
                  </a:cubicBezTo>
                  <a:cubicBezTo>
                    <a:pt x="1323859" y="2045376"/>
                    <a:pt x="1314901" y="2047851"/>
                    <a:pt x="1305858" y="2050070"/>
                  </a:cubicBezTo>
                  <a:cubicBezTo>
                    <a:pt x="1296046" y="2047510"/>
                    <a:pt x="1286320" y="2044949"/>
                    <a:pt x="1276509" y="2042474"/>
                  </a:cubicBezTo>
                  <a:close/>
                  <a:moveTo>
                    <a:pt x="1294510" y="2052887"/>
                  </a:moveTo>
                  <a:cubicBezTo>
                    <a:pt x="1293401" y="2053142"/>
                    <a:pt x="1292377" y="2053399"/>
                    <a:pt x="1291268" y="2053654"/>
                  </a:cubicBezTo>
                  <a:lnTo>
                    <a:pt x="1284187" y="2055191"/>
                  </a:lnTo>
                  <a:lnTo>
                    <a:pt x="1282737" y="2050326"/>
                  </a:lnTo>
                  <a:cubicBezTo>
                    <a:pt x="1286661" y="2051180"/>
                    <a:pt x="1290501" y="2052033"/>
                    <a:pt x="1294425" y="2052887"/>
                  </a:cubicBezTo>
                  <a:close/>
                  <a:moveTo>
                    <a:pt x="1252278" y="2036499"/>
                  </a:moveTo>
                  <a:cubicBezTo>
                    <a:pt x="1249292" y="2035817"/>
                    <a:pt x="1246221" y="2035219"/>
                    <a:pt x="1243235" y="2034622"/>
                  </a:cubicBezTo>
                  <a:lnTo>
                    <a:pt x="1247074" y="2034024"/>
                  </a:lnTo>
                  <a:cubicBezTo>
                    <a:pt x="1248269" y="2033854"/>
                    <a:pt x="1249548" y="2033598"/>
                    <a:pt x="1250743" y="2033427"/>
                  </a:cubicBezTo>
                  <a:lnTo>
                    <a:pt x="1252705" y="2033598"/>
                  </a:lnTo>
                  <a:cubicBezTo>
                    <a:pt x="1265161" y="2034793"/>
                    <a:pt x="1277532" y="2036073"/>
                    <a:pt x="1289903" y="2037439"/>
                  </a:cubicBezTo>
                  <a:cubicBezTo>
                    <a:pt x="1289050" y="2037694"/>
                    <a:pt x="1288197" y="2037951"/>
                    <a:pt x="1287429" y="2038206"/>
                  </a:cubicBezTo>
                  <a:lnTo>
                    <a:pt x="1273693" y="2041876"/>
                  </a:lnTo>
                  <a:cubicBezTo>
                    <a:pt x="1266782" y="2040084"/>
                    <a:pt x="1259786" y="2038377"/>
                    <a:pt x="1252790" y="2036670"/>
                  </a:cubicBezTo>
                  <a:lnTo>
                    <a:pt x="1252790" y="2036670"/>
                  </a:lnTo>
                  <a:cubicBezTo>
                    <a:pt x="1252790" y="2036670"/>
                    <a:pt x="1252449" y="2036670"/>
                    <a:pt x="1252449" y="2036670"/>
                  </a:cubicBezTo>
                  <a:lnTo>
                    <a:pt x="1252108" y="2036670"/>
                  </a:lnTo>
                  <a:cubicBezTo>
                    <a:pt x="1252108" y="2036670"/>
                    <a:pt x="1252108" y="2036670"/>
                    <a:pt x="1252108" y="2036670"/>
                  </a:cubicBezTo>
                  <a:close/>
                  <a:moveTo>
                    <a:pt x="1061509" y="1976158"/>
                  </a:moveTo>
                  <a:cubicBezTo>
                    <a:pt x="1053148" y="1972659"/>
                    <a:pt x="1044787" y="1969245"/>
                    <a:pt x="1036426" y="1965917"/>
                  </a:cubicBezTo>
                  <a:cubicBezTo>
                    <a:pt x="1050589" y="1968562"/>
                    <a:pt x="1064666" y="1971123"/>
                    <a:pt x="1078829" y="1973854"/>
                  </a:cubicBezTo>
                  <a:cubicBezTo>
                    <a:pt x="1073027" y="1974622"/>
                    <a:pt x="1067311" y="1975390"/>
                    <a:pt x="1061509" y="1976243"/>
                  </a:cubicBezTo>
                  <a:close/>
                  <a:moveTo>
                    <a:pt x="797879" y="1884579"/>
                  </a:moveTo>
                  <a:lnTo>
                    <a:pt x="809567" y="1887652"/>
                  </a:lnTo>
                  <a:cubicBezTo>
                    <a:pt x="828508" y="1892773"/>
                    <a:pt x="847363" y="1898064"/>
                    <a:pt x="866218" y="1903356"/>
                  </a:cubicBezTo>
                  <a:cubicBezTo>
                    <a:pt x="862464" y="1903271"/>
                    <a:pt x="858710" y="1903185"/>
                    <a:pt x="854956" y="1903100"/>
                  </a:cubicBezTo>
                  <a:cubicBezTo>
                    <a:pt x="840367" y="1898918"/>
                    <a:pt x="825777" y="1894821"/>
                    <a:pt x="811188" y="1890895"/>
                  </a:cubicBezTo>
                  <a:cubicBezTo>
                    <a:pt x="798732" y="1887567"/>
                    <a:pt x="786275" y="1884238"/>
                    <a:pt x="773819" y="1881080"/>
                  </a:cubicBezTo>
                  <a:cubicBezTo>
                    <a:pt x="781839" y="1882275"/>
                    <a:pt x="789774" y="1883384"/>
                    <a:pt x="797793" y="1884579"/>
                  </a:cubicBezTo>
                  <a:close/>
                  <a:moveTo>
                    <a:pt x="888315" y="1909586"/>
                  </a:moveTo>
                  <a:cubicBezTo>
                    <a:pt x="894031" y="1911208"/>
                    <a:pt x="899662" y="1912830"/>
                    <a:pt x="905379" y="1914451"/>
                  </a:cubicBezTo>
                  <a:lnTo>
                    <a:pt x="905379" y="1914451"/>
                  </a:lnTo>
                  <a:cubicBezTo>
                    <a:pt x="905379" y="1914451"/>
                    <a:pt x="905379" y="1914451"/>
                    <a:pt x="905379" y="1914451"/>
                  </a:cubicBezTo>
                  <a:lnTo>
                    <a:pt x="905379" y="1914451"/>
                  </a:lnTo>
                  <a:cubicBezTo>
                    <a:pt x="905379" y="1914451"/>
                    <a:pt x="905379" y="1914451"/>
                    <a:pt x="905379" y="1914451"/>
                  </a:cubicBezTo>
                  <a:cubicBezTo>
                    <a:pt x="920650" y="1918292"/>
                    <a:pt x="936007" y="1922133"/>
                    <a:pt x="951279" y="1925974"/>
                  </a:cubicBezTo>
                  <a:cubicBezTo>
                    <a:pt x="944710" y="1926058"/>
                    <a:pt x="938055" y="1926144"/>
                    <a:pt x="931486" y="1926229"/>
                  </a:cubicBezTo>
                  <a:cubicBezTo>
                    <a:pt x="912630" y="1920169"/>
                    <a:pt x="893776" y="1914280"/>
                    <a:pt x="874835" y="1908733"/>
                  </a:cubicBezTo>
                  <a:cubicBezTo>
                    <a:pt x="874323" y="1908562"/>
                    <a:pt x="873811" y="1908477"/>
                    <a:pt x="873299" y="1908306"/>
                  </a:cubicBezTo>
                  <a:cubicBezTo>
                    <a:pt x="878247" y="1908733"/>
                    <a:pt x="883281" y="1909160"/>
                    <a:pt x="888230" y="1909586"/>
                  </a:cubicBezTo>
                  <a:close/>
                  <a:moveTo>
                    <a:pt x="976789" y="1932460"/>
                  </a:moveTo>
                  <a:cubicBezTo>
                    <a:pt x="985235" y="1934593"/>
                    <a:pt x="993596" y="1936812"/>
                    <a:pt x="1002043" y="1939032"/>
                  </a:cubicBezTo>
                  <a:lnTo>
                    <a:pt x="1024311" y="1945177"/>
                  </a:lnTo>
                  <a:cubicBezTo>
                    <a:pt x="1012196" y="1945689"/>
                    <a:pt x="1000080" y="1946201"/>
                    <a:pt x="987880" y="1946798"/>
                  </a:cubicBezTo>
                  <a:cubicBezTo>
                    <a:pt x="974230" y="1941592"/>
                    <a:pt x="960579" y="1936471"/>
                    <a:pt x="946843" y="1931521"/>
                  </a:cubicBezTo>
                  <a:cubicBezTo>
                    <a:pt x="956825" y="1931862"/>
                    <a:pt x="966807" y="1932204"/>
                    <a:pt x="976789" y="1932460"/>
                  </a:cubicBezTo>
                  <a:close/>
                  <a:moveTo>
                    <a:pt x="1083009" y="1931180"/>
                  </a:moveTo>
                  <a:lnTo>
                    <a:pt x="1090432" y="1931180"/>
                  </a:lnTo>
                  <a:cubicBezTo>
                    <a:pt x="1090432" y="1931180"/>
                    <a:pt x="1090858" y="1931180"/>
                    <a:pt x="1090858" y="1931180"/>
                  </a:cubicBezTo>
                  <a:lnTo>
                    <a:pt x="1112358" y="1933740"/>
                  </a:lnTo>
                  <a:cubicBezTo>
                    <a:pt x="1132408" y="1936300"/>
                    <a:pt x="1152287" y="1939288"/>
                    <a:pt x="1172251" y="1942531"/>
                  </a:cubicBezTo>
                  <a:cubicBezTo>
                    <a:pt x="1175407" y="1943043"/>
                    <a:pt x="1178565" y="1943640"/>
                    <a:pt x="1181721" y="1944152"/>
                  </a:cubicBezTo>
                  <a:lnTo>
                    <a:pt x="1154590" y="1944152"/>
                  </a:lnTo>
                  <a:cubicBezTo>
                    <a:pt x="1119269" y="1944152"/>
                    <a:pt x="1083862" y="1944152"/>
                    <a:pt x="1048541" y="1944409"/>
                  </a:cubicBezTo>
                  <a:lnTo>
                    <a:pt x="1054428" y="1939544"/>
                  </a:lnTo>
                  <a:cubicBezTo>
                    <a:pt x="1054428" y="1939544"/>
                    <a:pt x="1054428" y="1939202"/>
                    <a:pt x="1054257" y="1939288"/>
                  </a:cubicBezTo>
                  <a:lnTo>
                    <a:pt x="1047602" y="1944323"/>
                  </a:lnTo>
                  <a:cubicBezTo>
                    <a:pt x="1045469" y="1944323"/>
                    <a:pt x="1043336" y="1944323"/>
                    <a:pt x="1041203" y="1944323"/>
                  </a:cubicBezTo>
                  <a:lnTo>
                    <a:pt x="1041203" y="1944323"/>
                  </a:lnTo>
                  <a:cubicBezTo>
                    <a:pt x="1041203" y="1944323"/>
                    <a:pt x="1040948" y="1944323"/>
                    <a:pt x="1040948" y="1944323"/>
                  </a:cubicBezTo>
                  <a:lnTo>
                    <a:pt x="1040692" y="1944323"/>
                  </a:lnTo>
                  <a:cubicBezTo>
                    <a:pt x="1040692" y="1944323"/>
                    <a:pt x="1040692" y="1944323"/>
                    <a:pt x="1040692" y="1944323"/>
                  </a:cubicBezTo>
                  <a:cubicBezTo>
                    <a:pt x="1036170" y="1944494"/>
                    <a:pt x="1031563" y="1944664"/>
                    <a:pt x="1027041" y="1944921"/>
                  </a:cubicBezTo>
                  <a:lnTo>
                    <a:pt x="1002896" y="1936983"/>
                  </a:lnTo>
                  <a:cubicBezTo>
                    <a:pt x="998204" y="1935447"/>
                    <a:pt x="993511" y="1933911"/>
                    <a:pt x="988819" y="1932460"/>
                  </a:cubicBezTo>
                  <a:cubicBezTo>
                    <a:pt x="1020301" y="1932204"/>
                    <a:pt x="1051697" y="1931606"/>
                    <a:pt x="1083095" y="1931094"/>
                  </a:cubicBezTo>
                  <a:close/>
                  <a:moveTo>
                    <a:pt x="1231717" y="1953285"/>
                  </a:moveTo>
                  <a:lnTo>
                    <a:pt x="1231717" y="1953285"/>
                  </a:lnTo>
                  <a:cubicBezTo>
                    <a:pt x="1231717" y="1953285"/>
                    <a:pt x="1231802" y="1953285"/>
                    <a:pt x="1231802" y="1953285"/>
                  </a:cubicBezTo>
                  <a:lnTo>
                    <a:pt x="1231888" y="1953285"/>
                  </a:lnTo>
                  <a:cubicBezTo>
                    <a:pt x="1231888" y="1953285"/>
                    <a:pt x="1231888" y="1953285"/>
                    <a:pt x="1231888" y="1953285"/>
                  </a:cubicBezTo>
                  <a:cubicBezTo>
                    <a:pt x="1232314" y="1953285"/>
                    <a:pt x="1232741" y="1953455"/>
                    <a:pt x="1233082" y="1953541"/>
                  </a:cubicBezTo>
                  <a:cubicBezTo>
                    <a:pt x="1212606" y="1955930"/>
                    <a:pt x="1192130" y="1958320"/>
                    <a:pt x="1171653" y="1960625"/>
                  </a:cubicBezTo>
                  <a:lnTo>
                    <a:pt x="1171653" y="1960625"/>
                  </a:lnTo>
                  <a:cubicBezTo>
                    <a:pt x="1171653" y="1960625"/>
                    <a:pt x="1171312" y="1960625"/>
                    <a:pt x="1171312" y="1960625"/>
                  </a:cubicBezTo>
                  <a:lnTo>
                    <a:pt x="1170971" y="1960625"/>
                  </a:lnTo>
                  <a:cubicBezTo>
                    <a:pt x="1170971" y="1960625"/>
                    <a:pt x="1170971" y="1960625"/>
                    <a:pt x="1170971" y="1960625"/>
                  </a:cubicBezTo>
                  <a:cubicBezTo>
                    <a:pt x="1163463" y="1961649"/>
                    <a:pt x="1155955" y="1962759"/>
                    <a:pt x="1148447" y="1963783"/>
                  </a:cubicBezTo>
                  <a:cubicBezTo>
                    <a:pt x="1144352" y="1963185"/>
                    <a:pt x="1140257" y="1962588"/>
                    <a:pt x="1136162" y="1961990"/>
                  </a:cubicBezTo>
                  <a:cubicBezTo>
                    <a:pt x="1167814" y="1959515"/>
                    <a:pt x="1199467" y="1956528"/>
                    <a:pt x="1230949" y="1953029"/>
                  </a:cubicBezTo>
                  <a:cubicBezTo>
                    <a:pt x="1231205" y="1953029"/>
                    <a:pt x="1231375" y="1953029"/>
                    <a:pt x="1231632" y="1953114"/>
                  </a:cubicBezTo>
                  <a:close/>
                  <a:moveTo>
                    <a:pt x="1365750" y="1945177"/>
                  </a:moveTo>
                  <a:cubicBezTo>
                    <a:pt x="1367456" y="1945774"/>
                    <a:pt x="1369248" y="1946457"/>
                    <a:pt x="1370955" y="1947054"/>
                  </a:cubicBezTo>
                  <a:cubicBezTo>
                    <a:pt x="1370016" y="1947225"/>
                    <a:pt x="1368992" y="1947311"/>
                    <a:pt x="1368054" y="1947481"/>
                  </a:cubicBezTo>
                  <a:cubicBezTo>
                    <a:pt x="1368054" y="1947481"/>
                    <a:pt x="1368054" y="1947823"/>
                    <a:pt x="1368054" y="1947823"/>
                  </a:cubicBezTo>
                  <a:cubicBezTo>
                    <a:pt x="1369504" y="1947823"/>
                    <a:pt x="1370955" y="1947737"/>
                    <a:pt x="1372405" y="1947652"/>
                  </a:cubicBezTo>
                  <a:cubicBezTo>
                    <a:pt x="1380766" y="1950639"/>
                    <a:pt x="1389127" y="1953712"/>
                    <a:pt x="1397574" y="1956699"/>
                  </a:cubicBezTo>
                  <a:cubicBezTo>
                    <a:pt x="1394843" y="1956699"/>
                    <a:pt x="1392113" y="1956699"/>
                    <a:pt x="1389468" y="1956699"/>
                  </a:cubicBezTo>
                  <a:lnTo>
                    <a:pt x="1363020" y="1956699"/>
                  </a:lnTo>
                  <a:cubicBezTo>
                    <a:pt x="1363020" y="1956699"/>
                    <a:pt x="1362935" y="1957040"/>
                    <a:pt x="1363020" y="1957040"/>
                  </a:cubicBezTo>
                  <a:lnTo>
                    <a:pt x="1389298" y="1958747"/>
                  </a:lnTo>
                  <a:cubicBezTo>
                    <a:pt x="1392199" y="1958918"/>
                    <a:pt x="1395014" y="1959174"/>
                    <a:pt x="1397915" y="1959345"/>
                  </a:cubicBezTo>
                  <a:lnTo>
                    <a:pt x="1389383" y="1962076"/>
                  </a:lnTo>
                  <a:lnTo>
                    <a:pt x="1370357" y="1967794"/>
                  </a:lnTo>
                  <a:cubicBezTo>
                    <a:pt x="1362764" y="1970013"/>
                    <a:pt x="1355085" y="1972061"/>
                    <a:pt x="1347407" y="1974110"/>
                  </a:cubicBezTo>
                  <a:cubicBezTo>
                    <a:pt x="1335036" y="1970611"/>
                    <a:pt x="1322580" y="1967282"/>
                    <a:pt x="1310124" y="1964039"/>
                  </a:cubicBezTo>
                  <a:cubicBezTo>
                    <a:pt x="1321812" y="1960369"/>
                    <a:pt x="1333500" y="1956613"/>
                    <a:pt x="1345103" y="1952602"/>
                  </a:cubicBezTo>
                  <a:lnTo>
                    <a:pt x="1364214" y="1945859"/>
                  </a:lnTo>
                  <a:lnTo>
                    <a:pt x="1365750" y="1945262"/>
                  </a:lnTo>
                  <a:close/>
                  <a:moveTo>
                    <a:pt x="480413" y="1599345"/>
                  </a:moveTo>
                  <a:cubicBezTo>
                    <a:pt x="489457" y="1600454"/>
                    <a:pt x="498586" y="1601479"/>
                    <a:pt x="507630" y="1602588"/>
                  </a:cubicBezTo>
                  <a:cubicBezTo>
                    <a:pt x="500207" y="1603441"/>
                    <a:pt x="492784" y="1604380"/>
                    <a:pt x="485276" y="1605234"/>
                  </a:cubicBezTo>
                  <a:lnTo>
                    <a:pt x="461217" y="1595931"/>
                  </a:lnTo>
                  <a:cubicBezTo>
                    <a:pt x="467445" y="1597040"/>
                    <a:pt x="473759" y="1598150"/>
                    <a:pt x="479987" y="1599259"/>
                  </a:cubicBezTo>
                  <a:lnTo>
                    <a:pt x="479987" y="1599259"/>
                  </a:lnTo>
                  <a:cubicBezTo>
                    <a:pt x="479987" y="1599259"/>
                    <a:pt x="480157" y="1599259"/>
                    <a:pt x="480157" y="1599259"/>
                  </a:cubicBezTo>
                  <a:lnTo>
                    <a:pt x="480328" y="1599259"/>
                  </a:lnTo>
                  <a:cubicBezTo>
                    <a:pt x="480328" y="1599259"/>
                    <a:pt x="480328" y="1599259"/>
                    <a:pt x="480328" y="1599259"/>
                  </a:cubicBezTo>
                  <a:close/>
                  <a:moveTo>
                    <a:pt x="458828" y="1595504"/>
                  </a:moveTo>
                  <a:lnTo>
                    <a:pt x="482461" y="1605661"/>
                  </a:lnTo>
                  <a:cubicBezTo>
                    <a:pt x="482461" y="1605661"/>
                    <a:pt x="482205" y="1605661"/>
                    <a:pt x="482120" y="1605661"/>
                  </a:cubicBezTo>
                  <a:lnTo>
                    <a:pt x="465909" y="1607709"/>
                  </a:lnTo>
                  <a:cubicBezTo>
                    <a:pt x="463094" y="1608051"/>
                    <a:pt x="460278" y="1608477"/>
                    <a:pt x="457463" y="1608818"/>
                  </a:cubicBezTo>
                  <a:cubicBezTo>
                    <a:pt x="447225" y="1606599"/>
                    <a:pt x="436902" y="1604466"/>
                    <a:pt x="426663" y="1602417"/>
                  </a:cubicBezTo>
                  <a:lnTo>
                    <a:pt x="426578" y="1602417"/>
                  </a:lnTo>
                  <a:cubicBezTo>
                    <a:pt x="430417" y="1599857"/>
                    <a:pt x="434257" y="1597382"/>
                    <a:pt x="438096" y="1594821"/>
                  </a:cubicBezTo>
                  <a:cubicBezTo>
                    <a:pt x="441253" y="1594565"/>
                    <a:pt x="444324" y="1594309"/>
                    <a:pt x="447481" y="1593968"/>
                  </a:cubicBezTo>
                  <a:cubicBezTo>
                    <a:pt x="447481" y="1593968"/>
                    <a:pt x="447481" y="1593968"/>
                    <a:pt x="447481" y="1593968"/>
                  </a:cubicBezTo>
                  <a:cubicBezTo>
                    <a:pt x="447481" y="1593968"/>
                    <a:pt x="447481" y="1593968"/>
                    <a:pt x="447481" y="1593968"/>
                  </a:cubicBezTo>
                  <a:cubicBezTo>
                    <a:pt x="447481" y="1593968"/>
                    <a:pt x="447481" y="1593968"/>
                    <a:pt x="447481" y="1593968"/>
                  </a:cubicBezTo>
                  <a:cubicBezTo>
                    <a:pt x="447481" y="1593968"/>
                    <a:pt x="447481" y="1593968"/>
                    <a:pt x="447481" y="1593968"/>
                  </a:cubicBezTo>
                  <a:cubicBezTo>
                    <a:pt x="447908" y="1593968"/>
                    <a:pt x="448419" y="1593797"/>
                    <a:pt x="448846" y="1593712"/>
                  </a:cubicBezTo>
                  <a:cubicBezTo>
                    <a:pt x="452173" y="1594309"/>
                    <a:pt x="455501" y="1594907"/>
                    <a:pt x="458743" y="1595504"/>
                  </a:cubicBezTo>
                  <a:close/>
                  <a:moveTo>
                    <a:pt x="593203" y="1642190"/>
                  </a:moveTo>
                  <a:lnTo>
                    <a:pt x="593203" y="1642190"/>
                  </a:lnTo>
                  <a:cubicBezTo>
                    <a:pt x="593203" y="1642190"/>
                    <a:pt x="593203" y="1642190"/>
                    <a:pt x="593203" y="1642190"/>
                  </a:cubicBezTo>
                  <a:lnTo>
                    <a:pt x="593203" y="1642190"/>
                  </a:lnTo>
                  <a:cubicBezTo>
                    <a:pt x="596274" y="1642019"/>
                    <a:pt x="599346" y="1641763"/>
                    <a:pt x="602417" y="1641592"/>
                  </a:cubicBezTo>
                  <a:lnTo>
                    <a:pt x="633387" y="1654309"/>
                  </a:lnTo>
                  <a:cubicBezTo>
                    <a:pt x="634752" y="1654907"/>
                    <a:pt x="636117" y="1655419"/>
                    <a:pt x="637482" y="1656016"/>
                  </a:cubicBezTo>
                  <a:cubicBezTo>
                    <a:pt x="634923" y="1656101"/>
                    <a:pt x="632363" y="1656187"/>
                    <a:pt x="629804" y="1656272"/>
                  </a:cubicBezTo>
                  <a:lnTo>
                    <a:pt x="629804" y="1656272"/>
                  </a:lnTo>
                  <a:cubicBezTo>
                    <a:pt x="629804" y="1656272"/>
                    <a:pt x="629633" y="1656272"/>
                    <a:pt x="629633" y="1656272"/>
                  </a:cubicBezTo>
                  <a:lnTo>
                    <a:pt x="629463" y="1656272"/>
                  </a:lnTo>
                  <a:cubicBezTo>
                    <a:pt x="629463" y="1656272"/>
                    <a:pt x="629463" y="1656272"/>
                    <a:pt x="629463" y="1656272"/>
                  </a:cubicBezTo>
                  <a:cubicBezTo>
                    <a:pt x="626050" y="1656613"/>
                    <a:pt x="622722" y="1656955"/>
                    <a:pt x="619310" y="1657296"/>
                  </a:cubicBezTo>
                  <a:cubicBezTo>
                    <a:pt x="606512" y="1652261"/>
                    <a:pt x="593715" y="1647311"/>
                    <a:pt x="580917" y="1642275"/>
                  </a:cubicBezTo>
                  <a:cubicBezTo>
                    <a:pt x="585012" y="1642275"/>
                    <a:pt x="589107" y="1642275"/>
                    <a:pt x="593117" y="1642104"/>
                  </a:cubicBezTo>
                  <a:lnTo>
                    <a:pt x="593117" y="1642104"/>
                  </a:lnTo>
                  <a:close/>
                  <a:moveTo>
                    <a:pt x="691915" y="1670440"/>
                  </a:moveTo>
                  <a:lnTo>
                    <a:pt x="697119" y="1672744"/>
                  </a:lnTo>
                  <a:cubicBezTo>
                    <a:pt x="694815" y="1673001"/>
                    <a:pt x="692512" y="1673256"/>
                    <a:pt x="690123" y="1673513"/>
                  </a:cubicBezTo>
                  <a:cubicBezTo>
                    <a:pt x="688331" y="1672830"/>
                    <a:pt x="686625" y="1672147"/>
                    <a:pt x="684833" y="1671464"/>
                  </a:cubicBezTo>
                  <a:cubicBezTo>
                    <a:pt x="687222" y="1671123"/>
                    <a:pt x="689526" y="1670781"/>
                    <a:pt x="691915" y="1670355"/>
                  </a:cubicBezTo>
                  <a:close/>
                  <a:moveTo>
                    <a:pt x="809055" y="1713114"/>
                  </a:moveTo>
                  <a:lnTo>
                    <a:pt x="820829" y="1718406"/>
                  </a:lnTo>
                  <a:cubicBezTo>
                    <a:pt x="818014" y="1718747"/>
                    <a:pt x="815198" y="1719088"/>
                    <a:pt x="812297" y="1719345"/>
                  </a:cubicBezTo>
                  <a:cubicBezTo>
                    <a:pt x="807776" y="1717467"/>
                    <a:pt x="803254" y="1715675"/>
                    <a:pt x="798817" y="1713797"/>
                  </a:cubicBezTo>
                  <a:cubicBezTo>
                    <a:pt x="802230" y="1713541"/>
                    <a:pt x="805643" y="1713285"/>
                    <a:pt x="809055" y="1713114"/>
                  </a:cubicBezTo>
                  <a:close/>
                  <a:moveTo>
                    <a:pt x="1013561" y="1804864"/>
                  </a:moveTo>
                  <a:cubicBezTo>
                    <a:pt x="1013561" y="1804864"/>
                    <a:pt x="1013561" y="1804864"/>
                    <a:pt x="1013561" y="1804864"/>
                  </a:cubicBezTo>
                  <a:cubicBezTo>
                    <a:pt x="1013646" y="1804864"/>
                    <a:pt x="1013816" y="1804949"/>
                    <a:pt x="1013902" y="1805034"/>
                  </a:cubicBezTo>
                  <a:cubicBezTo>
                    <a:pt x="1013987" y="1805034"/>
                    <a:pt x="1014158" y="1805120"/>
                    <a:pt x="1014243" y="1805205"/>
                  </a:cubicBezTo>
                  <a:cubicBezTo>
                    <a:pt x="1014243" y="1805205"/>
                    <a:pt x="1014243" y="1805205"/>
                    <a:pt x="1014243" y="1805205"/>
                  </a:cubicBezTo>
                  <a:cubicBezTo>
                    <a:pt x="1021154" y="1808107"/>
                    <a:pt x="1028065" y="1811009"/>
                    <a:pt x="1034975" y="1813826"/>
                  </a:cubicBezTo>
                  <a:lnTo>
                    <a:pt x="1031392" y="1814081"/>
                  </a:lnTo>
                  <a:cubicBezTo>
                    <a:pt x="1031392" y="1814081"/>
                    <a:pt x="1031051" y="1813996"/>
                    <a:pt x="1030880" y="1813911"/>
                  </a:cubicBezTo>
                  <a:cubicBezTo>
                    <a:pt x="1006650" y="1803072"/>
                    <a:pt x="982335" y="1792147"/>
                    <a:pt x="958019" y="1781308"/>
                  </a:cubicBezTo>
                  <a:cubicBezTo>
                    <a:pt x="958787" y="1781308"/>
                    <a:pt x="959640" y="1781222"/>
                    <a:pt x="960408" y="1781137"/>
                  </a:cubicBezTo>
                  <a:cubicBezTo>
                    <a:pt x="978069" y="1789074"/>
                    <a:pt x="995729" y="1796926"/>
                    <a:pt x="1013390" y="1804779"/>
                  </a:cubicBezTo>
                  <a:close/>
                  <a:moveTo>
                    <a:pt x="1136844" y="1837638"/>
                  </a:moveTo>
                  <a:lnTo>
                    <a:pt x="1137185" y="1837808"/>
                  </a:lnTo>
                  <a:lnTo>
                    <a:pt x="1137185" y="1837808"/>
                  </a:lnTo>
                  <a:cubicBezTo>
                    <a:pt x="1138380" y="1838320"/>
                    <a:pt x="1139574" y="1838833"/>
                    <a:pt x="1140854" y="1839345"/>
                  </a:cubicBezTo>
                  <a:cubicBezTo>
                    <a:pt x="1133943" y="1839515"/>
                    <a:pt x="1127033" y="1839771"/>
                    <a:pt x="1120122" y="1840028"/>
                  </a:cubicBezTo>
                  <a:lnTo>
                    <a:pt x="1110225" y="1840369"/>
                  </a:lnTo>
                  <a:cubicBezTo>
                    <a:pt x="1101864" y="1836613"/>
                    <a:pt x="1093418" y="1832858"/>
                    <a:pt x="1085057" y="1829017"/>
                  </a:cubicBezTo>
                  <a:cubicBezTo>
                    <a:pt x="1097001" y="1829444"/>
                    <a:pt x="1108860" y="1829871"/>
                    <a:pt x="1120805" y="1830212"/>
                  </a:cubicBezTo>
                  <a:cubicBezTo>
                    <a:pt x="1126009" y="1832602"/>
                    <a:pt x="1131298" y="1834992"/>
                    <a:pt x="1136503" y="1837382"/>
                  </a:cubicBezTo>
                  <a:lnTo>
                    <a:pt x="1136503" y="1837382"/>
                  </a:lnTo>
                  <a:cubicBezTo>
                    <a:pt x="1136503" y="1837382"/>
                    <a:pt x="1136844" y="1837552"/>
                    <a:pt x="1136844" y="1837552"/>
                  </a:cubicBezTo>
                  <a:close/>
                  <a:moveTo>
                    <a:pt x="1257312" y="1881678"/>
                  </a:moveTo>
                  <a:cubicBezTo>
                    <a:pt x="1257312" y="1881678"/>
                    <a:pt x="1257312" y="1881678"/>
                    <a:pt x="1257312" y="1881678"/>
                  </a:cubicBezTo>
                  <a:cubicBezTo>
                    <a:pt x="1257483" y="1881678"/>
                    <a:pt x="1257568" y="1881763"/>
                    <a:pt x="1257739" y="1881848"/>
                  </a:cubicBezTo>
                  <a:cubicBezTo>
                    <a:pt x="1257909" y="1881848"/>
                    <a:pt x="1257995" y="1881933"/>
                    <a:pt x="1258165" y="1882019"/>
                  </a:cubicBezTo>
                  <a:cubicBezTo>
                    <a:pt x="1258165" y="1882019"/>
                    <a:pt x="1258165" y="1882019"/>
                    <a:pt x="1258165" y="1882019"/>
                  </a:cubicBezTo>
                  <a:cubicBezTo>
                    <a:pt x="1268062" y="1886115"/>
                    <a:pt x="1277873" y="1890127"/>
                    <a:pt x="1287770" y="1894224"/>
                  </a:cubicBezTo>
                  <a:cubicBezTo>
                    <a:pt x="1282481" y="1894394"/>
                    <a:pt x="1277106" y="1894480"/>
                    <a:pt x="1271816" y="1894650"/>
                  </a:cubicBezTo>
                  <a:cubicBezTo>
                    <a:pt x="1260725" y="1889188"/>
                    <a:pt x="1249719" y="1883726"/>
                    <a:pt x="1238628" y="1878264"/>
                  </a:cubicBezTo>
                  <a:cubicBezTo>
                    <a:pt x="1242467" y="1878264"/>
                    <a:pt x="1246221" y="1878434"/>
                    <a:pt x="1250060" y="1878434"/>
                  </a:cubicBezTo>
                  <a:cubicBezTo>
                    <a:pt x="1252534" y="1879459"/>
                    <a:pt x="1254923" y="1880568"/>
                    <a:pt x="1257398" y="1881678"/>
                  </a:cubicBezTo>
                  <a:close/>
                  <a:moveTo>
                    <a:pt x="1313963" y="1904892"/>
                  </a:moveTo>
                  <a:cubicBezTo>
                    <a:pt x="1309697" y="1905148"/>
                    <a:pt x="1305346" y="1905490"/>
                    <a:pt x="1301080" y="1905831"/>
                  </a:cubicBezTo>
                  <a:cubicBezTo>
                    <a:pt x="1295876" y="1903953"/>
                    <a:pt x="1290756" y="1902161"/>
                    <a:pt x="1285552" y="1900284"/>
                  </a:cubicBezTo>
                  <a:cubicBezTo>
                    <a:pt x="1291524" y="1900454"/>
                    <a:pt x="1297582" y="1900539"/>
                    <a:pt x="1303554" y="1900625"/>
                  </a:cubicBezTo>
                  <a:cubicBezTo>
                    <a:pt x="1307052" y="1902076"/>
                    <a:pt x="1310550" y="1903441"/>
                    <a:pt x="1313963" y="1904892"/>
                  </a:cubicBezTo>
                  <a:close/>
                  <a:moveTo>
                    <a:pt x="1052806" y="1821251"/>
                  </a:moveTo>
                  <a:cubicBezTo>
                    <a:pt x="1047090" y="1819373"/>
                    <a:pt x="1041374" y="1817410"/>
                    <a:pt x="1035658" y="1815533"/>
                  </a:cubicBezTo>
                  <a:lnTo>
                    <a:pt x="1038985" y="1815533"/>
                  </a:lnTo>
                  <a:cubicBezTo>
                    <a:pt x="1043593" y="1817410"/>
                    <a:pt x="1048200" y="1819373"/>
                    <a:pt x="1052892" y="1821251"/>
                  </a:cubicBezTo>
                  <a:close/>
                  <a:moveTo>
                    <a:pt x="1222247" y="1877837"/>
                  </a:moveTo>
                  <a:cubicBezTo>
                    <a:pt x="1224465" y="1877837"/>
                    <a:pt x="1226683" y="1877922"/>
                    <a:pt x="1228901" y="1878007"/>
                  </a:cubicBezTo>
                  <a:cubicBezTo>
                    <a:pt x="1236666" y="1881507"/>
                    <a:pt x="1244515" y="1884920"/>
                    <a:pt x="1252278" y="1888420"/>
                  </a:cubicBezTo>
                  <a:cubicBezTo>
                    <a:pt x="1242296" y="1884920"/>
                    <a:pt x="1232314" y="1881336"/>
                    <a:pt x="1222247" y="1877837"/>
                  </a:cubicBezTo>
                  <a:close/>
                  <a:moveTo>
                    <a:pt x="1227537" y="1872887"/>
                  </a:moveTo>
                  <a:cubicBezTo>
                    <a:pt x="1215592" y="1867083"/>
                    <a:pt x="1203562" y="1861279"/>
                    <a:pt x="1191532" y="1855561"/>
                  </a:cubicBezTo>
                  <a:cubicBezTo>
                    <a:pt x="1193922" y="1855731"/>
                    <a:pt x="1196310" y="1855902"/>
                    <a:pt x="1198785" y="1855988"/>
                  </a:cubicBezTo>
                  <a:cubicBezTo>
                    <a:pt x="1211326" y="1861535"/>
                    <a:pt x="1223868" y="1866997"/>
                    <a:pt x="1236409" y="1872460"/>
                  </a:cubicBezTo>
                  <a:cubicBezTo>
                    <a:pt x="1233423" y="1872545"/>
                    <a:pt x="1230522" y="1872716"/>
                    <a:pt x="1227537" y="1872801"/>
                  </a:cubicBezTo>
                  <a:close/>
                  <a:moveTo>
                    <a:pt x="1185048" y="1852488"/>
                  </a:moveTo>
                  <a:cubicBezTo>
                    <a:pt x="1178906" y="1849587"/>
                    <a:pt x="1172762" y="1846684"/>
                    <a:pt x="1166620" y="1843783"/>
                  </a:cubicBezTo>
                  <a:cubicBezTo>
                    <a:pt x="1168241" y="1843783"/>
                    <a:pt x="1169862" y="1843953"/>
                    <a:pt x="1171398" y="1843953"/>
                  </a:cubicBezTo>
                  <a:cubicBezTo>
                    <a:pt x="1177796" y="1846770"/>
                    <a:pt x="1184110" y="1849587"/>
                    <a:pt x="1190509" y="1852403"/>
                  </a:cubicBezTo>
                  <a:cubicBezTo>
                    <a:pt x="1188717" y="1852403"/>
                    <a:pt x="1186840" y="1852403"/>
                    <a:pt x="1185048" y="1852403"/>
                  </a:cubicBezTo>
                  <a:close/>
                  <a:moveTo>
                    <a:pt x="1171312" y="1852659"/>
                  </a:moveTo>
                  <a:lnTo>
                    <a:pt x="1151689" y="1852830"/>
                  </a:lnTo>
                  <a:cubicBezTo>
                    <a:pt x="1151689" y="1852830"/>
                    <a:pt x="1151604" y="1853086"/>
                    <a:pt x="1151689" y="1853171"/>
                  </a:cubicBezTo>
                  <a:lnTo>
                    <a:pt x="1175749" y="1854622"/>
                  </a:lnTo>
                  <a:cubicBezTo>
                    <a:pt x="1189997" y="1860853"/>
                    <a:pt x="1204160" y="1867083"/>
                    <a:pt x="1218322" y="1873399"/>
                  </a:cubicBezTo>
                  <a:cubicBezTo>
                    <a:pt x="1215677" y="1873484"/>
                    <a:pt x="1213032" y="1873655"/>
                    <a:pt x="1210388" y="1873740"/>
                  </a:cubicBezTo>
                  <a:cubicBezTo>
                    <a:pt x="1207401" y="1872716"/>
                    <a:pt x="1204330" y="1871606"/>
                    <a:pt x="1201344" y="1870497"/>
                  </a:cubicBezTo>
                  <a:cubicBezTo>
                    <a:pt x="1173445" y="1860682"/>
                    <a:pt x="1145120" y="1851976"/>
                    <a:pt x="1117051" y="1842759"/>
                  </a:cubicBezTo>
                  <a:cubicBezTo>
                    <a:pt x="1116283" y="1842502"/>
                    <a:pt x="1115515" y="1842246"/>
                    <a:pt x="1114747" y="1841990"/>
                  </a:cubicBezTo>
                  <a:lnTo>
                    <a:pt x="1120293" y="1841990"/>
                  </a:lnTo>
                  <a:cubicBezTo>
                    <a:pt x="1130019" y="1842417"/>
                    <a:pt x="1139659" y="1842759"/>
                    <a:pt x="1149386" y="1843100"/>
                  </a:cubicBezTo>
                  <a:cubicBezTo>
                    <a:pt x="1156723" y="1846258"/>
                    <a:pt x="1164060" y="1849501"/>
                    <a:pt x="1171312" y="1852659"/>
                  </a:cubicBezTo>
                  <a:close/>
                  <a:moveTo>
                    <a:pt x="1079767" y="1826713"/>
                  </a:moveTo>
                  <a:cubicBezTo>
                    <a:pt x="1071321" y="1822958"/>
                    <a:pt x="1062874" y="1819117"/>
                    <a:pt x="1054428" y="1815362"/>
                  </a:cubicBezTo>
                  <a:cubicBezTo>
                    <a:pt x="1065604" y="1815362"/>
                    <a:pt x="1076696" y="1815362"/>
                    <a:pt x="1087872" y="1815362"/>
                  </a:cubicBezTo>
                  <a:cubicBezTo>
                    <a:pt x="1095550" y="1818861"/>
                    <a:pt x="1103229" y="1822360"/>
                    <a:pt x="1110907" y="1825859"/>
                  </a:cubicBezTo>
                  <a:cubicBezTo>
                    <a:pt x="1100499" y="1826201"/>
                    <a:pt x="1090175" y="1826457"/>
                    <a:pt x="1079767" y="1826798"/>
                  </a:cubicBezTo>
                  <a:close/>
                  <a:moveTo>
                    <a:pt x="1048626" y="1812801"/>
                  </a:moveTo>
                  <a:cubicBezTo>
                    <a:pt x="1038047" y="1808107"/>
                    <a:pt x="1027467" y="1803413"/>
                    <a:pt x="1016888" y="1798719"/>
                  </a:cubicBezTo>
                  <a:cubicBezTo>
                    <a:pt x="1016888" y="1798719"/>
                    <a:pt x="1016888" y="1798719"/>
                    <a:pt x="1016888" y="1798719"/>
                  </a:cubicBezTo>
                  <a:cubicBezTo>
                    <a:pt x="1016888" y="1798719"/>
                    <a:pt x="1016888" y="1798719"/>
                    <a:pt x="1016803" y="1798719"/>
                  </a:cubicBezTo>
                  <a:lnTo>
                    <a:pt x="1016717" y="1798719"/>
                  </a:lnTo>
                  <a:cubicBezTo>
                    <a:pt x="1016717" y="1798719"/>
                    <a:pt x="1016717" y="1798719"/>
                    <a:pt x="1016717" y="1798719"/>
                  </a:cubicBezTo>
                  <a:cubicBezTo>
                    <a:pt x="1014926" y="1797951"/>
                    <a:pt x="1013049" y="1797182"/>
                    <a:pt x="1011257" y="1796414"/>
                  </a:cubicBezTo>
                  <a:lnTo>
                    <a:pt x="1027126" y="1796585"/>
                  </a:lnTo>
                  <a:cubicBezTo>
                    <a:pt x="1033781" y="1796670"/>
                    <a:pt x="1040521" y="1796926"/>
                    <a:pt x="1047176" y="1797097"/>
                  </a:cubicBezTo>
                  <a:cubicBezTo>
                    <a:pt x="1057329" y="1801621"/>
                    <a:pt x="1067481" y="1806229"/>
                    <a:pt x="1077549" y="1810753"/>
                  </a:cubicBezTo>
                  <a:cubicBezTo>
                    <a:pt x="1067908" y="1811436"/>
                    <a:pt x="1058267" y="1812118"/>
                    <a:pt x="1048626" y="1812887"/>
                  </a:cubicBezTo>
                  <a:close/>
                  <a:moveTo>
                    <a:pt x="686540" y="1683413"/>
                  </a:moveTo>
                  <a:lnTo>
                    <a:pt x="682786" y="1681279"/>
                  </a:lnTo>
                  <a:cubicBezTo>
                    <a:pt x="681762" y="1680682"/>
                    <a:pt x="680653" y="1679999"/>
                    <a:pt x="679629" y="1679402"/>
                  </a:cubicBezTo>
                  <a:cubicBezTo>
                    <a:pt x="683810" y="1679231"/>
                    <a:pt x="687990" y="1678975"/>
                    <a:pt x="692171" y="1678804"/>
                  </a:cubicBezTo>
                  <a:cubicBezTo>
                    <a:pt x="704968" y="1684181"/>
                    <a:pt x="717851" y="1689644"/>
                    <a:pt x="730649" y="1695020"/>
                  </a:cubicBezTo>
                  <a:cubicBezTo>
                    <a:pt x="725189" y="1695703"/>
                    <a:pt x="719728" y="1696386"/>
                    <a:pt x="714353" y="1697154"/>
                  </a:cubicBezTo>
                  <a:cubicBezTo>
                    <a:pt x="703518" y="1692545"/>
                    <a:pt x="692768" y="1687851"/>
                    <a:pt x="681933" y="1683242"/>
                  </a:cubicBezTo>
                  <a:cubicBezTo>
                    <a:pt x="681933" y="1683242"/>
                    <a:pt x="682103" y="1683242"/>
                    <a:pt x="682189" y="1683242"/>
                  </a:cubicBezTo>
                  <a:lnTo>
                    <a:pt x="686454" y="1683669"/>
                  </a:lnTo>
                  <a:cubicBezTo>
                    <a:pt x="686454" y="1683669"/>
                    <a:pt x="686540" y="1683413"/>
                    <a:pt x="686540" y="1683413"/>
                  </a:cubicBezTo>
                  <a:close/>
                  <a:moveTo>
                    <a:pt x="741569" y="1699629"/>
                  </a:moveTo>
                  <a:cubicBezTo>
                    <a:pt x="750784" y="1703470"/>
                    <a:pt x="759912" y="1707396"/>
                    <a:pt x="769127" y="1711237"/>
                  </a:cubicBezTo>
                  <a:cubicBezTo>
                    <a:pt x="763496" y="1711919"/>
                    <a:pt x="757865" y="1712687"/>
                    <a:pt x="752234" y="1713456"/>
                  </a:cubicBezTo>
                  <a:cubicBezTo>
                    <a:pt x="742508" y="1709274"/>
                    <a:pt x="732696" y="1705092"/>
                    <a:pt x="722970" y="1700909"/>
                  </a:cubicBezTo>
                  <a:cubicBezTo>
                    <a:pt x="729198" y="1700483"/>
                    <a:pt x="735341" y="1700141"/>
                    <a:pt x="741569" y="1699715"/>
                  </a:cubicBezTo>
                  <a:close/>
                  <a:moveTo>
                    <a:pt x="778597" y="1715248"/>
                  </a:moveTo>
                  <a:cubicBezTo>
                    <a:pt x="780389" y="1716016"/>
                    <a:pt x="782180" y="1716784"/>
                    <a:pt x="783887" y="1717467"/>
                  </a:cubicBezTo>
                  <a:lnTo>
                    <a:pt x="783887" y="1717467"/>
                  </a:lnTo>
                  <a:cubicBezTo>
                    <a:pt x="783887" y="1717467"/>
                    <a:pt x="784228" y="1717638"/>
                    <a:pt x="784228" y="1717638"/>
                  </a:cubicBezTo>
                  <a:lnTo>
                    <a:pt x="784569" y="1717809"/>
                  </a:lnTo>
                  <a:lnTo>
                    <a:pt x="784569" y="1717809"/>
                  </a:lnTo>
                  <a:cubicBezTo>
                    <a:pt x="787641" y="1719004"/>
                    <a:pt x="790712" y="1720283"/>
                    <a:pt x="793783" y="1721478"/>
                  </a:cubicBezTo>
                  <a:cubicBezTo>
                    <a:pt x="787641" y="1722161"/>
                    <a:pt x="781413" y="1722758"/>
                    <a:pt x="775270" y="1723441"/>
                  </a:cubicBezTo>
                  <a:lnTo>
                    <a:pt x="771260" y="1721734"/>
                  </a:lnTo>
                  <a:cubicBezTo>
                    <a:pt x="767165" y="1720028"/>
                    <a:pt x="763155" y="1718235"/>
                    <a:pt x="759059" y="1716528"/>
                  </a:cubicBezTo>
                  <a:cubicBezTo>
                    <a:pt x="765543" y="1716101"/>
                    <a:pt x="772028" y="1715760"/>
                    <a:pt x="778426" y="1715333"/>
                  </a:cubicBezTo>
                  <a:close/>
                  <a:moveTo>
                    <a:pt x="802401" y="1724892"/>
                  </a:moveTo>
                  <a:cubicBezTo>
                    <a:pt x="810762" y="1728221"/>
                    <a:pt x="819123" y="1731549"/>
                    <a:pt x="827398" y="1734878"/>
                  </a:cubicBezTo>
                  <a:lnTo>
                    <a:pt x="808117" y="1737524"/>
                  </a:lnTo>
                  <a:lnTo>
                    <a:pt x="781071" y="1725917"/>
                  </a:lnTo>
                  <a:cubicBezTo>
                    <a:pt x="788152" y="1725575"/>
                    <a:pt x="795319" y="1725319"/>
                    <a:pt x="802401" y="1724892"/>
                  </a:cubicBezTo>
                  <a:close/>
                  <a:moveTo>
                    <a:pt x="742167" y="1693655"/>
                  </a:moveTo>
                  <a:cubicBezTo>
                    <a:pt x="729028" y="1688534"/>
                    <a:pt x="715804" y="1683413"/>
                    <a:pt x="702579" y="1678378"/>
                  </a:cubicBezTo>
                  <a:cubicBezTo>
                    <a:pt x="704627" y="1678292"/>
                    <a:pt x="706675" y="1678121"/>
                    <a:pt x="708722" y="1678036"/>
                  </a:cubicBezTo>
                  <a:lnTo>
                    <a:pt x="743105" y="1693399"/>
                  </a:lnTo>
                  <a:cubicBezTo>
                    <a:pt x="743105" y="1693399"/>
                    <a:pt x="743276" y="1693399"/>
                    <a:pt x="743361" y="1693484"/>
                  </a:cubicBezTo>
                  <a:cubicBezTo>
                    <a:pt x="742934" y="1693484"/>
                    <a:pt x="742508" y="1693569"/>
                    <a:pt x="742081" y="1693655"/>
                  </a:cubicBezTo>
                  <a:close/>
                  <a:moveTo>
                    <a:pt x="682018" y="1674622"/>
                  </a:moveTo>
                  <a:cubicBezTo>
                    <a:pt x="678947" y="1674963"/>
                    <a:pt x="675875" y="1675305"/>
                    <a:pt x="672804" y="1675732"/>
                  </a:cubicBezTo>
                  <a:cubicBezTo>
                    <a:pt x="672633" y="1675732"/>
                    <a:pt x="672462" y="1675561"/>
                    <a:pt x="672292" y="1675475"/>
                  </a:cubicBezTo>
                  <a:cubicBezTo>
                    <a:pt x="672292" y="1675475"/>
                    <a:pt x="672292" y="1675475"/>
                    <a:pt x="672292" y="1675475"/>
                  </a:cubicBezTo>
                  <a:cubicBezTo>
                    <a:pt x="672292" y="1675475"/>
                    <a:pt x="672292" y="1675475"/>
                    <a:pt x="672292" y="1675475"/>
                  </a:cubicBezTo>
                  <a:cubicBezTo>
                    <a:pt x="672292" y="1675475"/>
                    <a:pt x="672292" y="1675475"/>
                    <a:pt x="672292" y="1675475"/>
                  </a:cubicBezTo>
                  <a:cubicBezTo>
                    <a:pt x="672292" y="1675475"/>
                    <a:pt x="672292" y="1675475"/>
                    <a:pt x="672292" y="1675475"/>
                  </a:cubicBezTo>
                  <a:cubicBezTo>
                    <a:pt x="669306" y="1674963"/>
                    <a:pt x="666319" y="1674708"/>
                    <a:pt x="663248" y="1674451"/>
                  </a:cubicBezTo>
                  <a:cubicBezTo>
                    <a:pt x="665893" y="1674196"/>
                    <a:pt x="668538" y="1674025"/>
                    <a:pt x="671183" y="1673768"/>
                  </a:cubicBezTo>
                  <a:lnTo>
                    <a:pt x="671183" y="1673768"/>
                  </a:lnTo>
                  <a:cubicBezTo>
                    <a:pt x="671183" y="1673768"/>
                    <a:pt x="671183" y="1673768"/>
                    <a:pt x="671183" y="1673768"/>
                  </a:cubicBezTo>
                  <a:lnTo>
                    <a:pt x="671183" y="1673768"/>
                  </a:lnTo>
                  <a:cubicBezTo>
                    <a:pt x="673316" y="1673427"/>
                    <a:pt x="675363" y="1673171"/>
                    <a:pt x="677496" y="1672830"/>
                  </a:cubicBezTo>
                  <a:cubicBezTo>
                    <a:pt x="678947" y="1673427"/>
                    <a:pt x="680482" y="1674110"/>
                    <a:pt x="681933" y="1674708"/>
                  </a:cubicBezTo>
                  <a:close/>
                  <a:moveTo>
                    <a:pt x="650109" y="1669843"/>
                  </a:moveTo>
                  <a:cubicBezTo>
                    <a:pt x="646099" y="1668136"/>
                    <a:pt x="642089" y="1666429"/>
                    <a:pt x="638079" y="1664722"/>
                  </a:cubicBezTo>
                  <a:cubicBezTo>
                    <a:pt x="638079" y="1664722"/>
                    <a:pt x="638079" y="1664722"/>
                    <a:pt x="638079" y="1664722"/>
                  </a:cubicBezTo>
                  <a:cubicBezTo>
                    <a:pt x="638079" y="1664722"/>
                    <a:pt x="638079" y="1664722"/>
                    <a:pt x="637994" y="1664722"/>
                  </a:cubicBezTo>
                  <a:lnTo>
                    <a:pt x="637909" y="1664722"/>
                  </a:lnTo>
                  <a:cubicBezTo>
                    <a:pt x="637909" y="1664722"/>
                    <a:pt x="637909" y="1664722"/>
                    <a:pt x="637909" y="1664722"/>
                  </a:cubicBezTo>
                  <a:cubicBezTo>
                    <a:pt x="636544" y="1664209"/>
                    <a:pt x="635264" y="1663697"/>
                    <a:pt x="633899" y="1663185"/>
                  </a:cubicBezTo>
                  <a:cubicBezTo>
                    <a:pt x="639445" y="1662673"/>
                    <a:pt x="645076" y="1662161"/>
                    <a:pt x="650621" y="1661649"/>
                  </a:cubicBezTo>
                  <a:cubicBezTo>
                    <a:pt x="655484" y="1663697"/>
                    <a:pt x="660347" y="1665661"/>
                    <a:pt x="665210" y="1667709"/>
                  </a:cubicBezTo>
                  <a:cubicBezTo>
                    <a:pt x="660177" y="1668477"/>
                    <a:pt x="655228" y="1669160"/>
                    <a:pt x="650195" y="1670013"/>
                  </a:cubicBezTo>
                  <a:close/>
                  <a:moveTo>
                    <a:pt x="500804" y="1619146"/>
                  </a:moveTo>
                  <a:cubicBezTo>
                    <a:pt x="493893" y="1617353"/>
                    <a:pt x="486983" y="1615646"/>
                    <a:pt x="480072" y="1614025"/>
                  </a:cubicBezTo>
                  <a:cubicBezTo>
                    <a:pt x="476062" y="1613086"/>
                    <a:pt x="471967" y="1612147"/>
                    <a:pt x="467872" y="1611208"/>
                  </a:cubicBezTo>
                  <a:lnTo>
                    <a:pt x="482717" y="1610525"/>
                  </a:lnTo>
                  <a:cubicBezTo>
                    <a:pt x="486044" y="1610355"/>
                    <a:pt x="489286" y="1610184"/>
                    <a:pt x="492614" y="1610013"/>
                  </a:cubicBezTo>
                  <a:lnTo>
                    <a:pt x="501487" y="1613769"/>
                  </a:lnTo>
                  <a:cubicBezTo>
                    <a:pt x="504729" y="1615134"/>
                    <a:pt x="507971" y="1616585"/>
                    <a:pt x="511213" y="1617951"/>
                  </a:cubicBezTo>
                  <a:cubicBezTo>
                    <a:pt x="507715" y="1618292"/>
                    <a:pt x="504217" y="1618634"/>
                    <a:pt x="500804" y="1619060"/>
                  </a:cubicBezTo>
                  <a:close/>
                  <a:moveTo>
                    <a:pt x="521451" y="1622474"/>
                  </a:moveTo>
                  <a:cubicBezTo>
                    <a:pt x="526655" y="1624693"/>
                    <a:pt x="531860" y="1626912"/>
                    <a:pt x="537064" y="1629217"/>
                  </a:cubicBezTo>
                  <a:cubicBezTo>
                    <a:pt x="535699" y="1628790"/>
                    <a:pt x="534334" y="1628363"/>
                    <a:pt x="533054" y="1627851"/>
                  </a:cubicBezTo>
                  <a:lnTo>
                    <a:pt x="533054" y="1627851"/>
                  </a:lnTo>
                  <a:cubicBezTo>
                    <a:pt x="533054" y="1627851"/>
                    <a:pt x="533054" y="1627851"/>
                    <a:pt x="533054" y="1627851"/>
                  </a:cubicBezTo>
                  <a:lnTo>
                    <a:pt x="533054" y="1627851"/>
                  </a:lnTo>
                  <a:cubicBezTo>
                    <a:pt x="533054" y="1627851"/>
                    <a:pt x="533054" y="1627851"/>
                    <a:pt x="533054" y="1627851"/>
                  </a:cubicBezTo>
                  <a:cubicBezTo>
                    <a:pt x="526655" y="1626059"/>
                    <a:pt x="520256" y="1624266"/>
                    <a:pt x="513858" y="1622559"/>
                  </a:cubicBezTo>
                  <a:cubicBezTo>
                    <a:pt x="516417" y="1622559"/>
                    <a:pt x="519062" y="1622559"/>
                    <a:pt x="521622" y="1622559"/>
                  </a:cubicBezTo>
                  <a:close/>
                  <a:moveTo>
                    <a:pt x="422312" y="1601734"/>
                  </a:moveTo>
                  <a:lnTo>
                    <a:pt x="421203" y="1601564"/>
                  </a:lnTo>
                  <a:cubicBezTo>
                    <a:pt x="416511" y="1600198"/>
                    <a:pt x="411818" y="1598918"/>
                    <a:pt x="407126" y="1597552"/>
                  </a:cubicBezTo>
                  <a:cubicBezTo>
                    <a:pt x="414463" y="1596955"/>
                    <a:pt x="421800" y="1596443"/>
                    <a:pt x="429223" y="1595760"/>
                  </a:cubicBezTo>
                  <a:cubicBezTo>
                    <a:pt x="426919" y="1597723"/>
                    <a:pt x="424616" y="1599771"/>
                    <a:pt x="422398" y="1601734"/>
                  </a:cubicBezTo>
                  <a:close/>
                  <a:moveTo>
                    <a:pt x="478622" y="1618634"/>
                  </a:moveTo>
                  <a:cubicBezTo>
                    <a:pt x="481010" y="1619316"/>
                    <a:pt x="483399" y="1620084"/>
                    <a:pt x="485703" y="1620767"/>
                  </a:cubicBezTo>
                  <a:lnTo>
                    <a:pt x="481010" y="1621194"/>
                  </a:lnTo>
                  <a:cubicBezTo>
                    <a:pt x="479048" y="1620511"/>
                    <a:pt x="477171" y="1619828"/>
                    <a:pt x="475209" y="1619060"/>
                  </a:cubicBezTo>
                  <a:cubicBezTo>
                    <a:pt x="469919" y="1617012"/>
                    <a:pt x="464544" y="1615049"/>
                    <a:pt x="459169" y="1613257"/>
                  </a:cubicBezTo>
                  <a:cubicBezTo>
                    <a:pt x="465653" y="1615049"/>
                    <a:pt x="472138" y="1616841"/>
                    <a:pt x="478536" y="1618634"/>
                  </a:cubicBezTo>
                  <a:close/>
                  <a:moveTo>
                    <a:pt x="487580" y="1622645"/>
                  </a:moveTo>
                  <a:cubicBezTo>
                    <a:pt x="489030" y="1622645"/>
                    <a:pt x="490481" y="1622645"/>
                    <a:pt x="492016" y="1622645"/>
                  </a:cubicBezTo>
                  <a:cubicBezTo>
                    <a:pt x="504899" y="1626486"/>
                    <a:pt x="517782" y="1630412"/>
                    <a:pt x="530665" y="1634508"/>
                  </a:cubicBezTo>
                  <a:lnTo>
                    <a:pt x="530665" y="1634508"/>
                  </a:lnTo>
                  <a:cubicBezTo>
                    <a:pt x="530665" y="1634508"/>
                    <a:pt x="530921" y="1634508"/>
                    <a:pt x="530921" y="1634508"/>
                  </a:cubicBezTo>
                  <a:lnTo>
                    <a:pt x="531177" y="1634508"/>
                  </a:lnTo>
                  <a:cubicBezTo>
                    <a:pt x="531177" y="1634508"/>
                    <a:pt x="531177" y="1634508"/>
                    <a:pt x="531177" y="1634508"/>
                  </a:cubicBezTo>
                  <a:cubicBezTo>
                    <a:pt x="535784" y="1635874"/>
                    <a:pt x="540391" y="1637240"/>
                    <a:pt x="544998" y="1638605"/>
                  </a:cubicBezTo>
                  <a:lnTo>
                    <a:pt x="539538" y="1639032"/>
                  </a:lnTo>
                  <a:cubicBezTo>
                    <a:pt x="537491" y="1639202"/>
                    <a:pt x="535528" y="1639373"/>
                    <a:pt x="533566" y="1639459"/>
                  </a:cubicBezTo>
                  <a:cubicBezTo>
                    <a:pt x="521024" y="1635020"/>
                    <a:pt x="508483" y="1630668"/>
                    <a:pt x="495941" y="1626229"/>
                  </a:cubicBezTo>
                  <a:cubicBezTo>
                    <a:pt x="492358" y="1624949"/>
                    <a:pt x="488774" y="1623754"/>
                    <a:pt x="485191" y="1622474"/>
                  </a:cubicBezTo>
                  <a:lnTo>
                    <a:pt x="487665" y="1622474"/>
                  </a:lnTo>
                  <a:close/>
                  <a:moveTo>
                    <a:pt x="557625" y="1642531"/>
                  </a:moveTo>
                  <a:cubicBezTo>
                    <a:pt x="557625" y="1642531"/>
                    <a:pt x="557881" y="1642531"/>
                    <a:pt x="557967" y="1642531"/>
                  </a:cubicBezTo>
                  <a:cubicBezTo>
                    <a:pt x="566413" y="1645091"/>
                    <a:pt x="574774" y="1647652"/>
                    <a:pt x="583221" y="1650383"/>
                  </a:cubicBezTo>
                  <a:cubicBezTo>
                    <a:pt x="587742" y="1651834"/>
                    <a:pt x="592264" y="1653285"/>
                    <a:pt x="596786" y="1654821"/>
                  </a:cubicBezTo>
                  <a:cubicBezTo>
                    <a:pt x="599943" y="1656187"/>
                    <a:pt x="603014" y="1657467"/>
                    <a:pt x="606171" y="1658832"/>
                  </a:cubicBezTo>
                  <a:cubicBezTo>
                    <a:pt x="601564" y="1659345"/>
                    <a:pt x="596957" y="1659857"/>
                    <a:pt x="592350" y="1660369"/>
                  </a:cubicBezTo>
                  <a:cubicBezTo>
                    <a:pt x="575627" y="1654395"/>
                    <a:pt x="558820" y="1648420"/>
                    <a:pt x="542012" y="1642531"/>
                  </a:cubicBezTo>
                  <a:lnTo>
                    <a:pt x="557625" y="1642531"/>
                  </a:lnTo>
                  <a:close/>
                  <a:moveTo>
                    <a:pt x="618201" y="1663868"/>
                  </a:moveTo>
                  <a:cubicBezTo>
                    <a:pt x="623746" y="1666258"/>
                    <a:pt x="629377" y="1668648"/>
                    <a:pt x="634923" y="1670952"/>
                  </a:cubicBezTo>
                  <a:cubicBezTo>
                    <a:pt x="634923" y="1670952"/>
                    <a:pt x="634923" y="1670952"/>
                    <a:pt x="634923" y="1670952"/>
                  </a:cubicBezTo>
                  <a:cubicBezTo>
                    <a:pt x="635008" y="1670952"/>
                    <a:pt x="635179" y="1671037"/>
                    <a:pt x="635264" y="1671123"/>
                  </a:cubicBezTo>
                  <a:cubicBezTo>
                    <a:pt x="635349" y="1671123"/>
                    <a:pt x="635520" y="1671208"/>
                    <a:pt x="635605" y="1671294"/>
                  </a:cubicBezTo>
                  <a:cubicBezTo>
                    <a:pt x="635605" y="1671294"/>
                    <a:pt x="635605" y="1671294"/>
                    <a:pt x="635605" y="1671294"/>
                  </a:cubicBezTo>
                  <a:cubicBezTo>
                    <a:pt x="636117" y="1671464"/>
                    <a:pt x="636629" y="1671720"/>
                    <a:pt x="637141" y="1671891"/>
                  </a:cubicBezTo>
                  <a:lnTo>
                    <a:pt x="628098" y="1673342"/>
                  </a:lnTo>
                  <a:cubicBezTo>
                    <a:pt x="624514" y="1672062"/>
                    <a:pt x="621016" y="1670696"/>
                    <a:pt x="617433" y="1669416"/>
                  </a:cubicBezTo>
                  <a:cubicBezTo>
                    <a:pt x="612911" y="1667794"/>
                    <a:pt x="608389" y="1666173"/>
                    <a:pt x="603953" y="1664551"/>
                  </a:cubicBezTo>
                  <a:cubicBezTo>
                    <a:pt x="608730" y="1664380"/>
                    <a:pt x="613508" y="1664124"/>
                    <a:pt x="618201" y="1663954"/>
                  </a:cubicBezTo>
                  <a:close/>
                  <a:moveTo>
                    <a:pt x="636885" y="1676585"/>
                  </a:moveTo>
                  <a:lnTo>
                    <a:pt x="638762" y="1676414"/>
                  </a:lnTo>
                  <a:cubicBezTo>
                    <a:pt x="641492" y="1676158"/>
                    <a:pt x="644308" y="1675988"/>
                    <a:pt x="647038" y="1675732"/>
                  </a:cubicBezTo>
                  <a:cubicBezTo>
                    <a:pt x="648915" y="1676500"/>
                    <a:pt x="650877" y="1677268"/>
                    <a:pt x="652754" y="1677950"/>
                  </a:cubicBezTo>
                  <a:cubicBezTo>
                    <a:pt x="649768" y="1678292"/>
                    <a:pt x="646782" y="1678633"/>
                    <a:pt x="643881" y="1678975"/>
                  </a:cubicBezTo>
                  <a:lnTo>
                    <a:pt x="643625" y="1678975"/>
                  </a:lnTo>
                  <a:cubicBezTo>
                    <a:pt x="641407" y="1678121"/>
                    <a:pt x="639103" y="1677353"/>
                    <a:pt x="636885" y="1676500"/>
                  </a:cubicBezTo>
                  <a:close/>
                  <a:moveTo>
                    <a:pt x="658982" y="1680426"/>
                  </a:moveTo>
                  <a:cubicBezTo>
                    <a:pt x="674339" y="1686485"/>
                    <a:pt x="689782" y="1692460"/>
                    <a:pt x="705224" y="1698434"/>
                  </a:cubicBezTo>
                  <a:cubicBezTo>
                    <a:pt x="702665" y="1698775"/>
                    <a:pt x="700105" y="1699117"/>
                    <a:pt x="697546" y="1699458"/>
                  </a:cubicBezTo>
                  <a:cubicBezTo>
                    <a:pt x="681250" y="1693228"/>
                    <a:pt x="664954" y="1687083"/>
                    <a:pt x="648574" y="1680938"/>
                  </a:cubicBezTo>
                  <a:cubicBezTo>
                    <a:pt x="652072" y="1680767"/>
                    <a:pt x="655570" y="1680597"/>
                    <a:pt x="658982" y="1680511"/>
                  </a:cubicBezTo>
                  <a:close/>
                  <a:moveTo>
                    <a:pt x="713159" y="1701507"/>
                  </a:moveTo>
                  <a:cubicBezTo>
                    <a:pt x="724165" y="1705774"/>
                    <a:pt x="735171" y="1710042"/>
                    <a:pt x="746177" y="1714224"/>
                  </a:cubicBezTo>
                  <a:cubicBezTo>
                    <a:pt x="743788" y="1714565"/>
                    <a:pt x="741484" y="1714821"/>
                    <a:pt x="739095" y="1715163"/>
                  </a:cubicBezTo>
                  <a:cubicBezTo>
                    <a:pt x="738754" y="1714992"/>
                    <a:pt x="738413" y="1714906"/>
                    <a:pt x="738071" y="1714736"/>
                  </a:cubicBezTo>
                  <a:cubicBezTo>
                    <a:pt x="726895" y="1710554"/>
                    <a:pt x="715633" y="1706286"/>
                    <a:pt x="704456" y="1702019"/>
                  </a:cubicBezTo>
                  <a:cubicBezTo>
                    <a:pt x="707357" y="1701848"/>
                    <a:pt x="710258" y="1701678"/>
                    <a:pt x="713244" y="1701507"/>
                  </a:cubicBezTo>
                  <a:close/>
                  <a:moveTo>
                    <a:pt x="753002" y="1716870"/>
                  </a:moveTo>
                  <a:cubicBezTo>
                    <a:pt x="758974" y="1719174"/>
                    <a:pt x="764861" y="1721478"/>
                    <a:pt x="770833" y="1723783"/>
                  </a:cubicBezTo>
                  <a:lnTo>
                    <a:pt x="771089" y="1723783"/>
                  </a:lnTo>
                  <a:cubicBezTo>
                    <a:pt x="769042" y="1724124"/>
                    <a:pt x="766994" y="1724295"/>
                    <a:pt x="764946" y="1724551"/>
                  </a:cubicBezTo>
                  <a:lnTo>
                    <a:pt x="764520" y="1724551"/>
                  </a:lnTo>
                  <a:cubicBezTo>
                    <a:pt x="758036" y="1722246"/>
                    <a:pt x="751466" y="1719857"/>
                    <a:pt x="744982" y="1717382"/>
                  </a:cubicBezTo>
                  <a:cubicBezTo>
                    <a:pt x="747627" y="1717211"/>
                    <a:pt x="750272" y="1717040"/>
                    <a:pt x="753002" y="1716870"/>
                  </a:cubicBezTo>
                  <a:close/>
                  <a:moveTo>
                    <a:pt x="776805" y="1726087"/>
                  </a:moveTo>
                  <a:lnTo>
                    <a:pt x="806666" y="1737694"/>
                  </a:lnTo>
                  <a:lnTo>
                    <a:pt x="806496" y="1737694"/>
                  </a:lnTo>
                  <a:cubicBezTo>
                    <a:pt x="806496" y="1737694"/>
                    <a:pt x="806496" y="1738036"/>
                    <a:pt x="806496" y="1738036"/>
                  </a:cubicBezTo>
                  <a:lnTo>
                    <a:pt x="807264" y="1738036"/>
                  </a:lnTo>
                  <a:cubicBezTo>
                    <a:pt x="807264" y="1738036"/>
                    <a:pt x="818781" y="1742474"/>
                    <a:pt x="818781" y="1742474"/>
                  </a:cubicBezTo>
                  <a:cubicBezTo>
                    <a:pt x="818952" y="1742474"/>
                    <a:pt x="819123" y="1742303"/>
                    <a:pt x="818867" y="1742218"/>
                  </a:cubicBezTo>
                  <a:lnTo>
                    <a:pt x="808799" y="1737951"/>
                  </a:lnTo>
                  <a:lnTo>
                    <a:pt x="830896" y="1736414"/>
                  </a:lnTo>
                  <a:cubicBezTo>
                    <a:pt x="842756" y="1741108"/>
                    <a:pt x="854700" y="1745888"/>
                    <a:pt x="866559" y="1750582"/>
                  </a:cubicBezTo>
                  <a:cubicBezTo>
                    <a:pt x="865962" y="1750582"/>
                    <a:pt x="865365" y="1750667"/>
                    <a:pt x="864767" y="1750753"/>
                  </a:cubicBezTo>
                  <a:lnTo>
                    <a:pt x="845656" y="1752716"/>
                  </a:lnTo>
                  <a:cubicBezTo>
                    <a:pt x="820232" y="1744181"/>
                    <a:pt x="794807" y="1735561"/>
                    <a:pt x="769553" y="1726429"/>
                  </a:cubicBezTo>
                  <a:cubicBezTo>
                    <a:pt x="771942" y="1726343"/>
                    <a:pt x="774331" y="1726258"/>
                    <a:pt x="776720" y="1726172"/>
                  </a:cubicBezTo>
                  <a:close/>
                  <a:moveTo>
                    <a:pt x="865194" y="1752716"/>
                  </a:moveTo>
                  <a:cubicBezTo>
                    <a:pt x="867412" y="1752716"/>
                    <a:pt x="869545" y="1752545"/>
                    <a:pt x="871764" y="1752545"/>
                  </a:cubicBezTo>
                  <a:cubicBezTo>
                    <a:pt x="880893" y="1756215"/>
                    <a:pt x="890022" y="1759800"/>
                    <a:pt x="899151" y="1763470"/>
                  </a:cubicBezTo>
                  <a:lnTo>
                    <a:pt x="888059" y="1764494"/>
                  </a:lnTo>
                  <a:cubicBezTo>
                    <a:pt x="888059" y="1764494"/>
                    <a:pt x="888059" y="1764836"/>
                    <a:pt x="888059" y="1764836"/>
                  </a:cubicBezTo>
                  <a:lnTo>
                    <a:pt x="901966" y="1764579"/>
                  </a:lnTo>
                  <a:cubicBezTo>
                    <a:pt x="913142" y="1769018"/>
                    <a:pt x="924233" y="1773541"/>
                    <a:pt x="935410" y="1778065"/>
                  </a:cubicBezTo>
                  <a:cubicBezTo>
                    <a:pt x="932253" y="1778406"/>
                    <a:pt x="929182" y="1778832"/>
                    <a:pt x="926025" y="1779174"/>
                  </a:cubicBezTo>
                  <a:cubicBezTo>
                    <a:pt x="900004" y="1770554"/>
                    <a:pt x="873896" y="1762019"/>
                    <a:pt x="847875" y="1753399"/>
                  </a:cubicBezTo>
                  <a:lnTo>
                    <a:pt x="865194" y="1752801"/>
                  </a:lnTo>
                  <a:close/>
                  <a:moveTo>
                    <a:pt x="944966" y="1781990"/>
                  </a:moveTo>
                  <a:lnTo>
                    <a:pt x="989672" y="1800255"/>
                  </a:lnTo>
                  <a:cubicBezTo>
                    <a:pt x="989672" y="1800255"/>
                    <a:pt x="989672" y="1800255"/>
                    <a:pt x="989672" y="1800255"/>
                  </a:cubicBezTo>
                  <a:cubicBezTo>
                    <a:pt x="989842" y="1800255"/>
                    <a:pt x="990013" y="1800426"/>
                    <a:pt x="990184" y="1800426"/>
                  </a:cubicBezTo>
                  <a:cubicBezTo>
                    <a:pt x="989757" y="1800255"/>
                    <a:pt x="989416" y="1800169"/>
                    <a:pt x="988989" y="1799999"/>
                  </a:cubicBezTo>
                  <a:cubicBezTo>
                    <a:pt x="971158" y="1794025"/>
                    <a:pt x="953241" y="1788136"/>
                    <a:pt x="935410" y="1782161"/>
                  </a:cubicBezTo>
                  <a:cubicBezTo>
                    <a:pt x="938567" y="1782161"/>
                    <a:pt x="941809" y="1781990"/>
                    <a:pt x="944966" y="1781905"/>
                  </a:cubicBezTo>
                  <a:close/>
                  <a:moveTo>
                    <a:pt x="1228219" y="1896186"/>
                  </a:moveTo>
                  <a:cubicBezTo>
                    <a:pt x="1225318" y="1896272"/>
                    <a:pt x="1222417" y="1896357"/>
                    <a:pt x="1219517" y="1896443"/>
                  </a:cubicBezTo>
                  <a:lnTo>
                    <a:pt x="1206975" y="1896784"/>
                  </a:lnTo>
                  <a:lnTo>
                    <a:pt x="1216872" y="1892175"/>
                  </a:lnTo>
                  <a:cubicBezTo>
                    <a:pt x="1220626" y="1893455"/>
                    <a:pt x="1224380" y="1894821"/>
                    <a:pt x="1228134" y="1896102"/>
                  </a:cubicBezTo>
                  <a:close/>
                  <a:moveTo>
                    <a:pt x="1307820" y="1908306"/>
                  </a:moveTo>
                  <a:cubicBezTo>
                    <a:pt x="1312683" y="1908306"/>
                    <a:pt x="1317546" y="1908391"/>
                    <a:pt x="1322495" y="1908477"/>
                  </a:cubicBezTo>
                  <a:cubicBezTo>
                    <a:pt x="1341008" y="1916073"/>
                    <a:pt x="1359607" y="1923584"/>
                    <a:pt x="1378121" y="1931094"/>
                  </a:cubicBezTo>
                  <a:cubicBezTo>
                    <a:pt x="1375903" y="1931094"/>
                    <a:pt x="1373685" y="1931094"/>
                    <a:pt x="1371381" y="1931094"/>
                  </a:cubicBezTo>
                  <a:cubicBezTo>
                    <a:pt x="1350223" y="1923498"/>
                    <a:pt x="1328978" y="1915817"/>
                    <a:pt x="1307820" y="1908306"/>
                  </a:cubicBezTo>
                  <a:close/>
                  <a:moveTo>
                    <a:pt x="1381619" y="1908733"/>
                  </a:moveTo>
                  <a:lnTo>
                    <a:pt x="1408068" y="1918719"/>
                  </a:lnTo>
                  <a:cubicBezTo>
                    <a:pt x="1414807" y="1921279"/>
                    <a:pt x="1421548" y="1923925"/>
                    <a:pt x="1428202" y="1926486"/>
                  </a:cubicBezTo>
                  <a:lnTo>
                    <a:pt x="1426667" y="1926058"/>
                  </a:lnTo>
                  <a:cubicBezTo>
                    <a:pt x="1426667" y="1926058"/>
                    <a:pt x="1426411" y="1926315"/>
                    <a:pt x="1426581" y="1926315"/>
                  </a:cubicBezTo>
                  <a:lnTo>
                    <a:pt x="1438355" y="1930411"/>
                  </a:lnTo>
                  <a:cubicBezTo>
                    <a:pt x="1441597" y="1931692"/>
                    <a:pt x="1444839" y="1932887"/>
                    <a:pt x="1448167" y="1934167"/>
                  </a:cubicBezTo>
                  <a:cubicBezTo>
                    <a:pt x="1439550" y="1933655"/>
                    <a:pt x="1430933" y="1933142"/>
                    <a:pt x="1422315" y="1932630"/>
                  </a:cubicBezTo>
                  <a:cubicBezTo>
                    <a:pt x="1411054" y="1927168"/>
                    <a:pt x="1399792" y="1921791"/>
                    <a:pt x="1388445" y="1916414"/>
                  </a:cubicBezTo>
                  <a:lnTo>
                    <a:pt x="1388445" y="1916414"/>
                  </a:lnTo>
                  <a:cubicBezTo>
                    <a:pt x="1388445" y="1916414"/>
                    <a:pt x="1388359" y="1916414"/>
                    <a:pt x="1388359" y="1916414"/>
                  </a:cubicBezTo>
                  <a:lnTo>
                    <a:pt x="1388274" y="1916414"/>
                  </a:lnTo>
                  <a:cubicBezTo>
                    <a:pt x="1388274" y="1916414"/>
                    <a:pt x="1388274" y="1916414"/>
                    <a:pt x="1388274" y="1916414"/>
                  </a:cubicBezTo>
                  <a:cubicBezTo>
                    <a:pt x="1382899" y="1913939"/>
                    <a:pt x="1377439" y="1911550"/>
                    <a:pt x="1372064" y="1909074"/>
                  </a:cubicBezTo>
                  <a:cubicBezTo>
                    <a:pt x="1375221" y="1908989"/>
                    <a:pt x="1378377" y="1908904"/>
                    <a:pt x="1381534" y="1908733"/>
                  </a:cubicBezTo>
                  <a:close/>
                  <a:moveTo>
                    <a:pt x="1602164" y="1999800"/>
                  </a:moveTo>
                  <a:cubicBezTo>
                    <a:pt x="1600543" y="1999544"/>
                    <a:pt x="1598837" y="1999288"/>
                    <a:pt x="1597216" y="1999032"/>
                  </a:cubicBezTo>
                  <a:lnTo>
                    <a:pt x="1598410" y="1998093"/>
                  </a:lnTo>
                  <a:cubicBezTo>
                    <a:pt x="1599690" y="1998605"/>
                    <a:pt x="1600885" y="1999202"/>
                    <a:pt x="1602164" y="1999714"/>
                  </a:cubicBezTo>
                  <a:close/>
                  <a:moveTo>
                    <a:pt x="1596619" y="1998946"/>
                  </a:moveTo>
                  <a:cubicBezTo>
                    <a:pt x="1592097" y="1998263"/>
                    <a:pt x="1587575" y="1997580"/>
                    <a:pt x="1583053" y="1996813"/>
                  </a:cubicBezTo>
                  <a:lnTo>
                    <a:pt x="1583053" y="1996813"/>
                  </a:lnTo>
                  <a:cubicBezTo>
                    <a:pt x="1583053" y="1996813"/>
                    <a:pt x="1583053" y="1996813"/>
                    <a:pt x="1583053" y="1996813"/>
                  </a:cubicBezTo>
                  <a:lnTo>
                    <a:pt x="1583053" y="1996813"/>
                  </a:lnTo>
                  <a:cubicBezTo>
                    <a:pt x="1583053" y="1996813"/>
                    <a:pt x="1583053" y="1996813"/>
                    <a:pt x="1583053" y="1996813"/>
                  </a:cubicBezTo>
                  <a:cubicBezTo>
                    <a:pt x="1581603" y="1996642"/>
                    <a:pt x="1580238" y="1996471"/>
                    <a:pt x="1578787" y="1996301"/>
                  </a:cubicBezTo>
                  <a:lnTo>
                    <a:pt x="1579470" y="1995788"/>
                  </a:lnTo>
                  <a:cubicBezTo>
                    <a:pt x="1579470" y="1995788"/>
                    <a:pt x="1579470" y="1995447"/>
                    <a:pt x="1579299" y="1995532"/>
                  </a:cubicBezTo>
                  <a:lnTo>
                    <a:pt x="1578276" y="1996215"/>
                  </a:lnTo>
                  <a:cubicBezTo>
                    <a:pt x="1567611" y="1994935"/>
                    <a:pt x="1556946" y="1993655"/>
                    <a:pt x="1546196" y="1992203"/>
                  </a:cubicBezTo>
                  <a:cubicBezTo>
                    <a:pt x="1544234" y="1991350"/>
                    <a:pt x="1542357" y="1990497"/>
                    <a:pt x="1540480" y="1989558"/>
                  </a:cubicBezTo>
                  <a:cubicBezTo>
                    <a:pt x="1536043" y="1987424"/>
                    <a:pt x="1531607" y="1985290"/>
                    <a:pt x="1527085" y="1983071"/>
                  </a:cubicBezTo>
                  <a:cubicBezTo>
                    <a:pt x="1540565" y="1983584"/>
                    <a:pt x="1554045" y="1984010"/>
                    <a:pt x="1567525" y="1984522"/>
                  </a:cubicBezTo>
                  <a:cubicBezTo>
                    <a:pt x="1577764" y="1988960"/>
                    <a:pt x="1588002" y="1993398"/>
                    <a:pt x="1598155" y="1997922"/>
                  </a:cubicBezTo>
                  <a:lnTo>
                    <a:pt x="1596789" y="1998861"/>
                  </a:lnTo>
                  <a:close/>
                  <a:moveTo>
                    <a:pt x="1576910" y="2083783"/>
                  </a:moveTo>
                  <a:lnTo>
                    <a:pt x="1567184" y="2081222"/>
                  </a:lnTo>
                  <a:lnTo>
                    <a:pt x="1559676" y="2079344"/>
                  </a:lnTo>
                  <a:cubicBezTo>
                    <a:pt x="1567099" y="2075248"/>
                    <a:pt x="1574522" y="2071066"/>
                    <a:pt x="1581944" y="2066883"/>
                  </a:cubicBezTo>
                  <a:cubicBezTo>
                    <a:pt x="1585527" y="2067652"/>
                    <a:pt x="1589111" y="2068505"/>
                    <a:pt x="1592694" y="2069273"/>
                  </a:cubicBezTo>
                  <a:lnTo>
                    <a:pt x="1598410" y="2070639"/>
                  </a:lnTo>
                  <a:cubicBezTo>
                    <a:pt x="1593462" y="2073797"/>
                    <a:pt x="1588599" y="2076870"/>
                    <a:pt x="1583565" y="2079857"/>
                  </a:cubicBezTo>
                  <a:cubicBezTo>
                    <a:pt x="1581347" y="2081222"/>
                    <a:pt x="1579129" y="2082502"/>
                    <a:pt x="1576825" y="2083783"/>
                  </a:cubicBezTo>
                  <a:close/>
                  <a:moveTo>
                    <a:pt x="1428970" y="2095561"/>
                  </a:moveTo>
                  <a:lnTo>
                    <a:pt x="1428970" y="2095561"/>
                  </a:lnTo>
                  <a:cubicBezTo>
                    <a:pt x="1428970" y="2095561"/>
                    <a:pt x="1428970" y="2095561"/>
                    <a:pt x="1428970" y="2095561"/>
                  </a:cubicBezTo>
                  <a:cubicBezTo>
                    <a:pt x="1435540" y="2093085"/>
                    <a:pt x="1442109" y="2090610"/>
                    <a:pt x="1448679" y="2087965"/>
                  </a:cubicBezTo>
                  <a:cubicBezTo>
                    <a:pt x="1451665" y="2086770"/>
                    <a:pt x="1454651" y="2085489"/>
                    <a:pt x="1457637" y="2084295"/>
                  </a:cubicBezTo>
                  <a:cubicBezTo>
                    <a:pt x="1468387" y="2085746"/>
                    <a:pt x="1479137" y="2087282"/>
                    <a:pt x="1489887" y="2088818"/>
                  </a:cubicBezTo>
                  <a:cubicBezTo>
                    <a:pt x="1481441" y="2093085"/>
                    <a:pt x="1472824" y="2097183"/>
                    <a:pt x="1464206" y="2101108"/>
                  </a:cubicBezTo>
                  <a:cubicBezTo>
                    <a:pt x="1452518" y="2099145"/>
                    <a:pt x="1440744" y="2097267"/>
                    <a:pt x="1428970" y="2095561"/>
                  </a:cubicBezTo>
                  <a:close/>
                  <a:moveTo>
                    <a:pt x="1398171" y="2045290"/>
                  </a:moveTo>
                  <a:cubicBezTo>
                    <a:pt x="1393820" y="2044693"/>
                    <a:pt x="1389383" y="2044095"/>
                    <a:pt x="1384946" y="2043583"/>
                  </a:cubicBezTo>
                  <a:cubicBezTo>
                    <a:pt x="1392454" y="2040938"/>
                    <a:pt x="1400048" y="2038292"/>
                    <a:pt x="1407470" y="2035475"/>
                  </a:cubicBezTo>
                  <a:lnTo>
                    <a:pt x="1407470" y="2035475"/>
                  </a:lnTo>
                  <a:cubicBezTo>
                    <a:pt x="1407470" y="2035475"/>
                    <a:pt x="1407470" y="2035475"/>
                    <a:pt x="1407470" y="2035475"/>
                  </a:cubicBezTo>
                  <a:lnTo>
                    <a:pt x="1407470" y="2035475"/>
                  </a:lnTo>
                  <a:cubicBezTo>
                    <a:pt x="1407470" y="2035475"/>
                    <a:pt x="1407470" y="2035475"/>
                    <a:pt x="1407470" y="2035475"/>
                  </a:cubicBezTo>
                  <a:cubicBezTo>
                    <a:pt x="1408409" y="2035049"/>
                    <a:pt x="1409433" y="2034622"/>
                    <a:pt x="1410371" y="2034195"/>
                  </a:cubicBezTo>
                  <a:cubicBezTo>
                    <a:pt x="1420780" y="2036073"/>
                    <a:pt x="1431274" y="2037951"/>
                    <a:pt x="1441683" y="2039913"/>
                  </a:cubicBezTo>
                  <a:cubicBezTo>
                    <a:pt x="1436819" y="2041706"/>
                    <a:pt x="1432042" y="2043413"/>
                    <a:pt x="1427179" y="2045205"/>
                  </a:cubicBezTo>
                  <a:lnTo>
                    <a:pt x="1427179" y="2045205"/>
                  </a:lnTo>
                  <a:cubicBezTo>
                    <a:pt x="1427179" y="2045205"/>
                    <a:pt x="1427008" y="2045205"/>
                    <a:pt x="1427008" y="2045205"/>
                  </a:cubicBezTo>
                  <a:lnTo>
                    <a:pt x="1426752" y="2045205"/>
                  </a:lnTo>
                  <a:cubicBezTo>
                    <a:pt x="1426752" y="2045205"/>
                    <a:pt x="1426752" y="2045205"/>
                    <a:pt x="1426752" y="2045205"/>
                  </a:cubicBezTo>
                  <a:cubicBezTo>
                    <a:pt x="1423766" y="2046315"/>
                    <a:pt x="1420780" y="2047424"/>
                    <a:pt x="1417794" y="2048534"/>
                  </a:cubicBezTo>
                  <a:cubicBezTo>
                    <a:pt x="1411395" y="2047424"/>
                    <a:pt x="1405082" y="2046315"/>
                    <a:pt x="1398683" y="2045290"/>
                  </a:cubicBezTo>
                  <a:lnTo>
                    <a:pt x="1398683" y="2045290"/>
                  </a:lnTo>
                  <a:cubicBezTo>
                    <a:pt x="1398683" y="2045290"/>
                    <a:pt x="1398341" y="2045290"/>
                    <a:pt x="1398341" y="2045290"/>
                  </a:cubicBezTo>
                  <a:lnTo>
                    <a:pt x="1398000" y="2045290"/>
                  </a:lnTo>
                  <a:cubicBezTo>
                    <a:pt x="1398000" y="2045290"/>
                    <a:pt x="1398000" y="2045290"/>
                    <a:pt x="1398000" y="2045290"/>
                  </a:cubicBezTo>
                  <a:close/>
                  <a:moveTo>
                    <a:pt x="1360631" y="2040596"/>
                  </a:moveTo>
                  <a:cubicBezTo>
                    <a:pt x="1364726" y="2039487"/>
                    <a:pt x="1368907" y="2038292"/>
                    <a:pt x="1373002" y="2037011"/>
                  </a:cubicBezTo>
                  <a:lnTo>
                    <a:pt x="1373002" y="2037011"/>
                  </a:lnTo>
                  <a:cubicBezTo>
                    <a:pt x="1373002" y="2037011"/>
                    <a:pt x="1373002" y="2037011"/>
                    <a:pt x="1373002" y="2037011"/>
                  </a:cubicBezTo>
                  <a:lnTo>
                    <a:pt x="1373002" y="2037011"/>
                  </a:lnTo>
                  <a:cubicBezTo>
                    <a:pt x="1373002" y="2037011"/>
                    <a:pt x="1373002" y="2037011"/>
                    <a:pt x="1373002" y="2037011"/>
                  </a:cubicBezTo>
                  <a:cubicBezTo>
                    <a:pt x="1378718" y="2035049"/>
                    <a:pt x="1384350" y="2032915"/>
                    <a:pt x="1389895" y="2030696"/>
                  </a:cubicBezTo>
                  <a:cubicBezTo>
                    <a:pt x="1392454" y="2031122"/>
                    <a:pt x="1395099" y="2031550"/>
                    <a:pt x="1397659" y="2031976"/>
                  </a:cubicBezTo>
                  <a:lnTo>
                    <a:pt x="1373258" y="2042133"/>
                  </a:lnTo>
                  <a:cubicBezTo>
                    <a:pt x="1368992" y="2041621"/>
                    <a:pt x="1364726" y="2041108"/>
                    <a:pt x="1360460" y="2040596"/>
                  </a:cubicBezTo>
                  <a:close/>
                  <a:moveTo>
                    <a:pt x="1247586" y="1995106"/>
                  </a:moveTo>
                  <a:cubicBezTo>
                    <a:pt x="1236921" y="1992545"/>
                    <a:pt x="1226257" y="1990241"/>
                    <a:pt x="1215507" y="1988021"/>
                  </a:cubicBezTo>
                  <a:cubicBezTo>
                    <a:pt x="1220626" y="1987083"/>
                    <a:pt x="1225659" y="1986230"/>
                    <a:pt x="1230779" y="1985205"/>
                  </a:cubicBezTo>
                  <a:cubicBezTo>
                    <a:pt x="1242894" y="1987509"/>
                    <a:pt x="1255008" y="1989985"/>
                    <a:pt x="1267038" y="1992460"/>
                  </a:cubicBezTo>
                  <a:cubicBezTo>
                    <a:pt x="1265247" y="1992801"/>
                    <a:pt x="1263540" y="1993228"/>
                    <a:pt x="1261749" y="1993569"/>
                  </a:cubicBezTo>
                  <a:lnTo>
                    <a:pt x="1261749" y="1993569"/>
                  </a:lnTo>
                  <a:cubicBezTo>
                    <a:pt x="1261749" y="1993569"/>
                    <a:pt x="1261493" y="1993569"/>
                    <a:pt x="1261493" y="1993569"/>
                  </a:cubicBezTo>
                  <a:lnTo>
                    <a:pt x="1261236" y="1993569"/>
                  </a:lnTo>
                  <a:cubicBezTo>
                    <a:pt x="1261236" y="1993569"/>
                    <a:pt x="1261236" y="1993569"/>
                    <a:pt x="1261236" y="1993569"/>
                  </a:cubicBezTo>
                  <a:cubicBezTo>
                    <a:pt x="1257739" y="1994337"/>
                    <a:pt x="1254155" y="1995020"/>
                    <a:pt x="1250657" y="1995788"/>
                  </a:cubicBezTo>
                  <a:cubicBezTo>
                    <a:pt x="1249633" y="1995532"/>
                    <a:pt x="1248695" y="1995276"/>
                    <a:pt x="1247671" y="1995020"/>
                  </a:cubicBezTo>
                  <a:close/>
                  <a:moveTo>
                    <a:pt x="1013390" y="1956613"/>
                  </a:moveTo>
                  <a:cubicBezTo>
                    <a:pt x="1009209" y="1954992"/>
                    <a:pt x="1005114" y="1953285"/>
                    <a:pt x="1000934" y="1951663"/>
                  </a:cubicBezTo>
                  <a:cubicBezTo>
                    <a:pt x="1013390" y="1951663"/>
                    <a:pt x="1025846" y="1951578"/>
                    <a:pt x="1038303" y="1951493"/>
                  </a:cubicBezTo>
                  <a:lnTo>
                    <a:pt x="1037961" y="1951748"/>
                  </a:lnTo>
                  <a:lnTo>
                    <a:pt x="1053575" y="1953882"/>
                  </a:lnTo>
                  <a:cubicBezTo>
                    <a:pt x="1058352" y="1954480"/>
                    <a:pt x="1063215" y="1955163"/>
                    <a:pt x="1067993" y="1955930"/>
                  </a:cubicBezTo>
                  <a:cubicBezTo>
                    <a:pt x="1074307" y="1956870"/>
                    <a:pt x="1080535" y="1957808"/>
                    <a:pt x="1086848" y="1958832"/>
                  </a:cubicBezTo>
                  <a:cubicBezTo>
                    <a:pt x="1072600" y="1959771"/>
                    <a:pt x="1058438" y="1960625"/>
                    <a:pt x="1044190" y="1961478"/>
                  </a:cubicBezTo>
                  <a:cubicBezTo>
                    <a:pt x="1036085" y="1960283"/>
                    <a:pt x="1027894" y="1959088"/>
                    <a:pt x="1019789" y="1957979"/>
                  </a:cubicBezTo>
                  <a:cubicBezTo>
                    <a:pt x="1017656" y="1957552"/>
                    <a:pt x="1015523" y="1957211"/>
                    <a:pt x="1013390" y="1956784"/>
                  </a:cubicBezTo>
                  <a:close/>
                  <a:moveTo>
                    <a:pt x="1082326" y="1967282"/>
                  </a:moveTo>
                  <a:lnTo>
                    <a:pt x="1082326" y="1967282"/>
                  </a:lnTo>
                  <a:cubicBezTo>
                    <a:pt x="1082326" y="1967282"/>
                    <a:pt x="1081985" y="1967282"/>
                    <a:pt x="1081985" y="1967282"/>
                  </a:cubicBezTo>
                  <a:lnTo>
                    <a:pt x="1081644" y="1967282"/>
                  </a:lnTo>
                  <a:cubicBezTo>
                    <a:pt x="1081644" y="1967282"/>
                    <a:pt x="1081644" y="1967282"/>
                    <a:pt x="1081644" y="1967282"/>
                  </a:cubicBezTo>
                  <a:cubicBezTo>
                    <a:pt x="1077208" y="1966599"/>
                    <a:pt x="1072771" y="1965917"/>
                    <a:pt x="1068420" y="1965234"/>
                  </a:cubicBezTo>
                  <a:cubicBezTo>
                    <a:pt x="1084118" y="1964807"/>
                    <a:pt x="1099816" y="1964295"/>
                    <a:pt x="1115515" y="1963527"/>
                  </a:cubicBezTo>
                  <a:cubicBezTo>
                    <a:pt x="1120975" y="1964465"/>
                    <a:pt x="1126350" y="1965404"/>
                    <a:pt x="1131810" y="1966429"/>
                  </a:cubicBezTo>
                  <a:cubicBezTo>
                    <a:pt x="1121914" y="1967794"/>
                    <a:pt x="1112017" y="1969245"/>
                    <a:pt x="1102120" y="1970611"/>
                  </a:cubicBezTo>
                  <a:cubicBezTo>
                    <a:pt x="1098281" y="1970099"/>
                    <a:pt x="1094527" y="1969586"/>
                    <a:pt x="1090687" y="1969074"/>
                  </a:cubicBezTo>
                  <a:cubicBezTo>
                    <a:pt x="1087872" y="1968562"/>
                    <a:pt x="1085142" y="1967965"/>
                    <a:pt x="1082326" y="1967453"/>
                  </a:cubicBezTo>
                  <a:close/>
                  <a:moveTo>
                    <a:pt x="1176005" y="1980511"/>
                  </a:moveTo>
                  <a:lnTo>
                    <a:pt x="1176005" y="1980511"/>
                  </a:lnTo>
                  <a:cubicBezTo>
                    <a:pt x="1176005" y="1980511"/>
                    <a:pt x="1175664" y="1980511"/>
                    <a:pt x="1175664" y="1980511"/>
                  </a:cubicBezTo>
                  <a:lnTo>
                    <a:pt x="1175322" y="1980511"/>
                  </a:lnTo>
                  <a:cubicBezTo>
                    <a:pt x="1175322" y="1980511"/>
                    <a:pt x="1175322" y="1980511"/>
                    <a:pt x="1175322" y="1980511"/>
                  </a:cubicBezTo>
                  <a:cubicBezTo>
                    <a:pt x="1157491" y="1977865"/>
                    <a:pt x="1139659" y="1975476"/>
                    <a:pt x="1121828" y="1973171"/>
                  </a:cubicBezTo>
                  <a:cubicBezTo>
                    <a:pt x="1131725" y="1972147"/>
                    <a:pt x="1141622" y="1971123"/>
                    <a:pt x="1151519" y="1970013"/>
                  </a:cubicBezTo>
                  <a:cubicBezTo>
                    <a:pt x="1168070" y="1973086"/>
                    <a:pt x="1184536" y="1976329"/>
                    <a:pt x="1201002" y="1979743"/>
                  </a:cubicBezTo>
                  <a:lnTo>
                    <a:pt x="1201002" y="1979743"/>
                  </a:lnTo>
                  <a:cubicBezTo>
                    <a:pt x="1201002" y="1979743"/>
                    <a:pt x="1201088" y="1979743"/>
                    <a:pt x="1201088" y="1979743"/>
                  </a:cubicBezTo>
                  <a:lnTo>
                    <a:pt x="1201173" y="1979743"/>
                  </a:lnTo>
                  <a:cubicBezTo>
                    <a:pt x="1201173" y="1979743"/>
                    <a:pt x="1201173" y="1979743"/>
                    <a:pt x="1201173" y="1979743"/>
                  </a:cubicBezTo>
                  <a:cubicBezTo>
                    <a:pt x="1205268" y="1980511"/>
                    <a:pt x="1209364" y="1981279"/>
                    <a:pt x="1213459" y="1981962"/>
                  </a:cubicBezTo>
                  <a:cubicBezTo>
                    <a:pt x="1208852" y="1982986"/>
                    <a:pt x="1204160" y="1983925"/>
                    <a:pt x="1199467" y="1984864"/>
                  </a:cubicBezTo>
                  <a:cubicBezTo>
                    <a:pt x="1191618" y="1983413"/>
                    <a:pt x="1183854" y="1981962"/>
                    <a:pt x="1176005" y="1980596"/>
                  </a:cubicBezTo>
                  <a:close/>
                  <a:moveTo>
                    <a:pt x="1418306" y="1947311"/>
                  </a:moveTo>
                  <a:cubicBezTo>
                    <a:pt x="1419671" y="1947908"/>
                    <a:pt x="1421036" y="1948420"/>
                    <a:pt x="1422486" y="1949017"/>
                  </a:cubicBezTo>
                  <a:lnTo>
                    <a:pt x="1431274" y="1952602"/>
                  </a:lnTo>
                  <a:lnTo>
                    <a:pt x="1431018" y="1952602"/>
                  </a:lnTo>
                  <a:cubicBezTo>
                    <a:pt x="1426069" y="1950895"/>
                    <a:pt x="1421206" y="1949103"/>
                    <a:pt x="1416258" y="1947311"/>
                  </a:cubicBezTo>
                  <a:cubicBezTo>
                    <a:pt x="1416940" y="1947311"/>
                    <a:pt x="1417623" y="1947311"/>
                    <a:pt x="1418306" y="1947311"/>
                  </a:cubicBezTo>
                  <a:close/>
                  <a:moveTo>
                    <a:pt x="1504476" y="1957382"/>
                  </a:moveTo>
                  <a:lnTo>
                    <a:pt x="1504476" y="1957382"/>
                  </a:lnTo>
                  <a:cubicBezTo>
                    <a:pt x="1504476" y="1957382"/>
                    <a:pt x="1504732" y="1957552"/>
                    <a:pt x="1504732" y="1957552"/>
                  </a:cubicBezTo>
                  <a:lnTo>
                    <a:pt x="1504988" y="1957723"/>
                  </a:lnTo>
                  <a:lnTo>
                    <a:pt x="1504988" y="1957723"/>
                  </a:lnTo>
                  <a:cubicBezTo>
                    <a:pt x="1508572" y="1959259"/>
                    <a:pt x="1512155" y="1960795"/>
                    <a:pt x="1515652" y="1962332"/>
                  </a:cubicBezTo>
                  <a:cubicBezTo>
                    <a:pt x="1502428" y="1960966"/>
                    <a:pt x="1489119" y="1959600"/>
                    <a:pt x="1475809" y="1958491"/>
                  </a:cubicBezTo>
                  <a:cubicBezTo>
                    <a:pt x="1468046" y="1954736"/>
                    <a:pt x="1460282" y="1950981"/>
                    <a:pt x="1452518" y="1947225"/>
                  </a:cubicBezTo>
                  <a:cubicBezTo>
                    <a:pt x="1461903" y="1946969"/>
                    <a:pt x="1471373" y="1946798"/>
                    <a:pt x="1480843" y="1946798"/>
                  </a:cubicBezTo>
                  <a:cubicBezTo>
                    <a:pt x="1481696" y="1947140"/>
                    <a:pt x="1482549" y="1947481"/>
                    <a:pt x="1483403" y="1947823"/>
                  </a:cubicBezTo>
                  <a:cubicBezTo>
                    <a:pt x="1490399" y="1951065"/>
                    <a:pt x="1497395" y="1954309"/>
                    <a:pt x="1504391" y="1957552"/>
                  </a:cubicBezTo>
                  <a:close/>
                  <a:moveTo>
                    <a:pt x="1539115" y="1991265"/>
                  </a:moveTo>
                  <a:cubicBezTo>
                    <a:pt x="1536726" y="1990924"/>
                    <a:pt x="1534422" y="1990582"/>
                    <a:pt x="1532034" y="1990326"/>
                  </a:cubicBezTo>
                  <a:cubicBezTo>
                    <a:pt x="1524270" y="1987424"/>
                    <a:pt x="1516591" y="1984522"/>
                    <a:pt x="1508827" y="1981620"/>
                  </a:cubicBezTo>
                  <a:cubicBezTo>
                    <a:pt x="1512325" y="1981962"/>
                    <a:pt x="1515823" y="1982218"/>
                    <a:pt x="1519321" y="1982559"/>
                  </a:cubicBezTo>
                  <a:cubicBezTo>
                    <a:pt x="1525891" y="1985461"/>
                    <a:pt x="1532460" y="1988448"/>
                    <a:pt x="1539115" y="1991350"/>
                  </a:cubicBezTo>
                  <a:close/>
                  <a:moveTo>
                    <a:pt x="1581773" y="2064238"/>
                  </a:moveTo>
                  <a:cubicBezTo>
                    <a:pt x="1574010" y="2062189"/>
                    <a:pt x="1566246" y="2060226"/>
                    <a:pt x="1558482" y="2058264"/>
                  </a:cubicBezTo>
                  <a:cubicBezTo>
                    <a:pt x="1559932" y="2057324"/>
                    <a:pt x="1561383" y="2056471"/>
                    <a:pt x="1562833" y="2055617"/>
                  </a:cubicBezTo>
                  <a:cubicBezTo>
                    <a:pt x="1567184" y="2052801"/>
                    <a:pt x="1571536" y="2049814"/>
                    <a:pt x="1575886" y="2046912"/>
                  </a:cubicBezTo>
                  <a:cubicBezTo>
                    <a:pt x="1582030" y="2048534"/>
                    <a:pt x="1588172" y="2050155"/>
                    <a:pt x="1594315" y="2051862"/>
                  </a:cubicBezTo>
                  <a:lnTo>
                    <a:pt x="1603530" y="2054508"/>
                  </a:lnTo>
                  <a:lnTo>
                    <a:pt x="1585357" y="2062701"/>
                  </a:lnTo>
                  <a:cubicBezTo>
                    <a:pt x="1584162" y="2063213"/>
                    <a:pt x="1582968" y="2063726"/>
                    <a:pt x="1581773" y="2064323"/>
                  </a:cubicBezTo>
                  <a:close/>
                  <a:moveTo>
                    <a:pt x="1552339" y="2077467"/>
                  </a:moveTo>
                  <a:lnTo>
                    <a:pt x="1542101" y="2074906"/>
                  </a:lnTo>
                  <a:cubicBezTo>
                    <a:pt x="1539456" y="2074224"/>
                    <a:pt x="1536811" y="2073626"/>
                    <a:pt x="1534167" y="2072943"/>
                  </a:cubicBezTo>
                  <a:cubicBezTo>
                    <a:pt x="1540992" y="2069017"/>
                    <a:pt x="1547732" y="2065006"/>
                    <a:pt x="1554387" y="2060909"/>
                  </a:cubicBezTo>
                  <a:cubicBezTo>
                    <a:pt x="1562236" y="2062531"/>
                    <a:pt x="1570170" y="2064238"/>
                    <a:pt x="1578019" y="2066030"/>
                  </a:cubicBezTo>
                  <a:cubicBezTo>
                    <a:pt x="1569488" y="2069871"/>
                    <a:pt x="1560956" y="2073626"/>
                    <a:pt x="1552424" y="2077552"/>
                  </a:cubicBezTo>
                  <a:close/>
                  <a:moveTo>
                    <a:pt x="1529133" y="2088136"/>
                  </a:moveTo>
                  <a:lnTo>
                    <a:pt x="1528962" y="2088136"/>
                  </a:lnTo>
                  <a:cubicBezTo>
                    <a:pt x="1528962" y="2088136"/>
                    <a:pt x="1528792" y="2088306"/>
                    <a:pt x="1528792" y="2088306"/>
                  </a:cubicBezTo>
                  <a:lnTo>
                    <a:pt x="1528792" y="2088306"/>
                  </a:lnTo>
                  <a:cubicBezTo>
                    <a:pt x="1527341" y="2089074"/>
                    <a:pt x="1525891" y="2089928"/>
                    <a:pt x="1524440" y="2090696"/>
                  </a:cubicBezTo>
                  <a:cubicBezTo>
                    <a:pt x="1518297" y="2089415"/>
                    <a:pt x="1512155" y="2088136"/>
                    <a:pt x="1505927" y="2086855"/>
                  </a:cubicBezTo>
                  <a:cubicBezTo>
                    <a:pt x="1513690" y="2083356"/>
                    <a:pt x="1521454" y="2079771"/>
                    <a:pt x="1529047" y="2075930"/>
                  </a:cubicBezTo>
                  <a:lnTo>
                    <a:pt x="1529047" y="2075930"/>
                  </a:lnTo>
                  <a:cubicBezTo>
                    <a:pt x="1529047" y="2075930"/>
                    <a:pt x="1529047" y="2075930"/>
                    <a:pt x="1529047" y="2075930"/>
                  </a:cubicBezTo>
                  <a:lnTo>
                    <a:pt x="1529047" y="2075930"/>
                  </a:lnTo>
                  <a:cubicBezTo>
                    <a:pt x="1529047" y="2075930"/>
                    <a:pt x="1529047" y="2075930"/>
                    <a:pt x="1529047" y="2075930"/>
                  </a:cubicBezTo>
                  <a:cubicBezTo>
                    <a:pt x="1529645" y="2075589"/>
                    <a:pt x="1530242" y="2075248"/>
                    <a:pt x="1530839" y="2074906"/>
                  </a:cubicBezTo>
                  <a:cubicBezTo>
                    <a:pt x="1534252" y="2075589"/>
                    <a:pt x="1537664" y="2076272"/>
                    <a:pt x="1541163" y="2076954"/>
                  </a:cubicBezTo>
                  <a:lnTo>
                    <a:pt x="1549524" y="2078747"/>
                  </a:lnTo>
                  <a:cubicBezTo>
                    <a:pt x="1542613" y="2081905"/>
                    <a:pt x="1535788" y="2084977"/>
                    <a:pt x="1528962" y="2088220"/>
                  </a:cubicBezTo>
                  <a:lnTo>
                    <a:pt x="1528962" y="2088220"/>
                  </a:lnTo>
                  <a:close/>
                  <a:moveTo>
                    <a:pt x="1452774" y="2063128"/>
                  </a:moveTo>
                  <a:lnTo>
                    <a:pt x="1452774" y="2063128"/>
                  </a:lnTo>
                  <a:cubicBezTo>
                    <a:pt x="1452774" y="2063128"/>
                    <a:pt x="1452774" y="2063128"/>
                    <a:pt x="1452774" y="2063128"/>
                  </a:cubicBezTo>
                  <a:lnTo>
                    <a:pt x="1452774" y="2063128"/>
                  </a:lnTo>
                  <a:cubicBezTo>
                    <a:pt x="1454139" y="2062531"/>
                    <a:pt x="1455419" y="2061934"/>
                    <a:pt x="1456784" y="2061336"/>
                  </a:cubicBezTo>
                  <a:cubicBezTo>
                    <a:pt x="1457978" y="2061506"/>
                    <a:pt x="1459173" y="2061763"/>
                    <a:pt x="1460367" y="2061934"/>
                  </a:cubicBezTo>
                  <a:cubicBezTo>
                    <a:pt x="1451750" y="2066116"/>
                    <a:pt x="1443048" y="2070212"/>
                    <a:pt x="1434345" y="2074224"/>
                  </a:cubicBezTo>
                  <a:cubicBezTo>
                    <a:pt x="1431018" y="2073797"/>
                    <a:pt x="1427776" y="2073455"/>
                    <a:pt x="1424448" y="2073029"/>
                  </a:cubicBezTo>
                  <a:cubicBezTo>
                    <a:pt x="1433919" y="2069871"/>
                    <a:pt x="1443304" y="2066628"/>
                    <a:pt x="1452688" y="2063128"/>
                  </a:cubicBezTo>
                  <a:lnTo>
                    <a:pt x="1452688" y="2063128"/>
                  </a:lnTo>
                  <a:close/>
                  <a:moveTo>
                    <a:pt x="1449788" y="2034366"/>
                  </a:moveTo>
                  <a:lnTo>
                    <a:pt x="1449788" y="2034366"/>
                  </a:lnTo>
                  <a:cubicBezTo>
                    <a:pt x="1449788" y="2034366"/>
                    <a:pt x="1449447" y="2034366"/>
                    <a:pt x="1449447" y="2034366"/>
                  </a:cubicBezTo>
                  <a:lnTo>
                    <a:pt x="1449105" y="2034366"/>
                  </a:lnTo>
                  <a:cubicBezTo>
                    <a:pt x="1449105" y="2034366"/>
                    <a:pt x="1449105" y="2034366"/>
                    <a:pt x="1449105" y="2034366"/>
                  </a:cubicBezTo>
                  <a:cubicBezTo>
                    <a:pt x="1439720" y="2032829"/>
                    <a:pt x="1430421" y="2031379"/>
                    <a:pt x="1421036" y="2029928"/>
                  </a:cubicBezTo>
                  <a:cubicBezTo>
                    <a:pt x="1429738" y="2026087"/>
                    <a:pt x="1438440" y="2022161"/>
                    <a:pt x="1447058" y="2018150"/>
                  </a:cubicBezTo>
                  <a:cubicBezTo>
                    <a:pt x="1452433" y="2019259"/>
                    <a:pt x="1457893" y="2020454"/>
                    <a:pt x="1463268" y="2021563"/>
                  </a:cubicBezTo>
                  <a:lnTo>
                    <a:pt x="1463268" y="2021563"/>
                  </a:lnTo>
                  <a:cubicBezTo>
                    <a:pt x="1463268" y="2021563"/>
                    <a:pt x="1463353" y="2021563"/>
                    <a:pt x="1463353" y="2021563"/>
                  </a:cubicBezTo>
                  <a:lnTo>
                    <a:pt x="1463438" y="2021563"/>
                  </a:lnTo>
                  <a:cubicBezTo>
                    <a:pt x="1463438" y="2021563"/>
                    <a:pt x="1463438" y="2021563"/>
                    <a:pt x="1463438" y="2021563"/>
                  </a:cubicBezTo>
                  <a:cubicBezTo>
                    <a:pt x="1469155" y="2022673"/>
                    <a:pt x="1474957" y="2023868"/>
                    <a:pt x="1480673" y="2025063"/>
                  </a:cubicBezTo>
                  <a:cubicBezTo>
                    <a:pt x="1477175" y="2026514"/>
                    <a:pt x="1473677" y="2027879"/>
                    <a:pt x="1470264" y="2029330"/>
                  </a:cubicBezTo>
                  <a:cubicBezTo>
                    <a:pt x="1465059" y="2031379"/>
                    <a:pt x="1459770" y="2033341"/>
                    <a:pt x="1454566" y="2035390"/>
                  </a:cubicBezTo>
                  <a:cubicBezTo>
                    <a:pt x="1452945" y="2035049"/>
                    <a:pt x="1451409" y="2034793"/>
                    <a:pt x="1449873" y="2034451"/>
                  </a:cubicBezTo>
                  <a:close/>
                  <a:moveTo>
                    <a:pt x="1399877" y="2026770"/>
                  </a:moveTo>
                  <a:cubicBezTo>
                    <a:pt x="1409348" y="2022844"/>
                    <a:pt x="1418647" y="2018576"/>
                    <a:pt x="1427861" y="2014138"/>
                  </a:cubicBezTo>
                  <a:cubicBezTo>
                    <a:pt x="1431530" y="2014906"/>
                    <a:pt x="1435113" y="2015589"/>
                    <a:pt x="1438782" y="2016357"/>
                  </a:cubicBezTo>
                  <a:cubicBezTo>
                    <a:pt x="1428544" y="2020283"/>
                    <a:pt x="1418391" y="2024124"/>
                    <a:pt x="1408153" y="2027879"/>
                  </a:cubicBezTo>
                  <a:cubicBezTo>
                    <a:pt x="1405423" y="2027452"/>
                    <a:pt x="1402693" y="2027111"/>
                    <a:pt x="1399877" y="2026685"/>
                  </a:cubicBezTo>
                  <a:close/>
                  <a:moveTo>
                    <a:pt x="1370699" y="2030525"/>
                  </a:moveTo>
                  <a:cubicBezTo>
                    <a:pt x="1367115" y="2031805"/>
                    <a:pt x="1363447" y="2033000"/>
                    <a:pt x="1359778" y="2034280"/>
                  </a:cubicBezTo>
                  <a:cubicBezTo>
                    <a:pt x="1354403" y="2031720"/>
                    <a:pt x="1349028" y="2029245"/>
                    <a:pt x="1343568" y="2026770"/>
                  </a:cubicBezTo>
                  <a:cubicBezTo>
                    <a:pt x="1346127" y="2026087"/>
                    <a:pt x="1348602" y="2025319"/>
                    <a:pt x="1351161" y="2024636"/>
                  </a:cubicBezTo>
                  <a:cubicBezTo>
                    <a:pt x="1359693" y="2025916"/>
                    <a:pt x="1368225" y="2027282"/>
                    <a:pt x="1376756" y="2028647"/>
                  </a:cubicBezTo>
                  <a:cubicBezTo>
                    <a:pt x="1374794" y="2029245"/>
                    <a:pt x="1372917" y="2029842"/>
                    <a:pt x="1370955" y="2030440"/>
                  </a:cubicBezTo>
                  <a:lnTo>
                    <a:pt x="1370955" y="2030440"/>
                  </a:lnTo>
                  <a:cubicBezTo>
                    <a:pt x="1370955" y="2030440"/>
                    <a:pt x="1370784" y="2030440"/>
                    <a:pt x="1370784" y="2030440"/>
                  </a:cubicBezTo>
                  <a:lnTo>
                    <a:pt x="1370613" y="2030440"/>
                  </a:lnTo>
                  <a:cubicBezTo>
                    <a:pt x="1370613" y="2030440"/>
                    <a:pt x="1370613" y="2030440"/>
                    <a:pt x="1370613" y="2030440"/>
                  </a:cubicBezTo>
                  <a:close/>
                  <a:moveTo>
                    <a:pt x="1334951" y="2016357"/>
                  </a:moveTo>
                  <a:lnTo>
                    <a:pt x="1334951" y="2016357"/>
                  </a:lnTo>
                  <a:cubicBezTo>
                    <a:pt x="1334951" y="2016357"/>
                    <a:pt x="1334951" y="2016357"/>
                    <a:pt x="1334951" y="2016357"/>
                  </a:cubicBezTo>
                  <a:lnTo>
                    <a:pt x="1334951" y="2016357"/>
                  </a:lnTo>
                  <a:cubicBezTo>
                    <a:pt x="1339985" y="2014821"/>
                    <a:pt x="1344933" y="2013199"/>
                    <a:pt x="1349967" y="2011578"/>
                  </a:cubicBezTo>
                  <a:cubicBezTo>
                    <a:pt x="1353721" y="2012516"/>
                    <a:pt x="1357475" y="2013456"/>
                    <a:pt x="1361228" y="2014480"/>
                  </a:cubicBezTo>
                  <a:cubicBezTo>
                    <a:pt x="1356024" y="2016357"/>
                    <a:pt x="1350735" y="2018235"/>
                    <a:pt x="1345445" y="2020027"/>
                  </a:cubicBezTo>
                  <a:cubicBezTo>
                    <a:pt x="1339473" y="2019344"/>
                    <a:pt x="1333500" y="2018747"/>
                    <a:pt x="1327528" y="2018150"/>
                  </a:cubicBezTo>
                  <a:cubicBezTo>
                    <a:pt x="1329917" y="2017552"/>
                    <a:pt x="1332306" y="2017040"/>
                    <a:pt x="1334695" y="2016357"/>
                  </a:cubicBezTo>
                  <a:lnTo>
                    <a:pt x="1334695" y="2016357"/>
                  </a:lnTo>
                  <a:close/>
                  <a:moveTo>
                    <a:pt x="1520772" y="2054167"/>
                  </a:moveTo>
                  <a:cubicBezTo>
                    <a:pt x="1529218" y="2055788"/>
                    <a:pt x="1537664" y="2057495"/>
                    <a:pt x="1546111" y="2059288"/>
                  </a:cubicBezTo>
                  <a:cubicBezTo>
                    <a:pt x="1539456" y="2062787"/>
                    <a:pt x="1532887" y="2066286"/>
                    <a:pt x="1526147" y="2069700"/>
                  </a:cubicBezTo>
                  <a:lnTo>
                    <a:pt x="1526147" y="2069700"/>
                  </a:lnTo>
                  <a:cubicBezTo>
                    <a:pt x="1526147" y="2069700"/>
                    <a:pt x="1525976" y="2069785"/>
                    <a:pt x="1525976" y="2069785"/>
                  </a:cubicBezTo>
                  <a:lnTo>
                    <a:pt x="1525805" y="2069785"/>
                  </a:lnTo>
                  <a:cubicBezTo>
                    <a:pt x="1525805" y="2069785"/>
                    <a:pt x="1525805" y="2069871"/>
                    <a:pt x="1525805" y="2069871"/>
                  </a:cubicBezTo>
                  <a:cubicBezTo>
                    <a:pt x="1525293" y="2070127"/>
                    <a:pt x="1524781" y="2070468"/>
                    <a:pt x="1524270" y="2070724"/>
                  </a:cubicBezTo>
                  <a:cubicBezTo>
                    <a:pt x="1515823" y="2068761"/>
                    <a:pt x="1507377" y="2066798"/>
                    <a:pt x="1498931" y="2064921"/>
                  </a:cubicBezTo>
                  <a:cubicBezTo>
                    <a:pt x="1505500" y="2061336"/>
                    <a:pt x="1511898" y="2057581"/>
                    <a:pt x="1518297" y="2053740"/>
                  </a:cubicBezTo>
                  <a:cubicBezTo>
                    <a:pt x="1519151" y="2053911"/>
                    <a:pt x="1519918" y="2054081"/>
                    <a:pt x="1520772" y="2054167"/>
                  </a:cubicBezTo>
                  <a:close/>
                  <a:moveTo>
                    <a:pt x="1488692" y="2062446"/>
                  </a:moveTo>
                  <a:cubicBezTo>
                    <a:pt x="1488692" y="2062446"/>
                    <a:pt x="1488607" y="2062446"/>
                    <a:pt x="1488522" y="2062531"/>
                  </a:cubicBezTo>
                  <a:cubicBezTo>
                    <a:pt x="1485280" y="2061848"/>
                    <a:pt x="1482123" y="2061165"/>
                    <a:pt x="1478881" y="2060482"/>
                  </a:cubicBezTo>
                  <a:cubicBezTo>
                    <a:pt x="1485365" y="2057069"/>
                    <a:pt x="1491764" y="2053569"/>
                    <a:pt x="1498163" y="2049899"/>
                  </a:cubicBezTo>
                  <a:cubicBezTo>
                    <a:pt x="1501917" y="2050582"/>
                    <a:pt x="1505585" y="2051265"/>
                    <a:pt x="1509339" y="2051947"/>
                  </a:cubicBezTo>
                  <a:cubicBezTo>
                    <a:pt x="1502685" y="2055447"/>
                    <a:pt x="1495944" y="2058861"/>
                    <a:pt x="1489119" y="2062189"/>
                  </a:cubicBezTo>
                  <a:lnTo>
                    <a:pt x="1489119" y="2062189"/>
                  </a:lnTo>
                  <a:cubicBezTo>
                    <a:pt x="1489119" y="2062189"/>
                    <a:pt x="1488948" y="2062275"/>
                    <a:pt x="1488948" y="2062275"/>
                  </a:cubicBezTo>
                  <a:lnTo>
                    <a:pt x="1488778" y="2062275"/>
                  </a:lnTo>
                  <a:cubicBezTo>
                    <a:pt x="1488778" y="2062275"/>
                    <a:pt x="1488778" y="2062360"/>
                    <a:pt x="1488778" y="2062360"/>
                  </a:cubicBezTo>
                  <a:close/>
                  <a:moveTo>
                    <a:pt x="1516335" y="2048277"/>
                  </a:moveTo>
                  <a:cubicBezTo>
                    <a:pt x="1512667" y="2047424"/>
                    <a:pt x="1508998" y="2046570"/>
                    <a:pt x="1505244" y="2045803"/>
                  </a:cubicBezTo>
                  <a:cubicBezTo>
                    <a:pt x="1507206" y="2044693"/>
                    <a:pt x="1509169" y="2043498"/>
                    <a:pt x="1511046" y="2042388"/>
                  </a:cubicBezTo>
                  <a:cubicBezTo>
                    <a:pt x="1515397" y="2039743"/>
                    <a:pt x="1519663" y="2037097"/>
                    <a:pt x="1524014" y="2034366"/>
                  </a:cubicBezTo>
                  <a:cubicBezTo>
                    <a:pt x="1525720" y="2034707"/>
                    <a:pt x="1527426" y="2035134"/>
                    <a:pt x="1529047" y="2035475"/>
                  </a:cubicBezTo>
                  <a:cubicBezTo>
                    <a:pt x="1531522" y="2036073"/>
                    <a:pt x="1533910" y="2036670"/>
                    <a:pt x="1536384" y="2037182"/>
                  </a:cubicBezTo>
                  <a:cubicBezTo>
                    <a:pt x="1529730" y="2040938"/>
                    <a:pt x="1522990" y="2044693"/>
                    <a:pt x="1516250" y="2048277"/>
                  </a:cubicBezTo>
                  <a:close/>
                  <a:moveTo>
                    <a:pt x="1530498" y="2030867"/>
                  </a:moveTo>
                  <a:cubicBezTo>
                    <a:pt x="1530498" y="2030867"/>
                    <a:pt x="1529986" y="2030696"/>
                    <a:pt x="1529730" y="2030696"/>
                  </a:cubicBezTo>
                  <a:cubicBezTo>
                    <a:pt x="1535532" y="2026940"/>
                    <a:pt x="1541248" y="2023185"/>
                    <a:pt x="1546879" y="2019259"/>
                  </a:cubicBezTo>
                  <a:cubicBezTo>
                    <a:pt x="1551912" y="2020113"/>
                    <a:pt x="1556946" y="2021051"/>
                    <a:pt x="1561980" y="2021991"/>
                  </a:cubicBezTo>
                  <a:cubicBezTo>
                    <a:pt x="1555325" y="2026087"/>
                    <a:pt x="1548585" y="2030184"/>
                    <a:pt x="1541760" y="2034110"/>
                  </a:cubicBezTo>
                  <a:cubicBezTo>
                    <a:pt x="1538006" y="2033000"/>
                    <a:pt x="1534167" y="2031976"/>
                    <a:pt x="1530327" y="2030952"/>
                  </a:cubicBezTo>
                  <a:close/>
                  <a:moveTo>
                    <a:pt x="1495944" y="2021991"/>
                  </a:moveTo>
                  <a:cubicBezTo>
                    <a:pt x="1501575" y="2019174"/>
                    <a:pt x="1507121" y="2016272"/>
                    <a:pt x="1512667" y="2013370"/>
                  </a:cubicBezTo>
                  <a:cubicBezTo>
                    <a:pt x="1521881" y="2014906"/>
                    <a:pt x="1531095" y="2016528"/>
                    <a:pt x="1540309" y="2018150"/>
                  </a:cubicBezTo>
                  <a:lnTo>
                    <a:pt x="1533399" y="2021563"/>
                  </a:lnTo>
                  <a:cubicBezTo>
                    <a:pt x="1528792" y="2023783"/>
                    <a:pt x="1524099" y="2025831"/>
                    <a:pt x="1519492" y="2027964"/>
                  </a:cubicBezTo>
                  <a:cubicBezTo>
                    <a:pt x="1511643" y="2025916"/>
                    <a:pt x="1503879" y="2023953"/>
                    <a:pt x="1496030" y="2021991"/>
                  </a:cubicBezTo>
                  <a:close/>
                  <a:moveTo>
                    <a:pt x="1464377" y="2014650"/>
                  </a:moveTo>
                  <a:cubicBezTo>
                    <a:pt x="1461988" y="2014224"/>
                    <a:pt x="1459514" y="2013797"/>
                    <a:pt x="1457125" y="2013285"/>
                  </a:cubicBezTo>
                  <a:cubicBezTo>
                    <a:pt x="1461988" y="2010980"/>
                    <a:pt x="1466766" y="2008676"/>
                    <a:pt x="1471629" y="2006286"/>
                  </a:cubicBezTo>
                  <a:cubicBezTo>
                    <a:pt x="1474103" y="2006713"/>
                    <a:pt x="1476492" y="2007225"/>
                    <a:pt x="1478966" y="2007652"/>
                  </a:cubicBezTo>
                  <a:lnTo>
                    <a:pt x="1478966" y="2007652"/>
                  </a:lnTo>
                  <a:cubicBezTo>
                    <a:pt x="1478966" y="2007652"/>
                    <a:pt x="1479052" y="2007652"/>
                    <a:pt x="1479052" y="2007652"/>
                  </a:cubicBezTo>
                  <a:lnTo>
                    <a:pt x="1479137" y="2007652"/>
                  </a:lnTo>
                  <a:cubicBezTo>
                    <a:pt x="1479137" y="2007652"/>
                    <a:pt x="1479137" y="2007652"/>
                    <a:pt x="1479137" y="2007652"/>
                  </a:cubicBezTo>
                  <a:cubicBezTo>
                    <a:pt x="1489034" y="2009273"/>
                    <a:pt x="1499016" y="2010980"/>
                    <a:pt x="1508913" y="2012687"/>
                  </a:cubicBezTo>
                  <a:cubicBezTo>
                    <a:pt x="1502855" y="2015419"/>
                    <a:pt x="1496798" y="2018150"/>
                    <a:pt x="1490740" y="2020710"/>
                  </a:cubicBezTo>
                  <a:cubicBezTo>
                    <a:pt x="1482123" y="2018662"/>
                    <a:pt x="1473591" y="2016614"/>
                    <a:pt x="1464974" y="2014736"/>
                  </a:cubicBezTo>
                  <a:lnTo>
                    <a:pt x="1464974" y="2014736"/>
                  </a:lnTo>
                  <a:cubicBezTo>
                    <a:pt x="1464974" y="2014736"/>
                    <a:pt x="1464633" y="2014736"/>
                    <a:pt x="1464633" y="2014736"/>
                  </a:cubicBezTo>
                  <a:lnTo>
                    <a:pt x="1464292" y="2014736"/>
                  </a:lnTo>
                  <a:cubicBezTo>
                    <a:pt x="1464292" y="2014736"/>
                    <a:pt x="1464292" y="2014736"/>
                    <a:pt x="1464292" y="2014736"/>
                  </a:cubicBezTo>
                  <a:close/>
                  <a:moveTo>
                    <a:pt x="1448167" y="1974963"/>
                  </a:moveTo>
                  <a:lnTo>
                    <a:pt x="1444925" y="1974963"/>
                  </a:lnTo>
                  <a:cubicBezTo>
                    <a:pt x="1444925" y="1974963"/>
                    <a:pt x="1446375" y="1974281"/>
                    <a:pt x="1446375" y="1974281"/>
                  </a:cubicBezTo>
                  <a:cubicBezTo>
                    <a:pt x="1446972" y="1974536"/>
                    <a:pt x="1447569" y="1974707"/>
                    <a:pt x="1448252" y="1974963"/>
                  </a:cubicBezTo>
                  <a:close/>
                  <a:moveTo>
                    <a:pt x="1453713" y="1976926"/>
                  </a:moveTo>
                  <a:cubicBezTo>
                    <a:pt x="1455248" y="1977524"/>
                    <a:pt x="1456869" y="1978036"/>
                    <a:pt x="1458405" y="1978633"/>
                  </a:cubicBezTo>
                  <a:lnTo>
                    <a:pt x="1456357" y="1979487"/>
                  </a:lnTo>
                  <a:lnTo>
                    <a:pt x="1442963" y="1985120"/>
                  </a:lnTo>
                  <a:cubicBezTo>
                    <a:pt x="1436990" y="1987595"/>
                    <a:pt x="1431018" y="1989899"/>
                    <a:pt x="1424960" y="1992203"/>
                  </a:cubicBezTo>
                  <a:cubicBezTo>
                    <a:pt x="1419756" y="1991436"/>
                    <a:pt x="1414552" y="1990667"/>
                    <a:pt x="1409348" y="1989899"/>
                  </a:cubicBezTo>
                  <a:cubicBezTo>
                    <a:pt x="1412675" y="1988534"/>
                    <a:pt x="1416002" y="1987254"/>
                    <a:pt x="1419244" y="1985888"/>
                  </a:cubicBezTo>
                  <a:lnTo>
                    <a:pt x="1433919" y="1979658"/>
                  </a:lnTo>
                  <a:lnTo>
                    <a:pt x="1442280" y="1975988"/>
                  </a:lnTo>
                  <a:lnTo>
                    <a:pt x="1453627" y="1976841"/>
                  </a:lnTo>
                  <a:close/>
                  <a:moveTo>
                    <a:pt x="1497480" y="1992801"/>
                  </a:moveTo>
                  <a:cubicBezTo>
                    <a:pt x="1491337" y="1995447"/>
                    <a:pt x="1485109" y="1998093"/>
                    <a:pt x="1478881" y="2000568"/>
                  </a:cubicBezTo>
                  <a:cubicBezTo>
                    <a:pt x="1472653" y="1999544"/>
                    <a:pt x="1466339" y="1998605"/>
                    <a:pt x="1460111" y="1997580"/>
                  </a:cubicBezTo>
                  <a:cubicBezTo>
                    <a:pt x="1462074" y="1996471"/>
                    <a:pt x="1464036" y="1995447"/>
                    <a:pt x="1465998" y="1994337"/>
                  </a:cubicBezTo>
                  <a:cubicBezTo>
                    <a:pt x="1466083" y="1994337"/>
                    <a:pt x="1465998" y="1993996"/>
                    <a:pt x="1465827" y="1994081"/>
                  </a:cubicBezTo>
                  <a:cubicBezTo>
                    <a:pt x="1463438" y="1995191"/>
                    <a:pt x="1461135" y="1996301"/>
                    <a:pt x="1458746" y="1997410"/>
                  </a:cubicBezTo>
                  <a:cubicBezTo>
                    <a:pt x="1449447" y="1995959"/>
                    <a:pt x="1440147" y="1994508"/>
                    <a:pt x="1430847" y="1993143"/>
                  </a:cubicBezTo>
                  <a:cubicBezTo>
                    <a:pt x="1435113" y="1991179"/>
                    <a:pt x="1439379" y="1989216"/>
                    <a:pt x="1443560" y="1987083"/>
                  </a:cubicBezTo>
                  <a:lnTo>
                    <a:pt x="1456698" y="1980596"/>
                  </a:lnTo>
                  <a:lnTo>
                    <a:pt x="1459684" y="1979060"/>
                  </a:lnTo>
                  <a:cubicBezTo>
                    <a:pt x="1472312" y="1983584"/>
                    <a:pt x="1484853" y="1988192"/>
                    <a:pt x="1497395" y="1992801"/>
                  </a:cubicBezTo>
                  <a:close/>
                  <a:moveTo>
                    <a:pt x="1521027" y="2008847"/>
                  </a:moveTo>
                  <a:lnTo>
                    <a:pt x="1527512" y="2005347"/>
                  </a:lnTo>
                  <a:lnTo>
                    <a:pt x="1527853" y="2005177"/>
                  </a:lnTo>
                  <a:lnTo>
                    <a:pt x="1532204" y="2005689"/>
                  </a:lnTo>
                  <a:cubicBezTo>
                    <a:pt x="1538517" y="2008079"/>
                    <a:pt x="1544831" y="2010383"/>
                    <a:pt x="1551059" y="2012858"/>
                  </a:cubicBezTo>
                  <a:lnTo>
                    <a:pt x="1547817" y="2014480"/>
                  </a:lnTo>
                  <a:cubicBezTo>
                    <a:pt x="1538859" y="2012602"/>
                    <a:pt x="1529901" y="2010724"/>
                    <a:pt x="1520942" y="2008847"/>
                  </a:cubicBezTo>
                  <a:close/>
                  <a:moveTo>
                    <a:pt x="1527085" y="2004238"/>
                  </a:moveTo>
                  <a:lnTo>
                    <a:pt x="1527000" y="2004238"/>
                  </a:lnTo>
                  <a:cubicBezTo>
                    <a:pt x="1527000" y="2004238"/>
                    <a:pt x="1521710" y="2004067"/>
                    <a:pt x="1521710" y="2004067"/>
                  </a:cubicBezTo>
                  <a:cubicBezTo>
                    <a:pt x="1521625" y="2004067"/>
                    <a:pt x="1521625" y="2004323"/>
                    <a:pt x="1521710" y="2004408"/>
                  </a:cubicBezTo>
                  <a:lnTo>
                    <a:pt x="1525891" y="2004921"/>
                  </a:lnTo>
                  <a:lnTo>
                    <a:pt x="1518639" y="2008420"/>
                  </a:lnTo>
                  <a:cubicBezTo>
                    <a:pt x="1506523" y="2005945"/>
                    <a:pt x="1494494" y="2003555"/>
                    <a:pt x="1482379" y="2001250"/>
                  </a:cubicBezTo>
                  <a:cubicBezTo>
                    <a:pt x="1487839" y="1998605"/>
                    <a:pt x="1493214" y="1995873"/>
                    <a:pt x="1498589" y="1993228"/>
                  </a:cubicBezTo>
                  <a:cubicBezTo>
                    <a:pt x="1505500" y="1995703"/>
                    <a:pt x="1512325" y="1998263"/>
                    <a:pt x="1519236" y="2000738"/>
                  </a:cubicBezTo>
                  <a:cubicBezTo>
                    <a:pt x="1522137" y="2001848"/>
                    <a:pt x="1524952" y="2002957"/>
                    <a:pt x="1527853" y="2003982"/>
                  </a:cubicBezTo>
                  <a:lnTo>
                    <a:pt x="1527256" y="2004323"/>
                  </a:lnTo>
                  <a:close/>
                  <a:moveTo>
                    <a:pt x="1415234" y="1995873"/>
                  </a:moveTo>
                  <a:cubicBezTo>
                    <a:pt x="1411736" y="1997154"/>
                    <a:pt x="1408238" y="1998520"/>
                    <a:pt x="1404740" y="1999800"/>
                  </a:cubicBezTo>
                  <a:cubicBezTo>
                    <a:pt x="1401498" y="2000909"/>
                    <a:pt x="1398341" y="2002019"/>
                    <a:pt x="1395099" y="2003128"/>
                  </a:cubicBezTo>
                  <a:cubicBezTo>
                    <a:pt x="1390237" y="2002445"/>
                    <a:pt x="1385373" y="2001848"/>
                    <a:pt x="1380510" y="2001165"/>
                  </a:cubicBezTo>
                  <a:cubicBezTo>
                    <a:pt x="1387336" y="1998605"/>
                    <a:pt x="1394246" y="1996044"/>
                    <a:pt x="1400986" y="1993313"/>
                  </a:cubicBezTo>
                  <a:cubicBezTo>
                    <a:pt x="1405764" y="1994167"/>
                    <a:pt x="1410457" y="1995020"/>
                    <a:pt x="1415234" y="1995873"/>
                  </a:cubicBezTo>
                  <a:close/>
                  <a:moveTo>
                    <a:pt x="1406361" y="2004323"/>
                  </a:moveTo>
                  <a:cubicBezTo>
                    <a:pt x="1411736" y="2002019"/>
                    <a:pt x="1417026" y="1999629"/>
                    <a:pt x="1422315" y="1997154"/>
                  </a:cubicBezTo>
                  <a:cubicBezTo>
                    <a:pt x="1431103" y="1998775"/>
                    <a:pt x="1439976" y="2000312"/>
                    <a:pt x="1448764" y="2002019"/>
                  </a:cubicBezTo>
                  <a:cubicBezTo>
                    <a:pt x="1446460" y="2003043"/>
                    <a:pt x="1444072" y="2004152"/>
                    <a:pt x="1441768" y="2005091"/>
                  </a:cubicBezTo>
                  <a:cubicBezTo>
                    <a:pt x="1438697" y="2006372"/>
                    <a:pt x="1435540" y="2007652"/>
                    <a:pt x="1432468" y="2008847"/>
                  </a:cubicBezTo>
                  <a:cubicBezTo>
                    <a:pt x="1423510" y="2007310"/>
                    <a:pt x="1414552" y="2005945"/>
                    <a:pt x="1405594" y="2004579"/>
                  </a:cubicBezTo>
                  <a:cubicBezTo>
                    <a:pt x="1405849" y="2004494"/>
                    <a:pt x="1406105" y="2004323"/>
                    <a:pt x="1406447" y="2004238"/>
                  </a:cubicBezTo>
                  <a:close/>
                  <a:moveTo>
                    <a:pt x="1442451" y="2007055"/>
                  </a:moveTo>
                  <a:cubicBezTo>
                    <a:pt x="1445351" y="2005603"/>
                    <a:pt x="1448338" y="2004067"/>
                    <a:pt x="1451238" y="2002445"/>
                  </a:cubicBezTo>
                  <a:cubicBezTo>
                    <a:pt x="1456528" y="2003384"/>
                    <a:pt x="1461817" y="2004408"/>
                    <a:pt x="1467022" y="2005433"/>
                  </a:cubicBezTo>
                  <a:cubicBezTo>
                    <a:pt x="1461476" y="2007652"/>
                    <a:pt x="1455846" y="2009871"/>
                    <a:pt x="1450300" y="2012004"/>
                  </a:cubicBezTo>
                  <a:cubicBezTo>
                    <a:pt x="1445948" y="2011237"/>
                    <a:pt x="1441512" y="2010468"/>
                    <a:pt x="1437161" y="2009700"/>
                  </a:cubicBezTo>
                  <a:cubicBezTo>
                    <a:pt x="1438952" y="2008847"/>
                    <a:pt x="1440659" y="2007908"/>
                    <a:pt x="1442451" y="2007055"/>
                  </a:cubicBezTo>
                  <a:close/>
                  <a:moveTo>
                    <a:pt x="1534337" y="2023441"/>
                  </a:moveTo>
                  <a:lnTo>
                    <a:pt x="1543039" y="2018576"/>
                  </a:lnTo>
                  <a:cubicBezTo>
                    <a:pt x="1543039" y="2018576"/>
                    <a:pt x="1543381" y="2018576"/>
                    <a:pt x="1543551" y="2018662"/>
                  </a:cubicBezTo>
                  <a:cubicBezTo>
                    <a:pt x="1537409" y="2022332"/>
                    <a:pt x="1531266" y="2025916"/>
                    <a:pt x="1525038" y="2029416"/>
                  </a:cubicBezTo>
                  <a:cubicBezTo>
                    <a:pt x="1524696" y="2029330"/>
                    <a:pt x="1524270" y="2029245"/>
                    <a:pt x="1523929" y="2029074"/>
                  </a:cubicBezTo>
                  <a:cubicBezTo>
                    <a:pt x="1527426" y="2027197"/>
                    <a:pt x="1530925" y="2025404"/>
                    <a:pt x="1534422" y="2023441"/>
                  </a:cubicBezTo>
                  <a:close/>
                  <a:moveTo>
                    <a:pt x="1564795" y="2018064"/>
                  </a:moveTo>
                  <a:cubicBezTo>
                    <a:pt x="1560786" y="2017211"/>
                    <a:pt x="1556775" y="2016272"/>
                    <a:pt x="1552680" y="2015419"/>
                  </a:cubicBezTo>
                  <a:cubicBezTo>
                    <a:pt x="1553278" y="2014992"/>
                    <a:pt x="1553960" y="2014565"/>
                    <a:pt x="1554557" y="2014053"/>
                  </a:cubicBezTo>
                  <a:cubicBezTo>
                    <a:pt x="1557970" y="2015333"/>
                    <a:pt x="1561383" y="2016698"/>
                    <a:pt x="1564795" y="2018064"/>
                  </a:cubicBezTo>
                  <a:close/>
                  <a:moveTo>
                    <a:pt x="1550718" y="2014309"/>
                  </a:moveTo>
                  <a:cubicBezTo>
                    <a:pt x="1550718" y="2014309"/>
                    <a:pt x="1550206" y="2014650"/>
                    <a:pt x="1549865" y="2014821"/>
                  </a:cubicBezTo>
                  <a:lnTo>
                    <a:pt x="1549694" y="2014821"/>
                  </a:lnTo>
                  <a:cubicBezTo>
                    <a:pt x="1549694" y="2014821"/>
                    <a:pt x="1552339" y="2013199"/>
                    <a:pt x="1552339" y="2013199"/>
                  </a:cubicBezTo>
                  <a:cubicBezTo>
                    <a:pt x="1552339" y="2013199"/>
                    <a:pt x="1552339" y="2013199"/>
                    <a:pt x="1552339" y="2013199"/>
                  </a:cubicBezTo>
                  <a:lnTo>
                    <a:pt x="1550633" y="2014309"/>
                  </a:lnTo>
                  <a:close/>
                  <a:moveTo>
                    <a:pt x="1431871" y="1953029"/>
                  </a:moveTo>
                  <a:lnTo>
                    <a:pt x="1432127" y="1953029"/>
                  </a:lnTo>
                  <a:cubicBezTo>
                    <a:pt x="1432127" y="1953029"/>
                    <a:pt x="1436393" y="1954650"/>
                    <a:pt x="1436393" y="1954650"/>
                  </a:cubicBezTo>
                  <a:cubicBezTo>
                    <a:pt x="1434943" y="1954138"/>
                    <a:pt x="1433407" y="1953541"/>
                    <a:pt x="1431956" y="1953029"/>
                  </a:cubicBezTo>
                  <a:close/>
                  <a:moveTo>
                    <a:pt x="1445863" y="1973939"/>
                  </a:moveTo>
                  <a:lnTo>
                    <a:pt x="1443645" y="1974793"/>
                  </a:lnTo>
                  <a:lnTo>
                    <a:pt x="1430165" y="1974793"/>
                  </a:lnTo>
                  <a:cubicBezTo>
                    <a:pt x="1430165" y="1974793"/>
                    <a:pt x="1430080" y="1974963"/>
                    <a:pt x="1430165" y="1974963"/>
                  </a:cubicBezTo>
                  <a:lnTo>
                    <a:pt x="1440915" y="1975817"/>
                  </a:lnTo>
                  <a:lnTo>
                    <a:pt x="1433834" y="1978463"/>
                  </a:lnTo>
                  <a:lnTo>
                    <a:pt x="1418903" y="1983839"/>
                  </a:lnTo>
                  <a:cubicBezTo>
                    <a:pt x="1413784" y="1985632"/>
                    <a:pt x="1408665" y="1987339"/>
                    <a:pt x="1403461" y="1988960"/>
                  </a:cubicBezTo>
                  <a:cubicBezTo>
                    <a:pt x="1399877" y="1988448"/>
                    <a:pt x="1396208" y="1987936"/>
                    <a:pt x="1392625" y="1987509"/>
                  </a:cubicBezTo>
                  <a:lnTo>
                    <a:pt x="1372149" y="1981279"/>
                  </a:lnTo>
                  <a:lnTo>
                    <a:pt x="1363788" y="1978889"/>
                  </a:lnTo>
                  <a:cubicBezTo>
                    <a:pt x="1363788" y="1978889"/>
                    <a:pt x="1364214" y="1978804"/>
                    <a:pt x="1364385" y="1978719"/>
                  </a:cubicBezTo>
                  <a:cubicBezTo>
                    <a:pt x="1378292" y="1973939"/>
                    <a:pt x="1392199" y="1968818"/>
                    <a:pt x="1405935" y="1963527"/>
                  </a:cubicBezTo>
                  <a:lnTo>
                    <a:pt x="1411054" y="1961478"/>
                  </a:lnTo>
                  <a:cubicBezTo>
                    <a:pt x="1422657" y="1965660"/>
                    <a:pt x="1434260" y="1969842"/>
                    <a:pt x="1445863" y="1973939"/>
                  </a:cubicBezTo>
                  <a:close/>
                  <a:moveTo>
                    <a:pt x="1371722" y="1982389"/>
                  </a:moveTo>
                  <a:lnTo>
                    <a:pt x="1390151" y="1987168"/>
                  </a:lnTo>
                  <a:cubicBezTo>
                    <a:pt x="1377865" y="1985461"/>
                    <a:pt x="1365494" y="1983839"/>
                    <a:pt x="1353209" y="1982303"/>
                  </a:cubicBezTo>
                  <a:cubicBezTo>
                    <a:pt x="1355853" y="1981450"/>
                    <a:pt x="1358498" y="1980596"/>
                    <a:pt x="1361143" y="1979743"/>
                  </a:cubicBezTo>
                  <a:lnTo>
                    <a:pt x="1371808" y="1982389"/>
                  </a:lnTo>
                  <a:close/>
                  <a:moveTo>
                    <a:pt x="1394161" y="1992033"/>
                  </a:moveTo>
                  <a:cubicBezTo>
                    <a:pt x="1388274" y="1993911"/>
                    <a:pt x="1382387" y="1995788"/>
                    <a:pt x="1376415" y="1997580"/>
                  </a:cubicBezTo>
                  <a:cubicBezTo>
                    <a:pt x="1373941" y="1998263"/>
                    <a:pt x="1371552" y="1998946"/>
                    <a:pt x="1369078" y="1999714"/>
                  </a:cubicBezTo>
                  <a:cubicBezTo>
                    <a:pt x="1356451" y="1998178"/>
                    <a:pt x="1343824" y="1996727"/>
                    <a:pt x="1331111" y="1995532"/>
                  </a:cubicBezTo>
                  <a:lnTo>
                    <a:pt x="1313621" y="1993911"/>
                  </a:lnTo>
                  <a:cubicBezTo>
                    <a:pt x="1316437" y="1993228"/>
                    <a:pt x="1319167" y="1992631"/>
                    <a:pt x="1321983" y="1992033"/>
                  </a:cubicBezTo>
                  <a:lnTo>
                    <a:pt x="1321983" y="1992033"/>
                  </a:lnTo>
                  <a:cubicBezTo>
                    <a:pt x="1321983" y="1992033"/>
                    <a:pt x="1321983" y="1992033"/>
                    <a:pt x="1321983" y="1992033"/>
                  </a:cubicBezTo>
                  <a:lnTo>
                    <a:pt x="1321983" y="1992033"/>
                  </a:lnTo>
                  <a:cubicBezTo>
                    <a:pt x="1321983" y="1992033"/>
                    <a:pt x="1321983" y="1992033"/>
                    <a:pt x="1321983" y="1992033"/>
                  </a:cubicBezTo>
                  <a:cubicBezTo>
                    <a:pt x="1330514" y="1989558"/>
                    <a:pt x="1339046" y="1986997"/>
                    <a:pt x="1347493" y="1984266"/>
                  </a:cubicBezTo>
                  <a:cubicBezTo>
                    <a:pt x="1363020" y="1986826"/>
                    <a:pt x="1378463" y="1989472"/>
                    <a:pt x="1393991" y="1992203"/>
                  </a:cubicBezTo>
                  <a:close/>
                  <a:moveTo>
                    <a:pt x="1309697" y="1994764"/>
                  </a:moveTo>
                  <a:lnTo>
                    <a:pt x="1331197" y="1997580"/>
                  </a:lnTo>
                  <a:cubicBezTo>
                    <a:pt x="1341094" y="1998946"/>
                    <a:pt x="1351076" y="2000483"/>
                    <a:pt x="1360972" y="2002019"/>
                  </a:cubicBezTo>
                  <a:cubicBezTo>
                    <a:pt x="1354403" y="2003896"/>
                    <a:pt x="1347834" y="2005689"/>
                    <a:pt x="1341264" y="2007481"/>
                  </a:cubicBezTo>
                  <a:cubicBezTo>
                    <a:pt x="1339046" y="2006798"/>
                    <a:pt x="1336742" y="2006201"/>
                    <a:pt x="1334524" y="2005518"/>
                  </a:cubicBezTo>
                  <a:cubicBezTo>
                    <a:pt x="1323774" y="2002445"/>
                    <a:pt x="1312939" y="1999458"/>
                    <a:pt x="1302104" y="1996556"/>
                  </a:cubicBezTo>
                  <a:cubicBezTo>
                    <a:pt x="1304663" y="1995959"/>
                    <a:pt x="1307223" y="1995361"/>
                    <a:pt x="1309782" y="1994764"/>
                  </a:cubicBezTo>
                  <a:close/>
                  <a:moveTo>
                    <a:pt x="1372661" y="2003896"/>
                  </a:moveTo>
                  <a:cubicBezTo>
                    <a:pt x="1377097" y="2004665"/>
                    <a:pt x="1381534" y="2005433"/>
                    <a:pt x="1385971" y="2006201"/>
                  </a:cubicBezTo>
                  <a:cubicBezTo>
                    <a:pt x="1379316" y="2008420"/>
                    <a:pt x="1372661" y="2010639"/>
                    <a:pt x="1365921" y="2012858"/>
                  </a:cubicBezTo>
                  <a:lnTo>
                    <a:pt x="1365921" y="2012858"/>
                  </a:lnTo>
                  <a:cubicBezTo>
                    <a:pt x="1365921" y="2012858"/>
                    <a:pt x="1365750" y="2012858"/>
                    <a:pt x="1365750" y="2012858"/>
                  </a:cubicBezTo>
                  <a:lnTo>
                    <a:pt x="1365580" y="2012858"/>
                  </a:lnTo>
                  <a:cubicBezTo>
                    <a:pt x="1365580" y="2012858"/>
                    <a:pt x="1365580" y="2012858"/>
                    <a:pt x="1365580" y="2012858"/>
                  </a:cubicBezTo>
                  <a:cubicBezTo>
                    <a:pt x="1364726" y="2013199"/>
                    <a:pt x="1363873" y="2013456"/>
                    <a:pt x="1363020" y="2013711"/>
                  </a:cubicBezTo>
                  <a:cubicBezTo>
                    <a:pt x="1359522" y="2012687"/>
                    <a:pt x="1356024" y="2011663"/>
                    <a:pt x="1352611" y="2010639"/>
                  </a:cubicBezTo>
                  <a:cubicBezTo>
                    <a:pt x="1359351" y="2008420"/>
                    <a:pt x="1366006" y="2006201"/>
                    <a:pt x="1372661" y="2003811"/>
                  </a:cubicBezTo>
                  <a:close/>
                  <a:moveTo>
                    <a:pt x="1338107" y="2022503"/>
                  </a:moveTo>
                  <a:cubicBezTo>
                    <a:pt x="1337340" y="2022758"/>
                    <a:pt x="1336486" y="2023015"/>
                    <a:pt x="1335719" y="2023270"/>
                  </a:cubicBezTo>
                  <a:cubicBezTo>
                    <a:pt x="1334268" y="2022673"/>
                    <a:pt x="1332818" y="2022075"/>
                    <a:pt x="1331453" y="2021563"/>
                  </a:cubicBezTo>
                  <a:cubicBezTo>
                    <a:pt x="1333671" y="2021905"/>
                    <a:pt x="1335889" y="2022161"/>
                    <a:pt x="1338107" y="2022503"/>
                  </a:cubicBezTo>
                  <a:close/>
                  <a:moveTo>
                    <a:pt x="1360802" y="2021649"/>
                  </a:moveTo>
                  <a:cubicBezTo>
                    <a:pt x="1363191" y="2020881"/>
                    <a:pt x="1365580" y="2020198"/>
                    <a:pt x="1367968" y="2019430"/>
                  </a:cubicBezTo>
                  <a:lnTo>
                    <a:pt x="1367968" y="2019430"/>
                  </a:lnTo>
                  <a:cubicBezTo>
                    <a:pt x="1367968" y="2019430"/>
                    <a:pt x="1367968" y="2019430"/>
                    <a:pt x="1367968" y="2019430"/>
                  </a:cubicBezTo>
                  <a:lnTo>
                    <a:pt x="1367968" y="2019430"/>
                  </a:lnTo>
                  <a:cubicBezTo>
                    <a:pt x="1367968" y="2019430"/>
                    <a:pt x="1367968" y="2019430"/>
                    <a:pt x="1367968" y="2019430"/>
                  </a:cubicBezTo>
                  <a:cubicBezTo>
                    <a:pt x="1369675" y="2018832"/>
                    <a:pt x="1371381" y="2018064"/>
                    <a:pt x="1373088" y="2017467"/>
                  </a:cubicBezTo>
                  <a:cubicBezTo>
                    <a:pt x="1375476" y="2018064"/>
                    <a:pt x="1377865" y="2018747"/>
                    <a:pt x="1380254" y="2019344"/>
                  </a:cubicBezTo>
                  <a:cubicBezTo>
                    <a:pt x="1380425" y="2019344"/>
                    <a:pt x="1380510" y="2019088"/>
                    <a:pt x="1380254" y="2019088"/>
                  </a:cubicBezTo>
                  <a:cubicBezTo>
                    <a:pt x="1378121" y="2018406"/>
                    <a:pt x="1375988" y="2017808"/>
                    <a:pt x="1373855" y="2017211"/>
                  </a:cubicBezTo>
                  <a:cubicBezTo>
                    <a:pt x="1381534" y="2014309"/>
                    <a:pt x="1389127" y="2011322"/>
                    <a:pt x="1396720" y="2008164"/>
                  </a:cubicBezTo>
                  <a:cubicBezTo>
                    <a:pt x="1396891" y="2008164"/>
                    <a:pt x="1397062" y="2008164"/>
                    <a:pt x="1397232" y="2008249"/>
                  </a:cubicBezTo>
                  <a:cubicBezTo>
                    <a:pt x="1405423" y="2009785"/>
                    <a:pt x="1413613" y="2011322"/>
                    <a:pt x="1421804" y="2012943"/>
                  </a:cubicBezTo>
                  <a:cubicBezTo>
                    <a:pt x="1410457" y="2017296"/>
                    <a:pt x="1399109" y="2021308"/>
                    <a:pt x="1387592" y="2025063"/>
                  </a:cubicBezTo>
                  <a:cubicBezTo>
                    <a:pt x="1378548" y="2023868"/>
                    <a:pt x="1369504" y="2022758"/>
                    <a:pt x="1360546" y="2021649"/>
                  </a:cubicBezTo>
                  <a:close/>
                  <a:moveTo>
                    <a:pt x="1472141" y="2033598"/>
                  </a:moveTo>
                  <a:cubicBezTo>
                    <a:pt x="1477260" y="2031208"/>
                    <a:pt x="1482294" y="2028733"/>
                    <a:pt x="1487327" y="2026173"/>
                  </a:cubicBezTo>
                  <a:cubicBezTo>
                    <a:pt x="1495518" y="2027879"/>
                    <a:pt x="1503623" y="2029586"/>
                    <a:pt x="1511728" y="2031379"/>
                  </a:cubicBezTo>
                  <a:cubicBezTo>
                    <a:pt x="1505329" y="2034195"/>
                    <a:pt x="1498845" y="2037011"/>
                    <a:pt x="1492446" y="2039743"/>
                  </a:cubicBezTo>
                  <a:cubicBezTo>
                    <a:pt x="1490825" y="2040426"/>
                    <a:pt x="1489204" y="2041023"/>
                    <a:pt x="1487583" y="2041706"/>
                  </a:cubicBezTo>
                  <a:cubicBezTo>
                    <a:pt x="1479905" y="2040084"/>
                    <a:pt x="1472141" y="2038463"/>
                    <a:pt x="1464377" y="2036927"/>
                  </a:cubicBezTo>
                  <a:cubicBezTo>
                    <a:pt x="1466937" y="2035731"/>
                    <a:pt x="1469581" y="2034707"/>
                    <a:pt x="1472141" y="2033512"/>
                  </a:cubicBezTo>
                  <a:close/>
                  <a:moveTo>
                    <a:pt x="1517103" y="2032574"/>
                  </a:moveTo>
                  <a:cubicBezTo>
                    <a:pt x="1517530" y="2032659"/>
                    <a:pt x="1518042" y="2032744"/>
                    <a:pt x="1518468" y="2032915"/>
                  </a:cubicBezTo>
                  <a:cubicBezTo>
                    <a:pt x="1515397" y="2034622"/>
                    <a:pt x="1512240" y="2036329"/>
                    <a:pt x="1509083" y="2038036"/>
                  </a:cubicBezTo>
                  <a:cubicBezTo>
                    <a:pt x="1505244" y="2040084"/>
                    <a:pt x="1501319" y="2041962"/>
                    <a:pt x="1497395" y="2044010"/>
                  </a:cubicBezTo>
                  <a:cubicBezTo>
                    <a:pt x="1496798" y="2043925"/>
                    <a:pt x="1496200" y="2043754"/>
                    <a:pt x="1495689" y="2043669"/>
                  </a:cubicBezTo>
                  <a:cubicBezTo>
                    <a:pt x="1502855" y="2040084"/>
                    <a:pt x="1510022" y="2036414"/>
                    <a:pt x="1517103" y="2032744"/>
                  </a:cubicBezTo>
                  <a:close/>
                  <a:moveTo>
                    <a:pt x="1489119" y="2048107"/>
                  </a:moveTo>
                  <a:cubicBezTo>
                    <a:pt x="1482208" y="2051521"/>
                    <a:pt x="1475298" y="2054849"/>
                    <a:pt x="1468387" y="2058093"/>
                  </a:cubicBezTo>
                  <a:cubicBezTo>
                    <a:pt x="1467449" y="2057922"/>
                    <a:pt x="1466510" y="2057751"/>
                    <a:pt x="1465486" y="2057495"/>
                  </a:cubicBezTo>
                  <a:cubicBezTo>
                    <a:pt x="1472653" y="2054337"/>
                    <a:pt x="1479820" y="2051009"/>
                    <a:pt x="1486901" y="2047680"/>
                  </a:cubicBezTo>
                  <a:cubicBezTo>
                    <a:pt x="1487669" y="2047851"/>
                    <a:pt x="1488351" y="2047936"/>
                    <a:pt x="1489119" y="2048107"/>
                  </a:cubicBezTo>
                  <a:close/>
                  <a:moveTo>
                    <a:pt x="1468899" y="2065603"/>
                  </a:moveTo>
                  <a:lnTo>
                    <a:pt x="1468899" y="2065603"/>
                  </a:lnTo>
                  <a:cubicBezTo>
                    <a:pt x="1468899" y="2065603"/>
                    <a:pt x="1468899" y="2065603"/>
                    <a:pt x="1468899" y="2065603"/>
                  </a:cubicBezTo>
                  <a:lnTo>
                    <a:pt x="1468899" y="2065603"/>
                  </a:lnTo>
                  <a:cubicBezTo>
                    <a:pt x="1468899" y="2065603"/>
                    <a:pt x="1468899" y="2065603"/>
                    <a:pt x="1468899" y="2065603"/>
                  </a:cubicBezTo>
                  <a:cubicBezTo>
                    <a:pt x="1470008" y="2065006"/>
                    <a:pt x="1471203" y="2064408"/>
                    <a:pt x="1472312" y="2063811"/>
                  </a:cubicBezTo>
                  <a:cubicBezTo>
                    <a:pt x="1475724" y="2064408"/>
                    <a:pt x="1479137" y="2065006"/>
                    <a:pt x="1482635" y="2065603"/>
                  </a:cubicBezTo>
                  <a:cubicBezTo>
                    <a:pt x="1474700" y="2069785"/>
                    <a:pt x="1466680" y="2073882"/>
                    <a:pt x="1458575" y="2077894"/>
                  </a:cubicBezTo>
                  <a:cubicBezTo>
                    <a:pt x="1454309" y="2077125"/>
                    <a:pt x="1449959" y="2076357"/>
                    <a:pt x="1445693" y="2075675"/>
                  </a:cubicBezTo>
                  <a:cubicBezTo>
                    <a:pt x="1453456" y="2072431"/>
                    <a:pt x="1461135" y="2069103"/>
                    <a:pt x="1468813" y="2065689"/>
                  </a:cubicBezTo>
                  <a:close/>
                  <a:moveTo>
                    <a:pt x="1492190" y="2068505"/>
                  </a:moveTo>
                  <a:lnTo>
                    <a:pt x="1492190" y="2068505"/>
                  </a:lnTo>
                  <a:cubicBezTo>
                    <a:pt x="1492190" y="2068505"/>
                    <a:pt x="1492190" y="2068505"/>
                    <a:pt x="1492190" y="2068505"/>
                  </a:cubicBezTo>
                  <a:lnTo>
                    <a:pt x="1492190" y="2068505"/>
                  </a:lnTo>
                  <a:cubicBezTo>
                    <a:pt x="1492190" y="2068505"/>
                    <a:pt x="1492190" y="2068505"/>
                    <a:pt x="1492190" y="2068505"/>
                  </a:cubicBezTo>
                  <a:cubicBezTo>
                    <a:pt x="1492702" y="2068249"/>
                    <a:pt x="1493214" y="2067908"/>
                    <a:pt x="1493726" y="2067652"/>
                  </a:cubicBezTo>
                  <a:cubicBezTo>
                    <a:pt x="1502685" y="2069273"/>
                    <a:pt x="1511557" y="2070980"/>
                    <a:pt x="1520516" y="2072687"/>
                  </a:cubicBezTo>
                  <a:cubicBezTo>
                    <a:pt x="1512837" y="2076870"/>
                    <a:pt x="1505073" y="2080966"/>
                    <a:pt x="1497310" y="2085063"/>
                  </a:cubicBezTo>
                  <a:cubicBezTo>
                    <a:pt x="1487669" y="2083185"/>
                    <a:pt x="1478113" y="2081393"/>
                    <a:pt x="1468472" y="2079686"/>
                  </a:cubicBezTo>
                  <a:cubicBezTo>
                    <a:pt x="1476407" y="2076187"/>
                    <a:pt x="1484341" y="2072517"/>
                    <a:pt x="1492105" y="2068676"/>
                  </a:cubicBezTo>
                  <a:close/>
                  <a:moveTo>
                    <a:pt x="1560615" y="2051435"/>
                  </a:moveTo>
                  <a:cubicBezTo>
                    <a:pt x="1557544" y="2053142"/>
                    <a:pt x="1554387" y="2054764"/>
                    <a:pt x="1551230" y="2056471"/>
                  </a:cubicBezTo>
                  <a:cubicBezTo>
                    <a:pt x="1542271" y="2054252"/>
                    <a:pt x="1533399" y="2052118"/>
                    <a:pt x="1524440" y="2049985"/>
                  </a:cubicBezTo>
                  <a:cubicBezTo>
                    <a:pt x="1530583" y="2046229"/>
                    <a:pt x="1536555" y="2042388"/>
                    <a:pt x="1542528" y="2038463"/>
                  </a:cubicBezTo>
                  <a:cubicBezTo>
                    <a:pt x="1551998" y="2040767"/>
                    <a:pt x="1561383" y="2043071"/>
                    <a:pt x="1570853" y="2045546"/>
                  </a:cubicBezTo>
                  <a:cubicBezTo>
                    <a:pt x="1567440" y="2047510"/>
                    <a:pt x="1564028" y="2049472"/>
                    <a:pt x="1560615" y="2051435"/>
                  </a:cubicBezTo>
                  <a:close/>
                  <a:moveTo>
                    <a:pt x="1547220" y="2035475"/>
                  </a:moveTo>
                  <a:cubicBezTo>
                    <a:pt x="1553533" y="2031293"/>
                    <a:pt x="1559762" y="2026940"/>
                    <a:pt x="1565904" y="2022588"/>
                  </a:cubicBezTo>
                  <a:cubicBezTo>
                    <a:pt x="1572389" y="2023783"/>
                    <a:pt x="1578873" y="2024892"/>
                    <a:pt x="1585357" y="2026087"/>
                  </a:cubicBezTo>
                  <a:cubicBezTo>
                    <a:pt x="1589026" y="2027538"/>
                    <a:pt x="1592609" y="2028989"/>
                    <a:pt x="1596277" y="2030355"/>
                  </a:cubicBezTo>
                  <a:lnTo>
                    <a:pt x="1594144" y="2031720"/>
                  </a:lnTo>
                  <a:cubicBezTo>
                    <a:pt x="1587660" y="2035731"/>
                    <a:pt x="1581091" y="2039657"/>
                    <a:pt x="1574522" y="2043498"/>
                  </a:cubicBezTo>
                  <a:cubicBezTo>
                    <a:pt x="1565478" y="2040767"/>
                    <a:pt x="1556349" y="2038036"/>
                    <a:pt x="1547220" y="2035475"/>
                  </a:cubicBezTo>
                  <a:close/>
                  <a:moveTo>
                    <a:pt x="1555240" y="1999117"/>
                  </a:moveTo>
                  <a:cubicBezTo>
                    <a:pt x="1557714" y="1999544"/>
                    <a:pt x="1560103" y="2000056"/>
                    <a:pt x="1562577" y="2000483"/>
                  </a:cubicBezTo>
                  <a:cubicBezTo>
                    <a:pt x="1564710" y="2001165"/>
                    <a:pt x="1566843" y="2001848"/>
                    <a:pt x="1569061" y="2002531"/>
                  </a:cubicBezTo>
                  <a:lnTo>
                    <a:pt x="1567355" y="2003640"/>
                  </a:lnTo>
                  <a:cubicBezTo>
                    <a:pt x="1563345" y="2002104"/>
                    <a:pt x="1559335" y="2000568"/>
                    <a:pt x="1555240" y="1999117"/>
                  </a:cubicBezTo>
                  <a:close/>
                  <a:moveTo>
                    <a:pt x="1492020" y="1975305"/>
                  </a:moveTo>
                  <a:cubicBezTo>
                    <a:pt x="1482294" y="1971635"/>
                    <a:pt x="1472567" y="1968050"/>
                    <a:pt x="1462841" y="1964465"/>
                  </a:cubicBezTo>
                  <a:cubicBezTo>
                    <a:pt x="1463012" y="1964465"/>
                    <a:pt x="1463097" y="1964465"/>
                    <a:pt x="1463268" y="1964465"/>
                  </a:cubicBezTo>
                  <a:lnTo>
                    <a:pt x="1463268" y="1964465"/>
                  </a:lnTo>
                  <a:cubicBezTo>
                    <a:pt x="1463268" y="1964465"/>
                    <a:pt x="1463438" y="1964465"/>
                    <a:pt x="1463438" y="1964465"/>
                  </a:cubicBezTo>
                  <a:lnTo>
                    <a:pt x="1463609" y="1964465"/>
                  </a:lnTo>
                  <a:cubicBezTo>
                    <a:pt x="1463609" y="1964465"/>
                    <a:pt x="1463609" y="1964465"/>
                    <a:pt x="1463609" y="1964465"/>
                  </a:cubicBezTo>
                  <a:cubicBezTo>
                    <a:pt x="1468984" y="1964636"/>
                    <a:pt x="1474359" y="1964807"/>
                    <a:pt x="1479734" y="1964977"/>
                  </a:cubicBezTo>
                  <a:cubicBezTo>
                    <a:pt x="1487669" y="1968477"/>
                    <a:pt x="1495603" y="1971976"/>
                    <a:pt x="1503538" y="1975561"/>
                  </a:cubicBezTo>
                  <a:cubicBezTo>
                    <a:pt x="1499698" y="1975476"/>
                    <a:pt x="1495859" y="1975390"/>
                    <a:pt x="1491935" y="1975305"/>
                  </a:cubicBezTo>
                  <a:close/>
                  <a:moveTo>
                    <a:pt x="1471714" y="1943214"/>
                  </a:moveTo>
                  <a:cubicBezTo>
                    <a:pt x="1461050" y="1942189"/>
                    <a:pt x="1450385" y="1941336"/>
                    <a:pt x="1439720" y="1940994"/>
                  </a:cubicBezTo>
                  <a:cubicBezTo>
                    <a:pt x="1437331" y="1939885"/>
                    <a:pt x="1435028" y="1938690"/>
                    <a:pt x="1432639" y="1937581"/>
                  </a:cubicBezTo>
                  <a:cubicBezTo>
                    <a:pt x="1440403" y="1937410"/>
                    <a:pt x="1448252" y="1937324"/>
                    <a:pt x="1456016" y="1937154"/>
                  </a:cubicBezTo>
                  <a:cubicBezTo>
                    <a:pt x="1461220" y="1939202"/>
                    <a:pt x="1466510" y="1941165"/>
                    <a:pt x="1471714" y="1943214"/>
                  </a:cubicBezTo>
                  <a:close/>
                  <a:moveTo>
                    <a:pt x="1426837" y="1941251"/>
                  </a:moveTo>
                  <a:cubicBezTo>
                    <a:pt x="1422060" y="1941506"/>
                    <a:pt x="1417197" y="1941848"/>
                    <a:pt x="1412419" y="1942275"/>
                  </a:cubicBezTo>
                  <a:cubicBezTo>
                    <a:pt x="1409091" y="1940824"/>
                    <a:pt x="1405849" y="1939373"/>
                    <a:pt x="1402522" y="1937922"/>
                  </a:cubicBezTo>
                  <a:cubicBezTo>
                    <a:pt x="1408068" y="1937922"/>
                    <a:pt x="1413528" y="1937837"/>
                    <a:pt x="1419073" y="1937751"/>
                  </a:cubicBezTo>
                  <a:cubicBezTo>
                    <a:pt x="1421719" y="1938946"/>
                    <a:pt x="1424278" y="1940141"/>
                    <a:pt x="1426923" y="1941251"/>
                  </a:cubicBezTo>
                  <a:close/>
                  <a:moveTo>
                    <a:pt x="1435796" y="1947737"/>
                  </a:moveTo>
                  <a:lnTo>
                    <a:pt x="1435796" y="1947737"/>
                  </a:lnTo>
                  <a:cubicBezTo>
                    <a:pt x="1435796" y="1947737"/>
                    <a:pt x="1435881" y="1947737"/>
                    <a:pt x="1435881" y="1947737"/>
                  </a:cubicBezTo>
                  <a:lnTo>
                    <a:pt x="1435966" y="1947737"/>
                  </a:lnTo>
                  <a:cubicBezTo>
                    <a:pt x="1435966" y="1947737"/>
                    <a:pt x="1435966" y="1947737"/>
                    <a:pt x="1435966" y="1947737"/>
                  </a:cubicBezTo>
                  <a:cubicBezTo>
                    <a:pt x="1437588" y="1947737"/>
                    <a:pt x="1439294" y="1947652"/>
                    <a:pt x="1440915" y="1947566"/>
                  </a:cubicBezTo>
                  <a:cubicBezTo>
                    <a:pt x="1448252" y="1950810"/>
                    <a:pt x="1455589" y="1954138"/>
                    <a:pt x="1462926" y="1957467"/>
                  </a:cubicBezTo>
                  <a:cubicBezTo>
                    <a:pt x="1457210" y="1957296"/>
                    <a:pt x="1451580" y="1957125"/>
                    <a:pt x="1445863" y="1957040"/>
                  </a:cubicBezTo>
                  <a:lnTo>
                    <a:pt x="1434345" y="1952005"/>
                  </a:lnTo>
                  <a:lnTo>
                    <a:pt x="1435113" y="1951663"/>
                  </a:lnTo>
                  <a:cubicBezTo>
                    <a:pt x="1435113" y="1951663"/>
                    <a:pt x="1435113" y="1951322"/>
                    <a:pt x="1435028" y="1951407"/>
                  </a:cubicBezTo>
                  <a:lnTo>
                    <a:pt x="1433919" y="1951834"/>
                  </a:lnTo>
                  <a:lnTo>
                    <a:pt x="1424193" y="1947566"/>
                  </a:lnTo>
                  <a:cubicBezTo>
                    <a:pt x="1428117" y="1947652"/>
                    <a:pt x="1431956" y="1947737"/>
                    <a:pt x="1435796" y="1947823"/>
                  </a:cubicBezTo>
                  <a:close/>
                  <a:moveTo>
                    <a:pt x="1407215" y="1960027"/>
                  </a:moveTo>
                  <a:cubicBezTo>
                    <a:pt x="1407215" y="1960027"/>
                    <a:pt x="1407982" y="1960283"/>
                    <a:pt x="1408324" y="1960454"/>
                  </a:cubicBezTo>
                  <a:lnTo>
                    <a:pt x="1405423" y="1961393"/>
                  </a:lnTo>
                  <a:cubicBezTo>
                    <a:pt x="1391431" y="1965831"/>
                    <a:pt x="1377354" y="1970013"/>
                    <a:pt x="1363191" y="1973939"/>
                  </a:cubicBezTo>
                  <a:cubicBezTo>
                    <a:pt x="1360460" y="1974707"/>
                    <a:pt x="1357645" y="1975390"/>
                    <a:pt x="1354915" y="1976158"/>
                  </a:cubicBezTo>
                  <a:lnTo>
                    <a:pt x="1353209" y="1975646"/>
                  </a:lnTo>
                  <a:cubicBezTo>
                    <a:pt x="1359096" y="1973768"/>
                    <a:pt x="1365068" y="1971806"/>
                    <a:pt x="1370955" y="1969757"/>
                  </a:cubicBezTo>
                  <a:lnTo>
                    <a:pt x="1389810" y="1963185"/>
                  </a:lnTo>
                  <a:lnTo>
                    <a:pt x="1399962" y="1959430"/>
                  </a:lnTo>
                  <a:cubicBezTo>
                    <a:pt x="1402351" y="1959600"/>
                    <a:pt x="1404825" y="1959771"/>
                    <a:pt x="1407215" y="1959942"/>
                  </a:cubicBezTo>
                  <a:close/>
                  <a:moveTo>
                    <a:pt x="1350735" y="1977097"/>
                  </a:moveTo>
                  <a:lnTo>
                    <a:pt x="1350990" y="1977097"/>
                  </a:lnTo>
                  <a:cubicBezTo>
                    <a:pt x="1346895" y="1978292"/>
                    <a:pt x="1342800" y="1979316"/>
                    <a:pt x="1338705" y="1980425"/>
                  </a:cubicBezTo>
                  <a:cubicBezTo>
                    <a:pt x="1338534" y="1980425"/>
                    <a:pt x="1338364" y="1980425"/>
                    <a:pt x="1338193" y="1980425"/>
                  </a:cubicBezTo>
                  <a:cubicBezTo>
                    <a:pt x="1341947" y="1979231"/>
                    <a:pt x="1345701" y="1978121"/>
                    <a:pt x="1349455" y="1976926"/>
                  </a:cubicBezTo>
                  <a:cubicBezTo>
                    <a:pt x="1349881" y="1977012"/>
                    <a:pt x="1350223" y="1977097"/>
                    <a:pt x="1350649" y="1977183"/>
                  </a:cubicBezTo>
                  <a:close/>
                  <a:moveTo>
                    <a:pt x="1278812" y="2001165"/>
                  </a:moveTo>
                  <a:cubicBezTo>
                    <a:pt x="1283846" y="2000226"/>
                    <a:pt x="1288880" y="1999117"/>
                    <a:pt x="1293913" y="1998093"/>
                  </a:cubicBezTo>
                  <a:cubicBezTo>
                    <a:pt x="1307223" y="2000995"/>
                    <a:pt x="1320447" y="2004067"/>
                    <a:pt x="1333671" y="2007225"/>
                  </a:cubicBezTo>
                  <a:cubicBezTo>
                    <a:pt x="1335036" y="2007567"/>
                    <a:pt x="1336316" y="2007908"/>
                    <a:pt x="1337681" y="2008249"/>
                  </a:cubicBezTo>
                  <a:cubicBezTo>
                    <a:pt x="1336316" y="2008591"/>
                    <a:pt x="1334865" y="2009017"/>
                    <a:pt x="1333500" y="2009359"/>
                  </a:cubicBezTo>
                  <a:lnTo>
                    <a:pt x="1333500" y="2009359"/>
                  </a:lnTo>
                  <a:cubicBezTo>
                    <a:pt x="1333500" y="2009359"/>
                    <a:pt x="1333330" y="2009359"/>
                    <a:pt x="1333330" y="2009359"/>
                  </a:cubicBezTo>
                  <a:lnTo>
                    <a:pt x="1333074" y="2009359"/>
                  </a:lnTo>
                  <a:cubicBezTo>
                    <a:pt x="1333074" y="2009359"/>
                    <a:pt x="1333074" y="2009359"/>
                    <a:pt x="1333074" y="2009359"/>
                  </a:cubicBezTo>
                  <a:cubicBezTo>
                    <a:pt x="1326845" y="2011151"/>
                    <a:pt x="1320703" y="2012943"/>
                    <a:pt x="1314475" y="2014736"/>
                  </a:cubicBezTo>
                  <a:cubicBezTo>
                    <a:pt x="1301165" y="2009956"/>
                    <a:pt x="1287685" y="2005689"/>
                    <a:pt x="1274119" y="2001848"/>
                  </a:cubicBezTo>
                  <a:cubicBezTo>
                    <a:pt x="1275655" y="2001592"/>
                    <a:pt x="1277276" y="2001336"/>
                    <a:pt x="1278812" y="2000995"/>
                  </a:cubicBezTo>
                  <a:close/>
                  <a:moveTo>
                    <a:pt x="1324116" y="2020454"/>
                  </a:moveTo>
                  <a:lnTo>
                    <a:pt x="1328978" y="2022246"/>
                  </a:lnTo>
                  <a:lnTo>
                    <a:pt x="1333756" y="2023953"/>
                  </a:lnTo>
                  <a:cubicBezTo>
                    <a:pt x="1331538" y="2024721"/>
                    <a:pt x="1329235" y="2025490"/>
                    <a:pt x="1327016" y="2026258"/>
                  </a:cubicBezTo>
                  <a:cubicBezTo>
                    <a:pt x="1317973" y="2029160"/>
                    <a:pt x="1308844" y="2031976"/>
                    <a:pt x="1299715" y="2034622"/>
                  </a:cubicBezTo>
                  <a:cubicBezTo>
                    <a:pt x="1286491" y="2033598"/>
                    <a:pt x="1273266" y="2032659"/>
                    <a:pt x="1260042" y="2031891"/>
                  </a:cubicBezTo>
                  <a:cubicBezTo>
                    <a:pt x="1270536" y="2030184"/>
                    <a:pt x="1281030" y="2028306"/>
                    <a:pt x="1291439" y="2026258"/>
                  </a:cubicBezTo>
                  <a:cubicBezTo>
                    <a:pt x="1300995" y="2024295"/>
                    <a:pt x="1310550" y="2022161"/>
                    <a:pt x="1320106" y="2019942"/>
                  </a:cubicBezTo>
                  <a:cubicBezTo>
                    <a:pt x="1321471" y="2020113"/>
                    <a:pt x="1322836" y="2020283"/>
                    <a:pt x="1324116" y="2020539"/>
                  </a:cubicBezTo>
                  <a:close/>
                  <a:moveTo>
                    <a:pt x="1328466" y="2030781"/>
                  </a:moveTo>
                  <a:cubicBezTo>
                    <a:pt x="1333074" y="2029586"/>
                    <a:pt x="1337595" y="2028306"/>
                    <a:pt x="1342118" y="2027026"/>
                  </a:cubicBezTo>
                  <a:cubicBezTo>
                    <a:pt x="1347834" y="2029330"/>
                    <a:pt x="1353550" y="2031805"/>
                    <a:pt x="1359351" y="2034280"/>
                  </a:cubicBezTo>
                  <a:cubicBezTo>
                    <a:pt x="1354744" y="2035817"/>
                    <a:pt x="1350137" y="2037353"/>
                    <a:pt x="1345530" y="2038804"/>
                  </a:cubicBezTo>
                  <a:cubicBezTo>
                    <a:pt x="1338961" y="2038121"/>
                    <a:pt x="1332391" y="2037439"/>
                    <a:pt x="1325822" y="2036841"/>
                  </a:cubicBezTo>
                  <a:cubicBezTo>
                    <a:pt x="1320362" y="2036329"/>
                    <a:pt x="1314901" y="2035902"/>
                    <a:pt x="1309526" y="2035390"/>
                  </a:cubicBezTo>
                  <a:cubicBezTo>
                    <a:pt x="1315925" y="2033939"/>
                    <a:pt x="1322238" y="2032403"/>
                    <a:pt x="1328552" y="2030781"/>
                  </a:cubicBezTo>
                  <a:close/>
                  <a:moveTo>
                    <a:pt x="1453542" y="2041876"/>
                  </a:moveTo>
                  <a:cubicBezTo>
                    <a:pt x="1461476" y="2043242"/>
                    <a:pt x="1469325" y="2044608"/>
                    <a:pt x="1477260" y="2045973"/>
                  </a:cubicBezTo>
                  <a:cubicBezTo>
                    <a:pt x="1469496" y="2049131"/>
                    <a:pt x="1461647" y="2052204"/>
                    <a:pt x="1453883" y="2055191"/>
                  </a:cubicBezTo>
                  <a:cubicBezTo>
                    <a:pt x="1446460" y="2053740"/>
                    <a:pt x="1439038" y="2052375"/>
                    <a:pt x="1431615" y="2051009"/>
                  </a:cubicBezTo>
                  <a:cubicBezTo>
                    <a:pt x="1438952" y="2048107"/>
                    <a:pt x="1446290" y="2045034"/>
                    <a:pt x="1453627" y="2041876"/>
                  </a:cubicBezTo>
                  <a:close/>
                  <a:moveTo>
                    <a:pt x="1444072" y="2059117"/>
                  </a:moveTo>
                  <a:cubicBezTo>
                    <a:pt x="1433748" y="2063384"/>
                    <a:pt x="1423339" y="2067481"/>
                    <a:pt x="1412931" y="2071493"/>
                  </a:cubicBezTo>
                  <a:cubicBezTo>
                    <a:pt x="1403887" y="2070468"/>
                    <a:pt x="1394843" y="2069529"/>
                    <a:pt x="1385800" y="2068676"/>
                  </a:cubicBezTo>
                  <a:cubicBezTo>
                    <a:pt x="1382729" y="2068420"/>
                    <a:pt x="1379657" y="2068164"/>
                    <a:pt x="1376585" y="2067908"/>
                  </a:cubicBezTo>
                  <a:cubicBezTo>
                    <a:pt x="1379657" y="2067140"/>
                    <a:pt x="1382729" y="2066286"/>
                    <a:pt x="1385800" y="2065433"/>
                  </a:cubicBezTo>
                  <a:cubicBezTo>
                    <a:pt x="1396976" y="2062275"/>
                    <a:pt x="1408153" y="2058946"/>
                    <a:pt x="1419159" y="2055276"/>
                  </a:cubicBezTo>
                  <a:cubicBezTo>
                    <a:pt x="1427435" y="2056471"/>
                    <a:pt x="1435796" y="2057751"/>
                    <a:pt x="1444072" y="2059117"/>
                  </a:cubicBezTo>
                  <a:close/>
                  <a:moveTo>
                    <a:pt x="1401242" y="2075845"/>
                  </a:moveTo>
                  <a:cubicBezTo>
                    <a:pt x="1401242" y="2075845"/>
                    <a:pt x="1400560" y="2076101"/>
                    <a:pt x="1400219" y="2076187"/>
                  </a:cubicBezTo>
                  <a:cubicBezTo>
                    <a:pt x="1398939" y="2075845"/>
                    <a:pt x="1397744" y="2075504"/>
                    <a:pt x="1396465" y="2075077"/>
                  </a:cubicBezTo>
                  <a:cubicBezTo>
                    <a:pt x="1398086" y="2075333"/>
                    <a:pt x="1399621" y="2075504"/>
                    <a:pt x="1401242" y="2075760"/>
                  </a:cubicBezTo>
                  <a:close/>
                  <a:moveTo>
                    <a:pt x="1410200" y="2077723"/>
                  </a:moveTo>
                  <a:cubicBezTo>
                    <a:pt x="1410200" y="2077723"/>
                    <a:pt x="1410969" y="2077467"/>
                    <a:pt x="1411395" y="2077296"/>
                  </a:cubicBezTo>
                  <a:cubicBezTo>
                    <a:pt x="1415490" y="2077894"/>
                    <a:pt x="1419500" y="2078576"/>
                    <a:pt x="1423595" y="2079174"/>
                  </a:cubicBezTo>
                  <a:cubicBezTo>
                    <a:pt x="1423254" y="2079344"/>
                    <a:pt x="1422827" y="2079515"/>
                    <a:pt x="1422486" y="2079686"/>
                  </a:cubicBezTo>
                  <a:cubicBezTo>
                    <a:pt x="1421121" y="2080283"/>
                    <a:pt x="1419756" y="2080795"/>
                    <a:pt x="1418477" y="2081393"/>
                  </a:cubicBezTo>
                  <a:cubicBezTo>
                    <a:pt x="1414978" y="2080369"/>
                    <a:pt x="1411480" y="2079430"/>
                    <a:pt x="1407982" y="2078406"/>
                  </a:cubicBezTo>
                  <a:cubicBezTo>
                    <a:pt x="1408750" y="2078149"/>
                    <a:pt x="1409518" y="2077979"/>
                    <a:pt x="1410286" y="2077723"/>
                  </a:cubicBezTo>
                  <a:close/>
                  <a:moveTo>
                    <a:pt x="1424363" y="2084124"/>
                  </a:moveTo>
                  <a:cubicBezTo>
                    <a:pt x="1427349" y="2083014"/>
                    <a:pt x="1430250" y="2081905"/>
                    <a:pt x="1433236" y="2080710"/>
                  </a:cubicBezTo>
                  <a:cubicBezTo>
                    <a:pt x="1435881" y="2081137"/>
                    <a:pt x="1438526" y="2081564"/>
                    <a:pt x="1441171" y="2081905"/>
                  </a:cubicBezTo>
                  <a:lnTo>
                    <a:pt x="1441171" y="2081905"/>
                  </a:lnTo>
                  <a:cubicBezTo>
                    <a:pt x="1441171" y="2081905"/>
                    <a:pt x="1441256" y="2081905"/>
                    <a:pt x="1441256" y="2081905"/>
                  </a:cubicBezTo>
                  <a:lnTo>
                    <a:pt x="1441256" y="2081905"/>
                  </a:lnTo>
                  <a:cubicBezTo>
                    <a:pt x="1441256" y="2081905"/>
                    <a:pt x="1441256" y="2081905"/>
                    <a:pt x="1441256" y="2081905"/>
                  </a:cubicBezTo>
                  <a:cubicBezTo>
                    <a:pt x="1443560" y="2082247"/>
                    <a:pt x="1445778" y="2082502"/>
                    <a:pt x="1448081" y="2082843"/>
                  </a:cubicBezTo>
                  <a:cubicBezTo>
                    <a:pt x="1447569" y="2083100"/>
                    <a:pt x="1447143" y="2083271"/>
                    <a:pt x="1446631" y="2083526"/>
                  </a:cubicBezTo>
                  <a:cubicBezTo>
                    <a:pt x="1438440" y="2087367"/>
                    <a:pt x="1430165" y="2091123"/>
                    <a:pt x="1421804" y="2094707"/>
                  </a:cubicBezTo>
                  <a:cubicBezTo>
                    <a:pt x="1414552" y="2093939"/>
                    <a:pt x="1407300" y="2093171"/>
                    <a:pt x="1400048" y="2092488"/>
                  </a:cubicBezTo>
                  <a:cubicBezTo>
                    <a:pt x="1408153" y="2089842"/>
                    <a:pt x="1416173" y="2087026"/>
                    <a:pt x="1424193" y="2084038"/>
                  </a:cubicBezTo>
                  <a:close/>
                  <a:moveTo>
                    <a:pt x="1493811" y="2092318"/>
                  </a:moveTo>
                  <a:cubicBezTo>
                    <a:pt x="1495518" y="2091635"/>
                    <a:pt x="1497139" y="2090866"/>
                    <a:pt x="1498760" y="2090098"/>
                  </a:cubicBezTo>
                  <a:cubicBezTo>
                    <a:pt x="1505670" y="2091123"/>
                    <a:pt x="1512667" y="2092232"/>
                    <a:pt x="1519577" y="2093342"/>
                  </a:cubicBezTo>
                  <a:cubicBezTo>
                    <a:pt x="1513690" y="2096585"/>
                    <a:pt x="1507803" y="2099743"/>
                    <a:pt x="1501917" y="2103072"/>
                  </a:cubicBezTo>
                  <a:cubicBezTo>
                    <a:pt x="1499784" y="2104266"/>
                    <a:pt x="1497565" y="2105461"/>
                    <a:pt x="1495432" y="2106656"/>
                  </a:cubicBezTo>
                  <a:cubicBezTo>
                    <a:pt x="1492702" y="2106144"/>
                    <a:pt x="1489887" y="2105547"/>
                    <a:pt x="1487157" y="2105034"/>
                  </a:cubicBezTo>
                  <a:cubicBezTo>
                    <a:pt x="1481270" y="2104010"/>
                    <a:pt x="1475383" y="2102986"/>
                    <a:pt x="1469496" y="2101962"/>
                  </a:cubicBezTo>
                  <a:cubicBezTo>
                    <a:pt x="1477601" y="2098889"/>
                    <a:pt x="1485707" y="2095646"/>
                    <a:pt x="1493726" y="2092318"/>
                  </a:cubicBezTo>
                  <a:close/>
                  <a:moveTo>
                    <a:pt x="1504220" y="2107339"/>
                  </a:moveTo>
                  <a:cubicBezTo>
                    <a:pt x="1513093" y="2103327"/>
                    <a:pt x="1521881" y="2099316"/>
                    <a:pt x="1530668" y="2095219"/>
                  </a:cubicBezTo>
                  <a:cubicBezTo>
                    <a:pt x="1537494" y="2096329"/>
                    <a:pt x="1544404" y="2097524"/>
                    <a:pt x="1551230" y="2098719"/>
                  </a:cubicBezTo>
                  <a:cubicBezTo>
                    <a:pt x="1543210" y="2103584"/>
                    <a:pt x="1535190" y="2108278"/>
                    <a:pt x="1527085" y="2112886"/>
                  </a:cubicBezTo>
                  <a:cubicBezTo>
                    <a:pt x="1518895" y="2111179"/>
                    <a:pt x="1510789" y="2109558"/>
                    <a:pt x="1502599" y="2108021"/>
                  </a:cubicBezTo>
                  <a:cubicBezTo>
                    <a:pt x="1503111" y="2107766"/>
                    <a:pt x="1503623" y="2107509"/>
                    <a:pt x="1504220" y="2107339"/>
                  </a:cubicBezTo>
                  <a:close/>
                  <a:moveTo>
                    <a:pt x="1553533" y="2097012"/>
                  </a:moveTo>
                  <a:cubicBezTo>
                    <a:pt x="1547391" y="2095646"/>
                    <a:pt x="1541248" y="2094280"/>
                    <a:pt x="1535105" y="2092915"/>
                  </a:cubicBezTo>
                  <a:cubicBezTo>
                    <a:pt x="1542783" y="2088818"/>
                    <a:pt x="1550377" y="2084636"/>
                    <a:pt x="1557970" y="2080369"/>
                  </a:cubicBezTo>
                  <a:lnTo>
                    <a:pt x="1566928" y="2082331"/>
                  </a:lnTo>
                  <a:lnTo>
                    <a:pt x="1576057" y="2084465"/>
                  </a:lnTo>
                  <a:cubicBezTo>
                    <a:pt x="1568720" y="2088733"/>
                    <a:pt x="1561383" y="2093000"/>
                    <a:pt x="1553960" y="2097097"/>
                  </a:cubicBezTo>
                  <a:lnTo>
                    <a:pt x="1553448" y="2097097"/>
                  </a:lnTo>
                  <a:close/>
                  <a:moveTo>
                    <a:pt x="1593718" y="2067311"/>
                  </a:moveTo>
                  <a:cubicBezTo>
                    <a:pt x="1590902" y="2066542"/>
                    <a:pt x="1588087" y="2065859"/>
                    <a:pt x="1585272" y="2065091"/>
                  </a:cubicBezTo>
                  <a:cubicBezTo>
                    <a:pt x="1585613" y="2064921"/>
                    <a:pt x="1585954" y="2064665"/>
                    <a:pt x="1586295" y="2064494"/>
                  </a:cubicBezTo>
                  <a:lnTo>
                    <a:pt x="1604297" y="2054593"/>
                  </a:lnTo>
                  <a:lnTo>
                    <a:pt x="1617266" y="2058264"/>
                  </a:lnTo>
                  <a:lnTo>
                    <a:pt x="1614535" y="2060141"/>
                  </a:lnTo>
                  <a:cubicBezTo>
                    <a:pt x="1610013" y="2063213"/>
                    <a:pt x="1605406" y="2066201"/>
                    <a:pt x="1600799" y="2069188"/>
                  </a:cubicBezTo>
                  <a:lnTo>
                    <a:pt x="1593718" y="2067311"/>
                  </a:lnTo>
                  <a:close/>
                  <a:moveTo>
                    <a:pt x="1618033" y="2057324"/>
                  </a:moveTo>
                  <a:lnTo>
                    <a:pt x="1595339" y="2049899"/>
                  </a:lnTo>
                  <a:cubicBezTo>
                    <a:pt x="1589964" y="2048192"/>
                    <a:pt x="1584504" y="2046485"/>
                    <a:pt x="1579129" y="2044778"/>
                  </a:cubicBezTo>
                  <a:cubicBezTo>
                    <a:pt x="1584589" y="2041023"/>
                    <a:pt x="1589964" y="2037268"/>
                    <a:pt x="1595254" y="2033427"/>
                  </a:cubicBezTo>
                  <a:lnTo>
                    <a:pt x="1598496" y="2031122"/>
                  </a:lnTo>
                  <a:cubicBezTo>
                    <a:pt x="1610696" y="2035987"/>
                    <a:pt x="1622896" y="2040767"/>
                    <a:pt x="1635097" y="2045632"/>
                  </a:cubicBezTo>
                  <a:lnTo>
                    <a:pt x="1625200" y="2052801"/>
                  </a:lnTo>
                  <a:lnTo>
                    <a:pt x="1618545" y="2057495"/>
                  </a:lnTo>
                  <a:lnTo>
                    <a:pt x="1618119" y="2057324"/>
                  </a:lnTo>
                  <a:close/>
                  <a:moveTo>
                    <a:pt x="1584930" y="2007139"/>
                  </a:moveTo>
                  <a:cubicBezTo>
                    <a:pt x="1581688" y="2006884"/>
                    <a:pt x="1578361" y="2006713"/>
                    <a:pt x="1575119" y="2006457"/>
                  </a:cubicBezTo>
                  <a:cubicBezTo>
                    <a:pt x="1574777" y="2006372"/>
                    <a:pt x="1574436" y="2006201"/>
                    <a:pt x="1574095" y="2006030"/>
                  </a:cubicBezTo>
                  <a:cubicBezTo>
                    <a:pt x="1572218" y="2005347"/>
                    <a:pt x="1570341" y="2004665"/>
                    <a:pt x="1568464" y="2003896"/>
                  </a:cubicBezTo>
                  <a:lnTo>
                    <a:pt x="1570085" y="2002702"/>
                  </a:lnTo>
                  <a:cubicBezTo>
                    <a:pt x="1575290" y="2004238"/>
                    <a:pt x="1580664" y="2005433"/>
                    <a:pt x="1586039" y="2006286"/>
                  </a:cubicBezTo>
                  <a:lnTo>
                    <a:pt x="1585527" y="2006627"/>
                  </a:lnTo>
                  <a:cubicBezTo>
                    <a:pt x="1585527" y="2006627"/>
                    <a:pt x="1585101" y="2006884"/>
                    <a:pt x="1584930" y="2007055"/>
                  </a:cubicBezTo>
                  <a:close/>
                  <a:moveTo>
                    <a:pt x="1571279" y="2001933"/>
                  </a:moveTo>
                  <a:lnTo>
                    <a:pt x="1571279" y="2001933"/>
                  </a:lnTo>
                  <a:cubicBezTo>
                    <a:pt x="1574863" y="2002531"/>
                    <a:pt x="1578361" y="2003128"/>
                    <a:pt x="1581944" y="2003726"/>
                  </a:cubicBezTo>
                  <a:lnTo>
                    <a:pt x="1581944" y="2003726"/>
                  </a:lnTo>
                  <a:cubicBezTo>
                    <a:pt x="1581944" y="2003726"/>
                    <a:pt x="1582115" y="2003726"/>
                    <a:pt x="1582115" y="2003726"/>
                  </a:cubicBezTo>
                  <a:lnTo>
                    <a:pt x="1582285" y="2003726"/>
                  </a:lnTo>
                  <a:cubicBezTo>
                    <a:pt x="1582285" y="2003726"/>
                    <a:pt x="1582285" y="2003726"/>
                    <a:pt x="1582285" y="2003726"/>
                  </a:cubicBezTo>
                  <a:cubicBezTo>
                    <a:pt x="1584418" y="2003982"/>
                    <a:pt x="1586551" y="2004152"/>
                    <a:pt x="1588684" y="2004408"/>
                  </a:cubicBezTo>
                  <a:lnTo>
                    <a:pt x="1586636" y="2005774"/>
                  </a:lnTo>
                  <a:cubicBezTo>
                    <a:pt x="1581347" y="2004835"/>
                    <a:pt x="1576228" y="2003470"/>
                    <a:pt x="1571109" y="2001848"/>
                  </a:cubicBezTo>
                  <a:close/>
                  <a:moveTo>
                    <a:pt x="1527171" y="1976158"/>
                  </a:moveTo>
                  <a:lnTo>
                    <a:pt x="1527171" y="1976158"/>
                  </a:lnTo>
                  <a:cubicBezTo>
                    <a:pt x="1527171" y="1976158"/>
                    <a:pt x="1527171" y="1976158"/>
                    <a:pt x="1527171" y="1976158"/>
                  </a:cubicBezTo>
                  <a:lnTo>
                    <a:pt x="1527171" y="1976158"/>
                  </a:lnTo>
                  <a:cubicBezTo>
                    <a:pt x="1527171" y="1976158"/>
                    <a:pt x="1527171" y="1976158"/>
                    <a:pt x="1527171" y="1976158"/>
                  </a:cubicBezTo>
                  <a:cubicBezTo>
                    <a:pt x="1522051" y="1975988"/>
                    <a:pt x="1516847" y="1975817"/>
                    <a:pt x="1511728" y="1975646"/>
                  </a:cubicBezTo>
                  <a:cubicBezTo>
                    <a:pt x="1504561" y="1972147"/>
                    <a:pt x="1497310" y="1968648"/>
                    <a:pt x="1490143" y="1965148"/>
                  </a:cubicBezTo>
                  <a:cubicBezTo>
                    <a:pt x="1501831" y="1965489"/>
                    <a:pt x="1513605" y="1965831"/>
                    <a:pt x="1525293" y="1966172"/>
                  </a:cubicBezTo>
                  <a:cubicBezTo>
                    <a:pt x="1534934" y="1970354"/>
                    <a:pt x="1544575" y="1974451"/>
                    <a:pt x="1554131" y="1978633"/>
                  </a:cubicBezTo>
                  <a:cubicBezTo>
                    <a:pt x="1545172" y="1977695"/>
                    <a:pt x="1536214" y="1976841"/>
                    <a:pt x="1527256" y="1976073"/>
                  </a:cubicBezTo>
                  <a:close/>
                  <a:moveTo>
                    <a:pt x="1563430" y="1977438"/>
                  </a:moveTo>
                  <a:cubicBezTo>
                    <a:pt x="1566416" y="1978548"/>
                    <a:pt x="1569488" y="1979572"/>
                    <a:pt x="1572474" y="1980682"/>
                  </a:cubicBezTo>
                  <a:cubicBezTo>
                    <a:pt x="1571450" y="1980596"/>
                    <a:pt x="1570427" y="1980425"/>
                    <a:pt x="1569403" y="1980340"/>
                  </a:cubicBezTo>
                  <a:cubicBezTo>
                    <a:pt x="1567440" y="1979401"/>
                    <a:pt x="1565393" y="1978377"/>
                    <a:pt x="1563430" y="1977438"/>
                  </a:cubicBezTo>
                  <a:close/>
                  <a:moveTo>
                    <a:pt x="1385288" y="1922474"/>
                  </a:moveTo>
                  <a:lnTo>
                    <a:pt x="1385288" y="1922474"/>
                  </a:lnTo>
                  <a:cubicBezTo>
                    <a:pt x="1385288" y="1922474"/>
                    <a:pt x="1385629" y="1922645"/>
                    <a:pt x="1385629" y="1922645"/>
                  </a:cubicBezTo>
                  <a:lnTo>
                    <a:pt x="1385971" y="1922815"/>
                  </a:lnTo>
                  <a:lnTo>
                    <a:pt x="1385971" y="1922815"/>
                  </a:lnTo>
                  <a:cubicBezTo>
                    <a:pt x="1392540" y="1925803"/>
                    <a:pt x="1399109" y="1928704"/>
                    <a:pt x="1405679" y="1931692"/>
                  </a:cubicBezTo>
                  <a:cubicBezTo>
                    <a:pt x="1400219" y="1931435"/>
                    <a:pt x="1394843" y="1931180"/>
                    <a:pt x="1389383" y="1930923"/>
                  </a:cubicBezTo>
                  <a:lnTo>
                    <a:pt x="1389383" y="1930923"/>
                  </a:lnTo>
                  <a:cubicBezTo>
                    <a:pt x="1389383" y="1930923"/>
                    <a:pt x="1389298" y="1930923"/>
                    <a:pt x="1389212" y="1930923"/>
                  </a:cubicBezTo>
                  <a:cubicBezTo>
                    <a:pt x="1389212" y="1930923"/>
                    <a:pt x="1389127" y="1930923"/>
                    <a:pt x="1389042" y="1930923"/>
                  </a:cubicBezTo>
                  <a:lnTo>
                    <a:pt x="1389042" y="1930923"/>
                  </a:lnTo>
                  <a:cubicBezTo>
                    <a:pt x="1388274" y="1930923"/>
                    <a:pt x="1387592" y="1930923"/>
                    <a:pt x="1386824" y="1930923"/>
                  </a:cubicBezTo>
                  <a:cubicBezTo>
                    <a:pt x="1369931" y="1923498"/>
                    <a:pt x="1353038" y="1915987"/>
                    <a:pt x="1336231" y="1908562"/>
                  </a:cubicBezTo>
                  <a:cubicBezTo>
                    <a:pt x="1343141" y="1908648"/>
                    <a:pt x="1349967" y="1908818"/>
                    <a:pt x="1356877" y="1908904"/>
                  </a:cubicBezTo>
                  <a:cubicBezTo>
                    <a:pt x="1366347" y="1913427"/>
                    <a:pt x="1375818" y="1917951"/>
                    <a:pt x="1385288" y="1922474"/>
                  </a:cubicBezTo>
                  <a:close/>
                  <a:moveTo>
                    <a:pt x="1395185" y="1937837"/>
                  </a:moveTo>
                  <a:cubicBezTo>
                    <a:pt x="1399195" y="1939458"/>
                    <a:pt x="1403119" y="1941080"/>
                    <a:pt x="1407129" y="1942701"/>
                  </a:cubicBezTo>
                  <a:cubicBezTo>
                    <a:pt x="1406276" y="1942701"/>
                    <a:pt x="1405423" y="1942872"/>
                    <a:pt x="1404570" y="1942958"/>
                  </a:cubicBezTo>
                  <a:cubicBezTo>
                    <a:pt x="1399877" y="1941251"/>
                    <a:pt x="1395185" y="1939544"/>
                    <a:pt x="1390578" y="1937922"/>
                  </a:cubicBezTo>
                  <a:cubicBezTo>
                    <a:pt x="1392113" y="1937922"/>
                    <a:pt x="1393649" y="1937922"/>
                    <a:pt x="1395270" y="1937922"/>
                  </a:cubicBezTo>
                  <a:close/>
                  <a:moveTo>
                    <a:pt x="1342800" y="1975219"/>
                  </a:moveTo>
                  <a:cubicBezTo>
                    <a:pt x="1337852" y="1976500"/>
                    <a:pt x="1332818" y="1977780"/>
                    <a:pt x="1327784" y="1978975"/>
                  </a:cubicBezTo>
                  <a:cubicBezTo>
                    <a:pt x="1313792" y="1977267"/>
                    <a:pt x="1299800" y="1975561"/>
                    <a:pt x="1285808" y="1974024"/>
                  </a:cubicBezTo>
                  <a:cubicBezTo>
                    <a:pt x="1285552" y="1974024"/>
                    <a:pt x="1285552" y="1974281"/>
                    <a:pt x="1285808" y="1974366"/>
                  </a:cubicBezTo>
                  <a:cubicBezTo>
                    <a:pt x="1298350" y="1976243"/>
                    <a:pt x="1310891" y="1978121"/>
                    <a:pt x="1323433" y="1980084"/>
                  </a:cubicBezTo>
                  <a:cubicBezTo>
                    <a:pt x="1321044" y="1980682"/>
                    <a:pt x="1318655" y="1981279"/>
                    <a:pt x="1316352" y="1981791"/>
                  </a:cubicBezTo>
                  <a:cubicBezTo>
                    <a:pt x="1303554" y="1984778"/>
                    <a:pt x="1290756" y="1987509"/>
                    <a:pt x="1277959" y="1990070"/>
                  </a:cubicBezTo>
                  <a:cubicBezTo>
                    <a:pt x="1266868" y="1987254"/>
                    <a:pt x="1255862" y="1984522"/>
                    <a:pt x="1244685" y="1981962"/>
                  </a:cubicBezTo>
                  <a:cubicBezTo>
                    <a:pt x="1260213" y="1978207"/>
                    <a:pt x="1275570" y="1974195"/>
                    <a:pt x="1290927" y="1969757"/>
                  </a:cubicBezTo>
                  <a:cubicBezTo>
                    <a:pt x="1294681" y="1968648"/>
                    <a:pt x="1298521" y="1967538"/>
                    <a:pt x="1302275" y="1966343"/>
                  </a:cubicBezTo>
                  <a:cubicBezTo>
                    <a:pt x="1315840" y="1969160"/>
                    <a:pt x="1329320" y="1972061"/>
                    <a:pt x="1342885" y="1975219"/>
                  </a:cubicBezTo>
                  <a:close/>
                  <a:moveTo>
                    <a:pt x="1289903" y="1965063"/>
                  </a:moveTo>
                  <a:cubicBezTo>
                    <a:pt x="1271475" y="1969501"/>
                    <a:pt x="1253046" y="1973512"/>
                    <a:pt x="1234533" y="1977267"/>
                  </a:cubicBezTo>
                  <a:lnTo>
                    <a:pt x="1234533" y="1977267"/>
                  </a:lnTo>
                  <a:cubicBezTo>
                    <a:pt x="1234533" y="1977267"/>
                    <a:pt x="1234276" y="1977267"/>
                    <a:pt x="1234276" y="1977267"/>
                  </a:cubicBezTo>
                  <a:lnTo>
                    <a:pt x="1234021" y="1977267"/>
                  </a:lnTo>
                  <a:cubicBezTo>
                    <a:pt x="1234021" y="1977267"/>
                    <a:pt x="1234021" y="1977267"/>
                    <a:pt x="1234021" y="1977267"/>
                  </a:cubicBezTo>
                  <a:cubicBezTo>
                    <a:pt x="1232400" y="1977609"/>
                    <a:pt x="1230779" y="1977950"/>
                    <a:pt x="1229158" y="1978292"/>
                  </a:cubicBezTo>
                  <a:cubicBezTo>
                    <a:pt x="1220370" y="1976329"/>
                    <a:pt x="1211667" y="1974451"/>
                    <a:pt x="1202880" y="1972659"/>
                  </a:cubicBezTo>
                  <a:lnTo>
                    <a:pt x="1202880" y="1972659"/>
                  </a:lnTo>
                  <a:cubicBezTo>
                    <a:pt x="1202880" y="1972659"/>
                    <a:pt x="1202539" y="1972659"/>
                    <a:pt x="1202539" y="1972659"/>
                  </a:cubicBezTo>
                  <a:lnTo>
                    <a:pt x="1202197" y="1972659"/>
                  </a:lnTo>
                  <a:cubicBezTo>
                    <a:pt x="1202197" y="1972659"/>
                    <a:pt x="1202197" y="1972659"/>
                    <a:pt x="1202197" y="1972659"/>
                  </a:cubicBezTo>
                  <a:cubicBezTo>
                    <a:pt x="1192300" y="1970866"/>
                    <a:pt x="1182318" y="1969160"/>
                    <a:pt x="1172421" y="1967538"/>
                  </a:cubicBezTo>
                  <a:lnTo>
                    <a:pt x="1172421" y="1967538"/>
                  </a:lnTo>
                  <a:cubicBezTo>
                    <a:pt x="1172421" y="1967538"/>
                    <a:pt x="1172421" y="1967538"/>
                    <a:pt x="1172421" y="1967538"/>
                  </a:cubicBezTo>
                  <a:cubicBezTo>
                    <a:pt x="1197590" y="1963953"/>
                    <a:pt x="1222759" y="1960113"/>
                    <a:pt x="1247927" y="1956101"/>
                  </a:cubicBezTo>
                  <a:cubicBezTo>
                    <a:pt x="1262431" y="1958662"/>
                    <a:pt x="1277020" y="1961307"/>
                    <a:pt x="1291524" y="1964209"/>
                  </a:cubicBezTo>
                  <a:cubicBezTo>
                    <a:pt x="1291951" y="1964209"/>
                    <a:pt x="1292292" y="1964380"/>
                    <a:pt x="1292718" y="1964465"/>
                  </a:cubicBezTo>
                  <a:cubicBezTo>
                    <a:pt x="1291780" y="1964722"/>
                    <a:pt x="1290842" y="1964892"/>
                    <a:pt x="1289989" y="1965148"/>
                  </a:cubicBezTo>
                  <a:close/>
                  <a:moveTo>
                    <a:pt x="1125753" y="1955930"/>
                  </a:moveTo>
                  <a:lnTo>
                    <a:pt x="1125753" y="1955930"/>
                  </a:lnTo>
                  <a:cubicBezTo>
                    <a:pt x="1125753" y="1955930"/>
                    <a:pt x="1125412" y="1955930"/>
                    <a:pt x="1125412" y="1955930"/>
                  </a:cubicBezTo>
                  <a:lnTo>
                    <a:pt x="1125070" y="1955930"/>
                  </a:lnTo>
                  <a:cubicBezTo>
                    <a:pt x="1125070" y="1955930"/>
                    <a:pt x="1125070" y="1955930"/>
                    <a:pt x="1125070" y="1955930"/>
                  </a:cubicBezTo>
                  <a:cubicBezTo>
                    <a:pt x="1117477" y="1956442"/>
                    <a:pt x="1109798" y="1957040"/>
                    <a:pt x="1102205" y="1957552"/>
                  </a:cubicBezTo>
                  <a:cubicBezTo>
                    <a:pt x="1090858" y="1956187"/>
                    <a:pt x="1079511" y="1954821"/>
                    <a:pt x="1068079" y="1953626"/>
                  </a:cubicBezTo>
                  <a:cubicBezTo>
                    <a:pt x="1063301" y="1953114"/>
                    <a:pt x="1058523" y="1952602"/>
                    <a:pt x="1053745" y="1952090"/>
                  </a:cubicBezTo>
                  <a:lnTo>
                    <a:pt x="1044019" y="1951151"/>
                  </a:lnTo>
                  <a:cubicBezTo>
                    <a:pt x="1080876" y="1949700"/>
                    <a:pt x="1117733" y="1947823"/>
                    <a:pt x="1154505" y="1946116"/>
                  </a:cubicBezTo>
                  <a:lnTo>
                    <a:pt x="1185816" y="1944664"/>
                  </a:lnTo>
                  <a:cubicBezTo>
                    <a:pt x="1196652" y="1946542"/>
                    <a:pt x="1207401" y="1948505"/>
                    <a:pt x="1218237" y="1950553"/>
                  </a:cubicBezTo>
                  <a:cubicBezTo>
                    <a:pt x="1187437" y="1952602"/>
                    <a:pt x="1156638" y="1954309"/>
                    <a:pt x="1125753" y="1955845"/>
                  </a:cubicBezTo>
                  <a:close/>
                  <a:moveTo>
                    <a:pt x="986174" y="1951578"/>
                  </a:moveTo>
                  <a:cubicBezTo>
                    <a:pt x="988734" y="1952431"/>
                    <a:pt x="991378" y="1953370"/>
                    <a:pt x="993938" y="1954224"/>
                  </a:cubicBezTo>
                  <a:cubicBezTo>
                    <a:pt x="987113" y="1953285"/>
                    <a:pt x="980287" y="1952431"/>
                    <a:pt x="973376" y="1951578"/>
                  </a:cubicBezTo>
                  <a:cubicBezTo>
                    <a:pt x="977642" y="1951578"/>
                    <a:pt x="981822" y="1951578"/>
                    <a:pt x="986088" y="1951578"/>
                  </a:cubicBezTo>
                  <a:close/>
                  <a:moveTo>
                    <a:pt x="1197675" y="1990924"/>
                  </a:moveTo>
                  <a:cubicBezTo>
                    <a:pt x="1211497" y="1993143"/>
                    <a:pt x="1225233" y="1995532"/>
                    <a:pt x="1238969" y="1998178"/>
                  </a:cubicBezTo>
                  <a:cubicBezTo>
                    <a:pt x="1236580" y="1998690"/>
                    <a:pt x="1234191" y="1999117"/>
                    <a:pt x="1231802" y="1999629"/>
                  </a:cubicBezTo>
                  <a:cubicBezTo>
                    <a:pt x="1224038" y="1997751"/>
                    <a:pt x="1216189" y="1995959"/>
                    <a:pt x="1208426" y="1994167"/>
                  </a:cubicBezTo>
                  <a:cubicBezTo>
                    <a:pt x="1204160" y="1993143"/>
                    <a:pt x="1199979" y="1992203"/>
                    <a:pt x="1195713" y="1991265"/>
                  </a:cubicBezTo>
                  <a:cubicBezTo>
                    <a:pt x="1196396" y="1991179"/>
                    <a:pt x="1197078" y="1991009"/>
                    <a:pt x="1197761" y="1990924"/>
                  </a:cubicBezTo>
                  <a:close/>
                  <a:moveTo>
                    <a:pt x="1255606" y="2001678"/>
                  </a:moveTo>
                  <a:lnTo>
                    <a:pt x="1255947" y="2001678"/>
                  </a:lnTo>
                  <a:cubicBezTo>
                    <a:pt x="1253217" y="2002360"/>
                    <a:pt x="1250572" y="2002957"/>
                    <a:pt x="1247842" y="2003555"/>
                  </a:cubicBezTo>
                  <a:cubicBezTo>
                    <a:pt x="1247415" y="2003470"/>
                    <a:pt x="1247074" y="2003384"/>
                    <a:pt x="1246648" y="2003299"/>
                  </a:cubicBezTo>
                  <a:cubicBezTo>
                    <a:pt x="1249633" y="2002787"/>
                    <a:pt x="1252620" y="2002275"/>
                    <a:pt x="1255606" y="2001678"/>
                  </a:cubicBezTo>
                  <a:close/>
                  <a:moveTo>
                    <a:pt x="1246648" y="2003811"/>
                  </a:moveTo>
                  <a:cubicBezTo>
                    <a:pt x="1242637" y="2004750"/>
                    <a:pt x="1238542" y="2005689"/>
                    <a:pt x="1234533" y="2006542"/>
                  </a:cubicBezTo>
                  <a:lnTo>
                    <a:pt x="1219175" y="2009615"/>
                  </a:lnTo>
                  <a:lnTo>
                    <a:pt x="1203733" y="2012431"/>
                  </a:lnTo>
                  <a:cubicBezTo>
                    <a:pt x="1203733" y="2012431"/>
                    <a:pt x="1203647" y="2012773"/>
                    <a:pt x="1203733" y="2012687"/>
                  </a:cubicBezTo>
                  <a:lnTo>
                    <a:pt x="1219346" y="2010724"/>
                  </a:lnTo>
                  <a:lnTo>
                    <a:pt x="1234959" y="2008505"/>
                  </a:lnTo>
                  <a:cubicBezTo>
                    <a:pt x="1244856" y="2007055"/>
                    <a:pt x="1254667" y="2005433"/>
                    <a:pt x="1264564" y="2003726"/>
                  </a:cubicBezTo>
                  <a:lnTo>
                    <a:pt x="1272840" y="2005603"/>
                  </a:lnTo>
                  <a:lnTo>
                    <a:pt x="1281627" y="2007908"/>
                  </a:lnTo>
                  <a:lnTo>
                    <a:pt x="1290415" y="2010212"/>
                  </a:lnTo>
                  <a:cubicBezTo>
                    <a:pt x="1293316" y="2010980"/>
                    <a:pt x="1296302" y="2011663"/>
                    <a:pt x="1299117" y="2012687"/>
                  </a:cubicBezTo>
                  <a:lnTo>
                    <a:pt x="1310379" y="2016101"/>
                  </a:lnTo>
                  <a:cubicBezTo>
                    <a:pt x="1310379" y="2016101"/>
                    <a:pt x="1309953" y="2016186"/>
                    <a:pt x="1309697" y="2016272"/>
                  </a:cubicBezTo>
                  <a:cubicBezTo>
                    <a:pt x="1307393" y="2016016"/>
                    <a:pt x="1305090" y="2015845"/>
                    <a:pt x="1302701" y="2015589"/>
                  </a:cubicBezTo>
                  <a:cubicBezTo>
                    <a:pt x="1285296" y="2013968"/>
                    <a:pt x="1267977" y="2012602"/>
                    <a:pt x="1250572" y="2011322"/>
                  </a:cubicBezTo>
                  <a:cubicBezTo>
                    <a:pt x="1250316" y="2011322"/>
                    <a:pt x="1250316" y="2011578"/>
                    <a:pt x="1250572" y="2011663"/>
                  </a:cubicBezTo>
                  <a:cubicBezTo>
                    <a:pt x="1267977" y="2013541"/>
                    <a:pt x="1285467" y="2015419"/>
                    <a:pt x="1302786" y="2017638"/>
                  </a:cubicBezTo>
                  <a:cubicBezTo>
                    <a:pt x="1303127" y="2017638"/>
                    <a:pt x="1303554" y="2017723"/>
                    <a:pt x="1303895" y="2017808"/>
                  </a:cubicBezTo>
                  <a:cubicBezTo>
                    <a:pt x="1299203" y="2019088"/>
                    <a:pt x="1294596" y="2020369"/>
                    <a:pt x="1289903" y="2021649"/>
                  </a:cubicBezTo>
                  <a:cubicBezTo>
                    <a:pt x="1276509" y="2025148"/>
                    <a:pt x="1263028" y="2028392"/>
                    <a:pt x="1249463" y="2031293"/>
                  </a:cubicBezTo>
                  <a:lnTo>
                    <a:pt x="1226683" y="2030098"/>
                  </a:lnTo>
                  <a:lnTo>
                    <a:pt x="1221393" y="2029928"/>
                  </a:lnTo>
                  <a:cubicBezTo>
                    <a:pt x="1196054" y="2024721"/>
                    <a:pt x="1170715" y="2019942"/>
                    <a:pt x="1145291" y="2015333"/>
                  </a:cubicBezTo>
                  <a:lnTo>
                    <a:pt x="1151604" y="2014906"/>
                  </a:lnTo>
                  <a:cubicBezTo>
                    <a:pt x="1170203" y="2013456"/>
                    <a:pt x="1188802" y="2011578"/>
                    <a:pt x="1207316" y="2009188"/>
                  </a:cubicBezTo>
                  <a:cubicBezTo>
                    <a:pt x="1219943" y="2007567"/>
                    <a:pt x="1232485" y="2005603"/>
                    <a:pt x="1245026" y="2003470"/>
                  </a:cubicBezTo>
                  <a:cubicBezTo>
                    <a:pt x="1245538" y="2003555"/>
                    <a:pt x="1246050" y="2003640"/>
                    <a:pt x="1246562" y="2003811"/>
                  </a:cubicBezTo>
                  <a:close/>
                  <a:moveTo>
                    <a:pt x="1243064" y="2032659"/>
                  </a:moveTo>
                  <a:lnTo>
                    <a:pt x="1238798" y="2033512"/>
                  </a:lnTo>
                  <a:cubicBezTo>
                    <a:pt x="1235556" y="2032829"/>
                    <a:pt x="1232229" y="2032146"/>
                    <a:pt x="1228987" y="2031464"/>
                  </a:cubicBezTo>
                  <a:lnTo>
                    <a:pt x="1243064" y="2032659"/>
                  </a:lnTo>
                  <a:close/>
                  <a:moveTo>
                    <a:pt x="1336486" y="2046570"/>
                  </a:moveTo>
                  <a:cubicBezTo>
                    <a:pt x="1339558" y="2045888"/>
                    <a:pt x="1342715" y="2045120"/>
                    <a:pt x="1345786" y="2044352"/>
                  </a:cubicBezTo>
                  <a:cubicBezTo>
                    <a:pt x="1351161" y="2045120"/>
                    <a:pt x="1356536" y="2045888"/>
                    <a:pt x="1361911" y="2046656"/>
                  </a:cubicBezTo>
                  <a:lnTo>
                    <a:pt x="1350820" y="2051094"/>
                  </a:lnTo>
                  <a:cubicBezTo>
                    <a:pt x="1345189" y="2053399"/>
                    <a:pt x="1339473" y="2055532"/>
                    <a:pt x="1333756" y="2057410"/>
                  </a:cubicBezTo>
                  <a:cubicBezTo>
                    <a:pt x="1326504" y="2055447"/>
                    <a:pt x="1319253" y="2053484"/>
                    <a:pt x="1312000" y="2051521"/>
                  </a:cubicBezTo>
                  <a:cubicBezTo>
                    <a:pt x="1320191" y="2049985"/>
                    <a:pt x="1328382" y="2048363"/>
                    <a:pt x="1336486" y="2046485"/>
                  </a:cubicBezTo>
                  <a:close/>
                  <a:moveTo>
                    <a:pt x="1352185" y="2054337"/>
                  </a:moveTo>
                  <a:lnTo>
                    <a:pt x="1370784" y="2048277"/>
                  </a:lnTo>
                  <a:cubicBezTo>
                    <a:pt x="1370784" y="2048277"/>
                    <a:pt x="1371210" y="2048107"/>
                    <a:pt x="1371467" y="2048022"/>
                  </a:cubicBezTo>
                  <a:cubicBezTo>
                    <a:pt x="1380169" y="2049302"/>
                    <a:pt x="1388871" y="2050667"/>
                    <a:pt x="1397488" y="2052033"/>
                  </a:cubicBezTo>
                  <a:lnTo>
                    <a:pt x="1397488" y="2052033"/>
                  </a:lnTo>
                  <a:cubicBezTo>
                    <a:pt x="1397488" y="2052033"/>
                    <a:pt x="1397574" y="2052033"/>
                    <a:pt x="1397574" y="2052033"/>
                  </a:cubicBezTo>
                  <a:lnTo>
                    <a:pt x="1397659" y="2052033"/>
                  </a:lnTo>
                  <a:cubicBezTo>
                    <a:pt x="1397659" y="2052033"/>
                    <a:pt x="1397659" y="2052033"/>
                    <a:pt x="1397659" y="2052033"/>
                  </a:cubicBezTo>
                  <a:cubicBezTo>
                    <a:pt x="1400219" y="2052375"/>
                    <a:pt x="1402863" y="2052801"/>
                    <a:pt x="1405423" y="2053142"/>
                  </a:cubicBezTo>
                  <a:cubicBezTo>
                    <a:pt x="1398341" y="2055703"/>
                    <a:pt x="1391175" y="2058264"/>
                    <a:pt x="1384008" y="2060739"/>
                  </a:cubicBezTo>
                  <a:cubicBezTo>
                    <a:pt x="1378207" y="2062701"/>
                    <a:pt x="1372405" y="2064579"/>
                    <a:pt x="1366518" y="2066457"/>
                  </a:cubicBezTo>
                  <a:cubicBezTo>
                    <a:pt x="1357048" y="2063811"/>
                    <a:pt x="1347493" y="2061165"/>
                    <a:pt x="1338022" y="2058519"/>
                  </a:cubicBezTo>
                  <a:cubicBezTo>
                    <a:pt x="1342800" y="2057239"/>
                    <a:pt x="1347493" y="2055788"/>
                    <a:pt x="1352185" y="2054252"/>
                  </a:cubicBezTo>
                  <a:close/>
                  <a:moveTo>
                    <a:pt x="1383582" y="2073200"/>
                  </a:moveTo>
                  <a:cubicBezTo>
                    <a:pt x="1388445" y="2074394"/>
                    <a:pt x="1393308" y="2075589"/>
                    <a:pt x="1398256" y="2076784"/>
                  </a:cubicBezTo>
                  <a:cubicBezTo>
                    <a:pt x="1388189" y="2080454"/>
                    <a:pt x="1378121" y="2083953"/>
                    <a:pt x="1367968" y="2087282"/>
                  </a:cubicBezTo>
                  <a:cubicBezTo>
                    <a:pt x="1366347" y="2086941"/>
                    <a:pt x="1364726" y="2086514"/>
                    <a:pt x="1363191" y="2086172"/>
                  </a:cubicBezTo>
                  <a:lnTo>
                    <a:pt x="1363191" y="2086172"/>
                  </a:lnTo>
                  <a:cubicBezTo>
                    <a:pt x="1363191" y="2086172"/>
                    <a:pt x="1362850" y="2086172"/>
                    <a:pt x="1362850" y="2086172"/>
                  </a:cubicBezTo>
                  <a:lnTo>
                    <a:pt x="1362508" y="2086172"/>
                  </a:lnTo>
                  <a:cubicBezTo>
                    <a:pt x="1362508" y="2086172"/>
                    <a:pt x="1362508" y="2086172"/>
                    <a:pt x="1362508" y="2086172"/>
                  </a:cubicBezTo>
                  <a:cubicBezTo>
                    <a:pt x="1350820" y="2083868"/>
                    <a:pt x="1339046" y="2081564"/>
                    <a:pt x="1327357" y="2079430"/>
                  </a:cubicBezTo>
                  <a:lnTo>
                    <a:pt x="1341094" y="2076528"/>
                  </a:lnTo>
                  <a:cubicBezTo>
                    <a:pt x="1349199" y="2074736"/>
                    <a:pt x="1357218" y="2072858"/>
                    <a:pt x="1365238" y="2070895"/>
                  </a:cubicBezTo>
                  <a:cubicBezTo>
                    <a:pt x="1371381" y="2071663"/>
                    <a:pt x="1377524" y="2072517"/>
                    <a:pt x="1383667" y="2073370"/>
                  </a:cubicBezTo>
                  <a:close/>
                  <a:moveTo>
                    <a:pt x="1372490" y="2088306"/>
                  </a:moveTo>
                  <a:cubicBezTo>
                    <a:pt x="1383752" y="2085319"/>
                    <a:pt x="1395014" y="2082161"/>
                    <a:pt x="1406191" y="2078747"/>
                  </a:cubicBezTo>
                  <a:cubicBezTo>
                    <a:pt x="1410030" y="2079686"/>
                    <a:pt x="1413869" y="2080625"/>
                    <a:pt x="1417623" y="2081564"/>
                  </a:cubicBezTo>
                  <a:cubicBezTo>
                    <a:pt x="1409348" y="2085063"/>
                    <a:pt x="1400986" y="2088477"/>
                    <a:pt x="1392540" y="2091720"/>
                  </a:cubicBezTo>
                  <a:cubicBezTo>
                    <a:pt x="1389554" y="2091464"/>
                    <a:pt x="1386567" y="2091208"/>
                    <a:pt x="1383582" y="2090952"/>
                  </a:cubicBezTo>
                  <a:cubicBezTo>
                    <a:pt x="1379828" y="2090098"/>
                    <a:pt x="1376159" y="2089160"/>
                    <a:pt x="1372405" y="2088306"/>
                  </a:cubicBezTo>
                  <a:close/>
                  <a:moveTo>
                    <a:pt x="1383923" y="2097609"/>
                  </a:moveTo>
                  <a:cubicBezTo>
                    <a:pt x="1390748" y="2099060"/>
                    <a:pt x="1397488" y="2100511"/>
                    <a:pt x="1404314" y="2101962"/>
                  </a:cubicBezTo>
                  <a:cubicBezTo>
                    <a:pt x="1403973" y="2102132"/>
                    <a:pt x="1403631" y="2102218"/>
                    <a:pt x="1403375" y="2102389"/>
                  </a:cubicBezTo>
                  <a:cubicBezTo>
                    <a:pt x="1400219" y="2103669"/>
                    <a:pt x="1396976" y="2104949"/>
                    <a:pt x="1393820" y="2106059"/>
                  </a:cubicBezTo>
                  <a:lnTo>
                    <a:pt x="1384776" y="2109473"/>
                  </a:lnTo>
                  <a:lnTo>
                    <a:pt x="1382472" y="2098121"/>
                  </a:lnTo>
                  <a:cubicBezTo>
                    <a:pt x="1382984" y="2097950"/>
                    <a:pt x="1383496" y="2097780"/>
                    <a:pt x="1384008" y="2097695"/>
                  </a:cubicBezTo>
                  <a:close/>
                  <a:moveTo>
                    <a:pt x="1495603" y="2111009"/>
                  </a:moveTo>
                  <a:cubicBezTo>
                    <a:pt x="1504732" y="2112289"/>
                    <a:pt x="1513947" y="2113655"/>
                    <a:pt x="1523075" y="2115106"/>
                  </a:cubicBezTo>
                  <a:cubicBezTo>
                    <a:pt x="1522222" y="2115532"/>
                    <a:pt x="1521454" y="2116044"/>
                    <a:pt x="1520601" y="2116556"/>
                  </a:cubicBezTo>
                  <a:cubicBezTo>
                    <a:pt x="1515823" y="2119202"/>
                    <a:pt x="1511046" y="2121762"/>
                    <a:pt x="1506268" y="2124323"/>
                  </a:cubicBezTo>
                  <a:lnTo>
                    <a:pt x="1500295" y="2122531"/>
                  </a:lnTo>
                  <a:cubicBezTo>
                    <a:pt x="1493982" y="2120653"/>
                    <a:pt x="1487583" y="2118775"/>
                    <a:pt x="1481184" y="2116898"/>
                  </a:cubicBezTo>
                  <a:cubicBezTo>
                    <a:pt x="1486048" y="2115106"/>
                    <a:pt x="1490825" y="2113143"/>
                    <a:pt x="1495603" y="2111094"/>
                  </a:cubicBezTo>
                  <a:close/>
                  <a:moveTo>
                    <a:pt x="1522905" y="2120653"/>
                  </a:moveTo>
                  <a:cubicBezTo>
                    <a:pt x="1525891" y="2119288"/>
                    <a:pt x="1528792" y="2117837"/>
                    <a:pt x="1531692" y="2116386"/>
                  </a:cubicBezTo>
                  <a:cubicBezTo>
                    <a:pt x="1535873" y="2117068"/>
                    <a:pt x="1539968" y="2117751"/>
                    <a:pt x="1544149" y="2118434"/>
                  </a:cubicBezTo>
                  <a:lnTo>
                    <a:pt x="1556946" y="2120653"/>
                  </a:lnTo>
                  <a:cubicBezTo>
                    <a:pt x="1554984" y="2122190"/>
                    <a:pt x="1553021" y="2123726"/>
                    <a:pt x="1551059" y="2125177"/>
                  </a:cubicBezTo>
                  <a:cubicBezTo>
                    <a:pt x="1546964" y="2128249"/>
                    <a:pt x="1542954" y="2131237"/>
                    <a:pt x="1538859" y="2134223"/>
                  </a:cubicBezTo>
                  <a:lnTo>
                    <a:pt x="1524440" y="2129700"/>
                  </a:lnTo>
                  <a:lnTo>
                    <a:pt x="1511557" y="2125774"/>
                  </a:lnTo>
                  <a:cubicBezTo>
                    <a:pt x="1515397" y="2124067"/>
                    <a:pt x="1519236" y="2122445"/>
                    <a:pt x="1522990" y="2120653"/>
                  </a:cubicBezTo>
                  <a:close/>
                  <a:moveTo>
                    <a:pt x="1544746" y="2116386"/>
                  </a:moveTo>
                  <a:cubicBezTo>
                    <a:pt x="1541675" y="2115703"/>
                    <a:pt x="1538603" y="2115106"/>
                    <a:pt x="1535446" y="2114508"/>
                  </a:cubicBezTo>
                  <a:cubicBezTo>
                    <a:pt x="1542187" y="2111179"/>
                    <a:pt x="1548926" y="2107680"/>
                    <a:pt x="1555496" y="2104096"/>
                  </a:cubicBezTo>
                  <a:lnTo>
                    <a:pt x="1555496" y="2104096"/>
                  </a:lnTo>
                  <a:cubicBezTo>
                    <a:pt x="1555496" y="2104096"/>
                    <a:pt x="1555496" y="2104096"/>
                    <a:pt x="1555496" y="2104096"/>
                  </a:cubicBezTo>
                  <a:lnTo>
                    <a:pt x="1555496" y="2104096"/>
                  </a:lnTo>
                  <a:cubicBezTo>
                    <a:pt x="1555496" y="2104096"/>
                    <a:pt x="1555496" y="2104096"/>
                    <a:pt x="1555496" y="2104096"/>
                  </a:cubicBezTo>
                  <a:cubicBezTo>
                    <a:pt x="1557373" y="2102901"/>
                    <a:pt x="1559250" y="2101706"/>
                    <a:pt x="1561127" y="2100511"/>
                  </a:cubicBezTo>
                  <a:cubicBezTo>
                    <a:pt x="1566843" y="2101535"/>
                    <a:pt x="1572559" y="2102644"/>
                    <a:pt x="1578276" y="2103754"/>
                  </a:cubicBezTo>
                  <a:cubicBezTo>
                    <a:pt x="1571706" y="2109046"/>
                    <a:pt x="1565051" y="2114337"/>
                    <a:pt x="1558311" y="2119458"/>
                  </a:cubicBezTo>
                  <a:lnTo>
                    <a:pt x="1544575" y="2116471"/>
                  </a:lnTo>
                  <a:close/>
                  <a:moveTo>
                    <a:pt x="1617351" y="2073797"/>
                  </a:moveTo>
                  <a:cubicBezTo>
                    <a:pt x="1613682" y="2072602"/>
                    <a:pt x="1610013" y="2071663"/>
                    <a:pt x="1606259" y="2070639"/>
                  </a:cubicBezTo>
                  <a:lnTo>
                    <a:pt x="1604638" y="2070212"/>
                  </a:lnTo>
                  <a:cubicBezTo>
                    <a:pt x="1608307" y="2067481"/>
                    <a:pt x="1611891" y="2064665"/>
                    <a:pt x="1615474" y="2061848"/>
                  </a:cubicBezTo>
                  <a:lnTo>
                    <a:pt x="1619228" y="2058861"/>
                  </a:lnTo>
                  <a:lnTo>
                    <a:pt x="1632196" y="2062787"/>
                  </a:lnTo>
                  <a:cubicBezTo>
                    <a:pt x="1627248" y="2066457"/>
                    <a:pt x="1622299" y="2070127"/>
                    <a:pt x="1617266" y="2073797"/>
                  </a:cubicBezTo>
                  <a:close/>
                  <a:moveTo>
                    <a:pt x="1620337" y="2058007"/>
                  </a:moveTo>
                  <a:lnTo>
                    <a:pt x="1625712" y="2053654"/>
                  </a:lnTo>
                  <a:lnTo>
                    <a:pt x="1635353" y="2045632"/>
                  </a:lnTo>
                  <a:cubicBezTo>
                    <a:pt x="1637827" y="2046570"/>
                    <a:pt x="1640216" y="2047595"/>
                    <a:pt x="1642690" y="2048534"/>
                  </a:cubicBezTo>
                  <a:cubicBezTo>
                    <a:pt x="1644396" y="2049216"/>
                    <a:pt x="1646103" y="2050070"/>
                    <a:pt x="1647809" y="2050923"/>
                  </a:cubicBezTo>
                  <a:cubicBezTo>
                    <a:pt x="1647639" y="2051094"/>
                    <a:pt x="1647382" y="2051265"/>
                    <a:pt x="1647212" y="2051435"/>
                  </a:cubicBezTo>
                  <a:cubicBezTo>
                    <a:pt x="1642519" y="2055105"/>
                    <a:pt x="1637741" y="2058690"/>
                    <a:pt x="1632879" y="2062275"/>
                  </a:cubicBezTo>
                  <a:lnTo>
                    <a:pt x="1620337" y="2057922"/>
                  </a:lnTo>
                  <a:close/>
                  <a:moveTo>
                    <a:pt x="1653696" y="2039145"/>
                  </a:moveTo>
                  <a:cubicBezTo>
                    <a:pt x="1656085" y="2039657"/>
                    <a:pt x="1658559" y="2040169"/>
                    <a:pt x="1660948" y="2040596"/>
                  </a:cubicBezTo>
                  <a:cubicBezTo>
                    <a:pt x="1660521" y="2040938"/>
                    <a:pt x="1660094" y="2041279"/>
                    <a:pt x="1659668" y="2041621"/>
                  </a:cubicBezTo>
                  <a:cubicBezTo>
                    <a:pt x="1657706" y="2040767"/>
                    <a:pt x="1655744" y="2039913"/>
                    <a:pt x="1653696" y="2039145"/>
                  </a:cubicBezTo>
                  <a:close/>
                  <a:moveTo>
                    <a:pt x="1607539" y="2019601"/>
                  </a:moveTo>
                  <a:cubicBezTo>
                    <a:pt x="1602932" y="2017638"/>
                    <a:pt x="1598325" y="2015674"/>
                    <a:pt x="1593633" y="2013797"/>
                  </a:cubicBezTo>
                  <a:cubicBezTo>
                    <a:pt x="1598239" y="2014480"/>
                    <a:pt x="1602932" y="2015162"/>
                    <a:pt x="1607539" y="2015760"/>
                  </a:cubicBezTo>
                  <a:lnTo>
                    <a:pt x="1607539" y="2015760"/>
                  </a:lnTo>
                  <a:cubicBezTo>
                    <a:pt x="1607539" y="2015760"/>
                    <a:pt x="1607710" y="2015760"/>
                    <a:pt x="1607710" y="2015760"/>
                  </a:cubicBezTo>
                  <a:lnTo>
                    <a:pt x="1607880" y="2015760"/>
                  </a:lnTo>
                  <a:cubicBezTo>
                    <a:pt x="1607880" y="2015760"/>
                    <a:pt x="1607880" y="2015760"/>
                    <a:pt x="1607880" y="2015760"/>
                  </a:cubicBezTo>
                  <a:cubicBezTo>
                    <a:pt x="1610952" y="2016016"/>
                    <a:pt x="1614023" y="2016272"/>
                    <a:pt x="1617095" y="2016614"/>
                  </a:cubicBezTo>
                  <a:lnTo>
                    <a:pt x="1611805" y="2020113"/>
                  </a:lnTo>
                  <a:cubicBezTo>
                    <a:pt x="1610355" y="2019942"/>
                    <a:pt x="1608990" y="2019771"/>
                    <a:pt x="1607539" y="2019601"/>
                  </a:cubicBezTo>
                  <a:close/>
                  <a:moveTo>
                    <a:pt x="1608563" y="2008847"/>
                  </a:moveTo>
                  <a:lnTo>
                    <a:pt x="1608563" y="2008847"/>
                  </a:lnTo>
                  <a:cubicBezTo>
                    <a:pt x="1608563" y="2008847"/>
                    <a:pt x="1608563" y="2008847"/>
                    <a:pt x="1608563" y="2008847"/>
                  </a:cubicBezTo>
                  <a:lnTo>
                    <a:pt x="1608563" y="2008847"/>
                  </a:lnTo>
                  <a:cubicBezTo>
                    <a:pt x="1608563" y="2008847"/>
                    <a:pt x="1608563" y="2008847"/>
                    <a:pt x="1608563" y="2008847"/>
                  </a:cubicBezTo>
                  <a:cubicBezTo>
                    <a:pt x="1601397" y="2008164"/>
                    <a:pt x="1594144" y="2007652"/>
                    <a:pt x="1586893" y="2007139"/>
                  </a:cubicBezTo>
                  <a:lnTo>
                    <a:pt x="1587746" y="2006457"/>
                  </a:lnTo>
                  <a:cubicBezTo>
                    <a:pt x="1590988" y="2006969"/>
                    <a:pt x="1594315" y="2007310"/>
                    <a:pt x="1597643" y="2007481"/>
                  </a:cubicBezTo>
                  <a:cubicBezTo>
                    <a:pt x="1597898" y="2007481"/>
                    <a:pt x="1597898" y="2007225"/>
                    <a:pt x="1597643" y="2007139"/>
                  </a:cubicBezTo>
                  <a:cubicBezTo>
                    <a:pt x="1594571" y="2006884"/>
                    <a:pt x="1591414" y="2006457"/>
                    <a:pt x="1588428" y="2005945"/>
                  </a:cubicBezTo>
                  <a:lnTo>
                    <a:pt x="1590390" y="2004408"/>
                  </a:lnTo>
                  <a:cubicBezTo>
                    <a:pt x="1600117" y="2005433"/>
                    <a:pt x="1609843" y="2006372"/>
                    <a:pt x="1619569" y="2007139"/>
                  </a:cubicBezTo>
                  <a:cubicBezTo>
                    <a:pt x="1620593" y="2007567"/>
                    <a:pt x="1621617" y="2007993"/>
                    <a:pt x="1622641" y="2008505"/>
                  </a:cubicBezTo>
                  <a:lnTo>
                    <a:pt x="1630916" y="2012261"/>
                  </a:lnTo>
                  <a:cubicBezTo>
                    <a:pt x="1623494" y="2011066"/>
                    <a:pt x="1616071" y="2009871"/>
                    <a:pt x="1608648" y="2008847"/>
                  </a:cubicBezTo>
                  <a:close/>
                  <a:moveTo>
                    <a:pt x="1625285" y="2007652"/>
                  </a:moveTo>
                  <a:cubicBezTo>
                    <a:pt x="1634585" y="2008334"/>
                    <a:pt x="1643885" y="2008932"/>
                    <a:pt x="1653184" y="2009359"/>
                  </a:cubicBezTo>
                  <a:lnTo>
                    <a:pt x="1690638" y="2023100"/>
                  </a:lnTo>
                  <a:lnTo>
                    <a:pt x="1671613" y="2019515"/>
                  </a:lnTo>
                  <a:cubicBezTo>
                    <a:pt x="1659924" y="2017296"/>
                    <a:pt x="1648236" y="2015248"/>
                    <a:pt x="1636462" y="2013199"/>
                  </a:cubicBezTo>
                  <a:lnTo>
                    <a:pt x="1625285" y="2007652"/>
                  </a:lnTo>
                  <a:close/>
                  <a:moveTo>
                    <a:pt x="1612061" y="2001080"/>
                  </a:moveTo>
                  <a:cubicBezTo>
                    <a:pt x="1601055" y="1995618"/>
                    <a:pt x="1590049" y="1990241"/>
                    <a:pt x="1578958" y="1984864"/>
                  </a:cubicBezTo>
                  <a:cubicBezTo>
                    <a:pt x="1581006" y="1984864"/>
                    <a:pt x="1583139" y="1985034"/>
                    <a:pt x="1585186" y="1985120"/>
                  </a:cubicBezTo>
                  <a:cubicBezTo>
                    <a:pt x="1604042" y="1991862"/>
                    <a:pt x="1622982" y="1998605"/>
                    <a:pt x="1641837" y="2005347"/>
                  </a:cubicBezTo>
                  <a:cubicBezTo>
                    <a:pt x="1631854" y="2004067"/>
                    <a:pt x="1621958" y="2002616"/>
                    <a:pt x="1612061" y="2001165"/>
                  </a:cubicBezTo>
                  <a:close/>
                  <a:moveTo>
                    <a:pt x="1593206" y="1982901"/>
                  </a:moveTo>
                  <a:cubicBezTo>
                    <a:pt x="1589708" y="1981535"/>
                    <a:pt x="1586295" y="1980170"/>
                    <a:pt x="1582797" y="1978719"/>
                  </a:cubicBezTo>
                  <a:cubicBezTo>
                    <a:pt x="1588343" y="1980340"/>
                    <a:pt x="1593974" y="1981962"/>
                    <a:pt x="1599519" y="1983584"/>
                  </a:cubicBezTo>
                  <a:lnTo>
                    <a:pt x="1598155" y="1983413"/>
                  </a:lnTo>
                  <a:cubicBezTo>
                    <a:pt x="1596448" y="1983242"/>
                    <a:pt x="1594827" y="1982986"/>
                    <a:pt x="1593121" y="1982815"/>
                  </a:cubicBezTo>
                  <a:close/>
                  <a:moveTo>
                    <a:pt x="1409262" y="1916670"/>
                  </a:moveTo>
                  <a:lnTo>
                    <a:pt x="1384605" y="1908477"/>
                  </a:lnTo>
                  <a:cubicBezTo>
                    <a:pt x="1388786" y="1908306"/>
                    <a:pt x="1392966" y="1908221"/>
                    <a:pt x="1397232" y="1908050"/>
                  </a:cubicBezTo>
                  <a:cubicBezTo>
                    <a:pt x="1410030" y="1913854"/>
                    <a:pt x="1422827" y="1919657"/>
                    <a:pt x="1435625" y="1925461"/>
                  </a:cubicBezTo>
                  <a:cubicBezTo>
                    <a:pt x="1426837" y="1922559"/>
                    <a:pt x="1418050" y="1919572"/>
                    <a:pt x="1409262" y="1916670"/>
                  </a:cubicBezTo>
                  <a:close/>
                  <a:moveTo>
                    <a:pt x="1368822" y="1901990"/>
                  </a:moveTo>
                  <a:lnTo>
                    <a:pt x="1368822" y="1901990"/>
                  </a:lnTo>
                  <a:cubicBezTo>
                    <a:pt x="1368822" y="1901990"/>
                    <a:pt x="1368651" y="1901990"/>
                    <a:pt x="1368651" y="1901990"/>
                  </a:cubicBezTo>
                  <a:lnTo>
                    <a:pt x="1368480" y="1901990"/>
                  </a:lnTo>
                  <a:cubicBezTo>
                    <a:pt x="1368480" y="1901990"/>
                    <a:pt x="1368480" y="1901990"/>
                    <a:pt x="1368480" y="1901990"/>
                  </a:cubicBezTo>
                  <a:cubicBezTo>
                    <a:pt x="1364982" y="1902076"/>
                    <a:pt x="1361570" y="1902246"/>
                    <a:pt x="1358072" y="1902417"/>
                  </a:cubicBezTo>
                  <a:cubicBezTo>
                    <a:pt x="1355853" y="1901393"/>
                    <a:pt x="1353635" y="1900369"/>
                    <a:pt x="1351332" y="1899430"/>
                  </a:cubicBezTo>
                  <a:cubicBezTo>
                    <a:pt x="1359522" y="1899174"/>
                    <a:pt x="1367713" y="1898918"/>
                    <a:pt x="1375903" y="1898576"/>
                  </a:cubicBezTo>
                  <a:lnTo>
                    <a:pt x="1384520" y="1902332"/>
                  </a:lnTo>
                  <a:cubicBezTo>
                    <a:pt x="1379316" y="1902161"/>
                    <a:pt x="1374026" y="1902076"/>
                    <a:pt x="1368822" y="1901990"/>
                  </a:cubicBezTo>
                  <a:close/>
                  <a:moveTo>
                    <a:pt x="1344933" y="1903015"/>
                  </a:moveTo>
                  <a:cubicBezTo>
                    <a:pt x="1338705" y="1903356"/>
                    <a:pt x="1332562" y="1903697"/>
                    <a:pt x="1326334" y="1904039"/>
                  </a:cubicBezTo>
                  <a:cubicBezTo>
                    <a:pt x="1323518" y="1902758"/>
                    <a:pt x="1320703" y="1901563"/>
                    <a:pt x="1317887" y="1900369"/>
                  </a:cubicBezTo>
                  <a:cubicBezTo>
                    <a:pt x="1324712" y="1900198"/>
                    <a:pt x="1331453" y="1900027"/>
                    <a:pt x="1338278" y="1899856"/>
                  </a:cubicBezTo>
                  <a:cubicBezTo>
                    <a:pt x="1340496" y="1900966"/>
                    <a:pt x="1342715" y="1901990"/>
                    <a:pt x="1344933" y="1903100"/>
                  </a:cubicBezTo>
                  <a:close/>
                  <a:moveTo>
                    <a:pt x="1306540" y="1893626"/>
                  </a:moveTo>
                  <a:lnTo>
                    <a:pt x="1306540" y="1893626"/>
                  </a:lnTo>
                  <a:cubicBezTo>
                    <a:pt x="1306540" y="1893626"/>
                    <a:pt x="1306370" y="1893626"/>
                    <a:pt x="1306370" y="1893626"/>
                  </a:cubicBezTo>
                  <a:lnTo>
                    <a:pt x="1306113" y="1893626"/>
                  </a:lnTo>
                  <a:cubicBezTo>
                    <a:pt x="1306113" y="1893626"/>
                    <a:pt x="1306113" y="1893626"/>
                    <a:pt x="1306113" y="1893626"/>
                  </a:cubicBezTo>
                  <a:cubicBezTo>
                    <a:pt x="1305004" y="1893626"/>
                    <a:pt x="1303980" y="1893626"/>
                    <a:pt x="1302871" y="1893626"/>
                  </a:cubicBezTo>
                  <a:cubicBezTo>
                    <a:pt x="1291097" y="1888505"/>
                    <a:pt x="1279409" y="1883384"/>
                    <a:pt x="1267635" y="1878264"/>
                  </a:cubicBezTo>
                  <a:cubicBezTo>
                    <a:pt x="1275740" y="1878007"/>
                    <a:pt x="1283846" y="1877666"/>
                    <a:pt x="1292036" y="1877325"/>
                  </a:cubicBezTo>
                  <a:cubicBezTo>
                    <a:pt x="1303469" y="1882872"/>
                    <a:pt x="1314987" y="1888420"/>
                    <a:pt x="1326419" y="1893968"/>
                  </a:cubicBezTo>
                  <a:cubicBezTo>
                    <a:pt x="1319764" y="1893797"/>
                    <a:pt x="1313195" y="1893712"/>
                    <a:pt x="1306540" y="1893541"/>
                  </a:cubicBezTo>
                  <a:close/>
                  <a:moveTo>
                    <a:pt x="1261749" y="1871521"/>
                  </a:moveTo>
                  <a:cubicBezTo>
                    <a:pt x="1261749" y="1871521"/>
                    <a:pt x="1261749" y="1871521"/>
                    <a:pt x="1261749" y="1871521"/>
                  </a:cubicBezTo>
                  <a:cubicBezTo>
                    <a:pt x="1261749" y="1871521"/>
                    <a:pt x="1261663" y="1871521"/>
                    <a:pt x="1261578" y="1871521"/>
                  </a:cubicBezTo>
                  <a:cubicBezTo>
                    <a:pt x="1261578" y="1871521"/>
                    <a:pt x="1261493" y="1871521"/>
                    <a:pt x="1261407" y="1871521"/>
                  </a:cubicBezTo>
                  <a:lnTo>
                    <a:pt x="1261407" y="1871521"/>
                  </a:lnTo>
                  <a:cubicBezTo>
                    <a:pt x="1258421" y="1871606"/>
                    <a:pt x="1255350" y="1871777"/>
                    <a:pt x="1252364" y="1871862"/>
                  </a:cubicBezTo>
                  <a:cubicBezTo>
                    <a:pt x="1240334" y="1866912"/>
                    <a:pt x="1228304" y="1861962"/>
                    <a:pt x="1216275" y="1857012"/>
                  </a:cubicBezTo>
                  <a:cubicBezTo>
                    <a:pt x="1226939" y="1857695"/>
                    <a:pt x="1237518" y="1858292"/>
                    <a:pt x="1248183" y="1858804"/>
                  </a:cubicBezTo>
                  <a:lnTo>
                    <a:pt x="1248183" y="1858804"/>
                  </a:lnTo>
                  <a:cubicBezTo>
                    <a:pt x="1248183" y="1858804"/>
                    <a:pt x="1248183" y="1858804"/>
                    <a:pt x="1248183" y="1858804"/>
                  </a:cubicBezTo>
                  <a:cubicBezTo>
                    <a:pt x="1248183" y="1858804"/>
                    <a:pt x="1248183" y="1858804"/>
                    <a:pt x="1248183" y="1858804"/>
                  </a:cubicBezTo>
                  <a:cubicBezTo>
                    <a:pt x="1248183" y="1858804"/>
                    <a:pt x="1248183" y="1858804"/>
                    <a:pt x="1248183" y="1858804"/>
                  </a:cubicBezTo>
                  <a:cubicBezTo>
                    <a:pt x="1249975" y="1858804"/>
                    <a:pt x="1251766" y="1858804"/>
                    <a:pt x="1253644" y="1858804"/>
                  </a:cubicBezTo>
                  <a:cubicBezTo>
                    <a:pt x="1262602" y="1863157"/>
                    <a:pt x="1271560" y="1867510"/>
                    <a:pt x="1280518" y="1871862"/>
                  </a:cubicBezTo>
                  <a:cubicBezTo>
                    <a:pt x="1274290" y="1871777"/>
                    <a:pt x="1267977" y="1871606"/>
                    <a:pt x="1261749" y="1871606"/>
                  </a:cubicBezTo>
                  <a:close/>
                  <a:moveTo>
                    <a:pt x="1204160" y="1852147"/>
                  </a:moveTo>
                  <a:cubicBezTo>
                    <a:pt x="1197846" y="1849587"/>
                    <a:pt x="1191618" y="1847026"/>
                    <a:pt x="1185304" y="1844465"/>
                  </a:cubicBezTo>
                  <a:cubicBezTo>
                    <a:pt x="1192044" y="1844722"/>
                    <a:pt x="1198870" y="1845063"/>
                    <a:pt x="1205610" y="1845319"/>
                  </a:cubicBezTo>
                  <a:lnTo>
                    <a:pt x="1205610" y="1845319"/>
                  </a:lnTo>
                  <a:cubicBezTo>
                    <a:pt x="1205610" y="1845319"/>
                    <a:pt x="1205610" y="1845319"/>
                    <a:pt x="1205610" y="1845319"/>
                  </a:cubicBezTo>
                  <a:lnTo>
                    <a:pt x="1205610" y="1845319"/>
                  </a:lnTo>
                  <a:cubicBezTo>
                    <a:pt x="1205610" y="1845319"/>
                    <a:pt x="1205610" y="1845319"/>
                    <a:pt x="1205610" y="1845319"/>
                  </a:cubicBezTo>
                  <a:cubicBezTo>
                    <a:pt x="1212350" y="1845319"/>
                    <a:pt x="1219090" y="1845319"/>
                    <a:pt x="1225745" y="1845319"/>
                  </a:cubicBezTo>
                  <a:lnTo>
                    <a:pt x="1233423" y="1848989"/>
                  </a:lnTo>
                  <a:cubicBezTo>
                    <a:pt x="1235300" y="1849928"/>
                    <a:pt x="1237177" y="1850781"/>
                    <a:pt x="1239054" y="1851720"/>
                  </a:cubicBezTo>
                  <a:cubicBezTo>
                    <a:pt x="1227366" y="1851720"/>
                    <a:pt x="1215677" y="1851891"/>
                    <a:pt x="1203989" y="1851976"/>
                  </a:cubicBezTo>
                  <a:close/>
                  <a:moveTo>
                    <a:pt x="1160136" y="1838833"/>
                  </a:moveTo>
                  <a:cubicBezTo>
                    <a:pt x="1158941" y="1838833"/>
                    <a:pt x="1157747" y="1838833"/>
                    <a:pt x="1156553" y="1838918"/>
                  </a:cubicBezTo>
                  <a:cubicBezTo>
                    <a:pt x="1151007" y="1836358"/>
                    <a:pt x="1145546" y="1833797"/>
                    <a:pt x="1140001" y="1831236"/>
                  </a:cubicBezTo>
                  <a:lnTo>
                    <a:pt x="1140001" y="1831236"/>
                  </a:lnTo>
                  <a:cubicBezTo>
                    <a:pt x="1140001" y="1831236"/>
                    <a:pt x="1139916" y="1831236"/>
                    <a:pt x="1139916" y="1831236"/>
                  </a:cubicBezTo>
                  <a:lnTo>
                    <a:pt x="1139830" y="1831236"/>
                  </a:lnTo>
                  <a:cubicBezTo>
                    <a:pt x="1139830" y="1831236"/>
                    <a:pt x="1139830" y="1831236"/>
                    <a:pt x="1139830" y="1831236"/>
                  </a:cubicBezTo>
                  <a:cubicBezTo>
                    <a:pt x="1139574" y="1831151"/>
                    <a:pt x="1139318" y="1830981"/>
                    <a:pt x="1138977" y="1830895"/>
                  </a:cubicBezTo>
                  <a:cubicBezTo>
                    <a:pt x="1140086" y="1830895"/>
                    <a:pt x="1141110" y="1830895"/>
                    <a:pt x="1142219" y="1830981"/>
                  </a:cubicBezTo>
                  <a:cubicBezTo>
                    <a:pt x="1148191" y="1833626"/>
                    <a:pt x="1154163" y="1836272"/>
                    <a:pt x="1160221" y="1838918"/>
                  </a:cubicBezTo>
                  <a:close/>
                  <a:moveTo>
                    <a:pt x="1126094" y="1825347"/>
                  </a:moveTo>
                  <a:cubicBezTo>
                    <a:pt x="1118245" y="1822019"/>
                    <a:pt x="1110396" y="1818605"/>
                    <a:pt x="1102547" y="1815362"/>
                  </a:cubicBezTo>
                  <a:cubicBezTo>
                    <a:pt x="1103997" y="1815362"/>
                    <a:pt x="1105362" y="1815362"/>
                    <a:pt x="1106812" y="1815362"/>
                  </a:cubicBezTo>
                  <a:cubicBezTo>
                    <a:pt x="1114320" y="1818690"/>
                    <a:pt x="1121828" y="1822019"/>
                    <a:pt x="1129251" y="1825262"/>
                  </a:cubicBezTo>
                  <a:cubicBezTo>
                    <a:pt x="1128142" y="1825262"/>
                    <a:pt x="1127118" y="1825262"/>
                    <a:pt x="1126009" y="1825262"/>
                  </a:cubicBezTo>
                  <a:close/>
                  <a:moveTo>
                    <a:pt x="1089493" y="1809899"/>
                  </a:moveTo>
                  <a:cubicBezTo>
                    <a:pt x="1079341" y="1805717"/>
                    <a:pt x="1069188" y="1801450"/>
                    <a:pt x="1059035" y="1797353"/>
                  </a:cubicBezTo>
                  <a:cubicBezTo>
                    <a:pt x="1061509" y="1797353"/>
                    <a:pt x="1063983" y="1797524"/>
                    <a:pt x="1066543" y="1797609"/>
                  </a:cubicBezTo>
                  <a:lnTo>
                    <a:pt x="1093929" y="1809644"/>
                  </a:lnTo>
                  <a:cubicBezTo>
                    <a:pt x="1092479" y="1809728"/>
                    <a:pt x="1090944" y="1809814"/>
                    <a:pt x="1089493" y="1809899"/>
                  </a:cubicBezTo>
                  <a:close/>
                  <a:moveTo>
                    <a:pt x="1039668" y="1793513"/>
                  </a:moveTo>
                  <a:cubicBezTo>
                    <a:pt x="1035487" y="1793768"/>
                    <a:pt x="1031307" y="1794110"/>
                    <a:pt x="1027041" y="1794366"/>
                  </a:cubicBezTo>
                  <a:lnTo>
                    <a:pt x="1011683" y="1795475"/>
                  </a:lnTo>
                  <a:lnTo>
                    <a:pt x="1014499" y="1792830"/>
                  </a:lnTo>
                  <a:cubicBezTo>
                    <a:pt x="1014499" y="1792830"/>
                    <a:pt x="1014414" y="1792574"/>
                    <a:pt x="1014329" y="1792574"/>
                  </a:cubicBezTo>
                  <a:lnTo>
                    <a:pt x="1010575" y="1795646"/>
                  </a:lnTo>
                  <a:lnTo>
                    <a:pt x="1010319" y="1795817"/>
                  </a:lnTo>
                  <a:cubicBezTo>
                    <a:pt x="1001104" y="1791976"/>
                    <a:pt x="991975" y="1788136"/>
                    <a:pt x="982761" y="1784295"/>
                  </a:cubicBezTo>
                  <a:lnTo>
                    <a:pt x="992743" y="1784466"/>
                  </a:lnTo>
                  <a:cubicBezTo>
                    <a:pt x="1002128" y="1784721"/>
                    <a:pt x="1011513" y="1784892"/>
                    <a:pt x="1020898" y="1785149"/>
                  </a:cubicBezTo>
                  <a:cubicBezTo>
                    <a:pt x="1027126" y="1787879"/>
                    <a:pt x="1033440" y="1790696"/>
                    <a:pt x="1039668" y="1793513"/>
                  </a:cubicBezTo>
                  <a:close/>
                  <a:moveTo>
                    <a:pt x="992572" y="1782502"/>
                  </a:moveTo>
                  <a:lnTo>
                    <a:pt x="980202" y="1783271"/>
                  </a:lnTo>
                  <a:cubicBezTo>
                    <a:pt x="977984" y="1782332"/>
                    <a:pt x="975765" y="1781393"/>
                    <a:pt x="973547" y="1780539"/>
                  </a:cubicBezTo>
                  <a:cubicBezTo>
                    <a:pt x="982932" y="1779430"/>
                    <a:pt x="992317" y="1778150"/>
                    <a:pt x="1001702" y="1776784"/>
                  </a:cubicBezTo>
                  <a:cubicBezTo>
                    <a:pt x="1005114" y="1778235"/>
                    <a:pt x="1008442" y="1779772"/>
                    <a:pt x="1011854" y="1781222"/>
                  </a:cubicBezTo>
                  <a:cubicBezTo>
                    <a:pt x="1005455" y="1781649"/>
                    <a:pt x="999057" y="1782076"/>
                    <a:pt x="992658" y="1782502"/>
                  </a:cubicBezTo>
                  <a:close/>
                  <a:moveTo>
                    <a:pt x="949828" y="1776272"/>
                  </a:moveTo>
                  <a:cubicBezTo>
                    <a:pt x="949061" y="1776357"/>
                    <a:pt x="948378" y="1776443"/>
                    <a:pt x="947611" y="1776528"/>
                  </a:cubicBezTo>
                  <a:cubicBezTo>
                    <a:pt x="938311" y="1772431"/>
                    <a:pt x="929096" y="1768335"/>
                    <a:pt x="919797" y="1764238"/>
                  </a:cubicBezTo>
                  <a:cubicBezTo>
                    <a:pt x="920821" y="1764238"/>
                    <a:pt x="921845" y="1764238"/>
                    <a:pt x="922868" y="1764238"/>
                  </a:cubicBezTo>
                  <a:cubicBezTo>
                    <a:pt x="931827" y="1768249"/>
                    <a:pt x="940785" y="1772346"/>
                    <a:pt x="949828" y="1776357"/>
                  </a:cubicBezTo>
                  <a:close/>
                  <a:moveTo>
                    <a:pt x="914593" y="1761848"/>
                  </a:moveTo>
                  <a:cubicBezTo>
                    <a:pt x="909815" y="1759714"/>
                    <a:pt x="905037" y="1757581"/>
                    <a:pt x="900174" y="1755447"/>
                  </a:cubicBezTo>
                  <a:cubicBezTo>
                    <a:pt x="900174" y="1755447"/>
                    <a:pt x="900174" y="1755447"/>
                    <a:pt x="900174" y="1755447"/>
                  </a:cubicBezTo>
                  <a:cubicBezTo>
                    <a:pt x="900174" y="1755447"/>
                    <a:pt x="900174" y="1755447"/>
                    <a:pt x="900089" y="1755447"/>
                  </a:cubicBezTo>
                  <a:cubicBezTo>
                    <a:pt x="900089" y="1755447"/>
                    <a:pt x="900089" y="1755447"/>
                    <a:pt x="900004" y="1755447"/>
                  </a:cubicBezTo>
                  <a:cubicBezTo>
                    <a:pt x="900004" y="1755447"/>
                    <a:pt x="900004" y="1755447"/>
                    <a:pt x="900004" y="1755447"/>
                  </a:cubicBezTo>
                  <a:cubicBezTo>
                    <a:pt x="897102" y="1754252"/>
                    <a:pt x="894202" y="1753057"/>
                    <a:pt x="891386" y="1751862"/>
                  </a:cubicBezTo>
                  <a:cubicBezTo>
                    <a:pt x="892666" y="1751862"/>
                    <a:pt x="894031" y="1751862"/>
                    <a:pt x="895311" y="1751777"/>
                  </a:cubicBezTo>
                  <a:cubicBezTo>
                    <a:pt x="902648" y="1755106"/>
                    <a:pt x="909985" y="1758349"/>
                    <a:pt x="917323" y="1761678"/>
                  </a:cubicBezTo>
                  <a:cubicBezTo>
                    <a:pt x="916470" y="1761763"/>
                    <a:pt x="915531" y="1761848"/>
                    <a:pt x="914678" y="1761934"/>
                  </a:cubicBezTo>
                  <a:close/>
                  <a:moveTo>
                    <a:pt x="883622" y="1748619"/>
                  </a:moveTo>
                  <a:cubicBezTo>
                    <a:pt x="872702" y="1744095"/>
                    <a:pt x="861781" y="1739572"/>
                    <a:pt x="850775" y="1735049"/>
                  </a:cubicBezTo>
                  <a:cubicBezTo>
                    <a:pt x="852994" y="1734964"/>
                    <a:pt x="855212" y="1734793"/>
                    <a:pt x="857430" y="1734707"/>
                  </a:cubicBezTo>
                  <a:lnTo>
                    <a:pt x="862635" y="1737012"/>
                  </a:lnTo>
                  <a:cubicBezTo>
                    <a:pt x="870910" y="1740767"/>
                    <a:pt x="879186" y="1744523"/>
                    <a:pt x="887547" y="1748193"/>
                  </a:cubicBezTo>
                  <a:cubicBezTo>
                    <a:pt x="886267" y="1748363"/>
                    <a:pt x="884902" y="1748448"/>
                    <a:pt x="883622" y="1748619"/>
                  </a:cubicBezTo>
                  <a:close/>
                  <a:moveTo>
                    <a:pt x="844547" y="1732488"/>
                  </a:moveTo>
                  <a:cubicBezTo>
                    <a:pt x="837381" y="1729587"/>
                    <a:pt x="830214" y="1726599"/>
                    <a:pt x="823133" y="1723698"/>
                  </a:cubicBezTo>
                  <a:cubicBezTo>
                    <a:pt x="826033" y="1723527"/>
                    <a:pt x="828849" y="1723356"/>
                    <a:pt x="831750" y="1723186"/>
                  </a:cubicBezTo>
                  <a:lnTo>
                    <a:pt x="850775" y="1731720"/>
                  </a:lnTo>
                  <a:cubicBezTo>
                    <a:pt x="848728" y="1731976"/>
                    <a:pt x="846680" y="1732232"/>
                    <a:pt x="844633" y="1732574"/>
                  </a:cubicBezTo>
                  <a:close/>
                  <a:moveTo>
                    <a:pt x="411221" y="1463897"/>
                  </a:moveTo>
                  <a:cubicBezTo>
                    <a:pt x="413098" y="1462104"/>
                    <a:pt x="414890" y="1460312"/>
                    <a:pt x="416767" y="1458605"/>
                  </a:cubicBezTo>
                  <a:cubicBezTo>
                    <a:pt x="422142" y="1458691"/>
                    <a:pt x="427517" y="1458861"/>
                    <a:pt x="432892" y="1459032"/>
                  </a:cubicBezTo>
                  <a:lnTo>
                    <a:pt x="433404" y="1461166"/>
                  </a:lnTo>
                  <a:cubicBezTo>
                    <a:pt x="433404" y="1461166"/>
                    <a:pt x="433745" y="1461166"/>
                    <a:pt x="433659" y="1461166"/>
                  </a:cubicBezTo>
                  <a:lnTo>
                    <a:pt x="433233" y="1459117"/>
                  </a:lnTo>
                  <a:cubicBezTo>
                    <a:pt x="437328" y="1459288"/>
                    <a:pt x="441338" y="1459373"/>
                    <a:pt x="445433" y="1459544"/>
                  </a:cubicBezTo>
                  <a:lnTo>
                    <a:pt x="444751" y="1460312"/>
                  </a:lnTo>
                  <a:cubicBezTo>
                    <a:pt x="444751" y="1460312"/>
                    <a:pt x="444921" y="1460568"/>
                    <a:pt x="445007" y="1460483"/>
                  </a:cubicBezTo>
                  <a:lnTo>
                    <a:pt x="446116" y="1459459"/>
                  </a:lnTo>
                  <a:cubicBezTo>
                    <a:pt x="449358" y="1459544"/>
                    <a:pt x="452514" y="1459715"/>
                    <a:pt x="455757" y="1459800"/>
                  </a:cubicBezTo>
                  <a:cubicBezTo>
                    <a:pt x="456951" y="1464579"/>
                    <a:pt x="458060" y="1469359"/>
                    <a:pt x="459255" y="1474139"/>
                  </a:cubicBezTo>
                  <a:cubicBezTo>
                    <a:pt x="444410" y="1475333"/>
                    <a:pt x="429564" y="1476785"/>
                    <a:pt x="414804" y="1478321"/>
                  </a:cubicBezTo>
                  <a:cubicBezTo>
                    <a:pt x="399277" y="1472944"/>
                    <a:pt x="383749" y="1467738"/>
                    <a:pt x="368050" y="1462787"/>
                  </a:cubicBezTo>
                  <a:cubicBezTo>
                    <a:pt x="367709" y="1461251"/>
                    <a:pt x="367368" y="1459715"/>
                    <a:pt x="367027" y="1458178"/>
                  </a:cubicBezTo>
                  <a:cubicBezTo>
                    <a:pt x="368392" y="1458178"/>
                    <a:pt x="369672" y="1458178"/>
                    <a:pt x="371037" y="1458178"/>
                  </a:cubicBezTo>
                  <a:cubicBezTo>
                    <a:pt x="385882" y="1458008"/>
                    <a:pt x="400727" y="1458178"/>
                    <a:pt x="415572" y="1458434"/>
                  </a:cubicBezTo>
                  <a:cubicBezTo>
                    <a:pt x="414037" y="1460142"/>
                    <a:pt x="412501" y="1461849"/>
                    <a:pt x="411050" y="1463555"/>
                  </a:cubicBezTo>
                  <a:cubicBezTo>
                    <a:pt x="411050" y="1463555"/>
                    <a:pt x="411221" y="1463811"/>
                    <a:pt x="411306" y="1463726"/>
                  </a:cubicBezTo>
                  <a:close/>
                  <a:moveTo>
                    <a:pt x="410112" y="1440767"/>
                  </a:moveTo>
                  <a:cubicBezTo>
                    <a:pt x="410283" y="1439572"/>
                    <a:pt x="410624" y="1438548"/>
                    <a:pt x="411136" y="1437439"/>
                  </a:cubicBezTo>
                  <a:cubicBezTo>
                    <a:pt x="415999" y="1438378"/>
                    <a:pt x="420947" y="1439316"/>
                    <a:pt x="425896" y="1440170"/>
                  </a:cubicBezTo>
                  <a:cubicBezTo>
                    <a:pt x="420691" y="1440341"/>
                    <a:pt x="415401" y="1440511"/>
                    <a:pt x="410197" y="1440682"/>
                  </a:cubicBezTo>
                  <a:close/>
                  <a:moveTo>
                    <a:pt x="417108" y="1419259"/>
                  </a:moveTo>
                  <a:lnTo>
                    <a:pt x="406273" y="1422588"/>
                  </a:lnTo>
                  <a:lnTo>
                    <a:pt x="402689" y="1423698"/>
                  </a:lnTo>
                  <a:lnTo>
                    <a:pt x="404908" y="1423954"/>
                  </a:lnTo>
                  <a:lnTo>
                    <a:pt x="400300" y="1424978"/>
                  </a:lnTo>
                  <a:cubicBezTo>
                    <a:pt x="404054" y="1420881"/>
                    <a:pt x="407723" y="1416784"/>
                    <a:pt x="411562" y="1412773"/>
                  </a:cubicBezTo>
                  <a:cubicBezTo>
                    <a:pt x="414378" y="1409786"/>
                    <a:pt x="417278" y="1406884"/>
                    <a:pt x="420094" y="1403982"/>
                  </a:cubicBezTo>
                  <a:cubicBezTo>
                    <a:pt x="421203" y="1409530"/>
                    <a:pt x="422483" y="1414992"/>
                    <a:pt x="423677" y="1420540"/>
                  </a:cubicBezTo>
                  <a:cubicBezTo>
                    <a:pt x="423677" y="1420540"/>
                    <a:pt x="423592" y="1420711"/>
                    <a:pt x="423507" y="1420711"/>
                  </a:cubicBezTo>
                  <a:cubicBezTo>
                    <a:pt x="422995" y="1421223"/>
                    <a:pt x="422483" y="1421820"/>
                    <a:pt x="422056" y="1422332"/>
                  </a:cubicBezTo>
                  <a:cubicBezTo>
                    <a:pt x="418217" y="1422332"/>
                    <a:pt x="414463" y="1422418"/>
                    <a:pt x="410624" y="1422418"/>
                  </a:cubicBezTo>
                  <a:lnTo>
                    <a:pt x="410368" y="1422418"/>
                  </a:lnTo>
                  <a:cubicBezTo>
                    <a:pt x="410368" y="1422418"/>
                    <a:pt x="417193" y="1419430"/>
                    <a:pt x="417193" y="1419430"/>
                  </a:cubicBezTo>
                  <a:cubicBezTo>
                    <a:pt x="417193" y="1419430"/>
                    <a:pt x="417193" y="1419089"/>
                    <a:pt x="417108" y="1419174"/>
                  </a:cubicBezTo>
                  <a:close/>
                  <a:moveTo>
                    <a:pt x="414890" y="1330753"/>
                  </a:moveTo>
                  <a:lnTo>
                    <a:pt x="414890" y="1330753"/>
                  </a:lnTo>
                  <a:cubicBezTo>
                    <a:pt x="414890" y="1330753"/>
                    <a:pt x="414890" y="1330583"/>
                    <a:pt x="414890" y="1330583"/>
                  </a:cubicBezTo>
                  <a:lnTo>
                    <a:pt x="414890" y="1330583"/>
                  </a:lnTo>
                  <a:cubicBezTo>
                    <a:pt x="414378" y="1326486"/>
                    <a:pt x="413951" y="1322389"/>
                    <a:pt x="413439" y="1318292"/>
                  </a:cubicBezTo>
                  <a:cubicBezTo>
                    <a:pt x="415316" y="1317012"/>
                    <a:pt x="417193" y="1315732"/>
                    <a:pt x="419070" y="1314452"/>
                  </a:cubicBezTo>
                  <a:cubicBezTo>
                    <a:pt x="421971" y="1312574"/>
                    <a:pt x="424872" y="1310696"/>
                    <a:pt x="427858" y="1308818"/>
                  </a:cubicBezTo>
                  <a:cubicBezTo>
                    <a:pt x="428455" y="1314452"/>
                    <a:pt x="429052" y="1320000"/>
                    <a:pt x="429735" y="1325632"/>
                  </a:cubicBezTo>
                  <a:cubicBezTo>
                    <a:pt x="425042" y="1330241"/>
                    <a:pt x="420350" y="1335020"/>
                    <a:pt x="415828" y="1339800"/>
                  </a:cubicBezTo>
                  <a:cubicBezTo>
                    <a:pt x="415487" y="1336727"/>
                    <a:pt x="415231" y="1333740"/>
                    <a:pt x="414890" y="1330668"/>
                  </a:cubicBezTo>
                  <a:close/>
                  <a:moveTo>
                    <a:pt x="412330" y="1298492"/>
                  </a:moveTo>
                  <a:lnTo>
                    <a:pt x="411306" y="1298321"/>
                  </a:lnTo>
                  <a:cubicBezTo>
                    <a:pt x="411050" y="1296016"/>
                    <a:pt x="410880" y="1293712"/>
                    <a:pt x="410624" y="1291407"/>
                  </a:cubicBezTo>
                  <a:lnTo>
                    <a:pt x="411562" y="1290725"/>
                  </a:lnTo>
                  <a:cubicBezTo>
                    <a:pt x="413098" y="1289530"/>
                    <a:pt x="414719" y="1288420"/>
                    <a:pt x="416340" y="1287311"/>
                  </a:cubicBezTo>
                  <a:cubicBezTo>
                    <a:pt x="419241" y="1285263"/>
                    <a:pt x="422312" y="1283299"/>
                    <a:pt x="425298" y="1281336"/>
                  </a:cubicBezTo>
                  <a:cubicBezTo>
                    <a:pt x="425981" y="1289359"/>
                    <a:pt x="426749" y="1297382"/>
                    <a:pt x="427602" y="1305405"/>
                  </a:cubicBezTo>
                  <a:cubicBezTo>
                    <a:pt x="424360" y="1307880"/>
                    <a:pt x="421118" y="1310355"/>
                    <a:pt x="417876" y="1312915"/>
                  </a:cubicBezTo>
                  <a:cubicBezTo>
                    <a:pt x="416340" y="1314110"/>
                    <a:pt x="414890" y="1315305"/>
                    <a:pt x="413354" y="1316500"/>
                  </a:cubicBezTo>
                  <a:cubicBezTo>
                    <a:pt x="412671" y="1310611"/>
                    <a:pt x="411989" y="1304636"/>
                    <a:pt x="411392" y="1298662"/>
                  </a:cubicBezTo>
                  <a:lnTo>
                    <a:pt x="412330" y="1298662"/>
                  </a:lnTo>
                  <a:cubicBezTo>
                    <a:pt x="412330" y="1298662"/>
                    <a:pt x="412416" y="1298406"/>
                    <a:pt x="412330" y="1298406"/>
                  </a:cubicBezTo>
                  <a:close/>
                  <a:moveTo>
                    <a:pt x="405419" y="1295163"/>
                  </a:moveTo>
                  <a:cubicBezTo>
                    <a:pt x="405419" y="1295846"/>
                    <a:pt x="405419" y="1296529"/>
                    <a:pt x="405505" y="1297211"/>
                  </a:cubicBezTo>
                  <a:lnTo>
                    <a:pt x="404908" y="1297211"/>
                  </a:lnTo>
                  <a:cubicBezTo>
                    <a:pt x="404908" y="1297211"/>
                    <a:pt x="403457" y="1296784"/>
                    <a:pt x="403457" y="1296784"/>
                  </a:cubicBezTo>
                  <a:lnTo>
                    <a:pt x="403287" y="1296784"/>
                  </a:lnTo>
                  <a:cubicBezTo>
                    <a:pt x="403287" y="1296784"/>
                    <a:pt x="403372" y="1296699"/>
                    <a:pt x="403372" y="1296614"/>
                  </a:cubicBezTo>
                  <a:lnTo>
                    <a:pt x="403713" y="1296358"/>
                  </a:lnTo>
                  <a:lnTo>
                    <a:pt x="404481" y="1295760"/>
                  </a:lnTo>
                  <a:lnTo>
                    <a:pt x="405334" y="1295077"/>
                  </a:lnTo>
                  <a:close/>
                  <a:moveTo>
                    <a:pt x="435110" y="1189160"/>
                  </a:moveTo>
                  <a:lnTo>
                    <a:pt x="435110" y="1189160"/>
                  </a:lnTo>
                  <a:cubicBezTo>
                    <a:pt x="435110" y="1189160"/>
                    <a:pt x="435110" y="1189160"/>
                    <a:pt x="435110" y="1189160"/>
                  </a:cubicBezTo>
                  <a:cubicBezTo>
                    <a:pt x="427773" y="1179345"/>
                    <a:pt x="420265" y="1169786"/>
                    <a:pt x="412586" y="1160227"/>
                  </a:cubicBezTo>
                  <a:cubicBezTo>
                    <a:pt x="416852" y="1163470"/>
                    <a:pt x="421203" y="1166628"/>
                    <a:pt x="425469" y="1169871"/>
                  </a:cubicBezTo>
                  <a:cubicBezTo>
                    <a:pt x="428540" y="1173712"/>
                    <a:pt x="431612" y="1177553"/>
                    <a:pt x="434683" y="1181479"/>
                  </a:cubicBezTo>
                  <a:cubicBezTo>
                    <a:pt x="446798" y="1197098"/>
                    <a:pt x="458487" y="1212972"/>
                    <a:pt x="470261" y="1228847"/>
                  </a:cubicBezTo>
                  <a:lnTo>
                    <a:pt x="470261" y="1228847"/>
                  </a:lnTo>
                  <a:cubicBezTo>
                    <a:pt x="470261" y="1228847"/>
                    <a:pt x="470346" y="1228932"/>
                    <a:pt x="470346" y="1228932"/>
                  </a:cubicBezTo>
                  <a:lnTo>
                    <a:pt x="470431" y="1228932"/>
                  </a:lnTo>
                  <a:cubicBezTo>
                    <a:pt x="470431" y="1228932"/>
                    <a:pt x="470431" y="1229018"/>
                    <a:pt x="470431" y="1229018"/>
                  </a:cubicBezTo>
                  <a:cubicBezTo>
                    <a:pt x="474612" y="1234054"/>
                    <a:pt x="478877" y="1239174"/>
                    <a:pt x="483058" y="1244210"/>
                  </a:cubicBezTo>
                  <a:cubicBezTo>
                    <a:pt x="483058" y="1244295"/>
                    <a:pt x="483058" y="1244466"/>
                    <a:pt x="482973" y="1244551"/>
                  </a:cubicBezTo>
                  <a:cubicBezTo>
                    <a:pt x="479304" y="1245832"/>
                    <a:pt x="475721" y="1247282"/>
                    <a:pt x="472052" y="1248733"/>
                  </a:cubicBezTo>
                  <a:lnTo>
                    <a:pt x="465995" y="1238662"/>
                  </a:lnTo>
                  <a:cubicBezTo>
                    <a:pt x="456013" y="1222019"/>
                    <a:pt x="445860" y="1205462"/>
                    <a:pt x="435110" y="1189245"/>
                  </a:cubicBezTo>
                  <a:lnTo>
                    <a:pt x="435110" y="1189245"/>
                  </a:lnTo>
                  <a:cubicBezTo>
                    <a:pt x="435110" y="1189245"/>
                    <a:pt x="435110" y="1189245"/>
                    <a:pt x="435110" y="1189245"/>
                  </a:cubicBezTo>
                  <a:close/>
                  <a:moveTo>
                    <a:pt x="235553" y="1033058"/>
                  </a:moveTo>
                  <a:lnTo>
                    <a:pt x="233249" y="1042275"/>
                  </a:lnTo>
                  <a:cubicBezTo>
                    <a:pt x="227704" y="1035448"/>
                    <a:pt x="222243" y="1028534"/>
                    <a:pt x="216868" y="1021450"/>
                  </a:cubicBezTo>
                  <a:cubicBezTo>
                    <a:pt x="218233" y="1019231"/>
                    <a:pt x="219684" y="1017098"/>
                    <a:pt x="221049" y="1014879"/>
                  </a:cubicBezTo>
                  <a:cubicBezTo>
                    <a:pt x="226339" y="1018975"/>
                    <a:pt x="231628" y="1022987"/>
                    <a:pt x="236918" y="1027083"/>
                  </a:cubicBezTo>
                  <a:cubicBezTo>
                    <a:pt x="236406" y="1029046"/>
                    <a:pt x="235979" y="1031095"/>
                    <a:pt x="235467" y="1033058"/>
                  </a:cubicBezTo>
                  <a:close/>
                  <a:moveTo>
                    <a:pt x="216954" y="985177"/>
                  </a:moveTo>
                  <a:cubicBezTo>
                    <a:pt x="219940" y="987994"/>
                    <a:pt x="222841" y="990810"/>
                    <a:pt x="225827" y="993712"/>
                  </a:cubicBezTo>
                  <a:cubicBezTo>
                    <a:pt x="225230" y="994651"/>
                    <a:pt x="224718" y="995590"/>
                    <a:pt x="224120" y="996529"/>
                  </a:cubicBezTo>
                  <a:lnTo>
                    <a:pt x="224120" y="996529"/>
                  </a:lnTo>
                  <a:cubicBezTo>
                    <a:pt x="224120" y="996529"/>
                    <a:pt x="224120" y="996614"/>
                    <a:pt x="224120" y="996614"/>
                  </a:cubicBezTo>
                  <a:lnTo>
                    <a:pt x="224120" y="996614"/>
                  </a:lnTo>
                  <a:cubicBezTo>
                    <a:pt x="224120" y="996614"/>
                    <a:pt x="224120" y="996699"/>
                    <a:pt x="224120" y="996699"/>
                  </a:cubicBezTo>
                  <a:cubicBezTo>
                    <a:pt x="223950" y="997126"/>
                    <a:pt x="223694" y="997553"/>
                    <a:pt x="223523" y="997979"/>
                  </a:cubicBezTo>
                  <a:cubicBezTo>
                    <a:pt x="220196" y="995504"/>
                    <a:pt x="216868" y="992944"/>
                    <a:pt x="213541" y="990384"/>
                  </a:cubicBezTo>
                  <a:lnTo>
                    <a:pt x="215589" y="987311"/>
                  </a:lnTo>
                  <a:cubicBezTo>
                    <a:pt x="216101" y="986628"/>
                    <a:pt x="216612" y="985860"/>
                    <a:pt x="217039" y="985177"/>
                  </a:cubicBezTo>
                  <a:close/>
                  <a:moveTo>
                    <a:pt x="230519" y="964864"/>
                  </a:moveTo>
                  <a:cubicBezTo>
                    <a:pt x="230519" y="964864"/>
                    <a:pt x="230519" y="964864"/>
                    <a:pt x="230519" y="964864"/>
                  </a:cubicBezTo>
                  <a:cubicBezTo>
                    <a:pt x="230519" y="964864"/>
                    <a:pt x="230519" y="964864"/>
                    <a:pt x="230519" y="964864"/>
                  </a:cubicBezTo>
                  <a:cubicBezTo>
                    <a:pt x="230519" y="964864"/>
                    <a:pt x="230519" y="964864"/>
                    <a:pt x="230519" y="964864"/>
                  </a:cubicBezTo>
                  <a:cubicBezTo>
                    <a:pt x="230946" y="963925"/>
                    <a:pt x="231372" y="962901"/>
                    <a:pt x="231884" y="961962"/>
                  </a:cubicBezTo>
                  <a:lnTo>
                    <a:pt x="236662" y="967169"/>
                  </a:lnTo>
                  <a:cubicBezTo>
                    <a:pt x="237686" y="968278"/>
                    <a:pt x="238710" y="969388"/>
                    <a:pt x="239733" y="970412"/>
                  </a:cubicBezTo>
                  <a:cubicBezTo>
                    <a:pt x="238965" y="971778"/>
                    <a:pt x="238112" y="973058"/>
                    <a:pt x="237344" y="974423"/>
                  </a:cubicBezTo>
                  <a:cubicBezTo>
                    <a:pt x="234700" y="971863"/>
                    <a:pt x="231969" y="969388"/>
                    <a:pt x="229325" y="966827"/>
                  </a:cubicBezTo>
                  <a:cubicBezTo>
                    <a:pt x="229751" y="966145"/>
                    <a:pt x="230178" y="965547"/>
                    <a:pt x="230605" y="964864"/>
                  </a:cubicBezTo>
                  <a:cubicBezTo>
                    <a:pt x="230605" y="964864"/>
                    <a:pt x="230605" y="964864"/>
                    <a:pt x="230605" y="964864"/>
                  </a:cubicBezTo>
                  <a:close/>
                  <a:moveTo>
                    <a:pt x="285975" y="1020597"/>
                  </a:moveTo>
                  <a:cubicBezTo>
                    <a:pt x="285975" y="1020597"/>
                    <a:pt x="285975" y="1020597"/>
                    <a:pt x="285975" y="1020597"/>
                  </a:cubicBezTo>
                  <a:cubicBezTo>
                    <a:pt x="285975" y="1020597"/>
                    <a:pt x="285975" y="1020597"/>
                    <a:pt x="285975" y="1020597"/>
                  </a:cubicBezTo>
                  <a:cubicBezTo>
                    <a:pt x="275225" y="1010270"/>
                    <a:pt x="264390" y="999943"/>
                    <a:pt x="253555" y="989701"/>
                  </a:cubicBezTo>
                  <a:cubicBezTo>
                    <a:pt x="253811" y="988506"/>
                    <a:pt x="254067" y="987396"/>
                    <a:pt x="254408" y="986202"/>
                  </a:cubicBezTo>
                  <a:cubicBezTo>
                    <a:pt x="268059" y="1000967"/>
                    <a:pt x="281709" y="1015647"/>
                    <a:pt x="295445" y="1030327"/>
                  </a:cubicBezTo>
                  <a:cubicBezTo>
                    <a:pt x="292289" y="1027083"/>
                    <a:pt x="289217" y="1023840"/>
                    <a:pt x="286061" y="1020682"/>
                  </a:cubicBezTo>
                  <a:cubicBezTo>
                    <a:pt x="286061" y="1020682"/>
                    <a:pt x="286061" y="1020682"/>
                    <a:pt x="286061" y="1020682"/>
                  </a:cubicBezTo>
                  <a:cubicBezTo>
                    <a:pt x="286061" y="1020682"/>
                    <a:pt x="286061" y="1020682"/>
                    <a:pt x="286061" y="1020682"/>
                  </a:cubicBezTo>
                  <a:close/>
                  <a:moveTo>
                    <a:pt x="249971" y="986287"/>
                  </a:moveTo>
                  <a:cubicBezTo>
                    <a:pt x="246815" y="983299"/>
                    <a:pt x="243658" y="980312"/>
                    <a:pt x="240501" y="977325"/>
                  </a:cubicBezTo>
                  <a:cubicBezTo>
                    <a:pt x="241098" y="975960"/>
                    <a:pt x="241696" y="974594"/>
                    <a:pt x="242293" y="973143"/>
                  </a:cubicBezTo>
                  <a:cubicBezTo>
                    <a:pt x="245279" y="976386"/>
                    <a:pt x="248350" y="979715"/>
                    <a:pt x="251337" y="982958"/>
                  </a:cubicBezTo>
                  <a:cubicBezTo>
                    <a:pt x="250825" y="984068"/>
                    <a:pt x="250398" y="985177"/>
                    <a:pt x="249886" y="986202"/>
                  </a:cubicBezTo>
                  <a:close/>
                  <a:moveTo>
                    <a:pt x="228898" y="1001991"/>
                  </a:moveTo>
                  <a:cubicBezTo>
                    <a:pt x="229325" y="1001223"/>
                    <a:pt x="229751" y="1000540"/>
                    <a:pt x="230178" y="999772"/>
                  </a:cubicBezTo>
                  <a:lnTo>
                    <a:pt x="230178" y="999772"/>
                  </a:lnTo>
                  <a:cubicBezTo>
                    <a:pt x="230178" y="999772"/>
                    <a:pt x="230178" y="999772"/>
                    <a:pt x="230178" y="999772"/>
                  </a:cubicBezTo>
                  <a:lnTo>
                    <a:pt x="230178" y="999772"/>
                  </a:lnTo>
                  <a:cubicBezTo>
                    <a:pt x="230178" y="999772"/>
                    <a:pt x="230178" y="999772"/>
                    <a:pt x="230178" y="999772"/>
                  </a:cubicBezTo>
                  <a:cubicBezTo>
                    <a:pt x="230434" y="999345"/>
                    <a:pt x="230605" y="998918"/>
                    <a:pt x="230775" y="998406"/>
                  </a:cubicBezTo>
                  <a:cubicBezTo>
                    <a:pt x="234273" y="1001820"/>
                    <a:pt x="237856" y="1005149"/>
                    <a:pt x="241354" y="1008563"/>
                  </a:cubicBezTo>
                  <a:cubicBezTo>
                    <a:pt x="241184" y="1009331"/>
                    <a:pt x="240928" y="1010184"/>
                    <a:pt x="240757" y="1010953"/>
                  </a:cubicBezTo>
                  <a:cubicBezTo>
                    <a:pt x="236747" y="1007965"/>
                    <a:pt x="232823" y="1004978"/>
                    <a:pt x="228813" y="1002076"/>
                  </a:cubicBezTo>
                  <a:close/>
                  <a:moveTo>
                    <a:pt x="269168" y="1032375"/>
                  </a:moveTo>
                  <a:cubicBezTo>
                    <a:pt x="268400" y="1031522"/>
                    <a:pt x="267632" y="1030668"/>
                    <a:pt x="266779" y="1029729"/>
                  </a:cubicBezTo>
                  <a:cubicBezTo>
                    <a:pt x="268485" y="1031436"/>
                    <a:pt x="270277" y="1033143"/>
                    <a:pt x="271983" y="1034850"/>
                  </a:cubicBezTo>
                  <a:cubicBezTo>
                    <a:pt x="271301" y="1034253"/>
                    <a:pt x="270618" y="1033740"/>
                    <a:pt x="269850" y="1033143"/>
                  </a:cubicBezTo>
                  <a:lnTo>
                    <a:pt x="269082" y="1032290"/>
                  </a:lnTo>
                  <a:close/>
                  <a:moveTo>
                    <a:pt x="283501" y="1044068"/>
                  </a:moveTo>
                  <a:lnTo>
                    <a:pt x="277273" y="1037069"/>
                  </a:lnTo>
                  <a:cubicBezTo>
                    <a:pt x="272495" y="1031778"/>
                    <a:pt x="267803" y="1026486"/>
                    <a:pt x="263025" y="1021194"/>
                  </a:cubicBezTo>
                  <a:cubicBezTo>
                    <a:pt x="276846" y="1034765"/>
                    <a:pt x="290924" y="1048250"/>
                    <a:pt x="304916" y="1061650"/>
                  </a:cubicBezTo>
                  <a:cubicBezTo>
                    <a:pt x="297749" y="1055761"/>
                    <a:pt x="290668" y="1049871"/>
                    <a:pt x="283416" y="1044068"/>
                  </a:cubicBezTo>
                  <a:close/>
                  <a:moveTo>
                    <a:pt x="236833" y="985775"/>
                  </a:moveTo>
                  <a:cubicBezTo>
                    <a:pt x="237430" y="984409"/>
                    <a:pt x="238112" y="982958"/>
                    <a:pt x="238710" y="981593"/>
                  </a:cubicBezTo>
                  <a:cubicBezTo>
                    <a:pt x="241781" y="984836"/>
                    <a:pt x="244852" y="987994"/>
                    <a:pt x="247924" y="991237"/>
                  </a:cubicBezTo>
                  <a:cubicBezTo>
                    <a:pt x="247412" y="992517"/>
                    <a:pt x="246815" y="993797"/>
                    <a:pt x="246303" y="995078"/>
                  </a:cubicBezTo>
                  <a:cubicBezTo>
                    <a:pt x="243146" y="992005"/>
                    <a:pt x="239989" y="988932"/>
                    <a:pt x="236833" y="985775"/>
                  </a:cubicBezTo>
                  <a:close/>
                  <a:moveTo>
                    <a:pt x="235211" y="977923"/>
                  </a:moveTo>
                  <a:cubicBezTo>
                    <a:pt x="234444" y="979203"/>
                    <a:pt x="233676" y="980569"/>
                    <a:pt x="232823" y="981849"/>
                  </a:cubicBezTo>
                  <a:cubicBezTo>
                    <a:pt x="230092" y="979203"/>
                    <a:pt x="227362" y="976472"/>
                    <a:pt x="224632" y="973826"/>
                  </a:cubicBezTo>
                  <a:cubicBezTo>
                    <a:pt x="225571" y="972460"/>
                    <a:pt x="226424" y="971095"/>
                    <a:pt x="227362" y="969729"/>
                  </a:cubicBezTo>
                  <a:cubicBezTo>
                    <a:pt x="230007" y="972460"/>
                    <a:pt x="232567" y="975192"/>
                    <a:pt x="235211" y="977923"/>
                  </a:cubicBezTo>
                  <a:close/>
                  <a:moveTo>
                    <a:pt x="216954" y="1011550"/>
                  </a:moveTo>
                  <a:cubicBezTo>
                    <a:pt x="216015" y="1013513"/>
                    <a:pt x="215077" y="1015476"/>
                    <a:pt x="214138" y="1017524"/>
                  </a:cubicBezTo>
                  <a:cubicBezTo>
                    <a:pt x="212944" y="1015903"/>
                    <a:pt x="211749" y="1014281"/>
                    <a:pt x="210555" y="1012659"/>
                  </a:cubicBezTo>
                  <a:cubicBezTo>
                    <a:pt x="207398" y="1008307"/>
                    <a:pt x="204412" y="1003954"/>
                    <a:pt x="201341" y="999516"/>
                  </a:cubicBezTo>
                  <a:cubicBezTo>
                    <a:pt x="202364" y="1000284"/>
                    <a:pt x="203303" y="1001052"/>
                    <a:pt x="204327" y="1001820"/>
                  </a:cubicBezTo>
                  <a:cubicBezTo>
                    <a:pt x="208507" y="1005063"/>
                    <a:pt x="212773" y="1008307"/>
                    <a:pt x="216954" y="1011550"/>
                  </a:cubicBezTo>
                  <a:close/>
                  <a:moveTo>
                    <a:pt x="245876" y="1014622"/>
                  </a:moveTo>
                  <a:cubicBezTo>
                    <a:pt x="246047" y="1014196"/>
                    <a:pt x="246303" y="1013684"/>
                    <a:pt x="246473" y="1013257"/>
                  </a:cubicBezTo>
                  <a:cubicBezTo>
                    <a:pt x="249460" y="1016159"/>
                    <a:pt x="252531" y="1019060"/>
                    <a:pt x="255517" y="1021962"/>
                  </a:cubicBezTo>
                  <a:cubicBezTo>
                    <a:pt x="252360" y="1019487"/>
                    <a:pt x="249118" y="1017098"/>
                    <a:pt x="245876" y="1014708"/>
                  </a:cubicBezTo>
                  <a:close/>
                  <a:moveTo>
                    <a:pt x="345015" y="1093570"/>
                  </a:moveTo>
                  <a:cubicBezTo>
                    <a:pt x="339043" y="1089046"/>
                    <a:pt x="333156" y="1084437"/>
                    <a:pt x="327354" y="1079743"/>
                  </a:cubicBezTo>
                  <a:cubicBezTo>
                    <a:pt x="305342" y="1056443"/>
                    <a:pt x="283416" y="1033143"/>
                    <a:pt x="261404" y="1009758"/>
                  </a:cubicBezTo>
                  <a:lnTo>
                    <a:pt x="261404" y="1009758"/>
                  </a:lnTo>
                  <a:cubicBezTo>
                    <a:pt x="261404" y="1009758"/>
                    <a:pt x="261404" y="1009758"/>
                    <a:pt x="261404" y="1009758"/>
                  </a:cubicBezTo>
                  <a:lnTo>
                    <a:pt x="261404" y="1009758"/>
                  </a:lnTo>
                  <a:cubicBezTo>
                    <a:pt x="261404" y="1009758"/>
                    <a:pt x="261404" y="1009758"/>
                    <a:pt x="261404" y="1009758"/>
                  </a:cubicBezTo>
                  <a:cubicBezTo>
                    <a:pt x="257991" y="1006429"/>
                    <a:pt x="254664" y="1003100"/>
                    <a:pt x="251251" y="999857"/>
                  </a:cubicBezTo>
                  <a:cubicBezTo>
                    <a:pt x="251593" y="998491"/>
                    <a:pt x="251934" y="997126"/>
                    <a:pt x="252275" y="995675"/>
                  </a:cubicBezTo>
                  <a:cubicBezTo>
                    <a:pt x="261830" y="1005661"/>
                    <a:pt x="271386" y="1015561"/>
                    <a:pt x="281112" y="1025462"/>
                  </a:cubicBezTo>
                  <a:cubicBezTo>
                    <a:pt x="281112" y="1025462"/>
                    <a:pt x="281112" y="1025462"/>
                    <a:pt x="281112" y="1025462"/>
                  </a:cubicBezTo>
                  <a:cubicBezTo>
                    <a:pt x="281112" y="1025462"/>
                    <a:pt x="281198" y="1025547"/>
                    <a:pt x="281283" y="1025632"/>
                  </a:cubicBezTo>
                  <a:cubicBezTo>
                    <a:pt x="281283" y="1025632"/>
                    <a:pt x="281368" y="1025718"/>
                    <a:pt x="281454" y="1025803"/>
                  </a:cubicBezTo>
                  <a:cubicBezTo>
                    <a:pt x="281454" y="1025803"/>
                    <a:pt x="281454" y="1025803"/>
                    <a:pt x="281454" y="1025803"/>
                  </a:cubicBezTo>
                  <a:cubicBezTo>
                    <a:pt x="306707" y="1050127"/>
                    <a:pt x="332303" y="1074110"/>
                    <a:pt x="357812" y="1098179"/>
                  </a:cubicBezTo>
                  <a:lnTo>
                    <a:pt x="384432" y="1123356"/>
                  </a:lnTo>
                  <a:cubicBezTo>
                    <a:pt x="371293" y="1113456"/>
                    <a:pt x="358154" y="1103641"/>
                    <a:pt x="345100" y="1093655"/>
                  </a:cubicBezTo>
                  <a:close/>
                  <a:moveTo>
                    <a:pt x="499354" y="1179942"/>
                  </a:moveTo>
                  <a:cubicBezTo>
                    <a:pt x="499354" y="1179942"/>
                    <a:pt x="499354" y="1179942"/>
                    <a:pt x="499354" y="1179942"/>
                  </a:cubicBezTo>
                  <a:cubicBezTo>
                    <a:pt x="499354" y="1179942"/>
                    <a:pt x="499354" y="1179942"/>
                    <a:pt x="499354" y="1179942"/>
                  </a:cubicBezTo>
                  <a:cubicBezTo>
                    <a:pt x="499354" y="1179942"/>
                    <a:pt x="499354" y="1179942"/>
                    <a:pt x="499354" y="1179942"/>
                  </a:cubicBezTo>
                  <a:cubicBezTo>
                    <a:pt x="500975" y="1177126"/>
                    <a:pt x="502596" y="1174224"/>
                    <a:pt x="504132" y="1171322"/>
                  </a:cubicBezTo>
                  <a:cubicBezTo>
                    <a:pt x="506265" y="1173712"/>
                    <a:pt x="508397" y="1176102"/>
                    <a:pt x="510530" y="1178577"/>
                  </a:cubicBezTo>
                  <a:cubicBezTo>
                    <a:pt x="508141" y="1182076"/>
                    <a:pt x="505838" y="1185575"/>
                    <a:pt x="503620" y="1189160"/>
                  </a:cubicBezTo>
                  <a:cubicBezTo>
                    <a:pt x="501657" y="1186941"/>
                    <a:pt x="499610" y="1184637"/>
                    <a:pt x="497647" y="1182418"/>
                  </a:cubicBezTo>
                  <a:cubicBezTo>
                    <a:pt x="498245" y="1181649"/>
                    <a:pt x="498757" y="1180796"/>
                    <a:pt x="499354" y="1180028"/>
                  </a:cubicBezTo>
                  <a:cubicBezTo>
                    <a:pt x="499354" y="1180028"/>
                    <a:pt x="499354" y="1180028"/>
                    <a:pt x="499354" y="1180028"/>
                  </a:cubicBezTo>
                  <a:close/>
                  <a:moveTo>
                    <a:pt x="542012" y="1144864"/>
                  </a:moveTo>
                  <a:lnTo>
                    <a:pt x="548240" y="1127197"/>
                  </a:lnTo>
                  <a:cubicBezTo>
                    <a:pt x="561123" y="1136244"/>
                    <a:pt x="574006" y="1145206"/>
                    <a:pt x="586889" y="1154167"/>
                  </a:cubicBezTo>
                  <a:lnTo>
                    <a:pt x="579637" y="1169530"/>
                  </a:lnTo>
                  <a:cubicBezTo>
                    <a:pt x="575286" y="1178577"/>
                    <a:pt x="570935" y="1187709"/>
                    <a:pt x="566584" y="1196756"/>
                  </a:cubicBezTo>
                  <a:cubicBezTo>
                    <a:pt x="568120" y="1191465"/>
                    <a:pt x="569655" y="1186173"/>
                    <a:pt x="571105" y="1180881"/>
                  </a:cubicBezTo>
                  <a:cubicBezTo>
                    <a:pt x="572726" y="1175248"/>
                    <a:pt x="574262" y="1169615"/>
                    <a:pt x="575713" y="1163982"/>
                  </a:cubicBezTo>
                  <a:cubicBezTo>
                    <a:pt x="575713" y="1163982"/>
                    <a:pt x="575457" y="1163812"/>
                    <a:pt x="575457" y="1163897"/>
                  </a:cubicBezTo>
                  <a:cubicBezTo>
                    <a:pt x="573409" y="1169359"/>
                    <a:pt x="571361" y="1174736"/>
                    <a:pt x="569228" y="1180198"/>
                  </a:cubicBezTo>
                  <a:cubicBezTo>
                    <a:pt x="566840" y="1186173"/>
                    <a:pt x="564366" y="1192062"/>
                    <a:pt x="561891" y="1197951"/>
                  </a:cubicBezTo>
                  <a:cubicBezTo>
                    <a:pt x="558223" y="1194452"/>
                    <a:pt x="554469" y="1190867"/>
                    <a:pt x="550800" y="1187368"/>
                  </a:cubicBezTo>
                  <a:cubicBezTo>
                    <a:pt x="551994" y="1184039"/>
                    <a:pt x="553104" y="1180625"/>
                    <a:pt x="554298" y="1177297"/>
                  </a:cubicBezTo>
                  <a:lnTo>
                    <a:pt x="559844" y="1161678"/>
                  </a:lnTo>
                  <a:cubicBezTo>
                    <a:pt x="559844" y="1161678"/>
                    <a:pt x="559588" y="1161507"/>
                    <a:pt x="559588" y="1161593"/>
                  </a:cubicBezTo>
                  <a:lnTo>
                    <a:pt x="552506" y="1176529"/>
                  </a:lnTo>
                  <a:cubicBezTo>
                    <a:pt x="551141" y="1179345"/>
                    <a:pt x="549776" y="1182247"/>
                    <a:pt x="548411" y="1185063"/>
                  </a:cubicBezTo>
                  <a:cubicBezTo>
                    <a:pt x="547899" y="1184551"/>
                    <a:pt x="547302" y="1184039"/>
                    <a:pt x="546790" y="1183442"/>
                  </a:cubicBezTo>
                  <a:lnTo>
                    <a:pt x="540306" y="1177211"/>
                  </a:lnTo>
                  <a:cubicBezTo>
                    <a:pt x="540903" y="1175760"/>
                    <a:pt x="541500" y="1174309"/>
                    <a:pt x="542183" y="1172859"/>
                  </a:cubicBezTo>
                  <a:cubicBezTo>
                    <a:pt x="544657" y="1167226"/>
                    <a:pt x="547217" y="1161678"/>
                    <a:pt x="549776" y="1156130"/>
                  </a:cubicBezTo>
                  <a:cubicBezTo>
                    <a:pt x="549776" y="1156130"/>
                    <a:pt x="549520" y="1155960"/>
                    <a:pt x="549520" y="1155960"/>
                  </a:cubicBezTo>
                  <a:cubicBezTo>
                    <a:pt x="546449" y="1161251"/>
                    <a:pt x="543377" y="1166457"/>
                    <a:pt x="540391" y="1171834"/>
                  </a:cubicBezTo>
                  <a:cubicBezTo>
                    <a:pt x="539709" y="1173029"/>
                    <a:pt x="539111" y="1174139"/>
                    <a:pt x="538429" y="1175334"/>
                  </a:cubicBezTo>
                  <a:lnTo>
                    <a:pt x="533310" y="1170383"/>
                  </a:lnTo>
                  <a:cubicBezTo>
                    <a:pt x="536296" y="1161934"/>
                    <a:pt x="539197" y="1153399"/>
                    <a:pt x="542183" y="1144949"/>
                  </a:cubicBezTo>
                  <a:close/>
                  <a:moveTo>
                    <a:pt x="638847" y="1240284"/>
                  </a:moveTo>
                  <a:cubicBezTo>
                    <a:pt x="637824" y="1244125"/>
                    <a:pt x="636714" y="1248050"/>
                    <a:pt x="635605" y="1251891"/>
                  </a:cubicBezTo>
                  <a:cubicBezTo>
                    <a:pt x="633558" y="1249587"/>
                    <a:pt x="631510" y="1247197"/>
                    <a:pt x="629377" y="1244978"/>
                  </a:cubicBezTo>
                  <a:cubicBezTo>
                    <a:pt x="629633" y="1243868"/>
                    <a:pt x="629804" y="1242759"/>
                    <a:pt x="630060" y="1241649"/>
                  </a:cubicBezTo>
                  <a:cubicBezTo>
                    <a:pt x="632960" y="1241223"/>
                    <a:pt x="635861" y="1240796"/>
                    <a:pt x="638847" y="1240284"/>
                  </a:cubicBezTo>
                  <a:close/>
                  <a:moveTo>
                    <a:pt x="658129" y="1255732"/>
                  </a:moveTo>
                  <a:cubicBezTo>
                    <a:pt x="657105" y="1262218"/>
                    <a:pt x="655911" y="1268705"/>
                    <a:pt x="654716" y="1275192"/>
                  </a:cubicBezTo>
                  <a:cubicBezTo>
                    <a:pt x="651560" y="1271094"/>
                    <a:pt x="648403" y="1267083"/>
                    <a:pt x="645161" y="1263157"/>
                  </a:cubicBezTo>
                  <a:cubicBezTo>
                    <a:pt x="645417" y="1261023"/>
                    <a:pt x="645673" y="1258890"/>
                    <a:pt x="645929" y="1256671"/>
                  </a:cubicBezTo>
                  <a:cubicBezTo>
                    <a:pt x="650024" y="1256244"/>
                    <a:pt x="654119" y="1255817"/>
                    <a:pt x="658214" y="1255391"/>
                  </a:cubicBezTo>
                  <a:lnTo>
                    <a:pt x="658214" y="1255732"/>
                  </a:lnTo>
                  <a:close/>
                  <a:moveTo>
                    <a:pt x="560526" y="1317439"/>
                  </a:moveTo>
                  <a:lnTo>
                    <a:pt x="562062" y="1312830"/>
                  </a:lnTo>
                  <a:cubicBezTo>
                    <a:pt x="562915" y="1310440"/>
                    <a:pt x="563683" y="1308051"/>
                    <a:pt x="564536" y="1305661"/>
                  </a:cubicBezTo>
                  <a:cubicBezTo>
                    <a:pt x="567949" y="1305064"/>
                    <a:pt x="571447" y="1304466"/>
                    <a:pt x="574859" y="1303869"/>
                  </a:cubicBezTo>
                  <a:lnTo>
                    <a:pt x="574518" y="1305576"/>
                  </a:lnTo>
                  <a:lnTo>
                    <a:pt x="571361" y="1306173"/>
                  </a:lnTo>
                  <a:cubicBezTo>
                    <a:pt x="571361" y="1306173"/>
                    <a:pt x="571361" y="1306514"/>
                    <a:pt x="571361" y="1306514"/>
                  </a:cubicBezTo>
                  <a:lnTo>
                    <a:pt x="574262" y="1306514"/>
                  </a:lnTo>
                  <a:cubicBezTo>
                    <a:pt x="574262" y="1306514"/>
                    <a:pt x="573409" y="1311123"/>
                    <a:pt x="573409" y="1311123"/>
                  </a:cubicBezTo>
                  <a:lnTo>
                    <a:pt x="574774" y="1311465"/>
                  </a:lnTo>
                  <a:lnTo>
                    <a:pt x="576480" y="1306685"/>
                  </a:lnTo>
                  <a:lnTo>
                    <a:pt x="580234" y="1306685"/>
                  </a:lnTo>
                  <a:cubicBezTo>
                    <a:pt x="583050" y="1306856"/>
                    <a:pt x="585951" y="1306941"/>
                    <a:pt x="588766" y="1307026"/>
                  </a:cubicBezTo>
                  <a:cubicBezTo>
                    <a:pt x="587828" y="1312062"/>
                    <a:pt x="586975" y="1317183"/>
                    <a:pt x="586377" y="1322304"/>
                  </a:cubicBezTo>
                  <a:lnTo>
                    <a:pt x="584842" y="1335106"/>
                  </a:lnTo>
                  <a:cubicBezTo>
                    <a:pt x="577334" y="1329985"/>
                    <a:pt x="569826" y="1324949"/>
                    <a:pt x="562233" y="1320000"/>
                  </a:cubicBezTo>
                  <a:cubicBezTo>
                    <a:pt x="561635" y="1319231"/>
                    <a:pt x="561038" y="1318463"/>
                    <a:pt x="560441" y="1317695"/>
                  </a:cubicBezTo>
                  <a:close/>
                  <a:moveTo>
                    <a:pt x="553360" y="1307965"/>
                  </a:moveTo>
                  <a:cubicBezTo>
                    <a:pt x="553360" y="1307965"/>
                    <a:pt x="553360" y="1307965"/>
                    <a:pt x="553274" y="1307965"/>
                  </a:cubicBezTo>
                  <a:cubicBezTo>
                    <a:pt x="553189" y="1307794"/>
                    <a:pt x="553018" y="1307709"/>
                    <a:pt x="552933" y="1307538"/>
                  </a:cubicBezTo>
                  <a:cubicBezTo>
                    <a:pt x="555834" y="1307026"/>
                    <a:pt x="558649" y="1306600"/>
                    <a:pt x="561550" y="1306088"/>
                  </a:cubicBezTo>
                  <a:cubicBezTo>
                    <a:pt x="561038" y="1308136"/>
                    <a:pt x="560526" y="1310270"/>
                    <a:pt x="560100" y="1312318"/>
                  </a:cubicBezTo>
                  <a:lnTo>
                    <a:pt x="559246" y="1315732"/>
                  </a:lnTo>
                  <a:cubicBezTo>
                    <a:pt x="557540" y="1313513"/>
                    <a:pt x="555919" y="1311379"/>
                    <a:pt x="554298" y="1309160"/>
                  </a:cubicBezTo>
                  <a:cubicBezTo>
                    <a:pt x="554042" y="1308818"/>
                    <a:pt x="553786" y="1308477"/>
                    <a:pt x="553530" y="1308136"/>
                  </a:cubicBezTo>
                  <a:cubicBezTo>
                    <a:pt x="553530" y="1308136"/>
                    <a:pt x="553530" y="1308136"/>
                    <a:pt x="553530" y="1308136"/>
                  </a:cubicBezTo>
                  <a:cubicBezTo>
                    <a:pt x="553530" y="1308136"/>
                    <a:pt x="553445" y="1307794"/>
                    <a:pt x="553360" y="1307880"/>
                  </a:cubicBezTo>
                  <a:close/>
                  <a:moveTo>
                    <a:pt x="541842" y="1425576"/>
                  </a:moveTo>
                  <a:cubicBezTo>
                    <a:pt x="541842" y="1425576"/>
                    <a:pt x="541842" y="1425660"/>
                    <a:pt x="541842" y="1425746"/>
                  </a:cubicBezTo>
                  <a:cubicBezTo>
                    <a:pt x="541842" y="1425746"/>
                    <a:pt x="541842" y="1425746"/>
                    <a:pt x="541842" y="1425746"/>
                  </a:cubicBezTo>
                  <a:cubicBezTo>
                    <a:pt x="543975" y="1433342"/>
                    <a:pt x="546193" y="1440938"/>
                    <a:pt x="548411" y="1448449"/>
                  </a:cubicBezTo>
                  <a:cubicBezTo>
                    <a:pt x="546108" y="1448107"/>
                    <a:pt x="543719" y="1447851"/>
                    <a:pt x="541415" y="1447510"/>
                  </a:cubicBezTo>
                  <a:cubicBezTo>
                    <a:pt x="540135" y="1442048"/>
                    <a:pt x="538770" y="1436671"/>
                    <a:pt x="537491" y="1431208"/>
                  </a:cubicBezTo>
                  <a:lnTo>
                    <a:pt x="537491" y="1431208"/>
                  </a:lnTo>
                  <a:cubicBezTo>
                    <a:pt x="537491" y="1431208"/>
                    <a:pt x="537491" y="1431208"/>
                    <a:pt x="537491" y="1431208"/>
                  </a:cubicBezTo>
                  <a:lnTo>
                    <a:pt x="537491" y="1431208"/>
                  </a:lnTo>
                  <a:cubicBezTo>
                    <a:pt x="537491" y="1431208"/>
                    <a:pt x="537491" y="1431208"/>
                    <a:pt x="537491" y="1431208"/>
                  </a:cubicBezTo>
                  <a:cubicBezTo>
                    <a:pt x="533395" y="1416358"/>
                    <a:pt x="529215" y="1401593"/>
                    <a:pt x="525120" y="1386742"/>
                  </a:cubicBezTo>
                  <a:lnTo>
                    <a:pt x="531860" y="1380426"/>
                  </a:lnTo>
                  <a:cubicBezTo>
                    <a:pt x="535102" y="1395447"/>
                    <a:pt x="538344" y="1410469"/>
                    <a:pt x="541842" y="1425490"/>
                  </a:cubicBezTo>
                  <a:cubicBezTo>
                    <a:pt x="541842" y="1425490"/>
                    <a:pt x="541842" y="1425490"/>
                    <a:pt x="541842" y="1425490"/>
                  </a:cubicBezTo>
                  <a:cubicBezTo>
                    <a:pt x="541842" y="1425490"/>
                    <a:pt x="541842" y="1425576"/>
                    <a:pt x="541842" y="1425660"/>
                  </a:cubicBezTo>
                  <a:close/>
                  <a:moveTo>
                    <a:pt x="545340" y="1525177"/>
                  </a:moveTo>
                  <a:lnTo>
                    <a:pt x="544486" y="1521934"/>
                  </a:lnTo>
                  <a:lnTo>
                    <a:pt x="550288" y="1520910"/>
                  </a:lnTo>
                  <a:cubicBezTo>
                    <a:pt x="550288" y="1520910"/>
                    <a:pt x="550288" y="1520568"/>
                    <a:pt x="550288" y="1520568"/>
                  </a:cubicBezTo>
                  <a:lnTo>
                    <a:pt x="544316" y="1521080"/>
                  </a:lnTo>
                  <a:lnTo>
                    <a:pt x="541757" y="1511094"/>
                  </a:lnTo>
                  <a:cubicBezTo>
                    <a:pt x="545852" y="1510668"/>
                    <a:pt x="549947" y="1510241"/>
                    <a:pt x="554127" y="1509900"/>
                  </a:cubicBezTo>
                  <a:cubicBezTo>
                    <a:pt x="554895" y="1512289"/>
                    <a:pt x="555663" y="1514764"/>
                    <a:pt x="556431" y="1517154"/>
                  </a:cubicBezTo>
                  <a:lnTo>
                    <a:pt x="560782" y="1530469"/>
                  </a:lnTo>
                  <a:cubicBezTo>
                    <a:pt x="555663" y="1528761"/>
                    <a:pt x="550459" y="1526970"/>
                    <a:pt x="545340" y="1525177"/>
                  </a:cubicBezTo>
                  <a:close/>
                  <a:moveTo>
                    <a:pt x="544401" y="1524836"/>
                  </a:moveTo>
                  <a:cubicBezTo>
                    <a:pt x="542609" y="1524238"/>
                    <a:pt x="540903" y="1523641"/>
                    <a:pt x="539197" y="1522958"/>
                  </a:cubicBezTo>
                  <a:cubicBezTo>
                    <a:pt x="539965" y="1522787"/>
                    <a:pt x="540733" y="1522617"/>
                    <a:pt x="541500" y="1522446"/>
                  </a:cubicBezTo>
                  <a:lnTo>
                    <a:pt x="543548" y="1522105"/>
                  </a:lnTo>
                  <a:lnTo>
                    <a:pt x="544401" y="1524836"/>
                  </a:lnTo>
                  <a:close/>
                  <a:moveTo>
                    <a:pt x="540733" y="1506827"/>
                  </a:moveTo>
                  <a:lnTo>
                    <a:pt x="538770" y="1498975"/>
                  </a:lnTo>
                  <a:cubicBezTo>
                    <a:pt x="538685" y="1498463"/>
                    <a:pt x="538514" y="1498036"/>
                    <a:pt x="538429" y="1497524"/>
                  </a:cubicBezTo>
                  <a:cubicBezTo>
                    <a:pt x="540391" y="1497353"/>
                    <a:pt x="542268" y="1497268"/>
                    <a:pt x="544231" y="1497098"/>
                  </a:cubicBezTo>
                  <a:cubicBezTo>
                    <a:pt x="546193" y="1497012"/>
                    <a:pt x="548070" y="1496927"/>
                    <a:pt x="550032" y="1496756"/>
                  </a:cubicBezTo>
                  <a:cubicBezTo>
                    <a:pt x="551056" y="1499999"/>
                    <a:pt x="552080" y="1503242"/>
                    <a:pt x="553104" y="1506486"/>
                  </a:cubicBezTo>
                  <a:cubicBezTo>
                    <a:pt x="549008" y="1506486"/>
                    <a:pt x="544828" y="1506657"/>
                    <a:pt x="540733" y="1506741"/>
                  </a:cubicBezTo>
                  <a:close/>
                  <a:moveTo>
                    <a:pt x="478622" y="1480796"/>
                  </a:moveTo>
                  <a:lnTo>
                    <a:pt x="478451" y="1480796"/>
                  </a:lnTo>
                  <a:cubicBezTo>
                    <a:pt x="478451" y="1480796"/>
                    <a:pt x="478280" y="1480796"/>
                    <a:pt x="478280" y="1480796"/>
                  </a:cubicBezTo>
                  <a:lnTo>
                    <a:pt x="478280" y="1480796"/>
                  </a:lnTo>
                  <a:cubicBezTo>
                    <a:pt x="478280" y="1480796"/>
                    <a:pt x="478110" y="1480796"/>
                    <a:pt x="478025" y="1480796"/>
                  </a:cubicBezTo>
                  <a:cubicBezTo>
                    <a:pt x="477939" y="1480369"/>
                    <a:pt x="477854" y="1479857"/>
                    <a:pt x="477683" y="1479430"/>
                  </a:cubicBezTo>
                  <a:cubicBezTo>
                    <a:pt x="479987" y="1479430"/>
                    <a:pt x="482376" y="1479430"/>
                    <a:pt x="484679" y="1479345"/>
                  </a:cubicBezTo>
                  <a:lnTo>
                    <a:pt x="484679" y="1479345"/>
                  </a:lnTo>
                  <a:cubicBezTo>
                    <a:pt x="484679" y="1479345"/>
                    <a:pt x="484679" y="1479345"/>
                    <a:pt x="484679" y="1479345"/>
                  </a:cubicBezTo>
                  <a:lnTo>
                    <a:pt x="484679" y="1479345"/>
                  </a:lnTo>
                  <a:cubicBezTo>
                    <a:pt x="486641" y="1479259"/>
                    <a:pt x="488689" y="1479089"/>
                    <a:pt x="490651" y="1479003"/>
                  </a:cubicBezTo>
                  <a:cubicBezTo>
                    <a:pt x="490822" y="1479515"/>
                    <a:pt x="490907" y="1480028"/>
                    <a:pt x="491078" y="1480625"/>
                  </a:cubicBezTo>
                  <a:cubicBezTo>
                    <a:pt x="486897" y="1480625"/>
                    <a:pt x="482717" y="1480625"/>
                    <a:pt x="478451" y="1480796"/>
                  </a:cubicBezTo>
                  <a:lnTo>
                    <a:pt x="478451" y="1480796"/>
                  </a:lnTo>
                  <a:close/>
                  <a:moveTo>
                    <a:pt x="426237" y="1420966"/>
                  </a:moveTo>
                  <a:cubicBezTo>
                    <a:pt x="431868" y="1415675"/>
                    <a:pt x="437584" y="1410469"/>
                    <a:pt x="443300" y="1405263"/>
                  </a:cubicBezTo>
                  <a:cubicBezTo>
                    <a:pt x="444495" y="1410895"/>
                    <a:pt x="445775" y="1416613"/>
                    <a:pt x="446969" y="1422247"/>
                  </a:cubicBezTo>
                  <a:cubicBezTo>
                    <a:pt x="440144" y="1422247"/>
                    <a:pt x="433318" y="1422247"/>
                    <a:pt x="426407" y="1422247"/>
                  </a:cubicBezTo>
                  <a:cubicBezTo>
                    <a:pt x="426407" y="1421820"/>
                    <a:pt x="426237" y="1421393"/>
                    <a:pt x="426152" y="1420881"/>
                  </a:cubicBezTo>
                  <a:close/>
                  <a:moveTo>
                    <a:pt x="439717" y="1349274"/>
                  </a:moveTo>
                  <a:lnTo>
                    <a:pt x="439717" y="1349274"/>
                  </a:lnTo>
                  <a:cubicBezTo>
                    <a:pt x="439717" y="1349274"/>
                    <a:pt x="439717" y="1349103"/>
                    <a:pt x="439717" y="1349103"/>
                  </a:cubicBezTo>
                  <a:lnTo>
                    <a:pt x="439717" y="1349103"/>
                  </a:lnTo>
                  <a:cubicBezTo>
                    <a:pt x="439376" y="1346884"/>
                    <a:pt x="439034" y="1344750"/>
                    <a:pt x="438608" y="1342531"/>
                  </a:cubicBezTo>
                  <a:cubicBezTo>
                    <a:pt x="440314" y="1341080"/>
                    <a:pt x="442106" y="1339630"/>
                    <a:pt x="443898" y="1338264"/>
                  </a:cubicBezTo>
                  <a:cubicBezTo>
                    <a:pt x="444324" y="1341251"/>
                    <a:pt x="444836" y="1344238"/>
                    <a:pt x="445262" y="1347311"/>
                  </a:cubicBezTo>
                  <a:cubicBezTo>
                    <a:pt x="443556" y="1349103"/>
                    <a:pt x="441850" y="1350896"/>
                    <a:pt x="440229" y="1352688"/>
                  </a:cubicBezTo>
                  <a:cubicBezTo>
                    <a:pt x="440058" y="1351578"/>
                    <a:pt x="439888" y="1350468"/>
                    <a:pt x="439717" y="1349274"/>
                  </a:cubicBezTo>
                  <a:close/>
                  <a:moveTo>
                    <a:pt x="445860" y="1268875"/>
                  </a:moveTo>
                  <a:lnTo>
                    <a:pt x="445860" y="1268875"/>
                  </a:lnTo>
                  <a:cubicBezTo>
                    <a:pt x="445860" y="1268875"/>
                    <a:pt x="445860" y="1268875"/>
                    <a:pt x="445860" y="1268875"/>
                  </a:cubicBezTo>
                  <a:lnTo>
                    <a:pt x="445860" y="1268875"/>
                  </a:lnTo>
                  <a:cubicBezTo>
                    <a:pt x="446287" y="1268534"/>
                    <a:pt x="446798" y="1268278"/>
                    <a:pt x="447225" y="1268022"/>
                  </a:cubicBezTo>
                  <a:cubicBezTo>
                    <a:pt x="447993" y="1273143"/>
                    <a:pt x="448675" y="1278264"/>
                    <a:pt x="449443" y="1283385"/>
                  </a:cubicBezTo>
                  <a:cubicBezTo>
                    <a:pt x="449699" y="1285177"/>
                    <a:pt x="450040" y="1286969"/>
                    <a:pt x="450296" y="1288762"/>
                  </a:cubicBezTo>
                  <a:cubicBezTo>
                    <a:pt x="447566" y="1290725"/>
                    <a:pt x="444751" y="1292602"/>
                    <a:pt x="442021" y="1294565"/>
                  </a:cubicBezTo>
                  <a:cubicBezTo>
                    <a:pt x="440826" y="1287396"/>
                    <a:pt x="439717" y="1280312"/>
                    <a:pt x="438608" y="1273143"/>
                  </a:cubicBezTo>
                  <a:cubicBezTo>
                    <a:pt x="440997" y="1271777"/>
                    <a:pt x="443385" y="1270327"/>
                    <a:pt x="445775" y="1268961"/>
                  </a:cubicBezTo>
                  <a:lnTo>
                    <a:pt x="445775" y="1268961"/>
                  </a:lnTo>
                  <a:close/>
                  <a:moveTo>
                    <a:pt x="460022" y="1262304"/>
                  </a:moveTo>
                  <a:cubicBezTo>
                    <a:pt x="460620" y="1267254"/>
                    <a:pt x="461217" y="1272289"/>
                    <a:pt x="461899" y="1277240"/>
                  </a:cubicBezTo>
                  <a:cubicBezTo>
                    <a:pt x="461899" y="1277240"/>
                    <a:pt x="461729" y="1277240"/>
                    <a:pt x="461644" y="1277325"/>
                  </a:cubicBezTo>
                  <a:cubicBezTo>
                    <a:pt x="461644" y="1277325"/>
                    <a:pt x="461644" y="1277666"/>
                    <a:pt x="461729" y="1277581"/>
                  </a:cubicBezTo>
                  <a:cubicBezTo>
                    <a:pt x="461729" y="1277581"/>
                    <a:pt x="461899" y="1277581"/>
                    <a:pt x="461899" y="1277581"/>
                  </a:cubicBezTo>
                  <a:cubicBezTo>
                    <a:pt x="462070" y="1278605"/>
                    <a:pt x="462155" y="1279544"/>
                    <a:pt x="462326" y="1280568"/>
                  </a:cubicBezTo>
                  <a:cubicBezTo>
                    <a:pt x="458999" y="1282787"/>
                    <a:pt x="455671" y="1284921"/>
                    <a:pt x="452429" y="1287225"/>
                  </a:cubicBezTo>
                  <a:cubicBezTo>
                    <a:pt x="452173" y="1285860"/>
                    <a:pt x="451832" y="1284494"/>
                    <a:pt x="451576" y="1283129"/>
                  </a:cubicBezTo>
                  <a:cubicBezTo>
                    <a:pt x="450467" y="1277837"/>
                    <a:pt x="449528" y="1272545"/>
                    <a:pt x="448419" y="1267169"/>
                  </a:cubicBezTo>
                  <a:cubicBezTo>
                    <a:pt x="451661" y="1265035"/>
                    <a:pt x="454903" y="1262986"/>
                    <a:pt x="458231" y="1260938"/>
                  </a:cubicBezTo>
                  <a:cubicBezTo>
                    <a:pt x="458828" y="1261365"/>
                    <a:pt x="459340" y="1261792"/>
                    <a:pt x="459937" y="1262218"/>
                  </a:cubicBezTo>
                  <a:close/>
                  <a:moveTo>
                    <a:pt x="482802" y="1234138"/>
                  </a:moveTo>
                  <a:cubicBezTo>
                    <a:pt x="483741" y="1235248"/>
                    <a:pt x="484764" y="1236358"/>
                    <a:pt x="485703" y="1237467"/>
                  </a:cubicBezTo>
                  <a:cubicBezTo>
                    <a:pt x="485703" y="1237638"/>
                    <a:pt x="485618" y="1237809"/>
                    <a:pt x="485532" y="1237894"/>
                  </a:cubicBezTo>
                  <a:cubicBezTo>
                    <a:pt x="484594" y="1236614"/>
                    <a:pt x="483741" y="1235333"/>
                    <a:pt x="482802" y="1234138"/>
                  </a:cubicBezTo>
                  <a:close/>
                  <a:moveTo>
                    <a:pt x="492102" y="1219885"/>
                  </a:moveTo>
                  <a:cubicBezTo>
                    <a:pt x="492102" y="1219885"/>
                    <a:pt x="492358" y="1220142"/>
                    <a:pt x="492528" y="1220227"/>
                  </a:cubicBezTo>
                  <a:cubicBezTo>
                    <a:pt x="490737" y="1224579"/>
                    <a:pt x="488945" y="1228932"/>
                    <a:pt x="487239" y="1233371"/>
                  </a:cubicBezTo>
                  <a:cubicBezTo>
                    <a:pt x="486471" y="1232688"/>
                    <a:pt x="485788" y="1231920"/>
                    <a:pt x="485020" y="1231237"/>
                  </a:cubicBezTo>
                  <a:lnTo>
                    <a:pt x="490737" y="1222019"/>
                  </a:lnTo>
                  <a:cubicBezTo>
                    <a:pt x="491163" y="1221336"/>
                    <a:pt x="491675" y="1220568"/>
                    <a:pt x="492102" y="1219885"/>
                  </a:cubicBezTo>
                  <a:close/>
                  <a:moveTo>
                    <a:pt x="587145" y="1232090"/>
                  </a:moveTo>
                  <a:cubicBezTo>
                    <a:pt x="589022" y="1233968"/>
                    <a:pt x="590899" y="1235760"/>
                    <a:pt x="592776" y="1237638"/>
                  </a:cubicBezTo>
                  <a:cubicBezTo>
                    <a:pt x="592435" y="1238748"/>
                    <a:pt x="592008" y="1239943"/>
                    <a:pt x="591667" y="1241052"/>
                  </a:cubicBezTo>
                  <a:cubicBezTo>
                    <a:pt x="591155" y="1241137"/>
                    <a:pt x="590558" y="1241223"/>
                    <a:pt x="590046" y="1241308"/>
                  </a:cubicBezTo>
                  <a:cubicBezTo>
                    <a:pt x="589193" y="1241479"/>
                    <a:pt x="588340" y="1241649"/>
                    <a:pt x="587486" y="1241735"/>
                  </a:cubicBezTo>
                  <a:cubicBezTo>
                    <a:pt x="586548" y="1241735"/>
                    <a:pt x="585695" y="1241905"/>
                    <a:pt x="584756" y="1241991"/>
                  </a:cubicBezTo>
                  <a:cubicBezTo>
                    <a:pt x="585609" y="1238662"/>
                    <a:pt x="586377" y="1235333"/>
                    <a:pt x="587145" y="1232090"/>
                  </a:cubicBezTo>
                  <a:close/>
                  <a:moveTo>
                    <a:pt x="651645" y="1292346"/>
                  </a:moveTo>
                  <a:lnTo>
                    <a:pt x="651645" y="1292346"/>
                  </a:lnTo>
                  <a:cubicBezTo>
                    <a:pt x="651645" y="1292346"/>
                    <a:pt x="651645" y="1292432"/>
                    <a:pt x="651645" y="1292432"/>
                  </a:cubicBezTo>
                  <a:lnTo>
                    <a:pt x="651645" y="1292432"/>
                  </a:lnTo>
                  <a:cubicBezTo>
                    <a:pt x="651645" y="1292432"/>
                    <a:pt x="651645" y="1292517"/>
                    <a:pt x="651645" y="1292517"/>
                  </a:cubicBezTo>
                  <a:cubicBezTo>
                    <a:pt x="651560" y="1293456"/>
                    <a:pt x="651474" y="1294480"/>
                    <a:pt x="651389" y="1295419"/>
                  </a:cubicBezTo>
                  <a:cubicBezTo>
                    <a:pt x="647464" y="1295589"/>
                    <a:pt x="643540" y="1295675"/>
                    <a:pt x="639615" y="1295846"/>
                  </a:cubicBezTo>
                  <a:cubicBezTo>
                    <a:pt x="640212" y="1293797"/>
                    <a:pt x="640810" y="1291749"/>
                    <a:pt x="641322" y="1289700"/>
                  </a:cubicBezTo>
                  <a:lnTo>
                    <a:pt x="641322" y="1289700"/>
                  </a:lnTo>
                  <a:cubicBezTo>
                    <a:pt x="641322" y="1289700"/>
                    <a:pt x="641322" y="1289700"/>
                    <a:pt x="641322" y="1289700"/>
                  </a:cubicBezTo>
                  <a:lnTo>
                    <a:pt x="641322" y="1289700"/>
                  </a:lnTo>
                  <a:cubicBezTo>
                    <a:pt x="641322" y="1289700"/>
                    <a:pt x="641322" y="1289700"/>
                    <a:pt x="641322" y="1289700"/>
                  </a:cubicBezTo>
                  <a:cubicBezTo>
                    <a:pt x="641748" y="1287140"/>
                    <a:pt x="642175" y="1284494"/>
                    <a:pt x="642601" y="1281934"/>
                  </a:cubicBezTo>
                  <a:cubicBezTo>
                    <a:pt x="646270" y="1281763"/>
                    <a:pt x="649939" y="1281593"/>
                    <a:pt x="653693" y="1281422"/>
                  </a:cubicBezTo>
                  <a:cubicBezTo>
                    <a:pt x="653010" y="1285092"/>
                    <a:pt x="652328" y="1288676"/>
                    <a:pt x="651730" y="1292346"/>
                  </a:cubicBezTo>
                  <a:close/>
                  <a:moveTo>
                    <a:pt x="620163" y="1300369"/>
                  </a:moveTo>
                  <a:cubicBezTo>
                    <a:pt x="619224" y="1299687"/>
                    <a:pt x="618286" y="1299004"/>
                    <a:pt x="617433" y="1298321"/>
                  </a:cubicBezTo>
                  <a:lnTo>
                    <a:pt x="621699" y="1298577"/>
                  </a:lnTo>
                  <a:cubicBezTo>
                    <a:pt x="621699" y="1298577"/>
                    <a:pt x="622381" y="1298577"/>
                    <a:pt x="622808" y="1298577"/>
                  </a:cubicBezTo>
                  <a:cubicBezTo>
                    <a:pt x="622637" y="1299174"/>
                    <a:pt x="622552" y="1299771"/>
                    <a:pt x="622381" y="1300369"/>
                  </a:cubicBezTo>
                  <a:cubicBezTo>
                    <a:pt x="621699" y="1300369"/>
                    <a:pt x="620931" y="1300369"/>
                    <a:pt x="620248" y="1300369"/>
                  </a:cubicBezTo>
                  <a:close/>
                  <a:moveTo>
                    <a:pt x="543633" y="1307538"/>
                  </a:moveTo>
                  <a:cubicBezTo>
                    <a:pt x="540050" y="1305064"/>
                    <a:pt x="536467" y="1302588"/>
                    <a:pt x="532883" y="1300113"/>
                  </a:cubicBezTo>
                  <a:cubicBezTo>
                    <a:pt x="535870" y="1299687"/>
                    <a:pt x="538770" y="1299259"/>
                    <a:pt x="541757" y="1298747"/>
                  </a:cubicBezTo>
                  <a:cubicBezTo>
                    <a:pt x="542183" y="1299259"/>
                    <a:pt x="542695" y="1299687"/>
                    <a:pt x="543121" y="1300199"/>
                  </a:cubicBezTo>
                  <a:lnTo>
                    <a:pt x="542865" y="1300966"/>
                  </a:lnTo>
                  <a:cubicBezTo>
                    <a:pt x="542865" y="1300966"/>
                    <a:pt x="543121" y="1301137"/>
                    <a:pt x="543121" y="1301052"/>
                  </a:cubicBezTo>
                  <a:lnTo>
                    <a:pt x="543377" y="1300454"/>
                  </a:lnTo>
                  <a:cubicBezTo>
                    <a:pt x="545084" y="1302247"/>
                    <a:pt x="546705" y="1304039"/>
                    <a:pt x="548411" y="1305917"/>
                  </a:cubicBezTo>
                  <a:cubicBezTo>
                    <a:pt x="547473" y="1306258"/>
                    <a:pt x="546449" y="1306600"/>
                    <a:pt x="545510" y="1306856"/>
                  </a:cubicBezTo>
                  <a:lnTo>
                    <a:pt x="543633" y="1307453"/>
                  </a:lnTo>
                  <a:close/>
                  <a:moveTo>
                    <a:pt x="506606" y="1317353"/>
                  </a:moveTo>
                  <a:cubicBezTo>
                    <a:pt x="502596" y="1320426"/>
                    <a:pt x="498671" y="1323499"/>
                    <a:pt x="494747" y="1326571"/>
                  </a:cubicBezTo>
                  <a:cubicBezTo>
                    <a:pt x="493552" y="1322133"/>
                    <a:pt x="492272" y="1317780"/>
                    <a:pt x="491078" y="1313342"/>
                  </a:cubicBezTo>
                  <a:cubicBezTo>
                    <a:pt x="494320" y="1310440"/>
                    <a:pt x="497647" y="1307624"/>
                    <a:pt x="500975" y="1304722"/>
                  </a:cubicBezTo>
                  <a:lnTo>
                    <a:pt x="509677" y="1303356"/>
                  </a:lnTo>
                  <a:cubicBezTo>
                    <a:pt x="510871" y="1303186"/>
                    <a:pt x="512151" y="1303015"/>
                    <a:pt x="513346" y="1302844"/>
                  </a:cubicBezTo>
                  <a:cubicBezTo>
                    <a:pt x="515393" y="1304381"/>
                    <a:pt x="517441" y="1306002"/>
                    <a:pt x="519489" y="1307538"/>
                  </a:cubicBezTo>
                  <a:cubicBezTo>
                    <a:pt x="515223" y="1310611"/>
                    <a:pt x="511042" y="1313769"/>
                    <a:pt x="506862" y="1317012"/>
                  </a:cubicBezTo>
                  <a:lnTo>
                    <a:pt x="506691" y="1316244"/>
                  </a:lnTo>
                  <a:cubicBezTo>
                    <a:pt x="506691" y="1316244"/>
                    <a:pt x="506350" y="1316244"/>
                    <a:pt x="506435" y="1316244"/>
                  </a:cubicBezTo>
                  <a:lnTo>
                    <a:pt x="506606" y="1317183"/>
                  </a:lnTo>
                  <a:close/>
                  <a:moveTo>
                    <a:pt x="530921" y="1432830"/>
                  </a:moveTo>
                  <a:lnTo>
                    <a:pt x="530921" y="1432830"/>
                  </a:lnTo>
                  <a:cubicBezTo>
                    <a:pt x="530921" y="1432830"/>
                    <a:pt x="530921" y="1433001"/>
                    <a:pt x="530921" y="1433001"/>
                  </a:cubicBezTo>
                  <a:lnTo>
                    <a:pt x="530921" y="1433171"/>
                  </a:lnTo>
                  <a:cubicBezTo>
                    <a:pt x="530921" y="1433171"/>
                    <a:pt x="530921" y="1433171"/>
                    <a:pt x="530921" y="1433171"/>
                  </a:cubicBezTo>
                  <a:cubicBezTo>
                    <a:pt x="532201" y="1437695"/>
                    <a:pt x="533481" y="1442218"/>
                    <a:pt x="534846" y="1446656"/>
                  </a:cubicBezTo>
                  <a:cubicBezTo>
                    <a:pt x="531860" y="1446315"/>
                    <a:pt x="528874" y="1445888"/>
                    <a:pt x="525887" y="1445547"/>
                  </a:cubicBezTo>
                  <a:cubicBezTo>
                    <a:pt x="521963" y="1429501"/>
                    <a:pt x="518123" y="1413456"/>
                    <a:pt x="514199" y="1397410"/>
                  </a:cubicBezTo>
                  <a:cubicBezTo>
                    <a:pt x="516588" y="1395106"/>
                    <a:pt x="518977" y="1392801"/>
                    <a:pt x="521366" y="1390497"/>
                  </a:cubicBezTo>
                  <a:cubicBezTo>
                    <a:pt x="524352" y="1404580"/>
                    <a:pt x="527508" y="1418747"/>
                    <a:pt x="530921" y="1432744"/>
                  </a:cubicBezTo>
                  <a:close/>
                  <a:moveTo>
                    <a:pt x="510530" y="1485746"/>
                  </a:moveTo>
                  <a:cubicBezTo>
                    <a:pt x="513175" y="1485575"/>
                    <a:pt x="515905" y="1485404"/>
                    <a:pt x="518550" y="1485319"/>
                  </a:cubicBezTo>
                  <a:cubicBezTo>
                    <a:pt x="519489" y="1488477"/>
                    <a:pt x="520512" y="1491635"/>
                    <a:pt x="521451" y="1494708"/>
                  </a:cubicBezTo>
                  <a:lnTo>
                    <a:pt x="521622" y="1495134"/>
                  </a:lnTo>
                  <a:cubicBezTo>
                    <a:pt x="518806" y="1495134"/>
                    <a:pt x="515905" y="1495134"/>
                    <a:pt x="513090" y="1495220"/>
                  </a:cubicBezTo>
                  <a:cubicBezTo>
                    <a:pt x="512237" y="1492062"/>
                    <a:pt x="511383" y="1488904"/>
                    <a:pt x="510530" y="1485746"/>
                  </a:cubicBezTo>
                  <a:close/>
                  <a:moveTo>
                    <a:pt x="484423" y="1472517"/>
                  </a:moveTo>
                  <a:cubicBezTo>
                    <a:pt x="481693" y="1472687"/>
                    <a:pt x="478963" y="1472858"/>
                    <a:pt x="476233" y="1473029"/>
                  </a:cubicBezTo>
                  <a:cubicBezTo>
                    <a:pt x="475209" y="1468762"/>
                    <a:pt x="474271" y="1464409"/>
                    <a:pt x="473332" y="1460142"/>
                  </a:cubicBezTo>
                  <a:cubicBezTo>
                    <a:pt x="477512" y="1460142"/>
                    <a:pt x="481693" y="1460312"/>
                    <a:pt x="485874" y="1460397"/>
                  </a:cubicBezTo>
                  <a:cubicBezTo>
                    <a:pt x="486983" y="1464409"/>
                    <a:pt x="488092" y="1468506"/>
                    <a:pt x="489201" y="1472517"/>
                  </a:cubicBezTo>
                  <a:cubicBezTo>
                    <a:pt x="487751" y="1472517"/>
                    <a:pt x="486300" y="1472517"/>
                    <a:pt x="484850" y="1472517"/>
                  </a:cubicBezTo>
                  <a:lnTo>
                    <a:pt x="484850" y="1472517"/>
                  </a:lnTo>
                  <a:cubicBezTo>
                    <a:pt x="484850" y="1472517"/>
                    <a:pt x="484679" y="1472517"/>
                    <a:pt x="484679" y="1472517"/>
                  </a:cubicBezTo>
                  <a:lnTo>
                    <a:pt x="484508" y="1472517"/>
                  </a:lnTo>
                  <a:cubicBezTo>
                    <a:pt x="484508" y="1472517"/>
                    <a:pt x="484508" y="1472517"/>
                    <a:pt x="484508" y="1472517"/>
                  </a:cubicBezTo>
                  <a:close/>
                  <a:moveTo>
                    <a:pt x="457378" y="1452972"/>
                  </a:moveTo>
                  <a:cubicBezTo>
                    <a:pt x="457378" y="1452972"/>
                    <a:pt x="456695" y="1452972"/>
                    <a:pt x="456354" y="1452972"/>
                  </a:cubicBezTo>
                  <a:cubicBezTo>
                    <a:pt x="456183" y="1452204"/>
                    <a:pt x="456098" y="1451436"/>
                    <a:pt x="455927" y="1450668"/>
                  </a:cubicBezTo>
                  <a:lnTo>
                    <a:pt x="457207" y="1449473"/>
                  </a:lnTo>
                  <a:cubicBezTo>
                    <a:pt x="458231" y="1448534"/>
                    <a:pt x="459340" y="1447595"/>
                    <a:pt x="460364" y="1446742"/>
                  </a:cubicBezTo>
                  <a:cubicBezTo>
                    <a:pt x="461644" y="1446742"/>
                    <a:pt x="462923" y="1446913"/>
                    <a:pt x="464118" y="1446998"/>
                  </a:cubicBezTo>
                  <a:lnTo>
                    <a:pt x="464118" y="1446998"/>
                  </a:lnTo>
                  <a:cubicBezTo>
                    <a:pt x="464118" y="1446998"/>
                    <a:pt x="464118" y="1446998"/>
                    <a:pt x="464118" y="1446998"/>
                  </a:cubicBezTo>
                  <a:lnTo>
                    <a:pt x="464118" y="1446998"/>
                  </a:lnTo>
                  <a:cubicBezTo>
                    <a:pt x="464118" y="1446998"/>
                    <a:pt x="464118" y="1446998"/>
                    <a:pt x="464118" y="1446998"/>
                  </a:cubicBezTo>
                  <a:cubicBezTo>
                    <a:pt x="465312" y="1446998"/>
                    <a:pt x="466507" y="1446998"/>
                    <a:pt x="467616" y="1446998"/>
                  </a:cubicBezTo>
                  <a:cubicBezTo>
                    <a:pt x="468213" y="1449217"/>
                    <a:pt x="468810" y="1451350"/>
                    <a:pt x="469407" y="1453570"/>
                  </a:cubicBezTo>
                  <a:cubicBezTo>
                    <a:pt x="465483" y="1453314"/>
                    <a:pt x="461558" y="1453143"/>
                    <a:pt x="457634" y="1452972"/>
                  </a:cubicBezTo>
                  <a:lnTo>
                    <a:pt x="457634" y="1452972"/>
                  </a:lnTo>
                  <a:cubicBezTo>
                    <a:pt x="457634" y="1452972"/>
                    <a:pt x="457378" y="1452972"/>
                    <a:pt x="457378" y="1452972"/>
                  </a:cubicBezTo>
                  <a:lnTo>
                    <a:pt x="457122" y="1452972"/>
                  </a:lnTo>
                  <a:cubicBezTo>
                    <a:pt x="457122" y="1452972"/>
                    <a:pt x="457122" y="1452972"/>
                    <a:pt x="457122" y="1452972"/>
                  </a:cubicBezTo>
                  <a:close/>
                  <a:moveTo>
                    <a:pt x="515137" y="1221166"/>
                  </a:moveTo>
                  <a:cubicBezTo>
                    <a:pt x="515137" y="1221166"/>
                    <a:pt x="515137" y="1221166"/>
                    <a:pt x="515137" y="1221166"/>
                  </a:cubicBezTo>
                  <a:cubicBezTo>
                    <a:pt x="515137" y="1221166"/>
                    <a:pt x="515137" y="1221166"/>
                    <a:pt x="515137" y="1221166"/>
                  </a:cubicBezTo>
                  <a:cubicBezTo>
                    <a:pt x="515137" y="1221166"/>
                    <a:pt x="515137" y="1221166"/>
                    <a:pt x="515137" y="1221166"/>
                  </a:cubicBezTo>
                  <a:close/>
                  <a:moveTo>
                    <a:pt x="509165" y="1216728"/>
                  </a:moveTo>
                  <a:cubicBezTo>
                    <a:pt x="507288" y="1215277"/>
                    <a:pt x="505411" y="1213911"/>
                    <a:pt x="503534" y="1212460"/>
                  </a:cubicBezTo>
                  <a:cubicBezTo>
                    <a:pt x="503790" y="1211777"/>
                    <a:pt x="504132" y="1211095"/>
                    <a:pt x="504388" y="1210412"/>
                  </a:cubicBezTo>
                  <a:lnTo>
                    <a:pt x="509592" y="1215618"/>
                  </a:lnTo>
                  <a:cubicBezTo>
                    <a:pt x="509592" y="1215618"/>
                    <a:pt x="509336" y="1216301"/>
                    <a:pt x="509250" y="1216642"/>
                  </a:cubicBezTo>
                  <a:close/>
                  <a:moveTo>
                    <a:pt x="513346" y="1219544"/>
                  </a:moveTo>
                  <a:lnTo>
                    <a:pt x="514625" y="1220824"/>
                  </a:lnTo>
                  <a:cubicBezTo>
                    <a:pt x="514625" y="1220824"/>
                    <a:pt x="514455" y="1220654"/>
                    <a:pt x="514284" y="1220568"/>
                  </a:cubicBezTo>
                  <a:cubicBezTo>
                    <a:pt x="513943" y="1220312"/>
                    <a:pt x="513602" y="1220056"/>
                    <a:pt x="513175" y="1219800"/>
                  </a:cubicBezTo>
                  <a:cubicBezTo>
                    <a:pt x="513175" y="1219800"/>
                    <a:pt x="513175" y="1219630"/>
                    <a:pt x="513260" y="1219544"/>
                  </a:cubicBezTo>
                  <a:close/>
                  <a:moveTo>
                    <a:pt x="488689" y="1242503"/>
                  </a:moveTo>
                  <a:cubicBezTo>
                    <a:pt x="488689" y="1242503"/>
                    <a:pt x="489030" y="1241820"/>
                    <a:pt x="489201" y="1241479"/>
                  </a:cubicBezTo>
                  <a:cubicBezTo>
                    <a:pt x="489457" y="1241735"/>
                    <a:pt x="489628" y="1241991"/>
                    <a:pt x="489883" y="1242247"/>
                  </a:cubicBezTo>
                  <a:cubicBezTo>
                    <a:pt x="489542" y="1242332"/>
                    <a:pt x="489201" y="1242503"/>
                    <a:pt x="488774" y="1242588"/>
                  </a:cubicBezTo>
                  <a:cubicBezTo>
                    <a:pt x="488774" y="1242588"/>
                    <a:pt x="488774" y="1242503"/>
                    <a:pt x="488689" y="1242418"/>
                  </a:cubicBezTo>
                  <a:close/>
                  <a:moveTo>
                    <a:pt x="491334" y="1237297"/>
                  </a:moveTo>
                  <a:cubicBezTo>
                    <a:pt x="493552" y="1232944"/>
                    <a:pt x="495685" y="1228677"/>
                    <a:pt x="497903" y="1224324"/>
                  </a:cubicBezTo>
                  <a:cubicBezTo>
                    <a:pt x="500207" y="1226031"/>
                    <a:pt x="502425" y="1227737"/>
                    <a:pt x="504729" y="1229444"/>
                  </a:cubicBezTo>
                  <a:cubicBezTo>
                    <a:pt x="503705" y="1232517"/>
                    <a:pt x="502596" y="1235504"/>
                    <a:pt x="501572" y="1238491"/>
                  </a:cubicBezTo>
                  <a:cubicBezTo>
                    <a:pt x="499354" y="1239174"/>
                    <a:pt x="497050" y="1239857"/>
                    <a:pt x="494832" y="1240625"/>
                  </a:cubicBezTo>
                  <a:cubicBezTo>
                    <a:pt x="493637" y="1239515"/>
                    <a:pt x="492528" y="1238406"/>
                    <a:pt x="491334" y="1237297"/>
                  </a:cubicBezTo>
                  <a:close/>
                  <a:moveTo>
                    <a:pt x="501401" y="1238918"/>
                  </a:moveTo>
                  <a:cubicBezTo>
                    <a:pt x="500804" y="1240710"/>
                    <a:pt x="500122" y="1242588"/>
                    <a:pt x="499524" y="1244380"/>
                  </a:cubicBezTo>
                  <a:lnTo>
                    <a:pt x="499268" y="1245063"/>
                  </a:lnTo>
                  <a:cubicBezTo>
                    <a:pt x="498074" y="1243868"/>
                    <a:pt x="496794" y="1242673"/>
                    <a:pt x="495600" y="1241479"/>
                  </a:cubicBezTo>
                  <a:cubicBezTo>
                    <a:pt x="497562" y="1240625"/>
                    <a:pt x="499439" y="1239772"/>
                    <a:pt x="501401" y="1239003"/>
                  </a:cubicBezTo>
                  <a:close/>
                  <a:moveTo>
                    <a:pt x="501401" y="1245063"/>
                  </a:moveTo>
                  <a:cubicBezTo>
                    <a:pt x="503449" y="1240625"/>
                    <a:pt x="505582" y="1236187"/>
                    <a:pt x="507630" y="1231749"/>
                  </a:cubicBezTo>
                  <a:cubicBezTo>
                    <a:pt x="508568" y="1232432"/>
                    <a:pt x="509506" y="1233200"/>
                    <a:pt x="510445" y="1233883"/>
                  </a:cubicBezTo>
                  <a:cubicBezTo>
                    <a:pt x="508483" y="1239431"/>
                    <a:pt x="506691" y="1245063"/>
                    <a:pt x="504899" y="1250611"/>
                  </a:cubicBezTo>
                  <a:cubicBezTo>
                    <a:pt x="503534" y="1249245"/>
                    <a:pt x="502084" y="1247880"/>
                    <a:pt x="500719" y="1246514"/>
                  </a:cubicBezTo>
                  <a:lnTo>
                    <a:pt x="501401" y="1245063"/>
                  </a:lnTo>
                  <a:close/>
                  <a:moveTo>
                    <a:pt x="538941" y="1221336"/>
                  </a:moveTo>
                  <a:lnTo>
                    <a:pt x="538941" y="1221336"/>
                  </a:lnTo>
                  <a:cubicBezTo>
                    <a:pt x="538941" y="1221336"/>
                    <a:pt x="538941" y="1221336"/>
                    <a:pt x="538941" y="1221336"/>
                  </a:cubicBezTo>
                  <a:cubicBezTo>
                    <a:pt x="540050" y="1218264"/>
                    <a:pt x="541159" y="1215191"/>
                    <a:pt x="542268" y="1212119"/>
                  </a:cubicBezTo>
                  <a:cubicBezTo>
                    <a:pt x="545425" y="1215448"/>
                    <a:pt x="548667" y="1218776"/>
                    <a:pt x="551824" y="1222190"/>
                  </a:cubicBezTo>
                  <a:cubicBezTo>
                    <a:pt x="551312" y="1223385"/>
                    <a:pt x="550885" y="1224495"/>
                    <a:pt x="550373" y="1225689"/>
                  </a:cubicBezTo>
                  <a:lnTo>
                    <a:pt x="550373" y="1225689"/>
                  </a:lnTo>
                  <a:cubicBezTo>
                    <a:pt x="550373" y="1225689"/>
                    <a:pt x="550373" y="1225774"/>
                    <a:pt x="550373" y="1225774"/>
                  </a:cubicBezTo>
                  <a:lnTo>
                    <a:pt x="550373" y="1225774"/>
                  </a:lnTo>
                  <a:cubicBezTo>
                    <a:pt x="550373" y="1225774"/>
                    <a:pt x="550373" y="1225860"/>
                    <a:pt x="550373" y="1225860"/>
                  </a:cubicBezTo>
                  <a:cubicBezTo>
                    <a:pt x="548752" y="1230469"/>
                    <a:pt x="547217" y="1235078"/>
                    <a:pt x="545596" y="1239686"/>
                  </a:cubicBezTo>
                  <a:cubicBezTo>
                    <a:pt x="544316" y="1240198"/>
                    <a:pt x="543036" y="1240796"/>
                    <a:pt x="541757" y="1241308"/>
                  </a:cubicBezTo>
                  <a:cubicBezTo>
                    <a:pt x="538770" y="1239089"/>
                    <a:pt x="535870" y="1236870"/>
                    <a:pt x="532883" y="1234566"/>
                  </a:cubicBezTo>
                  <a:cubicBezTo>
                    <a:pt x="534931" y="1230213"/>
                    <a:pt x="536979" y="1225774"/>
                    <a:pt x="539026" y="1221336"/>
                  </a:cubicBezTo>
                  <a:lnTo>
                    <a:pt x="539026" y="1221336"/>
                  </a:lnTo>
                  <a:cubicBezTo>
                    <a:pt x="539026" y="1221336"/>
                    <a:pt x="539026" y="1221336"/>
                    <a:pt x="539026" y="1221336"/>
                  </a:cubicBezTo>
                  <a:close/>
                  <a:moveTo>
                    <a:pt x="588510" y="1251123"/>
                  </a:moveTo>
                  <a:lnTo>
                    <a:pt x="588510" y="1251123"/>
                  </a:lnTo>
                  <a:cubicBezTo>
                    <a:pt x="588510" y="1251123"/>
                    <a:pt x="588510" y="1251294"/>
                    <a:pt x="588510" y="1251294"/>
                  </a:cubicBezTo>
                  <a:lnTo>
                    <a:pt x="588510" y="1251294"/>
                  </a:lnTo>
                  <a:cubicBezTo>
                    <a:pt x="588510" y="1251294"/>
                    <a:pt x="588510" y="1251464"/>
                    <a:pt x="588510" y="1251464"/>
                  </a:cubicBezTo>
                  <a:cubicBezTo>
                    <a:pt x="588169" y="1253001"/>
                    <a:pt x="587742" y="1254537"/>
                    <a:pt x="587401" y="1256073"/>
                  </a:cubicBezTo>
                  <a:cubicBezTo>
                    <a:pt x="586463" y="1256159"/>
                    <a:pt x="585524" y="1256244"/>
                    <a:pt x="584671" y="1256415"/>
                  </a:cubicBezTo>
                  <a:lnTo>
                    <a:pt x="582111" y="1253257"/>
                  </a:lnTo>
                  <a:cubicBezTo>
                    <a:pt x="582453" y="1251806"/>
                    <a:pt x="582879" y="1250355"/>
                    <a:pt x="583221" y="1248904"/>
                  </a:cubicBezTo>
                  <a:cubicBezTo>
                    <a:pt x="585354" y="1248562"/>
                    <a:pt x="587486" y="1248307"/>
                    <a:pt x="589705" y="1247965"/>
                  </a:cubicBezTo>
                  <a:cubicBezTo>
                    <a:pt x="589363" y="1249074"/>
                    <a:pt x="589022" y="1250099"/>
                    <a:pt x="588681" y="1251208"/>
                  </a:cubicBezTo>
                  <a:close/>
                  <a:moveTo>
                    <a:pt x="602929" y="1267083"/>
                  </a:moveTo>
                  <a:lnTo>
                    <a:pt x="592435" y="1268449"/>
                  </a:lnTo>
                  <a:cubicBezTo>
                    <a:pt x="591667" y="1268534"/>
                    <a:pt x="590899" y="1268620"/>
                    <a:pt x="590131" y="1268790"/>
                  </a:cubicBezTo>
                  <a:cubicBezTo>
                    <a:pt x="590984" y="1266230"/>
                    <a:pt x="591838" y="1263669"/>
                    <a:pt x="592691" y="1261109"/>
                  </a:cubicBezTo>
                  <a:cubicBezTo>
                    <a:pt x="596871" y="1261023"/>
                    <a:pt x="600966" y="1260853"/>
                    <a:pt x="605147" y="1260768"/>
                  </a:cubicBezTo>
                  <a:cubicBezTo>
                    <a:pt x="604464" y="1262901"/>
                    <a:pt x="603697" y="1265035"/>
                    <a:pt x="603014" y="1267169"/>
                  </a:cubicBezTo>
                  <a:close/>
                  <a:moveTo>
                    <a:pt x="599687" y="1276642"/>
                  </a:moveTo>
                  <a:lnTo>
                    <a:pt x="599687" y="1276642"/>
                  </a:lnTo>
                  <a:cubicBezTo>
                    <a:pt x="599687" y="1276642"/>
                    <a:pt x="599687" y="1276813"/>
                    <a:pt x="599687" y="1276813"/>
                  </a:cubicBezTo>
                  <a:lnTo>
                    <a:pt x="599687" y="1276984"/>
                  </a:lnTo>
                  <a:cubicBezTo>
                    <a:pt x="599687" y="1276984"/>
                    <a:pt x="599687" y="1276984"/>
                    <a:pt x="599687" y="1276984"/>
                  </a:cubicBezTo>
                  <a:cubicBezTo>
                    <a:pt x="599687" y="1276984"/>
                    <a:pt x="599687" y="1276984"/>
                    <a:pt x="599687" y="1276984"/>
                  </a:cubicBezTo>
                  <a:cubicBezTo>
                    <a:pt x="596274" y="1277154"/>
                    <a:pt x="592947" y="1277325"/>
                    <a:pt x="589534" y="1277496"/>
                  </a:cubicBezTo>
                  <a:cubicBezTo>
                    <a:pt x="588937" y="1277069"/>
                    <a:pt x="588340" y="1276557"/>
                    <a:pt x="587742" y="1276130"/>
                  </a:cubicBezTo>
                  <a:cubicBezTo>
                    <a:pt x="588340" y="1274509"/>
                    <a:pt x="588852" y="1272887"/>
                    <a:pt x="589363" y="1271265"/>
                  </a:cubicBezTo>
                  <a:cubicBezTo>
                    <a:pt x="590473" y="1271009"/>
                    <a:pt x="591667" y="1270753"/>
                    <a:pt x="592776" y="1270497"/>
                  </a:cubicBezTo>
                  <a:lnTo>
                    <a:pt x="602587" y="1268278"/>
                  </a:lnTo>
                  <a:cubicBezTo>
                    <a:pt x="601649" y="1271009"/>
                    <a:pt x="600711" y="1273826"/>
                    <a:pt x="599772" y="1276557"/>
                  </a:cubicBezTo>
                  <a:close/>
                  <a:moveTo>
                    <a:pt x="583135" y="1288847"/>
                  </a:moveTo>
                  <a:cubicBezTo>
                    <a:pt x="583135" y="1288847"/>
                    <a:pt x="583391" y="1288847"/>
                    <a:pt x="583477" y="1288762"/>
                  </a:cubicBezTo>
                  <a:cubicBezTo>
                    <a:pt x="585865" y="1290554"/>
                    <a:pt x="588254" y="1292346"/>
                    <a:pt x="590643" y="1294139"/>
                  </a:cubicBezTo>
                  <a:cubicBezTo>
                    <a:pt x="587316" y="1294736"/>
                    <a:pt x="583903" y="1295248"/>
                    <a:pt x="580576" y="1295931"/>
                  </a:cubicBezTo>
                  <a:cubicBezTo>
                    <a:pt x="581429" y="1293541"/>
                    <a:pt x="582282" y="1291237"/>
                    <a:pt x="583135" y="1288847"/>
                  </a:cubicBezTo>
                  <a:close/>
                  <a:moveTo>
                    <a:pt x="551227" y="1290212"/>
                  </a:moveTo>
                  <a:cubicBezTo>
                    <a:pt x="550032" y="1290469"/>
                    <a:pt x="548838" y="1290810"/>
                    <a:pt x="547643" y="1291152"/>
                  </a:cubicBezTo>
                  <a:lnTo>
                    <a:pt x="550032" y="1285860"/>
                  </a:lnTo>
                  <a:cubicBezTo>
                    <a:pt x="550885" y="1283897"/>
                    <a:pt x="551824" y="1281848"/>
                    <a:pt x="552677" y="1279886"/>
                  </a:cubicBezTo>
                  <a:cubicBezTo>
                    <a:pt x="554042" y="1279544"/>
                    <a:pt x="555407" y="1279288"/>
                    <a:pt x="556687" y="1278946"/>
                  </a:cubicBezTo>
                  <a:cubicBezTo>
                    <a:pt x="560441" y="1279374"/>
                    <a:pt x="564280" y="1279715"/>
                    <a:pt x="568120" y="1279971"/>
                  </a:cubicBezTo>
                  <a:cubicBezTo>
                    <a:pt x="567437" y="1282617"/>
                    <a:pt x="566840" y="1285263"/>
                    <a:pt x="566243" y="1287908"/>
                  </a:cubicBezTo>
                  <a:cubicBezTo>
                    <a:pt x="561294" y="1288676"/>
                    <a:pt x="556346" y="1289445"/>
                    <a:pt x="551483" y="1290298"/>
                  </a:cubicBezTo>
                  <a:lnTo>
                    <a:pt x="551483" y="1290298"/>
                  </a:lnTo>
                  <a:cubicBezTo>
                    <a:pt x="551483" y="1290298"/>
                    <a:pt x="551483" y="1290298"/>
                    <a:pt x="551397" y="1290298"/>
                  </a:cubicBezTo>
                  <a:cubicBezTo>
                    <a:pt x="551397" y="1290298"/>
                    <a:pt x="551397" y="1290298"/>
                    <a:pt x="551312" y="1290298"/>
                  </a:cubicBezTo>
                  <a:cubicBezTo>
                    <a:pt x="551312" y="1290298"/>
                    <a:pt x="551312" y="1290298"/>
                    <a:pt x="551312" y="1290298"/>
                  </a:cubicBezTo>
                  <a:close/>
                  <a:moveTo>
                    <a:pt x="506776" y="1396386"/>
                  </a:moveTo>
                  <a:lnTo>
                    <a:pt x="506776" y="1396642"/>
                  </a:lnTo>
                  <a:cubicBezTo>
                    <a:pt x="506776" y="1396642"/>
                    <a:pt x="506776" y="1396642"/>
                    <a:pt x="506776" y="1396642"/>
                  </a:cubicBezTo>
                  <a:cubicBezTo>
                    <a:pt x="506947" y="1397154"/>
                    <a:pt x="507117" y="1397752"/>
                    <a:pt x="507203" y="1398264"/>
                  </a:cubicBezTo>
                  <a:cubicBezTo>
                    <a:pt x="505326" y="1399715"/>
                    <a:pt x="503449" y="1401251"/>
                    <a:pt x="501572" y="1402702"/>
                  </a:cubicBezTo>
                  <a:cubicBezTo>
                    <a:pt x="499951" y="1396813"/>
                    <a:pt x="498330" y="1390839"/>
                    <a:pt x="496794" y="1384950"/>
                  </a:cubicBezTo>
                  <a:cubicBezTo>
                    <a:pt x="498757" y="1383072"/>
                    <a:pt x="500719" y="1381280"/>
                    <a:pt x="502681" y="1379487"/>
                  </a:cubicBezTo>
                  <a:cubicBezTo>
                    <a:pt x="503961" y="1385035"/>
                    <a:pt x="505326" y="1390582"/>
                    <a:pt x="506691" y="1396130"/>
                  </a:cubicBezTo>
                  <a:lnTo>
                    <a:pt x="506691" y="1396130"/>
                  </a:lnTo>
                  <a:cubicBezTo>
                    <a:pt x="506691" y="1396130"/>
                    <a:pt x="506691" y="1396386"/>
                    <a:pt x="506691" y="1396386"/>
                  </a:cubicBezTo>
                  <a:close/>
                  <a:moveTo>
                    <a:pt x="518209" y="1472687"/>
                  </a:moveTo>
                  <a:cubicBezTo>
                    <a:pt x="517270" y="1468932"/>
                    <a:pt x="516417" y="1465092"/>
                    <a:pt x="515479" y="1461337"/>
                  </a:cubicBezTo>
                  <a:cubicBezTo>
                    <a:pt x="518891" y="1461507"/>
                    <a:pt x="522219" y="1461592"/>
                    <a:pt x="525631" y="1461763"/>
                  </a:cubicBezTo>
                  <a:cubicBezTo>
                    <a:pt x="526741" y="1465519"/>
                    <a:pt x="527850" y="1469188"/>
                    <a:pt x="528959" y="1472944"/>
                  </a:cubicBezTo>
                  <a:cubicBezTo>
                    <a:pt x="525376" y="1472858"/>
                    <a:pt x="521792" y="1472773"/>
                    <a:pt x="518209" y="1472773"/>
                  </a:cubicBezTo>
                  <a:close/>
                  <a:moveTo>
                    <a:pt x="530239" y="1477211"/>
                  </a:moveTo>
                  <a:cubicBezTo>
                    <a:pt x="530665" y="1478577"/>
                    <a:pt x="531092" y="1479942"/>
                    <a:pt x="531518" y="1481308"/>
                  </a:cubicBezTo>
                  <a:cubicBezTo>
                    <a:pt x="527764" y="1481222"/>
                    <a:pt x="524010" y="1481137"/>
                    <a:pt x="520256" y="1481052"/>
                  </a:cubicBezTo>
                  <a:cubicBezTo>
                    <a:pt x="520000" y="1479942"/>
                    <a:pt x="519745" y="1478833"/>
                    <a:pt x="519403" y="1477723"/>
                  </a:cubicBezTo>
                  <a:cubicBezTo>
                    <a:pt x="522987" y="1477552"/>
                    <a:pt x="526570" y="1477382"/>
                    <a:pt x="530239" y="1477211"/>
                  </a:cubicBezTo>
                  <a:close/>
                  <a:moveTo>
                    <a:pt x="453794" y="1429416"/>
                  </a:moveTo>
                  <a:lnTo>
                    <a:pt x="453794" y="1429416"/>
                  </a:lnTo>
                  <a:cubicBezTo>
                    <a:pt x="453794" y="1429416"/>
                    <a:pt x="453794" y="1429416"/>
                    <a:pt x="453794" y="1429416"/>
                  </a:cubicBezTo>
                  <a:lnTo>
                    <a:pt x="453794" y="1429416"/>
                  </a:lnTo>
                  <a:cubicBezTo>
                    <a:pt x="453794" y="1429416"/>
                    <a:pt x="453794" y="1429416"/>
                    <a:pt x="453794" y="1429416"/>
                  </a:cubicBezTo>
                  <a:cubicBezTo>
                    <a:pt x="456951" y="1429416"/>
                    <a:pt x="460108" y="1429416"/>
                    <a:pt x="463265" y="1429416"/>
                  </a:cubicBezTo>
                  <a:cubicBezTo>
                    <a:pt x="463947" y="1432062"/>
                    <a:pt x="464630" y="1434793"/>
                    <a:pt x="465397" y="1437439"/>
                  </a:cubicBezTo>
                  <a:cubicBezTo>
                    <a:pt x="464886" y="1437951"/>
                    <a:pt x="464374" y="1438548"/>
                    <a:pt x="463947" y="1439060"/>
                  </a:cubicBezTo>
                  <a:cubicBezTo>
                    <a:pt x="461302" y="1438719"/>
                    <a:pt x="458572" y="1438292"/>
                    <a:pt x="455927" y="1437951"/>
                  </a:cubicBezTo>
                  <a:lnTo>
                    <a:pt x="455927" y="1437951"/>
                  </a:lnTo>
                  <a:cubicBezTo>
                    <a:pt x="455927" y="1437951"/>
                    <a:pt x="455842" y="1437951"/>
                    <a:pt x="455842" y="1437951"/>
                  </a:cubicBezTo>
                  <a:lnTo>
                    <a:pt x="455757" y="1437951"/>
                  </a:lnTo>
                  <a:cubicBezTo>
                    <a:pt x="455757" y="1437951"/>
                    <a:pt x="455757" y="1437951"/>
                    <a:pt x="455757" y="1437951"/>
                  </a:cubicBezTo>
                  <a:cubicBezTo>
                    <a:pt x="455159" y="1437951"/>
                    <a:pt x="454477" y="1437951"/>
                    <a:pt x="453880" y="1437866"/>
                  </a:cubicBezTo>
                  <a:cubicBezTo>
                    <a:pt x="453368" y="1434964"/>
                    <a:pt x="452856" y="1432062"/>
                    <a:pt x="452344" y="1429245"/>
                  </a:cubicBezTo>
                  <a:cubicBezTo>
                    <a:pt x="452856" y="1429245"/>
                    <a:pt x="453368" y="1429331"/>
                    <a:pt x="453880" y="1429416"/>
                  </a:cubicBezTo>
                  <a:close/>
                  <a:moveTo>
                    <a:pt x="473588" y="1382304"/>
                  </a:moveTo>
                  <a:lnTo>
                    <a:pt x="473588" y="1382304"/>
                  </a:lnTo>
                  <a:cubicBezTo>
                    <a:pt x="473588" y="1382304"/>
                    <a:pt x="473588" y="1382304"/>
                    <a:pt x="473588" y="1382304"/>
                  </a:cubicBezTo>
                  <a:cubicBezTo>
                    <a:pt x="473417" y="1381365"/>
                    <a:pt x="473161" y="1380511"/>
                    <a:pt x="472991" y="1379573"/>
                  </a:cubicBezTo>
                  <a:cubicBezTo>
                    <a:pt x="474612" y="1378207"/>
                    <a:pt x="476233" y="1376756"/>
                    <a:pt x="477854" y="1375391"/>
                  </a:cubicBezTo>
                  <a:cubicBezTo>
                    <a:pt x="478963" y="1381023"/>
                    <a:pt x="480157" y="1386657"/>
                    <a:pt x="481352" y="1392289"/>
                  </a:cubicBezTo>
                  <a:cubicBezTo>
                    <a:pt x="479731" y="1393655"/>
                    <a:pt x="478025" y="1394935"/>
                    <a:pt x="476403" y="1396301"/>
                  </a:cubicBezTo>
                  <a:cubicBezTo>
                    <a:pt x="475465" y="1391692"/>
                    <a:pt x="474612" y="1387083"/>
                    <a:pt x="473673" y="1382474"/>
                  </a:cubicBezTo>
                  <a:lnTo>
                    <a:pt x="473673" y="1382474"/>
                  </a:lnTo>
                  <a:close/>
                  <a:moveTo>
                    <a:pt x="463520" y="1337410"/>
                  </a:moveTo>
                  <a:cubicBezTo>
                    <a:pt x="465739" y="1335532"/>
                    <a:pt x="467957" y="1333740"/>
                    <a:pt x="470175" y="1331863"/>
                  </a:cubicBezTo>
                  <a:cubicBezTo>
                    <a:pt x="470943" y="1336386"/>
                    <a:pt x="471626" y="1340824"/>
                    <a:pt x="472394" y="1345348"/>
                  </a:cubicBezTo>
                  <a:cubicBezTo>
                    <a:pt x="470431" y="1347055"/>
                    <a:pt x="468469" y="1348847"/>
                    <a:pt x="466507" y="1350554"/>
                  </a:cubicBezTo>
                  <a:cubicBezTo>
                    <a:pt x="465483" y="1346201"/>
                    <a:pt x="464544" y="1341849"/>
                    <a:pt x="463606" y="1337410"/>
                  </a:cubicBezTo>
                  <a:close/>
                  <a:moveTo>
                    <a:pt x="458487" y="1309075"/>
                  </a:moveTo>
                  <a:cubicBezTo>
                    <a:pt x="460876" y="1307026"/>
                    <a:pt x="463350" y="1304978"/>
                    <a:pt x="465739" y="1303015"/>
                  </a:cubicBezTo>
                  <a:cubicBezTo>
                    <a:pt x="466165" y="1306088"/>
                    <a:pt x="466592" y="1309160"/>
                    <a:pt x="467104" y="1312233"/>
                  </a:cubicBezTo>
                  <a:cubicBezTo>
                    <a:pt x="464544" y="1314366"/>
                    <a:pt x="461985" y="1316585"/>
                    <a:pt x="459425" y="1318805"/>
                  </a:cubicBezTo>
                  <a:cubicBezTo>
                    <a:pt x="458743" y="1315817"/>
                    <a:pt x="458145" y="1312830"/>
                    <a:pt x="457463" y="1309843"/>
                  </a:cubicBezTo>
                  <a:cubicBezTo>
                    <a:pt x="457804" y="1309587"/>
                    <a:pt x="458060" y="1309331"/>
                    <a:pt x="458401" y="1309160"/>
                  </a:cubicBezTo>
                  <a:lnTo>
                    <a:pt x="458401" y="1309160"/>
                  </a:lnTo>
                  <a:cubicBezTo>
                    <a:pt x="458401" y="1309160"/>
                    <a:pt x="458401" y="1309160"/>
                    <a:pt x="458401" y="1309160"/>
                  </a:cubicBezTo>
                  <a:lnTo>
                    <a:pt x="458401" y="1309160"/>
                  </a:lnTo>
                  <a:cubicBezTo>
                    <a:pt x="458401" y="1309160"/>
                    <a:pt x="458401" y="1309160"/>
                    <a:pt x="458401" y="1309160"/>
                  </a:cubicBezTo>
                  <a:close/>
                  <a:moveTo>
                    <a:pt x="544401" y="1243186"/>
                  </a:moveTo>
                  <a:cubicBezTo>
                    <a:pt x="543719" y="1242673"/>
                    <a:pt x="543036" y="1242161"/>
                    <a:pt x="542439" y="1241649"/>
                  </a:cubicBezTo>
                  <a:cubicBezTo>
                    <a:pt x="543463" y="1241137"/>
                    <a:pt x="544486" y="1240540"/>
                    <a:pt x="545510" y="1240028"/>
                  </a:cubicBezTo>
                  <a:cubicBezTo>
                    <a:pt x="545169" y="1241052"/>
                    <a:pt x="544828" y="1242076"/>
                    <a:pt x="544401" y="1243186"/>
                  </a:cubicBezTo>
                  <a:close/>
                  <a:moveTo>
                    <a:pt x="573153" y="1250099"/>
                  </a:moveTo>
                  <a:cubicBezTo>
                    <a:pt x="574177" y="1249928"/>
                    <a:pt x="575286" y="1249843"/>
                    <a:pt x="576310" y="1249672"/>
                  </a:cubicBezTo>
                  <a:cubicBezTo>
                    <a:pt x="575542" y="1252062"/>
                    <a:pt x="574774" y="1254367"/>
                    <a:pt x="574006" y="1256756"/>
                  </a:cubicBezTo>
                  <a:lnTo>
                    <a:pt x="574006" y="1256756"/>
                  </a:lnTo>
                  <a:cubicBezTo>
                    <a:pt x="574006" y="1256756"/>
                    <a:pt x="574006" y="1256927"/>
                    <a:pt x="574006" y="1256927"/>
                  </a:cubicBezTo>
                  <a:lnTo>
                    <a:pt x="574006" y="1257097"/>
                  </a:lnTo>
                  <a:cubicBezTo>
                    <a:pt x="574006" y="1257097"/>
                    <a:pt x="574006" y="1257097"/>
                    <a:pt x="574006" y="1257097"/>
                  </a:cubicBezTo>
                  <a:cubicBezTo>
                    <a:pt x="574006" y="1257268"/>
                    <a:pt x="574006" y="1257439"/>
                    <a:pt x="573921" y="1257609"/>
                  </a:cubicBezTo>
                  <a:cubicBezTo>
                    <a:pt x="570935" y="1257951"/>
                    <a:pt x="567949" y="1258378"/>
                    <a:pt x="564963" y="1258719"/>
                  </a:cubicBezTo>
                  <a:cubicBezTo>
                    <a:pt x="564195" y="1258207"/>
                    <a:pt x="563512" y="1257609"/>
                    <a:pt x="562744" y="1257097"/>
                  </a:cubicBezTo>
                  <a:cubicBezTo>
                    <a:pt x="563598" y="1255049"/>
                    <a:pt x="564451" y="1253001"/>
                    <a:pt x="565304" y="1250867"/>
                  </a:cubicBezTo>
                  <a:cubicBezTo>
                    <a:pt x="567949" y="1250611"/>
                    <a:pt x="570508" y="1250440"/>
                    <a:pt x="573153" y="1250184"/>
                  </a:cubicBezTo>
                  <a:cubicBezTo>
                    <a:pt x="573153" y="1250184"/>
                    <a:pt x="573153" y="1250184"/>
                    <a:pt x="573153" y="1250184"/>
                  </a:cubicBezTo>
                  <a:cubicBezTo>
                    <a:pt x="573153" y="1250184"/>
                    <a:pt x="573153" y="1250184"/>
                    <a:pt x="573153" y="1250184"/>
                  </a:cubicBezTo>
                  <a:cubicBezTo>
                    <a:pt x="573153" y="1250184"/>
                    <a:pt x="573153" y="1250184"/>
                    <a:pt x="573153" y="1250184"/>
                  </a:cubicBezTo>
                  <a:cubicBezTo>
                    <a:pt x="573153" y="1250184"/>
                    <a:pt x="573153" y="1250184"/>
                    <a:pt x="573153" y="1250184"/>
                  </a:cubicBezTo>
                  <a:close/>
                  <a:moveTo>
                    <a:pt x="548155" y="1285092"/>
                  </a:moveTo>
                  <a:lnTo>
                    <a:pt x="546022" y="1291493"/>
                  </a:lnTo>
                  <a:cubicBezTo>
                    <a:pt x="544657" y="1291834"/>
                    <a:pt x="543292" y="1292176"/>
                    <a:pt x="541927" y="1292517"/>
                  </a:cubicBezTo>
                  <a:cubicBezTo>
                    <a:pt x="543548" y="1291237"/>
                    <a:pt x="545084" y="1289957"/>
                    <a:pt x="546705" y="1288676"/>
                  </a:cubicBezTo>
                  <a:cubicBezTo>
                    <a:pt x="546790" y="1288676"/>
                    <a:pt x="546705" y="1288335"/>
                    <a:pt x="546534" y="1288420"/>
                  </a:cubicBezTo>
                  <a:cubicBezTo>
                    <a:pt x="544742" y="1289700"/>
                    <a:pt x="542951" y="1290895"/>
                    <a:pt x="541159" y="1292176"/>
                  </a:cubicBezTo>
                  <a:cubicBezTo>
                    <a:pt x="538856" y="1289274"/>
                    <a:pt x="536637" y="1286457"/>
                    <a:pt x="534334" y="1283556"/>
                  </a:cubicBezTo>
                  <a:cubicBezTo>
                    <a:pt x="535784" y="1283299"/>
                    <a:pt x="537234" y="1283129"/>
                    <a:pt x="538685" y="1282873"/>
                  </a:cubicBezTo>
                  <a:lnTo>
                    <a:pt x="538685" y="1282873"/>
                  </a:lnTo>
                  <a:cubicBezTo>
                    <a:pt x="538685" y="1282873"/>
                    <a:pt x="538685" y="1282873"/>
                    <a:pt x="538685" y="1282873"/>
                  </a:cubicBezTo>
                  <a:lnTo>
                    <a:pt x="538685" y="1282873"/>
                  </a:lnTo>
                  <a:cubicBezTo>
                    <a:pt x="538685" y="1282873"/>
                    <a:pt x="538685" y="1282873"/>
                    <a:pt x="538685" y="1282873"/>
                  </a:cubicBezTo>
                  <a:cubicBezTo>
                    <a:pt x="542268" y="1282105"/>
                    <a:pt x="545937" y="1281166"/>
                    <a:pt x="549520" y="1280398"/>
                  </a:cubicBezTo>
                  <a:cubicBezTo>
                    <a:pt x="549008" y="1281934"/>
                    <a:pt x="548582" y="1283470"/>
                    <a:pt x="548070" y="1285006"/>
                  </a:cubicBezTo>
                  <a:close/>
                  <a:moveTo>
                    <a:pt x="488945" y="1284323"/>
                  </a:moveTo>
                  <a:cubicBezTo>
                    <a:pt x="490139" y="1285263"/>
                    <a:pt x="491419" y="1286201"/>
                    <a:pt x="492614" y="1287140"/>
                  </a:cubicBezTo>
                  <a:cubicBezTo>
                    <a:pt x="489883" y="1287823"/>
                    <a:pt x="487153" y="1288506"/>
                    <a:pt x="484423" y="1289274"/>
                  </a:cubicBezTo>
                  <a:lnTo>
                    <a:pt x="484082" y="1288079"/>
                  </a:lnTo>
                  <a:cubicBezTo>
                    <a:pt x="485703" y="1286799"/>
                    <a:pt x="487239" y="1285604"/>
                    <a:pt x="488860" y="1284323"/>
                  </a:cubicBezTo>
                  <a:close/>
                  <a:moveTo>
                    <a:pt x="482973" y="1283556"/>
                  </a:moveTo>
                  <a:lnTo>
                    <a:pt x="481693" y="1278776"/>
                  </a:lnTo>
                  <a:cubicBezTo>
                    <a:pt x="483058" y="1279800"/>
                    <a:pt x="484338" y="1280824"/>
                    <a:pt x="485703" y="1281848"/>
                  </a:cubicBezTo>
                  <a:cubicBezTo>
                    <a:pt x="484764" y="1282446"/>
                    <a:pt x="483911" y="1283043"/>
                    <a:pt x="482973" y="1283556"/>
                  </a:cubicBezTo>
                  <a:close/>
                  <a:moveTo>
                    <a:pt x="502084" y="1267595"/>
                  </a:moveTo>
                  <a:cubicBezTo>
                    <a:pt x="502084" y="1267595"/>
                    <a:pt x="502084" y="1267425"/>
                    <a:pt x="502169" y="1267339"/>
                  </a:cubicBezTo>
                  <a:cubicBezTo>
                    <a:pt x="502937" y="1268278"/>
                    <a:pt x="503790" y="1269303"/>
                    <a:pt x="504558" y="1270241"/>
                  </a:cubicBezTo>
                  <a:cubicBezTo>
                    <a:pt x="504217" y="1270412"/>
                    <a:pt x="503961" y="1270582"/>
                    <a:pt x="503620" y="1270753"/>
                  </a:cubicBezTo>
                  <a:cubicBezTo>
                    <a:pt x="502425" y="1271436"/>
                    <a:pt x="501231" y="1272204"/>
                    <a:pt x="500036" y="1272887"/>
                  </a:cubicBezTo>
                  <a:cubicBezTo>
                    <a:pt x="500634" y="1271094"/>
                    <a:pt x="501316" y="1269303"/>
                    <a:pt x="501999" y="1267510"/>
                  </a:cubicBezTo>
                  <a:close/>
                  <a:moveTo>
                    <a:pt x="530580" y="1253684"/>
                  </a:moveTo>
                  <a:cubicBezTo>
                    <a:pt x="527935" y="1254451"/>
                    <a:pt x="525205" y="1255305"/>
                    <a:pt x="522560" y="1256159"/>
                  </a:cubicBezTo>
                  <a:cubicBezTo>
                    <a:pt x="522901" y="1255476"/>
                    <a:pt x="523157" y="1254879"/>
                    <a:pt x="523498" y="1254196"/>
                  </a:cubicBezTo>
                  <a:cubicBezTo>
                    <a:pt x="525887" y="1254025"/>
                    <a:pt x="528191" y="1253854"/>
                    <a:pt x="530580" y="1253684"/>
                  </a:cubicBezTo>
                  <a:close/>
                  <a:moveTo>
                    <a:pt x="538514" y="1268790"/>
                  </a:moveTo>
                  <a:lnTo>
                    <a:pt x="535784" y="1276216"/>
                  </a:lnTo>
                  <a:cubicBezTo>
                    <a:pt x="535784" y="1276216"/>
                    <a:pt x="535187" y="1276557"/>
                    <a:pt x="534931" y="1276728"/>
                  </a:cubicBezTo>
                  <a:cubicBezTo>
                    <a:pt x="534590" y="1276728"/>
                    <a:pt x="534334" y="1276898"/>
                    <a:pt x="533993" y="1276984"/>
                  </a:cubicBezTo>
                  <a:cubicBezTo>
                    <a:pt x="534675" y="1275618"/>
                    <a:pt x="535443" y="1274167"/>
                    <a:pt x="536126" y="1272802"/>
                  </a:cubicBezTo>
                  <a:cubicBezTo>
                    <a:pt x="537320" y="1270412"/>
                    <a:pt x="538514" y="1268022"/>
                    <a:pt x="539624" y="1265632"/>
                  </a:cubicBezTo>
                  <a:cubicBezTo>
                    <a:pt x="539282" y="1266657"/>
                    <a:pt x="538856" y="1267681"/>
                    <a:pt x="538514" y="1268705"/>
                  </a:cubicBezTo>
                  <a:close/>
                  <a:moveTo>
                    <a:pt x="499951" y="1276045"/>
                  </a:moveTo>
                  <a:cubicBezTo>
                    <a:pt x="501487" y="1274935"/>
                    <a:pt x="503022" y="1273740"/>
                    <a:pt x="504558" y="1272631"/>
                  </a:cubicBezTo>
                  <a:cubicBezTo>
                    <a:pt x="504899" y="1272375"/>
                    <a:pt x="505326" y="1272119"/>
                    <a:pt x="505667" y="1271863"/>
                  </a:cubicBezTo>
                  <a:cubicBezTo>
                    <a:pt x="506520" y="1272887"/>
                    <a:pt x="507373" y="1273911"/>
                    <a:pt x="508227" y="1275021"/>
                  </a:cubicBezTo>
                  <a:cubicBezTo>
                    <a:pt x="510018" y="1277325"/>
                    <a:pt x="511810" y="1279629"/>
                    <a:pt x="513602" y="1281934"/>
                  </a:cubicBezTo>
                  <a:cubicBezTo>
                    <a:pt x="512066" y="1282275"/>
                    <a:pt x="510616" y="1282702"/>
                    <a:pt x="509080" y="1283043"/>
                  </a:cubicBezTo>
                  <a:cubicBezTo>
                    <a:pt x="506009" y="1280739"/>
                    <a:pt x="502937" y="1278434"/>
                    <a:pt x="499866" y="1276130"/>
                  </a:cubicBezTo>
                  <a:close/>
                  <a:moveTo>
                    <a:pt x="511810" y="1267510"/>
                  </a:moveTo>
                  <a:cubicBezTo>
                    <a:pt x="512663" y="1268449"/>
                    <a:pt x="513516" y="1269303"/>
                    <a:pt x="514455" y="1270241"/>
                  </a:cubicBezTo>
                  <a:lnTo>
                    <a:pt x="513260" y="1273570"/>
                  </a:lnTo>
                  <a:lnTo>
                    <a:pt x="513260" y="1273570"/>
                  </a:lnTo>
                  <a:cubicBezTo>
                    <a:pt x="513260" y="1273570"/>
                    <a:pt x="513260" y="1273570"/>
                    <a:pt x="513260" y="1273570"/>
                  </a:cubicBezTo>
                  <a:lnTo>
                    <a:pt x="513260" y="1273570"/>
                  </a:lnTo>
                  <a:cubicBezTo>
                    <a:pt x="513260" y="1273570"/>
                    <a:pt x="514028" y="1273911"/>
                    <a:pt x="514028" y="1273911"/>
                  </a:cubicBezTo>
                  <a:lnTo>
                    <a:pt x="514028" y="1273911"/>
                  </a:lnTo>
                  <a:cubicBezTo>
                    <a:pt x="514028" y="1273911"/>
                    <a:pt x="514028" y="1273911"/>
                    <a:pt x="514028" y="1273911"/>
                  </a:cubicBezTo>
                  <a:lnTo>
                    <a:pt x="515308" y="1271180"/>
                  </a:lnTo>
                  <a:cubicBezTo>
                    <a:pt x="517356" y="1273314"/>
                    <a:pt x="519489" y="1275533"/>
                    <a:pt x="521536" y="1277666"/>
                  </a:cubicBezTo>
                  <a:cubicBezTo>
                    <a:pt x="519318" y="1278861"/>
                    <a:pt x="517100" y="1280141"/>
                    <a:pt x="514881" y="1281336"/>
                  </a:cubicBezTo>
                  <a:cubicBezTo>
                    <a:pt x="513175" y="1278776"/>
                    <a:pt x="511554" y="1276130"/>
                    <a:pt x="509848" y="1273570"/>
                  </a:cubicBezTo>
                  <a:cubicBezTo>
                    <a:pt x="509165" y="1272460"/>
                    <a:pt x="508397" y="1271436"/>
                    <a:pt x="507715" y="1270327"/>
                  </a:cubicBezTo>
                  <a:cubicBezTo>
                    <a:pt x="509080" y="1269387"/>
                    <a:pt x="510445" y="1268363"/>
                    <a:pt x="511810" y="1267425"/>
                  </a:cubicBezTo>
                  <a:close/>
                  <a:moveTo>
                    <a:pt x="522389" y="1278520"/>
                  </a:moveTo>
                  <a:lnTo>
                    <a:pt x="523328" y="1279459"/>
                  </a:lnTo>
                  <a:cubicBezTo>
                    <a:pt x="522133" y="1279715"/>
                    <a:pt x="520939" y="1280056"/>
                    <a:pt x="519745" y="1280312"/>
                  </a:cubicBezTo>
                  <a:cubicBezTo>
                    <a:pt x="520598" y="1279715"/>
                    <a:pt x="521536" y="1279032"/>
                    <a:pt x="522389" y="1278434"/>
                  </a:cubicBezTo>
                  <a:close/>
                  <a:moveTo>
                    <a:pt x="527338" y="1275192"/>
                  </a:moveTo>
                  <a:cubicBezTo>
                    <a:pt x="528362" y="1274509"/>
                    <a:pt x="529300" y="1273826"/>
                    <a:pt x="530324" y="1273143"/>
                  </a:cubicBezTo>
                  <a:cubicBezTo>
                    <a:pt x="530324" y="1273143"/>
                    <a:pt x="530324" y="1272887"/>
                    <a:pt x="530153" y="1272887"/>
                  </a:cubicBezTo>
                  <a:cubicBezTo>
                    <a:pt x="529044" y="1273484"/>
                    <a:pt x="528020" y="1274082"/>
                    <a:pt x="526911" y="1274679"/>
                  </a:cubicBezTo>
                  <a:cubicBezTo>
                    <a:pt x="524096" y="1271265"/>
                    <a:pt x="521280" y="1267937"/>
                    <a:pt x="518379" y="1264608"/>
                  </a:cubicBezTo>
                  <a:lnTo>
                    <a:pt x="518977" y="1263328"/>
                  </a:lnTo>
                  <a:lnTo>
                    <a:pt x="518977" y="1263328"/>
                  </a:lnTo>
                  <a:cubicBezTo>
                    <a:pt x="524693" y="1261962"/>
                    <a:pt x="530409" y="1260597"/>
                    <a:pt x="536126" y="1259231"/>
                  </a:cubicBezTo>
                  <a:lnTo>
                    <a:pt x="536126" y="1259231"/>
                  </a:lnTo>
                  <a:cubicBezTo>
                    <a:pt x="536126" y="1259231"/>
                    <a:pt x="536126" y="1259231"/>
                    <a:pt x="536126" y="1259231"/>
                  </a:cubicBezTo>
                  <a:lnTo>
                    <a:pt x="536126" y="1259231"/>
                  </a:lnTo>
                  <a:cubicBezTo>
                    <a:pt x="536126" y="1259231"/>
                    <a:pt x="536126" y="1259231"/>
                    <a:pt x="536126" y="1259231"/>
                  </a:cubicBezTo>
                  <a:cubicBezTo>
                    <a:pt x="537064" y="1258975"/>
                    <a:pt x="538003" y="1258719"/>
                    <a:pt x="538941" y="1258378"/>
                  </a:cubicBezTo>
                  <a:cubicBezTo>
                    <a:pt x="538514" y="1259658"/>
                    <a:pt x="538003" y="1260938"/>
                    <a:pt x="537576" y="1262304"/>
                  </a:cubicBezTo>
                  <a:lnTo>
                    <a:pt x="535955" y="1262474"/>
                  </a:lnTo>
                  <a:cubicBezTo>
                    <a:pt x="535955" y="1262474"/>
                    <a:pt x="535955" y="1262816"/>
                    <a:pt x="535955" y="1262816"/>
                  </a:cubicBezTo>
                  <a:lnTo>
                    <a:pt x="537405" y="1262816"/>
                  </a:lnTo>
                  <a:cubicBezTo>
                    <a:pt x="536296" y="1265888"/>
                    <a:pt x="535187" y="1269046"/>
                    <a:pt x="533993" y="1272119"/>
                  </a:cubicBezTo>
                  <a:cubicBezTo>
                    <a:pt x="533310" y="1273911"/>
                    <a:pt x="532628" y="1275704"/>
                    <a:pt x="531945" y="1277496"/>
                  </a:cubicBezTo>
                  <a:cubicBezTo>
                    <a:pt x="531092" y="1277666"/>
                    <a:pt x="530324" y="1277837"/>
                    <a:pt x="529471" y="1278093"/>
                  </a:cubicBezTo>
                  <a:cubicBezTo>
                    <a:pt x="528703" y="1277154"/>
                    <a:pt x="527935" y="1276216"/>
                    <a:pt x="527167" y="1275276"/>
                  </a:cubicBezTo>
                  <a:close/>
                  <a:moveTo>
                    <a:pt x="537234" y="1276301"/>
                  </a:moveTo>
                  <a:lnTo>
                    <a:pt x="537234" y="1276301"/>
                  </a:lnTo>
                  <a:cubicBezTo>
                    <a:pt x="537234" y="1276301"/>
                    <a:pt x="537234" y="1276301"/>
                    <a:pt x="537234" y="1276301"/>
                  </a:cubicBezTo>
                  <a:lnTo>
                    <a:pt x="537234" y="1276301"/>
                  </a:lnTo>
                  <a:close/>
                  <a:moveTo>
                    <a:pt x="545084" y="1259914"/>
                  </a:moveTo>
                  <a:cubicBezTo>
                    <a:pt x="545681" y="1260341"/>
                    <a:pt x="546193" y="1260768"/>
                    <a:pt x="546790" y="1261194"/>
                  </a:cubicBezTo>
                  <a:lnTo>
                    <a:pt x="544316" y="1261536"/>
                  </a:lnTo>
                  <a:cubicBezTo>
                    <a:pt x="544572" y="1261023"/>
                    <a:pt x="544828" y="1260511"/>
                    <a:pt x="545084" y="1259914"/>
                  </a:cubicBezTo>
                  <a:close/>
                  <a:moveTo>
                    <a:pt x="557199" y="1253086"/>
                  </a:moveTo>
                  <a:cubicBezTo>
                    <a:pt x="557199" y="1253086"/>
                    <a:pt x="557796" y="1252915"/>
                    <a:pt x="558052" y="1252830"/>
                  </a:cubicBezTo>
                  <a:cubicBezTo>
                    <a:pt x="558052" y="1253086"/>
                    <a:pt x="557881" y="1253342"/>
                    <a:pt x="557796" y="1253598"/>
                  </a:cubicBezTo>
                  <a:cubicBezTo>
                    <a:pt x="557625" y="1253427"/>
                    <a:pt x="557369" y="1253257"/>
                    <a:pt x="557199" y="1253086"/>
                  </a:cubicBezTo>
                  <a:close/>
                  <a:moveTo>
                    <a:pt x="510957" y="1266571"/>
                  </a:moveTo>
                  <a:cubicBezTo>
                    <a:pt x="509592" y="1267339"/>
                    <a:pt x="508141" y="1268193"/>
                    <a:pt x="506776" y="1268961"/>
                  </a:cubicBezTo>
                  <a:cubicBezTo>
                    <a:pt x="506265" y="1268193"/>
                    <a:pt x="505753" y="1267339"/>
                    <a:pt x="505240" y="1266571"/>
                  </a:cubicBezTo>
                  <a:cubicBezTo>
                    <a:pt x="506862" y="1266144"/>
                    <a:pt x="508397" y="1265803"/>
                    <a:pt x="510018" y="1265376"/>
                  </a:cubicBezTo>
                  <a:cubicBezTo>
                    <a:pt x="510360" y="1265717"/>
                    <a:pt x="510616" y="1266144"/>
                    <a:pt x="510957" y="1266486"/>
                  </a:cubicBezTo>
                  <a:close/>
                  <a:moveTo>
                    <a:pt x="482546" y="1289871"/>
                  </a:moveTo>
                  <a:lnTo>
                    <a:pt x="481693" y="1290042"/>
                  </a:lnTo>
                  <a:cubicBezTo>
                    <a:pt x="481693" y="1290042"/>
                    <a:pt x="482205" y="1289700"/>
                    <a:pt x="482461" y="1289445"/>
                  </a:cubicBezTo>
                  <a:lnTo>
                    <a:pt x="482461" y="1289786"/>
                  </a:lnTo>
                  <a:close/>
                  <a:moveTo>
                    <a:pt x="492870" y="1291152"/>
                  </a:moveTo>
                  <a:lnTo>
                    <a:pt x="487580" y="1291152"/>
                  </a:lnTo>
                  <a:cubicBezTo>
                    <a:pt x="490395" y="1290640"/>
                    <a:pt x="493211" y="1290212"/>
                    <a:pt x="496026" y="1289786"/>
                  </a:cubicBezTo>
                  <a:cubicBezTo>
                    <a:pt x="496709" y="1290298"/>
                    <a:pt x="497477" y="1290895"/>
                    <a:pt x="498159" y="1291407"/>
                  </a:cubicBezTo>
                  <a:cubicBezTo>
                    <a:pt x="494405" y="1293712"/>
                    <a:pt x="490737" y="1296016"/>
                    <a:pt x="487068" y="1298406"/>
                  </a:cubicBezTo>
                  <a:cubicBezTo>
                    <a:pt x="486471" y="1296272"/>
                    <a:pt x="485874" y="1294139"/>
                    <a:pt x="485276" y="1292005"/>
                  </a:cubicBezTo>
                  <a:lnTo>
                    <a:pt x="492870" y="1291493"/>
                  </a:lnTo>
                  <a:cubicBezTo>
                    <a:pt x="492870" y="1291493"/>
                    <a:pt x="492870" y="1291152"/>
                    <a:pt x="492870" y="1291152"/>
                  </a:cubicBezTo>
                  <a:close/>
                  <a:moveTo>
                    <a:pt x="517356" y="1286457"/>
                  </a:moveTo>
                  <a:cubicBezTo>
                    <a:pt x="517356" y="1286457"/>
                    <a:pt x="517953" y="1287225"/>
                    <a:pt x="518294" y="1287652"/>
                  </a:cubicBezTo>
                  <a:cubicBezTo>
                    <a:pt x="517782" y="1287994"/>
                    <a:pt x="517356" y="1288250"/>
                    <a:pt x="516844" y="1288591"/>
                  </a:cubicBezTo>
                  <a:cubicBezTo>
                    <a:pt x="516076" y="1287994"/>
                    <a:pt x="515308" y="1287481"/>
                    <a:pt x="514540" y="1286884"/>
                  </a:cubicBezTo>
                  <a:cubicBezTo>
                    <a:pt x="515479" y="1286713"/>
                    <a:pt x="516417" y="1286628"/>
                    <a:pt x="517356" y="1286457"/>
                  </a:cubicBezTo>
                  <a:close/>
                  <a:moveTo>
                    <a:pt x="518294" y="1286287"/>
                  </a:moveTo>
                  <a:cubicBezTo>
                    <a:pt x="519147" y="1286116"/>
                    <a:pt x="520000" y="1286030"/>
                    <a:pt x="520854" y="1285860"/>
                  </a:cubicBezTo>
                  <a:cubicBezTo>
                    <a:pt x="520171" y="1286287"/>
                    <a:pt x="519574" y="1286713"/>
                    <a:pt x="518891" y="1287140"/>
                  </a:cubicBezTo>
                  <a:cubicBezTo>
                    <a:pt x="518721" y="1286799"/>
                    <a:pt x="518465" y="1286543"/>
                    <a:pt x="518294" y="1286201"/>
                  </a:cubicBezTo>
                  <a:close/>
                  <a:moveTo>
                    <a:pt x="537661" y="1276216"/>
                  </a:moveTo>
                  <a:lnTo>
                    <a:pt x="537661" y="1276216"/>
                  </a:lnTo>
                  <a:cubicBezTo>
                    <a:pt x="537661" y="1276216"/>
                    <a:pt x="537491" y="1276216"/>
                    <a:pt x="537491" y="1276216"/>
                  </a:cubicBezTo>
                  <a:lnTo>
                    <a:pt x="537320" y="1276216"/>
                  </a:lnTo>
                  <a:cubicBezTo>
                    <a:pt x="537320" y="1276216"/>
                    <a:pt x="537405" y="1276045"/>
                    <a:pt x="537405" y="1276045"/>
                  </a:cubicBezTo>
                  <a:cubicBezTo>
                    <a:pt x="538600" y="1275192"/>
                    <a:pt x="539794" y="1274252"/>
                    <a:pt x="540988" y="1273399"/>
                  </a:cubicBezTo>
                  <a:cubicBezTo>
                    <a:pt x="540988" y="1273399"/>
                    <a:pt x="540903" y="1273058"/>
                    <a:pt x="540818" y="1273143"/>
                  </a:cubicBezTo>
                  <a:cubicBezTo>
                    <a:pt x="539880" y="1273740"/>
                    <a:pt x="538941" y="1274338"/>
                    <a:pt x="537917" y="1274935"/>
                  </a:cubicBezTo>
                  <a:lnTo>
                    <a:pt x="540477" y="1269473"/>
                  </a:lnTo>
                  <a:cubicBezTo>
                    <a:pt x="541586" y="1267169"/>
                    <a:pt x="542695" y="1264779"/>
                    <a:pt x="543804" y="1262474"/>
                  </a:cubicBezTo>
                  <a:lnTo>
                    <a:pt x="548411" y="1262304"/>
                  </a:lnTo>
                  <a:cubicBezTo>
                    <a:pt x="550288" y="1263669"/>
                    <a:pt x="552080" y="1265120"/>
                    <a:pt x="553957" y="1266486"/>
                  </a:cubicBezTo>
                  <a:cubicBezTo>
                    <a:pt x="553189" y="1268961"/>
                    <a:pt x="552421" y="1271521"/>
                    <a:pt x="551653" y="1273997"/>
                  </a:cubicBezTo>
                  <a:cubicBezTo>
                    <a:pt x="546961" y="1274679"/>
                    <a:pt x="542268" y="1275447"/>
                    <a:pt x="537576" y="1276216"/>
                  </a:cubicBezTo>
                  <a:close/>
                  <a:moveTo>
                    <a:pt x="557625" y="1269132"/>
                  </a:moveTo>
                  <a:cubicBezTo>
                    <a:pt x="559161" y="1270241"/>
                    <a:pt x="560612" y="1271351"/>
                    <a:pt x="562147" y="1272545"/>
                  </a:cubicBezTo>
                  <a:cubicBezTo>
                    <a:pt x="560014" y="1272802"/>
                    <a:pt x="557881" y="1273143"/>
                    <a:pt x="555834" y="1273484"/>
                  </a:cubicBezTo>
                  <a:cubicBezTo>
                    <a:pt x="556431" y="1272033"/>
                    <a:pt x="557114" y="1270668"/>
                    <a:pt x="557711" y="1269217"/>
                  </a:cubicBezTo>
                  <a:close/>
                  <a:moveTo>
                    <a:pt x="568802" y="1261706"/>
                  </a:moveTo>
                  <a:cubicBezTo>
                    <a:pt x="570167" y="1261706"/>
                    <a:pt x="571532" y="1261706"/>
                    <a:pt x="572897" y="1261621"/>
                  </a:cubicBezTo>
                  <a:cubicBezTo>
                    <a:pt x="572641" y="1262560"/>
                    <a:pt x="572471" y="1263413"/>
                    <a:pt x="572215" y="1264352"/>
                  </a:cubicBezTo>
                  <a:cubicBezTo>
                    <a:pt x="571105" y="1263498"/>
                    <a:pt x="569911" y="1262645"/>
                    <a:pt x="568802" y="1261706"/>
                  </a:cubicBezTo>
                  <a:close/>
                  <a:moveTo>
                    <a:pt x="567352" y="1276471"/>
                  </a:moveTo>
                  <a:cubicBezTo>
                    <a:pt x="567864" y="1276898"/>
                    <a:pt x="568375" y="1277240"/>
                    <a:pt x="568887" y="1277666"/>
                  </a:cubicBezTo>
                  <a:cubicBezTo>
                    <a:pt x="568887" y="1277922"/>
                    <a:pt x="568717" y="1278264"/>
                    <a:pt x="568717" y="1278520"/>
                  </a:cubicBezTo>
                  <a:cubicBezTo>
                    <a:pt x="565389" y="1278520"/>
                    <a:pt x="561977" y="1278605"/>
                    <a:pt x="558649" y="1278520"/>
                  </a:cubicBezTo>
                  <a:cubicBezTo>
                    <a:pt x="561550" y="1277837"/>
                    <a:pt x="564451" y="1277154"/>
                    <a:pt x="567352" y="1276471"/>
                  </a:cubicBezTo>
                  <a:close/>
                  <a:moveTo>
                    <a:pt x="583306" y="1272716"/>
                  </a:moveTo>
                  <a:cubicBezTo>
                    <a:pt x="583306" y="1272716"/>
                    <a:pt x="583306" y="1272716"/>
                    <a:pt x="583391" y="1272716"/>
                  </a:cubicBezTo>
                  <a:cubicBezTo>
                    <a:pt x="583391" y="1272716"/>
                    <a:pt x="583391" y="1272716"/>
                    <a:pt x="583391" y="1272802"/>
                  </a:cubicBezTo>
                  <a:cubicBezTo>
                    <a:pt x="583391" y="1272802"/>
                    <a:pt x="583391" y="1272802"/>
                    <a:pt x="583306" y="1272802"/>
                  </a:cubicBezTo>
                  <a:close/>
                  <a:moveTo>
                    <a:pt x="579808" y="1270070"/>
                  </a:moveTo>
                  <a:cubicBezTo>
                    <a:pt x="579040" y="1269473"/>
                    <a:pt x="578357" y="1268961"/>
                    <a:pt x="577590" y="1268363"/>
                  </a:cubicBezTo>
                  <a:cubicBezTo>
                    <a:pt x="578357" y="1266059"/>
                    <a:pt x="579125" y="1263669"/>
                    <a:pt x="579893" y="1261280"/>
                  </a:cubicBezTo>
                  <a:cubicBezTo>
                    <a:pt x="582026" y="1261280"/>
                    <a:pt x="584074" y="1261194"/>
                    <a:pt x="586207" y="1261109"/>
                  </a:cubicBezTo>
                  <a:cubicBezTo>
                    <a:pt x="585524" y="1263840"/>
                    <a:pt x="584842" y="1266657"/>
                    <a:pt x="584159" y="1269387"/>
                  </a:cubicBezTo>
                  <a:cubicBezTo>
                    <a:pt x="582709" y="1269558"/>
                    <a:pt x="581258" y="1269729"/>
                    <a:pt x="579808" y="1269985"/>
                  </a:cubicBezTo>
                  <a:close/>
                  <a:moveTo>
                    <a:pt x="581258" y="1256671"/>
                  </a:moveTo>
                  <a:cubicBezTo>
                    <a:pt x="581429" y="1255817"/>
                    <a:pt x="581685" y="1255049"/>
                    <a:pt x="581855" y="1254196"/>
                  </a:cubicBezTo>
                  <a:lnTo>
                    <a:pt x="583818" y="1256329"/>
                  </a:lnTo>
                  <a:cubicBezTo>
                    <a:pt x="582965" y="1256415"/>
                    <a:pt x="582111" y="1256500"/>
                    <a:pt x="581258" y="1256671"/>
                  </a:cubicBezTo>
                  <a:close/>
                  <a:moveTo>
                    <a:pt x="531092" y="1249245"/>
                  </a:moveTo>
                  <a:cubicBezTo>
                    <a:pt x="529812" y="1249416"/>
                    <a:pt x="528532" y="1249672"/>
                    <a:pt x="527252" y="1249843"/>
                  </a:cubicBezTo>
                  <a:cubicBezTo>
                    <a:pt x="528191" y="1249331"/>
                    <a:pt x="529044" y="1248904"/>
                    <a:pt x="529983" y="1248392"/>
                  </a:cubicBezTo>
                  <a:cubicBezTo>
                    <a:pt x="530409" y="1248648"/>
                    <a:pt x="530751" y="1248990"/>
                    <a:pt x="531177" y="1249245"/>
                  </a:cubicBezTo>
                  <a:close/>
                  <a:moveTo>
                    <a:pt x="520000" y="1254451"/>
                  </a:moveTo>
                  <a:cubicBezTo>
                    <a:pt x="519659" y="1255391"/>
                    <a:pt x="519318" y="1256329"/>
                    <a:pt x="519062" y="1257268"/>
                  </a:cubicBezTo>
                  <a:cubicBezTo>
                    <a:pt x="517185" y="1257866"/>
                    <a:pt x="515308" y="1258463"/>
                    <a:pt x="513516" y="1259146"/>
                  </a:cubicBezTo>
                  <a:cubicBezTo>
                    <a:pt x="513175" y="1258804"/>
                    <a:pt x="512834" y="1258463"/>
                    <a:pt x="512578" y="1258122"/>
                  </a:cubicBezTo>
                  <a:cubicBezTo>
                    <a:pt x="514711" y="1256927"/>
                    <a:pt x="516758" y="1255732"/>
                    <a:pt x="518891" y="1254537"/>
                  </a:cubicBezTo>
                  <a:lnTo>
                    <a:pt x="520086" y="1254537"/>
                  </a:lnTo>
                  <a:close/>
                  <a:moveTo>
                    <a:pt x="509933" y="1255391"/>
                  </a:moveTo>
                  <a:cubicBezTo>
                    <a:pt x="509933" y="1255391"/>
                    <a:pt x="509763" y="1255220"/>
                    <a:pt x="509677" y="1255134"/>
                  </a:cubicBezTo>
                  <a:cubicBezTo>
                    <a:pt x="510018" y="1255134"/>
                    <a:pt x="510360" y="1255134"/>
                    <a:pt x="510616" y="1255134"/>
                  </a:cubicBezTo>
                  <a:cubicBezTo>
                    <a:pt x="510360" y="1255220"/>
                    <a:pt x="510104" y="1255391"/>
                    <a:pt x="509933" y="1255476"/>
                  </a:cubicBezTo>
                  <a:close/>
                  <a:moveTo>
                    <a:pt x="499866" y="1267766"/>
                  </a:moveTo>
                  <a:cubicBezTo>
                    <a:pt x="499268" y="1269729"/>
                    <a:pt x="498671" y="1271777"/>
                    <a:pt x="498330" y="1273911"/>
                  </a:cubicBezTo>
                  <a:cubicBezTo>
                    <a:pt x="498159" y="1273997"/>
                    <a:pt x="497989" y="1274167"/>
                    <a:pt x="497818" y="1274252"/>
                  </a:cubicBezTo>
                  <a:cubicBezTo>
                    <a:pt x="496026" y="1272887"/>
                    <a:pt x="494149" y="1271521"/>
                    <a:pt x="492358" y="1270156"/>
                  </a:cubicBezTo>
                  <a:cubicBezTo>
                    <a:pt x="492784" y="1269899"/>
                    <a:pt x="493211" y="1269644"/>
                    <a:pt x="493723" y="1269303"/>
                  </a:cubicBezTo>
                  <a:cubicBezTo>
                    <a:pt x="495770" y="1268790"/>
                    <a:pt x="497818" y="1268278"/>
                    <a:pt x="499866" y="1267766"/>
                  </a:cubicBezTo>
                  <a:close/>
                  <a:moveTo>
                    <a:pt x="472991" y="1282190"/>
                  </a:moveTo>
                  <a:lnTo>
                    <a:pt x="472991" y="1282190"/>
                  </a:lnTo>
                  <a:cubicBezTo>
                    <a:pt x="472991" y="1282190"/>
                    <a:pt x="472991" y="1282190"/>
                    <a:pt x="472991" y="1282190"/>
                  </a:cubicBezTo>
                  <a:lnTo>
                    <a:pt x="472991" y="1282190"/>
                  </a:lnTo>
                  <a:cubicBezTo>
                    <a:pt x="472991" y="1282190"/>
                    <a:pt x="472991" y="1282190"/>
                    <a:pt x="472991" y="1282190"/>
                  </a:cubicBezTo>
                  <a:cubicBezTo>
                    <a:pt x="475294" y="1280739"/>
                    <a:pt x="477598" y="1279288"/>
                    <a:pt x="479902" y="1277837"/>
                  </a:cubicBezTo>
                  <a:lnTo>
                    <a:pt x="481352" y="1284494"/>
                  </a:lnTo>
                  <a:cubicBezTo>
                    <a:pt x="478280" y="1286457"/>
                    <a:pt x="475294" y="1288506"/>
                    <a:pt x="472223" y="1290554"/>
                  </a:cubicBezTo>
                  <a:lnTo>
                    <a:pt x="470517" y="1283556"/>
                  </a:lnTo>
                  <a:cubicBezTo>
                    <a:pt x="471284" y="1283129"/>
                    <a:pt x="472052" y="1282617"/>
                    <a:pt x="472905" y="1282190"/>
                  </a:cubicBezTo>
                  <a:close/>
                  <a:moveTo>
                    <a:pt x="478792" y="1292261"/>
                  </a:moveTo>
                  <a:lnTo>
                    <a:pt x="483143" y="1291920"/>
                  </a:lnTo>
                  <a:cubicBezTo>
                    <a:pt x="483741" y="1294480"/>
                    <a:pt x="484253" y="1297041"/>
                    <a:pt x="484850" y="1299601"/>
                  </a:cubicBezTo>
                  <a:cubicBezTo>
                    <a:pt x="481949" y="1301564"/>
                    <a:pt x="479048" y="1303527"/>
                    <a:pt x="476148" y="1305490"/>
                  </a:cubicBezTo>
                  <a:lnTo>
                    <a:pt x="473844" y="1296187"/>
                  </a:lnTo>
                  <a:cubicBezTo>
                    <a:pt x="475465" y="1294822"/>
                    <a:pt x="477171" y="1293541"/>
                    <a:pt x="478792" y="1292176"/>
                  </a:cubicBezTo>
                  <a:close/>
                  <a:moveTo>
                    <a:pt x="495259" y="1404835"/>
                  </a:moveTo>
                  <a:lnTo>
                    <a:pt x="495259" y="1405092"/>
                  </a:lnTo>
                  <a:cubicBezTo>
                    <a:pt x="495259" y="1405092"/>
                    <a:pt x="495259" y="1405092"/>
                    <a:pt x="495259" y="1405092"/>
                  </a:cubicBezTo>
                  <a:cubicBezTo>
                    <a:pt x="495429" y="1405860"/>
                    <a:pt x="495685" y="1406628"/>
                    <a:pt x="495856" y="1407311"/>
                  </a:cubicBezTo>
                  <a:cubicBezTo>
                    <a:pt x="494661" y="1408250"/>
                    <a:pt x="493552" y="1409274"/>
                    <a:pt x="492443" y="1410212"/>
                  </a:cubicBezTo>
                  <a:cubicBezTo>
                    <a:pt x="491590" y="1406457"/>
                    <a:pt x="490737" y="1402617"/>
                    <a:pt x="489883" y="1398861"/>
                  </a:cubicBezTo>
                  <a:lnTo>
                    <a:pt x="489883" y="1398861"/>
                  </a:lnTo>
                  <a:cubicBezTo>
                    <a:pt x="489883" y="1398861"/>
                    <a:pt x="489883" y="1398691"/>
                    <a:pt x="489883" y="1398691"/>
                  </a:cubicBezTo>
                  <a:lnTo>
                    <a:pt x="489883" y="1398691"/>
                  </a:lnTo>
                  <a:cubicBezTo>
                    <a:pt x="489372" y="1396728"/>
                    <a:pt x="488945" y="1394850"/>
                    <a:pt x="488518" y="1392887"/>
                  </a:cubicBezTo>
                  <a:cubicBezTo>
                    <a:pt x="489628" y="1391863"/>
                    <a:pt x="490737" y="1390753"/>
                    <a:pt x="491846" y="1389729"/>
                  </a:cubicBezTo>
                  <a:cubicBezTo>
                    <a:pt x="492955" y="1394679"/>
                    <a:pt x="494064" y="1399715"/>
                    <a:pt x="495259" y="1404665"/>
                  </a:cubicBezTo>
                  <a:lnTo>
                    <a:pt x="495259" y="1404665"/>
                  </a:lnTo>
                  <a:cubicBezTo>
                    <a:pt x="495259" y="1404665"/>
                    <a:pt x="495259" y="1404921"/>
                    <a:pt x="495259" y="1404921"/>
                  </a:cubicBezTo>
                  <a:close/>
                  <a:moveTo>
                    <a:pt x="469237" y="1439743"/>
                  </a:moveTo>
                  <a:cubicBezTo>
                    <a:pt x="469237" y="1439743"/>
                    <a:pt x="469237" y="1439402"/>
                    <a:pt x="469151" y="1439231"/>
                  </a:cubicBezTo>
                  <a:cubicBezTo>
                    <a:pt x="472223" y="1436585"/>
                    <a:pt x="475379" y="1433854"/>
                    <a:pt x="478451" y="1431208"/>
                  </a:cubicBezTo>
                  <a:cubicBezTo>
                    <a:pt x="479304" y="1434452"/>
                    <a:pt x="480157" y="1437695"/>
                    <a:pt x="481010" y="1440938"/>
                  </a:cubicBezTo>
                  <a:cubicBezTo>
                    <a:pt x="479133" y="1440767"/>
                    <a:pt x="477342" y="1440682"/>
                    <a:pt x="475465" y="1440511"/>
                  </a:cubicBezTo>
                  <a:cubicBezTo>
                    <a:pt x="473417" y="1440255"/>
                    <a:pt x="471370" y="1439914"/>
                    <a:pt x="469237" y="1439658"/>
                  </a:cubicBezTo>
                  <a:close/>
                  <a:moveTo>
                    <a:pt x="489883" y="1426172"/>
                  </a:moveTo>
                  <a:cubicBezTo>
                    <a:pt x="488262" y="1426002"/>
                    <a:pt x="486641" y="1425831"/>
                    <a:pt x="485106" y="1425576"/>
                  </a:cubicBezTo>
                  <a:cubicBezTo>
                    <a:pt x="486385" y="1424466"/>
                    <a:pt x="487665" y="1423442"/>
                    <a:pt x="488945" y="1422332"/>
                  </a:cubicBezTo>
                  <a:cubicBezTo>
                    <a:pt x="489286" y="1423612"/>
                    <a:pt x="489628" y="1424893"/>
                    <a:pt x="489969" y="1426172"/>
                  </a:cubicBezTo>
                  <a:close/>
                  <a:moveTo>
                    <a:pt x="485532" y="1441365"/>
                  </a:moveTo>
                  <a:cubicBezTo>
                    <a:pt x="484679" y="1437354"/>
                    <a:pt x="483911" y="1433257"/>
                    <a:pt x="483058" y="1429245"/>
                  </a:cubicBezTo>
                  <a:cubicBezTo>
                    <a:pt x="485618" y="1429245"/>
                    <a:pt x="488177" y="1429245"/>
                    <a:pt x="490737" y="1429245"/>
                  </a:cubicBezTo>
                  <a:cubicBezTo>
                    <a:pt x="491931" y="1433598"/>
                    <a:pt x="493211" y="1437951"/>
                    <a:pt x="494405" y="1442218"/>
                  </a:cubicBezTo>
                  <a:cubicBezTo>
                    <a:pt x="491419" y="1441962"/>
                    <a:pt x="488518" y="1441621"/>
                    <a:pt x="485532" y="1441450"/>
                  </a:cubicBezTo>
                  <a:close/>
                  <a:moveTo>
                    <a:pt x="499951" y="1442645"/>
                  </a:moveTo>
                  <a:cubicBezTo>
                    <a:pt x="498842" y="1438121"/>
                    <a:pt x="497818" y="1433598"/>
                    <a:pt x="496794" y="1429075"/>
                  </a:cubicBezTo>
                  <a:cubicBezTo>
                    <a:pt x="496965" y="1429075"/>
                    <a:pt x="497050" y="1429075"/>
                    <a:pt x="497221" y="1429075"/>
                  </a:cubicBezTo>
                  <a:lnTo>
                    <a:pt x="502084" y="1429075"/>
                  </a:lnTo>
                  <a:cubicBezTo>
                    <a:pt x="503449" y="1433769"/>
                    <a:pt x="504814" y="1438548"/>
                    <a:pt x="506179" y="1443328"/>
                  </a:cubicBezTo>
                  <a:cubicBezTo>
                    <a:pt x="504132" y="1443072"/>
                    <a:pt x="502084" y="1442901"/>
                    <a:pt x="500036" y="1442645"/>
                  </a:cubicBezTo>
                  <a:close/>
                  <a:moveTo>
                    <a:pt x="497306" y="1427026"/>
                  </a:moveTo>
                  <a:cubicBezTo>
                    <a:pt x="497306" y="1427026"/>
                    <a:pt x="496624" y="1426941"/>
                    <a:pt x="496197" y="1426855"/>
                  </a:cubicBezTo>
                  <a:cubicBezTo>
                    <a:pt x="495514" y="1423783"/>
                    <a:pt x="494832" y="1420625"/>
                    <a:pt x="494064" y="1417553"/>
                  </a:cubicBezTo>
                  <a:cubicBezTo>
                    <a:pt x="495259" y="1416358"/>
                    <a:pt x="496453" y="1415163"/>
                    <a:pt x="497733" y="1413968"/>
                  </a:cubicBezTo>
                  <a:cubicBezTo>
                    <a:pt x="499012" y="1418491"/>
                    <a:pt x="500207" y="1423015"/>
                    <a:pt x="501487" y="1427538"/>
                  </a:cubicBezTo>
                  <a:lnTo>
                    <a:pt x="497306" y="1427112"/>
                  </a:lnTo>
                  <a:close/>
                  <a:moveTo>
                    <a:pt x="487153" y="1387339"/>
                  </a:moveTo>
                  <a:cubicBezTo>
                    <a:pt x="485788" y="1381706"/>
                    <a:pt x="484423" y="1376073"/>
                    <a:pt x="483058" y="1370440"/>
                  </a:cubicBezTo>
                  <a:cubicBezTo>
                    <a:pt x="484338" y="1369245"/>
                    <a:pt x="485532" y="1368136"/>
                    <a:pt x="486812" y="1366941"/>
                  </a:cubicBezTo>
                  <a:cubicBezTo>
                    <a:pt x="488092" y="1372830"/>
                    <a:pt x="489286" y="1378719"/>
                    <a:pt x="490651" y="1384608"/>
                  </a:cubicBezTo>
                  <a:cubicBezTo>
                    <a:pt x="489457" y="1385547"/>
                    <a:pt x="488348" y="1386400"/>
                    <a:pt x="487153" y="1387339"/>
                  </a:cubicBezTo>
                  <a:close/>
                  <a:moveTo>
                    <a:pt x="481352" y="1363015"/>
                  </a:moveTo>
                  <a:cubicBezTo>
                    <a:pt x="480243" y="1358235"/>
                    <a:pt x="479133" y="1353456"/>
                    <a:pt x="478025" y="1348591"/>
                  </a:cubicBezTo>
                  <a:cubicBezTo>
                    <a:pt x="479389" y="1347225"/>
                    <a:pt x="480754" y="1345945"/>
                    <a:pt x="482205" y="1344579"/>
                  </a:cubicBezTo>
                  <a:cubicBezTo>
                    <a:pt x="483229" y="1349615"/>
                    <a:pt x="484253" y="1354651"/>
                    <a:pt x="485276" y="1359686"/>
                  </a:cubicBezTo>
                  <a:cubicBezTo>
                    <a:pt x="483997" y="1360796"/>
                    <a:pt x="482631" y="1361905"/>
                    <a:pt x="481352" y="1363015"/>
                  </a:cubicBezTo>
                  <a:close/>
                  <a:moveTo>
                    <a:pt x="476489" y="1341592"/>
                  </a:moveTo>
                  <a:cubicBezTo>
                    <a:pt x="475550" y="1337325"/>
                    <a:pt x="474612" y="1333058"/>
                    <a:pt x="473673" y="1328705"/>
                  </a:cubicBezTo>
                  <a:cubicBezTo>
                    <a:pt x="474697" y="1327851"/>
                    <a:pt x="475721" y="1326998"/>
                    <a:pt x="476745" y="1326144"/>
                  </a:cubicBezTo>
                  <a:lnTo>
                    <a:pt x="476745" y="1326144"/>
                  </a:lnTo>
                  <a:cubicBezTo>
                    <a:pt x="476745" y="1326144"/>
                    <a:pt x="476745" y="1326144"/>
                    <a:pt x="476745" y="1326144"/>
                  </a:cubicBezTo>
                  <a:lnTo>
                    <a:pt x="476745" y="1326144"/>
                  </a:lnTo>
                  <a:cubicBezTo>
                    <a:pt x="476745" y="1326144"/>
                    <a:pt x="476745" y="1326144"/>
                    <a:pt x="476745" y="1326144"/>
                  </a:cubicBezTo>
                  <a:cubicBezTo>
                    <a:pt x="477171" y="1325718"/>
                    <a:pt x="477683" y="1325291"/>
                    <a:pt x="478195" y="1324864"/>
                  </a:cubicBezTo>
                  <a:cubicBezTo>
                    <a:pt x="479048" y="1329217"/>
                    <a:pt x="479902" y="1333570"/>
                    <a:pt x="480754" y="1337922"/>
                  </a:cubicBezTo>
                  <a:cubicBezTo>
                    <a:pt x="479304" y="1339117"/>
                    <a:pt x="477854" y="1340397"/>
                    <a:pt x="476403" y="1341592"/>
                  </a:cubicBezTo>
                  <a:close/>
                  <a:moveTo>
                    <a:pt x="472394" y="1320767"/>
                  </a:moveTo>
                  <a:lnTo>
                    <a:pt x="472394" y="1320767"/>
                  </a:lnTo>
                  <a:cubicBezTo>
                    <a:pt x="472394" y="1320767"/>
                    <a:pt x="472308" y="1320853"/>
                    <a:pt x="472308" y="1320853"/>
                  </a:cubicBezTo>
                  <a:lnTo>
                    <a:pt x="472223" y="1320853"/>
                  </a:lnTo>
                  <a:cubicBezTo>
                    <a:pt x="472223" y="1320853"/>
                    <a:pt x="472223" y="1320938"/>
                    <a:pt x="472223" y="1320938"/>
                  </a:cubicBezTo>
                  <a:cubicBezTo>
                    <a:pt x="472223" y="1320938"/>
                    <a:pt x="472223" y="1320938"/>
                    <a:pt x="472223" y="1320938"/>
                  </a:cubicBezTo>
                  <a:cubicBezTo>
                    <a:pt x="471967" y="1319743"/>
                    <a:pt x="471711" y="1318548"/>
                    <a:pt x="471455" y="1317353"/>
                  </a:cubicBezTo>
                  <a:cubicBezTo>
                    <a:pt x="472052" y="1316927"/>
                    <a:pt x="472649" y="1316414"/>
                    <a:pt x="473247" y="1315988"/>
                  </a:cubicBezTo>
                  <a:lnTo>
                    <a:pt x="473247" y="1315988"/>
                  </a:lnTo>
                  <a:cubicBezTo>
                    <a:pt x="473247" y="1315988"/>
                    <a:pt x="473247" y="1315988"/>
                    <a:pt x="473247" y="1315988"/>
                  </a:cubicBezTo>
                  <a:lnTo>
                    <a:pt x="473247" y="1315988"/>
                  </a:lnTo>
                  <a:cubicBezTo>
                    <a:pt x="473247" y="1315988"/>
                    <a:pt x="473247" y="1315988"/>
                    <a:pt x="473247" y="1315988"/>
                  </a:cubicBezTo>
                  <a:cubicBezTo>
                    <a:pt x="474185" y="1315219"/>
                    <a:pt x="475124" y="1314452"/>
                    <a:pt x="476148" y="1313598"/>
                  </a:cubicBezTo>
                  <a:cubicBezTo>
                    <a:pt x="476403" y="1314793"/>
                    <a:pt x="476659" y="1315988"/>
                    <a:pt x="476830" y="1317183"/>
                  </a:cubicBezTo>
                  <a:cubicBezTo>
                    <a:pt x="475379" y="1318378"/>
                    <a:pt x="473844" y="1319487"/>
                    <a:pt x="472394" y="1320682"/>
                  </a:cubicBezTo>
                  <a:close/>
                  <a:moveTo>
                    <a:pt x="474697" y="1306429"/>
                  </a:moveTo>
                  <a:cubicBezTo>
                    <a:pt x="473076" y="1307538"/>
                    <a:pt x="471455" y="1308648"/>
                    <a:pt x="469834" y="1309843"/>
                  </a:cubicBezTo>
                  <a:cubicBezTo>
                    <a:pt x="469237" y="1306856"/>
                    <a:pt x="468640" y="1303869"/>
                    <a:pt x="468042" y="1300881"/>
                  </a:cubicBezTo>
                  <a:cubicBezTo>
                    <a:pt x="469663" y="1299516"/>
                    <a:pt x="471284" y="1298235"/>
                    <a:pt x="472820" y="1296955"/>
                  </a:cubicBezTo>
                  <a:lnTo>
                    <a:pt x="474612" y="1306429"/>
                  </a:lnTo>
                  <a:close/>
                  <a:moveTo>
                    <a:pt x="468298" y="1319658"/>
                  </a:moveTo>
                  <a:cubicBezTo>
                    <a:pt x="468554" y="1321109"/>
                    <a:pt x="468810" y="1322474"/>
                    <a:pt x="468981" y="1323925"/>
                  </a:cubicBezTo>
                  <a:cubicBezTo>
                    <a:pt x="466677" y="1326059"/>
                    <a:pt x="464374" y="1328193"/>
                    <a:pt x="462070" y="1330412"/>
                  </a:cubicBezTo>
                  <a:cubicBezTo>
                    <a:pt x="461644" y="1328619"/>
                    <a:pt x="461302" y="1326913"/>
                    <a:pt x="460961" y="1325120"/>
                  </a:cubicBezTo>
                  <a:cubicBezTo>
                    <a:pt x="463435" y="1323242"/>
                    <a:pt x="465824" y="1321450"/>
                    <a:pt x="468298" y="1319658"/>
                  </a:cubicBezTo>
                  <a:close/>
                  <a:moveTo>
                    <a:pt x="473844" y="1352688"/>
                  </a:moveTo>
                  <a:cubicBezTo>
                    <a:pt x="474697" y="1357467"/>
                    <a:pt x="475550" y="1362332"/>
                    <a:pt x="476489" y="1367111"/>
                  </a:cubicBezTo>
                  <a:cubicBezTo>
                    <a:pt x="476062" y="1367453"/>
                    <a:pt x="475721" y="1367794"/>
                    <a:pt x="475294" y="1368136"/>
                  </a:cubicBezTo>
                  <a:lnTo>
                    <a:pt x="475294" y="1368136"/>
                  </a:lnTo>
                  <a:cubicBezTo>
                    <a:pt x="475294" y="1368136"/>
                    <a:pt x="475124" y="1368221"/>
                    <a:pt x="475124" y="1368221"/>
                  </a:cubicBezTo>
                  <a:lnTo>
                    <a:pt x="474953" y="1368221"/>
                  </a:lnTo>
                  <a:cubicBezTo>
                    <a:pt x="474953" y="1368221"/>
                    <a:pt x="474953" y="1368307"/>
                    <a:pt x="474953" y="1368307"/>
                  </a:cubicBezTo>
                  <a:cubicBezTo>
                    <a:pt x="473759" y="1369416"/>
                    <a:pt x="472564" y="1370611"/>
                    <a:pt x="471370" y="1371806"/>
                  </a:cubicBezTo>
                  <a:cubicBezTo>
                    <a:pt x="470346" y="1367197"/>
                    <a:pt x="469322" y="1362674"/>
                    <a:pt x="468213" y="1358065"/>
                  </a:cubicBezTo>
                  <a:cubicBezTo>
                    <a:pt x="470005" y="1356273"/>
                    <a:pt x="471882" y="1354480"/>
                    <a:pt x="473759" y="1352688"/>
                  </a:cubicBezTo>
                  <a:close/>
                  <a:moveTo>
                    <a:pt x="482717" y="1398264"/>
                  </a:moveTo>
                  <a:cubicBezTo>
                    <a:pt x="482802" y="1398776"/>
                    <a:pt x="482973" y="1399373"/>
                    <a:pt x="483058" y="1399886"/>
                  </a:cubicBezTo>
                  <a:lnTo>
                    <a:pt x="483058" y="1399886"/>
                  </a:lnTo>
                  <a:cubicBezTo>
                    <a:pt x="483058" y="1399886"/>
                    <a:pt x="483058" y="1400141"/>
                    <a:pt x="483058" y="1400141"/>
                  </a:cubicBezTo>
                  <a:lnTo>
                    <a:pt x="483058" y="1400398"/>
                  </a:lnTo>
                  <a:cubicBezTo>
                    <a:pt x="483058" y="1400398"/>
                    <a:pt x="483058" y="1400398"/>
                    <a:pt x="483058" y="1400398"/>
                  </a:cubicBezTo>
                  <a:cubicBezTo>
                    <a:pt x="484253" y="1405177"/>
                    <a:pt x="485532" y="1409957"/>
                    <a:pt x="486812" y="1414736"/>
                  </a:cubicBezTo>
                  <a:cubicBezTo>
                    <a:pt x="484935" y="1416613"/>
                    <a:pt x="483058" y="1418491"/>
                    <a:pt x="481181" y="1420454"/>
                  </a:cubicBezTo>
                  <a:cubicBezTo>
                    <a:pt x="479987" y="1414651"/>
                    <a:pt x="478877" y="1408762"/>
                    <a:pt x="477683" y="1402958"/>
                  </a:cubicBezTo>
                  <a:cubicBezTo>
                    <a:pt x="479304" y="1401422"/>
                    <a:pt x="480925" y="1399800"/>
                    <a:pt x="482546" y="1398264"/>
                  </a:cubicBezTo>
                  <a:close/>
                  <a:moveTo>
                    <a:pt x="468128" y="1434452"/>
                  </a:moveTo>
                  <a:cubicBezTo>
                    <a:pt x="467786" y="1432744"/>
                    <a:pt x="467445" y="1431037"/>
                    <a:pt x="467104" y="1429245"/>
                  </a:cubicBezTo>
                  <a:cubicBezTo>
                    <a:pt x="469066" y="1429245"/>
                    <a:pt x="471028" y="1429245"/>
                    <a:pt x="472905" y="1429245"/>
                  </a:cubicBezTo>
                  <a:cubicBezTo>
                    <a:pt x="471284" y="1430952"/>
                    <a:pt x="469663" y="1432659"/>
                    <a:pt x="468128" y="1434452"/>
                  </a:cubicBezTo>
                  <a:close/>
                  <a:moveTo>
                    <a:pt x="482546" y="1447083"/>
                  </a:moveTo>
                  <a:cubicBezTo>
                    <a:pt x="483143" y="1449473"/>
                    <a:pt x="483826" y="1451948"/>
                    <a:pt x="484423" y="1454338"/>
                  </a:cubicBezTo>
                  <a:cubicBezTo>
                    <a:pt x="480328" y="1453996"/>
                    <a:pt x="476148" y="1453740"/>
                    <a:pt x="472052" y="1453484"/>
                  </a:cubicBezTo>
                  <a:cubicBezTo>
                    <a:pt x="471540" y="1451265"/>
                    <a:pt x="471114" y="1449046"/>
                    <a:pt x="470687" y="1446827"/>
                  </a:cubicBezTo>
                  <a:cubicBezTo>
                    <a:pt x="474612" y="1446827"/>
                    <a:pt x="478622" y="1446913"/>
                    <a:pt x="482546" y="1446998"/>
                  </a:cubicBezTo>
                  <a:close/>
                  <a:moveTo>
                    <a:pt x="486641" y="1447168"/>
                  </a:moveTo>
                  <a:cubicBezTo>
                    <a:pt x="489713" y="1447168"/>
                    <a:pt x="492784" y="1447339"/>
                    <a:pt x="495856" y="1447339"/>
                  </a:cubicBezTo>
                  <a:cubicBezTo>
                    <a:pt x="496624" y="1450070"/>
                    <a:pt x="497391" y="1452716"/>
                    <a:pt x="498159" y="1455447"/>
                  </a:cubicBezTo>
                  <a:cubicBezTo>
                    <a:pt x="494832" y="1455191"/>
                    <a:pt x="491505" y="1454850"/>
                    <a:pt x="488177" y="1454594"/>
                  </a:cubicBezTo>
                  <a:cubicBezTo>
                    <a:pt x="487665" y="1452119"/>
                    <a:pt x="487153" y="1449643"/>
                    <a:pt x="486641" y="1447168"/>
                  </a:cubicBezTo>
                  <a:close/>
                  <a:moveTo>
                    <a:pt x="501060" y="1447510"/>
                  </a:moveTo>
                  <a:cubicBezTo>
                    <a:pt x="503193" y="1447510"/>
                    <a:pt x="505240" y="1447680"/>
                    <a:pt x="507373" y="1447680"/>
                  </a:cubicBezTo>
                  <a:cubicBezTo>
                    <a:pt x="508227" y="1450668"/>
                    <a:pt x="509165" y="1453570"/>
                    <a:pt x="510018" y="1456557"/>
                  </a:cubicBezTo>
                  <a:cubicBezTo>
                    <a:pt x="507715" y="1456301"/>
                    <a:pt x="505411" y="1456130"/>
                    <a:pt x="503108" y="1455874"/>
                  </a:cubicBezTo>
                  <a:cubicBezTo>
                    <a:pt x="502425" y="1453057"/>
                    <a:pt x="501743" y="1450326"/>
                    <a:pt x="501060" y="1447510"/>
                  </a:cubicBezTo>
                  <a:close/>
                  <a:moveTo>
                    <a:pt x="511298" y="1460909"/>
                  </a:moveTo>
                  <a:cubicBezTo>
                    <a:pt x="512493" y="1464750"/>
                    <a:pt x="513602" y="1468591"/>
                    <a:pt x="514796" y="1472432"/>
                  </a:cubicBezTo>
                  <a:cubicBezTo>
                    <a:pt x="512237" y="1472432"/>
                    <a:pt x="509763" y="1472432"/>
                    <a:pt x="507203" y="1472346"/>
                  </a:cubicBezTo>
                  <a:cubicBezTo>
                    <a:pt x="506179" y="1468506"/>
                    <a:pt x="505240" y="1464579"/>
                    <a:pt x="504302" y="1460654"/>
                  </a:cubicBezTo>
                  <a:cubicBezTo>
                    <a:pt x="506606" y="1460654"/>
                    <a:pt x="508994" y="1460824"/>
                    <a:pt x="511298" y="1460909"/>
                  </a:cubicBezTo>
                  <a:close/>
                  <a:moveTo>
                    <a:pt x="514625" y="1457069"/>
                  </a:moveTo>
                  <a:cubicBezTo>
                    <a:pt x="513943" y="1453996"/>
                    <a:pt x="513175" y="1451009"/>
                    <a:pt x="512493" y="1447937"/>
                  </a:cubicBezTo>
                  <a:cubicBezTo>
                    <a:pt x="515564" y="1448022"/>
                    <a:pt x="518721" y="1448193"/>
                    <a:pt x="521792" y="1448278"/>
                  </a:cubicBezTo>
                  <a:cubicBezTo>
                    <a:pt x="522731" y="1451607"/>
                    <a:pt x="523754" y="1454850"/>
                    <a:pt x="524693" y="1458178"/>
                  </a:cubicBezTo>
                  <a:cubicBezTo>
                    <a:pt x="521366" y="1457837"/>
                    <a:pt x="517953" y="1457410"/>
                    <a:pt x="514625" y="1457069"/>
                  </a:cubicBezTo>
                  <a:close/>
                  <a:moveTo>
                    <a:pt x="511469" y="1443925"/>
                  </a:moveTo>
                  <a:cubicBezTo>
                    <a:pt x="510274" y="1438975"/>
                    <a:pt x="509165" y="1434025"/>
                    <a:pt x="507971" y="1429075"/>
                  </a:cubicBezTo>
                  <a:lnTo>
                    <a:pt x="512493" y="1429075"/>
                  </a:lnTo>
                  <a:cubicBezTo>
                    <a:pt x="512493" y="1429075"/>
                    <a:pt x="512493" y="1428733"/>
                    <a:pt x="512493" y="1428733"/>
                  </a:cubicBezTo>
                  <a:lnTo>
                    <a:pt x="507800" y="1428221"/>
                  </a:lnTo>
                  <a:cubicBezTo>
                    <a:pt x="506265" y="1421649"/>
                    <a:pt x="504729" y="1415077"/>
                    <a:pt x="503193" y="1408506"/>
                  </a:cubicBezTo>
                  <a:cubicBezTo>
                    <a:pt x="505070" y="1406628"/>
                    <a:pt x="506947" y="1404835"/>
                    <a:pt x="508739" y="1402958"/>
                  </a:cubicBezTo>
                  <a:cubicBezTo>
                    <a:pt x="512663" y="1416955"/>
                    <a:pt x="516673" y="1430952"/>
                    <a:pt x="520768" y="1444949"/>
                  </a:cubicBezTo>
                  <a:cubicBezTo>
                    <a:pt x="517697" y="1444608"/>
                    <a:pt x="514540" y="1444267"/>
                    <a:pt x="511469" y="1443925"/>
                  </a:cubicBezTo>
                  <a:close/>
                  <a:moveTo>
                    <a:pt x="495856" y="1380511"/>
                  </a:moveTo>
                  <a:cubicBezTo>
                    <a:pt x="494235" y="1374622"/>
                    <a:pt x="492699" y="1368819"/>
                    <a:pt x="491078" y="1362930"/>
                  </a:cubicBezTo>
                  <a:cubicBezTo>
                    <a:pt x="493211" y="1360881"/>
                    <a:pt x="495429" y="1358918"/>
                    <a:pt x="497647" y="1356955"/>
                  </a:cubicBezTo>
                  <a:cubicBezTo>
                    <a:pt x="499098" y="1363271"/>
                    <a:pt x="500548" y="1369502"/>
                    <a:pt x="501999" y="1375817"/>
                  </a:cubicBezTo>
                  <a:cubicBezTo>
                    <a:pt x="499951" y="1377353"/>
                    <a:pt x="497903" y="1378975"/>
                    <a:pt x="495856" y="1380597"/>
                  </a:cubicBezTo>
                  <a:close/>
                  <a:moveTo>
                    <a:pt x="489372" y="1356358"/>
                  </a:moveTo>
                  <a:cubicBezTo>
                    <a:pt x="488092" y="1351408"/>
                    <a:pt x="486727" y="1346543"/>
                    <a:pt x="485447" y="1341592"/>
                  </a:cubicBezTo>
                  <a:cubicBezTo>
                    <a:pt x="487836" y="1339373"/>
                    <a:pt x="490225" y="1337069"/>
                    <a:pt x="492614" y="1334850"/>
                  </a:cubicBezTo>
                  <a:cubicBezTo>
                    <a:pt x="493808" y="1340142"/>
                    <a:pt x="495003" y="1345519"/>
                    <a:pt x="496197" y="1350810"/>
                  </a:cubicBezTo>
                  <a:cubicBezTo>
                    <a:pt x="493893" y="1352688"/>
                    <a:pt x="491590" y="1354480"/>
                    <a:pt x="489286" y="1356273"/>
                  </a:cubicBezTo>
                  <a:close/>
                  <a:moveTo>
                    <a:pt x="483826" y="1335532"/>
                  </a:moveTo>
                  <a:cubicBezTo>
                    <a:pt x="482717" y="1331350"/>
                    <a:pt x="481608" y="1327083"/>
                    <a:pt x="480584" y="1322901"/>
                  </a:cubicBezTo>
                  <a:cubicBezTo>
                    <a:pt x="483229" y="1320512"/>
                    <a:pt x="485788" y="1318207"/>
                    <a:pt x="488433" y="1315817"/>
                  </a:cubicBezTo>
                  <a:cubicBezTo>
                    <a:pt x="489457" y="1320341"/>
                    <a:pt x="490481" y="1324779"/>
                    <a:pt x="491419" y="1329302"/>
                  </a:cubicBezTo>
                  <a:cubicBezTo>
                    <a:pt x="488860" y="1331350"/>
                    <a:pt x="486385" y="1333399"/>
                    <a:pt x="483826" y="1335532"/>
                  </a:cubicBezTo>
                  <a:close/>
                  <a:moveTo>
                    <a:pt x="478707" y="1315817"/>
                  </a:moveTo>
                  <a:cubicBezTo>
                    <a:pt x="478451" y="1314878"/>
                    <a:pt x="478195" y="1313940"/>
                    <a:pt x="477939" y="1313001"/>
                  </a:cubicBezTo>
                  <a:lnTo>
                    <a:pt x="477769" y="1312318"/>
                  </a:lnTo>
                  <a:cubicBezTo>
                    <a:pt x="480499" y="1310013"/>
                    <a:pt x="483314" y="1307794"/>
                    <a:pt x="486044" y="1305576"/>
                  </a:cubicBezTo>
                  <a:cubicBezTo>
                    <a:pt x="486300" y="1306856"/>
                    <a:pt x="486641" y="1308136"/>
                    <a:pt x="486897" y="1309416"/>
                  </a:cubicBezTo>
                  <a:cubicBezTo>
                    <a:pt x="484082" y="1311550"/>
                    <a:pt x="481352" y="1313683"/>
                    <a:pt x="478622" y="1315817"/>
                  </a:cubicBezTo>
                  <a:close/>
                  <a:moveTo>
                    <a:pt x="488518" y="1303612"/>
                  </a:moveTo>
                  <a:cubicBezTo>
                    <a:pt x="492784" y="1300199"/>
                    <a:pt x="497050" y="1296870"/>
                    <a:pt x="501316" y="1293627"/>
                  </a:cubicBezTo>
                  <a:cubicBezTo>
                    <a:pt x="502511" y="1294565"/>
                    <a:pt x="503705" y="1295504"/>
                    <a:pt x="504985" y="1296358"/>
                  </a:cubicBezTo>
                  <a:cubicBezTo>
                    <a:pt x="499780" y="1299942"/>
                    <a:pt x="494661" y="1303698"/>
                    <a:pt x="489628" y="1307453"/>
                  </a:cubicBezTo>
                  <a:cubicBezTo>
                    <a:pt x="489286" y="1306173"/>
                    <a:pt x="488945" y="1304893"/>
                    <a:pt x="488604" y="1303612"/>
                  </a:cubicBezTo>
                  <a:close/>
                  <a:moveTo>
                    <a:pt x="508141" y="1298833"/>
                  </a:moveTo>
                  <a:cubicBezTo>
                    <a:pt x="509080" y="1299516"/>
                    <a:pt x="510018" y="1300284"/>
                    <a:pt x="510957" y="1300966"/>
                  </a:cubicBezTo>
                  <a:cubicBezTo>
                    <a:pt x="510360" y="1301137"/>
                    <a:pt x="509848" y="1301308"/>
                    <a:pt x="509250" y="1301393"/>
                  </a:cubicBezTo>
                  <a:lnTo>
                    <a:pt x="502937" y="1303100"/>
                  </a:lnTo>
                  <a:cubicBezTo>
                    <a:pt x="504643" y="1301649"/>
                    <a:pt x="506350" y="1300199"/>
                    <a:pt x="508056" y="1298747"/>
                  </a:cubicBezTo>
                  <a:close/>
                  <a:moveTo>
                    <a:pt x="518977" y="1289957"/>
                  </a:moveTo>
                  <a:cubicBezTo>
                    <a:pt x="518977" y="1289957"/>
                    <a:pt x="519489" y="1289530"/>
                    <a:pt x="519745" y="1289359"/>
                  </a:cubicBezTo>
                  <a:cubicBezTo>
                    <a:pt x="520256" y="1290042"/>
                    <a:pt x="520768" y="1290640"/>
                    <a:pt x="521280" y="1291322"/>
                  </a:cubicBezTo>
                  <a:cubicBezTo>
                    <a:pt x="521280" y="1291322"/>
                    <a:pt x="521536" y="1291237"/>
                    <a:pt x="521536" y="1291152"/>
                  </a:cubicBezTo>
                  <a:cubicBezTo>
                    <a:pt x="521110" y="1290469"/>
                    <a:pt x="520598" y="1289700"/>
                    <a:pt x="520171" y="1289018"/>
                  </a:cubicBezTo>
                  <a:cubicBezTo>
                    <a:pt x="521280" y="1288164"/>
                    <a:pt x="522304" y="1287225"/>
                    <a:pt x="523413" y="1286372"/>
                  </a:cubicBezTo>
                  <a:cubicBezTo>
                    <a:pt x="524010" y="1285860"/>
                    <a:pt x="524693" y="1285433"/>
                    <a:pt x="525290" y="1284921"/>
                  </a:cubicBezTo>
                  <a:cubicBezTo>
                    <a:pt x="526314" y="1284751"/>
                    <a:pt x="527338" y="1284580"/>
                    <a:pt x="528447" y="1284409"/>
                  </a:cubicBezTo>
                  <a:cubicBezTo>
                    <a:pt x="528703" y="1284665"/>
                    <a:pt x="528874" y="1284921"/>
                    <a:pt x="529129" y="1285092"/>
                  </a:cubicBezTo>
                  <a:cubicBezTo>
                    <a:pt x="528788" y="1286030"/>
                    <a:pt x="528362" y="1287055"/>
                    <a:pt x="528020" y="1287994"/>
                  </a:cubicBezTo>
                  <a:cubicBezTo>
                    <a:pt x="528020" y="1287994"/>
                    <a:pt x="528276" y="1288164"/>
                    <a:pt x="528276" y="1288079"/>
                  </a:cubicBezTo>
                  <a:cubicBezTo>
                    <a:pt x="528703" y="1287225"/>
                    <a:pt x="529129" y="1286372"/>
                    <a:pt x="529556" y="1285518"/>
                  </a:cubicBezTo>
                  <a:cubicBezTo>
                    <a:pt x="532116" y="1288164"/>
                    <a:pt x="534675" y="1290895"/>
                    <a:pt x="537234" y="1293541"/>
                  </a:cubicBezTo>
                  <a:cubicBezTo>
                    <a:pt x="534078" y="1294395"/>
                    <a:pt x="530921" y="1295248"/>
                    <a:pt x="527764" y="1296102"/>
                  </a:cubicBezTo>
                  <a:cubicBezTo>
                    <a:pt x="524864" y="1293968"/>
                    <a:pt x="521877" y="1291920"/>
                    <a:pt x="518977" y="1289786"/>
                  </a:cubicBezTo>
                  <a:close/>
                  <a:moveTo>
                    <a:pt x="573324" y="1280824"/>
                  </a:moveTo>
                  <a:cubicBezTo>
                    <a:pt x="575371" y="1282361"/>
                    <a:pt x="577504" y="1283982"/>
                    <a:pt x="579552" y="1285518"/>
                  </a:cubicBezTo>
                  <a:cubicBezTo>
                    <a:pt x="576822" y="1285945"/>
                    <a:pt x="574006" y="1286372"/>
                    <a:pt x="571276" y="1286713"/>
                  </a:cubicBezTo>
                  <a:cubicBezTo>
                    <a:pt x="571959" y="1284751"/>
                    <a:pt x="572641" y="1282787"/>
                    <a:pt x="573324" y="1280739"/>
                  </a:cubicBezTo>
                  <a:close/>
                  <a:moveTo>
                    <a:pt x="611802" y="1293968"/>
                  </a:moveTo>
                  <a:cubicBezTo>
                    <a:pt x="611802" y="1293968"/>
                    <a:pt x="611546" y="1293797"/>
                    <a:pt x="611375" y="1293712"/>
                  </a:cubicBezTo>
                  <a:cubicBezTo>
                    <a:pt x="611546" y="1293712"/>
                    <a:pt x="611717" y="1293627"/>
                    <a:pt x="611887" y="1293541"/>
                  </a:cubicBezTo>
                  <a:cubicBezTo>
                    <a:pt x="611887" y="1293712"/>
                    <a:pt x="611887" y="1293797"/>
                    <a:pt x="611802" y="1293968"/>
                  </a:cubicBezTo>
                  <a:close/>
                  <a:moveTo>
                    <a:pt x="617006" y="1292005"/>
                  </a:moveTo>
                  <a:lnTo>
                    <a:pt x="624855" y="1289700"/>
                  </a:lnTo>
                  <a:cubicBezTo>
                    <a:pt x="624344" y="1291920"/>
                    <a:pt x="623832" y="1294139"/>
                    <a:pt x="623320" y="1296358"/>
                  </a:cubicBezTo>
                  <a:cubicBezTo>
                    <a:pt x="622722" y="1296358"/>
                    <a:pt x="622211" y="1296358"/>
                    <a:pt x="621613" y="1296358"/>
                  </a:cubicBezTo>
                  <a:lnTo>
                    <a:pt x="615470" y="1296529"/>
                  </a:lnTo>
                  <a:cubicBezTo>
                    <a:pt x="615982" y="1294992"/>
                    <a:pt x="616494" y="1293456"/>
                    <a:pt x="617006" y="1291920"/>
                  </a:cubicBezTo>
                  <a:close/>
                  <a:moveTo>
                    <a:pt x="628780" y="1275362"/>
                  </a:moveTo>
                  <a:cubicBezTo>
                    <a:pt x="626562" y="1275362"/>
                    <a:pt x="624344" y="1275533"/>
                    <a:pt x="622125" y="1275618"/>
                  </a:cubicBezTo>
                  <a:cubicBezTo>
                    <a:pt x="622893" y="1273058"/>
                    <a:pt x="623661" y="1270412"/>
                    <a:pt x="624429" y="1267851"/>
                  </a:cubicBezTo>
                  <a:cubicBezTo>
                    <a:pt x="624941" y="1268363"/>
                    <a:pt x="625538" y="1268875"/>
                    <a:pt x="626050" y="1269387"/>
                  </a:cubicBezTo>
                  <a:lnTo>
                    <a:pt x="629548" y="1272716"/>
                  </a:lnTo>
                  <a:cubicBezTo>
                    <a:pt x="629292" y="1273570"/>
                    <a:pt x="629036" y="1274509"/>
                    <a:pt x="628780" y="1275362"/>
                  </a:cubicBezTo>
                  <a:close/>
                  <a:moveTo>
                    <a:pt x="626818" y="1281934"/>
                  </a:moveTo>
                  <a:lnTo>
                    <a:pt x="626562" y="1282873"/>
                  </a:lnTo>
                  <a:lnTo>
                    <a:pt x="626562" y="1282873"/>
                  </a:lnTo>
                  <a:cubicBezTo>
                    <a:pt x="626562" y="1282873"/>
                    <a:pt x="626562" y="1282958"/>
                    <a:pt x="626562" y="1282958"/>
                  </a:cubicBezTo>
                  <a:lnTo>
                    <a:pt x="626562" y="1282958"/>
                  </a:lnTo>
                  <a:cubicBezTo>
                    <a:pt x="626562" y="1282958"/>
                    <a:pt x="626562" y="1283043"/>
                    <a:pt x="626562" y="1283043"/>
                  </a:cubicBezTo>
                  <a:cubicBezTo>
                    <a:pt x="626135" y="1284921"/>
                    <a:pt x="625709" y="1286884"/>
                    <a:pt x="625197" y="1288762"/>
                  </a:cubicBezTo>
                  <a:lnTo>
                    <a:pt x="617774" y="1289871"/>
                  </a:lnTo>
                  <a:cubicBezTo>
                    <a:pt x="618627" y="1287140"/>
                    <a:pt x="619480" y="1284409"/>
                    <a:pt x="620334" y="1281763"/>
                  </a:cubicBezTo>
                  <a:cubicBezTo>
                    <a:pt x="622467" y="1281763"/>
                    <a:pt x="624685" y="1281848"/>
                    <a:pt x="626818" y="1281934"/>
                  </a:cubicBezTo>
                  <a:close/>
                  <a:moveTo>
                    <a:pt x="612570" y="1290640"/>
                  </a:moveTo>
                  <a:cubicBezTo>
                    <a:pt x="611119" y="1290810"/>
                    <a:pt x="609669" y="1291066"/>
                    <a:pt x="608218" y="1291237"/>
                  </a:cubicBezTo>
                  <a:cubicBezTo>
                    <a:pt x="606597" y="1290042"/>
                    <a:pt x="604976" y="1288762"/>
                    <a:pt x="603355" y="1287567"/>
                  </a:cubicBezTo>
                  <a:cubicBezTo>
                    <a:pt x="603953" y="1285860"/>
                    <a:pt x="604550" y="1284238"/>
                    <a:pt x="605062" y="1282531"/>
                  </a:cubicBezTo>
                  <a:lnTo>
                    <a:pt x="609584" y="1281336"/>
                  </a:lnTo>
                  <a:cubicBezTo>
                    <a:pt x="611205" y="1281336"/>
                    <a:pt x="612911" y="1281422"/>
                    <a:pt x="614532" y="1281507"/>
                  </a:cubicBezTo>
                  <a:cubicBezTo>
                    <a:pt x="613849" y="1284494"/>
                    <a:pt x="613252" y="1287567"/>
                    <a:pt x="612570" y="1290554"/>
                  </a:cubicBezTo>
                  <a:close/>
                  <a:moveTo>
                    <a:pt x="605403" y="1281678"/>
                  </a:moveTo>
                  <a:cubicBezTo>
                    <a:pt x="605403" y="1281678"/>
                    <a:pt x="605488" y="1281422"/>
                    <a:pt x="605574" y="1281251"/>
                  </a:cubicBezTo>
                  <a:cubicBezTo>
                    <a:pt x="606256" y="1281251"/>
                    <a:pt x="607024" y="1281251"/>
                    <a:pt x="607707" y="1281251"/>
                  </a:cubicBezTo>
                  <a:lnTo>
                    <a:pt x="605403" y="1281593"/>
                  </a:lnTo>
                  <a:close/>
                  <a:moveTo>
                    <a:pt x="597981" y="1282787"/>
                  </a:moveTo>
                  <a:lnTo>
                    <a:pt x="597042" y="1282958"/>
                  </a:lnTo>
                  <a:cubicBezTo>
                    <a:pt x="596530" y="1282617"/>
                    <a:pt x="596104" y="1282190"/>
                    <a:pt x="595592" y="1281848"/>
                  </a:cubicBezTo>
                  <a:cubicBezTo>
                    <a:pt x="595592" y="1281678"/>
                    <a:pt x="595592" y="1281422"/>
                    <a:pt x="595677" y="1281251"/>
                  </a:cubicBezTo>
                  <a:cubicBezTo>
                    <a:pt x="595677" y="1281166"/>
                    <a:pt x="595421" y="1281080"/>
                    <a:pt x="595421" y="1281251"/>
                  </a:cubicBezTo>
                  <a:cubicBezTo>
                    <a:pt x="595421" y="1281422"/>
                    <a:pt x="595421" y="1281507"/>
                    <a:pt x="595336" y="1281678"/>
                  </a:cubicBezTo>
                  <a:cubicBezTo>
                    <a:pt x="594994" y="1281422"/>
                    <a:pt x="594568" y="1281080"/>
                    <a:pt x="594227" y="1280824"/>
                  </a:cubicBezTo>
                  <a:cubicBezTo>
                    <a:pt x="595677" y="1280824"/>
                    <a:pt x="597127" y="1280910"/>
                    <a:pt x="598492" y="1280995"/>
                  </a:cubicBezTo>
                  <a:cubicBezTo>
                    <a:pt x="598322" y="1281593"/>
                    <a:pt x="598151" y="1282190"/>
                    <a:pt x="597981" y="1282873"/>
                  </a:cubicBezTo>
                  <a:close/>
                  <a:moveTo>
                    <a:pt x="528276" y="1246856"/>
                  </a:moveTo>
                  <a:cubicBezTo>
                    <a:pt x="527679" y="1247112"/>
                    <a:pt x="527167" y="1247368"/>
                    <a:pt x="526570" y="1247624"/>
                  </a:cubicBezTo>
                  <a:cubicBezTo>
                    <a:pt x="526826" y="1247112"/>
                    <a:pt x="527082" y="1246600"/>
                    <a:pt x="527252" y="1246173"/>
                  </a:cubicBezTo>
                  <a:lnTo>
                    <a:pt x="528191" y="1246941"/>
                  </a:lnTo>
                  <a:close/>
                  <a:moveTo>
                    <a:pt x="521451" y="1249928"/>
                  </a:moveTo>
                  <a:cubicBezTo>
                    <a:pt x="520939" y="1250184"/>
                    <a:pt x="520342" y="1250440"/>
                    <a:pt x="519830" y="1250696"/>
                  </a:cubicBezTo>
                  <a:cubicBezTo>
                    <a:pt x="515991" y="1251294"/>
                    <a:pt x="512237" y="1251806"/>
                    <a:pt x="508397" y="1252403"/>
                  </a:cubicBezTo>
                  <a:cubicBezTo>
                    <a:pt x="510616" y="1247282"/>
                    <a:pt x="512919" y="1242161"/>
                    <a:pt x="515223" y="1237126"/>
                  </a:cubicBezTo>
                  <a:cubicBezTo>
                    <a:pt x="518038" y="1239260"/>
                    <a:pt x="520854" y="1241393"/>
                    <a:pt x="523669" y="1243442"/>
                  </a:cubicBezTo>
                  <a:cubicBezTo>
                    <a:pt x="522901" y="1245575"/>
                    <a:pt x="522133" y="1247795"/>
                    <a:pt x="521451" y="1249928"/>
                  </a:cubicBezTo>
                  <a:close/>
                  <a:moveTo>
                    <a:pt x="500036" y="1253684"/>
                  </a:moveTo>
                  <a:lnTo>
                    <a:pt x="497306" y="1254110"/>
                  </a:lnTo>
                  <a:lnTo>
                    <a:pt x="498330" y="1251806"/>
                  </a:lnTo>
                  <a:cubicBezTo>
                    <a:pt x="498842" y="1252403"/>
                    <a:pt x="499439" y="1253086"/>
                    <a:pt x="499951" y="1253684"/>
                  </a:cubicBezTo>
                  <a:close/>
                  <a:moveTo>
                    <a:pt x="500804" y="1255646"/>
                  </a:moveTo>
                  <a:cubicBezTo>
                    <a:pt x="500804" y="1255646"/>
                    <a:pt x="501401" y="1255646"/>
                    <a:pt x="501657" y="1255646"/>
                  </a:cubicBezTo>
                  <a:cubicBezTo>
                    <a:pt x="502084" y="1256159"/>
                    <a:pt x="502511" y="1256671"/>
                    <a:pt x="502937" y="1257183"/>
                  </a:cubicBezTo>
                  <a:cubicBezTo>
                    <a:pt x="502766" y="1257780"/>
                    <a:pt x="502596" y="1258292"/>
                    <a:pt x="502425" y="1258890"/>
                  </a:cubicBezTo>
                  <a:cubicBezTo>
                    <a:pt x="501828" y="1259146"/>
                    <a:pt x="501231" y="1259402"/>
                    <a:pt x="500719" y="1259743"/>
                  </a:cubicBezTo>
                  <a:cubicBezTo>
                    <a:pt x="499866" y="1258463"/>
                    <a:pt x="499012" y="1257183"/>
                    <a:pt x="498159" y="1255988"/>
                  </a:cubicBezTo>
                  <a:lnTo>
                    <a:pt x="500804" y="1255817"/>
                  </a:lnTo>
                  <a:close/>
                  <a:moveTo>
                    <a:pt x="469151" y="1276130"/>
                  </a:moveTo>
                  <a:cubicBezTo>
                    <a:pt x="467360" y="1277240"/>
                    <a:pt x="465568" y="1278434"/>
                    <a:pt x="463862" y="1279629"/>
                  </a:cubicBezTo>
                  <a:cubicBezTo>
                    <a:pt x="463691" y="1278776"/>
                    <a:pt x="463520" y="1278008"/>
                    <a:pt x="463435" y="1277154"/>
                  </a:cubicBezTo>
                  <a:cubicBezTo>
                    <a:pt x="465995" y="1276471"/>
                    <a:pt x="468640" y="1275704"/>
                    <a:pt x="471199" y="1275021"/>
                  </a:cubicBezTo>
                  <a:cubicBezTo>
                    <a:pt x="470602" y="1275362"/>
                    <a:pt x="470090" y="1275618"/>
                    <a:pt x="469493" y="1275959"/>
                  </a:cubicBezTo>
                  <a:lnTo>
                    <a:pt x="469493" y="1275959"/>
                  </a:lnTo>
                  <a:cubicBezTo>
                    <a:pt x="469493" y="1275959"/>
                    <a:pt x="469322" y="1275959"/>
                    <a:pt x="469322" y="1275959"/>
                  </a:cubicBezTo>
                  <a:lnTo>
                    <a:pt x="469151" y="1275959"/>
                  </a:lnTo>
                  <a:cubicBezTo>
                    <a:pt x="469151" y="1275959"/>
                    <a:pt x="469151" y="1276045"/>
                    <a:pt x="469151" y="1276045"/>
                  </a:cubicBezTo>
                  <a:close/>
                  <a:moveTo>
                    <a:pt x="470090" y="1283641"/>
                  </a:moveTo>
                  <a:lnTo>
                    <a:pt x="471455" y="1290895"/>
                  </a:lnTo>
                  <a:cubicBezTo>
                    <a:pt x="469834" y="1292005"/>
                    <a:pt x="468128" y="1293115"/>
                    <a:pt x="466507" y="1294310"/>
                  </a:cubicBezTo>
                  <a:cubicBezTo>
                    <a:pt x="466507" y="1293968"/>
                    <a:pt x="466336" y="1293541"/>
                    <a:pt x="466251" y="1293200"/>
                  </a:cubicBezTo>
                  <a:cubicBezTo>
                    <a:pt x="465824" y="1290981"/>
                    <a:pt x="465483" y="1288762"/>
                    <a:pt x="465056" y="1286543"/>
                  </a:cubicBezTo>
                  <a:cubicBezTo>
                    <a:pt x="466763" y="1285604"/>
                    <a:pt x="468384" y="1284665"/>
                    <a:pt x="470090" y="1283641"/>
                  </a:cubicBezTo>
                  <a:close/>
                  <a:moveTo>
                    <a:pt x="464203" y="1293285"/>
                  </a:moveTo>
                  <a:cubicBezTo>
                    <a:pt x="464288" y="1294053"/>
                    <a:pt x="464459" y="1294907"/>
                    <a:pt x="464544" y="1295675"/>
                  </a:cubicBezTo>
                  <a:cubicBezTo>
                    <a:pt x="461558" y="1297809"/>
                    <a:pt x="458657" y="1299942"/>
                    <a:pt x="455757" y="1302161"/>
                  </a:cubicBezTo>
                  <a:cubicBezTo>
                    <a:pt x="455074" y="1299089"/>
                    <a:pt x="454477" y="1296102"/>
                    <a:pt x="453880" y="1293029"/>
                  </a:cubicBezTo>
                  <a:cubicBezTo>
                    <a:pt x="457036" y="1291152"/>
                    <a:pt x="460278" y="1289274"/>
                    <a:pt x="463435" y="1287481"/>
                  </a:cubicBezTo>
                  <a:cubicBezTo>
                    <a:pt x="463691" y="1289445"/>
                    <a:pt x="463947" y="1291322"/>
                    <a:pt x="464203" y="1293285"/>
                  </a:cubicBezTo>
                  <a:close/>
                  <a:moveTo>
                    <a:pt x="452941" y="1304381"/>
                  </a:moveTo>
                  <a:cubicBezTo>
                    <a:pt x="450296" y="1306600"/>
                    <a:pt x="447737" y="1308904"/>
                    <a:pt x="445177" y="1311208"/>
                  </a:cubicBezTo>
                  <a:cubicBezTo>
                    <a:pt x="444495" y="1307282"/>
                    <a:pt x="443812" y="1303356"/>
                    <a:pt x="443130" y="1299430"/>
                  </a:cubicBezTo>
                  <a:cubicBezTo>
                    <a:pt x="445860" y="1297809"/>
                    <a:pt x="448675" y="1296102"/>
                    <a:pt x="451405" y="1294480"/>
                  </a:cubicBezTo>
                  <a:cubicBezTo>
                    <a:pt x="451917" y="1297809"/>
                    <a:pt x="452429" y="1301052"/>
                    <a:pt x="452941" y="1304381"/>
                  </a:cubicBezTo>
                  <a:close/>
                  <a:moveTo>
                    <a:pt x="454136" y="1312147"/>
                  </a:moveTo>
                  <a:cubicBezTo>
                    <a:pt x="454647" y="1315390"/>
                    <a:pt x="455159" y="1318634"/>
                    <a:pt x="455757" y="1321877"/>
                  </a:cubicBezTo>
                  <a:cubicBezTo>
                    <a:pt x="453282" y="1324096"/>
                    <a:pt x="450808" y="1326401"/>
                    <a:pt x="448334" y="1328705"/>
                  </a:cubicBezTo>
                  <a:cubicBezTo>
                    <a:pt x="447651" y="1325206"/>
                    <a:pt x="447054" y="1321621"/>
                    <a:pt x="446372" y="1318122"/>
                  </a:cubicBezTo>
                  <a:cubicBezTo>
                    <a:pt x="448931" y="1316073"/>
                    <a:pt x="451576" y="1314110"/>
                    <a:pt x="454136" y="1312147"/>
                  </a:cubicBezTo>
                  <a:close/>
                  <a:moveTo>
                    <a:pt x="456780" y="1328278"/>
                  </a:moveTo>
                  <a:cubicBezTo>
                    <a:pt x="457122" y="1330326"/>
                    <a:pt x="457463" y="1332460"/>
                    <a:pt x="457804" y="1334508"/>
                  </a:cubicBezTo>
                  <a:cubicBezTo>
                    <a:pt x="455415" y="1336813"/>
                    <a:pt x="453112" y="1339203"/>
                    <a:pt x="450723" y="1341592"/>
                  </a:cubicBezTo>
                  <a:cubicBezTo>
                    <a:pt x="450211" y="1339032"/>
                    <a:pt x="449784" y="1336557"/>
                    <a:pt x="449272" y="1333996"/>
                  </a:cubicBezTo>
                  <a:cubicBezTo>
                    <a:pt x="451747" y="1332033"/>
                    <a:pt x="454221" y="1330155"/>
                    <a:pt x="456695" y="1328278"/>
                  </a:cubicBezTo>
                  <a:close/>
                  <a:moveTo>
                    <a:pt x="458913" y="1341080"/>
                  </a:moveTo>
                  <a:cubicBezTo>
                    <a:pt x="459681" y="1345689"/>
                    <a:pt x="460534" y="1350298"/>
                    <a:pt x="461302" y="1354992"/>
                  </a:cubicBezTo>
                  <a:cubicBezTo>
                    <a:pt x="459084" y="1357211"/>
                    <a:pt x="456866" y="1359430"/>
                    <a:pt x="454647" y="1361649"/>
                  </a:cubicBezTo>
                  <a:cubicBezTo>
                    <a:pt x="453709" y="1356870"/>
                    <a:pt x="452770" y="1352005"/>
                    <a:pt x="451832" y="1347225"/>
                  </a:cubicBezTo>
                  <a:cubicBezTo>
                    <a:pt x="454221" y="1345177"/>
                    <a:pt x="456524" y="1343129"/>
                    <a:pt x="458913" y="1341080"/>
                  </a:cubicBezTo>
                  <a:close/>
                  <a:moveTo>
                    <a:pt x="462753" y="1363015"/>
                  </a:moveTo>
                  <a:cubicBezTo>
                    <a:pt x="463606" y="1367794"/>
                    <a:pt x="464544" y="1372574"/>
                    <a:pt x="465483" y="1377353"/>
                  </a:cubicBezTo>
                  <a:cubicBezTo>
                    <a:pt x="463179" y="1379658"/>
                    <a:pt x="460790" y="1381877"/>
                    <a:pt x="458487" y="1384181"/>
                  </a:cubicBezTo>
                  <a:cubicBezTo>
                    <a:pt x="457634" y="1379231"/>
                    <a:pt x="456780" y="1374196"/>
                    <a:pt x="455927" y="1369245"/>
                  </a:cubicBezTo>
                  <a:cubicBezTo>
                    <a:pt x="458231" y="1367111"/>
                    <a:pt x="460449" y="1365063"/>
                    <a:pt x="462753" y="1363015"/>
                  </a:cubicBezTo>
                  <a:close/>
                  <a:moveTo>
                    <a:pt x="466848" y="1384523"/>
                  </a:moveTo>
                  <a:cubicBezTo>
                    <a:pt x="468128" y="1389985"/>
                    <a:pt x="469407" y="1395362"/>
                    <a:pt x="470687" y="1400739"/>
                  </a:cubicBezTo>
                  <a:cubicBezTo>
                    <a:pt x="468896" y="1402275"/>
                    <a:pt x="467019" y="1403811"/>
                    <a:pt x="465227" y="1405348"/>
                  </a:cubicBezTo>
                  <a:lnTo>
                    <a:pt x="465227" y="1405348"/>
                  </a:lnTo>
                  <a:cubicBezTo>
                    <a:pt x="465227" y="1405348"/>
                    <a:pt x="465142" y="1405433"/>
                    <a:pt x="465142" y="1405433"/>
                  </a:cubicBezTo>
                  <a:lnTo>
                    <a:pt x="465056" y="1405433"/>
                  </a:lnTo>
                  <a:cubicBezTo>
                    <a:pt x="465056" y="1405433"/>
                    <a:pt x="465056" y="1405518"/>
                    <a:pt x="465056" y="1405518"/>
                  </a:cubicBezTo>
                  <a:cubicBezTo>
                    <a:pt x="464288" y="1406287"/>
                    <a:pt x="463520" y="1407055"/>
                    <a:pt x="462838" y="1407737"/>
                  </a:cubicBezTo>
                  <a:cubicBezTo>
                    <a:pt x="461814" y="1402105"/>
                    <a:pt x="460790" y="1396386"/>
                    <a:pt x="459767" y="1390753"/>
                  </a:cubicBezTo>
                  <a:cubicBezTo>
                    <a:pt x="462155" y="1388619"/>
                    <a:pt x="464544" y="1386571"/>
                    <a:pt x="466933" y="1384437"/>
                  </a:cubicBezTo>
                  <a:close/>
                  <a:moveTo>
                    <a:pt x="469749" y="1410640"/>
                  </a:moveTo>
                  <a:lnTo>
                    <a:pt x="469749" y="1410640"/>
                  </a:lnTo>
                  <a:cubicBezTo>
                    <a:pt x="469749" y="1410640"/>
                    <a:pt x="469749" y="1410640"/>
                    <a:pt x="469749" y="1410640"/>
                  </a:cubicBezTo>
                  <a:lnTo>
                    <a:pt x="469749" y="1410640"/>
                  </a:lnTo>
                  <a:cubicBezTo>
                    <a:pt x="469749" y="1410640"/>
                    <a:pt x="469749" y="1410640"/>
                    <a:pt x="469749" y="1410640"/>
                  </a:cubicBezTo>
                  <a:cubicBezTo>
                    <a:pt x="470602" y="1409786"/>
                    <a:pt x="471455" y="1408932"/>
                    <a:pt x="472308" y="1408164"/>
                  </a:cubicBezTo>
                  <a:cubicBezTo>
                    <a:pt x="473673" y="1413712"/>
                    <a:pt x="475038" y="1419259"/>
                    <a:pt x="476403" y="1424722"/>
                  </a:cubicBezTo>
                  <a:cubicBezTo>
                    <a:pt x="472820" y="1424295"/>
                    <a:pt x="469151" y="1423868"/>
                    <a:pt x="465568" y="1423527"/>
                  </a:cubicBezTo>
                  <a:cubicBezTo>
                    <a:pt x="465056" y="1420881"/>
                    <a:pt x="464544" y="1418235"/>
                    <a:pt x="464032" y="1415589"/>
                  </a:cubicBezTo>
                  <a:cubicBezTo>
                    <a:pt x="465909" y="1413968"/>
                    <a:pt x="467786" y="1412346"/>
                    <a:pt x="469578" y="1410724"/>
                  </a:cubicBezTo>
                  <a:close/>
                  <a:moveTo>
                    <a:pt x="461558" y="1423015"/>
                  </a:moveTo>
                  <a:cubicBezTo>
                    <a:pt x="459767" y="1422844"/>
                    <a:pt x="457975" y="1422673"/>
                    <a:pt x="456183" y="1422503"/>
                  </a:cubicBezTo>
                  <a:cubicBezTo>
                    <a:pt x="457634" y="1421223"/>
                    <a:pt x="458999" y="1420028"/>
                    <a:pt x="460449" y="1418747"/>
                  </a:cubicBezTo>
                  <a:cubicBezTo>
                    <a:pt x="460790" y="1420199"/>
                    <a:pt x="461132" y="1421564"/>
                    <a:pt x="461558" y="1423015"/>
                  </a:cubicBezTo>
                  <a:close/>
                  <a:moveTo>
                    <a:pt x="450638" y="1437609"/>
                  </a:moveTo>
                  <a:cubicBezTo>
                    <a:pt x="447054" y="1437354"/>
                    <a:pt x="443471" y="1437183"/>
                    <a:pt x="439888" y="1436926"/>
                  </a:cubicBezTo>
                  <a:cubicBezTo>
                    <a:pt x="442788" y="1434281"/>
                    <a:pt x="445689" y="1431720"/>
                    <a:pt x="448590" y="1429160"/>
                  </a:cubicBezTo>
                  <a:cubicBezTo>
                    <a:pt x="449187" y="1431977"/>
                    <a:pt x="449870" y="1434793"/>
                    <a:pt x="450552" y="1437609"/>
                  </a:cubicBezTo>
                  <a:close/>
                  <a:moveTo>
                    <a:pt x="457122" y="1446485"/>
                  </a:moveTo>
                  <a:cubicBezTo>
                    <a:pt x="456695" y="1446998"/>
                    <a:pt x="456183" y="1447510"/>
                    <a:pt x="455757" y="1448022"/>
                  </a:cubicBezTo>
                  <a:lnTo>
                    <a:pt x="455586" y="1448278"/>
                  </a:lnTo>
                  <a:cubicBezTo>
                    <a:pt x="455501" y="1447680"/>
                    <a:pt x="455330" y="1446998"/>
                    <a:pt x="455245" y="1446401"/>
                  </a:cubicBezTo>
                  <a:cubicBezTo>
                    <a:pt x="455927" y="1446401"/>
                    <a:pt x="456524" y="1446401"/>
                    <a:pt x="457207" y="1446485"/>
                  </a:cubicBezTo>
                  <a:close/>
                  <a:moveTo>
                    <a:pt x="489201" y="1460312"/>
                  </a:moveTo>
                  <a:cubicBezTo>
                    <a:pt x="492614" y="1460312"/>
                    <a:pt x="496112" y="1460483"/>
                    <a:pt x="499524" y="1460568"/>
                  </a:cubicBezTo>
                  <a:cubicBezTo>
                    <a:pt x="500719" y="1464494"/>
                    <a:pt x="501913" y="1468420"/>
                    <a:pt x="503108" y="1472346"/>
                  </a:cubicBezTo>
                  <a:cubicBezTo>
                    <a:pt x="499354" y="1472346"/>
                    <a:pt x="495514" y="1472346"/>
                    <a:pt x="491760" y="1472346"/>
                  </a:cubicBezTo>
                  <a:cubicBezTo>
                    <a:pt x="490907" y="1468335"/>
                    <a:pt x="490054" y="1464324"/>
                    <a:pt x="489201" y="1460312"/>
                  </a:cubicBezTo>
                  <a:close/>
                  <a:moveTo>
                    <a:pt x="504985" y="1478321"/>
                  </a:moveTo>
                  <a:cubicBezTo>
                    <a:pt x="505240" y="1479089"/>
                    <a:pt x="505497" y="1479857"/>
                    <a:pt x="505753" y="1480710"/>
                  </a:cubicBezTo>
                  <a:cubicBezTo>
                    <a:pt x="501657" y="1480710"/>
                    <a:pt x="497647" y="1480710"/>
                    <a:pt x="493552" y="1480710"/>
                  </a:cubicBezTo>
                  <a:cubicBezTo>
                    <a:pt x="493467" y="1480113"/>
                    <a:pt x="493296" y="1479601"/>
                    <a:pt x="493211" y="1479003"/>
                  </a:cubicBezTo>
                  <a:cubicBezTo>
                    <a:pt x="497136" y="1478833"/>
                    <a:pt x="501060" y="1478577"/>
                    <a:pt x="504985" y="1478406"/>
                  </a:cubicBezTo>
                  <a:close/>
                  <a:moveTo>
                    <a:pt x="508483" y="1478150"/>
                  </a:moveTo>
                  <a:cubicBezTo>
                    <a:pt x="511042" y="1477979"/>
                    <a:pt x="513687" y="1477894"/>
                    <a:pt x="516246" y="1477723"/>
                  </a:cubicBezTo>
                  <a:cubicBezTo>
                    <a:pt x="516588" y="1478747"/>
                    <a:pt x="516844" y="1479772"/>
                    <a:pt x="517185" y="1480796"/>
                  </a:cubicBezTo>
                  <a:cubicBezTo>
                    <a:pt x="514540" y="1480796"/>
                    <a:pt x="511810" y="1480710"/>
                    <a:pt x="509165" y="1480625"/>
                  </a:cubicBezTo>
                  <a:cubicBezTo>
                    <a:pt x="508909" y="1479772"/>
                    <a:pt x="508739" y="1478918"/>
                    <a:pt x="508483" y="1478064"/>
                  </a:cubicBezTo>
                  <a:close/>
                  <a:moveTo>
                    <a:pt x="523328" y="1493939"/>
                  </a:moveTo>
                  <a:cubicBezTo>
                    <a:pt x="522560" y="1491038"/>
                    <a:pt x="521877" y="1488050"/>
                    <a:pt x="521195" y="1485149"/>
                  </a:cubicBezTo>
                  <a:cubicBezTo>
                    <a:pt x="524949" y="1484978"/>
                    <a:pt x="528703" y="1484722"/>
                    <a:pt x="532372" y="1484551"/>
                  </a:cubicBezTo>
                  <a:cubicBezTo>
                    <a:pt x="533395" y="1488050"/>
                    <a:pt x="534505" y="1491635"/>
                    <a:pt x="535528" y="1495134"/>
                  </a:cubicBezTo>
                  <a:cubicBezTo>
                    <a:pt x="531518" y="1495134"/>
                    <a:pt x="527594" y="1495134"/>
                    <a:pt x="523584" y="1495134"/>
                  </a:cubicBezTo>
                  <a:lnTo>
                    <a:pt x="523328" y="1493939"/>
                  </a:lnTo>
                  <a:close/>
                  <a:moveTo>
                    <a:pt x="535358" y="1484380"/>
                  </a:moveTo>
                  <a:cubicBezTo>
                    <a:pt x="538941" y="1484210"/>
                    <a:pt x="542524" y="1484039"/>
                    <a:pt x="546108" y="1483954"/>
                  </a:cubicBezTo>
                  <a:cubicBezTo>
                    <a:pt x="547302" y="1487709"/>
                    <a:pt x="548411" y="1491464"/>
                    <a:pt x="549606" y="1495305"/>
                  </a:cubicBezTo>
                  <a:cubicBezTo>
                    <a:pt x="547899" y="1495305"/>
                    <a:pt x="546193" y="1495305"/>
                    <a:pt x="544486" y="1495305"/>
                  </a:cubicBezTo>
                  <a:cubicBezTo>
                    <a:pt x="542354" y="1495305"/>
                    <a:pt x="540135" y="1495305"/>
                    <a:pt x="538003" y="1495305"/>
                  </a:cubicBezTo>
                  <a:cubicBezTo>
                    <a:pt x="537149" y="1491721"/>
                    <a:pt x="536296" y="1488136"/>
                    <a:pt x="535358" y="1484551"/>
                  </a:cubicBezTo>
                  <a:close/>
                  <a:moveTo>
                    <a:pt x="534590" y="1481308"/>
                  </a:moveTo>
                  <a:cubicBezTo>
                    <a:pt x="534249" y="1479857"/>
                    <a:pt x="533907" y="1478406"/>
                    <a:pt x="533481" y="1476869"/>
                  </a:cubicBezTo>
                  <a:cubicBezTo>
                    <a:pt x="536893" y="1476699"/>
                    <a:pt x="540306" y="1476528"/>
                    <a:pt x="543719" y="1476443"/>
                  </a:cubicBezTo>
                  <a:cubicBezTo>
                    <a:pt x="544231" y="1478235"/>
                    <a:pt x="544828" y="1479942"/>
                    <a:pt x="545340" y="1481734"/>
                  </a:cubicBezTo>
                  <a:cubicBezTo>
                    <a:pt x="541757" y="1481564"/>
                    <a:pt x="538173" y="1481479"/>
                    <a:pt x="534505" y="1481308"/>
                  </a:cubicBezTo>
                  <a:close/>
                  <a:moveTo>
                    <a:pt x="532542" y="1472858"/>
                  </a:moveTo>
                  <a:cubicBezTo>
                    <a:pt x="531689" y="1469188"/>
                    <a:pt x="530751" y="1465519"/>
                    <a:pt x="529897" y="1461849"/>
                  </a:cubicBezTo>
                  <a:cubicBezTo>
                    <a:pt x="533139" y="1462019"/>
                    <a:pt x="536296" y="1462190"/>
                    <a:pt x="539538" y="1462361"/>
                  </a:cubicBezTo>
                  <a:cubicBezTo>
                    <a:pt x="540647" y="1465945"/>
                    <a:pt x="541671" y="1469530"/>
                    <a:pt x="542780" y="1473114"/>
                  </a:cubicBezTo>
                  <a:cubicBezTo>
                    <a:pt x="539367" y="1473029"/>
                    <a:pt x="535955" y="1472944"/>
                    <a:pt x="532542" y="1472858"/>
                  </a:cubicBezTo>
                  <a:close/>
                  <a:moveTo>
                    <a:pt x="529129" y="1458776"/>
                  </a:moveTo>
                  <a:cubicBezTo>
                    <a:pt x="528276" y="1455362"/>
                    <a:pt x="527508" y="1452033"/>
                    <a:pt x="526655" y="1448619"/>
                  </a:cubicBezTo>
                  <a:cubicBezTo>
                    <a:pt x="529641" y="1448790"/>
                    <a:pt x="532628" y="1448875"/>
                    <a:pt x="535528" y="1449046"/>
                  </a:cubicBezTo>
                  <a:cubicBezTo>
                    <a:pt x="536552" y="1452716"/>
                    <a:pt x="537661" y="1456301"/>
                    <a:pt x="538770" y="1459971"/>
                  </a:cubicBezTo>
                  <a:cubicBezTo>
                    <a:pt x="535528" y="1459544"/>
                    <a:pt x="532372" y="1459203"/>
                    <a:pt x="529129" y="1458861"/>
                  </a:cubicBezTo>
                  <a:close/>
                  <a:moveTo>
                    <a:pt x="513260" y="1393570"/>
                  </a:moveTo>
                  <a:cubicBezTo>
                    <a:pt x="511469" y="1387254"/>
                    <a:pt x="509763" y="1380852"/>
                    <a:pt x="507971" y="1374537"/>
                  </a:cubicBezTo>
                  <a:cubicBezTo>
                    <a:pt x="509336" y="1373257"/>
                    <a:pt x="510701" y="1371976"/>
                    <a:pt x="512151" y="1370696"/>
                  </a:cubicBezTo>
                  <a:cubicBezTo>
                    <a:pt x="513602" y="1369416"/>
                    <a:pt x="515052" y="1368221"/>
                    <a:pt x="516417" y="1366941"/>
                  </a:cubicBezTo>
                  <a:cubicBezTo>
                    <a:pt x="517868" y="1373939"/>
                    <a:pt x="519318" y="1380852"/>
                    <a:pt x="520768" y="1387766"/>
                  </a:cubicBezTo>
                  <a:cubicBezTo>
                    <a:pt x="518209" y="1389644"/>
                    <a:pt x="515735" y="1391606"/>
                    <a:pt x="513260" y="1393484"/>
                  </a:cubicBezTo>
                  <a:close/>
                  <a:moveTo>
                    <a:pt x="510957" y="1369075"/>
                  </a:moveTo>
                  <a:cubicBezTo>
                    <a:pt x="509677" y="1370014"/>
                    <a:pt x="508483" y="1370952"/>
                    <a:pt x="507288" y="1371891"/>
                  </a:cubicBezTo>
                  <a:cubicBezTo>
                    <a:pt x="505582" y="1365575"/>
                    <a:pt x="503790" y="1359260"/>
                    <a:pt x="502084" y="1352944"/>
                  </a:cubicBezTo>
                  <a:cubicBezTo>
                    <a:pt x="505326" y="1349956"/>
                    <a:pt x="508653" y="1347055"/>
                    <a:pt x="511895" y="1344067"/>
                  </a:cubicBezTo>
                  <a:lnTo>
                    <a:pt x="512493" y="1347055"/>
                  </a:lnTo>
                  <a:cubicBezTo>
                    <a:pt x="513687" y="1353114"/>
                    <a:pt x="514967" y="1359174"/>
                    <a:pt x="516161" y="1365320"/>
                  </a:cubicBezTo>
                  <a:cubicBezTo>
                    <a:pt x="514455" y="1366599"/>
                    <a:pt x="512748" y="1367880"/>
                    <a:pt x="511042" y="1369160"/>
                  </a:cubicBezTo>
                  <a:close/>
                  <a:moveTo>
                    <a:pt x="500548" y="1347481"/>
                  </a:moveTo>
                  <a:cubicBezTo>
                    <a:pt x="499098" y="1342190"/>
                    <a:pt x="497647" y="1336898"/>
                    <a:pt x="496197" y="1331607"/>
                  </a:cubicBezTo>
                  <a:cubicBezTo>
                    <a:pt x="499951" y="1328193"/>
                    <a:pt x="503705" y="1324779"/>
                    <a:pt x="507459" y="1321450"/>
                  </a:cubicBezTo>
                  <a:lnTo>
                    <a:pt x="510957" y="1339373"/>
                  </a:lnTo>
                  <a:cubicBezTo>
                    <a:pt x="507459" y="1342019"/>
                    <a:pt x="503961" y="1344750"/>
                    <a:pt x="500548" y="1347481"/>
                  </a:cubicBezTo>
                  <a:close/>
                  <a:moveTo>
                    <a:pt x="545766" y="1298150"/>
                  </a:moveTo>
                  <a:cubicBezTo>
                    <a:pt x="548070" y="1297809"/>
                    <a:pt x="550459" y="1297382"/>
                    <a:pt x="552762" y="1296955"/>
                  </a:cubicBezTo>
                  <a:lnTo>
                    <a:pt x="552762" y="1296955"/>
                  </a:lnTo>
                  <a:cubicBezTo>
                    <a:pt x="552762" y="1296955"/>
                    <a:pt x="552762" y="1296955"/>
                    <a:pt x="552762" y="1296955"/>
                  </a:cubicBezTo>
                  <a:lnTo>
                    <a:pt x="552762" y="1296955"/>
                  </a:lnTo>
                  <a:cubicBezTo>
                    <a:pt x="552762" y="1296955"/>
                    <a:pt x="552762" y="1296955"/>
                    <a:pt x="552762" y="1296955"/>
                  </a:cubicBezTo>
                  <a:cubicBezTo>
                    <a:pt x="556772" y="1295931"/>
                    <a:pt x="560697" y="1294907"/>
                    <a:pt x="564707" y="1293882"/>
                  </a:cubicBezTo>
                  <a:cubicBezTo>
                    <a:pt x="564110" y="1296358"/>
                    <a:pt x="563512" y="1298747"/>
                    <a:pt x="562915" y="1301223"/>
                  </a:cubicBezTo>
                  <a:cubicBezTo>
                    <a:pt x="558991" y="1302503"/>
                    <a:pt x="554981" y="1303783"/>
                    <a:pt x="551056" y="1305148"/>
                  </a:cubicBezTo>
                  <a:cubicBezTo>
                    <a:pt x="549264" y="1302844"/>
                    <a:pt x="547473" y="1300540"/>
                    <a:pt x="545681" y="1298150"/>
                  </a:cubicBezTo>
                  <a:close/>
                  <a:moveTo>
                    <a:pt x="569314" y="1292602"/>
                  </a:moveTo>
                  <a:cubicBezTo>
                    <a:pt x="572556" y="1291749"/>
                    <a:pt x="575798" y="1290810"/>
                    <a:pt x="579040" y="1289957"/>
                  </a:cubicBezTo>
                  <a:cubicBezTo>
                    <a:pt x="578443" y="1292261"/>
                    <a:pt x="577931" y="1294565"/>
                    <a:pt x="577334" y="1296784"/>
                  </a:cubicBezTo>
                  <a:cubicBezTo>
                    <a:pt x="573836" y="1297809"/>
                    <a:pt x="570252" y="1298918"/>
                    <a:pt x="566754" y="1300028"/>
                  </a:cubicBezTo>
                  <a:cubicBezTo>
                    <a:pt x="567608" y="1297553"/>
                    <a:pt x="568461" y="1295077"/>
                    <a:pt x="569314" y="1292602"/>
                  </a:cubicBezTo>
                  <a:close/>
                  <a:moveTo>
                    <a:pt x="577504" y="1304551"/>
                  </a:moveTo>
                  <a:cubicBezTo>
                    <a:pt x="577504" y="1304551"/>
                    <a:pt x="577760" y="1303783"/>
                    <a:pt x="577931" y="1303442"/>
                  </a:cubicBezTo>
                  <a:cubicBezTo>
                    <a:pt x="579211" y="1303186"/>
                    <a:pt x="580490" y="1303015"/>
                    <a:pt x="581770" y="1302759"/>
                  </a:cubicBezTo>
                  <a:lnTo>
                    <a:pt x="581770" y="1302759"/>
                  </a:lnTo>
                  <a:cubicBezTo>
                    <a:pt x="581770" y="1302759"/>
                    <a:pt x="581770" y="1302759"/>
                    <a:pt x="581770" y="1302759"/>
                  </a:cubicBezTo>
                  <a:lnTo>
                    <a:pt x="581770" y="1302759"/>
                  </a:lnTo>
                  <a:cubicBezTo>
                    <a:pt x="581770" y="1302759"/>
                    <a:pt x="581770" y="1302759"/>
                    <a:pt x="581770" y="1302759"/>
                  </a:cubicBezTo>
                  <a:cubicBezTo>
                    <a:pt x="584671" y="1301991"/>
                    <a:pt x="587486" y="1301137"/>
                    <a:pt x="590387" y="1300284"/>
                  </a:cubicBezTo>
                  <a:cubicBezTo>
                    <a:pt x="590217" y="1301137"/>
                    <a:pt x="590046" y="1301991"/>
                    <a:pt x="589875" y="1302844"/>
                  </a:cubicBezTo>
                  <a:cubicBezTo>
                    <a:pt x="586719" y="1303442"/>
                    <a:pt x="583477" y="1304124"/>
                    <a:pt x="580320" y="1304722"/>
                  </a:cubicBezTo>
                  <a:lnTo>
                    <a:pt x="577334" y="1305234"/>
                  </a:lnTo>
                  <a:lnTo>
                    <a:pt x="577590" y="1304551"/>
                  </a:lnTo>
                  <a:close/>
                  <a:moveTo>
                    <a:pt x="628524" y="1299004"/>
                  </a:moveTo>
                  <a:cubicBezTo>
                    <a:pt x="629889" y="1299004"/>
                    <a:pt x="631254" y="1299174"/>
                    <a:pt x="632534" y="1299259"/>
                  </a:cubicBezTo>
                  <a:cubicBezTo>
                    <a:pt x="632449" y="1299771"/>
                    <a:pt x="632363" y="1300284"/>
                    <a:pt x="632278" y="1300796"/>
                  </a:cubicBezTo>
                  <a:lnTo>
                    <a:pt x="629548" y="1300796"/>
                  </a:lnTo>
                  <a:cubicBezTo>
                    <a:pt x="629036" y="1300796"/>
                    <a:pt x="628439" y="1300711"/>
                    <a:pt x="627927" y="1300711"/>
                  </a:cubicBezTo>
                  <a:cubicBezTo>
                    <a:pt x="628098" y="1300113"/>
                    <a:pt x="628353" y="1299601"/>
                    <a:pt x="628524" y="1299004"/>
                  </a:cubicBezTo>
                  <a:close/>
                  <a:moveTo>
                    <a:pt x="629463" y="1296272"/>
                  </a:moveTo>
                  <a:cubicBezTo>
                    <a:pt x="630742" y="1292517"/>
                    <a:pt x="631937" y="1288762"/>
                    <a:pt x="633131" y="1285006"/>
                  </a:cubicBezTo>
                  <a:lnTo>
                    <a:pt x="633131" y="1285006"/>
                  </a:lnTo>
                  <a:cubicBezTo>
                    <a:pt x="633131" y="1285006"/>
                    <a:pt x="633131" y="1285006"/>
                    <a:pt x="633131" y="1285006"/>
                  </a:cubicBezTo>
                  <a:lnTo>
                    <a:pt x="633131" y="1285006"/>
                  </a:lnTo>
                  <a:cubicBezTo>
                    <a:pt x="633131" y="1285006"/>
                    <a:pt x="633131" y="1285006"/>
                    <a:pt x="633131" y="1285006"/>
                  </a:cubicBezTo>
                  <a:cubicBezTo>
                    <a:pt x="633302" y="1284153"/>
                    <a:pt x="633473" y="1283214"/>
                    <a:pt x="633728" y="1282361"/>
                  </a:cubicBezTo>
                  <a:cubicBezTo>
                    <a:pt x="633899" y="1282361"/>
                    <a:pt x="634070" y="1282361"/>
                    <a:pt x="634326" y="1282361"/>
                  </a:cubicBezTo>
                  <a:lnTo>
                    <a:pt x="634326" y="1282361"/>
                  </a:lnTo>
                  <a:cubicBezTo>
                    <a:pt x="634326" y="1282361"/>
                    <a:pt x="634326" y="1282361"/>
                    <a:pt x="634326" y="1282361"/>
                  </a:cubicBezTo>
                  <a:lnTo>
                    <a:pt x="634326" y="1282361"/>
                  </a:lnTo>
                  <a:cubicBezTo>
                    <a:pt x="634326" y="1282361"/>
                    <a:pt x="634326" y="1282361"/>
                    <a:pt x="634326" y="1282361"/>
                  </a:cubicBezTo>
                  <a:cubicBezTo>
                    <a:pt x="634923" y="1282361"/>
                    <a:pt x="635520" y="1282361"/>
                    <a:pt x="636117" y="1282361"/>
                  </a:cubicBezTo>
                  <a:cubicBezTo>
                    <a:pt x="635605" y="1284323"/>
                    <a:pt x="635008" y="1286287"/>
                    <a:pt x="634496" y="1288250"/>
                  </a:cubicBezTo>
                  <a:lnTo>
                    <a:pt x="634496" y="1288250"/>
                  </a:lnTo>
                  <a:cubicBezTo>
                    <a:pt x="634496" y="1288250"/>
                    <a:pt x="634496" y="1288335"/>
                    <a:pt x="634496" y="1288335"/>
                  </a:cubicBezTo>
                  <a:lnTo>
                    <a:pt x="634496" y="1288335"/>
                  </a:lnTo>
                  <a:cubicBezTo>
                    <a:pt x="634496" y="1288335"/>
                    <a:pt x="634496" y="1288420"/>
                    <a:pt x="634496" y="1288420"/>
                  </a:cubicBezTo>
                  <a:cubicBezTo>
                    <a:pt x="633984" y="1291066"/>
                    <a:pt x="633558" y="1293627"/>
                    <a:pt x="633131" y="1296272"/>
                  </a:cubicBezTo>
                  <a:cubicBezTo>
                    <a:pt x="631937" y="1296272"/>
                    <a:pt x="630742" y="1296272"/>
                    <a:pt x="629463" y="1296358"/>
                  </a:cubicBezTo>
                  <a:close/>
                  <a:moveTo>
                    <a:pt x="643625" y="1275533"/>
                  </a:moveTo>
                  <a:cubicBezTo>
                    <a:pt x="643881" y="1273484"/>
                    <a:pt x="644222" y="1271436"/>
                    <a:pt x="644478" y="1269387"/>
                  </a:cubicBezTo>
                  <a:cubicBezTo>
                    <a:pt x="646611" y="1271521"/>
                    <a:pt x="648659" y="1273570"/>
                    <a:pt x="650792" y="1275789"/>
                  </a:cubicBezTo>
                  <a:cubicBezTo>
                    <a:pt x="648403" y="1275789"/>
                    <a:pt x="646014" y="1275618"/>
                    <a:pt x="643625" y="1275618"/>
                  </a:cubicBezTo>
                  <a:close/>
                  <a:moveTo>
                    <a:pt x="637994" y="1275362"/>
                  </a:moveTo>
                  <a:cubicBezTo>
                    <a:pt x="637056" y="1275362"/>
                    <a:pt x="636117" y="1275362"/>
                    <a:pt x="635264" y="1275362"/>
                  </a:cubicBezTo>
                  <a:cubicBezTo>
                    <a:pt x="636117" y="1271180"/>
                    <a:pt x="636970" y="1266913"/>
                    <a:pt x="637738" y="1262731"/>
                  </a:cubicBezTo>
                  <a:cubicBezTo>
                    <a:pt x="638762" y="1263669"/>
                    <a:pt x="639701" y="1264693"/>
                    <a:pt x="640724" y="1265632"/>
                  </a:cubicBezTo>
                  <a:cubicBezTo>
                    <a:pt x="639871" y="1268875"/>
                    <a:pt x="638933" y="1272204"/>
                    <a:pt x="638079" y="1275447"/>
                  </a:cubicBezTo>
                  <a:close/>
                  <a:moveTo>
                    <a:pt x="633131" y="1258122"/>
                  </a:moveTo>
                  <a:cubicBezTo>
                    <a:pt x="633131" y="1258122"/>
                    <a:pt x="633558" y="1258549"/>
                    <a:pt x="633814" y="1258804"/>
                  </a:cubicBezTo>
                  <a:cubicBezTo>
                    <a:pt x="632619" y="1262901"/>
                    <a:pt x="631340" y="1266998"/>
                    <a:pt x="630145" y="1271009"/>
                  </a:cubicBezTo>
                  <a:lnTo>
                    <a:pt x="627500" y="1268022"/>
                  </a:lnTo>
                  <a:cubicBezTo>
                    <a:pt x="626732" y="1267169"/>
                    <a:pt x="625965" y="1266230"/>
                    <a:pt x="625197" y="1265376"/>
                  </a:cubicBezTo>
                  <a:cubicBezTo>
                    <a:pt x="625709" y="1263157"/>
                    <a:pt x="626135" y="1261023"/>
                    <a:pt x="626647" y="1258804"/>
                  </a:cubicBezTo>
                  <a:cubicBezTo>
                    <a:pt x="628780" y="1258549"/>
                    <a:pt x="630998" y="1258378"/>
                    <a:pt x="633131" y="1258122"/>
                  </a:cubicBezTo>
                  <a:close/>
                  <a:moveTo>
                    <a:pt x="618798" y="1262560"/>
                  </a:moveTo>
                  <a:cubicBezTo>
                    <a:pt x="618627" y="1262986"/>
                    <a:pt x="618542" y="1263498"/>
                    <a:pt x="618371" y="1263926"/>
                  </a:cubicBezTo>
                  <a:lnTo>
                    <a:pt x="618371" y="1263926"/>
                  </a:lnTo>
                  <a:cubicBezTo>
                    <a:pt x="618371" y="1263926"/>
                    <a:pt x="618371" y="1264010"/>
                    <a:pt x="618371" y="1264010"/>
                  </a:cubicBezTo>
                  <a:lnTo>
                    <a:pt x="618371" y="1264010"/>
                  </a:lnTo>
                  <a:cubicBezTo>
                    <a:pt x="618371" y="1264010"/>
                    <a:pt x="618371" y="1264096"/>
                    <a:pt x="618371" y="1264096"/>
                  </a:cubicBezTo>
                  <a:cubicBezTo>
                    <a:pt x="617433" y="1268022"/>
                    <a:pt x="616580" y="1272033"/>
                    <a:pt x="615726" y="1275959"/>
                  </a:cubicBezTo>
                  <a:cubicBezTo>
                    <a:pt x="612826" y="1276130"/>
                    <a:pt x="609925" y="1276216"/>
                    <a:pt x="607024" y="1276386"/>
                  </a:cubicBezTo>
                  <a:cubicBezTo>
                    <a:pt x="607963" y="1273143"/>
                    <a:pt x="608816" y="1269815"/>
                    <a:pt x="609754" y="1266486"/>
                  </a:cubicBezTo>
                  <a:lnTo>
                    <a:pt x="612143" y="1265974"/>
                  </a:lnTo>
                  <a:cubicBezTo>
                    <a:pt x="612143" y="1265974"/>
                    <a:pt x="612143" y="1265632"/>
                    <a:pt x="612143" y="1265717"/>
                  </a:cubicBezTo>
                  <a:lnTo>
                    <a:pt x="609925" y="1265974"/>
                  </a:lnTo>
                  <a:cubicBezTo>
                    <a:pt x="610437" y="1264010"/>
                    <a:pt x="610949" y="1262133"/>
                    <a:pt x="611461" y="1260170"/>
                  </a:cubicBezTo>
                  <a:cubicBezTo>
                    <a:pt x="612996" y="1259999"/>
                    <a:pt x="614532" y="1259914"/>
                    <a:pt x="616068" y="1259743"/>
                  </a:cubicBezTo>
                  <a:cubicBezTo>
                    <a:pt x="617006" y="1260682"/>
                    <a:pt x="617945" y="1261536"/>
                    <a:pt x="618883" y="1262474"/>
                  </a:cubicBezTo>
                  <a:close/>
                  <a:moveTo>
                    <a:pt x="607963" y="1252233"/>
                  </a:moveTo>
                  <a:cubicBezTo>
                    <a:pt x="607792" y="1252745"/>
                    <a:pt x="607621" y="1253172"/>
                    <a:pt x="607451" y="1253684"/>
                  </a:cubicBezTo>
                  <a:cubicBezTo>
                    <a:pt x="603185" y="1254110"/>
                    <a:pt x="598919" y="1254537"/>
                    <a:pt x="594568" y="1255049"/>
                  </a:cubicBezTo>
                  <a:cubicBezTo>
                    <a:pt x="594738" y="1254367"/>
                    <a:pt x="594994" y="1253769"/>
                    <a:pt x="595165" y="1253086"/>
                  </a:cubicBezTo>
                  <a:lnTo>
                    <a:pt x="595165" y="1253086"/>
                  </a:lnTo>
                  <a:cubicBezTo>
                    <a:pt x="595165" y="1253086"/>
                    <a:pt x="595165" y="1253086"/>
                    <a:pt x="595165" y="1253086"/>
                  </a:cubicBezTo>
                  <a:lnTo>
                    <a:pt x="595165" y="1253086"/>
                  </a:lnTo>
                  <a:cubicBezTo>
                    <a:pt x="595165" y="1253086"/>
                    <a:pt x="595165" y="1253086"/>
                    <a:pt x="595165" y="1253086"/>
                  </a:cubicBezTo>
                  <a:cubicBezTo>
                    <a:pt x="595677" y="1251038"/>
                    <a:pt x="596189" y="1248904"/>
                    <a:pt x="596701" y="1246770"/>
                  </a:cubicBezTo>
                  <a:cubicBezTo>
                    <a:pt x="598236" y="1246514"/>
                    <a:pt x="599858" y="1246344"/>
                    <a:pt x="601393" y="1246087"/>
                  </a:cubicBezTo>
                  <a:cubicBezTo>
                    <a:pt x="603526" y="1248136"/>
                    <a:pt x="605659" y="1250184"/>
                    <a:pt x="607877" y="1252318"/>
                  </a:cubicBezTo>
                  <a:close/>
                  <a:moveTo>
                    <a:pt x="607621" y="1245149"/>
                  </a:moveTo>
                  <a:cubicBezTo>
                    <a:pt x="608560" y="1244978"/>
                    <a:pt x="609584" y="1244892"/>
                    <a:pt x="610522" y="1244722"/>
                  </a:cubicBezTo>
                  <a:cubicBezTo>
                    <a:pt x="610181" y="1245661"/>
                    <a:pt x="609925" y="1246514"/>
                    <a:pt x="609584" y="1247453"/>
                  </a:cubicBezTo>
                  <a:cubicBezTo>
                    <a:pt x="608901" y="1246685"/>
                    <a:pt x="608218" y="1245917"/>
                    <a:pt x="607621" y="1245149"/>
                  </a:cubicBezTo>
                  <a:close/>
                  <a:moveTo>
                    <a:pt x="567949" y="1243783"/>
                  </a:moveTo>
                  <a:cubicBezTo>
                    <a:pt x="568120" y="1243271"/>
                    <a:pt x="568375" y="1242759"/>
                    <a:pt x="568546" y="1242247"/>
                  </a:cubicBezTo>
                  <a:lnTo>
                    <a:pt x="568546" y="1242247"/>
                  </a:lnTo>
                  <a:cubicBezTo>
                    <a:pt x="568546" y="1242247"/>
                    <a:pt x="568546" y="1242247"/>
                    <a:pt x="568546" y="1242247"/>
                  </a:cubicBezTo>
                  <a:lnTo>
                    <a:pt x="568546" y="1242247"/>
                  </a:lnTo>
                  <a:cubicBezTo>
                    <a:pt x="568546" y="1242247"/>
                    <a:pt x="568546" y="1242247"/>
                    <a:pt x="568546" y="1242247"/>
                  </a:cubicBezTo>
                  <a:cubicBezTo>
                    <a:pt x="568717" y="1241649"/>
                    <a:pt x="568887" y="1241052"/>
                    <a:pt x="569143" y="1240369"/>
                  </a:cubicBezTo>
                  <a:lnTo>
                    <a:pt x="571788" y="1243271"/>
                  </a:lnTo>
                  <a:cubicBezTo>
                    <a:pt x="570508" y="1243442"/>
                    <a:pt x="569228" y="1243613"/>
                    <a:pt x="567864" y="1243783"/>
                  </a:cubicBezTo>
                  <a:close/>
                  <a:moveTo>
                    <a:pt x="561977" y="1239857"/>
                  </a:moveTo>
                  <a:lnTo>
                    <a:pt x="561977" y="1239857"/>
                  </a:lnTo>
                  <a:cubicBezTo>
                    <a:pt x="561977" y="1239857"/>
                    <a:pt x="561977" y="1239943"/>
                    <a:pt x="561977" y="1239943"/>
                  </a:cubicBezTo>
                  <a:cubicBezTo>
                    <a:pt x="561465" y="1241564"/>
                    <a:pt x="560953" y="1243186"/>
                    <a:pt x="560526" y="1244807"/>
                  </a:cubicBezTo>
                  <a:cubicBezTo>
                    <a:pt x="557540" y="1245234"/>
                    <a:pt x="554639" y="1245661"/>
                    <a:pt x="551653" y="1246087"/>
                  </a:cubicBezTo>
                  <a:cubicBezTo>
                    <a:pt x="554213" y="1240625"/>
                    <a:pt x="556772" y="1235248"/>
                    <a:pt x="559332" y="1229786"/>
                  </a:cubicBezTo>
                  <a:cubicBezTo>
                    <a:pt x="560868" y="1231493"/>
                    <a:pt x="562489" y="1233114"/>
                    <a:pt x="564024" y="1234821"/>
                  </a:cubicBezTo>
                  <a:cubicBezTo>
                    <a:pt x="563342" y="1236443"/>
                    <a:pt x="562744" y="1238150"/>
                    <a:pt x="562062" y="1239772"/>
                  </a:cubicBezTo>
                  <a:lnTo>
                    <a:pt x="562062" y="1239772"/>
                  </a:lnTo>
                  <a:cubicBezTo>
                    <a:pt x="562062" y="1239772"/>
                    <a:pt x="562062" y="1239857"/>
                    <a:pt x="562062" y="1239857"/>
                  </a:cubicBezTo>
                  <a:close/>
                  <a:moveTo>
                    <a:pt x="553615" y="1218093"/>
                  </a:moveTo>
                  <a:cubicBezTo>
                    <a:pt x="550544" y="1214338"/>
                    <a:pt x="547387" y="1210582"/>
                    <a:pt x="544231" y="1206827"/>
                  </a:cubicBezTo>
                  <a:cubicBezTo>
                    <a:pt x="546193" y="1201280"/>
                    <a:pt x="548155" y="1195732"/>
                    <a:pt x="550032" y="1190184"/>
                  </a:cubicBezTo>
                  <a:cubicBezTo>
                    <a:pt x="553445" y="1194110"/>
                    <a:pt x="556943" y="1198122"/>
                    <a:pt x="560356" y="1202048"/>
                  </a:cubicBezTo>
                  <a:cubicBezTo>
                    <a:pt x="558137" y="1207425"/>
                    <a:pt x="555834" y="1212716"/>
                    <a:pt x="553615" y="1218008"/>
                  </a:cubicBezTo>
                  <a:close/>
                  <a:moveTo>
                    <a:pt x="540221" y="1202133"/>
                  </a:moveTo>
                  <a:cubicBezTo>
                    <a:pt x="537917" y="1199402"/>
                    <a:pt x="535614" y="1196671"/>
                    <a:pt x="533310" y="1194025"/>
                  </a:cubicBezTo>
                  <a:cubicBezTo>
                    <a:pt x="535443" y="1188819"/>
                    <a:pt x="537576" y="1183698"/>
                    <a:pt x="539794" y="1178492"/>
                  </a:cubicBezTo>
                  <a:lnTo>
                    <a:pt x="545254" y="1184722"/>
                  </a:lnTo>
                  <a:cubicBezTo>
                    <a:pt x="545937" y="1185575"/>
                    <a:pt x="546705" y="1186344"/>
                    <a:pt x="547387" y="1187197"/>
                  </a:cubicBezTo>
                  <a:cubicBezTo>
                    <a:pt x="544998" y="1192147"/>
                    <a:pt x="542609" y="1197183"/>
                    <a:pt x="540221" y="1202133"/>
                  </a:cubicBezTo>
                  <a:close/>
                  <a:moveTo>
                    <a:pt x="537832" y="1207169"/>
                  </a:moveTo>
                  <a:cubicBezTo>
                    <a:pt x="536040" y="1210924"/>
                    <a:pt x="534334" y="1214679"/>
                    <a:pt x="532628" y="1218435"/>
                  </a:cubicBezTo>
                  <a:lnTo>
                    <a:pt x="532628" y="1218435"/>
                  </a:lnTo>
                  <a:cubicBezTo>
                    <a:pt x="532628" y="1218435"/>
                    <a:pt x="532628" y="1218520"/>
                    <a:pt x="532628" y="1218520"/>
                  </a:cubicBezTo>
                  <a:lnTo>
                    <a:pt x="532628" y="1218520"/>
                  </a:lnTo>
                  <a:cubicBezTo>
                    <a:pt x="532628" y="1218520"/>
                    <a:pt x="532628" y="1218606"/>
                    <a:pt x="532628" y="1218606"/>
                  </a:cubicBezTo>
                  <a:cubicBezTo>
                    <a:pt x="532372" y="1219288"/>
                    <a:pt x="532116" y="1220056"/>
                    <a:pt x="531860" y="1220739"/>
                  </a:cubicBezTo>
                  <a:lnTo>
                    <a:pt x="525631" y="1213655"/>
                  </a:lnTo>
                  <a:cubicBezTo>
                    <a:pt x="527423" y="1209046"/>
                    <a:pt x="529215" y="1204437"/>
                    <a:pt x="531092" y="1199829"/>
                  </a:cubicBezTo>
                  <a:cubicBezTo>
                    <a:pt x="533395" y="1202218"/>
                    <a:pt x="535699" y="1204608"/>
                    <a:pt x="538003" y="1207083"/>
                  </a:cubicBezTo>
                  <a:close/>
                  <a:moveTo>
                    <a:pt x="531518" y="1221336"/>
                  </a:moveTo>
                  <a:cubicBezTo>
                    <a:pt x="530324" y="1224495"/>
                    <a:pt x="529215" y="1227652"/>
                    <a:pt x="528106" y="1230810"/>
                  </a:cubicBezTo>
                  <a:cubicBezTo>
                    <a:pt x="525631" y="1228932"/>
                    <a:pt x="523157" y="1227055"/>
                    <a:pt x="520683" y="1225177"/>
                  </a:cubicBezTo>
                  <a:cubicBezTo>
                    <a:pt x="521366" y="1223641"/>
                    <a:pt x="522133" y="1222019"/>
                    <a:pt x="522816" y="1220483"/>
                  </a:cubicBezTo>
                  <a:lnTo>
                    <a:pt x="522816" y="1220483"/>
                  </a:lnTo>
                  <a:cubicBezTo>
                    <a:pt x="522816" y="1220483"/>
                    <a:pt x="522816" y="1220483"/>
                    <a:pt x="522816" y="1220483"/>
                  </a:cubicBezTo>
                  <a:lnTo>
                    <a:pt x="522816" y="1220483"/>
                  </a:lnTo>
                  <a:cubicBezTo>
                    <a:pt x="522816" y="1220483"/>
                    <a:pt x="522816" y="1220483"/>
                    <a:pt x="522816" y="1220483"/>
                  </a:cubicBezTo>
                  <a:cubicBezTo>
                    <a:pt x="523584" y="1218606"/>
                    <a:pt x="524266" y="1216728"/>
                    <a:pt x="525034" y="1214850"/>
                  </a:cubicBezTo>
                  <a:lnTo>
                    <a:pt x="531518" y="1221422"/>
                  </a:lnTo>
                  <a:close/>
                  <a:moveTo>
                    <a:pt x="516417" y="1217581"/>
                  </a:moveTo>
                  <a:lnTo>
                    <a:pt x="516417" y="1217581"/>
                  </a:lnTo>
                  <a:cubicBezTo>
                    <a:pt x="516417" y="1217581"/>
                    <a:pt x="516417" y="1217666"/>
                    <a:pt x="516417" y="1217666"/>
                  </a:cubicBezTo>
                  <a:lnTo>
                    <a:pt x="516417" y="1217666"/>
                  </a:lnTo>
                  <a:cubicBezTo>
                    <a:pt x="516417" y="1217666"/>
                    <a:pt x="516417" y="1217752"/>
                    <a:pt x="516417" y="1217752"/>
                  </a:cubicBezTo>
                  <a:cubicBezTo>
                    <a:pt x="516076" y="1218776"/>
                    <a:pt x="515649" y="1219715"/>
                    <a:pt x="515308" y="1220739"/>
                  </a:cubicBezTo>
                  <a:lnTo>
                    <a:pt x="513602" y="1218947"/>
                  </a:lnTo>
                  <a:cubicBezTo>
                    <a:pt x="515308" y="1215362"/>
                    <a:pt x="516929" y="1211777"/>
                    <a:pt x="518550" y="1208108"/>
                  </a:cubicBezTo>
                  <a:lnTo>
                    <a:pt x="520171" y="1209729"/>
                  </a:lnTo>
                  <a:cubicBezTo>
                    <a:pt x="518891" y="1212290"/>
                    <a:pt x="517612" y="1214850"/>
                    <a:pt x="516417" y="1217496"/>
                  </a:cubicBezTo>
                  <a:close/>
                  <a:moveTo>
                    <a:pt x="509763" y="1214850"/>
                  </a:moveTo>
                  <a:lnTo>
                    <a:pt x="504729" y="1209302"/>
                  </a:lnTo>
                  <a:cubicBezTo>
                    <a:pt x="506179" y="1205803"/>
                    <a:pt x="507715" y="1202304"/>
                    <a:pt x="509165" y="1198804"/>
                  </a:cubicBezTo>
                  <a:cubicBezTo>
                    <a:pt x="510104" y="1199743"/>
                    <a:pt x="511042" y="1200682"/>
                    <a:pt x="512066" y="1201706"/>
                  </a:cubicBezTo>
                  <a:lnTo>
                    <a:pt x="513858" y="1203499"/>
                  </a:lnTo>
                  <a:cubicBezTo>
                    <a:pt x="512493" y="1207254"/>
                    <a:pt x="511127" y="1211095"/>
                    <a:pt x="509763" y="1214935"/>
                  </a:cubicBezTo>
                  <a:close/>
                  <a:moveTo>
                    <a:pt x="490993" y="1243442"/>
                  </a:moveTo>
                  <a:cubicBezTo>
                    <a:pt x="493126" y="1245832"/>
                    <a:pt x="495173" y="1248307"/>
                    <a:pt x="497221" y="1250696"/>
                  </a:cubicBezTo>
                  <a:lnTo>
                    <a:pt x="496282" y="1253427"/>
                  </a:lnTo>
                  <a:cubicBezTo>
                    <a:pt x="494149" y="1250269"/>
                    <a:pt x="492016" y="1247112"/>
                    <a:pt x="489798" y="1244039"/>
                  </a:cubicBezTo>
                  <a:cubicBezTo>
                    <a:pt x="490225" y="1243868"/>
                    <a:pt x="490566" y="1243698"/>
                    <a:pt x="490993" y="1243527"/>
                  </a:cubicBezTo>
                  <a:close/>
                  <a:moveTo>
                    <a:pt x="494661" y="1258122"/>
                  </a:moveTo>
                  <a:lnTo>
                    <a:pt x="493126" y="1262389"/>
                  </a:lnTo>
                  <a:cubicBezTo>
                    <a:pt x="493126" y="1262389"/>
                    <a:pt x="493382" y="1262560"/>
                    <a:pt x="493382" y="1262474"/>
                  </a:cubicBezTo>
                  <a:lnTo>
                    <a:pt x="495088" y="1258719"/>
                  </a:lnTo>
                  <a:cubicBezTo>
                    <a:pt x="495770" y="1259573"/>
                    <a:pt x="496538" y="1260511"/>
                    <a:pt x="497221" y="1261365"/>
                  </a:cubicBezTo>
                  <a:cubicBezTo>
                    <a:pt x="493893" y="1262986"/>
                    <a:pt x="490566" y="1264693"/>
                    <a:pt x="487324" y="1266400"/>
                  </a:cubicBezTo>
                  <a:cubicBezTo>
                    <a:pt x="483485" y="1263498"/>
                    <a:pt x="479731" y="1260597"/>
                    <a:pt x="475892" y="1257695"/>
                  </a:cubicBezTo>
                  <a:lnTo>
                    <a:pt x="493126" y="1256329"/>
                  </a:lnTo>
                  <a:cubicBezTo>
                    <a:pt x="493637" y="1256927"/>
                    <a:pt x="494064" y="1257524"/>
                    <a:pt x="494576" y="1258122"/>
                  </a:cubicBezTo>
                  <a:close/>
                  <a:moveTo>
                    <a:pt x="474015" y="1272887"/>
                  </a:moveTo>
                  <a:cubicBezTo>
                    <a:pt x="470431" y="1274167"/>
                    <a:pt x="466848" y="1275533"/>
                    <a:pt x="463350" y="1276813"/>
                  </a:cubicBezTo>
                  <a:cubicBezTo>
                    <a:pt x="462497" y="1272204"/>
                    <a:pt x="461729" y="1267510"/>
                    <a:pt x="460961" y="1262901"/>
                  </a:cubicBezTo>
                  <a:cubicBezTo>
                    <a:pt x="465312" y="1266230"/>
                    <a:pt x="469663" y="1269558"/>
                    <a:pt x="474015" y="1272887"/>
                  </a:cubicBezTo>
                  <a:close/>
                  <a:moveTo>
                    <a:pt x="436731" y="1274423"/>
                  </a:moveTo>
                  <a:cubicBezTo>
                    <a:pt x="437413" y="1281934"/>
                    <a:pt x="438181" y="1289530"/>
                    <a:pt x="439034" y="1297041"/>
                  </a:cubicBezTo>
                  <a:cubicBezTo>
                    <a:pt x="436816" y="1298662"/>
                    <a:pt x="434598" y="1300284"/>
                    <a:pt x="432380" y="1301905"/>
                  </a:cubicBezTo>
                  <a:cubicBezTo>
                    <a:pt x="431271" y="1294310"/>
                    <a:pt x="430161" y="1286713"/>
                    <a:pt x="429138" y="1279117"/>
                  </a:cubicBezTo>
                  <a:cubicBezTo>
                    <a:pt x="431697" y="1277496"/>
                    <a:pt x="434171" y="1275959"/>
                    <a:pt x="436731" y="1274423"/>
                  </a:cubicBezTo>
                  <a:close/>
                  <a:moveTo>
                    <a:pt x="439546" y="1301820"/>
                  </a:moveTo>
                  <a:cubicBezTo>
                    <a:pt x="440058" y="1306258"/>
                    <a:pt x="440485" y="1310696"/>
                    <a:pt x="441082" y="1315135"/>
                  </a:cubicBezTo>
                  <a:cubicBezTo>
                    <a:pt x="439120" y="1316927"/>
                    <a:pt x="437243" y="1318719"/>
                    <a:pt x="435281" y="1320596"/>
                  </a:cubicBezTo>
                  <a:cubicBezTo>
                    <a:pt x="434513" y="1315647"/>
                    <a:pt x="433745" y="1310782"/>
                    <a:pt x="432977" y="1305831"/>
                  </a:cubicBezTo>
                  <a:cubicBezTo>
                    <a:pt x="435110" y="1304466"/>
                    <a:pt x="437328" y="1303186"/>
                    <a:pt x="439546" y="1301820"/>
                  </a:cubicBezTo>
                  <a:close/>
                  <a:moveTo>
                    <a:pt x="441935" y="1321877"/>
                  </a:moveTo>
                  <a:cubicBezTo>
                    <a:pt x="442447" y="1325803"/>
                    <a:pt x="442959" y="1329729"/>
                    <a:pt x="443471" y="1333655"/>
                  </a:cubicBezTo>
                  <a:cubicBezTo>
                    <a:pt x="441679" y="1335362"/>
                    <a:pt x="439973" y="1337069"/>
                    <a:pt x="438181" y="1338861"/>
                  </a:cubicBezTo>
                  <a:cubicBezTo>
                    <a:pt x="437499" y="1334679"/>
                    <a:pt x="436816" y="1330583"/>
                    <a:pt x="436134" y="1326401"/>
                  </a:cubicBezTo>
                  <a:cubicBezTo>
                    <a:pt x="438011" y="1324864"/>
                    <a:pt x="439973" y="1323328"/>
                    <a:pt x="441850" y="1321791"/>
                  </a:cubicBezTo>
                  <a:close/>
                  <a:moveTo>
                    <a:pt x="446201" y="1352346"/>
                  </a:moveTo>
                  <a:cubicBezTo>
                    <a:pt x="446713" y="1355931"/>
                    <a:pt x="447225" y="1359515"/>
                    <a:pt x="447822" y="1363015"/>
                  </a:cubicBezTo>
                  <a:lnTo>
                    <a:pt x="447822" y="1363015"/>
                  </a:lnTo>
                  <a:cubicBezTo>
                    <a:pt x="447822" y="1363015"/>
                    <a:pt x="447822" y="1363271"/>
                    <a:pt x="447822" y="1363271"/>
                  </a:cubicBezTo>
                  <a:lnTo>
                    <a:pt x="447822" y="1363527"/>
                  </a:lnTo>
                  <a:cubicBezTo>
                    <a:pt x="447822" y="1363527"/>
                    <a:pt x="447822" y="1363527"/>
                    <a:pt x="447822" y="1363527"/>
                  </a:cubicBezTo>
                  <a:cubicBezTo>
                    <a:pt x="448078" y="1364978"/>
                    <a:pt x="448419" y="1366344"/>
                    <a:pt x="448761" y="1367794"/>
                  </a:cubicBezTo>
                  <a:cubicBezTo>
                    <a:pt x="446884" y="1369757"/>
                    <a:pt x="445092" y="1371635"/>
                    <a:pt x="443300" y="1373598"/>
                  </a:cubicBezTo>
                  <a:cubicBezTo>
                    <a:pt x="442533" y="1368050"/>
                    <a:pt x="441765" y="1362503"/>
                    <a:pt x="440911" y="1356955"/>
                  </a:cubicBezTo>
                  <a:cubicBezTo>
                    <a:pt x="442618" y="1355419"/>
                    <a:pt x="444410" y="1353883"/>
                    <a:pt x="446116" y="1352346"/>
                  </a:cubicBezTo>
                  <a:close/>
                  <a:moveTo>
                    <a:pt x="450296" y="1374708"/>
                  </a:moveTo>
                  <a:cubicBezTo>
                    <a:pt x="451320" y="1379658"/>
                    <a:pt x="452344" y="1384523"/>
                    <a:pt x="453453" y="1389473"/>
                  </a:cubicBezTo>
                  <a:cubicBezTo>
                    <a:pt x="451235" y="1391777"/>
                    <a:pt x="448931" y="1393996"/>
                    <a:pt x="446713" y="1396301"/>
                  </a:cubicBezTo>
                  <a:cubicBezTo>
                    <a:pt x="445860" y="1391009"/>
                    <a:pt x="445092" y="1385717"/>
                    <a:pt x="444324" y="1380340"/>
                  </a:cubicBezTo>
                  <a:cubicBezTo>
                    <a:pt x="446287" y="1378463"/>
                    <a:pt x="448249" y="1376585"/>
                    <a:pt x="450296" y="1374708"/>
                  </a:cubicBezTo>
                  <a:close/>
                  <a:moveTo>
                    <a:pt x="454818" y="1395191"/>
                  </a:moveTo>
                  <a:cubicBezTo>
                    <a:pt x="456098" y="1400739"/>
                    <a:pt x="457378" y="1406372"/>
                    <a:pt x="458743" y="1411919"/>
                  </a:cubicBezTo>
                  <a:cubicBezTo>
                    <a:pt x="456013" y="1414651"/>
                    <a:pt x="453282" y="1417382"/>
                    <a:pt x="450638" y="1420199"/>
                  </a:cubicBezTo>
                  <a:cubicBezTo>
                    <a:pt x="449614" y="1414053"/>
                    <a:pt x="448590" y="1407823"/>
                    <a:pt x="447566" y="1401678"/>
                  </a:cubicBezTo>
                  <a:cubicBezTo>
                    <a:pt x="449955" y="1399544"/>
                    <a:pt x="452344" y="1397325"/>
                    <a:pt x="454818" y="1395191"/>
                  </a:cubicBezTo>
                  <a:close/>
                  <a:moveTo>
                    <a:pt x="442874" y="1428306"/>
                  </a:moveTo>
                  <a:cubicBezTo>
                    <a:pt x="440229" y="1431123"/>
                    <a:pt x="437669" y="1433939"/>
                    <a:pt x="435025" y="1436756"/>
                  </a:cubicBezTo>
                  <a:cubicBezTo>
                    <a:pt x="433062" y="1436671"/>
                    <a:pt x="431100" y="1436500"/>
                    <a:pt x="429052" y="1436414"/>
                  </a:cubicBezTo>
                  <a:lnTo>
                    <a:pt x="427346" y="1426941"/>
                  </a:lnTo>
                  <a:cubicBezTo>
                    <a:pt x="427346" y="1426941"/>
                    <a:pt x="427346" y="1426685"/>
                    <a:pt x="427346" y="1426514"/>
                  </a:cubicBezTo>
                  <a:cubicBezTo>
                    <a:pt x="432550" y="1427112"/>
                    <a:pt x="437669" y="1427709"/>
                    <a:pt x="442874" y="1428221"/>
                  </a:cubicBezTo>
                  <a:close/>
                  <a:moveTo>
                    <a:pt x="431100" y="1445120"/>
                  </a:moveTo>
                  <a:cubicBezTo>
                    <a:pt x="438267" y="1445461"/>
                    <a:pt x="445518" y="1445888"/>
                    <a:pt x="452685" y="1446230"/>
                  </a:cubicBezTo>
                  <a:cubicBezTo>
                    <a:pt x="453026" y="1447595"/>
                    <a:pt x="453368" y="1449046"/>
                    <a:pt x="453624" y="1450412"/>
                  </a:cubicBezTo>
                  <a:lnTo>
                    <a:pt x="451405" y="1452887"/>
                  </a:lnTo>
                  <a:cubicBezTo>
                    <a:pt x="445007" y="1452887"/>
                    <a:pt x="438693" y="1452887"/>
                    <a:pt x="432294" y="1453057"/>
                  </a:cubicBezTo>
                  <a:lnTo>
                    <a:pt x="430759" y="1445291"/>
                  </a:lnTo>
                  <a:cubicBezTo>
                    <a:pt x="430759" y="1445291"/>
                    <a:pt x="430929" y="1445120"/>
                    <a:pt x="431100" y="1445035"/>
                  </a:cubicBezTo>
                  <a:close/>
                  <a:moveTo>
                    <a:pt x="454136" y="1452375"/>
                  </a:moveTo>
                  <a:cubicBezTo>
                    <a:pt x="454136" y="1452375"/>
                    <a:pt x="454221" y="1452716"/>
                    <a:pt x="454306" y="1452972"/>
                  </a:cubicBezTo>
                  <a:cubicBezTo>
                    <a:pt x="454050" y="1452972"/>
                    <a:pt x="453794" y="1452972"/>
                    <a:pt x="453538" y="1452972"/>
                  </a:cubicBezTo>
                  <a:lnTo>
                    <a:pt x="454136" y="1452375"/>
                  </a:lnTo>
                  <a:close/>
                  <a:moveTo>
                    <a:pt x="471455" y="1460056"/>
                  </a:moveTo>
                  <a:cubicBezTo>
                    <a:pt x="472649" y="1464409"/>
                    <a:pt x="473844" y="1468762"/>
                    <a:pt x="475124" y="1473114"/>
                  </a:cubicBezTo>
                  <a:cubicBezTo>
                    <a:pt x="470431" y="1473456"/>
                    <a:pt x="465739" y="1473712"/>
                    <a:pt x="461046" y="1474139"/>
                  </a:cubicBezTo>
                  <a:lnTo>
                    <a:pt x="463350" y="1460312"/>
                  </a:lnTo>
                  <a:cubicBezTo>
                    <a:pt x="463350" y="1460312"/>
                    <a:pt x="463094" y="1460142"/>
                    <a:pt x="463094" y="1460312"/>
                  </a:cubicBezTo>
                  <a:lnTo>
                    <a:pt x="460364" y="1473114"/>
                  </a:lnTo>
                  <a:cubicBezTo>
                    <a:pt x="459511" y="1468762"/>
                    <a:pt x="458657" y="1464409"/>
                    <a:pt x="457804" y="1459971"/>
                  </a:cubicBezTo>
                  <a:cubicBezTo>
                    <a:pt x="462411" y="1459971"/>
                    <a:pt x="466933" y="1460056"/>
                    <a:pt x="471540" y="1460142"/>
                  </a:cubicBezTo>
                  <a:close/>
                  <a:moveTo>
                    <a:pt x="477001" y="1479515"/>
                  </a:moveTo>
                  <a:cubicBezTo>
                    <a:pt x="477171" y="1479942"/>
                    <a:pt x="477256" y="1480454"/>
                    <a:pt x="477427" y="1480881"/>
                  </a:cubicBezTo>
                  <a:cubicBezTo>
                    <a:pt x="463094" y="1481905"/>
                    <a:pt x="448761" y="1483441"/>
                    <a:pt x="434513" y="1485149"/>
                  </a:cubicBezTo>
                  <a:cubicBezTo>
                    <a:pt x="430247" y="1483612"/>
                    <a:pt x="425981" y="1482162"/>
                    <a:pt x="421715" y="1480625"/>
                  </a:cubicBezTo>
                  <a:cubicBezTo>
                    <a:pt x="440144" y="1480028"/>
                    <a:pt x="458657" y="1479686"/>
                    <a:pt x="477086" y="1479430"/>
                  </a:cubicBezTo>
                  <a:close/>
                  <a:moveTo>
                    <a:pt x="507373" y="1485916"/>
                  </a:moveTo>
                  <a:cubicBezTo>
                    <a:pt x="508397" y="1488989"/>
                    <a:pt x="509336" y="1492147"/>
                    <a:pt x="510360" y="1495220"/>
                  </a:cubicBezTo>
                  <a:cubicBezTo>
                    <a:pt x="505838" y="1495220"/>
                    <a:pt x="501316" y="1495476"/>
                    <a:pt x="496880" y="1495561"/>
                  </a:cubicBezTo>
                  <a:cubicBezTo>
                    <a:pt x="496197" y="1492574"/>
                    <a:pt x="495514" y="1489672"/>
                    <a:pt x="494832" y="1486685"/>
                  </a:cubicBezTo>
                  <a:cubicBezTo>
                    <a:pt x="499012" y="1486429"/>
                    <a:pt x="503193" y="1486173"/>
                    <a:pt x="507373" y="1485916"/>
                  </a:cubicBezTo>
                  <a:close/>
                  <a:moveTo>
                    <a:pt x="511810" y="1499743"/>
                  </a:moveTo>
                  <a:cubicBezTo>
                    <a:pt x="512322" y="1501365"/>
                    <a:pt x="512834" y="1502986"/>
                    <a:pt x="513346" y="1504608"/>
                  </a:cubicBezTo>
                  <a:lnTo>
                    <a:pt x="514455" y="1507851"/>
                  </a:lnTo>
                  <a:cubicBezTo>
                    <a:pt x="509592" y="1508107"/>
                    <a:pt x="504643" y="1508278"/>
                    <a:pt x="499780" y="1508619"/>
                  </a:cubicBezTo>
                  <a:cubicBezTo>
                    <a:pt x="499183" y="1506144"/>
                    <a:pt x="498671" y="1503584"/>
                    <a:pt x="498074" y="1501109"/>
                  </a:cubicBezTo>
                  <a:cubicBezTo>
                    <a:pt x="502681" y="1500682"/>
                    <a:pt x="507203" y="1500255"/>
                    <a:pt x="511810" y="1499828"/>
                  </a:cubicBezTo>
                  <a:close/>
                  <a:moveTo>
                    <a:pt x="515308" y="1503754"/>
                  </a:moveTo>
                  <a:cubicBezTo>
                    <a:pt x="514881" y="1502389"/>
                    <a:pt x="514540" y="1500938"/>
                    <a:pt x="514199" y="1499572"/>
                  </a:cubicBezTo>
                  <a:cubicBezTo>
                    <a:pt x="517014" y="1499316"/>
                    <a:pt x="519915" y="1499060"/>
                    <a:pt x="522731" y="1498804"/>
                  </a:cubicBezTo>
                  <a:lnTo>
                    <a:pt x="525376" y="1507424"/>
                  </a:lnTo>
                  <a:cubicBezTo>
                    <a:pt x="522389" y="1507510"/>
                    <a:pt x="519403" y="1507595"/>
                    <a:pt x="516417" y="1507766"/>
                  </a:cubicBezTo>
                  <a:lnTo>
                    <a:pt x="515308" y="1503840"/>
                  </a:lnTo>
                  <a:close/>
                  <a:moveTo>
                    <a:pt x="524522" y="1498634"/>
                  </a:moveTo>
                  <a:cubicBezTo>
                    <a:pt x="528447" y="1498292"/>
                    <a:pt x="532457" y="1498036"/>
                    <a:pt x="536381" y="1497780"/>
                  </a:cubicBezTo>
                  <a:cubicBezTo>
                    <a:pt x="536552" y="1498463"/>
                    <a:pt x="536808" y="1499146"/>
                    <a:pt x="536979" y="1499828"/>
                  </a:cubicBezTo>
                  <a:lnTo>
                    <a:pt x="539111" y="1506998"/>
                  </a:lnTo>
                  <a:cubicBezTo>
                    <a:pt x="535016" y="1507083"/>
                    <a:pt x="530836" y="1507254"/>
                    <a:pt x="526741" y="1507339"/>
                  </a:cubicBezTo>
                  <a:lnTo>
                    <a:pt x="524522" y="1498634"/>
                  </a:lnTo>
                  <a:close/>
                  <a:moveTo>
                    <a:pt x="553615" y="1496756"/>
                  </a:moveTo>
                  <a:cubicBezTo>
                    <a:pt x="556687" y="1496585"/>
                    <a:pt x="559758" y="1496500"/>
                    <a:pt x="562830" y="1496329"/>
                  </a:cubicBezTo>
                  <a:lnTo>
                    <a:pt x="565816" y="1506486"/>
                  </a:lnTo>
                  <a:cubicBezTo>
                    <a:pt x="562574" y="1506486"/>
                    <a:pt x="559332" y="1506486"/>
                    <a:pt x="556090" y="1506571"/>
                  </a:cubicBezTo>
                  <a:cubicBezTo>
                    <a:pt x="555237" y="1503242"/>
                    <a:pt x="554383" y="1499999"/>
                    <a:pt x="553615" y="1496670"/>
                  </a:cubicBezTo>
                  <a:close/>
                  <a:moveTo>
                    <a:pt x="553274" y="1495305"/>
                  </a:moveTo>
                  <a:cubicBezTo>
                    <a:pt x="552336" y="1491464"/>
                    <a:pt x="551397" y="1487623"/>
                    <a:pt x="550459" y="1483783"/>
                  </a:cubicBezTo>
                  <a:cubicBezTo>
                    <a:pt x="553360" y="1483783"/>
                    <a:pt x="556260" y="1483612"/>
                    <a:pt x="559076" y="1483612"/>
                  </a:cubicBezTo>
                  <a:cubicBezTo>
                    <a:pt x="560014" y="1486685"/>
                    <a:pt x="560953" y="1489757"/>
                    <a:pt x="561806" y="1492830"/>
                  </a:cubicBezTo>
                  <a:lnTo>
                    <a:pt x="562574" y="1495476"/>
                  </a:lnTo>
                  <a:cubicBezTo>
                    <a:pt x="559417" y="1495476"/>
                    <a:pt x="556346" y="1495305"/>
                    <a:pt x="553189" y="1495305"/>
                  </a:cubicBezTo>
                  <a:close/>
                  <a:moveTo>
                    <a:pt x="550032" y="1481991"/>
                  </a:moveTo>
                  <a:cubicBezTo>
                    <a:pt x="549606" y="1480113"/>
                    <a:pt x="549094" y="1478235"/>
                    <a:pt x="548667" y="1476357"/>
                  </a:cubicBezTo>
                  <a:cubicBezTo>
                    <a:pt x="551397" y="1476273"/>
                    <a:pt x="554127" y="1476187"/>
                    <a:pt x="556858" y="1476102"/>
                  </a:cubicBezTo>
                  <a:cubicBezTo>
                    <a:pt x="557455" y="1478235"/>
                    <a:pt x="558137" y="1480369"/>
                    <a:pt x="558735" y="1482417"/>
                  </a:cubicBezTo>
                  <a:cubicBezTo>
                    <a:pt x="555834" y="1482246"/>
                    <a:pt x="552933" y="1482076"/>
                    <a:pt x="550032" y="1481991"/>
                  </a:cubicBezTo>
                  <a:close/>
                  <a:moveTo>
                    <a:pt x="547899" y="1473370"/>
                  </a:moveTo>
                  <a:cubicBezTo>
                    <a:pt x="547046" y="1469786"/>
                    <a:pt x="546193" y="1466286"/>
                    <a:pt x="545340" y="1462702"/>
                  </a:cubicBezTo>
                  <a:cubicBezTo>
                    <a:pt x="547899" y="1462873"/>
                    <a:pt x="550459" y="1463043"/>
                    <a:pt x="553018" y="1463214"/>
                  </a:cubicBezTo>
                  <a:cubicBezTo>
                    <a:pt x="554042" y="1466713"/>
                    <a:pt x="555066" y="1470127"/>
                    <a:pt x="556090" y="1473627"/>
                  </a:cubicBezTo>
                  <a:cubicBezTo>
                    <a:pt x="553360" y="1473541"/>
                    <a:pt x="550629" y="1473456"/>
                    <a:pt x="547814" y="1473285"/>
                  </a:cubicBezTo>
                  <a:close/>
                  <a:moveTo>
                    <a:pt x="544828" y="1460654"/>
                  </a:moveTo>
                  <a:cubicBezTo>
                    <a:pt x="543889" y="1456898"/>
                    <a:pt x="543036" y="1453143"/>
                    <a:pt x="542098" y="1449388"/>
                  </a:cubicBezTo>
                  <a:cubicBezTo>
                    <a:pt x="544401" y="1449558"/>
                    <a:pt x="546705" y="1449643"/>
                    <a:pt x="549008" y="1449814"/>
                  </a:cubicBezTo>
                  <a:cubicBezTo>
                    <a:pt x="550203" y="1453740"/>
                    <a:pt x="551312" y="1457752"/>
                    <a:pt x="552506" y="1461678"/>
                  </a:cubicBezTo>
                  <a:cubicBezTo>
                    <a:pt x="549947" y="1461337"/>
                    <a:pt x="547387" y="1460995"/>
                    <a:pt x="544742" y="1460654"/>
                  </a:cubicBezTo>
                  <a:close/>
                  <a:moveTo>
                    <a:pt x="524778" y="1384779"/>
                  </a:moveTo>
                  <a:cubicBezTo>
                    <a:pt x="522901" y="1378036"/>
                    <a:pt x="521024" y="1371293"/>
                    <a:pt x="519233" y="1364466"/>
                  </a:cubicBezTo>
                  <a:cubicBezTo>
                    <a:pt x="521877" y="1362161"/>
                    <a:pt x="524522" y="1359772"/>
                    <a:pt x="527167" y="1357467"/>
                  </a:cubicBezTo>
                  <a:cubicBezTo>
                    <a:pt x="528703" y="1364807"/>
                    <a:pt x="530324" y="1372062"/>
                    <a:pt x="531860" y="1379402"/>
                  </a:cubicBezTo>
                  <a:lnTo>
                    <a:pt x="524778" y="1384779"/>
                  </a:lnTo>
                  <a:close/>
                  <a:moveTo>
                    <a:pt x="518891" y="1363186"/>
                  </a:moveTo>
                  <a:cubicBezTo>
                    <a:pt x="517441" y="1357723"/>
                    <a:pt x="515905" y="1352176"/>
                    <a:pt x="514455" y="1346713"/>
                  </a:cubicBezTo>
                  <a:lnTo>
                    <a:pt x="513431" y="1342617"/>
                  </a:lnTo>
                  <a:cubicBezTo>
                    <a:pt x="516332" y="1339971"/>
                    <a:pt x="519318" y="1337410"/>
                    <a:pt x="522219" y="1334850"/>
                  </a:cubicBezTo>
                  <a:lnTo>
                    <a:pt x="527082" y="1357126"/>
                  </a:lnTo>
                  <a:cubicBezTo>
                    <a:pt x="524352" y="1359089"/>
                    <a:pt x="521622" y="1361137"/>
                    <a:pt x="518891" y="1363186"/>
                  </a:cubicBezTo>
                  <a:close/>
                  <a:moveTo>
                    <a:pt x="512322" y="1338349"/>
                  </a:moveTo>
                  <a:lnTo>
                    <a:pt x="507886" y="1321024"/>
                  </a:lnTo>
                  <a:cubicBezTo>
                    <a:pt x="512407" y="1317012"/>
                    <a:pt x="516929" y="1313086"/>
                    <a:pt x="521536" y="1309246"/>
                  </a:cubicBezTo>
                  <a:cubicBezTo>
                    <a:pt x="525973" y="1312659"/>
                    <a:pt x="530409" y="1315988"/>
                    <a:pt x="534760" y="1319402"/>
                  </a:cubicBezTo>
                  <a:cubicBezTo>
                    <a:pt x="534760" y="1320000"/>
                    <a:pt x="534760" y="1320767"/>
                    <a:pt x="534846" y="1321536"/>
                  </a:cubicBezTo>
                  <a:cubicBezTo>
                    <a:pt x="534078" y="1322133"/>
                    <a:pt x="533310" y="1322645"/>
                    <a:pt x="532542" y="1323242"/>
                  </a:cubicBezTo>
                  <a:cubicBezTo>
                    <a:pt x="525717" y="1328193"/>
                    <a:pt x="518977" y="1333228"/>
                    <a:pt x="512322" y="1338349"/>
                  </a:cubicBezTo>
                  <a:close/>
                  <a:moveTo>
                    <a:pt x="545766" y="1308989"/>
                  </a:moveTo>
                  <a:lnTo>
                    <a:pt x="546108" y="1308989"/>
                  </a:lnTo>
                  <a:cubicBezTo>
                    <a:pt x="547558" y="1308648"/>
                    <a:pt x="549008" y="1308392"/>
                    <a:pt x="550544" y="1308136"/>
                  </a:cubicBezTo>
                  <a:cubicBezTo>
                    <a:pt x="550971" y="1308563"/>
                    <a:pt x="551312" y="1308989"/>
                    <a:pt x="551738" y="1309416"/>
                  </a:cubicBezTo>
                  <a:cubicBezTo>
                    <a:pt x="550885" y="1310013"/>
                    <a:pt x="550032" y="1310611"/>
                    <a:pt x="549179" y="1311208"/>
                  </a:cubicBezTo>
                  <a:cubicBezTo>
                    <a:pt x="548070" y="1310440"/>
                    <a:pt x="546875" y="1309672"/>
                    <a:pt x="545766" y="1308904"/>
                  </a:cubicBezTo>
                  <a:close/>
                  <a:moveTo>
                    <a:pt x="591923" y="1302503"/>
                  </a:moveTo>
                  <a:cubicBezTo>
                    <a:pt x="592008" y="1301564"/>
                    <a:pt x="592179" y="1300625"/>
                    <a:pt x="592264" y="1299771"/>
                  </a:cubicBezTo>
                  <a:cubicBezTo>
                    <a:pt x="592606" y="1299687"/>
                    <a:pt x="592861" y="1299601"/>
                    <a:pt x="593203" y="1299516"/>
                  </a:cubicBezTo>
                  <a:cubicBezTo>
                    <a:pt x="592947" y="1300540"/>
                    <a:pt x="592606" y="1301479"/>
                    <a:pt x="592350" y="1302503"/>
                  </a:cubicBezTo>
                  <a:cubicBezTo>
                    <a:pt x="592179" y="1302503"/>
                    <a:pt x="592094" y="1302503"/>
                    <a:pt x="591923" y="1302588"/>
                  </a:cubicBezTo>
                  <a:close/>
                  <a:moveTo>
                    <a:pt x="598834" y="1300199"/>
                  </a:moveTo>
                  <a:cubicBezTo>
                    <a:pt x="598834" y="1300199"/>
                    <a:pt x="599602" y="1300796"/>
                    <a:pt x="600028" y="1301052"/>
                  </a:cubicBezTo>
                  <a:cubicBezTo>
                    <a:pt x="599516" y="1301137"/>
                    <a:pt x="599004" y="1301223"/>
                    <a:pt x="598492" y="1301308"/>
                  </a:cubicBezTo>
                  <a:cubicBezTo>
                    <a:pt x="598663" y="1300966"/>
                    <a:pt x="598748" y="1300540"/>
                    <a:pt x="598919" y="1300199"/>
                  </a:cubicBezTo>
                  <a:close/>
                  <a:moveTo>
                    <a:pt x="627074" y="1303356"/>
                  </a:moveTo>
                  <a:cubicBezTo>
                    <a:pt x="627927" y="1303186"/>
                    <a:pt x="628865" y="1303015"/>
                    <a:pt x="629719" y="1302844"/>
                  </a:cubicBezTo>
                  <a:lnTo>
                    <a:pt x="632022" y="1302417"/>
                  </a:lnTo>
                  <a:cubicBezTo>
                    <a:pt x="631681" y="1304466"/>
                    <a:pt x="631340" y="1306429"/>
                    <a:pt x="630998" y="1308477"/>
                  </a:cubicBezTo>
                  <a:cubicBezTo>
                    <a:pt x="629463" y="1307368"/>
                    <a:pt x="627927" y="1306258"/>
                    <a:pt x="626476" y="1305148"/>
                  </a:cubicBezTo>
                  <a:cubicBezTo>
                    <a:pt x="626647" y="1304551"/>
                    <a:pt x="626903" y="1303954"/>
                    <a:pt x="627074" y="1303356"/>
                  </a:cubicBezTo>
                  <a:close/>
                  <a:moveTo>
                    <a:pt x="638079" y="1301308"/>
                  </a:moveTo>
                  <a:lnTo>
                    <a:pt x="638421" y="1301308"/>
                  </a:lnTo>
                  <a:cubicBezTo>
                    <a:pt x="638421" y="1301308"/>
                    <a:pt x="638421" y="1300966"/>
                    <a:pt x="638421" y="1300966"/>
                  </a:cubicBezTo>
                  <a:lnTo>
                    <a:pt x="638250" y="1300966"/>
                  </a:lnTo>
                  <a:cubicBezTo>
                    <a:pt x="638421" y="1300540"/>
                    <a:pt x="638506" y="1300113"/>
                    <a:pt x="638677" y="1299687"/>
                  </a:cubicBezTo>
                  <a:cubicBezTo>
                    <a:pt x="642857" y="1299942"/>
                    <a:pt x="646953" y="1300199"/>
                    <a:pt x="651133" y="1300369"/>
                  </a:cubicBezTo>
                  <a:cubicBezTo>
                    <a:pt x="650792" y="1304807"/>
                    <a:pt x="650365" y="1309246"/>
                    <a:pt x="650024" y="1313769"/>
                  </a:cubicBezTo>
                  <a:cubicBezTo>
                    <a:pt x="649512" y="1314707"/>
                    <a:pt x="648915" y="1315647"/>
                    <a:pt x="648318" y="1316585"/>
                  </a:cubicBezTo>
                  <a:cubicBezTo>
                    <a:pt x="647720" y="1317524"/>
                    <a:pt x="647038" y="1318378"/>
                    <a:pt x="646355" y="1319231"/>
                  </a:cubicBezTo>
                  <a:lnTo>
                    <a:pt x="646185" y="1319402"/>
                  </a:lnTo>
                  <a:cubicBezTo>
                    <a:pt x="645417" y="1318805"/>
                    <a:pt x="644649" y="1318292"/>
                    <a:pt x="643881" y="1317695"/>
                  </a:cubicBezTo>
                  <a:cubicBezTo>
                    <a:pt x="640980" y="1315561"/>
                    <a:pt x="638079" y="1313428"/>
                    <a:pt x="635179" y="1311379"/>
                  </a:cubicBezTo>
                  <a:cubicBezTo>
                    <a:pt x="636288" y="1308051"/>
                    <a:pt x="637312" y="1304722"/>
                    <a:pt x="638250" y="1301393"/>
                  </a:cubicBezTo>
                  <a:close/>
                  <a:moveTo>
                    <a:pt x="647038" y="1320000"/>
                  </a:moveTo>
                  <a:cubicBezTo>
                    <a:pt x="647891" y="1319317"/>
                    <a:pt x="648744" y="1318719"/>
                    <a:pt x="649512" y="1318036"/>
                  </a:cubicBezTo>
                  <a:cubicBezTo>
                    <a:pt x="649427" y="1319231"/>
                    <a:pt x="649256" y="1320426"/>
                    <a:pt x="649171" y="1321621"/>
                  </a:cubicBezTo>
                  <a:cubicBezTo>
                    <a:pt x="648403" y="1321109"/>
                    <a:pt x="647720" y="1320596"/>
                    <a:pt x="646953" y="1320084"/>
                  </a:cubicBezTo>
                  <a:lnTo>
                    <a:pt x="646953" y="1320084"/>
                  </a:lnTo>
                  <a:close/>
                  <a:moveTo>
                    <a:pt x="663675" y="1292602"/>
                  </a:moveTo>
                  <a:cubicBezTo>
                    <a:pt x="663675" y="1291578"/>
                    <a:pt x="663675" y="1290554"/>
                    <a:pt x="663675" y="1289530"/>
                  </a:cubicBezTo>
                  <a:cubicBezTo>
                    <a:pt x="665381" y="1291407"/>
                    <a:pt x="667002" y="1293200"/>
                    <a:pt x="668623" y="1295077"/>
                  </a:cubicBezTo>
                  <a:cubicBezTo>
                    <a:pt x="666917" y="1295077"/>
                    <a:pt x="665210" y="1295163"/>
                    <a:pt x="663419" y="1295248"/>
                  </a:cubicBezTo>
                  <a:cubicBezTo>
                    <a:pt x="663504" y="1294395"/>
                    <a:pt x="663590" y="1293541"/>
                    <a:pt x="663675" y="1292602"/>
                  </a:cubicBezTo>
                  <a:close/>
                  <a:moveTo>
                    <a:pt x="658982" y="1291664"/>
                  </a:moveTo>
                  <a:cubicBezTo>
                    <a:pt x="658982" y="1291664"/>
                    <a:pt x="658812" y="1292005"/>
                    <a:pt x="658812" y="1292176"/>
                  </a:cubicBezTo>
                  <a:cubicBezTo>
                    <a:pt x="659068" y="1289700"/>
                    <a:pt x="659238" y="1287140"/>
                    <a:pt x="659409" y="1284665"/>
                  </a:cubicBezTo>
                  <a:cubicBezTo>
                    <a:pt x="659665" y="1284921"/>
                    <a:pt x="659836" y="1285092"/>
                    <a:pt x="660091" y="1285348"/>
                  </a:cubicBezTo>
                  <a:cubicBezTo>
                    <a:pt x="660262" y="1285518"/>
                    <a:pt x="660433" y="1285775"/>
                    <a:pt x="660603" y="1285945"/>
                  </a:cubicBezTo>
                  <a:cubicBezTo>
                    <a:pt x="660177" y="1287908"/>
                    <a:pt x="659665" y="1289786"/>
                    <a:pt x="659068" y="1291664"/>
                  </a:cubicBezTo>
                  <a:close/>
                  <a:moveTo>
                    <a:pt x="661286" y="1281166"/>
                  </a:moveTo>
                  <a:cubicBezTo>
                    <a:pt x="661286" y="1281678"/>
                    <a:pt x="661286" y="1282275"/>
                    <a:pt x="661115" y="1282787"/>
                  </a:cubicBezTo>
                  <a:cubicBezTo>
                    <a:pt x="661115" y="1282958"/>
                    <a:pt x="661115" y="1283214"/>
                    <a:pt x="661030" y="1283385"/>
                  </a:cubicBezTo>
                  <a:cubicBezTo>
                    <a:pt x="660518" y="1282702"/>
                    <a:pt x="660006" y="1282105"/>
                    <a:pt x="659580" y="1281422"/>
                  </a:cubicBezTo>
                  <a:cubicBezTo>
                    <a:pt x="659580" y="1281422"/>
                    <a:pt x="659580" y="1281336"/>
                    <a:pt x="659580" y="1281251"/>
                  </a:cubicBezTo>
                  <a:cubicBezTo>
                    <a:pt x="660177" y="1281251"/>
                    <a:pt x="660689" y="1281251"/>
                    <a:pt x="661286" y="1281251"/>
                  </a:cubicBezTo>
                  <a:close/>
                  <a:moveTo>
                    <a:pt x="642345" y="1259743"/>
                  </a:moveTo>
                  <a:cubicBezTo>
                    <a:pt x="641748" y="1258975"/>
                    <a:pt x="641066" y="1258207"/>
                    <a:pt x="640383" y="1257439"/>
                  </a:cubicBezTo>
                  <a:cubicBezTo>
                    <a:pt x="641236" y="1257354"/>
                    <a:pt x="642089" y="1257268"/>
                    <a:pt x="642943" y="1257183"/>
                  </a:cubicBezTo>
                  <a:cubicBezTo>
                    <a:pt x="642687" y="1258036"/>
                    <a:pt x="642516" y="1258890"/>
                    <a:pt x="642260" y="1259743"/>
                  </a:cubicBezTo>
                  <a:close/>
                  <a:moveTo>
                    <a:pt x="639445" y="1253001"/>
                  </a:moveTo>
                  <a:cubicBezTo>
                    <a:pt x="640127" y="1248733"/>
                    <a:pt x="640810" y="1244380"/>
                    <a:pt x="641492" y="1240113"/>
                  </a:cubicBezTo>
                  <a:cubicBezTo>
                    <a:pt x="642601" y="1239943"/>
                    <a:pt x="643710" y="1239772"/>
                    <a:pt x="644820" y="1239601"/>
                  </a:cubicBezTo>
                  <a:lnTo>
                    <a:pt x="647464" y="1239174"/>
                  </a:lnTo>
                  <a:lnTo>
                    <a:pt x="644905" y="1250099"/>
                  </a:lnTo>
                  <a:cubicBezTo>
                    <a:pt x="644649" y="1251038"/>
                    <a:pt x="644393" y="1251977"/>
                    <a:pt x="644137" y="1252915"/>
                  </a:cubicBezTo>
                  <a:cubicBezTo>
                    <a:pt x="642601" y="1252915"/>
                    <a:pt x="641066" y="1252915"/>
                    <a:pt x="639530" y="1252915"/>
                  </a:cubicBezTo>
                  <a:close/>
                  <a:moveTo>
                    <a:pt x="623064" y="1248392"/>
                  </a:moveTo>
                  <a:cubicBezTo>
                    <a:pt x="622552" y="1250014"/>
                    <a:pt x="622125" y="1251635"/>
                    <a:pt x="621613" y="1253257"/>
                  </a:cubicBezTo>
                  <a:cubicBezTo>
                    <a:pt x="619310" y="1253257"/>
                    <a:pt x="617092" y="1253342"/>
                    <a:pt x="614788" y="1253427"/>
                  </a:cubicBezTo>
                  <a:cubicBezTo>
                    <a:pt x="614361" y="1253001"/>
                    <a:pt x="614020" y="1252489"/>
                    <a:pt x="613593" y="1252062"/>
                  </a:cubicBezTo>
                  <a:cubicBezTo>
                    <a:pt x="614276" y="1249416"/>
                    <a:pt x="614959" y="1246770"/>
                    <a:pt x="615641" y="1244039"/>
                  </a:cubicBezTo>
                  <a:cubicBezTo>
                    <a:pt x="616665" y="1243868"/>
                    <a:pt x="617603" y="1243698"/>
                    <a:pt x="618627" y="1243613"/>
                  </a:cubicBezTo>
                  <a:cubicBezTo>
                    <a:pt x="620163" y="1245234"/>
                    <a:pt x="621613" y="1246856"/>
                    <a:pt x="623149" y="1248392"/>
                  </a:cubicBezTo>
                  <a:close/>
                  <a:moveTo>
                    <a:pt x="612143" y="1239943"/>
                  </a:moveTo>
                  <a:cubicBezTo>
                    <a:pt x="609328" y="1240198"/>
                    <a:pt x="606427" y="1240369"/>
                    <a:pt x="603612" y="1240625"/>
                  </a:cubicBezTo>
                  <a:cubicBezTo>
                    <a:pt x="603526" y="1240455"/>
                    <a:pt x="603355" y="1240369"/>
                    <a:pt x="603270" y="1240198"/>
                  </a:cubicBezTo>
                  <a:cubicBezTo>
                    <a:pt x="605488" y="1239601"/>
                    <a:pt x="607792" y="1239003"/>
                    <a:pt x="610010" y="1238491"/>
                  </a:cubicBezTo>
                  <a:cubicBezTo>
                    <a:pt x="610010" y="1238491"/>
                    <a:pt x="610010" y="1238150"/>
                    <a:pt x="610010" y="1238236"/>
                  </a:cubicBezTo>
                  <a:cubicBezTo>
                    <a:pt x="607536" y="1238662"/>
                    <a:pt x="605062" y="1239089"/>
                    <a:pt x="602587" y="1239431"/>
                  </a:cubicBezTo>
                  <a:cubicBezTo>
                    <a:pt x="601564" y="1238236"/>
                    <a:pt x="600540" y="1237041"/>
                    <a:pt x="599431" y="1235846"/>
                  </a:cubicBezTo>
                  <a:cubicBezTo>
                    <a:pt x="600199" y="1232517"/>
                    <a:pt x="600966" y="1229189"/>
                    <a:pt x="601649" y="1225945"/>
                  </a:cubicBezTo>
                  <a:cubicBezTo>
                    <a:pt x="605488" y="1229786"/>
                    <a:pt x="609242" y="1233712"/>
                    <a:pt x="612911" y="1237638"/>
                  </a:cubicBezTo>
                  <a:cubicBezTo>
                    <a:pt x="612655" y="1238406"/>
                    <a:pt x="612399" y="1239260"/>
                    <a:pt x="612143" y="1240028"/>
                  </a:cubicBezTo>
                  <a:close/>
                  <a:moveTo>
                    <a:pt x="595080" y="1230896"/>
                  </a:moveTo>
                  <a:cubicBezTo>
                    <a:pt x="593117" y="1228677"/>
                    <a:pt x="591155" y="1226457"/>
                    <a:pt x="589193" y="1224238"/>
                  </a:cubicBezTo>
                  <a:cubicBezTo>
                    <a:pt x="589875" y="1221336"/>
                    <a:pt x="590558" y="1218349"/>
                    <a:pt x="591326" y="1215448"/>
                  </a:cubicBezTo>
                  <a:cubicBezTo>
                    <a:pt x="593544" y="1217581"/>
                    <a:pt x="595762" y="1219800"/>
                    <a:pt x="597981" y="1222019"/>
                  </a:cubicBezTo>
                  <a:cubicBezTo>
                    <a:pt x="597042" y="1225007"/>
                    <a:pt x="596104" y="1227908"/>
                    <a:pt x="595165" y="1230896"/>
                  </a:cubicBezTo>
                  <a:close/>
                  <a:moveTo>
                    <a:pt x="585951" y="1221080"/>
                  </a:moveTo>
                  <a:cubicBezTo>
                    <a:pt x="583050" y="1218178"/>
                    <a:pt x="580064" y="1215277"/>
                    <a:pt x="577078" y="1212460"/>
                  </a:cubicBezTo>
                  <a:cubicBezTo>
                    <a:pt x="577760" y="1209729"/>
                    <a:pt x="578528" y="1206998"/>
                    <a:pt x="579211" y="1204267"/>
                  </a:cubicBezTo>
                  <a:cubicBezTo>
                    <a:pt x="582367" y="1207169"/>
                    <a:pt x="585524" y="1209985"/>
                    <a:pt x="588596" y="1212972"/>
                  </a:cubicBezTo>
                  <a:cubicBezTo>
                    <a:pt x="588596" y="1212972"/>
                    <a:pt x="588596" y="1212972"/>
                    <a:pt x="588596" y="1212972"/>
                  </a:cubicBezTo>
                  <a:cubicBezTo>
                    <a:pt x="587657" y="1215703"/>
                    <a:pt x="586719" y="1218349"/>
                    <a:pt x="585780" y="1221080"/>
                  </a:cubicBezTo>
                  <a:close/>
                  <a:moveTo>
                    <a:pt x="583477" y="1228335"/>
                  </a:moveTo>
                  <a:cubicBezTo>
                    <a:pt x="581855" y="1233114"/>
                    <a:pt x="580234" y="1237894"/>
                    <a:pt x="578613" y="1242673"/>
                  </a:cubicBezTo>
                  <a:cubicBezTo>
                    <a:pt x="577078" y="1242844"/>
                    <a:pt x="575542" y="1242930"/>
                    <a:pt x="574006" y="1243100"/>
                  </a:cubicBezTo>
                  <a:lnTo>
                    <a:pt x="570594" y="1238918"/>
                  </a:lnTo>
                  <a:cubicBezTo>
                    <a:pt x="570594" y="1238918"/>
                    <a:pt x="570082" y="1238321"/>
                    <a:pt x="569911" y="1238065"/>
                  </a:cubicBezTo>
                  <a:cubicBezTo>
                    <a:pt x="571788" y="1231834"/>
                    <a:pt x="573580" y="1225604"/>
                    <a:pt x="575286" y="1219288"/>
                  </a:cubicBezTo>
                  <a:cubicBezTo>
                    <a:pt x="578016" y="1222361"/>
                    <a:pt x="580746" y="1225433"/>
                    <a:pt x="583477" y="1228420"/>
                  </a:cubicBezTo>
                  <a:close/>
                  <a:moveTo>
                    <a:pt x="565133" y="1232090"/>
                  </a:moveTo>
                  <a:cubicBezTo>
                    <a:pt x="563683" y="1230298"/>
                    <a:pt x="562233" y="1228506"/>
                    <a:pt x="560782" y="1226713"/>
                  </a:cubicBezTo>
                  <a:cubicBezTo>
                    <a:pt x="561635" y="1224750"/>
                    <a:pt x="562574" y="1222873"/>
                    <a:pt x="563427" y="1220910"/>
                  </a:cubicBezTo>
                  <a:lnTo>
                    <a:pt x="563427" y="1220910"/>
                  </a:lnTo>
                  <a:cubicBezTo>
                    <a:pt x="563427" y="1220910"/>
                    <a:pt x="563427" y="1220910"/>
                    <a:pt x="563427" y="1220910"/>
                  </a:cubicBezTo>
                  <a:lnTo>
                    <a:pt x="563427" y="1220910"/>
                  </a:lnTo>
                  <a:cubicBezTo>
                    <a:pt x="563427" y="1220910"/>
                    <a:pt x="563427" y="1220910"/>
                    <a:pt x="563427" y="1220910"/>
                  </a:cubicBezTo>
                  <a:cubicBezTo>
                    <a:pt x="564792" y="1217325"/>
                    <a:pt x="566157" y="1213826"/>
                    <a:pt x="567437" y="1210241"/>
                  </a:cubicBezTo>
                  <a:cubicBezTo>
                    <a:pt x="568887" y="1211863"/>
                    <a:pt x="570338" y="1213570"/>
                    <a:pt x="571788" y="1215191"/>
                  </a:cubicBezTo>
                  <a:cubicBezTo>
                    <a:pt x="569570" y="1220824"/>
                    <a:pt x="567352" y="1226457"/>
                    <a:pt x="565133" y="1232090"/>
                  </a:cubicBezTo>
                  <a:close/>
                  <a:moveTo>
                    <a:pt x="533225" y="1170895"/>
                  </a:moveTo>
                  <a:lnTo>
                    <a:pt x="538003" y="1176358"/>
                  </a:lnTo>
                  <a:cubicBezTo>
                    <a:pt x="535358" y="1180967"/>
                    <a:pt x="532798" y="1185661"/>
                    <a:pt x="530324" y="1190355"/>
                  </a:cubicBezTo>
                  <a:cubicBezTo>
                    <a:pt x="529385" y="1189245"/>
                    <a:pt x="528447" y="1188136"/>
                    <a:pt x="527508" y="1187112"/>
                  </a:cubicBezTo>
                  <a:cubicBezTo>
                    <a:pt x="529471" y="1181735"/>
                    <a:pt x="531348" y="1176358"/>
                    <a:pt x="533310" y="1170895"/>
                  </a:cubicBezTo>
                  <a:close/>
                  <a:moveTo>
                    <a:pt x="527338" y="1195988"/>
                  </a:moveTo>
                  <a:cubicBezTo>
                    <a:pt x="525205" y="1200085"/>
                    <a:pt x="523072" y="1204267"/>
                    <a:pt x="521024" y="1208449"/>
                  </a:cubicBezTo>
                  <a:lnTo>
                    <a:pt x="519403" y="1206657"/>
                  </a:lnTo>
                  <a:cubicBezTo>
                    <a:pt x="521024" y="1203072"/>
                    <a:pt x="522645" y="1199487"/>
                    <a:pt x="524181" y="1195903"/>
                  </a:cubicBezTo>
                  <a:cubicBezTo>
                    <a:pt x="524181" y="1195903"/>
                    <a:pt x="524181" y="1195903"/>
                    <a:pt x="524181" y="1195903"/>
                  </a:cubicBezTo>
                  <a:cubicBezTo>
                    <a:pt x="524181" y="1195903"/>
                    <a:pt x="524181" y="1195903"/>
                    <a:pt x="524181" y="1195903"/>
                  </a:cubicBezTo>
                  <a:cubicBezTo>
                    <a:pt x="524181" y="1195903"/>
                    <a:pt x="524181" y="1195903"/>
                    <a:pt x="524181" y="1195903"/>
                  </a:cubicBezTo>
                  <a:cubicBezTo>
                    <a:pt x="524181" y="1195903"/>
                    <a:pt x="524181" y="1195903"/>
                    <a:pt x="524181" y="1195903"/>
                  </a:cubicBezTo>
                  <a:cubicBezTo>
                    <a:pt x="524437" y="1195134"/>
                    <a:pt x="524693" y="1194452"/>
                    <a:pt x="524949" y="1193684"/>
                  </a:cubicBezTo>
                  <a:cubicBezTo>
                    <a:pt x="525717" y="1194452"/>
                    <a:pt x="526485" y="1195220"/>
                    <a:pt x="527167" y="1196073"/>
                  </a:cubicBezTo>
                  <a:close/>
                  <a:moveTo>
                    <a:pt x="517782" y="1193257"/>
                  </a:moveTo>
                  <a:cubicBezTo>
                    <a:pt x="517782" y="1193257"/>
                    <a:pt x="517782" y="1193257"/>
                    <a:pt x="517782" y="1193342"/>
                  </a:cubicBezTo>
                  <a:cubicBezTo>
                    <a:pt x="517782" y="1193342"/>
                    <a:pt x="517782" y="1193342"/>
                    <a:pt x="517782" y="1193342"/>
                  </a:cubicBezTo>
                  <a:cubicBezTo>
                    <a:pt x="516758" y="1195988"/>
                    <a:pt x="515820" y="1198719"/>
                    <a:pt x="514881" y="1201365"/>
                  </a:cubicBezTo>
                  <a:lnTo>
                    <a:pt x="513772" y="1200085"/>
                  </a:lnTo>
                  <a:cubicBezTo>
                    <a:pt x="512663" y="1198890"/>
                    <a:pt x="511639" y="1197610"/>
                    <a:pt x="510530" y="1196415"/>
                  </a:cubicBezTo>
                  <a:cubicBezTo>
                    <a:pt x="512322" y="1192233"/>
                    <a:pt x="514114" y="1188051"/>
                    <a:pt x="515905" y="1183868"/>
                  </a:cubicBezTo>
                  <a:cubicBezTo>
                    <a:pt x="517356" y="1185319"/>
                    <a:pt x="518721" y="1186856"/>
                    <a:pt x="520171" y="1188307"/>
                  </a:cubicBezTo>
                  <a:cubicBezTo>
                    <a:pt x="519489" y="1189928"/>
                    <a:pt x="518721" y="1191465"/>
                    <a:pt x="518038" y="1193086"/>
                  </a:cubicBezTo>
                  <a:cubicBezTo>
                    <a:pt x="518038" y="1193086"/>
                    <a:pt x="518038" y="1193086"/>
                    <a:pt x="518038" y="1193086"/>
                  </a:cubicBezTo>
                  <a:cubicBezTo>
                    <a:pt x="518038" y="1193086"/>
                    <a:pt x="518038" y="1193086"/>
                    <a:pt x="518038" y="1193172"/>
                  </a:cubicBezTo>
                  <a:close/>
                  <a:moveTo>
                    <a:pt x="502340" y="1191806"/>
                  </a:moveTo>
                  <a:cubicBezTo>
                    <a:pt x="500804" y="1194964"/>
                    <a:pt x="499268" y="1198207"/>
                    <a:pt x="497733" y="1201450"/>
                  </a:cubicBezTo>
                  <a:lnTo>
                    <a:pt x="490225" y="1193257"/>
                  </a:lnTo>
                  <a:cubicBezTo>
                    <a:pt x="492102" y="1190611"/>
                    <a:pt x="493979" y="1188051"/>
                    <a:pt x="495770" y="1185405"/>
                  </a:cubicBezTo>
                  <a:cubicBezTo>
                    <a:pt x="497903" y="1187539"/>
                    <a:pt x="500122" y="1189672"/>
                    <a:pt x="502255" y="1191891"/>
                  </a:cubicBezTo>
                  <a:close/>
                  <a:moveTo>
                    <a:pt x="489116" y="1194793"/>
                  </a:moveTo>
                  <a:lnTo>
                    <a:pt x="497050" y="1202816"/>
                  </a:lnTo>
                  <a:cubicBezTo>
                    <a:pt x="496538" y="1203925"/>
                    <a:pt x="496026" y="1205120"/>
                    <a:pt x="495514" y="1206230"/>
                  </a:cubicBezTo>
                  <a:cubicBezTo>
                    <a:pt x="492358" y="1203840"/>
                    <a:pt x="489116" y="1201450"/>
                    <a:pt x="485959" y="1199060"/>
                  </a:cubicBezTo>
                  <a:cubicBezTo>
                    <a:pt x="486983" y="1197610"/>
                    <a:pt x="488092" y="1196159"/>
                    <a:pt x="489116" y="1194708"/>
                  </a:cubicBezTo>
                  <a:close/>
                  <a:moveTo>
                    <a:pt x="490310" y="1218349"/>
                  </a:moveTo>
                  <a:cubicBezTo>
                    <a:pt x="489883" y="1219288"/>
                    <a:pt x="489542" y="1220227"/>
                    <a:pt x="489116" y="1221166"/>
                  </a:cubicBezTo>
                  <a:lnTo>
                    <a:pt x="484935" y="1230896"/>
                  </a:lnTo>
                  <a:cubicBezTo>
                    <a:pt x="481010" y="1227140"/>
                    <a:pt x="477086" y="1223470"/>
                    <a:pt x="473076" y="1219800"/>
                  </a:cubicBezTo>
                  <a:cubicBezTo>
                    <a:pt x="472649" y="1219459"/>
                    <a:pt x="472308" y="1219118"/>
                    <a:pt x="471882" y="1218690"/>
                  </a:cubicBezTo>
                  <a:lnTo>
                    <a:pt x="476318" y="1212460"/>
                  </a:lnTo>
                  <a:cubicBezTo>
                    <a:pt x="477001" y="1211436"/>
                    <a:pt x="477769" y="1210497"/>
                    <a:pt x="478451" y="1209473"/>
                  </a:cubicBezTo>
                  <a:cubicBezTo>
                    <a:pt x="482376" y="1212460"/>
                    <a:pt x="486300" y="1215362"/>
                    <a:pt x="490225" y="1218349"/>
                  </a:cubicBezTo>
                  <a:close/>
                  <a:moveTo>
                    <a:pt x="474526" y="1211436"/>
                  </a:moveTo>
                  <a:lnTo>
                    <a:pt x="471028" y="1217923"/>
                  </a:lnTo>
                  <a:cubicBezTo>
                    <a:pt x="470090" y="1217069"/>
                    <a:pt x="469237" y="1216215"/>
                    <a:pt x="468298" y="1215362"/>
                  </a:cubicBezTo>
                  <a:cubicBezTo>
                    <a:pt x="457975" y="1203413"/>
                    <a:pt x="447310" y="1191721"/>
                    <a:pt x="436560" y="1180198"/>
                  </a:cubicBezTo>
                  <a:cubicBezTo>
                    <a:pt x="434257" y="1177723"/>
                    <a:pt x="431868" y="1175163"/>
                    <a:pt x="429479" y="1172688"/>
                  </a:cubicBezTo>
                  <a:cubicBezTo>
                    <a:pt x="445092" y="1184466"/>
                    <a:pt x="460705" y="1196159"/>
                    <a:pt x="476403" y="1207937"/>
                  </a:cubicBezTo>
                  <a:cubicBezTo>
                    <a:pt x="475806" y="1209132"/>
                    <a:pt x="475124" y="1210326"/>
                    <a:pt x="474526" y="1211436"/>
                  </a:cubicBezTo>
                  <a:close/>
                  <a:moveTo>
                    <a:pt x="482034" y="1247795"/>
                  </a:moveTo>
                  <a:cubicBezTo>
                    <a:pt x="481522" y="1249245"/>
                    <a:pt x="480925" y="1250782"/>
                    <a:pt x="480413" y="1252233"/>
                  </a:cubicBezTo>
                  <a:lnTo>
                    <a:pt x="480413" y="1252233"/>
                  </a:lnTo>
                  <a:cubicBezTo>
                    <a:pt x="480413" y="1252233"/>
                    <a:pt x="483229" y="1253427"/>
                    <a:pt x="483229" y="1253427"/>
                  </a:cubicBezTo>
                  <a:cubicBezTo>
                    <a:pt x="484253" y="1251464"/>
                    <a:pt x="485191" y="1249502"/>
                    <a:pt x="486215" y="1247538"/>
                  </a:cubicBezTo>
                  <a:cubicBezTo>
                    <a:pt x="488262" y="1249928"/>
                    <a:pt x="490225" y="1252403"/>
                    <a:pt x="492272" y="1254793"/>
                  </a:cubicBezTo>
                  <a:lnTo>
                    <a:pt x="476062" y="1257183"/>
                  </a:lnTo>
                  <a:lnTo>
                    <a:pt x="475294" y="1254451"/>
                  </a:lnTo>
                  <a:lnTo>
                    <a:pt x="476745" y="1256415"/>
                  </a:lnTo>
                  <a:cubicBezTo>
                    <a:pt x="476745" y="1256415"/>
                    <a:pt x="477001" y="1256329"/>
                    <a:pt x="477001" y="1256244"/>
                  </a:cubicBezTo>
                  <a:lnTo>
                    <a:pt x="474271" y="1251721"/>
                  </a:lnTo>
                  <a:cubicBezTo>
                    <a:pt x="476830" y="1250355"/>
                    <a:pt x="479389" y="1248990"/>
                    <a:pt x="482034" y="1247709"/>
                  </a:cubicBezTo>
                  <a:close/>
                  <a:moveTo>
                    <a:pt x="474782" y="1253854"/>
                  </a:moveTo>
                  <a:lnTo>
                    <a:pt x="475465" y="1257183"/>
                  </a:lnTo>
                  <a:cubicBezTo>
                    <a:pt x="473929" y="1256073"/>
                    <a:pt x="472479" y="1254879"/>
                    <a:pt x="470943" y="1253769"/>
                  </a:cubicBezTo>
                  <a:cubicBezTo>
                    <a:pt x="471796" y="1253257"/>
                    <a:pt x="472649" y="1252745"/>
                    <a:pt x="473588" y="1252318"/>
                  </a:cubicBezTo>
                  <a:lnTo>
                    <a:pt x="474782" y="1253939"/>
                  </a:lnTo>
                  <a:close/>
                  <a:moveTo>
                    <a:pt x="447395" y="1260341"/>
                  </a:moveTo>
                  <a:cubicBezTo>
                    <a:pt x="446798" y="1257268"/>
                    <a:pt x="446201" y="1254196"/>
                    <a:pt x="445604" y="1251038"/>
                  </a:cubicBezTo>
                  <a:cubicBezTo>
                    <a:pt x="448249" y="1253086"/>
                    <a:pt x="450893" y="1255049"/>
                    <a:pt x="453538" y="1257097"/>
                  </a:cubicBezTo>
                  <a:cubicBezTo>
                    <a:pt x="451491" y="1258122"/>
                    <a:pt x="449443" y="1259231"/>
                    <a:pt x="447481" y="1260341"/>
                  </a:cubicBezTo>
                  <a:close/>
                  <a:moveTo>
                    <a:pt x="445007" y="1250696"/>
                  </a:moveTo>
                  <a:cubicBezTo>
                    <a:pt x="445518" y="1254110"/>
                    <a:pt x="446031" y="1257439"/>
                    <a:pt x="446457" y="1260853"/>
                  </a:cubicBezTo>
                  <a:cubicBezTo>
                    <a:pt x="445177" y="1261536"/>
                    <a:pt x="443812" y="1262218"/>
                    <a:pt x="442533" y="1262901"/>
                  </a:cubicBezTo>
                  <a:lnTo>
                    <a:pt x="442533" y="1262901"/>
                  </a:lnTo>
                  <a:cubicBezTo>
                    <a:pt x="442533" y="1262901"/>
                    <a:pt x="442447" y="1262901"/>
                    <a:pt x="442447" y="1262901"/>
                  </a:cubicBezTo>
                  <a:lnTo>
                    <a:pt x="442362" y="1262901"/>
                  </a:lnTo>
                  <a:cubicBezTo>
                    <a:pt x="442362" y="1262901"/>
                    <a:pt x="442362" y="1262901"/>
                    <a:pt x="442362" y="1262901"/>
                  </a:cubicBezTo>
                  <a:cubicBezTo>
                    <a:pt x="440826" y="1263926"/>
                    <a:pt x="439376" y="1264950"/>
                    <a:pt x="437925" y="1266059"/>
                  </a:cubicBezTo>
                  <a:cubicBezTo>
                    <a:pt x="436816" y="1258292"/>
                    <a:pt x="435792" y="1250526"/>
                    <a:pt x="434769" y="1242759"/>
                  </a:cubicBezTo>
                  <a:cubicBezTo>
                    <a:pt x="438181" y="1245405"/>
                    <a:pt x="441594" y="1247965"/>
                    <a:pt x="445007" y="1250611"/>
                  </a:cubicBezTo>
                  <a:close/>
                  <a:moveTo>
                    <a:pt x="434001" y="1242247"/>
                  </a:moveTo>
                  <a:cubicBezTo>
                    <a:pt x="434683" y="1250611"/>
                    <a:pt x="435366" y="1259061"/>
                    <a:pt x="436134" y="1267425"/>
                  </a:cubicBezTo>
                  <a:cubicBezTo>
                    <a:pt x="433489" y="1269303"/>
                    <a:pt x="430929" y="1271180"/>
                    <a:pt x="428370" y="1273143"/>
                  </a:cubicBezTo>
                  <a:cubicBezTo>
                    <a:pt x="427090" y="1263584"/>
                    <a:pt x="425810" y="1254025"/>
                    <a:pt x="424701" y="1244551"/>
                  </a:cubicBezTo>
                  <a:cubicBezTo>
                    <a:pt x="424275" y="1241137"/>
                    <a:pt x="423933" y="1237723"/>
                    <a:pt x="423592" y="1234309"/>
                  </a:cubicBezTo>
                  <a:cubicBezTo>
                    <a:pt x="427090" y="1236955"/>
                    <a:pt x="430588" y="1239686"/>
                    <a:pt x="434086" y="1242332"/>
                  </a:cubicBezTo>
                  <a:close/>
                  <a:moveTo>
                    <a:pt x="422568" y="1244466"/>
                  </a:moveTo>
                  <a:cubicBezTo>
                    <a:pt x="423251" y="1254879"/>
                    <a:pt x="424019" y="1265291"/>
                    <a:pt x="424957" y="1275704"/>
                  </a:cubicBezTo>
                  <a:cubicBezTo>
                    <a:pt x="424445" y="1276130"/>
                    <a:pt x="423848" y="1276557"/>
                    <a:pt x="423336" y="1276984"/>
                  </a:cubicBezTo>
                  <a:cubicBezTo>
                    <a:pt x="420265" y="1279544"/>
                    <a:pt x="417278" y="1282019"/>
                    <a:pt x="414293" y="1284665"/>
                  </a:cubicBezTo>
                  <a:cubicBezTo>
                    <a:pt x="413013" y="1285775"/>
                    <a:pt x="411733" y="1286969"/>
                    <a:pt x="410453" y="1288079"/>
                  </a:cubicBezTo>
                  <a:cubicBezTo>
                    <a:pt x="410283" y="1286116"/>
                    <a:pt x="410027" y="1284238"/>
                    <a:pt x="409856" y="1282275"/>
                  </a:cubicBezTo>
                  <a:cubicBezTo>
                    <a:pt x="408491" y="1266144"/>
                    <a:pt x="407296" y="1250014"/>
                    <a:pt x="406529" y="1233883"/>
                  </a:cubicBezTo>
                  <a:lnTo>
                    <a:pt x="406102" y="1220910"/>
                  </a:lnTo>
                  <a:cubicBezTo>
                    <a:pt x="411392" y="1224921"/>
                    <a:pt x="416596" y="1228932"/>
                    <a:pt x="421800" y="1232944"/>
                  </a:cubicBezTo>
                  <a:cubicBezTo>
                    <a:pt x="422056" y="1236785"/>
                    <a:pt x="422227" y="1240625"/>
                    <a:pt x="422568" y="1244466"/>
                  </a:cubicBezTo>
                  <a:close/>
                  <a:moveTo>
                    <a:pt x="430588" y="1331009"/>
                  </a:moveTo>
                  <a:cubicBezTo>
                    <a:pt x="431185" y="1335618"/>
                    <a:pt x="431782" y="1340227"/>
                    <a:pt x="432380" y="1344836"/>
                  </a:cubicBezTo>
                  <a:cubicBezTo>
                    <a:pt x="431612" y="1345689"/>
                    <a:pt x="430759" y="1346457"/>
                    <a:pt x="429905" y="1347311"/>
                  </a:cubicBezTo>
                  <a:cubicBezTo>
                    <a:pt x="425896" y="1351493"/>
                    <a:pt x="421971" y="1355675"/>
                    <a:pt x="418132" y="1359943"/>
                  </a:cubicBezTo>
                  <a:cubicBezTo>
                    <a:pt x="417534" y="1354309"/>
                    <a:pt x="416937" y="1348676"/>
                    <a:pt x="416340" y="1343129"/>
                  </a:cubicBezTo>
                  <a:cubicBezTo>
                    <a:pt x="421032" y="1339032"/>
                    <a:pt x="425725" y="1335020"/>
                    <a:pt x="430588" y="1331009"/>
                  </a:cubicBezTo>
                  <a:close/>
                  <a:moveTo>
                    <a:pt x="431441" y="1348762"/>
                  </a:moveTo>
                  <a:cubicBezTo>
                    <a:pt x="431868" y="1348420"/>
                    <a:pt x="432294" y="1347994"/>
                    <a:pt x="432806" y="1347652"/>
                  </a:cubicBezTo>
                  <a:cubicBezTo>
                    <a:pt x="432892" y="1348420"/>
                    <a:pt x="432977" y="1349189"/>
                    <a:pt x="433148" y="1349956"/>
                  </a:cubicBezTo>
                  <a:lnTo>
                    <a:pt x="433148" y="1349956"/>
                  </a:lnTo>
                  <a:cubicBezTo>
                    <a:pt x="433148" y="1349956"/>
                    <a:pt x="433148" y="1350213"/>
                    <a:pt x="433148" y="1350213"/>
                  </a:cubicBezTo>
                  <a:lnTo>
                    <a:pt x="433148" y="1350468"/>
                  </a:lnTo>
                  <a:cubicBezTo>
                    <a:pt x="433148" y="1350468"/>
                    <a:pt x="433148" y="1350468"/>
                    <a:pt x="433148" y="1350468"/>
                  </a:cubicBezTo>
                  <a:cubicBezTo>
                    <a:pt x="433659" y="1353371"/>
                    <a:pt x="434171" y="1356187"/>
                    <a:pt x="434683" y="1359003"/>
                  </a:cubicBezTo>
                  <a:cubicBezTo>
                    <a:pt x="432806" y="1361137"/>
                    <a:pt x="430844" y="1363186"/>
                    <a:pt x="429052" y="1365320"/>
                  </a:cubicBezTo>
                  <a:cubicBezTo>
                    <a:pt x="425981" y="1368733"/>
                    <a:pt x="422995" y="1372233"/>
                    <a:pt x="420094" y="1375732"/>
                  </a:cubicBezTo>
                  <a:cubicBezTo>
                    <a:pt x="419497" y="1370611"/>
                    <a:pt x="418899" y="1365575"/>
                    <a:pt x="418302" y="1360455"/>
                  </a:cubicBezTo>
                  <a:cubicBezTo>
                    <a:pt x="422653" y="1356443"/>
                    <a:pt x="427005" y="1352517"/>
                    <a:pt x="431527" y="1348676"/>
                  </a:cubicBezTo>
                  <a:close/>
                  <a:moveTo>
                    <a:pt x="430588" y="1366685"/>
                  </a:moveTo>
                  <a:cubicBezTo>
                    <a:pt x="432124" y="1365234"/>
                    <a:pt x="433745" y="1363783"/>
                    <a:pt x="435281" y="1362332"/>
                  </a:cubicBezTo>
                  <a:cubicBezTo>
                    <a:pt x="436304" y="1367965"/>
                    <a:pt x="437243" y="1373513"/>
                    <a:pt x="438352" y="1379060"/>
                  </a:cubicBezTo>
                  <a:cubicBezTo>
                    <a:pt x="437499" y="1379999"/>
                    <a:pt x="436646" y="1380938"/>
                    <a:pt x="435792" y="1381877"/>
                  </a:cubicBezTo>
                  <a:cubicBezTo>
                    <a:pt x="431441" y="1386742"/>
                    <a:pt x="427090" y="1391606"/>
                    <a:pt x="422824" y="1396557"/>
                  </a:cubicBezTo>
                  <a:cubicBezTo>
                    <a:pt x="421971" y="1390668"/>
                    <a:pt x="421203" y="1384779"/>
                    <a:pt x="420435" y="1378890"/>
                  </a:cubicBezTo>
                  <a:cubicBezTo>
                    <a:pt x="420435" y="1378207"/>
                    <a:pt x="420265" y="1377610"/>
                    <a:pt x="420179" y="1376927"/>
                  </a:cubicBezTo>
                  <a:cubicBezTo>
                    <a:pt x="423592" y="1373513"/>
                    <a:pt x="427090" y="1370014"/>
                    <a:pt x="430588" y="1366685"/>
                  </a:cubicBezTo>
                  <a:close/>
                  <a:moveTo>
                    <a:pt x="439290" y="1385120"/>
                  </a:moveTo>
                  <a:cubicBezTo>
                    <a:pt x="439290" y="1385120"/>
                    <a:pt x="439461" y="1384950"/>
                    <a:pt x="439461" y="1384950"/>
                  </a:cubicBezTo>
                  <a:cubicBezTo>
                    <a:pt x="440485" y="1390156"/>
                    <a:pt x="441509" y="1395362"/>
                    <a:pt x="442618" y="1400653"/>
                  </a:cubicBezTo>
                  <a:cubicBezTo>
                    <a:pt x="437072" y="1406457"/>
                    <a:pt x="431527" y="1412346"/>
                    <a:pt x="426066" y="1418321"/>
                  </a:cubicBezTo>
                  <a:cubicBezTo>
                    <a:pt x="425128" y="1412517"/>
                    <a:pt x="424189" y="1406713"/>
                    <a:pt x="423421" y="1400910"/>
                  </a:cubicBezTo>
                  <a:cubicBezTo>
                    <a:pt x="428626" y="1395618"/>
                    <a:pt x="433915" y="1390327"/>
                    <a:pt x="439290" y="1385205"/>
                  </a:cubicBezTo>
                  <a:close/>
                  <a:moveTo>
                    <a:pt x="425298" y="1426172"/>
                  </a:moveTo>
                  <a:cubicBezTo>
                    <a:pt x="425298" y="1426172"/>
                    <a:pt x="425469" y="1427026"/>
                    <a:pt x="425554" y="1427453"/>
                  </a:cubicBezTo>
                  <a:lnTo>
                    <a:pt x="427602" y="1436244"/>
                  </a:lnTo>
                  <a:cubicBezTo>
                    <a:pt x="422568" y="1435902"/>
                    <a:pt x="417620" y="1435647"/>
                    <a:pt x="412586" y="1435305"/>
                  </a:cubicBezTo>
                  <a:cubicBezTo>
                    <a:pt x="413610" y="1433769"/>
                    <a:pt x="414804" y="1432403"/>
                    <a:pt x="416084" y="1431123"/>
                  </a:cubicBezTo>
                  <a:cubicBezTo>
                    <a:pt x="417876" y="1429331"/>
                    <a:pt x="419667" y="1427624"/>
                    <a:pt x="421544" y="1425831"/>
                  </a:cubicBezTo>
                  <a:cubicBezTo>
                    <a:pt x="422824" y="1426002"/>
                    <a:pt x="424019" y="1426088"/>
                    <a:pt x="425298" y="1426258"/>
                  </a:cubicBezTo>
                  <a:close/>
                  <a:moveTo>
                    <a:pt x="429991" y="1446144"/>
                  </a:moveTo>
                  <a:lnTo>
                    <a:pt x="431697" y="1453057"/>
                  </a:lnTo>
                  <a:cubicBezTo>
                    <a:pt x="428626" y="1453057"/>
                    <a:pt x="425469" y="1453228"/>
                    <a:pt x="422398" y="1453314"/>
                  </a:cubicBezTo>
                  <a:cubicBezTo>
                    <a:pt x="423763" y="1452033"/>
                    <a:pt x="425128" y="1450668"/>
                    <a:pt x="426493" y="1449388"/>
                  </a:cubicBezTo>
                  <a:cubicBezTo>
                    <a:pt x="427602" y="1448278"/>
                    <a:pt x="428796" y="1447254"/>
                    <a:pt x="429991" y="1446230"/>
                  </a:cubicBezTo>
                  <a:close/>
                  <a:moveTo>
                    <a:pt x="479048" y="1487709"/>
                  </a:moveTo>
                  <a:lnTo>
                    <a:pt x="479048" y="1487709"/>
                  </a:lnTo>
                  <a:cubicBezTo>
                    <a:pt x="479048" y="1487709"/>
                    <a:pt x="479048" y="1487709"/>
                    <a:pt x="479048" y="1487709"/>
                  </a:cubicBezTo>
                  <a:lnTo>
                    <a:pt x="479048" y="1487709"/>
                  </a:lnTo>
                  <a:cubicBezTo>
                    <a:pt x="479048" y="1487709"/>
                    <a:pt x="479304" y="1487709"/>
                    <a:pt x="479475" y="1487709"/>
                  </a:cubicBezTo>
                  <a:cubicBezTo>
                    <a:pt x="479560" y="1488050"/>
                    <a:pt x="479645" y="1488392"/>
                    <a:pt x="479816" y="1488733"/>
                  </a:cubicBezTo>
                  <a:cubicBezTo>
                    <a:pt x="479816" y="1488904"/>
                    <a:pt x="480157" y="1488733"/>
                    <a:pt x="480072" y="1488733"/>
                  </a:cubicBezTo>
                  <a:cubicBezTo>
                    <a:pt x="480072" y="1488392"/>
                    <a:pt x="479902" y="1488050"/>
                    <a:pt x="479816" y="1487709"/>
                  </a:cubicBezTo>
                  <a:cubicBezTo>
                    <a:pt x="484253" y="1487368"/>
                    <a:pt x="488689" y="1487111"/>
                    <a:pt x="493126" y="1486770"/>
                  </a:cubicBezTo>
                  <a:cubicBezTo>
                    <a:pt x="493893" y="1489672"/>
                    <a:pt x="494747" y="1492659"/>
                    <a:pt x="495600" y="1495561"/>
                  </a:cubicBezTo>
                  <a:cubicBezTo>
                    <a:pt x="487409" y="1495817"/>
                    <a:pt x="479304" y="1496158"/>
                    <a:pt x="471114" y="1496756"/>
                  </a:cubicBezTo>
                  <a:lnTo>
                    <a:pt x="471114" y="1496756"/>
                  </a:lnTo>
                  <a:cubicBezTo>
                    <a:pt x="471114" y="1496756"/>
                    <a:pt x="470943" y="1496756"/>
                    <a:pt x="470943" y="1496756"/>
                  </a:cubicBezTo>
                  <a:lnTo>
                    <a:pt x="470773" y="1496756"/>
                  </a:lnTo>
                  <a:cubicBezTo>
                    <a:pt x="470773" y="1496756"/>
                    <a:pt x="470773" y="1496756"/>
                    <a:pt x="470773" y="1496756"/>
                  </a:cubicBezTo>
                  <a:cubicBezTo>
                    <a:pt x="469749" y="1496841"/>
                    <a:pt x="468725" y="1497012"/>
                    <a:pt x="467786" y="1497098"/>
                  </a:cubicBezTo>
                  <a:cubicBezTo>
                    <a:pt x="460108" y="1494281"/>
                    <a:pt x="452344" y="1491464"/>
                    <a:pt x="444665" y="1488733"/>
                  </a:cubicBezTo>
                  <a:cubicBezTo>
                    <a:pt x="456098" y="1488306"/>
                    <a:pt x="467616" y="1488050"/>
                    <a:pt x="479048" y="1487709"/>
                  </a:cubicBezTo>
                  <a:close/>
                  <a:moveTo>
                    <a:pt x="497221" y="1501023"/>
                  </a:moveTo>
                  <a:cubicBezTo>
                    <a:pt x="497903" y="1503499"/>
                    <a:pt x="498586" y="1505974"/>
                    <a:pt x="499268" y="1508534"/>
                  </a:cubicBezTo>
                  <a:cubicBezTo>
                    <a:pt x="499268" y="1508534"/>
                    <a:pt x="499183" y="1508534"/>
                    <a:pt x="499098" y="1508534"/>
                  </a:cubicBezTo>
                  <a:cubicBezTo>
                    <a:pt x="493637" y="1506571"/>
                    <a:pt x="488092" y="1504523"/>
                    <a:pt x="482631" y="1502559"/>
                  </a:cubicBezTo>
                  <a:cubicBezTo>
                    <a:pt x="487495" y="1502047"/>
                    <a:pt x="492358" y="1501535"/>
                    <a:pt x="497221" y="1501109"/>
                  </a:cubicBezTo>
                  <a:close/>
                  <a:moveTo>
                    <a:pt x="516673" y="1513655"/>
                  </a:moveTo>
                  <a:lnTo>
                    <a:pt x="516929" y="1514338"/>
                  </a:lnTo>
                  <a:lnTo>
                    <a:pt x="516929" y="1514508"/>
                  </a:lnTo>
                  <a:cubicBezTo>
                    <a:pt x="516929" y="1514508"/>
                    <a:pt x="518465" y="1513996"/>
                    <a:pt x="518465" y="1513996"/>
                  </a:cubicBezTo>
                  <a:lnTo>
                    <a:pt x="518294" y="1513399"/>
                  </a:lnTo>
                  <a:cubicBezTo>
                    <a:pt x="521195" y="1513058"/>
                    <a:pt x="524181" y="1512801"/>
                    <a:pt x="527082" y="1512460"/>
                  </a:cubicBezTo>
                  <a:lnTo>
                    <a:pt x="528788" y="1517410"/>
                  </a:lnTo>
                  <a:lnTo>
                    <a:pt x="529556" y="1517154"/>
                  </a:lnTo>
                  <a:lnTo>
                    <a:pt x="528276" y="1512289"/>
                  </a:lnTo>
                  <a:cubicBezTo>
                    <a:pt x="532372" y="1511863"/>
                    <a:pt x="536552" y="1511436"/>
                    <a:pt x="540647" y="1511009"/>
                  </a:cubicBezTo>
                  <a:lnTo>
                    <a:pt x="543633" y="1520910"/>
                  </a:lnTo>
                  <a:lnTo>
                    <a:pt x="541757" y="1521080"/>
                  </a:lnTo>
                  <a:lnTo>
                    <a:pt x="536552" y="1521677"/>
                  </a:lnTo>
                  <a:cubicBezTo>
                    <a:pt x="529044" y="1519032"/>
                    <a:pt x="521622" y="1516386"/>
                    <a:pt x="514114" y="1513655"/>
                  </a:cubicBezTo>
                  <a:cubicBezTo>
                    <a:pt x="514967" y="1513570"/>
                    <a:pt x="515820" y="1513484"/>
                    <a:pt x="516673" y="1513399"/>
                  </a:cubicBezTo>
                  <a:close/>
                  <a:moveTo>
                    <a:pt x="602843" y="1514338"/>
                  </a:moveTo>
                  <a:cubicBezTo>
                    <a:pt x="608218" y="1523897"/>
                    <a:pt x="614191" y="1533029"/>
                    <a:pt x="619822" y="1542418"/>
                  </a:cubicBezTo>
                  <a:cubicBezTo>
                    <a:pt x="621016" y="1544380"/>
                    <a:pt x="622040" y="1546429"/>
                    <a:pt x="624173" y="1550355"/>
                  </a:cubicBezTo>
                  <a:cubicBezTo>
                    <a:pt x="603355" y="1544380"/>
                    <a:pt x="582879" y="1537808"/>
                    <a:pt x="562574" y="1530895"/>
                  </a:cubicBezTo>
                  <a:lnTo>
                    <a:pt x="558735" y="1516386"/>
                  </a:lnTo>
                  <a:cubicBezTo>
                    <a:pt x="558137" y="1514167"/>
                    <a:pt x="557625" y="1511863"/>
                    <a:pt x="557028" y="1509644"/>
                  </a:cubicBezTo>
                  <a:cubicBezTo>
                    <a:pt x="560270" y="1509387"/>
                    <a:pt x="563427" y="1509046"/>
                    <a:pt x="566669" y="1508790"/>
                  </a:cubicBezTo>
                  <a:lnTo>
                    <a:pt x="568972" y="1516557"/>
                  </a:lnTo>
                  <a:cubicBezTo>
                    <a:pt x="568972" y="1516557"/>
                    <a:pt x="569314" y="1516557"/>
                    <a:pt x="569228" y="1516557"/>
                  </a:cubicBezTo>
                  <a:lnTo>
                    <a:pt x="567522" y="1508790"/>
                  </a:lnTo>
                  <a:cubicBezTo>
                    <a:pt x="568717" y="1508705"/>
                    <a:pt x="569911" y="1508534"/>
                    <a:pt x="571105" y="1508449"/>
                  </a:cubicBezTo>
                  <a:cubicBezTo>
                    <a:pt x="579637" y="1507766"/>
                    <a:pt x="588254" y="1507169"/>
                    <a:pt x="596786" y="1506571"/>
                  </a:cubicBezTo>
                  <a:cubicBezTo>
                    <a:pt x="596871" y="1506571"/>
                    <a:pt x="596871" y="1506229"/>
                    <a:pt x="596786" y="1506229"/>
                  </a:cubicBezTo>
                  <a:cubicBezTo>
                    <a:pt x="588254" y="1506229"/>
                    <a:pt x="579723" y="1506229"/>
                    <a:pt x="571191" y="1506315"/>
                  </a:cubicBezTo>
                  <a:cubicBezTo>
                    <a:pt x="569826" y="1506315"/>
                    <a:pt x="568461" y="1506315"/>
                    <a:pt x="567010" y="1506315"/>
                  </a:cubicBezTo>
                  <a:lnTo>
                    <a:pt x="564792" y="1496073"/>
                  </a:lnTo>
                  <a:cubicBezTo>
                    <a:pt x="566754" y="1496073"/>
                    <a:pt x="568717" y="1495903"/>
                    <a:pt x="570594" y="1495817"/>
                  </a:cubicBezTo>
                  <a:cubicBezTo>
                    <a:pt x="570679" y="1495817"/>
                    <a:pt x="570679" y="1495561"/>
                    <a:pt x="570594" y="1495476"/>
                  </a:cubicBezTo>
                  <a:cubicBezTo>
                    <a:pt x="568631" y="1495476"/>
                    <a:pt x="566584" y="1495390"/>
                    <a:pt x="564621" y="1495305"/>
                  </a:cubicBezTo>
                  <a:lnTo>
                    <a:pt x="563854" y="1491976"/>
                  </a:lnTo>
                  <a:cubicBezTo>
                    <a:pt x="563256" y="1489075"/>
                    <a:pt x="562659" y="1486173"/>
                    <a:pt x="561977" y="1483356"/>
                  </a:cubicBezTo>
                  <a:cubicBezTo>
                    <a:pt x="565133" y="1483356"/>
                    <a:pt x="568375" y="1483186"/>
                    <a:pt x="571532" y="1483100"/>
                  </a:cubicBezTo>
                  <a:cubicBezTo>
                    <a:pt x="571618" y="1483100"/>
                    <a:pt x="571618" y="1482844"/>
                    <a:pt x="571532" y="1482759"/>
                  </a:cubicBezTo>
                  <a:cubicBezTo>
                    <a:pt x="568290" y="1482588"/>
                    <a:pt x="564963" y="1482417"/>
                    <a:pt x="561721" y="1482246"/>
                  </a:cubicBezTo>
                  <a:cubicBezTo>
                    <a:pt x="561209" y="1480028"/>
                    <a:pt x="560782" y="1477809"/>
                    <a:pt x="560270" y="1475590"/>
                  </a:cubicBezTo>
                  <a:cubicBezTo>
                    <a:pt x="560697" y="1475590"/>
                    <a:pt x="561038" y="1475590"/>
                    <a:pt x="561465" y="1475590"/>
                  </a:cubicBezTo>
                  <a:cubicBezTo>
                    <a:pt x="568546" y="1475419"/>
                    <a:pt x="575542" y="1475333"/>
                    <a:pt x="582623" y="1475163"/>
                  </a:cubicBezTo>
                  <a:cubicBezTo>
                    <a:pt x="588766" y="1488392"/>
                    <a:pt x="595421" y="1501365"/>
                    <a:pt x="602673" y="1514167"/>
                  </a:cubicBezTo>
                  <a:close/>
                  <a:moveTo>
                    <a:pt x="540306" y="1357809"/>
                  </a:moveTo>
                  <a:cubicBezTo>
                    <a:pt x="551483" y="1397922"/>
                    <a:pt x="565048" y="1437097"/>
                    <a:pt x="582538" y="1474651"/>
                  </a:cubicBezTo>
                  <a:cubicBezTo>
                    <a:pt x="575627" y="1474309"/>
                    <a:pt x="568802" y="1473968"/>
                    <a:pt x="561891" y="1473712"/>
                  </a:cubicBezTo>
                  <a:cubicBezTo>
                    <a:pt x="561294" y="1473712"/>
                    <a:pt x="560697" y="1473712"/>
                    <a:pt x="560100" y="1473712"/>
                  </a:cubicBezTo>
                  <a:cubicBezTo>
                    <a:pt x="559332" y="1470298"/>
                    <a:pt x="558649" y="1466884"/>
                    <a:pt x="557881" y="1463470"/>
                  </a:cubicBezTo>
                  <a:cubicBezTo>
                    <a:pt x="563512" y="1463897"/>
                    <a:pt x="569058" y="1464324"/>
                    <a:pt x="574689" y="1464836"/>
                  </a:cubicBezTo>
                  <a:cubicBezTo>
                    <a:pt x="574859" y="1464836"/>
                    <a:pt x="574859" y="1464579"/>
                    <a:pt x="574689" y="1464494"/>
                  </a:cubicBezTo>
                  <a:cubicBezTo>
                    <a:pt x="568972" y="1463641"/>
                    <a:pt x="563256" y="1462873"/>
                    <a:pt x="557625" y="1462104"/>
                  </a:cubicBezTo>
                  <a:cubicBezTo>
                    <a:pt x="556772" y="1458093"/>
                    <a:pt x="555919" y="1454082"/>
                    <a:pt x="554981" y="1449985"/>
                  </a:cubicBezTo>
                  <a:cubicBezTo>
                    <a:pt x="557455" y="1450156"/>
                    <a:pt x="559929" y="1450326"/>
                    <a:pt x="562403" y="1450497"/>
                  </a:cubicBezTo>
                  <a:cubicBezTo>
                    <a:pt x="562489" y="1450497"/>
                    <a:pt x="562574" y="1450241"/>
                    <a:pt x="562403" y="1450156"/>
                  </a:cubicBezTo>
                  <a:cubicBezTo>
                    <a:pt x="559844" y="1449814"/>
                    <a:pt x="557369" y="1449473"/>
                    <a:pt x="554810" y="1449131"/>
                  </a:cubicBezTo>
                  <a:cubicBezTo>
                    <a:pt x="552933" y="1440682"/>
                    <a:pt x="551056" y="1432232"/>
                    <a:pt x="549094" y="1423783"/>
                  </a:cubicBezTo>
                  <a:cubicBezTo>
                    <a:pt x="549094" y="1423783"/>
                    <a:pt x="549094" y="1423783"/>
                    <a:pt x="549094" y="1423783"/>
                  </a:cubicBezTo>
                  <a:cubicBezTo>
                    <a:pt x="549094" y="1423783"/>
                    <a:pt x="549094" y="1423783"/>
                    <a:pt x="549094" y="1423783"/>
                  </a:cubicBezTo>
                  <a:cubicBezTo>
                    <a:pt x="549094" y="1423783"/>
                    <a:pt x="549094" y="1423783"/>
                    <a:pt x="549094" y="1423783"/>
                  </a:cubicBezTo>
                  <a:cubicBezTo>
                    <a:pt x="549094" y="1423783"/>
                    <a:pt x="549094" y="1423783"/>
                    <a:pt x="549094" y="1423783"/>
                  </a:cubicBezTo>
                  <a:cubicBezTo>
                    <a:pt x="544742" y="1408250"/>
                    <a:pt x="540135" y="1392801"/>
                    <a:pt x="535528" y="1377353"/>
                  </a:cubicBezTo>
                  <a:lnTo>
                    <a:pt x="536723" y="1376244"/>
                  </a:lnTo>
                  <a:cubicBezTo>
                    <a:pt x="536723" y="1376244"/>
                    <a:pt x="536552" y="1375988"/>
                    <a:pt x="536552" y="1375988"/>
                  </a:cubicBezTo>
                  <a:lnTo>
                    <a:pt x="535358" y="1376841"/>
                  </a:lnTo>
                  <a:cubicBezTo>
                    <a:pt x="533395" y="1370099"/>
                    <a:pt x="531348" y="1363442"/>
                    <a:pt x="529385" y="1356699"/>
                  </a:cubicBezTo>
                  <a:lnTo>
                    <a:pt x="522816" y="1334338"/>
                  </a:lnTo>
                  <a:cubicBezTo>
                    <a:pt x="526485" y="1331095"/>
                    <a:pt x="530239" y="1327851"/>
                    <a:pt x="533907" y="1324694"/>
                  </a:cubicBezTo>
                  <a:cubicBezTo>
                    <a:pt x="534334" y="1324352"/>
                    <a:pt x="534760" y="1323925"/>
                    <a:pt x="535187" y="1323584"/>
                  </a:cubicBezTo>
                  <a:cubicBezTo>
                    <a:pt x="535187" y="1324608"/>
                    <a:pt x="535358" y="1325632"/>
                    <a:pt x="535528" y="1326656"/>
                  </a:cubicBezTo>
                  <a:cubicBezTo>
                    <a:pt x="536979" y="1337069"/>
                    <a:pt x="537491" y="1347738"/>
                    <a:pt x="540306" y="1357809"/>
                  </a:cubicBezTo>
                  <a:close/>
                  <a:moveTo>
                    <a:pt x="549862" y="1311465"/>
                  </a:moveTo>
                  <a:cubicBezTo>
                    <a:pt x="550629" y="1310867"/>
                    <a:pt x="551397" y="1310184"/>
                    <a:pt x="552165" y="1309587"/>
                  </a:cubicBezTo>
                  <a:cubicBezTo>
                    <a:pt x="552506" y="1309928"/>
                    <a:pt x="552848" y="1310270"/>
                    <a:pt x="553104" y="1310611"/>
                  </a:cubicBezTo>
                  <a:cubicBezTo>
                    <a:pt x="555151" y="1312830"/>
                    <a:pt x="557114" y="1315135"/>
                    <a:pt x="559161" y="1317353"/>
                  </a:cubicBezTo>
                  <a:lnTo>
                    <a:pt x="559161" y="1317353"/>
                  </a:lnTo>
                  <a:cubicBezTo>
                    <a:pt x="559161" y="1317353"/>
                    <a:pt x="558564" y="1317097"/>
                    <a:pt x="558308" y="1316927"/>
                  </a:cubicBezTo>
                  <a:cubicBezTo>
                    <a:pt x="555492" y="1315135"/>
                    <a:pt x="552677" y="1313342"/>
                    <a:pt x="549862" y="1311465"/>
                  </a:cubicBezTo>
                  <a:close/>
                  <a:moveTo>
                    <a:pt x="681591" y="1371464"/>
                  </a:moveTo>
                  <a:cubicBezTo>
                    <a:pt x="673571" y="1380938"/>
                    <a:pt x="670159" y="1381792"/>
                    <a:pt x="658300" y="1378292"/>
                  </a:cubicBezTo>
                  <a:cubicBezTo>
                    <a:pt x="646526" y="1374793"/>
                    <a:pt x="635605" y="1369672"/>
                    <a:pt x="625538" y="1362759"/>
                  </a:cubicBezTo>
                  <a:cubicBezTo>
                    <a:pt x="612143" y="1353626"/>
                    <a:pt x="598919" y="1344238"/>
                    <a:pt x="585609" y="1335106"/>
                  </a:cubicBezTo>
                  <a:lnTo>
                    <a:pt x="590387" y="1322816"/>
                  </a:lnTo>
                  <a:cubicBezTo>
                    <a:pt x="592435" y="1317524"/>
                    <a:pt x="594397" y="1312318"/>
                    <a:pt x="596360" y="1307026"/>
                  </a:cubicBezTo>
                  <a:cubicBezTo>
                    <a:pt x="599431" y="1307026"/>
                    <a:pt x="602417" y="1307112"/>
                    <a:pt x="605488" y="1307026"/>
                  </a:cubicBezTo>
                  <a:lnTo>
                    <a:pt x="605488" y="1307026"/>
                  </a:lnTo>
                  <a:cubicBezTo>
                    <a:pt x="605488" y="1307026"/>
                    <a:pt x="605488" y="1307026"/>
                    <a:pt x="605488" y="1307026"/>
                  </a:cubicBezTo>
                  <a:lnTo>
                    <a:pt x="605488" y="1307026"/>
                  </a:lnTo>
                  <a:cubicBezTo>
                    <a:pt x="606256" y="1306941"/>
                    <a:pt x="607109" y="1306770"/>
                    <a:pt x="607877" y="1306600"/>
                  </a:cubicBezTo>
                  <a:cubicBezTo>
                    <a:pt x="608218" y="1306856"/>
                    <a:pt x="608560" y="1307112"/>
                    <a:pt x="608986" y="1307368"/>
                  </a:cubicBezTo>
                  <a:cubicBezTo>
                    <a:pt x="608389" y="1310184"/>
                    <a:pt x="607792" y="1313001"/>
                    <a:pt x="607109" y="1315732"/>
                  </a:cubicBezTo>
                  <a:lnTo>
                    <a:pt x="606768" y="1317183"/>
                  </a:lnTo>
                  <a:lnTo>
                    <a:pt x="605403" y="1308136"/>
                  </a:lnTo>
                  <a:cubicBezTo>
                    <a:pt x="605403" y="1308136"/>
                    <a:pt x="605062" y="1308136"/>
                    <a:pt x="605062" y="1308136"/>
                  </a:cubicBezTo>
                  <a:lnTo>
                    <a:pt x="605744" y="1321365"/>
                  </a:lnTo>
                  <a:lnTo>
                    <a:pt x="606000" y="1325461"/>
                  </a:lnTo>
                  <a:lnTo>
                    <a:pt x="607280" y="1321536"/>
                  </a:lnTo>
                  <a:lnTo>
                    <a:pt x="609072" y="1316159"/>
                  </a:lnTo>
                  <a:cubicBezTo>
                    <a:pt x="609840" y="1313854"/>
                    <a:pt x="610607" y="1311465"/>
                    <a:pt x="611375" y="1309160"/>
                  </a:cubicBezTo>
                  <a:cubicBezTo>
                    <a:pt x="613849" y="1311038"/>
                    <a:pt x="616409" y="1312915"/>
                    <a:pt x="618883" y="1314793"/>
                  </a:cubicBezTo>
                  <a:cubicBezTo>
                    <a:pt x="617774" y="1319317"/>
                    <a:pt x="616580" y="1323840"/>
                    <a:pt x="615385" y="1328363"/>
                  </a:cubicBezTo>
                  <a:cubicBezTo>
                    <a:pt x="613935" y="1333740"/>
                    <a:pt x="612399" y="1339032"/>
                    <a:pt x="610778" y="1344324"/>
                  </a:cubicBezTo>
                  <a:cubicBezTo>
                    <a:pt x="610778" y="1344324"/>
                    <a:pt x="611034" y="1344494"/>
                    <a:pt x="611034" y="1344409"/>
                  </a:cubicBezTo>
                  <a:cubicBezTo>
                    <a:pt x="613167" y="1339288"/>
                    <a:pt x="615300" y="1334082"/>
                    <a:pt x="617347" y="1328876"/>
                  </a:cubicBezTo>
                  <a:cubicBezTo>
                    <a:pt x="618883" y="1324949"/>
                    <a:pt x="620419" y="1321024"/>
                    <a:pt x="621955" y="1317097"/>
                  </a:cubicBezTo>
                  <a:cubicBezTo>
                    <a:pt x="622040" y="1317183"/>
                    <a:pt x="622211" y="1317268"/>
                    <a:pt x="622296" y="1317353"/>
                  </a:cubicBezTo>
                  <a:cubicBezTo>
                    <a:pt x="624344" y="1318890"/>
                    <a:pt x="626476" y="1320426"/>
                    <a:pt x="628524" y="1321962"/>
                  </a:cubicBezTo>
                  <a:cubicBezTo>
                    <a:pt x="628183" y="1323584"/>
                    <a:pt x="627927" y="1325206"/>
                    <a:pt x="627586" y="1326827"/>
                  </a:cubicBezTo>
                  <a:lnTo>
                    <a:pt x="624685" y="1340568"/>
                  </a:lnTo>
                  <a:cubicBezTo>
                    <a:pt x="624685" y="1340568"/>
                    <a:pt x="624941" y="1340739"/>
                    <a:pt x="624941" y="1340568"/>
                  </a:cubicBezTo>
                  <a:lnTo>
                    <a:pt x="629548" y="1327254"/>
                  </a:lnTo>
                  <a:cubicBezTo>
                    <a:pt x="629975" y="1326059"/>
                    <a:pt x="630316" y="1324864"/>
                    <a:pt x="630742" y="1323669"/>
                  </a:cubicBezTo>
                  <a:cubicBezTo>
                    <a:pt x="636288" y="1327681"/>
                    <a:pt x="641748" y="1331692"/>
                    <a:pt x="647379" y="1335703"/>
                  </a:cubicBezTo>
                  <a:lnTo>
                    <a:pt x="647550" y="1336813"/>
                  </a:lnTo>
                  <a:lnTo>
                    <a:pt x="647891" y="1339459"/>
                  </a:lnTo>
                  <a:lnTo>
                    <a:pt x="648574" y="1336813"/>
                  </a:lnTo>
                  <a:lnTo>
                    <a:pt x="648574" y="1336642"/>
                  </a:lnTo>
                  <a:cubicBezTo>
                    <a:pt x="658897" y="1343982"/>
                    <a:pt x="669135" y="1351237"/>
                    <a:pt x="679373" y="1358662"/>
                  </a:cubicBezTo>
                  <a:cubicBezTo>
                    <a:pt x="681591" y="1360284"/>
                    <a:pt x="683724" y="1362076"/>
                    <a:pt x="686796" y="1364551"/>
                  </a:cubicBezTo>
                  <a:cubicBezTo>
                    <a:pt x="684492" y="1367624"/>
                    <a:pt x="683127" y="1369587"/>
                    <a:pt x="681506" y="1371464"/>
                  </a:cubicBezTo>
                  <a:close/>
                  <a:moveTo>
                    <a:pt x="711964" y="1241223"/>
                  </a:moveTo>
                  <a:cubicBezTo>
                    <a:pt x="747798" y="1267083"/>
                    <a:pt x="782607" y="1294310"/>
                    <a:pt x="817758" y="1320938"/>
                  </a:cubicBezTo>
                  <a:cubicBezTo>
                    <a:pt x="820914" y="1323328"/>
                    <a:pt x="823730" y="1326230"/>
                    <a:pt x="826545" y="1328790"/>
                  </a:cubicBezTo>
                  <a:cubicBezTo>
                    <a:pt x="825607" y="1337752"/>
                    <a:pt x="822706" y="1345433"/>
                    <a:pt x="818440" y="1352261"/>
                  </a:cubicBezTo>
                  <a:cubicBezTo>
                    <a:pt x="806240" y="1371806"/>
                    <a:pt x="792845" y="1390497"/>
                    <a:pt x="778341" y="1408591"/>
                  </a:cubicBezTo>
                  <a:cubicBezTo>
                    <a:pt x="775526" y="1407311"/>
                    <a:pt x="773563" y="1406799"/>
                    <a:pt x="771942" y="1405689"/>
                  </a:cubicBezTo>
                  <a:cubicBezTo>
                    <a:pt x="731928" y="1378292"/>
                    <a:pt x="691574" y="1351578"/>
                    <a:pt x="652072" y="1323499"/>
                  </a:cubicBezTo>
                  <a:cubicBezTo>
                    <a:pt x="652925" y="1320084"/>
                    <a:pt x="653778" y="1316585"/>
                    <a:pt x="654546" y="1313086"/>
                  </a:cubicBezTo>
                  <a:cubicBezTo>
                    <a:pt x="655228" y="1312318"/>
                    <a:pt x="655996" y="1311550"/>
                    <a:pt x="656679" y="1310782"/>
                  </a:cubicBezTo>
                  <a:cubicBezTo>
                    <a:pt x="658726" y="1308221"/>
                    <a:pt x="660518" y="1305405"/>
                    <a:pt x="662054" y="1302332"/>
                  </a:cubicBezTo>
                  <a:lnTo>
                    <a:pt x="662054" y="1302332"/>
                  </a:lnTo>
                  <a:cubicBezTo>
                    <a:pt x="662054" y="1302332"/>
                    <a:pt x="662054" y="1302332"/>
                    <a:pt x="662054" y="1302332"/>
                  </a:cubicBezTo>
                  <a:lnTo>
                    <a:pt x="662054" y="1302332"/>
                  </a:lnTo>
                  <a:cubicBezTo>
                    <a:pt x="662054" y="1302332"/>
                    <a:pt x="662054" y="1302332"/>
                    <a:pt x="662054" y="1302332"/>
                  </a:cubicBezTo>
                  <a:cubicBezTo>
                    <a:pt x="662224" y="1301820"/>
                    <a:pt x="662310" y="1301308"/>
                    <a:pt x="662480" y="1300796"/>
                  </a:cubicBezTo>
                  <a:cubicBezTo>
                    <a:pt x="668879" y="1301137"/>
                    <a:pt x="675363" y="1301393"/>
                    <a:pt x="681762" y="1301649"/>
                  </a:cubicBezTo>
                  <a:lnTo>
                    <a:pt x="681762" y="1301649"/>
                  </a:lnTo>
                  <a:cubicBezTo>
                    <a:pt x="681762" y="1301649"/>
                    <a:pt x="681762" y="1301649"/>
                    <a:pt x="681762" y="1301649"/>
                  </a:cubicBezTo>
                  <a:cubicBezTo>
                    <a:pt x="681762" y="1301649"/>
                    <a:pt x="681762" y="1301649"/>
                    <a:pt x="681762" y="1301649"/>
                  </a:cubicBezTo>
                  <a:cubicBezTo>
                    <a:pt x="681762" y="1301649"/>
                    <a:pt x="681762" y="1301649"/>
                    <a:pt x="681762" y="1301649"/>
                  </a:cubicBezTo>
                  <a:cubicBezTo>
                    <a:pt x="701726" y="1301393"/>
                    <a:pt x="721776" y="1300540"/>
                    <a:pt x="741740" y="1299857"/>
                  </a:cubicBezTo>
                  <a:lnTo>
                    <a:pt x="763155" y="1299259"/>
                  </a:lnTo>
                  <a:cubicBezTo>
                    <a:pt x="763155" y="1299259"/>
                    <a:pt x="763240" y="1299004"/>
                    <a:pt x="763155" y="1298918"/>
                  </a:cubicBezTo>
                  <a:lnTo>
                    <a:pt x="741911" y="1297809"/>
                  </a:lnTo>
                  <a:cubicBezTo>
                    <a:pt x="721946" y="1296699"/>
                    <a:pt x="701897" y="1295419"/>
                    <a:pt x="681933" y="1294651"/>
                  </a:cubicBezTo>
                  <a:lnTo>
                    <a:pt x="681933" y="1294651"/>
                  </a:lnTo>
                  <a:cubicBezTo>
                    <a:pt x="681933" y="1294651"/>
                    <a:pt x="681847" y="1294651"/>
                    <a:pt x="681762" y="1294651"/>
                  </a:cubicBezTo>
                  <a:cubicBezTo>
                    <a:pt x="681762" y="1294651"/>
                    <a:pt x="681677" y="1294651"/>
                    <a:pt x="681591" y="1294651"/>
                  </a:cubicBezTo>
                  <a:lnTo>
                    <a:pt x="681591" y="1294651"/>
                  </a:lnTo>
                  <a:cubicBezTo>
                    <a:pt x="677581" y="1294651"/>
                    <a:pt x="673571" y="1294822"/>
                    <a:pt x="669476" y="1294907"/>
                  </a:cubicBezTo>
                  <a:cubicBezTo>
                    <a:pt x="667514" y="1292176"/>
                    <a:pt x="665467" y="1289445"/>
                    <a:pt x="663419" y="1286713"/>
                  </a:cubicBezTo>
                  <a:cubicBezTo>
                    <a:pt x="663334" y="1285348"/>
                    <a:pt x="663248" y="1283982"/>
                    <a:pt x="662992" y="1282702"/>
                  </a:cubicBezTo>
                  <a:cubicBezTo>
                    <a:pt x="662992" y="1282105"/>
                    <a:pt x="662821" y="1281507"/>
                    <a:pt x="662736" y="1280995"/>
                  </a:cubicBezTo>
                  <a:cubicBezTo>
                    <a:pt x="672633" y="1280483"/>
                    <a:pt x="682615" y="1279886"/>
                    <a:pt x="692512" y="1279374"/>
                  </a:cubicBezTo>
                  <a:lnTo>
                    <a:pt x="713329" y="1278349"/>
                  </a:lnTo>
                  <a:cubicBezTo>
                    <a:pt x="713329" y="1278349"/>
                    <a:pt x="713329" y="1278093"/>
                    <a:pt x="713329" y="1278008"/>
                  </a:cubicBezTo>
                  <a:lnTo>
                    <a:pt x="692682" y="1277240"/>
                  </a:lnTo>
                  <a:cubicBezTo>
                    <a:pt x="682359" y="1276813"/>
                    <a:pt x="672036" y="1276386"/>
                    <a:pt x="661713" y="1275959"/>
                  </a:cubicBezTo>
                  <a:lnTo>
                    <a:pt x="661713" y="1275959"/>
                  </a:lnTo>
                  <a:cubicBezTo>
                    <a:pt x="661713" y="1275959"/>
                    <a:pt x="661457" y="1275959"/>
                    <a:pt x="661457" y="1275959"/>
                  </a:cubicBezTo>
                  <a:lnTo>
                    <a:pt x="661457" y="1275959"/>
                  </a:lnTo>
                  <a:cubicBezTo>
                    <a:pt x="660859" y="1275959"/>
                    <a:pt x="660347" y="1275959"/>
                    <a:pt x="659750" y="1275959"/>
                  </a:cubicBezTo>
                  <a:cubicBezTo>
                    <a:pt x="660006" y="1269303"/>
                    <a:pt x="660177" y="1262645"/>
                    <a:pt x="660347" y="1256073"/>
                  </a:cubicBezTo>
                  <a:lnTo>
                    <a:pt x="660347" y="1255220"/>
                  </a:lnTo>
                  <a:cubicBezTo>
                    <a:pt x="661627" y="1255134"/>
                    <a:pt x="662821" y="1254964"/>
                    <a:pt x="664101" y="1254879"/>
                  </a:cubicBezTo>
                  <a:lnTo>
                    <a:pt x="683468" y="1253086"/>
                  </a:lnTo>
                  <a:cubicBezTo>
                    <a:pt x="683468" y="1253086"/>
                    <a:pt x="683468" y="1252745"/>
                    <a:pt x="683468" y="1252745"/>
                  </a:cubicBezTo>
                  <a:lnTo>
                    <a:pt x="664101" y="1252745"/>
                  </a:lnTo>
                  <a:cubicBezTo>
                    <a:pt x="662821" y="1252745"/>
                    <a:pt x="661627" y="1252745"/>
                    <a:pt x="660347" y="1252745"/>
                  </a:cubicBezTo>
                  <a:lnTo>
                    <a:pt x="660518" y="1242673"/>
                  </a:lnTo>
                  <a:cubicBezTo>
                    <a:pt x="660518" y="1242673"/>
                    <a:pt x="660262" y="1242673"/>
                    <a:pt x="660177" y="1242673"/>
                  </a:cubicBezTo>
                  <a:lnTo>
                    <a:pt x="658641" y="1252745"/>
                  </a:lnTo>
                  <a:cubicBezTo>
                    <a:pt x="654546" y="1252745"/>
                    <a:pt x="650451" y="1252745"/>
                    <a:pt x="646355" y="1252745"/>
                  </a:cubicBezTo>
                  <a:cubicBezTo>
                    <a:pt x="646441" y="1251977"/>
                    <a:pt x="646526" y="1251123"/>
                    <a:pt x="646611" y="1250355"/>
                  </a:cubicBezTo>
                  <a:lnTo>
                    <a:pt x="647891" y="1238918"/>
                  </a:lnTo>
                  <a:lnTo>
                    <a:pt x="670159" y="1235675"/>
                  </a:lnTo>
                  <a:cubicBezTo>
                    <a:pt x="670159" y="1235675"/>
                    <a:pt x="670159" y="1235333"/>
                    <a:pt x="670159" y="1235333"/>
                  </a:cubicBezTo>
                  <a:lnTo>
                    <a:pt x="648147" y="1237041"/>
                  </a:lnTo>
                  <a:lnTo>
                    <a:pt x="648147" y="1236272"/>
                  </a:lnTo>
                  <a:cubicBezTo>
                    <a:pt x="648147" y="1236272"/>
                    <a:pt x="647976" y="1236187"/>
                    <a:pt x="647891" y="1236272"/>
                  </a:cubicBezTo>
                  <a:lnTo>
                    <a:pt x="647720" y="1237126"/>
                  </a:lnTo>
                  <a:lnTo>
                    <a:pt x="644564" y="1237382"/>
                  </a:lnTo>
                  <a:cubicBezTo>
                    <a:pt x="643625" y="1237382"/>
                    <a:pt x="642687" y="1237553"/>
                    <a:pt x="641663" y="1237553"/>
                  </a:cubicBezTo>
                  <a:cubicBezTo>
                    <a:pt x="642431" y="1232346"/>
                    <a:pt x="643199" y="1227140"/>
                    <a:pt x="643881" y="1221934"/>
                  </a:cubicBezTo>
                  <a:cubicBezTo>
                    <a:pt x="643881" y="1221934"/>
                    <a:pt x="643625" y="1221849"/>
                    <a:pt x="643625" y="1221934"/>
                  </a:cubicBezTo>
                  <a:cubicBezTo>
                    <a:pt x="642345" y="1227225"/>
                    <a:pt x="641066" y="1232517"/>
                    <a:pt x="639701" y="1237809"/>
                  </a:cubicBezTo>
                  <a:cubicBezTo>
                    <a:pt x="636800" y="1238065"/>
                    <a:pt x="633814" y="1238236"/>
                    <a:pt x="630913" y="1238491"/>
                  </a:cubicBezTo>
                  <a:cubicBezTo>
                    <a:pt x="632534" y="1230213"/>
                    <a:pt x="634155" y="1222019"/>
                    <a:pt x="635691" y="1213741"/>
                  </a:cubicBezTo>
                  <a:lnTo>
                    <a:pt x="639274" y="1195134"/>
                  </a:lnTo>
                  <a:cubicBezTo>
                    <a:pt x="639274" y="1195134"/>
                    <a:pt x="639018" y="1194964"/>
                    <a:pt x="639018" y="1195134"/>
                  </a:cubicBezTo>
                  <a:lnTo>
                    <a:pt x="633814" y="1213229"/>
                  </a:lnTo>
                  <a:cubicBezTo>
                    <a:pt x="631254" y="1221849"/>
                    <a:pt x="628609" y="1230384"/>
                    <a:pt x="626050" y="1238918"/>
                  </a:cubicBezTo>
                  <a:cubicBezTo>
                    <a:pt x="625111" y="1238918"/>
                    <a:pt x="624173" y="1239089"/>
                    <a:pt x="623320" y="1239089"/>
                  </a:cubicBezTo>
                  <a:cubicBezTo>
                    <a:pt x="621613" y="1237467"/>
                    <a:pt x="619822" y="1235931"/>
                    <a:pt x="618115" y="1234309"/>
                  </a:cubicBezTo>
                  <a:cubicBezTo>
                    <a:pt x="619651" y="1227994"/>
                    <a:pt x="621101" y="1221678"/>
                    <a:pt x="622637" y="1215277"/>
                  </a:cubicBezTo>
                  <a:lnTo>
                    <a:pt x="627842" y="1192574"/>
                  </a:lnTo>
                  <a:cubicBezTo>
                    <a:pt x="627842" y="1192574"/>
                    <a:pt x="627586" y="1192403"/>
                    <a:pt x="627586" y="1192574"/>
                  </a:cubicBezTo>
                  <a:lnTo>
                    <a:pt x="620760" y="1214679"/>
                  </a:lnTo>
                  <a:cubicBezTo>
                    <a:pt x="618969" y="1220397"/>
                    <a:pt x="617092" y="1226031"/>
                    <a:pt x="615215" y="1231749"/>
                  </a:cubicBezTo>
                  <a:cubicBezTo>
                    <a:pt x="611205" y="1228250"/>
                    <a:pt x="607109" y="1224836"/>
                    <a:pt x="602929" y="1221422"/>
                  </a:cubicBezTo>
                  <a:cubicBezTo>
                    <a:pt x="604464" y="1214253"/>
                    <a:pt x="606000" y="1207083"/>
                    <a:pt x="607451" y="1199914"/>
                  </a:cubicBezTo>
                  <a:lnTo>
                    <a:pt x="611375" y="1180881"/>
                  </a:lnTo>
                  <a:cubicBezTo>
                    <a:pt x="611375" y="1180881"/>
                    <a:pt x="611119" y="1180711"/>
                    <a:pt x="611119" y="1180881"/>
                  </a:cubicBezTo>
                  <a:lnTo>
                    <a:pt x="605488" y="1199317"/>
                  </a:lnTo>
                  <a:cubicBezTo>
                    <a:pt x="603441" y="1205718"/>
                    <a:pt x="601393" y="1212119"/>
                    <a:pt x="599346" y="1218520"/>
                  </a:cubicBezTo>
                  <a:cubicBezTo>
                    <a:pt x="596957" y="1216642"/>
                    <a:pt x="594568" y="1214765"/>
                    <a:pt x="592179" y="1212887"/>
                  </a:cubicBezTo>
                  <a:cubicBezTo>
                    <a:pt x="592947" y="1209729"/>
                    <a:pt x="593715" y="1206571"/>
                    <a:pt x="594483" y="1203413"/>
                  </a:cubicBezTo>
                  <a:lnTo>
                    <a:pt x="599346" y="1183612"/>
                  </a:lnTo>
                  <a:cubicBezTo>
                    <a:pt x="599346" y="1183612"/>
                    <a:pt x="599089" y="1183442"/>
                    <a:pt x="599089" y="1183612"/>
                  </a:cubicBezTo>
                  <a:lnTo>
                    <a:pt x="592606" y="1202816"/>
                  </a:lnTo>
                  <a:cubicBezTo>
                    <a:pt x="591667" y="1205547"/>
                    <a:pt x="590729" y="1208278"/>
                    <a:pt x="589790" y="1211009"/>
                  </a:cubicBezTo>
                  <a:cubicBezTo>
                    <a:pt x="586463" y="1208449"/>
                    <a:pt x="583135" y="1205974"/>
                    <a:pt x="579808" y="1203413"/>
                  </a:cubicBezTo>
                  <a:cubicBezTo>
                    <a:pt x="580405" y="1201194"/>
                    <a:pt x="581002" y="1198890"/>
                    <a:pt x="581514" y="1196671"/>
                  </a:cubicBezTo>
                  <a:lnTo>
                    <a:pt x="585695" y="1180369"/>
                  </a:lnTo>
                  <a:cubicBezTo>
                    <a:pt x="585695" y="1180369"/>
                    <a:pt x="585439" y="1180198"/>
                    <a:pt x="585439" y="1180284"/>
                  </a:cubicBezTo>
                  <a:lnTo>
                    <a:pt x="579637" y="1195988"/>
                  </a:lnTo>
                  <a:cubicBezTo>
                    <a:pt x="578955" y="1197866"/>
                    <a:pt x="578187" y="1199743"/>
                    <a:pt x="577419" y="1201621"/>
                  </a:cubicBezTo>
                  <a:cubicBezTo>
                    <a:pt x="576907" y="1201280"/>
                    <a:pt x="576395" y="1200853"/>
                    <a:pt x="575883" y="1200511"/>
                  </a:cubicBezTo>
                  <a:cubicBezTo>
                    <a:pt x="575883" y="1200511"/>
                    <a:pt x="575627" y="1200682"/>
                    <a:pt x="575713" y="1200767"/>
                  </a:cubicBezTo>
                  <a:cubicBezTo>
                    <a:pt x="576225" y="1201194"/>
                    <a:pt x="576736" y="1201706"/>
                    <a:pt x="577248" y="1202133"/>
                  </a:cubicBezTo>
                  <a:cubicBezTo>
                    <a:pt x="576310" y="1204608"/>
                    <a:pt x="575371" y="1207083"/>
                    <a:pt x="574348" y="1209473"/>
                  </a:cubicBezTo>
                  <a:cubicBezTo>
                    <a:pt x="572812" y="1207937"/>
                    <a:pt x="571191" y="1206486"/>
                    <a:pt x="569655" y="1204949"/>
                  </a:cubicBezTo>
                  <a:cubicBezTo>
                    <a:pt x="573836" y="1193513"/>
                    <a:pt x="577931" y="1182076"/>
                    <a:pt x="582026" y="1170554"/>
                  </a:cubicBezTo>
                  <a:lnTo>
                    <a:pt x="587828" y="1154594"/>
                  </a:lnTo>
                  <a:cubicBezTo>
                    <a:pt x="588425" y="1155021"/>
                    <a:pt x="589022" y="1155362"/>
                    <a:pt x="589534" y="1155789"/>
                  </a:cubicBezTo>
                  <a:cubicBezTo>
                    <a:pt x="630401" y="1184295"/>
                    <a:pt x="671780" y="1212204"/>
                    <a:pt x="712135" y="1241308"/>
                  </a:cubicBezTo>
                  <a:close/>
                  <a:moveTo>
                    <a:pt x="334691" y="912716"/>
                  </a:moveTo>
                  <a:cubicBezTo>
                    <a:pt x="341943" y="912887"/>
                    <a:pt x="346039" y="917325"/>
                    <a:pt x="350390" y="920654"/>
                  </a:cubicBezTo>
                  <a:cubicBezTo>
                    <a:pt x="402007" y="959829"/>
                    <a:pt x="453538" y="999174"/>
                    <a:pt x="505070" y="1038435"/>
                  </a:cubicBezTo>
                  <a:cubicBezTo>
                    <a:pt x="535784" y="1061906"/>
                    <a:pt x="566669" y="1085120"/>
                    <a:pt x="597213" y="1108847"/>
                  </a:cubicBezTo>
                  <a:cubicBezTo>
                    <a:pt x="589107" y="1107567"/>
                    <a:pt x="581088" y="1105775"/>
                    <a:pt x="573068" y="1104068"/>
                  </a:cubicBezTo>
                  <a:lnTo>
                    <a:pt x="573068" y="1104068"/>
                  </a:lnTo>
                  <a:cubicBezTo>
                    <a:pt x="573068" y="1104068"/>
                    <a:pt x="573068" y="1104068"/>
                    <a:pt x="573068" y="1104068"/>
                  </a:cubicBezTo>
                  <a:lnTo>
                    <a:pt x="573068" y="1104068"/>
                  </a:lnTo>
                  <a:cubicBezTo>
                    <a:pt x="573068" y="1104068"/>
                    <a:pt x="573068" y="1104068"/>
                    <a:pt x="573068" y="1104068"/>
                  </a:cubicBezTo>
                  <a:cubicBezTo>
                    <a:pt x="564963" y="1103470"/>
                    <a:pt x="556687" y="1102958"/>
                    <a:pt x="548496" y="1102019"/>
                  </a:cubicBezTo>
                  <a:cubicBezTo>
                    <a:pt x="545596" y="1101678"/>
                    <a:pt x="542695" y="1101251"/>
                    <a:pt x="539794" y="1100739"/>
                  </a:cubicBezTo>
                  <a:cubicBezTo>
                    <a:pt x="539794" y="1100739"/>
                    <a:pt x="539709" y="1100995"/>
                    <a:pt x="539794" y="1100995"/>
                  </a:cubicBezTo>
                  <a:cubicBezTo>
                    <a:pt x="542609" y="1102019"/>
                    <a:pt x="545340" y="1103043"/>
                    <a:pt x="548155" y="1103982"/>
                  </a:cubicBezTo>
                  <a:cubicBezTo>
                    <a:pt x="556004" y="1106714"/>
                    <a:pt x="564024" y="1109274"/>
                    <a:pt x="572215" y="1110896"/>
                  </a:cubicBezTo>
                  <a:lnTo>
                    <a:pt x="572215" y="1110896"/>
                  </a:lnTo>
                  <a:cubicBezTo>
                    <a:pt x="572215" y="1110896"/>
                    <a:pt x="572215" y="1110896"/>
                    <a:pt x="572215" y="1110896"/>
                  </a:cubicBezTo>
                  <a:lnTo>
                    <a:pt x="572215" y="1110896"/>
                  </a:lnTo>
                  <a:cubicBezTo>
                    <a:pt x="572215" y="1110896"/>
                    <a:pt x="572215" y="1110896"/>
                    <a:pt x="572215" y="1110896"/>
                  </a:cubicBezTo>
                  <a:cubicBezTo>
                    <a:pt x="580576" y="1111493"/>
                    <a:pt x="588937" y="1111237"/>
                    <a:pt x="597298" y="1110810"/>
                  </a:cubicBezTo>
                  <a:cubicBezTo>
                    <a:pt x="598151" y="1110810"/>
                    <a:pt x="598919" y="1110725"/>
                    <a:pt x="599772" y="1110640"/>
                  </a:cubicBezTo>
                  <a:cubicBezTo>
                    <a:pt x="611546" y="1119857"/>
                    <a:pt x="622722" y="1129928"/>
                    <a:pt x="634070" y="1139743"/>
                  </a:cubicBezTo>
                  <a:cubicBezTo>
                    <a:pt x="637056" y="1142304"/>
                    <a:pt x="639530" y="1145632"/>
                    <a:pt x="642943" y="1149388"/>
                  </a:cubicBezTo>
                  <a:cubicBezTo>
                    <a:pt x="639103" y="1155618"/>
                    <a:pt x="637141" y="1161337"/>
                    <a:pt x="631681" y="1165433"/>
                  </a:cubicBezTo>
                  <a:cubicBezTo>
                    <a:pt x="629804" y="1164409"/>
                    <a:pt x="627927" y="1163726"/>
                    <a:pt x="626306" y="1162617"/>
                  </a:cubicBezTo>
                  <a:cubicBezTo>
                    <a:pt x="605147" y="1147681"/>
                    <a:pt x="583903" y="1132830"/>
                    <a:pt x="562744" y="1117894"/>
                  </a:cubicBezTo>
                  <a:lnTo>
                    <a:pt x="569228" y="1119857"/>
                  </a:lnTo>
                  <a:cubicBezTo>
                    <a:pt x="577334" y="1122418"/>
                    <a:pt x="585354" y="1125149"/>
                    <a:pt x="593544" y="1127368"/>
                  </a:cubicBezTo>
                  <a:lnTo>
                    <a:pt x="593544" y="1127368"/>
                  </a:lnTo>
                  <a:cubicBezTo>
                    <a:pt x="593544" y="1127368"/>
                    <a:pt x="593544" y="1127368"/>
                    <a:pt x="593544" y="1127368"/>
                  </a:cubicBezTo>
                  <a:lnTo>
                    <a:pt x="593544" y="1127368"/>
                  </a:lnTo>
                  <a:cubicBezTo>
                    <a:pt x="593544" y="1127368"/>
                    <a:pt x="593544" y="1127368"/>
                    <a:pt x="593544" y="1127368"/>
                  </a:cubicBezTo>
                  <a:cubicBezTo>
                    <a:pt x="597725" y="1127965"/>
                    <a:pt x="601905" y="1128392"/>
                    <a:pt x="606171" y="1128819"/>
                  </a:cubicBezTo>
                  <a:cubicBezTo>
                    <a:pt x="610437" y="1129245"/>
                    <a:pt x="614532" y="1129416"/>
                    <a:pt x="618457" y="1130696"/>
                  </a:cubicBezTo>
                  <a:cubicBezTo>
                    <a:pt x="621187" y="1131550"/>
                    <a:pt x="623832" y="1133086"/>
                    <a:pt x="625538" y="1135561"/>
                  </a:cubicBezTo>
                  <a:cubicBezTo>
                    <a:pt x="625538" y="1135561"/>
                    <a:pt x="625794" y="1135476"/>
                    <a:pt x="625794" y="1135391"/>
                  </a:cubicBezTo>
                  <a:cubicBezTo>
                    <a:pt x="624599" y="1132574"/>
                    <a:pt x="622040" y="1130355"/>
                    <a:pt x="619310" y="1128819"/>
                  </a:cubicBezTo>
                  <a:cubicBezTo>
                    <a:pt x="615470" y="1126600"/>
                    <a:pt x="611119" y="1125405"/>
                    <a:pt x="607195" y="1124124"/>
                  </a:cubicBezTo>
                  <a:cubicBezTo>
                    <a:pt x="603185" y="1122844"/>
                    <a:pt x="599089" y="1121650"/>
                    <a:pt x="594994" y="1120540"/>
                  </a:cubicBezTo>
                  <a:lnTo>
                    <a:pt x="594994" y="1120540"/>
                  </a:lnTo>
                  <a:cubicBezTo>
                    <a:pt x="594994" y="1120540"/>
                    <a:pt x="594994" y="1120540"/>
                    <a:pt x="594994" y="1120540"/>
                  </a:cubicBezTo>
                  <a:lnTo>
                    <a:pt x="594994" y="1120540"/>
                  </a:lnTo>
                  <a:cubicBezTo>
                    <a:pt x="594994" y="1120540"/>
                    <a:pt x="594994" y="1120540"/>
                    <a:pt x="594994" y="1120540"/>
                  </a:cubicBezTo>
                  <a:cubicBezTo>
                    <a:pt x="586633" y="1119345"/>
                    <a:pt x="578101" y="1118662"/>
                    <a:pt x="569655" y="1117894"/>
                  </a:cubicBezTo>
                  <a:lnTo>
                    <a:pt x="561550" y="1117041"/>
                  </a:lnTo>
                  <a:cubicBezTo>
                    <a:pt x="552592" y="1110725"/>
                    <a:pt x="543633" y="1104409"/>
                    <a:pt x="534760" y="1098093"/>
                  </a:cubicBezTo>
                  <a:cubicBezTo>
                    <a:pt x="535102" y="1098264"/>
                    <a:pt x="535443" y="1098349"/>
                    <a:pt x="535784" y="1098520"/>
                  </a:cubicBezTo>
                  <a:lnTo>
                    <a:pt x="535784" y="1098520"/>
                  </a:lnTo>
                  <a:cubicBezTo>
                    <a:pt x="535784" y="1098520"/>
                    <a:pt x="535784" y="1098520"/>
                    <a:pt x="535784" y="1098520"/>
                  </a:cubicBezTo>
                  <a:lnTo>
                    <a:pt x="535784" y="1098520"/>
                  </a:lnTo>
                  <a:cubicBezTo>
                    <a:pt x="535784" y="1098520"/>
                    <a:pt x="535784" y="1098520"/>
                    <a:pt x="535784" y="1098520"/>
                  </a:cubicBezTo>
                  <a:cubicBezTo>
                    <a:pt x="541074" y="1099203"/>
                    <a:pt x="546534" y="1098776"/>
                    <a:pt x="551653" y="1097923"/>
                  </a:cubicBezTo>
                  <a:cubicBezTo>
                    <a:pt x="553530" y="1097667"/>
                    <a:pt x="555322" y="1097240"/>
                    <a:pt x="557114" y="1096813"/>
                  </a:cubicBezTo>
                  <a:cubicBezTo>
                    <a:pt x="557114" y="1096813"/>
                    <a:pt x="557114" y="1096557"/>
                    <a:pt x="557114" y="1096472"/>
                  </a:cubicBezTo>
                  <a:cubicBezTo>
                    <a:pt x="555322" y="1096301"/>
                    <a:pt x="553530" y="1096045"/>
                    <a:pt x="551738" y="1095789"/>
                  </a:cubicBezTo>
                  <a:cubicBezTo>
                    <a:pt x="546705" y="1094850"/>
                    <a:pt x="542012" y="1093228"/>
                    <a:pt x="537405" y="1091692"/>
                  </a:cubicBezTo>
                  <a:lnTo>
                    <a:pt x="537405" y="1091692"/>
                  </a:lnTo>
                  <a:cubicBezTo>
                    <a:pt x="537405" y="1091692"/>
                    <a:pt x="537405" y="1091692"/>
                    <a:pt x="537405" y="1091692"/>
                  </a:cubicBezTo>
                  <a:lnTo>
                    <a:pt x="537405" y="1091692"/>
                  </a:lnTo>
                  <a:cubicBezTo>
                    <a:pt x="537405" y="1091692"/>
                    <a:pt x="537405" y="1091692"/>
                    <a:pt x="537405" y="1091692"/>
                  </a:cubicBezTo>
                  <a:cubicBezTo>
                    <a:pt x="532628" y="1091095"/>
                    <a:pt x="527594" y="1090497"/>
                    <a:pt x="522731" y="1089132"/>
                  </a:cubicBezTo>
                  <a:cubicBezTo>
                    <a:pt x="522389" y="1089046"/>
                    <a:pt x="521963" y="1088876"/>
                    <a:pt x="521622" y="1088790"/>
                  </a:cubicBezTo>
                  <a:cubicBezTo>
                    <a:pt x="518209" y="1086315"/>
                    <a:pt x="514711" y="1083925"/>
                    <a:pt x="511213" y="1081450"/>
                  </a:cubicBezTo>
                  <a:cubicBezTo>
                    <a:pt x="509933" y="1080597"/>
                    <a:pt x="508739" y="1079658"/>
                    <a:pt x="507459" y="1078719"/>
                  </a:cubicBezTo>
                  <a:cubicBezTo>
                    <a:pt x="513516" y="1079487"/>
                    <a:pt x="519574" y="1080597"/>
                    <a:pt x="525120" y="1083584"/>
                  </a:cubicBezTo>
                  <a:cubicBezTo>
                    <a:pt x="527423" y="1084864"/>
                    <a:pt x="529556" y="1086486"/>
                    <a:pt x="531433" y="1088449"/>
                  </a:cubicBezTo>
                  <a:cubicBezTo>
                    <a:pt x="531433" y="1088449"/>
                    <a:pt x="531689" y="1088278"/>
                    <a:pt x="531689" y="1088278"/>
                  </a:cubicBezTo>
                  <a:cubicBezTo>
                    <a:pt x="530324" y="1085889"/>
                    <a:pt x="528447" y="1083755"/>
                    <a:pt x="526399" y="1081963"/>
                  </a:cubicBezTo>
                  <a:cubicBezTo>
                    <a:pt x="520512" y="1076671"/>
                    <a:pt x="512834" y="1073428"/>
                    <a:pt x="505240" y="1071465"/>
                  </a:cubicBezTo>
                  <a:lnTo>
                    <a:pt x="505240" y="1071465"/>
                  </a:lnTo>
                  <a:cubicBezTo>
                    <a:pt x="505240" y="1071465"/>
                    <a:pt x="505240" y="1071465"/>
                    <a:pt x="505240" y="1071465"/>
                  </a:cubicBezTo>
                  <a:lnTo>
                    <a:pt x="505240" y="1071465"/>
                  </a:lnTo>
                  <a:cubicBezTo>
                    <a:pt x="505240" y="1071465"/>
                    <a:pt x="505240" y="1071465"/>
                    <a:pt x="505240" y="1071465"/>
                  </a:cubicBezTo>
                  <a:cubicBezTo>
                    <a:pt x="502425" y="1071123"/>
                    <a:pt x="499610" y="1070953"/>
                    <a:pt x="496880" y="1070782"/>
                  </a:cubicBezTo>
                  <a:cubicBezTo>
                    <a:pt x="490054" y="1065576"/>
                    <a:pt x="483314" y="1060284"/>
                    <a:pt x="476659" y="1054822"/>
                  </a:cubicBezTo>
                  <a:cubicBezTo>
                    <a:pt x="453538" y="1035704"/>
                    <a:pt x="429138" y="1018292"/>
                    <a:pt x="404225" y="1001650"/>
                  </a:cubicBezTo>
                  <a:cubicBezTo>
                    <a:pt x="390745" y="992688"/>
                    <a:pt x="377777" y="982873"/>
                    <a:pt x="364894" y="973143"/>
                  </a:cubicBezTo>
                  <a:cubicBezTo>
                    <a:pt x="350049" y="961962"/>
                    <a:pt x="335459" y="950355"/>
                    <a:pt x="320785" y="938833"/>
                  </a:cubicBezTo>
                  <a:cubicBezTo>
                    <a:pt x="318311" y="936870"/>
                    <a:pt x="315922" y="934651"/>
                    <a:pt x="313277" y="932346"/>
                  </a:cubicBezTo>
                  <a:cubicBezTo>
                    <a:pt x="318908" y="922958"/>
                    <a:pt x="326842" y="917069"/>
                    <a:pt x="335118" y="912716"/>
                  </a:cubicBezTo>
                  <a:close/>
                  <a:moveTo>
                    <a:pt x="151771" y="877638"/>
                  </a:moveTo>
                  <a:cubicBezTo>
                    <a:pt x="155867" y="873798"/>
                    <a:pt x="158853" y="868847"/>
                    <a:pt x="162180" y="864239"/>
                  </a:cubicBezTo>
                  <a:cubicBezTo>
                    <a:pt x="164484" y="860995"/>
                    <a:pt x="166446" y="857496"/>
                    <a:pt x="168835" y="853570"/>
                  </a:cubicBezTo>
                  <a:cubicBezTo>
                    <a:pt x="170627" y="854424"/>
                    <a:pt x="172162" y="854765"/>
                    <a:pt x="173271" y="855618"/>
                  </a:cubicBezTo>
                  <a:cubicBezTo>
                    <a:pt x="181376" y="861678"/>
                    <a:pt x="189226" y="868164"/>
                    <a:pt x="197416" y="874054"/>
                  </a:cubicBezTo>
                  <a:cubicBezTo>
                    <a:pt x="248009" y="910583"/>
                    <a:pt x="298602" y="947112"/>
                    <a:pt x="349366" y="983385"/>
                  </a:cubicBezTo>
                  <a:cubicBezTo>
                    <a:pt x="384261" y="1008392"/>
                    <a:pt x="420265" y="1031948"/>
                    <a:pt x="454221" y="1058235"/>
                  </a:cubicBezTo>
                  <a:cubicBezTo>
                    <a:pt x="484935" y="1082048"/>
                    <a:pt x="516502" y="1104580"/>
                    <a:pt x="548240" y="1126856"/>
                  </a:cubicBezTo>
                  <a:lnTo>
                    <a:pt x="540391" y="1143840"/>
                  </a:lnTo>
                  <a:cubicBezTo>
                    <a:pt x="534505" y="1156386"/>
                    <a:pt x="528618" y="1168932"/>
                    <a:pt x="522901" y="1181564"/>
                  </a:cubicBezTo>
                  <a:cubicBezTo>
                    <a:pt x="521536" y="1179942"/>
                    <a:pt x="520086" y="1178321"/>
                    <a:pt x="518721" y="1176785"/>
                  </a:cubicBezTo>
                  <a:cubicBezTo>
                    <a:pt x="519489" y="1174907"/>
                    <a:pt x="520342" y="1173029"/>
                    <a:pt x="521110" y="1171237"/>
                  </a:cubicBezTo>
                  <a:lnTo>
                    <a:pt x="528447" y="1155021"/>
                  </a:lnTo>
                  <a:cubicBezTo>
                    <a:pt x="528447" y="1155021"/>
                    <a:pt x="528191" y="1154850"/>
                    <a:pt x="528191" y="1154850"/>
                  </a:cubicBezTo>
                  <a:lnTo>
                    <a:pt x="526229" y="1158179"/>
                  </a:lnTo>
                  <a:lnTo>
                    <a:pt x="528703" y="1153228"/>
                  </a:lnTo>
                  <a:cubicBezTo>
                    <a:pt x="528703" y="1153228"/>
                    <a:pt x="528447" y="1153058"/>
                    <a:pt x="528447" y="1153058"/>
                  </a:cubicBezTo>
                  <a:lnTo>
                    <a:pt x="521622" y="1162702"/>
                  </a:lnTo>
                  <a:cubicBezTo>
                    <a:pt x="519318" y="1165945"/>
                    <a:pt x="517014" y="1169274"/>
                    <a:pt x="514711" y="1172603"/>
                  </a:cubicBezTo>
                  <a:cubicBezTo>
                    <a:pt x="512322" y="1170127"/>
                    <a:pt x="509933" y="1167652"/>
                    <a:pt x="507544" y="1165262"/>
                  </a:cubicBezTo>
                  <a:cubicBezTo>
                    <a:pt x="511298" y="1158435"/>
                    <a:pt x="514881" y="1151521"/>
                    <a:pt x="518550" y="1144608"/>
                  </a:cubicBezTo>
                  <a:lnTo>
                    <a:pt x="525376" y="1132062"/>
                  </a:lnTo>
                  <a:cubicBezTo>
                    <a:pt x="525376" y="1132062"/>
                    <a:pt x="525120" y="1131891"/>
                    <a:pt x="525120" y="1131891"/>
                  </a:cubicBezTo>
                  <a:lnTo>
                    <a:pt x="516844" y="1143413"/>
                  </a:lnTo>
                  <a:cubicBezTo>
                    <a:pt x="512493" y="1149388"/>
                    <a:pt x="508141" y="1155362"/>
                    <a:pt x="503790" y="1161422"/>
                  </a:cubicBezTo>
                  <a:cubicBezTo>
                    <a:pt x="489201" y="1146571"/>
                    <a:pt x="474271" y="1131977"/>
                    <a:pt x="459255" y="1117553"/>
                  </a:cubicBezTo>
                  <a:lnTo>
                    <a:pt x="438096" y="1097240"/>
                  </a:lnTo>
                  <a:cubicBezTo>
                    <a:pt x="438096" y="1097240"/>
                    <a:pt x="437840" y="1097325"/>
                    <a:pt x="437840" y="1097411"/>
                  </a:cubicBezTo>
                  <a:lnTo>
                    <a:pt x="457634" y="1118833"/>
                  </a:lnTo>
                  <a:cubicBezTo>
                    <a:pt x="471967" y="1134537"/>
                    <a:pt x="486044" y="1150497"/>
                    <a:pt x="500122" y="1166457"/>
                  </a:cubicBezTo>
                  <a:cubicBezTo>
                    <a:pt x="497903" y="1169615"/>
                    <a:pt x="495685" y="1172773"/>
                    <a:pt x="493552" y="1175931"/>
                  </a:cubicBezTo>
                  <a:cubicBezTo>
                    <a:pt x="493552" y="1175931"/>
                    <a:pt x="493552" y="1175931"/>
                    <a:pt x="493552" y="1175931"/>
                  </a:cubicBezTo>
                  <a:cubicBezTo>
                    <a:pt x="493552" y="1175931"/>
                    <a:pt x="493552" y="1175931"/>
                    <a:pt x="493552" y="1176016"/>
                  </a:cubicBezTo>
                  <a:cubicBezTo>
                    <a:pt x="493552" y="1176016"/>
                    <a:pt x="493552" y="1176016"/>
                    <a:pt x="493552" y="1176016"/>
                  </a:cubicBezTo>
                  <a:cubicBezTo>
                    <a:pt x="493552" y="1176016"/>
                    <a:pt x="493552" y="1176016"/>
                    <a:pt x="493552" y="1176016"/>
                  </a:cubicBezTo>
                  <a:cubicBezTo>
                    <a:pt x="493382" y="1176272"/>
                    <a:pt x="493296" y="1176529"/>
                    <a:pt x="493126" y="1176785"/>
                  </a:cubicBezTo>
                  <a:cubicBezTo>
                    <a:pt x="480328" y="1162531"/>
                    <a:pt x="467445" y="1148278"/>
                    <a:pt x="454306" y="1134366"/>
                  </a:cubicBezTo>
                  <a:lnTo>
                    <a:pt x="454306" y="1134366"/>
                  </a:lnTo>
                  <a:cubicBezTo>
                    <a:pt x="454306" y="1134366"/>
                    <a:pt x="454306" y="1134366"/>
                    <a:pt x="454306" y="1134366"/>
                  </a:cubicBezTo>
                  <a:lnTo>
                    <a:pt x="454306" y="1134366"/>
                  </a:lnTo>
                  <a:cubicBezTo>
                    <a:pt x="454306" y="1134366"/>
                    <a:pt x="454306" y="1134366"/>
                    <a:pt x="454306" y="1134366"/>
                  </a:cubicBezTo>
                  <a:cubicBezTo>
                    <a:pt x="433318" y="1113712"/>
                    <a:pt x="411818" y="1093570"/>
                    <a:pt x="390318" y="1073598"/>
                  </a:cubicBezTo>
                  <a:lnTo>
                    <a:pt x="367197" y="1052176"/>
                  </a:lnTo>
                  <a:cubicBezTo>
                    <a:pt x="367197" y="1052176"/>
                    <a:pt x="366856" y="1052261"/>
                    <a:pt x="367027" y="1052432"/>
                  </a:cubicBezTo>
                  <a:lnTo>
                    <a:pt x="388783" y="1074964"/>
                  </a:lnTo>
                  <a:cubicBezTo>
                    <a:pt x="409088" y="1096216"/>
                    <a:pt x="429138" y="1117809"/>
                    <a:pt x="449272" y="1139146"/>
                  </a:cubicBezTo>
                  <a:lnTo>
                    <a:pt x="449272" y="1139146"/>
                  </a:lnTo>
                  <a:cubicBezTo>
                    <a:pt x="449272" y="1139146"/>
                    <a:pt x="449443" y="1139316"/>
                    <a:pt x="449443" y="1139316"/>
                  </a:cubicBezTo>
                  <a:lnTo>
                    <a:pt x="449614" y="1139487"/>
                  </a:lnTo>
                  <a:lnTo>
                    <a:pt x="449614" y="1139487"/>
                  </a:lnTo>
                  <a:cubicBezTo>
                    <a:pt x="463520" y="1153143"/>
                    <a:pt x="477427" y="1166799"/>
                    <a:pt x="491334" y="1180540"/>
                  </a:cubicBezTo>
                  <a:cubicBezTo>
                    <a:pt x="489798" y="1183356"/>
                    <a:pt x="488262" y="1186088"/>
                    <a:pt x="486727" y="1188904"/>
                  </a:cubicBezTo>
                  <a:cubicBezTo>
                    <a:pt x="462070" y="1161678"/>
                    <a:pt x="437499" y="1134281"/>
                    <a:pt x="412586" y="1107311"/>
                  </a:cubicBezTo>
                  <a:cubicBezTo>
                    <a:pt x="412586" y="1107311"/>
                    <a:pt x="412586" y="1107311"/>
                    <a:pt x="412586" y="1107311"/>
                  </a:cubicBezTo>
                  <a:cubicBezTo>
                    <a:pt x="412586" y="1107311"/>
                    <a:pt x="412586" y="1107311"/>
                    <a:pt x="412586" y="1107311"/>
                  </a:cubicBezTo>
                  <a:cubicBezTo>
                    <a:pt x="412586" y="1107311"/>
                    <a:pt x="412586" y="1107311"/>
                    <a:pt x="412586" y="1107311"/>
                  </a:cubicBezTo>
                  <a:cubicBezTo>
                    <a:pt x="412586" y="1107311"/>
                    <a:pt x="412586" y="1107311"/>
                    <a:pt x="412586" y="1107311"/>
                  </a:cubicBezTo>
                  <a:cubicBezTo>
                    <a:pt x="386309" y="1080426"/>
                    <a:pt x="359604" y="1053797"/>
                    <a:pt x="333070" y="1027169"/>
                  </a:cubicBezTo>
                  <a:lnTo>
                    <a:pt x="304660" y="998577"/>
                  </a:lnTo>
                  <a:cubicBezTo>
                    <a:pt x="304660" y="998577"/>
                    <a:pt x="304319" y="998577"/>
                    <a:pt x="304404" y="998748"/>
                  </a:cubicBezTo>
                  <a:lnTo>
                    <a:pt x="331364" y="1028363"/>
                  </a:lnTo>
                  <a:cubicBezTo>
                    <a:pt x="356618" y="1056273"/>
                    <a:pt x="381787" y="1084267"/>
                    <a:pt x="407296" y="1111920"/>
                  </a:cubicBezTo>
                  <a:cubicBezTo>
                    <a:pt x="407296" y="1111920"/>
                    <a:pt x="407296" y="1111920"/>
                    <a:pt x="407296" y="1111920"/>
                  </a:cubicBezTo>
                  <a:cubicBezTo>
                    <a:pt x="407296" y="1111920"/>
                    <a:pt x="407467" y="1112091"/>
                    <a:pt x="407467" y="1112091"/>
                  </a:cubicBezTo>
                  <a:cubicBezTo>
                    <a:pt x="407467" y="1112091"/>
                    <a:pt x="407552" y="1112261"/>
                    <a:pt x="407638" y="1112261"/>
                  </a:cubicBezTo>
                  <a:lnTo>
                    <a:pt x="407638" y="1112261"/>
                  </a:lnTo>
                  <a:cubicBezTo>
                    <a:pt x="433404" y="1138634"/>
                    <a:pt x="459596" y="1164750"/>
                    <a:pt x="485618" y="1190867"/>
                  </a:cubicBezTo>
                  <a:cubicBezTo>
                    <a:pt x="484679" y="1192659"/>
                    <a:pt x="483655" y="1194537"/>
                    <a:pt x="482717" y="1196329"/>
                  </a:cubicBezTo>
                  <a:cubicBezTo>
                    <a:pt x="450211" y="1172090"/>
                    <a:pt x="417705" y="1147937"/>
                    <a:pt x="385370" y="1123612"/>
                  </a:cubicBezTo>
                  <a:cubicBezTo>
                    <a:pt x="385455" y="1123612"/>
                    <a:pt x="385540" y="1123527"/>
                    <a:pt x="385455" y="1123442"/>
                  </a:cubicBezTo>
                  <a:lnTo>
                    <a:pt x="359433" y="1096386"/>
                  </a:lnTo>
                  <a:cubicBezTo>
                    <a:pt x="343564" y="1079829"/>
                    <a:pt x="327695" y="1063186"/>
                    <a:pt x="311741" y="1046628"/>
                  </a:cubicBezTo>
                  <a:cubicBezTo>
                    <a:pt x="333753" y="1068392"/>
                    <a:pt x="356021" y="1089814"/>
                    <a:pt x="378203" y="1111322"/>
                  </a:cubicBezTo>
                  <a:lnTo>
                    <a:pt x="403798" y="1136244"/>
                  </a:lnTo>
                  <a:cubicBezTo>
                    <a:pt x="403798" y="1136244"/>
                    <a:pt x="404140" y="1136159"/>
                    <a:pt x="404054" y="1136073"/>
                  </a:cubicBezTo>
                  <a:lnTo>
                    <a:pt x="379568" y="1109786"/>
                  </a:lnTo>
                  <a:cubicBezTo>
                    <a:pt x="356789" y="1085206"/>
                    <a:pt x="334094" y="1060455"/>
                    <a:pt x="310973" y="1036130"/>
                  </a:cubicBezTo>
                  <a:cubicBezTo>
                    <a:pt x="310973" y="1036130"/>
                    <a:pt x="310973" y="1036130"/>
                    <a:pt x="310973" y="1036130"/>
                  </a:cubicBezTo>
                  <a:cubicBezTo>
                    <a:pt x="310973" y="1036130"/>
                    <a:pt x="310973" y="1036130"/>
                    <a:pt x="310973" y="1036130"/>
                  </a:cubicBezTo>
                  <a:cubicBezTo>
                    <a:pt x="310973" y="1036130"/>
                    <a:pt x="310973" y="1036130"/>
                    <a:pt x="310973" y="1036130"/>
                  </a:cubicBezTo>
                  <a:lnTo>
                    <a:pt x="310973" y="1036130"/>
                  </a:lnTo>
                  <a:cubicBezTo>
                    <a:pt x="292801" y="1018036"/>
                    <a:pt x="274372" y="1000199"/>
                    <a:pt x="255944" y="982361"/>
                  </a:cubicBezTo>
                  <a:cubicBezTo>
                    <a:pt x="256456" y="980227"/>
                    <a:pt x="256968" y="978093"/>
                    <a:pt x="257479" y="975960"/>
                  </a:cubicBezTo>
                  <a:lnTo>
                    <a:pt x="260124" y="965377"/>
                  </a:lnTo>
                  <a:cubicBezTo>
                    <a:pt x="260124" y="965377"/>
                    <a:pt x="259868" y="965206"/>
                    <a:pt x="259868" y="965291"/>
                  </a:cubicBezTo>
                  <a:lnTo>
                    <a:pt x="255602" y="975277"/>
                  </a:lnTo>
                  <a:cubicBezTo>
                    <a:pt x="254920" y="976813"/>
                    <a:pt x="254237" y="978435"/>
                    <a:pt x="253555" y="979971"/>
                  </a:cubicBezTo>
                  <a:cubicBezTo>
                    <a:pt x="250398" y="976898"/>
                    <a:pt x="247327" y="973911"/>
                    <a:pt x="244170" y="970839"/>
                  </a:cubicBezTo>
                  <a:cubicBezTo>
                    <a:pt x="245620" y="967595"/>
                    <a:pt x="246985" y="964267"/>
                    <a:pt x="248350" y="961024"/>
                  </a:cubicBezTo>
                  <a:lnTo>
                    <a:pt x="254323" y="947112"/>
                  </a:lnTo>
                  <a:cubicBezTo>
                    <a:pt x="254323" y="947112"/>
                    <a:pt x="254067" y="946941"/>
                    <a:pt x="254067" y="946941"/>
                  </a:cubicBezTo>
                  <a:lnTo>
                    <a:pt x="246559" y="960000"/>
                  </a:lnTo>
                  <a:cubicBezTo>
                    <a:pt x="244938" y="962816"/>
                    <a:pt x="243231" y="965547"/>
                    <a:pt x="241610" y="968363"/>
                  </a:cubicBezTo>
                  <a:cubicBezTo>
                    <a:pt x="240757" y="967510"/>
                    <a:pt x="239904" y="966657"/>
                    <a:pt x="238965" y="965803"/>
                  </a:cubicBezTo>
                  <a:lnTo>
                    <a:pt x="233249" y="960256"/>
                  </a:lnTo>
                  <a:cubicBezTo>
                    <a:pt x="236235" y="953598"/>
                    <a:pt x="239051" y="946770"/>
                    <a:pt x="241866" y="940028"/>
                  </a:cubicBezTo>
                  <a:lnTo>
                    <a:pt x="245706" y="931152"/>
                  </a:lnTo>
                  <a:cubicBezTo>
                    <a:pt x="245706" y="931152"/>
                    <a:pt x="245450" y="930981"/>
                    <a:pt x="245450" y="930981"/>
                  </a:cubicBezTo>
                  <a:lnTo>
                    <a:pt x="240075" y="938918"/>
                  </a:lnTo>
                  <a:cubicBezTo>
                    <a:pt x="236235" y="944551"/>
                    <a:pt x="232311" y="950099"/>
                    <a:pt x="228642" y="955732"/>
                  </a:cubicBezTo>
                  <a:lnTo>
                    <a:pt x="213114" y="940625"/>
                  </a:lnTo>
                  <a:cubicBezTo>
                    <a:pt x="213114" y="940625"/>
                    <a:pt x="212773" y="940711"/>
                    <a:pt x="212858" y="940796"/>
                  </a:cubicBezTo>
                  <a:lnTo>
                    <a:pt x="227789" y="956842"/>
                  </a:lnTo>
                  <a:cubicBezTo>
                    <a:pt x="226851" y="958292"/>
                    <a:pt x="225912" y="959829"/>
                    <a:pt x="224974" y="961280"/>
                  </a:cubicBezTo>
                  <a:cubicBezTo>
                    <a:pt x="224974" y="961280"/>
                    <a:pt x="224974" y="961280"/>
                    <a:pt x="224974" y="961280"/>
                  </a:cubicBezTo>
                  <a:cubicBezTo>
                    <a:pt x="224974" y="961280"/>
                    <a:pt x="224974" y="961280"/>
                    <a:pt x="224974" y="961280"/>
                  </a:cubicBezTo>
                  <a:cubicBezTo>
                    <a:pt x="224974" y="961280"/>
                    <a:pt x="224974" y="961280"/>
                    <a:pt x="224974" y="961280"/>
                  </a:cubicBezTo>
                  <a:cubicBezTo>
                    <a:pt x="224974" y="961280"/>
                    <a:pt x="224974" y="961280"/>
                    <a:pt x="224974" y="961280"/>
                  </a:cubicBezTo>
                  <a:cubicBezTo>
                    <a:pt x="224974" y="961450"/>
                    <a:pt x="224888" y="961536"/>
                    <a:pt x="224803" y="961706"/>
                  </a:cubicBezTo>
                  <a:cubicBezTo>
                    <a:pt x="219940" y="957098"/>
                    <a:pt x="215077" y="952574"/>
                    <a:pt x="210214" y="947965"/>
                  </a:cubicBezTo>
                  <a:lnTo>
                    <a:pt x="182912" y="922105"/>
                  </a:lnTo>
                  <a:cubicBezTo>
                    <a:pt x="182912" y="922105"/>
                    <a:pt x="182571" y="922190"/>
                    <a:pt x="182741" y="922361"/>
                  </a:cubicBezTo>
                  <a:lnTo>
                    <a:pt x="208593" y="949246"/>
                  </a:lnTo>
                  <a:cubicBezTo>
                    <a:pt x="213541" y="954366"/>
                    <a:pt x="218489" y="959573"/>
                    <a:pt x="223353" y="964694"/>
                  </a:cubicBezTo>
                  <a:cubicBezTo>
                    <a:pt x="222585" y="966315"/>
                    <a:pt x="221902" y="967937"/>
                    <a:pt x="221134" y="969644"/>
                  </a:cubicBezTo>
                  <a:cubicBezTo>
                    <a:pt x="211067" y="959829"/>
                    <a:pt x="201085" y="950014"/>
                    <a:pt x="191017" y="940199"/>
                  </a:cubicBezTo>
                  <a:lnTo>
                    <a:pt x="165934" y="915277"/>
                  </a:lnTo>
                  <a:cubicBezTo>
                    <a:pt x="165934" y="915277"/>
                    <a:pt x="165593" y="915362"/>
                    <a:pt x="165678" y="915448"/>
                  </a:cubicBezTo>
                  <a:lnTo>
                    <a:pt x="189396" y="941394"/>
                  </a:lnTo>
                  <a:cubicBezTo>
                    <a:pt x="195880" y="948563"/>
                    <a:pt x="202364" y="955647"/>
                    <a:pt x="208934" y="962816"/>
                  </a:cubicBezTo>
                  <a:cubicBezTo>
                    <a:pt x="190249" y="944807"/>
                    <a:pt x="171224" y="927226"/>
                    <a:pt x="152113" y="909729"/>
                  </a:cubicBezTo>
                  <a:lnTo>
                    <a:pt x="136158" y="895135"/>
                  </a:lnTo>
                  <a:cubicBezTo>
                    <a:pt x="141021" y="888904"/>
                    <a:pt x="146226" y="882844"/>
                    <a:pt x="152027" y="877382"/>
                  </a:cubicBezTo>
                  <a:close/>
                  <a:moveTo>
                    <a:pt x="154843" y="944295"/>
                  </a:moveTo>
                  <a:cubicBezTo>
                    <a:pt x="145287" y="936870"/>
                    <a:pt x="135476" y="929701"/>
                    <a:pt x="125750" y="922275"/>
                  </a:cubicBezTo>
                  <a:cubicBezTo>
                    <a:pt x="124214" y="921081"/>
                    <a:pt x="122849" y="919544"/>
                    <a:pt x="120886" y="917667"/>
                  </a:cubicBezTo>
                  <a:cubicBezTo>
                    <a:pt x="122166" y="915106"/>
                    <a:pt x="123105" y="912460"/>
                    <a:pt x="124726" y="910327"/>
                  </a:cubicBezTo>
                  <a:cubicBezTo>
                    <a:pt x="128224" y="905547"/>
                    <a:pt x="131722" y="900682"/>
                    <a:pt x="135305" y="895988"/>
                  </a:cubicBezTo>
                  <a:lnTo>
                    <a:pt x="150236" y="911180"/>
                  </a:lnTo>
                  <a:cubicBezTo>
                    <a:pt x="156464" y="917581"/>
                    <a:pt x="162692" y="924068"/>
                    <a:pt x="168835" y="930554"/>
                  </a:cubicBezTo>
                  <a:cubicBezTo>
                    <a:pt x="164228" y="926372"/>
                    <a:pt x="159535" y="922275"/>
                    <a:pt x="154928" y="918093"/>
                  </a:cubicBezTo>
                  <a:lnTo>
                    <a:pt x="133343" y="898890"/>
                  </a:lnTo>
                  <a:cubicBezTo>
                    <a:pt x="133343" y="898890"/>
                    <a:pt x="133087" y="899061"/>
                    <a:pt x="133172" y="899146"/>
                  </a:cubicBezTo>
                  <a:lnTo>
                    <a:pt x="153392" y="919459"/>
                  </a:lnTo>
                  <a:cubicBezTo>
                    <a:pt x="172247" y="938662"/>
                    <a:pt x="190761" y="958207"/>
                    <a:pt x="209446" y="977581"/>
                  </a:cubicBezTo>
                  <a:lnTo>
                    <a:pt x="209446" y="977581"/>
                  </a:lnTo>
                  <a:cubicBezTo>
                    <a:pt x="209446" y="977581"/>
                    <a:pt x="209616" y="977752"/>
                    <a:pt x="209616" y="977752"/>
                  </a:cubicBezTo>
                  <a:lnTo>
                    <a:pt x="209787" y="977923"/>
                  </a:lnTo>
                  <a:lnTo>
                    <a:pt x="209787" y="977923"/>
                  </a:lnTo>
                  <a:cubicBezTo>
                    <a:pt x="211579" y="979630"/>
                    <a:pt x="213370" y="981337"/>
                    <a:pt x="215162" y="983129"/>
                  </a:cubicBezTo>
                  <a:cubicBezTo>
                    <a:pt x="214735" y="984153"/>
                    <a:pt x="214309" y="985263"/>
                    <a:pt x="213882" y="986287"/>
                  </a:cubicBezTo>
                  <a:lnTo>
                    <a:pt x="212517" y="989445"/>
                  </a:lnTo>
                  <a:cubicBezTo>
                    <a:pt x="212517" y="989445"/>
                    <a:pt x="212347" y="989359"/>
                    <a:pt x="212261" y="989274"/>
                  </a:cubicBezTo>
                  <a:cubicBezTo>
                    <a:pt x="192980" y="974423"/>
                    <a:pt x="174039" y="959231"/>
                    <a:pt x="154843" y="944381"/>
                  </a:cubicBezTo>
                  <a:close/>
                  <a:moveTo>
                    <a:pt x="306622" y="1134196"/>
                  </a:moveTo>
                  <a:cubicBezTo>
                    <a:pt x="272154" y="1108591"/>
                    <a:pt x="238710" y="1081706"/>
                    <a:pt x="204924" y="1055163"/>
                  </a:cubicBezTo>
                  <a:cubicBezTo>
                    <a:pt x="196051" y="1048164"/>
                    <a:pt x="187263" y="1040825"/>
                    <a:pt x="182485" y="1029729"/>
                  </a:cubicBezTo>
                  <a:cubicBezTo>
                    <a:pt x="183595" y="1017610"/>
                    <a:pt x="186495" y="1006002"/>
                    <a:pt x="192724" y="995078"/>
                  </a:cubicBezTo>
                  <a:cubicBezTo>
                    <a:pt x="195624" y="995590"/>
                    <a:pt x="197928" y="996870"/>
                    <a:pt x="200061" y="998321"/>
                  </a:cubicBezTo>
                  <a:cubicBezTo>
                    <a:pt x="202962" y="1003442"/>
                    <a:pt x="205862" y="1008477"/>
                    <a:pt x="208848" y="1013513"/>
                  </a:cubicBezTo>
                  <a:cubicBezTo>
                    <a:pt x="210214" y="1015732"/>
                    <a:pt x="211579" y="1017951"/>
                    <a:pt x="212858" y="1020170"/>
                  </a:cubicBezTo>
                  <a:cubicBezTo>
                    <a:pt x="210555" y="1025035"/>
                    <a:pt x="208251" y="1029900"/>
                    <a:pt x="205948" y="1034765"/>
                  </a:cubicBezTo>
                  <a:lnTo>
                    <a:pt x="205265" y="1036130"/>
                  </a:lnTo>
                  <a:lnTo>
                    <a:pt x="205265" y="1036130"/>
                  </a:lnTo>
                  <a:cubicBezTo>
                    <a:pt x="205265" y="1036130"/>
                    <a:pt x="206886" y="1037155"/>
                    <a:pt x="206886" y="1037155"/>
                  </a:cubicBezTo>
                  <a:lnTo>
                    <a:pt x="206886" y="1037155"/>
                  </a:lnTo>
                  <a:cubicBezTo>
                    <a:pt x="206886" y="1037155"/>
                    <a:pt x="206886" y="1037155"/>
                    <a:pt x="206886" y="1037155"/>
                  </a:cubicBezTo>
                  <a:lnTo>
                    <a:pt x="207739" y="1035789"/>
                  </a:lnTo>
                  <a:cubicBezTo>
                    <a:pt x="210214" y="1031948"/>
                    <a:pt x="212773" y="1028107"/>
                    <a:pt x="215247" y="1024181"/>
                  </a:cubicBezTo>
                  <a:cubicBezTo>
                    <a:pt x="223438" y="1037411"/>
                    <a:pt x="232140" y="1050384"/>
                    <a:pt x="241525" y="1062844"/>
                  </a:cubicBezTo>
                  <a:lnTo>
                    <a:pt x="241525" y="1062844"/>
                  </a:lnTo>
                  <a:cubicBezTo>
                    <a:pt x="241525" y="1062844"/>
                    <a:pt x="241610" y="1062930"/>
                    <a:pt x="241610" y="1062930"/>
                  </a:cubicBezTo>
                  <a:lnTo>
                    <a:pt x="241696" y="1062930"/>
                  </a:lnTo>
                  <a:cubicBezTo>
                    <a:pt x="241696" y="1062930"/>
                    <a:pt x="241696" y="1063015"/>
                    <a:pt x="241696" y="1063015"/>
                  </a:cubicBezTo>
                  <a:cubicBezTo>
                    <a:pt x="254493" y="1078122"/>
                    <a:pt x="268315" y="1092204"/>
                    <a:pt x="282563" y="1105775"/>
                  </a:cubicBezTo>
                  <a:cubicBezTo>
                    <a:pt x="287596" y="1110554"/>
                    <a:pt x="292801" y="1115334"/>
                    <a:pt x="297920" y="1119942"/>
                  </a:cubicBezTo>
                  <a:cubicBezTo>
                    <a:pt x="297920" y="1119942"/>
                    <a:pt x="298176" y="1119772"/>
                    <a:pt x="298090" y="1119686"/>
                  </a:cubicBezTo>
                  <a:cubicBezTo>
                    <a:pt x="293313" y="1114565"/>
                    <a:pt x="288535" y="1109445"/>
                    <a:pt x="283928" y="1104153"/>
                  </a:cubicBezTo>
                  <a:cubicBezTo>
                    <a:pt x="270959" y="1089388"/>
                    <a:pt x="258845" y="1074025"/>
                    <a:pt x="247071" y="1058492"/>
                  </a:cubicBezTo>
                  <a:lnTo>
                    <a:pt x="247071" y="1058492"/>
                  </a:lnTo>
                  <a:cubicBezTo>
                    <a:pt x="247071" y="1058492"/>
                    <a:pt x="247071" y="1058492"/>
                    <a:pt x="247071" y="1058492"/>
                  </a:cubicBezTo>
                  <a:lnTo>
                    <a:pt x="247071" y="1058492"/>
                  </a:lnTo>
                  <a:cubicBezTo>
                    <a:pt x="247071" y="1058492"/>
                    <a:pt x="247071" y="1058492"/>
                    <a:pt x="247071" y="1058492"/>
                  </a:cubicBezTo>
                  <a:cubicBezTo>
                    <a:pt x="242634" y="1053200"/>
                    <a:pt x="238198" y="1047823"/>
                    <a:pt x="233846" y="1042446"/>
                  </a:cubicBezTo>
                  <a:lnTo>
                    <a:pt x="237686" y="1033399"/>
                  </a:lnTo>
                  <a:cubicBezTo>
                    <a:pt x="238368" y="1031863"/>
                    <a:pt x="239051" y="1030327"/>
                    <a:pt x="239733" y="1028790"/>
                  </a:cubicBezTo>
                  <a:cubicBezTo>
                    <a:pt x="242719" y="1031095"/>
                    <a:pt x="245620" y="1033314"/>
                    <a:pt x="248606" y="1035618"/>
                  </a:cubicBezTo>
                  <a:lnTo>
                    <a:pt x="251337" y="1039288"/>
                  </a:lnTo>
                  <a:cubicBezTo>
                    <a:pt x="264902" y="1057723"/>
                    <a:pt x="278467" y="1076159"/>
                    <a:pt x="292545" y="1094252"/>
                  </a:cubicBezTo>
                  <a:lnTo>
                    <a:pt x="292545" y="1094252"/>
                  </a:lnTo>
                  <a:cubicBezTo>
                    <a:pt x="292545" y="1094252"/>
                    <a:pt x="292630" y="1094423"/>
                    <a:pt x="292630" y="1094423"/>
                  </a:cubicBezTo>
                  <a:lnTo>
                    <a:pt x="292630" y="1094594"/>
                  </a:lnTo>
                  <a:cubicBezTo>
                    <a:pt x="292630" y="1094594"/>
                    <a:pt x="292715" y="1094594"/>
                    <a:pt x="292715" y="1094594"/>
                  </a:cubicBezTo>
                  <a:cubicBezTo>
                    <a:pt x="307646" y="1111920"/>
                    <a:pt x="323088" y="1128904"/>
                    <a:pt x="338531" y="1145718"/>
                  </a:cubicBezTo>
                  <a:lnTo>
                    <a:pt x="354997" y="1163726"/>
                  </a:lnTo>
                  <a:cubicBezTo>
                    <a:pt x="354997" y="1163726"/>
                    <a:pt x="355253" y="1163641"/>
                    <a:pt x="355253" y="1163556"/>
                  </a:cubicBezTo>
                  <a:lnTo>
                    <a:pt x="340066" y="1144352"/>
                  </a:lnTo>
                  <a:cubicBezTo>
                    <a:pt x="326074" y="1126258"/>
                    <a:pt x="312082" y="1108164"/>
                    <a:pt x="298090" y="1090156"/>
                  </a:cubicBezTo>
                  <a:lnTo>
                    <a:pt x="298090" y="1090156"/>
                  </a:lnTo>
                  <a:cubicBezTo>
                    <a:pt x="298090" y="1090156"/>
                    <a:pt x="298090" y="1090156"/>
                    <a:pt x="298090" y="1090156"/>
                  </a:cubicBezTo>
                  <a:lnTo>
                    <a:pt x="298090" y="1090156"/>
                  </a:lnTo>
                  <a:cubicBezTo>
                    <a:pt x="298090" y="1090156"/>
                    <a:pt x="298090" y="1090156"/>
                    <a:pt x="298090" y="1090156"/>
                  </a:cubicBezTo>
                  <a:cubicBezTo>
                    <a:pt x="283842" y="1073769"/>
                    <a:pt x="269594" y="1057382"/>
                    <a:pt x="255432" y="1041081"/>
                  </a:cubicBezTo>
                  <a:cubicBezTo>
                    <a:pt x="272069" y="1053883"/>
                    <a:pt x="288706" y="1066685"/>
                    <a:pt x="305513" y="1079317"/>
                  </a:cubicBezTo>
                  <a:cubicBezTo>
                    <a:pt x="311571" y="1086742"/>
                    <a:pt x="317628" y="1094252"/>
                    <a:pt x="323600" y="1101763"/>
                  </a:cubicBezTo>
                  <a:lnTo>
                    <a:pt x="323600" y="1101763"/>
                  </a:lnTo>
                  <a:cubicBezTo>
                    <a:pt x="323600" y="1101763"/>
                    <a:pt x="323771" y="1101934"/>
                    <a:pt x="323771" y="1101934"/>
                  </a:cubicBezTo>
                  <a:lnTo>
                    <a:pt x="323771" y="1102105"/>
                  </a:lnTo>
                  <a:cubicBezTo>
                    <a:pt x="323771" y="1102105"/>
                    <a:pt x="323941" y="1102105"/>
                    <a:pt x="323941" y="1102105"/>
                  </a:cubicBezTo>
                  <a:cubicBezTo>
                    <a:pt x="341176" y="1121906"/>
                    <a:pt x="358239" y="1141963"/>
                    <a:pt x="374705" y="1162446"/>
                  </a:cubicBezTo>
                  <a:lnTo>
                    <a:pt x="381957" y="1171578"/>
                  </a:lnTo>
                  <a:lnTo>
                    <a:pt x="372828" y="1166372"/>
                  </a:lnTo>
                  <a:cubicBezTo>
                    <a:pt x="372828" y="1166372"/>
                    <a:pt x="372572" y="1166543"/>
                    <a:pt x="372658" y="1166628"/>
                  </a:cubicBezTo>
                  <a:lnTo>
                    <a:pt x="383920" y="1173968"/>
                  </a:lnTo>
                  <a:lnTo>
                    <a:pt x="386394" y="1175590"/>
                  </a:lnTo>
                  <a:lnTo>
                    <a:pt x="384687" y="1173200"/>
                  </a:lnTo>
                  <a:lnTo>
                    <a:pt x="376241" y="1161080"/>
                  </a:lnTo>
                  <a:cubicBezTo>
                    <a:pt x="361225" y="1139487"/>
                    <a:pt x="345697" y="1118150"/>
                    <a:pt x="329231" y="1097496"/>
                  </a:cubicBezTo>
                  <a:lnTo>
                    <a:pt x="329231" y="1097496"/>
                  </a:lnTo>
                  <a:cubicBezTo>
                    <a:pt x="329231" y="1097496"/>
                    <a:pt x="329231" y="1097496"/>
                    <a:pt x="329231" y="1097496"/>
                  </a:cubicBezTo>
                  <a:lnTo>
                    <a:pt x="329231" y="1097496"/>
                  </a:lnTo>
                  <a:cubicBezTo>
                    <a:pt x="329231" y="1097496"/>
                    <a:pt x="329231" y="1097496"/>
                    <a:pt x="329231" y="1097496"/>
                  </a:cubicBezTo>
                  <a:cubicBezTo>
                    <a:pt x="328975" y="1097155"/>
                    <a:pt x="328634" y="1096813"/>
                    <a:pt x="328378" y="1096472"/>
                  </a:cubicBezTo>
                  <a:cubicBezTo>
                    <a:pt x="329743" y="1097496"/>
                    <a:pt x="331023" y="1098520"/>
                    <a:pt x="332388" y="1099544"/>
                  </a:cubicBezTo>
                  <a:cubicBezTo>
                    <a:pt x="343820" y="1112688"/>
                    <a:pt x="354826" y="1126173"/>
                    <a:pt x="365747" y="1139743"/>
                  </a:cubicBezTo>
                  <a:lnTo>
                    <a:pt x="365747" y="1139743"/>
                  </a:lnTo>
                  <a:cubicBezTo>
                    <a:pt x="365747" y="1139743"/>
                    <a:pt x="365832" y="1139914"/>
                    <a:pt x="365832" y="1139914"/>
                  </a:cubicBezTo>
                  <a:lnTo>
                    <a:pt x="365832" y="1140085"/>
                  </a:lnTo>
                  <a:cubicBezTo>
                    <a:pt x="365832" y="1140085"/>
                    <a:pt x="365918" y="1140085"/>
                    <a:pt x="365918" y="1140085"/>
                  </a:cubicBezTo>
                  <a:cubicBezTo>
                    <a:pt x="381019" y="1157240"/>
                    <a:pt x="395949" y="1174651"/>
                    <a:pt x="410112" y="1192659"/>
                  </a:cubicBezTo>
                  <a:cubicBezTo>
                    <a:pt x="415146" y="1199060"/>
                    <a:pt x="420009" y="1205547"/>
                    <a:pt x="424872" y="1212119"/>
                  </a:cubicBezTo>
                  <a:cubicBezTo>
                    <a:pt x="424872" y="1212119"/>
                    <a:pt x="425213" y="1212119"/>
                    <a:pt x="425128" y="1211948"/>
                  </a:cubicBezTo>
                  <a:cubicBezTo>
                    <a:pt x="420691" y="1205035"/>
                    <a:pt x="416255" y="1198207"/>
                    <a:pt x="411648" y="1191379"/>
                  </a:cubicBezTo>
                  <a:cubicBezTo>
                    <a:pt x="398935" y="1172261"/>
                    <a:pt x="385540" y="1153570"/>
                    <a:pt x="371207" y="1135561"/>
                  </a:cubicBezTo>
                  <a:lnTo>
                    <a:pt x="371207" y="1135561"/>
                  </a:lnTo>
                  <a:cubicBezTo>
                    <a:pt x="371207" y="1135561"/>
                    <a:pt x="371207" y="1135561"/>
                    <a:pt x="371207" y="1135561"/>
                  </a:cubicBezTo>
                  <a:lnTo>
                    <a:pt x="371207" y="1135561"/>
                  </a:lnTo>
                  <a:cubicBezTo>
                    <a:pt x="371207" y="1135561"/>
                    <a:pt x="371207" y="1135561"/>
                    <a:pt x="371207" y="1135561"/>
                  </a:cubicBezTo>
                  <a:cubicBezTo>
                    <a:pt x="364638" y="1128136"/>
                    <a:pt x="357898" y="1120881"/>
                    <a:pt x="350987" y="1113797"/>
                  </a:cubicBezTo>
                  <a:cubicBezTo>
                    <a:pt x="361396" y="1121650"/>
                    <a:pt x="371719" y="1129416"/>
                    <a:pt x="382128" y="1137268"/>
                  </a:cubicBezTo>
                  <a:cubicBezTo>
                    <a:pt x="389550" y="1147169"/>
                    <a:pt x="396717" y="1157240"/>
                    <a:pt x="403798" y="1167396"/>
                  </a:cubicBezTo>
                  <a:lnTo>
                    <a:pt x="403798" y="1167396"/>
                  </a:lnTo>
                  <a:cubicBezTo>
                    <a:pt x="403798" y="1167396"/>
                    <a:pt x="403798" y="1167482"/>
                    <a:pt x="403798" y="1167482"/>
                  </a:cubicBezTo>
                  <a:lnTo>
                    <a:pt x="403798" y="1167482"/>
                  </a:lnTo>
                  <a:cubicBezTo>
                    <a:pt x="403798" y="1167482"/>
                    <a:pt x="403798" y="1167567"/>
                    <a:pt x="403798" y="1167567"/>
                  </a:cubicBezTo>
                  <a:cubicBezTo>
                    <a:pt x="414975" y="1181820"/>
                    <a:pt x="425896" y="1196244"/>
                    <a:pt x="436134" y="1211265"/>
                  </a:cubicBezTo>
                  <a:cubicBezTo>
                    <a:pt x="439717" y="1216642"/>
                    <a:pt x="443300" y="1222019"/>
                    <a:pt x="446713" y="1227482"/>
                  </a:cubicBezTo>
                  <a:cubicBezTo>
                    <a:pt x="446713" y="1227482"/>
                    <a:pt x="447054" y="1227482"/>
                    <a:pt x="446969" y="1227311"/>
                  </a:cubicBezTo>
                  <a:cubicBezTo>
                    <a:pt x="443983" y="1221507"/>
                    <a:pt x="440911" y="1215789"/>
                    <a:pt x="437755" y="1210070"/>
                  </a:cubicBezTo>
                  <a:cubicBezTo>
                    <a:pt x="429052" y="1194110"/>
                    <a:pt x="419667" y="1178406"/>
                    <a:pt x="409259" y="1163385"/>
                  </a:cubicBezTo>
                  <a:lnTo>
                    <a:pt x="409259" y="1163385"/>
                  </a:lnTo>
                  <a:cubicBezTo>
                    <a:pt x="409259" y="1163385"/>
                    <a:pt x="409259" y="1163385"/>
                    <a:pt x="409259" y="1163385"/>
                  </a:cubicBezTo>
                  <a:lnTo>
                    <a:pt x="409259" y="1163385"/>
                  </a:lnTo>
                  <a:cubicBezTo>
                    <a:pt x="409259" y="1163385"/>
                    <a:pt x="409259" y="1163385"/>
                    <a:pt x="409259" y="1163385"/>
                  </a:cubicBezTo>
                  <a:cubicBezTo>
                    <a:pt x="405419" y="1158435"/>
                    <a:pt x="401410" y="1153655"/>
                    <a:pt x="397314" y="1148961"/>
                  </a:cubicBezTo>
                  <a:cubicBezTo>
                    <a:pt x="399277" y="1150412"/>
                    <a:pt x="401239" y="1151948"/>
                    <a:pt x="403201" y="1153399"/>
                  </a:cubicBezTo>
                  <a:cubicBezTo>
                    <a:pt x="412074" y="1166799"/>
                    <a:pt x="420862" y="1180284"/>
                    <a:pt x="429735" y="1193598"/>
                  </a:cubicBezTo>
                  <a:lnTo>
                    <a:pt x="429735" y="1193598"/>
                  </a:lnTo>
                  <a:cubicBezTo>
                    <a:pt x="429735" y="1193598"/>
                    <a:pt x="429820" y="1193684"/>
                    <a:pt x="429820" y="1193684"/>
                  </a:cubicBezTo>
                  <a:lnTo>
                    <a:pt x="429820" y="1193684"/>
                  </a:lnTo>
                  <a:cubicBezTo>
                    <a:pt x="429820" y="1193684"/>
                    <a:pt x="429820" y="1193769"/>
                    <a:pt x="429820" y="1193769"/>
                  </a:cubicBezTo>
                  <a:cubicBezTo>
                    <a:pt x="441338" y="1209302"/>
                    <a:pt x="453197" y="1224665"/>
                    <a:pt x="464715" y="1240284"/>
                  </a:cubicBezTo>
                  <a:lnTo>
                    <a:pt x="471455" y="1249587"/>
                  </a:lnTo>
                  <a:cubicBezTo>
                    <a:pt x="470090" y="1250184"/>
                    <a:pt x="468725" y="1250696"/>
                    <a:pt x="467360" y="1251294"/>
                  </a:cubicBezTo>
                  <a:cubicBezTo>
                    <a:pt x="459169" y="1245063"/>
                    <a:pt x="450979" y="1238918"/>
                    <a:pt x="442703" y="1232859"/>
                  </a:cubicBezTo>
                  <a:cubicBezTo>
                    <a:pt x="435792" y="1227823"/>
                    <a:pt x="428882" y="1222873"/>
                    <a:pt x="421971" y="1217837"/>
                  </a:cubicBezTo>
                  <a:cubicBezTo>
                    <a:pt x="421630" y="1214338"/>
                    <a:pt x="421288" y="1210839"/>
                    <a:pt x="420947" y="1207339"/>
                  </a:cubicBezTo>
                  <a:cubicBezTo>
                    <a:pt x="420947" y="1207169"/>
                    <a:pt x="420606" y="1207169"/>
                    <a:pt x="420606" y="1207339"/>
                  </a:cubicBezTo>
                  <a:cubicBezTo>
                    <a:pt x="420776" y="1210668"/>
                    <a:pt x="420947" y="1213911"/>
                    <a:pt x="421118" y="1217240"/>
                  </a:cubicBezTo>
                  <a:cubicBezTo>
                    <a:pt x="416084" y="1213655"/>
                    <a:pt x="411050" y="1209985"/>
                    <a:pt x="406017" y="1206400"/>
                  </a:cubicBezTo>
                  <a:lnTo>
                    <a:pt x="406017" y="1199743"/>
                  </a:lnTo>
                  <a:cubicBezTo>
                    <a:pt x="406017" y="1199743"/>
                    <a:pt x="405590" y="1199573"/>
                    <a:pt x="405590" y="1199743"/>
                  </a:cubicBezTo>
                  <a:lnTo>
                    <a:pt x="405419" y="1205974"/>
                  </a:lnTo>
                  <a:cubicBezTo>
                    <a:pt x="372487" y="1182332"/>
                    <a:pt x="339384" y="1158947"/>
                    <a:pt x="306793" y="1134793"/>
                  </a:cubicBezTo>
                  <a:close/>
                  <a:moveTo>
                    <a:pt x="365662" y="1189928"/>
                  </a:moveTo>
                  <a:cubicBezTo>
                    <a:pt x="378801" y="1199999"/>
                    <a:pt x="391854" y="1209900"/>
                    <a:pt x="404737" y="1219800"/>
                  </a:cubicBezTo>
                  <a:lnTo>
                    <a:pt x="404481" y="1233712"/>
                  </a:lnTo>
                  <a:cubicBezTo>
                    <a:pt x="404310" y="1249928"/>
                    <a:pt x="404481" y="1266144"/>
                    <a:pt x="405078" y="1282361"/>
                  </a:cubicBezTo>
                  <a:cubicBezTo>
                    <a:pt x="405164" y="1285775"/>
                    <a:pt x="405334" y="1289188"/>
                    <a:pt x="405505" y="1292602"/>
                  </a:cubicBezTo>
                  <a:lnTo>
                    <a:pt x="405078" y="1292944"/>
                  </a:lnTo>
                  <a:lnTo>
                    <a:pt x="401410" y="1296358"/>
                  </a:lnTo>
                  <a:lnTo>
                    <a:pt x="400556" y="1297126"/>
                  </a:lnTo>
                  <a:lnTo>
                    <a:pt x="400130" y="1297553"/>
                  </a:lnTo>
                  <a:lnTo>
                    <a:pt x="400044" y="1297553"/>
                  </a:lnTo>
                  <a:cubicBezTo>
                    <a:pt x="400044" y="1297553"/>
                    <a:pt x="400130" y="1297638"/>
                    <a:pt x="400215" y="1297638"/>
                  </a:cubicBezTo>
                  <a:lnTo>
                    <a:pt x="400556" y="1297638"/>
                  </a:lnTo>
                  <a:cubicBezTo>
                    <a:pt x="400556" y="1297638"/>
                    <a:pt x="403201" y="1297894"/>
                    <a:pt x="403201" y="1297894"/>
                  </a:cubicBezTo>
                  <a:lnTo>
                    <a:pt x="405761" y="1298065"/>
                  </a:lnTo>
                  <a:cubicBezTo>
                    <a:pt x="406187" y="1306002"/>
                    <a:pt x="406699" y="1313940"/>
                    <a:pt x="407296" y="1321877"/>
                  </a:cubicBezTo>
                  <a:cubicBezTo>
                    <a:pt x="405334" y="1323925"/>
                    <a:pt x="403542" y="1326144"/>
                    <a:pt x="402177" y="1328619"/>
                  </a:cubicBezTo>
                  <a:cubicBezTo>
                    <a:pt x="402177" y="1328619"/>
                    <a:pt x="402348" y="1328876"/>
                    <a:pt x="402433" y="1328790"/>
                  </a:cubicBezTo>
                  <a:cubicBezTo>
                    <a:pt x="403884" y="1326742"/>
                    <a:pt x="405590" y="1324864"/>
                    <a:pt x="407467" y="1323157"/>
                  </a:cubicBezTo>
                  <a:cubicBezTo>
                    <a:pt x="407638" y="1325803"/>
                    <a:pt x="407894" y="1328449"/>
                    <a:pt x="408150" y="1331095"/>
                  </a:cubicBezTo>
                  <a:lnTo>
                    <a:pt x="408150" y="1331095"/>
                  </a:lnTo>
                  <a:cubicBezTo>
                    <a:pt x="408150" y="1331095"/>
                    <a:pt x="408150" y="1331350"/>
                    <a:pt x="408150" y="1331350"/>
                  </a:cubicBezTo>
                  <a:lnTo>
                    <a:pt x="408150" y="1331607"/>
                  </a:lnTo>
                  <a:cubicBezTo>
                    <a:pt x="408150" y="1331607"/>
                    <a:pt x="408150" y="1331607"/>
                    <a:pt x="408150" y="1331607"/>
                  </a:cubicBezTo>
                  <a:cubicBezTo>
                    <a:pt x="408747" y="1336386"/>
                    <a:pt x="409429" y="1341251"/>
                    <a:pt x="410112" y="1346031"/>
                  </a:cubicBezTo>
                  <a:cubicBezTo>
                    <a:pt x="407382" y="1348932"/>
                    <a:pt x="404737" y="1351834"/>
                    <a:pt x="402092" y="1354821"/>
                  </a:cubicBezTo>
                  <a:lnTo>
                    <a:pt x="400983" y="1356016"/>
                  </a:lnTo>
                  <a:lnTo>
                    <a:pt x="402519" y="1355590"/>
                  </a:lnTo>
                  <a:lnTo>
                    <a:pt x="409856" y="1353626"/>
                  </a:lnTo>
                  <a:cubicBezTo>
                    <a:pt x="409856" y="1353626"/>
                    <a:pt x="409856" y="1353285"/>
                    <a:pt x="409856" y="1353371"/>
                  </a:cubicBezTo>
                  <a:lnTo>
                    <a:pt x="403969" y="1354395"/>
                  </a:lnTo>
                  <a:cubicBezTo>
                    <a:pt x="406187" y="1352346"/>
                    <a:pt x="408320" y="1350384"/>
                    <a:pt x="410539" y="1348335"/>
                  </a:cubicBezTo>
                  <a:cubicBezTo>
                    <a:pt x="412074" y="1358833"/>
                    <a:pt x="413781" y="1369331"/>
                    <a:pt x="415657" y="1379828"/>
                  </a:cubicBezTo>
                  <a:cubicBezTo>
                    <a:pt x="415657" y="1380085"/>
                    <a:pt x="415743" y="1380426"/>
                    <a:pt x="415828" y="1380682"/>
                  </a:cubicBezTo>
                  <a:cubicBezTo>
                    <a:pt x="415487" y="1381109"/>
                    <a:pt x="415146" y="1381535"/>
                    <a:pt x="414719" y="1381962"/>
                  </a:cubicBezTo>
                  <a:cubicBezTo>
                    <a:pt x="414719" y="1381962"/>
                    <a:pt x="414890" y="1382218"/>
                    <a:pt x="414975" y="1382133"/>
                  </a:cubicBezTo>
                  <a:cubicBezTo>
                    <a:pt x="415316" y="1381792"/>
                    <a:pt x="415572" y="1381535"/>
                    <a:pt x="415914" y="1381194"/>
                  </a:cubicBezTo>
                  <a:cubicBezTo>
                    <a:pt x="417108" y="1387595"/>
                    <a:pt x="418388" y="1393911"/>
                    <a:pt x="419667" y="1400227"/>
                  </a:cubicBezTo>
                  <a:cubicBezTo>
                    <a:pt x="416511" y="1403982"/>
                    <a:pt x="413354" y="1407652"/>
                    <a:pt x="410197" y="1411493"/>
                  </a:cubicBezTo>
                  <a:cubicBezTo>
                    <a:pt x="406358" y="1416101"/>
                    <a:pt x="402689" y="1420796"/>
                    <a:pt x="398850" y="1425405"/>
                  </a:cubicBezTo>
                  <a:lnTo>
                    <a:pt x="397912" y="1426600"/>
                  </a:lnTo>
                  <a:lnTo>
                    <a:pt x="399277" y="1426172"/>
                  </a:lnTo>
                  <a:lnTo>
                    <a:pt x="406443" y="1424039"/>
                  </a:lnTo>
                  <a:lnTo>
                    <a:pt x="406699" y="1424039"/>
                  </a:lnTo>
                  <a:cubicBezTo>
                    <a:pt x="406699" y="1424039"/>
                    <a:pt x="410795" y="1424551"/>
                    <a:pt x="410795" y="1424551"/>
                  </a:cubicBezTo>
                  <a:cubicBezTo>
                    <a:pt x="413610" y="1424893"/>
                    <a:pt x="416511" y="1425234"/>
                    <a:pt x="419326" y="1425576"/>
                  </a:cubicBezTo>
                  <a:cubicBezTo>
                    <a:pt x="417876" y="1427197"/>
                    <a:pt x="416425" y="1428733"/>
                    <a:pt x="415060" y="1430355"/>
                  </a:cubicBezTo>
                  <a:cubicBezTo>
                    <a:pt x="413781" y="1431891"/>
                    <a:pt x="412586" y="1433427"/>
                    <a:pt x="411648" y="1435220"/>
                  </a:cubicBezTo>
                  <a:cubicBezTo>
                    <a:pt x="411136" y="1435220"/>
                    <a:pt x="410624" y="1435220"/>
                    <a:pt x="410112" y="1435134"/>
                  </a:cubicBezTo>
                  <a:lnTo>
                    <a:pt x="393987" y="1433769"/>
                  </a:lnTo>
                  <a:cubicBezTo>
                    <a:pt x="393987" y="1433769"/>
                    <a:pt x="393902" y="1434025"/>
                    <a:pt x="393987" y="1434025"/>
                  </a:cubicBezTo>
                  <a:lnTo>
                    <a:pt x="410027" y="1437183"/>
                  </a:lnTo>
                  <a:cubicBezTo>
                    <a:pt x="410027" y="1437183"/>
                    <a:pt x="410453" y="1437268"/>
                    <a:pt x="410709" y="1437354"/>
                  </a:cubicBezTo>
                  <a:cubicBezTo>
                    <a:pt x="410283" y="1438463"/>
                    <a:pt x="410027" y="1439658"/>
                    <a:pt x="409941" y="1440767"/>
                  </a:cubicBezTo>
                  <a:cubicBezTo>
                    <a:pt x="403969" y="1441024"/>
                    <a:pt x="397997" y="1441279"/>
                    <a:pt x="392110" y="1441621"/>
                  </a:cubicBezTo>
                  <a:lnTo>
                    <a:pt x="375473" y="1442560"/>
                  </a:lnTo>
                  <a:lnTo>
                    <a:pt x="373170" y="1442560"/>
                  </a:lnTo>
                  <a:cubicBezTo>
                    <a:pt x="373170" y="1442560"/>
                    <a:pt x="375303" y="1443413"/>
                    <a:pt x="375303" y="1443413"/>
                  </a:cubicBezTo>
                  <a:lnTo>
                    <a:pt x="383749" y="1446401"/>
                  </a:lnTo>
                  <a:cubicBezTo>
                    <a:pt x="383749" y="1446401"/>
                    <a:pt x="383920" y="1446144"/>
                    <a:pt x="383834" y="1446144"/>
                  </a:cubicBezTo>
                  <a:lnTo>
                    <a:pt x="377691" y="1443498"/>
                  </a:lnTo>
                  <a:lnTo>
                    <a:pt x="392281" y="1443669"/>
                  </a:lnTo>
                  <a:cubicBezTo>
                    <a:pt x="404140" y="1443925"/>
                    <a:pt x="415914" y="1444352"/>
                    <a:pt x="427773" y="1444949"/>
                  </a:cubicBezTo>
                  <a:cubicBezTo>
                    <a:pt x="426834" y="1445973"/>
                    <a:pt x="425896" y="1447083"/>
                    <a:pt x="424957" y="1448107"/>
                  </a:cubicBezTo>
                  <a:cubicBezTo>
                    <a:pt x="423336" y="1449900"/>
                    <a:pt x="421800" y="1451692"/>
                    <a:pt x="420265" y="1453484"/>
                  </a:cubicBezTo>
                  <a:cubicBezTo>
                    <a:pt x="403798" y="1453996"/>
                    <a:pt x="387417" y="1454935"/>
                    <a:pt x="371037" y="1456215"/>
                  </a:cubicBezTo>
                  <a:cubicBezTo>
                    <a:pt x="369672" y="1456301"/>
                    <a:pt x="368306" y="1456386"/>
                    <a:pt x="366856" y="1456557"/>
                  </a:cubicBezTo>
                  <a:cubicBezTo>
                    <a:pt x="346977" y="1368392"/>
                    <a:pt x="345356" y="1280910"/>
                    <a:pt x="365662" y="1190184"/>
                  </a:cubicBezTo>
                  <a:close/>
                  <a:moveTo>
                    <a:pt x="83176" y="1472346"/>
                  </a:moveTo>
                  <a:cubicBezTo>
                    <a:pt x="70720" y="1465689"/>
                    <a:pt x="58264" y="1458861"/>
                    <a:pt x="46148" y="1451521"/>
                  </a:cubicBezTo>
                  <a:cubicBezTo>
                    <a:pt x="41030" y="1448449"/>
                    <a:pt x="36593" y="1444011"/>
                    <a:pt x="32327" y="1439743"/>
                  </a:cubicBezTo>
                  <a:cubicBezTo>
                    <a:pt x="27549" y="1434878"/>
                    <a:pt x="25331" y="1428477"/>
                    <a:pt x="26611" y="1421820"/>
                  </a:cubicBezTo>
                  <a:cubicBezTo>
                    <a:pt x="29256" y="1408591"/>
                    <a:pt x="33522" y="1396045"/>
                    <a:pt x="45040" y="1384693"/>
                  </a:cubicBezTo>
                  <a:cubicBezTo>
                    <a:pt x="52206" y="1385803"/>
                    <a:pt x="59458" y="1386315"/>
                    <a:pt x="66454" y="1388107"/>
                  </a:cubicBezTo>
                  <a:cubicBezTo>
                    <a:pt x="89148" y="1394082"/>
                    <a:pt x="111843" y="1400312"/>
                    <a:pt x="134452" y="1406799"/>
                  </a:cubicBezTo>
                  <a:cubicBezTo>
                    <a:pt x="155099" y="1412773"/>
                    <a:pt x="175575" y="1419259"/>
                    <a:pt x="196051" y="1425576"/>
                  </a:cubicBezTo>
                  <a:cubicBezTo>
                    <a:pt x="223950" y="1434195"/>
                    <a:pt x="251848" y="1442816"/>
                    <a:pt x="279662" y="1451350"/>
                  </a:cubicBezTo>
                  <a:cubicBezTo>
                    <a:pt x="282392" y="1452204"/>
                    <a:pt x="285208" y="1452716"/>
                    <a:pt x="287852" y="1453570"/>
                  </a:cubicBezTo>
                  <a:cubicBezTo>
                    <a:pt x="324283" y="1465689"/>
                    <a:pt x="360798" y="1477638"/>
                    <a:pt x="397144" y="1490099"/>
                  </a:cubicBezTo>
                  <a:cubicBezTo>
                    <a:pt x="393560" y="1490611"/>
                    <a:pt x="389977" y="1491123"/>
                    <a:pt x="386394" y="1491635"/>
                  </a:cubicBezTo>
                  <a:cubicBezTo>
                    <a:pt x="386309" y="1491635"/>
                    <a:pt x="386394" y="1491976"/>
                    <a:pt x="386394" y="1491891"/>
                  </a:cubicBezTo>
                  <a:cubicBezTo>
                    <a:pt x="390830" y="1491550"/>
                    <a:pt x="395267" y="1491208"/>
                    <a:pt x="399789" y="1490952"/>
                  </a:cubicBezTo>
                  <a:cubicBezTo>
                    <a:pt x="403628" y="1492233"/>
                    <a:pt x="407467" y="1493598"/>
                    <a:pt x="411306" y="1494878"/>
                  </a:cubicBezTo>
                  <a:cubicBezTo>
                    <a:pt x="417961" y="1497182"/>
                    <a:pt x="424616" y="1499572"/>
                    <a:pt x="431271" y="1501962"/>
                  </a:cubicBezTo>
                  <a:cubicBezTo>
                    <a:pt x="420179" y="1503754"/>
                    <a:pt x="409173" y="1505632"/>
                    <a:pt x="398167" y="1507766"/>
                  </a:cubicBezTo>
                  <a:cubicBezTo>
                    <a:pt x="389636" y="1509387"/>
                    <a:pt x="381104" y="1511094"/>
                    <a:pt x="372658" y="1512801"/>
                  </a:cubicBezTo>
                  <a:cubicBezTo>
                    <a:pt x="372572" y="1512801"/>
                    <a:pt x="372658" y="1513143"/>
                    <a:pt x="372658" y="1513058"/>
                  </a:cubicBezTo>
                  <a:cubicBezTo>
                    <a:pt x="381275" y="1511863"/>
                    <a:pt x="389977" y="1510753"/>
                    <a:pt x="398594" y="1509729"/>
                  </a:cubicBezTo>
                  <a:cubicBezTo>
                    <a:pt x="412927" y="1508107"/>
                    <a:pt x="427261" y="1506827"/>
                    <a:pt x="441594" y="1505632"/>
                  </a:cubicBezTo>
                  <a:cubicBezTo>
                    <a:pt x="448249" y="1508022"/>
                    <a:pt x="454903" y="1510497"/>
                    <a:pt x="461644" y="1512887"/>
                  </a:cubicBezTo>
                  <a:cubicBezTo>
                    <a:pt x="450040" y="1514508"/>
                    <a:pt x="438523" y="1516301"/>
                    <a:pt x="426919" y="1518178"/>
                  </a:cubicBezTo>
                  <a:cubicBezTo>
                    <a:pt x="418473" y="1519544"/>
                    <a:pt x="410027" y="1520910"/>
                    <a:pt x="401665" y="1522360"/>
                  </a:cubicBezTo>
                  <a:cubicBezTo>
                    <a:pt x="401580" y="1522360"/>
                    <a:pt x="401665" y="1522702"/>
                    <a:pt x="401665" y="1522617"/>
                  </a:cubicBezTo>
                  <a:cubicBezTo>
                    <a:pt x="410197" y="1521763"/>
                    <a:pt x="418729" y="1520910"/>
                    <a:pt x="427346" y="1520141"/>
                  </a:cubicBezTo>
                  <a:cubicBezTo>
                    <a:pt x="442447" y="1518861"/>
                    <a:pt x="457548" y="1517837"/>
                    <a:pt x="472564" y="1516898"/>
                  </a:cubicBezTo>
                  <a:cubicBezTo>
                    <a:pt x="482120" y="1520398"/>
                    <a:pt x="491675" y="1523897"/>
                    <a:pt x="501316" y="1527482"/>
                  </a:cubicBezTo>
                  <a:cubicBezTo>
                    <a:pt x="495259" y="1528676"/>
                    <a:pt x="489201" y="1529871"/>
                    <a:pt x="483143" y="1531151"/>
                  </a:cubicBezTo>
                  <a:lnTo>
                    <a:pt x="483143" y="1531151"/>
                  </a:lnTo>
                  <a:cubicBezTo>
                    <a:pt x="483143" y="1531151"/>
                    <a:pt x="483058" y="1531151"/>
                    <a:pt x="483058" y="1531151"/>
                  </a:cubicBezTo>
                  <a:lnTo>
                    <a:pt x="482973" y="1531151"/>
                  </a:lnTo>
                  <a:cubicBezTo>
                    <a:pt x="482973" y="1531151"/>
                    <a:pt x="482973" y="1531151"/>
                    <a:pt x="482973" y="1531151"/>
                  </a:cubicBezTo>
                  <a:cubicBezTo>
                    <a:pt x="474953" y="1533285"/>
                    <a:pt x="466848" y="1535504"/>
                    <a:pt x="458743" y="1537296"/>
                  </a:cubicBezTo>
                  <a:cubicBezTo>
                    <a:pt x="453880" y="1538320"/>
                    <a:pt x="449016" y="1539259"/>
                    <a:pt x="444154" y="1540028"/>
                  </a:cubicBezTo>
                  <a:cubicBezTo>
                    <a:pt x="444921" y="1539345"/>
                    <a:pt x="445689" y="1538747"/>
                    <a:pt x="446457" y="1538065"/>
                  </a:cubicBezTo>
                  <a:cubicBezTo>
                    <a:pt x="446457" y="1538065"/>
                    <a:pt x="446287" y="1537808"/>
                    <a:pt x="446287" y="1537808"/>
                  </a:cubicBezTo>
                  <a:cubicBezTo>
                    <a:pt x="445007" y="1538662"/>
                    <a:pt x="443727" y="1539430"/>
                    <a:pt x="442362" y="1540284"/>
                  </a:cubicBezTo>
                  <a:cubicBezTo>
                    <a:pt x="439632" y="1540710"/>
                    <a:pt x="436902" y="1541052"/>
                    <a:pt x="434086" y="1541223"/>
                  </a:cubicBezTo>
                  <a:cubicBezTo>
                    <a:pt x="431100" y="1541478"/>
                    <a:pt x="428199" y="1541564"/>
                    <a:pt x="425213" y="1541649"/>
                  </a:cubicBezTo>
                  <a:cubicBezTo>
                    <a:pt x="422227" y="1541649"/>
                    <a:pt x="419326" y="1541564"/>
                    <a:pt x="416340" y="1541564"/>
                  </a:cubicBezTo>
                  <a:cubicBezTo>
                    <a:pt x="416340" y="1541564"/>
                    <a:pt x="416255" y="1541820"/>
                    <a:pt x="416340" y="1541905"/>
                  </a:cubicBezTo>
                  <a:cubicBezTo>
                    <a:pt x="419326" y="1542247"/>
                    <a:pt x="422312" y="1542588"/>
                    <a:pt x="425298" y="1542930"/>
                  </a:cubicBezTo>
                  <a:cubicBezTo>
                    <a:pt x="428284" y="1543100"/>
                    <a:pt x="431271" y="1543271"/>
                    <a:pt x="434342" y="1543356"/>
                  </a:cubicBezTo>
                  <a:cubicBezTo>
                    <a:pt x="435451" y="1543356"/>
                    <a:pt x="436475" y="1543356"/>
                    <a:pt x="437584" y="1543356"/>
                  </a:cubicBezTo>
                  <a:cubicBezTo>
                    <a:pt x="437072" y="1543697"/>
                    <a:pt x="436560" y="1544039"/>
                    <a:pt x="436048" y="1544380"/>
                  </a:cubicBezTo>
                  <a:cubicBezTo>
                    <a:pt x="426322" y="1550269"/>
                    <a:pt x="416340" y="1555817"/>
                    <a:pt x="406529" y="1561450"/>
                  </a:cubicBezTo>
                  <a:lnTo>
                    <a:pt x="406529" y="1561450"/>
                  </a:lnTo>
                  <a:cubicBezTo>
                    <a:pt x="406529" y="1561450"/>
                    <a:pt x="406529" y="1561450"/>
                    <a:pt x="406529" y="1561450"/>
                  </a:cubicBezTo>
                  <a:lnTo>
                    <a:pt x="406529" y="1561450"/>
                  </a:lnTo>
                  <a:cubicBezTo>
                    <a:pt x="406529" y="1561450"/>
                    <a:pt x="406529" y="1561450"/>
                    <a:pt x="406529" y="1561450"/>
                  </a:cubicBezTo>
                  <a:cubicBezTo>
                    <a:pt x="397229" y="1567937"/>
                    <a:pt x="388100" y="1574679"/>
                    <a:pt x="378630" y="1580995"/>
                  </a:cubicBezTo>
                  <a:cubicBezTo>
                    <a:pt x="376156" y="1582616"/>
                    <a:pt x="373596" y="1584238"/>
                    <a:pt x="371037" y="1585860"/>
                  </a:cubicBezTo>
                  <a:cubicBezTo>
                    <a:pt x="363017" y="1583385"/>
                    <a:pt x="355082" y="1580739"/>
                    <a:pt x="347148" y="1578008"/>
                  </a:cubicBezTo>
                  <a:cubicBezTo>
                    <a:pt x="346295" y="1577751"/>
                    <a:pt x="345527" y="1577410"/>
                    <a:pt x="344674" y="1577154"/>
                  </a:cubicBezTo>
                  <a:cubicBezTo>
                    <a:pt x="348769" y="1575106"/>
                    <a:pt x="352779" y="1572972"/>
                    <a:pt x="356874" y="1570924"/>
                  </a:cubicBezTo>
                  <a:cubicBezTo>
                    <a:pt x="364297" y="1567254"/>
                    <a:pt x="371804" y="1563584"/>
                    <a:pt x="379142" y="1559828"/>
                  </a:cubicBezTo>
                  <a:lnTo>
                    <a:pt x="379142" y="1559828"/>
                  </a:lnTo>
                  <a:cubicBezTo>
                    <a:pt x="379142" y="1559828"/>
                    <a:pt x="379142" y="1559828"/>
                    <a:pt x="379142" y="1559828"/>
                  </a:cubicBezTo>
                  <a:lnTo>
                    <a:pt x="379142" y="1559828"/>
                  </a:lnTo>
                  <a:cubicBezTo>
                    <a:pt x="379142" y="1559828"/>
                    <a:pt x="379142" y="1559828"/>
                    <a:pt x="379142" y="1559828"/>
                  </a:cubicBezTo>
                  <a:cubicBezTo>
                    <a:pt x="391001" y="1552489"/>
                    <a:pt x="402519" y="1544636"/>
                    <a:pt x="414207" y="1537041"/>
                  </a:cubicBezTo>
                  <a:lnTo>
                    <a:pt x="426749" y="1528932"/>
                  </a:lnTo>
                  <a:cubicBezTo>
                    <a:pt x="426749" y="1528932"/>
                    <a:pt x="426749" y="1528932"/>
                    <a:pt x="426749" y="1528847"/>
                  </a:cubicBezTo>
                  <a:lnTo>
                    <a:pt x="438949" y="1521080"/>
                  </a:lnTo>
                  <a:cubicBezTo>
                    <a:pt x="438949" y="1521080"/>
                    <a:pt x="438949" y="1520824"/>
                    <a:pt x="438779" y="1520824"/>
                  </a:cubicBezTo>
                  <a:lnTo>
                    <a:pt x="421800" y="1529615"/>
                  </a:lnTo>
                  <a:cubicBezTo>
                    <a:pt x="405846" y="1537808"/>
                    <a:pt x="389806" y="1545831"/>
                    <a:pt x="374023" y="1554281"/>
                  </a:cubicBezTo>
                  <a:cubicBezTo>
                    <a:pt x="374023" y="1554281"/>
                    <a:pt x="374023" y="1554281"/>
                    <a:pt x="374023" y="1554281"/>
                  </a:cubicBezTo>
                  <a:cubicBezTo>
                    <a:pt x="374023" y="1554281"/>
                    <a:pt x="374023" y="1554281"/>
                    <a:pt x="373937" y="1554281"/>
                  </a:cubicBezTo>
                  <a:cubicBezTo>
                    <a:pt x="373937" y="1554281"/>
                    <a:pt x="373937" y="1554281"/>
                    <a:pt x="373852" y="1554281"/>
                  </a:cubicBezTo>
                  <a:cubicBezTo>
                    <a:pt x="373852" y="1554281"/>
                    <a:pt x="373852" y="1554281"/>
                    <a:pt x="373852" y="1554281"/>
                  </a:cubicBezTo>
                  <a:cubicBezTo>
                    <a:pt x="362590" y="1561194"/>
                    <a:pt x="351414" y="1568449"/>
                    <a:pt x="340322" y="1575618"/>
                  </a:cubicBezTo>
                  <a:cubicBezTo>
                    <a:pt x="339981" y="1575447"/>
                    <a:pt x="339555" y="1575362"/>
                    <a:pt x="339213" y="1575191"/>
                  </a:cubicBezTo>
                  <a:lnTo>
                    <a:pt x="339384" y="1574935"/>
                  </a:lnTo>
                  <a:cubicBezTo>
                    <a:pt x="339384" y="1574935"/>
                    <a:pt x="339213" y="1574679"/>
                    <a:pt x="339128" y="1574764"/>
                  </a:cubicBezTo>
                  <a:lnTo>
                    <a:pt x="338872" y="1575020"/>
                  </a:lnTo>
                  <a:cubicBezTo>
                    <a:pt x="334180" y="1573399"/>
                    <a:pt x="329487" y="1571777"/>
                    <a:pt x="324795" y="1570070"/>
                  </a:cubicBezTo>
                  <a:cubicBezTo>
                    <a:pt x="331791" y="1564864"/>
                    <a:pt x="338787" y="1559572"/>
                    <a:pt x="345612" y="1554025"/>
                  </a:cubicBezTo>
                  <a:lnTo>
                    <a:pt x="345612" y="1554025"/>
                  </a:lnTo>
                  <a:cubicBezTo>
                    <a:pt x="345612" y="1554025"/>
                    <a:pt x="345612" y="1554025"/>
                    <a:pt x="345612" y="1554025"/>
                  </a:cubicBezTo>
                  <a:lnTo>
                    <a:pt x="345612" y="1554025"/>
                  </a:lnTo>
                  <a:cubicBezTo>
                    <a:pt x="345612" y="1554025"/>
                    <a:pt x="345612" y="1554025"/>
                    <a:pt x="345612" y="1554025"/>
                  </a:cubicBezTo>
                  <a:cubicBezTo>
                    <a:pt x="354229" y="1545575"/>
                    <a:pt x="362420" y="1536784"/>
                    <a:pt x="370695" y="1527908"/>
                  </a:cubicBezTo>
                  <a:lnTo>
                    <a:pt x="379483" y="1518520"/>
                  </a:lnTo>
                  <a:cubicBezTo>
                    <a:pt x="379483" y="1518520"/>
                    <a:pt x="379312" y="1518264"/>
                    <a:pt x="379312" y="1518264"/>
                  </a:cubicBezTo>
                  <a:lnTo>
                    <a:pt x="369330" y="1526372"/>
                  </a:lnTo>
                  <a:cubicBezTo>
                    <a:pt x="359945" y="1533883"/>
                    <a:pt x="350305" y="1541137"/>
                    <a:pt x="341005" y="1548733"/>
                  </a:cubicBezTo>
                  <a:lnTo>
                    <a:pt x="341005" y="1548733"/>
                  </a:lnTo>
                  <a:cubicBezTo>
                    <a:pt x="341005" y="1548733"/>
                    <a:pt x="341005" y="1548733"/>
                    <a:pt x="341005" y="1548733"/>
                  </a:cubicBezTo>
                  <a:lnTo>
                    <a:pt x="341005" y="1548733"/>
                  </a:lnTo>
                  <a:cubicBezTo>
                    <a:pt x="341005" y="1548733"/>
                    <a:pt x="341005" y="1548733"/>
                    <a:pt x="341005" y="1548733"/>
                  </a:cubicBezTo>
                  <a:cubicBezTo>
                    <a:pt x="334265" y="1555305"/>
                    <a:pt x="327695" y="1562048"/>
                    <a:pt x="321126" y="1568705"/>
                  </a:cubicBezTo>
                  <a:cubicBezTo>
                    <a:pt x="318225" y="1567680"/>
                    <a:pt x="315239" y="1566656"/>
                    <a:pt x="312338" y="1565547"/>
                  </a:cubicBezTo>
                  <a:cubicBezTo>
                    <a:pt x="314301" y="1563669"/>
                    <a:pt x="316263" y="1561877"/>
                    <a:pt x="318225" y="1559999"/>
                  </a:cubicBezTo>
                  <a:cubicBezTo>
                    <a:pt x="318225" y="1559999"/>
                    <a:pt x="318225" y="1559999"/>
                    <a:pt x="318225" y="1559999"/>
                  </a:cubicBezTo>
                  <a:cubicBezTo>
                    <a:pt x="318225" y="1559999"/>
                    <a:pt x="318225" y="1559999"/>
                    <a:pt x="318225" y="1559999"/>
                  </a:cubicBezTo>
                  <a:cubicBezTo>
                    <a:pt x="318225" y="1559999"/>
                    <a:pt x="318225" y="1559999"/>
                    <a:pt x="318225" y="1559999"/>
                  </a:cubicBezTo>
                  <a:cubicBezTo>
                    <a:pt x="318225" y="1559999"/>
                    <a:pt x="318225" y="1559999"/>
                    <a:pt x="318225" y="1559999"/>
                  </a:cubicBezTo>
                  <a:cubicBezTo>
                    <a:pt x="327695" y="1549416"/>
                    <a:pt x="336739" y="1538491"/>
                    <a:pt x="345953" y="1527652"/>
                  </a:cubicBezTo>
                  <a:lnTo>
                    <a:pt x="355765" y="1516216"/>
                  </a:lnTo>
                  <a:cubicBezTo>
                    <a:pt x="355765" y="1516216"/>
                    <a:pt x="355594" y="1515959"/>
                    <a:pt x="355509" y="1516045"/>
                  </a:cubicBezTo>
                  <a:lnTo>
                    <a:pt x="344332" y="1526372"/>
                  </a:lnTo>
                  <a:cubicBezTo>
                    <a:pt x="333838" y="1535931"/>
                    <a:pt x="323259" y="1545405"/>
                    <a:pt x="313106" y="1555220"/>
                  </a:cubicBezTo>
                  <a:cubicBezTo>
                    <a:pt x="313106" y="1555220"/>
                    <a:pt x="313106" y="1555220"/>
                    <a:pt x="313106" y="1555220"/>
                  </a:cubicBezTo>
                  <a:cubicBezTo>
                    <a:pt x="313106" y="1555220"/>
                    <a:pt x="313106" y="1555220"/>
                    <a:pt x="313106" y="1555220"/>
                  </a:cubicBezTo>
                  <a:cubicBezTo>
                    <a:pt x="313106" y="1555220"/>
                    <a:pt x="313106" y="1555220"/>
                    <a:pt x="313106" y="1555220"/>
                  </a:cubicBezTo>
                  <a:cubicBezTo>
                    <a:pt x="313106" y="1555220"/>
                    <a:pt x="313106" y="1555220"/>
                    <a:pt x="313106" y="1555220"/>
                  </a:cubicBezTo>
                  <a:cubicBezTo>
                    <a:pt x="310717" y="1557951"/>
                    <a:pt x="308243" y="1560682"/>
                    <a:pt x="305940" y="1563413"/>
                  </a:cubicBezTo>
                  <a:cubicBezTo>
                    <a:pt x="300820" y="1561621"/>
                    <a:pt x="295616" y="1559743"/>
                    <a:pt x="290497" y="1557866"/>
                  </a:cubicBezTo>
                  <a:cubicBezTo>
                    <a:pt x="294507" y="1553342"/>
                    <a:pt x="298517" y="1548733"/>
                    <a:pt x="302527" y="1544210"/>
                  </a:cubicBezTo>
                  <a:lnTo>
                    <a:pt x="311741" y="1533883"/>
                  </a:lnTo>
                  <a:cubicBezTo>
                    <a:pt x="311741" y="1533883"/>
                    <a:pt x="311571" y="1533626"/>
                    <a:pt x="311571" y="1533626"/>
                  </a:cubicBezTo>
                  <a:lnTo>
                    <a:pt x="301076" y="1542759"/>
                  </a:lnTo>
                  <a:cubicBezTo>
                    <a:pt x="295957" y="1547197"/>
                    <a:pt x="290753" y="1551635"/>
                    <a:pt x="285549" y="1556073"/>
                  </a:cubicBezTo>
                  <a:cubicBezTo>
                    <a:pt x="278553" y="1553513"/>
                    <a:pt x="271471" y="1551037"/>
                    <a:pt x="264476" y="1548477"/>
                  </a:cubicBezTo>
                  <a:cubicBezTo>
                    <a:pt x="267888" y="1545917"/>
                    <a:pt x="271301" y="1543356"/>
                    <a:pt x="274713" y="1540710"/>
                  </a:cubicBezTo>
                  <a:lnTo>
                    <a:pt x="274713" y="1540710"/>
                  </a:lnTo>
                  <a:cubicBezTo>
                    <a:pt x="274713" y="1540710"/>
                    <a:pt x="274713" y="1540710"/>
                    <a:pt x="274713" y="1540710"/>
                  </a:cubicBezTo>
                  <a:lnTo>
                    <a:pt x="274799" y="1540710"/>
                  </a:lnTo>
                  <a:cubicBezTo>
                    <a:pt x="274799" y="1540710"/>
                    <a:pt x="274799" y="1540710"/>
                    <a:pt x="274799" y="1540710"/>
                  </a:cubicBezTo>
                  <a:cubicBezTo>
                    <a:pt x="286317" y="1530469"/>
                    <a:pt x="297493" y="1519885"/>
                    <a:pt x="308755" y="1509387"/>
                  </a:cubicBezTo>
                  <a:lnTo>
                    <a:pt x="316860" y="1501962"/>
                  </a:lnTo>
                  <a:lnTo>
                    <a:pt x="317713" y="1501194"/>
                  </a:lnTo>
                  <a:lnTo>
                    <a:pt x="316690" y="1501194"/>
                  </a:lnTo>
                  <a:cubicBezTo>
                    <a:pt x="316690" y="1501194"/>
                    <a:pt x="311315" y="1501023"/>
                    <a:pt x="311315" y="1501023"/>
                  </a:cubicBezTo>
                  <a:cubicBezTo>
                    <a:pt x="311315" y="1501023"/>
                    <a:pt x="311229" y="1501280"/>
                    <a:pt x="311315" y="1501365"/>
                  </a:cubicBezTo>
                  <a:lnTo>
                    <a:pt x="315580" y="1501877"/>
                  </a:lnTo>
                  <a:lnTo>
                    <a:pt x="307561" y="1507851"/>
                  </a:lnTo>
                  <a:cubicBezTo>
                    <a:pt x="295189" y="1516983"/>
                    <a:pt x="282648" y="1525945"/>
                    <a:pt x="270448" y="1535333"/>
                  </a:cubicBezTo>
                  <a:lnTo>
                    <a:pt x="270448" y="1535333"/>
                  </a:lnTo>
                  <a:cubicBezTo>
                    <a:pt x="270448" y="1535333"/>
                    <a:pt x="270448" y="1535333"/>
                    <a:pt x="270448" y="1535333"/>
                  </a:cubicBezTo>
                  <a:lnTo>
                    <a:pt x="270448" y="1535333"/>
                  </a:lnTo>
                  <a:cubicBezTo>
                    <a:pt x="270448" y="1535333"/>
                    <a:pt x="270448" y="1535333"/>
                    <a:pt x="270448" y="1535333"/>
                  </a:cubicBezTo>
                  <a:cubicBezTo>
                    <a:pt x="266352" y="1538918"/>
                    <a:pt x="262343" y="1542588"/>
                    <a:pt x="258418" y="1546258"/>
                  </a:cubicBezTo>
                  <a:cubicBezTo>
                    <a:pt x="254408" y="1544807"/>
                    <a:pt x="250313" y="1543356"/>
                    <a:pt x="246303" y="1541905"/>
                  </a:cubicBezTo>
                  <a:cubicBezTo>
                    <a:pt x="255005" y="1533883"/>
                    <a:pt x="263793" y="1525945"/>
                    <a:pt x="272751" y="1518264"/>
                  </a:cubicBezTo>
                  <a:cubicBezTo>
                    <a:pt x="276932" y="1514679"/>
                    <a:pt x="281198" y="1511180"/>
                    <a:pt x="285549" y="1507681"/>
                  </a:cubicBezTo>
                  <a:cubicBezTo>
                    <a:pt x="285549" y="1507681"/>
                    <a:pt x="285463" y="1507424"/>
                    <a:pt x="285378" y="1507424"/>
                  </a:cubicBezTo>
                  <a:cubicBezTo>
                    <a:pt x="280686" y="1510497"/>
                    <a:pt x="276079" y="1513484"/>
                    <a:pt x="271471" y="1516642"/>
                  </a:cubicBezTo>
                  <a:cubicBezTo>
                    <a:pt x="260636" y="1523897"/>
                    <a:pt x="249971" y="1531407"/>
                    <a:pt x="239648" y="1539430"/>
                  </a:cubicBezTo>
                  <a:cubicBezTo>
                    <a:pt x="235638" y="1537979"/>
                    <a:pt x="231543" y="1536443"/>
                    <a:pt x="227533" y="1534821"/>
                  </a:cubicBezTo>
                  <a:cubicBezTo>
                    <a:pt x="240928" y="1524579"/>
                    <a:pt x="254493" y="1514338"/>
                    <a:pt x="267632" y="1503669"/>
                  </a:cubicBezTo>
                  <a:lnTo>
                    <a:pt x="276079" y="1496756"/>
                  </a:lnTo>
                  <a:lnTo>
                    <a:pt x="284354" y="1489672"/>
                  </a:lnTo>
                  <a:cubicBezTo>
                    <a:pt x="284354" y="1489672"/>
                    <a:pt x="284269" y="1489416"/>
                    <a:pt x="284184" y="1489416"/>
                  </a:cubicBezTo>
                  <a:lnTo>
                    <a:pt x="275311" y="1495903"/>
                  </a:lnTo>
                  <a:lnTo>
                    <a:pt x="266352" y="1502133"/>
                  </a:lnTo>
                  <a:cubicBezTo>
                    <a:pt x="251251" y="1512289"/>
                    <a:pt x="235723" y="1521848"/>
                    <a:pt x="220452" y="1532005"/>
                  </a:cubicBezTo>
                  <a:cubicBezTo>
                    <a:pt x="215503" y="1530042"/>
                    <a:pt x="210555" y="1527994"/>
                    <a:pt x="205692" y="1526030"/>
                  </a:cubicBezTo>
                  <a:cubicBezTo>
                    <a:pt x="213541" y="1518776"/>
                    <a:pt x="221220" y="1511436"/>
                    <a:pt x="228898" y="1504011"/>
                  </a:cubicBezTo>
                  <a:lnTo>
                    <a:pt x="240331" y="1493086"/>
                  </a:lnTo>
                  <a:cubicBezTo>
                    <a:pt x="240331" y="1493086"/>
                    <a:pt x="240160" y="1492830"/>
                    <a:pt x="240160" y="1492830"/>
                  </a:cubicBezTo>
                  <a:lnTo>
                    <a:pt x="227533" y="1502474"/>
                  </a:lnTo>
                  <a:cubicBezTo>
                    <a:pt x="218233" y="1509473"/>
                    <a:pt x="208763" y="1516386"/>
                    <a:pt x="199464" y="1523384"/>
                  </a:cubicBezTo>
                  <a:cubicBezTo>
                    <a:pt x="198696" y="1523043"/>
                    <a:pt x="197842" y="1522702"/>
                    <a:pt x="197075" y="1522446"/>
                  </a:cubicBezTo>
                  <a:cubicBezTo>
                    <a:pt x="191700" y="1520227"/>
                    <a:pt x="186410" y="1518007"/>
                    <a:pt x="181035" y="1515703"/>
                  </a:cubicBezTo>
                  <a:cubicBezTo>
                    <a:pt x="185898" y="1511009"/>
                    <a:pt x="190676" y="1506229"/>
                    <a:pt x="195539" y="1501535"/>
                  </a:cubicBezTo>
                  <a:lnTo>
                    <a:pt x="205436" y="1491976"/>
                  </a:lnTo>
                  <a:cubicBezTo>
                    <a:pt x="205436" y="1491976"/>
                    <a:pt x="205265" y="1491721"/>
                    <a:pt x="205265" y="1491721"/>
                  </a:cubicBezTo>
                  <a:lnTo>
                    <a:pt x="194174" y="1499999"/>
                  </a:lnTo>
                  <a:cubicBezTo>
                    <a:pt x="188116" y="1504523"/>
                    <a:pt x="181974" y="1508961"/>
                    <a:pt x="175916" y="1513484"/>
                  </a:cubicBezTo>
                  <a:cubicBezTo>
                    <a:pt x="171394" y="1511606"/>
                    <a:pt x="166873" y="1509729"/>
                    <a:pt x="162351" y="1508022"/>
                  </a:cubicBezTo>
                  <a:cubicBezTo>
                    <a:pt x="172845" y="1499487"/>
                    <a:pt x="183424" y="1490867"/>
                    <a:pt x="194345" y="1482759"/>
                  </a:cubicBezTo>
                  <a:lnTo>
                    <a:pt x="198184" y="1479942"/>
                  </a:lnTo>
                  <a:lnTo>
                    <a:pt x="202364" y="1476955"/>
                  </a:lnTo>
                  <a:lnTo>
                    <a:pt x="200402" y="1471663"/>
                  </a:lnTo>
                  <a:cubicBezTo>
                    <a:pt x="200402" y="1471663"/>
                    <a:pt x="200061" y="1471663"/>
                    <a:pt x="200146" y="1471749"/>
                  </a:cubicBezTo>
                  <a:lnTo>
                    <a:pt x="201341" y="1476528"/>
                  </a:lnTo>
                  <a:lnTo>
                    <a:pt x="197416" y="1478662"/>
                  </a:lnTo>
                  <a:lnTo>
                    <a:pt x="193150" y="1481052"/>
                  </a:lnTo>
                  <a:cubicBezTo>
                    <a:pt x="180950" y="1487880"/>
                    <a:pt x="168835" y="1495049"/>
                    <a:pt x="157317" y="1503072"/>
                  </a:cubicBezTo>
                  <a:lnTo>
                    <a:pt x="157317" y="1503072"/>
                  </a:lnTo>
                  <a:cubicBezTo>
                    <a:pt x="157317" y="1503072"/>
                    <a:pt x="157317" y="1503072"/>
                    <a:pt x="157317" y="1503072"/>
                  </a:cubicBezTo>
                  <a:lnTo>
                    <a:pt x="157317" y="1503072"/>
                  </a:lnTo>
                  <a:cubicBezTo>
                    <a:pt x="157317" y="1503072"/>
                    <a:pt x="157317" y="1503072"/>
                    <a:pt x="157317" y="1503072"/>
                  </a:cubicBezTo>
                  <a:cubicBezTo>
                    <a:pt x="156464" y="1503754"/>
                    <a:pt x="155696" y="1504437"/>
                    <a:pt x="154843" y="1505120"/>
                  </a:cubicBezTo>
                  <a:cubicBezTo>
                    <a:pt x="151686" y="1503925"/>
                    <a:pt x="148529" y="1502730"/>
                    <a:pt x="145458" y="1501450"/>
                  </a:cubicBezTo>
                  <a:cubicBezTo>
                    <a:pt x="152027" y="1497780"/>
                    <a:pt x="158511" y="1494110"/>
                    <a:pt x="164910" y="1490269"/>
                  </a:cubicBezTo>
                  <a:cubicBezTo>
                    <a:pt x="164910" y="1490269"/>
                    <a:pt x="164910" y="1490269"/>
                    <a:pt x="164910" y="1490269"/>
                  </a:cubicBezTo>
                  <a:cubicBezTo>
                    <a:pt x="164910" y="1490269"/>
                    <a:pt x="164910" y="1490269"/>
                    <a:pt x="164910" y="1490269"/>
                  </a:cubicBezTo>
                  <a:cubicBezTo>
                    <a:pt x="164910" y="1490269"/>
                    <a:pt x="164910" y="1490269"/>
                    <a:pt x="164910" y="1490269"/>
                  </a:cubicBezTo>
                  <a:cubicBezTo>
                    <a:pt x="164910" y="1490269"/>
                    <a:pt x="164910" y="1490269"/>
                    <a:pt x="164910" y="1490269"/>
                  </a:cubicBezTo>
                  <a:cubicBezTo>
                    <a:pt x="173527" y="1483783"/>
                    <a:pt x="181803" y="1476955"/>
                    <a:pt x="190164" y="1470213"/>
                  </a:cubicBezTo>
                  <a:lnTo>
                    <a:pt x="199122" y="1463129"/>
                  </a:lnTo>
                  <a:cubicBezTo>
                    <a:pt x="199122" y="1463129"/>
                    <a:pt x="199037" y="1462873"/>
                    <a:pt x="198952" y="1462873"/>
                  </a:cubicBezTo>
                  <a:lnTo>
                    <a:pt x="188970" y="1468591"/>
                  </a:lnTo>
                  <a:cubicBezTo>
                    <a:pt x="179585" y="1473882"/>
                    <a:pt x="170114" y="1479003"/>
                    <a:pt x="160986" y="1484551"/>
                  </a:cubicBezTo>
                  <a:cubicBezTo>
                    <a:pt x="160986" y="1484551"/>
                    <a:pt x="160986" y="1484551"/>
                    <a:pt x="160986" y="1484551"/>
                  </a:cubicBezTo>
                  <a:cubicBezTo>
                    <a:pt x="160986" y="1484551"/>
                    <a:pt x="160986" y="1484551"/>
                    <a:pt x="160986" y="1484551"/>
                  </a:cubicBezTo>
                  <a:cubicBezTo>
                    <a:pt x="160986" y="1484551"/>
                    <a:pt x="160986" y="1484551"/>
                    <a:pt x="160986" y="1484551"/>
                  </a:cubicBezTo>
                  <a:cubicBezTo>
                    <a:pt x="160986" y="1484551"/>
                    <a:pt x="160986" y="1484551"/>
                    <a:pt x="160986" y="1484551"/>
                  </a:cubicBezTo>
                  <a:cubicBezTo>
                    <a:pt x="154416" y="1489501"/>
                    <a:pt x="147932" y="1494708"/>
                    <a:pt x="141533" y="1499999"/>
                  </a:cubicBezTo>
                  <a:cubicBezTo>
                    <a:pt x="136500" y="1497951"/>
                    <a:pt x="131551" y="1495732"/>
                    <a:pt x="126603" y="1493427"/>
                  </a:cubicBezTo>
                  <a:cubicBezTo>
                    <a:pt x="134452" y="1490696"/>
                    <a:pt x="142216" y="1487880"/>
                    <a:pt x="149894" y="1484892"/>
                  </a:cubicBezTo>
                  <a:cubicBezTo>
                    <a:pt x="149894" y="1484892"/>
                    <a:pt x="149894" y="1484892"/>
                    <a:pt x="149894" y="1484892"/>
                  </a:cubicBezTo>
                  <a:lnTo>
                    <a:pt x="149894" y="1484892"/>
                  </a:lnTo>
                  <a:cubicBezTo>
                    <a:pt x="149894" y="1484892"/>
                    <a:pt x="149894" y="1484892"/>
                    <a:pt x="149894" y="1484892"/>
                  </a:cubicBezTo>
                  <a:cubicBezTo>
                    <a:pt x="149894" y="1484892"/>
                    <a:pt x="149894" y="1484892"/>
                    <a:pt x="149894" y="1484892"/>
                  </a:cubicBezTo>
                  <a:cubicBezTo>
                    <a:pt x="160644" y="1479601"/>
                    <a:pt x="171138" y="1473797"/>
                    <a:pt x="181803" y="1468079"/>
                  </a:cubicBezTo>
                  <a:lnTo>
                    <a:pt x="193150" y="1462104"/>
                  </a:lnTo>
                  <a:cubicBezTo>
                    <a:pt x="193150" y="1462104"/>
                    <a:pt x="193150" y="1461849"/>
                    <a:pt x="193065" y="1461849"/>
                  </a:cubicBezTo>
                  <a:lnTo>
                    <a:pt x="180950" y="1466201"/>
                  </a:lnTo>
                  <a:cubicBezTo>
                    <a:pt x="169603" y="1470213"/>
                    <a:pt x="158255" y="1474139"/>
                    <a:pt x="147079" y="1478491"/>
                  </a:cubicBezTo>
                  <a:cubicBezTo>
                    <a:pt x="147079" y="1478491"/>
                    <a:pt x="147079" y="1478491"/>
                    <a:pt x="147079" y="1478491"/>
                  </a:cubicBezTo>
                  <a:cubicBezTo>
                    <a:pt x="147079" y="1478491"/>
                    <a:pt x="147079" y="1478491"/>
                    <a:pt x="147079" y="1478491"/>
                  </a:cubicBezTo>
                  <a:lnTo>
                    <a:pt x="147079" y="1478491"/>
                  </a:lnTo>
                  <a:cubicBezTo>
                    <a:pt x="147079" y="1478491"/>
                    <a:pt x="147079" y="1478491"/>
                    <a:pt x="147079" y="1478491"/>
                  </a:cubicBezTo>
                  <a:cubicBezTo>
                    <a:pt x="138718" y="1482674"/>
                    <a:pt x="130442" y="1487111"/>
                    <a:pt x="122252" y="1491464"/>
                  </a:cubicBezTo>
                  <a:cubicBezTo>
                    <a:pt x="109283" y="1485404"/>
                    <a:pt x="96571" y="1478833"/>
                    <a:pt x="83859" y="1472090"/>
                  </a:cubicBezTo>
                  <a:close/>
                  <a:moveTo>
                    <a:pt x="1599519" y="2121421"/>
                  </a:moveTo>
                  <a:cubicBezTo>
                    <a:pt x="1592609" y="2129273"/>
                    <a:pt x="1584674" y="2136443"/>
                    <a:pt x="1576910" y="2143441"/>
                  </a:cubicBezTo>
                  <a:cubicBezTo>
                    <a:pt x="1563345" y="2155731"/>
                    <a:pt x="1547135" y="2161364"/>
                    <a:pt x="1528877" y="2160426"/>
                  </a:cubicBezTo>
                  <a:cubicBezTo>
                    <a:pt x="1521625" y="2160084"/>
                    <a:pt x="1514373" y="2159231"/>
                    <a:pt x="1507121" y="2158292"/>
                  </a:cubicBezTo>
                  <a:cubicBezTo>
                    <a:pt x="1491423" y="2156329"/>
                    <a:pt x="1475809" y="2153768"/>
                    <a:pt x="1460111" y="2152062"/>
                  </a:cubicBezTo>
                  <a:cubicBezTo>
                    <a:pt x="1439891" y="2149842"/>
                    <a:pt x="1419927" y="2145831"/>
                    <a:pt x="1400730" y="2139515"/>
                  </a:cubicBezTo>
                  <a:cubicBezTo>
                    <a:pt x="1357645" y="2125347"/>
                    <a:pt x="1314645" y="2110582"/>
                    <a:pt x="1271986" y="2095134"/>
                  </a:cubicBezTo>
                  <a:cubicBezTo>
                    <a:pt x="1231973" y="2080625"/>
                    <a:pt x="1192386" y="2064835"/>
                    <a:pt x="1152542" y="2049814"/>
                  </a:cubicBezTo>
                  <a:cubicBezTo>
                    <a:pt x="1139233" y="2044778"/>
                    <a:pt x="1125668" y="2040596"/>
                    <a:pt x="1112444" y="2035561"/>
                  </a:cubicBezTo>
                  <a:cubicBezTo>
                    <a:pt x="1095721" y="2029245"/>
                    <a:pt x="1079341" y="2022246"/>
                    <a:pt x="1062533" y="2016186"/>
                  </a:cubicBezTo>
                  <a:cubicBezTo>
                    <a:pt x="998545" y="1992972"/>
                    <a:pt x="934386" y="1969928"/>
                    <a:pt x="870313" y="1946883"/>
                  </a:cubicBezTo>
                  <a:cubicBezTo>
                    <a:pt x="844718" y="1937666"/>
                    <a:pt x="819123" y="1928534"/>
                    <a:pt x="793528" y="1919487"/>
                  </a:cubicBezTo>
                  <a:cubicBezTo>
                    <a:pt x="757950" y="1906855"/>
                    <a:pt x="722288" y="1894736"/>
                    <a:pt x="686881" y="1881763"/>
                  </a:cubicBezTo>
                  <a:cubicBezTo>
                    <a:pt x="596274" y="1848647"/>
                    <a:pt x="505753" y="1815105"/>
                    <a:pt x="415146" y="1781820"/>
                  </a:cubicBezTo>
                  <a:cubicBezTo>
                    <a:pt x="364467" y="1763214"/>
                    <a:pt x="314983" y="1741791"/>
                    <a:pt x="265328" y="1720796"/>
                  </a:cubicBezTo>
                  <a:cubicBezTo>
                    <a:pt x="247753" y="1713370"/>
                    <a:pt x="229836" y="1707055"/>
                    <a:pt x="212005" y="1700141"/>
                  </a:cubicBezTo>
                  <a:cubicBezTo>
                    <a:pt x="188543" y="1691009"/>
                    <a:pt x="165081" y="1681877"/>
                    <a:pt x="143922" y="1668136"/>
                  </a:cubicBezTo>
                  <a:cubicBezTo>
                    <a:pt x="136158" y="1663100"/>
                    <a:pt x="128821" y="1657211"/>
                    <a:pt x="122166" y="1650725"/>
                  </a:cubicBezTo>
                  <a:cubicBezTo>
                    <a:pt x="111160" y="1639885"/>
                    <a:pt x="104847" y="1626656"/>
                    <a:pt x="102970" y="1611038"/>
                  </a:cubicBezTo>
                  <a:cubicBezTo>
                    <a:pt x="100752" y="1592517"/>
                    <a:pt x="98960" y="1574081"/>
                    <a:pt x="100240" y="1555305"/>
                  </a:cubicBezTo>
                  <a:cubicBezTo>
                    <a:pt x="101264" y="1539601"/>
                    <a:pt x="99643" y="1523726"/>
                    <a:pt x="99131" y="1507936"/>
                  </a:cubicBezTo>
                  <a:cubicBezTo>
                    <a:pt x="99131" y="1505547"/>
                    <a:pt x="98789" y="1503157"/>
                    <a:pt x="98533" y="1499487"/>
                  </a:cubicBezTo>
                  <a:cubicBezTo>
                    <a:pt x="100666" y="1500085"/>
                    <a:pt x="102458" y="1500426"/>
                    <a:pt x="104164" y="1500938"/>
                  </a:cubicBezTo>
                  <a:lnTo>
                    <a:pt x="103055" y="1501535"/>
                  </a:lnTo>
                  <a:cubicBezTo>
                    <a:pt x="103055" y="1501535"/>
                    <a:pt x="103055" y="1501792"/>
                    <a:pt x="103141" y="1501792"/>
                  </a:cubicBezTo>
                  <a:lnTo>
                    <a:pt x="104932" y="1501194"/>
                  </a:lnTo>
                  <a:cubicBezTo>
                    <a:pt x="105529" y="1501365"/>
                    <a:pt x="106126" y="1501621"/>
                    <a:pt x="106724" y="1501792"/>
                  </a:cubicBezTo>
                  <a:cubicBezTo>
                    <a:pt x="113720" y="1504693"/>
                    <a:pt x="120801" y="1507595"/>
                    <a:pt x="127797" y="1510582"/>
                  </a:cubicBezTo>
                  <a:lnTo>
                    <a:pt x="125920" y="1512118"/>
                  </a:lnTo>
                  <a:cubicBezTo>
                    <a:pt x="125920" y="1512118"/>
                    <a:pt x="126006" y="1512375"/>
                    <a:pt x="126091" y="1512375"/>
                  </a:cubicBezTo>
                  <a:lnTo>
                    <a:pt x="128565" y="1510924"/>
                  </a:lnTo>
                  <a:cubicBezTo>
                    <a:pt x="132916" y="1512716"/>
                    <a:pt x="137267" y="1514508"/>
                    <a:pt x="141618" y="1516301"/>
                  </a:cubicBezTo>
                  <a:cubicBezTo>
                    <a:pt x="136073" y="1521336"/>
                    <a:pt x="130698" y="1526542"/>
                    <a:pt x="125408" y="1531834"/>
                  </a:cubicBezTo>
                  <a:cubicBezTo>
                    <a:pt x="121825" y="1535333"/>
                    <a:pt x="118327" y="1538918"/>
                    <a:pt x="114914" y="1542502"/>
                  </a:cubicBezTo>
                  <a:cubicBezTo>
                    <a:pt x="114914" y="1542502"/>
                    <a:pt x="115085" y="1542759"/>
                    <a:pt x="115085" y="1542759"/>
                  </a:cubicBezTo>
                  <a:cubicBezTo>
                    <a:pt x="118924" y="1539601"/>
                    <a:pt x="122763" y="1536528"/>
                    <a:pt x="126688" y="1533456"/>
                  </a:cubicBezTo>
                  <a:cubicBezTo>
                    <a:pt x="133343" y="1528335"/>
                    <a:pt x="140168" y="1523384"/>
                    <a:pt x="146993" y="1518520"/>
                  </a:cubicBezTo>
                  <a:cubicBezTo>
                    <a:pt x="151686" y="1520483"/>
                    <a:pt x="156464" y="1522446"/>
                    <a:pt x="161156" y="1524409"/>
                  </a:cubicBezTo>
                  <a:cubicBezTo>
                    <a:pt x="151942" y="1532943"/>
                    <a:pt x="143069" y="1541820"/>
                    <a:pt x="134111" y="1550611"/>
                  </a:cubicBezTo>
                  <a:lnTo>
                    <a:pt x="124129" y="1560255"/>
                  </a:lnTo>
                  <a:cubicBezTo>
                    <a:pt x="124129" y="1560255"/>
                    <a:pt x="124299" y="1560511"/>
                    <a:pt x="124299" y="1560511"/>
                  </a:cubicBezTo>
                  <a:lnTo>
                    <a:pt x="135390" y="1552232"/>
                  </a:lnTo>
                  <a:cubicBezTo>
                    <a:pt x="145799" y="1544551"/>
                    <a:pt x="156378" y="1536955"/>
                    <a:pt x="166531" y="1528932"/>
                  </a:cubicBezTo>
                  <a:cubicBezTo>
                    <a:pt x="166531" y="1528932"/>
                    <a:pt x="166531" y="1528932"/>
                    <a:pt x="166531" y="1528932"/>
                  </a:cubicBezTo>
                  <a:cubicBezTo>
                    <a:pt x="166531" y="1528932"/>
                    <a:pt x="166531" y="1528932"/>
                    <a:pt x="166531" y="1528932"/>
                  </a:cubicBezTo>
                  <a:cubicBezTo>
                    <a:pt x="166531" y="1528932"/>
                    <a:pt x="166531" y="1528932"/>
                    <a:pt x="166531" y="1528932"/>
                  </a:cubicBezTo>
                  <a:cubicBezTo>
                    <a:pt x="166531" y="1528932"/>
                    <a:pt x="166531" y="1528932"/>
                    <a:pt x="166531" y="1528932"/>
                  </a:cubicBezTo>
                  <a:cubicBezTo>
                    <a:pt x="167043" y="1528420"/>
                    <a:pt x="167555" y="1527994"/>
                    <a:pt x="168067" y="1527482"/>
                  </a:cubicBezTo>
                  <a:cubicBezTo>
                    <a:pt x="173783" y="1529871"/>
                    <a:pt x="179499" y="1532261"/>
                    <a:pt x="185216" y="1534565"/>
                  </a:cubicBezTo>
                  <a:cubicBezTo>
                    <a:pt x="176087" y="1542759"/>
                    <a:pt x="167128" y="1551123"/>
                    <a:pt x="158085" y="1559316"/>
                  </a:cubicBezTo>
                  <a:lnTo>
                    <a:pt x="146226" y="1569900"/>
                  </a:lnTo>
                  <a:cubicBezTo>
                    <a:pt x="146226" y="1569900"/>
                    <a:pt x="146396" y="1570156"/>
                    <a:pt x="146396" y="1570156"/>
                  </a:cubicBezTo>
                  <a:lnTo>
                    <a:pt x="159279" y="1561023"/>
                  </a:lnTo>
                  <a:cubicBezTo>
                    <a:pt x="170285" y="1553256"/>
                    <a:pt x="181291" y="1545490"/>
                    <a:pt x="191956" y="1537382"/>
                  </a:cubicBezTo>
                  <a:cubicBezTo>
                    <a:pt x="196392" y="1539174"/>
                    <a:pt x="200829" y="1541052"/>
                    <a:pt x="205265" y="1542844"/>
                  </a:cubicBezTo>
                  <a:cubicBezTo>
                    <a:pt x="200146" y="1546941"/>
                    <a:pt x="195027" y="1551208"/>
                    <a:pt x="190079" y="1555561"/>
                  </a:cubicBezTo>
                  <a:cubicBezTo>
                    <a:pt x="182400" y="1562474"/>
                    <a:pt x="174978" y="1569558"/>
                    <a:pt x="168067" y="1577069"/>
                  </a:cubicBezTo>
                  <a:cubicBezTo>
                    <a:pt x="165593" y="1579715"/>
                    <a:pt x="163204" y="1582531"/>
                    <a:pt x="160815" y="1585262"/>
                  </a:cubicBezTo>
                  <a:cubicBezTo>
                    <a:pt x="158511" y="1588079"/>
                    <a:pt x="156208" y="1590981"/>
                    <a:pt x="153990" y="1593797"/>
                  </a:cubicBezTo>
                  <a:cubicBezTo>
                    <a:pt x="153990" y="1593797"/>
                    <a:pt x="154160" y="1594053"/>
                    <a:pt x="154246" y="1593968"/>
                  </a:cubicBezTo>
                  <a:lnTo>
                    <a:pt x="161668" y="1586030"/>
                  </a:lnTo>
                  <a:cubicBezTo>
                    <a:pt x="164313" y="1583555"/>
                    <a:pt x="166873" y="1580995"/>
                    <a:pt x="169517" y="1578520"/>
                  </a:cubicBezTo>
                  <a:cubicBezTo>
                    <a:pt x="177025" y="1571692"/>
                    <a:pt x="185045" y="1565376"/>
                    <a:pt x="193150" y="1559231"/>
                  </a:cubicBezTo>
                  <a:cubicBezTo>
                    <a:pt x="199464" y="1554537"/>
                    <a:pt x="205862" y="1550013"/>
                    <a:pt x="212347" y="1545575"/>
                  </a:cubicBezTo>
                  <a:cubicBezTo>
                    <a:pt x="216868" y="1547367"/>
                    <a:pt x="221476" y="1549074"/>
                    <a:pt x="226083" y="1550696"/>
                  </a:cubicBezTo>
                  <a:cubicBezTo>
                    <a:pt x="217039" y="1559487"/>
                    <a:pt x="208337" y="1568619"/>
                    <a:pt x="199890" y="1577837"/>
                  </a:cubicBezTo>
                  <a:cubicBezTo>
                    <a:pt x="196136" y="1581933"/>
                    <a:pt x="192382" y="1586116"/>
                    <a:pt x="188714" y="1590212"/>
                  </a:cubicBezTo>
                  <a:cubicBezTo>
                    <a:pt x="188714" y="1590212"/>
                    <a:pt x="188884" y="1590468"/>
                    <a:pt x="188970" y="1590383"/>
                  </a:cubicBezTo>
                  <a:cubicBezTo>
                    <a:pt x="193065" y="1586628"/>
                    <a:pt x="197160" y="1582958"/>
                    <a:pt x="201255" y="1579288"/>
                  </a:cubicBezTo>
                  <a:cubicBezTo>
                    <a:pt x="211664" y="1570241"/>
                    <a:pt x="222329" y="1561621"/>
                    <a:pt x="232993" y="1553001"/>
                  </a:cubicBezTo>
                  <a:cubicBezTo>
                    <a:pt x="235553" y="1553939"/>
                    <a:pt x="238112" y="1554793"/>
                    <a:pt x="240672" y="1555732"/>
                  </a:cubicBezTo>
                  <a:cubicBezTo>
                    <a:pt x="242293" y="1556329"/>
                    <a:pt x="243914" y="1556926"/>
                    <a:pt x="245535" y="1557524"/>
                  </a:cubicBezTo>
                  <a:cubicBezTo>
                    <a:pt x="242208" y="1560596"/>
                    <a:pt x="238965" y="1563669"/>
                    <a:pt x="235638" y="1566742"/>
                  </a:cubicBezTo>
                  <a:lnTo>
                    <a:pt x="223523" y="1577922"/>
                  </a:lnTo>
                  <a:cubicBezTo>
                    <a:pt x="223523" y="1577922"/>
                    <a:pt x="223694" y="1578179"/>
                    <a:pt x="223694" y="1578179"/>
                  </a:cubicBezTo>
                  <a:lnTo>
                    <a:pt x="236833" y="1568449"/>
                  </a:lnTo>
                  <a:cubicBezTo>
                    <a:pt x="241098" y="1565291"/>
                    <a:pt x="245364" y="1562218"/>
                    <a:pt x="249630" y="1559060"/>
                  </a:cubicBezTo>
                  <a:cubicBezTo>
                    <a:pt x="257223" y="1561791"/>
                    <a:pt x="264817" y="1564523"/>
                    <a:pt x="272410" y="1567168"/>
                  </a:cubicBezTo>
                  <a:cubicBezTo>
                    <a:pt x="271898" y="1567595"/>
                    <a:pt x="271386" y="1568022"/>
                    <a:pt x="270959" y="1568449"/>
                  </a:cubicBezTo>
                  <a:cubicBezTo>
                    <a:pt x="270959" y="1568449"/>
                    <a:pt x="270959" y="1568449"/>
                    <a:pt x="270959" y="1568449"/>
                  </a:cubicBezTo>
                  <a:cubicBezTo>
                    <a:pt x="270959" y="1568449"/>
                    <a:pt x="270959" y="1568449"/>
                    <a:pt x="270959" y="1568449"/>
                  </a:cubicBezTo>
                  <a:cubicBezTo>
                    <a:pt x="270959" y="1568449"/>
                    <a:pt x="270959" y="1568449"/>
                    <a:pt x="270959" y="1568449"/>
                  </a:cubicBezTo>
                  <a:cubicBezTo>
                    <a:pt x="270959" y="1568449"/>
                    <a:pt x="270959" y="1568449"/>
                    <a:pt x="270959" y="1568449"/>
                  </a:cubicBezTo>
                  <a:cubicBezTo>
                    <a:pt x="262086" y="1577922"/>
                    <a:pt x="253640" y="1587738"/>
                    <a:pt x="245108" y="1597467"/>
                  </a:cubicBezTo>
                  <a:lnTo>
                    <a:pt x="235894" y="1607880"/>
                  </a:lnTo>
                  <a:cubicBezTo>
                    <a:pt x="235894" y="1607880"/>
                    <a:pt x="236065" y="1608135"/>
                    <a:pt x="236065" y="1608135"/>
                  </a:cubicBezTo>
                  <a:lnTo>
                    <a:pt x="246473" y="1599089"/>
                  </a:lnTo>
                  <a:cubicBezTo>
                    <a:pt x="256285" y="1590639"/>
                    <a:pt x="266267" y="1582275"/>
                    <a:pt x="275823" y="1573569"/>
                  </a:cubicBezTo>
                  <a:cubicBezTo>
                    <a:pt x="275823" y="1573569"/>
                    <a:pt x="275823" y="1573569"/>
                    <a:pt x="275823" y="1573569"/>
                  </a:cubicBezTo>
                  <a:cubicBezTo>
                    <a:pt x="275823" y="1573569"/>
                    <a:pt x="275823" y="1573569"/>
                    <a:pt x="275823" y="1573569"/>
                  </a:cubicBezTo>
                  <a:lnTo>
                    <a:pt x="275823" y="1573569"/>
                  </a:lnTo>
                  <a:cubicBezTo>
                    <a:pt x="275823" y="1573569"/>
                    <a:pt x="275823" y="1573569"/>
                    <a:pt x="275823" y="1573569"/>
                  </a:cubicBezTo>
                  <a:cubicBezTo>
                    <a:pt x="277017" y="1572290"/>
                    <a:pt x="278126" y="1571095"/>
                    <a:pt x="279235" y="1569814"/>
                  </a:cubicBezTo>
                  <a:cubicBezTo>
                    <a:pt x="284525" y="1571692"/>
                    <a:pt x="289729" y="1573655"/>
                    <a:pt x="295019" y="1575532"/>
                  </a:cubicBezTo>
                  <a:cubicBezTo>
                    <a:pt x="291606" y="1579629"/>
                    <a:pt x="288108" y="1583726"/>
                    <a:pt x="284696" y="1587738"/>
                  </a:cubicBezTo>
                  <a:lnTo>
                    <a:pt x="274799" y="1599259"/>
                  </a:lnTo>
                  <a:cubicBezTo>
                    <a:pt x="274799" y="1599259"/>
                    <a:pt x="274969" y="1599516"/>
                    <a:pt x="275055" y="1599430"/>
                  </a:cubicBezTo>
                  <a:lnTo>
                    <a:pt x="286146" y="1589188"/>
                  </a:lnTo>
                  <a:cubicBezTo>
                    <a:pt x="290583" y="1585177"/>
                    <a:pt x="295019" y="1581080"/>
                    <a:pt x="299455" y="1577069"/>
                  </a:cubicBezTo>
                  <a:cubicBezTo>
                    <a:pt x="301162" y="1577751"/>
                    <a:pt x="302953" y="1578349"/>
                    <a:pt x="304745" y="1579032"/>
                  </a:cubicBezTo>
                  <a:cubicBezTo>
                    <a:pt x="306110" y="1579544"/>
                    <a:pt x="307475" y="1580056"/>
                    <a:pt x="308840" y="1580568"/>
                  </a:cubicBezTo>
                  <a:lnTo>
                    <a:pt x="305684" y="1583640"/>
                  </a:lnTo>
                  <a:cubicBezTo>
                    <a:pt x="305684" y="1583640"/>
                    <a:pt x="305854" y="1583897"/>
                    <a:pt x="305854" y="1583897"/>
                  </a:cubicBezTo>
                  <a:lnTo>
                    <a:pt x="309779" y="1580995"/>
                  </a:lnTo>
                  <a:cubicBezTo>
                    <a:pt x="314386" y="1582702"/>
                    <a:pt x="318993" y="1584409"/>
                    <a:pt x="323685" y="1586030"/>
                  </a:cubicBezTo>
                  <a:lnTo>
                    <a:pt x="311826" y="1593627"/>
                  </a:lnTo>
                  <a:cubicBezTo>
                    <a:pt x="311826" y="1593627"/>
                    <a:pt x="311826" y="1593882"/>
                    <a:pt x="311997" y="1593882"/>
                  </a:cubicBezTo>
                  <a:lnTo>
                    <a:pt x="325818" y="1586713"/>
                  </a:lnTo>
                  <a:cubicBezTo>
                    <a:pt x="353120" y="1596443"/>
                    <a:pt x="380763" y="1605234"/>
                    <a:pt x="408662" y="1613257"/>
                  </a:cubicBezTo>
                  <a:lnTo>
                    <a:pt x="406614" y="1615049"/>
                  </a:lnTo>
                  <a:cubicBezTo>
                    <a:pt x="406614" y="1615049"/>
                    <a:pt x="406785" y="1615305"/>
                    <a:pt x="406785" y="1615305"/>
                  </a:cubicBezTo>
                  <a:lnTo>
                    <a:pt x="409515" y="1613512"/>
                  </a:lnTo>
                  <a:cubicBezTo>
                    <a:pt x="416255" y="1615476"/>
                    <a:pt x="423080" y="1617353"/>
                    <a:pt x="429820" y="1619231"/>
                  </a:cubicBezTo>
                  <a:cubicBezTo>
                    <a:pt x="455586" y="1626315"/>
                    <a:pt x="480584" y="1636215"/>
                    <a:pt x="506179" y="1643982"/>
                  </a:cubicBezTo>
                  <a:cubicBezTo>
                    <a:pt x="525887" y="1649956"/>
                    <a:pt x="545510" y="1656443"/>
                    <a:pt x="564963" y="1663100"/>
                  </a:cubicBezTo>
                  <a:cubicBezTo>
                    <a:pt x="563171" y="1663356"/>
                    <a:pt x="561294" y="1663527"/>
                    <a:pt x="559502" y="1663783"/>
                  </a:cubicBezTo>
                  <a:lnTo>
                    <a:pt x="534590" y="1666941"/>
                  </a:lnTo>
                  <a:cubicBezTo>
                    <a:pt x="534590" y="1666941"/>
                    <a:pt x="534590" y="1667282"/>
                    <a:pt x="534590" y="1667282"/>
                  </a:cubicBezTo>
                  <a:lnTo>
                    <a:pt x="559844" y="1665917"/>
                  </a:lnTo>
                  <a:cubicBezTo>
                    <a:pt x="563683" y="1665746"/>
                    <a:pt x="567522" y="1665575"/>
                    <a:pt x="571447" y="1665404"/>
                  </a:cubicBezTo>
                  <a:cubicBezTo>
                    <a:pt x="581855" y="1669074"/>
                    <a:pt x="592350" y="1672744"/>
                    <a:pt x="602758" y="1676500"/>
                  </a:cubicBezTo>
                  <a:cubicBezTo>
                    <a:pt x="596445" y="1676926"/>
                    <a:pt x="589961" y="1676671"/>
                    <a:pt x="583903" y="1674622"/>
                  </a:cubicBezTo>
                  <a:cubicBezTo>
                    <a:pt x="583818" y="1674622"/>
                    <a:pt x="583732" y="1674878"/>
                    <a:pt x="583818" y="1674878"/>
                  </a:cubicBezTo>
                  <a:cubicBezTo>
                    <a:pt x="590984" y="1677866"/>
                    <a:pt x="599004" y="1678463"/>
                    <a:pt x="606768" y="1678207"/>
                  </a:cubicBezTo>
                  <a:cubicBezTo>
                    <a:pt x="607024" y="1678207"/>
                    <a:pt x="607195" y="1678207"/>
                    <a:pt x="607451" y="1678207"/>
                  </a:cubicBezTo>
                  <a:cubicBezTo>
                    <a:pt x="610693" y="1679402"/>
                    <a:pt x="613935" y="1680597"/>
                    <a:pt x="617177" y="1681791"/>
                  </a:cubicBezTo>
                  <a:cubicBezTo>
                    <a:pt x="617177" y="1681877"/>
                    <a:pt x="617177" y="1681962"/>
                    <a:pt x="617177" y="1681962"/>
                  </a:cubicBezTo>
                  <a:lnTo>
                    <a:pt x="617603" y="1681962"/>
                  </a:lnTo>
                  <a:cubicBezTo>
                    <a:pt x="635435" y="1688449"/>
                    <a:pt x="653181" y="1695106"/>
                    <a:pt x="671012" y="1701678"/>
                  </a:cubicBezTo>
                  <a:cubicBezTo>
                    <a:pt x="670500" y="1701678"/>
                    <a:pt x="669988" y="1701678"/>
                    <a:pt x="669391" y="1701678"/>
                  </a:cubicBezTo>
                  <a:cubicBezTo>
                    <a:pt x="664698" y="1701507"/>
                    <a:pt x="660006" y="1700653"/>
                    <a:pt x="655740" y="1698605"/>
                  </a:cubicBezTo>
                  <a:cubicBezTo>
                    <a:pt x="655655" y="1698605"/>
                    <a:pt x="655484" y="1698775"/>
                    <a:pt x="655570" y="1698861"/>
                  </a:cubicBezTo>
                  <a:cubicBezTo>
                    <a:pt x="659750" y="1701251"/>
                    <a:pt x="664528" y="1702360"/>
                    <a:pt x="669306" y="1702873"/>
                  </a:cubicBezTo>
                  <a:cubicBezTo>
                    <a:pt x="671097" y="1703043"/>
                    <a:pt x="672974" y="1703128"/>
                    <a:pt x="674766" y="1703128"/>
                  </a:cubicBezTo>
                  <a:cubicBezTo>
                    <a:pt x="688076" y="1708079"/>
                    <a:pt x="701385" y="1713029"/>
                    <a:pt x="714694" y="1717809"/>
                  </a:cubicBezTo>
                  <a:lnTo>
                    <a:pt x="703433" y="1719259"/>
                  </a:lnTo>
                  <a:cubicBezTo>
                    <a:pt x="703433" y="1719259"/>
                    <a:pt x="703347" y="1719601"/>
                    <a:pt x="703433" y="1719601"/>
                  </a:cubicBezTo>
                  <a:lnTo>
                    <a:pt x="716998" y="1718747"/>
                  </a:lnTo>
                  <a:cubicBezTo>
                    <a:pt x="724165" y="1721393"/>
                    <a:pt x="731331" y="1723953"/>
                    <a:pt x="738498" y="1726514"/>
                  </a:cubicBezTo>
                  <a:lnTo>
                    <a:pt x="733038" y="1727026"/>
                  </a:lnTo>
                  <a:cubicBezTo>
                    <a:pt x="733038" y="1727026"/>
                    <a:pt x="732952" y="1727368"/>
                    <a:pt x="733038" y="1727368"/>
                  </a:cubicBezTo>
                  <a:cubicBezTo>
                    <a:pt x="735341" y="1727368"/>
                    <a:pt x="737645" y="1727197"/>
                    <a:pt x="739948" y="1727111"/>
                  </a:cubicBezTo>
                  <a:cubicBezTo>
                    <a:pt x="787555" y="1744352"/>
                    <a:pt x="835248" y="1761336"/>
                    <a:pt x="882940" y="1778406"/>
                  </a:cubicBezTo>
                  <a:cubicBezTo>
                    <a:pt x="912375" y="1788903"/>
                    <a:pt x="941809" y="1799316"/>
                    <a:pt x="971329" y="1809387"/>
                  </a:cubicBezTo>
                  <a:cubicBezTo>
                    <a:pt x="1015096" y="1824323"/>
                    <a:pt x="1058779" y="1839345"/>
                    <a:pt x="1102717" y="1853512"/>
                  </a:cubicBezTo>
                  <a:cubicBezTo>
                    <a:pt x="1124729" y="1860596"/>
                    <a:pt x="1146655" y="1867851"/>
                    <a:pt x="1168497" y="1875277"/>
                  </a:cubicBezTo>
                  <a:lnTo>
                    <a:pt x="1157832" y="1875703"/>
                  </a:lnTo>
                  <a:cubicBezTo>
                    <a:pt x="1157832" y="1875703"/>
                    <a:pt x="1157747" y="1876044"/>
                    <a:pt x="1157832" y="1876044"/>
                  </a:cubicBezTo>
                  <a:lnTo>
                    <a:pt x="1171653" y="1876386"/>
                  </a:lnTo>
                  <a:cubicBezTo>
                    <a:pt x="1186584" y="1881421"/>
                    <a:pt x="1201514" y="1886542"/>
                    <a:pt x="1216445" y="1891749"/>
                  </a:cubicBezTo>
                  <a:lnTo>
                    <a:pt x="1204074" y="1896699"/>
                  </a:lnTo>
                  <a:lnTo>
                    <a:pt x="1201429" y="1897723"/>
                  </a:lnTo>
                  <a:lnTo>
                    <a:pt x="1204330" y="1897723"/>
                  </a:lnTo>
                  <a:cubicBezTo>
                    <a:pt x="1204330" y="1897723"/>
                    <a:pt x="1219858" y="1898235"/>
                    <a:pt x="1219858" y="1898235"/>
                  </a:cubicBezTo>
                  <a:cubicBezTo>
                    <a:pt x="1225404" y="1898406"/>
                    <a:pt x="1230949" y="1898576"/>
                    <a:pt x="1236495" y="1898747"/>
                  </a:cubicBezTo>
                  <a:cubicBezTo>
                    <a:pt x="1267209" y="1909501"/>
                    <a:pt x="1297838" y="1920426"/>
                    <a:pt x="1328466" y="1931521"/>
                  </a:cubicBezTo>
                  <a:cubicBezTo>
                    <a:pt x="1324542" y="1931521"/>
                    <a:pt x="1320617" y="1931692"/>
                    <a:pt x="1316778" y="1931692"/>
                  </a:cubicBezTo>
                  <a:lnTo>
                    <a:pt x="1291097" y="1932033"/>
                  </a:lnTo>
                  <a:cubicBezTo>
                    <a:pt x="1291097" y="1932033"/>
                    <a:pt x="1291013" y="1932289"/>
                    <a:pt x="1291097" y="1932375"/>
                  </a:cubicBezTo>
                  <a:lnTo>
                    <a:pt x="1316863" y="1933825"/>
                  </a:lnTo>
                  <a:cubicBezTo>
                    <a:pt x="1323945" y="1934252"/>
                    <a:pt x="1331111" y="1934679"/>
                    <a:pt x="1338193" y="1935105"/>
                  </a:cubicBezTo>
                  <a:cubicBezTo>
                    <a:pt x="1338193" y="1935105"/>
                    <a:pt x="1338278" y="1935105"/>
                    <a:pt x="1338364" y="1935105"/>
                  </a:cubicBezTo>
                  <a:cubicBezTo>
                    <a:pt x="1346981" y="1938263"/>
                    <a:pt x="1355598" y="1941336"/>
                    <a:pt x="1364129" y="1944409"/>
                  </a:cubicBezTo>
                  <a:lnTo>
                    <a:pt x="1364044" y="1944409"/>
                  </a:lnTo>
                  <a:cubicBezTo>
                    <a:pt x="1364044" y="1944409"/>
                    <a:pt x="1344762" y="1950298"/>
                    <a:pt x="1344762" y="1950298"/>
                  </a:cubicBezTo>
                  <a:cubicBezTo>
                    <a:pt x="1330770" y="1954394"/>
                    <a:pt x="1316608" y="1958235"/>
                    <a:pt x="1302445" y="1961819"/>
                  </a:cubicBezTo>
                  <a:cubicBezTo>
                    <a:pt x="1299203" y="1960966"/>
                    <a:pt x="1295961" y="1960198"/>
                    <a:pt x="1292804" y="1959345"/>
                  </a:cubicBezTo>
                  <a:cubicBezTo>
                    <a:pt x="1283760" y="1957125"/>
                    <a:pt x="1274717" y="1955077"/>
                    <a:pt x="1265673" y="1953029"/>
                  </a:cubicBezTo>
                  <a:cubicBezTo>
                    <a:pt x="1277106" y="1951151"/>
                    <a:pt x="1288538" y="1949273"/>
                    <a:pt x="1299971" y="1947396"/>
                  </a:cubicBezTo>
                  <a:lnTo>
                    <a:pt x="1345360" y="1939714"/>
                  </a:lnTo>
                  <a:cubicBezTo>
                    <a:pt x="1345360" y="1939714"/>
                    <a:pt x="1345530" y="1939373"/>
                    <a:pt x="1345360" y="1939458"/>
                  </a:cubicBezTo>
                  <a:lnTo>
                    <a:pt x="1299971" y="1945347"/>
                  </a:lnTo>
                  <a:cubicBezTo>
                    <a:pt x="1285040" y="1947225"/>
                    <a:pt x="1270024" y="1949017"/>
                    <a:pt x="1255094" y="1950810"/>
                  </a:cubicBezTo>
                  <a:cubicBezTo>
                    <a:pt x="1254582" y="1950724"/>
                    <a:pt x="1253985" y="1950553"/>
                    <a:pt x="1253473" y="1950468"/>
                  </a:cubicBezTo>
                  <a:cubicBezTo>
                    <a:pt x="1256203" y="1950127"/>
                    <a:pt x="1259019" y="1949871"/>
                    <a:pt x="1261749" y="1949529"/>
                  </a:cubicBezTo>
                  <a:cubicBezTo>
                    <a:pt x="1277873" y="1947652"/>
                    <a:pt x="1293998" y="1945604"/>
                    <a:pt x="1310038" y="1943555"/>
                  </a:cubicBezTo>
                  <a:cubicBezTo>
                    <a:pt x="1310209" y="1943555"/>
                    <a:pt x="1310209" y="1943214"/>
                    <a:pt x="1310038" y="1943214"/>
                  </a:cubicBezTo>
                  <a:cubicBezTo>
                    <a:pt x="1293998" y="1944750"/>
                    <a:pt x="1277873" y="1946116"/>
                    <a:pt x="1261834" y="1947396"/>
                  </a:cubicBezTo>
                  <a:cubicBezTo>
                    <a:pt x="1256203" y="1947823"/>
                    <a:pt x="1250657" y="1948249"/>
                    <a:pt x="1245026" y="1948676"/>
                  </a:cubicBezTo>
                  <a:cubicBezTo>
                    <a:pt x="1241187" y="1947908"/>
                    <a:pt x="1237348" y="1947054"/>
                    <a:pt x="1233594" y="1946371"/>
                  </a:cubicBezTo>
                  <a:lnTo>
                    <a:pt x="1233594" y="1946371"/>
                  </a:lnTo>
                  <a:cubicBezTo>
                    <a:pt x="1233594" y="1946371"/>
                    <a:pt x="1233338" y="1946371"/>
                    <a:pt x="1233338" y="1946371"/>
                  </a:cubicBezTo>
                  <a:lnTo>
                    <a:pt x="1233082" y="1946371"/>
                  </a:lnTo>
                  <a:cubicBezTo>
                    <a:pt x="1233082" y="1946371"/>
                    <a:pt x="1233082" y="1946371"/>
                    <a:pt x="1233082" y="1946371"/>
                  </a:cubicBezTo>
                  <a:cubicBezTo>
                    <a:pt x="1213118" y="1943043"/>
                    <a:pt x="1193068" y="1940141"/>
                    <a:pt x="1172933" y="1937666"/>
                  </a:cubicBezTo>
                  <a:cubicBezTo>
                    <a:pt x="1152799" y="1935276"/>
                    <a:pt x="1132749" y="1933228"/>
                    <a:pt x="1112614" y="1931521"/>
                  </a:cubicBezTo>
                  <a:lnTo>
                    <a:pt x="1103400" y="1930838"/>
                  </a:lnTo>
                  <a:lnTo>
                    <a:pt x="1118927" y="1930582"/>
                  </a:lnTo>
                  <a:cubicBezTo>
                    <a:pt x="1118927" y="1930582"/>
                    <a:pt x="1119098" y="1930326"/>
                    <a:pt x="1118927" y="1930241"/>
                  </a:cubicBezTo>
                  <a:lnTo>
                    <a:pt x="1083606" y="1929046"/>
                  </a:lnTo>
                  <a:cubicBezTo>
                    <a:pt x="1079767" y="1928875"/>
                    <a:pt x="1075842" y="1928790"/>
                    <a:pt x="1072003" y="1928619"/>
                  </a:cubicBezTo>
                  <a:lnTo>
                    <a:pt x="1069785" y="1928448"/>
                  </a:lnTo>
                  <a:cubicBezTo>
                    <a:pt x="1069785" y="1928448"/>
                    <a:pt x="1069785" y="1928448"/>
                    <a:pt x="1069785" y="1928448"/>
                  </a:cubicBezTo>
                  <a:cubicBezTo>
                    <a:pt x="1041203" y="1927339"/>
                    <a:pt x="1012708" y="1926229"/>
                    <a:pt x="984126" y="1925461"/>
                  </a:cubicBezTo>
                  <a:cubicBezTo>
                    <a:pt x="984126" y="1925461"/>
                    <a:pt x="984126" y="1925461"/>
                    <a:pt x="984126" y="1925461"/>
                  </a:cubicBezTo>
                  <a:cubicBezTo>
                    <a:pt x="984126" y="1925461"/>
                    <a:pt x="983955" y="1925461"/>
                    <a:pt x="983870" y="1925461"/>
                  </a:cubicBezTo>
                  <a:cubicBezTo>
                    <a:pt x="983870" y="1925461"/>
                    <a:pt x="983700" y="1925461"/>
                    <a:pt x="983614" y="1925461"/>
                  </a:cubicBezTo>
                  <a:lnTo>
                    <a:pt x="983614" y="1925461"/>
                  </a:lnTo>
                  <a:cubicBezTo>
                    <a:pt x="978325" y="1925461"/>
                    <a:pt x="973120" y="1925546"/>
                    <a:pt x="967831" y="1925632"/>
                  </a:cubicBezTo>
                  <a:cubicBezTo>
                    <a:pt x="953412" y="1921109"/>
                    <a:pt x="938994" y="1916670"/>
                    <a:pt x="924490" y="1912403"/>
                  </a:cubicBezTo>
                  <a:cubicBezTo>
                    <a:pt x="956483" y="1914280"/>
                    <a:pt x="988477" y="1916158"/>
                    <a:pt x="1020471" y="1918889"/>
                  </a:cubicBezTo>
                  <a:cubicBezTo>
                    <a:pt x="1032160" y="1919914"/>
                    <a:pt x="1043848" y="1921023"/>
                    <a:pt x="1055537" y="1922133"/>
                  </a:cubicBezTo>
                  <a:cubicBezTo>
                    <a:pt x="1055707" y="1922133"/>
                    <a:pt x="1055707" y="1921876"/>
                    <a:pt x="1055537" y="1921876"/>
                  </a:cubicBezTo>
                  <a:cubicBezTo>
                    <a:pt x="1044019" y="1920169"/>
                    <a:pt x="1032416" y="1918463"/>
                    <a:pt x="1020812" y="1916926"/>
                  </a:cubicBezTo>
                  <a:cubicBezTo>
                    <a:pt x="988221" y="1912403"/>
                    <a:pt x="955460" y="1908306"/>
                    <a:pt x="922613" y="1905404"/>
                  </a:cubicBezTo>
                  <a:lnTo>
                    <a:pt x="922613" y="1905404"/>
                  </a:lnTo>
                  <a:cubicBezTo>
                    <a:pt x="922613" y="1905404"/>
                    <a:pt x="922357" y="1905404"/>
                    <a:pt x="922357" y="1905404"/>
                  </a:cubicBezTo>
                  <a:lnTo>
                    <a:pt x="922100" y="1905404"/>
                  </a:lnTo>
                  <a:cubicBezTo>
                    <a:pt x="922100" y="1905404"/>
                    <a:pt x="922100" y="1905404"/>
                    <a:pt x="922100" y="1905404"/>
                  </a:cubicBezTo>
                  <a:cubicBezTo>
                    <a:pt x="912375" y="1904892"/>
                    <a:pt x="902648" y="1904466"/>
                    <a:pt x="892922" y="1904039"/>
                  </a:cubicBezTo>
                  <a:cubicBezTo>
                    <a:pt x="868607" y="1898150"/>
                    <a:pt x="844121" y="1892687"/>
                    <a:pt x="819720" y="1887481"/>
                  </a:cubicBezTo>
                  <a:cubicBezTo>
                    <a:pt x="824754" y="1888164"/>
                    <a:pt x="829873" y="1888932"/>
                    <a:pt x="834906" y="1889615"/>
                  </a:cubicBezTo>
                  <a:cubicBezTo>
                    <a:pt x="834906" y="1889615"/>
                    <a:pt x="834906" y="1889615"/>
                    <a:pt x="834906" y="1889615"/>
                  </a:cubicBezTo>
                  <a:cubicBezTo>
                    <a:pt x="834906" y="1889615"/>
                    <a:pt x="834906" y="1889615"/>
                    <a:pt x="834992" y="1889615"/>
                  </a:cubicBezTo>
                  <a:cubicBezTo>
                    <a:pt x="834992" y="1889615"/>
                    <a:pt x="834992" y="1889615"/>
                    <a:pt x="835077" y="1889615"/>
                  </a:cubicBezTo>
                  <a:lnTo>
                    <a:pt x="835077" y="1889615"/>
                  </a:lnTo>
                  <a:cubicBezTo>
                    <a:pt x="874408" y="1893968"/>
                    <a:pt x="913739" y="1897808"/>
                    <a:pt x="953071" y="1901734"/>
                  </a:cubicBezTo>
                  <a:lnTo>
                    <a:pt x="973973" y="1903868"/>
                  </a:lnTo>
                  <a:cubicBezTo>
                    <a:pt x="976618" y="1904551"/>
                    <a:pt x="979263" y="1905233"/>
                    <a:pt x="981908" y="1905916"/>
                  </a:cubicBezTo>
                  <a:cubicBezTo>
                    <a:pt x="992487" y="1908733"/>
                    <a:pt x="1002981" y="1911635"/>
                    <a:pt x="1013561" y="1914537"/>
                  </a:cubicBezTo>
                  <a:cubicBezTo>
                    <a:pt x="1013732" y="1914537"/>
                    <a:pt x="1013816" y="1914280"/>
                    <a:pt x="1013646" y="1914280"/>
                  </a:cubicBezTo>
                  <a:cubicBezTo>
                    <a:pt x="1004517" y="1911208"/>
                    <a:pt x="995388" y="1908135"/>
                    <a:pt x="986174" y="1905148"/>
                  </a:cubicBezTo>
                  <a:lnTo>
                    <a:pt x="995217" y="1906087"/>
                  </a:lnTo>
                  <a:cubicBezTo>
                    <a:pt x="995217" y="1906087"/>
                    <a:pt x="995388" y="1905831"/>
                    <a:pt x="995217" y="1905745"/>
                  </a:cubicBezTo>
                  <a:lnTo>
                    <a:pt x="982420" y="1903868"/>
                  </a:lnTo>
                  <a:cubicBezTo>
                    <a:pt x="953412" y="1894394"/>
                    <a:pt x="924063" y="1885518"/>
                    <a:pt x="894458" y="1877837"/>
                  </a:cubicBezTo>
                  <a:lnTo>
                    <a:pt x="894458" y="1877837"/>
                  </a:lnTo>
                  <a:cubicBezTo>
                    <a:pt x="894458" y="1877837"/>
                    <a:pt x="894202" y="1877837"/>
                    <a:pt x="894202" y="1877837"/>
                  </a:cubicBezTo>
                  <a:lnTo>
                    <a:pt x="893946" y="1877837"/>
                  </a:lnTo>
                  <a:cubicBezTo>
                    <a:pt x="893946" y="1877837"/>
                    <a:pt x="893946" y="1877837"/>
                    <a:pt x="893946" y="1877837"/>
                  </a:cubicBezTo>
                  <a:cubicBezTo>
                    <a:pt x="864000" y="1871179"/>
                    <a:pt x="833797" y="1865717"/>
                    <a:pt x="803510" y="1860853"/>
                  </a:cubicBezTo>
                  <a:cubicBezTo>
                    <a:pt x="792760" y="1859146"/>
                    <a:pt x="782010" y="1857438"/>
                    <a:pt x="771260" y="1855902"/>
                  </a:cubicBezTo>
                  <a:cubicBezTo>
                    <a:pt x="771089" y="1855902"/>
                    <a:pt x="771089" y="1856158"/>
                    <a:pt x="771260" y="1856158"/>
                  </a:cubicBezTo>
                  <a:cubicBezTo>
                    <a:pt x="782010" y="1858292"/>
                    <a:pt x="792674" y="1860511"/>
                    <a:pt x="803339" y="1862901"/>
                  </a:cubicBezTo>
                  <a:cubicBezTo>
                    <a:pt x="833200" y="1869472"/>
                    <a:pt x="862890" y="1876983"/>
                    <a:pt x="892410" y="1884665"/>
                  </a:cubicBezTo>
                  <a:lnTo>
                    <a:pt x="892410" y="1884665"/>
                  </a:lnTo>
                  <a:cubicBezTo>
                    <a:pt x="892410" y="1884665"/>
                    <a:pt x="892410" y="1884665"/>
                    <a:pt x="892410" y="1884665"/>
                  </a:cubicBezTo>
                  <a:lnTo>
                    <a:pt x="892410" y="1884665"/>
                  </a:lnTo>
                  <a:cubicBezTo>
                    <a:pt x="892410" y="1884665"/>
                    <a:pt x="892410" y="1884665"/>
                    <a:pt x="892410" y="1884665"/>
                  </a:cubicBezTo>
                  <a:cubicBezTo>
                    <a:pt x="915872" y="1889956"/>
                    <a:pt x="939420" y="1895333"/>
                    <a:pt x="962797" y="1901137"/>
                  </a:cubicBezTo>
                  <a:lnTo>
                    <a:pt x="953327" y="1899771"/>
                  </a:lnTo>
                  <a:cubicBezTo>
                    <a:pt x="914251" y="1894053"/>
                    <a:pt x="875091" y="1888164"/>
                    <a:pt x="835930" y="1882787"/>
                  </a:cubicBezTo>
                  <a:cubicBezTo>
                    <a:pt x="835930" y="1882787"/>
                    <a:pt x="835930" y="1882787"/>
                    <a:pt x="835930" y="1882787"/>
                  </a:cubicBezTo>
                  <a:cubicBezTo>
                    <a:pt x="835845" y="1882787"/>
                    <a:pt x="835760" y="1882787"/>
                    <a:pt x="835674" y="1882787"/>
                  </a:cubicBezTo>
                  <a:cubicBezTo>
                    <a:pt x="835589" y="1882787"/>
                    <a:pt x="835504" y="1882787"/>
                    <a:pt x="835418" y="1882787"/>
                  </a:cubicBezTo>
                  <a:cubicBezTo>
                    <a:pt x="835418" y="1882787"/>
                    <a:pt x="835418" y="1882787"/>
                    <a:pt x="835418" y="1882787"/>
                  </a:cubicBezTo>
                  <a:cubicBezTo>
                    <a:pt x="796087" y="1878434"/>
                    <a:pt x="756756" y="1874594"/>
                    <a:pt x="717339" y="1870667"/>
                  </a:cubicBezTo>
                  <a:lnTo>
                    <a:pt x="675448" y="1866400"/>
                  </a:lnTo>
                  <a:cubicBezTo>
                    <a:pt x="675448" y="1866400"/>
                    <a:pt x="675278" y="1866656"/>
                    <a:pt x="675448" y="1866656"/>
                  </a:cubicBezTo>
                  <a:lnTo>
                    <a:pt x="717339" y="1872716"/>
                  </a:lnTo>
                  <a:cubicBezTo>
                    <a:pt x="734915" y="1875277"/>
                    <a:pt x="752405" y="1877922"/>
                    <a:pt x="769980" y="1880483"/>
                  </a:cubicBezTo>
                  <a:cubicBezTo>
                    <a:pt x="783716" y="1884579"/>
                    <a:pt x="797537" y="1888761"/>
                    <a:pt x="811188" y="1893029"/>
                  </a:cubicBezTo>
                  <a:cubicBezTo>
                    <a:pt x="821512" y="1896272"/>
                    <a:pt x="831835" y="1899601"/>
                    <a:pt x="842073" y="1902929"/>
                  </a:cubicBezTo>
                  <a:cubicBezTo>
                    <a:pt x="835760" y="1902844"/>
                    <a:pt x="829446" y="1902758"/>
                    <a:pt x="823133" y="1902673"/>
                  </a:cubicBezTo>
                  <a:cubicBezTo>
                    <a:pt x="811444" y="1902588"/>
                    <a:pt x="799756" y="1902503"/>
                    <a:pt x="788067" y="1902588"/>
                  </a:cubicBezTo>
                  <a:cubicBezTo>
                    <a:pt x="787897" y="1902588"/>
                    <a:pt x="787897" y="1902844"/>
                    <a:pt x="788067" y="1902929"/>
                  </a:cubicBezTo>
                  <a:cubicBezTo>
                    <a:pt x="799841" y="1903527"/>
                    <a:pt x="811530" y="1904124"/>
                    <a:pt x="823303" y="1904807"/>
                  </a:cubicBezTo>
                  <a:cubicBezTo>
                    <a:pt x="833541" y="1905404"/>
                    <a:pt x="843865" y="1906173"/>
                    <a:pt x="854103" y="1906940"/>
                  </a:cubicBezTo>
                  <a:cubicBezTo>
                    <a:pt x="873555" y="1913427"/>
                    <a:pt x="893007" y="1919999"/>
                    <a:pt x="912375" y="1926741"/>
                  </a:cubicBezTo>
                  <a:cubicBezTo>
                    <a:pt x="902819" y="1926912"/>
                    <a:pt x="893264" y="1927083"/>
                    <a:pt x="883793" y="1927253"/>
                  </a:cubicBezTo>
                  <a:lnTo>
                    <a:pt x="848386" y="1927765"/>
                  </a:lnTo>
                  <a:cubicBezTo>
                    <a:pt x="848386" y="1927765"/>
                    <a:pt x="848216" y="1928022"/>
                    <a:pt x="848386" y="1928107"/>
                  </a:cubicBezTo>
                  <a:lnTo>
                    <a:pt x="883964" y="1929387"/>
                  </a:lnTo>
                  <a:cubicBezTo>
                    <a:pt x="897273" y="1929899"/>
                    <a:pt x="910668" y="1930411"/>
                    <a:pt x="923978" y="1930923"/>
                  </a:cubicBezTo>
                  <a:cubicBezTo>
                    <a:pt x="928158" y="1932375"/>
                    <a:pt x="932253" y="1933825"/>
                    <a:pt x="936434" y="1935276"/>
                  </a:cubicBezTo>
                  <a:lnTo>
                    <a:pt x="936434" y="1935276"/>
                  </a:lnTo>
                  <a:cubicBezTo>
                    <a:pt x="936434" y="1935276"/>
                    <a:pt x="936519" y="1935276"/>
                    <a:pt x="936519" y="1935276"/>
                  </a:cubicBezTo>
                  <a:lnTo>
                    <a:pt x="936604" y="1935276"/>
                  </a:lnTo>
                  <a:cubicBezTo>
                    <a:pt x="936604" y="1935276"/>
                    <a:pt x="936604" y="1935276"/>
                    <a:pt x="936604" y="1935276"/>
                  </a:cubicBezTo>
                  <a:cubicBezTo>
                    <a:pt x="948976" y="1939373"/>
                    <a:pt x="961347" y="1943470"/>
                    <a:pt x="973718" y="1947652"/>
                  </a:cubicBezTo>
                  <a:cubicBezTo>
                    <a:pt x="965442" y="1948078"/>
                    <a:pt x="957081" y="1948420"/>
                    <a:pt x="948805" y="1948847"/>
                  </a:cubicBezTo>
                  <a:cubicBezTo>
                    <a:pt x="935581" y="1947225"/>
                    <a:pt x="922357" y="1945689"/>
                    <a:pt x="909133" y="1944152"/>
                  </a:cubicBezTo>
                  <a:cubicBezTo>
                    <a:pt x="908962" y="1944152"/>
                    <a:pt x="908876" y="1944409"/>
                    <a:pt x="909133" y="1944409"/>
                  </a:cubicBezTo>
                  <a:cubicBezTo>
                    <a:pt x="919371" y="1945945"/>
                    <a:pt x="929694" y="1947566"/>
                    <a:pt x="939932" y="1949188"/>
                  </a:cubicBezTo>
                  <a:cubicBezTo>
                    <a:pt x="935837" y="1949359"/>
                    <a:pt x="931741" y="1949615"/>
                    <a:pt x="927646" y="1949786"/>
                  </a:cubicBezTo>
                  <a:cubicBezTo>
                    <a:pt x="920906" y="1950041"/>
                    <a:pt x="914251" y="1950639"/>
                    <a:pt x="907597" y="1950298"/>
                  </a:cubicBezTo>
                  <a:cubicBezTo>
                    <a:pt x="901027" y="1949956"/>
                    <a:pt x="894202" y="1948505"/>
                    <a:pt x="889083" y="1944067"/>
                  </a:cubicBezTo>
                  <a:cubicBezTo>
                    <a:pt x="888912" y="1943982"/>
                    <a:pt x="888742" y="1944152"/>
                    <a:pt x="888912" y="1944323"/>
                  </a:cubicBezTo>
                  <a:cubicBezTo>
                    <a:pt x="893946" y="1949017"/>
                    <a:pt x="900942" y="1950895"/>
                    <a:pt x="907682" y="1951493"/>
                  </a:cubicBezTo>
                  <a:cubicBezTo>
                    <a:pt x="914508" y="1952090"/>
                    <a:pt x="921247" y="1951834"/>
                    <a:pt x="927987" y="1951834"/>
                  </a:cubicBezTo>
                  <a:cubicBezTo>
                    <a:pt x="937543" y="1951834"/>
                    <a:pt x="947013" y="1951834"/>
                    <a:pt x="956569" y="1951834"/>
                  </a:cubicBezTo>
                  <a:cubicBezTo>
                    <a:pt x="976704" y="1955163"/>
                    <a:pt x="996753" y="1958662"/>
                    <a:pt x="1016888" y="1962332"/>
                  </a:cubicBezTo>
                  <a:cubicBezTo>
                    <a:pt x="1017486" y="1962588"/>
                    <a:pt x="1018168" y="1962759"/>
                    <a:pt x="1018765" y="1963014"/>
                  </a:cubicBezTo>
                  <a:cubicBezTo>
                    <a:pt x="1008954" y="1963527"/>
                    <a:pt x="999227" y="1964039"/>
                    <a:pt x="989416" y="1964465"/>
                  </a:cubicBezTo>
                  <a:cubicBezTo>
                    <a:pt x="973291" y="1965148"/>
                    <a:pt x="957166" y="1965660"/>
                    <a:pt x="941041" y="1966172"/>
                  </a:cubicBezTo>
                  <a:cubicBezTo>
                    <a:pt x="940870" y="1966172"/>
                    <a:pt x="940870" y="1966514"/>
                    <a:pt x="941041" y="1966514"/>
                  </a:cubicBezTo>
                  <a:cubicBezTo>
                    <a:pt x="957252" y="1966599"/>
                    <a:pt x="973462" y="1966684"/>
                    <a:pt x="989757" y="1966514"/>
                  </a:cubicBezTo>
                  <a:cubicBezTo>
                    <a:pt x="1002384" y="1966514"/>
                    <a:pt x="1015096" y="1966343"/>
                    <a:pt x="1027723" y="1966172"/>
                  </a:cubicBezTo>
                  <a:cubicBezTo>
                    <a:pt x="1037706" y="1969672"/>
                    <a:pt x="1047602" y="1973256"/>
                    <a:pt x="1057584" y="1976926"/>
                  </a:cubicBezTo>
                  <a:cubicBezTo>
                    <a:pt x="1052977" y="1977524"/>
                    <a:pt x="1048370" y="1978207"/>
                    <a:pt x="1043763" y="1978804"/>
                  </a:cubicBezTo>
                  <a:lnTo>
                    <a:pt x="1009124" y="1983242"/>
                  </a:lnTo>
                  <a:lnTo>
                    <a:pt x="1013049" y="1974366"/>
                  </a:lnTo>
                  <a:cubicBezTo>
                    <a:pt x="1013049" y="1974366"/>
                    <a:pt x="1012878" y="1974024"/>
                    <a:pt x="1012793" y="1974281"/>
                  </a:cubicBezTo>
                  <a:lnTo>
                    <a:pt x="1008015" y="1984096"/>
                  </a:lnTo>
                  <a:lnTo>
                    <a:pt x="1044275" y="1980853"/>
                  </a:lnTo>
                  <a:cubicBezTo>
                    <a:pt x="1050674" y="1980255"/>
                    <a:pt x="1056987" y="1979658"/>
                    <a:pt x="1063386" y="1979060"/>
                  </a:cubicBezTo>
                  <a:cubicBezTo>
                    <a:pt x="1077549" y="1984352"/>
                    <a:pt x="1091711" y="1989729"/>
                    <a:pt x="1105789" y="1995191"/>
                  </a:cubicBezTo>
                  <a:cubicBezTo>
                    <a:pt x="1105959" y="1995191"/>
                    <a:pt x="1106045" y="1995020"/>
                    <a:pt x="1105874" y="1994935"/>
                  </a:cubicBezTo>
                  <a:cubicBezTo>
                    <a:pt x="1093162" y="1989472"/>
                    <a:pt x="1080364" y="1984096"/>
                    <a:pt x="1067567" y="1978719"/>
                  </a:cubicBezTo>
                  <a:cubicBezTo>
                    <a:pt x="1076013" y="1977950"/>
                    <a:pt x="1084374" y="1977097"/>
                    <a:pt x="1092820" y="1976329"/>
                  </a:cubicBezTo>
                  <a:cubicBezTo>
                    <a:pt x="1119866" y="1980853"/>
                    <a:pt x="1146997" y="1985376"/>
                    <a:pt x="1173957" y="1990241"/>
                  </a:cubicBezTo>
                  <a:cubicBezTo>
                    <a:pt x="1156979" y="1993313"/>
                    <a:pt x="1139916" y="1996130"/>
                    <a:pt x="1122767" y="1998520"/>
                  </a:cubicBezTo>
                  <a:lnTo>
                    <a:pt x="1102803" y="2001080"/>
                  </a:lnTo>
                  <a:lnTo>
                    <a:pt x="1082753" y="2003214"/>
                  </a:lnTo>
                  <a:cubicBezTo>
                    <a:pt x="1082753" y="2003214"/>
                    <a:pt x="1082583" y="2003555"/>
                    <a:pt x="1082753" y="2003555"/>
                  </a:cubicBezTo>
                  <a:lnTo>
                    <a:pt x="1102973" y="2002275"/>
                  </a:lnTo>
                  <a:lnTo>
                    <a:pt x="1123193" y="2000568"/>
                  </a:lnTo>
                  <a:cubicBezTo>
                    <a:pt x="1142048" y="1998861"/>
                    <a:pt x="1160904" y="1996727"/>
                    <a:pt x="1179759" y="1994167"/>
                  </a:cubicBezTo>
                  <a:cubicBezTo>
                    <a:pt x="1182574" y="1993740"/>
                    <a:pt x="1185304" y="1993313"/>
                    <a:pt x="1188120" y="1992972"/>
                  </a:cubicBezTo>
                  <a:cubicBezTo>
                    <a:pt x="1194774" y="1994167"/>
                    <a:pt x="1201429" y="1995361"/>
                    <a:pt x="1207999" y="1996642"/>
                  </a:cubicBezTo>
                  <a:cubicBezTo>
                    <a:pt x="1215080" y="1998007"/>
                    <a:pt x="1222076" y="1999373"/>
                    <a:pt x="1229158" y="2000738"/>
                  </a:cubicBezTo>
                  <a:cubicBezTo>
                    <a:pt x="1221735" y="2002190"/>
                    <a:pt x="1214312" y="2003640"/>
                    <a:pt x="1206889" y="2005006"/>
                  </a:cubicBezTo>
                  <a:cubicBezTo>
                    <a:pt x="1188546" y="2008164"/>
                    <a:pt x="1170203" y="2011066"/>
                    <a:pt x="1151689" y="2013370"/>
                  </a:cubicBezTo>
                  <a:lnTo>
                    <a:pt x="1139745" y="2014736"/>
                  </a:lnTo>
                  <a:cubicBezTo>
                    <a:pt x="1135650" y="2013968"/>
                    <a:pt x="1131555" y="2013199"/>
                    <a:pt x="1127459" y="2012516"/>
                  </a:cubicBezTo>
                  <a:cubicBezTo>
                    <a:pt x="1112614" y="2009871"/>
                    <a:pt x="1097683" y="2007225"/>
                    <a:pt x="1082838" y="2004750"/>
                  </a:cubicBezTo>
                  <a:cubicBezTo>
                    <a:pt x="1082668" y="2004750"/>
                    <a:pt x="1082583" y="2005006"/>
                    <a:pt x="1082838" y="2005006"/>
                  </a:cubicBezTo>
                  <a:cubicBezTo>
                    <a:pt x="1097683" y="2008164"/>
                    <a:pt x="1112529" y="2011322"/>
                    <a:pt x="1127374" y="2014565"/>
                  </a:cubicBezTo>
                  <a:cubicBezTo>
                    <a:pt x="1128910" y="2014906"/>
                    <a:pt x="1130445" y="2015248"/>
                    <a:pt x="1132067" y="2015589"/>
                  </a:cubicBezTo>
                  <a:lnTo>
                    <a:pt x="1112358" y="2017467"/>
                  </a:lnTo>
                  <a:cubicBezTo>
                    <a:pt x="1112358" y="2017467"/>
                    <a:pt x="1112187" y="2017808"/>
                    <a:pt x="1112358" y="2017808"/>
                  </a:cubicBezTo>
                  <a:lnTo>
                    <a:pt x="1132322" y="2016784"/>
                  </a:lnTo>
                  <a:lnTo>
                    <a:pt x="1136076" y="2016528"/>
                  </a:lnTo>
                  <a:cubicBezTo>
                    <a:pt x="1165425" y="2023100"/>
                    <a:pt x="1194604" y="2030013"/>
                    <a:pt x="1223868" y="2037011"/>
                  </a:cubicBezTo>
                  <a:lnTo>
                    <a:pt x="1216018" y="2038463"/>
                  </a:lnTo>
                  <a:cubicBezTo>
                    <a:pt x="1216018" y="2038463"/>
                    <a:pt x="1215933" y="2038804"/>
                    <a:pt x="1216018" y="2038718"/>
                  </a:cubicBezTo>
                  <a:lnTo>
                    <a:pt x="1225830" y="2037439"/>
                  </a:lnTo>
                  <a:cubicBezTo>
                    <a:pt x="1234362" y="2039487"/>
                    <a:pt x="1242979" y="2041535"/>
                    <a:pt x="1251511" y="2043669"/>
                  </a:cubicBezTo>
                  <a:lnTo>
                    <a:pt x="1251511" y="2043669"/>
                  </a:lnTo>
                  <a:cubicBezTo>
                    <a:pt x="1251511" y="2043669"/>
                    <a:pt x="1251596" y="2043669"/>
                    <a:pt x="1251596" y="2043669"/>
                  </a:cubicBezTo>
                  <a:lnTo>
                    <a:pt x="1251681" y="2043669"/>
                  </a:lnTo>
                  <a:cubicBezTo>
                    <a:pt x="1251681" y="2043669"/>
                    <a:pt x="1251681" y="2043669"/>
                    <a:pt x="1251681" y="2043669"/>
                  </a:cubicBezTo>
                  <a:cubicBezTo>
                    <a:pt x="1254582" y="2044266"/>
                    <a:pt x="1257568" y="2044949"/>
                    <a:pt x="1260469" y="2045546"/>
                  </a:cubicBezTo>
                  <a:lnTo>
                    <a:pt x="1259872" y="2045717"/>
                  </a:lnTo>
                  <a:cubicBezTo>
                    <a:pt x="1259872" y="2045717"/>
                    <a:pt x="1259872" y="2046058"/>
                    <a:pt x="1259872" y="2045973"/>
                  </a:cubicBezTo>
                  <a:lnTo>
                    <a:pt x="1261322" y="2045717"/>
                  </a:lnTo>
                  <a:cubicBezTo>
                    <a:pt x="1268403" y="2047253"/>
                    <a:pt x="1275570" y="2048790"/>
                    <a:pt x="1282651" y="2050411"/>
                  </a:cubicBezTo>
                  <a:lnTo>
                    <a:pt x="1284016" y="2056642"/>
                  </a:lnTo>
                  <a:lnTo>
                    <a:pt x="1292207" y="2055362"/>
                  </a:lnTo>
                  <a:cubicBezTo>
                    <a:pt x="1294681" y="2055020"/>
                    <a:pt x="1297241" y="2054593"/>
                    <a:pt x="1299715" y="2054167"/>
                  </a:cubicBezTo>
                  <a:cubicBezTo>
                    <a:pt x="1308502" y="2056130"/>
                    <a:pt x="1317375" y="2058093"/>
                    <a:pt x="1326163" y="2060056"/>
                  </a:cubicBezTo>
                  <a:cubicBezTo>
                    <a:pt x="1319594" y="2061592"/>
                    <a:pt x="1312768" y="2062275"/>
                    <a:pt x="1306028" y="2061592"/>
                  </a:cubicBezTo>
                  <a:cubicBezTo>
                    <a:pt x="1305943" y="2061592"/>
                    <a:pt x="1305858" y="2061848"/>
                    <a:pt x="1306028" y="2061848"/>
                  </a:cubicBezTo>
                  <a:cubicBezTo>
                    <a:pt x="1314048" y="2063213"/>
                    <a:pt x="1322238" y="2062531"/>
                    <a:pt x="1330173" y="2060994"/>
                  </a:cubicBezTo>
                  <a:cubicBezTo>
                    <a:pt x="1337852" y="2062701"/>
                    <a:pt x="1345530" y="2064494"/>
                    <a:pt x="1353294" y="2066286"/>
                  </a:cubicBezTo>
                  <a:cubicBezTo>
                    <a:pt x="1345445" y="2065689"/>
                    <a:pt x="1337595" y="2065091"/>
                    <a:pt x="1329661" y="2064579"/>
                  </a:cubicBezTo>
                  <a:lnTo>
                    <a:pt x="1309612" y="2063299"/>
                  </a:lnTo>
                  <a:lnTo>
                    <a:pt x="1289562" y="2062275"/>
                  </a:lnTo>
                  <a:cubicBezTo>
                    <a:pt x="1289562" y="2062275"/>
                    <a:pt x="1289392" y="2062531"/>
                    <a:pt x="1289562" y="2062616"/>
                  </a:cubicBezTo>
                  <a:cubicBezTo>
                    <a:pt x="1302957" y="2063896"/>
                    <a:pt x="1316352" y="2065177"/>
                    <a:pt x="1329661" y="2066713"/>
                  </a:cubicBezTo>
                  <a:cubicBezTo>
                    <a:pt x="1338790" y="2067737"/>
                    <a:pt x="1348004" y="2068847"/>
                    <a:pt x="1357133" y="2070041"/>
                  </a:cubicBezTo>
                  <a:cubicBezTo>
                    <a:pt x="1351673" y="2071748"/>
                    <a:pt x="1346213" y="2073370"/>
                    <a:pt x="1340667" y="2074906"/>
                  </a:cubicBezTo>
                  <a:lnTo>
                    <a:pt x="1324969" y="2079088"/>
                  </a:lnTo>
                  <a:lnTo>
                    <a:pt x="1324628" y="2079088"/>
                  </a:lnTo>
                  <a:cubicBezTo>
                    <a:pt x="1314133" y="2077296"/>
                    <a:pt x="1303639" y="2075504"/>
                    <a:pt x="1293060" y="2073712"/>
                  </a:cubicBezTo>
                  <a:cubicBezTo>
                    <a:pt x="1269683" y="2069956"/>
                    <a:pt x="1246306" y="2066542"/>
                    <a:pt x="1222929" y="2063384"/>
                  </a:cubicBezTo>
                  <a:lnTo>
                    <a:pt x="1198017" y="2060226"/>
                  </a:lnTo>
                  <a:lnTo>
                    <a:pt x="1173019" y="2057324"/>
                  </a:lnTo>
                  <a:cubicBezTo>
                    <a:pt x="1173019" y="2057324"/>
                    <a:pt x="1172762" y="2057581"/>
                    <a:pt x="1173019" y="2057581"/>
                  </a:cubicBezTo>
                  <a:lnTo>
                    <a:pt x="1198017" y="2061421"/>
                  </a:lnTo>
                  <a:lnTo>
                    <a:pt x="1223014" y="2065518"/>
                  </a:lnTo>
                  <a:cubicBezTo>
                    <a:pt x="1246306" y="2069529"/>
                    <a:pt x="1269427" y="2073882"/>
                    <a:pt x="1292548" y="2078491"/>
                  </a:cubicBezTo>
                  <a:cubicBezTo>
                    <a:pt x="1298862" y="2079771"/>
                    <a:pt x="1305175" y="2081137"/>
                    <a:pt x="1311488" y="2082417"/>
                  </a:cubicBezTo>
                  <a:lnTo>
                    <a:pt x="1309270" y="2082929"/>
                  </a:lnTo>
                  <a:cubicBezTo>
                    <a:pt x="1309270" y="2082929"/>
                    <a:pt x="1309270" y="2083271"/>
                    <a:pt x="1309270" y="2083185"/>
                  </a:cubicBezTo>
                  <a:lnTo>
                    <a:pt x="1312512" y="2082588"/>
                  </a:lnTo>
                  <a:cubicBezTo>
                    <a:pt x="1321044" y="2084380"/>
                    <a:pt x="1329576" y="2086172"/>
                    <a:pt x="1338107" y="2088050"/>
                  </a:cubicBezTo>
                  <a:cubicBezTo>
                    <a:pt x="1329320" y="2087538"/>
                    <a:pt x="1320532" y="2087026"/>
                    <a:pt x="1311745" y="2086684"/>
                  </a:cubicBezTo>
                  <a:lnTo>
                    <a:pt x="1290927" y="2085831"/>
                  </a:lnTo>
                  <a:lnTo>
                    <a:pt x="1270110" y="2085148"/>
                  </a:lnTo>
                  <a:cubicBezTo>
                    <a:pt x="1270110" y="2085148"/>
                    <a:pt x="1269939" y="2085404"/>
                    <a:pt x="1270110" y="2085489"/>
                  </a:cubicBezTo>
                  <a:lnTo>
                    <a:pt x="1291013" y="2087026"/>
                  </a:lnTo>
                  <a:lnTo>
                    <a:pt x="1311915" y="2088818"/>
                  </a:lnTo>
                  <a:cubicBezTo>
                    <a:pt x="1325224" y="2090013"/>
                    <a:pt x="1338534" y="2091464"/>
                    <a:pt x="1351758" y="2092915"/>
                  </a:cubicBezTo>
                  <a:lnTo>
                    <a:pt x="1350990" y="2093171"/>
                  </a:lnTo>
                  <a:lnTo>
                    <a:pt x="1335633" y="2097609"/>
                  </a:lnTo>
                  <a:cubicBezTo>
                    <a:pt x="1335633" y="2097609"/>
                    <a:pt x="1335633" y="2097950"/>
                    <a:pt x="1335633" y="2097865"/>
                  </a:cubicBezTo>
                  <a:lnTo>
                    <a:pt x="1351332" y="2094195"/>
                  </a:lnTo>
                  <a:lnTo>
                    <a:pt x="1355171" y="2093256"/>
                  </a:lnTo>
                  <a:cubicBezTo>
                    <a:pt x="1360119" y="2093854"/>
                    <a:pt x="1364982" y="2094366"/>
                    <a:pt x="1369931" y="2094963"/>
                  </a:cubicBezTo>
                  <a:cubicBezTo>
                    <a:pt x="1373258" y="2095646"/>
                    <a:pt x="1376585" y="2096329"/>
                    <a:pt x="1379913" y="2097012"/>
                  </a:cubicBezTo>
                  <a:cubicBezTo>
                    <a:pt x="1379316" y="2097267"/>
                    <a:pt x="1378718" y="2097438"/>
                    <a:pt x="1378121" y="2097695"/>
                  </a:cubicBezTo>
                  <a:lnTo>
                    <a:pt x="1361997" y="2103242"/>
                  </a:lnTo>
                  <a:lnTo>
                    <a:pt x="1345701" y="2108448"/>
                  </a:lnTo>
                  <a:cubicBezTo>
                    <a:pt x="1345701" y="2108448"/>
                    <a:pt x="1345701" y="2108790"/>
                    <a:pt x="1345701" y="2108704"/>
                  </a:cubicBezTo>
                  <a:lnTo>
                    <a:pt x="1362338" y="2104352"/>
                  </a:lnTo>
                  <a:cubicBezTo>
                    <a:pt x="1367798" y="2102730"/>
                    <a:pt x="1373343" y="2101279"/>
                    <a:pt x="1378889" y="2099572"/>
                  </a:cubicBezTo>
                  <a:cubicBezTo>
                    <a:pt x="1380084" y="2099231"/>
                    <a:pt x="1381193" y="2098889"/>
                    <a:pt x="1382387" y="2098462"/>
                  </a:cubicBezTo>
                  <a:lnTo>
                    <a:pt x="1384179" y="2111009"/>
                  </a:lnTo>
                  <a:lnTo>
                    <a:pt x="1394587" y="2107680"/>
                  </a:lnTo>
                  <a:cubicBezTo>
                    <a:pt x="1397915" y="2106656"/>
                    <a:pt x="1401157" y="2105547"/>
                    <a:pt x="1404484" y="2104437"/>
                  </a:cubicBezTo>
                  <a:cubicBezTo>
                    <a:pt x="1405849" y="2104010"/>
                    <a:pt x="1407215" y="2103498"/>
                    <a:pt x="1408579" y="2103072"/>
                  </a:cubicBezTo>
                  <a:cubicBezTo>
                    <a:pt x="1416087" y="2104693"/>
                    <a:pt x="1423510" y="2106314"/>
                    <a:pt x="1431018" y="2107936"/>
                  </a:cubicBezTo>
                  <a:cubicBezTo>
                    <a:pt x="1435028" y="2108875"/>
                    <a:pt x="1439038" y="2109814"/>
                    <a:pt x="1443048" y="2110667"/>
                  </a:cubicBezTo>
                  <a:lnTo>
                    <a:pt x="1431274" y="2115447"/>
                  </a:lnTo>
                  <a:cubicBezTo>
                    <a:pt x="1431274" y="2115447"/>
                    <a:pt x="1431274" y="2115788"/>
                    <a:pt x="1431359" y="2115703"/>
                  </a:cubicBezTo>
                  <a:lnTo>
                    <a:pt x="1444584" y="2111265"/>
                  </a:lnTo>
                  <a:lnTo>
                    <a:pt x="1445095" y="2111094"/>
                  </a:lnTo>
                  <a:cubicBezTo>
                    <a:pt x="1454395" y="2113228"/>
                    <a:pt x="1463780" y="2115447"/>
                    <a:pt x="1473079" y="2117751"/>
                  </a:cubicBezTo>
                  <a:cubicBezTo>
                    <a:pt x="1466937" y="2120056"/>
                    <a:pt x="1460623" y="2121848"/>
                    <a:pt x="1453968" y="2122275"/>
                  </a:cubicBezTo>
                  <a:cubicBezTo>
                    <a:pt x="1453883" y="2122275"/>
                    <a:pt x="1453968" y="2122616"/>
                    <a:pt x="1453968" y="2122616"/>
                  </a:cubicBezTo>
                  <a:cubicBezTo>
                    <a:pt x="1461305" y="2122616"/>
                    <a:pt x="1468728" y="2121165"/>
                    <a:pt x="1475724" y="2118946"/>
                  </a:cubicBezTo>
                  <a:cubicBezTo>
                    <a:pt x="1475980" y="2118861"/>
                    <a:pt x="1476321" y="2118775"/>
                    <a:pt x="1476578" y="2118605"/>
                  </a:cubicBezTo>
                  <a:cubicBezTo>
                    <a:pt x="1484341" y="2120483"/>
                    <a:pt x="1492020" y="2122445"/>
                    <a:pt x="1499784" y="2124409"/>
                  </a:cubicBezTo>
                  <a:lnTo>
                    <a:pt x="1504220" y="2125603"/>
                  </a:lnTo>
                  <a:cubicBezTo>
                    <a:pt x="1499101" y="2128334"/>
                    <a:pt x="1493897" y="2130980"/>
                    <a:pt x="1488692" y="2133541"/>
                  </a:cubicBezTo>
                  <a:lnTo>
                    <a:pt x="1477004" y="2139088"/>
                  </a:lnTo>
                  <a:lnTo>
                    <a:pt x="1465230" y="2144465"/>
                  </a:lnTo>
                  <a:cubicBezTo>
                    <a:pt x="1465230" y="2144465"/>
                    <a:pt x="1465230" y="2144807"/>
                    <a:pt x="1465316" y="2144721"/>
                  </a:cubicBezTo>
                  <a:lnTo>
                    <a:pt x="1477516" y="2140198"/>
                  </a:lnTo>
                  <a:lnTo>
                    <a:pt x="1489631" y="2135418"/>
                  </a:lnTo>
                  <a:cubicBezTo>
                    <a:pt x="1496286" y="2132773"/>
                    <a:pt x="1502855" y="2129956"/>
                    <a:pt x="1509339" y="2127055"/>
                  </a:cubicBezTo>
                  <a:lnTo>
                    <a:pt x="1524184" y="2130980"/>
                  </a:lnTo>
                  <a:lnTo>
                    <a:pt x="1538433" y="2134906"/>
                  </a:lnTo>
                  <a:cubicBezTo>
                    <a:pt x="1536982" y="2136016"/>
                    <a:pt x="1535532" y="2137040"/>
                    <a:pt x="1534081" y="2138150"/>
                  </a:cubicBezTo>
                  <a:cubicBezTo>
                    <a:pt x="1534081" y="2138150"/>
                    <a:pt x="1534167" y="2138405"/>
                    <a:pt x="1534252" y="2138405"/>
                  </a:cubicBezTo>
                  <a:cubicBezTo>
                    <a:pt x="1535958" y="2137381"/>
                    <a:pt x="1537664" y="2136272"/>
                    <a:pt x="1539371" y="2135162"/>
                  </a:cubicBezTo>
                  <a:lnTo>
                    <a:pt x="1548500" y="2137723"/>
                  </a:lnTo>
                  <a:cubicBezTo>
                    <a:pt x="1548500" y="2137723"/>
                    <a:pt x="1548756" y="2137467"/>
                    <a:pt x="1548585" y="2137467"/>
                  </a:cubicBezTo>
                  <a:lnTo>
                    <a:pt x="1540054" y="2134821"/>
                  </a:lnTo>
                  <a:cubicBezTo>
                    <a:pt x="1544234" y="2132261"/>
                    <a:pt x="1548415" y="2129700"/>
                    <a:pt x="1552510" y="2127055"/>
                  </a:cubicBezTo>
                  <a:cubicBezTo>
                    <a:pt x="1555411" y="2125262"/>
                    <a:pt x="1558226" y="2123384"/>
                    <a:pt x="1561127" y="2121592"/>
                  </a:cubicBezTo>
                  <a:lnTo>
                    <a:pt x="1565051" y="2122275"/>
                  </a:lnTo>
                  <a:lnTo>
                    <a:pt x="1585698" y="2126115"/>
                  </a:lnTo>
                  <a:cubicBezTo>
                    <a:pt x="1585698" y="2126115"/>
                    <a:pt x="1585954" y="2125860"/>
                    <a:pt x="1585698" y="2125860"/>
                  </a:cubicBezTo>
                  <a:lnTo>
                    <a:pt x="1565393" y="2121250"/>
                  </a:lnTo>
                  <a:lnTo>
                    <a:pt x="1562748" y="2120653"/>
                  </a:lnTo>
                  <a:cubicBezTo>
                    <a:pt x="1570511" y="2115703"/>
                    <a:pt x="1578190" y="2110582"/>
                    <a:pt x="1585784" y="2105461"/>
                  </a:cubicBezTo>
                  <a:cubicBezTo>
                    <a:pt x="1588087" y="2105888"/>
                    <a:pt x="1590305" y="2106314"/>
                    <a:pt x="1592609" y="2106826"/>
                  </a:cubicBezTo>
                  <a:cubicBezTo>
                    <a:pt x="1592780" y="2106826"/>
                    <a:pt x="1592865" y="2106571"/>
                    <a:pt x="1592609" y="2106571"/>
                  </a:cubicBezTo>
                  <a:lnTo>
                    <a:pt x="1586381" y="2105034"/>
                  </a:lnTo>
                  <a:cubicBezTo>
                    <a:pt x="1591926" y="2101279"/>
                    <a:pt x="1597387" y="2097438"/>
                    <a:pt x="1602847" y="2093512"/>
                  </a:cubicBezTo>
                  <a:lnTo>
                    <a:pt x="1602847" y="2093512"/>
                  </a:lnTo>
                  <a:cubicBezTo>
                    <a:pt x="1602847" y="2093512"/>
                    <a:pt x="1602847" y="2093512"/>
                    <a:pt x="1602847" y="2093512"/>
                  </a:cubicBezTo>
                  <a:lnTo>
                    <a:pt x="1602847" y="2093512"/>
                  </a:lnTo>
                  <a:cubicBezTo>
                    <a:pt x="1602847" y="2093512"/>
                    <a:pt x="1602847" y="2093512"/>
                    <a:pt x="1602847" y="2093512"/>
                  </a:cubicBezTo>
                  <a:cubicBezTo>
                    <a:pt x="1609417" y="2088220"/>
                    <a:pt x="1615900" y="2082673"/>
                    <a:pt x="1622299" y="2077125"/>
                  </a:cubicBezTo>
                  <a:cubicBezTo>
                    <a:pt x="1625115" y="2078149"/>
                    <a:pt x="1627845" y="2079430"/>
                    <a:pt x="1630319" y="2081052"/>
                  </a:cubicBezTo>
                  <a:cubicBezTo>
                    <a:pt x="1631172" y="2081564"/>
                    <a:pt x="1631940" y="2082161"/>
                    <a:pt x="1632623" y="2082759"/>
                  </a:cubicBezTo>
                  <a:cubicBezTo>
                    <a:pt x="1621531" y="2095987"/>
                    <a:pt x="1610525" y="2109216"/>
                    <a:pt x="1599178" y="2122104"/>
                  </a:cubicBezTo>
                  <a:close/>
                  <a:moveTo>
                    <a:pt x="1642775" y="2070468"/>
                  </a:moveTo>
                  <a:cubicBezTo>
                    <a:pt x="1639619" y="2074138"/>
                    <a:pt x="1636547" y="2077894"/>
                    <a:pt x="1633391" y="2081564"/>
                  </a:cubicBezTo>
                  <a:cubicBezTo>
                    <a:pt x="1632623" y="2080881"/>
                    <a:pt x="1631940" y="2080283"/>
                    <a:pt x="1631087" y="2079771"/>
                  </a:cubicBezTo>
                  <a:cubicBezTo>
                    <a:pt x="1628698" y="2078064"/>
                    <a:pt x="1626138" y="2076784"/>
                    <a:pt x="1623408" y="2075675"/>
                  </a:cubicBezTo>
                  <a:cubicBezTo>
                    <a:pt x="1627930" y="2071748"/>
                    <a:pt x="1632366" y="2067823"/>
                    <a:pt x="1636803" y="2063811"/>
                  </a:cubicBezTo>
                  <a:lnTo>
                    <a:pt x="1640813" y="2065006"/>
                  </a:lnTo>
                  <a:cubicBezTo>
                    <a:pt x="1640813" y="2065006"/>
                    <a:pt x="1641069" y="2064750"/>
                    <a:pt x="1640898" y="2064750"/>
                  </a:cubicBezTo>
                  <a:lnTo>
                    <a:pt x="1637145" y="2063470"/>
                  </a:lnTo>
                  <a:cubicBezTo>
                    <a:pt x="1640984" y="2059970"/>
                    <a:pt x="1644823" y="2056471"/>
                    <a:pt x="1648662" y="2052887"/>
                  </a:cubicBezTo>
                  <a:cubicBezTo>
                    <a:pt x="1649089" y="2052459"/>
                    <a:pt x="1649515" y="2052118"/>
                    <a:pt x="1649942" y="2051692"/>
                  </a:cubicBezTo>
                  <a:cubicBezTo>
                    <a:pt x="1651819" y="2052716"/>
                    <a:pt x="1653781" y="2053825"/>
                    <a:pt x="1656085" y="2055020"/>
                  </a:cubicBezTo>
                  <a:cubicBezTo>
                    <a:pt x="1650624" y="2061336"/>
                    <a:pt x="1646529" y="2065859"/>
                    <a:pt x="1642690" y="2070468"/>
                  </a:cubicBezTo>
                  <a:close/>
                  <a:moveTo>
                    <a:pt x="1773908" y="2085746"/>
                  </a:moveTo>
                  <a:cubicBezTo>
                    <a:pt x="1770751" y="2085319"/>
                    <a:pt x="1766741" y="2085319"/>
                    <a:pt x="1763072" y="2084124"/>
                  </a:cubicBezTo>
                  <a:cubicBezTo>
                    <a:pt x="1757271" y="2082331"/>
                    <a:pt x="1751640" y="2080027"/>
                    <a:pt x="1746009" y="2077637"/>
                  </a:cubicBezTo>
                  <a:cubicBezTo>
                    <a:pt x="1730311" y="2071066"/>
                    <a:pt x="1714698" y="2064408"/>
                    <a:pt x="1699000" y="2057836"/>
                  </a:cubicBezTo>
                  <a:cubicBezTo>
                    <a:pt x="1686287" y="2052459"/>
                    <a:pt x="1673575" y="2047082"/>
                    <a:pt x="1660863" y="2041706"/>
                  </a:cubicBezTo>
                  <a:cubicBezTo>
                    <a:pt x="1661289" y="2041279"/>
                    <a:pt x="1661716" y="2040938"/>
                    <a:pt x="1662143" y="2040511"/>
                  </a:cubicBezTo>
                  <a:cubicBezTo>
                    <a:pt x="1663507" y="2040767"/>
                    <a:pt x="1664958" y="2041108"/>
                    <a:pt x="1666323" y="2041364"/>
                  </a:cubicBezTo>
                  <a:cubicBezTo>
                    <a:pt x="1671783" y="2043498"/>
                    <a:pt x="1677329" y="2045632"/>
                    <a:pt x="1682875" y="2047595"/>
                  </a:cubicBezTo>
                  <a:cubicBezTo>
                    <a:pt x="1682875" y="2047595"/>
                    <a:pt x="1682875" y="2047595"/>
                    <a:pt x="1682875" y="2047595"/>
                  </a:cubicBezTo>
                  <a:cubicBezTo>
                    <a:pt x="1682875" y="2047595"/>
                    <a:pt x="1682875" y="2047595"/>
                    <a:pt x="1682960" y="2047595"/>
                  </a:cubicBezTo>
                  <a:cubicBezTo>
                    <a:pt x="1682960" y="2047595"/>
                    <a:pt x="1682960" y="2047595"/>
                    <a:pt x="1683045" y="2047595"/>
                  </a:cubicBezTo>
                  <a:cubicBezTo>
                    <a:pt x="1683045" y="2047595"/>
                    <a:pt x="1683045" y="2047595"/>
                    <a:pt x="1683045" y="2047595"/>
                  </a:cubicBezTo>
                  <a:cubicBezTo>
                    <a:pt x="1697975" y="2051947"/>
                    <a:pt x="1713077" y="2055788"/>
                    <a:pt x="1728093" y="2059800"/>
                  </a:cubicBezTo>
                  <a:lnTo>
                    <a:pt x="1744047" y="2064152"/>
                  </a:lnTo>
                  <a:cubicBezTo>
                    <a:pt x="1744047" y="2064152"/>
                    <a:pt x="1744218" y="2063896"/>
                    <a:pt x="1744132" y="2063896"/>
                  </a:cubicBezTo>
                  <a:lnTo>
                    <a:pt x="1728604" y="2057922"/>
                  </a:lnTo>
                  <a:cubicBezTo>
                    <a:pt x="1714186" y="2052204"/>
                    <a:pt x="1699767" y="2046400"/>
                    <a:pt x="1685178" y="2041108"/>
                  </a:cubicBezTo>
                  <a:cubicBezTo>
                    <a:pt x="1685178" y="2041108"/>
                    <a:pt x="1685178" y="2041108"/>
                    <a:pt x="1685178" y="2041108"/>
                  </a:cubicBezTo>
                  <a:cubicBezTo>
                    <a:pt x="1685178" y="2041108"/>
                    <a:pt x="1685178" y="2041108"/>
                    <a:pt x="1685178" y="2041108"/>
                  </a:cubicBezTo>
                  <a:lnTo>
                    <a:pt x="1685178" y="2041108"/>
                  </a:lnTo>
                  <a:cubicBezTo>
                    <a:pt x="1685178" y="2041108"/>
                    <a:pt x="1685178" y="2041108"/>
                    <a:pt x="1685178" y="2041108"/>
                  </a:cubicBezTo>
                  <a:cubicBezTo>
                    <a:pt x="1675452" y="2038292"/>
                    <a:pt x="1665640" y="2035646"/>
                    <a:pt x="1655914" y="2033086"/>
                  </a:cubicBezTo>
                  <a:cubicBezTo>
                    <a:pt x="1673148" y="2035475"/>
                    <a:pt x="1690383" y="2037609"/>
                    <a:pt x="1707616" y="2039828"/>
                  </a:cubicBezTo>
                  <a:lnTo>
                    <a:pt x="1730481" y="2042900"/>
                  </a:lnTo>
                  <a:cubicBezTo>
                    <a:pt x="1730481" y="2042900"/>
                    <a:pt x="1730652" y="2042645"/>
                    <a:pt x="1730481" y="2042645"/>
                  </a:cubicBezTo>
                  <a:lnTo>
                    <a:pt x="1707787" y="2037865"/>
                  </a:lnTo>
                  <a:cubicBezTo>
                    <a:pt x="1686629" y="2033341"/>
                    <a:pt x="1665470" y="2028647"/>
                    <a:pt x="1644226" y="2024465"/>
                  </a:cubicBezTo>
                  <a:lnTo>
                    <a:pt x="1644226" y="2024465"/>
                  </a:lnTo>
                  <a:cubicBezTo>
                    <a:pt x="1644226" y="2024465"/>
                    <a:pt x="1644226" y="2024465"/>
                    <a:pt x="1644226" y="2024465"/>
                  </a:cubicBezTo>
                  <a:lnTo>
                    <a:pt x="1644226" y="2024465"/>
                  </a:lnTo>
                  <a:cubicBezTo>
                    <a:pt x="1644226" y="2024465"/>
                    <a:pt x="1644226" y="2024465"/>
                    <a:pt x="1644226" y="2024465"/>
                  </a:cubicBezTo>
                  <a:cubicBezTo>
                    <a:pt x="1633987" y="2022929"/>
                    <a:pt x="1623664" y="2021563"/>
                    <a:pt x="1613341" y="2020198"/>
                  </a:cubicBezTo>
                  <a:lnTo>
                    <a:pt x="1618119" y="2016614"/>
                  </a:lnTo>
                  <a:cubicBezTo>
                    <a:pt x="1618119" y="2016614"/>
                    <a:pt x="1618119" y="2016614"/>
                    <a:pt x="1618119" y="2016614"/>
                  </a:cubicBezTo>
                  <a:cubicBezTo>
                    <a:pt x="1627674" y="2017467"/>
                    <a:pt x="1637145" y="2018320"/>
                    <a:pt x="1646700" y="2019174"/>
                  </a:cubicBezTo>
                  <a:lnTo>
                    <a:pt x="1664531" y="2027197"/>
                  </a:lnTo>
                  <a:cubicBezTo>
                    <a:pt x="1664531" y="2027197"/>
                    <a:pt x="1664873" y="2027026"/>
                    <a:pt x="1664702" y="2026940"/>
                  </a:cubicBezTo>
                  <a:lnTo>
                    <a:pt x="1649601" y="2019430"/>
                  </a:lnTo>
                  <a:cubicBezTo>
                    <a:pt x="1657109" y="2020113"/>
                    <a:pt x="1664617" y="2020796"/>
                    <a:pt x="1672125" y="2021563"/>
                  </a:cubicBezTo>
                  <a:lnTo>
                    <a:pt x="1694648" y="2024039"/>
                  </a:lnTo>
                  <a:cubicBezTo>
                    <a:pt x="1694648" y="2024039"/>
                    <a:pt x="1694819" y="2023783"/>
                    <a:pt x="1694648" y="2023783"/>
                  </a:cubicBezTo>
                  <a:lnTo>
                    <a:pt x="1692942" y="2023441"/>
                  </a:lnTo>
                  <a:cubicBezTo>
                    <a:pt x="1692942" y="2023441"/>
                    <a:pt x="1692942" y="2023441"/>
                    <a:pt x="1692942" y="2023441"/>
                  </a:cubicBezTo>
                  <a:lnTo>
                    <a:pt x="1659498" y="2009700"/>
                  </a:lnTo>
                  <a:cubicBezTo>
                    <a:pt x="1660521" y="2009700"/>
                    <a:pt x="1661545" y="2009785"/>
                    <a:pt x="1662569" y="2009871"/>
                  </a:cubicBezTo>
                  <a:cubicBezTo>
                    <a:pt x="1671954" y="2010297"/>
                    <a:pt x="1681424" y="2010724"/>
                    <a:pt x="1690809" y="2010980"/>
                  </a:cubicBezTo>
                  <a:cubicBezTo>
                    <a:pt x="1690894" y="2010980"/>
                    <a:pt x="1690980" y="2010724"/>
                    <a:pt x="1690809" y="2010639"/>
                  </a:cubicBezTo>
                  <a:cubicBezTo>
                    <a:pt x="1681339" y="2009785"/>
                    <a:pt x="1671954" y="2008761"/>
                    <a:pt x="1662484" y="2007737"/>
                  </a:cubicBezTo>
                  <a:cubicBezTo>
                    <a:pt x="1658815" y="2007310"/>
                    <a:pt x="1655146" y="2006798"/>
                    <a:pt x="1651478" y="2006372"/>
                  </a:cubicBezTo>
                  <a:lnTo>
                    <a:pt x="1650454" y="2005945"/>
                  </a:lnTo>
                  <a:cubicBezTo>
                    <a:pt x="1633817" y="1999117"/>
                    <a:pt x="1617095" y="1992289"/>
                    <a:pt x="1600372" y="1985547"/>
                  </a:cubicBezTo>
                  <a:lnTo>
                    <a:pt x="1608051" y="1985888"/>
                  </a:lnTo>
                  <a:cubicBezTo>
                    <a:pt x="1622043" y="1989899"/>
                    <a:pt x="1636035" y="1993996"/>
                    <a:pt x="1650027" y="1998007"/>
                  </a:cubicBezTo>
                  <a:lnTo>
                    <a:pt x="1676049" y="2005603"/>
                  </a:lnTo>
                  <a:lnTo>
                    <a:pt x="1676305" y="2004921"/>
                  </a:lnTo>
                  <a:lnTo>
                    <a:pt x="1668968" y="2001421"/>
                  </a:lnTo>
                  <a:cubicBezTo>
                    <a:pt x="1668968" y="2001421"/>
                    <a:pt x="1668712" y="2001592"/>
                    <a:pt x="1668797" y="2001678"/>
                  </a:cubicBezTo>
                  <a:lnTo>
                    <a:pt x="1672210" y="2003555"/>
                  </a:lnTo>
                  <a:lnTo>
                    <a:pt x="1650454" y="1996044"/>
                  </a:lnTo>
                  <a:cubicBezTo>
                    <a:pt x="1641495" y="1992886"/>
                    <a:pt x="1632623" y="1989814"/>
                    <a:pt x="1623664" y="1986656"/>
                  </a:cubicBezTo>
                  <a:lnTo>
                    <a:pt x="1623920" y="1986656"/>
                  </a:lnTo>
                  <a:cubicBezTo>
                    <a:pt x="1623920" y="1986656"/>
                    <a:pt x="1624091" y="1986400"/>
                    <a:pt x="1623920" y="1986400"/>
                  </a:cubicBezTo>
                  <a:lnTo>
                    <a:pt x="1622214" y="1986230"/>
                  </a:lnTo>
                  <a:cubicBezTo>
                    <a:pt x="1600372" y="1978633"/>
                    <a:pt x="1578531" y="1970952"/>
                    <a:pt x="1556690" y="1963612"/>
                  </a:cubicBezTo>
                  <a:lnTo>
                    <a:pt x="1556690" y="1963612"/>
                  </a:lnTo>
                  <a:cubicBezTo>
                    <a:pt x="1556690" y="1963612"/>
                    <a:pt x="1556690" y="1963612"/>
                    <a:pt x="1556690" y="1963612"/>
                  </a:cubicBezTo>
                  <a:lnTo>
                    <a:pt x="1556690" y="1963612"/>
                  </a:lnTo>
                  <a:cubicBezTo>
                    <a:pt x="1556690" y="1963612"/>
                    <a:pt x="1556690" y="1963612"/>
                    <a:pt x="1556690" y="1963612"/>
                  </a:cubicBezTo>
                  <a:cubicBezTo>
                    <a:pt x="1537835" y="1957894"/>
                    <a:pt x="1518980" y="1952431"/>
                    <a:pt x="1500040" y="1946969"/>
                  </a:cubicBezTo>
                  <a:cubicBezTo>
                    <a:pt x="1501405" y="1946969"/>
                    <a:pt x="1502770" y="1946969"/>
                    <a:pt x="1504135" y="1947054"/>
                  </a:cubicBezTo>
                  <a:cubicBezTo>
                    <a:pt x="1504135" y="1947054"/>
                    <a:pt x="1504220" y="1946798"/>
                    <a:pt x="1504135" y="1946713"/>
                  </a:cubicBezTo>
                  <a:cubicBezTo>
                    <a:pt x="1501319" y="1946371"/>
                    <a:pt x="1498589" y="1946030"/>
                    <a:pt x="1495774" y="1945689"/>
                  </a:cubicBezTo>
                  <a:lnTo>
                    <a:pt x="1495774" y="1945689"/>
                  </a:lnTo>
                  <a:cubicBezTo>
                    <a:pt x="1488692" y="1942701"/>
                    <a:pt x="1481696" y="1939629"/>
                    <a:pt x="1474615" y="1936727"/>
                  </a:cubicBezTo>
                  <a:lnTo>
                    <a:pt x="1488095" y="1936557"/>
                  </a:lnTo>
                  <a:cubicBezTo>
                    <a:pt x="1488095" y="1936557"/>
                    <a:pt x="1488181" y="1936300"/>
                    <a:pt x="1488095" y="1936215"/>
                  </a:cubicBezTo>
                  <a:lnTo>
                    <a:pt x="1471203" y="1935276"/>
                  </a:lnTo>
                  <a:cubicBezTo>
                    <a:pt x="1448849" y="1925974"/>
                    <a:pt x="1426411" y="1916841"/>
                    <a:pt x="1403973" y="1907879"/>
                  </a:cubicBezTo>
                  <a:cubicBezTo>
                    <a:pt x="1416002" y="1907453"/>
                    <a:pt x="1428032" y="1907111"/>
                    <a:pt x="1440062" y="1906855"/>
                  </a:cubicBezTo>
                  <a:lnTo>
                    <a:pt x="1465316" y="1906514"/>
                  </a:lnTo>
                  <a:cubicBezTo>
                    <a:pt x="1465316" y="1906514"/>
                    <a:pt x="1465401" y="1906258"/>
                    <a:pt x="1465316" y="1906173"/>
                  </a:cubicBezTo>
                  <a:lnTo>
                    <a:pt x="1440232" y="1904721"/>
                  </a:lnTo>
                  <a:cubicBezTo>
                    <a:pt x="1423766" y="1903783"/>
                    <a:pt x="1407215" y="1903015"/>
                    <a:pt x="1390663" y="1902417"/>
                  </a:cubicBezTo>
                  <a:cubicBezTo>
                    <a:pt x="1390407" y="1902332"/>
                    <a:pt x="1390237" y="1902246"/>
                    <a:pt x="1389980" y="1902161"/>
                  </a:cubicBezTo>
                  <a:lnTo>
                    <a:pt x="1380339" y="1898320"/>
                  </a:lnTo>
                  <a:cubicBezTo>
                    <a:pt x="1384605" y="1898150"/>
                    <a:pt x="1388957" y="1898064"/>
                    <a:pt x="1393222" y="1897894"/>
                  </a:cubicBezTo>
                  <a:lnTo>
                    <a:pt x="1424022" y="1896955"/>
                  </a:lnTo>
                  <a:cubicBezTo>
                    <a:pt x="1424022" y="1896955"/>
                    <a:pt x="1424107" y="1896699"/>
                    <a:pt x="1424022" y="1896614"/>
                  </a:cubicBezTo>
                  <a:lnTo>
                    <a:pt x="1393393" y="1895760"/>
                  </a:lnTo>
                  <a:cubicBezTo>
                    <a:pt x="1386397" y="1895589"/>
                    <a:pt x="1379401" y="1895333"/>
                    <a:pt x="1372405" y="1895162"/>
                  </a:cubicBezTo>
                  <a:lnTo>
                    <a:pt x="1347407" y="1885262"/>
                  </a:lnTo>
                  <a:cubicBezTo>
                    <a:pt x="1347407" y="1885262"/>
                    <a:pt x="1347151" y="1885433"/>
                    <a:pt x="1347322" y="1885518"/>
                  </a:cubicBezTo>
                  <a:lnTo>
                    <a:pt x="1368822" y="1894992"/>
                  </a:lnTo>
                  <a:cubicBezTo>
                    <a:pt x="1359437" y="1894736"/>
                    <a:pt x="1350052" y="1894480"/>
                    <a:pt x="1340667" y="1894224"/>
                  </a:cubicBezTo>
                  <a:cubicBezTo>
                    <a:pt x="1327699" y="1888420"/>
                    <a:pt x="1314730" y="1882616"/>
                    <a:pt x="1301762" y="1876813"/>
                  </a:cubicBezTo>
                  <a:cubicBezTo>
                    <a:pt x="1313963" y="1876301"/>
                    <a:pt x="1326163" y="1875703"/>
                    <a:pt x="1338364" y="1875106"/>
                  </a:cubicBezTo>
                  <a:lnTo>
                    <a:pt x="1365580" y="1873996"/>
                  </a:lnTo>
                  <a:cubicBezTo>
                    <a:pt x="1365580" y="1873996"/>
                    <a:pt x="1365665" y="1873740"/>
                    <a:pt x="1365580" y="1873655"/>
                  </a:cubicBezTo>
                  <a:lnTo>
                    <a:pt x="1338449" y="1873057"/>
                  </a:lnTo>
                  <a:cubicBezTo>
                    <a:pt x="1322495" y="1872631"/>
                    <a:pt x="1306540" y="1872204"/>
                    <a:pt x="1290586" y="1871862"/>
                  </a:cubicBezTo>
                  <a:cubicBezTo>
                    <a:pt x="1280689" y="1867424"/>
                    <a:pt x="1270707" y="1862986"/>
                    <a:pt x="1260810" y="1858633"/>
                  </a:cubicBezTo>
                  <a:cubicBezTo>
                    <a:pt x="1280433" y="1858633"/>
                    <a:pt x="1299971" y="1858207"/>
                    <a:pt x="1319594" y="1857951"/>
                  </a:cubicBezTo>
                  <a:lnTo>
                    <a:pt x="1344933" y="1857695"/>
                  </a:lnTo>
                  <a:cubicBezTo>
                    <a:pt x="1344933" y="1857695"/>
                    <a:pt x="1345018" y="1857438"/>
                    <a:pt x="1344933" y="1857353"/>
                  </a:cubicBezTo>
                  <a:lnTo>
                    <a:pt x="1319764" y="1855817"/>
                  </a:lnTo>
                  <a:cubicBezTo>
                    <a:pt x="1296131" y="1854366"/>
                    <a:pt x="1272498" y="1852659"/>
                    <a:pt x="1248866" y="1851549"/>
                  </a:cubicBezTo>
                  <a:cubicBezTo>
                    <a:pt x="1248866" y="1851549"/>
                    <a:pt x="1248866" y="1851549"/>
                    <a:pt x="1248866" y="1851549"/>
                  </a:cubicBezTo>
                  <a:cubicBezTo>
                    <a:pt x="1248866" y="1851549"/>
                    <a:pt x="1248780" y="1851549"/>
                    <a:pt x="1248695" y="1851549"/>
                  </a:cubicBezTo>
                  <a:cubicBezTo>
                    <a:pt x="1248695" y="1851549"/>
                    <a:pt x="1248610" y="1851549"/>
                    <a:pt x="1248524" y="1851549"/>
                  </a:cubicBezTo>
                  <a:lnTo>
                    <a:pt x="1248524" y="1851549"/>
                  </a:lnTo>
                  <a:cubicBezTo>
                    <a:pt x="1247415" y="1851549"/>
                    <a:pt x="1246306" y="1851549"/>
                    <a:pt x="1245197" y="1851549"/>
                  </a:cubicBezTo>
                  <a:cubicBezTo>
                    <a:pt x="1241870" y="1850099"/>
                    <a:pt x="1238542" y="1848562"/>
                    <a:pt x="1235215" y="1847111"/>
                  </a:cubicBezTo>
                  <a:lnTo>
                    <a:pt x="1230864" y="1845148"/>
                  </a:lnTo>
                  <a:cubicBezTo>
                    <a:pt x="1251084" y="1845148"/>
                    <a:pt x="1271304" y="1845319"/>
                    <a:pt x="1291524" y="1845660"/>
                  </a:cubicBezTo>
                  <a:lnTo>
                    <a:pt x="1321983" y="1846429"/>
                  </a:lnTo>
                  <a:cubicBezTo>
                    <a:pt x="1321983" y="1846429"/>
                    <a:pt x="1322153" y="1846172"/>
                    <a:pt x="1321983" y="1846087"/>
                  </a:cubicBezTo>
                  <a:lnTo>
                    <a:pt x="1291780" y="1843612"/>
                  </a:lnTo>
                  <a:cubicBezTo>
                    <a:pt x="1266611" y="1841564"/>
                    <a:pt x="1241358" y="1839771"/>
                    <a:pt x="1216104" y="1838576"/>
                  </a:cubicBezTo>
                  <a:lnTo>
                    <a:pt x="1197846" y="1830383"/>
                  </a:lnTo>
                  <a:cubicBezTo>
                    <a:pt x="1215251" y="1829957"/>
                    <a:pt x="1232570" y="1829359"/>
                    <a:pt x="1249975" y="1828847"/>
                  </a:cubicBezTo>
                  <a:lnTo>
                    <a:pt x="1280518" y="1828079"/>
                  </a:lnTo>
                  <a:cubicBezTo>
                    <a:pt x="1280518" y="1828079"/>
                    <a:pt x="1280604" y="1827823"/>
                    <a:pt x="1280518" y="1827737"/>
                  </a:cubicBezTo>
                  <a:lnTo>
                    <a:pt x="1250145" y="1826798"/>
                  </a:lnTo>
                  <a:cubicBezTo>
                    <a:pt x="1228475" y="1826030"/>
                    <a:pt x="1206719" y="1825262"/>
                    <a:pt x="1185048" y="1824664"/>
                  </a:cubicBezTo>
                  <a:lnTo>
                    <a:pt x="1180270" y="1822531"/>
                  </a:lnTo>
                  <a:cubicBezTo>
                    <a:pt x="1180270" y="1822531"/>
                    <a:pt x="1179929" y="1822702"/>
                    <a:pt x="1180185" y="1822787"/>
                  </a:cubicBezTo>
                  <a:lnTo>
                    <a:pt x="1183939" y="1824580"/>
                  </a:lnTo>
                  <a:cubicBezTo>
                    <a:pt x="1177455" y="1824409"/>
                    <a:pt x="1170971" y="1824238"/>
                    <a:pt x="1164572" y="1824067"/>
                  </a:cubicBezTo>
                  <a:lnTo>
                    <a:pt x="1164572" y="1824067"/>
                  </a:lnTo>
                  <a:cubicBezTo>
                    <a:pt x="1164572" y="1824067"/>
                    <a:pt x="1164402" y="1824067"/>
                    <a:pt x="1164402" y="1824067"/>
                  </a:cubicBezTo>
                  <a:lnTo>
                    <a:pt x="1164231" y="1824067"/>
                  </a:lnTo>
                  <a:cubicBezTo>
                    <a:pt x="1164231" y="1824067"/>
                    <a:pt x="1164231" y="1824067"/>
                    <a:pt x="1164231" y="1824067"/>
                  </a:cubicBezTo>
                  <a:cubicBezTo>
                    <a:pt x="1155443" y="1824238"/>
                    <a:pt x="1146655" y="1824409"/>
                    <a:pt x="1137868" y="1824664"/>
                  </a:cubicBezTo>
                  <a:cubicBezTo>
                    <a:pt x="1129848" y="1821422"/>
                    <a:pt x="1121914" y="1818178"/>
                    <a:pt x="1113894" y="1814935"/>
                  </a:cubicBezTo>
                  <a:cubicBezTo>
                    <a:pt x="1115515" y="1814935"/>
                    <a:pt x="1117051" y="1814935"/>
                    <a:pt x="1118672" y="1814935"/>
                  </a:cubicBezTo>
                  <a:lnTo>
                    <a:pt x="1118672" y="1814935"/>
                  </a:lnTo>
                  <a:cubicBezTo>
                    <a:pt x="1118672" y="1814935"/>
                    <a:pt x="1118672" y="1814935"/>
                    <a:pt x="1118672" y="1814935"/>
                  </a:cubicBezTo>
                  <a:lnTo>
                    <a:pt x="1118672" y="1814935"/>
                  </a:lnTo>
                  <a:cubicBezTo>
                    <a:pt x="1144438" y="1813911"/>
                    <a:pt x="1170203" y="1812631"/>
                    <a:pt x="1195969" y="1811777"/>
                  </a:cubicBezTo>
                  <a:lnTo>
                    <a:pt x="1223612" y="1811094"/>
                  </a:lnTo>
                  <a:cubicBezTo>
                    <a:pt x="1223612" y="1811094"/>
                    <a:pt x="1223697" y="1810838"/>
                    <a:pt x="1223612" y="1810753"/>
                  </a:cubicBezTo>
                  <a:lnTo>
                    <a:pt x="1196140" y="1809644"/>
                  </a:lnTo>
                  <a:cubicBezTo>
                    <a:pt x="1170374" y="1808619"/>
                    <a:pt x="1144523" y="1807851"/>
                    <a:pt x="1118672" y="1807851"/>
                  </a:cubicBezTo>
                  <a:lnTo>
                    <a:pt x="1118672" y="1807851"/>
                  </a:lnTo>
                  <a:cubicBezTo>
                    <a:pt x="1118672" y="1807851"/>
                    <a:pt x="1118501" y="1807851"/>
                    <a:pt x="1118501" y="1807851"/>
                  </a:cubicBezTo>
                  <a:lnTo>
                    <a:pt x="1118330" y="1807851"/>
                  </a:lnTo>
                  <a:cubicBezTo>
                    <a:pt x="1111846" y="1808107"/>
                    <a:pt x="1105448" y="1808449"/>
                    <a:pt x="1098963" y="1808790"/>
                  </a:cubicBezTo>
                  <a:cubicBezTo>
                    <a:pt x="1098195" y="1808449"/>
                    <a:pt x="1097513" y="1808192"/>
                    <a:pt x="1096745" y="1807851"/>
                  </a:cubicBezTo>
                  <a:lnTo>
                    <a:pt x="1070382" y="1797097"/>
                  </a:lnTo>
                  <a:cubicBezTo>
                    <a:pt x="1076013" y="1797268"/>
                    <a:pt x="1081644" y="1797438"/>
                    <a:pt x="1087275" y="1797609"/>
                  </a:cubicBezTo>
                  <a:lnTo>
                    <a:pt x="1087275" y="1797609"/>
                  </a:lnTo>
                  <a:cubicBezTo>
                    <a:pt x="1087275" y="1797609"/>
                    <a:pt x="1087275" y="1797609"/>
                    <a:pt x="1087275" y="1797609"/>
                  </a:cubicBezTo>
                  <a:lnTo>
                    <a:pt x="1087275" y="1797609"/>
                  </a:lnTo>
                  <a:cubicBezTo>
                    <a:pt x="1087275" y="1797609"/>
                    <a:pt x="1087275" y="1797609"/>
                    <a:pt x="1087275" y="1797609"/>
                  </a:cubicBezTo>
                  <a:cubicBezTo>
                    <a:pt x="1107154" y="1797097"/>
                    <a:pt x="1127033" y="1796414"/>
                    <a:pt x="1146826" y="1796158"/>
                  </a:cubicBezTo>
                  <a:lnTo>
                    <a:pt x="1168156" y="1796158"/>
                  </a:lnTo>
                  <a:cubicBezTo>
                    <a:pt x="1168156" y="1796158"/>
                    <a:pt x="1168241" y="1795732"/>
                    <a:pt x="1168156" y="1795732"/>
                  </a:cubicBezTo>
                  <a:lnTo>
                    <a:pt x="1146997" y="1794110"/>
                  </a:lnTo>
                  <a:cubicBezTo>
                    <a:pt x="1127118" y="1792574"/>
                    <a:pt x="1107239" y="1791208"/>
                    <a:pt x="1087360" y="1790610"/>
                  </a:cubicBezTo>
                  <a:lnTo>
                    <a:pt x="1087360" y="1790610"/>
                  </a:lnTo>
                  <a:cubicBezTo>
                    <a:pt x="1087360" y="1790610"/>
                    <a:pt x="1087190" y="1790610"/>
                    <a:pt x="1087190" y="1790610"/>
                  </a:cubicBezTo>
                  <a:lnTo>
                    <a:pt x="1087019" y="1790610"/>
                  </a:lnTo>
                  <a:cubicBezTo>
                    <a:pt x="1087019" y="1790610"/>
                    <a:pt x="1087019" y="1790610"/>
                    <a:pt x="1087019" y="1790610"/>
                  </a:cubicBezTo>
                  <a:cubicBezTo>
                    <a:pt x="1077122" y="1790867"/>
                    <a:pt x="1067225" y="1791293"/>
                    <a:pt x="1057329" y="1791805"/>
                  </a:cubicBezTo>
                  <a:lnTo>
                    <a:pt x="1040436" y="1784892"/>
                  </a:lnTo>
                  <a:cubicBezTo>
                    <a:pt x="1044616" y="1784892"/>
                    <a:pt x="1048882" y="1784978"/>
                    <a:pt x="1053063" y="1784978"/>
                  </a:cubicBezTo>
                  <a:lnTo>
                    <a:pt x="1053063" y="1784978"/>
                  </a:lnTo>
                  <a:cubicBezTo>
                    <a:pt x="1053063" y="1784978"/>
                    <a:pt x="1053063" y="1784978"/>
                    <a:pt x="1053063" y="1784978"/>
                  </a:cubicBezTo>
                  <a:cubicBezTo>
                    <a:pt x="1053063" y="1784978"/>
                    <a:pt x="1053063" y="1784978"/>
                    <a:pt x="1053063" y="1784978"/>
                  </a:cubicBezTo>
                  <a:lnTo>
                    <a:pt x="1053063" y="1784978"/>
                  </a:lnTo>
                  <a:cubicBezTo>
                    <a:pt x="1073112" y="1784039"/>
                    <a:pt x="1093076" y="1782502"/>
                    <a:pt x="1113040" y="1781222"/>
                  </a:cubicBezTo>
                  <a:lnTo>
                    <a:pt x="1134455" y="1779856"/>
                  </a:lnTo>
                  <a:cubicBezTo>
                    <a:pt x="1134455" y="1779856"/>
                    <a:pt x="1134455" y="1779515"/>
                    <a:pt x="1134455" y="1779515"/>
                  </a:cubicBezTo>
                  <a:lnTo>
                    <a:pt x="1113126" y="1779089"/>
                  </a:lnTo>
                  <a:cubicBezTo>
                    <a:pt x="1093076" y="1778662"/>
                    <a:pt x="1073027" y="1778065"/>
                    <a:pt x="1052977" y="1777979"/>
                  </a:cubicBezTo>
                  <a:lnTo>
                    <a:pt x="1052977" y="1777979"/>
                  </a:lnTo>
                  <a:cubicBezTo>
                    <a:pt x="1052977" y="1777979"/>
                    <a:pt x="1052892" y="1777979"/>
                    <a:pt x="1052806" y="1777979"/>
                  </a:cubicBezTo>
                  <a:cubicBezTo>
                    <a:pt x="1052806" y="1777979"/>
                    <a:pt x="1052722" y="1777979"/>
                    <a:pt x="1052636" y="1777979"/>
                  </a:cubicBezTo>
                  <a:lnTo>
                    <a:pt x="1052636" y="1777979"/>
                  </a:lnTo>
                  <a:cubicBezTo>
                    <a:pt x="1041118" y="1778577"/>
                    <a:pt x="1029600" y="1779260"/>
                    <a:pt x="1018082" y="1780027"/>
                  </a:cubicBezTo>
                  <a:cubicBezTo>
                    <a:pt x="1014158" y="1778406"/>
                    <a:pt x="1010148" y="1776869"/>
                    <a:pt x="1006224" y="1775248"/>
                  </a:cubicBezTo>
                  <a:cubicBezTo>
                    <a:pt x="1015182" y="1773883"/>
                    <a:pt x="1024140" y="1772431"/>
                    <a:pt x="1033098" y="1770895"/>
                  </a:cubicBezTo>
                  <a:lnTo>
                    <a:pt x="1054428" y="1767311"/>
                  </a:lnTo>
                  <a:cubicBezTo>
                    <a:pt x="1054428" y="1767311"/>
                    <a:pt x="1054428" y="1766969"/>
                    <a:pt x="1054428" y="1767054"/>
                  </a:cubicBezTo>
                  <a:lnTo>
                    <a:pt x="1033013" y="1768932"/>
                  </a:lnTo>
                  <a:cubicBezTo>
                    <a:pt x="1020812" y="1769871"/>
                    <a:pt x="1008698" y="1770639"/>
                    <a:pt x="996497" y="1771407"/>
                  </a:cubicBezTo>
                  <a:cubicBezTo>
                    <a:pt x="996241" y="1771322"/>
                    <a:pt x="996071" y="1771237"/>
                    <a:pt x="995815" y="1771151"/>
                  </a:cubicBezTo>
                  <a:cubicBezTo>
                    <a:pt x="988563" y="1768249"/>
                    <a:pt x="981226" y="1765433"/>
                    <a:pt x="973973" y="1762531"/>
                  </a:cubicBezTo>
                  <a:cubicBezTo>
                    <a:pt x="973973" y="1762531"/>
                    <a:pt x="973973" y="1762531"/>
                    <a:pt x="973973" y="1762531"/>
                  </a:cubicBezTo>
                  <a:cubicBezTo>
                    <a:pt x="973973" y="1762531"/>
                    <a:pt x="973973" y="1762531"/>
                    <a:pt x="973973" y="1762531"/>
                  </a:cubicBezTo>
                  <a:cubicBezTo>
                    <a:pt x="973973" y="1762531"/>
                    <a:pt x="973973" y="1762531"/>
                    <a:pt x="973973" y="1762531"/>
                  </a:cubicBezTo>
                  <a:cubicBezTo>
                    <a:pt x="994876" y="1760824"/>
                    <a:pt x="1015779" y="1758605"/>
                    <a:pt x="1036682" y="1756471"/>
                  </a:cubicBezTo>
                  <a:lnTo>
                    <a:pt x="1059120" y="1754337"/>
                  </a:lnTo>
                  <a:cubicBezTo>
                    <a:pt x="1059120" y="1754337"/>
                    <a:pt x="1059120" y="1753996"/>
                    <a:pt x="1059120" y="1753996"/>
                  </a:cubicBezTo>
                  <a:lnTo>
                    <a:pt x="1036767" y="1754423"/>
                  </a:lnTo>
                  <a:cubicBezTo>
                    <a:pt x="1015779" y="1754679"/>
                    <a:pt x="994705" y="1754849"/>
                    <a:pt x="973718" y="1755532"/>
                  </a:cubicBezTo>
                  <a:cubicBezTo>
                    <a:pt x="973718" y="1755532"/>
                    <a:pt x="973718" y="1755532"/>
                    <a:pt x="973718" y="1755532"/>
                  </a:cubicBezTo>
                  <a:cubicBezTo>
                    <a:pt x="973718" y="1755532"/>
                    <a:pt x="973632" y="1755532"/>
                    <a:pt x="973547" y="1755532"/>
                  </a:cubicBezTo>
                  <a:cubicBezTo>
                    <a:pt x="973547" y="1755532"/>
                    <a:pt x="973462" y="1755532"/>
                    <a:pt x="973376" y="1755532"/>
                  </a:cubicBezTo>
                  <a:cubicBezTo>
                    <a:pt x="973376" y="1755532"/>
                    <a:pt x="973376" y="1755532"/>
                    <a:pt x="973376" y="1755532"/>
                  </a:cubicBezTo>
                  <a:cubicBezTo>
                    <a:pt x="968684" y="1755959"/>
                    <a:pt x="963991" y="1756301"/>
                    <a:pt x="959214" y="1756813"/>
                  </a:cubicBezTo>
                  <a:cubicBezTo>
                    <a:pt x="954094" y="1754849"/>
                    <a:pt x="948976" y="1752801"/>
                    <a:pt x="943857" y="1750838"/>
                  </a:cubicBezTo>
                  <a:cubicBezTo>
                    <a:pt x="943600" y="1750753"/>
                    <a:pt x="943515" y="1751009"/>
                    <a:pt x="943771" y="1751094"/>
                  </a:cubicBezTo>
                  <a:cubicBezTo>
                    <a:pt x="948293" y="1753057"/>
                    <a:pt x="952900" y="1755020"/>
                    <a:pt x="957422" y="1756898"/>
                  </a:cubicBezTo>
                  <a:cubicBezTo>
                    <a:pt x="946843" y="1757837"/>
                    <a:pt x="936263" y="1758947"/>
                    <a:pt x="925769" y="1759971"/>
                  </a:cubicBezTo>
                  <a:cubicBezTo>
                    <a:pt x="918262" y="1756898"/>
                    <a:pt x="910668" y="1753740"/>
                    <a:pt x="903160" y="1750667"/>
                  </a:cubicBezTo>
                  <a:cubicBezTo>
                    <a:pt x="915531" y="1750241"/>
                    <a:pt x="927987" y="1749814"/>
                    <a:pt x="940358" y="1749217"/>
                  </a:cubicBezTo>
                  <a:lnTo>
                    <a:pt x="940358" y="1749217"/>
                  </a:lnTo>
                  <a:cubicBezTo>
                    <a:pt x="940358" y="1749217"/>
                    <a:pt x="940358" y="1749217"/>
                    <a:pt x="940358" y="1749217"/>
                  </a:cubicBezTo>
                  <a:cubicBezTo>
                    <a:pt x="940358" y="1749217"/>
                    <a:pt x="940358" y="1749217"/>
                    <a:pt x="940358" y="1749217"/>
                  </a:cubicBezTo>
                  <a:cubicBezTo>
                    <a:pt x="940358" y="1749217"/>
                    <a:pt x="940358" y="1749217"/>
                    <a:pt x="940358" y="1749217"/>
                  </a:cubicBezTo>
                  <a:cubicBezTo>
                    <a:pt x="965271" y="1746998"/>
                    <a:pt x="990098" y="1744266"/>
                    <a:pt x="1014926" y="1741706"/>
                  </a:cubicBezTo>
                  <a:lnTo>
                    <a:pt x="1041545" y="1739060"/>
                  </a:lnTo>
                  <a:cubicBezTo>
                    <a:pt x="1041545" y="1739060"/>
                    <a:pt x="1041630" y="1738719"/>
                    <a:pt x="1041545" y="1738719"/>
                  </a:cubicBezTo>
                  <a:lnTo>
                    <a:pt x="1014926" y="1739658"/>
                  </a:lnTo>
                  <a:cubicBezTo>
                    <a:pt x="989928" y="1740426"/>
                    <a:pt x="965015" y="1741108"/>
                    <a:pt x="940017" y="1742218"/>
                  </a:cubicBezTo>
                  <a:cubicBezTo>
                    <a:pt x="940017" y="1742218"/>
                    <a:pt x="940017" y="1742218"/>
                    <a:pt x="940017" y="1742218"/>
                  </a:cubicBezTo>
                  <a:cubicBezTo>
                    <a:pt x="940017" y="1742218"/>
                    <a:pt x="939932" y="1742218"/>
                    <a:pt x="939847" y="1742218"/>
                  </a:cubicBezTo>
                  <a:cubicBezTo>
                    <a:pt x="939847" y="1742218"/>
                    <a:pt x="939761" y="1742218"/>
                    <a:pt x="939676" y="1742218"/>
                  </a:cubicBezTo>
                  <a:cubicBezTo>
                    <a:pt x="939676" y="1742218"/>
                    <a:pt x="939676" y="1742218"/>
                    <a:pt x="939676" y="1742218"/>
                  </a:cubicBezTo>
                  <a:cubicBezTo>
                    <a:pt x="924319" y="1743583"/>
                    <a:pt x="909047" y="1745120"/>
                    <a:pt x="893690" y="1746742"/>
                  </a:cubicBezTo>
                  <a:cubicBezTo>
                    <a:pt x="883708" y="1742645"/>
                    <a:pt x="873726" y="1738548"/>
                    <a:pt x="863744" y="1734452"/>
                  </a:cubicBezTo>
                  <a:lnTo>
                    <a:pt x="861781" y="1733683"/>
                  </a:lnTo>
                  <a:cubicBezTo>
                    <a:pt x="876712" y="1732915"/>
                    <a:pt x="891727" y="1732232"/>
                    <a:pt x="906658" y="1731379"/>
                  </a:cubicBezTo>
                  <a:lnTo>
                    <a:pt x="906658" y="1731379"/>
                  </a:lnTo>
                  <a:cubicBezTo>
                    <a:pt x="906658" y="1731379"/>
                    <a:pt x="906658" y="1731379"/>
                    <a:pt x="906658" y="1731379"/>
                  </a:cubicBezTo>
                  <a:lnTo>
                    <a:pt x="906658" y="1731379"/>
                  </a:lnTo>
                  <a:cubicBezTo>
                    <a:pt x="931145" y="1728989"/>
                    <a:pt x="955545" y="1726429"/>
                    <a:pt x="980031" y="1724295"/>
                  </a:cubicBezTo>
                  <a:lnTo>
                    <a:pt x="1004005" y="1722332"/>
                  </a:lnTo>
                  <a:lnTo>
                    <a:pt x="988221" y="1728135"/>
                  </a:lnTo>
                  <a:cubicBezTo>
                    <a:pt x="988221" y="1728135"/>
                    <a:pt x="988221" y="1728477"/>
                    <a:pt x="988307" y="1728392"/>
                  </a:cubicBezTo>
                  <a:lnTo>
                    <a:pt x="1013987" y="1720881"/>
                  </a:lnTo>
                  <a:cubicBezTo>
                    <a:pt x="1021069" y="1718833"/>
                    <a:pt x="1028150" y="1716784"/>
                    <a:pt x="1035231" y="1714736"/>
                  </a:cubicBezTo>
                  <a:cubicBezTo>
                    <a:pt x="1044616" y="1717894"/>
                    <a:pt x="1054086" y="1721052"/>
                    <a:pt x="1063471" y="1724210"/>
                  </a:cubicBezTo>
                  <a:cubicBezTo>
                    <a:pt x="1063301" y="1724210"/>
                    <a:pt x="1063386" y="1724551"/>
                    <a:pt x="1063471" y="1724465"/>
                  </a:cubicBezTo>
                  <a:lnTo>
                    <a:pt x="1063983" y="1724465"/>
                  </a:lnTo>
                  <a:cubicBezTo>
                    <a:pt x="1069955" y="1726343"/>
                    <a:pt x="1075842" y="1728392"/>
                    <a:pt x="1081815" y="1730354"/>
                  </a:cubicBezTo>
                  <a:cubicBezTo>
                    <a:pt x="1105618" y="1738463"/>
                    <a:pt x="1129166" y="1747254"/>
                    <a:pt x="1152713" y="1755959"/>
                  </a:cubicBezTo>
                  <a:cubicBezTo>
                    <a:pt x="1162269" y="1759544"/>
                    <a:pt x="1171824" y="1763043"/>
                    <a:pt x="1181380" y="1766628"/>
                  </a:cubicBezTo>
                  <a:lnTo>
                    <a:pt x="1175237" y="1766372"/>
                  </a:lnTo>
                  <a:cubicBezTo>
                    <a:pt x="1175237" y="1766372"/>
                    <a:pt x="1175066" y="1766628"/>
                    <a:pt x="1175237" y="1766713"/>
                  </a:cubicBezTo>
                  <a:lnTo>
                    <a:pt x="1183939" y="1767652"/>
                  </a:lnTo>
                  <a:cubicBezTo>
                    <a:pt x="1202027" y="1774395"/>
                    <a:pt x="1220114" y="1781308"/>
                    <a:pt x="1238030" y="1788477"/>
                  </a:cubicBezTo>
                  <a:cubicBezTo>
                    <a:pt x="1267380" y="1800255"/>
                    <a:pt x="1296302" y="1812972"/>
                    <a:pt x="1325395" y="1825347"/>
                  </a:cubicBezTo>
                  <a:cubicBezTo>
                    <a:pt x="1341435" y="1832175"/>
                    <a:pt x="1357304" y="1839345"/>
                    <a:pt x="1373343" y="1846087"/>
                  </a:cubicBezTo>
                  <a:cubicBezTo>
                    <a:pt x="1381790" y="1849672"/>
                    <a:pt x="1390237" y="1853171"/>
                    <a:pt x="1398768" y="1856756"/>
                  </a:cubicBezTo>
                  <a:lnTo>
                    <a:pt x="1398768" y="1856756"/>
                  </a:lnTo>
                  <a:cubicBezTo>
                    <a:pt x="1398768" y="1856756"/>
                    <a:pt x="1398597" y="1857012"/>
                    <a:pt x="1398768" y="1857012"/>
                  </a:cubicBezTo>
                  <a:lnTo>
                    <a:pt x="1399962" y="1857182"/>
                  </a:lnTo>
                  <a:cubicBezTo>
                    <a:pt x="1420694" y="1865802"/>
                    <a:pt x="1441341" y="1874508"/>
                    <a:pt x="1461988" y="1883214"/>
                  </a:cubicBezTo>
                  <a:cubicBezTo>
                    <a:pt x="1486645" y="1893626"/>
                    <a:pt x="1511131" y="1904380"/>
                    <a:pt x="1535702" y="1914878"/>
                  </a:cubicBezTo>
                  <a:cubicBezTo>
                    <a:pt x="1542016" y="1917609"/>
                    <a:pt x="1548329" y="1920340"/>
                    <a:pt x="1554728" y="1922901"/>
                  </a:cubicBezTo>
                  <a:cubicBezTo>
                    <a:pt x="1596448" y="1939800"/>
                    <a:pt x="1638253" y="1956358"/>
                    <a:pt x="1679888" y="1973512"/>
                  </a:cubicBezTo>
                  <a:cubicBezTo>
                    <a:pt x="1704630" y="1983754"/>
                    <a:pt x="1729202" y="1994337"/>
                    <a:pt x="1753347" y="2005774"/>
                  </a:cubicBezTo>
                  <a:cubicBezTo>
                    <a:pt x="1761963" y="2009871"/>
                    <a:pt x="1769557" y="2016443"/>
                    <a:pt x="1777235" y="2022332"/>
                  </a:cubicBezTo>
                  <a:cubicBezTo>
                    <a:pt x="1784487" y="2027879"/>
                    <a:pt x="1787729" y="2035731"/>
                    <a:pt x="1786705" y="2044864"/>
                  </a:cubicBezTo>
                  <a:cubicBezTo>
                    <a:pt x="1785682" y="2053654"/>
                    <a:pt x="1784317" y="2062531"/>
                    <a:pt x="1782525" y="2071236"/>
                  </a:cubicBezTo>
                  <a:cubicBezTo>
                    <a:pt x="1781160" y="2077637"/>
                    <a:pt x="1780563" y="2077723"/>
                    <a:pt x="1773311" y="2085148"/>
                  </a:cubicBezTo>
                  <a:close/>
                </a:path>
              </a:pathLst>
            </a:custGeom>
            <a:grpFill/>
            <a:ln w="8532"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2A293BC9-9103-CAFC-15E8-D52B68C0CE2C}"/>
                </a:ext>
              </a:extLst>
            </p:cNvPr>
            <p:cNvSpPr/>
            <p:nvPr/>
          </p:nvSpPr>
          <p:spPr>
            <a:xfrm>
              <a:off x="7160128" y="3962626"/>
              <a:ext cx="112533" cy="28677"/>
            </a:xfrm>
            <a:custGeom>
              <a:avLst/>
              <a:gdLst>
                <a:gd name="connsiteX0" fmla="*/ 53494 w 112533"/>
                <a:gd name="connsiteY0" fmla="*/ 12632 h 28677"/>
                <a:gd name="connsiteX1" fmla="*/ 53494 w 112533"/>
                <a:gd name="connsiteY1" fmla="*/ 12632 h 28677"/>
                <a:gd name="connsiteX2" fmla="*/ 53409 w 112533"/>
                <a:gd name="connsiteY2" fmla="*/ 12632 h 28677"/>
                <a:gd name="connsiteX3" fmla="*/ 53323 w 112533"/>
                <a:gd name="connsiteY3" fmla="*/ 12632 h 28677"/>
                <a:gd name="connsiteX4" fmla="*/ 53323 w 112533"/>
                <a:gd name="connsiteY4" fmla="*/ 12632 h 28677"/>
                <a:gd name="connsiteX5" fmla="*/ 10579 w 112533"/>
                <a:gd name="connsiteY5" fmla="*/ 25092 h 28677"/>
                <a:gd name="connsiteX6" fmla="*/ 0 w 112533"/>
                <a:gd name="connsiteY6" fmla="*/ 28165 h 28677"/>
                <a:gd name="connsiteX7" fmla="*/ 0 w 112533"/>
                <a:gd name="connsiteY7" fmla="*/ 28165 h 28677"/>
                <a:gd name="connsiteX8" fmla="*/ 171 w 112533"/>
                <a:gd name="connsiteY8" fmla="*/ 28677 h 28677"/>
                <a:gd name="connsiteX9" fmla="*/ 11091 w 112533"/>
                <a:gd name="connsiteY9" fmla="*/ 26373 h 28677"/>
                <a:gd name="connsiteX10" fmla="*/ 54603 w 112533"/>
                <a:gd name="connsiteY10" fmla="*/ 17070 h 28677"/>
                <a:gd name="connsiteX11" fmla="*/ 54603 w 112533"/>
                <a:gd name="connsiteY11" fmla="*/ 17070 h 28677"/>
                <a:gd name="connsiteX12" fmla="*/ 54603 w 112533"/>
                <a:gd name="connsiteY12" fmla="*/ 17070 h 28677"/>
                <a:gd name="connsiteX13" fmla="*/ 54603 w 112533"/>
                <a:gd name="connsiteY13" fmla="*/ 17070 h 28677"/>
                <a:gd name="connsiteX14" fmla="*/ 97261 w 112533"/>
                <a:gd name="connsiteY14" fmla="*/ 4609 h 28677"/>
                <a:gd name="connsiteX15" fmla="*/ 112533 w 112533"/>
                <a:gd name="connsiteY15" fmla="*/ 171 h 28677"/>
                <a:gd name="connsiteX16" fmla="*/ 112533 w 112533"/>
                <a:gd name="connsiteY16" fmla="*/ 0 h 28677"/>
                <a:gd name="connsiteX17" fmla="*/ 97091 w 112533"/>
                <a:gd name="connsiteY17" fmla="*/ 3329 h 28677"/>
                <a:gd name="connsiteX18" fmla="*/ 53579 w 112533"/>
                <a:gd name="connsiteY18" fmla="*/ 12632 h 2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2533" h="28677">
                  <a:moveTo>
                    <a:pt x="53494" y="12632"/>
                  </a:moveTo>
                  <a:lnTo>
                    <a:pt x="53494" y="12632"/>
                  </a:lnTo>
                  <a:cubicBezTo>
                    <a:pt x="53494" y="12632"/>
                    <a:pt x="53409" y="12632"/>
                    <a:pt x="53409" y="12632"/>
                  </a:cubicBezTo>
                  <a:lnTo>
                    <a:pt x="53323" y="12632"/>
                  </a:lnTo>
                  <a:cubicBezTo>
                    <a:pt x="53323" y="12632"/>
                    <a:pt x="53323" y="12632"/>
                    <a:pt x="53323" y="12632"/>
                  </a:cubicBezTo>
                  <a:cubicBezTo>
                    <a:pt x="39075" y="16643"/>
                    <a:pt x="24827" y="20910"/>
                    <a:pt x="10579" y="25092"/>
                  </a:cubicBezTo>
                  <a:lnTo>
                    <a:pt x="0" y="28165"/>
                  </a:lnTo>
                  <a:lnTo>
                    <a:pt x="0" y="28165"/>
                  </a:lnTo>
                  <a:cubicBezTo>
                    <a:pt x="0" y="28165"/>
                    <a:pt x="171" y="28677"/>
                    <a:pt x="171" y="28677"/>
                  </a:cubicBezTo>
                  <a:lnTo>
                    <a:pt x="11091" y="26373"/>
                  </a:lnTo>
                  <a:cubicBezTo>
                    <a:pt x="25595" y="23300"/>
                    <a:pt x="40099" y="20398"/>
                    <a:pt x="54603" y="17070"/>
                  </a:cubicBezTo>
                  <a:lnTo>
                    <a:pt x="54603" y="17070"/>
                  </a:lnTo>
                  <a:cubicBezTo>
                    <a:pt x="54603" y="17070"/>
                    <a:pt x="54603" y="17070"/>
                    <a:pt x="54603" y="17070"/>
                  </a:cubicBezTo>
                  <a:lnTo>
                    <a:pt x="54603" y="17070"/>
                  </a:lnTo>
                  <a:cubicBezTo>
                    <a:pt x="68851" y="13059"/>
                    <a:pt x="83099" y="8791"/>
                    <a:pt x="97261" y="4609"/>
                  </a:cubicBezTo>
                  <a:lnTo>
                    <a:pt x="112533" y="171"/>
                  </a:lnTo>
                  <a:cubicBezTo>
                    <a:pt x="112533" y="171"/>
                    <a:pt x="112533" y="0"/>
                    <a:pt x="112533" y="0"/>
                  </a:cubicBezTo>
                  <a:lnTo>
                    <a:pt x="97091" y="3329"/>
                  </a:lnTo>
                  <a:cubicBezTo>
                    <a:pt x="82587" y="6401"/>
                    <a:pt x="68083" y="9303"/>
                    <a:pt x="53579" y="12632"/>
                  </a:cubicBezTo>
                  <a:close/>
                </a:path>
              </a:pathLst>
            </a:custGeom>
            <a:grpFill/>
            <a:ln w="8532"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969C1079-5FDE-9BA1-C625-D7117DB79D27}"/>
                </a:ext>
              </a:extLst>
            </p:cNvPr>
            <p:cNvSpPr/>
            <p:nvPr/>
          </p:nvSpPr>
          <p:spPr>
            <a:xfrm>
              <a:off x="7162431" y="3952555"/>
              <a:ext cx="104428" cy="29189"/>
            </a:xfrm>
            <a:custGeom>
              <a:avLst/>
              <a:gdLst>
                <a:gd name="connsiteX0" fmla="*/ 90521 w 104428"/>
                <a:gd name="connsiteY0" fmla="*/ 2817 h 29189"/>
                <a:gd name="connsiteX1" fmla="*/ 51446 w 104428"/>
                <a:gd name="connsiteY1" fmla="*/ 11437 h 29189"/>
                <a:gd name="connsiteX2" fmla="*/ 51446 w 104428"/>
                <a:gd name="connsiteY2" fmla="*/ 11437 h 29189"/>
                <a:gd name="connsiteX3" fmla="*/ 51361 w 104428"/>
                <a:gd name="connsiteY3" fmla="*/ 11437 h 29189"/>
                <a:gd name="connsiteX4" fmla="*/ 51275 w 104428"/>
                <a:gd name="connsiteY4" fmla="*/ 11437 h 29189"/>
                <a:gd name="connsiteX5" fmla="*/ 51275 w 104428"/>
                <a:gd name="connsiteY5" fmla="*/ 11437 h 29189"/>
                <a:gd name="connsiteX6" fmla="*/ 13394 w 104428"/>
                <a:gd name="connsiteY6" fmla="*/ 24239 h 29189"/>
                <a:gd name="connsiteX7" fmla="*/ 0 w 104428"/>
                <a:gd name="connsiteY7" fmla="*/ 29018 h 29189"/>
                <a:gd name="connsiteX8" fmla="*/ 0 w 104428"/>
                <a:gd name="connsiteY8" fmla="*/ 29189 h 29189"/>
                <a:gd name="connsiteX9" fmla="*/ 13821 w 104428"/>
                <a:gd name="connsiteY9" fmla="*/ 25519 h 29189"/>
                <a:gd name="connsiteX10" fmla="*/ 52555 w 104428"/>
                <a:gd name="connsiteY10" fmla="*/ 15875 h 29189"/>
                <a:gd name="connsiteX11" fmla="*/ 52555 w 104428"/>
                <a:gd name="connsiteY11" fmla="*/ 15875 h 29189"/>
                <a:gd name="connsiteX12" fmla="*/ 52555 w 104428"/>
                <a:gd name="connsiteY12" fmla="*/ 15875 h 29189"/>
                <a:gd name="connsiteX13" fmla="*/ 52555 w 104428"/>
                <a:gd name="connsiteY13" fmla="*/ 15875 h 29189"/>
                <a:gd name="connsiteX14" fmla="*/ 52555 w 104428"/>
                <a:gd name="connsiteY14" fmla="*/ 15875 h 29189"/>
                <a:gd name="connsiteX15" fmla="*/ 90692 w 104428"/>
                <a:gd name="connsiteY15" fmla="*/ 4097 h 29189"/>
                <a:gd name="connsiteX16" fmla="*/ 104428 w 104428"/>
                <a:gd name="connsiteY16" fmla="*/ 171 h 29189"/>
                <a:gd name="connsiteX17" fmla="*/ 104428 w 104428"/>
                <a:gd name="connsiteY17" fmla="*/ 0 h 29189"/>
                <a:gd name="connsiteX18" fmla="*/ 90521 w 104428"/>
                <a:gd name="connsiteY18" fmla="*/ 2817 h 29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428" h="29189">
                  <a:moveTo>
                    <a:pt x="90521" y="2817"/>
                  </a:moveTo>
                  <a:cubicBezTo>
                    <a:pt x="77468" y="5462"/>
                    <a:pt x="64414" y="8194"/>
                    <a:pt x="51446" y="11437"/>
                  </a:cubicBezTo>
                  <a:lnTo>
                    <a:pt x="51446" y="11437"/>
                  </a:lnTo>
                  <a:cubicBezTo>
                    <a:pt x="51446" y="11437"/>
                    <a:pt x="51361" y="11437"/>
                    <a:pt x="51361" y="11437"/>
                  </a:cubicBezTo>
                  <a:lnTo>
                    <a:pt x="51275" y="11437"/>
                  </a:lnTo>
                  <a:cubicBezTo>
                    <a:pt x="51275" y="11437"/>
                    <a:pt x="51275" y="11437"/>
                    <a:pt x="51275" y="11437"/>
                  </a:cubicBezTo>
                  <a:cubicBezTo>
                    <a:pt x="38563" y="15363"/>
                    <a:pt x="25936" y="19715"/>
                    <a:pt x="13394" y="24239"/>
                  </a:cubicBezTo>
                  <a:lnTo>
                    <a:pt x="0" y="29018"/>
                  </a:lnTo>
                  <a:cubicBezTo>
                    <a:pt x="0" y="29018"/>
                    <a:pt x="0" y="29189"/>
                    <a:pt x="0" y="29189"/>
                  </a:cubicBezTo>
                  <a:lnTo>
                    <a:pt x="13821" y="25519"/>
                  </a:lnTo>
                  <a:cubicBezTo>
                    <a:pt x="26704" y="22191"/>
                    <a:pt x="39672" y="19118"/>
                    <a:pt x="52555" y="15875"/>
                  </a:cubicBezTo>
                  <a:lnTo>
                    <a:pt x="52555" y="15875"/>
                  </a:lnTo>
                  <a:cubicBezTo>
                    <a:pt x="52555" y="15875"/>
                    <a:pt x="52555" y="15875"/>
                    <a:pt x="52555" y="15875"/>
                  </a:cubicBezTo>
                  <a:lnTo>
                    <a:pt x="52555" y="15875"/>
                  </a:lnTo>
                  <a:cubicBezTo>
                    <a:pt x="52555" y="15875"/>
                    <a:pt x="52555" y="15875"/>
                    <a:pt x="52555" y="15875"/>
                  </a:cubicBezTo>
                  <a:cubicBezTo>
                    <a:pt x="65267" y="11949"/>
                    <a:pt x="77980" y="7937"/>
                    <a:pt x="90692" y="4097"/>
                  </a:cubicBezTo>
                  <a:lnTo>
                    <a:pt x="104428" y="171"/>
                  </a:lnTo>
                  <a:cubicBezTo>
                    <a:pt x="104428" y="171"/>
                    <a:pt x="104428" y="0"/>
                    <a:pt x="104428" y="0"/>
                  </a:cubicBezTo>
                  <a:lnTo>
                    <a:pt x="90521" y="2817"/>
                  </a:lnTo>
                  <a:close/>
                </a:path>
              </a:pathLst>
            </a:custGeom>
            <a:grpFill/>
            <a:ln w="8532"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CC3B6383-0C05-AC6A-ECF4-AE404B4BD2CA}"/>
                </a:ext>
              </a:extLst>
            </p:cNvPr>
            <p:cNvSpPr/>
            <p:nvPr/>
          </p:nvSpPr>
          <p:spPr>
            <a:xfrm>
              <a:off x="7152193" y="3921915"/>
              <a:ext cx="100759" cy="32091"/>
            </a:xfrm>
            <a:custGeom>
              <a:avLst/>
              <a:gdLst>
                <a:gd name="connsiteX0" fmla="*/ 50252 w 100759"/>
                <a:gd name="connsiteY0" fmla="*/ 15107 h 32091"/>
                <a:gd name="connsiteX1" fmla="*/ 50252 w 100759"/>
                <a:gd name="connsiteY1" fmla="*/ 15107 h 32091"/>
                <a:gd name="connsiteX2" fmla="*/ 50167 w 100759"/>
                <a:gd name="connsiteY2" fmla="*/ 15107 h 32091"/>
                <a:gd name="connsiteX3" fmla="*/ 50081 w 100759"/>
                <a:gd name="connsiteY3" fmla="*/ 15107 h 32091"/>
                <a:gd name="connsiteX4" fmla="*/ 50081 w 100759"/>
                <a:gd name="connsiteY4" fmla="*/ 15107 h 32091"/>
                <a:gd name="connsiteX5" fmla="*/ 13224 w 100759"/>
                <a:gd name="connsiteY5" fmla="*/ 27738 h 32091"/>
                <a:gd name="connsiteX6" fmla="*/ 0 w 100759"/>
                <a:gd name="connsiteY6" fmla="*/ 31920 h 32091"/>
                <a:gd name="connsiteX7" fmla="*/ 0 w 100759"/>
                <a:gd name="connsiteY7" fmla="*/ 32091 h 32091"/>
                <a:gd name="connsiteX8" fmla="*/ 13565 w 100759"/>
                <a:gd name="connsiteY8" fmla="*/ 29018 h 32091"/>
                <a:gd name="connsiteX9" fmla="*/ 51446 w 100759"/>
                <a:gd name="connsiteY9" fmla="*/ 19459 h 32091"/>
                <a:gd name="connsiteX10" fmla="*/ 51446 w 100759"/>
                <a:gd name="connsiteY10" fmla="*/ 19459 h 32091"/>
                <a:gd name="connsiteX11" fmla="*/ 51446 w 100759"/>
                <a:gd name="connsiteY11" fmla="*/ 19459 h 32091"/>
                <a:gd name="connsiteX12" fmla="*/ 51446 w 100759"/>
                <a:gd name="connsiteY12" fmla="*/ 19459 h 32091"/>
                <a:gd name="connsiteX13" fmla="*/ 51446 w 100759"/>
                <a:gd name="connsiteY13" fmla="*/ 19459 h 32091"/>
                <a:gd name="connsiteX14" fmla="*/ 87877 w 100759"/>
                <a:gd name="connsiteY14" fmla="*/ 5462 h 32091"/>
                <a:gd name="connsiteX15" fmla="*/ 100760 w 100759"/>
                <a:gd name="connsiteY15" fmla="*/ 171 h 32091"/>
                <a:gd name="connsiteX16" fmla="*/ 100760 w 100759"/>
                <a:gd name="connsiteY16" fmla="*/ 0 h 32091"/>
                <a:gd name="connsiteX17" fmla="*/ 87536 w 100759"/>
                <a:gd name="connsiteY17" fmla="*/ 4182 h 32091"/>
                <a:gd name="connsiteX18" fmla="*/ 50167 w 100759"/>
                <a:gd name="connsiteY18" fmla="*/ 15107 h 3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0759" h="32091">
                  <a:moveTo>
                    <a:pt x="50252" y="15107"/>
                  </a:moveTo>
                  <a:lnTo>
                    <a:pt x="50252" y="15107"/>
                  </a:lnTo>
                  <a:cubicBezTo>
                    <a:pt x="50252" y="15107"/>
                    <a:pt x="50167" y="15107"/>
                    <a:pt x="50167" y="15107"/>
                  </a:cubicBezTo>
                  <a:lnTo>
                    <a:pt x="50081" y="15107"/>
                  </a:lnTo>
                  <a:cubicBezTo>
                    <a:pt x="50081" y="15107"/>
                    <a:pt x="50081" y="15107"/>
                    <a:pt x="50081" y="15107"/>
                  </a:cubicBezTo>
                  <a:cubicBezTo>
                    <a:pt x="37795" y="19374"/>
                    <a:pt x="25595" y="23727"/>
                    <a:pt x="13224" y="27738"/>
                  </a:cubicBezTo>
                  <a:lnTo>
                    <a:pt x="0" y="31920"/>
                  </a:lnTo>
                  <a:cubicBezTo>
                    <a:pt x="0" y="31920"/>
                    <a:pt x="0" y="32091"/>
                    <a:pt x="0" y="32091"/>
                  </a:cubicBezTo>
                  <a:lnTo>
                    <a:pt x="13565" y="29018"/>
                  </a:lnTo>
                  <a:cubicBezTo>
                    <a:pt x="26277" y="26117"/>
                    <a:pt x="38905" y="23044"/>
                    <a:pt x="51446" y="19459"/>
                  </a:cubicBezTo>
                  <a:lnTo>
                    <a:pt x="51446" y="19459"/>
                  </a:lnTo>
                  <a:cubicBezTo>
                    <a:pt x="51446" y="19459"/>
                    <a:pt x="51446" y="19459"/>
                    <a:pt x="51446" y="19459"/>
                  </a:cubicBezTo>
                  <a:lnTo>
                    <a:pt x="51446" y="19459"/>
                  </a:lnTo>
                  <a:cubicBezTo>
                    <a:pt x="51446" y="19459"/>
                    <a:pt x="51446" y="19459"/>
                    <a:pt x="51446" y="19459"/>
                  </a:cubicBezTo>
                  <a:cubicBezTo>
                    <a:pt x="63732" y="15192"/>
                    <a:pt x="75847" y="10327"/>
                    <a:pt x="87877" y="5462"/>
                  </a:cubicBezTo>
                  <a:lnTo>
                    <a:pt x="100760" y="171"/>
                  </a:lnTo>
                  <a:cubicBezTo>
                    <a:pt x="100760" y="171"/>
                    <a:pt x="100760" y="0"/>
                    <a:pt x="100760" y="0"/>
                  </a:cubicBezTo>
                  <a:lnTo>
                    <a:pt x="87536" y="4182"/>
                  </a:lnTo>
                  <a:cubicBezTo>
                    <a:pt x="75079" y="8023"/>
                    <a:pt x="62623" y="11522"/>
                    <a:pt x="50167" y="15107"/>
                  </a:cubicBezTo>
                  <a:close/>
                </a:path>
              </a:pathLst>
            </a:custGeom>
            <a:grpFill/>
            <a:ln w="8532"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C24C4CBF-C28F-3131-35F5-A469D6565900}"/>
                </a:ext>
              </a:extLst>
            </p:cNvPr>
            <p:cNvSpPr/>
            <p:nvPr/>
          </p:nvSpPr>
          <p:spPr>
            <a:xfrm>
              <a:off x="6522979" y="3743946"/>
              <a:ext cx="131985" cy="91681"/>
            </a:xfrm>
            <a:custGeom>
              <a:avLst/>
              <a:gdLst>
                <a:gd name="connsiteX0" fmla="*/ 131900 w 131985"/>
                <a:gd name="connsiteY0" fmla="*/ 103 h 91681"/>
                <a:gd name="connsiteX1" fmla="*/ 113557 w 131985"/>
                <a:gd name="connsiteY1" fmla="*/ 10345 h 91681"/>
                <a:gd name="connsiteX2" fmla="*/ 62964 w 131985"/>
                <a:gd name="connsiteY2" fmla="*/ 41326 h 91681"/>
                <a:gd name="connsiteX3" fmla="*/ 62964 w 131985"/>
                <a:gd name="connsiteY3" fmla="*/ 41326 h 91681"/>
                <a:gd name="connsiteX4" fmla="*/ 62879 w 131985"/>
                <a:gd name="connsiteY4" fmla="*/ 41326 h 91681"/>
                <a:gd name="connsiteX5" fmla="*/ 62793 w 131985"/>
                <a:gd name="connsiteY5" fmla="*/ 41326 h 91681"/>
                <a:gd name="connsiteX6" fmla="*/ 62793 w 131985"/>
                <a:gd name="connsiteY6" fmla="*/ 41411 h 91681"/>
                <a:gd name="connsiteX7" fmla="*/ 16040 w 131985"/>
                <a:gd name="connsiteY7" fmla="*/ 77941 h 91681"/>
                <a:gd name="connsiteX8" fmla="*/ 0 w 131985"/>
                <a:gd name="connsiteY8" fmla="*/ 91511 h 91681"/>
                <a:gd name="connsiteX9" fmla="*/ 85 w 131985"/>
                <a:gd name="connsiteY9" fmla="*/ 91682 h 91681"/>
                <a:gd name="connsiteX10" fmla="*/ 16978 w 131985"/>
                <a:gd name="connsiteY10" fmla="*/ 78965 h 91681"/>
                <a:gd name="connsiteX11" fmla="*/ 65524 w 131985"/>
                <a:gd name="connsiteY11" fmla="*/ 45167 h 91681"/>
                <a:gd name="connsiteX12" fmla="*/ 65524 w 131985"/>
                <a:gd name="connsiteY12" fmla="*/ 45167 h 91681"/>
                <a:gd name="connsiteX13" fmla="*/ 65524 w 131985"/>
                <a:gd name="connsiteY13" fmla="*/ 45167 h 91681"/>
                <a:gd name="connsiteX14" fmla="*/ 65524 w 131985"/>
                <a:gd name="connsiteY14" fmla="*/ 45167 h 91681"/>
                <a:gd name="connsiteX15" fmla="*/ 65524 w 131985"/>
                <a:gd name="connsiteY15" fmla="*/ 45167 h 91681"/>
                <a:gd name="connsiteX16" fmla="*/ 114155 w 131985"/>
                <a:gd name="connsiteY16" fmla="*/ 11539 h 91681"/>
                <a:gd name="connsiteX17" fmla="*/ 131986 w 131985"/>
                <a:gd name="connsiteY17" fmla="*/ 188 h 91681"/>
                <a:gd name="connsiteX18" fmla="*/ 131900 w 131985"/>
                <a:gd name="connsiteY18" fmla="*/ 17 h 9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1985" h="91681">
                  <a:moveTo>
                    <a:pt x="131900" y="103"/>
                  </a:moveTo>
                  <a:cubicBezTo>
                    <a:pt x="125758" y="3517"/>
                    <a:pt x="119614" y="6931"/>
                    <a:pt x="113557" y="10345"/>
                  </a:cubicBezTo>
                  <a:cubicBezTo>
                    <a:pt x="96408" y="20160"/>
                    <a:pt x="79430" y="30401"/>
                    <a:pt x="62964" y="41326"/>
                  </a:cubicBezTo>
                  <a:lnTo>
                    <a:pt x="62964" y="41326"/>
                  </a:lnTo>
                  <a:cubicBezTo>
                    <a:pt x="62964" y="41326"/>
                    <a:pt x="62879" y="41326"/>
                    <a:pt x="62879" y="41326"/>
                  </a:cubicBezTo>
                  <a:lnTo>
                    <a:pt x="62793" y="41326"/>
                  </a:lnTo>
                  <a:cubicBezTo>
                    <a:pt x="62793" y="41326"/>
                    <a:pt x="62793" y="41411"/>
                    <a:pt x="62793" y="41411"/>
                  </a:cubicBezTo>
                  <a:cubicBezTo>
                    <a:pt x="46754" y="53019"/>
                    <a:pt x="31226" y="65309"/>
                    <a:pt x="16040" y="77941"/>
                  </a:cubicBezTo>
                  <a:cubicBezTo>
                    <a:pt x="10665" y="82379"/>
                    <a:pt x="5290" y="86987"/>
                    <a:pt x="0" y="91511"/>
                  </a:cubicBezTo>
                  <a:cubicBezTo>
                    <a:pt x="0" y="91511"/>
                    <a:pt x="0" y="91682"/>
                    <a:pt x="85" y="91682"/>
                  </a:cubicBezTo>
                  <a:cubicBezTo>
                    <a:pt x="5716" y="87414"/>
                    <a:pt x="11347" y="83147"/>
                    <a:pt x="16978" y="78965"/>
                  </a:cubicBezTo>
                  <a:cubicBezTo>
                    <a:pt x="32847" y="67272"/>
                    <a:pt x="49143" y="56177"/>
                    <a:pt x="65524" y="45167"/>
                  </a:cubicBezTo>
                  <a:lnTo>
                    <a:pt x="65524" y="45167"/>
                  </a:lnTo>
                  <a:cubicBezTo>
                    <a:pt x="65524" y="45167"/>
                    <a:pt x="65524" y="45167"/>
                    <a:pt x="65524" y="45167"/>
                  </a:cubicBezTo>
                  <a:lnTo>
                    <a:pt x="65524" y="45167"/>
                  </a:lnTo>
                  <a:cubicBezTo>
                    <a:pt x="65524" y="45167"/>
                    <a:pt x="65524" y="45167"/>
                    <a:pt x="65524" y="45167"/>
                  </a:cubicBezTo>
                  <a:cubicBezTo>
                    <a:pt x="81563" y="33645"/>
                    <a:pt x="97688" y="22293"/>
                    <a:pt x="114155" y="11539"/>
                  </a:cubicBezTo>
                  <a:cubicBezTo>
                    <a:pt x="120041" y="7699"/>
                    <a:pt x="126013" y="3944"/>
                    <a:pt x="131986" y="188"/>
                  </a:cubicBezTo>
                  <a:cubicBezTo>
                    <a:pt x="131986" y="188"/>
                    <a:pt x="131986" y="-68"/>
                    <a:pt x="131900" y="17"/>
                  </a:cubicBezTo>
                  <a:close/>
                </a:path>
              </a:pathLst>
            </a:custGeom>
            <a:grpFill/>
            <a:ln w="8532"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E417A366-659F-2135-21D4-95134ACE6455}"/>
                </a:ext>
              </a:extLst>
            </p:cNvPr>
            <p:cNvSpPr/>
            <p:nvPr/>
          </p:nvSpPr>
          <p:spPr>
            <a:xfrm>
              <a:off x="6656294" y="3440963"/>
              <a:ext cx="352225" cy="145595"/>
            </a:xfrm>
            <a:custGeom>
              <a:avLst/>
              <a:gdLst>
                <a:gd name="connsiteX0" fmla="*/ 2169 w 352225"/>
                <a:gd name="connsiteY0" fmla="*/ 114722 h 145595"/>
                <a:gd name="connsiteX1" fmla="*/ 121 w 352225"/>
                <a:gd name="connsiteY1" fmla="*/ 125049 h 145595"/>
                <a:gd name="connsiteX2" fmla="*/ 5496 w 352225"/>
                <a:gd name="connsiteY2" fmla="*/ 134523 h 145595"/>
                <a:gd name="connsiteX3" fmla="*/ 5496 w 352225"/>
                <a:gd name="connsiteY3" fmla="*/ 134523 h 145595"/>
                <a:gd name="connsiteX4" fmla="*/ 6093 w 352225"/>
                <a:gd name="connsiteY4" fmla="*/ 135035 h 145595"/>
                <a:gd name="connsiteX5" fmla="*/ 6690 w 352225"/>
                <a:gd name="connsiteY5" fmla="*/ 135547 h 145595"/>
                <a:gd name="connsiteX6" fmla="*/ 6690 w 352225"/>
                <a:gd name="connsiteY6" fmla="*/ 135547 h 145595"/>
                <a:gd name="connsiteX7" fmla="*/ 15222 w 352225"/>
                <a:gd name="connsiteY7" fmla="*/ 140070 h 145595"/>
                <a:gd name="connsiteX8" fmla="*/ 23924 w 352225"/>
                <a:gd name="connsiteY8" fmla="*/ 142802 h 145595"/>
                <a:gd name="connsiteX9" fmla="*/ 41755 w 352225"/>
                <a:gd name="connsiteY9" fmla="*/ 145447 h 145595"/>
                <a:gd name="connsiteX10" fmla="*/ 77077 w 352225"/>
                <a:gd name="connsiteY10" fmla="*/ 142887 h 145595"/>
                <a:gd name="connsiteX11" fmla="*/ 145331 w 352225"/>
                <a:gd name="connsiteY11" fmla="*/ 128036 h 145595"/>
                <a:gd name="connsiteX12" fmla="*/ 276634 w 352225"/>
                <a:gd name="connsiteY12" fmla="*/ 81351 h 145595"/>
                <a:gd name="connsiteX13" fmla="*/ 295745 w 352225"/>
                <a:gd name="connsiteY13" fmla="*/ 72389 h 145595"/>
                <a:gd name="connsiteX14" fmla="*/ 305215 w 352225"/>
                <a:gd name="connsiteY14" fmla="*/ 67780 h 145595"/>
                <a:gd name="connsiteX15" fmla="*/ 314600 w 352225"/>
                <a:gd name="connsiteY15" fmla="*/ 63001 h 145595"/>
                <a:gd name="connsiteX16" fmla="*/ 333285 w 352225"/>
                <a:gd name="connsiteY16" fmla="*/ 53100 h 145595"/>
                <a:gd name="connsiteX17" fmla="*/ 342499 w 352225"/>
                <a:gd name="connsiteY17" fmla="*/ 47979 h 145595"/>
                <a:gd name="connsiteX18" fmla="*/ 352225 w 352225"/>
                <a:gd name="connsiteY18" fmla="*/ 42517 h 145595"/>
                <a:gd name="connsiteX19" fmla="*/ 337977 w 352225"/>
                <a:gd name="connsiteY19" fmla="*/ 37567 h 145595"/>
                <a:gd name="connsiteX20" fmla="*/ 337892 w 352225"/>
                <a:gd name="connsiteY20" fmla="*/ 37823 h 145595"/>
                <a:gd name="connsiteX21" fmla="*/ 350860 w 352225"/>
                <a:gd name="connsiteY21" fmla="*/ 42603 h 145595"/>
                <a:gd name="connsiteX22" fmla="*/ 342072 w 352225"/>
                <a:gd name="connsiteY22" fmla="*/ 47382 h 145595"/>
                <a:gd name="connsiteX23" fmla="*/ 332688 w 352225"/>
                <a:gd name="connsiteY23" fmla="*/ 52418 h 145595"/>
                <a:gd name="connsiteX24" fmla="*/ 313747 w 352225"/>
                <a:gd name="connsiteY24" fmla="*/ 61977 h 145595"/>
                <a:gd name="connsiteX25" fmla="*/ 304191 w 352225"/>
                <a:gd name="connsiteY25" fmla="*/ 66671 h 145595"/>
                <a:gd name="connsiteX26" fmla="*/ 294551 w 352225"/>
                <a:gd name="connsiteY26" fmla="*/ 71109 h 145595"/>
                <a:gd name="connsiteX27" fmla="*/ 275184 w 352225"/>
                <a:gd name="connsiteY27" fmla="*/ 79729 h 145595"/>
                <a:gd name="connsiteX28" fmla="*/ 143539 w 352225"/>
                <a:gd name="connsiteY28" fmla="*/ 123513 h 145595"/>
                <a:gd name="connsiteX29" fmla="*/ 75541 w 352225"/>
                <a:gd name="connsiteY29" fmla="*/ 136998 h 145595"/>
                <a:gd name="connsiteX30" fmla="*/ 41500 w 352225"/>
                <a:gd name="connsiteY30" fmla="*/ 138876 h 145595"/>
                <a:gd name="connsiteX31" fmla="*/ 25034 w 352225"/>
                <a:gd name="connsiteY31" fmla="*/ 136145 h 145595"/>
                <a:gd name="connsiteX32" fmla="*/ 21109 w 352225"/>
                <a:gd name="connsiteY32" fmla="*/ 134950 h 145595"/>
                <a:gd name="connsiteX33" fmla="*/ 17269 w 352225"/>
                <a:gd name="connsiteY33" fmla="*/ 133499 h 145595"/>
                <a:gd name="connsiteX34" fmla="*/ 10615 w 352225"/>
                <a:gd name="connsiteY34" fmla="*/ 129743 h 145595"/>
                <a:gd name="connsiteX35" fmla="*/ 10615 w 352225"/>
                <a:gd name="connsiteY35" fmla="*/ 129743 h 145595"/>
                <a:gd name="connsiteX36" fmla="*/ 10444 w 352225"/>
                <a:gd name="connsiteY36" fmla="*/ 129658 h 145595"/>
                <a:gd name="connsiteX37" fmla="*/ 10273 w 352225"/>
                <a:gd name="connsiteY37" fmla="*/ 129658 h 145595"/>
                <a:gd name="connsiteX38" fmla="*/ 10273 w 352225"/>
                <a:gd name="connsiteY38" fmla="*/ 129573 h 145595"/>
                <a:gd name="connsiteX39" fmla="*/ 6861 w 352225"/>
                <a:gd name="connsiteY39" fmla="*/ 124366 h 145595"/>
                <a:gd name="connsiteX40" fmla="*/ 7970 w 352225"/>
                <a:gd name="connsiteY40" fmla="*/ 117965 h 145595"/>
                <a:gd name="connsiteX41" fmla="*/ 12065 w 352225"/>
                <a:gd name="connsiteY41" fmla="*/ 111052 h 145595"/>
                <a:gd name="connsiteX42" fmla="*/ 17269 w 352225"/>
                <a:gd name="connsiteY42" fmla="*/ 104651 h 145595"/>
                <a:gd name="connsiteX43" fmla="*/ 44657 w 352225"/>
                <a:gd name="connsiteY43" fmla="*/ 85448 h 145595"/>
                <a:gd name="connsiteX44" fmla="*/ 76480 w 352225"/>
                <a:gd name="connsiteY44" fmla="*/ 72048 h 145595"/>
                <a:gd name="connsiteX45" fmla="*/ 108986 w 352225"/>
                <a:gd name="connsiteY45" fmla="*/ 59928 h 145595"/>
                <a:gd name="connsiteX46" fmla="*/ 241995 w 352225"/>
                <a:gd name="connsiteY46" fmla="*/ 19985 h 145595"/>
                <a:gd name="connsiteX47" fmla="*/ 339342 w 352225"/>
                <a:gd name="connsiteY47" fmla="*/ 270 h 145595"/>
                <a:gd name="connsiteX48" fmla="*/ 339342 w 352225"/>
                <a:gd name="connsiteY48" fmla="*/ 14 h 145595"/>
                <a:gd name="connsiteX49" fmla="*/ 242166 w 352225"/>
                <a:gd name="connsiteY49" fmla="*/ 17937 h 145595"/>
                <a:gd name="connsiteX50" fmla="*/ 107962 w 352225"/>
                <a:gd name="connsiteY50" fmla="*/ 55320 h 145595"/>
                <a:gd name="connsiteX51" fmla="*/ 75029 w 352225"/>
                <a:gd name="connsiteY51" fmla="*/ 66927 h 145595"/>
                <a:gd name="connsiteX52" fmla="*/ 42438 w 352225"/>
                <a:gd name="connsiteY52" fmla="*/ 79985 h 145595"/>
                <a:gd name="connsiteX53" fmla="*/ 12833 w 352225"/>
                <a:gd name="connsiteY53" fmla="*/ 99957 h 145595"/>
                <a:gd name="connsiteX54" fmla="*/ 1912 w 352225"/>
                <a:gd name="connsiteY54" fmla="*/ 114807 h 14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52225" h="145595">
                  <a:moveTo>
                    <a:pt x="2169" y="114722"/>
                  </a:moveTo>
                  <a:cubicBezTo>
                    <a:pt x="803" y="117624"/>
                    <a:pt x="-391" y="121123"/>
                    <a:pt x="121" y="125049"/>
                  </a:cubicBezTo>
                  <a:cubicBezTo>
                    <a:pt x="633" y="128975"/>
                    <a:pt x="2936" y="132304"/>
                    <a:pt x="5496" y="134523"/>
                  </a:cubicBezTo>
                  <a:lnTo>
                    <a:pt x="5496" y="134523"/>
                  </a:lnTo>
                  <a:cubicBezTo>
                    <a:pt x="5496" y="134523"/>
                    <a:pt x="5923" y="134864"/>
                    <a:pt x="6093" y="135035"/>
                  </a:cubicBezTo>
                  <a:lnTo>
                    <a:pt x="6690" y="135547"/>
                  </a:lnTo>
                  <a:lnTo>
                    <a:pt x="6690" y="135547"/>
                  </a:lnTo>
                  <a:cubicBezTo>
                    <a:pt x="9420" y="137595"/>
                    <a:pt x="12321" y="138961"/>
                    <a:pt x="15222" y="140070"/>
                  </a:cubicBezTo>
                  <a:cubicBezTo>
                    <a:pt x="18038" y="141180"/>
                    <a:pt x="20938" y="142119"/>
                    <a:pt x="23924" y="142802"/>
                  </a:cubicBezTo>
                  <a:cubicBezTo>
                    <a:pt x="29811" y="144338"/>
                    <a:pt x="35784" y="145106"/>
                    <a:pt x="41755" y="145447"/>
                  </a:cubicBezTo>
                  <a:cubicBezTo>
                    <a:pt x="53700" y="146045"/>
                    <a:pt x="65559" y="144765"/>
                    <a:pt x="77077" y="142887"/>
                  </a:cubicBezTo>
                  <a:cubicBezTo>
                    <a:pt x="100113" y="138876"/>
                    <a:pt x="122807" y="133925"/>
                    <a:pt x="145331" y="128036"/>
                  </a:cubicBezTo>
                  <a:cubicBezTo>
                    <a:pt x="190379" y="116173"/>
                    <a:pt x="234317" y="100554"/>
                    <a:pt x="276634" y="81351"/>
                  </a:cubicBezTo>
                  <a:cubicBezTo>
                    <a:pt x="283033" y="78449"/>
                    <a:pt x="289432" y="75547"/>
                    <a:pt x="295745" y="72389"/>
                  </a:cubicBezTo>
                  <a:lnTo>
                    <a:pt x="305215" y="67780"/>
                  </a:lnTo>
                  <a:lnTo>
                    <a:pt x="314600" y="63001"/>
                  </a:lnTo>
                  <a:cubicBezTo>
                    <a:pt x="320914" y="59843"/>
                    <a:pt x="327056" y="56429"/>
                    <a:pt x="333285" y="53100"/>
                  </a:cubicBezTo>
                  <a:cubicBezTo>
                    <a:pt x="336356" y="51479"/>
                    <a:pt x="339427" y="49687"/>
                    <a:pt x="342499" y="47979"/>
                  </a:cubicBezTo>
                  <a:lnTo>
                    <a:pt x="352225" y="42517"/>
                  </a:lnTo>
                  <a:lnTo>
                    <a:pt x="337977" y="37567"/>
                  </a:lnTo>
                  <a:cubicBezTo>
                    <a:pt x="337977" y="37567"/>
                    <a:pt x="337465" y="37738"/>
                    <a:pt x="337892" y="37823"/>
                  </a:cubicBezTo>
                  <a:lnTo>
                    <a:pt x="350860" y="42603"/>
                  </a:lnTo>
                  <a:lnTo>
                    <a:pt x="342072" y="47382"/>
                  </a:lnTo>
                  <a:cubicBezTo>
                    <a:pt x="339001" y="49089"/>
                    <a:pt x="335844" y="50796"/>
                    <a:pt x="332688" y="52418"/>
                  </a:cubicBezTo>
                  <a:cubicBezTo>
                    <a:pt x="326374" y="55661"/>
                    <a:pt x="320146" y="58989"/>
                    <a:pt x="313747" y="61977"/>
                  </a:cubicBezTo>
                  <a:lnTo>
                    <a:pt x="304191" y="66671"/>
                  </a:lnTo>
                  <a:lnTo>
                    <a:pt x="294551" y="71109"/>
                  </a:lnTo>
                  <a:cubicBezTo>
                    <a:pt x="288152" y="74096"/>
                    <a:pt x="281668" y="76913"/>
                    <a:pt x="275184" y="79729"/>
                  </a:cubicBezTo>
                  <a:cubicBezTo>
                    <a:pt x="232611" y="97994"/>
                    <a:pt x="188501" y="112588"/>
                    <a:pt x="143539" y="123513"/>
                  </a:cubicBezTo>
                  <a:cubicBezTo>
                    <a:pt x="121101" y="128975"/>
                    <a:pt x="98321" y="133499"/>
                    <a:pt x="75541" y="136998"/>
                  </a:cubicBezTo>
                  <a:cubicBezTo>
                    <a:pt x="64194" y="138620"/>
                    <a:pt x="52762" y="139729"/>
                    <a:pt x="41500" y="138876"/>
                  </a:cubicBezTo>
                  <a:cubicBezTo>
                    <a:pt x="35869" y="138449"/>
                    <a:pt x="30323" y="137595"/>
                    <a:pt x="25034" y="136145"/>
                  </a:cubicBezTo>
                  <a:lnTo>
                    <a:pt x="21109" y="134950"/>
                  </a:lnTo>
                  <a:lnTo>
                    <a:pt x="17269" y="133499"/>
                  </a:lnTo>
                  <a:cubicBezTo>
                    <a:pt x="14795" y="132475"/>
                    <a:pt x="12492" y="131280"/>
                    <a:pt x="10615" y="129743"/>
                  </a:cubicBezTo>
                  <a:lnTo>
                    <a:pt x="10615" y="129743"/>
                  </a:lnTo>
                  <a:cubicBezTo>
                    <a:pt x="10615" y="129743"/>
                    <a:pt x="10444" y="129658"/>
                    <a:pt x="10444" y="129658"/>
                  </a:cubicBezTo>
                  <a:lnTo>
                    <a:pt x="10273" y="129658"/>
                  </a:lnTo>
                  <a:cubicBezTo>
                    <a:pt x="10273" y="129658"/>
                    <a:pt x="10273" y="129573"/>
                    <a:pt x="10273" y="129573"/>
                  </a:cubicBezTo>
                  <a:cubicBezTo>
                    <a:pt x="8397" y="128036"/>
                    <a:pt x="7202" y="126244"/>
                    <a:pt x="6861" y="124366"/>
                  </a:cubicBezTo>
                  <a:cubicBezTo>
                    <a:pt x="6435" y="122489"/>
                    <a:pt x="6861" y="120270"/>
                    <a:pt x="7970" y="117965"/>
                  </a:cubicBezTo>
                  <a:cubicBezTo>
                    <a:pt x="8994" y="115661"/>
                    <a:pt x="10530" y="113271"/>
                    <a:pt x="12065" y="111052"/>
                  </a:cubicBezTo>
                  <a:cubicBezTo>
                    <a:pt x="13686" y="108833"/>
                    <a:pt x="15393" y="106699"/>
                    <a:pt x="17269" y="104651"/>
                  </a:cubicBezTo>
                  <a:cubicBezTo>
                    <a:pt x="24863" y="96628"/>
                    <a:pt x="34504" y="90483"/>
                    <a:pt x="44657" y="85448"/>
                  </a:cubicBezTo>
                  <a:cubicBezTo>
                    <a:pt x="54895" y="80412"/>
                    <a:pt x="65645" y="76315"/>
                    <a:pt x="76480" y="72048"/>
                  </a:cubicBezTo>
                  <a:cubicBezTo>
                    <a:pt x="87230" y="67866"/>
                    <a:pt x="98151" y="63769"/>
                    <a:pt x="108986" y="59928"/>
                  </a:cubicBezTo>
                  <a:cubicBezTo>
                    <a:pt x="152583" y="44310"/>
                    <a:pt x="197033" y="30995"/>
                    <a:pt x="241995" y="19985"/>
                  </a:cubicBezTo>
                  <a:cubicBezTo>
                    <a:pt x="274160" y="12133"/>
                    <a:pt x="306666" y="5647"/>
                    <a:pt x="339342" y="270"/>
                  </a:cubicBezTo>
                  <a:cubicBezTo>
                    <a:pt x="339769" y="270"/>
                    <a:pt x="339684" y="-72"/>
                    <a:pt x="339342" y="14"/>
                  </a:cubicBezTo>
                  <a:cubicBezTo>
                    <a:pt x="306751" y="4793"/>
                    <a:pt x="274330" y="10682"/>
                    <a:pt x="242166" y="17937"/>
                  </a:cubicBezTo>
                  <a:cubicBezTo>
                    <a:pt x="196863" y="28008"/>
                    <a:pt x="151986" y="40469"/>
                    <a:pt x="107962" y="55320"/>
                  </a:cubicBezTo>
                  <a:cubicBezTo>
                    <a:pt x="96956" y="58989"/>
                    <a:pt x="85950" y="62915"/>
                    <a:pt x="75029" y="66927"/>
                  </a:cubicBezTo>
                  <a:cubicBezTo>
                    <a:pt x="64109" y="70938"/>
                    <a:pt x="53188" y="74864"/>
                    <a:pt x="42438" y="79985"/>
                  </a:cubicBezTo>
                  <a:cubicBezTo>
                    <a:pt x="31774" y="85021"/>
                    <a:pt x="21365" y="91251"/>
                    <a:pt x="12833" y="99957"/>
                  </a:cubicBezTo>
                  <a:cubicBezTo>
                    <a:pt x="8567" y="104309"/>
                    <a:pt x="4899" y="109174"/>
                    <a:pt x="1912" y="114807"/>
                  </a:cubicBezTo>
                  <a:close/>
                </a:path>
              </a:pathLst>
            </a:custGeom>
            <a:grpFill/>
            <a:ln w="8532"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DEB457D9-8DB7-6BC8-8EC5-9E3E6388182D}"/>
                </a:ext>
              </a:extLst>
            </p:cNvPr>
            <p:cNvSpPr/>
            <p:nvPr/>
          </p:nvSpPr>
          <p:spPr>
            <a:xfrm>
              <a:off x="6433079" y="3613551"/>
              <a:ext cx="140236" cy="61917"/>
            </a:xfrm>
            <a:custGeom>
              <a:avLst/>
              <a:gdLst>
                <a:gd name="connsiteX0" fmla="*/ 139810 w 140236"/>
                <a:gd name="connsiteY0" fmla="*/ 0 h 61917"/>
                <a:gd name="connsiteX1" fmla="*/ 124368 w 140236"/>
                <a:gd name="connsiteY1" fmla="*/ 22617 h 61917"/>
                <a:gd name="connsiteX2" fmla="*/ 89388 w 140236"/>
                <a:gd name="connsiteY2" fmla="*/ 38834 h 61917"/>
                <a:gd name="connsiteX3" fmla="*/ 51592 w 140236"/>
                <a:gd name="connsiteY3" fmla="*/ 50014 h 61917"/>
                <a:gd name="connsiteX4" fmla="*/ 51592 w 140236"/>
                <a:gd name="connsiteY4" fmla="*/ 50014 h 61917"/>
                <a:gd name="connsiteX5" fmla="*/ 51592 w 140236"/>
                <a:gd name="connsiteY5" fmla="*/ 50014 h 61917"/>
                <a:gd name="connsiteX6" fmla="*/ 51592 w 140236"/>
                <a:gd name="connsiteY6" fmla="*/ 50014 h 61917"/>
                <a:gd name="connsiteX7" fmla="*/ 51592 w 140236"/>
                <a:gd name="connsiteY7" fmla="*/ 50014 h 61917"/>
                <a:gd name="connsiteX8" fmla="*/ 33249 w 140236"/>
                <a:gd name="connsiteY8" fmla="*/ 55562 h 61917"/>
                <a:gd name="connsiteX9" fmla="*/ 15332 w 140236"/>
                <a:gd name="connsiteY9" fmla="*/ 54538 h 61917"/>
                <a:gd name="connsiteX10" fmla="*/ 7824 w 140236"/>
                <a:gd name="connsiteY10" fmla="*/ 49843 h 61917"/>
                <a:gd name="connsiteX11" fmla="*/ 3473 w 140236"/>
                <a:gd name="connsiteY11" fmla="*/ 42418 h 61917"/>
                <a:gd name="connsiteX12" fmla="*/ 5947 w 140236"/>
                <a:gd name="connsiteY12" fmla="*/ 34907 h 61917"/>
                <a:gd name="connsiteX13" fmla="*/ 13711 w 140236"/>
                <a:gd name="connsiteY13" fmla="*/ 29360 h 61917"/>
                <a:gd name="connsiteX14" fmla="*/ 38112 w 140236"/>
                <a:gd name="connsiteY14" fmla="*/ 15533 h 61917"/>
                <a:gd name="connsiteX15" fmla="*/ 38027 w 140236"/>
                <a:gd name="connsiteY15" fmla="*/ 15277 h 61917"/>
                <a:gd name="connsiteX16" fmla="*/ 12858 w 140236"/>
                <a:gd name="connsiteY16" fmla="*/ 27568 h 61917"/>
                <a:gd name="connsiteX17" fmla="*/ 4241 w 140236"/>
                <a:gd name="connsiteY17" fmla="*/ 32859 h 61917"/>
                <a:gd name="connsiteX18" fmla="*/ 828 w 140236"/>
                <a:gd name="connsiteY18" fmla="*/ 37212 h 61917"/>
                <a:gd name="connsiteX19" fmla="*/ 60 w 140236"/>
                <a:gd name="connsiteY19" fmla="*/ 42845 h 61917"/>
                <a:gd name="connsiteX20" fmla="*/ 13370 w 140236"/>
                <a:gd name="connsiteY20" fmla="*/ 58890 h 61917"/>
                <a:gd name="connsiteX21" fmla="*/ 23608 w 140236"/>
                <a:gd name="connsiteY21" fmla="*/ 61707 h 61917"/>
                <a:gd name="connsiteX22" fmla="*/ 34102 w 140236"/>
                <a:gd name="connsiteY22" fmla="*/ 61536 h 61917"/>
                <a:gd name="connsiteX23" fmla="*/ 53725 w 140236"/>
                <a:gd name="connsiteY23" fmla="*/ 56757 h 61917"/>
                <a:gd name="connsiteX24" fmla="*/ 53725 w 140236"/>
                <a:gd name="connsiteY24" fmla="*/ 56757 h 61917"/>
                <a:gd name="connsiteX25" fmla="*/ 53895 w 140236"/>
                <a:gd name="connsiteY25" fmla="*/ 56757 h 61917"/>
                <a:gd name="connsiteX26" fmla="*/ 54066 w 140236"/>
                <a:gd name="connsiteY26" fmla="*/ 56757 h 61917"/>
                <a:gd name="connsiteX27" fmla="*/ 54066 w 140236"/>
                <a:gd name="connsiteY27" fmla="*/ 56757 h 61917"/>
                <a:gd name="connsiteX28" fmla="*/ 91179 w 140236"/>
                <a:gd name="connsiteY28" fmla="*/ 43442 h 61917"/>
                <a:gd name="connsiteX29" fmla="*/ 125989 w 140236"/>
                <a:gd name="connsiteY29" fmla="*/ 24154 h 61917"/>
                <a:gd name="connsiteX30" fmla="*/ 140236 w 140236"/>
                <a:gd name="connsiteY30" fmla="*/ 171 h 61917"/>
                <a:gd name="connsiteX31" fmla="*/ 139981 w 140236"/>
                <a:gd name="connsiteY31" fmla="*/ 171 h 61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0236" h="61917">
                  <a:moveTo>
                    <a:pt x="139810" y="0"/>
                  </a:moveTo>
                  <a:cubicBezTo>
                    <a:pt x="137421" y="9132"/>
                    <a:pt x="131534" y="16814"/>
                    <a:pt x="124368" y="22617"/>
                  </a:cubicBezTo>
                  <a:cubicBezTo>
                    <a:pt x="114300" y="30811"/>
                    <a:pt x="101844" y="35078"/>
                    <a:pt x="89388" y="38834"/>
                  </a:cubicBezTo>
                  <a:cubicBezTo>
                    <a:pt x="76846" y="42504"/>
                    <a:pt x="64134" y="46174"/>
                    <a:pt x="51592" y="50014"/>
                  </a:cubicBezTo>
                  <a:lnTo>
                    <a:pt x="51592" y="50014"/>
                  </a:lnTo>
                  <a:cubicBezTo>
                    <a:pt x="51592" y="50014"/>
                    <a:pt x="51592" y="50014"/>
                    <a:pt x="51592" y="50014"/>
                  </a:cubicBezTo>
                  <a:lnTo>
                    <a:pt x="51592" y="50014"/>
                  </a:lnTo>
                  <a:cubicBezTo>
                    <a:pt x="51592" y="50014"/>
                    <a:pt x="51592" y="50014"/>
                    <a:pt x="51592" y="50014"/>
                  </a:cubicBezTo>
                  <a:cubicBezTo>
                    <a:pt x="45364" y="52148"/>
                    <a:pt x="39307" y="54367"/>
                    <a:pt x="33249" y="55562"/>
                  </a:cubicBezTo>
                  <a:cubicBezTo>
                    <a:pt x="27191" y="56757"/>
                    <a:pt x="20963" y="56671"/>
                    <a:pt x="15332" y="54538"/>
                  </a:cubicBezTo>
                  <a:cubicBezTo>
                    <a:pt x="12517" y="53514"/>
                    <a:pt x="9872" y="51892"/>
                    <a:pt x="7824" y="49843"/>
                  </a:cubicBezTo>
                  <a:cubicBezTo>
                    <a:pt x="5692" y="47795"/>
                    <a:pt x="4070" y="45149"/>
                    <a:pt x="3473" y="42418"/>
                  </a:cubicBezTo>
                  <a:cubicBezTo>
                    <a:pt x="2791" y="39602"/>
                    <a:pt x="3729" y="36956"/>
                    <a:pt x="5947" y="34907"/>
                  </a:cubicBezTo>
                  <a:cubicBezTo>
                    <a:pt x="8080" y="32774"/>
                    <a:pt x="10981" y="31152"/>
                    <a:pt x="13711" y="29360"/>
                  </a:cubicBezTo>
                  <a:cubicBezTo>
                    <a:pt x="21646" y="24324"/>
                    <a:pt x="29751" y="19715"/>
                    <a:pt x="38112" y="15533"/>
                  </a:cubicBezTo>
                  <a:cubicBezTo>
                    <a:pt x="38197" y="15533"/>
                    <a:pt x="38112" y="15192"/>
                    <a:pt x="38027" y="15277"/>
                  </a:cubicBezTo>
                  <a:cubicBezTo>
                    <a:pt x="29409" y="18947"/>
                    <a:pt x="21049" y="23044"/>
                    <a:pt x="12858" y="27568"/>
                  </a:cubicBezTo>
                  <a:cubicBezTo>
                    <a:pt x="9957" y="29189"/>
                    <a:pt x="7056" y="30555"/>
                    <a:pt x="4241" y="32859"/>
                  </a:cubicBezTo>
                  <a:cubicBezTo>
                    <a:pt x="2876" y="33969"/>
                    <a:pt x="1596" y="35420"/>
                    <a:pt x="828" y="37212"/>
                  </a:cubicBezTo>
                  <a:cubicBezTo>
                    <a:pt x="60" y="39004"/>
                    <a:pt x="-110" y="41053"/>
                    <a:pt x="60" y="42845"/>
                  </a:cubicBezTo>
                  <a:cubicBezTo>
                    <a:pt x="1169" y="50356"/>
                    <a:pt x="6971" y="55989"/>
                    <a:pt x="13370" y="58890"/>
                  </a:cubicBezTo>
                  <a:cubicBezTo>
                    <a:pt x="16612" y="60427"/>
                    <a:pt x="20110" y="61280"/>
                    <a:pt x="23608" y="61707"/>
                  </a:cubicBezTo>
                  <a:cubicBezTo>
                    <a:pt x="27191" y="62048"/>
                    <a:pt x="30689" y="61963"/>
                    <a:pt x="34102" y="61536"/>
                  </a:cubicBezTo>
                  <a:cubicBezTo>
                    <a:pt x="41012" y="60683"/>
                    <a:pt x="47497" y="58634"/>
                    <a:pt x="53725" y="56757"/>
                  </a:cubicBezTo>
                  <a:lnTo>
                    <a:pt x="53725" y="56757"/>
                  </a:lnTo>
                  <a:cubicBezTo>
                    <a:pt x="53725" y="56757"/>
                    <a:pt x="53895" y="56757"/>
                    <a:pt x="53895" y="56757"/>
                  </a:cubicBezTo>
                  <a:lnTo>
                    <a:pt x="54066" y="56757"/>
                  </a:lnTo>
                  <a:cubicBezTo>
                    <a:pt x="54066" y="56757"/>
                    <a:pt x="54066" y="56757"/>
                    <a:pt x="54066" y="56757"/>
                  </a:cubicBezTo>
                  <a:cubicBezTo>
                    <a:pt x="66523" y="52404"/>
                    <a:pt x="78808" y="48051"/>
                    <a:pt x="91179" y="43442"/>
                  </a:cubicBezTo>
                  <a:cubicBezTo>
                    <a:pt x="103465" y="38834"/>
                    <a:pt x="116092" y="33371"/>
                    <a:pt x="125989" y="24154"/>
                  </a:cubicBezTo>
                  <a:cubicBezTo>
                    <a:pt x="132899" y="17753"/>
                    <a:pt x="138445" y="9474"/>
                    <a:pt x="140236" y="171"/>
                  </a:cubicBezTo>
                  <a:cubicBezTo>
                    <a:pt x="140236" y="85"/>
                    <a:pt x="139981" y="0"/>
                    <a:pt x="139981" y="171"/>
                  </a:cubicBezTo>
                  <a:close/>
                </a:path>
              </a:pathLst>
            </a:custGeom>
            <a:grpFill/>
            <a:ln w="8532"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D1E5282F-31C4-08F8-4917-2962E03290BC}"/>
                </a:ext>
              </a:extLst>
            </p:cNvPr>
            <p:cNvSpPr/>
            <p:nvPr/>
          </p:nvSpPr>
          <p:spPr>
            <a:xfrm>
              <a:off x="6279142" y="3557293"/>
              <a:ext cx="226090" cy="83498"/>
            </a:xfrm>
            <a:custGeom>
              <a:avLst/>
              <a:gdLst>
                <a:gd name="connsiteX0" fmla="*/ 111851 w 226090"/>
                <a:gd name="connsiteY0" fmla="*/ 38421 h 83498"/>
                <a:gd name="connsiteX1" fmla="*/ 111851 w 226090"/>
                <a:gd name="connsiteY1" fmla="*/ 38421 h 83498"/>
                <a:gd name="connsiteX2" fmla="*/ 111851 w 226090"/>
                <a:gd name="connsiteY2" fmla="*/ 38421 h 83498"/>
                <a:gd name="connsiteX3" fmla="*/ 111851 w 226090"/>
                <a:gd name="connsiteY3" fmla="*/ 38421 h 83498"/>
                <a:gd name="connsiteX4" fmla="*/ 111851 w 226090"/>
                <a:gd name="connsiteY4" fmla="*/ 38421 h 83498"/>
                <a:gd name="connsiteX5" fmla="*/ 29435 w 226090"/>
                <a:gd name="connsiteY5" fmla="*/ 71450 h 83498"/>
                <a:gd name="connsiteX6" fmla="*/ 0 w 226090"/>
                <a:gd name="connsiteY6" fmla="*/ 83228 h 83498"/>
                <a:gd name="connsiteX7" fmla="*/ 85 w 226090"/>
                <a:gd name="connsiteY7" fmla="*/ 83484 h 83498"/>
                <a:gd name="connsiteX8" fmla="*/ 29946 w 226090"/>
                <a:gd name="connsiteY8" fmla="*/ 73413 h 83498"/>
                <a:gd name="connsiteX9" fmla="*/ 114069 w 226090"/>
                <a:gd name="connsiteY9" fmla="*/ 44993 h 83498"/>
                <a:gd name="connsiteX10" fmla="*/ 114069 w 226090"/>
                <a:gd name="connsiteY10" fmla="*/ 44993 h 83498"/>
                <a:gd name="connsiteX11" fmla="*/ 114240 w 226090"/>
                <a:gd name="connsiteY11" fmla="*/ 44993 h 83498"/>
                <a:gd name="connsiteX12" fmla="*/ 114410 w 226090"/>
                <a:gd name="connsiteY12" fmla="*/ 44993 h 83498"/>
                <a:gd name="connsiteX13" fmla="*/ 114410 w 226090"/>
                <a:gd name="connsiteY13" fmla="*/ 44993 h 83498"/>
                <a:gd name="connsiteX14" fmla="*/ 196827 w 226090"/>
                <a:gd name="connsiteY14" fmla="*/ 11962 h 83498"/>
                <a:gd name="connsiteX15" fmla="*/ 226091 w 226090"/>
                <a:gd name="connsiteY15" fmla="*/ 270 h 83498"/>
                <a:gd name="connsiteX16" fmla="*/ 226005 w 226090"/>
                <a:gd name="connsiteY16" fmla="*/ 14 h 83498"/>
                <a:gd name="connsiteX17" fmla="*/ 195974 w 226090"/>
                <a:gd name="connsiteY17" fmla="*/ 10170 h 83498"/>
                <a:gd name="connsiteX18" fmla="*/ 111851 w 226090"/>
                <a:gd name="connsiteY18" fmla="*/ 38591 h 83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6090" h="83498">
                  <a:moveTo>
                    <a:pt x="111851" y="38421"/>
                  </a:moveTo>
                  <a:cubicBezTo>
                    <a:pt x="111851" y="38421"/>
                    <a:pt x="111851" y="38421"/>
                    <a:pt x="111851" y="38421"/>
                  </a:cubicBezTo>
                  <a:cubicBezTo>
                    <a:pt x="111851" y="38421"/>
                    <a:pt x="111851" y="38421"/>
                    <a:pt x="111851" y="38421"/>
                  </a:cubicBezTo>
                  <a:cubicBezTo>
                    <a:pt x="111851" y="38421"/>
                    <a:pt x="111851" y="38421"/>
                    <a:pt x="111851" y="38421"/>
                  </a:cubicBezTo>
                  <a:cubicBezTo>
                    <a:pt x="111851" y="38421"/>
                    <a:pt x="111851" y="38421"/>
                    <a:pt x="111851" y="38421"/>
                  </a:cubicBezTo>
                  <a:cubicBezTo>
                    <a:pt x="84293" y="49175"/>
                    <a:pt x="56906" y="60355"/>
                    <a:pt x="29435" y="71450"/>
                  </a:cubicBezTo>
                  <a:lnTo>
                    <a:pt x="0" y="83228"/>
                  </a:lnTo>
                  <a:cubicBezTo>
                    <a:pt x="0" y="83228"/>
                    <a:pt x="0" y="83570"/>
                    <a:pt x="85" y="83484"/>
                  </a:cubicBezTo>
                  <a:lnTo>
                    <a:pt x="29946" y="73413"/>
                  </a:lnTo>
                  <a:cubicBezTo>
                    <a:pt x="58016" y="64025"/>
                    <a:pt x="86085" y="54722"/>
                    <a:pt x="114069" y="44993"/>
                  </a:cubicBezTo>
                  <a:cubicBezTo>
                    <a:pt x="114069" y="44993"/>
                    <a:pt x="114069" y="44993"/>
                    <a:pt x="114069" y="44993"/>
                  </a:cubicBezTo>
                  <a:cubicBezTo>
                    <a:pt x="114069" y="44993"/>
                    <a:pt x="114240" y="44993"/>
                    <a:pt x="114240" y="44993"/>
                  </a:cubicBezTo>
                  <a:cubicBezTo>
                    <a:pt x="114240" y="44993"/>
                    <a:pt x="114410" y="44993"/>
                    <a:pt x="114410" y="44993"/>
                  </a:cubicBezTo>
                  <a:cubicBezTo>
                    <a:pt x="114410" y="44993"/>
                    <a:pt x="114410" y="44993"/>
                    <a:pt x="114410" y="44993"/>
                  </a:cubicBezTo>
                  <a:cubicBezTo>
                    <a:pt x="141968" y="34239"/>
                    <a:pt x="169355" y="23058"/>
                    <a:pt x="196827" y="11962"/>
                  </a:cubicBezTo>
                  <a:lnTo>
                    <a:pt x="226091" y="270"/>
                  </a:lnTo>
                  <a:cubicBezTo>
                    <a:pt x="226091" y="270"/>
                    <a:pt x="226091" y="-72"/>
                    <a:pt x="226005" y="14"/>
                  </a:cubicBezTo>
                  <a:lnTo>
                    <a:pt x="195974" y="10170"/>
                  </a:lnTo>
                  <a:cubicBezTo>
                    <a:pt x="167904" y="19559"/>
                    <a:pt x="139835" y="28862"/>
                    <a:pt x="111851" y="38591"/>
                  </a:cubicBezTo>
                  <a:close/>
                </a:path>
              </a:pathLst>
            </a:custGeom>
            <a:grpFill/>
            <a:ln w="8532" cap="flat">
              <a:no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06C884AA-E34C-CD06-D095-C145AAA896C4}"/>
                </a:ext>
              </a:extLst>
            </p:cNvPr>
            <p:cNvSpPr/>
            <p:nvPr/>
          </p:nvSpPr>
          <p:spPr>
            <a:xfrm>
              <a:off x="6448070" y="3505572"/>
              <a:ext cx="233513" cy="87168"/>
            </a:xfrm>
            <a:custGeom>
              <a:avLst/>
              <a:gdLst>
                <a:gd name="connsiteX0" fmla="*/ 14163 w 233513"/>
                <a:gd name="connsiteY0" fmla="*/ 78534 h 87168"/>
                <a:gd name="connsiteX1" fmla="*/ 0 w 233513"/>
                <a:gd name="connsiteY1" fmla="*/ 86898 h 87168"/>
                <a:gd name="connsiteX2" fmla="*/ 171 w 233513"/>
                <a:gd name="connsiteY2" fmla="*/ 87154 h 87168"/>
                <a:gd name="connsiteX3" fmla="*/ 14675 w 233513"/>
                <a:gd name="connsiteY3" fmla="*/ 79644 h 87168"/>
                <a:gd name="connsiteX4" fmla="*/ 29349 w 233513"/>
                <a:gd name="connsiteY4" fmla="*/ 72389 h 87168"/>
                <a:gd name="connsiteX5" fmla="*/ 71410 w 233513"/>
                <a:gd name="connsiteY5" fmla="*/ 53783 h 87168"/>
                <a:gd name="connsiteX6" fmla="*/ 114325 w 233513"/>
                <a:gd name="connsiteY6" fmla="*/ 37482 h 87168"/>
                <a:gd name="connsiteX7" fmla="*/ 114325 w 233513"/>
                <a:gd name="connsiteY7" fmla="*/ 37482 h 87168"/>
                <a:gd name="connsiteX8" fmla="*/ 114496 w 233513"/>
                <a:gd name="connsiteY8" fmla="*/ 37482 h 87168"/>
                <a:gd name="connsiteX9" fmla="*/ 114752 w 233513"/>
                <a:gd name="connsiteY9" fmla="*/ 37482 h 87168"/>
                <a:gd name="connsiteX10" fmla="*/ 114752 w 233513"/>
                <a:gd name="connsiteY10" fmla="*/ 37482 h 87168"/>
                <a:gd name="connsiteX11" fmla="*/ 157922 w 233513"/>
                <a:gd name="connsiteY11" fmla="*/ 21692 h 87168"/>
                <a:gd name="connsiteX12" fmla="*/ 201861 w 233513"/>
                <a:gd name="connsiteY12" fmla="*/ 8207 h 87168"/>
                <a:gd name="connsiteX13" fmla="*/ 217644 w 233513"/>
                <a:gd name="connsiteY13" fmla="*/ 4111 h 87168"/>
                <a:gd name="connsiteX14" fmla="*/ 233513 w 233513"/>
                <a:gd name="connsiteY14" fmla="*/ 270 h 87168"/>
                <a:gd name="connsiteX15" fmla="*/ 233513 w 233513"/>
                <a:gd name="connsiteY15" fmla="*/ 14 h 87168"/>
                <a:gd name="connsiteX16" fmla="*/ 217303 w 233513"/>
                <a:gd name="connsiteY16" fmla="*/ 3001 h 87168"/>
                <a:gd name="connsiteX17" fmla="*/ 201178 w 233513"/>
                <a:gd name="connsiteY17" fmla="*/ 6329 h 87168"/>
                <a:gd name="connsiteX18" fmla="*/ 156301 w 233513"/>
                <a:gd name="connsiteY18" fmla="*/ 17254 h 87168"/>
                <a:gd name="connsiteX19" fmla="*/ 112192 w 233513"/>
                <a:gd name="connsiteY19" fmla="*/ 31081 h 87168"/>
                <a:gd name="connsiteX20" fmla="*/ 112192 w 233513"/>
                <a:gd name="connsiteY20" fmla="*/ 31081 h 87168"/>
                <a:gd name="connsiteX21" fmla="*/ 112192 w 233513"/>
                <a:gd name="connsiteY21" fmla="*/ 31081 h 87168"/>
                <a:gd name="connsiteX22" fmla="*/ 112192 w 233513"/>
                <a:gd name="connsiteY22" fmla="*/ 31081 h 87168"/>
                <a:gd name="connsiteX23" fmla="*/ 112192 w 233513"/>
                <a:gd name="connsiteY23" fmla="*/ 31081 h 87168"/>
                <a:gd name="connsiteX24" fmla="*/ 69789 w 233513"/>
                <a:gd name="connsiteY24" fmla="*/ 49516 h 87168"/>
                <a:gd name="connsiteX25" fmla="*/ 28752 w 233513"/>
                <a:gd name="connsiteY25" fmla="*/ 70682 h 87168"/>
                <a:gd name="connsiteX26" fmla="*/ 14419 w 233513"/>
                <a:gd name="connsiteY26" fmla="*/ 78790 h 8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513" h="87168">
                  <a:moveTo>
                    <a:pt x="14163" y="78534"/>
                  </a:moveTo>
                  <a:lnTo>
                    <a:pt x="0" y="86898"/>
                  </a:lnTo>
                  <a:cubicBezTo>
                    <a:pt x="0" y="86898"/>
                    <a:pt x="0" y="87240"/>
                    <a:pt x="171" y="87154"/>
                  </a:cubicBezTo>
                  <a:lnTo>
                    <a:pt x="14675" y="79644"/>
                  </a:lnTo>
                  <a:lnTo>
                    <a:pt x="29349" y="72389"/>
                  </a:lnTo>
                  <a:cubicBezTo>
                    <a:pt x="43171" y="65732"/>
                    <a:pt x="57248" y="59672"/>
                    <a:pt x="71410" y="53783"/>
                  </a:cubicBezTo>
                  <a:cubicBezTo>
                    <a:pt x="85573" y="47980"/>
                    <a:pt x="99907" y="42603"/>
                    <a:pt x="114325" y="37482"/>
                  </a:cubicBezTo>
                  <a:lnTo>
                    <a:pt x="114325" y="37482"/>
                  </a:lnTo>
                  <a:cubicBezTo>
                    <a:pt x="114325" y="37482"/>
                    <a:pt x="114496" y="37482"/>
                    <a:pt x="114496" y="37482"/>
                  </a:cubicBezTo>
                  <a:lnTo>
                    <a:pt x="114752" y="37482"/>
                  </a:lnTo>
                  <a:cubicBezTo>
                    <a:pt x="114752" y="37482"/>
                    <a:pt x="114752" y="37482"/>
                    <a:pt x="114752" y="37482"/>
                  </a:cubicBezTo>
                  <a:cubicBezTo>
                    <a:pt x="129000" y="31934"/>
                    <a:pt x="143418" y="26642"/>
                    <a:pt x="157922" y="21692"/>
                  </a:cubicBezTo>
                  <a:cubicBezTo>
                    <a:pt x="172426" y="16827"/>
                    <a:pt x="187101" y="12218"/>
                    <a:pt x="201861" y="8207"/>
                  </a:cubicBezTo>
                  <a:lnTo>
                    <a:pt x="217644" y="4111"/>
                  </a:lnTo>
                  <a:lnTo>
                    <a:pt x="233513" y="270"/>
                  </a:lnTo>
                  <a:cubicBezTo>
                    <a:pt x="233513" y="270"/>
                    <a:pt x="233513" y="-72"/>
                    <a:pt x="233513" y="14"/>
                  </a:cubicBezTo>
                  <a:lnTo>
                    <a:pt x="217303" y="3001"/>
                  </a:lnTo>
                  <a:lnTo>
                    <a:pt x="201178" y="6329"/>
                  </a:lnTo>
                  <a:cubicBezTo>
                    <a:pt x="186162" y="9573"/>
                    <a:pt x="171146" y="13243"/>
                    <a:pt x="156301" y="17254"/>
                  </a:cubicBezTo>
                  <a:cubicBezTo>
                    <a:pt x="141456" y="21351"/>
                    <a:pt x="126696" y="26045"/>
                    <a:pt x="112192" y="31081"/>
                  </a:cubicBezTo>
                  <a:lnTo>
                    <a:pt x="112192" y="31081"/>
                  </a:lnTo>
                  <a:cubicBezTo>
                    <a:pt x="112192" y="31081"/>
                    <a:pt x="112192" y="31081"/>
                    <a:pt x="112192" y="31081"/>
                  </a:cubicBezTo>
                  <a:lnTo>
                    <a:pt x="112192" y="31081"/>
                  </a:lnTo>
                  <a:cubicBezTo>
                    <a:pt x="112192" y="31081"/>
                    <a:pt x="112192" y="31081"/>
                    <a:pt x="112192" y="31081"/>
                  </a:cubicBezTo>
                  <a:cubicBezTo>
                    <a:pt x="97859" y="36799"/>
                    <a:pt x="83696" y="42944"/>
                    <a:pt x="69789" y="49516"/>
                  </a:cubicBezTo>
                  <a:cubicBezTo>
                    <a:pt x="55883" y="56173"/>
                    <a:pt x="42232" y="63257"/>
                    <a:pt x="28752" y="70682"/>
                  </a:cubicBezTo>
                  <a:lnTo>
                    <a:pt x="14419" y="78790"/>
                  </a:lnTo>
                  <a:close/>
                </a:path>
              </a:pathLst>
            </a:custGeom>
            <a:grpFill/>
            <a:ln w="8532"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4FC9B029-7EFE-B5EE-3F4B-95C3999B9361}"/>
                </a:ext>
              </a:extLst>
            </p:cNvPr>
            <p:cNvSpPr/>
            <p:nvPr/>
          </p:nvSpPr>
          <p:spPr>
            <a:xfrm>
              <a:off x="6279654" y="3487990"/>
              <a:ext cx="457288" cy="164835"/>
            </a:xfrm>
            <a:custGeom>
              <a:avLst/>
              <a:gdLst>
                <a:gd name="connsiteX0" fmla="*/ 316698 w 457288"/>
                <a:gd name="connsiteY0" fmla="*/ 51735 h 164835"/>
                <a:gd name="connsiteX1" fmla="*/ 316698 w 457288"/>
                <a:gd name="connsiteY1" fmla="*/ 51735 h 164835"/>
                <a:gd name="connsiteX2" fmla="*/ 316698 w 457288"/>
                <a:gd name="connsiteY2" fmla="*/ 51735 h 164835"/>
                <a:gd name="connsiteX3" fmla="*/ 316698 w 457288"/>
                <a:gd name="connsiteY3" fmla="*/ 51735 h 164835"/>
                <a:gd name="connsiteX4" fmla="*/ 251003 w 457288"/>
                <a:gd name="connsiteY4" fmla="*/ 81521 h 164835"/>
                <a:gd name="connsiteX5" fmla="*/ 230527 w 457288"/>
                <a:gd name="connsiteY5" fmla="*/ 87752 h 164835"/>
                <a:gd name="connsiteX6" fmla="*/ 131815 w 457288"/>
                <a:gd name="connsiteY6" fmla="*/ 117624 h 164835"/>
                <a:gd name="connsiteX7" fmla="*/ 131815 w 457288"/>
                <a:gd name="connsiteY7" fmla="*/ 117624 h 164835"/>
                <a:gd name="connsiteX8" fmla="*/ 131815 w 457288"/>
                <a:gd name="connsiteY8" fmla="*/ 117624 h 164835"/>
                <a:gd name="connsiteX9" fmla="*/ 131815 w 457288"/>
                <a:gd name="connsiteY9" fmla="*/ 117624 h 164835"/>
                <a:gd name="connsiteX10" fmla="*/ 131815 w 457288"/>
                <a:gd name="connsiteY10" fmla="*/ 117624 h 164835"/>
                <a:gd name="connsiteX11" fmla="*/ 34724 w 457288"/>
                <a:gd name="connsiteY11" fmla="*/ 152190 h 164835"/>
                <a:gd name="connsiteX12" fmla="*/ 0 w 457288"/>
                <a:gd name="connsiteY12" fmla="*/ 164566 h 164835"/>
                <a:gd name="connsiteX13" fmla="*/ 85 w 457288"/>
                <a:gd name="connsiteY13" fmla="*/ 164822 h 164835"/>
                <a:gd name="connsiteX14" fmla="*/ 35151 w 457288"/>
                <a:gd name="connsiteY14" fmla="*/ 154238 h 164835"/>
                <a:gd name="connsiteX15" fmla="*/ 133863 w 457288"/>
                <a:gd name="connsiteY15" fmla="*/ 124281 h 164835"/>
                <a:gd name="connsiteX16" fmla="*/ 133863 w 457288"/>
                <a:gd name="connsiteY16" fmla="*/ 124281 h 164835"/>
                <a:gd name="connsiteX17" fmla="*/ 134119 w 457288"/>
                <a:gd name="connsiteY17" fmla="*/ 124281 h 164835"/>
                <a:gd name="connsiteX18" fmla="*/ 134375 w 457288"/>
                <a:gd name="connsiteY18" fmla="*/ 124281 h 164835"/>
                <a:gd name="connsiteX19" fmla="*/ 134375 w 457288"/>
                <a:gd name="connsiteY19" fmla="*/ 124281 h 164835"/>
                <a:gd name="connsiteX20" fmla="*/ 231551 w 457288"/>
                <a:gd name="connsiteY20" fmla="*/ 89715 h 164835"/>
                <a:gd name="connsiteX21" fmla="*/ 241362 w 457288"/>
                <a:gd name="connsiteY21" fmla="*/ 86216 h 164835"/>
                <a:gd name="connsiteX22" fmla="*/ 216791 w 457288"/>
                <a:gd name="connsiteY22" fmla="*/ 97908 h 164835"/>
                <a:gd name="connsiteX23" fmla="*/ 181385 w 457288"/>
                <a:gd name="connsiteY23" fmla="*/ 115064 h 164835"/>
                <a:gd name="connsiteX24" fmla="*/ 181470 w 457288"/>
                <a:gd name="connsiteY24" fmla="*/ 115320 h 164835"/>
                <a:gd name="connsiteX25" fmla="*/ 217388 w 457288"/>
                <a:gd name="connsiteY25" fmla="*/ 99872 h 164835"/>
                <a:gd name="connsiteX26" fmla="*/ 319257 w 457288"/>
                <a:gd name="connsiteY26" fmla="*/ 58307 h 164835"/>
                <a:gd name="connsiteX27" fmla="*/ 319257 w 457288"/>
                <a:gd name="connsiteY27" fmla="*/ 58307 h 164835"/>
                <a:gd name="connsiteX28" fmla="*/ 319513 w 457288"/>
                <a:gd name="connsiteY28" fmla="*/ 58221 h 164835"/>
                <a:gd name="connsiteX29" fmla="*/ 319769 w 457288"/>
                <a:gd name="connsiteY29" fmla="*/ 58221 h 164835"/>
                <a:gd name="connsiteX30" fmla="*/ 319769 w 457288"/>
                <a:gd name="connsiteY30" fmla="*/ 58136 h 164835"/>
                <a:gd name="connsiteX31" fmla="*/ 420955 w 457288"/>
                <a:gd name="connsiteY31" fmla="*/ 14950 h 164835"/>
                <a:gd name="connsiteX32" fmla="*/ 457215 w 457288"/>
                <a:gd name="connsiteY32" fmla="*/ 270 h 164835"/>
                <a:gd name="connsiteX33" fmla="*/ 457130 w 457288"/>
                <a:gd name="connsiteY33" fmla="*/ 14 h 164835"/>
                <a:gd name="connsiteX34" fmla="*/ 420017 w 457288"/>
                <a:gd name="connsiteY34" fmla="*/ 13157 h 164835"/>
                <a:gd name="connsiteX35" fmla="*/ 316868 w 457288"/>
                <a:gd name="connsiteY35" fmla="*/ 51820 h 164835"/>
                <a:gd name="connsiteX36" fmla="*/ 316868 w 457288"/>
                <a:gd name="connsiteY36" fmla="*/ 51820 h 16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57288" h="164835">
                  <a:moveTo>
                    <a:pt x="316698" y="51735"/>
                  </a:moveTo>
                  <a:lnTo>
                    <a:pt x="316698" y="51735"/>
                  </a:lnTo>
                  <a:cubicBezTo>
                    <a:pt x="316698" y="51735"/>
                    <a:pt x="316698" y="51735"/>
                    <a:pt x="316698" y="51735"/>
                  </a:cubicBezTo>
                  <a:lnTo>
                    <a:pt x="316698" y="51735"/>
                  </a:lnTo>
                  <a:cubicBezTo>
                    <a:pt x="294686" y="61294"/>
                    <a:pt x="272759" y="71365"/>
                    <a:pt x="251003" y="81521"/>
                  </a:cubicBezTo>
                  <a:lnTo>
                    <a:pt x="230527" y="87752"/>
                  </a:lnTo>
                  <a:cubicBezTo>
                    <a:pt x="197595" y="97652"/>
                    <a:pt x="164662" y="107382"/>
                    <a:pt x="131815" y="117624"/>
                  </a:cubicBezTo>
                  <a:cubicBezTo>
                    <a:pt x="131815" y="117624"/>
                    <a:pt x="131815" y="117624"/>
                    <a:pt x="131815" y="117624"/>
                  </a:cubicBezTo>
                  <a:cubicBezTo>
                    <a:pt x="131815" y="117624"/>
                    <a:pt x="131815" y="117624"/>
                    <a:pt x="131815" y="117624"/>
                  </a:cubicBezTo>
                  <a:cubicBezTo>
                    <a:pt x="131815" y="117624"/>
                    <a:pt x="131815" y="117624"/>
                    <a:pt x="131815" y="117624"/>
                  </a:cubicBezTo>
                  <a:cubicBezTo>
                    <a:pt x="131815" y="117624"/>
                    <a:pt x="131815" y="117624"/>
                    <a:pt x="131815" y="117624"/>
                  </a:cubicBezTo>
                  <a:cubicBezTo>
                    <a:pt x="99309" y="128890"/>
                    <a:pt x="67059" y="140583"/>
                    <a:pt x="34724" y="152190"/>
                  </a:cubicBezTo>
                  <a:lnTo>
                    <a:pt x="0" y="164566"/>
                  </a:lnTo>
                  <a:cubicBezTo>
                    <a:pt x="0" y="164566"/>
                    <a:pt x="0" y="164907"/>
                    <a:pt x="85" y="164822"/>
                  </a:cubicBezTo>
                  <a:lnTo>
                    <a:pt x="35151" y="154238"/>
                  </a:lnTo>
                  <a:cubicBezTo>
                    <a:pt x="68083" y="144338"/>
                    <a:pt x="101016" y="134608"/>
                    <a:pt x="133863" y="124281"/>
                  </a:cubicBezTo>
                  <a:cubicBezTo>
                    <a:pt x="133863" y="124281"/>
                    <a:pt x="133863" y="124281"/>
                    <a:pt x="133863" y="124281"/>
                  </a:cubicBezTo>
                  <a:cubicBezTo>
                    <a:pt x="133863" y="124281"/>
                    <a:pt x="134034" y="124281"/>
                    <a:pt x="134119" y="124281"/>
                  </a:cubicBezTo>
                  <a:cubicBezTo>
                    <a:pt x="134119" y="124281"/>
                    <a:pt x="134289" y="124281"/>
                    <a:pt x="134375" y="124281"/>
                  </a:cubicBezTo>
                  <a:cubicBezTo>
                    <a:pt x="134375" y="124281"/>
                    <a:pt x="134375" y="124281"/>
                    <a:pt x="134375" y="124281"/>
                  </a:cubicBezTo>
                  <a:cubicBezTo>
                    <a:pt x="166880" y="113015"/>
                    <a:pt x="199216" y="101322"/>
                    <a:pt x="231551" y="89715"/>
                  </a:cubicBezTo>
                  <a:lnTo>
                    <a:pt x="241362" y="86216"/>
                  </a:lnTo>
                  <a:cubicBezTo>
                    <a:pt x="233172" y="90056"/>
                    <a:pt x="224982" y="93982"/>
                    <a:pt x="216791" y="97908"/>
                  </a:cubicBezTo>
                  <a:cubicBezTo>
                    <a:pt x="204932" y="103541"/>
                    <a:pt x="193158" y="109260"/>
                    <a:pt x="181385" y="115064"/>
                  </a:cubicBezTo>
                  <a:cubicBezTo>
                    <a:pt x="181214" y="115064"/>
                    <a:pt x="181385" y="115405"/>
                    <a:pt x="181470" y="115320"/>
                  </a:cubicBezTo>
                  <a:cubicBezTo>
                    <a:pt x="193414" y="110113"/>
                    <a:pt x="205359" y="104992"/>
                    <a:pt x="217388" y="99872"/>
                  </a:cubicBezTo>
                  <a:cubicBezTo>
                    <a:pt x="251174" y="85618"/>
                    <a:pt x="285215" y="71962"/>
                    <a:pt x="319257" y="58307"/>
                  </a:cubicBezTo>
                  <a:lnTo>
                    <a:pt x="319257" y="58307"/>
                  </a:lnTo>
                  <a:cubicBezTo>
                    <a:pt x="319257" y="58307"/>
                    <a:pt x="319513" y="58221"/>
                    <a:pt x="319513" y="58221"/>
                  </a:cubicBezTo>
                  <a:lnTo>
                    <a:pt x="319769" y="58221"/>
                  </a:lnTo>
                  <a:cubicBezTo>
                    <a:pt x="319769" y="58221"/>
                    <a:pt x="319769" y="58136"/>
                    <a:pt x="319769" y="58136"/>
                  </a:cubicBezTo>
                  <a:cubicBezTo>
                    <a:pt x="353384" y="43541"/>
                    <a:pt x="387084" y="28947"/>
                    <a:pt x="420955" y="14950"/>
                  </a:cubicBezTo>
                  <a:cubicBezTo>
                    <a:pt x="432985" y="10000"/>
                    <a:pt x="445100" y="5135"/>
                    <a:pt x="457215" y="270"/>
                  </a:cubicBezTo>
                  <a:cubicBezTo>
                    <a:pt x="457386" y="270"/>
                    <a:pt x="457215" y="-72"/>
                    <a:pt x="457130" y="14"/>
                  </a:cubicBezTo>
                  <a:cubicBezTo>
                    <a:pt x="444759" y="4367"/>
                    <a:pt x="432388" y="8719"/>
                    <a:pt x="420017" y="13157"/>
                  </a:cubicBezTo>
                  <a:cubicBezTo>
                    <a:pt x="385463" y="25448"/>
                    <a:pt x="350995" y="38164"/>
                    <a:pt x="316868" y="51820"/>
                  </a:cubicBezTo>
                  <a:lnTo>
                    <a:pt x="316868" y="51820"/>
                  </a:lnTo>
                  <a:close/>
                </a:path>
              </a:pathLst>
            </a:custGeom>
            <a:grpFill/>
            <a:ln w="8532" cap="flat">
              <a:no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CB236652-BDC9-CAC5-59A5-9E92B0E18395}"/>
                </a:ext>
              </a:extLst>
            </p:cNvPr>
            <p:cNvSpPr/>
            <p:nvPr/>
          </p:nvSpPr>
          <p:spPr>
            <a:xfrm>
              <a:off x="6850426" y="3421162"/>
              <a:ext cx="125415" cy="46528"/>
            </a:xfrm>
            <a:custGeom>
              <a:avLst/>
              <a:gdLst>
                <a:gd name="connsiteX0" fmla="*/ 85 w 125415"/>
                <a:gd name="connsiteY0" fmla="*/ 46528 h 46528"/>
                <a:gd name="connsiteX1" fmla="*/ 16893 w 125415"/>
                <a:gd name="connsiteY1" fmla="*/ 41237 h 46528"/>
                <a:gd name="connsiteX2" fmla="*/ 63903 w 125415"/>
                <a:gd name="connsiteY2" fmla="*/ 26557 h 46528"/>
                <a:gd name="connsiteX3" fmla="*/ 63903 w 125415"/>
                <a:gd name="connsiteY3" fmla="*/ 26557 h 46528"/>
                <a:gd name="connsiteX4" fmla="*/ 63903 w 125415"/>
                <a:gd name="connsiteY4" fmla="*/ 26557 h 46528"/>
                <a:gd name="connsiteX5" fmla="*/ 63903 w 125415"/>
                <a:gd name="connsiteY5" fmla="*/ 26557 h 46528"/>
                <a:gd name="connsiteX6" fmla="*/ 63903 w 125415"/>
                <a:gd name="connsiteY6" fmla="*/ 26557 h 46528"/>
                <a:gd name="connsiteX7" fmla="*/ 109206 w 125415"/>
                <a:gd name="connsiteY7" fmla="*/ 7183 h 46528"/>
                <a:gd name="connsiteX8" fmla="*/ 125416 w 125415"/>
                <a:gd name="connsiteY8" fmla="*/ 270 h 46528"/>
                <a:gd name="connsiteX9" fmla="*/ 125331 w 125415"/>
                <a:gd name="connsiteY9" fmla="*/ 14 h 46528"/>
                <a:gd name="connsiteX10" fmla="*/ 108609 w 125415"/>
                <a:gd name="connsiteY10" fmla="*/ 5220 h 46528"/>
                <a:gd name="connsiteX11" fmla="*/ 61599 w 125415"/>
                <a:gd name="connsiteY11" fmla="*/ 19900 h 46528"/>
                <a:gd name="connsiteX12" fmla="*/ 61599 w 125415"/>
                <a:gd name="connsiteY12" fmla="*/ 19900 h 46528"/>
                <a:gd name="connsiteX13" fmla="*/ 61513 w 125415"/>
                <a:gd name="connsiteY13" fmla="*/ 19900 h 46528"/>
                <a:gd name="connsiteX14" fmla="*/ 61428 w 125415"/>
                <a:gd name="connsiteY14" fmla="*/ 19900 h 46528"/>
                <a:gd name="connsiteX15" fmla="*/ 61428 w 125415"/>
                <a:gd name="connsiteY15" fmla="*/ 19900 h 46528"/>
                <a:gd name="connsiteX16" fmla="*/ 16125 w 125415"/>
                <a:gd name="connsiteY16" fmla="*/ 39274 h 46528"/>
                <a:gd name="connsiteX17" fmla="*/ 0 w 125415"/>
                <a:gd name="connsiteY17" fmla="*/ 46102 h 46528"/>
                <a:gd name="connsiteX18" fmla="*/ 85 w 125415"/>
                <a:gd name="connsiteY18" fmla="*/ 46358 h 46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415" h="46528">
                  <a:moveTo>
                    <a:pt x="85" y="46528"/>
                  </a:moveTo>
                  <a:lnTo>
                    <a:pt x="16893" y="41237"/>
                  </a:lnTo>
                  <a:cubicBezTo>
                    <a:pt x="32591" y="36372"/>
                    <a:pt x="48375" y="31678"/>
                    <a:pt x="63903" y="26557"/>
                  </a:cubicBezTo>
                  <a:cubicBezTo>
                    <a:pt x="63903" y="26557"/>
                    <a:pt x="63903" y="26557"/>
                    <a:pt x="63903" y="26557"/>
                  </a:cubicBezTo>
                  <a:cubicBezTo>
                    <a:pt x="63903" y="26557"/>
                    <a:pt x="63903" y="26557"/>
                    <a:pt x="63903" y="26557"/>
                  </a:cubicBezTo>
                  <a:cubicBezTo>
                    <a:pt x="63903" y="26557"/>
                    <a:pt x="63903" y="26557"/>
                    <a:pt x="63903" y="26557"/>
                  </a:cubicBezTo>
                  <a:lnTo>
                    <a:pt x="63903" y="26557"/>
                  </a:lnTo>
                  <a:cubicBezTo>
                    <a:pt x="79089" y="20412"/>
                    <a:pt x="94105" y="13755"/>
                    <a:pt x="109206" y="7183"/>
                  </a:cubicBezTo>
                  <a:lnTo>
                    <a:pt x="125416" y="270"/>
                  </a:lnTo>
                  <a:cubicBezTo>
                    <a:pt x="125416" y="270"/>
                    <a:pt x="125416" y="-72"/>
                    <a:pt x="125331" y="14"/>
                  </a:cubicBezTo>
                  <a:lnTo>
                    <a:pt x="108609" y="5220"/>
                  </a:lnTo>
                  <a:cubicBezTo>
                    <a:pt x="92910" y="10085"/>
                    <a:pt x="77127" y="14779"/>
                    <a:pt x="61599" y="19900"/>
                  </a:cubicBezTo>
                  <a:cubicBezTo>
                    <a:pt x="61599" y="19900"/>
                    <a:pt x="61599" y="19900"/>
                    <a:pt x="61599" y="19900"/>
                  </a:cubicBezTo>
                  <a:cubicBezTo>
                    <a:pt x="61599" y="19900"/>
                    <a:pt x="61599" y="19900"/>
                    <a:pt x="61513" y="19900"/>
                  </a:cubicBezTo>
                  <a:cubicBezTo>
                    <a:pt x="61513" y="19900"/>
                    <a:pt x="61513" y="19900"/>
                    <a:pt x="61428" y="19900"/>
                  </a:cubicBezTo>
                  <a:cubicBezTo>
                    <a:pt x="61428" y="19900"/>
                    <a:pt x="61428" y="19900"/>
                    <a:pt x="61428" y="19900"/>
                  </a:cubicBezTo>
                  <a:cubicBezTo>
                    <a:pt x="46242" y="26045"/>
                    <a:pt x="31140" y="32702"/>
                    <a:pt x="16125" y="39274"/>
                  </a:cubicBezTo>
                  <a:lnTo>
                    <a:pt x="0" y="46102"/>
                  </a:lnTo>
                  <a:cubicBezTo>
                    <a:pt x="0" y="46102"/>
                    <a:pt x="0" y="46443"/>
                    <a:pt x="85" y="46358"/>
                  </a:cubicBezTo>
                  <a:close/>
                </a:path>
              </a:pathLst>
            </a:custGeom>
            <a:grpFill/>
            <a:ln w="8532"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59555FF3-6A9C-3665-C24D-79CBC2B7C1EA}"/>
                </a:ext>
              </a:extLst>
            </p:cNvPr>
            <p:cNvSpPr/>
            <p:nvPr/>
          </p:nvSpPr>
          <p:spPr>
            <a:xfrm>
              <a:off x="6927041" y="3583837"/>
              <a:ext cx="207150" cy="114138"/>
            </a:xfrm>
            <a:custGeom>
              <a:avLst/>
              <a:gdLst>
                <a:gd name="connsiteX0" fmla="*/ 101016 w 207150"/>
                <a:gd name="connsiteY0" fmla="*/ 51905 h 114138"/>
                <a:gd name="connsiteX1" fmla="*/ 100845 w 207150"/>
                <a:gd name="connsiteY1" fmla="*/ 51905 h 114138"/>
                <a:gd name="connsiteX2" fmla="*/ 100674 w 207150"/>
                <a:gd name="connsiteY2" fmla="*/ 52076 h 114138"/>
                <a:gd name="connsiteX3" fmla="*/ 100674 w 207150"/>
                <a:gd name="connsiteY3" fmla="*/ 52076 h 114138"/>
                <a:gd name="connsiteX4" fmla="*/ 26107 w 207150"/>
                <a:gd name="connsiteY4" fmla="*/ 97311 h 114138"/>
                <a:gd name="connsiteX5" fmla="*/ 0 w 207150"/>
                <a:gd name="connsiteY5" fmla="*/ 113869 h 114138"/>
                <a:gd name="connsiteX6" fmla="*/ 171 w 207150"/>
                <a:gd name="connsiteY6" fmla="*/ 114125 h 114138"/>
                <a:gd name="connsiteX7" fmla="*/ 27302 w 207150"/>
                <a:gd name="connsiteY7" fmla="*/ 99018 h 114138"/>
                <a:gd name="connsiteX8" fmla="*/ 104173 w 207150"/>
                <a:gd name="connsiteY8" fmla="*/ 58136 h 114138"/>
                <a:gd name="connsiteX9" fmla="*/ 104173 w 207150"/>
                <a:gd name="connsiteY9" fmla="*/ 58136 h 114138"/>
                <a:gd name="connsiteX10" fmla="*/ 104173 w 207150"/>
                <a:gd name="connsiteY10" fmla="*/ 58136 h 114138"/>
                <a:gd name="connsiteX11" fmla="*/ 104173 w 207150"/>
                <a:gd name="connsiteY11" fmla="*/ 58136 h 114138"/>
                <a:gd name="connsiteX12" fmla="*/ 104173 w 207150"/>
                <a:gd name="connsiteY12" fmla="*/ 58136 h 114138"/>
                <a:gd name="connsiteX13" fmla="*/ 179849 w 207150"/>
                <a:gd name="connsiteY13" fmla="*/ 15120 h 114138"/>
                <a:gd name="connsiteX14" fmla="*/ 207151 w 207150"/>
                <a:gd name="connsiteY14" fmla="*/ 270 h 114138"/>
                <a:gd name="connsiteX15" fmla="*/ 206980 w 207150"/>
                <a:gd name="connsiteY15" fmla="*/ 14 h 114138"/>
                <a:gd name="connsiteX16" fmla="*/ 178995 w 207150"/>
                <a:gd name="connsiteY16" fmla="*/ 13243 h 114138"/>
                <a:gd name="connsiteX17" fmla="*/ 100845 w 207150"/>
                <a:gd name="connsiteY17" fmla="*/ 51991 h 114138"/>
                <a:gd name="connsiteX18" fmla="*/ 100845 w 207150"/>
                <a:gd name="connsiteY18" fmla="*/ 51991 h 114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7150" h="114138">
                  <a:moveTo>
                    <a:pt x="101016" y="51905"/>
                  </a:moveTo>
                  <a:lnTo>
                    <a:pt x="100845" y="51905"/>
                  </a:lnTo>
                  <a:cubicBezTo>
                    <a:pt x="100845" y="51905"/>
                    <a:pt x="100674" y="52076"/>
                    <a:pt x="100674" y="52076"/>
                  </a:cubicBezTo>
                  <a:lnTo>
                    <a:pt x="100674" y="52076"/>
                  </a:lnTo>
                  <a:cubicBezTo>
                    <a:pt x="75421" y="66585"/>
                    <a:pt x="50678" y="81863"/>
                    <a:pt x="26107" y="97311"/>
                  </a:cubicBezTo>
                  <a:lnTo>
                    <a:pt x="0" y="113869"/>
                  </a:lnTo>
                  <a:cubicBezTo>
                    <a:pt x="0" y="113869"/>
                    <a:pt x="0" y="114210"/>
                    <a:pt x="171" y="114125"/>
                  </a:cubicBezTo>
                  <a:lnTo>
                    <a:pt x="27302" y="99018"/>
                  </a:lnTo>
                  <a:cubicBezTo>
                    <a:pt x="52726" y="85106"/>
                    <a:pt x="78492" y="71621"/>
                    <a:pt x="104173" y="58136"/>
                  </a:cubicBezTo>
                  <a:lnTo>
                    <a:pt x="104173" y="58136"/>
                  </a:lnTo>
                  <a:cubicBezTo>
                    <a:pt x="104173" y="58136"/>
                    <a:pt x="104173" y="58136"/>
                    <a:pt x="104173" y="58136"/>
                  </a:cubicBezTo>
                  <a:lnTo>
                    <a:pt x="104173" y="58136"/>
                  </a:lnTo>
                  <a:cubicBezTo>
                    <a:pt x="104173" y="58136"/>
                    <a:pt x="104173" y="58136"/>
                    <a:pt x="104173" y="58136"/>
                  </a:cubicBezTo>
                  <a:cubicBezTo>
                    <a:pt x="129341" y="43712"/>
                    <a:pt x="154424" y="29203"/>
                    <a:pt x="179849" y="15120"/>
                  </a:cubicBezTo>
                  <a:lnTo>
                    <a:pt x="207151" y="270"/>
                  </a:lnTo>
                  <a:cubicBezTo>
                    <a:pt x="207151" y="270"/>
                    <a:pt x="207151" y="-72"/>
                    <a:pt x="206980" y="14"/>
                  </a:cubicBezTo>
                  <a:lnTo>
                    <a:pt x="178995" y="13243"/>
                  </a:lnTo>
                  <a:cubicBezTo>
                    <a:pt x="152718" y="25703"/>
                    <a:pt x="126611" y="38421"/>
                    <a:pt x="100845" y="51991"/>
                  </a:cubicBezTo>
                  <a:lnTo>
                    <a:pt x="100845" y="51991"/>
                  </a:lnTo>
                  <a:close/>
                </a:path>
              </a:pathLst>
            </a:custGeom>
            <a:grpFill/>
            <a:ln w="8532" cap="flat">
              <a:no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98630716-05CE-167B-286C-4588DCF5DDD6}"/>
                </a:ext>
              </a:extLst>
            </p:cNvPr>
            <p:cNvSpPr/>
            <p:nvPr/>
          </p:nvSpPr>
          <p:spPr>
            <a:xfrm>
              <a:off x="6901583" y="3583324"/>
              <a:ext cx="203719" cy="113199"/>
            </a:xfrm>
            <a:custGeom>
              <a:avLst/>
              <a:gdLst>
                <a:gd name="connsiteX0" fmla="*/ 101646 w 203719"/>
                <a:gd name="connsiteY0" fmla="*/ 55746 h 113199"/>
                <a:gd name="connsiteX1" fmla="*/ 101475 w 203719"/>
                <a:gd name="connsiteY1" fmla="*/ 55746 h 113199"/>
                <a:gd name="connsiteX2" fmla="*/ 101305 w 203719"/>
                <a:gd name="connsiteY2" fmla="*/ 55917 h 113199"/>
                <a:gd name="connsiteX3" fmla="*/ 101305 w 203719"/>
                <a:gd name="connsiteY3" fmla="*/ 55917 h 113199"/>
                <a:gd name="connsiteX4" fmla="*/ 26823 w 203719"/>
                <a:gd name="connsiteY4" fmla="*/ 98420 h 113199"/>
                <a:gd name="connsiteX5" fmla="*/ 34 w 203719"/>
                <a:gd name="connsiteY5" fmla="*/ 112930 h 113199"/>
                <a:gd name="connsiteX6" fmla="*/ 204 w 203719"/>
                <a:gd name="connsiteY6" fmla="*/ 113186 h 113199"/>
                <a:gd name="connsiteX7" fmla="*/ 27932 w 203719"/>
                <a:gd name="connsiteY7" fmla="*/ 100127 h 113199"/>
                <a:gd name="connsiteX8" fmla="*/ 104803 w 203719"/>
                <a:gd name="connsiteY8" fmla="*/ 61891 h 113199"/>
                <a:gd name="connsiteX9" fmla="*/ 104803 w 203719"/>
                <a:gd name="connsiteY9" fmla="*/ 61891 h 113199"/>
                <a:gd name="connsiteX10" fmla="*/ 104803 w 203719"/>
                <a:gd name="connsiteY10" fmla="*/ 61891 h 113199"/>
                <a:gd name="connsiteX11" fmla="*/ 104803 w 203719"/>
                <a:gd name="connsiteY11" fmla="*/ 61891 h 113199"/>
                <a:gd name="connsiteX12" fmla="*/ 104803 w 203719"/>
                <a:gd name="connsiteY12" fmla="*/ 61891 h 113199"/>
                <a:gd name="connsiteX13" fmla="*/ 177920 w 203719"/>
                <a:gd name="connsiteY13" fmla="*/ 16913 h 113199"/>
                <a:gd name="connsiteX14" fmla="*/ 203686 w 203719"/>
                <a:gd name="connsiteY14" fmla="*/ 270 h 113199"/>
                <a:gd name="connsiteX15" fmla="*/ 203515 w 203719"/>
                <a:gd name="connsiteY15" fmla="*/ 14 h 113199"/>
                <a:gd name="connsiteX16" fmla="*/ 177067 w 203719"/>
                <a:gd name="connsiteY16" fmla="*/ 15035 h 113199"/>
                <a:gd name="connsiteX17" fmla="*/ 101646 w 203719"/>
                <a:gd name="connsiteY17" fmla="*/ 55746 h 113199"/>
                <a:gd name="connsiteX18" fmla="*/ 101646 w 203719"/>
                <a:gd name="connsiteY18" fmla="*/ 55746 h 113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3719" h="113199">
                  <a:moveTo>
                    <a:pt x="101646" y="55746"/>
                  </a:moveTo>
                  <a:lnTo>
                    <a:pt x="101475" y="55746"/>
                  </a:lnTo>
                  <a:cubicBezTo>
                    <a:pt x="101475" y="55746"/>
                    <a:pt x="101305" y="55917"/>
                    <a:pt x="101305" y="55917"/>
                  </a:cubicBezTo>
                  <a:lnTo>
                    <a:pt x="101305" y="55917"/>
                  </a:lnTo>
                  <a:cubicBezTo>
                    <a:pt x="76563" y="70255"/>
                    <a:pt x="51821" y="84594"/>
                    <a:pt x="26823" y="98420"/>
                  </a:cubicBezTo>
                  <a:cubicBezTo>
                    <a:pt x="17950" y="103285"/>
                    <a:pt x="8992" y="108150"/>
                    <a:pt x="34" y="112930"/>
                  </a:cubicBezTo>
                  <a:cubicBezTo>
                    <a:pt x="-52" y="112930"/>
                    <a:pt x="34" y="113271"/>
                    <a:pt x="204" y="113186"/>
                  </a:cubicBezTo>
                  <a:cubicBezTo>
                    <a:pt x="9504" y="108918"/>
                    <a:pt x="18718" y="104566"/>
                    <a:pt x="27932" y="100127"/>
                  </a:cubicBezTo>
                  <a:cubicBezTo>
                    <a:pt x="53783" y="87923"/>
                    <a:pt x="79549" y="75376"/>
                    <a:pt x="104803" y="61891"/>
                  </a:cubicBezTo>
                  <a:lnTo>
                    <a:pt x="104803" y="61891"/>
                  </a:lnTo>
                  <a:cubicBezTo>
                    <a:pt x="104803" y="61891"/>
                    <a:pt x="104803" y="61891"/>
                    <a:pt x="104803" y="61891"/>
                  </a:cubicBezTo>
                  <a:lnTo>
                    <a:pt x="104803" y="61891"/>
                  </a:lnTo>
                  <a:cubicBezTo>
                    <a:pt x="104803" y="61891"/>
                    <a:pt x="104803" y="61891"/>
                    <a:pt x="104803" y="61891"/>
                  </a:cubicBezTo>
                  <a:cubicBezTo>
                    <a:pt x="129545" y="47553"/>
                    <a:pt x="153860" y="32361"/>
                    <a:pt x="177920" y="16913"/>
                  </a:cubicBezTo>
                  <a:cubicBezTo>
                    <a:pt x="186537" y="11450"/>
                    <a:pt x="195069" y="5817"/>
                    <a:pt x="203686" y="270"/>
                  </a:cubicBezTo>
                  <a:cubicBezTo>
                    <a:pt x="203771" y="270"/>
                    <a:pt x="203686" y="-72"/>
                    <a:pt x="203515" y="14"/>
                  </a:cubicBezTo>
                  <a:cubicBezTo>
                    <a:pt x="194728" y="5049"/>
                    <a:pt x="185854" y="10085"/>
                    <a:pt x="177067" y="15035"/>
                  </a:cubicBezTo>
                  <a:cubicBezTo>
                    <a:pt x="152069" y="28947"/>
                    <a:pt x="126815" y="42346"/>
                    <a:pt x="101646" y="55746"/>
                  </a:cubicBezTo>
                  <a:lnTo>
                    <a:pt x="101646" y="55746"/>
                  </a:lnTo>
                  <a:close/>
                </a:path>
              </a:pathLst>
            </a:custGeom>
            <a:grpFill/>
            <a:ln w="8532"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04B15E6E-FCB5-039E-62D7-0D41A9914D23}"/>
                </a:ext>
              </a:extLst>
            </p:cNvPr>
            <p:cNvSpPr/>
            <p:nvPr/>
          </p:nvSpPr>
          <p:spPr>
            <a:xfrm>
              <a:off x="6871210" y="3583154"/>
              <a:ext cx="180342" cy="107054"/>
            </a:xfrm>
            <a:custGeom>
              <a:avLst/>
              <a:gdLst>
                <a:gd name="connsiteX0" fmla="*/ 90128 w 180342"/>
                <a:gd name="connsiteY0" fmla="*/ 52930 h 107054"/>
                <a:gd name="connsiteX1" fmla="*/ 89958 w 180342"/>
                <a:gd name="connsiteY1" fmla="*/ 52930 h 107054"/>
                <a:gd name="connsiteX2" fmla="*/ 89787 w 180342"/>
                <a:gd name="connsiteY2" fmla="*/ 53100 h 107054"/>
                <a:gd name="connsiteX3" fmla="*/ 89787 w 180342"/>
                <a:gd name="connsiteY3" fmla="*/ 53100 h 107054"/>
                <a:gd name="connsiteX4" fmla="*/ 23837 w 180342"/>
                <a:gd name="connsiteY4" fmla="*/ 93214 h 107054"/>
                <a:gd name="connsiteX5" fmla="*/ 34 w 180342"/>
                <a:gd name="connsiteY5" fmla="*/ 106785 h 107054"/>
                <a:gd name="connsiteX6" fmla="*/ 204 w 180342"/>
                <a:gd name="connsiteY6" fmla="*/ 107041 h 107054"/>
                <a:gd name="connsiteX7" fmla="*/ 24946 w 180342"/>
                <a:gd name="connsiteY7" fmla="*/ 94921 h 107054"/>
                <a:gd name="connsiteX8" fmla="*/ 93455 w 180342"/>
                <a:gd name="connsiteY8" fmla="*/ 59075 h 107054"/>
                <a:gd name="connsiteX9" fmla="*/ 93455 w 180342"/>
                <a:gd name="connsiteY9" fmla="*/ 59075 h 107054"/>
                <a:gd name="connsiteX10" fmla="*/ 93455 w 180342"/>
                <a:gd name="connsiteY10" fmla="*/ 59075 h 107054"/>
                <a:gd name="connsiteX11" fmla="*/ 93455 w 180342"/>
                <a:gd name="connsiteY11" fmla="*/ 59075 h 107054"/>
                <a:gd name="connsiteX12" fmla="*/ 93455 w 180342"/>
                <a:gd name="connsiteY12" fmla="*/ 59075 h 107054"/>
                <a:gd name="connsiteX13" fmla="*/ 157785 w 180342"/>
                <a:gd name="connsiteY13" fmla="*/ 16230 h 107054"/>
                <a:gd name="connsiteX14" fmla="*/ 180309 w 180342"/>
                <a:gd name="connsiteY14" fmla="*/ 270 h 107054"/>
                <a:gd name="connsiteX15" fmla="*/ 180138 w 180342"/>
                <a:gd name="connsiteY15" fmla="*/ 14 h 107054"/>
                <a:gd name="connsiteX16" fmla="*/ 156761 w 180342"/>
                <a:gd name="connsiteY16" fmla="*/ 14352 h 107054"/>
                <a:gd name="connsiteX17" fmla="*/ 89958 w 180342"/>
                <a:gd name="connsiteY17" fmla="*/ 52930 h 107054"/>
                <a:gd name="connsiteX18" fmla="*/ 89958 w 180342"/>
                <a:gd name="connsiteY18" fmla="*/ 52930 h 107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0342" h="107054">
                  <a:moveTo>
                    <a:pt x="90128" y="52930"/>
                  </a:moveTo>
                  <a:lnTo>
                    <a:pt x="89958" y="52930"/>
                  </a:lnTo>
                  <a:cubicBezTo>
                    <a:pt x="89958" y="52930"/>
                    <a:pt x="89787" y="53100"/>
                    <a:pt x="89787" y="53100"/>
                  </a:cubicBezTo>
                  <a:lnTo>
                    <a:pt x="89787" y="53100"/>
                  </a:lnTo>
                  <a:cubicBezTo>
                    <a:pt x="67946" y="66671"/>
                    <a:pt x="46105" y="80241"/>
                    <a:pt x="23837" y="93214"/>
                  </a:cubicBezTo>
                  <a:cubicBezTo>
                    <a:pt x="15902" y="97823"/>
                    <a:pt x="7968" y="102347"/>
                    <a:pt x="34" y="106785"/>
                  </a:cubicBezTo>
                  <a:cubicBezTo>
                    <a:pt x="-52" y="106785"/>
                    <a:pt x="34" y="107126"/>
                    <a:pt x="204" y="107041"/>
                  </a:cubicBezTo>
                  <a:cubicBezTo>
                    <a:pt x="8480" y="103029"/>
                    <a:pt x="16755" y="99018"/>
                    <a:pt x="24946" y="94921"/>
                  </a:cubicBezTo>
                  <a:cubicBezTo>
                    <a:pt x="47982" y="83484"/>
                    <a:pt x="70932" y="71706"/>
                    <a:pt x="93455" y="59075"/>
                  </a:cubicBezTo>
                  <a:lnTo>
                    <a:pt x="93455" y="59075"/>
                  </a:lnTo>
                  <a:cubicBezTo>
                    <a:pt x="93455" y="59075"/>
                    <a:pt x="93455" y="59075"/>
                    <a:pt x="93455" y="59075"/>
                  </a:cubicBezTo>
                  <a:lnTo>
                    <a:pt x="93455" y="59075"/>
                  </a:lnTo>
                  <a:cubicBezTo>
                    <a:pt x="93455" y="59075"/>
                    <a:pt x="93455" y="59075"/>
                    <a:pt x="93455" y="59075"/>
                  </a:cubicBezTo>
                  <a:cubicBezTo>
                    <a:pt x="115382" y="45419"/>
                    <a:pt x="136711" y="30995"/>
                    <a:pt x="157785" y="16230"/>
                  </a:cubicBezTo>
                  <a:cubicBezTo>
                    <a:pt x="165293" y="10938"/>
                    <a:pt x="172801" y="5647"/>
                    <a:pt x="180309" y="270"/>
                  </a:cubicBezTo>
                  <a:cubicBezTo>
                    <a:pt x="180394" y="270"/>
                    <a:pt x="180309" y="-72"/>
                    <a:pt x="180138" y="14"/>
                  </a:cubicBezTo>
                  <a:cubicBezTo>
                    <a:pt x="172374" y="4879"/>
                    <a:pt x="164610" y="9658"/>
                    <a:pt x="156761" y="14352"/>
                  </a:cubicBezTo>
                  <a:cubicBezTo>
                    <a:pt x="134749" y="27581"/>
                    <a:pt x="112311" y="40298"/>
                    <a:pt x="89958" y="52930"/>
                  </a:cubicBezTo>
                  <a:lnTo>
                    <a:pt x="89958" y="52930"/>
                  </a:lnTo>
                  <a:close/>
                </a:path>
              </a:pathLst>
            </a:custGeom>
            <a:grpFill/>
            <a:ln w="8532" cap="flat">
              <a:no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290687A8-3C34-DBD3-EF5A-57EEF3D41B37}"/>
                </a:ext>
              </a:extLst>
            </p:cNvPr>
            <p:cNvSpPr/>
            <p:nvPr/>
          </p:nvSpPr>
          <p:spPr>
            <a:xfrm>
              <a:off x="6701206" y="3569327"/>
              <a:ext cx="324323" cy="146362"/>
            </a:xfrm>
            <a:custGeom>
              <a:avLst/>
              <a:gdLst>
                <a:gd name="connsiteX0" fmla="*/ 233257 w 324323"/>
                <a:gd name="connsiteY0" fmla="*/ 57624 h 146362"/>
                <a:gd name="connsiteX1" fmla="*/ 233086 w 324323"/>
                <a:gd name="connsiteY1" fmla="*/ 57624 h 146362"/>
                <a:gd name="connsiteX2" fmla="*/ 232916 w 324323"/>
                <a:gd name="connsiteY2" fmla="*/ 57795 h 146362"/>
                <a:gd name="connsiteX3" fmla="*/ 232916 w 324323"/>
                <a:gd name="connsiteY3" fmla="*/ 57795 h 146362"/>
                <a:gd name="connsiteX4" fmla="*/ 180019 w 324323"/>
                <a:gd name="connsiteY4" fmla="*/ 90739 h 146362"/>
                <a:gd name="connsiteX5" fmla="*/ 165259 w 324323"/>
                <a:gd name="connsiteY5" fmla="*/ 96031 h 146362"/>
                <a:gd name="connsiteX6" fmla="*/ 94787 w 324323"/>
                <a:gd name="connsiteY6" fmla="*/ 118307 h 146362"/>
                <a:gd name="connsiteX7" fmla="*/ 94787 w 324323"/>
                <a:gd name="connsiteY7" fmla="*/ 118307 h 146362"/>
                <a:gd name="connsiteX8" fmla="*/ 94617 w 324323"/>
                <a:gd name="connsiteY8" fmla="*/ 118307 h 146362"/>
                <a:gd name="connsiteX9" fmla="*/ 94446 w 324323"/>
                <a:gd name="connsiteY9" fmla="*/ 118307 h 146362"/>
                <a:gd name="connsiteX10" fmla="*/ 94446 w 324323"/>
                <a:gd name="connsiteY10" fmla="*/ 118307 h 146362"/>
                <a:gd name="connsiteX11" fmla="*/ 24059 w 324323"/>
                <a:gd name="connsiteY11" fmla="*/ 140839 h 146362"/>
                <a:gd name="connsiteX12" fmla="*/ 11432 w 324323"/>
                <a:gd name="connsiteY12" fmla="*/ 144338 h 146362"/>
                <a:gd name="connsiteX13" fmla="*/ 5119 w 324323"/>
                <a:gd name="connsiteY13" fmla="*/ 145533 h 146362"/>
                <a:gd name="connsiteX14" fmla="*/ 2048 w 324323"/>
                <a:gd name="connsiteY14" fmla="*/ 144850 h 146362"/>
                <a:gd name="connsiteX15" fmla="*/ 341 w 324323"/>
                <a:gd name="connsiteY15" fmla="*/ 142460 h 146362"/>
                <a:gd name="connsiteX16" fmla="*/ 0 w 324323"/>
                <a:gd name="connsiteY16" fmla="*/ 142460 h 146362"/>
                <a:gd name="connsiteX17" fmla="*/ 1706 w 324323"/>
                <a:gd name="connsiteY17" fmla="*/ 145362 h 146362"/>
                <a:gd name="connsiteX18" fmla="*/ 4948 w 324323"/>
                <a:gd name="connsiteY18" fmla="*/ 146301 h 146362"/>
                <a:gd name="connsiteX19" fmla="*/ 11603 w 324323"/>
                <a:gd name="connsiteY19" fmla="*/ 145533 h 146362"/>
                <a:gd name="connsiteX20" fmla="*/ 24571 w 324323"/>
                <a:gd name="connsiteY20" fmla="*/ 142802 h 146362"/>
                <a:gd name="connsiteX21" fmla="*/ 96579 w 324323"/>
                <a:gd name="connsiteY21" fmla="*/ 124964 h 146362"/>
                <a:gd name="connsiteX22" fmla="*/ 96579 w 324323"/>
                <a:gd name="connsiteY22" fmla="*/ 124964 h 146362"/>
                <a:gd name="connsiteX23" fmla="*/ 96579 w 324323"/>
                <a:gd name="connsiteY23" fmla="*/ 124964 h 146362"/>
                <a:gd name="connsiteX24" fmla="*/ 96579 w 324323"/>
                <a:gd name="connsiteY24" fmla="*/ 124964 h 146362"/>
                <a:gd name="connsiteX25" fmla="*/ 96579 w 324323"/>
                <a:gd name="connsiteY25" fmla="*/ 124964 h 146362"/>
                <a:gd name="connsiteX26" fmla="*/ 165686 w 324323"/>
                <a:gd name="connsiteY26" fmla="*/ 97994 h 146362"/>
                <a:gd name="connsiteX27" fmla="*/ 172597 w 324323"/>
                <a:gd name="connsiteY27" fmla="*/ 95007 h 146362"/>
                <a:gd name="connsiteX28" fmla="*/ 165089 w 324323"/>
                <a:gd name="connsiteY28" fmla="*/ 99445 h 146362"/>
                <a:gd name="connsiteX29" fmla="*/ 140432 w 324323"/>
                <a:gd name="connsiteY29" fmla="*/ 113186 h 146362"/>
                <a:gd name="connsiteX30" fmla="*/ 140603 w 324323"/>
                <a:gd name="connsiteY30" fmla="*/ 113442 h 146362"/>
                <a:gd name="connsiteX31" fmla="*/ 166283 w 324323"/>
                <a:gd name="connsiteY31" fmla="*/ 101152 h 146362"/>
                <a:gd name="connsiteX32" fmla="*/ 236670 w 324323"/>
                <a:gd name="connsiteY32" fmla="*/ 63684 h 146362"/>
                <a:gd name="connsiteX33" fmla="*/ 236670 w 324323"/>
                <a:gd name="connsiteY33" fmla="*/ 63684 h 146362"/>
                <a:gd name="connsiteX34" fmla="*/ 236670 w 324323"/>
                <a:gd name="connsiteY34" fmla="*/ 63684 h 146362"/>
                <a:gd name="connsiteX35" fmla="*/ 236670 w 324323"/>
                <a:gd name="connsiteY35" fmla="*/ 63684 h 146362"/>
                <a:gd name="connsiteX36" fmla="*/ 236670 w 324323"/>
                <a:gd name="connsiteY36" fmla="*/ 63684 h 146362"/>
                <a:gd name="connsiteX37" fmla="*/ 301767 w 324323"/>
                <a:gd name="connsiteY37" fmla="*/ 17681 h 146362"/>
                <a:gd name="connsiteX38" fmla="*/ 324290 w 324323"/>
                <a:gd name="connsiteY38" fmla="*/ 270 h 146362"/>
                <a:gd name="connsiteX39" fmla="*/ 324120 w 324323"/>
                <a:gd name="connsiteY39" fmla="*/ 14 h 146362"/>
                <a:gd name="connsiteX40" fmla="*/ 300743 w 324323"/>
                <a:gd name="connsiteY40" fmla="*/ 15889 h 146362"/>
                <a:gd name="connsiteX41" fmla="*/ 233086 w 324323"/>
                <a:gd name="connsiteY41" fmla="*/ 57624 h 146362"/>
                <a:gd name="connsiteX42" fmla="*/ 233086 w 324323"/>
                <a:gd name="connsiteY42" fmla="*/ 57624 h 14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4323" h="146362">
                  <a:moveTo>
                    <a:pt x="233257" y="57624"/>
                  </a:moveTo>
                  <a:lnTo>
                    <a:pt x="233086" y="57624"/>
                  </a:lnTo>
                  <a:cubicBezTo>
                    <a:pt x="233086" y="57624"/>
                    <a:pt x="232916" y="57795"/>
                    <a:pt x="232916" y="57795"/>
                  </a:cubicBezTo>
                  <a:lnTo>
                    <a:pt x="232916" y="57795"/>
                  </a:lnTo>
                  <a:cubicBezTo>
                    <a:pt x="215426" y="69061"/>
                    <a:pt x="197850" y="80071"/>
                    <a:pt x="180019" y="90739"/>
                  </a:cubicBezTo>
                  <a:cubicBezTo>
                    <a:pt x="175071" y="92531"/>
                    <a:pt x="170207" y="94324"/>
                    <a:pt x="165259" y="96031"/>
                  </a:cubicBezTo>
                  <a:cubicBezTo>
                    <a:pt x="141967" y="104139"/>
                    <a:pt x="118335" y="111393"/>
                    <a:pt x="94787" y="118307"/>
                  </a:cubicBezTo>
                  <a:lnTo>
                    <a:pt x="94787" y="118307"/>
                  </a:lnTo>
                  <a:cubicBezTo>
                    <a:pt x="94787" y="118307"/>
                    <a:pt x="94617" y="118307"/>
                    <a:pt x="94617" y="118307"/>
                  </a:cubicBezTo>
                  <a:lnTo>
                    <a:pt x="94446" y="118307"/>
                  </a:lnTo>
                  <a:cubicBezTo>
                    <a:pt x="94446" y="118307"/>
                    <a:pt x="94446" y="118307"/>
                    <a:pt x="94446" y="118307"/>
                  </a:cubicBezTo>
                  <a:cubicBezTo>
                    <a:pt x="71154" y="126244"/>
                    <a:pt x="47692" y="134011"/>
                    <a:pt x="24059" y="140839"/>
                  </a:cubicBezTo>
                  <a:lnTo>
                    <a:pt x="11432" y="144338"/>
                  </a:lnTo>
                  <a:cubicBezTo>
                    <a:pt x="9299" y="144935"/>
                    <a:pt x="7252" y="145618"/>
                    <a:pt x="5119" y="145533"/>
                  </a:cubicBezTo>
                  <a:cubicBezTo>
                    <a:pt x="4095" y="145533"/>
                    <a:pt x="2986" y="145362"/>
                    <a:pt x="2048" y="144850"/>
                  </a:cubicBezTo>
                  <a:cubicBezTo>
                    <a:pt x="1109" y="144423"/>
                    <a:pt x="426" y="143484"/>
                    <a:pt x="341" y="142460"/>
                  </a:cubicBezTo>
                  <a:cubicBezTo>
                    <a:pt x="341" y="142375"/>
                    <a:pt x="0" y="142375"/>
                    <a:pt x="0" y="142460"/>
                  </a:cubicBezTo>
                  <a:cubicBezTo>
                    <a:pt x="0" y="143655"/>
                    <a:pt x="682" y="144765"/>
                    <a:pt x="1706" y="145362"/>
                  </a:cubicBezTo>
                  <a:cubicBezTo>
                    <a:pt x="2730" y="145960"/>
                    <a:pt x="3839" y="146216"/>
                    <a:pt x="4948" y="146301"/>
                  </a:cubicBezTo>
                  <a:cubicBezTo>
                    <a:pt x="7252" y="146557"/>
                    <a:pt x="9470" y="145960"/>
                    <a:pt x="11603" y="145533"/>
                  </a:cubicBezTo>
                  <a:lnTo>
                    <a:pt x="24571" y="142802"/>
                  </a:lnTo>
                  <a:cubicBezTo>
                    <a:pt x="48716" y="137681"/>
                    <a:pt x="72861" y="131962"/>
                    <a:pt x="96579" y="124964"/>
                  </a:cubicBezTo>
                  <a:lnTo>
                    <a:pt x="96579" y="124964"/>
                  </a:lnTo>
                  <a:cubicBezTo>
                    <a:pt x="96579" y="124964"/>
                    <a:pt x="96579" y="124964"/>
                    <a:pt x="96579" y="124964"/>
                  </a:cubicBezTo>
                  <a:lnTo>
                    <a:pt x="96579" y="124964"/>
                  </a:lnTo>
                  <a:cubicBezTo>
                    <a:pt x="96579" y="124964"/>
                    <a:pt x="96579" y="124964"/>
                    <a:pt x="96579" y="124964"/>
                  </a:cubicBezTo>
                  <a:cubicBezTo>
                    <a:pt x="120041" y="116941"/>
                    <a:pt x="142991" y="107723"/>
                    <a:pt x="165686" y="97994"/>
                  </a:cubicBezTo>
                  <a:cubicBezTo>
                    <a:pt x="167989" y="97055"/>
                    <a:pt x="170293" y="96031"/>
                    <a:pt x="172597" y="95007"/>
                  </a:cubicBezTo>
                  <a:cubicBezTo>
                    <a:pt x="170122" y="96457"/>
                    <a:pt x="167648" y="97994"/>
                    <a:pt x="165089" y="99445"/>
                  </a:cubicBezTo>
                  <a:cubicBezTo>
                    <a:pt x="156898" y="104139"/>
                    <a:pt x="148708" y="108662"/>
                    <a:pt x="140432" y="113186"/>
                  </a:cubicBezTo>
                  <a:cubicBezTo>
                    <a:pt x="140346" y="113186"/>
                    <a:pt x="140432" y="113527"/>
                    <a:pt x="140603" y="113442"/>
                  </a:cubicBezTo>
                  <a:cubicBezTo>
                    <a:pt x="149220" y="109431"/>
                    <a:pt x="157751" y="105334"/>
                    <a:pt x="166283" y="101152"/>
                  </a:cubicBezTo>
                  <a:cubicBezTo>
                    <a:pt x="190087" y="89459"/>
                    <a:pt x="213720" y="77169"/>
                    <a:pt x="236670" y="63684"/>
                  </a:cubicBezTo>
                  <a:lnTo>
                    <a:pt x="236670" y="63684"/>
                  </a:lnTo>
                  <a:cubicBezTo>
                    <a:pt x="236670" y="63684"/>
                    <a:pt x="236670" y="63684"/>
                    <a:pt x="236670" y="63684"/>
                  </a:cubicBezTo>
                  <a:lnTo>
                    <a:pt x="236670" y="63684"/>
                  </a:lnTo>
                  <a:cubicBezTo>
                    <a:pt x="236670" y="63684"/>
                    <a:pt x="236670" y="63684"/>
                    <a:pt x="236670" y="63684"/>
                  </a:cubicBezTo>
                  <a:cubicBezTo>
                    <a:pt x="259023" y="49260"/>
                    <a:pt x="280693" y="33726"/>
                    <a:pt x="301767" y="17681"/>
                  </a:cubicBezTo>
                  <a:cubicBezTo>
                    <a:pt x="309360" y="11962"/>
                    <a:pt x="316868" y="6159"/>
                    <a:pt x="324290" y="270"/>
                  </a:cubicBezTo>
                  <a:cubicBezTo>
                    <a:pt x="324376" y="270"/>
                    <a:pt x="324290" y="-72"/>
                    <a:pt x="324120" y="14"/>
                  </a:cubicBezTo>
                  <a:cubicBezTo>
                    <a:pt x="316356" y="5391"/>
                    <a:pt x="308592" y="10682"/>
                    <a:pt x="300743" y="15889"/>
                  </a:cubicBezTo>
                  <a:cubicBezTo>
                    <a:pt x="278560" y="30483"/>
                    <a:pt x="255866" y="44224"/>
                    <a:pt x="233086" y="57624"/>
                  </a:cubicBezTo>
                  <a:lnTo>
                    <a:pt x="233086" y="57624"/>
                  </a:lnTo>
                  <a:close/>
                </a:path>
              </a:pathLst>
            </a:custGeom>
            <a:grpFill/>
            <a:ln w="8532"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A4C3BC5E-5A07-7EBE-62CC-D69A95E7714C}"/>
                </a:ext>
              </a:extLst>
            </p:cNvPr>
            <p:cNvSpPr/>
            <p:nvPr/>
          </p:nvSpPr>
          <p:spPr>
            <a:xfrm>
              <a:off x="6683290" y="3657748"/>
              <a:ext cx="151097" cy="47651"/>
            </a:xfrm>
            <a:custGeom>
              <a:avLst/>
              <a:gdLst>
                <a:gd name="connsiteX0" fmla="*/ 77895 w 151097"/>
                <a:gd name="connsiteY0" fmla="*/ 31251 h 47651"/>
                <a:gd name="connsiteX1" fmla="*/ 77895 w 151097"/>
                <a:gd name="connsiteY1" fmla="*/ 31251 h 47651"/>
                <a:gd name="connsiteX2" fmla="*/ 77895 w 151097"/>
                <a:gd name="connsiteY2" fmla="*/ 31251 h 47651"/>
                <a:gd name="connsiteX3" fmla="*/ 77895 w 151097"/>
                <a:gd name="connsiteY3" fmla="*/ 31251 h 47651"/>
                <a:gd name="connsiteX4" fmla="*/ 132156 w 151097"/>
                <a:gd name="connsiteY4" fmla="*/ 9146 h 47651"/>
                <a:gd name="connsiteX5" fmla="*/ 151097 w 151097"/>
                <a:gd name="connsiteY5" fmla="*/ 270 h 47651"/>
                <a:gd name="connsiteX6" fmla="*/ 151012 w 151097"/>
                <a:gd name="connsiteY6" fmla="*/ 14 h 47651"/>
                <a:gd name="connsiteX7" fmla="*/ 131559 w 151097"/>
                <a:gd name="connsiteY7" fmla="*/ 7183 h 47651"/>
                <a:gd name="connsiteX8" fmla="*/ 75933 w 151097"/>
                <a:gd name="connsiteY8" fmla="*/ 24509 h 47651"/>
                <a:gd name="connsiteX9" fmla="*/ 75933 w 151097"/>
                <a:gd name="connsiteY9" fmla="*/ 24509 h 47651"/>
                <a:gd name="connsiteX10" fmla="*/ 75762 w 151097"/>
                <a:gd name="connsiteY10" fmla="*/ 24509 h 47651"/>
                <a:gd name="connsiteX11" fmla="*/ 75591 w 151097"/>
                <a:gd name="connsiteY11" fmla="*/ 24509 h 47651"/>
                <a:gd name="connsiteX12" fmla="*/ 75591 w 151097"/>
                <a:gd name="connsiteY12" fmla="*/ 24509 h 47651"/>
                <a:gd name="connsiteX13" fmla="*/ 20050 w 151097"/>
                <a:gd name="connsiteY13" fmla="*/ 42176 h 47651"/>
                <a:gd name="connsiteX14" fmla="*/ 0 w 151097"/>
                <a:gd name="connsiteY14" fmla="*/ 47382 h 47651"/>
                <a:gd name="connsiteX15" fmla="*/ 0 w 151097"/>
                <a:gd name="connsiteY15" fmla="*/ 47638 h 47651"/>
                <a:gd name="connsiteX16" fmla="*/ 20562 w 151097"/>
                <a:gd name="connsiteY16" fmla="*/ 44053 h 47651"/>
                <a:gd name="connsiteX17" fmla="*/ 77724 w 151097"/>
                <a:gd name="connsiteY17" fmla="*/ 31080 h 47651"/>
                <a:gd name="connsiteX18" fmla="*/ 77724 w 151097"/>
                <a:gd name="connsiteY18" fmla="*/ 31080 h 47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1097" h="47651">
                  <a:moveTo>
                    <a:pt x="77895" y="31251"/>
                  </a:moveTo>
                  <a:lnTo>
                    <a:pt x="77895" y="31251"/>
                  </a:lnTo>
                  <a:cubicBezTo>
                    <a:pt x="77895" y="31251"/>
                    <a:pt x="77895" y="31251"/>
                    <a:pt x="77895" y="31251"/>
                  </a:cubicBezTo>
                  <a:lnTo>
                    <a:pt x="77895" y="31251"/>
                  </a:lnTo>
                  <a:cubicBezTo>
                    <a:pt x="96408" y="24850"/>
                    <a:pt x="114411" y="17254"/>
                    <a:pt x="132156" y="9146"/>
                  </a:cubicBezTo>
                  <a:cubicBezTo>
                    <a:pt x="138470" y="6244"/>
                    <a:pt x="144784" y="3257"/>
                    <a:pt x="151097" y="270"/>
                  </a:cubicBezTo>
                  <a:cubicBezTo>
                    <a:pt x="151097" y="270"/>
                    <a:pt x="151097" y="-72"/>
                    <a:pt x="151012" y="14"/>
                  </a:cubicBezTo>
                  <a:cubicBezTo>
                    <a:pt x="144527" y="2489"/>
                    <a:pt x="138043" y="4878"/>
                    <a:pt x="131559" y="7183"/>
                  </a:cubicBezTo>
                  <a:cubicBezTo>
                    <a:pt x="113216" y="13584"/>
                    <a:pt x="94532" y="19217"/>
                    <a:pt x="75933" y="24509"/>
                  </a:cubicBezTo>
                  <a:lnTo>
                    <a:pt x="75933" y="24509"/>
                  </a:lnTo>
                  <a:cubicBezTo>
                    <a:pt x="75933" y="24509"/>
                    <a:pt x="75762" y="24509"/>
                    <a:pt x="75762" y="24509"/>
                  </a:cubicBezTo>
                  <a:lnTo>
                    <a:pt x="75591" y="24509"/>
                  </a:lnTo>
                  <a:cubicBezTo>
                    <a:pt x="75591" y="24509"/>
                    <a:pt x="75591" y="24509"/>
                    <a:pt x="75591" y="24509"/>
                  </a:cubicBezTo>
                  <a:cubicBezTo>
                    <a:pt x="57248" y="30824"/>
                    <a:pt x="38819" y="36884"/>
                    <a:pt x="20050" y="42176"/>
                  </a:cubicBezTo>
                  <a:cubicBezTo>
                    <a:pt x="13395" y="43968"/>
                    <a:pt x="6740" y="45760"/>
                    <a:pt x="0" y="47382"/>
                  </a:cubicBezTo>
                  <a:cubicBezTo>
                    <a:pt x="0" y="47382"/>
                    <a:pt x="0" y="47723"/>
                    <a:pt x="0" y="47638"/>
                  </a:cubicBezTo>
                  <a:cubicBezTo>
                    <a:pt x="6825" y="46528"/>
                    <a:pt x="13736" y="45334"/>
                    <a:pt x="20562" y="44053"/>
                  </a:cubicBezTo>
                  <a:cubicBezTo>
                    <a:pt x="39758" y="40554"/>
                    <a:pt x="58869" y="36372"/>
                    <a:pt x="77724" y="31080"/>
                  </a:cubicBezTo>
                  <a:lnTo>
                    <a:pt x="77724" y="31080"/>
                  </a:lnTo>
                  <a:close/>
                </a:path>
              </a:pathLst>
            </a:custGeom>
            <a:grpFill/>
            <a:ln w="8532"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8B3CBA1F-3828-5CD0-18A2-92D97F78068C}"/>
                </a:ext>
              </a:extLst>
            </p:cNvPr>
            <p:cNvSpPr/>
            <p:nvPr/>
          </p:nvSpPr>
          <p:spPr>
            <a:xfrm>
              <a:off x="6648565" y="3651432"/>
              <a:ext cx="125587" cy="60966"/>
            </a:xfrm>
            <a:custGeom>
              <a:avLst/>
              <a:gdLst>
                <a:gd name="connsiteX0" fmla="*/ 0 w 125587"/>
                <a:gd name="connsiteY0" fmla="*/ 60697 h 60966"/>
                <a:gd name="connsiteX1" fmla="*/ 171 w 125587"/>
                <a:gd name="connsiteY1" fmla="*/ 60953 h 60966"/>
                <a:gd name="connsiteX2" fmla="*/ 17063 w 125587"/>
                <a:gd name="connsiteY2" fmla="*/ 53783 h 60966"/>
                <a:gd name="connsiteX3" fmla="*/ 64330 w 125587"/>
                <a:gd name="connsiteY3" fmla="*/ 33641 h 60966"/>
                <a:gd name="connsiteX4" fmla="*/ 64330 w 125587"/>
                <a:gd name="connsiteY4" fmla="*/ 33641 h 60966"/>
                <a:gd name="connsiteX5" fmla="*/ 64330 w 125587"/>
                <a:gd name="connsiteY5" fmla="*/ 33641 h 60966"/>
                <a:gd name="connsiteX6" fmla="*/ 64330 w 125587"/>
                <a:gd name="connsiteY6" fmla="*/ 33641 h 60966"/>
                <a:gd name="connsiteX7" fmla="*/ 64330 w 125587"/>
                <a:gd name="connsiteY7" fmla="*/ 33641 h 60966"/>
                <a:gd name="connsiteX8" fmla="*/ 109462 w 125587"/>
                <a:gd name="connsiteY8" fmla="*/ 9061 h 60966"/>
                <a:gd name="connsiteX9" fmla="*/ 125587 w 125587"/>
                <a:gd name="connsiteY9" fmla="*/ 270 h 60966"/>
                <a:gd name="connsiteX10" fmla="*/ 125416 w 125587"/>
                <a:gd name="connsiteY10" fmla="*/ 14 h 60966"/>
                <a:gd name="connsiteX11" fmla="*/ 108609 w 125587"/>
                <a:gd name="connsiteY11" fmla="*/ 7183 h 60966"/>
                <a:gd name="connsiteX12" fmla="*/ 61343 w 125587"/>
                <a:gd name="connsiteY12" fmla="*/ 27325 h 60966"/>
                <a:gd name="connsiteX13" fmla="*/ 61343 w 125587"/>
                <a:gd name="connsiteY13" fmla="*/ 27325 h 60966"/>
                <a:gd name="connsiteX14" fmla="*/ 61258 w 125587"/>
                <a:gd name="connsiteY14" fmla="*/ 27325 h 60966"/>
                <a:gd name="connsiteX15" fmla="*/ 61173 w 125587"/>
                <a:gd name="connsiteY15" fmla="*/ 27325 h 60966"/>
                <a:gd name="connsiteX16" fmla="*/ 61173 w 125587"/>
                <a:gd name="connsiteY16" fmla="*/ 27325 h 60966"/>
                <a:gd name="connsiteX17" fmla="*/ 16040 w 125587"/>
                <a:gd name="connsiteY17" fmla="*/ 51906 h 60966"/>
                <a:gd name="connsiteX18" fmla="*/ 0 w 125587"/>
                <a:gd name="connsiteY18" fmla="*/ 60611 h 6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587" h="60966">
                  <a:moveTo>
                    <a:pt x="0" y="60697"/>
                  </a:moveTo>
                  <a:cubicBezTo>
                    <a:pt x="0" y="60697"/>
                    <a:pt x="0" y="61038"/>
                    <a:pt x="171" y="60953"/>
                  </a:cubicBezTo>
                  <a:lnTo>
                    <a:pt x="17063" y="53783"/>
                  </a:lnTo>
                  <a:cubicBezTo>
                    <a:pt x="32847" y="47126"/>
                    <a:pt x="48716" y="40640"/>
                    <a:pt x="64330" y="33641"/>
                  </a:cubicBezTo>
                  <a:cubicBezTo>
                    <a:pt x="64330" y="33641"/>
                    <a:pt x="64330" y="33641"/>
                    <a:pt x="64330" y="33641"/>
                  </a:cubicBezTo>
                  <a:cubicBezTo>
                    <a:pt x="64330" y="33641"/>
                    <a:pt x="64330" y="33641"/>
                    <a:pt x="64330" y="33641"/>
                  </a:cubicBezTo>
                  <a:cubicBezTo>
                    <a:pt x="64330" y="33641"/>
                    <a:pt x="64330" y="33641"/>
                    <a:pt x="64330" y="33641"/>
                  </a:cubicBezTo>
                  <a:cubicBezTo>
                    <a:pt x="64330" y="33641"/>
                    <a:pt x="64330" y="33641"/>
                    <a:pt x="64330" y="33641"/>
                  </a:cubicBezTo>
                  <a:cubicBezTo>
                    <a:pt x="79516" y="25704"/>
                    <a:pt x="94446" y="17339"/>
                    <a:pt x="109462" y="9061"/>
                  </a:cubicBezTo>
                  <a:lnTo>
                    <a:pt x="125587" y="270"/>
                  </a:lnTo>
                  <a:cubicBezTo>
                    <a:pt x="125587" y="270"/>
                    <a:pt x="125587" y="-72"/>
                    <a:pt x="125416" y="14"/>
                  </a:cubicBezTo>
                  <a:lnTo>
                    <a:pt x="108609" y="7183"/>
                  </a:lnTo>
                  <a:cubicBezTo>
                    <a:pt x="92825" y="13840"/>
                    <a:pt x="76956" y="20327"/>
                    <a:pt x="61343" y="27325"/>
                  </a:cubicBezTo>
                  <a:cubicBezTo>
                    <a:pt x="61343" y="27325"/>
                    <a:pt x="61343" y="27325"/>
                    <a:pt x="61343" y="27325"/>
                  </a:cubicBezTo>
                  <a:cubicBezTo>
                    <a:pt x="61343" y="27325"/>
                    <a:pt x="61343" y="27325"/>
                    <a:pt x="61258" y="27325"/>
                  </a:cubicBezTo>
                  <a:cubicBezTo>
                    <a:pt x="61258" y="27325"/>
                    <a:pt x="61258" y="27325"/>
                    <a:pt x="61173" y="27325"/>
                  </a:cubicBezTo>
                  <a:cubicBezTo>
                    <a:pt x="61173" y="27325"/>
                    <a:pt x="61173" y="27325"/>
                    <a:pt x="61173" y="27325"/>
                  </a:cubicBezTo>
                  <a:cubicBezTo>
                    <a:pt x="45986" y="35263"/>
                    <a:pt x="31056" y="43627"/>
                    <a:pt x="16040" y="51906"/>
                  </a:cubicBezTo>
                  <a:lnTo>
                    <a:pt x="0" y="60611"/>
                  </a:lnTo>
                  <a:close/>
                </a:path>
              </a:pathLst>
            </a:custGeom>
            <a:grpFill/>
            <a:ln w="8532"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E195460E-3057-B97B-5D13-14EFD30026E0}"/>
                </a:ext>
              </a:extLst>
            </p:cNvPr>
            <p:cNvSpPr/>
            <p:nvPr/>
          </p:nvSpPr>
          <p:spPr>
            <a:xfrm>
              <a:off x="6143487" y="3887738"/>
              <a:ext cx="11859" cy="112527"/>
            </a:xfrm>
            <a:custGeom>
              <a:avLst/>
              <a:gdLst>
                <a:gd name="connsiteX0" fmla="*/ 1451 w 11859"/>
                <a:gd name="connsiteY0" fmla="*/ 55856 h 112527"/>
                <a:gd name="connsiteX1" fmla="*/ 1451 w 11859"/>
                <a:gd name="connsiteY1" fmla="*/ 55856 h 112527"/>
                <a:gd name="connsiteX2" fmla="*/ 1451 w 11859"/>
                <a:gd name="connsiteY2" fmla="*/ 55856 h 112527"/>
                <a:gd name="connsiteX3" fmla="*/ 1451 w 11859"/>
                <a:gd name="connsiteY3" fmla="*/ 55856 h 112527"/>
                <a:gd name="connsiteX4" fmla="*/ 171 w 11859"/>
                <a:gd name="connsiteY4" fmla="*/ 97591 h 112527"/>
                <a:gd name="connsiteX5" fmla="*/ 0 w 11859"/>
                <a:gd name="connsiteY5" fmla="*/ 112527 h 112527"/>
                <a:gd name="connsiteX6" fmla="*/ 342 w 11859"/>
                <a:gd name="connsiteY6" fmla="*/ 112527 h 112527"/>
                <a:gd name="connsiteX7" fmla="*/ 2218 w 11859"/>
                <a:gd name="connsiteY7" fmla="*/ 97847 h 112527"/>
                <a:gd name="connsiteX8" fmla="*/ 8361 w 11859"/>
                <a:gd name="connsiteY8" fmla="*/ 56624 h 112527"/>
                <a:gd name="connsiteX9" fmla="*/ 8361 w 11859"/>
                <a:gd name="connsiteY9" fmla="*/ 56624 h 112527"/>
                <a:gd name="connsiteX10" fmla="*/ 8361 w 11859"/>
                <a:gd name="connsiteY10" fmla="*/ 56539 h 112527"/>
                <a:gd name="connsiteX11" fmla="*/ 8361 w 11859"/>
                <a:gd name="connsiteY11" fmla="*/ 56539 h 112527"/>
                <a:gd name="connsiteX12" fmla="*/ 8361 w 11859"/>
                <a:gd name="connsiteY12" fmla="*/ 56453 h 112527"/>
                <a:gd name="connsiteX13" fmla="*/ 10750 w 11859"/>
                <a:gd name="connsiteY13" fmla="*/ 14803 h 112527"/>
                <a:gd name="connsiteX14" fmla="*/ 11859 w 11859"/>
                <a:gd name="connsiteY14" fmla="*/ 38 h 112527"/>
                <a:gd name="connsiteX15" fmla="*/ 11604 w 11859"/>
                <a:gd name="connsiteY15" fmla="*/ 38 h 112527"/>
                <a:gd name="connsiteX16" fmla="*/ 8703 w 11859"/>
                <a:gd name="connsiteY16" fmla="*/ 14632 h 112527"/>
                <a:gd name="connsiteX17" fmla="*/ 1365 w 11859"/>
                <a:gd name="connsiteY17" fmla="*/ 55771 h 11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859" h="112527">
                  <a:moveTo>
                    <a:pt x="1451" y="55856"/>
                  </a:moveTo>
                  <a:lnTo>
                    <a:pt x="1451" y="55856"/>
                  </a:lnTo>
                  <a:cubicBezTo>
                    <a:pt x="1451" y="55856"/>
                    <a:pt x="1451" y="55856"/>
                    <a:pt x="1451" y="55856"/>
                  </a:cubicBezTo>
                  <a:lnTo>
                    <a:pt x="1451" y="55856"/>
                  </a:lnTo>
                  <a:cubicBezTo>
                    <a:pt x="512" y="69768"/>
                    <a:pt x="342" y="83680"/>
                    <a:pt x="171" y="97591"/>
                  </a:cubicBezTo>
                  <a:lnTo>
                    <a:pt x="0" y="112527"/>
                  </a:lnTo>
                  <a:cubicBezTo>
                    <a:pt x="0" y="112527"/>
                    <a:pt x="256" y="112527"/>
                    <a:pt x="342" y="112527"/>
                  </a:cubicBezTo>
                  <a:lnTo>
                    <a:pt x="2218" y="97847"/>
                  </a:lnTo>
                  <a:cubicBezTo>
                    <a:pt x="4266" y="84106"/>
                    <a:pt x="6314" y="70365"/>
                    <a:pt x="8361" y="56624"/>
                  </a:cubicBezTo>
                  <a:lnTo>
                    <a:pt x="8361" y="56624"/>
                  </a:lnTo>
                  <a:cubicBezTo>
                    <a:pt x="8361" y="56624"/>
                    <a:pt x="8361" y="56539"/>
                    <a:pt x="8361" y="56539"/>
                  </a:cubicBezTo>
                  <a:lnTo>
                    <a:pt x="8361" y="56539"/>
                  </a:lnTo>
                  <a:cubicBezTo>
                    <a:pt x="8361" y="56539"/>
                    <a:pt x="8361" y="56453"/>
                    <a:pt x="8361" y="56453"/>
                  </a:cubicBezTo>
                  <a:cubicBezTo>
                    <a:pt x="9129" y="42627"/>
                    <a:pt x="9982" y="28715"/>
                    <a:pt x="10750" y="14803"/>
                  </a:cubicBezTo>
                  <a:lnTo>
                    <a:pt x="11859" y="38"/>
                  </a:lnTo>
                  <a:cubicBezTo>
                    <a:pt x="11859" y="38"/>
                    <a:pt x="11604" y="-47"/>
                    <a:pt x="11604" y="38"/>
                  </a:cubicBezTo>
                  <a:lnTo>
                    <a:pt x="8703" y="14632"/>
                  </a:lnTo>
                  <a:cubicBezTo>
                    <a:pt x="5972" y="28288"/>
                    <a:pt x="3327" y="41944"/>
                    <a:pt x="1365" y="55771"/>
                  </a:cubicBezTo>
                  <a:close/>
                </a:path>
              </a:pathLst>
            </a:custGeom>
            <a:grpFill/>
            <a:ln w="8532"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0F7B2F0A-D1C0-2DCF-BFD5-B1CED688763A}"/>
                </a:ext>
              </a:extLst>
            </p:cNvPr>
            <p:cNvSpPr/>
            <p:nvPr/>
          </p:nvSpPr>
          <p:spPr>
            <a:xfrm>
              <a:off x="6118575" y="3812413"/>
              <a:ext cx="42232" cy="159639"/>
            </a:xfrm>
            <a:custGeom>
              <a:avLst/>
              <a:gdLst>
                <a:gd name="connsiteX0" fmla="*/ 13907 w 42232"/>
                <a:gd name="connsiteY0" fmla="*/ 56245 h 159639"/>
                <a:gd name="connsiteX1" fmla="*/ 13907 w 42232"/>
                <a:gd name="connsiteY1" fmla="*/ 56245 h 159639"/>
                <a:gd name="connsiteX2" fmla="*/ 2816 w 42232"/>
                <a:gd name="connsiteY2" fmla="*/ 101223 h 159639"/>
                <a:gd name="connsiteX3" fmla="*/ 0 w 42232"/>
                <a:gd name="connsiteY3" fmla="*/ 117439 h 159639"/>
                <a:gd name="connsiteX4" fmla="*/ 256 w 42232"/>
                <a:gd name="connsiteY4" fmla="*/ 117439 h 159639"/>
                <a:gd name="connsiteX5" fmla="*/ 4778 w 42232"/>
                <a:gd name="connsiteY5" fmla="*/ 101735 h 159639"/>
                <a:gd name="connsiteX6" fmla="*/ 20391 w 42232"/>
                <a:gd name="connsiteY6" fmla="*/ 58549 h 159639"/>
                <a:gd name="connsiteX7" fmla="*/ 20391 w 42232"/>
                <a:gd name="connsiteY7" fmla="*/ 58549 h 159639"/>
                <a:gd name="connsiteX8" fmla="*/ 20391 w 42232"/>
                <a:gd name="connsiteY8" fmla="*/ 58463 h 159639"/>
                <a:gd name="connsiteX9" fmla="*/ 20391 w 42232"/>
                <a:gd name="connsiteY9" fmla="*/ 58463 h 159639"/>
                <a:gd name="connsiteX10" fmla="*/ 20391 w 42232"/>
                <a:gd name="connsiteY10" fmla="*/ 58378 h 159639"/>
                <a:gd name="connsiteX11" fmla="*/ 21159 w 42232"/>
                <a:gd name="connsiteY11" fmla="*/ 56159 h 159639"/>
                <a:gd name="connsiteX12" fmla="*/ 15442 w 42232"/>
                <a:gd name="connsiteY12" fmla="*/ 94310 h 159639"/>
                <a:gd name="connsiteX13" fmla="*/ 15442 w 42232"/>
                <a:gd name="connsiteY13" fmla="*/ 94310 h 159639"/>
                <a:gd name="connsiteX14" fmla="*/ 15442 w 42232"/>
                <a:gd name="connsiteY14" fmla="*/ 94310 h 159639"/>
                <a:gd name="connsiteX15" fmla="*/ 15442 w 42232"/>
                <a:gd name="connsiteY15" fmla="*/ 94310 h 159639"/>
                <a:gd name="connsiteX16" fmla="*/ 15442 w 42232"/>
                <a:gd name="connsiteY16" fmla="*/ 94310 h 159639"/>
                <a:gd name="connsiteX17" fmla="*/ 13054 w 42232"/>
                <a:gd name="connsiteY17" fmla="*/ 142447 h 159639"/>
                <a:gd name="connsiteX18" fmla="*/ 12200 w 42232"/>
                <a:gd name="connsiteY18" fmla="*/ 159601 h 159639"/>
                <a:gd name="connsiteX19" fmla="*/ 12542 w 42232"/>
                <a:gd name="connsiteY19" fmla="*/ 159601 h 159639"/>
                <a:gd name="connsiteX20" fmla="*/ 15101 w 42232"/>
                <a:gd name="connsiteY20" fmla="*/ 142703 h 159639"/>
                <a:gd name="connsiteX21" fmla="*/ 22353 w 42232"/>
                <a:gd name="connsiteY21" fmla="*/ 95078 h 159639"/>
                <a:gd name="connsiteX22" fmla="*/ 22353 w 42232"/>
                <a:gd name="connsiteY22" fmla="*/ 95078 h 159639"/>
                <a:gd name="connsiteX23" fmla="*/ 22353 w 42232"/>
                <a:gd name="connsiteY23" fmla="*/ 94993 h 159639"/>
                <a:gd name="connsiteX24" fmla="*/ 22353 w 42232"/>
                <a:gd name="connsiteY24" fmla="*/ 94907 h 159639"/>
                <a:gd name="connsiteX25" fmla="*/ 22353 w 42232"/>
                <a:gd name="connsiteY25" fmla="*/ 94907 h 159639"/>
                <a:gd name="connsiteX26" fmla="*/ 24742 w 42232"/>
                <a:gd name="connsiteY26" fmla="*/ 46771 h 159639"/>
                <a:gd name="connsiteX27" fmla="*/ 24742 w 42232"/>
                <a:gd name="connsiteY27" fmla="*/ 45149 h 159639"/>
                <a:gd name="connsiteX28" fmla="*/ 35748 w 42232"/>
                <a:gd name="connsiteY28" fmla="*/ 15192 h 159639"/>
                <a:gd name="connsiteX29" fmla="*/ 42232 w 42232"/>
                <a:gd name="connsiteY29" fmla="*/ 171 h 159639"/>
                <a:gd name="connsiteX30" fmla="*/ 41976 w 42232"/>
                <a:gd name="connsiteY30" fmla="*/ 0 h 159639"/>
                <a:gd name="connsiteX31" fmla="*/ 33871 w 42232"/>
                <a:gd name="connsiteY31" fmla="*/ 14338 h 159639"/>
                <a:gd name="connsiteX32" fmla="*/ 25510 w 42232"/>
                <a:gd name="connsiteY32" fmla="*/ 30299 h 159639"/>
                <a:gd name="connsiteX33" fmla="*/ 25510 w 42232"/>
                <a:gd name="connsiteY33" fmla="*/ 29701 h 159639"/>
                <a:gd name="connsiteX34" fmla="*/ 25254 w 42232"/>
                <a:gd name="connsiteY34" fmla="*/ 29701 h 159639"/>
                <a:gd name="connsiteX35" fmla="*/ 24998 w 42232"/>
                <a:gd name="connsiteY35" fmla="*/ 31408 h 159639"/>
                <a:gd name="connsiteX36" fmla="*/ 13821 w 42232"/>
                <a:gd name="connsiteY36" fmla="*/ 56159 h 159639"/>
                <a:gd name="connsiteX37" fmla="*/ 13821 w 42232"/>
                <a:gd name="connsiteY37" fmla="*/ 56159 h 159639"/>
                <a:gd name="connsiteX38" fmla="*/ 13821 w 42232"/>
                <a:gd name="connsiteY38" fmla="*/ 56159 h 159639"/>
                <a:gd name="connsiteX39" fmla="*/ 13821 w 42232"/>
                <a:gd name="connsiteY39" fmla="*/ 56159 h 15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2232" h="159639">
                  <a:moveTo>
                    <a:pt x="13907" y="56245"/>
                  </a:moveTo>
                  <a:lnTo>
                    <a:pt x="13907" y="56245"/>
                  </a:lnTo>
                  <a:cubicBezTo>
                    <a:pt x="9214" y="71010"/>
                    <a:pt x="5716" y="86117"/>
                    <a:pt x="2816" y="101223"/>
                  </a:cubicBezTo>
                  <a:cubicBezTo>
                    <a:pt x="1792" y="106600"/>
                    <a:pt x="853" y="112063"/>
                    <a:pt x="0" y="117439"/>
                  </a:cubicBezTo>
                  <a:cubicBezTo>
                    <a:pt x="0" y="117439"/>
                    <a:pt x="256" y="117610"/>
                    <a:pt x="256" y="117439"/>
                  </a:cubicBezTo>
                  <a:cubicBezTo>
                    <a:pt x="1706" y="112148"/>
                    <a:pt x="3157" y="106942"/>
                    <a:pt x="4778" y="101735"/>
                  </a:cubicBezTo>
                  <a:cubicBezTo>
                    <a:pt x="9385" y="87055"/>
                    <a:pt x="14760" y="72802"/>
                    <a:pt x="20391" y="58549"/>
                  </a:cubicBezTo>
                  <a:lnTo>
                    <a:pt x="20391" y="58549"/>
                  </a:lnTo>
                  <a:cubicBezTo>
                    <a:pt x="20391" y="58549"/>
                    <a:pt x="20391" y="58463"/>
                    <a:pt x="20391" y="58463"/>
                  </a:cubicBezTo>
                  <a:lnTo>
                    <a:pt x="20391" y="58463"/>
                  </a:lnTo>
                  <a:cubicBezTo>
                    <a:pt x="20391" y="58463"/>
                    <a:pt x="20391" y="58378"/>
                    <a:pt x="20391" y="58378"/>
                  </a:cubicBezTo>
                  <a:cubicBezTo>
                    <a:pt x="20647" y="57610"/>
                    <a:pt x="20903" y="56927"/>
                    <a:pt x="21159" y="56159"/>
                  </a:cubicBezTo>
                  <a:cubicBezTo>
                    <a:pt x="19111" y="68876"/>
                    <a:pt x="17063" y="81593"/>
                    <a:pt x="15442" y="94310"/>
                  </a:cubicBezTo>
                  <a:lnTo>
                    <a:pt x="15442" y="94310"/>
                  </a:lnTo>
                  <a:cubicBezTo>
                    <a:pt x="15442" y="94310"/>
                    <a:pt x="15442" y="94310"/>
                    <a:pt x="15442" y="94310"/>
                  </a:cubicBezTo>
                  <a:lnTo>
                    <a:pt x="15442" y="94310"/>
                  </a:lnTo>
                  <a:cubicBezTo>
                    <a:pt x="15442" y="94310"/>
                    <a:pt x="15442" y="94310"/>
                    <a:pt x="15442" y="94310"/>
                  </a:cubicBezTo>
                  <a:cubicBezTo>
                    <a:pt x="14333" y="110355"/>
                    <a:pt x="13821" y="126401"/>
                    <a:pt x="13054" y="142447"/>
                  </a:cubicBezTo>
                  <a:lnTo>
                    <a:pt x="12200" y="159601"/>
                  </a:lnTo>
                  <a:cubicBezTo>
                    <a:pt x="12200" y="159601"/>
                    <a:pt x="12457" y="159687"/>
                    <a:pt x="12542" y="159601"/>
                  </a:cubicBezTo>
                  <a:lnTo>
                    <a:pt x="15101" y="142703"/>
                  </a:lnTo>
                  <a:cubicBezTo>
                    <a:pt x="17575" y="126828"/>
                    <a:pt x="20220" y="110953"/>
                    <a:pt x="22353" y="95078"/>
                  </a:cubicBezTo>
                  <a:cubicBezTo>
                    <a:pt x="22353" y="95078"/>
                    <a:pt x="22353" y="95078"/>
                    <a:pt x="22353" y="95078"/>
                  </a:cubicBezTo>
                  <a:cubicBezTo>
                    <a:pt x="22353" y="95078"/>
                    <a:pt x="22353" y="95078"/>
                    <a:pt x="22353" y="94993"/>
                  </a:cubicBezTo>
                  <a:cubicBezTo>
                    <a:pt x="22353" y="94993"/>
                    <a:pt x="22353" y="94993"/>
                    <a:pt x="22353" y="94907"/>
                  </a:cubicBezTo>
                  <a:cubicBezTo>
                    <a:pt x="22353" y="94907"/>
                    <a:pt x="22353" y="94907"/>
                    <a:pt x="22353" y="94907"/>
                  </a:cubicBezTo>
                  <a:cubicBezTo>
                    <a:pt x="23462" y="78862"/>
                    <a:pt x="23974" y="62816"/>
                    <a:pt x="24742" y="46771"/>
                  </a:cubicBezTo>
                  <a:lnTo>
                    <a:pt x="24742" y="45149"/>
                  </a:lnTo>
                  <a:cubicBezTo>
                    <a:pt x="28240" y="35078"/>
                    <a:pt x="31738" y="25092"/>
                    <a:pt x="35748" y="15192"/>
                  </a:cubicBezTo>
                  <a:cubicBezTo>
                    <a:pt x="37795" y="10156"/>
                    <a:pt x="40014" y="5121"/>
                    <a:pt x="42232" y="171"/>
                  </a:cubicBezTo>
                  <a:cubicBezTo>
                    <a:pt x="42232" y="171"/>
                    <a:pt x="41976" y="0"/>
                    <a:pt x="41976" y="0"/>
                  </a:cubicBezTo>
                  <a:cubicBezTo>
                    <a:pt x="39161" y="4779"/>
                    <a:pt x="36516" y="9559"/>
                    <a:pt x="33871" y="14338"/>
                  </a:cubicBezTo>
                  <a:cubicBezTo>
                    <a:pt x="30970" y="19630"/>
                    <a:pt x="28240" y="24922"/>
                    <a:pt x="25510" y="30299"/>
                  </a:cubicBezTo>
                  <a:lnTo>
                    <a:pt x="25510" y="29701"/>
                  </a:lnTo>
                  <a:cubicBezTo>
                    <a:pt x="25510" y="29701"/>
                    <a:pt x="25254" y="29616"/>
                    <a:pt x="25254" y="29701"/>
                  </a:cubicBezTo>
                  <a:lnTo>
                    <a:pt x="24998" y="31408"/>
                  </a:lnTo>
                  <a:cubicBezTo>
                    <a:pt x="20988" y="39516"/>
                    <a:pt x="17149" y="47710"/>
                    <a:pt x="13821" y="56159"/>
                  </a:cubicBezTo>
                  <a:lnTo>
                    <a:pt x="13821" y="56159"/>
                  </a:lnTo>
                  <a:cubicBezTo>
                    <a:pt x="13821" y="56159"/>
                    <a:pt x="13821" y="56159"/>
                    <a:pt x="13821" y="56159"/>
                  </a:cubicBezTo>
                  <a:lnTo>
                    <a:pt x="13821" y="56159"/>
                  </a:lnTo>
                  <a:close/>
                </a:path>
              </a:pathLst>
            </a:custGeom>
            <a:grpFill/>
            <a:ln w="8532" cap="flat">
              <a:no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82B75506-5918-AD4B-B070-FA17B71996A0}"/>
                </a:ext>
              </a:extLst>
            </p:cNvPr>
            <p:cNvSpPr/>
            <p:nvPr/>
          </p:nvSpPr>
          <p:spPr>
            <a:xfrm>
              <a:off x="6497298" y="4580361"/>
              <a:ext cx="118676" cy="133690"/>
            </a:xfrm>
            <a:custGeom>
              <a:avLst/>
              <a:gdLst>
                <a:gd name="connsiteX0" fmla="*/ 61258 w 118676"/>
                <a:gd name="connsiteY0" fmla="*/ 68467 h 133690"/>
                <a:gd name="connsiteX1" fmla="*/ 61258 w 118676"/>
                <a:gd name="connsiteY1" fmla="*/ 68467 h 133690"/>
                <a:gd name="connsiteX2" fmla="*/ 61258 w 118676"/>
                <a:gd name="connsiteY2" fmla="*/ 68467 h 133690"/>
                <a:gd name="connsiteX3" fmla="*/ 61258 w 118676"/>
                <a:gd name="connsiteY3" fmla="*/ 68467 h 133690"/>
                <a:gd name="connsiteX4" fmla="*/ 103404 w 118676"/>
                <a:gd name="connsiteY4" fmla="*/ 18026 h 133690"/>
                <a:gd name="connsiteX5" fmla="*/ 118676 w 118676"/>
                <a:gd name="connsiteY5" fmla="*/ 188 h 133690"/>
                <a:gd name="connsiteX6" fmla="*/ 118420 w 118676"/>
                <a:gd name="connsiteY6" fmla="*/ 17 h 133690"/>
                <a:gd name="connsiteX7" fmla="*/ 101954 w 118676"/>
                <a:gd name="connsiteY7" fmla="*/ 16575 h 133690"/>
                <a:gd name="connsiteX8" fmla="*/ 56053 w 118676"/>
                <a:gd name="connsiteY8" fmla="*/ 63773 h 133690"/>
                <a:gd name="connsiteX9" fmla="*/ 56053 w 118676"/>
                <a:gd name="connsiteY9" fmla="*/ 63773 h 133690"/>
                <a:gd name="connsiteX10" fmla="*/ 55968 w 118676"/>
                <a:gd name="connsiteY10" fmla="*/ 63858 h 133690"/>
                <a:gd name="connsiteX11" fmla="*/ 55883 w 118676"/>
                <a:gd name="connsiteY11" fmla="*/ 63858 h 133690"/>
                <a:gd name="connsiteX12" fmla="*/ 55883 w 118676"/>
                <a:gd name="connsiteY12" fmla="*/ 63943 h 133690"/>
                <a:gd name="connsiteX13" fmla="*/ 14504 w 118676"/>
                <a:gd name="connsiteY13" fmla="*/ 115152 h 133690"/>
                <a:gd name="connsiteX14" fmla="*/ 0 w 118676"/>
                <a:gd name="connsiteY14" fmla="*/ 133503 h 133690"/>
                <a:gd name="connsiteX15" fmla="*/ 256 w 118676"/>
                <a:gd name="connsiteY15" fmla="*/ 133673 h 133690"/>
                <a:gd name="connsiteX16" fmla="*/ 16125 w 118676"/>
                <a:gd name="connsiteY16" fmla="*/ 116347 h 133690"/>
                <a:gd name="connsiteX17" fmla="*/ 61172 w 118676"/>
                <a:gd name="connsiteY17" fmla="*/ 68467 h 133690"/>
                <a:gd name="connsiteX18" fmla="*/ 61172 w 118676"/>
                <a:gd name="connsiteY18" fmla="*/ 68467 h 133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8676" h="133690">
                  <a:moveTo>
                    <a:pt x="61258" y="68467"/>
                  </a:moveTo>
                  <a:lnTo>
                    <a:pt x="61258" y="68467"/>
                  </a:lnTo>
                  <a:cubicBezTo>
                    <a:pt x="61258" y="68467"/>
                    <a:pt x="61258" y="68467"/>
                    <a:pt x="61258" y="68467"/>
                  </a:cubicBezTo>
                  <a:lnTo>
                    <a:pt x="61258" y="68467"/>
                  </a:lnTo>
                  <a:cubicBezTo>
                    <a:pt x="75335" y="51653"/>
                    <a:pt x="89412" y="34840"/>
                    <a:pt x="103404" y="18026"/>
                  </a:cubicBezTo>
                  <a:lnTo>
                    <a:pt x="118676" y="188"/>
                  </a:lnTo>
                  <a:cubicBezTo>
                    <a:pt x="118676" y="188"/>
                    <a:pt x="118506" y="-68"/>
                    <a:pt x="118420" y="17"/>
                  </a:cubicBezTo>
                  <a:lnTo>
                    <a:pt x="101954" y="16575"/>
                  </a:lnTo>
                  <a:cubicBezTo>
                    <a:pt x="86512" y="32109"/>
                    <a:pt x="70984" y="47727"/>
                    <a:pt x="56053" y="63773"/>
                  </a:cubicBezTo>
                  <a:lnTo>
                    <a:pt x="56053" y="63773"/>
                  </a:lnTo>
                  <a:cubicBezTo>
                    <a:pt x="56053" y="63773"/>
                    <a:pt x="55968" y="63858"/>
                    <a:pt x="55968" y="63858"/>
                  </a:cubicBezTo>
                  <a:lnTo>
                    <a:pt x="55883" y="63858"/>
                  </a:lnTo>
                  <a:cubicBezTo>
                    <a:pt x="55883" y="63858"/>
                    <a:pt x="55883" y="63943"/>
                    <a:pt x="55883" y="63943"/>
                  </a:cubicBezTo>
                  <a:cubicBezTo>
                    <a:pt x="41720" y="80672"/>
                    <a:pt x="28069" y="97912"/>
                    <a:pt x="14504" y="115152"/>
                  </a:cubicBezTo>
                  <a:lnTo>
                    <a:pt x="0" y="133503"/>
                  </a:lnTo>
                  <a:cubicBezTo>
                    <a:pt x="0" y="133503"/>
                    <a:pt x="171" y="133758"/>
                    <a:pt x="256" y="133673"/>
                  </a:cubicBezTo>
                  <a:lnTo>
                    <a:pt x="16125" y="116347"/>
                  </a:lnTo>
                  <a:cubicBezTo>
                    <a:pt x="31141" y="100387"/>
                    <a:pt x="46156" y="84427"/>
                    <a:pt x="61172" y="68467"/>
                  </a:cubicBezTo>
                  <a:lnTo>
                    <a:pt x="61172" y="68467"/>
                  </a:lnTo>
                  <a:close/>
                </a:path>
              </a:pathLst>
            </a:custGeom>
            <a:grpFill/>
            <a:ln w="8532" cap="flat">
              <a:no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B329C2D6-B78A-4CFA-7CBB-49405B92EC1E}"/>
                </a:ext>
              </a:extLst>
            </p:cNvPr>
            <p:cNvSpPr/>
            <p:nvPr/>
          </p:nvSpPr>
          <p:spPr>
            <a:xfrm>
              <a:off x="6513338" y="4636094"/>
              <a:ext cx="83525" cy="94754"/>
            </a:xfrm>
            <a:custGeom>
              <a:avLst/>
              <a:gdLst>
                <a:gd name="connsiteX0" fmla="*/ 70728 w 83525"/>
                <a:gd name="connsiteY0" fmla="*/ 12820 h 94754"/>
                <a:gd name="connsiteX1" fmla="*/ 35577 w 83525"/>
                <a:gd name="connsiteY1" fmla="*/ 49093 h 94754"/>
                <a:gd name="connsiteX2" fmla="*/ 35577 w 83525"/>
                <a:gd name="connsiteY2" fmla="*/ 49093 h 94754"/>
                <a:gd name="connsiteX3" fmla="*/ 35577 w 83525"/>
                <a:gd name="connsiteY3" fmla="*/ 49178 h 94754"/>
                <a:gd name="connsiteX4" fmla="*/ 35492 w 83525"/>
                <a:gd name="connsiteY4" fmla="*/ 49178 h 94754"/>
                <a:gd name="connsiteX5" fmla="*/ 35492 w 83525"/>
                <a:gd name="connsiteY5" fmla="*/ 49263 h 94754"/>
                <a:gd name="connsiteX6" fmla="*/ 5631 w 83525"/>
                <a:gd name="connsiteY6" fmla="*/ 86731 h 94754"/>
                <a:gd name="connsiteX7" fmla="*/ 6825 w 83525"/>
                <a:gd name="connsiteY7" fmla="*/ 84683 h 94754"/>
                <a:gd name="connsiteX8" fmla="*/ 6570 w 83525"/>
                <a:gd name="connsiteY8" fmla="*/ 84512 h 94754"/>
                <a:gd name="connsiteX9" fmla="*/ 0 w 83525"/>
                <a:gd name="connsiteY9" fmla="*/ 93901 h 94754"/>
                <a:gd name="connsiteX10" fmla="*/ 1109 w 83525"/>
                <a:gd name="connsiteY10" fmla="*/ 94754 h 94754"/>
                <a:gd name="connsiteX11" fmla="*/ 5716 w 83525"/>
                <a:gd name="connsiteY11" fmla="*/ 90060 h 94754"/>
                <a:gd name="connsiteX12" fmla="*/ 40867 w 83525"/>
                <a:gd name="connsiteY12" fmla="*/ 53787 h 94754"/>
                <a:gd name="connsiteX13" fmla="*/ 40867 w 83525"/>
                <a:gd name="connsiteY13" fmla="*/ 53787 h 94754"/>
                <a:gd name="connsiteX14" fmla="*/ 40867 w 83525"/>
                <a:gd name="connsiteY14" fmla="*/ 53787 h 94754"/>
                <a:gd name="connsiteX15" fmla="*/ 40867 w 83525"/>
                <a:gd name="connsiteY15" fmla="*/ 53787 h 94754"/>
                <a:gd name="connsiteX16" fmla="*/ 40867 w 83525"/>
                <a:gd name="connsiteY16" fmla="*/ 53787 h 94754"/>
                <a:gd name="connsiteX17" fmla="*/ 72263 w 83525"/>
                <a:gd name="connsiteY17" fmla="*/ 14271 h 94754"/>
                <a:gd name="connsiteX18" fmla="*/ 83525 w 83525"/>
                <a:gd name="connsiteY18" fmla="*/ 188 h 94754"/>
                <a:gd name="connsiteX19" fmla="*/ 83270 w 83525"/>
                <a:gd name="connsiteY19" fmla="*/ 17 h 94754"/>
                <a:gd name="connsiteX20" fmla="*/ 70813 w 83525"/>
                <a:gd name="connsiteY20" fmla="*/ 12905 h 9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525" h="94754">
                  <a:moveTo>
                    <a:pt x="70728" y="12820"/>
                  </a:moveTo>
                  <a:cubicBezTo>
                    <a:pt x="58954" y="24854"/>
                    <a:pt x="47095" y="36803"/>
                    <a:pt x="35577" y="49093"/>
                  </a:cubicBezTo>
                  <a:lnTo>
                    <a:pt x="35577" y="49093"/>
                  </a:lnTo>
                  <a:cubicBezTo>
                    <a:pt x="35577" y="49093"/>
                    <a:pt x="35577" y="49178"/>
                    <a:pt x="35577" y="49178"/>
                  </a:cubicBezTo>
                  <a:lnTo>
                    <a:pt x="35492" y="49178"/>
                  </a:lnTo>
                  <a:cubicBezTo>
                    <a:pt x="35492" y="49178"/>
                    <a:pt x="35492" y="49263"/>
                    <a:pt x="35492" y="49263"/>
                  </a:cubicBezTo>
                  <a:cubicBezTo>
                    <a:pt x="25339" y="61553"/>
                    <a:pt x="15528" y="74185"/>
                    <a:pt x="5631" y="86731"/>
                  </a:cubicBezTo>
                  <a:lnTo>
                    <a:pt x="6825" y="84683"/>
                  </a:lnTo>
                  <a:cubicBezTo>
                    <a:pt x="6825" y="84683"/>
                    <a:pt x="6654" y="84427"/>
                    <a:pt x="6570" y="84512"/>
                  </a:cubicBezTo>
                  <a:lnTo>
                    <a:pt x="0" y="93901"/>
                  </a:lnTo>
                  <a:lnTo>
                    <a:pt x="1109" y="94754"/>
                  </a:lnTo>
                  <a:lnTo>
                    <a:pt x="5716" y="90060"/>
                  </a:lnTo>
                  <a:cubicBezTo>
                    <a:pt x="17490" y="78026"/>
                    <a:pt x="29349" y="66077"/>
                    <a:pt x="40867" y="53787"/>
                  </a:cubicBezTo>
                  <a:lnTo>
                    <a:pt x="40867" y="53787"/>
                  </a:lnTo>
                  <a:cubicBezTo>
                    <a:pt x="40867" y="53787"/>
                    <a:pt x="40867" y="53787"/>
                    <a:pt x="40867" y="53787"/>
                  </a:cubicBezTo>
                  <a:lnTo>
                    <a:pt x="40867" y="53787"/>
                  </a:lnTo>
                  <a:cubicBezTo>
                    <a:pt x="40867" y="53787"/>
                    <a:pt x="40867" y="53787"/>
                    <a:pt x="40867" y="53787"/>
                  </a:cubicBezTo>
                  <a:cubicBezTo>
                    <a:pt x="51531" y="40814"/>
                    <a:pt x="61855" y="27499"/>
                    <a:pt x="72263" y="14271"/>
                  </a:cubicBezTo>
                  <a:lnTo>
                    <a:pt x="83525" y="188"/>
                  </a:lnTo>
                  <a:cubicBezTo>
                    <a:pt x="83525" y="188"/>
                    <a:pt x="83355" y="-68"/>
                    <a:pt x="83270" y="17"/>
                  </a:cubicBezTo>
                  <a:lnTo>
                    <a:pt x="70813" y="12905"/>
                  </a:lnTo>
                  <a:close/>
                </a:path>
              </a:pathLst>
            </a:custGeom>
            <a:grpFill/>
            <a:ln w="8532"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1BF6F27C-6D70-17DE-1E6B-222069BCE69B}"/>
                </a:ext>
              </a:extLst>
            </p:cNvPr>
            <p:cNvSpPr/>
            <p:nvPr/>
          </p:nvSpPr>
          <p:spPr>
            <a:xfrm>
              <a:off x="6509072" y="4717107"/>
              <a:ext cx="44706" cy="51721"/>
            </a:xfrm>
            <a:custGeom>
              <a:avLst/>
              <a:gdLst>
                <a:gd name="connsiteX0" fmla="*/ 38734 w 44706"/>
                <a:gd name="connsiteY0" fmla="*/ 6828 h 51721"/>
                <a:gd name="connsiteX1" fmla="*/ 21415 w 44706"/>
                <a:gd name="connsiteY1" fmla="*/ 25007 h 51721"/>
                <a:gd name="connsiteX2" fmla="*/ 21415 w 44706"/>
                <a:gd name="connsiteY2" fmla="*/ 25007 h 51721"/>
                <a:gd name="connsiteX3" fmla="*/ 21415 w 44706"/>
                <a:gd name="connsiteY3" fmla="*/ 25007 h 51721"/>
                <a:gd name="connsiteX4" fmla="*/ 21415 w 44706"/>
                <a:gd name="connsiteY4" fmla="*/ 25007 h 51721"/>
                <a:gd name="connsiteX5" fmla="*/ 21415 w 44706"/>
                <a:gd name="connsiteY5" fmla="*/ 25007 h 51721"/>
                <a:gd name="connsiteX6" fmla="*/ 5972 w 44706"/>
                <a:gd name="connsiteY6" fmla="*/ 44808 h 51721"/>
                <a:gd name="connsiteX7" fmla="*/ 0 w 44706"/>
                <a:gd name="connsiteY7" fmla="*/ 51465 h 51721"/>
                <a:gd name="connsiteX8" fmla="*/ 171 w 44706"/>
                <a:gd name="connsiteY8" fmla="*/ 51721 h 51721"/>
                <a:gd name="connsiteX9" fmla="*/ 7423 w 44706"/>
                <a:gd name="connsiteY9" fmla="*/ 46259 h 51721"/>
                <a:gd name="connsiteX10" fmla="*/ 26704 w 44706"/>
                <a:gd name="connsiteY10" fmla="*/ 29616 h 51721"/>
                <a:gd name="connsiteX11" fmla="*/ 26704 w 44706"/>
                <a:gd name="connsiteY11" fmla="*/ 29616 h 51721"/>
                <a:gd name="connsiteX12" fmla="*/ 26704 w 44706"/>
                <a:gd name="connsiteY12" fmla="*/ 29616 h 51721"/>
                <a:gd name="connsiteX13" fmla="*/ 26704 w 44706"/>
                <a:gd name="connsiteY13" fmla="*/ 29616 h 51721"/>
                <a:gd name="connsiteX14" fmla="*/ 26704 w 44706"/>
                <a:gd name="connsiteY14" fmla="*/ 29616 h 51721"/>
                <a:gd name="connsiteX15" fmla="*/ 40355 w 44706"/>
                <a:gd name="connsiteY15" fmla="*/ 8108 h 51721"/>
                <a:gd name="connsiteX16" fmla="*/ 44706 w 44706"/>
                <a:gd name="connsiteY16" fmla="*/ 171 h 51721"/>
                <a:gd name="connsiteX17" fmla="*/ 44450 w 44706"/>
                <a:gd name="connsiteY17" fmla="*/ 0 h 51721"/>
                <a:gd name="connsiteX18" fmla="*/ 38734 w 44706"/>
                <a:gd name="connsiteY18" fmla="*/ 6913 h 5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06" h="51721">
                  <a:moveTo>
                    <a:pt x="38734" y="6828"/>
                  </a:moveTo>
                  <a:cubicBezTo>
                    <a:pt x="33189" y="13143"/>
                    <a:pt x="27216" y="19033"/>
                    <a:pt x="21415" y="25007"/>
                  </a:cubicBezTo>
                  <a:lnTo>
                    <a:pt x="21415" y="25007"/>
                  </a:lnTo>
                  <a:cubicBezTo>
                    <a:pt x="21415" y="25007"/>
                    <a:pt x="21415" y="25007"/>
                    <a:pt x="21415" y="25007"/>
                  </a:cubicBezTo>
                  <a:lnTo>
                    <a:pt x="21415" y="25007"/>
                  </a:lnTo>
                  <a:cubicBezTo>
                    <a:pt x="21415" y="25007"/>
                    <a:pt x="21415" y="25007"/>
                    <a:pt x="21415" y="25007"/>
                  </a:cubicBezTo>
                  <a:cubicBezTo>
                    <a:pt x="16381" y="31579"/>
                    <a:pt x="11432" y="38321"/>
                    <a:pt x="5972" y="44808"/>
                  </a:cubicBezTo>
                  <a:cubicBezTo>
                    <a:pt x="4010" y="47027"/>
                    <a:pt x="2048" y="49246"/>
                    <a:pt x="0" y="51465"/>
                  </a:cubicBezTo>
                  <a:cubicBezTo>
                    <a:pt x="0" y="51465"/>
                    <a:pt x="171" y="51721"/>
                    <a:pt x="171" y="51721"/>
                  </a:cubicBezTo>
                  <a:cubicBezTo>
                    <a:pt x="2559" y="49929"/>
                    <a:pt x="5033" y="48137"/>
                    <a:pt x="7423" y="46259"/>
                  </a:cubicBezTo>
                  <a:cubicBezTo>
                    <a:pt x="14162" y="41138"/>
                    <a:pt x="20732" y="35676"/>
                    <a:pt x="26704" y="29616"/>
                  </a:cubicBezTo>
                  <a:lnTo>
                    <a:pt x="26704" y="29616"/>
                  </a:lnTo>
                  <a:cubicBezTo>
                    <a:pt x="26704" y="29616"/>
                    <a:pt x="26704" y="29616"/>
                    <a:pt x="26704" y="29616"/>
                  </a:cubicBezTo>
                  <a:lnTo>
                    <a:pt x="26704" y="29616"/>
                  </a:lnTo>
                  <a:cubicBezTo>
                    <a:pt x="26704" y="29616"/>
                    <a:pt x="26704" y="29616"/>
                    <a:pt x="26704" y="29616"/>
                  </a:cubicBezTo>
                  <a:cubicBezTo>
                    <a:pt x="31823" y="22788"/>
                    <a:pt x="36260" y="15448"/>
                    <a:pt x="40355" y="8108"/>
                  </a:cubicBezTo>
                  <a:cubicBezTo>
                    <a:pt x="41805" y="5462"/>
                    <a:pt x="43256" y="2817"/>
                    <a:pt x="44706" y="171"/>
                  </a:cubicBezTo>
                  <a:cubicBezTo>
                    <a:pt x="44706" y="171"/>
                    <a:pt x="44450" y="0"/>
                    <a:pt x="44450" y="0"/>
                  </a:cubicBezTo>
                  <a:cubicBezTo>
                    <a:pt x="42573" y="2305"/>
                    <a:pt x="40696" y="4609"/>
                    <a:pt x="38734" y="6913"/>
                  </a:cubicBezTo>
                  <a:close/>
                </a:path>
              </a:pathLst>
            </a:custGeom>
            <a:grpFill/>
            <a:ln w="8532"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DDC694DD-2F18-D020-BF57-224BC7CCF33F}"/>
                </a:ext>
              </a:extLst>
            </p:cNvPr>
            <p:cNvSpPr/>
            <p:nvPr/>
          </p:nvSpPr>
          <p:spPr>
            <a:xfrm>
              <a:off x="6801881" y="4240521"/>
              <a:ext cx="77553" cy="57268"/>
            </a:xfrm>
            <a:custGeom>
              <a:avLst/>
              <a:gdLst>
                <a:gd name="connsiteX0" fmla="*/ 256 w 77553"/>
                <a:gd name="connsiteY0" fmla="*/ 57269 h 57268"/>
                <a:gd name="connsiteX1" fmla="*/ 10920 w 77553"/>
                <a:gd name="connsiteY1" fmla="*/ 50441 h 57268"/>
                <a:gd name="connsiteX2" fmla="*/ 40867 w 77553"/>
                <a:gd name="connsiteY2" fmla="*/ 31408 h 57268"/>
                <a:gd name="connsiteX3" fmla="*/ 40867 w 77553"/>
                <a:gd name="connsiteY3" fmla="*/ 31408 h 57268"/>
                <a:gd name="connsiteX4" fmla="*/ 40867 w 77553"/>
                <a:gd name="connsiteY4" fmla="*/ 31408 h 57268"/>
                <a:gd name="connsiteX5" fmla="*/ 40867 w 77553"/>
                <a:gd name="connsiteY5" fmla="*/ 31408 h 57268"/>
                <a:gd name="connsiteX6" fmla="*/ 40867 w 77553"/>
                <a:gd name="connsiteY6" fmla="*/ 31408 h 57268"/>
                <a:gd name="connsiteX7" fmla="*/ 67912 w 77553"/>
                <a:gd name="connsiteY7" fmla="*/ 8449 h 57268"/>
                <a:gd name="connsiteX8" fmla="*/ 77553 w 77553"/>
                <a:gd name="connsiteY8" fmla="*/ 256 h 57268"/>
                <a:gd name="connsiteX9" fmla="*/ 77383 w 77553"/>
                <a:gd name="connsiteY9" fmla="*/ 0 h 57268"/>
                <a:gd name="connsiteX10" fmla="*/ 66718 w 77553"/>
                <a:gd name="connsiteY10" fmla="*/ 6742 h 57268"/>
                <a:gd name="connsiteX11" fmla="*/ 36686 w 77553"/>
                <a:gd name="connsiteY11" fmla="*/ 25775 h 57268"/>
                <a:gd name="connsiteX12" fmla="*/ 36686 w 77553"/>
                <a:gd name="connsiteY12" fmla="*/ 25775 h 57268"/>
                <a:gd name="connsiteX13" fmla="*/ 36686 w 77553"/>
                <a:gd name="connsiteY13" fmla="*/ 25775 h 57268"/>
                <a:gd name="connsiteX14" fmla="*/ 36686 w 77553"/>
                <a:gd name="connsiteY14" fmla="*/ 25775 h 57268"/>
                <a:gd name="connsiteX15" fmla="*/ 36686 w 77553"/>
                <a:gd name="connsiteY15" fmla="*/ 25775 h 57268"/>
                <a:gd name="connsiteX16" fmla="*/ 9641 w 77553"/>
                <a:gd name="connsiteY16" fmla="*/ 48734 h 57268"/>
                <a:gd name="connsiteX17" fmla="*/ 0 w 77553"/>
                <a:gd name="connsiteY17" fmla="*/ 56927 h 57268"/>
                <a:gd name="connsiteX18" fmla="*/ 170 w 77553"/>
                <a:gd name="connsiteY18" fmla="*/ 57183 h 57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7553" h="57268">
                  <a:moveTo>
                    <a:pt x="256" y="57269"/>
                  </a:moveTo>
                  <a:lnTo>
                    <a:pt x="10920" y="50441"/>
                  </a:lnTo>
                  <a:cubicBezTo>
                    <a:pt x="20988" y="44210"/>
                    <a:pt x="31055" y="37980"/>
                    <a:pt x="40867" y="31408"/>
                  </a:cubicBezTo>
                  <a:cubicBezTo>
                    <a:pt x="40867" y="31408"/>
                    <a:pt x="40867" y="31408"/>
                    <a:pt x="40867" y="31408"/>
                  </a:cubicBezTo>
                  <a:cubicBezTo>
                    <a:pt x="40867" y="31408"/>
                    <a:pt x="40867" y="31408"/>
                    <a:pt x="40867" y="31408"/>
                  </a:cubicBezTo>
                  <a:cubicBezTo>
                    <a:pt x="40867" y="31408"/>
                    <a:pt x="40867" y="31408"/>
                    <a:pt x="40867" y="31408"/>
                  </a:cubicBezTo>
                  <a:cubicBezTo>
                    <a:pt x="40867" y="31408"/>
                    <a:pt x="40867" y="31408"/>
                    <a:pt x="40867" y="31408"/>
                  </a:cubicBezTo>
                  <a:cubicBezTo>
                    <a:pt x="50081" y="23983"/>
                    <a:pt x="58954" y="16131"/>
                    <a:pt x="67912" y="8449"/>
                  </a:cubicBezTo>
                  <a:lnTo>
                    <a:pt x="77553" y="256"/>
                  </a:lnTo>
                  <a:cubicBezTo>
                    <a:pt x="77553" y="256"/>
                    <a:pt x="77383" y="0"/>
                    <a:pt x="77383" y="0"/>
                  </a:cubicBezTo>
                  <a:lnTo>
                    <a:pt x="66718" y="6742"/>
                  </a:lnTo>
                  <a:cubicBezTo>
                    <a:pt x="56650" y="13058"/>
                    <a:pt x="46583" y="19203"/>
                    <a:pt x="36686" y="25775"/>
                  </a:cubicBezTo>
                  <a:cubicBezTo>
                    <a:pt x="36686" y="25775"/>
                    <a:pt x="36686" y="25775"/>
                    <a:pt x="36686" y="25775"/>
                  </a:cubicBezTo>
                  <a:cubicBezTo>
                    <a:pt x="36686" y="25775"/>
                    <a:pt x="36686" y="25775"/>
                    <a:pt x="36686" y="25775"/>
                  </a:cubicBezTo>
                  <a:cubicBezTo>
                    <a:pt x="36686" y="25775"/>
                    <a:pt x="36686" y="25775"/>
                    <a:pt x="36686" y="25775"/>
                  </a:cubicBezTo>
                  <a:cubicBezTo>
                    <a:pt x="36686" y="25775"/>
                    <a:pt x="36686" y="25775"/>
                    <a:pt x="36686" y="25775"/>
                  </a:cubicBezTo>
                  <a:cubicBezTo>
                    <a:pt x="27472" y="33200"/>
                    <a:pt x="18599" y="41053"/>
                    <a:pt x="9641" y="48734"/>
                  </a:cubicBezTo>
                  <a:lnTo>
                    <a:pt x="0" y="56927"/>
                  </a:lnTo>
                  <a:cubicBezTo>
                    <a:pt x="0" y="56927"/>
                    <a:pt x="170" y="57183"/>
                    <a:pt x="170" y="57183"/>
                  </a:cubicBezTo>
                  <a:close/>
                </a:path>
              </a:pathLst>
            </a:custGeom>
            <a:grpFill/>
            <a:ln w="8532" cap="flat">
              <a:no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02A31772-210C-1DC2-63C5-C265182E525F}"/>
                </a:ext>
              </a:extLst>
            </p:cNvPr>
            <p:cNvSpPr/>
            <p:nvPr/>
          </p:nvSpPr>
          <p:spPr>
            <a:xfrm>
              <a:off x="6776029" y="4265101"/>
              <a:ext cx="25851" cy="30042"/>
            </a:xfrm>
            <a:custGeom>
              <a:avLst/>
              <a:gdLst>
                <a:gd name="connsiteX0" fmla="*/ 4180 w 25851"/>
                <a:gd name="connsiteY0" fmla="*/ 26714 h 30042"/>
                <a:gd name="connsiteX1" fmla="*/ 15528 w 25851"/>
                <a:gd name="connsiteY1" fmla="*/ 17326 h 30042"/>
                <a:gd name="connsiteX2" fmla="*/ 15528 w 25851"/>
                <a:gd name="connsiteY2" fmla="*/ 17326 h 30042"/>
                <a:gd name="connsiteX3" fmla="*/ 15528 w 25851"/>
                <a:gd name="connsiteY3" fmla="*/ 17326 h 30042"/>
                <a:gd name="connsiteX4" fmla="*/ 15528 w 25851"/>
                <a:gd name="connsiteY4" fmla="*/ 17326 h 30042"/>
                <a:gd name="connsiteX5" fmla="*/ 15528 w 25851"/>
                <a:gd name="connsiteY5" fmla="*/ 17326 h 30042"/>
                <a:gd name="connsiteX6" fmla="*/ 23121 w 25851"/>
                <a:gd name="connsiteY6" fmla="*/ 4694 h 30042"/>
                <a:gd name="connsiteX7" fmla="*/ 25851 w 25851"/>
                <a:gd name="connsiteY7" fmla="*/ 171 h 30042"/>
                <a:gd name="connsiteX8" fmla="*/ 25595 w 25851"/>
                <a:gd name="connsiteY8" fmla="*/ 0 h 30042"/>
                <a:gd name="connsiteX9" fmla="*/ 21586 w 25851"/>
                <a:gd name="connsiteY9" fmla="*/ 3329 h 30042"/>
                <a:gd name="connsiteX10" fmla="*/ 10238 w 25851"/>
                <a:gd name="connsiteY10" fmla="*/ 12717 h 30042"/>
                <a:gd name="connsiteX11" fmla="*/ 10238 w 25851"/>
                <a:gd name="connsiteY11" fmla="*/ 12717 h 30042"/>
                <a:gd name="connsiteX12" fmla="*/ 10238 w 25851"/>
                <a:gd name="connsiteY12" fmla="*/ 12717 h 30042"/>
                <a:gd name="connsiteX13" fmla="*/ 10238 w 25851"/>
                <a:gd name="connsiteY13" fmla="*/ 12717 h 30042"/>
                <a:gd name="connsiteX14" fmla="*/ 10238 w 25851"/>
                <a:gd name="connsiteY14" fmla="*/ 12717 h 30042"/>
                <a:gd name="connsiteX15" fmla="*/ 2645 w 25851"/>
                <a:gd name="connsiteY15" fmla="*/ 25349 h 30042"/>
                <a:gd name="connsiteX16" fmla="*/ 0 w 25851"/>
                <a:gd name="connsiteY16" fmla="*/ 29872 h 30042"/>
                <a:gd name="connsiteX17" fmla="*/ 256 w 25851"/>
                <a:gd name="connsiteY17" fmla="*/ 30043 h 30042"/>
                <a:gd name="connsiteX18" fmla="*/ 4266 w 25851"/>
                <a:gd name="connsiteY18" fmla="*/ 26714 h 30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851" h="30042">
                  <a:moveTo>
                    <a:pt x="4180" y="26714"/>
                  </a:moveTo>
                  <a:cubicBezTo>
                    <a:pt x="8020" y="23642"/>
                    <a:pt x="11945" y="20654"/>
                    <a:pt x="15528" y="17326"/>
                  </a:cubicBezTo>
                  <a:cubicBezTo>
                    <a:pt x="15528" y="17326"/>
                    <a:pt x="15528" y="17326"/>
                    <a:pt x="15528" y="17326"/>
                  </a:cubicBezTo>
                  <a:cubicBezTo>
                    <a:pt x="15528" y="17326"/>
                    <a:pt x="15528" y="17326"/>
                    <a:pt x="15528" y="17326"/>
                  </a:cubicBezTo>
                  <a:cubicBezTo>
                    <a:pt x="15528" y="17326"/>
                    <a:pt x="15528" y="17326"/>
                    <a:pt x="15528" y="17326"/>
                  </a:cubicBezTo>
                  <a:cubicBezTo>
                    <a:pt x="15528" y="17326"/>
                    <a:pt x="15528" y="17326"/>
                    <a:pt x="15528" y="17326"/>
                  </a:cubicBezTo>
                  <a:cubicBezTo>
                    <a:pt x="18258" y="13314"/>
                    <a:pt x="20647" y="8962"/>
                    <a:pt x="23121" y="4694"/>
                  </a:cubicBezTo>
                  <a:lnTo>
                    <a:pt x="25851" y="171"/>
                  </a:lnTo>
                  <a:cubicBezTo>
                    <a:pt x="25851" y="171"/>
                    <a:pt x="25681" y="0"/>
                    <a:pt x="25595" y="0"/>
                  </a:cubicBezTo>
                  <a:lnTo>
                    <a:pt x="21586" y="3329"/>
                  </a:lnTo>
                  <a:cubicBezTo>
                    <a:pt x="17746" y="6401"/>
                    <a:pt x="13821" y="9388"/>
                    <a:pt x="10238" y="12717"/>
                  </a:cubicBezTo>
                  <a:cubicBezTo>
                    <a:pt x="10238" y="12717"/>
                    <a:pt x="10238" y="12717"/>
                    <a:pt x="10238" y="12717"/>
                  </a:cubicBezTo>
                  <a:cubicBezTo>
                    <a:pt x="10238" y="12717"/>
                    <a:pt x="10238" y="12717"/>
                    <a:pt x="10238" y="12717"/>
                  </a:cubicBezTo>
                  <a:cubicBezTo>
                    <a:pt x="10238" y="12717"/>
                    <a:pt x="10238" y="12717"/>
                    <a:pt x="10238" y="12717"/>
                  </a:cubicBezTo>
                  <a:cubicBezTo>
                    <a:pt x="10238" y="12717"/>
                    <a:pt x="10238" y="12717"/>
                    <a:pt x="10238" y="12717"/>
                  </a:cubicBezTo>
                  <a:cubicBezTo>
                    <a:pt x="7508" y="16728"/>
                    <a:pt x="5119" y="21081"/>
                    <a:pt x="2645" y="25349"/>
                  </a:cubicBezTo>
                  <a:lnTo>
                    <a:pt x="0" y="29872"/>
                  </a:lnTo>
                  <a:cubicBezTo>
                    <a:pt x="0" y="29872"/>
                    <a:pt x="171" y="30043"/>
                    <a:pt x="256" y="30043"/>
                  </a:cubicBezTo>
                  <a:lnTo>
                    <a:pt x="4266" y="26714"/>
                  </a:lnTo>
                  <a:close/>
                </a:path>
              </a:pathLst>
            </a:custGeom>
            <a:grpFill/>
            <a:ln w="8532"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F2FBEF2A-8EF5-1845-F1B5-91A1E5A2545D}"/>
                </a:ext>
              </a:extLst>
            </p:cNvPr>
            <p:cNvSpPr/>
            <p:nvPr/>
          </p:nvSpPr>
          <p:spPr>
            <a:xfrm>
              <a:off x="6615633" y="4638586"/>
              <a:ext cx="30799" cy="76666"/>
            </a:xfrm>
            <a:custGeom>
              <a:avLst/>
              <a:gdLst>
                <a:gd name="connsiteX0" fmla="*/ 17063 w 30799"/>
                <a:gd name="connsiteY0" fmla="*/ 39004 h 76666"/>
                <a:gd name="connsiteX1" fmla="*/ 26875 w 30799"/>
                <a:gd name="connsiteY1" fmla="*/ 10242 h 76666"/>
                <a:gd name="connsiteX2" fmla="*/ 30799 w 30799"/>
                <a:gd name="connsiteY2" fmla="*/ 171 h 76666"/>
                <a:gd name="connsiteX3" fmla="*/ 30544 w 30799"/>
                <a:gd name="connsiteY3" fmla="*/ 0 h 76666"/>
                <a:gd name="connsiteX4" fmla="*/ 25083 w 30799"/>
                <a:gd name="connsiteY4" fmla="*/ 9388 h 76666"/>
                <a:gd name="connsiteX5" fmla="*/ 10665 w 30799"/>
                <a:gd name="connsiteY5" fmla="*/ 36444 h 76666"/>
                <a:gd name="connsiteX6" fmla="*/ 10665 w 30799"/>
                <a:gd name="connsiteY6" fmla="*/ 36444 h 76666"/>
                <a:gd name="connsiteX7" fmla="*/ 10665 w 30799"/>
                <a:gd name="connsiteY7" fmla="*/ 36444 h 76666"/>
                <a:gd name="connsiteX8" fmla="*/ 10665 w 30799"/>
                <a:gd name="connsiteY8" fmla="*/ 36444 h 76666"/>
                <a:gd name="connsiteX9" fmla="*/ 10665 w 30799"/>
                <a:gd name="connsiteY9" fmla="*/ 36444 h 76666"/>
                <a:gd name="connsiteX10" fmla="*/ 2474 w 30799"/>
                <a:gd name="connsiteY10" fmla="*/ 65974 h 76666"/>
                <a:gd name="connsiteX11" fmla="*/ 0 w 30799"/>
                <a:gd name="connsiteY11" fmla="*/ 76558 h 76666"/>
                <a:gd name="connsiteX12" fmla="*/ 256 w 30799"/>
                <a:gd name="connsiteY12" fmla="*/ 76643 h 76666"/>
                <a:gd name="connsiteX13" fmla="*/ 4437 w 30799"/>
                <a:gd name="connsiteY13" fmla="*/ 66657 h 76666"/>
                <a:gd name="connsiteX14" fmla="*/ 17149 w 30799"/>
                <a:gd name="connsiteY14" fmla="*/ 39090 h 76666"/>
                <a:gd name="connsiteX15" fmla="*/ 17149 w 30799"/>
                <a:gd name="connsiteY15" fmla="*/ 39090 h 76666"/>
                <a:gd name="connsiteX16" fmla="*/ 17149 w 30799"/>
                <a:gd name="connsiteY16" fmla="*/ 39090 h 76666"/>
                <a:gd name="connsiteX17" fmla="*/ 17149 w 30799"/>
                <a:gd name="connsiteY17" fmla="*/ 39090 h 76666"/>
                <a:gd name="connsiteX18" fmla="*/ 17149 w 30799"/>
                <a:gd name="connsiteY18" fmla="*/ 39090 h 76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99" h="76666">
                  <a:moveTo>
                    <a:pt x="17063" y="39004"/>
                  </a:moveTo>
                  <a:cubicBezTo>
                    <a:pt x="20306" y="29445"/>
                    <a:pt x="23377" y="19801"/>
                    <a:pt x="26875" y="10242"/>
                  </a:cubicBezTo>
                  <a:cubicBezTo>
                    <a:pt x="28155" y="6828"/>
                    <a:pt x="29435" y="3499"/>
                    <a:pt x="30799" y="171"/>
                  </a:cubicBezTo>
                  <a:cubicBezTo>
                    <a:pt x="30799" y="171"/>
                    <a:pt x="30544" y="0"/>
                    <a:pt x="30544" y="0"/>
                  </a:cubicBezTo>
                  <a:cubicBezTo>
                    <a:pt x="28666" y="3158"/>
                    <a:pt x="26875" y="6230"/>
                    <a:pt x="25083" y="9388"/>
                  </a:cubicBezTo>
                  <a:cubicBezTo>
                    <a:pt x="19964" y="18179"/>
                    <a:pt x="14931" y="27141"/>
                    <a:pt x="10665" y="36444"/>
                  </a:cubicBezTo>
                  <a:lnTo>
                    <a:pt x="10665" y="36444"/>
                  </a:lnTo>
                  <a:cubicBezTo>
                    <a:pt x="10665" y="36444"/>
                    <a:pt x="10665" y="36444"/>
                    <a:pt x="10665" y="36444"/>
                  </a:cubicBezTo>
                  <a:lnTo>
                    <a:pt x="10665" y="36444"/>
                  </a:lnTo>
                  <a:cubicBezTo>
                    <a:pt x="10665" y="36444"/>
                    <a:pt x="10665" y="36444"/>
                    <a:pt x="10665" y="36444"/>
                  </a:cubicBezTo>
                  <a:cubicBezTo>
                    <a:pt x="7337" y="46088"/>
                    <a:pt x="4863" y="56074"/>
                    <a:pt x="2474" y="65974"/>
                  </a:cubicBezTo>
                  <a:cubicBezTo>
                    <a:pt x="1621" y="69474"/>
                    <a:pt x="768" y="73058"/>
                    <a:pt x="0" y="76558"/>
                  </a:cubicBezTo>
                  <a:cubicBezTo>
                    <a:pt x="0" y="76558"/>
                    <a:pt x="256" y="76728"/>
                    <a:pt x="256" y="76643"/>
                  </a:cubicBezTo>
                  <a:cubicBezTo>
                    <a:pt x="1621" y="73315"/>
                    <a:pt x="2986" y="69986"/>
                    <a:pt x="4437" y="66657"/>
                  </a:cubicBezTo>
                  <a:cubicBezTo>
                    <a:pt x="8532" y="57354"/>
                    <a:pt x="12968" y="48222"/>
                    <a:pt x="17149" y="39090"/>
                  </a:cubicBezTo>
                  <a:lnTo>
                    <a:pt x="17149" y="39090"/>
                  </a:lnTo>
                  <a:cubicBezTo>
                    <a:pt x="17149" y="39090"/>
                    <a:pt x="17149" y="39090"/>
                    <a:pt x="17149" y="39090"/>
                  </a:cubicBezTo>
                  <a:lnTo>
                    <a:pt x="17149" y="39090"/>
                  </a:lnTo>
                  <a:cubicBezTo>
                    <a:pt x="17149" y="39090"/>
                    <a:pt x="17149" y="39090"/>
                    <a:pt x="17149" y="39090"/>
                  </a:cubicBezTo>
                  <a:close/>
                </a:path>
              </a:pathLst>
            </a:custGeom>
            <a:grpFill/>
            <a:ln w="8532" cap="flat">
              <a:no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EAF68832-0E07-00F3-C7FA-F631C1A8CF54}"/>
                </a:ext>
              </a:extLst>
            </p:cNvPr>
            <p:cNvSpPr/>
            <p:nvPr/>
          </p:nvSpPr>
          <p:spPr>
            <a:xfrm>
              <a:off x="6626980" y="4633038"/>
              <a:ext cx="37710" cy="75813"/>
            </a:xfrm>
            <a:custGeom>
              <a:avLst/>
              <a:gdLst>
                <a:gd name="connsiteX0" fmla="*/ 12798 w 37710"/>
                <a:gd name="connsiteY0" fmla="*/ 34822 h 75813"/>
                <a:gd name="connsiteX1" fmla="*/ 12798 w 37710"/>
                <a:gd name="connsiteY1" fmla="*/ 34822 h 75813"/>
                <a:gd name="connsiteX2" fmla="*/ 12798 w 37710"/>
                <a:gd name="connsiteY2" fmla="*/ 34822 h 75813"/>
                <a:gd name="connsiteX3" fmla="*/ 12798 w 37710"/>
                <a:gd name="connsiteY3" fmla="*/ 34822 h 75813"/>
                <a:gd name="connsiteX4" fmla="*/ 12798 w 37710"/>
                <a:gd name="connsiteY4" fmla="*/ 34822 h 75813"/>
                <a:gd name="connsiteX5" fmla="*/ 2730 w 37710"/>
                <a:gd name="connsiteY5" fmla="*/ 64780 h 75813"/>
                <a:gd name="connsiteX6" fmla="*/ 0 w 37710"/>
                <a:gd name="connsiteY6" fmla="*/ 75705 h 75813"/>
                <a:gd name="connsiteX7" fmla="*/ 256 w 37710"/>
                <a:gd name="connsiteY7" fmla="*/ 75789 h 75813"/>
                <a:gd name="connsiteX8" fmla="*/ 4607 w 37710"/>
                <a:gd name="connsiteY8" fmla="*/ 65548 h 75813"/>
                <a:gd name="connsiteX9" fmla="*/ 18940 w 37710"/>
                <a:gd name="connsiteY9" fmla="*/ 37980 h 75813"/>
                <a:gd name="connsiteX10" fmla="*/ 18940 w 37710"/>
                <a:gd name="connsiteY10" fmla="*/ 37980 h 75813"/>
                <a:gd name="connsiteX11" fmla="*/ 18940 w 37710"/>
                <a:gd name="connsiteY11" fmla="*/ 37980 h 75813"/>
                <a:gd name="connsiteX12" fmla="*/ 18940 w 37710"/>
                <a:gd name="connsiteY12" fmla="*/ 37980 h 75813"/>
                <a:gd name="connsiteX13" fmla="*/ 18940 w 37710"/>
                <a:gd name="connsiteY13" fmla="*/ 37980 h 75813"/>
                <a:gd name="connsiteX14" fmla="*/ 32164 w 37710"/>
                <a:gd name="connsiteY14" fmla="*/ 9815 h 75813"/>
                <a:gd name="connsiteX15" fmla="*/ 37710 w 37710"/>
                <a:gd name="connsiteY15" fmla="*/ 171 h 75813"/>
                <a:gd name="connsiteX16" fmla="*/ 37454 w 37710"/>
                <a:gd name="connsiteY16" fmla="*/ 0 h 75813"/>
                <a:gd name="connsiteX17" fmla="*/ 30458 w 37710"/>
                <a:gd name="connsiteY17" fmla="*/ 8791 h 75813"/>
                <a:gd name="connsiteX18" fmla="*/ 12712 w 37710"/>
                <a:gd name="connsiteY18" fmla="*/ 34993 h 7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710" h="75813">
                  <a:moveTo>
                    <a:pt x="12798" y="34822"/>
                  </a:moveTo>
                  <a:lnTo>
                    <a:pt x="12798" y="34822"/>
                  </a:lnTo>
                  <a:cubicBezTo>
                    <a:pt x="12798" y="34822"/>
                    <a:pt x="12798" y="34822"/>
                    <a:pt x="12798" y="34822"/>
                  </a:cubicBezTo>
                  <a:lnTo>
                    <a:pt x="12798" y="34822"/>
                  </a:lnTo>
                  <a:cubicBezTo>
                    <a:pt x="12798" y="34822"/>
                    <a:pt x="12798" y="34822"/>
                    <a:pt x="12798" y="34822"/>
                  </a:cubicBezTo>
                  <a:cubicBezTo>
                    <a:pt x="8617" y="44552"/>
                    <a:pt x="5375" y="54623"/>
                    <a:pt x="2730" y="64780"/>
                  </a:cubicBezTo>
                  <a:cubicBezTo>
                    <a:pt x="1791" y="68364"/>
                    <a:pt x="853" y="72034"/>
                    <a:pt x="0" y="75705"/>
                  </a:cubicBezTo>
                  <a:cubicBezTo>
                    <a:pt x="0" y="75705"/>
                    <a:pt x="256" y="75875"/>
                    <a:pt x="256" y="75789"/>
                  </a:cubicBezTo>
                  <a:cubicBezTo>
                    <a:pt x="1621" y="72376"/>
                    <a:pt x="3071" y="68962"/>
                    <a:pt x="4607" y="65548"/>
                  </a:cubicBezTo>
                  <a:cubicBezTo>
                    <a:pt x="8958" y="56074"/>
                    <a:pt x="13992" y="46942"/>
                    <a:pt x="18940" y="37980"/>
                  </a:cubicBezTo>
                  <a:lnTo>
                    <a:pt x="18940" y="37980"/>
                  </a:lnTo>
                  <a:cubicBezTo>
                    <a:pt x="18940" y="37980"/>
                    <a:pt x="18940" y="37980"/>
                    <a:pt x="18940" y="37980"/>
                  </a:cubicBezTo>
                  <a:lnTo>
                    <a:pt x="18940" y="37980"/>
                  </a:lnTo>
                  <a:cubicBezTo>
                    <a:pt x="18940" y="37980"/>
                    <a:pt x="18940" y="37980"/>
                    <a:pt x="18940" y="37980"/>
                  </a:cubicBezTo>
                  <a:cubicBezTo>
                    <a:pt x="23036" y="28507"/>
                    <a:pt x="27302" y="19033"/>
                    <a:pt x="32164" y="9815"/>
                  </a:cubicBezTo>
                  <a:cubicBezTo>
                    <a:pt x="33956" y="6572"/>
                    <a:pt x="35748" y="3329"/>
                    <a:pt x="37710" y="171"/>
                  </a:cubicBezTo>
                  <a:cubicBezTo>
                    <a:pt x="37710" y="171"/>
                    <a:pt x="37454" y="0"/>
                    <a:pt x="37454" y="0"/>
                  </a:cubicBezTo>
                  <a:cubicBezTo>
                    <a:pt x="35065" y="2902"/>
                    <a:pt x="32676" y="5804"/>
                    <a:pt x="30458" y="8791"/>
                  </a:cubicBezTo>
                  <a:cubicBezTo>
                    <a:pt x="23974" y="17070"/>
                    <a:pt x="17916" y="25690"/>
                    <a:pt x="12712" y="34993"/>
                  </a:cubicBezTo>
                  <a:close/>
                </a:path>
              </a:pathLst>
            </a:custGeom>
            <a:grpFill/>
            <a:ln w="8532"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04D770CD-9C24-84B4-2578-FBB1CDBAA025}"/>
                </a:ext>
              </a:extLst>
            </p:cNvPr>
            <p:cNvSpPr/>
            <p:nvPr/>
          </p:nvSpPr>
          <p:spPr>
            <a:xfrm>
              <a:off x="6650954" y="4612452"/>
              <a:ext cx="59295" cy="80432"/>
            </a:xfrm>
            <a:custGeom>
              <a:avLst/>
              <a:gdLst>
                <a:gd name="connsiteX0" fmla="*/ 8787 w 59295"/>
                <a:gd name="connsiteY0" fmla="*/ 70344 h 80432"/>
                <a:gd name="connsiteX1" fmla="*/ 32506 w 59295"/>
                <a:gd name="connsiteY1" fmla="*/ 42265 h 80432"/>
                <a:gd name="connsiteX2" fmla="*/ 32506 w 59295"/>
                <a:gd name="connsiteY2" fmla="*/ 42265 h 80432"/>
                <a:gd name="connsiteX3" fmla="*/ 32506 w 59295"/>
                <a:gd name="connsiteY3" fmla="*/ 42265 h 80432"/>
                <a:gd name="connsiteX4" fmla="*/ 32506 w 59295"/>
                <a:gd name="connsiteY4" fmla="*/ 42265 h 80432"/>
                <a:gd name="connsiteX5" fmla="*/ 32506 w 59295"/>
                <a:gd name="connsiteY5" fmla="*/ 42265 h 80432"/>
                <a:gd name="connsiteX6" fmla="*/ 52300 w 59295"/>
                <a:gd name="connsiteY6" fmla="*/ 11198 h 80432"/>
                <a:gd name="connsiteX7" fmla="*/ 59296 w 59295"/>
                <a:gd name="connsiteY7" fmla="*/ 188 h 80432"/>
                <a:gd name="connsiteX8" fmla="*/ 59039 w 59295"/>
                <a:gd name="connsiteY8" fmla="*/ 17 h 80432"/>
                <a:gd name="connsiteX9" fmla="*/ 50593 w 59295"/>
                <a:gd name="connsiteY9" fmla="*/ 10088 h 80432"/>
                <a:gd name="connsiteX10" fmla="*/ 26875 w 59295"/>
                <a:gd name="connsiteY10" fmla="*/ 38168 h 80432"/>
                <a:gd name="connsiteX11" fmla="*/ 26875 w 59295"/>
                <a:gd name="connsiteY11" fmla="*/ 38168 h 80432"/>
                <a:gd name="connsiteX12" fmla="*/ 26875 w 59295"/>
                <a:gd name="connsiteY12" fmla="*/ 38168 h 80432"/>
                <a:gd name="connsiteX13" fmla="*/ 26875 w 59295"/>
                <a:gd name="connsiteY13" fmla="*/ 38168 h 80432"/>
                <a:gd name="connsiteX14" fmla="*/ 26875 w 59295"/>
                <a:gd name="connsiteY14" fmla="*/ 38168 h 80432"/>
                <a:gd name="connsiteX15" fmla="*/ 7081 w 59295"/>
                <a:gd name="connsiteY15" fmla="*/ 69149 h 80432"/>
                <a:gd name="connsiteX16" fmla="*/ 0 w 59295"/>
                <a:gd name="connsiteY16" fmla="*/ 80245 h 80432"/>
                <a:gd name="connsiteX17" fmla="*/ 256 w 59295"/>
                <a:gd name="connsiteY17" fmla="*/ 80416 h 80432"/>
                <a:gd name="connsiteX18" fmla="*/ 8702 w 59295"/>
                <a:gd name="connsiteY18" fmla="*/ 70430 h 8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295" h="80432">
                  <a:moveTo>
                    <a:pt x="8787" y="70344"/>
                  </a:moveTo>
                  <a:cubicBezTo>
                    <a:pt x="16722" y="61042"/>
                    <a:pt x="24827" y="51824"/>
                    <a:pt x="32506" y="42265"/>
                  </a:cubicBezTo>
                  <a:cubicBezTo>
                    <a:pt x="32506" y="42265"/>
                    <a:pt x="32506" y="42265"/>
                    <a:pt x="32506" y="42265"/>
                  </a:cubicBezTo>
                  <a:cubicBezTo>
                    <a:pt x="32506" y="42265"/>
                    <a:pt x="32506" y="42265"/>
                    <a:pt x="32506" y="42265"/>
                  </a:cubicBezTo>
                  <a:cubicBezTo>
                    <a:pt x="32506" y="42265"/>
                    <a:pt x="32506" y="42265"/>
                    <a:pt x="32506" y="42265"/>
                  </a:cubicBezTo>
                  <a:cubicBezTo>
                    <a:pt x="32506" y="42265"/>
                    <a:pt x="32506" y="42265"/>
                    <a:pt x="32506" y="42265"/>
                  </a:cubicBezTo>
                  <a:cubicBezTo>
                    <a:pt x="39331" y="32109"/>
                    <a:pt x="45730" y="21611"/>
                    <a:pt x="52300" y="11198"/>
                  </a:cubicBezTo>
                  <a:lnTo>
                    <a:pt x="59296" y="188"/>
                  </a:lnTo>
                  <a:cubicBezTo>
                    <a:pt x="59296" y="188"/>
                    <a:pt x="59125" y="-68"/>
                    <a:pt x="59039" y="17"/>
                  </a:cubicBezTo>
                  <a:lnTo>
                    <a:pt x="50593" y="10088"/>
                  </a:lnTo>
                  <a:cubicBezTo>
                    <a:pt x="42659" y="19392"/>
                    <a:pt x="34553" y="28609"/>
                    <a:pt x="26875" y="38168"/>
                  </a:cubicBezTo>
                  <a:cubicBezTo>
                    <a:pt x="26875" y="38168"/>
                    <a:pt x="26875" y="38168"/>
                    <a:pt x="26875" y="38168"/>
                  </a:cubicBezTo>
                  <a:cubicBezTo>
                    <a:pt x="26875" y="38168"/>
                    <a:pt x="26875" y="38168"/>
                    <a:pt x="26875" y="38168"/>
                  </a:cubicBezTo>
                  <a:cubicBezTo>
                    <a:pt x="26875" y="38168"/>
                    <a:pt x="26875" y="38168"/>
                    <a:pt x="26875" y="38168"/>
                  </a:cubicBezTo>
                  <a:lnTo>
                    <a:pt x="26875" y="38168"/>
                  </a:lnTo>
                  <a:cubicBezTo>
                    <a:pt x="20049" y="48324"/>
                    <a:pt x="13651" y="58823"/>
                    <a:pt x="7081" y="69149"/>
                  </a:cubicBezTo>
                  <a:lnTo>
                    <a:pt x="0" y="80245"/>
                  </a:lnTo>
                  <a:cubicBezTo>
                    <a:pt x="0" y="80245"/>
                    <a:pt x="170" y="80501"/>
                    <a:pt x="256" y="80416"/>
                  </a:cubicBezTo>
                  <a:lnTo>
                    <a:pt x="8702" y="70430"/>
                  </a:lnTo>
                  <a:close/>
                </a:path>
              </a:pathLst>
            </a:custGeom>
            <a:grpFill/>
            <a:ln w="8532"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20328AF1-FA35-2BB4-25B2-17B3D35F5A92}"/>
                </a:ext>
              </a:extLst>
            </p:cNvPr>
            <p:cNvSpPr/>
            <p:nvPr/>
          </p:nvSpPr>
          <p:spPr>
            <a:xfrm>
              <a:off x="6720936" y="4374006"/>
              <a:ext cx="30180" cy="47165"/>
            </a:xfrm>
            <a:custGeom>
              <a:avLst/>
              <a:gdLst>
                <a:gd name="connsiteX0" fmla="*/ 2367 w 30180"/>
                <a:gd name="connsiteY0" fmla="*/ 41053 h 47165"/>
                <a:gd name="connsiteX1" fmla="*/ 7913 w 30180"/>
                <a:gd name="connsiteY1" fmla="*/ 45747 h 47165"/>
                <a:gd name="connsiteX2" fmla="*/ 15591 w 30180"/>
                <a:gd name="connsiteY2" fmla="*/ 47027 h 47165"/>
                <a:gd name="connsiteX3" fmla="*/ 27195 w 30180"/>
                <a:gd name="connsiteY3" fmla="*/ 36785 h 47165"/>
                <a:gd name="connsiteX4" fmla="*/ 27195 w 30180"/>
                <a:gd name="connsiteY4" fmla="*/ 36785 h 47165"/>
                <a:gd name="connsiteX5" fmla="*/ 27195 w 30180"/>
                <a:gd name="connsiteY5" fmla="*/ 36785 h 47165"/>
                <a:gd name="connsiteX6" fmla="*/ 27195 w 30180"/>
                <a:gd name="connsiteY6" fmla="*/ 36785 h 47165"/>
                <a:gd name="connsiteX7" fmla="*/ 27195 w 30180"/>
                <a:gd name="connsiteY7" fmla="*/ 36785 h 47165"/>
                <a:gd name="connsiteX8" fmla="*/ 29072 w 30180"/>
                <a:gd name="connsiteY8" fmla="*/ 22873 h 47165"/>
                <a:gd name="connsiteX9" fmla="*/ 29669 w 30180"/>
                <a:gd name="connsiteY9" fmla="*/ 9474 h 47165"/>
                <a:gd name="connsiteX10" fmla="*/ 30181 w 30180"/>
                <a:gd name="connsiteY10" fmla="*/ 0 h 47165"/>
                <a:gd name="connsiteX11" fmla="*/ 29925 w 30180"/>
                <a:gd name="connsiteY11" fmla="*/ 0 h 47165"/>
                <a:gd name="connsiteX12" fmla="*/ 27707 w 30180"/>
                <a:gd name="connsiteY12" fmla="*/ 9303 h 47165"/>
                <a:gd name="connsiteX13" fmla="*/ 24379 w 30180"/>
                <a:gd name="connsiteY13" fmla="*/ 22276 h 47165"/>
                <a:gd name="connsiteX14" fmla="*/ 20711 w 30180"/>
                <a:gd name="connsiteY14" fmla="*/ 34395 h 47165"/>
                <a:gd name="connsiteX15" fmla="*/ 20711 w 30180"/>
                <a:gd name="connsiteY15" fmla="*/ 34395 h 47165"/>
                <a:gd name="connsiteX16" fmla="*/ 20711 w 30180"/>
                <a:gd name="connsiteY16" fmla="*/ 34395 h 47165"/>
                <a:gd name="connsiteX17" fmla="*/ 20711 w 30180"/>
                <a:gd name="connsiteY17" fmla="*/ 34395 h 47165"/>
                <a:gd name="connsiteX18" fmla="*/ 20711 w 30180"/>
                <a:gd name="connsiteY18" fmla="*/ 34395 h 47165"/>
                <a:gd name="connsiteX19" fmla="*/ 18407 w 30180"/>
                <a:gd name="connsiteY19" fmla="*/ 39346 h 47165"/>
                <a:gd name="connsiteX20" fmla="*/ 14482 w 30180"/>
                <a:gd name="connsiteY20" fmla="*/ 42504 h 47165"/>
                <a:gd name="connsiteX21" fmla="*/ 3903 w 30180"/>
                <a:gd name="connsiteY21" fmla="*/ 39858 h 47165"/>
                <a:gd name="connsiteX22" fmla="*/ 1344 w 30180"/>
                <a:gd name="connsiteY22" fmla="*/ 36273 h 47165"/>
                <a:gd name="connsiteX23" fmla="*/ 576 w 30180"/>
                <a:gd name="connsiteY23" fmla="*/ 31750 h 47165"/>
                <a:gd name="connsiteX24" fmla="*/ 320 w 30180"/>
                <a:gd name="connsiteY24" fmla="*/ 31750 h 47165"/>
                <a:gd name="connsiteX25" fmla="*/ 320 w 30180"/>
                <a:gd name="connsiteY25" fmla="*/ 36615 h 47165"/>
                <a:gd name="connsiteX26" fmla="*/ 2453 w 30180"/>
                <a:gd name="connsiteY26" fmla="*/ 41138 h 47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180" h="47165">
                  <a:moveTo>
                    <a:pt x="2367" y="41053"/>
                  </a:moveTo>
                  <a:cubicBezTo>
                    <a:pt x="3733" y="43016"/>
                    <a:pt x="5609" y="44637"/>
                    <a:pt x="7913" y="45747"/>
                  </a:cubicBezTo>
                  <a:cubicBezTo>
                    <a:pt x="10132" y="46856"/>
                    <a:pt x="12861" y="47454"/>
                    <a:pt x="15591" y="47027"/>
                  </a:cubicBezTo>
                  <a:cubicBezTo>
                    <a:pt x="21308" y="46088"/>
                    <a:pt x="25318" y="41394"/>
                    <a:pt x="27195" y="36785"/>
                  </a:cubicBezTo>
                  <a:lnTo>
                    <a:pt x="27195" y="36785"/>
                  </a:lnTo>
                  <a:cubicBezTo>
                    <a:pt x="27195" y="36785"/>
                    <a:pt x="27195" y="36785"/>
                    <a:pt x="27195" y="36785"/>
                  </a:cubicBezTo>
                  <a:lnTo>
                    <a:pt x="27195" y="36785"/>
                  </a:lnTo>
                  <a:cubicBezTo>
                    <a:pt x="27195" y="36785"/>
                    <a:pt x="27195" y="36785"/>
                    <a:pt x="27195" y="36785"/>
                  </a:cubicBezTo>
                  <a:cubicBezTo>
                    <a:pt x="28731" y="32006"/>
                    <a:pt x="28901" y="27312"/>
                    <a:pt x="29072" y="22873"/>
                  </a:cubicBezTo>
                  <a:lnTo>
                    <a:pt x="29669" y="9474"/>
                  </a:lnTo>
                  <a:lnTo>
                    <a:pt x="30181" y="0"/>
                  </a:lnTo>
                  <a:cubicBezTo>
                    <a:pt x="30181" y="0"/>
                    <a:pt x="29925" y="0"/>
                    <a:pt x="29925" y="0"/>
                  </a:cubicBezTo>
                  <a:lnTo>
                    <a:pt x="27707" y="9303"/>
                  </a:lnTo>
                  <a:lnTo>
                    <a:pt x="24379" y="22276"/>
                  </a:lnTo>
                  <a:cubicBezTo>
                    <a:pt x="23270" y="26629"/>
                    <a:pt x="22332" y="30811"/>
                    <a:pt x="20711" y="34395"/>
                  </a:cubicBezTo>
                  <a:lnTo>
                    <a:pt x="20711" y="34395"/>
                  </a:lnTo>
                  <a:cubicBezTo>
                    <a:pt x="20711" y="34395"/>
                    <a:pt x="20711" y="34395"/>
                    <a:pt x="20711" y="34395"/>
                  </a:cubicBezTo>
                  <a:lnTo>
                    <a:pt x="20711" y="34395"/>
                  </a:lnTo>
                  <a:cubicBezTo>
                    <a:pt x="20711" y="34395"/>
                    <a:pt x="20711" y="34395"/>
                    <a:pt x="20711" y="34395"/>
                  </a:cubicBezTo>
                  <a:cubicBezTo>
                    <a:pt x="20199" y="36273"/>
                    <a:pt x="19431" y="37895"/>
                    <a:pt x="18407" y="39346"/>
                  </a:cubicBezTo>
                  <a:cubicBezTo>
                    <a:pt x="17383" y="40797"/>
                    <a:pt x="16018" y="41906"/>
                    <a:pt x="14482" y="42504"/>
                  </a:cubicBezTo>
                  <a:cubicBezTo>
                    <a:pt x="11326" y="43784"/>
                    <a:pt x="6889" y="42674"/>
                    <a:pt x="3903" y="39858"/>
                  </a:cubicBezTo>
                  <a:cubicBezTo>
                    <a:pt x="2879" y="38833"/>
                    <a:pt x="1941" y="37639"/>
                    <a:pt x="1344" y="36273"/>
                  </a:cubicBezTo>
                  <a:cubicBezTo>
                    <a:pt x="746" y="34907"/>
                    <a:pt x="491" y="33371"/>
                    <a:pt x="576" y="31750"/>
                  </a:cubicBezTo>
                  <a:cubicBezTo>
                    <a:pt x="576" y="31750"/>
                    <a:pt x="320" y="31664"/>
                    <a:pt x="320" y="31750"/>
                  </a:cubicBezTo>
                  <a:cubicBezTo>
                    <a:pt x="-107" y="33286"/>
                    <a:pt x="-107" y="34993"/>
                    <a:pt x="320" y="36615"/>
                  </a:cubicBezTo>
                  <a:cubicBezTo>
                    <a:pt x="746" y="38236"/>
                    <a:pt x="1429" y="39772"/>
                    <a:pt x="2453" y="41138"/>
                  </a:cubicBezTo>
                  <a:close/>
                </a:path>
              </a:pathLst>
            </a:custGeom>
            <a:grpFill/>
            <a:ln w="8532" cap="flat">
              <a:no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1E5EFA17-420B-04A1-5F9E-74C47E5C645F}"/>
                </a:ext>
              </a:extLst>
            </p:cNvPr>
            <p:cNvSpPr/>
            <p:nvPr/>
          </p:nvSpPr>
          <p:spPr>
            <a:xfrm>
              <a:off x="6719208" y="4345956"/>
              <a:ext cx="10664" cy="6258"/>
            </a:xfrm>
            <a:custGeom>
              <a:avLst/>
              <a:gdLst>
                <a:gd name="connsiteX0" fmla="*/ 1962 w 10664"/>
                <a:gd name="connsiteY0" fmla="*/ 6031 h 6258"/>
                <a:gd name="connsiteX1" fmla="*/ 6996 w 10664"/>
                <a:gd name="connsiteY1" fmla="*/ 6201 h 6258"/>
                <a:gd name="connsiteX2" fmla="*/ 6996 w 10664"/>
                <a:gd name="connsiteY2" fmla="*/ 6201 h 6258"/>
                <a:gd name="connsiteX3" fmla="*/ 6996 w 10664"/>
                <a:gd name="connsiteY3" fmla="*/ 6201 h 6258"/>
                <a:gd name="connsiteX4" fmla="*/ 6996 w 10664"/>
                <a:gd name="connsiteY4" fmla="*/ 6201 h 6258"/>
                <a:gd name="connsiteX5" fmla="*/ 6996 w 10664"/>
                <a:gd name="connsiteY5" fmla="*/ 6201 h 6258"/>
                <a:gd name="connsiteX6" fmla="*/ 9726 w 10664"/>
                <a:gd name="connsiteY6" fmla="*/ 2019 h 6258"/>
                <a:gd name="connsiteX7" fmla="*/ 10665 w 10664"/>
                <a:gd name="connsiteY7" fmla="*/ 568 h 6258"/>
                <a:gd name="connsiteX8" fmla="*/ 10494 w 10664"/>
                <a:gd name="connsiteY8" fmla="*/ 312 h 6258"/>
                <a:gd name="connsiteX9" fmla="*/ 8702 w 10664"/>
                <a:gd name="connsiteY9" fmla="*/ 312 h 6258"/>
                <a:gd name="connsiteX10" fmla="*/ 3669 w 10664"/>
                <a:gd name="connsiteY10" fmla="*/ 56 h 6258"/>
                <a:gd name="connsiteX11" fmla="*/ 3669 w 10664"/>
                <a:gd name="connsiteY11" fmla="*/ 56 h 6258"/>
                <a:gd name="connsiteX12" fmla="*/ 3669 w 10664"/>
                <a:gd name="connsiteY12" fmla="*/ 56 h 6258"/>
                <a:gd name="connsiteX13" fmla="*/ 3669 w 10664"/>
                <a:gd name="connsiteY13" fmla="*/ 56 h 6258"/>
                <a:gd name="connsiteX14" fmla="*/ 3669 w 10664"/>
                <a:gd name="connsiteY14" fmla="*/ 56 h 6258"/>
                <a:gd name="connsiteX15" fmla="*/ 938 w 10664"/>
                <a:gd name="connsiteY15" fmla="*/ 4238 h 6258"/>
                <a:gd name="connsiteX16" fmla="*/ 0 w 10664"/>
                <a:gd name="connsiteY16" fmla="*/ 5775 h 6258"/>
                <a:gd name="connsiteX17" fmla="*/ 170 w 10664"/>
                <a:gd name="connsiteY17" fmla="*/ 6031 h 6258"/>
                <a:gd name="connsiteX18" fmla="*/ 1962 w 10664"/>
                <a:gd name="connsiteY18" fmla="*/ 6031 h 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664" h="6258">
                  <a:moveTo>
                    <a:pt x="1962" y="6031"/>
                  </a:moveTo>
                  <a:cubicBezTo>
                    <a:pt x="3669" y="6116"/>
                    <a:pt x="5460" y="6372"/>
                    <a:pt x="6996" y="6201"/>
                  </a:cubicBezTo>
                  <a:cubicBezTo>
                    <a:pt x="6996" y="6201"/>
                    <a:pt x="6996" y="6201"/>
                    <a:pt x="6996" y="6201"/>
                  </a:cubicBezTo>
                  <a:cubicBezTo>
                    <a:pt x="6996" y="6201"/>
                    <a:pt x="6996" y="6201"/>
                    <a:pt x="6996" y="6201"/>
                  </a:cubicBezTo>
                  <a:lnTo>
                    <a:pt x="6996" y="6201"/>
                  </a:lnTo>
                  <a:cubicBezTo>
                    <a:pt x="6996" y="6201"/>
                    <a:pt x="6996" y="6201"/>
                    <a:pt x="6996" y="6201"/>
                  </a:cubicBezTo>
                  <a:cubicBezTo>
                    <a:pt x="8020" y="5092"/>
                    <a:pt x="8873" y="3470"/>
                    <a:pt x="9726" y="2019"/>
                  </a:cubicBezTo>
                  <a:lnTo>
                    <a:pt x="10665" y="568"/>
                  </a:lnTo>
                  <a:cubicBezTo>
                    <a:pt x="10665" y="568"/>
                    <a:pt x="10494" y="312"/>
                    <a:pt x="10494" y="312"/>
                  </a:cubicBezTo>
                  <a:lnTo>
                    <a:pt x="8702" y="312"/>
                  </a:lnTo>
                  <a:cubicBezTo>
                    <a:pt x="6996" y="142"/>
                    <a:pt x="5204" y="-114"/>
                    <a:pt x="3669" y="56"/>
                  </a:cubicBezTo>
                  <a:cubicBezTo>
                    <a:pt x="3669" y="56"/>
                    <a:pt x="3669" y="56"/>
                    <a:pt x="3669" y="56"/>
                  </a:cubicBezTo>
                  <a:cubicBezTo>
                    <a:pt x="3669" y="56"/>
                    <a:pt x="3669" y="56"/>
                    <a:pt x="3669" y="56"/>
                  </a:cubicBezTo>
                  <a:cubicBezTo>
                    <a:pt x="3669" y="56"/>
                    <a:pt x="3669" y="56"/>
                    <a:pt x="3669" y="56"/>
                  </a:cubicBezTo>
                  <a:cubicBezTo>
                    <a:pt x="3669" y="56"/>
                    <a:pt x="3669" y="56"/>
                    <a:pt x="3669" y="56"/>
                  </a:cubicBezTo>
                  <a:cubicBezTo>
                    <a:pt x="2645" y="1166"/>
                    <a:pt x="1791" y="2787"/>
                    <a:pt x="938" y="4238"/>
                  </a:cubicBezTo>
                  <a:lnTo>
                    <a:pt x="0" y="5775"/>
                  </a:lnTo>
                  <a:cubicBezTo>
                    <a:pt x="0" y="5775"/>
                    <a:pt x="170" y="6031"/>
                    <a:pt x="170" y="6031"/>
                  </a:cubicBezTo>
                  <a:lnTo>
                    <a:pt x="1962" y="6031"/>
                  </a:lnTo>
                  <a:close/>
                </a:path>
              </a:pathLst>
            </a:custGeom>
            <a:grpFill/>
            <a:ln w="8532" cap="flat">
              <a:no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DF6657FA-EECE-1CB0-BBB4-02DBAB1F4677}"/>
                </a:ext>
              </a:extLst>
            </p:cNvPr>
            <p:cNvSpPr/>
            <p:nvPr/>
          </p:nvSpPr>
          <p:spPr>
            <a:xfrm>
              <a:off x="6759563" y="4305898"/>
              <a:ext cx="5523" cy="6145"/>
            </a:xfrm>
            <a:custGeom>
              <a:avLst/>
              <a:gdLst>
                <a:gd name="connsiteX0" fmla="*/ 171 w 5523"/>
                <a:gd name="connsiteY0" fmla="*/ 4523 h 6145"/>
                <a:gd name="connsiteX1" fmla="*/ 426 w 5523"/>
                <a:gd name="connsiteY1" fmla="*/ 4523 h 6145"/>
                <a:gd name="connsiteX2" fmla="*/ 1536 w 5523"/>
                <a:gd name="connsiteY2" fmla="*/ 4523 h 6145"/>
                <a:gd name="connsiteX3" fmla="*/ 3413 w 5523"/>
                <a:gd name="connsiteY3" fmla="*/ 6060 h 6145"/>
                <a:gd name="connsiteX4" fmla="*/ 4266 w 5523"/>
                <a:gd name="connsiteY4" fmla="*/ 5548 h 6145"/>
                <a:gd name="connsiteX5" fmla="*/ 4437 w 5523"/>
                <a:gd name="connsiteY5" fmla="*/ 6145 h 6145"/>
                <a:gd name="connsiteX6" fmla="*/ 4437 w 5523"/>
                <a:gd name="connsiteY6" fmla="*/ 6145 h 6145"/>
                <a:gd name="connsiteX7" fmla="*/ 4607 w 5523"/>
                <a:gd name="connsiteY7" fmla="*/ 6145 h 6145"/>
                <a:gd name="connsiteX8" fmla="*/ 5460 w 5523"/>
                <a:gd name="connsiteY8" fmla="*/ 4780 h 6145"/>
                <a:gd name="connsiteX9" fmla="*/ 4863 w 5523"/>
                <a:gd name="connsiteY9" fmla="*/ 1963 h 6145"/>
                <a:gd name="connsiteX10" fmla="*/ 2474 w 5523"/>
                <a:gd name="connsiteY10" fmla="*/ 0 h 6145"/>
                <a:gd name="connsiteX11" fmla="*/ 2474 w 5523"/>
                <a:gd name="connsiteY11" fmla="*/ 0 h 6145"/>
                <a:gd name="connsiteX12" fmla="*/ 2474 w 5523"/>
                <a:gd name="connsiteY12" fmla="*/ 0 h 6145"/>
                <a:gd name="connsiteX13" fmla="*/ 2474 w 5523"/>
                <a:gd name="connsiteY13" fmla="*/ 0 h 6145"/>
                <a:gd name="connsiteX14" fmla="*/ 2474 w 5523"/>
                <a:gd name="connsiteY14" fmla="*/ 0 h 6145"/>
                <a:gd name="connsiteX15" fmla="*/ 0 w 5523"/>
                <a:gd name="connsiteY15" fmla="*/ 3243 h 6145"/>
                <a:gd name="connsiteX16" fmla="*/ 171 w 5523"/>
                <a:gd name="connsiteY16" fmla="*/ 4523 h 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23" h="6145">
                  <a:moveTo>
                    <a:pt x="171" y="4523"/>
                  </a:moveTo>
                  <a:lnTo>
                    <a:pt x="426" y="4523"/>
                  </a:lnTo>
                  <a:cubicBezTo>
                    <a:pt x="426" y="4523"/>
                    <a:pt x="1109" y="4523"/>
                    <a:pt x="1536" y="4523"/>
                  </a:cubicBezTo>
                  <a:cubicBezTo>
                    <a:pt x="2730" y="4780"/>
                    <a:pt x="3413" y="5718"/>
                    <a:pt x="3413" y="6060"/>
                  </a:cubicBezTo>
                  <a:cubicBezTo>
                    <a:pt x="3327" y="5718"/>
                    <a:pt x="3839" y="5121"/>
                    <a:pt x="4266" y="5548"/>
                  </a:cubicBezTo>
                  <a:cubicBezTo>
                    <a:pt x="4437" y="5718"/>
                    <a:pt x="4437" y="5889"/>
                    <a:pt x="4437" y="6145"/>
                  </a:cubicBezTo>
                  <a:cubicBezTo>
                    <a:pt x="4437" y="6145"/>
                    <a:pt x="4437" y="6145"/>
                    <a:pt x="4437" y="6145"/>
                  </a:cubicBezTo>
                  <a:cubicBezTo>
                    <a:pt x="4437" y="6145"/>
                    <a:pt x="4607" y="6145"/>
                    <a:pt x="4607" y="6145"/>
                  </a:cubicBezTo>
                  <a:cubicBezTo>
                    <a:pt x="5034" y="5889"/>
                    <a:pt x="5375" y="5377"/>
                    <a:pt x="5460" y="4780"/>
                  </a:cubicBezTo>
                  <a:cubicBezTo>
                    <a:pt x="5631" y="3926"/>
                    <a:pt x="5460" y="2902"/>
                    <a:pt x="4863" y="1963"/>
                  </a:cubicBezTo>
                  <a:cubicBezTo>
                    <a:pt x="4266" y="1024"/>
                    <a:pt x="3413" y="341"/>
                    <a:pt x="2474" y="0"/>
                  </a:cubicBezTo>
                  <a:lnTo>
                    <a:pt x="2474" y="0"/>
                  </a:lnTo>
                  <a:cubicBezTo>
                    <a:pt x="2474" y="0"/>
                    <a:pt x="2474" y="0"/>
                    <a:pt x="2474" y="0"/>
                  </a:cubicBezTo>
                  <a:lnTo>
                    <a:pt x="2474" y="0"/>
                  </a:lnTo>
                  <a:cubicBezTo>
                    <a:pt x="2474" y="0"/>
                    <a:pt x="2474" y="0"/>
                    <a:pt x="2474" y="0"/>
                  </a:cubicBezTo>
                  <a:cubicBezTo>
                    <a:pt x="768" y="512"/>
                    <a:pt x="0" y="1963"/>
                    <a:pt x="0" y="3243"/>
                  </a:cubicBezTo>
                  <a:cubicBezTo>
                    <a:pt x="0" y="3670"/>
                    <a:pt x="0" y="4182"/>
                    <a:pt x="171" y="4523"/>
                  </a:cubicBezTo>
                  <a:close/>
                </a:path>
              </a:pathLst>
            </a:custGeom>
            <a:grpFill/>
            <a:ln w="8532" cap="flat">
              <a:no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D2A2C80E-7214-30F1-6665-FF313339E1B0}"/>
                </a:ext>
              </a:extLst>
            </p:cNvPr>
            <p:cNvSpPr/>
            <p:nvPr/>
          </p:nvSpPr>
          <p:spPr>
            <a:xfrm>
              <a:off x="6647883" y="4496225"/>
              <a:ext cx="52101" cy="38949"/>
            </a:xfrm>
            <a:custGeom>
              <a:avLst/>
              <a:gdLst>
                <a:gd name="connsiteX0" fmla="*/ 38819 w 52101"/>
                <a:gd name="connsiteY0" fmla="*/ 35420 h 38949"/>
                <a:gd name="connsiteX1" fmla="*/ 38819 w 52101"/>
                <a:gd name="connsiteY1" fmla="*/ 35420 h 38949"/>
                <a:gd name="connsiteX2" fmla="*/ 38819 w 52101"/>
                <a:gd name="connsiteY2" fmla="*/ 35420 h 38949"/>
                <a:gd name="connsiteX3" fmla="*/ 38819 w 52101"/>
                <a:gd name="connsiteY3" fmla="*/ 35420 h 38949"/>
                <a:gd name="connsiteX4" fmla="*/ 38819 w 52101"/>
                <a:gd name="connsiteY4" fmla="*/ 35420 h 38949"/>
                <a:gd name="connsiteX5" fmla="*/ 49825 w 52101"/>
                <a:gd name="connsiteY5" fmla="*/ 23215 h 38949"/>
                <a:gd name="connsiteX6" fmla="*/ 51361 w 52101"/>
                <a:gd name="connsiteY6" fmla="*/ 19374 h 38949"/>
                <a:gd name="connsiteX7" fmla="*/ 52043 w 52101"/>
                <a:gd name="connsiteY7" fmla="*/ 15277 h 38949"/>
                <a:gd name="connsiteX8" fmla="*/ 51105 w 52101"/>
                <a:gd name="connsiteY8" fmla="*/ 7254 h 38949"/>
                <a:gd name="connsiteX9" fmla="*/ 48204 w 52101"/>
                <a:gd name="connsiteY9" fmla="*/ 2389 h 38949"/>
                <a:gd name="connsiteX10" fmla="*/ 43255 w 52101"/>
                <a:gd name="connsiteY10" fmla="*/ 0 h 38949"/>
                <a:gd name="connsiteX11" fmla="*/ 43255 w 52101"/>
                <a:gd name="connsiteY11" fmla="*/ 256 h 38949"/>
                <a:gd name="connsiteX12" fmla="*/ 49228 w 52101"/>
                <a:gd name="connsiteY12" fmla="*/ 7852 h 38949"/>
                <a:gd name="connsiteX13" fmla="*/ 35406 w 52101"/>
                <a:gd name="connsiteY13" fmla="*/ 29445 h 38949"/>
                <a:gd name="connsiteX14" fmla="*/ 35406 w 52101"/>
                <a:gd name="connsiteY14" fmla="*/ 29445 h 38949"/>
                <a:gd name="connsiteX15" fmla="*/ 35406 w 52101"/>
                <a:gd name="connsiteY15" fmla="*/ 29445 h 38949"/>
                <a:gd name="connsiteX16" fmla="*/ 35406 w 52101"/>
                <a:gd name="connsiteY16" fmla="*/ 29445 h 38949"/>
                <a:gd name="connsiteX17" fmla="*/ 35406 w 52101"/>
                <a:gd name="connsiteY17" fmla="*/ 29445 h 38949"/>
                <a:gd name="connsiteX18" fmla="*/ 22780 w 52101"/>
                <a:gd name="connsiteY18" fmla="*/ 33969 h 38949"/>
                <a:gd name="connsiteX19" fmla="*/ 8873 w 52101"/>
                <a:gd name="connsiteY19" fmla="*/ 31664 h 38949"/>
                <a:gd name="connsiteX20" fmla="*/ 256 w 52101"/>
                <a:gd name="connsiteY20" fmla="*/ 25690 h 38949"/>
                <a:gd name="connsiteX21" fmla="*/ 0 w 52101"/>
                <a:gd name="connsiteY21" fmla="*/ 25860 h 38949"/>
                <a:gd name="connsiteX22" fmla="*/ 7849 w 52101"/>
                <a:gd name="connsiteY22" fmla="*/ 33456 h 38949"/>
                <a:gd name="connsiteX23" fmla="*/ 22780 w 52101"/>
                <a:gd name="connsiteY23" fmla="*/ 38833 h 38949"/>
                <a:gd name="connsiteX24" fmla="*/ 38905 w 52101"/>
                <a:gd name="connsiteY24" fmla="*/ 35590 h 3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101" h="38949">
                  <a:moveTo>
                    <a:pt x="38819" y="35420"/>
                  </a:moveTo>
                  <a:lnTo>
                    <a:pt x="38819" y="35420"/>
                  </a:lnTo>
                  <a:cubicBezTo>
                    <a:pt x="38819" y="35420"/>
                    <a:pt x="38819" y="35420"/>
                    <a:pt x="38819" y="35420"/>
                  </a:cubicBezTo>
                  <a:lnTo>
                    <a:pt x="38819" y="35420"/>
                  </a:lnTo>
                  <a:cubicBezTo>
                    <a:pt x="38819" y="35420"/>
                    <a:pt x="38819" y="35420"/>
                    <a:pt x="38819" y="35420"/>
                  </a:cubicBezTo>
                  <a:cubicBezTo>
                    <a:pt x="43512" y="32432"/>
                    <a:pt x="47351" y="28165"/>
                    <a:pt x="49825" y="23215"/>
                  </a:cubicBezTo>
                  <a:cubicBezTo>
                    <a:pt x="50422" y="22020"/>
                    <a:pt x="50934" y="20740"/>
                    <a:pt x="51361" y="19374"/>
                  </a:cubicBezTo>
                  <a:cubicBezTo>
                    <a:pt x="51702" y="18008"/>
                    <a:pt x="52043" y="16643"/>
                    <a:pt x="52043" y="15277"/>
                  </a:cubicBezTo>
                  <a:cubicBezTo>
                    <a:pt x="52214" y="12546"/>
                    <a:pt x="52043" y="9815"/>
                    <a:pt x="51105" y="7254"/>
                  </a:cubicBezTo>
                  <a:cubicBezTo>
                    <a:pt x="50508" y="5462"/>
                    <a:pt x="49569" y="3755"/>
                    <a:pt x="48204" y="2389"/>
                  </a:cubicBezTo>
                  <a:cubicBezTo>
                    <a:pt x="46839" y="1024"/>
                    <a:pt x="45047" y="171"/>
                    <a:pt x="43255" y="0"/>
                  </a:cubicBezTo>
                  <a:cubicBezTo>
                    <a:pt x="43255" y="0"/>
                    <a:pt x="43171" y="256"/>
                    <a:pt x="43255" y="256"/>
                  </a:cubicBezTo>
                  <a:cubicBezTo>
                    <a:pt x="46754" y="1280"/>
                    <a:pt x="48801" y="4523"/>
                    <a:pt x="49228" y="7852"/>
                  </a:cubicBezTo>
                  <a:cubicBezTo>
                    <a:pt x="50678" y="17582"/>
                    <a:pt x="43171" y="25519"/>
                    <a:pt x="35406" y="29445"/>
                  </a:cubicBezTo>
                  <a:lnTo>
                    <a:pt x="35406" y="29445"/>
                  </a:lnTo>
                  <a:cubicBezTo>
                    <a:pt x="35406" y="29445"/>
                    <a:pt x="35406" y="29445"/>
                    <a:pt x="35406" y="29445"/>
                  </a:cubicBezTo>
                  <a:lnTo>
                    <a:pt x="35406" y="29445"/>
                  </a:lnTo>
                  <a:cubicBezTo>
                    <a:pt x="35406" y="29445"/>
                    <a:pt x="35406" y="29445"/>
                    <a:pt x="35406" y="29445"/>
                  </a:cubicBezTo>
                  <a:cubicBezTo>
                    <a:pt x="31652" y="31920"/>
                    <a:pt x="27386" y="33542"/>
                    <a:pt x="22780" y="33969"/>
                  </a:cubicBezTo>
                  <a:cubicBezTo>
                    <a:pt x="18172" y="34395"/>
                    <a:pt x="13309" y="33627"/>
                    <a:pt x="8873" y="31664"/>
                  </a:cubicBezTo>
                  <a:cubicBezTo>
                    <a:pt x="5716" y="30213"/>
                    <a:pt x="2730" y="28165"/>
                    <a:pt x="256" y="25690"/>
                  </a:cubicBezTo>
                  <a:cubicBezTo>
                    <a:pt x="256" y="25690"/>
                    <a:pt x="0" y="25860"/>
                    <a:pt x="0" y="25860"/>
                  </a:cubicBezTo>
                  <a:cubicBezTo>
                    <a:pt x="2048" y="28762"/>
                    <a:pt x="4778" y="31408"/>
                    <a:pt x="7849" y="33456"/>
                  </a:cubicBezTo>
                  <a:cubicBezTo>
                    <a:pt x="12115" y="36359"/>
                    <a:pt x="17319" y="38321"/>
                    <a:pt x="22780" y="38833"/>
                  </a:cubicBezTo>
                  <a:cubicBezTo>
                    <a:pt x="28240" y="39346"/>
                    <a:pt x="33956" y="38151"/>
                    <a:pt x="38905" y="35590"/>
                  </a:cubicBezTo>
                  <a:close/>
                </a:path>
              </a:pathLst>
            </a:custGeom>
            <a:grpFill/>
            <a:ln w="8532" cap="flat">
              <a:no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EB3E487D-117D-25F7-5D1F-18C69A96E0DD}"/>
                </a:ext>
              </a:extLst>
            </p:cNvPr>
            <p:cNvSpPr/>
            <p:nvPr/>
          </p:nvSpPr>
          <p:spPr>
            <a:xfrm>
              <a:off x="6679536" y="4888657"/>
              <a:ext cx="72093" cy="43357"/>
            </a:xfrm>
            <a:custGeom>
              <a:avLst/>
              <a:gdLst>
                <a:gd name="connsiteX0" fmla="*/ 71837 w 72093"/>
                <a:gd name="connsiteY0" fmla="*/ 0 h 43357"/>
                <a:gd name="connsiteX1" fmla="*/ 61599 w 72093"/>
                <a:gd name="connsiteY1" fmla="*/ 4097 h 43357"/>
                <a:gd name="connsiteX2" fmla="*/ 33189 w 72093"/>
                <a:gd name="connsiteY2" fmla="*/ 16984 h 43357"/>
                <a:gd name="connsiteX3" fmla="*/ 33189 w 72093"/>
                <a:gd name="connsiteY3" fmla="*/ 16984 h 43357"/>
                <a:gd name="connsiteX4" fmla="*/ 33189 w 72093"/>
                <a:gd name="connsiteY4" fmla="*/ 16984 h 43357"/>
                <a:gd name="connsiteX5" fmla="*/ 33189 w 72093"/>
                <a:gd name="connsiteY5" fmla="*/ 16984 h 43357"/>
                <a:gd name="connsiteX6" fmla="*/ 33189 w 72093"/>
                <a:gd name="connsiteY6" fmla="*/ 16984 h 43357"/>
                <a:gd name="connsiteX7" fmla="*/ 8446 w 72093"/>
                <a:gd name="connsiteY7" fmla="*/ 36017 h 43357"/>
                <a:gd name="connsiteX8" fmla="*/ 0 w 72093"/>
                <a:gd name="connsiteY8" fmla="*/ 43101 h 43357"/>
                <a:gd name="connsiteX9" fmla="*/ 171 w 72093"/>
                <a:gd name="connsiteY9" fmla="*/ 43357 h 43357"/>
                <a:gd name="connsiteX10" fmla="*/ 9641 w 72093"/>
                <a:gd name="connsiteY10" fmla="*/ 37639 h 43357"/>
                <a:gd name="connsiteX11" fmla="*/ 36772 w 72093"/>
                <a:gd name="connsiteY11" fmla="*/ 22959 h 43357"/>
                <a:gd name="connsiteX12" fmla="*/ 36772 w 72093"/>
                <a:gd name="connsiteY12" fmla="*/ 22959 h 43357"/>
                <a:gd name="connsiteX13" fmla="*/ 36772 w 72093"/>
                <a:gd name="connsiteY13" fmla="*/ 22959 h 43357"/>
                <a:gd name="connsiteX14" fmla="*/ 36772 w 72093"/>
                <a:gd name="connsiteY14" fmla="*/ 22959 h 43357"/>
                <a:gd name="connsiteX15" fmla="*/ 36772 w 72093"/>
                <a:gd name="connsiteY15" fmla="*/ 22959 h 43357"/>
                <a:gd name="connsiteX16" fmla="*/ 62538 w 72093"/>
                <a:gd name="connsiteY16" fmla="*/ 5889 h 43357"/>
                <a:gd name="connsiteX17" fmla="*/ 72093 w 72093"/>
                <a:gd name="connsiteY17" fmla="*/ 256 h 43357"/>
                <a:gd name="connsiteX18" fmla="*/ 71922 w 72093"/>
                <a:gd name="connsiteY18" fmla="*/ 0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093" h="43357">
                  <a:moveTo>
                    <a:pt x="71837" y="0"/>
                  </a:moveTo>
                  <a:cubicBezTo>
                    <a:pt x="68425" y="1280"/>
                    <a:pt x="65012" y="2646"/>
                    <a:pt x="61599" y="4097"/>
                  </a:cubicBezTo>
                  <a:cubicBezTo>
                    <a:pt x="51958" y="7937"/>
                    <a:pt x="42403" y="12120"/>
                    <a:pt x="33189" y="16984"/>
                  </a:cubicBezTo>
                  <a:lnTo>
                    <a:pt x="33189" y="16984"/>
                  </a:lnTo>
                  <a:cubicBezTo>
                    <a:pt x="33189" y="16984"/>
                    <a:pt x="33189" y="16984"/>
                    <a:pt x="33189" y="16984"/>
                  </a:cubicBezTo>
                  <a:lnTo>
                    <a:pt x="33189" y="16984"/>
                  </a:lnTo>
                  <a:cubicBezTo>
                    <a:pt x="33189" y="16984"/>
                    <a:pt x="33189" y="16984"/>
                    <a:pt x="33189" y="16984"/>
                  </a:cubicBezTo>
                  <a:cubicBezTo>
                    <a:pt x="24571" y="22788"/>
                    <a:pt x="16381" y="29360"/>
                    <a:pt x="8446" y="36017"/>
                  </a:cubicBezTo>
                  <a:cubicBezTo>
                    <a:pt x="5631" y="38321"/>
                    <a:pt x="2816" y="40711"/>
                    <a:pt x="0" y="43101"/>
                  </a:cubicBezTo>
                  <a:cubicBezTo>
                    <a:pt x="0" y="43101"/>
                    <a:pt x="171" y="43357"/>
                    <a:pt x="171" y="43357"/>
                  </a:cubicBezTo>
                  <a:cubicBezTo>
                    <a:pt x="3327" y="41394"/>
                    <a:pt x="6484" y="39516"/>
                    <a:pt x="9641" y="37639"/>
                  </a:cubicBezTo>
                  <a:cubicBezTo>
                    <a:pt x="18599" y="32518"/>
                    <a:pt x="27728" y="27738"/>
                    <a:pt x="36772" y="22959"/>
                  </a:cubicBezTo>
                  <a:lnTo>
                    <a:pt x="36772" y="22959"/>
                  </a:lnTo>
                  <a:cubicBezTo>
                    <a:pt x="36772" y="22959"/>
                    <a:pt x="36772" y="22959"/>
                    <a:pt x="36772" y="22959"/>
                  </a:cubicBezTo>
                  <a:lnTo>
                    <a:pt x="36772" y="22959"/>
                  </a:lnTo>
                  <a:cubicBezTo>
                    <a:pt x="36772" y="22959"/>
                    <a:pt x="36772" y="22959"/>
                    <a:pt x="36772" y="22959"/>
                  </a:cubicBezTo>
                  <a:cubicBezTo>
                    <a:pt x="45303" y="17241"/>
                    <a:pt x="53750" y="11351"/>
                    <a:pt x="62538" y="5889"/>
                  </a:cubicBezTo>
                  <a:cubicBezTo>
                    <a:pt x="65694" y="3926"/>
                    <a:pt x="68851" y="2048"/>
                    <a:pt x="72093" y="256"/>
                  </a:cubicBezTo>
                  <a:cubicBezTo>
                    <a:pt x="72093" y="256"/>
                    <a:pt x="72008" y="0"/>
                    <a:pt x="71922" y="0"/>
                  </a:cubicBezTo>
                  <a:close/>
                </a:path>
              </a:pathLst>
            </a:custGeom>
            <a:grpFill/>
            <a:ln w="8532" cap="flat">
              <a:no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0AB86066-DFB9-940B-BC69-380177E9A6EA}"/>
                </a:ext>
              </a:extLst>
            </p:cNvPr>
            <p:cNvSpPr/>
            <p:nvPr/>
          </p:nvSpPr>
          <p:spPr>
            <a:xfrm>
              <a:off x="7544653" y="3574021"/>
              <a:ext cx="216876" cy="56357"/>
            </a:xfrm>
            <a:custGeom>
              <a:avLst/>
              <a:gdLst>
                <a:gd name="connsiteX0" fmla="*/ 216876 w 216876"/>
                <a:gd name="connsiteY0" fmla="*/ 99 h 56357"/>
                <a:gd name="connsiteX1" fmla="*/ 188124 w 216876"/>
                <a:gd name="connsiteY1" fmla="*/ 5988 h 56357"/>
                <a:gd name="connsiteX2" fmla="*/ 107414 w 216876"/>
                <a:gd name="connsiteY2" fmla="*/ 23484 h 56357"/>
                <a:gd name="connsiteX3" fmla="*/ 107414 w 216876"/>
                <a:gd name="connsiteY3" fmla="*/ 23484 h 56357"/>
                <a:gd name="connsiteX4" fmla="*/ 107244 w 216876"/>
                <a:gd name="connsiteY4" fmla="*/ 23484 h 56357"/>
                <a:gd name="connsiteX5" fmla="*/ 107073 w 216876"/>
                <a:gd name="connsiteY5" fmla="*/ 23484 h 56357"/>
                <a:gd name="connsiteX6" fmla="*/ 107073 w 216876"/>
                <a:gd name="connsiteY6" fmla="*/ 23484 h 56357"/>
                <a:gd name="connsiteX7" fmla="*/ 27984 w 216876"/>
                <a:gd name="connsiteY7" fmla="*/ 47297 h 56357"/>
                <a:gd name="connsiteX8" fmla="*/ 0 w 216876"/>
                <a:gd name="connsiteY8" fmla="*/ 56088 h 56357"/>
                <a:gd name="connsiteX9" fmla="*/ 0 w 216876"/>
                <a:gd name="connsiteY9" fmla="*/ 56344 h 56357"/>
                <a:gd name="connsiteX10" fmla="*/ 28581 w 216876"/>
                <a:gd name="connsiteY10" fmla="*/ 49174 h 56357"/>
                <a:gd name="connsiteX11" fmla="*/ 108865 w 216876"/>
                <a:gd name="connsiteY11" fmla="*/ 30142 h 56357"/>
                <a:gd name="connsiteX12" fmla="*/ 108865 w 216876"/>
                <a:gd name="connsiteY12" fmla="*/ 30142 h 56357"/>
                <a:gd name="connsiteX13" fmla="*/ 108865 w 216876"/>
                <a:gd name="connsiteY13" fmla="*/ 30142 h 56357"/>
                <a:gd name="connsiteX14" fmla="*/ 108865 w 216876"/>
                <a:gd name="connsiteY14" fmla="*/ 30142 h 56357"/>
                <a:gd name="connsiteX15" fmla="*/ 188295 w 216876"/>
                <a:gd name="connsiteY15" fmla="*/ 7866 h 56357"/>
                <a:gd name="connsiteX16" fmla="*/ 216791 w 216876"/>
                <a:gd name="connsiteY16" fmla="*/ 270 h 56357"/>
                <a:gd name="connsiteX17" fmla="*/ 216791 w 216876"/>
                <a:gd name="connsiteY17" fmla="*/ 14 h 56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6876" h="56357">
                  <a:moveTo>
                    <a:pt x="216876" y="99"/>
                  </a:moveTo>
                  <a:lnTo>
                    <a:pt x="188124" y="5988"/>
                  </a:lnTo>
                  <a:cubicBezTo>
                    <a:pt x="161164" y="11536"/>
                    <a:pt x="134204" y="17169"/>
                    <a:pt x="107414" y="23484"/>
                  </a:cubicBezTo>
                  <a:lnTo>
                    <a:pt x="107414" y="23484"/>
                  </a:lnTo>
                  <a:cubicBezTo>
                    <a:pt x="107414" y="23484"/>
                    <a:pt x="107244" y="23484"/>
                    <a:pt x="107244" y="23484"/>
                  </a:cubicBezTo>
                  <a:lnTo>
                    <a:pt x="107073" y="23484"/>
                  </a:lnTo>
                  <a:cubicBezTo>
                    <a:pt x="107073" y="23484"/>
                    <a:pt x="107073" y="23484"/>
                    <a:pt x="107073" y="23484"/>
                  </a:cubicBezTo>
                  <a:cubicBezTo>
                    <a:pt x="80539" y="30910"/>
                    <a:pt x="54262" y="39018"/>
                    <a:pt x="27984" y="47297"/>
                  </a:cubicBezTo>
                  <a:lnTo>
                    <a:pt x="0" y="56088"/>
                  </a:lnTo>
                  <a:cubicBezTo>
                    <a:pt x="0" y="56088"/>
                    <a:pt x="0" y="56429"/>
                    <a:pt x="0" y="56344"/>
                  </a:cubicBezTo>
                  <a:lnTo>
                    <a:pt x="28581" y="49174"/>
                  </a:lnTo>
                  <a:cubicBezTo>
                    <a:pt x="55285" y="42688"/>
                    <a:pt x="82075" y="36543"/>
                    <a:pt x="108865" y="30142"/>
                  </a:cubicBezTo>
                  <a:lnTo>
                    <a:pt x="108865" y="30142"/>
                  </a:lnTo>
                  <a:cubicBezTo>
                    <a:pt x="108865" y="30142"/>
                    <a:pt x="108865" y="30142"/>
                    <a:pt x="108865" y="30142"/>
                  </a:cubicBezTo>
                  <a:lnTo>
                    <a:pt x="108865" y="30142"/>
                  </a:lnTo>
                  <a:cubicBezTo>
                    <a:pt x="135313" y="22716"/>
                    <a:pt x="161761" y="15120"/>
                    <a:pt x="188295" y="7866"/>
                  </a:cubicBezTo>
                  <a:lnTo>
                    <a:pt x="216791" y="270"/>
                  </a:lnTo>
                  <a:cubicBezTo>
                    <a:pt x="216791" y="270"/>
                    <a:pt x="216791" y="-72"/>
                    <a:pt x="216791" y="14"/>
                  </a:cubicBezTo>
                  <a:close/>
                </a:path>
              </a:pathLst>
            </a:custGeom>
            <a:grpFill/>
            <a:ln w="8532" cap="flat">
              <a:no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0FB485FF-C4F0-379A-B97F-7A9E93CCA321}"/>
                </a:ext>
              </a:extLst>
            </p:cNvPr>
            <p:cNvSpPr/>
            <p:nvPr/>
          </p:nvSpPr>
          <p:spPr>
            <a:xfrm>
              <a:off x="7258243" y="3459319"/>
              <a:ext cx="152291" cy="74347"/>
            </a:xfrm>
            <a:custGeom>
              <a:avLst/>
              <a:gdLst>
                <a:gd name="connsiteX0" fmla="*/ 0 w 152291"/>
                <a:gd name="connsiteY0" fmla="*/ 69055 h 74347"/>
                <a:gd name="connsiteX1" fmla="*/ 1450 w 152291"/>
                <a:gd name="connsiteY1" fmla="*/ 69567 h 74347"/>
                <a:gd name="connsiteX2" fmla="*/ 7252 w 152291"/>
                <a:gd name="connsiteY2" fmla="*/ 71700 h 74347"/>
                <a:gd name="connsiteX3" fmla="*/ 8020 w 152291"/>
                <a:gd name="connsiteY3" fmla="*/ 71956 h 74347"/>
                <a:gd name="connsiteX4" fmla="*/ 8532 w 152291"/>
                <a:gd name="connsiteY4" fmla="*/ 72127 h 74347"/>
                <a:gd name="connsiteX5" fmla="*/ 9385 w 152291"/>
                <a:gd name="connsiteY5" fmla="*/ 72383 h 74347"/>
                <a:gd name="connsiteX6" fmla="*/ 11091 w 152291"/>
                <a:gd name="connsiteY6" fmla="*/ 72810 h 74347"/>
                <a:gd name="connsiteX7" fmla="*/ 14589 w 152291"/>
                <a:gd name="connsiteY7" fmla="*/ 73493 h 74347"/>
                <a:gd name="connsiteX8" fmla="*/ 28752 w 152291"/>
                <a:gd name="connsiteY8" fmla="*/ 74261 h 74347"/>
                <a:gd name="connsiteX9" fmla="*/ 28752 w 152291"/>
                <a:gd name="connsiteY9" fmla="*/ 74261 h 74347"/>
                <a:gd name="connsiteX10" fmla="*/ 29008 w 152291"/>
                <a:gd name="connsiteY10" fmla="*/ 74261 h 74347"/>
                <a:gd name="connsiteX11" fmla="*/ 29264 w 152291"/>
                <a:gd name="connsiteY11" fmla="*/ 74261 h 74347"/>
                <a:gd name="connsiteX12" fmla="*/ 29264 w 152291"/>
                <a:gd name="connsiteY12" fmla="*/ 74261 h 74347"/>
                <a:gd name="connsiteX13" fmla="*/ 43000 w 152291"/>
                <a:gd name="connsiteY13" fmla="*/ 71786 h 74347"/>
                <a:gd name="connsiteX14" fmla="*/ 56139 w 152291"/>
                <a:gd name="connsiteY14" fmla="*/ 67433 h 74347"/>
                <a:gd name="connsiteX15" fmla="*/ 80710 w 152291"/>
                <a:gd name="connsiteY15" fmla="*/ 55740 h 74347"/>
                <a:gd name="connsiteX16" fmla="*/ 127122 w 152291"/>
                <a:gd name="connsiteY16" fmla="*/ 28343 h 74347"/>
                <a:gd name="connsiteX17" fmla="*/ 142138 w 152291"/>
                <a:gd name="connsiteY17" fmla="*/ 16309 h 74347"/>
                <a:gd name="connsiteX18" fmla="*/ 152291 w 152291"/>
                <a:gd name="connsiteY18" fmla="*/ 178 h 74347"/>
                <a:gd name="connsiteX19" fmla="*/ 152035 w 152291"/>
                <a:gd name="connsiteY19" fmla="*/ 93 h 74347"/>
                <a:gd name="connsiteX20" fmla="*/ 141285 w 152291"/>
                <a:gd name="connsiteY20" fmla="*/ 15626 h 74347"/>
                <a:gd name="connsiteX21" fmla="*/ 125928 w 152291"/>
                <a:gd name="connsiteY21" fmla="*/ 26807 h 74347"/>
                <a:gd name="connsiteX22" fmla="*/ 78407 w 152291"/>
                <a:gd name="connsiteY22" fmla="*/ 51643 h 74347"/>
                <a:gd name="connsiteX23" fmla="*/ 53921 w 152291"/>
                <a:gd name="connsiteY23" fmla="*/ 61885 h 74347"/>
                <a:gd name="connsiteX24" fmla="*/ 41379 w 152291"/>
                <a:gd name="connsiteY24" fmla="*/ 65470 h 74347"/>
                <a:gd name="connsiteX25" fmla="*/ 28666 w 152291"/>
                <a:gd name="connsiteY25" fmla="*/ 67262 h 74347"/>
                <a:gd name="connsiteX26" fmla="*/ 28666 w 152291"/>
                <a:gd name="connsiteY26" fmla="*/ 67262 h 74347"/>
                <a:gd name="connsiteX27" fmla="*/ 28666 w 152291"/>
                <a:gd name="connsiteY27" fmla="*/ 67262 h 74347"/>
                <a:gd name="connsiteX28" fmla="*/ 28666 w 152291"/>
                <a:gd name="connsiteY28" fmla="*/ 67262 h 74347"/>
                <a:gd name="connsiteX29" fmla="*/ 16040 w 152291"/>
                <a:gd name="connsiteY29" fmla="*/ 67006 h 74347"/>
                <a:gd name="connsiteX30" fmla="*/ 14504 w 152291"/>
                <a:gd name="connsiteY30" fmla="*/ 66836 h 74347"/>
                <a:gd name="connsiteX31" fmla="*/ 12968 w 152291"/>
                <a:gd name="connsiteY31" fmla="*/ 66494 h 74347"/>
                <a:gd name="connsiteX32" fmla="*/ 10153 w 152291"/>
                <a:gd name="connsiteY32" fmla="*/ 65897 h 74347"/>
                <a:gd name="connsiteX33" fmla="*/ 9641 w 152291"/>
                <a:gd name="connsiteY33" fmla="*/ 65555 h 74347"/>
                <a:gd name="connsiteX34" fmla="*/ 10153 w 152291"/>
                <a:gd name="connsiteY34" fmla="*/ 64787 h 74347"/>
                <a:gd name="connsiteX35" fmla="*/ 12200 w 152291"/>
                <a:gd name="connsiteY35" fmla="*/ 62397 h 74347"/>
                <a:gd name="connsiteX36" fmla="*/ 16807 w 152291"/>
                <a:gd name="connsiteY36" fmla="*/ 57959 h 74347"/>
                <a:gd name="connsiteX37" fmla="*/ 27302 w 152291"/>
                <a:gd name="connsiteY37" fmla="*/ 50022 h 74347"/>
                <a:gd name="connsiteX38" fmla="*/ 71752 w 152291"/>
                <a:gd name="connsiteY38" fmla="*/ 19979 h 74347"/>
                <a:gd name="connsiteX39" fmla="*/ 87962 w 152291"/>
                <a:gd name="connsiteY39" fmla="*/ 9737 h 74347"/>
                <a:gd name="connsiteX40" fmla="*/ 96153 w 152291"/>
                <a:gd name="connsiteY40" fmla="*/ 4872 h 74347"/>
                <a:gd name="connsiteX41" fmla="*/ 105196 w 152291"/>
                <a:gd name="connsiteY41" fmla="*/ 3763 h 74347"/>
                <a:gd name="connsiteX42" fmla="*/ 105281 w 152291"/>
                <a:gd name="connsiteY42" fmla="*/ 3507 h 74347"/>
                <a:gd name="connsiteX43" fmla="*/ 95811 w 152291"/>
                <a:gd name="connsiteY43" fmla="*/ 4190 h 74347"/>
                <a:gd name="connsiteX44" fmla="*/ 87365 w 152291"/>
                <a:gd name="connsiteY44" fmla="*/ 8628 h 74347"/>
                <a:gd name="connsiteX45" fmla="*/ 70728 w 152291"/>
                <a:gd name="connsiteY45" fmla="*/ 18016 h 74347"/>
                <a:gd name="connsiteX46" fmla="*/ 24657 w 152291"/>
                <a:gd name="connsiteY46" fmla="*/ 45840 h 74347"/>
                <a:gd name="connsiteX47" fmla="*/ 13395 w 152291"/>
                <a:gd name="connsiteY47" fmla="*/ 53521 h 74347"/>
                <a:gd name="connsiteX48" fmla="*/ 8105 w 152291"/>
                <a:gd name="connsiteY48" fmla="*/ 58130 h 74347"/>
                <a:gd name="connsiteX49" fmla="*/ 5631 w 152291"/>
                <a:gd name="connsiteY49" fmla="*/ 60776 h 74347"/>
                <a:gd name="connsiteX50" fmla="*/ 5290 w 152291"/>
                <a:gd name="connsiteY50" fmla="*/ 61117 h 74347"/>
                <a:gd name="connsiteX51" fmla="*/ 4863 w 152291"/>
                <a:gd name="connsiteY51" fmla="*/ 61715 h 74347"/>
                <a:gd name="connsiteX52" fmla="*/ 4010 w 152291"/>
                <a:gd name="connsiteY52" fmla="*/ 62824 h 74347"/>
                <a:gd name="connsiteX53" fmla="*/ 2304 w 152291"/>
                <a:gd name="connsiteY53" fmla="*/ 65214 h 74347"/>
                <a:gd name="connsiteX54" fmla="*/ 597 w 152291"/>
                <a:gd name="connsiteY54" fmla="*/ 67774 h 74347"/>
                <a:gd name="connsiteX55" fmla="*/ 171 w 152291"/>
                <a:gd name="connsiteY55" fmla="*/ 68457 h 74347"/>
                <a:gd name="connsiteX56" fmla="*/ 0 w 152291"/>
                <a:gd name="connsiteY56" fmla="*/ 68799 h 74347"/>
                <a:gd name="connsiteX57" fmla="*/ 256 w 152291"/>
                <a:gd name="connsiteY57" fmla="*/ 68969 h 7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52291" h="74347">
                  <a:moveTo>
                    <a:pt x="0" y="69055"/>
                  </a:moveTo>
                  <a:lnTo>
                    <a:pt x="1450" y="69567"/>
                  </a:lnTo>
                  <a:lnTo>
                    <a:pt x="7252" y="71700"/>
                  </a:lnTo>
                  <a:lnTo>
                    <a:pt x="8020" y="71956"/>
                  </a:lnTo>
                  <a:cubicBezTo>
                    <a:pt x="8020" y="71956"/>
                    <a:pt x="8361" y="72042"/>
                    <a:pt x="8532" y="72127"/>
                  </a:cubicBezTo>
                  <a:lnTo>
                    <a:pt x="9385" y="72383"/>
                  </a:lnTo>
                  <a:lnTo>
                    <a:pt x="11091" y="72810"/>
                  </a:lnTo>
                  <a:cubicBezTo>
                    <a:pt x="12200" y="73151"/>
                    <a:pt x="13395" y="73407"/>
                    <a:pt x="14589" y="73493"/>
                  </a:cubicBezTo>
                  <a:cubicBezTo>
                    <a:pt x="19282" y="74431"/>
                    <a:pt x="24060" y="74431"/>
                    <a:pt x="28752" y="74261"/>
                  </a:cubicBezTo>
                  <a:lnTo>
                    <a:pt x="28752" y="74261"/>
                  </a:lnTo>
                  <a:cubicBezTo>
                    <a:pt x="28752" y="74261"/>
                    <a:pt x="29008" y="74261"/>
                    <a:pt x="29008" y="74261"/>
                  </a:cubicBezTo>
                  <a:lnTo>
                    <a:pt x="29264" y="74261"/>
                  </a:lnTo>
                  <a:cubicBezTo>
                    <a:pt x="29264" y="74261"/>
                    <a:pt x="29264" y="74261"/>
                    <a:pt x="29264" y="74261"/>
                  </a:cubicBezTo>
                  <a:cubicBezTo>
                    <a:pt x="33956" y="73919"/>
                    <a:pt x="38564" y="72895"/>
                    <a:pt x="43000" y="71786"/>
                  </a:cubicBezTo>
                  <a:cubicBezTo>
                    <a:pt x="47436" y="70591"/>
                    <a:pt x="51873" y="69140"/>
                    <a:pt x="56139" y="67433"/>
                  </a:cubicBezTo>
                  <a:cubicBezTo>
                    <a:pt x="64671" y="64104"/>
                    <a:pt x="72775" y="60008"/>
                    <a:pt x="80710" y="55740"/>
                  </a:cubicBezTo>
                  <a:cubicBezTo>
                    <a:pt x="96494" y="47120"/>
                    <a:pt x="112022" y="38158"/>
                    <a:pt x="127122" y="28343"/>
                  </a:cubicBezTo>
                  <a:cubicBezTo>
                    <a:pt x="132413" y="24844"/>
                    <a:pt x="137617" y="20918"/>
                    <a:pt x="142138" y="16309"/>
                  </a:cubicBezTo>
                  <a:cubicBezTo>
                    <a:pt x="146575" y="11700"/>
                    <a:pt x="150329" y="6238"/>
                    <a:pt x="152291" y="178"/>
                  </a:cubicBezTo>
                  <a:cubicBezTo>
                    <a:pt x="152291" y="8"/>
                    <a:pt x="152035" y="-78"/>
                    <a:pt x="152035" y="93"/>
                  </a:cubicBezTo>
                  <a:cubicBezTo>
                    <a:pt x="149817" y="6067"/>
                    <a:pt x="145892" y="11274"/>
                    <a:pt x="141285" y="15626"/>
                  </a:cubicBezTo>
                  <a:cubicBezTo>
                    <a:pt x="136593" y="19979"/>
                    <a:pt x="131388" y="23564"/>
                    <a:pt x="125928" y="26807"/>
                  </a:cubicBezTo>
                  <a:cubicBezTo>
                    <a:pt x="110486" y="35769"/>
                    <a:pt x="94532" y="43877"/>
                    <a:pt x="78407" y="51643"/>
                  </a:cubicBezTo>
                  <a:cubicBezTo>
                    <a:pt x="70387" y="55484"/>
                    <a:pt x="62281" y="59069"/>
                    <a:pt x="53921" y="61885"/>
                  </a:cubicBezTo>
                  <a:cubicBezTo>
                    <a:pt x="49740" y="63336"/>
                    <a:pt x="45559" y="64446"/>
                    <a:pt x="41379" y="65470"/>
                  </a:cubicBezTo>
                  <a:cubicBezTo>
                    <a:pt x="37113" y="66323"/>
                    <a:pt x="32847" y="67092"/>
                    <a:pt x="28666" y="67262"/>
                  </a:cubicBezTo>
                  <a:lnTo>
                    <a:pt x="28666" y="67262"/>
                  </a:lnTo>
                  <a:cubicBezTo>
                    <a:pt x="28666" y="67262"/>
                    <a:pt x="28666" y="67262"/>
                    <a:pt x="28666" y="67262"/>
                  </a:cubicBezTo>
                  <a:lnTo>
                    <a:pt x="28666" y="67262"/>
                  </a:lnTo>
                  <a:cubicBezTo>
                    <a:pt x="24401" y="67604"/>
                    <a:pt x="20135" y="67689"/>
                    <a:pt x="16040" y="67006"/>
                  </a:cubicBezTo>
                  <a:lnTo>
                    <a:pt x="14504" y="66836"/>
                  </a:lnTo>
                  <a:lnTo>
                    <a:pt x="12968" y="66494"/>
                  </a:lnTo>
                  <a:lnTo>
                    <a:pt x="10153" y="65897"/>
                  </a:lnTo>
                  <a:cubicBezTo>
                    <a:pt x="10153" y="65897"/>
                    <a:pt x="9385" y="65897"/>
                    <a:pt x="9641" y="65555"/>
                  </a:cubicBezTo>
                  <a:cubicBezTo>
                    <a:pt x="9641" y="65470"/>
                    <a:pt x="9726" y="65299"/>
                    <a:pt x="10153" y="64787"/>
                  </a:cubicBezTo>
                  <a:cubicBezTo>
                    <a:pt x="10835" y="63934"/>
                    <a:pt x="11518" y="63166"/>
                    <a:pt x="12200" y="62397"/>
                  </a:cubicBezTo>
                  <a:cubicBezTo>
                    <a:pt x="13651" y="60861"/>
                    <a:pt x="15186" y="59410"/>
                    <a:pt x="16807" y="57959"/>
                  </a:cubicBezTo>
                  <a:cubicBezTo>
                    <a:pt x="20049" y="55143"/>
                    <a:pt x="23718" y="52582"/>
                    <a:pt x="27302" y="50022"/>
                  </a:cubicBezTo>
                  <a:cubicBezTo>
                    <a:pt x="41891" y="39695"/>
                    <a:pt x="56736" y="29623"/>
                    <a:pt x="71752" y="19979"/>
                  </a:cubicBezTo>
                  <a:cubicBezTo>
                    <a:pt x="77127" y="16565"/>
                    <a:pt x="82587" y="13151"/>
                    <a:pt x="87962" y="9737"/>
                  </a:cubicBezTo>
                  <a:cubicBezTo>
                    <a:pt x="90692" y="8116"/>
                    <a:pt x="93337" y="6238"/>
                    <a:pt x="96153" y="4872"/>
                  </a:cubicBezTo>
                  <a:cubicBezTo>
                    <a:pt x="98968" y="3507"/>
                    <a:pt x="102210" y="2568"/>
                    <a:pt x="105196" y="3763"/>
                  </a:cubicBezTo>
                  <a:cubicBezTo>
                    <a:pt x="105367" y="3763"/>
                    <a:pt x="105452" y="3507"/>
                    <a:pt x="105281" y="3507"/>
                  </a:cubicBezTo>
                  <a:cubicBezTo>
                    <a:pt x="102210" y="2141"/>
                    <a:pt x="98712" y="2995"/>
                    <a:pt x="95811" y="4190"/>
                  </a:cubicBezTo>
                  <a:cubicBezTo>
                    <a:pt x="92825" y="5470"/>
                    <a:pt x="90095" y="7177"/>
                    <a:pt x="87365" y="8628"/>
                  </a:cubicBezTo>
                  <a:cubicBezTo>
                    <a:pt x="81819" y="11700"/>
                    <a:pt x="76274" y="14858"/>
                    <a:pt x="70728" y="18016"/>
                  </a:cubicBezTo>
                  <a:cubicBezTo>
                    <a:pt x="55200" y="26978"/>
                    <a:pt x="39758" y="36195"/>
                    <a:pt x="24657" y="45840"/>
                  </a:cubicBezTo>
                  <a:cubicBezTo>
                    <a:pt x="20903" y="48230"/>
                    <a:pt x="17063" y="50705"/>
                    <a:pt x="13395" y="53521"/>
                  </a:cubicBezTo>
                  <a:cubicBezTo>
                    <a:pt x="11603" y="54972"/>
                    <a:pt x="9811" y="56508"/>
                    <a:pt x="8105" y="58130"/>
                  </a:cubicBezTo>
                  <a:cubicBezTo>
                    <a:pt x="7252" y="58983"/>
                    <a:pt x="6399" y="59837"/>
                    <a:pt x="5631" y="60776"/>
                  </a:cubicBezTo>
                  <a:lnTo>
                    <a:pt x="5290" y="61117"/>
                  </a:lnTo>
                  <a:lnTo>
                    <a:pt x="4863" y="61715"/>
                  </a:lnTo>
                  <a:lnTo>
                    <a:pt x="4010" y="62824"/>
                  </a:lnTo>
                  <a:cubicBezTo>
                    <a:pt x="3412" y="63507"/>
                    <a:pt x="2900" y="64446"/>
                    <a:pt x="2304" y="65214"/>
                  </a:cubicBezTo>
                  <a:lnTo>
                    <a:pt x="597" y="67774"/>
                  </a:lnTo>
                  <a:lnTo>
                    <a:pt x="171" y="68457"/>
                  </a:lnTo>
                  <a:lnTo>
                    <a:pt x="0" y="68799"/>
                  </a:lnTo>
                  <a:cubicBezTo>
                    <a:pt x="0" y="68799"/>
                    <a:pt x="171" y="68884"/>
                    <a:pt x="256" y="68969"/>
                  </a:cubicBezTo>
                  <a:close/>
                </a:path>
              </a:pathLst>
            </a:custGeom>
            <a:grpFill/>
            <a:ln w="8532" cap="flat">
              <a:no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F8D89038-9E56-DAFF-010F-5029FAC8032D}"/>
                </a:ext>
              </a:extLst>
            </p:cNvPr>
            <p:cNvSpPr/>
            <p:nvPr/>
          </p:nvSpPr>
          <p:spPr>
            <a:xfrm>
              <a:off x="7484769" y="3440277"/>
              <a:ext cx="19784" cy="12478"/>
            </a:xfrm>
            <a:custGeom>
              <a:avLst/>
              <a:gdLst>
                <a:gd name="connsiteX0" fmla="*/ 332 w 19784"/>
                <a:gd name="connsiteY0" fmla="*/ 10003 h 12478"/>
                <a:gd name="connsiteX1" fmla="*/ 2123 w 19784"/>
                <a:gd name="connsiteY1" fmla="*/ 10857 h 12478"/>
                <a:gd name="connsiteX2" fmla="*/ 2123 w 19784"/>
                <a:gd name="connsiteY2" fmla="*/ 10857 h 12478"/>
                <a:gd name="connsiteX3" fmla="*/ 2123 w 19784"/>
                <a:gd name="connsiteY3" fmla="*/ 10857 h 12478"/>
                <a:gd name="connsiteX4" fmla="*/ 2123 w 19784"/>
                <a:gd name="connsiteY4" fmla="*/ 10857 h 12478"/>
                <a:gd name="connsiteX5" fmla="*/ 2123 w 19784"/>
                <a:gd name="connsiteY5" fmla="*/ 10857 h 12478"/>
                <a:gd name="connsiteX6" fmla="*/ 6816 w 19784"/>
                <a:gd name="connsiteY6" fmla="*/ 11966 h 12478"/>
                <a:gd name="connsiteX7" fmla="*/ 9120 w 19784"/>
                <a:gd name="connsiteY7" fmla="*/ 12308 h 12478"/>
                <a:gd name="connsiteX8" fmla="*/ 10996 w 19784"/>
                <a:gd name="connsiteY8" fmla="*/ 12478 h 12478"/>
                <a:gd name="connsiteX9" fmla="*/ 16201 w 19784"/>
                <a:gd name="connsiteY9" fmla="*/ 11966 h 12478"/>
                <a:gd name="connsiteX10" fmla="*/ 19784 w 19784"/>
                <a:gd name="connsiteY10" fmla="*/ 11369 h 12478"/>
                <a:gd name="connsiteX11" fmla="*/ 19784 w 19784"/>
                <a:gd name="connsiteY11" fmla="*/ 11027 h 12478"/>
                <a:gd name="connsiteX12" fmla="*/ 16457 w 19784"/>
                <a:gd name="connsiteY12" fmla="*/ 9918 h 12478"/>
                <a:gd name="connsiteX13" fmla="*/ 12105 w 19784"/>
                <a:gd name="connsiteY13" fmla="*/ 7784 h 12478"/>
                <a:gd name="connsiteX14" fmla="*/ 11679 w 19784"/>
                <a:gd name="connsiteY14" fmla="*/ 7357 h 12478"/>
                <a:gd name="connsiteX15" fmla="*/ 11679 w 19784"/>
                <a:gd name="connsiteY15" fmla="*/ 7016 h 12478"/>
                <a:gd name="connsiteX16" fmla="*/ 12021 w 19784"/>
                <a:gd name="connsiteY16" fmla="*/ 6589 h 12478"/>
                <a:gd name="connsiteX17" fmla="*/ 11167 w 19784"/>
                <a:gd name="connsiteY17" fmla="*/ 6760 h 12478"/>
                <a:gd name="connsiteX18" fmla="*/ 10655 w 19784"/>
                <a:gd name="connsiteY18" fmla="*/ 6419 h 12478"/>
                <a:gd name="connsiteX19" fmla="*/ 10655 w 19784"/>
                <a:gd name="connsiteY19" fmla="*/ 5394 h 12478"/>
                <a:gd name="connsiteX20" fmla="*/ 11850 w 19784"/>
                <a:gd name="connsiteY20" fmla="*/ 3261 h 12478"/>
                <a:gd name="connsiteX21" fmla="*/ 13726 w 19784"/>
                <a:gd name="connsiteY21" fmla="*/ 188 h 12478"/>
                <a:gd name="connsiteX22" fmla="*/ 13556 w 19784"/>
                <a:gd name="connsiteY22" fmla="*/ 17 h 12478"/>
                <a:gd name="connsiteX23" fmla="*/ 10484 w 19784"/>
                <a:gd name="connsiteY23" fmla="*/ 1810 h 12478"/>
                <a:gd name="connsiteX24" fmla="*/ 8267 w 19784"/>
                <a:gd name="connsiteY24" fmla="*/ 3090 h 12478"/>
                <a:gd name="connsiteX25" fmla="*/ 4854 w 19784"/>
                <a:gd name="connsiteY25" fmla="*/ 5480 h 12478"/>
                <a:gd name="connsiteX26" fmla="*/ 1270 w 19784"/>
                <a:gd name="connsiteY26" fmla="*/ 8467 h 12478"/>
                <a:gd name="connsiteX27" fmla="*/ 332 w 19784"/>
                <a:gd name="connsiteY27" fmla="*/ 9320 h 12478"/>
                <a:gd name="connsiteX28" fmla="*/ 76 w 19784"/>
                <a:gd name="connsiteY28" fmla="*/ 9491 h 12478"/>
                <a:gd name="connsiteX29" fmla="*/ 76 w 19784"/>
                <a:gd name="connsiteY29" fmla="*/ 9662 h 12478"/>
                <a:gd name="connsiteX30" fmla="*/ 502 w 19784"/>
                <a:gd name="connsiteY30" fmla="*/ 9918 h 1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784" h="12478">
                  <a:moveTo>
                    <a:pt x="332" y="10003"/>
                  </a:moveTo>
                  <a:lnTo>
                    <a:pt x="2123" y="10857"/>
                  </a:lnTo>
                  <a:lnTo>
                    <a:pt x="2123" y="10857"/>
                  </a:lnTo>
                  <a:cubicBezTo>
                    <a:pt x="2123" y="10857"/>
                    <a:pt x="2123" y="10857"/>
                    <a:pt x="2123" y="10857"/>
                  </a:cubicBezTo>
                  <a:lnTo>
                    <a:pt x="2123" y="10857"/>
                  </a:lnTo>
                  <a:cubicBezTo>
                    <a:pt x="2123" y="10857"/>
                    <a:pt x="2123" y="10857"/>
                    <a:pt x="2123" y="10857"/>
                  </a:cubicBezTo>
                  <a:cubicBezTo>
                    <a:pt x="3744" y="11284"/>
                    <a:pt x="5280" y="11710"/>
                    <a:pt x="6816" y="11966"/>
                  </a:cubicBezTo>
                  <a:cubicBezTo>
                    <a:pt x="7584" y="12137"/>
                    <a:pt x="8351" y="12222"/>
                    <a:pt x="9120" y="12308"/>
                  </a:cubicBezTo>
                  <a:cubicBezTo>
                    <a:pt x="9802" y="12393"/>
                    <a:pt x="10655" y="12478"/>
                    <a:pt x="10996" y="12478"/>
                  </a:cubicBezTo>
                  <a:cubicBezTo>
                    <a:pt x="12788" y="12478"/>
                    <a:pt x="14495" y="12222"/>
                    <a:pt x="16201" y="11966"/>
                  </a:cubicBezTo>
                  <a:cubicBezTo>
                    <a:pt x="17395" y="11796"/>
                    <a:pt x="18590" y="11625"/>
                    <a:pt x="19784" y="11369"/>
                  </a:cubicBezTo>
                  <a:cubicBezTo>
                    <a:pt x="19784" y="11369"/>
                    <a:pt x="19784" y="11113"/>
                    <a:pt x="19784" y="11027"/>
                  </a:cubicBezTo>
                  <a:cubicBezTo>
                    <a:pt x="18675" y="10686"/>
                    <a:pt x="17566" y="10345"/>
                    <a:pt x="16457" y="9918"/>
                  </a:cubicBezTo>
                  <a:cubicBezTo>
                    <a:pt x="14921" y="9320"/>
                    <a:pt x="13471" y="8552"/>
                    <a:pt x="12105" y="7784"/>
                  </a:cubicBezTo>
                  <a:cubicBezTo>
                    <a:pt x="11594" y="7528"/>
                    <a:pt x="11679" y="7443"/>
                    <a:pt x="11679" y="7357"/>
                  </a:cubicBezTo>
                  <a:cubicBezTo>
                    <a:pt x="11679" y="7272"/>
                    <a:pt x="11679" y="7101"/>
                    <a:pt x="11679" y="7016"/>
                  </a:cubicBezTo>
                  <a:cubicBezTo>
                    <a:pt x="11679" y="6845"/>
                    <a:pt x="11850" y="6675"/>
                    <a:pt x="12021" y="6589"/>
                  </a:cubicBezTo>
                  <a:cubicBezTo>
                    <a:pt x="11850" y="6589"/>
                    <a:pt x="11423" y="6760"/>
                    <a:pt x="11167" y="6760"/>
                  </a:cubicBezTo>
                  <a:cubicBezTo>
                    <a:pt x="10911" y="6760"/>
                    <a:pt x="10741" y="6589"/>
                    <a:pt x="10655" y="6419"/>
                  </a:cubicBezTo>
                  <a:cubicBezTo>
                    <a:pt x="10570" y="6163"/>
                    <a:pt x="10655" y="5907"/>
                    <a:pt x="10655" y="5394"/>
                  </a:cubicBezTo>
                  <a:cubicBezTo>
                    <a:pt x="10996" y="4797"/>
                    <a:pt x="11423" y="3943"/>
                    <a:pt x="11850" y="3261"/>
                  </a:cubicBezTo>
                  <a:lnTo>
                    <a:pt x="13726" y="188"/>
                  </a:lnTo>
                  <a:cubicBezTo>
                    <a:pt x="13726" y="188"/>
                    <a:pt x="13556" y="-68"/>
                    <a:pt x="13556" y="17"/>
                  </a:cubicBezTo>
                  <a:lnTo>
                    <a:pt x="10484" y="1810"/>
                  </a:lnTo>
                  <a:cubicBezTo>
                    <a:pt x="9717" y="2237"/>
                    <a:pt x="9034" y="2578"/>
                    <a:pt x="8267" y="3090"/>
                  </a:cubicBezTo>
                  <a:cubicBezTo>
                    <a:pt x="7242" y="3773"/>
                    <a:pt x="6134" y="4626"/>
                    <a:pt x="4854" y="5480"/>
                  </a:cubicBezTo>
                  <a:cubicBezTo>
                    <a:pt x="3659" y="6419"/>
                    <a:pt x="2465" y="7357"/>
                    <a:pt x="1270" y="8467"/>
                  </a:cubicBezTo>
                  <a:lnTo>
                    <a:pt x="332" y="9320"/>
                  </a:lnTo>
                  <a:lnTo>
                    <a:pt x="76" y="9491"/>
                  </a:lnTo>
                  <a:cubicBezTo>
                    <a:pt x="76" y="9491"/>
                    <a:pt x="-95" y="9662"/>
                    <a:pt x="76" y="9662"/>
                  </a:cubicBezTo>
                  <a:lnTo>
                    <a:pt x="502" y="9918"/>
                  </a:lnTo>
                  <a:close/>
                </a:path>
              </a:pathLst>
            </a:custGeom>
            <a:grpFill/>
            <a:ln w="8532" cap="flat">
              <a:no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FAD0C990-427B-3592-1292-78B97B7BF55A}"/>
                </a:ext>
              </a:extLst>
            </p:cNvPr>
            <p:cNvSpPr/>
            <p:nvPr/>
          </p:nvSpPr>
          <p:spPr>
            <a:xfrm>
              <a:off x="7601474" y="3417677"/>
              <a:ext cx="6484" cy="4864"/>
            </a:xfrm>
            <a:custGeom>
              <a:avLst/>
              <a:gdLst>
                <a:gd name="connsiteX0" fmla="*/ 6484 w 6484"/>
                <a:gd name="connsiteY0" fmla="*/ 3670 h 4864"/>
                <a:gd name="connsiteX1" fmla="*/ 4863 w 6484"/>
                <a:gd name="connsiteY1" fmla="*/ 1024 h 4864"/>
                <a:gd name="connsiteX2" fmla="*/ 4266 w 6484"/>
                <a:gd name="connsiteY2" fmla="*/ 85 h 4864"/>
                <a:gd name="connsiteX3" fmla="*/ 4010 w 6484"/>
                <a:gd name="connsiteY3" fmla="*/ 0 h 4864"/>
                <a:gd name="connsiteX4" fmla="*/ 2986 w 6484"/>
                <a:gd name="connsiteY4" fmla="*/ 341 h 4864"/>
                <a:gd name="connsiteX5" fmla="*/ 0 w 6484"/>
                <a:gd name="connsiteY5" fmla="*/ 1195 h 4864"/>
                <a:gd name="connsiteX6" fmla="*/ 0 w 6484"/>
                <a:gd name="connsiteY6" fmla="*/ 1195 h 4864"/>
                <a:gd name="connsiteX7" fmla="*/ 0 w 6484"/>
                <a:gd name="connsiteY7" fmla="*/ 1195 h 4864"/>
                <a:gd name="connsiteX8" fmla="*/ 0 w 6484"/>
                <a:gd name="connsiteY8" fmla="*/ 1195 h 4864"/>
                <a:gd name="connsiteX9" fmla="*/ 0 w 6484"/>
                <a:gd name="connsiteY9" fmla="*/ 1195 h 4864"/>
                <a:gd name="connsiteX10" fmla="*/ 1621 w 6484"/>
                <a:gd name="connsiteY10" fmla="*/ 3841 h 4864"/>
                <a:gd name="connsiteX11" fmla="*/ 2218 w 6484"/>
                <a:gd name="connsiteY11" fmla="*/ 4779 h 4864"/>
                <a:gd name="connsiteX12" fmla="*/ 2475 w 6484"/>
                <a:gd name="connsiteY12" fmla="*/ 4865 h 4864"/>
                <a:gd name="connsiteX13" fmla="*/ 3498 w 6484"/>
                <a:gd name="connsiteY13" fmla="*/ 4523 h 4864"/>
                <a:gd name="connsiteX14" fmla="*/ 6484 w 6484"/>
                <a:gd name="connsiteY14" fmla="*/ 3670 h 4864"/>
                <a:gd name="connsiteX15" fmla="*/ 6484 w 6484"/>
                <a:gd name="connsiteY15" fmla="*/ 3670 h 4864"/>
                <a:gd name="connsiteX16" fmla="*/ 6484 w 6484"/>
                <a:gd name="connsiteY16" fmla="*/ 3670 h 4864"/>
                <a:gd name="connsiteX17" fmla="*/ 6484 w 6484"/>
                <a:gd name="connsiteY17" fmla="*/ 3670 h 4864"/>
                <a:gd name="connsiteX18" fmla="*/ 6484 w 6484"/>
                <a:gd name="connsiteY18" fmla="*/ 3670 h 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84" h="4864">
                  <a:moveTo>
                    <a:pt x="6484" y="3670"/>
                  </a:moveTo>
                  <a:cubicBezTo>
                    <a:pt x="6229" y="2902"/>
                    <a:pt x="5460" y="1963"/>
                    <a:pt x="4863" y="1024"/>
                  </a:cubicBezTo>
                  <a:lnTo>
                    <a:pt x="4266" y="85"/>
                  </a:lnTo>
                  <a:cubicBezTo>
                    <a:pt x="4266" y="85"/>
                    <a:pt x="4010" y="0"/>
                    <a:pt x="4010" y="0"/>
                  </a:cubicBezTo>
                  <a:lnTo>
                    <a:pt x="2986" y="341"/>
                  </a:lnTo>
                  <a:cubicBezTo>
                    <a:pt x="1963" y="597"/>
                    <a:pt x="768" y="853"/>
                    <a:pt x="0" y="1195"/>
                  </a:cubicBezTo>
                  <a:cubicBezTo>
                    <a:pt x="0" y="1195"/>
                    <a:pt x="0" y="1195"/>
                    <a:pt x="0" y="1195"/>
                  </a:cubicBezTo>
                  <a:cubicBezTo>
                    <a:pt x="0" y="1195"/>
                    <a:pt x="0" y="1195"/>
                    <a:pt x="0" y="1195"/>
                  </a:cubicBezTo>
                  <a:cubicBezTo>
                    <a:pt x="0" y="1195"/>
                    <a:pt x="0" y="1195"/>
                    <a:pt x="0" y="1195"/>
                  </a:cubicBezTo>
                  <a:cubicBezTo>
                    <a:pt x="0" y="1195"/>
                    <a:pt x="0" y="1195"/>
                    <a:pt x="0" y="1195"/>
                  </a:cubicBezTo>
                  <a:cubicBezTo>
                    <a:pt x="256" y="1963"/>
                    <a:pt x="1024" y="2902"/>
                    <a:pt x="1621" y="3841"/>
                  </a:cubicBezTo>
                  <a:lnTo>
                    <a:pt x="2218" y="4779"/>
                  </a:lnTo>
                  <a:cubicBezTo>
                    <a:pt x="2218" y="4779"/>
                    <a:pt x="2475" y="4865"/>
                    <a:pt x="2475" y="4865"/>
                  </a:cubicBezTo>
                  <a:lnTo>
                    <a:pt x="3498" y="4523"/>
                  </a:lnTo>
                  <a:cubicBezTo>
                    <a:pt x="4522" y="4267"/>
                    <a:pt x="5716" y="4011"/>
                    <a:pt x="6484" y="3670"/>
                  </a:cubicBezTo>
                  <a:cubicBezTo>
                    <a:pt x="6484" y="3670"/>
                    <a:pt x="6484" y="3670"/>
                    <a:pt x="6484" y="3670"/>
                  </a:cubicBezTo>
                  <a:cubicBezTo>
                    <a:pt x="6484" y="3670"/>
                    <a:pt x="6484" y="3670"/>
                    <a:pt x="6484" y="3670"/>
                  </a:cubicBezTo>
                  <a:cubicBezTo>
                    <a:pt x="6484" y="3670"/>
                    <a:pt x="6484" y="3670"/>
                    <a:pt x="6484" y="3670"/>
                  </a:cubicBezTo>
                  <a:cubicBezTo>
                    <a:pt x="6484" y="3670"/>
                    <a:pt x="6484" y="3670"/>
                    <a:pt x="6484" y="3670"/>
                  </a:cubicBezTo>
                  <a:close/>
                </a:path>
              </a:pathLst>
            </a:custGeom>
            <a:grpFill/>
            <a:ln w="8532" cap="flat">
              <a:no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9205C5CA-5031-93A8-4BC3-063E42B1FF05}"/>
                </a:ext>
              </a:extLst>
            </p:cNvPr>
            <p:cNvSpPr/>
            <p:nvPr/>
          </p:nvSpPr>
          <p:spPr>
            <a:xfrm>
              <a:off x="7614783" y="3363395"/>
              <a:ext cx="76017" cy="25519"/>
            </a:xfrm>
            <a:custGeom>
              <a:avLst/>
              <a:gdLst>
                <a:gd name="connsiteX0" fmla="*/ 0 w 76017"/>
                <a:gd name="connsiteY0" fmla="*/ 25519 h 25519"/>
                <a:gd name="connsiteX1" fmla="*/ 10324 w 76017"/>
                <a:gd name="connsiteY1" fmla="*/ 23044 h 25519"/>
                <a:gd name="connsiteX2" fmla="*/ 39075 w 76017"/>
                <a:gd name="connsiteY2" fmla="*/ 16046 h 25519"/>
                <a:gd name="connsiteX3" fmla="*/ 39075 w 76017"/>
                <a:gd name="connsiteY3" fmla="*/ 16046 h 25519"/>
                <a:gd name="connsiteX4" fmla="*/ 39075 w 76017"/>
                <a:gd name="connsiteY4" fmla="*/ 16046 h 25519"/>
                <a:gd name="connsiteX5" fmla="*/ 39075 w 76017"/>
                <a:gd name="connsiteY5" fmla="*/ 16046 h 25519"/>
                <a:gd name="connsiteX6" fmla="*/ 39075 w 76017"/>
                <a:gd name="connsiteY6" fmla="*/ 16046 h 25519"/>
                <a:gd name="connsiteX7" fmla="*/ 66292 w 76017"/>
                <a:gd name="connsiteY7" fmla="*/ 4438 h 25519"/>
                <a:gd name="connsiteX8" fmla="*/ 76018 w 76017"/>
                <a:gd name="connsiteY8" fmla="*/ 256 h 25519"/>
                <a:gd name="connsiteX9" fmla="*/ 75933 w 76017"/>
                <a:gd name="connsiteY9" fmla="*/ 0 h 25519"/>
                <a:gd name="connsiteX10" fmla="*/ 65694 w 76017"/>
                <a:gd name="connsiteY10" fmla="*/ 2475 h 25519"/>
                <a:gd name="connsiteX11" fmla="*/ 36857 w 76017"/>
                <a:gd name="connsiteY11" fmla="*/ 9474 h 25519"/>
                <a:gd name="connsiteX12" fmla="*/ 36857 w 76017"/>
                <a:gd name="connsiteY12" fmla="*/ 9474 h 25519"/>
                <a:gd name="connsiteX13" fmla="*/ 36857 w 76017"/>
                <a:gd name="connsiteY13" fmla="*/ 9474 h 25519"/>
                <a:gd name="connsiteX14" fmla="*/ 36857 w 76017"/>
                <a:gd name="connsiteY14" fmla="*/ 9474 h 25519"/>
                <a:gd name="connsiteX15" fmla="*/ 36857 w 76017"/>
                <a:gd name="connsiteY15" fmla="*/ 9474 h 25519"/>
                <a:gd name="connsiteX16" fmla="*/ 9641 w 76017"/>
                <a:gd name="connsiteY16" fmla="*/ 21081 h 25519"/>
                <a:gd name="connsiteX17" fmla="*/ 0 w 76017"/>
                <a:gd name="connsiteY17" fmla="*/ 25178 h 25519"/>
                <a:gd name="connsiteX18" fmla="*/ 85 w 76017"/>
                <a:gd name="connsiteY18" fmla="*/ 25434 h 25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6017" h="25519">
                  <a:moveTo>
                    <a:pt x="0" y="25519"/>
                  </a:moveTo>
                  <a:lnTo>
                    <a:pt x="10324" y="23044"/>
                  </a:lnTo>
                  <a:cubicBezTo>
                    <a:pt x="19964" y="20825"/>
                    <a:pt x="29605" y="18691"/>
                    <a:pt x="39075" y="16046"/>
                  </a:cubicBezTo>
                  <a:cubicBezTo>
                    <a:pt x="39075" y="16046"/>
                    <a:pt x="39075" y="16046"/>
                    <a:pt x="39075" y="16046"/>
                  </a:cubicBezTo>
                  <a:cubicBezTo>
                    <a:pt x="39075" y="16046"/>
                    <a:pt x="39075" y="16046"/>
                    <a:pt x="39075" y="16046"/>
                  </a:cubicBezTo>
                  <a:cubicBezTo>
                    <a:pt x="39075" y="16046"/>
                    <a:pt x="39075" y="16046"/>
                    <a:pt x="39075" y="16046"/>
                  </a:cubicBezTo>
                  <a:cubicBezTo>
                    <a:pt x="39075" y="16046"/>
                    <a:pt x="39075" y="16046"/>
                    <a:pt x="39075" y="16046"/>
                  </a:cubicBezTo>
                  <a:cubicBezTo>
                    <a:pt x="48290" y="12461"/>
                    <a:pt x="57248" y="8364"/>
                    <a:pt x="66292" y="4438"/>
                  </a:cubicBezTo>
                  <a:lnTo>
                    <a:pt x="76018" y="256"/>
                  </a:lnTo>
                  <a:cubicBezTo>
                    <a:pt x="76018" y="256"/>
                    <a:pt x="76018" y="0"/>
                    <a:pt x="75933" y="0"/>
                  </a:cubicBezTo>
                  <a:lnTo>
                    <a:pt x="65694" y="2475"/>
                  </a:lnTo>
                  <a:cubicBezTo>
                    <a:pt x="56053" y="4694"/>
                    <a:pt x="46413" y="6828"/>
                    <a:pt x="36857" y="9474"/>
                  </a:cubicBezTo>
                  <a:cubicBezTo>
                    <a:pt x="36857" y="9474"/>
                    <a:pt x="36857" y="9474"/>
                    <a:pt x="36857" y="9474"/>
                  </a:cubicBezTo>
                  <a:cubicBezTo>
                    <a:pt x="36857" y="9474"/>
                    <a:pt x="36857" y="9474"/>
                    <a:pt x="36857" y="9474"/>
                  </a:cubicBezTo>
                  <a:cubicBezTo>
                    <a:pt x="36857" y="9474"/>
                    <a:pt x="36857" y="9474"/>
                    <a:pt x="36857" y="9474"/>
                  </a:cubicBezTo>
                  <a:cubicBezTo>
                    <a:pt x="36857" y="9474"/>
                    <a:pt x="36857" y="9474"/>
                    <a:pt x="36857" y="9474"/>
                  </a:cubicBezTo>
                  <a:cubicBezTo>
                    <a:pt x="27643" y="13058"/>
                    <a:pt x="18684" y="17155"/>
                    <a:pt x="9641" y="21081"/>
                  </a:cubicBezTo>
                  <a:lnTo>
                    <a:pt x="0" y="25178"/>
                  </a:lnTo>
                  <a:cubicBezTo>
                    <a:pt x="0" y="25178"/>
                    <a:pt x="0" y="25434"/>
                    <a:pt x="85" y="25434"/>
                  </a:cubicBezTo>
                  <a:close/>
                </a:path>
              </a:pathLst>
            </a:custGeom>
            <a:grpFill/>
            <a:ln w="8532" cap="flat">
              <a:no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569B8A96-0E3C-7D99-6805-B1861868929C}"/>
                </a:ext>
              </a:extLst>
            </p:cNvPr>
            <p:cNvSpPr/>
            <p:nvPr/>
          </p:nvSpPr>
          <p:spPr>
            <a:xfrm>
              <a:off x="7579889" y="3375344"/>
              <a:ext cx="99308" cy="43698"/>
            </a:xfrm>
            <a:custGeom>
              <a:avLst/>
              <a:gdLst>
                <a:gd name="connsiteX0" fmla="*/ 170 w 99308"/>
                <a:gd name="connsiteY0" fmla="*/ 43699 h 43698"/>
                <a:gd name="connsiteX1" fmla="*/ 13565 w 99308"/>
                <a:gd name="connsiteY1" fmla="*/ 38748 h 43698"/>
                <a:gd name="connsiteX2" fmla="*/ 51105 w 99308"/>
                <a:gd name="connsiteY2" fmla="*/ 25007 h 43698"/>
                <a:gd name="connsiteX3" fmla="*/ 51105 w 99308"/>
                <a:gd name="connsiteY3" fmla="*/ 25007 h 43698"/>
                <a:gd name="connsiteX4" fmla="*/ 51105 w 99308"/>
                <a:gd name="connsiteY4" fmla="*/ 25007 h 43698"/>
                <a:gd name="connsiteX5" fmla="*/ 51105 w 99308"/>
                <a:gd name="connsiteY5" fmla="*/ 25007 h 43698"/>
                <a:gd name="connsiteX6" fmla="*/ 51105 w 99308"/>
                <a:gd name="connsiteY6" fmla="*/ 25007 h 43698"/>
                <a:gd name="connsiteX7" fmla="*/ 86597 w 99308"/>
                <a:gd name="connsiteY7" fmla="*/ 6743 h 43698"/>
                <a:gd name="connsiteX8" fmla="*/ 99309 w 99308"/>
                <a:gd name="connsiteY8" fmla="*/ 256 h 43698"/>
                <a:gd name="connsiteX9" fmla="*/ 99224 w 99308"/>
                <a:gd name="connsiteY9" fmla="*/ 0 h 43698"/>
                <a:gd name="connsiteX10" fmla="*/ 85915 w 99308"/>
                <a:gd name="connsiteY10" fmla="*/ 4865 h 43698"/>
                <a:gd name="connsiteX11" fmla="*/ 48375 w 99308"/>
                <a:gd name="connsiteY11" fmla="*/ 18606 h 43698"/>
                <a:gd name="connsiteX12" fmla="*/ 48375 w 99308"/>
                <a:gd name="connsiteY12" fmla="*/ 18606 h 43698"/>
                <a:gd name="connsiteX13" fmla="*/ 48289 w 99308"/>
                <a:gd name="connsiteY13" fmla="*/ 18606 h 43698"/>
                <a:gd name="connsiteX14" fmla="*/ 48204 w 99308"/>
                <a:gd name="connsiteY14" fmla="*/ 18606 h 43698"/>
                <a:gd name="connsiteX15" fmla="*/ 48204 w 99308"/>
                <a:gd name="connsiteY15" fmla="*/ 18606 h 43698"/>
                <a:gd name="connsiteX16" fmla="*/ 12627 w 99308"/>
                <a:gd name="connsiteY16" fmla="*/ 36871 h 43698"/>
                <a:gd name="connsiteX17" fmla="*/ 0 w 99308"/>
                <a:gd name="connsiteY17" fmla="*/ 43357 h 43698"/>
                <a:gd name="connsiteX18" fmla="*/ 85 w 99308"/>
                <a:gd name="connsiteY18" fmla="*/ 43613 h 43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9308" h="43698">
                  <a:moveTo>
                    <a:pt x="170" y="43699"/>
                  </a:moveTo>
                  <a:lnTo>
                    <a:pt x="13565" y="38748"/>
                  </a:lnTo>
                  <a:cubicBezTo>
                    <a:pt x="26107" y="34225"/>
                    <a:pt x="38648" y="29872"/>
                    <a:pt x="51105" y="25007"/>
                  </a:cubicBezTo>
                  <a:cubicBezTo>
                    <a:pt x="51105" y="25007"/>
                    <a:pt x="51105" y="25007"/>
                    <a:pt x="51105" y="25007"/>
                  </a:cubicBezTo>
                  <a:cubicBezTo>
                    <a:pt x="51105" y="25007"/>
                    <a:pt x="51105" y="25007"/>
                    <a:pt x="51105" y="25007"/>
                  </a:cubicBezTo>
                  <a:cubicBezTo>
                    <a:pt x="51105" y="25007"/>
                    <a:pt x="51105" y="25007"/>
                    <a:pt x="51105" y="25007"/>
                  </a:cubicBezTo>
                  <a:cubicBezTo>
                    <a:pt x="51105" y="25007"/>
                    <a:pt x="51105" y="25007"/>
                    <a:pt x="51105" y="25007"/>
                  </a:cubicBezTo>
                  <a:cubicBezTo>
                    <a:pt x="63049" y="19203"/>
                    <a:pt x="74823" y="12888"/>
                    <a:pt x="86597" y="6743"/>
                  </a:cubicBezTo>
                  <a:lnTo>
                    <a:pt x="99309" y="256"/>
                  </a:lnTo>
                  <a:cubicBezTo>
                    <a:pt x="99309" y="256"/>
                    <a:pt x="99309" y="0"/>
                    <a:pt x="99224" y="0"/>
                  </a:cubicBezTo>
                  <a:lnTo>
                    <a:pt x="85915" y="4865"/>
                  </a:lnTo>
                  <a:cubicBezTo>
                    <a:pt x="73373" y="9388"/>
                    <a:pt x="60746" y="13741"/>
                    <a:pt x="48375" y="18606"/>
                  </a:cubicBezTo>
                  <a:cubicBezTo>
                    <a:pt x="48375" y="18606"/>
                    <a:pt x="48375" y="18606"/>
                    <a:pt x="48375" y="18606"/>
                  </a:cubicBezTo>
                  <a:cubicBezTo>
                    <a:pt x="48375" y="18606"/>
                    <a:pt x="48375" y="18606"/>
                    <a:pt x="48289" y="18606"/>
                  </a:cubicBezTo>
                  <a:cubicBezTo>
                    <a:pt x="48289" y="18606"/>
                    <a:pt x="48289" y="18606"/>
                    <a:pt x="48204" y="18606"/>
                  </a:cubicBezTo>
                  <a:cubicBezTo>
                    <a:pt x="48204" y="18606"/>
                    <a:pt x="48204" y="18606"/>
                    <a:pt x="48204" y="18606"/>
                  </a:cubicBezTo>
                  <a:cubicBezTo>
                    <a:pt x="36260" y="24410"/>
                    <a:pt x="24486" y="30725"/>
                    <a:pt x="12627" y="36871"/>
                  </a:cubicBezTo>
                  <a:lnTo>
                    <a:pt x="0" y="43357"/>
                  </a:lnTo>
                  <a:cubicBezTo>
                    <a:pt x="0" y="43357"/>
                    <a:pt x="0" y="43613"/>
                    <a:pt x="85" y="43613"/>
                  </a:cubicBezTo>
                  <a:close/>
                </a:path>
              </a:pathLst>
            </a:custGeom>
            <a:grpFill/>
            <a:ln w="8532" cap="flat">
              <a:no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83333992-E28A-CD15-5F44-35C0B338875D}"/>
                </a:ext>
              </a:extLst>
            </p:cNvPr>
            <p:cNvSpPr/>
            <p:nvPr/>
          </p:nvSpPr>
          <p:spPr>
            <a:xfrm>
              <a:off x="5996315" y="4050436"/>
              <a:ext cx="105522" cy="91432"/>
            </a:xfrm>
            <a:custGeom>
              <a:avLst/>
              <a:gdLst>
                <a:gd name="connsiteX0" fmla="*/ 256 w 105522"/>
                <a:gd name="connsiteY0" fmla="*/ 82204 h 91432"/>
                <a:gd name="connsiteX1" fmla="*/ 426 w 105522"/>
                <a:gd name="connsiteY1" fmla="*/ 82887 h 91432"/>
                <a:gd name="connsiteX2" fmla="*/ 768 w 105522"/>
                <a:gd name="connsiteY2" fmla="*/ 83570 h 91432"/>
                <a:gd name="connsiteX3" fmla="*/ 768 w 105522"/>
                <a:gd name="connsiteY3" fmla="*/ 83570 h 91432"/>
                <a:gd name="connsiteX4" fmla="*/ 1024 w 105522"/>
                <a:gd name="connsiteY4" fmla="*/ 83997 h 91432"/>
                <a:gd name="connsiteX5" fmla="*/ 1280 w 105522"/>
                <a:gd name="connsiteY5" fmla="*/ 84423 h 91432"/>
                <a:gd name="connsiteX6" fmla="*/ 1280 w 105522"/>
                <a:gd name="connsiteY6" fmla="*/ 84423 h 91432"/>
                <a:gd name="connsiteX7" fmla="*/ 4351 w 105522"/>
                <a:gd name="connsiteY7" fmla="*/ 88008 h 91432"/>
                <a:gd name="connsiteX8" fmla="*/ 7764 w 105522"/>
                <a:gd name="connsiteY8" fmla="*/ 90056 h 91432"/>
                <a:gd name="connsiteX9" fmla="*/ 15186 w 105522"/>
                <a:gd name="connsiteY9" fmla="*/ 91422 h 91432"/>
                <a:gd name="connsiteX10" fmla="*/ 28155 w 105522"/>
                <a:gd name="connsiteY10" fmla="*/ 87496 h 91432"/>
                <a:gd name="connsiteX11" fmla="*/ 49569 w 105522"/>
                <a:gd name="connsiteY11" fmla="*/ 74779 h 91432"/>
                <a:gd name="connsiteX12" fmla="*/ 86000 w 105522"/>
                <a:gd name="connsiteY12" fmla="*/ 41408 h 91432"/>
                <a:gd name="connsiteX13" fmla="*/ 91460 w 105522"/>
                <a:gd name="connsiteY13" fmla="*/ 34580 h 91432"/>
                <a:gd name="connsiteX14" fmla="*/ 94020 w 105522"/>
                <a:gd name="connsiteY14" fmla="*/ 30995 h 91432"/>
                <a:gd name="connsiteX15" fmla="*/ 95129 w 105522"/>
                <a:gd name="connsiteY15" fmla="*/ 28861 h 91432"/>
                <a:gd name="connsiteX16" fmla="*/ 95555 w 105522"/>
                <a:gd name="connsiteY16" fmla="*/ 26472 h 91432"/>
                <a:gd name="connsiteX17" fmla="*/ 94958 w 105522"/>
                <a:gd name="connsiteY17" fmla="*/ 24167 h 91432"/>
                <a:gd name="connsiteX18" fmla="*/ 94446 w 105522"/>
                <a:gd name="connsiteY18" fmla="*/ 23997 h 91432"/>
                <a:gd name="connsiteX19" fmla="*/ 93849 w 105522"/>
                <a:gd name="connsiteY19" fmla="*/ 23997 h 91432"/>
                <a:gd name="connsiteX20" fmla="*/ 92654 w 105522"/>
                <a:gd name="connsiteY20" fmla="*/ 23997 h 91432"/>
                <a:gd name="connsiteX21" fmla="*/ 88047 w 105522"/>
                <a:gd name="connsiteY21" fmla="*/ 24338 h 91432"/>
                <a:gd name="connsiteX22" fmla="*/ 79345 w 105522"/>
                <a:gd name="connsiteY22" fmla="*/ 25106 h 91432"/>
                <a:gd name="connsiteX23" fmla="*/ 79345 w 105522"/>
                <a:gd name="connsiteY23" fmla="*/ 25448 h 91432"/>
                <a:gd name="connsiteX24" fmla="*/ 88133 w 105522"/>
                <a:gd name="connsiteY24" fmla="*/ 25192 h 91432"/>
                <a:gd name="connsiteX25" fmla="*/ 92228 w 105522"/>
                <a:gd name="connsiteY25" fmla="*/ 25021 h 91432"/>
                <a:gd name="connsiteX26" fmla="*/ 93166 w 105522"/>
                <a:gd name="connsiteY26" fmla="*/ 25021 h 91432"/>
                <a:gd name="connsiteX27" fmla="*/ 93593 w 105522"/>
                <a:gd name="connsiteY27" fmla="*/ 25021 h 91432"/>
                <a:gd name="connsiteX28" fmla="*/ 93849 w 105522"/>
                <a:gd name="connsiteY28" fmla="*/ 25021 h 91432"/>
                <a:gd name="connsiteX29" fmla="*/ 93934 w 105522"/>
                <a:gd name="connsiteY29" fmla="*/ 25192 h 91432"/>
                <a:gd name="connsiteX30" fmla="*/ 94190 w 105522"/>
                <a:gd name="connsiteY30" fmla="*/ 26984 h 91432"/>
                <a:gd name="connsiteX31" fmla="*/ 89924 w 105522"/>
                <a:gd name="connsiteY31" fmla="*/ 33726 h 91432"/>
                <a:gd name="connsiteX32" fmla="*/ 84123 w 105522"/>
                <a:gd name="connsiteY32" fmla="*/ 40298 h 91432"/>
                <a:gd name="connsiteX33" fmla="*/ 46583 w 105522"/>
                <a:gd name="connsiteY33" fmla="*/ 70938 h 91432"/>
                <a:gd name="connsiteX34" fmla="*/ 25254 w 105522"/>
                <a:gd name="connsiteY34" fmla="*/ 82204 h 91432"/>
                <a:gd name="connsiteX35" fmla="*/ 14760 w 105522"/>
                <a:gd name="connsiteY35" fmla="*/ 84935 h 91432"/>
                <a:gd name="connsiteX36" fmla="*/ 10238 w 105522"/>
                <a:gd name="connsiteY36" fmla="*/ 83826 h 91432"/>
                <a:gd name="connsiteX37" fmla="*/ 8446 w 105522"/>
                <a:gd name="connsiteY37" fmla="*/ 82631 h 91432"/>
                <a:gd name="connsiteX38" fmla="*/ 7764 w 105522"/>
                <a:gd name="connsiteY38" fmla="*/ 81948 h 91432"/>
                <a:gd name="connsiteX39" fmla="*/ 7593 w 105522"/>
                <a:gd name="connsiteY39" fmla="*/ 81778 h 91432"/>
                <a:gd name="connsiteX40" fmla="*/ 7593 w 105522"/>
                <a:gd name="connsiteY40" fmla="*/ 81778 h 91432"/>
                <a:gd name="connsiteX41" fmla="*/ 7593 w 105522"/>
                <a:gd name="connsiteY41" fmla="*/ 81778 h 91432"/>
                <a:gd name="connsiteX42" fmla="*/ 7593 w 105522"/>
                <a:gd name="connsiteY42" fmla="*/ 81778 h 91432"/>
                <a:gd name="connsiteX43" fmla="*/ 7593 w 105522"/>
                <a:gd name="connsiteY43" fmla="*/ 81778 h 91432"/>
                <a:gd name="connsiteX44" fmla="*/ 7593 w 105522"/>
                <a:gd name="connsiteY44" fmla="*/ 81778 h 91432"/>
                <a:gd name="connsiteX45" fmla="*/ 7593 w 105522"/>
                <a:gd name="connsiteY45" fmla="*/ 81778 h 91432"/>
                <a:gd name="connsiteX46" fmla="*/ 7678 w 105522"/>
                <a:gd name="connsiteY46" fmla="*/ 81436 h 91432"/>
                <a:gd name="connsiteX47" fmla="*/ 8788 w 105522"/>
                <a:gd name="connsiteY47" fmla="*/ 78876 h 91432"/>
                <a:gd name="connsiteX48" fmla="*/ 11688 w 105522"/>
                <a:gd name="connsiteY48" fmla="*/ 74011 h 91432"/>
                <a:gd name="connsiteX49" fmla="*/ 19111 w 105522"/>
                <a:gd name="connsiteY49" fmla="*/ 64964 h 91432"/>
                <a:gd name="connsiteX50" fmla="*/ 36857 w 105522"/>
                <a:gd name="connsiteY50" fmla="*/ 48321 h 91432"/>
                <a:gd name="connsiteX51" fmla="*/ 75506 w 105522"/>
                <a:gd name="connsiteY51" fmla="*/ 18449 h 91432"/>
                <a:gd name="connsiteX52" fmla="*/ 105452 w 105522"/>
                <a:gd name="connsiteY52" fmla="*/ 270 h 91432"/>
                <a:gd name="connsiteX53" fmla="*/ 105281 w 105522"/>
                <a:gd name="connsiteY53" fmla="*/ 14 h 91432"/>
                <a:gd name="connsiteX54" fmla="*/ 74567 w 105522"/>
                <a:gd name="connsiteY54" fmla="*/ 16571 h 91432"/>
                <a:gd name="connsiteX55" fmla="*/ 33956 w 105522"/>
                <a:gd name="connsiteY55" fmla="*/ 44480 h 91432"/>
                <a:gd name="connsiteX56" fmla="*/ 15016 w 105522"/>
                <a:gd name="connsiteY56" fmla="*/ 60526 h 91432"/>
                <a:gd name="connsiteX57" fmla="*/ 6399 w 105522"/>
                <a:gd name="connsiteY57" fmla="*/ 69999 h 91432"/>
                <a:gd name="connsiteX58" fmla="*/ 2815 w 105522"/>
                <a:gd name="connsiteY58" fmla="*/ 75547 h 91432"/>
                <a:gd name="connsiteX59" fmla="*/ 1365 w 105522"/>
                <a:gd name="connsiteY59" fmla="*/ 78534 h 91432"/>
                <a:gd name="connsiteX60" fmla="*/ 512 w 105522"/>
                <a:gd name="connsiteY60" fmla="*/ 80924 h 91432"/>
                <a:gd name="connsiteX61" fmla="*/ 0 w 105522"/>
                <a:gd name="connsiteY61" fmla="*/ 82290 h 91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05522" h="91432">
                  <a:moveTo>
                    <a:pt x="256" y="82204"/>
                  </a:moveTo>
                  <a:cubicBezTo>
                    <a:pt x="256" y="82204"/>
                    <a:pt x="341" y="82631"/>
                    <a:pt x="426" y="82887"/>
                  </a:cubicBezTo>
                  <a:lnTo>
                    <a:pt x="768" y="83570"/>
                  </a:lnTo>
                  <a:lnTo>
                    <a:pt x="768" y="83570"/>
                  </a:lnTo>
                  <a:cubicBezTo>
                    <a:pt x="768" y="83570"/>
                    <a:pt x="1024" y="83997"/>
                    <a:pt x="1024" y="83997"/>
                  </a:cubicBezTo>
                  <a:lnTo>
                    <a:pt x="1280" y="84423"/>
                  </a:lnTo>
                  <a:lnTo>
                    <a:pt x="1280" y="84423"/>
                  </a:lnTo>
                  <a:cubicBezTo>
                    <a:pt x="2389" y="86472"/>
                    <a:pt x="3242" y="87069"/>
                    <a:pt x="4351" y="88008"/>
                  </a:cubicBezTo>
                  <a:cubicBezTo>
                    <a:pt x="5375" y="88861"/>
                    <a:pt x="6569" y="89544"/>
                    <a:pt x="7764" y="90056"/>
                  </a:cubicBezTo>
                  <a:cubicBezTo>
                    <a:pt x="10153" y="91081"/>
                    <a:pt x="12627" y="91507"/>
                    <a:pt x="15186" y="91422"/>
                  </a:cubicBezTo>
                  <a:cubicBezTo>
                    <a:pt x="20135" y="91251"/>
                    <a:pt x="24401" y="89373"/>
                    <a:pt x="28155" y="87496"/>
                  </a:cubicBezTo>
                  <a:cubicBezTo>
                    <a:pt x="35577" y="83740"/>
                    <a:pt x="42744" y="79473"/>
                    <a:pt x="49569" y="74779"/>
                  </a:cubicBezTo>
                  <a:cubicBezTo>
                    <a:pt x="63220" y="65391"/>
                    <a:pt x="75506" y="54039"/>
                    <a:pt x="86000" y="41408"/>
                  </a:cubicBezTo>
                  <a:cubicBezTo>
                    <a:pt x="87877" y="39189"/>
                    <a:pt x="89668" y="36884"/>
                    <a:pt x="91460" y="34580"/>
                  </a:cubicBezTo>
                  <a:cubicBezTo>
                    <a:pt x="92313" y="33385"/>
                    <a:pt x="93252" y="32275"/>
                    <a:pt x="94020" y="30995"/>
                  </a:cubicBezTo>
                  <a:cubicBezTo>
                    <a:pt x="94361" y="30398"/>
                    <a:pt x="94787" y="29630"/>
                    <a:pt x="95129" y="28861"/>
                  </a:cubicBezTo>
                  <a:cubicBezTo>
                    <a:pt x="95385" y="28093"/>
                    <a:pt x="95641" y="27240"/>
                    <a:pt x="95555" y="26472"/>
                  </a:cubicBezTo>
                  <a:cubicBezTo>
                    <a:pt x="95555" y="25704"/>
                    <a:pt x="95299" y="24850"/>
                    <a:pt x="94958" y="24167"/>
                  </a:cubicBezTo>
                  <a:cubicBezTo>
                    <a:pt x="94958" y="23911"/>
                    <a:pt x="94617" y="23997"/>
                    <a:pt x="94446" y="23997"/>
                  </a:cubicBezTo>
                  <a:lnTo>
                    <a:pt x="93849" y="23997"/>
                  </a:lnTo>
                  <a:cubicBezTo>
                    <a:pt x="93849" y="23997"/>
                    <a:pt x="92654" y="23997"/>
                    <a:pt x="92654" y="23997"/>
                  </a:cubicBezTo>
                  <a:lnTo>
                    <a:pt x="88047" y="24338"/>
                  </a:lnTo>
                  <a:lnTo>
                    <a:pt x="79345" y="25106"/>
                  </a:lnTo>
                  <a:cubicBezTo>
                    <a:pt x="79345" y="25106"/>
                    <a:pt x="79174" y="25448"/>
                    <a:pt x="79345" y="25448"/>
                  </a:cubicBezTo>
                  <a:lnTo>
                    <a:pt x="88133" y="25192"/>
                  </a:lnTo>
                  <a:lnTo>
                    <a:pt x="92228" y="25021"/>
                  </a:lnTo>
                  <a:lnTo>
                    <a:pt x="93166" y="25021"/>
                  </a:lnTo>
                  <a:cubicBezTo>
                    <a:pt x="93166" y="25021"/>
                    <a:pt x="93593" y="25021"/>
                    <a:pt x="93593" y="25021"/>
                  </a:cubicBezTo>
                  <a:lnTo>
                    <a:pt x="93849" y="25021"/>
                  </a:lnTo>
                  <a:cubicBezTo>
                    <a:pt x="93849" y="25021"/>
                    <a:pt x="93934" y="25192"/>
                    <a:pt x="93934" y="25192"/>
                  </a:cubicBezTo>
                  <a:cubicBezTo>
                    <a:pt x="94190" y="25789"/>
                    <a:pt x="94275" y="26386"/>
                    <a:pt x="94190" y="26984"/>
                  </a:cubicBezTo>
                  <a:cubicBezTo>
                    <a:pt x="93849" y="29374"/>
                    <a:pt x="91801" y="31507"/>
                    <a:pt x="89924" y="33726"/>
                  </a:cubicBezTo>
                  <a:cubicBezTo>
                    <a:pt x="88047" y="35945"/>
                    <a:pt x="86085" y="38164"/>
                    <a:pt x="84123" y="40298"/>
                  </a:cubicBezTo>
                  <a:cubicBezTo>
                    <a:pt x="73032" y="52162"/>
                    <a:pt x="60319" y="62574"/>
                    <a:pt x="46583" y="70938"/>
                  </a:cubicBezTo>
                  <a:cubicBezTo>
                    <a:pt x="39672" y="75206"/>
                    <a:pt x="32591" y="78961"/>
                    <a:pt x="25254" y="82204"/>
                  </a:cubicBezTo>
                  <a:cubicBezTo>
                    <a:pt x="21671" y="83826"/>
                    <a:pt x="18087" y="85021"/>
                    <a:pt x="14760" y="84935"/>
                  </a:cubicBezTo>
                  <a:cubicBezTo>
                    <a:pt x="13224" y="84935"/>
                    <a:pt x="11603" y="84509"/>
                    <a:pt x="10238" y="83826"/>
                  </a:cubicBezTo>
                  <a:cubicBezTo>
                    <a:pt x="9555" y="83484"/>
                    <a:pt x="8958" y="83058"/>
                    <a:pt x="8446" y="82631"/>
                  </a:cubicBezTo>
                  <a:cubicBezTo>
                    <a:pt x="8190" y="82375"/>
                    <a:pt x="7934" y="82119"/>
                    <a:pt x="7764" y="81948"/>
                  </a:cubicBezTo>
                  <a:lnTo>
                    <a:pt x="7593" y="81778"/>
                  </a:lnTo>
                  <a:cubicBezTo>
                    <a:pt x="7593" y="81778"/>
                    <a:pt x="7593" y="81778"/>
                    <a:pt x="7593" y="81778"/>
                  </a:cubicBezTo>
                  <a:lnTo>
                    <a:pt x="7593" y="81778"/>
                  </a:lnTo>
                  <a:cubicBezTo>
                    <a:pt x="7593" y="81778"/>
                    <a:pt x="7593" y="81778"/>
                    <a:pt x="7593" y="81778"/>
                  </a:cubicBezTo>
                  <a:lnTo>
                    <a:pt x="7593" y="81778"/>
                  </a:lnTo>
                  <a:cubicBezTo>
                    <a:pt x="7593" y="81778"/>
                    <a:pt x="7593" y="81778"/>
                    <a:pt x="7593" y="81778"/>
                  </a:cubicBezTo>
                  <a:lnTo>
                    <a:pt x="7593" y="81778"/>
                  </a:lnTo>
                  <a:cubicBezTo>
                    <a:pt x="7593" y="81778"/>
                    <a:pt x="7593" y="81778"/>
                    <a:pt x="7678" y="81436"/>
                  </a:cubicBezTo>
                  <a:cubicBezTo>
                    <a:pt x="8020" y="80583"/>
                    <a:pt x="8361" y="79729"/>
                    <a:pt x="8788" y="78876"/>
                  </a:cubicBezTo>
                  <a:cubicBezTo>
                    <a:pt x="9641" y="77169"/>
                    <a:pt x="10579" y="75547"/>
                    <a:pt x="11688" y="74011"/>
                  </a:cubicBezTo>
                  <a:cubicBezTo>
                    <a:pt x="13821" y="70853"/>
                    <a:pt x="16381" y="67866"/>
                    <a:pt x="19111" y="64964"/>
                  </a:cubicBezTo>
                  <a:cubicBezTo>
                    <a:pt x="24657" y="59245"/>
                    <a:pt x="30799" y="53698"/>
                    <a:pt x="36857" y="48321"/>
                  </a:cubicBezTo>
                  <a:cubicBezTo>
                    <a:pt x="49057" y="37567"/>
                    <a:pt x="61940" y="27581"/>
                    <a:pt x="75506" y="18449"/>
                  </a:cubicBezTo>
                  <a:cubicBezTo>
                    <a:pt x="85147" y="11962"/>
                    <a:pt x="95214" y="5903"/>
                    <a:pt x="105452" y="270"/>
                  </a:cubicBezTo>
                  <a:cubicBezTo>
                    <a:pt x="105623" y="270"/>
                    <a:pt x="105452" y="-72"/>
                    <a:pt x="105281" y="14"/>
                  </a:cubicBezTo>
                  <a:cubicBezTo>
                    <a:pt x="94787" y="5049"/>
                    <a:pt x="84549" y="10597"/>
                    <a:pt x="74567" y="16571"/>
                  </a:cubicBezTo>
                  <a:cubicBezTo>
                    <a:pt x="60490" y="25021"/>
                    <a:pt x="46839" y="34324"/>
                    <a:pt x="33956" y="44480"/>
                  </a:cubicBezTo>
                  <a:cubicBezTo>
                    <a:pt x="27472" y="49601"/>
                    <a:pt x="21159" y="54807"/>
                    <a:pt x="15016" y="60526"/>
                  </a:cubicBezTo>
                  <a:cubicBezTo>
                    <a:pt x="11944" y="63427"/>
                    <a:pt x="9044" y="66500"/>
                    <a:pt x="6399" y="69999"/>
                  </a:cubicBezTo>
                  <a:cubicBezTo>
                    <a:pt x="5119" y="71792"/>
                    <a:pt x="3925" y="73584"/>
                    <a:pt x="2815" y="75547"/>
                  </a:cubicBezTo>
                  <a:cubicBezTo>
                    <a:pt x="2303" y="76486"/>
                    <a:pt x="1792" y="77510"/>
                    <a:pt x="1365" y="78534"/>
                  </a:cubicBezTo>
                  <a:cubicBezTo>
                    <a:pt x="1194" y="78876"/>
                    <a:pt x="768" y="80071"/>
                    <a:pt x="512" y="80924"/>
                  </a:cubicBezTo>
                  <a:lnTo>
                    <a:pt x="0" y="82290"/>
                  </a:lnTo>
                  <a:close/>
                </a:path>
              </a:pathLst>
            </a:custGeom>
            <a:grpFill/>
            <a:ln w="8532" cap="flat">
              <a:no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22A2B259-8DAB-77E6-D50C-1FF666822EC8}"/>
                </a:ext>
              </a:extLst>
            </p:cNvPr>
            <p:cNvSpPr/>
            <p:nvPr/>
          </p:nvSpPr>
          <p:spPr>
            <a:xfrm>
              <a:off x="5512860" y="4221659"/>
              <a:ext cx="173340" cy="180426"/>
            </a:xfrm>
            <a:custGeom>
              <a:avLst/>
              <a:gdLst>
                <a:gd name="connsiteX0" fmla="*/ 22572 w 173340"/>
                <a:gd name="connsiteY0" fmla="*/ 23727 h 180426"/>
                <a:gd name="connsiteX1" fmla="*/ 85365 w 173340"/>
                <a:gd name="connsiteY1" fmla="*/ 91067 h 180426"/>
                <a:gd name="connsiteX2" fmla="*/ 85365 w 173340"/>
                <a:gd name="connsiteY2" fmla="*/ 91067 h 180426"/>
                <a:gd name="connsiteX3" fmla="*/ 85536 w 173340"/>
                <a:gd name="connsiteY3" fmla="*/ 91238 h 180426"/>
                <a:gd name="connsiteX4" fmla="*/ 85706 w 173340"/>
                <a:gd name="connsiteY4" fmla="*/ 91408 h 180426"/>
                <a:gd name="connsiteX5" fmla="*/ 85706 w 173340"/>
                <a:gd name="connsiteY5" fmla="*/ 91408 h 180426"/>
                <a:gd name="connsiteX6" fmla="*/ 150462 w 173340"/>
                <a:gd name="connsiteY6" fmla="*/ 156871 h 180426"/>
                <a:gd name="connsiteX7" fmla="*/ 173071 w 173340"/>
                <a:gd name="connsiteY7" fmla="*/ 180427 h 180426"/>
                <a:gd name="connsiteX8" fmla="*/ 173327 w 173340"/>
                <a:gd name="connsiteY8" fmla="*/ 180256 h 180426"/>
                <a:gd name="connsiteX9" fmla="*/ 151827 w 173340"/>
                <a:gd name="connsiteY9" fmla="*/ 155334 h 180426"/>
                <a:gd name="connsiteX10" fmla="*/ 90569 w 173340"/>
                <a:gd name="connsiteY10" fmla="*/ 86458 h 180426"/>
                <a:gd name="connsiteX11" fmla="*/ 90569 w 173340"/>
                <a:gd name="connsiteY11" fmla="*/ 86458 h 180426"/>
                <a:gd name="connsiteX12" fmla="*/ 90569 w 173340"/>
                <a:gd name="connsiteY12" fmla="*/ 86458 h 180426"/>
                <a:gd name="connsiteX13" fmla="*/ 90569 w 173340"/>
                <a:gd name="connsiteY13" fmla="*/ 86458 h 180426"/>
                <a:gd name="connsiteX14" fmla="*/ 90569 w 173340"/>
                <a:gd name="connsiteY14" fmla="*/ 86458 h 180426"/>
                <a:gd name="connsiteX15" fmla="*/ 24278 w 173340"/>
                <a:gd name="connsiteY15" fmla="*/ 22447 h 180426"/>
                <a:gd name="connsiteX16" fmla="*/ 218 w 173340"/>
                <a:gd name="connsiteY16" fmla="*/ 0 h 180426"/>
                <a:gd name="connsiteX17" fmla="*/ 48 w 173340"/>
                <a:gd name="connsiteY17" fmla="*/ 256 h 180426"/>
                <a:gd name="connsiteX18" fmla="*/ 22657 w 173340"/>
                <a:gd name="connsiteY18" fmla="*/ 23812 h 18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3340" h="180426">
                  <a:moveTo>
                    <a:pt x="22572" y="23727"/>
                  </a:moveTo>
                  <a:cubicBezTo>
                    <a:pt x="43645" y="46003"/>
                    <a:pt x="64462" y="68620"/>
                    <a:pt x="85365" y="91067"/>
                  </a:cubicBezTo>
                  <a:lnTo>
                    <a:pt x="85365" y="91067"/>
                  </a:lnTo>
                  <a:cubicBezTo>
                    <a:pt x="85365" y="91067"/>
                    <a:pt x="85536" y="91238"/>
                    <a:pt x="85536" y="91238"/>
                  </a:cubicBezTo>
                  <a:lnTo>
                    <a:pt x="85706" y="91408"/>
                  </a:lnTo>
                  <a:lnTo>
                    <a:pt x="85706" y="91408"/>
                  </a:lnTo>
                  <a:cubicBezTo>
                    <a:pt x="107292" y="113172"/>
                    <a:pt x="129047" y="134851"/>
                    <a:pt x="150462" y="156871"/>
                  </a:cubicBezTo>
                  <a:lnTo>
                    <a:pt x="173071" y="180427"/>
                  </a:lnTo>
                  <a:cubicBezTo>
                    <a:pt x="173071" y="180427"/>
                    <a:pt x="173412" y="180341"/>
                    <a:pt x="173327" y="180256"/>
                  </a:cubicBezTo>
                  <a:lnTo>
                    <a:pt x="151827" y="155334"/>
                  </a:lnTo>
                  <a:cubicBezTo>
                    <a:pt x="131778" y="132120"/>
                    <a:pt x="111472" y="108990"/>
                    <a:pt x="90569" y="86458"/>
                  </a:cubicBezTo>
                  <a:lnTo>
                    <a:pt x="90569" y="86458"/>
                  </a:lnTo>
                  <a:cubicBezTo>
                    <a:pt x="90569" y="86458"/>
                    <a:pt x="90569" y="86458"/>
                    <a:pt x="90569" y="86458"/>
                  </a:cubicBezTo>
                  <a:lnTo>
                    <a:pt x="90569" y="86458"/>
                  </a:lnTo>
                  <a:cubicBezTo>
                    <a:pt x="90569" y="86458"/>
                    <a:pt x="90569" y="86458"/>
                    <a:pt x="90569" y="86458"/>
                  </a:cubicBezTo>
                  <a:cubicBezTo>
                    <a:pt x="68899" y="64694"/>
                    <a:pt x="46631" y="43442"/>
                    <a:pt x="24278" y="22447"/>
                  </a:cubicBezTo>
                  <a:lnTo>
                    <a:pt x="218" y="0"/>
                  </a:lnTo>
                  <a:cubicBezTo>
                    <a:pt x="218" y="0"/>
                    <a:pt x="-123" y="85"/>
                    <a:pt x="48" y="256"/>
                  </a:cubicBezTo>
                  <a:lnTo>
                    <a:pt x="22657" y="23812"/>
                  </a:lnTo>
                  <a:close/>
                </a:path>
              </a:pathLst>
            </a:custGeom>
            <a:grpFill/>
            <a:ln w="8532" cap="flat">
              <a:no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E5E0CA30-40EA-98A8-4225-4456A4DE7D76}"/>
                </a:ext>
              </a:extLst>
            </p:cNvPr>
            <p:cNvSpPr/>
            <p:nvPr/>
          </p:nvSpPr>
          <p:spPr>
            <a:xfrm>
              <a:off x="5955022" y="4584305"/>
              <a:ext cx="91545" cy="6998"/>
            </a:xfrm>
            <a:custGeom>
              <a:avLst/>
              <a:gdLst>
                <a:gd name="connsiteX0" fmla="*/ 45901 w 91545"/>
                <a:gd name="connsiteY0" fmla="*/ 0 h 6998"/>
                <a:gd name="connsiteX1" fmla="*/ 45901 w 91545"/>
                <a:gd name="connsiteY1" fmla="*/ 0 h 6998"/>
                <a:gd name="connsiteX2" fmla="*/ 45901 w 91545"/>
                <a:gd name="connsiteY2" fmla="*/ 0 h 6998"/>
                <a:gd name="connsiteX3" fmla="*/ 45901 w 91545"/>
                <a:gd name="connsiteY3" fmla="*/ 0 h 6998"/>
                <a:gd name="connsiteX4" fmla="*/ 12030 w 91545"/>
                <a:gd name="connsiteY4" fmla="*/ 1365 h 6998"/>
                <a:gd name="connsiteX5" fmla="*/ 0 w 91545"/>
                <a:gd name="connsiteY5" fmla="*/ 2048 h 6998"/>
                <a:gd name="connsiteX6" fmla="*/ 0 w 91545"/>
                <a:gd name="connsiteY6" fmla="*/ 2389 h 6998"/>
                <a:gd name="connsiteX7" fmla="*/ 12030 w 91545"/>
                <a:gd name="connsiteY7" fmla="*/ 3414 h 6998"/>
                <a:gd name="connsiteX8" fmla="*/ 45645 w 91545"/>
                <a:gd name="connsiteY8" fmla="*/ 6999 h 6998"/>
                <a:gd name="connsiteX9" fmla="*/ 45645 w 91545"/>
                <a:gd name="connsiteY9" fmla="*/ 6999 h 6998"/>
                <a:gd name="connsiteX10" fmla="*/ 45645 w 91545"/>
                <a:gd name="connsiteY10" fmla="*/ 6999 h 6998"/>
                <a:gd name="connsiteX11" fmla="*/ 45645 w 91545"/>
                <a:gd name="connsiteY11" fmla="*/ 6999 h 6998"/>
                <a:gd name="connsiteX12" fmla="*/ 45645 w 91545"/>
                <a:gd name="connsiteY12" fmla="*/ 6999 h 6998"/>
                <a:gd name="connsiteX13" fmla="*/ 79430 w 91545"/>
                <a:gd name="connsiteY13" fmla="*/ 6657 h 6998"/>
                <a:gd name="connsiteX14" fmla="*/ 91545 w 91545"/>
                <a:gd name="connsiteY14" fmla="*/ 6657 h 6998"/>
                <a:gd name="connsiteX15" fmla="*/ 91545 w 91545"/>
                <a:gd name="connsiteY15" fmla="*/ 6487 h 6998"/>
                <a:gd name="connsiteX16" fmla="*/ 79686 w 91545"/>
                <a:gd name="connsiteY16" fmla="*/ 4609 h 6998"/>
                <a:gd name="connsiteX17" fmla="*/ 46071 w 91545"/>
                <a:gd name="connsiteY17" fmla="*/ 85 h 6998"/>
                <a:gd name="connsiteX18" fmla="*/ 46071 w 91545"/>
                <a:gd name="connsiteY18" fmla="*/ 85 h 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45" h="6998">
                  <a:moveTo>
                    <a:pt x="45901" y="0"/>
                  </a:moveTo>
                  <a:lnTo>
                    <a:pt x="45901" y="0"/>
                  </a:lnTo>
                  <a:cubicBezTo>
                    <a:pt x="45901" y="0"/>
                    <a:pt x="45901" y="0"/>
                    <a:pt x="45901" y="0"/>
                  </a:cubicBezTo>
                  <a:lnTo>
                    <a:pt x="45901" y="0"/>
                  </a:lnTo>
                  <a:cubicBezTo>
                    <a:pt x="34639" y="0"/>
                    <a:pt x="23291" y="683"/>
                    <a:pt x="12030" y="1365"/>
                  </a:cubicBezTo>
                  <a:lnTo>
                    <a:pt x="0" y="2048"/>
                  </a:lnTo>
                  <a:cubicBezTo>
                    <a:pt x="0" y="2048"/>
                    <a:pt x="0" y="2304"/>
                    <a:pt x="0" y="2389"/>
                  </a:cubicBezTo>
                  <a:lnTo>
                    <a:pt x="12030" y="3414"/>
                  </a:lnTo>
                  <a:cubicBezTo>
                    <a:pt x="23206" y="4523"/>
                    <a:pt x="34468" y="5889"/>
                    <a:pt x="45645" y="6999"/>
                  </a:cubicBezTo>
                  <a:lnTo>
                    <a:pt x="45645" y="6999"/>
                  </a:lnTo>
                  <a:cubicBezTo>
                    <a:pt x="45645" y="6999"/>
                    <a:pt x="45645" y="6999"/>
                    <a:pt x="45645" y="6999"/>
                  </a:cubicBezTo>
                  <a:lnTo>
                    <a:pt x="45645" y="6999"/>
                  </a:lnTo>
                  <a:cubicBezTo>
                    <a:pt x="45645" y="6999"/>
                    <a:pt x="45645" y="6999"/>
                    <a:pt x="45645" y="6999"/>
                  </a:cubicBezTo>
                  <a:cubicBezTo>
                    <a:pt x="56906" y="6999"/>
                    <a:pt x="68168" y="6657"/>
                    <a:pt x="79430" y="6657"/>
                  </a:cubicBezTo>
                  <a:lnTo>
                    <a:pt x="91545" y="6657"/>
                  </a:lnTo>
                  <a:cubicBezTo>
                    <a:pt x="91545" y="6657"/>
                    <a:pt x="91545" y="6487"/>
                    <a:pt x="91545" y="6487"/>
                  </a:cubicBezTo>
                  <a:lnTo>
                    <a:pt x="79686" y="4609"/>
                  </a:lnTo>
                  <a:cubicBezTo>
                    <a:pt x="68510" y="2817"/>
                    <a:pt x="57333" y="1110"/>
                    <a:pt x="46071" y="85"/>
                  </a:cubicBezTo>
                  <a:lnTo>
                    <a:pt x="46071" y="85"/>
                  </a:lnTo>
                  <a:close/>
                </a:path>
              </a:pathLst>
            </a:custGeom>
            <a:grpFill/>
            <a:ln w="8532" cap="flat">
              <a:no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734F0D5F-BE15-6B4F-1BE3-B9812CE69BE8}"/>
                </a:ext>
              </a:extLst>
            </p:cNvPr>
            <p:cNvSpPr/>
            <p:nvPr/>
          </p:nvSpPr>
          <p:spPr>
            <a:xfrm>
              <a:off x="5913813" y="4558017"/>
              <a:ext cx="106305" cy="9217"/>
            </a:xfrm>
            <a:custGeom>
              <a:avLst/>
              <a:gdLst>
                <a:gd name="connsiteX0" fmla="*/ 50764 w 106305"/>
                <a:gd name="connsiteY0" fmla="*/ 2219 h 9217"/>
                <a:gd name="connsiteX1" fmla="*/ 50678 w 106305"/>
                <a:gd name="connsiteY1" fmla="*/ 2219 h 9217"/>
                <a:gd name="connsiteX2" fmla="*/ 50593 w 106305"/>
                <a:gd name="connsiteY2" fmla="*/ 2219 h 9217"/>
                <a:gd name="connsiteX3" fmla="*/ 50593 w 106305"/>
                <a:gd name="connsiteY3" fmla="*/ 2219 h 9217"/>
                <a:gd name="connsiteX4" fmla="*/ 9385 w 106305"/>
                <a:gd name="connsiteY4" fmla="*/ 3072 h 9217"/>
                <a:gd name="connsiteX5" fmla="*/ 4181 w 106305"/>
                <a:gd name="connsiteY5" fmla="*/ 3072 h 9217"/>
                <a:gd name="connsiteX6" fmla="*/ 8617 w 106305"/>
                <a:gd name="connsiteY6" fmla="*/ 256 h 9217"/>
                <a:gd name="connsiteX7" fmla="*/ 8447 w 106305"/>
                <a:gd name="connsiteY7" fmla="*/ 0 h 9217"/>
                <a:gd name="connsiteX8" fmla="*/ 1792 w 106305"/>
                <a:gd name="connsiteY8" fmla="*/ 3329 h 9217"/>
                <a:gd name="connsiteX9" fmla="*/ 0 w 106305"/>
                <a:gd name="connsiteY9" fmla="*/ 4267 h 9217"/>
                <a:gd name="connsiteX10" fmla="*/ 2133 w 106305"/>
                <a:gd name="connsiteY10" fmla="*/ 4438 h 9217"/>
                <a:gd name="connsiteX11" fmla="*/ 9385 w 106305"/>
                <a:gd name="connsiteY11" fmla="*/ 5121 h 9217"/>
                <a:gd name="connsiteX12" fmla="*/ 50423 w 106305"/>
                <a:gd name="connsiteY12" fmla="*/ 9218 h 9217"/>
                <a:gd name="connsiteX13" fmla="*/ 50423 w 106305"/>
                <a:gd name="connsiteY13" fmla="*/ 9218 h 9217"/>
                <a:gd name="connsiteX14" fmla="*/ 50423 w 106305"/>
                <a:gd name="connsiteY14" fmla="*/ 9218 h 9217"/>
                <a:gd name="connsiteX15" fmla="*/ 50423 w 106305"/>
                <a:gd name="connsiteY15" fmla="*/ 9218 h 9217"/>
                <a:gd name="connsiteX16" fmla="*/ 50423 w 106305"/>
                <a:gd name="connsiteY16" fmla="*/ 9218 h 9217"/>
                <a:gd name="connsiteX17" fmla="*/ 91631 w 106305"/>
                <a:gd name="connsiteY17" fmla="*/ 8364 h 9217"/>
                <a:gd name="connsiteX18" fmla="*/ 106305 w 106305"/>
                <a:gd name="connsiteY18" fmla="*/ 8023 h 9217"/>
                <a:gd name="connsiteX19" fmla="*/ 106305 w 106305"/>
                <a:gd name="connsiteY19" fmla="*/ 7682 h 9217"/>
                <a:gd name="connsiteX20" fmla="*/ 91716 w 106305"/>
                <a:gd name="connsiteY20" fmla="*/ 6230 h 9217"/>
                <a:gd name="connsiteX21" fmla="*/ 50678 w 106305"/>
                <a:gd name="connsiteY21" fmla="*/ 2134 h 9217"/>
                <a:gd name="connsiteX22" fmla="*/ 50678 w 106305"/>
                <a:gd name="connsiteY22" fmla="*/ 2134 h 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6305" h="9217">
                  <a:moveTo>
                    <a:pt x="50764" y="2219"/>
                  </a:moveTo>
                  <a:lnTo>
                    <a:pt x="50678" y="2219"/>
                  </a:lnTo>
                  <a:cubicBezTo>
                    <a:pt x="50678" y="2219"/>
                    <a:pt x="50593" y="2219"/>
                    <a:pt x="50593" y="2219"/>
                  </a:cubicBezTo>
                  <a:lnTo>
                    <a:pt x="50593" y="2219"/>
                  </a:lnTo>
                  <a:cubicBezTo>
                    <a:pt x="36857" y="2219"/>
                    <a:pt x="23121" y="2731"/>
                    <a:pt x="9385" y="3072"/>
                  </a:cubicBezTo>
                  <a:lnTo>
                    <a:pt x="4181" y="3072"/>
                  </a:lnTo>
                  <a:cubicBezTo>
                    <a:pt x="4181" y="3072"/>
                    <a:pt x="8617" y="256"/>
                    <a:pt x="8617" y="256"/>
                  </a:cubicBezTo>
                  <a:cubicBezTo>
                    <a:pt x="8617" y="256"/>
                    <a:pt x="8532" y="0"/>
                    <a:pt x="8447" y="0"/>
                  </a:cubicBezTo>
                  <a:lnTo>
                    <a:pt x="1792" y="3329"/>
                  </a:lnTo>
                  <a:lnTo>
                    <a:pt x="0" y="4267"/>
                  </a:lnTo>
                  <a:lnTo>
                    <a:pt x="2133" y="4438"/>
                  </a:lnTo>
                  <a:lnTo>
                    <a:pt x="9385" y="5121"/>
                  </a:lnTo>
                  <a:cubicBezTo>
                    <a:pt x="23036" y="6572"/>
                    <a:pt x="36687" y="8108"/>
                    <a:pt x="50423" y="9218"/>
                  </a:cubicBezTo>
                  <a:lnTo>
                    <a:pt x="50423" y="9218"/>
                  </a:lnTo>
                  <a:cubicBezTo>
                    <a:pt x="50423" y="9218"/>
                    <a:pt x="50423" y="9218"/>
                    <a:pt x="50423" y="9218"/>
                  </a:cubicBezTo>
                  <a:lnTo>
                    <a:pt x="50423" y="9218"/>
                  </a:lnTo>
                  <a:cubicBezTo>
                    <a:pt x="50423" y="9218"/>
                    <a:pt x="50423" y="9218"/>
                    <a:pt x="50423" y="9218"/>
                  </a:cubicBezTo>
                  <a:cubicBezTo>
                    <a:pt x="64159" y="9218"/>
                    <a:pt x="77895" y="8706"/>
                    <a:pt x="91631" y="8364"/>
                  </a:cubicBezTo>
                  <a:lnTo>
                    <a:pt x="106305" y="8023"/>
                  </a:lnTo>
                  <a:cubicBezTo>
                    <a:pt x="106305" y="8023"/>
                    <a:pt x="106305" y="7767"/>
                    <a:pt x="106305" y="7682"/>
                  </a:cubicBezTo>
                  <a:lnTo>
                    <a:pt x="91716" y="6230"/>
                  </a:lnTo>
                  <a:cubicBezTo>
                    <a:pt x="78065" y="4779"/>
                    <a:pt x="64415" y="3243"/>
                    <a:pt x="50678" y="2134"/>
                  </a:cubicBezTo>
                  <a:lnTo>
                    <a:pt x="50678" y="2134"/>
                  </a:lnTo>
                  <a:close/>
                </a:path>
              </a:pathLst>
            </a:custGeom>
            <a:grpFill/>
            <a:ln w="8532" cap="flat">
              <a:no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E7A75202-E7FB-020C-2D27-2CD98260963E}"/>
                </a:ext>
              </a:extLst>
            </p:cNvPr>
            <p:cNvSpPr/>
            <p:nvPr/>
          </p:nvSpPr>
          <p:spPr>
            <a:xfrm>
              <a:off x="5900978" y="4544362"/>
              <a:ext cx="106001" cy="7595"/>
            </a:xfrm>
            <a:custGeom>
              <a:avLst/>
              <a:gdLst>
                <a:gd name="connsiteX0" fmla="*/ 53105 w 106001"/>
                <a:gd name="connsiteY0" fmla="*/ 512 h 7595"/>
                <a:gd name="connsiteX1" fmla="*/ 53105 w 106001"/>
                <a:gd name="connsiteY1" fmla="*/ 512 h 7595"/>
                <a:gd name="connsiteX2" fmla="*/ 53020 w 106001"/>
                <a:gd name="connsiteY2" fmla="*/ 512 h 7595"/>
                <a:gd name="connsiteX3" fmla="*/ 52935 w 106001"/>
                <a:gd name="connsiteY3" fmla="*/ 512 h 7595"/>
                <a:gd name="connsiteX4" fmla="*/ 52935 w 106001"/>
                <a:gd name="connsiteY4" fmla="*/ 512 h 7595"/>
                <a:gd name="connsiteX5" fmla="*/ 13945 w 106001"/>
                <a:gd name="connsiteY5" fmla="*/ 512 h 7595"/>
                <a:gd name="connsiteX6" fmla="*/ 38 w 106001"/>
                <a:gd name="connsiteY6" fmla="*/ 0 h 7595"/>
                <a:gd name="connsiteX7" fmla="*/ 38 w 106001"/>
                <a:gd name="connsiteY7" fmla="*/ 341 h 7595"/>
                <a:gd name="connsiteX8" fmla="*/ 13859 w 106001"/>
                <a:gd name="connsiteY8" fmla="*/ 2646 h 7595"/>
                <a:gd name="connsiteX9" fmla="*/ 52849 w 106001"/>
                <a:gd name="connsiteY9" fmla="*/ 7596 h 7595"/>
                <a:gd name="connsiteX10" fmla="*/ 52849 w 106001"/>
                <a:gd name="connsiteY10" fmla="*/ 7596 h 7595"/>
                <a:gd name="connsiteX11" fmla="*/ 52849 w 106001"/>
                <a:gd name="connsiteY11" fmla="*/ 7596 h 7595"/>
                <a:gd name="connsiteX12" fmla="*/ 52849 w 106001"/>
                <a:gd name="connsiteY12" fmla="*/ 7596 h 7595"/>
                <a:gd name="connsiteX13" fmla="*/ 52849 w 106001"/>
                <a:gd name="connsiteY13" fmla="*/ 7596 h 7595"/>
                <a:gd name="connsiteX14" fmla="*/ 92095 w 106001"/>
                <a:gd name="connsiteY14" fmla="*/ 5377 h 7595"/>
                <a:gd name="connsiteX15" fmla="*/ 106002 w 106001"/>
                <a:gd name="connsiteY15" fmla="*/ 4097 h 7595"/>
                <a:gd name="connsiteX16" fmla="*/ 106002 w 106001"/>
                <a:gd name="connsiteY16" fmla="*/ 3755 h 7595"/>
                <a:gd name="connsiteX17" fmla="*/ 92095 w 106001"/>
                <a:gd name="connsiteY17" fmla="*/ 3328 h 7595"/>
                <a:gd name="connsiteX18" fmla="*/ 53191 w 106001"/>
                <a:gd name="connsiteY18" fmla="*/ 598 h 7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6001" h="7595">
                  <a:moveTo>
                    <a:pt x="53105" y="512"/>
                  </a:moveTo>
                  <a:lnTo>
                    <a:pt x="53105" y="512"/>
                  </a:lnTo>
                  <a:cubicBezTo>
                    <a:pt x="53105" y="512"/>
                    <a:pt x="53020" y="512"/>
                    <a:pt x="53020" y="512"/>
                  </a:cubicBezTo>
                  <a:lnTo>
                    <a:pt x="52935" y="512"/>
                  </a:lnTo>
                  <a:cubicBezTo>
                    <a:pt x="52935" y="512"/>
                    <a:pt x="52935" y="512"/>
                    <a:pt x="52935" y="512"/>
                  </a:cubicBezTo>
                  <a:cubicBezTo>
                    <a:pt x="39967" y="512"/>
                    <a:pt x="26913" y="768"/>
                    <a:pt x="13945" y="512"/>
                  </a:cubicBezTo>
                  <a:cubicBezTo>
                    <a:pt x="9337" y="341"/>
                    <a:pt x="4730" y="170"/>
                    <a:pt x="38" y="0"/>
                  </a:cubicBezTo>
                  <a:cubicBezTo>
                    <a:pt x="38" y="0"/>
                    <a:pt x="-47" y="256"/>
                    <a:pt x="38" y="341"/>
                  </a:cubicBezTo>
                  <a:cubicBezTo>
                    <a:pt x="4645" y="1110"/>
                    <a:pt x="9252" y="1877"/>
                    <a:pt x="13859" y="2646"/>
                  </a:cubicBezTo>
                  <a:cubicBezTo>
                    <a:pt x="26742" y="4779"/>
                    <a:pt x="39711" y="6657"/>
                    <a:pt x="52849" y="7596"/>
                  </a:cubicBezTo>
                  <a:lnTo>
                    <a:pt x="52849" y="7596"/>
                  </a:lnTo>
                  <a:cubicBezTo>
                    <a:pt x="52849" y="7596"/>
                    <a:pt x="52849" y="7596"/>
                    <a:pt x="52849" y="7596"/>
                  </a:cubicBezTo>
                  <a:lnTo>
                    <a:pt x="52849" y="7596"/>
                  </a:lnTo>
                  <a:cubicBezTo>
                    <a:pt x="52849" y="7596"/>
                    <a:pt x="52849" y="7596"/>
                    <a:pt x="52849" y="7596"/>
                  </a:cubicBezTo>
                  <a:cubicBezTo>
                    <a:pt x="65988" y="7596"/>
                    <a:pt x="79042" y="6571"/>
                    <a:pt x="92095" y="5377"/>
                  </a:cubicBezTo>
                  <a:cubicBezTo>
                    <a:pt x="96702" y="4950"/>
                    <a:pt x="101395" y="4523"/>
                    <a:pt x="106002" y="4097"/>
                  </a:cubicBezTo>
                  <a:cubicBezTo>
                    <a:pt x="106002" y="4097"/>
                    <a:pt x="106002" y="3755"/>
                    <a:pt x="106002" y="3755"/>
                  </a:cubicBezTo>
                  <a:cubicBezTo>
                    <a:pt x="101395" y="3670"/>
                    <a:pt x="96788" y="3499"/>
                    <a:pt x="92095" y="3328"/>
                  </a:cubicBezTo>
                  <a:cubicBezTo>
                    <a:pt x="79042" y="2731"/>
                    <a:pt x="66074" y="1536"/>
                    <a:pt x="53191" y="598"/>
                  </a:cubicBezTo>
                  <a:close/>
                </a:path>
              </a:pathLst>
            </a:custGeom>
            <a:grpFill/>
            <a:ln w="8532" cap="flat">
              <a:no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B85D48C2-DBF8-B7D7-59DA-ACFF02FCD6F8}"/>
                </a:ext>
              </a:extLst>
            </p:cNvPr>
            <p:cNvSpPr/>
            <p:nvPr/>
          </p:nvSpPr>
          <p:spPr>
            <a:xfrm>
              <a:off x="5614862" y="4441393"/>
              <a:ext cx="18442" cy="209397"/>
            </a:xfrm>
            <a:custGeom>
              <a:avLst/>
              <a:gdLst>
                <a:gd name="connsiteX0" fmla="*/ 15272 w 18442"/>
                <a:gd name="connsiteY0" fmla="*/ 195912 h 209397"/>
                <a:gd name="connsiteX1" fmla="*/ 18172 w 18442"/>
                <a:gd name="connsiteY1" fmla="*/ 209398 h 209397"/>
                <a:gd name="connsiteX2" fmla="*/ 18428 w 18442"/>
                <a:gd name="connsiteY2" fmla="*/ 209398 h 209397"/>
                <a:gd name="connsiteX3" fmla="*/ 16381 w 18442"/>
                <a:gd name="connsiteY3" fmla="*/ 195742 h 209397"/>
                <a:gd name="connsiteX4" fmla="*/ 14504 w 18442"/>
                <a:gd name="connsiteY4" fmla="*/ 182001 h 209397"/>
                <a:gd name="connsiteX5" fmla="*/ 10494 w 18442"/>
                <a:gd name="connsiteY5" fmla="*/ 143509 h 209397"/>
                <a:gd name="connsiteX6" fmla="*/ 7849 w 18442"/>
                <a:gd name="connsiteY6" fmla="*/ 104931 h 209397"/>
                <a:gd name="connsiteX7" fmla="*/ 7849 w 18442"/>
                <a:gd name="connsiteY7" fmla="*/ 104931 h 209397"/>
                <a:gd name="connsiteX8" fmla="*/ 7849 w 18442"/>
                <a:gd name="connsiteY8" fmla="*/ 104931 h 209397"/>
                <a:gd name="connsiteX9" fmla="*/ 7849 w 18442"/>
                <a:gd name="connsiteY9" fmla="*/ 104931 h 209397"/>
                <a:gd name="connsiteX10" fmla="*/ 7849 w 18442"/>
                <a:gd name="connsiteY10" fmla="*/ 104931 h 209397"/>
                <a:gd name="connsiteX11" fmla="*/ 4692 w 18442"/>
                <a:gd name="connsiteY11" fmla="*/ 66354 h 209397"/>
                <a:gd name="connsiteX12" fmla="*/ 2901 w 18442"/>
                <a:gd name="connsiteY12" fmla="*/ 27691 h 209397"/>
                <a:gd name="connsiteX13" fmla="*/ 2730 w 18442"/>
                <a:gd name="connsiteY13" fmla="*/ 13865 h 209397"/>
                <a:gd name="connsiteX14" fmla="*/ 2730 w 18442"/>
                <a:gd name="connsiteY14" fmla="*/ 38 h 209397"/>
                <a:gd name="connsiteX15" fmla="*/ 2474 w 18442"/>
                <a:gd name="connsiteY15" fmla="*/ 38 h 209397"/>
                <a:gd name="connsiteX16" fmla="*/ 1621 w 18442"/>
                <a:gd name="connsiteY16" fmla="*/ 13779 h 209397"/>
                <a:gd name="connsiteX17" fmla="*/ 938 w 18442"/>
                <a:gd name="connsiteY17" fmla="*/ 27520 h 209397"/>
                <a:gd name="connsiteX18" fmla="*/ 0 w 18442"/>
                <a:gd name="connsiteY18" fmla="*/ 66354 h 209397"/>
                <a:gd name="connsiteX19" fmla="*/ 1024 w 18442"/>
                <a:gd name="connsiteY19" fmla="*/ 105272 h 209397"/>
                <a:gd name="connsiteX20" fmla="*/ 1024 w 18442"/>
                <a:gd name="connsiteY20" fmla="*/ 105272 h 209397"/>
                <a:gd name="connsiteX21" fmla="*/ 1024 w 18442"/>
                <a:gd name="connsiteY21" fmla="*/ 105443 h 209397"/>
                <a:gd name="connsiteX22" fmla="*/ 1024 w 18442"/>
                <a:gd name="connsiteY22" fmla="*/ 105614 h 209397"/>
                <a:gd name="connsiteX23" fmla="*/ 1024 w 18442"/>
                <a:gd name="connsiteY23" fmla="*/ 105614 h 209397"/>
                <a:gd name="connsiteX24" fmla="*/ 5887 w 18442"/>
                <a:gd name="connsiteY24" fmla="*/ 144277 h 209397"/>
                <a:gd name="connsiteX25" fmla="*/ 12627 w 18442"/>
                <a:gd name="connsiteY25" fmla="*/ 182598 h 209397"/>
                <a:gd name="connsiteX26" fmla="*/ 15357 w 18442"/>
                <a:gd name="connsiteY26" fmla="*/ 196083 h 2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42" h="209397">
                  <a:moveTo>
                    <a:pt x="15272" y="195912"/>
                  </a:moveTo>
                  <a:lnTo>
                    <a:pt x="18172" y="209398"/>
                  </a:lnTo>
                  <a:cubicBezTo>
                    <a:pt x="18172" y="209398"/>
                    <a:pt x="18514" y="209398"/>
                    <a:pt x="18428" y="209398"/>
                  </a:cubicBezTo>
                  <a:lnTo>
                    <a:pt x="16381" y="195742"/>
                  </a:lnTo>
                  <a:lnTo>
                    <a:pt x="14504" y="182001"/>
                  </a:lnTo>
                  <a:cubicBezTo>
                    <a:pt x="12883" y="169199"/>
                    <a:pt x="11603" y="156311"/>
                    <a:pt x="10494" y="143509"/>
                  </a:cubicBezTo>
                  <a:cubicBezTo>
                    <a:pt x="9470" y="130621"/>
                    <a:pt x="8617" y="117819"/>
                    <a:pt x="7849" y="104931"/>
                  </a:cubicBezTo>
                  <a:lnTo>
                    <a:pt x="7849" y="104931"/>
                  </a:lnTo>
                  <a:cubicBezTo>
                    <a:pt x="7849" y="104931"/>
                    <a:pt x="7849" y="104931"/>
                    <a:pt x="7849" y="104931"/>
                  </a:cubicBezTo>
                  <a:lnTo>
                    <a:pt x="7849" y="104931"/>
                  </a:lnTo>
                  <a:cubicBezTo>
                    <a:pt x="7849" y="104931"/>
                    <a:pt x="7849" y="104931"/>
                    <a:pt x="7849" y="104931"/>
                  </a:cubicBezTo>
                  <a:cubicBezTo>
                    <a:pt x="6655" y="92129"/>
                    <a:pt x="5546" y="79241"/>
                    <a:pt x="4692" y="66354"/>
                  </a:cubicBezTo>
                  <a:cubicBezTo>
                    <a:pt x="3839" y="53466"/>
                    <a:pt x="3242" y="40579"/>
                    <a:pt x="2901" y="27691"/>
                  </a:cubicBezTo>
                  <a:lnTo>
                    <a:pt x="2730" y="13865"/>
                  </a:lnTo>
                  <a:lnTo>
                    <a:pt x="2730" y="38"/>
                  </a:lnTo>
                  <a:cubicBezTo>
                    <a:pt x="2730" y="38"/>
                    <a:pt x="2474" y="-47"/>
                    <a:pt x="2474" y="38"/>
                  </a:cubicBezTo>
                  <a:lnTo>
                    <a:pt x="1621" y="13779"/>
                  </a:lnTo>
                  <a:lnTo>
                    <a:pt x="938" y="27520"/>
                  </a:lnTo>
                  <a:cubicBezTo>
                    <a:pt x="341" y="40493"/>
                    <a:pt x="0" y="53381"/>
                    <a:pt x="0" y="66354"/>
                  </a:cubicBezTo>
                  <a:cubicBezTo>
                    <a:pt x="0" y="79327"/>
                    <a:pt x="341" y="92300"/>
                    <a:pt x="1024" y="105272"/>
                  </a:cubicBezTo>
                  <a:lnTo>
                    <a:pt x="1024" y="105272"/>
                  </a:lnTo>
                  <a:lnTo>
                    <a:pt x="1024" y="105443"/>
                  </a:lnTo>
                  <a:cubicBezTo>
                    <a:pt x="1024" y="105443"/>
                    <a:pt x="1024" y="105614"/>
                    <a:pt x="1024" y="105614"/>
                  </a:cubicBezTo>
                  <a:lnTo>
                    <a:pt x="1024" y="105614"/>
                  </a:lnTo>
                  <a:cubicBezTo>
                    <a:pt x="2303" y="118502"/>
                    <a:pt x="3925" y="131389"/>
                    <a:pt x="5887" y="144277"/>
                  </a:cubicBezTo>
                  <a:cubicBezTo>
                    <a:pt x="7849" y="157079"/>
                    <a:pt x="10153" y="169881"/>
                    <a:pt x="12627" y="182598"/>
                  </a:cubicBezTo>
                  <a:lnTo>
                    <a:pt x="15357" y="196083"/>
                  </a:lnTo>
                  <a:close/>
                </a:path>
              </a:pathLst>
            </a:custGeom>
            <a:grpFill/>
            <a:ln w="8532" cap="flat">
              <a:no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717E0E5C-8EA3-9422-F365-950A6E6803B8}"/>
                </a:ext>
              </a:extLst>
            </p:cNvPr>
            <p:cNvSpPr/>
            <p:nvPr/>
          </p:nvSpPr>
          <p:spPr>
            <a:xfrm>
              <a:off x="6985654" y="5297220"/>
              <a:ext cx="3242" cy="6486"/>
            </a:xfrm>
            <a:custGeom>
              <a:avLst/>
              <a:gdLst>
                <a:gd name="connsiteX0" fmla="*/ 3071 w 3242"/>
                <a:gd name="connsiteY0" fmla="*/ 2731 h 6486"/>
                <a:gd name="connsiteX1" fmla="*/ 2816 w 3242"/>
                <a:gd name="connsiteY1" fmla="*/ 0 h 6486"/>
                <a:gd name="connsiteX2" fmla="*/ 2816 w 3242"/>
                <a:gd name="connsiteY2" fmla="*/ 0 h 6486"/>
                <a:gd name="connsiteX3" fmla="*/ 2816 w 3242"/>
                <a:gd name="connsiteY3" fmla="*/ 0 h 6486"/>
                <a:gd name="connsiteX4" fmla="*/ 2816 w 3242"/>
                <a:gd name="connsiteY4" fmla="*/ 0 h 6486"/>
                <a:gd name="connsiteX5" fmla="*/ 2816 w 3242"/>
                <a:gd name="connsiteY5" fmla="*/ 0 h 6486"/>
                <a:gd name="connsiteX6" fmla="*/ 768 w 3242"/>
                <a:gd name="connsiteY6" fmla="*/ 1878 h 6486"/>
                <a:gd name="connsiteX7" fmla="*/ 85 w 3242"/>
                <a:gd name="connsiteY7" fmla="*/ 2561 h 6486"/>
                <a:gd name="connsiteX8" fmla="*/ 0 w 3242"/>
                <a:gd name="connsiteY8" fmla="*/ 2817 h 6486"/>
                <a:gd name="connsiteX9" fmla="*/ 0 w 3242"/>
                <a:gd name="connsiteY9" fmla="*/ 3755 h 6486"/>
                <a:gd name="connsiteX10" fmla="*/ 426 w 3242"/>
                <a:gd name="connsiteY10" fmla="*/ 6487 h 6486"/>
                <a:gd name="connsiteX11" fmla="*/ 426 w 3242"/>
                <a:gd name="connsiteY11" fmla="*/ 6487 h 6486"/>
                <a:gd name="connsiteX12" fmla="*/ 426 w 3242"/>
                <a:gd name="connsiteY12" fmla="*/ 6487 h 6486"/>
                <a:gd name="connsiteX13" fmla="*/ 426 w 3242"/>
                <a:gd name="connsiteY13" fmla="*/ 6487 h 6486"/>
                <a:gd name="connsiteX14" fmla="*/ 426 w 3242"/>
                <a:gd name="connsiteY14" fmla="*/ 6487 h 6486"/>
                <a:gd name="connsiteX15" fmla="*/ 2474 w 3242"/>
                <a:gd name="connsiteY15" fmla="*/ 4609 h 6486"/>
                <a:gd name="connsiteX16" fmla="*/ 3157 w 3242"/>
                <a:gd name="connsiteY16" fmla="*/ 3926 h 6486"/>
                <a:gd name="connsiteX17" fmla="*/ 3242 w 3242"/>
                <a:gd name="connsiteY17" fmla="*/ 3670 h 6486"/>
                <a:gd name="connsiteX18" fmla="*/ 3242 w 3242"/>
                <a:gd name="connsiteY18" fmla="*/ 2731 h 6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42" h="6486">
                  <a:moveTo>
                    <a:pt x="3071" y="2731"/>
                  </a:moveTo>
                  <a:cubicBezTo>
                    <a:pt x="3071" y="1707"/>
                    <a:pt x="2986" y="598"/>
                    <a:pt x="2816" y="0"/>
                  </a:cubicBezTo>
                  <a:cubicBezTo>
                    <a:pt x="2816" y="0"/>
                    <a:pt x="2816" y="0"/>
                    <a:pt x="2816" y="0"/>
                  </a:cubicBezTo>
                  <a:cubicBezTo>
                    <a:pt x="2816" y="0"/>
                    <a:pt x="2816" y="0"/>
                    <a:pt x="2816" y="0"/>
                  </a:cubicBezTo>
                  <a:cubicBezTo>
                    <a:pt x="2816" y="0"/>
                    <a:pt x="2816" y="0"/>
                    <a:pt x="2816" y="0"/>
                  </a:cubicBezTo>
                  <a:cubicBezTo>
                    <a:pt x="2816" y="0"/>
                    <a:pt x="2816" y="0"/>
                    <a:pt x="2816" y="0"/>
                  </a:cubicBezTo>
                  <a:cubicBezTo>
                    <a:pt x="2218" y="342"/>
                    <a:pt x="1450" y="1195"/>
                    <a:pt x="768" y="1878"/>
                  </a:cubicBezTo>
                  <a:lnTo>
                    <a:pt x="85" y="2561"/>
                  </a:lnTo>
                  <a:cubicBezTo>
                    <a:pt x="85" y="2561"/>
                    <a:pt x="0" y="2817"/>
                    <a:pt x="0" y="2817"/>
                  </a:cubicBezTo>
                  <a:lnTo>
                    <a:pt x="0" y="3755"/>
                  </a:lnTo>
                  <a:cubicBezTo>
                    <a:pt x="171" y="4779"/>
                    <a:pt x="171" y="5889"/>
                    <a:pt x="426" y="6487"/>
                  </a:cubicBezTo>
                  <a:cubicBezTo>
                    <a:pt x="426" y="6487"/>
                    <a:pt x="426" y="6487"/>
                    <a:pt x="426" y="6487"/>
                  </a:cubicBezTo>
                  <a:cubicBezTo>
                    <a:pt x="426" y="6487"/>
                    <a:pt x="426" y="6487"/>
                    <a:pt x="426" y="6487"/>
                  </a:cubicBezTo>
                  <a:lnTo>
                    <a:pt x="426" y="6487"/>
                  </a:lnTo>
                  <a:cubicBezTo>
                    <a:pt x="426" y="6487"/>
                    <a:pt x="426" y="6487"/>
                    <a:pt x="426" y="6487"/>
                  </a:cubicBezTo>
                  <a:cubicBezTo>
                    <a:pt x="1024" y="6145"/>
                    <a:pt x="1792" y="5292"/>
                    <a:pt x="2474" y="4609"/>
                  </a:cubicBezTo>
                  <a:lnTo>
                    <a:pt x="3157" y="3926"/>
                  </a:lnTo>
                  <a:cubicBezTo>
                    <a:pt x="3157" y="3926"/>
                    <a:pt x="3242" y="3670"/>
                    <a:pt x="3242" y="3670"/>
                  </a:cubicBezTo>
                  <a:lnTo>
                    <a:pt x="3242" y="2731"/>
                  </a:lnTo>
                  <a:close/>
                </a:path>
              </a:pathLst>
            </a:custGeom>
            <a:grpFill/>
            <a:ln w="8532" cap="flat">
              <a:no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5FB4FB56-378F-416E-1B00-D34ADD2E0D2B}"/>
                </a:ext>
              </a:extLst>
            </p:cNvPr>
            <p:cNvSpPr/>
            <p:nvPr/>
          </p:nvSpPr>
          <p:spPr>
            <a:xfrm>
              <a:off x="5869918" y="5073351"/>
              <a:ext cx="250747" cy="41820"/>
            </a:xfrm>
            <a:custGeom>
              <a:avLst/>
              <a:gdLst>
                <a:gd name="connsiteX0" fmla="*/ 125630 w 250747"/>
                <a:gd name="connsiteY0" fmla="*/ 20484 h 41820"/>
                <a:gd name="connsiteX1" fmla="*/ 125630 w 250747"/>
                <a:gd name="connsiteY1" fmla="*/ 20484 h 41820"/>
                <a:gd name="connsiteX2" fmla="*/ 125630 w 250747"/>
                <a:gd name="connsiteY2" fmla="*/ 20484 h 41820"/>
                <a:gd name="connsiteX3" fmla="*/ 125630 w 250747"/>
                <a:gd name="connsiteY3" fmla="*/ 20484 h 41820"/>
                <a:gd name="connsiteX4" fmla="*/ 217858 w 250747"/>
                <a:gd name="connsiteY4" fmla="*/ 35505 h 41820"/>
                <a:gd name="connsiteX5" fmla="*/ 250619 w 250747"/>
                <a:gd name="connsiteY5" fmla="*/ 41821 h 41820"/>
                <a:gd name="connsiteX6" fmla="*/ 250619 w 250747"/>
                <a:gd name="connsiteY6" fmla="*/ 41565 h 41820"/>
                <a:gd name="connsiteX7" fmla="*/ 218370 w 250747"/>
                <a:gd name="connsiteY7" fmla="*/ 33542 h 41820"/>
                <a:gd name="connsiteX8" fmla="*/ 126824 w 250747"/>
                <a:gd name="connsiteY8" fmla="*/ 13656 h 41820"/>
                <a:gd name="connsiteX9" fmla="*/ 126824 w 250747"/>
                <a:gd name="connsiteY9" fmla="*/ 13656 h 41820"/>
                <a:gd name="connsiteX10" fmla="*/ 126568 w 250747"/>
                <a:gd name="connsiteY10" fmla="*/ 13656 h 41820"/>
                <a:gd name="connsiteX11" fmla="*/ 126312 w 250747"/>
                <a:gd name="connsiteY11" fmla="*/ 13656 h 41820"/>
                <a:gd name="connsiteX12" fmla="*/ 126312 w 250747"/>
                <a:gd name="connsiteY12" fmla="*/ 13656 h 41820"/>
                <a:gd name="connsiteX13" fmla="*/ 33231 w 250747"/>
                <a:gd name="connsiteY13" fmla="*/ 2817 h 41820"/>
                <a:gd name="connsiteX14" fmla="*/ 128 w 250747"/>
                <a:gd name="connsiteY14" fmla="*/ 0 h 41820"/>
                <a:gd name="connsiteX15" fmla="*/ 128 w 250747"/>
                <a:gd name="connsiteY15" fmla="*/ 341 h 41820"/>
                <a:gd name="connsiteX16" fmla="*/ 33231 w 250747"/>
                <a:gd name="connsiteY16" fmla="*/ 4950 h 41820"/>
                <a:gd name="connsiteX17" fmla="*/ 125374 w 250747"/>
                <a:gd name="connsiteY17" fmla="*/ 20654 h 41820"/>
                <a:gd name="connsiteX18" fmla="*/ 125374 w 250747"/>
                <a:gd name="connsiteY18" fmla="*/ 20654 h 4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0747" h="41820">
                  <a:moveTo>
                    <a:pt x="125630" y="20484"/>
                  </a:moveTo>
                  <a:lnTo>
                    <a:pt x="125630" y="20484"/>
                  </a:lnTo>
                  <a:cubicBezTo>
                    <a:pt x="125630" y="20484"/>
                    <a:pt x="125630" y="20484"/>
                    <a:pt x="125630" y="20484"/>
                  </a:cubicBezTo>
                  <a:lnTo>
                    <a:pt x="125630" y="20484"/>
                  </a:lnTo>
                  <a:cubicBezTo>
                    <a:pt x="156429" y="25092"/>
                    <a:pt x="187229" y="29872"/>
                    <a:pt x="217858" y="35505"/>
                  </a:cubicBezTo>
                  <a:cubicBezTo>
                    <a:pt x="228778" y="37554"/>
                    <a:pt x="239699" y="39687"/>
                    <a:pt x="250619" y="41821"/>
                  </a:cubicBezTo>
                  <a:cubicBezTo>
                    <a:pt x="250790" y="41821"/>
                    <a:pt x="250790" y="41565"/>
                    <a:pt x="250619" y="41565"/>
                  </a:cubicBezTo>
                  <a:cubicBezTo>
                    <a:pt x="239869" y="38833"/>
                    <a:pt x="229120" y="36102"/>
                    <a:pt x="218370" y="33542"/>
                  </a:cubicBezTo>
                  <a:cubicBezTo>
                    <a:pt x="188082" y="26202"/>
                    <a:pt x="157538" y="19374"/>
                    <a:pt x="126824" y="13656"/>
                  </a:cubicBezTo>
                  <a:lnTo>
                    <a:pt x="126824" y="13656"/>
                  </a:lnTo>
                  <a:cubicBezTo>
                    <a:pt x="126824" y="13656"/>
                    <a:pt x="126568" y="13656"/>
                    <a:pt x="126568" y="13656"/>
                  </a:cubicBezTo>
                  <a:lnTo>
                    <a:pt x="126312" y="13656"/>
                  </a:lnTo>
                  <a:cubicBezTo>
                    <a:pt x="126312" y="13656"/>
                    <a:pt x="126312" y="13656"/>
                    <a:pt x="126312" y="13656"/>
                  </a:cubicBezTo>
                  <a:cubicBezTo>
                    <a:pt x="95427" y="9047"/>
                    <a:pt x="64287" y="5633"/>
                    <a:pt x="33231" y="2817"/>
                  </a:cubicBezTo>
                  <a:cubicBezTo>
                    <a:pt x="22225" y="1793"/>
                    <a:pt x="11134" y="853"/>
                    <a:pt x="128" y="0"/>
                  </a:cubicBezTo>
                  <a:cubicBezTo>
                    <a:pt x="-43" y="0"/>
                    <a:pt x="-43" y="256"/>
                    <a:pt x="128" y="341"/>
                  </a:cubicBezTo>
                  <a:cubicBezTo>
                    <a:pt x="11134" y="1793"/>
                    <a:pt x="22225" y="3329"/>
                    <a:pt x="33231" y="4950"/>
                  </a:cubicBezTo>
                  <a:cubicBezTo>
                    <a:pt x="64031" y="9559"/>
                    <a:pt x="94745" y="15021"/>
                    <a:pt x="125374" y="20654"/>
                  </a:cubicBezTo>
                  <a:lnTo>
                    <a:pt x="125374" y="20654"/>
                  </a:lnTo>
                  <a:close/>
                </a:path>
              </a:pathLst>
            </a:custGeom>
            <a:grpFill/>
            <a:ln w="8532" cap="flat">
              <a:no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5A323756-24C1-7170-3570-436C583107A2}"/>
                </a:ext>
              </a:extLst>
            </p:cNvPr>
            <p:cNvSpPr/>
            <p:nvPr/>
          </p:nvSpPr>
          <p:spPr>
            <a:xfrm>
              <a:off x="5727694" y="5030933"/>
              <a:ext cx="324750" cy="56670"/>
            </a:xfrm>
            <a:custGeom>
              <a:avLst/>
              <a:gdLst>
                <a:gd name="connsiteX0" fmla="*/ 192860 w 324750"/>
                <a:gd name="connsiteY0" fmla="*/ 39858 h 56670"/>
                <a:gd name="connsiteX1" fmla="*/ 192860 w 324750"/>
                <a:gd name="connsiteY1" fmla="*/ 39858 h 56670"/>
                <a:gd name="connsiteX2" fmla="*/ 192860 w 324750"/>
                <a:gd name="connsiteY2" fmla="*/ 39858 h 56670"/>
                <a:gd name="connsiteX3" fmla="*/ 192860 w 324750"/>
                <a:gd name="connsiteY3" fmla="*/ 39858 h 56670"/>
                <a:gd name="connsiteX4" fmla="*/ 225963 w 324750"/>
                <a:gd name="connsiteY4" fmla="*/ 43698 h 56670"/>
                <a:gd name="connsiteX5" fmla="*/ 244306 w 324750"/>
                <a:gd name="connsiteY5" fmla="*/ 47795 h 56670"/>
                <a:gd name="connsiteX6" fmla="*/ 280907 w 324750"/>
                <a:gd name="connsiteY6" fmla="*/ 56671 h 56670"/>
                <a:gd name="connsiteX7" fmla="*/ 280907 w 324750"/>
                <a:gd name="connsiteY7" fmla="*/ 56415 h 56670"/>
                <a:gd name="connsiteX8" fmla="*/ 244903 w 324750"/>
                <a:gd name="connsiteY8" fmla="*/ 45917 h 56670"/>
                <a:gd name="connsiteX9" fmla="*/ 244818 w 324750"/>
                <a:gd name="connsiteY9" fmla="*/ 45917 h 56670"/>
                <a:gd name="connsiteX10" fmla="*/ 289951 w 324750"/>
                <a:gd name="connsiteY10" fmla="*/ 50867 h 56670"/>
                <a:gd name="connsiteX11" fmla="*/ 324675 w 324750"/>
                <a:gd name="connsiteY11" fmla="*/ 54794 h 56670"/>
                <a:gd name="connsiteX12" fmla="*/ 324675 w 324750"/>
                <a:gd name="connsiteY12" fmla="*/ 54537 h 56670"/>
                <a:gd name="connsiteX13" fmla="*/ 290377 w 324750"/>
                <a:gd name="connsiteY13" fmla="*/ 48904 h 56670"/>
                <a:gd name="connsiteX14" fmla="*/ 202842 w 324750"/>
                <a:gd name="connsiteY14" fmla="*/ 34566 h 56670"/>
                <a:gd name="connsiteX15" fmla="*/ 142437 w 324750"/>
                <a:gd name="connsiteY15" fmla="*/ 19971 h 56670"/>
                <a:gd name="connsiteX16" fmla="*/ 142437 w 324750"/>
                <a:gd name="connsiteY16" fmla="*/ 19971 h 56670"/>
                <a:gd name="connsiteX17" fmla="*/ 142181 w 324750"/>
                <a:gd name="connsiteY17" fmla="*/ 19971 h 56670"/>
                <a:gd name="connsiteX18" fmla="*/ 141925 w 324750"/>
                <a:gd name="connsiteY18" fmla="*/ 19971 h 56670"/>
                <a:gd name="connsiteX19" fmla="*/ 141925 w 324750"/>
                <a:gd name="connsiteY19" fmla="*/ 19971 h 56670"/>
                <a:gd name="connsiteX20" fmla="*/ 37411 w 324750"/>
                <a:gd name="connsiteY20" fmla="*/ 4267 h 56670"/>
                <a:gd name="connsiteX21" fmla="*/ 128 w 324750"/>
                <a:gd name="connsiteY21" fmla="*/ 0 h 56670"/>
                <a:gd name="connsiteX22" fmla="*/ 128 w 324750"/>
                <a:gd name="connsiteY22" fmla="*/ 256 h 56670"/>
                <a:gd name="connsiteX23" fmla="*/ 37326 w 324750"/>
                <a:gd name="connsiteY23" fmla="*/ 6316 h 56670"/>
                <a:gd name="connsiteX24" fmla="*/ 140731 w 324750"/>
                <a:gd name="connsiteY24" fmla="*/ 26884 h 56670"/>
                <a:gd name="connsiteX25" fmla="*/ 140731 w 324750"/>
                <a:gd name="connsiteY25" fmla="*/ 26884 h 56670"/>
                <a:gd name="connsiteX26" fmla="*/ 140731 w 324750"/>
                <a:gd name="connsiteY26" fmla="*/ 26884 h 56670"/>
                <a:gd name="connsiteX27" fmla="*/ 140731 w 324750"/>
                <a:gd name="connsiteY27" fmla="*/ 26884 h 56670"/>
                <a:gd name="connsiteX28" fmla="*/ 140731 w 324750"/>
                <a:gd name="connsiteY28" fmla="*/ 26884 h 56670"/>
                <a:gd name="connsiteX29" fmla="*/ 144485 w 324750"/>
                <a:gd name="connsiteY29" fmla="*/ 27567 h 56670"/>
                <a:gd name="connsiteX30" fmla="*/ 96024 w 324750"/>
                <a:gd name="connsiteY30" fmla="*/ 22276 h 56670"/>
                <a:gd name="connsiteX31" fmla="*/ 61556 w 324750"/>
                <a:gd name="connsiteY31" fmla="*/ 18435 h 56670"/>
                <a:gd name="connsiteX32" fmla="*/ 61556 w 324750"/>
                <a:gd name="connsiteY32" fmla="*/ 18691 h 56670"/>
                <a:gd name="connsiteX33" fmla="*/ 96024 w 324750"/>
                <a:gd name="connsiteY33" fmla="*/ 24324 h 56670"/>
                <a:gd name="connsiteX34" fmla="*/ 192518 w 324750"/>
                <a:gd name="connsiteY34" fmla="*/ 40113 h 56670"/>
                <a:gd name="connsiteX35" fmla="*/ 192518 w 324750"/>
                <a:gd name="connsiteY35" fmla="*/ 40113 h 56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24750" h="56670">
                  <a:moveTo>
                    <a:pt x="192860" y="39858"/>
                  </a:moveTo>
                  <a:cubicBezTo>
                    <a:pt x="192860" y="39858"/>
                    <a:pt x="192860" y="39858"/>
                    <a:pt x="192860" y="39858"/>
                  </a:cubicBezTo>
                  <a:cubicBezTo>
                    <a:pt x="192860" y="39858"/>
                    <a:pt x="192860" y="39858"/>
                    <a:pt x="192860" y="39858"/>
                  </a:cubicBezTo>
                  <a:cubicBezTo>
                    <a:pt x="192860" y="39858"/>
                    <a:pt x="192860" y="39858"/>
                    <a:pt x="192860" y="39858"/>
                  </a:cubicBezTo>
                  <a:cubicBezTo>
                    <a:pt x="203866" y="41223"/>
                    <a:pt x="214871" y="42418"/>
                    <a:pt x="225963" y="43698"/>
                  </a:cubicBezTo>
                  <a:cubicBezTo>
                    <a:pt x="232105" y="45064"/>
                    <a:pt x="238163" y="46344"/>
                    <a:pt x="244306" y="47795"/>
                  </a:cubicBezTo>
                  <a:cubicBezTo>
                    <a:pt x="256506" y="50612"/>
                    <a:pt x="268707" y="53599"/>
                    <a:pt x="280907" y="56671"/>
                  </a:cubicBezTo>
                  <a:cubicBezTo>
                    <a:pt x="281078" y="56671"/>
                    <a:pt x="281163" y="56415"/>
                    <a:pt x="280907" y="56415"/>
                  </a:cubicBezTo>
                  <a:cubicBezTo>
                    <a:pt x="268963" y="52830"/>
                    <a:pt x="256933" y="49331"/>
                    <a:pt x="244903" y="45917"/>
                  </a:cubicBezTo>
                  <a:cubicBezTo>
                    <a:pt x="244903" y="45917"/>
                    <a:pt x="244903" y="45917"/>
                    <a:pt x="244818" y="45917"/>
                  </a:cubicBezTo>
                  <a:cubicBezTo>
                    <a:pt x="259834" y="47539"/>
                    <a:pt x="274935" y="49160"/>
                    <a:pt x="289951" y="50867"/>
                  </a:cubicBezTo>
                  <a:lnTo>
                    <a:pt x="324675" y="54794"/>
                  </a:lnTo>
                  <a:cubicBezTo>
                    <a:pt x="324675" y="54794"/>
                    <a:pt x="324845" y="54537"/>
                    <a:pt x="324675" y="54537"/>
                  </a:cubicBezTo>
                  <a:lnTo>
                    <a:pt x="290377" y="48904"/>
                  </a:lnTo>
                  <a:cubicBezTo>
                    <a:pt x="261199" y="44040"/>
                    <a:pt x="232020" y="39175"/>
                    <a:pt x="202842" y="34566"/>
                  </a:cubicBezTo>
                  <a:cubicBezTo>
                    <a:pt x="182792" y="29359"/>
                    <a:pt x="162657" y="24410"/>
                    <a:pt x="142437" y="19971"/>
                  </a:cubicBezTo>
                  <a:lnTo>
                    <a:pt x="142437" y="19971"/>
                  </a:lnTo>
                  <a:cubicBezTo>
                    <a:pt x="142437" y="19971"/>
                    <a:pt x="142181" y="19971"/>
                    <a:pt x="142181" y="19971"/>
                  </a:cubicBezTo>
                  <a:lnTo>
                    <a:pt x="141925" y="19971"/>
                  </a:lnTo>
                  <a:cubicBezTo>
                    <a:pt x="141925" y="19971"/>
                    <a:pt x="141925" y="19971"/>
                    <a:pt x="141925" y="19971"/>
                  </a:cubicBezTo>
                  <a:cubicBezTo>
                    <a:pt x="107286" y="13570"/>
                    <a:pt x="72306" y="8449"/>
                    <a:pt x="37411" y="4267"/>
                  </a:cubicBezTo>
                  <a:cubicBezTo>
                    <a:pt x="25040" y="2731"/>
                    <a:pt x="12584" y="1365"/>
                    <a:pt x="128" y="0"/>
                  </a:cubicBezTo>
                  <a:cubicBezTo>
                    <a:pt x="-43" y="0"/>
                    <a:pt x="-43" y="256"/>
                    <a:pt x="128" y="256"/>
                  </a:cubicBezTo>
                  <a:cubicBezTo>
                    <a:pt x="12584" y="2134"/>
                    <a:pt x="24955" y="4182"/>
                    <a:pt x="37326" y="6316"/>
                  </a:cubicBezTo>
                  <a:cubicBezTo>
                    <a:pt x="71965" y="12375"/>
                    <a:pt x="106433" y="19459"/>
                    <a:pt x="140731" y="26884"/>
                  </a:cubicBezTo>
                  <a:lnTo>
                    <a:pt x="140731" y="26884"/>
                  </a:lnTo>
                  <a:cubicBezTo>
                    <a:pt x="140731" y="26884"/>
                    <a:pt x="140731" y="26884"/>
                    <a:pt x="140731" y="26884"/>
                  </a:cubicBezTo>
                  <a:lnTo>
                    <a:pt x="140731" y="26884"/>
                  </a:lnTo>
                  <a:cubicBezTo>
                    <a:pt x="140731" y="26884"/>
                    <a:pt x="140731" y="26884"/>
                    <a:pt x="140731" y="26884"/>
                  </a:cubicBezTo>
                  <a:cubicBezTo>
                    <a:pt x="142011" y="27141"/>
                    <a:pt x="143290" y="27397"/>
                    <a:pt x="144485" y="27567"/>
                  </a:cubicBezTo>
                  <a:cubicBezTo>
                    <a:pt x="128360" y="25775"/>
                    <a:pt x="112149" y="24068"/>
                    <a:pt x="96024" y="22276"/>
                  </a:cubicBezTo>
                  <a:lnTo>
                    <a:pt x="61556" y="18435"/>
                  </a:lnTo>
                  <a:cubicBezTo>
                    <a:pt x="61556" y="18435"/>
                    <a:pt x="61386" y="18691"/>
                    <a:pt x="61556" y="18691"/>
                  </a:cubicBezTo>
                  <a:lnTo>
                    <a:pt x="96024" y="24324"/>
                  </a:lnTo>
                  <a:cubicBezTo>
                    <a:pt x="128189" y="29616"/>
                    <a:pt x="160268" y="35164"/>
                    <a:pt x="192518" y="40113"/>
                  </a:cubicBezTo>
                  <a:cubicBezTo>
                    <a:pt x="192518" y="40113"/>
                    <a:pt x="192518" y="40113"/>
                    <a:pt x="192518" y="40113"/>
                  </a:cubicBezTo>
                  <a:close/>
                </a:path>
              </a:pathLst>
            </a:custGeom>
            <a:grpFill/>
            <a:ln w="8532" cap="flat">
              <a:no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DBA7BA86-CFED-587C-8EC9-63529C3F9C47}"/>
                </a:ext>
              </a:extLst>
            </p:cNvPr>
            <p:cNvSpPr/>
            <p:nvPr/>
          </p:nvSpPr>
          <p:spPr>
            <a:xfrm>
              <a:off x="5692373" y="5009767"/>
              <a:ext cx="251856" cy="48734"/>
            </a:xfrm>
            <a:custGeom>
              <a:avLst/>
              <a:gdLst>
                <a:gd name="connsiteX0" fmla="*/ 126056 w 251856"/>
                <a:gd name="connsiteY0" fmla="*/ 24325 h 48734"/>
                <a:gd name="connsiteX1" fmla="*/ 126056 w 251856"/>
                <a:gd name="connsiteY1" fmla="*/ 24325 h 48734"/>
                <a:gd name="connsiteX2" fmla="*/ 126056 w 251856"/>
                <a:gd name="connsiteY2" fmla="*/ 24325 h 48734"/>
                <a:gd name="connsiteX3" fmla="*/ 126056 w 251856"/>
                <a:gd name="connsiteY3" fmla="*/ 24325 h 48734"/>
                <a:gd name="connsiteX4" fmla="*/ 218796 w 251856"/>
                <a:gd name="connsiteY4" fmla="*/ 41650 h 48734"/>
                <a:gd name="connsiteX5" fmla="*/ 251729 w 251856"/>
                <a:gd name="connsiteY5" fmla="*/ 48734 h 48734"/>
                <a:gd name="connsiteX6" fmla="*/ 251729 w 251856"/>
                <a:gd name="connsiteY6" fmla="*/ 48478 h 48734"/>
                <a:gd name="connsiteX7" fmla="*/ 219393 w 251856"/>
                <a:gd name="connsiteY7" fmla="*/ 39687 h 48734"/>
                <a:gd name="connsiteX8" fmla="*/ 127507 w 251856"/>
                <a:gd name="connsiteY8" fmla="*/ 17496 h 48734"/>
                <a:gd name="connsiteX9" fmla="*/ 127507 w 251856"/>
                <a:gd name="connsiteY9" fmla="*/ 17496 h 48734"/>
                <a:gd name="connsiteX10" fmla="*/ 127251 w 251856"/>
                <a:gd name="connsiteY10" fmla="*/ 17496 h 48734"/>
                <a:gd name="connsiteX11" fmla="*/ 126995 w 251856"/>
                <a:gd name="connsiteY11" fmla="*/ 17496 h 48734"/>
                <a:gd name="connsiteX12" fmla="*/ 126995 w 251856"/>
                <a:gd name="connsiteY12" fmla="*/ 17496 h 48734"/>
                <a:gd name="connsiteX13" fmla="*/ 33402 w 251856"/>
                <a:gd name="connsiteY13" fmla="*/ 3926 h 48734"/>
                <a:gd name="connsiteX14" fmla="*/ 128 w 251856"/>
                <a:gd name="connsiteY14" fmla="*/ 0 h 48734"/>
                <a:gd name="connsiteX15" fmla="*/ 128 w 251856"/>
                <a:gd name="connsiteY15" fmla="*/ 256 h 48734"/>
                <a:gd name="connsiteX16" fmla="*/ 33316 w 251856"/>
                <a:gd name="connsiteY16" fmla="*/ 5889 h 48734"/>
                <a:gd name="connsiteX17" fmla="*/ 125800 w 251856"/>
                <a:gd name="connsiteY17" fmla="*/ 24239 h 48734"/>
                <a:gd name="connsiteX18" fmla="*/ 125800 w 251856"/>
                <a:gd name="connsiteY18" fmla="*/ 24239 h 4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1856" h="48734">
                  <a:moveTo>
                    <a:pt x="126056" y="24325"/>
                  </a:moveTo>
                  <a:lnTo>
                    <a:pt x="126056" y="24325"/>
                  </a:lnTo>
                  <a:cubicBezTo>
                    <a:pt x="126056" y="24325"/>
                    <a:pt x="126056" y="24325"/>
                    <a:pt x="126056" y="24325"/>
                  </a:cubicBezTo>
                  <a:lnTo>
                    <a:pt x="126056" y="24325"/>
                  </a:lnTo>
                  <a:cubicBezTo>
                    <a:pt x="157026" y="29787"/>
                    <a:pt x="187997" y="35334"/>
                    <a:pt x="218796" y="41650"/>
                  </a:cubicBezTo>
                  <a:cubicBezTo>
                    <a:pt x="229802" y="43955"/>
                    <a:pt x="240808" y="46344"/>
                    <a:pt x="251729" y="48734"/>
                  </a:cubicBezTo>
                  <a:cubicBezTo>
                    <a:pt x="251899" y="48734"/>
                    <a:pt x="251899" y="48478"/>
                    <a:pt x="251729" y="48478"/>
                  </a:cubicBezTo>
                  <a:cubicBezTo>
                    <a:pt x="240979" y="45491"/>
                    <a:pt x="230143" y="42589"/>
                    <a:pt x="219393" y="39687"/>
                  </a:cubicBezTo>
                  <a:cubicBezTo>
                    <a:pt x="188935" y="31579"/>
                    <a:pt x="158392" y="23983"/>
                    <a:pt x="127507" y="17496"/>
                  </a:cubicBezTo>
                  <a:lnTo>
                    <a:pt x="127507" y="17496"/>
                  </a:lnTo>
                  <a:cubicBezTo>
                    <a:pt x="127507" y="17496"/>
                    <a:pt x="127251" y="17496"/>
                    <a:pt x="127251" y="17496"/>
                  </a:cubicBezTo>
                  <a:lnTo>
                    <a:pt x="126995" y="17496"/>
                  </a:lnTo>
                  <a:cubicBezTo>
                    <a:pt x="126995" y="17496"/>
                    <a:pt x="126995" y="17496"/>
                    <a:pt x="126995" y="17496"/>
                  </a:cubicBezTo>
                  <a:cubicBezTo>
                    <a:pt x="95939" y="12034"/>
                    <a:pt x="64713" y="7767"/>
                    <a:pt x="33402" y="3926"/>
                  </a:cubicBezTo>
                  <a:cubicBezTo>
                    <a:pt x="22310" y="2560"/>
                    <a:pt x="11219" y="1280"/>
                    <a:pt x="128" y="0"/>
                  </a:cubicBezTo>
                  <a:cubicBezTo>
                    <a:pt x="-43" y="0"/>
                    <a:pt x="-43" y="256"/>
                    <a:pt x="128" y="256"/>
                  </a:cubicBezTo>
                  <a:cubicBezTo>
                    <a:pt x="11219" y="2048"/>
                    <a:pt x="22310" y="3926"/>
                    <a:pt x="33316" y="5889"/>
                  </a:cubicBezTo>
                  <a:cubicBezTo>
                    <a:pt x="64287" y="11437"/>
                    <a:pt x="95086" y="17838"/>
                    <a:pt x="125800" y="24239"/>
                  </a:cubicBezTo>
                  <a:lnTo>
                    <a:pt x="125800" y="24239"/>
                  </a:lnTo>
                  <a:close/>
                </a:path>
              </a:pathLst>
            </a:custGeom>
            <a:grpFill/>
            <a:ln w="8532" cap="flat">
              <a:no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1DCB2D98-8902-5045-0DA0-53EC752E6AC6}"/>
                </a:ext>
              </a:extLst>
            </p:cNvPr>
            <p:cNvSpPr/>
            <p:nvPr/>
          </p:nvSpPr>
          <p:spPr>
            <a:xfrm>
              <a:off x="5588508" y="4978444"/>
              <a:ext cx="247827" cy="50782"/>
            </a:xfrm>
            <a:custGeom>
              <a:avLst/>
              <a:gdLst>
                <a:gd name="connsiteX0" fmla="*/ 112695 w 247827"/>
                <a:gd name="connsiteY0" fmla="*/ 25092 h 50782"/>
                <a:gd name="connsiteX1" fmla="*/ 112695 w 247827"/>
                <a:gd name="connsiteY1" fmla="*/ 25092 h 50782"/>
                <a:gd name="connsiteX2" fmla="*/ 112695 w 247827"/>
                <a:gd name="connsiteY2" fmla="*/ 25092 h 50782"/>
                <a:gd name="connsiteX3" fmla="*/ 112695 w 247827"/>
                <a:gd name="connsiteY3" fmla="*/ 25092 h 50782"/>
                <a:gd name="connsiteX4" fmla="*/ 171478 w 247827"/>
                <a:gd name="connsiteY4" fmla="*/ 32859 h 50782"/>
                <a:gd name="connsiteX5" fmla="*/ 223266 w 247827"/>
                <a:gd name="connsiteY5" fmla="*/ 44979 h 50782"/>
                <a:gd name="connsiteX6" fmla="*/ 247752 w 247827"/>
                <a:gd name="connsiteY6" fmla="*/ 50782 h 50782"/>
                <a:gd name="connsiteX7" fmla="*/ 247752 w 247827"/>
                <a:gd name="connsiteY7" fmla="*/ 50526 h 50782"/>
                <a:gd name="connsiteX8" fmla="*/ 223948 w 247827"/>
                <a:gd name="connsiteY8" fmla="*/ 43101 h 50782"/>
                <a:gd name="connsiteX9" fmla="*/ 204069 w 247827"/>
                <a:gd name="connsiteY9" fmla="*/ 36785 h 50782"/>
                <a:gd name="connsiteX10" fmla="*/ 226678 w 247827"/>
                <a:gd name="connsiteY10" fmla="*/ 39431 h 50782"/>
                <a:gd name="connsiteX11" fmla="*/ 226678 w 247827"/>
                <a:gd name="connsiteY11" fmla="*/ 39175 h 50782"/>
                <a:gd name="connsiteX12" fmla="*/ 197073 w 247827"/>
                <a:gd name="connsiteY12" fmla="*/ 33883 h 50782"/>
                <a:gd name="connsiteX13" fmla="*/ 191698 w 247827"/>
                <a:gd name="connsiteY13" fmla="*/ 32859 h 50782"/>
                <a:gd name="connsiteX14" fmla="*/ 156633 w 247827"/>
                <a:gd name="connsiteY14" fmla="*/ 22020 h 50782"/>
                <a:gd name="connsiteX15" fmla="*/ 156633 w 247827"/>
                <a:gd name="connsiteY15" fmla="*/ 22020 h 50782"/>
                <a:gd name="connsiteX16" fmla="*/ 156462 w 247827"/>
                <a:gd name="connsiteY16" fmla="*/ 22020 h 50782"/>
                <a:gd name="connsiteX17" fmla="*/ 156292 w 247827"/>
                <a:gd name="connsiteY17" fmla="*/ 22020 h 50782"/>
                <a:gd name="connsiteX18" fmla="*/ 156292 w 247827"/>
                <a:gd name="connsiteY18" fmla="*/ 22020 h 50782"/>
                <a:gd name="connsiteX19" fmla="*/ 87782 w 247827"/>
                <a:gd name="connsiteY19" fmla="*/ 5804 h 50782"/>
                <a:gd name="connsiteX20" fmla="*/ 63466 w 247827"/>
                <a:gd name="connsiteY20" fmla="*/ 0 h 50782"/>
                <a:gd name="connsiteX21" fmla="*/ 63466 w 247827"/>
                <a:gd name="connsiteY21" fmla="*/ 256 h 50782"/>
                <a:gd name="connsiteX22" fmla="*/ 87441 w 247827"/>
                <a:gd name="connsiteY22" fmla="*/ 7766 h 50782"/>
                <a:gd name="connsiteX23" fmla="*/ 130611 w 247827"/>
                <a:gd name="connsiteY23" fmla="*/ 21423 h 50782"/>
                <a:gd name="connsiteX24" fmla="*/ 113889 w 247827"/>
                <a:gd name="connsiteY24" fmla="*/ 18265 h 50782"/>
                <a:gd name="connsiteX25" fmla="*/ 113889 w 247827"/>
                <a:gd name="connsiteY25" fmla="*/ 18265 h 50782"/>
                <a:gd name="connsiteX26" fmla="*/ 113718 w 247827"/>
                <a:gd name="connsiteY26" fmla="*/ 18265 h 50782"/>
                <a:gd name="connsiteX27" fmla="*/ 113548 w 247827"/>
                <a:gd name="connsiteY27" fmla="*/ 18265 h 50782"/>
                <a:gd name="connsiteX28" fmla="*/ 113548 w 247827"/>
                <a:gd name="connsiteY28" fmla="*/ 18265 h 50782"/>
                <a:gd name="connsiteX29" fmla="*/ 29766 w 247827"/>
                <a:gd name="connsiteY29" fmla="*/ 6316 h 50782"/>
                <a:gd name="connsiteX30" fmla="*/ 76 w 247827"/>
                <a:gd name="connsiteY30" fmla="*/ 1793 h 50782"/>
                <a:gd name="connsiteX31" fmla="*/ 76 w 247827"/>
                <a:gd name="connsiteY31" fmla="*/ 2048 h 50782"/>
                <a:gd name="connsiteX32" fmla="*/ 29681 w 247827"/>
                <a:gd name="connsiteY32" fmla="*/ 8364 h 50782"/>
                <a:gd name="connsiteX33" fmla="*/ 112695 w 247827"/>
                <a:gd name="connsiteY33" fmla="*/ 25178 h 50782"/>
                <a:gd name="connsiteX34" fmla="*/ 112695 w 247827"/>
                <a:gd name="connsiteY34" fmla="*/ 25178 h 5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47827" h="50782">
                  <a:moveTo>
                    <a:pt x="112695" y="25092"/>
                  </a:moveTo>
                  <a:lnTo>
                    <a:pt x="112695" y="25092"/>
                  </a:lnTo>
                  <a:cubicBezTo>
                    <a:pt x="112695" y="25092"/>
                    <a:pt x="112695" y="25092"/>
                    <a:pt x="112695" y="25092"/>
                  </a:cubicBezTo>
                  <a:lnTo>
                    <a:pt x="112695" y="25092"/>
                  </a:lnTo>
                  <a:cubicBezTo>
                    <a:pt x="132232" y="27909"/>
                    <a:pt x="151855" y="30469"/>
                    <a:pt x="171478" y="32859"/>
                  </a:cubicBezTo>
                  <a:cubicBezTo>
                    <a:pt x="188712" y="37041"/>
                    <a:pt x="205946" y="40967"/>
                    <a:pt x="223266" y="44979"/>
                  </a:cubicBezTo>
                  <a:lnTo>
                    <a:pt x="247752" y="50782"/>
                  </a:lnTo>
                  <a:cubicBezTo>
                    <a:pt x="247752" y="50782"/>
                    <a:pt x="247923" y="50526"/>
                    <a:pt x="247752" y="50526"/>
                  </a:cubicBezTo>
                  <a:lnTo>
                    <a:pt x="223948" y="43101"/>
                  </a:lnTo>
                  <a:cubicBezTo>
                    <a:pt x="217379" y="40967"/>
                    <a:pt x="210724" y="38919"/>
                    <a:pt x="204069" y="36785"/>
                  </a:cubicBezTo>
                  <a:lnTo>
                    <a:pt x="226678" y="39431"/>
                  </a:lnTo>
                  <a:cubicBezTo>
                    <a:pt x="226678" y="39431"/>
                    <a:pt x="226849" y="39175"/>
                    <a:pt x="226678" y="39175"/>
                  </a:cubicBezTo>
                  <a:lnTo>
                    <a:pt x="197073" y="33883"/>
                  </a:lnTo>
                  <a:cubicBezTo>
                    <a:pt x="195282" y="33542"/>
                    <a:pt x="193490" y="33201"/>
                    <a:pt x="191698" y="32859"/>
                  </a:cubicBezTo>
                  <a:cubicBezTo>
                    <a:pt x="180010" y="29189"/>
                    <a:pt x="168407" y="25519"/>
                    <a:pt x="156633" y="22020"/>
                  </a:cubicBezTo>
                  <a:cubicBezTo>
                    <a:pt x="156633" y="22020"/>
                    <a:pt x="156633" y="22020"/>
                    <a:pt x="156633" y="22020"/>
                  </a:cubicBezTo>
                  <a:cubicBezTo>
                    <a:pt x="156633" y="22020"/>
                    <a:pt x="156548" y="22020"/>
                    <a:pt x="156462" y="22020"/>
                  </a:cubicBezTo>
                  <a:cubicBezTo>
                    <a:pt x="156462" y="22020"/>
                    <a:pt x="156377" y="22020"/>
                    <a:pt x="156292" y="22020"/>
                  </a:cubicBezTo>
                  <a:cubicBezTo>
                    <a:pt x="156292" y="22020"/>
                    <a:pt x="156292" y="22020"/>
                    <a:pt x="156292" y="22020"/>
                  </a:cubicBezTo>
                  <a:cubicBezTo>
                    <a:pt x="133512" y="16301"/>
                    <a:pt x="110647" y="11095"/>
                    <a:pt x="87782" y="5804"/>
                  </a:cubicBezTo>
                  <a:lnTo>
                    <a:pt x="63466" y="0"/>
                  </a:lnTo>
                  <a:cubicBezTo>
                    <a:pt x="63466" y="0"/>
                    <a:pt x="63296" y="256"/>
                    <a:pt x="63466" y="256"/>
                  </a:cubicBezTo>
                  <a:lnTo>
                    <a:pt x="87441" y="7766"/>
                  </a:lnTo>
                  <a:cubicBezTo>
                    <a:pt x="101859" y="12290"/>
                    <a:pt x="116193" y="16899"/>
                    <a:pt x="130611" y="21423"/>
                  </a:cubicBezTo>
                  <a:cubicBezTo>
                    <a:pt x="125065" y="20398"/>
                    <a:pt x="119435" y="19289"/>
                    <a:pt x="113889" y="18265"/>
                  </a:cubicBezTo>
                  <a:lnTo>
                    <a:pt x="113889" y="18265"/>
                  </a:lnTo>
                  <a:cubicBezTo>
                    <a:pt x="113889" y="18265"/>
                    <a:pt x="113718" y="18265"/>
                    <a:pt x="113718" y="18265"/>
                  </a:cubicBezTo>
                  <a:lnTo>
                    <a:pt x="113548" y="18265"/>
                  </a:lnTo>
                  <a:cubicBezTo>
                    <a:pt x="113548" y="18265"/>
                    <a:pt x="113548" y="18265"/>
                    <a:pt x="113548" y="18265"/>
                  </a:cubicBezTo>
                  <a:cubicBezTo>
                    <a:pt x="85649" y="14253"/>
                    <a:pt x="57665" y="10327"/>
                    <a:pt x="29766" y="6316"/>
                  </a:cubicBezTo>
                  <a:lnTo>
                    <a:pt x="76" y="1793"/>
                  </a:lnTo>
                  <a:cubicBezTo>
                    <a:pt x="76" y="1793"/>
                    <a:pt x="-95" y="2048"/>
                    <a:pt x="76" y="2048"/>
                  </a:cubicBezTo>
                  <a:lnTo>
                    <a:pt x="29681" y="8364"/>
                  </a:lnTo>
                  <a:cubicBezTo>
                    <a:pt x="57238" y="14253"/>
                    <a:pt x="84881" y="20057"/>
                    <a:pt x="112695" y="25178"/>
                  </a:cubicBezTo>
                  <a:lnTo>
                    <a:pt x="112695" y="25178"/>
                  </a:lnTo>
                  <a:close/>
                </a:path>
              </a:pathLst>
            </a:custGeom>
            <a:grpFill/>
            <a:ln w="8532" cap="flat">
              <a:no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6D45467E-7210-0CBB-7936-5C15268FF305}"/>
                </a:ext>
              </a:extLst>
            </p:cNvPr>
            <p:cNvSpPr/>
            <p:nvPr/>
          </p:nvSpPr>
          <p:spPr>
            <a:xfrm>
              <a:off x="5546158" y="4939354"/>
              <a:ext cx="176739" cy="47283"/>
            </a:xfrm>
            <a:custGeom>
              <a:avLst/>
              <a:gdLst>
                <a:gd name="connsiteX0" fmla="*/ 88669 w 176739"/>
                <a:gd name="connsiteY0" fmla="*/ 24239 h 47283"/>
                <a:gd name="connsiteX1" fmla="*/ 88669 w 176739"/>
                <a:gd name="connsiteY1" fmla="*/ 24239 h 47283"/>
                <a:gd name="connsiteX2" fmla="*/ 88669 w 176739"/>
                <a:gd name="connsiteY2" fmla="*/ 24239 h 47283"/>
                <a:gd name="connsiteX3" fmla="*/ 88669 w 176739"/>
                <a:gd name="connsiteY3" fmla="*/ 24239 h 47283"/>
                <a:gd name="connsiteX4" fmla="*/ 88669 w 176739"/>
                <a:gd name="connsiteY4" fmla="*/ 24239 h 47283"/>
                <a:gd name="connsiteX5" fmla="*/ 121857 w 176739"/>
                <a:gd name="connsiteY5" fmla="*/ 29702 h 47283"/>
                <a:gd name="connsiteX6" fmla="*/ 154363 w 176739"/>
                <a:gd name="connsiteY6" fmla="*/ 38066 h 47283"/>
                <a:gd name="connsiteX7" fmla="*/ 165625 w 176739"/>
                <a:gd name="connsiteY7" fmla="*/ 42248 h 47283"/>
                <a:gd name="connsiteX8" fmla="*/ 176545 w 176739"/>
                <a:gd name="connsiteY8" fmla="*/ 47283 h 47283"/>
                <a:gd name="connsiteX9" fmla="*/ 176716 w 176739"/>
                <a:gd name="connsiteY9" fmla="*/ 47027 h 47283"/>
                <a:gd name="connsiteX10" fmla="*/ 166136 w 176739"/>
                <a:gd name="connsiteY10" fmla="*/ 41223 h 47283"/>
                <a:gd name="connsiteX11" fmla="*/ 155216 w 176739"/>
                <a:gd name="connsiteY11" fmla="*/ 36188 h 47283"/>
                <a:gd name="connsiteX12" fmla="*/ 123137 w 176739"/>
                <a:gd name="connsiteY12" fmla="*/ 25092 h 47283"/>
                <a:gd name="connsiteX13" fmla="*/ 90034 w 176739"/>
                <a:gd name="connsiteY13" fmla="*/ 17411 h 47283"/>
                <a:gd name="connsiteX14" fmla="*/ 90034 w 176739"/>
                <a:gd name="connsiteY14" fmla="*/ 17411 h 47283"/>
                <a:gd name="connsiteX15" fmla="*/ 89863 w 176739"/>
                <a:gd name="connsiteY15" fmla="*/ 17411 h 47283"/>
                <a:gd name="connsiteX16" fmla="*/ 89692 w 176739"/>
                <a:gd name="connsiteY16" fmla="*/ 17411 h 47283"/>
                <a:gd name="connsiteX17" fmla="*/ 89692 w 176739"/>
                <a:gd name="connsiteY17" fmla="*/ 17411 h 47283"/>
                <a:gd name="connsiteX18" fmla="*/ 56248 w 176739"/>
                <a:gd name="connsiteY18" fmla="*/ 12632 h 47283"/>
                <a:gd name="connsiteX19" fmla="*/ 23145 w 176739"/>
                <a:gd name="connsiteY19" fmla="*/ 6572 h 47283"/>
                <a:gd name="connsiteX20" fmla="*/ 11542 w 176739"/>
                <a:gd name="connsiteY20" fmla="*/ 3584 h 47283"/>
                <a:gd name="connsiteX21" fmla="*/ 109 w 176739"/>
                <a:gd name="connsiteY21" fmla="*/ 0 h 47283"/>
                <a:gd name="connsiteX22" fmla="*/ 24 w 176739"/>
                <a:gd name="connsiteY22" fmla="*/ 256 h 47283"/>
                <a:gd name="connsiteX23" fmla="*/ 11286 w 176739"/>
                <a:gd name="connsiteY23" fmla="*/ 4694 h 47283"/>
                <a:gd name="connsiteX24" fmla="*/ 22718 w 176739"/>
                <a:gd name="connsiteY24" fmla="*/ 8620 h 47283"/>
                <a:gd name="connsiteX25" fmla="*/ 55480 w 176739"/>
                <a:gd name="connsiteY25" fmla="*/ 17411 h 47283"/>
                <a:gd name="connsiteX26" fmla="*/ 88583 w 176739"/>
                <a:gd name="connsiteY26" fmla="*/ 24325 h 4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76739" h="47283">
                  <a:moveTo>
                    <a:pt x="88669" y="24239"/>
                  </a:moveTo>
                  <a:lnTo>
                    <a:pt x="88669" y="24239"/>
                  </a:lnTo>
                  <a:cubicBezTo>
                    <a:pt x="88669" y="24239"/>
                    <a:pt x="88669" y="24239"/>
                    <a:pt x="88669" y="24239"/>
                  </a:cubicBezTo>
                  <a:lnTo>
                    <a:pt x="88669" y="24239"/>
                  </a:lnTo>
                  <a:cubicBezTo>
                    <a:pt x="88669" y="24239"/>
                    <a:pt x="88669" y="24239"/>
                    <a:pt x="88669" y="24239"/>
                  </a:cubicBezTo>
                  <a:cubicBezTo>
                    <a:pt x="99760" y="25946"/>
                    <a:pt x="110851" y="27653"/>
                    <a:pt x="121857" y="29702"/>
                  </a:cubicBezTo>
                  <a:cubicBezTo>
                    <a:pt x="132777" y="31920"/>
                    <a:pt x="143698" y="34481"/>
                    <a:pt x="154363" y="38066"/>
                  </a:cubicBezTo>
                  <a:cubicBezTo>
                    <a:pt x="158117" y="39346"/>
                    <a:pt x="161871" y="40882"/>
                    <a:pt x="165625" y="42248"/>
                  </a:cubicBezTo>
                  <a:cubicBezTo>
                    <a:pt x="169293" y="43869"/>
                    <a:pt x="172877" y="45576"/>
                    <a:pt x="176545" y="47283"/>
                  </a:cubicBezTo>
                  <a:cubicBezTo>
                    <a:pt x="176631" y="47283"/>
                    <a:pt x="176801" y="47027"/>
                    <a:pt x="176716" y="47027"/>
                  </a:cubicBezTo>
                  <a:cubicBezTo>
                    <a:pt x="173218" y="45150"/>
                    <a:pt x="169720" y="43101"/>
                    <a:pt x="166136" y="41223"/>
                  </a:cubicBezTo>
                  <a:cubicBezTo>
                    <a:pt x="162468" y="39516"/>
                    <a:pt x="158884" y="37724"/>
                    <a:pt x="155216" y="36188"/>
                  </a:cubicBezTo>
                  <a:cubicBezTo>
                    <a:pt x="144807" y="31750"/>
                    <a:pt x="133972" y="28165"/>
                    <a:pt x="123137" y="25092"/>
                  </a:cubicBezTo>
                  <a:cubicBezTo>
                    <a:pt x="112216" y="22105"/>
                    <a:pt x="101125" y="19630"/>
                    <a:pt x="90034" y="17411"/>
                  </a:cubicBezTo>
                  <a:lnTo>
                    <a:pt x="90034" y="17411"/>
                  </a:lnTo>
                  <a:cubicBezTo>
                    <a:pt x="90034" y="17411"/>
                    <a:pt x="89863" y="17411"/>
                    <a:pt x="89863" y="17411"/>
                  </a:cubicBezTo>
                  <a:lnTo>
                    <a:pt x="89692" y="17411"/>
                  </a:lnTo>
                  <a:cubicBezTo>
                    <a:pt x="89692" y="17411"/>
                    <a:pt x="89692" y="17411"/>
                    <a:pt x="89692" y="17411"/>
                  </a:cubicBezTo>
                  <a:lnTo>
                    <a:pt x="56248" y="12632"/>
                  </a:lnTo>
                  <a:cubicBezTo>
                    <a:pt x="45157" y="10925"/>
                    <a:pt x="34066" y="9132"/>
                    <a:pt x="23145" y="6572"/>
                  </a:cubicBezTo>
                  <a:cubicBezTo>
                    <a:pt x="19306" y="5633"/>
                    <a:pt x="15466" y="4524"/>
                    <a:pt x="11542" y="3584"/>
                  </a:cubicBezTo>
                  <a:lnTo>
                    <a:pt x="109" y="0"/>
                  </a:lnTo>
                  <a:cubicBezTo>
                    <a:pt x="109" y="0"/>
                    <a:pt x="-61" y="256"/>
                    <a:pt x="24" y="256"/>
                  </a:cubicBezTo>
                  <a:cubicBezTo>
                    <a:pt x="3778" y="1707"/>
                    <a:pt x="7446" y="3329"/>
                    <a:pt x="11286" y="4694"/>
                  </a:cubicBezTo>
                  <a:cubicBezTo>
                    <a:pt x="15125" y="5974"/>
                    <a:pt x="18879" y="7340"/>
                    <a:pt x="22718" y="8620"/>
                  </a:cubicBezTo>
                  <a:cubicBezTo>
                    <a:pt x="33468" y="12034"/>
                    <a:pt x="44474" y="14851"/>
                    <a:pt x="55480" y="17411"/>
                  </a:cubicBezTo>
                  <a:cubicBezTo>
                    <a:pt x="66486" y="19886"/>
                    <a:pt x="77577" y="22191"/>
                    <a:pt x="88583" y="24325"/>
                  </a:cubicBezTo>
                  <a:close/>
                </a:path>
              </a:pathLst>
            </a:custGeom>
            <a:grpFill/>
            <a:ln w="8532" cap="flat">
              <a:no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56F531B3-5138-8EEC-D49C-9C77310E8C80}"/>
                </a:ext>
              </a:extLst>
            </p:cNvPr>
            <p:cNvSpPr/>
            <p:nvPr/>
          </p:nvSpPr>
          <p:spPr>
            <a:xfrm>
              <a:off x="5485180" y="4914419"/>
              <a:ext cx="102892" cy="8949"/>
            </a:xfrm>
            <a:custGeom>
              <a:avLst/>
              <a:gdLst>
                <a:gd name="connsiteX0" fmla="*/ 89498 w 102892"/>
                <a:gd name="connsiteY0" fmla="*/ 2915 h 8949"/>
                <a:gd name="connsiteX1" fmla="*/ 102893 w 102892"/>
                <a:gd name="connsiteY1" fmla="*/ 270 h 8949"/>
                <a:gd name="connsiteX2" fmla="*/ 102893 w 102892"/>
                <a:gd name="connsiteY2" fmla="*/ 14 h 8949"/>
                <a:gd name="connsiteX3" fmla="*/ 89413 w 102892"/>
                <a:gd name="connsiteY3" fmla="*/ 952 h 8949"/>
                <a:gd name="connsiteX4" fmla="*/ 51446 w 102892"/>
                <a:gd name="connsiteY4" fmla="*/ 1977 h 8949"/>
                <a:gd name="connsiteX5" fmla="*/ 51446 w 102892"/>
                <a:gd name="connsiteY5" fmla="*/ 1977 h 8949"/>
                <a:gd name="connsiteX6" fmla="*/ 51361 w 102892"/>
                <a:gd name="connsiteY6" fmla="*/ 1977 h 8949"/>
                <a:gd name="connsiteX7" fmla="*/ 51276 w 102892"/>
                <a:gd name="connsiteY7" fmla="*/ 1977 h 8949"/>
                <a:gd name="connsiteX8" fmla="*/ 13480 w 102892"/>
                <a:gd name="connsiteY8" fmla="*/ 5562 h 8949"/>
                <a:gd name="connsiteX9" fmla="*/ 0 w 102892"/>
                <a:gd name="connsiteY9" fmla="*/ 6244 h 8949"/>
                <a:gd name="connsiteX10" fmla="*/ 0 w 102892"/>
                <a:gd name="connsiteY10" fmla="*/ 6586 h 8949"/>
                <a:gd name="connsiteX11" fmla="*/ 13565 w 102892"/>
                <a:gd name="connsiteY11" fmla="*/ 7610 h 8949"/>
                <a:gd name="connsiteX12" fmla="*/ 51788 w 102892"/>
                <a:gd name="connsiteY12" fmla="*/ 8890 h 8949"/>
                <a:gd name="connsiteX13" fmla="*/ 51788 w 102892"/>
                <a:gd name="connsiteY13" fmla="*/ 8890 h 8949"/>
                <a:gd name="connsiteX14" fmla="*/ 51788 w 102892"/>
                <a:gd name="connsiteY14" fmla="*/ 8890 h 8949"/>
                <a:gd name="connsiteX15" fmla="*/ 51788 w 102892"/>
                <a:gd name="connsiteY15" fmla="*/ 8890 h 8949"/>
                <a:gd name="connsiteX16" fmla="*/ 89583 w 102892"/>
                <a:gd name="connsiteY16" fmla="*/ 3001 h 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2892" h="8949">
                  <a:moveTo>
                    <a:pt x="89498" y="2915"/>
                  </a:moveTo>
                  <a:cubicBezTo>
                    <a:pt x="93934" y="2062"/>
                    <a:pt x="98456" y="1209"/>
                    <a:pt x="102893" y="270"/>
                  </a:cubicBezTo>
                  <a:cubicBezTo>
                    <a:pt x="102893" y="270"/>
                    <a:pt x="102893" y="-72"/>
                    <a:pt x="102893" y="14"/>
                  </a:cubicBezTo>
                  <a:cubicBezTo>
                    <a:pt x="98371" y="355"/>
                    <a:pt x="93934" y="697"/>
                    <a:pt x="89413" y="952"/>
                  </a:cubicBezTo>
                  <a:cubicBezTo>
                    <a:pt x="76700" y="1550"/>
                    <a:pt x="64073" y="1721"/>
                    <a:pt x="51446" y="1977"/>
                  </a:cubicBezTo>
                  <a:lnTo>
                    <a:pt x="51446" y="1977"/>
                  </a:lnTo>
                  <a:cubicBezTo>
                    <a:pt x="51446" y="1977"/>
                    <a:pt x="51361" y="1977"/>
                    <a:pt x="51361" y="1977"/>
                  </a:cubicBezTo>
                  <a:lnTo>
                    <a:pt x="51276" y="1977"/>
                  </a:lnTo>
                  <a:cubicBezTo>
                    <a:pt x="38734" y="3257"/>
                    <a:pt x="26107" y="4708"/>
                    <a:pt x="13480" y="5562"/>
                  </a:cubicBezTo>
                  <a:cubicBezTo>
                    <a:pt x="8958" y="5817"/>
                    <a:pt x="4522" y="6074"/>
                    <a:pt x="0" y="6244"/>
                  </a:cubicBezTo>
                  <a:cubicBezTo>
                    <a:pt x="0" y="6244"/>
                    <a:pt x="0" y="6500"/>
                    <a:pt x="0" y="6586"/>
                  </a:cubicBezTo>
                  <a:cubicBezTo>
                    <a:pt x="4522" y="6927"/>
                    <a:pt x="9044" y="7354"/>
                    <a:pt x="13565" y="7610"/>
                  </a:cubicBezTo>
                  <a:cubicBezTo>
                    <a:pt x="26278" y="8549"/>
                    <a:pt x="39075" y="9146"/>
                    <a:pt x="51788" y="8890"/>
                  </a:cubicBezTo>
                  <a:lnTo>
                    <a:pt x="51788" y="8890"/>
                  </a:lnTo>
                  <a:cubicBezTo>
                    <a:pt x="51788" y="8890"/>
                    <a:pt x="51788" y="8890"/>
                    <a:pt x="51788" y="8890"/>
                  </a:cubicBezTo>
                  <a:lnTo>
                    <a:pt x="51788" y="8890"/>
                  </a:lnTo>
                  <a:cubicBezTo>
                    <a:pt x="64500" y="7610"/>
                    <a:pt x="77127" y="5391"/>
                    <a:pt x="89583" y="3001"/>
                  </a:cubicBezTo>
                  <a:close/>
                </a:path>
              </a:pathLst>
            </a:custGeom>
            <a:grpFill/>
            <a:ln w="8532" cap="flat">
              <a:no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20B75955-9593-CB69-E3DF-305F3F0931A1}"/>
                </a:ext>
              </a:extLst>
            </p:cNvPr>
            <p:cNvSpPr/>
            <p:nvPr/>
          </p:nvSpPr>
          <p:spPr>
            <a:xfrm>
              <a:off x="6740120" y="5177903"/>
              <a:ext cx="225713" cy="69644"/>
            </a:xfrm>
            <a:custGeom>
              <a:avLst/>
              <a:gdLst>
                <a:gd name="connsiteX0" fmla="*/ 211492 w 225713"/>
                <a:gd name="connsiteY0" fmla="*/ 62902 h 69644"/>
                <a:gd name="connsiteX1" fmla="*/ 197244 w 225713"/>
                <a:gd name="connsiteY1" fmla="*/ 56501 h 69644"/>
                <a:gd name="connsiteX2" fmla="*/ 156974 w 225713"/>
                <a:gd name="connsiteY2" fmla="*/ 39687 h 69644"/>
                <a:gd name="connsiteX3" fmla="*/ 115851 w 225713"/>
                <a:gd name="connsiteY3" fmla="*/ 24922 h 69644"/>
                <a:gd name="connsiteX4" fmla="*/ 115851 w 225713"/>
                <a:gd name="connsiteY4" fmla="*/ 24922 h 69644"/>
                <a:gd name="connsiteX5" fmla="*/ 115851 w 225713"/>
                <a:gd name="connsiteY5" fmla="*/ 24922 h 69644"/>
                <a:gd name="connsiteX6" fmla="*/ 115851 w 225713"/>
                <a:gd name="connsiteY6" fmla="*/ 24922 h 69644"/>
                <a:gd name="connsiteX7" fmla="*/ 115851 w 225713"/>
                <a:gd name="connsiteY7" fmla="*/ 24922 h 69644"/>
                <a:gd name="connsiteX8" fmla="*/ 73534 w 225713"/>
                <a:gd name="connsiteY8" fmla="*/ 13997 h 69644"/>
                <a:gd name="connsiteX9" fmla="*/ 30790 w 225713"/>
                <a:gd name="connsiteY9" fmla="*/ 5206 h 69644"/>
                <a:gd name="connsiteX10" fmla="*/ 15433 w 225713"/>
                <a:gd name="connsiteY10" fmla="*/ 2475 h 69644"/>
                <a:gd name="connsiteX11" fmla="*/ 76 w 225713"/>
                <a:gd name="connsiteY11" fmla="*/ 0 h 69644"/>
                <a:gd name="connsiteX12" fmla="*/ 76 w 225713"/>
                <a:gd name="connsiteY12" fmla="*/ 256 h 69644"/>
                <a:gd name="connsiteX13" fmla="*/ 15177 w 225713"/>
                <a:gd name="connsiteY13" fmla="*/ 3584 h 69644"/>
                <a:gd name="connsiteX14" fmla="*/ 30193 w 225713"/>
                <a:gd name="connsiteY14" fmla="*/ 7169 h 69644"/>
                <a:gd name="connsiteX15" fmla="*/ 72169 w 225713"/>
                <a:gd name="connsiteY15" fmla="*/ 18606 h 69644"/>
                <a:gd name="connsiteX16" fmla="*/ 113718 w 225713"/>
                <a:gd name="connsiteY16" fmla="*/ 31579 h 69644"/>
                <a:gd name="connsiteX17" fmla="*/ 113718 w 225713"/>
                <a:gd name="connsiteY17" fmla="*/ 31579 h 69644"/>
                <a:gd name="connsiteX18" fmla="*/ 113889 w 225713"/>
                <a:gd name="connsiteY18" fmla="*/ 31579 h 69644"/>
                <a:gd name="connsiteX19" fmla="*/ 114060 w 225713"/>
                <a:gd name="connsiteY19" fmla="*/ 31579 h 69644"/>
                <a:gd name="connsiteX20" fmla="*/ 114060 w 225713"/>
                <a:gd name="connsiteY20" fmla="*/ 31579 h 69644"/>
                <a:gd name="connsiteX21" fmla="*/ 155695 w 225713"/>
                <a:gd name="connsiteY21" fmla="*/ 44210 h 69644"/>
                <a:gd name="connsiteX22" fmla="*/ 196817 w 225713"/>
                <a:gd name="connsiteY22" fmla="*/ 58379 h 69644"/>
                <a:gd name="connsiteX23" fmla="*/ 211236 w 225713"/>
                <a:gd name="connsiteY23" fmla="*/ 63926 h 69644"/>
                <a:gd name="connsiteX24" fmla="*/ 225570 w 225713"/>
                <a:gd name="connsiteY24" fmla="*/ 69644 h 69644"/>
                <a:gd name="connsiteX25" fmla="*/ 225654 w 225713"/>
                <a:gd name="connsiteY25" fmla="*/ 69388 h 69644"/>
                <a:gd name="connsiteX26" fmla="*/ 211577 w 225713"/>
                <a:gd name="connsiteY26" fmla="*/ 62816 h 69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25713" h="69644">
                  <a:moveTo>
                    <a:pt x="211492" y="62902"/>
                  </a:moveTo>
                  <a:lnTo>
                    <a:pt x="197244" y="56501"/>
                  </a:lnTo>
                  <a:cubicBezTo>
                    <a:pt x="183935" y="50612"/>
                    <a:pt x="170540" y="45064"/>
                    <a:pt x="156974" y="39687"/>
                  </a:cubicBezTo>
                  <a:cubicBezTo>
                    <a:pt x="143409" y="34396"/>
                    <a:pt x="129673" y="29445"/>
                    <a:pt x="115851" y="24922"/>
                  </a:cubicBezTo>
                  <a:lnTo>
                    <a:pt x="115851" y="24922"/>
                  </a:lnTo>
                  <a:cubicBezTo>
                    <a:pt x="115851" y="24922"/>
                    <a:pt x="115851" y="24922"/>
                    <a:pt x="115851" y="24922"/>
                  </a:cubicBezTo>
                  <a:lnTo>
                    <a:pt x="115851" y="24922"/>
                  </a:lnTo>
                  <a:cubicBezTo>
                    <a:pt x="115851" y="24922"/>
                    <a:pt x="115851" y="24922"/>
                    <a:pt x="115851" y="24922"/>
                  </a:cubicBezTo>
                  <a:cubicBezTo>
                    <a:pt x="101860" y="20910"/>
                    <a:pt x="87697" y="17326"/>
                    <a:pt x="73534" y="13997"/>
                  </a:cubicBezTo>
                  <a:cubicBezTo>
                    <a:pt x="59286" y="10754"/>
                    <a:pt x="45038" y="7852"/>
                    <a:pt x="30790" y="5206"/>
                  </a:cubicBezTo>
                  <a:lnTo>
                    <a:pt x="15433" y="2475"/>
                  </a:lnTo>
                  <a:lnTo>
                    <a:pt x="76" y="0"/>
                  </a:lnTo>
                  <a:cubicBezTo>
                    <a:pt x="76" y="0"/>
                    <a:pt x="-95" y="256"/>
                    <a:pt x="76" y="256"/>
                  </a:cubicBezTo>
                  <a:lnTo>
                    <a:pt x="15177" y="3584"/>
                  </a:lnTo>
                  <a:lnTo>
                    <a:pt x="30193" y="7169"/>
                  </a:lnTo>
                  <a:cubicBezTo>
                    <a:pt x="44270" y="10669"/>
                    <a:pt x="58262" y="14509"/>
                    <a:pt x="72169" y="18606"/>
                  </a:cubicBezTo>
                  <a:cubicBezTo>
                    <a:pt x="86076" y="22702"/>
                    <a:pt x="99897" y="27055"/>
                    <a:pt x="113718" y="31579"/>
                  </a:cubicBezTo>
                  <a:lnTo>
                    <a:pt x="113718" y="31579"/>
                  </a:lnTo>
                  <a:cubicBezTo>
                    <a:pt x="113718" y="31579"/>
                    <a:pt x="113889" y="31579"/>
                    <a:pt x="113889" y="31579"/>
                  </a:cubicBezTo>
                  <a:lnTo>
                    <a:pt x="114060" y="31579"/>
                  </a:lnTo>
                  <a:cubicBezTo>
                    <a:pt x="114060" y="31579"/>
                    <a:pt x="114060" y="31579"/>
                    <a:pt x="114060" y="31579"/>
                  </a:cubicBezTo>
                  <a:cubicBezTo>
                    <a:pt x="127967" y="35590"/>
                    <a:pt x="141873" y="39772"/>
                    <a:pt x="155695" y="44210"/>
                  </a:cubicBezTo>
                  <a:cubicBezTo>
                    <a:pt x="169516" y="48734"/>
                    <a:pt x="183252" y="53343"/>
                    <a:pt x="196817" y="58379"/>
                  </a:cubicBezTo>
                  <a:lnTo>
                    <a:pt x="211236" y="63926"/>
                  </a:lnTo>
                  <a:lnTo>
                    <a:pt x="225570" y="69644"/>
                  </a:lnTo>
                  <a:cubicBezTo>
                    <a:pt x="225570" y="69644"/>
                    <a:pt x="225825" y="69388"/>
                    <a:pt x="225654" y="69388"/>
                  </a:cubicBezTo>
                  <a:lnTo>
                    <a:pt x="211577" y="62816"/>
                  </a:lnTo>
                  <a:close/>
                </a:path>
              </a:pathLst>
            </a:custGeom>
            <a:grpFill/>
            <a:ln w="8532" cap="flat">
              <a:no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F5FC52EE-0418-F2FE-DB30-0EB859BCD821}"/>
                </a:ext>
              </a:extLst>
            </p:cNvPr>
            <p:cNvSpPr/>
            <p:nvPr/>
          </p:nvSpPr>
          <p:spPr>
            <a:xfrm>
              <a:off x="5604880" y="4970677"/>
              <a:ext cx="15015" cy="6998"/>
            </a:xfrm>
            <a:custGeom>
              <a:avLst/>
              <a:gdLst>
                <a:gd name="connsiteX0" fmla="*/ 15016 w 15015"/>
                <a:gd name="connsiteY0" fmla="*/ 2902 h 6998"/>
                <a:gd name="connsiteX1" fmla="*/ 15016 w 15015"/>
                <a:gd name="connsiteY1" fmla="*/ 2561 h 6998"/>
                <a:gd name="connsiteX2" fmla="*/ 12968 w 15015"/>
                <a:gd name="connsiteY2" fmla="*/ 1878 h 6998"/>
                <a:gd name="connsiteX3" fmla="*/ 7167 w 15015"/>
                <a:gd name="connsiteY3" fmla="*/ 0 h 6998"/>
                <a:gd name="connsiteX4" fmla="*/ 7167 w 15015"/>
                <a:gd name="connsiteY4" fmla="*/ 0 h 6998"/>
                <a:gd name="connsiteX5" fmla="*/ 7167 w 15015"/>
                <a:gd name="connsiteY5" fmla="*/ 0 h 6998"/>
                <a:gd name="connsiteX6" fmla="*/ 7167 w 15015"/>
                <a:gd name="connsiteY6" fmla="*/ 0 h 6998"/>
                <a:gd name="connsiteX7" fmla="*/ 7167 w 15015"/>
                <a:gd name="connsiteY7" fmla="*/ 0 h 6998"/>
                <a:gd name="connsiteX8" fmla="*/ 1877 w 15015"/>
                <a:gd name="connsiteY8" fmla="*/ 2988 h 6998"/>
                <a:gd name="connsiteX9" fmla="*/ 0 w 15015"/>
                <a:gd name="connsiteY9" fmla="*/ 4097 h 6998"/>
                <a:gd name="connsiteX10" fmla="*/ 0 w 15015"/>
                <a:gd name="connsiteY10" fmla="*/ 4438 h 6998"/>
                <a:gd name="connsiteX11" fmla="*/ 2048 w 15015"/>
                <a:gd name="connsiteY11" fmla="*/ 5121 h 6998"/>
                <a:gd name="connsiteX12" fmla="*/ 7849 w 15015"/>
                <a:gd name="connsiteY12" fmla="*/ 6999 h 6998"/>
                <a:gd name="connsiteX13" fmla="*/ 7849 w 15015"/>
                <a:gd name="connsiteY13" fmla="*/ 6999 h 6998"/>
                <a:gd name="connsiteX14" fmla="*/ 7849 w 15015"/>
                <a:gd name="connsiteY14" fmla="*/ 6999 h 6998"/>
                <a:gd name="connsiteX15" fmla="*/ 7849 w 15015"/>
                <a:gd name="connsiteY15" fmla="*/ 6999 h 6998"/>
                <a:gd name="connsiteX16" fmla="*/ 7849 w 15015"/>
                <a:gd name="connsiteY16" fmla="*/ 6999 h 6998"/>
                <a:gd name="connsiteX17" fmla="*/ 13139 w 15015"/>
                <a:gd name="connsiteY17" fmla="*/ 4012 h 6998"/>
                <a:gd name="connsiteX18" fmla="*/ 15016 w 15015"/>
                <a:gd name="connsiteY18" fmla="*/ 2902 h 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015" h="6998">
                  <a:moveTo>
                    <a:pt x="15016" y="2902"/>
                  </a:moveTo>
                  <a:cubicBezTo>
                    <a:pt x="15016" y="2902"/>
                    <a:pt x="15016" y="2646"/>
                    <a:pt x="15016" y="2561"/>
                  </a:cubicBezTo>
                  <a:lnTo>
                    <a:pt x="12968" y="1878"/>
                  </a:lnTo>
                  <a:cubicBezTo>
                    <a:pt x="11006" y="1195"/>
                    <a:pt x="9129" y="342"/>
                    <a:pt x="7167" y="0"/>
                  </a:cubicBezTo>
                  <a:cubicBezTo>
                    <a:pt x="7167" y="0"/>
                    <a:pt x="7167" y="0"/>
                    <a:pt x="7167" y="0"/>
                  </a:cubicBezTo>
                  <a:cubicBezTo>
                    <a:pt x="7167" y="0"/>
                    <a:pt x="7167" y="0"/>
                    <a:pt x="7167" y="0"/>
                  </a:cubicBezTo>
                  <a:cubicBezTo>
                    <a:pt x="7167" y="0"/>
                    <a:pt x="7167" y="0"/>
                    <a:pt x="7167" y="0"/>
                  </a:cubicBezTo>
                  <a:cubicBezTo>
                    <a:pt x="7167" y="0"/>
                    <a:pt x="7167" y="0"/>
                    <a:pt x="7167" y="0"/>
                  </a:cubicBezTo>
                  <a:cubicBezTo>
                    <a:pt x="5375" y="683"/>
                    <a:pt x="3669" y="1963"/>
                    <a:pt x="1877" y="2988"/>
                  </a:cubicBezTo>
                  <a:lnTo>
                    <a:pt x="0" y="4097"/>
                  </a:lnTo>
                  <a:cubicBezTo>
                    <a:pt x="0" y="4097"/>
                    <a:pt x="0" y="4353"/>
                    <a:pt x="0" y="4438"/>
                  </a:cubicBezTo>
                  <a:lnTo>
                    <a:pt x="2048" y="5121"/>
                  </a:lnTo>
                  <a:cubicBezTo>
                    <a:pt x="4010" y="5804"/>
                    <a:pt x="5887" y="6657"/>
                    <a:pt x="7849" y="6999"/>
                  </a:cubicBezTo>
                  <a:cubicBezTo>
                    <a:pt x="7849" y="6999"/>
                    <a:pt x="7849" y="6999"/>
                    <a:pt x="7849" y="6999"/>
                  </a:cubicBezTo>
                  <a:cubicBezTo>
                    <a:pt x="7849" y="6999"/>
                    <a:pt x="7849" y="6999"/>
                    <a:pt x="7849" y="6999"/>
                  </a:cubicBezTo>
                  <a:cubicBezTo>
                    <a:pt x="7849" y="6999"/>
                    <a:pt x="7849" y="6999"/>
                    <a:pt x="7849" y="6999"/>
                  </a:cubicBezTo>
                  <a:cubicBezTo>
                    <a:pt x="7849" y="6999"/>
                    <a:pt x="7849" y="6999"/>
                    <a:pt x="7849" y="6999"/>
                  </a:cubicBezTo>
                  <a:cubicBezTo>
                    <a:pt x="9641" y="6316"/>
                    <a:pt x="11347" y="5036"/>
                    <a:pt x="13139" y="4012"/>
                  </a:cubicBezTo>
                  <a:lnTo>
                    <a:pt x="15016" y="2902"/>
                  </a:lnTo>
                  <a:close/>
                </a:path>
              </a:pathLst>
            </a:custGeom>
            <a:grpFill/>
            <a:ln w="8532" cap="flat">
              <a:no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CAE63554-56A8-AB92-6C09-9D7A955B0A29}"/>
                </a:ext>
              </a:extLst>
            </p:cNvPr>
            <p:cNvSpPr/>
            <p:nvPr/>
          </p:nvSpPr>
          <p:spPr>
            <a:xfrm>
              <a:off x="5500793" y="4837875"/>
              <a:ext cx="54773" cy="6998"/>
            </a:xfrm>
            <a:custGeom>
              <a:avLst/>
              <a:gdLst>
                <a:gd name="connsiteX0" fmla="*/ 27302 w 54773"/>
                <a:gd name="connsiteY0" fmla="*/ 6999 h 6998"/>
                <a:gd name="connsiteX1" fmla="*/ 27302 w 54773"/>
                <a:gd name="connsiteY1" fmla="*/ 6999 h 6998"/>
                <a:gd name="connsiteX2" fmla="*/ 27302 w 54773"/>
                <a:gd name="connsiteY2" fmla="*/ 6999 h 6998"/>
                <a:gd name="connsiteX3" fmla="*/ 27302 w 54773"/>
                <a:gd name="connsiteY3" fmla="*/ 6999 h 6998"/>
                <a:gd name="connsiteX4" fmla="*/ 47607 w 54773"/>
                <a:gd name="connsiteY4" fmla="*/ 5462 h 6998"/>
                <a:gd name="connsiteX5" fmla="*/ 54774 w 54773"/>
                <a:gd name="connsiteY5" fmla="*/ 4950 h 6998"/>
                <a:gd name="connsiteX6" fmla="*/ 54774 w 54773"/>
                <a:gd name="connsiteY6" fmla="*/ 4609 h 6998"/>
                <a:gd name="connsiteX7" fmla="*/ 47607 w 54773"/>
                <a:gd name="connsiteY7" fmla="*/ 3414 h 6998"/>
                <a:gd name="connsiteX8" fmla="*/ 27558 w 54773"/>
                <a:gd name="connsiteY8" fmla="*/ 0 h 6998"/>
                <a:gd name="connsiteX9" fmla="*/ 27558 w 54773"/>
                <a:gd name="connsiteY9" fmla="*/ 0 h 6998"/>
                <a:gd name="connsiteX10" fmla="*/ 27558 w 54773"/>
                <a:gd name="connsiteY10" fmla="*/ 0 h 6998"/>
                <a:gd name="connsiteX11" fmla="*/ 27558 w 54773"/>
                <a:gd name="connsiteY11" fmla="*/ 0 h 6998"/>
                <a:gd name="connsiteX12" fmla="*/ 27558 w 54773"/>
                <a:gd name="connsiteY12" fmla="*/ 0 h 6998"/>
                <a:gd name="connsiteX13" fmla="*/ 7252 w 54773"/>
                <a:gd name="connsiteY13" fmla="*/ 1537 h 6998"/>
                <a:gd name="connsiteX14" fmla="*/ 0 w 54773"/>
                <a:gd name="connsiteY14" fmla="*/ 2049 h 6998"/>
                <a:gd name="connsiteX15" fmla="*/ 0 w 54773"/>
                <a:gd name="connsiteY15" fmla="*/ 2390 h 6998"/>
                <a:gd name="connsiteX16" fmla="*/ 7081 w 54773"/>
                <a:gd name="connsiteY16" fmla="*/ 3585 h 6998"/>
                <a:gd name="connsiteX17" fmla="*/ 27131 w 54773"/>
                <a:gd name="connsiteY17" fmla="*/ 6999 h 6998"/>
                <a:gd name="connsiteX18" fmla="*/ 27131 w 54773"/>
                <a:gd name="connsiteY18" fmla="*/ 6999 h 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773" h="6998">
                  <a:moveTo>
                    <a:pt x="27302" y="6999"/>
                  </a:moveTo>
                  <a:cubicBezTo>
                    <a:pt x="27302" y="6999"/>
                    <a:pt x="27302" y="6999"/>
                    <a:pt x="27302" y="6999"/>
                  </a:cubicBezTo>
                  <a:cubicBezTo>
                    <a:pt x="27302" y="6999"/>
                    <a:pt x="27302" y="6999"/>
                    <a:pt x="27302" y="6999"/>
                  </a:cubicBezTo>
                  <a:cubicBezTo>
                    <a:pt x="27302" y="6999"/>
                    <a:pt x="27302" y="6999"/>
                    <a:pt x="27302" y="6999"/>
                  </a:cubicBezTo>
                  <a:cubicBezTo>
                    <a:pt x="34042" y="6828"/>
                    <a:pt x="40867" y="6060"/>
                    <a:pt x="47607" y="5462"/>
                  </a:cubicBezTo>
                  <a:lnTo>
                    <a:pt x="54774" y="4950"/>
                  </a:lnTo>
                  <a:cubicBezTo>
                    <a:pt x="54774" y="4950"/>
                    <a:pt x="54774" y="4695"/>
                    <a:pt x="54774" y="4609"/>
                  </a:cubicBezTo>
                  <a:lnTo>
                    <a:pt x="47607" y="3414"/>
                  </a:lnTo>
                  <a:cubicBezTo>
                    <a:pt x="40952" y="2219"/>
                    <a:pt x="34298" y="854"/>
                    <a:pt x="27558" y="0"/>
                  </a:cubicBezTo>
                  <a:cubicBezTo>
                    <a:pt x="27558" y="0"/>
                    <a:pt x="27558" y="0"/>
                    <a:pt x="27558" y="0"/>
                  </a:cubicBezTo>
                  <a:cubicBezTo>
                    <a:pt x="27558" y="0"/>
                    <a:pt x="27558" y="0"/>
                    <a:pt x="27558" y="0"/>
                  </a:cubicBezTo>
                  <a:cubicBezTo>
                    <a:pt x="27558" y="0"/>
                    <a:pt x="27558" y="0"/>
                    <a:pt x="27558" y="0"/>
                  </a:cubicBezTo>
                  <a:lnTo>
                    <a:pt x="27558" y="0"/>
                  </a:lnTo>
                  <a:cubicBezTo>
                    <a:pt x="20817" y="171"/>
                    <a:pt x="14078" y="939"/>
                    <a:pt x="7252" y="1537"/>
                  </a:cubicBezTo>
                  <a:lnTo>
                    <a:pt x="0" y="2049"/>
                  </a:lnTo>
                  <a:cubicBezTo>
                    <a:pt x="0" y="2049"/>
                    <a:pt x="0" y="2305"/>
                    <a:pt x="0" y="2390"/>
                  </a:cubicBezTo>
                  <a:lnTo>
                    <a:pt x="7081" y="3585"/>
                  </a:lnTo>
                  <a:cubicBezTo>
                    <a:pt x="13736" y="4779"/>
                    <a:pt x="20391" y="6145"/>
                    <a:pt x="27131" y="6999"/>
                  </a:cubicBezTo>
                  <a:cubicBezTo>
                    <a:pt x="27131" y="6999"/>
                    <a:pt x="27131" y="6999"/>
                    <a:pt x="27131" y="6999"/>
                  </a:cubicBezTo>
                  <a:close/>
                </a:path>
              </a:pathLst>
            </a:custGeom>
            <a:grpFill/>
            <a:ln w="8532" cap="flat">
              <a:noFill/>
              <a:prstDash val="solid"/>
              <a:miter/>
            </a:ln>
          </p:spPr>
          <p:txBody>
            <a:bodyPr rtlCol="0" anchor="ctr"/>
            <a:lstStyle/>
            <a:p>
              <a:endParaRPr lang="en-US"/>
            </a:p>
          </p:txBody>
        </p:sp>
      </p:grpSp>
    </p:spTree>
    <p:extLst>
      <p:ext uri="{BB962C8B-B14F-4D97-AF65-F5344CB8AC3E}">
        <p14:creationId xmlns:p14="http://schemas.microsoft.com/office/powerpoint/2010/main" val="3190474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77" name="Graphic 3">
            <a:extLst>
              <a:ext uri="{FF2B5EF4-FFF2-40B4-BE49-F238E27FC236}">
                <a16:creationId xmlns:a16="http://schemas.microsoft.com/office/drawing/2014/main" id="{33F76FD6-4E94-637E-E9D4-05B8DA3D564A}"/>
              </a:ext>
            </a:extLst>
          </p:cNvPr>
          <p:cNvGrpSpPr/>
          <p:nvPr/>
        </p:nvGrpSpPr>
        <p:grpSpPr>
          <a:xfrm>
            <a:off x="7198376" y="2083626"/>
            <a:ext cx="1191869" cy="2219282"/>
            <a:chOff x="6050384" y="1930843"/>
            <a:chExt cx="757384" cy="1410263"/>
          </a:xfrm>
          <a:solidFill>
            <a:schemeClr val="accent1">
              <a:lumMod val="60000"/>
              <a:lumOff val="40000"/>
            </a:schemeClr>
          </a:solidFill>
        </p:grpSpPr>
        <p:sp>
          <p:nvSpPr>
            <p:cNvPr id="1578" name="Freeform 1577">
              <a:extLst>
                <a:ext uri="{FF2B5EF4-FFF2-40B4-BE49-F238E27FC236}">
                  <a16:creationId xmlns:a16="http://schemas.microsoft.com/office/drawing/2014/main" id="{62583DC1-5423-D52F-4AFF-B86F55CCB9AD}"/>
                </a:ext>
              </a:extLst>
            </p:cNvPr>
            <p:cNvSpPr/>
            <p:nvPr/>
          </p:nvSpPr>
          <p:spPr>
            <a:xfrm>
              <a:off x="6050384" y="1930843"/>
              <a:ext cx="757384" cy="1410263"/>
            </a:xfrm>
            <a:custGeom>
              <a:avLst/>
              <a:gdLst>
                <a:gd name="connsiteX0" fmla="*/ 16232 w 757384"/>
                <a:gd name="connsiteY0" fmla="*/ 1270561 h 1410263"/>
                <a:gd name="connsiteX1" fmla="*/ 29030 w 757384"/>
                <a:gd name="connsiteY1" fmla="*/ 1283278 h 1410263"/>
                <a:gd name="connsiteX2" fmla="*/ 123732 w 757384"/>
                <a:gd name="connsiteY2" fmla="*/ 1339352 h 1410263"/>
                <a:gd name="connsiteX3" fmla="*/ 197532 w 757384"/>
                <a:gd name="connsiteY3" fmla="*/ 1362396 h 1410263"/>
                <a:gd name="connsiteX4" fmla="*/ 299401 w 757384"/>
                <a:gd name="connsiteY4" fmla="*/ 1386891 h 1410263"/>
                <a:gd name="connsiteX5" fmla="*/ 408436 w 757384"/>
                <a:gd name="connsiteY5" fmla="*/ 1402339 h 1410263"/>
                <a:gd name="connsiteX6" fmla="*/ 474727 w 757384"/>
                <a:gd name="connsiteY6" fmla="*/ 1409167 h 1410263"/>
                <a:gd name="connsiteX7" fmla="*/ 574122 w 757384"/>
                <a:gd name="connsiteY7" fmla="*/ 1406948 h 1410263"/>
                <a:gd name="connsiteX8" fmla="*/ 659866 w 757384"/>
                <a:gd name="connsiteY8" fmla="*/ 1379466 h 1410263"/>
                <a:gd name="connsiteX9" fmla="*/ 692542 w 757384"/>
                <a:gd name="connsiteY9" fmla="*/ 1328769 h 1410263"/>
                <a:gd name="connsiteX10" fmla="*/ 692713 w 757384"/>
                <a:gd name="connsiteY10" fmla="*/ 1284388 h 1410263"/>
                <a:gd name="connsiteX11" fmla="*/ 689812 w 757384"/>
                <a:gd name="connsiteY11" fmla="*/ 1205099 h 1410263"/>
                <a:gd name="connsiteX12" fmla="*/ 685631 w 757384"/>
                <a:gd name="connsiteY12" fmla="*/ 1096280 h 1410263"/>
                <a:gd name="connsiteX13" fmla="*/ 681451 w 757384"/>
                <a:gd name="connsiteY13" fmla="*/ 1050960 h 1410263"/>
                <a:gd name="connsiteX14" fmla="*/ 676759 w 757384"/>
                <a:gd name="connsiteY14" fmla="*/ 1001458 h 1410263"/>
                <a:gd name="connsiteX15" fmla="*/ 672407 w 757384"/>
                <a:gd name="connsiteY15" fmla="*/ 952979 h 1410263"/>
                <a:gd name="connsiteX16" fmla="*/ 667118 w 757384"/>
                <a:gd name="connsiteY16" fmla="*/ 889651 h 1410263"/>
                <a:gd name="connsiteX17" fmla="*/ 663449 w 757384"/>
                <a:gd name="connsiteY17" fmla="*/ 844246 h 1410263"/>
                <a:gd name="connsiteX18" fmla="*/ 656624 w 757384"/>
                <a:gd name="connsiteY18" fmla="*/ 790732 h 1410263"/>
                <a:gd name="connsiteX19" fmla="*/ 650481 w 757384"/>
                <a:gd name="connsiteY19" fmla="*/ 752069 h 1410263"/>
                <a:gd name="connsiteX20" fmla="*/ 641266 w 757384"/>
                <a:gd name="connsiteY20" fmla="*/ 690277 h 1410263"/>
                <a:gd name="connsiteX21" fmla="*/ 638195 w 757384"/>
                <a:gd name="connsiteY21" fmla="*/ 621742 h 1410263"/>
                <a:gd name="connsiteX22" fmla="*/ 648519 w 757384"/>
                <a:gd name="connsiteY22" fmla="*/ 549452 h 1410263"/>
                <a:gd name="connsiteX23" fmla="*/ 651249 w 757384"/>
                <a:gd name="connsiteY23" fmla="*/ 534857 h 1410263"/>
                <a:gd name="connsiteX24" fmla="*/ 676332 w 757384"/>
                <a:gd name="connsiteY24" fmla="*/ 401628 h 1410263"/>
                <a:gd name="connsiteX25" fmla="*/ 691263 w 757384"/>
                <a:gd name="connsiteY25" fmla="*/ 323620 h 1410263"/>
                <a:gd name="connsiteX26" fmla="*/ 703463 w 757384"/>
                <a:gd name="connsiteY26" fmla="*/ 254829 h 1410263"/>
                <a:gd name="connsiteX27" fmla="*/ 704828 w 757384"/>
                <a:gd name="connsiteY27" fmla="*/ 247575 h 1410263"/>
                <a:gd name="connsiteX28" fmla="*/ 721379 w 757384"/>
                <a:gd name="connsiteY28" fmla="*/ 162311 h 1410263"/>
                <a:gd name="connsiteX29" fmla="*/ 723598 w 757384"/>
                <a:gd name="connsiteY29" fmla="*/ 154545 h 1410263"/>
                <a:gd name="connsiteX30" fmla="*/ 740832 w 757384"/>
                <a:gd name="connsiteY30" fmla="*/ 147802 h 1410263"/>
                <a:gd name="connsiteX31" fmla="*/ 757383 w 757384"/>
                <a:gd name="connsiteY31" fmla="*/ 121942 h 1410263"/>
                <a:gd name="connsiteX32" fmla="*/ 728887 w 757384"/>
                <a:gd name="connsiteY32" fmla="*/ 56650 h 1410263"/>
                <a:gd name="connsiteX33" fmla="*/ 721124 w 757384"/>
                <a:gd name="connsiteY33" fmla="*/ 51273 h 1410263"/>
                <a:gd name="connsiteX34" fmla="*/ 667459 w 757384"/>
                <a:gd name="connsiteY34" fmla="*/ 28912 h 1410263"/>
                <a:gd name="connsiteX35" fmla="*/ 629749 w 757384"/>
                <a:gd name="connsiteY35" fmla="*/ 18158 h 1410263"/>
                <a:gd name="connsiteX36" fmla="*/ 598864 w 757384"/>
                <a:gd name="connsiteY36" fmla="*/ 10818 h 1410263"/>
                <a:gd name="connsiteX37" fmla="*/ 565505 w 757384"/>
                <a:gd name="connsiteY37" fmla="*/ 5014 h 1410263"/>
                <a:gd name="connsiteX38" fmla="*/ 484368 w 757384"/>
                <a:gd name="connsiteY38" fmla="*/ 1344 h 1410263"/>
                <a:gd name="connsiteX39" fmla="*/ 426523 w 757384"/>
                <a:gd name="connsiteY39" fmla="*/ 27375 h 1410263"/>
                <a:gd name="connsiteX40" fmla="*/ 422940 w 757384"/>
                <a:gd name="connsiteY40" fmla="*/ 80718 h 1410263"/>
                <a:gd name="connsiteX41" fmla="*/ 448876 w 757384"/>
                <a:gd name="connsiteY41" fmla="*/ 103933 h 1410263"/>
                <a:gd name="connsiteX42" fmla="*/ 456896 w 757384"/>
                <a:gd name="connsiteY42" fmla="*/ 109225 h 1410263"/>
                <a:gd name="connsiteX43" fmla="*/ 455446 w 757384"/>
                <a:gd name="connsiteY43" fmla="*/ 115626 h 1410263"/>
                <a:gd name="connsiteX44" fmla="*/ 448706 w 757384"/>
                <a:gd name="connsiteY44" fmla="*/ 144388 h 1410263"/>
                <a:gd name="connsiteX45" fmla="*/ 442051 w 757384"/>
                <a:gd name="connsiteY45" fmla="*/ 173236 h 1410263"/>
                <a:gd name="connsiteX46" fmla="*/ 421233 w 757384"/>
                <a:gd name="connsiteY46" fmla="*/ 246550 h 1410263"/>
                <a:gd name="connsiteX47" fmla="*/ 414067 w 757384"/>
                <a:gd name="connsiteY47" fmla="*/ 275313 h 1410263"/>
                <a:gd name="connsiteX48" fmla="*/ 405705 w 757384"/>
                <a:gd name="connsiteY48" fmla="*/ 307062 h 1410263"/>
                <a:gd name="connsiteX49" fmla="*/ 367057 w 757384"/>
                <a:gd name="connsiteY49" fmla="*/ 488342 h 1410263"/>
                <a:gd name="connsiteX50" fmla="*/ 354942 w 757384"/>
                <a:gd name="connsiteY50" fmla="*/ 539893 h 1410263"/>
                <a:gd name="connsiteX51" fmla="*/ 340608 w 757384"/>
                <a:gd name="connsiteY51" fmla="*/ 580775 h 1410263"/>
                <a:gd name="connsiteX52" fmla="*/ 294026 w 757384"/>
                <a:gd name="connsiteY52" fmla="*/ 668684 h 1410263"/>
                <a:gd name="connsiteX53" fmla="*/ 210585 w 757384"/>
                <a:gd name="connsiteY53" fmla="*/ 807546 h 1410263"/>
                <a:gd name="connsiteX54" fmla="*/ 139516 w 757384"/>
                <a:gd name="connsiteY54" fmla="*/ 935142 h 1410263"/>
                <a:gd name="connsiteX55" fmla="*/ 93530 w 757384"/>
                <a:gd name="connsiteY55" fmla="*/ 1030476 h 1410263"/>
                <a:gd name="connsiteX56" fmla="*/ 54199 w 757384"/>
                <a:gd name="connsiteY56" fmla="*/ 1107887 h 1410263"/>
                <a:gd name="connsiteX57" fmla="*/ 26300 w 757384"/>
                <a:gd name="connsiteY57" fmla="*/ 1163790 h 1410263"/>
                <a:gd name="connsiteX58" fmla="*/ 4714 w 757384"/>
                <a:gd name="connsiteY58" fmla="*/ 1208598 h 1410263"/>
                <a:gd name="connsiteX59" fmla="*/ 16318 w 757384"/>
                <a:gd name="connsiteY59" fmla="*/ 1270561 h 1410263"/>
                <a:gd name="connsiteX60" fmla="*/ 151204 w 757384"/>
                <a:gd name="connsiteY60" fmla="*/ 952211 h 1410263"/>
                <a:gd name="connsiteX61" fmla="*/ 210670 w 757384"/>
                <a:gd name="connsiteY61" fmla="*/ 839893 h 1410263"/>
                <a:gd name="connsiteX62" fmla="*/ 314160 w 757384"/>
                <a:gd name="connsiteY62" fmla="*/ 658783 h 1410263"/>
                <a:gd name="connsiteX63" fmla="*/ 356648 w 757384"/>
                <a:gd name="connsiteY63" fmla="*/ 583079 h 1410263"/>
                <a:gd name="connsiteX64" fmla="*/ 378319 w 757384"/>
                <a:gd name="connsiteY64" fmla="*/ 528286 h 1410263"/>
                <a:gd name="connsiteX65" fmla="*/ 387277 w 757384"/>
                <a:gd name="connsiteY65" fmla="*/ 519239 h 1410263"/>
                <a:gd name="connsiteX66" fmla="*/ 400928 w 757384"/>
                <a:gd name="connsiteY66" fmla="*/ 504900 h 1410263"/>
                <a:gd name="connsiteX67" fmla="*/ 396406 w 757384"/>
                <a:gd name="connsiteY67" fmla="*/ 527688 h 1410263"/>
                <a:gd name="connsiteX68" fmla="*/ 383011 w 757384"/>
                <a:gd name="connsiteY68" fmla="*/ 543392 h 1410263"/>
                <a:gd name="connsiteX69" fmla="*/ 371664 w 757384"/>
                <a:gd name="connsiteY69" fmla="*/ 555939 h 1410263"/>
                <a:gd name="connsiteX70" fmla="*/ 371835 w 757384"/>
                <a:gd name="connsiteY70" fmla="*/ 556109 h 1410263"/>
                <a:gd name="connsiteX71" fmla="*/ 384206 w 757384"/>
                <a:gd name="connsiteY71" fmla="*/ 544672 h 1410263"/>
                <a:gd name="connsiteX72" fmla="*/ 395041 w 757384"/>
                <a:gd name="connsiteY72" fmla="*/ 534345 h 1410263"/>
                <a:gd name="connsiteX73" fmla="*/ 389069 w 757384"/>
                <a:gd name="connsiteY73" fmla="*/ 564729 h 1410263"/>
                <a:gd name="connsiteX74" fmla="*/ 383097 w 757384"/>
                <a:gd name="connsiteY74" fmla="*/ 571899 h 1410263"/>
                <a:gd name="connsiteX75" fmla="*/ 383267 w 757384"/>
                <a:gd name="connsiteY75" fmla="*/ 572069 h 1410263"/>
                <a:gd name="connsiteX76" fmla="*/ 388130 w 757384"/>
                <a:gd name="connsiteY76" fmla="*/ 567205 h 1410263"/>
                <a:gd name="connsiteX77" fmla="*/ 365777 w 757384"/>
                <a:gd name="connsiteY77" fmla="*/ 615768 h 1410263"/>
                <a:gd name="connsiteX78" fmla="*/ 352894 w 757384"/>
                <a:gd name="connsiteY78" fmla="*/ 630789 h 1410263"/>
                <a:gd name="connsiteX79" fmla="*/ 337964 w 757384"/>
                <a:gd name="connsiteY79" fmla="*/ 647432 h 1410263"/>
                <a:gd name="connsiteX80" fmla="*/ 338134 w 757384"/>
                <a:gd name="connsiteY80" fmla="*/ 647603 h 1410263"/>
                <a:gd name="connsiteX81" fmla="*/ 354089 w 757384"/>
                <a:gd name="connsiteY81" fmla="*/ 632069 h 1410263"/>
                <a:gd name="connsiteX82" fmla="*/ 361682 w 757384"/>
                <a:gd name="connsiteY82" fmla="*/ 624473 h 1410263"/>
                <a:gd name="connsiteX83" fmla="*/ 349567 w 757384"/>
                <a:gd name="connsiteY83" fmla="*/ 650675 h 1410263"/>
                <a:gd name="connsiteX84" fmla="*/ 345472 w 757384"/>
                <a:gd name="connsiteY84" fmla="*/ 655113 h 1410263"/>
                <a:gd name="connsiteX85" fmla="*/ 345642 w 757384"/>
                <a:gd name="connsiteY85" fmla="*/ 655284 h 1410263"/>
                <a:gd name="connsiteX86" fmla="*/ 348714 w 757384"/>
                <a:gd name="connsiteY86" fmla="*/ 652382 h 1410263"/>
                <a:gd name="connsiteX87" fmla="*/ 343936 w 757384"/>
                <a:gd name="connsiteY87" fmla="*/ 662710 h 1410263"/>
                <a:gd name="connsiteX88" fmla="*/ 343936 w 757384"/>
                <a:gd name="connsiteY88" fmla="*/ 662710 h 1410263"/>
                <a:gd name="connsiteX89" fmla="*/ 343850 w 757384"/>
                <a:gd name="connsiteY89" fmla="*/ 662966 h 1410263"/>
                <a:gd name="connsiteX90" fmla="*/ 343850 w 757384"/>
                <a:gd name="connsiteY90" fmla="*/ 663222 h 1410263"/>
                <a:gd name="connsiteX91" fmla="*/ 343765 w 757384"/>
                <a:gd name="connsiteY91" fmla="*/ 663222 h 1410263"/>
                <a:gd name="connsiteX92" fmla="*/ 341035 w 757384"/>
                <a:gd name="connsiteY92" fmla="*/ 669452 h 1410263"/>
                <a:gd name="connsiteX93" fmla="*/ 341206 w 757384"/>
                <a:gd name="connsiteY93" fmla="*/ 668086 h 1410263"/>
                <a:gd name="connsiteX94" fmla="*/ 340950 w 757384"/>
                <a:gd name="connsiteY94" fmla="*/ 668086 h 1410263"/>
                <a:gd name="connsiteX95" fmla="*/ 340353 w 757384"/>
                <a:gd name="connsiteY95" fmla="*/ 671159 h 1410263"/>
                <a:gd name="connsiteX96" fmla="*/ 327470 w 757384"/>
                <a:gd name="connsiteY96" fmla="*/ 701116 h 1410263"/>
                <a:gd name="connsiteX97" fmla="*/ 319962 w 757384"/>
                <a:gd name="connsiteY97" fmla="*/ 702738 h 1410263"/>
                <a:gd name="connsiteX98" fmla="*/ 320047 w 757384"/>
                <a:gd name="connsiteY98" fmla="*/ 701884 h 1410263"/>
                <a:gd name="connsiteX99" fmla="*/ 340950 w 757384"/>
                <a:gd name="connsiteY99" fmla="*/ 660490 h 1410263"/>
                <a:gd name="connsiteX100" fmla="*/ 340694 w 757384"/>
                <a:gd name="connsiteY100" fmla="*/ 660405 h 1410263"/>
                <a:gd name="connsiteX101" fmla="*/ 320303 w 757384"/>
                <a:gd name="connsiteY101" fmla="*/ 698129 h 1410263"/>
                <a:gd name="connsiteX102" fmla="*/ 320303 w 757384"/>
                <a:gd name="connsiteY102" fmla="*/ 698129 h 1410263"/>
                <a:gd name="connsiteX103" fmla="*/ 320303 w 757384"/>
                <a:gd name="connsiteY103" fmla="*/ 698214 h 1410263"/>
                <a:gd name="connsiteX104" fmla="*/ 317488 w 757384"/>
                <a:gd name="connsiteY104" fmla="*/ 703421 h 1410263"/>
                <a:gd name="connsiteX105" fmla="*/ 310577 w 757384"/>
                <a:gd name="connsiteY105" fmla="*/ 705384 h 1410263"/>
                <a:gd name="connsiteX106" fmla="*/ 295817 w 757384"/>
                <a:gd name="connsiteY106" fmla="*/ 715199 h 1410263"/>
                <a:gd name="connsiteX107" fmla="*/ 291636 w 757384"/>
                <a:gd name="connsiteY107" fmla="*/ 730135 h 1410263"/>
                <a:gd name="connsiteX108" fmla="*/ 279692 w 757384"/>
                <a:gd name="connsiteY108" fmla="*/ 759580 h 1410263"/>
                <a:gd name="connsiteX109" fmla="*/ 273890 w 757384"/>
                <a:gd name="connsiteY109" fmla="*/ 773663 h 1410263"/>
                <a:gd name="connsiteX110" fmla="*/ 269881 w 757384"/>
                <a:gd name="connsiteY110" fmla="*/ 776906 h 1410263"/>
                <a:gd name="connsiteX111" fmla="*/ 270051 w 757384"/>
                <a:gd name="connsiteY111" fmla="*/ 777076 h 1410263"/>
                <a:gd name="connsiteX112" fmla="*/ 273378 w 757384"/>
                <a:gd name="connsiteY112" fmla="*/ 774857 h 1410263"/>
                <a:gd name="connsiteX113" fmla="*/ 261434 w 757384"/>
                <a:gd name="connsiteY113" fmla="*/ 802852 h 1410263"/>
                <a:gd name="connsiteX114" fmla="*/ 244712 w 757384"/>
                <a:gd name="connsiteY114" fmla="*/ 816337 h 1410263"/>
                <a:gd name="connsiteX115" fmla="*/ 244883 w 757384"/>
                <a:gd name="connsiteY115" fmla="*/ 816507 h 1410263"/>
                <a:gd name="connsiteX116" fmla="*/ 259983 w 757384"/>
                <a:gd name="connsiteY116" fmla="*/ 806009 h 1410263"/>
                <a:gd name="connsiteX117" fmla="*/ 256998 w 757384"/>
                <a:gd name="connsiteY117" fmla="*/ 811984 h 1410263"/>
                <a:gd name="connsiteX118" fmla="*/ 244712 w 757384"/>
                <a:gd name="connsiteY118" fmla="*/ 836308 h 1410263"/>
                <a:gd name="connsiteX119" fmla="*/ 239934 w 757384"/>
                <a:gd name="connsiteY119" fmla="*/ 839893 h 1410263"/>
                <a:gd name="connsiteX120" fmla="*/ 220226 w 757384"/>
                <a:gd name="connsiteY120" fmla="*/ 854829 h 1410263"/>
                <a:gd name="connsiteX121" fmla="*/ 220397 w 757384"/>
                <a:gd name="connsiteY121" fmla="*/ 855000 h 1410263"/>
                <a:gd name="connsiteX122" fmla="*/ 240873 w 757384"/>
                <a:gd name="connsiteY122" fmla="*/ 841429 h 1410263"/>
                <a:gd name="connsiteX123" fmla="*/ 242835 w 757384"/>
                <a:gd name="connsiteY123" fmla="*/ 840149 h 1410263"/>
                <a:gd name="connsiteX124" fmla="*/ 228843 w 757384"/>
                <a:gd name="connsiteY124" fmla="*/ 868741 h 1410263"/>
                <a:gd name="connsiteX125" fmla="*/ 208196 w 757384"/>
                <a:gd name="connsiteY125" fmla="*/ 881884 h 1410263"/>
                <a:gd name="connsiteX126" fmla="*/ 208367 w 757384"/>
                <a:gd name="connsiteY126" fmla="*/ 882140 h 1410263"/>
                <a:gd name="connsiteX127" fmla="*/ 227563 w 757384"/>
                <a:gd name="connsiteY127" fmla="*/ 871386 h 1410263"/>
                <a:gd name="connsiteX128" fmla="*/ 219885 w 757384"/>
                <a:gd name="connsiteY128" fmla="*/ 888029 h 1410263"/>
                <a:gd name="connsiteX129" fmla="*/ 211780 w 757384"/>
                <a:gd name="connsiteY129" fmla="*/ 893321 h 1410263"/>
                <a:gd name="connsiteX130" fmla="*/ 189256 w 757384"/>
                <a:gd name="connsiteY130" fmla="*/ 908086 h 1410263"/>
                <a:gd name="connsiteX131" fmla="*/ 189426 w 757384"/>
                <a:gd name="connsiteY131" fmla="*/ 908342 h 1410263"/>
                <a:gd name="connsiteX132" fmla="*/ 212633 w 757384"/>
                <a:gd name="connsiteY132" fmla="*/ 894943 h 1410263"/>
                <a:gd name="connsiteX133" fmla="*/ 218264 w 757384"/>
                <a:gd name="connsiteY133" fmla="*/ 891785 h 1410263"/>
                <a:gd name="connsiteX134" fmla="*/ 205893 w 757384"/>
                <a:gd name="connsiteY134" fmla="*/ 921145 h 1410263"/>
                <a:gd name="connsiteX135" fmla="*/ 191815 w 757384"/>
                <a:gd name="connsiteY135" fmla="*/ 929850 h 1410263"/>
                <a:gd name="connsiteX136" fmla="*/ 167244 w 757384"/>
                <a:gd name="connsiteY136" fmla="*/ 944530 h 1410263"/>
                <a:gd name="connsiteX137" fmla="*/ 167329 w 757384"/>
                <a:gd name="connsiteY137" fmla="*/ 944786 h 1410263"/>
                <a:gd name="connsiteX138" fmla="*/ 192498 w 757384"/>
                <a:gd name="connsiteY138" fmla="*/ 931472 h 1410263"/>
                <a:gd name="connsiteX139" fmla="*/ 204186 w 757384"/>
                <a:gd name="connsiteY139" fmla="*/ 925156 h 1410263"/>
                <a:gd name="connsiteX140" fmla="*/ 198982 w 757384"/>
                <a:gd name="connsiteY140" fmla="*/ 937361 h 1410263"/>
                <a:gd name="connsiteX141" fmla="*/ 193778 w 757384"/>
                <a:gd name="connsiteY141" fmla="*/ 944189 h 1410263"/>
                <a:gd name="connsiteX142" fmla="*/ 186611 w 757384"/>
                <a:gd name="connsiteY142" fmla="*/ 954089 h 1410263"/>
                <a:gd name="connsiteX143" fmla="*/ 177482 w 757384"/>
                <a:gd name="connsiteY143" fmla="*/ 959381 h 1410263"/>
                <a:gd name="connsiteX144" fmla="*/ 148986 w 757384"/>
                <a:gd name="connsiteY144" fmla="*/ 975512 h 1410263"/>
                <a:gd name="connsiteX145" fmla="*/ 149071 w 757384"/>
                <a:gd name="connsiteY145" fmla="*/ 975768 h 1410263"/>
                <a:gd name="connsiteX146" fmla="*/ 178165 w 757384"/>
                <a:gd name="connsiteY146" fmla="*/ 961002 h 1410263"/>
                <a:gd name="connsiteX147" fmla="*/ 183710 w 757384"/>
                <a:gd name="connsiteY147" fmla="*/ 958186 h 1410263"/>
                <a:gd name="connsiteX148" fmla="*/ 181492 w 757384"/>
                <a:gd name="connsiteY148" fmla="*/ 961258 h 1410263"/>
                <a:gd name="connsiteX149" fmla="*/ 160333 w 757384"/>
                <a:gd name="connsiteY149" fmla="*/ 993093 h 1410263"/>
                <a:gd name="connsiteX150" fmla="*/ 136530 w 757384"/>
                <a:gd name="connsiteY150" fmla="*/ 1005981 h 1410263"/>
                <a:gd name="connsiteX151" fmla="*/ 136615 w 757384"/>
                <a:gd name="connsiteY151" fmla="*/ 1006237 h 1410263"/>
                <a:gd name="connsiteX152" fmla="*/ 158712 w 757384"/>
                <a:gd name="connsiteY152" fmla="*/ 995654 h 1410263"/>
                <a:gd name="connsiteX153" fmla="*/ 123647 w 757384"/>
                <a:gd name="connsiteY153" fmla="*/ 1058726 h 1410263"/>
                <a:gd name="connsiteX154" fmla="*/ 112385 w 757384"/>
                <a:gd name="connsiteY154" fmla="*/ 1065810 h 1410263"/>
                <a:gd name="connsiteX155" fmla="*/ 90885 w 757384"/>
                <a:gd name="connsiteY155" fmla="*/ 1079295 h 1410263"/>
                <a:gd name="connsiteX156" fmla="*/ 109399 w 757384"/>
                <a:gd name="connsiteY156" fmla="*/ 1041059 h 1410263"/>
                <a:gd name="connsiteX157" fmla="*/ 151375 w 757384"/>
                <a:gd name="connsiteY157" fmla="*/ 951955 h 1410263"/>
                <a:gd name="connsiteX158" fmla="*/ 460735 w 757384"/>
                <a:gd name="connsiteY158" fmla="*/ 139950 h 1410263"/>
                <a:gd name="connsiteX159" fmla="*/ 466537 w 757384"/>
                <a:gd name="connsiteY159" fmla="*/ 113663 h 1410263"/>
                <a:gd name="connsiteX160" fmla="*/ 474130 w 757384"/>
                <a:gd name="connsiteY160" fmla="*/ 115370 h 1410263"/>
                <a:gd name="connsiteX161" fmla="*/ 468926 w 757384"/>
                <a:gd name="connsiteY161" fmla="*/ 143449 h 1410263"/>
                <a:gd name="connsiteX162" fmla="*/ 454763 w 757384"/>
                <a:gd name="connsiteY162" fmla="*/ 218983 h 1410263"/>
                <a:gd name="connsiteX163" fmla="*/ 447426 w 757384"/>
                <a:gd name="connsiteY163" fmla="*/ 225469 h 1410263"/>
                <a:gd name="connsiteX164" fmla="*/ 447597 w 757384"/>
                <a:gd name="connsiteY164" fmla="*/ 225640 h 1410263"/>
                <a:gd name="connsiteX165" fmla="*/ 454422 w 757384"/>
                <a:gd name="connsiteY165" fmla="*/ 220860 h 1410263"/>
                <a:gd name="connsiteX166" fmla="*/ 450753 w 757384"/>
                <a:gd name="connsiteY166" fmla="*/ 241259 h 1410263"/>
                <a:gd name="connsiteX167" fmla="*/ 450753 w 757384"/>
                <a:gd name="connsiteY167" fmla="*/ 241259 h 1410263"/>
                <a:gd name="connsiteX168" fmla="*/ 450753 w 757384"/>
                <a:gd name="connsiteY168" fmla="*/ 241515 h 1410263"/>
                <a:gd name="connsiteX169" fmla="*/ 450753 w 757384"/>
                <a:gd name="connsiteY169" fmla="*/ 241771 h 1410263"/>
                <a:gd name="connsiteX170" fmla="*/ 450753 w 757384"/>
                <a:gd name="connsiteY170" fmla="*/ 241771 h 1410263"/>
                <a:gd name="connsiteX171" fmla="*/ 449729 w 757384"/>
                <a:gd name="connsiteY171" fmla="*/ 248940 h 1410263"/>
                <a:gd name="connsiteX172" fmla="*/ 442222 w 757384"/>
                <a:gd name="connsiteY172" fmla="*/ 257390 h 1410263"/>
                <a:gd name="connsiteX173" fmla="*/ 442392 w 757384"/>
                <a:gd name="connsiteY173" fmla="*/ 257560 h 1410263"/>
                <a:gd name="connsiteX174" fmla="*/ 449388 w 757384"/>
                <a:gd name="connsiteY174" fmla="*/ 251245 h 1410263"/>
                <a:gd name="connsiteX175" fmla="*/ 445464 w 757384"/>
                <a:gd name="connsiteY175" fmla="*/ 278385 h 1410263"/>
                <a:gd name="connsiteX176" fmla="*/ 444952 w 757384"/>
                <a:gd name="connsiteY176" fmla="*/ 278897 h 1410263"/>
                <a:gd name="connsiteX177" fmla="*/ 445122 w 757384"/>
                <a:gd name="connsiteY177" fmla="*/ 279068 h 1410263"/>
                <a:gd name="connsiteX178" fmla="*/ 445378 w 757384"/>
                <a:gd name="connsiteY178" fmla="*/ 278897 h 1410263"/>
                <a:gd name="connsiteX179" fmla="*/ 438894 w 757384"/>
                <a:gd name="connsiteY179" fmla="*/ 324815 h 1410263"/>
                <a:gd name="connsiteX180" fmla="*/ 436078 w 757384"/>
                <a:gd name="connsiteY180" fmla="*/ 328656 h 1410263"/>
                <a:gd name="connsiteX181" fmla="*/ 425670 w 757384"/>
                <a:gd name="connsiteY181" fmla="*/ 342567 h 1410263"/>
                <a:gd name="connsiteX182" fmla="*/ 425840 w 757384"/>
                <a:gd name="connsiteY182" fmla="*/ 342738 h 1410263"/>
                <a:gd name="connsiteX183" fmla="*/ 437358 w 757384"/>
                <a:gd name="connsiteY183" fmla="*/ 329850 h 1410263"/>
                <a:gd name="connsiteX184" fmla="*/ 438297 w 757384"/>
                <a:gd name="connsiteY184" fmla="*/ 328741 h 1410263"/>
                <a:gd name="connsiteX185" fmla="*/ 436676 w 757384"/>
                <a:gd name="connsiteY185" fmla="*/ 340263 h 1410263"/>
                <a:gd name="connsiteX186" fmla="*/ 434031 w 757384"/>
                <a:gd name="connsiteY186" fmla="*/ 358954 h 1410263"/>
                <a:gd name="connsiteX187" fmla="*/ 425328 w 757384"/>
                <a:gd name="connsiteY187" fmla="*/ 370818 h 1410263"/>
                <a:gd name="connsiteX188" fmla="*/ 425499 w 757384"/>
                <a:gd name="connsiteY188" fmla="*/ 370988 h 1410263"/>
                <a:gd name="connsiteX189" fmla="*/ 433604 w 757384"/>
                <a:gd name="connsiteY189" fmla="*/ 361771 h 1410263"/>
                <a:gd name="connsiteX190" fmla="*/ 432751 w 757384"/>
                <a:gd name="connsiteY190" fmla="*/ 367489 h 1410263"/>
                <a:gd name="connsiteX191" fmla="*/ 423366 w 757384"/>
                <a:gd name="connsiteY191" fmla="*/ 404872 h 1410263"/>
                <a:gd name="connsiteX192" fmla="*/ 417565 w 757384"/>
                <a:gd name="connsiteY192" fmla="*/ 412638 h 1410263"/>
                <a:gd name="connsiteX193" fmla="*/ 417735 w 757384"/>
                <a:gd name="connsiteY193" fmla="*/ 412809 h 1410263"/>
                <a:gd name="connsiteX194" fmla="*/ 422684 w 757384"/>
                <a:gd name="connsiteY194" fmla="*/ 407347 h 1410263"/>
                <a:gd name="connsiteX195" fmla="*/ 415346 w 757384"/>
                <a:gd name="connsiteY195" fmla="*/ 437389 h 1410263"/>
                <a:gd name="connsiteX196" fmla="*/ 413213 w 757384"/>
                <a:gd name="connsiteY196" fmla="*/ 440035 h 1410263"/>
                <a:gd name="connsiteX197" fmla="*/ 407412 w 757384"/>
                <a:gd name="connsiteY197" fmla="*/ 447802 h 1410263"/>
                <a:gd name="connsiteX198" fmla="*/ 401866 w 757384"/>
                <a:gd name="connsiteY198" fmla="*/ 455740 h 1410263"/>
                <a:gd name="connsiteX199" fmla="*/ 402037 w 757384"/>
                <a:gd name="connsiteY199" fmla="*/ 455910 h 1410263"/>
                <a:gd name="connsiteX200" fmla="*/ 408095 w 757384"/>
                <a:gd name="connsiteY200" fmla="*/ 448485 h 1410263"/>
                <a:gd name="connsiteX201" fmla="*/ 414237 w 757384"/>
                <a:gd name="connsiteY201" fmla="*/ 441486 h 1410263"/>
                <a:gd name="connsiteX202" fmla="*/ 411081 w 757384"/>
                <a:gd name="connsiteY202" fmla="*/ 454630 h 1410263"/>
                <a:gd name="connsiteX203" fmla="*/ 411081 w 757384"/>
                <a:gd name="connsiteY203" fmla="*/ 454630 h 1410263"/>
                <a:gd name="connsiteX204" fmla="*/ 411081 w 757384"/>
                <a:gd name="connsiteY204" fmla="*/ 454886 h 1410263"/>
                <a:gd name="connsiteX205" fmla="*/ 411081 w 757384"/>
                <a:gd name="connsiteY205" fmla="*/ 455142 h 1410263"/>
                <a:gd name="connsiteX206" fmla="*/ 411081 w 757384"/>
                <a:gd name="connsiteY206" fmla="*/ 455142 h 1410263"/>
                <a:gd name="connsiteX207" fmla="*/ 409630 w 757384"/>
                <a:gd name="connsiteY207" fmla="*/ 462311 h 1410263"/>
                <a:gd name="connsiteX208" fmla="*/ 405364 w 757384"/>
                <a:gd name="connsiteY208" fmla="*/ 468200 h 1410263"/>
                <a:gd name="connsiteX209" fmla="*/ 395467 w 757384"/>
                <a:gd name="connsiteY209" fmla="*/ 481600 h 1410263"/>
                <a:gd name="connsiteX210" fmla="*/ 395638 w 757384"/>
                <a:gd name="connsiteY210" fmla="*/ 481771 h 1410263"/>
                <a:gd name="connsiteX211" fmla="*/ 406644 w 757384"/>
                <a:gd name="connsiteY211" fmla="*/ 469395 h 1410263"/>
                <a:gd name="connsiteX212" fmla="*/ 408606 w 757384"/>
                <a:gd name="connsiteY212" fmla="*/ 467261 h 1410263"/>
                <a:gd name="connsiteX213" fmla="*/ 402549 w 757384"/>
                <a:gd name="connsiteY213" fmla="*/ 496877 h 1410263"/>
                <a:gd name="connsiteX214" fmla="*/ 385997 w 757384"/>
                <a:gd name="connsiteY214" fmla="*/ 517788 h 1410263"/>
                <a:gd name="connsiteX215" fmla="*/ 378660 w 757384"/>
                <a:gd name="connsiteY215" fmla="*/ 526493 h 1410263"/>
                <a:gd name="connsiteX216" fmla="*/ 404853 w 757384"/>
                <a:gd name="connsiteY216" fmla="*/ 389594 h 1410263"/>
                <a:gd name="connsiteX217" fmla="*/ 409204 w 757384"/>
                <a:gd name="connsiteY217" fmla="*/ 365612 h 1410263"/>
                <a:gd name="connsiteX218" fmla="*/ 418503 w 757384"/>
                <a:gd name="connsiteY218" fmla="*/ 314573 h 1410263"/>
                <a:gd name="connsiteX219" fmla="*/ 422342 w 757384"/>
                <a:gd name="connsiteY219" fmla="*/ 296991 h 1410263"/>
                <a:gd name="connsiteX220" fmla="*/ 435737 w 757384"/>
                <a:gd name="connsiteY220" fmla="*/ 241429 h 1410263"/>
                <a:gd name="connsiteX221" fmla="*/ 450924 w 757384"/>
                <a:gd name="connsiteY221" fmla="*/ 186380 h 1410263"/>
                <a:gd name="connsiteX222" fmla="*/ 460650 w 757384"/>
                <a:gd name="connsiteY222" fmla="*/ 139865 h 1410263"/>
                <a:gd name="connsiteX223" fmla="*/ 515680 w 757384"/>
                <a:gd name="connsiteY223" fmla="*/ 129964 h 1410263"/>
                <a:gd name="connsiteX224" fmla="*/ 513290 w 757384"/>
                <a:gd name="connsiteY224" fmla="*/ 139950 h 1410263"/>
                <a:gd name="connsiteX225" fmla="*/ 505953 w 757384"/>
                <a:gd name="connsiteY225" fmla="*/ 142596 h 1410263"/>
                <a:gd name="connsiteX226" fmla="*/ 507148 w 757384"/>
                <a:gd name="connsiteY226" fmla="*/ 137048 h 1410263"/>
                <a:gd name="connsiteX227" fmla="*/ 512864 w 757384"/>
                <a:gd name="connsiteY227" fmla="*/ 131245 h 1410263"/>
                <a:gd name="connsiteX228" fmla="*/ 515765 w 757384"/>
                <a:gd name="connsiteY228" fmla="*/ 129964 h 1410263"/>
                <a:gd name="connsiteX229" fmla="*/ 523358 w 757384"/>
                <a:gd name="connsiteY229" fmla="*/ 161031 h 1410263"/>
                <a:gd name="connsiteX230" fmla="*/ 518751 w 757384"/>
                <a:gd name="connsiteY230" fmla="*/ 162482 h 1410263"/>
                <a:gd name="connsiteX231" fmla="*/ 512779 w 757384"/>
                <a:gd name="connsiteY231" fmla="*/ 160178 h 1410263"/>
                <a:gd name="connsiteX232" fmla="*/ 512694 w 757384"/>
                <a:gd name="connsiteY232" fmla="*/ 160434 h 1410263"/>
                <a:gd name="connsiteX233" fmla="*/ 517471 w 757384"/>
                <a:gd name="connsiteY233" fmla="*/ 162994 h 1410263"/>
                <a:gd name="connsiteX234" fmla="*/ 516789 w 757384"/>
                <a:gd name="connsiteY234" fmla="*/ 163165 h 1410263"/>
                <a:gd name="connsiteX235" fmla="*/ 509707 w 757384"/>
                <a:gd name="connsiteY235" fmla="*/ 165299 h 1410263"/>
                <a:gd name="connsiteX236" fmla="*/ 511669 w 757384"/>
                <a:gd name="connsiteY236" fmla="*/ 154715 h 1410263"/>
                <a:gd name="connsiteX237" fmla="*/ 513632 w 757384"/>
                <a:gd name="connsiteY237" fmla="*/ 144644 h 1410263"/>
                <a:gd name="connsiteX238" fmla="*/ 529160 w 757384"/>
                <a:gd name="connsiteY238" fmla="*/ 141145 h 1410263"/>
                <a:gd name="connsiteX239" fmla="*/ 523443 w 757384"/>
                <a:gd name="connsiteY239" fmla="*/ 161031 h 1410263"/>
                <a:gd name="connsiteX240" fmla="*/ 499299 w 757384"/>
                <a:gd name="connsiteY240" fmla="*/ 255000 h 1410263"/>
                <a:gd name="connsiteX241" fmla="*/ 499299 w 757384"/>
                <a:gd name="connsiteY241" fmla="*/ 255256 h 1410263"/>
                <a:gd name="connsiteX242" fmla="*/ 499299 w 757384"/>
                <a:gd name="connsiteY242" fmla="*/ 255256 h 1410263"/>
                <a:gd name="connsiteX243" fmla="*/ 495715 w 757384"/>
                <a:gd name="connsiteY243" fmla="*/ 274545 h 1410263"/>
                <a:gd name="connsiteX244" fmla="*/ 493497 w 757384"/>
                <a:gd name="connsiteY244" fmla="*/ 277703 h 1410263"/>
                <a:gd name="connsiteX245" fmla="*/ 487610 w 757384"/>
                <a:gd name="connsiteY245" fmla="*/ 285555 h 1410263"/>
                <a:gd name="connsiteX246" fmla="*/ 491876 w 757384"/>
                <a:gd name="connsiteY246" fmla="*/ 264217 h 1410263"/>
                <a:gd name="connsiteX247" fmla="*/ 498872 w 757384"/>
                <a:gd name="connsiteY247" fmla="*/ 254744 h 1410263"/>
                <a:gd name="connsiteX248" fmla="*/ 499640 w 757384"/>
                <a:gd name="connsiteY248" fmla="*/ 253720 h 1410263"/>
                <a:gd name="connsiteX249" fmla="*/ 499384 w 757384"/>
                <a:gd name="connsiteY249" fmla="*/ 254914 h 1410263"/>
                <a:gd name="connsiteX250" fmla="*/ 499384 w 757384"/>
                <a:gd name="connsiteY250" fmla="*/ 254914 h 1410263"/>
                <a:gd name="connsiteX251" fmla="*/ 499384 w 757384"/>
                <a:gd name="connsiteY251" fmla="*/ 255171 h 1410263"/>
                <a:gd name="connsiteX252" fmla="*/ 482576 w 757384"/>
                <a:gd name="connsiteY252" fmla="*/ 347517 h 1410263"/>
                <a:gd name="connsiteX253" fmla="*/ 477628 w 757384"/>
                <a:gd name="connsiteY253" fmla="*/ 366124 h 1410263"/>
                <a:gd name="connsiteX254" fmla="*/ 470547 w 757384"/>
                <a:gd name="connsiteY254" fmla="*/ 374573 h 1410263"/>
                <a:gd name="connsiteX255" fmla="*/ 474727 w 757384"/>
                <a:gd name="connsiteY255" fmla="*/ 351102 h 1410263"/>
                <a:gd name="connsiteX256" fmla="*/ 477116 w 757384"/>
                <a:gd name="connsiteY256" fmla="*/ 338385 h 1410263"/>
                <a:gd name="connsiteX257" fmla="*/ 480529 w 757384"/>
                <a:gd name="connsiteY257" fmla="*/ 333179 h 1410263"/>
                <a:gd name="connsiteX258" fmla="*/ 487951 w 757384"/>
                <a:gd name="connsiteY258" fmla="*/ 321657 h 1410263"/>
                <a:gd name="connsiteX259" fmla="*/ 483771 w 757384"/>
                <a:gd name="connsiteY259" fmla="*/ 350249 h 1410263"/>
                <a:gd name="connsiteX260" fmla="*/ 482491 w 757384"/>
                <a:gd name="connsiteY260" fmla="*/ 359808 h 1410263"/>
                <a:gd name="connsiteX261" fmla="*/ 478993 w 757384"/>
                <a:gd name="connsiteY261" fmla="*/ 364331 h 1410263"/>
                <a:gd name="connsiteX262" fmla="*/ 482833 w 757384"/>
                <a:gd name="connsiteY262" fmla="*/ 347517 h 1410263"/>
                <a:gd name="connsiteX263" fmla="*/ 482576 w 757384"/>
                <a:gd name="connsiteY263" fmla="*/ 347517 h 1410263"/>
                <a:gd name="connsiteX264" fmla="*/ 472083 w 757384"/>
                <a:gd name="connsiteY264" fmla="*/ 387119 h 1410263"/>
                <a:gd name="connsiteX265" fmla="*/ 464233 w 757384"/>
                <a:gd name="connsiteY265" fmla="*/ 395910 h 1410263"/>
                <a:gd name="connsiteX266" fmla="*/ 447767 w 757384"/>
                <a:gd name="connsiteY266" fmla="*/ 414175 h 1410263"/>
                <a:gd name="connsiteX267" fmla="*/ 449473 w 757384"/>
                <a:gd name="connsiteY267" fmla="*/ 405811 h 1410263"/>
                <a:gd name="connsiteX268" fmla="*/ 452374 w 757384"/>
                <a:gd name="connsiteY268" fmla="*/ 402823 h 1410263"/>
                <a:gd name="connsiteX269" fmla="*/ 452374 w 757384"/>
                <a:gd name="connsiteY269" fmla="*/ 402823 h 1410263"/>
                <a:gd name="connsiteX270" fmla="*/ 452460 w 757384"/>
                <a:gd name="connsiteY270" fmla="*/ 402738 h 1410263"/>
                <a:gd name="connsiteX271" fmla="*/ 452545 w 757384"/>
                <a:gd name="connsiteY271" fmla="*/ 402738 h 1410263"/>
                <a:gd name="connsiteX272" fmla="*/ 452545 w 757384"/>
                <a:gd name="connsiteY272" fmla="*/ 402653 h 1410263"/>
                <a:gd name="connsiteX273" fmla="*/ 468499 w 757384"/>
                <a:gd name="connsiteY273" fmla="*/ 383193 h 1410263"/>
                <a:gd name="connsiteX274" fmla="*/ 468072 w 757384"/>
                <a:gd name="connsiteY274" fmla="*/ 386095 h 1410263"/>
                <a:gd name="connsiteX275" fmla="*/ 468329 w 757384"/>
                <a:gd name="connsiteY275" fmla="*/ 386095 h 1410263"/>
                <a:gd name="connsiteX276" fmla="*/ 469011 w 757384"/>
                <a:gd name="connsiteY276" fmla="*/ 382510 h 1410263"/>
                <a:gd name="connsiteX277" fmla="*/ 469693 w 757384"/>
                <a:gd name="connsiteY277" fmla="*/ 381572 h 1410263"/>
                <a:gd name="connsiteX278" fmla="*/ 475495 w 757384"/>
                <a:gd name="connsiteY278" fmla="*/ 373549 h 1410263"/>
                <a:gd name="connsiteX279" fmla="*/ 472083 w 757384"/>
                <a:gd name="connsiteY279" fmla="*/ 386607 h 1410263"/>
                <a:gd name="connsiteX280" fmla="*/ 472083 w 757384"/>
                <a:gd name="connsiteY280" fmla="*/ 386949 h 1410263"/>
                <a:gd name="connsiteX281" fmla="*/ 456128 w 757384"/>
                <a:gd name="connsiteY281" fmla="*/ 517873 h 1410263"/>
                <a:gd name="connsiteX282" fmla="*/ 456128 w 757384"/>
                <a:gd name="connsiteY282" fmla="*/ 517873 h 1410263"/>
                <a:gd name="connsiteX283" fmla="*/ 456128 w 757384"/>
                <a:gd name="connsiteY283" fmla="*/ 518129 h 1410263"/>
                <a:gd name="connsiteX284" fmla="*/ 456128 w 757384"/>
                <a:gd name="connsiteY284" fmla="*/ 518385 h 1410263"/>
                <a:gd name="connsiteX285" fmla="*/ 456128 w 757384"/>
                <a:gd name="connsiteY285" fmla="*/ 518385 h 1410263"/>
                <a:gd name="connsiteX286" fmla="*/ 445548 w 757384"/>
                <a:gd name="connsiteY286" fmla="*/ 585384 h 1410263"/>
                <a:gd name="connsiteX287" fmla="*/ 440771 w 757384"/>
                <a:gd name="connsiteY287" fmla="*/ 595284 h 1410263"/>
                <a:gd name="connsiteX288" fmla="*/ 427547 w 757384"/>
                <a:gd name="connsiteY288" fmla="*/ 622340 h 1410263"/>
                <a:gd name="connsiteX289" fmla="*/ 429339 w 757384"/>
                <a:gd name="connsiteY289" fmla="*/ 612013 h 1410263"/>
                <a:gd name="connsiteX290" fmla="*/ 437273 w 757384"/>
                <a:gd name="connsiteY290" fmla="*/ 570448 h 1410263"/>
                <a:gd name="connsiteX291" fmla="*/ 438126 w 757384"/>
                <a:gd name="connsiteY291" fmla="*/ 568911 h 1410263"/>
                <a:gd name="connsiteX292" fmla="*/ 437870 w 757384"/>
                <a:gd name="connsiteY292" fmla="*/ 568741 h 1410263"/>
                <a:gd name="connsiteX293" fmla="*/ 437358 w 757384"/>
                <a:gd name="connsiteY293" fmla="*/ 569509 h 1410263"/>
                <a:gd name="connsiteX294" fmla="*/ 441795 w 757384"/>
                <a:gd name="connsiteY294" fmla="*/ 547148 h 1410263"/>
                <a:gd name="connsiteX295" fmla="*/ 450753 w 757384"/>
                <a:gd name="connsiteY295" fmla="*/ 534431 h 1410263"/>
                <a:gd name="connsiteX296" fmla="*/ 450582 w 757384"/>
                <a:gd name="connsiteY296" fmla="*/ 534260 h 1410263"/>
                <a:gd name="connsiteX297" fmla="*/ 442477 w 757384"/>
                <a:gd name="connsiteY297" fmla="*/ 544246 h 1410263"/>
                <a:gd name="connsiteX298" fmla="*/ 451692 w 757384"/>
                <a:gd name="connsiteY298" fmla="*/ 499779 h 1410263"/>
                <a:gd name="connsiteX299" fmla="*/ 451692 w 757384"/>
                <a:gd name="connsiteY299" fmla="*/ 499779 h 1410263"/>
                <a:gd name="connsiteX300" fmla="*/ 451692 w 757384"/>
                <a:gd name="connsiteY300" fmla="*/ 499608 h 1410263"/>
                <a:gd name="connsiteX301" fmla="*/ 451692 w 757384"/>
                <a:gd name="connsiteY301" fmla="*/ 499608 h 1410263"/>
                <a:gd name="connsiteX302" fmla="*/ 453056 w 757384"/>
                <a:gd name="connsiteY302" fmla="*/ 492269 h 1410263"/>
                <a:gd name="connsiteX303" fmla="*/ 456810 w 757384"/>
                <a:gd name="connsiteY303" fmla="*/ 486977 h 1410263"/>
                <a:gd name="connsiteX304" fmla="*/ 465513 w 757384"/>
                <a:gd name="connsiteY304" fmla="*/ 474687 h 1410263"/>
                <a:gd name="connsiteX305" fmla="*/ 456213 w 757384"/>
                <a:gd name="connsiteY305" fmla="*/ 517958 h 1410263"/>
                <a:gd name="connsiteX306" fmla="*/ 439832 w 757384"/>
                <a:gd name="connsiteY306" fmla="*/ 627034 h 1410263"/>
                <a:gd name="connsiteX307" fmla="*/ 437785 w 757384"/>
                <a:gd name="connsiteY307" fmla="*/ 643079 h 1410263"/>
                <a:gd name="connsiteX308" fmla="*/ 412787 w 757384"/>
                <a:gd name="connsiteY308" fmla="*/ 692069 h 1410263"/>
                <a:gd name="connsiteX309" fmla="*/ 412787 w 757384"/>
                <a:gd name="connsiteY309" fmla="*/ 692069 h 1410263"/>
                <a:gd name="connsiteX310" fmla="*/ 412702 w 757384"/>
                <a:gd name="connsiteY310" fmla="*/ 692325 h 1410263"/>
                <a:gd name="connsiteX311" fmla="*/ 412702 w 757384"/>
                <a:gd name="connsiteY311" fmla="*/ 692581 h 1410263"/>
                <a:gd name="connsiteX312" fmla="*/ 412616 w 757384"/>
                <a:gd name="connsiteY312" fmla="*/ 692581 h 1410263"/>
                <a:gd name="connsiteX313" fmla="*/ 407753 w 757384"/>
                <a:gd name="connsiteY313" fmla="*/ 703506 h 1410263"/>
                <a:gd name="connsiteX314" fmla="*/ 395979 w 757384"/>
                <a:gd name="connsiteY314" fmla="*/ 701458 h 1410263"/>
                <a:gd name="connsiteX315" fmla="*/ 424049 w 757384"/>
                <a:gd name="connsiteY315" fmla="*/ 637958 h 1410263"/>
                <a:gd name="connsiteX316" fmla="*/ 422172 w 757384"/>
                <a:gd name="connsiteY316" fmla="*/ 652297 h 1410263"/>
                <a:gd name="connsiteX317" fmla="*/ 422428 w 757384"/>
                <a:gd name="connsiteY317" fmla="*/ 652297 h 1410263"/>
                <a:gd name="connsiteX318" fmla="*/ 425414 w 757384"/>
                <a:gd name="connsiteY318" fmla="*/ 634800 h 1410263"/>
                <a:gd name="connsiteX319" fmla="*/ 442307 w 757384"/>
                <a:gd name="connsiteY319" fmla="*/ 596223 h 1410263"/>
                <a:gd name="connsiteX320" fmla="*/ 444866 w 757384"/>
                <a:gd name="connsiteY320" fmla="*/ 590419 h 1410263"/>
                <a:gd name="connsiteX321" fmla="*/ 439918 w 757384"/>
                <a:gd name="connsiteY321" fmla="*/ 626949 h 1410263"/>
                <a:gd name="connsiteX322" fmla="*/ 458431 w 757384"/>
                <a:gd name="connsiteY322" fmla="*/ 609708 h 1410263"/>
                <a:gd name="connsiteX323" fmla="*/ 458005 w 757384"/>
                <a:gd name="connsiteY323" fmla="*/ 617133 h 1410263"/>
                <a:gd name="connsiteX324" fmla="*/ 456469 w 757384"/>
                <a:gd name="connsiteY324" fmla="*/ 619864 h 1410263"/>
                <a:gd name="connsiteX325" fmla="*/ 436676 w 757384"/>
                <a:gd name="connsiteY325" fmla="*/ 657077 h 1410263"/>
                <a:gd name="connsiteX326" fmla="*/ 437188 w 757384"/>
                <a:gd name="connsiteY326" fmla="*/ 653919 h 1410263"/>
                <a:gd name="connsiteX327" fmla="*/ 458431 w 757384"/>
                <a:gd name="connsiteY327" fmla="*/ 609708 h 1410263"/>
                <a:gd name="connsiteX328" fmla="*/ 435908 w 757384"/>
                <a:gd name="connsiteY328" fmla="*/ 658613 h 1410263"/>
                <a:gd name="connsiteX329" fmla="*/ 422172 w 757384"/>
                <a:gd name="connsiteY329" fmla="*/ 686266 h 1410263"/>
                <a:gd name="connsiteX330" fmla="*/ 436164 w 757384"/>
                <a:gd name="connsiteY330" fmla="*/ 656052 h 1410263"/>
                <a:gd name="connsiteX331" fmla="*/ 435823 w 757384"/>
                <a:gd name="connsiteY331" fmla="*/ 658613 h 1410263"/>
                <a:gd name="connsiteX332" fmla="*/ 570965 w 757384"/>
                <a:gd name="connsiteY332" fmla="*/ 764189 h 1410263"/>
                <a:gd name="connsiteX333" fmla="*/ 570795 w 757384"/>
                <a:gd name="connsiteY333" fmla="*/ 765725 h 1410263"/>
                <a:gd name="connsiteX334" fmla="*/ 552963 w 757384"/>
                <a:gd name="connsiteY334" fmla="*/ 775113 h 1410263"/>
                <a:gd name="connsiteX335" fmla="*/ 524382 w 757384"/>
                <a:gd name="connsiteY335" fmla="*/ 786294 h 1410263"/>
                <a:gd name="connsiteX336" fmla="*/ 495374 w 757384"/>
                <a:gd name="connsiteY336" fmla="*/ 790903 h 1410263"/>
                <a:gd name="connsiteX337" fmla="*/ 451009 w 757384"/>
                <a:gd name="connsiteY337" fmla="*/ 788342 h 1410263"/>
                <a:gd name="connsiteX338" fmla="*/ 421660 w 757384"/>
                <a:gd name="connsiteY338" fmla="*/ 779893 h 1410263"/>
                <a:gd name="connsiteX339" fmla="*/ 391884 w 757384"/>
                <a:gd name="connsiteY339" fmla="*/ 767773 h 1410263"/>
                <a:gd name="connsiteX340" fmla="*/ 415346 w 757384"/>
                <a:gd name="connsiteY340" fmla="*/ 715113 h 1410263"/>
                <a:gd name="connsiteX341" fmla="*/ 465684 w 757384"/>
                <a:gd name="connsiteY341" fmla="*/ 732951 h 1410263"/>
                <a:gd name="connsiteX342" fmla="*/ 515850 w 757384"/>
                <a:gd name="connsiteY342" fmla="*/ 752837 h 1410263"/>
                <a:gd name="connsiteX343" fmla="*/ 565420 w 757384"/>
                <a:gd name="connsiteY343" fmla="*/ 762823 h 1410263"/>
                <a:gd name="connsiteX344" fmla="*/ 570624 w 757384"/>
                <a:gd name="connsiteY344" fmla="*/ 763335 h 1410263"/>
                <a:gd name="connsiteX345" fmla="*/ 570965 w 757384"/>
                <a:gd name="connsiteY345" fmla="*/ 764189 h 1410263"/>
                <a:gd name="connsiteX346" fmla="*/ 579497 w 757384"/>
                <a:gd name="connsiteY346" fmla="*/ 780917 h 1410263"/>
                <a:gd name="connsiteX347" fmla="*/ 574719 w 757384"/>
                <a:gd name="connsiteY347" fmla="*/ 805412 h 1410263"/>
                <a:gd name="connsiteX348" fmla="*/ 570368 w 757384"/>
                <a:gd name="connsiteY348" fmla="*/ 825469 h 1410263"/>
                <a:gd name="connsiteX349" fmla="*/ 570624 w 757384"/>
                <a:gd name="connsiteY349" fmla="*/ 825469 h 1410263"/>
                <a:gd name="connsiteX350" fmla="*/ 576511 w 757384"/>
                <a:gd name="connsiteY350" fmla="*/ 805668 h 1410263"/>
                <a:gd name="connsiteX351" fmla="*/ 584189 w 757384"/>
                <a:gd name="connsiteY351" fmla="*/ 778698 h 1410263"/>
                <a:gd name="connsiteX352" fmla="*/ 587431 w 757384"/>
                <a:gd name="connsiteY352" fmla="*/ 777162 h 1410263"/>
                <a:gd name="connsiteX353" fmla="*/ 580691 w 757384"/>
                <a:gd name="connsiteY353" fmla="*/ 824530 h 1410263"/>
                <a:gd name="connsiteX354" fmla="*/ 578473 w 757384"/>
                <a:gd name="connsiteY354" fmla="*/ 842282 h 1410263"/>
                <a:gd name="connsiteX355" fmla="*/ 578729 w 757384"/>
                <a:gd name="connsiteY355" fmla="*/ 842282 h 1410263"/>
                <a:gd name="connsiteX356" fmla="*/ 582398 w 757384"/>
                <a:gd name="connsiteY356" fmla="*/ 824701 h 1410263"/>
                <a:gd name="connsiteX357" fmla="*/ 593745 w 757384"/>
                <a:gd name="connsiteY357" fmla="*/ 775796 h 1410263"/>
                <a:gd name="connsiteX358" fmla="*/ 593745 w 757384"/>
                <a:gd name="connsiteY358" fmla="*/ 775796 h 1410263"/>
                <a:gd name="connsiteX359" fmla="*/ 593745 w 757384"/>
                <a:gd name="connsiteY359" fmla="*/ 775796 h 1410263"/>
                <a:gd name="connsiteX360" fmla="*/ 593745 w 757384"/>
                <a:gd name="connsiteY360" fmla="*/ 775796 h 1410263"/>
                <a:gd name="connsiteX361" fmla="*/ 593745 w 757384"/>
                <a:gd name="connsiteY361" fmla="*/ 775796 h 1410263"/>
                <a:gd name="connsiteX362" fmla="*/ 594086 w 757384"/>
                <a:gd name="connsiteY362" fmla="*/ 773833 h 1410263"/>
                <a:gd name="connsiteX363" fmla="*/ 604495 w 757384"/>
                <a:gd name="connsiteY363" fmla="*/ 768627 h 1410263"/>
                <a:gd name="connsiteX364" fmla="*/ 603898 w 757384"/>
                <a:gd name="connsiteY364" fmla="*/ 776052 h 1410263"/>
                <a:gd name="connsiteX365" fmla="*/ 603130 w 757384"/>
                <a:gd name="connsiteY365" fmla="*/ 785440 h 1410263"/>
                <a:gd name="connsiteX366" fmla="*/ 595110 w 757384"/>
                <a:gd name="connsiteY366" fmla="*/ 814203 h 1410263"/>
                <a:gd name="connsiteX367" fmla="*/ 595110 w 757384"/>
                <a:gd name="connsiteY367" fmla="*/ 814203 h 1410263"/>
                <a:gd name="connsiteX368" fmla="*/ 595110 w 757384"/>
                <a:gd name="connsiteY368" fmla="*/ 814374 h 1410263"/>
                <a:gd name="connsiteX369" fmla="*/ 595110 w 757384"/>
                <a:gd name="connsiteY369" fmla="*/ 814544 h 1410263"/>
                <a:gd name="connsiteX370" fmla="*/ 595110 w 757384"/>
                <a:gd name="connsiteY370" fmla="*/ 814544 h 1410263"/>
                <a:gd name="connsiteX371" fmla="*/ 581118 w 757384"/>
                <a:gd name="connsiteY371" fmla="*/ 871216 h 1410263"/>
                <a:gd name="connsiteX372" fmla="*/ 575487 w 757384"/>
                <a:gd name="connsiteY372" fmla="*/ 891187 h 1410263"/>
                <a:gd name="connsiteX373" fmla="*/ 575743 w 757384"/>
                <a:gd name="connsiteY373" fmla="*/ 891187 h 1410263"/>
                <a:gd name="connsiteX374" fmla="*/ 582910 w 757384"/>
                <a:gd name="connsiteY374" fmla="*/ 871557 h 1410263"/>
                <a:gd name="connsiteX375" fmla="*/ 589052 w 757384"/>
                <a:gd name="connsiteY375" fmla="*/ 853890 h 1410263"/>
                <a:gd name="connsiteX376" fmla="*/ 580691 w 757384"/>
                <a:gd name="connsiteY376" fmla="*/ 888883 h 1410263"/>
                <a:gd name="connsiteX377" fmla="*/ 577023 w 757384"/>
                <a:gd name="connsiteY377" fmla="*/ 902026 h 1410263"/>
                <a:gd name="connsiteX378" fmla="*/ 577278 w 757384"/>
                <a:gd name="connsiteY378" fmla="*/ 902112 h 1410263"/>
                <a:gd name="connsiteX379" fmla="*/ 582398 w 757384"/>
                <a:gd name="connsiteY379" fmla="*/ 889310 h 1410263"/>
                <a:gd name="connsiteX380" fmla="*/ 595451 w 757384"/>
                <a:gd name="connsiteY380" fmla="*/ 852951 h 1410263"/>
                <a:gd name="connsiteX381" fmla="*/ 595451 w 757384"/>
                <a:gd name="connsiteY381" fmla="*/ 852951 h 1410263"/>
                <a:gd name="connsiteX382" fmla="*/ 595451 w 757384"/>
                <a:gd name="connsiteY382" fmla="*/ 852951 h 1410263"/>
                <a:gd name="connsiteX383" fmla="*/ 595451 w 757384"/>
                <a:gd name="connsiteY383" fmla="*/ 852951 h 1410263"/>
                <a:gd name="connsiteX384" fmla="*/ 595451 w 757384"/>
                <a:gd name="connsiteY384" fmla="*/ 852951 h 1410263"/>
                <a:gd name="connsiteX385" fmla="*/ 602362 w 757384"/>
                <a:gd name="connsiteY385" fmla="*/ 814971 h 1410263"/>
                <a:gd name="connsiteX386" fmla="*/ 603983 w 757384"/>
                <a:gd name="connsiteY386" fmla="*/ 803534 h 1410263"/>
                <a:gd name="connsiteX387" fmla="*/ 607993 w 757384"/>
                <a:gd name="connsiteY387" fmla="*/ 847574 h 1410263"/>
                <a:gd name="connsiteX388" fmla="*/ 599632 w 757384"/>
                <a:gd name="connsiteY388" fmla="*/ 874544 h 1410263"/>
                <a:gd name="connsiteX389" fmla="*/ 599632 w 757384"/>
                <a:gd name="connsiteY389" fmla="*/ 874544 h 1410263"/>
                <a:gd name="connsiteX390" fmla="*/ 599632 w 757384"/>
                <a:gd name="connsiteY390" fmla="*/ 874630 h 1410263"/>
                <a:gd name="connsiteX391" fmla="*/ 599632 w 757384"/>
                <a:gd name="connsiteY391" fmla="*/ 874630 h 1410263"/>
                <a:gd name="connsiteX392" fmla="*/ 599632 w 757384"/>
                <a:gd name="connsiteY392" fmla="*/ 874715 h 1410263"/>
                <a:gd name="connsiteX393" fmla="*/ 588114 w 757384"/>
                <a:gd name="connsiteY393" fmla="*/ 916962 h 1410263"/>
                <a:gd name="connsiteX394" fmla="*/ 583336 w 757384"/>
                <a:gd name="connsiteY394" fmla="*/ 931813 h 1410263"/>
                <a:gd name="connsiteX395" fmla="*/ 583592 w 757384"/>
                <a:gd name="connsiteY395" fmla="*/ 931898 h 1410263"/>
                <a:gd name="connsiteX396" fmla="*/ 589906 w 757384"/>
                <a:gd name="connsiteY396" fmla="*/ 917474 h 1410263"/>
                <a:gd name="connsiteX397" fmla="*/ 605518 w 757384"/>
                <a:gd name="connsiteY397" fmla="*/ 876251 h 1410263"/>
                <a:gd name="connsiteX398" fmla="*/ 605518 w 757384"/>
                <a:gd name="connsiteY398" fmla="*/ 876251 h 1410263"/>
                <a:gd name="connsiteX399" fmla="*/ 605518 w 757384"/>
                <a:gd name="connsiteY399" fmla="*/ 876251 h 1410263"/>
                <a:gd name="connsiteX400" fmla="*/ 605518 w 757384"/>
                <a:gd name="connsiteY400" fmla="*/ 876251 h 1410263"/>
                <a:gd name="connsiteX401" fmla="*/ 605518 w 757384"/>
                <a:gd name="connsiteY401" fmla="*/ 876251 h 1410263"/>
                <a:gd name="connsiteX402" fmla="*/ 609272 w 757384"/>
                <a:gd name="connsiteY402" fmla="*/ 859694 h 1410263"/>
                <a:gd name="connsiteX403" fmla="*/ 610979 w 757384"/>
                <a:gd name="connsiteY403" fmla="*/ 877275 h 1410263"/>
                <a:gd name="connsiteX404" fmla="*/ 612003 w 757384"/>
                <a:gd name="connsiteY404" fmla="*/ 885554 h 1410263"/>
                <a:gd name="connsiteX405" fmla="*/ 610467 w 757384"/>
                <a:gd name="connsiteY405" fmla="*/ 889224 h 1410263"/>
                <a:gd name="connsiteX406" fmla="*/ 599376 w 757384"/>
                <a:gd name="connsiteY406" fmla="*/ 914743 h 1410263"/>
                <a:gd name="connsiteX407" fmla="*/ 599376 w 757384"/>
                <a:gd name="connsiteY407" fmla="*/ 914743 h 1410263"/>
                <a:gd name="connsiteX408" fmla="*/ 599376 w 757384"/>
                <a:gd name="connsiteY408" fmla="*/ 914743 h 1410263"/>
                <a:gd name="connsiteX409" fmla="*/ 599376 w 757384"/>
                <a:gd name="connsiteY409" fmla="*/ 914743 h 1410263"/>
                <a:gd name="connsiteX410" fmla="*/ 599376 w 757384"/>
                <a:gd name="connsiteY410" fmla="*/ 914743 h 1410263"/>
                <a:gd name="connsiteX411" fmla="*/ 591441 w 757384"/>
                <a:gd name="connsiteY411" fmla="*/ 941372 h 1410263"/>
                <a:gd name="connsiteX412" fmla="*/ 588455 w 757384"/>
                <a:gd name="connsiteY412" fmla="*/ 950761 h 1410263"/>
                <a:gd name="connsiteX413" fmla="*/ 588711 w 757384"/>
                <a:gd name="connsiteY413" fmla="*/ 950846 h 1410263"/>
                <a:gd name="connsiteX414" fmla="*/ 593148 w 757384"/>
                <a:gd name="connsiteY414" fmla="*/ 941970 h 1410263"/>
                <a:gd name="connsiteX415" fmla="*/ 605092 w 757384"/>
                <a:gd name="connsiteY415" fmla="*/ 916706 h 1410263"/>
                <a:gd name="connsiteX416" fmla="*/ 605092 w 757384"/>
                <a:gd name="connsiteY416" fmla="*/ 916706 h 1410263"/>
                <a:gd name="connsiteX417" fmla="*/ 605092 w 757384"/>
                <a:gd name="connsiteY417" fmla="*/ 916706 h 1410263"/>
                <a:gd name="connsiteX418" fmla="*/ 605092 w 757384"/>
                <a:gd name="connsiteY418" fmla="*/ 916706 h 1410263"/>
                <a:gd name="connsiteX419" fmla="*/ 605092 w 757384"/>
                <a:gd name="connsiteY419" fmla="*/ 916706 h 1410263"/>
                <a:gd name="connsiteX420" fmla="*/ 612173 w 757384"/>
                <a:gd name="connsiteY420" fmla="*/ 889651 h 1410263"/>
                <a:gd name="connsiteX421" fmla="*/ 612430 w 757384"/>
                <a:gd name="connsiteY421" fmla="*/ 888541 h 1410263"/>
                <a:gd name="connsiteX422" fmla="*/ 615927 w 757384"/>
                <a:gd name="connsiteY422" fmla="*/ 910647 h 1410263"/>
                <a:gd name="connsiteX423" fmla="*/ 616525 w 757384"/>
                <a:gd name="connsiteY423" fmla="*/ 914573 h 1410263"/>
                <a:gd name="connsiteX424" fmla="*/ 603300 w 757384"/>
                <a:gd name="connsiteY424" fmla="*/ 946322 h 1410263"/>
                <a:gd name="connsiteX425" fmla="*/ 603300 w 757384"/>
                <a:gd name="connsiteY425" fmla="*/ 946322 h 1410263"/>
                <a:gd name="connsiteX426" fmla="*/ 603300 w 757384"/>
                <a:gd name="connsiteY426" fmla="*/ 946408 h 1410263"/>
                <a:gd name="connsiteX427" fmla="*/ 603300 w 757384"/>
                <a:gd name="connsiteY427" fmla="*/ 946408 h 1410263"/>
                <a:gd name="connsiteX428" fmla="*/ 603300 w 757384"/>
                <a:gd name="connsiteY428" fmla="*/ 946493 h 1410263"/>
                <a:gd name="connsiteX429" fmla="*/ 588028 w 757384"/>
                <a:gd name="connsiteY429" fmla="*/ 987460 h 1410263"/>
                <a:gd name="connsiteX430" fmla="*/ 581971 w 757384"/>
                <a:gd name="connsiteY430" fmla="*/ 1001799 h 1410263"/>
                <a:gd name="connsiteX431" fmla="*/ 582227 w 757384"/>
                <a:gd name="connsiteY431" fmla="*/ 1001884 h 1410263"/>
                <a:gd name="connsiteX432" fmla="*/ 589735 w 757384"/>
                <a:gd name="connsiteY432" fmla="*/ 988143 h 1410263"/>
                <a:gd name="connsiteX433" fmla="*/ 609102 w 757384"/>
                <a:gd name="connsiteY433" fmla="*/ 948627 h 1410263"/>
                <a:gd name="connsiteX434" fmla="*/ 609102 w 757384"/>
                <a:gd name="connsiteY434" fmla="*/ 948627 h 1410263"/>
                <a:gd name="connsiteX435" fmla="*/ 609102 w 757384"/>
                <a:gd name="connsiteY435" fmla="*/ 948627 h 1410263"/>
                <a:gd name="connsiteX436" fmla="*/ 609102 w 757384"/>
                <a:gd name="connsiteY436" fmla="*/ 948627 h 1410263"/>
                <a:gd name="connsiteX437" fmla="*/ 609102 w 757384"/>
                <a:gd name="connsiteY437" fmla="*/ 948627 h 1410263"/>
                <a:gd name="connsiteX438" fmla="*/ 617634 w 757384"/>
                <a:gd name="connsiteY438" fmla="*/ 921571 h 1410263"/>
                <a:gd name="connsiteX439" fmla="*/ 620022 w 757384"/>
                <a:gd name="connsiteY439" fmla="*/ 954516 h 1410263"/>
                <a:gd name="connsiteX440" fmla="*/ 599376 w 757384"/>
                <a:gd name="connsiteY440" fmla="*/ 994886 h 1410263"/>
                <a:gd name="connsiteX441" fmla="*/ 599376 w 757384"/>
                <a:gd name="connsiteY441" fmla="*/ 994886 h 1410263"/>
                <a:gd name="connsiteX442" fmla="*/ 599376 w 757384"/>
                <a:gd name="connsiteY442" fmla="*/ 994971 h 1410263"/>
                <a:gd name="connsiteX443" fmla="*/ 599376 w 757384"/>
                <a:gd name="connsiteY443" fmla="*/ 994971 h 1410263"/>
                <a:gd name="connsiteX444" fmla="*/ 599376 w 757384"/>
                <a:gd name="connsiteY444" fmla="*/ 995056 h 1410263"/>
                <a:gd name="connsiteX445" fmla="*/ 580265 w 757384"/>
                <a:gd name="connsiteY445" fmla="*/ 1036365 h 1410263"/>
                <a:gd name="connsiteX446" fmla="*/ 572928 w 757384"/>
                <a:gd name="connsiteY446" fmla="*/ 1050789 h 1410263"/>
                <a:gd name="connsiteX447" fmla="*/ 573183 w 757384"/>
                <a:gd name="connsiteY447" fmla="*/ 1050960 h 1410263"/>
                <a:gd name="connsiteX448" fmla="*/ 581886 w 757384"/>
                <a:gd name="connsiteY448" fmla="*/ 1037218 h 1410263"/>
                <a:gd name="connsiteX449" fmla="*/ 604922 w 757384"/>
                <a:gd name="connsiteY449" fmla="*/ 997702 h 1410263"/>
                <a:gd name="connsiteX450" fmla="*/ 604922 w 757384"/>
                <a:gd name="connsiteY450" fmla="*/ 997702 h 1410263"/>
                <a:gd name="connsiteX451" fmla="*/ 604922 w 757384"/>
                <a:gd name="connsiteY451" fmla="*/ 997702 h 1410263"/>
                <a:gd name="connsiteX452" fmla="*/ 604922 w 757384"/>
                <a:gd name="connsiteY452" fmla="*/ 997702 h 1410263"/>
                <a:gd name="connsiteX453" fmla="*/ 604922 w 757384"/>
                <a:gd name="connsiteY453" fmla="*/ 997702 h 1410263"/>
                <a:gd name="connsiteX454" fmla="*/ 620279 w 757384"/>
                <a:gd name="connsiteY454" fmla="*/ 959381 h 1410263"/>
                <a:gd name="connsiteX455" fmla="*/ 620279 w 757384"/>
                <a:gd name="connsiteY455" fmla="*/ 961258 h 1410263"/>
                <a:gd name="connsiteX456" fmla="*/ 623264 w 757384"/>
                <a:gd name="connsiteY456" fmla="*/ 1001287 h 1410263"/>
                <a:gd name="connsiteX457" fmla="*/ 626336 w 757384"/>
                <a:gd name="connsiteY457" fmla="*/ 1025355 h 1410263"/>
                <a:gd name="connsiteX458" fmla="*/ 622667 w 757384"/>
                <a:gd name="connsiteY458" fmla="*/ 1031756 h 1410263"/>
                <a:gd name="connsiteX459" fmla="*/ 603983 w 757384"/>
                <a:gd name="connsiteY459" fmla="*/ 1061116 h 1410263"/>
                <a:gd name="connsiteX460" fmla="*/ 603983 w 757384"/>
                <a:gd name="connsiteY460" fmla="*/ 1061116 h 1410263"/>
                <a:gd name="connsiteX461" fmla="*/ 603983 w 757384"/>
                <a:gd name="connsiteY461" fmla="*/ 1061116 h 1410263"/>
                <a:gd name="connsiteX462" fmla="*/ 603983 w 757384"/>
                <a:gd name="connsiteY462" fmla="*/ 1061116 h 1410263"/>
                <a:gd name="connsiteX463" fmla="*/ 603983 w 757384"/>
                <a:gd name="connsiteY463" fmla="*/ 1061116 h 1410263"/>
                <a:gd name="connsiteX464" fmla="*/ 586749 w 757384"/>
                <a:gd name="connsiteY464" fmla="*/ 1091329 h 1410263"/>
                <a:gd name="connsiteX465" fmla="*/ 580094 w 757384"/>
                <a:gd name="connsiteY465" fmla="*/ 1101827 h 1410263"/>
                <a:gd name="connsiteX466" fmla="*/ 580265 w 757384"/>
                <a:gd name="connsiteY466" fmla="*/ 1101998 h 1410263"/>
                <a:gd name="connsiteX467" fmla="*/ 588199 w 757384"/>
                <a:gd name="connsiteY467" fmla="*/ 1092354 h 1410263"/>
                <a:gd name="connsiteX468" fmla="*/ 609187 w 757384"/>
                <a:gd name="connsiteY468" fmla="*/ 1064188 h 1410263"/>
                <a:gd name="connsiteX469" fmla="*/ 609187 w 757384"/>
                <a:gd name="connsiteY469" fmla="*/ 1064188 h 1410263"/>
                <a:gd name="connsiteX470" fmla="*/ 609187 w 757384"/>
                <a:gd name="connsiteY470" fmla="*/ 1064188 h 1410263"/>
                <a:gd name="connsiteX471" fmla="*/ 609187 w 757384"/>
                <a:gd name="connsiteY471" fmla="*/ 1064188 h 1410263"/>
                <a:gd name="connsiteX472" fmla="*/ 609187 w 757384"/>
                <a:gd name="connsiteY472" fmla="*/ 1064188 h 1410263"/>
                <a:gd name="connsiteX473" fmla="*/ 624288 w 757384"/>
                <a:gd name="connsiteY473" fmla="*/ 1032524 h 1410263"/>
                <a:gd name="connsiteX474" fmla="*/ 626592 w 757384"/>
                <a:gd name="connsiteY474" fmla="*/ 1027062 h 1410263"/>
                <a:gd name="connsiteX475" fmla="*/ 628725 w 757384"/>
                <a:gd name="connsiteY475" fmla="*/ 1052069 h 1410263"/>
                <a:gd name="connsiteX476" fmla="*/ 624544 w 757384"/>
                <a:gd name="connsiteY476" fmla="*/ 1060348 h 1410263"/>
                <a:gd name="connsiteX477" fmla="*/ 605775 w 757384"/>
                <a:gd name="connsiteY477" fmla="*/ 1093122 h 1410263"/>
                <a:gd name="connsiteX478" fmla="*/ 605775 w 757384"/>
                <a:gd name="connsiteY478" fmla="*/ 1093122 h 1410263"/>
                <a:gd name="connsiteX479" fmla="*/ 605775 w 757384"/>
                <a:gd name="connsiteY479" fmla="*/ 1093122 h 1410263"/>
                <a:gd name="connsiteX480" fmla="*/ 605775 w 757384"/>
                <a:gd name="connsiteY480" fmla="*/ 1093122 h 1410263"/>
                <a:gd name="connsiteX481" fmla="*/ 605775 w 757384"/>
                <a:gd name="connsiteY481" fmla="*/ 1093122 h 1410263"/>
                <a:gd name="connsiteX482" fmla="*/ 588199 w 757384"/>
                <a:gd name="connsiteY482" fmla="*/ 1126493 h 1410263"/>
                <a:gd name="connsiteX483" fmla="*/ 581289 w 757384"/>
                <a:gd name="connsiteY483" fmla="*/ 1138015 h 1410263"/>
                <a:gd name="connsiteX484" fmla="*/ 581544 w 757384"/>
                <a:gd name="connsiteY484" fmla="*/ 1138186 h 1410263"/>
                <a:gd name="connsiteX485" fmla="*/ 589735 w 757384"/>
                <a:gd name="connsiteY485" fmla="*/ 1127432 h 1410263"/>
                <a:gd name="connsiteX486" fmla="*/ 611150 w 757384"/>
                <a:gd name="connsiteY486" fmla="*/ 1096024 h 1410263"/>
                <a:gd name="connsiteX487" fmla="*/ 611150 w 757384"/>
                <a:gd name="connsiteY487" fmla="*/ 1096024 h 1410263"/>
                <a:gd name="connsiteX488" fmla="*/ 611150 w 757384"/>
                <a:gd name="connsiteY488" fmla="*/ 1096024 h 1410263"/>
                <a:gd name="connsiteX489" fmla="*/ 611150 w 757384"/>
                <a:gd name="connsiteY489" fmla="*/ 1096024 h 1410263"/>
                <a:gd name="connsiteX490" fmla="*/ 611150 w 757384"/>
                <a:gd name="connsiteY490" fmla="*/ 1096024 h 1410263"/>
                <a:gd name="connsiteX491" fmla="*/ 626165 w 757384"/>
                <a:gd name="connsiteY491" fmla="*/ 1061116 h 1410263"/>
                <a:gd name="connsiteX492" fmla="*/ 628896 w 757384"/>
                <a:gd name="connsiteY492" fmla="*/ 1053861 h 1410263"/>
                <a:gd name="connsiteX493" fmla="*/ 629237 w 757384"/>
                <a:gd name="connsiteY493" fmla="*/ 1062226 h 1410263"/>
                <a:gd name="connsiteX494" fmla="*/ 629578 w 757384"/>
                <a:gd name="connsiteY494" fmla="*/ 1067517 h 1410263"/>
                <a:gd name="connsiteX495" fmla="*/ 629578 w 757384"/>
                <a:gd name="connsiteY495" fmla="*/ 1067688 h 1410263"/>
                <a:gd name="connsiteX496" fmla="*/ 618743 w 757384"/>
                <a:gd name="connsiteY496" fmla="*/ 1097475 h 1410263"/>
                <a:gd name="connsiteX497" fmla="*/ 604751 w 757384"/>
                <a:gd name="connsiteY497" fmla="*/ 1127517 h 1410263"/>
                <a:gd name="connsiteX498" fmla="*/ 604751 w 757384"/>
                <a:gd name="connsiteY498" fmla="*/ 1127517 h 1410263"/>
                <a:gd name="connsiteX499" fmla="*/ 604751 w 757384"/>
                <a:gd name="connsiteY499" fmla="*/ 1127688 h 1410263"/>
                <a:gd name="connsiteX500" fmla="*/ 604751 w 757384"/>
                <a:gd name="connsiteY500" fmla="*/ 1127859 h 1410263"/>
                <a:gd name="connsiteX501" fmla="*/ 604751 w 757384"/>
                <a:gd name="connsiteY501" fmla="*/ 1127859 h 1410263"/>
                <a:gd name="connsiteX502" fmla="*/ 590332 w 757384"/>
                <a:gd name="connsiteY502" fmla="*/ 1157731 h 1410263"/>
                <a:gd name="connsiteX503" fmla="*/ 574804 w 757384"/>
                <a:gd name="connsiteY503" fmla="*/ 1187176 h 1410263"/>
                <a:gd name="connsiteX504" fmla="*/ 563287 w 757384"/>
                <a:gd name="connsiteY504" fmla="*/ 1207830 h 1410263"/>
                <a:gd name="connsiteX505" fmla="*/ 563542 w 757384"/>
                <a:gd name="connsiteY505" fmla="*/ 1208001 h 1410263"/>
                <a:gd name="connsiteX506" fmla="*/ 576425 w 757384"/>
                <a:gd name="connsiteY506" fmla="*/ 1188029 h 1410263"/>
                <a:gd name="connsiteX507" fmla="*/ 594086 w 757384"/>
                <a:gd name="connsiteY507" fmla="*/ 1159693 h 1410263"/>
                <a:gd name="connsiteX508" fmla="*/ 610297 w 757384"/>
                <a:gd name="connsiteY508" fmla="*/ 1130419 h 1410263"/>
                <a:gd name="connsiteX509" fmla="*/ 610297 w 757384"/>
                <a:gd name="connsiteY509" fmla="*/ 1130419 h 1410263"/>
                <a:gd name="connsiteX510" fmla="*/ 610297 w 757384"/>
                <a:gd name="connsiteY510" fmla="*/ 1130419 h 1410263"/>
                <a:gd name="connsiteX511" fmla="*/ 610297 w 757384"/>
                <a:gd name="connsiteY511" fmla="*/ 1130419 h 1410263"/>
                <a:gd name="connsiteX512" fmla="*/ 610297 w 757384"/>
                <a:gd name="connsiteY512" fmla="*/ 1130419 h 1410263"/>
                <a:gd name="connsiteX513" fmla="*/ 622753 w 757384"/>
                <a:gd name="connsiteY513" fmla="*/ 1099267 h 1410263"/>
                <a:gd name="connsiteX514" fmla="*/ 630261 w 757384"/>
                <a:gd name="connsiteY514" fmla="*/ 1073662 h 1410263"/>
                <a:gd name="connsiteX515" fmla="*/ 632052 w 757384"/>
                <a:gd name="connsiteY515" fmla="*/ 1104046 h 1410263"/>
                <a:gd name="connsiteX516" fmla="*/ 611661 w 757384"/>
                <a:gd name="connsiteY516" fmla="*/ 1145782 h 1410263"/>
                <a:gd name="connsiteX517" fmla="*/ 611661 w 757384"/>
                <a:gd name="connsiteY517" fmla="*/ 1145782 h 1410263"/>
                <a:gd name="connsiteX518" fmla="*/ 611661 w 757384"/>
                <a:gd name="connsiteY518" fmla="*/ 1145867 h 1410263"/>
                <a:gd name="connsiteX519" fmla="*/ 611661 w 757384"/>
                <a:gd name="connsiteY519" fmla="*/ 1145867 h 1410263"/>
                <a:gd name="connsiteX520" fmla="*/ 611661 w 757384"/>
                <a:gd name="connsiteY520" fmla="*/ 1145952 h 1410263"/>
                <a:gd name="connsiteX521" fmla="*/ 588285 w 757384"/>
                <a:gd name="connsiteY521" fmla="*/ 1194430 h 1410263"/>
                <a:gd name="connsiteX522" fmla="*/ 579070 w 757384"/>
                <a:gd name="connsiteY522" fmla="*/ 1211244 h 1410263"/>
                <a:gd name="connsiteX523" fmla="*/ 579326 w 757384"/>
                <a:gd name="connsiteY523" fmla="*/ 1211415 h 1410263"/>
                <a:gd name="connsiteX524" fmla="*/ 589906 w 757384"/>
                <a:gd name="connsiteY524" fmla="*/ 1195284 h 1410263"/>
                <a:gd name="connsiteX525" fmla="*/ 617207 w 757384"/>
                <a:gd name="connsiteY525" fmla="*/ 1148598 h 1410263"/>
                <a:gd name="connsiteX526" fmla="*/ 617207 w 757384"/>
                <a:gd name="connsiteY526" fmla="*/ 1148598 h 1410263"/>
                <a:gd name="connsiteX527" fmla="*/ 617207 w 757384"/>
                <a:gd name="connsiteY527" fmla="*/ 1148598 h 1410263"/>
                <a:gd name="connsiteX528" fmla="*/ 617207 w 757384"/>
                <a:gd name="connsiteY528" fmla="*/ 1148598 h 1410263"/>
                <a:gd name="connsiteX529" fmla="*/ 617207 w 757384"/>
                <a:gd name="connsiteY529" fmla="*/ 1148598 h 1410263"/>
                <a:gd name="connsiteX530" fmla="*/ 632393 w 757384"/>
                <a:gd name="connsiteY530" fmla="*/ 1110960 h 1410263"/>
                <a:gd name="connsiteX531" fmla="*/ 632650 w 757384"/>
                <a:gd name="connsiteY531" fmla="*/ 1129309 h 1410263"/>
                <a:gd name="connsiteX532" fmla="*/ 610893 w 757384"/>
                <a:gd name="connsiteY532" fmla="*/ 1172837 h 1410263"/>
                <a:gd name="connsiteX533" fmla="*/ 610893 w 757384"/>
                <a:gd name="connsiteY533" fmla="*/ 1172837 h 1410263"/>
                <a:gd name="connsiteX534" fmla="*/ 610893 w 757384"/>
                <a:gd name="connsiteY534" fmla="*/ 1172923 h 1410263"/>
                <a:gd name="connsiteX535" fmla="*/ 610893 w 757384"/>
                <a:gd name="connsiteY535" fmla="*/ 1172923 h 1410263"/>
                <a:gd name="connsiteX536" fmla="*/ 610893 w 757384"/>
                <a:gd name="connsiteY536" fmla="*/ 1173008 h 1410263"/>
                <a:gd name="connsiteX537" fmla="*/ 586407 w 757384"/>
                <a:gd name="connsiteY537" fmla="*/ 1221230 h 1410263"/>
                <a:gd name="connsiteX538" fmla="*/ 576682 w 757384"/>
                <a:gd name="connsiteY538" fmla="*/ 1237873 h 1410263"/>
                <a:gd name="connsiteX539" fmla="*/ 576937 w 757384"/>
                <a:gd name="connsiteY539" fmla="*/ 1238043 h 1410263"/>
                <a:gd name="connsiteX540" fmla="*/ 588028 w 757384"/>
                <a:gd name="connsiteY540" fmla="*/ 1222083 h 1410263"/>
                <a:gd name="connsiteX541" fmla="*/ 616354 w 757384"/>
                <a:gd name="connsiteY541" fmla="*/ 1175654 h 1410263"/>
                <a:gd name="connsiteX542" fmla="*/ 616354 w 757384"/>
                <a:gd name="connsiteY542" fmla="*/ 1175654 h 1410263"/>
                <a:gd name="connsiteX543" fmla="*/ 616354 w 757384"/>
                <a:gd name="connsiteY543" fmla="*/ 1175654 h 1410263"/>
                <a:gd name="connsiteX544" fmla="*/ 616354 w 757384"/>
                <a:gd name="connsiteY544" fmla="*/ 1175654 h 1410263"/>
                <a:gd name="connsiteX545" fmla="*/ 616354 w 757384"/>
                <a:gd name="connsiteY545" fmla="*/ 1175654 h 1410263"/>
                <a:gd name="connsiteX546" fmla="*/ 632735 w 757384"/>
                <a:gd name="connsiteY546" fmla="*/ 1135881 h 1410263"/>
                <a:gd name="connsiteX547" fmla="*/ 632735 w 757384"/>
                <a:gd name="connsiteY547" fmla="*/ 1166095 h 1410263"/>
                <a:gd name="connsiteX548" fmla="*/ 628298 w 757384"/>
                <a:gd name="connsiteY548" fmla="*/ 1174459 h 1410263"/>
                <a:gd name="connsiteX549" fmla="*/ 599632 w 757384"/>
                <a:gd name="connsiteY549" fmla="*/ 1223364 h 1410263"/>
                <a:gd name="connsiteX550" fmla="*/ 599632 w 757384"/>
                <a:gd name="connsiteY550" fmla="*/ 1223364 h 1410263"/>
                <a:gd name="connsiteX551" fmla="*/ 599632 w 757384"/>
                <a:gd name="connsiteY551" fmla="*/ 1223449 h 1410263"/>
                <a:gd name="connsiteX552" fmla="*/ 599632 w 757384"/>
                <a:gd name="connsiteY552" fmla="*/ 1223449 h 1410263"/>
                <a:gd name="connsiteX553" fmla="*/ 599632 w 757384"/>
                <a:gd name="connsiteY553" fmla="*/ 1223534 h 1410263"/>
                <a:gd name="connsiteX554" fmla="*/ 571733 w 757384"/>
                <a:gd name="connsiteY554" fmla="*/ 1272866 h 1410263"/>
                <a:gd name="connsiteX555" fmla="*/ 561154 w 757384"/>
                <a:gd name="connsiteY555" fmla="*/ 1290021 h 1410263"/>
                <a:gd name="connsiteX556" fmla="*/ 561409 w 757384"/>
                <a:gd name="connsiteY556" fmla="*/ 1290191 h 1410263"/>
                <a:gd name="connsiteX557" fmla="*/ 573354 w 757384"/>
                <a:gd name="connsiteY557" fmla="*/ 1273804 h 1410263"/>
                <a:gd name="connsiteX558" fmla="*/ 605006 w 757384"/>
                <a:gd name="connsiteY558" fmla="*/ 1226521 h 1410263"/>
                <a:gd name="connsiteX559" fmla="*/ 605006 w 757384"/>
                <a:gd name="connsiteY559" fmla="*/ 1226521 h 1410263"/>
                <a:gd name="connsiteX560" fmla="*/ 605006 w 757384"/>
                <a:gd name="connsiteY560" fmla="*/ 1226521 h 1410263"/>
                <a:gd name="connsiteX561" fmla="*/ 605006 w 757384"/>
                <a:gd name="connsiteY561" fmla="*/ 1226521 h 1410263"/>
                <a:gd name="connsiteX562" fmla="*/ 605006 w 757384"/>
                <a:gd name="connsiteY562" fmla="*/ 1226521 h 1410263"/>
                <a:gd name="connsiteX563" fmla="*/ 630005 w 757384"/>
                <a:gd name="connsiteY563" fmla="*/ 1175398 h 1410263"/>
                <a:gd name="connsiteX564" fmla="*/ 632991 w 757384"/>
                <a:gd name="connsiteY564" fmla="*/ 1168740 h 1410263"/>
                <a:gd name="connsiteX565" fmla="*/ 633332 w 757384"/>
                <a:gd name="connsiteY565" fmla="*/ 1189480 h 1410263"/>
                <a:gd name="connsiteX566" fmla="*/ 633332 w 757384"/>
                <a:gd name="connsiteY566" fmla="*/ 1199551 h 1410263"/>
                <a:gd name="connsiteX567" fmla="*/ 630517 w 757384"/>
                <a:gd name="connsiteY567" fmla="*/ 1205782 h 1410263"/>
                <a:gd name="connsiteX568" fmla="*/ 611491 w 757384"/>
                <a:gd name="connsiteY568" fmla="*/ 1242396 h 1410263"/>
                <a:gd name="connsiteX569" fmla="*/ 611491 w 757384"/>
                <a:gd name="connsiteY569" fmla="*/ 1242396 h 1410263"/>
                <a:gd name="connsiteX570" fmla="*/ 611491 w 757384"/>
                <a:gd name="connsiteY570" fmla="*/ 1242482 h 1410263"/>
                <a:gd name="connsiteX571" fmla="*/ 611491 w 757384"/>
                <a:gd name="connsiteY571" fmla="*/ 1242482 h 1410263"/>
                <a:gd name="connsiteX572" fmla="*/ 611491 w 757384"/>
                <a:gd name="connsiteY572" fmla="*/ 1242567 h 1410263"/>
                <a:gd name="connsiteX573" fmla="*/ 597840 w 757384"/>
                <a:gd name="connsiteY573" fmla="*/ 1270732 h 1410263"/>
                <a:gd name="connsiteX574" fmla="*/ 586322 w 757384"/>
                <a:gd name="connsiteY574" fmla="*/ 1283449 h 1410263"/>
                <a:gd name="connsiteX575" fmla="*/ 565846 w 757384"/>
                <a:gd name="connsiteY575" fmla="*/ 1304018 h 1410263"/>
                <a:gd name="connsiteX576" fmla="*/ 565846 w 757384"/>
                <a:gd name="connsiteY576" fmla="*/ 1304018 h 1410263"/>
                <a:gd name="connsiteX577" fmla="*/ 565761 w 757384"/>
                <a:gd name="connsiteY577" fmla="*/ 1304103 h 1410263"/>
                <a:gd name="connsiteX578" fmla="*/ 565675 w 757384"/>
                <a:gd name="connsiteY578" fmla="*/ 1304103 h 1410263"/>
                <a:gd name="connsiteX579" fmla="*/ 565675 w 757384"/>
                <a:gd name="connsiteY579" fmla="*/ 1304188 h 1410263"/>
                <a:gd name="connsiteX580" fmla="*/ 545029 w 757384"/>
                <a:gd name="connsiteY580" fmla="*/ 1324672 h 1410263"/>
                <a:gd name="connsiteX581" fmla="*/ 537862 w 757384"/>
                <a:gd name="connsiteY581" fmla="*/ 1331244 h 1410263"/>
                <a:gd name="connsiteX582" fmla="*/ 530610 w 757384"/>
                <a:gd name="connsiteY582" fmla="*/ 1332097 h 1410263"/>
                <a:gd name="connsiteX583" fmla="*/ 501005 w 757384"/>
                <a:gd name="connsiteY583" fmla="*/ 1334402 h 1410263"/>
                <a:gd name="connsiteX584" fmla="*/ 516191 w 757384"/>
                <a:gd name="connsiteY584" fmla="*/ 1322709 h 1410263"/>
                <a:gd name="connsiteX585" fmla="*/ 516191 w 757384"/>
                <a:gd name="connsiteY585" fmla="*/ 1322709 h 1410263"/>
                <a:gd name="connsiteX586" fmla="*/ 516191 w 757384"/>
                <a:gd name="connsiteY586" fmla="*/ 1322709 h 1410263"/>
                <a:gd name="connsiteX587" fmla="*/ 516191 w 757384"/>
                <a:gd name="connsiteY587" fmla="*/ 1322709 h 1410263"/>
                <a:gd name="connsiteX588" fmla="*/ 516191 w 757384"/>
                <a:gd name="connsiteY588" fmla="*/ 1322709 h 1410263"/>
                <a:gd name="connsiteX589" fmla="*/ 539824 w 757384"/>
                <a:gd name="connsiteY589" fmla="*/ 1300092 h 1410263"/>
                <a:gd name="connsiteX590" fmla="*/ 561666 w 757384"/>
                <a:gd name="connsiteY590" fmla="*/ 1275853 h 1410263"/>
                <a:gd name="connsiteX591" fmla="*/ 569088 w 757384"/>
                <a:gd name="connsiteY591" fmla="*/ 1266891 h 1410263"/>
                <a:gd name="connsiteX592" fmla="*/ 576255 w 757384"/>
                <a:gd name="connsiteY592" fmla="*/ 1257759 h 1410263"/>
                <a:gd name="connsiteX593" fmla="*/ 576084 w 757384"/>
                <a:gd name="connsiteY593" fmla="*/ 1257588 h 1410263"/>
                <a:gd name="connsiteX594" fmla="*/ 568320 w 757384"/>
                <a:gd name="connsiteY594" fmla="*/ 1266208 h 1410263"/>
                <a:gd name="connsiteX595" fmla="*/ 560386 w 757384"/>
                <a:gd name="connsiteY595" fmla="*/ 1274573 h 1410263"/>
                <a:gd name="connsiteX596" fmla="*/ 537009 w 757384"/>
                <a:gd name="connsiteY596" fmla="*/ 1297019 h 1410263"/>
                <a:gd name="connsiteX597" fmla="*/ 512352 w 757384"/>
                <a:gd name="connsiteY597" fmla="*/ 1318015 h 1410263"/>
                <a:gd name="connsiteX598" fmla="*/ 512352 w 757384"/>
                <a:gd name="connsiteY598" fmla="*/ 1318015 h 1410263"/>
                <a:gd name="connsiteX599" fmla="*/ 512267 w 757384"/>
                <a:gd name="connsiteY599" fmla="*/ 1318100 h 1410263"/>
                <a:gd name="connsiteX600" fmla="*/ 512182 w 757384"/>
                <a:gd name="connsiteY600" fmla="*/ 1318100 h 1410263"/>
                <a:gd name="connsiteX601" fmla="*/ 512182 w 757384"/>
                <a:gd name="connsiteY601" fmla="*/ 1318186 h 1410263"/>
                <a:gd name="connsiteX602" fmla="*/ 492388 w 757384"/>
                <a:gd name="connsiteY602" fmla="*/ 1334914 h 1410263"/>
                <a:gd name="connsiteX603" fmla="*/ 464233 w 757384"/>
                <a:gd name="connsiteY603" fmla="*/ 1335682 h 1410263"/>
                <a:gd name="connsiteX604" fmla="*/ 488804 w 757384"/>
                <a:gd name="connsiteY604" fmla="*/ 1318868 h 1410263"/>
                <a:gd name="connsiteX605" fmla="*/ 488804 w 757384"/>
                <a:gd name="connsiteY605" fmla="*/ 1318868 h 1410263"/>
                <a:gd name="connsiteX606" fmla="*/ 488804 w 757384"/>
                <a:gd name="connsiteY606" fmla="*/ 1318868 h 1410263"/>
                <a:gd name="connsiteX607" fmla="*/ 488804 w 757384"/>
                <a:gd name="connsiteY607" fmla="*/ 1318868 h 1410263"/>
                <a:gd name="connsiteX608" fmla="*/ 488804 w 757384"/>
                <a:gd name="connsiteY608" fmla="*/ 1318868 h 1410263"/>
                <a:gd name="connsiteX609" fmla="*/ 516021 w 757384"/>
                <a:gd name="connsiteY609" fmla="*/ 1295653 h 1410263"/>
                <a:gd name="connsiteX610" fmla="*/ 541616 w 757384"/>
                <a:gd name="connsiteY610" fmla="*/ 1270817 h 1410263"/>
                <a:gd name="connsiteX611" fmla="*/ 550404 w 757384"/>
                <a:gd name="connsiteY611" fmla="*/ 1261685 h 1410263"/>
                <a:gd name="connsiteX612" fmla="*/ 559021 w 757384"/>
                <a:gd name="connsiteY612" fmla="*/ 1252382 h 1410263"/>
                <a:gd name="connsiteX613" fmla="*/ 558850 w 757384"/>
                <a:gd name="connsiteY613" fmla="*/ 1252211 h 1410263"/>
                <a:gd name="connsiteX614" fmla="*/ 549721 w 757384"/>
                <a:gd name="connsiteY614" fmla="*/ 1260917 h 1410263"/>
                <a:gd name="connsiteX615" fmla="*/ 540422 w 757384"/>
                <a:gd name="connsiteY615" fmla="*/ 1269452 h 1410263"/>
                <a:gd name="connsiteX616" fmla="*/ 513290 w 757384"/>
                <a:gd name="connsiteY616" fmla="*/ 1292410 h 1410263"/>
                <a:gd name="connsiteX617" fmla="*/ 485136 w 757384"/>
                <a:gd name="connsiteY617" fmla="*/ 1313918 h 1410263"/>
                <a:gd name="connsiteX618" fmla="*/ 485136 w 757384"/>
                <a:gd name="connsiteY618" fmla="*/ 1313918 h 1410263"/>
                <a:gd name="connsiteX619" fmla="*/ 484966 w 757384"/>
                <a:gd name="connsiteY619" fmla="*/ 1314004 h 1410263"/>
                <a:gd name="connsiteX620" fmla="*/ 484795 w 757384"/>
                <a:gd name="connsiteY620" fmla="*/ 1314004 h 1410263"/>
                <a:gd name="connsiteX621" fmla="*/ 484795 w 757384"/>
                <a:gd name="connsiteY621" fmla="*/ 1314089 h 1410263"/>
                <a:gd name="connsiteX622" fmla="*/ 456555 w 757384"/>
                <a:gd name="connsiteY622" fmla="*/ 1335511 h 1410263"/>
                <a:gd name="connsiteX623" fmla="*/ 456555 w 757384"/>
                <a:gd name="connsiteY623" fmla="*/ 1335511 h 1410263"/>
                <a:gd name="connsiteX624" fmla="*/ 434287 w 757384"/>
                <a:gd name="connsiteY624" fmla="*/ 1334402 h 1410263"/>
                <a:gd name="connsiteX625" fmla="*/ 428997 w 757384"/>
                <a:gd name="connsiteY625" fmla="*/ 1333975 h 1410263"/>
                <a:gd name="connsiteX626" fmla="*/ 450924 w 757384"/>
                <a:gd name="connsiteY626" fmla="*/ 1319978 h 1410263"/>
                <a:gd name="connsiteX627" fmla="*/ 450924 w 757384"/>
                <a:gd name="connsiteY627" fmla="*/ 1319978 h 1410263"/>
                <a:gd name="connsiteX628" fmla="*/ 450924 w 757384"/>
                <a:gd name="connsiteY628" fmla="*/ 1319978 h 1410263"/>
                <a:gd name="connsiteX629" fmla="*/ 450924 w 757384"/>
                <a:gd name="connsiteY629" fmla="*/ 1319978 h 1410263"/>
                <a:gd name="connsiteX630" fmla="*/ 450924 w 757384"/>
                <a:gd name="connsiteY630" fmla="*/ 1319978 h 1410263"/>
                <a:gd name="connsiteX631" fmla="*/ 473704 w 757384"/>
                <a:gd name="connsiteY631" fmla="*/ 1301116 h 1410263"/>
                <a:gd name="connsiteX632" fmla="*/ 495118 w 757384"/>
                <a:gd name="connsiteY632" fmla="*/ 1280803 h 1410263"/>
                <a:gd name="connsiteX633" fmla="*/ 502455 w 757384"/>
                <a:gd name="connsiteY633" fmla="*/ 1273292 h 1410263"/>
                <a:gd name="connsiteX634" fmla="*/ 509622 w 757384"/>
                <a:gd name="connsiteY634" fmla="*/ 1265611 h 1410263"/>
                <a:gd name="connsiteX635" fmla="*/ 509452 w 757384"/>
                <a:gd name="connsiteY635" fmla="*/ 1265440 h 1410263"/>
                <a:gd name="connsiteX636" fmla="*/ 501773 w 757384"/>
                <a:gd name="connsiteY636" fmla="*/ 1272524 h 1410263"/>
                <a:gd name="connsiteX637" fmla="*/ 493924 w 757384"/>
                <a:gd name="connsiteY637" fmla="*/ 1279437 h 1410263"/>
                <a:gd name="connsiteX638" fmla="*/ 471059 w 757384"/>
                <a:gd name="connsiteY638" fmla="*/ 1297787 h 1410263"/>
                <a:gd name="connsiteX639" fmla="*/ 447340 w 757384"/>
                <a:gd name="connsiteY639" fmla="*/ 1314942 h 1410263"/>
                <a:gd name="connsiteX640" fmla="*/ 447340 w 757384"/>
                <a:gd name="connsiteY640" fmla="*/ 1314942 h 1410263"/>
                <a:gd name="connsiteX641" fmla="*/ 447255 w 757384"/>
                <a:gd name="connsiteY641" fmla="*/ 1314942 h 1410263"/>
                <a:gd name="connsiteX642" fmla="*/ 447170 w 757384"/>
                <a:gd name="connsiteY642" fmla="*/ 1314942 h 1410263"/>
                <a:gd name="connsiteX643" fmla="*/ 447170 w 757384"/>
                <a:gd name="connsiteY643" fmla="*/ 1315028 h 1410263"/>
                <a:gd name="connsiteX644" fmla="*/ 423537 w 757384"/>
                <a:gd name="connsiteY644" fmla="*/ 1332268 h 1410263"/>
                <a:gd name="connsiteX645" fmla="*/ 422001 w 757384"/>
                <a:gd name="connsiteY645" fmla="*/ 1333292 h 1410263"/>
                <a:gd name="connsiteX646" fmla="*/ 384547 w 757384"/>
                <a:gd name="connsiteY646" fmla="*/ 1329793 h 1410263"/>
                <a:gd name="connsiteX647" fmla="*/ 394871 w 757384"/>
                <a:gd name="connsiteY647" fmla="*/ 1322794 h 1410263"/>
                <a:gd name="connsiteX648" fmla="*/ 422513 w 757384"/>
                <a:gd name="connsiteY648" fmla="*/ 1303420 h 1410263"/>
                <a:gd name="connsiteX649" fmla="*/ 422513 w 757384"/>
                <a:gd name="connsiteY649" fmla="*/ 1303420 h 1410263"/>
                <a:gd name="connsiteX650" fmla="*/ 422513 w 757384"/>
                <a:gd name="connsiteY650" fmla="*/ 1303420 h 1410263"/>
                <a:gd name="connsiteX651" fmla="*/ 422513 w 757384"/>
                <a:gd name="connsiteY651" fmla="*/ 1303420 h 1410263"/>
                <a:gd name="connsiteX652" fmla="*/ 422513 w 757384"/>
                <a:gd name="connsiteY652" fmla="*/ 1303420 h 1410263"/>
                <a:gd name="connsiteX653" fmla="*/ 473789 w 757384"/>
                <a:gd name="connsiteY653" fmla="*/ 1259380 h 1410263"/>
                <a:gd name="connsiteX654" fmla="*/ 491108 w 757384"/>
                <a:gd name="connsiteY654" fmla="*/ 1242567 h 1410263"/>
                <a:gd name="connsiteX655" fmla="*/ 490937 w 757384"/>
                <a:gd name="connsiteY655" fmla="*/ 1242396 h 1410263"/>
                <a:gd name="connsiteX656" fmla="*/ 472765 w 757384"/>
                <a:gd name="connsiteY656" fmla="*/ 1258015 h 1410263"/>
                <a:gd name="connsiteX657" fmla="*/ 419015 w 757384"/>
                <a:gd name="connsiteY657" fmla="*/ 1298641 h 1410263"/>
                <a:gd name="connsiteX658" fmla="*/ 419015 w 757384"/>
                <a:gd name="connsiteY658" fmla="*/ 1298641 h 1410263"/>
                <a:gd name="connsiteX659" fmla="*/ 418845 w 757384"/>
                <a:gd name="connsiteY659" fmla="*/ 1298726 h 1410263"/>
                <a:gd name="connsiteX660" fmla="*/ 418674 w 757384"/>
                <a:gd name="connsiteY660" fmla="*/ 1298726 h 1410263"/>
                <a:gd name="connsiteX661" fmla="*/ 418674 w 757384"/>
                <a:gd name="connsiteY661" fmla="*/ 1298812 h 1410263"/>
                <a:gd name="connsiteX662" fmla="*/ 392140 w 757384"/>
                <a:gd name="connsiteY662" fmla="*/ 1319722 h 1410263"/>
                <a:gd name="connsiteX663" fmla="*/ 379684 w 757384"/>
                <a:gd name="connsiteY663" fmla="*/ 1329537 h 1410263"/>
                <a:gd name="connsiteX664" fmla="*/ 350420 w 757384"/>
                <a:gd name="connsiteY664" fmla="*/ 1326038 h 1410263"/>
                <a:gd name="connsiteX665" fmla="*/ 340694 w 757384"/>
                <a:gd name="connsiteY665" fmla="*/ 1298470 h 1410263"/>
                <a:gd name="connsiteX666" fmla="*/ 346837 w 757384"/>
                <a:gd name="connsiteY666" fmla="*/ 1294971 h 1410263"/>
                <a:gd name="connsiteX667" fmla="*/ 346837 w 757384"/>
                <a:gd name="connsiteY667" fmla="*/ 1294971 h 1410263"/>
                <a:gd name="connsiteX668" fmla="*/ 346837 w 757384"/>
                <a:gd name="connsiteY668" fmla="*/ 1294971 h 1410263"/>
                <a:gd name="connsiteX669" fmla="*/ 346837 w 757384"/>
                <a:gd name="connsiteY669" fmla="*/ 1294971 h 1410263"/>
                <a:gd name="connsiteX670" fmla="*/ 346837 w 757384"/>
                <a:gd name="connsiteY670" fmla="*/ 1294971 h 1410263"/>
                <a:gd name="connsiteX671" fmla="*/ 394871 w 757384"/>
                <a:gd name="connsiteY671" fmla="*/ 1262282 h 1410263"/>
                <a:gd name="connsiteX672" fmla="*/ 411849 w 757384"/>
                <a:gd name="connsiteY672" fmla="*/ 1250419 h 1410263"/>
                <a:gd name="connsiteX673" fmla="*/ 411678 w 757384"/>
                <a:gd name="connsiteY673" fmla="*/ 1250163 h 1410263"/>
                <a:gd name="connsiteX674" fmla="*/ 393932 w 757384"/>
                <a:gd name="connsiteY674" fmla="*/ 1260661 h 1410263"/>
                <a:gd name="connsiteX675" fmla="*/ 343680 w 757384"/>
                <a:gd name="connsiteY675" fmla="*/ 1289679 h 1410263"/>
                <a:gd name="connsiteX676" fmla="*/ 343680 w 757384"/>
                <a:gd name="connsiteY676" fmla="*/ 1289679 h 1410263"/>
                <a:gd name="connsiteX677" fmla="*/ 343595 w 757384"/>
                <a:gd name="connsiteY677" fmla="*/ 1289679 h 1410263"/>
                <a:gd name="connsiteX678" fmla="*/ 343509 w 757384"/>
                <a:gd name="connsiteY678" fmla="*/ 1289679 h 1410263"/>
                <a:gd name="connsiteX679" fmla="*/ 343509 w 757384"/>
                <a:gd name="connsiteY679" fmla="*/ 1289679 h 1410263"/>
                <a:gd name="connsiteX680" fmla="*/ 338475 w 757384"/>
                <a:gd name="connsiteY680" fmla="*/ 1293008 h 1410263"/>
                <a:gd name="connsiteX681" fmla="*/ 332247 w 757384"/>
                <a:gd name="connsiteY681" fmla="*/ 1277816 h 1410263"/>
                <a:gd name="connsiteX682" fmla="*/ 342827 w 757384"/>
                <a:gd name="connsiteY682" fmla="*/ 1271158 h 1410263"/>
                <a:gd name="connsiteX683" fmla="*/ 342827 w 757384"/>
                <a:gd name="connsiteY683" fmla="*/ 1271158 h 1410263"/>
                <a:gd name="connsiteX684" fmla="*/ 342827 w 757384"/>
                <a:gd name="connsiteY684" fmla="*/ 1271158 h 1410263"/>
                <a:gd name="connsiteX685" fmla="*/ 342827 w 757384"/>
                <a:gd name="connsiteY685" fmla="*/ 1271158 h 1410263"/>
                <a:gd name="connsiteX686" fmla="*/ 342827 w 757384"/>
                <a:gd name="connsiteY686" fmla="*/ 1271158 h 1410263"/>
                <a:gd name="connsiteX687" fmla="*/ 396662 w 757384"/>
                <a:gd name="connsiteY687" fmla="*/ 1232154 h 1410263"/>
                <a:gd name="connsiteX688" fmla="*/ 415773 w 757384"/>
                <a:gd name="connsiteY688" fmla="*/ 1218072 h 1410263"/>
                <a:gd name="connsiteX689" fmla="*/ 415603 w 757384"/>
                <a:gd name="connsiteY689" fmla="*/ 1217816 h 1410263"/>
                <a:gd name="connsiteX690" fmla="*/ 395809 w 757384"/>
                <a:gd name="connsiteY690" fmla="*/ 1230618 h 1410263"/>
                <a:gd name="connsiteX691" fmla="*/ 339585 w 757384"/>
                <a:gd name="connsiteY691" fmla="*/ 1266038 h 1410263"/>
                <a:gd name="connsiteX692" fmla="*/ 339585 w 757384"/>
                <a:gd name="connsiteY692" fmla="*/ 1266038 h 1410263"/>
                <a:gd name="connsiteX693" fmla="*/ 339414 w 757384"/>
                <a:gd name="connsiteY693" fmla="*/ 1266123 h 1410263"/>
                <a:gd name="connsiteX694" fmla="*/ 339244 w 757384"/>
                <a:gd name="connsiteY694" fmla="*/ 1266123 h 1410263"/>
                <a:gd name="connsiteX695" fmla="*/ 339244 w 757384"/>
                <a:gd name="connsiteY695" fmla="*/ 1266208 h 1410263"/>
                <a:gd name="connsiteX696" fmla="*/ 330115 w 757384"/>
                <a:gd name="connsiteY696" fmla="*/ 1272610 h 1410263"/>
                <a:gd name="connsiteX697" fmla="*/ 327896 w 757384"/>
                <a:gd name="connsiteY697" fmla="*/ 1266635 h 1410263"/>
                <a:gd name="connsiteX698" fmla="*/ 324142 w 757384"/>
                <a:gd name="connsiteY698" fmla="*/ 1255198 h 1410263"/>
                <a:gd name="connsiteX699" fmla="*/ 323887 w 757384"/>
                <a:gd name="connsiteY699" fmla="*/ 1255198 h 1410263"/>
                <a:gd name="connsiteX700" fmla="*/ 326190 w 757384"/>
                <a:gd name="connsiteY700" fmla="*/ 1266976 h 1410263"/>
                <a:gd name="connsiteX701" fmla="*/ 327725 w 757384"/>
                <a:gd name="connsiteY701" fmla="*/ 1274231 h 1410263"/>
                <a:gd name="connsiteX702" fmla="*/ 318000 w 757384"/>
                <a:gd name="connsiteY702" fmla="*/ 1281059 h 1410263"/>
                <a:gd name="connsiteX703" fmla="*/ 316549 w 757384"/>
                <a:gd name="connsiteY703" fmla="*/ 1277133 h 1410263"/>
                <a:gd name="connsiteX704" fmla="*/ 316549 w 757384"/>
                <a:gd name="connsiteY704" fmla="*/ 1277133 h 1410263"/>
                <a:gd name="connsiteX705" fmla="*/ 316549 w 757384"/>
                <a:gd name="connsiteY705" fmla="*/ 1277133 h 1410263"/>
                <a:gd name="connsiteX706" fmla="*/ 316549 w 757384"/>
                <a:gd name="connsiteY706" fmla="*/ 1277133 h 1410263"/>
                <a:gd name="connsiteX707" fmla="*/ 316549 w 757384"/>
                <a:gd name="connsiteY707" fmla="*/ 1277133 h 1410263"/>
                <a:gd name="connsiteX708" fmla="*/ 307591 w 757384"/>
                <a:gd name="connsiteY708" fmla="*/ 1256564 h 1410263"/>
                <a:gd name="connsiteX709" fmla="*/ 341888 w 757384"/>
                <a:gd name="connsiteY709" fmla="*/ 1232325 h 1410263"/>
                <a:gd name="connsiteX710" fmla="*/ 358355 w 757384"/>
                <a:gd name="connsiteY710" fmla="*/ 1220803 h 1410263"/>
                <a:gd name="connsiteX711" fmla="*/ 358184 w 757384"/>
                <a:gd name="connsiteY711" fmla="*/ 1220547 h 1410263"/>
                <a:gd name="connsiteX712" fmla="*/ 341035 w 757384"/>
                <a:gd name="connsiteY712" fmla="*/ 1230703 h 1410263"/>
                <a:gd name="connsiteX713" fmla="*/ 305458 w 757384"/>
                <a:gd name="connsiteY713" fmla="*/ 1251699 h 1410263"/>
                <a:gd name="connsiteX714" fmla="*/ 295220 w 757384"/>
                <a:gd name="connsiteY714" fmla="*/ 1228399 h 1410263"/>
                <a:gd name="connsiteX715" fmla="*/ 293599 w 757384"/>
                <a:gd name="connsiteY715" fmla="*/ 1224558 h 1410263"/>
                <a:gd name="connsiteX716" fmla="*/ 321924 w 757384"/>
                <a:gd name="connsiteY716" fmla="*/ 1203648 h 1410263"/>
                <a:gd name="connsiteX717" fmla="*/ 342315 w 757384"/>
                <a:gd name="connsiteY717" fmla="*/ 1188371 h 1410263"/>
                <a:gd name="connsiteX718" fmla="*/ 342144 w 757384"/>
                <a:gd name="connsiteY718" fmla="*/ 1188115 h 1410263"/>
                <a:gd name="connsiteX719" fmla="*/ 320986 w 757384"/>
                <a:gd name="connsiteY719" fmla="*/ 1202026 h 1410263"/>
                <a:gd name="connsiteX720" fmla="*/ 291893 w 757384"/>
                <a:gd name="connsiteY720" fmla="*/ 1220632 h 1410263"/>
                <a:gd name="connsiteX721" fmla="*/ 287712 w 757384"/>
                <a:gd name="connsiteY721" fmla="*/ 1210817 h 1410263"/>
                <a:gd name="connsiteX722" fmla="*/ 287456 w 757384"/>
                <a:gd name="connsiteY722" fmla="*/ 1210903 h 1410263"/>
                <a:gd name="connsiteX723" fmla="*/ 290869 w 757384"/>
                <a:gd name="connsiteY723" fmla="*/ 1221230 h 1410263"/>
                <a:gd name="connsiteX724" fmla="*/ 275597 w 757384"/>
                <a:gd name="connsiteY724" fmla="*/ 1230874 h 1410263"/>
                <a:gd name="connsiteX725" fmla="*/ 272014 w 757384"/>
                <a:gd name="connsiteY725" fmla="*/ 1221913 h 1410263"/>
                <a:gd name="connsiteX726" fmla="*/ 267918 w 757384"/>
                <a:gd name="connsiteY726" fmla="*/ 1211585 h 1410263"/>
                <a:gd name="connsiteX727" fmla="*/ 277132 w 757384"/>
                <a:gd name="connsiteY727" fmla="*/ 1204757 h 1410263"/>
                <a:gd name="connsiteX728" fmla="*/ 277132 w 757384"/>
                <a:gd name="connsiteY728" fmla="*/ 1205782 h 1410263"/>
                <a:gd name="connsiteX729" fmla="*/ 275938 w 757384"/>
                <a:gd name="connsiteY729" fmla="*/ 1220632 h 1410263"/>
                <a:gd name="connsiteX730" fmla="*/ 276194 w 757384"/>
                <a:gd name="connsiteY730" fmla="*/ 1220632 h 1410263"/>
                <a:gd name="connsiteX731" fmla="*/ 278327 w 757384"/>
                <a:gd name="connsiteY731" fmla="*/ 1203819 h 1410263"/>
                <a:gd name="connsiteX732" fmla="*/ 295390 w 757384"/>
                <a:gd name="connsiteY732" fmla="*/ 1190931 h 1410263"/>
                <a:gd name="connsiteX733" fmla="*/ 317061 w 757384"/>
                <a:gd name="connsiteY733" fmla="*/ 1174203 h 1410263"/>
                <a:gd name="connsiteX734" fmla="*/ 316890 w 757384"/>
                <a:gd name="connsiteY734" fmla="*/ 1174032 h 1410263"/>
                <a:gd name="connsiteX735" fmla="*/ 294452 w 757384"/>
                <a:gd name="connsiteY735" fmla="*/ 1189480 h 1410263"/>
                <a:gd name="connsiteX736" fmla="*/ 278924 w 757384"/>
                <a:gd name="connsiteY736" fmla="*/ 1199807 h 1410263"/>
                <a:gd name="connsiteX737" fmla="*/ 280119 w 757384"/>
                <a:gd name="connsiteY737" fmla="*/ 1191016 h 1410263"/>
                <a:gd name="connsiteX738" fmla="*/ 283190 w 757384"/>
                <a:gd name="connsiteY738" fmla="*/ 1171472 h 1410263"/>
                <a:gd name="connsiteX739" fmla="*/ 284897 w 757384"/>
                <a:gd name="connsiteY739" fmla="*/ 1170277 h 1410263"/>
                <a:gd name="connsiteX740" fmla="*/ 309980 w 757384"/>
                <a:gd name="connsiteY740" fmla="*/ 1151671 h 1410263"/>
                <a:gd name="connsiteX741" fmla="*/ 309809 w 757384"/>
                <a:gd name="connsiteY741" fmla="*/ 1151415 h 1410263"/>
                <a:gd name="connsiteX742" fmla="*/ 284043 w 757384"/>
                <a:gd name="connsiteY742" fmla="*/ 1168655 h 1410263"/>
                <a:gd name="connsiteX743" fmla="*/ 283702 w 757384"/>
                <a:gd name="connsiteY743" fmla="*/ 1168911 h 1410263"/>
                <a:gd name="connsiteX744" fmla="*/ 286688 w 757384"/>
                <a:gd name="connsiteY744" fmla="*/ 1151671 h 1410263"/>
                <a:gd name="connsiteX745" fmla="*/ 308188 w 757384"/>
                <a:gd name="connsiteY745" fmla="*/ 1137247 h 1410263"/>
                <a:gd name="connsiteX746" fmla="*/ 336513 w 757384"/>
                <a:gd name="connsiteY746" fmla="*/ 1118043 h 1410263"/>
                <a:gd name="connsiteX747" fmla="*/ 336343 w 757384"/>
                <a:gd name="connsiteY747" fmla="*/ 1117787 h 1410263"/>
                <a:gd name="connsiteX748" fmla="*/ 307335 w 757384"/>
                <a:gd name="connsiteY748" fmla="*/ 1135625 h 1410263"/>
                <a:gd name="connsiteX749" fmla="*/ 287371 w 757384"/>
                <a:gd name="connsiteY749" fmla="*/ 1147659 h 1410263"/>
                <a:gd name="connsiteX750" fmla="*/ 292404 w 757384"/>
                <a:gd name="connsiteY750" fmla="*/ 1120775 h 1410263"/>
                <a:gd name="connsiteX751" fmla="*/ 306481 w 757384"/>
                <a:gd name="connsiteY751" fmla="*/ 1109850 h 1410263"/>
                <a:gd name="connsiteX752" fmla="*/ 306311 w 757384"/>
                <a:gd name="connsiteY752" fmla="*/ 1109679 h 1410263"/>
                <a:gd name="connsiteX753" fmla="*/ 292660 w 757384"/>
                <a:gd name="connsiteY753" fmla="*/ 1119238 h 1410263"/>
                <a:gd name="connsiteX754" fmla="*/ 294793 w 757384"/>
                <a:gd name="connsiteY754" fmla="*/ 1108484 h 1410263"/>
                <a:gd name="connsiteX755" fmla="*/ 294793 w 757384"/>
                <a:gd name="connsiteY755" fmla="*/ 1108484 h 1410263"/>
                <a:gd name="connsiteX756" fmla="*/ 294793 w 757384"/>
                <a:gd name="connsiteY756" fmla="*/ 1108399 h 1410263"/>
                <a:gd name="connsiteX757" fmla="*/ 294793 w 757384"/>
                <a:gd name="connsiteY757" fmla="*/ 1108399 h 1410263"/>
                <a:gd name="connsiteX758" fmla="*/ 297011 w 757384"/>
                <a:gd name="connsiteY758" fmla="*/ 1095426 h 1410263"/>
                <a:gd name="connsiteX759" fmla="*/ 297950 w 757384"/>
                <a:gd name="connsiteY759" fmla="*/ 1094829 h 1410263"/>
                <a:gd name="connsiteX760" fmla="*/ 297779 w 757384"/>
                <a:gd name="connsiteY760" fmla="*/ 1094573 h 1410263"/>
                <a:gd name="connsiteX761" fmla="*/ 297011 w 757384"/>
                <a:gd name="connsiteY761" fmla="*/ 1094999 h 1410263"/>
                <a:gd name="connsiteX762" fmla="*/ 310406 w 757384"/>
                <a:gd name="connsiteY762" fmla="*/ 1026209 h 1410263"/>
                <a:gd name="connsiteX763" fmla="*/ 317232 w 757384"/>
                <a:gd name="connsiteY763" fmla="*/ 997105 h 1410263"/>
                <a:gd name="connsiteX764" fmla="*/ 316976 w 757384"/>
                <a:gd name="connsiteY764" fmla="*/ 997105 h 1410263"/>
                <a:gd name="connsiteX765" fmla="*/ 312710 w 757384"/>
                <a:gd name="connsiteY765" fmla="*/ 1011358 h 1410263"/>
                <a:gd name="connsiteX766" fmla="*/ 308614 w 757384"/>
                <a:gd name="connsiteY766" fmla="*/ 1025696 h 1410263"/>
                <a:gd name="connsiteX767" fmla="*/ 297864 w 757384"/>
                <a:gd name="connsiteY767" fmla="*/ 1066237 h 1410263"/>
                <a:gd name="connsiteX768" fmla="*/ 290442 w 757384"/>
                <a:gd name="connsiteY768" fmla="*/ 1099011 h 1410263"/>
                <a:gd name="connsiteX769" fmla="*/ 271843 w 757384"/>
                <a:gd name="connsiteY769" fmla="*/ 1110362 h 1410263"/>
                <a:gd name="connsiteX770" fmla="*/ 283105 w 757384"/>
                <a:gd name="connsiteY770" fmla="*/ 1053008 h 1410263"/>
                <a:gd name="connsiteX771" fmla="*/ 288906 w 757384"/>
                <a:gd name="connsiteY771" fmla="*/ 1027403 h 1410263"/>
                <a:gd name="connsiteX772" fmla="*/ 294537 w 757384"/>
                <a:gd name="connsiteY772" fmla="*/ 1023563 h 1410263"/>
                <a:gd name="connsiteX773" fmla="*/ 293172 w 757384"/>
                <a:gd name="connsiteY773" fmla="*/ 1029366 h 1410263"/>
                <a:gd name="connsiteX774" fmla="*/ 293428 w 757384"/>
                <a:gd name="connsiteY774" fmla="*/ 1029366 h 1410263"/>
                <a:gd name="connsiteX775" fmla="*/ 295220 w 757384"/>
                <a:gd name="connsiteY775" fmla="*/ 1023051 h 1410263"/>
                <a:gd name="connsiteX776" fmla="*/ 296585 w 757384"/>
                <a:gd name="connsiteY776" fmla="*/ 1022112 h 1410263"/>
                <a:gd name="connsiteX777" fmla="*/ 296414 w 757384"/>
                <a:gd name="connsiteY777" fmla="*/ 1021856 h 1410263"/>
                <a:gd name="connsiteX778" fmla="*/ 295305 w 757384"/>
                <a:gd name="connsiteY778" fmla="*/ 1022538 h 1410263"/>
                <a:gd name="connsiteX779" fmla="*/ 298035 w 757384"/>
                <a:gd name="connsiteY779" fmla="*/ 1013065 h 1410263"/>
                <a:gd name="connsiteX780" fmla="*/ 302898 w 757384"/>
                <a:gd name="connsiteY780" fmla="*/ 996934 h 1410263"/>
                <a:gd name="connsiteX781" fmla="*/ 314501 w 757384"/>
                <a:gd name="connsiteY781" fmla="*/ 961344 h 1410263"/>
                <a:gd name="connsiteX782" fmla="*/ 318512 w 757384"/>
                <a:gd name="connsiteY782" fmla="*/ 958612 h 1410263"/>
                <a:gd name="connsiteX783" fmla="*/ 318341 w 757384"/>
                <a:gd name="connsiteY783" fmla="*/ 958356 h 1410263"/>
                <a:gd name="connsiteX784" fmla="*/ 314672 w 757384"/>
                <a:gd name="connsiteY784" fmla="*/ 960661 h 1410263"/>
                <a:gd name="connsiteX785" fmla="*/ 317573 w 757384"/>
                <a:gd name="connsiteY785" fmla="*/ 952126 h 1410263"/>
                <a:gd name="connsiteX786" fmla="*/ 321412 w 757384"/>
                <a:gd name="connsiteY786" fmla="*/ 941543 h 1410263"/>
                <a:gd name="connsiteX787" fmla="*/ 325508 w 757384"/>
                <a:gd name="connsiteY787" fmla="*/ 938982 h 1410263"/>
                <a:gd name="connsiteX788" fmla="*/ 325337 w 757384"/>
                <a:gd name="connsiteY788" fmla="*/ 938726 h 1410263"/>
                <a:gd name="connsiteX789" fmla="*/ 321583 w 757384"/>
                <a:gd name="connsiteY789" fmla="*/ 940860 h 1410263"/>
                <a:gd name="connsiteX790" fmla="*/ 330797 w 757384"/>
                <a:gd name="connsiteY790" fmla="*/ 915853 h 1410263"/>
                <a:gd name="connsiteX791" fmla="*/ 341547 w 757384"/>
                <a:gd name="connsiteY791" fmla="*/ 908257 h 1410263"/>
                <a:gd name="connsiteX792" fmla="*/ 341376 w 757384"/>
                <a:gd name="connsiteY792" fmla="*/ 908001 h 1410263"/>
                <a:gd name="connsiteX793" fmla="*/ 331394 w 757384"/>
                <a:gd name="connsiteY793" fmla="*/ 914231 h 1410263"/>
                <a:gd name="connsiteX794" fmla="*/ 333783 w 757384"/>
                <a:gd name="connsiteY794" fmla="*/ 907745 h 1410263"/>
                <a:gd name="connsiteX795" fmla="*/ 333783 w 757384"/>
                <a:gd name="connsiteY795" fmla="*/ 907745 h 1410263"/>
                <a:gd name="connsiteX796" fmla="*/ 333783 w 757384"/>
                <a:gd name="connsiteY796" fmla="*/ 907745 h 1410263"/>
                <a:gd name="connsiteX797" fmla="*/ 333783 w 757384"/>
                <a:gd name="connsiteY797" fmla="*/ 907745 h 1410263"/>
                <a:gd name="connsiteX798" fmla="*/ 333783 w 757384"/>
                <a:gd name="connsiteY798" fmla="*/ 907745 h 1410263"/>
                <a:gd name="connsiteX799" fmla="*/ 341120 w 757384"/>
                <a:gd name="connsiteY799" fmla="*/ 887176 h 1410263"/>
                <a:gd name="connsiteX800" fmla="*/ 348884 w 757384"/>
                <a:gd name="connsiteY800" fmla="*/ 881713 h 1410263"/>
                <a:gd name="connsiteX801" fmla="*/ 348714 w 757384"/>
                <a:gd name="connsiteY801" fmla="*/ 881457 h 1410263"/>
                <a:gd name="connsiteX802" fmla="*/ 341462 w 757384"/>
                <a:gd name="connsiteY802" fmla="*/ 886066 h 1410263"/>
                <a:gd name="connsiteX803" fmla="*/ 349908 w 757384"/>
                <a:gd name="connsiteY803" fmla="*/ 863449 h 1410263"/>
                <a:gd name="connsiteX804" fmla="*/ 350591 w 757384"/>
                <a:gd name="connsiteY804" fmla="*/ 861657 h 1410263"/>
                <a:gd name="connsiteX805" fmla="*/ 365521 w 757384"/>
                <a:gd name="connsiteY805" fmla="*/ 852098 h 1410263"/>
                <a:gd name="connsiteX806" fmla="*/ 365351 w 757384"/>
                <a:gd name="connsiteY806" fmla="*/ 851841 h 1410263"/>
                <a:gd name="connsiteX807" fmla="*/ 351188 w 757384"/>
                <a:gd name="connsiteY807" fmla="*/ 859950 h 1410263"/>
                <a:gd name="connsiteX808" fmla="*/ 367484 w 757384"/>
                <a:gd name="connsiteY808" fmla="*/ 819580 h 1410263"/>
                <a:gd name="connsiteX809" fmla="*/ 374223 w 757384"/>
                <a:gd name="connsiteY809" fmla="*/ 804132 h 1410263"/>
                <a:gd name="connsiteX810" fmla="*/ 381134 w 757384"/>
                <a:gd name="connsiteY810" fmla="*/ 788769 h 1410263"/>
                <a:gd name="connsiteX811" fmla="*/ 380878 w 757384"/>
                <a:gd name="connsiteY811" fmla="*/ 788684 h 1410263"/>
                <a:gd name="connsiteX812" fmla="*/ 373285 w 757384"/>
                <a:gd name="connsiteY812" fmla="*/ 803620 h 1410263"/>
                <a:gd name="connsiteX813" fmla="*/ 365862 w 757384"/>
                <a:gd name="connsiteY813" fmla="*/ 818726 h 1410263"/>
                <a:gd name="connsiteX814" fmla="*/ 345983 w 757384"/>
                <a:gd name="connsiteY814" fmla="*/ 861657 h 1410263"/>
                <a:gd name="connsiteX815" fmla="*/ 345216 w 757384"/>
                <a:gd name="connsiteY815" fmla="*/ 863364 h 1410263"/>
                <a:gd name="connsiteX816" fmla="*/ 336854 w 757384"/>
                <a:gd name="connsiteY816" fmla="*/ 868143 h 1410263"/>
                <a:gd name="connsiteX817" fmla="*/ 322692 w 757384"/>
                <a:gd name="connsiteY817" fmla="*/ 876081 h 1410263"/>
                <a:gd name="connsiteX818" fmla="*/ 335404 w 757384"/>
                <a:gd name="connsiteY818" fmla="*/ 840576 h 1410263"/>
                <a:gd name="connsiteX819" fmla="*/ 351615 w 757384"/>
                <a:gd name="connsiteY819" fmla="*/ 828542 h 1410263"/>
                <a:gd name="connsiteX820" fmla="*/ 351444 w 757384"/>
                <a:gd name="connsiteY820" fmla="*/ 828371 h 1410263"/>
                <a:gd name="connsiteX821" fmla="*/ 336172 w 757384"/>
                <a:gd name="connsiteY821" fmla="*/ 838527 h 1410263"/>
                <a:gd name="connsiteX822" fmla="*/ 345898 w 757384"/>
                <a:gd name="connsiteY822" fmla="*/ 812581 h 1410263"/>
                <a:gd name="connsiteX823" fmla="*/ 352724 w 757384"/>
                <a:gd name="connsiteY823" fmla="*/ 808143 h 1410263"/>
                <a:gd name="connsiteX824" fmla="*/ 358098 w 757384"/>
                <a:gd name="connsiteY824" fmla="*/ 804047 h 1410263"/>
                <a:gd name="connsiteX825" fmla="*/ 360914 w 757384"/>
                <a:gd name="connsiteY825" fmla="*/ 797987 h 1410263"/>
                <a:gd name="connsiteX826" fmla="*/ 360658 w 757384"/>
                <a:gd name="connsiteY826" fmla="*/ 797987 h 1410263"/>
                <a:gd name="connsiteX827" fmla="*/ 357672 w 757384"/>
                <a:gd name="connsiteY827" fmla="*/ 803620 h 1410263"/>
                <a:gd name="connsiteX828" fmla="*/ 352212 w 757384"/>
                <a:gd name="connsiteY828" fmla="*/ 807375 h 1410263"/>
                <a:gd name="connsiteX829" fmla="*/ 346837 w 757384"/>
                <a:gd name="connsiteY829" fmla="*/ 810448 h 1410263"/>
                <a:gd name="connsiteX830" fmla="*/ 350335 w 757384"/>
                <a:gd name="connsiteY830" fmla="*/ 801230 h 1410263"/>
                <a:gd name="connsiteX831" fmla="*/ 356904 w 757384"/>
                <a:gd name="connsiteY831" fmla="*/ 784758 h 1410263"/>
                <a:gd name="connsiteX832" fmla="*/ 370726 w 757384"/>
                <a:gd name="connsiteY832" fmla="*/ 773919 h 1410263"/>
                <a:gd name="connsiteX833" fmla="*/ 370555 w 757384"/>
                <a:gd name="connsiteY833" fmla="*/ 773748 h 1410263"/>
                <a:gd name="connsiteX834" fmla="*/ 357757 w 757384"/>
                <a:gd name="connsiteY834" fmla="*/ 782624 h 1410263"/>
                <a:gd name="connsiteX835" fmla="*/ 363559 w 757384"/>
                <a:gd name="connsiteY835" fmla="*/ 768286 h 1410263"/>
                <a:gd name="connsiteX836" fmla="*/ 363644 w 757384"/>
                <a:gd name="connsiteY836" fmla="*/ 768029 h 1410263"/>
                <a:gd name="connsiteX837" fmla="*/ 377636 w 757384"/>
                <a:gd name="connsiteY837" fmla="*/ 773833 h 1410263"/>
                <a:gd name="connsiteX838" fmla="*/ 370896 w 757384"/>
                <a:gd name="connsiteY838" fmla="*/ 790476 h 1410263"/>
                <a:gd name="connsiteX839" fmla="*/ 357075 w 757384"/>
                <a:gd name="connsiteY839" fmla="*/ 825725 h 1410263"/>
                <a:gd name="connsiteX840" fmla="*/ 357331 w 757384"/>
                <a:gd name="connsiteY840" fmla="*/ 825810 h 1410263"/>
                <a:gd name="connsiteX841" fmla="*/ 372602 w 757384"/>
                <a:gd name="connsiteY841" fmla="*/ 790988 h 1410263"/>
                <a:gd name="connsiteX842" fmla="*/ 380025 w 757384"/>
                <a:gd name="connsiteY842" fmla="*/ 774772 h 1410263"/>
                <a:gd name="connsiteX843" fmla="*/ 385742 w 757384"/>
                <a:gd name="connsiteY843" fmla="*/ 776820 h 1410263"/>
                <a:gd name="connsiteX844" fmla="*/ 384462 w 757384"/>
                <a:gd name="connsiteY844" fmla="*/ 780405 h 1410263"/>
                <a:gd name="connsiteX845" fmla="*/ 374223 w 757384"/>
                <a:gd name="connsiteY845" fmla="*/ 809936 h 1410263"/>
                <a:gd name="connsiteX846" fmla="*/ 374480 w 757384"/>
                <a:gd name="connsiteY846" fmla="*/ 810021 h 1410263"/>
                <a:gd name="connsiteX847" fmla="*/ 386168 w 757384"/>
                <a:gd name="connsiteY847" fmla="*/ 780917 h 1410263"/>
                <a:gd name="connsiteX848" fmla="*/ 387618 w 757384"/>
                <a:gd name="connsiteY848" fmla="*/ 777503 h 1410263"/>
                <a:gd name="connsiteX849" fmla="*/ 388557 w 757384"/>
                <a:gd name="connsiteY849" fmla="*/ 777845 h 1410263"/>
                <a:gd name="connsiteX850" fmla="*/ 422428 w 757384"/>
                <a:gd name="connsiteY850" fmla="*/ 789964 h 1410263"/>
                <a:gd name="connsiteX851" fmla="*/ 458602 w 757384"/>
                <a:gd name="connsiteY851" fmla="*/ 797304 h 1410263"/>
                <a:gd name="connsiteX852" fmla="*/ 505100 w 757384"/>
                <a:gd name="connsiteY852" fmla="*/ 798840 h 1410263"/>
                <a:gd name="connsiteX853" fmla="*/ 530269 w 757384"/>
                <a:gd name="connsiteY853" fmla="*/ 795938 h 1410263"/>
                <a:gd name="connsiteX854" fmla="*/ 557058 w 757384"/>
                <a:gd name="connsiteY854" fmla="*/ 789708 h 1410263"/>
                <a:gd name="connsiteX855" fmla="*/ 576682 w 757384"/>
                <a:gd name="connsiteY855" fmla="*/ 781941 h 1410263"/>
                <a:gd name="connsiteX856" fmla="*/ 579497 w 757384"/>
                <a:gd name="connsiteY856" fmla="*/ 780661 h 1410263"/>
                <a:gd name="connsiteX857" fmla="*/ 628384 w 757384"/>
                <a:gd name="connsiteY857" fmla="*/ 1279352 h 1410263"/>
                <a:gd name="connsiteX858" fmla="*/ 624459 w 757384"/>
                <a:gd name="connsiteY858" fmla="*/ 1302140 h 1410263"/>
                <a:gd name="connsiteX859" fmla="*/ 615501 w 757384"/>
                <a:gd name="connsiteY859" fmla="*/ 1307944 h 1410263"/>
                <a:gd name="connsiteX860" fmla="*/ 602618 w 757384"/>
                <a:gd name="connsiteY860" fmla="*/ 1313918 h 1410263"/>
                <a:gd name="connsiteX861" fmla="*/ 608334 w 757384"/>
                <a:gd name="connsiteY861" fmla="*/ 1307261 h 1410263"/>
                <a:gd name="connsiteX862" fmla="*/ 608334 w 757384"/>
                <a:gd name="connsiteY862" fmla="*/ 1307261 h 1410263"/>
                <a:gd name="connsiteX863" fmla="*/ 608334 w 757384"/>
                <a:gd name="connsiteY863" fmla="*/ 1307261 h 1410263"/>
                <a:gd name="connsiteX864" fmla="*/ 608334 w 757384"/>
                <a:gd name="connsiteY864" fmla="*/ 1307261 h 1410263"/>
                <a:gd name="connsiteX865" fmla="*/ 608334 w 757384"/>
                <a:gd name="connsiteY865" fmla="*/ 1307261 h 1410263"/>
                <a:gd name="connsiteX866" fmla="*/ 626763 w 757384"/>
                <a:gd name="connsiteY866" fmla="*/ 1280205 h 1410263"/>
                <a:gd name="connsiteX867" fmla="*/ 628469 w 757384"/>
                <a:gd name="connsiteY867" fmla="*/ 1277389 h 1410263"/>
                <a:gd name="connsiteX868" fmla="*/ 628384 w 757384"/>
                <a:gd name="connsiteY868" fmla="*/ 1279437 h 1410263"/>
                <a:gd name="connsiteX869" fmla="*/ 623350 w 757384"/>
                <a:gd name="connsiteY869" fmla="*/ 1277730 h 1410263"/>
                <a:gd name="connsiteX870" fmla="*/ 603642 w 757384"/>
                <a:gd name="connsiteY870" fmla="*/ 1303335 h 1410263"/>
                <a:gd name="connsiteX871" fmla="*/ 603642 w 757384"/>
                <a:gd name="connsiteY871" fmla="*/ 1303335 h 1410263"/>
                <a:gd name="connsiteX872" fmla="*/ 603556 w 757384"/>
                <a:gd name="connsiteY872" fmla="*/ 1303420 h 1410263"/>
                <a:gd name="connsiteX873" fmla="*/ 603471 w 757384"/>
                <a:gd name="connsiteY873" fmla="*/ 1303420 h 1410263"/>
                <a:gd name="connsiteX874" fmla="*/ 603471 w 757384"/>
                <a:gd name="connsiteY874" fmla="*/ 1303506 h 1410263"/>
                <a:gd name="connsiteX875" fmla="*/ 591441 w 757384"/>
                <a:gd name="connsiteY875" fmla="*/ 1318612 h 1410263"/>
                <a:gd name="connsiteX876" fmla="*/ 586407 w 757384"/>
                <a:gd name="connsiteY876" fmla="*/ 1320319 h 1410263"/>
                <a:gd name="connsiteX877" fmla="*/ 558679 w 757384"/>
                <a:gd name="connsiteY877" fmla="*/ 1327062 h 1410263"/>
                <a:gd name="connsiteX878" fmla="*/ 543663 w 757384"/>
                <a:gd name="connsiteY878" fmla="*/ 1329964 h 1410263"/>
                <a:gd name="connsiteX879" fmla="*/ 546735 w 757384"/>
                <a:gd name="connsiteY879" fmla="*/ 1327574 h 1410263"/>
                <a:gd name="connsiteX880" fmla="*/ 568917 w 757384"/>
                <a:gd name="connsiteY880" fmla="*/ 1308200 h 1410263"/>
                <a:gd name="connsiteX881" fmla="*/ 568917 w 757384"/>
                <a:gd name="connsiteY881" fmla="*/ 1308200 h 1410263"/>
                <a:gd name="connsiteX882" fmla="*/ 568917 w 757384"/>
                <a:gd name="connsiteY882" fmla="*/ 1308200 h 1410263"/>
                <a:gd name="connsiteX883" fmla="*/ 568917 w 757384"/>
                <a:gd name="connsiteY883" fmla="*/ 1308200 h 1410263"/>
                <a:gd name="connsiteX884" fmla="*/ 568917 w 757384"/>
                <a:gd name="connsiteY884" fmla="*/ 1308200 h 1410263"/>
                <a:gd name="connsiteX885" fmla="*/ 588199 w 757384"/>
                <a:gd name="connsiteY885" fmla="*/ 1286094 h 1410263"/>
                <a:gd name="connsiteX886" fmla="*/ 584786 w 757384"/>
                <a:gd name="connsiteY886" fmla="*/ 1292069 h 1410263"/>
                <a:gd name="connsiteX887" fmla="*/ 585042 w 757384"/>
                <a:gd name="connsiteY887" fmla="*/ 1292240 h 1410263"/>
                <a:gd name="connsiteX888" fmla="*/ 593660 w 757384"/>
                <a:gd name="connsiteY888" fmla="*/ 1280205 h 1410263"/>
                <a:gd name="connsiteX889" fmla="*/ 600911 w 757384"/>
                <a:gd name="connsiteY889" fmla="*/ 1269452 h 1410263"/>
                <a:gd name="connsiteX890" fmla="*/ 605775 w 757384"/>
                <a:gd name="connsiteY890" fmla="*/ 1262538 h 1410263"/>
                <a:gd name="connsiteX891" fmla="*/ 611661 w 757384"/>
                <a:gd name="connsiteY891" fmla="*/ 1253918 h 1410263"/>
                <a:gd name="connsiteX892" fmla="*/ 617378 w 757384"/>
                <a:gd name="connsiteY892" fmla="*/ 1245127 h 1410263"/>
                <a:gd name="connsiteX893" fmla="*/ 617122 w 757384"/>
                <a:gd name="connsiteY893" fmla="*/ 1244957 h 1410263"/>
                <a:gd name="connsiteX894" fmla="*/ 611491 w 757384"/>
                <a:gd name="connsiteY894" fmla="*/ 1252382 h 1410263"/>
                <a:gd name="connsiteX895" fmla="*/ 615756 w 757384"/>
                <a:gd name="connsiteY895" fmla="*/ 1245042 h 1410263"/>
                <a:gd name="connsiteX896" fmla="*/ 615756 w 757384"/>
                <a:gd name="connsiteY896" fmla="*/ 1245042 h 1410263"/>
                <a:gd name="connsiteX897" fmla="*/ 615756 w 757384"/>
                <a:gd name="connsiteY897" fmla="*/ 1245042 h 1410263"/>
                <a:gd name="connsiteX898" fmla="*/ 615756 w 757384"/>
                <a:gd name="connsiteY898" fmla="*/ 1245042 h 1410263"/>
                <a:gd name="connsiteX899" fmla="*/ 615756 w 757384"/>
                <a:gd name="connsiteY899" fmla="*/ 1245042 h 1410263"/>
                <a:gd name="connsiteX900" fmla="*/ 631029 w 757384"/>
                <a:gd name="connsiteY900" fmla="*/ 1206379 h 1410263"/>
                <a:gd name="connsiteX901" fmla="*/ 632052 w 757384"/>
                <a:gd name="connsiteY901" fmla="*/ 1203307 h 1410263"/>
                <a:gd name="connsiteX902" fmla="*/ 630346 w 757384"/>
                <a:gd name="connsiteY902" fmla="*/ 1231642 h 1410263"/>
                <a:gd name="connsiteX903" fmla="*/ 628639 w 757384"/>
                <a:gd name="connsiteY903" fmla="*/ 1269708 h 1410263"/>
                <a:gd name="connsiteX904" fmla="*/ 623179 w 757384"/>
                <a:gd name="connsiteY904" fmla="*/ 1277645 h 1410263"/>
                <a:gd name="connsiteX905" fmla="*/ 90458 w 757384"/>
                <a:gd name="connsiteY905" fmla="*/ 1244871 h 1410263"/>
                <a:gd name="connsiteX906" fmla="*/ 95151 w 757384"/>
                <a:gd name="connsiteY906" fmla="*/ 1250163 h 1410263"/>
                <a:gd name="connsiteX907" fmla="*/ 91226 w 757384"/>
                <a:gd name="connsiteY907" fmla="*/ 1252638 h 1410263"/>
                <a:gd name="connsiteX908" fmla="*/ 90458 w 757384"/>
                <a:gd name="connsiteY908" fmla="*/ 1244871 h 1410263"/>
                <a:gd name="connsiteX909" fmla="*/ 126377 w 757384"/>
                <a:gd name="connsiteY909" fmla="*/ 1066834 h 1410263"/>
                <a:gd name="connsiteX910" fmla="*/ 126377 w 757384"/>
                <a:gd name="connsiteY910" fmla="*/ 1066834 h 1410263"/>
                <a:gd name="connsiteX911" fmla="*/ 126377 w 757384"/>
                <a:gd name="connsiteY911" fmla="*/ 1066664 h 1410263"/>
                <a:gd name="connsiteX912" fmla="*/ 126377 w 757384"/>
                <a:gd name="connsiteY912" fmla="*/ 1066664 h 1410263"/>
                <a:gd name="connsiteX913" fmla="*/ 130557 w 757384"/>
                <a:gd name="connsiteY913" fmla="*/ 1057531 h 1410263"/>
                <a:gd name="connsiteX914" fmla="*/ 136786 w 757384"/>
                <a:gd name="connsiteY914" fmla="*/ 1054032 h 1410263"/>
                <a:gd name="connsiteX915" fmla="*/ 119722 w 757384"/>
                <a:gd name="connsiteY915" fmla="*/ 1086635 h 1410263"/>
                <a:gd name="connsiteX916" fmla="*/ 116053 w 757384"/>
                <a:gd name="connsiteY916" fmla="*/ 1089196 h 1410263"/>
                <a:gd name="connsiteX917" fmla="*/ 126292 w 757384"/>
                <a:gd name="connsiteY917" fmla="*/ 1066920 h 1410263"/>
                <a:gd name="connsiteX918" fmla="*/ 126292 w 757384"/>
                <a:gd name="connsiteY918" fmla="*/ 1066920 h 1410263"/>
                <a:gd name="connsiteX919" fmla="*/ 186611 w 757384"/>
                <a:gd name="connsiteY919" fmla="*/ 956820 h 1410263"/>
                <a:gd name="connsiteX920" fmla="*/ 188147 w 757384"/>
                <a:gd name="connsiteY920" fmla="*/ 956052 h 1410263"/>
                <a:gd name="connsiteX921" fmla="*/ 187208 w 757384"/>
                <a:gd name="connsiteY921" fmla="*/ 957503 h 1410263"/>
                <a:gd name="connsiteX922" fmla="*/ 169547 w 757384"/>
                <a:gd name="connsiteY922" fmla="*/ 988058 h 1410263"/>
                <a:gd name="connsiteX923" fmla="*/ 165793 w 757384"/>
                <a:gd name="connsiteY923" fmla="*/ 990191 h 1410263"/>
                <a:gd name="connsiteX924" fmla="*/ 182686 w 757384"/>
                <a:gd name="connsiteY924" fmla="*/ 962624 h 1410263"/>
                <a:gd name="connsiteX925" fmla="*/ 186525 w 757384"/>
                <a:gd name="connsiteY925" fmla="*/ 956820 h 1410263"/>
                <a:gd name="connsiteX926" fmla="*/ 317232 w 757384"/>
                <a:gd name="connsiteY926" fmla="*/ 713663 h 1410263"/>
                <a:gd name="connsiteX927" fmla="*/ 316976 w 757384"/>
                <a:gd name="connsiteY927" fmla="*/ 715113 h 1410263"/>
                <a:gd name="connsiteX928" fmla="*/ 316379 w 757384"/>
                <a:gd name="connsiteY928" fmla="*/ 718442 h 1410263"/>
                <a:gd name="connsiteX929" fmla="*/ 311174 w 757384"/>
                <a:gd name="connsiteY929" fmla="*/ 723563 h 1410263"/>
                <a:gd name="connsiteX930" fmla="*/ 309980 w 757384"/>
                <a:gd name="connsiteY930" fmla="*/ 722453 h 1410263"/>
                <a:gd name="connsiteX931" fmla="*/ 313734 w 757384"/>
                <a:gd name="connsiteY931" fmla="*/ 714772 h 1410263"/>
                <a:gd name="connsiteX932" fmla="*/ 317146 w 757384"/>
                <a:gd name="connsiteY932" fmla="*/ 713663 h 1410263"/>
                <a:gd name="connsiteX933" fmla="*/ 349482 w 757384"/>
                <a:gd name="connsiteY933" fmla="*/ 665611 h 1410263"/>
                <a:gd name="connsiteX934" fmla="*/ 349482 w 757384"/>
                <a:gd name="connsiteY934" fmla="*/ 665611 h 1410263"/>
                <a:gd name="connsiteX935" fmla="*/ 349482 w 757384"/>
                <a:gd name="connsiteY935" fmla="*/ 665440 h 1410263"/>
                <a:gd name="connsiteX936" fmla="*/ 349482 w 757384"/>
                <a:gd name="connsiteY936" fmla="*/ 665440 h 1410263"/>
                <a:gd name="connsiteX937" fmla="*/ 359123 w 757384"/>
                <a:gd name="connsiteY937" fmla="*/ 642823 h 1410263"/>
                <a:gd name="connsiteX938" fmla="*/ 360999 w 757384"/>
                <a:gd name="connsiteY938" fmla="*/ 641116 h 1410263"/>
                <a:gd name="connsiteX939" fmla="*/ 365948 w 757384"/>
                <a:gd name="connsiteY939" fmla="*/ 636337 h 1410263"/>
                <a:gd name="connsiteX940" fmla="*/ 355881 w 757384"/>
                <a:gd name="connsiteY940" fmla="*/ 658954 h 1410263"/>
                <a:gd name="connsiteX941" fmla="*/ 356051 w 757384"/>
                <a:gd name="connsiteY941" fmla="*/ 657930 h 1410263"/>
                <a:gd name="connsiteX942" fmla="*/ 355795 w 757384"/>
                <a:gd name="connsiteY942" fmla="*/ 657930 h 1410263"/>
                <a:gd name="connsiteX943" fmla="*/ 354771 w 757384"/>
                <a:gd name="connsiteY943" fmla="*/ 661600 h 1410263"/>
                <a:gd name="connsiteX944" fmla="*/ 344277 w 757384"/>
                <a:gd name="connsiteY944" fmla="*/ 685753 h 1410263"/>
                <a:gd name="connsiteX945" fmla="*/ 338732 w 757384"/>
                <a:gd name="connsiteY945" fmla="*/ 691813 h 1410263"/>
                <a:gd name="connsiteX946" fmla="*/ 338732 w 757384"/>
                <a:gd name="connsiteY946" fmla="*/ 691216 h 1410263"/>
                <a:gd name="connsiteX947" fmla="*/ 341376 w 757384"/>
                <a:gd name="connsiteY947" fmla="*/ 686180 h 1410263"/>
                <a:gd name="connsiteX948" fmla="*/ 341120 w 757384"/>
                <a:gd name="connsiteY948" fmla="*/ 686095 h 1410263"/>
                <a:gd name="connsiteX949" fmla="*/ 338817 w 757384"/>
                <a:gd name="connsiteY949" fmla="*/ 690106 h 1410263"/>
                <a:gd name="connsiteX950" fmla="*/ 338987 w 757384"/>
                <a:gd name="connsiteY950" fmla="*/ 688143 h 1410263"/>
                <a:gd name="connsiteX951" fmla="*/ 349396 w 757384"/>
                <a:gd name="connsiteY951" fmla="*/ 665782 h 1410263"/>
                <a:gd name="connsiteX952" fmla="*/ 349396 w 757384"/>
                <a:gd name="connsiteY952" fmla="*/ 665782 h 1410263"/>
                <a:gd name="connsiteX953" fmla="*/ 370555 w 757384"/>
                <a:gd name="connsiteY953" fmla="*/ 615682 h 1410263"/>
                <a:gd name="connsiteX954" fmla="*/ 379855 w 757384"/>
                <a:gd name="connsiteY954" fmla="*/ 605953 h 1410263"/>
                <a:gd name="connsiteX955" fmla="*/ 369360 w 757384"/>
                <a:gd name="connsiteY955" fmla="*/ 628997 h 1410263"/>
                <a:gd name="connsiteX956" fmla="*/ 361085 w 757384"/>
                <a:gd name="connsiteY956" fmla="*/ 638300 h 1410263"/>
                <a:gd name="connsiteX957" fmla="*/ 370555 w 757384"/>
                <a:gd name="connsiteY957" fmla="*/ 615597 h 1410263"/>
                <a:gd name="connsiteX958" fmla="*/ 438382 w 757384"/>
                <a:gd name="connsiteY958" fmla="*/ 340519 h 1410263"/>
                <a:gd name="connsiteX959" fmla="*/ 441198 w 757384"/>
                <a:gd name="connsiteY959" fmla="*/ 325583 h 1410263"/>
                <a:gd name="connsiteX960" fmla="*/ 444184 w 757384"/>
                <a:gd name="connsiteY960" fmla="*/ 322254 h 1410263"/>
                <a:gd name="connsiteX961" fmla="*/ 439065 w 757384"/>
                <a:gd name="connsiteY961" fmla="*/ 342567 h 1410263"/>
                <a:gd name="connsiteX962" fmla="*/ 435396 w 757384"/>
                <a:gd name="connsiteY962" fmla="*/ 357162 h 1410263"/>
                <a:gd name="connsiteX963" fmla="*/ 435311 w 757384"/>
                <a:gd name="connsiteY963" fmla="*/ 357333 h 1410263"/>
                <a:gd name="connsiteX964" fmla="*/ 438468 w 757384"/>
                <a:gd name="connsiteY964" fmla="*/ 340519 h 1410263"/>
                <a:gd name="connsiteX965" fmla="*/ 467475 w 757384"/>
                <a:gd name="connsiteY965" fmla="*/ 166835 h 1410263"/>
                <a:gd name="connsiteX966" fmla="*/ 467560 w 757384"/>
                <a:gd name="connsiteY966" fmla="*/ 166835 h 1410263"/>
                <a:gd name="connsiteX967" fmla="*/ 475239 w 757384"/>
                <a:gd name="connsiteY967" fmla="*/ 161714 h 1410263"/>
                <a:gd name="connsiteX968" fmla="*/ 475239 w 757384"/>
                <a:gd name="connsiteY968" fmla="*/ 161714 h 1410263"/>
                <a:gd name="connsiteX969" fmla="*/ 471656 w 757384"/>
                <a:gd name="connsiteY969" fmla="*/ 177930 h 1410263"/>
                <a:gd name="connsiteX970" fmla="*/ 465769 w 757384"/>
                <a:gd name="connsiteY970" fmla="*/ 185014 h 1410263"/>
                <a:gd name="connsiteX971" fmla="*/ 464745 w 757384"/>
                <a:gd name="connsiteY971" fmla="*/ 186209 h 1410263"/>
                <a:gd name="connsiteX972" fmla="*/ 467475 w 757384"/>
                <a:gd name="connsiteY972" fmla="*/ 166664 h 1410263"/>
                <a:gd name="connsiteX973" fmla="*/ 505186 w 757384"/>
                <a:gd name="connsiteY973" fmla="*/ 139011 h 1410263"/>
                <a:gd name="connsiteX974" fmla="*/ 504076 w 757384"/>
                <a:gd name="connsiteY974" fmla="*/ 143279 h 1410263"/>
                <a:gd name="connsiteX975" fmla="*/ 498787 w 757384"/>
                <a:gd name="connsiteY975" fmla="*/ 145242 h 1410263"/>
                <a:gd name="connsiteX976" fmla="*/ 505186 w 757384"/>
                <a:gd name="connsiteY976" fmla="*/ 139011 h 1410263"/>
                <a:gd name="connsiteX977" fmla="*/ 505186 w 757384"/>
                <a:gd name="connsiteY977" fmla="*/ 174089 h 1410263"/>
                <a:gd name="connsiteX978" fmla="*/ 498616 w 757384"/>
                <a:gd name="connsiteY978" fmla="*/ 179466 h 1410263"/>
                <a:gd name="connsiteX979" fmla="*/ 500749 w 757384"/>
                <a:gd name="connsiteY979" fmla="*/ 168115 h 1410263"/>
                <a:gd name="connsiteX980" fmla="*/ 506807 w 757384"/>
                <a:gd name="connsiteY980" fmla="*/ 166920 h 1410263"/>
                <a:gd name="connsiteX981" fmla="*/ 505100 w 757384"/>
                <a:gd name="connsiteY981" fmla="*/ 174089 h 1410263"/>
                <a:gd name="connsiteX982" fmla="*/ 509452 w 757384"/>
                <a:gd name="connsiteY982" fmla="*/ 166408 h 1410263"/>
                <a:gd name="connsiteX983" fmla="*/ 515765 w 757384"/>
                <a:gd name="connsiteY983" fmla="*/ 165128 h 1410263"/>
                <a:gd name="connsiteX984" fmla="*/ 513632 w 757384"/>
                <a:gd name="connsiteY984" fmla="*/ 167006 h 1410263"/>
                <a:gd name="connsiteX985" fmla="*/ 508598 w 757384"/>
                <a:gd name="connsiteY985" fmla="*/ 171273 h 1410263"/>
                <a:gd name="connsiteX986" fmla="*/ 509536 w 757384"/>
                <a:gd name="connsiteY986" fmla="*/ 166408 h 1410263"/>
                <a:gd name="connsiteX987" fmla="*/ 474898 w 757384"/>
                <a:gd name="connsiteY987" fmla="*/ 337190 h 1410263"/>
                <a:gd name="connsiteX988" fmla="*/ 466963 w 757384"/>
                <a:gd name="connsiteY988" fmla="*/ 346835 h 1410263"/>
                <a:gd name="connsiteX989" fmla="*/ 467987 w 757384"/>
                <a:gd name="connsiteY989" fmla="*/ 340860 h 1410263"/>
                <a:gd name="connsiteX990" fmla="*/ 473106 w 757384"/>
                <a:gd name="connsiteY990" fmla="*/ 313293 h 1410263"/>
                <a:gd name="connsiteX991" fmla="*/ 479932 w 757384"/>
                <a:gd name="connsiteY991" fmla="*/ 302880 h 1410263"/>
                <a:gd name="connsiteX992" fmla="*/ 474983 w 757384"/>
                <a:gd name="connsiteY992" fmla="*/ 337276 h 1410263"/>
                <a:gd name="connsiteX993" fmla="*/ 485989 w 757384"/>
                <a:gd name="connsiteY993" fmla="*/ 293065 h 1410263"/>
                <a:gd name="connsiteX994" fmla="*/ 494947 w 757384"/>
                <a:gd name="connsiteY994" fmla="*/ 278471 h 1410263"/>
                <a:gd name="connsiteX995" fmla="*/ 488037 w 757384"/>
                <a:gd name="connsiteY995" fmla="*/ 320718 h 1410263"/>
                <a:gd name="connsiteX996" fmla="*/ 478993 w 757384"/>
                <a:gd name="connsiteY996" fmla="*/ 332155 h 1410263"/>
                <a:gd name="connsiteX997" fmla="*/ 478055 w 757384"/>
                <a:gd name="connsiteY997" fmla="*/ 333264 h 1410263"/>
                <a:gd name="connsiteX998" fmla="*/ 485904 w 757384"/>
                <a:gd name="connsiteY998" fmla="*/ 293151 h 1410263"/>
                <a:gd name="connsiteX999" fmla="*/ 472935 w 757384"/>
                <a:gd name="connsiteY999" fmla="*/ 350932 h 1410263"/>
                <a:gd name="connsiteX1000" fmla="*/ 469608 w 757384"/>
                <a:gd name="connsiteY1000" fmla="*/ 375512 h 1410263"/>
                <a:gd name="connsiteX1001" fmla="*/ 466537 w 757384"/>
                <a:gd name="connsiteY1001" fmla="*/ 379011 h 1410263"/>
                <a:gd name="connsiteX1002" fmla="*/ 451947 w 757384"/>
                <a:gd name="connsiteY1002" fmla="*/ 394545 h 1410263"/>
                <a:gd name="connsiteX1003" fmla="*/ 455787 w 757384"/>
                <a:gd name="connsiteY1003" fmla="*/ 377048 h 1410263"/>
                <a:gd name="connsiteX1004" fmla="*/ 458090 w 757384"/>
                <a:gd name="connsiteY1004" fmla="*/ 366977 h 1410263"/>
                <a:gd name="connsiteX1005" fmla="*/ 457834 w 757384"/>
                <a:gd name="connsiteY1005" fmla="*/ 371927 h 1410263"/>
                <a:gd name="connsiteX1006" fmla="*/ 458090 w 757384"/>
                <a:gd name="connsiteY1006" fmla="*/ 371927 h 1410263"/>
                <a:gd name="connsiteX1007" fmla="*/ 458602 w 757384"/>
                <a:gd name="connsiteY1007" fmla="*/ 365953 h 1410263"/>
                <a:gd name="connsiteX1008" fmla="*/ 463892 w 757384"/>
                <a:gd name="connsiteY1008" fmla="*/ 358357 h 1410263"/>
                <a:gd name="connsiteX1009" fmla="*/ 461759 w 757384"/>
                <a:gd name="connsiteY1009" fmla="*/ 375853 h 1410263"/>
                <a:gd name="connsiteX1010" fmla="*/ 462015 w 757384"/>
                <a:gd name="connsiteY1010" fmla="*/ 375853 h 1410263"/>
                <a:gd name="connsiteX1011" fmla="*/ 465257 w 757384"/>
                <a:gd name="connsiteY1011" fmla="*/ 356308 h 1410263"/>
                <a:gd name="connsiteX1012" fmla="*/ 473959 w 757384"/>
                <a:gd name="connsiteY1012" fmla="*/ 343165 h 1410263"/>
                <a:gd name="connsiteX1013" fmla="*/ 472850 w 757384"/>
                <a:gd name="connsiteY1013" fmla="*/ 351017 h 1410263"/>
                <a:gd name="connsiteX1014" fmla="*/ 428315 w 757384"/>
                <a:gd name="connsiteY1014" fmla="*/ 482795 h 1410263"/>
                <a:gd name="connsiteX1015" fmla="*/ 428315 w 757384"/>
                <a:gd name="connsiteY1015" fmla="*/ 482795 h 1410263"/>
                <a:gd name="connsiteX1016" fmla="*/ 428315 w 757384"/>
                <a:gd name="connsiteY1016" fmla="*/ 483051 h 1410263"/>
                <a:gd name="connsiteX1017" fmla="*/ 428315 w 757384"/>
                <a:gd name="connsiteY1017" fmla="*/ 483307 h 1410263"/>
                <a:gd name="connsiteX1018" fmla="*/ 428315 w 757384"/>
                <a:gd name="connsiteY1018" fmla="*/ 483307 h 1410263"/>
                <a:gd name="connsiteX1019" fmla="*/ 426694 w 757384"/>
                <a:gd name="connsiteY1019" fmla="*/ 492439 h 1410263"/>
                <a:gd name="connsiteX1020" fmla="*/ 419783 w 757384"/>
                <a:gd name="connsiteY1020" fmla="*/ 500035 h 1410263"/>
                <a:gd name="connsiteX1021" fmla="*/ 424646 w 757384"/>
                <a:gd name="connsiteY1021" fmla="*/ 477759 h 1410263"/>
                <a:gd name="connsiteX1022" fmla="*/ 431471 w 757384"/>
                <a:gd name="connsiteY1022" fmla="*/ 468286 h 1410263"/>
                <a:gd name="connsiteX1023" fmla="*/ 428400 w 757384"/>
                <a:gd name="connsiteY1023" fmla="*/ 482709 h 1410263"/>
                <a:gd name="connsiteX1024" fmla="*/ 427461 w 757384"/>
                <a:gd name="connsiteY1024" fmla="*/ 611927 h 1410263"/>
                <a:gd name="connsiteX1025" fmla="*/ 425499 w 757384"/>
                <a:gd name="connsiteY1025" fmla="*/ 626266 h 1410263"/>
                <a:gd name="connsiteX1026" fmla="*/ 389922 w 757384"/>
                <a:gd name="connsiteY1026" fmla="*/ 699836 h 1410263"/>
                <a:gd name="connsiteX1027" fmla="*/ 389922 w 757384"/>
                <a:gd name="connsiteY1027" fmla="*/ 699836 h 1410263"/>
                <a:gd name="connsiteX1028" fmla="*/ 389837 w 757384"/>
                <a:gd name="connsiteY1028" fmla="*/ 700092 h 1410263"/>
                <a:gd name="connsiteX1029" fmla="*/ 389751 w 757384"/>
                <a:gd name="connsiteY1029" fmla="*/ 700348 h 1410263"/>
                <a:gd name="connsiteX1030" fmla="*/ 389751 w 757384"/>
                <a:gd name="connsiteY1030" fmla="*/ 700348 h 1410263"/>
                <a:gd name="connsiteX1031" fmla="*/ 389751 w 757384"/>
                <a:gd name="connsiteY1031" fmla="*/ 700348 h 1410263"/>
                <a:gd name="connsiteX1032" fmla="*/ 377807 w 757384"/>
                <a:gd name="connsiteY1032" fmla="*/ 699068 h 1410263"/>
                <a:gd name="connsiteX1033" fmla="*/ 376442 w 757384"/>
                <a:gd name="connsiteY1033" fmla="*/ 698983 h 1410263"/>
                <a:gd name="connsiteX1034" fmla="*/ 377380 w 757384"/>
                <a:gd name="connsiteY1034" fmla="*/ 698214 h 1410263"/>
                <a:gd name="connsiteX1035" fmla="*/ 377210 w 757384"/>
                <a:gd name="connsiteY1035" fmla="*/ 698044 h 1410263"/>
                <a:gd name="connsiteX1036" fmla="*/ 375844 w 757384"/>
                <a:gd name="connsiteY1036" fmla="*/ 698983 h 1410263"/>
                <a:gd name="connsiteX1037" fmla="*/ 372176 w 757384"/>
                <a:gd name="connsiteY1037" fmla="*/ 698727 h 1410263"/>
                <a:gd name="connsiteX1038" fmla="*/ 373541 w 757384"/>
                <a:gd name="connsiteY1038" fmla="*/ 695825 h 1410263"/>
                <a:gd name="connsiteX1039" fmla="*/ 373541 w 757384"/>
                <a:gd name="connsiteY1039" fmla="*/ 695825 h 1410263"/>
                <a:gd name="connsiteX1040" fmla="*/ 373541 w 757384"/>
                <a:gd name="connsiteY1040" fmla="*/ 695825 h 1410263"/>
                <a:gd name="connsiteX1041" fmla="*/ 373541 w 757384"/>
                <a:gd name="connsiteY1041" fmla="*/ 695825 h 1410263"/>
                <a:gd name="connsiteX1042" fmla="*/ 373541 w 757384"/>
                <a:gd name="connsiteY1042" fmla="*/ 695825 h 1410263"/>
                <a:gd name="connsiteX1043" fmla="*/ 390007 w 757384"/>
                <a:gd name="connsiteY1043" fmla="*/ 659210 h 1410263"/>
                <a:gd name="connsiteX1044" fmla="*/ 398880 w 757384"/>
                <a:gd name="connsiteY1044" fmla="*/ 651443 h 1410263"/>
                <a:gd name="connsiteX1045" fmla="*/ 412446 w 757384"/>
                <a:gd name="connsiteY1045" fmla="*/ 640007 h 1410263"/>
                <a:gd name="connsiteX1046" fmla="*/ 412275 w 757384"/>
                <a:gd name="connsiteY1046" fmla="*/ 639836 h 1410263"/>
                <a:gd name="connsiteX1047" fmla="*/ 397686 w 757384"/>
                <a:gd name="connsiteY1047" fmla="*/ 650163 h 1410263"/>
                <a:gd name="connsiteX1048" fmla="*/ 392567 w 757384"/>
                <a:gd name="connsiteY1048" fmla="*/ 653833 h 1410263"/>
                <a:gd name="connsiteX1049" fmla="*/ 395297 w 757384"/>
                <a:gd name="connsiteY1049" fmla="*/ 648115 h 1410263"/>
                <a:gd name="connsiteX1050" fmla="*/ 406729 w 757384"/>
                <a:gd name="connsiteY1050" fmla="*/ 625327 h 1410263"/>
                <a:gd name="connsiteX1051" fmla="*/ 407412 w 757384"/>
                <a:gd name="connsiteY1051" fmla="*/ 625071 h 1410263"/>
                <a:gd name="connsiteX1052" fmla="*/ 409033 w 757384"/>
                <a:gd name="connsiteY1052" fmla="*/ 623108 h 1410263"/>
                <a:gd name="connsiteX1053" fmla="*/ 409630 w 757384"/>
                <a:gd name="connsiteY1053" fmla="*/ 620718 h 1410263"/>
                <a:gd name="connsiteX1054" fmla="*/ 409801 w 757384"/>
                <a:gd name="connsiteY1054" fmla="*/ 619523 h 1410263"/>
                <a:gd name="connsiteX1055" fmla="*/ 409971 w 757384"/>
                <a:gd name="connsiteY1055" fmla="*/ 619267 h 1410263"/>
                <a:gd name="connsiteX1056" fmla="*/ 418503 w 757384"/>
                <a:gd name="connsiteY1056" fmla="*/ 608684 h 1410263"/>
                <a:gd name="connsiteX1057" fmla="*/ 418333 w 757384"/>
                <a:gd name="connsiteY1057" fmla="*/ 608513 h 1410263"/>
                <a:gd name="connsiteX1058" fmla="*/ 412360 w 757384"/>
                <a:gd name="connsiteY1058" fmla="*/ 614829 h 1410263"/>
                <a:gd name="connsiteX1059" fmla="*/ 419527 w 757384"/>
                <a:gd name="connsiteY1059" fmla="*/ 601600 h 1410263"/>
                <a:gd name="connsiteX1060" fmla="*/ 428741 w 757384"/>
                <a:gd name="connsiteY1060" fmla="*/ 585298 h 1410263"/>
                <a:gd name="connsiteX1061" fmla="*/ 432581 w 757384"/>
                <a:gd name="connsiteY1061" fmla="*/ 578812 h 1410263"/>
                <a:gd name="connsiteX1062" fmla="*/ 427717 w 757384"/>
                <a:gd name="connsiteY1062" fmla="*/ 612098 h 1410263"/>
                <a:gd name="connsiteX1063" fmla="*/ 409886 w 757384"/>
                <a:gd name="connsiteY1063" fmla="*/ 713663 h 1410263"/>
                <a:gd name="connsiteX1064" fmla="*/ 389496 w 757384"/>
                <a:gd name="connsiteY1064" fmla="*/ 766578 h 1410263"/>
                <a:gd name="connsiteX1065" fmla="*/ 384803 w 757384"/>
                <a:gd name="connsiteY1065" fmla="*/ 764616 h 1410263"/>
                <a:gd name="connsiteX1066" fmla="*/ 409118 w 757384"/>
                <a:gd name="connsiteY1066" fmla="*/ 713492 h 1410263"/>
                <a:gd name="connsiteX1067" fmla="*/ 409971 w 757384"/>
                <a:gd name="connsiteY1067" fmla="*/ 713663 h 1410263"/>
                <a:gd name="connsiteX1068" fmla="*/ 413384 w 757384"/>
                <a:gd name="connsiteY1068" fmla="*/ 704615 h 1410263"/>
                <a:gd name="connsiteX1069" fmla="*/ 415432 w 757384"/>
                <a:gd name="connsiteY1069" fmla="*/ 700433 h 1410263"/>
                <a:gd name="connsiteX1070" fmla="*/ 413640 w 757384"/>
                <a:gd name="connsiteY1070" fmla="*/ 704701 h 1410263"/>
                <a:gd name="connsiteX1071" fmla="*/ 413384 w 757384"/>
                <a:gd name="connsiteY1071" fmla="*/ 704701 h 1410263"/>
                <a:gd name="connsiteX1072" fmla="*/ 381902 w 757384"/>
                <a:gd name="connsiteY1072" fmla="*/ 763506 h 1410263"/>
                <a:gd name="connsiteX1073" fmla="*/ 377551 w 757384"/>
                <a:gd name="connsiteY1073" fmla="*/ 761714 h 1410263"/>
                <a:gd name="connsiteX1074" fmla="*/ 368678 w 757384"/>
                <a:gd name="connsiteY1074" fmla="*/ 757788 h 1410263"/>
                <a:gd name="connsiteX1075" fmla="*/ 369446 w 757384"/>
                <a:gd name="connsiteY1075" fmla="*/ 756166 h 1410263"/>
                <a:gd name="connsiteX1076" fmla="*/ 376698 w 757384"/>
                <a:gd name="connsiteY1076" fmla="*/ 751386 h 1410263"/>
                <a:gd name="connsiteX1077" fmla="*/ 376527 w 757384"/>
                <a:gd name="connsiteY1077" fmla="*/ 751130 h 1410263"/>
                <a:gd name="connsiteX1078" fmla="*/ 370043 w 757384"/>
                <a:gd name="connsiteY1078" fmla="*/ 754886 h 1410263"/>
                <a:gd name="connsiteX1079" fmla="*/ 391287 w 757384"/>
                <a:gd name="connsiteY1079" fmla="*/ 710846 h 1410263"/>
                <a:gd name="connsiteX1080" fmla="*/ 403487 w 757384"/>
                <a:gd name="connsiteY1080" fmla="*/ 712468 h 1410263"/>
                <a:gd name="connsiteX1081" fmla="*/ 381817 w 757384"/>
                <a:gd name="connsiteY1081" fmla="*/ 763506 h 1410263"/>
                <a:gd name="connsiteX1082" fmla="*/ 343595 w 757384"/>
                <a:gd name="connsiteY1082" fmla="*/ 812496 h 1410263"/>
                <a:gd name="connsiteX1083" fmla="*/ 341462 w 757384"/>
                <a:gd name="connsiteY1083" fmla="*/ 813776 h 1410263"/>
                <a:gd name="connsiteX1084" fmla="*/ 344533 w 757384"/>
                <a:gd name="connsiteY1084" fmla="*/ 807546 h 1410263"/>
                <a:gd name="connsiteX1085" fmla="*/ 354601 w 757384"/>
                <a:gd name="connsiteY1085" fmla="*/ 786806 h 1410263"/>
                <a:gd name="connsiteX1086" fmla="*/ 354771 w 757384"/>
                <a:gd name="connsiteY1086" fmla="*/ 786635 h 1410263"/>
                <a:gd name="connsiteX1087" fmla="*/ 348714 w 757384"/>
                <a:gd name="connsiteY1087" fmla="*/ 800632 h 1410263"/>
                <a:gd name="connsiteX1088" fmla="*/ 343595 w 757384"/>
                <a:gd name="connsiteY1088" fmla="*/ 812581 h 1410263"/>
                <a:gd name="connsiteX1089" fmla="*/ 327896 w 757384"/>
                <a:gd name="connsiteY1089" fmla="*/ 905867 h 1410263"/>
                <a:gd name="connsiteX1090" fmla="*/ 327896 w 757384"/>
                <a:gd name="connsiteY1090" fmla="*/ 906123 h 1410263"/>
                <a:gd name="connsiteX1091" fmla="*/ 327725 w 757384"/>
                <a:gd name="connsiteY1091" fmla="*/ 906379 h 1410263"/>
                <a:gd name="connsiteX1092" fmla="*/ 327725 w 757384"/>
                <a:gd name="connsiteY1092" fmla="*/ 906379 h 1410263"/>
                <a:gd name="connsiteX1093" fmla="*/ 323204 w 757384"/>
                <a:gd name="connsiteY1093" fmla="*/ 919694 h 1410263"/>
                <a:gd name="connsiteX1094" fmla="*/ 318000 w 757384"/>
                <a:gd name="connsiteY1094" fmla="*/ 922937 h 1410263"/>
                <a:gd name="connsiteX1095" fmla="*/ 304178 w 757384"/>
                <a:gd name="connsiteY1095" fmla="*/ 931216 h 1410263"/>
                <a:gd name="connsiteX1096" fmla="*/ 305884 w 757384"/>
                <a:gd name="connsiteY1096" fmla="*/ 926095 h 1410263"/>
                <a:gd name="connsiteX1097" fmla="*/ 305884 w 757384"/>
                <a:gd name="connsiteY1097" fmla="*/ 926095 h 1410263"/>
                <a:gd name="connsiteX1098" fmla="*/ 305884 w 757384"/>
                <a:gd name="connsiteY1098" fmla="*/ 925924 h 1410263"/>
                <a:gd name="connsiteX1099" fmla="*/ 305884 w 757384"/>
                <a:gd name="connsiteY1099" fmla="*/ 925924 h 1410263"/>
                <a:gd name="connsiteX1100" fmla="*/ 311942 w 757384"/>
                <a:gd name="connsiteY1100" fmla="*/ 907574 h 1410263"/>
                <a:gd name="connsiteX1101" fmla="*/ 322265 w 757384"/>
                <a:gd name="connsiteY1101" fmla="*/ 900576 h 1410263"/>
                <a:gd name="connsiteX1102" fmla="*/ 332845 w 757384"/>
                <a:gd name="connsiteY1102" fmla="*/ 893150 h 1410263"/>
                <a:gd name="connsiteX1103" fmla="*/ 327811 w 757384"/>
                <a:gd name="connsiteY1103" fmla="*/ 905867 h 1410263"/>
                <a:gd name="connsiteX1104" fmla="*/ 327811 w 757384"/>
                <a:gd name="connsiteY1104" fmla="*/ 905867 h 1410263"/>
                <a:gd name="connsiteX1105" fmla="*/ 309638 w 757384"/>
                <a:gd name="connsiteY1105" fmla="*/ 963989 h 1410263"/>
                <a:gd name="connsiteX1106" fmla="*/ 303922 w 757384"/>
                <a:gd name="connsiteY1106" fmla="*/ 967574 h 1410263"/>
                <a:gd name="connsiteX1107" fmla="*/ 307932 w 757384"/>
                <a:gd name="connsiteY1107" fmla="*/ 953577 h 1410263"/>
                <a:gd name="connsiteX1108" fmla="*/ 307676 w 757384"/>
                <a:gd name="connsiteY1108" fmla="*/ 953577 h 1410263"/>
                <a:gd name="connsiteX1109" fmla="*/ 302898 w 757384"/>
                <a:gd name="connsiteY1109" fmla="*/ 968257 h 1410263"/>
                <a:gd name="connsiteX1110" fmla="*/ 288736 w 757384"/>
                <a:gd name="connsiteY1110" fmla="*/ 977133 h 1410263"/>
                <a:gd name="connsiteX1111" fmla="*/ 294878 w 757384"/>
                <a:gd name="connsiteY1111" fmla="*/ 958442 h 1410263"/>
                <a:gd name="connsiteX1112" fmla="*/ 314928 w 757384"/>
                <a:gd name="connsiteY1112" fmla="*/ 945810 h 1410263"/>
                <a:gd name="connsiteX1113" fmla="*/ 313222 w 757384"/>
                <a:gd name="connsiteY1113" fmla="*/ 951443 h 1410263"/>
                <a:gd name="connsiteX1114" fmla="*/ 309638 w 757384"/>
                <a:gd name="connsiteY1114" fmla="*/ 963989 h 1410263"/>
                <a:gd name="connsiteX1115" fmla="*/ 294196 w 757384"/>
                <a:gd name="connsiteY1115" fmla="*/ 1023392 h 1410263"/>
                <a:gd name="connsiteX1116" fmla="*/ 288650 w 757384"/>
                <a:gd name="connsiteY1116" fmla="*/ 1026806 h 1410263"/>
                <a:gd name="connsiteX1117" fmla="*/ 295731 w 757384"/>
                <a:gd name="connsiteY1117" fmla="*/ 997873 h 1410263"/>
                <a:gd name="connsiteX1118" fmla="*/ 301192 w 757384"/>
                <a:gd name="connsiteY1118" fmla="*/ 991472 h 1410263"/>
                <a:gd name="connsiteX1119" fmla="*/ 301022 w 757384"/>
                <a:gd name="connsiteY1119" fmla="*/ 991301 h 1410263"/>
                <a:gd name="connsiteX1120" fmla="*/ 296073 w 757384"/>
                <a:gd name="connsiteY1120" fmla="*/ 996678 h 1410263"/>
                <a:gd name="connsiteX1121" fmla="*/ 296500 w 757384"/>
                <a:gd name="connsiteY1121" fmla="*/ 994971 h 1410263"/>
                <a:gd name="connsiteX1122" fmla="*/ 302045 w 757384"/>
                <a:gd name="connsiteY1122" fmla="*/ 974231 h 1410263"/>
                <a:gd name="connsiteX1123" fmla="*/ 303581 w 757384"/>
                <a:gd name="connsiteY1123" fmla="*/ 968940 h 1410263"/>
                <a:gd name="connsiteX1124" fmla="*/ 309468 w 757384"/>
                <a:gd name="connsiteY1124" fmla="*/ 964928 h 1410263"/>
                <a:gd name="connsiteX1125" fmla="*/ 300765 w 757384"/>
                <a:gd name="connsiteY1125" fmla="*/ 997019 h 1410263"/>
                <a:gd name="connsiteX1126" fmla="*/ 296670 w 757384"/>
                <a:gd name="connsiteY1126" fmla="*/ 1013321 h 1410263"/>
                <a:gd name="connsiteX1127" fmla="*/ 294281 w 757384"/>
                <a:gd name="connsiteY1127" fmla="*/ 1023392 h 1410263"/>
                <a:gd name="connsiteX1128" fmla="*/ 288224 w 757384"/>
                <a:gd name="connsiteY1128" fmla="*/ 1107546 h 1410263"/>
                <a:gd name="connsiteX1129" fmla="*/ 288224 w 757384"/>
                <a:gd name="connsiteY1129" fmla="*/ 1107546 h 1410263"/>
                <a:gd name="connsiteX1130" fmla="*/ 288224 w 757384"/>
                <a:gd name="connsiteY1130" fmla="*/ 1107716 h 1410263"/>
                <a:gd name="connsiteX1131" fmla="*/ 288224 w 757384"/>
                <a:gd name="connsiteY1131" fmla="*/ 1107887 h 1410263"/>
                <a:gd name="connsiteX1132" fmla="*/ 288224 w 757384"/>
                <a:gd name="connsiteY1132" fmla="*/ 1107887 h 1410263"/>
                <a:gd name="connsiteX1133" fmla="*/ 285749 w 757384"/>
                <a:gd name="connsiteY1133" fmla="*/ 1124103 h 1410263"/>
                <a:gd name="connsiteX1134" fmla="*/ 277900 w 757384"/>
                <a:gd name="connsiteY1134" fmla="*/ 1129565 h 1410263"/>
                <a:gd name="connsiteX1135" fmla="*/ 266212 w 757384"/>
                <a:gd name="connsiteY1135" fmla="*/ 1137503 h 1410263"/>
                <a:gd name="connsiteX1136" fmla="*/ 270990 w 757384"/>
                <a:gd name="connsiteY1136" fmla="*/ 1112752 h 1410263"/>
                <a:gd name="connsiteX1137" fmla="*/ 289845 w 757384"/>
                <a:gd name="connsiteY1137" fmla="*/ 1100120 h 1410263"/>
                <a:gd name="connsiteX1138" fmla="*/ 288309 w 757384"/>
                <a:gd name="connsiteY1138" fmla="*/ 1107460 h 1410263"/>
                <a:gd name="connsiteX1139" fmla="*/ 282166 w 757384"/>
                <a:gd name="connsiteY1139" fmla="*/ 1149537 h 1410263"/>
                <a:gd name="connsiteX1140" fmla="*/ 281995 w 757384"/>
                <a:gd name="connsiteY1140" fmla="*/ 1150817 h 1410263"/>
                <a:gd name="connsiteX1141" fmla="*/ 261520 w 757384"/>
                <a:gd name="connsiteY1141" fmla="*/ 1162937 h 1410263"/>
                <a:gd name="connsiteX1142" fmla="*/ 265444 w 757384"/>
                <a:gd name="connsiteY1142" fmla="*/ 1141258 h 1410263"/>
                <a:gd name="connsiteX1143" fmla="*/ 278668 w 757384"/>
                <a:gd name="connsiteY1143" fmla="*/ 1131187 h 1410263"/>
                <a:gd name="connsiteX1144" fmla="*/ 285323 w 757384"/>
                <a:gd name="connsiteY1144" fmla="*/ 1126066 h 1410263"/>
                <a:gd name="connsiteX1145" fmla="*/ 282166 w 757384"/>
                <a:gd name="connsiteY1145" fmla="*/ 1149537 h 1410263"/>
                <a:gd name="connsiteX1146" fmla="*/ 277730 w 757384"/>
                <a:gd name="connsiteY1146" fmla="*/ 1191272 h 1410263"/>
                <a:gd name="connsiteX1147" fmla="*/ 276877 w 757384"/>
                <a:gd name="connsiteY1147" fmla="*/ 1201002 h 1410263"/>
                <a:gd name="connsiteX1148" fmla="*/ 265786 w 757384"/>
                <a:gd name="connsiteY1148" fmla="*/ 1208171 h 1410263"/>
                <a:gd name="connsiteX1149" fmla="*/ 263226 w 757384"/>
                <a:gd name="connsiteY1149" fmla="*/ 1201685 h 1410263"/>
                <a:gd name="connsiteX1150" fmla="*/ 262970 w 757384"/>
                <a:gd name="connsiteY1150" fmla="*/ 1201770 h 1410263"/>
                <a:gd name="connsiteX1151" fmla="*/ 265103 w 757384"/>
                <a:gd name="connsiteY1151" fmla="*/ 1208598 h 1410263"/>
                <a:gd name="connsiteX1152" fmla="*/ 253244 w 757384"/>
                <a:gd name="connsiteY1152" fmla="*/ 1216194 h 1410263"/>
                <a:gd name="connsiteX1153" fmla="*/ 256998 w 757384"/>
                <a:gd name="connsiteY1153" fmla="*/ 1190504 h 1410263"/>
                <a:gd name="connsiteX1154" fmla="*/ 279351 w 757384"/>
                <a:gd name="connsiteY1154" fmla="*/ 1174117 h 1410263"/>
                <a:gd name="connsiteX1155" fmla="*/ 277644 w 757384"/>
                <a:gd name="connsiteY1155" fmla="*/ 1191272 h 1410263"/>
                <a:gd name="connsiteX1156" fmla="*/ 310150 w 757384"/>
                <a:gd name="connsiteY1156" fmla="*/ 1279523 h 1410263"/>
                <a:gd name="connsiteX1157" fmla="*/ 310150 w 757384"/>
                <a:gd name="connsiteY1157" fmla="*/ 1279523 h 1410263"/>
                <a:gd name="connsiteX1158" fmla="*/ 310150 w 757384"/>
                <a:gd name="connsiteY1158" fmla="*/ 1279608 h 1410263"/>
                <a:gd name="connsiteX1159" fmla="*/ 312368 w 757384"/>
                <a:gd name="connsiteY1159" fmla="*/ 1284644 h 1410263"/>
                <a:gd name="connsiteX1160" fmla="*/ 298718 w 757384"/>
                <a:gd name="connsiteY1160" fmla="*/ 1294203 h 1410263"/>
                <a:gd name="connsiteX1161" fmla="*/ 294026 w 757384"/>
                <a:gd name="connsiteY1161" fmla="*/ 1279693 h 1410263"/>
                <a:gd name="connsiteX1162" fmla="*/ 294026 w 757384"/>
                <a:gd name="connsiteY1162" fmla="*/ 1279693 h 1410263"/>
                <a:gd name="connsiteX1163" fmla="*/ 294026 w 757384"/>
                <a:gd name="connsiteY1163" fmla="*/ 1279693 h 1410263"/>
                <a:gd name="connsiteX1164" fmla="*/ 294026 w 757384"/>
                <a:gd name="connsiteY1164" fmla="*/ 1279693 h 1410263"/>
                <a:gd name="connsiteX1165" fmla="*/ 294026 w 757384"/>
                <a:gd name="connsiteY1165" fmla="*/ 1279693 h 1410263"/>
                <a:gd name="connsiteX1166" fmla="*/ 289589 w 757384"/>
                <a:gd name="connsiteY1166" fmla="*/ 1268172 h 1410263"/>
                <a:gd name="connsiteX1167" fmla="*/ 294964 w 757384"/>
                <a:gd name="connsiteY1167" fmla="*/ 1264928 h 1410263"/>
                <a:gd name="connsiteX1168" fmla="*/ 294964 w 757384"/>
                <a:gd name="connsiteY1168" fmla="*/ 1264928 h 1410263"/>
                <a:gd name="connsiteX1169" fmla="*/ 294964 w 757384"/>
                <a:gd name="connsiteY1169" fmla="*/ 1264928 h 1410263"/>
                <a:gd name="connsiteX1170" fmla="*/ 294964 w 757384"/>
                <a:gd name="connsiteY1170" fmla="*/ 1264928 h 1410263"/>
                <a:gd name="connsiteX1171" fmla="*/ 294964 w 757384"/>
                <a:gd name="connsiteY1171" fmla="*/ 1264928 h 1410263"/>
                <a:gd name="connsiteX1172" fmla="*/ 302813 w 757384"/>
                <a:gd name="connsiteY1172" fmla="*/ 1259466 h 1410263"/>
                <a:gd name="connsiteX1173" fmla="*/ 309980 w 757384"/>
                <a:gd name="connsiteY1173" fmla="*/ 1279523 h 1410263"/>
                <a:gd name="connsiteX1174" fmla="*/ 309980 w 757384"/>
                <a:gd name="connsiteY1174" fmla="*/ 1279523 h 1410263"/>
                <a:gd name="connsiteX1175" fmla="*/ 309980 w 757384"/>
                <a:gd name="connsiteY1175" fmla="*/ 1279608 h 1410263"/>
                <a:gd name="connsiteX1176" fmla="*/ 321071 w 757384"/>
                <a:gd name="connsiteY1176" fmla="*/ 1303932 h 1410263"/>
                <a:gd name="connsiteX1177" fmla="*/ 305117 w 757384"/>
                <a:gd name="connsiteY1177" fmla="*/ 1314345 h 1410263"/>
                <a:gd name="connsiteX1178" fmla="*/ 299742 w 757384"/>
                <a:gd name="connsiteY1178" fmla="*/ 1297275 h 1410263"/>
                <a:gd name="connsiteX1179" fmla="*/ 314075 w 757384"/>
                <a:gd name="connsiteY1179" fmla="*/ 1288570 h 1410263"/>
                <a:gd name="connsiteX1180" fmla="*/ 320986 w 757384"/>
                <a:gd name="connsiteY1180" fmla="*/ 1303932 h 1410263"/>
                <a:gd name="connsiteX1181" fmla="*/ 318853 w 757384"/>
                <a:gd name="connsiteY1181" fmla="*/ 1285668 h 1410263"/>
                <a:gd name="connsiteX1182" fmla="*/ 328237 w 757384"/>
                <a:gd name="connsiteY1182" fmla="*/ 1279864 h 1410263"/>
                <a:gd name="connsiteX1183" fmla="*/ 332759 w 757384"/>
                <a:gd name="connsiteY1183" fmla="*/ 1296251 h 1410263"/>
                <a:gd name="connsiteX1184" fmla="*/ 324654 w 757384"/>
                <a:gd name="connsiteY1184" fmla="*/ 1301543 h 1410263"/>
                <a:gd name="connsiteX1185" fmla="*/ 318853 w 757384"/>
                <a:gd name="connsiteY1185" fmla="*/ 1285668 h 1410263"/>
                <a:gd name="connsiteX1186" fmla="*/ 299827 w 757384"/>
                <a:gd name="connsiteY1186" fmla="*/ 1317844 h 1410263"/>
                <a:gd name="connsiteX1187" fmla="*/ 278668 w 757384"/>
                <a:gd name="connsiteY1187" fmla="*/ 1313235 h 1410263"/>
                <a:gd name="connsiteX1188" fmla="*/ 277815 w 757384"/>
                <a:gd name="connsiteY1188" fmla="*/ 1310333 h 1410263"/>
                <a:gd name="connsiteX1189" fmla="*/ 285238 w 757384"/>
                <a:gd name="connsiteY1189" fmla="*/ 1305895 h 1410263"/>
                <a:gd name="connsiteX1190" fmla="*/ 295390 w 757384"/>
                <a:gd name="connsiteY1190" fmla="*/ 1299836 h 1410263"/>
                <a:gd name="connsiteX1191" fmla="*/ 301960 w 757384"/>
                <a:gd name="connsiteY1191" fmla="*/ 1316393 h 1410263"/>
                <a:gd name="connsiteX1192" fmla="*/ 299827 w 757384"/>
                <a:gd name="connsiteY1192" fmla="*/ 1317844 h 1410263"/>
                <a:gd name="connsiteX1193" fmla="*/ 269881 w 757384"/>
                <a:gd name="connsiteY1193" fmla="*/ 1282510 h 1410263"/>
                <a:gd name="connsiteX1194" fmla="*/ 269881 w 757384"/>
                <a:gd name="connsiteY1194" fmla="*/ 1282510 h 1410263"/>
                <a:gd name="connsiteX1195" fmla="*/ 269881 w 757384"/>
                <a:gd name="connsiteY1195" fmla="*/ 1282510 h 1410263"/>
                <a:gd name="connsiteX1196" fmla="*/ 269113 w 757384"/>
                <a:gd name="connsiteY1196" fmla="*/ 1280291 h 1410263"/>
                <a:gd name="connsiteX1197" fmla="*/ 270904 w 757384"/>
                <a:gd name="connsiteY1197" fmla="*/ 1279267 h 1410263"/>
                <a:gd name="connsiteX1198" fmla="*/ 284897 w 757384"/>
                <a:gd name="connsiteY1198" fmla="*/ 1270988 h 1410263"/>
                <a:gd name="connsiteX1199" fmla="*/ 288309 w 757384"/>
                <a:gd name="connsiteY1199" fmla="*/ 1281571 h 1410263"/>
                <a:gd name="connsiteX1200" fmla="*/ 288309 w 757384"/>
                <a:gd name="connsiteY1200" fmla="*/ 1281571 h 1410263"/>
                <a:gd name="connsiteX1201" fmla="*/ 288309 w 757384"/>
                <a:gd name="connsiteY1201" fmla="*/ 1281742 h 1410263"/>
                <a:gd name="connsiteX1202" fmla="*/ 288309 w 757384"/>
                <a:gd name="connsiteY1202" fmla="*/ 1281912 h 1410263"/>
                <a:gd name="connsiteX1203" fmla="*/ 288309 w 757384"/>
                <a:gd name="connsiteY1203" fmla="*/ 1281912 h 1410263"/>
                <a:gd name="connsiteX1204" fmla="*/ 294367 w 757384"/>
                <a:gd name="connsiteY1204" fmla="*/ 1297361 h 1410263"/>
                <a:gd name="connsiteX1205" fmla="*/ 284128 w 757384"/>
                <a:gd name="connsiteY1205" fmla="*/ 1304530 h 1410263"/>
                <a:gd name="connsiteX1206" fmla="*/ 277389 w 757384"/>
                <a:gd name="connsiteY1206" fmla="*/ 1309139 h 1410263"/>
                <a:gd name="connsiteX1207" fmla="*/ 269795 w 757384"/>
                <a:gd name="connsiteY1207" fmla="*/ 1282595 h 1410263"/>
                <a:gd name="connsiteX1208" fmla="*/ 269795 w 757384"/>
                <a:gd name="connsiteY1208" fmla="*/ 1282595 h 1410263"/>
                <a:gd name="connsiteX1209" fmla="*/ 269795 w 757384"/>
                <a:gd name="connsiteY1209" fmla="*/ 1282595 h 1410263"/>
                <a:gd name="connsiteX1210" fmla="*/ 291893 w 757384"/>
                <a:gd name="connsiteY1210" fmla="*/ 1259551 h 1410263"/>
                <a:gd name="connsiteX1211" fmla="*/ 291893 w 757384"/>
                <a:gd name="connsiteY1211" fmla="*/ 1259551 h 1410263"/>
                <a:gd name="connsiteX1212" fmla="*/ 291807 w 757384"/>
                <a:gd name="connsiteY1212" fmla="*/ 1259551 h 1410263"/>
                <a:gd name="connsiteX1213" fmla="*/ 291722 w 757384"/>
                <a:gd name="connsiteY1213" fmla="*/ 1259551 h 1410263"/>
                <a:gd name="connsiteX1214" fmla="*/ 291722 w 757384"/>
                <a:gd name="connsiteY1214" fmla="*/ 1259551 h 1410263"/>
                <a:gd name="connsiteX1215" fmla="*/ 287541 w 757384"/>
                <a:gd name="connsiteY1215" fmla="*/ 1262453 h 1410263"/>
                <a:gd name="connsiteX1216" fmla="*/ 277047 w 757384"/>
                <a:gd name="connsiteY1216" fmla="*/ 1235910 h 1410263"/>
                <a:gd name="connsiteX1217" fmla="*/ 291636 w 757384"/>
                <a:gd name="connsiteY1217" fmla="*/ 1225412 h 1410263"/>
                <a:gd name="connsiteX1218" fmla="*/ 292831 w 757384"/>
                <a:gd name="connsiteY1218" fmla="*/ 1228911 h 1410263"/>
                <a:gd name="connsiteX1219" fmla="*/ 301192 w 757384"/>
                <a:gd name="connsiteY1219" fmla="*/ 1253833 h 1410263"/>
                <a:gd name="connsiteX1220" fmla="*/ 291977 w 757384"/>
                <a:gd name="connsiteY1220" fmla="*/ 1259466 h 1410263"/>
                <a:gd name="connsiteX1221" fmla="*/ 283190 w 757384"/>
                <a:gd name="connsiteY1221" fmla="*/ 1265611 h 1410263"/>
                <a:gd name="connsiteX1222" fmla="*/ 268601 w 757384"/>
                <a:gd name="connsiteY1222" fmla="*/ 1275853 h 1410263"/>
                <a:gd name="connsiteX1223" fmla="*/ 267918 w 757384"/>
                <a:gd name="connsiteY1223" fmla="*/ 1276365 h 1410263"/>
                <a:gd name="connsiteX1224" fmla="*/ 258789 w 757384"/>
                <a:gd name="connsiteY1224" fmla="*/ 1248627 h 1410263"/>
                <a:gd name="connsiteX1225" fmla="*/ 263311 w 757384"/>
                <a:gd name="connsiteY1225" fmla="*/ 1245810 h 1410263"/>
                <a:gd name="connsiteX1226" fmla="*/ 263311 w 757384"/>
                <a:gd name="connsiteY1226" fmla="*/ 1245810 h 1410263"/>
                <a:gd name="connsiteX1227" fmla="*/ 263311 w 757384"/>
                <a:gd name="connsiteY1227" fmla="*/ 1245810 h 1410263"/>
                <a:gd name="connsiteX1228" fmla="*/ 263311 w 757384"/>
                <a:gd name="connsiteY1228" fmla="*/ 1245810 h 1410263"/>
                <a:gd name="connsiteX1229" fmla="*/ 263311 w 757384"/>
                <a:gd name="connsiteY1229" fmla="*/ 1245810 h 1410263"/>
                <a:gd name="connsiteX1230" fmla="*/ 274488 w 757384"/>
                <a:gd name="connsiteY1230" fmla="*/ 1237958 h 1410263"/>
                <a:gd name="connsiteX1231" fmla="*/ 283190 w 757384"/>
                <a:gd name="connsiteY1231" fmla="*/ 1265696 h 1410263"/>
                <a:gd name="connsiteX1232" fmla="*/ 241982 w 757384"/>
                <a:gd name="connsiteY1232" fmla="*/ 1280035 h 1410263"/>
                <a:gd name="connsiteX1233" fmla="*/ 236009 w 757384"/>
                <a:gd name="connsiteY1233" fmla="*/ 1262624 h 1410263"/>
                <a:gd name="connsiteX1234" fmla="*/ 247783 w 757384"/>
                <a:gd name="connsiteY1234" fmla="*/ 1255454 h 1410263"/>
                <a:gd name="connsiteX1235" fmla="*/ 246589 w 757384"/>
                <a:gd name="connsiteY1235" fmla="*/ 1273378 h 1410263"/>
                <a:gd name="connsiteX1236" fmla="*/ 246845 w 757384"/>
                <a:gd name="connsiteY1236" fmla="*/ 1273378 h 1410263"/>
                <a:gd name="connsiteX1237" fmla="*/ 248722 w 757384"/>
                <a:gd name="connsiteY1237" fmla="*/ 1254857 h 1410263"/>
                <a:gd name="connsiteX1238" fmla="*/ 255206 w 757384"/>
                <a:gd name="connsiteY1238" fmla="*/ 1250760 h 1410263"/>
                <a:gd name="connsiteX1239" fmla="*/ 262885 w 757384"/>
                <a:gd name="connsiteY1239" fmla="*/ 1279864 h 1410263"/>
                <a:gd name="connsiteX1240" fmla="*/ 257083 w 757384"/>
                <a:gd name="connsiteY1240" fmla="*/ 1283961 h 1410263"/>
                <a:gd name="connsiteX1241" fmla="*/ 245992 w 757384"/>
                <a:gd name="connsiteY1241" fmla="*/ 1290874 h 1410263"/>
                <a:gd name="connsiteX1242" fmla="*/ 241896 w 757384"/>
                <a:gd name="connsiteY1242" fmla="*/ 1280035 h 1410263"/>
                <a:gd name="connsiteX1243" fmla="*/ 190279 w 757384"/>
                <a:gd name="connsiteY1243" fmla="*/ 1287204 h 1410263"/>
                <a:gd name="connsiteX1244" fmla="*/ 185331 w 757384"/>
                <a:gd name="connsiteY1244" fmla="*/ 1264587 h 1410263"/>
                <a:gd name="connsiteX1245" fmla="*/ 202053 w 757384"/>
                <a:gd name="connsiteY1245" fmla="*/ 1254942 h 1410263"/>
                <a:gd name="connsiteX1246" fmla="*/ 201115 w 757384"/>
                <a:gd name="connsiteY1246" fmla="*/ 1267830 h 1410263"/>
                <a:gd name="connsiteX1247" fmla="*/ 201371 w 757384"/>
                <a:gd name="connsiteY1247" fmla="*/ 1267830 h 1410263"/>
                <a:gd name="connsiteX1248" fmla="*/ 202907 w 757384"/>
                <a:gd name="connsiteY1248" fmla="*/ 1254430 h 1410263"/>
                <a:gd name="connsiteX1249" fmla="*/ 206319 w 757384"/>
                <a:gd name="connsiteY1249" fmla="*/ 1252382 h 1410263"/>
                <a:gd name="connsiteX1250" fmla="*/ 213486 w 757384"/>
                <a:gd name="connsiteY1250" fmla="*/ 1272695 h 1410263"/>
                <a:gd name="connsiteX1251" fmla="*/ 201030 w 757384"/>
                <a:gd name="connsiteY1251" fmla="*/ 1281230 h 1410263"/>
                <a:gd name="connsiteX1252" fmla="*/ 191474 w 757384"/>
                <a:gd name="connsiteY1252" fmla="*/ 1287631 h 1410263"/>
                <a:gd name="connsiteX1253" fmla="*/ 190279 w 757384"/>
                <a:gd name="connsiteY1253" fmla="*/ 1287204 h 1410263"/>
                <a:gd name="connsiteX1254" fmla="*/ 161101 w 757384"/>
                <a:gd name="connsiteY1254" fmla="*/ 1275170 h 1410263"/>
                <a:gd name="connsiteX1255" fmla="*/ 156579 w 757384"/>
                <a:gd name="connsiteY1255" fmla="*/ 1256905 h 1410263"/>
                <a:gd name="connsiteX1256" fmla="*/ 175775 w 757384"/>
                <a:gd name="connsiteY1256" fmla="*/ 1245213 h 1410263"/>
                <a:gd name="connsiteX1257" fmla="*/ 177312 w 757384"/>
                <a:gd name="connsiteY1257" fmla="*/ 1254601 h 1410263"/>
                <a:gd name="connsiteX1258" fmla="*/ 177312 w 757384"/>
                <a:gd name="connsiteY1258" fmla="*/ 1254601 h 1410263"/>
                <a:gd name="connsiteX1259" fmla="*/ 177312 w 757384"/>
                <a:gd name="connsiteY1259" fmla="*/ 1254772 h 1410263"/>
                <a:gd name="connsiteX1260" fmla="*/ 177312 w 757384"/>
                <a:gd name="connsiteY1260" fmla="*/ 1254942 h 1410263"/>
                <a:gd name="connsiteX1261" fmla="*/ 177312 w 757384"/>
                <a:gd name="connsiteY1261" fmla="*/ 1254942 h 1410263"/>
                <a:gd name="connsiteX1262" fmla="*/ 177653 w 757384"/>
                <a:gd name="connsiteY1262" fmla="*/ 1256479 h 1410263"/>
                <a:gd name="connsiteX1263" fmla="*/ 176970 w 757384"/>
                <a:gd name="connsiteY1263" fmla="*/ 1265952 h 1410263"/>
                <a:gd name="connsiteX1264" fmla="*/ 177226 w 757384"/>
                <a:gd name="connsiteY1264" fmla="*/ 1265952 h 1410263"/>
                <a:gd name="connsiteX1265" fmla="*/ 178079 w 757384"/>
                <a:gd name="connsiteY1265" fmla="*/ 1258271 h 1410263"/>
                <a:gd name="connsiteX1266" fmla="*/ 179529 w 757384"/>
                <a:gd name="connsiteY1266" fmla="*/ 1264587 h 1410263"/>
                <a:gd name="connsiteX1267" fmla="*/ 165196 w 757384"/>
                <a:gd name="connsiteY1267" fmla="*/ 1273804 h 1410263"/>
                <a:gd name="connsiteX1268" fmla="*/ 162296 w 757384"/>
                <a:gd name="connsiteY1268" fmla="*/ 1275597 h 1410263"/>
                <a:gd name="connsiteX1269" fmla="*/ 161101 w 757384"/>
                <a:gd name="connsiteY1269" fmla="*/ 1275085 h 1410263"/>
                <a:gd name="connsiteX1270" fmla="*/ 148986 w 757384"/>
                <a:gd name="connsiteY1270" fmla="*/ 1269708 h 1410263"/>
                <a:gd name="connsiteX1271" fmla="*/ 150522 w 757384"/>
                <a:gd name="connsiteY1271" fmla="*/ 1260490 h 1410263"/>
                <a:gd name="connsiteX1272" fmla="*/ 151887 w 757384"/>
                <a:gd name="connsiteY1272" fmla="*/ 1259637 h 1410263"/>
                <a:gd name="connsiteX1273" fmla="*/ 155982 w 757384"/>
                <a:gd name="connsiteY1273" fmla="*/ 1272866 h 1410263"/>
                <a:gd name="connsiteX1274" fmla="*/ 148901 w 757384"/>
                <a:gd name="connsiteY1274" fmla="*/ 1269622 h 1410263"/>
                <a:gd name="connsiteX1275" fmla="*/ 89349 w 757384"/>
                <a:gd name="connsiteY1275" fmla="*/ 1221059 h 1410263"/>
                <a:gd name="connsiteX1276" fmla="*/ 89349 w 757384"/>
                <a:gd name="connsiteY1276" fmla="*/ 1205696 h 1410263"/>
                <a:gd name="connsiteX1277" fmla="*/ 96345 w 757384"/>
                <a:gd name="connsiteY1277" fmla="*/ 1178897 h 1410263"/>
                <a:gd name="connsiteX1278" fmla="*/ 100953 w 757384"/>
                <a:gd name="connsiteY1278" fmla="*/ 1175739 h 1410263"/>
                <a:gd name="connsiteX1279" fmla="*/ 100270 w 757384"/>
                <a:gd name="connsiteY1279" fmla="*/ 1179068 h 1410263"/>
                <a:gd name="connsiteX1280" fmla="*/ 96260 w 757384"/>
                <a:gd name="connsiteY1280" fmla="*/ 1199807 h 1410263"/>
                <a:gd name="connsiteX1281" fmla="*/ 92847 w 757384"/>
                <a:gd name="connsiteY1281" fmla="*/ 1220632 h 1410263"/>
                <a:gd name="connsiteX1282" fmla="*/ 93103 w 757384"/>
                <a:gd name="connsiteY1282" fmla="*/ 1220632 h 1410263"/>
                <a:gd name="connsiteX1283" fmla="*/ 97284 w 757384"/>
                <a:gd name="connsiteY1283" fmla="*/ 1199807 h 1410263"/>
                <a:gd name="connsiteX1284" fmla="*/ 102062 w 757384"/>
                <a:gd name="connsiteY1284" fmla="*/ 1179068 h 1410263"/>
                <a:gd name="connsiteX1285" fmla="*/ 103341 w 757384"/>
                <a:gd name="connsiteY1285" fmla="*/ 1173947 h 1410263"/>
                <a:gd name="connsiteX1286" fmla="*/ 106412 w 757384"/>
                <a:gd name="connsiteY1286" fmla="*/ 1171813 h 1410263"/>
                <a:gd name="connsiteX1287" fmla="*/ 105986 w 757384"/>
                <a:gd name="connsiteY1287" fmla="*/ 1181970 h 1410263"/>
                <a:gd name="connsiteX1288" fmla="*/ 105986 w 757384"/>
                <a:gd name="connsiteY1288" fmla="*/ 1182994 h 1410263"/>
                <a:gd name="connsiteX1289" fmla="*/ 102659 w 757384"/>
                <a:gd name="connsiteY1289" fmla="*/ 1185042 h 1410263"/>
                <a:gd name="connsiteX1290" fmla="*/ 102829 w 757384"/>
                <a:gd name="connsiteY1290" fmla="*/ 1185298 h 1410263"/>
                <a:gd name="connsiteX1291" fmla="*/ 105986 w 757384"/>
                <a:gd name="connsiteY1291" fmla="*/ 1183591 h 1410263"/>
                <a:gd name="connsiteX1292" fmla="*/ 107095 w 757384"/>
                <a:gd name="connsiteY1292" fmla="*/ 1215170 h 1410263"/>
                <a:gd name="connsiteX1293" fmla="*/ 103256 w 757384"/>
                <a:gd name="connsiteY1293" fmla="*/ 1217645 h 1410263"/>
                <a:gd name="connsiteX1294" fmla="*/ 90970 w 757384"/>
                <a:gd name="connsiteY1294" fmla="*/ 1224644 h 1410263"/>
                <a:gd name="connsiteX1295" fmla="*/ 89349 w 757384"/>
                <a:gd name="connsiteY1295" fmla="*/ 1220803 h 1410263"/>
                <a:gd name="connsiteX1296" fmla="*/ 102744 w 757384"/>
                <a:gd name="connsiteY1296" fmla="*/ 1121201 h 1410263"/>
                <a:gd name="connsiteX1297" fmla="*/ 103768 w 757384"/>
                <a:gd name="connsiteY1297" fmla="*/ 1120604 h 1410263"/>
                <a:gd name="connsiteX1298" fmla="*/ 96430 w 757384"/>
                <a:gd name="connsiteY1298" fmla="*/ 1137930 h 1410263"/>
                <a:gd name="connsiteX1299" fmla="*/ 102744 w 757384"/>
                <a:gd name="connsiteY1299" fmla="*/ 1121201 h 1410263"/>
                <a:gd name="connsiteX1300" fmla="*/ 298889 w 757384"/>
                <a:gd name="connsiteY1300" fmla="*/ 745156 h 1410263"/>
                <a:gd name="connsiteX1301" fmla="*/ 297097 w 757384"/>
                <a:gd name="connsiteY1301" fmla="*/ 754886 h 1410263"/>
                <a:gd name="connsiteX1302" fmla="*/ 297097 w 757384"/>
                <a:gd name="connsiteY1302" fmla="*/ 754971 h 1410263"/>
                <a:gd name="connsiteX1303" fmla="*/ 296158 w 757384"/>
                <a:gd name="connsiteY1303" fmla="*/ 755739 h 1410263"/>
                <a:gd name="connsiteX1304" fmla="*/ 296329 w 757384"/>
                <a:gd name="connsiteY1304" fmla="*/ 753691 h 1410263"/>
                <a:gd name="connsiteX1305" fmla="*/ 296670 w 757384"/>
                <a:gd name="connsiteY1305" fmla="*/ 749850 h 1410263"/>
                <a:gd name="connsiteX1306" fmla="*/ 298974 w 757384"/>
                <a:gd name="connsiteY1306" fmla="*/ 745156 h 1410263"/>
                <a:gd name="connsiteX1307" fmla="*/ 305117 w 757384"/>
                <a:gd name="connsiteY1307" fmla="*/ 732525 h 1410263"/>
                <a:gd name="connsiteX1308" fmla="*/ 312027 w 757384"/>
                <a:gd name="connsiteY1308" fmla="*/ 737560 h 1410263"/>
                <a:gd name="connsiteX1309" fmla="*/ 310918 w 757384"/>
                <a:gd name="connsiteY1309" fmla="*/ 740120 h 1410263"/>
                <a:gd name="connsiteX1310" fmla="*/ 307164 w 757384"/>
                <a:gd name="connsiteY1310" fmla="*/ 746863 h 1410263"/>
                <a:gd name="connsiteX1311" fmla="*/ 301533 w 757384"/>
                <a:gd name="connsiteY1311" fmla="*/ 751386 h 1410263"/>
                <a:gd name="connsiteX1312" fmla="*/ 303069 w 757384"/>
                <a:gd name="connsiteY1312" fmla="*/ 736706 h 1410263"/>
                <a:gd name="connsiteX1313" fmla="*/ 305117 w 757384"/>
                <a:gd name="connsiteY1313" fmla="*/ 732525 h 1410263"/>
                <a:gd name="connsiteX1314" fmla="*/ 390775 w 757384"/>
                <a:gd name="connsiteY1314" fmla="*/ 566351 h 1410263"/>
                <a:gd name="connsiteX1315" fmla="*/ 391970 w 757384"/>
                <a:gd name="connsiteY1315" fmla="*/ 563449 h 1410263"/>
                <a:gd name="connsiteX1316" fmla="*/ 395382 w 757384"/>
                <a:gd name="connsiteY1316" fmla="*/ 560035 h 1410263"/>
                <a:gd name="connsiteX1317" fmla="*/ 406559 w 757384"/>
                <a:gd name="connsiteY1317" fmla="*/ 548684 h 1410263"/>
                <a:gd name="connsiteX1318" fmla="*/ 406559 w 757384"/>
                <a:gd name="connsiteY1318" fmla="*/ 549111 h 1410263"/>
                <a:gd name="connsiteX1319" fmla="*/ 391372 w 757384"/>
                <a:gd name="connsiteY1319" fmla="*/ 581543 h 1410263"/>
                <a:gd name="connsiteX1320" fmla="*/ 387704 w 757384"/>
                <a:gd name="connsiteY1320" fmla="*/ 589395 h 1410263"/>
                <a:gd name="connsiteX1321" fmla="*/ 384547 w 757384"/>
                <a:gd name="connsiteY1321" fmla="*/ 593321 h 1410263"/>
                <a:gd name="connsiteX1322" fmla="*/ 390348 w 757384"/>
                <a:gd name="connsiteY1322" fmla="*/ 568741 h 1410263"/>
                <a:gd name="connsiteX1323" fmla="*/ 390946 w 757384"/>
                <a:gd name="connsiteY1323" fmla="*/ 566351 h 1410263"/>
                <a:gd name="connsiteX1324" fmla="*/ 392993 w 757384"/>
                <a:gd name="connsiteY1324" fmla="*/ 582738 h 1410263"/>
                <a:gd name="connsiteX1325" fmla="*/ 392311 w 757384"/>
                <a:gd name="connsiteY1325" fmla="*/ 583591 h 1410263"/>
                <a:gd name="connsiteX1326" fmla="*/ 392738 w 757384"/>
                <a:gd name="connsiteY1326" fmla="*/ 582567 h 1410263"/>
                <a:gd name="connsiteX1327" fmla="*/ 406047 w 757384"/>
                <a:gd name="connsiteY1327" fmla="*/ 551244 h 1410263"/>
                <a:gd name="connsiteX1328" fmla="*/ 403061 w 757384"/>
                <a:gd name="connsiteY1328" fmla="*/ 569936 h 1410263"/>
                <a:gd name="connsiteX1329" fmla="*/ 402805 w 757384"/>
                <a:gd name="connsiteY1329" fmla="*/ 571472 h 1410263"/>
                <a:gd name="connsiteX1330" fmla="*/ 392993 w 757384"/>
                <a:gd name="connsiteY1330" fmla="*/ 582653 h 1410263"/>
                <a:gd name="connsiteX1331" fmla="*/ 392993 w 757384"/>
                <a:gd name="connsiteY1331" fmla="*/ 582653 h 1410263"/>
                <a:gd name="connsiteX1332" fmla="*/ 392993 w 757384"/>
                <a:gd name="connsiteY1332" fmla="*/ 582653 h 1410263"/>
                <a:gd name="connsiteX1333" fmla="*/ 392993 w 757384"/>
                <a:gd name="connsiteY1333" fmla="*/ 582653 h 1410263"/>
                <a:gd name="connsiteX1334" fmla="*/ 392993 w 757384"/>
                <a:gd name="connsiteY1334" fmla="*/ 582653 h 1410263"/>
                <a:gd name="connsiteX1335" fmla="*/ 385485 w 757384"/>
                <a:gd name="connsiteY1335" fmla="*/ 600064 h 1410263"/>
                <a:gd name="connsiteX1336" fmla="*/ 397600 w 757384"/>
                <a:gd name="connsiteY1336" fmla="*/ 586749 h 1410263"/>
                <a:gd name="connsiteX1337" fmla="*/ 397600 w 757384"/>
                <a:gd name="connsiteY1337" fmla="*/ 586749 h 1410263"/>
                <a:gd name="connsiteX1338" fmla="*/ 397686 w 757384"/>
                <a:gd name="connsiteY1338" fmla="*/ 586664 h 1410263"/>
                <a:gd name="connsiteX1339" fmla="*/ 397771 w 757384"/>
                <a:gd name="connsiteY1339" fmla="*/ 586664 h 1410263"/>
                <a:gd name="connsiteX1340" fmla="*/ 397771 w 757384"/>
                <a:gd name="connsiteY1340" fmla="*/ 586579 h 1410263"/>
                <a:gd name="connsiteX1341" fmla="*/ 401269 w 757384"/>
                <a:gd name="connsiteY1341" fmla="*/ 582141 h 1410263"/>
                <a:gd name="connsiteX1342" fmla="*/ 399563 w 757384"/>
                <a:gd name="connsiteY1342" fmla="*/ 593577 h 1410263"/>
                <a:gd name="connsiteX1343" fmla="*/ 398283 w 757384"/>
                <a:gd name="connsiteY1343" fmla="*/ 594943 h 1410263"/>
                <a:gd name="connsiteX1344" fmla="*/ 398283 w 757384"/>
                <a:gd name="connsiteY1344" fmla="*/ 594943 h 1410263"/>
                <a:gd name="connsiteX1345" fmla="*/ 398283 w 757384"/>
                <a:gd name="connsiteY1345" fmla="*/ 594943 h 1410263"/>
                <a:gd name="connsiteX1346" fmla="*/ 398283 w 757384"/>
                <a:gd name="connsiteY1346" fmla="*/ 594943 h 1410263"/>
                <a:gd name="connsiteX1347" fmla="*/ 398283 w 757384"/>
                <a:gd name="connsiteY1347" fmla="*/ 594943 h 1410263"/>
                <a:gd name="connsiteX1348" fmla="*/ 377465 w 757384"/>
                <a:gd name="connsiteY1348" fmla="*/ 619779 h 1410263"/>
                <a:gd name="connsiteX1349" fmla="*/ 385571 w 757384"/>
                <a:gd name="connsiteY1349" fmla="*/ 600064 h 1410263"/>
                <a:gd name="connsiteX1350" fmla="*/ 402890 w 757384"/>
                <a:gd name="connsiteY1350" fmla="*/ 598783 h 1410263"/>
                <a:gd name="connsiteX1351" fmla="*/ 412702 w 757384"/>
                <a:gd name="connsiteY1351" fmla="*/ 586579 h 1410263"/>
                <a:gd name="connsiteX1352" fmla="*/ 412104 w 757384"/>
                <a:gd name="connsiteY1352" fmla="*/ 591785 h 1410263"/>
                <a:gd name="connsiteX1353" fmla="*/ 409801 w 757384"/>
                <a:gd name="connsiteY1353" fmla="*/ 611074 h 1410263"/>
                <a:gd name="connsiteX1354" fmla="*/ 409459 w 757384"/>
                <a:gd name="connsiteY1354" fmla="*/ 614317 h 1410263"/>
                <a:gd name="connsiteX1355" fmla="*/ 404767 w 757384"/>
                <a:gd name="connsiteY1355" fmla="*/ 622340 h 1410263"/>
                <a:gd name="connsiteX1356" fmla="*/ 404682 w 757384"/>
                <a:gd name="connsiteY1356" fmla="*/ 622340 h 1410263"/>
                <a:gd name="connsiteX1357" fmla="*/ 404170 w 757384"/>
                <a:gd name="connsiteY1357" fmla="*/ 623022 h 1410263"/>
                <a:gd name="connsiteX1358" fmla="*/ 380452 w 757384"/>
                <a:gd name="connsiteY1358" fmla="*/ 647005 h 1410263"/>
                <a:gd name="connsiteX1359" fmla="*/ 390690 w 757384"/>
                <a:gd name="connsiteY1359" fmla="*/ 622340 h 1410263"/>
                <a:gd name="connsiteX1360" fmla="*/ 397515 w 757384"/>
                <a:gd name="connsiteY1360" fmla="*/ 606294 h 1410263"/>
                <a:gd name="connsiteX1361" fmla="*/ 397259 w 757384"/>
                <a:gd name="connsiteY1361" fmla="*/ 608086 h 1410263"/>
                <a:gd name="connsiteX1362" fmla="*/ 397515 w 757384"/>
                <a:gd name="connsiteY1362" fmla="*/ 608086 h 1410263"/>
                <a:gd name="connsiteX1363" fmla="*/ 398112 w 757384"/>
                <a:gd name="connsiteY1363" fmla="*/ 604843 h 1410263"/>
                <a:gd name="connsiteX1364" fmla="*/ 398880 w 757384"/>
                <a:gd name="connsiteY1364" fmla="*/ 603136 h 1410263"/>
                <a:gd name="connsiteX1365" fmla="*/ 402720 w 757384"/>
                <a:gd name="connsiteY1365" fmla="*/ 599039 h 1410263"/>
                <a:gd name="connsiteX1366" fmla="*/ 402720 w 757384"/>
                <a:gd name="connsiteY1366" fmla="*/ 599039 h 1410263"/>
                <a:gd name="connsiteX1367" fmla="*/ 402805 w 757384"/>
                <a:gd name="connsiteY1367" fmla="*/ 598954 h 1410263"/>
                <a:gd name="connsiteX1368" fmla="*/ 402890 w 757384"/>
                <a:gd name="connsiteY1368" fmla="*/ 598954 h 1410263"/>
                <a:gd name="connsiteX1369" fmla="*/ 402890 w 757384"/>
                <a:gd name="connsiteY1369" fmla="*/ 598869 h 1410263"/>
                <a:gd name="connsiteX1370" fmla="*/ 406985 w 757384"/>
                <a:gd name="connsiteY1370" fmla="*/ 624729 h 1410263"/>
                <a:gd name="connsiteX1371" fmla="*/ 406815 w 757384"/>
                <a:gd name="connsiteY1371" fmla="*/ 624729 h 1410263"/>
                <a:gd name="connsiteX1372" fmla="*/ 408692 w 757384"/>
                <a:gd name="connsiteY1372" fmla="*/ 621145 h 1410263"/>
                <a:gd name="connsiteX1373" fmla="*/ 406985 w 757384"/>
                <a:gd name="connsiteY1373" fmla="*/ 624644 h 1410263"/>
                <a:gd name="connsiteX1374" fmla="*/ 384376 w 757384"/>
                <a:gd name="connsiteY1374" fmla="*/ 659551 h 1410263"/>
                <a:gd name="connsiteX1375" fmla="*/ 371152 w 757384"/>
                <a:gd name="connsiteY1375" fmla="*/ 669281 h 1410263"/>
                <a:gd name="connsiteX1376" fmla="*/ 374480 w 757384"/>
                <a:gd name="connsiteY1376" fmla="*/ 661173 h 1410263"/>
                <a:gd name="connsiteX1377" fmla="*/ 398966 w 757384"/>
                <a:gd name="connsiteY1377" fmla="*/ 632411 h 1410263"/>
                <a:gd name="connsiteX1378" fmla="*/ 391458 w 757384"/>
                <a:gd name="connsiteY1378" fmla="*/ 645981 h 1410263"/>
                <a:gd name="connsiteX1379" fmla="*/ 384376 w 757384"/>
                <a:gd name="connsiteY1379" fmla="*/ 659551 h 1410263"/>
                <a:gd name="connsiteX1380" fmla="*/ 367910 w 757384"/>
                <a:gd name="connsiteY1380" fmla="*/ 693179 h 1410263"/>
                <a:gd name="connsiteX1381" fmla="*/ 367910 w 757384"/>
                <a:gd name="connsiteY1381" fmla="*/ 693435 h 1410263"/>
                <a:gd name="connsiteX1382" fmla="*/ 367739 w 757384"/>
                <a:gd name="connsiteY1382" fmla="*/ 693691 h 1410263"/>
                <a:gd name="connsiteX1383" fmla="*/ 367739 w 757384"/>
                <a:gd name="connsiteY1383" fmla="*/ 693691 h 1410263"/>
                <a:gd name="connsiteX1384" fmla="*/ 365692 w 757384"/>
                <a:gd name="connsiteY1384" fmla="*/ 698641 h 1410263"/>
                <a:gd name="connsiteX1385" fmla="*/ 359123 w 757384"/>
                <a:gd name="connsiteY1385" fmla="*/ 698556 h 1410263"/>
                <a:gd name="connsiteX1386" fmla="*/ 362791 w 757384"/>
                <a:gd name="connsiteY1386" fmla="*/ 689850 h 1410263"/>
                <a:gd name="connsiteX1387" fmla="*/ 363644 w 757384"/>
                <a:gd name="connsiteY1387" fmla="*/ 698471 h 1410263"/>
                <a:gd name="connsiteX1388" fmla="*/ 363900 w 757384"/>
                <a:gd name="connsiteY1388" fmla="*/ 698471 h 1410263"/>
                <a:gd name="connsiteX1389" fmla="*/ 364583 w 757384"/>
                <a:gd name="connsiteY1389" fmla="*/ 689936 h 1410263"/>
                <a:gd name="connsiteX1390" fmla="*/ 365180 w 757384"/>
                <a:gd name="connsiteY1390" fmla="*/ 684047 h 1410263"/>
                <a:gd name="connsiteX1391" fmla="*/ 367057 w 757384"/>
                <a:gd name="connsiteY1391" fmla="*/ 679523 h 1410263"/>
                <a:gd name="connsiteX1392" fmla="*/ 380367 w 757384"/>
                <a:gd name="connsiteY1392" fmla="*/ 667745 h 1410263"/>
                <a:gd name="connsiteX1393" fmla="*/ 367995 w 757384"/>
                <a:gd name="connsiteY1393" fmla="*/ 693350 h 1410263"/>
                <a:gd name="connsiteX1394" fmla="*/ 367995 w 757384"/>
                <a:gd name="connsiteY1394" fmla="*/ 693350 h 1410263"/>
                <a:gd name="connsiteX1395" fmla="*/ 339244 w 757384"/>
                <a:gd name="connsiteY1395" fmla="*/ 815056 h 1410263"/>
                <a:gd name="connsiteX1396" fmla="*/ 328237 w 757384"/>
                <a:gd name="connsiteY1396" fmla="*/ 821372 h 1410263"/>
                <a:gd name="connsiteX1397" fmla="*/ 338475 w 757384"/>
                <a:gd name="connsiteY1397" fmla="*/ 799267 h 1410263"/>
                <a:gd name="connsiteX1398" fmla="*/ 350079 w 757384"/>
                <a:gd name="connsiteY1398" fmla="*/ 790305 h 1410263"/>
                <a:gd name="connsiteX1399" fmla="*/ 342827 w 757384"/>
                <a:gd name="connsiteY1399" fmla="*/ 806948 h 1410263"/>
                <a:gd name="connsiteX1400" fmla="*/ 339244 w 757384"/>
                <a:gd name="connsiteY1400" fmla="*/ 815056 h 1410263"/>
                <a:gd name="connsiteX1401" fmla="*/ 306567 w 757384"/>
                <a:gd name="connsiteY1401" fmla="*/ 857901 h 1410263"/>
                <a:gd name="connsiteX1402" fmla="*/ 291039 w 757384"/>
                <a:gd name="connsiteY1402" fmla="*/ 867631 h 1410263"/>
                <a:gd name="connsiteX1403" fmla="*/ 291466 w 757384"/>
                <a:gd name="connsiteY1403" fmla="*/ 852439 h 1410263"/>
                <a:gd name="connsiteX1404" fmla="*/ 293514 w 757384"/>
                <a:gd name="connsiteY1404" fmla="*/ 847403 h 1410263"/>
                <a:gd name="connsiteX1405" fmla="*/ 320047 w 757384"/>
                <a:gd name="connsiteY1405" fmla="*/ 829992 h 1410263"/>
                <a:gd name="connsiteX1406" fmla="*/ 316805 w 757384"/>
                <a:gd name="connsiteY1406" fmla="*/ 836479 h 1410263"/>
                <a:gd name="connsiteX1407" fmla="*/ 306567 w 757384"/>
                <a:gd name="connsiteY1407" fmla="*/ 857987 h 1410263"/>
                <a:gd name="connsiteX1408" fmla="*/ 285664 w 757384"/>
                <a:gd name="connsiteY1408" fmla="*/ 928228 h 1410263"/>
                <a:gd name="connsiteX1409" fmla="*/ 287712 w 757384"/>
                <a:gd name="connsiteY1409" fmla="*/ 940007 h 1410263"/>
                <a:gd name="connsiteX1410" fmla="*/ 287968 w 757384"/>
                <a:gd name="connsiteY1410" fmla="*/ 940007 h 1410263"/>
                <a:gd name="connsiteX1411" fmla="*/ 286688 w 757384"/>
                <a:gd name="connsiteY1411" fmla="*/ 928143 h 1410263"/>
                <a:gd name="connsiteX1412" fmla="*/ 286432 w 757384"/>
                <a:gd name="connsiteY1412" fmla="*/ 924815 h 1410263"/>
                <a:gd name="connsiteX1413" fmla="*/ 304263 w 757384"/>
                <a:gd name="connsiteY1413" fmla="*/ 912951 h 1410263"/>
                <a:gd name="connsiteX1414" fmla="*/ 300424 w 757384"/>
                <a:gd name="connsiteY1414" fmla="*/ 923705 h 1410263"/>
                <a:gd name="connsiteX1415" fmla="*/ 300424 w 757384"/>
                <a:gd name="connsiteY1415" fmla="*/ 923705 h 1410263"/>
                <a:gd name="connsiteX1416" fmla="*/ 300339 w 757384"/>
                <a:gd name="connsiteY1416" fmla="*/ 924046 h 1410263"/>
                <a:gd name="connsiteX1417" fmla="*/ 300339 w 757384"/>
                <a:gd name="connsiteY1417" fmla="*/ 924388 h 1410263"/>
                <a:gd name="connsiteX1418" fmla="*/ 300254 w 757384"/>
                <a:gd name="connsiteY1418" fmla="*/ 924388 h 1410263"/>
                <a:gd name="connsiteX1419" fmla="*/ 296585 w 757384"/>
                <a:gd name="connsiteY1419" fmla="*/ 935739 h 1410263"/>
                <a:gd name="connsiteX1420" fmla="*/ 273805 w 757384"/>
                <a:gd name="connsiteY1420" fmla="*/ 948968 h 1410263"/>
                <a:gd name="connsiteX1421" fmla="*/ 282764 w 757384"/>
                <a:gd name="connsiteY1421" fmla="*/ 927290 h 1410263"/>
                <a:gd name="connsiteX1422" fmla="*/ 285323 w 757384"/>
                <a:gd name="connsiteY1422" fmla="*/ 925583 h 1410263"/>
                <a:gd name="connsiteX1423" fmla="*/ 285749 w 757384"/>
                <a:gd name="connsiteY1423" fmla="*/ 928228 h 1410263"/>
                <a:gd name="connsiteX1424" fmla="*/ 293428 w 757384"/>
                <a:gd name="connsiteY1424" fmla="*/ 999238 h 1410263"/>
                <a:gd name="connsiteX1425" fmla="*/ 278071 w 757384"/>
                <a:gd name="connsiteY1425" fmla="*/ 1010761 h 1410263"/>
                <a:gd name="connsiteX1426" fmla="*/ 285067 w 757384"/>
                <a:gd name="connsiteY1426" fmla="*/ 988655 h 1410263"/>
                <a:gd name="connsiteX1427" fmla="*/ 288053 w 757384"/>
                <a:gd name="connsiteY1427" fmla="*/ 979608 h 1410263"/>
                <a:gd name="connsiteX1428" fmla="*/ 302557 w 757384"/>
                <a:gd name="connsiteY1428" fmla="*/ 969708 h 1410263"/>
                <a:gd name="connsiteX1429" fmla="*/ 301192 w 757384"/>
                <a:gd name="connsiteY1429" fmla="*/ 973804 h 1410263"/>
                <a:gd name="connsiteX1430" fmla="*/ 294964 w 757384"/>
                <a:gd name="connsiteY1430" fmla="*/ 994203 h 1410263"/>
                <a:gd name="connsiteX1431" fmla="*/ 293514 w 757384"/>
                <a:gd name="connsiteY1431" fmla="*/ 999153 h 1410263"/>
                <a:gd name="connsiteX1432" fmla="*/ 183369 w 757384"/>
                <a:gd name="connsiteY1432" fmla="*/ 1253748 h 1410263"/>
                <a:gd name="connsiteX1433" fmla="*/ 183369 w 757384"/>
                <a:gd name="connsiteY1433" fmla="*/ 1253748 h 1410263"/>
                <a:gd name="connsiteX1434" fmla="*/ 183369 w 757384"/>
                <a:gd name="connsiteY1434" fmla="*/ 1253748 h 1410263"/>
                <a:gd name="connsiteX1435" fmla="*/ 181065 w 757384"/>
                <a:gd name="connsiteY1435" fmla="*/ 1242140 h 1410263"/>
                <a:gd name="connsiteX1436" fmla="*/ 200006 w 757384"/>
                <a:gd name="connsiteY1436" fmla="*/ 1230362 h 1410263"/>
                <a:gd name="connsiteX1437" fmla="*/ 202224 w 757384"/>
                <a:gd name="connsiteY1437" fmla="*/ 1239494 h 1410263"/>
                <a:gd name="connsiteX1438" fmla="*/ 202224 w 757384"/>
                <a:gd name="connsiteY1438" fmla="*/ 1239494 h 1410263"/>
                <a:gd name="connsiteX1439" fmla="*/ 202224 w 757384"/>
                <a:gd name="connsiteY1439" fmla="*/ 1239665 h 1410263"/>
                <a:gd name="connsiteX1440" fmla="*/ 202224 w 757384"/>
                <a:gd name="connsiteY1440" fmla="*/ 1239836 h 1410263"/>
                <a:gd name="connsiteX1441" fmla="*/ 202224 w 757384"/>
                <a:gd name="connsiteY1441" fmla="*/ 1239836 h 1410263"/>
                <a:gd name="connsiteX1442" fmla="*/ 203077 w 757384"/>
                <a:gd name="connsiteY1442" fmla="*/ 1242652 h 1410263"/>
                <a:gd name="connsiteX1443" fmla="*/ 202565 w 757384"/>
                <a:gd name="connsiteY1443" fmla="*/ 1247944 h 1410263"/>
                <a:gd name="connsiteX1444" fmla="*/ 202565 w 757384"/>
                <a:gd name="connsiteY1444" fmla="*/ 1249651 h 1410263"/>
                <a:gd name="connsiteX1445" fmla="*/ 184649 w 757384"/>
                <a:gd name="connsiteY1445" fmla="*/ 1261429 h 1410263"/>
                <a:gd name="connsiteX1446" fmla="*/ 183283 w 757384"/>
                <a:gd name="connsiteY1446" fmla="*/ 1253833 h 1410263"/>
                <a:gd name="connsiteX1447" fmla="*/ 183283 w 757384"/>
                <a:gd name="connsiteY1447" fmla="*/ 1253833 h 1410263"/>
                <a:gd name="connsiteX1448" fmla="*/ 118357 w 757384"/>
                <a:gd name="connsiteY1448" fmla="*/ 1206208 h 1410263"/>
                <a:gd name="connsiteX1449" fmla="*/ 119722 w 757384"/>
                <a:gd name="connsiteY1449" fmla="*/ 1200661 h 1410263"/>
                <a:gd name="connsiteX1450" fmla="*/ 121173 w 757384"/>
                <a:gd name="connsiteY1450" fmla="*/ 1203648 h 1410263"/>
                <a:gd name="connsiteX1451" fmla="*/ 121173 w 757384"/>
                <a:gd name="connsiteY1451" fmla="*/ 1203648 h 1410263"/>
                <a:gd name="connsiteX1452" fmla="*/ 121173 w 757384"/>
                <a:gd name="connsiteY1452" fmla="*/ 1203648 h 1410263"/>
                <a:gd name="connsiteX1453" fmla="*/ 121173 w 757384"/>
                <a:gd name="connsiteY1453" fmla="*/ 1203648 h 1410263"/>
                <a:gd name="connsiteX1454" fmla="*/ 121173 w 757384"/>
                <a:gd name="connsiteY1454" fmla="*/ 1203648 h 1410263"/>
                <a:gd name="connsiteX1455" fmla="*/ 122196 w 757384"/>
                <a:gd name="connsiteY1455" fmla="*/ 1205355 h 1410263"/>
                <a:gd name="connsiteX1456" fmla="*/ 119295 w 757384"/>
                <a:gd name="connsiteY1456" fmla="*/ 1207318 h 1410263"/>
                <a:gd name="connsiteX1457" fmla="*/ 118272 w 757384"/>
                <a:gd name="connsiteY1457" fmla="*/ 1206208 h 1410263"/>
                <a:gd name="connsiteX1458" fmla="*/ 110337 w 757384"/>
                <a:gd name="connsiteY1458" fmla="*/ 1182311 h 1410263"/>
                <a:gd name="connsiteX1459" fmla="*/ 110337 w 757384"/>
                <a:gd name="connsiteY1459" fmla="*/ 1181628 h 1410263"/>
                <a:gd name="connsiteX1460" fmla="*/ 111532 w 757384"/>
                <a:gd name="connsiteY1460" fmla="*/ 1180945 h 1410263"/>
                <a:gd name="connsiteX1461" fmla="*/ 118186 w 757384"/>
                <a:gd name="connsiteY1461" fmla="*/ 1197418 h 1410263"/>
                <a:gd name="connsiteX1462" fmla="*/ 116736 w 757384"/>
                <a:gd name="connsiteY1462" fmla="*/ 1204416 h 1410263"/>
                <a:gd name="connsiteX1463" fmla="*/ 113665 w 757384"/>
                <a:gd name="connsiteY1463" fmla="*/ 1201173 h 1410263"/>
                <a:gd name="connsiteX1464" fmla="*/ 111191 w 757384"/>
                <a:gd name="connsiteY1464" fmla="*/ 1198527 h 1410263"/>
                <a:gd name="connsiteX1465" fmla="*/ 110252 w 757384"/>
                <a:gd name="connsiteY1465" fmla="*/ 1182226 h 1410263"/>
                <a:gd name="connsiteX1466" fmla="*/ 262458 w 757384"/>
                <a:gd name="connsiteY1466" fmla="*/ 827688 h 1410263"/>
                <a:gd name="connsiteX1467" fmla="*/ 263141 w 757384"/>
                <a:gd name="connsiteY1467" fmla="*/ 827261 h 1410263"/>
                <a:gd name="connsiteX1468" fmla="*/ 262885 w 757384"/>
                <a:gd name="connsiteY1468" fmla="*/ 830846 h 1410263"/>
                <a:gd name="connsiteX1469" fmla="*/ 262885 w 757384"/>
                <a:gd name="connsiteY1469" fmla="*/ 831017 h 1410263"/>
                <a:gd name="connsiteX1470" fmla="*/ 262714 w 757384"/>
                <a:gd name="connsiteY1470" fmla="*/ 831273 h 1410263"/>
                <a:gd name="connsiteX1471" fmla="*/ 262714 w 757384"/>
                <a:gd name="connsiteY1471" fmla="*/ 831273 h 1410263"/>
                <a:gd name="connsiteX1472" fmla="*/ 257595 w 757384"/>
                <a:gd name="connsiteY1472" fmla="*/ 842282 h 1410263"/>
                <a:gd name="connsiteX1473" fmla="*/ 257595 w 757384"/>
                <a:gd name="connsiteY1473" fmla="*/ 840917 h 1410263"/>
                <a:gd name="connsiteX1474" fmla="*/ 257254 w 757384"/>
                <a:gd name="connsiteY1474" fmla="*/ 840917 h 1410263"/>
                <a:gd name="connsiteX1475" fmla="*/ 257254 w 757384"/>
                <a:gd name="connsiteY1475" fmla="*/ 843136 h 1410263"/>
                <a:gd name="connsiteX1476" fmla="*/ 252476 w 757384"/>
                <a:gd name="connsiteY1476" fmla="*/ 853293 h 1410263"/>
                <a:gd name="connsiteX1477" fmla="*/ 248978 w 757384"/>
                <a:gd name="connsiteY1477" fmla="*/ 855597 h 1410263"/>
                <a:gd name="connsiteX1478" fmla="*/ 262458 w 757384"/>
                <a:gd name="connsiteY1478" fmla="*/ 827688 h 1410263"/>
                <a:gd name="connsiteX1479" fmla="*/ 322948 w 757384"/>
                <a:gd name="connsiteY1479" fmla="*/ 824530 h 1410263"/>
                <a:gd name="connsiteX1480" fmla="*/ 301533 w 757384"/>
                <a:gd name="connsiteY1480" fmla="*/ 836820 h 1410263"/>
                <a:gd name="connsiteX1481" fmla="*/ 301106 w 757384"/>
                <a:gd name="connsiteY1481" fmla="*/ 832894 h 1410263"/>
                <a:gd name="connsiteX1482" fmla="*/ 300851 w 757384"/>
                <a:gd name="connsiteY1482" fmla="*/ 830334 h 1410263"/>
                <a:gd name="connsiteX1483" fmla="*/ 302728 w 757384"/>
                <a:gd name="connsiteY1483" fmla="*/ 825981 h 1410263"/>
                <a:gd name="connsiteX1484" fmla="*/ 311942 w 757384"/>
                <a:gd name="connsiteY1484" fmla="*/ 819324 h 1410263"/>
                <a:gd name="connsiteX1485" fmla="*/ 312710 w 757384"/>
                <a:gd name="connsiteY1485" fmla="*/ 828712 h 1410263"/>
                <a:gd name="connsiteX1486" fmla="*/ 312966 w 757384"/>
                <a:gd name="connsiteY1486" fmla="*/ 828712 h 1410263"/>
                <a:gd name="connsiteX1487" fmla="*/ 313051 w 757384"/>
                <a:gd name="connsiteY1487" fmla="*/ 818556 h 1410263"/>
                <a:gd name="connsiteX1488" fmla="*/ 328237 w 757384"/>
                <a:gd name="connsiteY1488" fmla="*/ 807290 h 1410263"/>
                <a:gd name="connsiteX1489" fmla="*/ 327129 w 757384"/>
                <a:gd name="connsiteY1489" fmla="*/ 811045 h 1410263"/>
                <a:gd name="connsiteX1490" fmla="*/ 324142 w 757384"/>
                <a:gd name="connsiteY1490" fmla="*/ 822226 h 1410263"/>
                <a:gd name="connsiteX1491" fmla="*/ 322948 w 757384"/>
                <a:gd name="connsiteY1491" fmla="*/ 824616 h 1410263"/>
                <a:gd name="connsiteX1492" fmla="*/ 290186 w 757384"/>
                <a:gd name="connsiteY1492" fmla="*/ 894772 h 1410263"/>
                <a:gd name="connsiteX1493" fmla="*/ 284897 w 757384"/>
                <a:gd name="connsiteY1493" fmla="*/ 897674 h 1410263"/>
                <a:gd name="connsiteX1494" fmla="*/ 284640 w 757384"/>
                <a:gd name="connsiteY1494" fmla="*/ 877446 h 1410263"/>
                <a:gd name="connsiteX1495" fmla="*/ 288736 w 757384"/>
                <a:gd name="connsiteY1495" fmla="*/ 874630 h 1410263"/>
                <a:gd name="connsiteX1496" fmla="*/ 289162 w 757384"/>
                <a:gd name="connsiteY1496" fmla="*/ 881970 h 1410263"/>
                <a:gd name="connsiteX1497" fmla="*/ 290186 w 757384"/>
                <a:gd name="connsiteY1497" fmla="*/ 894772 h 1410263"/>
                <a:gd name="connsiteX1498" fmla="*/ 290186 w 757384"/>
                <a:gd name="connsiteY1498" fmla="*/ 894772 h 1410263"/>
                <a:gd name="connsiteX1499" fmla="*/ 268345 w 757384"/>
                <a:gd name="connsiteY1499" fmla="*/ 952297 h 1410263"/>
                <a:gd name="connsiteX1500" fmla="*/ 268345 w 757384"/>
                <a:gd name="connsiteY1500" fmla="*/ 952297 h 1410263"/>
                <a:gd name="connsiteX1501" fmla="*/ 267833 w 757384"/>
                <a:gd name="connsiteY1501" fmla="*/ 941970 h 1410263"/>
                <a:gd name="connsiteX1502" fmla="*/ 267662 w 757384"/>
                <a:gd name="connsiteY1502" fmla="*/ 937105 h 1410263"/>
                <a:gd name="connsiteX1503" fmla="*/ 275767 w 757384"/>
                <a:gd name="connsiteY1503" fmla="*/ 931898 h 1410263"/>
                <a:gd name="connsiteX1504" fmla="*/ 269795 w 757384"/>
                <a:gd name="connsiteY1504" fmla="*/ 948200 h 1410263"/>
                <a:gd name="connsiteX1505" fmla="*/ 268345 w 757384"/>
                <a:gd name="connsiteY1505" fmla="*/ 952211 h 1410263"/>
                <a:gd name="connsiteX1506" fmla="*/ 221506 w 757384"/>
                <a:gd name="connsiteY1506" fmla="*/ 1115654 h 1410263"/>
                <a:gd name="connsiteX1507" fmla="*/ 221506 w 757384"/>
                <a:gd name="connsiteY1507" fmla="*/ 1115910 h 1410263"/>
                <a:gd name="connsiteX1508" fmla="*/ 221506 w 757384"/>
                <a:gd name="connsiteY1508" fmla="*/ 1115910 h 1410263"/>
                <a:gd name="connsiteX1509" fmla="*/ 221335 w 757384"/>
                <a:gd name="connsiteY1509" fmla="*/ 1116593 h 1410263"/>
                <a:gd name="connsiteX1510" fmla="*/ 202139 w 757384"/>
                <a:gd name="connsiteY1510" fmla="*/ 1126578 h 1410263"/>
                <a:gd name="connsiteX1511" fmla="*/ 206063 w 757384"/>
                <a:gd name="connsiteY1511" fmla="*/ 1111216 h 1410263"/>
                <a:gd name="connsiteX1512" fmla="*/ 207855 w 757384"/>
                <a:gd name="connsiteY1512" fmla="*/ 1110960 h 1410263"/>
                <a:gd name="connsiteX1513" fmla="*/ 207855 w 757384"/>
                <a:gd name="connsiteY1513" fmla="*/ 1110960 h 1410263"/>
                <a:gd name="connsiteX1514" fmla="*/ 207855 w 757384"/>
                <a:gd name="connsiteY1514" fmla="*/ 1110960 h 1410263"/>
                <a:gd name="connsiteX1515" fmla="*/ 207855 w 757384"/>
                <a:gd name="connsiteY1515" fmla="*/ 1110960 h 1410263"/>
                <a:gd name="connsiteX1516" fmla="*/ 207258 w 757384"/>
                <a:gd name="connsiteY1516" fmla="*/ 1106351 h 1410263"/>
                <a:gd name="connsiteX1517" fmla="*/ 208196 w 757384"/>
                <a:gd name="connsiteY1517" fmla="*/ 1102766 h 1410263"/>
                <a:gd name="connsiteX1518" fmla="*/ 227905 w 757384"/>
                <a:gd name="connsiteY1518" fmla="*/ 1089452 h 1410263"/>
                <a:gd name="connsiteX1519" fmla="*/ 221420 w 757384"/>
                <a:gd name="connsiteY1519" fmla="*/ 1115398 h 1410263"/>
                <a:gd name="connsiteX1520" fmla="*/ 221420 w 757384"/>
                <a:gd name="connsiteY1520" fmla="*/ 1115398 h 1410263"/>
                <a:gd name="connsiteX1521" fmla="*/ 221420 w 757384"/>
                <a:gd name="connsiteY1521" fmla="*/ 1115654 h 1410263"/>
                <a:gd name="connsiteX1522" fmla="*/ 211609 w 757384"/>
                <a:gd name="connsiteY1522" fmla="*/ 1171813 h 1410263"/>
                <a:gd name="connsiteX1523" fmla="*/ 211268 w 757384"/>
                <a:gd name="connsiteY1523" fmla="*/ 1174459 h 1410263"/>
                <a:gd name="connsiteX1524" fmla="*/ 211011 w 757384"/>
                <a:gd name="connsiteY1524" fmla="*/ 1174629 h 1410263"/>
                <a:gd name="connsiteX1525" fmla="*/ 208281 w 757384"/>
                <a:gd name="connsiteY1525" fmla="*/ 1161315 h 1410263"/>
                <a:gd name="connsiteX1526" fmla="*/ 207343 w 757384"/>
                <a:gd name="connsiteY1526" fmla="*/ 1156109 h 1410263"/>
                <a:gd name="connsiteX1527" fmla="*/ 215022 w 757384"/>
                <a:gd name="connsiteY1527" fmla="*/ 1150988 h 1410263"/>
                <a:gd name="connsiteX1528" fmla="*/ 211609 w 757384"/>
                <a:gd name="connsiteY1528" fmla="*/ 1171898 h 1410263"/>
                <a:gd name="connsiteX1529" fmla="*/ 209902 w 757384"/>
                <a:gd name="connsiteY1529" fmla="*/ 1216962 h 1410263"/>
                <a:gd name="connsiteX1530" fmla="*/ 207855 w 757384"/>
                <a:gd name="connsiteY1530" fmla="*/ 1218328 h 1410263"/>
                <a:gd name="connsiteX1531" fmla="*/ 210670 w 757384"/>
                <a:gd name="connsiteY1531" fmla="*/ 1200319 h 1410263"/>
                <a:gd name="connsiteX1532" fmla="*/ 212633 w 757384"/>
                <a:gd name="connsiteY1532" fmla="*/ 1199124 h 1410263"/>
                <a:gd name="connsiteX1533" fmla="*/ 213230 w 757384"/>
                <a:gd name="connsiteY1533" fmla="*/ 1202282 h 1410263"/>
                <a:gd name="connsiteX1534" fmla="*/ 215619 w 757384"/>
                <a:gd name="connsiteY1534" fmla="*/ 1213122 h 1410263"/>
                <a:gd name="connsiteX1535" fmla="*/ 210073 w 757384"/>
                <a:gd name="connsiteY1535" fmla="*/ 1216706 h 1410263"/>
                <a:gd name="connsiteX1536" fmla="*/ 210073 w 757384"/>
                <a:gd name="connsiteY1536" fmla="*/ 1216706 h 1410263"/>
                <a:gd name="connsiteX1537" fmla="*/ 209902 w 757384"/>
                <a:gd name="connsiteY1537" fmla="*/ 1216792 h 1410263"/>
                <a:gd name="connsiteX1538" fmla="*/ 209732 w 757384"/>
                <a:gd name="connsiteY1538" fmla="*/ 1216792 h 1410263"/>
                <a:gd name="connsiteX1539" fmla="*/ 209732 w 757384"/>
                <a:gd name="connsiteY1539" fmla="*/ 1216877 h 1410263"/>
                <a:gd name="connsiteX1540" fmla="*/ 203504 w 757384"/>
                <a:gd name="connsiteY1540" fmla="*/ 1221400 h 1410263"/>
                <a:gd name="connsiteX1541" fmla="*/ 199750 w 757384"/>
                <a:gd name="connsiteY1541" fmla="*/ 1206721 h 1410263"/>
                <a:gd name="connsiteX1542" fmla="*/ 207514 w 757384"/>
                <a:gd name="connsiteY1542" fmla="*/ 1202282 h 1410263"/>
                <a:gd name="connsiteX1543" fmla="*/ 205466 w 757384"/>
                <a:gd name="connsiteY1543" fmla="*/ 1220035 h 1410263"/>
                <a:gd name="connsiteX1544" fmla="*/ 203504 w 757384"/>
                <a:gd name="connsiteY1544" fmla="*/ 1221400 h 1410263"/>
                <a:gd name="connsiteX1545" fmla="*/ 116053 w 757384"/>
                <a:gd name="connsiteY1545" fmla="*/ 1181287 h 1410263"/>
                <a:gd name="connsiteX1546" fmla="*/ 120405 w 757384"/>
                <a:gd name="connsiteY1546" fmla="*/ 1185469 h 1410263"/>
                <a:gd name="connsiteX1547" fmla="*/ 120916 w 757384"/>
                <a:gd name="connsiteY1547" fmla="*/ 1185981 h 1410263"/>
                <a:gd name="connsiteX1548" fmla="*/ 120234 w 757384"/>
                <a:gd name="connsiteY1548" fmla="*/ 1189224 h 1410263"/>
                <a:gd name="connsiteX1549" fmla="*/ 116139 w 757384"/>
                <a:gd name="connsiteY1549" fmla="*/ 1181287 h 1410263"/>
                <a:gd name="connsiteX1550" fmla="*/ 110337 w 757384"/>
                <a:gd name="connsiteY1550" fmla="*/ 1169764 h 1410263"/>
                <a:gd name="connsiteX1551" fmla="*/ 120746 w 757384"/>
                <a:gd name="connsiteY1551" fmla="*/ 1162681 h 1410263"/>
                <a:gd name="connsiteX1552" fmla="*/ 121514 w 757384"/>
                <a:gd name="connsiteY1552" fmla="*/ 1165924 h 1410263"/>
                <a:gd name="connsiteX1553" fmla="*/ 123391 w 757384"/>
                <a:gd name="connsiteY1553" fmla="*/ 1172837 h 1410263"/>
                <a:gd name="connsiteX1554" fmla="*/ 122026 w 757384"/>
                <a:gd name="connsiteY1554" fmla="*/ 1173691 h 1410263"/>
                <a:gd name="connsiteX1555" fmla="*/ 115883 w 757384"/>
                <a:gd name="connsiteY1555" fmla="*/ 1177446 h 1410263"/>
                <a:gd name="connsiteX1556" fmla="*/ 112385 w 757384"/>
                <a:gd name="connsiteY1556" fmla="*/ 1173776 h 1410263"/>
                <a:gd name="connsiteX1557" fmla="*/ 110337 w 757384"/>
                <a:gd name="connsiteY1557" fmla="*/ 1171728 h 1410263"/>
                <a:gd name="connsiteX1558" fmla="*/ 110337 w 757384"/>
                <a:gd name="connsiteY1558" fmla="*/ 1169764 h 1410263"/>
                <a:gd name="connsiteX1559" fmla="*/ 276109 w 757384"/>
                <a:gd name="connsiteY1559" fmla="*/ 799096 h 1410263"/>
                <a:gd name="connsiteX1560" fmla="*/ 276109 w 757384"/>
                <a:gd name="connsiteY1560" fmla="*/ 799096 h 1410263"/>
                <a:gd name="connsiteX1561" fmla="*/ 277730 w 757384"/>
                <a:gd name="connsiteY1561" fmla="*/ 802339 h 1410263"/>
                <a:gd name="connsiteX1562" fmla="*/ 272525 w 757384"/>
                <a:gd name="connsiteY1562" fmla="*/ 812411 h 1410263"/>
                <a:gd name="connsiteX1563" fmla="*/ 272355 w 757384"/>
                <a:gd name="connsiteY1563" fmla="*/ 807716 h 1410263"/>
                <a:gd name="connsiteX1564" fmla="*/ 276023 w 757384"/>
                <a:gd name="connsiteY1564" fmla="*/ 799182 h 1410263"/>
                <a:gd name="connsiteX1565" fmla="*/ 348031 w 757384"/>
                <a:gd name="connsiteY1565" fmla="*/ 742766 h 1410263"/>
                <a:gd name="connsiteX1566" fmla="*/ 348287 w 757384"/>
                <a:gd name="connsiteY1566" fmla="*/ 744473 h 1410263"/>
                <a:gd name="connsiteX1567" fmla="*/ 347519 w 757384"/>
                <a:gd name="connsiteY1567" fmla="*/ 746778 h 1410263"/>
                <a:gd name="connsiteX1568" fmla="*/ 343936 w 757384"/>
                <a:gd name="connsiteY1568" fmla="*/ 744729 h 1410263"/>
                <a:gd name="connsiteX1569" fmla="*/ 347946 w 757384"/>
                <a:gd name="connsiteY1569" fmla="*/ 741486 h 1410263"/>
                <a:gd name="connsiteX1570" fmla="*/ 348116 w 757384"/>
                <a:gd name="connsiteY1570" fmla="*/ 742852 h 1410263"/>
                <a:gd name="connsiteX1571" fmla="*/ 276023 w 757384"/>
                <a:gd name="connsiteY1571" fmla="*/ 911927 h 1410263"/>
                <a:gd name="connsiteX1572" fmla="*/ 278242 w 757384"/>
                <a:gd name="connsiteY1572" fmla="*/ 925156 h 1410263"/>
                <a:gd name="connsiteX1573" fmla="*/ 267491 w 757384"/>
                <a:gd name="connsiteY1573" fmla="*/ 931386 h 1410263"/>
                <a:gd name="connsiteX1574" fmla="*/ 267150 w 757384"/>
                <a:gd name="connsiteY1574" fmla="*/ 914146 h 1410263"/>
                <a:gd name="connsiteX1575" fmla="*/ 275511 w 757384"/>
                <a:gd name="connsiteY1575" fmla="*/ 909110 h 1410263"/>
                <a:gd name="connsiteX1576" fmla="*/ 275938 w 757384"/>
                <a:gd name="connsiteY1576" fmla="*/ 911927 h 1410263"/>
                <a:gd name="connsiteX1577" fmla="*/ 266127 w 757384"/>
                <a:gd name="connsiteY1577" fmla="*/ 942140 h 1410263"/>
                <a:gd name="connsiteX1578" fmla="*/ 267577 w 757384"/>
                <a:gd name="connsiteY1578" fmla="*/ 952894 h 1410263"/>
                <a:gd name="connsiteX1579" fmla="*/ 264249 w 757384"/>
                <a:gd name="connsiteY1579" fmla="*/ 954772 h 1410263"/>
                <a:gd name="connsiteX1580" fmla="*/ 263994 w 757384"/>
                <a:gd name="connsiteY1580" fmla="*/ 939580 h 1410263"/>
                <a:gd name="connsiteX1581" fmla="*/ 265615 w 757384"/>
                <a:gd name="connsiteY1581" fmla="*/ 938556 h 1410263"/>
                <a:gd name="connsiteX1582" fmla="*/ 266041 w 757384"/>
                <a:gd name="connsiteY1582" fmla="*/ 942140 h 1410263"/>
                <a:gd name="connsiteX1583" fmla="*/ 274146 w 757384"/>
                <a:gd name="connsiteY1583" fmla="*/ 1013491 h 1410263"/>
                <a:gd name="connsiteX1584" fmla="*/ 248978 w 757384"/>
                <a:gd name="connsiteY1584" fmla="*/ 1028342 h 1410263"/>
                <a:gd name="connsiteX1585" fmla="*/ 255035 w 757384"/>
                <a:gd name="connsiteY1585" fmla="*/ 1007346 h 1410263"/>
                <a:gd name="connsiteX1586" fmla="*/ 256571 w 757384"/>
                <a:gd name="connsiteY1586" fmla="*/ 1002311 h 1410263"/>
                <a:gd name="connsiteX1587" fmla="*/ 256571 w 757384"/>
                <a:gd name="connsiteY1587" fmla="*/ 1002396 h 1410263"/>
                <a:gd name="connsiteX1588" fmla="*/ 256827 w 757384"/>
                <a:gd name="connsiteY1588" fmla="*/ 1002396 h 1410263"/>
                <a:gd name="connsiteX1589" fmla="*/ 256827 w 757384"/>
                <a:gd name="connsiteY1589" fmla="*/ 1001628 h 1410263"/>
                <a:gd name="connsiteX1590" fmla="*/ 256998 w 757384"/>
                <a:gd name="connsiteY1590" fmla="*/ 1001116 h 1410263"/>
                <a:gd name="connsiteX1591" fmla="*/ 282422 w 757384"/>
                <a:gd name="connsiteY1591" fmla="*/ 983705 h 1410263"/>
                <a:gd name="connsiteX1592" fmla="*/ 281228 w 757384"/>
                <a:gd name="connsiteY1592" fmla="*/ 987716 h 1410263"/>
                <a:gd name="connsiteX1593" fmla="*/ 274146 w 757384"/>
                <a:gd name="connsiteY1593" fmla="*/ 1013406 h 1410263"/>
                <a:gd name="connsiteX1594" fmla="*/ 209988 w 757384"/>
                <a:gd name="connsiteY1594" fmla="*/ 1183847 h 1410263"/>
                <a:gd name="connsiteX1595" fmla="*/ 208452 w 757384"/>
                <a:gd name="connsiteY1595" fmla="*/ 1195454 h 1410263"/>
                <a:gd name="connsiteX1596" fmla="*/ 198555 w 757384"/>
                <a:gd name="connsiteY1596" fmla="*/ 1201685 h 1410263"/>
                <a:gd name="connsiteX1597" fmla="*/ 198555 w 757384"/>
                <a:gd name="connsiteY1597" fmla="*/ 1201685 h 1410263"/>
                <a:gd name="connsiteX1598" fmla="*/ 196252 w 757384"/>
                <a:gd name="connsiteY1598" fmla="*/ 1191358 h 1410263"/>
                <a:gd name="connsiteX1599" fmla="*/ 201371 w 757384"/>
                <a:gd name="connsiteY1599" fmla="*/ 1188115 h 1410263"/>
                <a:gd name="connsiteX1600" fmla="*/ 201371 w 757384"/>
                <a:gd name="connsiteY1600" fmla="*/ 1188115 h 1410263"/>
                <a:gd name="connsiteX1601" fmla="*/ 201371 w 757384"/>
                <a:gd name="connsiteY1601" fmla="*/ 1188115 h 1410263"/>
                <a:gd name="connsiteX1602" fmla="*/ 201371 w 757384"/>
                <a:gd name="connsiteY1602" fmla="*/ 1188115 h 1410263"/>
                <a:gd name="connsiteX1603" fmla="*/ 201371 w 757384"/>
                <a:gd name="connsiteY1603" fmla="*/ 1188115 h 1410263"/>
                <a:gd name="connsiteX1604" fmla="*/ 209561 w 757384"/>
                <a:gd name="connsiteY1604" fmla="*/ 1182396 h 1410263"/>
                <a:gd name="connsiteX1605" fmla="*/ 209817 w 757384"/>
                <a:gd name="connsiteY1605" fmla="*/ 1183932 h 1410263"/>
                <a:gd name="connsiteX1606" fmla="*/ 168865 w 757384"/>
                <a:gd name="connsiteY1606" fmla="*/ 1202880 h 1410263"/>
                <a:gd name="connsiteX1607" fmla="*/ 168012 w 757384"/>
                <a:gd name="connsiteY1607" fmla="*/ 1200917 h 1410263"/>
                <a:gd name="connsiteX1608" fmla="*/ 164770 w 757384"/>
                <a:gd name="connsiteY1608" fmla="*/ 1193235 h 1410263"/>
                <a:gd name="connsiteX1609" fmla="*/ 167671 w 757384"/>
                <a:gd name="connsiteY1609" fmla="*/ 1181543 h 1410263"/>
                <a:gd name="connsiteX1610" fmla="*/ 169292 w 757384"/>
                <a:gd name="connsiteY1610" fmla="*/ 1180518 h 1410263"/>
                <a:gd name="connsiteX1611" fmla="*/ 169974 w 757384"/>
                <a:gd name="connsiteY1611" fmla="*/ 1182226 h 1410263"/>
                <a:gd name="connsiteX1612" fmla="*/ 171339 w 757384"/>
                <a:gd name="connsiteY1612" fmla="*/ 1201258 h 1410263"/>
                <a:gd name="connsiteX1613" fmla="*/ 168950 w 757384"/>
                <a:gd name="connsiteY1613" fmla="*/ 1202880 h 1410263"/>
                <a:gd name="connsiteX1614" fmla="*/ 171680 w 757384"/>
                <a:gd name="connsiteY1614" fmla="*/ 1206721 h 1410263"/>
                <a:gd name="connsiteX1615" fmla="*/ 171937 w 757384"/>
                <a:gd name="connsiteY1615" fmla="*/ 1209366 h 1410263"/>
                <a:gd name="connsiteX1616" fmla="*/ 171168 w 757384"/>
                <a:gd name="connsiteY1616" fmla="*/ 1207830 h 1410263"/>
                <a:gd name="connsiteX1617" fmla="*/ 170827 w 757384"/>
                <a:gd name="connsiteY1617" fmla="*/ 1207147 h 1410263"/>
                <a:gd name="connsiteX1618" fmla="*/ 171595 w 757384"/>
                <a:gd name="connsiteY1618" fmla="*/ 1206635 h 1410263"/>
                <a:gd name="connsiteX1619" fmla="*/ 129619 w 757384"/>
                <a:gd name="connsiteY1619" fmla="*/ 1196820 h 1410263"/>
                <a:gd name="connsiteX1620" fmla="*/ 130216 w 757384"/>
                <a:gd name="connsiteY1620" fmla="*/ 1197674 h 1410263"/>
                <a:gd name="connsiteX1621" fmla="*/ 130472 w 757384"/>
                <a:gd name="connsiteY1621" fmla="*/ 1197503 h 1410263"/>
                <a:gd name="connsiteX1622" fmla="*/ 129534 w 757384"/>
                <a:gd name="connsiteY1622" fmla="*/ 1195796 h 1410263"/>
                <a:gd name="connsiteX1623" fmla="*/ 128595 w 757384"/>
                <a:gd name="connsiteY1623" fmla="*/ 1188285 h 1410263"/>
                <a:gd name="connsiteX1624" fmla="*/ 132776 w 757384"/>
                <a:gd name="connsiteY1624" fmla="*/ 1198612 h 1410263"/>
                <a:gd name="connsiteX1625" fmla="*/ 130216 w 757384"/>
                <a:gd name="connsiteY1625" fmla="*/ 1200319 h 1410263"/>
                <a:gd name="connsiteX1626" fmla="*/ 129704 w 757384"/>
                <a:gd name="connsiteY1626" fmla="*/ 1196735 h 1410263"/>
                <a:gd name="connsiteX1627" fmla="*/ 138748 w 757384"/>
                <a:gd name="connsiteY1627" fmla="*/ 1150647 h 1410263"/>
                <a:gd name="connsiteX1628" fmla="*/ 142843 w 757384"/>
                <a:gd name="connsiteY1628" fmla="*/ 1147915 h 1410263"/>
                <a:gd name="connsiteX1629" fmla="*/ 140284 w 757384"/>
                <a:gd name="connsiteY1629" fmla="*/ 1154658 h 1410263"/>
                <a:gd name="connsiteX1630" fmla="*/ 138748 w 757384"/>
                <a:gd name="connsiteY1630" fmla="*/ 1150647 h 1410263"/>
                <a:gd name="connsiteX1631" fmla="*/ 229952 w 757384"/>
                <a:gd name="connsiteY1631" fmla="*/ 911415 h 1410263"/>
                <a:gd name="connsiteX1632" fmla="*/ 232000 w 757384"/>
                <a:gd name="connsiteY1632" fmla="*/ 910220 h 1410263"/>
                <a:gd name="connsiteX1633" fmla="*/ 232000 w 757384"/>
                <a:gd name="connsiteY1633" fmla="*/ 924729 h 1410263"/>
                <a:gd name="connsiteX1634" fmla="*/ 232000 w 757384"/>
                <a:gd name="connsiteY1634" fmla="*/ 924729 h 1410263"/>
                <a:gd name="connsiteX1635" fmla="*/ 232000 w 757384"/>
                <a:gd name="connsiteY1635" fmla="*/ 924729 h 1410263"/>
                <a:gd name="connsiteX1636" fmla="*/ 232255 w 757384"/>
                <a:gd name="connsiteY1636" fmla="*/ 927716 h 1410263"/>
                <a:gd name="connsiteX1637" fmla="*/ 231061 w 757384"/>
                <a:gd name="connsiteY1637" fmla="*/ 928399 h 1410263"/>
                <a:gd name="connsiteX1638" fmla="*/ 229867 w 757384"/>
                <a:gd name="connsiteY1638" fmla="*/ 914573 h 1410263"/>
                <a:gd name="connsiteX1639" fmla="*/ 229696 w 757384"/>
                <a:gd name="connsiteY1639" fmla="*/ 911927 h 1410263"/>
                <a:gd name="connsiteX1640" fmla="*/ 230038 w 757384"/>
                <a:gd name="connsiteY1640" fmla="*/ 911244 h 1410263"/>
                <a:gd name="connsiteX1641" fmla="*/ 259045 w 757384"/>
                <a:gd name="connsiteY1641" fmla="*/ 858157 h 1410263"/>
                <a:gd name="connsiteX1642" fmla="*/ 258704 w 757384"/>
                <a:gd name="connsiteY1642" fmla="*/ 853890 h 1410263"/>
                <a:gd name="connsiteX1643" fmla="*/ 261861 w 757384"/>
                <a:gd name="connsiteY1643" fmla="*/ 852012 h 1410263"/>
                <a:gd name="connsiteX1644" fmla="*/ 261434 w 757384"/>
                <a:gd name="connsiteY1644" fmla="*/ 861059 h 1410263"/>
                <a:gd name="connsiteX1645" fmla="*/ 259387 w 757384"/>
                <a:gd name="connsiteY1645" fmla="*/ 862339 h 1410263"/>
                <a:gd name="connsiteX1646" fmla="*/ 258960 w 757384"/>
                <a:gd name="connsiteY1646" fmla="*/ 857987 h 1410263"/>
                <a:gd name="connsiteX1647" fmla="*/ 268430 w 757384"/>
                <a:gd name="connsiteY1647" fmla="*/ 833833 h 1410263"/>
                <a:gd name="connsiteX1648" fmla="*/ 268430 w 757384"/>
                <a:gd name="connsiteY1648" fmla="*/ 833833 h 1410263"/>
                <a:gd name="connsiteX1649" fmla="*/ 268430 w 757384"/>
                <a:gd name="connsiteY1649" fmla="*/ 833662 h 1410263"/>
                <a:gd name="connsiteX1650" fmla="*/ 268430 w 757384"/>
                <a:gd name="connsiteY1650" fmla="*/ 833662 h 1410263"/>
                <a:gd name="connsiteX1651" fmla="*/ 269283 w 757384"/>
                <a:gd name="connsiteY1651" fmla="*/ 831870 h 1410263"/>
                <a:gd name="connsiteX1652" fmla="*/ 269113 w 757384"/>
                <a:gd name="connsiteY1652" fmla="*/ 841941 h 1410263"/>
                <a:gd name="connsiteX1653" fmla="*/ 264335 w 757384"/>
                <a:gd name="connsiteY1653" fmla="*/ 845184 h 1410263"/>
                <a:gd name="connsiteX1654" fmla="*/ 264164 w 757384"/>
                <a:gd name="connsiteY1654" fmla="*/ 841941 h 1410263"/>
                <a:gd name="connsiteX1655" fmla="*/ 268260 w 757384"/>
                <a:gd name="connsiteY1655" fmla="*/ 833748 h 1410263"/>
                <a:gd name="connsiteX1656" fmla="*/ 268260 w 757384"/>
                <a:gd name="connsiteY1656" fmla="*/ 833748 h 1410263"/>
                <a:gd name="connsiteX1657" fmla="*/ 275170 w 757384"/>
                <a:gd name="connsiteY1657" fmla="*/ 819836 h 1410263"/>
                <a:gd name="connsiteX1658" fmla="*/ 282337 w 757384"/>
                <a:gd name="connsiteY1658" fmla="*/ 815312 h 1410263"/>
                <a:gd name="connsiteX1659" fmla="*/ 280972 w 757384"/>
                <a:gd name="connsiteY1659" fmla="*/ 827859 h 1410263"/>
                <a:gd name="connsiteX1660" fmla="*/ 275597 w 757384"/>
                <a:gd name="connsiteY1660" fmla="*/ 837674 h 1410263"/>
                <a:gd name="connsiteX1661" fmla="*/ 274146 w 757384"/>
                <a:gd name="connsiteY1661" fmla="*/ 838698 h 1410263"/>
                <a:gd name="connsiteX1662" fmla="*/ 273293 w 757384"/>
                <a:gd name="connsiteY1662" fmla="*/ 823933 h 1410263"/>
                <a:gd name="connsiteX1663" fmla="*/ 275256 w 757384"/>
                <a:gd name="connsiteY1663" fmla="*/ 819751 h 1410263"/>
                <a:gd name="connsiteX1664" fmla="*/ 320644 w 757384"/>
                <a:gd name="connsiteY1664" fmla="*/ 743705 h 1410263"/>
                <a:gd name="connsiteX1665" fmla="*/ 321583 w 757384"/>
                <a:gd name="connsiteY1665" fmla="*/ 744388 h 1410263"/>
                <a:gd name="connsiteX1666" fmla="*/ 316805 w 757384"/>
                <a:gd name="connsiteY1666" fmla="*/ 757105 h 1410263"/>
                <a:gd name="connsiteX1667" fmla="*/ 317232 w 757384"/>
                <a:gd name="connsiteY1667" fmla="*/ 746095 h 1410263"/>
                <a:gd name="connsiteX1668" fmla="*/ 320644 w 757384"/>
                <a:gd name="connsiteY1668" fmla="*/ 743705 h 1410263"/>
                <a:gd name="connsiteX1669" fmla="*/ 285494 w 757384"/>
                <a:gd name="connsiteY1669" fmla="*/ 846294 h 1410263"/>
                <a:gd name="connsiteX1670" fmla="*/ 285579 w 757384"/>
                <a:gd name="connsiteY1670" fmla="*/ 837588 h 1410263"/>
                <a:gd name="connsiteX1671" fmla="*/ 287371 w 757384"/>
                <a:gd name="connsiteY1671" fmla="*/ 836479 h 1410263"/>
                <a:gd name="connsiteX1672" fmla="*/ 287371 w 757384"/>
                <a:gd name="connsiteY1672" fmla="*/ 836991 h 1410263"/>
                <a:gd name="connsiteX1673" fmla="*/ 285579 w 757384"/>
                <a:gd name="connsiteY1673" fmla="*/ 841941 h 1410263"/>
                <a:gd name="connsiteX1674" fmla="*/ 285835 w 757384"/>
                <a:gd name="connsiteY1674" fmla="*/ 842026 h 1410263"/>
                <a:gd name="connsiteX1675" fmla="*/ 287456 w 757384"/>
                <a:gd name="connsiteY1675" fmla="*/ 838100 h 1410263"/>
                <a:gd name="connsiteX1676" fmla="*/ 287627 w 757384"/>
                <a:gd name="connsiteY1676" fmla="*/ 845014 h 1410263"/>
                <a:gd name="connsiteX1677" fmla="*/ 285579 w 757384"/>
                <a:gd name="connsiteY1677" fmla="*/ 846209 h 1410263"/>
                <a:gd name="connsiteX1678" fmla="*/ 251452 w 757384"/>
                <a:gd name="connsiteY1678" fmla="*/ 970561 h 1410263"/>
                <a:gd name="connsiteX1679" fmla="*/ 247357 w 757384"/>
                <a:gd name="connsiteY1679" fmla="*/ 979352 h 1410263"/>
                <a:gd name="connsiteX1680" fmla="*/ 244712 w 757384"/>
                <a:gd name="connsiteY1680" fmla="*/ 985497 h 1410263"/>
                <a:gd name="connsiteX1681" fmla="*/ 240361 w 757384"/>
                <a:gd name="connsiteY1681" fmla="*/ 987972 h 1410263"/>
                <a:gd name="connsiteX1682" fmla="*/ 239849 w 757384"/>
                <a:gd name="connsiteY1682" fmla="*/ 979694 h 1410263"/>
                <a:gd name="connsiteX1683" fmla="*/ 241896 w 757384"/>
                <a:gd name="connsiteY1683" fmla="*/ 974402 h 1410263"/>
                <a:gd name="connsiteX1684" fmla="*/ 251367 w 757384"/>
                <a:gd name="connsiteY1684" fmla="*/ 969196 h 1410263"/>
                <a:gd name="connsiteX1685" fmla="*/ 251537 w 757384"/>
                <a:gd name="connsiteY1685" fmla="*/ 970561 h 1410263"/>
                <a:gd name="connsiteX1686" fmla="*/ 242323 w 757384"/>
                <a:gd name="connsiteY1686" fmla="*/ 1032354 h 1410263"/>
                <a:gd name="connsiteX1687" fmla="*/ 238057 w 757384"/>
                <a:gd name="connsiteY1687" fmla="*/ 1034829 h 1410263"/>
                <a:gd name="connsiteX1688" fmla="*/ 237119 w 757384"/>
                <a:gd name="connsiteY1688" fmla="*/ 1020405 h 1410263"/>
                <a:gd name="connsiteX1689" fmla="*/ 236863 w 757384"/>
                <a:gd name="connsiteY1689" fmla="*/ 1015113 h 1410263"/>
                <a:gd name="connsiteX1690" fmla="*/ 250684 w 757384"/>
                <a:gd name="connsiteY1690" fmla="*/ 1005725 h 1410263"/>
                <a:gd name="connsiteX1691" fmla="*/ 244285 w 757384"/>
                <a:gd name="connsiteY1691" fmla="*/ 1026123 h 1410263"/>
                <a:gd name="connsiteX1692" fmla="*/ 242408 w 757384"/>
                <a:gd name="connsiteY1692" fmla="*/ 1032439 h 1410263"/>
                <a:gd name="connsiteX1693" fmla="*/ 200603 w 757384"/>
                <a:gd name="connsiteY1693" fmla="*/ 1108996 h 1410263"/>
                <a:gd name="connsiteX1694" fmla="*/ 200603 w 757384"/>
                <a:gd name="connsiteY1694" fmla="*/ 1109252 h 1410263"/>
                <a:gd name="connsiteX1695" fmla="*/ 200432 w 757384"/>
                <a:gd name="connsiteY1695" fmla="*/ 1109508 h 1410263"/>
                <a:gd name="connsiteX1696" fmla="*/ 200432 w 757384"/>
                <a:gd name="connsiteY1696" fmla="*/ 1109508 h 1410263"/>
                <a:gd name="connsiteX1697" fmla="*/ 196423 w 757384"/>
                <a:gd name="connsiteY1697" fmla="*/ 1127090 h 1410263"/>
                <a:gd name="connsiteX1698" fmla="*/ 194716 w 757384"/>
                <a:gd name="connsiteY1698" fmla="*/ 1121116 h 1410263"/>
                <a:gd name="connsiteX1699" fmla="*/ 192754 w 757384"/>
                <a:gd name="connsiteY1699" fmla="*/ 1113520 h 1410263"/>
                <a:gd name="connsiteX1700" fmla="*/ 200774 w 757384"/>
                <a:gd name="connsiteY1700" fmla="*/ 1107972 h 1410263"/>
                <a:gd name="connsiteX1701" fmla="*/ 200518 w 757384"/>
                <a:gd name="connsiteY1701" fmla="*/ 1108911 h 1410263"/>
                <a:gd name="connsiteX1702" fmla="*/ 200518 w 757384"/>
                <a:gd name="connsiteY1702" fmla="*/ 1108911 h 1410263"/>
                <a:gd name="connsiteX1703" fmla="*/ 195825 w 757384"/>
                <a:gd name="connsiteY1703" fmla="*/ 1130163 h 1410263"/>
                <a:gd name="connsiteX1704" fmla="*/ 179700 w 757384"/>
                <a:gd name="connsiteY1704" fmla="*/ 1138698 h 1410263"/>
                <a:gd name="connsiteX1705" fmla="*/ 179529 w 757384"/>
                <a:gd name="connsiteY1705" fmla="*/ 1137930 h 1410263"/>
                <a:gd name="connsiteX1706" fmla="*/ 185246 w 757384"/>
                <a:gd name="connsiteY1706" fmla="*/ 1118897 h 1410263"/>
                <a:gd name="connsiteX1707" fmla="*/ 190791 w 757384"/>
                <a:gd name="connsiteY1707" fmla="*/ 1115056 h 1410263"/>
                <a:gd name="connsiteX1708" fmla="*/ 193095 w 757384"/>
                <a:gd name="connsiteY1708" fmla="*/ 1121628 h 1410263"/>
                <a:gd name="connsiteX1709" fmla="*/ 195996 w 757384"/>
                <a:gd name="connsiteY1709" fmla="*/ 1129480 h 1410263"/>
                <a:gd name="connsiteX1710" fmla="*/ 195825 w 757384"/>
                <a:gd name="connsiteY1710" fmla="*/ 1130163 h 1410263"/>
                <a:gd name="connsiteX1711" fmla="*/ 184563 w 757384"/>
                <a:gd name="connsiteY1711" fmla="*/ 1164132 h 1410263"/>
                <a:gd name="connsiteX1712" fmla="*/ 170913 w 757384"/>
                <a:gd name="connsiteY1712" fmla="*/ 1173179 h 1410263"/>
                <a:gd name="connsiteX1713" fmla="*/ 170571 w 757384"/>
                <a:gd name="connsiteY1713" fmla="*/ 1170277 h 1410263"/>
                <a:gd name="connsiteX1714" fmla="*/ 176970 w 757384"/>
                <a:gd name="connsiteY1714" fmla="*/ 1147147 h 1410263"/>
                <a:gd name="connsiteX1715" fmla="*/ 179103 w 757384"/>
                <a:gd name="connsiteY1715" fmla="*/ 1146038 h 1410263"/>
                <a:gd name="connsiteX1716" fmla="*/ 179103 w 757384"/>
                <a:gd name="connsiteY1716" fmla="*/ 1146038 h 1410263"/>
                <a:gd name="connsiteX1717" fmla="*/ 179103 w 757384"/>
                <a:gd name="connsiteY1717" fmla="*/ 1146038 h 1410263"/>
                <a:gd name="connsiteX1718" fmla="*/ 179103 w 757384"/>
                <a:gd name="connsiteY1718" fmla="*/ 1146038 h 1410263"/>
                <a:gd name="connsiteX1719" fmla="*/ 179103 w 757384"/>
                <a:gd name="connsiteY1719" fmla="*/ 1146038 h 1410263"/>
                <a:gd name="connsiteX1720" fmla="*/ 180383 w 757384"/>
                <a:gd name="connsiteY1720" fmla="*/ 1145270 h 1410263"/>
                <a:gd name="connsiteX1721" fmla="*/ 183454 w 757384"/>
                <a:gd name="connsiteY1721" fmla="*/ 1153634 h 1410263"/>
                <a:gd name="connsiteX1722" fmla="*/ 183710 w 757384"/>
                <a:gd name="connsiteY1722" fmla="*/ 1153634 h 1410263"/>
                <a:gd name="connsiteX1723" fmla="*/ 181321 w 757384"/>
                <a:gd name="connsiteY1723" fmla="*/ 1144843 h 1410263"/>
                <a:gd name="connsiteX1724" fmla="*/ 187635 w 757384"/>
                <a:gd name="connsiteY1724" fmla="*/ 1141002 h 1410263"/>
                <a:gd name="connsiteX1725" fmla="*/ 188317 w 757384"/>
                <a:gd name="connsiteY1725" fmla="*/ 1151500 h 1410263"/>
                <a:gd name="connsiteX1726" fmla="*/ 189170 w 757384"/>
                <a:gd name="connsiteY1726" fmla="*/ 1161486 h 1410263"/>
                <a:gd name="connsiteX1727" fmla="*/ 184904 w 757384"/>
                <a:gd name="connsiteY1727" fmla="*/ 1164132 h 1410263"/>
                <a:gd name="connsiteX1728" fmla="*/ 184904 w 757384"/>
                <a:gd name="connsiteY1728" fmla="*/ 1164132 h 1410263"/>
                <a:gd name="connsiteX1729" fmla="*/ 184734 w 757384"/>
                <a:gd name="connsiteY1729" fmla="*/ 1164217 h 1410263"/>
                <a:gd name="connsiteX1730" fmla="*/ 184563 w 757384"/>
                <a:gd name="connsiteY1730" fmla="*/ 1164217 h 1410263"/>
                <a:gd name="connsiteX1731" fmla="*/ 184563 w 757384"/>
                <a:gd name="connsiteY1731" fmla="*/ 1164388 h 1410263"/>
                <a:gd name="connsiteX1732" fmla="*/ 142076 w 757384"/>
                <a:gd name="connsiteY1732" fmla="*/ 1192467 h 1410263"/>
                <a:gd name="connsiteX1733" fmla="*/ 140539 w 757384"/>
                <a:gd name="connsiteY1733" fmla="*/ 1183762 h 1410263"/>
                <a:gd name="connsiteX1734" fmla="*/ 142587 w 757384"/>
                <a:gd name="connsiteY1734" fmla="*/ 1176080 h 1410263"/>
                <a:gd name="connsiteX1735" fmla="*/ 142758 w 757384"/>
                <a:gd name="connsiteY1735" fmla="*/ 1176678 h 1410263"/>
                <a:gd name="connsiteX1736" fmla="*/ 142758 w 757384"/>
                <a:gd name="connsiteY1736" fmla="*/ 1176678 h 1410263"/>
                <a:gd name="connsiteX1737" fmla="*/ 142758 w 757384"/>
                <a:gd name="connsiteY1737" fmla="*/ 1176678 h 1410263"/>
                <a:gd name="connsiteX1738" fmla="*/ 142758 w 757384"/>
                <a:gd name="connsiteY1738" fmla="*/ 1176678 h 1410263"/>
                <a:gd name="connsiteX1739" fmla="*/ 142758 w 757384"/>
                <a:gd name="connsiteY1739" fmla="*/ 1176678 h 1410263"/>
                <a:gd name="connsiteX1740" fmla="*/ 148047 w 757384"/>
                <a:gd name="connsiteY1740" fmla="*/ 1188371 h 1410263"/>
                <a:gd name="connsiteX1741" fmla="*/ 144038 w 757384"/>
                <a:gd name="connsiteY1741" fmla="*/ 1191016 h 1410263"/>
                <a:gd name="connsiteX1742" fmla="*/ 141990 w 757384"/>
                <a:gd name="connsiteY1742" fmla="*/ 1192382 h 1410263"/>
                <a:gd name="connsiteX1743" fmla="*/ 137639 w 757384"/>
                <a:gd name="connsiteY1743" fmla="*/ 1195454 h 1410263"/>
                <a:gd name="connsiteX1744" fmla="*/ 137639 w 757384"/>
                <a:gd name="connsiteY1744" fmla="*/ 1195454 h 1410263"/>
                <a:gd name="connsiteX1745" fmla="*/ 138748 w 757384"/>
                <a:gd name="connsiteY1745" fmla="*/ 1191187 h 1410263"/>
                <a:gd name="connsiteX1746" fmla="*/ 139175 w 757384"/>
                <a:gd name="connsiteY1746" fmla="*/ 1194516 h 1410263"/>
                <a:gd name="connsiteX1747" fmla="*/ 137724 w 757384"/>
                <a:gd name="connsiteY1747" fmla="*/ 1195454 h 1410263"/>
                <a:gd name="connsiteX1748" fmla="*/ 148474 w 757384"/>
                <a:gd name="connsiteY1748" fmla="*/ 1174629 h 1410263"/>
                <a:gd name="connsiteX1749" fmla="*/ 148474 w 757384"/>
                <a:gd name="connsiteY1749" fmla="*/ 1174629 h 1410263"/>
                <a:gd name="connsiteX1750" fmla="*/ 148474 w 757384"/>
                <a:gd name="connsiteY1750" fmla="*/ 1174544 h 1410263"/>
                <a:gd name="connsiteX1751" fmla="*/ 148474 w 757384"/>
                <a:gd name="connsiteY1751" fmla="*/ 1174544 h 1410263"/>
                <a:gd name="connsiteX1752" fmla="*/ 148474 w 757384"/>
                <a:gd name="connsiteY1752" fmla="*/ 1174459 h 1410263"/>
                <a:gd name="connsiteX1753" fmla="*/ 145232 w 757384"/>
                <a:gd name="connsiteY1753" fmla="*/ 1166692 h 1410263"/>
                <a:gd name="connsiteX1754" fmla="*/ 146171 w 757384"/>
                <a:gd name="connsiteY1754" fmla="*/ 1163449 h 1410263"/>
                <a:gd name="connsiteX1755" fmla="*/ 147365 w 757384"/>
                <a:gd name="connsiteY1755" fmla="*/ 1162851 h 1410263"/>
                <a:gd name="connsiteX1756" fmla="*/ 147365 w 757384"/>
                <a:gd name="connsiteY1756" fmla="*/ 1163022 h 1410263"/>
                <a:gd name="connsiteX1757" fmla="*/ 147365 w 757384"/>
                <a:gd name="connsiteY1757" fmla="*/ 1163022 h 1410263"/>
                <a:gd name="connsiteX1758" fmla="*/ 147365 w 757384"/>
                <a:gd name="connsiteY1758" fmla="*/ 1163022 h 1410263"/>
                <a:gd name="connsiteX1759" fmla="*/ 147365 w 757384"/>
                <a:gd name="connsiteY1759" fmla="*/ 1163022 h 1410263"/>
                <a:gd name="connsiteX1760" fmla="*/ 156153 w 757384"/>
                <a:gd name="connsiteY1760" fmla="*/ 1182823 h 1410263"/>
                <a:gd name="connsiteX1761" fmla="*/ 156238 w 757384"/>
                <a:gd name="connsiteY1761" fmla="*/ 1182994 h 1410263"/>
                <a:gd name="connsiteX1762" fmla="*/ 152399 w 757384"/>
                <a:gd name="connsiteY1762" fmla="*/ 1185554 h 1410263"/>
                <a:gd name="connsiteX1763" fmla="*/ 148474 w 757384"/>
                <a:gd name="connsiteY1763" fmla="*/ 1174715 h 1410263"/>
                <a:gd name="connsiteX1764" fmla="*/ 151972 w 757384"/>
                <a:gd name="connsiteY1764" fmla="*/ 1142795 h 1410263"/>
                <a:gd name="connsiteX1765" fmla="*/ 152313 w 757384"/>
                <a:gd name="connsiteY1765" fmla="*/ 1141685 h 1410263"/>
                <a:gd name="connsiteX1766" fmla="*/ 154788 w 757384"/>
                <a:gd name="connsiteY1766" fmla="*/ 1140063 h 1410263"/>
                <a:gd name="connsiteX1767" fmla="*/ 158456 w 757384"/>
                <a:gd name="connsiteY1767" fmla="*/ 1151329 h 1410263"/>
                <a:gd name="connsiteX1768" fmla="*/ 151204 w 757384"/>
                <a:gd name="connsiteY1768" fmla="*/ 1155767 h 1410263"/>
                <a:gd name="connsiteX1769" fmla="*/ 149498 w 757384"/>
                <a:gd name="connsiteY1769" fmla="*/ 1151329 h 1410263"/>
                <a:gd name="connsiteX1770" fmla="*/ 151972 w 757384"/>
                <a:gd name="connsiteY1770" fmla="*/ 1142709 h 1410263"/>
                <a:gd name="connsiteX1771" fmla="*/ 160248 w 757384"/>
                <a:gd name="connsiteY1771" fmla="*/ 1088598 h 1410263"/>
                <a:gd name="connsiteX1772" fmla="*/ 160248 w 757384"/>
                <a:gd name="connsiteY1772" fmla="*/ 1088598 h 1410263"/>
                <a:gd name="connsiteX1773" fmla="*/ 160248 w 757384"/>
                <a:gd name="connsiteY1773" fmla="*/ 1088513 h 1410263"/>
                <a:gd name="connsiteX1774" fmla="*/ 160163 w 757384"/>
                <a:gd name="connsiteY1774" fmla="*/ 1088086 h 1410263"/>
                <a:gd name="connsiteX1775" fmla="*/ 162210 w 757384"/>
                <a:gd name="connsiteY1775" fmla="*/ 1086891 h 1410263"/>
                <a:gd name="connsiteX1776" fmla="*/ 162722 w 757384"/>
                <a:gd name="connsiteY1776" fmla="*/ 1089537 h 1410263"/>
                <a:gd name="connsiteX1777" fmla="*/ 161442 w 757384"/>
                <a:gd name="connsiteY1777" fmla="*/ 1093804 h 1410263"/>
                <a:gd name="connsiteX1778" fmla="*/ 160333 w 757384"/>
                <a:gd name="connsiteY1778" fmla="*/ 1088683 h 1410263"/>
                <a:gd name="connsiteX1779" fmla="*/ 160333 w 757384"/>
                <a:gd name="connsiteY1779" fmla="*/ 1088683 h 1410263"/>
                <a:gd name="connsiteX1780" fmla="*/ 160333 w 757384"/>
                <a:gd name="connsiteY1780" fmla="*/ 1088598 h 1410263"/>
                <a:gd name="connsiteX1781" fmla="*/ 157688 w 757384"/>
                <a:gd name="connsiteY1781" fmla="*/ 1079124 h 1410263"/>
                <a:gd name="connsiteX1782" fmla="*/ 159736 w 757384"/>
                <a:gd name="connsiteY1782" fmla="*/ 1073150 h 1410263"/>
                <a:gd name="connsiteX1783" fmla="*/ 161272 w 757384"/>
                <a:gd name="connsiteY1783" fmla="*/ 1082282 h 1410263"/>
                <a:gd name="connsiteX1784" fmla="*/ 158883 w 757384"/>
                <a:gd name="connsiteY1784" fmla="*/ 1083819 h 1410263"/>
                <a:gd name="connsiteX1785" fmla="*/ 157603 w 757384"/>
                <a:gd name="connsiteY1785" fmla="*/ 1079124 h 1410263"/>
                <a:gd name="connsiteX1786" fmla="*/ 234815 w 757384"/>
                <a:gd name="connsiteY1786" fmla="*/ 967659 h 1410263"/>
                <a:gd name="connsiteX1787" fmla="*/ 234815 w 757384"/>
                <a:gd name="connsiteY1787" fmla="*/ 967659 h 1410263"/>
                <a:gd name="connsiteX1788" fmla="*/ 234815 w 757384"/>
                <a:gd name="connsiteY1788" fmla="*/ 967489 h 1410263"/>
                <a:gd name="connsiteX1789" fmla="*/ 234815 w 757384"/>
                <a:gd name="connsiteY1789" fmla="*/ 967318 h 1410263"/>
                <a:gd name="connsiteX1790" fmla="*/ 234815 w 757384"/>
                <a:gd name="connsiteY1790" fmla="*/ 967318 h 1410263"/>
                <a:gd name="connsiteX1791" fmla="*/ 233876 w 757384"/>
                <a:gd name="connsiteY1791" fmla="*/ 957503 h 1410263"/>
                <a:gd name="connsiteX1792" fmla="*/ 235156 w 757384"/>
                <a:gd name="connsiteY1792" fmla="*/ 956820 h 1410263"/>
                <a:gd name="connsiteX1793" fmla="*/ 236948 w 757384"/>
                <a:gd name="connsiteY1793" fmla="*/ 971073 h 1410263"/>
                <a:gd name="connsiteX1794" fmla="*/ 234986 w 757384"/>
                <a:gd name="connsiteY1794" fmla="*/ 972268 h 1410263"/>
                <a:gd name="connsiteX1795" fmla="*/ 234815 w 757384"/>
                <a:gd name="connsiteY1795" fmla="*/ 967574 h 1410263"/>
                <a:gd name="connsiteX1796" fmla="*/ 250770 w 757384"/>
                <a:gd name="connsiteY1796" fmla="*/ 899551 h 1410263"/>
                <a:gd name="connsiteX1797" fmla="*/ 257339 w 757384"/>
                <a:gd name="connsiteY1797" fmla="*/ 895625 h 1410263"/>
                <a:gd name="connsiteX1798" fmla="*/ 257509 w 757384"/>
                <a:gd name="connsiteY1798" fmla="*/ 906977 h 1410263"/>
                <a:gd name="connsiteX1799" fmla="*/ 257509 w 757384"/>
                <a:gd name="connsiteY1799" fmla="*/ 906977 h 1410263"/>
                <a:gd name="connsiteX1800" fmla="*/ 257509 w 757384"/>
                <a:gd name="connsiteY1800" fmla="*/ 906977 h 1410263"/>
                <a:gd name="connsiteX1801" fmla="*/ 257509 w 757384"/>
                <a:gd name="connsiteY1801" fmla="*/ 906977 h 1410263"/>
                <a:gd name="connsiteX1802" fmla="*/ 258021 w 757384"/>
                <a:gd name="connsiteY1802" fmla="*/ 912610 h 1410263"/>
                <a:gd name="connsiteX1803" fmla="*/ 257168 w 757384"/>
                <a:gd name="connsiteY1803" fmla="*/ 913122 h 1410263"/>
                <a:gd name="connsiteX1804" fmla="*/ 257168 w 757384"/>
                <a:gd name="connsiteY1804" fmla="*/ 913122 h 1410263"/>
                <a:gd name="connsiteX1805" fmla="*/ 257168 w 757384"/>
                <a:gd name="connsiteY1805" fmla="*/ 913122 h 1410263"/>
                <a:gd name="connsiteX1806" fmla="*/ 257168 w 757384"/>
                <a:gd name="connsiteY1806" fmla="*/ 913122 h 1410263"/>
                <a:gd name="connsiteX1807" fmla="*/ 257168 w 757384"/>
                <a:gd name="connsiteY1807" fmla="*/ 913122 h 1410263"/>
                <a:gd name="connsiteX1808" fmla="*/ 251964 w 757384"/>
                <a:gd name="connsiteY1808" fmla="*/ 916194 h 1410263"/>
                <a:gd name="connsiteX1809" fmla="*/ 250770 w 757384"/>
                <a:gd name="connsiteY1809" fmla="*/ 899637 h 1410263"/>
                <a:gd name="connsiteX1810" fmla="*/ 250770 w 757384"/>
                <a:gd name="connsiteY1810" fmla="*/ 899466 h 1410263"/>
                <a:gd name="connsiteX1811" fmla="*/ 261178 w 757384"/>
                <a:gd name="connsiteY1811" fmla="*/ 878385 h 1410263"/>
                <a:gd name="connsiteX1812" fmla="*/ 261178 w 757384"/>
                <a:gd name="connsiteY1812" fmla="*/ 878982 h 1410263"/>
                <a:gd name="connsiteX1813" fmla="*/ 261178 w 757384"/>
                <a:gd name="connsiteY1813" fmla="*/ 878556 h 1410263"/>
                <a:gd name="connsiteX1814" fmla="*/ 261178 w 757384"/>
                <a:gd name="connsiteY1814" fmla="*/ 878470 h 1410263"/>
                <a:gd name="connsiteX1815" fmla="*/ 253329 w 757384"/>
                <a:gd name="connsiteY1815" fmla="*/ 935056 h 1410263"/>
                <a:gd name="connsiteX1816" fmla="*/ 253329 w 757384"/>
                <a:gd name="connsiteY1816" fmla="*/ 932837 h 1410263"/>
                <a:gd name="connsiteX1817" fmla="*/ 253329 w 757384"/>
                <a:gd name="connsiteY1817" fmla="*/ 932837 h 1410263"/>
                <a:gd name="connsiteX1818" fmla="*/ 253329 w 757384"/>
                <a:gd name="connsiteY1818" fmla="*/ 932581 h 1410263"/>
                <a:gd name="connsiteX1819" fmla="*/ 253329 w 757384"/>
                <a:gd name="connsiteY1819" fmla="*/ 932581 h 1410263"/>
                <a:gd name="connsiteX1820" fmla="*/ 252561 w 757384"/>
                <a:gd name="connsiteY1820" fmla="*/ 922681 h 1410263"/>
                <a:gd name="connsiteX1821" fmla="*/ 258875 w 757384"/>
                <a:gd name="connsiteY1821" fmla="*/ 919267 h 1410263"/>
                <a:gd name="connsiteX1822" fmla="*/ 258875 w 757384"/>
                <a:gd name="connsiteY1822" fmla="*/ 920035 h 1410263"/>
                <a:gd name="connsiteX1823" fmla="*/ 255035 w 757384"/>
                <a:gd name="connsiteY1823" fmla="*/ 930277 h 1410263"/>
                <a:gd name="connsiteX1824" fmla="*/ 253414 w 757384"/>
                <a:gd name="connsiteY1824" fmla="*/ 934886 h 1410263"/>
                <a:gd name="connsiteX1825" fmla="*/ 257339 w 757384"/>
                <a:gd name="connsiteY1825" fmla="*/ 888797 h 1410263"/>
                <a:gd name="connsiteX1826" fmla="*/ 255462 w 757384"/>
                <a:gd name="connsiteY1826" fmla="*/ 889992 h 1410263"/>
                <a:gd name="connsiteX1827" fmla="*/ 257339 w 757384"/>
                <a:gd name="connsiteY1827" fmla="*/ 886237 h 1410263"/>
                <a:gd name="connsiteX1828" fmla="*/ 257339 w 757384"/>
                <a:gd name="connsiteY1828" fmla="*/ 888797 h 1410263"/>
                <a:gd name="connsiteX1829" fmla="*/ 246930 w 757384"/>
                <a:gd name="connsiteY1829" fmla="*/ 919267 h 1410263"/>
                <a:gd name="connsiteX1830" fmla="*/ 239167 w 757384"/>
                <a:gd name="connsiteY1830" fmla="*/ 923876 h 1410263"/>
                <a:gd name="connsiteX1831" fmla="*/ 247016 w 757384"/>
                <a:gd name="connsiteY1831" fmla="*/ 907403 h 1410263"/>
                <a:gd name="connsiteX1832" fmla="*/ 247016 w 757384"/>
                <a:gd name="connsiteY1832" fmla="*/ 919352 h 1410263"/>
                <a:gd name="connsiteX1833" fmla="*/ 247016 w 757384"/>
                <a:gd name="connsiteY1833" fmla="*/ 925668 h 1410263"/>
                <a:gd name="connsiteX1834" fmla="*/ 247101 w 757384"/>
                <a:gd name="connsiteY1834" fmla="*/ 933093 h 1410263"/>
                <a:gd name="connsiteX1835" fmla="*/ 247101 w 757384"/>
                <a:gd name="connsiteY1835" fmla="*/ 933093 h 1410263"/>
                <a:gd name="connsiteX1836" fmla="*/ 247101 w 757384"/>
                <a:gd name="connsiteY1836" fmla="*/ 933093 h 1410263"/>
                <a:gd name="connsiteX1837" fmla="*/ 247101 w 757384"/>
                <a:gd name="connsiteY1837" fmla="*/ 933093 h 1410263"/>
                <a:gd name="connsiteX1838" fmla="*/ 247101 w 757384"/>
                <a:gd name="connsiteY1838" fmla="*/ 933093 h 1410263"/>
                <a:gd name="connsiteX1839" fmla="*/ 248039 w 757384"/>
                <a:gd name="connsiteY1839" fmla="*/ 942652 h 1410263"/>
                <a:gd name="connsiteX1840" fmla="*/ 243688 w 757384"/>
                <a:gd name="connsiteY1840" fmla="*/ 945128 h 1410263"/>
                <a:gd name="connsiteX1841" fmla="*/ 243688 w 757384"/>
                <a:gd name="connsiteY1841" fmla="*/ 945128 h 1410263"/>
                <a:gd name="connsiteX1842" fmla="*/ 243688 w 757384"/>
                <a:gd name="connsiteY1842" fmla="*/ 945128 h 1410263"/>
                <a:gd name="connsiteX1843" fmla="*/ 243688 w 757384"/>
                <a:gd name="connsiteY1843" fmla="*/ 945128 h 1410263"/>
                <a:gd name="connsiteX1844" fmla="*/ 243688 w 757384"/>
                <a:gd name="connsiteY1844" fmla="*/ 945128 h 1410263"/>
                <a:gd name="connsiteX1845" fmla="*/ 238740 w 757384"/>
                <a:gd name="connsiteY1845" fmla="*/ 948115 h 1410263"/>
                <a:gd name="connsiteX1846" fmla="*/ 238398 w 757384"/>
                <a:gd name="connsiteY1846" fmla="*/ 930277 h 1410263"/>
                <a:gd name="connsiteX1847" fmla="*/ 247101 w 757384"/>
                <a:gd name="connsiteY1847" fmla="*/ 925583 h 1410263"/>
                <a:gd name="connsiteX1848" fmla="*/ 246589 w 757384"/>
                <a:gd name="connsiteY1848" fmla="*/ 950590 h 1410263"/>
                <a:gd name="connsiteX1849" fmla="*/ 246589 w 757384"/>
                <a:gd name="connsiteY1849" fmla="*/ 950590 h 1410263"/>
                <a:gd name="connsiteX1850" fmla="*/ 246759 w 757384"/>
                <a:gd name="connsiteY1850" fmla="*/ 950505 h 1410263"/>
                <a:gd name="connsiteX1851" fmla="*/ 246930 w 757384"/>
                <a:gd name="connsiteY1851" fmla="*/ 950505 h 1410263"/>
                <a:gd name="connsiteX1852" fmla="*/ 246930 w 757384"/>
                <a:gd name="connsiteY1852" fmla="*/ 950419 h 1410263"/>
                <a:gd name="connsiteX1853" fmla="*/ 248039 w 757384"/>
                <a:gd name="connsiteY1853" fmla="*/ 949736 h 1410263"/>
                <a:gd name="connsiteX1854" fmla="*/ 241470 w 757384"/>
                <a:gd name="connsiteY1854" fmla="*/ 968427 h 1410263"/>
                <a:gd name="connsiteX1855" fmla="*/ 239337 w 757384"/>
                <a:gd name="connsiteY1855" fmla="*/ 969708 h 1410263"/>
                <a:gd name="connsiteX1856" fmla="*/ 239337 w 757384"/>
                <a:gd name="connsiteY1856" fmla="*/ 968342 h 1410263"/>
                <a:gd name="connsiteX1857" fmla="*/ 240275 w 757384"/>
                <a:gd name="connsiteY1857" fmla="*/ 966209 h 1410263"/>
                <a:gd name="connsiteX1858" fmla="*/ 240020 w 757384"/>
                <a:gd name="connsiteY1858" fmla="*/ 966123 h 1410263"/>
                <a:gd name="connsiteX1859" fmla="*/ 239337 w 757384"/>
                <a:gd name="connsiteY1859" fmla="*/ 967659 h 1410263"/>
                <a:gd name="connsiteX1860" fmla="*/ 238910 w 757384"/>
                <a:gd name="connsiteY1860" fmla="*/ 954943 h 1410263"/>
                <a:gd name="connsiteX1861" fmla="*/ 246589 w 757384"/>
                <a:gd name="connsiteY1861" fmla="*/ 950675 h 1410263"/>
                <a:gd name="connsiteX1862" fmla="*/ 233706 w 757384"/>
                <a:gd name="connsiteY1862" fmla="*/ 1011870 h 1410263"/>
                <a:gd name="connsiteX1863" fmla="*/ 226284 w 757384"/>
                <a:gd name="connsiteY1863" fmla="*/ 1016479 h 1410263"/>
                <a:gd name="connsiteX1864" fmla="*/ 229014 w 757384"/>
                <a:gd name="connsiteY1864" fmla="*/ 1008968 h 1410263"/>
                <a:gd name="connsiteX1865" fmla="*/ 232512 w 757384"/>
                <a:gd name="connsiteY1865" fmla="*/ 999494 h 1410263"/>
                <a:gd name="connsiteX1866" fmla="*/ 234047 w 757384"/>
                <a:gd name="connsiteY1866" fmla="*/ 1011017 h 1410263"/>
                <a:gd name="connsiteX1867" fmla="*/ 233706 w 757384"/>
                <a:gd name="connsiteY1867" fmla="*/ 1011955 h 1410263"/>
                <a:gd name="connsiteX1868" fmla="*/ 225345 w 757384"/>
                <a:gd name="connsiteY1868" fmla="*/ 1033292 h 1410263"/>
                <a:gd name="connsiteX1869" fmla="*/ 223894 w 757384"/>
                <a:gd name="connsiteY1869" fmla="*/ 1023989 h 1410263"/>
                <a:gd name="connsiteX1870" fmla="*/ 223894 w 757384"/>
                <a:gd name="connsiteY1870" fmla="*/ 1023989 h 1410263"/>
                <a:gd name="connsiteX1871" fmla="*/ 230805 w 757384"/>
                <a:gd name="connsiteY1871" fmla="*/ 1019295 h 1410263"/>
                <a:gd name="connsiteX1872" fmla="*/ 225430 w 757384"/>
                <a:gd name="connsiteY1872" fmla="*/ 1033292 h 1410263"/>
                <a:gd name="connsiteX1873" fmla="*/ 207599 w 757384"/>
                <a:gd name="connsiteY1873" fmla="*/ 1050277 h 1410263"/>
                <a:gd name="connsiteX1874" fmla="*/ 207343 w 757384"/>
                <a:gd name="connsiteY1874" fmla="*/ 1049253 h 1410263"/>
                <a:gd name="connsiteX1875" fmla="*/ 207514 w 757384"/>
                <a:gd name="connsiteY1875" fmla="*/ 1048740 h 1410263"/>
                <a:gd name="connsiteX1876" fmla="*/ 207514 w 757384"/>
                <a:gd name="connsiteY1876" fmla="*/ 1050277 h 1410263"/>
                <a:gd name="connsiteX1877" fmla="*/ 210414 w 757384"/>
                <a:gd name="connsiteY1877" fmla="*/ 1076650 h 1410263"/>
                <a:gd name="connsiteX1878" fmla="*/ 204613 w 757384"/>
                <a:gd name="connsiteY1878" fmla="*/ 1080405 h 1410263"/>
                <a:gd name="connsiteX1879" fmla="*/ 203845 w 757384"/>
                <a:gd name="connsiteY1879" fmla="*/ 1074430 h 1410263"/>
                <a:gd name="connsiteX1880" fmla="*/ 203845 w 757384"/>
                <a:gd name="connsiteY1880" fmla="*/ 1074430 h 1410263"/>
                <a:gd name="connsiteX1881" fmla="*/ 203845 w 757384"/>
                <a:gd name="connsiteY1881" fmla="*/ 1074004 h 1410263"/>
                <a:gd name="connsiteX1882" fmla="*/ 203845 w 757384"/>
                <a:gd name="connsiteY1882" fmla="*/ 1073577 h 1410263"/>
                <a:gd name="connsiteX1883" fmla="*/ 203845 w 757384"/>
                <a:gd name="connsiteY1883" fmla="*/ 1073577 h 1410263"/>
                <a:gd name="connsiteX1884" fmla="*/ 202480 w 757384"/>
                <a:gd name="connsiteY1884" fmla="*/ 1064018 h 1410263"/>
                <a:gd name="connsiteX1885" fmla="*/ 202907 w 757384"/>
                <a:gd name="connsiteY1885" fmla="*/ 1062652 h 1410263"/>
                <a:gd name="connsiteX1886" fmla="*/ 207685 w 757384"/>
                <a:gd name="connsiteY1886" fmla="*/ 1059580 h 1410263"/>
                <a:gd name="connsiteX1887" fmla="*/ 211865 w 757384"/>
                <a:gd name="connsiteY1887" fmla="*/ 1072211 h 1410263"/>
                <a:gd name="connsiteX1888" fmla="*/ 210414 w 757384"/>
                <a:gd name="connsiteY1888" fmla="*/ 1076650 h 1410263"/>
                <a:gd name="connsiteX1889" fmla="*/ 163575 w 757384"/>
                <a:gd name="connsiteY1889" fmla="*/ 1154231 h 1410263"/>
                <a:gd name="connsiteX1890" fmla="*/ 168267 w 757384"/>
                <a:gd name="connsiteY1890" fmla="*/ 1151756 h 1410263"/>
                <a:gd name="connsiteX1891" fmla="*/ 168780 w 757384"/>
                <a:gd name="connsiteY1891" fmla="*/ 1159779 h 1410263"/>
                <a:gd name="connsiteX1892" fmla="*/ 166903 w 757384"/>
                <a:gd name="connsiteY1892" fmla="*/ 1167802 h 1410263"/>
                <a:gd name="connsiteX1893" fmla="*/ 163575 w 757384"/>
                <a:gd name="connsiteY1893" fmla="*/ 1154231 h 1410263"/>
                <a:gd name="connsiteX1894" fmla="*/ 163490 w 757384"/>
                <a:gd name="connsiteY1894" fmla="*/ 1063164 h 1410263"/>
                <a:gd name="connsiteX1895" fmla="*/ 174837 w 757384"/>
                <a:gd name="connsiteY1895" fmla="*/ 1056081 h 1410263"/>
                <a:gd name="connsiteX1896" fmla="*/ 174837 w 757384"/>
                <a:gd name="connsiteY1896" fmla="*/ 1056251 h 1410263"/>
                <a:gd name="connsiteX1897" fmla="*/ 166476 w 757384"/>
                <a:gd name="connsiteY1897" fmla="*/ 1078954 h 1410263"/>
                <a:gd name="connsiteX1898" fmla="*/ 165964 w 757384"/>
                <a:gd name="connsiteY1898" fmla="*/ 1079295 h 1410263"/>
                <a:gd name="connsiteX1899" fmla="*/ 162466 w 757384"/>
                <a:gd name="connsiteY1899" fmla="*/ 1065810 h 1410263"/>
                <a:gd name="connsiteX1900" fmla="*/ 163405 w 757384"/>
                <a:gd name="connsiteY1900" fmla="*/ 1063164 h 1410263"/>
                <a:gd name="connsiteX1901" fmla="*/ 184222 w 757384"/>
                <a:gd name="connsiteY1901" fmla="*/ 1027489 h 1410263"/>
                <a:gd name="connsiteX1902" fmla="*/ 185075 w 757384"/>
                <a:gd name="connsiteY1902" fmla="*/ 1030391 h 1410263"/>
                <a:gd name="connsiteX1903" fmla="*/ 183198 w 757384"/>
                <a:gd name="connsiteY1903" fmla="*/ 1034914 h 1410263"/>
                <a:gd name="connsiteX1904" fmla="*/ 182942 w 757384"/>
                <a:gd name="connsiteY1904" fmla="*/ 1028257 h 1410263"/>
                <a:gd name="connsiteX1905" fmla="*/ 184222 w 757384"/>
                <a:gd name="connsiteY1905" fmla="*/ 1027489 h 1410263"/>
                <a:gd name="connsiteX1906" fmla="*/ 210585 w 757384"/>
                <a:gd name="connsiteY1906" fmla="*/ 1003250 h 1410263"/>
                <a:gd name="connsiteX1907" fmla="*/ 210585 w 757384"/>
                <a:gd name="connsiteY1907" fmla="*/ 1003250 h 1410263"/>
                <a:gd name="connsiteX1908" fmla="*/ 210585 w 757384"/>
                <a:gd name="connsiteY1908" fmla="*/ 1003250 h 1410263"/>
                <a:gd name="connsiteX1909" fmla="*/ 210585 w 757384"/>
                <a:gd name="connsiteY1909" fmla="*/ 1003250 h 1410263"/>
                <a:gd name="connsiteX1910" fmla="*/ 210585 w 757384"/>
                <a:gd name="connsiteY1910" fmla="*/ 1003250 h 1410263"/>
                <a:gd name="connsiteX1911" fmla="*/ 210926 w 757384"/>
                <a:gd name="connsiteY1911" fmla="*/ 1004957 h 1410263"/>
                <a:gd name="connsiteX1912" fmla="*/ 205636 w 757384"/>
                <a:gd name="connsiteY1912" fmla="*/ 1008029 h 1410263"/>
                <a:gd name="connsiteX1913" fmla="*/ 205040 w 757384"/>
                <a:gd name="connsiteY1913" fmla="*/ 1002567 h 1410263"/>
                <a:gd name="connsiteX1914" fmla="*/ 209476 w 757384"/>
                <a:gd name="connsiteY1914" fmla="*/ 991472 h 1410263"/>
                <a:gd name="connsiteX1915" fmla="*/ 209902 w 757384"/>
                <a:gd name="connsiteY1915" fmla="*/ 991216 h 1410263"/>
                <a:gd name="connsiteX1916" fmla="*/ 210500 w 757384"/>
                <a:gd name="connsiteY1916" fmla="*/ 1003250 h 1410263"/>
                <a:gd name="connsiteX1917" fmla="*/ 187805 w 757384"/>
                <a:gd name="connsiteY1917" fmla="*/ 1091244 h 1410263"/>
                <a:gd name="connsiteX1918" fmla="*/ 184222 w 757384"/>
                <a:gd name="connsiteY1918" fmla="*/ 1073918 h 1410263"/>
                <a:gd name="connsiteX1919" fmla="*/ 187549 w 757384"/>
                <a:gd name="connsiteY1919" fmla="*/ 1071955 h 1410263"/>
                <a:gd name="connsiteX1920" fmla="*/ 190791 w 757384"/>
                <a:gd name="connsiteY1920" fmla="*/ 1083221 h 1410263"/>
                <a:gd name="connsiteX1921" fmla="*/ 188061 w 757384"/>
                <a:gd name="connsiteY1921" fmla="*/ 1091159 h 1410263"/>
                <a:gd name="connsiteX1922" fmla="*/ 187805 w 757384"/>
                <a:gd name="connsiteY1922" fmla="*/ 1091329 h 1410263"/>
                <a:gd name="connsiteX1923" fmla="*/ 177482 w 757384"/>
                <a:gd name="connsiteY1923" fmla="*/ 1071187 h 1410263"/>
                <a:gd name="connsiteX1924" fmla="*/ 177482 w 757384"/>
                <a:gd name="connsiteY1924" fmla="*/ 1071187 h 1410263"/>
                <a:gd name="connsiteX1925" fmla="*/ 177482 w 757384"/>
                <a:gd name="connsiteY1925" fmla="*/ 1071187 h 1410263"/>
                <a:gd name="connsiteX1926" fmla="*/ 177567 w 757384"/>
                <a:gd name="connsiteY1926" fmla="*/ 1071614 h 1410263"/>
                <a:gd name="connsiteX1927" fmla="*/ 174240 w 757384"/>
                <a:gd name="connsiteY1927" fmla="*/ 1073747 h 1410263"/>
                <a:gd name="connsiteX1928" fmla="*/ 176629 w 757384"/>
                <a:gd name="connsiteY1928" fmla="*/ 1066493 h 1410263"/>
                <a:gd name="connsiteX1929" fmla="*/ 177482 w 757384"/>
                <a:gd name="connsiteY1929" fmla="*/ 1071102 h 1410263"/>
                <a:gd name="connsiteX1930" fmla="*/ 177482 w 757384"/>
                <a:gd name="connsiteY1930" fmla="*/ 1071102 h 1410263"/>
                <a:gd name="connsiteX1931" fmla="*/ 180127 w 757384"/>
                <a:gd name="connsiteY1931" fmla="*/ 1056337 h 1410263"/>
                <a:gd name="connsiteX1932" fmla="*/ 181662 w 757384"/>
                <a:gd name="connsiteY1932" fmla="*/ 1051728 h 1410263"/>
                <a:gd name="connsiteX1933" fmla="*/ 183113 w 757384"/>
                <a:gd name="connsiteY1933" fmla="*/ 1050874 h 1410263"/>
                <a:gd name="connsiteX1934" fmla="*/ 186099 w 757384"/>
                <a:gd name="connsiteY1934" fmla="*/ 1066237 h 1410263"/>
                <a:gd name="connsiteX1935" fmla="*/ 183028 w 757384"/>
                <a:gd name="connsiteY1935" fmla="*/ 1068200 h 1410263"/>
                <a:gd name="connsiteX1936" fmla="*/ 180127 w 757384"/>
                <a:gd name="connsiteY1936" fmla="*/ 1056337 h 1410263"/>
                <a:gd name="connsiteX1937" fmla="*/ 187037 w 757384"/>
                <a:gd name="connsiteY1937" fmla="*/ 1036621 h 1410263"/>
                <a:gd name="connsiteX1938" fmla="*/ 188232 w 757384"/>
                <a:gd name="connsiteY1938" fmla="*/ 1040718 h 1410263"/>
                <a:gd name="connsiteX1939" fmla="*/ 184734 w 757384"/>
                <a:gd name="connsiteY1939" fmla="*/ 1043107 h 1410263"/>
                <a:gd name="connsiteX1940" fmla="*/ 186611 w 757384"/>
                <a:gd name="connsiteY1940" fmla="*/ 1037731 h 1410263"/>
                <a:gd name="connsiteX1941" fmla="*/ 187037 w 757384"/>
                <a:gd name="connsiteY1941" fmla="*/ 1036621 h 1410263"/>
                <a:gd name="connsiteX1942" fmla="*/ 197958 w 757384"/>
                <a:gd name="connsiteY1942" fmla="*/ 1033975 h 1410263"/>
                <a:gd name="connsiteX1943" fmla="*/ 197020 w 757384"/>
                <a:gd name="connsiteY1943" fmla="*/ 1028342 h 1410263"/>
                <a:gd name="connsiteX1944" fmla="*/ 198214 w 757384"/>
                <a:gd name="connsiteY1944" fmla="*/ 1031330 h 1410263"/>
                <a:gd name="connsiteX1945" fmla="*/ 199067 w 757384"/>
                <a:gd name="connsiteY1945" fmla="*/ 1033719 h 1410263"/>
                <a:gd name="connsiteX1946" fmla="*/ 198044 w 757384"/>
                <a:gd name="connsiteY1946" fmla="*/ 1034402 h 1410263"/>
                <a:gd name="connsiteX1947" fmla="*/ 198044 w 757384"/>
                <a:gd name="connsiteY1947" fmla="*/ 1034060 h 1410263"/>
                <a:gd name="connsiteX1948" fmla="*/ 195057 w 757384"/>
                <a:gd name="connsiteY1948" fmla="*/ 1067432 h 1410263"/>
                <a:gd name="connsiteX1949" fmla="*/ 195569 w 757384"/>
                <a:gd name="connsiteY1949" fmla="*/ 1069822 h 1410263"/>
                <a:gd name="connsiteX1950" fmla="*/ 191218 w 757384"/>
                <a:gd name="connsiteY1950" fmla="*/ 1081941 h 1410263"/>
                <a:gd name="connsiteX1951" fmla="*/ 188488 w 757384"/>
                <a:gd name="connsiteY1951" fmla="*/ 1071358 h 1410263"/>
                <a:gd name="connsiteX1952" fmla="*/ 195057 w 757384"/>
                <a:gd name="connsiteY1952" fmla="*/ 1067432 h 1410263"/>
                <a:gd name="connsiteX1953" fmla="*/ 187208 w 757384"/>
                <a:gd name="connsiteY1953" fmla="*/ 1065469 h 1410263"/>
                <a:gd name="connsiteX1954" fmla="*/ 184649 w 757384"/>
                <a:gd name="connsiteY1954" fmla="*/ 1049850 h 1410263"/>
                <a:gd name="connsiteX1955" fmla="*/ 189853 w 757384"/>
                <a:gd name="connsiteY1955" fmla="*/ 1046607 h 1410263"/>
                <a:gd name="connsiteX1956" fmla="*/ 193692 w 757384"/>
                <a:gd name="connsiteY1956" fmla="*/ 1061372 h 1410263"/>
                <a:gd name="connsiteX1957" fmla="*/ 187294 w 757384"/>
                <a:gd name="connsiteY1957" fmla="*/ 1065554 h 1410263"/>
                <a:gd name="connsiteX1958" fmla="*/ 193010 w 757384"/>
                <a:gd name="connsiteY1958" fmla="*/ 1044644 h 1410263"/>
                <a:gd name="connsiteX1959" fmla="*/ 193948 w 757384"/>
                <a:gd name="connsiteY1959" fmla="*/ 1044046 h 1410263"/>
                <a:gd name="connsiteX1960" fmla="*/ 194716 w 757384"/>
                <a:gd name="connsiteY1960" fmla="*/ 1050277 h 1410263"/>
                <a:gd name="connsiteX1961" fmla="*/ 193010 w 757384"/>
                <a:gd name="connsiteY1961" fmla="*/ 1044644 h 1410263"/>
                <a:gd name="connsiteX1962" fmla="*/ 193180 w 757384"/>
                <a:gd name="connsiteY1962" fmla="*/ 1037474 h 1410263"/>
                <a:gd name="connsiteX1963" fmla="*/ 191218 w 757384"/>
                <a:gd name="connsiteY1963" fmla="*/ 1038755 h 1410263"/>
                <a:gd name="connsiteX1964" fmla="*/ 188829 w 757384"/>
                <a:gd name="connsiteY1964" fmla="*/ 1031671 h 1410263"/>
                <a:gd name="connsiteX1965" fmla="*/ 191474 w 757384"/>
                <a:gd name="connsiteY1965" fmla="*/ 1024416 h 1410263"/>
                <a:gd name="connsiteX1966" fmla="*/ 193095 w 757384"/>
                <a:gd name="connsiteY1966" fmla="*/ 1037474 h 1410263"/>
                <a:gd name="connsiteX1967" fmla="*/ 197617 w 757384"/>
                <a:gd name="connsiteY1967" fmla="*/ 1079039 h 1410263"/>
                <a:gd name="connsiteX1968" fmla="*/ 198641 w 757384"/>
                <a:gd name="connsiteY1968" fmla="*/ 1084331 h 1410263"/>
                <a:gd name="connsiteX1969" fmla="*/ 195228 w 757384"/>
                <a:gd name="connsiteY1969" fmla="*/ 1086550 h 1410263"/>
                <a:gd name="connsiteX1970" fmla="*/ 197617 w 757384"/>
                <a:gd name="connsiteY1970" fmla="*/ 1079039 h 1410263"/>
                <a:gd name="connsiteX1971" fmla="*/ 200006 w 757384"/>
                <a:gd name="connsiteY1971" fmla="*/ 1046948 h 1410263"/>
                <a:gd name="connsiteX1972" fmla="*/ 199153 w 757384"/>
                <a:gd name="connsiteY1972" fmla="*/ 1040803 h 1410263"/>
                <a:gd name="connsiteX1973" fmla="*/ 201115 w 757384"/>
                <a:gd name="connsiteY1973" fmla="*/ 1039523 h 1410263"/>
                <a:gd name="connsiteX1974" fmla="*/ 202907 w 757384"/>
                <a:gd name="connsiteY1974" fmla="*/ 1044900 h 1410263"/>
                <a:gd name="connsiteX1975" fmla="*/ 204015 w 757384"/>
                <a:gd name="connsiteY1975" fmla="*/ 1048228 h 1410263"/>
                <a:gd name="connsiteX1976" fmla="*/ 201286 w 757384"/>
                <a:gd name="connsiteY1976" fmla="*/ 1055227 h 1410263"/>
                <a:gd name="connsiteX1977" fmla="*/ 200091 w 757384"/>
                <a:gd name="connsiteY1977" fmla="*/ 1046948 h 1410263"/>
                <a:gd name="connsiteX1978" fmla="*/ 202309 w 757384"/>
                <a:gd name="connsiteY1978" fmla="*/ 1031671 h 1410263"/>
                <a:gd name="connsiteX1979" fmla="*/ 200859 w 757384"/>
                <a:gd name="connsiteY1979" fmla="*/ 1026806 h 1410263"/>
                <a:gd name="connsiteX1980" fmla="*/ 198555 w 757384"/>
                <a:gd name="connsiteY1980" fmla="*/ 1019466 h 1410263"/>
                <a:gd name="connsiteX1981" fmla="*/ 198555 w 757384"/>
                <a:gd name="connsiteY1981" fmla="*/ 1019210 h 1410263"/>
                <a:gd name="connsiteX1982" fmla="*/ 204954 w 757384"/>
                <a:gd name="connsiteY1982" fmla="*/ 1015540 h 1410263"/>
                <a:gd name="connsiteX1983" fmla="*/ 204954 w 757384"/>
                <a:gd name="connsiteY1983" fmla="*/ 1015540 h 1410263"/>
                <a:gd name="connsiteX1984" fmla="*/ 205125 w 757384"/>
                <a:gd name="connsiteY1984" fmla="*/ 1015455 h 1410263"/>
                <a:gd name="connsiteX1985" fmla="*/ 206234 w 757384"/>
                <a:gd name="connsiteY1985" fmla="*/ 1029110 h 1410263"/>
                <a:gd name="connsiteX1986" fmla="*/ 202309 w 757384"/>
                <a:gd name="connsiteY1986" fmla="*/ 1031586 h 1410263"/>
                <a:gd name="connsiteX1987" fmla="*/ 204272 w 757384"/>
                <a:gd name="connsiteY1987" fmla="*/ 1004871 h 1410263"/>
                <a:gd name="connsiteX1988" fmla="*/ 204613 w 757384"/>
                <a:gd name="connsiteY1988" fmla="*/ 1008797 h 1410263"/>
                <a:gd name="connsiteX1989" fmla="*/ 202224 w 757384"/>
                <a:gd name="connsiteY1989" fmla="*/ 1010163 h 1410263"/>
                <a:gd name="connsiteX1990" fmla="*/ 203845 w 757384"/>
                <a:gd name="connsiteY1990" fmla="*/ 1005981 h 1410263"/>
                <a:gd name="connsiteX1991" fmla="*/ 204272 w 757384"/>
                <a:gd name="connsiteY1991" fmla="*/ 1004871 h 1410263"/>
                <a:gd name="connsiteX1992" fmla="*/ 204869 w 757384"/>
                <a:gd name="connsiteY1992" fmla="*/ 1000007 h 1410263"/>
                <a:gd name="connsiteX1993" fmla="*/ 204272 w 757384"/>
                <a:gd name="connsiteY1993" fmla="*/ 994288 h 1410263"/>
                <a:gd name="connsiteX1994" fmla="*/ 207599 w 757384"/>
                <a:gd name="connsiteY1994" fmla="*/ 992581 h 1410263"/>
                <a:gd name="connsiteX1995" fmla="*/ 204954 w 757384"/>
                <a:gd name="connsiteY1995" fmla="*/ 999921 h 1410263"/>
                <a:gd name="connsiteX1996" fmla="*/ 209902 w 757384"/>
                <a:gd name="connsiteY1996" fmla="*/ 986180 h 1410263"/>
                <a:gd name="connsiteX1997" fmla="*/ 209220 w 757384"/>
                <a:gd name="connsiteY1997" fmla="*/ 987972 h 1410263"/>
                <a:gd name="connsiteX1998" fmla="*/ 204698 w 757384"/>
                <a:gd name="connsiteY1998" fmla="*/ 990618 h 1410263"/>
                <a:gd name="connsiteX1999" fmla="*/ 206490 w 757384"/>
                <a:gd name="connsiteY1999" fmla="*/ 986180 h 1410263"/>
                <a:gd name="connsiteX2000" fmla="*/ 209902 w 757384"/>
                <a:gd name="connsiteY2000" fmla="*/ 978243 h 1410263"/>
                <a:gd name="connsiteX2001" fmla="*/ 209902 w 757384"/>
                <a:gd name="connsiteY2001" fmla="*/ 985924 h 1410263"/>
                <a:gd name="connsiteX2002" fmla="*/ 209902 w 757384"/>
                <a:gd name="connsiteY2002" fmla="*/ 986095 h 1410263"/>
                <a:gd name="connsiteX2003" fmla="*/ 203504 w 757384"/>
                <a:gd name="connsiteY2003" fmla="*/ 994715 h 1410263"/>
                <a:gd name="connsiteX2004" fmla="*/ 204101 w 757384"/>
                <a:gd name="connsiteY2004" fmla="*/ 1002226 h 1410263"/>
                <a:gd name="connsiteX2005" fmla="*/ 202821 w 757384"/>
                <a:gd name="connsiteY2005" fmla="*/ 1005725 h 1410263"/>
                <a:gd name="connsiteX2006" fmla="*/ 201030 w 757384"/>
                <a:gd name="connsiteY2006" fmla="*/ 1010931 h 1410263"/>
                <a:gd name="connsiteX2007" fmla="*/ 196764 w 757384"/>
                <a:gd name="connsiteY2007" fmla="*/ 1013577 h 1410263"/>
                <a:gd name="connsiteX2008" fmla="*/ 196337 w 757384"/>
                <a:gd name="connsiteY2008" fmla="*/ 1012126 h 1410263"/>
                <a:gd name="connsiteX2009" fmla="*/ 203077 w 757384"/>
                <a:gd name="connsiteY2009" fmla="*/ 994971 h 1410263"/>
                <a:gd name="connsiteX2010" fmla="*/ 203504 w 757384"/>
                <a:gd name="connsiteY2010" fmla="*/ 994800 h 1410263"/>
                <a:gd name="connsiteX2011" fmla="*/ 187037 w 757384"/>
                <a:gd name="connsiteY2011" fmla="*/ 1026123 h 1410263"/>
                <a:gd name="connsiteX2012" fmla="*/ 187037 w 757384"/>
                <a:gd name="connsiteY2012" fmla="*/ 1026038 h 1410263"/>
                <a:gd name="connsiteX2013" fmla="*/ 187123 w 757384"/>
                <a:gd name="connsiteY2013" fmla="*/ 1026038 h 1410263"/>
                <a:gd name="connsiteX2014" fmla="*/ 187123 w 757384"/>
                <a:gd name="connsiteY2014" fmla="*/ 1026209 h 1410263"/>
                <a:gd name="connsiteX2015" fmla="*/ 181662 w 757384"/>
                <a:gd name="connsiteY2015" fmla="*/ 1039181 h 1410263"/>
                <a:gd name="connsiteX2016" fmla="*/ 178335 w 757384"/>
                <a:gd name="connsiteY2016" fmla="*/ 1047460 h 1410263"/>
                <a:gd name="connsiteX2017" fmla="*/ 178165 w 757384"/>
                <a:gd name="connsiteY2017" fmla="*/ 1047546 h 1410263"/>
                <a:gd name="connsiteX2018" fmla="*/ 175008 w 757384"/>
                <a:gd name="connsiteY2018" fmla="*/ 1032866 h 1410263"/>
                <a:gd name="connsiteX2019" fmla="*/ 180809 w 757384"/>
                <a:gd name="connsiteY2019" fmla="*/ 1029537 h 1410263"/>
                <a:gd name="connsiteX2020" fmla="*/ 181577 w 757384"/>
                <a:gd name="connsiteY2020" fmla="*/ 1039181 h 1410263"/>
                <a:gd name="connsiteX2021" fmla="*/ 169121 w 757384"/>
                <a:gd name="connsiteY2021" fmla="*/ 1090134 h 1410263"/>
                <a:gd name="connsiteX2022" fmla="*/ 169121 w 757384"/>
                <a:gd name="connsiteY2022" fmla="*/ 1090134 h 1410263"/>
                <a:gd name="connsiteX2023" fmla="*/ 169121 w 757384"/>
                <a:gd name="connsiteY2023" fmla="*/ 1090134 h 1410263"/>
                <a:gd name="connsiteX2024" fmla="*/ 171937 w 757384"/>
                <a:gd name="connsiteY2024" fmla="*/ 1081344 h 1410263"/>
                <a:gd name="connsiteX2025" fmla="*/ 179103 w 757384"/>
                <a:gd name="connsiteY2025" fmla="*/ 1077076 h 1410263"/>
                <a:gd name="connsiteX2026" fmla="*/ 183966 w 757384"/>
                <a:gd name="connsiteY2026" fmla="*/ 1093975 h 1410263"/>
                <a:gd name="connsiteX2027" fmla="*/ 171680 w 757384"/>
                <a:gd name="connsiteY2027" fmla="*/ 1102083 h 1410263"/>
                <a:gd name="connsiteX2028" fmla="*/ 169804 w 757384"/>
                <a:gd name="connsiteY2028" fmla="*/ 1093036 h 1410263"/>
                <a:gd name="connsiteX2029" fmla="*/ 169804 w 757384"/>
                <a:gd name="connsiteY2029" fmla="*/ 1093036 h 1410263"/>
                <a:gd name="connsiteX2030" fmla="*/ 169804 w 757384"/>
                <a:gd name="connsiteY2030" fmla="*/ 1092951 h 1410263"/>
                <a:gd name="connsiteX2031" fmla="*/ 169804 w 757384"/>
                <a:gd name="connsiteY2031" fmla="*/ 1092951 h 1410263"/>
                <a:gd name="connsiteX2032" fmla="*/ 169804 w 757384"/>
                <a:gd name="connsiteY2032" fmla="*/ 1092866 h 1410263"/>
                <a:gd name="connsiteX2033" fmla="*/ 169121 w 757384"/>
                <a:gd name="connsiteY2033" fmla="*/ 1090305 h 1410263"/>
                <a:gd name="connsiteX2034" fmla="*/ 169121 w 757384"/>
                <a:gd name="connsiteY2034" fmla="*/ 1090305 h 1410263"/>
                <a:gd name="connsiteX2035" fmla="*/ 172278 w 757384"/>
                <a:gd name="connsiteY2035" fmla="*/ 1121457 h 1410263"/>
                <a:gd name="connsiteX2036" fmla="*/ 169718 w 757384"/>
                <a:gd name="connsiteY2036" fmla="*/ 1123164 h 1410263"/>
                <a:gd name="connsiteX2037" fmla="*/ 166476 w 757384"/>
                <a:gd name="connsiteY2037" fmla="*/ 1112752 h 1410263"/>
                <a:gd name="connsiteX2038" fmla="*/ 168950 w 757384"/>
                <a:gd name="connsiteY2038" fmla="*/ 1111130 h 1410263"/>
                <a:gd name="connsiteX2039" fmla="*/ 172363 w 757384"/>
                <a:gd name="connsiteY2039" fmla="*/ 1121457 h 1410263"/>
                <a:gd name="connsiteX2040" fmla="*/ 170571 w 757384"/>
                <a:gd name="connsiteY2040" fmla="*/ 1129139 h 1410263"/>
                <a:gd name="connsiteX2041" fmla="*/ 171168 w 757384"/>
                <a:gd name="connsiteY2041" fmla="*/ 1130248 h 1410263"/>
                <a:gd name="connsiteX2042" fmla="*/ 174325 w 757384"/>
                <a:gd name="connsiteY2042" fmla="*/ 1136052 h 1410263"/>
                <a:gd name="connsiteX2043" fmla="*/ 174581 w 757384"/>
                <a:gd name="connsiteY2043" fmla="*/ 1135967 h 1410263"/>
                <a:gd name="connsiteX2044" fmla="*/ 172192 w 757384"/>
                <a:gd name="connsiteY2044" fmla="*/ 1129907 h 1410263"/>
                <a:gd name="connsiteX2045" fmla="*/ 171680 w 757384"/>
                <a:gd name="connsiteY2045" fmla="*/ 1128456 h 1410263"/>
                <a:gd name="connsiteX2046" fmla="*/ 174154 w 757384"/>
                <a:gd name="connsiteY2046" fmla="*/ 1126749 h 1410263"/>
                <a:gd name="connsiteX2047" fmla="*/ 175946 w 757384"/>
                <a:gd name="connsiteY2047" fmla="*/ 1131699 h 1410263"/>
                <a:gd name="connsiteX2048" fmla="*/ 173131 w 757384"/>
                <a:gd name="connsiteY2048" fmla="*/ 1142539 h 1410263"/>
                <a:gd name="connsiteX2049" fmla="*/ 162551 w 757384"/>
                <a:gd name="connsiteY2049" fmla="*/ 1148940 h 1410263"/>
                <a:gd name="connsiteX2050" fmla="*/ 159821 w 757384"/>
                <a:gd name="connsiteY2050" fmla="*/ 1136820 h 1410263"/>
                <a:gd name="connsiteX2051" fmla="*/ 170657 w 757384"/>
                <a:gd name="connsiteY2051" fmla="*/ 1129224 h 1410263"/>
                <a:gd name="connsiteX2052" fmla="*/ 168694 w 757384"/>
                <a:gd name="connsiteY2052" fmla="*/ 1151415 h 1410263"/>
                <a:gd name="connsiteX2053" fmla="*/ 171168 w 757384"/>
                <a:gd name="connsiteY2053" fmla="*/ 1150134 h 1410263"/>
                <a:gd name="connsiteX2054" fmla="*/ 169377 w 757384"/>
                <a:gd name="connsiteY2054" fmla="*/ 1157389 h 1410263"/>
                <a:gd name="connsiteX2055" fmla="*/ 168694 w 757384"/>
                <a:gd name="connsiteY2055" fmla="*/ 1151415 h 1410263"/>
                <a:gd name="connsiteX2056" fmla="*/ 177141 w 757384"/>
                <a:gd name="connsiteY2056" fmla="*/ 1126578 h 1410263"/>
                <a:gd name="connsiteX2057" fmla="*/ 176714 w 757384"/>
                <a:gd name="connsiteY2057" fmla="*/ 1124786 h 1410263"/>
                <a:gd name="connsiteX2058" fmla="*/ 177823 w 757384"/>
                <a:gd name="connsiteY2058" fmla="*/ 1124018 h 1410263"/>
                <a:gd name="connsiteX2059" fmla="*/ 177141 w 757384"/>
                <a:gd name="connsiteY2059" fmla="*/ 1126578 h 1410263"/>
                <a:gd name="connsiteX2060" fmla="*/ 175520 w 757384"/>
                <a:gd name="connsiteY2060" fmla="*/ 1119324 h 1410263"/>
                <a:gd name="connsiteX2061" fmla="*/ 173046 w 757384"/>
                <a:gd name="connsiteY2061" fmla="*/ 1108228 h 1410263"/>
                <a:gd name="connsiteX2062" fmla="*/ 185246 w 757384"/>
                <a:gd name="connsiteY2062" fmla="*/ 1099608 h 1410263"/>
                <a:gd name="connsiteX2063" fmla="*/ 180724 w 757384"/>
                <a:gd name="connsiteY2063" fmla="*/ 1113605 h 1410263"/>
                <a:gd name="connsiteX2064" fmla="*/ 180724 w 757384"/>
                <a:gd name="connsiteY2064" fmla="*/ 1113605 h 1410263"/>
                <a:gd name="connsiteX2065" fmla="*/ 180724 w 757384"/>
                <a:gd name="connsiteY2065" fmla="*/ 1113861 h 1410263"/>
                <a:gd name="connsiteX2066" fmla="*/ 180724 w 757384"/>
                <a:gd name="connsiteY2066" fmla="*/ 1114117 h 1410263"/>
                <a:gd name="connsiteX2067" fmla="*/ 180724 w 757384"/>
                <a:gd name="connsiteY2067" fmla="*/ 1114117 h 1410263"/>
                <a:gd name="connsiteX2068" fmla="*/ 180041 w 757384"/>
                <a:gd name="connsiteY2068" fmla="*/ 1116507 h 1410263"/>
                <a:gd name="connsiteX2069" fmla="*/ 175605 w 757384"/>
                <a:gd name="connsiteY2069" fmla="*/ 1119238 h 1410263"/>
                <a:gd name="connsiteX2070" fmla="*/ 188744 w 757384"/>
                <a:gd name="connsiteY2070" fmla="*/ 1108143 h 1410263"/>
                <a:gd name="connsiteX2071" fmla="*/ 189597 w 757384"/>
                <a:gd name="connsiteY2071" fmla="*/ 1110533 h 1410263"/>
                <a:gd name="connsiteX2072" fmla="*/ 187720 w 757384"/>
                <a:gd name="connsiteY2072" fmla="*/ 1111728 h 1410263"/>
                <a:gd name="connsiteX2073" fmla="*/ 188744 w 757384"/>
                <a:gd name="connsiteY2073" fmla="*/ 1108143 h 1410263"/>
                <a:gd name="connsiteX2074" fmla="*/ 190536 w 757384"/>
                <a:gd name="connsiteY2074" fmla="*/ 1102169 h 1410263"/>
                <a:gd name="connsiteX2075" fmla="*/ 192924 w 757384"/>
                <a:gd name="connsiteY2075" fmla="*/ 1094316 h 1410263"/>
                <a:gd name="connsiteX2076" fmla="*/ 194460 w 757384"/>
                <a:gd name="connsiteY2076" fmla="*/ 1093207 h 1410263"/>
                <a:gd name="connsiteX2077" fmla="*/ 197958 w 757384"/>
                <a:gd name="connsiteY2077" fmla="*/ 1102083 h 1410263"/>
                <a:gd name="connsiteX2078" fmla="*/ 198214 w 757384"/>
                <a:gd name="connsiteY2078" fmla="*/ 1101998 h 1410263"/>
                <a:gd name="connsiteX2079" fmla="*/ 194887 w 757384"/>
                <a:gd name="connsiteY2079" fmla="*/ 1092866 h 1410263"/>
                <a:gd name="connsiteX2080" fmla="*/ 199750 w 757384"/>
                <a:gd name="connsiteY2080" fmla="*/ 1089452 h 1410263"/>
                <a:gd name="connsiteX2081" fmla="*/ 201968 w 757384"/>
                <a:gd name="connsiteY2081" fmla="*/ 1102851 h 1410263"/>
                <a:gd name="connsiteX2082" fmla="*/ 192157 w 757384"/>
                <a:gd name="connsiteY2082" fmla="*/ 1108911 h 1410263"/>
                <a:gd name="connsiteX2083" fmla="*/ 190536 w 757384"/>
                <a:gd name="connsiteY2083" fmla="*/ 1102083 h 1410263"/>
                <a:gd name="connsiteX2084" fmla="*/ 205978 w 757384"/>
                <a:gd name="connsiteY2084" fmla="*/ 1053861 h 1410263"/>
                <a:gd name="connsiteX2085" fmla="*/ 205978 w 757384"/>
                <a:gd name="connsiteY2085" fmla="*/ 1053861 h 1410263"/>
                <a:gd name="connsiteX2086" fmla="*/ 205978 w 757384"/>
                <a:gd name="connsiteY2086" fmla="*/ 1053861 h 1410263"/>
                <a:gd name="connsiteX2087" fmla="*/ 205978 w 757384"/>
                <a:gd name="connsiteY2087" fmla="*/ 1053861 h 1410263"/>
                <a:gd name="connsiteX2088" fmla="*/ 205978 w 757384"/>
                <a:gd name="connsiteY2088" fmla="*/ 1043278 h 1410263"/>
                <a:gd name="connsiteX2089" fmla="*/ 204357 w 757384"/>
                <a:gd name="connsiteY2089" fmla="*/ 1037731 h 1410263"/>
                <a:gd name="connsiteX2090" fmla="*/ 204357 w 757384"/>
                <a:gd name="connsiteY2090" fmla="*/ 1037304 h 1410263"/>
                <a:gd name="connsiteX2091" fmla="*/ 206916 w 757384"/>
                <a:gd name="connsiteY2091" fmla="*/ 1035512 h 1410263"/>
                <a:gd name="connsiteX2092" fmla="*/ 207258 w 757384"/>
                <a:gd name="connsiteY2092" fmla="*/ 1040120 h 1410263"/>
                <a:gd name="connsiteX2093" fmla="*/ 205978 w 757384"/>
                <a:gd name="connsiteY2093" fmla="*/ 1043363 h 1410263"/>
                <a:gd name="connsiteX2094" fmla="*/ 208793 w 757384"/>
                <a:gd name="connsiteY2094" fmla="*/ 1034231 h 1410263"/>
                <a:gd name="connsiteX2095" fmla="*/ 209988 w 757384"/>
                <a:gd name="connsiteY2095" fmla="*/ 1033378 h 1410263"/>
                <a:gd name="connsiteX2096" fmla="*/ 208964 w 757384"/>
                <a:gd name="connsiteY2096" fmla="*/ 1035938 h 1410263"/>
                <a:gd name="connsiteX2097" fmla="*/ 208793 w 757384"/>
                <a:gd name="connsiteY2097" fmla="*/ 1034231 h 1410263"/>
                <a:gd name="connsiteX2098" fmla="*/ 208111 w 757384"/>
                <a:gd name="connsiteY2098" fmla="*/ 1027915 h 1410263"/>
                <a:gd name="connsiteX2099" fmla="*/ 206660 w 757384"/>
                <a:gd name="connsiteY2099" fmla="*/ 1014516 h 1410263"/>
                <a:gd name="connsiteX2100" fmla="*/ 212377 w 757384"/>
                <a:gd name="connsiteY2100" fmla="*/ 1010931 h 1410263"/>
                <a:gd name="connsiteX2101" fmla="*/ 214851 w 757384"/>
                <a:gd name="connsiteY2101" fmla="*/ 1021770 h 1410263"/>
                <a:gd name="connsiteX2102" fmla="*/ 213742 w 757384"/>
                <a:gd name="connsiteY2102" fmla="*/ 1024331 h 1410263"/>
                <a:gd name="connsiteX2103" fmla="*/ 208111 w 757384"/>
                <a:gd name="connsiteY2103" fmla="*/ 1027915 h 1410263"/>
                <a:gd name="connsiteX2104" fmla="*/ 218434 w 757384"/>
                <a:gd name="connsiteY2104" fmla="*/ 1007176 h 1410263"/>
                <a:gd name="connsiteX2105" fmla="*/ 219373 w 757384"/>
                <a:gd name="connsiteY2105" fmla="*/ 1011358 h 1410263"/>
                <a:gd name="connsiteX2106" fmla="*/ 217922 w 757384"/>
                <a:gd name="connsiteY2106" fmla="*/ 1014686 h 1410263"/>
                <a:gd name="connsiteX2107" fmla="*/ 217410 w 757384"/>
                <a:gd name="connsiteY2107" fmla="*/ 1007859 h 1410263"/>
                <a:gd name="connsiteX2108" fmla="*/ 218434 w 757384"/>
                <a:gd name="connsiteY2108" fmla="*/ 1007176 h 1410263"/>
                <a:gd name="connsiteX2109" fmla="*/ 221847 w 757384"/>
                <a:gd name="connsiteY2109" fmla="*/ 1005042 h 1410263"/>
                <a:gd name="connsiteX2110" fmla="*/ 222188 w 757384"/>
                <a:gd name="connsiteY2110" fmla="*/ 1004786 h 1410263"/>
                <a:gd name="connsiteX2111" fmla="*/ 221847 w 757384"/>
                <a:gd name="connsiteY2111" fmla="*/ 1005469 h 1410263"/>
                <a:gd name="connsiteX2112" fmla="*/ 221847 w 757384"/>
                <a:gd name="connsiteY2112" fmla="*/ 1004957 h 1410263"/>
                <a:gd name="connsiteX2113" fmla="*/ 218349 w 757384"/>
                <a:gd name="connsiteY2113" fmla="*/ 1019893 h 1410263"/>
                <a:gd name="connsiteX2114" fmla="*/ 220226 w 757384"/>
                <a:gd name="connsiteY2114" fmla="*/ 1015028 h 1410263"/>
                <a:gd name="connsiteX2115" fmla="*/ 221335 w 757384"/>
                <a:gd name="connsiteY2115" fmla="*/ 1019637 h 1410263"/>
                <a:gd name="connsiteX2116" fmla="*/ 218434 w 757384"/>
                <a:gd name="connsiteY2116" fmla="*/ 1021429 h 1410263"/>
                <a:gd name="connsiteX2117" fmla="*/ 218264 w 757384"/>
                <a:gd name="connsiteY2117" fmla="*/ 1019893 h 1410263"/>
                <a:gd name="connsiteX2118" fmla="*/ 222359 w 757384"/>
                <a:gd name="connsiteY2118" fmla="*/ 1009480 h 1410263"/>
                <a:gd name="connsiteX2119" fmla="*/ 224236 w 757384"/>
                <a:gd name="connsiteY2119" fmla="*/ 1004615 h 1410263"/>
                <a:gd name="connsiteX2120" fmla="*/ 224833 w 757384"/>
                <a:gd name="connsiteY2120" fmla="*/ 1003164 h 1410263"/>
                <a:gd name="connsiteX2121" fmla="*/ 231488 w 757384"/>
                <a:gd name="connsiteY2121" fmla="*/ 998982 h 1410263"/>
                <a:gd name="connsiteX2122" fmla="*/ 228331 w 757384"/>
                <a:gd name="connsiteY2122" fmla="*/ 1008541 h 1410263"/>
                <a:gd name="connsiteX2123" fmla="*/ 225686 w 757384"/>
                <a:gd name="connsiteY2123" fmla="*/ 1016906 h 1410263"/>
                <a:gd name="connsiteX2124" fmla="*/ 223553 w 757384"/>
                <a:gd name="connsiteY2124" fmla="*/ 1018271 h 1410263"/>
                <a:gd name="connsiteX2125" fmla="*/ 222444 w 757384"/>
                <a:gd name="connsiteY2125" fmla="*/ 1009480 h 1410263"/>
                <a:gd name="connsiteX2126" fmla="*/ 238398 w 757384"/>
                <a:gd name="connsiteY2126" fmla="*/ 978413 h 1410263"/>
                <a:gd name="connsiteX2127" fmla="*/ 236009 w 757384"/>
                <a:gd name="connsiteY2127" fmla="*/ 985497 h 1410263"/>
                <a:gd name="connsiteX2128" fmla="*/ 235668 w 757384"/>
                <a:gd name="connsiteY2128" fmla="*/ 977816 h 1410263"/>
                <a:gd name="connsiteX2129" fmla="*/ 238142 w 757384"/>
                <a:gd name="connsiteY2129" fmla="*/ 976536 h 1410263"/>
                <a:gd name="connsiteX2130" fmla="*/ 238398 w 757384"/>
                <a:gd name="connsiteY2130" fmla="*/ 978413 h 1410263"/>
                <a:gd name="connsiteX2131" fmla="*/ 232000 w 757384"/>
                <a:gd name="connsiteY2131" fmla="*/ 992837 h 1410263"/>
                <a:gd name="connsiteX2132" fmla="*/ 228160 w 757384"/>
                <a:gd name="connsiteY2132" fmla="*/ 995056 h 1410263"/>
                <a:gd name="connsiteX2133" fmla="*/ 231317 w 757384"/>
                <a:gd name="connsiteY2133" fmla="*/ 987375 h 1410263"/>
                <a:gd name="connsiteX2134" fmla="*/ 232000 w 757384"/>
                <a:gd name="connsiteY2134" fmla="*/ 992837 h 1410263"/>
                <a:gd name="connsiteX2135" fmla="*/ 236180 w 757384"/>
                <a:gd name="connsiteY2135" fmla="*/ 990277 h 1410263"/>
                <a:gd name="connsiteX2136" fmla="*/ 236948 w 757384"/>
                <a:gd name="connsiteY2136" fmla="*/ 988314 h 1410263"/>
                <a:gd name="connsiteX2137" fmla="*/ 239081 w 757384"/>
                <a:gd name="connsiteY2137" fmla="*/ 982766 h 1410263"/>
                <a:gd name="connsiteX2138" fmla="*/ 239934 w 757384"/>
                <a:gd name="connsiteY2138" fmla="*/ 988399 h 1410263"/>
                <a:gd name="connsiteX2139" fmla="*/ 236266 w 757384"/>
                <a:gd name="connsiteY2139" fmla="*/ 990533 h 1410263"/>
                <a:gd name="connsiteX2140" fmla="*/ 236266 w 757384"/>
                <a:gd name="connsiteY2140" fmla="*/ 990362 h 1410263"/>
                <a:gd name="connsiteX2141" fmla="*/ 231061 w 757384"/>
                <a:gd name="connsiteY2141" fmla="*/ 985241 h 1410263"/>
                <a:gd name="connsiteX2142" fmla="*/ 226027 w 757384"/>
                <a:gd name="connsiteY2142" fmla="*/ 996166 h 1410263"/>
                <a:gd name="connsiteX2143" fmla="*/ 221164 w 757384"/>
                <a:gd name="connsiteY2143" fmla="*/ 998982 h 1410263"/>
                <a:gd name="connsiteX2144" fmla="*/ 219885 w 757384"/>
                <a:gd name="connsiteY2144" fmla="*/ 986095 h 1410263"/>
                <a:gd name="connsiteX2145" fmla="*/ 230464 w 757384"/>
                <a:gd name="connsiteY2145" fmla="*/ 980462 h 1410263"/>
                <a:gd name="connsiteX2146" fmla="*/ 231061 w 757384"/>
                <a:gd name="connsiteY2146" fmla="*/ 985156 h 1410263"/>
                <a:gd name="connsiteX2147" fmla="*/ 217155 w 757384"/>
                <a:gd name="connsiteY2147" fmla="*/ 1001372 h 1410263"/>
                <a:gd name="connsiteX2148" fmla="*/ 216813 w 757384"/>
                <a:gd name="connsiteY2148" fmla="*/ 1001543 h 1410263"/>
                <a:gd name="connsiteX2149" fmla="*/ 214595 w 757384"/>
                <a:gd name="connsiteY2149" fmla="*/ 988826 h 1410263"/>
                <a:gd name="connsiteX2150" fmla="*/ 214680 w 757384"/>
                <a:gd name="connsiteY2150" fmla="*/ 988826 h 1410263"/>
                <a:gd name="connsiteX2151" fmla="*/ 217155 w 757384"/>
                <a:gd name="connsiteY2151" fmla="*/ 1001372 h 1410263"/>
                <a:gd name="connsiteX2152" fmla="*/ 213998 w 757384"/>
                <a:gd name="connsiteY2152" fmla="*/ 985071 h 1410263"/>
                <a:gd name="connsiteX2153" fmla="*/ 213571 w 757384"/>
                <a:gd name="connsiteY2153" fmla="*/ 982339 h 1410263"/>
                <a:gd name="connsiteX2154" fmla="*/ 213571 w 757384"/>
                <a:gd name="connsiteY2154" fmla="*/ 982339 h 1410263"/>
                <a:gd name="connsiteX2155" fmla="*/ 214083 w 757384"/>
                <a:gd name="connsiteY2155" fmla="*/ 985071 h 1410263"/>
                <a:gd name="connsiteX2156" fmla="*/ 214083 w 757384"/>
                <a:gd name="connsiteY2156" fmla="*/ 985071 h 1410263"/>
                <a:gd name="connsiteX2157" fmla="*/ 212889 w 757384"/>
                <a:gd name="connsiteY2157" fmla="*/ 978413 h 1410263"/>
                <a:gd name="connsiteX2158" fmla="*/ 212121 w 757384"/>
                <a:gd name="connsiteY2158" fmla="*/ 973292 h 1410263"/>
                <a:gd name="connsiteX2159" fmla="*/ 212547 w 757384"/>
                <a:gd name="connsiteY2159" fmla="*/ 972183 h 1410263"/>
                <a:gd name="connsiteX2160" fmla="*/ 212974 w 757384"/>
                <a:gd name="connsiteY2160" fmla="*/ 977987 h 1410263"/>
                <a:gd name="connsiteX2161" fmla="*/ 212803 w 757384"/>
                <a:gd name="connsiteY2161" fmla="*/ 978413 h 1410263"/>
                <a:gd name="connsiteX2162" fmla="*/ 212377 w 757384"/>
                <a:gd name="connsiteY2162" fmla="*/ 969793 h 1410263"/>
                <a:gd name="connsiteX2163" fmla="*/ 211780 w 757384"/>
                <a:gd name="connsiteY2163" fmla="*/ 970988 h 1410263"/>
                <a:gd name="connsiteX2164" fmla="*/ 211609 w 757384"/>
                <a:gd name="connsiteY2164" fmla="*/ 969537 h 1410263"/>
                <a:gd name="connsiteX2165" fmla="*/ 212291 w 757384"/>
                <a:gd name="connsiteY2165" fmla="*/ 969196 h 1410263"/>
                <a:gd name="connsiteX2166" fmla="*/ 212291 w 757384"/>
                <a:gd name="connsiteY2166" fmla="*/ 969793 h 1410263"/>
                <a:gd name="connsiteX2167" fmla="*/ 210073 w 757384"/>
                <a:gd name="connsiteY2167" fmla="*/ 972012 h 1410263"/>
                <a:gd name="connsiteX2168" fmla="*/ 210073 w 757384"/>
                <a:gd name="connsiteY2168" fmla="*/ 974658 h 1410263"/>
                <a:gd name="connsiteX2169" fmla="*/ 205125 w 757384"/>
                <a:gd name="connsiteY2169" fmla="*/ 985156 h 1410263"/>
                <a:gd name="connsiteX2170" fmla="*/ 203760 w 757384"/>
                <a:gd name="connsiteY2170" fmla="*/ 988143 h 1410263"/>
                <a:gd name="connsiteX2171" fmla="*/ 202309 w 757384"/>
                <a:gd name="connsiteY2171" fmla="*/ 974402 h 1410263"/>
                <a:gd name="connsiteX2172" fmla="*/ 210159 w 757384"/>
                <a:gd name="connsiteY2172" fmla="*/ 970305 h 1410263"/>
                <a:gd name="connsiteX2173" fmla="*/ 210159 w 757384"/>
                <a:gd name="connsiteY2173" fmla="*/ 971927 h 1410263"/>
                <a:gd name="connsiteX2174" fmla="*/ 197190 w 757384"/>
                <a:gd name="connsiteY2174" fmla="*/ 981998 h 1410263"/>
                <a:gd name="connsiteX2175" fmla="*/ 200177 w 757384"/>
                <a:gd name="connsiteY2175" fmla="*/ 975597 h 1410263"/>
                <a:gd name="connsiteX2176" fmla="*/ 201968 w 757384"/>
                <a:gd name="connsiteY2176" fmla="*/ 974658 h 1410263"/>
                <a:gd name="connsiteX2177" fmla="*/ 203162 w 757384"/>
                <a:gd name="connsiteY2177" fmla="*/ 989509 h 1410263"/>
                <a:gd name="connsiteX2178" fmla="*/ 201882 w 757384"/>
                <a:gd name="connsiteY2178" fmla="*/ 992325 h 1410263"/>
                <a:gd name="connsiteX2179" fmla="*/ 188744 w 757384"/>
                <a:gd name="connsiteY2179" fmla="*/ 1000007 h 1410263"/>
                <a:gd name="connsiteX2180" fmla="*/ 192754 w 757384"/>
                <a:gd name="connsiteY2180" fmla="*/ 990874 h 1410263"/>
                <a:gd name="connsiteX2181" fmla="*/ 198299 w 757384"/>
                <a:gd name="connsiteY2181" fmla="*/ 978669 h 1410263"/>
                <a:gd name="connsiteX2182" fmla="*/ 196934 w 757384"/>
                <a:gd name="connsiteY2182" fmla="*/ 981913 h 1410263"/>
                <a:gd name="connsiteX2183" fmla="*/ 197190 w 757384"/>
                <a:gd name="connsiteY2183" fmla="*/ 981998 h 1410263"/>
                <a:gd name="connsiteX2184" fmla="*/ 188744 w 757384"/>
                <a:gd name="connsiteY2184" fmla="*/ 1001970 h 1410263"/>
                <a:gd name="connsiteX2185" fmla="*/ 200006 w 757384"/>
                <a:gd name="connsiteY2185" fmla="*/ 996337 h 1410263"/>
                <a:gd name="connsiteX2186" fmla="*/ 194887 w 757384"/>
                <a:gd name="connsiteY2186" fmla="*/ 1007773 h 1410263"/>
                <a:gd name="connsiteX2187" fmla="*/ 191474 w 757384"/>
                <a:gd name="connsiteY2187" fmla="*/ 1003164 h 1410263"/>
                <a:gd name="connsiteX2188" fmla="*/ 189512 w 757384"/>
                <a:gd name="connsiteY2188" fmla="*/ 1006920 h 1410263"/>
                <a:gd name="connsiteX2189" fmla="*/ 190791 w 757384"/>
                <a:gd name="connsiteY2189" fmla="*/ 1017162 h 1410263"/>
                <a:gd name="connsiteX2190" fmla="*/ 185161 w 757384"/>
                <a:gd name="connsiteY2190" fmla="*/ 1020661 h 1410263"/>
                <a:gd name="connsiteX2191" fmla="*/ 183028 w 757384"/>
                <a:gd name="connsiteY2191" fmla="*/ 1014857 h 1410263"/>
                <a:gd name="connsiteX2192" fmla="*/ 182686 w 757384"/>
                <a:gd name="connsiteY2192" fmla="*/ 1014004 h 1410263"/>
                <a:gd name="connsiteX2193" fmla="*/ 187464 w 757384"/>
                <a:gd name="connsiteY2193" fmla="*/ 1002567 h 1410263"/>
                <a:gd name="connsiteX2194" fmla="*/ 188658 w 757384"/>
                <a:gd name="connsiteY2194" fmla="*/ 1001970 h 1410263"/>
                <a:gd name="connsiteX2195" fmla="*/ 180553 w 757384"/>
                <a:gd name="connsiteY2195" fmla="*/ 1019210 h 1410263"/>
                <a:gd name="connsiteX2196" fmla="*/ 180639 w 757384"/>
                <a:gd name="connsiteY2196" fmla="*/ 1023477 h 1410263"/>
                <a:gd name="connsiteX2197" fmla="*/ 178165 w 757384"/>
                <a:gd name="connsiteY2197" fmla="*/ 1025014 h 1410263"/>
                <a:gd name="connsiteX2198" fmla="*/ 180553 w 757384"/>
                <a:gd name="connsiteY2198" fmla="*/ 1019210 h 1410263"/>
                <a:gd name="connsiteX2199" fmla="*/ 172704 w 757384"/>
                <a:gd name="connsiteY2199" fmla="*/ 1038840 h 1410263"/>
                <a:gd name="connsiteX2200" fmla="*/ 174240 w 757384"/>
                <a:gd name="connsiteY2200" fmla="*/ 1050191 h 1410263"/>
                <a:gd name="connsiteX2201" fmla="*/ 166476 w 757384"/>
                <a:gd name="connsiteY2201" fmla="*/ 1055483 h 1410263"/>
                <a:gd name="connsiteX2202" fmla="*/ 170657 w 757384"/>
                <a:gd name="connsiteY2202" fmla="*/ 1044217 h 1410263"/>
                <a:gd name="connsiteX2203" fmla="*/ 172790 w 757384"/>
                <a:gd name="connsiteY2203" fmla="*/ 1038840 h 1410263"/>
                <a:gd name="connsiteX2204" fmla="*/ 160675 w 757384"/>
                <a:gd name="connsiteY2204" fmla="*/ 1057275 h 1410263"/>
                <a:gd name="connsiteX2205" fmla="*/ 159054 w 757384"/>
                <a:gd name="connsiteY2205" fmla="*/ 1050362 h 1410263"/>
                <a:gd name="connsiteX2206" fmla="*/ 161442 w 757384"/>
                <a:gd name="connsiteY2206" fmla="*/ 1055398 h 1410263"/>
                <a:gd name="connsiteX2207" fmla="*/ 161442 w 757384"/>
                <a:gd name="connsiteY2207" fmla="*/ 1055398 h 1410263"/>
                <a:gd name="connsiteX2208" fmla="*/ 160675 w 757384"/>
                <a:gd name="connsiteY2208" fmla="*/ 1057275 h 1410263"/>
                <a:gd name="connsiteX2209" fmla="*/ 165793 w 757384"/>
                <a:gd name="connsiteY2209" fmla="*/ 1100291 h 1410263"/>
                <a:gd name="connsiteX2210" fmla="*/ 167159 w 757384"/>
                <a:gd name="connsiteY2210" fmla="*/ 1105070 h 1410263"/>
                <a:gd name="connsiteX2211" fmla="*/ 164940 w 757384"/>
                <a:gd name="connsiteY2211" fmla="*/ 1106692 h 1410263"/>
                <a:gd name="connsiteX2212" fmla="*/ 164770 w 757384"/>
                <a:gd name="connsiteY2212" fmla="*/ 1106265 h 1410263"/>
                <a:gd name="connsiteX2213" fmla="*/ 164343 w 757384"/>
                <a:gd name="connsiteY2213" fmla="*/ 1104644 h 1410263"/>
                <a:gd name="connsiteX2214" fmla="*/ 165793 w 757384"/>
                <a:gd name="connsiteY2214" fmla="*/ 1100376 h 1410263"/>
                <a:gd name="connsiteX2215" fmla="*/ 163831 w 757384"/>
                <a:gd name="connsiteY2215" fmla="*/ 1114544 h 1410263"/>
                <a:gd name="connsiteX2216" fmla="*/ 168267 w 757384"/>
                <a:gd name="connsiteY2216" fmla="*/ 1124103 h 1410263"/>
                <a:gd name="connsiteX2217" fmla="*/ 158542 w 757384"/>
                <a:gd name="connsiteY2217" fmla="*/ 1130419 h 1410263"/>
                <a:gd name="connsiteX2218" fmla="*/ 158115 w 757384"/>
                <a:gd name="connsiteY2218" fmla="*/ 1128456 h 1410263"/>
                <a:gd name="connsiteX2219" fmla="*/ 158115 w 757384"/>
                <a:gd name="connsiteY2219" fmla="*/ 1128456 h 1410263"/>
                <a:gd name="connsiteX2220" fmla="*/ 158115 w 757384"/>
                <a:gd name="connsiteY2220" fmla="*/ 1128371 h 1410263"/>
                <a:gd name="connsiteX2221" fmla="*/ 158115 w 757384"/>
                <a:gd name="connsiteY2221" fmla="*/ 1128371 h 1410263"/>
                <a:gd name="connsiteX2222" fmla="*/ 158115 w 757384"/>
                <a:gd name="connsiteY2222" fmla="*/ 1128285 h 1410263"/>
                <a:gd name="connsiteX2223" fmla="*/ 157518 w 757384"/>
                <a:gd name="connsiteY2223" fmla="*/ 1126237 h 1410263"/>
                <a:gd name="connsiteX2224" fmla="*/ 160418 w 757384"/>
                <a:gd name="connsiteY2224" fmla="*/ 1116934 h 1410263"/>
                <a:gd name="connsiteX2225" fmla="*/ 163831 w 757384"/>
                <a:gd name="connsiteY2225" fmla="*/ 1114629 h 1410263"/>
                <a:gd name="connsiteX2226" fmla="*/ 158883 w 757384"/>
                <a:gd name="connsiteY2226" fmla="*/ 1187005 h 1410263"/>
                <a:gd name="connsiteX2227" fmla="*/ 161954 w 757384"/>
                <a:gd name="connsiteY2227" fmla="*/ 1192809 h 1410263"/>
                <a:gd name="connsiteX2228" fmla="*/ 159907 w 757384"/>
                <a:gd name="connsiteY2228" fmla="*/ 1203477 h 1410263"/>
                <a:gd name="connsiteX2229" fmla="*/ 154532 w 757384"/>
                <a:gd name="connsiteY2229" fmla="*/ 1189651 h 1410263"/>
                <a:gd name="connsiteX2230" fmla="*/ 158968 w 757384"/>
                <a:gd name="connsiteY2230" fmla="*/ 1187005 h 1410263"/>
                <a:gd name="connsiteX2231" fmla="*/ 162039 w 757384"/>
                <a:gd name="connsiteY2231" fmla="*/ 1185127 h 1410263"/>
                <a:gd name="connsiteX2232" fmla="*/ 163661 w 757384"/>
                <a:gd name="connsiteY2232" fmla="*/ 1184103 h 1410263"/>
                <a:gd name="connsiteX2233" fmla="*/ 162978 w 757384"/>
                <a:gd name="connsiteY2233" fmla="*/ 1187517 h 1410263"/>
                <a:gd name="connsiteX2234" fmla="*/ 162039 w 757384"/>
                <a:gd name="connsiteY2234" fmla="*/ 1185127 h 1410263"/>
                <a:gd name="connsiteX2235" fmla="*/ 160248 w 757384"/>
                <a:gd name="connsiteY2235" fmla="*/ 1180348 h 1410263"/>
                <a:gd name="connsiteX2236" fmla="*/ 153593 w 757384"/>
                <a:gd name="connsiteY2236" fmla="*/ 1160803 h 1410263"/>
                <a:gd name="connsiteX2237" fmla="*/ 153593 w 757384"/>
                <a:gd name="connsiteY2237" fmla="*/ 1160803 h 1410263"/>
                <a:gd name="connsiteX2238" fmla="*/ 153593 w 757384"/>
                <a:gd name="connsiteY2238" fmla="*/ 1160718 h 1410263"/>
                <a:gd name="connsiteX2239" fmla="*/ 153593 w 757384"/>
                <a:gd name="connsiteY2239" fmla="*/ 1160718 h 1410263"/>
                <a:gd name="connsiteX2240" fmla="*/ 153593 w 757384"/>
                <a:gd name="connsiteY2240" fmla="*/ 1160632 h 1410263"/>
                <a:gd name="connsiteX2241" fmla="*/ 153252 w 757384"/>
                <a:gd name="connsiteY2241" fmla="*/ 1159693 h 1410263"/>
                <a:gd name="connsiteX2242" fmla="*/ 160589 w 757384"/>
                <a:gd name="connsiteY2242" fmla="*/ 1155853 h 1410263"/>
                <a:gd name="connsiteX2243" fmla="*/ 166391 w 757384"/>
                <a:gd name="connsiteY2243" fmla="*/ 1171642 h 1410263"/>
                <a:gd name="connsiteX2244" fmla="*/ 165282 w 757384"/>
                <a:gd name="connsiteY2244" fmla="*/ 1177105 h 1410263"/>
                <a:gd name="connsiteX2245" fmla="*/ 160333 w 757384"/>
                <a:gd name="connsiteY2245" fmla="*/ 1180433 h 1410263"/>
                <a:gd name="connsiteX2246" fmla="*/ 205466 w 757384"/>
                <a:gd name="connsiteY2246" fmla="*/ 1085440 h 1410263"/>
                <a:gd name="connsiteX2247" fmla="*/ 208537 w 757384"/>
                <a:gd name="connsiteY2247" fmla="*/ 1083307 h 1410263"/>
                <a:gd name="connsiteX2248" fmla="*/ 206148 w 757384"/>
                <a:gd name="connsiteY2248" fmla="*/ 1091073 h 1410263"/>
                <a:gd name="connsiteX2249" fmla="*/ 205466 w 757384"/>
                <a:gd name="connsiteY2249" fmla="*/ 1085440 h 1410263"/>
                <a:gd name="connsiteX2250" fmla="*/ 218434 w 757384"/>
                <a:gd name="connsiteY2250" fmla="*/ 1052752 h 1410263"/>
                <a:gd name="connsiteX2251" fmla="*/ 212547 w 757384"/>
                <a:gd name="connsiteY2251" fmla="*/ 1070419 h 1410263"/>
                <a:gd name="connsiteX2252" fmla="*/ 211182 w 757384"/>
                <a:gd name="connsiteY2252" fmla="*/ 1057275 h 1410263"/>
                <a:gd name="connsiteX2253" fmla="*/ 218605 w 757384"/>
                <a:gd name="connsiteY2253" fmla="*/ 1052496 h 1410263"/>
                <a:gd name="connsiteX2254" fmla="*/ 218519 w 757384"/>
                <a:gd name="connsiteY2254" fmla="*/ 1052837 h 1410263"/>
                <a:gd name="connsiteX2255" fmla="*/ 210500 w 757384"/>
                <a:gd name="connsiteY2255" fmla="*/ 1051130 h 1410263"/>
                <a:gd name="connsiteX2256" fmla="*/ 209647 w 757384"/>
                <a:gd name="connsiteY2256" fmla="*/ 1043278 h 1410263"/>
                <a:gd name="connsiteX2257" fmla="*/ 214254 w 757384"/>
                <a:gd name="connsiteY2257" fmla="*/ 1030391 h 1410263"/>
                <a:gd name="connsiteX2258" fmla="*/ 216557 w 757384"/>
                <a:gd name="connsiteY2258" fmla="*/ 1028854 h 1410263"/>
                <a:gd name="connsiteX2259" fmla="*/ 217752 w 757384"/>
                <a:gd name="connsiteY2259" fmla="*/ 1033463 h 1410263"/>
                <a:gd name="connsiteX2260" fmla="*/ 220738 w 757384"/>
                <a:gd name="connsiteY2260" fmla="*/ 1044132 h 1410263"/>
                <a:gd name="connsiteX2261" fmla="*/ 220994 w 757384"/>
                <a:gd name="connsiteY2261" fmla="*/ 1044132 h 1410263"/>
                <a:gd name="connsiteX2262" fmla="*/ 219543 w 757384"/>
                <a:gd name="connsiteY2262" fmla="*/ 1033207 h 1410263"/>
                <a:gd name="connsiteX2263" fmla="*/ 218946 w 757384"/>
                <a:gd name="connsiteY2263" fmla="*/ 1027233 h 1410263"/>
                <a:gd name="connsiteX2264" fmla="*/ 222530 w 757384"/>
                <a:gd name="connsiteY2264" fmla="*/ 1024758 h 1410263"/>
                <a:gd name="connsiteX2265" fmla="*/ 222700 w 757384"/>
                <a:gd name="connsiteY2265" fmla="*/ 1025526 h 1410263"/>
                <a:gd name="connsiteX2266" fmla="*/ 221506 w 757384"/>
                <a:gd name="connsiteY2266" fmla="*/ 1029196 h 1410263"/>
                <a:gd name="connsiteX2267" fmla="*/ 221762 w 757384"/>
                <a:gd name="connsiteY2267" fmla="*/ 1029196 h 1410263"/>
                <a:gd name="connsiteX2268" fmla="*/ 222871 w 757384"/>
                <a:gd name="connsiteY2268" fmla="*/ 1026123 h 1410263"/>
                <a:gd name="connsiteX2269" fmla="*/ 225004 w 757384"/>
                <a:gd name="connsiteY2269" fmla="*/ 1034402 h 1410263"/>
                <a:gd name="connsiteX2270" fmla="*/ 221250 w 757384"/>
                <a:gd name="connsiteY2270" fmla="*/ 1044644 h 1410263"/>
                <a:gd name="connsiteX2271" fmla="*/ 210414 w 757384"/>
                <a:gd name="connsiteY2271" fmla="*/ 1051045 h 1410263"/>
                <a:gd name="connsiteX2272" fmla="*/ 234815 w 757384"/>
                <a:gd name="connsiteY2272" fmla="*/ 1016479 h 1410263"/>
                <a:gd name="connsiteX2273" fmla="*/ 235156 w 757384"/>
                <a:gd name="connsiteY2273" fmla="*/ 1016223 h 1410263"/>
                <a:gd name="connsiteX2274" fmla="*/ 235754 w 757384"/>
                <a:gd name="connsiteY2274" fmla="*/ 1020234 h 1410263"/>
                <a:gd name="connsiteX2275" fmla="*/ 237972 w 757384"/>
                <a:gd name="connsiteY2275" fmla="*/ 1034914 h 1410263"/>
                <a:gd name="connsiteX2276" fmla="*/ 226369 w 757384"/>
                <a:gd name="connsiteY2276" fmla="*/ 1041742 h 1410263"/>
                <a:gd name="connsiteX2277" fmla="*/ 234901 w 757384"/>
                <a:gd name="connsiteY2277" fmla="*/ 1016479 h 1410263"/>
                <a:gd name="connsiteX2278" fmla="*/ 236777 w 757384"/>
                <a:gd name="connsiteY2278" fmla="*/ 1004957 h 1410263"/>
                <a:gd name="connsiteX2279" fmla="*/ 236351 w 757384"/>
                <a:gd name="connsiteY2279" fmla="*/ 995910 h 1410263"/>
                <a:gd name="connsiteX2280" fmla="*/ 240531 w 757384"/>
                <a:gd name="connsiteY2280" fmla="*/ 993264 h 1410263"/>
                <a:gd name="connsiteX2281" fmla="*/ 240787 w 757384"/>
                <a:gd name="connsiteY2281" fmla="*/ 995227 h 1410263"/>
                <a:gd name="connsiteX2282" fmla="*/ 239508 w 757384"/>
                <a:gd name="connsiteY2282" fmla="*/ 998214 h 1410263"/>
                <a:gd name="connsiteX2283" fmla="*/ 236692 w 757384"/>
                <a:gd name="connsiteY2283" fmla="*/ 1004957 h 1410263"/>
                <a:gd name="connsiteX2284" fmla="*/ 241300 w 757384"/>
                <a:gd name="connsiteY2284" fmla="*/ 994288 h 1410263"/>
                <a:gd name="connsiteX2285" fmla="*/ 241214 w 757384"/>
                <a:gd name="connsiteY2285" fmla="*/ 992923 h 1410263"/>
                <a:gd name="connsiteX2286" fmla="*/ 242152 w 757384"/>
                <a:gd name="connsiteY2286" fmla="*/ 992325 h 1410263"/>
                <a:gd name="connsiteX2287" fmla="*/ 241300 w 757384"/>
                <a:gd name="connsiteY2287" fmla="*/ 994288 h 1410263"/>
                <a:gd name="connsiteX2288" fmla="*/ 245565 w 757384"/>
                <a:gd name="connsiteY2288" fmla="*/ 965953 h 1410263"/>
                <a:gd name="connsiteX2289" fmla="*/ 249916 w 757384"/>
                <a:gd name="connsiteY2289" fmla="*/ 954943 h 1410263"/>
                <a:gd name="connsiteX2290" fmla="*/ 250940 w 757384"/>
                <a:gd name="connsiteY2290" fmla="*/ 962624 h 1410263"/>
                <a:gd name="connsiteX2291" fmla="*/ 245650 w 757384"/>
                <a:gd name="connsiteY2291" fmla="*/ 965867 h 1410263"/>
                <a:gd name="connsiteX2292" fmla="*/ 259301 w 757384"/>
                <a:gd name="connsiteY2292" fmla="*/ 931557 h 1410263"/>
                <a:gd name="connsiteX2293" fmla="*/ 260154 w 757384"/>
                <a:gd name="connsiteY2293" fmla="*/ 929594 h 1410263"/>
                <a:gd name="connsiteX2294" fmla="*/ 260837 w 757384"/>
                <a:gd name="connsiteY2294" fmla="*/ 935569 h 1410263"/>
                <a:gd name="connsiteX2295" fmla="*/ 256827 w 757384"/>
                <a:gd name="connsiteY2295" fmla="*/ 937873 h 1410263"/>
                <a:gd name="connsiteX2296" fmla="*/ 259387 w 757384"/>
                <a:gd name="connsiteY2296" fmla="*/ 931557 h 1410263"/>
                <a:gd name="connsiteX2297" fmla="*/ 267577 w 757384"/>
                <a:gd name="connsiteY2297" fmla="*/ 891358 h 1410263"/>
                <a:gd name="connsiteX2298" fmla="*/ 267577 w 757384"/>
                <a:gd name="connsiteY2298" fmla="*/ 891358 h 1410263"/>
                <a:gd name="connsiteX2299" fmla="*/ 267577 w 757384"/>
                <a:gd name="connsiteY2299" fmla="*/ 891102 h 1410263"/>
                <a:gd name="connsiteX2300" fmla="*/ 267577 w 757384"/>
                <a:gd name="connsiteY2300" fmla="*/ 891102 h 1410263"/>
                <a:gd name="connsiteX2301" fmla="*/ 267491 w 757384"/>
                <a:gd name="connsiteY2301" fmla="*/ 889480 h 1410263"/>
                <a:gd name="connsiteX2302" fmla="*/ 272014 w 757384"/>
                <a:gd name="connsiteY2302" fmla="*/ 886493 h 1410263"/>
                <a:gd name="connsiteX2303" fmla="*/ 267662 w 757384"/>
                <a:gd name="connsiteY2303" fmla="*/ 897674 h 1410263"/>
                <a:gd name="connsiteX2304" fmla="*/ 267662 w 757384"/>
                <a:gd name="connsiteY2304" fmla="*/ 891358 h 1410263"/>
                <a:gd name="connsiteX2305" fmla="*/ 267065 w 757384"/>
                <a:gd name="connsiteY2305" fmla="*/ 882823 h 1410263"/>
                <a:gd name="connsiteX2306" fmla="*/ 266212 w 757384"/>
                <a:gd name="connsiteY2306" fmla="*/ 868485 h 1410263"/>
                <a:gd name="connsiteX2307" fmla="*/ 268686 w 757384"/>
                <a:gd name="connsiteY2307" fmla="*/ 863364 h 1410263"/>
                <a:gd name="connsiteX2308" fmla="*/ 270307 w 757384"/>
                <a:gd name="connsiteY2308" fmla="*/ 862425 h 1410263"/>
                <a:gd name="connsiteX2309" fmla="*/ 272099 w 757384"/>
                <a:gd name="connsiteY2309" fmla="*/ 879751 h 1410263"/>
                <a:gd name="connsiteX2310" fmla="*/ 267065 w 757384"/>
                <a:gd name="connsiteY2310" fmla="*/ 882823 h 1410263"/>
                <a:gd name="connsiteX2311" fmla="*/ 275938 w 757384"/>
                <a:gd name="connsiteY2311" fmla="*/ 852098 h 1410263"/>
                <a:gd name="connsiteX2312" fmla="*/ 275938 w 757384"/>
                <a:gd name="connsiteY2312" fmla="*/ 852098 h 1410263"/>
                <a:gd name="connsiteX2313" fmla="*/ 275938 w 757384"/>
                <a:gd name="connsiteY2313" fmla="*/ 852098 h 1410263"/>
                <a:gd name="connsiteX2314" fmla="*/ 275938 w 757384"/>
                <a:gd name="connsiteY2314" fmla="*/ 852098 h 1410263"/>
                <a:gd name="connsiteX2315" fmla="*/ 275938 w 757384"/>
                <a:gd name="connsiteY2315" fmla="*/ 852098 h 1410263"/>
                <a:gd name="connsiteX2316" fmla="*/ 275682 w 757384"/>
                <a:gd name="connsiteY2316" fmla="*/ 852268 h 1410263"/>
                <a:gd name="connsiteX2317" fmla="*/ 275511 w 757384"/>
                <a:gd name="connsiteY2317" fmla="*/ 849537 h 1410263"/>
                <a:gd name="connsiteX2318" fmla="*/ 279351 w 757384"/>
                <a:gd name="connsiteY2318" fmla="*/ 841770 h 1410263"/>
                <a:gd name="connsiteX2319" fmla="*/ 280545 w 757384"/>
                <a:gd name="connsiteY2319" fmla="*/ 841002 h 1410263"/>
                <a:gd name="connsiteX2320" fmla="*/ 280119 w 757384"/>
                <a:gd name="connsiteY2320" fmla="*/ 849111 h 1410263"/>
                <a:gd name="connsiteX2321" fmla="*/ 280119 w 757384"/>
                <a:gd name="connsiteY2321" fmla="*/ 849111 h 1410263"/>
                <a:gd name="connsiteX2322" fmla="*/ 280119 w 757384"/>
                <a:gd name="connsiteY2322" fmla="*/ 849196 h 1410263"/>
                <a:gd name="connsiteX2323" fmla="*/ 280119 w 757384"/>
                <a:gd name="connsiteY2323" fmla="*/ 849196 h 1410263"/>
                <a:gd name="connsiteX2324" fmla="*/ 280119 w 757384"/>
                <a:gd name="connsiteY2324" fmla="*/ 849623 h 1410263"/>
                <a:gd name="connsiteX2325" fmla="*/ 276109 w 757384"/>
                <a:gd name="connsiteY2325" fmla="*/ 852012 h 1410263"/>
                <a:gd name="connsiteX2326" fmla="*/ 317402 w 757384"/>
                <a:gd name="connsiteY2326" fmla="*/ 786465 h 1410263"/>
                <a:gd name="connsiteX2327" fmla="*/ 315184 w 757384"/>
                <a:gd name="connsiteY2327" fmla="*/ 787830 h 1410263"/>
                <a:gd name="connsiteX2328" fmla="*/ 316464 w 757384"/>
                <a:gd name="connsiteY2328" fmla="*/ 771614 h 1410263"/>
                <a:gd name="connsiteX2329" fmla="*/ 321156 w 757384"/>
                <a:gd name="connsiteY2329" fmla="*/ 763421 h 1410263"/>
                <a:gd name="connsiteX2330" fmla="*/ 329603 w 757384"/>
                <a:gd name="connsiteY2330" fmla="*/ 756678 h 1410263"/>
                <a:gd name="connsiteX2331" fmla="*/ 329603 w 757384"/>
                <a:gd name="connsiteY2331" fmla="*/ 757532 h 1410263"/>
                <a:gd name="connsiteX2332" fmla="*/ 320900 w 757384"/>
                <a:gd name="connsiteY2332" fmla="*/ 779552 h 1410263"/>
                <a:gd name="connsiteX2333" fmla="*/ 317488 w 757384"/>
                <a:gd name="connsiteY2333" fmla="*/ 786379 h 1410263"/>
                <a:gd name="connsiteX2334" fmla="*/ 329688 w 757384"/>
                <a:gd name="connsiteY2334" fmla="*/ 749509 h 1410263"/>
                <a:gd name="connsiteX2335" fmla="*/ 329688 w 757384"/>
                <a:gd name="connsiteY2335" fmla="*/ 750448 h 1410263"/>
                <a:gd name="connsiteX2336" fmla="*/ 327896 w 757384"/>
                <a:gd name="connsiteY2336" fmla="*/ 751728 h 1410263"/>
                <a:gd name="connsiteX2337" fmla="*/ 329346 w 757384"/>
                <a:gd name="connsiteY2337" fmla="*/ 749253 h 1410263"/>
                <a:gd name="connsiteX2338" fmla="*/ 329688 w 757384"/>
                <a:gd name="connsiteY2338" fmla="*/ 749509 h 1410263"/>
                <a:gd name="connsiteX2339" fmla="*/ 317488 w 757384"/>
                <a:gd name="connsiteY2339" fmla="*/ 766322 h 1410263"/>
                <a:gd name="connsiteX2340" fmla="*/ 318170 w 757384"/>
                <a:gd name="connsiteY2340" fmla="*/ 765725 h 1410263"/>
                <a:gd name="connsiteX2341" fmla="*/ 316720 w 757384"/>
                <a:gd name="connsiteY2341" fmla="*/ 768115 h 1410263"/>
                <a:gd name="connsiteX2342" fmla="*/ 316720 w 757384"/>
                <a:gd name="connsiteY2342" fmla="*/ 768115 h 1410263"/>
                <a:gd name="connsiteX2343" fmla="*/ 317488 w 757384"/>
                <a:gd name="connsiteY2343" fmla="*/ 766322 h 1410263"/>
                <a:gd name="connsiteX2344" fmla="*/ 311174 w 757384"/>
                <a:gd name="connsiteY2344" fmla="*/ 790305 h 1410263"/>
                <a:gd name="connsiteX2345" fmla="*/ 306226 w 757384"/>
                <a:gd name="connsiteY2345" fmla="*/ 793378 h 1410263"/>
                <a:gd name="connsiteX2346" fmla="*/ 311004 w 757384"/>
                <a:gd name="connsiteY2346" fmla="*/ 781941 h 1410263"/>
                <a:gd name="connsiteX2347" fmla="*/ 311174 w 757384"/>
                <a:gd name="connsiteY2347" fmla="*/ 790305 h 1410263"/>
                <a:gd name="connsiteX2348" fmla="*/ 325763 w 757384"/>
                <a:gd name="connsiteY2348" fmla="*/ 746778 h 1410263"/>
                <a:gd name="connsiteX2349" fmla="*/ 328835 w 757384"/>
                <a:gd name="connsiteY2349" fmla="*/ 748911 h 1410263"/>
                <a:gd name="connsiteX2350" fmla="*/ 326275 w 757384"/>
                <a:gd name="connsiteY2350" fmla="*/ 752837 h 1410263"/>
                <a:gd name="connsiteX2351" fmla="*/ 321838 w 757384"/>
                <a:gd name="connsiteY2351" fmla="*/ 755995 h 1410263"/>
                <a:gd name="connsiteX2352" fmla="*/ 325763 w 757384"/>
                <a:gd name="connsiteY2352" fmla="*/ 746778 h 1410263"/>
                <a:gd name="connsiteX2353" fmla="*/ 294110 w 757384"/>
                <a:gd name="connsiteY2353" fmla="*/ 818044 h 1410263"/>
                <a:gd name="connsiteX2354" fmla="*/ 294110 w 757384"/>
                <a:gd name="connsiteY2354" fmla="*/ 818044 h 1410263"/>
                <a:gd name="connsiteX2355" fmla="*/ 294110 w 757384"/>
                <a:gd name="connsiteY2355" fmla="*/ 817873 h 1410263"/>
                <a:gd name="connsiteX2356" fmla="*/ 294110 w 757384"/>
                <a:gd name="connsiteY2356" fmla="*/ 817702 h 1410263"/>
                <a:gd name="connsiteX2357" fmla="*/ 294110 w 757384"/>
                <a:gd name="connsiteY2357" fmla="*/ 817702 h 1410263"/>
                <a:gd name="connsiteX2358" fmla="*/ 294281 w 757384"/>
                <a:gd name="connsiteY2358" fmla="*/ 812411 h 1410263"/>
                <a:gd name="connsiteX2359" fmla="*/ 296926 w 757384"/>
                <a:gd name="connsiteY2359" fmla="*/ 807375 h 1410263"/>
                <a:gd name="connsiteX2360" fmla="*/ 297352 w 757384"/>
                <a:gd name="connsiteY2360" fmla="*/ 811130 h 1410263"/>
                <a:gd name="connsiteX2361" fmla="*/ 293940 w 757384"/>
                <a:gd name="connsiteY2361" fmla="*/ 820433 h 1410263"/>
                <a:gd name="connsiteX2362" fmla="*/ 294110 w 757384"/>
                <a:gd name="connsiteY2362" fmla="*/ 817958 h 1410263"/>
                <a:gd name="connsiteX2363" fmla="*/ 294537 w 757384"/>
                <a:gd name="connsiteY2363" fmla="*/ 800803 h 1410263"/>
                <a:gd name="connsiteX2364" fmla="*/ 295220 w 757384"/>
                <a:gd name="connsiteY2364" fmla="*/ 783222 h 1410263"/>
                <a:gd name="connsiteX2365" fmla="*/ 296073 w 757384"/>
                <a:gd name="connsiteY2365" fmla="*/ 799694 h 1410263"/>
                <a:gd name="connsiteX2366" fmla="*/ 294537 w 757384"/>
                <a:gd name="connsiteY2366" fmla="*/ 800803 h 1410263"/>
                <a:gd name="connsiteX2367" fmla="*/ 287968 w 757384"/>
                <a:gd name="connsiteY2367" fmla="*/ 824530 h 1410263"/>
                <a:gd name="connsiteX2368" fmla="*/ 287968 w 757384"/>
                <a:gd name="connsiteY2368" fmla="*/ 829480 h 1410263"/>
                <a:gd name="connsiteX2369" fmla="*/ 286347 w 757384"/>
                <a:gd name="connsiteY2369" fmla="*/ 830590 h 1410263"/>
                <a:gd name="connsiteX2370" fmla="*/ 286432 w 757384"/>
                <a:gd name="connsiteY2370" fmla="*/ 827517 h 1410263"/>
                <a:gd name="connsiteX2371" fmla="*/ 287968 w 757384"/>
                <a:gd name="connsiteY2371" fmla="*/ 824616 h 1410263"/>
                <a:gd name="connsiteX2372" fmla="*/ 293769 w 757384"/>
                <a:gd name="connsiteY2372" fmla="*/ 823933 h 1410263"/>
                <a:gd name="connsiteX2373" fmla="*/ 297694 w 757384"/>
                <a:gd name="connsiteY2373" fmla="*/ 814203 h 1410263"/>
                <a:gd name="connsiteX2374" fmla="*/ 298974 w 757384"/>
                <a:gd name="connsiteY2374" fmla="*/ 822311 h 1410263"/>
                <a:gd name="connsiteX2375" fmla="*/ 293684 w 757384"/>
                <a:gd name="connsiteY2375" fmla="*/ 825725 h 1410263"/>
                <a:gd name="connsiteX2376" fmla="*/ 293769 w 757384"/>
                <a:gd name="connsiteY2376" fmla="*/ 823933 h 1410263"/>
                <a:gd name="connsiteX2377" fmla="*/ 300424 w 757384"/>
                <a:gd name="connsiteY2377" fmla="*/ 807375 h 1410263"/>
                <a:gd name="connsiteX2378" fmla="*/ 302301 w 757384"/>
                <a:gd name="connsiteY2378" fmla="*/ 802852 h 1410263"/>
                <a:gd name="connsiteX2379" fmla="*/ 311345 w 757384"/>
                <a:gd name="connsiteY2379" fmla="*/ 796536 h 1410263"/>
                <a:gd name="connsiteX2380" fmla="*/ 311345 w 757384"/>
                <a:gd name="connsiteY2380" fmla="*/ 798840 h 1410263"/>
                <a:gd name="connsiteX2381" fmla="*/ 302642 w 757384"/>
                <a:gd name="connsiteY2381" fmla="*/ 816849 h 1410263"/>
                <a:gd name="connsiteX2382" fmla="*/ 300765 w 757384"/>
                <a:gd name="connsiteY2382" fmla="*/ 820860 h 1410263"/>
                <a:gd name="connsiteX2383" fmla="*/ 300339 w 757384"/>
                <a:gd name="connsiteY2383" fmla="*/ 807375 h 1410263"/>
                <a:gd name="connsiteX2384" fmla="*/ 329346 w 757384"/>
                <a:gd name="connsiteY2384" fmla="*/ 779295 h 1410263"/>
                <a:gd name="connsiteX2385" fmla="*/ 321668 w 757384"/>
                <a:gd name="connsiteY2385" fmla="*/ 783904 h 1410263"/>
                <a:gd name="connsiteX2386" fmla="*/ 329346 w 757384"/>
                <a:gd name="connsiteY2386" fmla="*/ 766920 h 1410263"/>
                <a:gd name="connsiteX2387" fmla="*/ 329346 w 757384"/>
                <a:gd name="connsiteY2387" fmla="*/ 779295 h 1410263"/>
                <a:gd name="connsiteX2388" fmla="*/ 336513 w 757384"/>
                <a:gd name="connsiteY2388" fmla="*/ 739864 h 1410263"/>
                <a:gd name="connsiteX2389" fmla="*/ 336257 w 757384"/>
                <a:gd name="connsiteY2389" fmla="*/ 739694 h 1410263"/>
                <a:gd name="connsiteX2390" fmla="*/ 336257 w 757384"/>
                <a:gd name="connsiteY2390" fmla="*/ 739694 h 1410263"/>
                <a:gd name="connsiteX2391" fmla="*/ 336257 w 757384"/>
                <a:gd name="connsiteY2391" fmla="*/ 739523 h 1410263"/>
                <a:gd name="connsiteX2392" fmla="*/ 336257 w 757384"/>
                <a:gd name="connsiteY2392" fmla="*/ 739523 h 1410263"/>
                <a:gd name="connsiteX2393" fmla="*/ 336684 w 757384"/>
                <a:gd name="connsiteY2393" fmla="*/ 732012 h 1410263"/>
                <a:gd name="connsiteX2394" fmla="*/ 341120 w 757384"/>
                <a:gd name="connsiteY2394" fmla="*/ 728428 h 1410263"/>
                <a:gd name="connsiteX2395" fmla="*/ 336513 w 757384"/>
                <a:gd name="connsiteY2395" fmla="*/ 739864 h 1410263"/>
                <a:gd name="connsiteX2396" fmla="*/ 347178 w 757384"/>
                <a:gd name="connsiteY2396" fmla="*/ 727148 h 1410263"/>
                <a:gd name="connsiteX2397" fmla="*/ 347178 w 757384"/>
                <a:gd name="connsiteY2397" fmla="*/ 727745 h 1410263"/>
                <a:gd name="connsiteX2398" fmla="*/ 344619 w 757384"/>
                <a:gd name="connsiteY2398" fmla="*/ 732695 h 1410263"/>
                <a:gd name="connsiteX2399" fmla="*/ 347178 w 757384"/>
                <a:gd name="connsiteY2399" fmla="*/ 727148 h 1410263"/>
                <a:gd name="connsiteX2400" fmla="*/ 310918 w 757384"/>
                <a:gd name="connsiteY2400" fmla="*/ 774345 h 1410263"/>
                <a:gd name="connsiteX2401" fmla="*/ 307847 w 757384"/>
                <a:gd name="connsiteY2401" fmla="*/ 782709 h 1410263"/>
                <a:gd name="connsiteX2402" fmla="*/ 300595 w 757384"/>
                <a:gd name="connsiteY2402" fmla="*/ 794744 h 1410263"/>
                <a:gd name="connsiteX2403" fmla="*/ 301277 w 757384"/>
                <a:gd name="connsiteY2403" fmla="*/ 778613 h 1410263"/>
                <a:gd name="connsiteX2404" fmla="*/ 301277 w 757384"/>
                <a:gd name="connsiteY2404" fmla="*/ 778613 h 1410263"/>
                <a:gd name="connsiteX2405" fmla="*/ 301277 w 757384"/>
                <a:gd name="connsiteY2405" fmla="*/ 778357 h 1410263"/>
                <a:gd name="connsiteX2406" fmla="*/ 301277 w 757384"/>
                <a:gd name="connsiteY2406" fmla="*/ 778357 h 1410263"/>
                <a:gd name="connsiteX2407" fmla="*/ 301277 w 757384"/>
                <a:gd name="connsiteY2407" fmla="*/ 778015 h 1410263"/>
                <a:gd name="connsiteX2408" fmla="*/ 310918 w 757384"/>
                <a:gd name="connsiteY2408" fmla="*/ 771187 h 1410263"/>
                <a:gd name="connsiteX2409" fmla="*/ 310918 w 757384"/>
                <a:gd name="connsiteY2409" fmla="*/ 774260 h 1410263"/>
                <a:gd name="connsiteX2410" fmla="*/ 290442 w 757384"/>
                <a:gd name="connsiteY2410" fmla="*/ 790732 h 1410263"/>
                <a:gd name="connsiteX2411" fmla="*/ 289077 w 757384"/>
                <a:gd name="connsiteY2411" fmla="*/ 804729 h 1410263"/>
                <a:gd name="connsiteX2412" fmla="*/ 287712 w 757384"/>
                <a:gd name="connsiteY2412" fmla="*/ 805668 h 1410263"/>
                <a:gd name="connsiteX2413" fmla="*/ 288650 w 757384"/>
                <a:gd name="connsiteY2413" fmla="*/ 794402 h 1410263"/>
                <a:gd name="connsiteX2414" fmla="*/ 290442 w 757384"/>
                <a:gd name="connsiteY2414" fmla="*/ 790647 h 1410263"/>
                <a:gd name="connsiteX2415" fmla="*/ 288480 w 757384"/>
                <a:gd name="connsiteY2415" fmla="*/ 811728 h 1410263"/>
                <a:gd name="connsiteX2416" fmla="*/ 288139 w 757384"/>
                <a:gd name="connsiteY2416" fmla="*/ 816166 h 1410263"/>
                <a:gd name="connsiteX2417" fmla="*/ 286859 w 757384"/>
                <a:gd name="connsiteY2417" fmla="*/ 818385 h 1410263"/>
                <a:gd name="connsiteX2418" fmla="*/ 287200 w 757384"/>
                <a:gd name="connsiteY2418" fmla="*/ 812581 h 1410263"/>
                <a:gd name="connsiteX2419" fmla="*/ 288480 w 757384"/>
                <a:gd name="connsiteY2419" fmla="*/ 811813 h 1410263"/>
                <a:gd name="connsiteX2420" fmla="*/ 269795 w 757384"/>
                <a:gd name="connsiteY2420" fmla="*/ 847574 h 1410263"/>
                <a:gd name="connsiteX2421" fmla="*/ 269795 w 757384"/>
                <a:gd name="connsiteY2421" fmla="*/ 849281 h 1410263"/>
                <a:gd name="connsiteX2422" fmla="*/ 265529 w 757384"/>
                <a:gd name="connsiteY2422" fmla="*/ 857304 h 1410263"/>
                <a:gd name="connsiteX2423" fmla="*/ 265188 w 757384"/>
                <a:gd name="connsiteY2423" fmla="*/ 850305 h 1410263"/>
                <a:gd name="connsiteX2424" fmla="*/ 269710 w 757384"/>
                <a:gd name="connsiteY2424" fmla="*/ 847574 h 1410263"/>
                <a:gd name="connsiteX2425" fmla="*/ 257766 w 757384"/>
                <a:gd name="connsiteY2425" fmla="*/ 872496 h 1410263"/>
                <a:gd name="connsiteX2426" fmla="*/ 255291 w 757384"/>
                <a:gd name="connsiteY2426" fmla="*/ 877446 h 1410263"/>
                <a:gd name="connsiteX2427" fmla="*/ 255291 w 757384"/>
                <a:gd name="connsiteY2427" fmla="*/ 877446 h 1410263"/>
                <a:gd name="connsiteX2428" fmla="*/ 255206 w 757384"/>
                <a:gd name="connsiteY2428" fmla="*/ 877702 h 1410263"/>
                <a:gd name="connsiteX2429" fmla="*/ 255035 w 757384"/>
                <a:gd name="connsiteY2429" fmla="*/ 877958 h 1410263"/>
                <a:gd name="connsiteX2430" fmla="*/ 255035 w 757384"/>
                <a:gd name="connsiteY2430" fmla="*/ 877958 h 1410263"/>
                <a:gd name="connsiteX2431" fmla="*/ 250428 w 757384"/>
                <a:gd name="connsiteY2431" fmla="*/ 887859 h 1410263"/>
                <a:gd name="connsiteX2432" fmla="*/ 250087 w 757384"/>
                <a:gd name="connsiteY2432" fmla="*/ 881116 h 1410263"/>
                <a:gd name="connsiteX2433" fmla="*/ 249916 w 757384"/>
                <a:gd name="connsiteY2433" fmla="*/ 874288 h 1410263"/>
                <a:gd name="connsiteX2434" fmla="*/ 257851 w 757384"/>
                <a:gd name="connsiteY2434" fmla="*/ 869765 h 1410263"/>
                <a:gd name="connsiteX2435" fmla="*/ 257851 w 757384"/>
                <a:gd name="connsiteY2435" fmla="*/ 872496 h 1410263"/>
                <a:gd name="connsiteX2436" fmla="*/ 238142 w 757384"/>
                <a:gd name="connsiteY2436" fmla="*/ 915597 h 1410263"/>
                <a:gd name="connsiteX2437" fmla="*/ 237630 w 757384"/>
                <a:gd name="connsiteY2437" fmla="*/ 907318 h 1410263"/>
                <a:gd name="connsiteX2438" fmla="*/ 243091 w 757384"/>
                <a:gd name="connsiteY2438" fmla="*/ 904160 h 1410263"/>
                <a:gd name="connsiteX2439" fmla="*/ 238142 w 757384"/>
                <a:gd name="connsiteY2439" fmla="*/ 915597 h 1410263"/>
                <a:gd name="connsiteX2440" fmla="*/ 233535 w 757384"/>
                <a:gd name="connsiteY2440" fmla="*/ 936849 h 1410263"/>
                <a:gd name="connsiteX2441" fmla="*/ 234901 w 757384"/>
                <a:gd name="connsiteY2441" fmla="*/ 950675 h 1410263"/>
                <a:gd name="connsiteX2442" fmla="*/ 233792 w 757384"/>
                <a:gd name="connsiteY2442" fmla="*/ 951358 h 1410263"/>
                <a:gd name="connsiteX2443" fmla="*/ 232597 w 757384"/>
                <a:gd name="connsiteY2443" fmla="*/ 938982 h 1410263"/>
                <a:gd name="connsiteX2444" fmla="*/ 233535 w 757384"/>
                <a:gd name="connsiteY2444" fmla="*/ 936849 h 1410263"/>
                <a:gd name="connsiteX2445" fmla="*/ 228843 w 757384"/>
                <a:gd name="connsiteY2445" fmla="*/ 954345 h 1410263"/>
                <a:gd name="connsiteX2446" fmla="*/ 224577 w 757384"/>
                <a:gd name="connsiteY2446" fmla="*/ 956906 h 1410263"/>
                <a:gd name="connsiteX2447" fmla="*/ 228672 w 757384"/>
                <a:gd name="connsiteY2447" fmla="*/ 947602 h 1410263"/>
                <a:gd name="connsiteX2448" fmla="*/ 228758 w 757384"/>
                <a:gd name="connsiteY2448" fmla="*/ 954345 h 1410263"/>
                <a:gd name="connsiteX2449" fmla="*/ 229014 w 757384"/>
                <a:gd name="connsiteY2449" fmla="*/ 960405 h 1410263"/>
                <a:gd name="connsiteX2450" fmla="*/ 229269 w 757384"/>
                <a:gd name="connsiteY2450" fmla="*/ 967745 h 1410263"/>
                <a:gd name="connsiteX2451" fmla="*/ 229269 w 757384"/>
                <a:gd name="connsiteY2451" fmla="*/ 967745 h 1410263"/>
                <a:gd name="connsiteX2452" fmla="*/ 229269 w 757384"/>
                <a:gd name="connsiteY2452" fmla="*/ 967745 h 1410263"/>
                <a:gd name="connsiteX2453" fmla="*/ 229269 w 757384"/>
                <a:gd name="connsiteY2453" fmla="*/ 967745 h 1410263"/>
                <a:gd name="connsiteX2454" fmla="*/ 230038 w 757384"/>
                <a:gd name="connsiteY2454" fmla="*/ 975426 h 1410263"/>
                <a:gd name="connsiteX2455" fmla="*/ 219543 w 757384"/>
                <a:gd name="connsiteY2455" fmla="*/ 981827 h 1410263"/>
                <a:gd name="connsiteX2456" fmla="*/ 219373 w 757384"/>
                <a:gd name="connsiteY2456" fmla="*/ 980120 h 1410263"/>
                <a:gd name="connsiteX2457" fmla="*/ 219373 w 757384"/>
                <a:gd name="connsiteY2457" fmla="*/ 980120 h 1410263"/>
                <a:gd name="connsiteX2458" fmla="*/ 219373 w 757384"/>
                <a:gd name="connsiteY2458" fmla="*/ 980035 h 1410263"/>
                <a:gd name="connsiteX2459" fmla="*/ 219373 w 757384"/>
                <a:gd name="connsiteY2459" fmla="*/ 980035 h 1410263"/>
                <a:gd name="connsiteX2460" fmla="*/ 219373 w 757384"/>
                <a:gd name="connsiteY2460" fmla="*/ 979950 h 1410263"/>
                <a:gd name="connsiteX2461" fmla="*/ 218093 w 757384"/>
                <a:gd name="connsiteY2461" fmla="*/ 971842 h 1410263"/>
                <a:gd name="connsiteX2462" fmla="*/ 221250 w 757384"/>
                <a:gd name="connsiteY2462" fmla="*/ 964672 h 1410263"/>
                <a:gd name="connsiteX2463" fmla="*/ 229099 w 757384"/>
                <a:gd name="connsiteY2463" fmla="*/ 960490 h 1410263"/>
                <a:gd name="connsiteX2464" fmla="*/ 217325 w 757384"/>
                <a:gd name="connsiteY2464" fmla="*/ 966891 h 1410263"/>
                <a:gd name="connsiteX2465" fmla="*/ 217325 w 757384"/>
                <a:gd name="connsiteY2465" fmla="*/ 966635 h 1410263"/>
                <a:gd name="connsiteX2466" fmla="*/ 217496 w 757384"/>
                <a:gd name="connsiteY2466" fmla="*/ 966550 h 1410263"/>
                <a:gd name="connsiteX2467" fmla="*/ 217325 w 757384"/>
                <a:gd name="connsiteY2467" fmla="*/ 966891 h 1410263"/>
                <a:gd name="connsiteX2468" fmla="*/ 211097 w 757384"/>
                <a:gd name="connsiteY2468" fmla="*/ 964843 h 1410263"/>
                <a:gd name="connsiteX2469" fmla="*/ 210670 w 757384"/>
                <a:gd name="connsiteY2469" fmla="*/ 961002 h 1410263"/>
                <a:gd name="connsiteX2470" fmla="*/ 210414 w 757384"/>
                <a:gd name="connsiteY2470" fmla="*/ 961002 h 1410263"/>
                <a:gd name="connsiteX2471" fmla="*/ 210329 w 757384"/>
                <a:gd name="connsiteY2471" fmla="*/ 965355 h 1410263"/>
                <a:gd name="connsiteX2472" fmla="*/ 202992 w 757384"/>
                <a:gd name="connsiteY2472" fmla="*/ 969708 h 1410263"/>
                <a:gd name="connsiteX2473" fmla="*/ 211694 w 757384"/>
                <a:gd name="connsiteY2473" fmla="*/ 951017 h 1410263"/>
                <a:gd name="connsiteX2474" fmla="*/ 212206 w 757384"/>
                <a:gd name="connsiteY2474" fmla="*/ 964331 h 1410263"/>
                <a:gd name="connsiteX2475" fmla="*/ 211182 w 757384"/>
                <a:gd name="connsiteY2475" fmla="*/ 964928 h 1410263"/>
                <a:gd name="connsiteX2476" fmla="*/ 191218 w 757384"/>
                <a:gd name="connsiteY2476" fmla="*/ 989850 h 1410263"/>
                <a:gd name="connsiteX2477" fmla="*/ 185331 w 757384"/>
                <a:gd name="connsiteY2477" fmla="*/ 1001884 h 1410263"/>
                <a:gd name="connsiteX2478" fmla="*/ 177823 w 757384"/>
                <a:gd name="connsiteY2478" fmla="*/ 1006066 h 1410263"/>
                <a:gd name="connsiteX2479" fmla="*/ 191815 w 757384"/>
                <a:gd name="connsiteY2479" fmla="*/ 979864 h 1410263"/>
                <a:gd name="connsiteX2480" fmla="*/ 197873 w 757384"/>
                <a:gd name="connsiteY2480" fmla="*/ 976792 h 1410263"/>
                <a:gd name="connsiteX2481" fmla="*/ 191218 w 757384"/>
                <a:gd name="connsiteY2481" fmla="*/ 989850 h 1410263"/>
                <a:gd name="connsiteX2482" fmla="*/ 184222 w 757384"/>
                <a:gd name="connsiteY2482" fmla="*/ 1004189 h 1410263"/>
                <a:gd name="connsiteX2483" fmla="*/ 181321 w 757384"/>
                <a:gd name="connsiteY2483" fmla="*/ 1010248 h 1410263"/>
                <a:gd name="connsiteX2484" fmla="*/ 180468 w 757384"/>
                <a:gd name="connsiteY2484" fmla="*/ 1007944 h 1410263"/>
                <a:gd name="connsiteX2485" fmla="*/ 180468 w 757384"/>
                <a:gd name="connsiteY2485" fmla="*/ 1012041 h 1410263"/>
                <a:gd name="connsiteX2486" fmla="*/ 173899 w 757384"/>
                <a:gd name="connsiteY2486" fmla="*/ 1026465 h 1410263"/>
                <a:gd name="connsiteX2487" fmla="*/ 172363 w 757384"/>
                <a:gd name="connsiteY2487" fmla="*/ 1018527 h 1410263"/>
                <a:gd name="connsiteX2488" fmla="*/ 172021 w 757384"/>
                <a:gd name="connsiteY2488" fmla="*/ 1016735 h 1410263"/>
                <a:gd name="connsiteX2489" fmla="*/ 176799 w 757384"/>
                <a:gd name="connsiteY2489" fmla="*/ 1007773 h 1410263"/>
                <a:gd name="connsiteX2490" fmla="*/ 184137 w 757384"/>
                <a:gd name="connsiteY2490" fmla="*/ 1004189 h 1410263"/>
                <a:gd name="connsiteX2491" fmla="*/ 166817 w 757384"/>
                <a:gd name="connsiteY2491" fmla="*/ 1042425 h 1410263"/>
                <a:gd name="connsiteX2492" fmla="*/ 161528 w 757384"/>
                <a:gd name="connsiteY2492" fmla="*/ 1055056 h 1410263"/>
                <a:gd name="connsiteX2493" fmla="*/ 157603 w 757384"/>
                <a:gd name="connsiteY2493" fmla="*/ 1043961 h 1410263"/>
                <a:gd name="connsiteX2494" fmla="*/ 157603 w 757384"/>
                <a:gd name="connsiteY2494" fmla="*/ 1043790 h 1410263"/>
                <a:gd name="connsiteX2495" fmla="*/ 158285 w 757384"/>
                <a:gd name="connsiteY2495" fmla="*/ 1042339 h 1410263"/>
                <a:gd name="connsiteX2496" fmla="*/ 169718 w 757384"/>
                <a:gd name="connsiteY2496" fmla="*/ 1035768 h 1410263"/>
                <a:gd name="connsiteX2497" fmla="*/ 166817 w 757384"/>
                <a:gd name="connsiteY2497" fmla="*/ 1042339 h 1410263"/>
                <a:gd name="connsiteX2498" fmla="*/ 156409 w 757384"/>
                <a:gd name="connsiteY2498" fmla="*/ 1045839 h 1410263"/>
                <a:gd name="connsiteX2499" fmla="*/ 156750 w 757384"/>
                <a:gd name="connsiteY2499" fmla="*/ 1048740 h 1410263"/>
                <a:gd name="connsiteX2500" fmla="*/ 158285 w 757384"/>
                <a:gd name="connsiteY2500" fmla="*/ 1060945 h 1410263"/>
                <a:gd name="connsiteX2501" fmla="*/ 154446 w 757384"/>
                <a:gd name="connsiteY2501" fmla="*/ 1063591 h 1410263"/>
                <a:gd name="connsiteX2502" fmla="*/ 152569 w 757384"/>
                <a:gd name="connsiteY2502" fmla="*/ 1053008 h 1410263"/>
                <a:gd name="connsiteX2503" fmla="*/ 156323 w 757384"/>
                <a:gd name="connsiteY2503" fmla="*/ 1045839 h 1410263"/>
                <a:gd name="connsiteX2504" fmla="*/ 156579 w 757384"/>
                <a:gd name="connsiteY2504" fmla="*/ 1067432 h 1410263"/>
                <a:gd name="connsiteX2505" fmla="*/ 155811 w 757384"/>
                <a:gd name="connsiteY2505" fmla="*/ 1069480 h 1410263"/>
                <a:gd name="connsiteX2506" fmla="*/ 155555 w 757384"/>
                <a:gd name="connsiteY2506" fmla="*/ 1068115 h 1410263"/>
                <a:gd name="connsiteX2507" fmla="*/ 156664 w 757384"/>
                <a:gd name="connsiteY2507" fmla="*/ 1067432 h 1410263"/>
                <a:gd name="connsiteX2508" fmla="*/ 147877 w 757384"/>
                <a:gd name="connsiteY2508" fmla="*/ 1090391 h 1410263"/>
                <a:gd name="connsiteX2509" fmla="*/ 146682 w 757384"/>
                <a:gd name="connsiteY2509" fmla="*/ 1085440 h 1410263"/>
                <a:gd name="connsiteX2510" fmla="*/ 145488 w 757384"/>
                <a:gd name="connsiteY2510" fmla="*/ 1080063 h 1410263"/>
                <a:gd name="connsiteX2511" fmla="*/ 150095 w 757384"/>
                <a:gd name="connsiteY2511" fmla="*/ 1084245 h 1410263"/>
                <a:gd name="connsiteX2512" fmla="*/ 147877 w 757384"/>
                <a:gd name="connsiteY2512" fmla="*/ 1090391 h 1410263"/>
                <a:gd name="connsiteX2513" fmla="*/ 151289 w 757384"/>
                <a:gd name="connsiteY2513" fmla="*/ 1098755 h 1410263"/>
                <a:gd name="connsiteX2514" fmla="*/ 151289 w 757384"/>
                <a:gd name="connsiteY2514" fmla="*/ 1098755 h 1410263"/>
                <a:gd name="connsiteX2515" fmla="*/ 151289 w 757384"/>
                <a:gd name="connsiteY2515" fmla="*/ 1098755 h 1410263"/>
                <a:gd name="connsiteX2516" fmla="*/ 151289 w 757384"/>
                <a:gd name="connsiteY2516" fmla="*/ 1098755 h 1410263"/>
                <a:gd name="connsiteX2517" fmla="*/ 151289 w 757384"/>
                <a:gd name="connsiteY2517" fmla="*/ 1098755 h 1410263"/>
                <a:gd name="connsiteX2518" fmla="*/ 153508 w 757384"/>
                <a:gd name="connsiteY2518" fmla="*/ 1092098 h 1410263"/>
                <a:gd name="connsiteX2519" fmla="*/ 155043 w 757384"/>
                <a:gd name="connsiteY2519" fmla="*/ 1091244 h 1410263"/>
                <a:gd name="connsiteX2520" fmla="*/ 158968 w 757384"/>
                <a:gd name="connsiteY2520" fmla="*/ 1102851 h 1410263"/>
                <a:gd name="connsiteX2521" fmla="*/ 155982 w 757384"/>
                <a:gd name="connsiteY2521" fmla="*/ 1113093 h 1410263"/>
                <a:gd name="connsiteX2522" fmla="*/ 154105 w 757384"/>
                <a:gd name="connsiteY2522" fmla="*/ 1114459 h 1410263"/>
                <a:gd name="connsiteX2523" fmla="*/ 150522 w 757384"/>
                <a:gd name="connsiteY2523" fmla="*/ 1101059 h 1410263"/>
                <a:gd name="connsiteX2524" fmla="*/ 151289 w 757384"/>
                <a:gd name="connsiteY2524" fmla="*/ 1098840 h 1410263"/>
                <a:gd name="connsiteX2525" fmla="*/ 151716 w 757384"/>
                <a:gd name="connsiteY2525" fmla="*/ 1128200 h 1410263"/>
                <a:gd name="connsiteX2526" fmla="*/ 149498 w 757384"/>
                <a:gd name="connsiteY2526" fmla="*/ 1136479 h 1410263"/>
                <a:gd name="connsiteX2527" fmla="*/ 145488 w 757384"/>
                <a:gd name="connsiteY2527" fmla="*/ 1139295 h 1410263"/>
                <a:gd name="connsiteX2528" fmla="*/ 142160 w 757384"/>
                <a:gd name="connsiteY2528" fmla="*/ 1128883 h 1410263"/>
                <a:gd name="connsiteX2529" fmla="*/ 150692 w 757384"/>
                <a:gd name="connsiteY2529" fmla="*/ 1123164 h 1410263"/>
                <a:gd name="connsiteX2530" fmla="*/ 151716 w 757384"/>
                <a:gd name="connsiteY2530" fmla="*/ 1128115 h 1410263"/>
                <a:gd name="connsiteX2531" fmla="*/ 143440 w 757384"/>
                <a:gd name="connsiteY2531" fmla="*/ 1147659 h 1410263"/>
                <a:gd name="connsiteX2532" fmla="*/ 143440 w 757384"/>
                <a:gd name="connsiteY2532" fmla="*/ 1147659 h 1410263"/>
                <a:gd name="connsiteX2533" fmla="*/ 143440 w 757384"/>
                <a:gd name="connsiteY2533" fmla="*/ 1147659 h 1410263"/>
                <a:gd name="connsiteX2534" fmla="*/ 143440 w 757384"/>
                <a:gd name="connsiteY2534" fmla="*/ 1147659 h 1410263"/>
                <a:gd name="connsiteX2535" fmla="*/ 143440 w 757384"/>
                <a:gd name="connsiteY2535" fmla="*/ 1147830 h 1410263"/>
                <a:gd name="connsiteX2536" fmla="*/ 145147 w 757384"/>
                <a:gd name="connsiteY2536" fmla="*/ 1154146 h 1410263"/>
                <a:gd name="connsiteX2537" fmla="*/ 143697 w 757384"/>
                <a:gd name="connsiteY2537" fmla="*/ 1160376 h 1410263"/>
                <a:gd name="connsiteX2538" fmla="*/ 143185 w 757384"/>
                <a:gd name="connsiteY2538" fmla="*/ 1160718 h 1410263"/>
                <a:gd name="connsiteX2539" fmla="*/ 141137 w 757384"/>
                <a:gd name="connsiteY2539" fmla="*/ 1155682 h 1410263"/>
                <a:gd name="connsiteX2540" fmla="*/ 143440 w 757384"/>
                <a:gd name="connsiteY2540" fmla="*/ 1147830 h 1410263"/>
                <a:gd name="connsiteX2541" fmla="*/ 139772 w 757384"/>
                <a:gd name="connsiteY2541" fmla="*/ 1166521 h 1410263"/>
                <a:gd name="connsiteX2542" fmla="*/ 141222 w 757384"/>
                <a:gd name="connsiteY2542" fmla="*/ 1170874 h 1410263"/>
                <a:gd name="connsiteX2543" fmla="*/ 140027 w 757384"/>
                <a:gd name="connsiteY2543" fmla="*/ 1176422 h 1410263"/>
                <a:gd name="connsiteX2544" fmla="*/ 139772 w 757384"/>
                <a:gd name="connsiteY2544" fmla="*/ 1171984 h 1410263"/>
                <a:gd name="connsiteX2545" fmla="*/ 139772 w 757384"/>
                <a:gd name="connsiteY2545" fmla="*/ 1166521 h 1410263"/>
                <a:gd name="connsiteX2546" fmla="*/ 139772 w 757384"/>
                <a:gd name="connsiteY2546" fmla="*/ 1166521 h 1410263"/>
                <a:gd name="connsiteX2547" fmla="*/ 137895 w 757384"/>
                <a:gd name="connsiteY2547" fmla="*/ 1171813 h 1410263"/>
                <a:gd name="connsiteX2548" fmla="*/ 138236 w 757384"/>
                <a:gd name="connsiteY2548" fmla="*/ 1184188 h 1410263"/>
                <a:gd name="connsiteX2549" fmla="*/ 136444 w 757384"/>
                <a:gd name="connsiteY2549" fmla="*/ 1192553 h 1410263"/>
                <a:gd name="connsiteX2550" fmla="*/ 130814 w 757384"/>
                <a:gd name="connsiteY2550" fmla="*/ 1181628 h 1410263"/>
                <a:gd name="connsiteX2551" fmla="*/ 127486 w 757384"/>
                <a:gd name="connsiteY2551" fmla="*/ 1174459 h 1410263"/>
                <a:gd name="connsiteX2552" fmla="*/ 127486 w 757384"/>
                <a:gd name="connsiteY2552" fmla="*/ 1173435 h 1410263"/>
                <a:gd name="connsiteX2553" fmla="*/ 127657 w 757384"/>
                <a:gd name="connsiteY2553" fmla="*/ 1172752 h 1410263"/>
                <a:gd name="connsiteX2554" fmla="*/ 138151 w 757384"/>
                <a:gd name="connsiteY2554" fmla="*/ 1167290 h 1410263"/>
                <a:gd name="connsiteX2555" fmla="*/ 137895 w 757384"/>
                <a:gd name="connsiteY2555" fmla="*/ 1171813 h 1410263"/>
                <a:gd name="connsiteX2556" fmla="*/ 123818 w 757384"/>
                <a:gd name="connsiteY2556" fmla="*/ 1174800 h 1410263"/>
                <a:gd name="connsiteX2557" fmla="*/ 121770 w 757384"/>
                <a:gd name="connsiteY2557" fmla="*/ 1183676 h 1410263"/>
                <a:gd name="connsiteX2558" fmla="*/ 117248 w 757384"/>
                <a:gd name="connsiteY2558" fmla="*/ 1178214 h 1410263"/>
                <a:gd name="connsiteX2559" fmla="*/ 123476 w 757384"/>
                <a:gd name="connsiteY2559" fmla="*/ 1174971 h 1410263"/>
                <a:gd name="connsiteX2560" fmla="*/ 123818 w 757384"/>
                <a:gd name="connsiteY2560" fmla="*/ 1174800 h 1410263"/>
                <a:gd name="connsiteX2561" fmla="*/ 125865 w 757384"/>
                <a:gd name="connsiteY2561" fmla="*/ 1179409 h 1410263"/>
                <a:gd name="connsiteX2562" fmla="*/ 126206 w 757384"/>
                <a:gd name="connsiteY2562" fmla="*/ 1180604 h 1410263"/>
                <a:gd name="connsiteX2563" fmla="*/ 126462 w 757384"/>
                <a:gd name="connsiteY2563" fmla="*/ 1190163 h 1410263"/>
                <a:gd name="connsiteX2564" fmla="*/ 123903 w 757384"/>
                <a:gd name="connsiteY2564" fmla="*/ 1186493 h 1410263"/>
                <a:gd name="connsiteX2565" fmla="*/ 125780 w 757384"/>
                <a:gd name="connsiteY2565" fmla="*/ 1179409 h 1410263"/>
                <a:gd name="connsiteX2566" fmla="*/ 139943 w 757384"/>
                <a:gd name="connsiteY2566" fmla="*/ 1198356 h 1410263"/>
                <a:gd name="connsiteX2567" fmla="*/ 140113 w 757384"/>
                <a:gd name="connsiteY2567" fmla="*/ 1199551 h 1410263"/>
                <a:gd name="connsiteX2568" fmla="*/ 139601 w 757384"/>
                <a:gd name="connsiteY2568" fmla="*/ 1198527 h 1410263"/>
                <a:gd name="connsiteX2569" fmla="*/ 139857 w 757384"/>
                <a:gd name="connsiteY2569" fmla="*/ 1198356 h 1410263"/>
                <a:gd name="connsiteX2570" fmla="*/ 150436 w 757384"/>
                <a:gd name="connsiteY2570" fmla="*/ 1219523 h 1410263"/>
                <a:gd name="connsiteX2571" fmla="*/ 157603 w 757384"/>
                <a:gd name="connsiteY2571" fmla="*/ 1215255 h 1410263"/>
                <a:gd name="connsiteX2572" fmla="*/ 155470 w 757384"/>
                <a:gd name="connsiteY2572" fmla="*/ 1227887 h 1410263"/>
                <a:gd name="connsiteX2573" fmla="*/ 150436 w 757384"/>
                <a:gd name="connsiteY2573" fmla="*/ 1219437 h 1410263"/>
                <a:gd name="connsiteX2574" fmla="*/ 154190 w 757384"/>
                <a:gd name="connsiteY2574" fmla="*/ 1229594 h 1410263"/>
                <a:gd name="connsiteX2575" fmla="*/ 151460 w 757384"/>
                <a:gd name="connsiteY2575" fmla="*/ 1231301 h 1410263"/>
                <a:gd name="connsiteX2576" fmla="*/ 149668 w 757384"/>
                <a:gd name="connsiteY2576" fmla="*/ 1223961 h 1410263"/>
                <a:gd name="connsiteX2577" fmla="*/ 154190 w 757384"/>
                <a:gd name="connsiteY2577" fmla="*/ 1229594 h 1410263"/>
                <a:gd name="connsiteX2578" fmla="*/ 148645 w 757384"/>
                <a:gd name="connsiteY2578" fmla="*/ 1216365 h 1410263"/>
                <a:gd name="connsiteX2579" fmla="*/ 147280 w 757384"/>
                <a:gd name="connsiteY2579" fmla="*/ 1213890 h 1410263"/>
                <a:gd name="connsiteX2580" fmla="*/ 147280 w 757384"/>
                <a:gd name="connsiteY2580" fmla="*/ 1213890 h 1410263"/>
                <a:gd name="connsiteX2581" fmla="*/ 145488 w 757384"/>
                <a:gd name="connsiteY2581" fmla="*/ 1206123 h 1410263"/>
                <a:gd name="connsiteX2582" fmla="*/ 143270 w 757384"/>
                <a:gd name="connsiteY2582" fmla="*/ 1196393 h 1410263"/>
                <a:gd name="connsiteX2583" fmla="*/ 146853 w 757384"/>
                <a:gd name="connsiteY2583" fmla="*/ 1194260 h 1410263"/>
                <a:gd name="connsiteX2584" fmla="*/ 150351 w 757384"/>
                <a:gd name="connsiteY2584" fmla="*/ 1192126 h 1410263"/>
                <a:gd name="connsiteX2585" fmla="*/ 158883 w 757384"/>
                <a:gd name="connsiteY2585" fmla="*/ 1208513 h 1410263"/>
                <a:gd name="connsiteX2586" fmla="*/ 158627 w 757384"/>
                <a:gd name="connsiteY2586" fmla="*/ 1209878 h 1410263"/>
                <a:gd name="connsiteX2587" fmla="*/ 148730 w 757384"/>
                <a:gd name="connsiteY2587" fmla="*/ 1216450 h 1410263"/>
                <a:gd name="connsiteX2588" fmla="*/ 164087 w 757384"/>
                <a:gd name="connsiteY2588" fmla="*/ 1196905 h 1410263"/>
                <a:gd name="connsiteX2589" fmla="*/ 166647 w 757384"/>
                <a:gd name="connsiteY2589" fmla="*/ 1201429 h 1410263"/>
                <a:gd name="connsiteX2590" fmla="*/ 167841 w 757384"/>
                <a:gd name="connsiteY2590" fmla="*/ 1203477 h 1410263"/>
                <a:gd name="connsiteX2591" fmla="*/ 161613 w 757384"/>
                <a:gd name="connsiteY2591" fmla="*/ 1207659 h 1410263"/>
                <a:gd name="connsiteX2592" fmla="*/ 164087 w 757384"/>
                <a:gd name="connsiteY2592" fmla="*/ 1196820 h 1410263"/>
                <a:gd name="connsiteX2593" fmla="*/ 171851 w 757384"/>
                <a:gd name="connsiteY2593" fmla="*/ 1178897 h 1410263"/>
                <a:gd name="connsiteX2594" fmla="*/ 188232 w 757384"/>
                <a:gd name="connsiteY2594" fmla="*/ 1168826 h 1410263"/>
                <a:gd name="connsiteX2595" fmla="*/ 188232 w 757384"/>
                <a:gd name="connsiteY2595" fmla="*/ 1168826 h 1410263"/>
                <a:gd name="connsiteX2596" fmla="*/ 188232 w 757384"/>
                <a:gd name="connsiteY2596" fmla="*/ 1168826 h 1410263"/>
                <a:gd name="connsiteX2597" fmla="*/ 188232 w 757384"/>
                <a:gd name="connsiteY2597" fmla="*/ 1168826 h 1410263"/>
                <a:gd name="connsiteX2598" fmla="*/ 188232 w 757384"/>
                <a:gd name="connsiteY2598" fmla="*/ 1168826 h 1410263"/>
                <a:gd name="connsiteX2599" fmla="*/ 188488 w 757384"/>
                <a:gd name="connsiteY2599" fmla="*/ 1168655 h 1410263"/>
                <a:gd name="connsiteX2600" fmla="*/ 184990 w 757384"/>
                <a:gd name="connsiteY2600" fmla="*/ 1191955 h 1410263"/>
                <a:gd name="connsiteX2601" fmla="*/ 174411 w 757384"/>
                <a:gd name="connsiteY2601" fmla="*/ 1199124 h 1410263"/>
                <a:gd name="connsiteX2602" fmla="*/ 171766 w 757384"/>
                <a:gd name="connsiteY2602" fmla="*/ 1178982 h 1410263"/>
                <a:gd name="connsiteX2603" fmla="*/ 191133 w 757384"/>
                <a:gd name="connsiteY2603" fmla="*/ 1176849 h 1410263"/>
                <a:gd name="connsiteX2604" fmla="*/ 192412 w 757384"/>
                <a:gd name="connsiteY2604" fmla="*/ 1186834 h 1410263"/>
                <a:gd name="connsiteX2605" fmla="*/ 188658 w 757384"/>
                <a:gd name="connsiteY2605" fmla="*/ 1189395 h 1410263"/>
                <a:gd name="connsiteX2606" fmla="*/ 191048 w 757384"/>
                <a:gd name="connsiteY2606" fmla="*/ 1176849 h 1410263"/>
                <a:gd name="connsiteX2607" fmla="*/ 193351 w 757384"/>
                <a:gd name="connsiteY2607" fmla="*/ 1193150 h 1410263"/>
                <a:gd name="connsiteX2608" fmla="*/ 194802 w 757384"/>
                <a:gd name="connsiteY2608" fmla="*/ 1202112 h 1410263"/>
                <a:gd name="connsiteX2609" fmla="*/ 195143 w 757384"/>
                <a:gd name="connsiteY2609" fmla="*/ 1203904 h 1410263"/>
                <a:gd name="connsiteX2610" fmla="*/ 185075 w 757384"/>
                <a:gd name="connsiteY2610" fmla="*/ 1210220 h 1410263"/>
                <a:gd name="connsiteX2611" fmla="*/ 187379 w 757384"/>
                <a:gd name="connsiteY2611" fmla="*/ 1196991 h 1410263"/>
                <a:gd name="connsiteX2612" fmla="*/ 193436 w 757384"/>
                <a:gd name="connsiteY2612" fmla="*/ 1193150 h 1410263"/>
                <a:gd name="connsiteX2613" fmla="*/ 198641 w 757384"/>
                <a:gd name="connsiteY2613" fmla="*/ 1182652 h 1410263"/>
                <a:gd name="connsiteX2614" fmla="*/ 198641 w 757384"/>
                <a:gd name="connsiteY2614" fmla="*/ 1182652 h 1410263"/>
                <a:gd name="connsiteX2615" fmla="*/ 198470 w 757384"/>
                <a:gd name="connsiteY2615" fmla="*/ 1182823 h 1410263"/>
                <a:gd name="connsiteX2616" fmla="*/ 198299 w 757384"/>
                <a:gd name="connsiteY2616" fmla="*/ 1182823 h 1410263"/>
                <a:gd name="connsiteX2617" fmla="*/ 198299 w 757384"/>
                <a:gd name="connsiteY2617" fmla="*/ 1182994 h 1410263"/>
                <a:gd name="connsiteX2618" fmla="*/ 195399 w 757384"/>
                <a:gd name="connsiteY2618" fmla="*/ 1184957 h 1410263"/>
                <a:gd name="connsiteX2619" fmla="*/ 192583 w 757384"/>
                <a:gd name="connsiteY2619" fmla="*/ 1170021 h 1410263"/>
                <a:gd name="connsiteX2620" fmla="*/ 193095 w 757384"/>
                <a:gd name="connsiteY2620" fmla="*/ 1167290 h 1410263"/>
                <a:gd name="connsiteX2621" fmla="*/ 193522 w 757384"/>
                <a:gd name="connsiteY2621" fmla="*/ 1165412 h 1410263"/>
                <a:gd name="connsiteX2622" fmla="*/ 206319 w 757384"/>
                <a:gd name="connsiteY2622" fmla="*/ 1156877 h 1410263"/>
                <a:gd name="connsiteX2623" fmla="*/ 206916 w 757384"/>
                <a:gd name="connsiteY2623" fmla="*/ 1161315 h 1410263"/>
                <a:gd name="connsiteX2624" fmla="*/ 209135 w 757384"/>
                <a:gd name="connsiteY2624" fmla="*/ 1175995 h 1410263"/>
                <a:gd name="connsiteX2625" fmla="*/ 198726 w 757384"/>
                <a:gd name="connsiteY2625" fmla="*/ 1182738 h 1410263"/>
                <a:gd name="connsiteX2626" fmla="*/ 189597 w 757384"/>
                <a:gd name="connsiteY2626" fmla="*/ 1150903 h 1410263"/>
                <a:gd name="connsiteX2627" fmla="*/ 188317 w 757384"/>
                <a:gd name="connsiteY2627" fmla="*/ 1140149 h 1410263"/>
                <a:gd name="connsiteX2628" fmla="*/ 194716 w 757384"/>
                <a:gd name="connsiteY2628" fmla="*/ 1136223 h 1410263"/>
                <a:gd name="connsiteX2629" fmla="*/ 190536 w 757384"/>
                <a:gd name="connsiteY2629" fmla="*/ 1157560 h 1410263"/>
                <a:gd name="connsiteX2630" fmla="*/ 189597 w 757384"/>
                <a:gd name="connsiteY2630" fmla="*/ 1150817 h 1410263"/>
                <a:gd name="connsiteX2631" fmla="*/ 215192 w 757384"/>
                <a:gd name="connsiteY2631" fmla="*/ 1078442 h 1410263"/>
                <a:gd name="connsiteX2632" fmla="*/ 235327 w 757384"/>
                <a:gd name="connsiteY2632" fmla="*/ 1064359 h 1410263"/>
                <a:gd name="connsiteX2633" fmla="*/ 229355 w 757384"/>
                <a:gd name="connsiteY2633" fmla="*/ 1086123 h 1410263"/>
                <a:gd name="connsiteX2634" fmla="*/ 209988 w 757384"/>
                <a:gd name="connsiteY2634" fmla="*/ 1097731 h 1410263"/>
                <a:gd name="connsiteX2635" fmla="*/ 215192 w 757384"/>
                <a:gd name="connsiteY2635" fmla="*/ 1078356 h 1410263"/>
                <a:gd name="connsiteX2636" fmla="*/ 216898 w 757384"/>
                <a:gd name="connsiteY2636" fmla="*/ 1072211 h 1410263"/>
                <a:gd name="connsiteX2637" fmla="*/ 222188 w 757384"/>
                <a:gd name="connsiteY2637" fmla="*/ 1054203 h 1410263"/>
                <a:gd name="connsiteX2638" fmla="*/ 223894 w 757384"/>
                <a:gd name="connsiteY2638" fmla="*/ 1048826 h 1410263"/>
                <a:gd name="connsiteX2639" fmla="*/ 238228 w 757384"/>
                <a:gd name="connsiteY2639" fmla="*/ 1039437 h 1410263"/>
                <a:gd name="connsiteX2640" fmla="*/ 240958 w 757384"/>
                <a:gd name="connsiteY2640" fmla="*/ 1037645 h 1410263"/>
                <a:gd name="connsiteX2641" fmla="*/ 238398 w 757384"/>
                <a:gd name="connsiteY2641" fmla="*/ 1046265 h 1410263"/>
                <a:gd name="connsiteX2642" fmla="*/ 238654 w 757384"/>
                <a:gd name="connsiteY2642" fmla="*/ 1046265 h 1410263"/>
                <a:gd name="connsiteX2643" fmla="*/ 241726 w 757384"/>
                <a:gd name="connsiteY2643" fmla="*/ 1037048 h 1410263"/>
                <a:gd name="connsiteX2644" fmla="*/ 244029 w 757384"/>
                <a:gd name="connsiteY2644" fmla="*/ 1035512 h 1410263"/>
                <a:gd name="connsiteX2645" fmla="*/ 236607 w 757384"/>
                <a:gd name="connsiteY2645" fmla="*/ 1059580 h 1410263"/>
                <a:gd name="connsiteX2646" fmla="*/ 216813 w 757384"/>
                <a:gd name="connsiteY2646" fmla="*/ 1072126 h 1410263"/>
                <a:gd name="connsiteX2647" fmla="*/ 243603 w 757384"/>
                <a:gd name="connsiteY2647" fmla="*/ 1031415 h 1410263"/>
                <a:gd name="connsiteX2648" fmla="*/ 245480 w 757384"/>
                <a:gd name="connsiteY2648" fmla="*/ 1025953 h 1410263"/>
                <a:gd name="connsiteX2649" fmla="*/ 252646 w 757384"/>
                <a:gd name="connsiteY2649" fmla="*/ 1005640 h 1410263"/>
                <a:gd name="connsiteX2650" fmla="*/ 253414 w 757384"/>
                <a:gd name="connsiteY2650" fmla="*/ 1003591 h 1410263"/>
                <a:gd name="connsiteX2651" fmla="*/ 255121 w 757384"/>
                <a:gd name="connsiteY2651" fmla="*/ 1002396 h 1410263"/>
                <a:gd name="connsiteX2652" fmla="*/ 253755 w 757384"/>
                <a:gd name="connsiteY2652" fmla="*/ 1006322 h 1410263"/>
                <a:gd name="connsiteX2653" fmla="*/ 245821 w 757384"/>
                <a:gd name="connsiteY2653" fmla="*/ 1030135 h 1410263"/>
                <a:gd name="connsiteX2654" fmla="*/ 243688 w 757384"/>
                <a:gd name="connsiteY2654" fmla="*/ 1031415 h 1410263"/>
                <a:gd name="connsiteX2655" fmla="*/ 255377 w 757384"/>
                <a:gd name="connsiteY2655" fmla="*/ 998129 h 1410263"/>
                <a:gd name="connsiteX2656" fmla="*/ 255888 w 757384"/>
                <a:gd name="connsiteY2656" fmla="*/ 996593 h 1410263"/>
                <a:gd name="connsiteX2657" fmla="*/ 256059 w 757384"/>
                <a:gd name="connsiteY2657" fmla="*/ 997617 h 1410263"/>
                <a:gd name="connsiteX2658" fmla="*/ 255291 w 757384"/>
                <a:gd name="connsiteY2658" fmla="*/ 998043 h 1410263"/>
                <a:gd name="connsiteX2659" fmla="*/ 252561 w 757384"/>
                <a:gd name="connsiteY2659" fmla="*/ 999836 h 1410263"/>
                <a:gd name="connsiteX2660" fmla="*/ 237034 w 757384"/>
                <a:gd name="connsiteY2660" fmla="*/ 1009480 h 1410263"/>
                <a:gd name="connsiteX2661" fmla="*/ 240873 w 757384"/>
                <a:gd name="connsiteY2661" fmla="*/ 998982 h 1410263"/>
                <a:gd name="connsiteX2662" fmla="*/ 244029 w 757384"/>
                <a:gd name="connsiteY2662" fmla="*/ 990789 h 1410263"/>
                <a:gd name="connsiteX2663" fmla="*/ 253841 w 757384"/>
                <a:gd name="connsiteY2663" fmla="*/ 984644 h 1410263"/>
                <a:gd name="connsiteX2664" fmla="*/ 255035 w 757384"/>
                <a:gd name="connsiteY2664" fmla="*/ 991984 h 1410263"/>
                <a:gd name="connsiteX2665" fmla="*/ 252476 w 757384"/>
                <a:gd name="connsiteY2665" fmla="*/ 999836 h 1410263"/>
                <a:gd name="connsiteX2666" fmla="*/ 246674 w 757384"/>
                <a:gd name="connsiteY2666" fmla="*/ 984217 h 1410263"/>
                <a:gd name="connsiteX2667" fmla="*/ 248466 w 757384"/>
                <a:gd name="connsiteY2667" fmla="*/ 979608 h 1410263"/>
                <a:gd name="connsiteX2668" fmla="*/ 251793 w 757384"/>
                <a:gd name="connsiteY2668" fmla="*/ 971586 h 1410263"/>
                <a:gd name="connsiteX2669" fmla="*/ 253158 w 757384"/>
                <a:gd name="connsiteY2669" fmla="*/ 980462 h 1410263"/>
                <a:gd name="connsiteX2670" fmla="*/ 246589 w 757384"/>
                <a:gd name="connsiteY2670" fmla="*/ 984217 h 1410263"/>
                <a:gd name="connsiteX2671" fmla="*/ 254267 w 757384"/>
                <a:gd name="connsiteY2671" fmla="*/ 960405 h 1410263"/>
                <a:gd name="connsiteX2672" fmla="*/ 253670 w 757384"/>
                <a:gd name="connsiteY2672" fmla="*/ 945981 h 1410263"/>
                <a:gd name="connsiteX2673" fmla="*/ 261093 w 757384"/>
                <a:gd name="connsiteY2673" fmla="*/ 941372 h 1410263"/>
                <a:gd name="connsiteX2674" fmla="*/ 262714 w 757384"/>
                <a:gd name="connsiteY2674" fmla="*/ 955284 h 1410263"/>
                <a:gd name="connsiteX2675" fmla="*/ 262714 w 757384"/>
                <a:gd name="connsiteY2675" fmla="*/ 955625 h 1410263"/>
                <a:gd name="connsiteX2676" fmla="*/ 254267 w 757384"/>
                <a:gd name="connsiteY2676" fmla="*/ 960490 h 1410263"/>
                <a:gd name="connsiteX2677" fmla="*/ 264164 w 757384"/>
                <a:gd name="connsiteY2677" fmla="*/ 933349 h 1410263"/>
                <a:gd name="connsiteX2678" fmla="*/ 263994 w 757384"/>
                <a:gd name="connsiteY2678" fmla="*/ 922766 h 1410263"/>
                <a:gd name="connsiteX2679" fmla="*/ 265188 w 757384"/>
                <a:gd name="connsiteY2679" fmla="*/ 932752 h 1410263"/>
                <a:gd name="connsiteX2680" fmla="*/ 264164 w 757384"/>
                <a:gd name="connsiteY2680" fmla="*/ 933349 h 1410263"/>
                <a:gd name="connsiteX2681" fmla="*/ 269454 w 757384"/>
                <a:gd name="connsiteY2681" fmla="*/ 906294 h 1410263"/>
                <a:gd name="connsiteX2682" fmla="*/ 273805 w 757384"/>
                <a:gd name="connsiteY2682" fmla="*/ 895881 h 1410263"/>
                <a:gd name="connsiteX2683" fmla="*/ 274914 w 757384"/>
                <a:gd name="connsiteY2683" fmla="*/ 903221 h 1410263"/>
                <a:gd name="connsiteX2684" fmla="*/ 269454 w 757384"/>
                <a:gd name="connsiteY2684" fmla="*/ 906209 h 1410263"/>
                <a:gd name="connsiteX2685" fmla="*/ 277218 w 757384"/>
                <a:gd name="connsiteY2685" fmla="*/ 872496 h 1410263"/>
                <a:gd name="connsiteX2686" fmla="*/ 277218 w 757384"/>
                <a:gd name="connsiteY2686" fmla="*/ 872496 h 1410263"/>
                <a:gd name="connsiteX2687" fmla="*/ 277132 w 757384"/>
                <a:gd name="connsiteY2687" fmla="*/ 872752 h 1410263"/>
                <a:gd name="connsiteX2688" fmla="*/ 277132 w 757384"/>
                <a:gd name="connsiteY2688" fmla="*/ 873008 h 1410263"/>
                <a:gd name="connsiteX2689" fmla="*/ 277047 w 757384"/>
                <a:gd name="connsiteY2689" fmla="*/ 873008 h 1410263"/>
                <a:gd name="connsiteX2690" fmla="*/ 276279 w 757384"/>
                <a:gd name="connsiteY2690" fmla="*/ 874971 h 1410263"/>
                <a:gd name="connsiteX2691" fmla="*/ 275767 w 757384"/>
                <a:gd name="connsiteY2691" fmla="*/ 858926 h 1410263"/>
                <a:gd name="connsiteX2692" fmla="*/ 278668 w 757384"/>
                <a:gd name="connsiteY2692" fmla="*/ 857218 h 1410263"/>
                <a:gd name="connsiteX2693" fmla="*/ 278668 w 757384"/>
                <a:gd name="connsiteY2693" fmla="*/ 857218 h 1410263"/>
                <a:gd name="connsiteX2694" fmla="*/ 278839 w 757384"/>
                <a:gd name="connsiteY2694" fmla="*/ 857133 h 1410263"/>
                <a:gd name="connsiteX2695" fmla="*/ 279010 w 757384"/>
                <a:gd name="connsiteY2695" fmla="*/ 857133 h 1410263"/>
                <a:gd name="connsiteX2696" fmla="*/ 279010 w 757384"/>
                <a:gd name="connsiteY2696" fmla="*/ 857048 h 1410263"/>
                <a:gd name="connsiteX2697" fmla="*/ 279777 w 757384"/>
                <a:gd name="connsiteY2697" fmla="*/ 856536 h 1410263"/>
                <a:gd name="connsiteX2698" fmla="*/ 280033 w 757384"/>
                <a:gd name="connsiteY2698" fmla="*/ 866180 h 1410263"/>
                <a:gd name="connsiteX2699" fmla="*/ 277303 w 757384"/>
                <a:gd name="connsiteY2699" fmla="*/ 872410 h 1410263"/>
                <a:gd name="connsiteX2700" fmla="*/ 285579 w 757384"/>
                <a:gd name="connsiteY2700" fmla="*/ 852780 h 1410263"/>
                <a:gd name="connsiteX2701" fmla="*/ 286006 w 757384"/>
                <a:gd name="connsiteY2701" fmla="*/ 852524 h 1410263"/>
                <a:gd name="connsiteX2702" fmla="*/ 285579 w 757384"/>
                <a:gd name="connsiteY2702" fmla="*/ 853549 h 1410263"/>
                <a:gd name="connsiteX2703" fmla="*/ 285579 w 757384"/>
                <a:gd name="connsiteY2703" fmla="*/ 852866 h 1410263"/>
                <a:gd name="connsiteX2704" fmla="*/ 292916 w 757384"/>
                <a:gd name="connsiteY2704" fmla="*/ 832980 h 1410263"/>
                <a:gd name="connsiteX2705" fmla="*/ 293087 w 757384"/>
                <a:gd name="connsiteY2705" fmla="*/ 832894 h 1410263"/>
                <a:gd name="connsiteX2706" fmla="*/ 293087 w 757384"/>
                <a:gd name="connsiteY2706" fmla="*/ 832894 h 1410263"/>
                <a:gd name="connsiteX2707" fmla="*/ 293257 w 757384"/>
                <a:gd name="connsiteY2707" fmla="*/ 832809 h 1410263"/>
                <a:gd name="connsiteX2708" fmla="*/ 293428 w 757384"/>
                <a:gd name="connsiteY2708" fmla="*/ 832809 h 1410263"/>
                <a:gd name="connsiteX2709" fmla="*/ 293428 w 757384"/>
                <a:gd name="connsiteY2709" fmla="*/ 832724 h 1410263"/>
                <a:gd name="connsiteX2710" fmla="*/ 295902 w 757384"/>
                <a:gd name="connsiteY2710" fmla="*/ 831017 h 1410263"/>
                <a:gd name="connsiteX2711" fmla="*/ 292831 w 757384"/>
                <a:gd name="connsiteY2711" fmla="*/ 837844 h 1410263"/>
                <a:gd name="connsiteX2712" fmla="*/ 293087 w 757384"/>
                <a:gd name="connsiteY2712" fmla="*/ 833065 h 1410263"/>
                <a:gd name="connsiteX2713" fmla="*/ 311515 w 757384"/>
                <a:gd name="connsiteY2713" fmla="*/ 806180 h 1410263"/>
                <a:gd name="connsiteX2714" fmla="*/ 311771 w 757384"/>
                <a:gd name="connsiteY2714" fmla="*/ 811301 h 1410263"/>
                <a:gd name="connsiteX2715" fmla="*/ 311942 w 757384"/>
                <a:gd name="connsiteY2715" fmla="*/ 813520 h 1410263"/>
                <a:gd name="connsiteX2716" fmla="*/ 306908 w 757384"/>
                <a:gd name="connsiteY2716" fmla="*/ 816763 h 1410263"/>
                <a:gd name="connsiteX2717" fmla="*/ 311515 w 757384"/>
                <a:gd name="connsiteY2717" fmla="*/ 806095 h 1410263"/>
                <a:gd name="connsiteX2718" fmla="*/ 313563 w 757384"/>
                <a:gd name="connsiteY2718" fmla="*/ 811386 h 1410263"/>
                <a:gd name="connsiteX2719" fmla="*/ 314075 w 757384"/>
                <a:gd name="connsiteY2719" fmla="*/ 800291 h 1410263"/>
                <a:gd name="connsiteX2720" fmla="*/ 317829 w 757384"/>
                <a:gd name="connsiteY2720" fmla="*/ 791671 h 1410263"/>
                <a:gd name="connsiteX2721" fmla="*/ 329091 w 757384"/>
                <a:gd name="connsiteY2721" fmla="*/ 783904 h 1410263"/>
                <a:gd name="connsiteX2722" fmla="*/ 329262 w 757384"/>
                <a:gd name="connsiteY2722" fmla="*/ 792012 h 1410263"/>
                <a:gd name="connsiteX2723" fmla="*/ 329603 w 757384"/>
                <a:gd name="connsiteY2723" fmla="*/ 802169 h 1410263"/>
                <a:gd name="connsiteX2724" fmla="*/ 313648 w 757384"/>
                <a:gd name="connsiteY2724" fmla="*/ 812581 h 1410263"/>
                <a:gd name="connsiteX2725" fmla="*/ 313648 w 757384"/>
                <a:gd name="connsiteY2725" fmla="*/ 811472 h 1410263"/>
                <a:gd name="connsiteX2726" fmla="*/ 330541 w 757384"/>
                <a:gd name="connsiteY2726" fmla="*/ 800376 h 1410263"/>
                <a:gd name="connsiteX2727" fmla="*/ 330967 w 757384"/>
                <a:gd name="connsiteY2727" fmla="*/ 792183 h 1410263"/>
                <a:gd name="connsiteX2728" fmla="*/ 331736 w 757384"/>
                <a:gd name="connsiteY2728" fmla="*/ 782112 h 1410263"/>
                <a:gd name="connsiteX2729" fmla="*/ 337196 w 757384"/>
                <a:gd name="connsiteY2729" fmla="*/ 778357 h 1410263"/>
                <a:gd name="connsiteX2730" fmla="*/ 332759 w 757384"/>
                <a:gd name="connsiteY2730" fmla="*/ 792951 h 1410263"/>
                <a:gd name="connsiteX2731" fmla="*/ 330626 w 757384"/>
                <a:gd name="connsiteY2731" fmla="*/ 800462 h 1410263"/>
                <a:gd name="connsiteX2732" fmla="*/ 332077 w 757384"/>
                <a:gd name="connsiteY2732" fmla="*/ 777332 h 1410263"/>
                <a:gd name="connsiteX2733" fmla="*/ 334124 w 757384"/>
                <a:gd name="connsiteY2733" fmla="*/ 755483 h 1410263"/>
                <a:gd name="connsiteX2734" fmla="*/ 335233 w 757384"/>
                <a:gd name="connsiteY2734" fmla="*/ 753179 h 1410263"/>
                <a:gd name="connsiteX2735" fmla="*/ 343680 w 757384"/>
                <a:gd name="connsiteY2735" fmla="*/ 758129 h 1410263"/>
                <a:gd name="connsiteX2736" fmla="*/ 338646 w 757384"/>
                <a:gd name="connsiteY2736" fmla="*/ 773406 h 1410263"/>
                <a:gd name="connsiteX2737" fmla="*/ 331991 w 757384"/>
                <a:gd name="connsiteY2737" fmla="*/ 777332 h 1410263"/>
                <a:gd name="connsiteX2738" fmla="*/ 340694 w 757384"/>
                <a:gd name="connsiteY2738" fmla="*/ 742510 h 1410263"/>
                <a:gd name="connsiteX2739" fmla="*/ 340353 w 757384"/>
                <a:gd name="connsiteY2739" fmla="*/ 742340 h 1410263"/>
                <a:gd name="connsiteX2740" fmla="*/ 346922 w 757384"/>
                <a:gd name="connsiteY2740" fmla="*/ 728513 h 1410263"/>
                <a:gd name="connsiteX2741" fmla="*/ 347775 w 757384"/>
                <a:gd name="connsiteY2741" fmla="*/ 737645 h 1410263"/>
                <a:gd name="connsiteX2742" fmla="*/ 340694 w 757384"/>
                <a:gd name="connsiteY2742" fmla="*/ 742510 h 1410263"/>
                <a:gd name="connsiteX2743" fmla="*/ 346325 w 757384"/>
                <a:gd name="connsiteY2743" fmla="*/ 708883 h 1410263"/>
                <a:gd name="connsiteX2744" fmla="*/ 346325 w 757384"/>
                <a:gd name="connsiteY2744" fmla="*/ 714943 h 1410263"/>
                <a:gd name="connsiteX2745" fmla="*/ 343936 w 757384"/>
                <a:gd name="connsiteY2745" fmla="*/ 720746 h 1410263"/>
                <a:gd name="connsiteX2746" fmla="*/ 336769 w 757384"/>
                <a:gd name="connsiteY2746" fmla="*/ 725526 h 1410263"/>
                <a:gd name="connsiteX2747" fmla="*/ 337196 w 757384"/>
                <a:gd name="connsiteY2747" fmla="*/ 719125 h 1410263"/>
                <a:gd name="connsiteX2748" fmla="*/ 341376 w 757384"/>
                <a:gd name="connsiteY2748" fmla="*/ 709224 h 1410263"/>
                <a:gd name="connsiteX2749" fmla="*/ 346240 w 757384"/>
                <a:gd name="connsiteY2749" fmla="*/ 708883 h 1410263"/>
                <a:gd name="connsiteX2750" fmla="*/ 329091 w 757384"/>
                <a:gd name="connsiteY2750" fmla="*/ 710931 h 1410263"/>
                <a:gd name="connsiteX2751" fmla="*/ 333869 w 757384"/>
                <a:gd name="connsiteY2751" fmla="*/ 710078 h 1410263"/>
                <a:gd name="connsiteX2752" fmla="*/ 333100 w 757384"/>
                <a:gd name="connsiteY2752" fmla="*/ 715028 h 1410263"/>
                <a:gd name="connsiteX2753" fmla="*/ 326361 w 757384"/>
                <a:gd name="connsiteY2753" fmla="*/ 732439 h 1410263"/>
                <a:gd name="connsiteX2754" fmla="*/ 325592 w 757384"/>
                <a:gd name="connsiteY2754" fmla="*/ 732951 h 1410263"/>
                <a:gd name="connsiteX2755" fmla="*/ 319962 w 757384"/>
                <a:gd name="connsiteY2755" fmla="*/ 729281 h 1410263"/>
                <a:gd name="connsiteX2756" fmla="*/ 324740 w 757384"/>
                <a:gd name="connsiteY2756" fmla="*/ 719295 h 1410263"/>
                <a:gd name="connsiteX2757" fmla="*/ 329091 w 757384"/>
                <a:gd name="connsiteY2757" fmla="*/ 710846 h 1410263"/>
                <a:gd name="connsiteX2758" fmla="*/ 312198 w 757384"/>
                <a:gd name="connsiteY2758" fmla="*/ 749423 h 1410263"/>
                <a:gd name="connsiteX2759" fmla="*/ 310747 w 757384"/>
                <a:gd name="connsiteY2759" fmla="*/ 762909 h 1410263"/>
                <a:gd name="connsiteX2760" fmla="*/ 310747 w 757384"/>
                <a:gd name="connsiteY2760" fmla="*/ 762909 h 1410263"/>
                <a:gd name="connsiteX2761" fmla="*/ 310747 w 757384"/>
                <a:gd name="connsiteY2761" fmla="*/ 762909 h 1410263"/>
                <a:gd name="connsiteX2762" fmla="*/ 310747 w 757384"/>
                <a:gd name="connsiteY2762" fmla="*/ 762909 h 1410263"/>
                <a:gd name="connsiteX2763" fmla="*/ 310747 w 757384"/>
                <a:gd name="connsiteY2763" fmla="*/ 763506 h 1410263"/>
                <a:gd name="connsiteX2764" fmla="*/ 301106 w 757384"/>
                <a:gd name="connsiteY2764" fmla="*/ 771102 h 1410263"/>
                <a:gd name="connsiteX2765" fmla="*/ 301106 w 757384"/>
                <a:gd name="connsiteY2765" fmla="*/ 767773 h 1410263"/>
                <a:gd name="connsiteX2766" fmla="*/ 302216 w 757384"/>
                <a:gd name="connsiteY2766" fmla="*/ 765554 h 1410263"/>
                <a:gd name="connsiteX2767" fmla="*/ 309126 w 757384"/>
                <a:gd name="connsiteY2767" fmla="*/ 751386 h 1410263"/>
                <a:gd name="connsiteX2768" fmla="*/ 312113 w 757384"/>
                <a:gd name="connsiteY2768" fmla="*/ 749338 h 1410263"/>
                <a:gd name="connsiteX2769" fmla="*/ 283446 w 757384"/>
                <a:gd name="connsiteY2769" fmla="*/ 808229 h 1410263"/>
                <a:gd name="connsiteX2770" fmla="*/ 279521 w 757384"/>
                <a:gd name="connsiteY2770" fmla="*/ 811045 h 1410263"/>
                <a:gd name="connsiteX2771" fmla="*/ 284555 w 757384"/>
                <a:gd name="connsiteY2771" fmla="*/ 800547 h 1410263"/>
                <a:gd name="connsiteX2772" fmla="*/ 283446 w 757384"/>
                <a:gd name="connsiteY2772" fmla="*/ 808229 h 1410263"/>
                <a:gd name="connsiteX2773" fmla="*/ 264335 w 757384"/>
                <a:gd name="connsiteY2773" fmla="*/ 828883 h 1410263"/>
                <a:gd name="connsiteX2774" fmla="*/ 264335 w 757384"/>
                <a:gd name="connsiteY2774" fmla="*/ 826664 h 1410263"/>
                <a:gd name="connsiteX2775" fmla="*/ 266041 w 757384"/>
                <a:gd name="connsiteY2775" fmla="*/ 825554 h 1410263"/>
                <a:gd name="connsiteX2776" fmla="*/ 264335 w 757384"/>
                <a:gd name="connsiteY2776" fmla="*/ 828883 h 1410263"/>
                <a:gd name="connsiteX2777" fmla="*/ 262458 w 757384"/>
                <a:gd name="connsiteY2777" fmla="*/ 846123 h 1410263"/>
                <a:gd name="connsiteX2778" fmla="*/ 262458 w 757384"/>
                <a:gd name="connsiteY2778" fmla="*/ 846635 h 1410263"/>
                <a:gd name="connsiteX2779" fmla="*/ 262116 w 757384"/>
                <a:gd name="connsiteY2779" fmla="*/ 846891 h 1410263"/>
                <a:gd name="connsiteX2780" fmla="*/ 262543 w 757384"/>
                <a:gd name="connsiteY2780" fmla="*/ 846123 h 1410263"/>
                <a:gd name="connsiteX2781" fmla="*/ 257509 w 757384"/>
                <a:gd name="connsiteY2781" fmla="*/ 858157 h 1410263"/>
                <a:gd name="connsiteX2782" fmla="*/ 257509 w 757384"/>
                <a:gd name="connsiteY2782" fmla="*/ 863790 h 1410263"/>
                <a:gd name="connsiteX2783" fmla="*/ 251793 w 757384"/>
                <a:gd name="connsiteY2783" fmla="*/ 867546 h 1410263"/>
                <a:gd name="connsiteX2784" fmla="*/ 257595 w 757384"/>
                <a:gd name="connsiteY2784" fmla="*/ 855938 h 1410263"/>
                <a:gd name="connsiteX2785" fmla="*/ 257595 w 757384"/>
                <a:gd name="connsiteY2785" fmla="*/ 858157 h 1410263"/>
                <a:gd name="connsiteX2786" fmla="*/ 248210 w 757384"/>
                <a:gd name="connsiteY2786" fmla="*/ 874971 h 1410263"/>
                <a:gd name="connsiteX2787" fmla="*/ 247869 w 757384"/>
                <a:gd name="connsiteY2787" fmla="*/ 881201 h 1410263"/>
                <a:gd name="connsiteX2788" fmla="*/ 247357 w 757384"/>
                <a:gd name="connsiteY2788" fmla="*/ 893577 h 1410263"/>
                <a:gd name="connsiteX2789" fmla="*/ 246418 w 757384"/>
                <a:gd name="connsiteY2789" fmla="*/ 895625 h 1410263"/>
                <a:gd name="connsiteX2790" fmla="*/ 236863 w 757384"/>
                <a:gd name="connsiteY2790" fmla="*/ 901770 h 1410263"/>
                <a:gd name="connsiteX2791" fmla="*/ 236607 w 757384"/>
                <a:gd name="connsiteY2791" fmla="*/ 897844 h 1410263"/>
                <a:gd name="connsiteX2792" fmla="*/ 247869 w 757384"/>
                <a:gd name="connsiteY2792" fmla="*/ 875056 h 1410263"/>
                <a:gd name="connsiteX2793" fmla="*/ 248210 w 757384"/>
                <a:gd name="connsiteY2793" fmla="*/ 874886 h 1410263"/>
                <a:gd name="connsiteX2794" fmla="*/ 236266 w 757384"/>
                <a:gd name="connsiteY2794" fmla="*/ 889566 h 1410263"/>
                <a:gd name="connsiteX2795" fmla="*/ 236009 w 757384"/>
                <a:gd name="connsiteY2795" fmla="*/ 884274 h 1410263"/>
                <a:gd name="connsiteX2796" fmla="*/ 237460 w 757384"/>
                <a:gd name="connsiteY2796" fmla="*/ 881201 h 1410263"/>
                <a:gd name="connsiteX2797" fmla="*/ 240958 w 757384"/>
                <a:gd name="connsiteY2797" fmla="*/ 879239 h 1410263"/>
                <a:gd name="connsiteX2798" fmla="*/ 236266 w 757384"/>
                <a:gd name="connsiteY2798" fmla="*/ 889651 h 1410263"/>
                <a:gd name="connsiteX2799" fmla="*/ 232426 w 757384"/>
                <a:gd name="connsiteY2799" fmla="*/ 898271 h 1410263"/>
                <a:gd name="connsiteX2800" fmla="*/ 229355 w 757384"/>
                <a:gd name="connsiteY2800" fmla="*/ 905270 h 1410263"/>
                <a:gd name="connsiteX2801" fmla="*/ 229014 w 757384"/>
                <a:gd name="connsiteY2801" fmla="*/ 900064 h 1410263"/>
                <a:gd name="connsiteX2802" fmla="*/ 232768 w 757384"/>
                <a:gd name="connsiteY2802" fmla="*/ 891699 h 1410263"/>
                <a:gd name="connsiteX2803" fmla="*/ 232512 w 757384"/>
                <a:gd name="connsiteY2803" fmla="*/ 898271 h 1410263"/>
                <a:gd name="connsiteX2804" fmla="*/ 228160 w 757384"/>
                <a:gd name="connsiteY2804" fmla="*/ 915256 h 1410263"/>
                <a:gd name="connsiteX2805" fmla="*/ 228160 w 757384"/>
                <a:gd name="connsiteY2805" fmla="*/ 930277 h 1410263"/>
                <a:gd name="connsiteX2806" fmla="*/ 218264 w 757384"/>
                <a:gd name="connsiteY2806" fmla="*/ 936166 h 1410263"/>
                <a:gd name="connsiteX2807" fmla="*/ 228246 w 757384"/>
                <a:gd name="connsiteY2807" fmla="*/ 915341 h 1410263"/>
                <a:gd name="connsiteX2808" fmla="*/ 228160 w 757384"/>
                <a:gd name="connsiteY2808" fmla="*/ 935654 h 1410263"/>
                <a:gd name="connsiteX2809" fmla="*/ 228160 w 757384"/>
                <a:gd name="connsiteY2809" fmla="*/ 938385 h 1410263"/>
                <a:gd name="connsiteX2810" fmla="*/ 219799 w 757384"/>
                <a:gd name="connsiteY2810" fmla="*/ 959466 h 1410263"/>
                <a:gd name="connsiteX2811" fmla="*/ 217240 w 757384"/>
                <a:gd name="connsiteY2811" fmla="*/ 961002 h 1410263"/>
                <a:gd name="connsiteX2812" fmla="*/ 222188 w 757384"/>
                <a:gd name="connsiteY2812" fmla="*/ 949907 h 1410263"/>
                <a:gd name="connsiteX2813" fmla="*/ 221932 w 757384"/>
                <a:gd name="connsiteY2813" fmla="*/ 949822 h 1410263"/>
                <a:gd name="connsiteX2814" fmla="*/ 216131 w 757384"/>
                <a:gd name="connsiteY2814" fmla="*/ 961514 h 1410263"/>
                <a:gd name="connsiteX2815" fmla="*/ 213912 w 757384"/>
                <a:gd name="connsiteY2815" fmla="*/ 945298 h 1410263"/>
                <a:gd name="connsiteX2816" fmla="*/ 215107 w 757384"/>
                <a:gd name="connsiteY2816" fmla="*/ 942738 h 1410263"/>
                <a:gd name="connsiteX2817" fmla="*/ 215192 w 757384"/>
                <a:gd name="connsiteY2817" fmla="*/ 942482 h 1410263"/>
                <a:gd name="connsiteX2818" fmla="*/ 228160 w 757384"/>
                <a:gd name="connsiteY2818" fmla="*/ 935654 h 1410263"/>
                <a:gd name="connsiteX2819" fmla="*/ 211182 w 757384"/>
                <a:gd name="connsiteY2819" fmla="*/ 947432 h 1410263"/>
                <a:gd name="connsiteX2820" fmla="*/ 203931 w 757384"/>
                <a:gd name="connsiteY2820" fmla="*/ 964502 h 1410263"/>
                <a:gd name="connsiteX2821" fmla="*/ 200518 w 757384"/>
                <a:gd name="connsiteY2821" fmla="*/ 970903 h 1410263"/>
                <a:gd name="connsiteX2822" fmla="*/ 194290 w 757384"/>
                <a:gd name="connsiteY2822" fmla="*/ 974487 h 1410263"/>
                <a:gd name="connsiteX2823" fmla="*/ 206063 w 757384"/>
                <a:gd name="connsiteY2823" fmla="*/ 952126 h 1410263"/>
                <a:gd name="connsiteX2824" fmla="*/ 209390 w 757384"/>
                <a:gd name="connsiteY2824" fmla="*/ 945554 h 1410263"/>
                <a:gd name="connsiteX2825" fmla="*/ 211097 w 757384"/>
                <a:gd name="connsiteY2825" fmla="*/ 944701 h 1410263"/>
                <a:gd name="connsiteX2826" fmla="*/ 211097 w 757384"/>
                <a:gd name="connsiteY2826" fmla="*/ 947517 h 1410263"/>
                <a:gd name="connsiteX2827" fmla="*/ 169377 w 757384"/>
                <a:gd name="connsiteY2827" fmla="*/ 1021258 h 1410263"/>
                <a:gd name="connsiteX2828" fmla="*/ 170400 w 757384"/>
                <a:gd name="connsiteY2828" fmla="*/ 1019381 h 1410263"/>
                <a:gd name="connsiteX2829" fmla="*/ 171339 w 757384"/>
                <a:gd name="connsiteY2829" fmla="*/ 1029196 h 1410263"/>
                <a:gd name="connsiteX2830" fmla="*/ 161954 w 757384"/>
                <a:gd name="connsiteY2830" fmla="*/ 1035085 h 1410263"/>
                <a:gd name="connsiteX2831" fmla="*/ 169377 w 757384"/>
                <a:gd name="connsiteY2831" fmla="*/ 1021258 h 1410263"/>
                <a:gd name="connsiteX2832" fmla="*/ 150692 w 757384"/>
                <a:gd name="connsiteY2832" fmla="*/ 1056251 h 1410263"/>
                <a:gd name="connsiteX2833" fmla="*/ 151204 w 757384"/>
                <a:gd name="connsiteY2833" fmla="*/ 1065725 h 1410263"/>
                <a:gd name="connsiteX2834" fmla="*/ 142758 w 757384"/>
                <a:gd name="connsiteY2834" fmla="*/ 1071443 h 1410263"/>
                <a:gd name="connsiteX2835" fmla="*/ 150692 w 757384"/>
                <a:gd name="connsiteY2835" fmla="*/ 1056251 h 1410263"/>
                <a:gd name="connsiteX2836" fmla="*/ 151546 w 757384"/>
                <a:gd name="connsiteY2836" fmla="*/ 1070504 h 1410263"/>
                <a:gd name="connsiteX2837" fmla="*/ 151546 w 757384"/>
                <a:gd name="connsiteY2837" fmla="*/ 1071529 h 1410263"/>
                <a:gd name="connsiteX2838" fmla="*/ 152313 w 757384"/>
                <a:gd name="connsiteY2838" fmla="*/ 1077588 h 1410263"/>
                <a:gd name="connsiteX2839" fmla="*/ 149925 w 757384"/>
                <a:gd name="connsiteY2839" fmla="*/ 1083989 h 1410263"/>
                <a:gd name="connsiteX2840" fmla="*/ 144635 w 757384"/>
                <a:gd name="connsiteY2840" fmla="*/ 1078186 h 1410263"/>
                <a:gd name="connsiteX2841" fmla="*/ 143526 w 757384"/>
                <a:gd name="connsiteY2841" fmla="*/ 1076906 h 1410263"/>
                <a:gd name="connsiteX2842" fmla="*/ 143697 w 757384"/>
                <a:gd name="connsiteY2842" fmla="*/ 1078612 h 1410263"/>
                <a:gd name="connsiteX2843" fmla="*/ 144550 w 757384"/>
                <a:gd name="connsiteY2843" fmla="*/ 1085867 h 1410263"/>
                <a:gd name="connsiteX2844" fmla="*/ 145403 w 757384"/>
                <a:gd name="connsiteY2844" fmla="*/ 1092439 h 1410263"/>
                <a:gd name="connsiteX2845" fmla="*/ 126036 w 757384"/>
                <a:gd name="connsiteY2845" fmla="*/ 1105156 h 1410263"/>
                <a:gd name="connsiteX2846" fmla="*/ 139345 w 757384"/>
                <a:gd name="connsiteY2846" fmla="*/ 1077930 h 1410263"/>
                <a:gd name="connsiteX2847" fmla="*/ 151460 w 757384"/>
                <a:gd name="connsiteY2847" fmla="*/ 1070419 h 1410263"/>
                <a:gd name="connsiteX2848" fmla="*/ 149327 w 757384"/>
                <a:gd name="connsiteY2848" fmla="*/ 1117617 h 1410263"/>
                <a:gd name="connsiteX2849" fmla="*/ 143014 w 757384"/>
                <a:gd name="connsiteY2849" fmla="*/ 1122140 h 1410263"/>
                <a:gd name="connsiteX2850" fmla="*/ 147706 w 757384"/>
                <a:gd name="connsiteY2850" fmla="*/ 1108314 h 1410263"/>
                <a:gd name="connsiteX2851" fmla="*/ 149327 w 757384"/>
                <a:gd name="connsiteY2851" fmla="*/ 1117702 h 1410263"/>
                <a:gd name="connsiteX2852" fmla="*/ 139686 w 757384"/>
                <a:gd name="connsiteY2852" fmla="*/ 1132382 h 1410263"/>
                <a:gd name="connsiteX2853" fmla="*/ 141649 w 757384"/>
                <a:gd name="connsiteY2853" fmla="*/ 1141941 h 1410263"/>
                <a:gd name="connsiteX2854" fmla="*/ 141649 w 757384"/>
                <a:gd name="connsiteY2854" fmla="*/ 1142026 h 1410263"/>
                <a:gd name="connsiteX2855" fmla="*/ 136871 w 757384"/>
                <a:gd name="connsiteY2855" fmla="*/ 1145440 h 1410263"/>
                <a:gd name="connsiteX2856" fmla="*/ 136103 w 757384"/>
                <a:gd name="connsiteY2856" fmla="*/ 1143477 h 1410263"/>
                <a:gd name="connsiteX2857" fmla="*/ 139601 w 757384"/>
                <a:gd name="connsiteY2857" fmla="*/ 1132382 h 1410263"/>
                <a:gd name="connsiteX2858" fmla="*/ 133458 w 757384"/>
                <a:gd name="connsiteY2858" fmla="*/ 1135881 h 1410263"/>
                <a:gd name="connsiteX2859" fmla="*/ 133117 w 757384"/>
                <a:gd name="connsiteY2859" fmla="*/ 1134942 h 1410263"/>
                <a:gd name="connsiteX2860" fmla="*/ 133799 w 757384"/>
                <a:gd name="connsiteY2860" fmla="*/ 1134430 h 1410263"/>
                <a:gd name="connsiteX2861" fmla="*/ 133373 w 757384"/>
                <a:gd name="connsiteY2861" fmla="*/ 1135796 h 1410263"/>
                <a:gd name="connsiteX2862" fmla="*/ 135421 w 757384"/>
                <a:gd name="connsiteY2862" fmla="*/ 1152780 h 1410263"/>
                <a:gd name="connsiteX2863" fmla="*/ 138406 w 757384"/>
                <a:gd name="connsiteY2863" fmla="*/ 1163107 h 1410263"/>
                <a:gd name="connsiteX2864" fmla="*/ 138406 w 757384"/>
                <a:gd name="connsiteY2864" fmla="*/ 1163534 h 1410263"/>
                <a:gd name="connsiteX2865" fmla="*/ 128339 w 757384"/>
                <a:gd name="connsiteY2865" fmla="*/ 1169764 h 1410263"/>
                <a:gd name="connsiteX2866" fmla="*/ 132690 w 757384"/>
                <a:gd name="connsiteY2866" fmla="*/ 1154572 h 1410263"/>
                <a:gd name="connsiteX2867" fmla="*/ 135506 w 757384"/>
                <a:gd name="connsiteY2867" fmla="*/ 1152695 h 1410263"/>
                <a:gd name="connsiteX2868" fmla="*/ 126718 w 757384"/>
                <a:gd name="connsiteY2868" fmla="*/ 1161401 h 1410263"/>
                <a:gd name="connsiteX2869" fmla="*/ 126718 w 757384"/>
                <a:gd name="connsiteY2869" fmla="*/ 1159181 h 1410263"/>
                <a:gd name="connsiteX2870" fmla="*/ 126377 w 757384"/>
                <a:gd name="connsiteY2870" fmla="*/ 1159181 h 1410263"/>
                <a:gd name="connsiteX2871" fmla="*/ 126206 w 757384"/>
                <a:gd name="connsiteY2871" fmla="*/ 1163449 h 1410263"/>
                <a:gd name="connsiteX2872" fmla="*/ 124927 w 757384"/>
                <a:gd name="connsiteY2872" fmla="*/ 1168911 h 1410263"/>
                <a:gd name="connsiteX2873" fmla="*/ 123391 w 757384"/>
                <a:gd name="connsiteY2873" fmla="*/ 1165156 h 1410263"/>
                <a:gd name="connsiteX2874" fmla="*/ 122111 w 757384"/>
                <a:gd name="connsiteY2874" fmla="*/ 1161742 h 1410263"/>
                <a:gd name="connsiteX2875" fmla="*/ 127571 w 757384"/>
                <a:gd name="connsiteY2875" fmla="*/ 1158072 h 1410263"/>
                <a:gd name="connsiteX2876" fmla="*/ 126718 w 757384"/>
                <a:gd name="connsiteY2876" fmla="*/ 1161401 h 1410263"/>
                <a:gd name="connsiteX2877" fmla="*/ 123220 w 757384"/>
                <a:gd name="connsiteY2877" fmla="*/ 1188371 h 1410263"/>
                <a:gd name="connsiteX2878" fmla="*/ 126292 w 757384"/>
                <a:gd name="connsiteY2878" fmla="*/ 1192126 h 1410263"/>
                <a:gd name="connsiteX2879" fmla="*/ 126803 w 757384"/>
                <a:gd name="connsiteY2879" fmla="*/ 1200746 h 1410263"/>
                <a:gd name="connsiteX2880" fmla="*/ 126803 w 757384"/>
                <a:gd name="connsiteY2880" fmla="*/ 1200746 h 1410263"/>
                <a:gd name="connsiteX2881" fmla="*/ 126803 w 757384"/>
                <a:gd name="connsiteY2881" fmla="*/ 1200746 h 1410263"/>
                <a:gd name="connsiteX2882" fmla="*/ 122111 w 757384"/>
                <a:gd name="connsiteY2882" fmla="*/ 1192553 h 1410263"/>
                <a:gd name="connsiteX2883" fmla="*/ 123220 w 757384"/>
                <a:gd name="connsiteY2883" fmla="*/ 1188371 h 1410263"/>
                <a:gd name="connsiteX2884" fmla="*/ 131752 w 757384"/>
                <a:gd name="connsiteY2884" fmla="*/ 1209793 h 1410263"/>
                <a:gd name="connsiteX2885" fmla="*/ 130728 w 757384"/>
                <a:gd name="connsiteY2885" fmla="*/ 1203819 h 1410263"/>
                <a:gd name="connsiteX2886" fmla="*/ 134226 w 757384"/>
                <a:gd name="connsiteY2886" fmla="*/ 1201685 h 1410263"/>
                <a:gd name="connsiteX2887" fmla="*/ 134311 w 757384"/>
                <a:gd name="connsiteY2887" fmla="*/ 1201856 h 1410263"/>
                <a:gd name="connsiteX2888" fmla="*/ 132435 w 757384"/>
                <a:gd name="connsiteY2888" fmla="*/ 1211329 h 1410263"/>
                <a:gd name="connsiteX2889" fmla="*/ 131752 w 757384"/>
                <a:gd name="connsiteY2889" fmla="*/ 1210134 h 1410263"/>
                <a:gd name="connsiteX2890" fmla="*/ 131752 w 757384"/>
                <a:gd name="connsiteY2890" fmla="*/ 1209793 h 1410263"/>
                <a:gd name="connsiteX2891" fmla="*/ 134823 w 757384"/>
                <a:gd name="connsiteY2891" fmla="*/ 1224558 h 1410263"/>
                <a:gd name="connsiteX2892" fmla="*/ 134397 w 757384"/>
                <a:gd name="connsiteY2892" fmla="*/ 1222681 h 1410263"/>
                <a:gd name="connsiteX2893" fmla="*/ 135932 w 757384"/>
                <a:gd name="connsiteY2893" fmla="*/ 1224644 h 1410263"/>
                <a:gd name="connsiteX2894" fmla="*/ 135165 w 757384"/>
                <a:gd name="connsiteY2894" fmla="*/ 1225156 h 1410263"/>
                <a:gd name="connsiteX2895" fmla="*/ 134823 w 757384"/>
                <a:gd name="connsiteY2895" fmla="*/ 1224644 h 1410263"/>
                <a:gd name="connsiteX2896" fmla="*/ 133288 w 757384"/>
                <a:gd name="connsiteY2896" fmla="*/ 1212780 h 1410263"/>
                <a:gd name="connsiteX2897" fmla="*/ 135421 w 757384"/>
                <a:gd name="connsiteY2897" fmla="*/ 1203733 h 1410263"/>
                <a:gd name="connsiteX2898" fmla="*/ 142160 w 757384"/>
                <a:gd name="connsiteY2898" fmla="*/ 1214402 h 1410263"/>
                <a:gd name="connsiteX2899" fmla="*/ 143099 w 757384"/>
                <a:gd name="connsiteY2899" fmla="*/ 1219864 h 1410263"/>
                <a:gd name="connsiteX2900" fmla="*/ 139089 w 757384"/>
                <a:gd name="connsiteY2900" fmla="*/ 1222510 h 1410263"/>
                <a:gd name="connsiteX2901" fmla="*/ 133202 w 757384"/>
                <a:gd name="connsiteY2901" fmla="*/ 1212780 h 1410263"/>
                <a:gd name="connsiteX2902" fmla="*/ 143697 w 757384"/>
                <a:gd name="connsiteY2902" fmla="*/ 1223278 h 1410263"/>
                <a:gd name="connsiteX2903" fmla="*/ 145232 w 757384"/>
                <a:gd name="connsiteY2903" fmla="*/ 1231642 h 1410263"/>
                <a:gd name="connsiteX2904" fmla="*/ 140710 w 757384"/>
                <a:gd name="connsiteY2904" fmla="*/ 1224985 h 1410263"/>
                <a:gd name="connsiteX2905" fmla="*/ 143697 w 757384"/>
                <a:gd name="connsiteY2905" fmla="*/ 1223278 h 1410263"/>
                <a:gd name="connsiteX2906" fmla="*/ 153081 w 757384"/>
                <a:gd name="connsiteY2906" fmla="*/ 1240006 h 1410263"/>
                <a:gd name="connsiteX2907" fmla="*/ 153081 w 757384"/>
                <a:gd name="connsiteY2907" fmla="*/ 1240006 h 1410263"/>
                <a:gd name="connsiteX2908" fmla="*/ 153081 w 757384"/>
                <a:gd name="connsiteY2908" fmla="*/ 1240006 h 1410263"/>
                <a:gd name="connsiteX2909" fmla="*/ 151546 w 757384"/>
                <a:gd name="connsiteY2909" fmla="*/ 1233605 h 1410263"/>
                <a:gd name="connsiteX2910" fmla="*/ 154361 w 757384"/>
                <a:gd name="connsiteY2910" fmla="*/ 1232069 h 1410263"/>
                <a:gd name="connsiteX2911" fmla="*/ 153167 w 757384"/>
                <a:gd name="connsiteY2911" fmla="*/ 1240006 h 1410263"/>
                <a:gd name="connsiteX2912" fmla="*/ 156835 w 757384"/>
                <a:gd name="connsiteY2912" fmla="*/ 1227631 h 1410263"/>
                <a:gd name="connsiteX2913" fmla="*/ 159821 w 757384"/>
                <a:gd name="connsiteY2913" fmla="*/ 1213634 h 1410263"/>
                <a:gd name="connsiteX2914" fmla="*/ 160845 w 757384"/>
                <a:gd name="connsiteY2914" fmla="*/ 1213036 h 1410263"/>
                <a:gd name="connsiteX2915" fmla="*/ 162808 w 757384"/>
                <a:gd name="connsiteY2915" fmla="*/ 1216536 h 1410263"/>
                <a:gd name="connsiteX2916" fmla="*/ 166050 w 757384"/>
                <a:gd name="connsiteY2916" fmla="*/ 1221913 h 1410263"/>
                <a:gd name="connsiteX2917" fmla="*/ 156835 w 757384"/>
                <a:gd name="connsiteY2917" fmla="*/ 1227631 h 1410263"/>
                <a:gd name="connsiteX2918" fmla="*/ 164429 w 757384"/>
                <a:gd name="connsiteY2918" fmla="*/ 1215767 h 1410263"/>
                <a:gd name="connsiteX2919" fmla="*/ 162722 w 757384"/>
                <a:gd name="connsiteY2919" fmla="*/ 1211841 h 1410263"/>
                <a:gd name="connsiteX2920" fmla="*/ 169718 w 757384"/>
                <a:gd name="connsiteY2920" fmla="*/ 1207574 h 1410263"/>
                <a:gd name="connsiteX2921" fmla="*/ 170059 w 757384"/>
                <a:gd name="connsiteY2921" fmla="*/ 1208086 h 1410263"/>
                <a:gd name="connsiteX2922" fmla="*/ 171937 w 757384"/>
                <a:gd name="connsiteY2922" fmla="*/ 1211073 h 1410263"/>
                <a:gd name="connsiteX2923" fmla="*/ 172619 w 757384"/>
                <a:gd name="connsiteY2923" fmla="*/ 1217816 h 1410263"/>
                <a:gd name="connsiteX2924" fmla="*/ 167073 w 757384"/>
                <a:gd name="connsiteY2924" fmla="*/ 1221315 h 1410263"/>
                <a:gd name="connsiteX2925" fmla="*/ 164514 w 757384"/>
                <a:gd name="connsiteY2925" fmla="*/ 1215767 h 1410263"/>
                <a:gd name="connsiteX2926" fmla="*/ 174837 w 757384"/>
                <a:gd name="connsiteY2926" fmla="*/ 1204416 h 1410263"/>
                <a:gd name="connsiteX2927" fmla="*/ 183710 w 757384"/>
                <a:gd name="connsiteY2927" fmla="*/ 1198954 h 1410263"/>
                <a:gd name="connsiteX2928" fmla="*/ 182089 w 757384"/>
                <a:gd name="connsiteY2928" fmla="*/ 1211756 h 1410263"/>
                <a:gd name="connsiteX2929" fmla="*/ 176544 w 757384"/>
                <a:gd name="connsiteY2929" fmla="*/ 1215255 h 1410263"/>
                <a:gd name="connsiteX2930" fmla="*/ 174922 w 757384"/>
                <a:gd name="connsiteY2930" fmla="*/ 1204416 h 1410263"/>
                <a:gd name="connsiteX2931" fmla="*/ 181492 w 757384"/>
                <a:gd name="connsiteY2931" fmla="*/ 1216792 h 1410263"/>
                <a:gd name="connsiteX2932" fmla="*/ 180639 w 757384"/>
                <a:gd name="connsiteY2932" fmla="*/ 1224558 h 1410263"/>
                <a:gd name="connsiteX2933" fmla="*/ 179700 w 757384"/>
                <a:gd name="connsiteY2933" fmla="*/ 1234203 h 1410263"/>
                <a:gd name="connsiteX2934" fmla="*/ 177141 w 757384"/>
                <a:gd name="connsiteY2934" fmla="*/ 1219181 h 1410263"/>
                <a:gd name="connsiteX2935" fmla="*/ 181492 w 757384"/>
                <a:gd name="connsiteY2935" fmla="*/ 1216706 h 1410263"/>
                <a:gd name="connsiteX2936" fmla="*/ 182430 w 757384"/>
                <a:gd name="connsiteY2936" fmla="*/ 1224558 h 1410263"/>
                <a:gd name="connsiteX2937" fmla="*/ 183795 w 757384"/>
                <a:gd name="connsiteY2937" fmla="*/ 1215511 h 1410263"/>
                <a:gd name="connsiteX2938" fmla="*/ 195569 w 757384"/>
                <a:gd name="connsiteY2938" fmla="*/ 1208854 h 1410263"/>
                <a:gd name="connsiteX2939" fmla="*/ 198726 w 757384"/>
                <a:gd name="connsiteY2939" fmla="*/ 1224473 h 1410263"/>
                <a:gd name="connsiteX2940" fmla="*/ 180809 w 757384"/>
                <a:gd name="connsiteY2940" fmla="*/ 1236849 h 1410263"/>
                <a:gd name="connsiteX2941" fmla="*/ 182430 w 757384"/>
                <a:gd name="connsiteY2941" fmla="*/ 1224644 h 1410263"/>
                <a:gd name="connsiteX2942" fmla="*/ 217410 w 757384"/>
                <a:gd name="connsiteY2942" fmla="*/ 1201258 h 1410263"/>
                <a:gd name="connsiteX2943" fmla="*/ 216301 w 757384"/>
                <a:gd name="connsiteY2943" fmla="*/ 1196820 h 1410263"/>
                <a:gd name="connsiteX2944" fmla="*/ 227393 w 757384"/>
                <a:gd name="connsiteY2944" fmla="*/ 1190333 h 1410263"/>
                <a:gd name="connsiteX2945" fmla="*/ 227393 w 757384"/>
                <a:gd name="connsiteY2945" fmla="*/ 1190333 h 1410263"/>
                <a:gd name="connsiteX2946" fmla="*/ 227393 w 757384"/>
                <a:gd name="connsiteY2946" fmla="*/ 1190333 h 1410263"/>
                <a:gd name="connsiteX2947" fmla="*/ 227393 w 757384"/>
                <a:gd name="connsiteY2947" fmla="*/ 1190333 h 1410263"/>
                <a:gd name="connsiteX2948" fmla="*/ 227393 w 757384"/>
                <a:gd name="connsiteY2948" fmla="*/ 1190333 h 1410263"/>
                <a:gd name="connsiteX2949" fmla="*/ 234218 w 757384"/>
                <a:gd name="connsiteY2949" fmla="*/ 1185981 h 1410263"/>
                <a:gd name="connsiteX2950" fmla="*/ 231914 w 757384"/>
                <a:gd name="connsiteY2950" fmla="*/ 1202539 h 1410263"/>
                <a:gd name="connsiteX2951" fmla="*/ 219799 w 757384"/>
                <a:gd name="connsiteY2951" fmla="*/ 1210305 h 1410263"/>
                <a:gd name="connsiteX2952" fmla="*/ 217325 w 757384"/>
                <a:gd name="connsiteY2952" fmla="*/ 1201344 h 1410263"/>
                <a:gd name="connsiteX2953" fmla="*/ 224492 w 757384"/>
                <a:gd name="connsiteY2953" fmla="*/ 1184957 h 1410263"/>
                <a:gd name="connsiteX2954" fmla="*/ 224492 w 757384"/>
                <a:gd name="connsiteY2954" fmla="*/ 1184957 h 1410263"/>
                <a:gd name="connsiteX2955" fmla="*/ 224321 w 757384"/>
                <a:gd name="connsiteY2955" fmla="*/ 1185042 h 1410263"/>
                <a:gd name="connsiteX2956" fmla="*/ 224151 w 757384"/>
                <a:gd name="connsiteY2956" fmla="*/ 1185042 h 1410263"/>
                <a:gd name="connsiteX2957" fmla="*/ 224151 w 757384"/>
                <a:gd name="connsiteY2957" fmla="*/ 1185127 h 1410263"/>
                <a:gd name="connsiteX2958" fmla="*/ 214851 w 757384"/>
                <a:gd name="connsiteY2958" fmla="*/ 1191016 h 1410263"/>
                <a:gd name="connsiteX2959" fmla="*/ 213401 w 757384"/>
                <a:gd name="connsiteY2959" fmla="*/ 1184786 h 1410263"/>
                <a:gd name="connsiteX2960" fmla="*/ 214510 w 757384"/>
                <a:gd name="connsiteY2960" fmla="*/ 1178556 h 1410263"/>
                <a:gd name="connsiteX2961" fmla="*/ 238228 w 757384"/>
                <a:gd name="connsiteY2961" fmla="*/ 1161657 h 1410263"/>
                <a:gd name="connsiteX2962" fmla="*/ 235497 w 757384"/>
                <a:gd name="connsiteY2962" fmla="*/ 1178470 h 1410263"/>
                <a:gd name="connsiteX2963" fmla="*/ 224577 w 757384"/>
                <a:gd name="connsiteY2963" fmla="*/ 1184957 h 1410263"/>
                <a:gd name="connsiteX2964" fmla="*/ 206234 w 757384"/>
                <a:gd name="connsiteY2964" fmla="*/ 1150220 h 1410263"/>
                <a:gd name="connsiteX2965" fmla="*/ 205552 w 757384"/>
                <a:gd name="connsiteY2965" fmla="*/ 1146465 h 1410263"/>
                <a:gd name="connsiteX2966" fmla="*/ 203333 w 757384"/>
                <a:gd name="connsiteY2966" fmla="*/ 1131870 h 1410263"/>
                <a:gd name="connsiteX2967" fmla="*/ 203077 w 757384"/>
                <a:gd name="connsiteY2967" fmla="*/ 1131870 h 1410263"/>
                <a:gd name="connsiteX2968" fmla="*/ 204527 w 757384"/>
                <a:gd name="connsiteY2968" fmla="*/ 1146550 h 1410263"/>
                <a:gd name="connsiteX2969" fmla="*/ 205040 w 757384"/>
                <a:gd name="connsiteY2969" fmla="*/ 1150903 h 1410263"/>
                <a:gd name="connsiteX2970" fmla="*/ 194716 w 757384"/>
                <a:gd name="connsiteY2970" fmla="*/ 1157219 h 1410263"/>
                <a:gd name="connsiteX2971" fmla="*/ 199153 w 757384"/>
                <a:gd name="connsiteY2971" fmla="*/ 1137930 h 1410263"/>
                <a:gd name="connsiteX2972" fmla="*/ 199494 w 757384"/>
                <a:gd name="connsiteY2972" fmla="*/ 1138698 h 1410263"/>
                <a:gd name="connsiteX2973" fmla="*/ 199750 w 757384"/>
                <a:gd name="connsiteY2973" fmla="*/ 1138612 h 1410263"/>
                <a:gd name="connsiteX2974" fmla="*/ 199323 w 757384"/>
                <a:gd name="connsiteY2974" fmla="*/ 1137247 h 1410263"/>
                <a:gd name="connsiteX2975" fmla="*/ 200603 w 757384"/>
                <a:gd name="connsiteY2975" fmla="*/ 1132126 h 1410263"/>
                <a:gd name="connsiteX2976" fmla="*/ 220482 w 757384"/>
                <a:gd name="connsiteY2976" fmla="*/ 1119836 h 1410263"/>
                <a:gd name="connsiteX2977" fmla="*/ 215875 w 757384"/>
                <a:gd name="connsiteY2977" fmla="*/ 1144160 h 1410263"/>
                <a:gd name="connsiteX2978" fmla="*/ 206148 w 757384"/>
                <a:gd name="connsiteY2978" fmla="*/ 1150049 h 1410263"/>
                <a:gd name="connsiteX2979" fmla="*/ 239934 w 757384"/>
                <a:gd name="connsiteY2979" fmla="*/ 1061543 h 1410263"/>
                <a:gd name="connsiteX2980" fmla="*/ 240190 w 757384"/>
                <a:gd name="connsiteY2980" fmla="*/ 1060519 h 1410263"/>
                <a:gd name="connsiteX2981" fmla="*/ 263226 w 757384"/>
                <a:gd name="connsiteY2981" fmla="*/ 1044644 h 1410263"/>
                <a:gd name="connsiteX2982" fmla="*/ 263994 w 757384"/>
                <a:gd name="connsiteY2982" fmla="*/ 1044132 h 1410263"/>
                <a:gd name="connsiteX2983" fmla="*/ 261861 w 757384"/>
                <a:gd name="connsiteY2983" fmla="*/ 1056507 h 1410263"/>
                <a:gd name="connsiteX2984" fmla="*/ 260922 w 757384"/>
                <a:gd name="connsiteY2984" fmla="*/ 1059750 h 1410263"/>
                <a:gd name="connsiteX2985" fmla="*/ 258533 w 757384"/>
                <a:gd name="connsiteY2985" fmla="*/ 1068627 h 1410263"/>
                <a:gd name="connsiteX2986" fmla="*/ 234901 w 757384"/>
                <a:gd name="connsiteY2986" fmla="*/ 1082453 h 1410263"/>
                <a:gd name="connsiteX2987" fmla="*/ 239849 w 757384"/>
                <a:gd name="connsiteY2987" fmla="*/ 1061628 h 1410263"/>
                <a:gd name="connsiteX2988" fmla="*/ 263737 w 757384"/>
                <a:gd name="connsiteY2988" fmla="*/ 1050191 h 1410263"/>
                <a:gd name="connsiteX2989" fmla="*/ 264591 w 757384"/>
                <a:gd name="connsiteY2989" fmla="*/ 1043790 h 1410263"/>
                <a:gd name="connsiteX2990" fmla="*/ 265786 w 757384"/>
                <a:gd name="connsiteY2990" fmla="*/ 1042937 h 1410263"/>
                <a:gd name="connsiteX2991" fmla="*/ 263737 w 757384"/>
                <a:gd name="connsiteY2991" fmla="*/ 1050191 h 1410263"/>
                <a:gd name="connsiteX2992" fmla="*/ 266553 w 757384"/>
                <a:gd name="connsiteY2992" fmla="*/ 1040547 h 1410263"/>
                <a:gd name="connsiteX2993" fmla="*/ 264932 w 757384"/>
                <a:gd name="connsiteY2993" fmla="*/ 1041571 h 1410263"/>
                <a:gd name="connsiteX2994" fmla="*/ 265700 w 757384"/>
                <a:gd name="connsiteY2994" fmla="*/ 1035938 h 1410263"/>
                <a:gd name="connsiteX2995" fmla="*/ 265444 w 757384"/>
                <a:gd name="connsiteY2995" fmla="*/ 1035938 h 1410263"/>
                <a:gd name="connsiteX2996" fmla="*/ 264420 w 757384"/>
                <a:gd name="connsiteY2996" fmla="*/ 1041913 h 1410263"/>
                <a:gd name="connsiteX2997" fmla="*/ 262116 w 757384"/>
                <a:gd name="connsiteY2997" fmla="*/ 1043363 h 1410263"/>
                <a:gd name="connsiteX2998" fmla="*/ 241300 w 757384"/>
                <a:gd name="connsiteY2998" fmla="*/ 1056422 h 1410263"/>
                <a:gd name="connsiteX2999" fmla="*/ 247442 w 757384"/>
                <a:gd name="connsiteY2999" fmla="*/ 1033036 h 1410263"/>
                <a:gd name="connsiteX3000" fmla="*/ 257254 w 757384"/>
                <a:gd name="connsiteY3000" fmla="*/ 1026550 h 1410263"/>
                <a:gd name="connsiteX3001" fmla="*/ 273208 w 757384"/>
                <a:gd name="connsiteY3001" fmla="*/ 1015967 h 1410263"/>
                <a:gd name="connsiteX3002" fmla="*/ 268174 w 757384"/>
                <a:gd name="connsiteY3002" fmla="*/ 1034914 h 1410263"/>
                <a:gd name="connsiteX3003" fmla="*/ 266553 w 757384"/>
                <a:gd name="connsiteY3003" fmla="*/ 1040547 h 1410263"/>
                <a:gd name="connsiteX3004" fmla="*/ 283019 w 757384"/>
                <a:gd name="connsiteY3004" fmla="*/ 980547 h 1410263"/>
                <a:gd name="connsiteX3005" fmla="*/ 258278 w 757384"/>
                <a:gd name="connsiteY3005" fmla="*/ 995910 h 1410263"/>
                <a:gd name="connsiteX3006" fmla="*/ 260837 w 757384"/>
                <a:gd name="connsiteY3006" fmla="*/ 987802 h 1410263"/>
                <a:gd name="connsiteX3007" fmla="*/ 264164 w 757384"/>
                <a:gd name="connsiteY3007" fmla="*/ 977816 h 1410263"/>
                <a:gd name="connsiteX3008" fmla="*/ 288394 w 757384"/>
                <a:gd name="connsiteY3008" fmla="*/ 962538 h 1410263"/>
                <a:gd name="connsiteX3009" fmla="*/ 283019 w 757384"/>
                <a:gd name="connsiteY3009" fmla="*/ 980633 h 1410263"/>
                <a:gd name="connsiteX3010" fmla="*/ 259899 w 757384"/>
                <a:gd name="connsiteY3010" fmla="*/ 987290 h 1410263"/>
                <a:gd name="connsiteX3011" fmla="*/ 256486 w 757384"/>
                <a:gd name="connsiteY3011" fmla="*/ 997019 h 1410263"/>
                <a:gd name="connsiteX3012" fmla="*/ 256230 w 757384"/>
                <a:gd name="connsiteY3012" fmla="*/ 997190 h 1410263"/>
                <a:gd name="connsiteX3013" fmla="*/ 256059 w 757384"/>
                <a:gd name="connsiteY3013" fmla="*/ 994886 h 1410263"/>
                <a:gd name="connsiteX3014" fmla="*/ 261946 w 757384"/>
                <a:gd name="connsiteY3014" fmla="*/ 979096 h 1410263"/>
                <a:gd name="connsiteX3015" fmla="*/ 263226 w 757384"/>
                <a:gd name="connsiteY3015" fmla="*/ 978328 h 1410263"/>
                <a:gd name="connsiteX3016" fmla="*/ 259899 w 757384"/>
                <a:gd name="connsiteY3016" fmla="*/ 987290 h 1410263"/>
                <a:gd name="connsiteX3017" fmla="*/ 255547 w 757384"/>
                <a:gd name="connsiteY3017" fmla="*/ 989082 h 1410263"/>
                <a:gd name="connsiteX3018" fmla="*/ 255121 w 757384"/>
                <a:gd name="connsiteY3018" fmla="*/ 983876 h 1410263"/>
                <a:gd name="connsiteX3019" fmla="*/ 255121 w 757384"/>
                <a:gd name="connsiteY3019" fmla="*/ 983449 h 1410263"/>
                <a:gd name="connsiteX3020" fmla="*/ 258107 w 757384"/>
                <a:gd name="connsiteY3020" fmla="*/ 981571 h 1410263"/>
                <a:gd name="connsiteX3021" fmla="*/ 255633 w 757384"/>
                <a:gd name="connsiteY3021" fmla="*/ 989082 h 1410263"/>
                <a:gd name="connsiteX3022" fmla="*/ 254779 w 757384"/>
                <a:gd name="connsiteY3022" fmla="*/ 979096 h 1410263"/>
                <a:gd name="connsiteX3023" fmla="*/ 254097 w 757384"/>
                <a:gd name="connsiteY3023" fmla="*/ 966977 h 1410263"/>
                <a:gd name="connsiteX3024" fmla="*/ 255377 w 757384"/>
                <a:gd name="connsiteY3024" fmla="*/ 966294 h 1410263"/>
                <a:gd name="connsiteX3025" fmla="*/ 255377 w 757384"/>
                <a:gd name="connsiteY3025" fmla="*/ 966294 h 1410263"/>
                <a:gd name="connsiteX3026" fmla="*/ 255547 w 757384"/>
                <a:gd name="connsiteY3026" fmla="*/ 966209 h 1410263"/>
                <a:gd name="connsiteX3027" fmla="*/ 255718 w 757384"/>
                <a:gd name="connsiteY3027" fmla="*/ 966209 h 1410263"/>
                <a:gd name="connsiteX3028" fmla="*/ 255718 w 757384"/>
                <a:gd name="connsiteY3028" fmla="*/ 966123 h 1410263"/>
                <a:gd name="connsiteX3029" fmla="*/ 262970 w 757384"/>
                <a:gd name="connsiteY3029" fmla="*/ 961600 h 1410263"/>
                <a:gd name="connsiteX3030" fmla="*/ 263482 w 757384"/>
                <a:gd name="connsiteY3030" fmla="*/ 965697 h 1410263"/>
                <a:gd name="connsiteX3031" fmla="*/ 259813 w 757384"/>
                <a:gd name="connsiteY3031" fmla="*/ 976280 h 1410263"/>
                <a:gd name="connsiteX3032" fmla="*/ 254779 w 757384"/>
                <a:gd name="connsiteY3032" fmla="*/ 979096 h 1410263"/>
                <a:gd name="connsiteX3033" fmla="*/ 264249 w 757384"/>
                <a:gd name="connsiteY3033" fmla="*/ 963307 h 1410263"/>
                <a:gd name="connsiteX3034" fmla="*/ 264249 w 757384"/>
                <a:gd name="connsiteY3034" fmla="*/ 960746 h 1410263"/>
                <a:gd name="connsiteX3035" fmla="*/ 265444 w 757384"/>
                <a:gd name="connsiteY3035" fmla="*/ 959978 h 1410263"/>
                <a:gd name="connsiteX3036" fmla="*/ 264249 w 757384"/>
                <a:gd name="connsiteY3036" fmla="*/ 963307 h 1410263"/>
                <a:gd name="connsiteX3037" fmla="*/ 278668 w 757384"/>
                <a:gd name="connsiteY3037" fmla="*/ 923620 h 1410263"/>
                <a:gd name="connsiteX3038" fmla="*/ 277559 w 757384"/>
                <a:gd name="connsiteY3038" fmla="*/ 911415 h 1410263"/>
                <a:gd name="connsiteX3039" fmla="*/ 277303 w 757384"/>
                <a:gd name="connsiteY3039" fmla="*/ 907489 h 1410263"/>
                <a:gd name="connsiteX3040" fmla="*/ 282422 w 757384"/>
                <a:gd name="connsiteY3040" fmla="*/ 904331 h 1410263"/>
                <a:gd name="connsiteX3041" fmla="*/ 283275 w 757384"/>
                <a:gd name="connsiteY3041" fmla="*/ 911329 h 1410263"/>
                <a:gd name="connsiteX3042" fmla="*/ 278583 w 757384"/>
                <a:gd name="connsiteY3042" fmla="*/ 923534 h 1410263"/>
                <a:gd name="connsiteX3043" fmla="*/ 276962 w 757384"/>
                <a:gd name="connsiteY3043" fmla="*/ 901685 h 1410263"/>
                <a:gd name="connsiteX3044" fmla="*/ 276279 w 757384"/>
                <a:gd name="connsiteY3044" fmla="*/ 888883 h 1410263"/>
                <a:gd name="connsiteX3045" fmla="*/ 279863 w 757384"/>
                <a:gd name="connsiteY3045" fmla="*/ 880348 h 1410263"/>
                <a:gd name="connsiteX3046" fmla="*/ 280204 w 757384"/>
                <a:gd name="connsiteY3046" fmla="*/ 880092 h 1410263"/>
                <a:gd name="connsiteX3047" fmla="*/ 281825 w 757384"/>
                <a:gd name="connsiteY3047" fmla="*/ 898954 h 1410263"/>
                <a:gd name="connsiteX3048" fmla="*/ 276877 w 757384"/>
                <a:gd name="connsiteY3048" fmla="*/ 901685 h 1410263"/>
                <a:gd name="connsiteX3049" fmla="*/ 284640 w 757384"/>
                <a:gd name="connsiteY3049" fmla="*/ 871301 h 1410263"/>
                <a:gd name="connsiteX3050" fmla="*/ 284640 w 757384"/>
                <a:gd name="connsiteY3050" fmla="*/ 868911 h 1410263"/>
                <a:gd name="connsiteX3051" fmla="*/ 287968 w 757384"/>
                <a:gd name="connsiteY3051" fmla="*/ 860889 h 1410263"/>
                <a:gd name="connsiteX3052" fmla="*/ 288394 w 757384"/>
                <a:gd name="connsiteY3052" fmla="*/ 868997 h 1410263"/>
                <a:gd name="connsiteX3053" fmla="*/ 284640 w 757384"/>
                <a:gd name="connsiteY3053" fmla="*/ 871301 h 1410263"/>
                <a:gd name="connsiteX3054" fmla="*/ 299912 w 757384"/>
                <a:gd name="connsiteY3054" fmla="*/ 832041 h 1410263"/>
                <a:gd name="connsiteX3055" fmla="*/ 299912 w 757384"/>
                <a:gd name="connsiteY3055" fmla="*/ 832553 h 1410263"/>
                <a:gd name="connsiteX3056" fmla="*/ 300936 w 757384"/>
                <a:gd name="connsiteY3056" fmla="*/ 836735 h 1410263"/>
                <a:gd name="connsiteX3057" fmla="*/ 297011 w 757384"/>
                <a:gd name="connsiteY3057" fmla="*/ 838954 h 1410263"/>
                <a:gd name="connsiteX3058" fmla="*/ 299912 w 757384"/>
                <a:gd name="connsiteY3058" fmla="*/ 831955 h 1410263"/>
                <a:gd name="connsiteX3059" fmla="*/ 328067 w 757384"/>
                <a:gd name="connsiteY3059" fmla="*/ 810789 h 1410263"/>
                <a:gd name="connsiteX3060" fmla="*/ 329176 w 757384"/>
                <a:gd name="connsiteY3060" fmla="*/ 807460 h 1410263"/>
                <a:gd name="connsiteX3061" fmla="*/ 329262 w 757384"/>
                <a:gd name="connsiteY3061" fmla="*/ 810704 h 1410263"/>
                <a:gd name="connsiteX3062" fmla="*/ 329517 w 757384"/>
                <a:gd name="connsiteY3062" fmla="*/ 810704 h 1410263"/>
                <a:gd name="connsiteX3063" fmla="*/ 329773 w 757384"/>
                <a:gd name="connsiteY3063" fmla="*/ 805668 h 1410263"/>
                <a:gd name="connsiteX3064" fmla="*/ 333869 w 757384"/>
                <a:gd name="connsiteY3064" fmla="*/ 802596 h 1410263"/>
                <a:gd name="connsiteX3065" fmla="*/ 325508 w 757384"/>
                <a:gd name="connsiteY3065" fmla="*/ 818983 h 1410263"/>
                <a:gd name="connsiteX3066" fmla="*/ 328067 w 757384"/>
                <a:gd name="connsiteY3066" fmla="*/ 810874 h 1410263"/>
                <a:gd name="connsiteX3067" fmla="*/ 331565 w 757384"/>
                <a:gd name="connsiteY3067" fmla="*/ 800206 h 1410263"/>
                <a:gd name="connsiteX3068" fmla="*/ 334039 w 757384"/>
                <a:gd name="connsiteY3068" fmla="*/ 792951 h 1410263"/>
                <a:gd name="connsiteX3069" fmla="*/ 340267 w 757384"/>
                <a:gd name="connsiteY3069" fmla="*/ 775625 h 1410263"/>
                <a:gd name="connsiteX3070" fmla="*/ 352809 w 757384"/>
                <a:gd name="connsiteY3070" fmla="*/ 767091 h 1410263"/>
                <a:gd name="connsiteX3071" fmla="*/ 344448 w 757384"/>
                <a:gd name="connsiteY3071" fmla="*/ 782453 h 1410263"/>
                <a:gd name="connsiteX3072" fmla="*/ 336940 w 757384"/>
                <a:gd name="connsiteY3072" fmla="*/ 796706 h 1410263"/>
                <a:gd name="connsiteX3073" fmla="*/ 331565 w 757384"/>
                <a:gd name="connsiteY3073" fmla="*/ 800291 h 1410263"/>
                <a:gd name="connsiteX3074" fmla="*/ 341974 w 757384"/>
                <a:gd name="connsiteY3074" fmla="*/ 770931 h 1410263"/>
                <a:gd name="connsiteX3075" fmla="*/ 346325 w 757384"/>
                <a:gd name="connsiteY3075" fmla="*/ 759495 h 1410263"/>
                <a:gd name="connsiteX3076" fmla="*/ 354430 w 757384"/>
                <a:gd name="connsiteY3076" fmla="*/ 763677 h 1410263"/>
                <a:gd name="connsiteX3077" fmla="*/ 341888 w 757384"/>
                <a:gd name="connsiteY3077" fmla="*/ 770931 h 1410263"/>
                <a:gd name="connsiteX3078" fmla="*/ 349737 w 757384"/>
                <a:gd name="connsiteY3078" fmla="*/ 739352 h 1410263"/>
                <a:gd name="connsiteX3079" fmla="*/ 349737 w 757384"/>
                <a:gd name="connsiteY3079" fmla="*/ 739352 h 1410263"/>
                <a:gd name="connsiteX3080" fmla="*/ 349737 w 757384"/>
                <a:gd name="connsiteY3080" fmla="*/ 739352 h 1410263"/>
                <a:gd name="connsiteX3081" fmla="*/ 349737 w 757384"/>
                <a:gd name="connsiteY3081" fmla="*/ 739352 h 1410263"/>
                <a:gd name="connsiteX3082" fmla="*/ 349823 w 757384"/>
                <a:gd name="connsiteY3082" fmla="*/ 735597 h 1410263"/>
                <a:gd name="connsiteX3083" fmla="*/ 350761 w 757384"/>
                <a:gd name="connsiteY3083" fmla="*/ 719722 h 1410263"/>
                <a:gd name="connsiteX3084" fmla="*/ 360231 w 757384"/>
                <a:gd name="connsiteY3084" fmla="*/ 712041 h 1410263"/>
                <a:gd name="connsiteX3085" fmla="*/ 351615 w 757384"/>
                <a:gd name="connsiteY3085" fmla="*/ 734402 h 1410263"/>
                <a:gd name="connsiteX3086" fmla="*/ 349823 w 757384"/>
                <a:gd name="connsiteY3086" fmla="*/ 735597 h 1410263"/>
                <a:gd name="connsiteX3087" fmla="*/ 351870 w 757384"/>
                <a:gd name="connsiteY3087" fmla="*/ 714857 h 1410263"/>
                <a:gd name="connsiteX3088" fmla="*/ 354686 w 757384"/>
                <a:gd name="connsiteY3088" fmla="*/ 708627 h 1410263"/>
                <a:gd name="connsiteX3089" fmla="*/ 360914 w 757384"/>
                <a:gd name="connsiteY3089" fmla="*/ 708883 h 1410263"/>
                <a:gd name="connsiteX3090" fmla="*/ 351870 w 757384"/>
                <a:gd name="connsiteY3090" fmla="*/ 714857 h 1410263"/>
                <a:gd name="connsiteX3091" fmla="*/ 352212 w 757384"/>
                <a:gd name="connsiteY3091" fmla="*/ 698385 h 1410263"/>
                <a:gd name="connsiteX3092" fmla="*/ 352553 w 757384"/>
                <a:gd name="connsiteY3092" fmla="*/ 691216 h 1410263"/>
                <a:gd name="connsiteX3093" fmla="*/ 358013 w 757384"/>
                <a:gd name="connsiteY3093" fmla="*/ 686948 h 1410263"/>
                <a:gd name="connsiteX3094" fmla="*/ 352724 w 757384"/>
                <a:gd name="connsiteY3094" fmla="*/ 698385 h 1410263"/>
                <a:gd name="connsiteX3095" fmla="*/ 352212 w 757384"/>
                <a:gd name="connsiteY3095" fmla="*/ 698385 h 1410263"/>
                <a:gd name="connsiteX3096" fmla="*/ 361767 w 757384"/>
                <a:gd name="connsiteY3096" fmla="*/ 676365 h 1410263"/>
                <a:gd name="connsiteX3097" fmla="*/ 357502 w 757384"/>
                <a:gd name="connsiteY3097" fmla="*/ 679694 h 1410263"/>
                <a:gd name="connsiteX3098" fmla="*/ 357502 w 757384"/>
                <a:gd name="connsiteY3098" fmla="*/ 679694 h 1410263"/>
                <a:gd name="connsiteX3099" fmla="*/ 357502 w 757384"/>
                <a:gd name="connsiteY3099" fmla="*/ 679694 h 1410263"/>
                <a:gd name="connsiteX3100" fmla="*/ 357502 w 757384"/>
                <a:gd name="connsiteY3100" fmla="*/ 679694 h 1410263"/>
                <a:gd name="connsiteX3101" fmla="*/ 357502 w 757384"/>
                <a:gd name="connsiteY3101" fmla="*/ 679694 h 1410263"/>
                <a:gd name="connsiteX3102" fmla="*/ 353236 w 757384"/>
                <a:gd name="connsiteY3102" fmla="*/ 683535 h 1410263"/>
                <a:gd name="connsiteX3103" fmla="*/ 353406 w 757384"/>
                <a:gd name="connsiteY3103" fmla="*/ 681742 h 1410263"/>
                <a:gd name="connsiteX3104" fmla="*/ 361767 w 757384"/>
                <a:gd name="connsiteY3104" fmla="*/ 673890 h 1410263"/>
                <a:gd name="connsiteX3105" fmla="*/ 361852 w 757384"/>
                <a:gd name="connsiteY3105" fmla="*/ 676280 h 1410263"/>
                <a:gd name="connsiteX3106" fmla="*/ 347349 w 757384"/>
                <a:gd name="connsiteY3106" fmla="*/ 695398 h 1410263"/>
                <a:gd name="connsiteX3107" fmla="*/ 346837 w 757384"/>
                <a:gd name="connsiteY3107" fmla="*/ 698727 h 1410263"/>
                <a:gd name="connsiteX3108" fmla="*/ 345386 w 757384"/>
                <a:gd name="connsiteY3108" fmla="*/ 698812 h 1410263"/>
                <a:gd name="connsiteX3109" fmla="*/ 346581 w 757384"/>
                <a:gd name="connsiteY3109" fmla="*/ 695995 h 1410263"/>
                <a:gd name="connsiteX3110" fmla="*/ 347349 w 757384"/>
                <a:gd name="connsiteY3110" fmla="*/ 695398 h 1410263"/>
                <a:gd name="connsiteX3111" fmla="*/ 301277 w 757384"/>
                <a:gd name="connsiteY3111" fmla="*/ 757788 h 1410263"/>
                <a:gd name="connsiteX3112" fmla="*/ 301277 w 757384"/>
                <a:gd name="connsiteY3112" fmla="*/ 756251 h 1410263"/>
                <a:gd name="connsiteX3113" fmla="*/ 302472 w 757384"/>
                <a:gd name="connsiteY3113" fmla="*/ 755483 h 1410263"/>
                <a:gd name="connsiteX3114" fmla="*/ 301192 w 757384"/>
                <a:gd name="connsiteY3114" fmla="*/ 757788 h 1410263"/>
                <a:gd name="connsiteX3115" fmla="*/ 295390 w 757384"/>
                <a:gd name="connsiteY3115" fmla="*/ 768712 h 1410263"/>
                <a:gd name="connsiteX3116" fmla="*/ 295390 w 757384"/>
                <a:gd name="connsiteY3116" fmla="*/ 768712 h 1410263"/>
                <a:gd name="connsiteX3117" fmla="*/ 296073 w 757384"/>
                <a:gd name="connsiteY3117" fmla="*/ 759751 h 1410263"/>
                <a:gd name="connsiteX3118" fmla="*/ 296585 w 757384"/>
                <a:gd name="connsiteY3118" fmla="*/ 759409 h 1410263"/>
                <a:gd name="connsiteX3119" fmla="*/ 295390 w 757384"/>
                <a:gd name="connsiteY3119" fmla="*/ 768627 h 1410263"/>
                <a:gd name="connsiteX3120" fmla="*/ 291466 w 757384"/>
                <a:gd name="connsiteY3120" fmla="*/ 776052 h 1410263"/>
                <a:gd name="connsiteX3121" fmla="*/ 289503 w 757384"/>
                <a:gd name="connsiteY3121" fmla="*/ 779808 h 1410263"/>
                <a:gd name="connsiteX3122" fmla="*/ 291466 w 757384"/>
                <a:gd name="connsiteY3122" fmla="*/ 765810 h 1410263"/>
                <a:gd name="connsiteX3123" fmla="*/ 292490 w 757384"/>
                <a:gd name="connsiteY3123" fmla="*/ 768798 h 1410263"/>
                <a:gd name="connsiteX3124" fmla="*/ 291551 w 757384"/>
                <a:gd name="connsiteY3124" fmla="*/ 776052 h 1410263"/>
                <a:gd name="connsiteX3125" fmla="*/ 277986 w 757384"/>
                <a:gd name="connsiteY3125" fmla="*/ 801571 h 1410263"/>
                <a:gd name="connsiteX3126" fmla="*/ 276535 w 757384"/>
                <a:gd name="connsiteY3126" fmla="*/ 798157 h 1410263"/>
                <a:gd name="connsiteX3127" fmla="*/ 276535 w 757384"/>
                <a:gd name="connsiteY3127" fmla="*/ 797987 h 1410263"/>
                <a:gd name="connsiteX3128" fmla="*/ 278327 w 757384"/>
                <a:gd name="connsiteY3128" fmla="*/ 793378 h 1410263"/>
                <a:gd name="connsiteX3129" fmla="*/ 284726 w 757384"/>
                <a:gd name="connsiteY3129" fmla="*/ 788940 h 1410263"/>
                <a:gd name="connsiteX3130" fmla="*/ 278071 w 757384"/>
                <a:gd name="connsiteY3130" fmla="*/ 801571 h 1410263"/>
                <a:gd name="connsiteX3131" fmla="*/ 269540 w 757384"/>
                <a:gd name="connsiteY3131" fmla="*/ 813349 h 1410263"/>
                <a:gd name="connsiteX3132" fmla="*/ 270051 w 757384"/>
                <a:gd name="connsiteY3132" fmla="*/ 812325 h 1410263"/>
                <a:gd name="connsiteX3133" fmla="*/ 269795 w 757384"/>
                <a:gd name="connsiteY3133" fmla="*/ 817531 h 1410263"/>
                <a:gd name="connsiteX3134" fmla="*/ 269540 w 757384"/>
                <a:gd name="connsiteY3134" fmla="*/ 818044 h 1410263"/>
                <a:gd name="connsiteX3135" fmla="*/ 265956 w 757384"/>
                <a:gd name="connsiteY3135" fmla="*/ 820689 h 1410263"/>
                <a:gd name="connsiteX3136" fmla="*/ 269540 w 757384"/>
                <a:gd name="connsiteY3136" fmla="*/ 813435 h 1410263"/>
                <a:gd name="connsiteX3137" fmla="*/ 249831 w 757384"/>
                <a:gd name="connsiteY3137" fmla="*/ 858755 h 1410263"/>
                <a:gd name="connsiteX3138" fmla="*/ 243603 w 757384"/>
                <a:gd name="connsiteY3138" fmla="*/ 872496 h 1410263"/>
                <a:gd name="connsiteX3139" fmla="*/ 239934 w 757384"/>
                <a:gd name="connsiteY3139" fmla="*/ 874886 h 1410263"/>
                <a:gd name="connsiteX3140" fmla="*/ 246589 w 757384"/>
                <a:gd name="connsiteY3140" fmla="*/ 860633 h 1410263"/>
                <a:gd name="connsiteX3141" fmla="*/ 249831 w 757384"/>
                <a:gd name="connsiteY3141" fmla="*/ 858755 h 1410263"/>
                <a:gd name="connsiteX3142" fmla="*/ 228075 w 757384"/>
                <a:gd name="connsiteY3142" fmla="*/ 901258 h 1410263"/>
                <a:gd name="connsiteX3143" fmla="*/ 228075 w 757384"/>
                <a:gd name="connsiteY3143" fmla="*/ 907147 h 1410263"/>
                <a:gd name="connsiteX3144" fmla="*/ 224577 w 757384"/>
                <a:gd name="connsiteY3144" fmla="*/ 909367 h 1410263"/>
                <a:gd name="connsiteX3145" fmla="*/ 228075 w 757384"/>
                <a:gd name="connsiteY3145" fmla="*/ 901258 h 1410263"/>
                <a:gd name="connsiteX3146" fmla="*/ 225260 w 757384"/>
                <a:gd name="connsiteY3146" fmla="*/ 913634 h 1410263"/>
                <a:gd name="connsiteX3147" fmla="*/ 214936 w 757384"/>
                <a:gd name="connsiteY3147" fmla="*/ 937617 h 1410263"/>
                <a:gd name="connsiteX3148" fmla="*/ 212889 w 757384"/>
                <a:gd name="connsiteY3148" fmla="*/ 938812 h 1410263"/>
                <a:gd name="connsiteX3149" fmla="*/ 212718 w 757384"/>
                <a:gd name="connsiteY3149" fmla="*/ 937531 h 1410263"/>
                <a:gd name="connsiteX3150" fmla="*/ 214851 w 757384"/>
                <a:gd name="connsiteY3150" fmla="*/ 932581 h 1410263"/>
                <a:gd name="connsiteX3151" fmla="*/ 222018 w 757384"/>
                <a:gd name="connsiteY3151" fmla="*/ 915512 h 1410263"/>
                <a:gd name="connsiteX3152" fmla="*/ 225345 w 757384"/>
                <a:gd name="connsiteY3152" fmla="*/ 913719 h 1410263"/>
                <a:gd name="connsiteX3153" fmla="*/ 124159 w 757384"/>
                <a:gd name="connsiteY3153" fmla="*/ 1108655 h 1410263"/>
                <a:gd name="connsiteX3154" fmla="*/ 145061 w 757384"/>
                <a:gd name="connsiteY3154" fmla="*/ 1096450 h 1410263"/>
                <a:gd name="connsiteX3155" fmla="*/ 145061 w 757384"/>
                <a:gd name="connsiteY3155" fmla="*/ 1096450 h 1410263"/>
                <a:gd name="connsiteX3156" fmla="*/ 144976 w 757384"/>
                <a:gd name="connsiteY3156" fmla="*/ 1096792 h 1410263"/>
                <a:gd name="connsiteX3157" fmla="*/ 144976 w 757384"/>
                <a:gd name="connsiteY3157" fmla="*/ 1096792 h 1410263"/>
                <a:gd name="connsiteX3158" fmla="*/ 138577 w 757384"/>
                <a:gd name="connsiteY3158" fmla="*/ 1117531 h 1410263"/>
                <a:gd name="connsiteX3159" fmla="*/ 137298 w 757384"/>
                <a:gd name="connsiteY3159" fmla="*/ 1112581 h 1410263"/>
                <a:gd name="connsiteX3160" fmla="*/ 135591 w 757384"/>
                <a:gd name="connsiteY3160" fmla="*/ 1105156 h 1410263"/>
                <a:gd name="connsiteX3161" fmla="*/ 135335 w 757384"/>
                <a:gd name="connsiteY3161" fmla="*/ 1105156 h 1410263"/>
                <a:gd name="connsiteX3162" fmla="*/ 136273 w 757384"/>
                <a:gd name="connsiteY3162" fmla="*/ 1112752 h 1410263"/>
                <a:gd name="connsiteX3163" fmla="*/ 137383 w 757384"/>
                <a:gd name="connsiteY3163" fmla="*/ 1120348 h 1410263"/>
                <a:gd name="connsiteX3164" fmla="*/ 137383 w 757384"/>
                <a:gd name="connsiteY3164" fmla="*/ 1120775 h 1410263"/>
                <a:gd name="connsiteX3165" fmla="*/ 135591 w 757384"/>
                <a:gd name="connsiteY3165" fmla="*/ 1126920 h 1410263"/>
                <a:gd name="connsiteX3166" fmla="*/ 131325 w 757384"/>
                <a:gd name="connsiteY3166" fmla="*/ 1129992 h 1410263"/>
                <a:gd name="connsiteX3167" fmla="*/ 127401 w 757384"/>
                <a:gd name="connsiteY3167" fmla="*/ 1117190 h 1410263"/>
                <a:gd name="connsiteX3168" fmla="*/ 127145 w 757384"/>
                <a:gd name="connsiteY3168" fmla="*/ 1117190 h 1410263"/>
                <a:gd name="connsiteX3169" fmla="*/ 129960 w 757384"/>
                <a:gd name="connsiteY3169" fmla="*/ 1130931 h 1410263"/>
                <a:gd name="connsiteX3170" fmla="*/ 111532 w 757384"/>
                <a:gd name="connsiteY3170" fmla="*/ 1144501 h 1410263"/>
                <a:gd name="connsiteX3171" fmla="*/ 118528 w 757384"/>
                <a:gd name="connsiteY3171" fmla="*/ 1121799 h 1410263"/>
                <a:gd name="connsiteX3172" fmla="*/ 120234 w 757384"/>
                <a:gd name="connsiteY3172" fmla="*/ 1116678 h 1410263"/>
                <a:gd name="connsiteX3173" fmla="*/ 123988 w 757384"/>
                <a:gd name="connsiteY3173" fmla="*/ 1108484 h 1410263"/>
                <a:gd name="connsiteX3174" fmla="*/ 107522 w 757384"/>
                <a:gd name="connsiteY3174" fmla="*/ 1147830 h 1410263"/>
                <a:gd name="connsiteX3175" fmla="*/ 107351 w 757384"/>
                <a:gd name="connsiteY3175" fmla="*/ 1147830 h 1410263"/>
                <a:gd name="connsiteX3176" fmla="*/ 107692 w 757384"/>
                <a:gd name="connsiteY3176" fmla="*/ 1147147 h 1410263"/>
                <a:gd name="connsiteX3177" fmla="*/ 107522 w 757384"/>
                <a:gd name="connsiteY3177" fmla="*/ 1147830 h 1410263"/>
                <a:gd name="connsiteX3178" fmla="*/ 105218 w 757384"/>
                <a:gd name="connsiteY3178" fmla="*/ 1153548 h 1410263"/>
                <a:gd name="connsiteX3179" fmla="*/ 106328 w 757384"/>
                <a:gd name="connsiteY3179" fmla="*/ 1152780 h 1410263"/>
                <a:gd name="connsiteX3180" fmla="*/ 102147 w 757384"/>
                <a:gd name="connsiteY3180" fmla="*/ 1170959 h 1410263"/>
                <a:gd name="connsiteX3181" fmla="*/ 97966 w 757384"/>
                <a:gd name="connsiteY3181" fmla="*/ 1174117 h 1410263"/>
                <a:gd name="connsiteX3182" fmla="*/ 101550 w 757384"/>
                <a:gd name="connsiteY3182" fmla="*/ 1163449 h 1410263"/>
                <a:gd name="connsiteX3183" fmla="*/ 105218 w 757384"/>
                <a:gd name="connsiteY3183" fmla="*/ 1153548 h 1410263"/>
                <a:gd name="connsiteX3184" fmla="*/ 107863 w 757384"/>
                <a:gd name="connsiteY3184" fmla="*/ 1157731 h 1410263"/>
                <a:gd name="connsiteX3185" fmla="*/ 107010 w 757384"/>
                <a:gd name="connsiteY3185" fmla="*/ 1167290 h 1410263"/>
                <a:gd name="connsiteX3186" fmla="*/ 104877 w 757384"/>
                <a:gd name="connsiteY3186" fmla="*/ 1168911 h 1410263"/>
                <a:gd name="connsiteX3187" fmla="*/ 107863 w 757384"/>
                <a:gd name="connsiteY3187" fmla="*/ 1157731 h 1410263"/>
                <a:gd name="connsiteX3188" fmla="*/ 111105 w 757384"/>
                <a:gd name="connsiteY3188" fmla="*/ 1149537 h 1410263"/>
                <a:gd name="connsiteX3189" fmla="*/ 131155 w 757384"/>
                <a:gd name="connsiteY3189" fmla="*/ 1135967 h 1410263"/>
                <a:gd name="connsiteX3190" fmla="*/ 132093 w 757384"/>
                <a:gd name="connsiteY3190" fmla="*/ 1139893 h 1410263"/>
                <a:gd name="connsiteX3191" fmla="*/ 129193 w 757384"/>
                <a:gd name="connsiteY3191" fmla="*/ 1150732 h 1410263"/>
                <a:gd name="connsiteX3192" fmla="*/ 120490 w 757384"/>
                <a:gd name="connsiteY3192" fmla="*/ 1157219 h 1410263"/>
                <a:gd name="connsiteX3193" fmla="*/ 119040 w 757384"/>
                <a:gd name="connsiteY3193" fmla="*/ 1152780 h 1410263"/>
                <a:gd name="connsiteX3194" fmla="*/ 118784 w 757384"/>
                <a:gd name="connsiteY3194" fmla="*/ 1152780 h 1410263"/>
                <a:gd name="connsiteX3195" fmla="*/ 119807 w 757384"/>
                <a:gd name="connsiteY3195" fmla="*/ 1157645 h 1410263"/>
                <a:gd name="connsiteX3196" fmla="*/ 110508 w 757384"/>
                <a:gd name="connsiteY3196" fmla="*/ 1164644 h 1410263"/>
                <a:gd name="connsiteX3197" fmla="*/ 111276 w 757384"/>
                <a:gd name="connsiteY3197" fmla="*/ 1149366 h 1410263"/>
                <a:gd name="connsiteX3198" fmla="*/ 110337 w 757384"/>
                <a:gd name="connsiteY3198" fmla="*/ 1177105 h 1410263"/>
                <a:gd name="connsiteX3199" fmla="*/ 111276 w 757384"/>
                <a:gd name="connsiteY3199" fmla="*/ 1179921 h 1410263"/>
                <a:gd name="connsiteX3200" fmla="*/ 110337 w 757384"/>
                <a:gd name="connsiteY3200" fmla="*/ 1180518 h 1410263"/>
                <a:gd name="connsiteX3201" fmla="*/ 110337 w 757384"/>
                <a:gd name="connsiteY3201" fmla="*/ 1177105 h 1410263"/>
                <a:gd name="connsiteX3202" fmla="*/ 123903 w 757384"/>
                <a:gd name="connsiteY3202" fmla="*/ 1207745 h 1410263"/>
                <a:gd name="connsiteX3203" fmla="*/ 127913 w 757384"/>
                <a:gd name="connsiteY3203" fmla="*/ 1213804 h 1410263"/>
                <a:gd name="connsiteX3204" fmla="*/ 128254 w 757384"/>
                <a:gd name="connsiteY3204" fmla="*/ 1216621 h 1410263"/>
                <a:gd name="connsiteX3205" fmla="*/ 121428 w 757384"/>
                <a:gd name="connsiteY3205" fmla="*/ 1209196 h 1410263"/>
                <a:gd name="connsiteX3206" fmla="*/ 123903 w 757384"/>
                <a:gd name="connsiteY3206" fmla="*/ 1207659 h 1410263"/>
                <a:gd name="connsiteX3207" fmla="*/ 129960 w 757384"/>
                <a:gd name="connsiteY3207" fmla="*/ 1227631 h 1410263"/>
                <a:gd name="connsiteX3208" fmla="*/ 130046 w 757384"/>
                <a:gd name="connsiteY3208" fmla="*/ 1228228 h 1410263"/>
                <a:gd name="connsiteX3209" fmla="*/ 129790 w 757384"/>
                <a:gd name="connsiteY3209" fmla="*/ 1228399 h 1410263"/>
                <a:gd name="connsiteX3210" fmla="*/ 129960 w 757384"/>
                <a:gd name="connsiteY3210" fmla="*/ 1227631 h 1410263"/>
                <a:gd name="connsiteX3211" fmla="*/ 129960 w 757384"/>
                <a:gd name="connsiteY3211" fmla="*/ 1227631 h 1410263"/>
                <a:gd name="connsiteX3212" fmla="*/ 137639 w 757384"/>
                <a:gd name="connsiteY3212" fmla="*/ 1226692 h 1410263"/>
                <a:gd name="connsiteX3213" fmla="*/ 144805 w 757384"/>
                <a:gd name="connsiteY3213" fmla="*/ 1235056 h 1410263"/>
                <a:gd name="connsiteX3214" fmla="*/ 143014 w 757384"/>
                <a:gd name="connsiteY3214" fmla="*/ 1236166 h 1410263"/>
                <a:gd name="connsiteX3215" fmla="*/ 142758 w 757384"/>
                <a:gd name="connsiteY3215" fmla="*/ 1236336 h 1410263"/>
                <a:gd name="connsiteX3216" fmla="*/ 136701 w 757384"/>
                <a:gd name="connsiteY3216" fmla="*/ 1227290 h 1410263"/>
                <a:gd name="connsiteX3217" fmla="*/ 137639 w 757384"/>
                <a:gd name="connsiteY3217" fmla="*/ 1226777 h 1410263"/>
                <a:gd name="connsiteX3218" fmla="*/ 144123 w 757384"/>
                <a:gd name="connsiteY3218" fmla="*/ 1237617 h 1410263"/>
                <a:gd name="connsiteX3219" fmla="*/ 146171 w 757384"/>
                <a:gd name="connsiteY3219" fmla="*/ 1236507 h 1410263"/>
                <a:gd name="connsiteX3220" fmla="*/ 146256 w 757384"/>
                <a:gd name="connsiteY3220" fmla="*/ 1236678 h 1410263"/>
                <a:gd name="connsiteX3221" fmla="*/ 147194 w 757384"/>
                <a:gd name="connsiteY3221" fmla="*/ 1241116 h 1410263"/>
                <a:gd name="connsiteX3222" fmla="*/ 147194 w 757384"/>
                <a:gd name="connsiteY3222" fmla="*/ 1241116 h 1410263"/>
                <a:gd name="connsiteX3223" fmla="*/ 147194 w 757384"/>
                <a:gd name="connsiteY3223" fmla="*/ 1241287 h 1410263"/>
                <a:gd name="connsiteX3224" fmla="*/ 147194 w 757384"/>
                <a:gd name="connsiteY3224" fmla="*/ 1241457 h 1410263"/>
                <a:gd name="connsiteX3225" fmla="*/ 147194 w 757384"/>
                <a:gd name="connsiteY3225" fmla="*/ 1241457 h 1410263"/>
                <a:gd name="connsiteX3226" fmla="*/ 147877 w 757384"/>
                <a:gd name="connsiteY3226" fmla="*/ 1244188 h 1410263"/>
                <a:gd name="connsiteX3227" fmla="*/ 143697 w 757384"/>
                <a:gd name="connsiteY3227" fmla="*/ 1237873 h 1410263"/>
                <a:gd name="connsiteX3228" fmla="*/ 144038 w 757384"/>
                <a:gd name="connsiteY3228" fmla="*/ 1237702 h 1410263"/>
                <a:gd name="connsiteX3229" fmla="*/ 154190 w 757384"/>
                <a:gd name="connsiteY3229" fmla="*/ 1244871 h 1410263"/>
                <a:gd name="connsiteX3230" fmla="*/ 159565 w 757384"/>
                <a:gd name="connsiteY3230" fmla="*/ 1249992 h 1410263"/>
                <a:gd name="connsiteX3231" fmla="*/ 159736 w 757384"/>
                <a:gd name="connsiteY3231" fmla="*/ 1249821 h 1410263"/>
                <a:gd name="connsiteX3232" fmla="*/ 153934 w 757384"/>
                <a:gd name="connsiteY3232" fmla="*/ 1242994 h 1410263"/>
                <a:gd name="connsiteX3233" fmla="*/ 155982 w 757384"/>
                <a:gd name="connsiteY3233" fmla="*/ 1232240 h 1410263"/>
                <a:gd name="connsiteX3234" fmla="*/ 158712 w 757384"/>
                <a:gd name="connsiteY3234" fmla="*/ 1235483 h 1410263"/>
                <a:gd name="connsiteX3235" fmla="*/ 163063 w 757384"/>
                <a:gd name="connsiteY3235" fmla="*/ 1240262 h 1410263"/>
                <a:gd name="connsiteX3236" fmla="*/ 163234 w 757384"/>
                <a:gd name="connsiteY3236" fmla="*/ 1240092 h 1410263"/>
                <a:gd name="connsiteX3237" fmla="*/ 159480 w 757384"/>
                <a:gd name="connsiteY3237" fmla="*/ 1234800 h 1410263"/>
                <a:gd name="connsiteX3238" fmla="*/ 156664 w 757384"/>
                <a:gd name="connsiteY3238" fmla="*/ 1230618 h 1410263"/>
                <a:gd name="connsiteX3239" fmla="*/ 167585 w 757384"/>
                <a:gd name="connsiteY3239" fmla="*/ 1224558 h 1410263"/>
                <a:gd name="connsiteX3240" fmla="*/ 170913 w 757384"/>
                <a:gd name="connsiteY3240" fmla="*/ 1230191 h 1410263"/>
                <a:gd name="connsiteX3241" fmla="*/ 171168 w 757384"/>
                <a:gd name="connsiteY3241" fmla="*/ 1230106 h 1410263"/>
                <a:gd name="connsiteX3242" fmla="*/ 168353 w 757384"/>
                <a:gd name="connsiteY3242" fmla="*/ 1224217 h 1410263"/>
                <a:gd name="connsiteX3243" fmla="*/ 172960 w 757384"/>
                <a:gd name="connsiteY3243" fmla="*/ 1221656 h 1410263"/>
                <a:gd name="connsiteX3244" fmla="*/ 175264 w 757384"/>
                <a:gd name="connsiteY3244" fmla="*/ 1240689 h 1410263"/>
                <a:gd name="connsiteX3245" fmla="*/ 155982 w 757384"/>
                <a:gd name="connsiteY3245" fmla="*/ 1253918 h 1410263"/>
                <a:gd name="connsiteX3246" fmla="*/ 154020 w 757384"/>
                <a:gd name="connsiteY3246" fmla="*/ 1245042 h 1410263"/>
                <a:gd name="connsiteX3247" fmla="*/ 203931 w 757384"/>
                <a:gd name="connsiteY3247" fmla="*/ 1247859 h 1410263"/>
                <a:gd name="connsiteX3248" fmla="*/ 204272 w 757384"/>
                <a:gd name="connsiteY3248" fmla="*/ 1245298 h 1410263"/>
                <a:gd name="connsiteX3249" fmla="*/ 205125 w 757384"/>
                <a:gd name="connsiteY3249" fmla="*/ 1247944 h 1410263"/>
                <a:gd name="connsiteX3250" fmla="*/ 203845 w 757384"/>
                <a:gd name="connsiteY3250" fmla="*/ 1248797 h 1410263"/>
                <a:gd name="connsiteX3251" fmla="*/ 203845 w 757384"/>
                <a:gd name="connsiteY3251" fmla="*/ 1247859 h 1410263"/>
                <a:gd name="connsiteX3252" fmla="*/ 208452 w 757384"/>
                <a:gd name="connsiteY3252" fmla="*/ 1237958 h 1410263"/>
                <a:gd name="connsiteX3253" fmla="*/ 208452 w 757384"/>
                <a:gd name="connsiteY3253" fmla="*/ 1237958 h 1410263"/>
                <a:gd name="connsiteX3254" fmla="*/ 208452 w 757384"/>
                <a:gd name="connsiteY3254" fmla="*/ 1237958 h 1410263"/>
                <a:gd name="connsiteX3255" fmla="*/ 208452 w 757384"/>
                <a:gd name="connsiteY3255" fmla="*/ 1237958 h 1410263"/>
                <a:gd name="connsiteX3256" fmla="*/ 208452 w 757384"/>
                <a:gd name="connsiteY3256" fmla="*/ 1237958 h 1410263"/>
                <a:gd name="connsiteX3257" fmla="*/ 206319 w 757384"/>
                <a:gd name="connsiteY3257" fmla="*/ 1230618 h 1410263"/>
                <a:gd name="connsiteX3258" fmla="*/ 206660 w 757384"/>
                <a:gd name="connsiteY3258" fmla="*/ 1227887 h 1410263"/>
                <a:gd name="connsiteX3259" fmla="*/ 206916 w 757384"/>
                <a:gd name="connsiteY3259" fmla="*/ 1226009 h 1410263"/>
                <a:gd name="connsiteX3260" fmla="*/ 213571 w 757384"/>
                <a:gd name="connsiteY3260" fmla="*/ 1221742 h 1410263"/>
                <a:gd name="connsiteX3261" fmla="*/ 213571 w 757384"/>
                <a:gd name="connsiteY3261" fmla="*/ 1221742 h 1410263"/>
                <a:gd name="connsiteX3262" fmla="*/ 213571 w 757384"/>
                <a:gd name="connsiteY3262" fmla="*/ 1221742 h 1410263"/>
                <a:gd name="connsiteX3263" fmla="*/ 213571 w 757384"/>
                <a:gd name="connsiteY3263" fmla="*/ 1221742 h 1410263"/>
                <a:gd name="connsiteX3264" fmla="*/ 213571 w 757384"/>
                <a:gd name="connsiteY3264" fmla="*/ 1221742 h 1410263"/>
                <a:gd name="connsiteX3265" fmla="*/ 217325 w 757384"/>
                <a:gd name="connsiteY3265" fmla="*/ 1219096 h 1410263"/>
                <a:gd name="connsiteX3266" fmla="*/ 221932 w 757384"/>
                <a:gd name="connsiteY3266" fmla="*/ 1236678 h 1410263"/>
                <a:gd name="connsiteX3267" fmla="*/ 210073 w 757384"/>
                <a:gd name="connsiteY3267" fmla="*/ 1244615 h 1410263"/>
                <a:gd name="connsiteX3268" fmla="*/ 208281 w 757384"/>
                <a:gd name="connsiteY3268" fmla="*/ 1237958 h 1410263"/>
                <a:gd name="connsiteX3269" fmla="*/ 221847 w 757384"/>
                <a:gd name="connsiteY3269" fmla="*/ 1215938 h 1410263"/>
                <a:gd name="connsiteX3270" fmla="*/ 231402 w 757384"/>
                <a:gd name="connsiteY3270" fmla="*/ 1209281 h 1410263"/>
                <a:gd name="connsiteX3271" fmla="*/ 228587 w 757384"/>
                <a:gd name="connsiteY3271" fmla="*/ 1232240 h 1410263"/>
                <a:gd name="connsiteX3272" fmla="*/ 227137 w 757384"/>
                <a:gd name="connsiteY3272" fmla="*/ 1233179 h 1410263"/>
                <a:gd name="connsiteX3273" fmla="*/ 221847 w 757384"/>
                <a:gd name="connsiteY3273" fmla="*/ 1215938 h 1410263"/>
                <a:gd name="connsiteX3274" fmla="*/ 234901 w 757384"/>
                <a:gd name="connsiteY3274" fmla="*/ 1206721 h 1410263"/>
                <a:gd name="connsiteX3275" fmla="*/ 243176 w 757384"/>
                <a:gd name="connsiteY3275" fmla="*/ 1200831 h 1410263"/>
                <a:gd name="connsiteX3276" fmla="*/ 247869 w 757384"/>
                <a:gd name="connsiteY3276" fmla="*/ 1219864 h 1410263"/>
                <a:gd name="connsiteX3277" fmla="*/ 230891 w 757384"/>
                <a:gd name="connsiteY3277" fmla="*/ 1230618 h 1410263"/>
                <a:gd name="connsiteX3278" fmla="*/ 234815 w 757384"/>
                <a:gd name="connsiteY3278" fmla="*/ 1206721 h 1410263"/>
                <a:gd name="connsiteX3279" fmla="*/ 249404 w 757384"/>
                <a:gd name="connsiteY3279" fmla="*/ 1218925 h 1410263"/>
                <a:gd name="connsiteX3280" fmla="*/ 243517 w 757384"/>
                <a:gd name="connsiteY3280" fmla="*/ 1200575 h 1410263"/>
                <a:gd name="connsiteX3281" fmla="*/ 253755 w 757384"/>
                <a:gd name="connsiteY3281" fmla="*/ 1193150 h 1410263"/>
                <a:gd name="connsiteX3282" fmla="*/ 251196 w 757384"/>
                <a:gd name="connsiteY3282" fmla="*/ 1217731 h 1410263"/>
                <a:gd name="connsiteX3283" fmla="*/ 249319 w 757384"/>
                <a:gd name="connsiteY3283" fmla="*/ 1218925 h 1410263"/>
                <a:gd name="connsiteX3284" fmla="*/ 236095 w 757384"/>
                <a:gd name="connsiteY3284" fmla="*/ 1199978 h 1410263"/>
                <a:gd name="connsiteX3285" fmla="*/ 239167 w 757384"/>
                <a:gd name="connsiteY3285" fmla="*/ 1182908 h 1410263"/>
                <a:gd name="connsiteX3286" fmla="*/ 256230 w 757384"/>
                <a:gd name="connsiteY3286" fmla="*/ 1171898 h 1410263"/>
                <a:gd name="connsiteX3287" fmla="*/ 254267 w 757384"/>
                <a:gd name="connsiteY3287" fmla="*/ 1188200 h 1410263"/>
                <a:gd name="connsiteX3288" fmla="*/ 236009 w 757384"/>
                <a:gd name="connsiteY3288" fmla="*/ 1199978 h 1410263"/>
                <a:gd name="connsiteX3289" fmla="*/ 240617 w 757384"/>
                <a:gd name="connsiteY3289" fmla="*/ 1175568 h 1410263"/>
                <a:gd name="connsiteX3290" fmla="*/ 244285 w 757384"/>
                <a:gd name="connsiteY3290" fmla="*/ 1157389 h 1410263"/>
                <a:gd name="connsiteX3291" fmla="*/ 259983 w 757384"/>
                <a:gd name="connsiteY3291" fmla="*/ 1145782 h 1410263"/>
                <a:gd name="connsiteX3292" fmla="*/ 257168 w 757384"/>
                <a:gd name="connsiteY3292" fmla="*/ 1165839 h 1410263"/>
                <a:gd name="connsiteX3293" fmla="*/ 240702 w 757384"/>
                <a:gd name="connsiteY3293" fmla="*/ 1175568 h 1410263"/>
                <a:gd name="connsiteX3294" fmla="*/ 245395 w 757384"/>
                <a:gd name="connsiteY3294" fmla="*/ 1151842 h 1410263"/>
                <a:gd name="connsiteX3295" fmla="*/ 250855 w 757384"/>
                <a:gd name="connsiteY3295" fmla="*/ 1126664 h 1410263"/>
                <a:gd name="connsiteX3296" fmla="*/ 264506 w 757384"/>
                <a:gd name="connsiteY3296" fmla="*/ 1117446 h 1410263"/>
                <a:gd name="connsiteX3297" fmla="*/ 260581 w 757384"/>
                <a:gd name="connsiteY3297" fmla="*/ 1141685 h 1410263"/>
                <a:gd name="connsiteX3298" fmla="*/ 245480 w 757384"/>
                <a:gd name="connsiteY3298" fmla="*/ 1151842 h 1410263"/>
                <a:gd name="connsiteX3299" fmla="*/ 239422 w 757384"/>
                <a:gd name="connsiteY3299" fmla="*/ 1155853 h 1410263"/>
                <a:gd name="connsiteX3300" fmla="*/ 216131 w 757384"/>
                <a:gd name="connsiteY3300" fmla="*/ 1171130 h 1410263"/>
                <a:gd name="connsiteX3301" fmla="*/ 221079 w 757384"/>
                <a:gd name="connsiteY3301" fmla="*/ 1146721 h 1410263"/>
                <a:gd name="connsiteX3302" fmla="*/ 243944 w 757384"/>
                <a:gd name="connsiteY3302" fmla="*/ 1131358 h 1410263"/>
                <a:gd name="connsiteX3303" fmla="*/ 239508 w 757384"/>
                <a:gd name="connsiteY3303" fmla="*/ 1155853 h 1410263"/>
                <a:gd name="connsiteX3304" fmla="*/ 222359 w 757384"/>
                <a:gd name="connsiteY3304" fmla="*/ 1140575 h 1410263"/>
                <a:gd name="connsiteX3305" fmla="*/ 227648 w 757384"/>
                <a:gd name="connsiteY3305" fmla="*/ 1116849 h 1410263"/>
                <a:gd name="connsiteX3306" fmla="*/ 227648 w 757384"/>
                <a:gd name="connsiteY3306" fmla="*/ 1116849 h 1410263"/>
                <a:gd name="connsiteX3307" fmla="*/ 227648 w 757384"/>
                <a:gd name="connsiteY3307" fmla="*/ 1116678 h 1410263"/>
                <a:gd name="connsiteX3308" fmla="*/ 227648 w 757384"/>
                <a:gd name="connsiteY3308" fmla="*/ 1116678 h 1410263"/>
                <a:gd name="connsiteX3309" fmla="*/ 227905 w 757384"/>
                <a:gd name="connsiteY3309" fmla="*/ 1115568 h 1410263"/>
                <a:gd name="connsiteX3310" fmla="*/ 232853 w 757384"/>
                <a:gd name="connsiteY3310" fmla="*/ 1112496 h 1410263"/>
                <a:gd name="connsiteX3311" fmla="*/ 250428 w 757384"/>
                <a:gd name="connsiteY3311" fmla="*/ 1101742 h 1410263"/>
                <a:gd name="connsiteX3312" fmla="*/ 246162 w 757384"/>
                <a:gd name="connsiteY3312" fmla="*/ 1119750 h 1410263"/>
                <a:gd name="connsiteX3313" fmla="*/ 246162 w 757384"/>
                <a:gd name="connsiteY3313" fmla="*/ 1119750 h 1410263"/>
                <a:gd name="connsiteX3314" fmla="*/ 246162 w 757384"/>
                <a:gd name="connsiteY3314" fmla="*/ 1120006 h 1410263"/>
                <a:gd name="connsiteX3315" fmla="*/ 246162 w 757384"/>
                <a:gd name="connsiteY3315" fmla="*/ 1120348 h 1410263"/>
                <a:gd name="connsiteX3316" fmla="*/ 246162 w 757384"/>
                <a:gd name="connsiteY3316" fmla="*/ 1120348 h 1410263"/>
                <a:gd name="connsiteX3317" fmla="*/ 244883 w 757384"/>
                <a:gd name="connsiteY3317" fmla="*/ 1127090 h 1410263"/>
                <a:gd name="connsiteX3318" fmla="*/ 222530 w 757384"/>
                <a:gd name="connsiteY3318" fmla="*/ 1140661 h 1410263"/>
                <a:gd name="connsiteX3319" fmla="*/ 250513 w 757384"/>
                <a:gd name="connsiteY3319" fmla="*/ 1101230 h 1410263"/>
                <a:gd name="connsiteX3320" fmla="*/ 232085 w 757384"/>
                <a:gd name="connsiteY3320" fmla="*/ 1110874 h 1410263"/>
                <a:gd name="connsiteX3321" fmla="*/ 228502 w 757384"/>
                <a:gd name="connsiteY3321" fmla="*/ 1112752 h 1410263"/>
                <a:gd name="connsiteX3322" fmla="*/ 234645 w 757384"/>
                <a:gd name="connsiteY3322" fmla="*/ 1085014 h 1410263"/>
                <a:gd name="connsiteX3323" fmla="*/ 236009 w 757384"/>
                <a:gd name="connsiteY3323" fmla="*/ 1084075 h 1410263"/>
                <a:gd name="connsiteX3324" fmla="*/ 258704 w 757384"/>
                <a:gd name="connsiteY3324" fmla="*/ 1069395 h 1410263"/>
                <a:gd name="connsiteX3325" fmla="*/ 250513 w 757384"/>
                <a:gd name="connsiteY3325" fmla="*/ 1101230 h 1410263"/>
                <a:gd name="connsiteX3326" fmla="*/ 289503 w 757384"/>
                <a:gd name="connsiteY3326" fmla="*/ 959722 h 1410263"/>
                <a:gd name="connsiteX3327" fmla="*/ 266041 w 757384"/>
                <a:gd name="connsiteY3327" fmla="*/ 973122 h 1410263"/>
                <a:gd name="connsiteX3328" fmla="*/ 267491 w 757384"/>
                <a:gd name="connsiteY3328" fmla="*/ 968769 h 1410263"/>
                <a:gd name="connsiteX3329" fmla="*/ 267236 w 757384"/>
                <a:gd name="connsiteY3329" fmla="*/ 968684 h 1410263"/>
                <a:gd name="connsiteX3330" fmla="*/ 265444 w 757384"/>
                <a:gd name="connsiteY3330" fmla="*/ 973463 h 1410263"/>
                <a:gd name="connsiteX3331" fmla="*/ 264249 w 757384"/>
                <a:gd name="connsiteY3331" fmla="*/ 974146 h 1410263"/>
                <a:gd name="connsiteX3332" fmla="*/ 270990 w 757384"/>
                <a:gd name="connsiteY3332" fmla="*/ 956906 h 1410263"/>
                <a:gd name="connsiteX3333" fmla="*/ 295305 w 757384"/>
                <a:gd name="connsiteY3333" fmla="*/ 940945 h 1410263"/>
                <a:gd name="connsiteX3334" fmla="*/ 289503 w 757384"/>
                <a:gd name="connsiteY3334" fmla="*/ 959807 h 1410263"/>
                <a:gd name="connsiteX3335" fmla="*/ 285579 w 757384"/>
                <a:gd name="connsiteY3335" fmla="*/ 906891 h 1410263"/>
                <a:gd name="connsiteX3336" fmla="*/ 285408 w 757384"/>
                <a:gd name="connsiteY3336" fmla="*/ 903051 h 1410263"/>
                <a:gd name="connsiteX3337" fmla="*/ 287627 w 757384"/>
                <a:gd name="connsiteY3337" fmla="*/ 901685 h 1410263"/>
                <a:gd name="connsiteX3338" fmla="*/ 285579 w 757384"/>
                <a:gd name="connsiteY3338" fmla="*/ 906891 h 1410263"/>
                <a:gd name="connsiteX3339" fmla="*/ 291893 w 757384"/>
                <a:gd name="connsiteY3339" fmla="*/ 891187 h 1410263"/>
                <a:gd name="connsiteX3340" fmla="*/ 291893 w 757384"/>
                <a:gd name="connsiteY3340" fmla="*/ 891443 h 1410263"/>
                <a:gd name="connsiteX3341" fmla="*/ 291636 w 757384"/>
                <a:gd name="connsiteY3341" fmla="*/ 891699 h 1410263"/>
                <a:gd name="connsiteX3342" fmla="*/ 291636 w 757384"/>
                <a:gd name="connsiteY3342" fmla="*/ 891699 h 1410263"/>
                <a:gd name="connsiteX3343" fmla="*/ 291381 w 757384"/>
                <a:gd name="connsiteY3343" fmla="*/ 892297 h 1410263"/>
                <a:gd name="connsiteX3344" fmla="*/ 291295 w 757384"/>
                <a:gd name="connsiteY3344" fmla="*/ 881884 h 1410263"/>
                <a:gd name="connsiteX3345" fmla="*/ 291381 w 757384"/>
                <a:gd name="connsiteY3345" fmla="*/ 872837 h 1410263"/>
                <a:gd name="connsiteX3346" fmla="*/ 304178 w 757384"/>
                <a:gd name="connsiteY3346" fmla="*/ 863876 h 1410263"/>
                <a:gd name="connsiteX3347" fmla="*/ 291893 w 757384"/>
                <a:gd name="connsiteY3347" fmla="*/ 891187 h 1410263"/>
                <a:gd name="connsiteX3348" fmla="*/ 291893 w 757384"/>
                <a:gd name="connsiteY3348" fmla="*/ 891187 h 1410263"/>
                <a:gd name="connsiteX3349" fmla="*/ 349823 w 757384"/>
                <a:gd name="connsiteY3349" fmla="*/ 788598 h 1410263"/>
                <a:gd name="connsiteX3350" fmla="*/ 341291 w 757384"/>
                <a:gd name="connsiteY3350" fmla="*/ 794317 h 1410263"/>
                <a:gd name="connsiteX3351" fmla="*/ 346325 w 757384"/>
                <a:gd name="connsiteY3351" fmla="*/ 783734 h 1410263"/>
                <a:gd name="connsiteX3352" fmla="*/ 355112 w 757384"/>
                <a:gd name="connsiteY3352" fmla="*/ 765981 h 1410263"/>
                <a:gd name="connsiteX3353" fmla="*/ 356733 w 757384"/>
                <a:gd name="connsiteY3353" fmla="*/ 764872 h 1410263"/>
                <a:gd name="connsiteX3354" fmla="*/ 356733 w 757384"/>
                <a:gd name="connsiteY3354" fmla="*/ 764872 h 1410263"/>
                <a:gd name="connsiteX3355" fmla="*/ 360744 w 757384"/>
                <a:gd name="connsiteY3355" fmla="*/ 766749 h 1410263"/>
                <a:gd name="connsiteX3356" fmla="*/ 351785 w 757384"/>
                <a:gd name="connsiteY3356" fmla="*/ 787147 h 1410263"/>
                <a:gd name="connsiteX3357" fmla="*/ 349737 w 757384"/>
                <a:gd name="connsiteY3357" fmla="*/ 788598 h 1410263"/>
                <a:gd name="connsiteX3358" fmla="*/ 361340 w 757384"/>
                <a:gd name="connsiteY3358" fmla="*/ 753947 h 1410263"/>
                <a:gd name="connsiteX3359" fmla="*/ 365777 w 757384"/>
                <a:gd name="connsiteY3359" fmla="*/ 745327 h 1410263"/>
                <a:gd name="connsiteX3360" fmla="*/ 365521 w 757384"/>
                <a:gd name="connsiteY3360" fmla="*/ 745241 h 1410263"/>
                <a:gd name="connsiteX3361" fmla="*/ 360744 w 757384"/>
                <a:gd name="connsiteY3361" fmla="*/ 753691 h 1410263"/>
                <a:gd name="connsiteX3362" fmla="*/ 351103 w 757384"/>
                <a:gd name="connsiteY3362" fmla="*/ 748570 h 1410263"/>
                <a:gd name="connsiteX3363" fmla="*/ 352894 w 757384"/>
                <a:gd name="connsiteY3363" fmla="*/ 744132 h 1410263"/>
                <a:gd name="connsiteX3364" fmla="*/ 357160 w 757384"/>
                <a:gd name="connsiteY3364" fmla="*/ 733890 h 1410263"/>
                <a:gd name="connsiteX3365" fmla="*/ 362791 w 757384"/>
                <a:gd name="connsiteY3365" fmla="*/ 729281 h 1410263"/>
                <a:gd name="connsiteX3366" fmla="*/ 370726 w 757384"/>
                <a:gd name="connsiteY3366" fmla="*/ 721429 h 1410263"/>
                <a:gd name="connsiteX3367" fmla="*/ 375162 w 757384"/>
                <a:gd name="connsiteY3367" fmla="*/ 711358 h 1410263"/>
                <a:gd name="connsiteX3368" fmla="*/ 374906 w 757384"/>
                <a:gd name="connsiteY3368" fmla="*/ 711358 h 1410263"/>
                <a:gd name="connsiteX3369" fmla="*/ 369872 w 757384"/>
                <a:gd name="connsiteY3369" fmla="*/ 720917 h 1410263"/>
                <a:gd name="connsiteX3370" fmla="*/ 361597 w 757384"/>
                <a:gd name="connsiteY3370" fmla="*/ 728001 h 1410263"/>
                <a:gd name="connsiteX3371" fmla="*/ 358866 w 757384"/>
                <a:gd name="connsiteY3371" fmla="*/ 729879 h 1410263"/>
                <a:gd name="connsiteX3372" fmla="*/ 367739 w 757384"/>
                <a:gd name="connsiteY3372" fmla="*/ 709480 h 1410263"/>
                <a:gd name="connsiteX3373" fmla="*/ 385656 w 757384"/>
                <a:gd name="connsiteY3373" fmla="*/ 710504 h 1410263"/>
                <a:gd name="connsiteX3374" fmla="*/ 365521 w 757384"/>
                <a:gd name="connsiteY3374" fmla="*/ 756081 h 1410263"/>
                <a:gd name="connsiteX3375" fmla="*/ 361340 w 757384"/>
                <a:gd name="connsiteY3375" fmla="*/ 754032 h 1410263"/>
                <a:gd name="connsiteX3376" fmla="*/ 397600 w 757384"/>
                <a:gd name="connsiteY3376" fmla="*/ 605014 h 1410263"/>
                <a:gd name="connsiteX3377" fmla="*/ 389666 w 757384"/>
                <a:gd name="connsiteY3377" fmla="*/ 621401 h 1410263"/>
                <a:gd name="connsiteX3378" fmla="*/ 374053 w 757384"/>
                <a:gd name="connsiteY3378" fmla="*/ 653833 h 1410263"/>
                <a:gd name="connsiteX3379" fmla="*/ 368848 w 757384"/>
                <a:gd name="connsiteY3379" fmla="*/ 659039 h 1410263"/>
                <a:gd name="connsiteX3380" fmla="*/ 368848 w 757384"/>
                <a:gd name="connsiteY3380" fmla="*/ 659039 h 1410263"/>
                <a:gd name="connsiteX3381" fmla="*/ 368848 w 757384"/>
                <a:gd name="connsiteY3381" fmla="*/ 659039 h 1410263"/>
                <a:gd name="connsiteX3382" fmla="*/ 368848 w 757384"/>
                <a:gd name="connsiteY3382" fmla="*/ 659039 h 1410263"/>
                <a:gd name="connsiteX3383" fmla="*/ 368848 w 757384"/>
                <a:gd name="connsiteY3383" fmla="*/ 659039 h 1410263"/>
                <a:gd name="connsiteX3384" fmla="*/ 367825 w 757384"/>
                <a:gd name="connsiteY3384" fmla="*/ 660149 h 1410263"/>
                <a:gd name="connsiteX3385" fmla="*/ 367739 w 757384"/>
                <a:gd name="connsiteY3385" fmla="*/ 644786 h 1410263"/>
                <a:gd name="connsiteX3386" fmla="*/ 374223 w 757384"/>
                <a:gd name="connsiteY3386" fmla="*/ 628911 h 1410263"/>
                <a:gd name="connsiteX3387" fmla="*/ 397771 w 757384"/>
                <a:gd name="connsiteY3387" fmla="*/ 604928 h 1410263"/>
                <a:gd name="connsiteX3388" fmla="*/ 363047 w 757384"/>
                <a:gd name="connsiteY3388" fmla="*/ 656223 h 1410263"/>
                <a:gd name="connsiteX3389" fmla="*/ 361682 w 757384"/>
                <a:gd name="connsiteY3389" fmla="*/ 665526 h 1410263"/>
                <a:gd name="connsiteX3390" fmla="*/ 361682 w 757384"/>
                <a:gd name="connsiteY3390" fmla="*/ 665526 h 1410263"/>
                <a:gd name="connsiteX3391" fmla="*/ 361682 w 757384"/>
                <a:gd name="connsiteY3391" fmla="*/ 665526 h 1410263"/>
                <a:gd name="connsiteX3392" fmla="*/ 361682 w 757384"/>
                <a:gd name="connsiteY3392" fmla="*/ 665526 h 1410263"/>
                <a:gd name="connsiteX3393" fmla="*/ 361682 w 757384"/>
                <a:gd name="connsiteY3393" fmla="*/ 666892 h 1410263"/>
                <a:gd name="connsiteX3394" fmla="*/ 356222 w 757384"/>
                <a:gd name="connsiteY3394" fmla="*/ 672866 h 1410263"/>
                <a:gd name="connsiteX3395" fmla="*/ 362961 w 757384"/>
                <a:gd name="connsiteY3395" fmla="*/ 656138 h 1410263"/>
                <a:gd name="connsiteX3396" fmla="*/ 340694 w 757384"/>
                <a:gd name="connsiteY3396" fmla="*/ 695483 h 1410263"/>
                <a:gd name="connsiteX3397" fmla="*/ 338732 w 757384"/>
                <a:gd name="connsiteY3397" fmla="*/ 697361 h 1410263"/>
                <a:gd name="connsiteX3398" fmla="*/ 338902 w 757384"/>
                <a:gd name="connsiteY3398" fmla="*/ 695312 h 1410263"/>
                <a:gd name="connsiteX3399" fmla="*/ 341803 w 757384"/>
                <a:gd name="connsiteY3399" fmla="*/ 692752 h 1410263"/>
                <a:gd name="connsiteX3400" fmla="*/ 340694 w 757384"/>
                <a:gd name="connsiteY3400" fmla="*/ 695483 h 1410263"/>
                <a:gd name="connsiteX3401" fmla="*/ 335404 w 757384"/>
                <a:gd name="connsiteY3401" fmla="*/ 700007 h 1410263"/>
                <a:gd name="connsiteX3402" fmla="*/ 334466 w 757384"/>
                <a:gd name="connsiteY3402" fmla="*/ 700177 h 1410263"/>
                <a:gd name="connsiteX3403" fmla="*/ 335404 w 757384"/>
                <a:gd name="connsiteY3403" fmla="*/ 698471 h 1410263"/>
                <a:gd name="connsiteX3404" fmla="*/ 335745 w 757384"/>
                <a:gd name="connsiteY3404" fmla="*/ 698129 h 1410263"/>
                <a:gd name="connsiteX3405" fmla="*/ 335404 w 757384"/>
                <a:gd name="connsiteY3405" fmla="*/ 700007 h 1410263"/>
                <a:gd name="connsiteX3406" fmla="*/ 318682 w 757384"/>
                <a:gd name="connsiteY3406" fmla="*/ 722966 h 1410263"/>
                <a:gd name="connsiteX3407" fmla="*/ 319023 w 757384"/>
                <a:gd name="connsiteY3407" fmla="*/ 718271 h 1410263"/>
                <a:gd name="connsiteX3408" fmla="*/ 321583 w 757384"/>
                <a:gd name="connsiteY3408" fmla="*/ 716137 h 1410263"/>
                <a:gd name="connsiteX3409" fmla="*/ 318597 w 757384"/>
                <a:gd name="connsiteY3409" fmla="*/ 722966 h 1410263"/>
                <a:gd name="connsiteX3410" fmla="*/ 315440 w 757384"/>
                <a:gd name="connsiteY3410" fmla="*/ 726465 h 1410263"/>
                <a:gd name="connsiteX3411" fmla="*/ 312198 w 757384"/>
                <a:gd name="connsiteY3411" fmla="*/ 723904 h 1410263"/>
                <a:gd name="connsiteX3412" fmla="*/ 316549 w 757384"/>
                <a:gd name="connsiteY3412" fmla="*/ 720320 h 1410263"/>
                <a:gd name="connsiteX3413" fmla="*/ 315440 w 757384"/>
                <a:gd name="connsiteY3413" fmla="*/ 726465 h 1410263"/>
                <a:gd name="connsiteX3414" fmla="*/ 294281 w 757384"/>
                <a:gd name="connsiteY3414" fmla="*/ 757617 h 1410263"/>
                <a:gd name="connsiteX3415" fmla="*/ 292575 w 757384"/>
                <a:gd name="connsiteY3415" fmla="*/ 758983 h 1410263"/>
                <a:gd name="connsiteX3416" fmla="*/ 294708 w 757384"/>
                <a:gd name="connsiteY3416" fmla="*/ 754544 h 1410263"/>
                <a:gd name="connsiteX3417" fmla="*/ 294281 w 757384"/>
                <a:gd name="connsiteY3417" fmla="*/ 757617 h 1410263"/>
                <a:gd name="connsiteX3418" fmla="*/ 290101 w 757384"/>
                <a:gd name="connsiteY3418" fmla="*/ 764103 h 1410263"/>
                <a:gd name="connsiteX3419" fmla="*/ 293599 w 757384"/>
                <a:gd name="connsiteY3419" fmla="*/ 761799 h 1410263"/>
                <a:gd name="connsiteX3420" fmla="*/ 292660 w 757384"/>
                <a:gd name="connsiteY3420" fmla="*/ 768200 h 1410263"/>
                <a:gd name="connsiteX3421" fmla="*/ 291722 w 757384"/>
                <a:gd name="connsiteY3421" fmla="*/ 764616 h 1410263"/>
                <a:gd name="connsiteX3422" fmla="*/ 291381 w 757384"/>
                <a:gd name="connsiteY3422" fmla="*/ 763335 h 1410263"/>
                <a:gd name="connsiteX3423" fmla="*/ 291124 w 757384"/>
                <a:gd name="connsiteY3423" fmla="*/ 764616 h 1410263"/>
                <a:gd name="connsiteX3424" fmla="*/ 287627 w 757384"/>
                <a:gd name="connsiteY3424" fmla="*/ 782027 h 1410263"/>
                <a:gd name="connsiteX3425" fmla="*/ 280716 w 757384"/>
                <a:gd name="connsiteY3425" fmla="*/ 787660 h 1410263"/>
                <a:gd name="connsiteX3426" fmla="*/ 287285 w 757384"/>
                <a:gd name="connsiteY3426" fmla="*/ 769907 h 1410263"/>
                <a:gd name="connsiteX3427" fmla="*/ 290101 w 757384"/>
                <a:gd name="connsiteY3427" fmla="*/ 764103 h 1410263"/>
                <a:gd name="connsiteX3428" fmla="*/ 111787 w 757384"/>
                <a:gd name="connsiteY3428" fmla="*/ 1201173 h 1410263"/>
                <a:gd name="connsiteX3429" fmla="*/ 112641 w 757384"/>
                <a:gd name="connsiteY3429" fmla="*/ 1202453 h 1410263"/>
                <a:gd name="connsiteX3430" fmla="*/ 116310 w 757384"/>
                <a:gd name="connsiteY3430" fmla="*/ 1208086 h 1410263"/>
                <a:gd name="connsiteX3431" fmla="*/ 116053 w 757384"/>
                <a:gd name="connsiteY3431" fmla="*/ 1209281 h 1410263"/>
                <a:gd name="connsiteX3432" fmla="*/ 116053 w 757384"/>
                <a:gd name="connsiteY3432" fmla="*/ 1209878 h 1410263"/>
                <a:gd name="connsiteX3433" fmla="*/ 112811 w 757384"/>
                <a:gd name="connsiteY3433" fmla="*/ 1211927 h 1410263"/>
                <a:gd name="connsiteX3434" fmla="*/ 111703 w 757384"/>
                <a:gd name="connsiteY3434" fmla="*/ 1201173 h 1410263"/>
                <a:gd name="connsiteX3435" fmla="*/ 115371 w 757384"/>
                <a:gd name="connsiteY3435" fmla="*/ 1213207 h 1410263"/>
                <a:gd name="connsiteX3436" fmla="*/ 114006 w 757384"/>
                <a:gd name="connsiteY3436" fmla="*/ 1220291 h 1410263"/>
                <a:gd name="connsiteX3437" fmla="*/ 113238 w 757384"/>
                <a:gd name="connsiteY3437" fmla="*/ 1214487 h 1410263"/>
                <a:gd name="connsiteX3438" fmla="*/ 115371 w 757384"/>
                <a:gd name="connsiteY3438" fmla="*/ 1213207 h 1410263"/>
                <a:gd name="connsiteX3439" fmla="*/ 114518 w 757384"/>
                <a:gd name="connsiteY3439" fmla="*/ 1224217 h 1410263"/>
                <a:gd name="connsiteX3440" fmla="*/ 117333 w 757384"/>
                <a:gd name="connsiteY3440" fmla="*/ 1212012 h 1410263"/>
                <a:gd name="connsiteX3441" fmla="*/ 118528 w 757384"/>
                <a:gd name="connsiteY3441" fmla="*/ 1211329 h 1410263"/>
                <a:gd name="connsiteX3442" fmla="*/ 128339 w 757384"/>
                <a:gd name="connsiteY3442" fmla="*/ 1225838 h 1410263"/>
                <a:gd name="connsiteX3443" fmla="*/ 128339 w 757384"/>
                <a:gd name="connsiteY3443" fmla="*/ 1225838 h 1410263"/>
                <a:gd name="connsiteX3444" fmla="*/ 128339 w 757384"/>
                <a:gd name="connsiteY3444" fmla="*/ 1225838 h 1410263"/>
                <a:gd name="connsiteX3445" fmla="*/ 128339 w 757384"/>
                <a:gd name="connsiteY3445" fmla="*/ 1225838 h 1410263"/>
                <a:gd name="connsiteX3446" fmla="*/ 128339 w 757384"/>
                <a:gd name="connsiteY3446" fmla="*/ 1225838 h 1410263"/>
                <a:gd name="connsiteX3447" fmla="*/ 129704 w 757384"/>
                <a:gd name="connsiteY3447" fmla="*/ 1227375 h 1410263"/>
                <a:gd name="connsiteX3448" fmla="*/ 129448 w 757384"/>
                <a:gd name="connsiteY3448" fmla="*/ 1228996 h 1410263"/>
                <a:gd name="connsiteX3449" fmla="*/ 118357 w 757384"/>
                <a:gd name="connsiteY3449" fmla="*/ 1236166 h 1410263"/>
                <a:gd name="connsiteX3450" fmla="*/ 116395 w 757384"/>
                <a:gd name="connsiteY3450" fmla="*/ 1237446 h 1410263"/>
                <a:gd name="connsiteX3451" fmla="*/ 114603 w 757384"/>
                <a:gd name="connsiteY3451" fmla="*/ 1224302 h 1410263"/>
                <a:gd name="connsiteX3452" fmla="*/ 111446 w 757384"/>
                <a:gd name="connsiteY3452" fmla="*/ 1240433 h 1410263"/>
                <a:gd name="connsiteX3453" fmla="*/ 111020 w 757384"/>
                <a:gd name="connsiteY3453" fmla="*/ 1240689 h 1410263"/>
                <a:gd name="connsiteX3454" fmla="*/ 111276 w 757384"/>
                <a:gd name="connsiteY3454" fmla="*/ 1239494 h 1410263"/>
                <a:gd name="connsiteX3455" fmla="*/ 111446 w 757384"/>
                <a:gd name="connsiteY3455" fmla="*/ 1240433 h 1410263"/>
                <a:gd name="connsiteX3456" fmla="*/ 119466 w 757384"/>
                <a:gd name="connsiteY3456" fmla="*/ 1237531 h 1410263"/>
                <a:gd name="connsiteX3457" fmla="*/ 128851 w 757384"/>
                <a:gd name="connsiteY3457" fmla="*/ 1232069 h 1410263"/>
                <a:gd name="connsiteX3458" fmla="*/ 128424 w 757384"/>
                <a:gd name="connsiteY3458" fmla="*/ 1234373 h 1410263"/>
                <a:gd name="connsiteX3459" fmla="*/ 128681 w 757384"/>
                <a:gd name="connsiteY3459" fmla="*/ 1234373 h 1410263"/>
                <a:gd name="connsiteX3460" fmla="*/ 129278 w 757384"/>
                <a:gd name="connsiteY3460" fmla="*/ 1231813 h 1410263"/>
                <a:gd name="connsiteX3461" fmla="*/ 130728 w 757384"/>
                <a:gd name="connsiteY3461" fmla="*/ 1230959 h 1410263"/>
                <a:gd name="connsiteX3462" fmla="*/ 132520 w 757384"/>
                <a:gd name="connsiteY3462" fmla="*/ 1240006 h 1410263"/>
                <a:gd name="connsiteX3463" fmla="*/ 132520 w 757384"/>
                <a:gd name="connsiteY3463" fmla="*/ 1240006 h 1410263"/>
                <a:gd name="connsiteX3464" fmla="*/ 132520 w 757384"/>
                <a:gd name="connsiteY3464" fmla="*/ 1240177 h 1410263"/>
                <a:gd name="connsiteX3465" fmla="*/ 132520 w 757384"/>
                <a:gd name="connsiteY3465" fmla="*/ 1240348 h 1410263"/>
                <a:gd name="connsiteX3466" fmla="*/ 132520 w 757384"/>
                <a:gd name="connsiteY3466" fmla="*/ 1240348 h 1410263"/>
                <a:gd name="connsiteX3467" fmla="*/ 133117 w 757384"/>
                <a:gd name="connsiteY3467" fmla="*/ 1242482 h 1410263"/>
                <a:gd name="connsiteX3468" fmla="*/ 118698 w 757384"/>
                <a:gd name="connsiteY3468" fmla="*/ 1251272 h 1410263"/>
                <a:gd name="connsiteX3469" fmla="*/ 116565 w 757384"/>
                <a:gd name="connsiteY3469" fmla="*/ 1239153 h 1410263"/>
                <a:gd name="connsiteX3470" fmla="*/ 119381 w 757384"/>
                <a:gd name="connsiteY3470" fmla="*/ 1237531 h 1410263"/>
                <a:gd name="connsiteX3471" fmla="*/ 138492 w 757384"/>
                <a:gd name="connsiteY3471" fmla="*/ 1238726 h 1410263"/>
                <a:gd name="connsiteX3472" fmla="*/ 138492 w 757384"/>
                <a:gd name="connsiteY3472" fmla="*/ 1238726 h 1410263"/>
                <a:gd name="connsiteX3473" fmla="*/ 138492 w 757384"/>
                <a:gd name="connsiteY3473" fmla="*/ 1238726 h 1410263"/>
                <a:gd name="connsiteX3474" fmla="*/ 138492 w 757384"/>
                <a:gd name="connsiteY3474" fmla="*/ 1238726 h 1410263"/>
                <a:gd name="connsiteX3475" fmla="*/ 138492 w 757384"/>
                <a:gd name="connsiteY3475" fmla="*/ 1238726 h 1410263"/>
                <a:gd name="connsiteX3476" fmla="*/ 137895 w 757384"/>
                <a:gd name="connsiteY3476" fmla="*/ 1236251 h 1410263"/>
                <a:gd name="connsiteX3477" fmla="*/ 139943 w 757384"/>
                <a:gd name="connsiteY3477" fmla="*/ 1238470 h 1410263"/>
                <a:gd name="connsiteX3478" fmla="*/ 138663 w 757384"/>
                <a:gd name="connsiteY3478" fmla="*/ 1239238 h 1410263"/>
                <a:gd name="connsiteX3479" fmla="*/ 138577 w 757384"/>
                <a:gd name="connsiteY3479" fmla="*/ 1238812 h 1410263"/>
                <a:gd name="connsiteX3480" fmla="*/ 141052 w 757384"/>
                <a:gd name="connsiteY3480" fmla="*/ 1239580 h 1410263"/>
                <a:gd name="connsiteX3481" fmla="*/ 147451 w 757384"/>
                <a:gd name="connsiteY3481" fmla="*/ 1246407 h 1410263"/>
                <a:gd name="connsiteX3482" fmla="*/ 149242 w 757384"/>
                <a:gd name="connsiteY3482" fmla="*/ 1248371 h 1410263"/>
                <a:gd name="connsiteX3483" fmla="*/ 151119 w 757384"/>
                <a:gd name="connsiteY3483" fmla="*/ 1255284 h 1410263"/>
                <a:gd name="connsiteX3484" fmla="*/ 150778 w 757384"/>
                <a:gd name="connsiteY3484" fmla="*/ 1257674 h 1410263"/>
                <a:gd name="connsiteX3485" fmla="*/ 144379 w 757384"/>
                <a:gd name="connsiteY3485" fmla="*/ 1262026 h 1410263"/>
                <a:gd name="connsiteX3486" fmla="*/ 138919 w 757384"/>
                <a:gd name="connsiteY3486" fmla="*/ 1240774 h 1410263"/>
                <a:gd name="connsiteX3487" fmla="*/ 140966 w 757384"/>
                <a:gd name="connsiteY3487" fmla="*/ 1239665 h 1410263"/>
                <a:gd name="connsiteX3488" fmla="*/ 211694 w 757384"/>
                <a:gd name="connsiteY3488" fmla="*/ 1249736 h 1410263"/>
                <a:gd name="connsiteX3489" fmla="*/ 223724 w 757384"/>
                <a:gd name="connsiteY3489" fmla="*/ 1242482 h 1410263"/>
                <a:gd name="connsiteX3490" fmla="*/ 223724 w 757384"/>
                <a:gd name="connsiteY3490" fmla="*/ 1242652 h 1410263"/>
                <a:gd name="connsiteX3491" fmla="*/ 223724 w 757384"/>
                <a:gd name="connsiteY3491" fmla="*/ 1242652 h 1410263"/>
                <a:gd name="connsiteX3492" fmla="*/ 223724 w 757384"/>
                <a:gd name="connsiteY3492" fmla="*/ 1242823 h 1410263"/>
                <a:gd name="connsiteX3493" fmla="*/ 223724 w 757384"/>
                <a:gd name="connsiteY3493" fmla="*/ 1242994 h 1410263"/>
                <a:gd name="connsiteX3494" fmla="*/ 223724 w 757384"/>
                <a:gd name="connsiteY3494" fmla="*/ 1242994 h 1410263"/>
                <a:gd name="connsiteX3495" fmla="*/ 226454 w 757384"/>
                <a:gd name="connsiteY3495" fmla="*/ 1250760 h 1410263"/>
                <a:gd name="connsiteX3496" fmla="*/ 225004 w 757384"/>
                <a:gd name="connsiteY3496" fmla="*/ 1264416 h 1410263"/>
                <a:gd name="connsiteX3497" fmla="*/ 225004 w 757384"/>
                <a:gd name="connsiteY3497" fmla="*/ 1265355 h 1410263"/>
                <a:gd name="connsiteX3498" fmla="*/ 217581 w 757384"/>
                <a:gd name="connsiteY3498" fmla="*/ 1270390 h 1410263"/>
                <a:gd name="connsiteX3499" fmla="*/ 211523 w 757384"/>
                <a:gd name="connsiteY3499" fmla="*/ 1249821 h 1410263"/>
                <a:gd name="connsiteX3500" fmla="*/ 226198 w 757384"/>
                <a:gd name="connsiteY3500" fmla="*/ 1264331 h 1410263"/>
                <a:gd name="connsiteX3501" fmla="*/ 227648 w 757384"/>
                <a:gd name="connsiteY3501" fmla="*/ 1253833 h 1410263"/>
                <a:gd name="connsiteX3502" fmla="*/ 230464 w 757384"/>
                <a:gd name="connsiteY3502" fmla="*/ 1261600 h 1410263"/>
                <a:gd name="connsiteX3503" fmla="*/ 226113 w 757384"/>
                <a:gd name="connsiteY3503" fmla="*/ 1264587 h 1410263"/>
                <a:gd name="connsiteX3504" fmla="*/ 226113 w 757384"/>
                <a:gd name="connsiteY3504" fmla="*/ 1264416 h 1410263"/>
                <a:gd name="connsiteX3505" fmla="*/ 229611 w 757384"/>
                <a:gd name="connsiteY3505" fmla="*/ 1241030 h 1410263"/>
                <a:gd name="connsiteX3506" fmla="*/ 229611 w 757384"/>
                <a:gd name="connsiteY3506" fmla="*/ 1241030 h 1410263"/>
                <a:gd name="connsiteX3507" fmla="*/ 229611 w 757384"/>
                <a:gd name="connsiteY3507" fmla="*/ 1241030 h 1410263"/>
                <a:gd name="connsiteX3508" fmla="*/ 229611 w 757384"/>
                <a:gd name="connsiteY3508" fmla="*/ 1241030 h 1410263"/>
                <a:gd name="connsiteX3509" fmla="*/ 229611 w 757384"/>
                <a:gd name="connsiteY3509" fmla="*/ 1241030 h 1410263"/>
                <a:gd name="connsiteX3510" fmla="*/ 229611 w 757384"/>
                <a:gd name="connsiteY3510" fmla="*/ 1240774 h 1410263"/>
                <a:gd name="connsiteX3511" fmla="*/ 229952 w 757384"/>
                <a:gd name="connsiteY3511" fmla="*/ 1238812 h 1410263"/>
                <a:gd name="connsiteX3512" fmla="*/ 233194 w 757384"/>
                <a:gd name="connsiteY3512" fmla="*/ 1236849 h 1410263"/>
                <a:gd name="connsiteX3513" fmla="*/ 233194 w 757384"/>
                <a:gd name="connsiteY3513" fmla="*/ 1236849 h 1410263"/>
                <a:gd name="connsiteX3514" fmla="*/ 233194 w 757384"/>
                <a:gd name="connsiteY3514" fmla="*/ 1236849 h 1410263"/>
                <a:gd name="connsiteX3515" fmla="*/ 233194 w 757384"/>
                <a:gd name="connsiteY3515" fmla="*/ 1236849 h 1410263"/>
                <a:gd name="connsiteX3516" fmla="*/ 233194 w 757384"/>
                <a:gd name="connsiteY3516" fmla="*/ 1236849 h 1410263"/>
                <a:gd name="connsiteX3517" fmla="*/ 249404 w 757384"/>
                <a:gd name="connsiteY3517" fmla="*/ 1225668 h 1410263"/>
                <a:gd name="connsiteX3518" fmla="*/ 250343 w 757384"/>
                <a:gd name="connsiteY3518" fmla="*/ 1229594 h 1410263"/>
                <a:gd name="connsiteX3519" fmla="*/ 250172 w 757384"/>
                <a:gd name="connsiteY3519" fmla="*/ 1231215 h 1410263"/>
                <a:gd name="connsiteX3520" fmla="*/ 248722 w 757384"/>
                <a:gd name="connsiteY3520" fmla="*/ 1249224 h 1410263"/>
                <a:gd name="connsiteX3521" fmla="*/ 235071 w 757384"/>
                <a:gd name="connsiteY3521" fmla="*/ 1258698 h 1410263"/>
                <a:gd name="connsiteX3522" fmla="*/ 229611 w 757384"/>
                <a:gd name="connsiteY3522" fmla="*/ 1241287 h 1410263"/>
                <a:gd name="connsiteX3523" fmla="*/ 250002 w 757384"/>
                <a:gd name="connsiteY3523" fmla="*/ 1248029 h 1410263"/>
                <a:gd name="connsiteX3524" fmla="*/ 251623 w 757384"/>
                <a:gd name="connsiteY3524" fmla="*/ 1234288 h 1410263"/>
                <a:gd name="connsiteX3525" fmla="*/ 254267 w 757384"/>
                <a:gd name="connsiteY3525" fmla="*/ 1245042 h 1410263"/>
                <a:gd name="connsiteX3526" fmla="*/ 250002 w 757384"/>
                <a:gd name="connsiteY3526" fmla="*/ 1248029 h 1410263"/>
                <a:gd name="connsiteX3527" fmla="*/ 260581 w 757384"/>
                <a:gd name="connsiteY3527" fmla="*/ 1240689 h 1410263"/>
                <a:gd name="connsiteX3528" fmla="*/ 260581 w 757384"/>
                <a:gd name="connsiteY3528" fmla="*/ 1240689 h 1410263"/>
                <a:gd name="connsiteX3529" fmla="*/ 260410 w 757384"/>
                <a:gd name="connsiteY3529" fmla="*/ 1240774 h 1410263"/>
                <a:gd name="connsiteX3530" fmla="*/ 260240 w 757384"/>
                <a:gd name="connsiteY3530" fmla="*/ 1240774 h 1410263"/>
                <a:gd name="connsiteX3531" fmla="*/ 260240 w 757384"/>
                <a:gd name="connsiteY3531" fmla="*/ 1240860 h 1410263"/>
                <a:gd name="connsiteX3532" fmla="*/ 257339 w 757384"/>
                <a:gd name="connsiteY3532" fmla="*/ 1242908 h 1410263"/>
                <a:gd name="connsiteX3533" fmla="*/ 252391 w 757384"/>
                <a:gd name="connsiteY3533" fmla="*/ 1227802 h 1410263"/>
                <a:gd name="connsiteX3534" fmla="*/ 253073 w 757384"/>
                <a:gd name="connsiteY3534" fmla="*/ 1222681 h 1410263"/>
                <a:gd name="connsiteX3535" fmla="*/ 267065 w 757384"/>
                <a:gd name="connsiteY3535" fmla="*/ 1212610 h 1410263"/>
                <a:gd name="connsiteX3536" fmla="*/ 270307 w 757384"/>
                <a:gd name="connsiteY3536" fmla="*/ 1222766 h 1410263"/>
                <a:gd name="connsiteX3537" fmla="*/ 273378 w 757384"/>
                <a:gd name="connsiteY3537" fmla="*/ 1232667 h 1410263"/>
                <a:gd name="connsiteX3538" fmla="*/ 260666 w 757384"/>
                <a:gd name="connsiteY3538" fmla="*/ 1240689 h 1410263"/>
                <a:gd name="connsiteX3539" fmla="*/ 258363 w 757384"/>
                <a:gd name="connsiteY3539" fmla="*/ 1185810 h 1410263"/>
                <a:gd name="connsiteX3540" fmla="*/ 260666 w 757384"/>
                <a:gd name="connsiteY3540" fmla="*/ 1171472 h 1410263"/>
                <a:gd name="connsiteX3541" fmla="*/ 261093 w 757384"/>
                <a:gd name="connsiteY3541" fmla="*/ 1168996 h 1410263"/>
                <a:gd name="connsiteX3542" fmla="*/ 282081 w 757384"/>
                <a:gd name="connsiteY3542" fmla="*/ 1155170 h 1410263"/>
                <a:gd name="connsiteX3543" fmla="*/ 280204 w 757384"/>
                <a:gd name="connsiteY3543" fmla="*/ 1171642 h 1410263"/>
                <a:gd name="connsiteX3544" fmla="*/ 258363 w 757384"/>
                <a:gd name="connsiteY3544" fmla="*/ 1185895 h 1410263"/>
                <a:gd name="connsiteX3545" fmla="*/ 279180 w 757384"/>
                <a:gd name="connsiteY3545" fmla="*/ 1052240 h 1410263"/>
                <a:gd name="connsiteX3546" fmla="*/ 265700 w 757384"/>
                <a:gd name="connsiteY3546" fmla="*/ 1110960 h 1410263"/>
                <a:gd name="connsiteX3547" fmla="*/ 265700 w 757384"/>
                <a:gd name="connsiteY3547" fmla="*/ 1110960 h 1410263"/>
                <a:gd name="connsiteX3548" fmla="*/ 265700 w 757384"/>
                <a:gd name="connsiteY3548" fmla="*/ 1111216 h 1410263"/>
                <a:gd name="connsiteX3549" fmla="*/ 265700 w 757384"/>
                <a:gd name="connsiteY3549" fmla="*/ 1111472 h 1410263"/>
                <a:gd name="connsiteX3550" fmla="*/ 265700 w 757384"/>
                <a:gd name="connsiteY3550" fmla="*/ 1111472 h 1410263"/>
                <a:gd name="connsiteX3551" fmla="*/ 265103 w 757384"/>
                <a:gd name="connsiteY3551" fmla="*/ 1114885 h 1410263"/>
                <a:gd name="connsiteX3552" fmla="*/ 251879 w 757384"/>
                <a:gd name="connsiteY3552" fmla="*/ 1122908 h 1410263"/>
                <a:gd name="connsiteX3553" fmla="*/ 252220 w 757384"/>
                <a:gd name="connsiteY3553" fmla="*/ 1121457 h 1410263"/>
                <a:gd name="connsiteX3554" fmla="*/ 252220 w 757384"/>
                <a:gd name="connsiteY3554" fmla="*/ 1121457 h 1410263"/>
                <a:gd name="connsiteX3555" fmla="*/ 252220 w 757384"/>
                <a:gd name="connsiteY3555" fmla="*/ 1121287 h 1410263"/>
                <a:gd name="connsiteX3556" fmla="*/ 252220 w 757384"/>
                <a:gd name="connsiteY3556" fmla="*/ 1121287 h 1410263"/>
                <a:gd name="connsiteX3557" fmla="*/ 265444 w 757384"/>
                <a:gd name="connsiteY3557" fmla="*/ 1061116 h 1410263"/>
                <a:gd name="connsiteX3558" fmla="*/ 270648 w 757384"/>
                <a:gd name="connsiteY3558" fmla="*/ 1040120 h 1410263"/>
                <a:gd name="connsiteX3559" fmla="*/ 285067 w 757384"/>
                <a:gd name="connsiteY3559" fmla="*/ 1030391 h 1410263"/>
                <a:gd name="connsiteX3560" fmla="*/ 279265 w 757384"/>
                <a:gd name="connsiteY3560" fmla="*/ 1052154 h 1410263"/>
                <a:gd name="connsiteX3561" fmla="*/ 271075 w 757384"/>
                <a:gd name="connsiteY3561" fmla="*/ 1038157 h 1410263"/>
                <a:gd name="connsiteX3562" fmla="*/ 276791 w 757384"/>
                <a:gd name="connsiteY3562" fmla="*/ 1016223 h 1410263"/>
                <a:gd name="connsiteX3563" fmla="*/ 277644 w 757384"/>
                <a:gd name="connsiteY3563" fmla="*/ 1013321 h 1410263"/>
                <a:gd name="connsiteX3564" fmla="*/ 293428 w 757384"/>
                <a:gd name="connsiteY3564" fmla="*/ 1000775 h 1410263"/>
                <a:gd name="connsiteX3565" fmla="*/ 285323 w 757384"/>
                <a:gd name="connsiteY3565" fmla="*/ 1029281 h 1410263"/>
                <a:gd name="connsiteX3566" fmla="*/ 271075 w 757384"/>
                <a:gd name="connsiteY3566" fmla="*/ 1038072 h 1410263"/>
                <a:gd name="connsiteX3567" fmla="*/ 296243 w 757384"/>
                <a:gd name="connsiteY3567" fmla="*/ 955967 h 1410263"/>
                <a:gd name="connsiteX3568" fmla="*/ 303239 w 757384"/>
                <a:gd name="connsiteY3568" fmla="*/ 935654 h 1410263"/>
                <a:gd name="connsiteX3569" fmla="*/ 319706 w 757384"/>
                <a:gd name="connsiteY3569" fmla="*/ 924302 h 1410263"/>
                <a:gd name="connsiteX3570" fmla="*/ 323033 w 757384"/>
                <a:gd name="connsiteY3570" fmla="*/ 921998 h 1410263"/>
                <a:gd name="connsiteX3571" fmla="*/ 315781 w 757384"/>
                <a:gd name="connsiteY3571" fmla="*/ 944786 h 1410263"/>
                <a:gd name="connsiteX3572" fmla="*/ 296243 w 757384"/>
                <a:gd name="connsiteY3572" fmla="*/ 955967 h 1410263"/>
                <a:gd name="connsiteX3573" fmla="*/ 321754 w 757384"/>
                <a:gd name="connsiteY3573" fmla="*/ 899210 h 1410263"/>
                <a:gd name="connsiteX3574" fmla="*/ 313819 w 757384"/>
                <a:gd name="connsiteY3574" fmla="*/ 904075 h 1410263"/>
                <a:gd name="connsiteX3575" fmla="*/ 321754 w 757384"/>
                <a:gd name="connsiteY3575" fmla="*/ 880604 h 1410263"/>
                <a:gd name="connsiteX3576" fmla="*/ 338390 w 757384"/>
                <a:gd name="connsiteY3576" fmla="*/ 870106 h 1410263"/>
                <a:gd name="connsiteX3577" fmla="*/ 344704 w 757384"/>
                <a:gd name="connsiteY3577" fmla="*/ 866095 h 1410263"/>
                <a:gd name="connsiteX3578" fmla="*/ 334124 w 757384"/>
                <a:gd name="connsiteY3578" fmla="*/ 891443 h 1410263"/>
                <a:gd name="connsiteX3579" fmla="*/ 321668 w 757384"/>
                <a:gd name="connsiteY3579" fmla="*/ 899295 h 1410263"/>
                <a:gd name="connsiteX3580" fmla="*/ 306226 w 757384"/>
                <a:gd name="connsiteY3580" fmla="*/ 908684 h 1410263"/>
                <a:gd name="connsiteX3581" fmla="*/ 286432 w 757384"/>
                <a:gd name="connsiteY3581" fmla="*/ 920462 h 1410263"/>
                <a:gd name="connsiteX3582" fmla="*/ 286432 w 757384"/>
                <a:gd name="connsiteY3582" fmla="*/ 919608 h 1410263"/>
                <a:gd name="connsiteX3583" fmla="*/ 296243 w 757384"/>
                <a:gd name="connsiteY3583" fmla="*/ 896564 h 1410263"/>
                <a:gd name="connsiteX3584" fmla="*/ 315099 w 757384"/>
                <a:gd name="connsiteY3584" fmla="*/ 884872 h 1410263"/>
                <a:gd name="connsiteX3585" fmla="*/ 306311 w 757384"/>
                <a:gd name="connsiteY3585" fmla="*/ 908684 h 1410263"/>
                <a:gd name="connsiteX3586" fmla="*/ 298974 w 757384"/>
                <a:gd name="connsiteY3586" fmla="*/ 890078 h 1410263"/>
                <a:gd name="connsiteX3587" fmla="*/ 312368 w 757384"/>
                <a:gd name="connsiteY3587" fmla="*/ 858157 h 1410263"/>
                <a:gd name="connsiteX3588" fmla="*/ 329176 w 757384"/>
                <a:gd name="connsiteY3588" fmla="*/ 845953 h 1410263"/>
                <a:gd name="connsiteX3589" fmla="*/ 330712 w 757384"/>
                <a:gd name="connsiteY3589" fmla="*/ 844843 h 1410263"/>
                <a:gd name="connsiteX3590" fmla="*/ 316890 w 757384"/>
                <a:gd name="connsiteY3590" fmla="*/ 880092 h 1410263"/>
                <a:gd name="connsiteX3591" fmla="*/ 299059 w 757384"/>
                <a:gd name="connsiteY3591" fmla="*/ 889992 h 1410263"/>
                <a:gd name="connsiteX3592" fmla="*/ 328067 w 757384"/>
                <a:gd name="connsiteY3592" fmla="*/ 844672 h 1410263"/>
                <a:gd name="connsiteX3593" fmla="*/ 314587 w 757384"/>
                <a:gd name="connsiteY3593" fmla="*/ 853293 h 1410263"/>
                <a:gd name="connsiteX3594" fmla="*/ 321071 w 757384"/>
                <a:gd name="connsiteY3594" fmla="*/ 838527 h 1410263"/>
                <a:gd name="connsiteX3595" fmla="*/ 326702 w 757384"/>
                <a:gd name="connsiteY3595" fmla="*/ 826066 h 1410263"/>
                <a:gd name="connsiteX3596" fmla="*/ 338390 w 757384"/>
                <a:gd name="connsiteY3596" fmla="*/ 818385 h 1410263"/>
                <a:gd name="connsiteX3597" fmla="*/ 326702 w 757384"/>
                <a:gd name="connsiteY3597" fmla="*/ 844928 h 1410263"/>
                <a:gd name="connsiteX3598" fmla="*/ 326958 w 757384"/>
                <a:gd name="connsiteY3598" fmla="*/ 845014 h 1410263"/>
                <a:gd name="connsiteX3599" fmla="*/ 340608 w 757384"/>
                <a:gd name="connsiteY3599" fmla="*/ 816934 h 1410263"/>
                <a:gd name="connsiteX3600" fmla="*/ 342059 w 757384"/>
                <a:gd name="connsiteY3600" fmla="*/ 815995 h 1410263"/>
                <a:gd name="connsiteX3601" fmla="*/ 343083 w 757384"/>
                <a:gd name="connsiteY3601" fmla="*/ 815312 h 1410263"/>
                <a:gd name="connsiteX3602" fmla="*/ 331906 w 757384"/>
                <a:gd name="connsiteY3602" fmla="*/ 842197 h 1410263"/>
                <a:gd name="connsiteX3603" fmla="*/ 328152 w 757384"/>
                <a:gd name="connsiteY3603" fmla="*/ 844672 h 1410263"/>
                <a:gd name="connsiteX3604" fmla="*/ 428144 w 757384"/>
                <a:gd name="connsiteY3604" fmla="*/ 584615 h 1410263"/>
                <a:gd name="connsiteX3605" fmla="*/ 418247 w 757384"/>
                <a:gd name="connsiteY3605" fmla="*/ 600490 h 1410263"/>
                <a:gd name="connsiteX3606" fmla="*/ 411166 w 757384"/>
                <a:gd name="connsiteY3606" fmla="*/ 612269 h 1410263"/>
                <a:gd name="connsiteX3607" fmla="*/ 411337 w 757384"/>
                <a:gd name="connsiteY3607" fmla="*/ 611159 h 1410263"/>
                <a:gd name="connsiteX3608" fmla="*/ 414408 w 757384"/>
                <a:gd name="connsiteY3608" fmla="*/ 591870 h 1410263"/>
                <a:gd name="connsiteX3609" fmla="*/ 415858 w 757384"/>
                <a:gd name="connsiteY3609" fmla="*/ 583250 h 1410263"/>
                <a:gd name="connsiteX3610" fmla="*/ 436249 w 757384"/>
                <a:gd name="connsiteY3610" fmla="*/ 555768 h 1410263"/>
                <a:gd name="connsiteX3611" fmla="*/ 433007 w 757384"/>
                <a:gd name="connsiteY3611" fmla="*/ 577105 h 1410263"/>
                <a:gd name="connsiteX3612" fmla="*/ 428144 w 757384"/>
                <a:gd name="connsiteY3612" fmla="*/ 584701 h 1410263"/>
                <a:gd name="connsiteX3613" fmla="*/ 437017 w 757384"/>
                <a:gd name="connsiteY3613" fmla="*/ 551586 h 1410263"/>
                <a:gd name="connsiteX3614" fmla="*/ 417479 w 757384"/>
                <a:gd name="connsiteY3614" fmla="*/ 574203 h 1410263"/>
                <a:gd name="connsiteX3615" fmla="*/ 420380 w 757384"/>
                <a:gd name="connsiteY3615" fmla="*/ 557560 h 1410263"/>
                <a:gd name="connsiteX3616" fmla="*/ 435652 w 757384"/>
                <a:gd name="connsiteY3616" fmla="*/ 536138 h 1410263"/>
                <a:gd name="connsiteX3617" fmla="*/ 440856 w 757384"/>
                <a:gd name="connsiteY3617" fmla="*/ 528542 h 1410263"/>
                <a:gd name="connsiteX3618" fmla="*/ 437102 w 757384"/>
                <a:gd name="connsiteY3618" fmla="*/ 551501 h 1410263"/>
                <a:gd name="connsiteX3619" fmla="*/ 414408 w 757384"/>
                <a:gd name="connsiteY3619" fmla="*/ 577702 h 1410263"/>
                <a:gd name="connsiteX3620" fmla="*/ 401099 w 757384"/>
                <a:gd name="connsiteY3620" fmla="*/ 592468 h 1410263"/>
                <a:gd name="connsiteX3621" fmla="*/ 403487 w 757384"/>
                <a:gd name="connsiteY3621" fmla="*/ 580007 h 1410263"/>
                <a:gd name="connsiteX3622" fmla="*/ 416200 w 757384"/>
                <a:gd name="connsiteY3622" fmla="*/ 563278 h 1410263"/>
                <a:gd name="connsiteX3623" fmla="*/ 414323 w 757384"/>
                <a:gd name="connsiteY3623" fmla="*/ 577702 h 1410263"/>
                <a:gd name="connsiteX3624" fmla="*/ 405705 w 757384"/>
                <a:gd name="connsiteY3624" fmla="*/ 568997 h 1410263"/>
                <a:gd name="connsiteX3625" fmla="*/ 410569 w 757384"/>
                <a:gd name="connsiteY3625" fmla="*/ 545270 h 1410263"/>
                <a:gd name="connsiteX3626" fmla="*/ 420295 w 757384"/>
                <a:gd name="connsiteY3626" fmla="*/ 535028 h 1410263"/>
                <a:gd name="connsiteX3627" fmla="*/ 417394 w 757384"/>
                <a:gd name="connsiteY3627" fmla="*/ 555426 h 1410263"/>
                <a:gd name="connsiteX3628" fmla="*/ 405705 w 757384"/>
                <a:gd name="connsiteY3628" fmla="*/ 568997 h 1410263"/>
                <a:gd name="connsiteX3629" fmla="*/ 421831 w 757384"/>
                <a:gd name="connsiteY3629" fmla="*/ 524701 h 1410263"/>
                <a:gd name="connsiteX3630" fmla="*/ 412360 w 757384"/>
                <a:gd name="connsiteY3630" fmla="*/ 536735 h 1410263"/>
                <a:gd name="connsiteX3631" fmla="*/ 417650 w 757384"/>
                <a:gd name="connsiteY3631" fmla="*/ 512155 h 1410263"/>
                <a:gd name="connsiteX3632" fmla="*/ 418503 w 757384"/>
                <a:gd name="connsiteY3632" fmla="*/ 511216 h 1410263"/>
                <a:gd name="connsiteX3633" fmla="*/ 418503 w 757384"/>
                <a:gd name="connsiteY3633" fmla="*/ 511216 h 1410263"/>
                <a:gd name="connsiteX3634" fmla="*/ 418503 w 757384"/>
                <a:gd name="connsiteY3634" fmla="*/ 511131 h 1410263"/>
                <a:gd name="connsiteX3635" fmla="*/ 418503 w 757384"/>
                <a:gd name="connsiteY3635" fmla="*/ 511131 h 1410263"/>
                <a:gd name="connsiteX3636" fmla="*/ 418503 w 757384"/>
                <a:gd name="connsiteY3636" fmla="*/ 511045 h 1410263"/>
                <a:gd name="connsiteX3637" fmla="*/ 425328 w 757384"/>
                <a:gd name="connsiteY3637" fmla="*/ 502425 h 1410263"/>
                <a:gd name="connsiteX3638" fmla="*/ 421745 w 757384"/>
                <a:gd name="connsiteY3638" fmla="*/ 524701 h 1410263"/>
                <a:gd name="connsiteX3639" fmla="*/ 427888 w 757384"/>
                <a:gd name="connsiteY3639" fmla="*/ 465299 h 1410263"/>
                <a:gd name="connsiteX3640" fmla="*/ 428144 w 757384"/>
                <a:gd name="connsiteY3640" fmla="*/ 464018 h 1410263"/>
                <a:gd name="connsiteX3641" fmla="*/ 428144 w 757384"/>
                <a:gd name="connsiteY3641" fmla="*/ 464018 h 1410263"/>
                <a:gd name="connsiteX3642" fmla="*/ 428144 w 757384"/>
                <a:gd name="connsiteY3642" fmla="*/ 464018 h 1410263"/>
                <a:gd name="connsiteX3643" fmla="*/ 428144 w 757384"/>
                <a:gd name="connsiteY3643" fmla="*/ 464018 h 1410263"/>
                <a:gd name="connsiteX3644" fmla="*/ 428144 w 757384"/>
                <a:gd name="connsiteY3644" fmla="*/ 464018 h 1410263"/>
                <a:gd name="connsiteX3645" fmla="*/ 432581 w 757384"/>
                <a:gd name="connsiteY3645" fmla="*/ 441401 h 1410263"/>
                <a:gd name="connsiteX3646" fmla="*/ 438211 w 757384"/>
                <a:gd name="connsiteY3646" fmla="*/ 434914 h 1410263"/>
                <a:gd name="connsiteX3647" fmla="*/ 438211 w 757384"/>
                <a:gd name="connsiteY3647" fmla="*/ 434914 h 1410263"/>
                <a:gd name="connsiteX3648" fmla="*/ 438211 w 757384"/>
                <a:gd name="connsiteY3648" fmla="*/ 434829 h 1410263"/>
                <a:gd name="connsiteX3649" fmla="*/ 438211 w 757384"/>
                <a:gd name="connsiteY3649" fmla="*/ 434744 h 1410263"/>
                <a:gd name="connsiteX3650" fmla="*/ 438211 w 757384"/>
                <a:gd name="connsiteY3650" fmla="*/ 434744 h 1410263"/>
                <a:gd name="connsiteX3651" fmla="*/ 440003 w 757384"/>
                <a:gd name="connsiteY3651" fmla="*/ 432354 h 1410263"/>
                <a:gd name="connsiteX3652" fmla="*/ 434116 w 757384"/>
                <a:gd name="connsiteY3652" fmla="*/ 457446 h 1410263"/>
                <a:gd name="connsiteX3653" fmla="*/ 427547 w 757384"/>
                <a:gd name="connsiteY3653" fmla="*/ 465469 h 1410263"/>
                <a:gd name="connsiteX3654" fmla="*/ 435055 w 757384"/>
                <a:gd name="connsiteY3654" fmla="*/ 429367 h 1410263"/>
                <a:gd name="connsiteX3655" fmla="*/ 437102 w 757384"/>
                <a:gd name="connsiteY3655" fmla="*/ 418954 h 1410263"/>
                <a:gd name="connsiteX3656" fmla="*/ 445719 w 757384"/>
                <a:gd name="connsiteY3656" fmla="*/ 410334 h 1410263"/>
                <a:gd name="connsiteX3657" fmla="*/ 443331 w 757384"/>
                <a:gd name="connsiteY3657" fmla="*/ 419978 h 1410263"/>
                <a:gd name="connsiteX3658" fmla="*/ 435055 w 757384"/>
                <a:gd name="connsiteY3658" fmla="*/ 429367 h 1410263"/>
                <a:gd name="connsiteX3659" fmla="*/ 441283 w 757384"/>
                <a:gd name="connsiteY3659" fmla="*/ 343335 h 1410263"/>
                <a:gd name="connsiteX3660" fmla="*/ 446061 w 757384"/>
                <a:gd name="connsiteY3660" fmla="*/ 320889 h 1410263"/>
                <a:gd name="connsiteX3661" fmla="*/ 451265 w 757384"/>
                <a:gd name="connsiteY3661" fmla="*/ 315170 h 1410263"/>
                <a:gd name="connsiteX3662" fmla="*/ 449218 w 757384"/>
                <a:gd name="connsiteY3662" fmla="*/ 338385 h 1410263"/>
                <a:gd name="connsiteX3663" fmla="*/ 439406 w 757384"/>
                <a:gd name="connsiteY3663" fmla="*/ 352468 h 1410263"/>
                <a:gd name="connsiteX3664" fmla="*/ 441283 w 757384"/>
                <a:gd name="connsiteY3664" fmla="*/ 343421 h 1410263"/>
                <a:gd name="connsiteX3665" fmla="*/ 466110 w 757384"/>
                <a:gd name="connsiteY3665" fmla="*/ 241259 h 1410263"/>
                <a:gd name="connsiteX3666" fmla="*/ 466110 w 757384"/>
                <a:gd name="connsiteY3666" fmla="*/ 241259 h 1410263"/>
                <a:gd name="connsiteX3667" fmla="*/ 466110 w 757384"/>
                <a:gd name="connsiteY3667" fmla="*/ 241088 h 1410263"/>
                <a:gd name="connsiteX3668" fmla="*/ 466110 w 757384"/>
                <a:gd name="connsiteY3668" fmla="*/ 241088 h 1410263"/>
                <a:gd name="connsiteX3669" fmla="*/ 466878 w 757384"/>
                <a:gd name="connsiteY3669" fmla="*/ 235967 h 1410263"/>
                <a:gd name="connsiteX3670" fmla="*/ 471912 w 757384"/>
                <a:gd name="connsiteY3670" fmla="*/ 231273 h 1410263"/>
                <a:gd name="connsiteX3671" fmla="*/ 469267 w 757384"/>
                <a:gd name="connsiteY3671" fmla="*/ 245782 h 1410263"/>
                <a:gd name="connsiteX3672" fmla="*/ 469267 w 757384"/>
                <a:gd name="connsiteY3672" fmla="*/ 245782 h 1410263"/>
                <a:gd name="connsiteX3673" fmla="*/ 469267 w 757384"/>
                <a:gd name="connsiteY3673" fmla="*/ 246038 h 1410263"/>
                <a:gd name="connsiteX3674" fmla="*/ 469267 w 757384"/>
                <a:gd name="connsiteY3674" fmla="*/ 246294 h 1410263"/>
                <a:gd name="connsiteX3675" fmla="*/ 469267 w 757384"/>
                <a:gd name="connsiteY3675" fmla="*/ 246294 h 1410263"/>
                <a:gd name="connsiteX3676" fmla="*/ 468329 w 757384"/>
                <a:gd name="connsiteY3676" fmla="*/ 253378 h 1410263"/>
                <a:gd name="connsiteX3677" fmla="*/ 463124 w 757384"/>
                <a:gd name="connsiteY3677" fmla="*/ 259523 h 1410263"/>
                <a:gd name="connsiteX3678" fmla="*/ 466110 w 757384"/>
                <a:gd name="connsiteY3678" fmla="*/ 241429 h 1410263"/>
                <a:gd name="connsiteX3679" fmla="*/ 457493 w 757384"/>
                <a:gd name="connsiteY3679" fmla="*/ 240661 h 1410263"/>
                <a:gd name="connsiteX3680" fmla="*/ 460991 w 757384"/>
                <a:gd name="connsiteY3680" fmla="*/ 216849 h 1410263"/>
                <a:gd name="connsiteX3681" fmla="*/ 464830 w 757384"/>
                <a:gd name="connsiteY3681" fmla="*/ 214118 h 1410263"/>
                <a:gd name="connsiteX3682" fmla="*/ 460650 w 757384"/>
                <a:gd name="connsiteY3682" fmla="*/ 236991 h 1410263"/>
                <a:gd name="connsiteX3683" fmla="*/ 457493 w 757384"/>
                <a:gd name="connsiteY3683" fmla="*/ 240661 h 1410263"/>
                <a:gd name="connsiteX3684" fmla="*/ 466708 w 757384"/>
                <a:gd name="connsiteY3684" fmla="*/ 341031 h 1410263"/>
                <a:gd name="connsiteX3685" fmla="*/ 465684 w 757384"/>
                <a:gd name="connsiteY3685" fmla="*/ 349310 h 1410263"/>
                <a:gd name="connsiteX3686" fmla="*/ 461759 w 757384"/>
                <a:gd name="connsiteY3686" fmla="*/ 354089 h 1410263"/>
                <a:gd name="connsiteX3687" fmla="*/ 465342 w 757384"/>
                <a:gd name="connsiteY3687" fmla="*/ 339324 h 1410263"/>
                <a:gd name="connsiteX3688" fmla="*/ 465086 w 757384"/>
                <a:gd name="connsiteY3688" fmla="*/ 339324 h 1410263"/>
                <a:gd name="connsiteX3689" fmla="*/ 460394 w 757384"/>
                <a:gd name="connsiteY3689" fmla="*/ 355796 h 1410263"/>
                <a:gd name="connsiteX3690" fmla="*/ 460138 w 757384"/>
                <a:gd name="connsiteY3690" fmla="*/ 356052 h 1410263"/>
                <a:gd name="connsiteX3691" fmla="*/ 460138 w 757384"/>
                <a:gd name="connsiteY3691" fmla="*/ 355626 h 1410263"/>
                <a:gd name="connsiteX3692" fmla="*/ 461844 w 757384"/>
                <a:gd name="connsiteY3692" fmla="*/ 339068 h 1410263"/>
                <a:gd name="connsiteX3693" fmla="*/ 463209 w 757384"/>
                <a:gd name="connsiteY3693" fmla="*/ 327631 h 1410263"/>
                <a:gd name="connsiteX3694" fmla="*/ 469011 w 757384"/>
                <a:gd name="connsiteY3694" fmla="*/ 320377 h 1410263"/>
                <a:gd name="connsiteX3695" fmla="*/ 469011 w 757384"/>
                <a:gd name="connsiteY3695" fmla="*/ 320377 h 1410263"/>
                <a:gd name="connsiteX3696" fmla="*/ 469011 w 757384"/>
                <a:gd name="connsiteY3696" fmla="*/ 320291 h 1410263"/>
                <a:gd name="connsiteX3697" fmla="*/ 469011 w 757384"/>
                <a:gd name="connsiteY3697" fmla="*/ 320291 h 1410263"/>
                <a:gd name="connsiteX3698" fmla="*/ 469011 w 757384"/>
                <a:gd name="connsiteY3698" fmla="*/ 320206 h 1410263"/>
                <a:gd name="connsiteX3699" fmla="*/ 469523 w 757384"/>
                <a:gd name="connsiteY3699" fmla="*/ 319523 h 1410263"/>
                <a:gd name="connsiteX3700" fmla="*/ 466622 w 757384"/>
                <a:gd name="connsiteY3700" fmla="*/ 341116 h 1410263"/>
                <a:gd name="connsiteX3701" fmla="*/ 452203 w 757384"/>
                <a:gd name="connsiteY3701" fmla="*/ 365612 h 1410263"/>
                <a:gd name="connsiteX3702" fmla="*/ 447255 w 757384"/>
                <a:gd name="connsiteY3702" fmla="*/ 372610 h 1410263"/>
                <a:gd name="connsiteX3703" fmla="*/ 447852 w 757384"/>
                <a:gd name="connsiteY3703" fmla="*/ 367404 h 1410263"/>
                <a:gd name="connsiteX3704" fmla="*/ 449900 w 757384"/>
                <a:gd name="connsiteY3704" fmla="*/ 357674 h 1410263"/>
                <a:gd name="connsiteX3705" fmla="*/ 454166 w 757384"/>
                <a:gd name="connsiteY3705" fmla="*/ 338727 h 1410263"/>
                <a:gd name="connsiteX3706" fmla="*/ 460650 w 757384"/>
                <a:gd name="connsiteY3706" fmla="*/ 330789 h 1410263"/>
                <a:gd name="connsiteX3707" fmla="*/ 460053 w 757384"/>
                <a:gd name="connsiteY3707" fmla="*/ 339068 h 1410263"/>
                <a:gd name="connsiteX3708" fmla="*/ 459114 w 757384"/>
                <a:gd name="connsiteY3708" fmla="*/ 355626 h 1410263"/>
                <a:gd name="connsiteX3709" fmla="*/ 459114 w 757384"/>
                <a:gd name="connsiteY3709" fmla="*/ 357333 h 1410263"/>
                <a:gd name="connsiteX3710" fmla="*/ 452203 w 757384"/>
                <a:gd name="connsiteY3710" fmla="*/ 365612 h 1410263"/>
                <a:gd name="connsiteX3711" fmla="*/ 452203 w 757384"/>
                <a:gd name="connsiteY3711" fmla="*/ 365612 h 1410263"/>
                <a:gd name="connsiteX3712" fmla="*/ 452203 w 757384"/>
                <a:gd name="connsiteY3712" fmla="*/ 365612 h 1410263"/>
                <a:gd name="connsiteX3713" fmla="*/ 452203 w 757384"/>
                <a:gd name="connsiteY3713" fmla="*/ 365612 h 1410263"/>
                <a:gd name="connsiteX3714" fmla="*/ 452203 w 757384"/>
                <a:gd name="connsiteY3714" fmla="*/ 365612 h 1410263"/>
                <a:gd name="connsiteX3715" fmla="*/ 450582 w 757384"/>
                <a:gd name="connsiteY3715" fmla="*/ 343335 h 1410263"/>
                <a:gd name="connsiteX3716" fmla="*/ 450582 w 757384"/>
                <a:gd name="connsiteY3716" fmla="*/ 342823 h 1410263"/>
                <a:gd name="connsiteX3717" fmla="*/ 452460 w 757384"/>
                <a:gd name="connsiteY3717" fmla="*/ 340604 h 1410263"/>
                <a:gd name="connsiteX3718" fmla="*/ 449473 w 757384"/>
                <a:gd name="connsiteY3718" fmla="*/ 351614 h 1410263"/>
                <a:gd name="connsiteX3719" fmla="*/ 450497 w 757384"/>
                <a:gd name="connsiteY3719" fmla="*/ 343335 h 1410263"/>
                <a:gd name="connsiteX3720" fmla="*/ 464660 w 757384"/>
                <a:gd name="connsiteY3720" fmla="*/ 315939 h 1410263"/>
                <a:gd name="connsiteX3721" fmla="*/ 467219 w 757384"/>
                <a:gd name="connsiteY3721" fmla="*/ 297162 h 1410263"/>
                <a:gd name="connsiteX3722" fmla="*/ 470120 w 757384"/>
                <a:gd name="connsiteY3722" fmla="*/ 293833 h 1410263"/>
                <a:gd name="connsiteX3723" fmla="*/ 470120 w 757384"/>
                <a:gd name="connsiteY3723" fmla="*/ 293833 h 1410263"/>
                <a:gd name="connsiteX3724" fmla="*/ 470120 w 757384"/>
                <a:gd name="connsiteY3724" fmla="*/ 293748 h 1410263"/>
                <a:gd name="connsiteX3725" fmla="*/ 470120 w 757384"/>
                <a:gd name="connsiteY3725" fmla="*/ 293663 h 1410263"/>
                <a:gd name="connsiteX3726" fmla="*/ 470120 w 757384"/>
                <a:gd name="connsiteY3726" fmla="*/ 293663 h 1410263"/>
                <a:gd name="connsiteX3727" fmla="*/ 473789 w 757384"/>
                <a:gd name="connsiteY3727" fmla="*/ 288883 h 1410263"/>
                <a:gd name="connsiteX3728" fmla="*/ 471144 w 757384"/>
                <a:gd name="connsiteY3728" fmla="*/ 307404 h 1410263"/>
                <a:gd name="connsiteX3729" fmla="*/ 464575 w 757384"/>
                <a:gd name="connsiteY3729" fmla="*/ 315939 h 1410263"/>
                <a:gd name="connsiteX3730" fmla="*/ 468926 w 757384"/>
                <a:gd name="connsiteY3730" fmla="*/ 286067 h 1410263"/>
                <a:gd name="connsiteX3731" fmla="*/ 469693 w 757384"/>
                <a:gd name="connsiteY3731" fmla="*/ 280860 h 1410263"/>
                <a:gd name="connsiteX3732" fmla="*/ 476434 w 757384"/>
                <a:gd name="connsiteY3732" fmla="*/ 273094 h 1410263"/>
                <a:gd name="connsiteX3733" fmla="*/ 475580 w 757384"/>
                <a:gd name="connsiteY3733" fmla="*/ 278556 h 1410263"/>
                <a:gd name="connsiteX3734" fmla="*/ 468926 w 757384"/>
                <a:gd name="connsiteY3734" fmla="*/ 286152 h 1410263"/>
                <a:gd name="connsiteX3735" fmla="*/ 472338 w 757384"/>
                <a:gd name="connsiteY3735" fmla="*/ 268485 h 1410263"/>
                <a:gd name="connsiteX3736" fmla="*/ 472338 w 757384"/>
                <a:gd name="connsiteY3736" fmla="*/ 268485 h 1410263"/>
                <a:gd name="connsiteX3737" fmla="*/ 472338 w 757384"/>
                <a:gd name="connsiteY3737" fmla="*/ 268485 h 1410263"/>
                <a:gd name="connsiteX3738" fmla="*/ 472338 w 757384"/>
                <a:gd name="connsiteY3738" fmla="*/ 268485 h 1410263"/>
                <a:gd name="connsiteX3739" fmla="*/ 472338 w 757384"/>
                <a:gd name="connsiteY3739" fmla="*/ 268485 h 1410263"/>
                <a:gd name="connsiteX3740" fmla="*/ 471485 w 757384"/>
                <a:gd name="connsiteY3740" fmla="*/ 269680 h 1410263"/>
                <a:gd name="connsiteX3741" fmla="*/ 474045 w 757384"/>
                <a:gd name="connsiteY3741" fmla="*/ 254402 h 1410263"/>
                <a:gd name="connsiteX3742" fmla="*/ 480358 w 757384"/>
                <a:gd name="connsiteY3742" fmla="*/ 248257 h 1410263"/>
                <a:gd name="connsiteX3743" fmla="*/ 480358 w 757384"/>
                <a:gd name="connsiteY3743" fmla="*/ 248257 h 1410263"/>
                <a:gd name="connsiteX3744" fmla="*/ 480358 w 757384"/>
                <a:gd name="connsiteY3744" fmla="*/ 248257 h 1410263"/>
                <a:gd name="connsiteX3745" fmla="*/ 480358 w 757384"/>
                <a:gd name="connsiteY3745" fmla="*/ 248257 h 1410263"/>
                <a:gd name="connsiteX3746" fmla="*/ 480358 w 757384"/>
                <a:gd name="connsiteY3746" fmla="*/ 248257 h 1410263"/>
                <a:gd name="connsiteX3747" fmla="*/ 480529 w 757384"/>
                <a:gd name="connsiteY3747" fmla="*/ 248001 h 1410263"/>
                <a:gd name="connsiteX3748" fmla="*/ 478311 w 757384"/>
                <a:gd name="connsiteY3748" fmla="*/ 261316 h 1410263"/>
                <a:gd name="connsiteX3749" fmla="*/ 472338 w 757384"/>
                <a:gd name="connsiteY3749" fmla="*/ 268400 h 1410263"/>
                <a:gd name="connsiteX3750" fmla="*/ 475837 w 757384"/>
                <a:gd name="connsiteY3750" fmla="*/ 244246 h 1410263"/>
                <a:gd name="connsiteX3751" fmla="*/ 475837 w 757384"/>
                <a:gd name="connsiteY3751" fmla="*/ 244246 h 1410263"/>
                <a:gd name="connsiteX3752" fmla="*/ 475837 w 757384"/>
                <a:gd name="connsiteY3752" fmla="*/ 244246 h 1410263"/>
                <a:gd name="connsiteX3753" fmla="*/ 475837 w 757384"/>
                <a:gd name="connsiteY3753" fmla="*/ 244246 h 1410263"/>
                <a:gd name="connsiteX3754" fmla="*/ 475837 w 757384"/>
                <a:gd name="connsiteY3754" fmla="*/ 244246 h 1410263"/>
                <a:gd name="connsiteX3755" fmla="*/ 475580 w 757384"/>
                <a:gd name="connsiteY3755" fmla="*/ 244502 h 1410263"/>
                <a:gd name="connsiteX3756" fmla="*/ 478481 w 757384"/>
                <a:gd name="connsiteY3756" fmla="*/ 224957 h 1410263"/>
                <a:gd name="connsiteX3757" fmla="*/ 482406 w 757384"/>
                <a:gd name="connsiteY3757" fmla="*/ 221202 h 1410263"/>
                <a:gd name="connsiteX3758" fmla="*/ 482406 w 757384"/>
                <a:gd name="connsiteY3758" fmla="*/ 221202 h 1410263"/>
                <a:gd name="connsiteX3759" fmla="*/ 482406 w 757384"/>
                <a:gd name="connsiteY3759" fmla="*/ 221202 h 1410263"/>
                <a:gd name="connsiteX3760" fmla="*/ 482406 w 757384"/>
                <a:gd name="connsiteY3760" fmla="*/ 221202 h 1410263"/>
                <a:gd name="connsiteX3761" fmla="*/ 482406 w 757384"/>
                <a:gd name="connsiteY3761" fmla="*/ 221202 h 1410263"/>
                <a:gd name="connsiteX3762" fmla="*/ 487098 w 757384"/>
                <a:gd name="connsiteY3762" fmla="*/ 215740 h 1410263"/>
                <a:gd name="connsiteX3763" fmla="*/ 482406 w 757384"/>
                <a:gd name="connsiteY3763" fmla="*/ 237674 h 1410263"/>
                <a:gd name="connsiteX3764" fmla="*/ 475666 w 757384"/>
                <a:gd name="connsiteY3764" fmla="*/ 244417 h 1410263"/>
                <a:gd name="connsiteX3765" fmla="*/ 480102 w 757384"/>
                <a:gd name="connsiteY3765" fmla="*/ 214971 h 1410263"/>
                <a:gd name="connsiteX3766" fmla="*/ 482321 w 757384"/>
                <a:gd name="connsiteY3766" fmla="*/ 201145 h 1410263"/>
                <a:gd name="connsiteX3767" fmla="*/ 489146 w 757384"/>
                <a:gd name="connsiteY3767" fmla="*/ 195683 h 1410263"/>
                <a:gd name="connsiteX3768" fmla="*/ 489146 w 757384"/>
                <a:gd name="connsiteY3768" fmla="*/ 195683 h 1410263"/>
                <a:gd name="connsiteX3769" fmla="*/ 489146 w 757384"/>
                <a:gd name="connsiteY3769" fmla="*/ 195683 h 1410263"/>
                <a:gd name="connsiteX3770" fmla="*/ 489146 w 757384"/>
                <a:gd name="connsiteY3770" fmla="*/ 195683 h 1410263"/>
                <a:gd name="connsiteX3771" fmla="*/ 489146 w 757384"/>
                <a:gd name="connsiteY3771" fmla="*/ 195683 h 1410263"/>
                <a:gd name="connsiteX3772" fmla="*/ 492388 w 757384"/>
                <a:gd name="connsiteY3772" fmla="*/ 192525 h 1410263"/>
                <a:gd name="connsiteX3773" fmla="*/ 489316 w 757384"/>
                <a:gd name="connsiteY3773" fmla="*/ 206010 h 1410263"/>
                <a:gd name="connsiteX3774" fmla="*/ 479932 w 757384"/>
                <a:gd name="connsiteY3774" fmla="*/ 215142 h 1410263"/>
                <a:gd name="connsiteX3775" fmla="*/ 485221 w 757384"/>
                <a:gd name="connsiteY3775" fmla="*/ 191074 h 1410263"/>
                <a:gd name="connsiteX3776" fmla="*/ 485221 w 757384"/>
                <a:gd name="connsiteY3776" fmla="*/ 191074 h 1410263"/>
                <a:gd name="connsiteX3777" fmla="*/ 485221 w 757384"/>
                <a:gd name="connsiteY3777" fmla="*/ 191074 h 1410263"/>
                <a:gd name="connsiteX3778" fmla="*/ 485221 w 757384"/>
                <a:gd name="connsiteY3778" fmla="*/ 191074 h 1410263"/>
                <a:gd name="connsiteX3779" fmla="*/ 485221 w 757384"/>
                <a:gd name="connsiteY3779" fmla="*/ 191074 h 1410263"/>
                <a:gd name="connsiteX3780" fmla="*/ 483856 w 757384"/>
                <a:gd name="connsiteY3780" fmla="*/ 192354 h 1410263"/>
                <a:gd name="connsiteX3781" fmla="*/ 487951 w 757384"/>
                <a:gd name="connsiteY3781" fmla="*/ 169908 h 1410263"/>
                <a:gd name="connsiteX3782" fmla="*/ 499128 w 757384"/>
                <a:gd name="connsiteY3782" fmla="*/ 157959 h 1410263"/>
                <a:gd name="connsiteX3783" fmla="*/ 501602 w 757384"/>
                <a:gd name="connsiteY3783" fmla="*/ 155484 h 1410263"/>
                <a:gd name="connsiteX3784" fmla="*/ 494777 w 757384"/>
                <a:gd name="connsiteY3784" fmla="*/ 183222 h 1410263"/>
                <a:gd name="connsiteX3785" fmla="*/ 485221 w 757384"/>
                <a:gd name="connsiteY3785" fmla="*/ 190988 h 1410263"/>
                <a:gd name="connsiteX3786" fmla="*/ 478908 w 757384"/>
                <a:gd name="connsiteY3786" fmla="*/ 197048 h 1410263"/>
                <a:gd name="connsiteX3787" fmla="*/ 471656 w 757384"/>
                <a:gd name="connsiteY3787" fmla="*/ 203961 h 1410263"/>
                <a:gd name="connsiteX3788" fmla="*/ 473874 w 757384"/>
                <a:gd name="connsiteY3788" fmla="*/ 190050 h 1410263"/>
                <a:gd name="connsiteX3789" fmla="*/ 475495 w 757384"/>
                <a:gd name="connsiteY3789" fmla="*/ 180491 h 1410263"/>
                <a:gd name="connsiteX3790" fmla="*/ 484368 w 757384"/>
                <a:gd name="connsiteY3790" fmla="*/ 173663 h 1410263"/>
                <a:gd name="connsiteX3791" fmla="*/ 478908 w 757384"/>
                <a:gd name="connsiteY3791" fmla="*/ 197048 h 1410263"/>
                <a:gd name="connsiteX3792" fmla="*/ 465684 w 757384"/>
                <a:gd name="connsiteY3792" fmla="*/ 209594 h 1410263"/>
                <a:gd name="connsiteX3793" fmla="*/ 461418 w 757384"/>
                <a:gd name="connsiteY3793" fmla="*/ 213606 h 1410263"/>
                <a:gd name="connsiteX3794" fmla="*/ 465001 w 757384"/>
                <a:gd name="connsiteY3794" fmla="*/ 188684 h 1410263"/>
                <a:gd name="connsiteX3795" fmla="*/ 467560 w 757384"/>
                <a:gd name="connsiteY3795" fmla="*/ 186636 h 1410263"/>
                <a:gd name="connsiteX3796" fmla="*/ 470973 w 757384"/>
                <a:gd name="connsiteY3796" fmla="*/ 183990 h 1410263"/>
                <a:gd name="connsiteX3797" fmla="*/ 469864 w 757384"/>
                <a:gd name="connsiteY3797" fmla="*/ 189111 h 1410263"/>
                <a:gd name="connsiteX3798" fmla="*/ 465769 w 757384"/>
                <a:gd name="connsiteY3798" fmla="*/ 209594 h 1410263"/>
                <a:gd name="connsiteX3799" fmla="*/ 470803 w 757384"/>
                <a:gd name="connsiteY3799" fmla="*/ 209765 h 1410263"/>
                <a:gd name="connsiteX3800" fmla="*/ 477201 w 757384"/>
                <a:gd name="connsiteY3800" fmla="*/ 204986 h 1410263"/>
                <a:gd name="connsiteX3801" fmla="*/ 473704 w 757384"/>
                <a:gd name="connsiteY3801" fmla="*/ 221885 h 1410263"/>
                <a:gd name="connsiteX3802" fmla="*/ 467987 w 757384"/>
                <a:gd name="connsiteY3802" fmla="*/ 228457 h 1410263"/>
                <a:gd name="connsiteX3803" fmla="*/ 470803 w 757384"/>
                <a:gd name="connsiteY3803" fmla="*/ 209680 h 1410263"/>
                <a:gd name="connsiteX3804" fmla="*/ 467219 w 757384"/>
                <a:gd name="connsiteY3804" fmla="*/ 260633 h 1410263"/>
                <a:gd name="connsiteX3805" fmla="*/ 465086 w 757384"/>
                <a:gd name="connsiteY3805" fmla="*/ 278727 h 1410263"/>
                <a:gd name="connsiteX3806" fmla="*/ 458346 w 757384"/>
                <a:gd name="connsiteY3806" fmla="*/ 288286 h 1410263"/>
                <a:gd name="connsiteX3807" fmla="*/ 462015 w 757384"/>
                <a:gd name="connsiteY3807" fmla="*/ 265242 h 1410263"/>
                <a:gd name="connsiteX3808" fmla="*/ 467219 w 757384"/>
                <a:gd name="connsiteY3808" fmla="*/ 260633 h 1410263"/>
                <a:gd name="connsiteX3809" fmla="*/ 464233 w 757384"/>
                <a:gd name="connsiteY3809" fmla="*/ 286920 h 1410263"/>
                <a:gd name="connsiteX3810" fmla="*/ 463721 w 757384"/>
                <a:gd name="connsiteY3810" fmla="*/ 292212 h 1410263"/>
                <a:gd name="connsiteX3811" fmla="*/ 456384 w 757384"/>
                <a:gd name="connsiteY3811" fmla="*/ 301941 h 1410263"/>
                <a:gd name="connsiteX3812" fmla="*/ 457493 w 757384"/>
                <a:gd name="connsiteY3812" fmla="*/ 294345 h 1410263"/>
                <a:gd name="connsiteX3813" fmla="*/ 464318 w 757384"/>
                <a:gd name="connsiteY3813" fmla="*/ 286920 h 1410263"/>
                <a:gd name="connsiteX3814" fmla="*/ 462868 w 757384"/>
                <a:gd name="connsiteY3814" fmla="*/ 302112 h 1410263"/>
                <a:gd name="connsiteX3815" fmla="*/ 461332 w 757384"/>
                <a:gd name="connsiteY3815" fmla="*/ 320633 h 1410263"/>
                <a:gd name="connsiteX3816" fmla="*/ 456640 w 757384"/>
                <a:gd name="connsiteY3816" fmla="*/ 327461 h 1410263"/>
                <a:gd name="connsiteX3817" fmla="*/ 458346 w 757384"/>
                <a:gd name="connsiteY3817" fmla="*/ 319694 h 1410263"/>
                <a:gd name="connsiteX3818" fmla="*/ 458090 w 757384"/>
                <a:gd name="connsiteY3818" fmla="*/ 319694 h 1410263"/>
                <a:gd name="connsiteX3819" fmla="*/ 455616 w 757384"/>
                <a:gd name="connsiteY3819" fmla="*/ 328912 h 1410263"/>
                <a:gd name="connsiteX3820" fmla="*/ 451692 w 757384"/>
                <a:gd name="connsiteY3820" fmla="*/ 334545 h 1410263"/>
                <a:gd name="connsiteX3821" fmla="*/ 454934 w 757384"/>
                <a:gd name="connsiteY3821" fmla="*/ 310818 h 1410263"/>
                <a:gd name="connsiteX3822" fmla="*/ 462783 w 757384"/>
                <a:gd name="connsiteY3822" fmla="*/ 302027 h 1410263"/>
                <a:gd name="connsiteX3823" fmla="*/ 438468 w 757384"/>
                <a:gd name="connsiteY3823" fmla="*/ 356991 h 1410263"/>
                <a:gd name="connsiteX3824" fmla="*/ 448706 w 757384"/>
                <a:gd name="connsiteY3824" fmla="*/ 345128 h 1410263"/>
                <a:gd name="connsiteX3825" fmla="*/ 447597 w 757384"/>
                <a:gd name="connsiteY3825" fmla="*/ 359296 h 1410263"/>
                <a:gd name="connsiteX3826" fmla="*/ 442392 w 757384"/>
                <a:gd name="connsiteY3826" fmla="*/ 379353 h 1410263"/>
                <a:gd name="connsiteX3827" fmla="*/ 430191 w 757384"/>
                <a:gd name="connsiteY3827" fmla="*/ 396422 h 1410263"/>
                <a:gd name="connsiteX3828" fmla="*/ 438382 w 757384"/>
                <a:gd name="connsiteY3828" fmla="*/ 356991 h 1410263"/>
                <a:gd name="connsiteX3829" fmla="*/ 446658 w 757384"/>
                <a:gd name="connsiteY3829" fmla="*/ 372781 h 1410263"/>
                <a:gd name="connsiteX3830" fmla="*/ 446658 w 757384"/>
                <a:gd name="connsiteY3830" fmla="*/ 373378 h 1410263"/>
                <a:gd name="connsiteX3831" fmla="*/ 446487 w 757384"/>
                <a:gd name="connsiteY3831" fmla="*/ 373549 h 1410263"/>
                <a:gd name="connsiteX3832" fmla="*/ 446658 w 757384"/>
                <a:gd name="connsiteY3832" fmla="*/ 372781 h 1410263"/>
                <a:gd name="connsiteX3833" fmla="*/ 456384 w 757384"/>
                <a:gd name="connsiteY3833" fmla="*/ 369964 h 1410263"/>
                <a:gd name="connsiteX3834" fmla="*/ 454593 w 757384"/>
                <a:gd name="connsiteY3834" fmla="*/ 376621 h 1410263"/>
                <a:gd name="connsiteX3835" fmla="*/ 448791 w 757384"/>
                <a:gd name="connsiteY3835" fmla="*/ 398641 h 1410263"/>
                <a:gd name="connsiteX3836" fmla="*/ 448620 w 757384"/>
                <a:gd name="connsiteY3836" fmla="*/ 398812 h 1410263"/>
                <a:gd name="connsiteX3837" fmla="*/ 448620 w 757384"/>
                <a:gd name="connsiteY3837" fmla="*/ 398812 h 1410263"/>
                <a:gd name="connsiteX3838" fmla="*/ 448620 w 757384"/>
                <a:gd name="connsiteY3838" fmla="*/ 398812 h 1410263"/>
                <a:gd name="connsiteX3839" fmla="*/ 448620 w 757384"/>
                <a:gd name="connsiteY3839" fmla="*/ 398812 h 1410263"/>
                <a:gd name="connsiteX3840" fmla="*/ 448620 w 757384"/>
                <a:gd name="connsiteY3840" fmla="*/ 398812 h 1410263"/>
                <a:gd name="connsiteX3841" fmla="*/ 439065 w 757384"/>
                <a:gd name="connsiteY3841" fmla="*/ 409822 h 1410263"/>
                <a:gd name="connsiteX3842" fmla="*/ 444269 w 757384"/>
                <a:gd name="connsiteY3842" fmla="*/ 384303 h 1410263"/>
                <a:gd name="connsiteX3843" fmla="*/ 456469 w 757384"/>
                <a:gd name="connsiteY3843" fmla="*/ 369964 h 1410263"/>
                <a:gd name="connsiteX3844" fmla="*/ 475837 w 757384"/>
                <a:gd name="connsiteY3844" fmla="*/ 301429 h 1410263"/>
                <a:gd name="connsiteX3845" fmla="*/ 479846 w 757384"/>
                <a:gd name="connsiteY3845" fmla="*/ 281031 h 1410263"/>
                <a:gd name="connsiteX3846" fmla="*/ 484880 w 757384"/>
                <a:gd name="connsiteY3846" fmla="*/ 274374 h 1410263"/>
                <a:gd name="connsiteX3847" fmla="*/ 481808 w 757384"/>
                <a:gd name="connsiteY3847" fmla="*/ 293748 h 1410263"/>
                <a:gd name="connsiteX3848" fmla="*/ 475837 w 757384"/>
                <a:gd name="connsiteY3848" fmla="*/ 301515 h 1410263"/>
                <a:gd name="connsiteX3849" fmla="*/ 481723 w 757384"/>
                <a:gd name="connsiteY3849" fmla="*/ 271557 h 1410263"/>
                <a:gd name="connsiteX3850" fmla="*/ 483429 w 757384"/>
                <a:gd name="connsiteY3850" fmla="*/ 262852 h 1410263"/>
                <a:gd name="connsiteX3851" fmla="*/ 487781 w 757384"/>
                <a:gd name="connsiteY3851" fmla="*/ 256195 h 1410263"/>
                <a:gd name="connsiteX3852" fmla="*/ 486074 w 757384"/>
                <a:gd name="connsiteY3852" fmla="*/ 266693 h 1410263"/>
                <a:gd name="connsiteX3853" fmla="*/ 481723 w 757384"/>
                <a:gd name="connsiteY3853" fmla="*/ 271557 h 1410263"/>
                <a:gd name="connsiteX3854" fmla="*/ 489402 w 757384"/>
                <a:gd name="connsiteY3854" fmla="*/ 248087 h 1410263"/>
                <a:gd name="connsiteX3855" fmla="*/ 485562 w 757384"/>
                <a:gd name="connsiteY3855" fmla="*/ 252695 h 1410263"/>
                <a:gd name="connsiteX3856" fmla="*/ 487440 w 757384"/>
                <a:gd name="connsiteY3856" fmla="*/ 243478 h 1410263"/>
                <a:gd name="connsiteX3857" fmla="*/ 487440 w 757384"/>
                <a:gd name="connsiteY3857" fmla="*/ 243478 h 1410263"/>
                <a:gd name="connsiteX3858" fmla="*/ 487440 w 757384"/>
                <a:gd name="connsiteY3858" fmla="*/ 243478 h 1410263"/>
                <a:gd name="connsiteX3859" fmla="*/ 487440 w 757384"/>
                <a:gd name="connsiteY3859" fmla="*/ 243478 h 1410263"/>
                <a:gd name="connsiteX3860" fmla="*/ 487440 w 757384"/>
                <a:gd name="connsiteY3860" fmla="*/ 243478 h 1410263"/>
                <a:gd name="connsiteX3861" fmla="*/ 488378 w 757384"/>
                <a:gd name="connsiteY3861" fmla="*/ 238357 h 1410263"/>
                <a:gd name="connsiteX3862" fmla="*/ 492644 w 757384"/>
                <a:gd name="connsiteY3862" fmla="*/ 232809 h 1410263"/>
                <a:gd name="connsiteX3863" fmla="*/ 489402 w 757384"/>
                <a:gd name="connsiteY3863" fmla="*/ 248257 h 1410263"/>
                <a:gd name="connsiteX3864" fmla="*/ 489828 w 757384"/>
                <a:gd name="connsiteY3864" fmla="*/ 230078 h 1410263"/>
                <a:gd name="connsiteX3865" fmla="*/ 493924 w 757384"/>
                <a:gd name="connsiteY3865" fmla="*/ 207632 h 1410263"/>
                <a:gd name="connsiteX3866" fmla="*/ 499640 w 757384"/>
                <a:gd name="connsiteY3866" fmla="*/ 200633 h 1410263"/>
                <a:gd name="connsiteX3867" fmla="*/ 494094 w 757384"/>
                <a:gd name="connsiteY3867" fmla="*/ 225725 h 1410263"/>
                <a:gd name="connsiteX3868" fmla="*/ 489828 w 757384"/>
                <a:gd name="connsiteY3868" fmla="*/ 230078 h 1410263"/>
                <a:gd name="connsiteX3869" fmla="*/ 495289 w 757384"/>
                <a:gd name="connsiteY3869" fmla="*/ 200121 h 1410263"/>
                <a:gd name="connsiteX3870" fmla="*/ 497678 w 757384"/>
                <a:gd name="connsiteY3870" fmla="*/ 187148 h 1410263"/>
                <a:gd name="connsiteX3871" fmla="*/ 504247 w 757384"/>
                <a:gd name="connsiteY3871" fmla="*/ 180405 h 1410263"/>
                <a:gd name="connsiteX3872" fmla="*/ 501005 w 757384"/>
                <a:gd name="connsiteY3872" fmla="*/ 194573 h 1410263"/>
                <a:gd name="connsiteX3873" fmla="*/ 495289 w 757384"/>
                <a:gd name="connsiteY3873" fmla="*/ 200121 h 1410263"/>
                <a:gd name="connsiteX3874" fmla="*/ 501944 w 757384"/>
                <a:gd name="connsiteY3874" fmla="*/ 153947 h 1410263"/>
                <a:gd name="connsiteX3875" fmla="*/ 497933 w 757384"/>
                <a:gd name="connsiteY3875" fmla="*/ 156678 h 1410263"/>
                <a:gd name="connsiteX3876" fmla="*/ 489402 w 757384"/>
                <a:gd name="connsiteY3876" fmla="*/ 162482 h 1410263"/>
                <a:gd name="connsiteX3877" fmla="*/ 490852 w 757384"/>
                <a:gd name="connsiteY3877" fmla="*/ 155228 h 1410263"/>
                <a:gd name="connsiteX3878" fmla="*/ 491705 w 757384"/>
                <a:gd name="connsiteY3878" fmla="*/ 151387 h 1410263"/>
                <a:gd name="connsiteX3879" fmla="*/ 494521 w 757384"/>
                <a:gd name="connsiteY3879" fmla="*/ 149338 h 1410263"/>
                <a:gd name="connsiteX3880" fmla="*/ 503650 w 757384"/>
                <a:gd name="connsiteY3880" fmla="*/ 147205 h 1410263"/>
                <a:gd name="connsiteX3881" fmla="*/ 501944 w 757384"/>
                <a:gd name="connsiteY3881" fmla="*/ 154033 h 1410263"/>
                <a:gd name="connsiteX3882" fmla="*/ 489146 w 757384"/>
                <a:gd name="connsiteY3882" fmla="*/ 154545 h 1410263"/>
                <a:gd name="connsiteX3883" fmla="*/ 486757 w 757384"/>
                <a:gd name="connsiteY3883" fmla="*/ 164360 h 1410263"/>
                <a:gd name="connsiteX3884" fmla="*/ 480443 w 757384"/>
                <a:gd name="connsiteY3884" fmla="*/ 169054 h 1410263"/>
                <a:gd name="connsiteX3885" fmla="*/ 480443 w 757384"/>
                <a:gd name="connsiteY3885" fmla="*/ 169054 h 1410263"/>
                <a:gd name="connsiteX3886" fmla="*/ 480443 w 757384"/>
                <a:gd name="connsiteY3886" fmla="*/ 169054 h 1410263"/>
                <a:gd name="connsiteX3887" fmla="*/ 480443 w 757384"/>
                <a:gd name="connsiteY3887" fmla="*/ 169054 h 1410263"/>
                <a:gd name="connsiteX3888" fmla="*/ 480443 w 757384"/>
                <a:gd name="connsiteY3888" fmla="*/ 169054 h 1410263"/>
                <a:gd name="connsiteX3889" fmla="*/ 476860 w 757384"/>
                <a:gd name="connsiteY3889" fmla="*/ 172895 h 1410263"/>
                <a:gd name="connsiteX3890" fmla="*/ 479163 w 757384"/>
                <a:gd name="connsiteY3890" fmla="*/ 159751 h 1410263"/>
                <a:gd name="connsiteX3891" fmla="*/ 489658 w 757384"/>
                <a:gd name="connsiteY3891" fmla="*/ 152667 h 1410263"/>
                <a:gd name="connsiteX3892" fmla="*/ 489146 w 757384"/>
                <a:gd name="connsiteY3892" fmla="*/ 154545 h 1410263"/>
                <a:gd name="connsiteX3893" fmla="*/ 456726 w 757384"/>
                <a:gd name="connsiteY3893" fmla="*/ 245099 h 1410263"/>
                <a:gd name="connsiteX3894" fmla="*/ 459797 w 757384"/>
                <a:gd name="connsiteY3894" fmla="*/ 242368 h 1410263"/>
                <a:gd name="connsiteX3895" fmla="*/ 456555 w 757384"/>
                <a:gd name="connsiteY3895" fmla="*/ 266863 h 1410263"/>
                <a:gd name="connsiteX3896" fmla="*/ 453654 w 757384"/>
                <a:gd name="connsiteY3896" fmla="*/ 270107 h 1410263"/>
                <a:gd name="connsiteX3897" fmla="*/ 451862 w 757384"/>
                <a:gd name="connsiteY3897" fmla="*/ 272069 h 1410263"/>
                <a:gd name="connsiteX3898" fmla="*/ 456810 w 757384"/>
                <a:gd name="connsiteY3898" fmla="*/ 245099 h 1410263"/>
                <a:gd name="connsiteX3899" fmla="*/ 454763 w 757384"/>
                <a:gd name="connsiteY3899" fmla="*/ 271472 h 1410263"/>
                <a:gd name="connsiteX3900" fmla="*/ 456043 w 757384"/>
                <a:gd name="connsiteY3900" fmla="*/ 270363 h 1410263"/>
                <a:gd name="connsiteX3901" fmla="*/ 453568 w 757384"/>
                <a:gd name="connsiteY3901" fmla="*/ 291785 h 1410263"/>
                <a:gd name="connsiteX3902" fmla="*/ 453227 w 757384"/>
                <a:gd name="connsiteY3902" fmla="*/ 295626 h 1410263"/>
                <a:gd name="connsiteX3903" fmla="*/ 451351 w 757384"/>
                <a:gd name="connsiteY3903" fmla="*/ 298357 h 1410263"/>
                <a:gd name="connsiteX3904" fmla="*/ 445378 w 757384"/>
                <a:gd name="connsiteY3904" fmla="*/ 306465 h 1410263"/>
                <a:gd name="connsiteX3905" fmla="*/ 451435 w 757384"/>
                <a:gd name="connsiteY3905" fmla="*/ 274374 h 1410263"/>
                <a:gd name="connsiteX3906" fmla="*/ 454848 w 757384"/>
                <a:gd name="connsiteY3906" fmla="*/ 271472 h 1410263"/>
                <a:gd name="connsiteX3907" fmla="*/ 445122 w 757384"/>
                <a:gd name="connsiteY3907" fmla="*/ 307574 h 1410263"/>
                <a:gd name="connsiteX3908" fmla="*/ 452630 w 757384"/>
                <a:gd name="connsiteY3908" fmla="*/ 299552 h 1410263"/>
                <a:gd name="connsiteX3909" fmla="*/ 452801 w 757384"/>
                <a:gd name="connsiteY3909" fmla="*/ 299296 h 1410263"/>
                <a:gd name="connsiteX3910" fmla="*/ 451947 w 757384"/>
                <a:gd name="connsiteY3910" fmla="*/ 307745 h 1410263"/>
                <a:gd name="connsiteX3911" fmla="*/ 447511 w 757384"/>
                <a:gd name="connsiteY3911" fmla="*/ 313720 h 1410263"/>
                <a:gd name="connsiteX3912" fmla="*/ 449814 w 757384"/>
                <a:gd name="connsiteY3912" fmla="*/ 302880 h 1410263"/>
                <a:gd name="connsiteX3913" fmla="*/ 449559 w 757384"/>
                <a:gd name="connsiteY3913" fmla="*/ 302880 h 1410263"/>
                <a:gd name="connsiteX3914" fmla="*/ 446487 w 757384"/>
                <a:gd name="connsiteY3914" fmla="*/ 315170 h 1410263"/>
                <a:gd name="connsiteX3915" fmla="*/ 442733 w 757384"/>
                <a:gd name="connsiteY3915" fmla="*/ 320291 h 1410263"/>
                <a:gd name="connsiteX3916" fmla="*/ 445122 w 757384"/>
                <a:gd name="connsiteY3916" fmla="*/ 307574 h 1410263"/>
                <a:gd name="connsiteX3917" fmla="*/ 429168 w 757384"/>
                <a:gd name="connsiteY3917" fmla="*/ 401031 h 1410263"/>
                <a:gd name="connsiteX3918" fmla="*/ 439747 w 757384"/>
                <a:gd name="connsiteY3918" fmla="*/ 389253 h 1410263"/>
                <a:gd name="connsiteX3919" fmla="*/ 432922 w 757384"/>
                <a:gd name="connsiteY3919" fmla="*/ 416821 h 1410263"/>
                <a:gd name="connsiteX3920" fmla="*/ 423537 w 757384"/>
                <a:gd name="connsiteY3920" fmla="*/ 428086 h 1410263"/>
                <a:gd name="connsiteX3921" fmla="*/ 429168 w 757384"/>
                <a:gd name="connsiteY3921" fmla="*/ 401116 h 1410263"/>
                <a:gd name="connsiteX3922" fmla="*/ 422342 w 757384"/>
                <a:gd name="connsiteY3922" fmla="*/ 433805 h 1410263"/>
                <a:gd name="connsiteX3923" fmla="*/ 430960 w 757384"/>
                <a:gd name="connsiteY3923" fmla="*/ 425014 h 1410263"/>
                <a:gd name="connsiteX3924" fmla="*/ 427717 w 757384"/>
                <a:gd name="connsiteY3924" fmla="*/ 438755 h 1410263"/>
                <a:gd name="connsiteX3925" fmla="*/ 418845 w 757384"/>
                <a:gd name="connsiteY3925" fmla="*/ 450704 h 1410263"/>
                <a:gd name="connsiteX3926" fmla="*/ 422342 w 757384"/>
                <a:gd name="connsiteY3926" fmla="*/ 433890 h 1410263"/>
                <a:gd name="connsiteX3927" fmla="*/ 425158 w 757384"/>
                <a:gd name="connsiteY3927" fmla="*/ 449594 h 1410263"/>
                <a:gd name="connsiteX3928" fmla="*/ 422257 w 757384"/>
                <a:gd name="connsiteY3928" fmla="*/ 462397 h 1410263"/>
                <a:gd name="connsiteX3929" fmla="*/ 422257 w 757384"/>
                <a:gd name="connsiteY3929" fmla="*/ 462397 h 1410263"/>
                <a:gd name="connsiteX3930" fmla="*/ 422257 w 757384"/>
                <a:gd name="connsiteY3930" fmla="*/ 462653 h 1410263"/>
                <a:gd name="connsiteX3931" fmla="*/ 422257 w 757384"/>
                <a:gd name="connsiteY3931" fmla="*/ 462909 h 1410263"/>
                <a:gd name="connsiteX3932" fmla="*/ 422257 w 757384"/>
                <a:gd name="connsiteY3932" fmla="*/ 462909 h 1410263"/>
                <a:gd name="connsiteX3933" fmla="*/ 419953 w 757384"/>
                <a:gd name="connsiteY3933" fmla="*/ 474857 h 1410263"/>
                <a:gd name="connsiteX3934" fmla="*/ 418930 w 757384"/>
                <a:gd name="connsiteY3934" fmla="*/ 476052 h 1410263"/>
                <a:gd name="connsiteX3935" fmla="*/ 418930 w 757384"/>
                <a:gd name="connsiteY3935" fmla="*/ 476052 h 1410263"/>
                <a:gd name="connsiteX3936" fmla="*/ 418930 w 757384"/>
                <a:gd name="connsiteY3936" fmla="*/ 476052 h 1410263"/>
                <a:gd name="connsiteX3937" fmla="*/ 418930 w 757384"/>
                <a:gd name="connsiteY3937" fmla="*/ 476052 h 1410263"/>
                <a:gd name="connsiteX3938" fmla="*/ 418930 w 757384"/>
                <a:gd name="connsiteY3938" fmla="*/ 476052 h 1410263"/>
                <a:gd name="connsiteX3939" fmla="*/ 410228 w 757384"/>
                <a:gd name="connsiteY3939" fmla="*/ 487660 h 1410263"/>
                <a:gd name="connsiteX3940" fmla="*/ 417224 w 757384"/>
                <a:gd name="connsiteY3940" fmla="*/ 458470 h 1410263"/>
                <a:gd name="connsiteX3941" fmla="*/ 425328 w 757384"/>
                <a:gd name="connsiteY3941" fmla="*/ 449509 h 1410263"/>
                <a:gd name="connsiteX3942" fmla="*/ 417565 w 757384"/>
                <a:gd name="connsiteY3942" fmla="*/ 486977 h 1410263"/>
                <a:gd name="connsiteX3943" fmla="*/ 413982 w 757384"/>
                <a:gd name="connsiteY3943" fmla="*/ 506949 h 1410263"/>
                <a:gd name="connsiteX3944" fmla="*/ 413896 w 757384"/>
                <a:gd name="connsiteY3944" fmla="*/ 506949 h 1410263"/>
                <a:gd name="connsiteX3945" fmla="*/ 413896 w 757384"/>
                <a:gd name="connsiteY3945" fmla="*/ 507034 h 1410263"/>
                <a:gd name="connsiteX3946" fmla="*/ 413896 w 757384"/>
                <a:gd name="connsiteY3946" fmla="*/ 507034 h 1410263"/>
                <a:gd name="connsiteX3947" fmla="*/ 413896 w 757384"/>
                <a:gd name="connsiteY3947" fmla="*/ 507034 h 1410263"/>
                <a:gd name="connsiteX3948" fmla="*/ 413896 w 757384"/>
                <a:gd name="connsiteY3948" fmla="*/ 507034 h 1410263"/>
                <a:gd name="connsiteX3949" fmla="*/ 402037 w 757384"/>
                <a:gd name="connsiteY3949" fmla="*/ 521543 h 1410263"/>
                <a:gd name="connsiteX3950" fmla="*/ 407583 w 757384"/>
                <a:gd name="connsiteY3950" fmla="*/ 498243 h 1410263"/>
                <a:gd name="connsiteX3951" fmla="*/ 417565 w 757384"/>
                <a:gd name="connsiteY3951" fmla="*/ 486977 h 1410263"/>
                <a:gd name="connsiteX3952" fmla="*/ 412104 w 757384"/>
                <a:gd name="connsiteY3952" fmla="*/ 517788 h 1410263"/>
                <a:gd name="connsiteX3953" fmla="*/ 408095 w 757384"/>
                <a:gd name="connsiteY3953" fmla="*/ 541941 h 1410263"/>
                <a:gd name="connsiteX3954" fmla="*/ 394614 w 757384"/>
                <a:gd name="connsiteY3954" fmla="*/ 558840 h 1410263"/>
                <a:gd name="connsiteX3955" fmla="*/ 394102 w 757384"/>
                <a:gd name="connsiteY3955" fmla="*/ 559438 h 1410263"/>
                <a:gd name="connsiteX3956" fmla="*/ 407497 w 757384"/>
                <a:gd name="connsiteY3956" fmla="*/ 526323 h 1410263"/>
                <a:gd name="connsiteX3957" fmla="*/ 407241 w 757384"/>
                <a:gd name="connsiteY3957" fmla="*/ 526237 h 1410263"/>
                <a:gd name="connsiteX3958" fmla="*/ 393676 w 757384"/>
                <a:gd name="connsiteY3958" fmla="*/ 556365 h 1410263"/>
                <a:gd name="connsiteX3959" fmla="*/ 399989 w 757384"/>
                <a:gd name="connsiteY3959" fmla="*/ 530163 h 1410263"/>
                <a:gd name="connsiteX3960" fmla="*/ 412190 w 757384"/>
                <a:gd name="connsiteY3960" fmla="*/ 517788 h 1410263"/>
                <a:gd name="connsiteX3961" fmla="*/ 387533 w 757384"/>
                <a:gd name="connsiteY3961" fmla="*/ 575569 h 1410263"/>
                <a:gd name="connsiteX3962" fmla="*/ 383779 w 757384"/>
                <a:gd name="connsiteY3962" fmla="*/ 594772 h 1410263"/>
                <a:gd name="connsiteX3963" fmla="*/ 375674 w 757384"/>
                <a:gd name="connsiteY3963" fmla="*/ 604672 h 1410263"/>
                <a:gd name="connsiteX3964" fmla="*/ 387618 w 757384"/>
                <a:gd name="connsiteY3964" fmla="*/ 575569 h 1410263"/>
                <a:gd name="connsiteX3965" fmla="*/ 323289 w 757384"/>
                <a:gd name="connsiteY3965" fmla="*/ 712212 h 1410263"/>
                <a:gd name="connsiteX3966" fmla="*/ 321156 w 757384"/>
                <a:gd name="connsiteY3966" fmla="*/ 714260 h 1410263"/>
                <a:gd name="connsiteX3967" fmla="*/ 319194 w 757384"/>
                <a:gd name="connsiteY3967" fmla="*/ 716137 h 1410263"/>
                <a:gd name="connsiteX3968" fmla="*/ 319194 w 757384"/>
                <a:gd name="connsiteY3968" fmla="*/ 715199 h 1410263"/>
                <a:gd name="connsiteX3969" fmla="*/ 319364 w 757384"/>
                <a:gd name="connsiteY3969" fmla="*/ 713150 h 1410263"/>
                <a:gd name="connsiteX3970" fmla="*/ 323118 w 757384"/>
                <a:gd name="connsiteY3970" fmla="*/ 712212 h 1410263"/>
                <a:gd name="connsiteX3971" fmla="*/ 308871 w 757384"/>
                <a:gd name="connsiteY3971" fmla="*/ 720576 h 1410263"/>
                <a:gd name="connsiteX3972" fmla="*/ 306738 w 757384"/>
                <a:gd name="connsiteY3972" fmla="*/ 717674 h 1410263"/>
                <a:gd name="connsiteX3973" fmla="*/ 311515 w 757384"/>
                <a:gd name="connsiteY3973" fmla="*/ 715711 h 1410263"/>
                <a:gd name="connsiteX3974" fmla="*/ 308956 w 757384"/>
                <a:gd name="connsiteY3974" fmla="*/ 720490 h 1410263"/>
                <a:gd name="connsiteX3975" fmla="*/ 302301 w 757384"/>
                <a:gd name="connsiteY3975" fmla="*/ 732098 h 1410263"/>
                <a:gd name="connsiteX3976" fmla="*/ 301960 w 757384"/>
                <a:gd name="connsiteY3976" fmla="*/ 733463 h 1410263"/>
                <a:gd name="connsiteX3977" fmla="*/ 297864 w 757384"/>
                <a:gd name="connsiteY3977" fmla="*/ 741145 h 1410263"/>
                <a:gd name="connsiteX3978" fmla="*/ 298035 w 757384"/>
                <a:gd name="connsiteY3978" fmla="*/ 739352 h 1410263"/>
                <a:gd name="connsiteX3979" fmla="*/ 301363 w 757384"/>
                <a:gd name="connsiteY3979" fmla="*/ 729623 h 1410263"/>
                <a:gd name="connsiteX3980" fmla="*/ 302642 w 757384"/>
                <a:gd name="connsiteY3980" fmla="*/ 730561 h 1410263"/>
                <a:gd name="connsiteX3981" fmla="*/ 302216 w 757384"/>
                <a:gd name="connsiteY3981" fmla="*/ 732183 h 1410263"/>
                <a:gd name="connsiteX3982" fmla="*/ 197020 w 757384"/>
                <a:gd name="connsiteY3982" fmla="*/ 942738 h 1410263"/>
                <a:gd name="connsiteX3983" fmla="*/ 191303 w 757384"/>
                <a:gd name="connsiteY3983" fmla="*/ 951785 h 1410263"/>
                <a:gd name="connsiteX3984" fmla="*/ 190024 w 757384"/>
                <a:gd name="connsiteY3984" fmla="*/ 952553 h 1410263"/>
                <a:gd name="connsiteX3985" fmla="*/ 195143 w 757384"/>
                <a:gd name="connsiteY3985" fmla="*/ 945042 h 1410263"/>
                <a:gd name="connsiteX3986" fmla="*/ 197787 w 757384"/>
                <a:gd name="connsiteY3986" fmla="*/ 941287 h 1410263"/>
                <a:gd name="connsiteX3987" fmla="*/ 197105 w 757384"/>
                <a:gd name="connsiteY3987" fmla="*/ 942738 h 1410263"/>
                <a:gd name="connsiteX3988" fmla="*/ 166135 w 757384"/>
                <a:gd name="connsiteY3988" fmla="*/ 992410 h 1410263"/>
                <a:gd name="connsiteX3989" fmla="*/ 168353 w 757384"/>
                <a:gd name="connsiteY3989" fmla="*/ 991301 h 1410263"/>
                <a:gd name="connsiteX3990" fmla="*/ 158627 w 757384"/>
                <a:gd name="connsiteY3990" fmla="*/ 1009566 h 1410263"/>
                <a:gd name="connsiteX3991" fmla="*/ 140284 w 757384"/>
                <a:gd name="connsiteY3991" fmla="*/ 1048570 h 1410263"/>
                <a:gd name="connsiteX3992" fmla="*/ 133288 w 757384"/>
                <a:gd name="connsiteY3992" fmla="*/ 1053008 h 1410263"/>
                <a:gd name="connsiteX3993" fmla="*/ 164684 w 757384"/>
                <a:gd name="connsiteY3993" fmla="*/ 993008 h 1410263"/>
                <a:gd name="connsiteX3994" fmla="*/ 166050 w 757384"/>
                <a:gd name="connsiteY3994" fmla="*/ 992325 h 1410263"/>
                <a:gd name="connsiteX3995" fmla="*/ 118101 w 757384"/>
                <a:gd name="connsiteY3995" fmla="*/ 1091159 h 1410263"/>
                <a:gd name="connsiteX3996" fmla="*/ 104962 w 757384"/>
                <a:gd name="connsiteY3996" fmla="*/ 1118982 h 1410263"/>
                <a:gd name="connsiteX3997" fmla="*/ 103853 w 757384"/>
                <a:gd name="connsiteY3997" fmla="*/ 1119750 h 1410263"/>
                <a:gd name="connsiteX3998" fmla="*/ 114944 w 757384"/>
                <a:gd name="connsiteY3998" fmla="*/ 1093207 h 1410263"/>
                <a:gd name="connsiteX3999" fmla="*/ 118186 w 757384"/>
                <a:gd name="connsiteY3999" fmla="*/ 1091244 h 1410263"/>
                <a:gd name="connsiteX4000" fmla="*/ 76040 w 757384"/>
                <a:gd name="connsiteY4000" fmla="*/ 1204501 h 1410263"/>
                <a:gd name="connsiteX4001" fmla="*/ 75698 w 757384"/>
                <a:gd name="connsiteY4001" fmla="*/ 1207233 h 1410263"/>
                <a:gd name="connsiteX4002" fmla="*/ 75187 w 757384"/>
                <a:gd name="connsiteY4002" fmla="*/ 1207659 h 1410263"/>
                <a:gd name="connsiteX4003" fmla="*/ 76040 w 757384"/>
                <a:gd name="connsiteY4003" fmla="*/ 1204416 h 1410263"/>
                <a:gd name="connsiteX4004" fmla="*/ 92421 w 757384"/>
                <a:gd name="connsiteY4004" fmla="*/ 1226692 h 1410263"/>
                <a:gd name="connsiteX4005" fmla="*/ 91994 w 757384"/>
                <a:gd name="connsiteY4005" fmla="*/ 1226009 h 1410263"/>
                <a:gd name="connsiteX4006" fmla="*/ 104792 w 757384"/>
                <a:gd name="connsiteY4006" fmla="*/ 1219437 h 1410263"/>
                <a:gd name="connsiteX4007" fmla="*/ 107778 w 757384"/>
                <a:gd name="connsiteY4007" fmla="*/ 1217731 h 1410263"/>
                <a:gd name="connsiteX4008" fmla="*/ 108204 w 757384"/>
                <a:gd name="connsiteY4008" fmla="*/ 1222254 h 1410263"/>
                <a:gd name="connsiteX4009" fmla="*/ 108204 w 757384"/>
                <a:gd name="connsiteY4009" fmla="*/ 1222254 h 1410263"/>
                <a:gd name="connsiteX4010" fmla="*/ 108204 w 757384"/>
                <a:gd name="connsiteY4010" fmla="*/ 1222425 h 1410263"/>
                <a:gd name="connsiteX4011" fmla="*/ 108204 w 757384"/>
                <a:gd name="connsiteY4011" fmla="*/ 1222595 h 1410263"/>
                <a:gd name="connsiteX4012" fmla="*/ 108204 w 757384"/>
                <a:gd name="connsiteY4012" fmla="*/ 1222595 h 1410263"/>
                <a:gd name="connsiteX4013" fmla="*/ 110849 w 757384"/>
                <a:gd name="connsiteY4013" fmla="*/ 1237702 h 1410263"/>
                <a:gd name="connsiteX4014" fmla="*/ 110252 w 757384"/>
                <a:gd name="connsiteY4014" fmla="*/ 1241116 h 1410263"/>
                <a:gd name="connsiteX4015" fmla="*/ 105816 w 757384"/>
                <a:gd name="connsiteY4015" fmla="*/ 1243932 h 1410263"/>
                <a:gd name="connsiteX4016" fmla="*/ 92335 w 757384"/>
                <a:gd name="connsiteY4016" fmla="*/ 1226692 h 1410263"/>
                <a:gd name="connsiteX4017" fmla="*/ 110082 w 757384"/>
                <a:gd name="connsiteY4017" fmla="*/ 1242823 h 1410263"/>
                <a:gd name="connsiteX4018" fmla="*/ 109313 w 757384"/>
                <a:gd name="connsiteY4018" fmla="*/ 1247176 h 1410263"/>
                <a:gd name="connsiteX4019" fmla="*/ 106669 w 757384"/>
                <a:gd name="connsiteY4019" fmla="*/ 1244701 h 1410263"/>
                <a:gd name="connsiteX4020" fmla="*/ 109996 w 757384"/>
                <a:gd name="connsiteY4020" fmla="*/ 1242823 h 1410263"/>
                <a:gd name="connsiteX4021" fmla="*/ 109655 w 757384"/>
                <a:gd name="connsiteY4021" fmla="*/ 1247432 h 1410263"/>
                <a:gd name="connsiteX4022" fmla="*/ 110678 w 757384"/>
                <a:gd name="connsiteY4022" fmla="*/ 1242482 h 1410263"/>
                <a:gd name="connsiteX4023" fmla="*/ 111787 w 757384"/>
                <a:gd name="connsiteY4023" fmla="*/ 1241884 h 1410263"/>
                <a:gd name="connsiteX4024" fmla="*/ 113920 w 757384"/>
                <a:gd name="connsiteY4024" fmla="*/ 1251102 h 1410263"/>
                <a:gd name="connsiteX4025" fmla="*/ 109655 w 757384"/>
                <a:gd name="connsiteY4025" fmla="*/ 1247517 h 1410263"/>
                <a:gd name="connsiteX4026" fmla="*/ 118954 w 757384"/>
                <a:gd name="connsiteY4026" fmla="*/ 1251699 h 1410263"/>
                <a:gd name="connsiteX4027" fmla="*/ 133629 w 757384"/>
                <a:gd name="connsiteY4027" fmla="*/ 1243676 h 1410263"/>
                <a:gd name="connsiteX4028" fmla="*/ 140539 w 757384"/>
                <a:gd name="connsiteY4028" fmla="*/ 1264672 h 1410263"/>
                <a:gd name="connsiteX4029" fmla="*/ 139772 w 757384"/>
                <a:gd name="connsiteY4029" fmla="*/ 1265184 h 1410263"/>
                <a:gd name="connsiteX4030" fmla="*/ 125780 w 757384"/>
                <a:gd name="connsiteY4030" fmla="*/ 1258356 h 1410263"/>
                <a:gd name="connsiteX4031" fmla="*/ 119722 w 757384"/>
                <a:gd name="connsiteY4031" fmla="*/ 1254942 h 1410263"/>
                <a:gd name="connsiteX4032" fmla="*/ 119040 w 757384"/>
                <a:gd name="connsiteY4032" fmla="*/ 1251614 h 1410263"/>
                <a:gd name="connsiteX4033" fmla="*/ 124500 w 757384"/>
                <a:gd name="connsiteY4033" fmla="*/ 1270561 h 1410263"/>
                <a:gd name="connsiteX4034" fmla="*/ 128766 w 757384"/>
                <a:gd name="connsiteY4034" fmla="*/ 1272439 h 1410263"/>
                <a:gd name="connsiteX4035" fmla="*/ 124670 w 757384"/>
                <a:gd name="connsiteY4035" fmla="*/ 1275170 h 1410263"/>
                <a:gd name="connsiteX4036" fmla="*/ 123220 w 757384"/>
                <a:gd name="connsiteY4036" fmla="*/ 1269878 h 1410263"/>
                <a:gd name="connsiteX4037" fmla="*/ 124585 w 757384"/>
                <a:gd name="connsiteY4037" fmla="*/ 1270476 h 1410263"/>
                <a:gd name="connsiteX4038" fmla="*/ 146000 w 757384"/>
                <a:gd name="connsiteY4038" fmla="*/ 1267403 h 1410263"/>
                <a:gd name="connsiteX4039" fmla="*/ 145061 w 757384"/>
                <a:gd name="connsiteY4039" fmla="*/ 1264245 h 1410263"/>
                <a:gd name="connsiteX4040" fmla="*/ 150351 w 757384"/>
                <a:gd name="connsiteY4040" fmla="*/ 1261087 h 1410263"/>
                <a:gd name="connsiteX4041" fmla="*/ 149156 w 757384"/>
                <a:gd name="connsiteY4041" fmla="*/ 1269793 h 1410263"/>
                <a:gd name="connsiteX4042" fmla="*/ 146256 w 757384"/>
                <a:gd name="connsiteY4042" fmla="*/ 1268428 h 1410263"/>
                <a:gd name="connsiteX4043" fmla="*/ 145914 w 757384"/>
                <a:gd name="connsiteY4043" fmla="*/ 1267489 h 1410263"/>
                <a:gd name="connsiteX4044" fmla="*/ 151375 w 757384"/>
                <a:gd name="connsiteY4044" fmla="*/ 1282937 h 1410263"/>
                <a:gd name="connsiteX4045" fmla="*/ 151289 w 757384"/>
                <a:gd name="connsiteY4045" fmla="*/ 1282937 h 1410263"/>
                <a:gd name="connsiteX4046" fmla="*/ 151289 w 757384"/>
                <a:gd name="connsiteY4046" fmla="*/ 1282766 h 1410263"/>
                <a:gd name="connsiteX4047" fmla="*/ 151460 w 757384"/>
                <a:gd name="connsiteY4047" fmla="*/ 1282766 h 1410263"/>
                <a:gd name="connsiteX4048" fmla="*/ 166732 w 757384"/>
                <a:gd name="connsiteY4048" fmla="*/ 1275511 h 1410263"/>
                <a:gd name="connsiteX4049" fmla="*/ 180724 w 757384"/>
                <a:gd name="connsiteY4049" fmla="*/ 1267659 h 1410263"/>
                <a:gd name="connsiteX4050" fmla="*/ 185502 w 757384"/>
                <a:gd name="connsiteY4050" fmla="*/ 1285412 h 1410263"/>
                <a:gd name="connsiteX4051" fmla="*/ 164514 w 757384"/>
                <a:gd name="connsiteY4051" fmla="*/ 1276706 h 1410263"/>
                <a:gd name="connsiteX4052" fmla="*/ 166647 w 757384"/>
                <a:gd name="connsiteY4052" fmla="*/ 1275511 h 1410263"/>
                <a:gd name="connsiteX4053" fmla="*/ 202565 w 757384"/>
                <a:gd name="connsiteY4053" fmla="*/ 1282937 h 1410263"/>
                <a:gd name="connsiteX4054" fmla="*/ 214936 w 757384"/>
                <a:gd name="connsiteY4054" fmla="*/ 1275682 h 1410263"/>
                <a:gd name="connsiteX4055" fmla="*/ 215022 w 757384"/>
                <a:gd name="connsiteY4055" fmla="*/ 1275938 h 1410263"/>
                <a:gd name="connsiteX4056" fmla="*/ 224492 w 757384"/>
                <a:gd name="connsiteY4056" fmla="*/ 1298641 h 1410263"/>
                <a:gd name="connsiteX4057" fmla="*/ 193266 w 757384"/>
                <a:gd name="connsiteY4057" fmla="*/ 1288399 h 1410263"/>
                <a:gd name="connsiteX4058" fmla="*/ 202565 w 757384"/>
                <a:gd name="connsiteY4058" fmla="*/ 1282937 h 1410263"/>
                <a:gd name="connsiteX4059" fmla="*/ 227648 w 757384"/>
                <a:gd name="connsiteY4059" fmla="*/ 1299494 h 1410263"/>
                <a:gd name="connsiteX4060" fmla="*/ 218946 w 757384"/>
                <a:gd name="connsiteY4060" fmla="*/ 1274402 h 1410263"/>
                <a:gd name="connsiteX4061" fmla="*/ 218690 w 757384"/>
                <a:gd name="connsiteY4061" fmla="*/ 1273463 h 1410263"/>
                <a:gd name="connsiteX4062" fmla="*/ 224663 w 757384"/>
                <a:gd name="connsiteY4062" fmla="*/ 1269878 h 1410263"/>
                <a:gd name="connsiteX4063" fmla="*/ 223212 w 757384"/>
                <a:gd name="connsiteY4063" fmla="*/ 1286180 h 1410263"/>
                <a:gd name="connsiteX4064" fmla="*/ 223468 w 757384"/>
                <a:gd name="connsiteY4064" fmla="*/ 1286180 h 1410263"/>
                <a:gd name="connsiteX4065" fmla="*/ 225601 w 757384"/>
                <a:gd name="connsiteY4065" fmla="*/ 1269281 h 1410263"/>
                <a:gd name="connsiteX4066" fmla="*/ 232000 w 757384"/>
                <a:gd name="connsiteY4066" fmla="*/ 1265440 h 1410263"/>
                <a:gd name="connsiteX4067" fmla="*/ 238654 w 757384"/>
                <a:gd name="connsiteY4067" fmla="*/ 1281827 h 1410263"/>
                <a:gd name="connsiteX4068" fmla="*/ 243347 w 757384"/>
                <a:gd name="connsiteY4068" fmla="*/ 1292496 h 1410263"/>
                <a:gd name="connsiteX4069" fmla="*/ 226795 w 757384"/>
                <a:gd name="connsiteY4069" fmla="*/ 1294459 h 1410263"/>
                <a:gd name="connsiteX4070" fmla="*/ 226795 w 757384"/>
                <a:gd name="connsiteY4070" fmla="*/ 1294715 h 1410263"/>
                <a:gd name="connsiteX4071" fmla="*/ 244029 w 757384"/>
                <a:gd name="connsiteY4071" fmla="*/ 1293947 h 1410263"/>
                <a:gd name="connsiteX4072" fmla="*/ 249404 w 757384"/>
                <a:gd name="connsiteY4072" fmla="*/ 1305469 h 1410263"/>
                <a:gd name="connsiteX4073" fmla="*/ 233876 w 757384"/>
                <a:gd name="connsiteY4073" fmla="*/ 1301116 h 1410263"/>
                <a:gd name="connsiteX4074" fmla="*/ 227734 w 757384"/>
                <a:gd name="connsiteY4074" fmla="*/ 1299494 h 1410263"/>
                <a:gd name="connsiteX4075" fmla="*/ 252646 w 757384"/>
                <a:gd name="connsiteY4075" fmla="*/ 1306493 h 1410263"/>
                <a:gd name="connsiteX4076" fmla="*/ 247186 w 757384"/>
                <a:gd name="connsiteY4076" fmla="*/ 1292837 h 1410263"/>
                <a:gd name="connsiteX4077" fmla="*/ 259301 w 757384"/>
                <a:gd name="connsiteY4077" fmla="*/ 1286692 h 1410263"/>
                <a:gd name="connsiteX4078" fmla="*/ 264335 w 757384"/>
                <a:gd name="connsiteY4078" fmla="*/ 1283705 h 1410263"/>
                <a:gd name="connsiteX4079" fmla="*/ 264506 w 757384"/>
                <a:gd name="connsiteY4079" fmla="*/ 1284473 h 1410263"/>
                <a:gd name="connsiteX4080" fmla="*/ 264506 w 757384"/>
                <a:gd name="connsiteY4080" fmla="*/ 1284473 h 1410263"/>
                <a:gd name="connsiteX4081" fmla="*/ 264506 w 757384"/>
                <a:gd name="connsiteY4081" fmla="*/ 1284644 h 1410263"/>
                <a:gd name="connsiteX4082" fmla="*/ 264506 w 757384"/>
                <a:gd name="connsiteY4082" fmla="*/ 1284814 h 1410263"/>
                <a:gd name="connsiteX4083" fmla="*/ 264506 w 757384"/>
                <a:gd name="connsiteY4083" fmla="*/ 1284814 h 1410263"/>
                <a:gd name="connsiteX4084" fmla="*/ 273976 w 757384"/>
                <a:gd name="connsiteY4084" fmla="*/ 1312126 h 1410263"/>
                <a:gd name="connsiteX4085" fmla="*/ 273635 w 757384"/>
                <a:gd name="connsiteY4085" fmla="*/ 1312382 h 1410263"/>
                <a:gd name="connsiteX4086" fmla="*/ 264079 w 757384"/>
                <a:gd name="connsiteY4086" fmla="*/ 1309992 h 1410263"/>
                <a:gd name="connsiteX4087" fmla="*/ 252391 w 757384"/>
                <a:gd name="connsiteY4087" fmla="*/ 1306663 h 1410263"/>
                <a:gd name="connsiteX4088" fmla="*/ 285408 w 757384"/>
                <a:gd name="connsiteY4088" fmla="*/ 1327745 h 1410263"/>
                <a:gd name="connsiteX4089" fmla="*/ 283702 w 757384"/>
                <a:gd name="connsiteY4089" fmla="*/ 1328854 h 1410263"/>
                <a:gd name="connsiteX4090" fmla="*/ 283190 w 757384"/>
                <a:gd name="connsiteY4090" fmla="*/ 1327232 h 1410263"/>
                <a:gd name="connsiteX4091" fmla="*/ 285408 w 757384"/>
                <a:gd name="connsiteY4091" fmla="*/ 1327745 h 1410263"/>
                <a:gd name="connsiteX4092" fmla="*/ 306567 w 757384"/>
                <a:gd name="connsiteY4092" fmla="*/ 1317417 h 1410263"/>
                <a:gd name="connsiteX4093" fmla="*/ 323460 w 757384"/>
                <a:gd name="connsiteY4093" fmla="*/ 1308200 h 1410263"/>
                <a:gd name="connsiteX4094" fmla="*/ 330541 w 757384"/>
                <a:gd name="connsiteY4094" fmla="*/ 1323477 h 1410263"/>
                <a:gd name="connsiteX4095" fmla="*/ 307164 w 757384"/>
                <a:gd name="connsiteY4095" fmla="*/ 1319466 h 1410263"/>
                <a:gd name="connsiteX4096" fmla="*/ 306567 w 757384"/>
                <a:gd name="connsiteY4096" fmla="*/ 1317417 h 1410263"/>
                <a:gd name="connsiteX4097" fmla="*/ 333100 w 757384"/>
                <a:gd name="connsiteY4097" fmla="*/ 1323819 h 1410263"/>
                <a:gd name="connsiteX4098" fmla="*/ 326787 w 757384"/>
                <a:gd name="connsiteY4098" fmla="*/ 1306322 h 1410263"/>
                <a:gd name="connsiteX4099" fmla="*/ 335063 w 757384"/>
                <a:gd name="connsiteY4099" fmla="*/ 1301628 h 1410263"/>
                <a:gd name="connsiteX4100" fmla="*/ 347178 w 757384"/>
                <a:gd name="connsiteY4100" fmla="*/ 1325782 h 1410263"/>
                <a:gd name="connsiteX4101" fmla="*/ 333100 w 757384"/>
                <a:gd name="connsiteY4101" fmla="*/ 1323733 h 1410263"/>
                <a:gd name="connsiteX4102" fmla="*/ 441112 w 757384"/>
                <a:gd name="connsiteY4102" fmla="*/ 526237 h 1410263"/>
                <a:gd name="connsiteX4103" fmla="*/ 434031 w 757384"/>
                <a:gd name="connsiteY4103" fmla="*/ 535199 h 1410263"/>
                <a:gd name="connsiteX4104" fmla="*/ 421660 w 757384"/>
                <a:gd name="connsiteY4104" fmla="*/ 550135 h 1410263"/>
                <a:gd name="connsiteX4105" fmla="*/ 425670 w 757384"/>
                <a:gd name="connsiteY4105" fmla="*/ 528883 h 1410263"/>
                <a:gd name="connsiteX4106" fmla="*/ 428656 w 757384"/>
                <a:gd name="connsiteY4106" fmla="*/ 525640 h 1410263"/>
                <a:gd name="connsiteX4107" fmla="*/ 428656 w 757384"/>
                <a:gd name="connsiteY4107" fmla="*/ 525640 h 1410263"/>
                <a:gd name="connsiteX4108" fmla="*/ 428656 w 757384"/>
                <a:gd name="connsiteY4108" fmla="*/ 525555 h 1410263"/>
                <a:gd name="connsiteX4109" fmla="*/ 428656 w 757384"/>
                <a:gd name="connsiteY4109" fmla="*/ 525555 h 1410263"/>
                <a:gd name="connsiteX4110" fmla="*/ 428656 w 757384"/>
                <a:gd name="connsiteY4110" fmla="*/ 525469 h 1410263"/>
                <a:gd name="connsiteX4111" fmla="*/ 444952 w 757384"/>
                <a:gd name="connsiteY4111" fmla="*/ 503961 h 1410263"/>
                <a:gd name="connsiteX4112" fmla="*/ 440942 w 757384"/>
                <a:gd name="connsiteY4112" fmla="*/ 526237 h 1410263"/>
                <a:gd name="connsiteX4113" fmla="*/ 427973 w 757384"/>
                <a:gd name="connsiteY4113" fmla="*/ 517361 h 1410263"/>
                <a:gd name="connsiteX4114" fmla="*/ 433007 w 757384"/>
                <a:gd name="connsiteY4114" fmla="*/ 492269 h 1410263"/>
                <a:gd name="connsiteX4115" fmla="*/ 446914 w 757384"/>
                <a:gd name="connsiteY4115" fmla="*/ 472894 h 1410263"/>
                <a:gd name="connsiteX4116" fmla="*/ 454080 w 757384"/>
                <a:gd name="connsiteY4116" fmla="*/ 462397 h 1410263"/>
                <a:gd name="connsiteX4117" fmla="*/ 446487 w 757384"/>
                <a:gd name="connsiteY4117" fmla="*/ 496621 h 1410263"/>
                <a:gd name="connsiteX4118" fmla="*/ 427973 w 757384"/>
                <a:gd name="connsiteY4118" fmla="*/ 517361 h 1410263"/>
                <a:gd name="connsiteX4119" fmla="*/ 454422 w 757384"/>
                <a:gd name="connsiteY4119" fmla="*/ 461031 h 1410263"/>
                <a:gd name="connsiteX4120" fmla="*/ 445378 w 757384"/>
                <a:gd name="connsiteY4120" fmla="*/ 471870 h 1410263"/>
                <a:gd name="connsiteX4121" fmla="*/ 434628 w 757384"/>
                <a:gd name="connsiteY4121" fmla="*/ 484160 h 1410263"/>
                <a:gd name="connsiteX4122" fmla="*/ 439662 w 757384"/>
                <a:gd name="connsiteY4122" fmla="*/ 457020 h 1410263"/>
                <a:gd name="connsiteX4123" fmla="*/ 453313 w 757384"/>
                <a:gd name="connsiteY4123" fmla="*/ 435939 h 1410263"/>
                <a:gd name="connsiteX4124" fmla="*/ 463209 w 757384"/>
                <a:gd name="connsiteY4124" fmla="*/ 419893 h 1410263"/>
                <a:gd name="connsiteX4125" fmla="*/ 462954 w 757384"/>
                <a:gd name="connsiteY4125" fmla="*/ 419722 h 1410263"/>
                <a:gd name="connsiteX4126" fmla="*/ 451777 w 757384"/>
                <a:gd name="connsiteY4126" fmla="*/ 434914 h 1410263"/>
                <a:gd name="connsiteX4127" fmla="*/ 441283 w 757384"/>
                <a:gd name="connsiteY4127" fmla="*/ 448399 h 1410263"/>
                <a:gd name="connsiteX4128" fmla="*/ 446061 w 757384"/>
                <a:gd name="connsiteY4128" fmla="*/ 424246 h 1410263"/>
                <a:gd name="connsiteX4129" fmla="*/ 466025 w 757384"/>
                <a:gd name="connsiteY4129" fmla="*/ 397105 h 1410263"/>
                <a:gd name="connsiteX4130" fmla="*/ 471997 w 757384"/>
                <a:gd name="connsiteY4130" fmla="*/ 388997 h 1410263"/>
                <a:gd name="connsiteX4131" fmla="*/ 454336 w 757384"/>
                <a:gd name="connsiteY4131" fmla="*/ 460946 h 1410263"/>
                <a:gd name="connsiteX4132" fmla="*/ 497848 w 757384"/>
                <a:gd name="connsiteY4132" fmla="*/ 253720 h 1410263"/>
                <a:gd name="connsiteX4133" fmla="*/ 493412 w 757384"/>
                <a:gd name="connsiteY4133" fmla="*/ 258585 h 1410263"/>
                <a:gd name="connsiteX4134" fmla="*/ 494521 w 757384"/>
                <a:gd name="connsiteY4134" fmla="*/ 253208 h 1410263"/>
                <a:gd name="connsiteX4135" fmla="*/ 494521 w 757384"/>
                <a:gd name="connsiteY4135" fmla="*/ 253208 h 1410263"/>
                <a:gd name="connsiteX4136" fmla="*/ 494521 w 757384"/>
                <a:gd name="connsiteY4136" fmla="*/ 253208 h 1410263"/>
                <a:gd name="connsiteX4137" fmla="*/ 494521 w 757384"/>
                <a:gd name="connsiteY4137" fmla="*/ 253208 h 1410263"/>
                <a:gd name="connsiteX4138" fmla="*/ 494521 w 757384"/>
                <a:gd name="connsiteY4138" fmla="*/ 253208 h 1410263"/>
                <a:gd name="connsiteX4139" fmla="*/ 496312 w 757384"/>
                <a:gd name="connsiteY4139" fmla="*/ 243051 h 1410263"/>
                <a:gd name="connsiteX4140" fmla="*/ 497166 w 757384"/>
                <a:gd name="connsiteY4140" fmla="*/ 241685 h 1410263"/>
                <a:gd name="connsiteX4141" fmla="*/ 504076 w 757384"/>
                <a:gd name="connsiteY4141" fmla="*/ 230676 h 1410263"/>
                <a:gd name="connsiteX4142" fmla="*/ 503820 w 757384"/>
                <a:gd name="connsiteY4142" fmla="*/ 230505 h 1410263"/>
                <a:gd name="connsiteX4143" fmla="*/ 496995 w 757384"/>
                <a:gd name="connsiteY4143" fmla="*/ 239040 h 1410263"/>
                <a:gd name="connsiteX4144" fmla="*/ 499811 w 757384"/>
                <a:gd name="connsiteY4144" fmla="*/ 222824 h 1410263"/>
                <a:gd name="connsiteX4145" fmla="*/ 501005 w 757384"/>
                <a:gd name="connsiteY4145" fmla="*/ 221117 h 1410263"/>
                <a:gd name="connsiteX4146" fmla="*/ 508001 w 757384"/>
                <a:gd name="connsiteY4146" fmla="*/ 211131 h 1410263"/>
                <a:gd name="connsiteX4147" fmla="*/ 507830 w 757384"/>
                <a:gd name="connsiteY4147" fmla="*/ 210960 h 1410263"/>
                <a:gd name="connsiteX4148" fmla="*/ 500493 w 757384"/>
                <a:gd name="connsiteY4148" fmla="*/ 219068 h 1410263"/>
                <a:gd name="connsiteX4149" fmla="*/ 504929 w 757384"/>
                <a:gd name="connsiteY4149" fmla="*/ 194146 h 1410263"/>
                <a:gd name="connsiteX4150" fmla="*/ 507916 w 757384"/>
                <a:gd name="connsiteY4150" fmla="*/ 190391 h 1410263"/>
                <a:gd name="connsiteX4151" fmla="*/ 516789 w 757384"/>
                <a:gd name="connsiteY4151" fmla="*/ 179381 h 1410263"/>
                <a:gd name="connsiteX4152" fmla="*/ 516618 w 757384"/>
                <a:gd name="connsiteY4152" fmla="*/ 179210 h 1410263"/>
                <a:gd name="connsiteX4153" fmla="*/ 506636 w 757384"/>
                <a:gd name="connsiteY4153" fmla="*/ 189282 h 1410263"/>
                <a:gd name="connsiteX4154" fmla="*/ 505783 w 757384"/>
                <a:gd name="connsiteY4154" fmla="*/ 190135 h 1410263"/>
                <a:gd name="connsiteX4155" fmla="*/ 508257 w 757384"/>
                <a:gd name="connsiteY4155" fmla="*/ 176309 h 1410263"/>
                <a:gd name="connsiteX4156" fmla="*/ 515509 w 757384"/>
                <a:gd name="connsiteY4156" fmla="*/ 168371 h 1410263"/>
                <a:gd name="connsiteX4157" fmla="*/ 518836 w 757384"/>
                <a:gd name="connsiteY4157" fmla="*/ 164787 h 1410263"/>
                <a:gd name="connsiteX4158" fmla="*/ 523273 w 757384"/>
                <a:gd name="connsiteY4158" fmla="*/ 163848 h 1410263"/>
                <a:gd name="connsiteX4159" fmla="*/ 501090 w 757384"/>
                <a:gd name="connsiteY4159" fmla="*/ 250306 h 1410263"/>
                <a:gd name="connsiteX4160" fmla="*/ 498104 w 757384"/>
                <a:gd name="connsiteY4160" fmla="*/ 253720 h 1410263"/>
                <a:gd name="connsiteX4161" fmla="*/ 510390 w 757384"/>
                <a:gd name="connsiteY4161" fmla="*/ 154203 h 1410263"/>
                <a:gd name="connsiteX4162" fmla="*/ 507574 w 757384"/>
                <a:gd name="connsiteY4162" fmla="*/ 166152 h 1410263"/>
                <a:gd name="connsiteX4163" fmla="*/ 501346 w 757384"/>
                <a:gd name="connsiteY4163" fmla="*/ 168030 h 1410263"/>
                <a:gd name="connsiteX4164" fmla="*/ 505612 w 757384"/>
                <a:gd name="connsiteY4164" fmla="*/ 146693 h 1410263"/>
                <a:gd name="connsiteX4165" fmla="*/ 512608 w 757384"/>
                <a:gd name="connsiteY4165" fmla="*/ 145156 h 1410263"/>
                <a:gd name="connsiteX4166" fmla="*/ 510390 w 757384"/>
                <a:gd name="connsiteY4166" fmla="*/ 154289 h 1410263"/>
                <a:gd name="connsiteX4167" fmla="*/ 493497 w 757384"/>
                <a:gd name="connsiteY4167" fmla="*/ 142511 h 1410263"/>
                <a:gd name="connsiteX4168" fmla="*/ 494265 w 757384"/>
                <a:gd name="connsiteY4168" fmla="*/ 138926 h 1410263"/>
                <a:gd name="connsiteX4169" fmla="*/ 494265 w 757384"/>
                <a:gd name="connsiteY4169" fmla="*/ 138585 h 1410263"/>
                <a:gd name="connsiteX4170" fmla="*/ 502285 w 757384"/>
                <a:gd name="connsiteY4170" fmla="*/ 136195 h 1410263"/>
                <a:gd name="connsiteX4171" fmla="*/ 493497 w 757384"/>
                <a:gd name="connsiteY4171" fmla="*/ 142511 h 1410263"/>
                <a:gd name="connsiteX4172" fmla="*/ 491876 w 757384"/>
                <a:gd name="connsiteY4172" fmla="*/ 144047 h 1410263"/>
                <a:gd name="connsiteX4173" fmla="*/ 484539 w 757384"/>
                <a:gd name="connsiteY4173" fmla="*/ 151045 h 1410263"/>
                <a:gd name="connsiteX4174" fmla="*/ 480443 w 757384"/>
                <a:gd name="connsiteY4174" fmla="*/ 152667 h 1410263"/>
                <a:gd name="connsiteX4175" fmla="*/ 482235 w 757384"/>
                <a:gd name="connsiteY4175" fmla="*/ 143023 h 1410263"/>
                <a:gd name="connsiteX4176" fmla="*/ 482321 w 757384"/>
                <a:gd name="connsiteY4176" fmla="*/ 143193 h 1410263"/>
                <a:gd name="connsiteX4177" fmla="*/ 488122 w 757384"/>
                <a:gd name="connsiteY4177" fmla="*/ 140804 h 1410263"/>
                <a:gd name="connsiteX4178" fmla="*/ 493241 w 757384"/>
                <a:gd name="connsiteY4178" fmla="*/ 139011 h 1410263"/>
                <a:gd name="connsiteX4179" fmla="*/ 491961 w 757384"/>
                <a:gd name="connsiteY4179" fmla="*/ 144047 h 1410263"/>
                <a:gd name="connsiteX4180" fmla="*/ 480358 w 757384"/>
                <a:gd name="connsiteY4180" fmla="*/ 152923 h 1410263"/>
                <a:gd name="connsiteX4181" fmla="*/ 483344 w 757384"/>
                <a:gd name="connsiteY4181" fmla="*/ 152155 h 1410263"/>
                <a:gd name="connsiteX4182" fmla="*/ 479932 w 757384"/>
                <a:gd name="connsiteY4182" fmla="*/ 155484 h 1410263"/>
                <a:gd name="connsiteX4183" fmla="*/ 480358 w 757384"/>
                <a:gd name="connsiteY4183" fmla="*/ 152923 h 1410263"/>
                <a:gd name="connsiteX4184" fmla="*/ 481126 w 757384"/>
                <a:gd name="connsiteY4184" fmla="*/ 138670 h 1410263"/>
                <a:gd name="connsiteX4185" fmla="*/ 476434 w 757384"/>
                <a:gd name="connsiteY4185" fmla="*/ 158812 h 1410263"/>
                <a:gd name="connsiteX4186" fmla="*/ 474642 w 757384"/>
                <a:gd name="connsiteY4186" fmla="*/ 160604 h 1410263"/>
                <a:gd name="connsiteX4187" fmla="*/ 467987 w 757384"/>
                <a:gd name="connsiteY4187" fmla="*/ 166835 h 1410263"/>
                <a:gd name="connsiteX4188" fmla="*/ 471144 w 757384"/>
                <a:gd name="connsiteY4188" fmla="*/ 144218 h 1410263"/>
                <a:gd name="connsiteX4189" fmla="*/ 475154 w 757384"/>
                <a:gd name="connsiteY4189" fmla="*/ 115796 h 1410263"/>
                <a:gd name="connsiteX4190" fmla="*/ 486074 w 757384"/>
                <a:gd name="connsiteY4190" fmla="*/ 117930 h 1410263"/>
                <a:gd name="connsiteX4191" fmla="*/ 485307 w 757384"/>
                <a:gd name="connsiteY4191" fmla="*/ 120832 h 1410263"/>
                <a:gd name="connsiteX4192" fmla="*/ 481041 w 757384"/>
                <a:gd name="connsiteY4192" fmla="*/ 138670 h 1410263"/>
                <a:gd name="connsiteX4193" fmla="*/ 26982 w 757384"/>
                <a:gd name="connsiteY4193" fmla="*/ 1213036 h 1410263"/>
                <a:gd name="connsiteX4194" fmla="*/ 45240 w 757384"/>
                <a:gd name="connsiteY4194" fmla="*/ 1174885 h 1410263"/>
                <a:gd name="connsiteX4195" fmla="*/ 76978 w 757384"/>
                <a:gd name="connsiteY4195" fmla="*/ 1109082 h 1410263"/>
                <a:gd name="connsiteX4196" fmla="*/ 90714 w 757384"/>
                <a:gd name="connsiteY4196" fmla="*/ 1080917 h 1410263"/>
                <a:gd name="connsiteX4197" fmla="*/ 113494 w 757384"/>
                <a:gd name="connsiteY4197" fmla="*/ 1067859 h 1410263"/>
                <a:gd name="connsiteX4198" fmla="*/ 122111 w 757384"/>
                <a:gd name="connsiteY4198" fmla="*/ 1062908 h 1410263"/>
                <a:gd name="connsiteX4199" fmla="*/ 121514 w 757384"/>
                <a:gd name="connsiteY4199" fmla="*/ 1064188 h 1410263"/>
                <a:gd name="connsiteX4200" fmla="*/ 121514 w 757384"/>
                <a:gd name="connsiteY4200" fmla="*/ 1064188 h 1410263"/>
                <a:gd name="connsiteX4201" fmla="*/ 121428 w 757384"/>
                <a:gd name="connsiteY4201" fmla="*/ 1064445 h 1410263"/>
                <a:gd name="connsiteX4202" fmla="*/ 121428 w 757384"/>
                <a:gd name="connsiteY4202" fmla="*/ 1064701 h 1410263"/>
                <a:gd name="connsiteX4203" fmla="*/ 121343 w 757384"/>
                <a:gd name="connsiteY4203" fmla="*/ 1064701 h 1410263"/>
                <a:gd name="connsiteX4204" fmla="*/ 108631 w 757384"/>
                <a:gd name="connsiteY4204" fmla="*/ 1094914 h 1410263"/>
                <a:gd name="connsiteX4205" fmla="*/ 105474 w 757384"/>
                <a:gd name="connsiteY4205" fmla="*/ 1097133 h 1410263"/>
                <a:gd name="connsiteX4206" fmla="*/ 73736 w 757384"/>
                <a:gd name="connsiteY4206" fmla="*/ 1118812 h 1410263"/>
                <a:gd name="connsiteX4207" fmla="*/ 73907 w 757384"/>
                <a:gd name="connsiteY4207" fmla="*/ 1119068 h 1410263"/>
                <a:gd name="connsiteX4208" fmla="*/ 106328 w 757384"/>
                <a:gd name="connsiteY4208" fmla="*/ 1098840 h 1410263"/>
                <a:gd name="connsiteX4209" fmla="*/ 107522 w 757384"/>
                <a:gd name="connsiteY4209" fmla="*/ 1098072 h 1410263"/>
                <a:gd name="connsiteX4210" fmla="*/ 100184 w 757384"/>
                <a:gd name="connsiteY4210" fmla="*/ 1117787 h 1410263"/>
                <a:gd name="connsiteX4211" fmla="*/ 101294 w 757384"/>
                <a:gd name="connsiteY4211" fmla="*/ 1113435 h 1410263"/>
                <a:gd name="connsiteX4212" fmla="*/ 101038 w 757384"/>
                <a:gd name="connsiteY4212" fmla="*/ 1113435 h 1410263"/>
                <a:gd name="connsiteX4213" fmla="*/ 97454 w 757384"/>
                <a:gd name="connsiteY4213" fmla="*/ 1124188 h 1410263"/>
                <a:gd name="connsiteX4214" fmla="*/ 89264 w 757384"/>
                <a:gd name="connsiteY4214" fmla="*/ 1129565 h 1410263"/>
                <a:gd name="connsiteX4215" fmla="*/ 89434 w 757384"/>
                <a:gd name="connsiteY4215" fmla="*/ 1129821 h 1410263"/>
                <a:gd name="connsiteX4216" fmla="*/ 97199 w 757384"/>
                <a:gd name="connsiteY4216" fmla="*/ 1125213 h 1410263"/>
                <a:gd name="connsiteX4217" fmla="*/ 94554 w 757384"/>
                <a:gd name="connsiteY4217" fmla="*/ 1134430 h 1410263"/>
                <a:gd name="connsiteX4218" fmla="*/ 85254 w 757384"/>
                <a:gd name="connsiteY4218" fmla="*/ 1165326 h 1410263"/>
                <a:gd name="connsiteX4219" fmla="*/ 77320 w 757384"/>
                <a:gd name="connsiteY4219" fmla="*/ 1171301 h 1410263"/>
                <a:gd name="connsiteX4220" fmla="*/ 45411 w 757384"/>
                <a:gd name="connsiteY4220" fmla="*/ 1195625 h 1410263"/>
                <a:gd name="connsiteX4221" fmla="*/ 45581 w 757384"/>
                <a:gd name="connsiteY4221" fmla="*/ 1195796 h 1410263"/>
                <a:gd name="connsiteX4222" fmla="*/ 78172 w 757384"/>
                <a:gd name="connsiteY4222" fmla="*/ 1172837 h 1410263"/>
                <a:gd name="connsiteX4223" fmla="*/ 84316 w 757384"/>
                <a:gd name="connsiteY4223" fmla="*/ 1168570 h 1410263"/>
                <a:gd name="connsiteX4224" fmla="*/ 82012 w 757384"/>
                <a:gd name="connsiteY4224" fmla="*/ 1177190 h 1410263"/>
                <a:gd name="connsiteX4225" fmla="*/ 78770 w 757384"/>
                <a:gd name="connsiteY4225" fmla="*/ 1189736 h 1410263"/>
                <a:gd name="connsiteX4226" fmla="*/ 52578 w 757384"/>
                <a:gd name="connsiteY4226" fmla="*/ 1210476 h 1410263"/>
                <a:gd name="connsiteX4227" fmla="*/ 52748 w 757384"/>
                <a:gd name="connsiteY4227" fmla="*/ 1210646 h 1410263"/>
                <a:gd name="connsiteX4228" fmla="*/ 78172 w 757384"/>
                <a:gd name="connsiteY4228" fmla="*/ 1192382 h 1410263"/>
                <a:gd name="connsiteX4229" fmla="*/ 78002 w 757384"/>
                <a:gd name="connsiteY4229" fmla="*/ 1192979 h 1410263"/>
                <a:gd name="connsiteX4230" fmla="*/ 74333 w 757384"/>
                <a:gd name="connsiteY4230" fmla="*/ 1208854 h 1410263"/>
                <a:gd name="connsiteX4231" fmla="*/ 74077 w 757384"/>
                <a:gd name="connsiteY4231" fmla="*/ 1209878 h 1410263"/>
                <a:gd name="connsiteX4232" fmla="*/ 74845 w 757384"/>
                <a:gd name="connsiteY4232" fmla="*/ 1209110 h 1410263"/>
                <a:gd name="connsiteX4233" fmla="*/ 75698 w 757384"/>
                <a:gd name="connsiteY4233" fmla="*/ 1208257 h 1410263"/>
                <a:gd name="connsiteX4234" fmla="*/ 80305 w 757384"/>
                <a:gd name="connsiteY4234" fmla="*/ 1230021 h 1410263"/>
                <a:gd name="connsiteX4235" fmla="*/ 72542 w 757384"/>
                <a:gd name="connsiteY4235" fmla="*/ 1232325 h 1410263"/>
                <a:gd name="connsiteX4236" fmla="*/ 72542 w 757384"/>
                <a:gd name="connsiteY4236" fmla="*/ 1232581 h 1410263"/>
                <a:gd name="connsiteX4237" fmla="*/ 80562 w 757384"/>
                <a:gd name="connsiteY4237" fmla="*/ 1230533 h 1410263"/>
                <a:gd name="connsiteX4238" fmla="*/ 82268 w 757384"/>
                <a:gd name="connsiteY4238" fmla="*/ 1233349 h 1410263"/>
                <a:gd name="connsiteX4239" fmla="*/ 87046 w 757384"/>
                <a:gd name="connsiteY4239" fmla="*/ 1240092 h 1410263"/>
                <a:gd name="connsiteX4240" fmla="*/ 89434 w 757384"/>
                <a:gd name="connsiteY4240" fmla="*/ 1254345 h 1410263"/>
                <a:gd name="connsiteX4241" fmla="*/ 89434 w 757384"/>
                <a:gd name="connsiteY4241" fmla="*/ 1254345 h 1410263"/>
                <a:gd name="connsiteX4242" fmla="*/ 91226 w 757384"/>
                <a:gd name="connsiteY4242" fmla="*/ 1263136 h 1410263"/>
                <a:gd name="connsiteX4243" fmla="*/ 93871 w 757384"/>
                <a:gd name="connsiteY4243" fmla="*/ 1274231 h 1410263"/>
                <a:gd name="connsiteX4244" fmla="*/ 96942 w 757384"/>
                <a:gd name="connsiteY4244" fmla="*/ 1285241 h 1410263"/>
                <a:gd name="connsiteX4245" fmla="*/ 97199 w 757384"/>
                <a:gd name="connsiteY4245" fmla="*/ 1285241 h 1410263"/>
                <a:gd name="connsiteX4246" fmla="*/ 94895 w 757384"/>
                <a:gd name="connsiteY4246" fmla="*/ 1274060 h 1410263"/>
                <a:gd name="connsiteX4247" fmla="*/ 93018 w 757384"/>
                <a:gd name="connsiteY4247" fmla="*/ 1262795 h 1410263"/>
                <a:gd name="connsiteX4248" fmla="*/ 91824 w 757384"/>
                <a:gd name="connsiteY4248" fmla="*/ 1253236 h 1410263"/>
                <a:gd name="connsiteX4249" fmla="*/ 96175 w 757384"/>
                <a:gd name="connsiteY4249" fmla="*/ 1250760 h 1410263"/>
                <a:gd name="connsiteX4250" fmla="*/ 118698 w 757384"/>
                <a:gd name="connsiteY4250" fmla="*/ 1267830 h 1410263"/>
                <a:gd name="connsiteX4251" fmla="*/ 121855 w 757384"/>
                <a:gd name="connsiteY4251" fmla="*/ 1277218 h 1410263"/>
                <a:gd name="connsiteX4252" fmla="*/ 112214 w 757384"/>
                <a:gd name="connsiteY4252" fmla="*/ 1283620 h 1410263"/>
                <a:gd name="connsiteX4253" fmla="*/ 112385 w 757384"/>
                <a:gd name="connsiteY4253" fmla="*/ 1283876 h 1410263"/>
                <a:gd name="connsiteX4254" fmla="*/ 122111 w 757384"/>
                <a:gd name="connsiteY4254" fmla="*/ 1278072 h 1410263"/>
                <a:gd name="connsiteX4255" fmla="*/ 130557 w 757384"/>
                <a:gd name="connsiteY4255" fmla="*/ 1299324 h 1410263"/>
                <a:gd name="connsiteX4256" fmla="*/ 146853 w 757384"/>
                <a:gd name="connsiteY4256" fmla="*/ 1322197 h 1410263"/>
                <a:gd name="connsiteX4257" fmla="*/ 147024 w 757384"/>
                <a:gd name="connsiteY4257" fmla="*/ 1322026 h 1410263"/>
                <a:gd name="connsiteX4258" fmla="*/ 132093 w 757384"/>
                <a:gd name="connsiteY4258" fmla="*/ 1298470 h 1410263"/>
                <a:gd name="connsiteX4259" fmla="*/ 124927 w 757384"/>
                <a:gd name="connsiteY4259" fmla="*/ 1276450 h 1410263"/>
                <a:gd name="connsiteX4260" fmla="*/ 130131 w 757384"/>
                <a:gd name="connsiteY4260" fmla="*/ 1273378 h 1410263"/>
                <a:gd name="connsiteX4261" fmla="*/ 147194 w 757384"/>
                <a:gd name="connsiteY4261" fmla="*/ 1281315 h 1410263"/>
                <a:gd name="connsiteX4262" fmla="*/ 148730 w 757384"/>
                <a:gd name="connsiteY4262" fmla="*/ 1284729 h 1410263"/>
                <a:gd name="connsiteX4263" fmla="*/ 142417 w 757384"/>
                <a:gd name="connsiteY4263" fmla="*/ 1288655 h 1410263"/>
                <a:gd name="connsiteX4264" fmla="*/ 142587 w 757384"/>
                <a:gd name="connsiteY4264" fmla="*/ 1288911 h 1410263"/>
                <a:gd name="connsiteX4265" fmla="*/ 148986 w 757384"/>
                <a:gd name="connsiteY4265" fmla="*/ 1285412 h 1410263"/>
                <a:gd name="connsiteX4266" fmla="*/ 154361 w 757384"/>
                <a:gd name="connsiteY4266" fmla="*/ 1296507 h 1410263"/>
                <a:gd name="connsiteX4267" fmla="*/ 159309 w 757384"/>
                <a:gd name="connsiteY4267" fmla="*/ 1305895 h 1410263"/>
                <a:gd name="connsiteX4268" fmla="*/ 164599 w 757384"/>
                <a:gd name="connsiteY4268" fmla="*/ 1315113 h 1410263"/>
                <a:gd name="connsiteX4269" fmla="*/ 164855 w 757384"/>
                <a:gd name="connsiteY4269" fmla="*/ 1315028 h 1410263"/>
                <a:gd name="connsiteX4270" fmla="*/ 160248 w 757384"/>
                <a:gd name="connsiteY4270" fmla="*/ 1305469 h 1410263"/>
                <a:gd name="connsiteX4271" fmla="*/ 155982 w 757384"/>
                <a:gd name="connsiteY4271" fmla="*/ 1295739 h 1410263"/>
                <a:gd name="connsiteX4272" fmla="*/ 151460 w 757384"/>
                <a:gd name="connsiteY4272" fmla="*/ 1284132 h 1410263"/>
                <a:gd name="connsiteX4273" fmla="*/ 152228 w 757384"/>
                <a:gd name="connsiteY4273" fmla="*/ 1283705 h 1410263"/>
                <a:gd name="connsiteX4274" fmla="*/ 157176 w 757384"/>
                <a:gd name="connsiteY4274" fmla="*/ 1285838 h 1410263"/>
                <a:gd name="connsiteX4275" fmla="*/ 161442 w 757384"/>
                <a:gd name="connsiteY4275" fmla="*/ 1287631 h 1410263"/>
                <a:gd name="connsiteX4276" fmla="*/ 169889 w 757384"/>
                <a:gd name="connsiteY4276" fmla="*/ 1308285 h 1410263"/>
                <a:gd name="connsiteX4277" fmla="*/ 181065 w 757384"/>
                <a:gd name="connsiteY4277" fmla="*/ 1330476 h 1410263"/>
                <a:gd name="connsiteX4278" fmla="*/ 181321 w 757384"/>
                <a:gd name="connsiteY4278" fmla="*/ 1330390 h 1410263"/>
                <a:gd name="connsiteX4279" fmla="*/ 171510 w 757384"/>
                <a:gd name="connsiteY4279" fmla="*/ 1307517 h 1410263"/>
                <a:gd name="connsiteX4280" fmla="*/ 165367 w 757384"/>
                <a:gd name="connsiteY4280" fmla="*/ 1289338 h 1410263"/>
                <a:gd name="connsiteX4281" fmla="*/ 180553 w 757384"/>
                <a:gd name="connsiteY4281" fmla="*/ 1295739 h 1410263"/>
                <a:gd name="connsiteX4282" fmla="*/ 180297 w 757384"/>
                <a:gd name="connsiteY4282" fmla="*/ 1295910 h 1410263"/>
                <a:gd name="connsiteX4283" fmla="*/ 180468 w 757384"/>
                <a:gd name="connsiteY4283" fmla="*/ 1296166 h 1410263"/>
                <a:gd name="connsiteX4284" fmla="*/ 180895 w 757384"/>
                <a:gd name="connsiteY4284" fmla="*/ 1295910 h 1410263"/>
                <a:gd name="connsiteX4285" fmla="*/ 189853 w 757384"/>
                <a:gd name="connsiteY4285" fmla="*/ 1299494 h 1410263"/>
                <a:gd name="connsiteX4286" fmla="*/ 201798 w 757384"/>
                <a:gd name="connsiteY4286" fmla="*/ 1329196 h 1410263"/>
                <a:gd name="connsiteX4287" fmla="*/ 208111 w 757384"/>
                <a:gd name="connsiteY4287" fmla="*/ 1341400 h 1410263"/>
                <a:gd name="connsiteX4288" fmla="*/ 212974 w 757384"/>
                <a:gd name="connsiteY4288" fmla="*/ 1346350 h 1410263"/>
                <a:gd name="connsiteX4289" fmla="*/ 216131 w 757384"/>
                <a:gd name="connsiteY4289" fmla="*/ 1347801 h 1410263"/>
                <a:gd name="connsiteX4290" fmla="*/ 219629 w 757384"/>
                <a:gd name="connsiteY4290" fmla="*/ 1347801 h 1410263"/>
                <a:gd name="connsiteX4291" fmla="*/ 219629 w 757384"/>
                <a:gd name="connsiteY4291" fmla="*/ 1347545 h 1410263"/>
                <a:gd name="connsiteX4292" fmla="*/ 216301 w 757384"/>
                <a:gd name="connsiteY4292" fmla="*/ 1347289 h 1410263"/>
                <a:gd name="connsiteX4293" fmla="*/ 213315 w 757384"/>
                <a:gd name="connsiteY4293" fmla="*/ 1345753 h 1410263"/>
                <a:gd name="connsiteX4294" fmla="*/ 208964 w 757384"/>
                <a:gd name="connsiteY4294" fmla="*/ 1340718 h 1410263"/>
                <a:gd name="connsiteX4295" fmla="*/ 203419 w 757384"/>
                <a:gd name="connsiteY4295" fmla="*/ 1328257 h 1410263"/>
                <a:gd name="connsiteX4296" fmla="*/ 194290 w 757384"/>
                <a:gd name="connsiteY4296" fmla="*/ 1301030 h 1410263"/>
                <a:gd name="connsiteX4297" fmla="*/ 202480 w 757384"/>
                <a:gd name="connsiteY4297" fmla="*/ 1303847 h 1410263"/>
                <a:gd name="connsiteX4298" fmla="*/ 230891 w 757384"/>
                <a:gd name="connsiteY4298" fmla="*/ 1312638 h 1410263"/>
                <a:gd name="connsiteX4299" fmla="*/ 236095 w 757384"/>
                <a:gd name="connsiteY4299" fmla="*/ 1323392 h 1410263"/>
                <a:gd name="connsiteX4300" fmla="*/ 242238 w 757384"/>
                <a:gd name="connsiteY4300" fmla="*/ 1335341 h 1410263"/>
                <a:gd name="connsiteX4301" fmla="*/ 242494 w 757384"/>
                <a:gd name="connsiteY4301" fmla="*/ 1335255 h 1410263"/>
                <a:gd name="connsiteX4302" fmla="*/ 236948 w 757384"/>
                <a:gd name="connsiteY4302" fmla="*/ 1322880 h 1410263"/>
                <a:gd name="connsiteX4303" fmla="*/ 232938 w 757384"/>
                <a:gd name="connsiteY4303" fmla="*/ 1313235 h 1410263"/>
                <a:gd name="connsiteX4304" fmla="*/ 256400 w 757384"/>
                <a:gd name="connsiteY4304" fmla="*/ 1319978 h 1410263"/>
                <a:gd name="connsiteX4305" fmla="*/ 263141 w 757384"/>
                <a:gd name="connsiteY4305" fmla="*/ 1332780 h 1410263"/>
                <a:gd name="connsiteX4306" fmla="*/ 270307 w 757384"/>
                <a:gd name="connsiteY4306" fmla="*/ 1345582 h 1410263"/>
                <a:gd name="connsiteX4307" fmla="*/ 270563 w 757384"/>
                <a:gd name="connsiteY4307" fmla="*/ 1345497 h 1410263"/>
                <a:gd name="connsiteX4308" fmla="*/ 263994 w 757384"/>
                <a:gd name="connsiteY4308" fmla="*/ 1332268 h 1410263"/>
                <a:gd name="connsiteX4309" fmla="*/ 258619 w 757384"/>
                <a:gd name="connsiteY4309" fmla="*/ 1320575 h 1410263"/>
                <a:gd name="connsiteX4310" fmla="*/ 269369 w 757384"/>
                <a:gd name="connsiteY4310" fmla="*/ 1323648 h 1410263"/>
                <a:gd name="connsiteX4311" fmla="*/ 279436 w 757384"/>
                <a:gd name="connsiteY4311" fmla="*/ 1326464 h 1410263"/>
                <a:gd name="connsiteX4312" fmla="*/ 281143 w 757384"/>
                <a:gd name="connsiteY4312" fmla="*/ 1330732 h 1410263"/>
                <a:gd name="connsiteX4313" fmla="*/ 277303 w 757384"/>
                <a:gd name="connsiteY4313" fmla="*/ 1333207 h 1410263"/>
                <a:gd name="connsiteX4314" fmla="*/ 277474 w 757384"/>
                <a:gd name="connsiteY4314" fmla="*/ 1333463 h 1410263"/>
                <a:gd name="connsiteX4315" fmla="*/ 281398 w 757384"/>
                <a:gd name="connsiteY4315" fmla="*/ 1331329 h 1410263"/>
                <a:gd name="connsiteX4316" fmla="*/ 288139 w 757384"/>
                <a:gd name="connsiteY4316" fmla="*/ 1345753 h 1410263"/>
                <a:gd name="connsiteX4317" fmla="*/ 297950 w 757384"/>
                <a:gd name="connsiteY4317" fmla="*/ 1360006 h 1410263"/>
                <a:gd name="connsiteX4318" fmla="*/ 298547 w 757384"/>
                <a:gd name="connsiteY4318" fmla="*/ 1360689 h 1410263"/>
                <a:gd name="connsiteX4319" fmla="*/ 298547 w 757384"/>
                <a:gd name="connsiteY4319" fmla="*/ 1359750 h 1410263"/>
                <a:gd name="connsiteX4320" fmla="*/ 298121 w 757384"/>
                <a:gd name="connsiteY4320" fmla="*/ 1353947 h 1410263"/>
                <a:gd name="connsiteX4321" fmla="*/ 297864 w 757384"/>
                <a:gd name="connsiteY4321" fmla="*/ 1353947 h 1410263"/>
                <a:gd name="connsiteX4322" fmla="*/ 297864 w 757384"/>
                <a:gd name="connsiteY4322" fmla="*/ 1358726 h 1410263"/>
                <a:gd name="connsiteX4323" fmla="*/ 289589 w 757384"/>
                <a:gd name="connsiteY4323" fmla="*/ 1344729 h 1410263"/>
                <a:gd name="connsiteX4324" fmla="*/ 283958 w 757384"/>
                <a:gd name="connsiteY4324" fmla="*/ 1329793 h 1410263"/>
                <a:gd name="connsiteX4325" fmla="*/ 286773 w 757384"/>
                <a:gd name="connsiteY4325" fmla="*/ 1328257 h 1410263"/>
                <a:gd name="connsiteX4326" fmla="*/ 309041 w 757384"/>
                <a:gd name="connsiteY4326" fmla="*/ 1333122 h 1410263"/>
                <a:gd name="connsiteX4327" fmla="*/ 311686 w 757384"/>
                <a:gd name="connsiteY4327" fmla="*/ 1339779 h 1410263"/>
                <a:gd name="connsiteX4328" fmla="*/ 317232 w 757384"/>
                <a:gd name="connsiteY4328" fmla="*/ 1349423 h 1410263"/>
                <a:gd name="connsiteX4329" fmla="*/ 325849 w 757384"/>
                <a:gd name="connsiteY4329" fmla="*/ 1356336 h 1410263"/>
                <a:gd name="connsiteX4330" fmla="*/ 325934 w 757384"/>
                <a:gd name="connsiteY4330" fmla="*/ 1356080 h 1410263"/>
                <a:gd name="connsiteX4331" fmla="*/ 318085 w 757384"/>
                <a:gd name="connsiteY4331" fmla="*/ 1348740 h 1410263"/>
                <a:gd name="connsiteX4332" fmla="*/ 313392 w 757384"/>
                <a:gd name="connsiteY4332" fmla="*/ 1338925 h 1410263"/>
                <a:gd name="connsiteX4333" fmla="*/ 311686 w 757384"/>
                <a:gd name="connsiteY4333" fmla="*/ 1333634 h 1410263"/>
                <a:gd name="connsiteX4334" fmla="*/ 337366 w 757384"/>
                <a:gd name="connsiteY4334" fmla="*/ 1337901 h 1410263"/>
                <a:gd name="connsiteX4335" fmla="*/ 340950 w 757384"/>
                <a:gd name="connsiteY4335" fmla="*/ 1345582 h 1410263"/>
                <a:gd name="connsiteX4336" fmla="*/ 341206 w 757384"/>
                <a:gd name="connsiteY4336" fmla="*/ 1345497 h 1410263"/>
                <a:gd name="connsiteX4337" fmla="*/ 338475 w 757384"/>
                <a:gd name="connsiteY4337" fmla="*/ 1338072 h 1410263"/>
                <a:gd name="connsiteX4338" fmla="*/ 354515 w 757384"/>
                <a:gd name="connsiteY4338" fmla="*/ 1340205 h 1410263"/>
                <a:gd name="connsiteX4339" fmla="*/ 355624 w 757384"/>
                <a:gd name="connsiteY4339" fmla="*/ 1340291 h 1410263"/>
                <a:gd name="connsiteX4340" fmla="*/ 355965 w 757384"/>
                <a:gd name="connsiteY4340" fmla="*/ 1340888 h 1410263"/>
                <a:gd name="connsiteX4341" fmla="*/ 356222 w 757384"/>
                <a:gd name="connsiteY4341" fmla="*/ 1340803 h 1410263"/>
                <a:gd name="connsiteX4342" fmla="*/ 356051 w 757384"/>
                <a:gd name="connsiteY4342" fmla="*/ 1340376 h 1410263"/>
                <a:gd name="connsiteX4343" fmla="*/ 362706 w 757384"/>
                <a:gd name="connsiteY4343" fmla="*/ 1341144 h 1410263"/>
                <a:gd name="connsiteX4344" fmla="*/ 342741 w 757384"/>
                <a:gd name="connsiteY4344" fmla="*/ 1348143 h 1410263"/>
                <a:gd name="connsiteX4345" fmla="*/ 342741 w 757384"/>
                <a:gd name="connsiteY4345" fmla="*/ 1348399 h 1410263"/>
                <a:gd name="connsiteX4346" fmla="*/ 365606 w 757384"/>
                <a:gd name="connsiteY4346" fmla="*/ 1341486 h 1410263"/>
                <a:gd name="connsiteX4347" fmla="*/ 404341 w 757384"/>
                <a:gd name="connsiteY4347" fmla="*/ 1345241 h 1410263"/>
                <a:gd name="connsiteX4348" fmla="*/ 398709 w 757384"/>
                <a:gd name="connsiteY4348" fmla="*/ 1348826 h 1410263"/>
                <a:gd name="connsiteX4349" fmla="*/ 389751 w 757384"/>
                <a:gd name="connsiteY4349" fmla="*/ 1354117 h 1410263"/>
                <a:gd name="connsiteX4350" fmla="*/ 380708 w 757384"/>
                <a:gd name="connsiteY4350" fmla="*/ 1359238 h 1410263"/>
                <a:gd name="connsiteX4351" fmla="*/ 380793 w 757384"/>
                <a:gd name="connsiteY4351" fmla="*/ 1359494 h 1410263"/>
                <a:gd name="connsiteX4352" fmla="*/ 390263 w 757384"/>
                <a:gd name="connsiteY4352" fmla="*/ 1354971 h 1410263"/>
                <a:gd name="connsiteX4353" fmla="*/ 399648 w 757384"/>
                <a:gd name="connsiteY4353" fmla="*/ 1350277 h 1410263"/>
                <a:gd name="connsiteX4354" fmla="*/ 408606 w 757384"/>
                <a:gd name="connsiteY4354" fmla="*/ 1345497 h 1410263"/>
                <a:gd name="connsiteX4355" fmla="*/ 432410 w 757384"/>
                <a:gd name="connsiteY4355" fmla="*/ 1347119 h 1410263"/>
                <a:gd name="connsiteX4356" fmla="*/ 439235 w 757384"/>
                <a:gd name="connsiteY4356" fmla="*/ 1347460 h 1410263"/>
                <a:gd name="connsiteX4357" fmla="*/ 426865 w 757384"/>
                <a:gd name="connsiteY4357" fmla="*/ 1355739 h 1410263"/>
                <a:gd name="connsiteX4358" fmla="*/ 416200 w 757384"/>
                <a:gd name="connsiteY4358" fmla="*/ 1362396 h 1410263"/>
                <a:gd name="connsiteX4359" fmla="*/ 405364 w 757384"/>
                <a:gd name="connsiteY4359" fmla="*/ 1368883 h 1410263"/>
                <a:gd name="connsiteX4360" fmla="*/ 405450 w 757384"/>
                <a:gd name="connsiteY4360" fmla="*/ 1369139 h 1410263"/>
                <a:gd name="connsiteX4361" fmla="*/ 416712 w 757384"/>
                <a:gd name="connsiteY4361" fmla="*/ 1363250 h 1410263"/>
                <a:gd name="connsiteX4362" fmla="*/ 427888 w 757384"/>
                <a:gd name="connsiteY4362" fmla="*/ 1357190 h 1410263"/>
                <a:gd name="connsiteX4363" fmla="*/ 444354 w 757384"/>
                <a:gd name="connsiteY4363" fmla="*/ 1347716 h 1410263"/>
                <a:gd name="connsiteX4364" fmla="*/ 474813 w 757384"/>
                <a:gd name="connsiteY4364" fmla="*/ 1348314 h 1410263"/>
                <a:gd name="connsiteX4365" fmla="*/ 460735 w 757384"/>
                <a:gd name="connsiteY4365" fmla="*/ 1358470 h 1410263"/>
                <a:gd name="connsiteX4366" fmla="*/ 451180 w 757384"/>
                <a:gd name="connsiteY4366" fmla="*/ 1364871 h 1410263"/>
                <a:gd name="connsiteX4367" fmla="*/ 441453 w 757384"/>
                <a:gd name="connsiteY4367" fmla="*/ 1371102 h 1410263"/>
                <a:gd name="connsiteX4368" fmla="*/ 441624 w 757384"/>
                <a:gd name="connsiteY4368" fmla="*/ 1371358 h 1410263"/>
                <a:gd name="connsiteX4369" fmla="*/ 451777 w 757384"/>
                <a:gd name="connsiteY4369" fmla="*/ 1365725 h 1410263"/>
                <a:gd name="connsiteX4370" fmla="*/ 461844 w 757384"/>
                <a:gd name="connsiteY4370" fmla="*/ 1359836 h 1410263"/>
                <a:gd name="connsiteX4371" fmla="*/ 480529 w 757384"/>
                <a:gd name="connsiteY4371" fmla="*/ 1348143 h 1410263"/>
                <a:gd name="connsiteX4372" fmla="*/ 520628 w 757384"/>
                <a:gd name="connsiteY4372" fmla="*/ 1345497 h 1410263"/>
                <a:gd name="connsiteX4373" fmla="*/ 514485 w 757384"/>
                <a:gd name="connsiteY4373" fmla="*/ 1350362 h 1410263"/>
                <a:gd name="connsiteX4374" fmla="*/ 506209 w 757384"/>
                <a:gd name="connsiteY4374" fmla="*/ 1356592 h 1410263"/>
                <a:gd name="connsiteX4375" fmla="*/ 506380 w 757384"/>
                <a:gd name="connsiteY4375" fmla="*/ 1356848 h 1410263"/>
                <a:gd name="connsiteX4376" fmla="*/ 515168 w 757384"/>
                <a:gd name="connsiteY4376" fmla="*/ 1351215 h 1410263"/>
                <a:gd name="connsiteX4377" fmla="*/ 523785 w 757384"/>
                <a:gd name="connsiteY4377" fmla="*/ 1345326 h 1410263"/>
                <a:gd name="connsiteX4378" fmla="*/ 524126 w 757384"/>
                <a:gd name="connsiteY4378" fmla="*/ 1345070 h 1410263"/>
                <a:gd name="connsiteX4379" fmla="*/ 561751 w 757384"/>
                <a:gd name="connsiteY4379" fmla="*/ 1337986 h 1410263"/>
                <a:gd name="connsiteX4380" fmla="*/ 564822 w 757384"/>
                <a:gd name="connsiteY4380" fmla="*/ 1337304 h 1410263"/>
                <a:gd name="connsiteX4381" fmla="*/ 577193 w 757384"/>
                <a:gd name="connsiteY4381" fmla="*/ 1335597 h 1410263"/>
                <a:gd name="connsiteX4382" fmla="*/ 561154 w 757384"/>
                <a:gd name="connsiteY4382" fmla="*/ 1352069 h 1410263"/>
                <a:gd name="connsiteX4383" fmla="*/ 552707 w 757384"/>
                <a:gd name="connsiteY4383" fmla="*/ 1359921 h 1410263"/>
                <a:gd name="connsiteX4384" fmla="*/ 544005 w 757384"/>
                <a:gd name="connsiteY4384" fmla="*/ 1367517 h 1410263"/>
                <a:gd name="connsiteX4385" fmla="*/ 544176 w 757384"/>
                <a:gd name="connsiteY4385" fmla="*/ 1367688 h 1410263"/>
                <a:gd name="connsiteX4386" fmla="*/ 553475 w 757384"/>
                <a:gd name="connsiteY4386" fmla="*/ 1360689 h 1410263"/>
                <a:gd name="connsiteX4387" fmla="*/ 562519 w 757384"/>
                <a:gd name="connsiteY4387" fmla="*/ 1353349 h 1410263"/>
                <a:gd name="connsiteX4388" fmla="*/ 583933 w 757384"/>
                <a:gd name="connsiteY4388" fmla="*/ 1334146 h 1410263"/>
                <a:gd name="connsiteX4389" fmla="*/ 623264 w 757384"/>
                <a:gd name="connsiteY4389" fmla="*/ 1322624 h 1410263"/>
                <a:gd name="connsiteX4390" fmla="*/ 631967 w 757384"/>
                <a:gd name="connsiteY4390" fmla="*/ 1318868 h 1410263"/>
                <a:gd name="connsiteX4391" fmla="*/ 642461 w 757384"/>
                <a:gd name="connsiteY4391" fmla="*/ 1307517 h 1410263"/>
                <a:gd name="connsiteX4392" fmla="*/ 647068 w 757384"/>
                <a:gd name="connsiteY4392" fmla="*/ 1287033 h 1410263"/>
                <a:gd name="connsiteX4393" fmla="*/ 648945 w 757384"/>
                <a:gd name="connsiteY4393" fmla="*/ 1239153 h 1410263"/>
                <a:gd name="connsiteX4394" fmla="*/ 652784 w 757384"/>
                <a:gd name="connsiteY4394" fmla="*/ 1230447 h 1410263"/>
                <a:gd name="connsiteX4395" fmla="*/ 652528 w 757384"/>
                <a:gd name="connsiteY4395" fmla="*/ 1230362 h 1410263"/>
                <a:gd name="connsiteX4396" fmla="*/ 648945 w 757384"/>
                <a:gd name="connsiteY4396" fmla="*/ 1237190 h 1410263"/>
                <a:gd name="connsiteX4397" fmla="*/ 648689 w 757384"/>
                <a:gd name="connsiteY4397" fmla="*/ 1209793 h 1410263"/>
                <a:gd name="connsiteX4398" fmla="*/ 642887 w 757384"/>
                <a:gd name="connsiteY4398" fmla="*/ 1074516 h 1410263"/>
                <a:gd name="connsiteX4399" fmla="*/ 642375 w 757384"/>
                <a:gd name="connsiteY4399" fmla="*/ 1067090 h 1410263"/>
                <a:gd name="connsiteX4400" fmla="*/ 634867 w 757384"/>
                <a:gd name="connsiteY4400" fmla="*/ 1001884 h 1410263"/>
                <a:gd name="connsiteX4401" fmla="*/ 631626 w 757384"/>
                <a:gd name="connsiteY4401" fmla="*/ 961856 h 1410263"/>
                <a:gd name="connsiteX4402" fmla="*/ 629493 w 757384"/>
                <a:gd name="connsiteY4402" fmla="*/ 918499 h 1410263"/>
                <a:gd name="connsiteX4403" fmla="*/ 622241 w 757384"/>
                <a:gd name="connsiteY4403" fmla="*/ 840490 h 1410263"/>
                <a:gd name="connsiteX4404" fmla="*/ 617975 w 757384"/>
                <a:gd name="connsiteY4404" fmla="*/ 764616 h 1410263"/>
                <a:gd name="connsiteX4405" fmla="*/ 616183 w 757384"/>
                <a:gd name="connsiteY4405" fmla="*/ 754118 h 1410263"/>
                <a:gd name="connsiteX4406" fmla="*/ 613368 w 757384"/>
                <a:gd name="connsiteY4406" fmla="*/ 752837 h 1410263"/>
                <a:gd name="connsiteX4407" fmla="*/ 615756 w 757384"/>
                <a:gd name="connsiteY4407" fmla="*/ 737731 h 1410263"/>
                <a:gd name="connsiteX4408" fmla="*/ 615501 w 757384"/>
                <a:gd name="connsiteY4408" fmla="*/ 737731 h 1410263"/>
                <a:gd name="connsiteX4409" fmla="*/ 612088 w 757384"/>
                <a:gd name="connsiteY4409" fmla="*/ 752325 h 1410263"/>
                <a:gd name="connsiteX4410" fmla="*/ 598778 w 757384"/>
                <a:gd name="connsiteY4410" fmla="*/ 748741 h 1410263"/>
                <a:gd name="connsiteX4411" fmla="*/ 602703 w 757384"/>
                <a:gd name="connsiteY4411" fmla="*/ 726294 h 1410263"/>
                <a:gd name="connsiteX4412" fmla="*/ 606116 w 757384"/>
                <a:gd name="connsiteY4412" fmla="*/ 708627 h 1410263"/>
                <a:gd name="connsiteX4413" fmla="*/ 605860 w 757384"/>
                <a:gd name="connsiteY4413" fmla="*/ 708627 h 1410263"/>
                <a:gd name="connsiteX4414" fmla="*/ 600997 w 757384"/>
                <a:gd name="connsiteY4414" fmla="*/ 725782 h 1410263"/>
                <a:gd name="connsiteX4415" fmla="*/ 594769 w 757384"/>
                <a:gd name="connsiteY4415" fmla="*/ 748314 h 1410263"/>
                <a:gd name="connsiteX4416" fmla="*/ 592124 w 757384"/>
                <a:gd name="connsiteY4416" fmla="*/ 748143 h 1410263"/>
                <a:gd name="connsiteX4417" fmla="*/ 600144 w 757384"/>
                <a:gd name="connsiteY4417" fmla="*/ 692411 h 1410263"/>
                <a:gd name="connsiteX4418" fmla="*/ 602532 w 757384"/>
                <a:gd name="connsiteY4418" fmla="*/ 671927 h 1410263"/>
                <a:gd name="connsiteX4419" fmla="*/ 602277 w 757384"/>
                <a:gd name="connsiteY4419" fmla="*/ 671927 h 1410263"/>
                <a:gd name="connsiteX4420" fmla="*/ 598437 w 757384"/>
                <a:gd name="connsiteY4420" fmla="*/ 692069 h 1410263"/>
                <a:gd name="connsiteX4421" fmla="*/ 585981 w 757384"/>
                <a:gd name="connsiteY4421" fmla="*/ 748229 h 1410263"/>
                <a:gd name="connsiteX4422" fmla="*/ 578217 w 757384"/>
                <a:gd name="connsiteY4422" fmla="*/ 748143 h 1410263"/>
                <a:gd name="connsiteX4423" fmla="*/ 581032 w 757384"/>
                <a:gd name="connsiteY4423" fmla="*/ 736280 h 1410263"/>
                <a:gd name="connsiteX4424" fmla="*/ 581032 w 757384"/>
                <a:gd name="connsiteY4424" fmla="*/ 736280 h 1410263"/>
                <a:gd name="connsiteX4425" fmla="*/ 581032 w 757384"/>
                <a:gd name="connsiteY4425" fmla="*/ 736280 h 1410263"/>
                <a:gd name="connsiteX4426" fmla="*/ 581032 w 757384"/>
                <a:gd name="connsiteY4426" fmla="*/ 736280 h 1410263"/>
                <a:gd name="connsiteX4427" fmla="*/ 581032 w 757384"/>
                <a:gd name="connsiteY4427" fmla="*/ 736280 h 1410263"/>
                <a:gd name="connsiteX4428" fmla="*/ 585469 w 757384"/>
                <a:gd name="connsiteY4428" fmla="*/ 700860 h 1410263"/>
                <a:gd name="connsiteX4429" fmla="*/ 587090 w 757384"/>
                <a:gd name="connsiteY4429" fmla="*/ 688229 h 1410263"/>
                <a:gd name="connsiteX4430" fmla="*/ 586834 w 757384"/>
                <a:gd name="connsiteY4430" fmla="*/ 688229 h 1410263"/>
                <a:gd name="connsiteX4431" fmla="*/ 583763 w 757384"/>
                <a:gd name="connsiteY4431" fmla="*/ 700519 h 1410263"/>
                <a:gd name="connsiteX4432" fmla="*/ 575145 w 757384"/>
                <a:gd name="connsiteY4432" fmla="*/ 735170 h 1410263"/>
                <a:gd name="connsiteX4433" fmla="*/ 575145 w 757384"/>
                <a:gd name="connsiteY4433" fmla="*/ 735170 h 1410263"/>
                <a:gd name="connsiteX4434" fmla="*/ 575145 w 757384"/>
                <a:gd name="connsiteY4434" fmla="*/ 735256 h 1410263"/>
                <a:gd name="connsiteX4435" fmla="*/ 575145 w 757384"/>
                <a:gd name="connsiteY4435" fmla="*/ 735341 h 1410263"/>
                <a:gd name="connsiteX4436" fmla="*/ 575145 w 757384"/>
                <a:gd name="connsiteY4436" fmla="*/ 735341 h 1410263"/>
                <a:gd name="connsiteX4437" fmla="*/ 573439 w 757384"/>
                <a:gd name="connsiteY4437" fmla="*/ 748058 h 1410263"/>
                <a:gd name="connsiteX4438" fmla="*/ 530951 w 757384"/>
                <a:gd name="connsiteY4438" fmla="*/ 740974 h 1410263"/>
                <a:gd name="connsiteX4439" fmla="*/ 460394 w 757384"/>
                <a:gd name="connsiteY4439" fmla="*/ 718442 h 1410263"/>
                <a:gd name="connsiteX4440" fmla="*/ 420039 w 757384"/>
                <a:gd name="connsiteY4440" fmla="*/ 706322 h 1410263"/>
                <a:gd name="connsiteX4441" fmla="*/ 422342 w 757384"/>
                <a:gd name="connsiteY4441" fmla="*/ 701287 h 1410263"/>
                <a:gd name="connsiteX4442" fmla="*/ 422342 w 757384"/>
                <a:gd name="connsiteY4442" fmla="*/ 701287 h 1410263"/>
                <a:gd name="connsiteX4443" fmla="*/ 422342 w 757384"/>
                <a:gd name="connsiteY4443" fmla="*/ 701287 h 1410263"/>
                <a:gd name="connsiteX4444" fmla="*/ 422342 w 757384"/>
                <a:gd name="connsiteY4444" fmla="*/ 701287 h 1410263"/>
                <a:gd name="connsiteX4445" fmla="*/ 422342 w 757384"/>
                <a:gd name="connsiteY4445" fmla="*/ 701287 h 1410263"/>
                <a:gd name="connsiteX4446" fmla="*/ 458176 w 757384"/>
                <a:gd name="connsiteY4446" fmla="*/ 621828 h 1410263"/>
                <a:gd name="connsiteX4447" fmla="*/ 457579 w 757384"/>
                <a:gd name="connsiteY4447" fmla="*/ 631899 h 1410263"/>
                <a:gd name="connsiteX4448" fmla="*/ 457834 w 757384"/>
                <a:gd name="connsiteY4448" fmla="*/ 631899 h 1410263"/>
                <a:gd name="connsiteX4449" fmla="*/ 459285 w 757384"/>
                <a:gd name="connsiteY4449" fmla="*/ 619438 h 1410263"/>
                <a:gd name="connsiteX4450" fmla="*/ 472338 w 757384"/>
                <a:gd name="connsiteY4450" fmla="*/ 593150 h 1410263"/>
                <a:gd name="connsiteX4451" fmla="*/ 472083 w 757384"/>
                <a:gd name="connsiteY4451" fmla="*/ 593065 h 1410263"/>
                <a:gd name="connsiteX4452" fmla="*/ 459797 w 757384"/>
                <a:gd name="connsiteY4452" fmla="*/ 615000 h 1410263"/>
                <a:gd name="connsiteX4453" fmla="*/ 460821 w 757384"/>
                <a:gd name="connsiteY4453" fmla="*/ 606380 h 1410263"/>
                <a:gd name="connsiteX4454" fmla="*/ 460821 w 757384"/>
                <a:gd name="connsiteY4454" fmla="*/ 605867 h 1410263"/>
                <a:gd name="connsiteX4455" fmla="*/ 464148 w 757384"/>
                <a:gd name="connsiteY4455" fmla="*/ 599125 h 1410263"/>
                <a:gd name="connsiteX4456" fmla="*/ 481382 w 757384"/>
                <a:gd name="connsiteY4456" fmla="*/ 565241 h 1410263"/>
                <a:gd name="connsiteX4457" fmla="*/ 481126 w 757384"/>
                <a:gd name="connsiteY4457" fmla="*/ 565156 h 1410263"/>
                <a:gd name="connsiteX4458" fmla="*/ 462612 w 757384"/>
                <a:gd name="connsiteY4458" fmla="*/ 598101 h 1410263"/>
                <a:gd name="connsiteX4459" fmla="*/ 461588 w 757384"/>
                <a:gd name="connsiteY4459" fmla="*/ 600064 h 1410263"/>
                <a:gd name="connsiteX4460" fmla="*/ 471144 w 757384"/>
                <a:gd name="connsiteY4460" fmla="*/ 535199 h 1410263"/>
                <a:gd name="connsiteX4461" fmla="*/ 471144 w 757384"/>
                <a:gd name="connsiteY4461" fmla="*/ 535199 h 1410263"/>
                <a:gd name="connsiteX4462" fmla="*/ 471144 w 757384"/>
                <a:gd name="connsiteY4462" fmla="*/ 535113 h 1410263"/>
                <a:gd name="connsiteX4463" fmla="*/ 471144 w 757384"/>
                <a:gd name="connsiteY4463" fmla="*/ 535113 h 1410263"/>
                <a:gd name="connsiteX4464" fmla="*/ 480188 w 757384"/>
                <a:gd name="connsiteY4464" fmla="*/ 463677 h 1410263"/>
                <a:gd name="connsiteX4465" fmla="*/ 484112 w 757384"/>
                <a:gd name="connsiteY4465" fmla="*/ 438243 h 1410263"/>
                <a:gd name="connsiteX4466" fmla="*/ 483856 w 757384"/>
                <a:gd name="connsiteY4466" fmla="*/ 438243 h 1410263"/>
                <a:gd name="connsiteX4467" fmla="*/ 478481 w 757384"/>
                <a:gd name="connsiteY4467" fmla="*/ 463250 h 1410263"/>
                <a:gd name="connsiteX4468" fmla="*/ 465172 w 757384"/>
                <a:gd name="connsiteY4468" fmla="*/ 534175 h 1410263"/>
                <a:gd name="connsiteX4469" fmla="*/ 465172 w 757384"/>
                <a:gd name="connsiteY4469" fmla="*/ 534175 h 1410263"/>
                <a:gd name="connsiteX4470" fmla="*/ 465172 w 757384"/>
                <a:gd name="connsiteY4470" fmla="*/ 534345 h 1410263"/>
                <a:gd name="connsiteX4471" fmla="*/ 465172 w 757384"/>
                <a:gd name="connsiteY4471" fmla="*/ 534516 h 1410263"/>
                <a:gd name="connsiteX4472" fmla="*/ 465172 w 757384"/>
                <a:gd name="connsiteY4472" fmla="*/ 534516 h 1410263"/>
                <a:gd name="connsiteX4473" fmla="*/ 459114 w 757384"/>
                <a:gd name="connsiteY4473" fmla="*/ 604758 h 1410263"/>
                <a:gd name="connsiteX4474" fmla="*/ 439832 w 757384"/>
                <a:gd name="connsiteY4474" fmla="*/ 640433 h 1410263"/>
                <a:gd name="connsiteX4475" fmla="*/ 441965 w 757384"/>
                <a:gd name="connsiteY4475" fmla="*/ 627631 h 1410263"/>
                <a:gd name="connsiteX4476" fmla="*/ 451094 w 757384"/>
                <a:gd name="connsiteY4476" fmla="*/ 577361 h 1410263"/>
                <a:gd name="connsiteX4477" fmla="*/ 459285 w 757384"/>
                <a:gd name="connsiteY4477" fmla="*/ 558840 h 1410263"/>
                <a:gd name="connsiteX4478" fmla="*/ 459029 w 757384"/>
                <a:gd name="connsiteY4478" fmla="*/ 558755 h 1410263"/>
                <a:gd name="connsiteX4479" fmla="*/ 451777 w 757384"/>
                <a:gd name="connsiteY4479" fmla="*/ 573606 h 1410263"/>
                <a:gd name="connsiteX4480" fmla="*/ 462356 w 757384"/>
                <a:gd name="connsiteY4480" fmla="*/ 519921 h 1410263"/>
                <a:gd name="connsiteX4481" fmla="*/ 462356 w 757384"/>
                <a:gd name="connsiteY4481" fmla="*/ 519921 h 1410263"/>
                <a:gd name="connsiteX4482" fmla="*/ 462356 w 757384"/>
                <a:gd name="connsiteY4482" fmla="*/ 519921 h 1410263"/>
                <a:gd name="connsiteX4483" fmla="*/ 462356 w 757384"/>
                <a:gd name="connsiteY4483" fmla="*/ 519921 h 1410263"/>
                <a:gd name="connsiteX4484" fmla="*/ 462356 w 757384"/>
                <a:gd name="connsiteY4484" fmla="*/ 519921 h 1410263"/>
                <a:gd name="connsiteX4485" fmla="*/ 482747 w 757384"/>
                <a:gd name="connsiteY4485" fmla="*/ 412212 h 1410263"/>
                <a:gd name="connsiteX4486" fmla="*/ 491023 w 757384"/>
                <a:gd name="connsiteY4486" fmla="*/ 373890 h 1410263"/>
                <a:gd name="connsiteX4487" fmla="*/ 490767 w 757384"/>
                <a:gd name="connsiteY4487" fmla="*/ 373890 h 1410263"/>
                <a:gd name="connsiteX4488" fmla="*/ 481041 w 757384"/>
                <a:gd name="connsiteY4488" fmla="*/ 411614 h 1410263"/>
                <a:gd name="connsiteX4489" fmla="*/ 465939 w 757384"/>
                <a:gd name="connsiteY4489" fmla="*/ 474516 h 1410263"/>
                <a:gd name="connsiteX4490" fmla="*/ 455616 w 757384"/>
                <a:gd name="connsiteY4490" fmla="*/ 486721 h 1410263"/>
                <a:gd name="connsiteX4491" fmla="*/ 454166 w 757384"/>
                <a:gd name="connsiteY4491" fmla="*/ 488342 h 1410263"/>
                <a:gd name="connsiteX4492" fmla="*/ 474130 w 757384"/>
                <a:gd name="connsiteY4492" fmla="*/ 388229 h 1410263"/>
                <a:gd name="connsiteX4493" fmla="*/ 474642 w 757384"/>
                <a:gd name="connsiteY4493" fmla="*/ 386095 h 1410263"/>
                <a:gd name="connsiteX4494" fmla="*/ 475837 w 757384"/>
                <a:gd name="connsiteY4494" fmla="*/ 384474 h 1410263"/>
                <a:gd name="connsiteX4495" fmla="*/ 475666 w 757384"/>
                <a:gd name="connsiteY4495" fmla="*/ 384303 h 1410263"/>
                <a:gd name="connsiteX4496" fmla="*/ 474898 w 757384"/>
                <a:gd name="connsiteY4496" fmla="*/ 385156 h 1410263"/>
                <a:gd name="connsiteX4497" fmla="*/ 477884 w 757384"/>
                <a:gd name="connsiteY4497" fmla="*/ 371756 h 1410263"/>
                <a:gd name="connsiteX4498" fmla="*/ 482235 w 757384"/>
                <a:gd name="connsiteY4498" fmla="*/ 365270 h 1410263"/>
                <a:gd name="connsiteX4499" fmla="*/ 479675 w 757384"/>
                <a:gd name="connsiteY4499" fmla="*/ 384815 h 1410263"/>
                <a:gd name="connsiteX4500" fmla="*/ 479932 w 757384"/>
                <a:gd name="connsiteY4500" fmla="*/ 384815 h 1410263"/>
                <a:gd name="connsiteX4501" fmla="*/ 483856 w 757384"/>
                <a:gd name="connsiteY4501" fmla="*/ 362624 h 1410263"/>
                <a:gd name="connsiteX4502" fmla="*/ 485477 w 757384"/>
                <a:gd name="connsiteY4502" fmla="*/ 359979 h 1410263"/>
                <a:gd name="connsiteX4503" fmla="*/ 490340 w 757384"/>
                <a:gd name="connsiteY4503" fmla="*/ 351614 h 1410263"/>
                <a:gd name="connsiteX4504" fmla="*/ 494691 w 757384"/>
                <a:gd name="connsiteY4504" fmla="*/ 343079 h 1410263"/>
                <a:gd name="connsiteX4505" fmla="*/ 494436 w 757384"/>
                <a:gd name="connsiteY4505" fmla="*/ 342994 h 1410263"/>
                <a:gd name="connsiteX4506" fmla="*/ 489402 w 757384"/>
                <a:gd name="connsiteY4506" fmla="*/ 351188 h 1410263"/>
                <a:gd name="connsiteX4507" fmla="*/ 484709 w 757384"/>
                <a:gd name="connsiteY4507" fmla="*/ 358015 h 1410263"/>
                <a:gd name="connsiteX4508" fmla="*/ 485989 w 757384"/>
                <a:gd name="connsiteY4508" fmla="*/ 351017 h 1410263"/>
                <a:gd name="connsiteX4509" fmla="*/ 503820 w 757384"/>
                <a:gd name="connsiteY4509" fmla="*/ 264986 h 1410263"/>
                <a:gd name="connsiteX4510" fmla="*/ 504332 w 757384"/>
                <a:gd name="connsiteY4510" fmla="*/ 264132 h 1410263"/>
                <a:gd name="connsiteX4511" fmla="*/ 504076 w 757384"/>
                <a:gd name="connsiteY4511" fmla="*/ 263961 h 1410263"/>
                <a:gd name="connsiteX4512" fmla="*/ 504076 w 757384"/>
                <a:gd name="connsiteY4512" fmla="*/ 264047 h 1410263"/>
                <a:gd name="connsiteX4513" fmla="*/ 505698 w 757384"/>
                <a:gd name="connsiteY4513" fmla="*/ 256877 h 1410263"/>
                <a:gd name="connsiteX4514" fmla="*/ 505698 w 757384"/>
                <a:gd name="connsiteY4514" fmla="*/ 256877 h 1410263"/>
                <a:gd name="connsiteX4515" fmla="*/ 505698 w 757384"/>
                <a:gd name="connsiteY4515" fmla="*/ 256707 h 1410263"/>
                <a:gd name="connsiteX4516" fmla="*/ 505698 w 757384"/>
                <a:gd name="connsiteY4516" fmla="*/ 256707 h 1410263"/>
                <a:gd name="connsiteX4517" fmla="*/ 508428 w 757384"/>
                <a:gd name="connsiteY4517" fmla="*/ 242966 h 1410263"/>
                <a:gd name="connsiteX4518" fmla="*/ 509622 w 757384"/>
                <a:gd name="connsiteY4518" fmla="*/ 241344 h 1410263"/>
                <a:gd name="connsiteX4519" fmla="*/ 509452 w 757384"/>
                <a:gd name="connsiteY4519" fmla="*/ 241173 h 1410263"/>
                <a:gd name="connsiteX4520" fmla="*/ 508598 w 757384"/>
                <a:gd name="connsiteY4520" fmla="*/ 242112 h 1410263"/>
                <a:gd name="connsiteX4521" fmla="*/ 525150 w 757384"/>
                <a:gd name="connsiteY4521" fmla="*/ 163848 h 1410263"/>
                <a:gd name="connsiteX4522" fmla="*/ 564140 w 757384"/>
                <a:gd name="connsiteY4522" fmla="*/ 154545 h 1410263"/>
                <a:gd name="connsiteX4523" fmla="*/ 564140 w 757384"/>
                <a:gd name="connsiteY4523" fmla="*/ 154545 h 1410263"/>
                <a:gd name="connsiteX4524" fmla="*/ 564225 w 757384"/>
                <a:gd name="connsiteY4524" fmla="*/ 154545 h 1410263"/>
                <a:gd name="connsiteX4525" fmla="*/ 564310 w 757384"/>
                <a:gd name="connsiteY4525" fmla="*/ 154545 h 1410263"/>
                <a:gd name="connsiteX4526" fmla="*/ 564310 w 757384"/>
                <a:gd name="connsiteY4526" fmla="*/ 154545 h 1410263"/>
                <a:gd name="connsiteX4527" fmla="*/ 608931 w 757384"/>
                <a:gd name="connsiteY4527" fmla="*/ 137560 h 1410263"/>
                <a:gd name="connsiteX4528" fmla="*/ 624544 w 757384"/>
                <a:gd name="connsiteY4528" fmla="*/ 131074 h 1410263"/>
                <a:gd name="connsiteX4529" fmla="*/ 624459 w 757384"/>
                <a:gd name="connsiteY4529" fmla="*/ 130818 h 1410263"/>
                <a:gd name="connsiteX4530" fmla="*/ 608249 w 757384"/>
                <a:gd name="connsiteY4530" fmla="*/ 135853 h 1410263"/>
                <a:gd name="connsiteX4531" fmla="*/ 562433 w 757384"/>
                <a:gd name="connsiteY4531" fmla="*/ 148656 h 1410263"/>
                <a:gd name="connsiteX4532" fmla="*/ 562433 w 757384"/>
                <a:gd name="connsiteY4532" fmla="*/ 148656 h 1410263"/>
                <a:gd name="connsiteX4533" fmla="*/ 562433 w 757384"/>
                <a:gd name="connsiteY4533" fmla="*/ 148656 h 1410263"/>
                <a:gd name="connsiteX4534" fmla="*/ 562433 w 757384"/>
                <a:gd name="connsiteY4534" fmla="*/ 148656 h 1410263"/>
                <a:gd name="connsiteX4535" fmla="*/ 562433 w 757384"/>
                <a:gd name="connsiteY4535" fmla="*/ 148656 h 1410263"/>
                <a:gd name="connsiteX4536" fmla="*/ 525832 w 757384"/>
                <a:gd name="connsiteY4536" fmla="*/ 160860 h 1410263"/>
                <a:gd name="connsiteX4537" fmla="*/ 530525 w 757384"/>
                <a:gd name="connsiteY4537" fmla="*/ 141316 h 1410263"/>
                <a:gd name="connsiteX4538" fmla="*/ 566017 w 757384"/>
                <a:gd name="connsiteY4538" fmla="*/ 130562 h 1410263"/>
                <a:gd name="connsiteX4539" fmla="*/ 578899 w 757384"/>
                <a:gd name="connsiteY4539" fmla="*/ 127063 h 1410263"/>
                <a:gd name="connsiteX4540" fmla="*/ 578899 w 757384"/>
                <a:gd name="connsiteY4540" fmla="*/ 126807 h 1410263"/>
                <a:gd name="connsiteX4541" fmla="*/ 565590 w 757384"/>
                <a:gd name="connsiteY4541" fmla="*/ 128855 h 1410263"/>
                <a:gd name="connsiteX4542" fmla="*/ 532146 w 757384"/>
                <a:gd name="connsiteY4542" fmla="*/ 134829 h 1410263"/>
                <a:gd name="connsiteX4543" fmla="*/ 533511 w 757384"/>
                <a:gd name="connsiteY4543" fmla="*/ 129196 h 1410263"/>
                <a:gd name="connsiteX4544" fmla="*/ 533255 w 757384"/>
                <a:gd name="connsiteY4544" fmla="*/ 129196 h 1410263"/>
                <a:gd name="connsiteX4545" fmla="*/ 531548 w 757384"/>
                <a:gd name="connsiteY4545" fmla="*/ 135000 h 1410263"/>
                <a:gd name="connsiteX4546" fmla="*/ 528392 w 757384"/>
                <a:gd name="connsiteY4546" fmla="*/ 135683 h 1410263"/>
                <a:gd name="connsiteX4547" fmla="*/ 528392 w 757384"/>
                <a:gd name="connsiteY4547" fmla="*/ 135683 h 1410263"/>
                <a:gd name="connsiteX4548" fmla="*/ 528392 w 757384"/>
                <a:gd name="connsiteY4548" fmla="*/ 135683 h 1410263"/>
                <a:gd name="connsiteX4549" fmla="*/ 528392 w 757384"/>
                <a:gd name="connsiteY4549" fmla="*/ 135683 h 1410263"/>
                <a:gd name="connsiteX4550" fmla="*/ 528392 w 757384"/>
                <a:gd name="connsiteY4550" fmla="*/ 135683 h 1410263"/>
                <a:gd name="connsiteX4551" fmla="*/ 515168 w 757384"/>
                <a:gd name="connsiteY4551" fmla="*/ 140036 h 1410263"/>
                <a:gd name="connsiteX4552" fmla="*/ 517130 w 757384"/>
                <a:gd name="connsiteY4552" fmla="*/ 130135 h 1410263"/>
                <a:gd name="connsiteX4553" fmla="*/ 520884 w 757384"/>
                <a:gd name="connsiteY4553" fmla="*/ 128599 h 1410263"/>
                <a:gd name="connsiteX4554" fmla="*/ 526771 w 757384"/>
                <a:gd name="connsiteY4554" fmla="*/ 126465 h 1410263"/>
                <a:gd name="connsiteX4555" fmla="*/ 526771 w 757384"/>
                <a:gd name="connsiteY4555" fmla="*/ 126209 h 1410263"/>
                <a:gd name="connsiteX4556" fmla="*/ 520457 w 757384"/>
                <a:gd name="connsiteY4556" fmla="*/ 126892 h 1410263"/>
                <a:gd name="connsiteX4557" fmla="*/ 518068 w 757384"/>
                <a:gd name="connsiteY4557" fmla="*/ 127233 h 1410263"/>
                <a:gd name="connsiteX4558" fmla="*/ 522334 w 757384"/>
                <a:gd name="connsiteY4558" fmla="*/ 122966 h 1410263"/>
                <a:gd name="connsiteX4559" fmla="*/ 522164 w 757384"/>
                <a:gd name="connsiteY4559" fmla="*/ 122795 h 1410263"/>
                <a:gd name="connsiteX4560" fmla="*/ 518154 w 757384"/>
                <a:gd name="connsiteY4560" fmla="*/ 125697 h 1410263"/>
                <a:gd name="connsiteX4561" fmla="*/ 519177 w 757384"/>
                <a:gd name="connsiteY4561" fmla="*/ 120235 h 1410263"/>
                <a:gd name="connsiteX4562" fmla="*/ 518922 w 757384"/>
                <a:gd name="connsiteY4562" fmla="*/ 120235 h 1410263"/>
                <a:gd name="connsiteX4563" fmla="*/ 517471 w 757384"/>
                <a:gd name="connsiteY4563" fmla="*/ 126209 h 1410263"/>
                <a:gd name="connsiteX4564" fmla="*/ 515423 w 757384"/>
                <a:gd name="connsiteY4564" fmla="*/ 127660 h 1410263"/>
                <a:gd name="connsiteX4565" fmla="*/ 509707 w 757384"/>
                <a:gd name="connsiteY4565" fmla="*/ 128684 h 1410263"/>
                <a:gd name="connsiteX4566" fmla="*/ 513376 w 757384"/>
                <a:gd name="connsiteY4566" fmla="*/ 111614 h 1410263"/>
                <a:gd name="connsiteX4567" fmla="*/ 513120 w 757384"/>
                <a:gd name="connsiteY4567" fmla="*/ 111614 h 1410263"/>
                <a:gd name="connsiteX4568" fmla="*/ 508598 w 757384"/>
                <a:gd name="connsiteY4568" fmla="*/ 129026 h 1410263"/>
                <a:gd name="connsiteX4569" fmla="*/ 502797 w 757384"/>
                <a:gd name="connsiteY4569" fmla="*/ 130476 h 1410263"/>
                <a:gd name="connsiteX4570" fmla="*/ 502797 w 757384"/>
                <a:gd name="connsiteY4570" fmla="*/ 130476 h 1410263"/>
                <a:gd name="connsiteX4571" fmla="*/ 502797 w 757384"/>
                <a:gd name="connsiteY4571" fmla="*/ 130476 h 1410263"/>
                <a:gd name="connsiteX4572" fmla="*/ 502797 w 757384"/>
                <a:gd name="connsiteY4572" fmla="*/ 130476 h 1410263"/>
                <a:gd name="connsiteX4573" fmla="*/ 502797 w 757384"/>
                <a:gd name="connsiteY4573" fmla="*/ 130476 h 1410263"/>
                <a:gd name="connsiteX4574" fmla="*/ 495630 w 757384"/>
                <a:gd name="connsiteY4574" fmla="*/ 134403 h 1410263"/>
                <a:gd name="connsiteX4575" fmla="*/ 498104 w 757384"/>
                <a:gd name="connsiteY4575" fmla="*/ 123392 h 1410263"/>
                <a:gd name="connsiteX4576" fmla="*/ 497848 w 757384"/>
                <a:gd name="connsiteY4576" fmla="*/ 123392 h 1410263"/>
                <a:gd name="connsiteX4577" fmla="*/ 494606 w 757384"/>
                <a:gd name="connsiteY4577" fmla="*/ 135085 h 1410263"/>
                <a:gd name="connsiteX4578" fmla="*/ 487354 w 757384"/>
                <a:gd name="connsiteY4578" fmla="*/ 139950 h 1410263"/>
                <a:gd name="connsiteX4579" fmla="*/ 482235 w 757384"/>
                <a:gd name="connsiteY4579" fmla="*/ 143620 h 1410263"/>
                <a:gd name="connsiteX4580" fmla="*/ 482917 w 757384"/>
                <a:gd name="connsiteY4580" fmla="*/ 140036 h 1410263"/>
                <a:gd name="connsiteX4581" fmla="*/ 486501 w 757384"/>
                <a:gd name="connsiteY4581" fmla="*/ 121942 h 1410263"/>
                <a:gd name="connsiteX4582" fmla="*/ 487183 w 757384"/>
                <a:gd name="connsiteY4582" fmla="*/ 118869 h 1410263"/>
                <a:gd name="connsiteX4583" fmla="*/ 487440 w 757384"/>
                <a:gd name="connsiteY4583" fmla="*/ 118869 h 1410263"/>
                <a:gd name="connsiteX4584" fmla="*/ 506892 w 757384"/>
                <a:gd name="connsiteY4584" fmla="*/ 120491 h 1410263"/>
                <a:gd name="connsiteX4585" fmla="*/ 494691 w 757384"/>
                <a:gd name="connsiteY4585" fmla="*/ 112041 h 1410263"/>
                <a:gd name="connsiteX4586" fmla="*/ 488890 w 757384"/>
                <a:gd name="connsiteY4586" fmla="*/ 110590 h 1410263"/>
                <a:gd name="connsiteX4587" fmla="*/ 490255 w 757384"/>
                <a:gd name="connsiteY4587" fmla="*/ 103933 h 1410263"/>
                <a:gd name="connsiteX4588" fmla="*/ 489999 w 757384"/>
                <a:gd name="connsiteY4588" fmla="*/ 103933 h 1410263"/>
                <a:gd name="connsiteX4589" fmla="*/ 488378 w 757384"/>
                <a:gd name="connsiteY4589" fmla="*/ 110505 h 1410263"/>
                <a:gd name="connsiteX4590" fmla="*/ 465854 w 757384"/>
                <a:gd name="connsiteY4590" fmla="*/ 99324 h 1410263"/>
                <a:gd name="connsiteX4591" fmla="*/ 439235 w 757384"/>
                <a:gd name="connsiteY4591" fmla="*/ 73890 h 1410263"/>
                <a:gd name="connsiteX4592" fmla="*/ 443245 w 757384"/>
                <a:gd name="connsiteY4592" fmla="*/ 39239 h 1410263"/>
                <a:gd name="connsiteX4593" fmla="*/ 487610 w 757384"/>
                <a:gd name="connsiteY4593" fmla="*/ 18158 h 1410263"/>
                <a:gd name="connsiteX4594" fmla="*/ 572928 w 757384"/>
                <a:gd name="connsiteY4594" fmla="*/ 17304 h 1410263"/>
                <a:gd name="connsiteX4595" fmla="*/ 600144 w 757384"/>
                <a:gd name="connsiteY4595" fmla="*/ 21316 h 1410263"/>
                <a:gd name="connsiteX4596" fmla="*/ 645106 w 757384"/>
                <a:gd name="connsiteY4596" fmla="*/ 33179 h 1410263"/>
                <a:gd name="connsiteX4597" fmla="*/ 709691 w 757384"/>
                <a:gd name="connsiteY4597" fmla="*/ 62112 h 1410263"/>
                <a:gd name="connsiteX4598" fmla="*/ 725048 w 757384"/>
                <a:gd name="connsiteY4598" fmla="*/ 76280 h 1410263"/>
                <a:gd name="connsiteX4599" fmla="*/ 729826 w 757384"/>
                <a:gd name="connsiteY4599" fmla="*/ 83279 h 1410263"/>
                <a:gd name="connsiteX4600" fmla="*/ 742282 w 757384"/>
                <a:gd name="connsiteY4600" fmla="*/ 120917 h 1410263"/>
                <a:gd name="connsiteX4601" fmla="*/ 734091 w 757384"/>
                <a:gd name="connsiteY4601" fmla="*/ 136878 h 1410263"/>
                <a:gd name="connsiteX4602" fmla="*/ 711483 w 757384"/>
                <a:gd name="connsiteY4602" fmla="*/ 145583 h 1410263"/>
                <a:gd name="connsiteX4603" fmla="*/ 679318 w 757384"/>
                <a:gd name="connsiteY4603" fmla="*/ 148485 h 1410263"/>
                <a:gd name="connsiteX4604" fmla="*/ 682816 w 757384"/>
                <a:gd name="connsiteY4604" fmla="*/ 147376 h 1410263"/>
                <a:gd name="connsiteX4605" fmla="*/ 682816 w 757384"/>
                <a:gd name="connsiteY4605" fmla="*/ 147119 h 1410263"/>
                <a:gd name="connsiteX4606" fmla="*/ 675308 w 757384"/>
                <a:gd name="connsiteY4606" fmla="*/ 148485 h 1410263"/>
                <a:gd name="connsiteX4607" fmla="*/ 674881 w 757384"/>
                <a:gd name="connsiteY4607" fmla="*/ 148485 h 1410263"/>
                <a:gd name="connsiteX4608" fmla="*/ 678038 w 757384"/>
                <a:gd name="connsiteY4608" fmla="*/ 145924 h 1410263"/>
                <a:gd name="connsiteX4609" fmla="*/ 682389 w 757384"/>
                <a:gd name="connsiteY4609" fmla="*/ 142596 h 1410263"/>
                <a:gd name="connsiteX4610" fmla="*/ 682219 w 757384"/>
                <a:gd name="connsiteY4610" fmla="*/ 142340 h 1410263"/>
                <a:gd name="connsiteX4611" fmla="*/ 677100 w 757384"/>
                <a:gd name="connsiteY4611" fmla="*/ 144388 h 1410263"/>
                <a:gd name="connsiteX4612" fmla="*/ 666265 w 757384"/>
                <a:gd name="connsiteY4612" fmla="*/ 148656 h 1410263"/>
                <a:gd name="connsiteX4613" fmla="*/ 647409 w 757384"/>
                <a:gd name="connsiteY4613" fmla="*/ 150619 h 1410263"/>
                <a:gd name="connsiteX4614" fmla="*/ 651931 w 757384"/>
                <a:gd name="connsiteY4614" fmla="*/ 152667 h 1410263"/>
                <a:gd name="connsiteX4615" fmla="*/ 635379 w 757384"/>
                <a:gd name="connsiteY4615" fmla="*/ 155825 h 1410263"/>
                <a:gd name="connsiteX4616" fmla="*/ 635379 w 757384"/>
                <a:gd name="connsiteY4616" fmla="*/ 155825 h 1410263"/>
                <a:gd name="connsiteX4617" fmla="*/ 635379 w 757384"/>
                <a:gd name="connsiteY4617" fmla="*/ 155825 h 1410263"/>
                <a:gd name="connsiteX4618" fmla="*/ 635379 w 757384"/>
                <a:gd name="connsiteY4618" fmla="*/ 155825 h 1410263"/>
                <a:gd name="connsiteX4619" fmla="*/ 635379 w 757384"/>
                <a:gd name="connsiteY4619" fmla="*/ 155825 h 1410263"/>
                <a:gd name="connsiteX4620" fmla="*/ 601423 w 757384"/>
                <a:gd name="connsiteY4620" fmla="*/ 166408 h 1410263"/>
                <a:gd name="connsiteX4621" fmla="*/ 589308 w 757384"/>
                <a:gd name="connsiteY4621" fmla="*/ 170164 h 1410263"/>
                <a:gd name="connsiteX4622" fmla="*/ 589308 w 757384"/>
                <a:gd name="connsiteY4622" fmla="*/ 170420 h 1410263"/>
                <a:gd name="connsiteX4623" fmla="*/ 601679 w 757384"/>
                <a:gd name="connsiteY4623" fmla="*/ 168115 h 1410263"/>
                <a:gd name="connsiteX4624" fmla="*/ 636659 w 757384"/>
                <a:gd name="connsiteY4624" fmla="*/ 161629 h 1410263"/>
                <a:gd name="connsiteX4625" fmla="*/ 636659 w 757384"/>
                <a:gd name="connsiteY4625" fmla="*/ 161629 h 1410263"/>
                <a:gd name="connsiteX4626" fmla="*/ 636659 w 757384"/>
                <a:gd name="connsiteY4626" fmla="*/ 161629 h 1410263"/>
                <a:gd name="connsiteX4627" fmla="*/ 636745 w 757384"/>
                <a:gd name="connsiteY4627" fmla="*/ 161629 h 1410263"/>
                <a:gd name="connsiteX4628" fmla="*/ 636745 w 757384"/>
                <a:gd name="connsiteY4628" fmla="*/ 161629 h 1410263"/>
                <a:gd name="connsiteX4629" fmla="*/ 654832 w 757384"/>
                <a:gd name="connsiteY4629" fmla="*/ 156081 h 1410263"/>
                <a:gd name="connsiteX4630" fmla="*/ 650481 w 757384"/>
                <a:gd name="connsiteY4630" fmla="*/ 159580 h 1410263"/>
                <a:gd name="connsiteX4631" fmla="*/ 646129 w 757384"/>
                <a:gd name="connsiteY4631" fmla="*/ 162994 h 1410263"/>
                <a:gd name="connsiteX4632" fmla="*/ 646300 w 757384"/>
                <a:gd name="connsiteY4632" fmla="*/ 163250 h 1410263"/>
                <a:gd name="connsiteX4633" fmla="*/ 651419 w 757384"/>
                <a:gd name="connsiteY4633" fmla="*/ 161202 h 1410263"/>
                <a:gd name="connsiteX4634" fmla="*/ 665753 w 757384"/>
                <a:gd name="connsiteY4634" fmla="*/ 155398 h 1410263"/>
                <a:gd name="connsiteX4635" fmla="*/ 665753 w 757384"/>
                <a:gd name="connsiteY4635" fmla="*/ 155398 h 1410263"/>
                <a:gd name="connsiteX4636" fmla="*/ 665753 w 757384"/>
                <a:gd name="connsiteY4636" fmla="*/ 155398 h 1410263"/>
                <a:gd name="connsiteX4637" fmla="*/ 665753 w 757384"/>
                <a:gd name="connsiteY4637" fmla="*/ 155398 h 1410263"/>
                <a:gd name="connsiteX4638" fmla="*/ 665753 w 757384"/>
                <a:gd name="connsiteY4638" fmla="*/ 155398 h 1410263"/>
                <a:gd name="connsiteX4639" fmla="*/ 665753 w 757384"/>
                <a:gd name="connsiteY4639" fmla="*/ 155398 h 1410263"/>
                <a:gd name="connsiteX4640" fmla="*/ 677356 w 757384"/>
                <a:gd name="connsiteY4640" fmla="*/ 155996 h 1410263"/>
                <a:gd name="connsiteX4641" fmla="*/ 708411 w 757384"/>
                <a:gd name="connsiteY4641" fmla="*/ 156935 h 1410263"/>
                <a:gd name="connsiteX4642" fmla="*/ 708582 w 757384"/>
                <a:gd name="connsiteY4642" fmla="*/ 162482 h 1410263"/>
                <a:gd name="connsiteX4643" fmla="*/ 694078 w 757384"/>
                <a:gd name="connsiteY4643" fmla="*/ 236223 h 1410263"/>
                <a:gd name="connsiteX4644" fmla="*/ 660463 w 757384"/>
                <a:gd name="connsiteY4644" fmla="*/ 392581 h 1410263"/>
                <a:gd name="connsiteX4645" fmla="*/ 646386 w 757384"/>
                <a:gd name="connsiteY4645" fmla="*/ 453435 h 1410263"/>
                <a:gd name="connsiteX4646" fmla="*/ 626507 w 757384"/>
                <a:gd name="connsiteY4646" fmla="*/ 554231 h 1410263"/>
                <a:gd name="connsiteX4647" fmla="*/ 618146 w 757384"/>
                <a:gd name="connsiteY4647" fmla="*/ 647859 h 1410263"/>
                <a:gd name="connsiteX4648" fmla="*/ 625056 w 757384"/>
                <a:gd name="connsiteY4648" fmla="*/ 711955 h 1410263"/>
                <a:gd name="connsiteX4649" fmla="*/ 629663 w 757384"/>
                <a:gd name="connsiteY4649" fmla="*/ 747631 h 1410263"/>
                <a:gd name="connsiteX4650" fmla="*/ 636574 w 757384"/>
                <a:gd name="connsiteY4650" fmla="*/ 794744 h 1410263"/>
                <a:gd name="connsiteX4651" fmla="*/ 644082 w 757384"/>
                <a:gd name="connsiteY4651" fmla="*/ 851415 h 1410263"/>
                <a:gd name="connsiteX4652" fmla="*/ 647750 w 757384"/>
                <a:gd name="connsiteY4652" fmla="*/ 889310 h 1410263"/>
                <a:gd name="connsiteX4653" fmla="*/ 653723 w 757384"/>
                <a:gd name="connsiteY4653" fmla="*/ 957844 h 1410263"/>
                <a:gd name="connsiteX4654" fmla="*/ 656879 w 757384"/>
                <a:gd name="connsiteY4654" fmla="*/ 996849 h 1410263"/>
                <a:gd name="connsiteX4655" fmla="*/ 662254 w 757384"/>
                <a:gd name="connsiteY4655" fmla="*/ 1053776 h 1410263"/>
                <a:gd name="connsiteX4656" fmla="*/ 667288 w 757384"/>
                <a:gd name="connsiteY4656" fmla="*/ 1107546 h 1410263"/>
                <a:gd name="connsiteX4657" fmla="*/ 670019 w 757384"/>
                <a:gd name="connsiteY4657" fmla="*/ 1203733 h 1410263"/>
                <a:gd name="connsiteX4658" fmla="*/ 671383 w 757384"/>
                <a:gd name="connsiteY4658" fmla="*/ 1292581 h 1410263"/>
                <a:gd name="connsiteX4659" fmla="*/ 671725 w 757384"/>
                <a:gd name="connsiteY4659" fmla="*/ 1326464 h 1410263"/>
                <a:gd name="connsiteX4660" fmla="*/ 657221 w 757384"/>
                <a:gd name="connsiteY4660" fmla="*/ 1358555 h 1410263"/>
                <a:gd name="connsiteX4661" fmla="*/ 653040 w 757384"/>
                <a:gd name="connsiteY4661" fmla="*/ 1361628 h 1410263"/>
                <a:gd name="connsiteX4662" fmla="*/ 622667 w 757384"/>
                <a:gd name="connsiteY4662" fmla="*/ 1373833 h 1410263"/>
                <a:gd name="connsiteX4663" fmla="*/ 528989 w 757384"/>
                <a:gd name="connsiteY4663" fmla="*/ 1388427 h 1410263"/>
                <a:gd name="connsiteX4664" fmla="*/ 456043 w 757384"/>
                <a:gd name="connsiteY4664" fmla="*/ 1389366 h 1410263"/>
                <a:gd name="connsiteX4665" fmla="*/ 359123 w 757384"/>
                <a:gd name="connsiteY4665" fmla="*/ 1379637 h 1410263"/>
                <a:gd name="connsiteX4666" fmla="*/ 249660 w 757384"/>
                <a:gd name="connsiteY4666" fmla="*/ 1360433 h 1410263"/>
                <a:gd name="connsiteX4667" fmla="*/ 168183 w 757384"/>
                <a:gd name="connsiteY4667" fmla="*/ 1337304 h 1410263"/>
                <a:gd name="connsiteX4668" fmla="*/ 128681 w 757384"/>
                <a:gd name="connsiteY4668" fmla="*/ 1325440 h 1410263"/>
                <a:gd name="connsiteX4669" fmla="*/ 50615 w 757384"/>
                <a:gd name="connsiteY4669" fmla="*/ 1286180 h 1410263"/>
                <a:gd name="connsiteX4670" fmla="*/ 38756 w 757384"/>
                <a:gd name="connsiteY4670" fmla="*/ 1271756 h 1410263"/>
                <a:gd name="connsiteX4671" fmla="*/ 31078 w 757384"/>
                <a:gd name="connsiteY4671" fmla="*/ 1259124 h 1410263"/>
                <a:gd name="connsiteX4672" fmla="*/ 26897 w 757384"/>
                <a:gd name="connsiteY4672" fmla="*/ 1214146 h 1410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Lst>
              <a:rect l="l" t="t" r="r" b="b"/>
              <a:pathLst>
                <a:path w="757384" h="1410263">
                  <a:moveTo>
                    <a:pt x="16232" y="1270561"/>
                  </a:moveTo>
                  <a:cubicBezTo>
                    <a:pt x="20242" y="1274999"/>
                    <a:pt x="24764" y="1279011"/>
                    <a:pt x="29030" y="1283278"/>
                  </a:cubicBezTo>
                  <a:cubicBezTo>
                    <a:pt x="55734" y="1310248"/>
                    <a:pt x="87813" y="1328001"/>
                    <a:pt x="123732" y="1339352"/>
                  </a:cubicBezTo>
                  <a:cubicBezTo>
                    <a:pt x="148304" y="1347119"/>
                    <a:pt x="172960" y="1354629"/>
                    <a:pt x="197532" y="1362396"/>
                  </a:cubicBezTo>
                  <a:cubicBezTo>
                    <a:pt x="230891" y="1372979"/>
                    <a:pt x="264847" y="1381429"/>
                    <a:pt x="299401" y="1386891"/>
                  </a:cubicBezTo>
                  <a:cubicBezTo>
                    <a:pt x="335660" y="1392695"/>
                    <a:pt x="372005" y="1397560"/>
                    <a:pt x="408436" y="1402339"/>
                  </a:cubicBezTo>
                  <a:cubicBezTo>
                    <a:pt x="430448" y="1405241"/>
                    <a:pt x="452630" y="1407716"/>
                    <a:pt x="474727" y="1409167"/>
                  </a:cubicBezTo>
                  <a:cubicBezTo>
                    <a:pt x="507830" y="1411301"/>
                    <a:pt x="541019" y="1410191"/>
                    <a:pt x="574122" y="1406948"/>
                  </a:cubicBezTo>
                  <a:cubicBezTo>
                    <a:pt x="604751" y="1403961"/>
                    <a:pt x="633844" y="1396877"/>
                    <a:pt x="659866" y="1379466"/>
                  </a:cubicBezTo>
                  <a:cubicBezTo>
                    <a:pt x="678294" y="1367175"/>
                    <a:pt x="689983" y="1350789"/>
                    <a:pt x="692542" y="1328769"/>
                  </a:cubicBezTo>
                  <a:cubicBezTo>
                    <a:pt x="694248" y="1314089"/>
                    <a:pt x="694078" y="1299238"/>
                    <a:pt x="692713" y="1284388"/>
                  </a:cubicBezTo>
                  <a:cubicBezTo>
                    <a:pt x="690239" y="1258015"/>
                    <a:pt x="688959" y="1231557"/>
                    <a:pt x="689812" y="1205099"/>
                  </a:cubicBezTo>
                  <a:cubicBezTo>
                    <a:pt x="691006" y="1168740"/>
                    <a:pt x="691092" y="1132382"/>
                    <a:pt x="685631" y="1096280"/>
                  </a:cubicBezTo>
                  <a:cubicBezTo>
                    <a:pt x="683413" y="1081258"/>
                    <a:pt x="682816" y="1066066"/>
                    <a:pt x="681451" y="1050960"/>
                  </a:cubicBezTo>
                  <a:cubicBezTo>
                    <a:pt x="679915" y="1034402"/>
                    <a:pt x="678294" y="1017930"/>
                    <a:pt x="676759" y="1001458"/>
                  </a:cubicBezTo>
                  <a:cubicBezTo>
                    <a:pt x="675308" y="985327"/>
                    <a:pt x="673772" y="969110"/>
                    <a:pt x="672407" y="952979"/>
                  </a:cubicBezTo>
                  <a:cubicBezTo>
                    <a:pt x="670615" y="931898"/>
                    <a:pt x="668824" y="910817"/>
                    <a:pt x="667118" y="889651"/>
                  </a:cubicBezTo>
                  <a:cubicBezTo>
                    <a:pt x="665838" y="874544"/>
                    <a:pt x="664302" y="859438"/>
                    <a:pt x="663449" y="844246"/>
                  </a:cubicBezTo>
                  <a:cubicBezTo>
                    <a:pt x="662425" y="826237"/>
                    <a:pt x="660207" y="808399"/>
                    <a:pt x="656624" y="790732"/>
                  </a:cubicBezTo>
                  <a:cubicBezTo>
                    <a:pt x="653979" y="777930"/>
                    <a:pt x="651846" y="765042"/>
                    <a:pt x="650481" y="752069"/>
                  </a:cubicBezTo>
                  <a:cubicBezTo>
                    <a:pt x="648348" y="731329"/>
                    <a:pt x="645618" y="710760"/>
                    <a:pt x="641266" y="690277"/>
                  </a:cubicBezTo>
                  <a:cubicBezTo>
                    <a:pt x="636489" y="667660"/>
                    <a:pt x="636489" y="644530"/>
                    <a:pt x="638195" y="621742"/>
                  </a:cubicBezTo>
                  <a:cubicBezTo>
                    <a:pt x="640072" y="597503"/>
                    <a:pt x="642632" y="573179"/>
                    <a:pt x="648519" y="549452"/>
                  </a:cubicBezTo>
                  <a:cubicBezTo>
                    <a:pt x="649713" y="544672"/>
                    <a:pt x="650310" y="539722"/>
                    <a:pt x="651249" y="534857"/>
                  </a:cubicBezTo>
                  <a:cubicBezTo>
                    <a:pt x="659610" y="490476"/>
                    <a:pt x="667886" y="446010"/>
                    <a:pt x="676332" y="401628"/>
                  </a:cubicBezTo>
                  <a:cubicBezTo>
                    <a:pt x="681280" y="375597"/>
                    <a:pt x="686485" y="349651"/>
                    <a:pt x="691263" y="323620"/>
                  </a:cubicBezTo>
                  <a:cubicBezTo>
                    <a:pt x="695528" y="300747"/>
                    <a:pt x="699367" y="277788"/>
                    <a:pt x="703463" y="254829"/>
                  </a:cubicBezTo>
                  <a:cubicBezTo>
                    <a:pt x="703889" y="252354"/>
                    <a:pt x="704316" y="249964"/>
                    <a:pt x="704828" y="247575"/>
                  </a:cubicBezTo>
                  <a:cubicBezTo>
                    <a:pt x="710288" y="219153"/>
                    <a:pt x="715834" y="190732"/>
                    <a:pt x="721379" y="162311"/>
                  </a:cubicBezTo>
                  <a:cubicBezTo>
                    <a:pt x="721891" y="159580"/>
                    <a:pt x="722915" y="157020"/>
                    <a:pt x="723598" y="154545"/>
                  </a:cubicBezTo>
                  <a:cubicBezTo>
                    <a:pt x="729655" y="152155"/>
                    <a:pt x="735286" y="150107"/>
                    <a:pt x="740832" y="147802"/>
                  </a:cubicBezTo>
                  <a:cubicBezTo>
                    <a:pt x="752349" y="143023"/>
                    <a:pt x="757469" y="133976"/>
                    <a:pt x="757383" y="121942"/>
                  </a:cubicBezTo>
                  <a:cubicBezTo>
                    <a:pt x="757298" y="96166"/>
                    <a:pt x="746036" y="75000"/>
                    <a:pt x="728887" y="56650"/>
                  </a:cubicBezTo>
                  <a:cubicBezTo>
                    <a:pt x="726754" y="54431"/>
                    <a:pt x="723939" y="52639"/>
                    <a:pt x="721124" y="51273"/>
                  </a:cubicBezTo>
                  <a:cubicBezTo>
                    <a:pt x="703548" y="42994"/>
                    <a:pt x="686229" y="34289"/>
                    <a:pt x="667459" y="28912"/>
                  </a:cubicBezTo>
                  <a:cubicBezTo>
                    <a:pt x="654917" y="25327"/>
                    <a:pt x="642375" y="21572"/>
                    <a:pt x="629749" y="18158"/>
                  </a:cubicBezTo>
                  <a:cubicBezTo>
                    <a:pt x="619510" y="15427"/>
                    <a:pt x="609272" y="12866"/>
                    <a:pt x="598864" y="10818"/>
                  </a:cubicBezTo>
                  <a:cubicBezTo>
                    <a:pt x="587773" y="8599"/>
                    <a:pt x="576511" y="7404"/>
                    <a:pt x="565505" y="5014"/>
                  </a:cubicBezTo>
                  <a:cubicBezTo>
                    <a:pt x="538630" y="-789"/>
                    <a:pt x="511499" y="-875"/>
                    <a:pt x="484368" y="1344"/>
                  </a:cubicBezTo>
                  <a:cubicBezTo>
                    <a:pt x="462185" y="3137"/>
                    <a:pt x="442733" y="12183"/>
                    <a:pt x="426523" y="27375"/>
                  </a:cubicBezTo>
                  <a:cubicBezTo>
                    <a:pt x="410313" y="42653"/>
                    <a:pt x="409204" y="63222"/>
                    <a:pt x="422940" y="80718"/>
                  </a:cubicBezTo>
                  <a:cubicBezTo>
                    <a:pt x="430191" y="89936"/>
                    <a:pt x="438979" y="97532"/>
                    <a:pt x="448876" y="103933"/>
                  </a:cubicBezTo>
                  <a:cubicBezTo>
                    <a:pt x="451521" y="105640"/>
                    <a:pt x="454080" y="107347"/>
                    <a:pt x="456896" y="109225"/>
                  </a:cubicBezTo>
                  <a:cubicBezTo>
                    <a:pt x="456384" y="111614"/>
                    <a:pt x="456213" y="113834"/>
                    <a:pt x="455446" y="115626"/>
                  </a:cubicBezTo>
                  <a:cubicBezTo>
                    <a:pt x="451521" y="124843"/>
                    <a:pt x="450156" y="134573"/>
                    <a:pt x="448706" y="144388"/>
                  </a:cubicBezTo>
                  <a:cubicBezTo>
                    <a:pt x="447255" y="154118"/>
                    <a:pt x="445037" y="163848"/>
                    <a:pt x="442051" y="173236"/>
                  </a:cubicBezTo>
                  <a:cubicBezTo>
                    <a:pt x="434202" y="197390"/>
                    <a:pt x="426352" y="221543"/>
                    <a:pt x="421233" y="246550"/>
                  </a:cubicBezTo>
                  <a:cubicBezTo>
                    <a:pt x="419271" y="256195"/>
                    <a:pt x="416541" y="265754"/>
                    <a:pt x="414067" y="275313"/>
                  </a:cubicBezTo>
                  <a:cubicBezTo>
                    <a:pt x="411337" y="285896"/>
                    <a:pt x="408009" y="296394"/>
                    <a:pt x="405705" y="307062"/>
                  </a:cubicBezTo>
                  <a:cubicBezTo>
                    <a:pt x="392738" y="367489"/>
                    <a:pt x="380025" y="427916"/>
                    <a:pt x="367057" y="488342"/>
                  </a:cubicBezTo>
                  <a:cubicBezTo>
                    <a:pt x="363388" y="505583"/>
                    <a:pt x="359464" y="522823"/>
                    <a:pt x="354942" y="539893"/>
                  </a:cubicBezTo>
                  <a:cubicBezTo>
                    <a:pt x="351273" y="553890"/>
                    <a:pt x="346581" y="567546"/>
                    <a:pt x="340608" y="580775"/>
                  </a:cubicBezTo>
                  <a:cubicBezTo>
                    <a:pt x="326872" y="611074"/>
                    <a:pt x="310918" y="640177"/>
                    <a:pt x="294026" y="668684"/>
                  </a:cubicBezTo>
                  <a:cubicBezTo>
                    <a:pt x="266553" y="715113"/>
                    <a:pt x="237716" y="760860"/>
                    <a:pt x="210585" y="807546"/>
                  </a:cubicBezTo>
                  <a:cubicBezTo>
                    <a:pt x="186099" y="849623"/>
                    <a:pt x="162210" y="892126"/>
                    <a:pt x="139516" y="935142"/>
                  </a:cubicBezTo>
                  <a:cubicBezTo>
                    <a:pt x="123049" y="966294"/>
                    <a:pt x="109058" y="998812"/>
                    <a:pt x="93530" y="1030476"/>
                  </a:cubicBezTo>
                  <a:cubicBezTo>
                    <a:pt x="80817" y="1056422"/>
                    <a:pt x="67252" y="1082026"/>
                    <a:pt x="54199" y="1107887"/>
                  </a:cubicBezTo>
                  <a:cubicBezTo>
                    <a:pt x="44814" y="1126493"/>
                    <a:pt x="35514" y="1145099"/>
                    <a:pt x="26300" y="1163790"/>
                  </a:cubicBezTo>
                  <a:cubicBezTo>
                    <a:pt x="18963" y="1178641"/>
                    <a:pt x="10857" y="1193235"/>
                    <a:pt x="4714" y="1208598"/>
                  </a:cubicBezTo>
                  <a:cubicBezTo>
                    <a:pt x="-4414" y="1231301"/>
                    <a:pt x="-148" y="1252297"/>
                    <a:pt x="16318" y="1270561"/>
                  </a:cubicBezTo>
                  <a:close/>
                  <a:moveTo>
                    <a:pt x="151204" y="952211"/>
                  </a:moveTo>
                  <a:cubicBezTo>
                    <a:pt x="170316" y="914402"/>
                    <a:pt x="189938" y="876849"/>
                    <a:pt x="210670" y="839893"/>
                  </a:cubicBezTo>
                  <a:cubicBezTo>
                    <a:pt x="244626" y="779210"/>
                    <a:pt x="279692" y="719210"/>
                    <a:pt x="314160" y="658783"/>
                  </a:cubicBezTo>
                  <a:cubicBezTo>
                    <a:pt x="328493" y="633606"/>
                    <a:pt x="342571" y="608342"/>
                    <a:pt x="356648" y="583079"/>
                  </a:cubicBezTo>
                  <a:cubicBezTo>
                    <a:pt x="366289" y="565754"/>
                    <a:pt x="373797" y="547574"/>
                    <a:pt x="378319" y="528286"/>
                  </a:cubicBezTo>
                  <a:cubicBezTo>
                    <a:pt x="381305" y="525298"/>
                    <a:pt x="384291" y="522311"/>
                    <a:pt x="387277" y="519239"/>
                  </a:cubicBezTo>
                  <a:cubicBezTo>
                    <a:pt x="391884" y="514544"/>
                    <a:pt x="396491" y="509680"/>
                    <a:pt x="400928" y="504900"/>
                  </a:cubicBezTo>
                  <a:cubicBezTo>
                    <a:pt x="399392" y="512496"/>
                    <a:pt x="397856" y="520092"/>
                    <a:pt x="396406" y="527688"/>
                  </a:cubicBezTo>
                  <a:cubicBezTo>
                    <a:pt x="391970" y="532980"/>
                    <a:pt x="387533" y="538186"/>
                    <a:pt x="383011" y="543392"/>
                  </a:cubicBezTo>
                  <a:cubicBezTo>
                    <a:pt x="379257" y="547574"/>
                    <a:pt x="375503" y="551842"/>
                    <a:pt x="371664" y="555939"/>
                  </a:cubicBezTo>
                  <a:cubicBezTo>
                    <a:pt x="371664" y="555939"/>
                    <a:pt x="371835" y="556195"/>
                    <a:pt x="371835" y="556109"/>
                  </a:cubicBezTo>
                  <a:cubicBezTo>
                    <a:pt x="376015" y="552354"/>
                    <a:pt x="380110" y="548513"/>
                    <a:pt x="384206" y="544672"/>
                  </a:cubicBezTo>
                  <a:cubicBezTo>
                    <a:pt x="387874" y="541259"/>
                    <a:pt x="391458" y="537845"/>
                    <a:pt x="395041" y="534345"/>
                  </a:cubicBezTo>
                  <a:cubicBezTo>
                    <a:pt x="393079" y="544502"/>
                    <a:pt x="391031" y="554573"/>
                    <a:pt x="389069" y="564729"/>
                  </a:cubicBezTo>
                  <a:lnTo>
                    <a:pt x="383097" y="571899"/>
                  </a:lnTo>
                  <a:cubicBezTo>
                    <a:pt x="383097" y="571899"/>
                    <a:pt x="383267" y="572155"/>
                    <a:pt x="383267" y="572069"/>
                  </a:cubicBezTo>
                  <a:lnTo>
                    <a:pt x="388130" y="567205"/>
                  </a:lnTo>
                  <a:cubicBezTo>
                    <a:pt x="380708" y="583421"/>
                    <a:pt x="373285" y="599637"/>
                    <a:pt x="365777" y="615768"/>
                  </a:cubicBezTo>
                  <a:cubicBezTo>
                    <a:pt x="361511" y="620803"/>
                    <a:pt x="357245" y="625839"/>
                    <a:pt x="352894" y="630789"/>
                  </a:cubicBezTo>
                  <a:cubicBezTo>
                    <a:pt x="347946" y="636422"/>
                    <a:pt x="342998" y="641884"/>
                    <a:pt x="337964" y="647432"/>
                  </a:cubicBezTo>
                  <a:cubicBezTo>
                    <a:pt x="337964" y="647432"/>
                    <a:pt x="338049" y="647688"/>
                    <a:pt x="338134" y="647603"/>
                  </a:cubicBezTo>
                  <a:cubicBezTo>
                    <a:pt x="343509" y="642482"/>
                    <a:pt x="348799" y="637361"/>
                    <a:pt x="354089" y="632069"/>
                  </a:cubicBezTo>
                  <a:cubicBezTo>
                    <a:pt x="356648" y="629594"/>
                    <a:pt x="359123" y="627034"/>
                    <a:pt x="361682" y="624473"/>
                  </a:cubicBezTo>
                  <a:cubicBezTo>
                    <a:pt x="357672" y="633179"/>
                    <a:pt x="353577" y="641970"/>
                    <a:pt x="349567" y="650675"/>
                  </a:cubicBezTo>
                  <a:cubicBezTo>
                    <a:pt x="348202" y="652126"/>
                    <a:pt x="346837" y="653663"/>
                    <a:pt x="345472" y="655113"/>
                  </a:cubicBezTo>
                  <a:cubicBezTo>
                    <a:pt x="345472" y="655113"/>
                    <a:pt x="345557" y="655369"/>
                    <a:pt x="345642" y="655284"/>
                  </a:cubicBezTo>
                  <a:cubicBezTo>
                    <a:pt x="346666" y="654345"/>
                    <a:pt x="347690" y="653321"/>
                    <a:pt x="348714" y="652382"/>
                  </a:cubicBezTo>
                  <a:cubicBezTo>
                    <a:pt x="347093" y="655796"/>
                    <a:pt x="345557" y="659295"/>
                    <a:pt x="343936" y="662710"/>
                  </a:cubicBezTo>
                  <a:lnTo>
                    <a:pt x="343936" y="662710"/>
                  </a:lnTo>
                  <a:cubicBezTo>
                    <a:pt x="343936" y="662710"/>
                    <a:pt x="343850" y="662966"/>
                    <a:pt x="343850" y="662966"/>
                  </a:cubicBezTo>
                  <a:lnTo>
                    <a:pt x="343850" y="663222"/>
                  </a:lnTo>
                  <a:cubicBezTo>
                    <a:pt x="343850" y="663222"/>
                    <a:pt x="343765" y="663222"/>
                    <a:pt x="343765" y="663222"/>
                  </a:cubicBezTo>
                  <a:cubicBezTo>
                    <a:pt x="342827" y="665270"/>
                    <a:pt x="341974" y="667404"/>
                    <a:pt x="341035" y="669452"/>
                  </a:cubicBezTo>
                  <a:cubicBezTo>
                    <a:pt x="341035" y="669025"/>
                    <a:pt x="341120" y="668513"/>
                    <a:pt x="341206" y="668086"/>
                  </a:cubicBezTo>
                  <a:cubicBezTo>
                    <a:pt x="341206" y="668086"/>
                    <a:pt x="340950" y="668001"/>
                    <a:pt x="340950" y="668086"/>
                  </a:cubicBezTo>
                  <a:cubicBezTo>
                    <a:pt x="340779" y="669111"/>
                    <a:pt x="340523" y="670135"/>
                    <a:pt x="340353" y="671159"/>
                  </a:cubicBezTo>
                  <a:cubicBezTo>
                    <a:pt x="336087" y="681145"/>
                    <a:pt x="331736" y="691130"/>
                    <a:pt x="327470" y="701116"/>
                  </a:cubicBezTo>
                  <a:cubicBezTo>
                    <a:pt x="324996" y="701543"/>
                    <a:pt x="322521" y="702140"/>
                    <a:pt x="319962" y="702738"/>
                  </a:cubicBezTo>
                  <a:cubicBezTo>
                    <a:pt x="319962" y="702482"/>
                    <a:pt x="319962" y="702140"/>
                    <a:pt x="320047" y="701884"/>
                  </a:cubicBezTo>
                  <a:lnTo>
                    <a:pt x="340950" y="660490"/>
                  </a:lnTo>
                  <a:cubicBezTo>
                    <a:pt x="340950" y="660490"/>
                    <a:pt x="340779" y="660149"/>
                    <a:pt x="340694" y="660405"/>
                  </a:cubicBezTo>
                  <a:lnTo>
                    <a:pt x="320303" y="698129"/>
                  </a:lnTo>
                  <a:cubicBezTo>
                    <a:pt x="320303" y="698129"/>
                    <a:pt x="320303" y="698129"/>
                    <a:pt x="320303" y="698129"/>
                  </a:cubicBezTo>
                  <a:cubicBezTo>
                    <a:pt x="320303" y="698129"/>
                    <a:pt x="320303" y="698129"/>
                    <a:pt x="320303" y="698214"/>
                  </a:cubicBezTo>
                  <a:lnTo>
                    <a:pt x="317488" y="703421"/>
                  </a:lnTo>
                  <a:cubicBezTo>
                    <a:pt x="315184" y="704018"/>
                    <a:pt x="312880" y="704701"/>
                    <a:pt x="310577" y="705384"/>
                  </a:cubicBezTo>
                  <a:cubicBezTo>
                    <a:pt x="304946" y="707176"/>
                    <a:pt x="298889" y="708627"/>
                    <a:pt x="295817" y="715199"/>
                  </a:cubicBezTo>
                  <a:cubicBezTo>
                    <a:pt x="294452" y="720149"/>
                    <a:pt x="293428" y="725355"/>
                    <a:pt x="291636" y="730135"/>
                  </a:cubicBezTo>
                  <a:cubicBezTo>
                    <a:pt x="287882" y="740035"/>
                    <a:pt x="283873" y="749850"/>
                    <a:pt x="279692" y="759580"/>
                  </a:cubicBezTo>
                  <a:cubicBezTo>
                    <a:pt x="277730" y="764274"/>
                    <a:pt x="275767" y="768968"/>
                    <a:pt x="273890" y="773663"/>
                  </a:cubicBezTo>
                  <a:lnTo>
                    <a:pt x="269881" y="776906"/>
                  </a:lnTo>
                  <a:cubicBezTo>
                    <a:pt x="269881" y="776906"/>
                    <a:pt x="269966" y="777162"/>
                    <a:pt x="270051" y="777076"/>
                  </a:cubicBezTo>
                  <a:lnTo>
                    <a:pt x="273378" y="774857"/>
                  </a:lnTo>
                  <a:cubicBezTo>
                    <a:pt x="269540" y="784246"/>
                    <a:pt x="265700" y="793634"/>
                    <a:pt x="261434" y="802852"/>
                  </a:cubicBezTo>
                  <a:lnTo>
                    <a:pt x="244712" y="816337"/>
                  </a:lnTo>
                  <a:cubicBezTo>
                    <a:pt x="244712" y="816337"/>
                    <a:pt x="244712" y="816593"/>
                    <a:pt x="244883" y="816507"/>
                  </a:cubicBezTo>
                  <a:lnTo>
                    <a:pt x="259983" y="806009"/>
                  </a:lnTo>
                  <a:cubicBezTo>
                    <a:pt x="259045" y="808058"/>
                    <a:pt x="258021" y="810021"/>
                    <a:pt x="256998" y="811984"/>
                  </a:cubicBezTo>
                  <a:cubicBezTo>
                    <a:pt x="252903" y="820092"/>
                    <a:pt x="248807" y="828200"/>
                    <a:pt x="244712" y="836308"/>
                  </a:cubicBezTo>
                  <a:cubicBezTo>
                    <a:pt x="243091" y="837503"/>
                    <a:pt x="241470" y="838698"/>
                    <a:pt x="239934" y="839893"/>
                  </a:cubicBezTo>
                  <a:lnTo>
                    <a:pt x="220226" y="854829"/>
                  </a:lnTo>
                  <a:cubicBezTo>
                    <a:pt x="220226" y="854829"/>
                    <a:pt x="220226" y="855085"/>
                    <a:pt x="220397" y="855000"/>
                  </a:cubicBezTo>
                  <a:lnTo>
                    <a:pt x="240873" y="841429"/>
                  </a:lnTo>
                  <a:cubicBezTo>
                    <a:pt x="241555" y="841002"/>
                    <a:pt x="242152" y="840576"/>
                    <a:pt x="242835" y="840149"/>
                  </a:cubicBezTo>
                  <a:cubicBezTo>
                    <a:pt x="238057" y="849623"/>
                    <a:pt x="233450" y="859182"/>
                    <a:pt x="228843" y="868741"/>
                  </a:cubicBezTo>
                  <a:cubicBezTo>
                    <a:pt x="222018" y="873179"/>
                    <a:pt x="215107" y="877531"/>
                    <a:pt x="208196" y="881884"/>
                  </a:cubicBezTo>
                  <a:cubicBezTo>
                    <a:pt x="208111" y="881884"/>
                    <a:pt x="208196" y="882140"/>
                    <a:pt x="208367" y="882140"/>
                  </a:cubicBezTo>
                  <a:cubicBezTo>
                    <a:pt x="214765" y="878641"/>
                    <a:pt x="221164" y="875056"/>
                    <a:pt x="227563" y="871386"/>
                  </a:cubicBezTo>
                  <a:cubicBezTo>
                    <a:pt x="224918" y="876934"/>
                    <a:pt x="222444" y="882482"/>
                    <a:pt x="219885" y="888029"/>
                  </a:cubicBezTo>
                  <a:cubicBezTo>
                    <a:pt x="217155" y="889822"/>
                    <a:pt x="214510" y="891614"/>
                    <a:pt x="211780" y="893321"/>
                  </a:cubicBezTo>
                  <a:lnTo>
                    <a:pt x="189256" y="908086"/>
                  </a:lnTo>
                  <a:cubicBezTo>
                    <a:pt x="189256" y="908086"/>
                    <a:pt x="189256" y="908342"/>
                    <a:pt x="189426" y="908342"/>
                  </a:cubicBezTo>
                  <a:lnTo>
                    <a:pt x="212633" y="894943"/>
                  </a:lnTo>
                  <a:cubicBezTo>
                    <a:pt x="214510" y="893918"/>
                    <a:pt x="216387" y="892809"/>
                    <a:pt x="218264" y="891785"/>
                  </a:cubicBezTo>
                  <a:cubicBezTo>
                    <a:pt x="213998" y="901514"/>
                    <a:pt x="209817" y="911244"/>
                    <a:pt x="205893" y="921145"/>
                  </a:cubicBezTo>
                  <a:cubicBezTo>
                    <a:pt x="201200" y="924046"/>
                    <a:pt x="196508" y="926948"/>
                    <a:pt x="191815" y="929850"/>
                  </a:cubicBezTo>
                  <a:cubicBezTo>
                    <a:pt x="183625" y="934800"/>
                    <a:pt x="175434" y="939665"/>
                    <a:pt x="167244" y="944530"/>
                  </a:cubicBezTo>
                  <a:cubicBezTo>
                    <a:pt x="167159" y="944530"/>
                    <a:pt x="167244" y="944786"/>
                    <a:pt x="167329" y="944786"/>
                  </a:cubicBezTo>
                  <a:cubicBezTo>
                    <a:pt x="175775" y="940433"/>
                    <a:pt x="184137" y="935995"/>
                    <a:pt x="192498" y="931472"/>
                  </a:cubicBezTo>
                  <a:cubicBezTo>
                    <a:pt x="196423" y="929423"/>
                    <a:pt x="200347" y="927290"/>
                    <a:pt x="204186" y="925156"/>
                  </a:cubicBezTo>
                  <a:cubicBezTo>
                    <a:pt x="202565" y="929253"/>
                    <a:pt x="200859" y="933349"/>
                    <a:pt x="198982" y="937361"/>
                  </a:cubicBezTo>
                  <a:cubicBezTo>
                    <a:pt x="197190" y="939665"/>
                    <a:pt x="195484" y="941884"/>
                    <a:pt x="193778" y="944189"/>
                  </a:cubicBezTo>
                  <a:cubicBezTo>
                    <a:pt x="191389" y="947517"/>
                    <a:pt x="189000" y="950761"/>
                    <a:pt x="186611" y="954089"/>
                  </a:cubicBezTo>
                  <a:cubicBezTo>
                    <a:pt x="183540" y="955881"/>
                    <a:pt x="180468" y="957674"/>
                    <a:pt x="177482" y="959381"/>
                  </a:cubicBezTo>
                  <a:lnTo>
                    <a:pt x="148986" y="975512"/>
                  </a:lnTo>
                  <a:cubicBezTo>
                    <a:pt x="148986" y="975512"/>
                    <a:pt x="148986" y="975768"/>
                    <a:pt x="149071" y="975768"/>
                  </a:cubicBezTo>
                  <a:lnTo>
                    <a:pt x="178165" y="961002"/>
                  </a:lnTo>
                  <a:cubicBezTo>
                    <a:pt x="180041" y="960064"/>
                    <a:pt x="181833" y="959125"/>
                    <a:pt x="183710" y="958186"/>
                  </a:cubicBezTo>
                  <a:cubicBezTo>
                    <a:pt x="183028" y="959210"/>
                    <a:pt x="182260" y="960234"/>
                    <a:pt x="181492" y="961258"/>
                  </a:cubicBezTo>
                  <a:cubicBezTo>
                    <a:pt x="174154" y="971671"/>
                    <a:pt x="167073" y="982339"/>
                    <a:pt x="160333" y="993093"/>
                  </a:cubicBezTo>
                  <a:cubicBezTo>
                    <a:pt x="152399" y="997446"/>
                    <a:pt x="144550" y="1001714"/>
                    <a:pt x="136530" y="1005981"/>
                  </a:cubicBezTo>
                  <a:cubicBezTo>
                    <a:pt x="136444" y="1005981"/>
                    <a:pt x="136530" y="1006237"/>
                    <a:pt x="136615" y="1006237"/>
                  </a:cubicBezTo>
                  <a:cubicBezTo>
                    <a:pt x="143952" y="1002738"/>
                    <a:pt x="151375" y="999238"/>
                    <a:pt x="158712" y="995654"/>
                  </a:cubicBezTo>
                  <a:cubicBezTo>
                    <a:pt x="146000" y="1016052"/>
                    <a:pt x="134226" y="1037133"/>
                    <a:pt x="123647" y="1058726"/>
                  </a:cubicBezTo>
                  <a:cubicBezTo>
                    <a:pt x="119893" y="1061116"/>
                    <a:pt x="116139" y="1063506"/>
                    <a:pt x="112385" y="1065810"/>
                  </a:cubicBezTo>
                  <a:lnTo>
                    <a:pt x="90885" y="1079295"/>
                  </a:lnTo>
                  <a:cubicBezTo>
                    <a:pt x="97113" y="1066578"/>
                    <a:pt x="103341" y="1053861"/>
                    <a:pt x="109399" y="1041059"/>
                  </a:cubicBezTo>
                  <a:cubicBezTo>
                    <a:pt x="123476" y="1011443"/>
                    <a:pt x="136530" y="981230"/>
                    <a:pt x="151375" y="951955"/>
                  </a:cubicBezTo>
                  <a:close/>
                  <a:moveTo>
                    <a:pt x="460735" y="139950"/>
                  </a:moveTo>
                  <a:cubicBezTo>
                    <a:pt x="461332" y="130903"/>
                    <a:pt x="462868" y="121856"/>
                    <a:pt x="466537" y="113663"/>
                  </a:cubicBezTo>
                  <a:cubicBezTo>
                    <a:pt x="469182" y="114260"/>
                    <a:pt x="471656" y="114858"/>
                    <a:pt x="474130" y="115370"/>
                  </a:cubicBezTo>
                  <a:lnTo>
                    <a:pt x="468926" y="143449"/>
                  </a:lnTo>
                  <a:cubicBezTo>
                    <a:pt x="464148" y="168627"/>
                    <a:pt x="459370" y="193805"/>
                    <a:pt x="454763" y="218983"/>
                  </a:cubicBezTo>
                  <a:cubicBezTo>
                    <a:pt x="452289" y="221117"/>
                    <a:pt x="449900" y="223336"/>
                    <a:pt x="447426" y="225469"/>
                  </a:cubicBezTo>
                  <a:cubicBezTo>
                    <a:pt x="447426" y="225469"/>
                    <a:pt x="447511" y="225725"/>
                    <a:pt x="447597" y="225640"/>
                  </a:cubicBezTo>
                  <a:cubicBezTo>
                    <a:pt x="449900" y="224104"/>
                    <a:pt x="452118" y="222482"/>
                    <a:pt x="454422" y="220860"/>
                  </a:cubicBezTo>
                  <a:cubicBezTo>
                    <a:pt x="453142" y="227688"/>
                    <a:pt x="451947" y="234431"/>
                    <a:pt x="450753" y="241259"/>
                  </a:cubicBezTo>
                  <a:cubicBezTo>
                    <a:pt x="450753" y="241259"/>
                    <a:pt x="450753" y="241259"/>
                    <a:pt x="450753" y="241259"/>
                  </a:cubicBezTo>
                  <a:cubicBezTo>
                    <a:pt x="450753" y="241259"/>
                    <a:pt x="450753" y="241429"/>
                    <a:pt x="450753" y="241515"/>
                  </a:cubicBezTo>
                  <a:cubicBezTo>
                    <a:pt x="450753" y="241515"/>
                    <a:pt x="450753" y="241685"/>
                    <a:pt x="450753" y="241771"/>
                  </a:cubicBezTo>
                  <a:cubicBezTo>
                    <a:pt x="450753" y="241771"/>
                    <a:pt x="450753" y="241771"/>
                    <a:pt x="450753" y="241771"/>
                  </a:cubicBezTo>
                  <a:cubicBezTo>
                    <a:pt x="450412" y="244161"/>
                    <a:pt x="450071" y="246550"/>
                    <a:pt x="449729" y="248940"/>
                  </a:cubicBezTo>
                  <a:lnTo>
                    <a:pt x="442222" y="257390"/>
                  </a:lnTo>
                  <a:cubicBezTo>
                    <a:pt x="442222" y="257390"/>
                    <a:pt x="442392" y="257646"/>
                    <a:pt x="442392" y="257560"/>
                  </a:cubicBezTo>
                  <a:lnTo>
                    <a:pt x="449388" y="251245"/>
                  </a:lnTo>
                  <a:cubicBezTo>
                    <a:pt x="448023" y="260291"/>
                    <a:pt x="446743" y="269338"/>
                    <a:pt x="445464" y="278385"/>
                  </a:cubicBezTo>
                  <a:cubicBezTo>
                    <a:pt x="445293" y="278556"/>
                    <a:pt x="445122" y="278727"/>
                    <a:pt x="444952" y="278897"/>
                  </a:cubicBezTo>
                  <a:cubicBezTo>
                    <a:pt x="444952" y="278897"/>
                    <a:pt x="445122" y="279153"/>
                    <a:pt x="445122" y="279068"/>
                  </a:cubicBezTo>
                  <a:cubicBezTo>
                    <a:pt x="445122" y="279068"/>
                    <a:pt x="445293" y="278897"/>
                    <a:pt x="445378" y="278897"/>
                  </a:cubicBezTo>
                  <a:cubicBezTo>
                    <a:pt x="443245" y="294175"/>
                    <a:pt x="441027" y="309452"/>
                    <a:pt x="438894" y="324815"/>
                  </a:cubicBezTo>
                  <a:cubicBezTo>
                    <a:pt x="437956" y="326095"/>
                    <a:pt x="437017" y="327375"/>
                    <a:pt x="436078" y="328656"/>
                  </a:cubicBezTo>
                  <a:lnTo>
                    <a:pt x="425670" y="342567"/>
                  </a:lnTo>
                  <a:cubicBezTo>
                    <a:pt x="425670" y="342567"/>
                    <a:pt x="425840" y="342823"/>
                    <a:pt x="425840" y="342738"/>
                  </a:cubicBezTo>
                  <a:lnTo>
                    <a:pt x="437358" y="329850"/>
                  </a:lnTo>
                  <a:cubicBezTo>
                    <a:pt x="437358" y="329850"/>
                    <a:pt x="438041" y="329168"/>
                    <a:pt x="438297" y="328741"/>
                  </a:cubicBezTo>
                  <a:cubicBezTo>
                    <a:pt x="437785" y="332582"/>
                    <a:pt x="437188" y="336422"/>
                    <a:pt x="436676" y="340263"/>
                  </a:cubicBezTo>
                  <a:lnTo>
                    <a:pt x="434031" y="358954"/>
                  </a:lnTo>
                  <a:cubicBezTo>
                    <a:pt x="431130" y="362880"/>
                    <a:pt x="428229" y="366892"/>
                    <a:pt x="425328" y="370818"/>
                  </a:cubicBezTo>
                  <a:cubicBezTo>
                    <a:pt x="425328" y="370818"/>
                    <a:pt x="425499" y="371074"/>
                    <a:pt x="425499" y="370988"/>
                  </a:cubicBezTo>
                  <a:cubicBezTo>
                    <a:pt x="428229" y="367916"/>
                    <a:pt x="430960" y="364843"/>
                    <a:pt x="433604" y="361771"/>
                  </a:cubicBezTo>
                  <a:lnTo>
                    <a:pt x="432751" y="367489"/>
                  </a:lnTo>
                  <a:cubicBezTo>
                    <a:pt x="429594" y="379950"/>
                    <a:pt x="426523" y="392411"/>
                    <a:pt x="423366" y="404872"/>
                  </a:cubicBezTo>
                  <a:lnTo>
                    <a:pt x="417565" y="412638"/>
                  </a:lnTo>
                  <a:cubicBezTo>
                    <a:pt x="417565" y="412638"/>
                    <a:pt x="417735" y="412894"/>
                    <a:pt x="417735" y="412809"/>
                  </a:cubicBezTo>
                  <a:lnTo>
                    <a:pt x="422684" y="407347"/>
                  </a:lnTo>
                  <a:cubicBezTo>
                    <a:pt x="420210" y="417333"/>
                    <a:pt x="417735" y="427404"/>
                    <a:pt x="415346" y="437389"/>
                  </a:cubicBezTo>
                  <a:cubicBezTo>
                    <a:pt x="414664" y="438243"/>
                    <a:pt x="413896" y="439182"/>
                    <a:pt x="413213" y="440035"/>
                  </a:cubicBezTo>
                  <a:cubicBezTo>
                    <a:pt x="411251" y="442596"/>
                    <a:pt x="409374" y="445242"/>
                    <a:pt x="407412" y="447802"/>
                  </a:cubicBezTo>
                  <a:lnTo>
                    <a:pt x="401866" y="455740"/>
                  </a:lnTo>
                  <a:cubicBezTo>
                    <a:pt x="401866" y="455740"/>
                    <a:pt x="402037" y="455996"/>
                    <a:pt x="402037" y="455910"/>
                  </a:cubicBezTo>
                  <a:lnTo>
                    <a:pt x="408095" y="448485"/>
                  </a:lnTo>
                  <a:lnTo>
                    <a:pt x="414237" y="441486"/>
                  </a:lnTo>
                  <a:cubicBezTo>
                    <a:pt x="413213" y="445839"/>
                    <a:pt x="412104" y="450192"/>
                    <a:pt x="411081" y="454630"/>
                  </a:cubicBezTo>
                  <a:lnTo>
                    <a:pt x="411081" y="454630"/>
                  </a:lnTo>
                  <a:cubicBezTo>
                    <a:pt x="411081" y="454630"/>
                    <a:pt x="411081" y="454886"/>
                    <a:pt x="411081" y="454886"/>
                  </a:cubicBezTo>
                  <a:lnTo>
                    <a:pt x="411081" y="455142"/>
                  </a:lnTo>
                  <a:cubicBezTo>
                    <a:pt x="411081" y="455142"/>
                    <a:pt x="411081" y="455142"/>
                    <a:pt x="411081" y="455142"/>
                  </a:cubicBezTo>
                  <a:cubicBezTo>
                    <a:pt x="410569" y="457532"/>
                    <a:pt x="410057" y="459922"/>
                    <a:pt x="409630" y="462311"/>
                  </a:cubicBezTo>
                  <a:cubicBezTo>
                    <a:pt x="408180" y="464274"/>
                    <a:pt x="406815" y="466237"/>
                    <a:pt x="405364" y="468200"/>
                  </a:cubicBezTo>
                  <a:lnTo>
                    <a:pt x="395467" y="481600"/>
                  </a:lnTo>
                  <a:cubicBezTo>
                    <a:pt x="395467" y="481600"/>
                    <a:pt x="395638" y="481856"/>
                    <a:pt x="395638" y="481771"/>
                  </a:cubicBezTo>
                  <a:lnTo>
                    <a:pt x="406644" y="469395"/>
                  </a:lnTo>
                  <a:cubicBezTo>
                    <a:pt x="407327" y="468712"/>
                    <a:pt x="407924" y="467944"/>
                    <a:pt x="408606" y="467261"/>
                  </a:cubicBezTo>
                  <a:cubicBezTo>
                    <a:pt x="406559" y="477162"/>
                    <a:pt x="404511" y="487062"/>
                    <a:pt x="402549" y="496877"/>
                  </a:cubicBezTo>
                  <a:cubicBezTo>
                    <a:pt x="397174" y="503961"/>
                    <a:pt x="391628" y="510960"/>
                    <a:pt x="385997" y="517788"/>
                  </a:cubicBezTo>
                  <a:cubicBezTo>
                    <a:pt x="383609" y="520690"/>
                    <a:pt x="381134" y="523591"/>
                    <a:pt x="378660" y="526493"/>
                  </a:cubicBezTo>
                  <a:cubicBezTo>
                    <a:pt x="389069" y="481173"/>
                    <a:pt x="398027" y="435597"/>
                    <a:pt x="404853" y="389594"/>
                  </a:cubicBezTo>
                  <a:cubicBezTo>
                    <a:pt x="406047" y="381572"/>
                    <a:pt x="407753" y="373634"/>
                    <a:pt x="409204" y="365612"/>
                  </a:cubicBezTo>
                  <a:cubicBezTo>
                    <a:pt x="412275" y="348627"/>
                    <a:pt x="415346" y="331557"/>
                    <a:pt x="418503" y="314573"/>
                  </a:cubicBezTo>
                  <a:cubicBezTo>
                    <a:pt x="419612" y="308684"/>
                    <a:pt x="420978" y="302795"/>
                    <a:pt x="422342" y="296991"/>
                  </a:cubicBezTo>
                  <a:cubicBezTo>
                    <a:pt x="426779" y="278471"/>
                    <a:pt x="431813" y="260035"/>
                    <a:pt x="435737" y="241429"/>
                  </a:cubicBezTo>
                  <a:cubicBezTo>
                    <a:pt x="439662" y="222738"/>
                    <a:pt x="444952" y="204474"/>
                    <a:pt x="450924" y="186380"/>
                  </a:cubicBezTo>
                  <a:cubicBezTo>
                    <a:pt x="455957" y="171273"/>
                    <a:pt x="459541" y="155825"/>
                    <a:pt x="460650" y="139865"/>
                  </a:cubicBezTo>
                  <a:close/>
                  <a:moveTo>
                    <a:pt x="515680" y="129964"/>
                  </a:moveTo>
                  <a:lnTo>
                    <a:pt x="513290" y="139950"/>
                  </a:lnTo>
                  <a:cubicBezTo>
                    <a:pt x="510816" y="140804"/>
                    <a:pt x="508428" y="141657"/>
                    <a:pt x="505953" y="142596"/>
                  </a:cubicBezTo>
                  <a:cubicBezTo>
                    <a:pt x="506295" y="140718"/>
                    <a:pt x="506721" y="138926"/>
                    <a:pt x="507148" y="137048"/>
                  </a:cubicBezTo>
                  <a:cubicBezTo>
                    <a:pt x="509025" y="135085"/>
                    <a:pt x="510987" y="133208"/>
                    <a:pt x="512864" y="131245"/>
                  </a:cubicBezTo>
                  <a:cubicBezTo>
                    <a:pt x="513802" y="130818"/>
                    <a:pt x="514827" y="130391"/>
                    <a:pt x="515765" y="129964"/>
                  </a:cubicBezTo>
                  <a:close/>
                  <a:moveTo>
                    <a:pt x="523358" y="161031"/>
                  </a:moveTo>
                  <a:cubicBezTo>
                    <a:pt x="521822" y="161543"/>
                    <a:pt x="520286" y="162055"/>
                    <a:pt x="518751" y="162482"/>
                  </a:cubicBezTo>
                  <a:lnTo>
                    <a:pt x="512779" y="160178"/>
                  </a:lnTo>
                  <a:cubicBezTo>
                    <a:pt x="512779" y="160178"/>
                    <a:pt x="512608" y="160434"/>
                    <a:pt x="512694" y="160434"/>
                  </a:cubicBezTo>
                  <a:lnTo>
                    <a:pt x="517471" y="162994"/>
                  </a:lnTo>
                  <a:cubicBezTo>
                    <a:pt x="517471" y="162994"/>
                    <a:pt x="517044" y="163165"/>
                    <a:pt x="516789" y="163165"/>
                  </a:cubicBezTo>
                  <a:cubicBezTo>
                    <a:pt x="514400" y="163933"/>
                    <a:pt x="512011" y="164616"/>
                    <a:pt x="509707" y="165299"/>
                  </a:cubicBezTo>
                  <a:cubicBezTo>
                    <a:pt x="510390" y="161799"/>
                    <a:pt x="510987" y="158215"/>
                    <a:pt x="511669" y="154715"/>
                  </a:cubicBezTo>
                  <a:lnTo>
                    <a:pt x="513632" y="144644"/>
                  </a:lnTo>
                  <a:cubicBezTo>
                    <a:pt x="518836" y="143449"/>
                    <a:pt x="523955" y="142340"/>
                    <a:pt x="529160" y="141145"/>
                  </a:cubicBezTo>
                  <a:cubicBezTo>
                    <a:pt x="527197" y="147802"/>
                    <a:pt x="525320" y="154374"/>
                    <a:pt x="523443" y="161031"/>
                  </a:cubicBezTo>
                  <a:close/>
                  <a:moveTo>
                    <a:pt x="499299" y="255000"/>
                  </a:moveTo>
                  <a:lnTo>
                    <a:pt x="499299" y="255256"/>
                  </a:lnTo>
                  <a:cubicBezTo>
                    <a:pt x="499299" y="255256"/>
                    <a:pt x="499299" y="255256"/>
                    <a:pt x="499299" y="255256"/>
                  </a:cubicBezTo>
                  <a:cubicBezTo>
                    <a:pt x="498019" y="261657"/>
                    <a:pt x="496910" y="268058"/>
                    <a:pt x="495715" y="274545"/>
                  </a:cubicBezTo>
                  <a:cubicBezTo>
                    <a:pt x="494947" y="275569"/>
                    <a:pt x="494179" y="276593"/>
                    <a:pt x="493497" y="277703"/>
                  </a:cubicBezTo>
                  <a:cubicBezTo>
                    <a:pt x="491535" y="280348"/>
                    <a:pt x="489572" y="282909"/>
                    <a:pt x="487610" y="285555"/>
                  </a:cubicBezTo>
                  <a:cubicBezTo>
                    <a:pt x="489061" y="278471"/>
                    <a:pt x="490425" y="271387"/>
                    <a:pt x="491876" y="264217"/>
                  </a:cubicBezTo>
                  <a:cubicBezTo>
                    <a:pt x="494179" y="261060"/>
                    <a:pt x="496569" y="257902"/>
                    <a:pt x="498872" y="254744"/>
                  </a:cubicBezTo>
                  <a:lnTo>
                    <a:pt x="499640" y="253720"/>
                  </a:lnTo>
                  <a:cubicBezTo>
                    <a:pt x="499640" y="253720"/>
                    <a:pt x="499469" y="254488"/>
                    <a:pt x="499384" y="254914"/>
                  </a:cubicBezTo>
                  <a:lnTo>
                    <a:pt x="499384" y="254914"/>
                  </a:lnTo>
                  <a:cubicBezTo>
                    <a:pt x="499384" y="254914"/>
                    <a:pt x="499384" y="255171"/>
                    <a:pt x="499384" y="255171"/>
                  </a:cubicBezTo>
                  <a:close/>
                  <a:moveTo>
                    <a:pt x="482576" y="347517"/>
                  </a:moveTo>
                  <a:cubicBezTo>
                    <a:pt x="480870" y="353748"/>
                    <a:pt x="479249" y="359979"/>
                    <a:pt x="477628" y="366124"/>
                  </a:cubicBezTo>
                  <a:cubicBezTo>
                    <a:pt x="475325" y="368940"/>
                    <a:pt x="473021" y="371756"/>
                    <a:pt x="470547" y="374573"/>
                  </a:cubicBezTo>
                  <a:lnTo>
                    <a:pt x="474727" y="351102"/>
                  </a:lnTo>
                  <a:cubicBezTo>
                    <a:pt x="475495" y="346835"/>
                    <a:pt x="476348" y="342653"/>
                    <a:pt x="477116" y="338385"/>
                  </a:cubicBezTo>
                  <a:cubicBezTo>
                    <a:pt x="478225" y="336678"/>
                    <a:pt x="479334" y="334886"/>
                    <a:pt x="480529" y="333179"/>
                  </a:cubicBezTo>
                  <a:lnTo>
                    <a:pt x="487951" y="321657"/>
                  </a:lnTo>
                  <a:cubicBezTo>
                    <a:pt x="486501" y="331216"/>
                    <a:pt x="485136" y="340690"/>
                    <a:pt x="483771" y="350249"/>
                  </a:cubicBezTo>
                  <a:cubicBezTo>
                    <a:pt x="483344" y="353407"/>
                    <a:pt x="482917" y="356650"/>
                    <a:pt x="482491" y="359808"/>
                  </a:cubicBezTo>
                  <a:cubicBezTo>
                    <a:pt x="481382" y="361344"/>
                    <a:pt x="480188" y="362880"/>
                    <a:pt x="478993" y="364331"/>
                  </a:cubicBezTo>
                  <a:cubicBezTo>
                    <a:pt x="480273" y="358698"/>
                    <a:pt x="481553" y="353065"/>
                    <a:pt x="482833" y="347517"/>
                  </a:cubicBezTo>
                  <a:cubicBezTo>
                    <a:pt x="482833" y="347347"/>
                    <a:pt x="482662" y="347261"/>
                    <a:pt x="482576" y="347517"/>
                  </a:cubicBezTo>
                  <a:close/>
                  <a:moveTo>
                    <a:pt x="472083" y="387119"/>
                  </a:moveTo>
                  <a:lnTo>
                    <a:pt x="464233" y="395910"/>
                  </a:lnTo>
                  <a:cubicBezTo>
                    <a:pt x="458773" y="401970"/>
                    <a:pt x="453227" y="408030"/>
                    <a:pt x="447767" y="414175"/>
                  </a:cubicBezTo>
                  <a:cubicBezTo>
                    <a:pt x="448364" y="411358"/>
                    <a:pt x="448876" y="408627"/>
                    <a:pt x="449473" y="405811"/>
                  </a:cubicBezTo>
                  <a:cubicBezTo>
                    <a:pt x="450412" y="404786"/>
                    <a:pt x="451435" y="403848"/>
                    <a:pt x="452374" y="402823"/>
                  </a:cubicBezTo>
                  <a:lnTo>
                    <a:pt x="452374" y="402823"/>
                  </a:lnTo>
                  <a:cubicBezTo>
                    <a:pt x="452374" y="402823"/>
                    <a:pt x="452460" y="402738"/>
                    <a:pt x="452460" y="402738"/>
                  </a:cubicBezTo>
                  <a:lnTo>
                    <a:pt x="452545" y="402738"/>
                  </a:lnTo>
                  <a:cubicBezTo>
                    <a:pt x="452545" y="402738"/>
                    <a:pt x="452545" y="402653"/>
                    <a:pt x="452545" y="402653"/>
                  </a:cubicBezTo>
                  <a:cubicBezTo>
                    <a:pt x="458005" y="396337"/>
                    <a:pt x="463380" y="389851"/>
                    <a:pt x="468499" y="383193"/>
                  </a:cubicBezTo>
                  <a:lnTo>
                    <a:pt x="468072" y="386095"/>
                  </a:lnTo>
                  <a:cubicBezTo>
                    <a:pt x="468072" y="386095"/>
                    <a:pt x="468329" y="386266"/>
                    <a:pt x="468329" y="386095"/>
                  </a:cubicBezTo>
                  <a:lnTo>
                    <a:pt x="469011" y="382510"/>
                  </a:lnTo>
                  <a:cubicBezTo>
                    <a:pt x="469011" y="382510"/>
                    <a:pt x="469523" y="381913"/>
                    <a:pt x="469693" y="381572"/>
                  </a:cubicBezTo>
                  <a:cubicBezTo>
                    <a:pt x="471656" y="378926"/>
                    <a:pt x="473618" y="376280"/>
                    <a:pt x="475495" y="373549"/>
                  </a:cubicBezTo>
                  <a:cubicBezTo>
                    <a:pt x="474386" y="377902"/>
                    <a:pt x="473192" y="382254"/>
                    <a:pt x="472083" y="386607"/>
                  </a:cubicBezTo>
                  <a:cubicBezTo>
                    <a:pt x="472083" y="386692"/>
                    <a:pt x="472083" y="386863"/>
                    <a:pt x="472083" y="386949"/>
                  </a:cubicBezTo>
                  <a:close/>
                  <a:moveTo>
                    <a:pt x="456128" y="517873"/>
                  </a:moveTo>
                  <a:lnTo>
                    <a:pt x="456128" y="517873"/>
                  </a:lnTo>
                  <a:cubicBezTo>
                    <a:pt x="456128" y="517873"/>
                    <a:pt x="456128" y="518129"/>
                    <a:pt x="456128" y="518129"/>
                  </a:cubicBezTo>
                  <a:lnTo>
                    <a:pt x="456128" y="518385"/>
                  </a:lnTo>
                  <a:cubicBezTo>
                    <a:pt x="456128" y="518385"/>
                    <a:pt x="456128" y="518385"/>
                    <a:pt x="456128" y="518385"/>
                  </a:cubicBezTo>
                  <a:cubicBezTo>
                    <a:pt x="452203" y="540661"/>
                    <a:pt x="448791" y="563022"/>
                    <a:pt x="445548" y="585384"/>
                  </a:cubicBezTo>
                  <a:lnTo>
                    <a:pt x="440771" y="595284"/>
                  </a:lnTo>
                  <a:cubicBezTo>
                    <a:pt x="436420" y="604331"/>
                    <a:pt x="431983" y="613293"/>
                    <a:pt x="427547" y="622340"/>
                  </a:cubicBezTo>
                  <a:cubicBezTo>
                    <a:pt x="428144" y="618926"/>
                    <a:pt x="428741" y="615512"/>
                    <a:pt x="429339" y="612013"/>
                  </a:cubicBezTo>
                  <a:cubicBezTo>
                    <a:pt x="431898" y="598101"/>
                    <a:pt x="434543" y="584274"/>
                    <a:pt x="437273" y="570448"/>
                  </a:cubicBezTo>
                  <a:lnTo>
                    <a:pt x="438126" y="568911"/>
                  </a:lnTo>
                  <a:cubicBezTo>
                    <a:pt x="438126" y="568911"/>
                    <a:pt x="437956" y="568655"/>
                    <a:pt x="437870" y="568741"/>
                  </a:cubicBezTo>
                  <a:lnTo>
                    <a:pt x="437358" y="569509"/>
                  </a:lnTo>
                  <a:cubicBezTo>
                    <a:pt x="438809" y="562084"/>
                    <a:pt x="440344" y="554573"/>
                    <a:pt x="441795" y="547148"/>
                  </a:cubicBezTo>
                  <a:cubicBezTo>
                    <a:pt x="444781" y="542880"/>
                    <a:pt x="447767" y="538698"/>
                    <a:pt x="450753" y="534431"/>
                  </a:cubicBezTo>
                  <a:cubicBezTo>
                    <a:pt x="450753" y="534431"/>
                    <a:pt x="450582" y="534175"/>
                    <a:pt x="450582" y="534260"/>
                  </a:cubicBezTo>
                  <a:cubicBezTo>
                    <a:pt x="447938" y="537589"/>
                    <a:pt x="445207" y="540917"/>
                    <a:pt x="442477" y="544246"/>
                  </a:cubicBezTo>
                  <a:cubicBezTo>
                    <a:pt x="445464" y="529395"/>
                    <a:pt x="448535" y="514630"/>
                    <a:pt x="451692" y="499779"/>
                  </a:cubicBezTo>
                  <a:lnTo>
                    <a:pt x="451692" y="499779"/>
                  </a:lnTo>
                  <a:cubicBezTo>
                    <a:pt x="451692" y="499779"/>
                    <a:pt x="451692" y="499608"/>
                    <a:pt x="451692" y="499608"/>
                  </a:cubicBezTo>
                  <a:lnTo>
                    <a:pt x="451692" y="499608"/>
                  </a:lnTo>
                  <a:cubicBezTo>
                    <a:pt x="452118" y="497133"/>
                    <a:pt x="452630" y="494658"/>
                    <a:pt x="453056" y="492269"/>
                  </a:cubicBezTo>
                  <a:cubicBezTo>
                    <a:pt x="454336" y="490476"/>
                    <a:pt x="455616" y="488769"/>
                    <a:pt x="456810" y="486977"/>
                  </a:cubicBezTo>
                  <a:lnTo>
                    <a:pt x="465513" y="474687"/>
                  </a:lnTo>
                  <a:cubicBezTo>
                    <a:pt x="462271" y="489025"/>
                    <a:pt x="459114" y="503449"/>
                    <a:pt x="456213" y="517958"/>
                  </a:cubicBezTo>
                  <a:close/>
                  <a:moveTo>
                    <a:pt x="439832" y="627034"/>
                  </a:moveTo>
                  <a:cubicBezTo>
                    <a:pt x="439150" y="632411"/>
                    <a:pt x="438468" y="637702"/>
                    <a:pt x="437785" y="643079"/>
                  </a:cubicBezTo>
                  <a:cubicBezTo>
                    <a:pt x="429253" y="659295"/>
                    <a:pt x="420892" y="675597"/>
                    <a:pt x="412787" y="692069"/>
                  </a:cubicBezTo>
                  <a:lnTo>
                    <a:pt x="412787" y="692069"/>
                  </a:lnTo>
                  <a:cubicBezTo>
                    <a:pt x="412787" y="692069"/>
                    <a:pt x="412702" y="692325"/>
                    <a:pt x="412702" y="692325"/>
                  </a:cubicBezTo>
                  <a:lnTo>
                    <a:pt x="412702" y="692581"/>
                  </a:lnTo>
                  <a:cubicBezTo>
                    <a:pt x="412702" y="692581"/>
                    <a:pt x="412616" y="692581"/>
                    <a:pt x="412616" y="692581"/>
                  </a:cubicBezTo>
                  <a:cubicBezTo>
                    <a:pt x="410995" y="696251"/>
                    <a:pt x="409374" y="699836"/>
                    <a:pt x="407753" y="703506"/>
                  </a:cubicBezTo>
                  <a:cubicBezTo>
                    <a:pt x="403829" y="702738"/>
                    <a:pt x="399904" y="702055"/>
                    <a:pt x="395979" y="701458"/>
                  </a:cubicBezTo>
                  <a:cubicBezTo>
                    <a:pt x="405450" y="680376"/>
                    <a:pt x="414749" y="659125"/>
                    <a:pt x="424049" y="637958"/>
                  </a:cubicBezTo>
                  <a:cubicBezTo>
                    <a:pt x="423452" y="642738"/>
                    <a:pt x="422769" y="647518"/>
                    <a:pt x="422172" y="652297"/>
                  </a:cubicBezTo>
                  <a:cubicBezTo>
                    <a:pt x="422172" y="652468"/>
                    <a:pt x="422428" y="652468"/>
                    <a:pt x="422428" y="652297"/>
                  </a:cubicBezTo>
                  <a:cubicBezTo>
                    <a:pt x="423366" y="646493"/>
                    <a:pt x="424390" y="640689"/>
                    <a:pt x="425414" y="634800"/>
                  </a:cubicBezTo>
                  <a:cubicBezTo>
                    <a:pt x="431045" y="621913"/>
                    <a:pt x="436676" y="609025"/>
                    <a:pt x="442307" y="596223"/>
                  </a:cubicBezTo>
                  <a:lnTo>
                    <a:pt x="444866" y="590419"/>
                  </a:lnTo>
                  <a:cubicBezTo>
                    <a:pt x="443160" y="602624"/>
                    <a:pt x="441453" y="614829"/>
                    <a:pt x="439918" y="626949"/>
                  </a:cubicBezTo>
                  <a:close/>
                  <a:moveTo>
                    <a:pt x="458431" y="609708"/>
                  </a:moveTo>
                  <a:cubicBezTo>
                    <a:pt x="458261" y="612183"/>
                    <a:pt x="458176" y="614658"/>
                    <a:pt x="458005" y="617133"/>
                  </a:cubicBezTo>
                  <a:cubicBezTo>
                    <a:pt x="457493" y="618072"/>
                    <a:pt x="456981" y="618926"/>
                    <a:pt x="456469" y="619864"/>
                  </a:cubicBezTo>
                  <a:cubicBezTo>
                    <a:pt x="449729" y="632155"/>
                    <a:pt x="443074" y="644530"/>
                    <a:pt x="436676" y="657077"/>
                  </a:cubicBezTo>
                  <a:cubicBezTo>
                    <a:pt x="436846" y="656052"/>
                    <a:pt x="437017" y="655028"/>
                    <a:pt x="437188" y="653919"/>
                  </a:cubicBezTo>
                  <a:cubicBezTo>
                    <a:pt x="444184" y="639153"/>
                    <a:pt x="451180" y="624388"/>
                    <a:pt x="458431" y="609708"/>
                  </a:cubicBezTo>
                  <a:close/>
                  <a:moveTo>
                    <a:pt x="435908" y="658613"/>
                  </a:moveTo>
                  <a:cubicBezTo>
                    <a:pt x="431215" y="667745"/>
                    <a:pt x="426694" y="676963"/>
                    <a:pt x="422172" y="686266"/>
                  </a:cubicBezTo>
                  <a:cubicBezTo>
                    <a:pt x="426779" y="676194"/>
                    <a:pt x="431471" y="666123"/>
                    <a:pt x="436164" y="656052"/>
                  </a:cubicBezTo>
                  <a:cubicBezTo>
                    <a:pt x="436078" y="656906"/>
                    <a:pt x="435993" y="657759"/>
                    <a:pt x="435823" y="658613"/>
                  </a:cubicBezTo>
                  <a:close/>
                  <a:moveTo>
                    <a:pt x="570965" y="764189"/>
                  </a:moveTo>
                  <a:cubicBezTo>
                    <a:pt x="570965" y="764701"/>
                    <a:pt x="570880" y="765213"/>
                    <a:pt x="570795" y="765725"/>
                  </a:cubicBezTo>
                  <a:cubicBezTo>
                    <a:pt x="564908" y="768883"/>
                    <a:pt x="559106" y="772468"/>
                    <a:pt x="552963" y="775113"/>
                  </a:cubicBezTo>
                  <a:cubicBezTo>
                    <a:pt x="543578" y="779210"/>
                    <a:pt x="533852" y="782453"/>
                    <a:pt x="524382" y="786294"/>
                  </a:cubicBezTo>
                  <a:cubicBezTo>
                    <a:pt x="514997" y="790135"/>
                    <a:pt x="505271" y="791329"/>
                    <a:pt x="495374" y="790903"/>
                  </a:cubicBezTo>
                  <a:cubicBezTo>
                    <a:pt x="480614" y="790305"/>
                    <a:pt x="465769" y="789367"/>
                    <a:pt x="451009" y="788342"/>
                  </a:cubicBezTo>
                  <a:cubicBezTo>
                    <a:pt x="440686" y="787574"/>
                    <a:pt x="431130" y="783648"/>
                    <a:pt x="421660" y="779893"/>
                  </a:cubicBezTo>
                  <a:cubicBezTo>
                    <a:pt x="411678" y="775967"/>
                    <a:pt x="401781" y="771870"/>
                    <a:pt x="391884" y="767773"/>
                  </a:cubicBezTo>
                  <a:cubicBezTo>
                    <a:pt x="399477" y="750106"/>
                    <a:pt x="407327" y="732610"/>
                    <a:pt x="415346" y="715113"/>
                  </a:cubicBezTo>
                  <a:cubicBezTo>
                    <a:pt x="432581" y="719381"/>
                    <a:pt x="449132" y="726123"/>
                    <a:pt x="465684" y="732951"/>
                  </a:cubicBezTo>
                  <a:cubicBezTo>
                    <a:pt x="482321" y="739779"/>
                    <a:pt x="498957" y="746692"/>
                    <a:pt x="515850" y="752837"/>
                  </a:cubicBezTo>
                  <a:cubicBezTo>
                    <a:pt x="531805" y="758641"/>
                    <a:pt x="548271" y="762482"/>
                    <a:pt x="565420" y="762823"/>
                  </a:cubicBezTo>
                  <a:cubicBezTo>
                    <a:pt x="567126" y="762823"/>
                    <a:pt x="568917" y="763165"/>
                    <a:pt x="570624" y="763335"/>
                  </a:cubicBezTo>
                  <a:lnTo>
                    <a:pt x="570965" y="764189"/>
                  </a:lnTo>
                  <a:close/>
                  <a:moveTo>
                    <a:pt x="579497" y="780917"/>
                  </a:moveTo>
                  <a:cubicBezTo>
                    <a:pt x="577961" y="789111"/>
                    <a:pt x="576340" y="797304"/>
                    <a:pt x="574719" y="805412"/>
                  </a:cubicBezTo>
                  <a:cubicBezTo>
                    <a:pt x="573269" y="812069"/>
                    <a:pt x="571818" y="818812"/>
                    <a:pt x="570368" y="825469"/>
                  </a:cubicBezTo>
                  <a:cubicBezTo>
                    <a:pt x="570368" y="825469"/>
                    <a:pt x="570624" y="825640"/>
                    <a:pt x="570624" y="825469"/>
                  </a:cubicBezTo>
                  <a:cubicBezTo>
                    <a:pt x="572671" y="818897"/>
                    <a:pt x="574634" y="812325"/>
                    <a:pt x="576511" y="805668"/>
                  </a:cubicBezTo>
                  <a:cubicBezTo>
                    <a:pt x="579156" y="796706"/>
                    <a:pt x="581715" y="787660"/>
                    <a:pt x="584189" y="778698"/>
                  </a:cubicBezTo>
                  <a:cubicBezTo>
                    <a:pt x="585213" y="778186"/>
                    <a:pt x="586322" y="777674"/>
                    <a:pt x="587431" y="777162"/>
                  </a:cubicBezTo>
                  <a:cubicBezTo>
                    <a:pt x="584786" y="792866"/>
                    <a:pt x="582653" y="808741"/>
                    <a:pt x="580691" y="824530"/>
                  </a:cubicBezTo>
                  <a:lnTo>
                    <a:pt x="578473" y="842282"/>
                  </a:lnTo>
                  <a:cubicBezTo>
                    <a:pt x="578473" y="842282"/>
                    <a:pt x="578729" y="842368"/>
                    <a:pt x="578729" y="842282"/>
                  </a:cubicBezTo>
                  <a:lnTo>
                    <a:pt x="582398" y="824701"/>
                  </a:lnTo>
                  <a:cubicBezTo>
                    <a:pt x="585981" y="808314"/>
                    <a:pt x="589991" y="792098"/>
                    <a:pt x="593745" y="775796"/>
                  </a:cubicBezTo>
                  <a:lnTo>
                    <a:pt x="593745" y="775796"/>
                  </a:lnTo>
                  <a:cubicBezTo>
                    <a:pt x="593745" y="775796"/>
                    <a:pt x="593745" y="775796"/>
                    <a:pt x="593745" y="775796"/>
                  </a:cubicBezTo>
                  <a:lnTo>
                    <a:pt x="593745" y="775796"/>
                  </a:lnTo>
                  <a:cubicBezTo>
                    <a:pt x="593745" y="775796"/>
                    <a:pt x="593745" y="775796"/>
                    <a:pt x="593745" y="775796"/>
                  </a:cubicBezTo>
                  <a:cubicBezTo>
                    <a:pt x="593830" y="775199"/>
                    <a:pt x="594001" y="774516"/>
                    <a:pt x="594086" y="773833"/>
                  </a:cubicBezTo>
                  <a:cubicBezTo>
                    <a:pt x="597414" y="772126"/>
                    <a:pt x="600911" y="770419"/>
                    <a:pt x="604495" y="768627"/>
                  </a:cubicBezTo>
                  <a:cubicBezTo>
                    <a:pt x="604239" y="772211"/>
                    <a:pt x="603983" y="774175"/>
                    <a:pt x="603898" y="776052"/>
                  </a:cubicBezTo>
                  <a:cubicBezTo>
                    <a:pt x="603727" y="779125"/>
                    <a:pt x="603385" y="782283"/>
                    <a:pt x="603130" y="785440"/>
                  </a:cubicBezTo>
                  <a:cubicBezTo>
                    <a:pt x="600485" y="795085"/>
                    <a:pt x="597840" y="804644"/>
                    <a:pt x="595110" y="814203"/>
                  </a:cubicBezTo>
                  <a:lnTo>
                    <a:pt x="595110" y="814203"/>
                  </a:lnTo>
                  <a:cubicBezTo>
                    <a:pt x="595110" y="814203"/>
                    <a:pt x="595110" y="814374"/>
                    <a:pt x="595110" y="814374"/>
                  </a:cubicBezTo>
                  <a:lnTo>
                    <a:pt x="595110" y="814544"/>
                  </a:lnTo>
                  <a:cubicBezTo>
                    <a:pt x="595110" y="814544"/>
                    <a:pt x="595110" y="814544"/>
                    <a:pt x="595110" y="814544"/>
                  </a:cubicBezTo>
                  <a:cubicBezTo>
                    <a:pt x="590673" y="833492"/>
                    <a:pt x="586237" y="852354"/>
                    <a:pt x="581118" y="871216"/>
                  </a:cubicBezTo>
                  <a:cubicBezTo>
                    <a:pt x="579326" y="877873"/>
                    <a:pt x="577364" y="884530"/>
                    <a:pt x="575487" y="891187"/>
                  </a:cubicBezTo>
                  <a:cubicBezTo>
                    <a:pt x="575487" y="891187"/>
                    <a:pt x="575743" y="891358"/>
                    <a:pt x="575743" y="891187"/>
                  </a:cubicBezTo>
                  <a:cubicBezTo>
                    <a:pt x="578217" y="884701"/>
                    <a:pt x="580606" y="878129"/>
                    <a:pt x="582910" y="871557"/>
                  </a:cubicBezTo>
                  <a:cubicBezTo>
                    <a:pt x="585042" y="865668"/>
                    <a:pt x="587090" y="859779"/>
                    <a:pt x="589052" y="853890"/>
                  </a:cubicBezTo>
                  <a:cubicBezTo>
                    <a:pt x="586407" y="865583"/>
                    <a:pt x="583763" y="877275"/>
                    <a:pt x="580691" y="888883"/>
                  </a:cubicBezTo>
                  <a:cubicBezTo>
                    <a:pt x="579497" y="893236"/>
                    <a:pt x="578303" y="897674"/>
                    <a:pt x="577023" y="902026"/>
                  </a:cubicBezTo>
                  <a:cubicBezTo>
                    <a:pt x="577023" y="902026"/>
                    <a:pt x="577278" y="902197"/>
                    <a:pt x="577278" y="902112"/>
                  </a:cubicBezTo>
                  <a:cubicBezTo>
                    <a:pt x="578985" y="897844"/>
                    <a:pt x="580777" y="893662"/>
                    <a:pt x="582398" y="889310"/>
                  </a:cubicBezTo>
                  <a:cubicBezTo>
                    <a:pt x="587175" y="877361"/>
                    <a:pt x="591697" y="865327"/>
                    <a:pt x="595451" y="852951"/>
                  </a:cubicBezTo>
                  <a:lnTo>
                    <a:pt x="595451" y="852951"/>
                  </a:lnTo>
                  <a:cubicBezTo>
                    <a:pt x="595451" y="852951"/>
                    <a:pt x="595451" y="852951"/>
                    <a:pt x="595451" y="852951"/>
                  </a:cubicBezTo>
                  <a:lnTo>
                    <a:pt x="595451" y="852951"/>
                  </a:lnTo>
                  <a:cubicBezTo>
                    <a:pt x="595451" y="852951"/>
                    <a:pt x="595451" y="852951"/>
                    <a:pt x="595451" y="852951"/>
                  </a:cubicBezTo>
                  <a:cubicBezTo>
                    <a:pt x="598352" y="840405"/>
                    <a:pt x="600485" y="827688"/>
                    <a:pt x="602362" y="814971"/>
                  </a:cubicBezTo>
                  <a:cubicBezTo>
                    <a:pt x="602959" y="811130"/>
                    <a:pt x="603471" y="807290"/>
                    <a:pt x="603983" y="803534"/>
                  </a:cubicBezTo>
                  <a:cubicBezTo>
                    <a:pt x="605263" y="818214"/>
                    <a:pt x="606627" y="832894"/>
                    <a:pt x="607993" y="847574"/>
                  </a:cubicBezTo>
                  <a:cubicBezTo>
                    <a:pt x="605348" y="856621"/>
                    <a:pt x="602532" y="865583"/>
                    <a:pt x="599632" y="874544"/>
                  </a:cubicBezTo>
                  <a:lnTo>
                    <a:pt x="599632" y="874544"/>
                  </a:lnTo>
                  <a:cubicBezTo>
                    <a:pt x="599632" y="874544"/>
                    <a:pt x="599632" y="874630"/>
                    <a:pt x="599632" y="874630"/>
                  </a:cubicBezTo>
                  <a:lnTo>
                    <a:pt x="599632" y="874630"/>
                  </a:lnTo>
                  <a:cubicBezTo>
                    <a:pt x="599632" y="874630"/>
                    <a:pt x="599632" y="874715"/>
                    <a:pt x="599632" y="874715"/>
                  </a:cubicBezTo>
                  <a:cubicBezTo>
                    <a:pt x="596048" y="888797"/>
                    <a:pt x="592380" y="902965"/>
                    <a:pt x="588114" y="916962"/>
                  </a:cubicBezTo>
                  <a:cubicBezTo>
                    <a:pt x="586578" y="921913"/>
                    <a:pt x="584957" y="926863"/>
                    <a:pt x="583336" y="931813"/>
                  </a:cubicBezTo>
                  <a:cubicBezTo>
                    <a:pt x="583336" y="931813"/>
                    <a:pt x="583592" y="931984"/>
                    <a:pt x="583592" y="931898"/>
                  </a:cubicBezTo>
                  <a:cubicBezTo>
                    <a:pt x="585725" y="927119"/>
                    <a:pt x="587858" y="922339"/>
                    <a:pt x="589906" y="917474"/>
                  </a:cubicBezTo>
                  <a:cubicBezTo>
                    <a:pt x="595622" y="903990"/>
                    <a:pt x="601082" y="890334"/>
                    <a:pt x="605518" y="876251"/>
                  </a:cubicBezTo>
                  <a:lnTo>
                    <a:pt x="605518" y="876251"/>
                  </a:lnTo>
                  <a:cubicBezTo>
                    <a:pt x="605518" y="876251"/>
                    <a:pt x="605518" y="876251"/>
                    <a:pt x="605518" y="876251"/>
                  </a:cubicBezTo>
                  <a:lnTo>
                    <a:pt x="605518" y="876251"/>
                  </a:lnTo>
                  <a:cubicBezTo>
                    <a:pt x="605518" y="876251"/>
                    <a:pt x="605518" y="876251"/>
                    <a:pt x="605518" y="876251"/>
                  </a:cubicBezTo>
                  <a:cubicBezTo>
                    <a:pt x="606884" y="870789"/>
                    <a:pt x="608078" y="865241"/>
                    <a:pt x="609272" y="859694"/>
                  </a:cubicBezTo>
                  <a:cubicBezTo>
                    <a:pt x="609870" y="865583"/>
                    <a:pt x="610381" y="871386"/>
                    <a:pt x="610979" y="877275"/>
                  </a:cubicBezTo>
                  <a:cubicBezTo>
                    <a:pt x="611235" y="880007"/>
                    <a:pt x="611576" y="882823"/>
                    <a:pt x="612003" y="885554"/>
                  </a:cubicBezTo>
                  <a:lnTo>
                    <a:pt x="610467" y="889224"/>
                  </a:lnTo>
                  <a:cubicBezTo>
                    <a:pt x="606798" y="897759"/>
                    <a:pt x="602959" y="906209"/>
                    <a:pt x="599376" y="914743"/>
                  </a:cubicBezTo>
                  <a:lnTo>
                    <a:pt x="599376" y="914743"/>
                  </a:lnTo>
                  <a:cubicBezTo>
                    <a:pt x="599376" y="914743"/>
                    <a:pt x="599376" y="914743"/>
                    <a:pt x="599376" y="914743"/>
                  </a:cubicBezTo>
                  <a:lnTo>
                    <a:pt x="599376" y="914743"/>
                  </a:lnTo>
                  <a:cubicBezTo>
                    <a:pt x="599376" y="914743"/>
                    <a:pt x="599376" y="914743"/>
                    <a:pt x="599376" y="914743"/>
                  </a:cubicBezTo>
                  <a:cubicBezTo>
                    <a:pt x="596646" y="923534"/>
                    <a:pt x="594171" y="932496"/>
                    <a:pt x="591441" y="941372"/>
                  </a:cubicBezTo>
                  <a:lnTo>
                    <a:pt x="588455" y="950761"/>
                  </a:lnTo>
                  <a:cubicBezTo>
                    <a:pt x="588455" y="950761"/>
                    <a:pt x="588711" y="950931"/>
                    <a:pt x="588711" y="950846"/>
                  </a:cubicBezTo>
                  <a:lnTo>
                    <a:pt x="593148" y="941970"/>
                  </a:lnTo>
                  <a:cubicBezTo>
                    <a:pt x="597328" y="933691"/>
                    <a:pt x="601509" y="925327"/>
                    <a:pt x="605092" y="916706"/>
                  </a:cubicBezTo>
                  <a:lnTo>
                    <a:pt x="605092" y="916706"/>
                  </a:lnTo>
                  <a:cubicBezTo>
                    <a:pt x="605092" y="916706"/>
                    <a:pt x="605092" y="916706"/>
                    <a:pt x="605092" y="916706"/>
                  </a:cubicBezTo>
                  <a:lnTo>
                    <a:pt x="605092" y="916706"/>
                  </a:lnTo>
                  <a:cubicBezTo>
                    <a:pt x="605092" y="916706"/>
                    <a:pt x="605092" y="916706"/>
                    <a:pt x="605092" y="916706"/>
                  </a:cubicBezTo>
                  <a:cubicBezTo>
                    <a:pt x="607822" y="907830"/>
                    <a:pt x="610040" y="898698"/>
                    <a:pt x="612173" y="889651"/>
                  </a:cubicBezTo>
                  <a:lnTo>
                    <a:pt x="612430" y="888541"/>
                  </a:lnTo>
                  <a:cubicBezTo>
                    <a:pt x="613453" y="895881"/>
                    <a:pt x="614733" y="903307"/>
                    <a:pt x="615927" y="910647"/>
                  </a:cubicBezTo>
                  <a:cubicBezTo>
                    <a:pt x="616183" y="911927"/>
                    <a:pt x="616354" y="913292"/>
                    <a:pt x="616525" y="914573"/>
                  </a:cubicBezTo>
                  <a:cubicBezTo>
                    <a:pt x="612259" y="925241"/>
                    <a:pt x="607737" y="935825"/>
                    <a:pt x="603300" y="946322"/>
                  </a:cubicBezTo>
                  <a:lnTo>
                    <a:pt x="603300" y="946322"/>
                  </a:lnTo>
                  <a:cubicBezTo>
                    <a:pt x="603300" y="946322"/>
                    <a:pt x="603300" y="946408"/>
                    <a:pt x="603300" y="946408"/>
                  </a:cubicBezTo>
                  <a:lnTo>
                    <a:pt x="603300" y="946408"/>
                  </a:lnTo>
                  <a:cubicBezTo>
                    <a:pt x="603300" y="946408"/>
                    <a:pt x="603300" y="946493"/>
                    <a:pt x="603300" y="946493"/>
                  </a:cubicBezTo>
                  <a:cubicBezTo>
                    <a:pt x="598437" y="960149"/>
                    <a:pt x="593489" y="973890"/>
                    <a:pt x="588028" y="987460"/>
                  </a:cubicBezTo>
                  <a:cubicBezTo>
                    <a:pt x="586066" y="992240"/>
                    <a:pt x="584019" y="997019"/>
                    <a:pt x="581971" y="1001799"/>
                  </a:cubicBezTo>
                  <a:cubicBezTo>
                    <a:pt x="581971" y="1001799"/>
                    <a:pt x="582141" y="1001970"/>
                    <a:pt x="582227" y="1001884"/>
                  </a:cubicBezTo>
                  <a:cubicBezTo>
                    <a:pt x="584786" y="997361"/>
                    <a:pt x="587261" y="992752"/>
                    <a:pt x="589735" y="988143"/>
                  </a:cubicBezTo>
                  <a:cubicBezTo>
                    <a:pt x="596646" y="975256"/>
                    <a:pt x="603300" y="962112"/>
                    <a:pt x="609102" y="948627"/>
                  </a:cubicBezTo>
                  <a:lnTo>
                    <a:pt x="609102" y="948627"/>
                  </a:lnTo>
                  <a:cubicBezTo>
                    <a:pt x="609102" y="948627"/>
                    <a:pt x="609102" y="948627"/>
                    <a:pt x="609102" y="948627"/>
                  </a:cubicBezTo>
                  <a:lnTo>
                    <a:pt x="609102" y="948627"/>
                  </a:lnTo>
                  <a:cubicBezTo>
                    <a:pt x="609102" y="948627"/>
                    <a:pt x="609102" y="948627"/>
                    <a:pt x="609102" y="948627"/>
                  </a:cubicBezTo>
                  <a:cubicBezTo>
                    <a:pt x="612259" y="939665"/>
                    <a:pt x="615074" y="930618"/>
                    <a:pt x="617634" y="921571"/>
                  </a:cubicBezTo>
                  <a:cubicBezTo>
                    <a:pt x="618999" y="932496"/>
                    <a:pt x="619681" y="943506"/>
                    <a:pt x="620022" y="954516"/>
                  </a:cubicBezTo>
                  <a:cubicBezTo>
                    <a:pt x="613453" y="968171"/>
                    <a:pt x="606372" y="981486"/>
                    <a:pt x="599376" y="994886"/>
                  </a:cubicBezTo>
                  <a:lnTo>
                    <a:pt x="599376" y="994886"/>
                  </a:lnTo>
                  <a:cubicBezTo>
                    <a:pt x="599376" y="994886"/>
                    <a:pt x="599376" y="994971"/>
                    <a:pt x="599376" y="994971"/>
                  </a:cubicBezTo>
                  <a:lnTo>
                    <a:pt x="599376" y="994971"/>
                  </a:lnTo>
                  <a:cubicBezTo>
                    <a:pt x="599376" y="994971"/>
                    <a:pt x="599376" y="995056"/>
                    <a:pt x="599376" y="995056"/>
                  </a:cubicBezTo>
                  <a:cubicBezTo>
                    <a:pt x="593148" y="1008883"/>
                    <a:pt x="586919" y="1022709"/>
                    <a:pt x="580265" y="1036365"/>
                  </a:cubicBezTo>
                  <a:cubicBezTo>
                    <a:pt x="577876" y="1041230"/>
                    <a:pt x="575402" y="1046009"/>
                    <a:pt x="572928" y="1050789"/>
                  </a:cubicBezTo>
                  <a:cubicBezTo>
                    <a:pt x="572928" y="1050789"/>
                    <a:pt x="573098" y="1050960"/>
                    <a:pt x="573183" y="1050960"/>
                  </a:cubicBezTo>
                  <a:cubicBezTo>
                    <a:pt x="576084" y="1046351"/>
                    <a:pt x="579070" y="1041827"/>
                    <a:pt x="581886" y="1037218"/>
                  </a:cubicBezTo>
                  <a:cubicBezTo>
                    <a:pt x="589991" y="1024331"/>
                    <a:pt x="597840" y="1011187"/>
                    <a:pt x="604922" y="997702"/>
                  </a:cubicBezTo>
                  <a:lnTo>
                    <a:pt x="604922" y="997702"/>
                  </a:lnTo>
                  <a:cubicBezTo>
                    <a:pt x="604922" y="997702"/>
                    <a:pt x="604922" y="997702"/>
                    <a:pt x="604922" y="997702"/>
                  </a:cubicBezTo>
                  <a:lnTo>
                    <a:pt x="604922" y="997702"/>
                  </a:lnTo>
                  <a:cubicBezTo>
                    <a:pt x="604922" y="997702"/>
                    <a:pt x="604922" y="997702"/>
                    <a:pt x="604922" y="997702"/>
                  </a:cubicBezTo>
                  <a:cubicBezTo>
                    <a:pt x="610552" y="985156"/>
                    <a:pt x="615586" y="972354"/>
                    <a:pt x="620279" y="959381"/>
                  </a:cubicBezTo>
                  <a:cubicBezTo>
                    <a:pt x="620279" y="959978"/>
                    <a:pt x="620279" y="960661"/>
                    <a:pt x="620279" y="961258"/>
                  </a:cubicBezTo>
                  <a:cubicBezTo>
                    <a:pt x="620620" y="974658"/>
                    <a:pt x="621388" y="988058"/>
                    <a:pt x="623264" y="1001287"/>
                  </a:cubicBezTo>
                  <a:cubicBezTo>
                    <a:pt x="624374" y="1009309"/>
                    <a:pt x="625483" y="1017332"/>
                    <a:pt x="626336" y="1025355"/>
                  </a:cubicBezTo>
                  <a:cubicBezTo>
                    <a:pt x="625142" y="1027489"/>
                    <a:pt x="623947" y="1029622"/>
                    <a:pt x="622667" y="1031756"/>
                  </a:cubicBezTo>
                  <a:cubicBezTo>
                    <a:pt x="616695" y="1041742"/>
                    <a:pt x="610297" y="1051472"/>
                    <a:pt x="603983" y="1061116"/>
                  </a:cubicBezTo>
                  <a:lnTo>
                    <a:pt x="603983" y="1061116"/>
                  </a:lnTo>
                  <a:cubicBezTo>
                    <a:pt x="603983" y="1061116"/>
                    <a:pt x="603983" y="1061116"/>
                    <a:pt x="603983" y="1061116"/>
                  </a:cubicBezTo>
                  <a:lnTo>
                    <a:pt x="603983" y="1061116"/>
                  </a:lnTo>
                  <a:cubicBezTo>
                    <a:pt x="603983" y="1061116"/>
                    <a:pt x="603983" y="1061116"/>
                    <a:pt x="603983" y="1061116"/>
                  </a:cubicBezTo>
                  <a:cubicBezTo>
                    <a:pt x="598437" y="1071273"/>
                    <a:pt x="592806" y="1081429"/>
                    <a:pt x="586749" y="1091329"/>
                  </a:cubicBezTo>
                  <a:cubicBezTo>
                    <a:pt x="584616" y="1094829"/>
                    <a:pt x="582312" y="1098328"/>
                    <a:pt x="580094" y="1101827"/>
                  </a:cubicBezTo>
                  <a:cubicBezTo>
                    <a:pt x="580094" y="1101827"/>
                    <a:pt x="580265" y="1101998"/>
                    <a:pt x="580265" y="1101998"/>
                  </a:cubicBezTo>
                  <a:cubicBezTo>
                    <a:pt x="582910" y="1098840"/>
                    <a:pt x="585640" y="1095597"/>
                    <a:pt x="588199" y="1092354"/>
                  </a:cubicBezTo>
                  <a:cubicBezTo>
                    <a:pt x="595536" y="1083307"/>
                    <a:pt x="602703" y="1074004"/>
                    <a:pt x="609187" y="1064188"/>
                  </a:cubicBezTo>
                  <a:lnTo>
                    <a:pt x="609187" y="1064188"/>
                  </a:lnTo>
                  <a:cubicBezTo>
                    <a:pt x="609187" y="1064188"/>
                    <a:pt x="609187" y="1064188"/>
                    <a:pt x="609187" y="1064188"/>
                  </a:cubicBezTo>
                  <a:lnTo>
                    <a:pt x="609187" y="1064188"/>
                  </a:lnTo>
                  <a:cubicBezTo>
                    <a:pt x="609187" y="1064188"/>
                    <a:pt x="609187" y="1064188"/>
                    <a:pt x="609187" y="1064188"/>
                  </a:cubicBezTo>
                  <a:cubicBezTo>
                    <a:pt x="614818" y="1053947"/>
                    <a:pt x="619681" y="1043278"/>
                    <a:pt x="624288" y="1032524"/>
                  </a:cubicBezTo>
                  <a:cubicBezTo>
                    <a:pt x="625056" y="1030732"/>
                    <a:pt x="625824" y="1028854"/>
                    <a:pt x="626592" y="1027062"/>
                  </a:cubicBezTo>
                  <a:cubicBezTo>
                    <a:pt x="627530" y="1035341"/>
                    <a:pt x="628213" y="1043705"/>
                    <a:pt x="628725" y="1052069"/>
                  </a:cubicBezTo>
                  <a:cubicBezTo>
                    <a:pt x="627360" y="1054800"/>
                    <a:pt x="625995" y="1057617"/>
                    <a:pt x="624544" y="1060348"/>
                  </a:cubicBezTo>
                  <a:cubicBezTo>
                    <a:pt x="618657" y="1071529"/>
                    <a:pt x="612173" y="1082282"/>
                    <a:pt x="605775" y="1093122"/>
                  </a:cubicBezTo>
                  <a:lnTo>
                    <a:pt x="605775" y="1093122"/>
                  </a:lnTo>
                  <a:cubicBezTo>
                    <a:pt x="605775" y="1093122"/>
                    <a:pt x="605775" y="1093122"/>
                    <a:pt x="605775" y="1093122"/>
                  </a:cubicBezTo>
                  <a:lnTo>
                    <a:pt x="605775" y="1093122"/>
                  </a:lnTo>
                  <a:cubicBezTo>
                    <a:pt x="605775" y="1093122"/>
                    <a:pt x="605775" y="1093122"/>
                    <a:pt x="605775" y="1093122"/>
                  </a:cubicBezTo>
                  <a:cubicBezTo>
                    <a:pt x="600144" y="1104302"/>
                    <a:pt x="594427" y="1115568"/>
                    <a:pt x="588199" y="1126493"/>
                  </a:cubicBezTo>
                  <a:cubicBezTo>
                    <a:pt x="585981" y="1130334"/>
                    <a:pt x="583677" y="1134174"/>
                    <a:pt x="581289" y="1138015"/>
                  </a:cubicBezTo>
                  <a:cubicBezTo>
                    <a:pt x="581289" y="1138015"/>
                    <a:pt x="581459" y="1138186"/>
                    <a:pt x="581544" y="1138186"/>
                  </a:cubicBezTo>
                  <a:cubicBezTo>
                    <a:pt x="584274" y="1134601"/>
                    <a:pt x="587090" y="1131016"/>
                    <a:pt x="589735" y="1127432"/>
                  </a:cubicBezTo>
                  <a:cubicBezTo>
                    <a:pt x="597328" y="1117275"/>
                    <a:pt x="604580" y="1106863"/>
                    <a:pt x="611150" y="1096024"/>
                  </a:cubicBezTo>
                  <a:lnTo>
                    <a:pt x="611150" y="1096024"/>
                  </a:lnTo>
                  <a:cubicBezTo>
                    <a:pt x="611150" y="1096024"/>
                    <a:pt x="611150" y="1096024"/>
                    <a:pt x="611150" y="1096024"/>
                  </a:cubicBezTo>
                  <a:lnTo>
                    <a:pt x="611150" y="1096024"/>
                  </a:lnTo>
                  <a:cubicBezTo>
                    <a:pt x="611150" y="1096024"/>
                    <a:pt x="611150" y="1096024"/>
                    <a:pt x="611150" y="1096024"/>
                  </a:cubicBezTo>
                  <a:cubicBezTo>
                    <a:pt x="616866" y="1084672"/>
                    <a:pt x="621729" y="1072894"/>
                    <a:pt x="626165" y="1061116"/>
                  </a:cubicBezTo>
                  <a:cubicBezTo>
                    <a:pt x="627104" y="1058726"/>
                    <a:pt x="627957" y="1056251"/>
                    <a:pt x="628896" y="1053861"/>
                  </a:cubicBezTo>
                  <a:cubicBezTo>
                    <a:pt x="629066" y="1056678"/>
                    <a:pt x="629151" y="1059494"/>
                    <a:pt x="629237" y="1062226"/>
                  </a:cubicBezTo>
                  <a:cubicBezTo>
                    <a:pt x="629237" y="1064018"/>
                    <a:pt x="629408" y="1065725"/>
                    <a:pt x="629578" y="1067517"/>
                  </a:cubicBezTo>
                  <a:cubicBezTo>
                    <a:pt x="629578" y="1067517"/>
                    <a:pt x="629578" y="1067603"/>
                    <a:pt x="629578" y="1067688"/>
                  </a:cubicBezTo>
                  <a:cubicBezTo>
                    <a:pt x="626507" y="1077844"/>
                    <a:pt x="622838" y="1087745"/>
                    <a:pt x="618743" y="1097475"/>
                  </a:cubicBezTo>
                  <a:cubicBezTo>
                    <a:pt x="614392" y="1107631"/>
                    <a:pt x="609699" y="1117617"/>
                    <a:pt x="604751" y="1127517"/>
                  </a:cubicBezTo>
                  <a:lnTo>
                    <a:pt x="604751" y="1127517"/>
                  </a:lnTo>
                  <a:cubicBezTo>
                    <a:pt x="604751" y="1127517"/>
                    <a:pt x="604751" y="1127688"/>
                    <a:pt x="604751" y="1127688"/>
                  </a:cubicBezTo>
                  <a:lnTo>
                    <a:pt x="604751" y="1127859"/>
                  </a:lnTo>
                  <a:cubicBezTo>
                    <a:pt x="604751" y="1127859"/>
                    <a:pt x="604751" y="1127859"/>
                    <a:pt x="604751" y="1127859"/>
                  </a:cubicBezTo>
                  <a:cubicBezTo>
                    <a:pt x="600144" y="1137930"/>
                    <a:pt x="595281" y="1147830"/>
                    <a:pt x="590332" y="1157731"/>
                  </a:cubicBezTo>
                  <a:cubicBezTo>
                    <a:pt x="585298" y="1167631"/>
                    <a:pt x="580094" y="1177446"/>
                    <a:pt x="574804" y="1187176"/>
                  </a:cubicBezTo>
                  <a:lnTo>
                    <a:pt x="563287" y="1207830"/>
                  </a:lnTo>
                  <a:cubicBezTo>
                    <a:pt x="563287" y="1207830"/>
                    <a:pt x="563457" y="1208086"/>
                    <a:pt x="563542" y="1208001"/>
                  </a:cubicBezTo>
                  <a:lnTo>
                    <a:pt x="576425" y="1188029"/>
                  </a:lnTo>
                  <a:cubicBezTo>
                    <a:pt x="582398" y="1178726"/>
                    <a:pt x="588370" y="1169252"/>
                    <a:pt x="594086" y="1159693"/>
                  </a:cubicBezTo>
                  <a:cubicBezTo>
                    <a:pt x="599802" y="1150134"/>
                    <a:pt x="605263" y="1140405"/>
                    <a:pt x="610297" y="1130419"/>
                  </a:cubicBezTo>
                  <a:lnTo>
                    <a:pt x="610297" y="1130419"/>
                  </a:lnTo>
                  <a:cubicBezTo>
                    <a:pt x="610297" y="1130419"/>
                    <a:pt x="610297" y="1130419"/>
                    <a:pt x="610297" y="1130419"/>
                  </a:cubicBezTo>
                  <a:lnTo>
                    <a:pt x="610297" y="1130419"/>
                  </a:lnTo>
                  <a:cubicBezTo>
                    <a:pt x="610297" y="1130419"/>
                    <a:pt x="610297" y="1130419"/>
                    <a:pt x="610297" y="1130419"/>
                  </a:cubicBezTo>
                  <a:cubicBezTo>
                    <a:pt x="614904" y="1120262"/>
                    <a:pt x="619084" y="1109850"/>
                    <a:pt x="622753" y="1099267"/>
                  </a:cubicBezTo>
                  <a:cubicBezTo>
                    <a:pt x="625568" y="1090817"/>
                    <a:pt x="628128" y="1082282"/>
                    <a:pt x="630261" y="1073662"/>
                  </a:cubicBezTo>
                  <a:cubicBezTo>
                    <a:pt x="631199" y="1083733"/>
                    <a:pt x="631711" y="1093890"/>
                    <a:pt x="632052" y="1104046"/>
                  </a:cubicBezTo>
                  <a:cubicBezTo>
                    <a:pt x="625654" y="1118129"/>
                    <a:pt x="618743" y="1132041"/>
                    <a:pt x="611661" y="1145782"/>
                  </a:cubicBezTo>
                  <a:lnTo>
                    <a:pt x="611661" y="1145782"/>
                  </a:lnTo>
                  <a:cubicBezTo>
                    <a:pt x="611661" y="1145782"/>
                    <a:pt x="611661" y="1145867"/>
                    <a:pt x="611661" y="1145867"/>
                  </a:cubicBezTo>
                  <a:lnTo>
                    <a:pt x="611661" y="1145867"/>
                  </a:lnTo>
                  <a:cubicBezTo>
                    <a:pt x="611661" y="1145867"/>
                    <a:pt x="611661" y="1145952"/>
                    <a:pt x="611661" y="1145952"/>
                  </a:cubicBezTo>
                  <a:cubicBezTo>
                    <a:pt x="604239" y="1162254"/>
                    <a:pt x="596646" y="1178556"/>
                    <a:pt x="588285" y="1194430"/>
                  </a:cubicBezTo>
                  <a:cubicBezTo>
                    <a:pt x="585298" y="1200063"/>
                    <a:pt x="582227" y="1205611"/>
                    <a:pt x="579070" y="1211244"/>
                  </a:cubicBezTo>
                  <a:cubicBezTo>
                    <a:pt x="579070" y="1211244"/>
                    <a:pt x="579241" y="1211415"/>
                    <a:pt x="579326" y="1211415"/>
                  </a:cubicBezTo>
                  <a:cubicBezTo>
                    <a:pt x="582910" y="1206123"/>
                    <a:pt x="586493" y="1200746"/>
                    <a:pt x="589906" y="1195284"/>
                  </a:cubicBezTo>
                  <a:cubicBezTo>
                    <a:pt x="599632" y="1180177"/>
                    <a:pt x="608931" y="1164644"/>
                    <a:pt x="617207" y="1148598"/>
                  </a:cubicBezTo>
                  <a:lnTo>
                    <a:pt x="617207" y="1148598"/>
                  </a:lnTo>
                  <a:cubicBezTo>
                    <a:pt x="617207" y="1148598"/>
                    <a:pt x="617207" y="1148598"/>
                    <a:pt x="617207" y="1148598"/>
                  </a:cubicBezTo>
                  <a:lnTo>
                    <a:pt x="617207" y="1148598"/>
                  </a:lnTo>
                  <a:cubicBezTo>
                    <a:pt x="617207" y="1148598"/>
                    <a:pt x="617207" y="1148598"/>
                    <a:pt x="617207" y="1148598"/>
                  </a:cubicBezTo>
                  <a:cubicBezTo>
                    <a:pt x="622753" y="1136223"/>
                    <a:pt x="627787" y="1123676"/>
                    <a:pt x="632393" y="1110960"/>
                  </a:cubicBezTo>
                  <a:cubicBezTo>
                    <a:pt x="632564" y="1117105"/>
                    <a:pt x="632564" y="1123164"/>
                    <a:pt x="632650" y="1129309"/>
                  </a:cubicBezTo>
                  <a:cubicBezTo>
                    <a:pt x="625824" y="1144075"/>
                    <a:pt x="618487" y="1158584"/>
                    <a:pt x="610893" y="1172837"/>
                  </a:cubicBezTo>
                  <a:lnTo>
                    <a:pt x="610893" y="1172837"/>
                  </a:lnTo>
                  <a:cubicBezTo>
                    <a:pt x="610893" y="1172837"/>
                    <a:pt x="610893" y="1172923"/>
                    <a:pt x="610893" y="1172923"/>
                  </a:cubicBezTo>
                  <a:lnTo>
                    <a:pt x="610893" y="1172923"/>
                  </a:lnTo>
                  <a:cubicBezTo>
                    <a:pt x="610893" y="1172923"/>
                    <a:pt x="610893" y="1173008"/>
                    <a:pt x="610893" y="1173008"/>
                  </a:cubicBezTo>
                  <a:cubicBezTo>
                    <a:pt x="603215" y="1189309"/>
                    <a:pt x="595195" y="1205440"/>
                    <a:pt x="586407" y="1221230"/>
                  </a:cubicBezTo>
                  <a:cubicBezTo>
                    <a:pt x="583251" y="1226777"/>
                    <a:pt x="580009" y="1232325"/>
                    <a:pt x="576682" y="1237873"/>
                  </a:cubicBezTo>
                  <a:cubicBezTo>
                    <a:pt x="576682" y="1237873"/>
                    <a:pt x="576852" y="1238043"/>
                    <a:pt x="576937" y="1238043"/>
                  </a:cubicBezTo>
                  <a:cubicBezTo>
                    <a:pt x="580691" y="1232752"/>
                    <a:pt x="584360" y="1227460"/>
                    <a:pt x="588028" y="1222083"/>
                  </a:cubicBezTo>
                  <a:cubicBezTo>
                    <a:pt x="598181" y="1207062"/>
                    <a:pt x="607822" y="1191699"/>
                    <a:pt x="616354" y="1175654"/>
                  </a:cubicBezTo>
                  <a:lnTo>
                    <a:pt x="616354" y="1175654"/>
                  </a:lnTo>
                  <a:cubicBezTo>
                    <a:pt x="616354" y="1175654"/>
                    <a:pt x="616354" y="1175654"/>
                    <a:pt x="616354" y="1175654"/>
                  </a:cubicBezTo>
                  <a:lnTo>
                    <a:pt x="616354" y="1175654"/>
                  </a:lnTo>
                  <a:cubicBezTo>
                    <a:pt x="616354" y="1175654"/>
                    <a:pt x="616354" y="1175654"/>
                    <a:pt x="616354" y="1175654"/>
                  </a:cubicBezTo>
                  <a:cubicBezTo>
                    <a:pt x="622411" y="1162681"/>
                    <a:pt x="627872" y="1149366"/>
                    <a:pt x="632735" y="1135881"/>
                  </a:cubicBezTo>
                  <a:cubicBezTo>
                    <a:pt x="632735" y="1145952"/>
                    <a:pt x="632735" y="1156024"/>
                    <a:pt x="632735" y="1166095"/>
                  </a:cubicBezTo>
                  <a:cubicBezTo>
                    <a:pt x="631284" y="1168911"/>
                    <a:pt x="629749" y="1171728"/>
                    <a:pt x="628298" y="1174459"/>
                  </a:cubicBezTo>
                  <a:cubicBezTo>
                    <a:pt x="619169" y="1191016"/>
                    <a:pt x="609443" y="1207233"/>
                    <a:pt x="599632" y="1223364"/>
                  </a:cubicBezTo>
                  <a:lnTo>
                    <a:pt x="599632" y="1223364"/>
                  </a:lnTo>
                  <a:cubicBezTo>
                    <a:pt x="599632" y="1223364"/>
                    <a:pt x="599632" y="1223449"/>
                    <a:pt x="599632" y="1223449"/>
                  </a:cubicBezTo>
                  <a:lnTo>
                    <a:pt x="599632" y="1223449"/>
                  </a:lnTo>
                  <a:cubicBezTo>
                    <a:pt x="599632" y="1223449"/>
                    <a:pt x="599632" y="1223534"/>
                    <a:pt x="599632" y="1223534"/>
                  </a:cubicBezTo>
                  <a:cubicBezTo>
                    <a:pt x="590588" y="1240092"/>
                    <a:pt x="581459" y="1256649"/>
                    <a:pt x="571733" y="1272866"/>
                  </a:cubicBezTo>
                  <a:cubicBezTo>
                    <a:pt x="568235" y="1278584"/>
                    <a:pt x="564737" y="1284302"/>
                    <a:pt x="561154" y="1290021"/>
                  </a:cubicBezTo>
                  <a:cubicBezTo>
                    <a:pt x="561154" y="1290021"/>
                    <a:pt x="561324" y="1290277"/>
                    <a:pt x="561409" y="1290191"/>
                  </a:cubicBezTo>
                  <a:cubicBezTo>
                    <a:pt x="565420" y="1284729"/>
                    <a:pt x="569429" y="1279267"/>
                    <a:pt x="573354" y="1273804"/>
                  </a:cubicBezTo>
                  <a:cubicBezTo>
                    <a:pt x="584360" y="1258442"/>
                    <a:pt x="595110" y="1242738"/>
                    <a:pt x="605006" y="1226521"/>
                  </a:cubicBezTo>
                  <a:lnTo>
                    <a:pt x="605006" y="1226521"/>
                  </a:lnTo>
                  <a:cubicBezTo>
                    <a:pt x="605006" y="1226521"/>
                    <a:pt x="605006" y="1226521"/>
                    <a:pt x="605006" y="1226521"/>
                  </a:cubicBezTo>
                  <a:lnTo>
                    <a:pt x="605006" y="1226521"/>
                  </a:lnTo>
                  <a:cubicBezTo>
                    <a:pt x="605006" y="1226521"/>
                    <a:pt x="605006" y="1226521"/>
                    <a:pt x="605006" y="1226521"/>
                  </a:cubicBezTo>
                  <a:cubicBezTo>
                    <a:pt x="614050" y="1209878"/>
                    <a:pt x="622241" y="1192723"/>
                    <a:pt x="630005" y="1175398"/>
                  </a:cubicBezTo>
                  <a:cubicBezTo>
                    <a:pt x="631029" y="1173179"/>
                    <a:pt x="631967" y="1170959"/>
                    <a:pt x="632991" y="1168740"/>
                  </a:cubicBezTo>
                  <a:cubicBezTo>
                    <a:pt x="632991" y="1175654"/>
                    <a:pt x="633162" y="1182567"/>
                    <a:pt x="633332" y="1189480"/>
                  </a:cubicBezTo>
                  <a:cubicBezTo>
                    <a:pt x="633417" y="1192809"/>
                    <a:pt x="633332" y="1196223"/>
                    <a:pt x="633332" y="1199551"/>
                  </a:cubicBezTo>
                  <a:cubicBezTo>
                    <a:pt x="632393" y="1201600"/>
                    <a:pt x="631455" y="1203733"/>
                    <a:pt x="630517" y="1205782"/>
                  </a:cubicBezTo>
                  <a:cubicBezTo>
                    <a:pt x="624630" y="1218243"/>
                    <a:pt x="618060" y="1230362"/>
                    <a:pt x="611491" y="1242396"/>
                  </a:cubicBezTo>
                  <a:lnTo>
                    <a:pt x="611491" y="1242396"/>
                  </a:lnTo>
                  <a:cubicBezTo>
                    <a:pt x="611491" y="1242396"/>
                    <a:pt x="611491" y="1242482"/>
                    <a:pt x="611491" y="1242482"/>
                  </a:cubicBezTo>
                  <a:lnTo>
                    <a:pt x="611491" y="1242482"/>
                  </a:lnTo>
                  <a:cubicBezTo>
                    <a:pt x="611491" y="1242482"/>
                    <a:pt x="611491" y="1242567"/>
                    <a:pt x="611491" y="1242567"/>
                  </a:cubicBezTo>
                  <a:cubicBezTo>
                    <a:pt x="607054" y="1251955"/>
                    <a:pt x="602618" y="1261429"/>
                    <a:pt x="597840" y="1270732"/>
                  </a:cubicBezTo>
                  <a:cubicBezTo>
                    <a:pt x="594086" y="1274999"/>
                    <a:pt x="590247" y="1279267"/>
                    <a:pt x="586322" y="1283449"/>
                  </a:cubicBezTo>
                  <a:cubicBezTo>
                    <a:pt x="579667" y="1290447"/>
                    <a:pt x="572757" y="1297361"/>
                    <a:pt x="565846" y="1304018"/>
                  </a:cubicBezTo>
                  <a:lnTo>
                    <a:pt x="565846" y="1304018"/>
                  </a:lnTo>
                  <a:cubicBezTo>
                    <a:pt x="565846" y="1304018"/>
                    <a:pt x="565761" y="1304103"/>
                    <a:pt x="565761" y="1304103"/>
                  </a:cubicBezTo>
                  <a:lnTo>
                    <a:pt x="565675" y="1304103"/>
                  </a:lnTo>
                  <a:cubicBezTo>
                    <a:pt x="565675" y="1304103"/>
                    <a:pt x="565675" y="1304188"/>
                    <a:pt x="565675" y="1304188"/>
                  </a:cubicBezTo>
                  <a:cubicBezTo>
                    <a:pt x="558935" y="1311187"/>
                    <a:pt x="552110" y="1318015"/>
                    <a:pt x="545029" y="1324672"/>
                  </a:cubicBezTo>
                  <a:cubicBezTo>
                    <a:pt x="542640" y="1326891"/>
                    <a:pt x="540251" y="1329025"/>
                    <a:pt x="537862" y="1331244"/>
                  </a:cubicBezTo>
                  <a:cubicBezTo>
                    <a:pt x="535473" y="1331585"/>
                    <a:pt x="532999" y="1331841"/>
                    <a:pt x="530610" y="1332097"/>
                  </a:cubicBezTo>
                  <a:cubicBezTo>
                    <a:pt x="520713" y="1332951"/>
                    <a:pt x="510902" y="1333804"/>
                    <a:pt x="501005" y="1334402"/>
                  </a:cubicBezTo>
                  <a:cubicBezTo>
                    <a:pt x="506124" y="1330646"/>
                    <a:pt x="511243" y="1326720"/>
                    <a:pt x="516191" y="1322709"/>
                  </a:cubicBezTo>
                  <a:lnTo>
                    <a:pt x="516191" y="1322709"/>
                  </a:lnTo>
                  <a:cubicBezTo>
                    <a:pt x="516191" y="1322709"/>
                    <a:pt x="516191" y="1322709"/>
                    <a:pt x="516191" y="1322709"/>
                  </a:cubicBezTo>
                  <a:lnTo>
                    <a:pt x="516191" y="1322709"/>
                  </a:lnTo>
                  <a:cubicBezTo>
                    <a:pt x="516191" y="1322709"/>
                    <a:pt x="516191" y="1322709"/>
                    <a:pt x="516191" y="1322709"/>
                  </a:cubicBezTo>
                  <a:cubicBezTo>
                    <a:pt x="524297" y="1315454"/>
                    <a:pt x="532231" y="1307858"/>
                    <a:pt x="539824" y="1300092"/>
                  </a:cubicBezTo>
                  <a:cubicBezTo>
                    <a:pt x="547332" y="1292240"/>
                    <a:pt x="554670" y="1284132"/>
                    <a:pt x="561666" y="1275853"/>
                  </a:cubicBezTo>
                  <a:lnTo>
                    <a:pt x="569088" y="1266891"/>
                  </a:lnTo>
                  <a:lnTo>
                    <a:pt x="576255" y="1257759"/>
                  </a:lnTo>
                  <a:cubicBezTo>
                    <a:pt x="576255" y="1257759"/>
                    <a:pt x="576084" y="1257503"/>
                    <a:pt x="576084" y="1257588"/>
                  </a:cubicBezTo>
                  <a:lnTo>
                    <a:pt x="568320" y="1266208"/>
                  </a:lnTo>
                  <a:lnTo>
                    <a:pt x="560386" y="1274573"/>
                  </a:lnTo>
                  <a:cubicBezTo>
                    <a:pt x="552792" y="1282339"/>
                    <a:pt x="544943" y="1289765"/>
                    <a:pt x="537009" y="1297019"/>
                  </a:cubicBezTo>
                  <a:cubicBezTo>
                    <a:pt x="528989" y="1304274"/>
                    <a:pt x="520713" y="1311187"/>
                    <a:pt x="512352" y="1318015"/>
                  </a:cubicBezTo>
                  <a:lnTo>
                    <a:pt x="512352" y="1318015"/>
                  </a:lnTo>
                  <a:cubicBezTo>
                    <a:pt x="512352" y="1318015"/>
                    <a:pt x="512267" y="1318100"/>
                    <a:pt x="512267" y="1318100"/>
                  </a:cubicBezTo>
                  <a:lnTo>
                    <a:pt x="512182" y="1318100"/>
                  </a:lnTo>
                  <a:cubicBezTo>
                    <a:pt x="512182" y="1318100"/>
                    <a:pt x="512182" y="1318186"/>
                    <a:pt x="512182" y="1318186"/>
                  </a:cubicBezTo>
                  <a:cubicBezTo>
                    <a:pt x="505698" y="1323904"/>
                    <a:pt x="499043" y="1329452"/>
                    <a:pt x="492388" y="1334914"/>
                  </a:cubicBezTo>
                  <a:cubicBezTo>
                    <a:pt x="483003" y="1335426"/>
                    <a:pt x="473618" y="1335682"/>
                    <a:pt x="464233" y="1335682"/>
                  </a:cubicBezTo>
                  <a:cubicBezTo>
                    <a:pt x="472509" y="1330305"/>
                    <a:pt x="480785" y="1324757"/>
                    <a:pt x="488804" y="1318868"/>
                  </a:cubicBezTo>
                  <a:lnTo>
                    <a:pt x="488804" y="1318868"/>
                  </a:lnTo>
                  <a:cubicBezTo>
                    <a:pt x="488804" y="1318868"/>
                    <a:pt x="488804" y="1318868"/>
                    <a:pt x="488804" y="1318868"/>
                  </a:cubicBezTo>
                  <a:lnTo>
                    <a:pt x="488804" y="1318868"/>
                  </a:lnTo>
                  <a:cubicBezTo>
                    <a:pt x="488804" y="1318868"/>
                    <a:pt x="488804" y="1318868"/>
                    <a:pt x="488804" y="1318868"/>
                  </a:cubicBezTo>
                  <a:cubicBezTo>
                    <a:pt x="498104" y="1311443"/>
                    <a:pt x="507148" y="1303676"/>
                    <a:pt x="516021" y="1295653"/>
                  </a:cubicBezTo>
                  <a:cubicBezTo>
                    <a:pt x="524809" y="1287631"/>
                    <a:pt x="533340" y="1279352"/>
                    <a:pt x="541616" y="1270817"/>
                  </a:cubicBezTo>
                  <a:lnTo>
                    <a:pt x="550404" y="1261685"/>
                  </a:lnTo>
                  <a:lnTo>
                    <a:pt x="559021" y="1252382"/>
                  </a:lnTo>
                  <a:cubicBezTo>
                    <a:pt x="559021" y="1252382"/>
                    <a:pt x="558935" y="1252126"/>
                    <a:pt x="558850" y="1252211"/>
                  </a:cubicBezTo>
                  <a:lnTo>
                    <a:pt x="549721" y="1260917"/>
                  </a:lnTo>
                  <a:lnTo>
                    <a:pt x="540422" y="1269452"/>
                  </a:lnTo>
                  <a:cubicBezTo>
                    <a:pt x="531634" y="1277389"/>
                    <a:pt x="522505" y="1284985"/>
                    <a:pt x="513290" y="1292410"/>
                  </a:cubicBezTo>
                  <a:cubicBezTo>
                    <a:pt x="504076" y="1299750"/>
                    <a:pt x="494606" y="1306920"/>
                    <a:pt x="485136" y="1313918"/>
                  </a:cubicBezTo>
                  <a:lnTo>
                    <a:pt x="485136" y="1313918"/>
                  </a:lnTo>
                  <a:cubicBezTo>
                    <a:pt x="485136" y="1313918"/>
                    <a:pt x="484966" y="1314004"/>
                    <a:pt x="484966" y="1314004"/>
                  </a:cubicBezTo>
                  <a:lnTo>
                    <a:pt x="484795" y="1314004"/>
                  </a:lnTo>
                  <a:cubicBezTo>
                    <a:pt x="484795" y="1314004"/>
                    <a:pt x="484795" y="1314089"/>
                    <a:pt x="484795" y="1314089"/>
                  </a:cubicBezTo>
                  <a:cubicBezTo>
                    <a:pt x="475495" y="1321429"/>
                    <a:pt x="466110" y="1328598"/>
                    <a:pt x="456555" y="1335511"/>
                  </a:cubicBezTo>
                  <a:cubicBezTo>
                    <a:pt x="456555" y="1335511"/>
                    <a:pt x="456555" y="1335511"/>
                    <a:pt x="456555" y="1335511"/>
                  </a:cubicBezTo>
                  <a:cubicBezTo>
                    <a:pt x="449132" y="1335341"/>
                    <a:pt x="441710" y="1335085"/>
                    <a:pt x="434287" y="1334402"/>
                  </a:cubicBezTo>
                  <a:cubicBezTo>
                    <a:pt x="432495" y="1334231"/>
                    <a:pt x="430789" y="1334146"/>
                    <a:pt x="428997" y="1333975"/>
                  </a:cubicBezTo>
                  <a:cubicBezTo>
                    <a:pt x="436420" y="1329537"/>
                    <a:pt x="443757" y="1324843"/>
                    <a:pt x="450924" y="1319978"/>
                  </a:cubicBezTo>
                  <a:lnTo>
                    <a:pt x="450924" y="1319978"/>
                  </a:lnTo>
                  <a:cubicBezTo>
                    <a:pt x="450924" y="1319978"/>
                    <a:pt x="450924" y="1319978"/>
                    <a:pt x="450924" y="1319978"/>
                  </a:cubicBezTo>
                  <a:lnTo>
                    <a:pt x="450924" y="1319978"/>
                  </a:lnTo>
                  <a:cubicBezTo>
                    <a:pt x="450924" y="1319978"/>
                    <a:pt x="450924" y="1319978"/>
                    <a:pt x="450924" y="1319978"/>
                  </a:cubicBezTo>
                  <a:cubicBezTo>
                    <a:pt x="458688" y="1314004"/>
                    <a:pt x="466281" y="1307688"/>
                    <a:pt x="473704" y="1301116"/>
                  </a:cubicBezTo>
                  <a:cubicBezTo>
                    <a:pt x="481041" y="1294544"/>
                    <a:pt x="488207" y="1287802"/>
                    <a:pt x="495118" y="1280803"/>
                  </a:cubicBezTo>
                  <a:lnTo>
                    <a:pt x="502455" y="1273292"/>
                  </a:lnTo>
                  <a:lnTo>
                    <a:pt x="509622" y="1265611"/>
                  </a:lnTo>
                  <a:cubicBezTo>
                    <a:pt x="509622" y="1265611"/>
                    <a:pt x="509536" y="1265355"/>
                    <a:pt x="509452" y="1265440"/>
                  </a:cubicBezTo>
                  <a:lnTo>
                    <a:pt x="501773" y="1272524"/>
                  </a:lnTo>
                  <a:lnTo>
                    <a:pt x="493924" y="1279437"/>
                  </a:lnTo>
                  <a:cubicBezTo>
                    <a:pt x="486501" y="1285753"/>
                    <a:pt x="478822" y="1291898"/>
                    <a:pt x="471059" y="1297787"/>
                  </a:cubicBezTo>
                  <a:cubicBezTo>
                    <a:pt x="463295" y="1303676"/>
                    <a:pt x="455360" y="1309395"/>
                    <a:pt x="447340" y="1314942"/>
                  </a:cubicBezTo>
                  <a:lnTo>
                    <a:pt x="447340" y="1314942"/>
                  </a:lnTo>
                  <a:cubicBezTo>
                    <a:pt x="447340" y="1314942"/>
                    <a:pt x="447255" y="1314942"/>
                    <a:pt x="447255" y="1314942"/>
                  </a:cubicBezTo>
                  <a:lnTo>
                    <a:pt x="447170" y="1314942"/>
                  </a:lnTo>
                  <a:cubicBezTo>
                    <a:pt x="447170" y="1314942"/>
                    <a:pt x="447170" y="1315028"/>
                    <a:pt x="447170" y="1315028"/>
                  </a:cubicBezTo>
                  <a:cubicBezTo>
                    <a:pt x="439406" y="1320917"/>
                    <a:pt x="431557" y="1326720"/>
                    <a:pt x="423537" y="1332268"/>
                  </a:cubicBezTo>
                  <a:cubicBezTo>
                    <a:pt x="423025" y="1332609"/>
                    <a:pt x="422513" y="1332951"/>
                    <a:pt x="422001" y="1333292"/>
                  </a:cubicBezTo>
                  <a:cubicBezTo>
                    <a:pt x="409459" y="1332268"/>
                    <a:pt x="397003" y="1331073"/>
                    <a:pt x="384547" y="1329793"/>
                  </a:cubicBezTo>
                  <a:cubicBezTo>
                    <a:pt x="387959" y="1327489"/>
                    <a:pt x="391372" y="1325099"/>
                    <a:pt x="394871" y="1322794"/>
                  </a:cubicBezTo>
                  <a:cubicBezTo>
                    <a:pt x="404170" y="1316393"/>
                    <a:pt x="413384" y="1309992"/>
                    <a:pt x="422513" y="1303420"/>
                  </a:cubicBezTo>
                  <a:lnTo>
                    <a:pt x="422513" y="1303420"/>
                  </a:lnTo>
                  <a:cubicBezTo>
                    <a:pt x="422513" y="1303420"/>
                    <a:pt x="422513" y="1303420"/>
                    <a:pt x="422513" y="1303420"/>
                  </a:cubicBezTo>
                  <a:lnTo>
                    <a:pt x="422513" y="1303420"/>
                  </a:lnTo>
                  <a:cubicBezTo>
                    <a:pt x="422513" y="1303420"/>
                    <a:pt x="422513" y="1303420"/>
                    <a:pt x="422513" y="1303420"/>
                  </a:cubicBezTo>
                  <a:cubicBezTo>
                    <a:pt x="440259" y="1289509"/>
                    <a:pt x="457408" y="1274829"/>
                    <a:pt x="473789" y="1259380"/>
                  </a:cubicBezTo>
                  <a:cubicBezTo>
                    <a:pt x="479675" y="1253918"/>
                    <a:pt x="485392" y="1248285"/>
                    <a:pt x="491108" y="1242567"/>
                  </a:cubicBezTo>
                  <a:cubicBezTo>
                    <a:pt x="491108" y="1242567"/>
                    <a:pt x="491023" y="1242311"/>
                    <a:pt x="490937" y="1242396"/>
                  </a:cubicBezTo>
                  <a:cubicBezTo>
                    <a:pt x="484966" y="1247688"/>
                    <a:pt x="478908" y="1252894"/>
                    <a:pt x="472765" y="1258015"/>
                  </a:cubicBezTo>
                  <a:cubicBezTo>
                    <a:pt x="455360" y="1272268"/>
                    <a:pt x="437188" y="1285412"/>
                    <a:pt x="419015" y="1298641"/>
                  </a:cubicBezTo>
                  <a:lnTo>
                    <a:pt x="419015" y="1298641"/>
                  </a:lnTo>
                  <a:cubicBezTo>
                    <a:pt x="419015" y="1298641"/>
                    <a:pt x="418845" y="1298726"/>
                    <a:pt x="418845" y="1298726"/>
                  </a:cubicBezTo>
                  <a:lnTo>
                    <a:pt x="418674" y="1298726"/>
                  </a:lnTo>
                  <a:cubicBezTo>
                    <a:pt x="418674" y="1298726"/>
                    <a:pt x="418674" y="1298812"/>
                    <a:pt x="418674" y="1298812"/>
                  </a:cubicBezTo>
                  <a:lnTo>
                    <a:pt x="392140" y="1319722"/>
                  </a:lnTo>
                  <a:cubicBezTo>
                    <a:pt x="387959" y="1322965"/>
                    <a:pt x="383864" y="1326294"/>
                    <a:pt x="379684" y="1329537"/>
                  </a:cubicBezTo>
                  <a:cubicBezTo>
                    <a:pt x="369872" y="1328513"/>
                    <a:pt x="360146" y="1327318"/>
                    <a:pt x="350420" y="1326038"/>
                  </a:cubicBezTo>
                  <a:cubicBezTo>
                    <a:pt x="346922" y="1316905"/>
                    <a:pt x="343765" y="1307688"/>
                    <a:pt x="340694" y="1298470"/>
                  </a:cubicBezTo>
                  <a:cubicBezTo>
                    <a:pt x="342741" y="1297275"/>
                    <a:pt x="344789" y="1296166"/>
                    <a:pt x="346837" y="1294971"/>
                  </a:cubicBezTo>
                  <a:lnTo>
                    <a:pt x="346837" y="1294971"/>
                  </a:lnTo>
                  <a:cubicBezTo>
                    <a:pt x="346837" y="1294971"/>
                    <a:pt x="346837" y="1294971"/>
                    <a:pt x="346837" y="1294971"/>
                  </a:cubicBezTo>
                  <a:lnTo>
                    <a:pt x="346837" y="1294971"/>
                  </a:lnTo>
                  <a:cubicBezTo>
                    <a:pt x="346837" y="1294971"/>
                    <a:pt x="346837" y="1294971"/>
                    <a:pt x="346837" y="1294971"/>
                  </a:cubicBezTo>
                  <a:cubicBezTo>
                    <a:pt x="363047" y="1284388"/>
                    <a:pt x="379001" y="1273378"/>
                    <a:pt x="394871" y="1262282"/>
                  </a:cubicBezTo>
                  <a:lnTo>
                    <a:pt x="411849" y="1250419"/>
                  </a:lnTo>
                  <a:cubicBezTo>
                    <a:pt x="411849" y="1250419"/>
                    <a:pt x="411849" y="1250163"/>
                    <a:pt x="411678" y="1250163"/>
                  </a:cubicBezTo>
                  <a:lnTo>
                    <a:pt x="393932" y="1260661"/>
                  </a:lnTo>
                  <a:cubicBezTo>
                    <a:pt x="377210" y="1270305"/>
                    <a:pt x="360402" y="1280035"/>
                    <a:pt x="343680" y="1289679"/>
                  </a:cubicBezTo>
                  <a:lnTo>
                    <a:pt x="343680" y="1289679"/>
                  </a:lnTo>
                  <a:cubicBezTo>
                    <a:pt x="343680" y="1289679"/>
                    <a:pt x="343595" y="1289679"/>
                    <a:pt x="343595" y="1289679"/>
                  </a:cubicBezTo>
                  <a:lnTo>
                    <a:pt x="343509" y="1289679"/>
                  </a:lnTo>
                  <a:cubicBezTo>
                    <a:pt x="343509" y="1289679"/>
                    <a:pt x="343509" y="1289679"/>
                    <a:pt x="343509" y="1289679"/>
                  </a:cubicBezTo>
                  <a:cubicBezTo>
                    <a:pt x="341803" y="1290789"/>
                    <a:pt x="340182" y="1291898"/>
                    <a:pt x="338475" y="1293008"/>
                  </a:cubicBezTo>
                  <a:cubicBezTo>
                    <a:pt x="336343" y="1287972"/>
                    <a:pt x="334295" y="1282937"/>
                    <a:pt x="332247" y="1277816"/>
                  </a:cubicBezTo>
                  <a:cubicBezTo>
                    <a:pt x="335745" y="1275597"/>
                    <a:pt x="339329" y="1273378"/>
                    <a:pt x="342827" y="1271158"/>
                  </a:cubicBezTo>
                  <a:lnTo>
                    <a:pt x="342827" y="1271158"/>
                  </a:lnTo>
                  <a:cubicBezTo>
                    <a:pt x="342827" y="1271158"/>
                    <a:pt x="342827" y="1271158"/>
                    <a:pt x="342827" y="1271158"/>
                  </a:cubicBezTo>
                  <a:lnTo>
                    <a:pt x="342827" y="1271158"/>
                  </a:lnTo>
                  <a:cubicBezTo>
                    <a:pt x="342827" y="1271158"/>
                    <a:pt x="342827" y="1271158"/>
                    <a:pt x="342827" y="1271158"/>
                  </a:cubicBezTo>
                  <a:cubicBezTo>
                    <a:pt x="360999" y="1258527"/>
                    <a:pt x="378831" y="1245298"/>
                    <a:pt x="396662" y="1232154"/>
                  </a:cubicBezTo>
                  <a:lnTo>
                    <a:pt x="415773" y="1218072"/>
                  </a:lnTo>
                  <a:cubicBezTo>
                    <a:pt x="415773" y="1218072"/>
                    <a:pt x="415773" y="1217816"/>
                    <a:pt x="415603" y="1217816"/>
                  </a:cubicBezTo>
                  <a:lnTo>
                    <a:pt x="395809" y="1230618"/>
                  </a:lnTo>
                  <a:cubicBezTo>
                    <a:pt x="377124" y="1242396"/>
                    <a:pt x="358355" y="1254260"/>
                    <a:pt x="339585" y="1266038"/>
                  </a:cubicBezTo>
                  <a:lnTo>
                    <a:pt x="339585" y="1266038"/>
                  </a:lnTo>
                  <a:cubicBezTo>
                    <a:pt x="339585" y="1266038"/>
                    <a:pt x="339414" y="1266123"/>
                    <a:pt x="339414" y="1266123"/>
                  </a:cubicBezTo>
                  <a:lnTo>
                    <a:pt x="339244" y="1266123"/>
                  </a:lnTo>
                  <a:cubicBezTo>
                    <a:pt x="339244" y="1266123"/>
                    <a:pt x="339244" y="1266208"/>
                    <a:pt x="339244" y="1266208"/>
                  </a:cubicBezTo>
                  <a:cubicBezTo>
                    <a:pt x="336172" y="1268342"/>
                    <a:pt x="333186" y="1270476"/>
                    <a:pt x="330115" y="1272610"/>
                  </a:cubicBezTo>
                  <a:cubicBezTo>
                    <a:pt x="329346" y="1270646"/>
                    <a:pt x="328579" y="1268598"/>
                    <a:pt x="327896" y="1266635"/>
                  </a:cubicBezTo>
                  <a:cubicBezTo>
                    <a:pt x="326617" y="1262880"/>
                    <a:pt x="325337" y="1259039"/>
                    <a:pt x="324142" y="1255198"/>
                  </a:cubicBezTo>
                  <a:cubicBezTo>
                    <a:pt x="324142" y="1255198"/>
                    <a:pt x="323887" y="1255198"/>
                    <a:pt x="323887" y="1255198"/>
                  </a:cubicBezTo>
                  <a:cubicBezTo>
                    <a:pt x="324569" y="1259124"/>
                    <a:pt x="325337" y="1263051"/>
                    <a:pt x="326190" y="1266976"/>
                  </a:cubicBezTo>
                  <a:cubicBezTo>
                    <a:pt x="326702" y="1269366"/>
                    <a:pt x="327214" y="1271841"/>
                    <a:pt x="327725" y="1274231"/>
                  </a:cubicBezTo>
                  <a:cubicBezTo>
                    <a:pt x="324484" y="1276535"/>
                    <a:pt x="321242" y="1278755"/>
                    <a:pt x="318000" y="1281059"/>
                  </a:cubicBezTo>
                  <a:cubicBezTo>
                    <a:pt x="317488" y="1279779"/>
                    <a:pt x="317061" y="1278413"/>
                    <a:pt x="316549" y="1277133"/>
                  </a:cubicBezTo>
                  <a:lnTo>
                    <a:pt x="316549" y="1277133"/>
                  </a:lnTo>
                  <a:cubicBezTo>
                    <a:pt x="316549" y="1277133"/>
                    <a:pt x="316549" y="1277133"/>
                    <a:pt x="316549" y="1277133"/>
                  </a:cubicBezTo>
                  <a:lnTo>
                    <a:pt x="316549" y="1277133"/>
                  </a:lnTo>
                  <a:cubicBezTo>
                    <a:pt x="316549" y="1277133"/>
                    <a:pt x="316549" y="1277133"/>
                    <a:pt x="316549" y="1277133"/>
                  </a:cubicBezTo>
                  <a:cubicBezTo>
                    <a:pt x="313563" y="1270305"/>
                    <a:pt x="310577" y="1263392"/>
                    <a:pt x="307591" y="1256564"/>
                  </a:cubicBezTo>
                  <a:cubicBezTo>
                    <a:pt x="319109" y="1248541"/>
                    <a:pt x="330456" y="1240433"/>
                    <a:pt x="341888" y="1232325"/>
                  </a:cubicBezTo>
                  <a:lnTo>
                    <a:pt x="358355" y="1220803"/>
                  </a:lnTo>
                  <a:cubicBezTo>
                    <a:pt x="358355" y="1220803"/>
                    <a:pt x="358355" y="1220547"/>
                    <a:pt x="358184" y="1220547"/>
                  </a:cubicBezTo>
                  <a:lnTo>
                    <a:pt x="341035" y="1230703"/>
                  </a:lnTo>
                  <a:cubicBezTo>
                    <a:pt x="329176" y="1237702"/>
                    <a:pt x="317317" y="1244615"/>
                    <a:pt x="305458" y="1251699"/>
                  </a:cubicBezTo>
                  <a:cubicBezTo>
                    <a:pt x="302045" y="1243932"/>
                    <a:pt x="298547" y="1236166"/>
                    <a:pt x="295220" y="1228399"/>
                  </a:cubicBezTo>
                  <a:lnTo>
                    <a:pt x="293599" y="1224558"/>
                  </a:lnTo>
                  <a:cubicBezTo>
                    <a:pt x="303069" y="1217645"/>
                    <a:pt x="312539" y="1210646"/>
                    <a:pt x="321924" y="1203648"/>
                  </a:cubicBezTo>
                  <a:lnTo>
                    <a:pt x="342315" y="1188371"/>
                  </a:lnTo>
                  <a:cubicBezTo>
                    <a:pt x="342315" y="1188371"/>
                    <a:pt x="342315" y="1188115"/>
                    <a:pt x="342144" y="1188115"/>
                  </a:cubicBezTo>
                  <a:lnTo>
                    <a:pt x="320986" y="1202026"/>
                  </a:lnTo>
                  <a:cubicBezTo>
                    <a:pt x="311345" y="1208257"/>
                    <a:pt x="301618" y="1214487"/>
                    <a:pt x="291893" y="1220632"/>
                  </a:cubicBezTo>
                  <a:lnTo>
                    <a:pt x="287712" y="1210817"/>
                  </a:lnTo>
                  <a:cubicBezTo>
                    <a:pt x="287712" y="1210817"/>
                    <a:pt x="287456" y="1210817"/>
                    <a:pt x="287456" y="1210903"/>
                  </a:cubicBezTo>
                  <a:lnTo>
                    <a:pt x="290869" y="1221230"/>
                  </a:lnTo>
                  <a:cubicBezTo>
                    <a:pt x="285749" y="1224473"/>
                    <a:pt x="280716" y="1227631"/>
                    <a:pt x="275597" y="1230874"/>
                  </a:cubicBezTo>
                  <a:cubicBezTo>
                    <a:pt x="274402" y="1227887"/>
                    <a:pt x="273208" y="1224900"/>
                    <a:pt x="272014" y="1221913"/>
                  </a:cubicBezTo>
                  <a:lnTo>
                    <a:pt x="267918" y="1211585"/>
                  </a:lnTo>
                  <a:cubicBezTo>
                    <a:pt x="270990" y="1209281"/>
                    <a:pt x="274061" y="1207062"/>
                    <a:pt x="277132" y="1204757"/>
                  </a:cubicBezTo>
                  <a:lnTo>
                    <a:pt x="277132" y="1205782"/>
                  </a:lnTo>
                  <a:cubicBezTo>
                    <a:pt x="277132" y="1205782"/>
                    <a:pt x="275938" y="1220632"/>
                    <a:pt x="275938" y="1220632"/>
                  </a:cubicBezTo>
                  <a:cubicBezTo>
                    <a:pt x="275938" y="1220718"/>
                    <a:pt x="276194" y="1220803"/>
                    <a:pt x="276194" y="1220632"/>
                  </a:cubicBezTo>
                  <a:cubicBezTo>
                    <a:pt x="276877" y="1214999"/>
                    <a:pt x="277644" y="1209452"/>
                    <a:pt x="278327" y="1203819"/>
                  </a:cubicBezTo>
                  <a:cubicBezTo>
                    <a:pt x="284043" y="1199551"/>
                    <a:pt x="289674" y="1195284"/>
                    <a:pt x="295390" y="1190931"/>
                  </a:cubicBezTo>
                  <a:cubicBezTo>
                    <a:pt x="302642" y="1185383"/>
                    <a:pt x="309894" y="1179836"/>
                    <a:pt x="317061" y="1174203"/>
                  </a:cubicBezTo>
                  <a:cubicBezTo>
                    <a:pt x="317146" y="1174203"/>
                    <a:pt x="317061" y="1173947"/>
                    <a:pt x="316890" y="1174032"/>
                  </a:cubicBezTo>
                  <a:cubicBezTo>
                    <a:pt x="309468" y="1179238"/>
                    <a:pt x="301960" y="1184359"/>
                    <a:pt x="294452" y="1189480"/>
                  </a:cubicBezTo>
                  <a:cubicBezTo>
                    <a:pt x="289248" y="1192979"/>
                    <a:pt x="284128" y="1196393"/>
                    <a:pt x="278924" y="1199807"/>
                  </a:cubicBezTo>
                  <a:cubicBezTo>
                    <a:pt x="279351" y="1196905"/>
                    <a:pt x="279692" y="1193918"/>
                    <a:pt x="280119" y="1191016"/>
                  </a:cubicBezTo>
                  <a:cubicBezTo>
                    <a:pt x="281057" y="1184530"/>
                    <a:pt x="282081" y="1177958"/>
                    <a:pt x="283190" y="1171472"/>
                  </a:cubicBezTo>
                  <a:cubicBezTo>
                    <a:pt x="283702" y="1171045"/>
                    <a:pt x="284299" y="1170618"/>
                    <a:pt x="284897" y="1170277"/>
                  </a:cubicBezTo>
                  <a:lnTo>
                    <a:pt x="309980" y="1151671"/>
                  </a:lnTo>
                  <a:cubicBezTo>
                    <a:pt x="309980" y="1151671"/>
                    <a:pt x="309980" y="1151415"/>
                    <a:pt x="309809" y="1151415"/>
                  </a:cubicBezTo>
                  <a:lnTo>
                    <a:pt x="284043" y="1168655"/>
                  </a:lnTo>
                  <a:cubicBezTo>
                    <a:pt x="284043" y="1168655"/>
                    <a:pt x="283787" y="1168826"/>
                    <a:pt x="283702" y="1168911"/>
                  </a:cubicBezTo>
                  <a:cubicBezTo>
                    <a:pt x="284640" y="1163193"/>
                    <a:pt x="285664" y="1157475"/>
                    <a:pt x="286688" y="1151671"/>
                  </a:cubicBezTo>
                  <a:cubicBezTo>
                    <a:pt x="293855" y="1146891"/>
                    <a:pt x="301022" y="1142026"/>
                    <a:pt x="308188" y="1137247"/>
                  </a:cubicBezTo>
                  <a:lnTo>
                    <a:pt x="336513" y="1118043"/>
                  </a:lnTo>
                  <a:cubicBezTo>
                    <a:pt x="336513" y="1118043"/>
                    <a:pt x="336513" y="1117787"/>
                    <a:pt x="336343" y="1117787"/>
                  </a:cubicBezTo>
                  <a:lnTo>
                    <a:pt x="307335" y="1135625"/>
                  </a:lnTo>
                  <a:cubicBezTo>
                    <a:pt x="300680" y="1139636"/>
                    <a:pt x="294026" y="1143648"/>
                    <a:pt x="287371" y="1147659"/>
                  </a:cubicBezTo>
                  <a:cubicBezTo>
                    <a:pt x="288992" y="1138698"/>
                    <a:pt x="290698" y="1129736"/>
                    <a:pt x="292404" y="1120775"/>
                  </a:cubicBezTo>
                  <a:cubicBezTo>
                    <a:pt x="297097" y="1117105"/>
                    <a:pt x="301789" y="1113520"/>
                    <a:pt x="306481" y="1109850"/>
                  </a:cubicBezTo>
                  <a:cubicBezTo>
                    <a:pt x="306567" y="1109765"/>
                    <a:pt x="306481" y="1109594"/>
                    <a:pt x="306311" y="1109679"/>
                  </a:cubicBezTo>
                  <a:cubicBezTo>
                    <a:pt x="301789" y="1112923"/>
                    <a:pt x="297268" y="1116080"/>
                    <a:pt x="292660" y="1119238"/>
                  </a:cubicBezTo>
                  <a:cubicBezTo>
                    <a:pt x="293343" y="1115654"/>
                    <a:pt x="294026" y="1112069"/>
                    <a:pt x="294793" y="1108484"/>
                  </a:cubicBezTo>
                  <a:lnTo>
                    <a:pt x="294793" y="1108484"/>
                  </a:lnTo>
                  <a:cubicBezTo>
                    <a:pt x="294793" y="1108484"/>
                    <a:pt x="294793" y="1108399"/>
                    <a:pt x="294793" y="1108399"/>
                  </a:cubicBezTo>
                  <a:lnTo>
                    <a:pt x="294793" y="1108399"/>
                  </a:lnTo>
                  <a:cubicBezTo>
                    <a:pt x="295561" y="1104046"/>
                    <a:pt x="296243" y="1099693"/>
                    <a:pt x="297011" y="1095426"/>
                  </a:cubicBezTo>
                  <a:lnTo>
                    <a:pt x="297950" y="1094829"/>
                  </a:lnTo>
                  <a:cubicBezTo>
                    <a:pt x="297950" y="1094829"/>
                    <a:pt x="297950" y="1094573"/>
                    <a:pt x="297779" y="1094573"/>
                  </a:cubicBezTo>
                  <a:lnTo>
                    <a:pt x="297011" y="1094999"/>
                  </a:lnTo>
                  <a:cubicBezTo>
                    <a:pt x="301022" y="1071955"/>
                    <a:pt x="305287" y="1048996"/>
                    <a:pt x="310406" y="1026209"/>
                  </a:cubicBezTo>
                  <a:cubicBezTo>
                    <a:pt x="312625" y="1016479"/>
                    <a:pt x="314928" y="1006749"/>
                    <a:pt x="317232" y="997105"/>
                  </a:cubicBezTo>
                  <a:cubicBezTo>
                    <a:pt x="317232" y="997019"/>
                    <a:pt x="316976" y="996934"/>
                    <a:pt x="316976" y="997105"/>
                  </a:cubicBezTo>
                  <a:lnTo>
                    <a:pt x="312710" y="1011358"/>
                  </a:lnTo>
                  <a:lnTo>
                    <a:pt x="308614" y="1025696"/>
                  </a:lnTo>
                  <a:cubicBezTo>
                    <a:pt x="304860" y="1039181"/>
                    <a:pt x="301277" y="1052667"/>
                    <a:pt x="297864" y="1066237"/>
                  </a:cubicBezTo>
                  <a:cubicBezTo>
                    <a:pt x="295220" y="1077076"/>
                    <a:pt x="292746" y="1088086"/>
                    <a:pt x="290442" y="1099011"/>
                  </a:cubicBezTo>
                  <a:lnTo>
                    <a:pt x="271843" y="1110362"/>
                  </a:lnTo>
                  <a:cubicBezTo>
                    <a:pt x="275341" y="1091244"/>
                    <a:pt x="279095" y="1072041"/>
                    <a:pt x="283105" y="1053008"/>
                  </a:cubicBezTo>
                  <a:cubicBezTo>
                    <a:pt x="284982" y="1044473"/>
                    <a:pt x="286859" y="1035938"/>
                    <a:pt x="288906" y="1027403"/>
                  </a:cubicBezTo>
                  <a:lnTo>
                    <a:pt x="294537" y="1023563"/>
                  </a:lnTo>
                  <a:lnTo>
                    <a:pt x="293172" y="1029366"/>
                  </a:lnTo>
                  <a:cubicBezTo>
                    <a:pt x="293172" y="1029366"/>
                    <a:pt x="293428" y="1029537"/>
                    <a:pt x="293428" y="1029366"/>
                  </a:cubicBezTo>
                  <a:lnTo>
                    <a:pt x="295220" y="1023051"/>
                  </a:lnTo>
                  <a:lnTo>
                    <a:pt x="296585" y="1022112"/>
                  </a:lnTo>
                  <a:cubicBezTo>
                    <a:pt x="296585" y="1022112"/>
                    <a:pt x="296585" y="1021770"/>
                    <a:pt x="296414" y="1021856"/>
                  </a:cubicBezTo>
                  <a:lnTo>
                    <a:pt x="295305" y="1022538"/>
                  </a:lnTo>
                  <a:lnTo>
                    <a:pt x="298035" y="1013065"/>
                  </a:lnTo>
                  <a:lnTo>
                    <a:pt x="302898" y="996934"/>
                  </a:lnTo>
                  <a:cubicBezTo>
                    <a:pt x="306567" y="984985"/>
                    <a:pt x="310492" y="973122"/>
                    <a:pt x="314501" y="961344"/>
                  </a:cubicBezTo>
                  <a:lnTo>
                    <a:pt x="318512" y="958612"/>
                  </a:lnTo>
                  <a:cubicBezTo>
                    <a:pt x="318512" y="958612"/>
                    <a:pt x="318512" y="958271"/>
                    <a:pt x="318341" y="958356"/>
                  </a:cubicBezTo>
                  <a:lnTo>
                    <a:pt x="314672" y="960661"/>
                  </a:lnTo>
                  <a:cubicBezTo>
                    <a:pt x="315610" y="957844"/>
                    <a:pt x="316634" y="954943"/>
                    <a:pt x="317573" y="952126"/>
                  </a:cubicBezTo>
                  <a:cubicBezTo>
                    <a:pt x="318853" y="948541"/>
                    <a:pt x="320133" y="945042"/>
                    <a:pt x="321412" y="941543"/>
                  </a:cubicBezTo>
                  <a:lnTo>
                    <a:pt x="325508" y="938982"/>
                  </a:lnTo>
                  <a:cubicBezTo>
                    <a:pt x="325508" y="938982"/>
                    <a:pt x="325508" y="938641"/>
                    <a:pt x="325337" y="938726"/>
                  </a:cubicBezTo>
                  <a:lnTo>
                    <a:pt x="321583" y="940860"/>
                  </a:lnTo>
                  <a:cubicBezTo>
                    <a:pt x="324569" y="932496"/>
                    <a:pt x="327641" y="924132"/>
                    <a:pt x="330797" y="915853"/>
                  </a:cubicBezTo>
                  <a:cubicBezTo>
                    <a:pt x="334380" y="913292"/>
                    <a:pt x="337964" y="910817"/>
                    <a:pt x="341547" y="908257"/>
                  </a:cubicBezTo>
                  <a:cubicBezTo>
                    <a:pt x="341632" y="908257"/>
                    <a:pt x="341547" y="908001"/>
                    <a:pt x="341376" y="908001"/>
                  </a:cubicBezTo>
                  <a:cubicBezTo>
                    <a:pt x="338049" y="910135"/>
                    <a:pt x="334721" y="912183"/>
                    <a:pt x="331394" y="914231"/>
                  </a:cubicBezTo>
                  <a:cubicBezTo>
                    <a:pt x="332247" y="912098"/>
                    <a:pt x="333016" y="909879"/>
                    <a:pt x="333783" y="907745"/>
                  </a:cubicBezTo>
                  <a:lnTo>
                    <a:pt x="333783" y="907745"/>
                  </a:lnTo>
                  <a:cubicBezTo>
                    <a:pt x="333783" y="907745"/>
                    <a:pt x="333783" y="907745"/>
                    <a:pt x="333783" y="907745"/>
                  </a:cubicBezTo>
                  <a:lnTo>
                    <a:pt x="333783" y="907745"/>
                  </a:lnTo>
                  <a:cubicBezTo>
                    <a:pt x="333783" y="907745"/>
                    <a:pt x="333783" y="907745"/>
                    <a:pt x="333783" y="907745"/>
                  </a:cubicBezTo>
                  <a:cubicBezTo>
                    <a:pt x="336172" y="900832"/>
                    <a:pt x="338646" y="894004"/>
                    <a:pt x="341120" y="887176"/>
                  </a:cubicBezTo>
                  <a:cubicBezTo>
                    <a:pt x="343680" y="885384"/>
                    <a:pt x="346325" y="883506"/>
                    <a:pt x="348884" y="881713"/>
                  </a:cubicBezTo>
                  <a:cubicBezTo>
                    <a:pt x="348970" y="881713"/>
                    <a:pt x="348884" y="881457"/>
                    <a:pt x="348714" y="881457"/>
                  </a:cubicBezTo>
                  <a:cubicBezTo>
                    <a:pt x="346325" y="882994"/>
                    <a:pt x="343850" y="884530"/>
                    <a:pt x="341462" y="886066"/>
                  </a:cubicBezTo>
                  <a:cubicBezTo>
                    <a:pt x="344192" y="878470"/>
                    <a:pt x="347007" y="870960"/>
                    <a:pt x="349908" y="863449"/>
                  </a:cubicBezTo>
                  <a:cubicBezTo>
                    <a:pt x="350164" y="862851"/>
                    <a:pt x="350335" y="862254"/>
                    <a:pt x="350591" y="861657"/>
                  </a:cubicBezTo>
                  <a:lnTo>
                    <a:pt x="365521" y="852098"/>
                  </a:lnTo>
                  <a:cubicBezTo>
                    <a:pt x="365521" y="852098"/>
                    <a:pt x="365521" y="851841"/>
                    <a:pt x="365351" y="851841"/>
                  </a:cubicBezTo>
                  <a:lnTo>
                    <a:pt x="351188" y="859950"/>
                  </a:lnTo>
                  <a:cubicBezTo>
                    <a:pt x="356392" y="846379"/>
                    <a:pt x="361767" y="832894"/>
                    <a:pt x="367484" y="819580"/>
                  </a:cubicBezTo>
                  <a:lnTo>
                    <a:pt x="374223" y="804132"/>
                  </a:lnTo>
                  <a:lnTo>
                    <a:pt x="381134" y="788769"/>
                  </a:lnTo>
                  <a:cubicBezTo>
                    <a:pt x="381134" y="788769"/>
                    <a:pt x="380964" y="788513"/>
                    <a:pt x="380878" y="788684"/>
                  </a:cubicBezTo>
                  <a:lnTo>
                    <a:pt x="373285" y="803620"/>
                  </a:lnTo>
                  <a:lnTo>
                    <a:pt x="365862" y="818726"/>
                  </a:lnTo>
                  <a:cubicBezTo>
                    <a:pt x="358952" y="832894"/>
                    <a:pt x="352382" y="847233"/>
                    <a:pt x="345983" y="861657"/>
                  </a:cubicBezTo>
                  <a:cubicBezTo>
                    <a:pt x="345728" y="862254"/>
                    <a:pt x="345472" y="862766"/>
                    <a:pt x="345216" y="863364"/>
                  </a:cubicBezTo>
                  <a:lnTo>
                    <a:pt x="336854" y="868143"/>
                  </a:lnTo>
                  <a:cubicBezTo>
                    <a:pt x="332162" y="870789"/>
                    <a:pt x="327384" y="873435"/>
                    <a:pt x="322692" y="876081"/>
                  </a:cubicBezTo>
                  <a:cubicBezTo>
                    <a:pt x="326787" y="864217"/>
                    <a:pt x="331053" y="852354"/>
                    <a:pt x="335404" y="840576"/>
                  </a:cubicBezTo>
                  <a:cubicBezTo>
                    <a:pt x="340865" y="836564"/>
                    <a:pt x="346240" y="832553"/>
                    <a:pt x="351615" y="828542"/>
                  </a:cubicBezTo>
                  <a:cubicBezTo>
                    <a:pt x="351700" y="828542"/>
                    <a:pt x="351615" y="828285"/>
                    <a:pt x="351444" y="828371"/>
                  </a:cubicBezTo>
                  <a:cubicBezTo>
                    <a:pt x="346325" y="831785"/>
                    <a:pt x="341291" y="835113"/>
                    <a:pt x="336172" y="838527"/>
                  </a:cubicBezTo>
                  <a:cubicBezTo>
                    <a:pt x="339329" y="829822"/>
                    <a:pt x="342571" y="821201"/>
                    <a:pt x="345898" y="812581"/>
                  </a:cubicBezTo>
                  <a:lnTo>
                    <a:pt x="352724" y="808143"/>
                  </a:lnTo>
                  <a:cubicBezTo>
                    <a:pt x="354601" y="806948"/>
                    <a:pt x="356478" y="805668"/>
                    <a:pt x="358098" y="804047"/>
                  </a:cubicBezTo>
                  <a:cubicBezTo>
                    <a:pt x="359634" y="802425"/>
                    <a:pt x="360999" y="800291"/>
                    <a:pt x="360914" y="797987"/>
                  </a:cubicBezTo>
                  <a:cubicBezTo>
                    <a:pt x="360914" y="797901"/>
                    <a:pt x="360658" y="797901"/>
                    <a:pt x="360658" y="797987"/>
                  </a:cubicBezTo>
                  <a:cubicBezTo>
                    <a:pt x="360658" y="800206"/>
                    <a:pt x="359293" y="802169"/>
                    <a:pt x="357672" y="803620"/>
                  </a:cubicBezTo>
                  <a:cubicBezTo>
                    <a:pt x="356051" y="805071"/>
                    <a:pt x="354174" y="806265"/>
                    <a:pt x="352212" y="807375"/>
                  </a:cubicBezTo>
                  <a:lnTo>
                    <a:pt x="346837" y="810448"/>
                  </a:lnTo>
                  <a:cubicBezTo>
                    <a:pt x="348031" y="807375"/>
                    <a:pt x="349140" y="804303"/>
                    <a:pt x="350335" y="801230"/>
                  </a:cubicBezTo>
                  <a:cubicBezTo>
                    <a:pt x="352468" y="795682"/>
                    <a:pt x="354686" y="790220"/>
                    <a:pt x="356904" y="784758"/>
                  </a:cubicBezTo>
                  <a:cubicBezTo>
                    <a:pt x="361511" y="781173"/>
                    <a:pt x="366118" y="777588"/>
                    <a:pt x="370726" y="773919"/>
                  </a:cubicBezTo>
                  <a:cubicBezTo>
                    <a:pt x="370726" y="773919"/>
                    <a:pt x="370726" y="773663"/>
                    <a:pt x="370555" y="773748"/>
                  </a:cubicBezTo>
                  <a:cubicBezTo>
                    <a:pt x="366289" y="776735"/>
                    <a:pt x="362023" y="779637"/>
                    <a:pt x="357757" y="782624"/>
                  </a:cubicBezTo>
                  <a:cubicBezTo>
                    <a:pt x="359719" y="777845"/>
                    <a:pt x="361597" y="773065"/>
                    <a:pt x="363559" y="768286"/>
                  </a:cubicBezTo>
                  <a:cubicBezTo>
                    <a:pt x="363559" y="768286"/>
                    <a:pt x="363559" y="768115"/>
                    <a:pt x="363644" y="768029"/>
                  </a:cubicBezTo>
                  <a:cubicBezTo>
                    <a:pt x="368251" y="770078"/>
                    <a:pt x="372944" y="771955"/>
                    <a:pt x="377636" y="773833"/>
                  </a:cubicBezTo>
                  <a:cubicBezTo>
                    <a:pt x="375418" y="779381"/>
                    <a:pt x="373114" y="784928"/>
                    <a:pt x="370896" y="790476"/>
                  </a:cubicBezTo>
                  <a:cubicBezTo>
                    <a:pt x="366204" y="802169"/>
                    <a:pt x="361597" y="813947"/>
                    <a:pt x="357075" y="825725"/>
                  </a:cubicBezTo>
                  <a:cubicBezTo>
                    <a:pt x="357075" y="825896"/>
                    <a:pt x="357245" y="825981"/>
                    <a:pt x="357331" y="825810"/>
                  </a:cubicBezTo>
                  <a:cubicBezTo>
                    <a:pt x="362364" y="814203"/>
                    <a:pt x="367398" y="802510"/>
                    <a:pt x="372602" y="790988"/>
                  </a:cubicBezTo>
                  <a:cubicBezTo>
                    <a:pt x="375077" y="785526"/>
                    <a:pt x="377551" y="780149"/>
                    <a:pt x="380025" y="774772"/>
                  </a:cubicBezTo>
                  <a:cubicBezTo>
                    <a:pt x="381902" y="775455"/>
                    <a:pt x="383779" y="776137"/>
                    <a:pt x="385742" y="776820"/>
                  </a:cubicBezTo>
                  <a:cubicBezTo>
                    <a:pt x="385315" y="778015"/>
                    <a:pt x="384888" y="779210"/>
                    <a:pt x="384462" y="780405"/>
                  </a:cubicBezTo>
                  <a:cubicBezTo>
                    <a:pt x="380964" y="790220"/>
                    <a:pt x="377551" y="800035"/>
                    <a:pt x="374223" y="809936"/>
                  </a:cubicBezTo>
                  <a:cubicBezTo>
                    <a:pt x="374223" y="810021"/>
                    <a:pt x="374394" y="810106"/>
                    <a:pt x="374480" y="810021"/>
                  </a:cubicBezTo>
                  <a:cubicBezTo>
                    <a:pt x="378319" y="800291"/>
                    <a:pt x="382158" y="790561"/>
                    <a:pt x="386168" y="780917"/>
                  </a:cubicBezTo>
                  <a:cubicBezTo>
                    <a:pt x="386680" y="779808"/>
                    <a:pt x="387106" y="778613"/>
                    <a:pt x="387618" y="777503"/>
                  </a:cubicBezTo>
                  <a:cubicBezTo>
                    <a:pt x="387959" y="777588"/>
                    <a:pt x="388216" y="777759"/>
                    <a:pt x="388557" y="777845"/>
                  </a:cubicBezTo>
                  <a:cubicBezTo>
                    <a:pt x="399904" y="781856"/>
                    <a:pt x="411251" y="785611"/>
                    <a:pt x="422428" y="789964"/>
                  </a:cubicBezTo>
                  <a:cubicBezTo>
                    <a:pt x="434116" y="794573"/>
                    <a:pt x="446231" y="796621"/>
                    <a:pt x="458602" y="797304"/>
                  </a:cubicBezTo>
                  <a:cubicBezTo>
                    <a:pt x="474130" y="798157"/>
                    <a:pt x="489658" y="798926"/>
                    <a:pt x="505100" y="798840"/>
                  </a:cubicBezTo>
                  <a:cubicBezTo>
                    <a:pt x="513461" y="798840"/>
                    <a:pt x="521908" y="797389"/>
                    <a:pt x="530269" y="795938"/>
                  </a:cubicBezTo>
                  <a:cubicBezTo>
                    <a:pt x="539313" y="794317"/>
                    <a:pt x="548271" y="792268"/>
                    <a:pt x="557058" y="789708"/>
                  </a:cubicBezTo>
                  <a:cubicBezTo>
                    <a:pt x="563799" y="787745"/>
                    <a:pt x="570283" y="784843"/>
                    <a:pt x="576682" y="781941"/>
                  </a:cubicBezTo>
                  <a:cubicBezTo>
                    <a:pt x="577620" y="781514"/>
                    <a:pt x="578558" y="781088"/>
                    <a:pt x="579497" y="780661"/>
                  </a:cubicBezTo>
                  <a:close/>
                  <a:moveTo>
                    <a:pt x="628384" y="1279352"/>
                  </a:moveTo>
                  <a:cubicBezTo>
                    <a:pt x="628042" y="1286777"/>
                    <a:pt x="627787" y="1294203"/>
                    <a:pt x="624459" y="1302140"/>
                  </a:cubicBezTo>
                  <a:cubicBezTo>
                    <a:pt x="621985" y="1303762"/>
                    <a:pt x="618913" y="1306237"/>
                    <a:pt x="615501" y="1307944"/>
                  </a:cubicBezTo>
                  <a:cubicBezTo>
                    <a:pt x="611235" y="1310077"/>
                    <a:pt x="606969" y="1311955"/>
                    <a:pt x="602618" y="1313918"/>
                  </a:cubicBezTo>
                  <a:cubicBezTo>
                    <a:pt x="604580" y="1311699"/>
                    <a:pt x="606457" y="1309565"/>
                    <a:pt x="608334" y="1307261"/>
                  </a:cubicBezTo>
                  <a:lnTo>
                    <a:pt x="608334" y="1307261"/>
                  </a:lnTo>
                  <a:cubicBezTo>
                    <a:pt x="608334" y="1307261"/>
                    <a:pt x="608334" y="1307261"/>
                    <a:pt x="608334" y="1307261"/>
                  </a:cubicBezTo>
                  <a:lnTo>
                    <a:pt x="608334" y="1307261"/>
                  </a:lnTo>
                  <a:cubicBezTo>
                    <a:pt x="608334" y="1307261"/>
                    <a:pt x="608334" y="1307261"/>
                    <a:pt x="608334" y="1307261"/>
                  </a:cubicBezTo>
                  <a:cubicBezTo>
                    <a:pt x="614904" y="1298556"/>
                    <a:pt x="621046" y="1289509"/>
                    <a:pt x="626763" y="1280205"/>
                  </a:cubicBezTo>
                  <a:cubicBezTo>
                    <a:pt x="627360" y="1279267"/>
                    <a:pt x="627872" y="1278328"/>
                    <a:pt x="628469" y="1277389"/>
                  </a:cubicBezTo>
                  <a:cubicBezTo>
                    <a:pt x="628469" y="1278072"/>
                    <a:pt x="628469" y="1278755"/>
                    <a:pt x="628384" y="1279437"/>
                  </a:cubicBezTo>
                  <a:close/>
                  <a:moveTo>
                    <a:pt x="623350" y="1277730"/>
                  </a:moveTo>
                  <a:cubicBezTo>
                    <a:pt x="617036" y="1286521"/>
                    <a:pt x="610467" y="1295056"/>
                    <a:pt x="603642" y="1303335"/>
                  </a:cubicBezTo>
                  <a:lnTo>
                    <a:pt x="603642" y="1303335"/>
                  </a:lnTo>
                  <a:cubicBezTo>
                    <a:pt x="603642" y="1303335"/>
                    <a:pt x="603556" y="1303420"/>
                    <a:pt x="603556" y="1303420"/>
                  </a:cubicBezTo>
                  <a:lnTo>
                    <a:pt x="603471" y="1303420"/>
                  </a:lnTo>
                  <a:cubicBezTo>
                    <a:pt x="603471" y="1303420"/>
                    <a:pt x="603471" y="1303506"/>
                    <a:pt x="603471" y="1303506"/>
                  </a:cubicBezTo>
                  <a:cubicBezTo>
                    <a:pt x="599547" y="1308627"/>
                    <a:pt x="595536" y="1313662"/>
                    <a:pt x="591441" y="1318612"/>
                  </a:cubicBezTo>
                  <a:cubicBezTo>
                    <a:pt x="589820" y="1319295"/>
                    <a:pt x="588114" y="1319893"/>
                    <a:pt x="586407" y="1320319"/>
                  </a:cubicBezTo>
                  <a:cubicBezTo>
                    <a:pt x="577193" y="1322709"/>
                    <a:pt x="567979" y="1325099"/>
                    <a:pt x="558679" y="1327062"/>
                  </a:cubicBezTo>
                  <a:cubicBezTo>
                    <a:pt x="553731" y="1328086"/>
                    <a:pt x="548697" y="1329110"/>
                    <a:pt x="543663" y="1329964"/>
                  </a:cubicBezTo>
                  <a:cubicBezTo>
                    <a:pt x="544688" y="1329196"/>
                    <a:pt x="545711" y="1328427"/>
                    <a:pt x="546735" y="1327574"/>
                  </a:cubicBezTo>
                  <a:cubicBezTo>
                    <a:pt x="554328" y="1321429"/>
                    <a:pt x="561751" y="1314942"/>
                    <a:pt x="568917" y="1308200"/>
                  </a:cubicBezTo>
                  <a:lnTo>
                    <a:pt x="568917" y="1308200"/>
                  </a:lnTo>
                  <a:cubicBezTo>
                    <a:pt x="568917" y="1308200"/>
                    <a:pt x="568917" y="1308200"/>
                    <a:pt x="568917" y="1308200"/>
                  </a:cubicBezTo>
                  <a:lnTo>
                    <a:pt x="568917" y="1308200"/>
                  </a:lnTo>
                  <a:cubicBezTo>
                    <a:pt x="568917" y="1308200"/>
                    <a:pt x="568917" y="1308200"/>
                    <a:pt x="568917" y="1308200"/>
                  </a:cubicBezTo>
                  <a:cubicBezTo>
                    <a:pt x="575657" y="1301116"/>
                    <a:pt x="582056" y="1293691"/>
                    <a:pt x="588199" y="1286094"/>
                  </a:cubicBezTo>
                  <a:cubicBezTo>
                    <a:pt x="587090" y="1288058"/>
                    <a:pt x="585981" y="1290106"/>
                    <a:pt x="584786" y="1292069"/>
                  </a:cubicBezTo>
                  <a:cubicBezTo>
                    <a:pt x="584786" y="1292069"/>
                    <a:pt x="584957" y="1292240"/>
                    <a:pt x="585042" y="1292240"/>
                  </a:cubicBezTo>
                  <a:cubicBezTo>
                    <a:pt x="587943" y="1288228"/>
                    <a:pt x="590844" y="1284217"/>
                    <a:pt x="593660" y="1280205"/>
                  </a:cubicBezTo>
                  <a:cubicBezTo>
                    <a:pt x="596134" y="1276706"/>
                    <a:pt x="598523" y="1273122"/>
                    <a:pt x="600911" y="1269452"/>
                  </a:cubicBezTo>
                  <a:cubicBezTo>
                    <a:pt x="602532" y="1267147"/>
                    <a:pt x="604239" y="1264843"/>
                    <a:pt x="605775" y="1262538"/>
                  </a:cubicBezTo>
                  <a:lnTo>
                    <a:pt x="611661" y="1253918"/>
                  </a:lnTo>
                  <a:lnTo>
                    <a:pt x="617378" y="1245127"/>
                  </a:lnTo>
                  <a:cubicBezTo>
                    <a:pt x="617378" y="1245127"/>
                    <a:pt x="617207" y="1244871"/>
                    <a:pt x="617122" y="1244957"/>
                  </a:cubicBezTo>
                  <a:lnTo>
                    <a:pt x="611491" y="1252382"/>
                  </a:lnTo>
                  <a:cubicBezTo>
                    <a:pt x="612941" y="1249907"/>
                    <a:pt x="614306" y="1247517"/>
                    <a:pt x="615756" y="1245042"/>
                  </a:cubicBezTo>
                  <a:lnTo>
                    <a:pt x="615756" y="1245042"/>
                  </a:lnTo>
                  <a:cubicBezTo>
                    <a:pt x="615756" y="1245042"/>
                    <a:pt x="615756" y="1245042"/>
                    <a:pt x="615756" y="1245042"/>
                  </a:cubicBezTo>
                  <a:lnTo>
                    <a:pt x="615756" y="1245042"/>
                  </a:lnTo>
                  <a:cubicBezTo>
                    <a:pt x="615756" y="1245042"/>
                    <a:pt x="615756" y="1245042"/>
                    <a:pt x="615756" y="1245042"/>
                  </a:cubicBezTo>
                  <a:cubicBezTo>
                    <a:pt x="621643" y="1232496"/>
                    <a:pt x="626507" y="1219437"/>
                    <a:pt x="631029" y="1206379"/>
                  </a:cubicBezTo>
                  <a:cubicBezTo>
                    <a:pt x="631370" y="1205355"/>
                    <a:pt x="631711" y="1204331"/>
                    <a:pt x="632052" y="1203307"/>
                  </a:cubicBezTo>
                  <a:cubicBezTo>
                    <a:pt x="631626" y="1212695"/>
                    <a:pt x="630772" y="1222169"/>
                    <a:pt x="630346" y="1231642"/>
                  </a:cubicBezTo>
                  <a:cubicBezTo>
                    <a:pt x="629749" y="1244359"/>
                    <a:pt x="629151" y="1256991"/>
                    <a:pt x="628639" y="1269708"/>
                  </a:cubicBezTo>
                  <a:cubicBezTo>
                    <a:pt x="626848" y="1272353"/>
                    <a:pt x="625056" y="1274999"/>
                    <a:pt x="623179" y="1277645"/>
                  </a:cubicBezTo>
                  <a:close/>
                  <a:moveTo>
                    <a:pt x="90458" y="1244871"/>
                  </a:moveTo>
                  <a:cubicBezTo>
                    <a:pt x="91994" y="1246664"/>
                    <a:pt x="93530" y="1248456"/>
                    <a:pt x="95151" y="1250163"/>
                  </a:cubicBezTo>
                  <a:cubicBezTo>
                    <a:pt x="93871" y="1251016"/>
                    <a:pt x="92506" y="1251784"/>
                    <a:pt x="91226" y="1252638"/>
                  </a:cubicBezTo>
                  <a:cubicBezTo>
                    <a:pt x="90970" y="1250077"/>
                    <a:pt x="90714" y="1247432"/>
                    <a:pt x="90458" y="1244871"/>
                  </a:cubicBezTo>
                  <a:close/>
                  <a:moveTo>
                    <a:pt x="126377" y="1066834"/>
                  </a:moveTo>
                  <a:lnTo>
                    <a:pt x="126377" y="1066834"/>
                  </a:lnTo>
                  <a:cubicBezTo>
                    <a:pt x="126377" y="1066834"/>
                    <a:pt x="126377" y="1066664"/>
                    <a:pt x="126377" y="1066664"/>
                  </a:cubicBezTo>
                  <a:lnTo>
                    <a:pt x="126377" y="1066664"/>
                  </a:lnTo>
                  <a:cubicBezTo>
                    <a:pt x="127742" y="1063591"/>
                    <a:pt x="129193" y="1060604"/>
                    <a:pt x="130557" y="1057531"/>
                  </a:cubicBezTo>
                  <a:cubicBezTo>
                    <a:pt x="132605" y="1056337"/>
                    <a:pt x="134653" y="1055142"/>
                    <a:pt x="136786" y="1054032"/>
                  </a:cubicBezTo>
                  <a:cubicBezTo>
                    <a:pt x="130984" y="1064871"/>
                    <a:pt x="125268" y="1075711"/>
                    <a:pt x="119722" y="1086635"/>
                  </a:cubicBezTo>
                  <a:cubicBezTo>
                    <a:pt x="118528" y="1087489"/>
                    <a:pt x="117248" y="1088342"/>
                    <a:pt x="116053" y="1089196"/>
                  </a:cubicBezTo>
                  <a:cubicBezTo>
                    <a:pt x="119381" y="1081685"/>
                    <a:pt x="122794" y="1074260"/>
                    <a:pt x="126292" y="1066920"/>
                  </a:cubicBezTo>
                  <a:lnTo>
                    <a:pt x="126292" y="1066920"/>
                  </a:lnTo>
                  <a:close/>
                  <a:moveTo>
                    <a:pt x="186611" y="956820"/>
                  </a:moveTo>
                  <a:cubicBezTo>
                    <a:pt x="187123" y="956564"/>
                    <a:pt x="187635" y="956308"/>
                    <a:pt x="188147" y="956052"/>
                  </a:cubicBezTo>
                  <a:cubicBezTo>
                    <a:pt x="187805" y="956564"/>
                    <a:pt x="187549" y="956991"/>
                    <a:pt x="187208" y="957503"/>
                  </a:cubicBezTo>
                  <a:cubicBezTo>
                    <a:pt x="181065" y="967574"/>
                    <a:pt x="175264" y="977730"/>
                    <a:pt x="169547" y="988058"/>
                  </a:cubicBezTo>
                  <a:cubicBezTo>
                    <a:pt x="168267" y="988740"/>
                    <a:pt x="167073" y="989423"/>
                    <a:pt x="165793" y="990191"/>
                  </a:cubicBezTo>
                  <a:cubicBezTo>
                    <a:pt x="171254" y="980889"/>
                    <a:pt x="176885" y="971671"/>
                    <a:pt x="182686" y="962624"/>
                  </a:cubicBezTo>
                  <a:cubicBezTo>
                    <a:pt x="183966" y="960661"/>
                    <a:pt x="185246" y="958783"/>
                    <a:pt x="186525" y="956820"/>
                  </a:cubicBezTo>
                  <a:close/>
                  <a:moveTo>
                    <a:pt x="317232" y="713663"/>
                  </a:moveTo>
                  <a:cubicBezTo>
                    <a:pt x="317146" y="714175"/>
                    <a:pt x="317061" y="714601"/>
                    <a:pt x="316976" y="715113"/>
                  </a:cubicBezTo>
                  <a:cubicBezTo>
                    <a:pt x="316805" y="716223"/>
                    <a:pt x="316549" y="717332"/>
                    <a:pt x="316379" y="718442"/>
                  </a:cubicBezTo>
                  <a:lnTo>
                    <a:pt x="311174" y="723563"/>
                  </a:lnTo>
                  <a:cubicBezTo>
                    <a:pt x="311174" y="723563"/>
                    <a:pt x="310406" y="722880"/>
                    <a:pt x="309980" y="722453"/>
                  </a:cubicBezTo>
                  <a:cubicBezTo>
                    <a:pt x="311259" y="719893"/>
                    <a:pt x="312454" y="717332"/>
                    <a:pt x="313734" y="714772"/>
                  </a:cubicBezTo>
                  <a:cubicBezTo>
                    <a:pt x="314843" y="714431"/>
                    <a:pt x="315952" y="714089"/>
                    <a:pt x="317146" y="713663"/>
                  </a:cubicBezTo>
                  <a:close/>
                  <a:moveTo>
                    <a:pt x="349482" y="665611"/>
                  </a:moveTo>
                  <a:lnTo>
                    <a:pt x="349482" y="665611"/>
                  </a:lnTo>
                  <a:cubicBezTo>
                    <a:pt x="349482" y="665611"/>
                    <a:pt x="349482" y="665440"/>
                    <a:pt x="349482" y="665440"/>
                  </a:cubicBezTo>
                  <a:lnTo>
                    <a:pt x="349482" y="665440"/>
                  </a:lnTo>
                  <a:cubicBezTo>
                    <a:pt x="352724" y="657930"/>
                    <a:pt x="355965" y="650334"/>
                    <a:pt x="359123" y="642823"/>
                  </a:cubicBezTo>
                  <a:cubicBezTo>
                    <a:pt x="359719" y="642226"/>
                    <a:pt x="360402" y="641628"/>
                    <a:pt x="360999" y="641116"/>
                  </a:cubicBezTo>
                  <a:cubicBezTo>
                    <a:pt x="362706" y="639495"/>
                    <a:pt x="364327" y="637958"/>
                    <a:pt x="365948" y="636337"/>
                  </a:cubicBezTo>
                  <a:cubicBezTo>
                    <a:pt x="362535" y="643847"/>
                    <a:pt x="359207" y="651358"/>
                    <a:pt x="355881" y="658954"/>
                  </a:cubicBezTo>
                  <a:cubicBezTo>
                    <a:pt x="355881" y="658613"/>
                    <a:pt x="355965" y="658271"/>
                    <a:pt x="356051" y="657930"/>
                  </a:cubicBezTo>
                  <a:cubicBezTo>
                    <a:pt x="356051" y="657930"/>
                    <a:pt x="355795" y="657845"/>
                    <a:pt x="355795" y="657930"/>
                  </a:cubicBezTo>
                  <a:cubicBezTo>
                    <a:pt x="355454" y="659125"/>
                    <a:pt x="355112" y="660320"/>
                    <a:pt x="354771" y="661600"/>
                  </a:cubicBezTo>
                  <a:cubicBezTo>
                    <a:pt x="351188" y="669623"/>
                    <a:pt x="347690" y="677646"/>
                    <a:pt x="344277" y="685753"/>
                  </a:cubicBezTo>
                  <a:cubicBezTo>
                    <a:pt x="342400" y="687802"/>
                    <a:pt x="340523" y="689765"/>
                    <a:pt x="338732" y="691813"/>
                  </a:cubicBezTo>
                  <a:cubicBezTo>
                    <a:pt x="338732" y="691643"/>
                    <a:pt x="338732" y="691472"/>
                    <a:pt x="338732" y="691216"/>
                  </a:cubicBezTo>
                  <a:cubicBezTo>
                    <a:pt x="339585" y="689509"/>
                    <a:pt x="340438" y="687887"/>
                    <a:pt x="341376" y="686180"/>
                  </a:cubicBezTo>
                  <a:cubicBezTo>
                    <a:pt x="341376" y="686009"/>
                    <a:pt x="341206" y="685924"/>
                    <a:pt x="341120" y="686095"/>
                  </a:cubicBezTo>
                  <a:cubicBezTo>
                    <a:pt x="340353" y="687461"/>
                    <a:pt x="339585" y="688741"/>
                    <a:pt x="338817" y="690106"/>
                  </a:cubicBezTo>
                  <a:cubicBezTo>
                    <a:pt x="338817" y="689423"/>
                    <a:pt x="338902" y="688826"/>
                    <a:pt x="338987" y="688143"/>
                  </a:cubicBezTo>
                  <a:cubicBezTo>
                    <a:pt x="342486" y="680718"/>
                    <a:pt x="345983" y="673293"/>
                    <a:pt x="349396" y="665782"/>
                  </a:cubicBezTo>
                  <a:lnTo>
                    <a:pt x="349396" y="665782"/>
                  </a:lnTo>
                  <a:close/>
                  <a:moveTo>
                    <a:pt x="370555" y="615682"/>
                  </a:moveTo>
                  <a:cubicBezTo>
                    <a:pt x="373712" y="612439"/>
                    <a:pt x="376783" y="609281"/>
                    <a:pt x="379855" y="605953"/>
                  </a:cubicBezTo>
                  <a:cubicBezTo>
                    <a:pt x="376356" y="613634"/>
                    <a:pt x="372859" y="621315"/>
                    <a:pt x="369360" y="628997"/>
                  </a:cubicBezTo>
                  <a:cubicBezTo>
                    <a:pt x="366630" y="632155"/>
                    <a:pt x="363900" y="635227"/>
                    <a:pt x="361085" y="638300"/>
                  </a:cubicBezTo>
                  <a:cubicBezTo>
                    <a:pt x="364241" y="630704"/>
                    <a:pt x="367398" y="623193"/>
                    <a:pt x="370555" y="615597"/>
                  </a:cubicBezTo>
                  <a:close/>
                  <a:moveTo>
                    <a:pt x="438382" y="340519"/>
                  </a:moveTo>
                  <a:cubicBezTo>
                    <a:pt x="439320" y="335569"/>
                    <a:pt x="440259" y="330533"/>
                    <a:pt x="441198" y="325583"/>
                  </a:cubicBezTo>
                  <a:cubicBezTo>
                    <a:pt x="442222" y="324474"/>
                    <a:pt x="443160" y="323364"/>
                    <a:pt x="444184" y="322254"/>
                  </a:cubicBezTo>
                  <a:lnTo>
                    <a:pt x="439065" y="342567"/>
                  </a:lnTo>
                  <a:cubicBezTo>
                    <a:pt x="437870" y="347432"/>
                    <a:pt x="436590" y="352297"/>
                    <a:pt x="435396" y="357162"/>
                  </a:cubicBezTo>
                  <a:cubicBezTo>
                    <a:pt x="435396" y="357162"/>
                    <a:pt x="435396" y="357247"/>
                    <a:pt x="435311" y="357333"/>
                  </a:cubicBezTo>
                  <a:lnTo>
                    <a:pt x="438468" y="340519"/>
                  </a:lnTo>
                  <a:close/>
                  <a:moveTo>
                    <a:pt x="467475" y="166835"/>
                  </a:moveTo>
                  <a:cubicBezTo>
                    <a:pt x="467475" y="166835"/>
                    <a:pt x="467475" y="166835"/>
                    <a:pt x="467560" y="166835"/>
                  </a:cubicBezTo>
                  <a:lnTo>
                    <a:pt x="475239" y="161714"/>
                  </a:lnTo>
                  <a:cubicBezTo>
                    <a:pt x="475239" y="161714"/>
                    <a:pt x="475239" y="161714"/>
                    <a:pt x="475239" y="161714"/>
                  </a:cubicBezTo>
                  <a:cubicBezTo>
                    <a:pt x="474045" y="167091"/>
                    <a:pt x="472850" y="172553"/>
                    <a:pt x="471656" y="177930"/>
                  </a:cubicBezTo>
                  <a:cubicBezTo>
                    <a:pt x="469693" y="180320"/>
                    <a:pt x="467731" y="182624"/>
                    <a:pt x="465769" y="185014"/>
                  </a:cubicBezTo>
                  <a:lnTo>
                    <a:pt x="464745" y="186209"/>
                  </a:lnTo>
                  <a:cubicBezTo>
                    <a:pt x="465684" y="179723"/>
                    <a:pt x="466537" y="173151"/>
                    <a:pt x="467475" y="166664"/>
                  </a:cubicBezTo>
                  <a:close/>
                  <a:moveTo>
                    <a:pt x="505186" y="139011"/>
                  </a:moveTo>
                  <a:cubicBezTo>
                    <a:pt x="504844" y="140462"/>
                    <a:pt x="504418" y="141828"/>
                    <a:pt x="504076" y="143279"/>
                  </a:cubicBezTo>
                  <a:cubicBezTo>
                    <a:pt x="502285" y="143961"/>
                    <a:pt x="500578" y="144559"/>
                    <a:pt x="498787" y="145242"/>
                  </a:cubicBezTo>
                  <a:cubicBezTo>
                    <a:pt x="500920" y="143193"/>
                    <a:pt x="503053" y="141145"/>
                    <a:pt x="505186" y="139011"/>
                  </a:cubicBezTo>
                  <a:close/>
                  <a:moveTo>
                    <a:pt x="505186" y="174089"/>
                  </a:moveTo>
                  <a:cubicBezTo>
                    <a:pt x="503053" y="175882"/>
                    <a:pt x="500834" y="177674"/>
                    <a:pt x="498616" y="179466"/>
                  </a:cubicBezTo>
                  <a:cubicBezTo>
                    <a:pt x="499299" y="175711"/>
                    <a:pt x="500066" y="171956"/>
                    <a:pt x="500749" y="168115"/>
                  </a:cubicBezTo>
                  <a:cubicBezTo>
                    <a:pt x="502797" y="167688"/>
                    <a:pt x="504759" y="167262"/>
                    <a:pt x="506807" y="166920"/>
                  </a:cubicBezTo>
                  <a:cubicBezTo>
                    <a:pt x="506209" y="169310"/>
                    <a:pt x="505698" y="171700"/>
                    <a:pt x="505100" y="174089"/>
                  </a:cubicBezTo>
                  <a:close/>
                  <a:moveTo>
                    <a:pt x="509452" y="166408"/>
                  </a:moveTo>
                  <a:cubicBezTo>
                    <a:pt x="511584" y="165981"/>
                    <a:pt x="513632" y="165555"/>
                    <a:pt x="515765" y="165128"/>
                  </a:cubicBezTo>
                  <a:lnTo>
                    <a:pt x="513632" y="167006"/>
                  </a:lnTo>
                  <a:cubicBezTo>
                    <a:pt x="511926" y="168456"/>
                    <a:pt x="510304" y="169822"/>
                    <a:pt x="508598" y="171273"/>
                  </a:cubicBezTo>
                  <a:cubicBezTo>
                    <a:pt x="508854" y="169651"/>
                    <a:pt x="509195" y="168030"/>
                    <a:pt x="509536" y="166408"/>
                  </a:cubicBezTo>
                  <a:close/>
                  <a:moveTo>
                    <a:pt x="474898" y="337190"/>
                  </a:moveTo>
                  <a:cubicBezTo>
                    <a:pt x="472253" y="340434"/>
                    <a:pt x="469608" y="343677"/>
                    <a:pt x="466963" y="346835"/>
                  </a:cubicBezTo>
                  <a:cubicBezTo>
                    <a:pt x="467305" y="344872"/>
                    <a:pt x="467646" y="342823"/>
                    <a:pt x="467987" y="340860"/>
                  </a:cubicBezTo>
                  <a:cubicBezTo>
                    <a:pt x="469608" y="331643"/>
                    <a:pt x="471314" y="322425"/>
                    <a:pt x="473106" y="313293"/>
                  </a:cubicBezTo>
                  <a:cubicBezTo>
                    <a:pt x="475410" y="309794"/>
                    <a:pt x="477713" y="306380"/>
                    <a:pt x="479932" y="302880"/>
                  </a:cubicBezTo>
                  <a:cubicBezTo>
                    <a:pt x="478225" y="314317"/>
                    <a:pt x="476519" y="325754"/>
                    <a:pt x="474983" y="337276"/>
                  </a:cubicBezTo>
                  <a:close/>
                  <a:moveTo>
                    <a:pt x="485989" y="293065"/>
                  </a:moveTo>
                  <a:cubicBezTo>
                    <a:pt x="488975" y="288200"/>
                    <a:pt x="491961" y="283336"/>
                    <a:pt x="494947" y="278471"/>
                  </a:cubicBezTo>
                  <a:cubicBezTo>
                    <a:pt x="492473" y="292553"/>
                    <a:pt x="490170" y="306636"/>
                    <a:pt x="488037" y="320718"/>
                  </a:cubicBezTo>
                  <a:lnTo>
                    <a:pt x="478993" y="332155"/>
                  </a:lnTo>
                  <a:cubicBezTo>
                    <a:pt x="478993" y="332155"/>
                    <a:pt x="478396" y="332923"/>
                    <a:pt x="478055" y="333264"/>
                  </a:cubicBezTo>
                  <a:cubicBezTo>
                    <a:pt x="480614" y="319865"/>
                    <a:pt x="483259" y="306465"/>
                    <a:pt x="485904" y="293151"/>
                  </a:cubicBezTo>
                  <a:close/>
                  <a:moveTo>
                    <a:pt x="472935" y="350932"/>
                  </a:moveTo>
                  <a:lnTo>
                    <a:pt x="469608" y="375512"/>
                  </a:lnTo>
                  <a:cubicBezTo>
                    <a:pt x="468584" y="376707"/>
                    <a:pt x="467560" y="377902"/>
                    <a:pt x="466537" y="379011"/>
                  </a:cubicBezTo>
                  <a:cubicBezTo>
                    <a:pt x="461759" y="384303"/>
                    <a:pt x="456896" y="389424"/>
                    <a:pt x="451947" y="394545"/>
                  </a:cubicBezTo>
                  <a:cubicBezTo>
                    <a:pt x="453227" y="388741"/>
                    <a:pt x="454422" y="382852"/>
                    <a:pt x="455787" y="377048"/>
                  </a:cubicBezTo>
                  <a:cubicBezTo>
                    <a:pt x="456555" y="373720"/>
                    <a:pt x="457322" y="370306"/>
                    <a:pt x="458090" y="366977"/>
                  </a:cubicBezTo>
                  <a:lnTo>
                    <a:pt x="457834" y="371927"/>
                  </a:lnTo>
                  <a:cubicBezTo>
                    <a:pt x="457834" y="371927"/>
                    <a:pt x="458090" y="372098"/>
                    <a:pt x="458090" y="371927"/>
                  </a:cubicBezTo>
                  <a:lnTo>
                    <a:pt x="458602" y="365953"/>
                  </a:lnTo>
                  <a:cubicBezTo>
                    <a:pt x="460394" y="363478"/>
                    <a:pt x="462100" y="360917"/>
                    <a:pt x="463892" y="358357"/>
                  </a:cubicBezTo>
                  <a:cubicBezTo>
                    <a:pt x="463209" y="364161"/>
                    <a:pt x="462442" y="369964"/>
                    <a:pt x="461759" y="375853"/>
                  </a:cubicBezTo>
                  <a:cubicBezTo>
                    <a:pt x="461759" y="376024"/>
                    <a:pt x="462015" y="376024"/>
                    <a:pt x="462015" y="375853"/>
                  </a:cubicBezTo>
                  <a:cubicBezTo>
                    <a:pt x="463039" y="369367"/>
                    <a:pt x="464148" y="362795"/>
                    <a:pt x="465257" y="356308"/>
                  </a:cubicBezTo>
                  <a:cubicBezTo>
                    <a:pt x="468243" y="351956"/>
                    <a:pt x="471144" y="347517"/>
                    <a:pt x="473959" y="343165"/>
                  </a:cubicBezTo>
                  <a:cubicBezTo>
                    <a:pt x="473618" y="345811"/>
                    <a:pt x="473192" y="348371"/>
                    <a:pt x="472850" y="351017"/>
                  </a:cubicBezTo>
                  <a:close/>
                  <a:moveTo>
                    <a:pt x="428315" y="482795"/>
                  </a:moveTo>
                  <a:lnTo>
                    <a:pt x="428315" y="482795"/>
                  </a:lnTo>
                  <a:cubicBezTo>
                    <a:pt x="428315" y="482795"/>
                    <a:pt x="428315" y="483051"/>
                    <a:pt x="428315" y="483051"/>
                  </a:cubicBezTo>
                  <a:lnTo>
                    <a:pt x="428315" y="483307"/>
                  </a:lnTo>
                  <a:cubicBezTo>
                    <a:pt x="428315" y="483307"/>
                    <a:pt x="428315" y="483307"/>
                    <a:pt x="428315" y="483307"/>
                  </a:cubicBezTo>
                  <a:cubicBezTo>
                    <a:pt x="427803" y="486380"/>
                    <a:pt x="427206" y="489367"/>
                    <a:pt x="426694" y="492439"/>
                  </a:cubicBezTo>
                  <a:cubicBezTo>
                    <a:pt x="424390" y="495000"/>
                    <a:pt x="422086" y="497560"/>
                    <a:pt x="419783" y="500035"/>
                  </a:cubicBezTo>
                  <a:cubicBezTo>
                    <a:pt x="421404" y="492610"/>
                    <a:pt x="423025" y="485185"/>
                    <a:pt x="424646" y="477759"/>
                  </a:cubicBezTo>
                  <a:cubicBezTo>
                    <a:pt x="426949" y="474601"/>
                    <a:pt x="429253" y="471444"/>
                    <a:pt x="431471" y="468286"/>
                  </a:cubicBezTo>
                  <a:cubicBezTo>
                    <a:pt x="430448" y="473065"/>
                    <a:pt x="429424" y="477930"/>
                    <a:pt x="428400" y="482709"/>
                  </a:cubicBezTo>
                  <a:close/>
                  <a:moveTo>
                    <a:pt x="427461" y="611927"/>
                  </a:moveTo>
                  <a:cubicBezTo>
                    <a:pt x="426779" y="616707"/>
                    <a:pt x="426096" y="621486"/>
                    <a:pt x="425499" y="626266"/>
                  </a:cubicBezTo>
                  <a:cubicBezTo>
                    <a:pt x="413555" y="650761"/>
                    <a:pt x="401610" y="675256"/>
                    <a:pt x="389922" y="699836"/>
                  </a:cubicBezTo>
                  <a:cubicBezTo>
                    <a:pt x="389922" y="699836"/>
                    <a:pt x="389922" y="699836"/>
                    <a:pt x="389922" y="699836"/>
                  </a:cubicBezTo>
                  <a:cubicBezTo>
                    <a:pt x="389922" y="699921"/>
                    <a:pt x="389922" y="700007"/>
                    <a:pt x="389837" y="700092"/>
                  </a:cubicBezTo>
                  <a:cubicBezTo>
                    <a:pt x="389837" y="700177"/>
                    <a:pt x="389837" y="700263"/>
                    <a:pt x="389751" y="700348"/>
                  </a:cubicBezTo>
                  <a:cubicBezTo>
                    <a:pt x="389751" y="700348"/>
                    <a:pt x="389751" y="700348"/>
                    <a:pt x="389751" y="700348"/>
                  </a:cubicBezTo>
                  <a:cubicBezTo>
                    <a:pt x="389751" y="700348"/>
                    <a:pt x="389751" y="700348"/>
                    <a:pt x="389751" y="700348"/>
                  </a:cubicBezTo>
                  <a:cubicBezTo>
                    <a:pt x="385742" y="699836"/>
                    <a:pt x="381817" y="699409"/>
                    <a:pt x="377807" y="699068"/>
                  </a:cubicBezTo>
                  <a:cubicBezTo>
                    <a:pt x="377380" y="699068"/>
                    <a:pt x="376868" y="699068"/>
                    <a:pt x="376442" y="698983"/>
                  </a:cubicBezTo>
                  <a:lnTo>
                    <a:pt x="377380" y="698214"/>
                  </a:lnTo>
                  <a:cubicBezTo>
                    <a:pt x="377380" y="698214"/>
                    <a:pt x="377295" y="697958"/>
                    <a:pt x="377210" y="698044"/>
                  </a:cubicBezTo>
                  <a:lnTo>
                    <a:pt x="375844" y="698983"/>
                  </a:lnTo>
                  <a:cubicBezTo>
                    <a:pt x="374650" y="698897"/>
                    <a:pt x="373370" y="698812"/>
                    <a:pt x="372176" y="698727"/>
                  </a:cubicBezTo>
                  <a:cubicBezTo>
                    <a:pt x="372602" y="697788"/>
                    <a:pt x="373029" y="696763"/>
                    <a:pt x="373541" y="695825"/>
                  </a:cubicBezTo>
                  <a:lnTo>
                    <a:pt x="373541" y="695825"/>
                  </a:lnTo>
                  <a:cubicBezTo>
                    <a:pt x="373541" y="695825"/>
                    <a:pt x="373541" y="695825"/>
                    <a:pt x="373541" y="695825"/>
                  </a:cubicBezTo>
                  <a:lnTo>
                    <a:pt x="373541" y="695825"/>
                  </a:lnTo>
                  <a:cubicBezTo>
                    <a:pt x="373541" y="695825"/>
                    <a:pt x="373541" y="695825"/>
                    <a:pt x="373541" y="695825"/>
                  </a:cubicBezTo>
                  <a:cubicBezTo>
                    <a:pt x="378831" y="683535"/>
                    <a:pt x="384376" y="671330"/>
                    <a:pt x="390007" y="659210"/>
                  </a:cubicBezTo>
                  <a:cubicBezTo>
                    <a:pt x="392993" y="656650"/>
                    <a:pt x="395894" y="654004"/>
                    <a:pt x="398880" y="651443"/>
                  </a:cubicBezTo>
                  <a:lnTo>
                    <a:pt x="412446" y="640007"/>
                  </a:lnTo>
                  <a:cubicBezTo>
                    <a:pt x="412446" y="640007"/>
                    <a:pt x="412360" y="639751"/>
                    <a:pt x="412275" y="639836"/>
                  </a:cubicBezTo>
                  <a:lnTo>
                    <a:pt x="397686" y="650163"/>
                  </a:lnTo>
                  <a:cubicBezTo>
                    <a:pt x="395979" y="651358"/>
                    <a:pt x="394273" y="652638"/>
                    <a:pt x="392567" y="653833"/>
                  </a:cubicBezTo>
                  <a:cubicBezTo>
                    <a:pt x="393505" y="651956"/>
                    <a:pt x="394358" y="649992"/>
                    <a:pt x="395297" y="648115"/>
                  </a:cubicBezTo>
                  <a:cubicBezTo>
                    <a:pt x="399051" y="640519"/>
                    <a:pt x="402805" y="632923"/>
                    <a:pt x="406729" y="625327"/>
                  </a:cubicBezTo>
                  <a:cubicBezTo>
                    <a:pt x="406985" y="625327"/>
                    <a:pt x="407241" y="625241"/>
                    <a:pt x="407412" y="625071"/>
                  </a:cubicBezTo>
                  <a:cubicBezTo>
                    <a:pt x="408180" y="624644"/>
                    <a:pt x="408692" y="623876"/>
                    <a:pt x="409033" y="623108"/>
                  </a:cubicBezTo>
                  <a:cubicBezTo>
                    <a:pt x="409374" y="622340"/>
                    <a:pt x="409459" y="621486"/>
                    <a:pt x="409630" y="620718"/>
                  </a:cubicBezTo>
                  <a:lnTo>
                    <a:pt x="409801" y="619523"/>
                  </a:lnTo>
                  <a:cubicBezTo>
                    <a:pt x="409801" y="619523"/>
                    <a:pt x="409886" y="619352"/>
                    <a:pt x="409971" y="619267"/>
                  </a:cubicBezTo>
                  <a:cubicBezTo>
                    <a:pt x="412787" y="615768"/>
                    <a:pt x="415687" y="612183"/>
                    <a:pt x="418503" y="608684"/>
                  </a:cubicBezTo>
                  <a:cubicBezTo>
                    <a:pt x="418503" y="608684"/>
                    <a:pt x="418333" y="608428"/>
                    <a:pt x="418333" y="608513"/>
                  </a:cubicBezTo>
                  <a:cubicBezTo>
                    <a:pt x="416370" y="610647"/>
                    <a:pt x="414323" y="612695"/>
                    <a:pt x="412360" y="614829"/>
                  </a:cubicBezTo>
                  <a:cubicBezTo>
                    <a:pt x="414664" y="610391"/>
                    <a:pt x="417053" y="605953"/>
                    <a:pt x="419527" y="601600"/>
                  </a:cubicBezTo>
                  <a:cubicBezTo>
                    <a:pt x="422599" y="596138"/>
                    <a:pt x="425670" y="590675"/>
                    <a:pt x="428741" y="585298"/>
                  </a:cubicBezTo>
                  <a:lnTo>
                    <a:pt x="432581" y="578812"/>
                  </a:lnTo>
                  <a:cubicBezTo>
                    <a:pt x="430874" y="589907"/>
                    <a:pt x="429253" y="601003"/>
                    <a:pt x="427717" y="612098"/>
                  </a:cubicBezTo>
                  <a:close/>
                  <a:moveTo>
                    <a:pt x="409886" y="713663"/>
                  </a:moveTo>
                  <a:cubicBezTo>
                    <a:pt x="402720" y="731159"/>
                    <a:pt x="395894" y="748826"/>
                    <a:pt x="389496" y="766578"/>
                  </a:cubicBezTo>
                  <a:cubicBezTo>
                    <a:pt x="387959" y="765896"/>
                    <a:pt x="386339" y="765298"/>
                    <a:pt x="384803" y="764616"/>
                  </a:cubicBezTo>
                  <a:cubicBezTo>
                    <a:pt x="392738" y="747460"/>
                    <a:pt x="400928" y="730476"/>
                    <a:pt x="409118" y="713492"/>
                  </a:cubicBezTo>
                  <a:cubicBezTo>
                    <a:pt x="409374" y="713492"/>
                    <a:pt x="409716" y="713577"/>
                    <a:pt x="409971" y="713663"/>
                  </a:cubicBezTo>
                  <a:close/>
                  <a:moveTo>
                    <a:pt x="413384" y="704615"/>
                  </a:moveTo>
                  <a:cubicBezTo>
                    <a:pt x="414067" y="703250"/>
                    <a:pt x="414749" y="701799"/>
                    <a:pt x="415432" y="700433"/>
                  </a:cubicBezTo>
                  <a:cubicBezTo>
                    <a:pt x="414834" y="701884"/>
                    <a:pt x="414237" y="703250"/>
                    <a:pt x="413640" y="704701"/>
                  </a:cubicBezTo>
                  <a:cubicBezTo>
                    <a:pt x="413555" y="704701"/>
                    <a:pt x="413470" y="704701"/>
                    <a:pt x="413384" y="704701"/>
                  </a:cubicBezTo>
                  <a:close/>
                  <a:moveTo>
                    <a:pt x="381902" y="763506"/>
                  </a:moveTo>
                  <a:cubicBezTo>
                    <a:pt x="380452" y="762909"/>
                    <a:pt x="379001" y="762311"/>
                    <a:pt x="377551" y="761714"/>
                  </a:cubicBezTo>
                  <a:cubicBezTo>
                    <a:pt x="374565" y="760433"/>
                    <a:pt x="371579" y="759153"/>
                    <a:pt x="368678" y="757788"/>
                  </a:cubicBezTo>
                  <a:cubicBezTo>
                    <a:pt x="368934" y="757276"/>
                    <a:pt x="369190" y="756763"/>
                    <a:pt x="369446" y="756166"/>
                  </a:cubicBezTo>
                  <a:lnTo>
                    <a:pt x="376698" y="751386"/>
                  </a:lnTo>
                  <a:cubicBezTo>
                    <a:pt x="376698" y="751386"/>
                    <a:pt x="376698" y="751130"/>
                    <a:pt x="376527" y="751130"/>
                  </a:cubicBezTo>
                  <a:lnTo>
                    <a:pt x="370043" y="754886"/>
                  </a:lnTo>
                  <a:cubicBezTo>
                    <a:pt x="377210" y="740206"/>
                    <a:pt x="384291" y="725526"/>
                    <a:pt x="391287" y="710846"/>
                  </a:cubicBezTo>
                  <a:cubicBezTo>
                    <a:pt x="395382" y="711187"/>
                    <a:pt x="399477" y="711785"/>
                    <a:pt x="403487" y="712468"/>
                  </a:cubicBezTo>
                  <a:cubicBezTo>
                    <a:pt x="395979" y="729367"/>
                    <a:pt x="388813" y="746351"/>
                    <a:pt x="381817" y="763506"/>
                  </a:cubicBezTo>
                  <a:close/>
                  <a:moveTo>
                    <a:pt x="343595" y="812496"/>
                  </a:moveTo>
                  <a:lnTo>
                    <a:pt x="341462" y="813776"/>
                  </a:lnTo>
                  <a:lnTo>
                    <a:pt x="344533" y="807546"/>
                  </a:lnTo>
                  <a:cubicBezTo>
                    <a:pt x="347861" y="800632"/>
                    <a:pt x="351273" y="793719"/>
                    <a:pt x="354601" y="786806"/>
                  </a:cubicBezTo>
                  <a:cubicBezTo>
                    <a:pt x="354601" y="786806"/>
                    <a:pt x="354686" y="786721"/>
                    <a:pt x="354771" y="786635"/>
                  </a:cubicBezTo>
                  <a:cubicBezTo>
                    <a:pt x="352724" y="791329"/>
                    <a:pt x="350676" y="795938"/>
                    <a:pt x="348714" y="800632"/>
                  </a:cubicBezTo>
                  <a:cubicBezTo>
                    <a:pt x="347007" y="804559"/>
                    <a:pt x="345301" y="808570"/>
                    <a:pt x="343595" y="812581"/>
                  </a:cubicBezTo>
                  <a:close/>
                  <a:moveTo>
                    <a:pt x="327896" y="905867"/>
                  </a:moveTo>
                  <a:lnTo>
                    <a:pt x="327896" y="906123"/>
                  </a:lnTo>
                  <a:cubicBezTo>
                    <a:pt x="327896" y="906123"/>
                    <a:pt x="327725" y="906379"/>
                    <a:pt x="327725" y="906379"/>
                  </a:cubicBezTo>
                  <a:lnTo>
                    <a:pt x="327725" y="906379"/>
                  </a:lnTo>
                  <a:cubicBezTo>
                    <a:pt x="326190" y="910817"/>
                    <a:pt x="324740" y="915256"/>
                    <a:pt x="323204" y="919694"/>
                  </a:cubicBezTo>
                  <a:cubicBezTo>
                    <a:pt x="321497" y="920803"/>
                    <a:pt x="319706" y="921827"/>
                    <a:pt x="318000" y="922937"/>
                  </a:cubicBezTo>
                  <a:cubicBezTo>
                    <a:pt x="313392" y="925753"/>
                    <a:pt x="308785" y="928484"/>
                    <a:pt x="304178" y="931216"/>
                  </a:cubicBezTo>
                  <a:cubicBezTo>
                    <a:pt x="304775" y="929509"/>
                    <a:pt x="305372" y="927802"/>
                    <a:pt x="305884" y="926095"/>
                  </a:cubicBezTo>
                  <a:lnTo>
                    <a:pt x="305884" y="926095"/>
                  </a:lnTo>
                  <a:cubicBezTo>
                    <a:pt x="305884" y="926095"/>
                    <a:pt x="305884" y="925924"/>
                    <a:pt x="305884" y="925924"/>
                  </a:cubicBezTo>
                  <a:lnTo>
                    <a:pt x="305884" y="925924"/>
                  </a:lnTo>
                  <a:cubicBezTo>
                    <a:pt x="307847" y="919779"/>
                    <a:pt x="309894" y="913719"/>
                    <a:pt x="311942" y="907574"/>
                  </a:cubicBezTo>
                  <a:cubicBezTo>
                    <a:pt x="315355" y="905270"/>
                    <a:pt x="318853" y="902880"/>
                    <a:pt x="322265" y="900576"/>
                  </a:cubicBezTo>
                  <a:cubicBezTo>
                    <a:pt x="325763" y="898100"/>
                    <a:pt x="329262" y="895625"/>
                    <a:pt x="332845" y="893150"/>
                  </a:cubicBezTo>
                  <a:cubicBezTo>
                    <a:pt x="331138" y="897418"/>
                    <a:pt x="329432" y="901600"/>
                    <a:pt x="327811" y="905867"/>
                  </a:cubicBezTo>
                  <a:lnTo>
                    <a:pt x="327811" y="905867"/>
                  </a:lnTo>
                  <a:close/>
                  <a:moveTo>
                    <a:pt x="309638" y="963989"/>
                  </a:moveTo>
                  <a:lnTo>
                    <a:pt x="303922" y="967574"/>
                  </a:lnTo>
                  <a:lnTo>
                    <a:pt x="307932" y="953577"/>
                  </a:lnTo>
                  <a:cubicBezTo>
                    <a:pt x="307932" y="953577"/>
                    <a:pt x="307761" y="953321"/>
                    <a:pt x="307676" y="953577"/>
                  </a:cubicBezTo>
                  <a:lnTo>
                    <a:pt x="302898" y="968257"/>
                  </a:lnTo>
                  <a:lnTo>
                    <a:pt x="288736" y="977133"/>
                  </a:lnTo>
                  <a:cubicBezTo>
                    <a:pt x="290783" y="970903"/>
                    <a:pt x="292831" y="964672"/>
                    <a:pt x="294878" y="958442"/>
                  </a:cubicBezTo>
                  <a:lnTo>
                    <a:pt x="314928" y="945810"/>
                  </a:lnTo>
                  <a:cubicBezTo>
                    <a:pt x="314331" y="947688"/>
                    <a:pt x="313734" y="949566"/>
                    <a:pt x="313222" y="951443"/>
                  </a:cubicBezTo>
                  <a:cubicBezTo>
                    <a:pt x="312027" y="955625"/>
                    <a:pt x="310833" y="959807"/>
                    <a:pt x="309638" y="963989"/>
                  </a:cubicBezTo>
                  <a:close/>
                  <a:moveTo>
                    <a:pt x="294196" y="1023392"/>
                  </a:moveTo>
                  <a:lnTo>
                    <a:pt x="288650" y="1026806"/>
                  </a:lnTo>
                  <a:cubicBezTo>
                    <a:pt x="290869" y="1017162"/>
                    <a:pt x="293257" y="1007432"/>
                    <a:pt x="295731" y="997873"/>
                  </a:cubicBezTo>
                  <a:cubicBezTo>
                    <a:pt x="297694" y="995825"/>
                    <a:pt x="299485" y="993691"/>
                    <a:pt x="301192" y="991472"/>
                  </a:cubicBezTo>
                  <a:cubicBezTo>
                    <a:pt x="301277" y="991386"/>
                    <a:pt x="301106" y="991216"/>
                    <a:pt x="301022" y="991301"/>
                  </a:cubicBezTo>
                  <a:cubicBezTo>
                    <a:pt x="299485" y="993179"/>
                    <a:pt x="297779" y="994971"/>
                    <a:pt x="296073" y="996678"/>
                  </a:cubicBezTo>
                  <a:cubicBezTo>
                    <a:pt x="296243" y="996081"/>
                    <a:pt x="296329" y="995483"/>
                    <a:pt x="296500" y="994971"/>
                  </a:cubicBezTo>
                  <a:lnTo>
                    <a:pt x="302045" y="974231"/>
                  </a:lnTo>
                  <a:lnTo>
                    <a:pt x="303581" y="968940"/>
                  </a:lnTo>
                  <a:lnTo>
                    <a:pt x="309468" y="964928"/>
                  </a:lnTo>
                  <a:cubicBezTo>
                    <a:pt x="306481" y="975597"/>
                    <a:pt x="303496" y="986265"/>
                    <a:pt x="300765" y="997019"/>
                  </a:cubicBezTo>
                  <a:lnTo>
                    <a:pt x="296670" y="1013321"/>
                  </a:lnTo>
                  <a:lnTo>
                    <a:pt x="294281" y="1023392"/>
                  </a:lnTo>
                  <a:close/>
                  <a:moveTo>
                    <a:pt x="288224" y="1107546"/>
                  </a:moveTo>
                  <a:lnTo>
                    <a:pt x="288224" y="1107546"/>
                  </a:lnTo>
                  <a:cubicBezTo>
                    <a:pt x="288224" y="1107546"/>
                    <a:pt x="288224" y="1107716"/>
                    <a:pt x="288224" y="1107716"/>
                  </a:cubicBezTo>
                  <a:lnTo>
                    <a:pt x="288224" y="1107887"/>
                  </a:lnTo>
                  <a:cubicBezTo>
                    <a:pt x="288224" y="1107887"/>
                    <a:pt x="288224" y="1107887"/>
                    <a:pt x="288224" y="1107887"/>
                  </a:cubicBezTo>
                  <a:cubicBezTo>
                    <a:pt x="287371" y="1113264"/>
                    <a:pt x="286518" y="1118641"/>
                    <a:pt x="285749" y="1124103"/>
                  </a:cubicBezTo>
                  <a:cubicBezTo>
                    <a:pt x="283105" y="1125896"/>
                    <a:pt x="280545" y="1127773"/>
                    <a:pt x="277900" y="1129565"/>
                  </a:cubicBezTo>
                  <a:cubicBezTo>
                    <a:pt x="274061" y="1132211"/>
                    <a:pt x="270136" y="1134857"/>
                    <a:pt x="266212" y="1137503"/>
                  </a:cubicBezTo>
                  <a:cubicBezTo>
                    <a:pt x="267748" y="1129224"/>
                    <a:pt x="269369" y="1120945"/>
                    <a:pt x="270990" y="1112752"/>
                  </a:cubicBezTo>
                  <a:lnTo>
                    <a:pt x="289845" y="1100120"/>
                  </a:lnTo>
                  <a:cubicBezTo>
                    <a:pt x="289333" y="1102595"/>
                    <a:pt x="288736" y="1104985"/>
                    <a:pt x="288309" y="1107460"/>
                  </a:cubicBezTo>
                  <a:close/>
                  <a:moveTo>
                    <a:pt x="282166" y="1149537"/>
                  </a:moveTo>
                  <a:cubicBezTo>
                    <a:pt x="282166" y="1149537"/>
                    <a:pt x="282081" y="1150390"/>
                    <a:pt x="281995" y="1150817"/>
                  </a:cubicBezTo>
                  <a:cubicBezTo>
                    <a:pt x="275170" y="1154914"/>
                    <a:pt x="268345" y="1158925"/>
                    <a:pt x="261520" y="1162937"/>
                  </a:cubicBezTo>
                  <a:cubicBezTo>
                    <a:pt x="262799" y="1155682"/>
                    <a:pt x="264079" y="1148427"/>
                    <a:pt x="265444" y="1141258"/>
                  </a:cubicBezTo>
                  <a:cubicBezTo>
                    <a:pt x="269881" y="1137930"/>
                    <a:pt x="274317" y="1134601"/>
                    <a:pt x="278668" y="1131187"/>
                  </a:cubicBezTo>
                  <a:cubicBezTo>
                    <a:pt x="280886" y="1129480"/>
                    <a:pt x="283105" y="1127773"/>
                    <a:pt x="285323" y="1126066"/>
                  </a:cubicBezTo>
                  <a:cubicBezTo>
                    <a:pt x="284214" y="1133833"/>
                    <a:pt x="283105" y="1141685"/>
                    <a:pt x="282166" y="1149537"/>
                  </a:cubicBezTo>
                  <a:close/>
                  <a:moveTo>
                    <a:pt x="277730" y="1191272"/>
                  </a:moveTo>
                  <a:lnTo>
                    <a:pt x="276877" y="1201002"/>
                  </a:lnTo>
                  <a:cubicBezTo>
                    <a:pt x="273208" y="1203392"/>
                    <a:pt x="269540" y="1205782"/>
                    <a:pt x="265786" y="1208171"/>
                  </a:cubicBezTo>
                  <a:lnTo>
                    <a:pt x="263226" y="1201685"/>
                  </a:lnTo>
                  <a:cubicBezTo>
                    <a:pt x="263226" y="1201685"/>
                    <a:pt x="262970" y="1201685"/>
                    <a:pt x="262970" y="1201770"/>
                  </a:cubicBezTo>
                  <a:lnTo>
                    <a:pt x="265103" y="1208598"/>
                  </a:lnTo>
                  <a:cubicBezTo>
                    <a:pt x="261178" y="1211159"/>
                    <a:pt x="257168" y="1213719"/>
                    <a:pt x="253244" y="1216194"/>
                  </a:cubicBezTo>
                  <a:cubicBezTo>
                    <a:pt x="254438" y="1207659"/>
                    <a:pt x="255718" y="1199039"/>
                    <a:pt x="256998" y="1190504"/>
                  </a:cubicBezTo>
                  <a:cubicBezTo>
                    <a:pt x="264506" y="1185042"/>
                    <a:pt x="271928" y="1179580"/>
                    <a:pt x="279351" y="1174117"/>
                  </a:cubicBezTo>
                  <a:cubicBezTo>
                    <a:pt x="278753" y="1179836"/>
                    <a:pt x="278156" y="1185554"/>
                    <a:pt x="277644" y="1191272"/>
                  </a:cubicBezTo>
                  <a:close/>
                  <a:moveTo>
                    <a:pt x="310150" y="1279523"/>
                  </a:moveTo>
                  <a:lnTo>
                    <a:pt x="310150" y="1279523"/>
                  </a:lnTo>
                  <a:cubicBezTo>
                    <a:pt x="310150" y="1279523"/>
                    <a:pt x="310150" y="1279608"/>
                    <a:pt x="310150" y="1279608"/>
                  </a:cubicBezTo>
                  <a:cubicBezTo>
                    <a:pt x="310833" y="1281315"/>
                    <a:pt x="311601" y="1282937"/>
                    <a:pt x="312368" y="1284644"/>
                  </a:cubicBezTo>
                  <a:lnTo>
                    <a:pt x="298718" y="1294203"/>
                  </a:lnTo>
                  <a:cubicBezTo>
                    <a:pt x="297182" y="1289338"/>
                    <a:pt x="295561" y="1284558"/>
                    <a:pt x="294026" y="1279693"/>
                  </a:cubicBezTo>
                  <a:lnTo>
                    <a:pt x="294026" y="1279693"/>
                  </a:lnTo>
                  <a:cubicBezTo>
                    <a:pt x="294026" y="1279693"/>
                    <a:pt x="294026" y="1279693"/>
                    <a:pt x="294026" y="1279693"/>
                  </a:cubicBezTo>
                  <a:lnTo>
                    <a:pt x="294026" y="1279693"/>
                  </a:lnTo>
                  <a:cubicBezTo>
                    <a:pt x="294026" y="1279693"/>
                    <a:pt x="294026" y="1279693"/>
                    <a:pt x="294026" y="1279693"/>
                  </a:cubicBezTo>
                  <a:cubicBezTo>
                    <a:pt x="292575" y="1275853"/>
                    <a:pt x="291039" y="1272012"/>
                    <a:pt x="289589" y="1268172"/>
                  </a:cubicBezTo>
                  <a:cubicBezTo>
                    <a:pt x="291381" y="1267062"/>
                    <a:pt x="293172" y="1266038"/>
                    <a:pt x="294964" y="1264928"/>
                  </a:cubicBezTo>
                  <a:lnTo>
                    <a:pt x="294964" y="1264928"/>
                  </a:lnTo>
                  <a:cubicBezTo>
                    <a:pt x="294964" y="1264928"/>
                    <a:pt x="294964" y="1264928"/>
                    <a:pt x="294964" y="1264928"/>
                  </a:cubicBezTo>
                  <a:lnTo>
                    <a:pt x="294964" y="1264928"/>
                  </a:lnTo>
                  <a:cubicBezTo>
                    <a:pt x="294964" y="1264928"/>
                    <a:pt x="294964" y="1264928"/>
                    <a:pt x="294964" y="1264928"/>
                  </a:cubicBezTo>
                  <a:cubicBezTo>
                    <a:pt x="297609" y="1263136"/>
                    <a:pt x="300254" y="1261343"/>
                    <a:pt x="302813" y="1259466"/>
                  </a:cubicBezTo>
                  <a:cubicBezTo>
                    <a:pt x="305117" y="1266208"/>
                    <a:pt x="307505" y="1272866"/>
                    <a:pt x="309980" y="1279523"/>
                  </a:cubicBezTo>
                  <a:lnTo>
                    <a:pt x="309980" y="1279523"/>
                  </a:lnTo>
                  <a:cubicBezTo>
                    <a:pt x="309980" y="1279523"/>
                    <a:pt x="309980" y="1279608"/>
                    <a:pt x="309980" y="1279608"/>
                  </a:cubicBezTo>
                  <a:close/>
                  <a:moveTo>
                    <a:pt x="321071" y="1303932"/>
                  </a:moveTo>
                  <a:cubicBezTo>
                    <a:pt x="315781" y="1307432"/>
                    <a:pt x="310492" y="1310846"/>
                    <a:pt x="305117" y="1314345"/>
                  </a:cubicBezTo>
                  <a:cubicBezTo>
                    <a:pt x="303325" y="1308627"/>
                    <a:pt x="301533" y="1302908"/>
                    <a:pt x="299742" y="1297275"/>
                  </a:cubicBezTo>
                  <a:cubicBezTo>
                    <a:pt x="304519" y="1294373"/>
                    <a:pt x="309297" y="1291471"/>
                    <a:pt x="314075" y="1288570"/>
                  </a:cubicBezTo>
                  <a:cubicBezTo>
                    <a:pt x="316379" y="1293691"/>
                    <a:pt x="318682" y="1298812"/>
                    <a:pt x="320986" y="1303932"/>
                  </a:cubicBezTo>
                  <a:close/>
                  <a:moveTo>
                    <a:pt x="318853" y="1285668"/>
                  </a:moveTo>
                  <a:cubicBezTo>
                    <a:pt x="322009" y="1283705"/>
                    <a:pt x="325166" y="1281827"/>
                    <a:pt x="328237" y="1279864"/>
                  </a:cubicBezTo>
                  <a:cubicBezTo>
                    <a:pt x="329603" y="1285326"/>
                    <a:pt x="331053" y="1290789"/>
                    <a:pt x="332759" y="1296251"/>
                  </a:cubicBezTo>
                  <a:cubicBezTo>
                    <a:pt x="330029" y="1298043"/>
                    <a:pt x="327299" y="1299836"/>
                    <a:pt x="324654" y="1301543"/>
                  </a:cubicBezTo>
                  <a:cubicBezTo>
                    <a:pt x="322777" y="1296251"/>
                    <a:pt x="320815" y="1290959"/>
                    <a:pt x="318853" y="1285668"/>
                  </a:cubicBezTo>
                  <a:close/>
                  <a:moveTo>
                    <a:pt x="299827" y="1317844"/>
                  </a:moveTo>
                  <a:cubicBezTo>
                    <a:pt x="292746" y="1316478"/>
                    <a:pt x="285664" y="1314942"/>
                    <a:pt x="278668" y="1313235"/>
                  </a:cubicBezTo>
                  <a:lnTo>
                    <a:pt x="277815" y="1310333"/>
                  </a:lnTo>
                  <a:lnTo>
                    <a:pt x="285238" y="1305895"/>
                  </a:lnTo>
                  <a:cubicBezTo>
                    <a:pt x="288650" y="1303847"/>
                    <a:pt x="291977" y="1301884"/>
                    <a:pt x="295390" y="1299836"/>
                  </a:cubicBezTo>
                  <a:cubicBezTo>
                    <a:pt x="297523" y="1305383"/>
                    <a:pt x="299742" y="1310931"/>
                    <a:pt x="301960" y="1316393"/>
                  </a:cubicBezTo>
                  <a:cubicBezTo>
                    <a:pt x="301277" y="1316905"/>
                    <a:pt x="300509" y="1317332"/>
                    <a:pt x="299827" y="1317844"/>
                  </a:cubicBezTo>
                  <a:close/>
                  <a:moveTo>
                    <a:pt x="269881" y="1282510"/>
                  </a:moveTo>
                  <a:lnTo>
                    <a:pt x="269881" y="1282510"/>
                  </a:lnTo>
                  <a:cubicBezTo>
                    <a:pt x="269881" y="1282510"/>
                    <a:pt x="269881" y="1282510"/>
                    <a:pt x="269881" y="1282510"/>
                  </a:cubicBezTo>
                  <a:cubicBezTo>
                    <a:pt x="269624" y="1281742"/>
                    <a:pt x="269369" y="1281059"/>
                    <a:pt x="269113" y="1280291"/>
                  </a:cubicBezTo>
                  <a:lnTo>
                    <a:pt x="270904" y="1279267"/>
                  </a:lnTo>
                  <a:cubicBezTo>
                    <a:pt x="275597" y="1276535"/>
                    <a:pt x="280204" y="1273719"/>
                    <a:pt x="284897" y="1270988"/>
                  </a:cubicBezTo>
                  <a:cubicBezTo>
                    <a:pt x="286006" y="1274573"/>
                    <a:pt x="287200" y="1278072"/>
                    <a:pt x="288309" y="1281571"/>
                  </a:cubicBezTo>
                  <a:lnTo>
                    <a:pt x="288309" y="1281571"/>
                  </a:lnTo>
                  <a:cubicBezTo>
                    <a:pt x="288309" y="1281571"/>
                    <a:pt x="288309" y="1281742"/>
                    <a:pt x="288309" y="1281742"/>
                  </a:cubicBezTo>
                  <a:lnTo>
                    <a:pt x="288309" y="1281912"/>
                  </a:lnTo>
                  <a:cubicBezTo>
                    <a:pt x="288309" y="1281912"/>
                    <a:pt x="288309" y="1281912"/>
                    <a:pt x="288309" y="1281912"/>
                  </a:cubicBezTo>
                  <a:cubicBezTo>
                    <a:pt x="290272" y="1287119"/>
                    <a:pt x="292319" y="1292240"/>
                    <a:pt x="294367" y="1297361"/>
                  </a:cubicBezTo>
                  <a:cubicBezTo>
                    <a:pt x="290954" y="1299750"/>
                    <a:pt x="287541" y="1302140"/>
                    <a:pt x="284128" y="1304530"/>
                  </a:cubicBezTo>
                  <a:lnTo>
                    <a:pt x="277389" y="1309139"/>
                  </a:lnTo>
                  <a:lnTo>
                    <a:pt x="269795" y="1282595"/>
                  </a:lnTo>
                  <a:lnTo>
                    <a:pt x="269795" y="1282595"/>
                  </a:lnTo>
                  <a:cubicBezTo>
                    <a:pt x="269795" y="1282595"/>
                    <a:pt x="269795" y="1282595"/>
                    <a:pt x="269795" y="1282595"/>
                  </a:cubicBezTo>
                  <a:close/>
                  <a:moveTo>
                    <a:pt x="291893" y="1259551"/>
                  </a:moveTo>
                  <a:lnTo>
                    <a:pt x="291893" y="1259551"/>
                  </a:lnTo>
                  <a:cubicBezTo>
                    <a:pt x="291893" y="1259551"/>
                    <a:pt x="291807" y="1259551"/>
                    <a:pt x="291807" y="1259551"/>
                  </a:cubicBezTo>
                  <a:lnTo>
                    <a:pt x="291722" y="1259551"/>
                  </a:lnTo>
                  <a:cubicBezTo>
                    <a:pt x="291722" y="1259551"/>
                    <a:pt x="291722" y="1259551"/>
                    <a:pt x="291722" y="1259551"/>
                  </a:cubicBezTo>
                  <a:cubicBezTo>
                    <a:pt x="290357" y="1260490"/>
                    <a:pt x="288992" y="1261429"/>
                    <a:pt x="287541" y="1262453"/>
                  </a:cubicBezTo>
                  <a:cubicBezTo>
                    <a:pt x="284043" y="1253577"/>
                    <a:pt x="280545" y="1244786"/>
                    <a:pt x="277047" y="1235910"/>
                  </a:cubicBezTo>
                  <a:cubicBezTo>
                    <a:pt x="281910" y="1232410"/>
                    <a:pt x="286773" y="1228911"/>
                    <a:pt x="291636" y="1225412"/>
                  </a:cubicBezTo>
                  <a:lnTo>
                    <a:pt x="292831" y="1228911"/>
                  </a:lnTo>
                  <a:cubicBezTo>
                    <a:pt x="295561" y="1237190"/>
                    <a:pt x="298376" y="1245554"/>
                    <a:pt x="301192" y="1253833"/>
                  </a:cubicBezTo>
                  <a:cubicBezTo>
                    <a:pt x="298121" y="1255710"/>
                    <a:pt x="295049" y="1257588"/>
                    <a:pt x="291977" y="1259466"/>
                  </a:cubicBezTo>
                  <a:close/>
                  <a:moveTo>
                    <a:pt x="283190" y="1265611"/>
                  </a:moveTo>
                  <a:cubicBezTo>
                    <a:pt x="278327" y="1269025"/>
                    <a:pt x="273464" y="1272353"/>
                    <a:pt x="268601" y="1275853"/>
                  </a:cubicBezTo>
                  <a:lnTo>
                    <a:pt x="267918" y="1276365"/>
                  </a:lnTo>
                  <a:cubicBezTo>
                    <a:pt x="264847" y="1267147"/>
                    <a:pt x="261775" y="1257844"/>
                    <a:pt x="258789" y="1248627"/>
                  </a:cubicBezTo>
                  <a:cubicBezTo>
                    <a:pt x="260325" y="1247688"/>
                    <a:pt x="261775" y="1246749"/>
                    <a:pt x="263311" y="1245810"/>
                  </a:cubicBezTo>
                  <a:lnTo>
                    <a:pt x="263311" y="1245810"/>
                  </a:lnTo>
                  <a:cubicBezTo>
                    <a:pt x="263311" y="1245810"/>
                    <a:pt x="263311" y="1245810"/>
                    <a:pt x="263311" y="1245810"/>
                  </a:cubicBezTo>
                  <a:lnTo>
                    <a:pt x="263311" y="1245810"/>
                  </a:lnTo>
                  <a:cubicBezTo>
                    <a:pt x="263311" y="1245810"/>
                    <a:pt x="263311" y="1245810"/>
                    <a:pt x="263311" y="1245810"/>
                  </a:cubicBezTo>
                  <a:cubicBezTo>
                    <a:pt x="267065" y="1243250"/>
                    <a:pt x="270734" y="1240604"/>
                    <a:pt x="274488" y="1237958"/>
                  </a:cubicBezTo>
                  <a:cubicBezTo>
                    <a:pt x="277389" y="1247176"/>
                    <a:pt x="280289" y="1256479"/>
                    <a:pt x="283190" y="1265696"/>
                  </a:cubicBezTo>
                  <a:close/>
                  <a:moveTo>
                    <a:pt x="241982" y="1280035"/>
                  </a:moveTo>
                  <a:cubicBezTo>
                    <a:pt x="239934" y="1274231"/>
                    <a:pt x="237887" y="1268428"/>
                    <a:pt x="236009" y="1262624"/>
                  </a:cubicBezTo>
                  <a:cubicBezTo>
                    <a:pt x="239934" y="1260234"/>
                    <a:pt x="243859" y="1257844"/>
                    <a:pt x="247783" y="1255454"/>
                  </a:cubicBezTo>
                  <a:lnTo>
                    <a:pt x="246589" y="1273378"/>
                  </a:lnTo>
                  <a:cubicBezTo>
                    <a:pt x="246589" y="1273378"/>
                    <a:pt x="246845" y="1273548"/>
                    <a:pt x="246845" y="1273378"/>
                  </a:cubicBezTo>
                  <a:lnTo>
                    <a:pt x="248722" y="1254857"/>
                  </a:lnTo>
                  <a:cubicBezTo>
                    <a:pt x="250855" y="1253492"/>
                    <a:pt x="253073" y="1252126"/>
                    <a:pt x="255206" y="1250760"/>
                  </a:cubicBezTo>
                  <a:cubicBezTo>
                    <a:pt x="257680" y="1260490"/>
                    <a:pt x="260240" y="1270134"/>
                    <a:pt x="262885" y="1279864"/>
                  </a:cubicBezTo>
                  <a:lnTo>
                    <a:pt x="257083" y="1283961"/>
                  </a:lnTo>
                  <a:cubicBezTo>
                    <a:pt x="253500" y="1286521"/>
                    <a:pt x="249831" y="1288911"/>
                    <a:pt x="245992" y="1290874"/>
                  </a:cubicBezTo>
                  <a:cubicBezTo>
                    <a:pt x="244626" y="1287289"/>
                    <a:pt x="243262" y="1283705"/>
                    <a:pt x="241896" y="1280035"/>
                  </a:cubicBezTo>
                  <a:close/>
                  <a:moveTo>
                    <a:pt x="190279" y="1287204"/>
                  </a:moveTo>
                  <a:cubicBezTo>
                    <a:pt x="188488" y="1279693"/>
                    <a:pt x="186782" y="1272183"/>
                    <a:pt x="185331" y="1264587"/>
                  </a:cubicBezTo>
                  <a:cubicBezTo>
                    <a:pt x="190877" y="1261429"/>
                    <a:pt x="196508" y="1258186"/>
                    <a:pt x="202053" y="1254942"/>
                  </a:cubicBezTo>
                  <a:lnTo>
                    <a:pt x="201115" y="1267830"/>
                  </a:lnTo>
                  <a:cubicBezTo>
                    <a:pt x="201115" y="1267830"/>
                    <a:pt x="201371" y="1268001"/>
                    <a:pt x="201371" y="1267830"/>
                  </a:cubicBezTo>
                  <a:lnTo>
                    <a:pt x="202907" y="1254430"/>
                  </a:lnTo>
                  <a:cubicBezTo>
                    <a:pt x="204015" y="1253748"/>
                    <a:pt x="205210" y="1253065"/>
                    <a:pt x="206319" y="1252382"/>
                  </a:cubicBezTo>
                  <a:cubicBezTo>
                    <a:pt x="208537" y="1259210"/>
                    <a:pt x="211011" y="1265952"/>
                    <a:pt x="213486" y="1272695"/>
                  </a:cubicBezTo>
                  <a:cubicBezTo>
                    <a:pt x="209306" y="1275511"/>
                    <a:pt x="205210" y="1278413"/>
                    <a:pt x="201030" y="1281230"/>
                  </a:cubicBezTo>
                  <a:lnTo>
                    <a:pt x="191474" y="1287631"/>
                  </a:lnTo>
                  <a:cubicBezTo>
                    <a:pt x="191474" y="1287631"/>
                    <a:pt x="190706" y="1287289"/>
                    <a:pt x="190279" y="1287204"/>
                  </a:cubicBezTo>
                  <a:close/>
                  <a:moveTo>
                    <a:pt x="161101" y="1275170"/>
                  </a:moveTo>
                  <a:cubicBezTo>
                    <a:pt x="159480" y="1269110"/>
                    <a:pt x="157944" y="1262965"/>
                    <a:pt x="156579" y="1256905"/>
                  </a:cubicBezTo>
                  <a:cubicBezTo>
                    <a:pt x="162978" y="1253065"/>
                    <a:pt x="169377" y="1249139"/>
                    <a:pt x="175775" y="1245213"/>
                  </a:cubicBezTo>
                  <a:cubicBezTo>
                    <a:pt x="176287" y="1248371"/>
                    <a:pt x="176714" y="1251443"/>
                    <a:pt x="177312" y="1254601"/>
                  </a:cubicBezTo>
                  <a:lnTo>
                    <a:pt x="177312" y="1254601"/>
                  </a:lnTo>
                  <a:cubicBezTo>
                    <a:pt x="177312" y="1254601"/>
                    <a:pt x="177312" y="1254772"/>
                    <a:pt x="177312" y="1254772"/>
                  </a:cubicBezTo>
                  <a:lnTo>
                    <a:pt x="177312" y="1254942"/>
                  </a:lnTo>
                  <a:cubicBezTo>
                    <a:pt x="177312" y="1254942"/>
                    <a:pt x="177312" y="1254942"/>
                    <a:pt x="177312" y="1254942"/>
                  </a:cubicBezTo>
                  <a:cubicBezTo>
                    <a:pt x="177396" y="1255454"/>
                    <a:pt x="177567" y="1255966"/>
                    <a:pt x="177653" y="1256479"/>
                  </a:cubicBezTo>
                  <a:lnTo>
                    <a:pt x="176970" y="1265952"/>
                  </a:lnTo>
                  <a:cubicBezTo>
                    <a:pt x="176970" y="1265952"/>
                    <a:pt x="177226" y="1266123"/>
                    <a:pt x="177226" y="1265952"/>
                  </a:cubicBezTo>
                  <a:lnTo>
                    <a:pt x="178079" y="1258271"/>
                  </a:lnTo>
                  <a:cubicBezTo>
                    <a:pt x="178506" y="1260405"/>
                    <a:pt x="179018" y="1262453"/>
                    <a:pt x="179529" y="1264587"/>
                  </a:cubicBezTo>
                  <a:cubicBezTo>
                    <a:pt x="174752" y="1267659"/>
                    <a:pt x="169974" y="1270817"/>
                    <a:pt x="165196" y="1273804"/>
                  </a:cubicBezTo>
                  <a:cubicBezTo>
                    <a:pt x="164258" y="1274402"/>
                    <a:pt x="163234" y="1274999"/>
                    <a:pt x="162296" y="1275597"/>
                  </a:cubicBezTo>
                  <a:cubicBezTo>
                    <a:pt x="161869" y="1275426"/>
                    <a:pt x="161528" y="1275255"/>
                    <a:pt x="161101" y="1275085"/>
                  </a:cubicBezTo>
                  <a:close/>
                  <a:moveTo>
                    <a:pt x="148986" y="1269708"/>
                  </a:moveTo>
                  <a:lnTo>
                    <a:pt x="150522" y="1260490"/>
                  </a:lnTo>
                  <a:cubicBezTo>
                    <a:pt x="150948" y="1260234"/>
                    <a:pt x="151460" y="1259978"/>
                    <a:pt x="151887" y="1259637"/>
                  </a:cubicBezTo>
                  <a:cubicBezTo>
                    <a:pt x="153167" y="1264075"/>
                    <a:pt x="154532" y="1268513"/>
                    <a:pt x="155982" y="1272866"/>
                  </a:cubicBezTo>
                  <a:cubicBezTo>
                    <a:pt x="153593" y="1271841"/>
                    <a:pt x="151289" y="1270732"/>
                    <a:pt x="148901" y="1269622"/>
                  </a:cubicBezTo>
                  <a:close/>
                  <a:moveTo>
                    <a:pt x="89349" y="1221059"/>
                  </a:moveTo>
                  <a:cubicBezTo>
                    <a:pt x="89349" y="1215938"/>
                    <a:pt x="89349" y="1210817"/>
                    <a:pt x="89349" y="1205696"/>
                  </a:cubicBezTo>
                  <a:cubicBezTo>
                    <a:pt x="91312" y="1196649"/>
                    <a:pt x="93615" y="1187773"/>
                    <a:pt x="96345" y="1178897"/>
                  </a:cubicBezTo>
                  <a:cubicBezTo>
                    <a:pt x="97881" y="1177873"/>
                    <a:pt x="99417" y="1176763"/>
                    <a:pt x="100953" y="1175739"/>
                  </a:cubicBezTo>
                  <a:cubicBezTo>
                    <a:pt x="100696" y="1176849"/>
                    <a:pt x="100441" y="1177958"/>
                    <a:pt x="100270" y="1179068"/>
                  </a:cubicBezTo>
                  <a:cubicBezTo>
                    <a:pt x="98820" y="1185981"/>
                    <a:pt x="97625" y="1192894"/>
                    <a:pt x="96260" y="1199807"/>
                  </a:cubicBezTo>
                  <a:lnTo>
                    <a:pt x="92847" y="1220632"/>
                  </a:lnTo>
                  <a:cubicBezTo>
                    <a:pt x="92847" y="1220632"/>
                    <a:pt x="93103" y="1220888"/>
                    <a:pt x="93103" y="1220632"/>
                  </a:cubicBezTo>
                  <a:lnTo>
                    <a:pt x="97284" y="1199807"/>
                  </a:lnTo>
                  <a:cubicBezTo>
                    <a:pt x="98905" y="1192894"/>
                    <a:pt x="100355" y="1185981"/>
                    <a:pt x="102062" y="1179068"/>
                  </a:cubicBezTo>
                  <a:cubicBezTo>
                    <a:pt x="102488" y="1177361"/>
                    <a:pt x="102915" y="1175654"/>
                    <a:pt x="103341" y="1173947"/>
                  </a:cubicBezTo>
                  <a:cubicBezTo>
                    <a:pt x="104365" y="1173264"/>
                    <a:pt x="105389" y="1172496"/>
                    <a:pt x="106412" y="1171813"/>
                  </a:cubicBezTo>
                  <a:cubicBezTo>
                    <a:pt x="106242" y="1175141"/>
                    <a:pt x="106071" y="1178556"/>
                    <a:pt x="105986" y="1181970"/>
                  </a:cubicBezTo>
                  <a:cubicBezTo>
                    <a:pt x="105986" y="1182311"/>
                    <a:pt x="105986" y="1182652"/>
                    <a:pt x="105986" y="1182994"/>
                  </a:cubicBezTo>
                  <a:lnTo>
                    <a:pt x="102659" y="1185042"/>
                  </a:lnTo>
                  <a:cubicBezTo>
                    <a:pt x="102659" y="1185042"/>
                    <a:pt x="102659" y="1185298"/>
                    <a:pt x="102829" y="1185298"/>
                  </a:cubicBezTo>
                  <a:lnTo>
                    <a:pt x="105986" y="1183591"/>
                  </a:lnTo>
                  <a:cubicBezTo>
                    <a:pt x="105816" y="1194089"/>
                    <a:pt x="106157" y="1204672"/>
                    <a:pt x="107095" y="1215170"/>
                  </a:cubicBezTo>
                  <a:cubicBezTo>
                    <a:pt x="105816" y="1216023"/>
                    <a:pt x="104536" y="1216877"/>
                    <a:pt x="103256" y="1217645"/>
                  </a:cubicBezTo>
                  <a:cubicBezTo>
                    <a:pt x="99246" y="1220120"/>
                    <a:pt x="95151" y="1222510"/>
                    <a:pt x="90970" y="1224644"/>
                  </a:cubicBezTo>
                  <a:cubicBezTo>
                    <a:pt x="90288" y="1223364"/>
                    <a:pt x="89776" y="1222083"/>
                    <a:pt x="89349" y="1220803"/>
                  </a:cubicBezTo>
                  <a:close/>
                  <a:moveTo>
                    <a:pt x="102744" y="1121201"/>
                  </a:moveTo>
                  <a:lnTo>
                    <a:pt x="103768" y="1120604"/>
                  </a:lnTo>
                  <a:cubicBezTo>
                    <a:pt x="101208" y="1126322"/>
                    <a:pt x="98820" y="1132126"/>
                    <a:pt x="96430" y="1137930"/>
                  </a:cubicBezTo>
                  <a:cubicBezTo>
                    <a:pt x="98478" y="1132297"/>
                    <a:pt x="100611" y="1126749"/>
                    <a:pt x="102744" y="1121201"/>
                  </a:cubicBezTo>
                  <a:close/>
                  <a:moveTo>
                    <a:pt x="298889" y="745156"/>
                  </a:moveTo>
                  <a:cubicBezTo>
                    <a:pt x="298206" y="748399"/>
                    <a:pt x="297609" y="751642"/>
                    <a:pt x="297097" y="754886"/>
                  </a:cubicBezTo>
                  <a:cubicBezTo>
                    <a:pt x="297097" y="754886"/>
                    <a:pt x="297097" y="754886"/>
                    <a:pt x="297097" y="754971"/>
                  </a:cubicBezTo>
                  <a:cubicBezTo>
                    <a:pt x="296756" y="755227"/>
                    <a:pt x="296500" y="755483"/>
                    <a:pt x="296158" y="755739"/>
                  </a:cubicBezTo>
                  <a:cubicBezTo>
                    <a:pt x="296158" y="755056"/>
                    <a:pt x="296243" y="754374"/>
                    <a:pt x="296329" y="753691"/>
                  </a:cubicBezTo>
                  <a:cubicBezTo>
                    <a:pt x="296414" y="752411"/>
                    <a:pt x="296585" y="751130"/>
                    <a:pt x="296670" y="749850"/>
                  </a:cubicBezTo>
                  <a:cubicBezTo>
                    <a:pt x="297438" y="748314"/>
                    <a:pt x="298206" y="746692"/>
                    <a:pt x="298974" y="745156"/>
                  </a:cubicBezTo>
                  <a:close/>
                  <a:moveTo>
                    <a:pt x="305117" y="732525"/>
                  </a:moveTo>
                  <a:cubicBezTo>
                    <a:pt x="307505" y="734231"/>
                    <a:pt x="309809" y="735938"/>
                    <a:pt x="312027" y="737560"/>
                  </a:cubicBezTo>
                  <a:cubicBezTo>
                    <a:pt x="311686" y="738414"/>
                    <a:pt x="311259" y="739267"/>
                    <a:pt x="310918" y="740120"/>
                  </a:cubicBezTo>
                  <a:cubicBezTo>
                    <a:pt x="309638" y="742340"/>
                    <a:pt x="308444" y="744644"/>
                    <a:pt x="307164" y="746863"/>
                  </a:cubicBezTo>
                  <a:cubicBezTo>
                    <a:pt x="305287" y="748399"/>
                    <a:pt x="303410" y="749850"/>
                    <a:pt x="301533" y="751386"/>
                  </a:cubicBezTo>
                  <a:cubicBezTo>
                    <a:pt x="301960" y="746522"/>
                    <a:pt x="302386" y="741657"/>
                    <a:pt x="303069" y="736706"/>
                  </a:cubicBezTo>
                  <a:cubicBezTo>
                    <a:pt x="303751" y="735341"/>
                    <a:pt x="304434" y="733890"/>
                    <a:pt x="305117" y="732525"/>
                  </a:cubicBezTo>
                  <a:close/>
                  <a:moveTo>
                    <a:pt x="390775" y="566351"/>
                  </a:moveTo>
                  <a:cubicBezTo>
                    <a:pt x="391201" y="565412"/>
                    <a:pt x="391543" y="564473"/>
                    <a:pt x="391970" y="563449"/>
                  </a:cubicBezTo>
                  <a:lnTo>
                    <a:pt x="395382" y="560035"/>
                  </a:lnTo>
                  <a:cubicBezTo>
                    <a:pt x="399136" y="556280"/>
                    <a:pt x="402805" y="552525"/>
                    <a:pt x="406559" y="548684"/>
                  </a:cubicBezTo>
                  <a:cubicBezTo>
                    <a:pt x="406559" y="548854"/>
                    <a:pt x="406559" y="548940"/>
                    <a:pt x="406559" y="549111"/>
                  </a:cubicBezTo>
                  <a:lnTo>
                    <a:pt x="391372" y="581543"/>
                  </a:lnTo>
                  <a:cubicBezTo>
                    <a:pt x="390178" y="584189"/>
                    <a:pt x="388984" y="586749"/>
                    <a:pt x="387704" y="589395"/>
                  </a:cubicBezTo>
                  <a:cubicBezTo>
                    <a:pt x="386680" y="590675"/>
                    <a:pt x="385571" y="592041"/>
                    <a:pt x="384547" y="593321"/>
                  </a:cubicBezTo>
                  <a:lnTo>
                    <a:pt x="390348" y="568741"/>
                  </a:lnTo>
                  <a:cubicBezTo>
                    <a:pt x="390519" y="567973"/>
                    <a:pt x="390690" y="567119"/>
                    <a:pt x="390946" y="566351"/>
                  </a:cubicBezTo>
                  <a:close/>
                  <a:moveTo>
                    <a:pt x="392993" y="582738"/>
                  </a:moveTo>
                  <a:cubicBezTo>
                    <a:pt x="392993" y="582738"/>
                    <a:pt x="392567" y="583335"/>
                    <a:pt x="392311" y="583591"/>
                  </a:cubicBezTo>
                  <a:cubicBezTo>
                    <a:pt x="392481" y="583250"/>
                    <a:pt x="392567" y="582909"/>
                    <a:pt x="392738" y="582567"/>
                  </a:cubicBezTo>
                  <a:lnTo>
                    <a:pt x="406047" y="551244"/>
                  </a:lnTo>
                  <a:cubicBezTo>
                    <a:pt x="405023" y="557475"/>
                    <a:pt x="403999" y="563705"/>
                    <a:pt x="403061" y="569936"/>
                  </a:cubicBezTo>
                  <a:cubicBezTo>
                    <a:pt x="403061" y="570448"/>
                    <a:pt x="402890" y="570960"/>
                    <a:pt x="402805" y="571472"/>
                  </a:cubicBezTo>
                  <a:cubicBezTo>
                    <a:pt x="399563" y="575227"/>
                    <a:pt x="396235" y="578983"/>
                    <a:pt x="392993" y="582653"/>
                  </a:cubicBezTo>
                  <a:lnTo>
                    <a:pt x="392993" y="582653"/>
                  </a:lnTo>
                  <a:cubicBezTo>
                    <a:pt x="392993" y="582653"/>
                    <a:pt x="392993" y="582653"/>
                    <a:pt x="392993" y="582653"/>
                  </a:cubicBezTo>
                  <a:lnTo>
                    <a:pt x="392993" y="582653"/>
                  </a:lnTo>
                  <a:cubicBezTo>
                    <a:pt x="392993" y="582653"/>
                    <a:pt x="392993" y="582653"/>
                    <a:pt x="392993" y="582653"/>
                  </a:cubicBezTo>
                  <a:close/>
                  <a:moveTo>
                    <a:pt x="385485" y="600064"/>
                  </a:moveTo>
                  <a:cubicBezTo>
                    <a:pt x="389580" y="595711"/>
                    <a:pt x="393591" y="591273"/>
                    <a:pt x="397600" y="586749"/>
                  </a:cubicBezTo>
                  <a:lnTo>
                    <a:pt x="397600" y="586749"/>
                  </a:lnTo>
                  <a:cubicBezTo>
                    <a:pt x="397600" y="586749"/>
                    <a:pt x="397686" y="586664"/>
                    <a:pt x="397686" y="586664"/>
                  </a:cubicBezTo>
                  <a:lnTo>
                    <a:pt x="397771" y="586664"/>
                  </a:lnTo>
                  <a:cubicBezTo>
                    <a:pt x="397771" y="586664"/>
                    <a:pt x="397771" y="586579"/>
                    <a:pt x="397771" y="586579"/>
                  </a:cubicBezTo>
                  <a:cubicBezTo>
                    <a:pt x="398966" y="585128"/>
                    <a:pt x="400075" y="583591"/>
                    <a:pt x="401269" y="582141"/>
                  </a:cubicBezTo>
                  <a:cubicBezTo>
                    <a:pt x="400672" y="585981"/>
                    <a:pt x="400075" y="589736"/>
                    <a:pt x="399563" y="593577"/>
                  </a:cubicBezTo>
                  <a:cubicBezTo>
                    <a:pt x="399136" y="594004"/>
                    <a:pt x="398709" y="594516"/>
                    <a:pt x="398283" y="594943"/>
                  </a:cubicBezTo>
                  <a:lnTo>
                    <a:pt x="398283" y="594943"/>
                  </a:lnTo>
                  <a:cubicBezTo>
                    <a:pt x="398283" y="594943"/>
                    <a:pt x="398283" y="594943"/>
                    <a:pt x="398283" y="594943"/>
                  </a:cubicBezTo>
                  <a:lnTo>
                    <a:pt x="398283" y="594943"/>
                  </a:lnTo>
                  <a:cubicBezTo>
                    <a:pt x="398283" y="594943"/>
                    <a:pt x="398283" y="594943"/>
                    <a:pt x="398283" y="594943"/>
                  </a:cubicBezTo>
                  <a:cubicBezTo>
                    <a:pt x="391372" y="603222"/>
                    <a:pt x="384462" y="611500"/>
                    <a:pt x="377465" y="619779"/>
                  </a:cubicBezTo>
                  <a:cubicBezTo>
                    <a:pt x="380196" y="613207"/>
                    <a:pt x="382841" y="606636"/>
                    <a:pt x="385571" y="600064"/>
                  </a:cubicBezTo>
                  <a:close/>
                  <a:moveTo>
                    <a:pt x="402890" y="598783"/>
                  </a:moveTo>
                  <a:cubicBezTo>
                    <a:pt x="406217" y="594772"/>
                    <a:pt x="409459" y="590675"/>
                    <a:pt x="412702" y="586579"/>
                  </a:cubicBezTo>
                  <a:cubicBezTo>
                    <a:pt x="412531" y="588286"/>
                    <a:pt x="412275" y="590078"/>
                    <a:pt x="412104" y="591785"/>
                  </a:cubicBezTo>
                  <a:cubicBezTo>
                    <a:pt x="411337" y="598186"/>
                    <a:pt x="410569" y="604672"/>
                    <a:pt x="409801" y="611074"/>
                  </a:cubicBezTo>
                  <a:lnTo>
                    <a:pt x="409459" y="614317"/>
                  </a:lnTo>
                  <a:cubicBezTo>
                    <a:pt x="407924" y="616963"/>
                    <a:pt x="406303" y="619694"/>
                    <a:pt x="404767" y="622340"/>
                  </a:cubicBezTo>
                  <a:cubicBezTo>
                    <a:pt x="404767" y="622340"/>
                    <a:pt x="404767" y="622340"/>
                    <a:pt x="404682" y="622340"/>
                  </a:cubicBezTo>
                  <a:cubicBezTo>
                    <a:pt x="404426" y="622510"/>
                    <a:pt x="404255" y="622766"/>
                    <a:pt x="404170" y="623022"/>
                  </a:cubicBezTo>
                  <a:cubicBezTo>
                    <a:pt x="396321" y="631131"/>
                    <a:pt x="388386" y="639068"/>
                    <a:pt x="380452" y="647005"/>
                  </a:cubicBezTo>
                  <a:cubicBezTo>
                    <a:pt x="383864" y="638812"/>
                    <a:pt x="387277" y="630533"/>
                    <a:pt x="390690" y="622340"/>
                  </a:cubicBezTo>
                  <a:lnTo>
                    <a:pt x="397515" y="606294"/>
                  </a:lnTo>
                  <a:cubicBezTo>
                    <a:pt x="397430" y="606892"/>
                    <a:pt x="397345" y="607489"/>
                    <a:pt x="397259" y="608086"/>
                  </a:cubicBezTo>
                  <a:cubicBezTo>
                    <a:pt x="397259" y="608257"/>
                    <a:pt x="397515" y="608257"/>
                    <a:pt x="397515" y="608086"/>
                  </a:cubicBezTo>
                  <a:cubicBezTo>
                    <a:pt x="397686" y="606977"/>
                    <a:pt x="397942" y="605953"/>
                    <a:pt x="398112" y="604843"/>
                  </a:cubicBezTo>
                  <a:lnTo>
                    <a:pt x="398880" y="603136"/>
                  </a:lnTo>
                  <a:cubicBezTo>
                    <a:pt x="400160" y="601771"/>
                    <a:pt x="401440" y="600405"/>
                    <a:pt x="402720" y="599039"/>
                  </a:cubicBezTo>
                  <a:lnTo>
                    <a:pt x="402720" y="599039"/>
                  </a:lnTo>
                  <a:cubicBezTo>
                    <a:pt x="402720" y="599039"/>
                    <a:pt x="402805" y="598954"/>
                    <a:pt x="402805" y="598954"/>
                  </a:cubicBezTo>
                  <a:lnTo>
                    <a:pt x="402890" y="598954"/>
                  </a:lnTo>
                  <a:cubicBezTo>
                    <a:pt x="402890" y="598954"/>
                    <a:pt x="402890" y="598869"/>
                    <a:pt x="402890" y="598869"/>
                  </a:cubicBezTo>
                  <a:close/>
                  <a:moveTo>
                    <a:pt x="406985" y="624729"/>
                  </a:moveTo>
                  <a:cubicBezTo>
                    <a:pt x="406985" y="624729"/>
                    <a:pt x="406900" y="624729"/>
                    <a:pt x="406815" y="624729"/>
                  </a:cubicBezTo>
                  <a:cubicBezTo>
                    <a:pt x="407412" y="623534"/>
                    <a:pt x="408095" y="622340"/>
                    <a:pt x="408692" y="621145"/>
                  </a:cubicBezTo>
                  <a:cubicBezTo>
                    <a:pt x="408521" y="622510"/>
                    <a:pt x="408095" y="623961"/>
                    <a:pt x="406985" y="624644"/>
                  </a:cubicBezTo>
                  <a:close/>
                  <a:moveTo>
                    <a:pt x="384376" y="659551"/>
                  </a:moveTo>
                  <a:cubicBezTo>
                    <a:pt x="379940" y="662795"/>
                    <a:pt x="375503" y="665953"/>
                    <a:pt x="371152" y="669281"/>
                  </a:cubicBezTo>
                  <a:cubicBezTo>
                    <a:pt x="372261" y="666550"/>
                    <a:pt x="373370" y="663904"/>
                    <a:pt x="374480" y="661173"/>
                  </a:cubicBezTo>
                  <a:cubicBezTo>
                    <a:pt x="382841" y="651785"/>
                    <a:pt x="391031" y="642141"/>
                    <a:pt x="398966" y="632411"/>
                  </a:cubicBezTo>
                  <a:cubicBezTo>
                    <a:pt x="396406" y="636934"/>
                    <a:pt x="393932" y="641458"/>
                    <a:pt x="391458" y="645981"/>
                  </a:cubicBezTo>
                  <a:cubicBezTo>
                    <a:pt x="389069" y="650505"/>
                    <a:pt x="386680" y="655028"/>
                    <a:pt x="384376" y="659551"/>
                  </a:cubicBezTo>
                  <a:close/>
                  <a:moveTo>
                    <a:pt x="367910" y="693179"/>
                  </a:moveTo>
                  <a:lnTo>
                    <a:pt x="367910" y="693435"/>
                  </a:lnTo>
                  <a:cubicBezTo>
                    <a:pt x="367910" y="693435"/>
                    <a:pt x="367739" y="693691"/>
                    <a:pt x="367739" y="693691"/>
                  </a:cubicBezTo>
                  <a:lnTo>
                    <a:pt x="367739" y="693691"/>
                  </a:lnTo>
                  <a:cubicBezTo>
                    <a:pt x="367057" y="695312"/>
                    <a:pt x="366374" y="697020"/>
                    <a:pt x="365692" y="698641"/>
                  </a:cubicBezTo>
                  <a:cubicBezTo>
                    <a:pt x="363473" y="698641"/>
                    <a:pt x="361256" y="698556"/>
                    <a:pt x="359123" y="698556"/>
                  </a:cubicBezTo>
                  <a:cubicBezTo>
                    <a:pt x="360317" y="695654"/>
                    <a:pt x="361511" y="692752"/>
                    <a:pt x="362791" y="689850"/>
                  </a:cubicBezTo>
                  <a:cubicBezTo>
                    <a:pt x="363047" y="692752"/>
                    <a:pt x="363303" y="695568"/>
                    <a:pt x="363644" y="698471"/>
                  </a:cubicBezTo>
                  <a:cubicBezTo>
                    <a:pt x="363644" y="698471"/>
                    <a:pt x="363900" y="698471"/>
                    <a:pt x="363900" y="698471"/>
                  </a:cubicBezTo>
                  <a:lnTo>
                    <a:pt x="364583" y="689936"/>
                  </a:lnTo>
                  <a:cubicBezTo>
                    <a:pt x="364753" y="687973"/>
                    <a:pt x="365010" y="686009"/>
                    <a:pt x="365180" y="684047"/>
                  </a:cubicBezTo>
                  <a:cubicBezTo>
                    <a:pt x="365777" y="682510"/>
                    <a:pt x="366460" y="681059"/>
                    <a:pt x="367057" y="679523"/>
                  </a:cubicBezTo>
                  <a:cubicBezTo>
                    <a:pt x="371493" y="675597"/>
                    <a:pt x="375930" y="671671"/>
                    <a:pt x="380367" y="667745"/>
                  </a:cubicBezTo>
                  <a:cubicBezTo>
                    <a:pt x="376101" y="676194"/>
                    <a:pt x="372005" y="684729"/>
                    <a:pt x="367995" y="693350"/>
                  </a:cubicBezTo>
                  <a:lnTo>
                    <a:pt x="367995" y="693350"/>
                  </a:lnTo>
                  <a:close/>
                  <a:moveTo>
                    <a:pt x="339244" y="815056"/>
                  </a:moveTo>
                  <a:cubicBezTo>
                    <a:pt x="335575" y="817190"/>
                    <a:pt x="331906" y="819239"/>
                    <a:pt x="328237" y="821372"/>
                  </a:cubicBezTo>
                  <a:cubicBezTo>
                    <a:pt x="331565" y="814032"/>
                    <a:pt x="334978" y="806607"/>
                    <a:pt x="338475" y="799267"/>
                  </a:cubicBezTo>
                  <a:cubicBezTo>
                    <a:pt x="342315" y="796280"/>
                    <a:pt x="346240" y="793293"/>
                    <a:pt x="350079" y="790305"/>
                  </a:cubicBezTo>
                  <a:cubicBezTo>
                    <a:pt x="347690" y="795853"/>
                    <a:pt x="345216" y="801401"/>
                    <a:pt x="342827" y="806948"/>
                  </a:cubicBezTo>
                  <a:lnTo>
                    <a:pt x="339244" y="815056"/>
                  </a:lnTo>
                  <a:close/>
                  <a:moveTo>
                    <a:pt x="306567" y="857901"/>
                  </a:moveTo>
                  <a:cubicBezTo>
                    <a:pt x="301363" y="861145"/>
                    <a:pt x="296243" y="864388"/>
                    <a:pt x="291039" y="867631"/>
                  </a:cubicBezTo>
                  <a:cubicBezTo>
                    <a:pt x="291124" y="862595"/>
                    <a:pt x="291295" y="857475"/>
                    <a:pt x="291466" y="852439"/>
                  </a:cubicBezTo>
                  <a:cubicBezTo>
                    <a:pt x="292148" y="850732"/>
                    <a:pt x="292831" y="849025"/>
                    <a:pt x="293514" y="847403"/>
                  </a:cubicBezTo>
                  <a:cubicBezTo>
                    <a:pt x="302386" y="841600"/>
                    <a:pt x="311174" y="835796"/>
                    <a:pt x="320047" y="829992"/>
                  </a:cubicBezTo>
                  <a:cubicBezTo>
                    <a:pt x="318938" y="832126"/>
                    <a:pt x="317914" y="834345"/>
                    <a:pt x="316805" y="836479"/>
                  </a:cubicBezTo>
                  <a:cubicBezTo>
                    <a:pt x="313307" y="843648"/>
                    <a:pt x="309894" y="850817"/>
                    <a:pt x="306567" y="857987"/>
                  </a:cubicBezTo>
                  <a:close/>
                  <a:moveTo>
                    <a:pt x="285664" y="928228"/>
                  </a:moveTo>
                  <a:lnTo>
                    <a:pt x="287712" y="940007"/>
                  </a:lnTo>
                  <a:cubicBezTo>
                    <a:pt x="287712" y="940007"/>
                    <a:pt x="287968" y="940007"/>
                    <a:pt x="287968" y="940007"/>
                  </a:cubicBezTo>
                  <a:lnTo>
                    <a:pt x="286688" y="928143"/>
                  </a:lnTo>
                  <a:cubicBezTo>
                    <a:pt x="286603" y="927034"/>
                    <a:pt x="286518" y="925924"/>
                    <a:pt x="286432" y="924815"/>
                  </a:cubicBezTo>
                  <a:cubicBezTo>
                    <a:pt x="292404" y="920889"/>
                    <a:pt x="298376" y="916962"/>
                    <a:pt x="304263" y="912951"/>
                  </a:cubicBezTo>
                  <a:cubicBezTo>
                    <a:pt x="302984" y="916536"/>
                    <a:pt x="301704" y="920120"/>
                    <a:pt x="300424" y="923705"/>
                  </a:cubicBezTo>
                  <a:lnTo>
                    <a:pt x="300424" y="923705"/>
                  </a:lnTo>
                  <a:cubicBezTo>
                    <a:pt x="300424" y="923705"/>
                    <a:pt x="300339" y="924046"/>
                    <a:pt x="300339" y="924046"/>
                  </a:cubicBezTo>
                  <a:lnTo>
                    <a:pt x="300339" y="924388"/>
                  </a:lnTo>
                  <a:cubicBezTo>
                    <a:pt x="300339" y="924388"/>
                    <a:pt x="300254" y="924388"/>
                    <a:pt x="300254" y="924388"/>
                  </a:cubicBezTo>
                  <a:cubicBezTo>
                    <a:pt x="299059" y="928143"/>
                    <a:pt x="297779" y="931984"/>
                    <a:pt x="296585" y="935739"/>
                  </a:cubicBezTo>
                  <a:cubicBezTo>
                    <a:pt x="288992" y="940177"/>
                    <a:pt x="281398" y="944615"/>
                    <a:pt x="273805" y="948968"/>
                  </a:cubicBezTo>
                  <a:cubicBezTo>
                    <a:pt x="276706" y="941714"/>
                    <a:pt x="279692" y="934459"/>
                    <a:pt x="282764" y="927290"/>
                  </a:cubicBezTo>
                  <a:cubicBezTo>
                    <a:pt x="283617" y="926692"/>
                    <a:pt x="284470" y="926180"/>
                    <a:pt x="285323" y="925583"/>
                  </a:cubicBezTo>
                  <a:cubicBezTo>
                    <a:pt x="285494" y="926436"/>
                    <a:pt x="285579" y="927290"/>
                    <a:pt x="285749" y="928228"/>
                  </a:cubicBezTo>
                  <a:close/>
                  <a:moveTo>
                    <a:pt x="293428" y="999238"/>
                  </a:moveTo>
                  <a:cubicBezTo>
                    <a:pt x="288650" y="1003506"/>
                    <a:pt x="283446" y="1007261"/>
                    <a:pt x="278071" y="1010761"/>
                  </a:cubicBezTo>
                  <a:cubicBezTo>
                    <a:pt x="280374" y="1003420"/>
                    <a:pt x="282678" y="995995"/>
                    <a:pt x="285067" y="988655"/>
                  </a:cubicBezTo>
                  <a:cubicBezTo>
                    <a:pt x="286006" y="985668"/>
                    <a:pt x="287029" y="982681"/>
                    <a:pt x="288053" y="979608"/>
                  </a:cubicBezTo>
                  <a:lnTo>
                    <a:pt x="302557" y="969708"/>
                  </a:lnTo>
                  <a:lnTo>
                    <a:pt x="301192" y="973804"/>
                  </a:lnTo>
                  <a:lnTo>
                    <a:pt x="294964" y="994203"/>
                  </a:lnTo>
                  <a:cubicBezTo>
                    <a:pt x="294452" y="995825"/>
                    <a:pt x="294026" y="997531"/>
                    <a:pt x="293514" y="999153"/>
                  </a:cubicBezTo>
                  <a:close/>
                  <a:moveTo>
                    <a:pt x="183369" y="1253748"/>
                  </a:moveTo>
                  <a:lnTo>
                    <a:pt x="183369" y="1253748"/>
                  </a:lnTo>
                  <a:cubicBezTo>
                    <a:pt x="183369" y="1253748"/>
                    <a:pt x="183369" y="1253748"/>
                    <a:pt x="183369" y="1253748"/>
                  </a:cubicBezTo>
                  <a:cubicBezTo>
                    <a:pt x="182601" y="1249907"/>
                    <a:pt x="181833" y="1246066"/>
                    <a:pt x="181065" y="1242140"/>
                  </a:cubicBezTo>
                  <a:cubicBezTo>
                    <a:pt x="187379" y="1238214"/>
                    <a:pt x="193692" y="1234288"/>
                    <a:pt x="200006" y="1230362"/>
                  </a:cubicBezTo>
                  <a:cubicBezTo>
                    <a:pt x="200688" y="1233435"/>
                    <a:pt x="201456" y="1236507"/>
                    <a:pt x="202224" y="1239494"/>
                  </a:cubicBezTo>
                  <a:lnTo>
                    <a:pt x="202224" y="1239494"/>
                  </a:lnTo>
                  <a:cubicBezTo>
                    <a:pt x="202224" y="1239494"/>
                    <a:pt x="202224" y="1239665"/>
                    <a:pt x="202224" y="1239665"/>
                  </a:cubicBezTo>
                  <a:lnTo>
                    <a:pt x="202224" y="1239836"/>
                  </a:lnTo>
                  <a:cubicBezTo>
                    <a:pt x="202224" y="1239836"/>
                    <a:pt x="202224" y="1239836"/>
                    <a:pt x="202224" y="1239836"/>
                  </a:cubicBezTo>
                  <a:cubicBezTo>
                    <a:pt x="202480" y="1240774"/>
                    <a:pt x="202821" y="1241713"/>
                    <a:pt x="203077" y="1242652"/>
                  </a:cubicBezTo>
                  <a:lnTo>
                    <a:pt x="202565" y="1247944"/>
                  </a:lnTo>
                  <a:lnTo>
                    <a:pt x="202565" y="1249651"/>
                  </a:lnTo>
                  <a:cubicBezTo>
                    <a:pt x="196508" y="1253577"/>
                    <a:pt x="190621" y="1257503"/>
                    <a:pt x="184649" y="1261429"/>
                  </a:cubicBezTo>
                  <a:cubicBezTo>
                    <a:pt x="184137" y="1258868"/>
                    <a:pt x="183710" y="1256393"/>
                    <a:pt x="183283" y="1253833"/>
                  </a:cubicBezTo>
                  <a:lnTo>
                    <a:pt x="183283" y="1253833"/>
                  </a:lnTo>
                  <a:close/>
                  <a:moveTo>
                    <a:pt x="118357" y="1206208"/>
                  </a:moveTo>
                  <a:cubicBezTo>
                    <a:pt x="118784" y="1204331"/>
                    <a:pt x="119295" y="1202539"/>
                    <a:pt x="119722" y="1200661"/>
                  </a:cubicBezTo>
                  <a:cubicBezTo>
                    <a:pt x="120234" y="1201685"/>
                    <a:pt x="120661" y="1202624"/>
                    <a:pt x="121173" y="1203648"/>
                  </a:cubicBezTo>
                  <a:lnTo>
                    <a:pt x="121173" y="1203648"/>
                  </a:lnTo>
                  <a:cubicBezTo>
                    <a:pt x="121173" y="1203648"/>
                    <a:pt x="121173" y="1203648"/>
                    <a:pt x="121173" y="1203648"/>
                  </a:cubicBezTo>
                  <a:lnTo>
                    <a:pt x="121173" y="1203648"/>
                  </a:lnTo>
                  <a:cubicBezTo>
                    <a:pt x="121173" y="1203648"/>
                    <a:pt x="121173" y="1203648"/>
                    <a:pt x="121173" y="1203648"/>
                  </a:cubicBezTo>
                  <a:cubicBezTo>
                    <a:pt x="121514" y="1204245"/>
                    <a:pt x="121855" y="1204757"/>
                    <a:pt x="122196" y="1205355"/>
                  </a:cubicBezTo>
                  <a:cubicBezTo>
                    <a:pt x="121258" y="1206038"/>
                    <a:pt x="120319" y="1206635"/>
                    <a:pt x="119295" y="1207318"/>
                  </a:cubicBezTo>
                  <a:cubicBezTo>
                    <a:pt x="118954" y="1206977"/>
                    <a:pt x="118613" y="1206550"/>
                    <a:pt x="118272" y="1206208"/>
                  </a:cubicBezTo>
                  <a:close/>
                  <a:moveTo>
                    <a:pt x="110337" y="1182311"/>
                  </a:moveTo>
                  <a:cubicBezTo>
                    <a:pt x="110337" y="1182311"/>
                    <a:pt x="110337" y="1181884"/>
                    <a:pt x="110337" y="1181628"/>
                  </a:cubicBezTo>
                  <a:lnTo>
                    <a:pt x="111532" y="1180945"/>
                  </a:lnTo>
                  <a:cubicBezTo>
                    <a:pt x="113494" y="1186493"/>
                    <a:pt x="115712" y="1192041"/>
                    <a:pt x="118186" y="1197418"/>
                  </a:cubicBezTo>
                  <a:cubicBezTo>
                    <a:pt x="117674" y="1199722"/>
                    <a:pt x="117248" y="1202112"/>
                    <a:pt x="116736" y="1204416"/>
                  </a:cubicBezTo>
                  <a:cubicBezTo>
                    <a:pt x="115712" y="1203307"/>
                    <a:pt x="114689" y="1202282"/>
                    <a:pt x="113665" y="1201173"/>
                  </a:cubicBezTo>
                  <a:lnTo>
                    <a:pt x="111191" y="1198527"/>
                  </a:lnTo>
                  <a:cubicBezTo>
                    <a:pt x="110764" y="1193065"/>
                    <a:pt x="110423" y="1187688"/>
                    <a:pt x="110252" y="1182226"/>
                  </a:cubicBezTo>
                  <a:close/>
                  <a:moveTo>
                    <a:pt x="262458" y="827688"/>
                  </a:moveTo>
                  <a:lnTo>
                    <a:pt x="263141" y="827261"/>
                  </a:lnTo>
                  <a:cubicBezTo>
                    <a:pt x="263141" y="828456"/>
                    <a:pt x="262970" y="829651"/>
                    <a:pt x="262885" y="830846"/>
                  </a:cubicBezTo>
                  <a:lnTo>
                    <a:pt x="262885" y="831017"/>
                  </a:lnTo>
                  <a:cubicBezTo>
                    <a:pt x="262885" y="831017"/>
                    <a:pt x="262714" y="831273"/>
                    <a:pt x="262714" y="831273"/>
                  </a:cubicBezTo>
                  <a:lnTo>
                    <a:pt x="262714" y="831273"/>
                  </a:lnTo>
                  <a:cubicBezTo>
                    <a:pt x="261008" y="834943"/>
                    <a:pt x="259301" y="838613"/>
                    <a:pt x="257595" y="842282"/>
                  </a:cubicBezTo>
                  <a:lnTo>
                    <a:pt x="257595" y="840917"/>
                  </a:lnTo>
                  <a:cubicBezTo>
                    <a:pt x="257595" y="840917"/>
                    <a:pt x="257254" y="840917"/>
                    <a:pt x="257254" y="840917"/>
                  </a:cubicBezTo>
                  <a:lnTo>
                    <a:pt x="257254" y="843136"/>
                  </a:lnTo>
                  <a:cubicBezTo>
                    <a:pt x="255633" y="846550"/>
                    <a:pt x="254097" y="849879"/>
                    <a:pt x="252476" y="853293"/>
                  </a:cubicBezTo>
                  <a:cubicBezTo>
                    <a:pt x="251281" y="854061"/>
                    <a:pt x="250172" y="854829"/>
                    <a:pt x="248978" y="855597"/>
                  </a:cubicBezTo>
                  <a:cubicBezTo>
                    <a:pt x="253414" y="846294"/>
                    <a:pt x="257851" y="836991"/>
                    <a:pt x="262458" y="827688"/>
                  </a:cubicBezTo>
                  <a:close/>
                  <a:moveTo>
                    <a:pt x="322948" y="824530"/>
                  </a:moveTo>
                  <a:cubicBezTo>
                    <a:pt x="315781" y="828627"/>
                    <a:pt x="308700" y="832724"/>
                    <a:pt x="301533" y="836820"/>
                  </a:cubicBezTo>
                  <a:lnTo>
                    <a:pt x="301106" y="832894"/>
                  </a:lnTo>
                  <a:lnTo>
                    <a:pt x="300851" y="830334"/>
                  </a:lnTo>
                  <a:cubicBezTo>
                    <a:pt x="301448" y="828883"/>
                    <a:pt x="302045" y="827432"/>
                    <a:pt x="302728" y="825981"/>
                  </a:cubicBezTo>
                  <a:cubicBezTo>
                    <a:pt x="305799" y="823762"/>
                    <a:pt x="308871" y="821543"/>
                    <a:pt x="311942" y="819324"/>
                  </a:cubicBezTo>
                  <a:cubicBezTo>
                    <a:pt x="312198" y="822482"/>
                    <a:pt x="312454" y="825554"/>
                    <a:pt x="312710" y="828712"/>
                  </a:cubicBezTo>
                  <a:cubicBezTo>
                    <a:pt x="312710" y="828712"/>
                    <a:pt x="312966" y="828712"/>
                    <a:pt x="312966" y="828712"/>
                  </a:cubicBezTo>
                  <a:cubicBezTo>
                    <a:pt x="312966" y="825298"/>
                    <a:pt x="312966" y="821970"/>
                    <a:pt x="313051" y="818556"/>
                  </a:cubicBezTo>
                  <a:cubicBezTo>
                    <a:pt x="318170" y="814800"/>
                    <a:pt x="323204" y="811130"/>
                    <a:pt x="328237" y="807290"/>
                  </a:cubicBezTo>
                  <a:lnTo>
                    <a:pt x="327129" y="811045"/>
                  </a:lnTo>
                  <a:lnTo>
                    <a:pt x="324142" y="822226"/>
                  </a:lnTo>
                  <a:cubicBezTo>
                    <a:pt x="323716" y="822994"/>
                    <a:pt x="323375" y="823762"/>
                    <a:pt x="322948" y="824616"/>
                  </a:cubicBezTo>
                  <a:close/>
                  <a:moveTo>
                    <a:pt x="290186" y="894772"/>
                  </a:moveTo>
                  <a:cubicBezTo>
                    <a:pt x="288394" y="895711"/>
                    <a:pt x="286688" y="896735"/>
                    <a:pt x="284897" y="897674"/>
                  </a:cubicBezTo>
                  <a:cubicBezTo>
                    <a:pt x="284640" y="890931"/>
                    <a:pt x="284555" y="884189"/>
                    <a:pt x="284640" y="877446"/>
                  </a:cubicBezTo>
                  <a:cubicBezTo>
                    <a:pt x="286006" y="876507"/>
                    <a:pt x="287371" y="875569"/>
                    <a:pt x="288736" y="874630"/>
                  </a:cubicBezTo>
                  <a:cubicBezTo>
                    <a:pt x="288906" y="877105"/>
                    <a:pt x="288992" y="879495"/>
                    <a:pt x="289162" y="881970"/>
                  </a:cubicBezTo>
                  <a:cubicBezTo>
                    <a:pt x="289418" y="886237"/>
                    <a:pt x="289760" y="890505"/>
                    <a:pt x="290186" y="894772"/>
                  </a:cubicBezTo>
                  <a:cubicBezTo>
                    <a:pt x="290186" y="894772"/>
                    <a:pt x="290186" y="894772"/>
                    <a:pt x="290186" y="894772"/>
                  </a:cubicBezTo>
                  <a:close/>
                  <a:moveTo>
                    <a:pt x="268345" y="952297"/>
                  </a:moveTo>
                  <a:cubicBezTo>
                    <a:pt x="268345" y="952297"/>
                    <a:pt x="268345" y="952297"/>
                    <a:pt x="268345" y="952297"/>
                  </a:cubicBezTo>
                  <a:cubicBezTo>
                    <a:pt x="268174" y="948883"/>
                    <a:pt x="268003" y="945469"/>
                    <a:pt x="267833" y="941970"/>
                  </a:cubicBezTo>
                  <a:cubicBezTo>
                    <a:pt x="267833" y="940348"/>
                    <a:pt x="267748" y="938726"/>
                    <a:pt x="267662" y="937105"/>
                  </a:cubicBezTo>
                  <a:cubicBezTo>
                    <a:pt x="270392" y="935398"/>
                    <a:pt x="273037" y="933605"/>
                    <a:pt x="275767" y="931898"/>
                  </a:cubicBezTo>
                  <a:cubicBezTo>
                    <a:pt x="273720" y="937361"/>
                    <a:pt x="271757" y="942738"/>
                    <a:pt x="269795" y="948200"/>
                  </a:cubicBezTo>
                  <a:cubicBezTo>
                    <a:pt x="269283" y="949566"/>
                    <a:pt x="268857" y="950846"/>
                    <a:pt x="268345" y="952211"/>
                  </a:cubicBezTo>
                  <a:close/>
                  <a:moveTo>
                    <a:pt x="221506" y="1115654"/>
                  </a:moveTo>
                  <a:lnTo>
                    <a:pt x="221506" y="1115910"/>
                  </a:lnTo>
                  <a:cubicBezTo>
                    <a:pt x="221506" y="1115910"/>
                    <a:pt x="221506" y="1115910"/>
                    <a:pt x="221506" y="1115910"/>
                  </a:cubicBezTo>
                  <a:cubicBezTo>
                    <a:pt x="221506" y="1116166"/>
                    <a:pt x="221420" y="1116337"/>
                    <a:pt x="221335" y="1116593"/>
                  </a:cubicBezTo>
                  <a:cubicBezTo>
                    <a:pt x="214936" y="1119921"/>
                    <a:pt x="208537" y="1123250"/>
                    <a:pt x="202139" y="1126578"/>
                  </a:cubicBezTo>
                  <a:cubicBezTo>
                    <a:pt x="203419" y="1121457"/>
                    <a:pt x="204783" y="1116337"/>
                    <a:pt x="206063" y="1111216"/>
                  </a:cubicBezTo>
                  <a:lnTo>
                    <a:pt x="207855" y="1110960"/>
                  </a:lnTo>
                  <a:cubicBezTo>
                    <a:pt x="207855" y="1110960"/>
                    <a:pt x="207855" y="1110960"/>
                    <a:pt x="207855" y="1110960"/>
                  </a:cubicBezTo>
                  <a:lnTo>
                    <a:pt x="207855" y="1110960"/>
                  </a:lnTo>
                  <a:cubicBezTo>
                    <a:pt x="207855" y="1110960"/>
                    <a:pt x="207855" y="1110960"/>
                    <a:pt x="207855" y="1110960"/>
                  </a:cubicBezTo>
                  <a:cubicBezTo>
                    <a:pt x="207685" y="1109423"/>
                    <a:pt x="207514" y="1107887"/>
                    <a:pt x="207258" y="1106351"/>
                  </a:cubicBezTo>
                  <a:cubicBezTo>
                    <a:pt x="207599" y="1105156"/>
                    <a:pt x="207855" y="1103961"/>
                    <a:pt x="208196" y="1102766"/>
                  </a:cubicBezTo>
                  <a:cubicBezTo>
                    <a:pt x="214765" y="1098328"/>
                    <a:pt x="221335" y="1093890"/>
                    <a:pt x="227905" y="1089452"/>
                  </a:cubicBezTo>
                  <a:cubicBezTo>
                    <a:pt x="225686" y="1098072"/>
                    <a:pt x="223468" y="1106692"/>
                    <a:pt x="221420" y="1115398"/>
                  </a:cubicBezTo>
                  <a:lnTo>
                    <a:pt x="221420" y="1115398"/>
                  </a:lnTo>
                  <a:cubicBezTo>
                    <a:pt x="221420" y="1115398"/>
                    <a:pt x="221420" y="1115654"/>
                    <a:pt x="221420" y="1115654"/>
                  </a:cubicBezTo>
                  <a:close/>
                  <a:moveTo>
                    <a:pt x="211609" y="1171813"/>
                  </a:moveTo>
                  <a:cubicBezTo>
                    <a:pt x="211523" y="1172667"/>
                    <a:pt x="211353" y="1173520"/>
                    <a:pt x="211268" y="1174459"/>
                  </a:cubicBezTo>
                  <a:cubicBezTo>
                    <a:pt x="211268" y="1174459"/>
                    <a:pt x="211097" y="1174544"/>
                    <a:pt x="211011" y="1174629"/>
                  </a:cubicBezTo>
                  <a:cubicBezTo>
                    <a:pt x="210073" y="1170191"/>
                    <a:pt x="209135" y="1165753"/>
                    <a:pt x="208281" y="1161315"/>
                  </a:cubicBezTo>
                  <a:cubicBezTo>
                    <a:pt x="207940" y="1159608"/>
                    <a:pt x="207685" y="1157816"/>
                    <a:pt x="207343" y="1156109"/>
                  </a:cubicBezTo>
                  <a:cubicBezTo>
                    <a:pt x="209902" y="1154402"/>
                    <a:pt x="212462" y="1152695"/>
                    <a:pt x="215022" y="1150988"/>
                  </a:cubicBezTo>
                  <a:cubicBezTo>
                    <a:pt x="213827" y="1157901"/>
                    <a:pt x="212718" y="1164900"/>
                    <a:pt x="211609" y="1171898"/>
                  </a:cubicBezTo>
                  <a:close/>
                  <a:moveTo>
                    <a:pt x="209902" y="1216962"/>
                  </a:moveTo>
                  <a:cubicBezTo>
                    <a:pt x="209220" y="1217389"/>
                    <a:pt x="208537" y="1217901"/>
                    <a:pt x="207855" y="1218328"/>
                  </a:cubicBezTo>
                  <a:cubicBezTo>
                    <a:pt x="208793" y="1212354"/>
                    <a:pt x="209732" y="1206294"/>
                    <a:pt x="210670" y="1200319"/>
                  </a:cubicBezTo>
                  <a:cubicBezTo>
                    <a:pt x="211353" y="1199893"/>
                    <a:pt x="212035" y="1199551"/>
                    <a:pt x="212633" y="1199124"/>
                  </a:cubicBezTo>
                  <a:cubicBezTo>
                    <a:pt x="212803" y="1200149"/>
                    <a:pt x="213059" y="1201258"/>
                    <a:pt x="213230" y="1202282"/>
                  </a:cubicBezTo>
                  <a:cubicBezTo>
                    <a:pt x="213998" y="1205867"/>
                    <a:pt x="214765" y="1209537"/>
                    <a:pt x="215619" y="1213122"/>
                  </a:cubicBezTo>
                  <a:cubicBezTo>
                    <a:pt x="213742" y="1214316"/>
                    <a:pt x="211950" y="1215511"/>
                    <a:pt x="210073" y="1216706"/>
                  </a:cubicBezTo>
                  <a:lnTo>
                    <a:pt x="210073" y="1216706"/>
                  </a:lnTo>
                  <a:cubicBezTo>
                    <a:pt x="210073" y="1216706"/>
                    <a:pt x="209902" y="1216792"/>
                    <a:pt x="209902" y="1216792"/>
                  </a:cubicBezTo>
                  <a:lnTo>
                    <a:pt x="209732" y="1216792"/>
                  </a:lnTo>
                  <a:cubicBezTo>
                    <a:pt x="209732" y="1216792"/>
                    <a:pt x="209732" y="1216877"/>
                    <a:pt x="209732" y="1216877"/>
                  </a:cubicBezTo>
                  <a:close/>
                  <a:moveTo>
                    <a:pt x="203504" y="1221400"/>
                  </a:moveTo>
                  <a:cubicBezTo>
                    <a:pt x="202224" y="1216536"/>
                    <a:pt x="200944" y="1211585"/>
                    <a:pt x="199750" y="1206721"/>
                  </a:cubicBezTo>
                  <a:cubicBezTo>
                    <a:pt x="202309" y="1205269"/>
                    <a:pt x="204954" y="1203733"/>
                    <a:pt x="207514" y="1202282"/>
                  </a:cubicBezTo>
                  <a:cubicBezTo>
                    <a:pt x="206831" y="1208171"/>
                    <a:pt x="206148" y="1214146"/>
                    <a:pt x="205466" y="1220035"/>
                  </a:cubicBezTo>
                  <a:cubicBezTo>
                    <a:pt x="204783" y="1220461"/>
                    <a:pt x="204186" y="1220974"/>
                    <a:pt x="203504" y="1221400"/>
                  </a:cubicBezTo>
                  <a:close/>
                  <a:moveTo>
                    <a:pt x="116053" y="1181287"/>
                  </a:moveTo>
                  <a:cubicBezTo>
                    <a:pt x="117504" y="1182652"/>
                    <a:pt x="118954" y="1184018"/>
                    <a:pt x="120405" y="1185469"/>
                  </a:cubicBezTo>
                  <a:cubicBezTo>
                    <a:pt x="120575" y="1185639"/>
                    <a:pt x="120746" y="1185810"/>
                    <a:pt x="120916" y="1185981"/>
                  </a:cubicBezTo>
                  <a:cubicBezTo>
                    <a:pt x="120661" y="1187090"/>
                    <a:pt x="120405" y="1188115"/>
                    <a:pt x="120234" y="1189224"/>
                  </a:cubicBezTo>
                  <a:cubicBezTo>
                    <a:pt x="118869" y="1186578"/>
                    <a:pt x="117504" y="1183932"/>
                    <a:pt x="116139" y="1181287"/>
                  </a:cubicBezTo>
                  <a:close/>
                  <a:moveTo>
                    <a:pt x="110337" y="1169764"/>
                  </a:moveTo>
                  <a:cubicBezTo>
                    <a:pt x="113836" y="1167375"/>
                    <a:pt x="117248" y="1164985"/>
                    <a:pt x="120746" y="1162681"/>
                  </a:cubicBezTo>
                  <a:lnTo>
                    <a:pt x="121514" y="1165924"/>
                  </a:lnTo>
                  <a:cubicBezTo>
                    <a:pt x="122111" y="1168228"/>
                    <a:pt x="122708" y="1170533"/>
                    <a:pt x="123391" y="1172837"/>
                  </a:cubicBezTo>
                  <a:cubicBezTo>
                    <a:pt x="122964" y="1173093"/>
                    <a:pt x="122452" y="1173435"/>
                    <a:pt x="122026" y="1173691"/>
                  </a:cubicBezTo>
                  <a:lnTo>
                    <a:pt x="115883" y="1177446"/>
                  </a:lnTo>
                  <a:cubicBezTo>
                    <a:pt x="114774" y="1176166"/>
                    <a:pt x="113579" y="1174971"/>
                    <a:pt x="112385" y="1173776"/>
                  </a:cubicBezTo>
                  <a:lnTo>
                    <a:pt x="110337" y="1171728"/>
                  </a:lnTo>
                  <a:cubicBezTo>
                    <a:pt x="110337" y="1171045"/>
                    <a:pt x="110337" y="1170362"/>
                    <a:pt x="110337" y="1169764"/>
                  </a:cubicBezTo>
                  <a:close/>
                  <a:moveTo>
                    <a:pt x="276109" y="799096"/>
                  </a:moveTo>
                  <a:lnTo>
                    <a:pt x="276109" y="799096"/>
                  </a:lnTo>
                  <a:cubicBezTo>
                    <a:pt x="276109" y="799096"/>
                    <a:pt x="277730" y="802339"/>
                    <a:pt x="277730" y="802339"/>
                  </a:cubicBezTo>
                  <a:cubicBezTo>
                    <a:pt x="276023" y="805668"/>
                    <a:pt x="274317" y="809082"/>
                    <a:pt x="272525" y="812411"/>
                  </a:cubicBezTo>
                  <a:cubicBezTo>
                    <a:pt x="272525" y="810874"/>
                    <a:pt x="272440" y="809253"/>
                    <a:pt x="272355" y="807716"/>
                  </a:cubicBezTo>
                  <a:cubicBezTo>
                    <a:pt x="273635" y="804900"/>
                    <a:pt x="274829" y="801998"/>
                    <a:pt x="276023" y="799182"/>
                  </a:cubicBezTo>
                  <a:close/>
                  <a:moveTo>
                    <a:pt x="348031" y="742766"/>
                  </a:moveTo>
                  <a:cubicBezTo>
                    <a:pt x="348031" y="743364"/>
                    <a:pt x="348202" y="743876"/>
                    <a:pt x="348287" y="744473"/>
                  </a:cubicBezTo>
                  <a:cubicBezTo>
                    <a:pt x="348031" y="745241"/>
                    <a:pt x="347775" y="746009"/>
                    <a:pt x="347519" y="746778"/>
                  </a:cubicBezTo>
                  <a:cubicBezTo>
                    <a:pt x="346325" y="746095"/>
                    <a:pt x="345130" y="745412"/>
                    <a:pt x="343936" y="744729"/>
                  </a:cubicBezTo>
                  <a:cubicBezTo>
                    <a:pt x="345301" y="743620"/>
                    <a:pt x="346581" y="742596"/>
                    <a:pt x="347946" y="741486"/>
                  </a:cubicBezTo>
                  <a:cubicBezTo>
                    <a:pt x="347946" y="741913"/>
                    <a:pt x="348031" y="742340"/>
                    <a:pt x="348116" y="742852"/>
                  </a:cubicBezTo>
                  <a:close/>
                  <a:moveTo>
                    <a:pt x="276023" y="911927"/>
                  </a:moveTo>
                  <a:cubicBezTo>
                    <a:pt x="276706" y="916365"/>
                    <a:pt x="277474" y="920803"/>
                    <a:pt x="278242" y="925156"/>
                  </a:cubicBezTo>
                  <a:cubicBezTo>
                    <a:pt x="274658" y="927204"/>
                    <a:pt x="271075" y="929338"/>
                    <a:pt x="267491" y="931386"/>
                  </a:cubicBezTo>
                  <a:cubicBezTo>
                    <a:pt x="267321" y="925668"/>
                    <a:pt x="267236" y="919864"/>
                    <a:pt x="267150" y="914146"/>
                  </a:cubicBezTo>
                  <a:cubicBezTo>
                    <a:pt x="269966" y="912439"/>
                    <a:pt x="272696" y="910817"/>
                    <a:pt x="275511" y="909110"/>
                  </a:cubicBezTo>
                  <a:cubicBezTo>
                    <a:pt x="275682" y="910049"/>
                    <a:pt x="275767" y="910988"/>
                    <a:pt x="275938" y="911927"/>
                  </a:cubicBezTo>
                  <a:close/>
                  <a:moveTo>
                    <a:pt x="266127" y="942140"/>
                  </a:moveTo>
                  <a:cubicBezTo>
                    <a:pt x="266553" y="945725"/>
                    <a:pt x="267065" y="949310"/>
                    <a:pt x="267577" y="952894"/>
                  </a:cubicBezTo>
                  <a:cubicBezTo>
                    <a:pt x="266468" y="953492"/>
                    <a:pt x="265359" y="954174"/>
                    <a:pt x="264249" y="954772"/>
                  </a:cubicBezTo>
                  <a:cubicBezTo>
                    <a:pt x="264164" y="949736"/>
                    <a:pt x="264079" y="944701"/>
                    <a:pt x="263994" y="939580"/>
                  </a:cubicBezTo>
                  <a:cubicBezTo>
                    <a:pt x="264506" y="939238"/>
                    <a:pt x="265103" y="938897"/>
                    <a:pt x="265615" y="938556"/>
                  </a:cubicBezTo>
                  <a:cubicBezTo>
                    <a:pt x="265786" y="939751"/>
                    <a:pt x="265870" y="940945"/>
                    <a:pt x="266041" y="942140"/>
                  </a:cubicBezTo>
                  <a:close/>
                  <a:moveTo>
                    <a:pt x="274146" y="1013491"/>
                  </a:moveTo>
                  <a:cubicBezTo>
                    <a:pt x="265786" y="1018442"/>
                    <a:pt x="257424" y="1023392"/>
                    <a:pt x="248978" y="1028342"/>
                  </a:cubicBezTo>
                  <a:cubicBezTo>
                    <a:pt x="250940" y="1021344"/>
                    <a:pt x="252903" y="1014345"/>
                    <a:pt x="255035" y="1007346"/>
                  </a:cubicBezTo>
                  <a:lnTo>
                    <a:pt x="256571" y="1002311"/>
                  </a:lnTo>
                  <a:cubicBezTo>
                    <a:pt x="256571" y="1002311"/>
                    <a:pt x="256571" y="1002311"/>
                    <a:pt x="256571" y="1002396"/>
                  </a:cubicBezTo>
                  <a:cubicBezTo>
                    <a:pt x="256571" y="1002396"/>
                    <a:pt x="256827" y="1002396"/>
                    <a:pt x="256827" y="1002396"/>
                  </a:cubicBezTo>
                  <a:cubicBezTo>
                    <a:pt x="256827" y="1002140"/>
                    <a:pt x="256827" y="1001884"/>
                    <a:pt x="256827" y="1001628"/>
                  </a:cubicBezTo>
                  <a:lnTo>
                    <a:pt x="256998" y="1001116"/>
                  </a:lnTo>
                  <a:cubicBezTo>
                    <a:pt x="265444" y="995312"/>
                    <a:pt x="273976" y="989509"/>
                    <a:pt x="282422" y="983705"/>
                  </a:cubicBezTo>
                  <a:cubicBezTo>
                    <a:pt x="281995" y="985071"/>
                    <a:pt x="281654" y="986351"/>
                    <a:pt x="281228" y="987716"/>
                  </a:cubicBezTo>
                  <a:cubicBezTo>
                    <a:pt x="278839" y="996251"/>
                    <a:pt x="276450" y="1004786"/>
                    <a:pt x="274146" y="1013406"/>
                  </a:cubicBezTo>
                  <a:close/>
                  <a:moveTo>
                    <a:pt x="209988" y="1183847"/>
                  </a:moveTo>
                  <a:cubicBezTo>
                    <a:pt x="209476" y="1187688"/>
                    <a:pt x="208964" y="1191614"/>
                    <a:pt x="208452" y="1195454"/>
                  </a:cubicBezTo>
                  <a:cubicBezTo>
                    <a:pt x="205125" y="1197503"/>
                    <a:pt x="201882" y="1199636"/>
                    <a:pt x="198555" y="1201685"/>
                  </a:cubicBezTo>
                  <a:cubicBezTo>
                    <a:pt x="198555" y="1201685"/>
                    <a:pt x="198555" y="1201685"/>
                    <a:pt x="198555" y="1201685"/>
                  </a:cubicBezTo>
                  <a:cubicBezTo>
                    <a:pt x="197787" y="1198271"/>
                    <a:pt x="197020" y="1194857"/>
                    <a:pt x="196252" y="1191358"/>
                  </a:cubicBezTo>
                  <a:cubicBezTo>
                    <a:pt x="197958" y="1190248"/>
                    <a:pt x="199665" y="1189224"/>
                    <a:pt x="201371" y="1188115"/>
                  </a:cubicBezTo>
                  <a:lnTo>
                    <a:pt x="201371" y="1188115"/>
                  </a:lnTo>
                  <a:cubicBezTo>
                    <a:pt x="201371" y="1188115"/>
                    <a:pt x="201371" y="1188115"/>
                    <a:pt x="201371" y="1188115"/>
                  </a:cubicBezTo>
                  <a:lnTo>
                    <a:pt x="201371" y="1188115"/>
                  </a:lnTo>
                  <a:cubicBezTo>
                    <a:pt x="201371" y="1188115"/>
                    <a:pt x="201371" y="1188115"/>
                    <a:pt x="201371" y="1188115"/>
                  </a:cubicBezTo>
                  <a:cubicBezTo>
                    <a:pt x="204101" y="1186237"/>
                    <a:pt x="206831" y="1184274"/>
                    <a:pt x="209561" y="1182396"/>
                  </a:cubicBezTo>
                  <a:cubicBezTo>
                    <a:pt x="209647" y="1182908"/>
                    <a:pt x="209732" y="1183420"/>
                    <a:pt x="209817" y="1183932"/>
                  </a:cubicBezTo>
                  <a:close/>
                  <a:moveTo>
                    <a:pt x="168865" y="1202880"/>
                  </a:moveTo>
                  <a:lnTo>
                    <a:pt x="168012" y="1200917"/>
                  </a:lnTo>
                  <a:cubicBezTo>
                    <a:pt x="166903" y="1198356"/>
                    <a:pt x="165793" y="1195796"/>
                    <a:pt x="164770" y="1193235"/>
                  </a:cubicBezTo>
                  <a:cubicBezTo>
                    <a:pt x="165708" y="1189309"/>
                    <a:pt x="166647" y="1185383"/>
                    <a:pt x="167671" y="1181543"/>
                  </a:cubicBezTo>
                  <a:cubicBezTo>
                    <a:pt x="168183" y="1181201"/>
                    <a:pt x="168780" y="1180860"/>
                    <a:pt x="169292" y="1180518"/>
                  </a:cubicBezTo>
                  <a:cubicBezTo>
                    <a:pt x="169547" y="1181116"/>
                    <a:pt x="169718" y="1181628"/>
                    <a:pt x="169974" y="1182226"/>
                  </a:cubicBezTo>
                  <a:cubicBezTo>
                    <a:pt x="170400" y="1188541"/>
                    <a:pt x="170827" y="1194942"/>
                    <a:pt x="171339" y="1201258"/>
                  </a:cubicBezTo>
                  <a:cubicBezTo>
                    <a:pt x="170571" y="1201770"/>
                    <a:pt x="169718" y="1202282"/>
                    <a:pt x="168950" y="1202880"/>
                  </a:cubicBezTo>
                  <a:close/>
                  <a:moveTo>
                    <a:pt x="171680" y="1206721"/>
                  </a:moveTo>
                  <a:cubicBezTo>
                    <a:pt x="171680" y="1207574"/>
                    <a:pt x="171851" y="1208513"/>
                    <a:pt x="171937" y="1209366"/>
                  </a:cubicBezTo>
                  <a:lnTo>
                    <a:pt x="171168" y="1207830"/>
                  </a:lnTo>
                  <a:lnTo>
                    <a:pt x="170827" y="1207147"/>
                  </a:lnTo>
                  <a:cubicBezTo>
                    <a:pt x="170827" y="1207147"/>
                    <a:pt x="171339" y="1206806"/>
                    <a:pt x="171595" y="1206635"/>
                  </a:cubicBezTo>
                  <a:close/>
                  <a:moveTo>
                    <a:pt x="129619" y="1196820"/>
                  </a:moveTo>
                  <a:cubicBezTo>
                    <a:pt x="129619" y="1196820"/>
                    <a:pt x="130046" y="1197332"/>
                    <a:pt x="130216" y="1197674"/>
                  </a:cubicBezTo>
                  <a:cubicBezTo>
                    <a:pt x="130216" y="1197674"/>
                    <a:pt x="130472" y="1197674"/>
                    <a:pt x="130472" y="1197503"/>
                  </a:cubicBezTo>
                  <a:cubicBezTo>
                    <a:pt x="130131" y="1196905"/>
                    <a:pt x="129790" y="1196393"/>
                    <a:pt x="129534" y="1195796"/>
                  </a:cubicBezTo>
                  <a:cubicBezTo>
                    <a:pt x="129193" y="1193321"/>
                    <a:pt x="128851" y="1190760"/>
                    <a:pt x="128595" y="1188285"/>
                  </a:cubicBezTo>
                  <a:cubicBezTo>
                    <a:pt x="129875" y="1191785"/>
                    <a:pt x="131240" y="1195198"/>
                    <a:pt x="132776" y="1198612"/>
                  </a:cubicBezTo>
                  <a:lnTo>
                    <a:pt x="130216" y="1200319"/>
                  </a:lnTo>
                  <a:cubicBezTo>
                    <a:pt x="130046" y="1199124"/>
                    <a:pt x="129875" y="1197930"/>
                    <a:pt x="129704" y="1196735"/>
                  </a:cubicBezTo>
                  <a:close/>
                  <a:moveTo>
                    <a:pt x="138748" y="1150647"/>
                  </a:moveTo>
                  <a:cubicBezTo>
                    <a:pt x="140113" y="1149708"/>
                    <a:pt x="141478" y="1148854"/>
                    <a:pt x="142843" y="1147915"/>
                  </a:cubicBezTo>
                  <a:cubicBezTo>
                    <a:pt x="141819" y="1150134"/>
                    <a:pt x="140966" y="1152354"/>
                    <a:pt x="140284" y="1154658"/>
                  </a:cubicBezTo>
                  <a:cubicBezTo>
                    <a:pt x="139772" y="1153292"/>
                    <a:pt x="139260" y="1152012"/>
                    <a:pt x="138748" y="1150647"/>
                  </a:cubicBezTo>
                  <a:close/>
                  <a:moveTo>
                    <a:pt x="229952" y="911415"/>
                  </a:moveTo>
                  <a:cubicBezTo>
                    <a:pt x="230635" y="910988"/>
                    <a:pt x="231317" y="910647"/>
                    <a:pt x="232000" y="910220"/>
                  </a:cubicBezTo>
                  <a:cubicBezTo>
                    <a:pt x="232000" y="915085"/>
                    <a:pt x="232000" y="919864"/>
                    <a:pt x="232000" y="924729"/>
                  </a:cubicBezTo>
                  <a:lnTo>
                    <a:pt x="232000" y="924729"/>
                  </a:lnTo>
                  <a:cubicBezTo>
                    <a:pt x="232000" y="924729"/>
                    <a:pt x="232000" y="924729"/>
                    <a:pt x="232000" y="924729"/>
                  </a:cubicBezTo>
                  <a:cubicBezTo>
                    <a:pt x="232000" y="925753"/>
                    <a:pt x="232171" y="926692"/>
                    <a:pt x="232255" y="927716"/>
                  </a:cubicBezTo>
                  <a:cubicBezTo>
                    <a:pt x="231829" y="927972"/>
                    <a:pt x="231402" y="928228"/>
                    <a:pt x="231061" y="928399"/>
                  </a:cubicBezTo>
                  <a:cubicBezTo>
                    <a:pt x="230635" y="923790"/>
                    <a:pt x="230208" y="919182"/>
                    <a:pt x="229867" y="914573"/>
                  </a:cubicBezTo>
                  <a:lnTo>
                    <a:pt x="229696" y="911927"/>
                  </a:lnTo>
                  <a:cubicBezTo>
                    <a:pt x="229696" y="911927"/>
                    <a:pt x="229952" y="911500"/>
                    <a:pt x="230038" y="911244"/>
                  </a:cubicBezTo>
                  <a:close/>
                  <a:moveTo>
                    <a:pt x="259045" y="858157"/>
                  </a:moveTo>
                  <a:lnTo>
                    <a:pt x="258704" y="853890"/>
                  </a:lnTo>
                  <a:cubicBezTo>
                    <a:pt x="259728" y="853293"/>
                    <a:pt x="260837" y="852695"/>
                    <a:pt x="261861" y="852012"/>
                  </a:cubicBezTo>
                  <a:cubicBezTo>
                    <a:pt x="261690" y="855000"/>
                    <a:pt x="261605" y="858072"/>
                    <a:pt x="261434" y="861059"/>
                  </a:cubicBezTo>
                  <a:cubicBezTo>
                    <a:pt x="260752" y="861486"/>
                    <a:pt x="260069" y="861913"/>
                    <a:pt x="259387" y="862339"/>
                  </a:cubicBezTo>
                  <a:cubicBezTo>
                    <a:pt x="259216" y="860889"/>
                    <a:pt x="259131" y="859438"/>
                    <a:pt x="258960" y="857987"/>
                  </a:cubicBezTo>
                  <a:close/>
                  <a:moveTo>
                    <a:pt x="268430" y="833833"/>
                  </a:moveTo>
                  <a:lnTo>
                    <a:pt x="268430" y="833833"/>
                  </a:lnTo>
                  <a:cubicBezTo>
                    <a:pt x="268430" y="833833"/>
                    <a:pt x="268430" y="833662"/>
                    <a:pt x="268430" y="833662"/>
                  </a:cubicBezTo>
                  <a:lnTo>
                    <a:pt x="268430" y="833662"/>
                  </a:lnTo>
                  <a:cubicBezTo>
                    <a:pt x="268686" y="833065"/>
                    <a:pt x="269028" y="832467"/>
                    <a:pt x="269283" y="831870"/>
                  </a:cubicBezTo>
                  <a:cubicBezTo>
                    <a:pt x="269283" y="835199"/>
                    <a:pt x="269198" y="838613"/>
                    <a:pt x="269113" y="841941"/>
                  </a:cubicBezTo>
                  <a:cubicBezTo>
                    <a:pt x="267491" y="843051"/>
                    <a:pt x="265956" y="844160"/>
                    <a:pt x="264335" y="845184"/>
                  </a:cubicBezTo>
                  <a:cubicBezTo>
                    <a:pt x="264335" y="844075"/>
                    <a:pt x="264249" y="843051"/>
                    <a:pt x="264164" y="841941"/>
                  </a:cubicBezTo>
                  <a:cubicBezTo>
                    <a:pt x="265529" y="839210"/>
                    <a:pt x="266895" y="836479"/>
                    <a:pt x="268260" y="833748"/>
                  </a:cubicBezTo>
                  <a:lnTo>
                    <a:pt x="268260" y="833748"/>
                  </a:lnTo>
                  <a:close/>
                  <a:moveTo>
                    <a:pt x="275170" y="819836"/>
                  </a:moveTo>
                  <a:cubicBezTo>
                    <a:pt x="277559" y="818300"/>
                    <a:pt x="279948" y="816849"/>
                    <a:pt x="282337" y="815312"/>
                  </a:cubicBezTo>
                  <a:cubicBezTo>
                    <a:pt x="281825" y="819495"/>
                    <a:pt x="281398" y="823677"/>
                    <a:pt x="280972" y="827859"/>
                  </a:cubicBezTo>
                  <a:cubicBezTo>
                    <a:pt x="279180" y="831102"/>
                    <a:pt x="277389" y="834345"/>
                    <a:pt x="275597" y="837674"/>
                  </a:cubicBezTo>
                  <a:cubicBezTo>
                    <a:pt x="275085" y="838015"/>
                    <a:pt x="274573" y="838357"/>
                    <a:pt x="274146" y="838698"/>
                  </a:cubicBezTo>
                  <a:cubicBezTo>
                    <a:pt x="273805" y="833748"/>
                    <a:pt x="273549" y="828883"/>
                    <a:pt x="273293" y="823933"/>
                  </a:cubicBezTo>
                  <a:cubicBezTo>
                    <a:pt x="273976" y="822567"/>
                    <a:pt x="274573" y="821201"/>
                    <a:pt x="275256" y="819751"/>
                  </a:cubicBezTo>
                  <a:close/>
                  <a:moveTo>
                    <a:pt x="320644" y="743705"/>
                  </a:moveTo>
                  <a:cubicBezTo>
                    <a:pt x="320644" y="743705"/>
                    <a:pt x="321242" y="744132"/>
                    <a:pt x="321583" y="744388"/>
                  </a:cubicBezTo>
                  <a:cubicBezTo>
                    <a:pt x="319962" y="748655"/>
                    <a:pt x="318341" y="752837"/>
                    <a:pt x="316805" y="757105"/>
                  </a:cubicBezTo>
                  <a:cubicBezTo>
                    <a:pt x="316976" y="753435"/>
                    <a:pt x="317061" y="749765"/>
                    <a:pt x="317232" y="746095"/>
                  </a:cubicBezTo>
                  <a:cubicBezTo>
                    <a:pt x="318341" y="745327"/>
                    <a:pt x="319535" y="744559"/>
                    <a:pt x="320644" y="743705"/>
                  </a:cubicBezTo>
                  <a:close/>
                  <a:moveTo>
                    <a:pt x="285494" y="846294"/>
                  </a:moveTo>
                  <a:cubicBezTo>
                    <a:pt x="285494" y="843392"/>
                    <a:pt x="285494" y="840490"/>
                    <a:pt x="285579" y="837588"/>
                  </a:cubicBezTo>
                  <a:cubicBezTo>
                    <a:pt x="286176" y="837247"/>
                    <a:pt x="286773" y="836820"/>
                    <a:pt x="287371" y="836479"/>
                  </a:cubicBezTo>
                  <a:cubicBezTo>
                    <a:pt x="287371" y="836649"/>
                    <a:pt x="287371" y="836820"/>
                    <a:pt x="287371" y="836991"/>
                  </a:cubicBezTo>
                  <a:lnTo>
                    <a:pt x="285579" y="841941"/>
                  </a:lnTo>
                  <a:cubicBezTo>
                    <a:pt x="285579" y="841941"/>
                    <a:pt x="285749" y="842197"/>
                    <a:pt x="285835" y="842026"/>
                  </a:cubicBezTo>
                  <a:lnTo>
                    <a:pt x="287456" y="838100"/>
                  </a:lnTo>
                  <a:cubicBezTo>
                    <a:pt x="287456" y="840405"/>
                    <a:pt x="287456" y="842709"/>
                    <a:pt x="287627" y="845014"/>
                  </a:cubicBezTo>
                  <a:cubicBezTo>
                    <a:pt x="286944" y="845440"/>
                    <a:pt x="286261" y="845782"/>
                    <a:pt x="285579" y="846209"/>
                  </a:cubicBezTo>
                  <a:close/>
                  <a:moveTo>
                    <a:pt x="251452" y="970561"/>
                  </a:moveTo>
                  <a:lnTo>
                    <a:pt x="247357" y="979352"/>
                  </a:lnTo>
                  <a:cubicBezTo>
                    <a:pt x="246504" y="981401"/>
                    <a:pt x="245565" y="983449"/>
                    <a:pt x="244712" y="985497"/>
                  </a:cubicBezTo>
                  <a:cubicBezTo>
                    <a:pt x="243262" y="986351"/>
                    <a:pt x="241811" y="987204"/>
                    <a:pt x="240361" y="987972"/>
                  </a:cubicBezTo>
                  <a:cubicBezTo>
                    <a:pt x="240190" y="985241"/>
                    <a:pt x="240020" y="982425"/>
                    <a:pt x="239849" y="979694"/>
                  </a:cubicBezTo>
                  <a:cubicBezTo>
                    <a:pt x="240531" y="977901"/>
                    <a:pt x="241214" y="976194"/>
                    <a:pt x="241896" y="974402"/>
                  </a:cubicBezTo>
                  <a:cubicBezTo>
                    <a:pt x="245053" y="972695"/>
                    <a:pt x="248210" y="970903"/>
                    <a:pt x="251367" y="969196"/>
                  </a:cubicBezTo>
                  <a:cubicBezTo>
                    <a:pt x="251367" y="969622"/>
                    <a:pt x="251452" y="970135"/>
                    <a:pt x="251537" y="970561"/>
                  </a:cubicBezTo>
                  <a:close/>
                  <a:moveTo>
                    <a:pt x="242323" y="1032354"/>
                  </a:moveTo>
                  <a:cubicBezTo>
                    <a:pt x="240873" y="1033207"/>
                    <a:pt x="239422" y="1034060"/>
                    <a:pt x="238057" y="1034829"/>
                  </a:cubicBezTo>
                  <a:lnTo>
                    <a:pt x="237119" y="1020405"/>
                  </a:lnTo>
                  <a:cubicBezTo>
                    <a:pt x="237034" y="1018612"/>
                    <a:pt x="236948" y="1016820"/>
                    <a:pt x="236863" y="1015113"/>
                  </a:cubicBezTo>
                  <a:cubicBezTo>
                    <a:pt x="241470" y="1011955"/>
                    <a:pt x="246077" y="1008797"/>
                    <a:pt x="250684" y="1005725"/>
                  </a:cubicBezTo>
                  <a:lnTo>
                    <a:pt x="244285" y="1026123"/>
                  </a:lnTo>
                  <a:lnTo>
                    <a:pt x="242408" y="1032439"/>
                  </a:lnTo>
                  <a:close/>
                  <a:moveTo>
                    <a:pt x="200603" y="1108996"/>
                  </a:moveTo>
                  <a:lnTo>
                    <a:pt x="200603" y="1109252"/>
                  </a:lnTo>
                  <a:cubicBezTo>
                    <a:pt x="200603" y="1109252"/>
                    <a:pt x="200432" y="1109508"/>
                    <a:pt x="200432" y="1109508"/>
                  </a:cubicBezTo>
                  <a:lnTo>
                    <a:pt x="200432" y="1109508"/>
                  </a:lnTo>
                  <a:cubicBezTo>
                    <a:pt x="199067" y="1115312"/>
                    <a:pt x="197702" y="1121201"/>
                    <a:pt x="196423" y="1127090"/>
                  </a:cubicBezTo>
                  <a:cubicBezTo>
                    <a:pt x="195825" y="1125127"/>
                    <a:pt x="195313" y="1123164"/>
                    <a:pt x="194716" y="1121116"/>
                  </a:cubicBezTo>
                  <a:cubicBezTo>
                    <a:pt x="194033" y="1118555"/>
                    <a:pt x="193436" y="1116080"/>
                    <a:pt x="192754" y="1113520"/>
                  </a:cubicBezTo>
                  <a:cubicBezTo>
                    <a:pt x="195399" y="1111642"/>
                    <a:pt x="198128" y="1109850"/>
                    <a:pt x="200774" y="1107972"/>
                  </a:cubicBezTo>
                  <a:cubicBezTo>
                    <a:pt x="200774" y="1108314"/>
                    <a:pt x="200603" y="1108570"/>
                    <a:pt x="200518" y="1108911"/>
                  </a:cubicBezTo>
                  <a:lnTo>
                    <a:pt x="200518" y="1108911"/>
                  </a:lnTo>
                  <a:close/>
                  <a:moveTo>
                    <a:pt x="195825" y="1130163"/>
                  </a:moveTo>
                  <a:cubicBezTo>
                    <a:pt x="190450" y="1132979"/>
                    <a:pt x="185075" y="1135881"/>
                    <a:pt x="179700" y="1138698"/>
                  </a:cubicBezTo>
                  <a:cubicBezTo>
                    <a:pt x="179700" y="1138442"/>
                    <a:pt x="179529" y="1138186"/>
                    <a:pt x="179529" y="1137930"/>
                  </a:cubicBezTo>
                  <a:cubicBezTo>
                    <a:pt x="181407" y="1131614"/>
                    <a:pt x="183283" y="1125213"/>
                    <a:pt x="185246" y="1118897"/>
                  </a:cubicBezTo>
                  <a:cubicBezTo>
                    <a:pt x="187123" y="1117617"/>
                    <a:pt x="188915" y="1116337"/>
                    <a:pt x="190791" y="1115056"/>
                  </a:cubicBezTo>
                  <a:cubicBezTo>
                    <a:pt x="191559" y="1117275"/>
                    <a:pt x="192327" y="1119409"/>
                    <a:pt x="193095" y="1121628"/>
                  </a:cubicBezTo>
                  <a:cubicBezTo>
                    <a:pt x="194033" y="1124274"/>
                    <a:pt x="195057" y="1126834"/>
                    <a:pt x="195996" y="1129480"/>
                  </a:cubicBezTo>
                  <a:cubicBezTo>
                    <a:pt x="195996" y="1129736"/>
                    <a:pt x="195911" y="1129907"/>
                    <a:pt x="195825" y="1130163"/>
                  </a:cubicBezTo>
                  <a:close/>
                  <a:moveTo>
                    <a:pt x="184563" y="1164132"/>
                  </a:moveTo>
                  <a:cubicBezTo>
                    <a:pt x="179956" y="1167119"/>
                    <a:pt x="175434" y="1170191"/>
                    <a:pt x="170913" y="1173179"/>
                  </a:cubicBezTo>
                  <a:lnTo>
                    <a:pt x="170571" y="1170277"/>
                  </a:lnTo>
                  <a:cubicBezTo>
                    <a:pt x="172619" y="1162510"/>
                    <a:pt x="174752" y="1154829"/>
                    <a:pt x="176970" y="1147147"/>
                  </a:cubicBezTo>
                  <a:cubicBezTo>
                    <a:pt x="177653" y="1146806"/>
                    <a:pt x="178335" y="1146379"/>
                    <a:pt x="179103" y="1146038"/>
                  </a:cubicBezTo>
                  <a:cubicBezTo>
                    <a:pt x="179103" y="1146038"/>
                    <a:pt x="179103" y="1146038"/>
                    <a:pt x="179103" y="1146038"/>
                  </a:cubicBezTo>
                  <a:cubicBezTo>
                    <a:pt x="179103" y="1146038"/>
                    <a:pt x="179103" y="1146038"/>
                    <a:pt x="179103" y="1146038"/>
                  </a:cubicBezTo>
                  <a:cubicBezTo>
                    <a:pt x="179103" y="1146038"/>
                    <a:pt x="179103" y="1146038"/>
                    <a:pt x="179103" y="1146038"/>
                  </a:cubicBezTo>
                  <a:cubicBezTo>
                    <a:pt x="179103" y="1146038"/>
                    <a:pt x="179103" y="1146038"/>
                    <a:pt x="179103" y="1146038"/>
                  </a:cubicBezTo>
                  <a:cubicBezTo>
                    <a:pt x="179529" y="1145782"/>
                    <a:pt x="179956" y="1145526"/>
                    <a:pt x="180383" y="1145270"/>
                  </a:cubicBezTo>
                  <a:cubicBezTo>
                    <a:pt x="181407" y="1148086"/>
                    <a:pt x="182430" y="1150817"/>
                    <a:pt x="183454" y="1153634"/>
                  </a:cubicBezTo>
                  <a:cubicBezTo>
                    <a:pt x="183454" y="1153634"/>
                    <a:pt x="183710" y="1153634"/>
                    <a:pt x="183710" y="1153634"/>
                  </a:cubicBezTo>
                  <a:cubicBezTo>
                    <a:pt x="182857" y="1150732"/>
                    <a:pt x="182089" y="1147745"/>
                    <a:pt x="181321" y="1144843"/>
                  </a:cubicBezTo>
                  <a:cubicBezTo>
                    <a:pt x="183454" y="1143563"/>
                    <a:pt x="185587" y="1142283"/>
                    <a:pt x="187635" y="1141002"/>
                  </a:cubicBezTo>
                  <a:lnTo>
                    <a:pt x="188317" y="1151500"/>
                  </a:lnTo>
                  <a:lnTo>
                    <a:pt x="189170" y="1161486"/>
                  </a:lnTo>
                  <a:cubicBezTo>
                    <a:pt x="187720" y="1162339"/>
                    <a:pt x="186355" y="1163193"/>
                    <a:pt x="184904" y="1164132"/>
                  </a:cubicBezTo>
                  <a:lnTo>
                    <a:pt x="184904" y="1164132"/>
                  </a:lnTo>
                  <a:cubicBezTo>
                    <a:pt x="184904" y="1164132"/>
                    <a:pt x="184734" y="1164217"/>
                    <a:pt x="184734" y="1164217"/>
                  </a:cubicBezTo>
                  <a:lnTo>
                    <a:pt x="184563" y="1164217"/>
                  </a:lnTo>
                  <a:cubicBezTo>
                    <a:pt x="184563" y="1164217"/>
                    <a:pt x="184563" y="1164388"/>
                    <a:pt x="184563" y="1164388"/>
                  </a:cubicBezTo>
                  <a:close/>
                  <a:moveTo>
                    <a:pt x="142076" y="1192467"/>
                  </a:moveTo>
                  <a:cubicBezTo>
                    <a:pt x="141478" y="1189565"/>
                    <a:pt x="140966" y="1186664"/>
                    <a:pt x="140539" y="1183762"/>
                  </a:cubicBezTo>
                  <a:cubicBezTo>
                    <a:pt x="141222" y="1181201"/>
                    <a:pt x="141905" y="1178641"/>
                    <a:pt x="142587" y="1176080"/>
                  </a:cubicBezTo>
                  <a:cubicBezTo>
                    <a:pt x="142587" y="1176251"/>
                    <a:pt x="142672" y="1176507"/>
                    <a:pt x="142758" y="1176678"/>
                  </a:cubicBezTo>
                  <a:lnTo>
                    <a:pt x="142758" y="1176678"/>
                  </a:lnTo>
                  <a:cubicBezTo>
                    <a:pt x="142758" y="1176678"/>
                    <a:pt x="142758" y="1176678"/>
                    <a:pt x="142758" y="1176678"/>
                  </a:cubicBezTo>
                  <a:lnTo>
                    <a:pt x="142758" y="1176678"/>
                  </a:lnTo>
                  <a:cubicBezTo>
                    <a:pt x="142758" y="1176678"/>
                    <a:pt x="142758" y="1176678"/>
                    <a:pt x="142758" y="1176678"/>
                  </a:cubicBezTo>
                  <a:cubicBezTo>
                    <a:pt x="144464" y="1180604"/>
                    <a:pt x="146171" y="1184444"/>
                    <a:pt x="148047" y="1188371"/>
                  </a:cubicBezTo>
                  <a:cubicBezTo>
                    <a:pt x="146682" y="1189224"/>
                    <a:pt x="145403" y="1190163"/>
                    <a:pt x="144038" y="1191016"/>
                  </a:cubicBezTo>
                  <a:lnTo>
                    <a:pt x="141990" y="1192382"/>
                  </a:lnTo>
                  <a:close/>
                  <a:moveTo>
                    <a:pt x="137639" y="1195454"/>
                  </a:moveTo>
                  <a:cubicBezTo>
                    <a:pt x="137639" y="1195454"/>
                    <a:pt x="137639" y="1195454"/>
                    <a:pt x="137639" y="1195454"/>
                  </a:cubicBezTo>
                  <a:cubicBezTo>
                    <a:pt x="137980" y="1194004"/>
                    <a:pt x="138322" y="1192638"/>
                    <a:pt x="138748" y="1191187"/>
                  </a:cubicBezTo>
                  <a:cubicBezTo>
                    <a:pt x="138919" y="1192297"/>
                    <a:pt x="139004" y="1193406"/>
                    <a:pt x="139175" y="1194516"/>
                  </a:cubicBezTo>
                  <a:lnTo>
                    <a:pt x="137724" y="1195454"/>
                  </a:lnTo>
                  <a:close/>
                  <a:moveTo>
                    <a:pt x="148474" y="1174629"/>
                  </a:moveTo>
                  <a:lnTo>
                    <a:pt x="148474" y="1174629"/>
                  </a:lnTo>
                  <a:cubicBezTo>
                    <a:pt x="148474" y="1174629"/>
                    <a:pt x="148474" y="1174544"/>
                    <a:pt x="148474" y="1174544"/>
                  </a:cubicBezTo>
                  <a:lnTo>
                    <a:pt x="148474" y="1174544"/>
                  </a:lnTo>
                  <a:cubicBezTo>
                    <a:pt x="148474" y="1174544"/>
                    <a:pt x="148474" y="1174459"/>
                    <a:pt x="148474" y="1174459"/>
                  </a:cubicBezTo>
                  <a:cubicBezTo>
                    <a:pt x="147365" y="1171898"/>
                    <a:pt x="146341" y="1169252"/>
                    <a:pt x="145232" y="1166692"/>
                  </a:cubicBezTo>
                  <a:cubicBezTo>
                    <a:pt x="145573" y="1165582"/>
                    <a:pt x="145830" y="1164558"/>
                    <a:pt x="146171" y="1163449"/>
                  </a:cubicBezTo>
                  <a:cubicBezTo>
                    <a:pt x="146597" y="1163278"/>
                    <a:pt x="146938" y="1163022"/>
                    <a:pt x="147365" y="1162851"/>
                  </a:cubicBezTo>
                  <a:cubicBezTo>
                    <a:pt x="147365" y="1162851"/>
                    <a:pt x="147365" y="1163022"/>
                    <a:pt x="147365" y="1163022"/>
                  </a:cubicBezTo>
                  <a:lnTo>
                    <a:pt x="147365" y="1163022"/>
                  </a:lnTo>
                  <a:cubicBezTo>
                    <a:pt x="147365" y="1163022"/>
                    <a:pt x="147365" y="1163022"/>
                    <a:pt x="147365" y="1163022"/>
                  </a:cubicBezTo>
                  <a:lnTo>
                    <a:pt x="147365" y="1163022"/>
                  </a:lnTo>
                  <a:cubicBezTo>
                    <a:pt x="150010" y="1169764"/>
                    <a:pt x="152996" y="1176336"/>
                    <a:pt x="156153" y="1182823"/>
                  </a:cubicBezTo>
                  <a:cubicBezTo>
                    <a:pt x="156153" y="1182823"/>
                    <a:pt x="156153" y="1182908"/>
                    <a:pt x="156238" y="1182994"/>
                  </a:cubicBezTo>
                  <a:cubicBezTo>
                    <a:pt x="154958" y="1183847"/>
                    <a:pt x="153679" y="1184700"/>
                    <a:pt x="152399" y="1185554"/>
                  </a:cubicBezTo>
                  <a:cubicBezTo>
                    <a:pt x="151034" y="1181970"/>
                    <a:pt x="149754" y="1178299"/>
                    <a:pt x="148474" y="1174715"/>
                  </a:cubicBezTo>
                  <a:close/>
                  <a:moveTo>
                    <a:pt x="151972" y="1142795"/>
                  </a:moveTo>
                  <a:cubicBezTo>
                    <a:pt x="151972" y="1142795"/>
                    <a:pt x="152228" y="1142112"/>
                    <a:pt x="152313" y="1141685"/>
                  </a:cubicBezTo>
                  <a:cubicBezTo>
                    <a:pt x="153167" y="1141173"/>
                    <a:pt x="153934" y="1140575"/>
                    <a:pt x="154788" y="1140063"/>
                  </a:cubicBezTo>
                  <a:cubicBezTo>
                    <a:pt x="155982" y="1143819"/>
                    <a:pt x="157176" y="1147574"/>
                    <a:pt x="158456" y="1151329"/>
                  </a:cubicBezTo>
                  <a:cubicBezTo>
                    <a:pt x="156067" y="1152780"/>
                    <a:pt x="153593" y="1154316"/>
                    <a:pt x="151204" y="1155767"/>
                  </a:cubicBezTo>
                  <a:cubicBezTo>
                    <a:pt x="150607" y="1154316"/>
                    <a:pt x="150095" y="1152866"/>
                    <a:pt x="149498" y="1151329"/>
                  </a:cubicBezTo>
                  <a:cubicBezTo>
                    <a:pt x="150351" y="1148427"/>
                    <a:pt x="151119" y="1145611"/>
                    <a:pt x="151972" y="1142709"/>
                  </a:cubicBezTo>
                  <a:close/>
                  <a:moveTo>
                    <a:pt x="160248" y="1088598"/>
                  </a:moveTo>
                  <a:lnTo>
                    <a:pt x="160248" y="1088598"/>
                  </a:lnTo>
                  <a:cubicBezTo>
                    <a:pt x="160248" y="1088598"/>
                    <a:pt x="160248" y="1088513"/>
                    <a:pt x="160248" y="1088513"/>
                  </a:cubicBezTo>
                  <a:cubicBezTo>
                    <a:pt x="160248" y="1088427"/>
                    <a:pt x="160248" y="1088257"/>
                    <a:pt x="160163" y="1088086"/>
                  </a:cubicBezTo>
                  <a:cubicBezTo>
                    <a:pt x="160845" y="1087659"/>
                    <a:pt x="161528" y="1087318"/>
                    <a:pt x="162210" y="1086891"/>
                  </a:cubicBezTo>
                  <a:cubicBezTo>
                    <a:pt x="162381" y="1087745"/>
                    <a:pt x="162551" y="1088598"/>
                    <a:pt x="162722" y="1089537"/>
                  </a:cubicBezTo>
                  <a:cubicBezTo>
                    <a:pt x="162296" y="1090988"/>
                    <a:pt x="161869" y="1092354"/>
                    <a:pt x="161442" y="1093804"/>
                  </a:cubicBezTo>
                  <a:cubicBezTo>
                    <a:pt x="161101" y="1092098"/>
                    <a:pt x="160675" y="1090391"/>
                    <a:pt x="160333" y="1088683"/>
                  </a:cubicBezTo>
                  <a:lnTo>
                    <a:pt x="160333" y="1088683"/>
                  </a:lnTo>
                  <a:cubicBezTo>
                    <a:pt x="160333" y="1088683"/>
                    <a:pt x="160333" y="1088598"/>
                    <a:pt x="160333" y="1088598"/>
                  </a:cubicBezTo>
                  <a:close/>
                  <a:moveTo>
                    <a:pt x="157688" y="1079124"/>
                  </a:moveTo>
                  <a:cubicBezTo>
                    <a:pt x="158371" y="1077162"/>
                    <a:pt x="159054" y="1075113"/>
                    <a:pt x="159736" y="1073150"/>
                  </a:cubicBezTo>
                  <a:cubicBezTo>
                    <a:pt x="160248" y="1076223"/>
                    <a:pt x="160760" y="1079295"/>
                    <a:pt x="161272" y="1082282"/>
                  </a:cubicBezTo>
                  <a:cubicBezTo>
                    <a:pt x="160504" y="1082795"/>
                    <a:pt x="159736" y="1083307"/>
                    <a:pt x="158883" y="1083819"/>
                  </a:cubicBezTo>
                  <a:cubicBezTo>
                    <a:pt x="158456" y="1082282"/>
                    <a:pt x="158030" y="1080661"/>
                    <a:pt x="157603" y="1079124"/>
                  </a:cubicBezTo>
                  <a:close/>
                  <a:moveTo>
                    <a:pt x="234815" y="967659"/>
                  </a:moveTo>
                  <a:lnTo>
                    <a:pt x="234815" y="967659"/>
                  </a:lnTo>
                  <a:lnTo>
                    <a:pt x="234815" y="967489"/>
                  </a:lnTo>
                  <a:cubicBezTo>
                    <a:pt x="234815" y="967489"/>
                    <a:pt x="234815" y="967318"/>
                    <a:pt x="234815" y="967318"/>
                  </a:cubicBezTo>
                  <a:lnTo>
                    <a:pt x="234815" y="967318"/>
                  </a:lnTo>
                  <a:cubicBezTo>
                    <a:pt x="234474" y="964075"/>
                    <a:pt x="234218" y="960746"/>
                    <a:pt x="233876" y="957503"/>
                  </a:cubicBezTo>
                  <a:cubicBezTo>
                    <a:pt x="234303" y="957247"/>
                    <a:pt x="234730" y="956991"/>
                    <a:pt x="235156" y="956820"/>
                  </a:cubicBezTo>
                  <a:cubicBezTo>
                    <a:pt x="235754" y="961600"/>
                    <a:pt x="236351" y="966379"/>
                    <a:pt x="236948" y="971073"/>
                  </a:cubicBezTo>
                  <a:cubicBezTo>
                    <a:pt x="236266" y="971500"/>
                    <a:pt x="235668" y="971842"/>
                    <a:pt x="234986" y="972268"/>
                  </a:cubicBezTo>
                  <a:cubicBezTo>
                    <a:pt x="234986" y="970732"/>
                    <a:pt x="234901" y="969110"/>
                    <a:pt x="234815" y="967574"/>
                  </a:cubicBezTo>
                  <a:close/>
                  <a:moveTo>
                    <a:pt x="250770" y="899551"/>
                  </a:moveTo>
                  <a:cubicBezTo>
                    <a:pt x="252988" y="898271"/>
                    <a:pt x="255121" y="896991"/>
                    <a:pt x="257339" y="895625"/>
                  </a:cubicBezTo>
                  <a:cubicBezTo>
                    <a:pt x="257339" y="899381"/>
                    <a:pt x="257424" y="903221"/>
                    <a:pt x="257509" y="906977"/>
                  </a:cubicBezTo>
                  <a:lnTo>
                    <a:pt x="257509" y="906977"/>
                  </a:lnTo>
                  <a:cubicBezTo>
                    <a:pt x="257509" y="906977"/>
                    <a:pt x="257509" y="906977"/>
                    <a:pt x="257509" y="906977"/>
                  </a:cubicBezTo>
                  <a:lnTo>
                    <a:pt x="257509" y="906977"/>
                  </a:lnTo>
                  <a:cubicBezTo>
                    <a:pt x="257680" y="908854"/>
                    <a:pt x="257851" y="910732"/>
                    <a:pt x="258021" y="912610"/>
                  </a:cubicBezTo>
                  <a:cubicBezTo>
                    <a:pt x="257766" y="912780"/>
                    <a:pt x="257424" y="912951"/>
                    <a:pt x="257168" y="913122"/>
                  </a:cubicBezTo>
                  <a:lnTo>
                    <a:pt x="257168" y="913122"/>
                  </a:lnTo>
                  <a:cubicBezTo>
                    <a:pt x="257168" y="913122"/>
                    <a:pt x="257168" y="913122"/>
                    <a:pt x="257168" y="913122"/>
                  </a:cubicBezTo>
                  <a:lnTo>
                    <a:pt x="257168" y="913122"/>
                  </a:lnTo>
                  <a:cubicBezTo>
                    <a:pt x="257168" y="913122"/>
                    <a:pt x="257168" y="913122"/>
                    <a:pt x="257168" y="913122"/>
                  </a:cubicBezTo>
                  <a:cubicBezTo>
                    <a:pt x="255462" y="914146"/>
                    <a:pt x="253755" y="915170"/>
                    <a:pt x="251964" y="916194"/>
                  </a:cubicBezTo>
                  <a:cubicBezTo>
                    <a:pt x="251537" y="910647"/>
                    <a:pt x="251111" y="905099"/>
                    <a:pt x="250770" y="899637"/>
                  </a:cubicBezTo>
                  <a:lnTo>
                    <a:pt x="250770" y="899466"/>
                  </a:lnTo>
                  <a:close/>
                  <a:moveTo>
                    <a:pt x="261178" y="878385"/>
                  </a:moveTo>
                  <a:cubicBezTo>
                    <a:pt x="261178" y="878385"/>
                    <a:pt x="261178" y="878812"/>
                    <a:pt x="261178" y="878982"/>
                  </a:cubicBezTo>
                  <a:lnTo>
                    <a:pt x="261178" y="878556"/>
                  </a:lnTo>
                  <a:cubicBezTo>
                    <a:pt x="261178" y="878556"/>
                    <a:pt x="261178" y="878556"/>
                    <a:pt x="261178" y="878470"/>
                  </a:cubicBezTo>
                  <a:close/>
                  <a:moveTo>
                    <a:pt x="253329" y="935056"/>
                  </a:moveTo>
                  <a:cubicBezTo>
                    <a:pt x="253329" y="934288"/>
                    <a:pt x="253329" y="933605"/>
                    <a:pt x="253329" y="932837"/>
                  </a:cubicBezTo>
                  <a:lnTo>
                    <a:pt x="253329" y="932837"/>
                  </a:lnTo>
                  <a:cubicBezTo>
                    <a:pt x="253329" y="932837"/>
                    <a:pt x="253329" y="932581"/>
                    <a:pt x="253329" y="932581"/>
                  </a:cubicBezTo>
                  <a:lnTo>
                    <a:pt x="253329" y="932581"/>
                  </a:lnTo>
                  <a:cubicBezTo>
                    <a:pt x="253073" y="929253"/>
                    <a:pt x="252817" y="926009"/>
                    <a:pt x="252561" y="922681"/>
                  </a:cubicBezTo>
                  <a:cubicBezTo>
                    <a:pt x="254609" y="921571"/>
                    <a:pt x="256742" y="920462"/>
                    <a:pt x="258875" y="919267"/>
                  </a:cubicBezTo>
                  <a:cubicBezTo>
                    <a:pt x="258875" y="919523"/>
                    <a:pt x="258875" y="919779"/>
                    <a:pt x="258875" y="920035"/>
                  </a:cubicBezTo>
                  <a:cubicBezTo>
                    <a:pt x="257595" y="923449"/>
                    <a:pt x="256315" y="926863"/>
                    <a:pt x="255035" y="930277"/>
                  </a:cubicBezTo>
                  <a:cubicBezTo>
                    <a:pt x="254438" y="931813"/>
                    <a:pt x="253926" y="933349"/>
                    <a:pt x="253414" y="934886"/>
                  </a:cubicBezTo>
                  <a:close/>
                  <a:moveTo>
                    <a:pt x="257339" y="888797"/>
                  </a:moveTo>
                  <a:cubicBezTo>
                    <a:pt x="256742" y="889224"/>
                    <a:pt x="256059" y="889566"/>
                    <a:pt x="255462" y="889992"/>
                  </a:cubicBezTo>
                  <a:cubicBezTo>
                    <a:pt x="256059" y="888712"/>
                    <a:pt x="256657" y="887517"/>
                    <a:pt x="257339" y="886237"/>
                  </a:cubicBezTo>
                  <a:cubicBezTo>
                    <a:pt x="257339" y="887090"/>
                    <a:pt x="257339" y="887944"/>
                    <a:pt x="257339" y="888797"/>
                  </a:cubicBezTo>
                  <a:close/>
                  <a:moveTo>
                    <a:pt x="246930" y="919267"/>
                  </a:moveTo>
                  <a:cubicBezTo>
                    <a:pt x="244371" y="920803"/>
                    <a:pt x="241726" y="922339"/>
                    <a:pt x="239167" y="923876"/>
                  </a:cubicBezTo>
                  <a:cubicBezTo>
                    <a:pt x="241726" y="918328"/>
                    <a:pt x="244371" y="912866"/>
                    <a:pt x="247016" y="907403"/>
                  </a:cubicBezTo>
                  <a:cubicBezTo>
                    <a:pt x="247016" y="911415"/>
                    <a:pt x="246930" y="915341"/>
                    <a:pt x="247016" y="919352"/>
                  </a:cubicBezTo>
                  <a:close/>
                  <a:moveTo>
                    <a:pt x="247016" y="925668"/>
                  </a:moveTo>
                  <a:cubicBezTo>
                    <a:pt x="247016" y="928143"/>
                    <a:pt x="247016" y="930618"/>
                    <a:pt x="247101" y="933093"/>
                  </a:cubicBezTo>
                  <a:lnTo>
                    <a:pt x="247101" y="933093"/>
                  </a:lnTo>
                  <a:cubicBezTo>
                    <a:pt x="247101" y="933093"/>
                    <a:pt x="247101" y="933093"/>
                    <a:pt x="247101" y="933093"/>
                  </a:cubicBezTo>
                  <a:lnTo>
                    <a:pt x="247101" y="933093"/>
                  </a:lnTo>
                  <a:cubicBezTo>
                    <a:pt x="247101" y="933093"/>
                    <a:pt x="247101" y="933093"/>
                    <a:pt x="247101" y="933093"/>
                  </a:cubicBezTo>
                  <a:cubicBezTo>
                    <a:pt x="247357" y="936337"/>
                    <a:pt x="247698" y="939494"/>
                    <a:pt x="248039" y="942652"/>
                  </a:cubicBezTo>
                  <a:cubicBezTo>
                    <a:pt x="246589" y="943506"/>
                    <a:pt x="245138" y="944274"/>
                    <a:pt x="243688" y="945128"/>
                  </a:cubicBezTo>
                  <a:lnTo>
                    <a:pt x="243688" y="945128"/>
                  </a:lnTo>
                  <a:cubicBezTo>
                    <a:pt x="243688" y="945128"/>
                    <a:pt x="243688" y="945128"/>
                    <a:pt x="243688" y="945128"/>
                  </a:cubicBezTo>
                  <a:lnTo>
                    <a:pt x="243688" y="945128"/>
                  </a:lnTo>
                  <a:cubicBezTo>
                    <a:pt x="243688" y="945128"/>
                    <a:pt x="243688" y="945128"/>
                    <a:pt x="243688" y="945128"/>
                  </a:cubicBezTo>
                  <a:cubicBezTo>
                    <a:pt x="242067" y="946152"/>
                    <a:pt x="240361" y="947090"/>
                    <a:pt x="238740" y="948115"/>
                  </a:cubicBezTo>
                  <a:cubicBezTo>
                    <a:pt x="238569" y="942140"/>
                    <a:pt x="238484" y="936166"/>
                    <a:pt x="238398" y="930277"/>
                  </a:cubicBezTo>
                  <a:cubicBezTo>
                    <a:pt x="241300" y="928741"/>
                    <a:pt x="244200" y="927119"/>
                    <a:pt x="247101" y="925583"/>
                  </a:cubicBezTo>
                  <a:close/>
                  <a:moveTo>
                    <a:pt x="246589" y="950590"/>
                  </a:moveTo>
                  <a:lnTo>
                    <a:pt x="246589" y="950590"/>
                  </a:lnTo>
                  <a:cubicBezTo>
                    <a:pt x="246589" y="950590"/>
                    <a:pt x="246759" y="950505"/>
                    <a:pt x="246759" y="950505"/>
                  </a:cubicBezTo>
                  <a:lnTo>
                    <a:pt x="246930" y="950505"/>
                  </a:lnTo>
                  <a:cubicBezTo>
                    <a:pt x="246930" y="950505"/>
                    <a:pt x="246930" y="950419"/>
                    <a:pt x="246930" y="950419"/>
                  </a:cubicBezTo>
                  <a:cubicBezTo>
                    <a:pt x="247271" y="950163"/>
                    <a:pt x="247698" y="949907"/>
                    <a:pt x="248039" y="949736"/>
                  </a:cubicBezTo>
                  <a:cubicBezTo>
                    <a:pt x="245821" y="955967"/>
                    <a:pt x="243688" y="962197"/>
                    <a:pt x="241470" y="968427"/>
                  </a:cubicBezTo>
                  <a:cubicBezTo>
                    <a:pt x="240787" y="968854"/>
                    <a:pt x="240020" y="969281"/>
                    <a:pt x="239337" y="969708"/>
                  </a:cubicBezTo>
                  <a:cubicBezTo>
                    <a:pt x="239337" y="969281"/>
                    <a:pt x="239337" y="968769"/>
                    <a:pt x="239337" y="968342"/>
                  </a:cubicBezTo>
                  <a:lnTo>
                    <a:pt x="240275" y="966209"/>
                  </a:lnTo>
                  <a:cubicBezTo>
                    <a:pt x="240275" y="966209"/>
                    <a:pt x="240105" y="965953"/>
                    <a:pt x="240020" y="966123"/>
                  </a:cubicBezTo>
                  <a:lnTo>
                    <a:pt x="239337" y="967659"/>
                  </a:lnTo>
                  <a:cubicBezTo>
                    <a:pt x="239167" y="963392"/>
                    <a:pt x="238996" y="959210"/>
                    <a:pt x="238910" y="954943"/>
                  </a:cubicBezTo>
                  <a:cubicBezTo>
                    <a:pt x="241470" y="953492"/>
                    <a:pt x="244029" y="952126"/>
                    <a:pt x="246589" y="950675"/>
                  </a:cubicBezTo>
                  <a:close/>
                  <a:moveTo>
                    <a:pt x="233706" y="1011870"/>
                  </a:moveTo>
                  <a:cubicBezTo>
                    <a:pt x="231232" y="1013406"/>
                    <a:pt x="228758" y="1014942"/>
                    <a:pt x="226284" y="1016479"/>
                  </a:cubicBezTo>
                  <a:lnTo>
                    <a:pt x="229014" y="1008968"/>
                  </a:lnTo>
                  <a:lnTo>
                    <a:pt x="232512" y="999494"/>
                  </a:lnTo>
                  <a:cubicBezTo>
                    <a:pt x="233023" y="1003335"/>
                    <a:pt x="233535" y="1007176"/>
                    <a:pt x="234047" y="1011017"/>
                  </a:cubicBezTo>
                  <a:cubicBezTo>
                    <a:pt x="233962" y="1011358"/>
                    <a:pt x="233792" y="1011614"/>
                    <a:pt x="233706" y="1011955"/>
                  </a:cubicBezTo>
                  <a:close/>
                  <a:moveTo>
                    <a:pt x="225345" y="1033292"/>
                  </a:moveTo>
                  <a:cubicBezTo>
                    <a:pt x="224833" y="1030220"/>
                    <a:pt x="224321" y="1027147"/>
                    <a:pt x="223894" y="1023989"/>
                  </a:cubicBezTo>
                  <a:cubicBezTo>
                    <a:pt x="223894" y="1023989"/>
                    <a:pt x="223894" y="1023989"/>
                    <a:pt x="223894" y="1023989"/>
                  </a:cubicBezTo>
                  <a:cubicBezTo>
                    <a:pt x="226198" y="1022453"/>
                    <a:pt x="228502" y="1020832"/>
                    <a:pt x="230805" y="1019295"/>
                  </a:cubicBezTo>
                  <a:cubicBezTo>
                    <a:pt x="228928" y="1023989"/>
                    <a:pt x="227137" y="1028598"/>
                    <a:pt x="225430" y="1033292"/>
                  </a:cubicBezTo>
                  <a:close/>
                  <a:moveTo>
                    <a:pt x="207599" y="1050277"/>
                  </a:moveTo>
                  <a:lnTo>
                    <a:pt x="207343" y="1049253"/>
                  </a:lnTo>
                  <a:cubicBezTo>
                    <a:pt x="207343" y="1049253"/>
                    <a:pt x="207428" y="1048911"/>
                    <a:pt x="207514" y="1048740"/>
                  </a:cubicBezTo>
                  <a:lnTo>
                    <a:pt x="207514" y="1050277"/>
                  </a:lnTo>
                  <a:close/>
                  <a:moveTo>
                    <a:pt x="210414" y="1076650"/>
                  </a:moveTo>
                  <a:cubicBezTo>
                    <a:pt x="208452" y="1077930"/>
                    <a:pt x="206490" y="1079210"/>
                    <a:pt x="204613" y="1080405"/>
                  </a:cubicBezTo>
                  <a:cubicBezTo>
                    <a:pt x="204357" y="1078442"/>
                    <a:pt x="204101" y="1076394"/>
                    <a:pt x="203845" y="1074430"/>
                  </a:cubicBezTo>
                  <a:lnTo>
                    <a:pt x="203845" y="1074430"/>
                  </a:lnTo>
                  <a:cubicBezTo>
                    <a:pt x="203845" y="1074430"/>
                    <a:pt x="203845" y="1074004"/>
                    <a:pt x="203845" y="1074004"/>
                  </a:cubicBezTo>
                  <a:lnTo>
                    <a:pt x="203845" y="1073577"/>
                  </a:lnTo>
                  <a:cubicBezTo>
                    <a:pt x="203845" y="1073577"/>
                    <a:pt x="203845" y="1073577"/>
                    <a:pt x="203845" y="1073577"/>
                  </a:cubicBezTo>
                  <a:lnTo>
                    <a:pt x="202480" y="1064018"/>
                  </a:lnTo>
                  <a:cubicBezTo>
                    <a:pt x="202651" y="1063591"/>
                    <a:pt x="202821" y="1063079"/>
                    <a:pt x="202907" y="1062652"/>
                  </a:cubicBezTo>
                  <a:cubicBezTo>
                    <a:pt x="204527" y="1061628"/>
                    <a:pt x="206148" y="1060604"/>
                    <a:pt x="207685" y="1059580"/>
                  </a:cubicBezTo>
                  <a:cubicBezTo>
                    <a:pt x="209049" y="1063762"/>
                    <a:pt x="210500" y="1068029"/>
                    <a:pt x="211865" y="1072211"/>
                  </a:cubicBezTo>
                  <a:cubicBezTo>
                    <a:pt x="211353" y="1073662"/>
                    <a:pt x="210926" y="1075199"/>
                    <a:pt x="210414" y="1076650"/>
                  </a:cubicBezTo>
                  <a:close/>
                  <a:moveTo>
                    <a:pt x="163575" y="1154231"/>
                  </a:moveTo>
                  <a:cubicBezTo>
                    <a:pt x="165111" y="1153378"/>
                    <a:pt x="166732" y="1152524"/>
                    <a:pt x="168267" y="1151756"/>
                  </a:cubicBezTo>
                  <a:lnTo>
                    <a:pt x="168780" y="1159779"/>
                  </a:lnTo>
                  <a:cubicBezTo>
                    <a:pt x="168183" y="1162425"/>
                    <a:pt x="167585" y="1165156"/>
                    <a:pt x="166903" y="1167802"/>
                  </a:cubicBezTo>
                  <a:cubicBezTo>
                    <a:pt x="165708" y="1163278"/>
                    <a:pt x="164599" y="1158755"/>
                    <a:pt x="163575" y="1154231"/>
                  </a:cubicBezTo>
                  <a:close/>
                  <a:moveTo>
                    <a:pt x="163490" y="1063164"/>
                  </a:moveTo>
                  <a:cubicBezTo>
                    <a:pt x="167244" y="1060775"/>
                    <a:pt x="171083" y="1058470"/>
                    <a:pt x="174837" y="1056081"/>
                  </a:cubicBezTo>
                  <a:cubicBezTo>
                    <a:pt x="174837" y="1056081"/>
                    <a:pt x="174837" y="1056166"/>
                    <a:pt x="174837" y="1056251"/>
                  </a:cubicBezTo>
                  <a:cubicBezTo>
                    <a:pt x="171937" y="1063762"/>
                    <a:pt x="169206" y="1071358"/>
                    <a:pt x="166476" y="1078954"/>
                  </a:cubicBezTo>
                  <a:cubicBezTo>
                    <a:pt x="166305" y="1079039"/>
                    <a:pt x="166135" y="1079124"/>
                    <a:pt x="165964" y="1079295"/>
                  </a:cubicBezTo>
                  <a:cubicBezTo>
                    <a:pt x="164770" y="1074857"/>
                    <a:pt x="163575" y="1070334"/>
                    <a:pt x="162466" y="1065810"/>
                  </a:cubicBezTo>
                  <a:cubicBezTo>
                    <a:pt x="162808" y="1064957"/>
                    <a:pt x="163063" y="1064103"/>
                    <a:pt x="163405" y="1063164"/>
                  </a:cubicBezTo>
                  <a:close/>
                  <a:moveTo>
                    <a:pt x="184222" y="1027489"/>
                  </a:moveTo>
                  <a:cubicBezTo>
                    <a:pt x="184563" y="1028427"/>
                    <a:pt x="184819" y="1029452"/>
                    <a:pt x="185075" y="1030391"/>
                  </a:cubicBezTo>
                  <a:cubicBezTo>
                    <a:pt x="184478" y="1031927"/>
                    <a:pt x="183795" y="1033378"/>
                    <a:pt x="183198" y="1034914"/>
                  </a:cubicBezTo>
                  <a:cubicBezTo>
                    <a:pt x="183113" y="1032695"/>
                    <a:pt x="182942" y="1030476"/>
                    <a:pt x="182942" y="1028257"/>
                  </a:cubicBezTo>
                  <a:cubicBezTo>
                    <a:pt x="183369" y="1028001"/>
                    <a:pt x="183795" y="1027745"/>
                    <a:pt x="184222" y="1027489"/>
                  </a:cubicBezTo>
                  <a:close/>
                  <a:moveTo>
                    <a:pt x="210585" y="1003250"/>
                  </a:moveTo>
                  <a:lnTo>
                    <a:pt x="210585" y="1003250"/>
                  </a:lnTo>
                  <a:cubicBezTo>
                    <a:pt x="210585" y="1003250"/>
                    <a:pt x="210585" y="1003250"/>
                    <a:pt x="210585" y="1003250"/>
                  </a:cubicBezTo>
                  <a:lnTo>
                    <a:pt x="210585" y="1003250"/>
                  </a:lnTo>
                  <a:cubicBezTo>
                    <a:pt x="210585" y="1003250"/>
                    <a:pt x="210585" y="1003250"/>
                    <a:pt x="210585" y="1003250"/>
                  </a:cubicBezTo>
                  <a:cubicBezTo>
                    <a:pt x="210670" y="1003847"/>
                    <a:pt x="210841" y="1004359"/>
                    <a:pt x="210926" y="1004957"/>
                  </a:cubicBezTo>
                  <a:cubicBezTo>
                    <a:pt x="209135" y="1005981"/>
                    <a:pt x="207428" y="1007005"/>
                    <a:pt x="205636" y="1008029"/>
                  </a:cubicBezTo>
                  <a:lnTo>
                    <a:pt x="205040" y="1002567"/>
                  </a:lnTo>
                  <a:lnTo>
                    <a:pt x="209476" y="991472"/>
                  </a:lnTo>
                  <a:cubicBezTo>
                    <a:pt x="209476" y="991472"/>
                    <a:pt x="209732" y="991301"/>
                    <a:pt x="209902" y="991216"/>
                  </a:cubicBezTo>
                  <a:cubicBezTo>
                    <a:pt x="209988" y="995227"/>
                    <a:pt x="210244" y="999238"/>
                    <a:pt x="210500" y="1003250"/>
                  </a:cubicBezTo>
                  <a:close/>
                  <a:moveTo>
                    <a:pt x="187805" y="1091244"/>
                  </a:moveTo>
                  <a:cubicBezTo>
                    <a:pt x="186525" y="1085440"/>
                    <a:pt x="185331" y="1079637"/>
                    <a:pt x="184222" y="1073918"/>
                  </a:cubicBezTo>
                  <a:cubicBezTo>
                    <a:pt x="185331" y="1073235"/>
                    <a:pt x="186440" y="1072638"/>
                    <a:pt x="187549" y="1071955"/>
                  </a:cubicBezTo>
                  <a:cubicBezTo>
                    <a:pt x="188573" y="1075711"/>
                    <a:pt x="189597" y="1079466"/>
                    <a:pt x="190791" y="1083221"/>
                  </a:cubicBezTo>
                  <a:cubicBezTo>
                    <a:pt x="189853" y="1085867"/>
                    <a:pt x="189000" y="1088513"/>
                    <a:pt x="188061" y="1091159"/>
                  </a:cubicBezTo>
                  <a:cubicBezTo>
                    <a:pt x="188061" y="1091159"/>
                    <a:pt x="187891" y="1091244"/>
                    <a:pt x="187805" y="1091329"/>
                  </a:cubicBezTo>
                  <a:close/>
                  <a:moveTo>
                    <a:pt x="177482" y="1071187"/>
                  </a:moveTo>
                  <a:lnTo>
                    <a:pt x="177482" y="1071187"/>
                  </a:lnTo>
                  <a:cubicBezTo>
                    <a:pt x="177482" y="1071187"/>
                    <a:pt x="177482" y="1071187"/>
                    <a:pt x="177482" y="1071187"/>
                  </a:cubicBezTo>
                  <a:cubicBezTo>
                    <a:pt x="177482" y="1071358"/>
                    <a:pt x="177482" y="1071443"/>
                    <a:pt x="177567" y="1071614"/>
                  </a:cubicBezTo>
                  <a:cubicBezTo>
                    <a:pt x="176458" y="1072297"/>
                    <a:pt x="175349" y="1073065"/>
                    <a:pt x="174240" y="1073747"/>
                  </a:cubicBezTo>
                  <a:cubicBezTo>
                    <a:pt x="175008" y="1071358"/>
                    <a:pt x="175861" y="1068883"/>
                    <a:pt x="176629" y="1066493"/>
                  </a:cubicBezTo>
                  <a:cubicBezTo>
                    <a:pt x="176885" y="1068029"/>
                    <a:pt x="177141" y="1069565"/>
                    <a:pt x="177482" y="1071102"/>
                  </a:cubicBezTo>
                  <a:lnTo>
                    <a:pt x="177482" y="1071102"/>
                  </a:lnTo>
                  <a:close/>
                  <a:moveTo>
                    <a:pt x="180127" y="1056337"/>
                  </a:moveTo>
                  <a:cubicBezTo>
                    <a:pt x="180639" y="1054800"/>
                    <a:pt x="181150" y="1053264"/>
                    <a:pt x="181662" y="1051728"/>
                  </a:cubicBezTo>
                  <a:cubicBezTo>
                    <a:pt x="182174" y="1051472"/>
                    <a:pt x="182601" y="1051130"/>
                    <a:pt x="183113" y="1050874"/>
                  </a:cubicBezTo>
                  <a:cubicBezTo>
                    <a:pt x="183966" y="1055995"/>
                    <a:pt x="184904" y="1061116"/>
                    <a:pt x="186099" y="1066237"/>
                  </a:cubicBezTo>
                  <a:cubicBezTo>
                    <a:pt x="185075" y="1066920"/>
                    <a:pt x="184051" y="1067603"/>
                    <a:pt x="183028" y="1068200"/>
                  </a:cubicBezTo>
                  <a:cubicBezTo>
                    <a:pt x="182004" y="1064274"/>
                    <a:pt x="181065" y="1060348"/>
                    <a:pt x="180127" y="1056337"/>
                  </a:cubicBezTo>
                  <a:close/>
                  <a:moveTo>
                    <a:pt x="187037" y="1036621"/>
                  </a:moveTo>
                  <a:cubicBezTo>
                    <a:pt x="187464" y="1037987"/>
                    <a:pt x="187891" y="1039352"/>
                    <a:pt x="188232" y="1040718"/>
                  </a:cubicBezTo>
                  <a:cubicBezTo>
                    <a:pt x="187037" y="1041486"/>
                    <a:pt x="185928" y="1042254"/>
                    <a:pt x="184734" y="1043107"/>
                  </a:cubicBezTo>
                  <a:cubicBezTo>
                    <a:pt x="185331" y="1041315"/>
                    <a:pt x="186014" y="1039523"/>
                    <a:pt x="186611" y="1037731"/>
                  </a:cubicBezTo>
                  <a:cubicBezTo>
                    <a:pt x="186782" y="1037389"/>
                    <a:pt x="186867" y="1036962"/>
                    <a:pt x="187037" y="1036621"/>
                  </a:cubicBezTo>
                  <a:close/>
                  <a:moveTo>
                    <a:pt x="197958" y="1033975"/>
                  </a:moveTo>
                  <a:lnTo>
                    <a:pt x="197020" y="1028342"/>
                  </a:lnTo>
                  <a:cubicBezTo>
                    <a:pt x="197276" y="1028940"/>
                    <a:pt x="197702" y="1029878"/>
                    <a:pt x="198214" y="1031330"/>
                  </a:cubicBezTo>
                  <a:lnTo>
                    <a:pt x="199067" y="1033719"/>
                  </a:lnTo>
                  <a:cubicBezTo>
                    <a:pt x="199067" y="1033719"/>
                    <a:pt x="198385" y="1034146"/>
                    <a:pt x="198044" y="1034402"/>
                  </a:cubicBezTo>
                  <a:lnTo>
                    <a:pt x="198044" y="1034060"/>
                  </a:lnTo>
                  <a:close/>
                  <a:moveTo>
                    <a:pt x="195057" y="1067432"/>
                  </a:moveTo>
                  <a:cubicBezTo>
                    <a:pt x="195228" y="1068200"/>
                    <a:pt x="195399" y="1068968"/>
                    <a:pt x="195569" y="1069822"/>
                  </a:cubicBezTo>
                  <a:cubicBezTo>
                    <a:pt x="194119" y="1073833"/>
                    <a:pt x="192669" y="1077930"/>
                    <a:pt x="191218" y="1081941"/>
                  </a:cubicBezTo>
                  <a:cubicBezTo>
                    <a:pt x="190194" y="1078442"/>
                    <a:pt x="189341" y="1074857"/>
                    <a:pt x="188488" y="1071358"/>
                  </a:cubicBezTo>
                  <a:cubicBezTo>
                    <a:pt x="190706" y="1070078"/>
                    <a:pt x="192839" y="1068797"/>
                    <a:pt x="195057" y="1067432"/>
                  </a:cubicBezTo>
                  <a:close/>
                  <a:moveTo>
                    <a:pt x="187208" y="1065469"/>
                  </a:moveTo>
                  <a:cubicBezTo>
                    <a:pt x="186184" y="1060263"/>
                    <a:pt x="185331" y="1055142"/>
                    <a:pt x="184649" y="1049850"/>
                  </a:cubicBezTo>
                  <a:cubicBezTo>
                    <a:pt x="186355" y="1048740"/>
                    <a:pt x="188147" y="1047631"/>
                    <a:pt x="189853" y="1046607"/>
                  </a:cubicBezTo>
                  <a:cubicBezTo>
                    <a:pt x="191218" y="1051472"/>
                    <a:pt x="192498" y="1056422"/>
                    <a:pt x="193692" y="1061372"/>
                  </a:cubicBezTo>
                  <a:cubicBezTo>
                    <a:pt x="191559" y="1062738"/>
                    <a:pt x="189426" y="1064103"/>
                    <a:pt x="187294" y="1065554"/>
                  </a:cubicBezTo>
                  <a:close/>
                  <a:moveTo>
                    <a:pt x="193010" y="1044644"/>
                  </a:moveTo>
                  <a:cubicBezTo>
                    <a:pt x="193010" y="1044644"/>
                    <a:pt x="193692" y="1044217"/>
                    <a:pt x="193948" y="1044046"/>
                  </a:cubicBezTo>
                  <a:cubicBezTo>
                    <a:pt x="194204" y="1046095"/>
                    <a:pt x="194460" y="1048228"/>
                    <a:pt x="194716" y="1050277"/>
                  </a:cubicBezTo>
                  <a:cubicBezTo>
                    <a:pt x="194119" y="1048399"/>
                    <a:pt x="193522" y="1046522"/>
                    <a:pt x="193010" y="1044644"/>
                  </a:cubicBezTo>
                  <a:close/>
                  <a:moveTo>
                    <a:pt x="193180" y="1037474"/>
                  </a:moveTo>
                  <a:cubicBezTo>
                    <a:pt x="192498" y="1037901"/>
                    <a:pt x="191901" y="1038328"/>
                    <a:pt x="191218" y="1038755"/>
                  </a:cubicBezTo>
                  <a:cubicBezTo>
                    <a:pt x="190450" y="1036365"/>
                    <a:pt x="189682" y="1034060"/>
                    <a:pt x="188829" y="1031671"/>
                  </a:cubicBezTo>
                  <a:cubicBezTo>
                    <a:pt x="189682" y="1029196"/>
                    <a:pt x="190621" y="1026806"/>
                    <a:pt x="191474" y="1024416"/>
                  </a:cubicBezTo>
                  <a:cubicBezTo>
                    <a:pt x="191986" y="1028769"/>
                    <a:pt x="192583" y="1033122"/>
                    <a:pt x="193095" y="1037474"/>
                  </a:cubicBezTo>
                  <a:close/>
                  <a:moveTo>
                    <a:pt x="197617" y="1079039"/>
                  </a:moveTo>
                  <a:cubicBezTo>
                    <a:pt x="197958" y="1080832"/>
                    <a:pt x="198299" y="1082624"/>
                    <a:pt x="198641" y="1084331"/>
                  </a:cubicBezTo>
                  <a:cubicBezTo>
                    <a:pt x="197532" y="1085099"/>
                    <a:pt x="196337" y="1085782"/>
                    <a:pt x="195228" y="1086550"/>
                  </a:cubicBezTo>
                  <a:cubicBezTo>
                    <a:pt x="195996" y="1084075"/>
                    <a:pt x="196849" y="1081514"/>
                    <a:pt x="197617" y="1079039"/>
                  </a:cubicBezTo>
                  <a:close/>
                  <a:moveTo>
                    <a:pt x="200006" y="1046948"/>
                  </a:moveTo>
                  <a:lnTo>
                    <a:pt x="199153" y="1040803"/>
                  </a:lnTo>
                  <a:cubicBezTo>
                    <a:pt x="199835" y="1040376"/>
                    <a:pt x="200432" y="1039950"/>
                    <a:pt x="201115" y="1039523"/>
                  </a:cubicBezTo>
                  <a:lnTo>
                    <a:pt x="202907" y="1044900"/>
                  </a:lnTo>
                  <a:cubicBezTo>
                    <a:pt x="203248" y="1046009"/>
                    <a:pt x="203674" y="1047119"/>
                    <a:pt x="204015" y="1048228"/>
                  </a:cubicBezTo>
                  <a:cubicBezTo>
                    <a:pt x="203077" y="1050533"/>
                    <a:pt x="202139" y="1052923"/>
                    <a:pt x="201286" y="1055227"/>
                  </a:cubicBezTo>
                  <a:lnTo>
                    <a:pt x="200091" y="1046948"/>
                  </a:lnTo>
                  <a:close/>
                  <a:moveTo>
                    <a:pt x="202309" y="1031671"/>
                  </a:moveTo>
                  <a:lnTo>
                    <a:pt x="200859" y="1026806"/>
                  </a:lnTo>
                  <a:lnTo>
                    <a:pt x="198555" y="1019466"/>
                  </a:lnTo>
                  <a:lnTo>
                    <a:pt x="198555" y="1019210"/>
                  </a:lnTo>
                  <a:cubicBezTo>
                    <a:pt x="200774" y="1018015"/>
                    <a:pt x="202821" y="1016820"/>
                    <a:pt x="204954" y="1015540"/>
                  </a:cubicBezTo>
                  <a:cubicBezTo>
                    <a:pt x="204954" y="1015540"/>
                    <a:pt x="204954" y="1015540"/>
                    <a:pt x="204954" y="1015540"/>
                  </a:cubicBezTo>
                  <a:cubicBezTo>
                    <a:pt x="204954" y="1015540"/>
                    <a:pt x="205125" y="1015540"/>
                    <a:pt x="205125" y="1015455"/>
                  </a:cubicBezTo>
                  <a:lnTo>
                    <a:pt x="206234" y="1029110"/>
                  </a:lnTo>
                  <a:cubicBezTo>
                    <a:pt x="204954" y="1029964"/>
                    <a:pt x="203589" y="1030732"/>
                    <a:pt x="202309" y="1031586"/>
                  </a:cubicBezTo>
                  <a:close/>
                  <a:moveTo>
                    <a:pt x="204272" y="1004871"/>
                  </a:moveTo>
                  <a:lnTo>
                    <a:pt x="204613" y="1008797"/>
                  </a:lnTo>
                  <a:cubicBezTo>
                    <a:pt x="203845" y="1009309"/>
                    <a:pt x="202992" y="1009736"/>
                    <a:pt x="202224" y="1010163"/>
                  </a:cubicBezTo>
                  <a:lnTo>
                    <a:pt x="203845" y="1005981"/>
                  </a:lnTo>
                  <a:lnTo>
                    <a:pt x="204272" y="1004871"/>
                  </a:lnTo>
                  <a:close/>
                  <a:moveTo>
                    <a:pt x="204869" y="1000007"/>
                  </a:moveTo>
                  <a:lnTo>
                    <a:pt x="204272" y="994288"/>
                  </a:lnTo>
                  <a:cubicBezTo>
                    <a:pt x="205381" y="993691"/>
                    <a:pt x="206490" y="993179"/>
                    <a:pt x="207599" y="992581"/>
                  </a:cubicBezTo>
                  <a:lnTo>
                    <a:pt x="204954" y="999921"/>
                  </a:lnTo>
                  <a:close/>
                  <a:moveTo>
                    <a:pt x="209902" y="986180"/>
                  </a:moveTo>
                  <a:lnTo>
                    <a:pt x="209220" y="987972"/>
                  </a:lnTo>
                  <a:cubicBezTo>
                    <a:pt x="207685" y="988826"/>
                    <a:pt x="206234" y="989765"/>
                    <a:pt x="204698" y="990618"/>
                  </a:cubicBezTo>
                  <a:cubicBezTo>
                    <a:pt x="205295" y="989167"/>
                    <a:pt x="205893" y="987631"/>
                    <a:pt x="206490" y="986180"/>
                  </a:cubicBezTo>
                  <a:lnTo>
                    <a:pt x="209902" y="978243"/>
                  </a:lnTo>
                  <a:cubicBezTo>
                    <a:pt x="209902" y="980803"/>
                    <a:pt x="209902" y="983363"/>
                    <a:pt x="209902" y="985924"/>
                  </a:cubicBezTo>
                  <a:cubicBezTo>
                    <a:pt x="209902" y="985924"/>
                    <a:pt x="209902" y="986009"/>
                    <a:pt x="209902" y="986095"/>
                  </a:cubicBezTo>
                  <a:close/>
                  <a:moveTo>
                    <a:pt x="203504" y="994715"/>
                  </a:moveTo>
                  <a:lnTo>
                    <a:pt x="204101" y="1002226"/>
                  </a:lnTo>
                  <a:lnTo>
                    <a:pt x="202821" y="1005725"/>
                  </a:lnTo>
                  <a:lnTo>
                    <a:pt x="201030" y="1010931"/>
                  </a:lnTo>
                  <a:cubicBezTo>
                    <a:pt x="199579" y="1011785"/>
                    <a:pt x="198128" y="1012723"/>
                    <a:pt x="196764" y="1013577"/>
                  </a:cubicBezTo>
                  <a:lnTo>
                    <a:pt x="196337" y="1012126"/>
                  </a:lnTo>
                  <a:cubicBezTo>
                    <a:pt x="198555" y="1006408"/>
                    <a:pt x="200774" y="1000689"/>
                    <a:pt x="203077" y="994971"/>
                  </a:cubicBezTo>
                  <a:cubicBezTo>
                    <a:pt x="203248" y="994971"/>
                    <a:pt x="203333" y="994800"/>
                    <a:pt x="203504" y="994800"/>
                  </a:cubicBezTo>
                  <a:close/>
                  <a:moveTo>
                    <a:pt x="187037" y="1026123"/>
                  </a:moveTo>
                  <a:cubicBezTo>
                    <a:pt x="187037" y="1026123"/>
                    <a:pt x="187037" y="1026123"/>
                    <a:pt x="187037" y="1026038"/>
                  </a:cubicBezTo>
                  <a:cubicBezTo>
                    <a:pt x="187037" y="1026038"/>
                    <a:pt x="187037" y="1026038"/>
                    <a:pt x="187123" y="1026038"/>
                  </a:cubicBezTo>
                  <a:cubicBezTo>
                    <a:pt x="187123" y="1026038"/>
                    <a:pt x="187123" y="1026123"/>
                    <a:pt x="187123" y="1026209"/>
                  </a:cubicBezTo>
                  <a:close/>
                  <a:moveTo>
                    <a:pt x="181662" y="1039181"/>
                  </a:moveTo>
                  <a:cubicBezTo>
                    <a:pt x="180553" y="1041913"/>
                    <a:pt x="179445" y="1044729"/>
                    <a:pt x="178335" y="1047460"/>
                  </a:cubicBezTo>
                  <a:cubicBezTo>
                    <a:pt x="178335" y="1047460"/>
                    <a:pt x="178250" y="1047460"/>
                    <a:pt x="178165" y="1047546"/>
                  </a:cubicBezTo>
                  <a:cubicBezTo>
                    <a:pt x="177055" y="1042681"/>
                    <a:pt x="175946" y="1037731"/>
                    <a:pt x="175008" y="1032866"/>
                  </a:cubicBezTo>
                  <a:cubicBezTo>
                    <a:pt x="176970" y="1031756"/>
                    <a:pt x="178932" y="1030647"/>
                    <a:pt x="180809" y="1029537"/>
                  </a:cubicBezTo>
                  <a:cubicBezTo>
                    <a:pt x="180980" y="1032780"/>
                    <a:pt x="181236" y="1035938"/>
                    <a:pt x="181577" y="1039181"/>
                  </a:cubicBezTo>
                  <a:close/>
                  <a:moveTo>
                    <a:pt x="169121" y="1090134"/>
                  </a:moveTo>
                  <a:lnTo>
                    <a:pt x="169121" y="1090134"/>
                  </a:lnTo>
                  <a:cubicBezTo>
                    <a:pt x="169121" y="1090134"/>
                    <a:pt x="169121" y="1090134"/>
                    <a:pt x="169121" y="1090134"/>
                  </a:cubicBezTo>
                  <a:cubicBezTo>
                    <a:pt x="170059" y="1087233"/>
                    <a:pt x="170998" y="1084245"/>
                    <a:pt x="171937" y="1081344"/>
                  </a:cubicBezTo>
                  <a:cubicBezTo>
                    <a:pt x="174325" y="1079893"/>
                    <a:pt x="176714" y="1078527"/>
                    <a:pt x="179103" y="1077076"/>
                  </a:cubicBezTo>
                  <a:cubicBezTo>
                    <a:pt x="180639" y="1082709"/>
                    <a:pt x="182260" y="1088342"/>
                    <a:pt x="183966" y="1093975"/>
                  </a:cubicBezTo>
                  <a:cubicBezTo>
                    <a:pt x="179871" y="1096706"/>
                    <a:pt x="175775" y="1099352"/>
                    <a:pt x="171680" y="1102083"/>
                  </a:cubicBezTo>
                  <a:cubicBezTo>
                    <a:pt x="171083" y="1099096"/>
                    <a:pt x="170400" y="1096024"/>
                    <a:pt x="169804" y="1093036"/>
                  </a:cubicBezTo>
                  <a:lnTo>
                    <a:pt x="169804" y="1093036"/>
                  </a:lnTo>
                  <a:cubicBezTo>
                    <a:pt x="169804" y="1093036"/>
                    <a:pt x="169804" y="1092951"/>
                    <a:pt x="169804" y="1092951"/>
                  </a:cubicBezTo>
                  <a:lnTo>
                    <a:pt x="169804" y="1092951"/>
                  </a:lnTo>
                  <a:cubicBezTo>
                    <a:pt x="169804" y="1092951"/>
                    <a:pt x="169804" y="1092866"/>
                    <a:pt x="169804" y="1092866"/>
                  </a:cubicBezTo>
                  <a:cubicBezTo>
                    <a:pt x="169547" y="1092012"/>
                    <a:pt x="169377" y="1091159"/>
                    <a:pt x="169121" y="1090305"/>
                  </a:cubicBezTo>
                  <a:lnTo>
                    <a:pt x="169121" y="1090305"/>
                  </a:lnTo>
                  <a:close/>
                  <a:moveTo>
                    <a:pt x="172278" y="1121457"/>
                  </a:moveTo>
                  <a:cubicBezTo>
                    <a:pt x="171425" y="1122055"/>
                    <a:pt x="170571" y="1122567"/>
                    <a:pt x="169718" y="1123164"/>
                  </a:cubicBezTo>
                  <a:cubicBezTo>
                    <a:pt x="168524" y="1119750"/>
                    <a:pt x="167500" y="1116251"/>
                    <a:pt x="166476" y="1112752"/>
                  </a:cubicBezTo>
                  <a:cubicBezTo>
                    <a:pt x="167329" y="1112240"/>
                    <a:pt x="168097" y="1111642"/>
                    <a:pt x="168950" y="1111130"/>
                  </a:cubicBezTo>
                  <a:cubicBezTo>
                    <a:pt x="170059" y="1114629"/>
                    <a:pt x="171168" y="1118043"/>
                    <a:pt x="172363" y="1121457"/>
                  </a:cubicBezTo>
                  <a:close/>
                  <a:moveTo>
                    <a:pt x="170571" y="1129139"/>
                  </a:moveTo>
                  <a:lnTo>
                    <a:pt x="171168" y="1130248"/>
                  </a:lnTo>
                  <a:lnTo>
                    <a:pt x="174325" y="1136052"/>
                  </a:lnTo>
                  <a:cubicBezTo>
                    <a:pt x="174325" y="1136052"/>
                    <a:pt x="174581" y="1136052"/>
                    <a:pt x="174581" y="1135967"/>
                  </a:cubicBezTo>
                  <a:lnTo>
                    <a:pt x="172192" y="1129907"/>
                  </a:lnTo>
                  <a:lnTo>
                    <a:pt x="171680" y="1128456"/>
                  </a:lnTo>
                  <a:cubicBezTo>
                    <a:pt x="172533" y="1127859"/>
                    <a:pt x="173301" y="1127261"/>
                    <a:pt x="174154" y="1126749"/>
                  </a:cubicBezTo>
                  <a:cubicBezTo>
                    <a:pt x="174752" y="1128371"/>
                    <a:pt x="175349" y="1130078"/>
                    <a:pt x="175946" y="1131699"/>
                  </a:cubicBezTo>
                  <a:cubicBezTo>
                    <a:pt x="175008" y="1135284"/>
                    <a:pt x="174069" y="1138868"/>
                    <a:pt x="173131" y="1142539"/>
                  </a:cubicBezTo>
                  <a:cubicBezTo>
                    <a:pt x="169633" y="1144672"/>
                    <a:pt x="166050" y="1146806"/>
                    <a:pt x="162551" y="1148940"/>
                  </a:cubicBezTo>
                  <a:cubicBezTo>
                    <a:pt x="161613" y="1144928"/>
                    <a:pt x="160760" y="1140831"/>
                    <a:pt x="159821" y="1136820"/>
                  </a:cubicBezTo>
                  <a:cubicBezTo>
                    <a:pt x="163405" y="1134260"/>
                    <a:pt x="167073" y="1131785"/>
                    <a:pt x="170657" y="1129224"/>
                  </a:cubicBezTo>
                  <a:close/>
                  <a:moveTo>
                    <a:pt x="168694" y="1151415"/>
                  </a:moveTo>
                  <a:cubicBezTo>
                    <a:pt x="169547" y="1150988"/>
                    <a:pt x="170316" y="1150561"/>
                    <a:pt x="171168" y="1150134"/>
                  </a:cubicBezTo>
                  <a:cubicBezTo>
                    <a:pt x="170571" y="1152524"/>
                    <a:pt x="169974" y="1154999"/>
                    <a:pt x="169377" y="1157389"/>
                  </a:cubicBezTo>
                  <a:lnTo>
                    <a:pt x="168694" y="1151415"/>
                  </a:lnTo>
                  <a:close/>
                  <a:moveTo>
                    <a:pt x="177141" y="1126578"/>
                  </a:moveTo>
                  <a:cubicBezTo>
                    <a:pt x="176970" y="1125981"/>
                    <a:pt x="176885" y="1125383"/>
                    <a:pt x="176714" y="1124786"/>
                  </a:cubicBezTo>
                  <a:cubicBezTo>
                    <a:pt x="177055" y="1124530"/>
                    <a:pt x="177482" y="1124274"/>
                    <a:pt x="177823" y="1124018"/>
                  </a:cubicBezTo>
                  <a:cubicBezTo>
                    <a:pt x="177567" y="1124871"/>
                    <a:pt x="177312" y="1125725"/>
                    <a:pt x="177141" y="1126578"/>
                  </a:cubicBezTo>
                  <a:close/>
                  <a:moveTo>
                    <a:pt x="175520" y="1119324"/>
                  </a:moveTo>
                  <a:cubicBezTo>
                    <a:pt x="174666" y="1115654"/>
                    <a:pt x="173899" y="1111898"/>
                    <a:pt x="173046" y="1108228"/>
                  </a:cubicBezTo>
                  <a:cubicBezTo>
                    <a:pt x="177141" y="1105327"/>
                    <a:pt x="181150" y="1102510"/>
                    <a:pt x="185246" y="1099608"/>
                  </a:cubicBezTo>
                  <a:cubicBezTo>
                    <a:pt x="183710" y="1104217"/>
                    <a:pt x="182174" y="1108911"/>
                    <a:pt x="180724" y="1113605"/>
                  </a:cubicBezTo>
                  <a:lnTo>
                    <a:pt x="180724" y="1113605"/>
                  </a:lnTo>
                  <a:cubicBezTo>
                    <a:pt x="180724" y="1113605"/>
                    <a:pt x="180724" y="1113861"/>
                    <a:pt x="180724" y="1113861"/>
                  </a:cubicBezTo>
                  <a:lnTo>
                    <a:pt x="180724" y="1114117"/>
                  </a:lnTo>
                  <a:cubicBezTo>
                    <a:pt x="180724" y="1114117"/>
                    <a:pt x="180724" y="1114117"/>
                    <a:pt x="180724" y="1114117"/>
                  </a:cubicBezTo>
                  <a:cubicBezTo>
                    <a:pt x="180468" y="1114885"/>
                    <a:pt x="180297" y="1115739"/>
                    <a:pt x="180041" y="1116507"/>
                  </a:cubicBezTo>
                  <a:cubicBezTo>
                    <a:pt x="178591" y="1117446"/>
                    <a:pt x="177055" y="1118385"/>
                    <a:pt x="175605" y="1119238"/>
                  </a:cubicBezTo>
                  <a:close/>
                  <a:moveTo>
                    <a:pt x="188744" y="1108143"/>
                  </a:moveTo>
                  <a:cubicBezTo>
                    <a:pt x="189000" y="1108911"/>
                    <a:pt x="189341" y="1109765"/>
                    <a:pt x="189597" y="1110533"/>
                  </a:cubicBezTo>
                  <a:cubicBezTo>
                    <a:pt x="189000" y="1110960"/>
                    <a:pt x="188317" y="1111301"/>
                    <a:pt x="187720" y="1111728"/>
                  </a:cubicBezTo>
                  <a:cubicBezTo>
                    <a:pt x="188061" y="1110533"/>
                    <a:pt x="188403" y="1109338"/>
                    <a:pt x="188744" y="1108143"/>
                  </a:cubicBezTo>
                  <a:close/>
                  <a:moveTo>
                    <a:pt x="190536" y="1102169"/>
                  </a:moveTo>
                  <a:cubicBezTo>
                    <a:pt x="191303" y="1099523"/>
                    <a:pt x="192157" y="1096962"/>
                    <a:pt x="192924" y="1094316"/>
                  </a:cubicBezTo>
                  <a:cubicBezTo>
                    <a:pt x="193436" y="1093975"/>
                    <a:pt x="193948" y="1093548"/>
                    <a:pt x="194460" y="1093207"/>
                  </a:cubicBezTo>
                  <a:cubicBezTo>
                    <a:pt x="195569" y="1096194"/>
                    <a:pt x="196764" y="1099181"/>
                    <a:pt x="197958" y="1102083"/>
                  </a:cubicBezTo>
                  <a:cubicBezTo>
                    <a:pt x="198044" y="1102339"/>
                    <a:pt x="198299" y="1102254"/>
                    <a:pt x="198214" y="1101998"/>
                  </a:cubicBezTo>
                  <a:cubicBezTo>
                    <a:pt x="197020" y="1099011"/>
                    <a:pt x="195911" y="1095938"/>
                    <a:pt x="194887" y="1092866"/>
                  </a:cubicBezTo>
                  <a:cubicBezTo>
                    <a:pt x="196508" y="1091756"/>
                    <a:pt x="198128" y="1090561"/>
                    <a:pt x="199750" y="1089452"/>
                  </a:cubicBezTo>
                  <a:cubicBezTo>
                    <a:pt x="200518" y="1093890"/>
                    <a:pt x="201286" y="1098413"/>
                    <a:pt x="201968" y="1102851"/>
                  </a:cubicBezTo>
                  <a:cubicBezTo>
                    <a:pt x="198726" y="1104900"/>
                    <a:pt x="195399" y="1106863"/>
                    <a:pt x="192157" y="1108911"/>
                  </a:cubicBezTo>
                  <a:cubicBezTo>
                    <a:pt x="191559" y="1106692"/>
                    <a:pt x="191048" y="1104388"/>
                    <a:pt x="190536" y="1102083"/>
                  </a:cubicBezTo>
                  <a:close/>
                  <a:moveTo>
                    <a:pt x="205978" y="1053861"/>
                  </a:moveTo>
                  <a:cubicBezTo>
                    <a:pt x="205978" y="1053861"/>
                    <a:pt x="205978" y="1053861"/>
                    <a:pt x="205978" y="1053861"/>
                  </a:cubicBezTo>
                  <a:cubicBezTo>
                    <a:pt x="205978" y="1053861"/>
                    <a:pt x="205978" y="1053861"/>
                    <a:pt x="205978" y="1053861"/>
                  </a:cubicBezTo>
                  <a:cubicBezTo>
                    <a:pt x="205978" y="1053861"/>
                    <a:pt x="205978" y="1053861"/>
                    <a:pt x="205978" y="1053861"/>
                  </a:cubicBezTo>
                  <a:close/>
                  <a:moveTo>
                    <a:pt x="205978" y="1043278"/>
                  </a:moveTo>
                  <a:lnTo>
                    <a:pt x="204357" y="1037731"/>
                  </a:lnTo>
                  <a:lnTo>
                    <a:pt x="204357" y="1037304"/>
                  </a:lnTo>
                  <a:cubicBezTo>
                    <a:pt x="205125" y="1036706"/>
                    <a:pt x="206063" y="1036109"/>
                    <a:pt x="206916" y="1035512"/>
                  </a:cubicBezTo>
                  <a:lnTo>
                    <a:pt x="207258" y="1040120"/>
                  </a:lnTo>
                  <a:cubicBezTo>
                    <a:pt x="206831" y="1041230"/>
                    <a:pt x="206405" y="1042254"/>
                    <a:pt x="205978" y="1043363"/>
                  </a:cubicBezTo>
                  <a:close/>
                  <a:moveTo>
                    <a:pt x="208793" y="1034231"/>
                  </a:moveTo>
                  <a:lnTo>
                    <a:pt x="209988" y="1033378"/>
                  </a:lnTo>
                  <a:cubicBezTo>
                    <a:pt x="209647" y="1034231"/>
                    <a:pt x="209306" y="1035085"/>
                    <a:pt x="208964" y="1035938"/>
                  </a:cubicBezTo>
                  <a:cubicBezTo>
                    <a:pt x="208964" y="1035341"/>
                    <a:pt x="208879" y="1034743"/>
                    <a:pt x="208793" y="1034231"/>
                  </a:cubicBezTo>
                  <a:close/>
                  <a:moveTo>
                    <a:pt x="208111" y="1027915"/>
                  </a:moveTo>
                  <a:lnTo>
                    <a:pt x="206660" y="1014516"/>
                  </a:lnTo>
                  <a:cubicBezTo>
                    <a:pt x="208537" y="1013321"/>
                    <a:pt x="210500" y="1012126"/>
                    <a:pt x="212377" y="1010931"/>
                  </a:cubicBezTo>
                  <a:cubicBezTo>
                    <a:pt x="213144" y="1014601"/>
                    <a:pt x="213998" y="1018186"/>
                    <a:pt x="214851" y="1021770"/>
                  </a:cubicBezTo>
                  <a:cubicBezTo>
                    <a:pt x="214510" y="1022624"/>
                    <a:pt x="214168" y="1023477"/>
                    <a:pt x="213742" y="1024331"/>
                  </a:cubicBezTo>
                  <a:cubicBezTo>
                    <a:pt x="211865" y="1025526"/>
                    <a:pt x="209988" y="1026721"/>
                    <a:pt x="208111" y="1027915"/>
                  </a:cubicBezTo>
                  <a:close/>
                  <a:moveTo>
                    <a:pt x="218434" y="1007176"/>
                  </a:moveTo>
                  <a:cubicBezTo>
                    <a:pt x="218776" y="1008541"/>
                    <a:pt x="219031" y="1009992"/>
                    <a:pt x="219373" y="1011358"/>
                  </a:cubicBezTo>
                  <a:cubicBezTo>
                    <a:pt x="218861" y="1012467"/>
                    <a:pt x="218434" y="1013577"/>
                    <a:pt x="217922" y="1014686"/>
                  </a:cubicBezTo>
                  <a:cubicBezTo>
                    <a:pt x="217752" y="1012382"/>
                    <a:pt x="217581" y="1010163"/>
                    <a:pt x="217410" y="1007859"/>
                  </a:cubicBezTo>
                  <a:cubicBezTo>
                    <a:pt x="217752" y="1007602"/>
                    <a:pt x="218093" y="1007432"/>
                    <a:pt x="218434" y="1007176"/>
                  </a:cubicBezTo>
                  <a:close/>
                  <a:moveTo>
                    <a:pt x="221847" y="1005042"/>
                  </a:moveTo>
                  <a:cubicBezTo>
                    <a:pt x="221847" y="1005042"/>
                    <a:pt x="222103" y="1004871"/>
                    <a:pt x="222188" y="1004786"/>
                  </a:cubicBezTo>
                  <a:cubicBezTo>
                    <a:pt x="222103" y="1005042"/>
                    <a:pt x="222018" y="1005298"/>
                    <a:pt x="221847" y="1005469"/>
                  </a:cubicBezTo>
                  <a:cubicBezTo>
                    <a:pt x="221847" y="1005298"/>
                    <a:pt x="221847" y="1005127"/>
                    <a:pt x="221847" y="1004957"/>
                  </a:cubicBezTo>
                  <a:close/>
                  <a:moveTo>
                    <a:pt x="218349" y="1019893"/>
                  </a:moveTo>
                  <a:cubicBezTo>
                    <a:pt x="218946" y="1018271"/>
                    <a:pt x="219629" y="1016650"/>
                    <a:pt x="220226" y="1015028"/>
                  </a:cubicBezTo>
                  <a:cubicBezTo>
                    <a:pt x="220567" y="1016564"/>
                    <a:pt x="220994" y="1018100"/>
                    <a:pt x="221335" y="1019637"/>
                  </a:cubicBezTo>
                  <a:cubicBezTo>
                    <a:pt x="220397" y="1020234"/>
                    <a:pt x="219458" y="1020832"/>
                    <a:pt x="218434" y="1021429"/>
                  </a:cubicBezTo>
                  <a:cubicBezTo>
                    <a:pt x="218434" y="1020917"/>
                    <a:pt x="218349" y="1020405"/>
                    <a:pt x="218264" y="1019893"/>
                  </a:cubicBezTo>
                  <a:close/>
                  <a:moveTo>
                    <a:pt x="222359" y="1009480"/>
                  </a:moveTo>
                  <a:cubicBezTo>
                    <a:pt x="223042" y="1007859"/>
                    <a:pt x="223639" y="1006237"/>
                    <a:pt x="224236" y="1004615"/>
                  </a:cubicBezTo>
                  <a:cubicBezTo>
                    <a:pt x="224406" y="1004103"/>
                    <a:pt x="224663" y="1003676"/>
                    <a:pt x="224833" y="1003164"/>
                  </a:cubicBezTo>
                  <a:cubicBezTo>
                    <a:pt x="227051" y="1001799"/>
                    <a:pt x="229269" y="1000433"/>
                    <a:pt x="231488" y="998982"/>
                  </a:cubicBezTo>
                  <a:lnTo>
                    <a:pt x="228331" y="1008541"/>
                  </a:lnTo>
                  <a:lnTo>
                    <a:pt x="225686" y="1016906"/>
                  </a:lnTo>
                  <a:cubicBezTo>
                    <a:pt x="225004" y="1017332"/>
                    <a:pt x="224236" y="1017759"/>
                    <a:pt x="223553" y="1018271"/>
                  </a:cubicBezTo>
                  <a:cubicBezTo>
                    <a:pt x="223127" y="1015369"/>
                    <a:pt x="222785" y="1012382"/>
                    <a:pt x="222444" y="1009480"/>
                  </a:cubicBezTo>
                  <a:close/>
                  <a:moveTo>
                    <a:pt x="238398" y="978413"/>
                  </a:moveTo>
                  <a:cubicBezTo>
                    <a:pt x="237630" y="980803"/>
                    <a:pt x="236777" y="983107"/>
                    <a:pt x="236009" y="985497"/>
                  </a:cubicBezTo>
                  <a:cubicBezTo>
                    <a:pt x="235924" y="982937"/>
                    <a:pt x="235839" y="980376"/>
                    <a:pt x="235668" y="977816"/>
                  </a:cubicBezTo>
                  <a:cubicBezTo>
                    <a:pt x="236521" y="977389"/>
                    <a:pt x="237289" y="976962"/>
                    <a:pt x="238142" y="976536"/>
                  </a:cubicBezTo>
                  <a:cubicBezTo>
                    <a:pt x="238228" y="977133"/>
                    <a:pt x="238313" y="977816"/>
                    <a:pt x="238398" y="978413"/>
                  </a:cubicBezTo>
                  <a:close/>
                  <a:moveTo>
                    <a:pt x="232000" y="992837"/>
                  </a:moveTo>
                  <a:cubicBezTo>
                    <a:pt x="230720" y="993605"/>
                    <a:pt x="229440" y="994288"/>
                    <a:pt x="228160" y="995056"/>
                  </a:cubicBezTo>
                  <a:cubicBezTo>
                    <a:pt x="229184" y="992496"/>
                    <a:pt x="230293" y="989935"/>
                    <a:pt x="231317" y="987375"/>
                  </a:cubicBezTo>
                  <a:cubicBezTo>
                    <a:pt x="231573" y="989167"/>
                    <a:pt x="231744" y="991045"/>
                    <a:pt x="232000" y="992837"/>
                  </a:cubicBezTo>
                  <a:close/>
                  <a:moveTo>
                    <a:pt x="236180" y="990277"/>
                  </a:moveTo>
                  <a:lnTo>
                    <a:pt x="236948" y="988314"/>
                  </a:lnTo>
                  <a:cubicBezTo>
                    <a:pt x="237630" y="986436"/>
                    <a:pt x="238398" y="984558"/>
                    <a:pt x="239081" y="982766"/>
                  </a:cubicBezTo>
                  <a:cubicBezTo>
                    <a:pt x="239337" y="984644"/>
                    <a:pt x="239593" y="986522"/>
                    <a:pt x="239934" y="988399"/>
                  </a:cubicBezTo>
                  <a:cubicBezTo>
                    <a:pt x="238740" y="989082"/>
                    <a:pt x="237460" y="989765"/>
                    <a:pt x="236266" y="990533"/>
                  </a:cubicBezTo>
                  <a:cubicBezTo>
                    <a:pt x="236266" y="990533"/>
                    <a:pt x="236266" y="990448"/>
                    <a:pt x="236266" y="990362"/>
                  </a:cubicBezTo>
                  <a:close/>
                  <a:moveTo>
                    <a:pt x="231061" y="985241"/>
                  </a:moveTo>
                  <a:lnTo>
                    <a:pt x="226027" y="996166"/>
                  </a:lnTo>
                  <a:cubicBezTo>
                    <a:pt x="224406" y="997105"/>
                    <a:pt x="222785" y="998043"/>
                    <a:pt x="221164" y="998982"/>
                  </a:cubicBezTo>
                  <a:cubicBezTo>
                    <a:pt x="220738" y="994715"/>
                    <a:pt x="220311" y="990362"/>
                    <a:pt x="219885" y="986095"/>
                  </a:cubicBezTo>
                  <a:cubicBezTo>
                    <a:pt x="223468" y="984217"/>
                    <a:pt x="226966" y="982339"/>
                    <a:pt x="230464" y="980462"/>
                  </a:cubicBezTo>
                  <a:cubicBezTo>
                    <a:pt x="230635" y="981998"/>
                    <a:pt x="230805" y="983620"/>
                    <a:pt x="231061" y="985156"/>
                  </a:cubicBezTo>
                  <a:close/>
                  <a:moveTo>
                    <a:pt x="217155" y="1001372"/>
                  </a:moveTo>
                  <a:cubicBezTo>
                    <a:pt x="217155" y="1001372"/>
                    <a:pt x="216898" y="1001543"/>
                    <a:pt x="216813" y="1001543"/>
                  </a:cubicBezTo>
                  <a:cubicBezTo>
                    <a:pt x="216045" y="997275"/>
                    <a:pt x="215363" y="993093"/>
                    <a:pt x="214595" y="988826"/>
                  </a:cubicBezTo>
                  <a:cubicBezTo>
                    <a:pt x="214595" y="988826"/>
                    <a:pt x="214595" y="988826"/>
                    <a:pt x="214680" y="988826"/>
                  </a:cubicBezTo>
                  <a:cubicBezTo>
                    <a:pt x="215448" y="993008"/>
                    <a:pt x="216216" y="997190"/>
                    <a:pt x="217155" y="1001372"/>
                  </a:cubicBezTo>
                  <a:close/>
                  <a:moveTo>
                    <a:pt x="213998" y="985071"/>
                  </a:moveTo>
                  <a:cubicBezTo>
                    <a:pt x="213827" y="984132"/>
                    <a:pt x="213742" y="983278"/>
                    <a:pt x="213571" y="982339"/>
                  </a:cubicBezTo>
                  <a:cubicBezTo>
                    <a:pt x="213571" y="982339"/>
                    <a:pt x="213571" y="982339"/>
                    <a:pt x="213571" y="982339"/>
                  </a:cubicBezTo>
                  <a:cubicBezTo>
                    <a:pt x="213742" y="983278"/>
                    <a:pt x="213912" y="984132"/>
                    <a:pt x="214083" y="985071"/>
                  </a:cubicBezTo>
                  <a:cubicBezTo>
                    <a:pt x="214083" y="985071"/>
                    <a:pt x="214083" y="985071"/>
                    <a:pt x="214083" y="985071"/>
                  </a:cubicBezTo>
                  <a:close/>
                  <a:moveTo>
                    <a:pt x="212889" y="978413"/>
                  </a:moveTo>
                  <a:cubicBezTo>
                    <a:pt x="212633" y="976706"/>
                    <a:pt x="212377" y="974999"/>
                    <a:pt x="212121" y="973292"/>
                  </a:cubicBezTo>
                  <a:lnTo>
                    <a:pt x="212547" y="972183"/>
                  </a:lnTo>
                  <a:cubicBezTo>
                    <a:pt x="212718" y="974146"/>
                    <a:pt x="212803" y="976024"/>
                    <a:pt x="212974" y="977987"/>
                  </a:cubicBezTo>
                  <a:lnTo>
                    <a:pt x="212803" y="978413"/>
                  </a:lnTo>
                  <a:close/>
                  <a:moveTo>
                    <a:pt x="212377" y="969793"/>
                  </a:moveTo>
                  <a:lnTo>
                    <a:pt x="211780" y="970988"/>
                  </a:lnTo>
                  <a:cubicBezTo>
                    <a:pt x="211780" y="970476"/>
                    <a:pt x="211694" y="970049"/>
                    <a:pt x="211609" y="969537"/>
                  </a:cubicBezTo>
                  <a:cubicBezTo>
                    <a:pt x="211865" y="969452"/>
                    <a:pt x="212121" y="969281"/>
                    <a:pt x="212291" y="969196"/>
                  </a:cubicBezTo>
                  <a:cubicBezTo>
                    <a:pt x="212291" y="969366"/>
                    <a:pt x="212291" y="969622"/>
                    <a:pt x="212291" y="969793"/>
                  </a:cubicBezTo>
                  <a:close/>
                  <a:moveTo>
                    <a:pt x="210073" y="972012"/>
                  </a:moveTo>
                  <a:cubicBezTo>
                    <a:pt x="210073" y="972866"/>
                    <a:pt x="210073" y="973804"/>
                    <a:pt x="210073" y="974658"/>
                  </a:cubicBezTo>
                  <a:lnTo>
                    <a:pt x="205125" y="985156"/>
                  </a:lnTo>
                  <a:cubicBezTo>
                    <a:pt x="204698" y="986180"/>
                    <a:pt x="204186" y="987119"/>
                    <a:pt x="203760" y="988143"/>
                  </a:cubicBezTo>
                  <a:lnTo>
                    <a:pt x="202309" y="974402"/>
                  </a:lnTo>
                  <a:cubicBezTo>
                    <a:pt x="204954" y="973036"/>
                    <a:pt x="207599" y="971671"/>
                    <a:pt x="210159" y="970305"/>
                  </a:cubicBezTo>
                  <a:cubicBezTo>
                    <a:pt x="210159" y="970817"/>
                    <a:pt x="210159" y="971415"/>
                    <a:pt x="210159" y="971927"/>
                  </a:cubicBezTo>
                  <a:close/>
                  <a:moveTo>
                    <a:pt x="197190" y="981998"/>
                  </a:moveTo>
                  <a:cubicBezTo>
                    <a:pt x="198214" y="979864"/>
                    <a:pt x="199153" y="977730"/>
                    <a:pt x="200177" y="975597"/>
                  </a:cubicBezTo>
                  <a:cubicBezTo>
                    <a:pt x="200774" y="975256"/>
                    <a:pt x="201371" y="974999"/>
                    <a:pt x="201968" y="974658"/>
                  </a:cubicBezTo>
                  <a:lnTo>
                    <a:pt x="203162" y="989509"/>
                  </a:lnTo>
                  <a:cubicBezTo>
                    <a:pt x="202736" y="990448"/>
                    <a:pt x="202309" y="991386"/>
                    <a:pt x="201882" y="992325"/>
                  </a:cubicBezTo>
                  <a:cubicBezTo>
                    <a:pt x="197532" y="994886"/>
                    <a:pt x="193095" y="997446"/>
                    <a:pt x="188744" y="1000007"/>
                  </a:cubicBezTo>
                  <a:cubicBezTo>
                    <a:pt x="190024" y="996934"/>
                    <a:pt x="191389" y="993947"/>
                    <a:pt x="192754" y="990874"/>
                  </a:cubicBezTo>
                  <a:cubicBezTo>
                    <a:pt x="194545" y="986778"/>
                    <a:pt x="196423" y="982766"/>
                    <a:pt x="198299" y="978669"/>
                  </a:cubicBezTo>
                  <a:cubicBezTo>
                    <a:pt x="197873" y="979779"/>
                    <a:pt x="197361" y="980803"/>
                    <a:pt x="196934" y="981913"/>
                  </a:cubicBezTo>
                  <a:cubicBezTo>
                    <a:pt x="196934" y="982083"/>
                    <a:pt x="197105" y="982169"/>
                    <a:pt x="197190" y="981998"/>
                  </a:cubicBezTo>
                  <a:close/>
                  <a:moveTo>
                    <a:pt x="188744" y="1001970"/>
                  </a:moveTo>
                  <a:cubicBezTo>
                    <a:pt x="192498" y="1000092"/>
                    <a:pt x="196252" y="998214"/>
                    <a:pt x="200006" y="996337"/>
                  </a:cubicBezTo>
                  <a:cubicBezTo>
                    <a:pt x="198299" y="1000177"/>
                    <a:pt x="196593" y="1003932"/>
                    <a:pt x="194887" y="1007773"/>
                  </a:cubicBezTo>
                  <a:cubicBezTo>
                    <a:pt x="193692" y="1005896"/>
                    <a:pt x="192583" y="1004359"/>
                    <a:pt x="191474" y="1003164"/>
                  </a:cubicBezTo>
                  <a:cubicBezTo>
                    <a:pt x="190962" y="1004786"/>
                    <a:pt x="190279" y="1006066"/>
                    <a:pt x="189512" y="1006920"/>
                  </a:cubicBezTo>
                  <a:cubicBezTo>
                    <a:pt x="189938" y="1010334"/>
                    <a:pt x="190365" y="1013747"/>
                    <a:pt x="190791" y="1017162"/>
                  </a:cubicBezTo>
                  <a:cubicBezTo>
                    <a:pt x="188915" y="1018356"/>
                    <a:pt x="187037" y="1019466"/>
                    <a:pt x="185161" y="1020661"/>
                  </a:cubicBezTo>
                  <a:cubicBezTo>
                    <a:pt x="184478" y="1018698"/>
                    <a:pt x="183795" y="1016735"/>
                    <a:pt x="183028" y="1014857"/>
                  </a:cubicBezTo>
                  <a:lnTo>
                    <a:pt x="182686" y="1014004"/>
                  </a:lnTo>
                  <a:cubicBezTo>
                    <a:pt x="184307" y="1010163"/>
                    <a:pt x="185843" y="1006408"/>
                    <a:pt x="187464" y="1002567"/>
                  </a:cubicBezTo>
                  <a:cubicBezTo>
                    <a:pt x="187891" y="1002396"/>
                    <a:pt x="188232" y="1002226"/>
                    <a:pt x="188658" y="1001970"/>
                  </a:cubicBezTo>
                  <a:close/>
                  <a:moveTo>
                    <a:pt x="180553" y="1019210"/>
                  </a:moveTo>
                  <a:cubicBezTo>
                    <a:pt x="180553" y="1020661"/>
                    <a:pt x="180553" y="1022026"/>
                    <a:pt x="180639" y="1023477"/>
                  </a:cubicBezTo>
                  <a:cubicBezTo>
                    <a:pt x="179786" y="1023989"/>
                    <a:pt x="179018" y="1024501"/>
                    <a:pt x="178165" y="1025014"/>
                  </a:cubicBezTo>
                  <a:cubicBezTo>
                    <a:pt x="178932" y="1023051"/>
                    <a:pt x="179700" y="1021173"/>
                    <a:pt x="180553" y="1019210"/>
                  </a:cubicBezTo>
                  <a:close/>
                  <a:moveTo>
                    <a:pt x="172704" y="1038840"/>
                  </a:moveTo>
                  <a:cubicBezTo>
                    <a:pt x="173131" y="1042595"/>
                    <a:pt x="173642" y="1046436"/>
                    <a:pt x="174240" y="1050191"/>
                  </a:cubicBezTo>
                  <a:cubicBezTo>
                    <a:pt x="171680" y="1051984"/>
                    <a:pt x="169036" y="1053691"/>
                    <a:pt x="166476" y="1055483"/>
                  </a:cubicBezTo>
                  <a:cubicBezTo>
                    <a:pt x="167841" y="1051728"/>
                    <a:pt x="169292" y="1047972"/>
                    <a:pt x="170657" y="1044217"/>
                  </a:cubicBezTo>
                  <a:cubicBezTo>
                    <a:pt x="171339" y="1042425"/>
                    <a:pt x="172021" y="1040632"/>
                    <a:pt x="172790" y="1038840"/>
                  </a:cubicBezTo>
                  <a:close/>
                  <a:moveTo>
                    <a:pt x="160675" y="1057275"/>
                  </a:moveTo>
                  <a:cubicBezTo>
                    <a:pt x="160163" y="1054971"/>
                    <a:pt x="159565" y="1052667"/>
                    <a:pt x="159054" y="1050362"/>
                  </a:cubicBezTo>
                  <a:lnTo>
                    <a:pt x="161442" y="1055398"/>
                  </a:lnTo>
                  <a:cubicBezTo>
                    <a:pt x="161442" y="1055398"/>
                    <a:pt x="161442" y="1055398"/>
                    <a:pt x="161442" y="1055398"/>
                  </a:cubicBezTo>
                  <a:cubicBezTo>
                    <a:pt x="161187" y="1055995"/>
                    <a:pt x="160930" y="1056593"/>
                    <a:pt x="160675" y="1057275"/>
                  </a:cubicBezTo>
                  <a:close/>
                  <a:moveTo>
                    <a:pt x="165793" y="1100291"/>
                  </a:moveTo>
                  <a:cubicBezTo>
                    <a:pt x="166220" y="1101913"/>
                    <a:pt x="166647" y="1103449"/>
                    <a:pt x="167159" y="1105070"/>
                  </a:cubicBezTo>
                  <a:cubicBezTo>
                    <a:pt x="166391" y="1105583"/>
                    <a:pt x="165623" y="1106180"/>
                    <a:pt x="164940" y="1106692"/>
                  </a:cubicBezTo>
                  <a:cubicBezTo>
                    <a:pt x="164940" y="1106522"/>
                    <a:pt x="164855" y="1106351"/>
                    <a:pt x="164770" y="1106265"/>
                  </a:cubicBezTo>
                  <a:cubicBezTo>
                    <a:pt x="164599" y="1105753"/>
                    <a:pt x="164514" y="1105156"/>
                    <a:pt x="164343" y="1104644"/>
                  </a:cubicBezTo>
                  <a:cubicBezTo>
                    <a:pt x="164770" y="1103193"/>
                    <a:pt x="165282" y="1101827"/>
                    <a:pt x="165793" y="1100376"/>
                  </a:cubicBezTo>
                  <a:close/>
                  <a:moveTo>
                    <a:pt x="163831" y="1114544"/>
                  </a:moveTo>
                  <a:cubicBezTo>
                    <a:pt x="165282" y="1117787"/>
                    <a:pt x="166732" y="1120945"/>
                    <a:pt x="168267" y="1124103"/>
                  </a:cubicBezTo>
                  <a:cubicBezTo>
                    <a:pt x="165026" y="1126237"/>
                    <a:pt x="161784" y="1128285"/>
                    <a:pt x="158542" y="1130419"/>
                  </a:cubicBezTo>
                  <a:cubicBezTo>
                    <a:pt x="158371" y="1129736"/>
                    <a:pt x="158285" y="1129053"/>
                    <a:pt x="158115" y="1128456"/>
                  </a:cubicBezTo>
                  <a:lnTo>
                    <a:pt x="158115" y="1128456"/>
                  </a:lnTo>
                  <a:cubicBezTo>
                    <a:pt x="158115" y="1128456"/>
                    <a:pt x="158115" y="1128371"/>
                    <a:pt x="158115" y="1128371"/>
                  </a:cubicBezTo>
                  <a:lnTo>
                    <a:pt x="158115" y="1128371"/>
                  </a:lnTo>
                  <a:cubicBezTo>
                    <a:pt x="158115" y="1128371"/>
                    <a:pt x="158115" y="1128285"/>
                    <a:pt x="158115" y="1128285"/>
                  </a:cubicBezTo>
                  <a:cubicBezTo>
                    <a:pt x="157944" y="1127603"/>
                    <a:pt x="157774" y="1126920"/>
                    <a:pt x="157518" y="1126237"/>
                  </a:cubicBezTo>
                  <a:cubicBezTo>
                    <a:pt x="158456" y="1123164"/>
                    <a:pt x="159480" y="1120006"/>
                    <a:pt x="160418" y="1116934"/>
                  </a:cubicBezTo>
                  <a:cubicBezTo>
                    <a:pt x="161528" y="1116166"/>
                    <a:pt x="162722" y="1115398"/>
                    <a:pt x="163831" y="1114629"/>
                  </a:cubicBezTo>
                  <a:close/>
                  <a:moveTo>
                    <a:pt x="158883" y="1187005"/>
                  </a:moveTo>
                  <a:cubicBezTo>
                    <a:pt x="159907" y="1188968"/>
                    <a:pt x="160845" y="1190846"/>
                    <a:pt x="161954" y="1192809"/>
                  </a:cubicBezTo>
                  <a:cubicBezTo>
                    <a:pt x="161272" y="1196393"/>
                    <a:pt x="160589" y="1199893"/>
                    <a:pt x="159907" y="1203477"/>
                  </a:cubicBezTo>
                  <a:cubicBezTo>
                    <a:pt x="158030" y="1198868"/>
                    <a:pt x="156238" y="1194260"/>
                    <a:pt x="154532" y="1189651"/>
                  </a:cubicBezTo>
                  <a:cubicBezTo>
                    <a:pt x="155982" y="1188797"/>
                    <a:pt x="157433" y="1187859"/>
                    <a:pt x="158968" y="1187005"/>
                  </a:cubicBezTo>
                  <a:close/>
                  <a:moveTo>
                    <a:pt x="162039" y="1185127"/>
                  </a:moveTo>
                  <a:cubicBezTo>
                    <a:pt x="162551" y="1184786"/>
                    <a:pt x="163149" y="1184444"/>
                    <a:pt x="163661" y="1184103"/>
                  </a:cubicBezTo>
                  <a:cubicBezTo>
                    <a:pt x="163405" y="1185213"/>
                    <a:pt x="163234" y="1186322"/>
                    <a:pt x="162978" y="1187517"/>
                  </a:cubicBezTo>
                  <a:cubicBezTo>
                    <a:pt x="162637" y="1186749"/>
                    <a:pt x="162381" y="1185895"/>
                    <a:pt x="162039" y="1185127"/>
                  </a:cubicBezTo>
                  <a:close/>
                  <a:moveTo>
                    <a:pt x="160248" y="1180348"/>
                  </a:moveTo>
                  <a:cubicBezTo>
                    <a:pt x="157859" y="1173861"/>
                    <a:pt x="155641" y="1167375"/>
                    <a:pt x="153593" y="1160803"/>
                  </a:cubicBezTo>
                  <a:lnTo>
                    <a:pt x="153593" y="1160803"/>
                  </a:lnTo>
                  <a:cubicBezTo>
                    <a:pt x="153593" y="1160803"/>
                    <a:pt x="153593" y="1160718"/>
                    <a:pt x="153593" y="1160718"/>
                  </a:cubicBezTo>
                  <a:lnTo>
                    <a:pt x="153593" y="1160718"/>
                  </a:lnTo>
                  <a:cubicBezTo>
                    <a:pt x="153593" y="1160718"/>
                    <a:pt x="153593" y="1160632"/>
                    <a:pt x="153593" y="1160632"/>
                  </a:cubicBezTo>
                  <a:cubicBezTo>
                    <a:pt x="153508" y="1160291"/>
                    <a:pt x="153337" y="1160035"/>
                    <a:pt x="153252" y="1159693"/>
                  </a:cubicBezTo>
                  <a:cubicBezTo>
                    <a:pt x="155726" y="1158413"/>
                    <a:pt x="158200" y="1157133"/>
                    <a:pt x="160589" y="1155853"/>
                  </a:cubicBezTo>
                  <a:cubicBezTo>
                    <a:pt x="162466" y="1161144"/>
                    <a:pt x="164343" y="1166436"/>
                    <a:pt x="166391" y="1171642"/>
                  </a:cubicBezTo>
                  <a:cubicBezTo>
                    <a:pt x="165964" y="1173435"/>
                    <a:pt x="165623" y="1175312"/>
                    <a:pt x="165282" y="1177105"/>
                  </a:cubicBezTo>
                  <a:cubicBezTo>
                    <a:pt x="163661" y="1178214"/>
                    <a:pt x="162039" y="1179324"/>
                    <a:pt x="160333" y="1180433"/>
                  </a:cubicBezTo>
                  <a:close/>
                  <a:moveTo>
                    <a:pt x="205466" y="1085440"/>
                  </a:moveTo>
                  <a:cubicBezTo>
                    <a:pt x="206490" y="1084758"/>
                    <a:pt x="207514" y="1083989"/>
                    <a:pt x="208537" y="1083307"/>
                  </a:cubicBezTo>
                  <a:cubicBezTo>
                    <a:pt x="207769" y="1085867"/>
                    <a:pt x="207002" y="1088513"/>
                    <a:pt x="206148" y="1091073"/>
                  </a:cubicBezTo>
                  <a:cubicBezTo>
                    <a:pt x="205893" y="1089196"/>
                    <a:pt x="205722" y="1087318"/>
                    <a:pt x="205466" y="1085440"/>
                  </a:cubicBezTo>
                  <a:close/>
                  <a:moveTo>
                    <a:pt x="218434" y="1052752"/>
                  </a:moveTo>
                  <a:cubicBezTo>
                    <a:pt x="216387" y="1058641"/>
                    <a:pt x="214424" y="1064530"/>
                    <a:pt x="212547" y="1070419"/>
                  </a:cubicBezTo>
                  <a:cubicBezTo>
                    <a:pt x="212121" y="1066066"/>
                    <a:pt x="211609" y="1061628"/>
                    <a:pt x="211182" y="1057275"/>
                  </a:cubicBezTo>
                  <a:cubicBezTo>
                    <a:pt x="213656" y="1055654"/>
                    <a:pt x="216131" y="1054117"/>
                    <a:pt x="218605" y="1052496"/>
                  </a:cubicBezTo>
                  <a:cubicBezTo>
                    <a:pt x="218605" y="1052581"/>
                    <a:pt x="218605" y="1052667"/>
                    <a:pt x="218519" y="1052837"/>
                  </a:cubicBezTo>
                  <a:close/>
                  <a:moveTo>
                    <a:pt x="210500" y="1051130"/>
                  </a:moveTo>
                  <a:cubicBezTo>
                    <a:pt x="210244" y="1048484"/>
                    <a:pt x="209988" y="1045924"/>
                    <a:pt x="209647" y="1043278"/>
                  </a:cubicBezTo>
                  <a:cubicBezTo>
                    <a:pt x="211182" y="1039011"/>
                    <a:pt x="212718" y="1034658"/>
                    <a:pt x="214254" y="1030391"/>
                  </a:cubicBezTo>
                  <a:cubicBezTo>
                    <a:pt x="215022" y="1029878"/>
                    <a:pt x="215789" y="1029366"/>
                    <a:pt x="216557" y="1028854"/>
                  </a:cubicBezTo>
                  <a:cubicBezTo>
                    <a:pt x="216984" y="1030391"/>
                    <a:pt x="217325" y="1031927"/>
                    <a:pt x="217752" y="1033463"/>
                  </a:cubicBezTo>
                  <a:cubicBezTo>
                    <a:pt x="218690" y="1037048"/>
                    <a:pt x="219714" y="1040632"/>
                    <a:pt x="220738" y="1044132"/>
                  </a:cubicBezTo>
                  <a:cubicBezTo>
                    <a:pt x="220738" y="1044132"/>
                    <a:pt x="220994" y="1044132"/>
                    <a:pt x="220994" y="1044132"/>
                  </a:cubicBezTo>
                  <a:cubicBezTo>
                    <a:pt x="220482" y="1040462"/>
                    <a:pt x="219970" y="1036877"/>
                    <a:pt x="219543" y="1033207"/>
                  </a:cubicBezTo>
                  <a:cubicBezTo>
                    <a:pt x="219288" y="1031244"/>
                    <a:pt x="219117" y="1029281"/>
                    <a:pt x="218946" y="1027233"/>
                  </a:cubicBezTo>
                  <a:cubicBezTo>
                    <a:pt x="220140" y="1026379"/>
                    <a:pt x="221335" y="1025611"/>
                    <a:pt x="222530" y="1024758"/>
                  </a:cubicBezTo>
                  <a:cubicBezTo>
                    <a:pt x="222530" y="1025014"/>
                    <a:pt x="222700" y="1025270"/>
                    <a:pt x="222700" y="1025526"/>
                  </a:cubicBezTo>
                  <a:lnTo>
                    <a:pt x="221506" y="1029196"/>
                  </a:lnTo>
                  <a:cubicBezTo>
                    <a:pt x="221506" y="1029196"/>
                    <a:pt x="221676" y="1029452"/>
                    <a:pt x="221762" y="1029196"/>
                  </a:cubicBezTo>
                  <a:lnTo>
                    <a:pt x="222871" y="1026123"/>
                  </a:lnTo>
                  <a:cubicBezTo>
                    <a:pt x="223553" y="1028854"/>
                    <a:pt x="224321" y="1031671"/>
                    <a:pt x="225004" y="1034402"/>
                  </a:cubicBezTo>
                  <a:cubicBezTo>
                    <a:pt x="223724" y="1037816"/>
                    <a:pt x="222444" y="1041230"/>
                    <a:pt x="221250" y="1044644"/>
                  </a:cubicBezTo>
                  <a:cubicBezTo>
                    <a:pt x="217666" y="1046778"/>
                    <a:pt x="213998" y="1048911"/>
                    <a:pt x="210414" y="1051045"/>
                  </a:cubicBezTo>
                  <a:close/>
                  <a:moveTo>
                    <a:pt x="234815" y="1016479"/>
                  </a:moveTo>
                  <a:cubicBezTo>
                    <a:pt x="234815" y="1016479"/>
                    <a:pt x="235071" y="1016308"/>
                    <a:pt x="235156" y="1016223"/>
                  </a:cubicBezTo>
                  <a:cubicBezTo>
                    <a:pt x="235327" y="1017588"/>
                    <a:pt x="235497" y="1018868"/>
                    <a:pt x="235754" y="1020234"/>
                  </a:cubicBezTo>
                  <a:lnTo>
                    <a:pt x="237972" y="1034914"/>
                  </a:lnTo>
                  <a:cubicBezTo>
                    <a:pt x="234133" y="1037218"/>
                    <a:pt x="230208" y="1039437"/>
                    <a:pt x="226369" y="1041742"/>
                  </a:cubicBezTo>
                  <a:cubicBezTo>
                    <a:pt x="229099" y="1033292"/>
                    <a:pt x="231914" y="1024843"/>
                    <a:pt x="234901" y="1016479"/>
                  </a:cubicBezTo>
                  <a:close/>
                  <a:moveTo>
                    <a:pt x="236777" y="1004957"/>
                  </a:moveTo>
                  <a:cubicBezTo>
                    <a:pt x="236607" y="1001970"/>
                    <a:pt x="236521" y="998897"/>
                    <a:pt x="236351" y="995910"/>
                  </a:cubicBezTo>
                  <a:cubicBezTo>
                    <a:pt x="237716" y="995056"/>
                    <a:pt x="239167" y="994117"/>
                    <a:pt x="240531" y="993264"/>
                  </a:cubicBezTo>
                  <a:cubicBezTo>
                    <a:pt x="240617" y="993947"/>
                    <a:pt x="240702" y="994544"/>
                    <a:pt x="240787" y="995227"/>
                  </a:cubicBezTo>
                  <a:cubicBezTo>
                    <a:pt x="240361" y="996251"/>
                    <a:pt x="239934" y="997275"/>
                    <a:pt x="239508" y="998214"/>
                  </a:cubicBezTo>
                  <a:cubicBezTo>
                    <a:pt x="238569" y="1000433"/>
                    <a:pt x="237630" y="1002738"/>
                    <a:pt x="236692" y="1004957"/>
                  </a:cubicBezTo>
                  <a:close/>
                  <a:moveTo>
                    <a:pt x="241300" y="994288"/>
                  </a:moveTo>
                  <a:cubicBezTo>
                    <a:pt x="241300" y="993861"/>
                    <a:pt x="241300" y="993349"/>
                    <a:pt x="241214" y="992923"/>
                  </a:cubicBezTo>
                  <a:cubicBezTo>
                    <a:pt x="241555" y="992752"/>
                    <a:pt x="241896" y="992496"/>
                    <a:pt x="242152" y="992325"/>
                  </a:cubicBezTo>
                  <a:cubicBezTo>
                    <a:pt x="241896" y="993008"/>
                    <a:pt x="241555" y="993691"/>
                    <a:pt x="241300" y="994288"/>
                  </a:cubicBezTo>
                  <a:close/>
                  <a:moveTo>
                    <a:pt x="245565" y="965953"/>
                  </a:moveTo>
                  <a:cubicBezTo>
                    <a:pt x="247016" y="962282"/>
                    <a:pt x="248466" y="958612"/>
                    <a:pt x="249916" y="954943"/>
                  </a:cubicBezTo>
                  <a:cubicBezTo>
                    <a:pt x="250258" y="957503"/>
                    <a:pt x="250599" y="960064"/>
                    <a:pt x="250940" y="962624"/>
                  </a:cubicBezTo>
                  <a:cubicBezTo>
                    <a:pt x="249149" y="963733"/>
                    <a:pt x="247357" y="964843"/>
                    <a:pt x="245650" y="965867"/>
                  </a:cubicBezTo>
                  <a:close/>
                  <a:moveTo>
                    <a:pt x="259301" y="931557"/>
                  </a:moveTo>
                  <a:cubicBezTo>
                    <a:pt x="259557" y="930874"/>
                    <a:pt x="259813" y="930277"/>
                    <a:pt x="260154" y="929594"/>
                  </a:cubicBezTo>
                  <a:cubicBezTo>
                    <a:pt x="260325" y="931557"/>
                    <a:pt x="260581" y="933605"/>
                    <a:pt x="260837" y="935569"/>
                  </a:cubicBezTo>
                  <a:cubicBezTo>
                    <a:pt x="259472" y="936337"/>
                    <a:pt x="258192" y="937105"/>
                    <a:pt x="256827" y="937873"/>
                  </a:cubicBezTo>
                  <a:cubicBezTo>
                    <a:pt x="257680" y="935825"/>
                    <a:pt x="258533" y="933691"/>
                    <a:pt x="259387" y="931557"/>
                  </a:cubicBezTo>
                  <a:close/>
                  <a:moveTo>
                    <a:pt x="267577" y="891358"/>
                  </a:moveTo>
                  <a:lnTo>
                    <a:pt x="267577" y="891358"/>
                  </a:lnTo>
                  <a:cubicBezTo>
                    <a:pt x="267577" y="891358"/>
                    <a:pt x="267577" y="891102"/>
                    <a:pt x="267577" y="891102"/>
                  </a:cubicBezTo>
                  <a:lnTo>
                    <a:pt x="267577" y="891102"/>
                  </a:lnTo>
                  <a:cubicBezTo>
                    <a:pt x="267577" y="890590"/>
                    <a:pt x="267577" y="889992"/>
                    <a:pt x="267491" y="889480"/>
                  </a:cubicBezTo>
                  <a:cubicBezTo>
                    <a:pt x="269028" y="888456"/>
                    <a:pt x="270478" y="887432"/>
                    <a:pt x="272014" y="886493"/>
                  </a:cubicBezTo>
                  <a:cubicBezTo>
                    <a:pt x="270563" y="890248"/>
                    <a:pt x="269113" y="894004"/>
                    <a:pt x="267662" y="897674"/>
                  </a:cubicBezTo>
                  <a:cubicBezTo>
                    <a:pt x="267662" y="895540"/>
                    <a:pt x="267662" y="893492"/>
                    <a:pt x="267662" y="891358"/>
                  </a:cubicBezTo>
                  <a:close/>
                  <a:moveTo>
                    <a:pt x="267065" y="882823"/>
                  </a:moveTo>
                  <a:cubicBezTo>
                    <a:pt x="266809" y="878044"/>
                    <a:pt x="266468" y="873264"/>
                    <a:pt x="266212" y="868485"/>
                  </a:cubicBezTo>
                  <a:cubicBezTo>
                    <a:pt x="267065" y="866777"/>
                    <a:pt x="267833" y="865071"/>
                    <a:pt x="268686" y="863364"/>
                  </a:cubicBezTo>
                  <a:cubicBezTo>
                    <a:pt x="269198" y="863022"/>
                    <a:pt x="269795" y="862766"/>
                    <a:pt x="270307" y="862425"/>
                  </a:cubicBezTo>
                  <a:cubicBezTo>
                    <a:pt x="270819" y="868228"/>
                    <a:pt x="271416" y="874032"/>
                    <a:pt x="272099" y="879751"/>
                  </a:cubicBezTo>
                  <a:cubicBezTo>
                    <a:pt x="270392" y="880775"/>
                    <a:pt x="268771" y="881799"/>
                    <a:pt x="267065" y="882823"/>
                  </a:cubicBezTo>
                  <a:close/>
                  <a:moveTo>
                    <a:pt x="275938" y="852098"/>
                  </a:moveTo>
                  <a:lnTo>
                    <a:pt x="275938" y="852098"/>
                  </a:lnTo>
                  <a:cubicBezTo>
                    <a:pt x="275938" y="852098"/>
                    <a:pt x="275938" y="852098"/>
                    <a:pt x="275938" y="852098"/>
                  </a:cubicBezTo>
                  <a:lnTo>
                    <a:pt x="275938" y="852098"/>
                  </a:lnTo>
                  <a:cubicBezTo>
                    <a:pt x="275938" y="852098"/>
                    <a:pt x="275938" y="852098"/>
                    <a:pt x="275938" y="852098"/>
                  </a:cubicBezTo>
                  <a:cubicBezTo>
                    <a:pt x="275853" y="852098"/>
                    <a:pt x="275767" y="852183"/>
                    <a:pt x="275682" y="852268"/>
                  </a:cubicBezTo>
                  <a:cubicBezTo>
                    <a:pt x="275682" y="851329"/>
                    <a:pt x="275511" y="850476"/>
                    <a:pt x="275511" y="849537"/>
                  </a:cubicBezTo>
                  <a:cubicBezTo>
                    <a:pt x="276791" y="846977"/>
                    <a:pt x="278071" y="844331"/>
                    <a:pt x="279351" y="841770"/>
                  </a:cubicBezTo>
                  <a:cubicBezTo>
                    <a:pt x="279777" y="841514"/>
                    <a:pt x="280204" y="841258"/>
                    <a:pt x="280545" y="841002"/>
                  </a:cubicBezTo>
                  <a:cubicBezTo>
                    <a:pt x="280374" y="843734"/>
                    <a:pt x="280204" y="846465"/>
                    <a:pt x="280119" y="849111"/>
                  </a:cubicBezTo>
                  <a:lnTo>
                    <a:pt x="280119" y="849111"/>
                  </a:lnTo>
                  <a:cubicBezTo>
                    <a:pt x="280119" y="849111"/>
                    <a:pt x="280119" y="849196"/>
                    <a:pt x="280119" y="849196"/>
                  </a:cubicBezTo>
                  <a:lnTo>
                    <a:pt x="280119" y="849196"/>
                  </a:lnTo>
                  <a:cubicBezTo>
                    <a:pt x="280119" y="849196"/>
                    <a:pt x="280119" y="849452"/>
                    <a:pt x="280119" y="849623"/>
                  </a:cubicBezTo>
                  <a:cubicBezTo>
                    <a:pt x="278753" y="850391"/>
                    <a:pt x="277474" y="851159"/>
                    <a:pt x="276109" y="852012"/>
                  </a:cubicBezTo>
                  <a:close/>
                  <a:moveTo>
                    <a:pt x="317402" y="786465"/>
                  </a:moveTo>
                  <a:cubicBezTo>
                    <a:pt x="316634" y="786891"/>
                    <a:pt x="315867" y="787403"/>
                    <a:pt x="315184" y="787830"/>
                  </a:cubicBezTo>
                  <a:cubicBezTo>
                    <a:pt x="315525" y="782453"/>
                    <a:pt x="315952" y="776991"/>
                    <a:pt x="316464" y="771614"/>
                  </a:cubicBezTo>
                  <a:lnTo>
                    <a:pt x="321156" y="763421"/>
                  </a:lnTo>
                  <a:cubicBezTo>
                    <a:pt x="323971" y="761201"/>
                    <a:pt x="326787" y="758983"/>
                    <a:pt x="329603" y="756678"/>
                  </a:cubicBezTo>
                  <a:cubicBezTo>
                    <a:pt x="329603" y="756934"/>
                    <a:pt x="329603" y="757190"/>
                    <a:pt x="329603" y="757532"/>
                  </a:cubicBezTo>
                  <a:cubicBezTo>
                    <a:pt x="326702" y="764872"/>
                    <a:pt x="323801" y="772211"/>
                    <a:pt x="320900" y="779552"/>
                  </a:cubicBezTo>
                  <a:cubicBezTo>
                    <a:pt x="319791" y="781856"/>
                    <a:pt x="318597" y="784075"/>
                    <a:pt x="317488" y="786379"/>
                  </a:cubicBezTo>
                  <a:close/>
                  <a:moveTo>
                    <a:pt x="329688" y="749509"/>
                  </a:moveTo>
                  <a:cubicBezTo>
                    <a:pt x="329688" y="749509"/>
                    <a:pt x="329688" y="750192"/>
                    <a:pt x="329688" y="750448"/>
                  </a:cubicBezTo>
                  <a:cubicBezTo>
                    <a:pt x="329091" y="750874"/>
                    <a:pt x="328493" y="751301"/>
                    <a:pt x="327896" y="751728"/>
                  </a:cubicBezTo>
                  <a:lnTo>
                    <a:pt x="329346" y="749253"/>
                  </a:lnTo>
                  <a:cubicBezTo>
                    <a:pt x="329346" y="749253"/>
                    <a:pt x="329603" y="749423"/>
                    <a:pt x="329688" y="749509"/>
                  </a:cubicBezTo>
                  <a:close/>
                  <a:moveTo>
                    <a:pt x="317488" y="766322"/>
                  </a:moveTo>
                  <a:cubicBezTo>
                    <a:pt x="317488" y="766322"/>
                    <a:pt x="318000" y="765981"/>
                    <a:pt x="318170" y="765725"/>
                  </a:cubicBezTo>
                  <a:lnTo>
                    <a:pt x="316720" y="768115"/>
                  </a:lnTo>
                  <a:cubicBezTo>
                    <a:pt x="316720" y="768115"/>
                    <a:pt x="316720" y="768115"/>
                    <a:pt x="316720" y="768115"/>
                  </a:cubicBezTo>
                  <a:cubicBezTo>
                    <a:pt x="316976" y="767517"/>
                    <a:pt x="317232" y="766920"/>
                    <a:pt x="317488" y="766322"/>
                  </a:cubicBezTo>
                  <a:close/>
                  <a:moveTo>
                    <a:pt x="311174" y="790305"/>
                  </a:moveTo>
                  <a:cubicBezTo>
                    <a:pt x="309553" y="791329"/>
                    <a:pt x="307932" y="792354"/>
                    <a:pt x="306226" y="793378"/>
                  </a:cubicBezTo>
                  <a:cubicBezTo>
                    <a:pt x="307847" y="789537"/>
                    <a:pt x="309383" y="785782"/>
                    <a:pt x="311004" y="781941"/>
                  </a:cubicBezTo>
                  <a:cubicBezTo>
                    <a:pt x="311004" y="784758"/>
                    <a:pt x="311089" y="787489"/>
                    <a:pt x="311174" y="790305"/>
                  </a:cubicBezTo>
                  <a:close/>
                  <a:moveTo>
                    <a:pt x="325763" y="746778"/>
                  </a:moveTo>
                  <a:cubicBezTo>
                    <a:pt x="326787" y="747460"/>
                    <a:pt x="327811" y="748229"/>
                    <a:pt x="328835" y="748911"/>
                  </a:cubicBezTo>
                  <a:lnTo>
                    <a:pt x="326275" y="752837"/>
                  </a:lnTo>
                  <a:cubicBezTo>
                    <a:pt x="324825" y="753862"/>
                    <a:pt x="323289" y="754886"/>
                    <a:pt x="321838" y="755995"/>
                  </a:cubicBezTo>
                  <a:cubicBezTo>
                    <a:pt x="323118" y="752923"/>
                    <a:pt x="324398" y="749850"/>
                    <a:pt x="325763" y="746778"/>
                  </a:cubicBezTo>
                  <a:close/>
                  <a:moveTo>
                    <a:pt x="294110" y="818044"/>
                  </a:moveTo>
                  <a:lnTo>
                    <a:pt x="294110" y="818044"/>
                  </a:lnTo>
                  <a:cubicBezTo>
                    <a:pt x="294110" y="818044"/>
                    <a:pt x="294110" y="817873"/>
                    <a:pt x="294110" y="817873"/>
                  </a:cubicBezTo>
                  <a:lnTo>
                    <a:pt x="294110" y="817702"/>
                  </a:lnTo>
                  <a:cubicBezTo>
                    <a:pt x="294110" y="817702"/>
                    <a:pt x="294110" y="817702"/>
                    <a:pt x="294110" y="817702"/>
                  </a:cubicBezTo>
                  <a:cubicBezTo>
                    <a:pt x="294110" y="815910"/>
                    <a:pt x="294196" y="814203"/>
                    <a:pt x="294281" y="812411"/>
                  </a:cubicBezTo>
                  <a:cubicBezTo>
                    <a:pt x="295135" y="810704"/>
                    <a:pt x="296073" y="809082"/>
                    <a:pt x="296926" y="807375"/>
                  </a:cubicBezTo>
                  <a:cubicBezTo>
                    <a:pt x="297097" y="808655"/>
                    <a:pt x="297182" y="809936"/>
                    <a:pt x="297352" y="811130"/>
                  </a:cubicBezTo>
                  <a:lnTo>
                    <a:pt x="293940" y="820433"/>
                  </a:lnTo>
                  <a:cubicBezTo>
                    <a:pt x="293940" y="819580"/>
                    <a:pt x="294026" y="818812"/>
                    <a:pt x="294110" y="817958"/>
                  </a:cubicBezTo>
                  <a:close/>
                  <a:moveTo>
                    <a:pt x="294537" y="800803"/>
                  </a:moveTo>
                  <a:cubicBezTo>
                    <a:pt x="294708" y="794914"/>
                    <a:pt x="294964" y="789111"/>
                    <a:pt x="295220" y="783222"/>
                  </a:cubicBezTo>
                  <a:cubicBezTo>
                    <a:pt x="295305" y="788769"/>
                    <a:pt x="295561" y="794231"/>
                    <a:pt x="296073" y="799694"/>
                  </a:cubicBezTo>
                  <a:cubicBezTo>
                    <a:pt x="295561" y="800035"/>
                    <a:pt x="295049" y="800376"/>
                    <a:pt x="294537" y="800803"/>
                  </a:cubicBezTo>
                  <a:close/>
                  <a:moveTo>
                    <a:pt x="287968" y="824530"/>
                  </a:moveTo>
                  <a:cubicBezTo>
                    <a:pt x="287968" y="826152"/>
                    <a:pt x="287968" y="827773"/>
                    <a:pt x="287968" y="829480"/>
                  </a:cubicBezTo>
                  <a:cubicBezTo>
                    <a:pt x="287456" y="829822"/>
                    <a:pt x="286944" y="830248"/>
                    <a:pt x="286347" y="830590"/>
                  </a:cubicBezTo>
                  <a:cubicBezTo>
                    <a:pt x="286347" y="829566"/>
                    <a:pt x="286347" y="828542"/>
                    <a:pt x="286432" y="827517"/>
                  </a:cubicBezTo>
                  <a:cubicBezTo>
                    <a:pt x="286944" y="826578"/>
                    <a:pt x="287456" y="825554"/>
                    <a:pt x="287968" y="824616"/>
                  </a:cubicBezTo>
                  <a:close/>
                  <a:moveTo>
                    <a:pt x="293769" y="823933"/>
                  </a:moveTo>
                  <a:lnTo>
                    <a:pt x="297694" y="814203"/>
                  </a:lnTo>
                  <a:cubicBezTo>
                    <a:pt x="298035" y="816934"/>
                    <a:pt x="298462" y="819665"/>
                    <a:pt x="298974" y="822311"/>
                  </a:cubicBezTo>
                  <a:cubicBezTo>
                    <a:pt x="297182" y="823421"/>
                    <a:pt x="295476" y="824616"/>
                    <a:pt x="293684" y="825725"/>
                  </a:cubicBezTo>
                  <a:cubicBezTo>
                    <a:pt x="293684" y="825128"/>
                    <a:pt x="293684" y="824530"/>
                    <a:pt x="293769" y="823933"/>
                  </a:cubicBezTo>
                  <a:close/>
                  <a:moveTo>
                    <a:pt x="300424" y="807375"/>
                  </a:moveTo>
                  <a:lnTo>
                    <a:pt x="302301" y="802852"/>
                  </a:lnTo>
                  <a:cubicBezTo>
                    <a:pt x="305287" y="800718"/>
                    <a:pt x="308359" y="798670"/>
                    <a:pt x="311345" y="796536"/>
                  </a:cubicBezTo>
                  <a:cubicBezTo>
                    <a:pt x="311345" y="797304"/>
                    <a:pt x="311345" y="798072"/>
                    <a:pt x="311345" y="798840"/>
                  </a:cubicBezTo>
                  <a:cubicBezTo>
                    <a:pt x="308444" y="804815"/>
                    <a:pt x="305543" y="810874"/>
                    <a:pt x="302642" y="816849"/>
                  </a:cubicBezTo>
                  <a:cubicBezTo>
                    <a:pt x="302045" y="818214"/>
                    <a:pt x="301363" y="819495"/>
                    <a:pt x="300765" y="820860"/>
                  </a:cubicBezTo>
                  <a:cubicBezTo>
                    <a:pt x="300509" y="816337"/>
                    <a:pt x="300339" y="811898"/>
                    <a:pt x="300339" y="807375"/>
                  </a:cubicBezTo>
                  <a:close/>
                  <a:moveTo>
                    <a:pt x="329346" y="779295"/>
                  </a:moveTo>
                  <a:cubicBezTo>
                    <a:pt x="326787" y="780832"/>
                    <a:pt x="324228" y="782368"/>
                    <a:pt x="321668" y="783904"/>
                  </a:cubicBezTo>
                  <a:cubicBezTo>
                    <a:pt x="324228" y="778271"/>
                    <a:pt x="326702" y="772553"/>
                    <a:pt x="329346" y="766920"/>
                  </a:cubicBezTo>
                  <a:cubicBezTo>
                    <a:pt x="329346" y="771017"/>
                    <a:pt x="329346" y="775199"/>
                    <a:pt x="329346" y="779295"/>
                  </a:cubicBezTo>
                  <a:close/>
                  <a:moveTo>
                    <a:pt x="336513" y="739864"/>
                  </a:moveTo>
                  <a:cubicBezTo>
                    <a:pt x="336513" y="739864"/>
                    <a:pt x="336343" y="739779"/>
                    <a:pt x="336257" y="739694"/>
                  </a:cubicBezTo>
                  <a:lnTo>
                    <a:pt x="336257" y="739694"/>
                  </a:lnTo>
                  <a:cubicBezTo>
                    <a:pt x="336257" y="739694"/>
                    <a:pt x="336257" y="739523"/>
                    <a:pt x="336257" y="739523"/>
                  </a:cubicBezTo>
                  <a:lnTo>
                    <a:pt x="336257" y="739523"/>
                  </a:lnTo>
                  <a:cubicBezTo>
                    <a:pt x="336428" y="737048"/>
                    <a:pt x="336599" y="734487"/>
                    <a:pt x="336684" y="732012"/>
                  </a:cubicBezTo>
                  <a:cubicBezTo>
                    <a:pt x="338134" y="730817"/>
                    <a:pt x="339670" y="729623"/>
                    <a:pt x="341120" y="728428"/>
                  </a:cubicBezTo>
                  <a:cubicBezTo>
                    <a:pt x="339585" y="732183"/>
                    <a:pt x="338049" y="736024"/>
                    <a:pt x="336513" y="739864"/>
                  </a:cubicBezTo>
                  <a:close/>
                  <a:moveTo>
                    <a:pt x="347178" y="727148"/>
                  </a:moveTo>
                  <a:cubicBezTo>
                    <a:pt x="347178" y="727148"/>
                    <a:pt x="347178" y="727574"/>
                    <a:pt x="347178" y="727745"/>
                  </a:cubicBezTo>
                  <a:lnTo>
                    <a:pt x="344619" y="732695"/>
                  </a:lnTo>
                  <a:cubicBezTo>
                    <a:pt x="345472" y="730817"/>
                    <a:pt x="346325" y="729025"/>
                    <a:pt x="347178" y="727148"/>
                  </a:cubicBezTo>
                  <a:close/>
                  <a:moveTo>
                    <a:pt x="310918" y="774345"/>
                  </a:moveTo>
                  <a:cubicBezTo>
                    <a:pt x="309894" y="777162"/>
                    <a:pt x="308871" y="779893"/>
                    <a:pt x="307847" y="782709"/>
                  </a:cubicBezTo>
                  <a:cubicBezTo>
                    <a:pt x="305458" y="786721"/>
                    <a:pt x="302984" y="790732"/>
                    <a:pt x="300595" y="794744"/>
                  </a:cubicBezTo>
                  <a:cubicBezTo>
                    <a:pt x="300765" y="789367"/>
                    <a:pt x="300936" y="783990"/>
                    <a:pt x="301277" y="778613"/>
                  </a:cubicBezTo>
                  <a:lnTo>
                    <a:pt x="301277" y="778613"/>
                  </a:lnTo>
                  <a:cubicBezTo>
                    <a:pt x="301277" y="778613"/>
                    <a:pt x="301277" y="778357"/>
                    <a:pt x="301277" y="778357"/>
                  </a:cubicBezTo>
                  <a:lnTo>
                    <a:pt x="301277" y="778357"/>
                  </a:lnTo>
                  <a:cubicBezTo>
                    <a:pt x="301277" y="778357"/>
                    <a:pt x="301277" y="778101"/>
                    <a:pt x="301277" y="778015"/>
                  </a:cubicBezTo>
                  <a:cubicBezTo>
                    <a:pt x="304519" y="775711"/>
                    <a:pt x="307676" y="773492"/>
                    <a:pt x="310918" y="771187"/>
                  </a:cubicBezTo>
                  <a:cubicBezTo>
                    <a:pt x="310918" y="772211"/>
                    <a:pt x="310918" y="773236"/>
                    <a:pt x="310918" y="774260"/>
                  </a:cubicBezTo>
                  <a:close/>
                  <a:moveTo>
                    <a:pt x="290442" y="790732"/>
                  </a:moveTo>
                  <a:cubicBezTo>
                    <a:pt x="289930" y="795426"/>
                    <a:pt x="289503" y="800035"/>
                    <a:pt x="289077" y="804729"/>
                  </a:cubicBezTo>
                  <a:cubicBezTo>
                    <a:pt x="288650" y="805071"/>
                    <a:pt x="288139" y="805412"/>
                    <a:pt x="287712" y="805668"/>
                  </a:cubicBezTo>
                  <a:cubicBezTo>
                    <a:pt x="287968" y="801913"/>
                    <a:pt x="288309" y="798157"/>
                    <a:pt x="288650" y="794402"/>
                  </a:cubicBezTo>
                  <a:lnTo>
                    <a:pt x="290442" y="790647"/>
                  </a:lnTo>
                  <a:close/>
                  <a:moveTo>
                    <a:pt x="288480" y="811728"/>
                  </a:moveTo>
                  <a:cubicBezTo>
                    <a:pt x="288394" y="813179"/>
                    <a:pt x="288224" y="814630"/>
                    <a:pt x="288139" y="816166"/>
                  </a:cubicBezTo>
                  <a:cubicBezTo>
                    <a:pt x="287712" y="816934"/>
                    <a:pt x="287285" y="817617"/>
                    <a:pt x="286859" y="818385"/>
                  </a:cubicBezTo>
                  <a:cubicBezTo>
                    <a:pt x="286944" y="816422"/>
                    <a:pt x="287029" y="814459"/>
                    <a:pt x="287200" y="812581"/>
                  </a:cubicBezTo>
                  <a:cubicBezTo>
                    <a:pt x="287627" y="812325"/>
                    <a:pt x="288053" y="812069"/>
                    <a:pt x="288480" y="811813"/>
                  </a:cubicBezTo>
                  <a:close/>
                  <a:moveTo>
                    <a:pt x="269795" y="847574"/>
                  </a:moveTo>
                  <a:cubicBezTo>
                    <a:pt x="269795" y="848172"/>
                    <a:pt x="269795" y="848684"/>
                    <a:pt x="269795" y="849281"/>
                  </a:cubicBezTo>
                  <a:cubicBezTo>
                    <a:pt x="268345" y="851927"/>
                    <a:pt x="266980" y="854658"/>
                    <a:pt x="265529" y="857304"/>
                  </a:cubicBezTo>
                  <a:cubicBezTo>
                    <a:pt x="265444" y="855000"/>
                    <a:pt x="265274" y="852610"/>
                    <a:pt x="265188" y="850305"/>
                  </a:cubicBezTo>
                  <a:cubicBezTo>
                    <a:pt x="266724" y="849367"/>
                    <a:pt x="268260" y="848513"/>
                    <a:pt x="269710" y="847574"/>
                  </a:cubicBezTo>
                  <a:close/>
                  <a:moveTo>
                    <a:pt x="257766" y="872496"/>
                  </a:moveTo>
                  <a:cubicBezTo>
                    <a:pt x="256912" y="874118"/>
                    <a:pt x="256059" y="875739"/>
                    <a:pt x="255291" y="877446"/>
                  </a:cubicBezTo>
                  <a:lnTo>
                    <a:pt x="255291" y="877446"/>
                  </a:lnTo>
                  <a:cubicBezTo>
                    <a:pt x="255291" y="877446"/>
                    <a:pt x="255206" y="877702"/>
                    <a:pt x="255206" y="877702"/>
                  </a:cubicBezTo>
                  <a:lnTo>
                    <a:pt x="255035" y="877958"/>
                  </a:lnTo>
                  <a:lnTo>
                    <a:pt x="255035" y="877958"/>
                  </a:lnTo>
                  <a:cubicBezTo>
                    <a:pt x="253500" y="881287"/>
                    <a:pt x="251964" y="884530"/>
                    <a:pt x="250428" y="887859"/>
                  </a:cubicBezTo>
                  <a:cubicBezTo>
                    <a:pt x="250343" y="885640"/>
                    <a:pt x="250172" y="883421"/>
                    <a:pt x="250087" y="881116"/>
                  </a:cubicBezTo>
                  <a:cubicBezTo>
                    <a:pt x="250002" y="878812"/>
                    <a:pt x="249916" y="876593"/>
                    <a:pt x="249916" y="874288"/>
                  </a:cubicBezTo>
                  <a:cubicBezTo>
                    <a:pt x="252561" y="872752"/>
                    <a:pt x="255206" y="871216"/>
                    <a:pt x="257851" y="869765"/>
                  </a:cubicBezTo>
                  <a:cubicBezTo>
                    <a:pt x="257851" y="870704"/>
                    <a:pt x="257851" y="871557"/>
                    <a:pt x="257851" y="872496"/>
                  </a:cubicBezTo>
                  <a:close/>
                  <a:moveTo>
                    <a:pt x="238142" y="915597"/>
                  </a:moveTo>
                  <a:cubicBezTo>
                    <a:pt x="237972" y="912866"/>
                    <a:pt x="237801" y="910049"/>
                    <a:pt x="237630" y="907318"/>
                  </a:cubicBezTo>
                  <a:cubicBezTo>
                    <a:pt x="239422" y="906294"/>
                    <a:pt x="241300" y="905270"/>
                    <a:pt x="243091" y="904160"/>
                  </a:cubicBezTo>
                  <a:cubicBezTo>
                    <a:pt x="241384" y="908001"/>
                    <a:pt x="239763" y="911756"/>
                    <a:pt x="238142" y="915597"/>
                  </a:cubicBezTo>
                  <a:close/>
                  <a:moveTo>
                    <a:pt x="233535" y="936849"/>
                  </a:moveTo>
                  <a:cubicBezTo>
                    <a:pt x="233962" y="941457"/>
                    <a:pt x="234388" y="946066"/>
                    <a:pt x="234901" y="950675"/>
                  </a:cubicBezTo>
                  <a:cubicBezTo>
                    <a:pt x="234559" y="950931"/>
                    <a:pt x="234133" y="951102"/>
                    <a:pt x="233792" y="951358"/>
                  </a:cubicBezTo>
                  <a:cubicBezTo>
                    <a:pt x="233365" y="947261"/>
                    <a:pt x="233023" y="943079"/>
                    <a:pt x="232597" y="938982"/>
                  </a:cubicBezTo>
                  <a:cubicBezTo>
                    <a:pt x="232938" y="938299"/>
                    <a:pt x="233194" y="937531"/>
                    <a:pt x="233535" y="936849"/>
                  </a:cubicBezTo>
                  <a:close/>
                  <a:moveTo>
                    <a:pt x="228843" y="954345"/>
                  </a:moveTo>
                  <a:cubicBezTo>
                    <a:pt x="227393" y="955199"/>
                    <a:pt x="226027" y="956052"/>
                    <a:pt x="224577" y="956906"/>
                  </a:cubicBezTo>
                  <a:cubicBezTo>
                    <a:pt x="225942" y="953833"/>
                    <a:pt x="227307" y="950675"/>
                    <a:pt x="228672" y="947602"/>
                  </a:cubicBezTo>
                  <a:cubicBezTo>
                    <a:pt x="228672" y="949822"/>
                    <a:pt x="228672" y="952126"/>
                    <a:pt x="228758" y="954345"/>
                  </a:cubicBezTo>
                  <a:close/>
                  <a:moveTo>
                    <a:pt x="229014" y="960405"/>
                  </a:moveTo>
                  <a:cubicBezTo>
                    <a:pt x="229014" y="962880"/>
                    <a:pt x="229184" y="965270"/>
                    <a:pt x="229269" y="967745"/>
                  </a:cubicBezTo>
                  <a:lnTo>
                    <a:pt x="229269" y="967745"/>
                  </a:lnTo>
                  <a:cubicBezTo>
                    <a:pt x="229269" y="967745"/>
                    <a:pt x="229269" y="967745"/>
                    <a:pt x="229269" y="967745"/>
                  </a:cubicBezTo>
                  <a:lnTo>
                    <a:pt x="229269" y="967745"/>
                  </a:lnTo>
                  <a:cubicBezTo>
                    <a:pt x="229526" y="970305"/>
                    <a:pt x="229781" y="972866"/>
                    <a:pt x="230038" y="975426"/>
                  </a:cubicBezTo>
                  <a:cubicBezTo>
                    <a:pt x="226539" y="977560"/>
                    <a:pt x="223042" y="979694"/>
                    <a:pt x="219543" y="981827"/>
                  </a:cubicBezTo>
                  <a:cubicBezTo>
                    <a:pt x="219543" y="981230"/>
                    <a:pt x="219458" y="980718"/>
                    <a:pt x="219373" y="980120"/>
                  </a:cubicBezTo>
                  <a:lnTo>
                    <a:pt x="219373" y="980120"/>
                  </a:lnTo>
                  <a:cubicBezTo>
                    <a:pt x="219373" y="980120"/>
                    <a:pt x="219373" y="980035"/>
                    <a:pt x="219373" y="980035"/>
                  </a:cubicBezTo>
                  <a:lnTo>
                    <a:pt x="219373" y="980035"/>
                  </a:lnTo>
                  <a:cubicBezTo>
                    <a:pt x="219373" y="980035"/>
                    <a:pt x="219373" y="979950"/>
                    <a:pt x="219373" y="979950"/>
                  </a:cubicBezTo>
                  <a:cubicBezTo>
                    <a:pt x="218946" y="977218"/>
                    <a:pt x="218519" y="974487"/>
                    <a:pt x="218093" y="971842"/>
                  </a:cubicBezTo>
                  <a:cubicBezTo>
                    <a:pt x="219117" y="969452"/>
                    <a:pt x="220140" y="967062"/>
                    <a:pt x="221250" y="964672"/>
                  </a:cubicBezTo>
                  <a:cubicBezTo>
                    <a:pt x="223894" y="963307"/>
                    <a:pt x="226454" y="961941"/>
                    <a:pt x="229099" y="960490"/>
                  </a:cubicBezTo>
                  <a:close/>
                  <a:moveTo>
                    <a:pt x="217325" y="966891"/>
                  </a:moveTo>
                  <a:cubicBezTo>
                    <a:pt x="217325" y="966891"/>
                    <a:pt x="217325" y="966721"/>
                    <a:pt x="217325" y="966635"/>
                  </a:cubicBezTo>
                  <a:cubicBezTo>
                    <a:pt x="217325" y="966635"/>
                    <a:pt x="217410" y="966635"/>
                    <a:pt x="217496" y="966550"/>
                  </a:cubicBezTo>
                  <a:cubicBezTo>
                    <a:pt x="217496" y="966635"/>
                    <a:pt x="217410" y="966806"/>
                    <a:pt x="217325" y="966891"/>
                  </a:cubicBezTo>
                  <a:close/>
                  <a:moveTo>
                    <a:pt x="211097" y="964843"/>
                  </a:moveTo>
                  <a:cubicBezTo>
                    <a:pt x="210926" y="963563"/>
                    <a:pt x="210756" y="962282"/>
                    <a:pt x="210670" y="961002"/>
                  </a:cubicBezTo>
                  <a:cubicBezTo>
                    <a:pt x="210670" y="961002"/>
                    <a:pt x="210414" y="961002"/>
                    <a:pt x="210414" y="961002"/>
                  </a:cubicBezTo>
                  <a:cubicBezTo>
                    <a:pt x="210414" y="962453"/>
                    <a:pt x="210414" y="963904"/>
                    <a:pt x="210329" y="965355"/>
                  </a:cubicBezTo>
                  <a:cubicBezTo>
                    <a:pt x="207855" y="966806"/>
                    <a:pt x="205466" y="968257"/>
                    <a:pt x="202992" y="969708"/>
                  </a:cubicBezTo>
                  <a:cubicBezTo>
                    <a:pt x="205893" y="963477"/>
                    <a:pt x="208793" y="957247"/>
                    <a:pt x="211694" y="951017"/>
                  </a:cubicBezTo>
                  <a:cubicBezTo>
                    <a:pt x="211780" y="955455"/>
                    <a:pt x="211950" y="959893"/>
                    <a:pt x="212206" y="964331"/>
                  </a:cubicBezTo>
                  <a:cubicBezTo>
                    <a:pt x="211865" y="964502"/>
                    <a:pt x="211523" y="964758"/>
                    <a:pt x="211182" y="964928"/>
                  </a:cubicBezTo>
                  <a:close/>
                  <a:moveTo>
                    <a:pt x="191218" y="989850"/>
                  </a:moveTo>
                  <a:cubicBezTo>
                    <a:pt x="189256" y="993861"/>
                    <a:pt x="187294" y="997873"/>
                    <a:pt x="185331" y="1001884"/>
                  </a:cubicBezTo>
                  <a:cubicBezTo>
                    <a:pt x="182857" y="1003335"/>
                    <a:pt x="180297" y="1004701"/>
                    <a:pt x="177823" y="1006066"/>
                  </a:cubicBezTo>
                  <a:cubicBezTo>
                    <a:pt x="182516" y="997361"/>
                    <a:pt x="187123" y="988570"/>
                    <a:pt x="191815" y="979864"/>
                  </a:cubicBezTo>
                  <a:cubicBezTo>
                    <a:pt x="193863" y="978840"/>
                    <a:pt x="195825" y="977816"/>
                    <a:pt x="197873" y="976792"/>
                  </a:cubicBezTo>
                  <a:lnTo>
                    <a:pt x="191218" y="989850"/>
                  </a:lnTo>
                  <a:close/>
                  <a:moveTo>
                    <a:pt x="184222" y="1004189"/>
                  </a:moveTo>
                  <a:cubicBezTo>
                    <a:pt x="183283" y="1006237"/>
                    <a:pt x="182345" y="1008285"/>
                    <a:pt x="181321" y="1010248"/>
                  </a:cubicBezTo>
                  <a:lnTo>
                    <a:pt x="180468" y="1007944"/>
                  </a:lnTo>
                  <a:lnTo>
                    <a:pt x="180468" y="1012041"/>
                  </a:lnTo>
                  <a:cubicBezTo>
                    <a:pt x="178250" y="1016820"/>
                    <a:pt x="176032" y="1021600"/>
                    <a:pt x="173899" y="1026465"/>
                  </a:cubicBezTo>
                  <a:cubicBezTo>
                    <a:pt x="173387" y="1023819"/>
                    <a:pt x="172875" y="1021173"/>
                    <a:pt x="172363" y="1018527"/>
                  </a:cubicBezTo>
                  <a:lnTo>
                    <a:pt x="172021" y="1016735"/>
                  </a:lnTo>
                  <a:cubicBezTo>
                    <a:pt x="173642" y="1013747"/>
                    <a:pt x="175179" y="1010761"/>
                    <a:pt x="176799" y="1007773"/>
                  </a:cubicBezTo>
                  <a:cubicBezTo>
                    <a:pt x="179274" y="1006578"/>
                    <a:pt x="181662" y="1005384"/>
                    <a:pt x="184137" y="1004189"/>
                  </a:cubicBezTo>
                  <a:close/>
                  <a:moveTo>
                    <a:pt x="166817" y="1042425"/>
                  </a:moveTo>
                  <a:cubicBezTo>
                    <a:pt x="165026" y="1046607"/>
                    <a:pt x="163234" y="1050874"/>
                    <a:pt x="161528" y="1055056"/>
                  </a:cubicBezTo>
                  <a:lnTo>
                    <a:pt x="157603" y="1043961"/>
                  </a:lnTo>
                  <a:lnTo>
                    <a:pt x="157603" y="1043790"/>
                  </a:lnTo>
                  <a:cubicBezTo>
                    <a:pt x="157774" y="1043278"/>
                    <a:pt x="158030" y="1042851"/>
                    <a:pt x="158285" y="1042339"/>
                  </a:cubicBezTo>
                  <a:cubicBezTo>
                    <a:pt x="162125" y="1040206"/>
                    <a:pt x="165879" y="1037987"/>
                    <a:pt x="169718" y="1035768"/>
                  </a:cubicBezTo>
                  <a:cubicBezTo>
                    <a:pt x="168780" y="1037987"/>
                    <a:pt x="167756" y="1040206"/>
                    <a:pt x="166817" y="1042339"/>
                  </a:cubicBezTo>
                  <a:close/>
                  <a:moveTo>
                    <a:pt x="156409" y="1045839"/>
                  </a:moveTo>
                  <a:lnTo>
                    <a:pt x="156750" y="1048740"/>
                  </a:lnTo>
                  <a:cubicBezTo>
                    <a:pt x="157262" y="1052837"/>
                    <a:pt x="157774" y="1056849"/>
                    <a:pt x="158285" y="1060945"/>
                  </a:cubicBezTo>
                  <a:cubicBezTo>
                    <a:pt x="157006" y="1061799"/>
                    <a:pt x="155726" y="1062652"/>
                    <a:pt x="154446" y="1063591"/>
                  </a:cubicBezTo>
                  <a:cubicBezTo>
                    <a:pt x="153764" y="1060092"/>
                    <a:pt x="153081" y="1056593"/>
                    <a:pt x="152569" y="1053008"/>
                  </a:cubicBezTo>
                  <a:cubicBezTo>
                    <a:pt x="153849" y="1050618"/>
                    <a:pt x="155129" y="1048228"/>
                    <a:pt x="156323" y="1045839"/>
                  </a:cubicBezTo>
                  <a:close/>
                  <a:moveTo>
                    <a:pt x="156579" y="1067432"/>
                  </a:moveTo>
                  <a:cubicBezTo>
                    <a:pt x="156323" y="1068115"/>
                    <a:pt x="156067" y="1068797"/>
                    <a:pt x="155811" y="1069480"/>
                  </a:cubicBezTo>
                  <a:cubicBezTo>
                    <a:pt x="155726" y="1069053"/>
                    <a:pt x="155641" y="1068541"/>
                    <a:pt x="155555" y="1068115"/>
                  </a:cubicBezTo>
                  <a:cubicBezTo>
                    <a:pt x="155897" y="1067859"/>
                    <a:pt x="156323" y="1067688"/>
                    <a:pt x="156664" y="1067432"/>
                  </a:cubicBezTo>
                  <a:close/>
                  <a:moveTo>
                    <a:pt x="147877" y="1090391"/>
                  </a:moveTo>
                  <a:cubicBezTo>
                    <a:pt x="147451" y="1088769"/>
                    <a:pt x="147024" y="1087062"/>
                    <a:pt x="146682" y="1085440"/>
                  </a:cubicBezTo>
                  <a:lnTo>
                    <a:pt x="145488" y="1080063"/>
                  </a:lnTo>
                  <a:lnTo>
                    <a:pt x="150095" y="1084245"/>
                  </a:lnTo>
                  <a:cubicBezTo>
                    <a:pt x="149327" y="1086294"/>
                    <a:pt x="148559" y="1088342"/>
                    <a:pt x="147877" y="1090391"/>
                  </a:cubicBezTo>
                  <a:close/>
                  <a:moveTo>
                    <a:pt x="151289" y="1098755"/>
                  </a:moveTo>
                  <a:lnTo>
                    <a:pt x="151289" y="1098755"/>
                  </a:lnTo>
                  <a:cubicBezTo>
                    <a:pt x="151289" y="1098755"/>
                    <a:pt x="151289" y="1098755"/>
                    <a:pt x="151289" y="1098755"/>
                  </a:cubicBezTo>
                  <a:lnTo>
                    <a:pt x="151289" y="1098755"/>
                  </a:lnTo>
                  <a:cubicBezTo>
                    <a:pt x="151289" y="1098755"/>
                    <a:pt x="151289" y="1098755"/>
                    <a:pt x="151289" y="1098755"/>
                  </a:cubicBezTo>
                  <a:cubicBezTo>
                    <a:pt x="152057" y="1096536"/>
                    <a:pt x="152740" y="1094316"/>
                    <a:pt x="153508" y="1092098"/>
                  </a:cubicBezTo>
                  <a:cubicBezTo>
                    <a:pt x="154020" y="1091842"/>
                    <a:pt x="154532" y="1091500"/>
                    <a:pt x="155043" y="1091244"/>
                  </a:cubicBezTo>
                  <a:cubicBezTo>
                    <a:pt x="156238" y="1095170"/>
                    <a:pt x="157518" y="1099011"/>
                    <a:pt x="158968" y="1102851"/>
                  </a:cubicBezTo>
                  <a:cubicBezTo>
                    <a:pt x="157944" y="1106265"/>
                    <a:pt x="157006" y="1109679"/>
                    <a:pt x="155982" y="1113093"/>
                  </a:cubicBezTo>
                  <a:cubicBezTo>
                    <a:pt x="155385" y="1113520"/>
                    <a:pt x="154702" y="1114032"/>
                    <a:pt x="154105" y="1114459"/>
                  </a:cubicBezTo>
                  <a:cubicBezTo>
                    <a:pt x="152910" y="1110021"/>
                    <a:pt x="151716" y="1105583"/>
                    <a:pt x="150522" y="1101059"/>
                  </a:cubicBezTo>
                  <a:cubicBezTo>
                    <a:pt x="150778" y="1100291"/>
                    <a:pt x="151034" y="1099608"/>
                    <a:pt x="151289" y="1098840"/>
                  </a:cubicBezTo>
                  <a:close/>
                  <a:moveTo>
                    <a:pt x="151716" y="1128200"/>
                  </a:moveTo>
                  <a:cubicBezTo>
                    <a:pt x="150948" y="1130931"/>
                    <a:pt x="150266" y="1133748"/>
                    <a:pt x="149498" y="1136479"/>
                  </a:cubicBezTo>
                  <a:cubicBezTo>
                    <a:pt x="148133" y="1137418"/>
                    <a:pt x="146853" y="1138356"/>
                    <a:pt x="145488" y="1139295"/>
                  </a:cubicBezTo>
                  <a:cubicBezTo>
                    <a:pt x="144293" y="1135881"/>
                    <a:pt x="143185" y="1132382"/>
                    <a:pt x="142160" y="1128883"/>
                  </a:cubicBezTo>
                  <a:cubicBezTo>
                    <a:pt x="144976" y="1127005"/>
                    <a:pt x="147792" y="1125042"/>
                    <a:pt x="150692" y="1123164"/>
                  </a:cubicBezTo>
                  <a:cubicBezTo>
                    <a:pt x="151034" y="1124786"/>
                    <a:pt x="151375" y="1126493"/>
                    <a:pt x="151716" y="1128115"/>
                  </a:cubicBezTo>
                  <a:close/>
                  <a:moveTo>
                    <a:pt x="143440" y="1147659"/>
                  </a:moveTo>
                  <a:cubicBezTo>
                    <a:pt x="143440" y="1147659"/>
                    <a:pt x="143440" y="1147659"/>
                    <a:pt x="143440" y="1147659"/>
                  </a:cubicBezTo>
                  <a:cubicBezTo>
                    <a:pt x="143440" y="1147659"/>
                    <a:pt x="143440" y="1147659"/>
                    <a:pt x="143440" y="1147659"/>
                  </a:cubicBezTo>
                  <a:cubicBezTo>
                    <a:pt x="143440" y="1147659"/>
                    <a:pt x="143440" y="1147659"/>
                    <a:pt x="143440" y="1147659"/>
                  </a:cubicBezTo>
                  <a:close/>
                  <a:moveTo>
                    <a:pt x="143440" y="1147830"/>
                  </a:moveTo>
                  <a:cubicBezTo>
                    <a:pt x="143952" y="1149964"/>
                    <a:pt x="144550" y="1152098"/>
                    <a:pt x="145147" y="1154146"/>
                  </a:cubicBezTo>
                  <a:cubicBezTo>
                    <a:pt x="144635" y="1156194"/>
                    <a:pt x="144208" y="1158328"/>
                    <a:pt x="143697" y="1160376"/>
                  </a:cubicBezTo>
                  <a:cubicBezTo>
                    <a:pt x="143526" y="1160462"/>
                    <a:pt x="143355" y="1160547"/>
                    <a:pt x="143185" y="1160718"/>
                  </a:cubicBezTo>
                  <a:cubicBezTo>
                    <a:pt x="142502" y="1159011"/>
                    <a:pt x="141819" y="1157304"/>
                    <a:pt x="141137" y="1155682"/>
                  </a:cubicBezTo>
                  <a:cubicBezTo>
                    <a:pt x="141734" y="1153036"/>
                    <a:pt x="142502" y="1150390"/>
                    <a:pt x="143440" y="1147830"/>
                  </a:cubicBezTo>
                  <a:close/>
                  <a:moveTo>
                    <a:pt x="139772" y="1166521"/>
                  </a:moveTo>
                  <a:cubicBezTo>
                    <a:pt x="140198" y="1167972"/>
                    <a:pt x="140710" y="1169423"/>
                    <a:pt x="141222" y="1170874"/>
                  </a:cubicBezTo>
                  <a:cubicBezTo>
                    <a:pt x="140796" y="1172752"/>
                    <a:pt x="140369" y="1174544"/>
                    <a:pt x="140027" y="1176422"/>
                  </a:cubicBezTo>
                  <a:cubicBezTo>
                    <a:pt x="139943" y="1174971"/>
                    <a:pt x="139772" y="1173520"/>
                    <a:pt x="139772" y="1171984"/>
                  </a:cubicBezTo>
                  <a:cubicBezTo>
                    <a:pt x="139772" y="1170191"/>
                    <a:pt x="139772" y="1168314"/>
                    <a:pt x="139772" y="1166521"/>
                  </a:cubicBezTo>
                  <a:cubicBezTo>
                    <a:pt x="139772" y="1166521"/>
                    <a:pt x="139772" y="1166521"/>
                    <a:pt x="139772" y="1166521"/>
                  </a:cubicBezTo>
                  <a:close/>
                  <a:moveTo>
                    <a:pt x="137895" y="1171813"/>
                  </a:moveTo>
                  <a:cubicBezTo>
                    <a:pt x="137810" y="1175910"/>
                    <a:pt x="137895" y="1180092"/>
                    <a:pt x="138236" y="1184188"/>
                  </a:cubicBezTo>
                  <a:cubicBezTo>
                    <a:pt x="137639" y="1187005"/>
                    <a:pt x="137042" y="1189736"/>
                    <a:pt x="136444" y="1192553"/>
                  </a:cubicBezTo>
                  <a:cubicBezTo>
                    <a:pt x="134482" y="1188968"/>
                    <a:pt x="132605" y="1185298"/>
                    <a:pt x="130814" y="1181628"/>
                  </a:cubicBezTo>
                  <a:cubicBezTo>
                    <a:pt x="129704" y="1179238"/>
                    <a:pt x="128595" y="1176849"/>
                    <a:pt x="127486" y="1174459"/>
                  </a:cubicBezTo>
                  <a:cubicBezTo>
                    <a:pt x="127486" y="1174117"/>
                    <a:pt x="127486" y="1173776"/>
                    <a:pt x="127486" y="1173435"/>
                  </a:cubicBezTo>
                  <a:cubicBezTo>
                    <a:pt x="127486" y="1173179"/>
                    <a:pt x="127571" y="1173008"/>
                    <a:pt x="127657" y="1172752"/>
                  </a:cubicBezTo>
                  <a:cubicBezTo>
                    <a:pt x="131155" y="1170959"/>
                    <a:pt x="134653" y="1169167"/>
                    <a:pt x="138151" y="1167290"/>
                  </a:cubicBezTo>
                  <a:cubicBezTo>
                    <a:pt x="137980" y="1168826"/>
                    <a:pt x="137895" y="1170277"/>
                    <a:pt x="137895" y="1171813"/>
                  </a:cubicBezTo>
                  <a:close/>
                  <a:moveTo>
                    <a:pt x="123818" y="1174800"/>
                  </a:moveTo>
                  <a:cubicBezTo>
                    <a:pt x="123135" y="1177787"/>
                    <a:pt x="122452" y="1180689"/>
                    <a:pt x="121770" y="1183676"/>
                  </a:cubicBezTo>
                  <a:cubicBezTo>
                    <a:pt x="120319" y="1181799"/>
                    <a:pt x="118869" y="1180006"/>
                    <a:pt x="117248" y="1178214"/>
                  </a:cubicBezTo>
                  <a:lnTo>
                    <a:pt x="123476" y="1174971"/>
                  </a:lnTo>
                  <a:cubicBezTo>
                    <a:pt x="123476" y="1174971"/>
                    <a:pt x="123732" y="1174885"/>
                    <a:pt x="123818" y="1174800"/>
                  </a:cubicBezTo>
                  <a:close/>
                  <a:moveTo>
                    <a:pt x="125865" y="1179409"/>
                  </a:moveTo>
                  <a:cubicBezTo>
                    <a:pt x="125865" y="1179409"/>
                    <a:pt x="126121" y="1180177"/>
                    <a:pt x="126206" y="1180604"/>
                  </a:cubicBezTo>
                  <a:cubicBezTo>
                    <a:pt x="126206" y="1183762"/>
                    <a:pt x="126377" y="1187005"/>
                    <a:pt x="126462" y="1190163"/>
                  </a:cubicBezTo>
                  <a:cubicBezTo>
                    <a:pt x="125609" y="1188883"/>
                    <a:pt x="124756" y="1187688"/>
                    <a:pt x="123903" y="1186493"/>
                  </a:cubicBezTo>
                  <a:cubicBezTo>
                    <a:pt x="124500" y="1184103"/>
                    <a:pt x="125182" y="1181713"/>
                    <a:pt x="125780" y="1179409"/>
                  </a:cubicBezTo>
                  <a:close/>
                  <a:moveTo>
                    <a:pt x="139943" y="1198356"/>
                  </a:moveTo>
                  <a:cubicBezTo>
                    <a:pt x="139943" y="1198356"/>
                    <a:pt x="140027" y="1199124"/>
                    <a:pt x="140113" y="1199551"/>
                  </a:cubicBezTo>
                  <a:cubicBezTo>
                    <a:pt x="139943" y="1199210"/>
                    <a:pt x="139772" y="1198868"/>
                    <a:pt x="139601" y="1198527"/>
                  </a:cubicBezTo>
                  <a:lnTo>
                    <a:pt x="139857" y="1198356"/>
                  </a:lnTo>
                  <a:close/>
                  <a:moveTo>
                    <a:pt x="150436" y="1219523"/>
                  </a:moveTo>
                  <a:cubicBezTo>
                    <a:pt x="152825" y="1218072"/>
                    <a:pt x="155214" y="1216706"/>
                    <a:pt x="157603" y="1215255"/>
                  </a:cubicBezTo>
                  <a:cubicBezTo>
                    <a:pt x="156835" y="1219437"/>
                    <a:pt x="156153" y="1223705"/>
                    <a:pt x="155470" y="1227887"/>
                  </a:cubicBezTo>
                  <a:cubicBezTo>
                    <a:pt x="153764" y="1225156"/>
                    <a:pt x="152057" y="1222339"/>
                    <a:pt x="150436" y="1219437"/>
                  </a:cubicBezTo>
                  <a:close/>
                  <a:moveTo>
                    <a:pt x="154190" y="1229594"/>
                  </a:moveTo>
                  <a:cubicBezTo>
                    <a:pt x="153252" y="1230191"/>
                    <a:pt x="152399" y="1230703"/>
                    <a:pt x="151460" y="1231301"/>
                  </a:cubicBezTo>
                  <a:cubicBezTo>
                    <a:pt x="150863" y="1228826"/>
                    <a:pt x="150266" y="1226436"/>
                    <a:pt x="149668" y="1223961"/>
                  </a:cubicBezTo>
                  <a:cubicBezTo>
                    <a:pt x="151119" y="1225838"/>
                    <a:pt x="152655" y="1227716"/>
                    <a:pt x="154190" y="1229594"/>
                  </a:cubicBezTo>
                  <a:close/>
                  <a:moveTo>
                    <a:pt x="148645" y="1216365"/>
                  </a:moveTo>
                  <a:cubicBezTo>
                    <a:pt x="148218" y="1215511"/>
                    <a:pt x="147706" y="1214743"/>
                    <a:pt x="147280" y="1213890"/>
                  </a:cubicBezTo>
                  <a:cubicBezTo>
                    <a:pt x="147280" y="1213890"/>
                    <a:pt x="147280" y="1213890"/>
                    <a:pt x="147280" y="1213890"/>
                  </a:cubicBezTo>
                  <a:cubicBezTo>
                    <a:pt x="146682" y="1211329"/>
                    <a:pt x="146085" y="1208684"/>
                    <a:pt x="145488" y="1206123"/>
                  </a:cubicBezTo>
                  <a:cubicBezTo>
                    <a:pt x="144720" y="1202880"/>
                    <a:pt x="143952" y="1199636"/>
                    <a:pt x="143270" y="1196393"/>
                  </a:cubicBezTo>
                  <a:lnTo>
                    <a:pt x="146853" y="1194260"/>
                  </a:lnTo>
                  <a:cubicBezTo>
                    <a:pt x="148047" y="1193577"/>
                    <a:pt x="149156" y="1192809"/>
                    <a:pt x="150351" y="1192126"/>
                  </a:cubicBezTo>
                  <a:cubicBezTo>
                    <a:pt x="153081" y="1197674"/>
                    <a:pt x="155897" y="1203136"/>
                    <a:pt x="158883" y="1208513"/>
                  </a:cubicBezTo>
                  <a:cubicBezTo>
                    <a:pt x="158883" y="1208940"/>
                    <a:pt x="158712" y="1209452"/>
                    <a:pt x="158627" y="1209878"/>
                  </a:cubicBezTo>
                  <a:cubicBezTo>
                    <a:pt x="155385" y="1212098"/>
                    <a:pt x="152057" y="1214231"/>
                    <a:pt x="148730" y="1216450"/>
                  </a:cubicBezTo>
                  <a:close/>
                  <a:moveTo>
                    <a:pt x="164087" y="1196905"/>
                  </a:moveTo>
                  <a:cubicBezTo>
                    <a:pt x="164940" y="1198442"/>
                    <a:pt x="165793" y="1199978"/>
                    <a:pt x="166647" y="1201429"/>
                  </a:cubicBezTo>
                  <a:lnTo>
                    <a:pt x="167841" y="1203477"/>
                  </a:lnTo>
                  <a:cubicBezTo>
                    <a:pt x="165793" y="1204843"/>
                    <a:pt x="163661" y="1206294"/>
                    <a:pt x="161613" y="1207659"/>
                  </a:cubicBezTo>
                  <a:cubicBezTo>
                    <a:pt x="162466" y="1204075"/>
                    <a:pt x="163234" y="1200405"/>
                    <a:pt x="164087" y="1196820"/>
                  </a:cubicBezTo>
                  <a:close/>
                  <a:moveTo>
                    <a:pt x="171851" y="1178897"/>
                  </a:moveTo>
                  <a:cubicBezTo>
                    <a:pt x="177312" y="1175568"/>
                    <a:pt x="182771" y="1172240"/>
                    <a:pt x="188232" y="1168826"/>
                  </a:cubicBezTo>
                  <a:lnTo>
                    <a:pt x="188232" y="1168826"/>
                  </a:lnTo>
                  <a:cubicBezTo>
                    <a:pt x="188232" y="1168826"/>
                    <a:pt x="188232" y="1168826"/>
                    <a:pt x="188232" y="1168826"/>
                  </a:cubicBezTo>
                  <a:lnTo>
                    <a:pt x="188232" y="1168826"/>
                  </a:lnTo>
                  <a:cubicBezTo>
                    <a:pt x="188232" y="1168826"/>
                    <a:pt x="188232" y="1168826"/>
                    <a:pt x="188232" y="1168826"/>
                  </a:cubicBezTo>
                  <a:cubicBezTo>
                    <a:pt x="188317" y="1168826"/>
                    <a:pt x="188403" y="1168655"/>
                    <a:pt x="188488" y="1168655"/>
                  </a:cubicBezTo>
                  <a:cubicBezTo>
                    <a:pt x="187208" y="1176422"/>
                    <a:pt x="186014" y="1184188"/>
                    <a:pt x="184990" y="1191955"/>
                  </a:cubicBezTo>
                  <a:cubicBezTo>
                    <a:pt x="181492" y="1194345"/>
                    <a:pt x="177908" y="1196735"/>
                    <a:pt x="174411" y="1199124"/>
                  </a:cubicBezTo>
                  <a:cubicBezTo>
                    <a:pt x="173472" y="1192382"/>
                    <a:pt x="172533" y="1185725"/>
                    <a:pt x="171766" y="1178982"/>
                  </a:cubicBezTo>
                  <a:close/>
                  <a:moveTo>
                    <a:pt x="191133" y="1176849"/>
                  </a:moveTo>
                  <a:cubicBezTo>
                    <a:pt x="191559" y="1180177"/>
                    <a:pt x="191986" y="1183506"/>
                    <a:pt x="192412" y="1186834"/>
                  </a:cubicBezTo>
                  <a:cubicBezTo>
                    <a:pt x="191133" y="1187688"/>
                    <a:pt x="189938" y="1188541"/>
                    <a:pt x="188658" y="1189395"/>
                  </a:cubicBezTo>
                  <a:cubicBezTo>
                    <a:pt x="189426" y="1185213"/>
                    <a:pt x="190194" y="1181031"/>
                    <a:pt x="191048" y="1176849"/>
                  </a:cubicBezTo>
                  <a:close/>
                  <a:moveTo>
                    <a:pt x="193351" y="1193150"/>
                  </a:moveTo>
                  <a:cubicBezTo>
                    <a:pt x="193778" y="1196137"/>
                    <a:pt x="194290" y="1199124"/>
                    <a:pt x="194802" y="1202112"/>
                  </a:cubicBezTo>
                  <a:cubicBezTo>
                    <a:pt x="194887" y="1202709"/>
                    <a:pt x="195057" y="1203307"/>
                    <a:pt x="195143" y="1203904"/>
                  </a:cubicBezTo>
                  <a:cubicBezTo>
                    <a:pt x="191815" y="1206038"/>
                    <a:pt x="188488" y="1208086"/>
                    <a:pt x="185075" y="1210220"/>
                  </a:cubicBezTo>
                  <a:cubicBezTo>
                    <a:pt x="185758" y="1205782"/>
                    <a:pt x="186525" y="1201344"/>
                    <a:pt x="187379" y="1196991"/>
                  </a:cubicBezTo>
                  <a:cubicBezTo>
                    <a:pt x="189426" y="1195710"/>
                    <a:pt x="191389" y="1194430"/>
                    <a:pt x="193436" y="1193150"/>
                  </a:cubicBezTo>
                  <a:close/>
                  <a:moveTo>
                    <a:pt x="198641" y="1182652"/>
                  </a:moveTo>
                  <a:lnTo>
                    <a:pt x="198641" y="1182652"/>
                  </a:lnTo>
                  <a:cubicBezTo>
                    <a:pt x="198641" y="1182652"/>
                    <a:pt x="198470" y="1182823"/>
                    <a:pt x="198470" y="1182823"/>
                  </a:cubicBezTo>
                  <a:lnTo>
                    <a:pt x="198299" y="1182823"/>
                  </a:lnTo>
                  <a:cubicBezTo>
                    <a:pt x="198299" y="1182823"/>
                    <a:pt x="198299" y="1182994"/>
                    <a:pt x="198299" y="1182994"/>
                  </a:cubicBezTo>
                  <a:cubicBezTo>
                    <a:pt x="197361" y="1183676"/>
                    <a:pt x="196337" y="1184359"/>
                    <a:pt x="195399" y="1184957"/>
                  </a:cubicBezTo>
                  <a:cubicBezTo>
                    <a:pt x="194375" y="1180006"/>
                    <a:pt x="193436" y="1175056"/>
                    <a:pt x="192583" y="1170021"/>
                  </a:cubicBezTo>
                  <a:cubicBezTo>
                    <a:pt x="192754" y="1169082"/>
                    <a:pt x="192924" y="1168143"/>
                    <a:pt x="193095" y="1167290"/>
                  </a:cubicBezTo>
                  <a:cubicBezTo>
                    <a:pt x="193266" y="1166692"/>
                    <a:pt x="193351" y="1166009"/>
                    <a:pt x="193522" y="1165412"/>
                  </a:cubicBezTo>
                  <a:cubicBezTo>
                    <a:pt x="197787" y="1162595"/>
                    <a:pt x="202053" y="1159779"/>
                    <a:pt x="206319" y="1156877"/>
                  </a:cubicBezTo>
                  <a:cubicBezTo>
                    <a:pt x="206490" y="1158328"/>
                    <a:pt x="206660" y="1159779"/>
                    <a:pt x="206916" y="1161315"/>
                  </a:cubicBezTo>
                  <a:cubicBezTo>
                    <a:pt x="207599" y="1166180"/>
                    <a:pt x="208281" y="1171130"/>
                    <a:pt x="209135" y="1175995"/>
                  </a:cubicBezTo>
                  <a:cubicBezTo>
                    <a:pt x="205636" y="1178214"/>
                    <a:pt x="202224" y="1180518"/>
                    <a:pt x="198726" y="1182738"/>
                  </a:cubicBezTo>
                  <a:close/>
                  <a:moveTo>
                    <a:pt x="189597" y="1150903"/>
                  </a:moveTo>
                  <a:lnTo>
                    <a:pt x="188317" y="1140149"/>
                  </a:lnTo>
                  <a:cubicBezTo>
                    <a:pt x="190450" y="1138868"/>
                    <a:pt x="192583" y="1137588"/>
                    <a:pt x="194716" y="1136223"/>
                  </a:cubicBezTo>
                  <a:cubicBezTo>
                    <a:pt x="193266" y="1143307"/>
                    <a:pt x="191901" y="1150476"/>
                    <a:pt x="190536" y="1157560"/>
                  </a:cubicBezTo>
                  <a:cubicBezTo>
                    <a:pt x="190194" y="1155341"/>
                    <a:pt x="189938" y="1153036"/>
                    <a:pt x="189597" y="1150817"/>
                  </a:cubicBezTo>
                  <a:close/>
                  <a:moveTo>
                    <a:pt x="215192" y="1078442"/>
                  </a:moveTo>
                  <a:cubicBezTo>
                    <a:pt x="221932" y="1073747"/>
                    <a:pt x="228587" y="1069053"/>
                    <a:pt x="235327" y="1064359"/>
                  </a:cubicBezTo>
                  <a:cubicBezTo>
                    <a:pt x="233280" y="1071614"/>
                    <a:pt x="231232" y="1078868"/>
                    <a:pt x="229355" y="1086123"/>
                  </a:cubicBezTo>
                  <a:cubicBezTo>
                    <a:pt x="222871" y="1089964"/>
                    <a:pt x="216472" y="1093804"/>
                    <a:pt x="209988" y="1097731"/>
                  </a:cubicBezTo>
                  <a:cubicBezTo>
                    <a:pt x="211694" y="1091244"/>
                    <a:pt x="213401" y="1084843"/>
                    <a:pt x="215192" y="1078356"/>
                  </a:cubicBezTo>
                  <a:close/>
                  <a:moveTo>
                    <a:pt x="216898" y="1072211"/>
                  </a:moveTo>
                  <a:cubicBezTo>
                    <a:pt x="218605" y="1066152"/>
                    <a:pt x="220311" y="1060177"/>
                    <a:pt x="222188" y="1054203"/>
                  </a:cubicBezTo>
                  <a:cubicBezTo>
                    <a:pt x="222785" y="1052410"/>
                    <a:pt x="223297" y="1050618"/>
                    <a:pt x="223894" y="1048826"/>
                  </a:cubicBezTo>
                  <a:cubicBezTo>
                    <a:pt x="228672" y="1045668"/>
                    <a:pt x="233450" y="1042595"/>
                    <a:pt x="238228" y="1039437"/>
                  </a:cubicBezTo>
                  <a:lnTo>
                    <a:pt x="240958" y="1037645"/>
                  </a:lnTo>
                  <a:lnTo>
                    <a:pt x="238398" y="1046265"/>
                  </a:lnTo>
                  <a:cubicBezTo>
                    <a:pt x="238398" y="1046265"/>
                    <a:pt x="238569" y="1046522"/>
                    <a:pt x="238654" y="1046265"/>
                  </a:cubicBezTo>
                  <a:lnTo>
                    <a:pt x="241726" y="1037048"/>
                  </a:lnTo>
                  <a:lnTo>
                    <a:pt x="244029" y="1035512"/>
                  </a:lnTo>
                  <a:cubicBezTo>
                    <a:pt x="241470" y="1043534"/>
                    <a:pt x="238996" y="1051557"/>
                    <a:pt x="236607" y="1059580"/>
                  </a:cubicBezTo>
                  <a:cubicBezTo>
                    <a:pt x="230038" y="1063762"/>
                    <a:pt x="223468" y="1067944"/>
                    <a:pt x="216813" y="1072126"/>
                  </a:cubicBezTo>
                  <a:close/>
                  <a:moveTo>
                    <a:pt x="243603" y="1031415"/>
                  </a:moveTo>
                  <a:lnTo>
                    <a:pt x="245480" y="1025953"/>
                  </a:lnTo>
                  <a:lnTo>
                    <a:pt x="252646" y="1005640"/>
                  </a:lnTo>
                  <a:cubicBezTo>
                    <a:pt x="252903" y="1004957"/>
                    <a:pt x="253158" y="1004274"/>
                    <a:pt x="253414" y="1003591"/>
                  </a:cubicBezTo>
                  <a:cubicBezTo>
                    <a:pt x="254012" y="1003164"/>
                    <a:pt x="254524" y="1002823"/>
                    <a:pt x="255121" y="1002396"/>
                  </a:cubicBezTo>
                  <a:lnTo>
                    <a:pt x="253755" y="1006322"/>
                  </a:lnTo>
                  <a:cubicBezTo>
                    <a:pt x="251025" y="1014260"/>
                    <a:pt x="248380" y="1022197"/>
                    <a:pt x="245821" y="1030135"/>
                  </a:cubicBezTo>
                  <a:cubicBezTo>
                    <a:pt x="245138" y="1030561"/>
                    <a:pt x="244371" y="1030988"/>
                    <a:pt x="243688" y="1031415"/>
                  </a:cubicBezTo>
                  <a:close/>
                  <a:moveTo>
                    <a:pt x="255377" y="998129"/>
                  </a:moveTo>
                  <a:cubicBezTo>
                    <a:pt x="255547" y="997617"/>
                    <a:pt x="255718" y="997105"/>
                    <a:pt x="255888" y="996593"/>
                  </a:cubicBezTo>
                  <a:cubicBezTo>
                    <a:pt x="255888" y="996934"/>
                    <a:pt x="255974" y="997275"/>
                    <a:pt x="256059" y="997617"/>
                  </a:cubicBezTo>
                  <a:cubicBezTo>
                    <a:pt x="255803" y="997787"/>
                    <a:pt x="255547" y="997958"/>
                    <a:pt x="255291" y="998043"/>
                  </a:cubicBezTo>
                  <a:close/>
                  <a:moveTo>
                    <a:pt x="252561" y="999836"/>
                  </a:moveTo>
                  <a:cubicBezTo>
                    <a:pt x="247357" y="1003079"/>
                    <a:pt x="242152" y="1006237"/>
                    <a:pt x="237034" y="1009480"/>
                  </a:cubicBezTo>
                  <a:cubicBezTo>
                    <a:pt x="238313" y="1005981"/>
                    <a:pt x="239593" y="1002482"/>
                    <a:pt x="240873" y="998982"/>
                  </a:cubicBezTo>
                  <a:cubicBezTo>
                    <a:pt x="241896" y="996251"/>
                    <a:pt x="243005" y="993520"/>
                    <a:pt x="244029" y="990789"/>
                  </a:cubicBezTo>
                  <a:cubicBezTo>
                    <a:pt x="247271" y="988740"/>
                    <a:pt x="250599" y="986692"/>
                    <a:pt x="253841" y="984644"/>
                  </a:cubicBezTo>
                  <a:cubicBezTo>
                    <a:pt x="254267" y="987119"/>
                    <a:pt x="254694" y="989509"/>
                    <a:pt x="255035" y="991984"/>
                  </a:cubicBezTo>
                  <a:cubicBezTo>
                    <a:pt x="254182" y="994630"/>
                    <a:pt x="253329" y="997190"/>
                    <a:pt x="252476" y="999836"/>
                  </a:cubicBezTo>
                  <a:close/>
                  <a:moveTo>
                    <a:pt x="246674" y="984217"/>
                  </a:moveTo>
                  <a:cubicBezTo>
                    <a:pt x="247271" y="982681"/>
                    <a:pt x="247869" y="981145"/>
                    <a:pt x="248466" y="979608"/>
                  </a:cubicBezTo>
                  <a:lnTo>
                    <a:pt x="251793" y="971586"/>
                  </a:lnTo>
                  <a:cubicBezTo>
                    <a:pt x="252220" y="974573"/>
                    <a:pt x="252732" y="977474"/>
                    <a:pt x="253158" y="980462"/>
                  </a:cubicBezTo>
                  <a:cubicBezTo>
                    <a:pt x="250940" y="981742"/>
                    <a:pt x="248807" y="982937"/>
                    <a:pt x="246589" y="984217"/>
                  </a:cubicBezTo>
                  <a:close/>
                  <a:moveTo>
                    <a:pt x="254267" y="960405"/>
                  </a:moveTo>
                  <a:cubicBezTo>
                    <a:pt x="254097" y="955625"/>
                    <a:pt x="253841" y="950761"/>
                    <a:pt x="253670" y="945981"/>
                  </a:cubicBezTo>
                  <a:cubicBezTo>
                    <a:pt x="256145" y="944445"/>
                    <a:pt x="258619" y="942908"/>
                    <a:pt x="261093" y="941372"/>
                  </a:cubicBezTo>
                  <a:cubicBezTo>
                    <a:pt x="261605" y="945981"/>
                    <a:pt x="262116" y="950590"/>
                    <a:pt x="262714" y="955284"/>
                  </a:cubicBezTo>
                  <a:lnTo>
                    <a:pt x="262714" y="955625"/>
                  </a:lnTo>
                  <a:cubicBezTo>
                    <a:pt x="259899" y="957247"/>
                    <a:pt x="257083" y="958869"/>
                    <a:pt x="254267" y="960490"/>
                  </a:cubicBezTo>
                  <a:close/>
                  <a:moveTo>
                    <a:pt x="264164" y="933349"/>
                  </a:moveTo>
                  <a:cubicBezTo>
                    <a:pt x="264164" y="929850"/>
                    <a:pt x="264079" y="926351"/>
                    <a:pt x="263994" y="922766"/>
                  </a:cubicBezTo>
                  <a:cubicBezTo>
                    <a:pt x="264335" y="926095"/>
                    <a:pt x="264762" y="929423"/>
                    <a:pt x="265188" y="932752"/>
                  </a:cubicBezTo>
                  <a:cubicBezTo>
                    <a:pt x="264847" y="932923"/>
                    <a:pt x="264506" y="933179"/>
                    <a:pt x="264164" y="933349"/>
                  </a:cubicBezTo>
                  <a:close/>
                  <a:moveTo>
                    <a:pt x="269454" y="906294"/>
                  </a:moveTo>
                  <a:cubicBezTo>
                    <a:pt x="270904" y="902795"/>
                    <a:pt x="272355" y="899381"/>
                    <a:pt x="273805" y="895881"/>
                  </a:cubicBezTo>
                  <a:cubicBezTo>
                    <a:pt x="274146" y="898356"/>
                    <a:pt x="274573" y="900832"/>
                    <a:pt x="274914" y="903221"/>
                  </a:cubicBezTo>
                  <a:cubicBezTo>
                    <a:pt x="273123" y="904246"/>
                    <a:pt x="271245" y="905270"/>
                    <a:pt x="269454" y="906209"/>
                  </a:cubicBezTo>
                  <a:close/>
                  <a:moveTo>
                    <a:pt x="277218" y="872496"/>
                  </a:moveTo>
                  <a:lnTo>
                    <a:pt x="277218" y="872496"/>
                  </a:lnTo>
                  <a:cubicBezTo>
                    <a:pt x="277218" y="872496"/>
                    <a:pt x="277132" y="872752"/>
                    <a:pt x="277132" y="872752"/>
                  </a:cubicBezTo>
                  <a:lnTo>
                    <a:pt x="277132" y="873008"/>
                  </a:lnTo>
                  <a:cubicBezTo>
                    <a:pt x="277132" y="873008"/>
                    <a:pt x="277047" y="873008"/>
                    <a:pt x="277047" y="873008"/>
                  </a:cubicBezTo>
                  <a:cubicBezTo>
                    <a:pt x="276791" y="873691"/>
                    <a:pt x="276535" y="874374"/>
                    <a:pt x="276279" y="874971"/>
                  </a:cubicBezTo>
                  <a:cubicBezTo>
                    <a:pt x="276109" y="869594"/>
                    <a:pt x="275938" y="864303"/>
                    <a:pt x="275767" y="858926"/>
                  </a:cubicBezTo>
                  <a:cubicBezTo>
                    <a:pt x="276706" y="858328"/>
                    <a:pt x="277730" y="857816"/>
                    <a:pt x="278668" y="857218"/>
                  </a:cubicBezTo>
                  <a:lnTo>
                    <a:pt x="278668" y="857218"/>
                  </a:lnTo>
                  <a:cubicBezTo>
                    <a:pt x="278668" y="857218"/>
                    <a:pt x="278839" y="857133"/>
                    <a:pt x="278839" y="857133"/>
                  </a:cubicBezTo>
                  <a:lnTo>
                    <a:pt x="279010" y="857133"/>
                  </a:lnTo>
                  <a:cubicBezTo>
                    <a:pt x="279010" y="857133"/>
                    <a:pt x="279010" y="857048"/>
                    <a:pt x="279010" y="857048"/>
                  </a:cubicBezTo>
                  <a:cubicBezTo>
                    <a:pt x="279265" y="856877"/>
                    <a:pt x="279521" y="856706"/>
                    <a:pt x="279777" y="856536"/>
                  </a:cubicBezTo>
                  <a:cubicBezTo>
                    <a:pt x="279777" y="859779"/>
                    <a:pt x="279863" y="862937"/>
                    <a:pt x="280033" y="866180"/>
                  </a:cubicBezTo>
                  <a:cubicBezTo>
                    <a:pt x="279095" y="868228"/>
                    <a:pt x="278242" y="870362"/>
                    <a:pt x="277303" y="872410"/>
                  </a:cubicBezTo>
                  <a:close/>
                  <a:moveTo>
                    <a:pt x="285579" y="852780"/>
                  </a:moveTo>
                  <a:cubicBezTo>
                    <a:pt x="285579" y="852780"/>
                    <a:pt x="285835" y="852610"/>
                    <a:pt x="286006" y="852524"/>
                  </a:cubicBezTo>
                  <a:cubicBezTo>
                    <a:pt x="285835" y="852866"/>
                    <a:pt x="285749" y="853207"/>
                    <a:pt x="285579" y="853549"/>
                  </a:cubicBezTo>
                  <a:cubicBezTo>
                    <a:pt x="285579" y="853293"/>
                    <a:pt x="285579" y="853036"/>
                    <a:pt x="285579" y="852866"/>
                  </a:cubicBezTo>
                  <a:close/>
                  <a:moveTo>
                    <a:pt x="292916" y="832980"/>
                  </a:moveTo>
                  <a:cubicBezTo>
                    <a:pt x="292916" y="832980"/>
                    <a:pt x="293002" y="832980"/>
                    <a:pt x="293087" y="832894"/>
                  </a:cubicBezTo>
                  <a:lnTo>
                    <a:pt x="293087" y="832894"/>
                  </a:lnTo>
                  <a:cubicBezTo>
                    <a:pt x="293087" y="832894"/>
                    <a:pt x="293257" y="832809"/>
                    <a:pt x="293257" y="832809"/>
                  </a:cubicBezTo>
                  <a:lnTo>
                    <a:pt x="293428" y="832809"/>
                  </a:lnTo>
                  <a:cubicBezTo>
                    <a:pt x="293428" y="832809"/>
                    <a:pt x="293428" y="832724"/>
                    <a:pt x="293428" y="832724"/>
                  </a:cubicBezTo>
                  <a:cubicBezTo>
                    <a:pt x="294281" y="832126"/>
                    <a:pt x="295049" y="831529"/>
                    <a:pt x="295902" y="831017"/>
                  </a:cubicBezTo>
                  <a:cubicBezTo>
                    <a:pt x="294878" y="833321"/>
                    <a:pt x="293855" y="835540"/>
                    <a:pt x="292831" y="837844"/>
                  </a:cubicBezTo>
                  <a:cubicBezTo>
                    <a:pt x="292831" y="836223"/>
                    <a:pt x="293002" y="834687"/>
                    <a:pt x="293087" y="833065"/>
                  </a:cubicBezTo>
                  <a:close/>
                  <a:moveTo>
                    <a:pt x="311515" y="806180"/>
                  </a:moveTo>
                  <a:cubicBezTo>
                    <a:pt x="311601" y="807887"/>
                    <a:pt x="311686" y="809594"/>
                    <a:pt x="311771" y="811301"/>
                  </a:cubicBezTo>
                  <a:cubicBezTo>
                    <a:pt x="311771" y="812069"/>
                    <a:pt x="311857" y="812837"/>
                    <a:pt x="311942" y="813520"/>
                  </a:cubicBezTo>
                  <a:cubicBezTo>
                    <a:pt x="310235" y="814630"/>
                    <a:pt x="308614" y="815654"/>
                    <a:pt x="306908" y="816763"/>
                  </a:cubicBezTo>
                  <a:cubicBezTo>
                    <a:pt x="308444" y="813179"/>
                    <a:pt x="309980" y="809680"/>
                    <a:pt x="311515" y="806095"/>
                  </a:cubicBezTo>
                  <a:close/>
                  <a:moveTo>
                    <a:pt x="313563" y="811386"/>
                  </a:moveTo>
                  <a:cubicBezTo>
                    <a:pt x="313648" y="807716"/>
                    <a:pt x="313819" y="803961"/>
                    <a:pt x="314075" y="800291"/>
                  </a:cubicBezTo>
                  <a:cubicBezTo>
                    <a:pt x="315355" y="797389"/>
                    <a:pt x="316549" y="794573"/>
                    <a:pt x="317829" y="791671"/>
                  </a:cubicBezTo>
                  <a:cubicBezTo>
                    <a:pt x="321583" y="789111"/>
                    <a:pt x="325337" y="786465"/>
                    <a:pt x="329091" y="783904"/>
                  </a:cubicBezTo>
                  <a:cubicBezTo>
                    <a:pt x="329091" y="786635"/>
                    <a:pt x="329091" y="789281"/>
                    <a:pt x="329262" y="792012"/>
                  </a:cubicBezTo>
                  <a:cubicBezTo>
                    <a:pt x="329262" y="795426"/>
                    <a:pt x="329432" y="798755"/>
                    <a:pt x="329603" y="802169"/>
                  </a:cubicBezTo>
                  <a:cubicBezTo>
                    <a:pt x="324313" y="805668"/>
                    <a:pt x="318938" y="809082"/>
                    <a:pt x="313648" y="812581"/>
                  </a:cubicBezTo>
                  <a:cubicBezTo>
                    <a:pt x="313648" y="812240"/>
                    <a:pt x="313648" y="811813"/>
                    <a:pt x="313648" y="811472"/>
                  </a:cubicBezTo>
                  <a:close/>
                  <a:moveTo>
                    <a:pt x="330541" y="800376"/>
                  </a:moveTo>
                  <a:cubicBezTo>
                    <a:pt x="330712" y="797645"/>
                    <a:pt x="330797" y="794914"/>
                    <a:pt x="330967" y="792183"/>
                  </a:cubicBezTo>
                  <a:cubicBezTo>
                    <a:pt x="331224" y="788855"/>
                    <a:pt x="331479" y="785440"/>
                    <a:pt x="331736" y="782112"/>
                  </a:cubicBezTo>
                  <a:cubicBezTo>
                    <a:pt x="333527" y="780832"/>
                    <a:pt x="335404" y="779637"/>
                    <a:pt x="337196" y="778357"/>
                  </a:cubicBezTo>
                  <a:cubicBezTo>
                    <a:pt x="335660" y="783222"/>
                    <a:pt x="334210" y="788086"/>
                    <a:pt x="332759" y="792951"/>
                  </a:cubicBezTo>
                  <a:lnTo>
                    <a:pt x="330626" y="800462"/>
                  </a:lnTo>
                  <a:close/>
                  <a:moveTo>
                    <a:pt x="332077" y="777332"/>
                  </a:moveTo>
                  <a:cubicBezTo>
                    <a:pt x="332674" y="770078"/>
                    <a:pt x="333442" y="762738"/>
                    <a:pt x="334124" y="755483"/>
                  </a:cubicBezTo>
                  <a:lnTo>
                    <a:pt x="335233" y="753179"/>
                  </a:lnTo>
                  <a:cubicBezTo>
                    <a:pt x="338049" y="754886"/>
                    <a:pt x="340865" y="756593"/>
                    <a:pt x="343680" y="758129"/>
                  </a:cubicBezTo>
                  <a:cubicBezTo>
                    <a:pt x="341974" y="763250"/>
                    <a:pt x="340267" y="768286"/>
                    <a:pt x="338646" y="773406"/>
                  </a:cubicBezTo>
                  <a:cubicBezTo>
                    <a:pt x="336428" y="774687"/>
                    <a:pt x="334210" y="776052"/>
                    <a:pt x="331991" y="777332"/>
                  </a:cubicBezTo>
                  <a:close/>
                  <a:moveTo>
                    <a:pt x="340694" y="742510"/>
                  </a:moveTo>
                  <a:cubicBezTo>
                    <a:pt x="340694" y="742510"/>
                    <a:pt x="340438" y="742340"/>
                    <a:pt x="340353" y="742340"/>
                  </a:cubicBezTo>
                  <a:lnTo>
                    <a:pt x="346922" y="728513"/>
                  </a:lnTo>
                  <a:cubicBezTo>
                    <a:pt x="347178" y="731586"/>
                    <a:pt x="347434" y="734573"/>
                    <a:pt x="347775" y="737645"/>
                  </a:cubicBezTo>
                  <a:cubicBezTo>
                    <a:pt x="345386" y="739267"/>
                    <a:pt x="343083" y="740888"/>
                    <a:pt x="340694" y="742510"/>
                  </a:cubicBezTo>
                  <a:close/>
                  <a:moveTo>
                    <a:pt x="346325" y="708883"/>
                  </a:moveTo>
                  <a:cubicBezTo>
                    <a:pt x="346325" y="710931"/>
                    <a:pt x="346325" y="712894"/>
                    <a:pt x="346325" y="714943"/>
                  </a:cubicBezTo>
                  <a:cubicBezTo>
                    <a:pt x="345557" y="716906"/>
                    <a:pt x="344704" y="718783"/>
                    <a:pt x="343936" y="720746"/>
                  </a:cubicBezTo>
                  <a:cubicBezTo>
                    <a:pt x="341547" y="722368"/>
                    <a:pt x="339158" y="723904"/>
                    <a:pt x="336769" y="725526"/>
                  </a:cubicBezTo>
                  <a:cubicBezTo>
                    <a:pt x="336940" y="723392"/>
                    <a:pt x="337025" y="721258"/>
                    <a:pt x="337196" y="719125"/>
                  </a:cubicBezTo>
                  <a:cubicBezTo>
                    <a:pt x="338561" y="715796"/>
                    <a:pt x="340011" y="712553"/>
                    <a:pt x="341376" y="709224"/>
                  </a:cubicBezTo>
                  <a:cubicBezTo>
                    <a:pt x="343083" y="709054"/>
                    <a:pt x="344704" y="708968"/>
                    <a:pt x="346240" y="708883"/>
                  </a:cubicBezTo>
                  <a:close/>
                  <a:moveTo>
                    <a:pt x="329091" y="710931"/>
                  </a:moveTo>
                  <a:cubicBezTo>
                    <a:pt x="330712" y="710590"/>
                    <a:pt x="332247" y="710334"/>
                    <a:pt x="333869" y="710078"/>
                  </a:cubicBezTo>
                  <a:cubicBezTo>
                    <a:pt x="333612" y="711699"/>
                    <a:pt x="333357" y="713407"/>
                    <a:pt x="333100" y="715028"/>
                  </a:cubicBezTo>
                  <a:cubicBezTo>
                    <a:pt x="330797" y="720832"/>
                    <a:pt x="328579" y="726635"/>
                    <a:pt x="326361" y="732439"/>
                  </a:cubicBezTo>
                  <a:cubicBezTo>
                    <a:pt x="326104" y="732610"/>
                    <a:pt x="325849" y="732781"/>
                    <a:pt x="325592" y="732951"/>
                  </a:cubicBezTo>
                  <a:cubicBezTo>
                    <a:pt x="323716" y="731756"/>
                    <a:pt x="321838" y="730476"/>
                    <a:pt x="319962" y="729281"/>
                  </a:cubicBezTo>
                  <a:cubicBezTo>
                    <a:pt x="321583" y="725953"/>
                    <a:pt x="323204" y="722624"/>
                    <a:pt x="324740" y="719295"/>
                  </a:cubicBezTo>
                  <a:cubicBezTo>
                    <a:pt x="326190" y="716479"/>
                    <a:pt x="327641" y="713663"/>
                    <a:pt x="329091" y="710846"/>
                  </a:cubicBezTo>
                  <a:close/>
                  <a:moveTo>
                    <a:pt x="312198" y="749423"/>
                  </a:moveTo>
                  <a:cubicBezTo>
                    <a:pt x="311686" y="753862"/>
                    <a:pt x="311174" y="758385"/>
                    <a:pt x="310747" y="762909"/>
                  </a:cubicBezTo>
                  <a:lnTo>
                    <a:pt x="310747" y="762909"/>
                  </a:lnTo>
                  <a:cubicBezTo>
                    <a:pt x="310747" y="762909"/>
                    <a:pt x="310747" y="762909"/>
                    <a:pt x="310747" y="762909"/>
                  </a:cubicBezTo>
                  <a:lnTo>
                    <a:pt x="310747" y="762909"/>
                  </a:lnTo>
                  <a:cubicBezTo>
                    <a:pt x="310747" y="762909"/>
                    <a:pt x="310747" y="763335"/>
                    <a:pt x="310747" y="763506"/>
                  </a:cubicBezTo>
                  <a:cubicBezTo>
                    <a:pt x="307505" y="766066"/>
                    <a:pt x="304349" y="768542"/>
                    <a:pt x="301106" y="771102"/>
                  </a:cubicBezTo>
                  <a:cubicBezTo>
                    <a:pt x="301106" y="769992"/>
                    <a:pt x="301106" y="768883"/>
                    <a:pt x="301106" y="767773"/>
                  </a:cubicBezTo>
                  <a:lnTo>
                    <a:pt x="302216" y="765554"/>
                  </a:lnTo>
                  <a:cubicBezTo>
                    <a:pt x="304519" y="760860"/>
                    <a:pt x="306823" y="756166"/>
                    <a:pt x="309126" y="751386"/>
                  </a:cubicBezTo>
                  <a:cubicBezTo>
                    <a:pt x="310150" y="750704"/>
                    <a:pt x="311174" y="750021"/>
                    <a:pt x="312113" y="749338"/>
                  </a:cubicBezTo>
                  <a:close/>
                  <a:moveTo>
                    <a:pt x="283446" y="808229"/>
                  </a:moveTo>
                  <a:cubicBezTo>
                    <a:pt x="282166" y="809167"/>
                    <a:pt x="280801" y="810106"/>
                    <a:pt x="279521" y="811045"/>
                  </a:cubicBezTo>
                  <a:cubicBezTo>
                    <a:pt x="281228" y="807546"/>
                    <a:pt x="282849" y="804047"/>
                    <a:pt x="284555" y="800547"/>
                  </a:cubicBezTo>
                  <a:cubicBezTo>
                    <a:pt x="284128" y="803108"/>
                    <a:pt x="283787" y="805668"/>
                    <a:pt x="283446" y="808229"/>
                  </a:cubicBezTo>
                  <a:close/>
                  <a:moveTo>
                    <a:pt x="264335" y="828883"/>
                  </a:moveTo>
                  <a:cubicBezTo>
                    <a:pt x="264335" y="828115"/>
                    <a:pt x="264335" y="827432"/>
                    <a:pt x="264335" y="826664"/>
                  </a:cubicBezTo>
                  <a:cubicBezTo>
                    <a:pt x="264932" y="826322"/>
                    <a:pt x="265529" y="825896"/>
                    <a:pt x="266041" y="825554"/>
                  </a:cubicBezTo>
                  <a:cubicBezTo>
                    <a:pt x="265444" y="826664"/>
                    <a:pt x="264932" y="827773"/>
                    <a:pt x="264335" y="828883"/>
                  </a:cubicBezTo>
                  <a:close/>
                  <a:moveTo>
                    <a:pt x="262458" y="846123"/>
                  </a:moveTo>
                  <a:cubicBezTo>
                    <a:pt x="262458" y="846123"/>
                    <a:pt x="262458" y="846465"/>
                    <a:pt x="262458" y="846635"/>
                  </a:cubicBezTo>
                  <a:cubicBezTo>
                    <a:pt x="262373" y="846635"/>
                    <a:pt x="262202" y="846806"/>
                    <a:pt x="262116" y="846891"/>
                  </a:cubicBezTo>
                  <a:lnTo>
                    <a:pt x="262543" y="846123"/>
                  </a:lnTo>
                  <a:close/>
                  <a:moveTo>
                    <a:pt x="257509" y="858157"/>
                  </a:moveTo>
                  <a:cubicBezTo>
                    <a:pt x="257509" y="860035"/>
                    <a:pt x="257509" y="861913"/>
                    <a:pt x="257509" y="863790"/>
                  </a:cubicBezTo>
                  <a:cubicBezTo>
                    <a:pt x="255633" y="865071"/>
                    <a:pt x="253670" y="866265"/>
                    <a:pt x="251793" y="867546"/>
                  </a:cubicBezTo>
                  <a:cubicBezTo>
                    <a:pt x="253755" y="863705"/>
                    <a:pt x="255633" y="859779"/>
                    <a:pt x="257595" y="855938"/>
                  </a:cubicBezTo>
                  <a:lnTo>
                    <a:pt x="257595" y="858157"/>
                  </a:lnTo>
                  <a:close/>
                  <a:moveTo>
                    <a:pt x="248210" y="874971"/>
                  </a:moveTo>
                  <a:cubicBezTo>
                    <a:pt x="248125" y="877019"/>
                    <a:pt x="247954" y="879153"/>
                    <a:pt x="247869" y="881201"/>
                  </a:cubicBezTo>
                  <a:cubicBezTo>
                    <a:pt x="247698" y="885298"/>
                    <a:pt x="247528" y="889480"/>
                    <a:pt x="247357" y="893577"/>
                  </a:cubicBezTo>
                  <a:cubicBezTo>
                    <a:pt x="247016" y="894260"/>
                    <a:pt x="246759" y="894943"/>
                    <a:pt x="246418" y="895625"/>
                  </a:cubicBezTo>
                  <a:cubicBezTo>
                    <a:pt x="243262" y="897674"/>
                    <a:pt x="240020" y="899722"/>
                    <a:pt x="236863" y="901770"/>
                  </a:cubicBezTo>
                  <a:cubicBezTo>
                    <a:pt x="236863" y="900490"/>
                    <a:pt x="236692" y="899125"/>
                    <a:pt x="236607" y="897844"/>
                  </a:cubicBezTo>
                  <a:cubicBezTo>
                    <a:pt x="240361" y="890248"/>
                    <a:pt x="244115" y="882652"/>
                    <a:pt x="247869" y="875056"/>
                  </a:cubicBezTo>
                  <a:cubicBezTo>
                    <a:pt x="247954" y="875056"/>
                    <a:pt x="248039" y="874971"/>
                    <a:pt x="248210" y="874886"/>
                  </a:cubicBezTo>
                  <a:close/>
                  <a:moveTo>
                    <a:pt x="236266" y="889566"/>
                  </a:moveTo>
                  <a:cubicBezTo>
                    <a:pt x="236266" y="887773"/>
                    <a:pt x="236095" y="886066"/>
                    <a:pt x="236009" y="884274"/>
                  </a:cubicBezTo>
                  <a:cubicBezTo>
                    <a:pt x="236521" y="883250"/>
                    <a:pt x="236948" y="882226"/>
                    <a:pt x="237460" y="881201"/>
                  </a:cubicBezTo>
                  <a:cubicBezTo>
                    <a:pt x="238654" y="880519"/>
                    <a:pt x="239763" y="879836"/>
                    <a:pt x="240958" y="879239"/>
                  </a:cubicBezTo>
                  <a:cubicBezTo>
                    <a:pt x="239422" y="882738"/>
                    <a:pt x="237801" y="886152"/>
                    <a:pt x="236266" y="889651"/>
                  </a:cubicBezTo>
                  <a:close/>
                  <a:moveTo>
                    <a:pt x="232426" y="898271"/>
                  </a:moveTo>
                  <a:cubicBezTo>
                    <a:pt x="231402" y="900576"/>
                    <a:pt x="230379" y="902965"/>
                    <a:pt x="229355" y="905270"/>
                  </a:cubicBezTo>
                  <a:lnTo>
                    <a:pt x="229014" y="900064"/>
                  </a:lnTo>
                  <a:cubicBezTo>
                    <a:pt x="230208" y="897247"/>
                    <a:pt x="231488" y="894431"/>
                    <a:pt x="232768" y="891699"/>
                  </a:cubicBezTo>
                  <a:cubicBezTo>
                    <a:pt x="232682" y="893918"/>
                    <a:pt x="232597" y="896052"/>
                    <a:pt x="232512" y="898271"/>
                  </a:cubicBezTo>
                  <a:close/>
                  <a:moveTo>
                    <a:pt x="228160" y="915256"/>
                  </a:moveTo>
                  <a:cubicBezTo>
                    <a:pt x="228160" y="920291"/>
                    <a:pt x="228160" y="925241"/>
                    <a:pt x="228160" y="930277"/>
                  </a:cubicBezTo>
                  <a:cubicBezTo>
                    <a:pt x="224833" y="932240"/>
                    <a:pt x="221591" y="934203"/>
                    <a:pt x="218264" y="936166"/>
                  </a:cubicBezTo>
                  <a:cubicBezTo>
                    <a:pt x="221591" y="929167"/>
                    <a:pt x="224918" y="922254"/>
                    <a:pt x="228246" y="915341"/>
                  </a:cubicBezTo>
                  <a:close/>
                  <a:moveTo>
                    <a:pt x="228160" y="935654"/>
                  </a:moveTo>
                  <a:cubicBezTo>
                    <a:pt x="228160" y="936593"/>
                    <a:pt x="228160" y="937446"/>
                    <a:pt x="228160" y="938385"/>
                  </a:cubicBezTo>
                  <a:cubicBezTo>
                    <a:pt x="225345" y="945384"/>
                    <a:pt x="222530" y="952382"/>
                    <a:pt x="219799" y="959466"/>
                  </a:cubicBezTo>
                  <a:cubicBezTo>
                    <a:pt x="218946" y="959978"/>
                    <a:pt x="218093" y="960490"/>
                    <a:pt x="217240" y="961002"/>
                  </a:cubicBezTo>
                  <a:lnTo>
                    <a:pt x="222188" y="949907"/>
                  </a:lnTo>
                  <a:cubicBezTo>
                    <a:pt x="222188" y="949907"/>
                    <a:pt x="222018" y="949651"/>
                    <a:pt x="221932" y="949822"/>
                  </a:cubicBezTo>
                  <a:lnTo>
                    <a:pt x="216131" y="961514"/>
                  </a:lnTo>
                  <a:cubicBezTo>
                    <a:pt x="215363" y="956137"/>
                    <a:pt x="214595" y="950675"/>
                    <a:pt x="213912" y="945298"/>
                  </a:cubicBezTo>
                  <a:cubicBezTo>
                    <a:pt x="214339" y="944445"/>
                    <a:pt x="214680" y="943591"/>
                    <a:pt x="215107" y="942738"/>
                  </a:cubicBezTo>
                  <a:cubicBezTo>
                    <a:pt x="215107" y="942738"/>
                    <a:pt x="215107" y="942567"/>
                    <a:pt x="215192" y="942482"/>
                  </a:cubicBezTo>
                  <a:cubicBezTo>
                    <a:pt x="219543" y="940263"/>
                    <a:pt x="223809" y="937958"/>
                    <a:pt x="228160" y="935654"/>
                  </a:cubicBezTo>
                  <a:close/>
                  <a:moveTo>
                    <a:pt x="211182" y="947432"/>
                  </a:moveTo>
                  <a:cubicBezTo>
                    <a:pt x="208793" y="953150"/>
                    <a:pt x="206319" y="958783"/>
                    <a:pt x="203931" y="964502"/>
                  </a:cubicBezTo>
                  <a:lnTo>
                    <a:pt x="200518" y="970903"/>
                  </a:lnTo>
                  <a:cubicBezTo>
                    <a:pt x="198470" y="972098"/>
                    <a:pt x="196423" y="973292"/>
                    <a:pt x="194290" y="974487"/>
                  </a:cubicBezTo>
                  <a:cubicBezTo>
                    <a:pt x="198214" y="967062"/>
                    <a:pt x="202139" y="959551"/>
                    <a:pt x="206063" y="952126"/>
                  </a:cubicBezTo>
                  <a:cubicBezTo>
                    <a:pt x="207173" y="949992"/>
                    <a:pt x="208281" y="947773"/>
                    <a:pt x="209390" y="945554"/>
                  </a:cubicBezTo>
                  <a:cubicBezTo>
                    <a:pt x="209988" y="945298"/>
                    <a:pt x="210500" y="944957"/>
                    <a:pt x="211097" y="944701"/>
                  </a:cubicBezTo>
                  <a:cubicBezTo>
                    <a:pt x="211097" y="945640"/>
                    <a:pt x="211097" y="946578"/>
                    <a:pt x="211097" y="947517"/>
                  </a:cubicBezTo>
                  <a:close/>
                  <a:moveTo>
                    <a:pt x="169377" y="1021258"/>
                  </a:moveTo>
                  <a:cubicBezTo>
                    <a:pt x="169718" y="1020661"/>
                    <a:pt x="170059" y="1020063"/>
                    <a:pt x="170400" y="1019381"/>
                  </a:cubicBezTo>
                  <a:cubicBezTo>
                    <a:pt x="170657" y="1022624"/>
                    <a:pt x="170998" y="1025953"/>
                    <a:pt x="171339" y="1029196"/>
                  </a:cubicBezTo>
                  <a:cubicBezTo>
                    <a:pt x="168183" y="1031159"/>
                    <a:pt x="165111" y="1033122"/>
                    <a:pt x="161954" y="1035085"/>
                  </a:cubicBezTo>
                  <a:cubicBezTo>
                    <a:pt x="164429" y="1030476"/>
                    <a:pt x="166903" y="1025867"/>
                    <a:pt x="169377" y="1021258"/>
                  </a:cubicBezTo>
                  <a:close/>
                  <a:moveTo>
                    <a:pt x="150692" y="1056251"/>
                  </a:moveTo>
                  <a:cubicBezTo>
                    <a:pt x="150778" y="1059409"/>
                    <a:pt x="150948" y="1062567"/>
                    <a:pt x="151204" y="1065725"/>
                  </a:cubicBezTo>
                  <a:cubicBezTo>
                    <a:pt x="148389" y="1067603"/>
                    <a:pt x="145573" y="1069565"/>
                    <a:pt x="142758" y="1071443"/>
                  </a:cubicBezTo>
                  <a:cubicBezTo>
                    <a:pt x="145403" y="1066322"/>
                    <a:pt x="147962" y="1061287"/>
                    <a:pt x="150692" y="1056251"/>
                  </a:cubicBezTo>
                  <a:close/>
                  <a:moveTo>
                    <a:pt x="151546" y="1070504"/>
                  </a:moveTo>
                  <a:cubicBezTo>
                    <a:pt x="151546" y="1070504"/>
                    <a:pt x="151546" y="1071187"/>
                    <a:pt x="151546" y="1071529"/>
                  </a:cubicBezTo>
                  <a:cubicBezTo>
                    <a:pt x="151716" y="1073577"/>
                    <a:pt x="152057" y="1075625"/>
                    <a:pt x="152313" y="1077588"/>
                  </a:cubicBezTo>
                  <a:cubicBezTo>
                    <a:pt x="151460" y="1079722"/>
                    <a:pt x="150692" y="1081856"/>
                    <a:pt x="149925" y="1083989"/>
                  </a:cubicBezTo>
                  <a:lnTo>
                    <a:pt x="144635" y="1078186"/>
                  </a:lnTo>
                  <a:lnTo>
                    <a:pt x="143526" y="1076906"/>
                  </a:lnTo>
                  <a:lnTo>
                    <a:pt x="143697" y="1078612"/>
                  </a:lnTo>
                  <a:lnTo>
                    <a:pt x="144550" y="1085867"/>
                  </a:lnTo>
                  <a:cubicBezTo>
                    <a:pt x="144805" y="1088086"/>
                    <a:pt x="145147" y="1090220"/>
                    <a:pt x="145403" y="1092439"/>
                  </a:cubicBezTo>
                  <a:cubicBezTo>
                    <a:pt x="138919" y="1096706"/>
                    <a:pt x="132520" y="1100888"/>
                    <a:pt x="126036" y="1105156"/>
                  </a:cubicBezTo>
                  <a:cubicBezTo>
                    <a:pt x="130302" y="1096024"/>
                    <a:pt x="134738" y="1086977"/>
                    <a:pt x="139345" y="1077930"/>
                  </a:cubicBezTo>
                  <a:cubicBezTo>
                    <a:pt x="143355" y="1075455"/>
                    <a:pt x="147451" y="1072894"/>
                    <a:pt x="151460" y="1070419"/>
                  </a:cubicBezTo>
                  <a:close/>
                  <a:moveTo>
                    <a:pt x="149327" y="1117617"/>
                  </a:moveTo>
                  <a:cubicBezTo>
                    <a:pt x="147194" y="1119153"/>
                    <a:pt x="145147" y="1120604"/>
                    <a:pt x="143014" y="1122140"/>
                  </a:cubicBezTo>
                  <a:cubicBezTo>
                    <a:pt x="144550" y="1117531"/>
                    <a:pt x="146085" y="1112923"/>
                    <a:pt x="147706" y="1108314"/>
                  </a:cubicBezTo>
                  <a:cubicBezTo>
                    <a:pt x="148218" y="1111472"/>
                    <a:pt x="148730" y="1114544"/>
                    <a:pt x="149327" y="1117702"/>
                  </a:cubicBezTo>
                  <a:close/>
                  <a:moveTo>
                    <a:pt x="139686" y="1132382"/>
                  </a:moveTo>
                  <a:cubicBezTo>
                    <a:pt x="140284" y="1135540"/>
                    <a:pt x="140966" y="1138783"/>
                    <a:pt x="141649" y="1141941"/>
                  </a:cubicBezTo>
                  <a:cubicBezTo>
                    <a:pt x="141649" y="1141941"/>
                    <a:pt x="141649" y="1141941"/>
                    <a:pt x="141649" y="1142026"/>
                  </a:cubicBezTo>
                  <a:cubicBezTo>
                    <a:pt x="140027" y="1143136"/>
                    <a:pt x="138406" y="1144331"/>
                    <a:pt x="136871" y="1145440"/>
                  </a:cubicBezTo>
                  <a:cubicBezTo>
                    <a:pt x="136615" y="1144757"/>
                    <a:pt x="136359" y="1144075"/>
                    <a:pt x="136103" y="1143477"/>
                  </a:cubicBezTo>
                  <a:cubicBezTo>
                    <a:pt x="137298" y="1139722"/>
                    <a:pt x="138406" y="1136052"/>
                    <a:pt x="139601" y="1132382"/>
                  </a:cubicBezTo>
                  <a:close/>
                  <a:moveTo>
                    <a:pt x="133458" y="1135881"/>
                  </a:moveTo>
                  <a:cubicBezTo>
                    <a:pt x="133458" y="1135881"/>
                    <a:pt x="133288" y="1135284"/>
                    <a:pt x="133117" y="1134942"/>
                  </a:cubicBezTo>
                  <a:cubicBezTo>
                    <a:pt x="133373" y="1134772"/>
                    <a:pt x="133544" y="1134601"/>
                    <a:pt x="133799" y="1134430"/>
                  </a:cubicBezTo>
                  <a:cubicBezTo>
                    <a:pt x="133714" y="1134857"/>
                    <a:pt x="133544" y="1135369"/>
                    <a:pt x="133373" y="1135796"/>
                  </a:cubicBezTo>
                  <a:close/>
                  <a:moveTo>
                    <a:pt x="135421" y="1152780"/>
                  </a:moveTo>
                  <a:cubicBezTo>
                    <a:pt x="136359" y="1156280"/>
                    <a:pt x="137383" y="1159693"/>
                    <a:pt x="138406" y="1163107"/>
                  </a:cubicBezTo>
                  <a:cubicBezTo>
                    <a:pt x="138406" y="1163278"/>
                    <a:pt x="138406" y="1163363"/>
                    <a:pt x="138406" y="1163534"/>
                  </a:cubicBezTo>
                  <a:cubicBezTo>
                    <a:pt x="135079" y="1165582"/>
                    <a:pt x="131667" y="1167716"/>
                    <a:pt x="128339" y="1169764"/>
                  </a:cubicBezTo>
                  <a:cubicBezTo>
                    <a:pt x="129790" y="1164729"/>
                    <a:pt x="131240" y="1159608"/>
                    <a:pt x="132690" y="1154572"/>
                  </a:cubicBezTo>
                  <a:cubicBezTo>
                    <a:pt x="133629" y="1153975"/>
                    <a:pt x="134568" y="1153292"/>
                    <a:pt x="135506" y="1152695"/>
                  </a:cubicBezTo>
                  <a:close/>
                  <a:moveTo>
                    <a:pt x="126718" y="1161401"/>
                  </a:moveTo>
                  <a:lnTo>
                    <a:pt x="126718" y="1159181"/>
                  </a:lnTo>
                  <a:cubicBezTo>
                    <a:pt x="126718" y="1159181"/>
                    <a:pt x="126377" y="1159096"/>
                    <a:pt x="126377" y="1159181"/>
                  </a:cubicBezTo>
                  <a:lnTo>
                    <a:pt x="126206" y="1163449"/>
                  </a:lnTo>
                  <a:cubicBezTo>
                    <a:pt x="125780" y="1165241"/>
                    <a:pt x="125353" y="1167119"/>
                    <a:pt x="124927" y="1168911"/>
                  </a:cubicBezTo>
                  <a:cubicBezTo>
                    <a:pt x="124415" y="1167631"/>
                    <a:pt x="123903" y="1166436"/>
                    <a:pt x="123391" y="1165156"/>
                  </a:cubicBezTo>
                  <a:lnTo>
                    <a:pt x="122111" y="1161742"/>
                  </a:lnTo>
                  <a:cubicBezTo>
                    <a:pt x="123903" y="1160547"/>
                    <a:pt x="125694" y="1159267"/>
                    <a:pt x="127571" y="1158072"/>
                  </a:cubicBezTo>
                  <a:cubicBezTo>
                    <a:pt x="127315" y="1159181"/>
                    <a:pt x="127060" y="1160291"/>
                    <a:pt x="126718" y="1161401"/>
                  </a:cubicBezTo>
                  <a:close/>
                  <a:moveTo>
                    <a:pt x="123220" y="1188371"/>
                  </a:moveTo>
                  <a:cubicBezTo>
                    <a:pt x="124244" y="1189565"/>
                    <a:pt x="125268" y="1190846"/>
                    <a:pt x="126292" y="1192126"/>
                  </a:cubicBezTo>
                  <a:cubicBezTo>
                    <a:pt x="126462" y="1195028"/>
                    <a:pt x="126633" y="1197844"/>
                    <a:pt x="126803" y="1200746"/>
                  </a:cubicBezTo>
                  <a:lnTo>
                    <a:pt x="126803" y="1200746"/>
                  </a:lnTo>
                  <a:cubicBezTo>
                    <a:pt x="126803" y="1200746"/>
                    <a:pt x="126803" y="1200746"/>
                    <a:pt x="126803" y="1200746"/>
                  </a:cubicBezTo>
                  <a:cubicBezTo>
                    <a:pt x="125182" y="1198100"/>
                    <a:pt x="123647" y="1195369"/>
                    <a:pt x="122111" y="1192553"/>
                  </a:cubicBezTo>
                  <a:cubicBezTo>
                    <a:pt x="122452" y="1191187"/>
                    <a:pt x="122879" y="1189821"/>
                    <a:pt x="123220" y="1188371"/>
                  </a:cubicBezTo>
                  <a:close/>
                  <a:moveTo>
                    <a:pt x="131752" y="1209793"/>
                  </a:moveTo>
                  <a:cubicBezTo>
                    <a:pt x="131411" y="1207830"/>
                    <a:pt x="131069" y="1205782"/>
                    <a:pt x="130728" y="1203819"/>
                  </a:cubicBezTo>
                  <a:lnTo>
                    <a:pt x="134226" y="1201685"/>
                  </a:lnTo>
                  <a:cubicBezTo>
                    <a:pt x="134226" y="1201685"/>
                    <a:pt x="134311" y="1201856"/>
                    <a:pt x="134311" y="1201856"/>
                  </a:cubicBezTo>
                  <a:lnTo>
                    <a:pt x="132435" y="1211329"/>
                  </a:lnTo>
                  <a:cubicBezTo>
                    <a:pt x="132435" y="1211329"/>
                    <a:pt x="132008" y="1210561"/>
                    <a:pt x="131752" y="1210134"/>
                  </a:cubicBezTo>
                  <a:cubicBezTo>
                    <a:pt x="131752" y="1210049"/>
                    <a:pt x="131752" y="1209878"/>
                    <a:pt x="131752" y="1209793"/>
                  </a:cubicBezTo>
                  <a:close/>
                  <a:moveTo>
                    <a:pt x="134823" y="1224558"/>
                  </a:moveTo>
                  <a:cubicBezTo>
                    <a:pt x="134653" y="1223961"/>
                    <a:pt x="134568" y="1223278"/>
                    <a:pt x="134397" y="1222681"/>
                  </a:cubicBezTo>
                  <a:cubicBezTo>
                    <a:pt x="134909" y="1223364"/>
                    <a:pt x="135421" y="1223961"/>
                    <a:pt x="135932" y="1224644"/>
                  </a:cubicBezTo>
                  <a:cubicBezTo>
                    <a:pt x="135677" y="1224814"/>
                    <a:pt x="135421" y="1224985"/>
                    <a:pt x="135165" y="1225156"/>
                  </a:cubicBezTo>
                  <a:cubicBezTo>
                    <a:pt x="135079" y="1224985"/>
                    <a:pt x="134909" y="1224814"/>
                    <a:pt x="134823" y="1224644"/>
                  </a:cubicBezTo>
                  <a:close/>
                  <a:moveTo>
                    <a:pt x="133288" y="1212780"/>
                  </a:moveTo>
                  <a:lnTo>
                    <a:pt x="135421" y="1203733"/>
                  </a:lnTo>
                  <a:cubicBezTo>
                    <a:pt x="137553" y="1207318"/>
                    <a:pt x="139772" y="1210903"/>
                    <a:pt x="142160" y="1214402"/>
                  </a:cubicBezTo>
                  <a:cubicBezTo>
                    <a:pt x="142502" y="1216194"/>
                    <a:pt x="142758" y="1217987"/>
                    <a:pt x="143099" y="1219864"/>
                  </a:cubicBezTo>
                  <a:cubicBezTo>
                    <a:pt x="141734" y="1220718"/>
                    <a:pt x="140454" y="1221656"/>
                    <a:pt x="139089" y="1222510"/>
                  </a:cubicBezTo>
                  <a:cubicBezTo>
                    <a:pt x="137042" y="1219352"/>
                    <a:pt x="135079" y="1216109"/>
                    <a:pt x="133202" y="1212780"/>
                  </a:cubicBezTo>
                  <a:close/>
                  <a:moveTo>
                    <a:pt x="143697" y="1223278"/>
                  </a:moveTo>
                  <a:cubicBezTo>
                    <a:pt x="144208" y="1226095"/>
                    <a:pt x="144720" y="1228911"/>
                    <a:pt x="145232" y="1231642"/>
                  </a:cubicBezTo>
                  <a:cubicBezTo>
                    <a:pt x="143697" y="1229423"/>
                    <a:pt x="142160" y="1227204"/>
                    <a:pt x="140710" y="1224985"/>
                  </a:cubicBezTo>
                  <a:cubicBezTo>
                    <a:pt x="141734" y="1224388"/>
                    <a:pt x="142672" y="1223790"/>
                    <a:pt x="143697" y="1223278"/>
                  </a:cubicBezTo>
                  <a:close/>
                  <a:moveTo>
                    <a:pt x="153081" y="1240006"/>
                  </a:moveTo>
                  <a:lnTo>
                    <a:pt x="153081" y="1240006"/>
                  </a:lnTo>
                  <a:cubicBezTo>
                    <a:pt x="153081" y="1240006"/>
                    <a:pt x="153081" y="1240006"/>
                    <a:pt x="153081" y="1240006"/>
                  </a:cubicBezTo>
                  <a:cubicBezTo>
                    <a:pt x="152569" y="1237873"/>
                    <a:pt x="152057" y="1235739"/>
                    <a:pt x="151546" y="1233605"/>
                  </a:cubicBezTo>
                  <a:cubicBezTo>
                    <a:pt x="152484" y="1233093"/>
                    <a:pt x="153422" y="1232581"/>
                    <a:pt x="154361" y="1232069"/>
                  </a:cubicBezTo>
                  <a:lnTo>
                    <a:pt x="153167" y="1240006"/>
                  </a:lnTo>
                  <a:close/>
                  <a:moveTo>
                    <a:pt x="156835" y="1227631"/>
                  </a:moveTo>
                  <a:cubicBezTo>
                    <a:pt x="157774" y="1222937"/>
                    <a:pt x="158797" y="1218328"/>
                    <a:pt x="159821" y="1213634"/>
                  </a:cubicBezTo>
                  <a:cubicBezTo>
                    <a:pt x="160163" y="1213463"/>
                    <a:pt x="160504" y="1213207"/>
                    <a:pt x="160845" y="1213036"/>
                  </a:cubicBezTo>
                  <a:cubicBezTo>
                    <a:pt x="161528" y="1214231"/>
                    <a:pt x="162125" y="1215341"/>
                    <a:pt x="162808" y="1216536"/>
                  </a:cubicBezTo>
                  <a:cubicBezTo>
                    <a:pt x="163831" y="1218328"/>
                    <a:pt x="164940" y="1220120"/>
                    <a:pt x="166050" y="1221913"/>
                  </a:cubicBezTo>
                  <a:cubicBezTo>
                    <a:pt x="162978" y="1223790"/>
                    <a:pt x="159907" y="1225753"/>
                    <a:pt x="156835" y="1227631"/>
                  </a:cubicBezTo>
                  <a:close/>
                  <a:moveTo>
                    <a:pt x="164429" y="1215767"/>
                  </a:moveTo>
                  <a:cubicBezTo>
                    <a:pt x="163831" y="1214487"/>
                    <a:pt x="163319" y="1213122"/>
                    <a:pt x="162722" y="1211841"/>
                  </a:cubicBezTo>
                  <a:cubicBezTo>
                    <a:pt x="165111" y="1210390"/>
                    <a:pt x="167414" y="1209025"/>
                    <a:pt x="169718" y="1207574"/>
                  </a:cubicBezTo>
                  <a:lnTo>
                    <a:pt x="170059" y="1208086"/>
                  </a:lnTo>
                  <a:lnTo>
                    <a:pt x="171937" y="1211073"/>
                  </a:lnTo>
                  <a:cubicBezTo>
                    <a:pt x="172107" y="1213292"/>
                    <a:pt x="172363" y="1215597"/>
                    <a:pt x="172619" y="1217816"/>
                  </a:cubicBezTo>
                  <a:cubicBezTo>
                    <a:pt x="170742" y="1219011"/>
                    <a:pt x="168865" y="1220120"/>
                    <a:pt x="167073" y="1221315"/>
                  </a:cubicBezTo>
                  <a:cubicBezTo>
                    <a:pt x="166220" y="1219437"/>
                    <a:pt x="165367" y="1217645"/>
                    <a:pt x="164514" y="1215767"/>
                  </a:cubicBezTo>
                  <a:close/>
                  <a:moveTo>
                    <a:pt x="174837" y="1204416"/>
                  </a:moveTo>
                  <a:cubicBezTo>
                    <a:pt x="177823" y="1202624"/>
                    <a:pt x="180724" y="1200831"/>
                    <a:pt x="183710" y="1198954"/>
                  </a:cubicBezTo>
                  <a:cubicBezTo>
                    <a:pt x="183113" y="1203221"/>
                    <a:pt x="182601" y="1207489"/>
                    <a:pt x="182089" y="1211756"/>
                  </a:cubicBezTo>
                  <a:cubicBezTo>
                    <a:pt x="180212" y="1212951"/>
                    <a:pt x="178335" y="1214060"/>
                    <a:pt x="176544" y="1215255"/>
                  </a:cubicBezTo>
                  <a:cubicBezTo>
                    <a:pt x="175946" y="1211671"/>
                    <a:pt x="175434" y="1208001"/>
                    <a:pt x="174922" y="1204416"/>
                  </a:cubicBezTo>
                  <a:close/>
                  <a:moveTo>
                    <a:pt x="181492" y="1216792"/>
                  </a:moveTo>
                  <a:cubicBezTo>
                    <a:pt x="181236" y="1219352"/>
                    <a:pt x="180895" y="1221998"/>
                    <a:pt x="180639" y="1224558"/>
                  </a:cubicBezTo>
                  <a:cubicBezTo>
                    <a:pt x="180297" y="1227802"/>
                    <a:pt x="180041" y="1230959"/>
                    <a:pt x="179700" y="1234203"/>
                  </a:cubicBezTo>
                  <a:cubicBezTo>
                    <a:pt x="178762" y="1229252"/>
                    <a:pt x="177908" y="1224217"/>
                    <a:pt x="177141" y="1219181"/>
                  </a:cubicBezTo>
                  <a:cubicBezTo>
                    <a:pt x="178591" y="1218328"/>
                    <a:pt x="180041" y="1217560"/>
                    <a:pt x="181492" y="1216706"/>
                  </a:cubicBezTo>
                  <a:close/>
                  <a:moveTo>
                    <a:pt x="182430" y="1224558"/>
                  </a:moveTo>
                  <a:cubicBezTo>
                    <a:pt x="182857" y="1221486"/>
                    <a:pt x="183369" y="1218499"/>
                    <a:pt x="183795" y="1215511"/>
                  </a:cubicBezTo>
                  <a:cubicBezTo>
                    <a:pt x="187720" y="1213292"/>
                    <a:pt x="191645" y="1211073"/>
                    <a:pt x="195569" y="1208854"/>
                  </a:cubicBezTo>
                  <a:cubicBezTo>
                    <a:pt x="196508" y="1214060"/>
                    <a:pt x="197617" y="1219267"/>
                    <a:pt x="198726" y="1224473"/>
                  </a:cubicBezTo>
                  <a:cubicBezTo>
                    <a:pt x="192754" y="1228570"/>
                    <a:pt x="186782" y="1232752"/>
                    <a:pt x="180809" y="1236849"/>
                  </a:cubicBezTo>
                  <a:cubicBezTo>
                    <a:pt x="181321" y="1232752"/>
                    <a:pt x="181833" y="1228740"/>
                    <a:pt x="182430" y="1224644"/>
                  </a:cubicBezTo>
                  <a:close/>
                  <a:moveTo>
                    <a:pt x="217410" y="1201258"/>
                  </a:moveTo>
                  <a:cubicBezTo>
                    <a:pt x="216984" y="1199807"/>
                    <a:pt x="216643" y="1198271"/>
                    <a:pt x="216301" y="1196820"/>
                  </a:cubicBezTo>
                  <a:cubicBezTo>
                    <a:pt x="219970" y="1194686"/>
                    <a:pt x="223724" y="1192467"/>
                    <a:pt x="227393" y="1190333"/>
                  </a:cubicBezTo>
                  <a:lnTo>
                    <a:pt x="227393" y="1190333"/>
                  </a:lnTo>
                  <a:cubicBezTo>
                    <a:pt x="227393" y="1190333"/>
                    <a:pt x="227393" y="1190333"/>
                    <a:pt x="227393" y="1190333"/>
                  </a:cubicBezTo>
                  <a:lnTo>
                    <a:pt x="227393" y="1190333"/>
                  </a:lnTo>
                  <a:cubicBezTo>
                    <a:pt x="227393" y="1190333"/>
                    <a:pt x="227393" y="1190333"/>
                    <a:pt x="227393" y="1190333"/>
                  </a:cubicBezTo>
                  <a:cubicBezTo>
                    <a:pt x="229696" y="1188883"/>
                    <a:pt x="231914" y="1187432"/>
                    <a:pt x="234218" y="1185981"/>
                  </a:cubicBezTo>
                  <a:cubicBezTo>
                    <a:pt x="233450" y="1191528"/>
                    <a:pt x="232597" y="1196991"/>
                    <a:pt x="231914" y="1202539"/>
                  </a:cubicBezTo>
                  <a:cubicBezTo>
                    <a:pt x="227905" y="1205099"/>
                    <a:pt x="223809" y="1207745"/>
                    <a:pt x="219799" y="1210305"/>
                  </a:cubicBezTo>
                  <a:cubicBezTo>
                    <a:pt x="218946" y="1207318"/>
                    <a:pt x="218093" y="1204331"/>
                    <a:pt x="217325" y="1201344"/>
                  </a:cubicBezTo>
                  <a:close/>
                  <a:moveTo>
                    <a:pt x="224492" y="1184957"/>
                  </a:moveTo>
                  <a:lnTo>
                    <a:pt x="224492" y="1184957"/>
                  </a:lnTo>
                  <a:cubicBezTo>
                    <a:pt x="224492" y="1184957"/>
                    <a:pt x="224321" y="1185042"/>
                    <a:pt x="224321" y="1185042"/>
                  </a:cubicBezTo>
                  <a:lnTo>
                    <a:pt x="224151" y="1185042"/>
                  </a:lnTo>
                  <a:cubicBezTo>
                    <a:pt x="224151" y="1185042"/>
                    <a:pt x="224151" y="1185127"/>
                    <a:pt x="224151" y="1185127"/>
                  </a:cubicBezTo>
                  <a:cubicBezTo>
                    <a:pt x="221079" y="1187090"/>
                    <a:pt x="217922" y="1189053"/>
                    <a:pt x="214851" y="1191016"/>
                  </a:cubicBezTo>
                  <a:cubicBezTo>
                    <a:pt x="214339" y="1188968"/>
                    <a:pt x="213827" y="1186834"/>
                    <a:pt x="213401" y="1184786"/>
                  </a:cubicBezTo>
                  <a:cubicBezTo>
                    <a:pt x="213742" y="1182652"/>
                    <a:pt x="214168" y="1180604"/>
                    <a:pt x="214510" y="1178556"/>
                  </a:cubicBezTo>
                  <a:cubicBezTo>
                    <a:pt x="222444" y="1173008"/>
                    <a:pt x="230379" y="1167375"/>
                    <a:pt x="238228" y="1161657"/>
                  </a:cubicBezTo>
                  <a:cubicBezTo>
                    <a:pt x="237289" y="1167290"/>
                    <a:pt x="236351" y="1172837"/>
                    <a:pt x="235497" y="1178470"/>
                  </a:cubicBezTo>
                  <a:cubicBezTo>
                    <a:pt x="231829" y="1180604"/>
                    <a:pt x="228160" y="1182823"/>
                    <a:pt x="224577" y="1184957"/>
                  </a:cubicBezTo>
                  <a:close/>
                  <a:moveTo>
                    <a:pt x="206234" y="1150220"/>
                  </a:moveTo>
                  <a:cubicBezTo>
                    <a:pt x="205978" y="1148940"/>
                    <a:pt x="205807" y="1147745"/>
                    <a:pt x="205552" y="1146465"/>
                  </a:cubicBezTo>
                  <a:lnTo>
                    <a:pt x="203333" y="1131870"/>
                  </a:lnTo>
                  <a:cubicBezTo>
                    <a:pt x="203333" y="1131870"/>
                    <a:pt x="203077" y="1131785"/>
                    <a:pt x="203077" y="1131870"/>
                  </a:cubicBezTo>
                  <a:lnTo>
                    <a:pt x="204527" y="1146550"/>
                  </a:lnTo>
                  <a:cubicBezTo>
                    <a:pt x="204698" y="1148001"/>
                    <a:pt x="204869" y="1149452"/>
                    <a:pt x="205040" y="1150903"/>
                  </a:cubicBezTo>
                  <a:cubicBezTo>
                    <a:pt x="201627" y="1153036"/>
                    <a:pt x="198128" y="1155170"/>
                    <a:pt x="194716" y="1157219"/>
                  </a:cubicBezTo>
                  <a:cubicBezTo>
                    <a:pt x="196166" y="1150817"/>
                    <a:pt x="197617" y="1144331"/>
                    <a:pt x="199153" y="1137930"/>
                  </a:cubicBezTo>
                  <a:cubicBezTo>
                    <a:pt x="199238" y="1138186"/>
                    <a:pt x="199323" y="1138442"/>
                    <a:pt x="199494" y="1138698"/>
                  </a:cubicBezTo>
                  <a:cubicBezTo>
                    <a:pt x="199494" y="1138698"/>
                    <a:pt x="199750" y="1138698"/>
                    <a:pt x="199750" y="1138612"/>
                  </a:cubicBezTo>
                  <a:cubicBezTo>
                    <a:pt x="199579" y="1138186"/>
                    <a:pt x="199494" y="1137759"/>
                    <a:pt x="199323" y="1137247"/>
                  </a:cubicBezTo>
                  <a:cubicBezTo>
                    <a:pt x="199750" y="1135540"/>
                    <a:pt x="200177" y="1133833"/>
                    <a:pt x="200603" y="1132126"/>
                  </a:cubicBezTo>
                  <a:cubicBezTo>
                    <a:pt x="207258" y="1128029"/>
                    <a:pt x="213912" y="1123932"/>
                    <a:pt x="220482" y="1119836"/>
                  </a:cubicBezTo>
                  <a:cubicBezTo>
                    <a:pt x="218861" y="1127944"/>
                    <a:pt x="217325" y="1136052"/>
                    <a:pt x="215875" y="1144160"/>
                  </a:cubicBezTo>
                  <a:cubicBezTo>
                    <a:pt x="212633" y="1146123"/>
                    <a:pt x="209390" y="1148086"/>
                    <a:pt x="206148" y="1150049"/>
                  </a:cubicBezTo>
                  <a:close/>
                  <a:moveTo>
                    <a:pt x="239934" y="1061543"/>
                  </a:moveTo>
                  <a:cubicBezTo>
                    <a:pt x="239934" y="1061543"/>
                    <a:pt x="240105" y="1060860"/>
                    <a:pt x="240190" y="1060519"/>
                  </a:cubicBezTo>
                  <a:cubicBezTo>
                    <a:pt x="247869" y="1055227"/>
                    <a:pt x="255547" y="1049935"/>
                    <a:pt x="263226" y="1044644"/>
                  </a:cubicBezTo>
                  <a:lnTo>
                    <a:pt x="263994" y="1044132"/>
                  </a:lnTo>
                  <a:lnTo>
                    <a:pt x="261861" y="1056507"/>
                  </a:lnTo>
                  <a:cubicBezTo>
                    <a:pt x="261520" y="1057617"/>
                    <a:pt x="261263" y="1058641"/>
                    <a:pt x="260922" y="1059750"/>
                  </a:cubicBezTo>
                  <a:cubicBezTo>
                    <a:pt x="260069" y="1062652"/>
                    <a:pt x="259301" y="1065640"/>
                    <a:pt x="258533" y="1068627"/>
                  </a:cubicBezTo>
                  <a:cubicBezTo>
                    <a:pt x="250599" y="1073235"/>
                    <a:pt x="242750" y="1077759"/>
                    <a:pt x="234901" y="1082453"/>
                  </a:cubicBezTo>
                  <a:cubicBezTo>
                    <a:pt x="236521" y="1075455"/>
                    <a:pt x="238142" y="1068541"/>
                    <a:pt x="239849" y="1061628"/>
                  </a:cubicBezTo>
                  <a:close/>
                  <a:moveTo>
                    <a:pt x="263737" y="1050191"/>
                  </a:moveTo>
                  <a:lnTo>
                    <a:pt x="264591" y="1043790"/>
                  </a:lnTo>
                  <a:lnTo>
                    <a:pt x="265786" y="1042937"/>
                  </a:lnTo>
                  <a:cubicBezTo>
                    <a:pt x="265103" y="1045327"/>
                    <a:pt x="264420" y="1047716"/>
                    <a:pt x="263737" y="1050191"/>
                  </a:cubicBezTo>
                  <a:close/>
                  <a:moveTo>
                    <a:pt x="266553" y="1040547"/>
                  </a:moveTo>
                  <a:lnTo>
                    <a:pt x="264932" y="1041571"/>
                  </a:lnTo>
                  <a:lnTo>
                    <a:pt x="265700" y="1035938"/>
                  </a:lnTo>
                  <a:cubicBezTo>
                    <a:pt x="265700" y="1035938"/>
                    <a:pt x="265444" y="1035682"/>
                    <a:pt x="265444" y="1035938"/>
                  </a:cubicBezTo>
                  <a:lnTo>
                    <a:pt x="264420" y="1041913"/>
                  </a:lnTo>
                  <a:lnTo>
                    <a:pt x="262116" y="1043363"/>
                  </a:lnTo>
                  <a:cubicBezTo>
                    <a:pt x="255206" y="1047716"/>
                    <a:pt x="248210" y="1052069"/>
                    <a:pt x="241300" y="1056422"/>
                  </a:cubicBezTo>
                  <a:cubicBezTo>
                    <a:pt x="243262" y="1048655"/>
                    <a:pt x="245309" y="1040803"/>
                    <a:pt x="247442" y="1033036"/>
                  </a:cubicBezTo>
                  <a:lnTo>
                    <a:pt x="257254" y="1026550"/>
                  </a:lnTo>
                  <a:cubicBezTo>
                    <a:pt x="262543" y="1023051"/>
                    <a:pt x="267918" y="1019551"/>
                    <a:pt x="273208" y="1015967"/>
                  </a:cubicBezTo>
                  <a:cubicBezTo>
                    <a:pt x="271502" y="1022282"/>
                    <a:pt x="269881" y="1028598"/>
                    <a:pt x="268174" y="1034914"/>
                  </a:cubicBezTo>
                  <a:cubicBezTo>
                    <a:pt x="267577" y="1036792"/>
                    <a:pt x="267065" y="1038669"/>
                    <a:pt x="266553" y="1040547"/>
                  </a:cubicBezTo>
                  <a:close/>
                  <a:moveTo>
                    <a:pt x="283019" y="980547"/>
                  </a:moveTo>
                  <a:cubicBezTo>
                    <a:pt x="274744" y="985668"/>
                    <a:pt x="266553" y="990789"/>
                    <a:pt x="258278" y="995910"/>
                  </a:cubicBezTo>
                  <a:lnTo>
                    <a:pt x="260837" y="987802"/>
                  </a:lnTo>
                  <a:lnTo>
                    <a:pt x="264164" y="977816"/>
                  </a:lnTo>
                  <a:cubicBezTo>
                    <a:pt x="272269" y="972695"/>
                    <a:pt x="280289" y="967659"/>
                    <a:pt x="288394" y="962538"/>
                  </a:cubicBezTo>
                  <a:cubicBezTo>
                    <a:pt x="286603" y="968598"/>
                    <a:pt x="284811" y="974573"/>
                    <a:pt x="283019" y="980633"/>
                  </a:cubicBezTo>
                  <a:close/>
                  <a:moveTo>
                    <a:pt x="259899" y="987290"/>
                  </a:moveTo>
                  <a:lnTo>
                    <a:pt x="256486" y="997019"/>
                  </a:lnTo>
                  <a:cubicBezTo>
                    <a:pt x="256486" y="997019"/>
                    <a:pt x="256315" y="997105"/>
                    <a:pt x="256230" y="997190"/>
                  </a:cubicBezTo>
                  <a:cubicBezTo>
                    <a:pt x="256230" y="996422"/>
                    <a:pt x="256145" y="995654"/>
                    <a:pt x="256059" y="994886"/>
                  </a:cubicBezTo>
                  <a:cubicBezTo>
                    <a:pt x="258021" y="989594"/>
                    <a:pt x="259983" y="984388"/>
                    <a:pt x="261946" y="979096"/>
                  </a:cubicBezTo>
                  <a:cubicBezTo>
                    <a:pt x="262373" y="978840"/>
                    <a:pt x="262799" y="978584"/>
                    <a:pt x="263226" y="978328"/>
                  </a:cubicBezTo>
                  <a:lnTo>
                    <a:pt x="259899" y="987290"/>
                  </a:lnTo>
                  <a:close/>
                  <a:moveTo>
                    <a:pt x="255547" y="989082"/>
                  </a:moveTo>
                  <a:cubicBezTo>
                    <a:pt x="255377" y="987375"/>
                    <a:pt x="255206" y="985583"/>
                    <a:pt x="255121" y="983876"/>
                  </a:cubicBezTo>
                  <a:cubicBezTo>
                    <a:pt x="255121" y="983705"/>
                    <a:pt x="255121" y="983620"/>
                    <a:pt x="255121" y="983449"/>
                  </a:cubicBezTo>
                  <a:cubicBezTo>
                    <a:pt x="256145" y="982851"/>
                    <a:pt x="257083" y="982169"/>
                    <a:pt x="258107" y="981571"/>
                  </a:cubicBezTo>
                  <a:cubicBezTo>
                    <a:pt x="257254" y="984046"/>
                    <a:pt x="256400" y="986607"/>
                    <a:pt x="255633" y="989082"/>
                  </a:cubicBezTo>
                  <a:close/>
                  <a:moveTo>
                    <a:pt x="254779" y="979096"/>
                  </a:moveTo>
                  <a:cubicBezTo>
                    <a:pt x="254524" y="975085"/>
                    <a:pt x="254267" y="970988"/>
                    <a:pt x="254097" y="966977"/>
                  </a:cubicBezTo>
                  <a:cubicBezTo>
                    <a:pt x="254524" y="966721"/>
                    <a:pt x="254950" y="966465"/>
                    <a:pt x="255377" y="966294"/>
                  </a:cubicBezTo>
                  <a:lnTo>
                    <a:pt x="255377" y="966294"/>
                  </a:lnTo>
                  <a:cubicBezTo>
                    <a:pt x="255377" y="966294"/>
                    <a:pt x="255547" y="966209"/>
                    <a:pt x="255547" y="966209"/>
                  </a:cubicBezTo>
                  <a:lnTo>
                    <a:pt x="255718" y="966209"/>
                  </a:lnTo>
                  <a:cubicBezTo>
                    <a:pt x="255718" y="966209"/>
                    <a:pt x="255718" y="966123"/>
                    <a:pt x="255718" y="966123"/>
                  </a:cubicBezTo>
                  <a:cubicBezTo>
                    <a:pt x="258107" y="964587"/>
                    <a:pt x="260496" y="963051"/>
                    <a:pt x="262970" y="961600"/>
                  </a:cubicBezTo>
                  <a:lnTo>
                    <a:pt x="263482" y="965697"/>
                  </a:lnTo>
                  <a:cubicBezTo>
                    <a:pt x="262287" y="969196"/>
                    <a:pt x="261008" y="972780"/>
                    <a:pt x="259813" y="976280"/>
                  </a:cubicBezTo>
                  <a:cubicBezTo>
                    <a:pt x="258107" y="977218"/>
                    <a:pt x="256486" y="978157"/>
                    <a:pt x="254779" y="979096"/>
                  </a:cubicBezTo>
                  <a:close/>
                  <a:moveTo>
                    <a:pt x="264249" y="963307"/>
                  </a:moveTo>
                  <a:lnTo>
                    <a:pt x="264249" y="960746"/>
                  </a:lnTo>
                  <a:cubicBezTo>
                    <a:pt x="264249" y="960746"/>
                    <a:pt x="265017" y="960234"/>
                    <a:pt x="265444" y="959978"/>
                  </a:cubicBezTo>
                  <a:cubicBezTo>
                    <a:pt x="265017" y="961088"/>
                    <a:pt x="264676" y="962197"/>
                    <a:pt x="264249" y="963307"/>
                  </a:cubicBezTo>
                  <a:close/>
                  <a:moveTo>
                    <a:pt x="278668" y="923620"/>
                  </a:moveTo>
                  <a:cubicBezTo>
                    <a:pt x="278242" y="919523"/>
                    <a:pt x="277900" y="915512"/>
                    <a:pt x="277559" y="911415"/>
                  </a:cubicBezTo>
                  <a:cubicBezTo>
                    <a:pt x="277474" y="910135"/>
                    <a:pt x="277389" y="908769"/>
                    <a:pt x="277303" y="907489"/>
                  </a:cubicBezTo>
                  <a:cubicBezTo>
                    <a:pt x="279010" y="906465"/>
                    <a:pt x="280716" y="905441"/>
                    <a:pt x="282422" y="904331"/>
                  </a:cubicBezTo>
                  <a:cubicBezTo>
                    <a:pt x="282678" y="906635"/>
                    <a:pt x="283019" y="909025"/>
                    <a:pt x="283275" y="911329"/>
                  </a:cubicBezTo>
                  <a:cubicBezTo>
                    <a:pt x="281654" y="915426"/>
                    <a:pt x="280119" y="919438"/>
                    <a:pt x="278583" y="923534"/>
                  </a:cubicBezTo>
                  <a:close/>
                  <a:moveTo>
                    <a:pt x="276962" y="901685"/>
                  </a:moveTo>
                  <a:cubicBezTo>
                    <a:pt x="276706" y="897418"/>
                    <a:pt x="276450" y="893150"/>
                    <a:pt x="276279" y="888883"/>
                  </a:cubicBezTo>
                  <a:cubicBezTo>
                    <a:pt x="277474" y="886066"/>
                    <a:pt x="278668" y="883164"/>
                    <a:pt x="279863" y="880348"/>
                  </a:cubicBezTo>
                  <a:cubicBezTo>
                    <a:pt x="279948" y="880348"/>
                    <a:pt x="280119" y="880177"/>
                    <a:pt x="280204" y="880092"/>
                  </a:cubicBezTo>
                  <a:cubicBezTo>
                    <a:pt x="280631" y="886408"/>
                    <a:pt x="281143" y="892638"/>
                    <a:pt x="281825" y="898954"/>
                  </a:cubicBezTo>
                  <a:cubicBezTo>
                    <a:pt x="280204" y="899893"/>
                    <a:pt x="278583" y="900746"/>
                    <a:pt x="276877" y="901685"/>
                  </a:cubicBezTo>
                  <a:close/>
                  <a:moveTo>
                    <a:pt x="284640" y="871301"/>
                  </a:moveTo>
                  <a:cubicBezTo>
                    <a:pt x="284640" y="870533"/>
                    <a:pt x="284640" y="869765"/>
                    <a:pt x="284640" y="868911"/>
                  </a:cubicBezTo>
                  <a:cubicBezTo>
                    <a:pt x="285749" y="866265"/>
                    <a:pt x="286859" y="863534"/>
                    <a:pt x="287968" y="860889"/>
                  </a:cubicBezTo>
                  <a:cubicBezTo>
                    <a:pt x="288139" y="863620"/>
                    <a:pt x="288224" y="866265"/>
                    <a:pt x="288394" y="868997"/>
                  </a:cubicBezTo>
                  <a:cubicBezTo>
                    <a:pt x="287115" y="869765"/>
                    <a:pt x="285920" y="870533"/>
                    <a:pt x="284640" y="871301"/>
                  </a:cubicBezTo>
                  <a:close/>
                  <a:moveTo>
                    <a:pt x="299912" y="832041"/>
                  </a:moveTo>
                  <a:lnTo>
                    <a:pt x="299912" y="832553"/>
                  </a:lnTo>
                  <a:cubicBezTo>
                    <a:pt x="299912" y="832553"/>
                    <a:pt x="300936" y="836735"/>
                    <a:pt x="300936" y="836735"/>
                  </a:cubicBezTo>
                  <a:cubicBezTo>
                    <a:pt x="299656" y="837503"/>
                    <a:pt x="298291" y="838271"/>
                    <a:pt x="297011" y="838954"/>
                  </a:cubicBezTo>
                  <a:cubicBezTo>
                    <a:pt x="297950" y="836649"/>
                    <a:pt x="298974" y="834345"/>
                    <a:pt x="299912" y="831955"/>
                  </a:cubicBezTo>
                  <a:close/>
                  <a:moveTo>
                    <a:pt x="328067" y="810789"/>
                  </a:moveTo>
                  <a:cubicBezTo>
                    <a:pt x="328408" y="809680"/>
                    <a:pt x="328835" y="808570"/>
                    <a:pt x="329176" y="807460"/>
                  </a:cubicBezTo>
                  <a:cubicBezTo>
                    <a:pt x="329176" y="808570"/>
                    <a:pt x="329176" y="809594"/>
                    <a:pt x="329262" y="810704"/>
                  </a:cubicBezTo>
                  <a:cubicBezTo>
                    <a:pt x="329262" y="810704"/>
                    <a:pt x="329517" y="810704"/>
                    <a:pt x="329517" y="810704"/>
                  </a:cubicBezTo>
                  <a:cubicBezTo>
                    <a:pt x="329517" y="808997"/>
                    <a:pt x="329688" y="807375"/>
                    <a:pt x="329773" y="805668"/>
                  </a:cubicBezTo>
                  <a:cubicBezTo>
                    <a:pt x="331138" y="804644"/>
                    <a:pt x="332503" y="803620"/>
                    <a:pt x="333869" y="802596"/>
                  </a:cubicBezTo>
                  <a:cubicBezTo>
                    <a:pt x="331053" y="808058"/>
                    <a:pt x="328237" y="813520"/>
                    <a:pt x="325508" y="818983"/>
                  </a:cubicBezTo>
                  <a:lnTo>
                    <a:pt x="328067" y="810874"/>
                  </a:lnTo>
                  <a:close/>
                  <a:moveTo>
                    <a:pt x="331565" y="800206"/>
                  </a:moveTo>
                  <a:cubicBezTo>
                    <a:pt x="332333" y="797816"/>
                    <a:pt x="333186" y="795341"/>
                    <a:pt x="334039" y="792951"/>
                  </a:cubicBezTo>
                  <a:cubicBezTo>
                    <a:pt x="336087" y="787147"/>
                    <a:pt x="338134" y="781344"/>
                    <a:pt x="340267" y="775625"/>
                  </a:cubicBezTo>
                  <a:cubicBezTo>
                    <a:pt x="344448" y="772724"/>
                    <a:pt x="348628" y="769907"/>
                    <a:pt x="352809" y="767091"/>
                  </a:cubicBezTo>
                  <a:lnTo>
                    <a:pt x="344448" y="782453"/>
                  </a:lnTo>
                  <a:cubicBezTo>
                    <a:pt x="341888" y="787147"/>
                    <a:pt x="339414" y="791927"/>
                    <a:pt x="336940" y="796706"/>
                  </a:cubicBezTo>
                  <a:cubicBezTo>
                    <a:pt x="335148" y="797901"/>
                    <a:pt x="333357" y="799096"/>
                    <a:pt x="331565" y="800291"/>
                  </a:cubicBezTo>
                  <a:close/>
                  <a:moveTo>
                    <a:pt x="341974" y="770931"/>
                  </a:moveTo>
                  <a:cubicBezTo>
                    <a:pt x="343424" y="767091"/>
                    <a:pt x="344874" y="763335"/>
                    <a:pt x="346325" y="759495"/>
                  </a:cubicBezTo>
                  <a:cubicBezTo>
                    <a:pt x="349055" y="760945"/>
                    <a:pt x="351700" y="762311"/>
                    <a:pt x="354430" y="763677"/>
                  </a:cubicBezTo>
                  <a:cubicBezTo>
                    <a:pt x="350249" y="766066"/>
                    <a:pt x="346069" y="768542"/>
                    <a:pt x="341888" y="770931"/>
                  </a:cubicBezTo>
                  <a:close/>
                  <a:moveTo>
                    <a:pt x="349737" y="739352"/>
                  </a:moveTo>
                  <a:cubicBezTo>
                    <a:pt x="349737" y="739352"/>
                    <a:pt x="349737" y="739352"/>
                    <a:pt x="349737" y="739352"/>
                  </a:cubicBezTo>
                  <a:cubicBezTo>
                    <a:pt x="349737" y="739352"/>
                    <a:pt x="349737" y="739352"/>
                    <a:pt x="349737" y="739352"/>
                  </a:cubicBezTo>
                  <a:lnTo>
                    <a:pt x="349737" y="739352"/>
                  </a:lnTo>
                  <a:close/>
                  <a:moveTo>
                    <a:pt x="349823" y="735597"/>
                  </a:moveTo>
                  <a:cubicBezTo>
                    <a:pt x="349994" y="730305"/>
                    <a:pt x="350335" y="725014"/>
                    <a:pt x="350761" y="719722"/>
                  </a:cubicBezTo>
                  <a:cubicBezTo>
                    <a:pt x="353918" y="717162"/>
                    <a:pt x="357075" y="714601"/>
                    <a:pt x="360231" y="712041"/>
                  </a:cubicBezTo>
                  <a:cubicBezTo>
                    <a:pt x="357245" y="719466"/>
                    <a:pt x="354430" y="726891"/>
                    <a:pt x="351615" y="734402"/>
                  </a:cubicBezTo>
                  <a:cubicBezTo>
                    <a:pt x="351017" y="734829"/>
                    <a:pt x="350420" y="735256"/>
                    <a:pt x="349823" y="735597"/>
                  </a:cubicBezTo>
                  <a:close/>
                  <a:moveTo>
                    <a:pt x="351870" y="714857"/>
                  </a:moveTo>
                  <a:cubicBezTo>
                    <a:pt x="352809" y="712809"/>
                    <a:pt x="353748" y="710760"/>
                    <a:pt x="354686" y="708627"/>
                  </a:cubicBezTo>
                  <a:cubicBezTo>
                    <a:pt x="356733" y="708627"/>
                    <a:pt x="358866" y="708712"/>
                    <a:pt x="360914" y="708883"/>
                  </a:cubicBezTo>
                  <a:cubicBezTo>
                    <a:pt x="357928" y="710846"/>
                    <a:pt x="354857" y="712894"/>
                    <a:pt x="351870" y="714857"/>
                  </a:cubicBezTo>
                  <a:close/>
                  <a:moveTo>
                    <a:pt x="352212" y="698385"/>
                  </a:moveTo>
                  <a:cubicBezTo>
                    <a:pt x="352297" y="695995"/>
                    <a:pt x="352468" y="693606"/>
                    <a:pt x="352553" y="691216"/>
                  </a:cubicBezTo>
                  <a:cubicBezTo>
                    <a:pt x="354345" y="689765"/>
                    <a:pt x="356136" y="688399"/>
                    <a:pt x="358013" y="686948"/>
                  </a:cubicBezTo>
                  <a:cubicBezTo>
                    <a:pt x="356222" y="690789"/>
                    <a:pt x="354515" y="694544"/>
                    <a:pt x="352724" y="698385"/>
                  </a:cubicBezTo>
                  <a:cubicBezTo>
                    <a:pt x="352553" y="698385"/>
                    <a:pt x="352382" y="698385"/>
                    <a:pt x="352212" y="698385"/>
                  </a:cubicBezTo>
                  <a:close/>
                  <a:moveTo>
                    <a:pt x="361767" y="676365"/>
                  </a:moveTo>
                  <a:cubicBezTo>
                    <a:pt x="360317" y="677475"/>
                    <a:pt x="358866" y="678584"/>
                    <a:pt x="357502" y="679694"/>
                  </a:cubicBezTo>
                  <a:lnTo>
                    <a:pt x="357502" y="679694"/>
                  </a:lnTo>
                  <a:cubicBezTo>
                    <a:pt x="357502" y="679694"/>
                    <a:pt x="357502" y="679694"/>
                    <a:pt x="357502" y="679694"/>
                  </a:cubicBezTo>
                  <a:lnTo>
                    <a:pt x="357502" y="679694"/>
                  </a:lnTo>
                  <a:cubicBezTo>
                    <a:pt x="357502" y="679694"/>
                    <a:pt x="357502" y="679694"/>
                    <a:pt x="357502" y="679694"/>
                  </a:cubicBezTo>
                  <a:cubicBezTo>
                    <a:pt x="356051" y="680974"/>
                    <a:pt x="354601" y="682254"/>
                    <a:pt x="353236" y="683535"/>
                  </a:cubicBezTo>
                  <a:cubicBezTo>
                    <a:pt x="353236" y="682937"/>
                    <a:pt x="353321" y="682340"/>
                    <a:pt x="353406" y="681742"/>
                  </a:cubicBezTo>
                  <a:cubicBezTo>
                    <a:pt x="356222" y="679182"/>
                    <a:pt x="359037" y="676536"/>
                    <a:pt x="361767" y="673890"/>
                  </a:cubicBezTo>
                  <a:cubicBezTo>
                    <a:pt x="361767" y="674658"/>
                    <a:pt x="361767" y="675512"/>
                    <a:pt x="361852" y="676280"/>
                  </a:cubicBezTo>
                  <a:close/>
                  <a:moveTo>
                    <a:pt x="347349" y="695398"/>
                  </a:moveTo>
                  <a:cubicBezTo>
                    <a:pt x="347178" y="696507"/>
                    <a:pt x="347007" y="697617"/>
                    <a:pt x="346837" y="698727"/>
                  </a:cubicBezTo>
                  <a:cubicBezTo>
                    <a:pt x="346325" y="698727"/>
                    <a:pt x="345813" y="698727"/>
                    <a:pt x="345386" y="698812"/>
                  </a:cubicBezTo>
                  <a:cubicBezTo>
                    <a:pt x="345813" y="697873"/>
                    <a:pt x="346154" y="696934"/>
                    <a:pt x="346581" y="695995"/>
                  </a:cubicBezTo>
                  <a:cubicBezTo>
                    <a:pt x="346837" y="695825"/>
                    <a:pt x="347093" y="695568"/>
                    <a:pt x="347349" y="695398"/>
                  </a:cubicBezTo>
                  <a:close/>
                  <a:moveTo>
                    <a:pt x="301277" y="757788"/>
                  </a:moveTo>
                  <a:cubicBezTo>
                    <a:pt x="301277" y="757276"/>
                    <a:pt x="301277" y="756763"/>
                    <a:pt x="301277" y="756251"/>
                  </a:cubicBezTo>
                  <a:cubicBezTo>
                    <a:pt x="301704" y="755995"/>
                    <a:pt x="302045" y="755739"/>
                    <a:pt x="302472" y="755483"/>
                  </a:cubicBezTo>
                  <a:cubicBezTo>
                    <a:pt x="302045" y="756251"/>
                    <a:pt x="301618" y="757019"/>
                    <a:pt x="301192" y="757788"/>
                  </a:cubicBezTo>
                  <a:close/>
                  <a:moveTo>
                    <a:pt x="295390" y="768712"/>
                  </a:moveTo>
                  <a:cubicBezTo>
                    <a:pt x="295390" y="768712"/>
                    <a:pt x="295390" y="768712"/>
                    <a:pt x="295390" y="768712"/>
                  </a:cubicBezTo>
                  <a:cubicBezTo>
                    <a:pt x="295561" y="765725"/>
                    <a:pt x="295817" y="762738"/>
                    <a:pt x="296073" y="759751"/>
                  </a:cubicBezTo>
                  <a:cubicBezTo>
                    <a:pt x="296243" y="759665"/>
                    <a:pt x="296414" y="759495"/>
                    <a:pt x="296585" y="759409"/>
                  </a:cubicBezTo>
                  <a:cubicBezTo>
                    <a:pt x="296158" y="762482"/>
                    <a:pt x="295731" y="765554"/>
                    <a:pt x="295390" y="768627"/>
                  </a:cubicBezTo>
                  <a:close/>
                  <a:moveTo>
                    <a:pt x="291466" y="776052"/>
                  </a:moveTo>
                  <a:cubicBezTo>
                    <a:pt x="290783" y="777332"/>
                    <a:pt x="290186" y="778527"/>
                    <a:pt x="289503" y="779808"/>
                  </a:cubicBezTo>
                  <a:cubicBezTo>
                    <a:pt x="290101" y="775113"/>
                    <a:pt x="290783" y="770419"/>
                    <a:pt x="291466" y="765810"/>
                  </a:cubicBezTo>
                  <a:lnTo>
                    <a:pt x="292490" y="768798"/>
                  </a:lnTo>
                  <a:cubicBezTo>
                    <a:pt x="292148" y="771187"/>
                    <a:pt x="291807" y="773663"/>
                    <a:pt x="291551" y="776052"/>
                  </a:cubicBezTo>
                  <a:close/>
                  <a:moveTo>
                    <a:pt x="277986" y="801571"/>
                  </a:moveTo>
                  <a:lnTo>
                    <a:pt x="276535" y="798157"/>
                  </a:lnTo>
                  <a:cubicBezTo>
                    <a:pt x="276535" y="798157"/>
                    <a:pt x="276535" y="798072"/>
                    <a:pt x="276535" y="797987"/>
                  </a:cubicBezTo>
                  <a:cubicBezTo>
                    <a:pt x="277132" y="796450"/>
                    <a:pt x="277730" y="794914"/>
                    <a:pt x="278327" y="793378"/>
                  </a:cubicBezTo>
                  <a:cubicBezTo>
                    <a:pt x="280460" y="791927"/>
                    <a:pt x="282593" y="790391"/>
                    <a:pt x="284726" y="788940"/>
                  </a:cubicBezTo>
                  <a:cubicBezTo>
                    <a:pt x="282507" y="793122"/>
                    <a:pt x="280289" y="797304"/>
                    <a:pt x="278071" y="801571"/>
                  </a:cubicBezTo>
                  <a:close/>
                  <a:moveTo>
                    <a:pt x="269540" y="813349"/>
                  </a:moveTo>
                  <a:cubicBezTo>
                    <a:pt x="269540" y="813349"/>
                    <a:pt x="269881" y="812667"/>
                    <a:pt x="270051" y="812325"/>
                  </a:cubicBezTo>
                  <a:cubicBezTo>
                    <a:pt x="269966" y="814032"/>
                    <a:pt x="269881" y="815825"/>
                    <a:pt x="269795" y="817531"/>
                  </a:cubicBezTo>
                  <a:cubicBezTo>
                    <a:pt x="269795" y="817702"/>
                    <a:pt x="269624" y="817873"/>
                    <a:pt x="269540" y="818044"/>
                  </a:cubicBezTo>
                  <a:cubicBezTo>
                    <a:pt x="268345" y="818897"/>
                    <a:pt x="267150" y="819751"/>
                    <a:pt x="265956" y="820689"/>
                  </a:cubicBezTo>
                  <a:cubicBezTo>
                    <a:pt x="267150" y="818300"/>
                    <a:pt x="268345" y="815825"/>
                    <a:pt x="269540" y="813435"/>
                  </a:cubicBezTo>
                  <a:close/>
                  <a:moveTo>
                    <a:pt x="249831" y="858755"/>
                  </a:moveTo>
                  <a:cubicBezTo>
                    <a:pt x="247698" y="863278"/>
                    <a:pt x="245650" y="867887"/>
                    <a:pt x="243603" y="872496"/>
                  </a:cubicBezTo>
                  <a:cubicBezTo>
                    <a:pt x="242408" y="873264"/>
                    <a:pt x="241129" y="874118"/>
                    <a:pt x="239934" y="874886"/>
                  </a:cubicBezTo>
                  <a:cubicBezTo>
                    <a:pt x="242152" y="870106"/>
                    <a:pt x="244285" y="865412"/>
                    <a:pt x="246589" y="860633"/>
                  </a:cubicBezTo>
                  <a:cubicBezTo>
                    <a:pt x="247698" y="860035"/>
                    <a:pt x="248807" y="859352"/>
                    <a:pt x="249831" y="858755"/>
                  </a:cubicBezTo>
                  <a:close/>
                  <a:moveTo>
                    <a:pt x="228075" y="901258"/>
                  </a:moveTo>
                  <a:lnTo>
                    <a:pt x="228075" y="907147"/>
                  </a:lnTo>
                  <a:cubicBezTo>
                    <a:pt x="226881" y="907915"/>
                    <a:pt x="225686" y="908598"/>
                    <a:pt x="224577" y="909367"/>
                  </a:cubicBezTo>
                  <a:cubicBezTo>
                    <a:pt x="225772" y="906635"/>
                    <a:pt x="226881" y="903904"/>
                    <a:pt x="228075" y="901258"/>
                  </a:cubicBezTo>
                  <a:close/>
                  <a:moveTo>
                    <a:pt x="225260" y="913634"/>
                  </a:moveTo>
                  <a:cubicBezTo>
                    <a:pt x="221762" y="921657"/>
                    <a:pt x="218349" y="929594"/>
                    <a:pt x="214936" y="937617"/>
                  </a:cubicBezTo>
                  <a:cubicBezTo>
                    <a:pt x="214254" y="938043"/>
                    <a:pt x="213571" y="938385"/>
                    <a:pt x="212889" y="938812"/>
                  </a:cubicBezTo>
                  <a:cubicBezTo>
                    <a:pt x="212889" y="938385"/>
                    <a:pt x="212803" y="937958"/>
                    <a:pt x="212718" y="937531"/>
                  </a:cubicBezTo>
                  <a:cubicBezTo>
                    <a:pt x="213401" y="935910"/>
                    <a:pt x="214168" y="934203"/>
                    <a:pt x="214851" y="932581"/>
                  </a:cubicBezTo>
                  <a:cubicBezTo>
                    <a:pt x="217155" y="926863"/>
                    <a:pt x="219543" y="921145"/>
                    <a:pt x="222018" y="915512"/>
                  </a:cubicBezTo>
                  <a:cubicBezTo>
                    <a:pt x="223127" y="914914"/>
                    <a:pt x="224236" y="914317"/>
                    <a:pt x="225345" y="913719"/>
                  </a:cubicBezTo>
                  <a:close/>
                  <a:moveTo>
                    <a:pt x="124159" y="1108655"/>
                  </a:moveTo>
                  <a:cubicBezTo>
                    <a:pt x="131155" y="1104558"/>
                    <a:pt x="138065" y="1100462"/>
                    <a:pt x="145061" y="1096450"/>
                  </a:cubicBezTo>
                  <a:lnTo>
                    <a:pt x="145061" y="1096450"/>
                  </a:lnTo>
                  <a:cubicBezTo>
                    <a:pt x="145061" y="1096450"/>
                    <a:pt x="144976" y="1096792"/>
                    <a:pt x="144976" y="1096792"/>
                  </a:cubicBezTo>
                  <a:lnTo>
                    <a:pt x="144976" y="1096792"/>
                  </a:lnTo>
                  <a:cubicBezTo>
                    <a:pt x="142758" y="1103705"/>
                    <a:pt x="140625" y="1110618"/>
                    <a:pt x="138577" y="1117531"/>
                  </a:cubicBezTo>
                  <a:lnTo>
                    <a:pt x="137298" y="1112581"/>
                  </a:lnTo>
                  <a:lnTo>
                    <a:pt x="135591" y="1105156"/>
                  </a:lnTo>
                  <a:cubicBezTo>
                    <a:pt x="135591" y="1105156"/>
                    <a:pt x="135335" y="1105156"/>
                    <a:pt x="135335" y="1105156"/>
                  </a:cubicBezTo>
                  <a:lnTo>
                    <a:pt x="136273" y="1112752"/>
                  </a:lnTo>
                  <a:lnTo>
                    <a:pt x="137383" y="1120348"/>
                  </a:lnTo>
                  <a:cubicBezTo>
                    <a:pt x="137383" y="1120348"/>
                    <a:pt x="137383" y="1120689"/>
                    <a:pt x="137383" y="1120775"/>
                  </a:cubicBezTo>
                  <a:cubicBezTo>
                    <a:pt x="136786" y="1122823"/>
                    <a:pt x="136189" y="1124871"/>
                    <a:pt x="135591" y="1126920"/>
                  </a:cubicBezTo>
                  <a:cubicBezTo>
                    <a:pt x="134141" y="1127944"/>
                    <a:pt x="132776" y="1128968"/>
                    <a:pt x="131325" y="1129992"/>
                  </a:cubicBezTo>
                  <a:cubicBezTo>
                    <a:pt x="129960" y="1125725"/>
                    <a:pt x="128595" y="1121457"/>
                    <a:pt x="127401" y="1117190"/>
                  </a:cubicBezTo>
                  <a:cubicBezTo>
                    <a:pt x="127401" y="1117190"/>
                    <a:pt x="127145" y="1117190"/>
                    <a:pt x="127145" y="1117190"/>
                  </a:cubicBezTo>
                  <a:cubicBezTo>
                    <a:pt x="127998" y="1121799"/>
                    <a:pt x="128936" y="1126322"/>
                    <a:pt x="129960" y="1130931"/>
                  </a:cubicBezTo>
                  <a:cubicBezTo>
                    <a:pt x="123818" y="1135455"/>
                    <a:pt x="117674" y="1139978"/>
                    <a:pt x="111532" y="1144501"/>
                  </a:cubicBezTo>
                  <a:cubicBezTo>
                    <a:pt x="113750" y="1136906"/>
                    <a:pt x="116139" y="1129309"/>
                    <a:pt x="118528" y="1121799"/>
                  </a:cubicBezTo>
                  <a:cubicBezTo>
                    <a:pt x="119125" y="1120092"/>
                    <a:pt x="119722" y="1118385"/>
                    <a:pt x="120234" y="1116678"/>
                  </a:cubicBezTo>
                  <a:cubicBezTo>
                    <a:pt x="121428" y="1113947"/>
                    <a:pt x="122708" y="1111216"/>
                    <a:pt x="123988" y="1108484"/>
                  </a:cubicBezTo>
                  <a:close/>
                  <a:moveTo>
                    <a:pt x="107522" y="1147830"/>
                  </a:moveTo>
                  <a:lnTo>
                    <a:pt x="107351" y="1147830"/>
                  </a:lnTo>
                  <a:cubicBezTo>
                    <a:pt x="107351" y="1147830"/>
                    <a:pt x="107522" y="1147403"/>
                    <a:pt x="107692" y="1147147"/>
                  </a:cubicBezTo>
                  <a:cubicBezTo>
                    <a:pt x="107692" y="1147403"/>
                    <a:pt x="107607" y="1147659"/>
                    <a:pt x="107522" y="1147830"/>
                  </a:cubicBezTo>
                  <a:close/>
                  <a:moveTo>
                    <a:pt x="105218" y="1153548"/>
                  </a:moveTo>
                  <a:cubicBezTo>
                    <a:pt x="105218" y="1153548"/>
                    <a:pt x="105901" y="1153036"/>
                    <a:pt x="106328" y="1152780"/>
                  </a:cubicBezTo>
                  <a:cubicBezTo>
                    <a:pt x="104877" y="1158840"/>
                    <a:pt x="103512" y="1164900"/>
                    <a:pt x="102147" y="1170959"/>
                  </a:cubicBezTo>
                  <a:cubicBezTo>
                    <a:pt x="100782" y="1171984"/>
                    <a:pt x="99332" y="1173093"/>
                    <a:pt x="97966" y="1174117"/>
                  </a:cubicBezTo>
                  <a:cubicBezTo>
                    <a:pt x="99075" y="1170533"/>
                    <a:pt x="100270" y="1166948"/>
                    <a:pt x="101550" y="1163449"/>
                  </a:cubicBezTo>
                  <a:cubicBezTo>
                    <a:pt x="102744" y="1160120"/>
                    <a:pt x="103938" y="1156792"/>
                    <a:pt x="105218" y="1153548"/>
                  </a:cubicBezTo>
                  <a:close/>
                  <a:moveTo>
                    <a:pt x="107863" y="1157731"/>
                  </a:moveTo>
                  <a:cubicBezTo>
                    <a:pt x="107522" y="1160888"/>
                    <a:pt x="107266" y="1164132"/>
                    <a:pt x="107010" y="1167290"/>
                  </a:cubicBezTo>
                  <a:cubicBezTo>
                    <a:pt x="106328" y="1167802"/>
                    <a:pt x="105559" y="1168399"/>
                    <a:pt x="104877" y="1168911"/>
                  </a:cubicBezTo>
                  <a:cubicBezTo>
                    <a:pt x="105816" y="1165156"/>
                    <a:pt x="106839" y="1161401"/>
                    <a:pt x="107863" y="1157731"/>
                  </a:cubicBezTo>
                  <a:close/>
                  <a:moveTo>
                    <a:pt x="111105" y="1149537"/>
                  </a:moveTo>
                  <a:cubicBezTo>
                    <a:pt x="117760" y="1145013"/>
                    <a:pt x="124415" y="1140490"/>
                    <a:pt x="131155" y="1135967"/>
                  </a:cubicBezTo>
                  <a:cubicBezTo>
                    <a:pt x="131496" y="1137247"/>
                    <a:pt x="131752" y="1138612"/>
                    <a:pt x="132093" y="1139893"/>
                  </a:cubicBezTo>
                  <a:cubicBezTo>
                    <a:pt x="131069" y="1143477"/>
                    <a:pt x="130131" y="1147147"/>
                    <a:pt x="129193" y="1150732"/>
                  </a:cubicBezTo>
                  <a:cubicBezTo>
                    <a:pt x="126292" y="1152866"/>
                    <a:pt x="123391" y="1154999"/>
                    <a:pt x="120490" y="1157219"/>
                  </a:cubicBezTo>
                  <a:lnTo>
                    <a:pt x="119040" y="1152780"/>
                  </a:lnTo>
                  <a:cubicBezTo>
                    <a:pt x="119040" y="1152780"/>
                    <a:pt x="118784" y="1152780"/>
                    <a:pt x="118784" y="1152780"/>
                  </a:cubicBezTo>
                  <a:lnTo>
                    <a:pt x="119807" y="1157645"/>
                  </a:lnTo>
                  <a:cubicBezTo>
                    <a:pt x="116651" y="1159949"/>
                    <a:pt x="113579" y="1162339"/>
                    <a:pt x="110508" y="1164644"/>
                  </a:cubicBezTo>
                  <a:cubicBezTo>
                    <a:pt x="110593" y="1159523"/>
                    <a:pt x="110849" y="1154487"/>
                    <a:pt x="111276" y="1149366"/>
                  </a:cubicBezTo>
                  <a:close/>
                  <a:moveTo>
                    <a:pt x="110337" y="1177105"/>
                  </a:moveTo>
                  <a:cubicBezTo>
                    <a:pt x="110678" y="1178043"/>
                    <a:pt x="111020" y="1178982"/>
                    <a:pt x="111276" y="1179921"/>
                  </a:cubicBezTo>
                  <a:lnTo>
                    <a:pt x="110337" y="1180518"/>
                  </a:lnTo>
                  <a:cubicBezTo>
                    <a:pt x="110337" y="1179409"/>
                    <a:pt x="110337" y="1178214"/>
                    <a:pt x="110337" y="1177105"/>
                  </a:cubicBezTo>
                  <a:close/>
                  <a:moveTo>
                    <a:pt x="123903" y="1207745"/>
                  </a:moveTo>
                  <a:cubicBezTo>
                    <a:pt x="125182" y="1209793"/>
                    <a:pt x="126548" y="1211841"/>
                    <a:pt x="127913" y="1213804"/>
                  </a:cubicBezTo>
                  <a:cubicBezTo>
                    <a:pt x="127998" y="1214743"/>
                    <a:pt x="128169" y="1215682"/>
                    <a:pt x="128254" y="1216621"/>
                  </a:cubicBezTo>
                  <a:cubicBezTo>
                    <a:pt x="126036" y="1214146"/>
                    <a:pt x="123732" y="1211671"/>
                    <a:pt x="121428" y="1209196"/>
                  </a:cubicBezTo>
                  <a:cubicBezTo>
                    <a:pt x="122282" y="1208684"/>
                    <a:pt x="123049" y="1208171"/>
                    <a:pt x="123903" y="1207659"/>
                  </a:cubicBezTo>
                  <a:close/>
                  <a:moveTo>
                    <a:pt x="129960" y="1227631"/>
                  </a:moveTo>
                  <a:cubicBezTo>
                    <a:pt x="129960" y="1227631"/>
                    <a:pt x="129960" y="1228058"/>
                    <a:pt x="130046" y="1228228"/>
                  </a:cubicBezTo>
                  <a:cubicBezTo>
                    <a:pt x="129960" y="1228228"/>
                    <a:pt x="129875" y="1228314"/>
                    <a:pt x="129790" y="1228399"/>
                  </a:cubicBezTo>
                  <a:lnTo>
                    <a:pt x="129960" y="1227631"/>
                  </a:lnTo>
                  <a:cubicBezTo>
                    <a:pt x="129960" y="1227631"/>
                    <a:pt x="129960" y="1227631"/>
                    <a:pt x="129960" y="1227631"/>
                  </a:cubicBezTo>
                  <a:close/>
                  <a:moveTo>
                    <a:pt x="137639" y="1226692"/>
                  </a:moveTo>
                  <a:cubicBezTo>
                    <a:pt x="139943" y="1229508"/>
                    <a:pt x="142331" y="1232325"/>
                    <a:pt x="144805" y="1235056"/>
                  </a:cubicBezTo>
                  <a:cubicBezTo>
                    <a:pt x="144208" y="1235397"/>
                    <a:pt x="143611" y="1235824"/>
                    <a:pt x="143014" y="1236166"/>
                  </a:cubicBezTo>
                  <a:lnTo>
                    <a:pt x="142758" y="1236336"/>
                  </a:lnTo>
                  <a:cubicBezTo>
                    <a:pt x="140710" y="1233264"/>
                    <a:pt x="138748" y="1230277"/>
                    <a:pt x="136701" y="1227290"/>
                  </a:cubicBezTo>
                  <a:cubicBezTo>
                    <a:pt x="137042" y="1227119"/>
                    <a:pt x="137298" y="1226948"/>
                    <a:pt x="137639" y="1226777"/>
                  </a:cubicBezTo>
                  <a:close/>
                  <a:moveTo>
                    <a:pt x="144123" y="1237617"/>
                  </a:moveTo>
                  <a:cubicBezTo>
                    <a:pt x="144805" y="1237275"/>
                    <a:pt x="145488" y="1236849"/>
                    <a:pt x="146171" y="1236507"/>
                  </a:cubicBezTo>
                  <a:cubicBezTo>
                    <a:pt x="146171" y="1236507"/>
                    <a:pt x="146171" y="1236592"/>
                    <a:pt x="146256" y="1236678"/>
                  </a:cubicBezTo>
                  <a:cubicBezTo>
                    <a:pt x="146512" y="1238129"/>
                    <a:pt x="146853" y="1239665"/>
                    <a:pt x="147194" y="1241116"/>
                  </a:cubicBezTo>
                  <a:lnTo>
                    <a:pt x="147194" y="1241116"/>
                  </a:lnTo>
                  <a:cubicBezTo>
                    <a:pt x="147194" y="1241116"/>
                    <a:pt x="147194" y="1241287"/>
                    <a:pt x="147194" y="1241287"/>
                  </a:cubicBezTo>
                  <a:lnTo>
                    <a:pt x="147194" y="1241457"/>
                  </a:lnTo>
                  <a:cubicBezTo>
                    <a:pt x="147194" y="1241457"/>
                    <a:pt x="147194" y="1241457"/>
                    <a:pt x="147194" y="1241457"/>
                  </a:cubicBezTo>
                  <a:cubicBezTo>
                    <a:pt x="147451" y="1242396"/>
                    <a:pt x="147621" y="1243250"/>
                    <a:pt x="147877" y="1244188"/>
                  </a:cubicBezTo>
                  <a:cubicBezTo>
                    <a:pt x="146512" y="1242055"/>
                    <a:pt x="145061" y="1240006"/>
                    <a:pt x="143697" y="1237873"/>
                  </a:cubicBezTo>
                  <a:lnTo>
                    <a:pt x="144038" y="1237702"/>
                  </a:lnTo>
                  <a:close/>
                  <a:moveTo>
                    <a:pt x="154190" y="1244871"/>
                  </a:moveTo>
                  <a:cubicBezTo>
                    <a:pt x="155982" y="1246578"/>
                    <a:pt x="157774" y="1248285"/>
                    <a:pt x="159565" y="1249992"/>
                  </a:cubicBezTo>
                  <a:cubicBezTo>
                    <a:pt x="159565" y="1249992"/>
                    <a:pt x="159821" y="1249821"/>
                    <a:pt x="159736" y="1249821"/>
                  </a:cubicBezTo>
                  <a:cubicBezTo>
                    <a:pt x="157774" y="1247602"/>
                    <a:pt x="155811" y="1245298"/>
                    <a:pt x="153934" y="1242994"/>
                  </a:cubicBezTo>
                  <a:cubicBezTo>
                    <a:pt x="154617" y="1239409"/>
                    <a:pt x="155300" y="1235824"/>
                    <a:pt x="155982" y="1232240"/>
                  </a:cubicBezTo>
                  <a:lnTo>
                    <a:pt x="158712" y="1235483"/>
                  </a:lnTo>
                  <a:lnTo>
                    <a:pt x="163063" y="1240262"/>
                  </a:lnTo>
                  <a:cubicBezTo>
                    <a:pt x="163063" y="1240262"/>
                    <a:pt x="163319" y="1240177"/>
                    <a:pt x="163234" y="1240092"/>
                  </a:cubicBezTo>
                  <a:lnTo>
                    <a:pt x="159480" y="1234800"/>
                  </a:lnTo>
                  <a:lnTo>
                    <a:pt x="156664" y="1230618"/>
                  </a:lnTo>
                  <a:cubicBezTo>
                    <a:pt x="160333" y="1228570"/>
                    <a:pt x="164002" y="1226607"/>
                    <a:pt x="167585" y="1224558"/>
                  </a:cubicBezTo>
                  <a:cubicBezTo>
                    <a:pt x="168694" y="1226436"/>
                    <a:pt x="169804" y="1228314"/>
                    <a:pt x="170913" y="1230191"/>
                  </a:cubicBezTo>
                  <a:cubicBezTo>
                    <a:pt x="170913" y="1230191"/>
                    <a:pt x="171168" y="1230191"/>
                    <a:pt x="171168" y="1230106"/>
                  </a:cubicBezTo>
                  <a:cubicBezTo>
                    <a:pt x="170230" y="1228143"/>
                    <a:pt x="169292" y="1226180"/>
                    <a:pt x="168353" y="1224217"/>
                  </a:cubicBezTo>
                  <a:cubicBezTo>
                    <a:pt x="169889" y="1223364"/>
                    <a:pt x="171425" y="1222510"/>
                    <a:pt x="172960" y="1221656"/>
                  </a:cubicBezTo>
                  <a:cubicBezTo>
                    <a:pt x="173642" y="1227972"/>
                    <a:pt x="174411" y="1234373"/>
                    <a:pt x="175264" y="1240689"/>
                  </a:cubicBezTo>
                  <a:cubicBezTo>
                    <a:pt x="168865" y="1245127"/>
                    <a:pt x="162466" y="1249480"/>
                    <a:pt x="155982" y="1253918"/>
                  </a:cubicBezTo>
                  <a:cubicBezTo>
                    <a:pt x="155300" y="1250931"/>
                    <a:pt x="154702" y="1247944"/>
                    <a:pt x="154020" y="1245042"/>
                  </a:cubicBezTo>
                  <a:close/>
                  <a:moveTo>
                    <a:pt x="203931" y="1247859"/>
                  </a:moveTo>
                  <a:lnTo>
                    <a:pt x="204272" y="1245298"/>
                  </a:lnTo>
                  <a:cubicBezTo>
                    <a:pt x="204527" y="1246151"/>
                    <a:pt x="204783" y="1247090"/>
                    <a:pt x="205125" y="1247944"/>
                  </a:cubicBezTo>
                  <a:cubicBezTo>
                    <a:pt x="204698" y="1248200"/>
                    <a:pt x="204272" y="1248541"/>
                    <a:pt x="203845" y="1248797"/>
                  </a:cubicBezTo>
                  <a:lnTo>
                    <a:pt x="203845" y="1247859"/>
                  </a:lnTo>
                  <a:close/>
                  <a:moveTo>
                    <a:pt x="208452" y="1237958"/>
                  </a:moveTo>
                  <a:lnTo>
                    <a:pt x="208452" y="1237958"/>
                  </a:lnTo>
                  <a:cubicBezTo>
                    <a:pt x="208452" y="1237958"/>
                    <a:pt x="208452" y="1237958"/>
                    <a:pt x="208452" y="1237958"/>
                  </a:cubicBezTo>
                  <a:lnTo>
                    <a:pt x="208452" y="1237958"/>
                  </a:lnTo>
                  <a:cubicBezTo>
                    <a:pt x="208452" y="1237958"/>
                    <a:pt x="208452" y="1237958"/>
                    <a:pt x="208452" y="1237958"/>
                  </a:cubicBezTo>
                  <a:cubicBezTo>
                    <a:pt x="207769" y="1235483"/>
                    <a:pt x="207087" y="1233093"/>
                    <a:pt x="206319" y="1230618"/>
                  </a:cubicBezTo>
                  <a:lnTo>
                    <a:pt x="206660" y="1227887"/>
                  </a:lnTo>
                  <a:cubicBezTo>
                    <a:pt x="206746" y="1227290"/>
                    <a:pt x="206831" y="1226607"/>
                    <a:pt x="206916" y="1226009"/>
                  </a:cubicBezTo>
                  <a:cubicBezTo>
                    <a:pt x="209135" y="1224558"/>
                    <a:pt x="211353" y="1223193"/>
                    <a:pt x="213571" y="1221742"/>
                  </a:cubicBezTo>
                  <a:lnTo>
                    <a:pt x="213571" y="1221742"/>
                  </a:lnTo>
                  <a:cubicBezTo>
                    <a:pt x="213571" y="1221742"/>
                    <a:pt x="213571" y="1221742"/>
                    <a:pt x="213571" y="1221742"/>
                  </a:cubicBezTo>
                  <a:lnTo>
                    <a:pt x="213571" y="1221742"/>
                  </a:lnTo>
                  <a:cubicBezTo>
                    <a:pt x="213571" y="1221742"/>
                    <a:pt x="213571" y="1221742"/>
                    <a:pt x="213571" y="1221742"/>
                  </a:cubicBezTo>
                  <a:cubicBezTo>
                    <a:pt x="214851" y="1220888"/>
                    <a:pt x="216045" y="1220035"/>
                    <a:pt x="217325" y="1219096"/>
                  </a:cubicBezTo>
                  <a:cubicBezTo>
                    <a:pt x="218776" y="1224985"/>
                    <a:pt x="220311" y="1230874"/>
                    <a:pt x="221932" y="1236678"/>
                  </a:cubicBezTo>
                  <a:cubicBezTo>
                    <a:pt x="218008" y="1239324"/>
                    <a:pt x="214083" y="1241969"/>
                    <a:pt x="210073" y="1244615"/>
                  </a:cubicBezTo>
                  <a:cubicBezTo>
                    <a:pt x="209476" y="1242396"/>
                    <a:pt x="208879" y="1240177"/>
                    <a:pt x="208281" y="1237958"/>
                  </a:cubicBezTo>
                  <a:close/>
                  <a:moveTo>
                    <a:pt x="221847" y="1215938"/>
                  </a:moveTo>
                  <a:cubicBezTo>
                    <a:pt x="225004" y="1213719"/>
                    <a:pt x="228246" y="1211500"/>
                    <a:pt x="231402" y="1209281"/>
                  </a:cubicBezTo>
                  <a:cubicBezTo>
                    <a:pt x="230379" y="1216877"/>
                    <a:pt x="229440" y="1224558"/>
                    <a:pt x="228587" y="1232240"/>
                  </a:cubicBezTo>
                  <a:cubicBezTo>
                    <a:pt x="228075" y="1232581"/>
                    <a:pt x="227648" y="1232923"/>
                    <a:pt x="227137" y="1233179"/>
                  </a:cubicBezTo>
                  <a:cubicBezTo>
                    <a:pt x="225345" y="1227460"/>
                    <a:pt x="223553" y="1221742"/>
                    <a:pt x="221847" y="1215938"/>
                  </a:cubicBezTo>
                  <a:close/>
                  <a:moveTo>
                    <a:pt x="234901" y="1206721"/>
                  </a:moveTo>
                  <a:cubicBezTo>
                    <a:pt x="237630" y="1204757"/>
                    <a:pt x="240446" y="1202795"/>
                    <a:pt x="243176" y="1200831"/>
                  </a:cubicBezTo>
                  <a:lnTo>
                    <a:pt x="247869" y="1219864"/>
                  </a:lnTo>
                  <a:cubicBezTo>
                    <a:pt x="242238" y="1223449"/>
                    <a:pt x="236521" y="1227033"/>
                    <a:pt x="230891" y="1230618"/>
                  </a:cubicBezTo>
                  <a:cubicBezTo>
                    <a:pt x="232171" y="1222681"/>
                    <a:pt x="233450" y="1214658"/>
                    <a:pt x="234815" y="1206721"/>
                  </a:cubicBezTo>
                  <a:close/>
                  <a:moveTo>
                    <a:pt x="249404" y="1218925"/>
                  </a:moveTo>
                  <a:lnTo>
                    <a:pt x="243517" y="1200575"/>
                  </a:lnTo>
                  <a:cubicBezTo>
                    <a:pt x="246930" y="1198100"/>
                    <a:pt x="250343" y="1195625"/>
                    <a:pt x="253755" y="1193150"/>
                  </a:cubicBezTo>
                  <a:cubicBezTo>
                    <a:pt x="252817" y="1201344"/>
                    <a:pt x="251964" y="1209537"/>
                    <a:pt x="251196" y="1217731"/>
                  </a:cubicBezTo>
                  <a:cubicBezTo>
                    <a:pt x="250599" y="1218157"/>
                    <a:pt x="250002" y="1218499"/>
                    <a:pt x="249319" y="1218925"/>
                  </a:cubicBezTo>
                  <a:close/>
                  <a:moveTo>
                    <a:pt x="236095" y="1199978"/>
                  </a:moveTo>
                  <a:cubicBezTo>
                    <a:pt x="237119" y="1194260"/>
                    <a:pt x="238142" y="1188627"/>
                    <a:pt x="239167" y="1182908"/>
                  </a:cubicBezTo>
                  <a:cubicBezTo>
                    <a:pt x="244883" y="1179238"/>
                    <a:pt x="250599" y="1175568"/>
                    <a:pt x="256230" y="1171898"/>
                  </a:cubicBezTo>
                  <a:cubicBezTo>
                    <a:pt x="255547" y="1177361"/>
                    <a:pt x="254950" y="1182738"/>
                    <a:pt x="254267" y="1188200"/>
                  </a:cubicBezTo>
                  <a:cubicBezTo>
                    <a:pt x="248210" y="1192126"/>
                    <a:pt x="242067" y="1196052"/>
                    <a:pt x="236009" y="1199978"/>
                  </a:cubicBezTo>
                  <a:close/>
                  <a:moveTo>
                    <a:pt x="240617" y="1175568"/>
                  </a:moveTo>
                  <a:cubicBezTo>
                    <a:pt x="241811" y="1169508"/>
                    <a:pt x="243005" y="1163449"/>
                    <a:pt x="244285" y="1157389"/>
                  </a:cubicBezTo>
                  <a:cubicBezTo>
                    <a:pt x="249490" y="1153548"/>
                    <a:pt x="254779" y="1149708"/>
                    <a:pt x="259983" y="1145782"/>
                  </a:cubicBezTo>
                  <a:cubicBezTo>
                    <a:pt x="258960" y="1152439"/>
                    <a:pt x="258021" y="1159181"/>
                    <a:pt x="257168" y="1165839"/>
                  </a:cubicBezTo>
                  <a:cubicBezTo>
                    <a:pt x="251708" y="1169082"/>
                    <a:pt x="246162" y="1172325"/>
                    <a:pt x="240702" y="1175568"/>
                  </a:cubicBezTo>
                  <a:close/>
                  <a:moveTo>
                    <a:pt x="245395" y="1151842"/>
                  </a:moveTo>
                  <a:cubicBezTo>
                    <a:pt x="247186" y="1143477"/>
                    <a:pt x="248978" y="1135028"/>
                    <a:pt x="250855" y="1126664"/>
                  </a:cubicBezTo>
                  <a:cubicBezTo>
                    <a:pt x="255377" y="1123591"/>
                    <a:pt x="259983" y="1120519"/>
                    <a:pt x="264506" y="1117446"/>
                  </a:cubicBezTo>
                  <a:cubicBezTo>
                    <a:pt x="263141" y="1125554"/>
                    <a:pt x="261775" y="1133577"/>
                    <a:pt x="260581" y="1141685"/>
                  </a:cubicBezTo>
                  <a:cubicBezTo>
                    <a:pt x="255547" y="1145099"/>
                    <a:pt x="250513" y="1148427"/>
                    <a:pt x="245480" y="1151842"/>
                  </a:cubicBezTo>
                  <a:close/>
                  <a:moveTo>
                    <a:pt x="239422" y="1155853"/>
                  </a:moveTo>
                  <a:cubicBezTo>
                    <a:pt x="231659" y="1160974"/>
                    <a:pt x="223894" y="1166095"/>
                    <a:pt x="216131" y="1171130"/>
                  </a:cubicBezTo>
                  <a:cubicBezTo>
                    <a:pt x="217666" y="1163022"/>
                    <a:pt x="219373" y="1154829"/>
                    <a:pt x="221079" y="1146721"/>
                  </a:cubicBezTo>
                  <a:cubicBezTo>
                    <a:pt x="228672" y="1141600"/>
                    <a:pt x="236266" y="1136479"/>
                    <a:pt x="243944" y="1131358"/>
                  </a:cubicBezTo>
                  <a:cubicBezTo>
                    <a:pt x="242408" y="1139466"/>
                    <a:pt x="240873" y="1147659"/>
                    <a:pt x="239508" y="1155853"/>
                  </a:cubicBezTo>
                  <a:close/>
                  <a:moveTo>
                    <a:pt x="222359" y="1140575"/>
                  </a:moveTo>
                  <a:cubicBezTo>
                    <a:pt x="224065" y="1132638"/>
                    <a:pt x="225857" y="1124701"/>
                    <a:pt x="227648" y="1116849"/>
                  </a:cubicBezTo>
                  <a:lnTo>
                    <a:pt x="227648" y="1116849"/>
                  </a:lnTo>
                  <a:cubicBezTo>
                    <a:pt x="227648" y="1116849"/>
                    <a:pt x="227648" y="1116678"/>
                    <a:pt x="227648" y="1116678"/>
                  </a:cubicBezTo>
                  <a:lnTo>
                    <a:pt x="227648" y="1116678"/>
                  </a:lnTo>
                  <a:cubicBezTo>
                    <a:pt x="227648" y="1116678"/>
                    <a:pt x="227819" y="1115995"/>
                    <a:pt x="227905" y="1115568"/>
                  </a:cubicBezTo>
                  <a:cubicBezTo>
                    <a:pt x="229526" y="1114544"/>
                    <a:pt x="231232" y="1113520"/>
                    <a:pt x="232853" y="1112496"/>
                  </a:cubicBezTo>
                  <a:lnTo>
                    <a:pt x="250428" y="1101742"/>
                  </a:lnTo>
                  <a:cubicBezTo>
                    <a:pt x="248978" y="1107716"/>
                    <a:pt x="247528" y="1113691"/>
                    <a:pt x="246162" y="1119750"/>
                  </a:cubicBezTo>
                  <a:lnTo>
                    <a:pt x="246162" y="1119750"/>
                  </a:lnTo>
                  <a:cubicBezTo>
                    <a:pt x="246162" y="1119750"/>
                    <a:pt x="246162" y="1120006"/>
                    <a:pt x="246162" y="1120006"/>
                  </a:cubicBezTo>
                  <a:lnTo>
                    <a:pt x="246162" y="1120348"/>
                  </a:lnTo>
                  <a:cubicBezTo>
                    <a:pt x="246162" y="1120348"/>
                    <a:pt x="246162" y="1120348"/>
                    <a:pt x="246162" y="1120348"/>
                  </a:cubicBezTo>
                  <a:cubicBezTo>
                    <a:pt x="245736" y="1122567"/>
                    <a:pt x="245309" y="1124871"/>
                    <a:pt x="244883" y="1127090"/>
                  </a:cubicBezTo>
                  <a:cubicBezTo>
                    <a:pt x="237460" y="1131614"/>
                    <a:pt x="229952" y="1136137"/>
                    <a:pt x="222530" y="1140661"/>
                  </a:cubicBezTo>
                  <a:close/>
                  <a:moveTo>
                    <a:pt x="250513" y="1101230"/>
                  </a:moveTo>
                  <a:lnTo>
                    <a:pt x="232085" y="1110874"/>
                  </a:lnTo>
                  <a:cubicBezTo>
                    <a:pt x="230891" y="1111472"/>
                    <a:pt x="229696" y="1112154"/>
                    <a:pt x="228502" y="1112752"/>
                  </a:cubicBezTo>
                  <a:cubicBezTo>
                    <a:pt x="230464" y="1103449"/>
                    <a:pt x="232512" y="1094231"/>
                    <a:pt x="234645" y="1085014"/>
                  </a:cubicBezTo>
                  <a:cubicBezTo>
                    <a:pt x="235071" y="1084672"/>
                    <a:pt x="235583" y="1084416"/>
                    <a:pt x="236009" y="1084075"/>
                  </a:cubicBezTo>
                  <a:cubicBezTo>
                    <a:pt x="243517" y="1079124"/>
                    <a:pt x="251111" y="1074260"/>
                    <a:pt x="258704" y="1069395"/>
                  </a:cubicBezTo>
                  <a:cubicBezTo>
                    <a:pt x="255888" y="1079978"/>
                    <a:pt x="253158" y="1090561"/>
                    <a:pt x="250513" y="1101230"/>
                  </a:cubicBezTo>
                  <a:close/>
                  <a:moveTo>
                    <a:pt x="289503" y="959722"/>
                  </a:moveTo>
                  <a:cubicBezTo>
                    <a:pt x="281654" y="964160"/>
                    <a:pt x="273890" y="968598"/>
                    <a:pt x="266041" y="973122"/>
                  </a:cubicBezTo>
                  <a:lnTo>
                    <a:pt x="267491" y="968769"/>
                  </a:lnTo>
                  <a:cubicBezTo>
                    <a:pt x="267491" y="968769"/>
                    <a:pt x="267321" y="968513"/>
                    <a:pt x="267236" y="968684"/>
                  </a:cubicBezTo>
                  <a:lnTo>
                    <a:pt x="265444" y="973463"/>
                  </a:lnTo>
                  <a:cubicBezTo>
                    <a:pt x="265444" y="973463"/>
                    <a:pt x="264676" y="973890"/>
                    <a:pt x="264249" y="974146"/>
                  </a:cubicBezTo>
                  <a:cubicBezTo>
                    <a:pt x="266468" y="968427"/>
                    <a:pt x="268686" y="962624"/>
                    <a:pt x="270990" y="956906"/>
                  </a:cubicBezTo>
                  <a:cubicBezTo>
                    <a:pt x="279180" y="951699"/>
                    <a:pt x="287285" y="946322"/>
                    <a:pt x="295305" y="940945"/>
                  </a:cubicBezTo>
                  <a:cubicBezTo>
                    <a:pt x="293343" y="947176"/>
                    <a:pt x="291381" y="953492"/>
                    <a:pt x="289503" y="959807"/>
                  </a:cubicBezTo>
                  <a:close/>
                  <a:moveTo>
                    <a:pt x="285579" y="906891"/>
                  </a:moveTo>
                  <a:cubicBezTo>
                    <a:pt x="285579" y="905611"/>
                    <a:pt x="285494" y="904331"/>
                    <a:pt x="285408" y="903051"/>
                  </a:cubicBezTo>
                  <a:cubicBezTo>
                    <a:pt x="286176" y="902624"/>
                    <a:pt x="286859" y="902112"/>
                    <a:pt x="287627" y="901685"/>
                  </a:cubicBezTo>
                  <a:cubicBezTo>
                    <a:pt x="286944" y="903392"/>
                    <a:pt x="286261" y="905099"/>
                    <a:pt x="285579" y="906891"/>
                  </a:cubicBezTo>
                  <a:close/>
                  <a:moveTo>
                    <a:pt x="291893" y="891187"/>
                  </a:moveTo>
                  <a:lnTo>
                    <a:pt x="291893" y="891443"/>
                  </a:lnTo>
                  <a:cubicBezTo>
                    <a:pt x="291893" y="891443"/>
                    <a:pt x="291636" y="891699"/>
                    <a:pt x="291636" y="891699"/>
                  </a:cubicBezTo>
                  <a:lnTo>
                    <a:pt x="291636" y="891699"/>
                  </a:lnTo>
                  <a:cubicBezTo>
                    <a:pt x="291636" y="891699"/>
                    <a:pt x="291466" y="892126"/>
                    <a:pt x="291381" y="892297"/>
                  </a:cubicBezTo>
                  <a:cubicBezTo>
                    <a:pt x="291381" y="888797"/>
                    <a:pt x="291295" y="885298"/>
                    <a:pt x="291295" y="881884"/>
                  </a:cubicBezTo>
                  <a:cubicBezTo>
                    <a:pt x="291295" y="878897"/>
                    <a:pt x="291295" y="875910"/>
                    <a:pt x="291381" y="872837"/>
                  </a:cubicBezTo>
                  <a:cubicBezTo>
                    <a:pt x="295647" y="869850"/>
                    <a:pt x="299912" y="866863"/>
                    <a:pt x="304178" y="863876"/>
                  </a:cubicBezTo>
                  <a:cubicBezTo>
                    <a:pt x="299997" y="872923"/>
                    <a:pt x="295902" y="882055"/>
                    <a:pt x="291893" y="891187"/>
                  </a:cubicBezTo>
                  <a:lnTo>
                    <a:pt x="291893" y="891187"/>
                  </a:lnTo>
                  <a:close/>
                  <a:moveTo>
                    <a:pt x="349823" y="788598"/>
                  </a:moveTo>
                  <a:cubicBezTo>
                    <a:pt x="347007" y="790561"/>
                    <a:pt x="344107" y="792439"/>
                    <a:pt x="341291" y="794317"/>
                  </a:cubicBezTo>
                  <a:cubicBezTo>
                    <a:pt x="342998" y="790817"/>
                    <a:pt x="344619" y="787233"/>
                    <a:pt x="346325" y="783734"/>
                  </a:cubicBezTo>
                  <a:lnTo>
                    <a:pt x="355112" y="765981"/>
                  </a:lnTo>
                  <a:cubicBezTo>
                    <a:pt x="355624" y="765640"/>
                    <a:pt x="356222" y="765213"/>
                    <a:pt x="356733" y="764872"/>
                  </a:cubicBezTo>
                  <a:lnTo>
                    <a:pt x="356733" y="764872"/>
                  </a:lnTo>
                  <a:cubicBezTo>
                    <a:pt x="358098" y="765469"/>
                    <a:pt x="359378" y="766066"/>
                    <a:pt x="360744" y="766749"/>
                  </a:cubicBezTo>
                  <a:cubicBezTo>
                    <a:pt x="357757" y="773577"/>
                    <a:pt x="354771" y="780320"/>
                    <a:pt x="351785" y="787147"/>
                  </a:cubicBezTo>
                  <a:cubicBezTo>
                    <a:pt x="351103" y="787660"/>
                    <a:pt x="350420" y="788086"/>
                    <a:pt x="349737" y="788598"/>
                  </a:cubicBezTo>
                  <a:close/>
                  <a:moveTo>
                    <a:pt x="361340" y="753947"/>
                  </a:moveTo>
                  <a:lnTo>
                    <a:pt x="365777" y="745327"/>
                  </a:lnTo>
                  <a:cubicBezTo>
                    <a:pt x="365777" y="745327"/>
                    <a:pt x="365606" y="745071"/>
                    <a:pt x="365521" y="745241"/>
                  </a:cubicBezTo>
                  <a:lnTo>
                    <a:pt x="360744" y="753691"/>
                  </a:lnTo>
                  <a:cubicBezTo>
                    <a:pt x="357502" y="752069"/>
                    <a:pt x="354259" y="750362"/>
                    <a:pt x="351103" y="748570"/>
                  </a:cubicBezTo>
                  <a:cubicBezTo>
                    <a:pt x="351700" y="747119"/>
                    <a:pt x="352297" y="745583"/>
                    <a:pt x="352894" y="744132"/>
                  </a:cubicBezTo>
                  <a:cubicBezTo>
                    <a:pt x="354259" y="740718"/>
                    <a:pt x="355710" y="737304"/>
                    <a:pt x="357160" y="733890"/>
                  </a:cubicBezTo>
                  <a:cubicBezTo>
                    <a:pt x="359037" y="732354"/>
                    <a:pt x="360914" y="730817"/>
                    <a:pt x="362791" y="729281"/>
                  </a:cubicBezTo>
                  <a:cubicBezTo>
                    <a:pt x="365606" y="726891"/>
                    <a:pt x="368422" y="724416"/>
                    <a:pt x="370726" y="721429"/>
                  </a:cubicBezTo>
                  <a:cubicBezTo>
                    <a:pt x="373029" y="718527"/>
                    <a:pt x="374735" y="715028"/>
                    <a:pt x="375162" y="711358"/>
                  </a:cubicBezTo>
                  <a:cubicBezTo>
                    <a:pt x="375162" y="711273"/>
                    <a:pt x="374906" y="711273"/>
                    <a:pt x="374906" y="711358"/>
                  </a:cubicBezTo>
                  <a:cubicBezTo>
                    <a:pt x="374223" y="715028"/>
                    <a:pt x="372347" y="718186"/>
                    <a:pt x="369872" y="720917"/>
                  </a:cubicBezTo>
                  <a:cubicBezTo>
                    <a:pt x="367484" y="723648"/>
                    <a:pt x="364583" y="725867"/>
                    <a:pt x="361597" y="728001"/>
                  </a:cubicBezTo>
                  <a:cubicBezTo>
                    <a:pt x="360658" y="728599"/>
                    <a:pt x="359805" y="729281"/>
                    <a:pt x="358866" y="729879"/>
                  </a:cubicBezTo>
                  <a:cubicBezTo>
                    <a:pt x="361767" y="723051"/>
                    <a:pt x="364753" y="716308"/>
                    <a:pt x="367739" y="709480"/>
                  </a:cubicBezTo>
                  <a:cubicBezTo>
                    <a:pt x="373712" y="709822"/>
                    <a:pt x="379684" y="710248"/>
                    <a:pt x="385656" y="710504"/>
                  </a:cubicBezTo>
                  <a:cubicBezTo>
                    <a:pt x="378916" y="725696"/>
                    <a:pt x="372176" y="740888"/>
                    <a:pt x="365521" y="756081"/>
                  </a:cubicBezTo>
                  <a:cubicBezTo>
                    <a:pt x="364071" y="755398"/>
                    <a:pt x="362706" y="754715"/>
                    <a:pt x="361340" y="754032"/>
                  </a:cubicBezTo>
                  <a:close/>
                  <a:moveTo>
                    <a:pt x="397600" y="605014"/>
                  </a:moveTo>
                  <a:lnTo>
                    <a:pt x="389666" y="621401"/>
                  </a:lnTo>
                  <a:cubicBezTo>
                    <a:pt x="384462" y="632240"/>
                    <a:pt x="379257" y="642994"/>
                    <a:pt x="374053" y="653833"/>
                  </a:cubicBezTo>
                  <a:cubicBezTo>
                    <a:pt x="372347" y="655540"/>
                    <a:pt x="370555" y="657247"/>
                    <a:pt x="368848" y="659039"/>
                  </a:cubicBezTo>
                  <a:lnTo>
                    <a:pt x="368848" y="659039"/>
                  </a:lnTo>
                  <a:cubicBezTo>
                    <a:pt x="368848" y="659039"/>
                    <a:pt x="368848" y="659039"/>
                    <a:pt x="368848" y="659039"/>
                  </a:cubicBezTo>
                  <a:lnTo>
                    <a:pt x="368848" y="659039"/>
                  </a:lnTo>
                  <a:cubicBezTo>
                    <a:pt x="368848" y="659039"/>
                    <a:pt x="368848" y="659039"/>
                    <a:pt x="368848" y="659039"/>
                  </a:cubicBezTo>
                  <a:cubicBezTo>
                    <a:pt x="368507" y="659381"/>
                    <a:pt x="368166" y="659807"/>
                    <a:pt x="367825" y="660149"/>
                  </a:cubicBezTo>
                  <a:cubicBezTo>
                    <a:pt x="367825" y="655028"/>
                    <a:pt x="367654" y="649907"/>
                    <a:pt x="367739" y="644786"/>
                  </a:cubicBezTo>
                  <a:cubicBezTo>
                    <a:pt x="369872" y="639495"/>
                    <a:pt x="372005" y="634203"/>
                    <a:pt x="374223" y="628911"/>
                  </a:cubicBezTo>
                  <a:cubicBezTo>
                    <a:pt x="382243" y="621059"/>
                    <a:pt x="390092" y="613122"/>
                    <a:pt x="397771" y="604928"/>
                  </a:cubicBezTo>
                  <a:close/>
                  <a:moveTo>
                    <a:pt x="363047" y="656223"/>
                  </a:moveTo>
                  <a:cubicBezTo>
                    <a:pt x="362535" y="659295"/>
                    <a:pt x="362023" y="662453"/>
                    <a:pt x="361682" y="665526"/>
                  </a:cubicBezTo>
                  <a:lnTo>
                    <a:pt x="361682" y="665526"/>
                  </a:lnTo>
                  <a:cubicBezTo>
                    <a:pt x="361682" y="665526"/>
                    <a:pt x="361682" y="665526"/>
                    <a:pt x="361682" y="665526"/>
                  </a:cubicBezTo>
                  <a:lnTo>
                    <a:pt x="361682" y="665526"/>
                  </a:lnTo>
                  <a:cubicBezTo>
                    <a:pt x="361682" y="665953"/>
                    <a:pt x="361682" y="666465"/>
                    <a:pt x="361682" y="666892"/>
                  </a:cubicBezTo>
                  <a:cubicBezTo>
                    <a:pt x="359890" y="668855"/>
                    <a:pt x="358098" y="670903"/>
                    <a:pt x="356222" y="672866"/>
                  </a:cubicBezTo>
                  <a:cubicBezTo>
                    <a:pt x="358440" y="667318"/>
                    <a:pt x="360744" y="661771"/>
                    <a:pt x="362961" y="656138"/>
                  </a:cubicBezTo>
                  <a:close/>
                  <a:moveTo>
                    <a:pt x="340694" y="695483"/>
                  </a:moveTo>
                  <a:cubicBezTo>
                    <a:pt x="340011" y="696081"/>
                    <a:pt x="339414" y="696678"/>
                    <a:pt x="338732" y="697361"/>
                  </a:cubicBezTo>
                  <a:cubicBezTo>
                    <a:pt x="338732" y="696678"/>
                    <a:pt x="338817" y="695995"/>
                    <a:pt x="338902" y="695312"/>
                  </a:cubicBezTo>
                  <a:cubicBezTo>
                    <a:pt x="339841" y="694459"/>
                    <a:pt x="340779" y="693606"/>
                    <a:pt x="341803" y="692752"/>
                  </a:cubicBezTo>
                  <a:cubicBezTo>
                    <a:pt x="341462" y="693691"/>
                    <a:pt x="341120" y="694630"/>
                    <a:pt x="340694" y="695483"/>
                  </a:cubicBezTo>
                  <a:close/>
                  <a:moveTo>
                    <a:pt x="335404" y="700007"/>
                  </a:moveTo>
                  <a:cubicBezTo>
                    <a:pt x="335404" y="700007"/>
                    <a:pt x="334807" y="700092"/>
                    <a:pt x="334466" y="700177"/>
                  </a:cubicBezTo>
                  <a:cubicBezTo>
                    <a:pt x="334807" y="699580"/>
                    <a:pt x="335063" y="698983"/>
                    <a:pt x="335404" y="698471"/>
                  </a:cubicBezTo>
                  <a:cubicBezTo>
                    <a:pt x="335490" y="698385"/>
                    <a:pt x="335660" y="698300"/>
                    <a:pt x="335745" y="698129"/>
                  </a:cubicBezTo>
                  <a:cubicBezTo>
                    <a:pt x="335660" y="698727"/>
                    <a:pt x="335490" y="699409"/>
                    <a:pt x="335404" y="700007"/>
                  </a:cubicBezTo>
                  <a:close/>
                  <a:moveTo>
                    <a:pt x="318682" y="722966"/>
                  </a:moveTo>
                  <a:cubicBezTo>
                    <a:pt x="318767" y="721429"/>
                    <a:pt x="318938" y="719808"/>
                    <a:pt x="319023" y="718271"/>
                  </a:cubicBezTo>
                  <a:lnTo>
                    <a:pt x="321583" y="716137"/>
                  </a:lnTo>
                  <a:cubicBezTo>
                    <a:pt x="320644" y="718442"/>
                    <a:pt x="319621" y="720661"/>
                    <a:pt x="318597" y="722966"/>
                  </a:cubicBezTo>
                  <a:close/>
                  <a:moveTo>
                    <a:pt x="315440" y="726465"/>
                  </a:moveTo>
                  <a:cubicBezTo>
                    <a:pt x="314331" y="725696"/>
                    <a:pt x="313222" y="724843"/>
                    <a:pt x="312198" y="723904"/>
                  </a:cubicBezTo>
                  <a:lnTo>
                    <a:pt x="316549" y="720320"/>
                  </a:lnTo>
                  <a:cubicBezTo>
                    <a:pt x="316208" y="722368"/>
                    <a:pt x="315781" y="724416"/>
                    <a:pt x="315440" y="726465"/>
                  </a:cubicBezTo>
                  <a:close/>
                  <a:moveTo>
                    <a:pt x="294281" y="757617"/>
                  </a:moveTo>
                  <a:cubicBezTo>
                    <a:pt x="293684" y="758044"/>
                    <a:pt x="293172" y="758556"/>
                    <a:pt x="292575" y="758983"/>
                  </a:cubicBezTo>
                  <a:cubicBezTo>
                    <a:pt x="293257" y="757532"/>
                    <a:pt x="294026" y="756081"/>
                    <a:pt x="294708" y="754544"/>
                  </a:cubicBezTo>
                  <a:cubicBezTo>
                    <a:pt x="294537" y="755568"/>
                    <a:pt x="294367" y="756593"/>
                    <a:pt x="294281" y="757617"/>
                  </a:cubicBezTo>
                  <a:close/>
                  <a:moveTo>
                    <a:pt x="290101" y="764103"/>
                  </a:moveTo>
                  <a:cubicBezTo>
                    <a:pt x="291295" y="763335"/>
                    <a:pt x="292490" y="762567"/>
                    <a:pt x="293599" y="761799"/>
                  </a:cubicBezTo>
                  <a:cubicBezTo>
                    <a:pt x="293257" y="763933"/>
                    <a:pt x="293002" y="766066"/>
                    <a:pt x="292660" y="768200"/>
                  </a:cubicBezTo>
                  <a:lnTo>
                    <a:pt x="291722" y="764616"/>
                  </a:lnTo>
                  <a:lnTo>
                    <a:pt x="291381" y="763335"/>
                  </a:lnTo>
                  <a:lnTo>
                    <a:pt x="291124" y="764616"/>
                  </a:lnTo>
                  <a:cubicBezTo>
                    <a:pt x="289930" y="770419"/>
                    <a:pt x="288650" y="776223"/>
                    <a:pt x="287627" y="782027"/>
                  </a:cubicBezTo>
                  <a:cubicBezTo>
                    <a:pt x="285323" y="783904"/>
                    <a:pt x="283019" y="785782"/>
                    <a:pt x="280716" y="787660"/>
                  </a:cubicBezTo>
                  <a:cubicBezTo>
                    <a:pt x="282934" y="781770"/>
                    <a:pt x="285067" y="775796"/>
                    <a:pt x="287285" y="769907"/>
                  </a:cubicBezTo>
                  <a:cubicBezTo>
                    <a:pt x="288224" y="767944"/>
                    <a:pt x="289162" y="766066"/>
                    <a:pt x="290101" y="764103"/>
                  </a:cubicBezTo>
                  <a:close/>
                  <a:moveTo>
                    <a:pt x="111787" y="1201173"/>
                  </a:moveTo>
                  <a:lnTo>
                    <a:pt x="112641" y="1202453"/>
                  </a:lnTo>
                  <a:cubicBezTo>
                    <a:pt x="113836" y="1204331"/>
                    <a:pt x="115115" y="1206208"/>
                    <a:pt x="116310" y="1208086"/>
                  </a:cubicBezTo>
                  <a:cubicBezTo>
                    <a:pt x="116310" y="1208513"/>
                    <a:pt x="116139" y="1208854"/>
                    <a:pt x="116053" y="1209281"/>
                  </a:cubicBezTo>
                  <a:lnTo>
                    <a:pt x="116053" y="1209878"/>
                  </a:lnTo>
                  <a:cubicBezTo>
                    <a:pt x="114944" y="1210561"/>
                    <a:pt x="113920" y="1211244"/>
                    <a:pt x="112811" y="1211927"/>
                  </a:cubicBezTo>
                  <a:cubicBezTo>
                    <a:pt x="112385" y="1208342"/>
                    <a:pt x="112044" y="1204757"/>
                    <a:pt x="111703" y="1201173"/>
                  </a:cubicBezTo>
                  <a:close/>
                  <a:moveTo>
                    <a:pt x="115371" y="1213207"/>
                  </a:moveTo>
                  <a:lnTo>
                    <a:pt x="114006" y="1220291"/>
                  </a:lnTo>
                  <a:cubicBezTo>
                    <a:pt x="113750" y="1218328"/>
                    <a:pt x="113494" y="1216365"/>
                    <a:pt x="113238" y="1214487"/>
                  </a:cubicBezTo>
                  <a:cubicBezTo>
                    <a:pt x="113920" y="1214060"/>
                    <a:pt x="114689" y="1213634"/>
                    <a:pt x="115371" y="1213207"/>
                  </a:cubicBezTo>
                  <a:close/>
                  <a:moveTo>
                    <a:pt x="114518" y="1224217"/>
                  </a:moveTo>
                  <a:cubicBezTo>
                    <a:pt x="115457" y="1220120"/>
                    <a:pt x="116395" y="1216109"/>
                    <a:pt x="117333" y="1212012"/>
                  </a:cubicBezTo>
                  <a:cubicBezTo>
                    <a:pt x="117760" y="1211756"/>
                    <a:pt x="118101" y="1211500"/>
                    <a:pt x="118528" y="1211329"/>
                  </a:cubicBezTo>
                  <a:cubicBezTo>
                    <a:pt x="121770" y="1216194"/>
                    <a:pt x="125012" y="1221059"/>
                    <a:pt x="128339" y="1225838"/>
                  </a:cubicBezTo>
                  <a:cubicBezTo>
                    <a:pt x="128339" y="1225838"/>
                    <a:pt x="128339" y="1225838"/>
                    <a:pt x="128339" y="1225838"/>
                  </a:cubicBezTo>
                  <a:cubicBezTo>
                    <a:pt x="128339" y="1225838"/>
                    <a:pt x="128339" y="1225838"/>
                    <a:pt x="128339" y="1225838"/>
                  </a:cubicBezTo>
                  <a:cubicBezTo>
                    <a:pt x="128339" y="1225838"/>
                    <a:pt x="128339" y="1225838"/>
                    <a:pt x="128339" y="1225838"/>
                  </a:cubicBezTo>
                  <a:cubicBezTo>
                    <a:pt x="128339" y="1225838"/>
                    <a:pt x="128339" y="1225838"/>
                    <a:pt x="128339" y="1225838"/>
                  </a:cubicBezTo>
                  <a:cubicBezTo>
                    <a:pt x="128766" y="1226351"/>
                    <a:pt x="129193" y="1226863"/>
                    <a:pt x="129704" y="1227375"/>
                  </a:cubicBezTo>
                  <a:lnTo>
                    <a:pt x="129448" y="1228996"/>
                  </a:lnTo>
                  <a:cubicBezTo>
                    <a:pt x="125780" y="1231386"/>
                    <a:pt x="122111" y="1233776"/>
                    <a:pt x="118357" y="1236166"/>
                  </a:cubicBezTo>
                  <a:cubicBezTo>
                    <a:pt x="117674" y="1236592"/>
                    <a:pt x="116992" y="1237019"/>
                    <a:pt x="116395" y="1237446"/>
                  </a:cubicBezTo>
                  <a:cubicBezTo>
                    <a:pt x="115712" y="1233093"/>
                    <a:pt x="115115" y="1228655"/>
                    <a:pt x="114603" y="1224302"/>
                  </a:cubicBezTo>
                  <a:close/>
                  <a:moveTo>
                    <a:pt x="111446" y="1240433"/>
                  </a:moveTo>
                  <a:cubicBezTo>
                    <a:pt x="111446" y="1240433"/>
                    <a:pt x="111191" y="1240604"/>
                    <a:pt x="111020" y="1240689"/>
                  </a:cubicBezTo>
                  <a:lnTo>
                    <a:pt x="111276" y="1239494"/>
                  </a:lnTo>
                  <a:cubicBezTo>
                    <a:pt x="111276" y="1239494"/>
                    <a:pt x="111361" y="1240092"/>
                    <a:pt x="111446" y="1240433"/>
                  </a:cubicBezTo>
                  <a:close/>
                  <a:moveTo>
                    <a:pt x="119466" y="1237531"/>
                  </a:moveTo>
                  <a:cubicBezTo>
                    <a:pt x="122623" y="1235739"/>
                    <a:pt x="125780" y="1233861"/>
                    <a:pt x="128851" y="1232069"/>
                  </a:cubicBezTo>
                  <a:lnTo>
                    <a:pt x="128424" y="1234373"/>
                  </a:lnTo>
                  <a:cubicBezTo>
                    <a:pt x="128424" y="1234373"/>
                    <a:pt x="128681" y="1234544"/>
                    <a:pt x="128681" y="1234373"/>
                  </a:cubicBezTo>
                  <a:lnTo>
                    <a:pt x="129278" y="1231813"/>
                  </a:lnTo>
                  <a:cubicBezTo>
                    <a:pt x="129790" y="1231557"/>
                    <a:pt x="130216" y="1231215"/>
                    <a:pt x="130728" y="1230959"/>
                  </a:cubicBezTo>
                  <a:cubicBezTo>
                    <a:pt x="131240" y="1233947"/>
                    <a:pt x="131837" y="1237019"/>
                    <a:pt x="132520" y="1240006"/>
                  </a:cubicBezTo>
                  <a:lnTo>
                    <a:pt x="132520" y="1240006"/>
                  </a:lnTo>
                  <a:cubicBezTo>
                    <a:pt x="132520" y="1240006"/>
                    <a:pt x="132520" y="1240177"/>
                    <a:pt x="132520" y="1240177"/>
                  </a:cubicBezTo>
                  <a:lnTo>
                    <a:pt x="132520" y="1240348"/>
                  </a:lnTo>
                  <a:cubicBezTo>
                    <a:pt x="132520" y="1240348"/>
                    <a:pt x="132520" y="1240348"/>
                    <a:pt x="132520" y="1240348"/>
                  </a:cubicBezTo>
                  <a:cubicBezTo>
                    <a:pt x="132690" y="1241030"/>
                    <a:pt x="132947" y="1241799"/>
                    <a:pt x="133117" y="1242482"/>
                  </a:cubicBezTo>
                  <a:lnTo>
                    <a:pt x="118698" y="1251272"/>
                  </a:lnTo>
                  <a:cubicBezTo>
                    <a:pt x="117931" y="1247261"/>
                    <a:pt x="117163" y="1243250"/>
                    <a:pt x="116565" y="1239153"/>
                  </a:cubicBezTo>
                  <a:cubicBezTo>
                    <a:pt x="117504" y="1238641"/>
                    <a:pt x="118442" y="1238129"/>
                    <a:pt x="119381" y="1237531"/>
                  </a:cubicBezTo>
                  <a:close/>
                  <a:moveTo>
                    <a:pt x="138492" y="1238726"/>
                  </a:moveTo>
                  <a:lnTo>
                    <a:pt x="138492" y="1238726"/>
                  </a:lnTo>
                  <a:cubicBezTo>
                    <a:pt x="138492" y="1238726"/>
                    <a:pt x="138492" y="1238726"/>
                    <a:pt x="138492" y="1238726"/>
                  </a:cubicBezTo>
                  <a:lnTo>
                    <a:pt x="138492" y="1238726"/>
                  </a:lnTo>
                  <a:cubicBezTo>
                    <a:pt x="138492" y="1238726"/>
                    <a:pt x="138492" y="1238726"/>
                    <a:pt x="138492" y="1238726"/>
                  </a:cubicBezTo>
                  <a:cubicBezTo>
                    <a:pt x="138236" y="1237873"/>
                    <a:pt x="138065" y="1237105"/>
                    <a:pt x="137895" y="1236251"/>
                  </a:cubicBezTo>
                  <a:cubicBezTo>
                    <a:pt x="138577" y="1237019"/>
                    <a:pt x="139260" y="1237702"/>
                    <a:pt x="139943" y="1238470"/>
                  </a:cubicBezTo>
                  <a:lnTo>
                    <a:pt x="138663" y="1239238"/>
                  </a:lnTo>
                  <a:cubicBezTo>
                    <a:pt x="138663" y="1239238"/>
                    <a:pt x="138663" y="1238982"/>
                    <a:pt x="138577" y="1238812"/>
                  </a:cubicBezTo>
                  <a:close/>
                  <a:moveTo>
                    <a:pt x="141052" y="1239580"/>
                  </a:moveTo>
                  <a:cubicBezTo>
                    <a:pt x="143185" y="1241884"/>
                    <a:pt x="145318" y="1244103"/>
                    <a:pt x="147451" y="1246407"/>
                  </a:cubicBezTo>
                  <a:lnTo>
                    <a:pt x="149242" y="1248371"/>
                  </a:lnTo>
                  <a:cubicBezTo>
                    <a:pt x="149839" y="1250675"/>
                    <a:pt x="150522" y="1252979"/>
                    <a:pt x="151119" y="1255284"/>
                  </a:cubicBezTo>
                  <a:lnTo>
                    <a:pt x="150778" y="1257674"/>
                  </a:lnTo>
                  <a:cubicBezTo>
                    <a:pt x="148645" y="1259124"/>
                    <a:pt x="146512" y="1260575"/>
                    <a:pt x="144379" y="1262026"/>
                  </a:cubicBezTo>
                  <a:cubicBezTo>
                    <a:pt x="142331" y="1254942"/>
                    <a:pt x="140539" y="1247859"/>
                    <a:pt x="138919" y="1240774"/>
                  </a:cubicBezTo>
                  <a:lnTo>
                    <a:pt x="140966" y="1239665"/>
                  </a:lnTo>
                  <a:close/>
                  <a:moveTo>
                    <a:pt x="211694" y="1249736"/>
                  </a:moveTo>
                  <a:cubicBezTo>
                    <a:pt x="215704" y="1247346"/>
                    <a:pt x="219714" y="1244871"/>
                    <a:pt x="223724" y="1242482"/>
                  </a:cubicBezTo>
                  <a:cubicBezTo>
                    <a:pt x="223724" y="1242482"/>
                    <a:pt x="223724" y="1242567"/>
                    <a:pt x="223724" y="1242652"/>
                  </a:cubicBezTo>
                  <a:lnTo>
                    <a:pt x="223724" y="1242652"/>
                  </a:lnTo>
                  <a:cubicBezTo>
                    <a:pt x="223724" y="1242652"/>
                    <a:pt x="223724" y="1242823"/>
                    <a:pt x="223724" y="1242823"/>
                  </a:cubicBezTo>
                  <a:lnTo>
                    <a:pt x="223724" y="1242994"/>
                  </a:lnTo>
                  <a:cubicBezTo>
                    <a:pt x="223724" y="1242994"/>
                    <a:pt x="223724" y="1242994"/>
                    <a:pt x="223724" y="1242994"/>
                  </a:cubicBezTo>
                  <a:cubicBezTo>
                    <a:pt x="224577" y="1245554"/>
                    <a:pt x="225516" y="1248200"/>
                    <a:pt x="226454" y="1250760"/>
                  </a:cubicBezTo>
                  <a:lnTo>
                    <a:pt x="225004" y="1264416"/>
                  </a:lnTo>
                  <a:lnTo>
                    <a:pt x="225004" y="1265355"/>
                  </a:lnTo>
                  <a:cubicBezTo>
                    <a:pt x="222444" y="1267062"/>
                    <a:pt x="219970" y="1268684"/>
                    <a:pt x="217581" y="1270390"/>
                  </a:cubicBezTo>
                  <a:cubicBezTo>
                    <a:pt x="215448" y="1263563"/>
                    <a:pt x="213486" y="1256649"/>
                    <a:pt x="211523" y="1249821"/>
                  </a:cubicBezTo>
                  <a:close/>
                  <a:moveTo>
                    <a:pt x="226198" y="1264331"/>
                  </a:moveTo>
                  <a:lnTo>
                    <a:pt x="227648" y="1253833"/>
                  </a:lnTo>
                  <a:cubicBezTo>
                    <a:pt x="228587" y="1256393"/>
                    <a:pt x="229526" y="1259039"/>
                    <a:pt x="230464" y="1261600"/>
                  </a:cubicBezTo>
                  <a:cubicBezTo>
                    <a:pt x="229014" y="1262624"/>
                    <a:pt x="227563" y="1263563"/>
                    <a:pt x="226113" y="1264587"/>
                  </a:cubicBezTo>
                  <a:lnTo>
                    <a:pt x="226113" y="1264416"/>
                  </a:lnTo>
                  <a:close/>
                  <a:moveTo>
                    <a:pt x="229611" y="1241030"/>
                  </a:moveTo>
                  <a:lnTo>
                    <a:pt x="229611" y="1241030"/>
                  </a:lnTo>
                  <a:cubicBezTo>
                    <a:pt x="229611" y="1241030"/>
                    <a:pt x="229611" y="1241030"/>
                    <a:pt x="229611" y="1241030"/>
                  </a:cubicBezTo>
                  <a:lnTo>
                    <a:pt x="229611" y="1241030"/>
                  </a:lnTo>
                  <a:cubicBezTo>
                    <a:pt x="229611" y="1241030"/>
                    <a:pt x="229611" y="1241030"/>
                    <a:pt x="229611" y="1241030"/>
                  </a:cubicBezTo>
                  <a:cubicBezTo>
                    <a:pt x="229611" y="1241030"/>
                    <a:pt x="229611" y="1240860"/>
                    <a:pt x="229611" y="1240774"/>
                  </a:cubicBezTo>
                  <a:cubicBezTo>
                    <a:pt x="229696" y="1240092"/>
                    <a:pt x="229781" y="1239409"/>
                    <a:pt x="229952" y="1238812"/>
                  </a:cubicBezTo>
                  <a:cubicBezTo>
                    <a:pt x="231061" y="1238129"/>
                    <a:pt x="232171" y="1237446"/>
                    <a:pt x="233194" y="1236849"/>
                  </a:cubicBezTo>
                  <a:lnTo>
                    <a:pt x="233194" y="1236849"/>
                  </a:lnTo>
                  <a:cubicBezTo>
                    <a:pt x="233194" y="1236849"/>
                    <a:pt x="233194" y="1236849"/>
                    <a:pt x="233194" y="1236849"/>
                  </a:cubicBezTo>
                  <a:lnTo>
                    <a:pt x="233194" y="1236849"/>
                  </a:lnTo>
                  <a:cubicBezTo>
                    <a:pt x="233194" y="1236849"/>
                    <a:pt x="233194" y="1236849"/>
                    <a:pt x="233194" y="1236849"/>
                  </a:cubicBezTo>
                  <a:cubicBezTo>
                    <a:pt x="238654" y="1233179"/>
                    <a:pt x="244029" y="1229423"/>
                    <a:pt x="249404" y="1225668"/>
                  </a:cubicBezTo>
                  <a:cubicBezTo>
                    <a:pt x="249746" y="1226948"/>
                    <a:pt x="250087" y="1228228"/>
                    <a:pt x="250343" y="1229594"/>
                  </a:cubicBezTo>
                  <a:cubicBezTo>
                    <a:pt x="250343" y="1230106"/>
                    <a:pt x="250258" y="1230703"/>
                    <a:pt x="250172" y="1231215"/>
                  </a:cubicBezTo>
                  <a:lnTo>
                    <a:pt x="248722" y="1249224"/>
                  </a:lnTo>
                  <a:cubicBezTo>
                    <a:pt x="244200" y="1252382"/>
                    <a:pt x="239593" y="1255540"/>
                    <a:pt x="235071" y="1258698"/>
                  </a:cubicBezTo>
                  <a:cubicBezTo>
                    <a:pt x="233194" y="1252894"/>
                    <a:pt x="231402" y="1247090"/>
                    <a:pt x="229611" y="1241287"/>
                  </a:cubicBezTo>
                  <a:close/>
                  <a:moveTo>
                    <a:pt x="250002" y="1248029"/>
                  </a:moveTo>
                  <a:lnTo>
                    <a:pt x="251623" y="1234288"/>
                  </a:lnTo>
                  <a:cubicBezTo>
                    <a:pt x="252476" y="1237873"/>
                    <a:pt x="253414" y="1241457"/>
                    <a:pt x="254267" y="1245042"/>
                  </a:cubicBezTo>
                  <a:cubicBezTo>
                    <a:pt x="252817" y="1246066"/>
                    <a:pt x="251452" y="1247005"/>
                    <a:pt x="250002" y="1248029"/>
                  </a:cubicBezTo>
                  <a:close/>
                  <a:moveTo>
                    <a:pt x="260581" y="1240689"/>
                  </a:moveTo>
                  <a:lnTo>
                    <a:pt x="260581" y="1240689"/>
                  </a:lnTo>
                  <a:cubicBezTo>
                    <a:pt x="260581" y="1240689"/>
                    <a:pt x="260410" y="1240774"/>
                    <a:pt x="260410" y="1240774"/>
                  </a:cubicBezTo>
                  <a:lnTo>
                    <a:pt x="260240" y="1240774"/>
                  </a:lnTo>
                  <a:cubicBezTo>
                    <a:pt x="260240" y="1240774"/>
                    <a:pt x="260240" y="1240860"/>
                    <a:pt x="260240" y="1240860"/>
                  </a:cubicBezTo>
                  <a:cubicBezTo>
                    <a:pt x="259301" y="1241543"/>
                    <a:pt x="258278" y="1242225"/>
                    <a:pt x="257339" y="1242908"/>
                  </a:cubicBezTo>
                  <a:cubicBezTo>
                    <a:pt x="255718" y="1237873"/>
                    <a:pt x="254012" y="1232837"/>
                    <a:pt x="252391" y="1227802"/>
                  </a:cubicBezTo>
                  <a:cubicBezTo>
                    <a:pt x="252646" y="1226095"/>
                    <a:pt x="252817" y="1224388"/>
                    <a:pt x="253073" y="1222681"/>
                  </a:cubicBezTo>
                  <a:cubicBezTo>
                    <a:pt x="257766" y="1219352"/>
                    <a:pt x="262373" y="1216023"/>
                    <a:pt x="267065" y="1212610"/>
                  </a:cubicBezTo>
                  <a:lnTo>
                    <a:pt x="270307" y="1222766"/>
                  </a:lnTo>
                  <a:cubicBezTo>
                    <a:pt x="271331" y="1226095"/>
                    <a:pt x="272355" y="1229338"/>
                    <a:pt x="273378" y="1232667"/>
                  </a:cubicBezTo>
                  <a:cubicBezTo>
                    <a:pt x="269113" y="1235312"/>
                    <a:pt x="264932" y="1238043"/>
                    <a:pt x="260666" y="1240689"/>
                  </a:cubicBezTo>
                  <a:close/>
                  <a:moveTo>
                    <a:pt x="258363" y="1185810"/>
                  </a:moveTo>
                  <a:cubicBezTo>
                    <a:pt x="259131" y="1181031"/>
                    <a:pt x="259899" y="1176251"/>
                    <a:pt x="260666" y="1171472"/>
                  </a:cubicBezTo>
                  <a:cubicBezTo>
                    <a:pt x="260837" y="1170618"/>
                    <a:pt x="260922" y="1169850"/>
                    <a:pt x="261093" y="1168996"/>
                  </a:cubicBezTo>
                  <a:cubicBezTo>
                    <a:pt x="268089" y="1164388"/>
                    <a:pt x="275085" y="1159779"/>
                    <a:pt x="282081" y="1155170"/>
                  </a:cubicBezTo>
                  <a:cubicBezTo>
                    <a:pt x="281484" y="1160632"/>
                    <a:pt x="280801" y="1166095"/>
                    <a:pt x="280204" y="1171642"/>
                  </a:cubicBezTo>
                  <a:cubicBezTo>
                    <a:pt x="272952" y="1176422"/>
                    <a:pt x="265615" y="1181201"/>
                    <a:pt x="258363" y="1185895"/>
                  </a:cubicBezTo>
                  <a:close/>
                  <a:moveTo>
                    <a:pt x="279180" y="1052240"/>
                  </a:moveTo>
                  <a:cubicBezTo>
                    <a:pt x="274232" y="1071699"/>
                    <a:pt x="269710" y="1091244"/>
                    <a:pt x="265700" y="1110960"/>
                  </a:cubicBezTo>
                  <a:lnTo>
                    <a:pt x="265700" y="1110960"/>
                  </a:lnTo>
                  <a:cubicBezTo>
                    <a:pt x="265700" y="1110960"/>
                    <a:pt x="265700" y="1111216"/>
                    <a:pt x="265700" y="1111216"/>
                  </a:cubicBezTo>
                  <a:lnTo>
                    <a:pt x="265700" y="1111472"/>
                  </a:lnTo>
                  <a:cubicBezTo>
                    <a:pt x="265700" y="1111472"/>
                    <a:pt x="265700" y="1111472"/>
                    <a:pt x="265700" y="1111472"/>
                  </a:cubicBezTo>
                  <a:cubicBezTo>
                    <a:pt x="265529" y="1112581"/>
                    <a:pt x="265274" y="1113776"/>
                    <a:pt x="265103" y="1114885"/>
                  </a:cubicBezTo>
                  <a:cubicBezTo>
                    <a:pt x="260666" y="1117531"/>
                    <a:pt x="256315" y="1120262"/>
                    <a:pt x="251879" y="1122908"/>
                  </a:cubicBezTo>
                  <a:cubicBezTo>
                    <a:pt x="251964" y="1122396"/>
                    <a:pt x="252049" y="1121970"/>
                    <a:pt x="252220" y="1121457"/>
                  </a:cubicBezTo>
                  <a:lnTo>
                    <a:pt x="252220" y="1121457"/>
                  </a:lnTo>
                  <a:cubicBezTo>
                    <a:pt x="252220" y="1121457"/>
                    <a:pt x="252220" y="1121287"/>
                    <a:pt x="252220" y="1121287"/>
                  </a:cubicBezTo>
                  <a:lnTo>
                    <a:pt x="252220" y="1121287"/>
                  </a:lnTo>
                  <a:cubicBezTo>
                    <a:pt x="256315" y="1101230"/>
                    <a:pt x="260752" y="1081088"/>
                    <a:pt x="265444" y="1061116"/>
                  </a:cubicBezTo>
                  <a:cubicBezTo>
                    <a:pt x="267150" y="1054117"/>
                    <a:pt x="268857" y="1047119"/>
                    <a:pt x="270648" y="1040120"/>
                  </a:cubicBezTo>
                  <a:lnTo>
                    <a:pt x="285067" y="1030391"/>
                  </a:lnTo>
                  <a:cubicBezTo>
                    <a:pt x="283105" y="1037645"/>
                    <a:pt x="281143" y="1044900"/>
                    <a:pt x="279265" y="1052154"/>
                  </a:cubicBezTo>
                  <a:close/>
                  <a:moveTo>
                    <a:pt x="271075" y="1038157"/>
                  </a:moveTo>
                  <a:cubicBezTo>
                    <a:pt x="272952" y="1030817"/>
                    <a:pt x="274829" y="1023563"/>
                    <a:pt x="276791" y="1016223"/>
                  </a:cubicBezTo>
                  <a:cubicBezTo>
                    <a:pt x="277047" y="1015284"/>
                    <a:pt x="277389" y="1014345"/>
                    <a:pt x="277644" y="1013321"/>
                  </a:cubicBezTo>
                  <a:cubicBezTo>
                    <a:pt x="283105" y="1009480"/>
                    <a:pt x="288565" y="1005384"/>
                    <a:pt x="293428" y="1000775"/>
                  </a:cubicBezTo>
                  <a:cubicBezTo>
                    <a:pt x="290613" y="1010248"/>
                    <a:pt x="287882" y="1019807"/>
                    <a:pt x="285323" y="1029281"/>
                  </a:cubicBezTo>
                  <a:lnTo>
                    <a:pt x="271075" y="1038072"/>
                  </a:lnTo>
                  <a:close/>
                  <a:moveTo>
                    <a:pt x="296243" y="955967"/>
                  </a:moveTo>
                  <a:cubicBezTo>
                    <a:pt x="298547" y="949224"/>
                    <a:pt x="300851" y="942396"/>
                    <a:pt x="303239" y="935654"/>
                  </a:cubicBezTo>
                  <a:cubicBezTo>
                    <a:pt x="308785" y="931898"/>
                    <a:pt x="314246" y="928143"/>
                    <a:pt x="319706" y="924302"/>
                  </a:cubicBezTo>
                  <a:cubicBezTo>
                    <a:pt x="320815" y="923534"/>
                    <a:pt x="321924" y="922766"/>
                    <a:pt x="323033" y="921998"/>
                  </a:cubicBezTo>
                  <a:cubicBezTo>
                    <a:pt x="320559" y="929594"/>
                    <a:pt x="318085" y="937190"/>
                    <a:pt x="315781" y="944786"/>
                  </a:cubicBezTo>
                  <a:lnTo>
                    <a:pt x="296243" y="955967"/>
                  </a:lnTo>
                  <a:close/>
                  <a:moveTo>
                    <a:pt x="321754" y="899210"/>
                  </a:moveTo>
                  <a:cubicBezTo>
                    <a:pt x="319109" y="900832"/>
                    <a:pt x="316464" y="902453"/>
                    <a:pt x="313819" y="904075"/>
                  </a:cubicBezTo>
                  <a:cubicBezTo>
                    <a:pt x="316464" y="896223"/>
                    <a:pt x="319109" y="888456"/>
                    <a:pt x="321754" y="880604"/>
                  </a:cubicBezTo>
                  <a:cubicBezTo>
                    <a:pt x="327299" y="877105"/>
                    <a:pt x="332845" y="873605"/>
                    <a:pt x="338390" y="870106"/>
                  </a:cubicBezTo>
                  <a:lnTo>
                    <a:pt x="344704" y="866095"/>
                  </a:lnTo>
                  <a:cubicBezTo>
                    <a:pt x="341035" y="874459"/>
                    <a:pt x="337537" y="882908"/>
                    <a:pt x="334124" y="891443"/>
                  </a:cubicBezTo>
                  <a:cubicBezTo>
                    <a:pt x="329944" y="894089"/>
                    <a:pt x="325849" y="896735"/>
                    <a:pt x="321668" y="899295"/>
                  </a:cubicBezTo>
                  <a:close/>
                  <a:moveTo>
                    <a:pt x="306226" y="908684"/>
                  </a:moveTo>
                  <a:cubicBezTo>
                    <a:pt x="299656" y="912610"/>
                    <a:pt x="293087" y="916536"/>
                    <a:pt x="286432" y="920462"/>
                  </a:cubicBezTo>
                  <a:cubicBezTo>
                    <a:pt x="286432" y="920206"/>
                    <a:pt x="286432" y="919864"/>
                    <a:pt x="286432" y="919608"/>
                  </a:cubicBezTo>
                  <a:cubicBezTo>
                    <a:pt x="289674" y="911927"/>
                    <a:pt x="292916" y="904246"/>
                    <a:pt x="296243" y="896564"/>
                  </a:cubicBezTo>
                  <a:cubicBezTo>
                    <a:pt x="302557" y="892638"/>
                    <a:pt x="308785" y="888797"/>
                    <a:pt x="315099" y="884872"/>
                  </a:cubicBezTo>
                  <a:cubicBezTo>
                    <a:pt x="312113" y="892809"/>
                    <a:pt x="309126" y="900746"/>
                    <a:pt x="306311" y="908684"/>
                  </a:cubicBezTo>
                  <a:close/>
                  <a:moveTo>
                    <a:pt x="298974" y="890078"/>
                  </a:moveTo>
                  <a:cubicBezTo>
                    <a:pt x="303410" y="879409"/>
                    <a:pt x="307847" y="868826"/>
                    <a:pt x="312368" y="858157"/>
                  </a:cubicBezTo>
                  <a:cubicBezTo>
                    <a:pt x="318000" y="854146"/>
                    <a:pt x="323545" y="850049"/>
                    <a:pt x="329176" y="845953"/>
                  </a:cubicBezTo>
                  <a:cubicBezTo>
                    <a:pt x="329688" y="845611"/>
                    <a:pt x="330200" y="845184"/>
                    <a:pt x="330712" y="844843"/>
                  </a:cubicBezTo>
                  <a:cubicBezTo>
                    <a:pt x="326019" y="856536"/>
                    <a:pt x="321327" y="868314"/>
                    <a:pt x="316890" y="880092"/>
                  </a:cubicBezTo>
                  <a:cubicBezTo>
                    <a:pt x="310918" y="883421"/>
                    <a:pt x="304946" y="886664"/>
                    <a:pt x="299059" y="889992"/>
                  </a:cubicBezTo>
                  <a:close/>
                  <a:moveTo>
                    <a:pt x="328067" y="844672"/>
                  </a:moveTo>
                  <a:cubicBezTo>
                    <a:pt x="323545" y="847574"/>
                    <a:pt x="319109" y="850476"/>
                    <a:pt x="314587" y="853293"/>
                  </a:cubicBezTo>
                  <a:cubicBezTo>
                    <a:pt x="316720" y="848342"/>
                    <a:pt x="318853" y="843392"/>
                    <a:pt x="321071" y="838527"/>
                  </a:cubicBezTo>
                  <a:cubicBezTo>
                    <a:pt x="322948" y="834345"/>
                    <a:pt x="324825" y="830248"/>
                    <a:pt x="326702" y="826066"/>
                  </a:cubicBezTo>
                  <a:cubicBezTo>
                    <a:pt x="330626" y="823506"/>
                    <a:pt x="334466" y="820945"/>
                    <a:pt x="338390" y="818385"/>
                  </a:cubicBezTo>
                  <a:lnTo>
                    <a:pt x="326702" y="844928"/>
                  </a:lnTo>
                  <a:cubicBezTo>
                    <a:pt x="326702" y="844928"/>
                    <a:pt x="326872" y="845184"/>
                    <a:pt x="326958" y="845014"/>
                  </a:cubicBezTo>
                  <a:lnTo>
                    <a:pt x="340608" y="816934"/>
                  </a:lnTo>
                  <a:cubicBezTo>
                    <a:pt x="341120" y="816593"/>
                    <a:pt x="341632" y="816251"/>
                    <a:pt x="342059" y="815995"/>
                  </a:cubicBezTo>
                  <a:lnTo>
                    <a:pt x="343083" y="815312"/>
                  </a:lnTo>
                  <a:cubicBezTo>
                    <a:pt x="339329" y="824274"/>
                    <a:pt x="335575" y="833236"/>
                    <a:pt x="331906" y="842197"/>
                  </a:cubicBezTo>
                  <a:cubicBezTo>
                    <a:pt x="330626" y="843051"/>
                    <a:pt x="329432" y="843904"/>
                    <a:pt x="328152" y="844672"/>
                  </a:cubicBezTo>
                  <a:close/>
                  <a:moveTo>
                    <a:pt x="428144" y="584615"/>
                  </a:moveTo>
                  <a:lnTo>
                    <a:pt x="418247" y="600490"/>
                  </a:lnTo>
                  <a:cubicBezTo>
                    <a:pt x="415858" y="604416"/>
                    <a:pt x="413470" y="608342"/>
                    <a:pt x="411166" y="612269"/>
                  </a:cubicBezTo>
                  <a:lnTo>
                    <a:pt x="411337" y="611159"/>
                  </a:lnTo>
                  <a:cubicBezTo>
                    <a:pt x="412275" y="604758"/>
                    <a:pt x="413299" y="598271"/>
                    <a:pt x="414408" y="591870"/>
                  </a:cubicBezTo>
                  <a:cubicBezTo>
                    <a:pt x="414920" y="588968"/>
                    <a:pt x="415432" y="586067"/>
                    <a:pt x="415858" y="583250"/>
                  </a:cubicBezTo>
                  <a:cubicBezTo>
                    <a:pt x="422854" y="574203"/>
                    <a:pt x="429680" y="565071"/>
                    <a:pt x="436249" y="555768"/>
                  </a:cubicBezTo>
                  <a:cubicBezTo>
                    <a:pt x="435140" y="562852"/>
                    <a:pt x="434031" y="570021"/>
                    <a:pt x="433007" y="577105"/>
                  </a:cubicBezTo>
                  <a:lnTo>
                    <a:pt x="428144" y="584701"/>
                  </a:lnTo>
                  <a:close/>
                  <a:moveTo>
                    <a:pt x="437017" y="551586"/>
                  </a:moveTo>
                  <a:cubicBezTo>
                    <a:pt x="430618" y="559267"/>
                    <a:pt x="424049" y="566778"/>
                    <a:pt x="417479" y="574203"/>
                  </a:cubicBezTo>
                  <a:cubicBezTo>
                    <a:pt x="418418" y="568655"/>
                    <a:pt x="419441" y="563108"/>
                    <a:pt x="420380" y="557560"/>
                  </a:cubicBezTo>
                  <a:cubicBezTo>
                    <a:pt x="425585" y="550476"/>
                    <a:pt x="430618" y="543307"/>
                    <a:pt x="435652" y="536138"/>
                  </a:cubicBezTo>
                  <a:cubicBezTo>
                    <a:pt x="437358" y="533662"/>
                    <a:pt x="439065" y="531102"/>
                    <a:pt x="440856" y="528542"/>
                  </a:cubicBezTo>
                  <a:cubicBezTo>
                    <a:pt x="439577" y="536223"/>
                    <a:pt x="438297" y="543819"/>
                    <a:pt x="437102" y="551501"/>
                  </a:cubicBezTo>
                  <a:close/>
                  <a:moveTo>
                    <a:pt x="414408" y="577702"/>
                  </a:moveTo>
                  <a:cubicBezTo>
                    <a:pt x="409971" y="582653"/>
                    <a:pt x="405535" y="587603"/>
                    <a:pt x="401099" y="592468"/>
                  </a:cubicBezTo>
                  <a:cubicBezTo>
                    <a:pt x="401866" y="588286"/>
                    <a:pt x="402720" y="584189"/>
                    <a:pt x="403487" y="580007"/>
                  </a:cubicBezTo>
                  <a:cubicBezTo>
                    <a:pt x="407838" y="574459"/>
                    <a:pt x="412104" y="568911"/>
                    <a:pt x="416200" y="563278"/>
                  </a:cubicBezTo>
                  <a:cubicBezTo>
                    <a:pt x="415517" y="568058"/>
                    <a:pt x="414920" y="572838"/>
                    <a:pt x="414323" y="577702"/>
                  </a:cubicBezTo>
                  <a:close/>
                  <a:moveTo>
                    <a:pt x="405705" y="568997"/>
                  </a:moveTo>
                  <a:cubicBezTo>
                    <a:pt x="407327" y="561059"/>
                    <a:pt x="408948" y="553207"/>
                    <a:pt x="410569" y="545270"/>
                  </a:cubicBezTo>
                  <a:cubicBezTo>
                    <a:pt x="413811" y="541856"/>
                    <a:pt x="417053" y="538442"/>
                    <a:pt x="420295" y="535028"/>
                  </a:cubicBezTo>
                  <a:cubicBezTo>
                    <a:pt x="419271" y="541856"/>
                    <a:pt x="418333" y="548598"/>
                    <a:pt x="417394" y="555426"/>
                  </a:cubicBezTo>
                  <a:cubicBezTo>
                    <a:pt x="413555" y="559950"/>
                    <a:pt x="409630" y="564473"/>
                    <a:pt x="405705" y="568997"/>
                  </a:cubicBezTo>
                  <a:close/>
                  <a:moveTo>
                    <a:pt x="421831" y="524701"/>
                  </a:moveTo>
                  <a:cubicBezTo>
                    <a:pt x="418674" y="528712"/>
                    <a:pt x="415517" y="532724"/>
                    <a:pt x="412360" y="536735"/>
                  </a:cubicBezTo>
                  <a:cubicBezTo>
                    <a:pt x="414067" y="528542"/>
                    <a:pt x="415858" y="520348"/>
                    <a:pt x="417650" y="512155"/>
                  </a:cubicBezTo>
                  <a:cubicBezTo>
                    <a:pt x="417906" y="511813"/>
                    <a:pt x="418247" y="511557"/>
                    <a:pt x="418503" y="511216"/>
                  </a:cubicBezTo>
                  <a:lnTo>
                    <a:pt x="418503" y="511216"/>
                  </a:lnTo>
                  <a:cubicBezTo>
                    <a:pt x="418503" y="511216"/>
                    <a:pt x="418503" y="511131"/>
                    <a:pt x="418503" y="511131"/>
                  </a:cubicBezTo>
                  <a:lnTo>
                    <a:pt x="418503" y="511131"/>
                  </a:lnTo>
                  <a:cubicBezTo>
                    <a:pt x="418503" y="511131"/>
                    <a:pt x="418503" y="511045"/>
                    <a:pt x="418503" y="511045"/>
                  </a:cubicBezTo>
                  <a:cubicBezTo>
                    <a:pt x="420807" y="508229"/>
                    <a:pt x="423111" y="505327"/>
                    <a:pt x="425328" y="502425"/>
                  </a:cubicBezTo>
                  <a:cubicBezTo>
                    <a:pt x="424049" y="509850"/>
                    <a:pt x="422854" y="517276"/>
                    <a:pt x="421745" y="524701"/>
                  </a:cubicBezTo>
                  <a:close/>
                  <a:moveTo>
                    <a:pt x="427888" y="465299"/>
                  </a:moveTo>
                  <a:cubicBezTo>
                    <a:pt x="427888" y="465299"/>
                    <a:pt x="428059" y="464445"/>
                    <a:pt x="428144" y="464018"/>
                  </a:cubicBezTo>
                  <a:lnTo>
                    <a:pt x="428144" y="464018"/>
                  </a:lnTo>
                  <a:cubicBezTo>
                    <a:pt x="428144" y="464018"/>
                    <a:pt x="428144" y="464018"/>
                    <a:pt x="428144" y="464018"/>
                  </a:cubicBezTo>
                  <a:lnTo>
                    <a:pt x="428144" y="464018"/>
                  </a:lnTo>
                  <a:cubicBezTo>
                    <a:pt x="428144" y="464018"/>
                    <a:pt x="428144" y="464018"/>
                    <a:pt x="428144" y="464018"/>
                  </a:cubicBezTo>
                  <a:cubicBezTo>
                    <a:pt x="429594" y="456508"/>
                    <a:pt x="431130" y="448911"/>
                    <a:pt x="432581" y="441401"/>
                  </a:cubicBezTo>
                  <a:cubicBezTo>
                    <a:pt x="434457" y="439267"/>
                    <a:pt x="436335" y="437048"/>
                    <a:pt x="438211" y="434914"/>
                  </a:cubicBezTo>
                  <a:cubicBezTo>
                    <a:pt x="438211" y="434914"/>
                    <a:pt x="438211" y="434914"/>
                    <a:pt x="438211" y="434914"/>
                  </a:cubicBezTo>
                  <a:cubicBezTo>
                    <a:pt x="438211" y="434914"/>
                    <a:pt x="438211" y="434914"/>
                    <a:pt x="438211" y="434829"/>
                  </a:cubicBezTo>
                  <a:cubicBezTo>
                    <a:pt x="438211" y="434829"/>
                    <a:pt x="438211" y="434829"/>
                    <a:pt x="438211" y="434744"/>
                  </a:cubicBezTo>
                  <a:cubicBezTo>
                    <a:pt x="438211" y="434744"/>
                    <a:pt x="438211" y="434744"/>
                    <a:pt x="438211" y="434744"/>
                  </a:cubicBezTo>
                  <a:cubicBezTo>
                    <a:pt x="438809" y="433976"/>
                    <a:pt x="439406" y="433122"/>
                    <a:pt x="440003" y="432354"/>
                  </a:cubicBezTo>
                  <a:cubicBezTo>
                    <a:pt x="437956" y="440718"/>
                    <a:pt x="435993" y="449082"/>
                    <a:pt x="434116" y="457446"/>
                  </a:cubicBezTo>
                  <a:cubicBezTo>
                    <a:pt x="431983" y="460092"/>
                    <a:pt x="429765" y="462823"/>
                    <a:pt x="427547" y="465469"/>
                  </a:cubicBezTo>
                  <a:close/>
                  <a:moveTo>
                    <a:pt x="435055" y="429367"/>
                  </a:moveTo>
                  <a:cubicBezTo>
                    <a:pt x="435737" y="425868"/>
                    <a:pt x="436420" y="422453"/>
                    <a:pt x="437102" y="418954"/>
                  </a:cubicBezTo>
                  <a:cubicBezTo>
                    <a:pt x="440003" y="416052"/>
                    <a:pt x="442819" y="413236"/>
                    <a:pt x="445719" y="410334"/>
                  </a:cubicBezTo>
                  <a:cubicBezTo>
                    <a:pt x="444866" y="413577"/>
                    <a:pt x="444098" y="416735"/>
                    <a:pt x="443331" y="419978"/>
                  </a:cubicBezTo>
                  <a:cubicBezTo>
                    <a:pt x="440515" y="423136"/>
                    <a:pt x="437785" y="426209"/>
                    <a:pt x="435055" y="429367"/>
                  </a:cubicBezTo>
                  <a:close/>
                  <a:moveTo>
                    <a:pt x="441283" y="343335"/>
                  </a:moveTo>
                  <a:lnTo>
                    <a:pt x="446061" y="320889"/>
                  </a:lnTo>
                  <a:cubicBezTo>
                    <a:pt x="447767" y="319011"/>
                    <a:pt x="449559" y="317048"/>
                    <a:pt x="451265" y="315170"/>
                  </a:cubicBezTo>
                  <a:cubicBezTo>
                    <a:pt x="450497" y="322937"/>
                    <a:pt x="449900" y="330619"/>
                    <a:pt x="449218" y="338385"/>
                  </a:cubicBezTo>
                  <a:cubicBezTo>
                    <a:pt x="445975" y="343079"/>
                    <a:pt x="442648" y="347774"/>
                    <a:pt x="439406" y="352468"/>
                  </a:cubicBezTo>
                  <a:cubicBezTo>
                    <a:pt x="440003" y="349481"/>
                    <a:pt x="440686" y="346408"/>
                    <a:pt x="441283" y="343421"/>
                  </a:cubicBezTo>
                  <a:close/>
                  <a:moveTo>
                    <a:pt x="466110" y="241259"/>
                  </a:moveTo>
                  <a:lnTo>
                    <a:pt x="466110" y="241259"/>
                  </a:lnTo>
                  <a:cubicBezTo>
                    <a:pt x="466110" y="241259"/>
                    <a:pt x="466110" y="241088"/>
                    <a:pt x="466110" y="241088"/>
                  </a:cubicBezTo>
                  <a:lnTo>
                    <a:pt x="466110" y="241088"/>
                  </a:lnTo>
                  <a:cubicBezTo>
                    <a:pt x="466366" y="239381"/>
                    <a:pt x="466622" y="237674"/>
                    <a:pt x="466878" y="235967"/>
                  </a:cubicBezTo>
                  <a:cubicBezTo>
                    <a:pt x="468584" y="234431"/>
                    <a:pt x="470205" y="232809"/>
                    <a:pt x="471912" y="231273"/>
                  </a:cubicBezTo>
                  <a:cubicBezTo>
                    <a:pt x="470973" y="236138"/>
                    <a:pt x="470120" y="240917"/>
                    <a:pt x="469267" y="245782"/>
                  </a:cubicBezTo>
                  <a:lnTo>
                    <a:pt x="469267" y="245782"/>
                  </a:lnTo>
                  <a:cubicBezTo>
                    <a:pt x="469267" y="245782"/>
                    <a:pt x="469267" y="246038"/>
                    <a:pt x="469267" y="246038"/>
                  </a:cubicBezTo>
                  <a:lnTo>
                    <a:pt x="469267" y="246294"/>
                  </a:lnTo>
                  <a:cubicBezTo>
                    <a:pt x="469267" y="246294"/>
                    <a:pt x="469267" y="246294"/>
                    <a:pt x="469267" y="246294"/>
                  </a:cubicBezTo>
                  <a:cubicBezTo>
                    <a:pt x="468926" y="248684"/>
                    <a:pt x="468670" y="250989"/>
                    <a:pt x="468329" y="253378"/>
                  </a:cubicBezTo>
                  <a:cubicBezTo>
                    <a:pt x="466622" y="255427"/>
                    <a:pt x="464916" y="257475"/>
                    <a:pt x="463124" y="259523"/>
                  </a:cubicBezTo>
                  <a:cubicBezTo>
                    <a:pt x="464148" y="253464"/>
                    <a:pt x="465086" y="247404"/>
                    <a:pt x="466110" y="241429"/>
                  </a:cubicBezTo>
                  <a:close/>
                  <a:moveTo>
                    <a:pt x="457493" y="240661"/>
                  </a:moveTo>
                  <a:cubicBezTo>
                    <a:pt x="458688" y="232724"/>
                    <a:pt x="459882" y="224786"/>
                    <a:pt x="460991" y="216849"/>
                  </a:cubicBezTo>
                  <a:cubicBezTo>
                    <a:pt x="462271" y="215910"/>
                    <a:pt x="463551" y="215057"/>
                    <a:pt x="464830" y="214118"/>
                  </a:cubicBezTo>
                  <a:cubicBezTo>
                    <a:pt x="463380" y="221714"/>
                    <a:pt x="462015" y="229395"/>
                    <a:pt x="460650" y="236991"/>
                  </a:cubicBezTo>
                  <a:cubicBezTo>
                    <a:pt x="459626" y="238186"/>
                    <a:pt x="458517" y="239466"/>
                    <a:pt x="457493" y="240661"/>
                  </a:cubicBezTo>
                  <a:close/>
                  <a:moveTo>
                    <a:pt x="466708" y="341031"/>
                  </a:moveTo>
                  <a:cubicBezTo>
                    <a:pt x="466366" y="343762"/>
                    <a:pt x="466025" y="346579"/>
                    <a:pt x="465684" y="349310"/>
                  </a:cubicBezTo>
                  <a:cubicBezTo>
                    <a:pt x="464404" y="350932"/>
                    <a:pt x="463039" y="352468"/>
                    <a:pt x="461759" y="354089"/>
                  </a:cubicBezTo>
                  <a:cubicBezTo>
                    <a:pt x="462954" y="349139"/>
                    <a:pt x="464148" y="344189"/>
                    <a:pt x="465342" y="339324"/>
                  </a:cubicBezTo>
                  <a:cubicBezTo>
                    <a:pt x="465342" y="339154"/>
                    <a:pt x="465172" y="339068"/>
                    <a:pt x="465086" y="339324"/>
                  </a:cubicBezTo>
                  <a:cubicBezTo>
                    <a:pt x="463551" y="344787"/>
                    <a:pt x="461930" y="350334"/>
                    <a:pt x="460394" y="355796"/>
                  </a:cubicBezTo>
                  <a:cubicBezTo>
                    <a:pt x="460394" y="355882"/>
                    <a:pt x="460223" y="355967"/>
                    <a:pt x="460138" y="356052"/>
                  </a:cubicBezTo>
                  <a:lnTo>
                    <a:pt x="460138" y="355626"/>
                  </a:lnTo>
                  <a:cubicBezTo>
                    <a:pt x="460138" y="355626"/>
                    <a:pt x="461844" y="339068"/>
                    <a:pt x="461844" y="339068"/>
                  </a:cubicBezTo>
                  <a:cubicBezTo>
                    <a:pt x="462271" y="335227"/>
                    <a:pt x="462697" y="331472"/>
                    <a:pt x="463209" y="327631"/>
                  </a:cubicBezTo>
                  <a:cubicBezTo>
                    <a:pt x="465172" y="325242"/>
                    <a:pt x="467049" y="322766"/>
                    <a:pt x="469011" y="320377"/>
                  </a:cubicBezTo>
                  <a:lnTo>
                    <a:pt x="469011" y="320377"/>
                  </a:lnTo>
                  <a:cubicBezTo>
                    <a:pt x="469011" y="320377"/>
                    <a:pt x="469011" y="320291"/>
                    <a:pt x="469011" y="320291"/>
                  </a:cubicBezTo>
                  <a:lnTo>
                    <a:pt x="469011" y="320291"/>
                  </a:lnTo>
                  <a:cubicBezTo>
                    <a:pt x="469011" y="320291"/>
                    <a:pt x="469011" y="320206"/>
                    <a:pt x="469011" y="320206"/>
                  </a:cubicBezTo>
                  <a:cubicBezTo>
                    <a:pt x="469182" y="319950"/>
                    <a:pt x="469352" y="319694"/>
                    <a:pt x="469523" y="319523"/>
                  </a:cubicBezTo>
                  <a:cubicBezTo>
                    <a:pt x="468499" y="326693"/>
                    <a:pt x="467560" y="333862"/>
                    <a:pt x="466622" y="341116"/>
                  </a:cubicBezTo>
                  <a:close/>
                  <a:moveTo>
                    <a:pt x="452203" y="365612"/>
                  </a:moveTo>
                  <a:cubicBezTo>
                    <a:pt x="450497" y="367916"/>
                    <a:pt x="448876" y="370306"/>
                    <a:pt x="447255" y="372610"/>
                  </a:cubicBezTo>
                  <a:lnTo>
                    <a:pt x="447852" y="367404"/>
                  </a:lnTo>
                  <a:cubicBezTo>
                    <a:pt x="448535" y="364161"/>
                    <a:pt x="449218" y="360917"/>
                    <a:pt x="449900" y="357674"/>
                  </a:cubicBezTo>
                  <a:cubicBezTo>
                    <a:pt x="451265" y="351358"/>
                    <a:pt x="452715" y="345043"/>
                    <a:pt x="454166" y="338727"/>
                  </a:cubicBezTo>
                  <a:cubicBezTo>
                    <a:pt x="456384" y="336081"/>
                    <a:pt x="458517" y="333435"/>
                    <a:pt x="460650" y="330789"/>
                  </a:cubicBezTo>
                  <a:cubicBezTo>
                    <a:pt x="460479" y="333520"/>
                    <a:pt x="460223" y="336252"/>
                    <a:pt x="460053" y="339068"/>
                  </a:cubicBezTo>
                  <a:lnTo>
                    <a:pt x="459114" y="355626"/>
                  </a:lnTo>
                  <a:lnTo>
                    <a:pt x="459114" y="357333"/>
                  </a:lnTo>
                  <a:cubicBezTo>
                    <a:pt x="456726" y="360064"/>
                    <a:pt x="454507" y="362795"/>
                    <a:pt x="452203" y="365612"/>
                  </a:cubicBezTo>
                  <a:lnTo>
                    <a:pt x="452203" y="365612"/>
                  </a:lnTo>
                  <a:cubicBezTo>
                    <a:pt x="452203" y="365612"/>
                    <a:pt x="452203" y="365612"/>
                    <a:pt x="452203" y="365612"/>
                  </a:cubicBezTo>
                  <a:lnTo>
                    <a:pt x="452203" y="365612"/>
                  </a:lnTo>
                  <a:cubicBezTo>
                    <a:pt x="452203" y="365612"/>
                    <a:pt x="452203" y="365612"/>
                    <a:pt x="452203" y="365612"/>
                  </a:cubicBezTo>
                  <a:close/>
                  <a:moveTo>
                    <a:pt x="450582" y="343335"/>
                  </a:moveTo>
                  <a:cubicBezTo>
                    <a:pt x="450582" y="343335"/>
                    <a:pt x="450582" y="342994"/>
                    <a:pt x="450582" y="342823"/>
                  </a:cubicBezTo>
                  <a:cubicBezTo>
                    <a:pt x="451180" y="342055"/>
                    <a:pt x="451862" y="341372"/>
                    <a:pt x="452460" y="340604"/>
                  </a:cubicBezTo>
                  <a:cubicBezTo>
                    <a:pt x="451521" y="344274"/>
                    <a:pt x="450497" y="347944"/>
                    <a:pt x="449473" y="351614"/>
                  </a:cubicBezTo>
                  <a:lnTo>
                    <a:pt x="450497" y="343335"/>
                  </a:lnTo>
                  <a:close/>
                  <a:moveTo>
                    <a:pt x="464660" y="315939"/>
                  </a:moveTo>
                  <a:cubicBezTo>
                    <a:pt x="465513" y="309708"/>
                    <a:pt x="466366" y="303392"/>
                    <a:pt x="467219" y="297162"/>
                  </a:cubicBezTo>
                  <a:cubicBezTo>
                    <a:pt x="468158" y="296053"/>
                    <a:pt x="469182" y="294943"/>
                    <a:pt x="470120" y="293833"/>
                  </a:cubicBezTo>
                  <a:cubicBezTo>
                    <a:pt x="470120" y="293833"/>
                    <a:pt x="470120" y="293833"/>
                    <a:pt x="470120" y="293833"/>
                  </a:cubicBezTo>
                  <a:cubicBezTo>
                    <a:pt x="470120" y="293833"/>
                    <a:pt x="470120" y="293833"/>
                    <a:pt x="470120" y="293748"/>
                  </a:cubicBezTo>
                  <a:cubicBezTo>
                    <a:pt x="470120" y="293748"/>
                    <a:pt x="470120" y="293748"/>
                    <a:pt x="470120" y="293663"/>
                  </a:cubicBezTo>
                  <a:cubicBezTo>
                    <a:pt x="470120" y="293663"/>
                    <a:pt x="470120" y="293663"/>
                    <a:pt x="470120" y="293663"/>
                  </a:cubicBezTo>
                  <a:cubicBezTo>
                    <a:pt x="471314" y="292041"/>
                    <a:pt x="472594" y="290505"/>
                    <a:pt x="473789" y="288883"/>
                  </a:cubicBezTo>
                  <a:cubicBezTo>
                    <a:pt x="472850" y="295028"/>
                    <a:pt x="471997" y="301259"/>
                    <a:pt x="471144" y="307404"/>
                  </a:cubicBezTo>
                  <a:cubicBezTo>
                    <a:pt x="468926" y="310220"/>
                    <a:pt x="466708" y="313122"/>
                    <a:pt x="464575" y="315939"/>
                  </a:cubicBezTo>
                  <a:close/>
                  <a:moveTo>
                    <a:pt x="468926" y="286067"/>
                  </a:moveTo>
                  <a:cubicBezTo>
                    <a:pt x="469182" y="284360"/>
                    <a:pt x="469438" y="282567"/>
                    <a:pt x="469693" y="280860"/>
                  </a:cubicBezTo>
                  <a:cubicBezTo>
                    <a:pt x="471997" y="278300"/>
                    <a:pt x="474215" y="275654"/>
                    <a:pt x="476434" y="273094"/>
                  </a:cubicBezTo>
                  <a:cubicBezTo>
                    <a:pt x="476178" y="274886"/>
                    <a:pt x="475837" y="276764"/>
                    <a:pt x="475580" y="278556"/>
                  </a:cubicBezTo>
                  <a:cubicBezTo>
                    <a:pt x="473362" y="281031"/>
                    <a:pt x="471144" y="283592"/>
                    <a:pt x="468926" y="286152"/>
                  </a:cubicBezTo>
                  <a:close/>
                  <a:moveTo>
                    <a:pt x="472338" y="268485"/>
                  </a:moveTo>
                  <a:lnTo>
                    <a:pt x="472338" y="268485"/>
                  </a:lnTo>
                  <a:cubicBezTo>
                    <a:pt x="472338" y="268485"/>
                    <a:pt x="472338" y="268485"/>
                    <a:pt x="472338" y="268485"/>
                  </a:cubicBezTo>
                  <a:lnTo>
                    <a:pt x="472338" y="268485"/>
                  </a:lnTo>
                  <a:cubicBezTo>
                    <a:pt x="472338" y="268485"/>
                    <a:pt x="472338" y="268485"/>
                    <a:pt x="472338" y="268485"/>
                  </a:cubicBezTo>
                  <a:cubicBezTo>
                    <a:pt x="472083" y="268912"/>
                    <a:pt x="471741" y="269338"/>
                    <a:pt x="471485" y="269680"/>
                  </a:cubicBezTo>
                  <a:cubicBezTo>
                    <a:pt x="472338" y="264559"/>
                    <a:pt x="473192" y="259523"/>
                    <a:pt x="474045" y="254402"/>
                  </a:cubicBezTo>
                  <a:cubicBezTo>
                    <a:pt x="476178" y="252354"/>
                    <a:pt x="478311" y="250391"/>
                    <a:pt x="480358" y="248257"/>
                  </a:cubicBezTo>
                  <a:lnTo>
                    <a:pt x="480358" y="248257"/>
                  </a:lnTo>
                  <a:cubicBezTo>
                    <a:pt x="480358" y="248257"/>
                    <a:pt x="480358" y="248257"/>
                    <a:pt x="480358" y="248257"/>
                  </a:cubicBezTo>
                  <a:lnTo>
                    <a:pt x="480358" y="248257"/>
                  </a:lnTo>
                  <a:cubicBezTo>
                    <a:pt x="480358" y="248257"/>
                    <a:pt x="480358" y="248257"/>
                    <a:pt x="480358" y="248257"/>
                  </a:cubicBezTo>
                  <a:cubicBezTo>
                    <a:pt x="480358" y="248257"/>
                    <a:pt x="480443" y="248087"/>
                    <a:pt x="480529" y="248001"/>
                  </a:cubicBezTo>
                  <a:cubicBezTo>
                    <a:pt x="479761" y="252439"/>
                    <a:pt x="478993" y="256877"/>
                    <a:pt x="478311" y="261316"/>
                  </a:cubicBezTo>
                  <a:cubicBezTo>
                    <a:pt x="476348" y="263705"/>
                    <a:pt x="474301" y="266010"/>
                    <a:pt x="472338" y="268400"/>
                  </a:cubicBezTo>
                  <a:close/>
                  <a:moveTo>
                    <a:pt x="475837" y="244246"/>
                  </a:moveTo>
                  <a:lnTo>
                    <a:pt x="475837" y="244246"/>
                  </a:lnTo>
                  <a:cubicBezTo>
                    <a:pt x="475837" y="244246"/>
                    <a:pt x="475837" y="244246"/>
                    <a:pt x="475837" y="244246"/>
                  </a:cubicBezTo>
                  <a:lnTo>
                    <a:pt x="475837" y="244246"/>
                  </a:lnTo>
                  <a:cubicBezTo>
                    <a:pt x="475837" y="244246"/>
                    <a:pt x="475837" y="244246"/>
                    <a:pt x="475837" y="244246"/>
                  </a:cubicBezTo>
                  <a:cubicBezTo>
                    <a:pt x="475837" y="244331"/>
                    <a:pt x="475666" y="244417"/>
                    <a:pt x="475580" y="244502"/>
                  </a:cubicBezTo>
                  <a:cubicBezTo>
                    <a:pt x="476519" y="238016"/>
                    <a:pt x="477542" y="231444"/>
                    <a:pt x="478481" y="224957"/>
                  </a:cubicBezTo>
                  <a:cubicBezTo>
                    <a:pt x="479761" y="223677"/>
                    <a:pt x="481126" y="222482"/>
                    <a:pt x="482406" y="221202"/>
                  </a:cubicBezTo>
                  <a:lnTo>
                    <a:pt x="482406" y="221202"/>
                  </a:lnTo>
                  <a:cubicBezTo>
                    <a:pt x="482406" y="221202"/>
                    <a:pt x="482406" y="221202"/>
                    <a:pt x="482406" y="221202"/>
                  </a:cubicBezTo>
                  <a:lnTo>
                    <a:pt x="482406" y="221202"/>
                  </a:lnTo>
                  <a:cubicBezTo>
                    <a:pt x="482406" y="221202"/>
                    <a:pt x="482406" y="221202"/>
                    <a:pt x="482406" y="221202"/>
                  </a:cubicBezTo>
                  <a:cubicBezTo>
                    <a:pt x="484027" y="219409"/>
                    <a:pt x="485562" y="217532"/>
                    <a:pt x="487098" y="215740"/>
                  </a:cubicBezTo>
                  <a:cubicBezTo>
                    <a:pt x="485477" y="222994"/>
                    <a:pt x="483941" y="230334"/>
                    <a:pt x="482406" y="237674"/>
                  </a:cubicBezTo>
                  <a:cubicBezTo>
                    <a:pt x="480188" y="239893"/>
                    <a:pt x="477969" y="242198"/>
                    <a:pt x="475666" y="244417"/>
                  </a:cubicBezTo>
                  <a:close/>
                  <a:moveTo>
                    <a:pt x="480102" y="214971"/>
                  </a:moveTo>
                  <a:cubicBezTo>
                    <a:pt x="480870" y="210363"/>
                    <a:pt x="481553" y="205754"/>
                    <a:pt x="482321" y="201145"/>
                  </a:cubicBezTo>
                  <a:cubicBezTo>
                    <a:pt x="484624" y="199353"/>
                    <a:pt x="486928" y="197560"/>
                    <a:pt x="489146" y="195683"/>
                  </a:cubicBezTo>
                  <a:lnTo>
                    <a:pt x="489146" y="195683"/>
                  </a:lnTo>
                  <a:cubicBezTo>
                    <a:pt x="489146" y="195683"/>
                    <a:pt x="489146" y="195683"/>
                    <a:pt x="489146" y="195683"/>
                  </a:cubicBezTo>
                  <a:lnTo>
                    <a:pt x="489146" y="195683"/>
                  </a:lnTo>
                  <a:cubicBezTo>
                    <a:pt x="489146" y="195683"/>
                    <a:pt x="489146" y="195683"/>
                    <a:pt x="489146" y="195683"/>
                  </a:cubicBezTo>
                  <a:cubicBezTo>
                    <a:pt x="490255" y="194659"/>
                    <a:pt x="491364" y="193549"/>
                    <a:pt x="492388" y="192525"/>
                  </a:cubicBezTo>
                  <a:cubicBezTo>
                    <a:pt x="491364" y="197048"/>
                    <a:pt x="490340" y="201486"/>
                    <a:pt x="489316" y="206010"/>
                  </a:cubicBezTo>
                  <a:cubicBezTo>
                    <a:pt x="486160" y="209082"/>
                    <a:pt x="483088" y="212070"/>
                    <a:pt x="479932" y="215142"/>
                  </a:cubicBezTo>
                  <a:close/>
                  <a:moveTo>
                    <a:pt x="485221" y="191074"/>
                  </a:moveTo>
                  <a:lnTo>
                    <a:pt x="485221" y="191074"/>
                  </a:lnTo>
                  <a:cubicBezTo>
                    <a:pt x="485221" y="191074"/>
                    <a:pt x="485221" y="191074"/>
                    <a:pt x="485221" y="191074"/>
                  </a:cubicBezTo>
                  <a:lnTo>
                    <a:pt x="485221" y="191074"/>
                  </a:lnTo>
                  <a:cubicBezTo>
                    <a:pt x="485221" y="191074"/>
                    <a:pt x="485221" y="191074"/>
                    <a:pt x="485221" y="191074"/>
                  </a:cubicBezTo>
                  <a:cubicBezTo>
                    <a:pt x="484795" y="191501"/>
                    <a:pt x="484283" y="191927"/>
                    <a:pt x="483856" y="192354"/>
                  </a:cubicBezTo>
                  <a:cubicBezTo>
                    <a:pt x="485136" y="184843"/>
                    <a:pt x="486501" y="177418"/>
                    <a:pt x="487951" y="169908"/>
                  </a:cubicBezTo>
                  <a:cubicBezTo>
                    <a:pt x="491705" y="165981"/>
                    <a:pt x="495374" y="161970"/>
                    <a:pt x="499128" y="157959"/>
                  </a:cubicBezTo>
                  <a:lnTo>
                    <a:pt x="501602" y="155484"/>
                  </a:lnTo>
                  <a:cubicBezTo>
                    <a:pt x="499299" y="164701"/>
                    <a:pt x="496995" y="173919"/>
                    <a:pt x="494777" y="183222"/>
                  </a:cubicBezTo>
                  <a:cubicBezTo>
                    <a:pt x="491620" y="185782"/>
                    <a:pt x="488378" y="188428"/>
                    <a:pt x="485221" y="190988"/>
                  </a:cubicBezTo>
                  <a:close/>
                  <a:moveTo>
                    <a:pt x="478908" y="197048"/>
                  </a:moveTo>
                  <a:cubicBezTo>
                    <a:pt x="476519" y="199353"/>
                    <a:pt x="474130" y="201657"/>
                    <a:pt x="471656" y="203961"/>
                  </a:cubicBezTo>
                  <a:cubicBezTo>
                    <a:pt x="472338" y="199353"/>
                    <a:pt x="473106" y="194659"/>
                    <a:pt x="473874" y="190050"/>
                  </a:cubicBezTo>
                  <a:cubicBezTo>
                    <a:pt x="474386" y="186892"/>
                    <a:pt x="474983" y="183649"/>
                    <a:pt x="475495" y="180491"/>
                  </a:cubicBezTo>
                  <a:cubicBezTo>
                    <a:pt x="478481" y="178272"/>
                    <a:pt x="481467" y="175967"/>
                    <a:pt x="484368" y="173663"/>
                  </a:cubicBezTo>
                  <a:cubicBezTo>
                    <a:pt x="482491" y="181429"/>
                    <a:pt x="480700" y="189282"/>
                    <a:pt x="478908" y="197048"/>
                  </a:cubicBezTo>
                  <a:close/>
                  <a:moveTo>
                    <a:pt x="465684" y="209594"/>
                  </a:moveTo>
                  <a:cubicBezTo>
                    <a:pt x="464233" y="210960"/>
                    <a:pt x="462868" y="212240"/>
                    <a:pt x="461418" y="213606"/>
                  </a:cubicBezTo>
                  <a:cubicBezTo>
                    <a:pt x="462612" y="205327"/>
                    <a:pt x="463806" y="196963"/>
                    <a:pt x="465001" y="188684"/>
                  </a:cubicBezTo>
                  <a:lnTo>
                    <a:pt x="467560" y="186636"/>
                  </a:lnTo>
                  <a:cubicBezTo>
                    <a:pt x="468670" y="185782"/>
                    <a:pt x="469864" y="184843"/>
                    <a:pt x="470973" y="183990"/>
                  </a:cubicBezTo>
                  <a:cubicBezTo>
                    <a:pt x="470632" y="185697"/>
                    <a:pt x="470205" y="187404"/>
                    <a:pt x="469864" y="189111"/>
                  </a:cubicBezTo>
                  <a:cubicBezTo>
                    <a:pt x="468414" y="195939"/>
                    <a:pt x="467049" y="202767"/>
                    <a:pt x="465769" y="209594"/>
                  </a:cubicBezTo>
                  <a:close/>
                  <a:moveTo>
                    <a:pt x="470803" y="209765"/>
                  </a:moveTo>
                  <a:cubicBezTo>
                    <a:pt x="472935" y="208229"/>
                    <a:pt x="475068" y="206607"/>
                    <a:pt x="477201" y="204986"/>
                  </a:cubicBezTo>
                  <a:cubicBezTo>
                    <a:pt x="476007" y="210619"/>
                    <a:pt x="474813" y="216252"/>
                    <a:pt x="473704" y="221885"/>
                  </a:cubicBezTo>
                  <a:cubicBezTo>
                    <a:pt x="471826" y="224104"/>
                    <a:pt x="469864" y="226323"/>
                    <a:pt x="467987" y="228457"/>
                  </a:cubicBezTo>
                  <a:cubicBezTo>
                    <a:pt x="468926" y="222226"/>
                    <a:pt x="469864" y="215910"/>
                    <a:pt x="470803" y="209680"/>
                  </a:cubicBezTo>
                  <a:close/>
                  <a:moveTo>
                    <a:pt x="467219" y="260633"/>
                  </a:moveTo>
                  <a:cubicBezTo>
                    <a:pt x="466451" y="266693"/>
                    <a:pt x="465769" y="272667"/>
                    <a:pt x="465086" y="278727"/>
                  </a:cubicBezTo>
                  <a:cubicBezTo>
                    <a:pt x="462868" y="281970"/>
                    <a:pt x="460564" y="285128"/>
                    <a:pt x="458346" y="288286"/>
                  </a:cubicBezTo>
                  <a:cubicBezTo>
                    <a:pt x="459541" y="280604"/>
                    <a:pt x="460735" y="272923"/>
                    <a:pt x="462015" y="265242"/>
                  </a:cubicBezTo>
                  <a:cubicBezTo>
                    <a:pt x="463721" y="263705"/>
                    <a:pt x="465513" y="262169"/>
                    <a:pt x="467219" y="260633"/>
                  </a:cubicBezTo>
                  <a:close/>
                  <a:moveTo>
                    <a:pt x="464233" y="286920"/>
                  </a:moveTo>
                  <a:cubicBezTo>
                    <a:pt x="464063" y="288713"/>
                    <a:pt x="463892" y="290505"/>
                    <a:pt x="463721" y="292212"/>
                  </a:cubicBezTo>
                  <a:cubicBezTo>
                    <a:pt x="461247" y="295455"/>
                    <a:pt x="458773" y="298698"/>
                    <a:pt x="456384" y="301941"/>
                  </a:cubicBezTo>
                  <a:cubicBezTo>
                    <a:pt x="456726" y="299381"/>
                    <a:pt x="457152" y="296906"/>
                    <a:pt x="457493" y="294345"/>
                  </a:cubicBezTo>
                  <a:cubicBezTo>
                    <a:pt x="459797" y="291870"/>
                    <a:pt x="462015" y="289395"/>
                    <a:pt x="464318" y="286920"/>
                  </a:cubicBezTo>
                  <a:close/>
                  <a:moveTo>
                    <a:pt x="462868" y="302112"/>
                  </a:moveTo>
                  <a:cubicBezTo>
                    <a:pt x="462356" y="308257"/>
                    <a:pt x="461844" y="314488"/>
                    <a:pt x="461332" y="320633"/>
                  </a:cubicBezTo>
                  <a:cubicBezTo>
                    <a:pt x="459797" y="322937"/>
                    <a:pt x="458176" y="325156"/>
                    <a:pt x="456640" y="327461"/>
                  </a:cubicBezTo>
                  <a:cubicBezTo>
                    <a:pt x="457237" y="324900"/>
                    <a:pt x="457749" y="322254"/>
                    <a:pt x="458346" y="319694"/>
                  </a:cubicBezTo>
                  <a:cubicBezTo>
                    <a:pt x="458346" y="319523"/>
                    <a:pt x="458176" y="319438"/>
                    <a:pt x="458090" y="319694"/>
                  </a:cubicBezTo>
                  <a:cubicBezTo>
                    <a:pt x="457237" y="322766"/>
                    <a:pt x="456469" y="325839"/>
                    <a:pt x="455616" y="328912"/>
                  </a:cubicBezTo>
                  <a:cubicBezTo>
                    <a:pt x="454336" y="330789"/>
                    <a:pt x="453056" y="332667"/>
                    <a:pt x="451692" y="334545"/>
                  </a:cubicBezTo>
                  <a:cubicBezTo>
                    <a:pt x="452715" y="326607"/>
                    <a:pt x="453825" y="318755"/>
                    <a:pt x="454934" y="310818"/>
                  </a:cubicBezTo>
                  <a:cubicBezTo>
                    <a:pt x="457579" y="307916"/>
                    <a:pt x="460138" y="305014"/>
                    <a:pt x="462783" y="302027"/>
                  </a:cubicBezTo>
                  <a:close/>
                  <a:moveTo>
                    <a:pt x="438468" y="356991"/>
                  </a:moveTo>
                  <a:cubicBezTo>
                    <a:pt x="441880" y="353065"/>
                    <a:pt x="445293" y="349054"/>
                    <a:pt x="448706" y="345128"/>
                  </a:cubicBezTo>
                  <a:lnTo>
                    <a:pt x="447597" y="359296"/>
                  </a:lnTo>
                  <a:cubicBezTo>
                    <a:pt x="445805" y="365953"/>
                    <a:pt x="444098" y="372695"/>
                    <a:pt x="442392" y="379353"/>
                  </a:cubicBezTo>
                  <a:cubicBezTo>
                    <a:pt x="438382" y="385071"/>
                    <a:pt x="434287" y="390704"/>
                    <a:pt x="430191" y="396422"/>
                  </a:cubicBezTo>
                  <a:cubicBezTo>
                    <a:pt x="432922" y="383279"/>
                    <a:pt x="435652" y="370135"/>
                    <a:pt x="438382" y="356991"/>
                  </a:cubicBezTo>
                  <a:close/>
                  <a:moveTo>
                    <a:pt x="446658" y="372781"/>
                  </a:moveTo>
                  <a:lnTo>
                    <a:pt x="446658" y="373378"/>
                  </a:lnTo>
                  <a:cubicBezTo>
                    <a:pt x="446658" y="373378"/>
                    <a:pt x="446573" y="373463"/>
                    <a:pt x="446487" y="373549"/>
                  </a:cubicBezTo>
                  <a:cubicBezTo>
                    <a:pt x="446487" y="373293"/>
                    <a:pt x="446573" y="373037"/>
                    <a:pt x="446658" y="372781"/>
                  </a:cubicBezTo>
                  <a:close/>
                  <a:moveTo>
                    <a:pt x="456384" y="369964"/>
                  </a:moveTo>
                  <a:cubicBezTo>
                    <a:pt x="455787" y="372183"/>
                    <a:pt x="455189" y="374402"/>
                    <a:pt x="454593" y="376621"/>
                  </a:cubicBezTo>
                  <a:cubicBezTo>
                    <a:pt x="452630" y="383961"/>
                    <a:pt x="450668" y="391301"/>
                    <a:pt x="448791" y="398641"/>
                  </a:cubicBezTo>
                  <a:cubicBezTo>
                    <a:pt x="448791" y="398641"/>
                    <a:pt x="448706" y="398727"/>
                    <a:pt x="448620" y="398812"/>
                  </a:cubicBezTo>
                  <a:lnTo>
                    <a:pt x="448620" y="398812"/>
                  </a:lnTo>
                  <a:cubicBezTo>
                    <a:pt x="448620" y="398812"/>
                    <a:pt x="448620" y="398812"/>
                    <a:pt x="448620" y="398812"/>
                  </a:cubicBezTo>
                  <a:lnTo>
                    <a:pt x="448620" y="398812"/>
                  </a:lnTo>
                  <a:cubicBezTo>
                    <a:pt x="448620" y="398812"/>
                    <a:pt x="448620" y="398812"/>
                    <a:pt x="448620" y="398812"/>
                  </a:cubicBezTo>
                  <a:cubicBezTo>
                    <a:pt x="445378" y="402482"/>
                    <a:pt x="442222" y="406152"/>
                    <a:pt x="439065" y="409822"/>
                  </a:cubicBezTo>
                  <a:cubicBezTo>
                    <a:pt x="440771" y="401287"/>
                    <a:pt x="442563" y="392837"/>
                    <a:pt x="444269" y="384303"/>
                  </a:cubicBezTo>
                  <a:cubicBezTo>
                    <a:pt x="448449" y="379609"/>
                    <a:pt x="452460" y="374829"/>
                    <a:pt x="456469" y="369964"/>
                  </a:cubicBezTo>
                  <a:close/>
                  <a:moveTo>
                    <a:pt x="475837" y="301429"/>
                  </a:moveTo>
                  <a:cubicBezTo>
                    <a:pt x="477116" y="294602"/>
                    <a:pt x="478481" y="287774"/>
                    <a:pt x="479846" y="281031"/>
                  </a:cubicBezTo>
                  <a:cubicBezTo>
                    <a:pt x="481553" y="278812"/>
                    <a:pt x="483174" y="276593"/>
                    <a:pt x="484880" y="274374"/>
                  </a:cubicBezTo>
                  <a:cubicBezTo>
                    <a:pt x="483856" y="280860"/>
                    <a:pt x="482833" y="287262"/>
                    <a:pt x="481808" y="293748"/>
                  </a:cubicBezTo>
                  <a:cubicBezTo>
                    <a:pt x="479846" y="296309"/>
                    <a:pt x="477884" y="298869"/>
                    <a:pt x="475837" y="301515"/>
                  </a:cubicBezTo>
                  <a:close/>
                  <a:moveTo>
                    <a:pt x="481723" y="271557"/>
                  </a:moveTo>
                  <a:cubicBezTo>
                    <a:pt x="482321" y="268656"/>
                    <a:pt x="482917" y="265754"/>
                    <a:pt x="483429" y="262852"/>
                  </a:cubicBezTo>
                  <a:cubicBezTo>
                    <a:pt x="484880" y="260633"/>
                    <a:pt x="486416" y="258414"/>
                    <a:pt x="487781" y="256195"/>
                  </a:cubicBezTo>
                  <a:cubicBezTo>
                    <a:pt x="487183" y="259694"/>
                    <a:pt x="486587" y="263193"/>
                    <a:pt x="486074" y="266693"/>
                  </a:cubicBezTo>
                  <a:cubicBezTo>
                    <a:pt x="484624" y="268314"/>
                    <a:pt x="483174" y="269936"/>
                    <a:pt x="481723" y="271557"/>
                  </a:cubicBezTo>
                  <a:close/>
                  <a:moveTo>
                    <a:pt x="489402" y="248087"/>
                  </a:moveTo>
                  <a:cubicBezTo>
                    <a:pt x="488122" y="249623"/>
                    <a:pt x="486842" y="251159"/>
                    <a:pt x="485562" y="252695"/>
                  </a:cubicBezTo>
                  <a:cubicBezTo>
                    <a:pt x="486160" y="249623"/>
                    <a:pt x="486842" y="246550"/>
                    <a:pt x="487440" y="243478"/>
                  </a:cubicBezTo>
                  <a:lnTo>
                    <a:pt x="487440" y="243478"/>
                  </a:lnTo>
                  <a:cubicBezTo>
                    <a:pt x="487440" y="243478"/>
                    <a:pt x="487440" y="243478"/>
                    <a:pt x="487440" y="243478"/>
                  </a:cubicBezTo>
                  <a:lnTo>
                    <a:pt x="487440" y="243478"/>
                  </a:lnTo>
                  <a:cubicBezTo>
                    <a:pt x="487440" y="243478"/>
                    <a:pt x="487440" y="243478"/>
                    <a:pt x="487440" y="243478"/>
                  </a:cubicBezTo>
                  <a:cubicBezTo>
                    <a:pt x="487781" y="241771"/>
                    <a:pt x="488037" y="240064"/>
                    <a:pt x="488378" y="238357"/>
                  </a:cubicBezTo>
                  <a:cubicBezTo>
                    <a:pt x="489828" y="236479"/>
                    <a:pt x="491194" y="234687"/>
                    <a:pt x="492644" y="232809"/>
                  </a:cubicBezTo>
                  <a:cubicBezTo>
                    <a:pt x="491535" y="237930"/>
                    <a:pt x="490511" y="243136"/>
                    <a:pt x="489402" y="248257"/>
                  </a:cubicBezTo>
                  <a:close/>
                  <a:moveTo>
                    <a:pt x="489828" y="230078"/>
                  </a:moveTo>
                  <a:cubicBezTo>
                    <a:pt x="491194" y="222567"/>
                    <a:pt x="492558" y="215057"/>
                    <a:pt x="493924" y="207632"/>
                  </a:cubicBezTo>
                  <a:cubicBezTo>
                    <a:pt x="495800" y="205327"/>
                    <a:pt x="497763" y="203023"/>
                    <a:pt x="499640" y="200633"/>
                  </a:cubicBezTo>
                  <a:cubicBezTo>
                    <a:pt x="497763" y="208997"/>
                    <a:pt x="495886" y="217361"/>
                    <a:pt x="494094" y="225725"/>
                  </a:cubicBezTo>
                  <a:cubicBezTo>
                    <a:pt x="492729" y="227176"/>
                    <a:pt x="491279" y="228627"/>
                    <a:pt x="489828" y="230078"/>
                  </a:cubicBezTo>
                  <a:close/>
                  <a:moveTo>
                    <a:pt x="495289" y="200121"/>
                  </a:moveTo>
                  <a:cubicBezTo>
                    <a:pt x="496057" y="195768"/>
                    <a:pt x="496910" y="191501"/>
                    <a:pt x="497678" y="187148"/>
                  </a:cubicBezTo>
                  <a:cubicBezTo>
                    <a:pt x="499896" y="184929"/>
                    <a:pt x="502029" y="182624"/>
                    <a:pt x="504247" y="180405"/>
                  </a:cubicBezTo>
                  <a:cubicBezTo>
                    <a:pt x="503138" y="185100"/>
                    <a:pt x="502114" y="189879"/>
                    <a:pt x="501005" y="194573"/>
                  </a:cubicBezTo>
                  <a:cubicBezTo>
                    <a:pt x="499128" y="196451"/>
                    <a:pt x="497166" y="198243"/>
                    <a:pt x="495289" y="200121"/>
                  </a:cubicBezTo>
                  <a:close/>
                  <a:moveTo>
                    <a:pt x="501944" y="153947"/>
                  </a:moveTo>
                  <a:lnTo>
                    <a:pt x="497933" y="156678"/>
                  </a:lnTo>
                  <a:cubicBezTo>
                    <a:pt x="495118" y="158556"/>
                    <a:pt x="492217" y="160519"/>
                    <a:pt x="489402" y="162482"/>
                  </a:cubicBezTo>
                  <a:cubicBezTo>
                    <a:pt x="489914" y="160092"/>
                    <a:pt x="490340" y="157617"/>
                    <a:pt x="490852" y="155228"/>
                  </a:cubicBezTo>
                  <a:lnTo>
                    <a:pt x="491705" y="151387"/>
                  </a:lnTo>
                  <a:cubicBezTo>
                    <a:pt x="492644" y="150704"/>
                    <a:pt x="493582" y="150021"/>
                    <a:pt x="494521" y="149338"/>
                  </a:cubicBezTo>
                  <a:cubicBezTo>
                    <a:pt x="497592" y="148570"/>
                    <a:pt x="500664" y="147888"/>
                    <a:pt x="503650" y="147205"/>
                  </a:cubicBezTo>
                  <a:cubicBezTo>
                    <a:pt x="503053" y="149509"/>
                    <a:pt x="502541" y="151814"/>
                    <a:pt x="501944" y="154033"/>
                  </a:cubicBezTo>
                  <a:close/>
                  <a:moveTo>
                    <a:pt x="489146" y="154545"/>
                  </a:moveTo>
                  <a:cubicBezTo>
                    <a:pt x="488292" y="157788"/>
                    <a:pt x="487525" y="161031"/>
                    <a:pt x="486757" y="164360"/>
                  </a:cubicBezTo>
                  <a:cubicBezTo>
                    <a:pt x="484624" y="165896"/>
                    <a:pt x="482491" y="167432"/>
                    <a:pt x="480443" y="169054"/>
                  </a:cubicBezTo>
                  <a:lnTo>
                    <a:pt x="480443" y="169054"/>
                  </a:lnTo>
                  <a:cubicBezTo>
                    <a:pt x="480443" y="169054"/>
                    <a:pt x="480443" y="169054"/>
                    <a:pt x="480443" y="169054"/>
                  </a:cubicBezTo>
                  <a:lnTo>
                    <a:pt x="480443" y="169054"/>
                  </a:lnTo>
                  <a:cubicBezTo>
                    <a:pt x="480443" y="169054"/>
                    <a:pt x="480443" y="169054"/>
                    <a:pt x="480443" y="169054"/>
                  </a:cubicBezTo>
                  <a:cubicBezTo>
                    <a:pt x="479249" y="170334"/>
                    <a:pt x="478055" y="171614"/>
                    <a:pt x="476860" y="172895"/>
                  </a:cubicBezTo>
                  <a:cubicBezTo>
                    <a:pt x="477628" y="168542"/>
                    <a:pt x="478396" y="164104"/>
                    <a:pt x="479163" y="159751"/>
                  </a:cubicBezTo>
                  <a:cubicBezTo>
                    <a:pt x="482662" y="157447"/>
                    <a:pt x="486245" y="155057"/>
                    <a:pt x="489658" y="152667"/>
                  </a:cubicBezTo>
                  <a:lnTo>
                    <a:pt x="489146" y="154545"/>
                  </a:lnTo>
                  <a:close/>
                  <a:moveTo>
                    <a:pt x="456726" y="245099"/>
                  </a:moveTo>
                  <a:cubicBezTo>
                    <a:pt x="457749" y="244161"/>
                    <a:pt x="458773" y="243307"/>
                    <a:pt x="459797" y="242368"/>
                  </a:cubicBezTo>
                  <a:cubicBezTo>
                    <a:pt x="458602" y="250562"/>
                    <a:pt x="457579" y="258670"/>
                    <a:pt x="456555" y="266863"/>
                  </a:cubicBezTo>
                  <a:cubicBezTo>
                    <a:pt x="455616" y="267973"/>
                    <a:pt x="454677" y="269082"/>
                    <a:pt x="453654" y="270107"/>
                  </a:cubicBezTo>
                  <a:cubicBezTo>
                    <a:pt x="453056" y="270789"/>
                    <a:pt x="452460" y="271387"/>
                    <a:pt x="451862" y="272069"/>
                  </a:cubicBezTo>
                  <a:cubicBezTo>
                    <a:pt x="453568" y="263108"/>
                    <a:pt x="455189" y="254061"/>
                    <a:pt x="456810" y="245099"/>
                  </a:cubicBezTo>
                  <a:close/>
                  <a:moveTo>
                    <a:pt x="454763" y="271472"/>
                  </a:moveTo>
                  <a:cubicBezTo>
                    <a:pt x="454763" y="271472"/>
                    <a:pt x="455616" y="270704"/>
                    <a:pt x="456043" y="270363"/>
                  </a:cubicBezTo>
                  <a:cubicBezTo>
                    <a:pt x="455189" y="277532"/>
                    <a:pt x="454336" y="284616"/>
                    <a:pt x="453568" y="291785"/>
                  </a:cubicBezTo>
                  <a:cubicBezTo>
                    <a:pt x="453398" y="293065"/>
                    <a:pt x="453313" y="294345"/>
                    <a:pt x="453227" y="295626"/>
                  </a:cubicBezTo>
                  <a:cubicBezTo>
                    <a:pt x="452630" y="296565"/>
                    <a:pt x="451947" y="297418"/>
                    <a:pt x="451351" y="298357"/>
                  </a:cubicBezTo>
                  <a:lnTo>
                    <a:pt x="445378" y="306465"/>
                  </a:lnTo>
                  <a:cubicBezTo>
                    <a:pt x="447426" y="295796"/>
                    <a:pt x="449388" y="285042"/>
                    <a:pt x="451435" y="274374"/>
                  </a:cubicBezTo>
                  <a:cubicBezTo>
                    <a:pt x="452545" y="273435"/>
                    <a:pt x="453739" y="272496"/>
                    <a:pt x="454848" y="271472"/>
                  </a:cubicBezTo>
                  <a:close/>
                  <a:moveTo>
                    <a:pt x="445122" y="307574"/>
                  </a:moveTo>
                  <a:lnTo>
                    <a:pt x="452630" y="299552"/>
                  </a:lnTo>
                  <a:lnTo>
                    <a:pt x="452801" y="299296"/>
                  </a:lnTo>
                  <a:cubicBezTo>
                    <a:pt x="452545" y="302112"/>
                    <a:pt x="452203" y="304929"/>
                    <a:pt x="451947" y="307745"/>
                  </a:cubicBezTo>
                  <a:cubicBezTo>
                    <a:pt x="450497" y="309708"/>
                    <a:pt x="449047" y="311671"/>
                    <a:pt x="447511" y="313720"/>
                  </a:cubicBezTo>
                  <a:lnTo>
                    <a:pt x="449814" y="302880"/>
                  </a:lnTo>
                  <a:cubicBezTo>
                    <a:pt x="449814" y="302880"/>
                    <a:pt x="449644" y="302624"/>
                    <a:pt x="449559" y="302880"/>
                  </a:cubicBezTo>
                  <a:lnTo>
                    <a:pt x="446487" y="315170"/>
                  </a:lnTo>
                  <a:cubicBezTo>
                    <a:pt x="445207" y="316877"/>
                    <a:pt x="443928" y="318584"/>
                    <a:pt x="442733" y="320291"/>
                  </a:cubicBezTo>
                  <a:cubicBezTo>
                    <a:pt x="443501" y="316024"/>
                    <a:pt x="444354" y="311842"/>
                    <a:pt x="445122" y="307574"/>
                  </a:cubicBezTo>
                  <a:close/>
                  <a:moveTo>
                    <a:pt x="429168" y="401031"/>
                  </a:moveTo>
                  <a:cubicBezTo>
                    <a:pt x="432751" y="397105"/>
                    <a:pt x="436249" y="393179"/>
                    <a:pt x="439747" y="389253"/>
                  </a:cubicBezTo>
                  <a:cubicBezTo>
                    <a:pt x="437444" y="398385"/>
                    <a:pt x="435140" y="407603"/>
                    <a:pt x="432922" y="416821"/>
                  </a:cubicBezTo>
                  <a:cubicBezTo>
                    <a:pt x="429765" y="420576"/>
                    <a:pt x="426608" y="424246"/>
                    <a:pt x="423537" y="428086"/>
                  </a:cubicBezTo>
                  <a:cubicBezTo>
                    <a:pt x="425414" y="419125"/>
                    <a:pt x="427291" y="410078"/>
                    <a:pt x="429168" y="401116"/>
                  </a:cubicBezTo>
                  <a:close/>
                  <a:moveTo>
                    <a:pt x="422342" y="433805"/>
                  </a:moveTo>
                  <a:cubicBezTo>
                    <a:pt x="425158" y="430818"/>
                    <a:pt x="428059" y="427916"/>
                    <a:pt x="430960" y="425014"/>
                  </a:cubicBezTo>
                  <a:cubicBezTo>
                    <a:pt x="429850" y="429623"/>
                    <a:pt x="428741" y="434146"/>
                    <a:pt x="427717" y="438755"/>
                  </a:cubicBezTo>
                  <a:cubicBezTo>
                    <a:pt x="424732" y="442681"/>
                    <a:pt x="421831" y="446693"/>
                    <a:pt x="418845" y="450704"/>
                  </a:cubicBezTo>
                  <a:cubicBezTo>
                    <a:pt x="420039" y="445071"/>
                    <a:pt x="421148" y="439523"/>
                    <a:pt x="422342" y="433890"/>
                  </a:cubicBezTo>
                  <a:close/>
                  <a:moveTo>
                    <a:pt x="425158" y="449594"/>
                  </a:moveTo>
                  <a:cubicBezTo>
                    <a:pt x="424219" y="453862"/>
                    <a:pt x="423195" y="458129"/>
                    <a:pt x="422257" y="462397"/>
                  </a:cubicBezTo>
                  <a:lnTo>
                    <a:pt x="422257" y="462397"/>
                  </a:lnTo>
                  <a:cubicBezTo>
                    <a:pt x="422257" y="462397"/>
                    <a:pt x="422257" y="462653"/>
                    <a:pt x="422257" y="462653"/>
                  </a:cubicBezTo>
                  <a:lnTo>
                    <a:pt x="422257" y="462909"/>
                  </a:lnTo>
                  <a:cubicBezTo>
                    <a:pt x="422257" y="462909"/>
                    <a:pt x="422257" y="462909"/>
                    <a:pt x="422257" y="462909"/>
                  </a:cubicBezTo>
                  <a:cubicBezTo>
                    <a:pt x="421489" y="466920"/>
                    <a:pt x="420721" y="470846"/>
                    <a:pt x="419953" y="474857"/>
                  </a:cubicBezTo>
                  <a:cubicBezTo>
                    <a:pt x="419612" y="475284"/>
                    <a:pt x="419271" y="475711"/>
                    <a:pt x="418930" y="476052"/>
                  </a:cubicBezTo>
                  <a:lnTo>
                    <a:pt x="418930" y="476052"/>
                  </a:lnTo>
                  <a:cubicBezTo>
                    <a:pt x="418930" y="476052"/>
                    <a:pt x="418930" y="476052"/>
                    <a:pt x="418930" y="476052"/>
                  </a:cubicBezTo>
                  <a:lnTo>
                    <a:pt x="418930" y="476052"/>
                  </a:lnTo>
                  <a:cubicBezTo>
                    <a:pt x="418930" y="476052"/>
                    <a:pt x="418930" y="476052"/>
                    <a:pt x="418930" y="476052"/>
                  </a:cubicBezTo>
                  <a:cubicBezTo>
                    <a:pt x="416029" y="479893"/>
                    <a:pt x="413128" y="483819"/>
                    <a:pt x="410228" y="487660"/>
                  </a:cubicBezTo>
                  <a:cubicBezTo>
                    <a:pt x="412531" y="477930"/>
                    <a:pt x="414920" y="468200"/>
                    <a:pt x="417224" y="458470"/>
                  </a:cubicBezTo>
                  <a:cubicBezTo>
                    <a:pt x="419953" y="455483"/>
                    <a:pt x="422599" y="452496"/>
                    <a:pt x="425328" y="449509"/>
                  </a:cubicBezTo>
                  <a:close/>
                  <a:moveTo>
                    <a:pt x="417565" y="486977"/>
                  </a:moveTo>
                  <a:cubicBezTo>
                    <a:pt x="416370" y="493634"/>
                    <a:pt x="415176" y="500291"/>
                    <a:pt x="413982" y="506949"/>
                  </a:cubicBezTo>
                  <a:lnTo>
                    <a:pt x="413896" y="506949"/>
                  </a:lnTo>
                  <a:cubicBezTo>
                    <a:pt x="413896" y="506949"/>
                    <a:pt x="413896" y="507034"/>
                    <a:pt x="413896" y="507034"/>
                  </a:cubicBezTo>
                  <a:lnTo>
                    <a:pt x="413896" y="507034"/>
                  </a:lnTo>
                  <a:cubicBezTo>
                    <a:pt x="413896" y="507034"/>
                    <a:pt x="413896" y="507034"/>
                    <a:pt x="413896" y="507034"/>
                  </a:cubicBezTo>
                  <a:lnTo>
                    <a:pt x="413896" y="507034"/>
                  </a:lnTo>
                  <a:cubicBezTo>
                    <a:pt x="409971" y="511899"/>
                    <a:pt x="405962" y="516678"/>
                    <a:pt x="402037" y="521543"/>
                  </a:cubicBezTo>
                  <a:cubicBezTo>
                    <a:pt x="403914" y="513776"/>
                    <a:pt x="405791" y="506010"/>
                    <a:pt x="407583" y="498243"/>
                  </a:cubicBezTo>
                  <a:cubicBezTo>
                    <a:pt x="410995" y="494488"/>
                    <a:pt x="414323" y="490732"/>
                    <a:pt x="417565" y="486977"/>
                  </a:cubicBezTo>
                  <a:close/>
                  <a:moveTo>
                    <a:pt x="412104" y="517788"/>
                  </a:moveTo>
                  <a:cubicBezTo>
                    <a:pt x="410739" y="525811"/>
                    <a:pt x="409374" y="533918"/>
                    <a:pt x="408095" y="541941"/>
                  </a:cubicBezTo>
                  <a:cubicBezTo>
                    <a:pt x="403658" y="547574"/>
                    <a:pt x="399136" y="553207"/>
                    <a:pt x="394614" y="558840"/>
                  </a:cubicBezTo>
                  <a:lnTo>
                    <a:pt x="394102" y="559438"/>
                  </a:lnTo>
                  <a:lnTo>
                    <a:pt x="407497" y="526323"/>
                  </a:lnTo>
                  <a:cubicBezTo>
                    <a:pt x="407497" y="526323"/>
                    <a:pt x="407327" y="526067"/>
                    <a:pt x="407241" y="526237"/>
                  </a:cubicBezTo>
                  <a:lnTo>
                    <a:pt x="393676" y="556365"/>
                  </a:lnTo>
                  <a:cubicBezTo>
                    <a:pt x="395809" y="547660"/>
                    <a:pt x="397856" y="538869"/>
                    <a:pt x="399989" y="530163"/>
                  </a:cubicBezTo>
                  <a:cubicBezTo>
                    <a:pt x="404084" y="526152"/>
                    <a:pt x="408180" y="521970"/>
                    <a:pt x="412190" y="517788"/>
                  </a:cubicBezTo>
                  <a:close/>
                  <a:moveTo>
                    <a:pt x="387533" y="575569"/>
                  </a:moveTo>
                  <a:lnTo>
                    <a:pt x="383779" y="594772"/>
                  </a:lnTo>
                  <a:cubicBezTo>
                    <a:pt x="381049" y="598101"/>
                    <a:pt x="378319" y="601429"/>
                    <a:pt x="375674" y="604672"/>
                  </a:cubicBezTo>
                  <a:cubicBezTo>
                    <a:pt x="379684" y="594943"/>
                    <a:pt x="383609" y="585213"/>
                    <a:pt x="387618" y="575569"/>
                  </a:cubicBezTo>
                  <a:close/>
                  <a:moveTo>
                    <a:pt x="323289" y="712212"/>
                  </a:moveTo>
                  <a:cubicBezTo>
                    <a:pt x="322607" y="712894"/>
                    <a:pt x="321924" y="713577"/>
                    <a:pt x="321156" y="714260"/>
                  </a:cubicBezTo>
                  <a:lnTo>
                    <a:pt x="319194" y="716137"/>
                  </a:lnTo>
                  <a:cubicBezTo>
                    <a:pt x="319194" y="716137"/>
                    <a:pt x="319194" y="715540"/>
                    <a:pt x="319194" y="715199"/>
                  </a:cubicBezTo>
                  <a:cubicBezTo>
                    <a:pt x="319194" y="714516"/>
                    <a:pt x="319364" y="713833"/>
                    <a:pt x="319364" y="713150"/>
                  </a:cubicBezTo>
                  <a:cubicBezTo>
                    <a:pt x="320559" y="712809"/>
                    <a:pt x="321838" y="712468"/>
                    <a:pt x="323118" y="712212"/>
                  </a:cubicBezTo>
                  <a:close/>
                  <a:moveTo>
                    <a:pt x="308871" y="720576"/>
                  </a:moveTo>
                  <a:cubicBezTo>
                    <a:pt x="308103" y="719637"/>
                    <a:pt x="307335" y="718698"/>
                    <a:pt x="306738" y="717674"/>
                  </a:cubicBezTo>
                  <a:cubicBezTo>
                    <a:pt x="308103" y="716991"/>
                    <a:pt x="309724" y="716394"/>
                    <a:pt x="311515" y="715711"/>
                  </a:cubicBezTo>
                  <a:cubicBezTo>
                    <a:pt x="310662" y="717332"/>
                    <a:pt x="309809" y="718954"/>
                    <a:pt x="308956" y="720490"/>
                  </a:cubicBezTo>
                  <a:close/>
                  <a:moveTo>
                    <a:pt x="302301" y="732098"/>
                  </a:moveTo>
                  <a:cubicBezTo>
                    <a:pt x="302216" y="732525"/>
                    <a:pt x="302045" y="733037"/>
                    <a:pt x="301960" y="733463"/>
                  </a:cubicBezTo>
                  <a:cubicBezTo>
                    <a:pt x="300595" y="736024"/>
                    <a:pt x="299230" y="738584"/>
                    <a:pt x="297864" y="741145"/>
                  </a:cubicBezTo>
                  <a:cubicBezTo>
                    <a:pt x="297864" y="740547"/>
                    <a:pt x="297950" y="739950"/>
                    <a:pt x="298035" y="739352"/>
                  </a:cubicBezTo>
                  <a:cubicBezTo>
                    <a:pt x="299144" y="736109"/>
                    <a:pt x="300254" y="732866"/>
                    <a:pt x="301363" y="729623"/>
                  </a:cubicBezTo>
                  <a:cubicBezTo>
                    <a:pt x="301789" y="729964"/>
                    <a:pt x="302216" y="730220"/>
                    <a:pt x="302642" y="730561"/>
                  </a:cubicBezTo>
                  <a:lnTo>
                    <a:pt x="302216" y="732183"/>
                  </a:lnTo>
                  <a:close/>
                  <a:moveTo>
                    <a:pt x="197020" y="942738"/>
                  </a:moveTo>
                  <a:cubicBezTo>
                    <a:pt x="195143" y="945725"/>
                    <a:pt x="193266" y="948797"/>
                    <a:pt x="191303" y="951785"/>
                  </a:cubicBezTo>
                  <a:cubicBezTo>
                    <a:pt x="190877" y="952041"/>
                    <a:pt x="190450" y="952297"/>
                    <a:pt x="190024" y="952553"/>
                  </a:cubicBezTo>
                  <a:cubicBezTo>
                    <a:pt x="191730" y="950078"/>
                    <a:pt x="193436" y="947517"/>
                    <a:pt x="195143" y="945042"/>
                  </a:cubicBezTo>
                  <a:cubicBezTo>
                    <a:pt x="195996" y="943762"/>
                    <a:pt x="196934" y="942567"/>
                    <a:pt x="197787" y="941287"/>
                  </a:cubicBezTo>
                  <a:cubicBezTo>
                    <a:pt x="197532" y="941799"/>
                    <a:pt x="197276" y="942226"/>
                    <a:pt x="197105" y="942738"/>
                  </a:cubicBezTo>
                  <a:close/>
                  <a:moveTo>
                    <a:pt x="166135" y="992410"/>
                  </a:moveTo>
                  <a:cubicBezTo>
                    <a:pt x="166903" y="992069"/>
                    <a:pt x="167585" y="991642"/>
                    <a:pt x="168353" y="991301"/>
                  </a:cubicBezTo>
                  <a:cubicBezTo>
                    <a:pt x="165026" y="997361"/>
                    <a:pt x="161784" y="1003420"/>
                    <a:pt x="158627" y="1009566"/>
                  </a:cubicBezTo>
                  <a:cubicBezTo>
                    <a:pt x="152143" y="1022368"/>
                    <a:pt x="146085" y="1035426"/>
                    <a:pt x="140284" y="1048570"/>
                  </a:cubicBezTo>
                  <a:cubicBezTo>
                    <a:pt x="137980" y="1050021"/>
                    <a:pt x="135591" y="1051557"/>
                    <a:pt x="133288" y="1053008"/>
                  </a:cubicBezTo>
                  <a:cubicBezTo>
                    <a:pt x="142928" y="1032610"/>
                    <a:pt x="153422" y="1012553"/>
                    <a:pt x="164684" y="993008"/>
                  </a:cubicBezTo>
                  <a:cubicBezTo>
                    <a:pt x="165111" y="992752"/>
                    <a:pt x="165623" y="992581"/>
                    <a:pt x="166050" y="992325"/>
                  </a:cubicBezTo>
                  <a:close/>
                  <a:moveTo>
                    <a:pt x="118101" y="1091159"/>
                  </a:moveTo>
                  <a:cubicBezTo>
                    <a:pt x="113579" y="1100376"/>
                    <a:pt x="109143" y="1109594"/>
                    <a:pt x="104962" y="1118982"/>
                  </a:cubicBezTo>
                  <a:lnTo>
                    <a:pt x="103853" y="1119750"/>
                  </a:lnTo>
                  <a:cubicBezTo>
                    <a:pt x="107351" y="1110874"/>
                    <a:pt x="111105" y="1101998"/>
                    <a:pt x="114944" y="1093207"/>
                  </a:cubicBezTo>
                  <a:cubicBezTo>
                    <a:pt x="116053" y="1092524"/>
                    <a:pt x="117077" y="1091842"/>
                    <a:pt x="118186" y="1091244"/>
                  </a:cubicBezTo>
                  <a:close/>
                  <a:moveTo>
                    <a:pt x="76040" y="1204501"/>
                  </a:moveTo>
                  <a:cubicBezTo>
                    <a:pt x="75869" y="1205440"/>
                    <a:pt x="75784" y="1206379"/>
                    <a:pt x="75698" y="1207233"/>
                  </a:cubicBezTo>
                  <a:lnTo>
                    <a:pt x="75187" y="1207659"/>
                  </a:lnTo>
                  <a:lnTo>
                    <a:pt x="76040" y="1204416"/>
                  </a:lnTo>
                  <a:close/>
                  <a:moveTo>
                    <a:pt x="92421" y="1226692"/>
                  </a:moveTo>
                  <a:cubicBezTo>
                    <a:pt x="92421" y="1226692"/>
                    <a:pt x="92165" y="1226180"/>
                    <a:pt x="91994" y="1226009"/>
                  </a:cubicBezTo>
                  <a:cubicBezTo>
                    <a:pt x="96345" y="1224046"/>
                    <a:pt x="100696" y="1221742"/>
                    <a:pt x="104792" y="1219437"/>
                  </a:cubicBezTo>
                  <a:cubicBezTo>
                    <a:pt x="105816" y="1218840"/>
                    <a:pt x="106754" y="1218243"/>
                    <a:pt x="107778" y="1217731"/>
                  </a:cubicBezTo>
                  <a:cubicBezTo>
                    <a:pt x="107949" y="1219267"/>
                    <a:pt x="108034" y="1220718"/>
                    <a:pt x="108204" y="1222254"/>
                  </a:cubicBezTo>
                  <a:lnTo>
                    <a:pt x="108204" y="1222254"/>
                  </a:lnTo>
                  <a:cubicBezTo>
                    <a:pt x="108204" y="1222254"/>
                    <a:pt x="108204" y="1222425"/>
                    <a:pt x="108204" y="1222425"/>
                  </a:cubicBezTo>
                  <a:lnTo>
                    <a:pt x="108204" y="1222595"/>
                  </a:lnTo>
                  <a:cubicBezTo>
                    <a:pt x="108204" y="1222595"/>
                    <a:pt x="108204" y="1222595"/>
                    <a:pt x="108204" y="1222595"/>
                  </a:cubicBezTo>
                  <a:cubicBezTo>
                    <a:pt x="108972" y="1227631"/>
                    <a:pt x="109911" y="1232667"/>
                    <a:pt x="110849" y="1237702"/>
                  </a:cubicBezTo>
                  <a:lnTo>
                    <a:pt x="110252" y="1241116"/>
                  </a:lnTo>
                  <a:cubicBezTo>
                    <a:pt x="108802" y="1242055"/>
                    <a:pt x="107266" y="1242994"/>
                    <a:pt x="105816" y="1243932"/>
                  </a:cubicBezTo>
                  <a:cubicBezTo>
                    <a:pt x="100782" y="1238812"/>
                    <a:pt x="96345" y="1233008"/>
                    <a:pt x="92335" y="1226692"/>
                  </a:cubicBezTo>
                  <a:close/>
                  <a:moveTo>
                    <a:pt x="110082" y="1242823"/>
                  </a:moveTo>
                  <a:lnTo>
                    <a:pt x="109313" y="1247176"/>
                  </a:lnTo>
                  <a:cubicBezTo>
                    <a:pt x="108461" y="1246407"/>
                    <a:pt x="107522" y="1245554"/>
                    <a:pt x="106669" y="1244701"/>
                  </a:cubicBezTo>
                  <a:cubicBezTo>
                    <a:pt x="107778" y="1244103"/>
                    <a:pt x="108887" y="1243420"/>
                    <a:pt x="109996" y="1242823"/>
                  </a:cubicBezTo>
                  <a:close/>
                  <a:moveTo>
                    <a:pt x="109655" y="1247432"/>
                  </a:moveTo>
                  <a:lnTo>
                    <a:pt x="110678" y="1242482"/>
                  </a:lnTo>
                  <a:cubicBezTo>
                    <a:pt x="110678" y="1242482"/>
                    <a:pt x="111446" y="1242055"/>
                    <a:pt x="111787" y="1241884"/>
                  </a:cubicBezTo>
                  <a:cubicBezTo>
                    <a:pt x="112470" y="1244957"/>
                    <a:pt x="113153" y="1248029"/>
                    <a:pt x="113920" y="1251102"/>
                  </a:cubicBezTo>
                  <a:cubicBezTo>
                    <a:pt x="112470" y="1249992"/>
                    <a:pt x="111020" y="1248797"/>
                    <a:pt x="109655" y="1247517"/>
                  </a:cubicBezTo>
                  <a:close/>
                  <a:moveTo>
                    <a:pt x="118954" y="1251699"/>
                  </a:moveTo>
                  <a:lnTo>
                    <a:pt x="133629" y="1243676"/>
                  </a:lnTo>
                  <a:cubicBezTo>
                    <a:pt x="135677" y="1250760"/>
                    <a:pt x="137980" y="1257759"/>
                    <a:pt x="140539" y="1264672"/>
                  </a:cubicBezTo>
                  <a:cubicBezTo>
                    <a:pt x="140284" y="1264843"/>
                    <a:pt x="140027" y="1265013"/>
                    <a:pt x="139772" y="1265184"/>
                  </a:cubicBezTo>
                  <a:cubicBezTo>
                    <a:pt x="135079" y="1262965"/>
                    <a:pt x="130472" y="1260661"/>
                    <a:pt x="125780" y="1258356"/>
                  </a:cubicBezTo>
                  <a:cubicBezTo>
                    <a:pt x="123647" y="1257332"/>
                    <a:pt x="121685" y="1256137"/>
                    <a:pt x="119722" y="1254942"/>
                  </a:cubicBezTo>
                  <a:cubicBezTo>
                    <a:pt x="119466" y="1253833"/>
                    <a:pt x="119210" y="1252723"/>
                    <a:pt x="119040" y="1251614"/>
                  </a:cubicBezTo>
                  <a:close/>
                  <a:moveTo>
                    <a:pt x="124500" y="1270561"/>
                  </a:moveTo>
                  <a:cubicBezTo>
                    <a:pt x="125950" y="1271158"/>
                    <a:pt x="127315" y="1271841"/>
                    <a:pt x="128766" y="1272439"/>
                  </a:cubicBezTo>
                  <a:lnTo>
                    <a:pt x="124670" y="1275170"/>
                  </a:lnTo>
                  <a:cubicBezTo>
                    <a:pt x="124159" y="1273378"/>
                    <a:pt x="123647" y="1271671"/>
                    <a:pt x="123220" y="1269878"/>
                  </a:cubicBezTo>
                  <a:cubicBezTo>
                    <a:pt x="123647" y="1270049"/>
                    <a:pt x="124159" y="1270305"/>
                    <a:pt x="124585" y="1270476"/>
                  </a:cubicBezTo>
                  <a:close/>
                  <a:moveTo>
                    <a:pt x="146000" y="1267403"/>
                  </a:moveTo>
                  <a:cubicBezTo>
                    <a:pt x="145659" y="1266379"/>
                    <a:pt x="145403" y="1265269"/>
                    <a:pt x="145061" y="1264245"/>
                  </a:cubicBezTo>
                  <a:cubicBezTo>
                    <a:pt x="146853" y="1263221"/>
                    <a:pt x="148559" y="1262112"/>
                    <a:pt x="150351" y="1261087"/>
                  </a:cubicBezTo>
                  <a:lnTo>
                    <a:pt x="149156" y="1269793"/>
                  </a:lnTo>
                  <a:cubicBezTo>
                    <a:pt x="148218" y="1269366"/>
                    <a:pt x="147194" y="1268854"/>
                    <a:pt x="146256" y="1268428"/>
                  </a:cubicBezTo>
                  <a:cubicBezTo>
                    <a:pt x="146171" y="1268086"/>
                    <a:pt x="146085" y="1267830"/>
                    <a:pt x="145914" y="1267489"/>
                  </a:cubicBezTo>
                  <a:close/>
                  <a:moveTo>
                    <a:pt x="151375" y="1282937"/>
                  </a:moveTo>
                  <a:cubicBezTo>
                    <a:pt x="151375" y="1282937"/>
                    <a:pt x="151375" y="1282937"/>
                    <a:pt x="151289" y="1282937"/>
                  </a:cubicBezTo>
                  <a:cubicBezTo>
                    <a:pt x="151289" y="1282937"/>
                    <a:pt x="151289" y="1282851"/>
                    <a:pt x="151289" y="1282766"/>
                  </a:cubicBezTo>
                  <a:cubicBezTo>
                    <a:pt x="151289" y="1282766"/>
                    <a:pt x="151375" y="1282766"/>
                    <a:pt x="151460" y="1282766"/>
                  </a:cubicBezTo>
                  <a:close/>
                  <a:moveTo>
                    <a:pt x="166732" y="1275511"/>
                  </a:moveTo>
                  <a:cubicBezTo>
                    <a:pt x="171425" y="1272951"/>
                    <a:pt x="176117" y="1270305"/>
                    <a:pt x="180724" y="1267659"/>
                  </a:cubicBezTo>
                  <a:cubicBezTo>
                    <a:pt x="182174" y="1273634"/>
                    <a:pt x="183795" y="1279523"/>
                    <a:pt x="185502" y="1285412"/>
                  </a:cubicBezTo>
                  <a:cubicBezTo>
                    <a:pt x="178420" y="1282681"/>
                    <a:pt x="171510" y="1279693"/>
                    <a:pt x="164514" y="1276706"/>
                  </a:cubicBezTo>
                  <a:cubicBezTo>
                    <a:pt x="165196" y="1276279"/>
                    <a:pt x="165964" y="1275938"/>
                    <a:pt x="166647" y="1275511"/>
                  </a:cubicBezTo>
                  <a:close/>
                  <a:moveTo>
                    <a:pt x="202565" y="1282937"/>
                  </a:moveTo>
                  <a:cubicBezTo>
                    <a:pt x="206660" y="1280547"/>
                    <a:pt x="210841" y="1278072"/>
                    <a:pt x="214936" y="1275682"/>
                  </a:cubicBezTo>
                  <a:cubicBezTo>
                    <a:pt x="214936" y="1275767"/>
                    <a:pt x="214936" y="1275853"/>
                    <a:pt x="215022" y="1275938"/>
                  </a:cubicBezTo>
                  <a:cubicBezTo>
                    <a:pt x="218008" y="1283534"/>
                    <a:pt x="221164" y="1291130"/>
                    <a:pt x="224492" y="1298641"/>
                  </a:cubicBezTo>
                  <a:cubicBezTo>
                    <a:pt x="213912" y="1295653"/>
                    <a:pt x="203504" y="1292240"/>
                    <a:pt x="193266" y="1288399"/>
                  </a:cubicBezTo>
                  <a:lnTo>
                    <a:pt x="202565" y="1282937"/>
                  </a:lnTo>
                  <a:close/>
                  <a:moveTo>
                    <a:pt x="227648" y="1299494"/>
                  </a:moveTo>
                  <a:cubicBezTo>
                    <a:pt x="224577" y="1291215"/>
                    <a:pt x="221676" y="1282851"/>
                    <a:pt x="218946" y="1274402"/>
                  </a:cubicBezTo>
                  <a:cubicBezTo>
                    <a:pt x="218861" y="1274060"/>
                    <a:pt x="218776" y="1273804"/>
                    <a:pt x="218690" y="1273463"/>
                  </a:cubicBezTo>
                  <a:cubicBezTo>
                    <a:pt x="220738" y="1272268"/>
                    <a:pt x="222700" y="1271073"/>
                    <a:pt x="224663" y="1269878"/>
                  </a:cubicBezTo>
                  <a:lnTo>
                    <a:pt x="223212" y="1286180"/>
                  </a:lnTo>
                  <a:cubicBezTo>
                    <a:pt x="223212" y="1286180"/>
                    <a:pt x="223468" y="1286351"/>
                    <a:pt x="223468" y="1286180"/>
                  </a:cubicBezTo>
                  <a:lnTo>
                    <a:pt x="225601" y="1269281"/>
                  </a:lnTo>
                  <a:cubicBezTo>
                    <a:pt x="227734" y="1268001"/>
                    <a:pt x="229867" y="1266720"/>
                    <a:pt x="232000" y="1265440"/>
                  </a:cubicBezTo>
                  <a:cubicBezTo>
                    <a:pt x="234133" y="1270902"/>
                    <a:pt x="236351" y="1276450"/>
                    <a:pt x="238654" y="1281827"/>
                  </a:cubicBezTo>
                  <a:cubicBezTo>
                    <a:pt x="240190" y="1285412"/>
                    <a:pt x="241811" y="1288911"/>
                    <a:pt x="243347" y="1292496"/>
                  </a:cubicBezTo>
                  <a:cubicBezTo>
                    <a:pt x="238142" y="1294715"/>
                    <a:pt x="232426" y="1295739"/>
                    <a:pt x="226795" y="1294459"/>
                  </a:cubicBezTo>
                  <a:cubicBezTo>
                    <a:pt x="226795" y="1294459"/>
                    <a:pt x="226625" y="1294715"/>
                    <a:pt x="226795" y="1294715"/>
                  </a:cubicBezTo>
                  <a:cubicBezTo>
                    <a:pt x="232426" y="1296507"/>
                    <a:pt x="238484" y="1295824"/>
                    <a:pt x="244029" y="1293947"/>
                  </a:cubicBezTo>
                  <a:cubicBezTo>
                    <a:pt x="245821" y="1297787"/>
                    <a:pt x="247613" y="1301628"/>
                    <a:pt x="249404" y="1305469"/>
                  </a:cubicBezTo>
                  <a:cubicBezTo>
                    <a:pt x="244200" y="1303932"/>
                    <a:pt x="239081" y="1302396"/>
                    <a:pt x="233876" y="1301116"/>
                  </a:cubicBezTo>
                  <a:cubicBezTo>
                    <a:pt x="231829" y="1300604"/>
                    <a:pt x="229781" y="1300092"/>
                    <a:pt x="227734" y="1299494"/>
                  </a:cubicBezTo>
                  <a:close/>
                  <a:moveTo>
                    <a:pt x="252646" y="1306493"/>
                  </a:moveTo>
                  <a:cubicBezTo>
                    <a:pt x="250770" y="1301969"/>
                    <a:pt x="248978" y="1297361"/>
                    <a:pt x="247186" y="1292837"/>
                  </a:cubicBezTo>
                  <a:cubicBezTo>
                    <a:pt x="251452" y="1291130"/>
                    <a:pt x="255462" y="1288911"/>
                    <a:pt x="259301" y="1286692"/>
                  </a:cubicBezTo>
                  <a:lnTo>
                    <a:pt x="264335" y="1283705"/>
                  </a:lnTo>
                  <a:cubicBezTo>
                    <a:pt x="264335" y="1283705"/>
                    <a:pt x="264506" y="1284217"/>
                    <a:pt x="264506" y="1284473"/>
                  </a:cubicBezTo>
                  <a:lnTo>
                    <a:pt x="264506" y="1284473"/>
                  </a:lnTo>
                  <a:cubicBezTo>
                    <a:pt x="264506" y="1284473"/>
                    <a:pt x="264506" y="1284644"/>
                    <a:pt x="264506" y="1284644"/>
                  </a:cubicBezTo>
                  <a:lnTo>
                    <a:pt x="264506" y="1284814"/>
                  </a:lnTo>
                  <a:cubicBezTo>
                    <a:pt x="264506" y="1284814"/>
                    <a:pt x="264506" y="1284814"/>
                    <a:pt x="264506" y="1284814"/>
                  </a:cubicBezTo>
                  <a:cubicBezTo>
                    <a:pt x="267491" y="1293947"/>
                    <a:pt x="270734" y="1303079"/>
                    <a:pt x="273976" y="1312126"/>
                  </a:cubicBezTo>
                  <a:lnTo>
                    <a:pt x="273635" y="1312382"/>
                  </a:lnTo>
                  <a:cubicBezTo>
                    <a:pt x="270478" y="1311614"/>
                    <a:pt x="267321" y="1310760"/>
                    <a:pt x="264079" y="1309992"/>
                  </a:cubicBezTo>
                  <a:cubicBezTo>
                    <a:pt x="260154" y="1308968"/>
                    <a:pt x="256315" y="1307773"/>
                    <a:pt x="252391" y="1306663"/>
                  </a:cubicBezTo>
                  <a:close/>
                  <a:moveTo>
                    <a:pt x="285408" y="1327745"/>
                  </a:moveTo>
                  <a:lnTo>
                    <a:pt x="283702" y="1328854"/>
                  </a:lnTo>
                  <a:cubicBezTo>
                    <a:pt x="283531" y="1328342"/>
                    <a:pt x="283361" y="1327745"/>
                    <a:pt x="283190" y="1327232"/>
                  </a:cubicBezTo>
                  <a:cubicBezTo>
                    <a:pt x="283958" y="1327403"/>
                    <a:pt x="284640" y="1327574"/>
                    <a:pt x="285408" y="1327745"/>
                  </a:cubicBezTo>
                  <a:close/>
                  <a:moveTo>
                    <a:pt x="306567" y="1317417"/>
                  </a:moveTo>
                  <a:cubicBezTo>
                    <a:pt x="312198" y="1314345"/>
                    <a:pt x="317829" y="1311272"/>
                    <a:pt x="323460" y="1308200"/>
                  </a:cubicBezTo>
                  <a:cubicBezTo>
                    <a:pt x="325849" y="1313321"/>
                    <a:pt x="328152" y="1318356"/>
                    <a:pt x="330541" y="1323477"/>
                  </a:cubicBezTo>
                  <a:cubicBezTo>
                    <a:pt x="322692" y="1322282"/>
                    <a:pt x="314928" y="1320917"/>
                    <a:pt x="307164" y="1319466"/>
                  </a:cubicBezTo>
                  <a:cubicBezTo>
                    <a:pt x="306993" y="1318783"/>
                    <a:pt x="306738" y="1318100"/>
                    <a:pt x="306567" y="1317417"/>
                  </a:cubicBezTo>
                  <a:close/>
                  <a:moveTo>
                    <a:pt x="333100" y="1323819"/>
                  </a:moveTo>
                  <a:cubicBezTo>
                    <a:pt x="330967" y="1318015"/>
                    <a:pt x="328835" y="1312126"/>
                    <a:pt x="326787" y="1306322"/>
                  </a:cubicBezTo>
                  <a:cubicBezTo>
                    <a:pt x="329603" y="1304786"/>
                    <a:pt x="332333" y="1303250"/>
                    <a:pt x="335063" y="1301628"/>
                  </a:cubicBezTo>
                  <a:cubicBezTo>
                    <a:pt x="338646" y="1309907"/>
                    <a:pt x="342827" y="1317930"/>
                    <a:pt x="347178" y="1325782"/>
                  </a:cubicBezTo>
                  <a:cubicBezTo>
                    <a:pt x="342486" y="1325184"/>
                    <a:pt x="337793" y="1324501"/>
                    <a:pt x="333100" y="1323733"/>
                  </a:cubicBezTo>
                  <a:close/>
                  <a:moveTo>
                    <a:pt x="441112" y="526237"/>
                  </a:moveTo>
                  <a:cubicBezTo>
                    <a:pt x="438723" y="529224"/>
                    <a:pt x="436420" y="532212"/>
                    <a:pt x="434031" y="535199"/>
                  </a:cubicBezTo>
                  <a:cubicBezTo>
                    <a:pt x="429936" y="540234"/>
                    <a:pt x="425840" y="545185"/>
                    <a:pt x="421660" y="550135"/>
                  </a:cubicBezTo>
                  <a:cubicBezTo>
                    <a:pt x="422940" y="543051"/>
                    <a:pt x="424305" y="535967"/>
                    <a:pt x="425670" y="528883"/>
                  </a:cubicBezTo>
                  <a:cubicBezTo>
                    <a:pt x="426694" y="527774"/>
                    <a:pt x="427632" y="526749"/>
                    <a:pt x="428656" y="525640"/>
                  </a:cubicBezTo>
                  <a:lnTo>
                    <a:pt x="428656" y="525640"/>
                  </a:lnTo>
                  <a:cubicBezTo>
                    <a:pt x="428656" y="525640"/>
                    <a:pt x="428656" y="525555"/>
                    <a:pt x="428656" y="525555"/>
                  </a:cubicBezTo>
                  <a:lnTo>
                    <a:pt x="428656" y="525555"/>
                  </a:lnTo>
                  <a:cubicBezTo>
                    <a:pt x="428656" y="525555"/>
                    <a:pt x="428656" y="525469"/>
                    <a:pt x="428656" y="525469"/>
                  </a:cubicBezTo>
                  <a:cubicBezTo>
                    <a:pt x="434202" y="518385"/>
                    <a:pt x="439662" y="511216"/>
                    <a:pt x="444952" y="503961"/>
                  </a:cubicBezTo>
                  <a:cubicBezTo>
                    <a:pt x="443586" y="511387"/>
                    <a:pt x="442222" y="518812"/>
                    <a:pt x="440942" y="526237"/>
                  </a:cubicBezTo>
                  <a:close/>
                  <a:moveTo>
                    <a:pt x="427973" y="517361"/>
                  </a:moveTo>
                  <a:cubicBezTo>
                    <a:pt x="429594" y="508997"/>
                    <a:pt x="431301" y="500633"/>
                    <a:pt x="433007" y="492269"/>
                  </a:cubicBezTo>
                  <a:cubicBezTo>
                    <a:pt x="437699" y="485868"/>
                    <a:pt x="442307" y="479381"/>
                    <a:pt x="446914" y="472894"/>
                  </a:cubicBezTo>
                  <a:cubicBezTo>
                    <a:pt x="449388" y="469395"/>
                    <a:pt x="451777" y="465896"/>
                    <a:pt x="454080" y="462397"/>
                  </a:cubicBezTo>
                  <a:cubicBezTo>
                    <a:pt x="451435" y="473748"/>
                    <a:pt x="448876" y="485185"/>
                    <a:pt x="446487" y="496621"/>
                  </a:cubicBezTo>
                  <a:cubicBezTo>
                    <a:pt x="440344" y="503534"/>
                    <a:pt x="434116" y="510448"/>
                    <a:pt x="427973" y="517361"/>
                  </a:cubicBezTo>
                  <a:close/>
                  <a:moveTo>
                    <a:pt x="454422" y="461031"/>
                  </a:moveTo>
                  <a:cubicBezTo>
                    <a:pt x="451435" y="464701"/>
                    <a:pt x="448449" y="468286"/>
                    <a:pt x="445378" y="471870"/>
                  </a:cubicBezTo>
                  <a:cubicBezTo>
                    <a:pt x="441880" y="475967"/>
                    <a:pt x="438211" y="480064"/>
                    <a:pt x="434628" y="484160"/>
                  </a:cubicBezTo>
                  <a:cubicBezTo>
                    <a:pt x="436249" y="475114"/>
                    <a:pt x="437956" y="466067"/>
                    <a:pt x="439662" y="457020"/>
                  </a:cubicBezTo>
                  <a:cubicBezTo>
                    <a:pt x="444354" y="450021"/>
                    <a:pt x="448876" y="443022"/>
                    <a:pt x="453313" y="435939"/>
                  </a:cubicBezTo>
                  <a:cubicBezTo>
                    <a:pt x="456640" y="430647"/>
                    <a:pt x="459967" y="425270"/>
                    <a:pt x="463209" y="419893"/>
                  </a:cubicBezTo>
                  <a:cubicBezTo>
                    <a:pt x="463209" y="419893"/>
                    <a:pt x="463039" y="419722"/>
                    <a:pt x="462954" y="419722"/>
                  </a:cubicBezTo>
                  <a:cubicBezTo>
                    <a:pt x="459285" y="424843"/>
                    <a:pt x="455531" y="429879"/>
                    <a:pt x="451777" y="434914"/>
                  </a:cubicBezTo>
                  <a:cubicBezTo>
                    <a:pt x="448364" y="439438"/>
                    <a:pt x="444866" y="443876"/>
                    <a:pt x="441283" y="448399"/>
                  </a:cubicBezTo>
                  <a:cubicBezTo>
                    <a:pt x="442819" y="440377"/>
                    <a:pt x="444440" y="432269"/>
                    <a:pt x="446061" y="424246"/>
                  </a:cubicBezTo>
                  <a:cubicBezTo>
                    <a:pt x="452801" y="415199"/>
                    <a:pt x="459370" y="406152"/>
                    <a:pt x="466025" y="397105"/>
                  </a:cubicBezTo>
                  <a:lnTo>
                    <a:pt x="471997" y="388997"/>
                  </a:lnTo>
                  <a:cubicBezTo>
                    <a:pt x="465854" y="412894"/>
                    <a:pt x="459882" y="436877"/>
                    <a:pt x="454336" y="460946"/>
                  </a:cubicBezTo>
                  <a:close/>
                  <a:moveTo>
                    <a:pt x="497848" y="253720"/>
                  </a:moveTo>
                  <a:cubicBezTo>
                    <a:pt x="496398" y="255341"/>
                    <a:pt x="494862" y="256963"/>
                    <a:pt x="493412" y="258585"/>
                  </a:cubicBezTo>
                  <a:cubicBezTo>
                    <a:pt x="493753" y="256792"/>
                    <a:pt x="494094" y="255000"/>
                    <a:pt x="494521" y="253208"/>
                  </a:cubicBezTo>
                  <a:lnTo>
                    <a:pt x="494521" y="253208"/>
                  </a:lnTo>
                  <a:cubicBezTo>
                    <a:pt x="494521" y="253208"/>
                    <a:pt x="494521" y="253208"/>
                    <a:pt x="494521" y="253208"/>
                  </a:cubicBezTo>
                  <a:lnTo>
                    <a:pt x="494521" y="253208"/>
                  </a:lnTo>
                  <a:cubicBezTo>
                    <a:pt x="494521" y="253208"/>
                    <a:pt x="494521" y="253208"/>
                    <a:pt x="494521" y="253208"/>
                  </a:cubicBezTo>
                  <a:cubicBezTo>
                    <a:pt x="495118" y="249794"/>
                    <a:pt x="495715" y="246465"/>
                    <a:pt x="496312" y="243051"/>
                  </a:cubicBezTo>
                  <a:cubicBezTo>
                    <a:pt x="496569" y="242624"/>
                    <a:pt x="496910" y="242112"/>
                    <a:pt x="497166" y="241685"/>
                  </a:cubicBezTo>
                  <a:lnTo>
                    <a:pt x="504076" y="230676"/>
                  </a:lnTo>
                  <a:cubicBezTo>
                    <a:pt x="504076" y="230676"/>
                    <a:pt x="503906" y="230505"/>
                    <a:pt x="503820" y="230505"/>
                  </a:cubicBezTo>
                  <a:lnTo>
                    <a:pt x="496995" y="239040"/>
                  </a:lnTo>
                  <a:cubicBezTo>
                    <a:pt x="497933" y="233663"/>
                    <a:pt x="498872" y="228200"/>
                    <a:pt x="499811" y="222824"/>
                  </a:cubicBezTo>
                  <a:cubicBezTo>
                    <a:pt x="500237" y="222226"/>
                    <a:pt x="500664" y="221714"/>
                    <a:pt x="501005" y="221117"/>
                  </a:cubicBezTo>
                  <a:cubicBezTo>
                    <a:pt x="503394" y="217788"/>
                    <a:pt x="505698" y="214459"/>
                    <a:pt x="508001" y="211131"/>
                  </a:cubicBezTo>
                  <a:cubicBezTo>
                    <a:pt x="508001" y="211131"/>
                    <a:pt x="507830" y="210960"/>
                    <a:pt x="507830" y="210960"/>
                  </a:cubicBezTo>
                  <a:cubicBezTo>
                    <a:pt x="505441" y="213691"/>
                    <a:pt x="502967" y="216337"/>
                    <a:pt x="500493" y="219068"/>
                  </a:cubicBezTo>
                  <a:cubicBezTo>
                    <a:pt x="501944" y="210789"/>
                    <a:pt x="503394" y="202511"/>
                    <a:pt x="504929" y="194146"/>
                  </a:cubicBezTo>
                  <a:cubicBezTo>
                    <a:pt x="505953" y="192866"/>
                    <a:pt x="506892" y="191671"/>
                    <a:pt x="507916" y="190391"/>
                  </a:cubicBezTo>
                  <a:lnTo>
                    <a:pt x="516789" y="179381"/>
                  </a:lnTo>
                  <a:cubicBezTo>
                    <a:pt x="516789" y="179381"/>
                    <a:pt x="516618" y="179125"/>
                    <a:pt x="516618" y="179210"/>
                  </a:cubicBezTo>
                  <a:lnTo>
                    <a:pt x="506636" y="189282"/>
                  </a:lnTo>
                  <a:cubicBezTo>
                    <a:pt x="506636" y="189282"/>
                    <a:pt x="506039" y="189879"/>
                    <a:pt x="505783" y="190135"/>
                  </a:cubicBezTo>
                  <a:cubicBezTo>
                    <a:pt x="506636" y="185526"/>
                    <a:pt x="507403" y="180917"/>
                    <a:pt x="508257" y="176309"/>
                  </a:cubicBezTo>
                  <a:cubicBezTo>
                    <a:pt x="510731" y="173663"/>
                    <a:pt x="513120" y="171017"/>
                    <a:pt x="515509" y="168371"/>
                  </a:cubicBezTo>
                  <a:lnTo>
                    <a:pt x="518836" y="164787"/>
                  </a:lnTo>
                  <a:cubicBezTo>
                    <a:pt x="520286" y="164445"/>
                    <a:pt x="521822" y="164189"/>
                    <a:pt x="523273" y="163848"/>
                  </a:cubicBezTo>
                  <a:cubicBezTo>
                    <a:pt x="515253" y="192439"/>
                    <a:pt x="507660" y="221287"/>
                    <a:pt x="501090" y="250306"/>
                  </a:cubicBezTo>
                  <a:lnTo>
                    <a:pt x="498104" y="253720"/>
                  </a:lnTo>
                  <a:close/>
                  <a:moveTo>
                    <a:pt x="510390" y="154203"/>
                  </a:moveTo>
                  <a:cubicBezTo>
                    <a:pt x="509452" y="158215"/>
                    <a:pt x="508513" y="162141"/>
                    <a:pt x="507574" y="166152"/>
                  </a:cubicBezTo>
                  <a:cubicBezTo>
                    <a:pt x="505527" y="166750"/>
                    <a:pt x="503479" y="167432"/>
                    <a:pt x="501346" y="168030"/>
                  </a:cubicBezTo>
                  <a:cubicBezTo>
                    <a:pt x="502711" y="160946"/>
                    <a:pt x="504162" y="153777"/>
                    <a:pt x="505612" y="146693"/>
                  </a:cubicBezTo>
                  <a:cubicBezTo>
                    <a:pt x="507916" y="146181"/>
                    <a:pt x="510219" y="145668"/>
                    <a:pt x="512608" y="145156"/>
                  </a:cubicBezTo>
                  <a:lnTo>
                    <a:pt x="510390" y="154289"/>
                  </a:lnTo>
                  <a:close/>
                  <a:moveTo>
                    <a:pt x="493497" y="142511"/>
                  </a:moveTo>
                  <a:lnTo>
                    <a:pt x="494265" y="138926"/>
                  </a:lnTo>
                  <a:lnTo>
                    <a:pt x="494265" y="138585"/>
                  </a:lnTo>
                  <a:cubicBezTo>
                    <a:pt x="496995" y="137731"/>
                    <a:pt x="499640" y="136963"/>
                    <a:pt x="502285" y="136195"/>
                  </a:cubicBezTo>
                  <a:cubicBezTo>
                    <a:pt x="499299" y="138243"/>
                    <a:pt x="496398" y="140377"/>
                    <a:pt x="493497" y="142511"/>
                  </a:cubicBezTo>
                  <a:close/>
                  <a:moveTo>
                    <a:pt x="491876" y="144047"/>
                  </a:moveTo>
                  <a:cubicBezTo>
                    <a:pt x="489402" y="146351"/>
                    <a:pt x="486928" y="148656"/>
                    <a:pt x="484539" y="151045"/>
                  </a:cubicBezTo>
                  <a:cubicBezTo>
                    <a:pt x="483174" y="151558"/>
                    <a:pt x="481808" y="152070"/>
                    <a:pt x="480443" y="152667"/>
                  </a:cubicBezTo>
                  <a:cubicBezTo>
                    <a:pt x="481041" y="149424"/>
                    <a:pt x="481638" y="146266"/>
                    <a:pt x="482235" y="143023"/>
                  </a:cubicBezTo>
                  <a:cubicBezTo>
                    <a:pt x="482235" y="143023"/>
                    <a:pt x="482235" y="143193"/>
                    <a:pt x="482321" y="143193"/>
                  </a:cubicBezTo>
                  <a:cubicBezTo>
                    <a:pt x="484283" y="142340"/>
                    <a:pt x="486160" y="141572"/>
                    <a:pt x="488122" y="140804"/>
                  </a:cubicBezTo>
                  <a:cubicBezTo>
                    <a:pt x="489828" y="140206"/>
                    <a:pt x="491535" y="139609"/>
                    <a:pt x="493241" y="139011"/>
                  </a:cubicBezTo>
                  <a:lnTo>
                    <a:pt x="491961" y="144047"/>
                  </a:lnTo>
                  <a:close/>
                  <a:moveTo>
                    <a:pt x="480358" y="152923"/>
                  </a:moveTo>
                  <a:lnTo>
                    <a:pt x="483344" y="152155"/>
                  </a:lnTo>
                  <a:cubicBezTo>
                    <a:pt x="482235" y="153264"/>
                    <a:pt x="481041" y="154374"/>
                    <a:pt x="479932" y="155484"/>
                  </a:cubicBezTo>
                  <a:cubicBezTo>
                    <a:pt x="480102" y="154630"/>
                    <a:pt x="480273" y="153777"/>
                    <a:pt x="480358" y="152923"/>
                  </a:cubicBezTo>
                  <a:close/>
                  <a:moveTo>
                    <a:pt x="481126" y="138670"/>
                  </a:moveTo>
                  <a:cubicBezTo>
                    <a:pt x="479505" y="145412"/>
                    <a:pt x="477969" y="152070"/>
                    <a:pt x="476434" y="158812"/>
                  </a:cubicBezTo>
                  <a:cubicBezTo>
                    <a:pt x="475837" y="159410"/>
                    <a:pt x="475239" y="160007"/>
                    <a:pt x="474642" y="160604"/>
                  </a:cubicBezTo>
                  <a:lnTo>
                    <a:pt x="467987" y="166835"/>
                  </a:lnTo>
                  <a:cubicBezTo>
                    <a:pt x="469011" y="159324"/>
                    <a:pt x="470120" y="151728"/>
                    <a:pt x="471144" y="144218"/>
                  </a:cubicBezTo>
                  <a:lnTo>
                    <a:pt x="475154" y="115796"/>
                  </a:lnTo>
                  <a:cubicBezTo>
                    <a:pt x="478908" y="116650"/>
                    <a:pt x="482491" y="117418"/>
                    <a:pt x="486074" y="117930"/>
                  </a:cubicBezTo>
                  <a:lnTo>
                    <a:pt x="485307" y="120832"/>
                  </a:lnTo>
                  <a:lnTo>
                    <a:pt x="481041" y="138670"/>
                  </a:lnTo>
                  <a:close/>
                  <a:moveTo>
                    <a:pt x="26982" y="1213036"/>
                  </a:moveTo>
                  <a:cubicBezTo>
                    <a:pt x="33040" y="1200319"/>
                    <a:pt x="39183" y="1187603"/>
                    <a:pt x="45240" y="1174885"/>
                  </a:cubicBezTo>
                  <a:cubicBezTo>
                    <a:pt x="55820" y="1152951"/>
                    <a:pt x="66399" y="1131016"/>
                    <a:pt x="76978" y="1109082"/>
                  </a:cubicBezTo>
                  <a:cubicBezTo>
                    <a:pt x="81500" y="1099693"/>
                    <a:pt x="86107" y="1090305"/>
                    <a:pt x="90714" y="1080917"/>
                  </a:cubicBezTo>
                  <a:lnTo>
                    <a:pt x="113494" y="1067859"/>
                  </a:lnTo>
                  <a:cubicBezTo>
                    <a:pt x="116395" y="1066237"/>
                    <a:pt x="119210" y="1064615"/>
                    <a:pt x="122111" y="1062908"/>
                  </a:cubicBezTo>
                  <a:cubicBezTo>
                    <a:pt x="121940" y="1063335"/>
                    <a:pt x="121685" y="1063762"/>
                    <a:pt x="121514" y="1064188"/>
                  </a:cubicBezTo>
                  <a:lnTo>
                    <a:pt x="121514" y="1064188"/>
                  </a:lnTo>
                  <a:cubicBezTo>
                    <a:pt x="121514" y="1064188"/>
                    <a:pt x="121428" y="1064445"/>
                    <a:pt x="121428" y="1064445"/>
                  </a:cubicBezTo>
                  <a:lnTo>
                    <a:pt x="121428" y="1064701"/>
                  </a:lnTo>
                  <a:cubicBezTo>
                    <a:pt x="121428" y="1064701"/>
                    <a:pt x="121343" y="1064701"/>
                    <a:pt x="121343" y="1064701"/>
                  </a:cubicBezTo>
                  <a:cubicBezTo>
                    <a:pt x="116907" y="1074686"/>
                    <a:pt x="112641" y="1084758"/>
                    <a:pt x="108631" y="1094914"/>
                  </a:cubicBezTo>
                  <a:cubicBezTo>
                    <a:pt x="107607" y="1095682"/>
                    <a:pt x="106498" y="1096365"/>
                    <a:pt x="105474" y="1097133"/>
                  </a:cubicBezTo>
                  <a:lnTo>
                    <a:pt x="73736" y="1118812"/>
                  </a:lnTo>
                  <a:cubicBezTo>
                    <a:pt x="73736" y="1118812"/>
                    <a:pt x="73736" y="1119153"/>
                    <a:pt x="73907" y="1119068"/>
                  </a:cubicBezTo>
                  <a:lnTo>
                    <a:pt x="106328" y="1098840"/>
                  </a:lnTo>
                  <a:lnTo>
                    <a:pt x="107522" y="1098072"/>
                  </a:lnTo>
                  <a:cubicBezTo>
                    <a:pt x="104962" y="1104644"/>
                    <a:pt x="102574" y="1111216"/>
                    <a:pt x="100184" y="1117787"/>
                  </a:cubicBezTo>
                  <a:lnTo>
                    <a:pt x="101294" y="1113435"/>
                  </a:lnTo>
                  <a:cubicBezTo>
                    <a:pt x="101294" y="1113435"/>
                    <a:pt x="101038" y="1113264"/>
                    <a:pt x="101038" y="1113435"/>
                  </a:cubicBezTo>
                  <a:lnTo>
                    <a:pt x="97454" y="1124188"/>
                  </a:lnTo>
                  <a:lnTo>
                    <a:pt x="89264" y="1129565"/>
                  </a:lnTo>
                  <a:cubicBezTo>
                    <a:pt x="89264" y="1129565"/>
                    <a:pt x="89264" y="1129821"/>
                    <a:pt x="89434" y="1129821"/>
                  </a:cubicBezTo>
                  <a:lnTo>
                    <a:pt x="97199" y="1125213"/>
                  </a:lnTo>
                  <a:cubicBezTo>
                    <a:pt x="96345" y="1128285"/>
                    <a:pt x="95407" y="1131358"/>
                    <a:pt x="94554" y="1134430"/>
                  </a:cubicBezTo>
                  <a:cubicBezTo>
                    <a:pt x="91226" y="1144672"/>
                    <a:pt x="88155" y="1154914"/>
                    <a:pt x="85254" y="1165326"/>
                  </a:cubicBezTo>
                  <a:cubicBezTo>
                    <a:pt x="82609" y="1167290"/>
                    <a:pt x="79964" y="1169338"/>
                    <a:pt x="77320" y="1171301"/>
                  </a:cubicBezTo>
                  <a:lnTo>
                    <a:pt x="45411" y="1195625"/>
                  </a:lnTo>
                  <a:cubicBezTo>
                    <a:pt x="45411" y="1195625"/>
                    <a:pt x="45411" y="1195967"/>
                    <a:pt x="45581" y="1195796"/>
                  </a:cubicBezTo>
                  <a:lnTo>
                    <a:pt x="78172" y="1172837"/>
                  </a:lnTo>
                  <a:cubicBezTo>
                    <a:pt x="80221" y="1171386"/>
                    <a:pt x="82268" y="1170021"/>
                    <a:pt x="84316" y="1168570"/>
                  </a:cubicBezTo>
                  <a:cubicBezTo>
                    <a:pt x="83548" y="1171472"/>
                    <a:pt x="82695" y="1174288"/>
                    <a:pt x="82012" y="1177190"/>
                  </a:cubicBezTo>
                  <a:cubicBezTo>
                    <a:pt x="80988" y="1181372"/>
                    <a:pt x="79879" y="1185554"/>
                    <a:pt x="78770" y="1189736"/>
                  </a:cubicBezTo>
                  <a:cubicBezTo>
                    <a:pt x="69982" y="1196564"/>
                    <a:pt x="61195" y="1203563"/>
                    <a:pt x="52578" y="1210476"/>
                  </a:cubicBezTo>
                  <a:cubicBezTo>
                    <a:pt x="52492" y="1210561"/>
                    <a:pt x="52578" y="1210732"/>
                    <a:pt x="52748" y="1210646"/>
                  </a:cubicBezTo>
                  <a:cubicBezTo>
                    <a:pt x="61195" y="1204501"/>
                    <a:pt x="69641" y="1198356"/>
                    <a:pt x="78172" y="1192382"/>
                  </a:cubicBezTo>
                  <a:cubicBezTo>
                    <a:pt x="78172" y="1192553"/>
                    <a:pt x="78088" y="1192723"/>
                    <a:pt x="78002" y="1192979"/>
                  </a:cubicBezTo>
                  <a:lnTo>
                    <a:pt x="74333" y="1208854"/>
                  </a:lnTo>
                  <a:lnTo>
                    <a:pt x="74077" y="1209878"/>
                  </a:lnTo>
                  <a:lnTo>
                    <a:pt x="74845" y="1209110"/>
                  </a:lnTo>
                  <a:lnTo>
                    <a:pt x="75698" y="1208257"/>
                  </a:lnTo>
                  <a:cubicBezTo>
                    <a:pt x="75101" y="1216023"/>
                    <a:pt x="76637" y="1223193"/>
                    <a:pt x="80305" y="1230021"/>
                  </a:cubicBezTo>
                  <a:cubicBezTo>
                    <a:pt x="77746" y="1230959"/>
                    <a:pt x="75187" y="1231728"/>
                    <a:pt x="72542" y="1232325"/>
                  </a:cubicBezTo>
                  <a:cubicBezTo>
                    <a:pt x="72371" y="1232325"/>
                    <a:pt x="72456" y="1232581"/>
                    <a:pt x="72542" y="1232581"/>
                  </a:cubicBezTo>
                  <a:cubicBezTo>
                    <a:pt x="75272" y="1232069"/>
                    <a:pt x="77917" y="1231386"/>
                    <a:pt x="80562" y="1230533"/>
                  </a:cubicBezTo>
                  <a:cubicBezTo>
                    <a:pt x="81073" y="1231472"/>
                    <a:pt x="81671" y="1232410"/>
                    <a:pt x="82268" y="1233349"/>
                  </a:cubicBezTo>
                  <a:cubicBezTo>
                    <a:pt x="83804" y="1235654"/>
                    <a:pt x="85339" y="1237873"/>
                    <a:pt x="87046" y="1240092"/>
                  </a:cubicBezTo>
                  <a:cubicBezTo>
                    <a:pt x="87728" y="1244871"/>
                    <a:pt x="88581" y="1249651"/>
                    <a:pt x="89434" y="1254345"/>
                  </a:cubicBezTo>
                  <a:cubicBezTo>
                    <a:pt x="89434" y="1254345"/>
                    <a:pt x="89434" y="1254345"/>
                    <a:pt x="89434" y="1254345"/>
                  </a:cubicBezTo>
                  <a:cubicBezTo>
                    <a:pt x="90032" y="1257247"/>
                    <a:pt x="90629" y="1260234"/>
                    <a:pt x="91226" y="1263136"/>
                  </a:cubicBezTo>
                  <a:cubicBezTo>
                    <a:pt x="92079" y="1266891"/>
                    <a:pt x="93018" y="1270561"/>
                    <a:pt x="93871" y="1274231"/>
                  </a:cubicBezTo>
                  <a:lnTo>
                    <a:pt x="96942" y="1285241"/>
                  </a:lnTo>
                  <a:cubicBezTo>
                    <a:pt x="96942" y="1285241"/>
                    <a:pt x="97199" y="1285241"/>
                    <a:pt x="97199" y="1285241"/>
                  </a:cubicBezTo>
                  <a:lnTo>
                    <a:pt x="94895" y="1274060"/>
                  </a:lnTo>
                  <a:cubicBezTo>
                    <a:pt x="94298" y="1270305"/>
                    <a:pt x="93530" y="1266550"/>
                    <a:pt x="93018" y="1262795"/>
                  </a:cubicBezTo>
                  <a:cubicBezTo>
                    <a:pt x="92591" y="1259637"/>
                    <a:pt x="92165" y="1256479"/>
                    <a:pt x="91824" y="1253236"/>
                  </a:cubicBezTo>
                  <a:cubicBezTo>
                    <a:pt x="93274" y="1252467"/>
                    <a:pt x="94724" y="1251614"/>
                    <a:pt x="96175" y="1250760"/>
                  </a:cubicBezTo>
                  <a:cubicBezTo>
                    <a:pt x="102744" y="1257503"/>
                    <a:pt x="110166" y="1263307"/>
                    <a:pt x="118698" y="1267830"/>
                  </a:cubicBezTo>
                  <a:cubicBezTo>
                    <a:pt x="119722" y="1270988"/>
                    <a:pt x="120746" y="1274060"/>
                    <a:pt x="121855" y="1277218"/>
                  </a:cubicBezTo>
                  <a:lnTo>
                    <a:pt x="112214" y="1283620"/>
                  </a:lnTo>
                  <a:cubicBezTo>
                    <a:pt x="112214" y="1283620"/>
                    <a:pt x="112214" y="1283876"/>
                    <a:pt x="112385" y="1283876"/>
                  </a:cubicBezTo>
                  <a:lnTo>
                    <a:pt x="122111" y="1278072"/>
                  </a:lnTo>
                  <a:cubicBezTo>
                    <a:pt x="124670" y="1285241"/>
                    <a:pt x="127486" y="1292325"/>
                    <a:pt x="130557" y="1299324"/>
                  </a:cubicBezTo>
                  <a:cubicBezTo>
                    <a:pt x="134482" y="1307858"/>
                    <a:pt x="139431" y="1316308"/>
                    <a:pt x="146853" y="1322197"/>
                  </a:cubicBezTo>
                  <a:cubicBezTo>
                    <a:pt x="146938" y="1322197"/>
                    <a:pt x="147109" y="1322112"/>
                    <a:pt x="147024" y="1322026"/>
                  </a:cubicBezTo>
                  <a:cubicBezTo>
                    <a:pt x="139943" y="1315710"/>
                    <a:pt x="135506" y="1307176"/>
                    <a:pt x="132093" y="1298470"/>
                  </a:cubicBezTo>
                  <a:cubicBezTo>
                    <a:pt x="129363" y="1291215"/>
                    <a:pt x="127060" y="1283876"/>
                    <a:pt x="124927" y="1276450"/>
                  </a:cubicBezTo>
                  <a:lnTo>
                    <a:pt x="130131" y="1273378"/>
                  </a:lnTo>
                  <a:cubicBezTo>
                    <a:pt x="135847" y="1276023"/>
                    <a:pt x="141564" y="1278669"/>
                    <a:pt x="147194" y="1281315"/>
                  </a:cubicBezTo>
                  <a:cubicBezTo>
                    <a:pt x="147706" y="1282510"/>
                    <a:pt x="148218" y="1283620"/>
                    <a:pt x="148730" y="1284729"/>
                  </a:cubicBezTo>
                  <a:cubicBezTo>
                    <a:pt x="146597" y="1286009"/>
                    <a:pt x="144550" y="1287375"/>
                    <a:pt x="142417" y="1288655"/>
                  </a:cubicBezTo>
                  <a:cubicBezTo>
                    <a:pt x="142331" y="1288655"/>
                    <a:pt x="142417" y="1288911"/>
                    <a:pt x="142587" y="1288911"/>
                  </a:cubicBezTo>
                  <a:cubicBezTo>
                    <a:pt x="144720" y="1287716"/>
                    <a:pt x="146853" y="1286521"/>
                    <a:pt x="148986" y="1285412"/>
                  </a:cubicBezTo>
                  <a:cubicBezTo>
                    <a:pt x="150692" y="1289167"/>
                    <a:pt x="152484" y="1292837"/>
                    <a:pt x="154361" y="1296507"/>
                  </a:cubicBezTo>
                  <a:cubicBezTo>
                    <a:pt x="155982" y="1299665"/>
                    <a:pt x="157688" y="1302738"/>
                    <a:pt x="159309" y="1305895"/>
                  </a:cubicBezTo>
                  <a:lnTo>
                    <a:pt x="164599" y="1315113"/>
                  </a:lnTo>
                  <a:cubicBezTo>
                    <a:pt x="164599" y="1315113"/>
                    <a:pt x="164855" y="1315113"/>
                    <a:pt x="164855" y="1315028"/>
                  </a:cubicBezTo>
                  <a:lnTo>
                    <a:pt x="160248" y="1305469"/>
                  </a:lnTo>
                  <a:cubicBezTo>
                    <a:pt x="158797" y="1302225"/>
                    <a:pt x="157347" y="1298982"/>
                    <a:pt x="155982" y="1295739"/>
                  </a:cubicBezTo>
                  <a:cubicBezTo>
                    <a:pt x="154361" y="1291898"/>
                    <a:pt x="152910" y="1288058"/>
                    <a:pt x="151460" y="1284132"/>
                  </a:cubicBezTo>
                  <a:cubicBezTo>
                    <a:pt x="151716" y="1283961"/>
                    <a:pt x="151972" y="1283876"/>
                    <a:pt x="152228" y="1283705"/>
                  </a:cubicBezTo>
                  <a:cubicBezTo>
                    <a:pt x="153849" y="1284473"/>
                    <a:pt x="155470" y="1285156"/>
                    <a:pt x="157176" y="1285838"/>
                  </a:cubicBezTo>
                  <a:cubicBezTo>
                    <a:pt x="158627" y="1286436"/>
                    <a:pt x="159992" y="1287033"/>
                    <a:pt x="161442" y="1287631"/>
                  </a:cubicBezTo>
                  <a:cubicBezTo>
                    <a:pt x="164087" y="1294629"/>
                    <a:pt x="166817" y="1301543"/>
                    <a:pt x="169889" y="1308285"/>
                  </a:cubicBezTo>
                  <a:cubicBezTo>
                    <a:pt x="173301" y="1315796"/>
                    <a:pt x="177055" y="1323221"/>
                    <a:pt x="181065" y="1330476"/>
                  </a:cubicBezTo>
                  <a:cubicBezTo>
                    <a:pt x="181065" y="1330561"/>
                    <a:pt x="181321" y="1330476"/>
                    <a:pt x="181321" y="1330390"/>
                  </a:cubicBezTo>
                  <a:cubicBezTo>
                    <a:pt x="177738" y="1322880"/>
                    <a:pt x="174411" y="1315284"/>
                    <a:pt x="171510" y="1307517"/>
                  </a:cubicBezTo>
                  <a:cubicBezTo>
                    <a:pt x="169292" y="1301543"/>
                    <a:pt x="167244" y="1295483"/>
                    <a:pt x="165367" y="1289338"/>
                  </a:cubicBezTo>
                  <a:cubicBezTo>
                    <a:pt x="170400" y="1291471"/>
                    <a:pt x="175434" y="1293605"/>
                    <a:pt x="180553" y="1295739"/>
                  </a:cubicBezTo>
                  <a:lnTo>
                    <a:pt x="180297" y="1295910"/>
                  </a:lnTo>
                  <a:cubicBezTo>
                    <a:pt x="180297" y="1295910"/>
                    <a:pt x="180297" y="1296166"/>
                    <a:pt x="180468" y="1296166"/>
                  </a:cubicBezTo>
                  <a:lnTo>
                    <a:pt x="180895" y="1295910"/>
                  </a:lnTo>
                  <a:cubicBezTo>
                    <a:pt x="183881" y="1297104"/>
                    <a:pt x="186867" y="1298299"/>
                    <a:pt x="189853" y="1299494"/>
                  </a:cubicBezTo>
                  <a:cubicBezTo>
                    <a:pt x="193351" y="1309565"/>
                    <a:pt x="197276" y="1319466"/>
                    <a:pt x="201798" y="1329196"/>
                  </a:cubicBezTo>
                  <a:cubicBezTo>
                    <a:pt x="203845" y="1333292"/>
                    <a:pt x="205381" y="1337645"/>
                    <a:pt x="208111" y="1341400"/>
                  </a:cubicBezTo>
                  <a:cubicBezTo>
                    <a:pt x="209476" y="1343278"/>
                    <a:pt x="211011" y="1345070"/>
                    <a:pt x="212974" y="1346350"/>
                  </a:cubicBezTo>
                  <a:cubicBezTo>
                    <a:pt x="213998" y="1346948"/>
                    <a:pt x="215022" y="1347545"/>
                    <a:pt x="216131" y="1347801"/>
                  </a:cubicBezTo>
                  <a:cubicBezTo>
                    <a:pt x="217240" y="1348058"/>
                    <a:pt x="218434" y="1348058"/>
                    <a:pt x="219629" y="1347801"/>
                  </a:cubicBezTo>
                  <a:cubicBezTo>
                    <a:pt x="219714" y="1347801"/>
                    <a:pt x="219629" y="1347545"/>
                    <a:pt x="219629" y="1347545"/>
                  </a:cubicBezTo>
                  <a:cubicBezTo>
                    <a:pt x="218519" y="1347716"/>
                    <a:pt x="217410" y="1347545"/>
                    <a:pt x="216301" y="1347289"/>
                  </a:cubicBezTo>
                  <a:cubicBezTo>
                    <a:pt x="215192" y="1346948"/>
                    <a:pt x="214254" y="1346436"/>
                    <a:pt x="213315" y="1345753"/>
                  </a:cubicBezTo>
                  <a:cubicBezTo>
                    <a:pt x="211523" y="1344388"/>
                    <a:pt x="210159" y="1342595"/>
                    <a:pt x="208964" y="1340718"/>
                  </a:cubicBezTo>
                  <a:cubicBezTo>
                    <a:pt x="206575" y="1336877"/>
                    <a:pt x="205210" y="1332439"/>
                    <a:pt x="203419" y="1328257"/>
                  </a:cubicBezTo>
                  <a:cubicBezTo>
                    <a:pt x="199920" y="1319295"/>
                    <a:pt x="196934" y="1310248"/>
                    <a:pt x="194290" y="1301030"/>
                  </a:cubicBezTo>
                  <a:cubicBezTo>
                    <a:pt x="197020" y="1302055"/>
                    <a:pt x="199665" y="1302994"/>
                    <a:pt x="202480" y="1303847"/>
                  </a:cubicBezTo>
                  <a:cubicBezTo>
                    <a:pt x="211865" y="1306920"/>
                    <a:pt x="221335" y="1309821"/>
                    <a:pt x="230891" y="1312638"/>
                  </a:cubicBezTo>
                  <a:lnTo>
                    <a:pt x="236095" y="1323392"/>
                  </a:lnTo>
                  <a:lnTo>
                    <a:pt x="242238" y="1335341"/>
                  </a:lnTo>
                  <a:cubicBezTo>
                    <a:pt x="242238" y="1335341"/>
                    <a:pt x="242494" y="1335341"/>
                    <a:pt x="242494" y="1335255"/>
                  </a:cubicBezTo>
                  <a:lnTo>
                    <a:pt x="236948" y="1322880"/>
                  </a:lnTo>
                  <a:cubicBezTo>
                    <a:pt x="235583" y="1319637"/>
                    <a:pt x="234303" y="1316478"/>
                    <a:pt x="232938" y="1313235"/>
                  </a:cubicBezTo>
                  <a:cubicBezTo>
                    <a:pt x="240787" y="1315540"/>
                    <a:pt x="248637" y="1317759"/>
                    <a:pt x="256400" y="1319978"/>
                  </a:cubicBezTo>
                  <a:cubicBezTo>
                    <a:pt x="258619" y="1324245"/>
                    <a:pt x="260922" y="1328513"/>
                    <a:pt x="263141" y="1332780"/>
                  </a:cubicBezTo>
                  <a:lnTo>
                    <a:pt x="270307" y="1345582"/>
                  </a:lnTo>
                  <a:cubicBezTo>
                    <a:pt x="270307" y="1345582"/>
                    <a:pt x="270563" y="1345582"/>
                    <a:pt x="270563" y="1345497"/>
                  </a:cubicBezTo>
                  <a:lnTo>
                    <a:pt x="263994" y="1332268"/>
                  </a:lnTo>
                  <a:cubicBezTo>
                    <a:pt x="262202" y="1328342"/>
                    <a:pt x="260410" y="1324501"/>
                    <a:pt x="258619" y="1320575"/>
                  </a:cubicBezTo>
                  <a:cubicBezTo>
                    <a:pt x="262202" y="1321599"/>
                    <a:pt x="265786" y="1322624"/>
                    <a:pt x="269369" y="1323648"/>
                  </a:cubicBezTo>
                  <a:cubicBezTo>
                    <a:pt x="272696" y="1324587"/>
                    <a:pt x="276109" y="1325525"/>
                    <a:pt x="279436" y="1326464"/>
                  </a:cubicBezTo>
                  <a:cubicBezTo>
                    <a:pt x="279948" y="1327915"/>
                    <a:pt x="280545" y="1329281"/>
                    <a:pt x="281143" y="1330732"/>
                  </a:cubicBezTo>
                  <a:lnTo>
                    <a:pt x="277303" y="1333207"/>
                  </a:lnTo>
                  <a:cubicBezTo>
                    <a:pt x="277303" y="1333207"/>
                    <a:pt x="277303" y="1333463"/>
                    <a:pt x="277474" y="1333463"/>
                  </a:cubicBezTo>
                  <a:lnTo>
                    <a:pt x="281398" y="1331329"/>
                  </a:lnTo>
                  <a:cubicBezTo>
                    <a:pt x="283446" y="1336194"/>
                    <a:pt x="285579" y="1341059"/>
                    <a:pt x="288139" y="1345753"/>
                  </a:cubicBezTo>
                  <a:cubicBezTo>
                    <a:pt x="290869" y="1350874"/>
                    <a:pt x="294110" y="1355654"/>
                    <a:pt x="297950" y="1360006"/>
                  </a:cubicBezTo>
                  <a:lnTo>
                    <a:pt x="298547" y="1360689"/>
                  </a:lnTo>
                  <a:lnTo>
                    <a:pt x="298547" y="1359750"/>
                  </a:lnTo>
                  <a:cubicBezTo>
                    <a:pt x="298547" y="1359750"/>
                    <a:pt x="298121" y="1353947"/>
                    <a:pt x="298121" y="1353947"/>
                  </a:cubicBezTo>
                  <a:cubicBezTo>
                    <a:pt x="298121" y="1353861"/>
                    <a:pt x="297864" y="1353861"/>
                    <a:pt x="297864" y="1353947"/>
                  </a:cubicBezTo>
                  <a:lnTo>
                    <a:pt x="297864" y="1358726"/>
                  </a:lnTo>
                  <a:cubicBezTo>
                    <a:pt x="294623" y="1354373"/>
                    <a:pt x="291893" y="1349679"/>
                    <a:pt x="289589" y="1344729"/>
                  </a:cubicBezTo>
                  <a:cubicBezTo>
                    <a:pt x="287371" y="1339864"/>
                    <a:pt x="285579" y="1334914"/>
                    <a:pt x="283958" y="1329793"/>
                  </a:cubicBezTo>
                  <a:lnTo>
                    <a:pt x="286773" y="1328257"/>
                  </a:lnTo>
                  <a:cubicBezTo>
                    <a:pt x="294196" y="1330049"/>
                    <a:pt x="301618" y="1331671"/>
                    <a:pt x="309041" y="1333122"/>
                  </a:cubicBezTo>
                  <a:cubicBezTo>
                    <a:pt x="309980" y="1335341"/>
                    <a:pt x="310833" y="1337560"/>
                    <a:pt x="311686" y="1339779"/>
                  </a:cubicBezTo>
                  <a:cubicBezTo>
                    <a:pt x="313222" y="1343107"/>
                    <a:pt x="314928" y="1346436"/>
                    <a:pt x="317232" y="1349423"/>
                  </a:cubicBezTo>
                  <a:cubicBezTo>
                    <a:pt x="319450" y="1352410"/>
                    <a:pt x="322436" y="1354885"/>
                    <a:pt x="325849" y="1356336"/>
                  </a:cubicBezTo>
                  <a:cubicBezTo>
                    <a:pt x="325849" y="1356336"/>
                    <a:pt x="326019" y="1356166"/>
                    <a:pt x="325934" y="1356080"/>
                  </a:cubicBezTo>
                  <a:cubicBezTo>
                    <a:pt x="322692" y="1354459"/>
                    <a:pt x="320047" y="1351813"/>
                    <a:pt x="318085" y="1348740"/>
                  </a:cubicBezTo>
                  <a:cubicBezTo>
                    <a:pt x="316037" y="1345753"/>
                    <a:pt x="314672" y="1342339"/>
                    <a:pt x="313392" y="1338925"/>
                  </a:cubicBezTo>
                  <a:cubicBezTo>
                    <a:pt x="312795" y="1337133"/>
                    <a:pt x="312283" y="1335341"/>
                    <a:pt x="311686" y="1333634"/>
                  </a:cubicBezTo>
                  <a:cubicBezTo>
                    <a:pt x="320218" y="1335255"/>
                    <a:pt x="328750" y="1336621"/>
                    <a:pt x="337366" y="1337901"/>
                  </a:cubicBezTo>
                  <a:lnTo>
                    <a:pt x="340950" y="1345582"/>
                  </a:lnTo>
                  <a:cubicBezTo>
                    <a:pt x="340950" y="1345582"/>
                    <a:pt x="341206" y="1345582"/>
                    <a:pt x="341206" y="1345497"/>
                  </a:cubicBezTo>
                  <a:lnTo>
                    <a:pt x="338475" y="1338072"/>
                  </a:lnTo>
                  <a:cubicBezTo>
                    <a:pt x="343850" y="1338840"/>
                    <a:pt x="349226" y="1339608"/>
                    <a:pt x="354515" y="1340205"/>
                  </a:cubicBezTo>
                  <a:cubicBezTo>
                    <a:pt x="354857" y="1340205"/>
                    <a:pt x="355283" y="1340205"/>
                    <a:pt x="355624" y="1340291"/>
                  </a:cubicBezTo>
                  <a:cubicBezTo>
                    <a:pt x="355710" y="1340461"/>
                    <a:pt x="355881" y="1340718"/>
                    <a:pt x="355965" y="1340888"/>
                  </a:cubicBezTo>
                  <a:cubicBezTo>
                    <a:pt x="355965" y="1340888"/>
                    <a:pt x="356222" y="1340888"/>
                    <a:pt x="356222" y="1340803"/>
                  </a:cubicBezTo>
                  <a:cubicBezTo>
                    <a:pt x="356222" y="1340632"/>
                    <a:pt x="356136" y="1340461"/>
                    <a:pt x="356051" y="1340376"/>
                  </a:cubicBezTo>
                  <a:cubicBezTo>
                    <a:pt x="358269" y="1340632"/>
                    <a:pt x="360487" y="1340888"/>
                    <a:pt x="362706" y="1341144"/>
                  </a:cubicBezTo>
                  <a:cubicBezTo>
                    <a:pt x="356478" y="1344558"/>
                    <a:pt x="349823" y="1347119"/>
                    <a:pt x="342741" y="1348143"/>
                  </a:cubicBezTo>
                  <a:cubicBezTo>
                    <a:pt x="342656" y="1348143"/>
                    <a:pt x="342741" y="1348399"/>
                    <a:pt x="342741" y="1348399"/>
                  </a:cubicBezTo>
                  <a:cubicBezTo>
                    <a:pt x="350761" y="1347801"/>
                    <a:pt x="358440" y="1345070"/>
                    <a:pt x="365606" y="1341486"/>
                  </a:cubicBezTo>
                  <a:cubicBezTo>
                    <a:pt x="378489" y="1342937"/>
                    <a:pt x="391372" y="1344217"/>
                    <a:pt x="404341" y="1345241"/>
                  </a:cubicBezTo>
                  <a:cubicBezTo>
                    <a:pt x="402463" y="1346436"/>
                    <a:pt x="400587" y="1347631"/>
                    <a:pt x="398709" y="1348826"/>
                  </a:cubicBezTo>
                  <a:lnTo>
                    <a:pt x="389751" y="1354117"/>
                  </a:lnTo>
                  <a:lnTo>
                    <a:pt x="380708" y="1359238"/>
                  </a:lnTo>
                  <a:cubicBezTo>
                    <a:pt x="380708" y="1359238"/>
                    <a:pt x="380708" y="1359494"/>
                    <a:pt x="380793" y="1359494"/>
                  </a:cubicBezTo>
                  <a:lnTo>
                    <a:pt x="390263" y="1354971"/>
                  </a:lnTo>
                  <a:lnTo>
                    <a:pt x="399648" y="1350277"/>
                  </a:lnTo>
                  <a:cubicBezTo>
                    <a:pt x="402634" y="1348740"/>
                    <a:pt x="405620" y="1347119"/>
                    <a:pt x="408606" y="1345497"/>
                  </a:cubicBezTo>
                  <a:cubicBezTo>
                    <a:pt x="416541" y="1346094"/>
                    <a:pt x="424475" y="1346692"/>
                    <a:pt x="432410" y="1347119"/>
                  </a:cubicBezTo>
                  <a:cubicBezTo>
                    <a:pt x="434714" y="1347289"/>
                    <a:pt x="436932" y="1347375"/>
                    <a:pt x="439235" y="1347460"/>
                  </a:cubicBezTo>
                  <a:cubicBezTo>
                    <a:pt x="435140" y="1350277"/>
                    <a:pt x="431045" y="1353008"/>
                    <a:pt x="426865" y="1355739"/>
                  </a:cubicBezTo>
                  <a:lnTo>
                    <a:pt x="416200" y="1362396"/>
                  </a:lnTo>
                  <a:lnTo>
                    <a:pt x="405364" y="1368883"/>
                  </a:lnTo>
                  <a:cubicBezTo>
                    <a:pt x="405364" y="1368883"/>
                    <a:pt x="405364" y="1369139"/>
                    <a:pt x="405450" y="1369139"/>
                  </a:cubicBezTo>
                  <a:lnTo>
                    <a:pt x="416712" y="1363250"/>
                  </a:lnTo>
                  <a:lnTo>
                    <a:pt x="427888" y="1357190"/>
                  </a:lnTo>
                  <a:cubicBezTo>
                    <a:pt x="433434" y="1354117"/>
                    <a:pt x="438894" y="1350959"/>
                    <a:pt x="444354" y="1347716"/>
                  </a:cubicBezTo>
                  <a:cubicBezTo>
                    <a:pt x="454507" y="1348143"/>
                    <a:pt x="464660" y="1348399"/>
                    <a:pt x="474813" y="1348314"/>
                  </a:cubicBezTo>
                  <a:cubicBezTo>
                    <a:pt x="470205" y="1351813"/>
                    <a:pt x="465513" y="1355227"/>
                    <a:pt x="460735" y="1358470"/>
                  </a:cubicBezTo>
                  <a:lnTo>
                    <a:pt x="451180" y="1364871"/>
                  </a:lnTo>
                  <a:lnTo>
                    <a:pt x="441453" y="1371102"/>
                  </a:lnTo>
                  <a:cubicBezTo>
                    <a:pt x="441453" y="1371102"/>
                    <a:pt x="441453" y="1371358"/>
                    <a:pt x="441624" y="1371358"/>
                  </a:cubicBezTo>
                  <a:lnTo>
                    <a:pt x="451777" y="1365725"/>
                  </a:lnTo>
                  <a:lnTo>
                    <a:pt x="461844" y="1359836"/>
                  </a:lnTo>
                  <a:cubicBezTo>
                    <a:pt x="468158" y="1356080"/>
                    <a:pt x="474386" y="1352154"/>
                    <a:pt x="480529" y="1348143"/>
                  </a:cubicBezTo>
                  <a:cubicBezTo>
                    <a:pt x="493924" y="1347887"/>
                    <a:pt x="507319" y="1347033"/>
                    <a:pt x="520628" y="1345497"/>
                  </a:cubicBezTo>
                  <a:lnTo>
                    <a:pt x="514485" y="1350362"/>
                  </a:lnTo>
                  <a:lnTo>
                    <a:pt x="506209" y="1356592"/>
                  </a:lnTo>
                  <a:cubicBezTo>
                    <a:pt x="506209" y="1356592"/>
                    <a:pt x="506209" y="1356848"/>
                    <a:pt x="506380" y="1356848"/>
                  </a:cubicBezTo>
                  <a:lnTo>
                    <a:pt x="515168" y="1351215"/>
                  </a:lnTo>
                  <a:lnTo>
                    <a:pt x="523785" y="1345326"/>
                  </a:lnTo>
                  <a:cubicBezTo>
                    <a:pt x="523785" y="1345326"/>
                    <a:pt x="524040" y="1345156"/>
                    <a:pt x="524126" y="1345070"/>
                  </a:cubicBezTo>
                  <a:cubicBezTo>
                    <a:pt x="536753" y="1343449"/>
                    <a:pt x="549295" y="1341144"/>
                    <a:pt x="561751" y="1337986"/>
                  </a:cubicBezTo>
                  <a:cubicBezTo>
                    <a:pt x="562775" y="1337730"/>
                    <a:pt x="563799" y="1337389"/>
                    <a:pt x="564822" y="1337304"/>
                  </a:cubicBezTo>
                  <a:cubicBezTo>
                    <a:pt x="569003" y="1337048"/>
                    <a:pt x="573183" y="1336365"/>
                    <a:pt x="577193" y="1335597"/>
                  </a:cubicBezTo>
                  <a:cubicBezTo>
                    <a:pt x="571989" y="1341230"/>
                    <a:pt x="566699" y="1346692"/>
                    <a:pt x="561154" y="1352069"/>
                  </a:cubicBezTo>
                  <a:cubicBezTo>
                    <a:pt x="558338" y="1354715"/>
                    <a:pt x="555523" y="1357275"/>
                    <a:pt x="552707" y="1359921"/>
                  </a:cubicBezTo>
                  <a:lnTo>
                    <a:pt x="544005" y="1367517"/>
                  </a:lnTo>
                  <a:cubicBezTo>
                    <a:pt x="544005" y="1367517"/>
                    <a:pt x="544005" y="1367773"/>
                    <a:pt x="544176" y="1367688"/>
                  </a:cubicBezTo>
                  <a:lnTo>
                    <a:pt x="553475" y="1360689"/>
                  </a:lnTo>
                  <a:cubicBezTo>
                    <a:pt x="556461" y="1358214"/>
                    <a:pt x="559533" y="1355824"/>
                    <a:pt x="562519" y="1353349"/>
                  </a:cubicBezTo>
                  <a:cubicBezTo>
                    <a:pt x="569856" y="1347289"/>
                    <a:pt x="577023" y="1340803"/>
                    <a:pt x="583933" y="1334146"/>
                  </a:cubicBezTo>
                  <a:cubicBezTo>
                    <a:pt x="597157" y="1330817"/>
                    <a:pt x="610040" y="1325867"/>
                    <a:pt x="623264" y="1322624"/>
                  </a:cubicBezTo>
                  <a:cubicBezTo>
                    <a:pt x="626336" y="1321855"/>
                    <a:pt x="629151" y="1320234"/>
                    <a:pt x="631967" y="1318868"/>
                  </a:cubicBezTo>
                  <a:cubicBezTo>
                    <a:pt x="636916" y="1316478"/>
                    <a:pt x="640925" y="1312894"/>
                    <a:pt x="642461" y="1307517"/>
                  </a:cubicBezTo>
                  <a:cubicBezTo>
                    <a:pt x="644423" y="1300774"/>
                    <a:pt x="646556" y="1293947"/>
                    <a:pt x="647068" y="1287033"/>
                  </a:cubicBezTo>
                  <a:cubicBezTo>
                    <a:pt x="648177" y="1271073"/>
                    <a:pt x="648774" y="1255113"/>
                    <a:pt x="648945" y="1239153"/>
                  </a:cubicBezTo>
                  <a:lnTo>
                    <a:pt x="652784" y="1230447"/>
                  </a:lnTo>
                  <a:cubicBezTo>
                    <a:pt x="652784" y="1230447"/>
                    <a:pt x="652614" y="1230277"/>
                    <a:pt x="652528" y="1230362"/>
                  </a:cubicBezTo>
                  <a:lnTo>
                    <a:pt x="648945" y="1237190"/>
                  </a:lnTo>
                  <a:cubicBezTo>
                    <a:pt x="648945" y="1228058"/>
                    <a:pt x="648945" y="1218925"/>
                    <a:pt x="648689" y="1209793"/>
                  </a:cubicBezTo>
                  <a:cubicBezTo>
                    <a:pt x="647495" y="1164644"/>
                    <a:pt x="647921" y="1119494"/>
                    <a:pt x="642887" y="1074516"/>
                  </a:cubicBezTo>
                  <a:cubicBezTo>
                    <a:pt x="642632" y="1072041"/>
                    <a:pt x="642461" y="1069565"/>
                    <a:pt x="642375" y="1067090"/>
                  </a:cubicBezTo>
                  <a:cubicBezTo>
                    <a:pt x="641181" y="1045241"/>
                    <a:pt x="638707" y="1023477"/>
                    <a:pt x="634867" y="1001884"/>
                  </a:cubicBezTo>
                  <a:cubicBezTo>
                    <a:pt x="632479" y="988655"/>
                    <a:pt x="631882" y="975256"/>
                    <a:pt x="631626" y="961856"/>
                  </a:cubicBezTo>
                  <a:cubicBezTo>
                    <a:pt x="631455" y="947432"/>
                    <a:pt x="630687" y="932923"/>
                    <a:pt x="629493" y="918499"/>
                  </a:cubicBezTo>
                  <a:cubicBezTo>
                    <a:pt x="627275" y="892467"/>
                    <a:pt x="623776" y="866521"/>
                    <a:pt x="622241" y="840490"/>
                  </a:cubicBezTo>
                  <a:cubicBezTo>
                    <a:pt x="620790" y="815227"/>
                    <a:pt x="614477" y="790220"/>
                    <a:pt x="617975" y="764616"/>
                  </a:cubicBezTo>
                  <a:cubicBezTo>
                    <a:pt x="618487" y="761031"/>
                    <a:pt x="616780" y="757190"/>
                    <a:pt x="616183" y="754118"/>
                  </a:cubicBezTo>
                  <a:cubicBezTo>
                    <a:pt x="615245" y="753606"/>
                    <a:pt x="614306" y="753264"/>
                    <a:pt x="613368" y="752837"/>
                  </a:cubicBezTo>
                  <a:cubicBezTo>
                    <a:pt x="614221" y="747802"/>
                    <a:pt x="614989" y="742766"/>
                    <a:pt x="615756" y="737731"/>
                  </a:cubicBezTo>
                  <a:cubicBezTo>
                    <a:pt x="615756" y="737645"/>
                    <a:pt x="615501" y="737560"/>
                    <a:pt x="615501" y="737731"/>
                  </a:cubicBezTo>
                  <a:cubicBezTo>
                    <a:pt x="614392" y="742596"/>
                    <a:pt x="613197" y="747460"/>
                    <a:pt x="612088" y="752325"/>
                  </a:cubicBezTo>
                  <a:cubicBezTo>
                    <a:pt x="607566" y="750448"/>
                    <a:pt x="603215" y="749338"/>
                    <a:pt x="598778" y="748741"/>
                  </a:cubicBezTo>
                  <a:cubicBezTo>
                    <a:pt x="600058" y="741230"/>
                    <a:pt x="601338" y="733805"/>
                    <a:pt x="602703" y="726294"/>
                  </a:cubicBezTo>
                  <a:lnTo>
                    <a:pt x="606116" y="708627"/>
                  </a:lnTo>
                  <a:cubicBezTo>
                    <a:pt x="606116" y="708627"/>
                    <a:pt x="605860" y="708456"/>
                    <a:pt x="605860" y="708627"/>
                  </a:cubicBezTo>
                  <a:lnTo>
                    <a:pt x="600997" y="725782"/>
                  </a:lnTo>
                  <a:cubicBezTo>
                    <a:pt x="598864" y="733293"/>
                    <a:pt x="596816" y="740803"/>
                    <a:pt x="594769" y="748314"/>
                  </a:cubicBezTo>
                  <a:cubicBezTo>
                    <a:pt x="593915" y="748314"/>
                    <a:pt x="592977" y="748229"/>
                    <a:pt x="592124" y="748143"/>
                  </a:cubicBezTo>
                  <a:cubicBezTo>
                    <a:pt x="595451" y="729623"/>
                    <a:pt x="597925" y="711017"/>
                    <a:pt x="600144" y="692411"/>
                  </a:cubicBezTo>
                  <a:cubicBezTo>
                    <a:pt x="600997" y="685583"/>
                    <a:pt x="601765" y="678755"/>
                    <a:pt x="602532" y="671927"/>
                  </a:cubicBezTo>
                  <a:cubicBezTo>
                    <a:pt x="602532" y="671842"/>
                    <a:pt x="602277" y="671842"/>
                    <a:pt x="602277" y="671927"/>
                  </a:cubicBezTo>
                  <a:cubicBezTo>
                    <a:pt x="600997" y="678670"/>
                    <a:pt x="599717" y="685412"/>
                    <a:pt x="598437" y="692069"/>
                  </a:cubicBezTo>
                  <a:cubicBezTo>
                    <a:pt x="594598" y="710846"/>
                    <a:pt x="590247" y="729537"/>
                    <a:pt x="585981" y="748229"/>
                  </a:cubicBezTo>
                  <a:cubicBezTo>
                    <a:pt x="583421" y="748229"/>
                    <a:pt x="580862" y="748229"/>
                    <a:pt x="578217" y="748143"/>
                  </a:cubicBezTo>
                  <a:cubicBezTo>
                    <a:pt x="579156" y="744217"/>
                    <a:pt x="580179" y="740291"/>
                    <a:pt x="581032" y="736280"/>
                  </a:cubicBezTo>
                  <a:lnTo>
                    <a:pt x="581032" y="736280"/>
                  </a:lnTo>
                  <a:cubicBezTo>
                    <a:pt x="581032" y="736280"/>
                    <a:pt x="581032" y="736280"/>
                    <a:pt x="581032" y="736280"/>
                  </a:cubicBezTo>
                  <a:cubicBezTo>
                    <a:pt x="581032" y="736280"/>
                    <a:pt x="581032" y="736280"/>
                    <a:pt x="581032" y="736280"/>
                  </a:cubicBezTo>
                  <a:cubicBezTo>
                    <a:pt x="581032" y="736280"/>
                    <a:pt x="581032" y="736280"/>
                    <a:pt x="581032" y="736280"/>
                  </a:cubicBezTo>
                  <a:cubicBezTo>
                    <a:pt x="582739" y="724502"/>
                    <a:pt x="584019" y="712638"/>
                    <a:pt x="585469" y="700860"/>
                  </a:cubicBezTo>
                  <a:lnTo>
                    <a:pt x="587090" y="688229"/>
                  </a:lnTo>
                  <a:cubicBezTo>
                    <a:pt x="587090" y="688229"/>
                    <a:pt x="586834" y="688143"/>
                    <a:pt x="586834" y="688229"/>
                  </a:cubicBezTo>
                  <a:lnTo>
                    <a:pt x="583763" y="700519"/>
                  </a:lnTo>
                  <a:cubicBezTo>
                    <a:pt x="580777" y="712041"/>
                    <a:pt x="577705" y="723563"/>
                    <a:pt x="575145" y="735170"/>
                  </a:cubicBezTo>
                  <a:cubicBezTo>
                    <a:pt x="575145" y="735170"/>
                    <a:pt x="575145" y="735170"/>
                    <a:pt x="575145" y="735170"/>
                  </a:cubicBezTo>
                  <a:cubicBezTo>
                    <a:pt x="575145" y="735170"/>
                    <a:pt x="575145" y="735170"/>
                    <a:pt x="575145" y="735256"/>
                  </a:cubicBezTo>
                  <a:cubicBezTo>
                    <a:pt x="575145" y="735256"/>
                    <a:pt x="575145" y="735256"/>
                    <a:pt x="575145" y="735341"/>
                  </a:cubicBezTo>
                  <a:cubicBezTo>
                    <a:pt x="575145" y="735341"/>
                    <a:pt x="575145" y="735341"/>
                    <a:pt x="575145" y="735341"/>
                  </a:cubicBezTo>
                  <a:cubicBezTo>
                    <a:pt x="574549" y="739608"/>
                    <a:pt x="573951" y="743791"/>
                    <a:pt x="573439" y="748058"/>
                  </a:cubicBezTo>
                  <a:cubicBezTo>
                    <a:pt x="559021" y="747290"/>
                    <a:pt x="544858" y="744985"/>
                    <a:pt x="530951" y="740974"/>
                  </a:cubicBezTo>
                  <a:cubicBezTo>
                    <a:pt x="507233" y="734061"/>
                    <a:pt x="483686" y="726721"/>
                    <a:pt x="460394" y="718442"/>
                  </a:cubicBezTo>
                  <a:cubicBezTo>
                    <a:pt x="447085" y="713663"/>
                    <a:pt x="433604" y="709566"/>
                    <a:pt x="420039" y="706322"/>
                  </a:cubicBezTo>
                  <a:cubicBezTo>
                    <a:pt x="420807" y="704615"/>
                    <a:pt x="421574" y="702909"/>
                    <a:pt x="422342" y="701287"/>
                  </a:cubicBezTo>
                  <a:lnTo>
                    <a:pt x="422342" y="701287"/>
                  </a:lnTo>
                  <a:cubicBezTo>
                    <a:pt x="422342" y="701287"/>
                    <a:pt x="422342" y="701287"/>
                    <a:pt x="422342" y="701287"/>
                  </a:cubicBezTo>
                  <a:lnTo>
                    <a:pt x="422342" y="701287"/>
                  </a:lnTo>
                  <a:cubicBezTo>
                    <a:pt x="422342" y="701287"/>
                    <a:pt x="422342" y="701287"/>
                    <a:pt x="422342" y="701287"/>
                  </a:cubicBezTo>
                  <a:cubicBezTo>
                    <a:pt x="433775" y="674658"/>
                    <a:pt x="445634" y="648030"/>
                    <a:pt x="458176" y="621828"/>
                  </a:cubicBezTo>
                  <a:cubicBezTo>
                    <a:pt x="458005" y="625156"/>
                    <a:pt x="457749" y="628570"/>
                    <a:pt x="457579" y="631899"/>
                  </a:cubicBezTo>
                  <a:cubicBezTo>
                    <a:pt x="457579" y="631984"/>
                    <a:pt x="457834" y="632069"/>
                    <a:pt x="457834" y="631899"/>
                  </a:cubicBezTo>
                  <a:cubicBezTo>
                    <a:pt x="458346" y="627717"/>
                    <a:pt x="458858" y="623620"/>
                    <a:pt x="459285" y="619438"/>
                  </a:cubicBezTo>
                  <a:cubicBezTo>
                    <a:pt x="463551" y="610647"/>
                    <a:pt x="467902" y="601856"/>
                    <a:pt x="472338" y="593150"/>
                  </a:cubicBezTo>
                  <a:cubicBezTo>
                    <a:pt x="472338" y="593065"/>
                    <a:pt x="472168" y="592894"/>
                    <a:pt x="472083" y="593065"/>
                  </a:cubicBezTo>
                  <a:cubicBezTo>
                    <a:pt x="467902" y="600320"/>
                    <a:pt x="463892" y="607660"/>
                    <a:pt x="459797" y="615000"/>
                  </a:cubicBezTo>
                  <a:cubicBezTo>
                    <a:pt x="460138" y="612098"/>
                    <a:pt x="460479" y="609281"/>
                    <a:pt x="460821" y="606380"/>
                  </a:cubicBezTo>
                  <a:cubicBezTo>
                    <a:pt x="460821" y="606209"/>
                    <a:pt x="460821" y="606038"/>
                    <a:pt x="460821" y="605867"/>
                  </a:cubicBezTo>
                  <a:cubicBezTo>
                    <a:pt x="461930" y="603648"/>
                    <a:pt x="463039" y="601344"/>
                    <a:pt x="464148" y="599125"/>
                  </a:cubicBezTo>
                  <a:cubicBezTo>
                    <a:pt x="469864" y="587774"/>
                    <a:pt x="475580" y="576508"/>
                    <a:pt x="481382" y="565241"/>
                  </a:cubicBezTo>
                  <a:cubicBezTo>
                    <a:pt x="481382" y="565071"/>
                    <a:pt x="481212" y="564985"/>
                    <a:pt x="481126" y="565156"/>
                  </a:cubicBezTo>
                  <a:cubicBezTo>
                    <a:pt x="474898" y="576081"/>
                    <a:pt x="468670" y="587091"/>
                    <a:pt x="462612" y="598101"/>
                  </a:cubicBezTo>
                  <a:cubicBezTo>
                    <a:pt x="462271" y="598698"/>
                    <a:pt x="461930" y="599381"/>
                    <a:pt x="461588" y="600064"/>
                  </a:cubicBezTo>
                  <a:cubicBezTo>
                    <a:pt x="464489" y="578385"/>
                    <a:pt x="467817" y="556792"/>
                    <a:pt x="471144" y="535199"/>
                  </a:cubicBezTo>
                  <a:lnTo>
                    <a:pt x="471144" y="535199"/>
                  </a:lnTo>
                  <a:cubicBezTo>
                    <a:pt x="471144" y="535199"/>
                    <a:pt x="471144" y="535113"/>
                    <a:pt x="471144" y="535113"/>
                  </a:cubicBezTo>
                  <a:lnTo>
                    <a:pt x="471144" y="535113"/>
                  </a:lnTo>
                  <a:cubicBezTo>
                    <a:pt x="473959" y="511301"/>
                    <a:pt x="476775" y="487404"/>
                    <a:pt x="480188" y="463677"/>
                  </a:cubicBezTo>
                  <a:cubicBezTo>
                    <a:pt x="481467" y="455227"/>
                    <a:pt x="482747" y="446693"/>
                    <a:pt x="484112" y="438243"/>
                  </a:cubicBezTo>
                  <a:cubicBezTo>
                    <a:pt x="484112" y="438158"/>
                    <a:pt x="483856" y="438072"/>
                    <a:pt x="483856" y="438243"/>
                  </a:cubicBezTo>
                  <a:cubicBezTo>
                    <a:pt x="481979" y="446607"/>
                    <a:pt x="480188" y="454886"/>
                    <a:pt x="478481" y="463250"/>
                  </a:cubicBezTo>
                  <a:cubicBezTo>
                    <a:pt x="473533" y="486806"/>
                    <a:pt x="468926" y="510448"/>
                    <a:pt x="465172" y="534175"/>
                  </a:cubicBezTo>
                  <a:lnTo>
                    <a:pt x="465172" y="534175"/>
                  </a:lnTo>
                  <a:cubicBezTo>
                    <a:pt x="465172" y="534175"/>
                    <a:pt x="465172" y="534345"/>
                    <a:pt x="465172" y="534345"/>
                  </a:cubicBezTo>
                  <a:lnTo>
                    <a:pt x="465172" y="534516"/>
                  </a:lnTo>
                  <a:cubicBezTo>
                    <a:pt x="465172" y="534516"/>
                    <a:pt x="465172" y="534516"/>
                    <a:pt x="465172" y="534516"/>
                  </a:cubicBezTo>
                  <a:cubicBezTo>
                    <a:pt x="462442" y="557902"/>
                    <a:pt x="460564" y="581287"/>
                    <a:pt x="459114" y="604758"/>
                  </a:cubicBezTo>
                  <a:cubicBezTo>
                    <a:pt x="452630" y="616621"/>
                    <a:pt x="446146" y="628485"/>
                    <a:pt x="439832" y="640433"/>
                  </a:cubicBezTo>
                  <a:cubicBezTo>
                    <a:pt x="440515" y="636166"/>
                    <a:pt x="441198" y="631899"/>
                    <a:pt x="441965" y="627631"/>
                  </a:cubicBezTo>
                  <a:cubicBezTo>
                    <a:pt x="444866" y="610818"/>
                    <a:pt x="447938" y="594089"/>
                    <a:pt x="451094" y="577361"/>
                  </a:cubicBezTo>
                  <a:lnTo>
                    <a:pt x="459285" y="558840"/>
                  </a:lnTo>
                  <a:cubicBezTo>
                    <a:pt x="459285" y="558840"/>
                    <a:pt x="459114" y="558584"/>
                    <a:pt x="459029" y="558755"/>
                  </a:cubicBezTo>
                  <a:lnTo>
                    <a:pt x="451777" y="573606"/>
                  </a:lnTo>
                  <a:cubicBezTo>
                    <a:pt x="455189" y="555683"/>
                    <a:pt x="458773" y="537759"/>
                    <a:pt x="462356" y="519921"/>
                  </a:cubicBezTo>
                  <a:lnTo>
                    <a:pt x="462356" y="519921"/>
                  </a:lnTo>
                  <a:cubicBezTo>
                    <a:pt x="462356" y="519921"/>
                    <a:pt x="462356" y="519921"/>
                    <a:pt x="462356" y="519921"/>
                  </a:cubicBezTo>
                  <a:lnTo>
                    <a:pt x="462356" y="519921"/>
                  </a:lnTo>
                  <a:cubicBezTo>
                    <a:pt x="462356" y="519921"/>
                    <a:pt x="462356" y="519921"/>
                    <a:pt x="462356" y="519921"/>
                  </a:cubicBezTo>
                  <a:cubicBezTo>
                    <a:pt x="468755" y="483990"/>
                    <a:pt x="475325" y="447973"/>
                    <a:pt x="482747" y="412212"/>
                  </a:cubicBezTo>
                  <a:cubicBezTo>
                    <a:pt x="485392" y="399409"/>
                    <a:pt x="488207" y="386692"/>
                    <a:pt x="491023" y="373890"/>
                  </a:cubicBezTo>
                  <a:cubicBezTo>
                    <a:pt x="491023" y="373720"/>
                    <a:pt x="490767" y="373634"/>
                    <a:pt x="490767" y="373890"/>
                  </a:cubicBezTo>
                  <a:cubicBezTo>
                    <a:pt x="487440" y="386436"/>
                    <a:pt x="484197" y="398983"/>
                    <a:pt x="481041" y="411614"/>
                  </a:cubicBezTo>
                  <a:cubicBezTo>
                    <a:pt x="475751" y="432525"/>
                    <a:pt x="470717" y="453435"/>
                    <a:pt x="465939" y="474516"/>
                  </a:cubicBezTo>
                  <a:lnTo>
                    <a:pt x="455616" y="486721"/>
                  </a:lnTo>
                  <a:cubicBezTo>
                    <a:pt x="455104" y="487233"/>
                    <a:pt x="454677" y="487830"/>
                    <a:pt x="454166" y="488342"/>
                  </a:cubicBezTo>
                  <a:cubicBezTo>
                    <a:pt x="460479" y="454886"/>
                    <a:pt x="466963" y="421429"/>
                    <a:pt x="474130" y="388229"/>
                  </a:cubicBezTo>
                  <a:cubicBezTo>
                    <a:pt x="474301" y="387546"/>
                    <a:pt x="474471" y="386778"/>
                    <a:pt x="474642" y="386095"/>
                  </a:cubicBezTo>
                  <a:lnTo>
                    <a:pt x="475837" y="384474"/>
                  </a:lnTo>
                  <a:cubicBezTo>
                    <a:pt x="475837" y="384474"/>
                    <a:pt x="475666" y="384217"/>
                    <a:pt x="475666" y="384303"/>
                  </a:cubicBezTo>
                  <a:lnTo>
                    <a:pt x="474898" y="385156"/>
                  </a:lnTo>
                  <a:cubicBezTo>
                    <a:pt x="475837" y="380718"/>
                    <a:pt x="476860" y="376195"/>
                    <a:pt x="477884" y="371756"/>
                  </a:cubicBezTo>
                  <a:cubicBezTo>
                    <a:pt x="479334" y="369623"/>
                    <a:pt x="480785" y="367404"/>
                    <a:pt x="482235" y="365270"/>
                  </a:cubicBezTo>
                  <a:cubicBezTo>
                    <a:pt x="481382" y="371756"/>
                    <a:pt x="480529" y="378328"/>
                    <a:pt x="479675" y="384815"/>
                  </a:cubicBezTo>
                  <a:cubicBezTo>
                    <a:pt x="479675" y="384986"/>
                    <a:pt x="479932" y="384986"/>
                    <a:pt x="479932" y="384815"/>
                  </a:cubicBezTo>
                  <a:cubicBezTo>
                    <a:pt x="481212" y="377389"/>
                    <a:pt x="482491" y="369964"/>
                    <a:pt x="483856" y="362624"/>
                  </a:cubicBezTo>
                  <a:cubicBezTo>
                    <a:pt x="484368" y="361771"/>
                    <a:pt x="484966" y="360917"/>
                    <a:pt x="485477" y="359979"/>
                  </a:cubicBezTo>
                  <a:cubicBezTo>
                    <a:pt x="487183" y="357247"/>
                    <a:pt x="488719" y="354431"/>
                    <a:pt x="490340" y="351614"/>
                  </a:cubicBezTo>
                  <a:lnTo>
                    <a:pt x="494691" y="343079"/>
                  </a:lnTo>
                  <a:cubicBezTo>
                    <a:pt x="494691" y="343079"/>
                    <a:pt x="494521" y="342909"/>
                    <a:pt x="494436" y="342994"/>
                  </a:cubicBezTo>
                  <a:cubicBezTo>
                    <a:pt x="492729" y="345725"/>
                    <a:pt x="491108" y="348456"/>
                    <a:pt x="489402" y="351188"/>
                  </a:cubicBezTo>
                  <a:cubicBezTo>
                    <a:pt x="487781" y="353492"/>
                    <a:pt x="486245" y="355796"/>
                    <a:pt x="484709" y="358015"/>
                  </a:cubicBezTo>
                  <a:cubicBezTo>
                    <a:pt x="485136" y="355711"/>
                    <a:pt x="485562" y="353321"/>
                    <a:pt x="485989" y="351017"/>
                  </a:cubicBezTo>
                  <a:cubicBezTo>
                    <a:pt x="491364" y="322254"/>
                    <a:pt x="497507" y="293577"/>
                    <a:pt x="503820" y="264986"/>
                  </a:cubicBezTo>
                  <a:cubicBezTo>
                    <a:pt x="503991" y="264730"/>
                    <a:pt x="504162" y="264473"/>
                    <a:pt x="504332" y="264132"/>
                  </a:cubicBezTo>
                  <a:cubicBezTo>
                    <a:pt x="504332" y="264132"/>
                    <a:pt x="504162" y="263961"/>
                    <a:pt x="504076" y="263961"/>
                  </a:cubicBezTo>
                  <a:cubicBezTo>
                    <a:pt x="504076" y="263961"/>
                    <a:pt x="504076" y="263961"/>
                    <a:pt x="504076" y="264047"/>
                  </a:cubicBezTo>
                  <a:cubicBezTo>
                    <a:pt x="504588" y="261657"/>
                    <a:pt x="505100" y="259267"/>
                    <a:pt x="505698" y="256877"/>
                  </a:cubicBezTo>
                  <a:lnTo>
                    <a:pt x="505698" y="256877"/>
                  </a:lnTo>
                  <a:cubicBezTo>
                    <a:pt x="505698" y="256877"/>
                    <a:pt x="505698" y="256707"/>
                    <a:pt x="505698" y="256707"/>
                  </a:cubicBezTo>
                  <a:lnTo>
                    <a:pt x="505698" y="256707"/>
                  </a:lnTo>
                  <a:cubicBezTo>
                    <a:pt x="506551" y="252098"/>
                    <a:pt x="507489" y="247575"/>
                    <a:pt x="508428" y="242966"/>
                  </a:cubicBezTo>
                  <a:lnTo>
                    <a:pt x="509622" y="241344"/>
                  </a:lnTo>
                  <a:cubicBezTo>
                    <a:pt x="509622" y="241344"/>
                    <a:pt x="509452" y="241088"/>
                    <a:pt x="509452" y="241173"/>
                  </a:cubicBezTo>
                  <a:lnTo>
                    <a:pt x="508598" y="242112"/>
                  </a:lnTo>
                  <a:cubicBezTo>
                    <a:pt x="513802" y="215996"/>
                    <a:pt x="519177" y="189879"/>
                    <a:pt x="525150" y="163848"/>
                  </a:cubicBezTo>
                  <a:cubicBezTo>
                    <a:pt x="538203" y="161116"/>
                    <a:pt x="551257" y="158129"/>
                    <a:pt x="564140" y="154545"/>
                  </a:cubicBezTo>
                  <a:lnTo>
                    <a:pt x="564140" y="154545"/>
                  </a:lnTo>
                  <a:cubicBezTo>
                    <a:pt x="564140" y="154545"/>
                    <a:pt x="564225" y="154545"/>
                    <a:pt x="564225" y="154545"/>
                  </a:cubicBezTo>
                  <a:lnTo>
                    <a:pt x="564310" y="154545"/>
                  </a:lnTo>
                  <a:cubicBezTo>
                    <a:pt x="564310" y="154545"/>
                    <a:pt x="564310" y="154545"/>
                    <a:pt x="564310" y="154545"/>
                  </a:cubicBezTo>
                  <a:cubicBezTo>
                    <a:pt x="579411" y="149424"/>
                    <a:pt x="594257" y="143620"/>
                    <a:pt x="608931" y="137560"/>
                  </a:cubicBezTo>
                  <a:cubicBezTo>
                    <a:pt x="614135" y="135427"/>
                    <a:pt x="619340" y="133293"/>
                    <a:pt x="624544" y="131074"/>
                  </a:cubicBezTo>
                  <a:cubicBezTo>
                    <a:pt x="624544" y="131074"/>
                    <a:pt x="624544" y="130818"/>
                    <a:pt x="624459" y="130818"/>
                  </a:cubicBezTo>
                  <a:cubicBezTo>
                    <a:pt x="619084" y="132525"/>
                    <a:pt x="613624" y="134232"/>
                    <a:pt x="608249" y="135853"/>
                  </a:cubicBezTo>
                  <a:cubicBezTo>
                    <a:pt x="593062" y="140377"/>
                    <a:pt x="577705" y="144474"/>
                    <a:pt x="562433" y="148656"/>
                  </a:cubicBezTo>
                  <a:lnTo>
                    <a:pt x="562433" y="148656"/>
                  </a:lnTo>
                  <a:cubicBezTo>
                    <a:pt x="562433" y="148656"/>
                    <a:pt x="562433" y="148656"/>
                    <a:pt x="562433" y="148656"/>
                  </a:cubicBezTo>
                  <a:lnTo>
                    <a:pt x="562433" y="148656"/>
                  </a:lnTo>
                  <a:cubicBezTo>
                    <a:pt x="562433" y="148656"/>
                    <a:pt x="562433" y="148656"/>
                    <a:pt x="562433" y="148656"/>
                  </a:cubicBezTo>
                  <a:cubicBezTo>
                    <a:pt x="550233" y="152752"/>
                    <a:pt x="538118" y="156935"/>
                    <a:pt x="525832" y="160860"/>
                  </a:cubicBezTo>
                  <a:cubicBezTo>
                    <a:pt x="527368" y="154374"/>
                    <a:pt x="528904" y="147802"/>
                    <a:pt x="530525" y="141316"/>
                  </a:cubicBezTo>
                  <a:cubicBezTo>
                    <a:pt x="542298" y="137731"/>
                    <a:pt x="554158" y="133976"/>
                    <a:pt x="566017" y="130562"/>
                  </a:cubicBezTo>
                  <a:lnTo>
                    <a:pt x="578899" y="127063"/>
                  </a:lnTo>
                  <a:cubicBezTo>
                    <a:pt x="578899" y="127063"/>
                    <a:pt x="578899" y="126807"/>
                    <a:pt x="578899" y="126807"/>
                  </a:cubicBezTo>
                  <a:cubicBezTo>
                    <a:pt x="574463" y="127489"/>
                    <a:pt x="570027" y="128172"/>
                    <a:pt x="565590" y="128855"/>
                  </a:cubicBezTo>
                  <a:cubicBezTo>
                    <a:pt x="554413" y="130562"/>
                    <a:pt x="543237" y="132525"/>
                    <a:pt x="532146" y="134829"/>
                  </a:cubicBezTo>
                  <a:cubicBezTo>
                    <a:pt x="532572" y="132952"/>
                    <a:pt x="533084" y="131074"/>
                    <a:pt x="533511" y="129196"/>
                  </a:cubicBezTo>
                  <a:cubicBezTo>
                    <a:pt x="533511" y="129026"/>
                    <a:pt x="533340" y="129026"/>
                    <a:pt x="533255" y="129196"/>
                  </a:cubicBezTo>
                  <a:cubicBezTo>
                    <a:pt x="532658" y="131159"/>
                    <a:pt x="532146" y="133122"/>
                    <a:pt x="531548" y="135000"/>
                  </a:cubicBezTo>
                  <a:cubicBezTo>
                    <a:pt x="530525" y="135256"/>
                    <a:pt x="529415" y="135427"/>
                    <a:pt x="528392" y="135683"/>
                  </a:cubicBezTo>
                  <a:lnTo>
                    <a:pt x="528392" y="135683"/>
                  </a:lnTo>
                  <a:cubicBezTo>
                    <a:pt x="528392" y="135683"/>
                    <a:pt x="528392" y="135683"/>
                    <a:pt x="528392" y="135683"/>
                  </a:cubicBezTo>
                  <a:lnTo>
                    <a:pt x="528392" y="135683"/>
                  </a:lnTo>
                  <a:cubicBezTo>
                    <a:pt x="528392" y="135683"/>
                    <a:pt x="528392" y="135683"/>
                    <a:pt x="528392" y="135683"/>
                  </a:cubicBezTo>
                  <a:cubicBezTo>
                    <a:pt x="523955" y="137048"/>
                    <a:pt x="519519" y="138499"/>
                    <a:pt x="515168" y="140036"/>
                  </a:cubicBezTo>
                  <a:lnTo>
                    <a:pt x="517130" y="130135"/>
                  </a:lnTo>
                  <a:cubicBezTo>
                    <a:pt x="518324" y="129623"/>
                    <a:pt x="519604" y="129111"/>
                    <a:pt x="520884" y="128599"/>
                  </a:cubicBezTo>
                  <a:cubicBezTo>
                    <a:pt x="522846" y="127831"/>
                    <a:pt x="524809" y="127148"/>
                    <a:pt x="526771" y="126465"/>
                  </a:cubicBezTo>
                  <a:cubicBezTo>
                    <a:pt x="526771" y="126465"/>
                    <a:pt x="526771" y="126209"/>
                    <a:pt x="526771" y="126209"/>
                  </a:cubicBezTo>
                  <a:cubicBezTo>
                    <a:pt x="524638" y="126380"/>
                    <a:pt x="522590" y="126636"/>
                    <a:pt x="520457" y="126892"/>
                  </a:cubicBezTo>
                  <a:cubicBezTo>
                    <a:pt x="519689" y="126977"/>
                    <a:pt x="518836" y="127063"/>
                    <a:pt x="518068" y="127233"/>
                  </a:cubicBezTo>
                  <a:lnTo>
                    <a:pt x="522334" y="122966"/>
                  </a:lnTo>
                  <a:cubicBezTo>
                    <a:pt x="522334" y="122966"/>
                    <a:pt x="522164" y="122710"/>
                    <a:pt x="522164" y="122795"/>
                  </a:cubicBezTo>
                  <a:lnTo>
                    <a:pt x="518154" y="125697"/>
                  </a:lnTo>
                  <a:lnTo>
                    <a:pt x="519177" y="120235"/>
                  </a:lnTo>
                  <a:cubicBezTo>
                    <a:pt x="519177" y="120235"/>
                    <a:pt x="518922" y="120064"/>
                    <a:pt x="518922" y="120235"/>
                  </a:cubicBezTo>
                  <a:lnTo>
                    <a:pt x="517471" y="126209"/>
                  </a:lnTo>
                  <a:lnTo>
                    <a:pt x="515423" y="127660"/>
                  </a:lnTo>
                  <a:cubicBezTo>
                    <a:pt x="513547" y="127916"/>
                    <a:pt x="511584" y="128257"/>
                    <a:pt x="509707" y="128684"/>
                  </a:cubicBezTo>
                  <a:cubicBezTo>
                    <a:pt x="510902" y="122966"/>
                    <a:pt x="512182" y="117247"/>
                    <a:pt x="513376" y="111614"/>
                  </a:cubicBezTo>
                  <a:cubicBezTo>
                    <a:pt x="513376" y="111444"/>
                    <a:pt x="513120" y="111444"/>
                    <a:pt x="513120" y="111614"/>
                  </a:cubicBezTo>
                  <a:cubicBezTo>
                    <a:pt x="511584" y="117418"/>
                    <a:pt x="510049" y="123222"/>
                    <a:pt x="508598" y="129026"/>
                  </a:cubicBezTo>
                  <a:cubicBezTo>
                    <a:pt x="506636" y="129452"/>
                    <a:pt x="504674" y="129879"/>
                    <a:pt x="502797" y="130476"/>
                  </a:cubicBezTo>
                  <a:lnTo>
                    <a:pt x="502797" y="130476"/>
                  </a:lnTo>
                  <a:cubicBezTo>
                    <a:pt x="502797" y="130476"/>
                    <a:pt x="502797" y="130476"/>
                    <a:pt x="502797" y="130476"/>
                  </a:cubicBezTo>
                  <a:lnTo>
                    <a:pt x="502797" y="130476"/>
                  </a:lnTo>
                  <a:cubicBezTo>
                    <a:pt x="502797" y="130476"/>
                    <a:pt x="502797" y="130476"/>
                    <a:pt x="502797" y="130476"/>
                  </a:cubicBezTo>
                  <a:cubicBezTo>
                    <a:pt x="500323" y="131671"/>
                    <a:pt x="498019" y="132952"/>
                    <a:pt x="495630" y="134403"/>
                  </a:cubicBezTo>
                  <a:lnTo>
                    <a:pt x="498104" y="123392"/>
                  </a:lnTo>
                  <a:cubicBezTo>
                    <a:pt x="498104" y="123392"/>
                    <a:pt x="497848" y="123222"/>
                    <a:pt x="497848" y="123392"/>
                  </a:cubicBezTo>
                  <a:lnTo>
                    <a:pt x="494606" y="135085"/>
                  </a:lnTo>
                  <a:cubicBezTo>
                    <a:pt x="492132" y="136622"/>
                    <a:pt x="489743" y="138243"/>
                    <a:pt x="487354" y="139950"/>
                  </a:cubicBezTo>
                  <a:cubicBezTo>
                    <a:pt x="485648" y="141145"/>
                    <a:pt x="483941" y="142425"/>
                    <a:pt x="482235" y="143620"/>
                  </a:cubicBezTo>
                  <a:cubicBezTo>
                    <a:pt x="482491" y="142425"/>
                    <a:pt x="482662" y="141230"/>
                    <a:pt x="482917" y="140036"/>
                  </a:cubicBezTo>
                  <a:lnTo>
                    <a:pt x="486501" y="121942"/>
                  </a:lnTo>
                  <a:lnTo>
                    <a:pt x="487183" y="118869"/>
                  </a:lnTo>
                  <a:cubicBezTo>
                    <a:pt x="487183" y="118869"/>
                    <a:pt x="487354" y="118869"/>
                    <a:pt x="487440" y="118869"/>
                  </a:cubicBezTo>
                  <a:cubicBezTo>
                    <a:pt x="493497" y="119637"/>
                    <a:pt x="499640" y="121344"/>
                    <a:pt x="506892" y="120491"/>
                  </a:cubicBezTo>
                  <a:cubicBezTo>
                    <a:pt x="504162" y="114346"/>
                    <a:pt x="499469" y="112980"/>
                    <a:pt x="494691" y="112041"/>
                  </a:cubicBezTo>
                  <a:cubicBezTo>
                    <a:pt x="492729" y="111614"/>
                    <a:pt x="490767" y="111102"/>
                    <a:pt x="488890" y="110590"/>
                  </a:cubicBezTo>
                  <a:lnTo>
                    <a:pt x="490255" y="103933"/>
                  </a:lnTo>
                  <a:cubicBezTo>
                    <a:pt x="490255" y="103933"/>
                    <a:pt x="489999" y="103762"/>
                    <a:pt x="489999" y="103933"/>
                  </a:cubicBezTo>
                  <a:lnTo>
                    <a:pt x="488378" y="110505"/>
                  </a:lnTo>
                  <a:cubicBezTo>
                    <a:pt x="480358" y="107944"/>
                    <a:pt x="473021" y="103848"/>
                    <a:pt x="465854" y="99324"/>
                  </a:cubicBezTo>
                  <a:cubicBezTo>
                    <a:pt x="455275" y="92667"/>
                    <a:pt x="446317" y="84218"/>
                    <a:pt x="439235" y="73890"/>
                  </a:cubicBezTo>
                  <a:cubicBezTo>
                    <a:pt x="430106" y="60576"/>
                    <a:pt x="431130" y="50078"/>
                    <a:pt x="443245" y="39239"/>
                  </a:cubicBezTo>
                  <a:cubicBezTo>
                    <a:pt x="455957" y="27888"/>
                    <a:pt x="470973" y="20889"/>
                    <a:pt x="487610" y="18158"/>
                  </a:cubicBezTo>
                  <a:cubicBezTo>
                    <a:pt x="515935" y="13549"/>
                    <a:pt x="544431" y="12525"/>
                    <a:pt x="572928" y="17304"/>
                  </a:cubicBezTo>
                  <a:cubicBezTo>
                    <a:pt x="581971" y="18841"/>
                    <a:pt x="591100" y="20121"/>
                    <a:pt x="600144" y="21316"/>
                  </a:cubicBezTo>
                  <a:cubicBezTo>
                    <a:pt x="615671" y="23364"/>
                    <a:pt x="630261" y="28826"/>
                    <a:pt x="645106" y="33179"/>
                  </a:cubicBezTo>
                  <a:cubicBezTo>
                    <a:pt x="667886" y="40007"/>
                    <a:pt x="689130" y="50163"/>
                    <a:pt x="709691" y="62112"/>
                  </a:cubicBezTo>
                  <a:cubicBezTo>
                    <a:pt x="715919" y="65697"/>
                    <a:pt x="721294" y="69964"/>
                    <a:pt x="725048" y="76280"/>
                  </a:cubicBezTo>
                  <a:cubicBezTo>
                    <a:pt x="726499" y="78670"/>
                    <a:pt x="728034" y="81060"/>
                    <a:pt x="729826" y="83279"/>
                  </a:cubicBezTo>
                  <a:cubicBezTo>
                    <a:pt x="738869" y="94203"/>
                    <a:pt x="740832" y="107518"/>
                    <a:pt x="742282" y="120917"/>
                  </a:cubicBezTo>
                  <a:cubicBezTo>
                    <a:pt x="743050" y="127831"/>
                    <a:pt x="740320" y="133208"/>
                    <a:pt x="734091" y="136878"/>
                  </a:cubicBezTo>
                  <a:cubicBezTo>
                    <a:pt x="727010" y="141060"/>
                    <a:pt x="719503" y="143961"/>
                    <a:pt x="711483" y="145583"/>
                  </a:cubicBezTo>
                  <a:cubicBezTo>
                    <a:pt x="700818" y="147717"/>
                    <a:pt x="690153" y="148314"/>
                    <a:pt x="679318" y="148485"/>
                  </a:cubicBezTo>
                  <a:lnTo>
                    <a:pt x="682816" y="147376"/>
                  </a:lnTo>
                  <a:cubicBezTo>
                    <a:pt x="682816" y="147376"/>
                    <a:pt x="682816" y="147119"/>
                    <a:pt x="682816" y="147119"/>
                  </a:cubicBezTo>
                  <a:lnTo>
                    <a:pt x="675308" y="148485"/>
                  </a:lnTo>
                  <a:cubicBezTo>
                    <a:pt x="675308" y="148485"/>
                    <a:pt x="675052" y="148485"/>
                    <a:pt x="674881" y="148485"/>
                  </a:cubicBezTo>
                  <a:cubicBezTo>
                    <a:pt x="675905" y="147632"/>
                    <a:pt x="677014" y="146778"/>
                    <a:pt x="678038" y="145924"/>
                  </a:cubicBezTo>
                  <a:lnTo>
                    <a:pt x="682389" y="142596"/>
                  </a:lnTo>
                  <a:cubicBezTo>
                    <a:pt x="682389" y="142596"/>
                    <a:pt x="682304" y="142340"/>
                    <a:pt x="682219" y="142340"/>
                  </a:cubicBezTo>
                  <a:lnTo>
                    <a:pt x="677100" y="144388"/>
                  </a:lnTo>
                  <a:cubicBezTo>
                    <a:pt x="673516" y="145839"/>
                    <a:pt x="669848" y="147119"/>
                    <a:pt x="666265" y="148656"/>
                  </a:cubicBezTo>
                  <a:cubicBezTo>
                    <a:pt x="660036" y="148912"/>
                    <a:pt x="653723" y="149595"/>
                    <a:pt x="647409" y="150619"/>
                  </a:cubicBezTo>
                  <a:cubicBezTo>
                    <a:pt x="648860" y="151472"/>
                    <a:pt x="650395" y="152155"/>
                    <a:pt x="651931" y="152667"/>
                  </a:cubicBezTo>
                  <a:cubicBezTo>
                    <a:pt x="646386" y="153691"/>
                    <a:pt x="640840" y="154715"/>
                    <a:pt x="635379" y="155825"/>
                  </a:cubicBezTo>
                  <a:cubicBezTo>
                    <a:pt x="635379" y="155825"/>
                    <a:pt x="635379" y="155825"/>
                    <a:pt x="635379" y="155825"/>
                  </a:cubicBezTo>
                  <a:cubicBezTo>
                    <a:pt x="635379" y="155825"/>
                    <a:pt x="635379" y="155825"/>
                    <a:pt x="635379" y="155825"/>
                  </a:cubicBezTo>
                  <a:cubicBezTo>
                    <a:pt x="635379" y="155825"/>
                    <a:pt x="635379" y="155825"/>
                    <a:pt x="635379" y="155825"/>
                  </a:cubicBezTo>
                  <a:cubicBezTo>
                    <a:pt x="635379" y="155825"/>
                    <a:pt x="635379" y="155825"/>
                    <a:pt x="635379" y="155825"/>
                  </a:cubicBezTo>
                  <a:cubicBezTo>
                    <a:pt x="624033" y="159068"/>
                    <a:pt x="612771" y="162824"/>
                    <a:pt x="601423" y="166408"/>
                  </a:cubicBezTo>
                  <a:lnTo>
                    <a:pt x="589308" y="170164"/>
                  </a:lnTo>
                  <a:cubicBezTo>
                    <a:pt x="589308" y="170164"/>
                    <a:pt x="589308" y="170420"/>
                    <a:pt x="589308" y="170420"/>
                  </a:cubicBezTo>
                  <a:lnTo>
                    <a:pt x="601679" y="168115"/>
                  </a:lnTo>
                  <a:cubicBezTo>
                    <a:pt x="613368" y="166067"/>
                    <a:pt x="625056" y="164104"/>
                    <a:pt x="636659" y="161629"/>
                  </a:cubicBezTo>
                  <a:cubicBezTo>
                    <a:pt x="636659" y="161629"/>
                    <a:pt x="636659" y="161629"/>
                    <a:pt x="636659" y="161629"/>
                  </a:cubicBezTo>
                  <a:cubicBezTo>
                    <a:pt x="636659" y="161629"/>
                    <a:pt x="636659" y="161629"/>
                    <a:pt x="636659" y="161629"/>
                  </a:cubicBezTo>
                  <a:cubicBezTo>
                    <a:pt x="636659" y="161629"/>
                    <a:pt x="636659" y="161629"/>
                    <a:pt x="636745" y="161629"/>
                  </a:cubicBezTo>
                  <a:cubicBezTo>
                    <a:pt x="636745" y="161629"/>
                    <a:pt x="636745" y="161629"/>
                    <a:pt x="636745" y="161629"/>
                  </a:cubicBezTo>
                  <a:cubicBezTo>
                    <a:pt x="642802" y="159922"/>
                    <a:pt x="648774" y="158044"/>
                    <a:pt x="654832" y="156081"/>
                  </a:cubicBezTo>
                  <a:cubicBezTo>
                    <a:pt x="653382" y="157276"/>
                    <a:pt x="651931" y="158385"/>
                    <a:pt x="650481" y="159580"/>
                  </a:cubicBezTo>
                  <a:lnTo>
                    <a:pt x="646129" y="162994"/>
                  </a:lnTo>
                  <a:cubicBezTo>
                    <a:pt x="646129" y="162994"/>
                    <a:pt x="646215" y="163250"/>
                    <a:pt x="646300" y="163250"/>
                  </a:cubicBezTo>
                  <a:lnTo>
                    <a:pt x="651419" y="161202"/>
                  </a:lnTo>
                  <a:cubicBezTo>
                    <a:pt x="656197" y="159324"/>
                    <a:pt x="661060" y="157532"/>
                    <a:pt x="665753" y="155398"/>
                  </a:cubicBezTo>
                  <a:cubicBezTo>
                    <a:pt x="665753" y="155398"/>
                    <a:pt x="665753" y="155398"/>
                    <a:pt x="665753" y="155398"/>
                  </a:cubicBezTo>
                  <a:cubicBezTo>
                    <a:pt x="665753" y="155398"/>
                    <a:pt x="665753" y="155398"/>
                    <a:pt x="665753" y="155398"/>
                  </a:cubicBezTo>
                  <a:cubicBezTo>
                    <a:pt x="665753" y="155398"/>
                    <a:pt x="665753" y="155398"/>
                    <a:pt x="665753" y="155398"/>
                  </a:cubicBezTo>
                  <a:cubicBezTo>
                    <a:pt x="665753" y="155398"/>
                    <a:pt x="665753" y="155398"/>
                    <a:pt x="665753" y="155398"/>
                  </a:cubicBezTo>
                  <a:cubicBezTo>
                    <a:pt x="665753" y="155398"/>
                    <a:pt x="665753" y="155398"/>
                    <a:pt x="665753" y="155398"/>
                  </a:cubicBezTo>
                  <a:cubicBezTo>
                    <a:pt x="669592" y="155654"/>
                    <a:pt x="673516" y="155740"/>
                    <a:pt x="677356" y="155996"/>
                  </a:cubicBezTo>
                  <a:cubicBezTo>
                    <a:pt x="687509" y="156678"/>
                    <a:pt x="697661" y="156593"/>
                    <a:pt x="708411" y="156935"/>
                  </a:cubicBezTo>
                  <a:cubicBezTo>
                    <a:pt x="708496" y="159154"/>
                    <a:pt x="709008" y="160946"/>
                    <a:pt x="708582" y="162482"/>
                  </a:cubicBezTo>
                  <a:cubicBezTo>
                    <a:pt x="701671" y="186636"/>
                    <a:pt x="699197" y="211728"/>
                    <a:pt x="694078" y="236223"/>
                  </a:cubicBezTo>
                  <a:cubicBezTo>
                    <a:pt x="683157" y="288371"/>
                    <a:pt x="671895" y="340519"/>
                    <a:pt x="660463" y="392581"/>
                  </a:cubicBezTo>
                  <a:cubicBezTo>
                    <a:pt x="656026" y="412894"/>
                    <a:pt x="650651" y="433037"/>
                    <a:pt x="646386" y="453435"/>
                  </a:cubicBezTo>
                  <a:cubicBezTo>
                    <a:pt x="639390" y="486977"/>
                    <a:pt x="632820" y="520604"/>
                    <a:pt x="626507" y="554231"/>
                  </a:cubicBezTo>
                  <a:cubicBezTo>
                    <a:pt x="620620" y="585128"/>
                    <a:pt x="617292" y="616195"/>
                    <a:pt x="618146" y="647859"/>
                  </a:cubicBezTo>
                  <a:cubicBezTo>
                    <a:pt x="618743" y="669452"/>
                    <a:pt x="620620" y="690789"/>
                    <a:pt x="625056" y="711955"/>
                  </a:cubicBezTo>
                  <a:cubicBezTo>
                    <a:pt x="627530" y="723648"/>
                    <a:pt x="628042" y="735768"/>
                    <a:pt x="629663" y="747631"/>
                  </a:cubicBezTo>
                  <a:cubicBezTo>
                    <a:pt x="631796" y="763335"/>
                    <a:pt x="633588" y="779210"/>
                    <a:pt x="636574" y="794744"/>
                  </a:cubicBezTo>
                  <a:cubicBezTo>
                    <a:pt x="640242" y="813520"/>
                    <a:pt x="642802" y="832297"/>
                    <a:pt x="644082" y="851415"/>
                  </a:cubicBezTo>
                  <a:cubicBezTo>
                    <a:pt x="644935" y="864046"/>
                    <a:pt x="645874" y="876763"/>
                    <a:pt x="647750" y="889310"/>
                  </a:cubicBezTo>
                  <a:cubicBezTo>
                    <a:pt x="651163" y="912098"/>
                    <a:pt x="652528" y="934886"/>
                    <a:pt x="653723" y="957844"/>
                  </a:cubicBezTo>
                  <a:cubicBezTo>
                    <a:pt x="654405" y="970903"/>
                    <a:pt x="655685" y="983876"/>
                    <a:pt x="656879" y="996849"/>
                  </a:cubicBezTo>
                  <a:cubicBezTo>
                    <a:pt x="658586" y="1015796"/>
                    <a:pt x="660463" y="1034829"/>
                    <a:pt x="662254" y="1053776"/>
                  </a:cubicBezTo>
                  <a:cubicBezTo>
                    <a:pt x="663961" y="1071699"/>
                    <a:pt x="665070" y="1089708"/>
                    <a:pt x="667288" y="1107546"/>
                  </a:cubicBezTo>
                  <a:cubicBezTo>
                    <a:pt x="671383" y="1139551"/>
                    <a:pt x="671127" y="1171642"/>
                    <a:pt x="670019" y="1203733"/>
                  </a:cubicBezTo>
                  <a:cubicBezTo>
                    <a:pt x="668994" y="1233349"/>
                    <a:pt x="668653" y="1262965"/>
                    <a:pt x="671383" y="1292581"/>
                  </a:cubicBezTo>
                  <a:cubicBezTo>
                    <a:pt x="672407" y="1303762"/>
                    <a:pt x="671981" y="1315113"/>
                    <a:pt x="671725" y="1326464"/>
                  </a:cubicBezTo>
                  <a:cubicBezTo>
                    <a:pt x="671469" y="1339096"/>
                    <a:pt x="665667" y="1349509"/>
                    <a:pt x="657221" y="1358555"/>
                  </a:cubicBezTo>
                  <a:cubicBezTo>
                    <a:pt x="656026" y="1359836"/>
                    <a:pt x="654576" y="1361030"/>
                    <a:pt x="653040" y="1361628"/>
                  </a:cubicBezTo>
                  <a:cubicBezTo>
                    <a:pt x="642973" y="1365810"/>
                    <a:pt x="632735" y="1369651"/>
                    <a:pt x="622667" y="1373833"/>
                  </a:cubicBezTo>
                  <a:cubicBezTo>
                    <a:pt x="592636" y="1386123"/>
                    <a:pt x="560642" y="1386550"/>
                    <a:pt x="528989" y="1388427"/>
                  </a:cubicBezTo>
                  <a:cubicBezTo>
                    <a:pt x="504674" y="1389878"/>
                    <a:pt x="480358" y="1391756"/>
                    <a:pt x="456043" y="1389366"/>
                  </a:cubicBezTo>
                  <a:cubicBezTo>
                    <a:pt x="423707" y="1386294"/>
                    <a:pt x="391458" y="1383221"/>
                    <a:pt x="359123" y="1379637"/>
                  </a:cubicBezTo>
                  <a:cubicBezTo>
                    <a:pt x="322265" y="1375540"/>
                    <a:pt x="285835" y="1368541"/>
                    <a:pt x="249660" y="1360433"/>
                  </a:cubicBezTo>
                  <a:cubicBezTo>
                    <a:pt x="222018" y="1354288"/>
                    <a:pt x="195228" y="1345582"/>
                    <a:pt x="168183" y="1337304"/>
                  </a:cubicBezTo>
                  <a:cubicBezTo>
                    <a:pt x="155043" y="1333292"/>
                    <a:pt x="141819" y="1329281"/>
                    <a:pt x="128681" y="1325440"/>
                  </a:cubicBezTo>
                  <a:cubicBezTo>
                    <a:pt x="100184" y="1317161"/>
                    <a:pt x="74589" y="1303335"/>
                    <a:pt x="50615" y="1286180"/>
                  </a:cubicBezTo>
                  <a:cubicBezTo>
                    <a:pt x="45411" y="1282425"/>
                    <a:pt x="41145" y="1278072"/>
                    <a:pt x="38756" y="1271756"/>
                  </a:cubicBezTo>
                  <a:cubicBezTo>
                    <a:pt x="37050" y="1267233"/>
                    <a:pt x="33893" y="1263136"/>
                    <a:pt x="31078" y="1259124"/>
                  </a:cubicBezTo>
                  <a:cubicBezTo>
                    <a:pt x="21095" y="1244871"/>
                    <a:pt x="19389" y="1229935"/>
                    <a:pt x="26897" y="1214146"/>
                  </a:cubicBezTo>
                  <a:close/>
                </a:path>
              </a:pathLst>
            </a:custGeom>
            <a:grpFill/>
            <a:ln w="8532" cap="flat">
              <a:noFill/>
              <a:prstDash val="solid"/>
              <a:miter/>
            </a:ln>
          </p:spPr>
          <p:txBody>
            <a:bodyPr rtlCol="0" anchor="ctr"/>
            <a:lstStyle/>
            <a:p>
              <a:endParaRPr lang="en-US"/>
            </a:p>
          </p:txBody>
        </p:sp>
        <p:sp>
          <p:nvSpPr>
            <p:cNvPr id="1579" name="Freeform 1578">
              <a:extLst>
                <a:ext uri="{FF2B5EF4-FFF2-40B4-BE49-F238E27FC236}">
                  <a16:creationId xmlns:a16="http://schemas.microsoft.com/office/drawing/2014/main" id="{E61DB9D3-EECA-9A7D-DDC1-B33EE513FEF4}"/>
                </a:ext>
              </a:extLst>
            </p:cNvPr>
            <p:cNvSpPr/>
            <p:nvPr/>
          </p:nvSpPr>
          <p:spPr>
            <a:xfrm>
              <a:off x="6513172" y="1961461"/>
              <a:ext cx="250234" cy="79476"/>
            </a:xfrm>
            <a:custGeom>
              <a:avLst/>
              <a:gdLst>
                <a:gd name="connsiteX0" fmla="*/ 247757 w 250234"/>
                <a:gd name="connsiteY0" fmla="*/ 61451 h 79476"/>
                <a:gd name="connsiteX1" fmla="*/ 245794 w 250234"/>
                <a:gd name="connsiteY1" fmla="*/ 42930 h 79476"/>
                <a:gd name="connsiteX2" fmla="*/ 238628 w 250234"/>
                <a:gd name="connsiteY2" fmla="*/ 36785 h 79476"/>
                <a:gd name="connsiteX3" fmla="*/ 217042 w 250234"/>
                <a:gd name="connsiteY3" fmla="*/ 25690 h 79476"/>
                <a:gd name="connsiteX4" fmla="*/ 181379 w 250234"/>
                <a:gd name="connsiteY4" fmla="*/ 21422 h 79476"/>
                <a:gd name="connsiteX5" fmla="*/ 197931 w 250234"/>
                <a:gd name="connsiteY5" fmla="*/ 28336 h 79476"/>
                <a:gd name="connsiteX6" fmla="*/ 224379 w 250234"/>
                <a:gd name="connsiteY6" fmla="*/ 41565 h 79476"/>
                <a:gd name="connsiteX7" fmla="*/ 233764 w 250234"/>
                <a:gd name="connsiteY7" fmla="*/ 52660 h 79476"/>
                <a:gd name="connsiteX8" fmla="*/ 223526 w 250234"/>
                <a:gd name="connsiteY8" fmla="*/ 62048 h 79476"/>
                <a:gd name="connsiteX9" fmla="*/ 176346 w 250234"/>
                <a:gd name="connsiteY9" fmla="*/ 66572 h 79476"/>
                <a:gd name="connsiteX10" fmla="*/ 139574 w 250234"/>
                <a:gd name="connsiteY10" fmla="*/ 61963 h 79476"/>
                <a:gd name="connsiteX11" fmla="*/ 81217 w 250234"/>
                <a:gd name="connsiteY11" fmla="*/ 51636 h 79476"/>
                <a:gd name="connsiteX12" fmla="*/ 77463 w 250234"/>
                <a:gd name="connsiteY12" fmla="*/ 50782 h 79476"/>
                <a:gd name="connsiteX13" fmla="*/ 78231 w 250234"/>
                <a:gd name="connsiteY13" fmla="*/ 47624 h 79476"/>
                <a:gd name="connsiteX14" fmla="*/ 86421 w 250234"/>
                <a:gd name="connsiteY14" fmla="*/ 49673 h 79476"/>
                <a:gd name="connsiteX15" fmla="*/ 86421 w 250234"/>
                <a:gd name="connsiteY15" fmla="*/ 49673 h 79476"/>
                <a:gd name="connsiteX16" fmla="*/ 86507 w 250234"/>
                <a:gd name="connsiteY16" fmla="*/ 49673 h 79476"/>
                <a:gd name="connsiteX17" fmla="*/ 86592 w 250234"/>
                <a:gd name="connsiteY17" fmla="*/ 49673 h 79476"/>
                <a:gd name="connsiteX18" fmla="*/ 86592 w 250234"/>
                <a:gd name="connsiteY18" fmla="*/ 49673 h 79476"/>
                <a:gd name="connsiteX19" fmla="*/ 126776 w 250234"/>
                <a:gd name="connsiteY19" fmla="*/ 57610 h 79476"/>
                <a:gd name="connsiteX20" fmla="*/ 140939 w 250234"/>
                <a:gd name="connsiteY20" fmla="*/ 61110 h 79476"/>
                <a:gd name="connsiteX21" fmla="*/ 140939 w 250234"/>
                <a:gd name="connsiteY21" fmla="*/ 60853 h 79476"/>
                <a:gd name="connsiteX22" fmla="*/ 127118 w 250234"/>
                <a:gd name="connsiteY22" fmla="*/ 55903 h 79476"/>
                <a:gd name="connsiteX23" fmla="*/ 92820 w 250234"/>
                <a:gd name="connsiteY23" fmla="*/ 45149 h 79476"/>
                <a:gd name="connsiteX24" fmla="*/ 92820 w 250234"/>
                <a:gd name="connsiteY24" fmla="*/ 44637 h 79476"/>
                <a:gd name="connsiteX25" fmla="*/ 133517 w 250234"/>
                <a:gd name="connsiteY25" fmla="*/ 50868 h 79476"/>
                <a:gd name="connsiteX26" fmla="*/ 148362 w 250234"/>
                <a:gd name="connsiteY26" fmla="*/ 53855 h 79476"/>
                <a:gd name="connsiteX27" fmla="*/ 148362 w 250234"/>
                <a:gd name="connsiteY27" fmla="*/ 53599 h 79476"/>
                <a:gd name="connsiteX28" fmla="*/ 133772 w 250234"/>
                <a:gd name="connsiteY28" fmla="*/ 49075 h 79476"/>
                <a:gd name="connsiteX29" fmla="*/ 92820 w 250234"/>
                <a:gd name="connsiteY29" fmla="*/ 38492 h 79476"/>
                <a:gd name="connsiteX30" fmla="*/ 92820 w 250234"/>
                <a:gd name="connsiteY30" fmla="*/ 37297 h 79476"/>
                <a:gd name="connsiteX31" fmla="*/ 94527 w 250234"/>
                <a:gd name="connsiteY31" fmla="*/ 37553 h 79476"/>
                <a:gd name="connsiteX32" fmla="*/ 94527 w 250234"/>
                <a:gd name="connsiteY32" fmla="*/ 37553 h 79476"/>
                <a:gd name="connsiteX33" fmla="*/ 94612 w 250234"/>
                <a:gd name="connsiteY33" fmla="*/ 37553 h 79476"/>
                <a:gd name="connsiteX34" fmla="*/ 94697 w 250234"/>
                <a:gd name="connsiteY34" fmla="*/ 37553 h 79476"/>
                <a:gd name="connsiteX35" fmla="*/ 94697 w 250234"/>
                <a:gd name="connsiteY35" fmla="*/ 37553 h 79476"/>
                <a:gd name="connsiteX36" fmla="*/ 123022 w 250234"/>
                <a:gd name="connsiteY36" fmla="*/ 39516 h 79476"/>
                <a:gd name="connsiteX37" fmla="*/ 141536 w 250234"/>
                <a:gd name="connsiteY37" fmla="*/ 43698 h 79476"/>
                <a:gd name="connsiteX38" fmla="*/ 150580 w 250234"/>
                <a:gd name="connsiteY38" fmla="*/ 46259 h 79476"/>
                <a:gd name="connsiteX39" fmla="*/ 159538 w 250234"/>
                <a:gd name="connsiteY39" fmla="*/ 49161 h 79476"/>
                <a:gd name="connsiteX40" fmla="*/ 159624 w 250234"/>
                <a:gd name="connsiteY40" fmla="*/ 48905 h 79476"/>
                <a:gd name="connsiteX41" fmla="*/ 150836 w 250234"/>
                <a:gd name="connsiteY41" fmla="*/ 45235 h 79476"/>
                <a:gd name="connsiteX42" fmla="*/ 141878 w 250234"/>
                <a:gd name="connsiteY42" fmla="*/ 41906 h 79476"/>
                <a:gd name="connsiteX43" fmla="*/ 136503 w 250234"/>
                <a:gd name="connsiteY43" fmla="*/ 40028 h 79476"/>
                <a:gd name="connsiteX44" fmla="*/ 146229 w 250234"/>
                <a:gd name="connsiteY44" fmla="*/ 40284 h 79476"/>
                <a:gd name="connsiteX45" fmla="*/ 164572 w 250234"/>
                <a:gd name="connsiteY45" fmla="*/ 40626 h 79476"/>
                <a:gd name="connsiteX46" fmla="*/ 164572 w 250234"/>
                <a:gd name="connsiteY46" fmla="*/ 40370 h 79476"/>
                <a:gd name="connsiteX47" fmla="*/ 146229 w 250234"/>
                <a:gd name="connsiteY47" fmla="*/ 38492 h 79476"/>
                <a:gd name="connsiteX48" fmla="*/ 120463 w 250234"/>
                <a:gd name="connsiteY48" fmla="*/ 35164 h 79476"/>
                <a:gd name="connsiteX49" fmla="*/ 116197 w 250234"/>
                <a:gd name="connsiteY49" fmla="*/ 34054 h 79476"/>
                <a:gd name="connsiteX50" fmla="*/ 102973 w 250234"/>
                <a:gd name="connsiteY50" fmla="*/ 31152 h 79476"/>
                <a:gd name="connsiteX51" fmla="*/ 120463 w 250234"/>
                <a:gd name="connsiteY51" fmla="*/ 32091 h 79476"/>
                <a:gd name="connsiteX52" fmla="*/ 129165 w 250234"/>
                <a:gd name="connsiteY52" fmla="*/ 32091 h 79476"/>
                <a:gd name="connsiteX53" fmla="*/ 137868 w 250234"/>
                <a:gd name="connsiteY53" fmla="*/ 31750 h 79476"/>
                <a:gd name="connsiteX54" fmla="*/ 137868 w 250234"/>
                <a:gd name="connsiteY54" fmla="*/ 31494 h 79476"/>
                <a:gd name="connsiteX55" fmla="*/ 129165 w 250234"/>
                <a:gd name="connsiteY55" fmla="*/ 31067 h 79476"/>
                <a:gd name="connsiteX56" fmla="*/ 120548 w 250234"/>
                <a:gd name="connsiteY56" fmla="*/ 30213 h 79476"/>
                <a:gd name="connsiteX57" fmla="*/ 91540 w 250234"/>
                <a:gd name="connsiteY57" fmla="*/ 25434 h 79476"/>
                <a:gd name="connsiteX58" fmla="*/ 90090 w 250234"/>
                <a:gd name="connsiteY58" fmla="*/ 19459 h 79476"/>
                <a:gd name="connsiteX59" fmla="*/ 89322 w 250234"/>
                <a:gd name="connsiteY59" fmla="*/ 15192 h 79476"/>
                <a:gd name="connsiteX60" fmla="*/ 89066 w 250234"/>
                <a:gd name="connsiteY60" fmla="*/ 15192 h 79476"/>
                <a:gd name="connsiteX61" fmla="*/ 88299 w 250234"/>
                <a:gd name="connsiteY61" fmla="*/ 19459 h 79476"/>
                <a:gd name="connsiteX62" fmla="*/ 87445 w 250234"/>
                <a:gd name="connsiteY62" fmla="*/ 24666 h 79476"/>
                <a:gd name="connsiteX63" fmla="*/ 81558 w 250234"/>
                <a:gd name="connsiteY63" fmla="*/ 23556 h 79476"/>
                <a:gd name="connsiteX64" fmla="*/ 81558 w 250234"/>
                <a:gd name="connsiteY64" fmla="*/ 13485 h 79476"/>
                <a:gd name="connsiteX65" fmla="*/ 95721 w 250234"/>
                <a:gd name="connsiteY65" fmla="*/ 13314 h 79476"/>
                <a:gd name="connsiteX66" fmla="*/ 119695 w 250234"/>
                <a:gd name="connsiteY66" fmla="*/ 14509 h 79476"/>
                <a:gd name="connsiteX67" fmla="*/ 128227 w 250234"/>
                <a:gd name="connsiteY67" fmla="*/ 15448 h 79476"/>
                <a:gd name="connsiteX68" fmla="*/ 136673 w 250234"/>
                <a:gd name="connsiteY68" fmla="*/ 16643 h 79476"/>
                <a:gd name="connsiteX69" fmla="*/ 136673 w 250234"/>
                <a:gd name="connsiteY69" fmla="*/ 16387 h 79476"/>
                <a:gd name="connsiteX70" fmla="*/ 128312 w 250234"/>
                <a:gd name="connsiteY70" fmla="*/ 14424 h 79476"/>
                <a:gd name="connsiteX71" fmla="*/ 119866 w 250234"/>
                <a:gd name="connsiteY71" fmla="*/ 12717 h 79476"/>
                <a:gd name="connsiteX72" fmla="*/ 95891 w 250234"/>
                <a:gd name="connsiteY72" fmla="*/ 9132 h 79476"/>
                <a:gd name="connsiteX73" fmla="*/ 81388 w 250234"/>
                <a:gd name="connsiteY73" fmla="*/ 8108 h 79476"/>
                <a:gd name="connsiteX74" fmla="*/ 81388 w 250234"/>
                <a:gd name="connsiteY74" fmla="*/ 4353 h 79476"/>
                <a:gd name="connsiteX75" fmla="*/ 86166 w 250234"/>
                <a:gd name="connsiteY75" fmla="*/ 4011 h 79476"/>
                <a:gd name="connsiteX76" fmla="*/ 92735 w 250234"/>
                <a:gd name="connsiteY76" fmla="*/ 3243 h 79476"/>
                <a:gd name="connsiteX77" fmla="*/ 93247 w 250234"/>
                <a:gd name="connsiteY77" fmla="*/ 3158 h 79476"/>
                <a:gd name="connsiteX78" fmla="*/ 92649 w 250234"/>
                <a:gd name="connsiteY78" fmla="*/ 3158 h 79476"/>
                <a:gd name="connsiteX79" fmla="*/ 85995 w 250234"/>
                <a:gd name="connsiteY79" fmla="*/ 3926 h 79476"/>
                <a:gd name="connsiteX80" fmla="*/ 81217 w 250234"/>
                <a:gd name="connsiteY80" fmla="*/ 4267 h 79476"/>
                <a:gd name="connsiteX81" fmla="*/ 81217 w 250234"/>
                <a:gd name="connsiteY81" fmla="*/ 0 h 79476"/>
                <a:gd name="connsiteX82" fmla="*/ 80876 w 250234"/>
                <a:gd name="connsiteY82" fmla="*/ 0 h 79476"/>
                <a:gd name="connsiteX83" fmla="*/ 80193 w 250234"/>
                <a:gd name="connsiteY83" fmla="*/ 4353 h 79476"/>
                <a:gd name="connsiteX84" fmla="*/ 79084 w 250234"/>
                <a:gd name="connsiteY84" fmla="*/ 4353 h 79476"/>
                <a:gd name="connsiteX85" fmla="*/ 78402 w 250234"/>
                <a:gd name="connsiteY85" fmla="*/ 4353 h 79476"/>
                <a:gd name="connsiteX86" fmla="*/ 79170 w 250234"/>
                <a:gd name="connsiteY86" fmla="*/ 4438 h 79476"/>
                <a:gd name="connsiteX87" fmla="*/ 80193 w 250234"/>
                <a:gd name="connsiteY87" fmla="*/ 4438 h 79476"/>
                <a:gd name="connsiteX88" fmla="*/ 79596 w 250234"/>
                <a:gd name="connsiteY88" fmla="*/ 7937 h 79476"/>
                <a:gd name="connsiteX89" fmla="*/ 79596 w 250234"/>
                <a:gd name="connsiteY89" fmla="*/ 7937 h 79476"/>
                <a:gd name="connsiteX90" fmla="*/ 71576 w 250234"/>
                <a:gd name="connsiteY90" fmla="*/ 7767 h 79476"/>
                <a:gd name="connsiteX91" fmla="*/ 71576 w 250234"/>
                <a:gd name="connsiteY91" fmla="*/ 7767 h 79476"/>
                <a:gd name="connsiteX92" fmla="*/ 71576 w 250234"/>
                <a:gd name="connsiteY92" fmla="*/ 7767 h 79476"/>
                <a:gd name="connsiteX93" fmla="*/ 71576 w 250234"/>
                <a:gd name="connsiteY93" fmla="*/ 7767 h 79476"/>
                <a:gd name="connsiteX94" fmla="*/ 67140 w 250234"/>
                <a:gd name="connsiteY94" fmla="*/ 8108 h 79476"/>
                <a:gd name="connsiteX95" fmla="*/ 66372 w 250234"/>
                <a:gd name="connsiteY95" fmla="*/ 5292 h 79476"/>
                <a:gd name="connsiteX96" fmla="*/ 78487 w 250234"/>
                <a:gd name="connsiteY96" fmla="*/ 4353 h 79476"/>
                <a:gd name="connsiteX97" fmla="*/ 24481 w 250234"/>
                <a:gd name="connsiteY97" fmla="*/ 3670 h 79476"/>
                <a:gd name="connsiteX98" fmla="*/ 12195 w 250234"/>
                <a:gd name="connsiteY98" fmla="*/ 6828 h 79476"/>
                <a:gd name="connsiteX99" fmla="*/ 7162 w 250234"/>
                <a:gd name="connsiteY99" fmla="*/ 36358 h 79476"/>
                <a:gd name="connsiteX100" fmla="*/ 25078 w 250234"/>
                <a:gd name="connsiteY100" fmla="*/ 47368 h 79476"/>
                <a:gd name="connsiteX101" fmla="*/ 52209 w 250234"/>
                <a:gd name="connsiteY101" fmla="*/ 56159 h 79476"/>
                <a:gd name="connsiteX102" fmla="*/ 73965 w 250234"/>
                <a:gd name="connsiteY102" fmla="*/ 61366 h 79476"/>
                <a:gd name="connsiteX103" fmla="*/ 73965 w 250234"/>
                <a:gd name="connsiteY103" fmla="*/ 61366 h 79476"/>
                <a:gd name="connsiteX104" fmla="*/ 74221 w 250234"/>
                <a:gd name="connsiteY104" fmla="*/ 61536 h 79476"/>
                <a:gd name="connsiteX105" fmla="*/ 74221 w 250234"/>
                <a:gd name="connsiteY105" fmla="*/ 61536 h 79476"/>
                <a:gd name="connsiteX106" fmla="*/ 117221 w 250234"/>
                <a:gd name="connsiteY106" fmla="*/ 70754 h 79476"/>
                <a:gd name="connsiteX107" fmla="*/ 161245 w 250234"/>
                <a:gd name="connsiteY107" fmla="*/ 77155 h 79476"/>
                <a:gd name="connsiteX108" fmla="*/ 227536 w 250234"/>
                <a:gd name="connsiteY108" fmla="*/ 75789 h 79476"/>
                <a:gd name="connsiteX109" fmla="*/ 247244 w 250234"/>
                <a:gd name="connsiteY109" fmla="*/ 61280 h 79476"/>
                <a:gd name="connsiteX110" fmla="*/ 75074 w 250234"/>
                <a:gd name="connsiteY110" fmla="*/ 50270 h 79476"/>
                <a:gd name="connsiteX111" fmla="*/ 54598 w 250234"/>
                <a:gd name="connsiteY111" fmla="*/ 44893 h 79476"/>
                <a:gd name="connsiteX112" fmla="*/ 55025 w 250234"/>
                <a:gd name="connsiteY112" fmla="*/ 42162 h 79476"/>
                <a:gd name="connsiteX113" fmla="*/ 67310 w 250234"/>
                <a:gd name="connsiteY113" fmla="*/ 44979 h 79476"/>
                <a:gd name="connsiteX114" fmla="*/ 67396 w 250234"/>
                <a:gd name="connsiteY114" fmla="*/ 48051 h 79476"/>
                <a:gd name="connsiteX115" fmla="*/ 67651 w 250234"/>
                <a:gd name="connsiteY115" fmla="*/ 48051 h 79476"/>
                <a:gd name="connsiteX116" fmla="*/ 68334 w 250234"/>
                <a:gd name="connsiteY116" fmla="*/ 45235 h 79476"/>
                <a:gd name="connsiteX117" fmla="*/ 75330 w 250234"/>
                <a:gd name="connsiteY117" fmla="*/ 46942 h 79476"/>
                <a:gd name="connsiteX118" fmla="*/ 75245 w 250234"/>
                <a:gd name="connsiteY118" fmla="*/ 50356 h 79476"/>
                <a:gd name="connsiteX119" fmla="*/ 15779 w 250234"/>
                <a:gd name="connsiteY119" fmla="*/ 18350 h 79476"/>
                <a:gd name="connsiteX120" fmla="*/ 24225 w 250234"/>
                <a:gd name="connsiteY120" fmla="*/ 16984 h 79476"/>
                <a:gd name="connsiteX121" fmla="*/ 48114 w 250234"/>
                <a:gd name="connsiteY121" fmla="*/ 14595 h 79476"/>
                <a:gd name="connsiteX122" fmla="*/ 53574 w 250234"/>
                <a:gd name="connsiteY122" fmla="*/ 14339 h 79476"/>
                <a:gd name="connsiteX123" fmla="*/ 52209 w 250234"/>
                <a:gd name="connsiteY123" fmla="*/ 20398 h 79476"/>
                <a:gd name="connsiteX124" fmla="*/ 48285 w 250234"/>
                <a:gd name="connsiteY124" fmla="*/ 20228 h 79476"/>
                <a:gd name="connsiteX125" fmla="*/ 23713 w 250234"/>
                <a:gd name="connsiteY125" fmla="*/ 21422 h 79476"/>
                <a:gd name="connsiteX126" fmla="*/ 15011 w 250234"/>
                <a:gd name="connsiteY126" fmla="*/ 22788 h 79476"/>
                <a:gd name="connsiteX127" fmla="*/ 13475 w 250234"/>
                <a:gd name="connsiteY127" fmla="*/ 23129 h 79476"/>
                <a:gd name="connsiteX128" fmla="*/ 15608 w 250234"/>
                <a:gd name="connsiteY128" fmla="*/ 18265 h 79476"/>
                <a:gd name="connsiteX129" fmla="*/ 15694 w 250234"/>
                <a:gd name="connsiteY129" fmla="*/ 18265 h 79476"/>
                <a:gd name="connsiteX130" fmla="*/ 56390 w 250234"/>
                <a:gd name="connsiteY130" fmla="*/ 14253 h 79476"/>
                <a:gd name="connsiteX131" fmla="*/ 66116 w 250234"/>
                <a:gd name="connsiteY131" fmla="*/ 13997 h 79476"/>
                <a:gd name="connsiteX132" fmla="*/ 65689 w 250234"/>
                <a:gd name="connsiteY132" fmla="*/ 21252 h 79476"/>
                <a:gd name="connsiteX133" fmla="*/ 56560 w 250234"/>
                <a:gd name="connsiteY133" fmla="*/ 20569 h 79476"/>
                <a:gd name="connsiteX134" fmla="*/ 56390 w 250234"/>
                <a:gd name="connsiteY134" fmla="*/ 14168 h 79476"/>
                <a:gd name="connsiteX135" fmla="*/ 65433 w 250234"/>
                <a:gd name="connsiteY135" fmla="*/ 26970 h 79476"/>
                <a:gd name="connsiteX136" fmla="*/ 65604 w 250234"/>
                <a:gd name="connsiteY136" fmla="*/ 28250 h 79476"/>
                <a:gd name="connsiteX137" fmla="*/ 63300 w 250234"/>
                <a:gd name="connsiteY137" fmla="*/ 28250 h 79476"/>
                <a:gd name="connsiteX138" fmla="*/ 62874 w 250234"/>
                <a:gd name="connsiteY138" fmla="*/ 28250 h 79476"/>
                <a:gd name="connsiteX139" fmla="*/ 56731 w 250234"/>
                <a:gd name="connsiteY139" fmla="*/ 27568 h 79476"/>
                <a:gd name="connsiteX140" fmla="*/ 56731 w 250234"/>
                <a:gd name="connsiteY140" fmla="*/ 25519 h 79476"/>
                <a:gd name="connsiteX141" fmla="*/ 65519 w 250234"/>
                <a:gd name="connsiteY141" fmla="*/ 26885 h 79476"/>
                <a:gd name="connsiteX142" fmla="*/ 72174 w 250234"/>
                <a:gd name="connsiteY142" fmla="*/ 28080 h 79476"/>
                <a:gd name="connsiteX143" fmla="*/ 74050 w 250234"/>
                <a:gd name="connsiteY143" fmla="*/ 28250 h 79476"/>
                <a:gd name="connsiteX144" fmla="*/ 71235 w 250234"/>
                <a:gd name="connsiteY144" fmla="*/ 28250 h 79476"/>
                <a:gd name="connsiteX145" fmla="*/ 71235 w 250234"/>
                <a:gd name="connsiteY145" fmla="*/ 27909 h 79476"/>
                <a:gd name="connsiteX146" fmla="*/ 71917 w 250234"/>
                <a:gd name="connsiteY146" fmla="*/ 27994 h 79476"/>
                <a:gd name="connsiteX147" fmla="*/ 71917 w 250234"/>
                <a:gd name="connsiteY147" fmla="*/ 27994 h 79476"/>
                <a:gd name="connsiteX148" fmla="*/ 72003 w 250234"/>
                <a:gd name="connsiteY148" fmla="*/ 27994 h 79476"/>
                <a:gd name="connsiteX149" fmla="*/ 72088 w 250234"/>
                <a:gd name="connsiteY149" fmla="*/ 27994 h 79476"/>
                <a:gd name="connsiteX150" fmla="*/ 72088 w 250234"/>
                <a:gd name="connsiteY150" fmla="*/ 27994 h 79476"/>
                <a:gd name="connsiteX151" fmla="*/ 69187 w 250234"/>
                <a:gd name="connsiteY151" fmla="*/ 40967 h 79476"/>
                <a:gd name="connsiteX152" fmla="*/ 69358 w 250234"/>
                <a:gd name="connsiteY152" fmla="*/ 40199 h 79476"/>
                <a:gd name="connsiteX153" fmla="*/ 75416 w 250234"/>
                <a:gd name="connsiteY153" fmla="*/ 41309 h 79476"/>
                <a:gd name="connsiteX154" fmla="*/ 75416 w 250234"/>
                <a:gd name="connsiteY154" fmla="*/ 41821 h 79476"/>
                <a:gd name="connsiteX155" fmla="*/ 69273 w 250234"/>
                <a:gd name="connsiteY155" fmla="*/ 40967 h 79476"/>
                <a:gd name="connsiteX156" fmla="*/ 70126 w 250234"/>
                <a:gd name="connsiteY156" fmla="*/ 36188 h 79476"/>
                <a:gd name="connsiteX157" fmla="*/ 70552 w 250234"/>
                <a:gd name="connsiteY157" fmla="*/ 33457 h 79476"/>
                <a:gd name="connsiteX158" fmla="*/ 75586 w 250234"/>
                <a:gd name="connsiteY158" fmla="*/ 34395 h 79476"/>
                <a:gd name="connsiteX159" fmla="*/ 75501 w 250234"/>
                <a:gd name="connsiteY159" fmla="*/ 36614 h 79476"/>
                <a:gd name="connsiteX160" fmla="*/ 70126 w 250234"/>
                <a:gd name="connsiteY160" fmla="*/ 36188 h 79476"/>
                <a:gd name="connsiteX161" fmla="*/ 63130 w 250234"/>
                <a:gd name="connsiteY161" fmla="*/ 32518 h 79476"/>
                <a:gd name="connsiteX162" fmla="*/ 66116 w 250234"/>
                <a:gd name="connsiteY162" fmla="*/ 32688 h 79476"/>
                <a:gd name="connsiteX163" fmla="*/ 66457 w 250234"/>
                <a:gd name="connsiteY163" fmla="*/ 35932 h 79476"/>
                <a:gd name="connsiteX164" fmla="*/ 55963 w 250234"/>
                <a:gd name="connsiteY164" fmla="*/ 35334 h 79476"/>
                <a:gd name="connsiteX165" fmla="*/ 56390 w 250234"/>
                <a:gd name="connsiteY165" fmla="*/ 32262 h 79476"/>
                <a:gd name="connsiteX166" fmla="*/ 63130 w 250234"/>
                <a:gd name="connsiteY166" fmla="*/ 32518 h 79476"/>
                <a:gd name="connsiteX167" fmla="*/ 66884 w 250234"/>
                <a:gd name="connsiteY167" fmla="*/ 39772 h 79476"/>
                <a:gd name="connsiteX168" fmla="*/ 66884 w 250234"/>
                <a:gd name="connsiteY168" fmla="*/ 40711 h 79476"/>
                <a:gd name="connsiteX169" fmla="*/ 55280 w 250234"/>
                <a:gd name="connsiteY169" fmla="*/ 39431 h 79476"/>
                <a:gd name="connsiteX170" fmla="*/ 55537 w 250234"/>
                <a:gd name="connsiteY170" fmla="*/ 37809 h 79476"/>
                <a:gd name="connsiteX171" fmla="*/ 66798 w 250234"/>
                <a:gd name="connsiteY171" fmla="*/ 39772 h 79476"/>
                <a:gd name="connsiteX172" fmla="*/ 87872 w 250234"/>
                <a:gd name="connsiteY172" fmla="*/ 43784 h 79476"/>
                <a:gd name="connsiteX173" fmla="*/ 87872 w 250234"/>
                <a:gd name="connsiteY173" fmla="*/ 43784 h 79476"/>
                <a:gd name="connsiteX174" fmla="*/ 87872 w 250234"/>
                <a:gd name="connsiteY174" fmla="*/ 43784 h 79476"/>
                <a:gd name="connsiteX175" fmla="*/ 87872 w 250234"/>
                <a:gd name="connsiteY175" fmla="*/ 43784 h 79476"/>
                <a:gd name="connsiteX176" fmla="*/ 87872 w 250234"/>
                <a:gd name="connsiteY176" fmla="*/ 43784 h 79476"/>
                <a:gd name="connsiteX177" fmla="*/ 79596 w 250234"/>
                <a:gd name="connsiteY177" fmla="*/ 42418 h 79476"/>
                <a:gd name="connsiteX178" fmla="*/ 79596 w 250234"/>
                <a:gd name="connsiteY178" fmla="*/ 42077 h 79476"/>
                <a:gd name="connsiteX179" fmla="*/ 91285 w 250234"/>
                <a:gd name="connsiteY179" fmla="*/ 44381 h 79476"/>
                <a:gd name="connsiteX180" fmla="*/ 91285 w 250234"/>
                <a:gd name="connsiteY180" fmla="*/ 44381 h 79476"/>
                <a:gd name="connsiteX181" fmla="*/ 91370 w 250234"/>
                <a:gd name="connsiteY181" fmla="*/ 44381 h 79476"/>
                <a:gd name="connsiteX182" fmla="*/ 91455 w 250234"/>
                <a:gd name="connsiteY182" fmla="*/ 44381 h 79476"/>
                <a:gd name="connsiteX183" fmla="*/ 91455 w 250234"/>
                <a:gd name="connsiteY183" fmla="*/ 44381 h 79476"/>
                <a:gd name="connsiteX184" fmla="*/ 91626 w 250234"/>
                <a:gd name="connsiteY184" fmla="*/ 44723 h 79476"/>
                <a:gd name="connsiteX185" fmla="*/ 87787 w 250234"/>
                <a:gd name="connsiteY185" fmla="*/ 43698 h 79476"/>
                <a:gd name="connsiteX186" fmla="*/ 89066 w 250234"/>
                <a:gd name="connsiteY186" fmla="*/ 38065 h 79476"/>
                <a:gd name="connsiteX187" fmla="*/ 80705 w 250234"/>
                <a:gd name="connsiteY187" fmla="*/ 37127 h 79476"/>
                <a:gd name="connsiteX188" fmla="*/ 81046 w 250234"/>
                <a:gd name="connsiteY188" fmla="*/ 35420 h 79476"/>
                <a:gd name="connsiteX189" fmla="*/ 88640 w 250234"/>
                <a:gd name="connsiteY189" fmla="*/ 36700 h 79476"/>
                <a:gd name="connsiteX190" fmla="*/ 89066 w 250234"/>
                <a:gd name="connsiteY190" fmla="*/ 38065 h 79476"/>
                <a:gd name="connsiteX191" fmla="*/ 72003 w 250234"/>
                <a:gd name="connsiteY191" fmla="*/ 13997 h 79476"/>
                <a:gd name="connsiteX192" fmla="*/ 72003 w 250234"/>
                <a:gd name="connsiteY192" fmla="*/ 13997 h 79476"/>
                <a:gd name="connsiteX193" fmla="*/ 72088 w 250234"/>
                <a:gd name="connsiteY193" fmla="*/ 13997 h 79476"/>
                <a:gd name="connsiteX194" fmla="*/ 72174 w 250234"/>
                <a:gd name="connsiteY194" fmla="*/ 13997 h 79476"/>
                <a:gd name="connsiteX195" fmla="*/ 72174 w 250234"/>
                <a:gd name="connsiteY195" fmla="*/ 13997 h 79476"/>
                <a:gd name="connsiteX196" fmla="*/ 78913 w 250234"/>
                <a:gd name="connsiteY196" fmla="*/ 13741 h 79476"/>
                <a:gd name="connsiteX197" fmla="*/ 77122 w 250234"/>
                <a:gd name="connsiteY197" fmla="*/ 22873 h 79476"/>
                <a:gd name="connsiteX198" fmla="*/ 72856 w 250234"/>
                <a:gd name="connsiteY198" fmla="*/ 22105 h 79476"/>
                <a:gd name="connsiteX199" fmla="*/ 72856 w 250234"/>
                <a:gd name="connsiteY199" fmla="*/ 22105 h 79476"/>
                <a:gd name="connsiteX200" fmla="*/ 72856 w 250234"/>
                <a:gd name="connsiteY200" fmla="*/ 22105 h 79476"/>
                <a:gd name="connsiteX201" fmla="*/ 72856 w 250234"/>
                <a:gd name="connsiteY201" fmla="*/ 22105 h 79476"/>
                <a:gd name="connsiteX202" fmla="*/ 72856 w 250234"/>
                <a:gd name="connsiteY202" fmla="*/ 22105 h 79476"/>
                <a:gd name="connsiteX203" fmla="*/ 70808 w 250234"/>
                <a:gd name="connsiteY203" fmla="*/ 21935 h 79476"/>
                <a:gd name="connsiteX204" fmla="*/ 69102 w 250234"/>
                <a:gd name="connsiteY204" fmla="*/ 14082 h 79476"/>
                <a:gd name="connsiteX205" fmla="*/ 72003 w 250234"/>
                <a:gd name="connsiteY205" fmla="*/ 14082 h 79476"/>
                <a:gd name="connsiteX206" fmla="*/ 66116 w 250234"/>
                <a:gd name="connsiteY206" fmla="*/ 5462 h 79476"/>
                <a:gd name="connsiteX207" fmla="*/ 66116 w 250234"/>
                <a:gd name="connsiteY207" fmla="*/ 8364 h 79476"/>
                <a:gd name="connsiteX208" fmla="*/ 56219 w 250234"/>
                <a:gd name="connsiteY208" fmla="*/ 9388 h 79476"/>
                <a:gd name="connsiteX209" fmla="*/ 56219 w 250234"/>
                <a:gd name="connsiteY209" fmla="*/ 5889 h 79476"/>
                <a:gd name="connsiteX210" fmla="*/ 62703 w 250234"/>
                <a:gd name="connsiteY210" fmla="*/ 5633 h 79476"/>
                <a:gd name="connsiteX211" fmla="*/ 66116 w 250234"/>
                <a:gd name="connsiteY211" fmla="*/ 5462 h 79476"/>
                <a:gd name="connsiteX212" fmla="*/ 23457 w 250234"/>
                <a:gd name="connsiteY212" fmla="*/ 12888 h 79476"/>
                <a:gd name="connsiteX213" fmla="*/ 55537 w 250234"/>
                <a:gd name="connsiteY213" fmla="*/ 5889 h 79476"/>
                <a:gd name="connsiteX214" fmla="*/ 54684 w 250234"/>
                <a:gd name="connsiteY214" fmla="*/ 9559 h 79476"/>
                <a:gd name="connsiteX215" fmla="*/ 47773 w 250234"/>
                <a:gd name="connsiteY215" fmla="*/ 10498 h 79476"/>
                <a:gd name="connsiteX216" fmla="*/ 24054 w 250234"/>
                <a:gd name="connsiteY216" fmla="*/ 15277 h 79476"/>
                <a:gd name="connsiteX217" fmla="*/ 16632 w 250234"/>
                <a:gd name="connsiteY217" fmla="*/ 17155 h 79476"/>
                <a:gd name="connsiteX218" fmla="*/ 23543 w 250234"/>
                <a:gd name="connsiteY218" fmla="*/ 12888 h 79476"/>
                <a:gd name="connsiteX219" fmla="*/ 13390 w 250234"/>
                <a:gd name="connsiteY219" fmla="*/ 24239 h 79476"/>
                <a:gd name="connsiteX220" fmla="*/ 15096 w 250234"/>
                <a:gd name="connsiteY220" fmla="*/ 23983 h 79476"/>
                <a:gd name="connsiteX221" fmla="*/ 23713 w 250234"/>
                <a:gd name="connsiteY221" fmla="*/ 23386 h 79476"/>
                <a:gd name="connsiteX222" fmla="*/ 47858 w 250234"/>
                <a:gd name="connsiteY222" fmla="*/ 24580 h 79476"/>
                <a:gd name="connsiteX223" fmla="*/ 51271 w 250234"/>
                <a:gd name="connsiteY223" fmla="*/ 25007 h 79476"/>
                <a:gd name="connsiteX224" fmla="*/ 50930 w 250234"/>
                <a:gd name="connsiteY224" fmla="*/ 27141 h 79476"/>
                <a:gd name="connsiteX225" fmla="*/ 44275 w 250234"/>
                <a:gd name="connsiteY225" fmla="*/ 26373 h 79476"/>
                <a:gd name="connsiteX226" fmla="*/ 26017 w 250234"/>
                <a:gd name="connsiteY226" fmla="*/ 23812 h 79476"/>
                <a:gd name="connsiteX227" fmla="*/ 26017 w 250234"/>
                <a:gd name="connsiteY227" fmla="*/ 24068 h 79476"/>
                <a:gd name="connsiteX228" fmla="*/ 43848 w 250234"/>
                <a:gd name="connsiteY228" fmla="*/ 28080 h 79476"/>
                <a:gd name="connsiteX229" fmla="*/ 49309 w 250234"/>
                <a:gd name="connsiteY229" fmla="*/ 29275 h 79476"/>
                <a:gd name="connsiteX230" fmla="*/ 36426 w 250234"/>
                <a:gd name="connsiteY230" fmla="*/ 30640 h 79476"/>
                <a:gd name="connsiteX231" fmla="*/ 26955 w 250234"/>
                <a:gd name="connsiteY231" fmla="*/ 32006 h 79476"/>
                <a:gd name="connsiteX232" fmla="*/ 22178 w 250234"/>
                <a:gd name="connsiteY232" fmla="*/ 32859 h 79476"/>
                <a:gd name="connsiteX233" fmla="*/ 21836 w 250234"/>
                <a:gd name="connsiteY233" fmla="*/ 32688 h 79476"/>
                <a:gd name="connsiteX234" fmla="*/ 13304 w 250234"/>
                <a:gd name="connsiteY234" fmla="*/ 24324 h 79476"/>
                <a:gd name="connsiteX235" fmla="*/ 23372 w 250234"/>
                <a:gd name="connsiteY235" fmla="*/ 33286 h 79476"/>
                <a:gd name="connsiteX236" fmla="*/ 27126 w 250234"/>
                <a:gd name="connsiteY236" fmla="*/ 32945 h 79476"/>
                <a:gd name="connsiteX237" fmla="*/ 36511 w 250234"/>
                <a:gd name="connsiteY237" fmla="*/ 32347 h 79476"/>
                <a:gd name="connsiteX238" fmla="*/ 50673 w 250234"/>
                <a:gd name="connsiteY238" fmla="*/ 32176 h 79476"/>
                <a:gd name="connsiteX239" fmla="*/ 50844 w 250234"/>
                <a:gd name="connsiteY239" fmla="*/ 35164 h 79476"/>
                <a:gd name="connsiteX240" fmla="*/ 49479 w 250234"/>
                <a:gd name="connsiteY240" fmla="*/ 35164 h 79476"/>
                <a:gd name="connsiteX241" fmla="*/ 34207 w 250234"/>
                <a:gd name="connsiteY241" fmla="*/ 34737 h 79476"/>
                <a:gd name="connsiteX242" fmla="*/ 34207 w 250234"/>
                <a:gd name="connsiteY242" fmla="*/ 34993 h 79476"/>
                <a:gd name="connsiteX243" fmla="*/ 49223 w 250234"/>
                <a:gd name="connsiteY243" fmla="*/ 36956 h 79476"/>
                <a:gd name="connsiteX244" fmla="*/ 50930 w 250234"/>
                <a:gd name="connsiteY244" fmla="*/ 37212 h 79476"/>
                <a:gd name="connsiteX245" fmla="*/ 51100 w 250234"/>
                <a:gd name="connsiteY245" fmla="*/ 39175 h 79476"/>
                <a:gd name="connsiteX246" fmla="*/ 46749 w 250234"/>
                <a:gd name="connsiteY246" fmla="*/ 38748 h 79476"/>
                <a:gd name="connsiteX247" fmla="*/ 33183 w 250234"/>
                <a:gd name="connsiteY247" fmla="*/ 37724 h 79476"/>
                <a:gd name="connsiteX248" fmla="*/ 23372 w 250234"/>
                <a:gd name="connsiteY248" fmla="*/ 33286 h 79476"/>
                <a:gd name="connsiteX249" fmla="*/ 34805 w 250234"/>
                <a:gd name="connsiteY249" fmla="*/ 38407 h 79476"/>
                <a:gd name="connsiteX250" fmla="*/ 46408 w 250234"/>
                <a:gd name="connsiteY250" fmla="*/ 40541 h 79476"/>
                <a:gd name="connsiteX251" fmla="*/ 51356 w 250234"/>
                <a:gd name="connsiteY251" fmla="*/ 41565 h 79476"/>
                <a:gd name="connsiteX252" fmla="*/ 51612 w 250234"/>
                <a:gd name="connsiteY252" fmla="*/ 44211 h 79476"/>
                <a:gd name="connsiteX253" fmla="*/ 45298 w 250234"/>
                <a:gd name="connsiteY253" fmla="*/ 42333 h 79476"/>
                <a:gd name="connsiteX254" fmla="*/ 34890 w 250234"/>
                <a:gd name="connsiteY254" fmla="*/ 38492 h 79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250234" h="79476">
                  <a:moveTo>
                    <a:pt x="247757" y="61451"/>
                  </a:moveTo>
                  <a:cubicBezTo>
                    <a:pt x="251595" y="54708"/>
                    <a:pt x="250998" y="48819"/>
                    <a:pt x="245794" y="42930"/>
                  </a:cubicBezTo>
                  <a:cubicBezTo>
                    <a:pt x="243746" y="40541"/>
                    <a:pt x="241272" y="38322"/>
                    <a:pt x="238628" y="36785"/>
                  </a:cubicBezTo>
                  <a:cubicBezTo>
                    <a:pt x="231546" y="32774"/>
                    <a:pt x="224550" y="28592"/>
                    <a:pt x="217042" y="25690"/>
                  </a:cubicBezTo>
                  <a:cubicBezTo>
                    <a:pt x="205695" y="21252"/>
                    <a:pt x="193665" y="20057"/>
                    <a:pt x="181379" y="21422"/>
                  </a:cubicBezTo>
                  <a:cubicBezTo>
                    <a:pt x="186840" y="24068"/>
                    <a:pt x="192556" y="25861"/>
                    <a:pt x="197931" y="28336"/>
                  </a:cubicBezTo>
                  <a:cubicBezTo>
                    <a:pt x="206889" y="32432"/>
                    <a:pt x="215763" y="36785"/>
                    <a:pt x="224379" y="41565"/>
                  </a:cubicBezTo>
                  <a:cubicBezTo>
                    <a:pt x="228645" y="43954"/>
                    <a:pt x="232741" y="46942"/>
                    <a:pt x="233764" y="52660"/>
                  </a:cubicBezTo>
                  <a:cubicBezTo>
                    <a:pt x="232314" y="57866"/>
                    <a:pt x="228730" y="61110"/>
                    <a:pt x="223526" y="62048"/>
                  </a:cubicBezTo>
                  <a:cubicBezTo>
                    <a:pt x="207913" y="64950"/>
                    <a:pt x="192385" y="68364"/>
                    <a:pt x="176346" y="66572"/>
                  </a:cubicBezTo>
                  <a:cubicBezTo>
                    <a:pt x="164060" y="65206"/>
                    <a:pt x="151775" y="63926"/>
                    <a:pt x="139574" y="61963"/>
                  </a:cubicBezTo>
                  <a:cubicBezTo>
                    <a:pt x="120036" y="58805"/>
                    <a:pt x="100584" y="55562"/>
                    <a:pt x="81217" y="51636"/>
                  </a:cubicBezTo>
                  <a:cubicBezTo>
                    <a:pt x="79937" y="51380"/>
                    <a:pt x="78743" y="51038"/>
                    <a:pt x="77463" y="50782"/>
                  </a:cubicBezTo>
                  <a:cubicBezTo>
                    <a:pt x="77719" y="49758"/>
                    <a:pt x="77975" y="48649"/>
                    <a:pt x="78231" y="47624"/>
                  </a:cubicBezTo>
                  <a:cubicBezTo>
                    <a:pt x="80961" y="48307"/>
                    <a:pt x="83691" y="48990"/>
                    <a:pt x="86421" y="49673"/>
                  </a:cubicBezTo>
                  <a:lnTo>
                    <a:pt x="86421" y="49673"/>
                  </a:lnTo>
                  <a:cubicBezTo>
                    <a:pt x="86421" y="49673"/>
                    <a:pt x="86507" y="49673"/>
                    <a:pt x="86507" y="49673"/>
                  </a:cubicBezTo>
                  <a:lnTo>
                    <a:pt x="86592" y="49673"/>
                  </a:lnTo>
                  <a:cubicBezTo>
                    <a:pt x="86592" y="49673"/>
                    <a:pt x="86592" y="49673"/>
                    <a:pt x="86592" y="49673"/>
                  </a:cubicBezTo>
                  <a:cubicBezTo>
                    <a:pt x="99987" y="52063"/>
                    <a:pt x="113467" y="54538"/>
                    <a:pt x="126776" y="57610"/>
                  </a:cubicBezTo>
                  <a:cubicBezTo>
                    <a:pt x="131469" y="58720"/>
                    <a:pt x="136247" y="59915"/>
                    <a:pt x="140939" y="61110"/>
                  </a:cubicBezTo>
                  <a:cubicBezTo>
                    <a:pt x="140939" y="61110"/>
                    <a:pt x="141110" y="60853"/>
                    <a:pt x="140939" y="60853"/>
                  </a:cubicBezTo>
                  <a:cubicBezTo>
                    <a:pt x="136332" y="59147"/>
                    <a:pt x="131725" y="57439"/>
                    <a:pt x="127118" y="55903"/>
                  </a:cubicBezTo>
                  <a:cubicBezTo>
                    <a:pt x="115856" y="51892"/>
                    <a:pt x="104423" y="48222"/>
                    <a:pt x="92820" y="45149"/>
                  </a:cubicBezTo>
                  <a:cubicBezTo>
                    <a:pt x="92820" y="44979"/>
                    <a:pt x="92820" y="44808"/>
                    <a:pt x="92820" y="44637"/>
                  </a:cubicBezTo>
                  <a:cubicBezTo>
                    <a:pt x="106386" y="46430"/>
                    <a:pt x="120036" y="48393"/>
                    <a:pt x="133517" y="50868"/>
                  </a:cubicBezTo>
                  <a:cubicBezTo>
                    <a:pt x="138465" y="51807"/>
                    <a:pt x="143413" y="52831"/>
                    <a:pt x="148362" y="53855"/>
                  </a:cubicBezTo>
                  <a:cubicBezTo>
                    <a:pt x="148362" y="53855"/>
                    <a:pt x="148533" y="53599"/>
                    <a:pt x="148362" y="53599"/>
                  </a:cubicBezTo>
                  <a:cubicBezTo>
                    <a:pt x="143499" y="52063"/>
                    <a:pt x="138635" y="50526"/>
                    <a:pt x="133772" y="49075"/>
                  </a:cubicBezTo>
                  <a:cubicBezTo>
                    <a:pt x="120293" y="44979"/>
                    <a:pt x="106641" y="41309"/>
                    <a:pt x="92820" y="38492"/>
                  </a:cubicBezTo>
                  <a:cubicBezTo>
                    <a:pt x="92820" y="38065"/>
                    <a:pt x="92820" y="37724"/>
                    <a:pt x="92820" y="37297"/>
                  </a:cubicBezTo>
                  <a:cubicBezTo>
                    <a:pt x="93417" y="37383"/>
                    <a:pt x="93929" y="37468"/>
                    <a:pt x="94527" y="37553"/>
                  </a:cubicBezTo>
                  <a:lnTo>
                    <a:pt x="94527" y="37553"/>
                  </a:lnTo>
                  <a:cubicBezTo>
                    <a:pt x="94527" y="37553"/>
                    <a:pt x="94612" y="37553"/>
                    <a:pt x="94612" y="37553"/>
                  </a:cubicBezTo>
                  <a:lnTo>
                    <a:pt x="94697" y="37553"/>
                  </a:lnTo>
                  <a:cubicBezTo>
                    <a:pt x="94697" y="37553"/>
                    <a:pt x="94697" y="37553"/>
                    <a:pt x="94697" y="37553"/>
                  </a:cubicBezTo>
                  <a:cubicBezTo>
                    <a:pt x="104082" y="38407"/>
                    <a:pt x="113552" y="39004"/>
                    <a:pt x="123022" y="39516"/>
                  </a:cubicBezTo>
                  <a:cubicBezTo>
                    <a:pt x="129251" y="40711"/>
                    <a:pt x="135393" y="42077"/>
                    <a:pt x="141536" y="43698"/>
                  </a:cubicBezTo>
                  <a:cubicBezTo>
                    <a:pt x="144608" y="44552"/>
                    <a:pt x="147594" y="45405"/>
                    <a:pt x="150580" y="46259"/>
                  </a:cubicBezTo>
                  <a:lnTo>
                    <a:pt x="159538" y="49161"/>
                  </a:lnTo>
                  <a:cubicBezTo>
                    <a:pt x="159538" y="49161"/>
                    <a:pt x="159709" y="48905"/>
                    <a:pt x="159624" y="48905"/>
                  </a:cubicBezTo>
                  <a:lnTo>
                    <a:pt x="150836" y="45235"/>
                  </a:lnTo>
                  <a:cubicBezTo>
                    <a:pt x="147850" y="44125"/>
                    <a:pt x="144863" y="42930"/>
                    <a:pt x="141878" y="41906"/>
                  </a:cubicBezTo>
                  <a:cubicBezTo>
                    <a:pt x="140086" y="41223"/>
                    <a:pt x="138294" y="40626"/>
                    <a:pt x="136503" y="40028"/>
                  </a:cubicBezTo>
                  <a:cubicBezTo>
                    <a:pt x="139745" y="40114"/>
                    <a:pt x="142987" y="40284"/>
                    <a:pt x="146229" y="40284"/>
                  </a:cubicBezTo>
                  <a:cubicBezTo>
                    <a:pt x="152371" y="40455"/>
                    <a:pt x="158429" y="40541"/>
                    <a:pt x="164572" y="40626"/>
                  </a:cubicBezTo>
                  <a:cubicBezTo>
                    <a:pt x="164572" y="40626"/>
                    <a:pt x="164657" y="40370"/>
                    <a:pt x="164572" y="40370"/>
                  </a:cubicBezTo>
                  <a:cubicBezTo>
                    <a:pt x="158429" y="39772"/>
                    <a:pt x="152371" y="39175"/>
                    <a:pt x="146229" y="38492"/>
                  </a:cubicBezTo>
                  <a:cubicBezTo>
                    <a:pt x="137612" y="37468"/>
                    <a:pt x="129080" y="36358"/>
                    <a:pt x="120463" y="35164"/>
                  </a:cubicBezTo>
                  <a:cubicBezTo>
                    <a:pt x="119013" y="34737"/>
                    <a:pt x="117648" y="34395"/>
                    <a:pt x="116197" y="34054"/>
                  </a:cubicBezTo>
                  <a:cubicBezTo>
                    <a:pt x="111846" y="32945"/>
                    <a:pt x="107410" y="32006"/>
                    <a:pt x="102973" y="31152"/>
                  </a:cubicBezTo>
                  <a:cubicBezTo>
                    <a:pt x="108774" y="31579"/>
                    <a:pt x="114661" y="31920"/>
                    <a:pt x="120463" y="32091"/>
                  </a:cubicBezTo>
                  <a:cubicBezTo>
                    <a:pt x="123364" y="32091"/>
                    <a:pt x="126264" y="32091"/>
                    <a:pt x="129165" y="32091"/>
                  </a:cubicBezTo>
                  <a:lnTo>
                    <a:pt x="137868" y="31750"/>
                  </a:lnTo>
                  <a:cubicBezTo>
                    <a:pt x="137868" y="31750"/>
                    <a:pt x="137868" y="31494"/>
                    <a:pt x="137868" y="31494"/>
                  </a:cubicBezTo>
                  <a:lnTo>
                    <a:pt x="129165" y="31067"/>
                  </a:lnTo>
                  <a:cubicBezTo>
                    <a:pt x="126264" y="30811"/>
                    <a:pt x="123364" y="30555"/>
                    <a:pt x="120548" y="30213"/>
                  </a:cubicBezTo>
                  <a:cubicBezTo>
                    <a:pt x="110822" y="29018"/>
                    <a:pt x="101181" y="27226"/>
                    <a:pt x="91540" y="25434"/>
                  </a:cubicBezTo>
                  <a:cubicBezTo>
                    <a:pt x="91028" y="23471"/>
                    <a:pt x="90516" y="21508"/>
                    <a:pt x="90090" y="19459"/>
                  </a:cubicBezTo>
                  <a:cubicBezTo>
                    <a:pt x="89834" y="18009"/>
                    <a:pt x="89578" y="16643"/>
                    <a:pt x="89322" y="15192"/>
                  </a:cubicBezTo>
                  <a:cubicBezTo>
                    <a:pt x="89322" y="15192"/>
                    <a:pt x="89066" y="15192"/>
                    <a:pt x="89066" y="15192"/>
                  </a:cubicBezTo>
                  <a:cubicBezTo>
                    <a:pt x="88810" y="16643"/>
                    <a:pt x="88554" y="18009"/>
                    <a:pt x="88299" y="19459"/>
                  </a:cubicBezTo>
                  <a:cubicBezTo>
                    <a:pt x="87957" y="21166"/>
                    <a:pt x="87701" y="22873"/>
                    <a:pt x="87445" y="24666"/>
                  </a:cubicBezTo>
                  <a:cubicBezTo>
                    <a:pt x="85483" y="24324"/>
                    <a:pt x="83521" y="23898"/>
                    <a:pt x="81558" y="23556"/>
                  </a:cubicBezTo>
                  <a:cubicBezTo>
                    <a:pt x="81558" y="20228"/>
                    <a:pt x="81558" y="16814"/>
                    <a:pt x="81558" y="13485"/>
                  </a:cubicBezTo>
                  <a:cubicBezTo>
                    <a:pt x="86251" y="13314"/>
                    <a:pt x="91028" y="13229"/>
                    <a:pt x="95721" y="13314"/>
                  </a:cubicBezTo>
                  <a:cubicBezTo>
                    <a:pt x="103741" y="13400"/>
                    <a:pt x="111675" y="13741"/>
                    <a:pt x="119695" y="14509"/>
                  </a:cubicBezTo>
                  <a:lnTo>
                    <a:pt x="128227" y="15448"/>
                  </a:lnTo>
                  <a:lnTo>
                    <a:pt x="136673" y="16643"/>
                  </a:lnTo>
                  <a:cubicBezTo>
                    <a:pt x="136673" y="16643"/>
                    <a:pt x="136759" y="16387"/>
                    <a:pt x="136673" y="16387"/>
                  </a:cubicBezTo>
                  <a:lnTo>
                    <a:pt x="128312" y="14424"/>
                  </a:lnTo>
                  <a:cubicBezTo>
                    <a:pt x="125497" y="13826"/>
                    <a:pt x="122681" y="13229"/>
                    <a:pt x="119866" y="12717"/>
                  </a:cubicBezTo>
                  <a:cubicBezTo>
                    <a:pt x="111931" y="11181"/>
                    <a:pt x="103911" y="10071"/>
                    <a:pt x="95891" y="9132"/>
                  </a:cubicBezTo>
                  <a:cubicBezTo>
                    <a:pt x="91114" y="8620"/>
                    <a:pt x="86251" y="8279"/>
                    <a:pt x="81388" y="8108"/>
                  </a:cubicBezTo>
                  <a:lnTo>
                    <a:pt x="81388" y="4353"/>
                  </a:lnTo>
                  <a:cubicBezTo>
                    <a:pt x="82924" y="4267"/>
                    <a:pt x="84545" y="4182"/>
                    <a:pt x="86166" y="4011"/>
                  </a:cubicBezTo>
                  <a:cubicBezTo>
                    <a:pt x="88383" y="3755"/>
                    <a:pt x="90602" y="3499"/>
                    <a:pt x="92735" y="3243"/>
                  </a:cubicBezTo>
                  <a:cubicBezTo>
                    <a:pt x="92906" y="3243"/>
                    <a:pt x="93076" y="3243"/>
                    <a:pt x="93247" y="3158"/>
                  </a:cubicBezTo>
                  <a:cubicBezTo>
                    <a:pt x="93076" y="3158"/>
                    <a:pt x="92906" y="3158"/>
                    <a:pt x="92649" y="3158"/>
                  </a:cubicBezTo>
                  <a:cubicBezTo>
                    <a:pt x="90432" y="3414"/>
                    <a:pt x="88213" y="3670"/>
                    <a:pt x="85995" y="3926"/>
                  </a:cubicBezTo>
                  <a:cubicBezTo>
                    <a:pt x="84374" y="4011"/>
                    <a:pt x="82838" y="4097"/>
                    <a:pt x="81217" y="4267"/>
                  </a:cubicBezTo>
                  <a:lnTo>
                    <a:pt x="81217" y="0"/>
                  </a:lnTo>
                  <a:cubicBezTo>
                    <a:pt x="81217" y="0"/>
                    <a:pt x="80876" y="0"/>
                    <a:pt x="80876" y="0"/>
                  </a:cubicBezTo>
                  <a:lnTo>
                    <a:pt x="80193" y="4353"/>
                  </a:lnTo>
                  <a:cubicBezTo>
                    <a:pt x="80193" y="4353"/>
                    <a:pt x="79425" y="4353"/>
                    <a:pt x="79084" y="4353"/>
                  </a:cubicBezTo>
                  <a:cubicBezTo>
                    <a:pt x="78828" y="4353"/>
                    <a:pt x="78658" y="4353"/>
                    <a:pt x="78402" y="4353"/>
                  </a:cubicBezTo>
                  <a:cubicBezTo>
                    <a:pt x="78658" y="4353"/>
                    <a:pt x="78913" y="4353"/>
                    <a:pt x="79170" y="4438"/>
                  </a:cubicBezTo>
                  <a:cubicBezTo>
                    <a:pt x="79511" y="4438"/>
                    <a:pt x="79852" y="4438"/>
                    <a:pt x="80193" y="4438"/>
                  </a:cubicBezTo>
                  <a:lnTo>
                    <a:pt x="79596" y="7937"/>
                  </a:lnTo>
                  <a:cubicBezTo>
                    <a:pt x="79596" y="7937"/>
                    <a:pt x="79596" y="7937"/>
                    <a:pt x="79596" y="7937"/>
                  </a:cubicBezTo>
                  <a:cubicBezTo>
                    <a:pt x="76951" y="7852"/>
                    <a:pt x="74221" y="7767"/>
                    <a:pt x="71576" y="7767"/>
                  </a:cubicBezTo>
                  <a:lnTo>
                    <a:pt x="71576" y="7767"/>
                  </a:lnTo>
                  <a:cubicBezTo>
                    <a:pt x="71576" y="7767"/>
                    <a:pt x="71576" y="7767"/>
                    <a:pt x="71576" y="7767"/>
                  </a:cubicBezTo>
                  <a:lnTo>
                    <a:pt x="71576" y="7767"/>
                  </a:lnTo>
                  <a:cubicBezTo>
                    <a:pt x="70126" y="7852"/>
                    <a:pt x="68590" y="7937"/>
                    <a:pt x="67140" y="8108"/>
                  </a:cubicBezTo>
                  <a:cubicBezTo>
                    <a:pt x="66884" y="7169"/>
                    <a:pt x="66628" y="6230"/>
                    <a:pt x="66372" y="5292"/>
                  </a:cubicBezTo>
                  <a:cubicBezTo>
                    <a:pt x="70382" y="5036"/>
                    <a:pt x="74477" y="4694"/>
                    <a:pt x="78487" y="4353"/>
                  </a:cubicBezTo>
                  <a:cubicBezTo>
                    <a:pt x="60571" y="1536"/>
                    <a:pt x="42568" y="341"/>
                    <a:pt x="24481" y="3670"/>
                  </a:cubicBezTo>
                  <a:cubicBezTo>
                    <a:pt x="20300" y="4438"/>
                    <a:pt x="16035" y="5206"/>
                    <a:pt x="12195" y="6828"/>
                  </a:cubicBezTo>
                  <a:cubicBezTo>
                    <a:pt x="-1711" y="12802"/>
                    <a:pt x="-4186" y="26458"/>
                    <a:pt x="7162" y="36358"/>
                  </a:cubicBezTo>
                  <a:cubicBezTo>
                    <a:pt x="12366" y="40882"/>
                    <a:pt x="18679" y="44637"/>
                    <a:pt x="25078" y="47368"/>
                  </a:cubicBezTo>
                  <a:cubicBezTo>
                    <a:pt x="33781" y="51038"/>
                    <a:pt x="42995" y="53940"/>
                    <a:pt x="52209" y="56159"/>
                  </a:cubicBezTo>
                  <a:cubicBezTo>
                    <a:pt x="59461" y="57952"/>
                    <a:pt x="66713" y="59659"/>
                    <a:pt x="73965" y="61366"/>
                  </a:cubicBezTo>
                  <a:lnTo>
                    <a:pt x="73965" y="61366"/>
                  </a:lnTo>
                  <a:cubicBezTo>
                    <a:pt x="73965" y="61366"/>
                    <a:pt x="74221" y="61536"/>
                    <a:pt x="74221" y="61536"/>
                  </a:cubicBezTo>
                  <a:lnTo>
                    <a:pt x="74221" y="61536"/>
                  </a:lnTo>
                  <a:cubicBezTo>
                    <a:pt x="88554" y="64779"/>
                    <a:pt x="102888" y="67937"/>
                    <a:pt x="117221" y="70754"/>
                  </a:cubicBezTo>
                  <a:cubicBezTo>
                    <a:pt x="131725" y="73570"/>
                    <a:pt x="146655" y="74509"/>
                    <a:pt x="161245" y="77155"/>
                  </a:cubicBezTo>
                  <a:cubicBezTo>
                    <a:pt x="183512" y="81252"/>
                    <a:pt x="205524" y="79374"/>
                    <a:pt x="227536" y="75789"/>
                  </a:cubicBezTo>
                  <a:cubicBezTo>
                    <a:pt x="236750" y="74339"/>
                    <a:pt x="242893" y="69047"/>
                    <a:pt x="247244" y="61280"/>
                  </a:cubicBezTo>
                  <a:close/>
                  <a:moveTo>
                    <a:pt x="75074" y="50270"/>
                  </a:moveTo>
                  <a:cubicBezTo>
                    <a:pt x="68163" y="48734"/>
                    <a:pt x="61338" y="46942"/>
                    <a:pt x="54598" y="44893"/>
                  </a:cubicBezTo>
                  <a:cubicBezTo>
                    <a:pt x="54768" y="43954"/>
                    <a:pt x="54854" y="43101"/>
                    <a:pt x="55025" y="42162"/>
                  </a:cubicBezTo>
                  <a:cubicBezTo>
                    <a:pt x="59120" y="43016"/>
                    <a:pt x="63215" y="43954"/>
                    <a:pt x="67310" y="44979"/>
                  </a:cubicBezTo>
                  <a:cubicBezTo>
                    <a:pt x="67310" y="46003"/>
                    <a:pt x="67396" y="47027"/>
                    <a:pt x="67396" y="48051"/>
                  </a:cubicBezTo>
                  <a:cubicBezTo>
                    <a:pt x="67396" y="48051"/>
                    <a:pt x="67651" y="48051"/>
                    <a:pt x="67651" y="48051"/>
                  </a:cubicBezTo>
                  <a:cubicBezTo>
                    <a:pt x="67908" y="47112"/>
                    <a:pt x="68078" y="46174"/>
                    <a:pt x="68334" y="45235"/>
                  </a:cubicBezTo>
                  <a:cubicBezTo>
                    <a:pt x="70638" y="45747"/>
                    <a:pt x="72941" y="46344"/>
                    <a:pt x="75330" y="46942"/>
                  </a:cubicBezTo>
                  <a:cubicBezTo>
                    <a:pt x="75330" y="48051"/>
                    <a:pt x="75330" y="49161"/>
                    <a:pt x="75245" y="50356"/>
                  </a:cubicBezTo>
                  <a:close/>
                  <a:moveTo>
                    <a:pt x="15779" y="18350"/>
                  </a:moveTo>
                  <a:lnTo>
                    <a:pt x="24225" y="16984"/>
                  </a:lnTo>
                  <a:cubicBezTo>
                    <a:pt x="32160" y="15875"/>
                    <a:pt x="40180" y="15107"/>
                    <a:pt x="48114" y="14595"/>
                  </a:cubicBezTo>
                  <a:cubicBezTo>
                    <a:pt x="49906" y="14509"/>
                    <a:pt x="51697" y="14424"/>
                    <a:pt x="53574" y="14339"/>
                  </a:cubicBezTo>
                  <a:cubicBezTo>
                    <a:pt x="53147" y="16387"/>
                    <a:pt x="52636" y="18350"/>
                    <a:pt x="52209" y="20398"/>
                  </a:cubicBezTo>
                  <a:cubicBezTo>
                    <a:pt x="50930" y="20398"/>
                    <a:pt x="49650" y="20313"/>
                    <a:pt x="48285" y="20228"/>
                  </a:cubicBezTo>
                  <a:cubicBezTo>
                    <a:pt x="40094" y="20142"/>
                    <a:pt x="31818" y="20398"/>
                    <a:pt x="23713" y="21422"/>
                  </a:cubicBezTo>
                  <a:cubicBezTo>
                    <a:pt x="20812" y="21764"/>
                    <a:pt x="17912" y="22361"/>
                    <a:pt x="15011" y="22788"/>
                  </a:cubicBezTo>
                  <a:cubicBezTo>
                    <a:pt x="14499" y="22873"/>
                    <a:pt x="13987" y="23044"/>
                    <a:pt x="13475" y="23129"/>
                  </a:cubicBezTo>
                  <a:cubicBezTo>
                    <a:pt x="14243" y="20996"/>
                    <a:pt x="14925" y="19459"/>
                    <a:pt x="15608" y="18265"/>
                  </a:cubicBezTo>
                  <a:lnTo>
                    <a:pt x="15694" y="18265"/>
                  </a:lnTo>
                  <a:close/>
                  <a:moveTo>
                    <a:pt x="56390" y="14253"/>
                  </a:moveTo>
                  <a:cubicBezTo>
                    <a:pt x="59632" y="14168"/>
                    <a:pt x="62874" y="14082"/>
                    <a:pt x="66116" y="13997"/>
                  </a:cubicBezTo>
                  <a:cubicBezTo>
                    <a:pt x="66030" y="16472"/>
                    <a:pt x="65860" y="18862"/>
                    <a:pt x="65689" y="21252"/>
                  </a:cubicBezTo>
                  <a:cubicBezTo>
                    <a:pt x="62703" y="20996"/>
                    <a:pt x="59632" y="20740"/>
                    <a:pt x="56560" y="20569"/>
                  </a:cubicBezTo>
                  <a:cubicBezTo>
                    <a:pt x="56560" y="18435"/>
                    <a:pt x="56475" y="16302"/>
                    <a:pt x="56390" y="14168"/>
                  </a:cubicBezTo>
                  <a:close/>
                  <a:moveTo>
                    <a:pt x="65433" y="26970"/>
                  </a:moveTo>
                  <a:cubicBezTo>
                    <a:pt x="65433" y="27397"/>
                    <a:pt x="65519" y="27824"/>
                    <a:pt x="65604" y="28250"/>
                  </a:cubicBezTo>
                  <a:cubicBezTo>
                    <a:pt x="64836" y="28250"/>
                    <a:pt x="64068" y="28250"/>
                    <a:pt x="63300" y="28250"/>
                  </a:cubicBezTo>
                  <a:cubicBezTo>
                    <a:pt x="63130" y="28250"/>
                    <a:pt x="63045" y="28250"/>
                    <a:pt x="62874" y="28250"/>
                  </a:cubicBezTo>
                  <a:cubicBezTo>
                    <a:pt x="60826" y="27994"/>
                    <a:pt x="58779" y="27824"/>
                    <a:pt x="56731" y="27568"/>
                  </a:cubicBezTo>
                  <a:cubicBezTo>
                    <a:pt x="56731" y="26885"/>
                    <a:pt x="56731" y="26202"/>
                    <a:pt x="56731" y="25519"/>
                  </a:cubicBezTo>
                  <a:cubicBezTo>
                    <a:pt x="59632" y="25946"/>
                    <a:pt x="62533" y="26373"/>
                    <a:pt x="65519" y="26885"/>
                  </a:cubicBezTo>
                  <a:close/>
                  <a:moveTo>
                    <a:pt x="72174" y="28080"/>
                  </a:moveTo>
                  <a:cubicBezTo>
                    <a:pt x="72771" y="28080"/>
                    <a:pt x="73368" y="28250"/>
                    <a:pt x="74050" y="28250"/>
                  </a:cubicBezTo>
                  <a:cubicBezTo>
                    <a:pt x="73112" y="28250"/>
                    <a:pt x="72174" y="28250"/>
                    <a:pt x="71235" y="28250"/>
                  </a:cubicBezTo>
                  <a:cubicBezTo>
                    <a:pt x="71235" y="28165"/>
                    <a:pt x="71235" y="27994"/>
                    <a:pt x="71235" y="27909"/>
                  </a:cubicBezTo>
                  <a:cubicBezTo>
                    <a:pt x="71491" y="27909"/>
                    <a:pt x="71747" y="27909"/>
                    <a:pt x="71917" y="27994"/>
                  </a:cubicBezTo>
                  <a:lnTo>
                    <a:pt x="71917" y="27994"/>
                  </a:lnTo>
                  <a:cubicBezTo>
                    <a:pt x="71917" y="27994"/>
                    <a:pt x="72003" y="27994"/>
                    <a:pt x="72003" y="27994"/>
                  </a:cubicBezTo>
                  <a:lnTo>
                    <a:pt x="72088" y="27994"/>
                  </a:lnTo>
                  <a:cubicBezTo>
                    <a:pt x="72088" y="27994"/>
                    <a:pt x="72088" y="27994"/>
                    <a:pt x="72088" y="27994"/>
                  </a:cubicBezTo>
                  <a:close/>
                  <a:moveTo>
                    <a:pt x="69187" y="40967"/>
                  </a:moveTo>
                  <a:cubicBezTo>
                    <a:pt x="69187" y="40967"/>
                    <a:pt x="69273" y="40455"/>
                    <a:pt x="69358" y="40199"/>
                  </a:cubicBezTo>
                  <a:cubicBezTo>
                    <a:pt x="71405" y="40541"/>
                    <a:pt x="73368" y="40967"/>
                    <a:pt x="75416" y="41309"/>
                  </a:cubicBezTo>
                  <a:cubicBezTo>
                    <a:pt x="75416" y="41479"/>
                    <a:pt x="75416" y="41650"/>
                    <a:pt x="75416" y="41821"/>
                  </a:cubicBezTo>
                  <a:cubicBezTo>
                    <a:pt x="73368" y="41565"/>
                    <a:pt x="71320" y="41223"/>
                    <a:pt x="69273" y="40967"/>
                  </a:cubicBezTo>
                  <a:close/>
                  <a:moveTo>
                    <a:pt x="70126" y="36188"/>
                  </a:moveTo>
                  <a:cubicBezTo>
                    <a:pt x="70296" y="35334"/>
                    <a:pt x="70467" y="34395"/>
                    <a:pt x="70552" y="33457"/>
                  </a:cubicBezTo>
                  <a:cubicBezTo>
                    <a:pt x="72259" y="33798"/>
                    <a:pt x="73880" y="34054"/>
                    <a:pt x="75586" y="34395"/>
                  </a:cubicBezTo>
                  <a:cubicBezTo>
                    <a:pt x="75586" y="35164"/>
                    <a:pt x="75586" y="35846"/>
                    <a:pt x="75501" y="36614"/>
                  </a:cubicBezTo>
                  <a:cubicBezTo>
                    <a:pt x="73709" y="36444"/>
                    <a:pt x="71917" y="36273"/>
                    <a:pt x="70126" y="36188"/>
                  </a:cubicBezTo>
                  <a:close/>
                  <a:moveTo>
                    <a:pt x="63130" y="32518"/>
                  </a:moveTo>
                  <a:cubicBezTo>
                    <a:pt x="64154" y="32518"/>
                    <a:pt x="65092" y="32688"/>
                    <a:pt x="66116" y="32688"/>
                  </a:cubicBezTo>
                  <a:cubicBezTo>
                    <a:pt x="66287" y="33798"/>
                    <a:pt x="66372" y="34822"/>
                    <a:pt x="66457" y="35932"/>
                  </a:cubicBezTo>
                  <a:cubicBezTo>
                    <a:pt x="62959" y="35676"/>
                    <a:pt x="59461" y="35505"/>
                    <a:pt x="55963" y="35334"/>
                  </a:cubicBezTo>
                  <a:cubicBezTo>
                    <a:pt x="56134" y="34310"/>
                    <a:pt x="56305" y="33286"/>
                    <a:pt x="56390" y="32262"/>
                  </a:cubicBezTo>
                  <a:cubicBezTo>
                    <a:pt x="58608" y="32262"/>
                    <a:pt x="60912" y="32432"/>
                    <a:pt x="63130" y="32518"/>
                  </a:cubicBezTo>
                  <a:close/>
                  <a:moveTo>
                    <a:pt x="66884" y="39772"/>
                  </a:moveTo>
                  <a:cubicBezTo>
                    <a:pt x="66884" y="39772"/>
                    <a:pt x="66884" y="40370"/>
                    <a:pt x="66884" y="40711"/>
                  </a:cubicBezTo>
                  <a:cubicBezTo>
                    <a:pt x="63045" y="40284"/>
                    <a:pt x="59120" y="39858"/>
                    <a:pt x="55280" y="39431"/>
                  </a:cubicBezTo>
                  <a:cubicBezTo>
                    <a:pt x="55280" y="38919"/>
                    <a:pt x="55451" y="38322"/>
                    <a:pt x="55537" y="37809"/>
                  </a:cubicBezTo>
                  <a:cubicBezTo>
                    <a:pt x="59291" y="38407"/>
                    <a:pt x="63045" y="39090"/>
                    <a:pt x="66798" y="39772"/>
                  </a:cubicBezTo>
                  <a:close/>
                  <a:moveTo>
                    <a:pt x="87872" y="43784"/>
                  </a:moveTo>
                  <a:lnTo>
                    <a:pt x="87872" y="43784"/>
                  </a:lnTo>
                  <a:cubicBezTo>
                    <a:pt x="87872" y="43784"/>
                    <a:pt x="87872" y="43784"/>
                    <a:pt x="87872" y="43784"/>
                  </a:cubicBezTo>
                  <a:lnTo>
                    <a:pt x="87872" y="43784"/>
                  </a:lnTo>
                  <a:cubicBezTo>
                    <a:pt x="87872" y="43784"/>
                    <a:pt x="87872" y="43784"/>
                    <a:pt x="87872" y="43784"/>
                  </a:cubicBezTo>
                  <a:cubicBezTo>
                    <a:pt x="85141" y="43272"/>
                    <a:pt x="82412" y="42845"/>
                    <a:pt x="79596" y="42418"/>
                  </a:cubicBezTo>
                  <a:cubicBezTo>
                    <a:pt x="79596" y="42333"/>
                    <a:pt x="79596" y="42247"/>
                    <a:pt x="79596" y="42077"/>
                  </a:cubicBezTo>
                  <a:cubicBezTo>
                    <a:pt x="83521" y="42845"/>
                    <a:pt x="87445" y="43613"/>
                    <a:pt x="91285" y="44381"/>
                  </a:cubicBezTo>
                  <a:lnTo>
                    <a:pt x="91285" y="44381"/>
                  </a:lnTo>
                  <a:cubicBezTo>
                    <a:pt x="91285" y="44381"/>
                    <a:pt x="91370" y="44381"/>
                    <a:pt x="91370" y="44381"/>
                  </a:cubicBezTo>
                  <a:lnTo>
                    <a:pt x="91455" y="44381"/>
                  </a:lnTo>
                  <a:cubicBezTo>
                    <a:pt x="91455" y="44381"/>
                    <a:pt x="91455" y="44381"/>
                    <a:pt x="91455" y="44381"/>
                  </a:cubicBezTo>
                  <a:cubicBezTo>
                    <a:pt x="91455" y="44467"/>
                    <a:pt x="91540" y="44637"/>
                    <a:pt x="91626" y="44723"/>
                  </a:cubicBezTo>
                  <a:cubicBezTo>
                    <a:pt x="90346" y="44381"/>
                    <a:pt x="89066" y="44040"/>
                    <a:pt x="87787" y="43698"/>
                  </a:cubicBezTo>
                  <a:close/>
                  <a:moveTo>
                    <a:pt x="89066" y="38065"/>
                  </a:moveTo>
                  <a:cubicBezTo>
                    <a:pt x="86251" y="37724"/>
                    <a:pt x="83521" y="37383"/>
                    <a:pt x="80705" y="37127"/>
                  </a:cubicBezTo>
                  <a:cubicBezTo>
                    <a:pt x="80791" y="36529"/>
                    <a:pt x="80961" y="36017"/>
                    <a:pt x="81046" y="35420"/>
                  </a:cubicBezTo>
                  <a:cubicBezTo>
                    <a:pt x="83606" y="35846"/>
                    <a:pt x="86080" y="36273"/>
                    <a:pt x="88640" y="36700"/>
                  </a:cubicBezTo>
                  <a:cubicBezTo>
                    <a:pt x="88810" y="37127"/>
                    <a:pt x="88895" y="37639"/>
                    <a:pt x="89066" y="38065"/>
                  </a:cubicBezTo>
                  <a:close/>
                  <a:moveTo>
                    <a:pt x="72003" y="13997"/>
                  </a:moveTo>
                  <a:lnTo>
                    <a:pt x="72003" y="13997"/>
                  </a:lnTo>
                  <a:cubicBezTo>
                    <a:pt x="72003" y="13997"/>
                    <a:pt x="72088" y="13997"/>
                    <a:pt x="72088" y="13997"/>
                  </a:cubicBezTo>
                  <a:lnTo>
                    <a:pt x="72174" y="13997"/>
                  </a:lnTo>
                  <a:cubicBezTo>
                    <a:pt x="72174" y="13997"/>
                    <a:pt x="72174" y="13997"/>
                    <a:pt x="72174" y="13997"/>
                  </a:cubicBezTo>
                  <a:cubicBezTo>
                    <a:pt x="74392" y="13912"/>
                    <a:pt x="76695" y="13826"/>
                    <a:pt x="78913" y="13741"/>
                  </a:cubicBezTo>
                  <a:cubicBezTo>
                    <a:pt x="78316" y="16814"/>
                    <a:pt x="77719" y="19801"/>
                    <a:pt x="77122" y="22873"/>
                  </a:cubicBezTo>
                  <a:cubicBezTo>
                    <a:pt x="75671" y="22617"/>
                    <a:pt x="74306" y="22361"/>
                    <a:pt x="72856" y="22105"/>
                  </a:cubicBezTo>
                  <a:lnTo>
                    <a:pt x="72856" y="22105"/>
                  </a:lnTo>
                  <a:cubicBezTo>
                    <a:pt x="72856" y="22105"/>
                    <a:pt x="72856" y="22105"/>
                    <a:pt x="72856" y="22105"/>
                  </a:cubicBezTo>
                  <a:lnTo>
                    <a:pt x="72856" y="22105"/>
                  </a:lnTo>
                  <a:cubicBezTo>
                    <a:pt x="72856" y="22105"/>
                    <a:pt x="72856" y="22105"/>
                    <a:pt x="72856" y="22105"/>
                  </a:cubicBezTo>
                  <a:cubicBezTo>
                    <a:pt x="72174" y="22105"/>
                    <a:pt x="71491" y="21935"/>
                    <a:pt x="70808" y="21935"/>
                  </a:cubicBezTo>
                  <a:cubicBezTo>
                    <a:pt x="70382" y="19289"/>
                    <a:pt x="69784" y="16728"/>
                    <a:pt x="69102" y="14082"/>
                  </a:cubicBezTo>
                  <a:cubicBezTo>
                    <a:pt x="70041" y="14082"/>
                    <a:pt x="71064" y="14082"/>
                    <a:pt x="72003" y="14082"/>
                  </a:cubicBezTo>
                  <a:close/>
                  <a:moveTo>
                    <a:pt x="66116" y="5462"/>
                  </a:moveTo>
                  <a:cubicBezTo>
                    <a:pt x="66116" y="6401"/>
                    <a:pt x="66116" y="7425"/>
                    <a:pt x="66116" y="8364"/>
                  </a:cubicBezTo>
                  <a:cubicBezTo>
                    <a:pt x="62788" y="8620"/>
                    <a:pt x="59546" y="8962"/>
                    <a:pt x="56219" y="9388"/>
                  </a:cubicBezTo>
                  <a:lnTo>
                    <a:pt x="56219" y="5889"/>
                  </a:lnTo>
                  <a:cubicBezTo>
                    <a:pt x="58438" y="5804"/>
                    <a:pt x="60571" y="5633"/>
                    <a:pt x="62703" y="5633"/>
                  </a:cubicBezTo>
                  <a:cubicBezTo>
                    <a:pt x="63812" y="5633"/>
                    <a:pt x="64921" y="5633"/>
                    <a:pt x="66116" y="5462"/>
                  </a:cubicBezTo>
                  <a:close/>
                  <a:moveTo>
                    <a:pt x="23457" y="12888"/>
                  </a:moveTo>
                  <a:cubicBezTo>
                    <a:pt x="33781" y="8535"/>
                    <a:pt x="44531" y="6572"/>
                    <a:pt x="55537" y="5889"/>
                  </a:cubicBezTo>
                  <a:lnTo>
                    <a:pt x="54684" y="9559"/>
                  </a:lnTo>
                  <a:cubicBezTo>
                    <a:pt x="52380" y="9815"/>
                    <a:pt x="50076" y="10156"/>
                    <a:pt x="47773" y="10498"/>
                  </a:cubicBezTo>
                  <a:cubicBezTo>
                    <a:pt x="39753" y="11778"/>
                    <a:pt x="31818" y="13400"/>
                    <a:pt x="24054" y="15277"/>
                  </a:cubicBezTo>
                  <a:cubicBezTo>
                    <a:pt x="21580" y="15875"/>
                    <a:pt x="19106" y="16558"/>
                    <a:pt x="16632" y="17155"/>
                  </a:cubicBezTo>
                  <a:cubicBezTo>
                    <a:pt x="17997" y="15448"/>
                    <a:pt x="19959" y="14424"/>
                    <a:pt x="23543" y="12888"/>
                  </a:cubicBezTo>
                  <a:close/>
                  <a:moveTo>
                    <a:pt x="13390" y="24239"/>
                  </a:moveTo>
                  <a:cubicBezTo>
                    <a:pt x="13987" y="24239"/>
                    <a:pt x="14584" y="24068"/>
                    <a:pt x="15096" y="23983"/>
                  </a:cubicBezTo>
                  <a:cubicBezTo>
                    <a:pt x="17997" y="23812"/>
                    <a:pt x="20812" y="23471"/>
                    <a:pt x="23713" y="23386"/>
                  </a:cubicBezTo>
                  <a:cubicBezTo>
                    <a:pt x="31818" y="23129"/>
                    <a:pt x="39838" y="23727"/>
                    <a:pt x="47858" y="24580"/>
                  </a:cubicBezTo>
                  <a:cubicBezTo>
                    <a:pt x="48967" y="24751"/>
                    <a:pt x="50162" y="24836"/>
                    <a:pt x="51271" y="25007"/>
                  </a:cubicBezTo>
                  <a:cubicBezTo>
                    <a:pt x="51185" y="25690"/>
                    <a:pt x="51014" y="26373"/>
                    <a:pt x="50930" y="27141"/>
                  </a:cubicBezTo>
                  <a:cubicBezTo>
                    <a:pt x="48711" y="26885"/>
                    <a:pt x="46493" y="26629"/>
                    <a:pt x="44275" y="26373"/>
                  </a:cubicBezTo>
                  <a:cubicBezTo>
                    <a:pt x="38217" y="25605"/>
                    <a:pt x="32160" y="24751"/>
                    <a:pt x="26017" y="23812"/>
                  </a:cubicBezTo>
                  <a:cubicBezTo>
                    <a:pt x="26017" y="23812"/>
                    <a:pt x="25932" y="24068"/>
                    <a:pt x="26017" y="24068"/>
                  </a:cubicBezTo>
                  <a:cubicBezTo>
                    <a:pt x="31989" y="25434"/>
                    <a:pt x="37876" y="26799"/>
                    <a:pt x="43848" y="28080"/>
                  </a:cubicBezTo>
                  <a:cubicBezTo>
                    <a:pt x="45640" y="28506"/>
                    <a:pt x="47517" y="28848"/>
                    <a:pt x="49309" y="29275"/>
                  </a:cubicBezTo>
                  <a:cubicBezTo>
                    <a:pt x="45043" y="29616"/>
                    <a:pt x="40691" y="30043"/>
                    <a:pt x="36426" y="30640"/>
                  </a:cubicBezTo>
                  <a:cubicBezTo>
                    <a:pt x="33269" y="31067"/>
                    <a:pt x="30112" y="31579"/>
                    <a:pt x="26955" y="32006"/>
                  </a:cubicBezTo>
                  <a:lnTo>
                    <a:pt x="22178" y="32859"/>
                  </a:lnTo>
                  <a:cubicBezTo>
                    <a:pt x="22178" y="32859"/>
                    <a:pt x="21922" y="32774"/>
                    <a:pt x="21836" y="32688"/>
                  </a:cubicBezTo>
                  <a:cubicBezTo>
                    <a:pt x="18168" y="30982"/>
                    <a:pt x="14670" y="28592"/>
                    <a:pt x="13304" y="24324"/>
                  </a:cubicBezTo>
                  <a:close/>
                  <a:moveTo>
                    <a:pt x="23372" y="33286"/>
                  </a:moveTo>
                  <a:lnTo>
                    <a:pt x="27126" y="32945"/>
                  </a:lnTo>
                  <a:cubicBezTo>
                    <a:pt x="30282" y="32774"/>
                    <a:pt x="33439" y="32518"/>
                    <a:pt x="36511" y="32347"/>
                  </a:cubicBezTo>
                  <a:cubicBezTo>
                    <a:pt x="41203" y="32176"/>
                    <a:pt x="45981" y="32091"/>
                    <a:pt x="50673" y="32176"/>
                  </a:cubicBezTo>
                  <a:cubicBezTo>
                    <a:pt x="50673" y="33201"/>
                    <a:pt x="50673" y="34139"/>
                    <a:pt x="50844" y="35164"/>
                  </a:cubicBezTo>
                  <a:cubicBezTo>
                    <a:pt x="50418" y="35164"/>
                    <a:pt x="49906" y="35164"/>
                    <a:pt x="49479" y="35164"/>
                  </a:cubicBezTo>
                  <a:cubicBezTo>
                    <a:pt x="44360" y="34907"/>
                    <a:pt x="39241" y="34822"/>
                    <a:pt x="34207" y="34737"/>
                  </a:cubicBezTo>
                  <a:cubicBezTo>
                    <a:pt x="34207" y="34737"/>
                    <a:pt x="34207" y="34993"/>
                    <a:pt x="34207" y="34993"/>
                  </a:cubicBezTo>
                  <a:cubicBezTo>
                    <a:pt x="39241" y="35590"/>
                    <a:pt x="44275" y="36273"/>
                    <a:pt x="49223" y="36956"/>
                  </a:cubicBezTo>
                  <a:cubicBezTo>
                    <a:pt x="49820" y="37041"/>
                    <a:pt x="50418" y="37127"/>
                    <a:pt x="50930" y="37212"/>
                  </a:cubicBezTo>
                  <a:cubicBezTo>
                    <a:pt x="50930" y="37895"/>
                    <a:pt x="50930" y="38492"/>
                    <a:pt x="51100" y="39175"/>
                  </a:cubicBezTo>
                  <a:cubicBezTo>
                    <a:pt x="49650" y="39004"/>
                    <a:pt x="48199" y="38919"/>
                    <a:pt x="46749" y="38748"/>
                  </a:cubicBezTo>
                  <a:cubicBezTo>
                    <a:pt x="42227" y="38322"/>
                    <a:pt x="37705" y="37980"/>
                    <a:pt x="33183" y="37724"/>
                  </a:cubicBezTo>
                  <a:cubicBezTo>
                    <a:pt x="29856" y="36358"/>
                    <a:pt x="26614" y="34822"/>
                    <a:pt x="23372" y="33286"/>
                  </a:cubicBezTo>
                  <a:close/>
                  <a:moveTo>
                    <a:pt x="34805" y="38407"/>
                  </a:moveTo>
                  <a:cubicBezTo>
                    <a:pt x="38644" y="39090"/>
                    <a:pt x="42483" y="39772"/>
                    <a:pt x="46408" y="40541"/>
                  </a:cubicBezTo>
                  <a:cubicBezTo>
                    <a:pt x="48029" y="40882"/>
                    <a:pt x="49650" y="41223"/>
                    <a:pt x="51356" y="41565"/>
                  </a:cubicBezTo>
                  <a:cubicBezTo>
                    <a:pt x="51356" y="42418"/>
                    <a:pt x="51527" y="43272"/>
                    <a:pt x="51612" y="44211"/>
                  </a:cubicBezTo>
                  <a:cubicBezTo>
                    <a:pt x="49479" y="43613"/>
                    <a:pt x="47431" y="42930"/>
                    <a:pt x="45298" y="42333"/>
                  </a:cubicBezTo>
                  <a:cubicBezTo>
                    <a:pt x="41801" y="41223"/>
                    <a:pt x="38302" y="39943"/>
                    <a:pt x="34890" y="38492"/>
                  </a:cubicBezTo>
                  <a:close/>
                </a:path>
              </a:pathLst>
            </a:custGeom>
            <a:grpFill/>
            <a:ln w="8532" cap="flat">
              <a:noFill/>
              <a:prstDash val="solid"/>
              <a:miter/>
            </a:ln>
          </p:spPr>
          <p:txBody>
            <a:bodyPr rtlCol="0" anchor="ctr"/>
            <a:lstStyle/>
            <a:p>
              <a:endParaRPr lang="en-US"/>
            </a:p>
          </p:txBody>
        </p:sp>
        <p:sp>
          <p:nvSpPr>
            <p:cNvPr id="1580" name="Freeform 1579">
              <a:extLst>
                <a:ext uri="{FF2B5EF4-FFF2-40B4-BE49-F238E27FC236}">
                  <a16:creationId xmlns:a16="http://schemas.microsoft.com/office/drawing/2014/main" id="{D0D83E86-FB5E-155F-5A5C-E3025C1B1601}"/>
                </a:ext>
              </a:extLst>
            </p:cNvPr>
            <p:cNvSpPr/>
            <p:nvPr/>
          </p:nvSpPr>
          <p:spPr>
            <a:xfrm>
              <a:off x="6606845" y="1963510"/>
              <a:ext cx="4863" cy="1621"/>
            </a:xfrm>
            <a:custGeom>
              <a:avLst/>
              <a:gdLst>
                <a:gd name="connsiteX0" fmla="*/ 4693 w 4863"/>
                <a:gd name="connsiteY0" fmla="*/ 0 h 1621"/>
                <a:gd name="connsiteX1" fmla="*/ 0 w 4863"/>
                <a:gd name="connsiteY1" fmla="*/ 1195 h 1621"/>
                <a:gd name="connsiteX2" fmla="*/ 4863 w 4863"/>
                <a:gd name="connsiteY2" fmla="*/ 1622 h 1621"/>
                <a:gd name="connsiteX3" fmla="*/ 4693 w 4863"/>
                <a:gd name="connsiteY3" fmla="*/ 85 h 1621"/>
              </a:gdLst>
              <a:ahLst/>
              <a:cxnLst>
                <a:cxn ang="0">
                  <a:pos x="connsiteX0" y="connsiteY0"/>
                </a:cxn>
                <a:cxn ang="0">
                  <a:pos x="connsiteX1" y="connsiteY1"/>
                </a:cxn>
                <a:cxn ang="0">
                  <a:pos x="connsiteX2" y="connsiteY2"/>
                </a:cxn>
                <a:cxn ang="0">
                  <a:pos x="connsiteX3" y="connsiteY3"/>
                </a:cxn>
              </a:cxnLst>
              <a:rect l="l" t="t" r="r" b="b"/>
              <a:pathLst>
                <a:path w="4863" h="1621">
                  <a:moveTo>
                    <a:pt x="4693" y="0"/>
                  </a:moveTo>
                  <a:cubicBezTo>
                    <a:pt x="3157" y="427"/>
                    <a:pt x="1536" y="768"/>
                    <a:pt x="0" y="1195"/>
                  </a:cubicBezTo>
                  <a:cubicBezTo>
                    <a:pt x="1621" y="1365"/>
                    <a:pt x="3242" y="1451"/>
                    <a:pt x="4863" y="1622"/>
                  </a:cubicBezTo>
                  <a:cubicBezTo>
                    <a:pt x="4863" y="1109"/>
                    <a:pt x="4778" y="597"/>
                    <a:pt x="4693" y="85"/>
                  </a:cubicBezTo>
                  <a:close/>
                </a:path>
              </a:pathLst>
            </a:custGeom>
            <a:grpFill/>
            <a:ln w="8532" cap="flat">
              <a:noFill/>
              <a:prstDash val="solid"/>
              <a:miter/>
            </a:ln>
          </p:spPr>
          <p:txBody>
            <a:bodyPr rtlCol="0" anchor="ctr"/>
            <a:lstStyle/>
            <a:p>
              <a:endParaRPr lang="en-US"/>
            </a:p>
          </p:txBody>
        </p:sp>
        <p:sp>
          <p:nvSpPr>
            <p:cNvPr id="1581" name="Freeform 1580">
              <a:extLst>
                <a:ext uri="{FF2B5EF4-FFF2-40B4-BE49-F238E27FC236}">
                  <a16:creationId xmlns:a16="http://schemas.microsoft.com/office/drawing/2014/main" id="{67909F77-0A51-24B1-176A-41DDD8E84154}"/>
                </a:ext>
              </a:extLst>
            </p:cNvPr>
            <p:cNvSpPr/>
            <p:nvPr/>
          </p:nvSpPr>
          <p:spPr>
            <a:xfrm>
              <a:off x="6540980" y="2111589"/>
              <a:ext cx="53664" cy="209008"/>
            </a:xfrm>
            <a:custGeom>
              <a:avLst/>
              <a:gdLst>
                <a:gd name="connsiteX0" fmla="*/ 53323 w 53664"/>
                <a:gd name="connsiteY0" fmla="*/ 0 h 209008"/>
                <a:gd name="connsiteX1" fmla="*/ 45560 w 53664"/>
                <a:gd name="connsiteY1" fmla="*/ 27141 h 209008"/>
                <a:gd name="connsiteX2" fmla="*/ 23803 w 53664"/>
                <a:gd name="connsiteY2" fmla="*/ 103613 h 209008"/>
                <a:gd name="connsiteX3" fmla="*/ 23803 w 53664"/>
                <a:gd name="connsiteY3" fmla="*/ 103613 h 209008"/>
                <a:gd name="connsiteX4" fmla="*/ 23803 w 53664"/>
                <a:gd name="connsiteY4" fmla="*/ 103784 h 209008"/>
                <a:gd name="connsiteX5" fmla="*/ 23803 w 53664"/>
                <a:gd name="connsiteY5" fmla="*/ 103954 h 209008"/>
                <a:gd name="connsiteX6" fmla="*/ 23803 w 53664"/>
                <a:gd name="connsiteY6" fmla="*/ 103954 h 209008"/>
                <a:gd name="connsiteX7" fmla="*/ 6228 w 53664"/>
                <a:gd name="connsiteY7" fmla="*/ 181451 h 209008"/>
                <a:gd name="connsiteX8" fmla="*/ 0 w 53664"/>
                <a:gd name="connsiteY8" fmla="*/ 208933 h 209008"/>
                <a:gd name="connsiteX9" fmla="*/ 256 w 53664"/>
                <a:gd name="connsiteY9" fmla="*/ 208933 h 209008"/>
                <a:gd name="connsiteX10" fmla="*/ 8020 w 53664"/>
                <a:gd name="connsiteY10" fmla="*/ 181622 h 209008"/>
                <a:gd name="connsiteX11" fmla="*/ 29776 w 53664"/>
                <a:gd name="connsiteY11" fmla="*/ 105235 h 209008"/>
                <a:gd name="connsiteX12" fmla="*/ 29776 w 53664"/>
                <a:gd name="connsiteY12" fmla="*/ 105235 h 209008"/>
                <a:gd name="connsiteX13" fmla="*/ 29776 w 53664"/>
                <a:gd name="connsiteY13" fmla="*/ 105235 h 209008"/>
                <a:gd name="connsiteX14" fmla="*/ 29776 w 53664"/>
                <a:gd name="connsiteY14" fmla="*/ 105235 h 209008"/>
                <a:gd name="connsiteX15" fmla="*/ 29776 w 53664"/>
                <a:gd name="connsiteY15" fmla="*/ 105235 h 209008"/>
                <a:gd name="connsiteX16" fmla="*/ 47351 w 53664"/>
                <a:gd name="connsiteY16" fmla="*/ 27738 h 209008"/>
                <a:gd name="connsiteX17" fmla="*/ 53664 w 53664"/>
                <a:gd name="connsiteY17" fmla="*/ 85 h 209008"/>
                <a:gd name="connsiteX18" fmla="*/ 53409 w 53664"/>
                <a:gd name="connsiteY18" fmla="*/ 85 h 209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664" h="209008">
                  <a:moveTo>
                    <a:pt x="53323" y="0"/>
                  </a:moveTo>
                  <a:lnTo>
                    <a:pt x="45560" y="27141"/>
                  </a:lnTo>
                  <a:cubicBezTo>
                    <a:pt x="38222" y="52575"/>
                    <a:pt x="30799" y="78008"/>
                    <a:pt x="23803" y="103613"/>
                  </a:cubicBezTo>
                  <a:cubicBezTo>
                    <a:pt x="23803" y="103613"/>
                    <a:pt x="23803" y="103613"/>
                    <a:pt x="23803" y="103613"/>
                  </a:cubicBezTo>
                  <a:cubicBezTo>
                    <a:pt x="23803" y="103613"/>
                    <a:pt x="23803" y="103698"/>
                    <a:pt x="23803" y="103784"/>
                  </a:cubicBezTo>
                  <a:cubicBezTo>
                    <a:pt x="23803" y="103784"/>
                    <a:pt x="23803" y="103869"/>
                    <a:pt x="23803" y="103954"/>
                  </a:cubicBezTo>
                  <a:cubicBezTo>
                    <a:pt x="23803" y="103954"/>
                    <a:pt x="23803" y="103954"/>
                    <a:pt x="23803" y="103954"/>
                  </a:cubicBezTo>
                  <a:cubicBezTo>
                    <a:pt x="17661" y="129730"/>
                    <a:pt x="12030" y="155590"/>
                    <a:pt x="6228" y="181451"/>
                  </a:cubicBezTo>
                  <a:lnTo>
                    <a:pt x="0" y="208933"/>
                  </a:lnTo>
                  <a:cubicBezTo>
                    <a:pt x="0" y="208933"/>
                    <a:pt x="256" y="209104"/>
                    <a:pt x="256" y="208933"/>
                  </a:cubicBezTo>
                  <a:lnTo>
                    <a:pt x="8020" y="181622"/>
                  </a:lnTo>
                  <a:cubicBezTo>
                    <a:pt x="15357" y="156188"/>
                    <a:pt x="22780" y="130754"/>
                    <a:pt x="29776" y="105235"/>
                  </a:cubicBezTo>
                  <a:cubicBezTo>
                    <a:pt x="29776" y="105235"/>
                    <a:pt x="29776" y="105235"/>
                    <a:pt x="29776" y="105235"/>
                  </a:cubicBezTo>
                  <a:cubicBezTo>
                    <a:pt x="29776" y="105235"/>
                    <a:pt x="29776" y="105235"/>
                    <a:pt x="29776" y="105235"/>
                  </a:cubicBezTo>
                  <a:cubicBezTo>
                    <a:pt x="29776" y="105235"/>
                    <a:pt x="29776" y="105235"/>
                    <a:pt x="29776" y="105235"/>
                  </a:cubicBezTo>
                  <a:cubicBezTo>
                    <a:pt x="29776" y="105235"/>
                    <a:pt x="29776" y="105235"/>
                    <a:pt x="29776" y="105235"/>
                  </a:cubicBezTo>
                  <a:cubicBezTo>
                    <a:pt x="35919" y="79459"/>
                    <a:pt x="41549" y="53599"/>
                    <a:pt x="47351" y="27738"/>
                  </a:cubicBezTo>
                  <a:lnTo>
                    <a:pt x="53664" y="85"/>
                  </a:lnTo>
                  <a:cubicBezTo>
                    <a:pt x="53664" y="85"/>
                    <a:pt x="53409" y="-85"/>
                    <a:pt x="53409" y="85"/>
                  </a:cubicBezTo>
                  <a:close/>
                </a:path>
              </a:pathLst>
            </a:custGeom>
            <a:grpFill/>
            <a:ln w="8532" cap="flat">
              <a:noFill/>
              <a:prstDash val="solid"/>
              <a:miter/>
            </a:ln>
          </p:spPr>
          <p:txBody>
            <a:bodyPr rtlCol="0" anchor="ctr"/>
            <a:lstStyle/>
            <a:p>
              <a:endParaRPr lang="en-US"/>
            </a:p>
          </p:txBody>
        </p:sp>
        <p:sp>
          <p:nvSpPr>
            <p:cNvPr id="1582" name="Freeform 1581">
              <a:extLst>
                <a:ext uri="{FF2B5EF4-FFF2-40B4-BE49-F238E27FC236}">
                  <a16:creationId xmlns:a16="http://schemas.microsoft.com/office/drawing/2014/main" id="{CAFBCDF9-1CF7-46D3-6A4F-24C169CD637B}"/>
                </a:ext>
              </a:extLst>
            </p:cNvPr>
            <p:cNvSpPr/>
            <p:nvPr/>
          </p:nvSpPr>
          <p:spPr>
            <a:xfrm>
              <a:off x="6565125" y="2106563"/>
              <a:ext cx="41293" cy="189283"/>
            </a:xfrm>
            <a:custGeom>
              <a:avLst/>
              <a:gdLst>
                <a:gd name="connsiteX0" fmla="*/ 22182 w 41293"/>
                <a:gd name="connsiteY0" fmla="*/ 94898 h 189283"/>
                <a:gd name="connsiteX1" fmla="*/ 36004 w 41293"/>
                <a:gd name="connsiteY1" fmla="*/ 24998 h 189283"/>
                <a:gd name="connsiteX2" fmla="*/ 41293 w 41293"/>
                <a:gd name="connsiteY2" fmla="*/ 76 h 189283"/>
                <a:gd name="connsiteX3" fmla="*/ 41038 w 41293"/>
                <a:gd name="connsiteY3" fmla="*/ 76 h 189283"/>
                <a:gd name="connsiteX4" fmla="*/ 34297 w 41293"/>
                <a:gd name="connsiteY4" fmla="*/ 24485 h 189283"/>
                <a:gd name="connsiteX5" fmla="*/ 16295 w 41293"/>
                <a:gd name="connsiteY5" fmla="*/ 93532 h 189283"/>
                <a:gd name="connsiteX6" fmla="*/ 16295 w 41293"/>
                <a:gd name="connsiteY6" fmla="*/ 93532 h 189283"/>
                <a:gd name="connsiteX7" fmla="*/ 16295 w 41293"/>
                <a:gd name="connsiteY7" fmla="*/ 93703 h 189283"/>
                <a:gd name="connsiteX8" fmla="*/ 16295 w 41293"/>
                <a:gd name="connsiteY8" fmla="*/ 93874 h 189283"/>
                <a:gd name="connsiteX9" fmla="*/ 16295 w 41293"/>
                <a:gd name="connsiteY9" fmla="*/ 93874 h 189283"/>
                <a:gd name="connsiteX10" fmla="*/ 4010 w 41293"/>
                <a:gd name="connsiteY10" fmla="*/ 164201 h 189283"/>
                <a:gd name="connsiteX11" fmla="*/ 0 w 41293"/>
                <a:gd name="connsiteY11" fmla="*/ 189208 h 189283"/>
                <a:gd name="connsiteX12" fmla="*/ 256 w 41293"/>
                <a:gd name="connsiteY12" fmla="*/ 189208 h 189283"/>
                <a:gd name="connsiteX13" fmla="*/ 5716 w 41293"/>
                <a:gd name="connsiteY13" fmla="*/ 164372 h 189283"/>
                <a:gd name="connsiteX14" fmla="*/ 22182 w 41293"/>
                <a:gd name="connsiteY14" fmla="*/ 95069 h 189283"/>
                <a:gd name="connsiteX15" fmla="*/ 22182 w 41293"/>
                <a:gd name="connsiteY15" fmla="*/ 95069 h 189283"/>
                <a:gd name="connsiteX16" fmla="*/ 22182 w 41293"/>
                <a:gd name="connsiteY16" fmla="*/ 95069 h 189283"/>
                <a:gd name="connsiteX17" fmla="*/ 22182 w 41293"/>
                <a:gd name="connsiteY17" fmla="*/ 95069 h 189283"/>
                <a:gd name="connsiteX18" fmla="*/ 22182 w 41293"/>
                <a:gd name="connsiteY18" fmla="*/ 95069 h 18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293" h="189283">
                  <a:moveTo>
                    <a:pt x="22182" y="94898"/>
                  </a:moveTo>
                  <a:cubicBezTo>
                    <a:pt x="26789" y="71598"/>
                    <a:pt x="31226" y="48298"/>
                    <a:pt x="36004" y="24998"/>
                  </a:cubicBezTo>
                  <a:lnTo>
                    <a:pt x="41293" y="76"/>
                  </a:lnTo>
                  <a:cubicBezTo>
                    <a:pt x="41293" y="76"/>
                    <a:pt x="41038" y="-95"/>
                    <a:pt x="41038" y="76"/>
                  </a:cubicBezTo>
                  <a:lnTo>
                    <a:pt x="34297" y="24485"/>
                  </a:lnTo>
                  <a:cubicBezTo>
                    <a:pt x="27984" y="47359"/>
                    <a:pt x="21756" y="70403"/>
                    <a:pt x="16295" y="93532"/>
                  </a:cubicBezTo>
                  <a:lnTo>
                    <a:pt x="16295" y="93532"/>
                  </a:lnTo>
                  <a:cubicBezTo>
                    <a:pt x="16295" y="93532"/>
                    <a:pt x="16295" y="93703"/>
                    <a:pt x="16295" y="93703"/>
                  </a:cubicBezTo>
                  <a:lnTo>
                    <a:pt x="16295" y="93874"/>
                  </a:lnTo>
                  <a:cubicBezTo>
                    <a:pt x="16295" y="93874"/>
                    <a:pt x="16295" y="93874"/>
                    <a:pt x="16295" y="93874"/>
                  </a:cubicBezTo>
                  <a:cubicBezTo>
                    <a:pt x="11688" y="117259"/>
                    <a:pt x="7764" y="140730"/>
                    <a:pt x="4010" y="164201"/>
                  </a:cubicBezTo>
                  <a:lnTo>
                    <a:pt x="0" y="189208"/>
                  </a:lnTo>
                  <a:cubicBezTo>
                    <a:pt x="0" y="189208"/>
                    <a:pt x="256" y="189379"/>
                    <a:pt x="256" y="189208"/>
                  </a:cubicBezTo>
                  <a:lnTo>
                    <a:pt x="5716" y="164372"/>
                  </a:lnTo>
                  <a:cubicBezTo>
                    <a:pt x="11006" y="141242"/>
                    <a:pt x="16637" y="118113"/>
                    <a:pt x="22182" y="95069"/>
                  </a:cubicBezTo>
                  <a:lnTo>
                    <a:pt x="22182" y="95069"/>
                  </a:lnTo>
                  <a:cubicBezTo>
                    <a:pt x="22182" y="95069"/>
                    <a:pt x="22182" y="95069"/>
                    <a:pt x="22182" y="95069"/>
                  </a:cubicBezTo>
                  <a:lnTo>
                    <a:pt x="22182" y="95069"/>
                  </a:lnTo>
                  <a:cubicBezTo>
                    <a:pt x="22182" y="95069"/>
                    <a:pt x="22182" y="95069"/>
                    <a:pt x="22182" y="95069"/>
                  </a:cubicBezTo>
                  <a:close/>
                </a:path>
              </a:pathLst>
            </a:custGeom>
            <a:grpFill/>
            <a:ln w="8532" cap="flat">
              <a:noFill/>
              <a:prstDash val="solid"/>
              <a:miter/>
            </a:ln>
          </p:spPr>
          <p:txBody>
            <a:bodyPr rtlCol="0" anchor="ctr"/>
            <a:lstStyle/>
            <a:p>
              <a:endParaRPr lang="en-US"/>
            </a:p>
          </p:txBody>
        </p:sp>
        <p:sp>
          <p:nvSpPr>
            <p:cNvPr id="1583" name="Freeform 1582">
              <a:extLst>
                <a:ext uri="{FF2B5EF4-FFF2-40B4-BE49-F238E27FC236}">
                  <a16:creationId xmlns:a16="http://schemas.microsoft.com/office/drawing/2014/main" id="{33F646BD-5734-28D6-246C-71749598AFA2}"/>
                </a:ext>
              </a:extLst>
            </p:cNvPr>
            <p:cNvSpPr/>
            <p:nvPr/>
          </p:nvSpPr>
          <p:spPr>
            <a:xfrm>
              <a:off x="6659827" y="2146165"/>
              <a:ext cx="40013" cy="169995"/>
            </a:xfrm>
            <a:custGeom>
              <a:avLst/>
              <a:gdLst>
                <a:gd name="connsiteX0" fmla="*/ 15101 w 40013"/>
                <a:gd name="connsiteY0" fmla="*/ 84059 h 169995"/>
                <a:gd name="connsiteX1" fmla="*/ 3583 w 40013"/>
                <a:gd name="connsiteY1" fmla="*/ 147387 h 169995"/>
                <a:gd name="connsiteX2" fmla="*/ 0 w 40013"/>
                <a:gd name="connsiteY2" fmla="*/ 169919 h 169995"/>
                <a:gd name="connsiteX3" fmla="*/ 256 w 40013"/>
                <a:gd name="connsiteY3" fmla="*/ 169919 h 169995"/>
                <a:gd name="connsiteX4" fmla="*/ 5375 w 40013"/>
                <a:gd name="connsiteY4" fmla="*/ 147558 h 169995"/>
                <a:gd name="connsiteX5" fmla="*/ 21074 w 40013"/>
                <a:gd name="connsiteY5" fmla="*/ 85254 h 169995"/>
                <a:gd name="connsiteX6" fmla="*/ 21074 w 40013"/>
                <a:gd name="connsiteY6" fmla="*/ 85254 h 169995"/>
                <a:gd name="connsiteX7" fmla="*/ 21074 w 40013"/>
                <a:gd name="connsiteY7" fmla="*/ 85254 h 169995"/>
                <a:gd name="connsiteX8" fmla="*/ 21074 w 40013"/>
                <a:gd name="connsiteY8" fmla="*/ 85254 h 169995"/>
                <a:gd name="connsiteX9" fmla="*/ 21074 w 40013"/>
                <a:gd name="connsiteY9" fmla="*/ 85254 h 169995"/>
                <a:gd name="connsiteX10" fmla="*/ 34639 w 40013"/>
                <a:gd name="connsiteY10" fmla="*/ 22437 h 169995"/>
                <a:gd name="connsiteX11" fmla="*/ 40014 w 40013"/>
                <a:gd name="connsiteY11" fmla="*/ 76 h 169995"/>
                <a:gd name="connsiteX12" fmla="*/ 39758 w 40013"/>
                <a:gd name="connsiteY12" fmla="*/ 76 h 169995"/>
                <a:gd name="connsiteX13" fmla="*/ 32932 w 40013"/>
                <a:gd name="connsiteY13" fmla="*/ 21840 h 169995"/>
                <a:gd name="connsiteX14" fmla="*/ 15187 w 40013"/>
                <a:gd name="connsiteY14" fmla="*/ 83717 h 169995"/>
                <a:gd name="connsiteX15" fmla="*/ 15187 w 40013"/>
                <a:gd name="connsiteY15" fmla="*/ 83717 h 169995"/>
                <a:gd name="connsiteX16" fmla="*/ 15187 w 40013"/>
                <a:gd name="connsiteY16" fmla="*/ 83888 h 169995"/>
                <a:gd name="connsiteX17" fmla="*/ 15187 w 40013"/>
                <a:gd name="connsiteY17" fmla="*/ 84059 h 169995"/>
                <a:gd name="connsiteX18" fmla="*/ 15187 w 40013"/>
                <a:gd name="connsiteY18" fmla="*/ 84059 h 169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013" h="169995">
                  <a:moveTo>
                    <a:pt x="15101" y="84059"/>
                  </a:moveTo>
                  <a:cubicBezTo>
                    <a:pt x="10665" y="105054"/>
                    <a:pt x="6996" y="126221"/>
                    <a:pt x="3583" y="147387"/>
                  </a:cubicBezTo>
                  <a:lnTo>
                    <a:pt x="0" y="169919"/>
                  </a:lnTo>
                  <a:cubicBezTo>
                    <a:pt x="0" y="169919"/>
                    <a:pt x="256" y="170090"/>
                    <a:pt x="256" y="169919"/>
                  </a:cubicBezTo>
                  <a:lnTo>
                    <a:pt x="5375" y="147558"/>
                  </a:lnTo>
                  <a:cubicBezTo>
                    <a:pt x="10324" y="126733"/>
                    <a:pt x="15699" y="105993"/>
                    <a:pt x="21074" y="85254"/>
                  </a:cubicBezTo>
                  <a:lnTo>
                    <a:pt x="21074" y="85254"/>
                  </a:lnTo>
                  <a:cubicBezTo>
                    <a:pt x="21074" y="85254"/>
                    <a:pt x="21074" y="85254"/>
                    <a:pt x="21074" y="85254"/>
                  </a:cubicBezTo>
                  <a:lnTo>
                    <a:pt x="21074" y="85254"/>
                  </a:lnTo>
                  <a:cubicBezTo>
                    <a:pt x="21074" y="85254"/>
                    <a:pt x="21074" y="85254"/>
                    <a:pt x="21074" y="85254"/>
                  </a:cubicBezTo>
                  <a:cubicBezTo>
                    <a:pt x="25510" y="64343"/>
                    <a:pt x="29861" y="43348"/>
                    <a:pt x="34639" y="22437"/>
                  </a:cubicBezTo>
                  <a:lnTo>
                    <a:pt x="40014" y="76"/>
                  </a:lnTo>
                  <a:cubicBezTo>
                    <a:pt x="40014" y="76"/>
                    <a:pt x="39758" y="-95"/>
                    <a:pt x="39758" y="76"/>
                  </a:cubicBezTo>
                  <a:lnTo>
                    <a:pt x="32932" y="21840"/>
                  </a:lnTo>
                  <a:cubicBezTo>
                    <a:pt x="26619" y="42323"/>
                    <a:pt x="20476" y="62892"/>
                    <a:pt x="15187" y="83717"/>
                  </a:cubicBezTo>
                  <a:lnTo>
                    <a:pt x="15187" y="83717"/>
                  </a:lnTo>
                  <a:cubicBezTo>
                    <a:pt x="15187" y="83717"/>
                    <a:pt x="15187" y="83888"/>
                    <a:pt x="15187" y="83888"/>
                  </a:cubicBezTo>
                  <a:lnTo>
                    <a:pt x="15187" y="84059"/>
                  </a:lnTo>
                  <a:cubicBezTo>
                    <a:pt x="15187" y="84059"/>
                    <a:pt x="15187" y="84059"/>
                    <a:pt x="15187" y="84059"/>
                  </a:cubicBezTo>
                  <a:close/>
                </a:path>
              </a:pathLst>
            </a:custGeom>
            <a:grpFill/>
            <a:ln w="8532" cap="flat">
              <a:noFill/>
              <a:prstDash val="solid"/>
              <a:miter/>
            </a:ln>
          </p:spPr>
          <p:txBody>
            <a:bodyPr rtlCol="0" anchor="ctr"/>
            <a:lstStyle/>
            <a:p>
              <a:endParaRPr lang="en-US"/>
            </a:p>
          </p:txBody>
        </p:sp>
        <p:sp>
          <p:nvSpPr>
            <p:cNvPr id="1584" name="Freeform 1583">
              <a:extLst>
                <a:ext uri="{FF2B5EF4-FFF2-40B4-BE49-F238E27FC236}">
                  <a16:creationId xmlns:a16="http://schemas.microsoft.com/office/drawing/2014/main" id="{AA3E46C1-0C66-6649-19B1-FE575734A688}"/>
                </a:ext>
              </a:extLst>
            </p:cNvPr>
            <p:cNvSpPr/>
            <p:nvPr/>
          </p:nvSpPr>
          <p:spPr>
            <a:xfrm>
              <a:off x="6687470" y="2107749"/>
              <a:ext cx="50081" cy="143921"/>
            </a:xfrm>
            <a:custGeom>
              <a:avLst/>
              <a:gdLst>
                <a:gd name="connsiteX0" fmla="*/ 49825 w 50081"/>
                <a:gd name="connsiteY0" fmla="*/ 0 h 143921"/>
                <a:gd name="connsiteX1" fmla="*/ 42573 w 50081"/>
                <a:gd name="connsiteY1" fmla="*/ 18521 h 143921"/>
                <a:gd name="connsiteX2" fmla="*/ 22183 w 50081"/>
                <a:gd name="connsiteY2" fmla="*/ 70754 h 143921"/>
                <a:gd name="connsiteX3" fmla="*/ 22183 w 50081"/>
                <a:gd name="connsiteY3" fmla="*/ 70754 h 143921"/>
                <a:gd name="connsiteX4" fmla="*/ 22183 w 50081"/>
                <a:gd name="connsiteY4" fmla="*/ 70925 h 143921"/>
                <a:gd name="connsiteX5" fmla="*/ 22183 w 50081"/>
                <a:gd name="connsiteY5" fmla="*/ 71095 h 143921"/>
                <a:gd name="connsiteX6" fmla="*/ 22183 w 50081"/>
                <a:gd name="connsiteY6" fmla="*/ 71095 h 143921"/>
                <a:gd name="connsiteX7" fmla="*/ 5802 w 50081"/>
                <a:gd name="connsiteY7" fmla="*/ 124779 h 143921"/>
                <a:gd name="connsiteX8" fmla="*/ 0 w 50081"/>
                <a:gd name="connsiteY8" fmla="*/ 143812 h 143921"/>
                <a:gd name="connsiteX9" fmla="*/ 256 w 50081"/>
                <a:gd name="connsiteY9" fmla="*/ 143898 h 143921"/>
                <a:gd name="connsiteX10" fmla="*/ 7508 w 50081"/>
                <a:gd name="connsiteY10" fmla="*/ 125206 h 143921"/>
                <a:gd name="connsiteX11" fmla="*/ 27899 w 50081"/>
                <a:gd name="connsiteY11" fmla="*/ 72973 h 143921"/>
                <a:gd name="connsiteX12" fmla="*/ 27899 w 50081"/>
                <a:gd name="connsiteY12" fmla="*/ 72973 h 143921"/>
                <a:gd name="connsiteX13" fmla="*/ 27899 w 50081"/>
                <a:gd name="connsiteY13" fmla="*/ 72973 h 143921"/>
                <a:gd name="connsiteX14" fmla="*/ 27899 w 50081"/>
                <a:gd name="connsiteY14" fmla="*/ 72973 h 143921"/>
                <a:gd name="connsiteX15" fmla="*/ 27899 w 50081"/>
                <a:gd name="connsiteY15" fmla="*/ 72973 h 143921"/>
                <a:gd name="connsiteX16" fmla="*/ 44280 w 50081"/>
                <a:gd name="connsiteY16" fmla="*/ 19289 h 143921"/>
                <a:gd name="connsiteX17" fmla="*/ 50081 w 50081"/>
                <a:gd name="connsiteY17" fmla="*/ 171 h 143921"/>
                <a:gd name="connsiteX18" fmla="*/ 49825 w 50081"/>
                <a:gd name="connsiteY18" fmla="*/ 85 h 143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81" h="143921">
                  <a:moveTo>
                    <a:pt x="49825" y="0"/>
                  </a:moveTo>
                  <a:lnTo>
                    <a:pt x="42573" y="18521"/>
                  </a:lnTo>
                  <a:cubicBezTo>
                    <a:pt x="35748" y="35932"/>
                    <a:pt x="28752" y="53257"/>
                    <a:pt x="22183" y="70754"/>
                  </a:cubicBezTo>
                  <a:cubicBezTo>
                    <a:pt x="22183" y="70754"/>
                    <a:pt x="22183" y="70754"/>
                    <a:pt x="22183" y="70754"/>
                  </a:cubicBezTo>
                  <a:cubicBezTo>
                    <a:pt x="22183" y="70754"/>
                    <a:pt x="22183" y="70839"/>
                    <a:pt x="22183" y="70925"/>
                  </a:cubicBezTo>
                  <a:cubicBezTo>
                    <a:pt x="22183" y="70925"/>
                    <a:pt x="22183" y="71010"/>
                    <a:pt x="22183" y="71095"/>
                  </a:cubicBezTo>
                  <a:lnTo>
                    <a:pt x="22183" y="71095"/>
                  </a:lnTo>
                  <a:cubicBezTo>
                    <a:pt x="16466" y="88933"/>
                    <a:pt x="11177" y="106856"/>
                    <a:pt x="5802" y="124779"/>
                  </a:cubicBezTo>
                  <a:lnTo>
                    <a:pt x="0" y="143812"/>
                  </a:lnTo>
                  <a:cubicBezTo>
                    <a:pt x="0" y="143812"/>
                    <a:pt x="256" y="143983"/>
                    <a:pt x="256" y="143898"/>
                  </a:cubicBezTo>
                  <a:lnTo>
                    <a:pt x="7508" y="125206"/>
                  </a:lnTo>
                  <a:cubicBezTo>
                    <a:pt x="14333" y="107795"/>
                    <a:pt x="21329" y="90469"/>
                    <a:pt x="27899" y="72973"/>
                  </a:cubicBezTo>
                  <a:cubicBezTo>
                    <a:pt x="27899" y="72973"/>
                    <a:pt x="27899" y="72973"/>
                    <a:pt x="27899" y="72973"/>
                  </a:cubicBezTo>
                  <a:cubicBezTo>
                    <a:pt x="27899" y="72973"/>
                    <a:pt x="27899" y="72973"/>
                    <a:pt x="27899" y="72973"/>
                  </a:cubicBezTo>
                  <a:cubicBezTo>
                    <a:pt x="27899" y="72973"/>
                    <a:pt x="27899" y="72973"/>
                    <a:pt x="27899" y="72973"/>
                  </a:cubicBezTo>
                  <a:cubicBezTo>
                    <a:pt x="27899" y="72973"/>
                    <a:pt x="27899" y="72973"/>
                    <a:pt x="27899" y="72973"/>
                  </a:cubicBezTo>
                  <a:cubicBezTo>
                    <a:pt x="33615" y="55135"/>
                    <a:pt x="38905" y="37212"/>
                    <a:pt x="44280" y="19289"/>
                  </a:cubicBezTo>
                  <a:lnTo>
                    <a:pt x="50081" y="171"/>
                  </a:lnTo>
                  <a:cubicBezTo>
                    <a:pt x="50081" y="171"/>
                    <a:pt x="49825" y="0"/>
                    <a:pt x="49825" y="85"/>
                  </a:cubicBezTo>
                  <a:close/>
                </a:path>
              </a:pathLst>
            </a:custGeom>
            <a:grpFill/>
            <a:ln w="8532" cap="flat">
              <a:noFill/>
              <a:prstDash val="solid"/>
              <a:miter/>
            </a:ln>
          </p:spPr>
          <p:txBody>
            <a:bodyPr rtlCol="0" anchor="ctr"/>
            <a:lstStyle/>
            <a:p>
              <a:endParaRPr lang="en-US"/>
            </a:p>
          </p:txBody>
        </p:sp>
        <p:sp>
          <p:nvSpPr>
            <p:cNvPr id="1585" name="Freeform 1584">
              <a:extLst>
                <a:ext uri="{FF2B5EF4-FFF2-40B4-BE49-F238E27FC236}">
                  <a16:creationId xmlns:a16="http://schemas.microsoft.com/office/drawing/2014/main" id="{727CB712-8C80-B0E5-BCF4-308AD399D4C9}"/>
                </a:ext>
              </a:extLst>
            </p:cNvPr>
            <p:cNvSpPr/>
            <p:nvPr/>
          </p:nvSpPr>
          <p:spPr>
            <a:xfrm>
              <a:off x="6366933" y="2738474"/>
              <a:ext cx="86682" cy="213918"/>
            </a:xfrm>
            <a:custGeom>
              <a:avLst/>
              <a:gdLst>
                <a:gd name="connsiteX0" fmla="*/ 86341 w 86682"/>
                <a:gd name="connsiteY0" fmla="*/ 0 h 213918"/>
                <a:gd name="connsiteX1" fmla="*/ 73117 w 86682"/>
                <a:gd name="connsiteY1" fmla="*/ 27141 h 213918"/>
                <a:gd name="connsiteX2" fmla="*/ 37711 w 86682"/>
                <a:gd name="connsiteY2" fmla="*/ 104552 h 213918"/>
                <a:gd name="connsiteX3" fmla="*/ 37711 w 86682"/>
                <a:gd name="connsiteY3" fmla="*/ 104552 h 213918"/>
                <a:gd name="connsiteX4" fmla="*/ 37711 w 86682"/>
                <a:gd name="connsiteY4" fmla="*/ 104723 h 213918"/>
                <a:gd name="connsiteX5" fmla="*/ 37711 w 86682"/>
                <a:gd name="connsiteY5" fmla="*/ 104893 h 213918"/>
                <a:gd name="connsiteX6" fmla="*/ 37711 w 86682"/>
                <a:gd name="connsiteY6" fmla="*/ 104893 h 213918"/>
                <a:gd name="connsiteX7" fmla="*/ 9300 w 86682"/>
                <a:gd name="connsiteY7" fmla="*/ 185121 h 213918"/>
                <a:gd name="connsiteX8" fmla="*/ 0 w 86682"/>
                <a:gd name="connsiteY8" fmla="*/ 213798 h 213918"/>
                <a:gd name="connsiteX9" fmla="*/ 256 w 86682"/>
                <a:gd name="connsiteY9" fmla="*/ 213883 h 213918"/>
                <a:gd name="connsiteX10" fmla="*/ 11092 w 86682"/>
                <a:gd name="connsiteY10" fmla="*/ 185548 h 213918"/>
                <a:gd name="connsiteX11" fmla="*/ 43427 w 86682"/>
                <a:gd name="connsiteY11" fmla="*/ 107027 h 213918"/>
                <a:gd name="connsiteX12" fmla="*/ 43427 w 86682"/>
                <a:gd name="connsiteY12" fmla="*/ 107027 h 213918"/>
                <a:gd name="connsiteX13" fmla="*/ 43427 w 86682"/>
                <a:gd name="connsiteY13" fmla="*/ 107027 h 213918"/>
                <a:gd name="connsiteX14" fmla="*/ 43427 w 86682"/>
                <a:gd name="connsiteY14" fmla="*/ 107027 h 213918"/>
                <a:gd name="connsiteX15" fmla="*/ 43427 w 86682"/>
                <a:gd name="connsiteY15" fmla="*/ 107027 h 213918"/>
                <a:gd name="connsiteX16" fmla="*/ 74738 w 86682"/>
                <a:gd name="connsiteY16" fmla="*/ 28080 h 213918"/>
                <a:gd name="connsiteX17" fmla="*/ 86683 w 86682"/>
                <a:gd name="connsiteY17" fmla="*/ 171 h 213918"/>
                <a:gd name="connsiteX18" fmla="*/ 86426 w 86682"/>
                <a:gd name="connsiteY18" fmla="*/ 85 h 2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6682" h="213918">
                  <a:moveTo>
                    <a:pt x="86341" y="0"/>
                  </a:moveTo>
                  <a:cubicBezTo>
                    <a:pt x="81905" y="9047"/>
                    <a:pt x="77468" y="18009"/>
                    <a:pt x="73117" y="27141"/>
                  </a:cubicBezTo>
                  <a:cubicBezTo>
                    <a:pt x="60831" y="52660"/>
                    <a:pt x="48802" y="78435"/>
                    <a:pt x="37711" y="104552"/>
                  </a:cubicBezTo>
                  <a:lnTo>
                    <a:pt x="37711" y="104552"/>
                  </a:lnTo>
                  <a:cubicBezTo>
                    <a:pt x="37711" y="104552"/>
                    <a:pt x="37711" y="104723"/>
                    <a:pt x="37711" y="104723"/>
                  </a:cubicBezTo>
                  <a:lnTo>
                    <a:pt x="37711" y="104893"/>
                  </a:lnTo>
                  <a:cubicBezTo>
                    <a:pt x="37711" y="104893"/>
                    <a:pt x="37711" y="104893"/>
                    <a:pt x="37711" y="104893"/>
                  </a:cubicBezTo>
                  <a:cubicBezTo>
                    <a:pt x="27472" y="131351"/>
                    <a:pt x="18173" y="158236"/>
                    <a:pt x="9300" y="185121"/>
                  </a:cubicBezTo>
                  <a:cubicBezTo>
                    <a:pt x="6143" y="194680"/>
                    <a:pt x="2986" y="204239"/>
                    <a:pt x="0" y="213798"/>
                  </a:cubicBezTo>
                  <a:cubicBezTo>
                    <a:pt x="0" y="213883"/>
                    <a:pt x="171" y="213969"/>
                    <a:pt x="256" y="213883"/>
                  </a:cubicBezTo>
                  <a:cubicBezTo>
                    <a:pt x="3839" y="204410"/>
                    <a:pt x="7423" y="194936"/>
                    <a:pt x="11092" y="185548"/>
                  </a:cubicBezTo>
                  <a:cubicBezTo>
                    <a:pt x="21415" y="159175"/>
                    <a:pt x="32421" y="133058"/>
                    <a:pt x="43427" y="107027"/>
                  </a:cubicBezTo>
                  <a:lnTo>
                    <a:pt x="43427" y="107027"/>
                  </a:lnTo>
                  <a:cubicBezTo>
                    <a:pt x="43427" y="107027"/>
                    <a:pt x="43427" y="107027"/>
                    <a:pt x="43427" y="107027"/>
                  </a:cubicBezTo>
                  <a:lnTo>
                    <a:pt x="43427" y="107027"/>
                  </a:lnTo>
                  <a:cubicBezTo>
                    <a:pt x="43427" y="107027"/>
                    <a:pt x="43427" y="107027"/>
                    <a:pt x="43427" y="107027"/>
                  </a:cubicBezTo>
                  <a:cubicBezTo>
                    <a:pt x="53665" y="80654"/>
                    <a:pt x="63903" y="54282"/>
                    <a:pt x="74738" y="28080"/>
                  </a:cubicBezTo>
                  <a:cubicBezTo>
                    <a:pt x="78663" y="18777"/>
                    <a:pt x="82672" y="9474"/>
                    <a:pt x="86683" y="171"/>
                  </a:cubicBezTo>
                  <a:cubicBezTo>
                    <a:pt x="86683" y="85"/>
                    <a:pt x="86512" y="-85"/>
                    <a:pt x="86426" y="85"/>
                  </a:cubicBezTo>
                  <a:close/>
                </a:path>
              </a:pathLst>
            </a:custGeom>
            <a:grpFill/>
            <a:ln w="8532" cap="flat">
              <a:noFill/>
              <a:prstDash val="solid"/>
              <a:miter/>
            </a:ln>
          </p:spPr>
          <p:txBody>
            <a:bodyPr rtlCol="0" anchor="ctr"/>
            <a:lstStyle/>
            <a:p>
              <a:endParaRPr lang="en-US"/>
            </a:p>
          </p:txBody>
        </p:sp>
        <p:sp>
          <p:nvSpPr>
            <p:cNvPr id="1586" name="Freeform 1585">
              <a:extLst>
                <a:ext uri="{FF2B5EF4-FFF2-40B4-BE49-F238E27FC236}">
                  <a16:creationId xmlns:a16="http://schemas.microsoft.com/office/drawing/2014/main" id="{C06709D6-338A-D984-A87C-B2A7EC24E2A5}"/>
                </a:ext>
              </a:extLst>
            </p:cNvPr>
            <p:cNvSpPr/>
            <p:nvPr/>
          </p:nvSpPr>
          <p:spPr>
            <a:xfrm>
              <a:off x="6624336" y="2921437"/>
              <a:ext cx="44620" cy="89469"/>
            </a:xfrm>
            <a:custGeom>
              <a:avLst/>
              <a:gdLst>
                <a:gd name="connsiteX0" fmla="*/ 7593 w 44620"/>
                <a:gd name="connsiteY0" fmla="*/ 78715 h 89469"/>
                <a:gd name="connsiteX1" fmla="*/ 27045 w 44620"/>
                <a:gd name="connsiteY1" fmla="*/ 47222 h 89469"/>
                <a:gd name="connsiteX2" fmla="*/ 27045 w 44620"/>
                <a:gd name="connsiteY2" fmla="*/ 47222 h 89469"/>
                <a:gd name="connsiteX3" fmla="*/ 27045 w 44620"/>
                <a:gd name="connsiteY3" fmla="*/ 47222 h 89469"/>
                <a:gd name="connsiteX4" fmla="*/ 27045 w 44620"/>
                <a:gd name="connsiteY4" fmla="*/ 47222 h 89469"/>
                <a:gd name="connsiteX5" fmla="*/ 27045 w 44620"/>
                <a:gd name="connsiteY5" fmla="*/ 47222 h 89469"/>
                <a:gd name="connsiteX6" fmla="*/ 40440 w 44620"/>
                <a:gd name="connsiteY6" fmla="*/ 12656 h 89469"/>
                <a:gd name="connsiteX7" fmla="*/ 44621 w 44620"/>
                <a:gd name="connsiteY7" fmla="*/ 109 h 89469"/>
                <a:gd name="connsiteX8" fmla="*/ 44365 w 44620"/>
                <a:gd name="connsiteY8" fmla="*/ 24 h 89469"/>
                <a:gd name="connsiteX9" fmla="*/ 38819 w 44620"/>
                <a:gd name="connsiteY9" fmla="*/ 11887 h 89469"/>
                <a:gd name="connsiteX10" fmla="*/ 21670 w 44620"/>
                <a:gd name="connsiteY10" fmla="*/ 44405 h 89469"/>
                <a:gd name="connsiteX11" fmla="*/ 21670 w 44620"/>
                <a:gd name="connsiteY11" fmla="*/ 44405 h 89469"/>
                <a:gd name="connsiteX12" fmla="*/ 21670 w 44620"/>
                <a:gd name="connsiteY12" fmla="*/ 44405 h 89469"/>
                <a:gd name="connsiteX13" fmla="*/ 21670 w 44620"/>
                <a:gd name="connsiteY13" fmla="*/ 44405 h 89469"/>
                <a:gd name="connsiteX14" fmla="*/ 21670 w 44620"/>
                <a:gd name="connsiteY14" fmla="*/ 44405 h 89469"/>
                <a:gd name="connsiteX15" fmla="*/ 6057 w 44620"/>
                <a:gd name="connsiteY15" fmla="*/ 77691 h 89469"/>
                <a:gd name="connsiteX16" fmla="*/ 0 w 44620"/>
                <a:gd name="connsiteY16" fmla="*/ 89298 h 89469"/>
                <a:gd name="connsiteX17" fmla="*/ 256 w 44620"/>
                <a:gd name="connsiteY17" fmla="*/ 89469 h 89469"/>
                <a:gd name="connsiteX18" fmla="*/ 7678 w 44620"/>
                <a:gd name="connsiteY18" fmla="*/ 78630 h 89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620" h="89469">
                  <a:moveTo>
                    <a:pt x="7593" y="78715"/>
                  </a:moveTo>
                  <a:cubicBezTo>
                    <a:pt x="14504" y="68474"/>
                    <a:pt x="21159" y="58061"/>
                    <a:pt x="27045" y="47222"/>
                  </a:cubicBezTo>
                  <a:lnTo>
                    <a:pt x="27045" y="47222"/>
                  </a:lnTo>
                  <a:cubicBezTo>
                    <a:pt x="27045" y="47222"/>
                    <a:pt x="27045" y="47222"/>
                    <a:pt x="27045" y="47222"/>
                  </a:cubicBezTo>
                  <a:lnTo>
                    <a:pt x="27045" y="47222"/>
                  </a:lnTo>
                  <a:cubicBezTo>
                    <a:pt x="27045" y="47222"/>
                    <a:pt x="27045" y="47222"/>
                    <a:pt x="27045" y="47222"/>
                  </a:cubicBezTo>
                  <a:cubicBezTo>
                    <a:pt x="32164" y="35956"/>
                    <a:pt x="36430" y="24348"/>
                    <a:pt x="40440" y="12656"/>
                  </a:cubicBezTo>
                  <a:cubicBezTo>
                    <a:pt x="41891" y="8473"/>
                    <a:pt x="43256" y="4291"/>
                    <a:pt x="44621" y="109"/>
                  </a:cubicBezTo>
                  <a:cubicBezTo>
                    <a:pt x="44621" y="109"/>
                    <a:pt x="44365" y="-62"/>
                    <a:pt x="44365" y="24"/>
                  </a:cubicBezTo>
                  <a:cubicBezTo>
                    <a:pt x="42573" y="4035"/>
                    <a:pt x="40696" y="7961"/>
                    <a:pt x="38819" y="11887"/>
                  </a:cubicBezTo>
                  <a:cubicBezTo>
                    <a:pt x="33444" y="22897"/>
                    <a:pt x="27472" y="33651"/>
                    <a:pt x="21670" y="44405"/>
                  </a:cubicBezTo>
                  <a:lnTo>
                    <a:pt x="21670" y="44405"/>
                  </a:lnTo>
                  <a:cubicBezTo>
                    <a:pt x="21670" y="44405"/>
                    <a:pt x="21670" y="44405"/>
                    <a:pt x="21670" y="44405"/>
                  </a:cubicBezTo>
                  <a:lnTo>
                    <a:pt x="21670" y="44405"/>
                  </a:lnTo>
                  <a:cubicBezTo>
                    <a:pt x="21670" y="44405"/>
                    <a:pt x="21670" y="44405"/>
                    <a:pt x="21670" y="44405"/>
                  </a:cubicBezTo>
                  <a:cubicBezTo>
                    <a:pt x="16636" y="55500"/>
                    <a:pt x="11603" y="66766"/>
                    <a:pt x="6057" y="77691"/>
                  </a:cubicBezTo>
                  <a:cubicBezTo>
                    <a:pt x="4095" y="81532"/>
                    <a:pt x="2048" y="85458"/>
                    <a:pt x="0" y="89298"/>
                  </a:cubicBezTo>
                  <a:cubicBezTo>
                    <a:pt x="0" y="89298"/>
                    <a:pt x="170" y="89469"/>
                    <a:pt x="256" y="89469"/>
                  </a:cubicBezTo>
                  <a:cubicBezTo>
                    <a:pt x="2815" y="85884"/>
                    <a:pt x="5290" y="82215"/>
                    <a:pt x="7678" y="78630"/>
                  </a:cubicBezTo>
                  <a:close/>
                </a:path>
              </a:pathLst>
            </a:custGeom>
            <a:grpFill/>
            <a:ln w="8532" cap="flat">
              <a:noFill/>
              <a:prstDash val="solid"/>
              <a:miter/>
            </a:ln>
          </p:spPr>
          <p:txBody>
            <a:bodyPr rtlCol="0" anchor="ctr"/>
            <a:lstStyle/>
            <a:p>
              <a:endParaRPr lang="en-US"/>
            </a:p>
          </p:txBody>
        </p:sp>
        <p:sp>
          <p:nvSpPr>
            <p:cNvPr id="1587" name="Freeform 1586">
              <a:extLst>
                <a:ext uri="{FF2B5EF4-FFF2-40B4-BE49-F238E27FC236}">
                  <a16:creationId xmlns:a16="http://schemas.microsoft.com/office/drawing/2014/main" id="{EA237098-69E3-488C-6740-D789BCECD969}"/>
                </a:ext>
              </a:extLst>
            </p:cNvPr>
            <p:cNvSpPr/>
            <p:nvPr/>
          </p:nvSpPr>
          <p:spPr>
            <a:xfrm>
              <a:off x="6583554" y="2063794"/>
              <a:ext cx="123283" cy="36443"/>
            </a:xfrm>
            <a:custGeom>
              <a:avLst/>
              <a:gdLst>
                <a:gd name="connsiteX0" fmla="*/ 61940 w 123283"/>
                <a:gd name="connsiteY0" fmla="*/ 19630 h 36443"/>
                <a:gd name="connsiteX1" fmla="*/ 62026 w 123283"/>
                <a:gd name="connsiteY1" fmla="*/ 19630 h 36443"/>
                <a:gd name="connsiteX2" fmla="*/ 62111 w 123283"/>
                <a:gd name="connsiteY2" fmla="*/ 19630 h 36443"/>
                <a:gd name="connsiteX3" fmla="*/ 62111 w 123283"/>
                <a:gd name="connsiteY3" fmla="*/ 19630 h 36443"/>
                <a:gd name="connsiteX4" fmla="*/ 107158 w 123283"/>
                <a:gd name="connsiteY4" fmla="*/ 5036 h 36443"/>
                <a:gd name="connsiteX5" fmla="*/ 123284 w 123283"/>
                <a:gd name="connsiteY5" fmla="*/ 256 h 36443"/>
                <a:gd name="connsiteX6" fmla="*/ 123284 w 123283"/>
                <a:gd name="connsiteY6" fmla="*/ 0 h 36443"/>
                <a:gd name="connsiteX7" fmla="*/ 106647 w 123283"/>
                <a:gd name="connsiteY7" fmla="*/ 3329 h 36443"/>
                <a:gd name="connsiteX8" fmla="*/ 60405 w 123283"/>
                <a:gd name="connsiteY8" fmla="*/ 13826 h 36443"/>
                <a:gd name="connsiteX9" fmla="*/ 60405 w 123283"/>
                <a:gd name="connsiteY9" fmla="*/ 13826 h 36443"/>
                <a:gd name="connsiteX10" fmla="*/ 60405 w 123283"/>
                <a:gd name="connsiteY10" fmla="*/ 13826 h 36443"/>
                <a:gd name="connsiteX11" fmla="*/ 60405 w 123283"/>
                <a:gd name="connsiteY11" fmla="*/ 13826 h 36443"/>
                <a:gd name="connsiteX12" fmla="*/ 60405 w 123283"/>
                <a:gd name="connsiteY12" fmla="*/ 13826 h 36443"/>
                <a:gd name="connsiteX13" fmla="*/ 15784 w 123283"/>
                <a:gd name="connsiteY13" fmla="*/ 30043 h 36443"/>
                <a:gd name="connsiteX14" fmla="*/ 0 w 123283"/>
                <a:gd name="connsiteY14" fmla="*/ 36188 h 36443"/>
                <a:gd name="connsiteX15" fmla="*/ 85 w 123283"/>
                <a:gd name="connsiteY15" fmla="*/ 36444 h 36443"/>
                <a:gd name="connsiteX16" fmla="*/ 16210 w 123283"/>
                <a:gd name="connsiteY16" fmla="*/ 31750 h 36443"/>
                <a:gd name="connsiteX17" fmla="*/ 62026 w 123283"/>
                <a:gd name="connsiteY17" fmla="*/ 19715 h 36443"/>
                <a:gd name="connsiteX18" fmla="*/ 62026 w 123283"/>
                <a:gd name="connsiteY18" fmla="*/ 19715 h 3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283" h="36443">
                  <a:moveTo>
                    <a:pt x="61940" y="19630"/>
                  </a:moveTo>
                  <a:lnTo>
                    <a:pt x="62026" y="19630"/>
                  </a:lnTo>
                  <a:cubicBezTo>
                    <a:pt x="62026" y="19630"/>
                    <a:pt x="62111" y="19630"/>
                    <a:pt x="62111" y="19630"/>
                  </a:cubicBezTo>
                  <a:lnTo>
                    <a:pt x="62111" y="19630"/>
                  </a:lnTo>
                  <a:cubicBezTo>
                    <a:pt x="77127" y="14765"/>
                    <a:pt x="92058" y="9730"/>
                    <a:pt x="107158" y="5036"/>
                  </a:cubicBezTo>
                  <a:lnTo>
                    <a:pt x="123284" y="256"/>
                  </a:lnTo>
                  <a:cubicBezTo>
                    <a:pt x="123284" y="256"/>
                    <a:pt x="123284" y="0"/>
                    <a:pt x="123284" y="0"/>
                  </a:cubicBezTo>
                  <a:lnTo>
                    <a:pt x="106647" y="3329"/>
                  </a:lnTo>
                  <a:cubicBezTo>
                    <a:pt x="91204" y="6486"/>
                    <a:pt x="75676" y="9815"/>
                    <a:pt x="60405" y="13826"/>
                  </a:cubicBezTo>
                  <a:lnTo>
                    <a:pt x="60405" y="13826"/>
                  </a:lnTo>
                  <a:cubicBezTo>
                    <a:pt x="60405" y="13826"/>
                    <a:pt x="60405" y="13826"/>
                    <a:pt x="60405" y="13826"/>
                  </a:cubicBezTo>
                  <a:lnTo>
                    <a:pt x="60405" y="13826"/>
                  </a:lnTo>
                  <a:cubicBezTo>
                    <a:pt x="60405" y="13826"/>
                    <a:pt x="60405" y="13826"/>
                    <a:pt x="60405" y="13826"/>
                  </a:cubicBezTo>
                  <a:cubicBezTo>
                    <a:pt x="45389" y="18691"/>
                    <a:pt x="30544" y="24324"/>
                    <a:pt x="15784" y="30043"/>
                  </a:cubicBezTo>
                  <a:lnTo>
                    <a:pt x="0" y="36188"/>
                  </a:lnTo>
                  <a:cubicBezTo>
                    <a:pt x="0" y="36188"/>
                    <a:pt x="0" y="36444"/>
                    <a:pt x="85" y="36444"/>
                  </a:cubicBezTo>
                  <a:lnTo>
                    <a:pt x="16210" y="31750"/>
                  </a:lnTo>
                  <a:cubicBezTo>
                    <a:pt x="31397" y="27568"/>
                    <a:pt x="46754" y="23727"/>
                    <a:pt x="62026" y="19715"/>
                  </a:cubicBezTo>
                  <a:lnTo>
                    <a:pt x="62026" y="19715"/>
                  </a:lnTo>
                  <a:close/>
                </a:path>
              </a:pathLst>
            </a:custGeom>
            <a:grpFill/>
            <a:ln w="8532" cap="flat">
              <a:noFill/>
              <a:prstDash val="solid"/>
              <a:miter/>
            </a:ln>
          </p:spPr>
          <p:txBody>
            <a:bodyPr rtlCol="0" anchor="ctr"/>
            <a:lstStyle/>
            <a:p>
              <a:endParaRPr lang="en-US"/>
            </a:p>
          </p:txBody>
        </p:sp>
        <p:sp>
          <p:nvSpPr>
            <p:cNvPr id="1588" name="Freeform 1587">
              <a:extLst>
                <a:ext uri="{FF2B5EF4-FFF2-40B4-BE49-F238E27FC236}">
                  <a16:creationId xmlns:a16="http://schemas.microsoft.com/office/drawing/2014/main" id="{009F476B-9A82-15C6-A609-1D19C5197A88}"/>
                </a:ext>
              </a:extLst>
            </p:cNvPr>
            <p:cNvSpPr/>
            <p:nvPr/>
          </p:nvSpPr>
          <p:spPr>
            <a:xfrm>
              <a:off x="6600446" y="2067550"/>
              <a:ext cx="124989" cy="32261"/>
            </a:xfrm>
            <a:custGeom>
              <a:avLst/>
              <a:gdLst>
                <a:gd name="connsiteX0" fmla="*/ 62879 w 124989"/>
                <a:gd name="connsiteY0" fmla="*/ 18179 h 32261"/>
                <a:gd name="connsiteX1" fmla="*/ 62964 w 124989"/>
                <a:gd name="connsiteY1" fmla="*/ 18179 h 32261"/>
                <a:gd name="connsiteX2" fmla="*/ 63050 w 124989"/>
                <a:gd name="connsiteY2" fmla="*/ 18179 h 32261"/>
                <a:gd name="connsiteX3" fmla="*/ 63050 w 124989"/>
                <a:gd name="connsiteY3" fmla="*/ 18179 h 32261"/>
                <a:gd name="connsiteX4" fmla="*/ 108695 w 124989"/>
                <a:gd name="connsiteY4" fmla="*/ 4779 h 32261"/>
                <a:gd name="connsiteX5" fmla="*/ 124990 w 124989"/>
                <a:gd name="connsiteY5" fmla="*/ 256 h 32261"/>
                <a:gd name="connsiteX6" fmla="*/ 124990 w 124989"/>
                <a:gd name="connsiteY6" fmla="*/ 0 h 32261"/>
                <a:gd name="connsiteX7" fmla="*/ 108268 w 124989"/>
                <a:gd name="connsiteY7" fmla="*/ 3072 h 32261"/>
                <a:gd name="connsiteX8" fmla="*/ 61514 w 124989"/>
                <a:gd name="connsiteY8" fmla="*/ 12290 h 32261"/>
                <a:gd name="connsiteX9" fmla="*/ 61514 w 124989"/>
                <a:gd name="connsiteY9" fmla="*/ 12290 h 32261"/>
                <a:gd name="connsiteX10" fmla="*/ 61514 w 124989"/>
                <a:gd name="connsiteY10" fmla="*/ 12290 h 32261"/>
                <a:gd name="connsiteX11" fmla="*/ 61514 w 124989"/>
                <a:gd name="connsiteY11" fmla="*/ 12290 h 32261"/>
                <a:gd name="connsiteX12" fmla="*/ 61514 w 124989"/>
                <a:gd name="connsiteY12" fmla="*/ 12290 h 32261"/>
                <a:gd name="connsiteX13" fmla="*/ 16125 w 124989"/>
                <a:gd name="connsiteY13" fmla="*/ 26629 h 32261"/>
                <a:gd name="connsiteX14" fmla="*/ 0 w 124989"/>
                <a:gd name="connsiteY14" fmla="*/ 32006 h 32261"/>
                <a:gd name="connsiteX15" fmla="*/ 0 w 124989"/>
                <a:gd name="connsiteY15" fmla="*/ 32262 h 32261"/>
                <a:gd name="connsiteX16" fmla="*/ 16467 w 124989"/>
                <a:gd name="connsiteY16" fmla="*/ 28421 h 32261"/>
                <a:gd name="connsiteX17" fmla="*/ 62964 w 124989"/>
                <a:gd name="connsiteY17" fmla="*/ 18265 h 32261"/>
                <a:gd name="connsiteX18" fmla="*/ 62964 w 124989"/>
                <a:gd name="connsiteY18" fmla="*/ 18265 h 32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4989" h="32261">
                  <a:moveTo>
                    <a:pt x="62879" y="18179"/>
                  </a:moveTo>
                  <a:lnTo>
                    <a:pt x="62964" y="18179"/>
                  </a:lnTo>
                  <a:cubicBezTo>
                    <a:pt x="62964" y="18179"/>
                    <a:pt x="63050" y="18179"/>
                    <a:pt x="63050" y="18179"/>
                  </a:cubicBezTo>
                  <a:lnTo>
                    <a:pt x="63050" y="18179"/>
                  </a:lnTo>
                  <a:cubicBezTo>
                    <a:pt x="78236" y="13741"/>
                    <a:pt x="93508" y="9218"/>
                    <a:pt x="108695" y="4779"/>
                  </a:cubicBezTo>
                  <a:lnTo>
                    <a:pt x="124990" y="256"/>
                  </a:lnTo>
                  <a:cubicBezTo>
                    <a:pt x="124990" y="256"/>
                    <a:pt x="124990" y="0"/>
                    <a:pt x="124990" y="0"/>
                  </a:cubicBezTo>
                  <a:lnTo>
                    <a:pt x="108268" y="3072"/>
                  </a:lnTo>
                  <a:cubicBezTo>
                    <a:pt x="92655" y="5889"/>
                    <a:pt x="77042" y="8791"/>
                    <a:pt x="61514" y="12290"/>
                  </a:cubicBezTo>
                  <a:lnTo>
                    <a:pt x="61514" y="12290"/>
                  </a:lnTo>
                  <a:cubicBezTo>
                    <a:pt x="61514" y="12290"/>
                    <a:pt x="61514" y="12290"/>
                    <a:pt x="61514" y="12290"/>
                  </a:cubicBezTo>
                  <a:lnTo>
                    <a:pt x="61514" y="12290"/>
                  </a:lnTo>
                  <a:cubicBezTo>
                    <a:pt x="61514" y="12290"/>
                    <a:pt x="61514" y="12290"/>
                    <a:pt x="61514" y="12290"/>
                  </a:cubicBezTo>
                  <a:cubicBezTo>
                    <a:pt x="46242" y="16643"/>
                    <a:pt x="31141" y="21593"/>
                    <a:pt x="16125" y="26629"/>
                  </a:cubicBezTo>
                  <a:lnTo>
                    <a:pt x="0" y="32006"/>
                  </a:lnTo>
                  <a:cubicBezTo>
                    <a:pt x="0" y="32006"/>
                    <a:pt x="0" y="32262"/>
                    <a:pt x="0" y="32262"/>
                  </a:cubicBezTo>
                  <a:lnTo>
                    <a:pt x="16467" y="28421"/>
                  </a:lnTo>
                  <a:cubicBezTo>
                    <a:pt x="31909" y="25007"/>
                    <a:pt x="47437" y="21678"/>
                    <a:pt x="62964" y="18265"/>
                  </a:cubicBezTo>
                  <a:lnTo>
                    <a:pt x="62964" y="18265"/>
                  </a:lnTo>
                  <a:close/>
                </a:path>
              </a:pathLst>
            </a:custGeom>
            <a:grpFill/>
            <a:ln w="8532" cap="flat">
              <a:noFill/>
              <a:prstDash val="solid"/>
              <a:miter/>
            </a:ln>
          </p:spPr>
          <p:txBody>
            <a:bodyPr rtlCol="0" anchor="ctr"/>
            <a:lstStyle/>
            <a:p>
              <a:endParaRPr lang="en-US"/>
            </a:p>
          </p:txBody>
        </p:sp>
        <p:sp>
          <p:nvSpPr>
            <p:cNvPr id="1589" name="Freeform 1588">
              <a:extLst>
                <a:ext uri="{FF2B5EF4-FFF2-40B4-BE49-F238E27FC236}">
                  <a16:creationId xmlns:a16="http://schemas.microsoft.com/office/drawing/2014/main" id="{1D7E3AEA-EF11-D2EE-144F-3DB7B6C1C429}"/>
                </a:ext>
              </a:extLst>
            </p:cNvPr>
            <p:cNvSpPr/>
            <p:nvPr/>
          </p:nvSpPr>
          <p:spPr>
            <a:xfrm>
              <a:off x="6700058" y="1989029"/>
              <a:ext cx="8400" cy="35931"/>
            </a:xfrm>
            <a:custGeom>
              <a:avLst/>
              <a:gdLst>
                <a:gd name="connsiteX0" fmla="*/ 6268 w 8400"/>
                <a:gd name="connsiteY0" fmla="*/ 18350 h 35931"/>
                <a:gd name="connsiteX1" fmla="*/ 7548 w 8400"/>
                <a:gd name="connsiteY1" fmla="*/ 4865 h 35931"/>
                <a:gd name="connsiteX2" fmla="*/ 8401 w 8400"/>
                <a:gd name="connsiteY2" fmla="*/ 85 h 35931"/>
                <a:gd name="connsiteX3" fmla="*/ 8144 w 8400"/>
                <a:gd name="connsiteY3" fmla="*/ 0 h 35931"/>
                <a:gd name="connsiteX4" fmla="*/ 5841 w 8400"/>
                <a:gd name="connsiteY4" fmla="*/ 4353 h 35931"/>
                <a:gd name="connsiteX5" fmla="*/ 295 w 8400"/>
                <a:gd name="connsiteY5" fmla="*/ 17155 h 35931"/>
                <a:gd name="connsiteX6" fmla="*/ 295 w 8400"/>
                <a:gd name="connsiteY6" fmla="*/ 17155 h 35931"/>
                <a:gd name="connsiteX7" fmla="*/ 295 w 8400"/>
                <a:gd name="connsiteY7" fmla="*/ 17155 h 35931"/>
                <a:gd name="connsiteX8" fmla="*/ 295 w 8400"/>
                <a:gd name="connsiteY8" fmla="*/ 17155 h 35931"/>
                <a:gd name="connsiteX9" fmla="*/ 295 w 8400"/>
                <a:gd name="connsiteY9" fmla="*/ 17155 h 35931"/>
                <a:gd name="connsiteX10" fmla="*/ 295 w 8400"/>
                <a:gd name="connsiteY10" fmla="*/ 31067 h 35931"/>
                <a:gd name="connsiteX11" fmla="*/ 722 w 8400"/>
                <a:gd name="connsiteY11" fmla="*/ 35932 h 35931"/>
                <a:gd name="connsiteX12" fmla="*/ 978 w 8400"/>
                <a:gd name="connsiteY12" fmla="*/ 35932 h 35931"/>
                <a:gd name="connsiteX13" fmla="*/ 2087 w 8400"/>
                <a:gd name="connsiteY13" fmla="*/ 31152 h 35931"/>
                <a:gd name="connsiteX14" fmla="*/ 6182 w 8400"/>
                <a:gd name="connsiteY14" fmla="*/ 18265 h 35931"/>
                <a:gd name="connsiteX15" fmla="*/ 6182 w 8400"/>
                <a:gd name="connsiteY15" fmla="*/ 18265 h 35931"/>
                <a:gd name="connsiteX16" fmla="*/ 6182 w 8400"/>
                <a:gd name="connsiteY16" fmla="*/ 18265 h 35931"/>
                <a:gd name="connsiteX17" fmla="*/ 6182 w 8400"/>
                <a:gd name="connsiteY17" fmla="*/ 18265 h 3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00" h="35931">
                  <a:moveTo>
                    <a:pt x="6268" y="18350"/>
                  </a:moveTo>
                  <a:cubicBezTo>
                    <a:pt x="6694" y="13912"/>
                    <a:pt x="6950" y="9388"/>
                    <a:pt x="7548" y="4865"/>
                  </a:cubicBezTo>
                  <a:cubicBezTo>
                    <a:pt x="7803" y="3243"/>
                    <a:pt x="8060" y="1622"/>
                    <a:pt x="8401" y="85"/>
                  </a:cubicBezTo>
                  <a:cubicBezTo>
                    <a:pt x="8401" y="85"/>
                    <a:pt x="8144" y="0"/>
                    <a:pt x="8144" y="0"/>
                  </a:cubicBezTo>
                  <a:cubicBezTo>
                    <a:pt x="7377" y="1451"/>
                    <a:pt x="6609" y="2902"/>
                    <a:pt x="5841" y="4353"/>
                  </a:cubicBezTo>
                  <a:cubicBezTo>
                    <a:pt x="3708" y="8450"/>
                    <a:pt x="1661" y="12717"/>
                    <a:pt x="295" y="17155"/>
                  </a:cubicBezTo>
                  <a:lnTo>
                    <a:pt x="295" y="17155"/>
                  </a:lnTo>
                  <a:cubicBezTo>
                    <a:pt x="295" y="17155"/>
                    <a:pt x="295" y="17155"/>
                    <a:pt x="295" y="17155"/>
                  </a:cubicBezTo>
                  <a:lnTo>
                    <a:pt x="295" y="17155"/>
                  </a:lnTo>
                  <a:cubicBezTo>
                    <a:pt x="295" y="17155"/>
                    <a:pt x="295" y="17155"/>
                    <a:pt x="295" y="17155"/>
                  </a:cubicBezTo>
                  <a:cubicBezTo>
                    <a:pt x="-216" y="21764"/>
                    <a:pt x="40" y="26458"/>
                    <a:pt x="295" y="31067"/>
                  </a:cubicBezTo>
                  <a:cubicBezTo>
                    <a:pt x="381" y="32688"/>
                    <a:pt x="552" y="34310"/>
                    <a:pt x="722" y="35932"/>
                  </a:cubicBezTo>
                  <a:cubicBezTo>
                    <a:pt x="722" y="35932"/>
                    <a:pt x="978" y="35932"/>
                    <a:pt x="978" y="35932"/>
                  </a:cubicBezTo>
                  <a:cubicBezTo>
                    <a:pt x="1319" y="34310"/>
                    <a:pt x="1746" y="32774"/>
                    <a:pt x="2087" y="31152"/>
                  </a:cubicBezTo>
                  <a:cubicBezTo>
                    <a:pt x="3282" y="26714"/>
                    <a:pt x="4818" y="22532"/>
                    <a:pt x="6182" y="18265"/>
                  </a:cubicBezTo>
                  <a:lnTo>
                    <a:pt x="6182" y="18265"/>
                  </a:lnTo>
                  <a:cubicBezTo>
                    <a:pt x="6182" y="18265"/>
                    <a:pt x="6182" y="18265"/>
                    <a:pt x="6182" y="18265"/>
                  </a:cubicBezTo>
                  <a:lnTo>
                    <a:pt x="6182" y="18265"/>
                  </a:lnTo>
                  <a:close/>
                </a:path>
              </a:pathLst>
            </a:custGeom>
            <a:grpFill/>
            <a:ln w="8532" cap="flat">
              <a:noFill/>
              <a:prstDash val="solid"/>
              <a:miter/>
            </a:ln>
          </p:spPr>
          <p:txBody>
            <a:bodyPr rtlCol="0" anchor="ctr"/>
            <a:lstStyle/>
            <a:p>
              <a:endParaRPr lang="en-US"/>
            </a:p>
          </p:txBody>
        </p:sp>
        <p:sp>
          <p:nvSpPr>
            <p:cNvPr id="1590" name="Freeform 1589">
              <a:extLst>
                <a:ext uri="{FF2B5EF4-FFF2-40B4-BE49-F238E27FC236}">
                  <a16:creationId xmlns:a16="http://schemas.microsoft.com/office/drawing/2014/main" id="{CF1CEBBD-800D-2A6E-0515-9D74293CD7F0}"/>
                </a:ext>
              </a:extLst>
            </p:cNvPr>
            <p:cNvSpPr/>
            <p:nvPr/>
          </p:nvSpPr>
          <p:spPr>
            <a:xfrm>
              <a:off x="6722109" y="2000978"/>
              <a:ext cx="7422" cy="19544"/>
            </a:xfrm>
            <a:custGeom>
              <a:avLst/>
              <a:gdLst>
                <a:gd name="connsiteX0" fmla="*/ 853 w 7422"/>
                <a:gd name="connsiteY0" fmla="*/ 8705 h 19544"/>
                <a:gd name="connsiteX1" fmla="*/ 256 w 7422"/>
                <a:gd name="connsiteY1" fmla="*/ 16643 h 19544"/>
                <a:gd name="connsiteX2" fmla="*/ 0 w 7422"/>
                <a:gd name="connsiteY2" fmla="*/ 19459 h 19544"/>
                <a:gd name="connsiteX3" fmla="*/ 256 w 7422"/>
                <a:gd name="connsiteY3" fmla="*/ 19545 h 19544"/>
                <a:gd name="connsiteX4" fmla="*/ 1877 w 7422"/>
                <a:gd name="connsiteY4" fmla="*/ 17240 h 19544"/>
                <a:gd name="connsiteX5" fmla="*/ 6570 w 7422"/>
                <a:gd name="connsiteY5" fmla="*/ 10839 h 19544"/>
                <a:gd name="connsiteX6" fmla="*/ 6570 w 7422"/>
                <a:gd name="connsiteY6" fmla="*/ 10839 h 19544"/>
                <a:gd name="connsiteX7" fmla="*/ 6570 w 7422"/>
                <a:gd name="connsiteY7" fmla="*/ 10839 h 19544"/>
                <a:gd name="connsiteX8" fmla="*/ 6570 w 7422"/>
                <a:gd name="connsiteY8" fmla="*/ 10839 h 19544"/>
                <a:gd name="connsiteX9" fmla="*/ 6570 w 7422"/>
                <a:gd name="connsiteY9" fmla="*/ 10839 h 19544"/>
                <a:gd name="connsiteX10" fmla="*/ 7167 w 7422"/>
                <a:gd name="connsiteY10" fmla="*/ 2902 h 19544"/>
                <a:gd name="connsiteX11" fmla="*/ 7423 w 7422"/>
                <a:gd name="connsiteY11" fmla="*/ 85 h 19544"/>
                <a:gd name="connsiteX12" fmla="*/ 7167 w 7422"/>
                <a:gd name="connsiteY12" fmla="*/ 0 h 19544"/>
                <a:gd name="connsiteX13" fmla="*/ 5546 w 7422"/>
                <a:gd name="connsiteY13" fmla="*/ 2304 h 19544"/>
                <a:gd name="connsiteX14" fmla="*/ 853 w 7422"/>
                <a:gd name="connsiteY14" fmla="*/ 8705 h 19544"/>
                <a:gd name="connsiteX15" fmla="*/ 853 w 7422"/>
                <a:gd name="connsiteY15" fmla="*/ 8705 h 19544"/>
                <a:gd name="connsiteX16" fmla="*/ 853 w 7422"/>
                <a:gd name="connsiteY16" fmla="*/ 8705 h 19544"/>
                <a:gd name="connsiteX17" fmla="*/ 853 w 7422"/>
                <a:gd name="connsiteY17" fmla="*/ 8705 h 19544"/>
                <a:gd name="connsiteX18" fmla="*/ 853 w 7422"/>
                <a:gd name="connsiteY18" fmla="*/ 8705 h 19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422" h="19544">
                  <a:moveTo>
                    <a:pt x="853" y="8705"/>
                  </a:moveTo>
                  <a:cubicBezTo>
                    <a:pt x="427" y="11266"/>
                    <a:pt x="342" y="13912"/>
                    <a:pt x="256" y="16643"/>
                  </a:cubicBezTo>
                  <a:lnTo>
                    <a:pt x="0" y="19459"/>
                  </a:lnTo>
                  <a:cubicBezTo>
                    <a:pt x="0" y="19459"/>
                    <a:pt x="256" y="19545"/>
                    <a:pt x="256" y="19545"/>
                  </a:cubicBezTo>
                  <a:lnTo>
                    <a:pt x="1877" y="17240"/>
                  </a:lnTo>
                  <a:cubicBezTo>
                    <a:pt x="3498" y="15107"/>
                    <a:pt x="5205" y="13058"/>
                    <a:pt x="6570" y="10839"/>
                  </a:cubicBezTo>
                  <a:cubicBezTo>
                    <a:pt x="6570" y="10839"/>
                    <a:pt x="6570" y="10839"/>
                    <a:pt x="6570" y="10839"/>
                  </a:cubicBezTo>
                  <a:lnTo>
                    <a:pt x="6570" y="10839"/>
                  </a:lnTo>
                  <a:cubicBezTo>
                    <a:pt x="6570" y="10839"/>
                    <a:pt x="6570" y="10839"/>
                    <a:pt x="6570" y="10839"/>
                  </a:cubicBezTo>
                  <a:cubicBezTo>
                    <a:pt x="6570" y="10839"/>
                    <a:pt x="6570" y="10839"/>
                    <a:pt x="6570" y="10839"/>
                  </a:cubicBezTo>
                  <a:cubicBezTo>
                    <a:pt x="6996" y="8279"/>
                    <a:pt x="7081" y="5633"/>
                    <a:pt x="7167" y="2902"/>
                  </a:cubicBezTo>
                  <a:lnTo>
                    <a:pt x="7423" y="85"/>
                  </a:lnTo>
                  <a:cubicBezTo>
                    <a:pt x="7423" y="85"/>
                    <a:pt x="7167" y="0"/>
                    <a:pt x="7167" y="0"/>
                  </a:cubicBezTo>
                  <a:lnTo>
                    <a:pt x="5546" y="2304"/>
                  </a:lnTo>
                  <a:cubicBezTo>
                    <a:pt x="3925" y="4438"/>
                    <a:pt x="2218" y="6486"/>
                    <a:pt x="853" y="8705"/>
                  </a:cubicBezTo>
                  <a:cubicBezTo>
                    <a:pt x="853" y="8705"/>
                    <a:pt x="853" y="8705"/>
                    <a:pt x="853" y="8705"/>
                  </a:cubicBezTo>
                  <a:cubicBezTo>
                    <a:pt x="853" y="8705"/>
                    <a:pt x="853" y="8705"/>
                    <a:pt x="853" y="8705"/>
                  </a:cubicBezTo>
                  <a:cubicBezTo>
                    <a:pt x="853" y="8705"/>
                    <a:pt x="853" y="8705"/>
                    <a:pt x="853" y="8705"/>
                  </a:cubicBezTo>
                  <a:lnTo>
                    <a:pt x="853" y="8705"/>
                  </a:lnTo>
                  <a:close/>
                </a:path>
              </a:pathLst>
            </a:custGeom>
            <a:grpFill/>
            <a:ln w="8532" cap="flat">
              <a:noFill/>
              <a:prstDash val="solid"/>
              <a:miter/>
            </a:ln>
          </p:spPr>
          <p:txBody>
            <a:bodyPr rtlCol="0" anchor="ctr"/>
            <a:lstStyle/>
            <a:p>
              <a:endParaRPr lang="en-US"/>
            </a:p>
          </p:txBody>
        </p:sp>
        <p:sp>
          <p:nvSpPr>
            <p:cNvPr id="1591" name="Freeform 1590">
              <a:extLst>
                <a:ext uri="{FF2B5EF4-FFF2-40B4-BE49-F238E27FC236}">
                  <a16:creationId xmlns:a16="http://schemas.microsoft.com/office/drawing/2014/main" id="{BEB9CE8D-B8E8-506F-F353-EA9F4DA34076}"/>
                </a:ext>
              </a:extLst>
            </p:cNvPr>
            <p:cNvSpPr/>
            <p:nvPr/>
          </p:nvSpPr>
          <p:spPr>
            <a:xfrm>
              <a:off x="6590163" y="2161037"/>
              <a:ext cx="78793" cy="286671"/>
            </a:xfrm>
            <a:custGeom>
              <a:avLst/>
              <a:gdLst>
                <a:gd name="connsiteX0" fmla="*/ 52601 w 78793"/>
                <a:gd name="connsiteY0" fmla="*/ 208305 h 286671"/>
                <a:gd name="connsiteX1" fmla="*/ 71883 w 78793"/>
                <a:gd name="connsiteY1" fmla="*/ 108703 h 286671"/>
                <a:gd name="connsiteX2" fmla="*/ 78794 w 78793"/>
                <a:gd name="connsiteY2" fmla="*/ 37010 h 286671"/>
                <a:gd name="connsiteX3" fmla="*/ 78538 w 78793"/>
                <a:gd name="connsiteY3" fmla="*/ 37010 h 286671"/>
                <a:gd name="connsiteX4" fmla="*/ 70091 w 78793"/>
                <a:gd name="connsiteY4" fmla="*/ 108874 h 286671"/>
                <a:gd name="connsiteX5" fmla="*/ 48506 w 78793"/>
                <a:gd name="connsiteY5" fmla="*/ 207622 h 286671"/>
                <a:gd name="connsiteX6" fmla="*/ 30248 w 78793"/>
                <a:gd name="connsiteY6" fmla="*/ 254052 h 286671"/>
                <a:gd name="connsiteX7" fmla="*/ 15147 w 78793"/>
                <a:gd name="connsiteY7" fmla="*/ 273255 h 286671"/>
                <a:gd name="connsiteX8" fmla="*/ 10540 w 78793"/>
                <a:gd name="connsiteY8" fmla="*/ 277181 h 286671"/>
                <a:gd name="connsiteX9" fmla="*/ 10028 w 78793"/>
                <a:gd name="connsiteY9" fmla="*/ 277608 h 286671"/>
                <a:gd name="connsiteX10" fmla="*/ 10028 w 78793"/>
                <a:gd name="connsiteY10" fmla="*/ 277608 h 286671"/>
                <a:gd name="connsiteX11" fmla="*/ 10028 w 78793"/>
                <a:gd name="connsiteY11" fmla="*/ 277608 h 286671"/>
                <a:gd name="connsiteX12" fmla="*/ 10028 w 78793"/>
                <a:gd name="connsiteY12" fmla="*/ 277608 h 286671"/>
                <a:gd name="connsiteX13" fmla="*/ 10028 w 78793"/>
                <a:gd name="connsiteY13" fmla="*/ 277608 h 286671"/>
                <a:gd name="connsiteX14" fmla="*/ 9687 w 78793"/>
                <a:gd name="connsiteY14" fmla="*/ 276583 h 286671"/>
                <a:gd name="connsiteX15" fmla="*/ 8748 w 78793"/>
                <a:gd name="connsiteY15" fmla="*/ 273767 h 286671"/>
                <a:gd name="connsiteX16" fmla="*/ 7298 w 78793"/>
                <a:gd name="connsiteY16" fmla="*/ 267963 h 286671"/>
                <a:gd name="connsiteX17" fmla="*/ 7298 w 78793"/>
                <a:gd name="connsiteY17" fmla="*/ 267963 h 286671"/>
                <a:gd name="connsiteX18" fmla="*/ 7298 w 78793"/>
                <a:gd name="connsiteY18" fmla="*/ 267793 h 286671"/>
                <a:gd name="connsiteX19" fmla="*/ 7298 w 78793"/>
                <a:gd name="connsiteY19" fmla="*/ 267622 h 286671"/>
                <a:gd name="connsiteX20" fmla="*/ 7298 w 78793"/>
                <a:gd name="connsiteY20" fmla="*/ 267622 h 286671"/>
                <a:gd name="connsiteX21" fmla="*/ 6189 w 78793"/>
                <a:gd name="connsiteY21" fmla="*/ 243212 h 286671"/>
                <a:gd name="connsiteX22" fmla="*/ 9260 w 78793"/>
                <a:gd name="connsiteY22" fmla="*/ 218291 h 286671"/>
                <a:gd name="connsiteX23" fmla="*/ 17877 w 78793"/>
                <a:gd name="connsiteY23" fmla="*/ 168447 h 286671"/>
                <a:gd name="connsiteX24" fmla="*/ 40827 w 78793"/>
                <a:gd name="connsiteY24" fmla="*/ 69870 h 286671"/>
                <a:gd name="connsiteX25" fmla="*/ 60365 w 78793"/>
                <a:gd name="connsiteY25" fmla="*/ 225 h 286671"/>
                <a:gd name="connsiteX26" fmla="*/ 60109 w 78793"/>
                <a:gd name="connsiteY26" fmla="*/ 225 h 286671"/>
                <a:gd name="connsiteX27" fmla="*/ 39206 w 78793"/>
                <a:gd name="connsiteY27" fmla="*/ 69101 h 286671"/>
                <a:gd name="connsiteX28" fmla="*/ 13867 w 78793"/>
                <a:gd name="connsiteY28" fmla="*/ 167337 h 286671"/>
                <a:gd name="connsiteX29" fmla="*/ 4141 w 78793"/>
                <a:gd name="connsiteY29" fmla="*/ 217181 h 286671"/>
                <a:gd name="connsiteX30" fmla="*/ 558 w 78793"/>
                <a:gd name="connsiteY30" fmla="*/ 242444 h 286671"/>
                <a:gd name="connsiteX31" fmla="*/ 1326 w 78793"/>
                <a:gd name="connsiteY31" fmla="*/ 268475 h 286671"/>
                <a:gd name="connsiteX32" fmla="*/ 1326 w 78793"/>
                <a:gd name="connsiteY32" fmla="*/ 268475 h 286671"/>
                <a:gd name="connsiteX33" fmla="*/ 1411 w 78793"/>
                <a:gd name="connsiteY33" fmla="*/ 268988 h 286671"/>
                <a:gd name="connsiteX34" fmla="*/ 1411 w 78793"/>
                <a:gd name="connsiteY34" fmla="*/ 269500 h 286671"/>
                <a:gd name="connsiteX35" fmla="*/ 1496 w 78793"/>
                <a:gd name="connsiteY35" fmla="*/ 269500 h 286671"/>
                <a:gd name="connsiteX36" fmla="*/ 3288 w 78793"/>
                <a:gd name="connsiteY36" fmla="*/ 275901 h 286671"/>
                <a:gd name="connsiteX37" fmla="*/ 4482 w 78793"/>
                <a:gd name="connsiteY37" fmla="*/ 279059 h 286671"/>
                <a:gd name="connsiteX38" fmla="*/ 4824 w 78793"/>
                <a:gd name="connsiteY38" fmla="*/ 279912 h 286671"/>
                <a:gd name="connsiteX39" fmla="*/ 5421 w 78793"/>
                <a:gd name="connsiteY39" fmla="*/ 281278 h 286671"/>
                <a:gd name="connsiteX40" fmla="*/ 6701 w 78793"/>
                <a:gd name="connsiteY40" fmla="*/ 284094 h 286671"/>
                <a:gd name="connsiteX41" fmla="*/ 7383 w 78793"/>
                <a:gd name="connsiteY41" fmla="*/ 285460 h 286671"/>
                <a:gd name="connsiteX42" fmla="*/ 7724 w 78793"/>
                <a:gd name="connsiteY42" fmla="*/ 286142 h 286671"/>
                <a:gd name="connsiteX43" fmla="*/ 7895 w 78793"/>
                <a:gd name="connsiteY43" fmla="*/ 286484 h 286671"/>
                <a:gd name="connsiteX44" fmla="*/ 8151 w 78793"/>
                <a:gd name="connsiteY44" fmla="*/ 286654 h 286671"/>
                <a:gd name="connsiteX45" fmla="*/ 10625 w 78793"/>
                <a:gd name="connsiteY45" fmla="*/ 284777 h 286671"/>
                <a:gd name="connsiteX46" fmla="*/ 14806 w 78793"/>
                <a:gd name="connsiteY46" fmla="*/ 281534 h 286671"/>
                <a:gd name="connsiteX47" fmla="*/ 19754 w 78793"/>
                <a:gd name="connsiteY47" fmla="*/ 277181 h 286671"/>
                <a:gd name="connsiteX48" fmla="*/ 35452 w 78793"/>
                <a:gd name="connsiteY48" fmla="*/ 256356 h 286671"/>
                <a:gd name="connsiteX49" fmla="*/ 53113 w 78793"/>
                <a:gd name="connsiteY49" fmla="*/ 208305 h 286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78793" h="286671">
                  <a:moveTo>
                    <a:pt x="52601" y="208305"/>
                  </a:moveTo>
                  <a:cubicBezTo>
                    <a:pt x="60877" y="175445"/>
                    <a:pt x="67361" y="142160"/>
                    <a:pt x="71883" y="108703"/>
                  </a:cubicBezTo>
                  <a:cubicBezTo>
                    <a:pt x="75125" y="84891"/>
                    <a:pt x="77429" y="60993"/>
                    <a:pt x="78794" y="37010"/>
                  </a:cubicBezTo>
                  <a:cubicBezTo>
                    <a:pt x="78794" y="36669"/>
                    <a:pt x="78538" y="36669"/>
                    <a:pt x="78538" y="37010"/>
                  </a:cubicBezTo>
                  <a:cubicBezTo>
                    <a:pt x="76661" y="61079"/>
                    <a:pt x="73845" y="85062"/>
                    <a:pt x="70091" y="108874"/>
                  </a:cubicBezTo>
                  <a:cubicBezTo>
                    <a:pt x="64802" y="142160"/>
                    <a:pt x="57550" y="175189"/>
                    <a:pt x="48506" y="207622"/>
                  </a:cubicBezTo>
                  <a:cubicBezTo>
                    <a:pt x="43984" y="223753"/>
                    <a:pt x="38695" y="239798"/>
                    <a:pt x="30248" y="254052"/>
                  </a:cubicBezTo>
                  <a:cubicBezTo>
                    <a:pt x="26068" y="261135"/>
                    <a:pt x="21034" y="267707"/>
                    <a:pt x="15147" y="273255"/>
                  </a:cubicBezTo>
                  <a:cubicBezTo>
                    <a:pt x="13611" y="274535"/>
                    <a:pt x="12161" y="275986"/>
                    <a:pt x="10540" y="277181"/>
                  </a:cubicBezTo>
                  <a:lnTo>
                    <a:pt x="10028" y="277608"/>
                  </a:lnTo>
                  <a:lnTo>
                    <a:pt x="10028" y="277608"/>
                  </a:lnTo>
                  <a:cubicBezTo>
                    <a:pt x="10028" y="277608"/>
                    <a:pt x="10028" y="277608"/>
                    <a:pt x="10028" y="277608"/>
                  </a:cubicBezTo>
                  <a:cubicBezTo>
                    <a:pt x="10028" y="277608"/>
                    <a:pt x="10028" y="277608"/>
                    <a:pt x="10028" y="277608"/>
                  </a:cubicBezTo>
                  <a:lnTo>
                    <a:pt x="10028" y="277608"/>
                  </a:lnTo>
                  <a:cubicBezTo>
                    <a:pt x="10028" y="277608"/>
                    <a:pt x="9687" y="276583"/>
                    <a:pt x="9687" y="276583"/>
                  </a:cubicBezTo>
                  <a:cubicBezTo>
                    <a:pt x="9345" y="275645"/>
                    <a:pt x="9004" y="274706"/>
                    <a:pt x="8748" y="273767"/>
                  </a:cubicBezTo>
                  <a:cubicBezTo>
                    <a:pt x="8151" y="271889"/>
                    <a:pt x="7724" y="269926"/>
                    <a:pt x="7298" y="267963"/>
                  </a:cubicBezTo>
                  <a:lnTo>
                    <a:pt x="7298" y="267963"/>
                  </a:lnTo>
                  <a:cubicBezTo>
                    <a:pt x="7298" y="267963"/>
                    <a:pt x="7298" y="267793"/>
                    <a:pt x="7298" y="267793"/>
                  </a:cubicBezTo>
                  <a:lnTo>
                    <a:pt x="7298" y="267622"/>
                  </a:lnTo>
                  <a:cubicBezTo>
                    <a:pt x="7298" y="267622"/>
                    <a:pt x="7298" y="267622"/>
                    <a:pt x="7298" y="267622"/>
                  </a:cubicBezTo>
                  <a:cubicBezTo>
                    <a:pt x="5677" y="259770"/>
                    <a:pt x="5591" y="251491"/>
                    <a:pt x="6189" y="243212"/>
                  </a:cubicBezTo>
                  <a:cubicBezTo>
                    <a:pt x="6786" y="234933"/>
                    <a:pt x="8066" y="226655"/>
                    <a:pt x="9260" y="218291"/>
                  </a:cubicBezTo>
                  <a:cubicBezTo>
                    <a:pt x="11734" y="201647"/>
                    <a:pt x="14635" y="185005"/>
                    <a:pt x="17877" y="168447"/>
                  </a:cubicBezTo>
                  <a:cubicBezTo>
                    <a:pt x="24361" y="135332"/>
                    <a:pt x="32210" y="102473"/>
                    <a:pt x="40827" y="69870"/>
                  </a:cubicBezTo>
                  <a:cubicBezTo>
                    <a:pt x="47056" y="46569"/>
                    <a:pt x="53625" y="23355"/>
                    <a:pt x="60365" y="225"/>
                  </a:cubicBezTo>
                  <a:cubicBezTo>
                    <a:pt x="60365" y="-31"/>
                    <a:pt x="60195" y="-116"/>
                    <a:pt x="60109" y="225"/>
                  </a:cubicBezTo>
                  <a:cubicBezTo>
                    <a:pt x="52942" y="23099"/>
                    <a:pt x="45861" y="46057"/>
                    <a:pt x="39206" y="69101"/>
                  </a:cubicBezTo>
                  <a:cubicBezTo>
                    <a:pt x="29822" y="101534"/>
                    <a:pt x="21119" y="134222"/>
                    <a:pt x="13867" y="167337"/>
                  </a:cubicBezTo>
                  <a:cubicBezTo>
                    <a:pt x="10284" y="183895"/>
                    <a:pt x="6957" y="200538"/>
                    <a:pt x="4141" y="217181"/>
                  </a:cubicBezTo>
                  <a:cubicBezTo>
                    <a:pt x="2776" y="225545"/>
                    <a:pt x="1326" y="233909"/>
                    <a:pt x="558" y="242444"/>
                  </a:cubicBezTo>
                  <a:cubicBezTo>
                    <a:pt x="-210" y="250979"/>
                    <a:pt x="-381" y="259770"/>
                    <a:pt x="1326" y="268475"/>
                  </a:cubicBezTo>
                  <a:lnTo>
                    <a:pt x="1326" y="268475"/>
                  </a:lnTo>
                  <a:cubicBezTo>
                    <a:pt x="1326" y="268475"/>
                    <a:pt x="1411" y="268988"/>
                    <a:pt x="1411" y="268988"/>
                  </a:cubicBezTo>
                  <a:lnTo>
                    <a:pt x="1411" y="269500"/>
                  </a:lnTo>
                  <a:cubicBezTo>
                    <a:pt x="1411" y="269500"/>
                    <a:pt x="1496" y="269500"/>
                    <a:pt x="1496" y="269500"/>
                  </a:cubicBezTo>
                  <a:cubicBezTo>
                    <a:pt x="2008" y="271633"/>
                    <a:pt x="2520" y="273852"/>
                    <a:pt x="3288" y="275901"/>
                  </a:cubicBezTo>
                  <a:cubicBezTo>
                    <a:pt x="3629" y="277010"/>
                    <a:pt x="4056" y="278034"/>
                    <a:pt x="4482" y="279059"/>
                  </a:cubicBezTo>
                  <a:lnTo>
                    <a:pt x="4824" y="279912"/>
                  </a:lnTo>
                  <a:cubicBezTo>
                    <a:pt x="4824" y="279912"/>
                    <a:pt x="5250" y="280851"/>
                    <a:pt x="5421" y="281278"/>
                  </a:cubicBezTo>
                  <a:lnTo>
                    <a:pt x="6701" y="284094"/>
                  </a:lnTo>
                  <a:lnTo>
                    <a:pt x="7383" y="285460"/>
                  </a:lnTo>
                  <a:lnTo>
                    <a:pt x="7724" y="286142"/>
                  </a:lnTo>
                  <a:lnTo>
                    <a:pt x="7895" y="286484"/>
                  </a:lnTo>
                  <a:cubicBezTo>
                    <a:pt x="7895" y="286484"/>
                    <a:pt x="7981" y="286740"/>
                    <a:pt x="8151" y="286654"/>
                  </a:cubicBezTo>
                  <a:lnTo>
                    <a:pt x="10625" y="284777"/>
                  </a:lnTo>
                  <a:lnTo>
                    <a:pt x="14806" y="281534"/>
                  </a:lnTo>
                  <a:cubicBezTo>
                    <a:pt x="16512" y="280168"/>
                    <a:pt x="18133" y="278632"/>
                    <a:pt x="19754" y="277181"/>
                  </a:cubicBezTo>
                  <a:cubicBezTo>
                    <a:pt x="26068" y="271036"/>
                    <a:pt x="31187" y="263867"/>
                    <a:pt x="35452" y="256356"/>
                  </a:cubicBezTo>
                  <a:cubicBezTo>
                    <a:pt x="43984" y="241249"/>
                    <a:pt x="48847" y="224692"/>
                    <a:pt x="53113" y="208305"/>
                  </a:cubicBezTo>
                  <a:close/>
                </a:path>
              </a:pathLst>
            </a:custGeom>
            <a:grpFill/>
            <a:ln w="8532" cap="flat">
              <a:noFill/>
              <a:prstDash val="solid"/>
              <a:miter/>
            </a:ln>
          </p:spPr>
          <p:txBody>
            <a:bodyPr rtlCol="0" anchor="ctr"/>
            <a:lstStyle/>
            <a:p>
              <a:endParaRPr lang="en-US"/>
            </a:p>
          </p:txBody>
        </p:sp>
        <p:sp>
          <p:nvSpPr>
            <p:cNvPr id="1592" name="Freeform 1591">
              <a:extLst>
                <a:ext uri="{FF2B5EF4-FFF2-40B4-BE49-F238E27FC236}">
                  <a16:creationId xmlns:a16="http://schemas.microsoft.com/office/drawing/2014/main" id="{7815364C-8029-5746-EF13-8A4897CB1873}"/>
                </a:ext>
              </a:extLst>
            </p:cNvPr>
            <p:cNvSpPr/>
            <p:nvPr/>
          </p:nvSpPr>
          <p:spPr>
            <a:xfrm>
              <a:off x="6593271" y="2537137"/>
              <a:ext cx="41565" cy="73731"/>
            </a:xfrm>
            <a:custGeom>
              <a:avLst/>
              <a:gdLst>
                <a:gd name="connsiteX0" fmla="*/ 39597 w 41565"/>
                <a:gd name="connsiteY0" fmla="*/ 171 h 73731"/>
                <a:gd name="connsiteX1" fmla="*/ 39340 w 41565"/>
                <a:gd name="connsiteY1" fmla="*/ 171 h 73731"/>
                <a:gd name="connsiteX2" fmla="*/ 39767 w 41565"/>
                <a:gd name="connsiteY2" fmla="*/ 19630 h 73731"/>
                <a:gd name="connsiteX3" fmla="*/ 12807 w 41565"/>
                <a:gd name="connsiteY3" fmla="*/ 63926 h 73731"/>
                <a:gd name="connsiteX4" fmla="*/ 12807 w 41565"/>
                <a:gd name="connsiteY4" fmla="*/ 63926 h 73731"/>
                <a:gd name="connsiteX5" fmla="*/ 12807 w 41565"/>
                <a:gd name="connsiteY5" fmla="*/ 63926 h 73731"/>
                <a:gd name="connsiteX6" fmla="*/ 12807 w 41565"/>
                <a:gd name="connsiteY6" fmla="*/ 63926 h 73731"/>
                <a:gd name="connsiteX7" fmla="*/ 12807 w 41565"/>
                <a:gd name="connsiteY7" fmla="*/ 63926 h 73731"/>
                <a:gd name="connsiteX8" fmla="*/ 10162 w 41565"/>
                <a:gd name="connsiteY8" fmla="*/ 65889 h 73731"/>
                <a:gd name="connsiteX9" fmla="*/ 8797 w 41565"/>
                <a:gd name="connsiteY9" fmla="*/ 66743 h 73731"/>
                <a:gd name="connsiteX10" fmla="*/ 8200 w 41565"/>
                <a:gd name="connsiteY10" fmla="*/ 67084 h 73731"/>
                <a:gd name="connsiteX11" fmla="*/ 8200 w 41565"/>
                <a:gd name="connsiteY11" fmla="*/ 67084 h 73731"/>
                <a:gd name="connsiteX12" fmla="*/ 7944 w 41565"/>
                <a:gd name="connsiteY12" fmla="*/ 67169 h 73731"/>
                <a:gd name="connsiteX13" fmla="*/ 7603 w 41565"/>
                <a:gd name="connsiteY13" fmla="*/ 66828 h 73731"/>
                <a:gd name="connsiteX14" fmla="*/ 7261 w 41565"/>
                <a:gd name="connsiteY14" fmla="*/ 66316 h 73731"/>
                <a:gd name="connsiteX15" fmla="*/ 6579 w 41565"/>
                <a:gd name="connsiteY15" fmla="*/ 65206 h 73731"/>
                <a:gd name="connsiteX16" fmla="*/ 4275 w 41565"/>
                <a:gd name="connsiteY16" fmla="*/ 52575 h 73731"/>
                <a:gd name="connsiteX17" fmla="*/ 3166 w 41565"/>
                <a:gd name="connsiteY17" fmla="*/ 25263 h 73731"/>
                <a:gd name="connsiteX18" fmla="*/ 4446 w 41565"/>
                <a:gd name="connsiteY18" fmla="*/ 5718 h 73731"/>
                <a:gd name="connsiteX19" fmla="*/ 4190 w 41565"/>
                <a:gd name="connsiteY19" fmla="*/ 5718 h 73731"/>
                <a:gd name="connsiteX20" fmla="*/ 1374 w 41565"/>
                <a:gd name="connsiteY20" fmla="*/ 25092 h 73731"/>
                <a:gd name="connsiteX21" fmla="*/ 9 w 41565"/>
                <a:gd name="connsiteY21" fmla="*/ 52745 h 73731"/>
                <a:gd name="connsiteX22" fmla="*/ 180 w 41565"/>
                <a:gd name="connsiteY22" fmla="*/ 59744 h 73731"/>
                <a:gd name="connsiteX23" fmla="*/ 1630 w 41565"/>
                <a:gd name="connsiteY23" fmla="*/ 67255 h 73731"/>
                <a:gd name="connsiteX24" fmla="*/ 3934 w 41565"/>
                <a:gd name="connsiteY24" fmla="*/ 71095 h 73731"/>
                <a:gd name="connsiteX25" fmla="*/ 5128 w 41565"/>
                <a:gd name="connsiteY25" fmla="*/ 72205 h 73731"/>
                <a:gd name="connsiteX26" fmla="*/ 6493 w 41565"/>
                <a:gd name="connsiteY26" fmla="*/ 73058 h 73731"/>
                <a:gd name="connsiteX27" fmla="*/ 7176 w 41565"/>
                <a:gd name="connsiteY27" fmla="*/ 73485 h 73731"/>
                <a:gd name="connsiteX28" fmla="*/ 7517 w 41565"/>
                <a:gd name="connsiteY28" fmla="*/ 73656 h 73731"/>
                <a:gd name="connsiteX29" fmla="*/ 7858 w 41565"/>
                <a:gd name="connsiteY29" fmla="*/ 73656 h 73731"/>
                <a:gd name="connsiteX30" fmla="*/ 9309 w 41565"/>
                <a:gd name="connsiteY30" fmla="*/ 73058 h 73731"/>
                <a:gd name="connsiteX31" fmla="*/ 13233 w 41565"/>
                <a:gd name="connsiteY31" fmla="*/ 70754 h 73731"/>
                <a:gd name="connsiteX32" fmla="*/ 16220 w 41565"/>
                <a:gd name="connsiteY32" fmla="*/ 68791 h 73731"/>
                <a:gd name="connsiteX33" fmla="*/ 16220 w 41565"/>
                <a:gd name="connsiteY33" fmla="*/ 68791 h 73731"/>
                <a:gd name="connsiteX34" fmla="*/ 16305 w 41565"/>
                <a:gd name="connsiteY34" fmla="*/ 68791 h 73731"/>
                <a:gd name="connsiteX35" fmla="*/ 16390 w 41565"/>
                <a:gd name="connsiteY35" fmla="*/ 68791 h 73731"/>
                <a:gd name="connsiteX36" fmla="*/ 16390 w 41565"/>
                <a:gd name="connsiteY36" fmla="*/ 68706 h 73731"/>
                <a:gd name="connsiteX37" fmla="*/ 34307 w 41565"/>
                <a:gd name="connsiteY37" fmla="*/ 46600 h 73731"/>
                <a:gd name="connsiteX38" fmla="*/ 39255 w 41565"/>
                <a:gd name="connsiteY38" fmla="*/ 33371 h 73731"/>
                <a:gd name="connsiteX39" fmla="*/ 41473 w 41565"/>
                <a:gd name="connsiteY39" fmla="*/ 19545 h 73731"/>
                <a:gd name="connsiteX40" fmla="*/ 39511 w 41565"/>
                <a:gd name="connsiteY40" fmla="*/ 0 h 7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1565" h="73731">
                  <a:moveTo>
                    <a:pt x="39597" y="171"/>
                  </a:moveTo>
                  <a:cubicBezTo>
                    <a:pt x="39597" y="171"/>
                    <a:pt x="39340" y="171"/>
                    <a:pt x="39340" y="171"/>
                  </a:cubicBezTo>
                  <a:cubicBezTo>
                    <a:pt x="40535" y="6572"/>
                    <a:pt x="40706" y="13229"/>
                    <a:pt x="39767" y="19630"/>
                  </a:cubicBezTo>
                  <a:cubicBezTo>
                    <a:pt x="37207" y="37553"/>
                    <a:pt x="27140" y="54026"/>
                    <a:pt x="12807" y="63926"/>
                  </a:cubicBezTo>
                  <a:lnTo>
                    <a:pt x="12807" y="63926"/>
                  </a:lnTo>
                  <a:cubicBezTo>
                    <a:pt x="12807" y="63926"/>
                    <a:pt x="12807" y="63926"/>
                    <a:pt x="12807" y="63926"/>
                  </a:cubicBezTo>
                  <a:lnTo>
                    <a:pt x="12807" y="63926"/>
                  </a:lnTo>
                  <a:cubicBezTo>
                    <a:pt x="12807" y="63926"/>
                    <a:pt x="12807" y="63926"/>
                    <a:pt x="12807" y="63926"/>
                  </a:cubicBezTo>
                  <a:cubicBezTo>
                    <a:pt x="11954" y="64609"/>
                    <a:pt x="11100" y="65292"/>
                    <a:pt x="10162" y="65889"/>
                  </a:cubicBezTo>
                  <a:lnTo>
                    <a:pt x="8797" y="66743"/>
                  </a:lnTo>
                  <a:lnTo>
                    <a:pt x="8200" y="67084"/>
                  </a:lnTo>
                  <a:lnTo>
                    <a:pt x="8200" y="67084"/>
                  </a:lnTo>
                  <a:cubicBezTo>
                    <a:pt x="8200" y="67084"/>
                    <a:pt x="8029" y="67255"/>
                    <a:pt x="7944" y="67169"/>
                  </a:cubicBezTo>
                  <a:lnTo>
                    <a:pt x="7603" y="66828"/>
                  </a:lnTo>
                  <a:lnTo>
                    <a:pt x="7261" y="66316"/>
                  </a:lnTo>
                  <a:cubicBezTo>
                    <a:pt x="7261" y="66316"/>
                    <a:pt x="6834" y="65633"/>
                    <a:pt x="6579" y="65206"/>
                  </a:cubicBezTo>
                  <a:cubicBezTo>
                    <a:pt x="4958" y="61878"/>
                    <a:pt x="4787" y="57098"/>
                    <a:pt x="4275" y="52575"/>
                  </a:cubicBezTo>
                  <a:cubicBezTo>
                    <a:pt x="3422" y="43528"/>
                    <a:pt x="2995" y="34395"/>
                    <a:pt x="3166" y="25263"/>
                  </a:cubicBezTo>
                  <a:cubicBezTo>
                    <a:pt x="3337" y="18691"/>
                    <a:pt x="3763" y="12205"/>
                    <a:pt x="4446" y="5718"/>
                  </a:cubicBezTo>
                  <a:cubicBezTo>
                    <a:pt x="4446" y="5718"/>
                    <a:pt x="4190" y="5633"/>
                    <a:pt x="4190" y="5718"/>
                  </a:cubicBezTo>
                  <a:cubicBezTo>
                    <a:pt x="2995" y="12120"/>
                    <a:pt x="2057" y="18606"/>
                    <a:pt x="1374" y="25092"/>
                  </a:cubicBezTo>
                  <a:cubicBezTo>
                    <a:pt x="436" y="34225"/>
                    <a:pt x="-76" y="43528"/>
                    <a:pt x="9" y="52745"/>
                  </a:cubicBezTo>
                  <a:cubicBezTo>
                    <a:pt x="9" y="55050"/>
                    <a:pt x="95" y="57354"/>
                    <a:pt x="180" y="59744"/>
                  </a:cubicBezTo>
                  <a:cubicBezTo>
                    <a:pt x="350" y="62134"/>
                    <a:pt x="607" y="64694"/>
                    <a:pt x="1630" y="67255"/>
                  </a:cubicBezTo>
                  <a:cubicBezTo>
                    <a:pt x="2142" y="68535"/>
                    <a:pt x="2739" y="69815"/>
                    <a:pt x="3934" y="71095"/>
                  </a:cubicBezTo>
                  <a:lnTo>
                    <a:pt x="5128" y="72205"/>
                  </a:lnTo>
                  <a:lnTo>
                    <a:pt x="6493" y="73058"/>
                  </a:lnTo>
                  <a:lnTo>
                    <a:pt x="7176" y="73485"/>
                  </a:lnTo>
                  <a:lnTo>
                    <a:pt x="7517" y="73656"/>
                  </a:lnTo>
                  <a:cubicBezTo>
                    <a:pt x="7517" y="73656"/>
                    <a:pt x="7773" y="73826"/>
                    <a:pt x="7858" y="73656"/>
                  </a:cubicBezTo>
                  <a:lnTo>
                    <a:pt x="9309" y="73058"/>
                  </a:lnTo>
                  <a:lnTo>
                    <a:pt x="13233" y="70754"/>
                  </a:lnTo>
                  <a:cubicBezTo>
                    <a:pt x="14342" y="70156"/>
                    <a:pt x="15195" y="69388"/>
                    <a:pt x="16220" y="68791"/>
                  </a:cubicBezTo>
                  <a:lnTo>
                    <a:pt x="16220" y="68791"/>
                  </a:lnTo>
                  <a:cubicBezTo>
                    <a:pt x="16220" y="68791"/>
                    <a:pt x="16305" y="68791"/>
                    <a:pt x="16305" y="68791"/>
                  </a:cubicBezTo>
                  <a:lnTo>
                    <a:pt x="16390" y="68791"/>
                  </a:lnTo>
                  <a:cubicBezTo>
                    <a:pt x="16390" y="68791"/>
                    <a:pt x="16390" y="68706"/>
                    <a:pt x="16390" y="68706"/>
                  </a:cubicBezTo>
                  <a:cubicBezTo>
                    <a:pt x="24069" y="62817"/>
                    <a:pt x="30041" y="55050"/>
                    <a:pt x="34307" y="46600"/>
                  </a:cubicBezTo>
                  <a:cubicBezTo>
                    <a:pt x="36354" y="42333"/>
                    <a:pt x="38146" y="37980"/>
                    <a:pt x="39255" y="33371"/>
                  </a:cubicBezTo>
                  <a:cubicBezTo>
                    <a:pt x="40535" y="28848"/>
                    <a:pt x="41132" y="24154"/>
                    <a:pt x="41473" y="19545"/>
                  </a:cubicBezTo>
                  <a:cubicBezTo>
                    <a:pt x="41815" y="12973"/>
                    <a:pt x="41218" y="6316"/>
                    <a:pt x="39511" y="0"/>
                  </a:cubicBezTo>
                  <a:close/>
                </a:path>
              </a:pathLst>
            </a:custGeom>
            <a:grpFill/>
            <a:ln w="8532" cap="flat">
              <a:noFill/>
              <a:prstDash val="solid"/>
              <a:miter/>
            </a:ln>
          </p:spPr>
          <p:txBody>
            <a:bodyPr rtlCol="0" anchor="ctr"/>
            <a:lstStyle/>
            <a:p>
              <a:endParaRPr lang="en-US"/>
            </a:p>
          </p:txBody>
        </p:sp>
        <p:sp>
          <p:nvSpPr>
            <p:cNvPr id="1593" name="Freeform 1592">
              <a:extLst>
                <a:ext uri="{FF2B5EF4-FFF2-40B4-BE49-F238E27FC236}">
                  <a16:creationId xmlns:a16="http://schemas.microsoft.com/office/drawing/2014/main" id="{1DA90BE7-0704-6B69-F03A-71A2BD9A705B}"/>
                </a:ext>
              </a:extLst>
            </p:cNvPr>
            <p:cNvSpPr/>
            <p:nvPr/>
          </p:nvSpPr>
          <p:spPr>
            <a:xfrm>
              <a:off x="6541786" y="2774778"/>
              <a:ext cx="65802" cy="244407"/>
            </a:xfrm>
            <a:custGeom>
              <a:avLst/>
              <a:gdLst>
                <a:gd name="connsiteX0" fmla="*/ 40744 w 65802"/>
                <a:gd name="connsiteY0" fmla="*/ 10126 h 244407"/>
                <a:gd name="connsiteX1" fmla="*/ 40573 w 65802"/>
                <a:gd name="connsiteY1" fmla="*/ 10296 h 244407"/>
                <a:gd name="connsiteX2" fmla="*/ 55077 w 65802"/>
                <a:gd name="connsiteY2" fmla="*/ 39229 h 244407"/>
                <a:gd name="connsiteX3" fmla="*/ 61988 w 65802"/>
                <a:gd name="connsiteY3" fmla="*/ 70808 h 244407"/>
                <a:gd name="connsiteX4" fmla="*/ 62414 w 65802"/>
                <a:gd name="connsiteY4" fmla="*/ 116128 h 244407"/>
                <a:gd name="connsiteX5" fmla="*/ 56357 w 65802"/>
                <a:gd name="connsiteY5" fmla="*/ 161022 h 244407"/>
                <a:gd name="connsiteX6" fmla="*/ 43559 w 65802"/>
                <a:gd name="connsiteY6" fmla="*/ 204208 h 244407"/>
                <a:gd name="connsiteX7" fmla="*/ 33748 w 65802"/>
                <a:gd name="connsiteY7" fmla="*/ 224436 h 244407"/>
                <a:gd name="connsiteX8" fmla="*/ 30932 w 65802"/>
                <a:gd name="connsiteY8" fmla="*/ 229300 h 244407"/>
                <a:gd name="connsiteX9" fmla="*/ 27946 w 65802"/>
                <a:gd name="connsiteY9" fmla="*/ 233995 h 244407"/>
                <a:gd name="connsiteX10" fmla="*/ 24960 w 65802"/>
                <a:gd name="connsiteY10" fmla="*/ 238347 h 244407"/>
                <a:gd name="connsiteX11" fmla="*/ 24960 w 65802"/>
                <a:gd name="connsiteY11" fmla="*/ 238347 h 244407"/>
                <a:gd name="connsiteX12" fmla="*/ 24790 w 65802"/>
                <a:gd name="connsiteY12" fmla="*/ 238347 h 244407"/>
                <a:gd name="connsiteX13" fmla="*/ 24704 w 65802"/>
                <a:gd name="connsiteY13" fmla="*/ 238347 h 244407"/>
                <a:gd name="connsiteX14" fmla="*/ 24192 w 65802"/>
                <a:gd name="connsiteY14" fmla="*/ 238347 h 244407"/>
                <a:gd name="connsiteX15" fmla="*/ 23168 w 65802"/>
                <a:gd name="connsiteY15" fmla="*/ 238006 h 244407"/>
                <a:gd name="connsiteX16" fmla="*/ 23168 w 65802"/>
                <a:gd name="connsiteY16" fmla="*/ 238006 h 244407"/>
                <a:gd name="connsiteX17" fmla="*/ 23083 w 65802"/>
                <a:gd name="connsiteY17" fmla="*/ 238006 h 244407"/>
                <a:gd name="connsiteX18" fmla="*/ 22998 w 65802"/>
                <a:gd name="connsiteY18" fmla="*/ 238006 h 244407"/>
                <a:gd name="connsiteX19" fmla="*/ 22998 w 65802"/>
                <a:gd name="connsiteY19" fmla="*/ 238006 h 244407"/>
                <a:gd name="connsiteX20" fmla="*/ 19159 w 65802"/>
                <a:gd name="connsiteY20" fmla="*/ 235787 h 244407"/>
                <a:gd name="connsiteX21" fmla="*/ 16002 w 65802"/>
                <a:gd name="connsiteY21" fmla="*/ 232032 h 244407"/>
                <a:gd name="connsiteX22" fmla="*/ 11736 w 65802"/>
                <a:gd name="connsiteY22" fmla="*/ 222387 h 244407"/>
                <a:gd name="connsiteX23" fmla="*/ 9603 w 65802"/>
                <a:gd name="connsiteY23" fmla="*/ 211633 h 244407"/>
                <a:gd name="connsiteX24" fmla="*/ 8067 w 65802"/>
                <a:gd name="connsiteY24" fmla="*/ 200367 h 244407"/>
                <a:gd name="connsiteX25" fmla="*/ 4228 w 65802"/>
                <a:gd name="connsiteY25" fmla="*/ 155132 h 244407"/>
                <a:gd name="connsiteX26" fmla="*/ 7385 w 65802"/>
                <a:gd name="connsiteY26" fmla="*/ 64322 h 244407"/>
                <a:gd name="connsiteX27" fmla="*/ 18647 w 65802"/>
                <a:gd name="connsiteY27" fmla="*/ 225 h 244407"/>
                <a:gd name="connsiteX28" fmla="*/ 18391 w 65802"/>
                <a:gd name="connsiteY28" fmla="*/ 225 h 244407"/>
                <a:gd name="connsiteX29" fmla="*/ 5679 w 65802"/>
                <a:gd name="connsiteY29" fmla="*/ 63724 h 244407"/>
                <a:gd name="connsiteX30" fmla="*/ 133 w 65802"/>
                <a:gd name="connsiteY30" fmla="*/ 154876 h 244407"/>
                <a:gd name="connsiteX31" fmla="*/ 2863 w 65802"/>
                <a:gd name="connsiteY31" fmla="*/ 200623 h 244407"/>
                <a:gd name="connsiteX32" fmla="*/ 4143 w 65802"/>
                <a:gd name="connsiteY32" fmla="*/ 211975 h 244407"/>
                <a:gd name="connsiteX33" fmla="*/ 6190 w 65802"/>
                <a:gd name="connsiteY33" fmla="*/ 223582 h 244407"/>
                <a:gd name="connsiteX34" fmla="*/ 10883 w 65802"/>
                <a:gd name="connsiteY34" fmla="*/ 234848 h 244407"/>
                <a:gd name="connsiteX35" fmla="*/ 14893 w 65802"/>
                <a:gd name="connsiteY35" fmla="*/ 239884 h 244407"/>
                <a:gd name="connsiteX36" fmla="*/ 20694 w 65802"/>
                <a:gd name="connsiteY36" fmla="*/ 243554 h 244407"/>
                <a:gd name="connsiteX37" fmla="*/ 20694 w 65802"/>
                <a:gd name="connsiteY37" fmla="*/ 243554 h 244407"/>
                <a:gd name="connsiteX38" fmla="*/ 21206 w 65802"/>
                <a:gd name="connsiteY38" fmla="*/ 243724 h 244407"/>
                <a:gd name="connsiteX39" fmla="*/ 21718 w 65802"/>
                <a:gd name="connsiteY39" fmla="*/ 243895 h 244407"/>
                <a:gd name="connsiteX40" fmla="*/ 21718 w 65802"/>
                <a:gd name="connsiteY40" fmla="*/ 243895 h 244407"/>
                <a:gd name="connsiteX41" fmla="*/ 25813 w 65802"/>
                <a:gd name="connsiteY41" fmla="*/ 244407 h 244407"/>
                <a:gd name="connsiteX42" fmla="*/ 27179 w 65802"/>
                <a:gd name="connsiteY42" fmla="*/ 244407 h 244407"/>
                <a:gd name="connsiteX43" fmla="*/ 27861 w 65802"/>
                <a:gd name="connsiteY43" fmla="*/ 244407 h 244407"/>
                <a:gd name="connsiteX44" fmla="*/ 28202 w 65802"/>
                <a:gd name="connsiteY44" fmla="*/ 244407 h 244407"/>
                <a:gd name="connsiteX45" fmla="*/ 28373 w 65802"/>
                <a:gd name="connsiteY45" fmla="*/ 244151 h 244407"/>
                <a:gd name="connsiteX46" fmla="*/ 29908 w 65802"/>
                <a:gd name="connsiteY46" fmla="*/ 241847 h 244407"/>
                <a:gd name="connsiteX47" fmla="*/ 33150 w 65802"/>
                <a:gd name="connsiteY47" fmla="*/ 236982 h 244407"/>
                <a:gd name="connsiteX48" fmla="*/ 38952 w 65802"/>
                <a:gd name="connsiteY48" fmla="*/ 226911 h 244407"/>
                <a:gd name="connsiteX49" fmla="*/ 48593 w 65802"/>
                <a:gd name="connsiteY49" fmla="*/ 205829 h 244407"/>
                <a:gd name="connsiteX50" fmla="*/ 60623 w 65802"/>
                <a:gd name="connsiteY50" fmla="*/ 161448 h 244407"/>
                <a:gd name="connsiteX51" fmla="*/ 65486 w 65802"/>
                <a:gd name="connsiteY51" fmla="*/ 115872 h 244407"/>
                <a:gd name="connsiteX52" fmla="*/ 63694 w 65802"/>
                <a:gd name="connsiteY52" fmla="*/ 70125 h 244407"/>
                <a:gd name="connsiteX53" fmla="*/ 56015 w 65802"/>
                <a:gd name="connsiteY53" fmla="*/ 38632 h 244407"/>
                <a:gd name="connsiteX54" fmla="*/ 40829 w 65802"/>
                <a:gd name="connsiteY54" fmla="*/ 10040 h 24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5802" h="244407">
                  <a:moveTo>
                    <a:pt x="40744" y="10126"/>
                  </a:moveTo>
                  <a:cubicBezTo>
                    <a:pt x="40744" y="10126"/>
                    <a:pt x="40403" y="10126"/>
                    <a:pt x="40573" y="10296"/>
                  </a:cubicBezTo>
                  <a:cubicBezTo>
                    <a:pt x="46802" y="19172"/>
                    <a:pt x="51665" y="28987"/>
                    <a:pt x="55077" y="39229"/>
                  </a:cubicBezTo>
                  <a:cubicBezTo>
                    <a:pt x="58575" y="49471"/>
                    <a:pt x="60708" y="60140"/>
                    <a:pt x="61988" y="70808"/>
                  </a:cubicBezTo>
                  <a:cubicBezTo>
                    <a:pt x="63694" y="85830"/>
                    <a:pt x="63523" y="101022"/>
                    <a:pt x="62414" y="116128"/>
                  </a:cubicBezTo>
                  <a:cubicBezTo>
                    <a:pt x="61306" y="131235"/>
                    <a:pt x="59343" y="146256"/>
                    <a:pt x="56357" y="161022"/>
                  </a:cubicBezTo>
                  <a:cubicBezTo>
                    <a:pt x="53371" y="175787"/>
                    <a:pt x="49276" y="190381"/>
                    <a:pt x="43559" y="204208"/>
                  </a:cubicBezTo>
                  <a:cubicBezTo>
                    <a:pt x="40658" y="211121"/>
                    <a:pt x="37502" y="217949"/>
                    <a:pt x="33748" y="224436"/>
                  </a:cubicBezTo>
                  <a:cubicBezTo>
                    <a:pt x="32895" y="226057"/>
                    <a:pt x="31956" y="227679"/>
                    <a:pt x="30932" y="229300"/>
                  </a:cubicBezTo>
                  <a:cubicBezTo>
                    <a:pt x="29908" y="230837"/>
                    <a:pt x="28970" y="232458"/>
                    <a:pt x="27946" y="233995"/>
                  </a:cubicBezTo>
                  <a:lnTo>
                    <a:pt x="24960" y="238347"/>
                  </a:lnTo>
                  <a:cubicBezTo>
                    <a:pt x="24960" y="238347"/>
                    <a:pt x="24960" y="238347"/>
                    <a:pt x="24960" y="238347"/>
                  </a:cubicBezTo>
                  <a:lnTo>
                    <a:pt x="24790" y="238347"/>
                  </a:lnTo>
                  <a:cubicBezTo>
                    <a:pt x="24790" y="238347"/>
                    <a:pt x="24790" y="238347"/>
                    <a:pt x="24704" y="238347"/>
                  </a:cubicBezTo>
                  <a:lnTo>
                    <a:pt x="24192" y="238347"/>
                  </a:lnTo>
                  <a:cubicBezTo>
                    <a:pt x="24192" y="238347"/>
                    <a:pt x="23510" y="238091"/>
                    <a:pt x="23168" y="238006"/>
                  </a:cubicBezTo>
                  <a:lnTo>
                    <a:pt x="23168" y="238006"/>
                  </a:lnTo>
                  <a:cubicBezTo>
                    <a:pt x="23168" y="238006"/>
                    <a:pt x="23083" y="238006"/>
                    <a:pt x="23083" y="238006"/>
                  </a:cubicBezTo>
                  <a:lnTo>
                    <a:pt x="22998" y="238006"/>
                  </a:lnTo>
                  <a:cubicBezTo>
                    <a:pt x="22998" y="238006"/>
                    <a:pt x="22998" y="238006"/>
                    <a:pt x="22998" y="238006"/>
                  </a:cubicBezTo>
                  <a:cubicBezTo>
                    <a:pt x="21633" y="237579"/>
                    <a:pt x="20353" y="236726"/>
                    <a:pt x="19159" y="235787"/>
                  </a:cubicBezTo>
                  <a:cubicBezTo>
                    <a:pt x="18050" y="234677"/>
                    <a:pt x="16940" y="233483"/>
                    <a:pt x="16002" y="232032"/>
                  </a:cubicBezTo>
                  <a:cubicBezTo>
                    <a:pt x="14125" y="229215"/>
                    <a:pt x="12760" y="225886"/>
                    <a:pt x="11736" y="222387"/>
                  </a:cubicBezTo>
                  <a:cubicBezTo>
                    <a:pt x="10712" y="218888"/>
                    <a:pt x="10115" y="215474"/>
                    <a:pt x="9603" y="211633"/>
                  </a:cubicBezTo>
                  <a:lnTo>
                    <a:pt x="8067" y="200367"/>
                  </a:lnTo>
                  <a:cubicBezTo>
                    <a:pt x="6190" y="185346"/>
                    <a:pt x="4996" y="170239"/>
                    <a:pt x="4228" y="155132"/>
                  </a:cubicBezTo>
                  <a:cubicBezTo>
                    <a:pt x="2778" y="124834"/>
                    <a:pt x="3887" y="94450"/>
                    <a:pt x="7385" y="64322"/>
                  </a:cubicBezTo>
                  <a:cubicBezTo>
                    <a:pt x="9944" y="42814"/>
                    <a:pt x="13698" y="21392"/>
                    <a:pt x="18647" y="225"/>
                  </a:cubicBezTo>
                  <a:cubicBezTo>
                    <a:pt x="18647" y="-31"/>
                    <a:pt x="18476" y="-116"/>
                    <a:pt x="18391" y="225"/>
                  </a:cubicBezTo>
                  <a:cubicBezTo>
                    <a:pt x="13016" y="21136"/>
                    <a:pt x="8750" y="42387"/>
                    <a:pt x="5679" y="63724"/>
                  </a:cubicBezTo>
                  <a:cubicBezTo>
                    <a:pt x="1413" y="93852"/>
                    <a:pt x="-549" y="124407"/>
                    <a:pt x="133" y="154876"/>
                  </a:cubicBezTo>
                  <a:cubicBezTo>
                    <a:pt x="474" y="170154"/>
                    <a:pt x="1327" y="185431"/>
                    <a:pt x="2863" y="200623"/>
                  </a:cubicBezTo>
                  <a:cubicBezTo>
                    <a:pt x="3204" y="204464"/>
                    <a:pt x="3716" y="208219"/>
                    <a:pt x="4143" y="211975"/>
                  </a:cubicBezTo>
                  <a:cubicBezTo>
                    <a:pt x="4569" y="215730"/>
                    <a:pt x="5081" y="219741"/>
                    <a:pt x="6190" y="223582"/>
                  </a:cubicBezTo>
                  <a:cubicBezTo>
                    <a:pt x="7300" y="227423"/>
                    <a:pt x="8664" y="231263"/>
                    <a:pt x="10883" y="234848"/>
                  </a:cubicBezTo>
                  <a:cubicBezTo>
                    <a:pt x="11992" y="236640"/>
                    <a:pt x="13272" y="238347"/>
                    <a:pt x="14893" y="239884"/>
                  </a:cubicBezTo>
                  <a:cubicBezTo>
                    <a:pt x="16514" y="241334"/>
                    <a:pt x="18476" y="242786"/>
                    <a:pt x="20694" y="243554"/>
                  </a:cubicBezTo>
                  <a:lnTo>
                    <a:pt x="20694" y="243554"/>
                  </a:lnTo>
                  <a:cubicBezTo>
                    <a:pt x="20694" y="243554"/>
                    <a:pt x="21206" y="243724"/>
                    <a:pt x="21206" y="243724"/>
                  </a:cubicBezTo>
                  <a:cubicBezTo>
                    <a:pt x="21377" y="243724"/>
                    <a:pt x="21547" y="243895"/>
                    <a:pt x="21718" y="243895"/>
                  </a:cubicBezTo>
                  <a:lnTo>
                    <a:pt x="21718" y="243895"/>
                  </a:lnTo>
                  <a:cubicBezTo>
                    <a:pt x="22913" y="244151"/>
                    <a:pt x="23766" y="244407"/>
                    <a:pt x="25813" y="244407"/>
                  </a:cubicBezTo>
                  <a:lnTo>
                    <a:pt x="27179" y="244407"/>
                  </a:lnTo>
                  <a:cubicBezTo>
                    <a:pt x="27179" y="244407"/>
                    <a:pt x="27861" y="244407"/>
                    <a:pt x="27861" y="244407"/>
                  </a:cubicBezTo>
                  <a:cubicBezTo>
                    <a:pt x="27946" y="244407"/>
                    <a:pt x="28117" y="244407"/>
                    <a:pt x="28202" y="244407"/>
                  </a:cubicBezTo>
                  <a:lnTo>
                    <a:pt x="28373" y="244151"/>
                  </a:lnTo>
                  <a:lnTo>
                    <a:pt x="29908" y="241847"/>
                  </a:lnTo>
                  <a:lnTo>
                    <a:pt x="33150" y="236982"/>
                  </a:lnTo>
                  <a:cubicBezTo>
                    <a:pt x="35113" y="233653"/>
                    <a:pt x="37246" y="230410"/>
                    <a:pt x="38952" y="226911"/>
                  </a:cubicBezTo>
                  <a:cubicBezTo>
                    <a:pt x="42706" y="220168"/>
                    <a:pt x="45778" y="213084"/>
                    <a:pt x="48593" y="205829"/>
                  </a:cubicBezTo>
                  <a:cubicBezTo>
                    <a:pt x="54139" y="191491"/>
                    <a:pt x="57893" y="176470"/>
                    <a:pt x="60623" y="161448"/>
                  </a:cubicBezTo>
                  <a:cubicBezTo>
                    <a:pt x="63268" y="146342"/>
                    <a:pt x="64718" y="131150"/>
                    <a:pt x="65486" y="115872"/>
                  </a:cubicBezTo>
                  <a:cubicBezTo>
                    <a:pt x="66168" y="100595"/>
                    <a:pt x="65827" y="85318"/>
                    <a:pt x="63694" y="70125"/>
                  </a:cubicBezTo>
                  <a:cubicBezTo>
                    <a:pt x="62159" y="59372"/>
                    <a:pt x="59769" y="48788"/>
                    <a:pt x="56015" y="38632"/>
                  </a:cubicBezTo>
                  <a:cubicBezTo>
                    <a:pt x="52261" y="28475"/>
                    <a:pt x="47228" y="18746"/>
                    <a:pt x="40829" y="10040"/>
                  </a:cubicBezTo>
                  <a:close/>
                </a:path>
              </a:pathLst>
            </a:custGeom>
            <a:grpFill/>
            <a:ln w="8532" cap="flat">
              <a:noFill/>
              <a:prstDash val="solid"/>
              <a:miter/>
            </a:ln>
          </p:spPr>
          <p:txBody>
            <a:bodyPr rtlCol="0" anchor="ctr"/>
            <a:lstStyle/>
            <a:p>
              <a:endParaRPr lang="en-US"/>
            </a:p>
          </p:txBody>
        </p:sp>
        <p:sp>
          <p:nvSpPr>
            <p:cNvPr id="1594" name="Freeform 1593">
              <a:extLst>
                <a:ext uri="{FF2B5EF4-FFF2-40B4-BE49-F238E27FC236}">
                  <a16:creationId xmlns:a16="http://schemas.microsoft.com/office/drawing/2014/main" id="{0BD23585-E218-FD46-DC34-4C3AFD9EFEFD}"/>
                </a:ext>
              </a:extLst>
            </p:cNvPr>
            <p:cNvSpPr/>
            <p:nvPr/>
          </p:nvSpPr>
          <p:spPr>
            <a:xfrm>
              <a:off x="6550280" y="3055373"/>
              <a:ext cx="23669" cy="75250"/>
            </a:xfrm>
            <a:custGeom>
              <a:avLst/>
              <a:gdLst>
                <a:gd name="connsiteX0" fmla="*/ 22438 w 23669"/>
                <a:gd name="connsiteY0" fmla="*/ 0 h 75250"/>
                <a:gd name="connsiteX1" fmla="*/ 22182 w 23669"/>
                <a:gd name="connsiteY1" fmla="*/ 0 h 75250"/>
                <a:gd name="connsiteX2" fmla="*/ 21670 w 23669"/>
                <a:gd name="connsiteY2" fmla="*/ 11522 h 75250"/>
                <a:gd name="connsiteX3" fmla="*/ 16381 w 23669"/>
                <a:gd name="connsiteY3" fmla="*/ 43016 h 75250"/>
                <a:gd name="connsiteX4" fmla="*/ 16381 w 23669"/>
                <a:gd name="connsiteY4" fmla="*/ 43016 h 75250"/>
                <a:gd name="connsiteX5" fmla="*/ 16381 w 23669"/>
                <a:gd name="connsiteY5" fmla="*/ 43016 h 75250"/>
                <a:gd name="connsiteX6" fmla="*/ 16381 w 23669"/>
                <a:gd name="connsiteY6" fmla="*/ 43016 h 75250"/>
                <a:gd name="connsiteX7" fmla="*/ 16381 w 23669"/>
                <a:gd name="connsiteY7" fmla="*/ 43016 h 75250"/>
                <a:gd name="connsiteX8" fmla="*/ 13565 w 23669"/>
                <a:gd name="connsiteY8" fmla="*/ 58720 h 75250"/>
                <a:gd name="connsiteX9" fmla="*/ 11773 w 23669"/>
                <a:gd name="connsiteY9" fmla="*/ 66487 h 75250"/>
                <a:gd name="connsiteX10" fmla="*/ 10750 w 23669"/>
                <a:gd name="connsiteY10" fmla="*/ 70327 h 75250"/>
                <a:gd name="connsiteX11" fmla="*/ 10323 w 23669"/>
                <a:gd name="connsiteY11" fmla="*/ 71864 h 75250"/>
                <a:gd name="connsiteX12" fmla="*/ 10153 w 23669"/>
                <a:gd name="connsiteY12" fmla="*/ 72546 h 75250"/>
                <a:gd name="connsiteX13" fmla="*/ 9811 w 23669"/>
                <a:gd name="connsiteY13" fmla="*/ 72973 h 75250"/>
                <a:gd name="connsiteX14" fmla="*/ 7764 w 23669"/>
                <a:gd name="connsiteY14" fmla="*/ 72461 h 75250"/>
                <a:gd name="connsiteX15" fmla="*/ 5119 w 23669"/>
                <a:gd name="connsiteY15" fmla="*/ 71437 h 75250"/>
                <a:gd name="connsiteX16" fmla="*/ 170 w 23669"/>
                <a:gd name="connsiteY16" fmla="*/ 68535 h 75250"/>
                <a:gd name="connsiteX17" fmla="*/ 0 w 23669"/>
                <a:gd name="connsiteY17" fmla="*/ 68705 h 75250"/>
                <a:gd name="connsiteX18" fmla="*/ 4522 w 23669"/>
                <a:gd name="connsiteY18" fmla="*/ 72290 h 75250"/>
                <a:gd name="connsiteX19" fmla="*/ 7081 w 23669"/>
                <a:gd name="connsiteY19" fmla="*/ 73741 h 75250"/>
                <a:gd name="connsiteX20" fmla="*/ 10408 w 23669"/>
                <a:gd name="connsiteY20" fmla="*/ 75107 h 75250"/>
                <a:gd name="connsiteX21" fmla="*/ 10750 w 23669"/>
                <a:gd name="connsiteY21" fmla="*/ 75107 h 75250"/>
                <a:gd name="connsiteX22" fmla="*/ 11006 w 23669"/>
                <a:gd name="connsiteY22" fmla="*/ 75192 h 75250"/>
                <a:gd name="connsiteX23" fmla="*/ 11261 w 23669"/>
                <a:gd name="connsiteY23" fmla="*/ 74594 h 75250"/>
                <a:gd name="connsiteX24" fmla="*/ 11773 w 23669"/>
                <a:gd name="connsiteY24" fmla="*/ 73400 h 75250"/>
                <a:gd name="connsiteX25" fmla="*/ 12798 w 23669"/>
                <a:gd name="connsiteY25" fmla="*/ 71095 h 75250"/>
                <a:gd name="connsiteX26" fmla="*/ 14419 w 23669"/>
                <a:gd name="connsiteY26" fmla="*/ 67340 h 75250"/>
                <a:gd name="connsiteX27" fmla="*/ 17405 w 23669"/>
                <a:gd name="connsiteY27" fmla="*/ 59744 h 75250"/>
                <a:gd name="connsiteX28" fmla="*/ 22182 w 23669"/>
                <a:gd name="connsiteY28" fmla="*/ 44040 h 75250"/>
                <a:gd name="connsiteX29" fmla="*/ 22182 w 23669"/>
                <a:gd name="connsiteY29" fmla="*/ 44040 h 75250"/>
                <a:gd name="connsiteX30" fmla="*/ 22182 w 23669"/>
                <a:gd name="connsiteY30" fmla="*/ 44040 h 75250"/>
                <a:gd name="connsiteX31" fmla="*/ 22182 w 23669"/>
                <a:gd name="connsiteY31" fmla="*/ 44040 h 75250"/>
                <a:gd name="connsiteX32" fmla="*/ 22182 w 23669"/>
                <a:gd name="connsiteY32" fmla="*/ 44040 h 75250"/>
                <a:gd name="connsiteX33" fmla="*/ 23291 w 23669"/>
                <a:gd name="connsiteY33" fmla="*/ 11437 h 75250"/>
                <a:gd name="connsiteX34" fmla="*/ 22268 w 23669"/>
                <a:gd name="connsiteY34" fmla="*/ 0 h 7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3669" h="75250">
                  <a:moveTo>
                    <a:pt x="22438" y="0"/>
                  </a:moveTo>
                  <a:cubicBezTo>
                    <a:pt x="22438" y="0"/>
                    <a:pt x="22182" y="0"/>
                    <a:pt x="22182" y="0"/>
                  </a:cubicBezTo>
                  <a:cubicBezTo>
                    <a:pt x="22182" y="3841"/>
                    <a:pt x="22011" y="7681"/>
                    <a:pt x="21670" y="11522"/>
                  </a:cubicBezTo>
                  <a:cubicBezTo>
                    <a:pt x="20817" y="22191"/>
                    <a:pt x="18769" y="32689"/>
                    <a:pt x="16381" y="43016"/>
                  </a:cubicBezTo>
                  <a:lnTo>
                    <a:pt x="16381" y="43016"/>
                  </a:lnTo>
                  <a:cubicBezTo>
                    <a:pt x="16381" y="43016"/>
                    <a:pt x="16381" y="43016"/>
                    <a:pt x="16381" y="43016"/>
                  </a:cubicBezTo>
                  <a:lnTo>
                    <a:pt x="16381" y="43016"/>
                  </a:lnTo>
                  <a:cubicBezTo>
                    <a:pt x="16381" y="43016"/>
                    <a:pt x="16381" y="43016"/>
                    <a:pt x="16381" y="43016"/>
                  </a:cubicBezTo>
                  <a:cubicBezTo>
                    <a:pt x="15613" y="48222"/>
                    <a:pt x="14674" y="53513"/>
                    <a:pt x="13565" y="58720"/>
                  </a:cubicBezTo>
                  <a:cubicBezTo>
                    <a:pt x="13053" y="61366"/>
                    <a:pt x="12456" y="63926"/>
                    <a:pt x="11773" y="66487"/>
                  </a:cubicBezTo>
                  <a:cubicBezTo>
                    <a:pt x="11432" y="67767"/>
                    <a:pt x="11091" y="69047"/>
                    <a:pt x="10750" y="70327"/>
                  </a:cubicBezTo>
                  <a:cubicBezTo>
                    <a:pt x="10494" y="71095"/>
                    <a:pt x="10494" y="71351"/>
                    <a:pt x="10323" y="71864"/>
                  </a:cubicBezTo>
                  <a:lnTo>
                    <a:pt x="10153" y="72546"/>
                  </a:lnTo>
                  <a:cubicBezTo>
                    <a:pt x="10153" y="72546"/>
                    <a:pt x="10153" y="73144"/>
                    <a:pt x="9811" y="72973"/>
                  </a:cubicBezTo>
                  <a:cubicBezTo>
                    <a:pt x="9214" y="72888"/>
                    <a:pt x="8532" y="72717"/>
                    <a:pt x="7764" y="72461"/>
                  </a:cubicBezTo>
                  <a:cubicBezTo>
                    <a:pt x="6911" y="72205"/>
                    <a:pt x="5972" y="71864"/>
                    <a:pt x="5119" y="71437"/>
                  </a:cubicBezTo>
                  <a:cubicBezTo>
                    <a:pt x="3412" y="70669"/>
                    <a:pt x="1706" y="69730"/>
                    <a:pt x="170" y="68535"/>
                  </a:cubicBezTo>
                  <a:cubicBezTo>
                    <a:pt x="170" y="68535"/>
                    <a:pt x="0" y="68705"/>
                    <a:pt x="0" y="68705"/>
                  </a:cubicBezTo>
                  <a:cubicBezTo>
                    <a:pt x="1365" y="70071"/>
                    <a:pt x="2900" y="71266"/>
                    <a:pt x="4522" y="72290"/>
                  </a:cubicBezTo>
                  <a:cubicBezTo>
                    <a:pt x="5375" y="72802"/>
                    <a:pt x="6228" y="73314"/>
                    <a:pt x="7081" y="73741"/>
                  </a:cubicBezTo>
                  <a:cubicBezTo>
                    <a:pt x="8105" y="74253"/>
                    <a:pt x="9299" y="74680"/>
                    <a:pt x="10408" y="75107"/>
                  </a:cubicBezTo>
                  <a:lnTo>
                    <a:pt x="10750" y="75107"/>
                  </a:lnTo>
                  <a:cubicBezTo>
                    <a:pt x="10750" y="75107"/>
                    <a:pt x="11006" y="75363"/>
                    <a:pt x="11006" y="75192"/>
                  </a:cubicBezTo>
                  <a:lnTo>
                    <a:pt x="11261" y="74594"/>
                  </a:lnTo>
                  <a:lnTo>
                    <a:pt x="11773" y="73400"/>
                  </a:lnTo>
                  <a:lnTo>
                    <a:pt x="12798" y="71095"/>
                  </a:lnTo>
                  <a:cubicBezTo>
                    <a:pt x="13394" y="69900"/>
                    <a:pt x="13906" y="68620"/>
                    <a:pt x="14419" y="67340"/>
                  </a:cubicBezTo>
                  <a:cubicBezTo>
                    <a:pt x="15527" y="64865"/>
                    <a:pt x="16466" y="62304"/>
                    <a:pt x="17405" y="59744"/>
                  </a:cubicBezTo>
                  <a:cubicBezTo>
                    <a:pt x="19281" y="54623"/>
                    <a:pt x="20902" y="49417"/>
                    <a:pt x="22182" y="44040"/>
                  </a:cubicBezTo>
                  <a:lnTo>
                    <a:pt x="22182" y="44040"/>
                  </a:lnTo>
                  <a:cubicBezTo>
                    <a:pt x="22182" y="44040"/>
                    <a:pt x="22182" y="44040"/>
                    <a:pt x="22182" y="44040"/>
                  </a:cubicBezTo>
                  <a:lnTo>
                    <a:pt x="22182" y="44040"/>
                  </a:lnTo>
                  <a:cubicBezTo>
                    <a:pt x="22182" y="44040"/>
                    <a:pt x="22182" y="44040"/>
                    <a:pt x="22182" y="44040"/>
                  </a:cubicBezTo>
                  <a:cubicBezTo>
                    <a:pt x="23803" y="33201"/>
                    <a:pt x="23974" y="22191"/>
                    <a:pt x="23291" y="11437"/>
                  </a:cubicBezTo>
                  <a:cubicBezTo>
                    <a:pt x="23121" y="7596"/>
                    <a:pt x="22694" y="3755"/>
                    <a:pt x="22268" y="0"/>
                  </a:cubicBezTo>
                  <a:close/>
                </a:path>
              </a:pathLst>
            </a:custGeom>
            <a:grpFill/>
            <a:ln w="8532" cap="flat">
              <a:noFill/>
              <a:prstDash val="solid"/>
              <a:miter/>
            </a:ln>
          </p:spPr>
          <p:txBody>
            <a:bodyPr rtlCol="0" anchor="ctr"/>
            <a:lstStyle/>
            <a:p>
              <a:endParaRPr lang="en-US"/>
            </a:p>
          </p:txBody>
        </p:sp>
      </p:grpSp>
      <p:grpSp>
        <p:nvGrpSpPr>
          <p:cNvPr id="1595" name="Graphic 3">
            <a:extLst>
              <a:ext uri="{FF2B5EF4-FFF2-40B4-BE49-F238E27FC236}">
                <a16:creationId xmlns:a16="http://schemas.microsoft.com/office/drawing/2014/main" id="{BF231AC2-ABDC-3755-76D4-29BBFDC2C20C}"/>
              </a:ext>
            </a:extLst>
          </p:cNvPr>
          <p:cNvGrpSpPr/>
          <p:nvPr/>
        </p:nvGrpSpPr>
        <p:grpSpPr>
          <a:xfrm>
            <a:off x="10887429" y="1972345"/>
            <a:ext cx="1123416" cy="2218903"/>
            <a:chOff x="8283719" y="1859831"/>
            <a:chExt cx="713885" cy="1410022"/>
          </a:xfrm>
          <a:solidFill>
            <a:schemeClr val="accent1">
              <a:lumMod val="60000"/>
              <a:lumOff val="40000"/>
            </a:schemeClr>
          </a:solidFill>
        </p:grpSpPr>
        <p:sp>
          <p:nvSpPr>
            <p:cNvPr id="1596" name="Freeform 1595">
              <a:extLst>
                <a:ext uri="{FF2B5EF4-FFF2-40B4-BE49-F238E27FC236}">
                  <a16:creationId xmlns:a16="http://schemas.microsoft.com/office/drawing/2014/main" id="{66D4140E-F735-D3D7-EF3E-3A285E2A8BE7}"/>
                </a:ext>
              </a:extLst>
            </p:cNvPr>
            <p:cNvSpPr/>
            <p:nvPr/>
          </p:nvSpPr>
          <p:spPr>
            <a:xfrm>
              <a:off x="8283719" y="1859831"/>
              <a:ext cx="713885" cy="1410022"/>
            </a:xfrm>
            <a:custGeom>
              <a:avLst/>
              <a:gdLst>
                <a:gd name="connsiteX0" fmla="*/ 709876 w 713885"/>
                <a:gd name="connsiteY0" fmla="*/ 1227461 h 1410022"/>
                <a:gd name="connsiteX1" fmla="*/ 690083 w 713885"/>
                <a:gd name="connsiteY1" fmla="*/ 1181885 h 1410022"/>
                <a:gd name="connsiteX2" fmla="*/ 664402 w 713885"/>
                <a:gd name="connsiteY2" fmla="*/ 1124958 h 1410022"/>
                <a:gd name="connsiteX3" fmla="*/ 628142 w 713885"/>
                <a:gd name="connsiteY3" fmla="*/ 1046096 h 1410022"/>
                <a:gd name="connsiteX4" fmla="*/ 585910 w 713885"/>
                <a:gd name="connsiteY4" fmla="*/ 949055 h 1410022"/>
                <a:gd name="connsiteX5" fmla="*/ 519789 w 713885"/>
                <a:gd name="connsiteY5" fmla="*/ 818813 h 1410022"/>
                <a:gd name="connsiteX6" fmla="*/ 441724 w 713885"/>
                <a:gd name="connsiteY6" fmla="*/ 676879 h 1410022"/>
                <a:gd name="connsiteX7" fmla="*/ 398639 w 713885"/>
                <a:gd name="connsiteY7" fmla="*/ 587263 h 1410022"/>
                <a:gd name="connsiteX8" fmla="*/ 385927 w 713885"/>
                <a:gd name="connsiteY8" fmla="*/ 545783 h 1410022"/>
                <a:gd name="connsiteX9" fmla="*/ 375859 w 713885"/>
                <a:gd name="connsiteY9" fmla="*/ 493806 h 1410022"/>
                <a:gd name="connsiteX10" fmla="*/ 344292 w 713885"/>
                <a:gd name="connsiteY10" fmla="*/ 311161 h 1410022"/>
                <a:gd name="connsiteX11" fmla="*/ 337210 w 713885"/>
                <a:gd name="connsiteY11" fmla="*/ 279155 h 1410022"/>
                <a:gd name="connsiteX12" fmla="*/ 331153 w 713885"/>
                <a:gd name="connsiteY12" fmla="*/ 250136 h 1410022"/>
                <a:gd name="connsiteX13" fmla="*/ 313151 w 713885"/>
                <a:gd name="connsiteY13" fmla="*/ 176054 h 1410022"/>
                <a:gd name="connsiteX14" fmla="*/ 307606 w 713885"/>
                <a:gd name="connsiteY14" fmla="*/ 147035 h 1410022"/>
                <a:gd name="connsiteX15" fmla="*/ 301974 w 713885"/>
                <a:gd name="connsiteY15" fmla="*/ 118017 h 1410022"/>
                <a:gd name="connsiteX16" fmla="*/ 300780 w 713885"/>
                <a:gd name="connsiteY16" fmla="*/ 111530 h 1410022"/>
                <a:gd name="connsiteX17" fmla="*/ 309056 w 713885"/>
                <a:gd name="connsiteY17" fmla="*/ 106580 h 1410022"/>
                <a:gd name="connsiteX18" fmla="*/ 335846 w 713885"/>
                <a:gd name="connsiteY18" fmla="*/ 84390 h 1410022"/>
                <a:gd name="connsiteX19" fmla="*/ 334395 w 713885"/>
                <a:gd name="connsiteY19" fmla="*/ 30962 h 1410022"/>
                <a:gd name="connsiteX20" fmla="*/ 277574 w 713885"/>
                <a:gd name="connsiteY20" fmla="*/ 2711 h 1410022"/>
                <a:gd name="connsiteX21" fmla="*/ 196352 w 713885"/>
                <a:gd name="connsiteY21" fmla="*/ 3309 h 1410022"/>
                <a:gd name="connsiteX22" fmla="*/ 162822 w 713885"/>
                <a:gd name="connsiteY22" fmla="*/ 7832 h 1410022"/>
                <a:gd name="connsiteX23" fmla="*/ 131681 w 713885"/>
                <a:gd name="connsiteY23" fmla="*/ 13977 h 1410022"/>
                <a:gd name="connsiteX24" fmla="*/ 93630 w 713885"/>
                <a:gd name="connsiteY24" fmla="*/ 23280 h 1410022"/>
                <a:gd name="connsiteX25" fmla="*/ 39112 w 713885"/>
                <a:gd name="connsiteY25" fmla="*/ 43508 h 1410022"/>
                <a:gd name="connsiteX26" fmla="*/ 31092 w 713885"/>
                <a:gd name="connsiteY26" fmla="*/ 48543 h 1410022"/>
                <a:gd name="connsiteX27" fmla="*/ 37 w 713885"/>
                <a:gd name="connsiteY27" fmla="*/ 112640 h 1410022"/>
                <a:gd name="connsiteX28" fmla="*/ 15565 w 713885"/>
                <a:gd name="connsiteY28" fmla="*/ 139098 h 1410022"/>
                <a:gd name="connsiteX29" fmla="*/ 32543 w 713885"/>
                <a:gd name="connsiteY29" fmla="*/ 146523 h 1410022"/>
                <a:gd name="connsiteX30" fmla="*/ 34505 w 713885"/>
                <a:gd name="connsiteY30" fmla="*/ 154375 h 1410022"/>
                <a:gd name="connsiteX31" fmla="*/ 47729 w 713885"/>
                <a:gd name="connsiteY31" fmla="*/ 240236 h 1410022"/>
                <a:gd name="connsiteX32" fmla="*/ 48753 w 713885"/>
                <a:gd name="connsiteY32" fmla="*/ 247576 h 1410022"/>
                <a:gd name="connsiteX33" fmla="*/ 58308 w 713885"/>
                <a:gd name="connsiteY33" fmla="*/ 316794 h 1410022"/>
                <a:gd name="connsiteX34" fmla="*/ 70253 w 713885"/>
                <a:gd name="connsiteY34" fmla="*/ 395314 h 1410022"/>
                <a:gd name="connsiteX35" fmla="*/ 90132 w 713885"/>
                <a:gd name="connsiteY35" fmla="*/ 529397 h 1410022"/>
                <a:gd name="connsiteX36" fmla="*/ 92265 w 713885"/>
                <a:gd name="connsiteY36" fmla="*/ 544077 h 1410022"/>
                <a:gd name="connsiteX37" fmla="*/ 99773 w 713885"/>
                <a:gd name="connsiteY37" fmla="*/ 616708 h 1410022"/>
                <a:gd name="connsiteX38" fmla="*/ 94056 w 713885"/>
                <a:gd name="connsiteY38" fmla="*/ 685072 h 1410022"/>
                <a:gd name="connsiteX39" fmla="*/ 82453 w 713885"/>
                <a:gd name="connsiteY39" fmla="*/ 746438 h 1410022"/>
                <a:gd name="connsiteX40" fmla="*/ 74860 w 713885"/>
                <a:gd name="connsiteY40" fmla="*/ 784844 h 1410022"/>
                <a:gd name="connsiteX41" fmla="*/ 65902 w 713885"/>
                <a:gd name="connsiteY41" fmla="*/ 838017 h 1410022"/>
                <a:gd name="connsiteX42" fmla="*/ 60441 w 713885"/>
                <a:gd name="connsiteY42" fmla="*/ 883251 h 1410022"/>
                <a:gd name="connsiteX43" fmla="*/ 52678 w 713885"/>
                <a:gd name="connsiteY43" fmla="*/ 946324 h 1410022"/>
                <a:gd name="connsiteX44" fmla="*/ 46450 w 713885"/>
                <a:gd name="connsiteY44" fmla="*/ 994631 h 1410022"/>
                <a:gd name="connsiteX45" fmla="*/ 39880 w 713885"/>
                <a:gd name="connsiteY45" fmla="*/ 1043962 h 1410022"/>
                <a:gd name="connsiteX46" fmla="*/ 33993 w 713885"/>
                <a:gd name="connsiteY46" fmla="*/ 1089112 h 1410022"/>
                <a:gd name="connsiteX47" fmla="*/ 25632 w 713885"/>
                <a:gd name="connsiteY47" fmla="*/ 1197675 h 1410022"/>
                <a:gd name="connsiteX48" fmla="*/ 19745 w 713885"/>
                <a:gd name="connsiteY48" fmla="*/ 1276793 h 1410022"/>
                <a:gd name="connsiteX49" fmla="*/ 18210 w 713885"/>
                <a:gd name="connsiteY49" fmla="*/ 1321174 h 1410022"/>
                <a:gd name="connsiteX50" fmla="*/ 48838 w 713885"/>
                <a:gd name="connsiteY50" fmla="*/ 1373066 h 1410022"/>
                <a:gd name="connsiteX51" fmla="*/ 133473 w 713885"/>
                <a:gd name="connsiteY51" fmla="*/ 1403791 h 1410022"/>
                <a:gd name="connsiteX52" fmla="*/ 232697 w 713885"/>
                <a:gd name="connsiteY52" fmla="*/ 1409851 h 1410022"/>
                <a:gd name="connsiteX53" fmla="*/ 299245 w 713885"/>
                <a:gd name="connsiteY53" fmla="*/ 1405584 h 1410022"/>
                <a:gd name="connsiteX54" fmla="*/ 408792 w 713885"/>
                <a:gd name="connsiteY54" fmla="*/ 1394403 h 1410022"/>
                <a:gd name="connsiteX55" fmla="*/ 511513 w 713885"/>
                <a:gd name="connsiteY55" fmla="*/ 1373834 h 1410022"/>
                <a:gd name="connsiteX56" fmla="*/ 586081 w 713885"/>
                <a:gd name="connsiteY56" fmla="*/ 1353606 h 1410022"/>
                <a:gd name="connsiteX57" fmla="*/ 682831 w 713885"/>
                <a:gd name="connsiteY57" fmla="*/ 1301288 h 1410022"/>
                <a:gd name="connsiteX58" fmla="*/ 696055 w 713885"/>
                <a:gd name="connsiteY58" fmla="*/ 1289083 h 1410022"/>
                <a:gd name="connsiteX59" fmla="*/ 710047 w 713885"/>
                <a:gd name="connsiteY59" fmla="*/ 1227632 h 1410022"/>
                <a:gd name="connsiteX60" fmla="*/ 611761 w 713885"/>
                <a:gd name="connsiteY60" fmla="*/ 1056252 h 1410022"/>
                <a:gd name="connsiteX61" fmla="*/ 628825 w 713885"/>
                <a:gd name="connsiteY61" fmla="*/ 1095171 h 1410022"/>
                <a:gd name="connsiteX62" fmla="*/ 607837 w 713885"/>
                <a:gd name="connsiteY62" fmla="*/ 1080833 h 1410022"/>
                <a:gd name="connsiteX63" fmla="*/ 596831 w 713885"/>
                <a:gd name="connsiteY63" fmla="*/ 1073322 h 1410022"/>
                <a:gd name="connsiteX64" fmla="*/ 564155 w 713885"/>
                <a:gd name="connsiteY64" fmla="*/ 1008884 h 1410022"/>
                <a:gd name="connsiteX65" fmla="*/ 585825 w 713885"/>
                <a:gd name="connsiteY65" fmla="*/ 1020321 h 1410022"/>
                <a:gd name="connsiteX66" fmla="*/ 585910 w 713885"/>
                <a:gd name="connsiteY66" fmla="*/ 1020065 h 1410022"/>
                <a:gd name="connsiteX67" fmla="*/ 562619 w 713885"/>
                <a:gd name="connsiteY67" fmla="*/ 1006324 h 1410022"/>
                <a:gd name="connsiteX68" fmla="*/ 542654 w 713885"/>
                <a:gd name="connsiteY68" fmla="*/ 973721 h 1410022"/>
                <a:gd name="connsiteX69" fmla="*/ 540607 w 713885"/>
                <a:gd name="connsiteY69" fmla="*/ 970563 h 1410022"/>
                <a:gd name="connsiteX70" fmla="*/ 545982 w 713885"/>
                <a:gd name="connsiteY70" fmla="*/ 973550 h 1410022"/>
                <a:gd name="connsiteX71" fmla="*/ 574478 w 713885"/>
                <a:gd name="connsiteY71" fmla="*/ 989425 h 1410022"/>
                <a:gd name="connsiteX72" fmla="*/ 574648 w 713885"/>
                <a:gd name="connsiteY72" fmla="*/ 989169 h 1410022"/>
                <a:gd name="connsiteX73" fmla="*/ 546835 w 713885"/>
                <a:gd name="connsiteY73" fmla="*/ 971928 h 1410022"/>
                <a:gd name="connsiteX74" fmla="*/ 537877 w 713885"/>
                <a:gd name="connsiteY74" fmla="*/ 966295 h 1410022"/>
                <a:gd name="connsiteX75" fmla="*/ 531051 w 713885"/>
                <a:gd name="connsiteY75" fmla="*/ 956139 h 1410022"/>
                <a:gd name="connsiteX76" fmla="*/ 526103 w 713885"/>
                <a:gd name="connsiteY76" fmla="*/ 949055 h 1410022"/>
                <a:gd name="connsiteX77" fmla="*/ 521411 w 713885"/>
                <a:gd name="connsiteY77" fmla="*/ 936679 h 1410022"/>
                <a:gd name="connsiteX78" fmla="*/ 532843 w 713885"/>
                <a:gd name="connsiteY78" fmla="*/ 943422 h 1410022"/>
                <a:gd name="connsiteX79" fmla="*/ 557500 w 713885"/>
                <a:gd name="connsiteY79" fmla="*/ 957675 h 1410022"/>
                <a:gd name="connsiteX80" fmla="*/ 557670 w 713885"/>
                <a:gd name="connsiteY80" fmla="*/ 957419 h 1410022"/>
                <a:gd name="connsiteX81" fmla="*/ 533696 w 713885"/>
                <a:gd name="connsiteY81" fmla="*/ 941800 h 1410022"/>
                <a:gd name="connsiteX82" fmla="*/ 519960 w 713885"/>
                <a:gd name="connsiteY82" fmla="*/ 932583 h 1410022"/>
                <a:gd name="connsiteX83" fmla="*/ 508784 w 713885"/>
                <a:gd name="connsiteY83" fmla="*/ 902711 h 1410022"/>
                <a:gd name="connsiteX84" fmla="*/ 514244 w 713885"/>
                <a:gd name="connsiteY84" fmla="*/ 906125 h 1410022"/>
                <a:gd name="connsiteX85" fmla="*/ 536938 w 713885"/>
                <a:gd name="connsiteY85" fmla="*/ 920378 h 1410022"/>
                <a:gd name="connsiteX86" fmla="*/ 537109 w 713885"/>
                <a:gd name="connsiteY86" fmla="*/ 920122 h 1410022"/>
                <a:gd name="connsiteX87" fmla="*/ 515183 w 713885"/>
                <a:gd name="connsiteY87" fmla="*/ 904503 h 1410022"/>
                <a:gd name="connsiteX88" fmla="*/ 507333 w 713885"/>
                <a:gd name="connsiteY88" fmla="*/ 898870 h 1410022"/>
                <a:gd name="connsiteX89" fmla="*/ 500337 w 713885"/>
                <a:gd name="connsiteY89" fmla="*/ 881971 h 1410022"/>
                <a:gd name="connsiteX90" fmla="*/ 519107 w 713885"/>
                <a:gd name="connsiteY90" fmla="*/ 893408 h 1410022"/>
                <a:gd name="connsiteX91" fmla="*/ 519278 w 713885"/>
                <a:gd name="connsiteY91" fmla="*/ 893152 h 1410022"/>
                <a:gd name="connsiteX92" fmla="*/ 499228 w 713885"/>
                <a:gd name="connsiteY92" fmla="*/ 879240 h 1410022"/>
                <a:gd name="connsiteX93" fmla="*/ 486345 w 713885"/>
                <a:gd name="connsiteY93" fmla="*/ 850136 h 1410022"/>
                <a:gd name="connsiteX94" fmla="*/ 488222 w 713885"/>
                <a:gd name="connsiteY94" fmla="*/ 851502 h 1410022"/>
                <a:gd name="connsiteX95" fmla="*/ 508101 w 713885"/>
                <a:gd name="connsiteY95" fmla="*/ 865840 h 1410022"/>
                <a:gd name="connsiteX96" fmla="*/ 508272 w 713885"/>
                <a:gd name="connsiteY96" fmla="*/ 865669 h 1410022"/>
                <a:gd name="connsiteX97" fmla="*/ 489160 w 713885"/>
                <a:gd name="connsiteY97" fmla="*/ 850051 h 1410022"/>
                <a:gd name="connsiteX98" fmla="*/ 484468 w 713885"/>
                <a:gd name="connsiteY98" fmla="*/ 846295 h 1410022"/>
                <a:gd name="connsiteX99" fmla="*/ 473121 w 713885"/>
                <a:gd name="connsiteY99" fmla="*/ 821544 h 1410022"/>
                <a:gd name="connsiteX100" fmla="*/ 470391 w 713885"/>
                <a:gd name="connsiteY100" fmla="*/ 815399 h 1410022"/>
                <a:gd name="connsiteX101" fmla="*/ 485065 w 713885"/>
                <a:gd name="connsiteY101" fmla="*/ 826495 h 1410022"/>
                <a:gd name="connsiteX102" fmla="*/ 485236 w 713885"/>
                <a:gd name="connsiteY102" fmla="*/ 826324 h 1410022"/>
                <a:gd name="connsiteX103" fmla="*/ 469026 w 713885"/>
                <a:gd name="connsiteY103" fmla="*/ 812241 h 1410022"/>
                <a:gd name="connsiteX104" fmla="*/ 458105 w 713885"/>
                <a:gd name="connsiteY104" fmla="*/ 783820 h 1410022"/>
                <a:gd name="connsiteX105" fmla="*/ 461347 w 713885"/>
                <a:gd name="connsiteY105" fmla="*/ 786210 h 1410022"/>
                <a:gd name="connsiteX106" fmla="*/ 461518 w 713885"/>
                <a:gd name="connsiteY106" fmla="*/ 786039 h 1410022"/>
                <a:gd name="connsiteX107" fmla="*/ 457678 w 713885"/>
                <a:gd name="connsiteY107" fmla="*/ 782711 h 1410022"/>
                <a:gd name="connsiteX108" fmla="*/ 452389 w 713885"/>
                <a:gd name="connsiteY108" fmla="*/ 768372 h 1410022"/>
                <a:gd name="connsiteX109" fmla="*/ 441639 w 713885"/>
                <a:gd name="connsiteY109" fmla="*/ 738500 h 1410022"/>
                <a:gd name="connsiteX110" fmla="*/ 438055 w 713885"/>
                <a:gd name="connsiteY110" fmla="*/ 723393 h 1410022"/>
                <a:gd name="connsiteX111" fmla="*/ 423637 w 713885"/>
                <a:gd name="connsiteY111" fmla="*/ 712981 h 1410022"/>
                <a:gd name="connsiteX112" fmla="*/ 416812 w 713885"/>
                <a:gd name="connsiteY112" fmla="*/ 710762 h 1410022"/>
                <a:gd name="connsiteX113" fmla="*/ 414252 w 713885"/>
                <a:gd name="connsiteY113" fmla="*/ 705470 h 1410022"/>
                <a:gd name="connsiteX114" fmla="*/ 414252 w 713885"/>
                <a:gd name="connsiteY114" fmla="*/ 705385 h 1410022"/>
                <a:gd name="connsiteX115" fmla="*/ 414252 w 713885"/>
                <a:gd name="connsiteY115" fmla="*/ 705385 h 1410022"/>
                <a:gd name="connsiteX116" fmla="*/ 395311 w 713885"/>
                <a:gd name="connsiteY116" fmla="*/ 666893 h 1410022"/>
                <a:gd name="connsiteX117" fmla="*/ 395056 w 713885"/>
                <a:gd name="connsiteY117" fmla="*/ 666978 h 1410022"/>
                <a:gd name="connsiteX118" fmla="*/ 414337 w 713885"/>
                <a:gd name="connsiteY118" fmla="*/ 709140 h 1410022"/>
                <a:gd name="connsiteX119" fmla="*/ 414337 w 713885"/>
                <a:gd name="connsiteY119" fmla="*/ 709994 h 1410022"/>
                <a:gd name="connsiteX120" fmla="*/ 406915 w 713885"/>
                <a:gd name="connsiteY120" fmla="*/ 708116 h 1410022"/>
                <a:gd name="connsiteX121" fmla="*/ 395141 w 713885"/>
                <a:gd name="connsiteY121" fmla="*/ 677647 h 1410022"/>
                <a:gd name="connsiteX122" fmla="*/ 394629 w 713885"/>
                <a:gd name="connsiteY122" fmla="*/ 674574 h 1410022"/>
                <a:gd name="connsiteX123" fmla="*/ 394373 w 713885"/>
                <a:gd name="connsiteY123" fmla="*/ 674574 h 1410022"/>
                <a:gd name="connsiteX124" fmla="*/ 394458 w 713885"/>
                <a:gd name="connsiteY124" fmla="*/ 675940 h 1410022"/>
                <a:gd name="connsiteX125" fmla="*/ 391984 w 713885"/>
                <a:gd name="connsiteY125" fmla="*/ 669624 h 1410022"/>
                <a:gd name="connsiteX126" fmla="*/ 391984 w 713885"/>
                <a:gd name="connsiteY126" fmla="*/ 669624 h 1410022"/>
                <a:gd name="connsiteX127" fmla="*/ 391899 w 713885"/>
                <a:gd name="connsiteY127" fmla="*/ 669368 h 1410022"/>
                <a:gd name="connsiteX128" fmla="*/ 391899 w 713885"/>
                <a:gd name="connsiteY128" fmla="*/ 669112 h 1410022"/>
                <a:gd name="connsiteX129" fmla="*/ 391814 w 713885"/>
                <a:gd name="connsiteY129" fmla="*/ 669112 h 1410022"/>
                <a:gd name="connsiteX130" fmla="*/ 387462 w 713885"/>
                <a:gd name="connsiteY130" fmla="*/ 658614 h 1410022"/>
                <a:gd name="connsiteX131" fmla="*/ 390449 w 713885"/>
                <a:gd name="connsiteY131" fmla="*/ 661601 h 1410022"/>
                <a:gd name="connsiteX132" fmla="*/ 390619 w 713885"/>
                <a:gd name="connsiteY132" fmla="*/ 661431 h 1410022"/>
                <a:gd name="connsiteX133" fmla="*/ 386695 w 713885"/>
                <a:gd name="connsiteY133" fmla="*/ 656907 h 1410022"/>
                <a:gd name="connsiteX134" fmla="*/ 375603 w 713885"/>
                <a:gd name="connsiteY134" fmla="*/ 630278 h 1410022"/>
                <a:gd name="connsiteX135" fmla="*/ 382855 w 713885"/>
                <a:gd name="connsiteY135" fmla="*/ 638130 h 1410022"/>
                <a:gd name="connsiteX136" fmla="*/ 398212 w 713885"/>
                <a:gd name="connsiteY136" fmla="*/ 654261 h 1410022"/>
                <a:gd name="connsiteX137" fmla="*/ 398383 w 713885"/>
                <a:gd name="connsiteY137" fmla="*/ 654091 h 1410022"/>
                <a:gd name="connsiteX138" fmla="*/ 384135 w 713885"/>
                <a:gd name="connsiteY138" fmla="*/ 636850 h 1410022"/>
                <a:gd name="connsiteX139" fmla="*/ 371849 w 713885"/>
                <a:gd name="connsiteY139" fmla="*/ 621317 h 1410022"/>
                <a:gd name="connsiteX140" fmla="*/ 351373 w 713885"/>
                <a:gd name="connsiteY140" fmla="*/ 571900 h 1410022"/>
                <a:gd name="connsiteX141" fmla="*/ 356066 w 713885"/>
                <a:gd name="connsiteY141" fmla="*/ 576935 h 1410022"/>
                <a:gd name="connsiteX142" fmla="*/ 356236 w 713885"/>
                <a:gd name="connsiteY142" fmla="*/ 576765 h 1410022"/>
                <a:gd name="connsiteX143" fmla="*/ 350605 w 713885"/>
                <a:gd name="connsiteY143" fmla="*/ 569425 h 1410022"/>
                <a:gd name="connsiteX144" fmla="*/ 345828 w 713885"/>
                <a:gd name="connsiteY144" fmla="*/ 538785 h 1410022"/>
                <a:gd name="connsiteX145" fmla="*/ 356236 w 713885"/>
                <a:gd name="connsiteY145" fmla="*/ 549539 h 1410022"/>
                <a:gd name="connsiteX146" fmla="*/ 368181 w 713885"/>
                <a:gd name="connsiteY146" fmla="*/ 561487 h 1410022"/>
                <a:gd name="connsiteX147" fmla="*/ 368351 w 713885"/>
                <a:gd name="connsiteY147" fmla="*/ 561317 h 1410022"/>
                <a:gd name="connsiteX148" fmla="*/ 357516 w 713885"/>
                <a:gd name="connsiteY148" fmla="*/ 548344 h 1410022"/>
                <a:gd name="connsiteX149" fmla="*/ 344718 w 713885"/>
                <a:gd name="connsiteY149" fmla="*/ 532128 h 1410022"/>
                <a:gd name="connsiteX150" fmla="*/ 341050 w 713885"/>
                <a:gd name="connsiteY150" fmla="*/ 509169 h 1410022"/>
                <a:gd name="connsiteX151" fmla="*/ 354189 w 713885"/>
                <a:gd name="connsiteY151" fmla="*/ 524020 h 1410022"/>
                <a:gd name="connsiteX152" fmla="*/ 362806 w 713885"/>
                <a:gd name="connsiteY152" fmla="*/ 533408 h 1410022"/>
                <a:gd name="connsiteX153" fmla="*/ 382344 w 713885"/>
                <a:gd name="connsiteY153" fmla="*/ 588970 h 1410022"/>
                <a:gd name="connsiteX154" fmla="*/ 421845 w 713885"/>
                <a:gd name="connsiteY154" fmla="*/ 666295 h 1410022"/>
                <a:gd name="connsiteX155" fmla="*/ 518254 w 713885"/>
                <a:gd name="connsiteY155" fmla="*/ 851246 h 1410022"/>
                <a:gd name="connsiteX156" fmla="*/ 573284 w 713885"/>
                <a:gd name="connsiteY156" fmla="*/ 965698 h 1410022"/>
                <a:gd name="connsiteX157" fmla="*/ 611761 w 713885"/>
                <a:gd name="connsiteY157" fmla="*/ 1056338 h 1410022"/>
                <a:gd name="connsiteX158" fmla="*/ 303340 w 713885"/>
                <a:gd name="connsiteY158" fmla="*/ 188941 h 1410022"/>
                <a:gd name="connsiteX159" fmla="*/ 316393 w 713885"/>
                <a:gd name="connsiteY159" fmla="*/ 244589 h 1410022"/>
                <a:gd name="connsiteX160" fmla="*/ 327655 w 713885"/>
                <a:gd name="connsiteY160" fmla="*/ 300663 h 1410022"/>
                <a:gd name="connsiteX161" fmla="*/ 330812 w 713885"/>
                <a:gd name="connsiteY161" fmla="*/ 318330 h 1410022"/>
                <a:gd name="connsiteX162" fmla="*/ 338149 w 713885"/>
                <a:gd name="connsiteY162" fmla="*/ 369710 h 1410022"/>
                <a:gd name="connsiteX163" fmla="*/ 341562 w 713885"/>
                <a:gd name="connsiteY163" fmla="*/ 393778 h 1410022"/>
                <a:gd name="connsiteX164" fmla="*/ 362464 w 713885"/>
                <a:gd name="connsiteY164" fmla="*/ 531615 h 1410022"/>
                <a:gd name="connsiteX165" fmla="*/ 355468 w 713885"/>
                <a:gd name="connsiteY165" fmla="*/ 522654 h 1410022"/>
                <a:gd name="connsiteX166" fmla="*/ 339770 w 713885"/>
                <a:gd name="connsiteY166" fmla="*/ 501061 h 1410022"/>
                <a:gd name="connsiteX167" fmla="*/ 334822 w 713885"/>
                <a:gd name="connsiteY167" fmla="*/ 471189 h 1410022"/>
                <a:gd name="connsiteX168" fmla="*/ 336699 w 713885"/>
                <a:gd name="connsiteY168" fmla="*/ 473408 h 1410022"/>
                <a:gd name="connsiteX169" fmla="*/ 347278 w 713885"/>
                <a:gd name="connsiteY169" fmla="*/ 486210 h 1410022"/>
                <a:gd name="connsiteX170" fmla="*/ 347449 w 713885"/>
                <a:gd name="connsiteY170" fmla="*/ 486039 h 1410022"/>
                <a:gd name="connsiteX171" fmla="*/ 338064 w 713885"/>
                <a:gd name="connsiteY171" fmla="*/ 472298 h 1410022"/>
                <a:gd name="connsiteX172" fmla="*/ 334054 w 713885"/>
                <a:gd name="connsiteY172" fmla="*/ 466324 h 1410022"/>
                <a:gd name="connsiteX173" fmla="*/ 332860 w 713885"/>
                <a:gd name="connsiteY173" fmla="*/ 459155 h 1410022"/>
                <a:gd name="connsiteX174" fmla="*/ 332860 w 713885"/>
                <a:gd name="connsiteY174" fmla="*/ 459155 h 1410022"/>
                <a:gd name="connsiteX175" fmla="*/ 332860 w 713885"/>
                <a:gd name="connsiteY175" fmla="*/ 458899 h 1410022"/>
                <a:gd name="connsiteX176" fmla="*/ 332860 w 713885"/>
                <a:gd name="connsiteY176" fmla="*/ 458643 h 1410022"/>
                <a:gd name="connsiteX177" fmla="*/ 332860 w 713885"/>
                <a:gd name="connsiteY177" fmla="*/ 458643 h 1410022"/>
                <a:gd name="connsiteX178" fmla="*/ 330214 w 713885"/>
                <a:gd name="connsiteY178" fmla="*/ 445414 h 1410022"/>
                <a:gd name="connsiteX179" fmla="*/ 336101 w 713885"/>
                <a:gd name="connsiteY179" fmla="*/ 452583 h 1410022"/>
                <a:gd name="connsiteX180" fmla="*/ 341903 w 713885"/>
                <a:gd name="connsiteY180" fmla="*/ 460179 h 1410022"/>
                <a:gd name="connsiteX181" fmla="*/ 342159 w 713885"/>
                <a:gd name="connsiteY181" fmla="*/ 460008 h 1410022"/>
                <a:gd name="connsiteX182" fmla="*/ 336955 w 713885"/>
                <a:gd name="connsiteY182" fmla="*/ 451900 h 1410022"/>
                <a:gd name="connsiteX183" fmla="*/ 331494 w 713885"/>
                <a:gd name="connsiteY183" fmla="*/ 443963 h 1410022"/>
                <a:gd name="connsiteX184" fmla="*/ 329532 w 713885"/>
                <a:gd name="connsiteY184" fmla="*/ 441231 h 1410022"/>
                <a:gd name="connsiteX185" fmla="*/ 323389 w 713885"/>
                <a:gd name="connsiteY185" fmla="*/ 410933 h 1410022"/>
                <a:gd name="connsiteX186" fmla="*/ 328167 w 713885"/>
                <a:gd name="connsiteY186" fmla="*/ 416566 h 1410022"/>
                <a:gd name="connsiteX187" fmla="*/ 328338 w 713885"/>
                <a:gd name="connsiteY187" fmla="*/ 416395 h 1410022"/>
                <a:gd name="connsiteX188" fmla="*/ 322877 w 713885"/>
                <a:gd name="connsiteY188" fmla="*/ 408372 h 1410022"/>
                <a:gd name="connsiteX189" fmla="*/ 314943 w 713885"/>
                <a:gd name="connsiteY189" fmla="*/ 370648 h 1410022"/>
                <a:gd name="connsiteX190" fmla="*/ 314345 w 713885"/>
                <a:gd name="connsiteY190" fmla="*/ 364930 h 1410022"/>
                <a:gd name="connsiteX191" fmla="*/ 322110 w 713885"/>
                <a:gd name="connsiteY191" fmla="*/ 374489 h 1410022"/>
                <a:gd name="connsiteX192" fmla="*/ 322280 w 713885"/>
                <a:gd name="connsiteY192" fmla="*/ 374318 h 1410022"/>
                <a:gd name="connsiteX193" fmla="*/ 314004 w 713885"/>
                <a:gd name="connsiteY193" fmla="*/ 362114 h 1410022"/>
                <a:gd name="connsiteX194" fmla="*/ 312042 w 713885"/>
                <a:gd name="connsiteY194" fmla="*/ 343337 h 1410022"/>
                <a:gd name="connsiteX195" fmla="*/ 310848 w 713885"/>
                <a:gd name="connsiteY195" fmla="*/ 331730 h 1410022"/>
                <a:gd name="connsiteX196" fmla="*/ 311786 w 713885"/>
                <a:gd name="connsiteY196" fmla="*/ 332839 h 1410022"/>
                <a:gd name="connsiteX197" fmla="*/ 322792 w 713885"/>
                <a:gd name="connsiteY197" fmla="*/ 346153 h 1410022"/>
                <a:gd name="connsiteX198" fmla="*/ 322963 w 713885"/>
                <a:gd name="connsiteY198" fmla="*/ 345983 h 1410022"/>
                <a:gd name="connsiteX199" fmla="*/ 313151 w 713885"/>
                <a:gd name="connsiteY199" fmla="*/ 331730 h 1410022"/>
                <a:gd name="connsiteX200" fmla="*/ 310421 w 713885"/>
                <a:gd name="connsiteY200" fmla="*/ 327718 h 1410022"/>
                <a:gd name="connsiteX201" fmla="*/ 305728 w 713885"/>
                <a:gd name="connsiteY201" fmla="*/ 281630 h 1410022"/>
                <a:gd name="connsiteX202" fmla="*/ 305985 w 713885"/>
                <a:gd name="connsiteY202" fmla="*/ 281801 h 1410022"/>
                <a:gd name="connsiteX203" fmla="*/ 306155 w 713885"/>
                <a:gd name="connsiteY203" fmla="*/ 281630 h 1410022"/>
                <a:gd name="connsiteX204" fmla="*/ 305728 w 713885"/>
                <a:gd name="connsiteY204" fmla="*/ 281118 h 1410022"/>
                <a:gd name="connsiteX205" fmla="*/ 302828 w 713885"/>
                <a:gd name="connsiteY205" fmla="*/ 253806 h 1410022"/>
                <a:gd name="connsiteX206" fmla="*/ 309568 w 713885"/>
                <a:gd name="connsiteY206" fmla="*/ 260378 h 1410022"/>
                <a:gd name="connsiteX207" fmla="*/ 309738 w 713885"/>
                <a:gd name="connsiteY207" fmla="*/ 260207 h 1410022"/>
                <a:gd name="connsiteX208" fmla="*/ 302486 w 713885"/>
                <a:gd name="connsiteY208" fmla="*/ 251502 h 1410022"/>
                <a:gd name="connsiteX209" fmla="*/ 301719 w 713885"/>
                <a:gd name="connsiteY209" fmla="*/ 244333 h 1410022"/>
                <a:gd name="connsiteX210" fmla="*/ 301719 w 713885"/>
                <a:gd name="connsiteY210" fmla="*/ 244333 h 1410022"/>
                <a:gd name="connsiteX211" fmla="*/ 301719 w 713885"/>
                <a:gd name="connsiteY211" fmla="*/ 244077 h 1410022"/>
                <a:gd name="connsiteX212" fmla="*/ 301719 w 713885"/>
                <a:gd name="connsiteY212" fmla="*/ 243821 h 1410022"/>
                <a:gd name="connsiteX213" fmla="*/ 301719 w 713885"/>
                <a:gd name="connsiteY213" fmla="*/ 243821 h 1410022"/>
                <a:gd name="connsiteX214" fmla="*/ 298818 w 713885"/>
                <a:gd name="connsiteY214" fmla="*/ 223337 h 1410022"/>
                <a:gd name="connsiteX215" fmla="*/ 305473 w 713885"/>
                <a:gd name="connsiteY215" fmla="*/ 228373 h 1410022"/>
                <a:gd name="connsiteX216" fmla="*/ 305643 w 713885"/>
                <a:gd name="connsiteY216" fmla="*/ 228202 h 1410022"/>
                <a:gd name="connsiteX217" fmla="*/ 298562 w 713885"/>
                <a:gd name="connsiteY217" fmla="*/ 221459 h 1410022"/>
                <a:gd name="connsiteX218" fmla="*/ 287300 w 713885"/>
                <a:gd name="connsiteY218" fmla="*/ 145414 h 1410022"/>
                <a:gd name="connsiteX219" fmla="*/ 283120 w 713885"/>
                <a:gd name="connsiteY219" fmla="*/ 117164 h 1410022"/>
                <a:gd name="connsiteX220" fmla="*/ 290798 w 713885"/>
                <a:gd name="connsiteY220" fmla="*/ 115712 h 1410022"/>
                <a:gd name="connsiteX221" fmla="*/ 295576 w 713885"/>
                <a:gd name="connsiteY221" fmla="*/ 142171 h 1410022"/>
                <a:gd name="connsiteX222" fmla="*/ 303510 w 713885"/>
                <a:gd name="connsiteY222" fmla="*/ 189027 h 1410022"/>
                <a:gd name="connsiteX223" fmla="*/ 243703 w 713885"/>
                <a:gd name="connsiteY223" fmla="*/ 131417 h 1410022"/>
                <a:gd name="connsiteX224" fmla="*/ 249163 w 713885"/>
                <a:gd name="connsiteY224" fmla="*/ 137391 h 1410022"/>
                <a:gd name="connsiteX225" fmla="*/ 250102 w 713885"/>
                <a:gd name="connsiteY225" fmla="*/ 142939 h 1410022"/>
                <a:gd name="connsiteX226" fmla="*/ 242850 w 713885"/>
                <a:gd name="connsiteY226" fmla="*/ 140037 h 1410022"/>
                <a:gd name="connsiteX227" fmla="*/ 240802 w 713885"/>
                <a:gd name="connsiteY227" fmla="*/ 129966 h 1410022"/>
                <a:gd name="connsiteX228" fmla="*/ 243618 w 713885"/>
                <a:gd name="connsiteY228" fmla="*/ 131417 h 1410022"/>
                <a:gd name="connsiteX229" fmla="*/ 227066 w 713885"/>
                <a:gd name="connsiteY229" fmla="*/ 140634 h 1410022"/>
                <a:gd name="connsiteX230" fmla="*/ 242423 w 713885"/>
                <a:gd name="connsiteY230" fmla="*/ 144731 h 1410022"/>
                <a:gd name="connsiteX231" fmla="*/ 243959 w 713885"/>
                <a:gd name="connsiteY231" fmla="*/ 154802 h 1410022"/>
                <a:gd name="connsiteX232" fmla="*/ 245494 w 713885"/>
                <a:gd name="connsiteY232" fmla="*/ 165471 h 1410022"/>
                <a:gd name="connsiteX233" fmla="*/ 238498 w 713885"/>
                <a:gd name="connsiteY233" fmla="*/ 163081 h 1410022"/>
                <a:gd name="connsiteX234" fmla="*/ 237902 w 713885"/>
                <a:gd name="connsiteY234" fmla="*/ 162825 h 1410022"/>
                <a:gd name="connsiteX235" fmla="*/ 242764 w 713885"/>
                <a:gd name="connsiteY235" fmla="*/ 160520 h 1410022"/>
                <a:gd name="connsiteX236" fmla="*/ 242679 w 713885"/>
                <a:gd name="connsiteY236" fmla="*/ 160264 h 1410022"/>
                <a:gd name="connsiteX237" fmla="*/ 236622 w 713885"/>
                <a:gd name="connsiteY237" fmla="*/ 162398 h 1410022"/>
                <a:gd name="connsiteX238" fmla="*/ 232099 w 713885"/>
                <a:gd name="connsiteY238" fmla="*/ 160777 h 1410022"/>
                <a:gd name="connsiteX239" fmla="*/ 227151 w 713885"/>
                <a:gd name="connsiteY239" fmla="*/ 140720 h 1410022"/>
                <a:gd name="connsiteX240" fmla="*/ 252405 w 713885"/>
                <a:gd name="connsiteY240" fmla="*/ 255343 h 1410022"/>
                <a:gd name="connsiteX241" fmla="*/ 252405 w 713885"/>
                <a:gd name="connsiteY241" fmla="*/ 255343 h 1410022"/>
                <a:gd name="connsiteX242" fmla="*/ 252149 w 713885"/>
                <a:gd name="connsiteY242" fmla="*/ 254148 h 1410022"/>
                <a:gd name="connsiteX243" fmla="*/ 252917 w 713885"/>
                <a:gd name="connsiteY243" fmla="*/ 255257 h 1410022"/>
                <a:gd name="connsiteX244" fmla="*/ 259572 w 713885"/>
                <a:gd name="connsiteY244" fmla="*/ 264987 h 1410022"/>
                <a:gd name="connsiteX245" fmla="*/ 263070 w 713885"/>
                <a:gd name="connsiteY245" fmla="*/ 286409 h 1410022"/>
                <a:gd name="connsiteX246" fmla="*/ 257439 w 713885"/>
                <a:gd name="connsiteY246" fmla="*/ 278301 h 1410022"/>
                <a:gd name="connsiteX247" fmla="*/ 255306 w 713885"/>
                <a:gd name="connsiteY247" fmla="*/ 275143 h 1410022"/>
                <a:gd name="connsiteX248" fmla="*/ 252490 w 713885"/>
                <a:gd name="connsiteY248" fmla="*/ 255769 h 1410022"/>
                <a:gd name="connsiteX249" fmla="*/ 252490 w 713885"/>
                <a:gd name="connsiteY249" fmla="*/ 255769 h 1410022"/>
                <a:gd name="connsiteX250" fmla="*/ 252490 w 713885"/>
                <a:gd name="connsiteY250" fmla="*/ 255513 h 1410022"/>
                <a:gd name="connsiteX251" fmla="*/ 252490 w 713885"/>
                <a:gd name="connsiteY251" fmla="*/ 255257 h 1410022"/>
                <a:gd name="connsiteX252" fmla="*/ 265288 w 713885"/>
                <a:gd name="connsiteY252" fmla="*/ 348714 h 1410022"/>
                <a:gd name="connsiteX253" fmla="*/ 268445 w 713885"/>
                <a:gd name="connsiteY253" fmla="*/ 365698 h 1410022"/>
                <a:gd name="connsiteX254" fmla="*/ 265118 w 713885"/>
                <a:gd name="connsiteY254" fmla="*/ 361004 h 1410022"/>
                <a:gd name="connsiteX255" fmla="*/ 264179 w 713885"/>
                <a:gd name="connsiteY255" fmla="*/ 351360 h 1410022"/>
                <a:gd name="connsiteX256" fmla="*/ 261108 w 713885"/>
                <a:gd name="connsiteY256" fmla="*/ 322597 h 1410022"/>
                <a:gd name="connsiteX257" fmla="*/ 268018 w 713885"/>
                <a:gd name="connsiteY257" fmla="*/ 334461 h 1410022"/>
                <a:gd name="connsiteX258" fmla="*/ 271175 w 713885"/>
                <a:gd name="connsiteY258" fmla="*/ 339838 h 1410022"/>
                <a:gd name="connsiteX259" fmla="*/ 273138 w 713885"/>
                <a:gd name="connsiteY259" fmla="*/ 352640 h 1410022"/>
                <a:gd name="connsiteX260" fmla="*/ 276465 w 713885"/>
                <a:gd name="connsiteY260" fmla="*/ 376196 h 1410022"/>
                <a:gd name="connsiteX261" fmla="*/ 269725 w 713885"/>
                <a:gd name="connsiteY261" fmla="*/ 367490 h 1410022"/>
                <a:gd name="connsiteX262" fmla="*/ 265459 w 713885"/>
                <a:gd name="connsiteY262" fmla="*/ 348714 h 1410022"/>
                <a:gd name="connsiteX263" fmla="*/ 265203 w 713885"/>
                <a:gd name="connsiteY263" fmla="*/ 348714 h 1410022"/>
                <a:gd name="connsiteX264" fmla="*/ 274417 w 713885"/>
                <a:gd name="connsiteY264" fmla="*/ 388315 h 1410022"/>
                <a:gd name="connsiteX265" fmla="*/ 271517 w 713885"/>
                <a:gd name="connsiteY265" fmla="*/ 375086 h 1410022"/>
                <a:gd name="connsiteX266" fmla="*/ 276976 w 713885"/>
                <a:gd name="connsiteY266" fmla="*/ 383280 h 1410022"/>
                <a:gd name="connsiteX267" fmla="*/ 277659 w 713885"/>
                <a:gd name="connsiteY267" fmla="*/ 384219 h 1410022"/>
                <a:gd name="connsiteX268" fmla="*/ 278171 w 713885"/>
                <a:gd name="connsiteY268" fmla="*/ 387889 h 1410022"/>
                <a:gd name="connsiteX269" fmla="*/ 278427 w 713885"/>
                <a:gd name="connsiteY269" fmla="*/ 387889 h 1410022"/>
                <a:gd name="connsiteX270" fmla="*/ 278171 w 713885"/>
                <a:gd name="connsiteY270" fmla="*/ 384987 h 1410022"/>
                <a:gd name="connsiteX271" fmla="*/ 293443 w 713885"/>
                <a:gd name="connsiteY271" fmla="*/ 405044 h 1410022"/>
                <a:gd name="connsiteX272" fmla="*/ 293443 w 713885"/>
                <a:gd name="connsiteY272" fmla="*/ 405044 h 1410022"/>
                <a:gd name="connsiteX273" fmla="*/ 293528 w 713885"/>
                <a:gd name="connsiteY273" fmla="*/ 405129 h 1410022"/>
                <a:gd name="connsiteX274" fmla="*/ 293528 w 713885"/>
                <a:gd name="connsiteY274" fmla="*/ 405129 h 1410022"/>
                <a:gd name="connsiteX275" fmla="*/ 293528 w 713885"/>
                <a:gd name="connsiteY275" fmla="*/ 405214 h 1410022"/>
                <a:gd name="connsiteX276" fmla="*/ 296344 w 713885"/>
                <a:gd name="connsiteY276" fmla="*/ 408287 h 1410022"/>
                <a:gd name="connsiteX277" fmla="*/ 297708 w 713885"/>
                <a:gd name="connsiteY277" fmla="*/ 416737 h 1410022"/>
                <a:gd name="connsiteX278" fmla="*/ 282010 w 713885"/>
                <a:gd name="connsiteY278" fmla="*/ 397875 h 1410022"/>
                <a:gd name="connsiteX279" fmla="*/ 274502 w 713885"/>
                <a:gd name="connsiteY279" fmla="*/ 388742 h 1410022"/>
                <a:gd name="connsiteX280" fmla="*/ 274502 w 713885"/>
                <a:gd name="connsiteY280" fmla="*/ 388401 h 1410022"/>
                <a:gd name="connsiteX281" fmla="*/ 277745 w 713885"/>
                <a:gd name="connsiteY281" fmla="*/ 476395 h 1410022"/>
                <a:gd name="connsiteX282" fmla="*/ 285935 w 713885"/>
                <a:gd name="connsiteY282" fmla="*/ 489027 h 1410022"/>
                <a:gd name="connsiteX283" fmla="*/ 289518 w 713885"/>
                <a:gd name="connsiteY283" fmla="*/ 494489 h 1410022"/>
                <a:gd name="connsiteX284" fmla="*/ 290628 w 713885"/>
                <a:gd name="connsiteY284" fmla="*/ 501914 h 1410022"/>
                <a:gd name="connsiteX285" fmla="*/ 290628 w 713885"/>
                <a:gd name="connsiteY285" fmla="*/ 501914 h 1410022"/>
                <a:gd name="connsiteX286" fmla="*/ 290628 w 713885"/>
                <a:gd name="connsiteY286" fmla="*/ 502000 h 1410022"/>
                <a:gd name="connsiteX287" fmla="*/ 290628 w 713885"/>
                <a:gd name="connsiteY287" fmla="*/ 502000 h 1410022"/>
                <a:gd name="connsiteX288" fmla="*/ 290628 w 713885"/>
                <a:gd name="connsiteY288" fmla="*/ 502085 h 1410022"/>
                <a:gd name="connsiteX289" fmla="*/ 298135 w 713885"/>
                <a:gd name="connsiteY289" fmla="*/ 546893 h 1410022"/>
                <a:gd name="connsiteX290" fmla="*/ 290457 w 713885"/>
                <a:gd name="connsiteY290" fmla="*/ 536651 h 1410022"/>
                <a:gd name="connsiteX291" fmla="*/ 290201 w 713885"/>
                <a:gd name="connsiteY291" fmla="*/ 536822 h 1410022"/>
                <a:gd name="connsiteX292" fmla="*/ 298647 w 713885"/>
                <a:gd name="connsiteY292" fmla="*/ 549880 h 1410022"/>
                <a:gd name="connsiteX293" fmla="*/ 302231 w 713885"/>
                <a:gd name="connsiteY293" fmla="*/ 572412 h 1410022"/>
                <a:gd name="connsiteX294" fmla="*/ 301804 w 713885"/>
                <a:gd name="connsiteY294" fmla="*/ 571644 h 1410022"/>
                <a:gd name="connsiteX295" fmla="*/ 301548 w 713885"/>
                <a:gd name="connsiteY295" fmla="*/ 571815 h 1410022"/>
                <a:gd name="connsiteX296" fmla="*/ 302401 w 713885"/>
                <a:gd name="connsiteY296" fmla="*/ 573351 h 1410022"/>
                <a:gd name="connsiteX297" fmla="*/ 308715 w 713885"/>
                <a:gd name="connsiteY297" fmla="*/ 615172 h 1410022"/>
                <a:gd name="connsiteX298" fmla="*/ 310165 w 713885"/>
                <a:gd name="connsiteY298" fmla="*/ 625499 h 1410022"/>
                <a:gd name="connsiteX299" fmla="*/ 298050 w 713885"/>
                <a:gd name="connsiteY299" fmla="*/ 598017 h 1410022"/>
                <a:gd name="connsiteX300" fmla="*/ 293613 w 713885"/>
                <a:gd name="connsiteY300" fmla="*/ 587946 h 1410022"/>
                <a:gd name="connsiteX301" fmla="*/ 285594 w 713885"/>
                <a:gd name="connsiteY301" fmla="*/ 520606 h 1410022"/>
                <a:gd name="connsiteX302" fmla="*/ 285594 w 713885"/>
                <a:gd name="connsiteY302" fmla="*/ 520606 h 1410022"/>
                <a:gd name="connsiteX303" fmla="*/ 285594 w 713885"/>
                <a:gd name="connsiteY303" fmla="*/ 520350 h 1410022"/>
                <a:gd name="connsiteX304" fmla="*/ 285594 w 713885"/>
                <a:gd name="connsiteY304" fmla="*/ 520094 h 1410022"/>
                <a:gd name="connsiteX305" fmla="*/ 285594 w 713885"/>
                <a:gd name="connsiteY305" fmla="*/ 520094 h 1410022"/>
                <a:gd name="connsiteX306" fmla="*/ 277915 w 713885"/>
                <a:gd name="connsiteY306" fmla="*/ 476566 h 1410022"/>
                <a:gd name="connsiteX307" fmla="*/ 293954 w 713885"/>
                <a:gd name="connsiteY307" fmla="*/ 592896 h 1410022"/>
                <a:gd name="connsiteX308" fmla="*/ 296258 w 713885"/>
                <a:gd name="connsiteY308" fmla="*/ 598870 h 1410022"/>
                <a:gd name="connsiteX309" fmla="*/ 311615 w 713885"/>
                <a:gd name="connsiteY309" fmla="*/ 638130 h 1410022"/>
                <a:gd name="connsiteX310" fmla="*/ 313919 w 713885"/>
                <a:gd name="connsiteY310" fmla="*/ 655712 h 1410022"/>
                <a:gd name="connsiteX311" fmla="*/ 314175 w 713885"/>
                <a:gd name="connsiteY311" fmla="*/ 655712 h 1410022"/>
                <a:gd name="connsiteX312" fmla="*/ 312810 w 713885"/>
                <a:gd name="connsiteY312" fmla="*/ 641288 h 1410022"/>
                <a:gd name="connsiteX313" fmla="*/ 338405 w 713885"/>
                <a:gd name="connsiteY313" fmla="*/ 705812 h 1410022"/>
                <a:gd name="connsiteX314" fmla="*/ 326546 w 713885"/>
                <a:gd name="connsiteY314" fmla="*/ 707433 h 1410022"/>
                <a:gd name="connsiteX315" fmla="*/ 322110 w 713885"/>
                <a:gd name="connsiteY315" fmla="*/ 696338 h 1410022"/>
                <a:gd name="connsiteX316" fmla="*/ 322110 w 713885"/>
                <a:gd name="connsiteY316" fmla="*/ 696338 h 1410022"/>
                <a:gd name="connsiteX317" fmla="*/ 322024 w 713885"/>
                <a:gd name="connsiteY317" fmla="*/ 696082 h 1410022"/>
                <a:gd name="connsiteX318" fmla="*/ 322024 w 713885"/>
                <a:gd name="connsiteY318" fmla="*/ 695826 h 1410022"/>
                <a:gd name="connsiteX319" fmla="*/ 321939 w 713885"/>
                <a:gd name="connsiteY319" fmla="*/ 695826 h 1410022"/>
                <a:gd name="connsiteX320" fmla="*/ 298818 w 713885"/>
                <a:gd name="connsiteY320" fmla="*/ 645897 h 1410022"/>
                <a:gd name="connsiteX321" fmla="*/ 297453 w 713885"/>
                <a:gd name="connsiteY321" fmla="*/ 629766 h 1410022"/>
                <a:gd name="connsiteX322" fmla="*/ 293954 w 713885"/>
                <a:gd name="connsiteY322" fmla="*/ 593066 h 1410022"/>
                <a:gd name="connsiteX323" fmla="*/ 299074 w 713885"/>
                <a:gd name="connsiteY323" fmla="*/ 656651 h 1410022"/>
                <a:gd name="connsiteX324" fmla="*/ 299415 w 713885"/>
                <a:gd name="connsiteY324" fmla="*/ 659809 h 1410022"/>
                <a:gd name="connsiteX325" fmla="*/ 281072 w 713885"/>
                <a:gd name="connsiteY325" fmla="*/ 621914 h 1410022"/>
                <a:gd name="connsiteX326" fmla="*/ 279707 w 713885"/>
                <a:gd name="connsiteY326" fmla="*/ 619098 h 1410022"/>
                <a:gd name="connsiteX327" fmla="*/ 279536 w 713885"/>
                <a:gd name="connsiteY327" fmla="*/ 611587 h 1410022"/>
                <a:gd name="connsiteX328" fmla="*/ 299074 w 713885"/>
                <a:gd name="connsiteY328" fmla="*/ 656566 h 1410022"/>
                <a:gd name="connsiteX329" fmla="*/ 300012 w 713885"/>
                <a:gd name="connsiteY329" fmla="*/ 658785 h 1410022"/>
                <a:gd name="connsiteX330" fmla="*/ 312895 w 713885"/>
                <a:gd name="connsiteY330" fmla="*/ 689510 h 1410022"/>
                <a:gd name="connsiteX331" fmla="*/ 300268 w 713885"/>
                <a:gd name="connsiteY331" fmla="*/ 661345 h 1410022"/>
                <a:gd name="connsiteX332" fmla="*/ 300098 w 713885"/>
                <a:gd name="connsiteY332" fmla="*/ 658785 h 1410022"/>
                <a:gd name="connsiteX333" fmla="*/ 161542 w 713885"/>
                <a:gd name="connsiteY333" fmla="*/ 760776 h 1410022"/>
                <a:gd name="connsiteX334" fmla="*/ 166747 w 713885"/>
                <a:gd name="connsiteY334" fmla="*/ 760435 h 1410022"/>
                <a:gd name="connsiteX335" fmla="*/ 216657 w 713885"/>
                <a:gd name="connsiteY335" fmla="*/ 752327 h 1410022"/>
                <a:gd name="connsiteX336" fmla="*/ 267506 w 713885"/>
                <a:gd name="connsiteY336" fmla="*/ 734403 h 1410022"/>
                <a:gd name="connsiteX337" fmla="*/ 318526 w 713885"/>
                <a:gd name="connsiteY337" fmla="*/ 718529 h 1410022"/>
                <a:gd name="connsiteX338" fmla="*/ 339941 w 713885"/>
                <a:gd name="connsiteY338" fmla="*/ 772042 h 1410022"/>
                <a:gd name="connsiteX339" fmla="*/ 309738 w 713885"/>
                <a:gd name="connsiteY339" fmla="*/ 782967 h 1410022"/>
                <a:gd name="connsiteX340" fmla="*/ 280048 w 713885"/>
                <a:gd name="connsiteY340" fmla="*/ 790307 h 1410022"/>
                <a:gd name="connsiteX341" fmla="*/ 235683 w 713885"/>
                <a:gd name="connsiteY341" fmla="*/ 791160 h 1410022"/>
                <a:gd name="connsiteX342" fmla="*/ 206846 w 713885"/>
                <a:gd name="connsiteY342" fmla="*/ 785442 h 1410022"/>
                <a:gd name="connsiteX343" fmla="*/ 178776 w 713885"/>
                <a:gd name="connsiteY343" fmla="*/ 773152 h 1410022"/>
                <a:gd name="connsiteX344" fmla="*/ 161372 w 713885"/>
                <a:gd name="connsiteY344" fmla="*/ 763081 h 1410022"/>
                <a:gd name="connsiteX345" fmla="*/ 161286 w 713885"/>
                <a:gd name="connsiteY345" fmla="*/ 761544 h 1410022"/>
                <a:gd name="connsiteX346" fmla="*/ 161713 w 713885"/>
                <a:gd name="connsiteY346" fmla="*/ 760691 h 1410022"/>
                <a:gd name="connsiteX347" fmla="*/ 154717 w 713885"/>
                <a:gd name="connsiteY347" fmla="*/ 779467 h 1410022"/>
                <a:gd name="connsiteX348" fmla="*/ 173998 w 713885"/>
                <a:gd name="connsiteY348" fmla="*/ 788002 h 1410022"/>
                <a:gd name="connsiteX349" fmla="*/ 200533 w 713885"/>
                <a:gd name="connsiteY349" fmla="*/ 795257 h 1410022"/>
                <a:gd name="connsiteX350" fmla="*/ 225530 w 713885"/>
                <a:gd name="connsiteY350" fmla="*/ 799097 h 1410022"/>
                <a:gd name="connsiteX351" fmla="*/ 272113 w 713885"/>
                <a:gd name="connsiteY351" fmla="*/ 799354 h 1410022"/>
                <a:gd name="connsiteX352" fmla="*/ 308544 w 713885"/>
                <a:gd name="connsiteY352" fmla="*/ 793465 h 1410022"/>
                <a:gd name="connsiteX353" fmla="*/ 342842 w 713885"/>
                <a:gd name="connsiteY353" fmla="*/ 782625 h 1410022"/>
                <a:gd name="connsiteX354" fmla="*/ 343780 w 713885"/>
                <a:gd name="connsiteY354" fmla="*/ 782284 h 1410022"/>
                <a:gd name="connsiteX355" fmla="*/ 345060 w 713885"/>
                <a:gd name="connsiteY355" fmla="*/ 785783 h 1410022"/>
                <a:gd name="connsiteX356" fmla="*/ 355639 w 713885"/>
                <a:gd name="connsiteY356" fmla="*/ 815314 h 1410022"/>
                <a:gd name="connsiteX357" fmla="*/ 355895 w 713885"/>
                <a:gd name="connsiteY357" fmla="*/ 815314 h 1410022"/>
                <a:gd name="connsiteX358" fmla="*/ 346851 w 713885"/>
                <a:gd name="connsiteY358" fmla="*/ 785442 h 1410022"/>
                <a:gd name="connsiteX359" fmla="*/ 345657 w 713885"/>
                <a:gd name="connsiteY359" fmla="*/ 781772 h 1410022"/>
                <a:gd name="connsiteX360" fmla="*/ 351459 w 713885"/>
                <a:gd name="connsiteY360" fmla="*/ 779894 h 1410022"/>
                <a:gd name="connsiteX361" fmla="*/ 358199 w 713885"/>
                <a:gd name="connsiteY361" fmla="*/ 796367 h 1410022"/>
                <a:gd name="connsiteX362" fmla="*/ 372105 w 713885"/>
                <a:gd name="connsiteY362" fmla="*/ 831786 h 1410022"/>
                <a:gd name="connsiteX363" fmla="*/ 372361 w 713885"/>
                <a:gd name="connsiteY363" fmla="*/ 831701 h 1410022"/>
                <a:gd name="connsiteX364" fmla="*/ 359905 w 713885"/>
                <a:gd name="connsiteY364" fmla="*/ 795940 h 1410022"/>
                <a:gd name="connsiteX365" fmla="*/ 353847 w 713885"/>
                <a:gd name="connsiteY365" fmla="*/ 779041 h 1410022"/>
                <a:gd name="connsiteX366" fmla="*/ 368095 w 713885"/>
                <a:gd name="connsiteY366" fmla="*/ 773834 h 1410022"/>
                <a:gd name="connsiteX367" fmla="*/ 368181 w 713885"/>
                <a:gd name="connsiteY367" fmla="*/ 774090 h 1410022"/>
                <a:gd name="connsiteX368" fmla="*/ 373470 w 713885"/>
                <a:gd name="connsiteY368" fmla="*/ 788685 h 1410022"/>
                <a:gd name="connsiteX369" fmla="*/ 361014 w 713885"/>
                <a:gd name="connsiteY369" fmla="*/ 779382 h 1410022"/>
                <a:gd name="connsiteX370" fmla="*/ 360843 w 713885"/>
                <a:gd name="connsiteY370" fmla="*/ 779553 h 1410022"/>
                <a:gd name="connsiteX371" fmla="*/ 374238 w 713885"/>
                <a:gd name="connsiteY371" fmla="*/ 790904 h 1410022"/>
                <a:gd name="connsiteX372" fmla="*/ 380125 w 713885"/>
                <a:gd name="connsiteY372" fmla="*/ 807632 h 1410022"/>
                <a:gd name="connsiteX373" fmla="*/ 383282 w 713885"/>
                <a:gd name="connsiteY373" fmla="*/ 816936 h 1410022"/>
                <a:gd name="connsiteX374" fmla="*/ 378078 w 713885"/>
                <a:gd name="connsiteY374" fmla="*/ 813607 h 1410022"/>
                <a:gd name="connsiteX375" fmla="*/ 372703 w 713885"/>
                <a:gd name="connsiteY375" fmla="*/ 809681 h 1410022"/>
                <a:gd name="connsiteX376" fmla="*/ 369972 w 713885"/>
                <a:gd name="connsiteY376" fmla="*/ 803962 h 1410022"/>
                <a:gd name="connsiteX377" fmla="*/ 369716 w 713885"/>
                <a:gd name="connsiteY377" fmla="*/ 803962 h 1410022"/>
                <a:gd name="connsiteX378" fmla="*/ 372276 w 713885"/>
                <a:gd name="connsiteY378" fmla="*/ 810108 h 1410022"/>
                <a:gd name="connsiteX379" fmla="*/ 377480 w 713885"/>
                <a:gd name="connsiteY379" fmla="*/ 814460 h 1410022"/>
                <a:gd name="connsiteX380" fmla="*/ 384135 w 713885"/>
                <a:gd name="connsiteY380" fmla="*/ 819154 h 1410022"/>
                <a:gd name="connsiteX381" fmla="*/ 392837 w 713885"/>
                <a:gd name="connsiteY381" fmla="*/ 845442 h 1410022"/>
                <a:gd name="connsiteX382" fmla="*/ 377907 w 713885"/>
                <a:gd name="connsiteY382" fmla="*/ 834773 h 1410022"/>
                <a:gd name="connsiteX383" fmla="*/ 377736 w 713885"/>
                <a:gd name="connsiteY383" fmla="*/ 834944 h 1410022"/>
                <a:gd name="connsiteX384" fmla="*/ 393520 w 713885"/>
                <a:gd name="connsiteY384" fmla="*/ 847576 h 1410022"/>
                <a:gd name="connsiteX385" fmla="*/ 404782 w 713885"/>
                <a:gd name="connsiteY385" fmla="*/ 883593 h 1410022"/>
                <a:gd name="connsiteX386" fmla="*/ 390961 w 713885"/>
                <a:gd name="connsiteY386" fmla="*/ 875058 h 1410022"/>
                <a:gd name="connsiteX387" fmla="*/ 382770 w 713885"/>
                <a:gd name="connsiteY387" fmla="*/ 869937 h 1410022"/>
                <a:gd name="connsiteX388" fmla="*/ 382087 w 713885"/>
                <a:gd name="connsiteY388" fmla="*/ 868230 h 1410022"/>
                <a:gd name="connsiteX389" fmla="*/ 363915 w 713885"/>
                <a:gd name="connsiteY389" fmla="*/ 824531 h 1410022"/>
                <a:gd name="connsiteX390" fmla="*/ 357089 w 713885"/>
                <a:gd name="connsiteY390" fmla="*/ 809169 h 1410022"/>
                <a:gd name="connsiteX391" fmla="*/ 350093 w 713885"/>
                <a:gd name="connsiteY391" fmla="*/ 793891 h 1410022"/>
                <a:gd name="connsiteX392" fmla="*/ 349838 w 713885"/>
                <a:gd name="connsiteY392" fmla="*/ 793977 h 1410022"/>
                <a:gd name="connsiteX393" fmla="*/ 356151 w 713885"/>
                <a:gd name="connsiteY393" fmla="*/ 809595 h 1410022"/>
                <a:gd name="connsiteX394" fmla="*/ 362294 w 713885"/>
                <a:gd name="connsiteY394" fmla="*/ 825300 h 1410022"/>
                <a:gd name="connsiteX395" fmla="*/ 377054 w 713885"/>
                <a:gd name="connsiteY395" fmla="*/ 866267 h 1410022"/>
                <a:gd name="connsiteX396" fmla="*/ 363147 w 713885"/>
                <a:gd name="connsiteY396" fmla="*/ 857561 h 1410022"/>
                <a:gd name="connsiteX397" fmla="*/ 362976 w 713885"/>
                <a:gd name="connsiteY397" fmla="*/ 857817 h 1410022"/>
                <a:gd name="connsiteX398" fmla="*/ 377566 w 713885"/>
                <a:gd name="connsiteY398" fmla="*/ 867889 h 1410022"/>
                <a:gd name="connsiteX399" fmla="*/ 378163 w 713885"/>
                <a:gd name="connsiteY399" fmla="*/ 869681 h 1410022"/>
                <a:gd name="connsiteX400" fmla="*/ 385671 w 713885"/>
                <a:gd name="connsiteY400" fmla="*/ 892640 h 1410022"/>
                <a:gd name="connsiteX401" fmla="*/ 378590 w 713885"/>
                <a:gd name="connsiteY401" fmla="*/ 887775 h 1410022"/>
                <a:gd name="connsiteX402" fmla="*/ 378419 w 713885"/>
                <a:gd name="connsiteY402" fmla="*/ 887945 h 1410022"/>
                <a:gd name="connsiteX403" fmla="*/ 386012 w 713885"/>
                <a:gd name="connsiteY403" fmla="*/ 893749 h 1410022"/>
                <a:gd name="connsiteX404" fmla="*/ 392582 w 713885"/>
                <a:gd name="connsiteY404" fmla="*/ 914574 h 1410022"/>
                <a:gd name="connsiteX405" fmla="*/ 392582 w 713885"/>
                <a:gd name="connsiteY405" fmla="*/ 914574 h 1410022"/>
                <a:gd name="connsiteX406" fmla="*/ 392582 w 713885"/>
                <a:gd name="connsiteY406" fmla="*/ 914574 h 1410022"/>
                <a:gd name="connsiteX407" fmla="*/ 392582 w 713885"/>
                <a:gd name="connsiteY407" fmla="*/ 914574 h 1410022"/>
                <a:gd name="connsiteX408" fmla="*/ 392582 w 713885"/>
                <a:gd name="connsiteY408" fmla="*/ 914574 h 1410022"/>
                <a:gd name="connsiteX409" fmla="*/ 394715 w 713885"/>
                <a:gd name="connsiteY409" fmla="*/ 921146 h 1410022"/>
                <a:gd name="connsiteX410" fmla="*/ 384988 w 713885"/>
                <a:gd name="connsiteY410" fmla="*/ 914489 h 1410022"/>
                <a:gd name="connsiteX411" fmla="*/ 384818 w 713885"/>
                <a:gd name="connsiteY411" fmla="*/ 914659 h 1410022"/>
                <a:gd name="connsiteX412" fmla="*/ 395227 w 713885"/>
                <a:gd name="connsiteY412" fmla="*/ 922597 h 1410022"/>
                <a:gd name="connsiteX413" fmla="*/ 403417 w 713885"/>
                <a:gd name="connsiteY413" fmla="*/ 947945 h 1410022"/>
                <a:gd name="connsiteX414" fmla="*/ 399748 w 713885"/>
                <a:gd name="connsiteY414" fmla="*/ 945641 h 1410022"/>
                <a:gd name="connsiteX415" fmla="*/ 399577 w 713885"/>
                <a:gd name="connsiteY415" fmla="*/ 945897 h 1410022"/>
                <a:gd name="connsiteX416" fmla="*/ 403587 w 713885"/>
                <a:gd name="connsiteY416" fmla="*/ 948628 h 1410022"/>
                <a:gd name="connsiteX417" fmla="*/ 407000 w 713885"/>
                <a:gd name="connsiteY417" fmla="*/ 959382 h 1410022"/>
                <a:gd name="connsiteX418" fmla="*/ 409645 w 713885"/>
                <a:gd name="connsiteY418" fmla="*/ 968002 h 1410022"/>
                <a:gd name="connsiteX419" fmla="*/ 406061 w 713885"/>
                <a:gd name="connsiteY419" fmla="*/ 965612 h 1410022"/>
                <a:gd name="connsiteX420" fmla="*/ 405891 w 713885"/>
                <a:gd name="connsiteY420" fmla="*/ 965868 h 1410022"/>
                <a:gd name="connsiteX421" fmla="*/ 409815 w 713885"/>
                <a:gd name="connsiteY421" fmla="*/ 968770 h 1410022"/>
                <a:gd name="connsiteX422" fmla="*/ 420054 w 713885"/>
                <a:gd name="connsiteY422" fmla="*/ 1004787 h 1410022"/>
                <a:gd name="connsiteX423" fmla="*/ 424234 w 713885"/>
                <a:gd name="connsiteY423" fmla="*/ 1021089 h 1410022"/>
                <a:gd name="connsiteX424" fmla="*/ 426538 w 713885"/>
                <a:gd name="connsiteY424" fmla="*/ 1030648 h 1410022"/>
                <a:gd name="connsiteX425" fmla="*/ 425514 w 713885"/>
                <a:gd name="connsiteY425" fmla="*/ 1029965 h 1410022"/>
                <a:gd name="connsiteX426" fmla="*/ 425343 w 713885"/>
                <a:gd name="connsiteY426" fmla="*/ 1030221 h 1410022"/>
                <a:gd name="connsiteX427" fmla="*/ 426623 w 713885"/>
                <a:gd name="connsiteY427" fmla="*/ 1031160 h 1410022"/>
                <a:gd name="connsiteX428" fmla="*/ 428159 w 713885"/>
                <a:gd name="connsiteY428" fmla="*/ 1037561 h 1410022"/>
                <a:gd name="connsiteX429" fmla="*/ 428415 w 713885"/>
                <a:gd name="connsiteY429" fmla="*/ 1037561 h 1410022"/>
                <a:gd name="connsiteX430" fmla="*/ 427305 w 713885"/>
                <a:gd name="connsiteY430" fmla="*/ 1031757 h 1410022"/>
                <a:gd name="connsiteX431" fmla="*/ 432766 w 713885"/>
                <a:gd name="connsiteY431" fmla="*/ 1035769 h 1410022"/>
                <a:gd name="connsiteX432" fmla="*/ 437544 w 713885"/>
                <a:gd name="connsiteY432" fmla="*/ 1061629 h 1410022"/>
                <a:gd name="connsiteX433" fmla="*/ 446587 w 713885"/>
                <a:gd name="connsiteY433" fmla="*/ 1119411 h 1410022"/>
                <a:gd name="connsiteX434" fmla="*/ 428415 w 713885"/>
                <a:gd name="connsiteY434" fmla="*/ 1107376 h 1410022"/>
                <a:gd name="connsiteX435" fmla="*/ 422272 w 713885"/>
                <a:gd name="connsiteY435" fmla="*/ 1074346 h 1410022"/>
                <a:gd name="connsiteX436" fmla="*/ 413143 w 713885"/>
                <a:gd name="connsiteY436" fmla="*/ 1033379 h 1410022"/>
                <a:gd name="connsiteX437" fmla="*/ 409645 w 713885"/>
                <a:gd name="connsiteY437" fmla="*/ 1018870 h 1410022"/>
                <a:gd name="connsiteX438" fmla="*/ 405976 w 713885"/>
                <a:gd name="connsiteY438" fmla="*/ 1004446 h 1410022"/>
                <a:gd name="connsiteX439" fmla="*/ 405720 w 713885"/>
                <a:gd name="connsiteY439" fmla="*/ 1004446 h 1410022"/>
                <a:gd name="connsiteX440" fmla="*/ 411436 w 713885"/>
                <a:gd name="connsiteY440" fmla="*/ 1033806 h 1410022"/>
                <a:gd name="connsiteX441" fmla="*/ 422101 w 713885"/>
                <a:gd name="connsiteY441" fmla="*/ 1103023 h 1410022"/>
                <a:gd name="connsiteX442" fmla="*/ 421418 w 713885"/>
                <a:gd name="connsiteY442" fmla="*/ 1102511 h 1410022"/>
                <a:gd name="connsiteX443" fmla="*/ 421248 w 713885"/>
                <a:gd name="connsiteY443" fmla="*/ 1102767 h 1410022"/>
                <a:gd name="connsiteX444" fmla="*/ 422187 w 713885"/>
                <a:gd name="connsiteY444" fmla="*/ 1103450 h 1410022"/>
                <a:gd name="connsiteX445" fmla="*/ 423893 w 713885"/>
                <a:gd name="connsiteY445" fmla="*/ 1116508 h 1410022"/>
                <a:gd name="connsiteX446" fmla="*/ 423893 w 713885"/>
                <a:gd name="connsiteY446" fmla="*/ 1116508 h 1410022"/>
                <a:gd name="connsiteX447" fmla="*/ 423893 w 713885"/>
                <a:gd name="connsiteY447" fmla="*/ 1116594 h 1410022"/>
                <a:gd name="connsiteX448" fmla="*/ 423893 w 713885"/>
                <a:gd name="connsiteY448" fmla="*/ 1116594 h 1410022"/>
                <a:gd name="connsiteX449" fmla="*/ 425599 w 713885"/>
                <a:gd name="connsiteY449" fmla="*/ 1127433 h 1410022"/>
                <a:gd name="connsiteX450" fmla="*/ 412375 w 713885"/>
                <a:gd name="connsiteY450" fmla="*/ 1117277 h 1410022"/>
                <a:gd name="connsiteX451" fmla="*/ 412205 w 713885"/>
                <a:gd name="connsiteY451" fmla="*/ 1117447 h 1410022"/>
                <a:gd name="connsiteX452" fmla="*/ 425855 w 713885"/>
                <a:gd name="connsiteY452" fmla="*/ 1128884 h 1410022"/>
                <a:gd name="connsiteX453" fmla="*/ 429865 w 713885"/>
                <a:gd name="connsiteY453" fmla="*/ 1155940 h 1410022"/>
                <a:gd name="connsiteX454" fmla="*/ 410327 w 713885"/>
                <a:gd name="connsiteY454" fmla="*/ 1143137 h 1410022"/>
                <a:gd name="connsiteX455" fmla="*/ 382002 w 713885"/>
                <a:gd name="connsiteY455" fmla="*/ 1124190 h 1410022"/>
                <a:gd name="connsiteX456" fmla="*/ 381832 w 713885"/>
                <a:gd name="connsiteY456" fmla="*/ 1124446 h 1410022"/>
                <a:gd name="connsiteX457" fmla="*/ 409389 w 713885"/>
                <a:gd name="connsiteY457" fmla="*/ 1144759 h 1410022"/>
                <a:gd name="connsiteX458" fmla="*/ 430292 w 713885"/>
                <a:gd name="connsiteY458" fmla="*/ 1160036 h 1410022"/>
                <a:gd name="connsiteX459" fmla="*/ 432595 w 713885"/>
                <a:gd name="connsiteY459" fmla="*/ 1177362 h 1410022"/>
                <a:gd name="connsiteX460" fmla="*/ 432254 w 713885"/>
                <a:gd name="connsiteY460" fmla="*/ 1177106 h 1410022"/>
                <a:gd name="connsiteX461" fmla="*/ 407171 w 713885"/>
                <a:gd name="connsiteY461" fmla="*/ 1158841 h 1410022"/>
                <a:gd name="connsiteX462" fmla="*/ 407000 w 713885"/>
                <a:gd name="connsiteY462" fmla="*/ 1159012 h 1410022"/>
                <a:gd name="connsiteX463" fmla="*/ 431316 w 713885"/>
                <a:gd name="connsiteY463" fmla="*/ 1178557 h 1410022"/>
                <a:gd name="connsiteX464" fmla="*/ 432937 w 713885"/>
                <a:gd name="connsiteY464" fmla="*/ 1179837 h 1410022"/>
                <a:gd name="connsiteX465" fmla="*/ 435240 w 713885"/>
                <a:gd name="connsiteY465" fmla="*/ 1199467 h 1410022"/>
                <a:gd name="connsiteX466" fmla="*/ 436093 w 713885"/>
                <a:gd name="connsiteY466" fmla="*/ 1208258 h 1410022"/>
                <a:gd name="connsiteX467" fmla="*/ 420907 w 713885"/>
                <a:gd name="connsiteY467" fmla="*/ 1197333 h 1410022"/>
                <a:gd name="connsiteX468" fmla="*/ 399065 w 713885"/>
                <a:gd name="connsiteY468" fmla="*/ 1181032 h 1410022"/>
                <a:gd name="connsiteX469" fmla="*/ 398895 w 713885"/>
                <a:gd name="connsiteY469" fmla="*/ 1181203 h 1410022"/>
                <a:gd name="connsiteX470" fmla="*/ 419968 w 713885"/>
                <a:gd name="connsiteY470" fmla="*/ 1198784 h 1410022"/>
                <a:gd name="connsiteX471" fmla="*/ 436520 w 713885"/>
                <a:gd name="connsiteY471" fmla="*/ 1212269 h 1410022"/>
                <a:gd name="connsiteX472" fmla="*/ 438055 w 713885"/>
                <a:gd name="connsiteY472" fmla="*/ 1229169 h 1410022"/>
                <a:gd name="connsiteX473" fmla="*/ 438312 w 713885"/>
                <a:gd name="connsiteY473" fmla="*/ 1229169 h 1410022"/>
                <a:gd name="connsiteX474" fmla="*/ 437800 w 713885"/>
                <a:gd name="connsiteY474" fmla="*/ 1214318 h 1410022"/>
                <a:gd name="connsiteX475" fmla="*/ 437800 w 713885"/>
                <a:gd name="connsiteY475" fmla="*/ 1213294 h 1410022"/>
                <a:gd name="connsiteX476" fmla="*/ 446673 w 713885"/>
                <a:gd name="connsiteY476" fmla="*/ 1220463 h 1410022"/>
                <a:gd name="connsiteX477" fmla="*/ 442236 w 713885"/>
                <a:gd name="connsiteY477" fmla="*/ 1230620 h 1410022"/>
                <a:gd name="connsiteX478" fmla="*/ 438312 w 713885"/>
                <a:gd name="connsiteY478" fmla="*/ 1239410 h 1410022"/>
                <a:gd name="connsiteX479" fmla="*/ 423467 w 713885"/>
                <a:gd name="connsiteY479" fmla="*/ 1229169 h 1410022"/>
                <a:gd name="connsiteX480" fmla="*/ 427305 w 713885"/>
                <a:gd name="connsiteY480" fmla="*/ 1219012 h 1410022"/>
                <a:gd name="connsiteX481" fmla="*/ 427050 w 713885"/>
                <a:gd name="connsiteY481" fmla="*/ 1218927 h 1410022"/>
                <a:gd name="connsiteX482" fmla="*/ 422528 w 713885"/>
                <a:gd name="connsiteY482" fmla="*/ 1228571 h 1410022"/>
                <a:gd name="connsiteX483" fmla="*/ 394202 w 713885"/>
                <a:gd name="connsiteY483" fmla="*/ 1208856 h 1410022"/>
                <a:gd name="connsiteX484" fmla="*/ 373556 w 713885"/>
                <a:gd name="connsiteY484" fmla="*/ 1194090 h 1410022"/>
                <a:gd name="connsiteX485" fmla="*/ 373385 w 713885"/>
                <a:gd name="connsiteY485" fmla="*/ 1194261 h 1410022"/>
                <a:gd name="connsiteX486" fmla="*/ 393178 w 713885"/>
                <a:gd name="connsiteY486" fmla="*/ 1210307 h 1410022"/>
                <a:gd name="connsiteX487" fmla="*/ 420651 w 713885"/>
                <a:gd name="connsiteY487" fmla="*/ 1232326 h 1410022"/>
                <a:gd name="connsiteX488" fmla="*/ 418859 w 713885"/>
                <a:gd name="connsiteY488" fmla="*/ 1236082 h 1410022"/>
                <a:gd name="connsiteX489" fmla="*/ 407683 w 713885"/>
                <a:gd name="connsiteY489" fmla="*/ 1258955 h 1410022"/>
                <a:gd name="connsiteX490" fmla="*/ 372958 w 713885"/>
                <a:gd name="connsiteY490" fmla="*/ 1236594 h 1410022"/>
                <a:gd name="connsiteX491" fmla="*/ 356236 w 713885"/>
                <a:gd name="connsiteY491" fmla="*/ 1225755 h 1410022"/>
                <a:gd name="connsiteX492" fmla="*/ 356066 w 713885"/>
                <a:gd name="connsiteY492" fmla="*/ 1226011 h 1410022"/>
                <a:gd name="connsiteX493" fmla="*/ 372020 w 713885"/>
                <a:gd name="connsiteY493" fmla="*/ 1238215 h 1410022"/>
                <a:gd name="connsiteX494" fmla="*/ 405379 w 713885"/>
                <a:gd name="connsiteY494" fmla="*/ 1263735 h 1410022"/>
                <a:gd name="connsiteX495" fmla="*/ 395568 w 713885"/>
                <a:gd name="connsiteY495" fmla="*/ 1283962 h 1410022"/>
                <a:gd name="connsiteX496" fmla="*/ 395568 w 713885"/>
                <a:gd name="connsiteY496" fmla="*/ 1283962 h 1410022"/>
                <a:gd name="connsiteX497" fmla="*/ 395568 w 713885"/>
                <a:gd name="connsiteY497" fmla="*/ 1283962 h 1410022"/>
                <a:gd name="connsiteX498" fmla="*/ 395568 w 713885"/>
                <a:gd name="connsiteY498" fmla="*/ 1283962 h 1410022"/>
                <a:gd name="connsiteX499" fmla="*/ 395568 w 713885"/>
                <a:gd name="connsiteY499" fmla="*/ 1283962 h 1410022"/>
                <a:gd name="connsiteX500" fmla="*/ 393947 w 713885"/>
                <a:gd name="connsiteY500" fmla="*/ 1287888 h 1410022"/>
                <a:gd name="connsiteX501" fmla="*/ 384476 w 713885"/>
                <a:gd name="connsiteY501" fmla="*/ 1280634 h 1410022"/>
                <a:gd name="connsiteX502" fmla="*/ 386353 w 713885"/>
                <a:gd name="connsiteY502" fmla="*/ 1273464 h 1410022"/>
                <a:gd name="connsiteX503" fmla="*/ 389083 w 713885"/>
                <a:gd name="connsiteY503" fmla="*/ 1261772 h 1410022"/>
                <a:gd name="connsiteX504" fmla="*/ 388828 w 713885"/>
                <a:gd name="connsiteY504" fmla="*/ 1261772 h 1410022"/>
                <a:gd name="connsiteX505" fmla="*/ 384562 w 713885"/>
                <a:gd name="connsiteY505" fmla="*/ 1273038 h 1410022"/>
                <a:gd name="connsiteX506" fmla="*/ 382087 w 713885"/>
                <a:gd name="connsiteY506" fmla="*/ 1278927 h 1410022"/>
                <a:gd name="connsiteX507" fmla="*/ 373215 w 713885"/>
                <a:gd name="connsiteY507" fmla="*/ 1272184 h 1410022"/>
                <a:gd name="connsiteX508" fmla="*/ 373215 w 713885"/>
                <a:gd name="connsiteY508" fmla="*/ 1272184 h 1410022"/>
                <a:gd name="connsiteX509" fmla="*/ 373044 w 713885"/>
                <a:gd name="connsiteY509" fmla="*/ 1272099 h 1410022"/>
                <a:gd name="connsiteX510" fmla="*/ 372873 w 713885"/>
                <a:gd name="connsiteY510" fmla="*/ 1272099 h 1410022"/>
                <a:gd name="connsiteX511" fmla="*/ 372873 w 713885"/>
                <a:gd name="connsiteY511" fmla="*/ 1272013 h 1410022"/>
                <a:gd name="connsiteX512" fmla="*/ 318099 w 713885"/>
                <a:gd name="connsiteY512" fmla="*/ 1234460 h 1410022"/>
                <a:gd name="connsiteX513" fmla="*/ 298818 w 713885"/>
                <a:gd name="connsiteY513" fmla="*/ 1220890 h 1410022"/>
                <a:gd name="connsiteX514" fmla="*/ 298647 w 713885"/>
                <a:gd name="connsiteY514" fmla="*/ 1221060 h 1410022"/>
                <a:gd name="connsiteX515" fmla="*/ 317161 w 713885"/>
                <a:gd name="connsiteY515" fmla="*/ 1235911 h 1410022"/>
                <a:gd name="connsiteX516" fmla="*/ 369461 w 713885"/>
                <a:gd name="connsiteY516" fmla="*/ 1276964 h 1410022"/>
                <a:gd name="connsiteX517" fmla="*/ 369461 w 713885"/>
                <a:gd name="connsiteY517" fmla="*/ 1276964 h 1410022"/>
                <a:gd name="connsiteX518" fmla="*/ 369461 w 713885"/>
                <a:gd name="connsiteY518" fmla="*/ 1276964 h 1410022"/>
                <a:gd name="connsiteX519" fmla="*/ 369461 w 713885"/>
                <a:gd name="connsiteY519" fmla="*/ 1276964 h 1410022"/>
                <a:gd name="connsiteX520" fmla="*/ 369461 w 713885"/>
                <a:gd name="connsiteY520" fmla="*/ 1276964 h 1410022"/>
                <a:gd name="connsiteX521" fmla="*/ 379784 w 713885"/>
                <a:gd name="connsiteY521" fmla="*/ 1284047 h 1410022"/>
                <a:gd name="connsiteX522" fmla="*/ 372958 w 713885"/>
                <a:gd name="connsiteY522" fmla="*/ 1298983 h 1410022"/>
                <a:gd name="connsiteX523" fmla="*/ 368010 w 713885"/>
                <a:gd name="connsiteY523" fmla="*/ 1295484 h 1410022"/>
                <a:gd name="connsiteX524" fmla="*/ 368010 w 713885"/>
                <a:gd name="connsiteY524" fmla="*/ 1295484 h 1410022"/>
                <a:gd name="connsiteX525" fmla="*/ 367925 w 713885"/>
                <a:gd name="connsiteY525" fmla="*/ 1295484 h 1410022"/>
                <a:gd name="connsiteX526" fmla="*/ 367840 w 713885"/>
                <a:gd name="connsiteY526" fmla="*/ 1295484 h 1410022"/>
                <a:gd name="connsiteX527" fmla="*/ 367840 w 713885"/>
                <a:gd name="connsiteY527" fmla="*/ 1295484 h 1410022"/>
                <a:gd name="connsiteX528" fmla="*/ 318697 w 713885"/>
                <a:gd name="connsiteY528" fmla="*/ 1264503 h 1410022"/>
                <a:gd name="connsiteX529" fmla="*/ 301378 w 713885"/>
                <a:gd name="connsiteY529" fmla="*/ 1253322 h 1410022"/>
                <a:gd name="connsiteX530" fmla="*/ 301207 w 713885"/>
                <a:gd name="connsiteY530" fmla="*/ 1253578 h 1410022"/>
                <a:gd name="connsiteX531" fmla="*/ 317758 w 713885"/>
                <a:gd name="connsiteY531" fmla="*/ 1266124 h 1410022"/>
                <a:gd name="connsiteX532" fmla="*/ 364512 w 713885"/>
                <a:gd name="connsiteY532" fmla="*/ 1300691 h 1410022"/>
                <a:gd name="connsiteX533" fmla="*/ 364512 w 713885"/>
                <a:gd name="connsiteY533" fmla="*/ 1300691 h 1410022"/>
                <a:gd name="connsiteX534" fmla="*/ 364512 w 713885"/>
                <a:gd name="connsiteY534" fmla="*/ 1300691 h 1410022"/>
                <a:gd name="connsiteX535" fmla="*/ 364512 w 713885"/>
                <a:gd name="connsiteY535" fmla="*/ 1300691 h 1410022"/>
                <a:gd name="connsiteX536" fmla="*/ 364512 w 713885"/>
                <a:gd name="connsiteY536" fmla="*/ 1300691 h 1410022"/>
                <a:gd name="connsiteX537" fmla="*/ 370484 w 713885"/>
                <a:gd name="connsiteY537" fmla="*/ 1304446 h 1410022"/>
                <a:gd name="connsiteX538" fmla="*/ 359649 w 713885"/>
                <a:gd name="connsiteY538" fmla="*/ 1331672 h 1410022"/>
                <a:gd name="connsiteX539" fmla="*/ 330214 w 713885"/>
                <a:gd name="connsiteY539" fmla="*/ 1333976 h 1410022"/>
                <a:gd name="connsiteX540" fmla="*/ 318099 w 713885"/>
                <a:gd name="connsiteY540" fmla="*/ 1323734 h 1410022"/>
                <a:gd name="connsiteX541" fmla="*/ 292419 w 713885"/>
                <a:gd name="connsiteY541" fmla="*/ 1301885 h 1410022"/>
                <a:gd name="connsiteX542" fmla="*/ 292419 w 713885"/>
                <a:gd name="connsiteY542" fmla="*/ 1301885 h 1410022"/>
                <a:gd name="connsiteX543" fmla="*/ 292249 w 713885"/>
                <a:gd name="connsiteY543" fmla="*/ 1301800 h 1410022"/>
                <a:gd name="connsiteX544" fmla="*/ 292163 w 713885"/>
                <a:gd name="connsiteY544" fmla="*/ 1301800 h 1410022"/>
                <a:gd name="connsiteX545" fmla="*/ 292163 w 713885"/>
                <a:gd name="connsiteY545" fmla="*/ 1301715 h 1410022"/>
                <a:gd name="connsiteX546" fmla="*/ 239949 w 713885"/>
                <a:gd name="connsiteY546" fmla="*/ 1259040 h 1410022"/>
                <a:gd name="connsiteX547" fmla="*/ 222374 w 713885"/>
                <a:gd name="connsiteY547" fmla="*/ 1242739 h 1410022"/>
                <a:gd name="connsiteX548" fmla="*/ 222203 w 713885"/>
                <a:gd name="connsiteY548" fmla="*/ 1242909 h 1410022"/>
                <a:gd name="connsiteX549" fmla="*/ 238840 w 713885"/>
                <a:gd name="connsiteY549" fmla="*/ 1260406 h 1410022"/>
                <a:gd name="connsiteX550" fmla="*/ 288409 w 713885"/>
                <a:gd name="connsiteY550" fmla="*/ 1306409 h 1410022"/>
                <a:gd name="connsiteX551" fmla="*/ 288409 w 713885"/>
                <a:gd name="connsiteY551" fmla="*/ 1306409 h 1410022"/>
                <a:gd name="connsiteX552" fmla="*/ 288409 w 713885"/>
                <a:gd name="connsiteY552" fmla="*/ 1306409 h 1410022"/>
                <a:gd name="connsiteX553" fmla="*/ 288409 w 713885"/>
                <a:gd name="connsiteY553" fmla="*/ 1306409 h 1410022"/>
                <a:gd name="connsiteX554" fmla="*/ 288409 w 713885"/>
                <a:gd name="connsiteY554" fmla="*/ 1306409 h 1410022"/>
                <a:gd name="connsiteX555" fmla="*/ 315284 w 713885"/>
                <a:gd name="connsiteY555" fmla="*/ 1326893 h 1410022"/>
                <a:gd name="connsiteX556" fmla="*/ 325266 w 713885"/>
                <a:gd name="connsiteY556" fmla="*/ 1334318 h 1410022"/>
                <a:gd name="connsiteX557" fmla="*/ 287641 w 713885"/>
                <a:gd name="connsiteY557" fmla="*/ 1336366 h 1410022"/>
                <a:gd name="connsiteX558" fmla="*/ 286191 w 713885"/>
                <a:gd name="connsiteY558" fmla="*/ 1335257 h 1410022"/>
                <a:gd name="connsiteX559" fmla="*/ 263240 w 713885"/>
                <a:gd name="connsiteY559" fmla="*/ 1317077 h 1410022"/>
                <a:gd name="connsiteX560" fmla="*/ 263240 w 713885"/>
                <a:gd name="connsiteY560" fmla="*/ 1317077 h 1410022"/>
                <a:gd name="connsiteX561" fmla="*/ 263155 w 713885"/>
                <a:gd name="connsiteY561" fmla="*/ 1316992 h 1410022"/>
                <a:gd name="connsiteX562" fmla="*/ 263070 w 713885"/>
                <a:gd name="connsiteY562" fmla="*/ 1316992 h 1410022"/>
                <a:gd name="connsiteX563" fmla="*/ 263070 w 713885"/>
                <a:gd name="connsiteY563" fmla="*/ 1316907 h 1410022"/>
                <a:gd name="connsiteX564" fmla="*/ 240034 w 713885"/>
                <a:gd name="connsiteY564" fmla="*/ 1298813 h 1410022"/>
                <a:gd name="connsiteX565" fmla="*/ 217937 w 713885"/>
                <a:gd name="connsiteY565" fmla="*/ 1279524 h 1410022"/>
                <a:gd name="connsiteX566" fmla="*/ 210344 w 713885"/>
                <a:gd name="connsiteY566" fmla="*/ 1272355 h 1410022"/>
                <a:gd name="connsiteX567" fmla="*/ 202921 w 713885"/>
                <a:gd name="connsiteY567" fmla="*/ 1265015 h 1410022"/>
                <a:gd name="connsiteX568" fmla="*/ 202751 w 713885"/>
                <a:gd name="connsiteY568" fmla="*/ 1265186 h 1410022"/>
                <a:gd name="connsiteX569" fmla="*/ 209662 w 713885"/>
                <a:gd name="connsiteY569" fmla="*/ 1273123 h 1410022"/>
                <a:gd name="connsiteX570" fmla="*/ 216742 w 713885"/>
                <a:gd name="connsiteY570" fmla="*/ 1280890 h 1410022"/>
                <a:gd name="connsiteX571" fmla="*/ 237304 w 713885"/>
                <a:gd name="connsiteY571" fmla="*/ 1301971 h 1410022"/>
                <a:gd name="connsiteX572" fmla="*/ 259316 w 713885"/>
                <a:gd name="connsiteY572" fmla="*/ 1321686 h 1410022"/>
                <a:gd name="connsiteX573" fmla="*/ 259316 w 713885"/>
                <a:gd name="connsiteY573" fmla="*/ 1321686 h 1410022"/>
                <a:gd name="connsiteX574" fmla="*/ 259316 w 713885"/>
                <a:gd name="connsiteY574" fmla="*/ 1321686 h 1410022"/>
                <a:gd name="connsiteX575" fmla="*/ 259316 w 713885"/>
                <a:gd name="connsiteY575" fmla="*/ 1321686 h 1410022"/>
                <a:gd name="connsiteX576" fmla="*/ 259316 w 713885"/>
                <a:gd name="connsiteY576" fmla="*/ 1321686 h 1410022"/>
                <a:gd name="connsiteX577" fmla="*/ 280645 w 713885"/>
                <a:gd name="connsiteY577" fmla="*/ 1336537 h 1410022"/>
                <a:gd name="connsiteX578" fmla="*/ 275355 w 713885"/>
                <a:gd name="connsiteY578" fmla="*/ 1336793 h 1410022"/>
                <a:gd name="connsiteX579" fmla="*/ 253002 w 713885"/>
                <a:gd name="connsiteY579" fmla="*/ 1336964 h 1410022"/>
                <a:gd name="connsiteX580" fmla="*/ 253002 w 713885"/>
                <a:gd name="connsiteY580" fmla="*/ 1336964 h 1410022"/>
                <a:gd name="connsiteX581" fmla="*/ 225616 w 713885"/>
                <a:gd name="connsiteY581" fmla="*/ 1314432 h 1410022"/>
                <a:gd name="connsiteX582" fmla="*/ 225616 w 713885"/>
                <a:gd name="connsiteY582" fmla="*/ 1314432 h 1410022"/>
                <a:gd name="connsiteX583" fmla="*/ 225445 w 713885"/>
                <a:gd name="connsiteY583" fmla="*/ 1314346 h 1410022"/>
                <a:gd name="connsiteX584" fmla="*/ 225274 w 713885"/>
                <a:gd name="connsiteY584" fmla="*/ 1314346 h 1410022"/>
                <a:gd name="connsiteX585" fmla="*/ 225274 w 713885"/>
                <a:gd name="connsiteY585" fmla="*/ 1314261 h 1410022"/>
                <a:gd name="connsiteX586" fmla="*/ 197973 w 713885"/>
                <a:gd name="connsiteY586" fmla="*/ 1291644 h 1410022"/>
                <a:gd name="connsiteX587" fmla="*/ 171781 w 713885"/>
                <a:gd name="connsiteY587" fmla="*/ 1267661 h 1410022"/>
                <a:gd name="connsiteX588" fmla="*/ 162822 w 713885"/>
                <a:gd name="connsiteY588" fmla="*/ 1258784 h 1410022"/>
                <a:gd name="connsiteX589" fmla="*/ 154035 w 713885"/>
                <a:gd name="connsiteY589" fmla="*/ 1249738 h 1410022"/>
                <a:gd name="connsiteX590" fmla="*/ 153864 w 713885"/>
                <a:gd name="connsiteY590" fmla="*/ 1249908 h 1410022"/>
                <a:gd name="connsiteX591" fmla="*/ 162140 w 713885"/>
                <a:gd name="connsiteY591" fmla="*/ 1259553 h 1410022"/>
                <a:gd name="connsiteX592" fmla="*/ 170586 w 713885"/>
                <a:gd name="connsiteY592" fmla="*/ 1269026 h 1410022"/>
                <a:gd name="connsiteX593" fmla="*/ 195243 w 713885"/>
                <a:gd name="connsiteY593" fmla="*/ 1294801 h 1410022"/>
                <a:gd name="connsiteX594" fmla="*/ 221520 w 713885"/>
                <a:gd name="connsiteY594" fmla="*/ 1319040 h 1410022"/>
                <a:gd name="connsiteX595" fmla="*/ 221520 w 713885"/>
                <a:gd name="connsiteY595" fmla="*/ 1319040 h 1410022"/>
                <a:gd name="connsiteX596" fmla="*/ 221520 w 713885"/>
                <a:gd name="connsiteY596" fmla="*/ 1319040 h 1410022"/>
                <a:gd name="connsiteX597" fmla="*/ 221520 w 713885"/>
                <a:gd name="connsiteY597" fmla="*/ 1319040 h 1410022"/>
                <a:gd name="connsiteX598" fmla="*/ 221520 w 713885"/>
                <a:gd name="connsiteY598" fmla="*/ 1319040 h 1410022"/>
                <a:gd name="connsiteX599" fmla="*/ 245409 w 713885"/>
                <a:gd name="connsiteY599" fmla="*/ 1336708 h 1410022"/>
                <a:gd name="connsiteX600" fmla="*/ 217340 w 713885"/>
                <a:gd name="connsiteY600" fmla="*/ 1334830 h 1410022"/>
                <a:gd name="connsiteX601" fmla="*/ 198229 w 713885"/>
                <a:gd name="connsiteY601" fmla="*/ 1317333 h 1410022"/>
                <a:gd name="connsiteX602" fmla="*/ 198229 w 713885"/>
                <a:gd name="connsiteY602" fmla="*/ 1317333 h 1410022"/>
                <a:gd name="connsiteX603" fmla="*/ 198143 w 713885"/>
                <a:gd name="connsiteY603" fmla="*/ 1317248 h 1410022"/>
                <a:gd name="connsiteX604" fmla="*/ 198058 w 713885"/>
                <a:gd name="connsiteY604" fmla="*/ 1317248 h 1410022"/>
                <a:gd name="connsiteX605" fmla="*/ 198058 w 713885"/>
                <a:gd name="connsiteY605" fmla="*/ 1317163 h 1410022"/>
                <a:gd name="connsiteX606" fmla="*/ 174255 w 713885"/>
                <a:gd name="connsiteY606" fmla="*/ 1295228 h 1410022"/>
                <a:gd name="connsiteX607" fmla="*/ 151731 w 713885"/>
                <a:gd name="connsiteY607" fmla="*/ 1271843 h 1410022"/>
                <a:gd name="connsiteX608" fmla="*/ 144137 w 713885"/>
                <a:gd name="connsiteY608" fmla="*/ 1263137 h 1410022"/>
                <a:gd name="connsiteX609" fmla="*/ 136715 w 713885"/>
                <a:gd name="connsiteY609" fmla="*/ 1254261 h 1410022"/>
                <a:gd name="connsiteX610" fmla="*/ 136545 w 713885"/>
                <a:gd name="connsiteY610" fmla="*/ 1254432 h 1410022"/>
                <a:gd name="connsiteX611" fmla="*/ 143370 w 713885"/>
                <a:gd name="connsiteY611" fmla="*/ 1263820 h 1410022"/>
                <a:gd name="connsiteX612" fmla="*/ 150451 w 713885"/>
                <a:gd name="connsiteY612" fmla="*/ 1273038 h 1410022"/>
                <a:gd name="connsiteX613" fmla="*/ 171354 w 713885"/>
                <a:gd name="connsiteY613" fmla="*/ 1298130 h 1410022"/>
                <a:gd name="connsiteX614" fmla="*/ 194048 w 713885"/>
                <a:gd name="connsiteY614" fmla="*/ 1321686 h 1410022"/>
                <a:gd name="connsiteX615" fmla="*/ 194048 w 713885"/>
                <a:gd name="connsiteY615" fmla="*/ 1321686 h 1410022"/>
                <a:gd name="connsiteX616" fmla="*/ 194048 w 713885"/>
                <a:gd name="connsiteY616" fmla="*/ 1321686 h 1410022"/>
                <a:gd name="connsiteX617" fmla="*/ 194048 w 713885"/>
                <a:gd name="connsiteY617" fmla="*/ 1321686 h 1410022"/>
                <a:gd name="connsiteX618" fmla="*/ 194048 w 713885"/>
                <a:gd name="connsiteY618" fmla="*/ 1321686 h 1410022"/>
                <a:gd name="connsiteX619" fmla="*/ 208723 w 713885"/>
                <a:gd name="connsiteY619" fmla="*/ 1333891 h 1410022"/>
                <a:gd name="connsiteX620" fmla="*/ 179203 w 713885"/>
                <a:gd name="connsiteY620" fmla="*/ 1330392 h 1410022"/>
                <a:gd name="connsiteX621" fmla="*/ 171951 w 713885"/>
                <a:gd name="connsiteY621" fmla="*/ 1329282 h 1410022"/>
                <a:gd name="connsiteX622" fmla="*/ 165040 w 713885"/>
                <a:gd name="connsiteY622" fmla="*/ 1322454 h 1410022"/>
                <a:gd name="connsiteX623" fmla="*/ 145247 w 713885"/>
                <a:gd name="connsiteY623" fmla="*/ 1301203 h 1410022"/>
                <a:gd name="connsiteX624" fmla="*/ 145247 w 713885"/>
                <a:gd name="connsiteY624" fmla="*/ 1301203 h 1410022"/>
                <a:gd name="connsiteX625" fmla="*/ 145162 w 713885"/>
                <a:gd name="connsiteY625" fmla="*/ 1301117 h 1410022"/>
                <a:gd name="connsiteX626" fmla="*/ 145076 w 713885"/>
                <a:gd name="connsiteY626" fmla="*/ 1301117 h 1410022"/>
                <a:gd name="connsiteX627" fmla="*/ 145076 w 713885"/>
                <a:gd name="connsiteY627" fmla="*/ 1301032 h 1410022"/>
                <a:gd name="connsiteX628" fmla="*/ 125368 w 713885"/>
                <a:gd name="connsiteY628" fmla="*/ 1279695 h 1410022"/>
                <a:gd name="connsiteX629" fmla="*/ 114362 w 713885"/>
                <a:gd name="connsiteY629" fmla="*/ 1266551 h 1410022"/>
                <a:gd name="connsiteX630" fmla="*/ 101820 w 713885"/>
                <a:gd name="connsiteY630" fmla="*/ 1237874 h 1410022"/>
                <a:gd name="connsiteX631" fmla="*/ 101820 w 713885"/>
                <a:gd name="connsiteY631" fmla="*/ 1237874 h 1410022"/>
                <a:gd name="connsiteX632" fmla="*/ 101820 w 713885"/>
                <a:gd name="connsiteY632" fmla="*/ 1237789 h 1410022"/>
                <a:gd name="connsiteX633" fmla="*/ 101820 w 713885"/>
                <a:gd name="connsiteY633" fmla="*/ 1237789 h 1410022"/>
                <a:gd name="connsiteX634" fmla="*/ 101820 w 713885"/>
                <a:gd name="connsiteY634" fmla="*/ 1237703 h 1410022"/>
                <a:gd name="connsiteX635" fmla="*/ 84245 w 713885"/>
                <a:gd name="connsiteY635" fmla="*/ 1200406 h 1410022"/>
                <a:gd name="connsiteX636" fmla="*/ 81686 w 713885"/>
                <a:gd name="connsiteY636" fmla="*/ 1194090 h 1410022"/>
                <a:gd name="connsiteX637" fmla="*/ 82027 w 713885"/>
                <a:gd name="connsiteY637" fmla="*/ 1184019 h 1410022"/>
                <a:gd name="connsiteX638" fmla="*/ 83136 w 713885"/>
                <a:gd name="connsiteY638" fmla="*/ 1163279 h 1410022"/>
                <a:gd name="connsiteX639" fmla="*/ 85781 w 713885"/>
                <a:gd name="connsiteY639" fmla="*/ 1170022 h 1410022"/>
                <a:gd name="connsiteX640" fmla="*/ 108816 w 713885"/>
                <a:gd name="connsiteY640" fmla="*/ 1221999 h 1410022"/>
                <a:gd name="connsiteX641" fmla="*/ 108816 w 713885"/>
                <a:gd name="connsiteY641" fmla="*/ 1221999 h 1410022"/>
                <a:gd name="connsiteX642" fmla="*/ 108816 w 713885"/>
                <a:gd name="connsiteY642" fmla="*/ 1221999 h 1410022"/>
                <a:gd name="connsiteX643" fmla="*/ 108816 w 713885"/>
                <a:gd name="connsiteY643" fmla="*/ 1221999 h 1410022"/>
                <a:gd name="connsiteX644" fmla="*/ 108816 w 713885"/>
                <a:gd name="connsiteY644" fmla="*/ 1221999 h 1410022"/>
                <a:gd name="connsiteX645" fmla="*/ 138592 w 713885"/>
                <a:gd name="connsiteY645" fmla="*/ 1270477 h 1410022"/>
                <a:gd name="connsiteX646" fmla="*/ 149939 w 713885"/>
                <a:gd name="connsiteY646" fmla="*/ 1287291 h 1410022"/>
                <a:gd name="connsiteX647" fmla="*/ 150195 w 713885"/>
                <a:gd name="connsiteY647" fmla="*/ 1287120 h 1410022"/>
                <a:gd name="connsiteX648" fmla="*/ 140299 w 713885"/>
                <a:gd name="connsiteY648" fmla="*/ 1269624 h 1410022"/>
                <a:gd name="connsiteX649" fmla="*/ 114362 w 713885"/>
                <a:gd name="connsiteY649" fmla="*/ 1219268 h 1410022"/>
                <a:gd name="connsiteX650" fmla="*/ 114362 w 713885"/>
                <a:gd name="connsiteY650" fmla="*/ 1219268 h 1410022"/>
                <a:gd name="connsiteX651" fmla="*/ 114362 w 713885"/>
                <a:gd name="connsiteY651" fmla="*/ 1219183 h 1410022"/>
                <a:gd name="connsiteX652" fmla="*/ 114362 w 713885"/>
                <a:gd name="connsiteY652" fmla="*/ 1219183 h 1410022"/>
                <a:gd name="connsiteX653" fmla="*/ 114362 w 713885"/>
                <a:gd name="connsiteY653" fmla="*/ 1219097 h 1410022"/>
                <a:gd name="connsiteX654" fmla="*/ 87573 w 713885"/>
                <a:gd name="connsiteY654" fmla="*/ 1169169 h 1410022"/>
                <a:gd name="connsiteX655" fmla="*/ 83392 w 713885"/>
                <a:gd name="connsiteY655" fmla="*/ 1160634 h 1410022"/>
                <a:gd name="connsiteX656" fmla="*/ 84586 w 713885"/>
                <a:gd name="connsiteY656" fmla="*/ 1130420 h 1410022"/>
                <a:gd name="connsiteX657" fmla="*/ 99431 w 713885"/>
                <a:gd name="connsiteY657" fmla="*/ 1170790 h 1410022"/>
                <a:gd name="connsiteX658" fmla="*/ 99431 w 713885"/>
                <a:gd name="connsiteY658" fmla="*/ 1170790 h 1410022"/>
                <a:gd name="connsiteX659" fmla="*/ 99431 w 713885"/>
                <a:gd name="connsiteY659" fmla="*/ 1170790 h 1410022"/>
                <a:gd name="connsiteX660" fmla="*/ 99431 w 713885"/>
                <a:gd name="connsiteY660" fmla="*/ 1170790 h 1410022"/>
                <a:gd name="connsiteX661" fmla="*/ 99431 w 713885"/>
                <a:gd name="connsiteY661" fmla="*/ 1170790 h 1410022"/>
                <a:gd name="connsiteX662" fmla="*/ 125965 w 713885"/>
                <a:gd name="connsiteY662" fmla="*/ 1218244 h 1410022"/>
                <a:gd name="connsiteX663" fmla="*/ 136374 w 713885"/>
                <a:gd name="connsiteY663" fmla="*/ 1234545 h 1410022"/>
                <a:gd name="connsiteX664" fmla="*/ 136630 w 713885"/>
                <a:gd name="connsiteY664" fmla="*/ 1234375 h 1410022"/>
                <a:gd name="connsiteX665" fmla="*/ 127586 w 713885"/>
                <a:gd name="connsiteY665" fmla="*/ 1217390 h 1410022"/>
                <a:gd name="connsiteX666" fmla="*/ 104977 w 713885"/>
                <a:gd name="connsiteY666" fmla="*/ 1168230 h 1410022"/>
                <a:gd name="connsiteX667" fmla="*/ 104977 w 713885"/>
                <a:gd name="connsiteY667" fmla="*/ 1168230 h 1410022"/>
                <a:gd name="connsiteX668" fmla="*/ 104977 w 713885"/>
                <a:gd name="connsiteY668" fmla="*/ 1168144 h 1410022"/>
                <a:gd name="connsiteX669" fmla="*/ 104977 w 713885"/>
                <a:gd name="connsiteY669" fmla="*/ 1168144 h 1410022"/>
                <a:gd name="connsiteX670" fmla="*/ 104977 w 713885"/>
                <a:gd name="connsiteY670" fmla="*/ 1168059 h 1410022"/>
                <a:gd name="connsiteX671" fmla="*/ 84927 w 713885"/>
                <a:gd name="connsiteY671" fmla="*/ 1123678 h 1410022"/>
                <a:gd name="connsiteX672" fmla="*/ 85866 w 713885"/>
                <a:gd name="connsiteY672" fmla="*/ 1105328 h 1410022"/>
                <a:gd name="connsiteX673" fmla="*/ 99602 w 713885"/>
                <a:gd name="connsiteY673" fmla="*/ 1143564 h 1410022"/>
                <a:gd name="connsiteX674" fmla="*/ 99602 w 713885"/>
                <a:gd name="connsiteY674" fmla="*/ 1143564 h 1410022"/>
                <a:gd name="connsiteX675" fmla="*/ 99602 w 713885"/>
                <a:gd name="connsiteY675" fmla="*/ 1143564 h 1410022"/>
                <a:gd name="connsiteX676" fmla="*/ 99602 w 713885"/>
                <a:gd name="connsiteY676" fmla="*/ 1143564 h 1410022"/>
                <a:gd name="connsiteX677" fmla="*/ 99602 w 713885"/>
                <a:gd name="connsiteY677" fmla="*/ 1143564 h 1410022"/>
                <a:gd name="connsiteX678" fmla="*/ 125112 w 713885"/>
                <a:gd name="connsiteY678" fmla="*/ 1191274 h 1410022"/>
                <a:gd name="connsiteX679" fmla="*/ 135094 w 713885"/>
                <a:gd name="connsiteY679" fmla="*/ 1207746 h 1410022"/>
                <a:gd name="connsiteX680" fmla="*/ 135350 w 713885"/>
                <a:gd name="connsiteY680" fmla="*/ 1207575 h 1410022"/>
                <a:gd name="connsiteX681" fmla="*/ 126733 w 713885"/>
                <a:gd name="connsiteY681" fmla="*/ 1190420 h 1410022"/>
                <a:gd name="connsiteX682" fmla="*/ 105233 w 713885"/>
                <a:gd name="connsiteY682" fmla="*/ 1141089 h 1410022"/>
                <a:gd name="connsiteX683" fmla="*/ 105233 w 713885"/>
                <a:gd name="connsiteY683" fmla="*/ 1141089 h 1410022"/>
                <a:gd name="connsiteX684" fmla="*/ 105233 w 713885"/>
                <a:gd name="connsiteY684" fmla="*/ 1141004 h 1410022"/>
                <a:gd name="connsiteX685" fmla="*/ 105233 w 713885"/>
                <a:gd name="connsiteY685" fmla="*/ 1141004 h 1410022"/>
                <a:gd name="connsiteX686" fmla="*/ 105233 w 713885"/>
                <a:gd name="connsiteY686" fmla="*/ 1140918 h 1410022"/>
                <a:gd name="connsiteX687" fmla="*/ 86463 w 713885"/>
                <a:gd name="connsiteY687" fmla="*/ 1098415 h 1410022"/>
                <a:gd name="connsiteX688" fmla="*/ 89449 w 713885"/>
                <a:gd name="connsiteY688" fmla="*/ 1068201 h 1410022"/>
                <a:gd name="connsiteX689" fmla="*/ 95934 w 713885"/>
                <a:gd name="connsiteY689" fmla="*/ 1094062 h 1410022"/>
                <a:gd name="connsiteX690" fmla="*/ 107110 w 713885"/>
                <a:gd name="connsiteY690" fmla="*/ 1125641 h 1410022"/>
                <a:gd name="connsiteX691" fmla="*/ 107110 w 713885"/>
                <a:gd name="connsiteY691" fmla="*/ 1125641 h 1410022"/>
                <a:gd name="connsiteX692" fmla="*/ 107110 w 713885"/>
                <a:gd name="connsiteY692" fmla="*/ 1125641 h 1410022"/>
                <a:gd name="connsiteX693" fmla="*/ 107110 w 713885"/>
                <a:gd name="connsiteY693" fmla="*/ 1125641 h 1410022"/>
                <a:gd name="connsiteX694" fmla="*/ 107110 w 713885"/>
                <a:gd name="connsiteY694" fmla="*/ 1125641 h 1410022"/>
                <a:gd name="connsiteX695" fmla="*/ 122211 w 713885"/>
                <a:gd name="connsiteY695" fmla="*/ 1155513 h 1410022"/>
                <a:gd name="connsiteX696" fmla="*/ 138763 w 713885"/>
                <a:gd name="connsiteY696" fmla="*/ 1184446 h 1410022"/>
                <a:gd name="connsiteX697" fmla="*/ 150878 w 713885"/>
                <a:gd name="connsiteY697" fmla="*/ 1204930 h 1410022"/>
                <a:gd name="connsiteX698" fmla="*/ 151134 w 713885"/>
                <a:gd name="connsiteY698" fmla="*/ 1204844 h 1410022"/>
                <a:gd name="connsiteX699" fmla="*/ 140383 w 713885"/>
                <a:gd name="connsiteY699" fmla="*/ 1183763 h 1410022"/>
                <a:gd name="connsiteX700" fmla="*/ 125965 w 713885"/>
                <a:gd name="connsiteY700" fmla="*/ 1153806 h 1410022"/>
                <a:gd name="connsiteX701" fmla="*/ 112655 w 713885"/>
                <a:gd name="connsiteY701" fmla="*/ 1123422 h 1410022"/>
                <a:gd name="connsiteX702" fmla="*/ 112655 w 713885"/>
                <a:gd name="connsiteY702" fmla="*/ 1123422 h 1410022"/>
                <a:gd name="connsiteX703" fmla="*/ 112655 w 713885"/>
                <a:gd name="connsiteY703" fmla="*/ 1123251 h 1410022"/>
                <a:gd name="connsiteX704" fmla="*/ 112655 w 713885"/>
                <a:gd name="connsiteY704" fmla="*/ 1123080 h 1410022"/>
                <a:gd name="connsiteX705" fmla="*/ 112655 w 713885"/>
                <a:gd name="connsiteY705" fmla="*/ 1123080 h 1410022"/>
                <a:gd name="connsiteX706" fmla="*/ 99858 w 713885"/>
                <a:gd name="connsiteY706" fmla="*/ 1092526 h 1410022"/>
                <a:gd name="connsiteX707" fmla="*/ 90217 w 713885"/>
                <a:gd name="connsiteY707" fmla="*/ 1062398 h 1410022"/>
                <a:gd name="connsiteX708" fmla="*/ 90217 w 713885"/>
                <a:gd name="connsiteY708" fmla="*/ 1062227 h 1410022"/>
                <a:gd name="connsiteX709" fmla="*/ 90814 w 713885"/>
                <a:gd name="connsiteY709" fmla="*/ 1056935 h 1410022"/>
                <a:gd name="connsiteX710" fmla="*/ 91497 w 713885"/>
                <a:gd name="connsiteY710" fmla="*/ 1048571 h 1410022"/>
                <a:gd name="connsiteX711" fmla="*/ 93886 w 713885"/>
                <a:gd name="connsiteY711" fmla="*/ 1055911 h 1410022"/>
                <a:gd name="connsiteX712" fmla="*/ 107622 w 713885"/>
                <a:gd name="connsiteY712" fmla="*/ 1091416 h 1410022"/>
                <a:gd name="connsiteX713" fmla="*/ 107622 w 713885"/>
                <a:gd name="connsiteY713" fmla="*/ 1091416 h 1410022"/>
                <a:gd name="connsiteX714" fmla="*/ 107622 w 713885"/>
                <a:gd name="connsiteY714" fmla="*/ 1091416 h 1410022"/>
                <a:gd name="connsiteX715" fmla="*/ 107622 w 713885"/>
                <a:gd name="connsiteY715" fmla="*/ 1091416 h 1410022"/>
                <a:gd name="connsiteX716" fmla="*/ 107622 w 713885"/>
                <a:gd name="connsiteY716" fmla="*/ 1091416 h 1410022"/>
                <a:gd name="connsiteX717" fmla="*/ 127757 w 713885"/>
                <a:gd name="connsiteY717" fmla="*/ 1123678 h 1410022"/>
                <a:gd name="connsiteX718" fmla="*/ 135521 w 713885"/>
                <a:gd name="connsiteY718" fmla="*/ 1134773 h 1410022"/>
                <a:gd name="connsiteX719" fmla="*/ 135777 w 713885"/>
                <a:gd name="connsiteY719" fmla="*/ 1134603 h 1410022"/>
                <a:gd name="connsiteX720" fmla="*/ 129378 w 713885"/>
                <a:gd name="connsiteY720" fmla="*/ 1122824 h 1410022"/>
                <a:gd name="connsiteX721" fmla="*/ 113082 w 713885"/>
                <a:gd name="connsiteY721" fmla="*/ 1088770 h 1410022"/>
                <a:gd name="connsiteX722" fmla="*/ 113082 w 713885"/>
                <a:gd name="connsiteY722" fmla="*/ 1088770 h 1410022"/>
                <a:gd name="connsiteX723" fmla="*/ 113082 w 713885"/>
                <a:gd name="connsiteY723" fmla="*/ 1088770 h 1410022"/>
                <a:gd name="connsiteX724" fmla="*/ 113082 w 713885"/>
                <a:gd name="connsiteY724" fmla="*/ 1088770 h 1410022"/>
                <a:gd name="connsiteX725" fmla="*/ 113082 w 713885"/>
                <a:gd name="connsiteY725" fmla="*/ 1088770 h 1410022"/>
                <a:gd name="connsiteX726" fmla="*/ 95592 w 713885"/>
                <a:gd name="connsiteY726" fmla="*/ 1055314 h 1410022"/>
                <a:gd name="connsiteX727" fmla="*/ 91753 w 713885"/>
                <a:gd name="connsiteY727" fmla="*/ 1046864 h 1410022"/>
                <a:gd name="connsiteX728" fmla="*/ 94824 w 713885"/>
                <a:gd name="connsiteY728" fmla="*/ 1021942 h 1410022"/>
                <a:gd name="connsiteX729" fmla="*/ 96872 w 713885"/>
                <a:gd name="connsiteY729" fmla="*/ 1027490 h 1410022"/>
                <a:gd name="connsiteX730" fmla="*/ 110779 w 713885"/>
                <a:gd name="connsiteY730" fmla="*/ 1059667 h 1410022"/>
                <a:gd name="connsiteX731" fmla="*/ 110779 w 713885"/>
                <a:gd name="connsiteY731" fmla="*/ 1059667 h 1410022"/>
                <a:gd name="connsiteX732" fmla="*/ 110779 w 713885"/>
                <a:gd name="connsiteY732" fmla="*/ 1059667 h 1410022"/>
                <a:gd name="connsiteX733" fmla="*/ 110779 w 713885"/>
                <a:gd name="connsiteY733" fmla="*/ 1059667 h 1410022"/>
                <a:gd name="connsiteX734" fmla="*/ 110779 w 713885"/>
                <a:gd name="connsiteY734" fmla="*/ 1059667 h 1410022"/>
                <a:gd name="connsiteX735" fmla="*/ 130658 w 713885"/>
                <a:gd name="connsiteY735" fmla="*/ 1088600 h 1410022"/>
                <a:gd name="connsiteX736" fmla="*/ 138251 w 713885"/>
                <a:gd name="connsiteY736" fmla="*/ 1098500 h 1410022"/>
                <a:gd name="connsiteX737" fmla="*/ 138507 w 713885"/>
                <a:gd name="connsiteY737" fmla="*/ 1098329 h 1410022"/>
                <a:gd name="connsiteX738" fmla="*/ 132279 w 713885"/>
                <a:gd name="connsiteY738" fmla="*/ 1087661 h 1410022"/>
                <a:gd name="connsiteX739" fmla="*/ 116239 w 713885"/>
                <a:gd name="connsiteY739" fmla="*/ 1056765 h 1410022"/>
                <a:gd name="connsiteX740" fmla="*/ 116239 w 713885"/>
                <a:gd name="connsiteY740" fmla="*/ 1056765 h 1410022"/>
                <a:gd name="connsiteX741" fmla="*/ 116239 w 713885"/>
                <a:gd name="connsiteY741" fmla="*/ 1056765 h 1410022"/>
                <a:gd name="connsiteX742" fmla="*/ 116239 w 713885"/>
                <a:gd name="connsiteY742" fmla="*/ 1056765 h 1410022"/>
                <a:gd name="connsiteX743" fmla="*/ 116239 w 713885"/>
                <a:gd name="connsiteY743" fmla="*/ 1056765 h 1410022"/>
                <a:gd name="connsiteX744" fmla="*/ 98664 w 713885"/>
                <a:gd name="connsiteY744" fmla="*/ 1026722 h 1410022"/>
                <a:gd name="connsiteX745" fmla="*/ 95251 w 713885"/>
                <a:gd name="connsiteY745" fmla="*/ 1020150 h 1410022"/>
                <a:gd name="connsiteX746" fmla="*/ 99261 w 713885"/>
                <a:gd name="connsiteY746" fmla="*/ 996167 h 1410022"/>
                <a:gd name="connsiteX747" fmla="*/ 103783 w 713885"/>
                <a:gd name="connsiteY747" fmla="*/ 956224 h 1410022"/>
                <a:gd name="connsiteX748" fmla="*/ 103868 w 713885"/>
                <a:gd name="connsiteY748" fmla="*/ 954346 h 1410022"/>
                <a:gd name="connsiteX749" fmla="*/ 117775 w 713885"/>
                <a:gd name="connsiteY749" fmla="*/ 993180 h 1410022"/>
                <a:gd name="connsiteX750" fmla="*/ 117775 w 713885"/>
                <a:gd name="connsiteY750" fmla="*/ 993180 h 1410022"/>
                <a:gd name="connsiteX751" fmla="*/ 117775 w 713885"/>
                <a:gd name="connsiteY751" fmla="*/ 993180 h 1410022"/>
                <a:gd name="connsiteX752" fmla="*/ 117775 w 713885"/>
                <a:gd name="connsiteY752" fmla="*/ 993180 h 1410022"/>
                <a:gd name="connsiteX753" fmla="*/ 117775 w 713885"/>
                <a:gd name="connsiteY753" fmla="*/ 993180 h 1410022"/>
                <a:gd name="connsiteX754" fmla="*/ 139275 w 713885"/>
                <a:gd name="connsiteY754" fmla="*/ 1033550 h 1410022"/>
                <a:gd name="connsiteX755" fmla="*/ 147465 w 713885"/>
                <a:gd name="connsiteY755" fmla="*/ 1047632 h 1410022"/>
                <a:gd name="connsiteX756" fmla="*/ 147721 w 713885"/>
                <a:gd name="connsiteY756" fmla="*/ 1047547 h 1410022"/>
                <a:gd name="connsiteX757" fmla="*/ 140981 w 713885"/>
                <a:gd name="connsiteY757" fmla="*/ 1032867 h 1410022"/>
                <a:gd name="connsiteX758" fmla="*/ 123491 w 713885"/>
                <a:gd name="connsiteY758" fmla="*/ 990790 h 1410022"/>
                <a:gd name="connsiteX759" fmla="*/ 123491 w 713885"/>
                <a:gd name="connsiteY759" fmla="*/ 990790 h 1410022"/>
                <a:gd name="connsiteX760" fmla="*/ 123491 w 713885"/>
                <a:gd name="connsiteY760" fmla="*/ 990705 h 1410022"/>
                <a:gd name="connsiteX761" fmla="*/ 123491 w 713885"/>
                <a:gd name="connsiteY761" fmla="*/ 990705 h 1410022"/>
                <a:gd name="connsiteX762" fmla="*/ 123491 w 713885"/>
                <a:gd name="connsiteY762" fmla="*/ 990619 h 1410022"/>
                <a:gd name="connsiteX763" fmla="*/ 104380 w 713885"/>
                <a:gd name="connsiteY763" fmla="*/ 949482 h 1410022"/>
                <a:gd name="connsiteX764" fmla="*/ 108048 w 713885"/>
                <a:gd name="connsiteY764" fmla="*/ 916622 h 1410022"/>
                <a:gd name="connsiteX765" fmla="*/ 115556 w 713885"/>
                <a:gd name="connsiteY765" fmla="*/ 944019 h 1410022"/>
                <a:gd name="connsiteX766" fmla="*/ 115556 w 713885"/>
                <a:gd name="connsiteY766" fmla="*/ 944019 h 1410022"/>
                <a:gd name="connsiteX767" fmla="*/ 115556 w 713885"/>
                <a:gd name="connsiteY767" fmla="*/ 944019 h 1410022"/>
                <a:gd name="connsiteX768" fmla="*/ 115556 w 713885"/>
                <a:gd name="connsiteY768" fmla="*/ 944019 h 1410022"/>
                <a:gd name="connsiteX769" fmla="*/ 115556 w 713885"/>
                <a:gd name="connsiteY769" fmla="*/ 944019 h 1410022"/>
                <a:gd name="connsiteX770" fmla="*/ 133388 w 713885"/>
                <a:gd name="connsiteY770" fmla="*/ 984218 h 1410022"/>
                <a:gd name="connsiteX771" fmla="*/ 140383 w 713885"/>
                <a:gd name="connsiteY771" fmla="*/ 998301 h 1410022"/>
                <a:gd name="connsiteX772" fmla="*/ 140640 w 713885"/>
                <a:gd name="connsiteY772" fmla="*/ 998216 h 1410022"/>
                <a:gd name="connsiteX773" fmla="*/ 135094 w 713885"/>
                <a:gd name="connsiteY773" fmla="*/ 983706 h 1410022"/>
                <a:gd name="connsiteX774" fmla="*/ 121358 w 713885"/>
                <a:gd name="connsiteY774" fmla="*/ 942142 h 1410022"/>
                <a:gd name="connsiteX775" fmla="*/ 121358 w 713885"/>
                <a:gd name="connsiteY775" fmla="*/ 942142 h 1410022"/>
                <a:gd name="connsiteX776" fmla="*/ 121358 w 713885"/>
                <a:gd name="connsiteY776" fmla="*/ 942056 h 1410022"/>
                <a:gd name="connsiteX777" fmla="*/ 121358 w 713885"/>
                <a:gd name="connsiteY777" fmla="*/ 942056 h 1410022"/>
                <a:gd name="connsiteX778" fmla="*/ 121358 w 713885"/>
                <a:gd name="connsiteY778" fmla="*/ 941971 h 1410022"/>
                <a:gd name="connsiteX779" fmla="*/ 109328 w 713885"/>
                <a:gd name="connsiteY779" fmla="*/ 909709 h 1410022"/>
                <a:gd name="connsiteX780" fmla="*/ 110096 w 713885"/>
                <a:gd name="connsiteY780" fmla="*/ 905783 h 1410022"/>
                <a:gd name="connsiteX781" fmla="*/ 114447 w 713885"/>
                <a:gd name="connsiteY781" fmla="*/ 883849 h 1410022"/>
                <a:gd name="connsiteX782" fmla="*/ 114703 w 713885"/>
                <a:gd name="connsiteY782" fmla="*/ 884958 h 1410022"/>
                <a:gd name="connsiteX783" fmla="*/ 120761 w 713885"/>
                <a:gd name="connsiteY783" fmla="*/ 912270 h 1410022"/>
                <a:gd name="connsiteX784" fmla="*/ 120761 w 713885"/>
                <a:gd name="connsiteY784" fmla="*/ 912270 h 1410022"/>
                <a:gd name="connsiteX785" fmla="*/ 120761 w 713885"/>
                <a:gd name="connsiteY785" fmla="*/ 912270 h 1410022"/>
                <a:gd name="connsiteX786" fmla="*/ 120761 w 713885"/>
                <a:gd name="connsiteY786" fmla="*/ 912270 h 1410022"/>
                <a:gd name="connsiteX787" fmla="*/ 120761 w 713885"/>
                <a:gd name="connsiteY787" fmla="*/ 912270 h 1410022"/>
                <a:gd name="connsiteX788" fmla="*/ 131767 w 713885"/>
                <a:gd name="connsiteY788" fmla="*/ 937960 h 1410022"/>
                <a:gd name="connsiteX789" fmla="*/ 135862 w 713885"/>
                <a:gd name="connsiteY789" fmla="*/ 947007 h 1410022"/>
                <a:gd name="connsiteX790" fmla="*/ 136118 w 713885"/>
                <a:gd name="connsiteY790" fmla="*/ 946921 h 1410022"/>
                <a:gd name="connsiteX791" fmla="*/ 133473 w 713885"/>
                <a:gd name="connsiteY791" fmla="*/ 937362 h 1410022"/>
                <a:gd name="connsiteX792" fmla="*/ 126562 w 713885"/>
                <a:gd name="connsiteY792" fmla="*/ 910392 h 1410022"/>
                <a:gd name="connsiteX793" fmla="*/ 126562 w 713885"/>
                <a:gd name="connsiteY793" fmla="*/ 910392 h 1410022"/>
                <a:gd name="connsiteX794" fmla="*/ 126562 w 713885"/>
                <a:gd name="connsiteY794" fmla="*/ 910392 h 1410022"/>
                <a:gd name="connsiteX795" fmla="*/ 126562 w 713885"/>
                <a:gd name="connsiteY795" fmla="*/ 910392 h 1410022"/>
                <a:gd name="connsiteX796" fmla="*/ 126562 w 713885"/>
                <a:gd name="connsiteY796" fmla="*/ 910392 h 1410022"/>
                <a:gd name="connsiteX797" fmla="*/ 116409 w 713885"/>
                <a:gd name="connsiteY797" fmla="*/ 884446 h 1410022"/>
                <a:gd name="connsiteX798" fmla="*/ 115044 w 713885"/>
                <a:gd name="connsiteY798" fmla="*/ 880776 h 1410022"/>
                <a:gd name="connsiteX799" fmla="*/ 116324 w 713885"/>
                <a:gd name="connsiteY799" fmla="*/ 872497 h 1410022"/>
                <a:gd name="connsiteX800" fmla="*/ 118713 w 713885"/>
                <a:gd name="connsiteY800" fmla="*/ 855001 h 1410022"/>
                <a:gd name="connsiteX801" fmla="*/ 121784 w 713885"/>
                <a:gd name="connsiteY801" fmla="*/ 871644 h 1410022"/>
                <a:gd name="connsiteX802" fmla="*/ 121784 w 713885"/>
                <a:gd name="connsiteY802" fmla="*/ 871644 h 1410022"/>
                <a:gd name="connsiteX803" fmla="*/ 121784 w 713885"/>
                <a:gd name="connsiteY803" fmla="*/ 871644 h 1410022"/>
                <a:gd name="connsiteX804" fmla="*/ 121784 w 713885"/>
                <a:gd name="connsiteY804" fmla="*/ 871644 h 1410022"/>
                <a:gd name="connsiteX805" fmla="*/ 121784 w 713885"/>
                <a:gd name="connsiteY805" fmla="*/ 871644 h 1410022"/>
                <a:gd name="connsiteX806" fmla="*/ 135862 w 713885"/>
                <a:gd name="connsiteY806" fmla="*/ 913379 h 1410022"/>
                <a:gd name="connsiteX807" fmla="*/ 141578 w 713885"/>
                <a:gd name="connsiteY807" fmla="*/ 927974 h 1410022"/>
                <a:gd name="connsiteX808" fmla="*/ 141834 w 713885"/>
                <a:gd name="connsiteY808" fmla="*/ 927889 h 1410022"/>
                <a:gd name="connsiteX809" fmla="*/ 137568 w 713885"/>
                <a:gd name="connsiteY809" fmla="*/ 912867 h 1410022"/>
                <a:gd name="connsiteX810" fmla="*/ 127671 w 713885"/>
                <a:gd name="connsiteY810" fmla="*/ 870193 h 1410022"/>
                <a:gd name="connsiteX811" fmla="*/ 127671 w 713885"/>
                <a:gd name="connsiteY811" fmla="*/ 870193 h 1410022"/>
                <a:gd name="connsiteX812" fmla="*/ 127671 w 713885"/>
                <a:gd name="connsiteY812" fmla="*/ 870107 h 1410022"/>
                <a:gd name="connsiteX813" fmla="*/ 127671 w 713885"/>
                <a:gd name="connsiteY813" fmla="*/ 870107 h 1410022"/>
                <a:gd name="connsiteX814" fmla="*/ 127671 w 713885"/>
                <a:gd name="connsiteY814" fmla="*/ 870022 h 1410022"/>
                <a:gd name="connsiteX815" fmla="*/ 120334 w 713885"/>
                <a:gd name="connsiteY815" fmla="*/ 842796 h 1410022"/>
                <a:gd name="connsiteX816" fmla="*/ 126050 w 713885"/>
                <a:gd name="connsiteY816" fmla="*/ 798927 h 1410022"/>
                <a:gd name="connsiteX817" fmla="*/ 127245 w 713885"/>
                <a:gd name="connsiteY817" fmla="*/ 810449 h 1410022"/>
                <a:gd name="connsiteX818" fmla="*/ 132620 w 713885"/>
                <a:gd name="connsiteY818" fmla="*/ 848685 h 1410022"/>
                <a:gd name="connsiteX819" fmla="*/ 132620 w 713885"/>
                <a:gd name="connsiteY819" fmla="*/ 848685 h 1410022"/>
                <a:gd name="connsiteX820" fmla="*/ 132620 w 713885"/>
                <a:gd name="connsiteY820" fmla="*/ 848685 h 1410022"/>
                <a:gd name="connsiteX821" fmla="*/ 132620 w 713885"/>
                <a:gd name="connsiteY821" fmla="*/ 848685 h 1410022"/>
                <a:gd name="connsiteX822" fmla="*/ 144308 w 713885"/>
                <a:gd name="connsiteY822" fmla="*/ 885470 h 1410022"/>
                <a:gd name="connsiteX823" fmla="*/ 148915 w 713885"/>
                <a:gd name="connsiteY823" fmla="*/ 898443 h 1410022"/>
                <a:gd name="connsiteX824" fmla="*/ 149171 w 713885"/>
                <a:gd name="connsiteY824" fmla="*/ 898443 h 1410022"/>
                <a:gd name="connsiteX825" fmla="*/ 146015 w 713885"/>
                <a:gd name="connsiteY825" fmla="*/ 885129 h 1410022"/>
                <a:gd name="connsiteX826" fmla="*/ 139019 w 713885"/>
                <a:gd name="connsiteY826" fmla="*/ 849880 h 1410022"/>
                <a:gd name="connsiteX827" fmla="*/ 144479 w 713885"/>
                <a:gd name="connsiteY827" fmla="*/ 867718 h 1410022"/>
                <a:gd name="connsiteX828" fmla="*/ 150878 w 713885"/>
                <a:gd name="connsiteY828" fmla="*/ 887604 h 1410022"/>
                <a:gd name="connsiteX829" fmla="*/ 151134 w 713885"/>
                <a:gd name="connsiteY829" fmla="*/ 887604 h 1410022"/>
                <a:gd name="connsiteX830" fmla="*/ 146270 w 713885"/>
                <a:gd name="connsiteY830" fmla="*/ 867462 h 1410022"/>
                <a:gd name="connsiteX831" fmla="*/ 134497 w 713885"/>
                <a:gd name="connsiteY831" fmla="*/ 810364 h 1410022"/>
                <a:gd name="connsiteX832" fmla="*/ 134497 w 713885"/>
                <a:gd name="connsiteY832" fmla="*/ 810364 h 1410022"/>
                <a:gd name="connsiteX833" fmla="*/ 134497 w 713885"/>
                <a:gd name="connsiteY833" fmla="*/ 810193 h 1410022"/>
                <a:gd name="connsiteX834" fmla="*/ 134497 w 713885"/>
                <a:gd name="connsiteY834" fmla="*/ 810022 h 1410022"/>
                <a:gd name="connsiteX835" fmla="*/ 134497 w 713885"/>
                <a:gd name="connsiteY835" fmla="*/ 810022 h 1410022"/>
                <a:gd name="connsiteX836" fmla="*/ 127586 w 713885"/>
                <a:gd name="connsiteY836" fmla="*/ 780918 h 1410022"/>
                <a:gd name="connsiteX837" fmla="*/ 127159 w 713885"/>
                <a:gd name="connsiteY837" fmla="*/ 771530 h 1410022"/>
                <a:gd name="connsiteX838" fmla="*/ 126904 w 713885"/>
                <a:gd name="connsiteY838" fmla="*/ 764105 h 1410022"/>
                <a:gd name="connsiteX839" fmla="*/ 137142 w 713885"/>
                <a:gd name="connsiteY839" fmla="*/ 769738 h 1410022"/>
                <a:gd name="connsiteX840" fmla="*/ 137398 w 713885"/>
                <a:gd name="connsiteY840" fmla="*/ 771701 h 1410022"/>
                <a:gd name="connsiteX841" fmla="*/ 137398 w 713885"/>
                <a:gd name="connsiteY841" fmla="*/ 771701 h 1410022"/>
                <a:gd name="connsiteX842" fmla="*/ 137398 w 713885"/>
                <a:gd name="connsiteY842" fmla="*/ 771701 h 1410022"/>
                <a:gd name="connsiteX843" fmla="*/ 137398 w 713885"/>
                <a:gd name="connsiteY843" fmla="*/ 771701 h 1410022"/>
                <a:gd name="connsiteX844" fmla="*/ 137398 w 713885"/>
                <a:gd name="connsiteY844" fmla="*/ 771701 h 1410022"/>
                <a:gd name="connsiteX845" fmla="*/ 146782 w 713885"/>
                <a:gd name="connsiteY845" fmla="*/ 821032 h 1410022"/>
                <a:gd name="connsiteX846" fmla="*/ 149769 w 713885"/>
                <a:gd name="connsiteY846" fmla="*/ 838699 h 1410022"/>
                <a:gd name="connsiteX847" fmla="*/ 150024 w 713885"/>
                <a:gd name="connsiteY847" fmla="*/ 838699 h 1410022"/>
                <a:gd name="connsiteX848" fmla="*/ 148489 w 713885"/>
                <a:gd name="connsiteY848" fmla="*/ 820947 h 1410022"/>
                <a:gd name="connsiteX849" fmla="*/ 143626 w 713885"/>
                <a:gd name="connsiteY849" fmla="*/ 773322 h 1410022"/>
                <a:gd name="connsiteX850" fmla="*/ 146782 w 713885"/>
                <a:gd name="connsiteY850" fmla="*/ 775029 h 1410022"/>
                <a:gd name="connsiteX851" fmla="*/ 153352 w 713885"/>
                <a:gd name="connsiteY851" fmla="*/ 802341 h 1410022"/>
                <a:gd name="connsiteX852" fmla="*/ 158471 w 713885"/>
                <a:gd name="connsiteY852" fmla="*/ 822312 h 1410022"/>
                <a:gd name="connsiteX853" fmla="*/ 158727 w 713885"/>
                <a:gd name="connsiteY853" fmla="*/ 822312 h 1410022"/>
                <a:gd name="connsiteX854" fmla="*/ 155144 w 713885"/>
                <a:gd name="connsiteY854" fmla="*/ 802085 h 1410022"/>
                <a:gd name="connsiteX855" fmla="*/ 151304 w 713885"/>
                <a:gd name="connsiteY855" fmla="*/ 777419 h 1410022"/>
                <a:gd name="connsiteX856" fmla="*/ 154035 w 713885"/>
                <a:gd name="connsiteY856" fmla="*/ 778870 h 1410022"/>
                <a:gd name="connsiteX857" fmla="*/ 83819 w 713885"/>
                <a:gd name="connsiteY857" fmla="*/ 1272184 h 1410022"/>
                <a:gd name="connsiteX858" fmla="*/ 85354 w 713885"/>
                <a:gd name="connsiteY858" fmla="*/ 1275086 h 1410022"/>
                <a:gd name="connsiteX859" fmla="*/ 102673 w 713885"/>
                <a:gd name="connsiteY859" fmla="*/ 1302824 h 1410022"/>
                <a:gd name="connsiteX860" fmla="*/ 102673 w 713885"/>
                <a:gd name="connsiteY860" fmla="*/ 1302824 h 1410022"/>
                <a:gd name="connsiteX861" fmla="*/ 102673 w 713885"/>
                <a:gd name="connsiteY861" fmla="*/ 1302824 h 1410022"/>
                <a:gd name="connsiteX862" fmla="*/ 102673 w 713885"/>
                <a:gd name="connsiteY862" fmla="*/ 1302824 h 1410022"/>
                <a:gd name="connsiteX863" fmla="*/ 102673 w 713885"/>
                <a:gd name="connsiteY863" fmla="*/ 1302824 h 1410022"/>
                <a:gd name="connsiteX864" fmla="*/ 108134 w 713885"/>
                <a:gd name="connsiteY864" fmla="*/ 1309652 h 1410022"/>
                <a:gd name="connsiteX865" fmla="*/ 95422 w 713885"/>
                <a:gd name="connsiteY865" fmla="*/ 1303251 h 1410022"/>
                <a:gd name="connsiteX866" fmla="*/ 86719 w 713885"/>
                <a:gd name="connsiteY866" fmla="*/ 1297106 h 1410022"/>
                <a:gd name="connsiteX867" fmla="*/ 83648 w 713885"/>
                <a:gd name="connsiteY867" fmla="*/ 1274147 h 1410022"/>
                <a:gd name="connsiteX868" fmla="*/ 83648 w 713885"/>
                <a:gd name="connsiteY868" fmla="*/ 1272099 h 1410022"/>
                <a:gd name="connsiteX869" fmla="*/ 83819 w 713885"/>
                <a:gd name="connsiteY869" fmla="*/ 1264759 h 1410022"/>
                <a:gd name="connsiteX870" fmla="*/ 83562 w 713885"/>
                <a:gd name="connsiteY870" fmla="*/ 1226608 h 1410022"/>
                <a:gd name="connsiteX871" fmla="*/ 82965 w 713885"/>
                <a:gd name="connsiteY871" fmla="*/ 1198272 h 1410022"/>
                <a:gd name="connsiteX872" fmla="*/ 83903 w 713885"/>
                <a:gd name="connsiteY872" fmla="*/ 1201430 h 1410022"/>
                <a:gd name="connsiteX873" fmla="*/ 97640 w 713885"/>
                <a:gd name="connsiteY873" fmla="*/ 1240605 h 1410022"/>
                <a:gd name="connsiteX874" fmla="*/ 97640 w 713885"/>
                <a:gd name="connsiteY874" fmla="*/ 1240605 h 1410022"/>
                <a:gd name="connsiteX875" fmla="*/ 97640 w 713885"/>
                <a:gd name="connsiteY875" fmla="*/ 1240605 h 1410022"/>
                <a:gd name="connsiteX876" fmla="*/ 97640 w 713885"/>
                <a:gd name="connsiteY876" fmla="*/ 1240605 h 1410022"/>
                <a:gd name="connsiteX877" fmla="*/ 97640 w 713885"/>
                <a:gd name="connsiteY877" fmla="*/ 1240605 h 1410022"/>
                <a:gd name="connsiteX878" fmla="*/ 101564 w 713885"/>
                <a:gd name="connsiteY878" fmla="*/ 1248116 h 1410022"/>
                <a:gd name="connsiteX879" fmla="*/ 96275 w 713885"/>
                <a:gd name="connsiteY879" fmla="*/ 1240520 h 1410022"/>
                <a:gd name="connsiteX880" fmla="*/ 96019 w 713885"/>
                <a:gd name="connsiteY880" fmla="*/ 1240691 h 1410022"/>
                <a:gd name="connsiteX881" fmla="*/ 101394 w 713885"/>
                <a:gd name="connsiteY881" fmla="*/ 1249652 h 1410022"/>
                <a:gd name="connsiteX882" fmla="*/ 106939 w 713885"/>
                <a:gd name="connsiteY882" fmla="*/ 1258528 h 1410022"/>
                <a:gd name="connsiteX883" fmla="*/ 111547 w 713885"/>
                <a:gd name="connsiteY883" fmla="*/ 1265612 h 1410022"/>
                <a:gd name="connsiteX884" fmla="*/ 118372 w 713885"/>
                <a:gd name="connsiteY884" fmla="*/ 1276622 h 1410022"/>
                <a:gd name="connsiteX885" fmla="*/ 126477 w 713885"/>
                <a:gd name="connsiteY885" fmla="*/ 1288998 h 1410022"/>
                <a:gd name="connsiteX886" fmla="*/ 126733 w 713885"/>
                <a:gd name="connsiteY886" fmla="*/ 1288827 h 1410022"/>
                <a:gd name="connsiteX887" fmla="*/ 123576 w 713885"/>
                <a:gd name="connsiteY887" fmla="*/ 1282767 h 1410022"/>
                <a:gd name="connsiteX888" fmla="*/ 142005 w 713885"/>
                <a:gd name="connsiteY888" fmla="*/ 1305555 h 1410022"/>
                <a:gd name="connsiteX889" fmla="*/ 142005 w 713885"/>
                <a:gd name="connsiteY889" fmla="*/ 1305555 h 1410022"/>
                <a:gd name="connsiteX890" fmla="*/ 142005 w 713885"/>
                <a:gd name="connsiteY890" fmla="*/ 1305555 h 1410022"/>
                <a:gd name="connsiteX891" fmla="*/ 142005 w 713885"/>
                <a:gd name="connsiteY891" fmla="*/ 1305555 h 1410022"/>
                <a:gd name="connsiteX892" fmla="*/ 142005 w 713885"/>
                <a:gd name="connsiteY892" fmla="*/ 1305555 h 1410022"/>
                <a:gd name="connsiteX893" fmla="*/ 163419 w 713885"/>
                <a:gd name="connsiteY893" fmla="*/ 1325698 h 1410022"/>
                <a:gd name="connsiteX894" fmla="*/ 166406 w 713885"/>
                <a:gd name="connsiteY894" fmla="*/ 1328173 h 1410022"/>
                <a:gd name="connsiteX895" fmla="*/ 151561 w 713885"/>
                <a:gd name="connsiteY895" fmla="*/ 1324673 h 1410022"/>
                <a:gd name="connsiteX896" fmla="*/ 124088 w 713885"/>
                <a:gd name="connsiteY896" fmla="*/ 1316907 h 1410022"/>
                <a:gd name="connsiteX897" fmla="*/ 119140 w 713885"/>
                <a:gd name="connsiteY897" fmla="*/ 1315029 h 1410022"/>
                <a:gd name="connsiteX898" fmla="*/ 107707 w 713885"/>
                <a:gd name="connsiteY898" fmla="*/ 1299410 h 1410022"/>
                <a:gd name="connsiteX899" fmla="*/ 107707 w 713885"/>
                <a:gd name="connsiteY899" fmla="*/ 1299410 h 1410022"/>
                <a:gd name="connsiteX900" fmla="*/ 107622 w 713885"/>
                <a:gd name="connsiteY900" fmla="*/ 1299240 h 1410022"/>
                <a:gd name="connsiteX901" fmla="*/ 107622 w 713885"/>
                <a:gd name="connsiteY901" fmla="*/ 1299069 h 1410022"/>
                <a:gd name="connsiteX902" fmla="*/ 107537 w 713885"/>
                <a:gd name="connsiteY902" fmla="*/ 1299069 h 1410022"/>
                <a:gd name="connsiteX903" fmla="*/ 88852 w 713885"/>
                <a:gd name="connsiteY903" fmla="*/ 1272696 h 1410022"/>
                <a:gd name="connsiteX904" fmla="*/ 83733 w 713885"/>
                <a:gd name="connsiteY904" fmla="*/ 1264588 h 1410022"/>
                <a:gd name="connsiteX905" fmla="*/ 621573 w 713885"/>
                <a:gd name="connsiteY905" fmla="*/ 1268343 h 1410022"/>
                <a:gd name="connsiteX906" fmla="*/ 617734 w 713885"/>
                <a:gd name="connsiteY906" fmla="*/ 1265698 h 1410022"/>
                <a:gd name="connsiteX907" fmla="*/ 622682 w 713885"/>
                <a:gd name="connsiteY907" fmla="*/ 1260577 h 1410022"/>
                <a:gd name="connsiteX908" fmla="*/ 621573 w 713885"/>
                <a:gd name="connsiteY908" fmla="*/ 1268343 h 1410022"/>
                <a:gd name="connsiteX909" fmla="*/ 593589 w 713885"/>
                <a:gd name="connsiteY909" fmla="*/ 1081345 h 1410022"/>
                <a:gd name="connsiteX910" fmla="*/ 602974 w 713885"/>
                <a:gd name="connsiteY910" fmla="*/ 1104048 h 1410022"/>
                <a:gd name="connsiteX911" fmla="*/ 599391 w 713885"/>
                <a:gd name="connsiteY911" fmla="*/ 1101402 h 1410022"/>
                <a:gd name="connsiteX912" fmla="*/ 583607 w 713885"/>
                <a:gd name="connsiteY912" fmla="*/ 1068116 h 1410022"/>
                <a:gd name="connsiteX913" fmla="*/ 589664 w 713885"/>
                <a:gd name="connsiteY913" fmla="*/ 1071871 h 1410022"/>
                <a:gd name="connsiteX914" fmla="*/ 593504 w 713885"/>
                <a:gd name="connsiteY914" fmla="*/ 1081174 h 1410022"/>
                <a:gd name="connsiteX915" fmla="*/ 593504 w 713885"/>
                <a:gd name="connsiteY915" fmla="*/ 1081174 h 1410022"/>
                <a:gd name="connsiteX916" fmla="*/ 593504 w 713885"/>
                <a:gd name="connsiteY916" fmla="*/ 1081174 h 1410022"/>
                <a:gd name="connsiteX917" fmla="*/ 593504 w 713885"/>
                <a:gd name="connsiteY917" fmla="*/ 1081174 h 1410022"/>
                <a:gd name="connsiteX918" fmla="*/ 593504 w 713885"/>
                <a:gd name="connsiteY918" fmla="*/ 1081174 h 1410022"/>
                <a:gd name="connsiteX919" fmla="*/ 541290 w 713885"/>
                <a:gd name="connsiteY919" fmla="*/ 975001 h 1410022"/>
                <a:gd name="connsiteX920" fmla="*/ 557158 w 713885"/>
                <a:gd name="connsiteY920" fmla="*/ 1003251 h 1410022"/>
                <a:gd name="connsiteX921" fmla="*/ 553490 w 713885"/>
                <a:gd name="connsiteY921" fmla="*/ 1001032 h 1410022"/>
                <a:gd name="connsiteX922" fmla="*/ 537024 w 713885"/>
                <a:gd name="connsiteY922" fmla="*/ 969794 h 1410022"/>
                <a:gd name="connsiteX923" fmla="*/ 536170 w 713885"/>
                <a:gd name="connsiteY923" fmla="*/ 968258 h 1410022"/>
                <a:gd name="connsiteX924" fmla="*/ 537621 w 713885"/>
                <a:gd name="connsiteY924" fmla="*/ 969112 h 1410022"/>
                <a:gd name="connsiteX925" fmla="*/ 541204 w 713885"/>
                <a:gd name="connsiteY925" fmla="*/ 975086 h 1410022"/>
                <a:gd name="connsiteX926" fmla="*/ 419883 w 713885"/>
                <a:gd name="connsiteY926" fmla="*/ 722199 h 1410022"/>
                <a:gd name="connsiteX927" fmla="*/ 423381 w 713885"/>
                <a:gd name="connsiteY927" fmla="*/ 729965 h 1410022"/>
                <a:gd name="connsiteX928" fmla="*/ 422187 w 713885"/>
                <a:gd name="connsiteY928" fmla="*/ 730990 h 1410022"/>
                <a:gd name="connsiteX929" fmla="*/ 417238 w 713885"/>
                <a:gd name="connsiteY929" fmla="*/ 725698 h 1410022"/>
                <a:gd name="connsiteX930" fmla="*/ 416812 w 713885"/>
                <a:gd name="connsiteY930" fmla="*/ 722369 h 1410022"/>
                <a:gd name="connsiteX931" fmla="*/ 416556 w 713885"/>
                <a:gd name="connsiteY931" fmla="*/ 720919 h 1410022"/>
                <a:gd name="connsiteX932" fmla="*/ 419968 w 713885"/>
                <a:gd name="connsiteY932" fmla="*/ 722113 h 1410022"/>
                <a:gd name="connsiteX933" fmla="*/ 386098 w 713885"/>
                <a:gd name="connsiteY933" fmla="*/ 671758 h 1410022"/>
                <a:gd name="connsiteX934" fmla="*/ 395653 w 713885"/>
                <a:gd name="connsiteY934" fmla="*/ 694460 h 1410022"/>
                <a:gd name="connsiteX935" fmla="*/ 395738 w 713885"/>
                <a:gd name="connsiteY935" fmla="*/ 696423 h 1410022"/>
                <a:gd name="connsiteX936" fmla="*/ 393605 w 713885"/>
                <a:gd name="connsiteY936" fmla="*/ 692327 h 1410022"/>
                <a:gd name="connsiteX937" fmla="*/ 393349 w 713885"/>
                <a:gd name="connsiteY937" fmla="*/ 692412 h 1410022"/>
                <a:gd name="connsiteX938" fmla="*/ 395738 w 713885"/>
                <a:gd name="connsiteY938" fmla="*/ 697533 h 1410022"/>
                <a:gd name="connsiteX939" fmla="*/ 395738 w 713885"/>
                <a:gd name="connsiteY939" fmla="*/ 698130 h 1410022"/>
                <a:gd name="connsiteX940" fmla="*/ 390363 w 713885"/>
                <a:gd name="connsiteY940" fmla="*/ 691900 h 1410022"/>
                <a:gd name="connsiteX941" fmla="*/ 380808 w 713885"/>
                <a:gd name="connsiteY941" fmla="*/ 667405 h 1410022"/>
                <a:gd name="connsiteX942" fmla="*/ 379869 w 713885"/>
                <a:gd name="connsiteY942" fmla="*/ 663735 h 1410022"/>
                <a:gd name="connsiteX943" fmla="*/ 379613 w 713885"/>
                <a:gd name="connsiteY943" fmla="*/ 663735 h 1410022"/>
                <a:gd name="connsiteX944" fmla="*/ 379784 w 713885"/>
                <a:gd name="connsiteY944" fmla="*/ 664759 h 1410022"/>
                <a:gd name="connsiteX945" fmla="*/ 370570 w 713885"/>
                <a:gd name="connsiteY945" fmla="*/ 641800 h 1410022"/>
                <a:gd name="connsiteX946" fmla="*/ 375347 w 713885"/>
                <a:gd name="connsiteY946" fmla="*/ 646751 h 1410022"/>
                <a:gd name="connsiteX947" fmla="*/ 377139 w 713885"/>
                <a:gd name="connsiteY947" fmla="*/ 648543 h 1410022"/>
                <a:gd name="connsiteX948" fmla="*/ 385927 w 713885"/>
                <a:gd name="connsiteY948" fmla="*/ 671587 h 1410022"/>
                <a:gd name="connsiteX949" fmla="*/ 385927 w 713885"/>
                <a:gd name="connsiteY949" fmla="*/ 671587 h 1410022"/>
                <a:gd name="connsiteX950" fmla="*/ 385927 w 713885"/>
                <a:gd name="connsiteY950" fmla="*/ 671587 h 1410022"/>
                <a:gd name="connsiteX951" fmla="*/ 385927 w 713885"/>
                <a:gd name="connsiteY951" fmla="*/ 671587 h 1410022"/>
                <a:gd name="connsiteX952" fmla="*/ 385927 w 713885"/>
                <a:gd name="connsiteY952" fmla="*/ 671587 h 1410022"/>
                <a:gd name="connsiteX953" fmla="*/ 375518 w 713885"/>
                <a:gd name="connsiteY953" fmla="*/ 644105 h 1410022"/>
                <a:gd name="connsiteX954" fmla="*/ 367583 w 713885"/>
                <a:gd name="connsiteY954" fmla="*/ 634461 h 1410022"/>
                <a:gd name="connsiteX955" fmla="*/ 357942 w 713885"/>
                <a:gd name="connsiteY955" fmla="*/ 610990 h 1410022"/>
                <a:gd name="connsiteX956" fmla="*/ 366901 w 713885"/>
                <a:gd name="connsiteY956" fmla="*/ 621061 h 1410022"/>
                <a:gd name="connsiteX957" fmla="*/ 375518 w 713885"/>
                <a:gd name="connsiteY957" fmla="*/ 644105 h 1410022"/>
                <a:gd name="connsiteX958" fmla="*/ 312298 w 713885"/>
                <a:gd name="connsiteY958" fmla="*/ 360407 h 1410022"/>
                <a:gd name="connsiteX959" fmla="*/ 312212 w 713885"/>
                <a:gd name="connsiteY959" fmla="*/ 360236 h 1410022"/>
                <a:gd name="connsiteX960" fmla="*/ 309056 w 713885"/>
                <a:gd name="connsiteY960" fmla="*/ 345471 h 1410022"/>
                <a:gd name="connsiteX961" fmla="*/ 304705 w 713885"/>
                <a:gd name="connsiteY961" fmla="*/ 324987 h 1410022"/>
                <a:gd name="connsiteX962" fmla="*/ 307520 w 713885"/>
                <a:gd name="connsiteY962" fmla="*/ 328401 h 1410022"/>
                <a:gd name="connsiteX963" fmla="*/ 309738 w 713885"/>
                <a:gd name="connsiteY963" fmla="*/ 343508 h 1410022"/>
                <a:gd name="connsiteX964" fmla="*/ 312212 w 713885"/>
                <a:gd name="connsiteY964" fmla="*/ 360407 h 1410022"/>
                <a:gd name="connsiteX965" fmla="*/ 289433 w 713885"/>
                <a:gd name="connsiteY965" fmla="*/ 188429 h 1410022"/>
                <a:gd name="connsiteX966" fmla="*/ 288495 w 713885"/>
                <a:gd name="connsiteY966" fmla="*/ 187149 h 1410022"/>
                <a:gd name="connsiteX967" fmla="*/ 282863 w 713885"/>
                <a:gd name="connsiteY967" fmla="*/ 179809 h 1410022"/>
                <a:gd name="connsiteX968" fmla="*/ 279963 w 713885"/>
                <a:gd name="connsiteY968" fmla="*/ 163422 h 1410022"/>
                <a:gd name="connsiteX969" fmla="*/ 279963 w 713885"/>
                <a:gd name="connsiteY969" fmla="*/ 163422 h 1410022"/>
                <a:gd name="connsiteX970" fmla="*/ 287385 w 713885"/>
                <a:gd name="connsiteY970" fmla="*/ 168799 h 1410022"/>
                <a:gd name="connsiteX971" fmla="*/ 287471 w 713885"/>
                <a:gd name="connsiteY971" fmla="*/ 168799 h 1410022"/>
                <a:gd name="connsiteX972" fmla="*/ 289433 w 713885"/>
                <a:gd name="connsiteY972" fmla="*/ 188429 h 1410022"/>
                <a:gd name="connsiteX973" fmla="*/ 257012 w 713885"/>
                <a:gd name="connsiteY973" fmla="*/ 146011 h 1410022"/>
                <a:gd name="connsiteX974" fmla="*/ 251808 w 713885"/>
                <a:gd name="connsiteY974" fmla="*/ 143878 h 1410022"/>
                <a:gd name="connsiteX975" fmla="*/ 250869 w 713885"/>
                <a:gd name="connsiteY975" fmla="*/ 139610 h 1410022"/>
                <a:gd name="connsiteX976" fmla="*/ 257012 w 713885"/>
                <a:gd name="connsiteY976" fmla="*/ 146011 h 1410022"/>
                <a:gd name="connsiteX977" fmla="*/ 248054 w 713885"/>
                <a:gd name="connsiteY977" fmla="*/ 167434 h 1410022"/>
                <a:gd name="connsiteX978" fmla="*/ 254026 w 713885"/>
                <a:gd name="connsiteY978" fmla="*/ 168885 h 1410022"/>
                <a:gd name="connsiteX979" fmla="*/ 255733 w 713885"/>
                <a:gd name="connsiteY979" fmla="*/ 180236 h 1410022"/>
                <a:gd name="connsiteX980" fmla="*/ 249419 w 713885"/>
                <a:gd name="connsiteY980" fmla="*/ 174603 h 1410022"/>
                <a:gd name="connsiteX981" fmla="*/ 248054 w 713885"/>
                <a:gd name="connsiteY981" fmla="*/ 167434 h 1410022"/>
                <a:gd name="connsiteX982" fmla="*/ 246262 w 713885"/>
                <a:gd name="connsiteY982" fmla="*/ 171701 h 1410022"/>
                <a:gd name="connsiteX983" fmla="*/ 241399 w 713885"/>
                <a:gd name="connsiteY983" fmla="*/ 167263 h 1410022"/>
                <a:gd name="connsiteX984" fmla="*/ 239266 w 713885"/>
                <a:gd name="connsiteY984" fmla="*/ 165300 h 1410022"/>
                <a:gd name="connsiteX985" fmla="*/ 245494 w 713885"/>
                <a:gd name="connsiteY985" fmla="*/ 166836 h 1410022"/>
                <a:gd name="connsiteX986" fmla="*/ 246177 w 713885"/>
                <a:gd name="connsiteY986" fmla="*/ 171701 h 1410022"/>
                <a:gd name="connsiteX987" fmla="*/ 269810 w 713885"/>
                <a:gd name="connsiteY987" fmla="*/ 304333 h 1410022"/>
                <a:gd name="connsiteX988" fmla="*/ 276209 w 713885"/>
                <a:gd name="connsiteY988" fmla="*/ 315001 h 1410022"/>
                <a:gd name="connsiteX989" fmla="*/ 280219 w 713885"/>
                <a:gd name="connsiteY989" fmla="*/ 342739 h 1410022"/>
                <a:gd name="connsiteX990" fmla="*/ 280987 w 713885"/>
                <a:gd name="connsiteY990" fmla="*/ 348799 h 1410022"/>
                <a:gd name="connsiteX991" fmla="*/ 273393 w 713885"/>
                <a:gd name="connsiteY991" fmla="*/ 338813 h 1410022"/>
                <a:gd name="connsiteX992" fmla="*/ 269725 w 713885"/>
                <a:gd name="connsiteY992" fmla="*/ 304247 h 1410022"/>
                <a:gd name="connsiteX993" fmla="*/ 270407 w 713885"/>
                <a:gd name="connsiteY993" fmla="*/ 334802 h 1410022"/>
                <a:gd name="connsiteX994" fmla="*/ 269554 w 713885"/>
                <a:gd name="connsiteY994" fmla="*/ 333693 h 1410022"/>
                <a:gd name="connsiteX995" fmla="*/ 260937 w 713885"/>
                <a:gd name="connsiteY995" fmla="*/ 321914 h 1410022"/>
                <a:gd name="connsiteX996" fmla="*/ 255733 w 713885"/>
                <a:gd name="connsiteY996" fmla="*/ 279411 h 1410022"/>
                <a:gd name="connsiteX997" fmla="*/ 264093 w 713885"/>
                <a:gd name="connsiteY997" fmla="*/ 294347 h 1410022"/>
                <a:gd name="connsiteX998" fmla="*/ 270407 w 713885"/>
                <a:gd name="connsiteY998" fmla="*/ 334802 h 1410022"/>
                <a:gd name="connsiteX999" fmla="*/ 274076 w 713885"/>
                <a:gd name="connsiteY999" fmla="*/ 344873 h 1410022"/>
                <a:gd name="connsiteX1000" fmla="*/ 282266 w 713885"/>
                <a:gd name="connsiteY1000" fmla="*/ 358358 h 1410022"/>
                <a:gd name="connsiteX1001" fmla="*/ 284741 w 713885"/>
                <a:gd name="connsiteY1001" fmla="*/ 377988 h 1410022"/>
                <a:gd name="connsiteX1002" fmla="*/ 284996 w 713885"/>
                <a:gd name="connsiteY1002" fmla="*/ 377988 h 1410022"/>
                <a:gd name="connsiteX1003" fmla="*/ 283546 w 713885"/>
                <a:gd name="connsiteY1003" fmla="*/ 360492 h 1410022"/>
                <a:gd name="connsiteX1004" fmla="*/ 288495 w 713885"/>
                <a:gd name="connsiteY1004" fmla="*/ 368259 h 1410022"/>
                <a:gd name="connsiteX1005" fmla="*/ 288836 w 713885"/>
                <a:gd name="connsiteY1005" fmla="*/ 374233 h 1410022"/>
                <a:gd name="connsiteX1006" fmla="*/ 289092 w 713885"/>
                <a:gd name="connsiteY1006" fmla="*/ 374233 h 1410022"/>
                <a:gd name="connsiteX1007" fmla="*/ 289092 w 713885"/>
                <a:gd name="connsiteY1007" fmla="*/ 369283 h 1410022"/>
                <a:gd name="connsiteX1008" fmla="*/ 291054 w 713885"/>
                <a:gd name="connsiteY1008" fmla="*/ 379439 h 1410022"/>
                <a:gd name="connsiteX1009" fmla="*/ 294211 w 713885"/>
                <a:gd name="connsiteY1009" fmla="*/ 397106 h 1410022"/>
                <a:gd name="connsiteX1010" fmla="*/ 280219 w 713885"/>
                <a:gd name="connsiteY1010" fmla="*/ 381061 h 1410022"/>
                <a:gd name="connsiteX1011" fmla="*/ 277233 w 713885"/>
                <a:gd name="connsiteY1011" fmla="*/ 377391 h 1410022"/>
                <a:gd name="connsiteX1012" fmla="*/ 274844 w 713885"/>
                <a:gd name="connsiteY1012" fmla="*/ 352725 h 1410022"/>
                <a:gd name="connsiteX1013" fmla="*/ 274076 w 713885"/>
                <a:gd name="connsiteY1013" fmla="*/ 344873 h 1410022"/>
                <a:gd name="connsiteX1014" fmla="*/ 311871 w 713885"/>
                <a:gd name="connsiteY1014" fmla="*/ 471701 h 1410022"/>
                <a:gd name="connsiteX1015" fmla="*/ 318356 w 713885"/>
                <a:gd name="connsiteY1015" fmla="*/ 481431 h 1410022"/>
                <a:gd name="connsiteX1016" fmla="*/ 322365 w 713885"/>
                <a:gd name="connsiteY1016" fmla="*/ 503877 h 1410022"/>
                <a:gd name="connsiteX1017" fmla="*/ 315711 w 713885"/>
                <a:gd name="connsiteY1017" fmla="*/ 496025 h 1410022"/>
                <a:gd name="connsiteX1018" fmla="*/ 314431 w 713885"/>
                <a:gd name="connsiteY1018" fmla="*/ 486808 h 1410022"/>
                <a:gd name="connsiteX1019" fmla="*/ 314431 w 713885"/>
                <a:gd name="connsiteY1019" fmla="*/ 486808 h 1410022"/>
                <a:gd name="connsiteX1020" fmla="*/ 314431 w 713885"/>
                <a:gd name="connsiteY1020" fmla="*/ 486551 h 1410022"/>
                <a:gd name="connsiteX1021" fmla="*/ 314431 w 713885"/>
                <a:gd name="connsiteY1021" fmla="*/ 486295 h 1410022"/>
                <a:gd name="connsiteX1022" fmla="*/ 314431 w 713885"/>
                <a:gd name="connsiteY1022" fmla="*/ 486295 h 1410022"/>
                <a:gd name="connsiteX1023" fmla="*/ 311871 w 713885"/>
                <a:gd name="connsiteY1023" fmla="*/ 471701 h 1410022"/>
                <a:gd name="connsiteX1024" fmla="*/ 306667 w 713885"/>
                <a:gd name="connsiteY1024" fmla="*/ 581886 h 1410022"/>
                <a:gd name="connsiteX1025" fmla="*/ 310250 w 713885"/>
                <a:gd name="connsiteY1025" fmla="*/ 588458 h 1410022"/>
                <a:gd name="connsiteX1026" fmla="*/ 318867 w 713885"/>
                <a:gd name="connsiteY1026" fmla="*/ 605101 h 1410022"/>
                <a:gd name="connsiteX1027" fmla="*/ 325522 w 713885"/>
                <a:gd name="connsiteY1027" fmla="*/ 618586 h 1410022"/>
                <a:gd name="connsiteX1028" fmla="*/ 319806 w 713885"/>
                <a:gd name="connsiteY1028" fmla="*/ 612099 h 1410022"/>
                <a:gd name="connsiteX1029" fmla="*/ 319635 w 713885"/>
                <a:gd name="connsiteY1029" fmla="*/ 612270 h 1410022"/>
                <a:gd name="connsiteX1030" fmla="*/ 327740 w 713885"/>
                <a:gd name="connsiteY1030" fmla="*/ 623194 h 1410022"/>
                <a:gd name="connsiteX1031" fmla="*/ 327911 w 713885"/>
                <a:gd name="connsiteY1031" fmla="*/ 623536 h 1410022"/>
                <a:gd name="connsiteX1032" fmla="*/ 328081 w 713885"/>
                <a:gd name="connsiteY1032" fmla="*/ 624731 h 1410022"/>
                <a:gd name="connsiteX1033" fmla="*/ 328594 w 713885"/>
                <a:gd name="connsiteY1033" fmla="*/ 627206 h 1410022"/>
                <a:gd name="connsiteX1034" fmla="*/ 330129 w 713885"/>
                <a:gd name="connsiteY1034" fmla="*/ 629254 h 1410022"/>
                <a:gd name="connsiteX1035" fmla="*/ 330812 w 713885"/>
                <a:gd name="connsiteY1035" fmla="*/ 629510 h 1410022"/>
                <a:gd name="connsiteX1036" fmla="*/ 341306 w 713885"/>
                <a:gd name="connsiteY1036" fmla="*/ 652725 h 1410022"/>
                <a:gd name="connsiteX1037" fmla="*/ 343780 w 713885"/>
                <a:gd name="connsiteY1037" fmla="*/ 658529 h 1410022"/>
                <a:gd name="connsiteX1038" fmla="*/ 338746 w 713885"/>
                <a:gd name="connsiteY1038" fmla="*/ 654688 h 1410022"/>
                <a:gd name="connsiteX1039" fmla="*/ 324584 w 713885"/>
                <a:gd name="connsiteY1039" fmla="*/ 643849 h 1410022"/>
                <a:gd name="connsiteX1040" fmla="*/ 324413 w 713885"/>
                <a:gd name="connsiteY1040" fmla="*/ 644020 h 1410022"/>
                <a:gd name="connsiteX1041" fmla="*/ 337552 w 713885"/>
                <a:gd name="connsiteY1041" fmla="*/ 655968 h 1410022"/>
                <a:gd name="connsiteX1042" fmla="*/ 346169 w 713885"/>
                <a:gd name="connsiteY1042" fmla="*/ 664076 h 1410022"/>
                <a:gd name="connsiteX1043" fmla="*/ 361270 w 713885"/>
                <a:gd name="connsiteY1043" fmla="*/ 701288 h 1410022"/>
                <a:gd name="connsiteX1044" fmla="*/ 361270 w 713885"/>
                <a:gd name="connsiteY1044" fmla="*/ 701288 h 1410022"/>
                <a:gd name="connsiteX1045" fmla="*/ 361270 w 713885"/>
                <a:gd name="connsiteY1045" fmla="*/ 701288 h 1410022"/>
                <a:gd name="connsiteX1046" fmla="*/ 361270 w 713885"/>
                <a:gd name="connsiteY1046" fmla="*/ 701288 h 1410022"/>
                <a:gd name="connsiteX1047" fmla="*/ 361270 w 713885"/>
                <a:gd name="connsiteY1047" fmla="*/ 701288 h 1410022"/>
                <a:gd name="connsiteX1048" fmla="*/ 362464 w 713885"/>
                <a:gd name="connsiteY1048" fmla="*/ 704275 h 1410022"/>
                <a:gd name="connsiteX1049" fmla="*/ 358796 w 713885"/>
                <a:gd name="connsiteY1049" fmla="*/ 704361 h 1410022"/>
                <a:gd name="connsiteX1050" fmla="*/ 357431 w 713885"/>
                <a:gd name="connsiteY1050" fmla="*/ 703337 h 1410022"/>
                <a:gd name="connsiteX1051" fmla="*/ 357260 w 713885"/>
                <a:gd name="connsiteY1051" fmla="*/ 703507 h 1410022"/>
                <a:gd name="connsiteX1052" fmla="*/ 358199 w 713885"/>
                <a:gd name="connsiteY1052" fmla="*/ 704275 h 1410022"/>
                <a:gd name="connsiteX1053" fmla="*/ 356834 w 713885"/>
                <a:gd name="connsiteY1053" fmla="*/ 704275 h 1410022"/>
                <a:gd name="connsiteX1054" fmla="*/ 344804 w 713885"/>
                <a:gd name="connsiteY1054" fmla="*/ 705044 h 1410022"/>
                <a:gd name="connsiteX1055" fmla="*/ 344804 w 713885"/>
                <a:gd name="connsiteY1055" fmla="*/ 705044 h 1410022"/>
                <a:gd name="connsiteX1056" fmla="*/ 344804 w 713885"/>
                <a:gd name="connsiteY1056" fmla="*/ 705044 h 1410022"/>
                <a:gd name="connsiteX1057" fmla="*/ 344718 w 713885"/>
                <a:gd name="connsiteY1057" fmla="*/ 704788 h 1410022"/>
                <a:gd name="connsiteX1058" fmla="*/ 344633 w 713885"/>
                <a:gd name="connsiteY1058" fmla="*/ 704532 h 1410022"/>
                <a:gd name="connsiteX1059" fmla="*/ 344633 w 713885"/>
                <a:gd name="connsiteY1059" fmla="*/ 704532 h 1410022"/>
                <a:gd name="connsiteX1060" fmla="*/ 311871 w 713885"/>
                <a:gd name="connsiteY1060" fmla="*/ 629596 h 1410022"/>
                <a:gd name="connsiteX1061" fmla="*/ 310421 w 713885"/>
                <a:gd name="connsiteY1061" fmla="*/ 615172 h 1410022"/>
                <a:gd name="connsiteX1062" fmla="*/ 306837 w 713885"/>
                <a:gd name="connsiteY1062" fmla="*/ 581715 h 1410022"/>
                <a:gd name="connsiteX1063" fmla="*/ 324669 w 713885"/>
                <a:gd name="connsiteY1063" fmla="*/ 717590 h 1410022"/>
                <a:gd name="connsiteX1064" fmla="*/ 347022 w 713885"/>
                <a:gd name="connsiteY1064" fmla="*/ 769652 h 1410022"/>
                <a:gd name="connsiteX1065" fmla="*/ 342244 w 713885"/>
                <a:gd name="connsiteY1065" fmla="*/ 771445 h 1410022"/>
                <a:gd name="connsiteX1066" fmla="*/ 323901 w 713885"/>
                <a:gd name="connsiteY1066" fmla="*/ 717760 h 1410022"/>
                <a:gd name="connsiteX1067" fmla="*/ 324754 w 713885"/>
                <a:gd name="connsiteY1067" fmla="*/ 717590 h 1410022"/>
                <a:gd name="connsiteX1068" fmla="*/ 320403 w 713885"/>
                <a:gd name="connsiteY1068" fmla="*/ 708543 h 1410022"/>
                <a:gd name="connsiteX1069" fmla="*/ 318782 w 713885"/>
                <a:gd name="connsiteY1069" fmla="*/ 704190 h 1410022"/>
                <a:gd name="connsiteX1070" fmla="*/ 320659 w 713885"/>
                <a:gd name="connsiteY1070" fmla="*/ 708457 h 1410022"/>
                <a:gd name="connsiteX1071" fmla="*/ 320403 w 713885"/>
                <a:gd name="connsiteY1071" fmla="*/ 708457 h 1410022"/>
                <a:gd name="connsiteX1072" fmla="*/ 330129 w 713885"/>
                <a:gd name="connsiteY1072" fmla="*/ 716736 h 1410022"/>
                <a:gd name="connsiteX1073" fmla="*/ 342415 w 713885"/>
                <a:gd name="connsiteY1073" fmla="*/ 715542 h 1410022"/>
                <a:gd name="connsiteX1074" fmla="*/ 361953 w 713885"/>
                <a:gd name="connsiteY1074" fmla="*/ 760349 h 1410022"/>
                <a:gd name="connsiteX1075" fmla="*/ 355554 w 713885"/>
                <a:gd name="connsiteY1075" fmla="*/ 756338 h 1410022"/>
                <a:gd name="connsiteX1076" fmla="*/ 355383 w 713885"/>
                <a:gd name="connsiteY1076" fmla="*/ 756594 h 1410022"/>
                <a:gd name="connsiteX1077" fmla="*/ 362464 w 713885"/>
                <a:gd name="connsiteY1077" fmla="*/ 761715 h 1410022"/>
                <a:gd name="connsiteX1078" fmla="*/ 363147 w 713885"/>
                <a:gd name="connsiteY1078" fmla="*/ 763337 h 1410022"/>
                <a:gd name="connsiteX1079" fmla="*/ 354104 w 713885"/>
                <a:gd name="connsiteY1079" fmla="*/ 766921 h 1410022"/>
                <a:gd name="connsiteX1080" fmla="*/ 349752 w 713885"/>
                <a:gd name="connsiteY1080" fmla="*/ 768543 h 1410022"/>
                <a:gd name="connsiteX1081" fmla="*/ 330044 w 713885"/>
                <a:gd name="connsiteY1081" fmla="*/ 716736 h 1410022"/>
                <a:gd name="connsiteX1082" fmla="*/ 381575 w 713885"/>
                <a:gd name="connsiteY1082" fmla="*/ 806864 h 1410022"/>
                <a:gd name="connsiteX1083" fmla="*/ 376030 w 713885"/>
                <a:gd name="connsiteY1083" fmla="*/ 792696 h 1410022"/>
                <a:gd name="connsiteX1084" fmla="*/ 376200 w 713885"/>
                <a:gd name="connsiteY1084" fmla="*/ 792867 h 1410022"/>
                <a:gd name="connsiteX1085" fmla="*/ 385500 w 713885"/>
                <a:gd name="connsiteY1085" fmla="*/ 813948 h 1410022"/>
                <a:gd name="connsiteX1086" fmla="*/ 388316 w 713885"/>
                <a:gd name="connsiteY1086" fmla="*/ 820349 h 1410022"/>
                <a:gd name="connsiteX1087" fmla="*/ 386183 w 713885"/>
                <a:gd name="connsiteY1087" fmla="*/ 818984 h 1410022"/>
                <a:gd name="connsiteX1088" fmla="*/ 381575 w 713885"/>
                <a:gd name="connsiteY1088" fmla="*/ 806864 h 1410022"/>
                <a:gd name="connsiteX1089" fmla="*/ 398212 w 713885"/>
                <a:gd name="connsiteY1089" fmla="*/ 912867 h 1410022"/>
                <a:gd name="connsiteX1090" fmla="*/ 393690 w 713885"/>
                <a:gd name="connsiteY1090" fmla="*/ 899979 h 1410022"/>
                <a:gd name="connsiteX1091" fmla="*/ 403929 w 713885"/>
                <a:gd name="connsiteY1091" fmla="*/ 907746 h 1410022"/>
                <a:gd name="connsiteX1092" fmla="*/ 413996 w 713885"/>
                <a:gd name="connsiteY1092" fmla="*/ 915171 h 1410022"/>
                <a:gd name="connsiteX1093" fmla="*/ 419371 w 713885"/>
                <a:gd name="connsiteY1093" fmla="*/ 933692 h 1410022"/>
                <a:gd name="connsiteX1094" fmla="*/ 419371 w 713885"/>
                <a:gd name="connsiteY1094" fmla="*/ 933692 h 1410022"/>
                <a:gd name="connsiteX1095" fmla="*/ 419371 w 713885"/>
                <a:gd name="connsiteY1095" fmla="*/ 933778 h 1410022"/>
                <a:gd name="connsiteX1096" fmla="*/ 419371 w 713885"/>
                <a:gd name="connsiteY1096" fmla="*/ 933778 h 1410022"/>
                <a:gd name="connsiteX1097" fmla="*/ 419371 w 713885"/>
                <a:gd name="connsiteY1097" fmla="*/ 933863 h 1410022"/>
                <a:gd name="connsiteX1098" fmla="*/ 420907 w 713885"/>
                <a:gd name="connsiteY1098" fmla="*/ 938984 h 1410022"/>
                <a:gd name="connsiteX1099" fmla="*/ 407427 w 713885"/>
                <a:gd name="connsiteY1099" fmla="*/ 930107 h 1410022"/>
                <a:gd name="connsiteX1100" fmla="*/ 402393 w 713885"/>
                <a:gd name="connsiteY1100" fmla="*/ 926694 h 1410022"/>
                <a:gd name="connsiteX1101" fmla="*/ 398383 w 713885"/>
                <a:gd name="connsiteY1101" fmla="*/ 913209 h 1410022"/>
                <a:gd name="connsiteX1102" fmla="*/ 398383 w 713885"/>
                <a:gd name="connsiteY1102" fmla="*/ 913209 h 1410022"/>
                <a:gd name="connsiteX1103" fmla="*/ 398383 w 713885"/>
                <a:gd name="connsiteY1103" fmla="*/ 912953 h 1410022"/>
                <a:gd name="connsiteX1104" fmla="*/ 398383 w 713885"/>
                <a:gd name="connsiteY1104" fmla="*/ 912697 h 1410022"/>
                <a:gd name="connsiteX1105" fmla="*/ 398383 w 713885"/>
                <a:gd name="connsiteY1105" fmla="*/ 912697 h 1410022"/>
                <a:gd name="connsiteX1106" fmla="*/ 411095 w 713885"/>
                <a:gd name="connsiteY1106" fmla="*/ 958955 h 1410022"/>
                <a:gd name="connsiteX1107" fmla="*/ 409560 w 713885"/>
                <a:gd name="connsiteY1107" fmla="*/ 953237 h 1410022"/>
                <a:gd name="connsiteX1108" fmla="*/ 429097 w 713885"/>
                <a:gd name="connsiteY1108" fmla="*/ 966637 h 1410022"/>
                <a:gd name="connsiteX1109" fmla="*/ 434558 w 713885"/>
                <a:gd name="connsiteY1109" fmla="*/ 985499 h 1410022"/>
                <a:gd name="connsiteX1110" fmla="*/ 420736 w 713885"/>
                <a:gd name="connsiteY1110" fmla="*/ 976110 h 1410022"/>
                <a:gd name="connsiteX1111" fmla="*/ 416556 w 713885"/>
                <a:gd name="connsiteY1111" fmla="*/ 961260 h 1410022"/>
                <a:gd name="connsiteX1112" fmla="*/ 416300 w 713885"/>
                <a:gd name="connsiteY1112" fmla="*/ 961260 h 1410022"/>
                <a:gd name="connsiteX1113" fmla="*/ 419713 w 713885"/>
                <a:gd name="connsiteY1113" fmla="*/ 975342 h 1410022"/>
                <a:gd name="connsiteX1114" fmla="*/ 414081 w 713885"/>
                <a:gd name="connsiteY1114" fmla="*/ 971501 h 1410022"/>
                <a:gd name="connsiteX1115" fmla="*/ 411010 w 713885"/>
                <a:gd name="connsiteY1115" fmla="*/ 958785 h 1410022"/>
                <a:gd name="connsiteX1116" fmla="*/ 425343 w 713885"/>
                <a:gd name="connsiteY1116" fmla="*/ 1021516 h 1410022"/>
                <a:gd name="connsiteX1117" fmla="*/ 421930 w 713885"/>
                <a:gd name="connsiteY1117" fmla="*/ 1005043 h 1410022"/>
                <a:gd name="connsiteX1118" fmla="*/ 414508 w 713885"/>
                <a:gd name="connsiteY1118" fmla="*/ 972611 h 1410022"/>
                <a:gd name="connsiteX1119" fmla="*/ 420224 w 713885"/>
                <a:gd name="connsiteY1119" fmla="*/ 976793 h 1410022"/>
                <a:gd name="connsiteX1120" fmla="*/ 421504 w 713885"/>
                <a:gd name="connsiteY1120" fmla="*/ 982085 h 1410022"/>
                <a:gd name="connsiteX1121" fmla="*/ 426282 w 713885"/>
                <a:gd name="connsiteY1121" fmla="*/ 1002995 h 1410022"/>
                <a:gd name="connsiteX1122" fmla="*/ 426623 w 713885"/>
                <a:gd name="connsiteY1122" fmla="*/ 1004787 h 1410022"/>
                <a:gd name="connsiteX1123" fmla="*/ 421930 w 713885"/>
                <a:gd name="connsiteY1123" fmla="*/ 999240 h 1410022"/>
                <a:gd name="connsiteX1124" fmla="*/ 421760 w 713885"/>
                <a:gd name="connsiteY1124" fmla="*/ 999410 h 1410022"/>
                <a:gd name="connsiteX1125" fmla="*/ 426964 w 713885"/>
                <a:gd name="connsiteY1125" fmla="*/ 1005982 h 1410022"/>
                <a:gd name="connsiteX1126" fmla="*/ 432937 w 713885"/>
                <a:gd name="connsiteY1126" fmla="*/ 1035171 h 1410022"/>
                <a:gd name="connsiteX1127" fmla="*/ 427476 w 713885"/>
                <a:gd name="connsiteY1127" fmla="*/ 1031501 h 1410022"/>
                <a:gd name="connsiteX1128" fmla="*/ 425514 w 713885"/>
                <a:gd name="connsiteY1128" fmla="*/ 1021345 h 1410022"/>
                <a:gd name="connsiteX1129" fmla="*/ 428756 w 713885"/>
                <a:gd name="connsiteY1129" fmla="*/ 1108657 h 1410022"/>
                <a:gd name="connsiteX1130" fmla="*/ 447099 w 713885"/>
                <a:gd name="connsiteY1130" fmla="*/ 1121971 h 1410022"/>
                <a:gd name="connsiteX1131" fmla="*/ 450938 w 713885"/>
                <a:gd name="connsiteY1131" fmla="*/ 1146892 h 1410022"/>
                <a:gd name="connsiteX1132" fmla="*/ 439591 w 713885"/>
                <a:gd name="connsiteY1132" fmla="*/ 1138443 h 1410022"/>
                <a:gd name="connsiteX1133" fmla="*/ 431998 w 713885"/>
                <a:gd name="connsiteY1133" fmla="*/ 1132639 h 1410022"/>
                <a:gd name="connsiteX1134" fmla="*/ 430121 w 713885"/>
                <a:gd name="connsiteY1134" fmla="*/ 1116338 h 1410022"/>
                <a:gd name="connsiteX1135" fmla="*/ 430121 w 713885"/>
                <a:gd name="connsiteY1135" fmla="*/ 1116338 h 1410022"/>
                <a:gd name="connsiteX1136" fmla="*/ 430121 w 713885"/>
                <a:gd name="connsiteY1136" fmla="*/ 1116167 h 1410022"/>
                <a:gd name="connsiteX1137" fmla="*/ 430121 w 713885"/>
                <a:gd name="connsiteY1137" fmla="*/ 1115996 h 1410022"/>
                <a:gd name="connsiteX1138" fmla="*/ 430121 w 713885"/>
                <a:gd name="connsiteY1138" fmla="*/ 1115996 h 1410022"/>
                <a:gd name="connsiteX1139" fmla="*/ 428842 w 713885"/>
                <a:gd name="connsiteY1139" fmla="*/ 1108571 h 1410022"/>
                <a:gd name="connsiteX1140" fmla="*/ 432169 w 713885"/>
                <a:gd name="connsiteY1140" fmla="*/ 1134688 h 1410022"/>
                <a:gd name="connsiteX1141" fmla="*/ 438567 w 713885"/>
                <a:gd name="connsiteY1141" fmla="*/ 1140065 h 1410022"/>
                <a:gd name="connsiteX1142" fmla="*/ 451450 w 713885"/>
                <a:gd name="connsiteY1142" fmla="*/ 1150648 h 1410022"/>
                <a:gd name="connsiteX1143" fmla="*/ 454522 w 713885"/>
                <a:gd name="connsiteY1143" fmla="*/ 1172497 h 1410022"/>
                <a:gd name="connsiteX1144" fmla="*/ 434558 w 713885"/>
                <a:gd name="connsiteY1144" fmla="*/ 1159524 h 1410022"/>
                <a:gd name="connsiteX1145" fmla="*/ 434472 w 713885"/>
                <a:gd name="connsiteY1145" fmla="*/ 1158244 h 1410022"/>
                <a:gd name="connsiteX1146" fmla="*/ 432169 w 713885"/>
                <a:gd name="connsiteY1146" fmla="*/ 1134688 h 1410022"/>
                <a:gd name="connsiteX1147" fmla="*/ 436264 w 713885"/>
                <a:gd name="connsiteY1147" fmla="*/ 1182910 h 1410022"/>
                <a:gd name="connsiteX1148" fmla="*/ 457934 w 713885"/>
                <a:gd name="connsiteY1148" fmla="*/ 1200150 h 1410022"/>
                <a:gd name="connsiteX1149" fmla="*/ 460665 w 713885"/>
                <a:gd name="connsiteY1149" fmla="*/ 1226011 h 1410022"/>
                <a:gd name="connsiteX1150" fmla="*/ 449062 w 713885"/>
                <a:gd name="connsiteY1150" fmla="*/ 1217988 h 1410022"/>
                <a:gd name="connsiteX1151" fmla="*/ 451450 w 713885"/>
                <a:gd name="connsiteY1151" fmla="*/ 1211245 h 1410022"/>
                <a:gd name="connsiteX1152" fmla="*/ 451195 w 713885"/>
                <a:gd name="connsiteY1152" fmla="*/ 1211160 h 1410022"/>
                <a:gd name="connsiteX1153" fmla="*/ 448379 w 713885"/>
                <a:gd name="connsiteY1153" fmla="*/ 1217561 h 1410022"/>
                <a:gd name="connsiteX1154" fmla="*/ 437629 w 713885"/>
                <a:gd name="connsiteY1154" fmla="*/ 1209965 h 1410022"/>
                <a:gd name="connsiteX1155" fmla="*/ 437202 w 713885"/>
                <a:gd name="connsiteY1155" fmla="*/ 1200235 h 1410022"/>
                <a:gd name="connsiteX1156" fmla="*/ 436179 w 713885"/>
                <a:gd name="connsiteY1156" fmla="*/ 1182995 h 1410022"/>
                <a:gd name="connsiteX1157" fmla="*/ 401540 w 713885"/>
                <a:gd name="connsiteY1157" fmla="*/ 1286949 h 1410022"/>
                <a:gd name="connsiteX1158" fmla="*/ 401540 w 713885"/>
                <a:gd name="connsiteY1158" fmla="*/ 1286949 h 1410022"/>
                <a:gd name="connsiteX1159" fmla="*/ 409474 w 713885"/>
                <a:gd name="connsiteY1159" fmla="*/ 1267149 h 1410022"/>
                <a:gd name="connsiteX1160" fmla="*/ 417153 w 713885"/>
                <a:gd name="connsiteY1160" fmla="*/ 1272867 h 1410022"/>
                <a:gd name="connsiteX1161" fmla="*/ 417153 w 713885"/>
                <a:gd name="connsiteY1161" fmla="*/ 1272867 h 1410022"/>
                <a:gd name="connsiteX1162" fmla="*/ 417153 w 713885"/>
                <a:gd name="connsiteY1162" fmla="*/ 1272867 h 1410022"/>
                <a:gd name="connsiteX1163" fmla="*/ 417153 w 713885"/>
                <a:gd name="connsiteY1163" fmla="*/ 1272867 h 1410022"/>
                <a:gd name="connsiteX1164" fmla="*/ 417153 w 713885"/>
                <a:gd name="connsiteY1164" fmla="*/ 1272867 h 1410022"/>
                <a:gd name="connsiteX1165" fmla="*/ 422443 w 713885"/>
                <a:gd name="connsiteY1165" fmla="*/ 1276366 h 1410022"/>
                <a:gd name="connsiteX1166" fmla="*/ 417580 w 713885"/>
                <a:gd name="connsiteY1166" fmla="*/ 1287717 h 1410022"/>
                <a:gd name="connsiteX1167" fmla="*/ 417580 w 713885"/>
                <a:gd name="connsiteY1167" fmla="*/ 1287717 h 1410022"/>
                <a:gd name="connsiteX1168" fmla="*/ 417580 w 713885"/>
                <a:gd name="connsiteY1168" fmla="*/ 1287717 h 1410022"/>
                <a:gd name="connsiteX1169" fmla="*/ 417580 w 713885"/>
                <a:gd name="connsiteY1169" fmla="*/ 1287717 h 1410022"/>
                <a:gd name="connsiteX1170" fmla="*/ 417580 w 713885"/>
                <a:gd name="connsiteY1170" fmla="*/ 1287717 h 1410022"/>
                <a:gd name="connsiteX1171" fmla="*/ 412290 w 713885"/>
                <a:gd name="connsiteY1171" fmla="*/ 1302056 h 1410022"/>
                <a:gd name="connsiteX1172" fmla="*/ 399065 w 713885"/>
                <a:gd name="connsiteY1172" fmla="*/ 1291985 h 1410022"/>
                <a:gd name="connsiteX1173" fmla="*/ 401455 w 713885"/>
                <a:gd name="connsiteY1173" fmla="*/ 1287035 h 1410022"/>
                <a:gd name="connsiteX1174" fmla="*/ 401455 w 713885"/>
                <a:gd name="connsiteY1174" fmla="*/ 1287035 h 1410022"/>
                <a:gd name="connsiteX1175" fmla="*/ 401455 w 713885"/>
                <a:gd name="connsiteY1175" fmla="*/ 1286949 h 1410022"/>
                <a:gd name="connsiteX1176" fmla="*/ 401455 w 713885"/>
                <a:gd name="connsiteY1176" fmla="*/ 1286949 h 1410022"/>
                <a:gd name="connsiteX1177" fmla="*/ 397189 w 713885"/>
                <a:gd name="connsiteY1177" fmla="*/ 1295826 h 1410022"/>
                <a:gd name="connsiteX1178" fmla="*/ 411181 w 713885"/>
                <a:gd name="connsiteY1178" fmla="*/ 1305043 h 1410022"/>
                <a:gd name="connsiteX1179" fmla="*/ 405123 w 713885"/>
                <a:gd name="connsiteY1179" fmla="*/ 1321942 h 1410022"/>
                <a:gd name="connsiteX1180" fmla="*/ 389595 w 713885"/>
                <a:gd name="connsiteY1180" fmla="*/ 1310932 h 1410022"/>
                <a:gd name="connsiteX1181" fmla="*/ 397103 w 713885"/>
                <a:gd name="connsiteY1181" fmla="*/ 1295826 h 1410022"/>
                <a:gd name="connsiteX1182" fmla="*/ 386183 w 713885"/>
                <a:gd name="connsiteY1182" fmla="*/ 1308457 h 1410022"/>
                <a:gd name="connsiteX1183" fmla="*/ 378248 w 713885"/>
                <a:gd name="connsiteY1183" fmla="*/ 1302824 h 1410022"/>
                <a:gd name="connsiteX1184" fmla="*/ 383367 w 713885"/>
                <a:gd name="connsiteY1184" fmla="*/ 1286608 h 1410022"/>
                <a:gd name="connsiteX1185" fmla="*/ 392582 w 713885"/>
                <a:gd name="connsiteY1185" fmla="*/ 1292753 h 1410022"/>
                <a:gd name="connsiteX1186" fmla="*/ 386183 w 713885"/>
                <a:gd name="connsiteY1186" fmla="*/ 1308457 h 1410022"/>
                <a:gd name="connsiteX1187" fmla="*/ 408280 w 713885"/>
                <a:gd name="connsiteY1187" fmla="*/ 1324161 h 1410022"/>
                <a:gd name="connsiteX1188" fmla="*/ 415447 w 713885"/>
                <a:gd name="connsiteY1188" fmla="*/ 1307860 h 1410022"/>
                <a:gd name="connsiteX1189" fmla="*/ 425343 w 713885"/>
                <a:gd name="connsiteY1189" fmla="*/ 1314346 h 1410022"/>
                <a:gd name="connsiteX1190" fmla="*/ 432595 w 713885"/>
                <a:gd name="connsiteY1190" fmla="*/ 1319126 h 1410022"/>
                <a:gd name="connsiteX1191" fmla="*/ 431657 w 713885"/>
                <a:gd name="connsiteY1191" fmla="*/ 1321942 h 1410022"/>
                <a:gd name="connsiteX1192" fmla="*/ 410327 w 713885"/>
                <a:gd name="connsiteY1192" fmla="*/ 1325698 h 1410022"/>
                <a:gd name="connsiteX1193" fmla="*/ 408194 w 713885"/>
                <a:gd name="connsiteY1193" fmla="*/ 1324161 h 1410022"/>
                <a:gd name="connsiteX1194" fmla="*/ 441639 w 713885"/>
                <a:gd name="connsiteY1194" fmla="*/ 1291558 h 1410022"/>
                <a:gd name="connsiteX1195" fmla="*/ 441639 w 713885"/>
                <a:gd name="connsiteY1195" fmla="*/ 1291558 h 1410022"/>
                <a:gd name="connsiteX1196" fmla="*/ 433022 w 713885"/>
                <a:gd name="connsiteY1196" fmla="*/ 1317760 h 1410022"/>
                <a:gd name="connsiteX1197" fmla="*/ 426452 w 713885"/>
                <a:gd name="connsiteY1197" fmla="*/ 1312895 h 1410022"/>
                <a:gd name="connsiteX1198" fmla="*/ 416470 w 713885"/>
                <a:gd name="connsiteY1198" fmla="*/ 1305299 h 1410022"/>
                <a:gd name="connsiteX1199" fmla="*/ 423125 w 713885"/>
                <a:gd name="connsiteY1199" fmla="*/ 1290107 h 1410022"/>
                <a:gd name="connsiteX1200" fmla="*/ 423125 w 713885"/>
                <a:gd name="connsiteY1200" fmla="*/ 1290107 h 1410022"/>
                <a:gd name="connsiteX1201" fmla="*/ 423125 w 713885"/>
                <a:gd name="connsiteY1201" fmla="*/ 1289937 h 1410022"/>
                <a:gd name="connsiteX1202" fmla="*/ 423125 w 713885"/>
                <a:gd name="connsiteY1202" fmla="*/ 1289766 h 1410022"/>
                <a:gd name="connsiteX1203" fmla="*/ 423125 w 713885"/>
                <a:gd name="connsiteY1203" fmla="*/ 1289766 h 1410022"/>
                <a:gd name="connsiteX1204" fmla="*/ 426964 w 713885"/>
                <a:gd name="connsiteY1204" fmla="*/ 1279268 h 1410022"/>
                <a:gd name="connsiteX1205" fmla="*/ 440615 w 713885"/>
                <a:gd name="connsiteY1205" fmla="*/ 1288144 h 1410022"/>
                <a:gd name="connsiteX1206" fmla="*/ 442321 w 713885"/>
                <a:gd name="connsiteY1206" fmla="*/ 1289254 h 1410022"/>
                <a:gd name="connsiteX1207" fmla="*/ 441468 w 713885"/>
                <a:gd name="connsiteY1207" fmla="*/ 1291473 h 1410022"/>
                <a:gd name="connsiteX1208" fmla="*/ 441468 w 713885"/>
                <a:gd name="connsiteY1208" fmla="*/ 1291473 h 1410022"/>
                <a:gd name="connsiteX1209" fmla="*/ 441468 w 713885"/>
                <a:gd name="connsiteY1209" fmla="*/ 1291473 h 1410022"/>
                <a:gd name="connsiteX1210" fmla="*/ 441468 w 713885"/>
                <a:gd name="connsiteY1210" fmla="*/ 1291473 h 1410022"/>
                <a:gd name="connsiteX1211" fmla="*/ 411522 w 713885"/>
                <a:gd name="connsiteY1211" fmla="*/ 1261857 h 1410022"/>
                <a:gd name="connsiteX1212" fmla="*/ 420907 w 713885"/>
                <a:gd name="connsiteY1212" fmla="*/ 1237277 h 1410022"/>
                <a:gd name="connsiteX1213" fmla="*/ 422187 w 713885"/>
                <a:gd name="connsiteY1213" fmla="*/ 1233863 h 1410022"/>
                <a:gd name="connsiteX1214" fmla="*/ 436434 w 713885"/>
                <a:gd name="connsiteY1214" fmla="*/ 1244958 h 1410022"/>
                <a:gd name="connsiteX1215" fmla="*/ 424917 w 713885"/>
                <a:gd name="connsiteY1215" fmla="*/ 1271075 h 1410022"/>
                <a:gd name="connsiteX1216" fmla="*/ 420907 w 713885"/>
                <a:gd name="connsiteY1216" fmla="*/ 1268087 h 1410022"/>
                <a:gd name="connsiteX1217" fmla="*/ 420907 w 713885"/>
                <a:gd name="connsiteY1217" fmla="*/ 1268087 h 1410022"/>
                <a:gd name="connsiteX1218" fmla="*/ 420822 w 713885"/>
                <a:gd name="connsiteY1218" fmla="*/ 1268087 h 1410022"/>
                <a:gd name="connsiteX1219" fmla="*/ 420736 w 713885"/>
                <a:gd name="connsiteY1219" fmla="*/ 1268087 h 1410022"/>
                <a:gd name="connsiteX1220" fmla="*/ 420736 w 713885"/>
                <a:gd name="connsiteY1220" fmla="*/ 1268087 h 1410022"/>
                <a:gd name="connsiteX1221" fmla="*/ 411693 w 713885"/>
                <a:gd name="connsiteY1221" fmla="*/ 1262113 h 1410022"/>
                <a:gd name="connsiteX1222" fmla="*/ 438824 w 713885"/>
                <a:gd name="connsiteY1222" fmla="*/ 1246750 h 1410022"/>
                <a:gd name="connsiteX1223" fmla="*/ 449658 w 713885"/>
                <a:gd name="connsiteY1223" fmla="*/ 1254944 h 1410022"/>
                <a:gd name="connsiteX1224" fmla="*/ 449658 w 713885"/>
                <a:gd name="connsiteY1224" fmla="*/ 1254944 h 1410022"/>
                <a:gd name="connsiteX1225" fmla="*/ 449658 w 713885"/>
                <a:gd name="connsiteY1225" fmla="*/ 1254944 h 1410022"/>
                <a:gd name="connsiteX1226" fmla="*/ 449658 w 713885"/>
                <a:gd name="connsiteY1226" fmla="*/ 1254944 h 1410022"/>
                <a:gd name="connsiteX1227" fmla="*/ 449658 w 713885"/>
                <a:gd name="connsiteY1227" fmla="*/ 1254944 h 1410022"/>
                <a:gd name="connsiteX1228" fmla="*/ 454010 w 713885"/>
                <a:gd name="connsiteY1228" fmla="*/ 1257931 h 1410022"/>
                <a:gd name="connsiteX1229" fmla="*/ 443772 w 713885"/>
                <a:gd name="connsiteY1229" fmla="*/ 1285328 h 1410022"/>
                <a:gd name="connsiteX1230" fmla="*/ 443089 w 713885"/>
                <a:gd name="connsiteY1230" fmla="*/ 1284816 h 1410022"/>
                <a:gd name="connsiteX1231" fmla="*/ 428926 w 713885"/>
                <a:gd name="connsiteY1231" fmla="*/ 1274062 h 1410022"/>
                <a:gd name="connsiteX1232" fmla="*/ 438738 w 713885"/>
                <a:gd name="connsiteY1232" fmla="*/ 1246665 h 1410022"/>
                <a:gd name="connsiteX1233" fmla="*/ 465186 w 713885"/>
                <a:gd name="connsiteY1233" fmla="*/ 1300776 h 1410022"/>
                <a:gd name="connsiteX1234" fmla="*/ 454351 w 713885"/>
                <a:gd name="connsiteY1234" fmla="*/ 1293436 h 1410022"/>
                <a:gd name="connsiteX1235" fmla="*/ 448720 w 713885"/>
                <a:gd name="connsiteY1235" fmla="*/ 1289168 h 1410022"/>
                <a:gd name="connsiteX1236" fmla="*/ 457508 w 713885"/>
                <a:gd name="connsiteY1236" fmla="*/ 1260406 h 1410022"/>
                <a:gd name="connsiteX1237" fmla="*/ 463821 w 713885"/>
                <a:gd name="connsiteY1237" fmla="*/ 1264673 h 1410022"/>
                <a:gd name="connsiteX1238" fmla="*/ 464931 w 713885"/>
                <a:gd name="connsiteY1238" fmla="*/ 1283279 h 1410022"/>
                <a:gd name="connsiteX1239" fmla="*/ 465186 w 713885"/>
                <a:gd name="connsiteY1239" fmla="*/ 1283279 h 1410022"/>
                <a:gd name="connsiteX1240" fmla="*/ 464760 w 713885"/>
                <a:gd name="connsiteY1240" fmla="*/ 1265356 h 1410022"/>
                <a:gd name="connsiteX1241" fmla="*/ 476278 w 713885"/>
                <a:gd name="connsiteY1241" fmla="*/ 1272952 h 1410022"/>
                <a:gd name="connsiteX1242" fmla="*/ 469623 w 713885"/>
                <a:gd name="connsiteY1242" fmla="*/ 1290107 h 1410022"/>
                <a:gd name="connsiteX1243" fmla="*/ 465101 w 713885"/>
                <a:gd name="connsiteY1243" fmla="*/ 1300776 h 1410022"/>
                <a:gd name="connsiteX1244" fmla="*/ 519875 w 713885"/>
                <a:gd name="connsiteY1244" fmla="*/ 1299666 h 1410022"/>
                <a:gd name="connsiteX1245" fmla="*/ 510575 w 713885"/>
                <a:gd name="connsiteY1245" fmla="*/ 1292924 h 1410022"/>
                <a:gd name="connsiteX1246" fmla="*/ 498460 w 713885"/>
                <a:gd name="connsiteY1246" fmla="*/ 1283962 h 1410022"/>
                <a:gd name="connsiteX1247" fmla="*/ 506395 w 713885"/>
                <a:gd name="connsiteY1247" fmla="*/ 1263991 h 1410022"/>
                <a:gd name="connsiteX1248" fmla="*/ 509722 w 713885"/>
                <a:gd name="connsiteY1248" fmla="*/ 1266124 h 1410022"/>
                <a:gd name="connsiteX1249" fmla="*/ 510746 w 713885"/>
                <a:gd name="connsiteY1249" fmla="*/ 1279524 h 1410022"/>
                <a:gd name="connsiteX1250" fmla="*/ 511002 w 713885"/>
                <a:gd name="connsiteY1250" fmla="*/ 1279524 h 1410022"/>
                <a:gd name="connsiteX1251" fmla="*/ 510490 w 713885"/>
                <a:gd name="connsiteY1251" fmla="*/ 1266637 h 1410022"/>
                <a:gd name="connsiteX1252" fmla="*/ 526786 w 713885"/>
                <a:gd name="connsiteY1252" fmla="*/ 1276878 h 1410022"/>
                <a:gd name="connsiteX1253" fmla="*/ 520984 w 713885"/>
                <a:gd name="connsiteY1253" fmla="*/ 1299325 h 1410022"/>
                <a:gd name="connsiteX1254" fmla="*/ 519789 w 713885"/>
                <a:gd name="connsiteY1254" fmla="*/ 1299752 h 1410022"/>
                <a:gd name="connsiteX1255" fmla="*/ 549480 w 713885"/>
                <a:gd name="connsiteY1255" fmla="*/ 1288827 h 1410022"/>
                <a:gd name="connsiteX1256" fmla="*/ 546579 w 713885"/>
                <a:gd name="connsiteY1256" fmla="*/ 1286864 h 1410022"/>
                <a:gd name="connsiteX1257" fmla="*/ 532587 w 713885"/>
                <a:gd name="connsiteY1257" fmla="*/ 1277049 h 1410022"/>
                <a:gd name="connsiteX1258" fmla="*/ 534208 w 713885"/>
                <a:gd name="connsiteY1258" fmla="*/ 1270819 h 1410022"/>
                <a:gd name="connsiteX1259" fmla="*/ 534720 w 713885"/>
                <a:gd name="connsiteY1259" fmla="*/ 1278500 h 1410022"/>
                <a:gd name="connsiteX1260" fmla="*/ 534976 w 713885"/>
                <a:gd name="connsiteY1260" fmla="*/ 1278500 h 1410022"/>
                <a:gd name="connsiteX1261" fmla="*/ 534635 w 713885"/>
                <a:gd name="connsiteY1261" fmla="*/ 1269026 h 1410022"/>
                <a:gd name="connsiteX1262" fmla="*/ 535061 w 713885"/>
                <a:gd name="connsiteY1262" fmla="*/ 1267490 h 1410022"/>
                <a:gd name="connsiteX1263" fmla="*/ 535061 w 713885"/>
                <a:gd name="connsiteY1263" fmla="*/ 1267490 h 1410022"/>
                <a:gd name="connsiteX1264" fmla="*/ 535061 w 713885"/>
                <a:gd name="connsiteY1264" fmla="*/ 1267319 h 1410022"/>
                <a:gd name="connsiteX1265" fmla="*/ 535061 w 713885"/>
                <a:gd name="connsiteY1265" fmla="*/ 1267149 h 1410022"/>
                <a:gd name="connsiteX1266" fmla="*/ 535061 w 713885"/>
                <a:gd name="connsiteY1266" fmla="*/ 1267149 h 1410022"/>
                <a:gd name="connsiteX1267" fmla="*/ 536938 w 713885"/>
                <a:gd name="connsiteY1267" fmla="*/ 1257845 h 1410022"/>
                <a:gd name="connsiteX1268" fmla="*/ 555708 w 713885"/>
                <a:gd name="connsiteY1268" fmla="*/ 1270307 h 1410022"/>
                <a:gd name="connsiteX1269" fmla="*/ 550503 w 713885"/>
                <a:gd name="connsiteY1269" fmla="*/ 1288400 h 1410022"/>
                <a:gd name="connsiteX1270" fmla="*/ 549309 w 713885"/>
                <a:gd name="connsiteY1270" fmla="*/ 1288912 h 1410022"/>
                <a:gd name="connsiteX1271" fmla="*/ 555793 w 713885"/>
                <a:gd name="connsiteY1271" fmla="*/ 1286267 h 1410022"/>
                <a:gd name="connsiteX1272" fmla="*/ 560401 w 713885"/>
                <a:gd name="connsiteY1272" fmla="*/ 1273208 h 1410022"/>
                <a:gd name="connsiteX1273" fmla="*/ 561765 w 713885"/>
                <a:gd name="connsiteY1273" fmla="*/ 1274062 h 1410022"/>
                <a:gd name="connsiteX1274" fmla="*/ 562960 w 713885"/>
                <a:gd name="connsiteY1274" fmla="*/ 1283365 h 1410022"/>
                <a:gd name="connsiteX1275" fmla="*/ 555793 w 713885"/>
                <a:gd name="connsiteY1275" fmla="*/ 1286352 h 1410022"/>
                <a:gd name="connsiteX1276" fmla="*/ 622682 w 713885"/>
                <a:gd name="connsiteY1276" fmla="*/ 1240776 h 1410022"/>
                <a:gd name="connsiteX1277" fmla="*/ 610653 w 713885"/>
                <a:gd name="connsiteY1277" fmla="*/ 1233265 h 1410022"/>
                <a:gd name="connsiteX1278" fmla="*/ 606899 w 713885"/>
                <a:gd name="connsiteY1278" fmla="*/ 1230620 h 1410022"/>
                <a:gd name="connsiteX1279" fmla="*/ 609202 w 713885"/>
                <a:gd name="connsiteY1279" fmla="*/ 1199126 h 1410022"/>
                <a:gd name="connsiteX1280" fmla="*/ 612358 w 713885"/>
                <a:gd name="connsiteY1280" fmla="*/ 1200918 h 1410022"/>
                <a:gd name="connsiteX1281" fmla="*/ 612529 w 713885"/>
                <a:gd name="connsiteY1281" fmla="*/ 1200662 h 1410022"/>
                <a:gd name="connsiteX1282" fmla="*/ 609287 w 713885"/>
                <a:gd name="connsiteY1282" fmla="*/ 1198528 h 1410022"/>
                <a:gd name="connsiteX1283" fmla="*/ 609287 w 713885"/>
                <a:gd name="connsiteY1283" fmla="*/ 1197504 h 1410022"/>
                <a:gd name="connsiteX1284" fmla="*/ 609287 w 713885"/>
                <a:gd name="connsiteY1284" fmla="*/ 1187348 h 1410022"/>
                <a:gd name="connsiteX1285" fmla="*/ 612274 w 713885"/>
                <a:gd name="connsiteY1285" fmla="*/ 1189567 h 1410022"/>
                <a:gd name="connsiteX1286" fmla="*/ 613382 w 713885"/>
                <a:gd name="connsiteY1286" fmla="*/ 1194688 h 1410022"/>
                <a:gd name="connsiteX1287" fmla="*/ 617307 w 713885"/>
                <a:gd name="connsiteY1287" fmla="*/ 1215598 h 1410022"/>
                <a:gd name="connsiteX1288" fmla="*/ 620635 w 713885"/>
                <a:gd name="connsiteY1288" fmla="*/ 1236594 h 1410022"/>
                <a:gd name="connsiteX1289" fmla="*/ 620890 w 713885"/>
                <a:gd name="connsiteY1289" fmla="*/ 1236594 h 1410022"/>
                <a:gd name="connsiteX1290" fmla="*/ 618331 w 713885"/>
                <a:gd name="connsiteY1290" fmla="*/ 1215598 h 1410022"/>
                <a:gd name="connsiteX1291" fmla="*/ 615174 w 713885"/>
                <a:gd name="connsiteY1291" fmla="*/ 1194688 h 1410022"/>
                <a:gd name="connsiteX1292" fmla="*/ 614577 w 713885"/>
                <a:gd name="connsiteY1292" fmla="*/ 1191359 h 1410022"/>
                <a:gd name="connsiteX1293" fmla="*/ 619013 w 713885"/>
                <a:gd name="connsiteY1293" fmla="*/ 1194688 h 1410022"/>
                <a:gd name="connsiteX1294" fmla="*/ 624986 w 713885"/>
                <a:gd name="connsiteY1294" fmla="*/ 1221743 h 1410022"/>
                <a:gd name="connsiteX1295" fmla="*/ 624474 w 713885"/>
                <a:gd name="connsiteY1295" fmla="*/ 1237106 h 1410022"/>
                <a:gd name="connsiteX1296" fmla="*/ 622682 w 713885"/>
                <a:gd name="connsiteY1296" fmla="*/ 1240861 h 1410022"/>
                <a:gd name="connsiteX1297" fmla="*/ 620549 w 713885"/>
                <a:gd name="connsiteY1297" fmla="*/ 1153721 h 1410022"/>
                <a:gd name="connsiteX1298" fmla="*/ 613894 w 713885"/>
                <a:gd name="connsiteY1298" fmla="*/ 1136053 h 1410022"/>
                <a:gd name="connsiteX1299" fmla="*/ 614833 w 713885"/>
                <a:gd name="connsiteY1299" fmla="*/ 1136651 h 1410022"/>
                <a:gd name="connsiteX1300" fmla="*/ 620549 w 713885"/>
                <a:gd name="connsiteY1300" fmla="*/ 1153635 h 1410022"/>
                <a:gd name="connsiteX1301" fmla="*/ 435496 w 713885"/>
                <a:gd name="connsiteY1301" fmla="*/ 758130 h 1410022"/>
                <a:gd name="connsiteX1302" fmla="*/ 435667 w 713885"/>
                <a:gd name="connsiteY1302" fmla="*/ 761971 h 1410022"/>
                <a:gd name="connsiteX1303" fmla="*/ 435667 w 713885"/>
                <a:gd name="connsiteY1303" fmla="*/ 764105 h 1410022"/>
                <a:gd name="connsiteX1304" fmla="*/ 434728 w 713885"/>
                <a:gd name="connsiteY1304" fmla="*/ 763337 h 1410022"/>
                <a:gd name="connsiteX1305" fmla="*/ 434728 w 713885"/>
                <a:gd name="connsiteY1305" fmla="*/ 763251 h 1410022"/>
                <a:gd name="connsiteX1306" fmla="*/ 433278 w 713885"/>
                <a:gd name="connsiteY1306" fmla="*/ 753521 h 1410022"/>
                <a:gd name="connsiteX1307" fmla="*/ 435411 w 713885"/>
                <a:gd name="connsiteY1307" fmla="*/ 758301 h 1410022"/>
                <a:gd name="connsiteX1308" fmla="*/ 429609 w 713885"/>
                <a:gd name="connsiteY1308" fmla="*/ 744731 h 1410022"/>
                <a:gd name="connsiteX1309" fmla="*/ 430547 w 713885"/>
                <a:gd name="connsiteY1309" fmla="*/ 759411 h 1410022"/>
                <a:gd name="connsiteX1310" fmla="*/ 425088 w 713885"/>
                <a:gd name="connsiteY1310" fmla="*/ 754631 h 1410022"/>
                <a:gd name="connsiteX1311" fmla="*/ 421589 w 713885"/>
                <a:gd name="connsiteY1311" fmla="*/ 747718 h 1410022"/>
                <a:gd name="connsiteX1312" fmla="*/ 420565 w 713885"/>
                <a:gd name="connsiteY1312" fmla="*/ 745072 h 1410022"/>
                <a:gd name="connsiteX1313" fmla="*/ 427647 w 713885"/>
                <a:gd name="connsiteY1313" fmla="*/ 740378 h 1410022"/>
                <a:gd name="connsiteX1314" fmla="*/ 429524 w 713885"/>
                <a:gd name="connsiteY1314" fmla="*/ 744645 h 1410022"/>
                <a:gd name="connsiteX1315" fmla="*/ 348984 w 713885"/>
                <a:gd name="connsiteY1315" fmla="*/ 573522 h 1410022"/>
                <a:gd name="connsiteX1316" fmla="*/ 353762 w 713885"/>
                <a:gd name="connsiteY1316" fmla="*/ 598358 h 1410022"/>
                <a:gd name="connsiteX1317" fmla="*/ 350691 w 713885"/>
                <a:gd name="connsiteY1317" fmla="*/ 594347 h 1410022"/>
                <a:gd name="connsiteX1318" fmla="*/ 347363 w 713885"/>
                <a:gd name="connsiteY1318" fmla="*/ 586409 h 1410022"/>
                <a:gd name="connsiteX1319" fmla="*/ 333456 w 713885"/>
                <a:gd name="connsiteY1319" fmla="*/ 553465 h 1410022"/>
                <a:gd name="connsiteX1320" fmla="*/ 333456 w 713885"/>
                <a:gd name="connsiteY1320" fmla="*/ 553038 h 1410022"/>
                <a:gd name="connsiteX1321" fmla="*/ 344121 w 713885"/>
                <a:gd name="connsiteY1321" fmla="*/ 564816 h 1410022"/>
                <a:gd name="connsiteX1322" fmla="*/ 347449 w 713885"/>
                <a:gd name="connsiteY1322" fmla="*/ 568401 h 1410022"/>
                <a:gd name="connsiteX1323" fmla="*/ 348472 w 713885"/>
                <a:gd name="connsiteY1323" fmla="*/ 571303 h 1410022"/>
                <a:gd name="connsiteX1324" fmla="*/ 348984 w 713885"/>
                <a:gd name="connsiteY1324" fmla="*/ 573692 h 1410022"/>
                <a:gd name="connsiteX1325" fmla="*/ 345657 w 713885"/>
                <a:gd name="connsiteY1325" fmla="*/ 587348 h 1410022"/>
                <a:gd name="connsiteX1326" fmla="*/ 345657 w 713885"/>
                <a:gd name="connsiteY1326" fmla="*/ 587348 h 1410022"/>
                <a:gd name="connsiteX1327" fmla="*/ 345657 w 713885"/>
                <a:gd name="connsiteY1327" fmla="*/ 587348 h 1410022"/>
                <a:gd name="connsiteX1328" fmla="*/ 345657 w 713885"/>
                <a:gd name="connsiteY1328" fmla="*/ 587348 h 1410022"/>
                <a:gd name="connsiteX1329" fmla="*/ 336272 w 713885"/>
                <a:gd name="connsiteY1329" fmla="*/ 575741 h 1410022"/>
                <a:gd name="connsiteX1330" fmla="*/ 336101 w 713885"/>
                <a:gd name="connsiteY1330" fmla="*/ 574205 h 1410022"/>
                <a:gd name="connsiteX1331" fmla="*/ 333798 w 713885"/>
                <a:gd name="connsiteY1331" fmla="*/ 555342 h 1410022"/>
                <a:gd name="connsiteX1332" fmla="*/ 345913 w 713885"/>
                <a:gd name="connsiteY1332" fmla="*/ 587177 h 1410022"/>
                <a:gd name="connsiteX1333" fmla="*/ 346339 w 713885"/>
                <a:gd name="connsiteY1333" fmla="*/ 588202 h 1410022"/>
                <a:gd name="connsiteX1334" fmla="*/ 345657 w 713885"/>
                <a:gd name="connsiteY1334" fmla="*/ 587348 h 1410022"/>
                <a:gd name="connsiteX1335" fmla="*/ 345657 w 713885"/>
                <a:gd name="connsiteY1335" fmla="*/ 587348 h 1410022"/>
                <a:gd name="connsiteX1336" fmla="*/ 359820 w 713885"/>
                <a:gd name="connsiteY1336" fmla="*/ 624987 h 1410022"/>
                <a:gd name="connsiteX1337" fmla="*/ 339941 w 713885"/>
                <a:gd name="connsiteY1337" fmla="*/ 599382 h 1410022"/>
                <a:gd name="connsiteX1338" fmla="*/ 339941 w 713885"/>
                <a:gd name="connsiteY1338" fmla="*/ 599382 h 1410022"/>
                <a:gd name="connsiteX1339" fmla="*/ 339941 w 713885"/>
                <a:gd name="connsiteY1339" fmla="*/ 599382 h 1410022"/>
                <a:gd name="connsiteX1340" fmla="*/ 339941 w 713885"/>
                <a:gd name="connsiteY1340" fmla="*/ 599382 h 1410022"/>
                <a:gd name="connsiteX1341" fmla="*/ 339941 w 713885"/>
                <a:gd name="connsiteY1341" fmla="*/ 599382 h 1410022"/>
                <a:gd name="connsiteX1342" fmla="*/ 338746 w 713885"/>
                <a:gd name="connsiteY1342" fmla="*/ 597931 h 1410022"/>
                <a:gd name="connsiteX1343" fmla="*/ 337467 w 713885"/>
                <a:gd name="connsiteY1343" fmla="*/ 586409 h 1410022"/>
                <a:gd name="connsiteX1344" fmla="*/ 340794 w 713885"/>
                <a:gd name="connsiteY1344" fmla="*/ 590933 h 1410022"/>
                <a:gd name="connsiteX1345" fmla="*/ 340794 w 713885"/>
                <a:gd name="connsiteY1345" fmla="*/ 590933 h 1410022"/>
                <a:gd name="connsiteX1346" fmla="*/ 340879 w 713885"/>
                <a:gd name="connsiteY1346" fmla="*/ 591018 h 1410022"/>
                <a:gd name="connsiteX1347" fmla="*/ 340964 w 713885"/>
                <a:gd name="connsiteY1347" fmla="*/ 591018 h 1410022"/>
                <a:gd name="connsiteX1348" fmla="*/ 340964 w 713885"/>
                <a:gd name="connsiteY1348" fmla="*/ 591103 h 1410022"/>
                <a:gd name="connsiteX1349" fmla="*/ 352568 w 713885"/>
                <a:gd name="connsiteY1349" fmla="*/ 604845 h 1410022"/>
                <a:gd name="connsiteX1350" fmla="*/ 359905 w 713885"/>
                <a:gd name="connsiteY1350" fmla="*/ 624816 h 1410022"/>
                <a:gd name="connsiteX1351" fmla="*/ 335077 w 713885"/>
                <a:gd name="connsiteY1351" fmla="*/ 603052 h 1410022"/>
                <a:gd name="connsiteX1352" fmla="*/ 335163 w 713885"/>
                <a:gd name="connsiteY1352" fmla="*/ 603052 h 1410022"/>
                <a:gd name="connsiteX1353" fmla="*/ 335248 w 713885"/>
                <a:gd name="connsiteY1353" fmla="*/ 603308 h 1410022"/>
                <a:gd name="connsiteX1354" fmla="*/ 335248 w 713885"/>
                <a:gd name="connsiteY1354" fmla="*/ 603308 h 1410022"/>
                <a:gd name="connsiteX1355" fmla="*/ 338917 w 713885"/>
                <a:gd name="connsiteY1355" fmla="*/ 607576 h 1410022"/>
                <a:gd name="connsiteX1356" fmla="*/ 339600 w 713885"/>
                <a:gd name="connsiteY1356" fmla="*/ 609368 h 1410022"/>
                <a:gd name="connsiteX1357" fmla="*/ 340111 w 713885"/>
                <a:gd name="connsiteY1357" fmla="*/ 612611 h 1410022"/>
                <a:gd name="connsiteX1358" fmla="*/ 340367 w 713885"/>
                <a:gd name="connsiteY1358" fmla="*/ 612611 h 1410022"/>
                <a:gd name="connsiteX1359" fmla="*/ 340197 w 713885"/>
                <a:gd name="connsiteY1359" fmla="*/ 610819 h 1410022"/>
                <a:gd name="connsiteX1360" fmla="*/ 346425 w 713885"/>
                <a:gd name="connsiteY1360" fmla="*/ 627120 h 1410022"/>
                <a:gd name="connsiteX1361" fmla="*/ 355725 w 713885"/>
                <a:gd name="connsiteY1361" fmla="*/ 652128 h 1410022"/>
                <a:gd name="connsiteX1362" fmla="*/ 332945 w 713885"/>
                <a:gd name="connsiteY1362" fmla="*/ 627291 h 1410022"/>
                <a:gd name="connsiteX1363" fmla="*/ 332518 w 713885"/>
                <a:gd name="connsiteY1363" fmla="*/ 626523 h 1410022"/>
                <a:gd name="connsiteX1364" fmla="*/ 332433 w 713885"/>
                <a:gd name="connsiteY1364" fmla="*/ 626523 h 1410022"/>
                <a:gd name="connsiteX1365" fmla="*/ 328081 w 713885"/>
                <a:gd name="connsiteY1365" fmla="*/ 618330 h 1410022"/>
                <a:gd name="connsiteX1366" fmla="*/ 327826 w 713885"/>
                <a:gd name="connsiteY1366" fmla="*/ 615086 h 1410022"/>
                <a:gd name="connsiteX1367" fmla="*/ 326290 w 713885"/>
                <a:gd name="connsiteY1367" fmla="*/ 595712 h 1410022"/>
                <a:gd name="connsiteX1368" fmla="*/ 325864 w 713885"/>
                <a:gd name="connsiteY1368" fmla="*/ 590506 h 1410022"/>
                <a:gd name="connsiteX1369" fmla="*/ 335248 w 713885"/>
                <a:gd name="connsiteY1369" fmla="*/ 603138 h 1410022"/>
                <a:gd name="connsiteX1370" fmla="*/ 335248 w 713885"/>
                <a:gd name="connsiteY1370" fmla="*/ 603138 h 1410022"/>
                <a:gd name="connsiteX1371" fmla="*/ 328508 w 713885"/>
                <a:gd name="connsiteY1371" fmla="*/ 625243 h 1410022"/>
                <a:gd name="connsiteX1372" fmla="*/ 330214 w 713885"/>
                <a:gd name="connsiteY1372" fmla="*/ 628913 h 1410022"/>
                <a:gd name="connsiteX1373" fmla="*/ 330044 w 713885"/>
                <a:gd name="connsiteY1373" fmla="*/ 628913 h 1410022"/>
                <a:gd name="connsiteX1374" fmla="*/ 328508 w 713885"/>
                <a:gd name="connsiteY1374" fmla="*/ 625328 h 1410022"/>
                <a:gd name="connsiteX1375" fmla="*/ 344718 w 713885"/>
                <a:gd name="connsiteY1375" fmla="*/ 650677 h 1410022"/>
                <a:gd name="connsiteX1376" fmla="*/ 337722 w 713885"/>
                <a:gd name="connsiteY1376" fmla="*/ 636850 h 1410022"/>
                <a:gd name="connsiteX1377" fmla="*/ 361100 w 713885"/>
                <a:gd name="connsiteY1377" fmla="*/ 666466 h 1410022"/>
                <a:gd name="connsiteX1378" fmla="*/ 364171 w 713885"/>
                <a:gd name="connsiteY1378" fmla="*/ 674660 h 1410022"/>
                <a:gd name="connsiteX1379" fmla="*/ 351373 w 713885"/>
                <a:gd name="connsiteY1379" fmla="*/ 664418 h 1410022"/>
                <a:gd name="connsiteX1380" fmla="*/ 344804 w 713885"/>
                <a:gd name="connsiteY1380" fmla="*/ 650591 h 1410022"/>
                <a:gd name="connsiteX1381" fmla="*/ 366474 w 713885"/>
                <a:gd name="connsiteY1381" fmla="*/ 698728 h 1410022"/>
                <a:gd name="connsiteX1382" fmla="*/ 355127 w 713885"/>
                <a:gd name="connsiteY1382" fmla="*/ 672696 h 1410022"/>
                <a:gd name="connsiteX1383" fmla="*/ 368010 w 713885"/>
                <a:gd name="connsiteY1383" fmla="*/ 684987 h 1410022"/>
                <a:gd name="connsiteX1384" fmla="*/ 369716 w 713885"/>
                <a:gd name="connsiteY1384" fmla="*/ 689596 h 1410022"/>
                <a:gd name="connsiteX1385" fmla="*/ 370143 w 713885"/>
                <a:gd name="connsiteY1385" fmla="*/ 695485 h 1410022"/>
                <a:gd name="connsiteX1386" fmla="*/ 370484 w 713885"/>
                <a:gd name="connsiteY1386" fmla="*/ 704019 h 1410022"/>
                <a:gd name="connsiteX1387" fmla="*/ 370740 w 713885"/>
                <a:gd name="connsiteY1387" fmla="*/ 704019 h 1410022"/>
                <a:gd name="connsiteX1388" fmla="*/ 371935 w 713885"/>
                <a:gd name="connsiteY1388" fmla="*/ 695485 h 1410022"/>
                <a:gd name="connsiteX1389" fmla="*/ 375262 w 713885"/>
                <a:gd name="connsiteY1389" fmla="*/ 704361 h 1410022"/>
                <a:gd name="connsiteX1390" fmla="*/ 368692 w 713885"/>
                <a:gd name="connsiteY1390" fmla="*/ 704190 h 1410022"/>
                <a:gd name="connsiteX1391" fmla="*/ 366816 w 713885"/>
                <a:gd name="connsiteY1391" fmla="*/ 699155 h 1410022"/>
                <a:gd name="connsiteX1392" fmla="*/ 366816 w 713885"/>
                <a:gd name="connsiteY1392" fmla="*/ 699155 h 1410022"/>
                <a:gd name="connsiteX1393" fmla="*/ 366730 w 713885"/>
                <a:gd name="connsiteY1393" fmla="*/ 698898 h 1410022"/>
                <a:gd name="connsiteX1394" fmla="*/ 366730 w 713885"/>
                <a:gd name="connsiteY1394" fmla="*/ 698642 h 1410022"/>
                <a:gd name="connsiteX1395" fmla="*/ 366645 w 713885"/>
                <a:gd name="connsiteY1395" fmla="*/ 698642 h 1410022"/>
                <a:gd name="connsiteX1396" fmla="*/ 387207 w 713885"/>
                <a:gd name="connsiteY1396" fmla="*/ 813351 h 1410022"/>
                <a:gd name="connsiteX1397" fmla="*/ 380552 w 713885"/>
                <a:gd name="connsiteY1397" fmla="*/ 796452 h 1410022"/>
                <a:gd name="connsiteX1398" fmla="*/ 391814 w 713885"/>
                <a:gd name="connsiteY1398" fmla="*/ 805840 h 1410022"/>
                <a:gd name="connsiteX1399" fmla="*/ 401198 w 713885"/>
                <a:gd name="connsiteY1399" fmla="*/ 828287 h 1410022"/>
                <a:gd name="connsiteX1400" fmla="*/ 390449 w 713885"/>
                <a:gd name="connsiteY1400" fmla="*/ 821544 h 1410022"/>
                <a:gd name="connsiteX1401" fmla="*/ 387207 w 713885"/>
                <a:gd name="connsiteY1401" fmla="*/ 813351 h 1410022"/>
                <a:gd name="connsiteX1402" fmla="*/ 411948 w 713885"/>
                <a:gd name="connsiteY1402" fmla="*/ 843820 h 1410022"/>
                <a:gd name="connsiteX1403" fmla="*/ 408962 w 713885"/>
                <a:gd name="connsiteY1403" fmla="*/ 837248 h 1410022"/>
                <a:gd name="connsiteX1404" fmla="*/ 434813 w 713885"/>
                <a:gd name="connsiteY1404" fmla="*/ 855684 h 1410022"/>
                <a:gd name="connsiteX1405" fmla="*/ 436691 w 713885"/>
                <a:gd name="connsiteY1405" fmla="*/ 860805 h 1410022"/>
                <a:gd name="connsiteX1406" fmla="*/ 436520 w 713885"/>
                <a:gd name="connsiteY1406" fmla="*/ 875997 h 1410022"/>
                <a:gd name="connsiteX1407" fmla="*/ 421334 w 713885"/>
                <a:gd name="connsiteY1407" fmla="*/ 865755 h 1410022"/>
                <a:gd name="connsiteX1408" fmla="*/ 411948 w 713885"/>
                <a:gd name="connsiteY1408" fmla="*/ 843905 h 1410022"/>
                <a:gd name="connsiteX1409" fmla="*/ 440103 w 713885"/>
                <a:gd name="connsiteY1409" fmla="*/ 934204 h 1410022"/>
                <a:gd name="connsiteX1410" fmla="*/ 442577 w 713885"/>
                <a:gd name="connsiteY1410" fmla="*/ 935996 h 1410022"/>
                <a:gd name="connsiteX1411" fmla="*/ 450683 w 713885"/>
                <a:gd name="connsiteY1411" fmla="*/ 958017 h 1410022"/>
                <a:gd name="connsiteX1412" fmla="*/ 428415 w 713885"/>
                <a:gd name="connsiteY1412" fmla="*/ 943934 h 1410022"/>
                <a:gd name="connsiteX1413" fmla="*/ 425172 w 713885"/>
                <a:gd name="connsiteY1413" fmla="*/ 932412 h 1410022"/>
                <a:gd name="connsiteX1414" fmla="*/ 425172 w 713885"/>
                <a:gd name="connsiteY1414" fmla="*/ 932412 h 1410022"/>
                <a:gd name="connsiteX1415" fmla="*/ 425088 w 713885"/>
                <a:gd name="connsiteY1415" fmla="*/ 932071 h 1410022"/>
                <a:gd name="connsiteX1416" fmla="*/ 425088 w 713885"/>
                <a:gd name="connsiteY1416" fmla="*/ 931729 h 1410022"/>
                <a:gd name="connsiteX1417" fmla="*/ 425002 w 713885"/>
                <a:gd name="connsiteY1417" fmla="*/ 931729 h 1410022"/>
                <a:gd name="connsiteX1418" fmla="*/ 421589 w 713885"/>
                <a:gd name="connsiteY1418" fmla="*/ 920804 h 1410022"/>
                <a:gd name="connsiteX1419" fmla="*/ 438909 w 713885"/>
                <a:gd name="connsiteY1419" fmla="*/ 933351 h 1410022"/>
                <a:gd name="connsiteX1420" fmla="*/ 438482 w 713885"/>
                <a:gd name="connsiteY1420" fmla="*/ 936679 h 1410022"/>
                <a:gd name="connsiteX1421" fmla="*/ 436776 w 713885"/>
                <a:gd name="connsiteY1421" fmla="*/ 948457 h 1410022"/>
                <a:gd name="connsiteX1422" fmla="*/ 437032 w 713885"/>
                <a:gd name="connsiteY1422" fmla="*/ 948457 h 1410022"/>
                <a:gd name="connsiteX1423" fmla="*/ 439506 w 713885"/>
                <a:gd name="connsiteY1423" fmla="*/ 936765 h 1410022"/>
                <a:gd name="connsiteX1424" fmla="*/ 440018 w 713885"/>
                <a:gd name="connsiteY1424" fmla="*/ 934119 h 1410022"/>
                <a:gd name="connsiteX1425" fmla="*/ 427903 w 713885"/>
                <a:gd name="connsiteY1425" fmla="*/ 1002398 h 1410022"/>
                <a:gd name="connsiteX1426" fmla="*/ 422443 w 713885"/>
                <a:gd name="connsiteY1426" fmla="*/ 981743 h 1410022"/>
                <a:gd name="connsiteX1427" fmla="*/ 421248 w 713885"/>
                <a:gd name="connsiteY1427" fmla="*/ 977561 h 1410022"/>
                <a:gd name="connsiteX1428" fmla="*/ 435411 w 713885"/>
                <a:gd name="connsiteY1428" fmla="*/ 987974 h 1410022"/>
                <a:gd name="connsiteX1429" fmla="*/ 438055 w 713885"/>
                <a:gd name="connsiteY1429" fmla="*/ 997106 h 1410022"/>
                <a:gd name="connsiteX1430" fmla="*/ 444199 w 713885"/>
                <a:gd name="connsiteY1430" fmla="*/ 1019467 h 1410022"/>
                <a:gd name="connsiteX1431" fmla="*/ 429268 w 713885"/>
                <a:gd name="connsiteY1431" fmla="*/ 1007348 h 1410022"/>
                <a:gd name="connsiteX1432" fmla="*/ 427988 w 713885"/>
                <a:gd name="connsiteY1432" fmla="*/ 1002312 h 1410022"/>
                <a:gd name="connsiteX1433" fmla="*/ 529345 w 713885"/>
                <a:gd name="connsiteY1433" fmla="*/ 1266039 h 1410022"/>
                <a:gd name="connsiteX1434" fmla="*/ 529345 w 713885"/>
                <a:gd name="connsiteY1434" fmla="*/ 1266039 h 1410022"/>
                <a:gd name="connsiteX1435" fmla="*/ 527639 w 713885"/>
                <a:gd name="connsiteY1435" fmla="*/ 1273550 h 1410022"/>
                <a:gd name="connsiteX1436" fmla="*/ 510319 w 713885"/>
                <a:gd name="connsiteY1436" fmla="*/ 1261089 h 1410022"/>
                <a:gd name="connsiteX1437" fmla="*/ 510319 w 713885"/>
                <a:gd name="connsiteY1437" fmla="*/ 1259382 h 1410022"/>
                <a:gd name="connsiteX1438" fmla="*/ 509978 w 713885"/>
                <a:gd name="connsiteY1438" fmla="*/ 1254005 h 1410022"/>
                <a:gd name="connsiteX1439" fmla="*/ 511002 w 713885"/>
                <a:gd name="connsiteY1439" fmla="*/ 1251188 h 1410022"/>
                <a:gd name="connsiteX1440" fmla="*/ 511002 w 713885"/>
                <a:gd name="connsiteY1440" fmla="*/ 1251188 h 1410022"/>
                <a:gd name="connsiteX1441" fmla="*/ 511002 w 713885"/>
                <a:gd name="connsiteY1441" fmla="*/ 1251018 h 1410022"/>
                <a:gd name="connsiteX1442" fmla="*/ 511002 w 713885"/>
                <a:gd name="connsiteY1442" fmla="*/ 1250847 h 1410022"/>
                <a:gd name="connsiteX1443" fmla="*/ 511002 w 713885"/>
                <a:gd name="connsiteY1443" fmla="*/ 1250847 h 1410022"/>
                <a:gd name="connsiteX1444" fmla="*/ 513561 w 713885"/>
                <a:gd name="connsiteY1444" fmla="*/ 1241800 h 1410022"/>
                <a:gd name="connsiteX1445" fmla="*/ 531990 w 713885"/>
                <a:gd name="connsiteY1445" fmla="*/ 1254346 h 1410022"/>
                <a:gd name="connsiteX1446" fmla="*/ 529260 w 713885"/>
                <a:gd name="connsiteY1446" fmla="*/ 1265868 h 1410022"/>
                <a:gd name="connsiteX1447" fmla="*/ 529260 w 713885"/>
                <a:gd name="connsiteY1447" fmla="*/ 1265868 h 1410022"/>
                <a:gd name="connsiteX1448" fmla="*/ 529260 w 713885"/>
                <a:gd name="connsiteY1448" fmla="*/ 1265868 h 1410022"/>
                <a:gd name="connsiteX1449" fmla="*/ 529260 w 713885"/>
                <a:gd name="connsiteY1449" fmla="*/ 1265868 h 1410022"/>
                <a:gd name="connsiteX1450" fmla="*/ 595125 w 713885"/>
                <a:gd name="connsiteY1450" fmla="*/ 1222170 h 1410022"/>
                <a:gd name="connsiteX1451" fmla="*/ 592309 w 713885"/>
                <a:gd name="connsiteY1451" fmla="*/ 1220122 h 1410022"/>
                <a:gd name="connsiteX1452" fmla="*/ 593418 w 713885"/>
                <a:gd name="connsiteY1452" fmla="*/ 1218500 h 1410022"/>
                <a:gd name="connsiteX1453" fmla="*/ 593418 w 713885"/>
                <a:gd name="connsiteY1453" fmla="*/ 1218500 h 1410022"/>
                <a:gd name="connsiteX1454" fmla="*/ 593418 w 713885"/>
                <a:gd name="connsiteY1454" fmla="*/ 1218500 h 1410022"/>
                <a:gd name="connsiteX1455" fmla="*/ 593418 w 713885"/>
                <a:gd name="connsiteY1455" fmla="*/ 1218500 h 1410022"/>
                <a:gd name="connsiteX1456" fmla="*/ 593418 w 713885"/>
                <a:gd name="connsiteY1456" fmla="*/ 1218500 h 1410022"/>
                <a:gd name="connsiteX1457" fmla="*/ 594954 w 713885"/>
                <a:gd name="connsiteY1457" fmla="*/ 1215598 h 1410022"/>
                <a:gd name="connsiteX1458" fmla="*/ 596149 w 713885"/>
                <a:gd name="connsiteY1458" fmla="*/ 1221231 h 1410022"/>
                <a:gd name="connsiteX1459" fmla="*/ 595125 w 713885"/>
                <a:gd name="connsiteY1459" fmla="*/ 1222255 h 1410022"/>
                <a:gd name="connsiteX1460" fmla="*/ 603571 w 713885"/>
                <a:gd name="connsiteY1460" fmla="*/ 1213806 h 1410022"/>
                <a:gd name="connsiteX1461" fmla="*/ 601012 w 713885"/>
                <a:gd name="connsiteY1461" fmla="*/ 1216366 h 1410022"/>
                <a:gd name="connsiteX1462" fmla="*/ 597855 w 713885"/>
                <a:gd name="connsiteY1462" fmla="*/ 1219524 h 1410022"/>
                <a:gd name="connsiteX1463" fmla="*/ 596660 w 713885"/>
                <a:gd name="connsiteY1463" fmla="*/ 1212440 h 1410022"/>
                <a:gd name="connsiteX1464" fmla="*/ 603998 w 713885"/>
                <a:gd name="connsiteY1464" fmla="*/ 1196224 h 1410022"/>
                <a:gd name="connsiteX1465" fmla="*/ 605192 w 713885"/>
                <a:gd name="connsiteY1465" fmla="*/ 1196907 h 1410022"/>
                <a:gd name="connsiteX1466" fmla="*/ 605192 w 713885"/>
                <a:gd name="connsiteY1466" fmla="*/ 1197589 h 1410022"/>
                <a:gd name="connsiteX1467" fmla="*/ 603571 w 713885"/>
                <a:gd name="connsiteY1467" fmla="*/ 1213891 h 1410022"/>
                <a:gd name="connsiteX1468" fmla="*/ 479264 w 713885"/>
                <a:gd name="connsiteY1468" fmla="*/ 865669 h 1410022"/>
                <a:gd name="connsiteX1469" fmla="*/ 475936 w 713885"/>
                <a:gd name="connsiteY1469" fmla="*/ 863194 h 1410022"/>
                <a:gd name="connsiteX1470" fmla="*/ 471585 w 713885"/>
                <a:gd name="connsiteY1470" fmla="*/ 852867 h 1410022"/>
                <a:gd name="connsiteX1471" fmla="*/ 471585 w 713885"/>
                <a:gd name="connsiteY1471" fmla="*/ 850648 h 1410022"/>
                <a:gd name="connsiteX1472" fmla="*/ 471415 w 713885"/>
                <a:gd name="connsiteY1472" fmla="*/ 850648 h 1410022"/>
                <a:gd name="connsiteX1473" fmla="*/ 471244 w 713885"/>
                <a:gd name="connsiteY1473" fmla="*/ 852014 h 1410022"/>
                <a:gd name="connsiteX1474" fmla="*/ 466552 w 713885"/>
                <a:gd name="connsiteY1474" fmla="*/ 840833 h 1410022"/>
                <a:gd name="connsiteX1475" fmla="*/ 466552 w 713885"/>
                <a:gd name="connsiteY1475" fmla="*/ 840833 h 1410022"/>
                <a:gd name="connsiteX1476" fmla="*/ 466466 w 713885"/>
                <a:gd name="connsiteY1476" fmla="*/ 840577 h 1410022"/>
                <a:gd name="connsiteX1477" fmla="*/ 466466 w 713885"/>
                <a:gd name="connsiteY1477" fmla="*/ 840406 h 1410022"/>
                <a:gd name="connsiteX1478" fmla="*/ 466295 w 713885"/>
                <a:gd name="connsiteY1478" fmla="*/ 836822 h 1410022"/>
                <a:gd name="connsiteX1479" fmla="*/ 466978 w 713885"/>
                <a:gd name="connsiteY1479" fmla="*/ 837334 h 1410022"/>
                <a:gd name="connsiteX1480" fmla="*/ 479349 w 713885"/>
                <a:gd name="connsiteY1480" fmla="*/ 865669 h 1410022"/>
                <a:gd name="connsiteX1481" fmla="*/ 405464 w 713885"/>
                <a:gd name="connsiteY1481" fmla="*/ 829396 h 1410022"/>
                <a:gd name="connsiteX1482" fmla="*/ 402905 w 713885"/>
                <a:gd name="connsiteY1482" fmla="*/ 818045 h 1410022"/>
                <a:gd name="connsiteX1483" fmla="*/ 401966 w 713885"/>
                <a:gd name="connsiteY1483" fmla="*/ 814290 h 1410022"/>
                <a:gd name="connsiteX1484" fmla="*/ 416726 w 713885"/>
                <a:gd name="connsiteY1484" fmla="*/ 826153 h 1410022"/>
                <a:gd name="connsiteX1485" fmla="*/ 416470 w 713885"/>
                <a:gd name="connsiteY1485" fmla="*/ 836310 h 1410022"/>
                <a:gd name="connsiteX1486" fmla="*/ 416726 w 713885"/>
                <a:gd name="connsiteY1486" fmla="*/ 836310 h 1410022"/>
                <a:gd name="connsiteX1487" fmla="*/ 417835 w 713885"/>
                <a:gd name="connsiteY1487" fmla="*/ 827007 h 1410022"/>
                <a:gd name="connsiteX1488" fmla="*/ 426793 w 713885"/>
                <a:gd name="connsiteY1488" fmla="*/ 834005 h 1410022"/>
                <a:gd name="connsiteX1489" fmla="*/ 428500 w 713885"/>
                <a:gd name="connsiteY1489" fmla="*/ 838443 h 1410022"/>
                <a:gd name="connsiteX1490" fmla="*/ 428159 w 713885"/>
                <a:gd name="connsiteY1490" fmla="*/ 841004 h 1410022"/>
                <a:gd name="connsiteX1491" fmla="*/ 427562 w 713885"/>
                <a:gd name="connsiteY1491" fmla="*/ 844930 h 1410022"/>
                <a:gd name="connsiteX1492" fmla="*/ 406659 w 713885"/>
                <a:gd name="connsiteY1492" fmla="*/ 831872 h 1410022"/>
                <a:gd name="connsiteX1493" fmla="*/ 405550 w 713885"/>
                <a:gd name="connsiteY1493" fmla="*/ 829482 h 1410022"/>
                <a:gd name="connsiteX1494" fmla="*/ 436605 w 713885"/>
                <a:gd name="connsiteY1494" fmla="*/ 903223 h 1410022"/>
                <a:gd name="connsiteX1495" fmla="*/ 438055 w 713885"/>
                <a:gd name="connsiteY1495" fmla="*/ 890506 h 1410022"/>
                <a:gd name="connsiteX1496" fmla="*/ 438824 w 713885"/>
                <a:gd name="connsiteY1496" fmla="*/ 883166 h 1410022"/>
                <a:gd name="connsiteX1497" fmla="*/ 442833 w 713885"/>
                <a:gd name="connsiteY1497" fmla="*/ 886153 h 1410022"/>
                <a:gd name="connsiteX1498" fmla="*/ 441809 w 713885"/>
                <a:gd name="connsiteY1498" fmla="*/ 906295 h 1410022"/>
                <a:gd name="connsiteX1499" fmla="*/ 436691 w 713885"/>
                <a:gd name="connsiteY1499" fmla="*/ 903223 h 1410022"/>
                <a:gd name="connsiteX1500" fmla="*/ 436691 w 713885"/>
                <a:gd name="connsiteY1500" fmla="*/ 903223 h 1410022"/>
                <a:gd name="connsiteX1501" fmla="*/ 455033 w 713885"/>
                <a:gd name="connsiteY1501" fmla="*/ 957504 h 1410022"/>
                <a:gd name="connsiteX1502" fmla="*/ 449658 w 713885"/>
                <a:gd name="connsiteY1502" fmla="*/ 940947 h 1410022"/>
                <a:gd name="connsiteX1503" fmla="*/ 457593 w 713885"/>
                <a:gd name="connsiteY1503" fmla="*/ 946494 h 1410022"/>
                <a:gd name="connsiteX1504" fmla="*/ 457252 w 713885"/>
                <a:gd name="connsiteY1504" fmla="*/ 951359 h 1410022"/>
                <a:gd name="connsiteX1505" fmla="*/ 456313 w 713885"/>
                <a:gd name="connsiteY1505" fmla="*/ 961601 h 1410022"/>
                <a:gd name="connsiteX1506" fmla="*/ 456313 w 713885"/>
                <a:gd name="connsiteY1506" fmla="*/ 961601 h 1410022"/>
                <a:gd name="connsiteX1507" fmla="*/ 455033 w 713885"/>
                <a:gd name="connsiteY1507" fmla="*/ 957504 h 1410022"/>
                <a:gd name="connsiteX1508" fmla="*/ 496754 w 713885"/>
                <a:gd name="connsiteY1508" fmla="*/ 1126324 h 1410022"/>
                <a:gd name="connsiteX1509" fmla="*/ 496754 w 713885"/>
                <a:gd name="connsiteY1509" fmla="*/ 1126324 h 1410022"/>
                <a:gd name="connsiteX1510" fmla="*/ 491293 w 713885"/>
                <a:gd name="connsiteY1510" fmla="*/ 1100207 h 1410022"/>
                <a:gd name="connsiteX1511" fmla="*/ 510490 w 713885"/>
                <a:gd name="connsiteY1511" fmla="*/ 1114290 h 1410022"/>
                <a:gd name="connsiteX1512" fmla="*/ 511258 w 713885"/>
                <a:gd name="connsiteY1512" fmla="*/ 1117874 h 1410022"/>
                <a:gd name="connsiteX1513" fmla="*/ 510490 w 713885"/>
                <a:gd name="connsiteY1513" fmla="*/ 1122398 h 1410022"/>
                <a:gd name="connsiteX1514" fmla="*/ 510490 w 713885"/>
                <a:gd name="connsiteY1514" fmla="*/ 1122398 h 1410022"/>
                <a:gd name="connsiteX1515" fmla="*/ 510490 w 713885"/>
                <a:gd name="connsiteY1515" fmla="*/ 1122398 h 1410022"/>
                <a:gd name="connsiteX1516" fmla="*/ 510490 w 713885"/>
                <a:gd name="connsiteY1516" fmla="*/ 1122398 h 1410022"/>
                <a:gd name="connsiteX1517" fmla="*/ 512282 w 713885"/>
                <a:gd name="connsiteY1517" fmla="*/ 1122739 h 1410022"/>
                <a:gd name="connsiteX1518" fmla="*/ 515609 w 713885"/>
                <a:gd name="connsiteY1518" fmla="*/ 1138187 h 1410022"/>
                <a:gd name="connsiteX1519" fmla="*/ 496839 w 713885"/>
                <a:gd name="connsiteY1519" fmla="*/ 1127518 h 1410022"/>
                <a:gd name="connsiteX1520" fmla="*/ 496754 w 713885"/>
                <a:gd name="connsiteY1520" fmla="*/ 1126836 h 1410022"/>
                <a:gd name="connsiteX1521" fmla="*/ 496754 w 713885"/>
                <a:gd name="connsiteY1521" fmla="*/ 1126836 h 1410022"/>
                <a:gd name="connsiteX1522" fmla="*/ 496754 w 713885"/>
                <a:gd name="connsiteY1522" fmla="*/ 1126580 h 1410022"/>
                <a:gd name="connsiteX1523" fmla="*/ 496754 w 713885"/>
                <a:gd name="connsiteY1523" fmla="*/ 1126324 h 1410022"/>
                <a:gd name="connsiteX1524" fmla="*/ 501958 w 713885"/>
                <a:gd name="connsiteY1524" fmla="*/ 1162085 h 1410022"/>
                <a:gd name="connsiteX1525" fmla="*/ 509381 w 713885"/>
                <a:gd name="connsiteY1525" fmla="*/ 1167547 h 1410022"/>
                <a:gd name="connsiteX1526" fmla="*/ 508272 w 713885"/>
                <a:gd name="connsiteY1526" fmla="*/ 1172753 h 1410022"/>
                <a:gd name="connsiteX1527" fmla="*/ 505030 w 713885"/>
                <a:gd name="connsiteY1527" fmla="*/ 1185897 h 1410022"/>
                <a:gd name="connsiteX1528" fmla="*/ 504774 w 713885"/>
                <a:gd name="connsiteY1528" fmla="*/ 1185726 h 1410022"/>
                <a:gd name="connsiteX1529" fmla="*/ 504518 w 713885"/>
                <a:gd name="connsiteY1529" fmla="*/ 1183080 h 1410022"/>
                <a:gd name="connsiteX1530" fmla="*/ 501958 w 713885"/>
                <a:gd name="connsiteY1530" fmla="*/ 1162085 h 1410022"/>
                <a:gd name="connsiteX1531" fmla="*/ 504432 w 713885"/>
                <a:gd name="connsiteY1531" fmla="*/ 1228230 h 1410022"/>
                <a:gd name="connsiteX1532" fmla="*/ 504262 w 713885"/>
                <a:gd name="connsiteY1532" fmla="*/ 1228230 h 1410022"/>
                <a:gd name="connsiteX1533" fmla="*/ 504091 w 713885"/>
                <a:gd name="connsiteY1533" fmla="*/ 1227973 h 1410022"/>
                <a:gd name="connsiteX1534" fmla="*/ 504091 w 713885"/>
                <a:gd name="connsiteY1534" fmla="*/ 1227973 h 1410022"/>
                <a:gd name="connsiteX1535" fmla="*/ 498716 w 713885"/>
                <a:gd name="connsiteY1535" fmla="*/ 1224218 h 1410022"/>
                <a:gd name="connsiteX1536" fmla="*/ 501531 w 713885"/>
                <a:gd name="connsiteY1536" fmla="*/ 1213464 h 1410022"/>
                <a:gd name="connsiteX1537" fmla="*/ 502300 w 713885"/>
                <a:gd name="connsiteY1537" fmla="*/ 1210307 h 1410022"/>
                <a:gd name="connsiteX1538" fmla="*/ 504262 w 713885"/>
                <a:gd name="connsiteY1538" fmla="*/ 1211587 h 1410022"/>
                <a:gd name="connsiteX1539" fmla="*/ 506395 w 713885"/>
                <a:gd name="connsiteY1539" fmla="*/ 1229681 h 1410022"/>
                <a:gd name="connsiteX1540" fmla="*/ 504432 w 713885"/>
                <a:gd name="connsiteY1540" fmla="*/ 1228230 h 1410022"/>
                <a:gd name="connsiteX1541" fmla="*/ 504432 w 713885"/>
                <a:gd name="connsiteY1541" fmla="*/ 1228230 h 1410022"/>
                <a:gd name="connsiteX1542" fmla="*/ 508698 w 713885"/>
                <a:gd name="connsiteY1542" fmla="*/ 1231473 h 1410022"/>
                <a:gd name="connsiteX1543" fmla="*/ 507333 w 713885"/>
                <a:gd name="connsiteY1543" fmla="*/ 1213635 h 1410022"/>
                <a:gd name="connsiteX1544" fmla="*/ 514926 w 713885"/>
                <a:gd name="connsiteY1544" fmla="*/ 1218415 h 1410022"/>
                <a:gd name="connsiteX1545" fmla="*/ 510575 w 713885"/>
                <a:gd name="connsiteY1545" fmla="*/ 1232924 h 1410022"/>
                <a:gd name="connsiteX1546" fmla="*/ 508613 w 713885"/>
                <a:gd name="connsiteY1546" fmla="*/ 1231473 h 1410022"/>
                <a:gd name="connsiteX1547" fmla="*/ 595210 w 713885"/>
                <a:gd name="connsiteY1547" fmla="*/ 1203991 h 1410022"/>
                <a:gd name="connsiteX1548" fmla="*/ 594613 w 713885"/>
                <a:gd name="connsiteY1548" fmla="*/ 1200748 h 1410022"/>
                <a:gd name="connsiteX1549" fmla="*/ 595125 w 713885"/>
                <a:gd name="connsiteY1549" fmla="*/ 1200235 h 1410022"/>
                <a:gd name="connsiteX1550" fmla="*/ 599561 w 713885"/>
                <a:gd name="connsiteY1550" fmla="*/ 1196224 h 1410022"/>
                <a:gd name="connsiteX1551" fmla="*/ 595210 w 713885"/>
                <a:gd name="connsiteY1551" fmla="*/ 1204076 h 1410022"/>
                <a:gd name="connsiteX1552" fmla="*/ 605704 w 713885"/>
                <a:gd name="connsiteY1552" fmla="*/ 1186836 h 1410022"/>
                <a:gd name="connsiteX1553" fmla="*/ 603571 w 713885"/>
                <a:gd name="connsiteY1553" fmla="*/ 1188799 h 1410022"/>
                <a:gd name="connsiteX1554" fmla="*/ 599902 w 713885"/>
                <a:gd name="connsiteY1554" fmla="*/ 1192383 h 1410022"/>
                <a:gd name="connsiteX1555" fmla="*/ 593930 w 713885"/>
                <a:gd name="connsiteY1555" fmla="*/ 1188372 h 1410022"/>
                <a:gd name="connsiteX1556" fmla="*/ 592565 w 713885"/>
                <a:gd name="connsiteY1556" fmla="*/ 1187433 h 1410022"/>
                <a:gd name="connsiteX1557" fmla="*/ 594698 w 713885"/>
                <a:gd name="connsiteY1557" fmla="*/ 1180605 h 1410022"/>
                <a:gd name="connsiteX1558" fmla="*/ 595551 w 713885"/>
                <a:gd name="connsiteY1558" fmla="*/ 1177362 h 1410022"/>
                <a:gd name="connsiteX1559" fmla="*/ 605704 w 713885"/>
                <a:gd name="connsiteY1559" fmla="*/ 1184873 h 1410022"/>
                <a:gd name="connsiteX1560" fmla="*/ 605704 w 713885"/>
                <a:gd name="connsiteY1560" fmla="*/ 1186836 h 1410022"/>
                <a:gd name="connsiteX1561" fmla="*/ 457764 w 713885"/>
                <a:gd name="connsiteY1561" fmla="*/ 816765 h 1410022"/>
                <a:gd name="connsiteX1562" fmla="*/ 457423 w 713885"/>
                <a:gd name="connsiteY1562" fmla="*/ 821459 h 1410022"/>
                <a:gd name="connsiteX1563" fmla="*/ 452645 w 713885"/>
                <a:gd name="connsiteY1563" fmla="*/ 811217 h 1410022"/>
                <a:gd name="connsiteX1564" fmla="*/ 454351 w 713885"/>
                <a:gd name="connsiteY1564" fmla="*/ 808145 h 1410022"/>
                <a:gd name="connsiteX1565" fmla="*/ 454351 w 713885"/>
                <a:gd name="connsiteY1565" fmla="*/ 808145 h 1410022"/>
                <a:gd name="connsiteX1566" fmla="*/ 457678 w 713885"/>
                <a:gd name="connsiteY1566" fmla="*/ 816765 h 1410022"/>
                <a:gd name="connsiteX1567" fmla="*/ 384903 w 713885"/>
                <a:gd name="connsiteY1567" fmla="*/ 747718 h 1410022"/>
                <a:gd name="connsiteX1568" fmla="*/ 388742 w 713885"/>
                <a:gd name="connsiteY1568" fmla="*/ 751132 h 1410022"/>
                <a:gd name="connsiteX1569" fmla="*/ 385074 w 713885"/>
                <a:gd name="connsiteY1569" fmla="*/ 753095 h 1410022"/>
                <a:gd name="connsiteX1570" fmla="*/ 384391 w 713885"/>
                <a:gd name="connsiteY1570" fmla="*/ 750705 h 1410022"/>
                <a:gd name="connsiteX1571" fmla="*/ 384647 w 713885"/>
                <a:gd name="connsiteY1571" fmla="*/ 749083 h 1410022"/>
                <a:gd name="connsiteX1572" fmla="*/ 384818 w 713885"/>
                <a:gd name="connsiteY1572" fmla="*/ 747803 h 1410022"/>
                <a:gd name="connsiteX1573" fmla="*/ 450683 w 713885"/>
                <a:gd name="connsiteY1573" fmla="*/ 918073 h 1410022"/>
                <a:gd name="connsiteX1574" fmla="*/ 458873 w 713885"/>
                <a:gd name="connsiteY1574" fmla="*/ 923365 h 1410022"/>
                <a:gd name="connsiteX1575" fmla="*/ 457849 w 713885"/>
                <a:gd name="connsiteY1575" fmla="*/ 940605 h 1410022"/>
                <a:gd name="connsiteX1576" fmla="*/ 447355 w 713885"/>
                <a:gd name="connsiteY1576" fmla="*/ 934034 h 1410022"/>
                <a:gd name="connsiteX1577" fmla="*/ 450085 w 713885"/>
                <a:gd name="connsiteY1577" fmla="*/ 920890 h 1410022"/>
                <a:gd name="connsiteX1578" fmla="*/ 450597 w 713885"/>
                <a:gd name="connsiteY1578" fmla="*/ 918073 h 1410022"/>
                <a:gd name="connsiteX1579" fmla="*/ 459470 w 713885"/>
                <a:gd name="connsiteY1579" fmla="*/ 947860 h 1410022"/>
                <a:gd name="connsiteX1580" fmla="*/ 461091 w 713885"/>
                <a:gd name="connsiteY1580" fmla="*/ 948970 h 1410022"/>
                <a:gd name="connsiteX1581" fmla="*/ 460238 w 713885"/>
                <a:gd name="connsiteY1581" fmla="*/ 964076 h 1410022"/>
                <a:gd name="connsiteX1582" fmla="*/ 456996 w 713885"/>
                <a:gd name="connsiteY1582" fmla="*/ 962028 h 1410022"/>
                <a:gd name="connsiteX1583" fmla="*/ 458873 w 713885"/>
                <a:gd name="connsiteY1583" fmla="*/ 951359 h 1410022"/>
                <a:gd name="connsiteX1584" fmla="*/ 459470 w 713885"/>
                <a:gd name="connsiteY1584" fmla="*/ 947860 h 1410022"/>
                <a:gd name="connsiteX1585" fmla="*/ 442066 w 713885"/>
                <a:gd name="connsiteY1585" fmla="*/ 996509 h 1410022"/>
                <a:gd name="connsiteX1586" fmla="*/ 441042 w 713885"/>
                <a:gd name="connsiteY1586" fmla="*/ 992412 h 1410022"/>
                <a:gd name="connsiteX1587" fmla="*/ 465784 w 713885"/>
                <a:gd name="connsiteY1587" fmla="*/ 1010762 h 1410022"/>
                <a:gd name="connsiteX1588" fmla="*/ 465954 w 713885"/>
                <a:gd name="connsiteY1588" fmla="*/ 1011274 h 1410022"/>
                <a:gd name="connsiteX1589" fmla="*/ 465869 w 713885"/>
                <a:gd name="connsiteY1589" fmla="*/ 1012042 h 1410022"/>
                <a:gd name="connsiteX1590" fmla="*/ 466125 w 713885"/>
                <a:gd name="connsiteY1590" fmla="*/ 1012042 h 1410022"/>
                <a:gd name="connsiteX1591" fmla="*/ 466125 w 713885"/>
                <a:gd name="connsiteY1591" fmla="*/ 1012042 h 1410022"/>
                <a:gd name="connsiteX1592" fmla="*/ 467490 w 713885"/>
                <a:gd name="connsiteY1592" fmla="*/ 1016992 h 1410022"/>
                <a:gd name="connsiteX1593" fmla="*/ 472694 w 713885"/>
                <a:gd name="connsiteY1593" fmla="*/ 1038159 h 1410022"/>
                <a:gd name="connsiteX1594" fmla="*/ 448123 w 713885"/>
                <a:gd name="connsiteY1594" fmla="*/ 1022369 h 1410022"/>
                <a:gd name="connsiteX1595" fmla="*/ 442066 w 713885"/>
                <a:gd name="connsiteY1595" fmla="*/ 996423 h 1410022"/>
                <a:gd name="connsiteX1596" fmla="*/ 505968 w 713885"/>
                <a:gd name="connsiteY1596" fmla="*/ 1193578 h 1410022"/>
                <a:gd name="connsiteX1597" fmla="*/ 513903 w 713885"/>
                <a:gd name="connsiteY1597" fmla="*/ 1199553 h 1410022"/>
                <a:gd name="connsiteX1598" fmla="*/ 513903 w 713885"/>
                <a:gd name="connsiteY1598" fmla="*/ 1199553 h 1410022"/>
                <a:gd name="connsiteX1599" fmla="*/ 513903 w 713885"/>
                <a:gd name="connsiteY1599" fmla="*/ 1199553 h 1410022"/>
                <a:gd name="connsiteX1600" fmla="*/ 513903 w 713885"/>
                <a:gd name="connsiteY1600" fmla="*/ 1199553 h 1410022"/>
                <a:gd name="connsiteX1601" fmla="*/ 513903 w 713885"/>
                <a:gd name="connsiteY1601" fmla="*/ 1199553 h 1410022"/>
                <a:gd name="connsiteX1602" fmla="*/ 518937 w 713885"/>
                <a:gd name="connsiteY1602" fmla="*/ 1202966 h 1410022"/>
                <a:gd name="connsiteX1603" fmla="*/ 516292 w 713885"/>
                <a:gd name="connsiteY1603" fmla="*/ 1213123 h 1410022"/>
                <a:gd name="connsiteX1604" fmla="*/ 516292 w 713885"/>
                <a:gd name="connsiteY1604" fmla="*/ 1213123 h 1410022"/>
                <a:gd name="connsiteX1605" fmla="*/ 506651 w 713885"/>
                <a:gd name="connsiteY1605" fmla="*/ 1206551 h 1410022"/>
                <a:gd name="connsiteX1606" fmla="*/ 505542 w 713885"/>
                <a:gd name="connsiteY1606" fmla="*/ 1194859 h 1410022"/>
                <a:gd name="connsiteX1607" fmla="*/ 505883 w 713885"/>
                <a:gd name="connsiteY1607" fmla="*/ 1193322 h 1410022"/>
                <a:gd name="connsiteX1608" fmla="*/ 543678 w 713885"/>
                <a:gd name="connsiteY1608" fmla="*/ 1213976 h 1410022"/>
                <a:gd name="connsiteX1609" fmla="*/ 545811 w 713885"/>
                <a:gd name="connsiteY1609" fmla="*/ 1194944 h 1410022"/>
                <a:gd name="connsiteX1610" fmla="*/ 546494 w 713885"/>
                <a:gd name="connsiteY1610" fmla="*/ 1193322 h 1410022"/>
                <a:gd name="connsiteX1611" fmla="*/ 548115 w 713885"/>
                <a:gd name="connsiteY1611" fmla="*/ 1194346 h 1410022"/>
                <a:gd name="connsiteX1612" fmla="*/ 550503 w 713885"/>
                <a:gd name="connsiteY1612" fmla="*/ 1206210 h 1410022"/>
                <a:gd name="connsiteX1613" fmla="*/ 547006 w 713885"/>
                <a:gd name="connsiteY1613" fmla="*/ 1213720 h 1410022"/>
                <a:gd name="connsiteX1614" fmla="*/ 546067 w 713885"/>
                <a:gd name="connsiteY1614" fmla="*/ 1215598 h 1410022"/>
                <a:gd name="connsiteX1615" fmla="*/ 543764 w 713885"/>
                <a:gd name="connsiteY1615" fmla="*/ 1213891 h 1410022"/>
                <a:gd name="connsiteX1616" fmla="*/ 543849 w 713885"/>
                <a:gd name="connsiteY1616" fmla="*/ 1219866 h 1410022"/>
                <a:gd name="connsiteX1617" fmla="*/ 543507 w 713885"/>
                <a:gd name="connsiteY1617" fmla="*/ 1220548 h 1410022"/>
                <a:gd name="connsiteX1618" fmla="*/ 542740 w 713885"/>
                <a:gd name="connsiteY1618" fmla="*/ 1221999 h 1410022"/>
                <a:gd name="connsiteX1619" fmla="*/ 543081 w 713885"/>
                <a:gd name="connsiteY1619" fmla="*/ 1219353 h 1410022"/>
                <a:gd name="connsiteX1620" fmla="*/ 543849 w 713885"/>
                <a:gd name="connsiteY1620" fmla="*/ 1219866 h 1410022"/>
                <a:gd name="connsiteX1621" fmla="*/ 584801 w 713885"/>
                <a:gd name="connsiteY1621" fmla="*/ 1214574 h 1410022"/>
                <a:gd name="connsiteX1622" fmla="*/ 582327 w 713885"/>
                <a:gd name="connsiteY1622" fmla="*/ 1212781 h 1410022"/>
                <a:gd name="connsiteX1623" fmla="*/ 586934 w 713885"/>
                <a:gd name="connsiteY1623" fmla="*/ 1202625 h 1410022"/>
                <a:gd name="connsiteX1624" fmla="*/ 585654 w 713885"/>
                <a:gd name="connsiteY1624" fmla="*/ 1210136 h 1410022"/>
                <a:gd name="connsiteX1625" fmla="*/ 584630 w 713885"/>
                <a:gd name="connsiteY1625" fmla="*/ 1211757 h 1410022"/>
                <a:gd name="connsiteX1626" fmla="*/ 584887 w 713885"/>
                <a:gd name="connsiteY1626" fmla="*/ 1211928 h 1410022"/>
                <a:gd name="connsiteX1627" fmla="*/ 585484 w 713885"/>
                <a:gd name="connsiteY1627" fmla="*/ 1211160 h 1410022"/>
                <a:gd name="connsiteX1628" fmla="*/ 584801 w 713885"/>
                <a:gd name="connsiteY1628" fmla="*/ 1214659 h 1410022"/>
                <a:gd name="connsiteX1629" fmla="*/ 576440 w 713885"/>
                <a:gd name="connsiteY1629" fmla="*/ 1168486 h 1410022"/>
                <a:gd name="connsiteX1630" fmla="*/ 574137 w 713885"/>
                <a:gd name="connsiteY1630" fmla="*/ 1161658 h 1410022"/>
                <a:gd name="connsiteX1631" fmla="*/ 578147 w 713885"/>
                <a:gd name="connsiteY1631" fmla="*/ 1164560 h 1410022"/>
                <a:gd name="connsiteX1632" fmla="*/ 576440 w 713885"/>
                <a:gd name="connsiteY1632" fmla="*/ 1168486 h 1410022"/>
                <a:gd name="connsiteX1633" fmla="*/ 496498 w 713885"/>
                <a:gd name="connsiteY1633" fmla="*/ 922682 h 1410022"/>
                <a:gd name="connsiteX1634" fmla="*/ 496242 w 713885"/>
                <a:gd name="connsiteY1634" fmla="*/ 925328 h 1410022"/>
                <a:gd name="connsiteX1635" fmla="*/ 494535 w 713885"/>
                <a:gd name="connsiteY1635" fmla="*/ 939069 h 1410022"/>
                <a:gd name="connsiteX1636" fmla="*/ 493341 w 713885"/>
                <a:gd name="connsiteY1636" fmla="*/ 938301 h 1410022"/>
                <a:gd name="connsiteX1637" fmla="*/ 493682 w 713885"/>
                <a:gd name="connsiteY1637" fmla="*/ 935314 h 1410022"/>
                <a:gd name="connsiteX1638" fmla="*/ 493682 w 713885"/>
                <a:gd name="connsiteY1638" fmla="*/ 935314 h 1410022"/>
                <a:gd name="connsiteX1639" fmla="*/ 493682 w 713885"/>
                <a:gd name="connsiteY1639" fmla="*/ 935314 h 1410022"/>
                <a:gd name="connsiteX1640" fmla="*/ 493682 w 713885"/>
                <a:gd name="connsiteY1640" fmla="*/ 935314 h 1410022"/>
                <a:gd name="connsiteX1641" fmla="*/ 494194 w 713885"/>
                <a:gd name="connsiteY1641" fmla="*/ 920804 h 1410022"/>
                <a:gd name="connsiteX1642" fmla="*/ 496156 w 713885"/>
                <a:gd name="connsiteY1642" fmla="*/ 922085 h 1410022"/>
                <a:gd name="connsiteX1643" fmla="*/ 496413 w 713885"/>
                <a:gd name="connsiteY1643" fmla="*/ 922768 h 1410022"/>
                <a:gd name="connsiteX1644" fmla="*/ 468599 w 713885"/>
                <a:gd name="connsiteY1644" fmla="*/ 871985 h 1410022"/>
                <a:gd name="connsiteX1645" fmla="*/ 466637 w 713885"/>
                <a:gd name="connsiteY1645" fmla="*/ 870620 h 1410022"/>
                <a:gd name="connsiteX1646" fmla="*/ 466637 w 713885"/>
                <a:gd name="connsiteY1646" fmla="*/ 861487 h 1410022"/>
                <a:gd name="connsiteX1647" fmla="*/ 469708 w 713885"/>
                <a:gd name="connsiteY1647" fmla="*/ 863450 h 1410022"/>
                <a:gd name="connsiteX1648" fmla="*/ 469196 w 713885"/>
                <a:gd name="connsiteY1648" fmla="*/ 867633 h 1410022"/>
                <a:gd name="connsiteX1649" fmla="*/ 468599 w 713885"/>
                <a:gd name="connsiteY1649" fmla="*/ 871900 h 1410022"/>
                <a:gd name="connsiteX1650" fmla="*/ 460665 w 713885"/>
                <a:gd name="connsiteY1650" fmla="*/ 843052 h 1410022"/>
                <a:gd name="connsiteX1651" fmla="*/ 464419 w 713885"/>
                <a:gd name="connsiteY1651" fmla="*/ 851416 h 1410022"/>
                <a:gd name="connsiteX1652" fmla="*/ 464162 w 713885"/>
                <a:gd name="connsiteY1652" fmla="*/ 854659 h 1410022"/>
                <a:gd name="connsiteX1653" fmla="*/ 459556 w 713885"/>
                <a:gd name="connsiteY1653" fmla="*/ 851246 h 1410022"/>
                <a:gd name="connsiteX1654" fmla="*/ 459811 w 713885"/>
                <a:gd name="connsiteY1654" fmla="*/ 841174 h 1410022"/>
                <a:gd name="connsiteX1655" fmla="*/ 460579 w 713885"/>
                <a:gd name="connsiteY1655" fmla="*/ 842967 h 1410022"/>
                <a:gd name="connsiteX1656" fmla="*/ 460579 w 713885"/>
                <a:gd name="connsiteY1656" fmla="*/ 842967 h 1410022"/>
                <a:gd name="connsiteX1657" fmla="*/ 460579 w 713885"/>
                <a:gd name="connsiteY1657" fmla="*/ 843052 h 1410022"/>
                <a:gd name="connsiteX1658" fmla="*/ 460579 w 713885"/>
                <a:gd name="connsiteY1658" fmla="*/ 843052 h 1410022"/>
                <a:gd name="connsiteX1659" fmla="*/ 460579 w 713885"/>
                <a:gd name="connsiteY1659" fmla="*/ 843052 h 1410022"/>
                <a:gd name="connsiteX1660" fmla="*/ 456313 w 713885"/>
                <a:gd name="connsiteY1660" fmla="*/ 832981 h 1410022"/>
                <a:gd name="connsiteX1661" fmla="*/ 454863 w 713885"/>
                <a:gd name="connsiteY1661" fmla="*/ 847661 h 1410022"/>
                <a:gd name="connsiteX1662" fmla="*/ 453412 w 713885"/>
                <a:gd name="connsiteY1662" fmla="*/ 846551 h 1410022"/>
                <a:gd name="connsiteX1663" fmla="*/ 448379 w 713885"/>
                <a:gd name="connsiteY1663" fmla="*/ 836566 h 1410022"/>
                <a:gd name="connsiteX1664" fmla="*/ 447526 w 713885"/>
                <a:gd name="connsiteY1664" fmla="*/ 823934 h 1410022"/>
                <a:gd name="connsiteX1665" fmla="*/ 454437 w 713885"/>
                <a:gd name="connsiteY1665" fmla="*/ 828713 h 1410022"/>
                <a:gd name="connsiteX1666" fmla="*/ 456228 w 713885"/>
                <a:gd name="connsiteY1666" fmla="*/ 832896 h 1410022"/>
                <a:gd name="connsiteX1667" fmla="*/ 415276 w 713885"/>
                <a:gd name="connsiteY1667" fmla="*/ 753436 h 1410022"/>
                <a:gd name="connsiteX1668" fmla="*/ 415276 w 713885"/>
                <a:gd name="connsiteY1668" fmla="*/ 764531 h 1410022"/>
                <a:gd name="connsiteX1669" fmla="*/ 411010 w 713885"/>
                <a:gd name="connsiteY1669" fmla="*/ 751644 h 1410022"/>
                <a:gd name="connsiteX1670" fmla="*/ 411948 w 713885"/>
                <a:gd name="connsiteY1670" fmla="*/ 751047 h 1410022"/>
                <a:gd name="connsiteX1671" fmla="*/ 415276 w 713885"/>
                <a:gd name="connsiteY1671" fmla="*/ 753521 h 1410022"/>
                <a:gd name="connsiteX1672" fmla="*/ 441127 w 713885"/>
                <a:gd name="connsiteY1672" fmla="*/ 853465 h 1410022"/>
                <a:gd name="connsiteX1673" fmla="*/ 441554 w 713885"/>
                <a:gd name="connsiteY1673" fmla="*/ 846551 h 1410022"/>
                <a:gd name="connsiteX1674" fmla="*/ 443004 w 713885"/>
                <a:gd name="connsiteY1674" fmla="*/ 850563 h 1410022"/>
                <a:gd name="connsiteX1675" fmla="*/ 443260 w 713885"/>
                <a:gd name="connsiteY1675" fmla="*/ 850563 h 1410022"/>
                <a:gd name="connsiteX1676" fmla="*/ 441639 w 713885"/>
                <a:gd name="connsiteY1676" fmla="*/ 845527 h 1410022"/>
                <a:gd name="connsiteX1677" fmla="*/ 441639 w 713885"/>
                <a:gd name="connsiteY1677" fmla="*/ 845015 h 1410022"/>
                <a:gd name="connsiteX1678" fmla="*/ 443345 w 713885"/>
                <a:gd name="connsiteY1678" fmla="*/ 846210 h 1410022"/>
                <a:gd name="connsiteX1679" fmla="*/ 443089 w 713885"/>
                <a:gd name="connsiteY1679" fmla="*/ 854915 h 1410022"/>
                <a:gd name="connsiteX1680" fmla="*/ 441042 w 713885"/>
                <a:gd name="connsiteY1680" fmla="*/ 853635 h 1410022"/>
                <a:gd name="connsiteX1681" fmla="*/ 472694 w 713885"/>
                <a:gd name="connsiteY1681" fmla="*/ 978842 h 1410022"/>
                <a:gd name="connsiteX1682" fmla="*/ 481909 w 713885"/>
                <a:gd name="connsiteY1682" fmla="*/ 984474 h 1410022"/>
                <a:gd name="connsiteX1683" fmla="*/ 483700 w 713885"/>
                <a:gd name="connsiteY1683" fmla="*/ 989851 h 1410022"/>
                <a:gd name="connsiteX1684" fmla="*/ 482847 w 713885"/>
                <a:gd name="connsiteY1684" fmla="*/ 998130 h 1410022"/>
                <a:gd name="connsiteX1685" fmla="*/ 478581 w 713885"/>
                <a:gd name="connsiteY1685" fmla="*/ 995484 h 1410022"/>
                <a:gd name="connsiteX1686" fmla="*/ 476107 w 713885"/>
                <a:gd name="connsiteY1686" fmla="*/ 989254 h 1410022"/>
                <a:gd name="connsiteX1687" fmla="*/ 472353 w 713885"/>
                <a:gd name="connsiteY1687" fmla="*/ 980292 h 1410022"/>
                <a:gd name="connsiteX1688" fmla="*/ 472609 w 713885"/>
                <a:gd name="connsiteY1688" fmla="*/ 978927 h 1410022"/>
                <a:gd name="connsiteX1689" fmla="*/ 477557 w 713885"/>
                <a:gd name="connsiteY1689" fmla="*/ 1035939 h 1410022"/>
                <a:gd name="connsiteX1690" fmla="*/ 471927 w 713885"/>
                <a:gd name="connsiteY1690" fmla="*/ 1015285 h 1410022"/>
                <a:gd name="connsiteX1691" fmla="*/ 485322 w 713885"/>
                <a:gd name="connsiteY1691" fmla="*/ 1025271 h 1410022"/>
                <a:gd name="connsiteX1692" fmla="*/ 484810 w 713885"/>
                <a:gd name="connsiteY1692" fmla="*/ 1030563 h 1410022"/>
                <a:gd name="connsiteX1693" fmla="*/ 483273 w 713885"/>
                <a:gd name="connsiteY1693" fmla="*/ 1044987 h 1410022"/>
                <a:gd name="connsiteX1694" fmla="*/ 479093 w 713885"/>
                <a:gd name="connsiteY1694" fmla="*/ 1042341 h 1410022"/>
                <a:gd name="connsiteX1695" fmla="*/ 477472 w 713885"/>
                <a:gd name="connsiteY1695" fmla="*/ 1035939 h 1410022"/>
                <a:gd name="connsiteX1696" fmla="*/ 517912 w 713885"/>
                <a:gd name="connsiteY1696" fmla="*/ 1120520 h 1410022"/>
                <a:gd name="connsiteX1697" fmla="*/ 517657 w 713885"/>
                <a:gd name="connsiteY1697" fmla="*/ 1119581 h 1410022"/>
                <a:gd name="connsiteX1698" fmla="*/ 525506 w 713885"/>
                <a:gd name="connsiteY1698" fmla="*/ 1125385 h 1410022"/>
                <a:gd name="connsiteX1699" fmla="*/ 523287 w 713885"/>
                <a:gd name="connsiteY1699" fmla="*/ 1132895 h 1410022"/>
                <a:gd name="connsiteX1700" fmla="*/ 521411 w 713885"/>
                <a:gd name="connsiteY1700" fmla="*/ 1138785 h 1410022"/>
                <a:gd name="connsiteX1701" fmla="*/ 518083 w 713885"/>
                <a:gd name="connsiteY1701" fmla="*/ 1121117 h 1410022"/>
                <a:gd name="connsiteX1702" fmla="*/ 518083 w 713885"/>
                <a:gd name="connsiteY1702" fmla="*/ 1121117 h 1410022"/>
                <a:gd name="connsiteX1703" fmla="*/ 518083 w 713885"/>
                <a:gd name="connsiteY1703" fmla="*/ 1120861 h 1410022"/>
                <a:gd name="connsiteX1704" fmla="*/ 518083 w 713885"/>
                <a:gd name="connsiteY1704" fmla="*/ 1120605 h 1410022"/>
                <a:gd name="connsiteX1705" fmla="*/ 518083 w 713885"/>
                <a:gd name="connsiteY1705" fmla="*/ 1120605 h 1410022"/>
                <a:gd name="connsiteX1706" fmla="*/ 521752 w 713885"/>
                <a:gd name="connsiteY1706" fmla="*/ 1141089 h 1410022"/>
                <a:gd name="connsiteX1707" fmla="*/ 524994 w 713885"/>
                <a:gd name="connsiteY1707" fmla="*/ 1133408 h 1410022"/>
                <a:gd name="connsiteX1708" fmla="*/ 527553 w 713885"/>
                <a:gd name="connsiteY1708" fmla="*/ 1126921 h 1410022"/>
                <a:gd name="connsiteX1709" fmla="*/ 532928 w 713885"/>
                <a:gd name="connsiteY1709" fmla="*/ 1130932 h 1410022"/>
                <a:gd name="connsiteX1710" fmla="*/ 537877 w 713885"/>
                <a:gd name="connsiteY1710" fmla="*/ 1150136 h 1410022"/>
                <a:gd name="connsiteX1711" fmla="*/ 537621 w 713885"/>
                <a:gd name="connsiteY1711" fmla="*/ 1150904 h 1410022"/>
                <a:gd name="connsiteX1712" fmla="*/ 521837 w 713885"/>
                <a:gd name="connsiteY1712" fmla="*/ 1141772 h 1410022"/>
                <a:gd name="connsiteX1713" fmla="*/ 521752 w 713885"/>
                <a:gd name="connsiteY1713" fmla="*/ 1141089 h 1410022"/>
                <a:gd name="connsiteX1714" fmla="*/ 531819 w 713885"/>
                <a:gd name="connsiteY1714" fmla="*/ 1176167 h 1410022"/>
                <a:gd name="connsiteX1715" fmla="*/ 531649 w 713885"/>
                <a:gd name="connsiteY1715" fmla="*/ 1175996 h 1410022"/>
                <a:gd name="connsiteX1716" fmla="*/ 531478 w 713885"/>
                <a:gd name="connsiteY1716" fmla="*/ 1175826 h 1410022"/>
                <a:gd name="connsiteX1717" fmla="*/ 531478 w 713885"/>
                <a:gd name="connsiteY1717" fmla="*/ 1175826 h 1410022"/>
                <a:gd name="connsiteX1718" fmla="*/ 527383 w 713885"/>
                <a:gd name="connsiteY1718" fmla="*/ 1173095 h 1410022"/>
                <a:gd name="connsiteX1719" fmla="*/ 528662 w 713885"/>
                <a:gd name="connsiteY1719" fmla="*/ 1163109 h 1410022"/>
                <a:gd name="connsiteX1720" fmla="*/ 529771 w 713885"/>
                <a:gd name="connsiteY1720" fmla="*/ 1152611 h 1410022"/>
                <a:gd name="connsiteX1721" fmla="*/ 536000 w 713885"/>
                <a:gd name="connsiteY1721" fmla="*/ 1156708 h 1410022"/>
                <a:gd name="connsiteX1722" fmla="*/ 533270 w 713885"/>
                <a:gd name="connsiteY1722" fmla="*/ 1165413 h 1410022"/>
                <a:gd name="connsiteX1723" fmla="*/ 533525 w 713885"/>
                <a:gd name="connsiteY1723" fmla="*/ 1165499 h 1410022"/>
                <a:gd name="connsiteX1724" fmla="*/ 536938 w 713885"/>
                <a:gd name="connsiteY1724" fmla="*/ 1157305 h 1410022"/>
                <a:gd name="connsiteX1725" fmla="*/ 538133 w 713885"/>
                <a:gd name="connsiteY1725" fmla="*/ 1158073 h 1410022"/>
                <a:gd name="connsiteX1726" fmla="*/ 538133 w 713885"/>
                <a:gd name="connsiteY1726" fmla="*/ 1158073 h 1410022"/>
                <a:gd name="connsiteX1727" fmla="*/ 538133 w 713885"/>
                <a:gd name="connsiteY1727" fmla="*/ 1158073 h 1410022"/>
                <a:gd name="connsiteX1728" fmla="*/ 538133 w 713885"/>
                <a:gd name="connsiteY1728" fmla="*/ 1158073 h 1410022"/>
                <a:gd name="connsiteX1729" fmla="*/ 538133 w 713885"/>
                <a:gd name="connsiteY1729" fmla="*/ 1158073 h 1410022"/>
                <a:gd name="connsiteX1730" fmla="*/ 540180 w 713885"/>
                <a:gd name="connsiteY1730" fmla="*/ 1159268 h 1410022"/>
                <a:gd name="connsiteX1731" fmla="*/ 545640 w 713885"/>
                <a:gd name="connsiteY1731" fmla="*/ 1182653 h 1410022"/>
                <a:gd name="connsiteX1732" fmla="*/ 545214 w 713885"/>
                <a:gd name="connsiteY1732" fmla="*/ 1185556 h 1410022"/>
                <a:gd name="connsiteX1733" fmla="*/ 531904 w 713885"/>
                <a:gd name="connsiteY1733" fmla="*/ 1175996 h 1410022"/>
                <a:gd name="connsiteX1734" fmla="*/ 531904 w 713885"/>
                <a:gd name="connsiteY1734" fmla="*/ 1175996 h 1410022"/>
                <a:gd name="connsiteX1735" fmla="*/ 571236 w 713885"/>
                <a:gd name="connsiteY1735" fmla="*/ 1204759 h 1410022"/>
                <a:gd name="connsiteX1736" fmla="*/ 567311 w 713885"/>
                <a:gd name="connsiteY1736" fmla="*/ 1201942 h 1410022"/>
                <a:gd name="connsiteX1737" fmla="*/ 573027 w 713885"/>
                <a:gd name="connsiteY1737" fmla="*/ 1190506 h 1410022"/>
                <a:gd name="connsiteX1738" fmla="*/ 573027 w 713885"/>
                <a:gd name="connsiteY1738" fmla="*/ 1190506 h 1410022"/>
                <a:gd name="connsiteX1739" fmla="*/ 573027 w 713885"/>
                <a:gd name="connsiteY1739" fmla="*/ 1190506 h 1410022"/>
                <a:gd name="connsiteX1740" fmla="*/ 573027 w 713885"/>
                <a:gd name="connsiteY1740" fmla="*/ 1190506 h 1410022"/>
                <a:gd name="connsiteX1741" fmla="*/ 573027 w 713885"/>
                <a:gd name="connsiteY1741" fmla="*/ 1190506 h 1410022"/>
                <a:gd name="connsiteX1742" fmla="*/ 573284 w 713885"/>
                <a:gd name="connsiteY1742" fmla="*/ 1189908 h 1410022"/>
                <a:gd name="connsiteX1743" fmla="*/ 574989 w 713885"/>
                <a:gd name="connsiteY1743" fmla="*/ 1197589 h 1410022"/>
                <a:gd name="connsiteX1744" fmla="*/ 573113 w 713885"/>
                <a:gd name="connsiteY1744" fmla="*/ 1206210 h 1410022"/>
                <a:gd name="connsiteX1745" fmla="*/ 571151 w 713885"/>
                <a:gd name="connsiteY1745" fmla="*/ 1204759 h 1410022"/>
                <a:gd name="connsiteX1746" fmla="*/ 576099 w 713885"/>
                <a:gd name="connsiteY1746" fmla="*/ 1208343 h 1410022"/>
                <a:gd name="connsiteX1747" fmla="*/ 576611 w 713885"/>
                <a:gd name="connsiteY1747" fmla="*/ 1205015 h 1410022"/>
                <a:gd name="connsiteX1748" fmla="*/ 577549 w 713885"/>
                <a:gd name="connsiteY1748" fmla="*/ 1209282 h 1410022"/>
                <a:gd name="connsiteX1749" fmla="*/ 577549 w 713885"/>
                <a:gd name="connsiteY1749" fmla="*/ 1209282 h 1410022"/>
                <a:gd name="connsiteX1750" fmla="*/ 576099 w 713885"/>
                <a:gd name="connsiteY1750" fmla="*/ 1208258 h 1410022"/>
                <a:gd name="connsiteX1751" fmla="*/ 563131 w 713885"/>
                <a:gd name="connsiteY1751" fmla="*/ 1198870 h 1410022"/>
                <a:gd name="connsiteX1752" fmla="*/ 559377 w 713885"/>
                <a:gd name="connsiteY1752" fmla="*/ 1196139 h 1410022"/>
                <a:gd name="connsiteX1753" fmla="*/ 559462 w 713885"/>
                <a:gd name="connsiteY1753" fmla="*/ 1195968 h 1410022"/>
                <a:gd name="connsiteX1754" fmla="*/ 569018 w 713885"/>
                <a:gd name="connsiteY1754" fmla="*/ 1176508 h 1410022"/>
                <a:gd name="connsiteX1755" fmla="*/ 569018 w 713885"/>
                <a:gd name="connsiteY1755" fmla="*/ 1176508 h 1410022"/>
                <a:gd name="connsiteX1756" fmla="*/ 569018 w 713885"/>
                <a:gd name="connsiteY1756" fmla="*/ 1176508 h 1410022"/>
                <a:gd name="connsiteX1757" fmla="*/ 569018 w 713885"/>
                <a:gd name="connsiteY1757" fmla="*/ 1176508 h 1410022"/>
                <a:gd name="connsiteX1758" fmla="*/ 569018 w 713885"/>
                <a:gd name="connsiteY1758" fmla="*/ 1176508 h 1410022"/>
                <a:gd name="connsiteX1759" fmla="*/ 569018 w 713885"/>
                <a:gd name="connsiteY1759" fmla="*/ 1176338 h 1410022"/>
                <a:gd name="connsiteX1760" fmla="*/ 570212 w 713885"/>
                <a:gd name="connsiteY1760" fmla="*/ 1177021 h 1410022"/>
                <a:gd name="connsiteX1761" fmla="*/ 570980 w 713885"/>
                <a:gd name="connsiteY1761" fmla="*/ 1180349 h 1410022"/>
                <a:gd name="connsiteX1762" fmla="*/ 567397 w 713885"/>
                <a:gd name="connsiteY1762" fmla="*/ 1188030 h 1410022"/>
                <a:gd name="connsiteX1763" fmla="*/ 567397 w 713885"/>
                <a:gd name="connsiteY1763" fmla="*/ 1188030 h 1410022"/>
                <a:gd name="connsiteX1764" fmla="*/ 567397 w 713885"/>
                <a:gd name="connsiteY1764" fmla="*/ 1188116 h 1410022"/>
                <a:gd name="connsiteX1765" fmla="*/ 567397 w 713885"/>
                <a:gd name="connsiteY1765" fmla="*/ 1188116 h 1410022"/>
                <a:gd name="connsiteX1766" fmla="*/ 567397 w 713885"/>
                <a:gd name="connsiteY1766" fmla="*/ 1188201 h 1410022"/>
                <a:gd name="connsiteX1767" fmla="*/ 563045 w 713885"/>
                <a:gd name="connsiteY1767" fmla="*/ 1198955 h 1410022"/>
                <a:gd name="connsiteX1768" fmla="*/ 567397 w 713885"/>
                <a:gd name="connsiteY1768" fmla="*/ 1164901 h 1410022"/>
                <a:gd name="connsiteX1769" fmla="*/ 565519 w 713885"/>
                <a:gd name="connsiteY1769" fmla="*/ 1169254 h 1410022"/>
                <a:gd name="connsiteX1770" fmla="*/ 558438 w 713885"/>
                <a:gd name="connsiteY1770" fmla="*/ 1164474 h 1410022"/>
                <a:gd name="connsiteX1771" fmla="*/ 562534 w 713885"/>
                <a:gd name="connsiteY1771" fmla="*/ 1153379 h 1410022"/>
                <a:gd name="connsiteX1772" fmla="*/ 564922 w 713885"/>
                <a:gd name="connsiteY1772" fmla="*/ 1155086 h 1410022"/>
                <a:gd name="connsiteX1773" fmla="*/ 565178 w 713885"/>
                <a:gd name="connsiteY1773" fmla="*/ 1156196 h 1410022"/>
                <a:gd name="connsiteX1774" fmla="*/ 567311 w 713885"/>
                <a:gd name="connsiteY1774" fmla="*/ 1164901 h 1410022"/>
                <a:gd name="connsiteX1775" fmla="*/ 559035 w 713885"/>
                <a:gd name="connsiteY1775" fmla="*/ 1101828 h 1410022"/>
                <a:gd name="connsiteX1776" fmla="*/ 559035 w 713885"/>
                <a:gd name="connsiteY1776" fmla="*/ 1101828 h 1410022"/>
                <a:gd name="connsiteX1777" fmla="*/ 557756 w 713885"/>
                <a:gd name="connsiteY1777" fmla="*/ 1106864 h 1410022"/>
                <a:gd name="connsiteX1778" fmla="*/ 556647 w 713885"/>
                <a:gd name="connsiteY1778" fmla="*/ 1102597 h 1410022"/>
                <a:gd name="connsiteX1779" fmla="*/ 557244 w 713885"/>
                <a:gd name="connsiteY1779" fmla="*/ 1100036 h 1410022"/>
                <a:gd name="connsiteX1780" fmla="*/ 559206 w 713885"/>
                <a:gd name="connsiteY1780" fmla="*/ 1101316 h 1410022"/>
                <a:gd name="connsiteX1781" fmla="*/ 559121 w 713885"/>
                <a:gd name="connsiteY1781" fmla="*/ 1101658 h 1410022"/>
                <a:gd name="connsiteX1782" fmla="*/ 559121 w 713885"/>
                <a:gd name="connsiteY1782" fmla="*/ 1101658 h 1410022"/>
                <a:gd name="connsiteX1783" fmla="*/ 559121 w 713885"/>
                <a:gd name="connsiteY1783" fmla="*/ 1101743 h 1410022"/>
                <a:gd name="connsiteX1784" fmla="*/ 559121 w 713885"/>
                <a:gd name="connsiteY1784" fmla="*/ 1101743 h 1410022"/>
                <a:gd name="connsiteX1785" fmla="*/ 560571 w 713885"/>
                <a:gd name="connsiteY1785" fmla="*/ 1097049 h 1410022"/>
                <a:gd name="connsiteX1786" fmla="*/ 558268 w 713885"/>
                <a:gd name="connsiteY1786" fmla="*/ 1095427 h 1410022"/>
                <a:gd name="connsiteX1787" fmla="*/ 560144 w 713885"/>
                <a:gd name="connsiteY1787" fmla="*/ 1086380 h 1410022"/>
                <a:gd name="connsiteX1788" fmla="*/ 562022 w 713885"/>
                <a:gd name="connsiteY1788" fmla="*/ 1092440 h 1410022"/>
                <a:gd name="connsiteX1789" fmla="*/ 560571 w 713885"/>
                <a:gd name="connsiteY1789" fmla="*/ 1097049 h 1410022"/>
                <a:gd name="connsiteX1790" fmla="*/ 488905 w 713885"/>
                <a:gd name="connsiteY1790" fmla="*/ 982768 h 1410022"/>
                <a:gd name="connsiteX1791" fmla="*/ 487027 w 713885"/>
                <a:gd name="connsiteY1791" fmla="*/ 981487 h 1410022"/>
                <a:gd name="connsiteX1792" fmla="*/ 489417 w 713885"/>
                <a:gd name="connsiteY1792" fmla="*/ 967319 h 1410022"/>
                <a:gd name="connsiteX1793" fmla="*/ 490697 w 713885"/>
                <a:gd name="connsiteY1793" fmla="*/ 968088 h 1410022"/>
                <a:gd name="connsiteX1794" fmla="*/ 489417 w 713885"/>
                <a:gd name="connsiteY1794" fmla="*/ 977817 h 1410022"/>
                <a:gd name="connsiteX1795" fmla="*/ 489417 w 713885"/>
                <a:gd name="connsiteY1795" fmla="*/ 977817 h 1410022"/>
                <a:gd name="connsiteX1796" fmla="*/ 489417 w 713885"/>
                <a:gd name="connsiteY1796" fmla="*/ 977988 h 1410022"/>
                <a:gd name="connsiteX1797" fmla="*/ 489417 w 713885"/>
                <a:gd name="connsiteY1797" fmla="*/ 978159 h 1410022"/>
                <a:gd name="connsiteX1798" fmla="*/ 489417 w 713885"/>
                <a:gd name="connsiteY1798" fmla="*/ 978159 h 1410022"/>
                <a:gd name="connsiteX1799" fmla="*/ 489075 w 713885"/>
                <a:gd name="connsiteY1799" fmla="*/ 982853 h 1410022"/>
                <a:gd name="connsiteX1800" fmla="*/ 476107 w 713885"/>
                <a:gd name="connsiteY1800" fmla="*/ 909624 h 1410022"/>
                <a:gd name="connsiteX1801" fmla="*/ 474230 w 713885"/>
                <a:gd name="connsiteY1801" fmla="*/ 926181 h 1410022"/>
                <a:gd name="connsiteX1802" fmla="*/ 469196 w 713885"/>
                <a:gd name="connsiteY1802" fmla="*/ 922938 h 1410022"/>
                <a:gd name="connsiteX1803" fmla="*/ 469196 w 713885"/>
                <a:gd name="connsiteY1803" fmla="*/ 922938 h 1410022"/>
                <a:gd name="connsiteX1804" fmla="*/ 469196 w 713885"/>
                <a:gd name="connsiteY1804" fmla="*/ 922938 h 1410022"/>
                <a:gd name="connsiteX1805" fmla="*/ 469196 w 713885"/>
                <a:gd name="connsiteY1805" fmla="*/ 922938 h 1410022"/>
                <a:gd name="connsiteX1806" fmla="*/ 469196 w 713885"/>
                <a:gd name="connsiteY1806" fmla="*/ 922938 h 1410022"/>
                <a:gd name="connsiteX1807" fmla="*/ 468343 w 713885"/>
                <a:gd name="connsiteY1807" fmla="*/ 922426 h 1410022"/>
                <a:gd name="connsiteX1808" fmla="*/ 469026 w 713885"/>
                <a:gd name="connsiteY1808" fmla="*/ 916793 h 1410022"/>
                <a:gd name="connsiteX1809" fmla="*/ 469026 w 713885"/>
                <a:gd name="connsiteY1809" fmla="*/ 916793 h 1410022"/>
                <a:gd name="connsiteX1810" fmla="*/ 469026 w 713885"/>
                <a:gd name="connsiteY1810" fmla="*/ 916793 h 1410022"/>
                <a:gd name="connsiteX1811" fmla="*/ 469026 w 713885"/>
                <a:gd name="connsiteY1811" fmla="*/ 916793 h 1410022"/>
                <a:gd name="connsiteX1812" fmla="*/ 469623 w 713885"/>
                <a:gd name="connsiteY1812" fmla="*/ 905442 h 1410022"/>
                <a:gd name="connsiteX1813" fmla="*/ 476022 w 713885"/>
                <a:gd name="connsiteY1813" fmla="*/ 909624 h 1410022"/>
                <a:gd name="connsiteX1814" fmla="*/ 476107 w 713885"/>
                <a:gd name="connsiteY1814" fmla="*/ 909794 h 1410022"/>
                <a:gd name="connsiteX1815" fmla="*/ 466552 w 713885"/>
                <a:gd name="connsiteY1815" fmla="*/ 888031 h 1410022"/>
                <a:gd name="connsiteX1816" fmla="*/ 466552 w 713885"/>
                <a:gd name="connsiteY1816" fmla="*/ 888457 h 1410022"/>
                <a:gd name="connsiteX1817" fmla="*/ 466552 w 713885"/>
                <a:gd name="connsiteY1817" fmla="*/ 887860 h 1410022"/>
                <a:gd name="connsiteX1818" fmla="*/ 466552 w 713885"/>
                <a:gd name="connsiteY1818" fmla="*/ 887945 h 1410022"/>
                <a:gd name="connsiteX1819" fmla="*/ 470647 w 713885"/>
                <a:gd name="connsiteY1819" fmla="*/ 940179 h 1410022"/>
                <a:gd name="connsiteX1820" fmla="*/ 467234 w 713885"/>
                <a:gd name="connsiteY1820" fmla="*/ 929766 h 1410022"/>
                <a:gd name="connsiteX1821" fmla="*/ 467319 w 713885"/>
                <a:gd name="connsiteY1821" fmla="*/ 928998 h 1410022"/>
                <a:gd name="connsiteX1822" fmla="*/ 473462 w 713885"/>
                <a:gd name="connsiteY1822" fmla="*/ 932668 h 1410022"/>
                <a:gd name="connsiteX1823" fmla="*/ 472268 w 713885"/>
                <a:gd name="connsiteY1823" fmla="*/ 942483 h 1410022"/>
                <a:gd name="connsiteX1824" fmla="*/ 472268 w 713885"/>
                <a:gd name="connsiteY1824" fmla="*/ 942483 h 1410022"/>
                <a:gd name="connsiteX1825" fmla="*/ 472268 w 713885"/>
                <a:gd name="connsiteY1825" fmla="*/ 942568 h 1410022"/>
                <a:gd name="connsiteX1826" fmla="*/ 472268 w 713885"/>
                <a:gd name="connsiteY1826" fmla="*/ 942568 h 1410022"/>
                <a:gd name="connsiteX1827" fmla="*/ 472268 w 713885"/>
                <a:gd name="connsiteY1827" fmla="*/ 942654 h 1410022"/>
                <a:gd name="connsiteX1828" fmla="*/ 472097 w 713885"/>
                <a:gd name="connsiteY1828" fmla="*/ 944873 h 1410022"/>
                <a:gd name="connsiteX1829" fmla="*/ 470647 w 713885"/>
                <a:gd name="connsiteY1829" fmla="*/ 940179 h 1410022"/>
                <a:gd name="connsiteX1830" fmla="*/ 469964 w 713885"/>
                <a:gd name="connsiteY1830" fmla="*/ 895968 h 1410022"/>
                <a:gd name="connsiteX1831" fmla="*/ 471670 w 713885"/>
                <a:gd name="connsiteY1831" fmla="*/ 899809 h 1410022"/>
                <a:gd name="connsiteX1832" fmla="*/ 469879 w 713885"/>
                <a:gd name="connsiteY1832" fmla="*/ 898529 h 1410022"/>
                <a:gd name="connsiteX1833" fmla="*/ 469964 w 713885"/>
                <a:gd name="connsiteY1833" fmla="*/ 895968 h 1410022"/>
                <a:gd name="connsiteX1834" fmla="*/ 479435 w 713885"/>
                <a:gd name="connsiteY1834" fmla="*/ 917476 h 1410022"/>
                <a:gd name="connsiteX1835" fmla="*/ 486601 w 713885"/>
                <a:gd name="connsiteY1835" fmla="*/ 934290 h 1410022"/>
                <a:gd name="connsiteX1836" fmla="*/ 479008 w 713885"/>
                <a:gd name="connsiteY1836" fmla="*/ 929425 h 1410022"/>
                <a:gd name="connsiteX1837" fmla="*/ 479435 w 713885"/>
                <a:gd name="connsiteY1837" fmla="*/ 917476 h 1410022"/>
                <a:gd name="connsiteX1838" fmla="*/ 487198 w 713885"/>
                <a:gd name="connsiteY1838" fmla="*/ 940776 h 1410022"/>
                <a:gd name="connsiteX1839" fmla="*/ 486174 w 713885"/>
                <a:gd name="connsiteY1839" fmla="*/ 958614 h 1410022"/>
                <a:gd name="connsiteX1840" fmla="*/ 481311 w 713885"/>
                <a:gd name="connsiteY1840" fmla="*/ 955456 h 1410022"/>
                <a:gd name="connsiteX1841" fmla="*/ 481311 w 713885"/>
                <a:gd name="connsiteY1841" fmla="*/ 955456 h 1410022"/>
                <a:gd name="connsiteX1842" fmla="*/ 481311 w 713885"/>
                <a:gd name="connsiteY1842" fmla="*/ 955456 h 1410022"/>
                <a:gd name="connsiteX1843" fmla="*/ 481311 w 713885"/>
                <a:gd name="connsiteY1843" fmla="*/ 955456 h 1410022"/>
                <a:gd name="connsiteX1844" fmla="*/ 481311 w 713885"/>
                <a:gd name="connsiteY1844" fmla="*/ 955456 h 1410022"/>
                <a:gd name="connsiteX1845" fmla="*/ 477045 w 713885"/>
                <a:gd name="connsiteY1845" fmla="*/ 952810 h 1410022"/>
                <a:gd name="connsiteX1846" fmla="*/ 478325 w 713885"/>
                <a:gd name="connsiteY1846" fmla="*/ 943251 h 1410022"/>
                <a:gd name="connsiteX1847" fmla="*/ 478325 w 713885"/>
                <a:gd name="connsiteY1847" fmla="*/ 943251 h 1410022"/>
                <a:gd name="connsiteX1848" fmla="*/ 478325 w 713885"/>
                <a:gd name="connsiteY1848" fmla="*/ 943251 h 1410022"/>
                <a:gd name="connsiteX1849" fmla="*/ 478325 w 713885"/>
                <a:gd name="connsiteY1849" fmla="*/ 943251 h 1410022"/>
                <a:gd name="connsiteX1850" fmla="*/ 478752 w 713885"/>
                <a:gd name="connsiteY1850" fmla="*/ 935911 h 1410022"/>
                <a:gd name="connsiteX1851" fmla="*/ 487284 w 713885"/>
                <a:gd name="connsiteY1851" fmla="*/ 940947 h 1410022"/>
                <a:gd name="connsiteX1852" fmla="*/ 485748 w 713885"/>
                <a:gd name="connsiteY1852" fmla="*/ 965186 h 1410022"/>
                <a:gd name="connsiteX1853" fmla="*/ 484810 w 713885"/>
                <a:gd name="connsiteY1853" fmla="*/ 977817 h 1410022"/>
                <a:gd name="connsiteX1854" fmla="*/ 484127 w 713885"/>
                <a:gd name="connsiteY1854" fmla="*/ 976281 h 1410022"/>
                <a:gd name="connsiteX1855" fmla="*/ 483871 w 713885"/>
                <a:gd name="connsiteY1855" fmla="*/ 976366 h 1410022"/>
                <a:gd name="connsiteX1856" fmla="*/ 484724 w 713885"/>
                <a:gd name="connsiteY1856" fmla="*/ 978500 h 1410022"/>
                <a:gd name="connsiteX1857" fmla="*/ 484639 w 713885"/>
                <a:gd name="connsiteY1857" fmla="*/ 979866 h 1410022"/>
                <a:gd name="connsiteX1858" fmla="*/ 482591 w 713885"/>
                <a:gd name="connsiteY1858" fmla="*/ 978500 h 1410022"/>
                <a:gd name="connsiteX1859" fmla="*/ 476790 w 713885"/>
                <a:gd name="connsiteY1859" fmla="*/ 959553 h 1410022"/>
                <a:gd name="connsiteX1860" fmla="*/ 477899 w 713885"/>
                <a:gd name="connsiteY1860" fmla="*/ 960321 h 1410022"/>
                <a:gd name="connsiteX1861" fmla="*/ 477899 w 713885"/>
                <a:gd name="connsiteY1861" fmla="*/ 960321 h 1410022"/>
                <a:gd name="connsiteX1862" fmla="*/ 478069 w 713885"/>
                <a:gd name="connsiteY1862" fmla="*/ 960406 h 1410022"/>
                <a:gd name="connsiteX1863" fmla="*/ 478240 w 713885"/>
                <a:gd name="connsiteY1863" fmla="*/ 960406 h 1410022"/>
                <a:gd name="connsiteX1864" fmla="*/ 478240 w 713885"/>
                <a:gd name="connsiteY1864" fmla="*/ 960491 h 1410022"/>
                <a:gd name="connsiteX1865" fmla="*/ 485748 w 713885"/>
                <a:gd name="connsiteY1865" fmla="*/ 965015 h 1410022"/>
                <a:gd name="connsiteX1866" fmla="*/ 488393 w 713885"/>
                <a:gd name="connsiteY1866" fmla="*/ 1021430 h 1410022"/>
                <a:gd name="connsiteX1867" fmla="*/ 490440 w 713885"/>
                <a:gd name="connsiteY1867" fmla="*/ 1009994 h 1410022"/>
                <a:gd name="connsiteX1868" fmla="*/ 493597 w 713885"/>
                <a:gd name="connsiteY1868" fmla="*/ 1019638 h 1410022"/>
                <a:gd name="connsiteX1869" fmla="*/ 495986 w 713885"/>
                <a:gd name="connsiteY1869" fmla="*/ 1027234 h 1410022"/>
                <a:gd name="connsiteX1870" fmla="*/ 488734 w 713885"/>
                <a:gd name="connsiteY1870" fmla="*/ 1022284 h 1410022"/>
                <a:gd name="connsiteX1871" fmla="*/ 488393 w 713885"/>
                <a:gd name="connsiteY1871" fmla="*/ 1021345 h 1410022"/>
                <a:gd name="connsiteX1872" fmla="*/ 491379 w 713885"/>
                <a:gd name="connsiteY1872" fmla="*/ 1029880 h 1410022"/>
                <a:gd name="connsiteX1873" fmla="*/ 498119 w 713885"/>
                <a:gd name="connsiteY1873" fmla="*/ 1034830 h 1410022"/>
                <a:gd name="connsiteX1874" fmla="*/ 498119 w 713885"/>
                <a:gd name="connsiteY1874" fmla="*/ 1034830 h 1410022"/>
                <a:gd name="connsiteX1875" fmla="*/ 496242 w 713885"/>
                <a:gd name="connsiteY1875" fmla="*/ 1044048 h 1410022"/>
                <a:gd name="connsiteX1876" fmla="*/ 491379 w 713885"/>
                <a:gd name="connsiteY1876" fmla="*/ 1029795 h 1410022"/>
                <a:gd name="connsiteX1877" fmla="*/ 513476 w 713885"/>
                <a:gd name="connsiteY1877" fmla="*/ 1060264 h 1410022"/>
                <a:gd name="connsiteX1878" fmla="*/ 513646 w 713885"/>
                <a:gd name="connsiteY1878" fmla="*/ 1060776 h 1410022"/>
                <a:gd name="connsiteX1879" fmla="*/ 513305 w 713885"/>
                <a:gd name="connsiteY1879" fmla="*/ 1061800 h 1410022"/>
                <a:gd name="connsiteX1880" fmla="*/ 513476 w 713885"/>
                <a:gd name="connsiteY1880" fmla="*/ 1060264 h 1410022"/>
                <a:gd name="connsiteX1881" fmla="*/ 508357 w 713885"/>
                <a:gd name="connsiteY1881" fmla="*/ 1083564 h 1410022"/>
                <a:gd name="connsiteX1882" fmla="*/ 513050 w 713885"/>
                <a:gd name="connsiteY1882" fmla="*/ 1071103 h 1410022"/>
                <a:gd name="connsiteX1883" fmla="*/ 517742 w 713885"/>
                <a:gd name="connsiteY1883" fmla="*/ 1074346 h 1410022"/>
                <a:gd name="connsiteX1884" fmla="*/ 518168 w 713885"/>
                <a:gd name="connsiteY1884" fmla="*/ 1075797 h 1410022"/>
                <a:gd name="connsiteX1885" fmla="*/ 516462 w 713885"/>
                <a:gd name="connsiteY1885" fmla="*/ 1085271 h 1410022"/>
                <a:gd name="connsiteX1886" fmla="*/ 516462 w 713885"/>
                <a:gd name="connsiteY1886" fmla="*/ 1085271 h 1410022"/>
                <a:gd name="connsiteX1887" fmla="*/ 516462 w 713885"/>
                <a:gd name="connsiteY1887" fmla="*/ 1085698 h 1410022"/>
                <a:gd name="connsiteX1888" fmla="*/ 516462 w 713885"/>
                <a:gd name="connsiteY1888" fmla="*/ 1086124 h 1410022"/>
                <a:gd name="connsiteX1889" fmla="*/ 516462 w 713885"/>
                <a:gd name="connsiteY1889" fmla="*/ 1086124 h 1410022"/>
                <a:gd name="connsiteX1890" fmla="*/ 515524 w 713885"/>
                <a:gd name="connsiteY1890" fmla="*/ 1092099 h 1410022"/>
                <a:gd name="connsiteX1891" fmla="*/ 509808 w 713885"/>
                <a:gd name="connsiteY1891" fmla="*/ 1088088 h 1410022"/>
                <a:gd name="connsiteX1892" fmla="*/ 508528 w 713885"/>
                <a:gd name="connsiteY1892" fmla="*/ 1083649 h 1410022"/>
                <a:gd name="connsiteX1893" fmla="*/ 549565 w 713885"/>
                <a:gd name="connsiteY1893" fmla="*/ 1180861 h 1410022"/>
                <a:gd name="connsiteX1894" fmla="*/ 548029 w 713885"/>
                <a:gd name="connsiteY1894" fmla="*/ 1172753 h 1410022"/>
                <a:gd name="connsiteX1895" fmla="*/ 548798 w 713885"/>
                <a:gd name="connsiteY1895" fmla="*/ 1164731 h 1410022"/>
                <a:gd name="connsiteX1896" fmla="*/ 553405 w 713885"/>
                <a:gd name="connsiteY1896" fmla="*/ 1167376 h 1410022"/>
                <a:gd name="connsiteX1897" fmla="*/ 549565 w 713885"/>
                <a:gd name="connsiteY1897" fmla="*/ 1180861 h 1410022"/>
                <a:gd name="connsiteX1898" fmla="*/ 557926 w 713885"/>
                <a:gd name="connsiteY1898" fmla="*/ 1079041 h 1410022"/>
                <a:gd name="connsiteX1899" fmla="*/ 553916 w 713885"/>
                <a:gd name="connsiteY1899" fmla="*/ 1092355 h 1410022"/>
                <a:gd name="connsiteX1900" fmla="*/ 553405 w 713885"/>
                <a:gd name="connsiteY1900" fmla="*/ 1092013 h 1410022"/>
                <a:gd name="connsiteX1901" fmla="*/ 545897 w 713885"/>
                <a:gd name="connsiteY1901" fmla="*/ 1069055 h 1410022"/>
                <a:gd name="connsiteX1902" fmla="*/ 545897 w 713885"/>
                <a:gd name="connsiteY1902" fmla="*/ 1068884 h 1410022"/>
                <a:gd name="connsiteX1903" fmla="*/ 556988 w 713885"/>
                <a:gd name="connsiteY1903" fmla="*/ 1076395 h 1410022"/>
                <a:gd name="connsiteX1904" fmla="*/ 557841 w 713885"/>
                <a:gd name="connsiteY1904" fmla="*/ 1079041 h 1410022"/>
                <a:gd name="connsiteX1905" fmla="*/ 538986 w 713885"/>
                <a:gd name="connsiteY1905" fmla="*/ 1040804 h 1410022"/>
                <a:gd name="connsiteX1906" fmla="*/ 538474 w 713885"/>
                <a:gd name="connsiteY1906" fmla="*/ 1047462 h 1410022"/>
                <a:gd name="connsiteX1907" fmla="*/ 536768 w 713885"/>
                <a:gd name="connsiteY1907" fmla="*/ 1042853 h 1410022"/>
                <a:gd name="connsiteX1908" fmla="*/ 537791 w 713885"/>
                <a:gd name="connsiteY1908" fmla="*/ 1039951 h 1410022"/>
                <a:gd name="connsiteX1909" fmla="*/ 539071 w 713885"/>
                <a:gd name="connsiteY1909" fmla="*/ 1040719 h 1410022"/>
                <a:gd name="connsiteX1910" fmla="*/ 513391 w 713885"/>
                <a:gd name="connsiteY1910" fmla="*/ 1002824 h 1410022"/>
                <a:gd name="connsiteX1911" fmla="*/ 513817 w 713885"/>
                <a:gd name="connsiteY1911" fmla="*/ 1003081 h 1410022"/>
                <a:gd name="connsiteX1912" fmla="*/ 517827 w 713885"/>
                <a:gd name="connsiteY1912" fmla="*/ 1014346 h 1410022"/>
                <a:gd name="connsiteX1913" fmla="*/ 517059 w 713885"/>
                <a:gd name="connsiteY1913" fmla="*/ 1019809 h 1410022"/>
                <a:gd name="connsiteX1914" fmla="*/ 511940 w 713885"/>
                <a:gd name="connsiteY1914" fmla="*/ 1016565 h 1410022"/>
                <a:gd name="connsiteX1915" fmla="*/ 512367 w 713885"/>
                <a:gd name="connsiteY1915" fmla="*/ 1014859 h 1410022"/>
                <a:gd name="connsiteX1916" fmla="*/ 512367 w 713885"/>
                <a:gd name="connsiteY1916" fmla="*/ 1014859 h 1410022"/>
                <a:gd name="connsiteX1917" fmla="*/ 512367 w 713885"/>
                <a:gd name="connsiteY1917" fmla="*/ 1014859 h 1410022"/>
                <a:gd name="connsiteX1918" fmla="*/ 512367 w 713885"/>
                <a:gd name="connsiteY1918" fmla="*/ 1014859 h 1410022"/>
                <a:gd name="connsiteX1919" fmla="*/ 512367 w 713885"/>
                <a:gd name="connsiteY1919" fmla="*/ 1014859 h 1410022"/>
                <a:gd name="connsiteX1920" fmla="*/ 513476 w 713885"/>
                <a:gd name="connsiteY1920" fmla="*/ 1002910 h 1410022"/>
                <a:gd name="connsiteX1921" fmla="*/ 531478 w 713885"/>
                <a:gd name="connsiteY1921" fmla="*/ 1103450 h 1410022"/>
                <a:gd name="connsiteX1922" fmla="*/ 529089 w 713885"/>
                <a:gd name="connsiteY1922" fmla="*/ 1095427 h 1410022"/>
                <a:gd name="connsiteX1923" fmla="*/ 532758 w 713885"/>
                <a:gd name="connsiteY1923" fmla="*/ 1084332 h 1410022"/>
                <a:gd name="connsiteX1924" fmla="*/ 536000 w 713885"/>
                <a:gd name="connsiteY1924" fmla="*/ 1086380 h 1410022"/>
                <a:gd name="connsiteX1925" fmla="*/ 531734 w 713885"/>
                <a:gd name="connsiteY1925" fmla="*/ 1103621 h 1410022"/>
                <a:gd name="connsiteX1926" fmla="*/ 531563 w 713885"/>
                <a:gd name="connsiteY1926" fmla="*/ 1103450 h 1410022"/>
                <a:gd name="connsiteX1927" fmla="*/ 542825 w 713885"/>
                <a:gd name="connsiteY1927" fmla="*/ 1083906 h 1410022"/>
                <a:gd name="connsiteX1928" fmla="*/ 542825 w 713885"/>
                <a:gd name="connsiteY1928" fmla="*/ 1083906 h 1410022"/>
                <a:gd name="connsiteX1929" fmla="*/ 543849 w 713885"/>
                <a:gd name="connsiteY1929" fmla="*/ 1079297 h 1410022"/>
                <a:gd name="connsiteX1930" fmla="*/ 545982 w 713885"/>
                <a:gd name="connsiteY1930" fmla="*/ 1086636 h 1410022"/>
                <a:gd name="connsiteX1931" fmla="*/ 542740 w 713885"/>
                <a:gd name="connsiteY1931" fmla="*/ 1084332 h 1410022"/>
                <a:gd name="connsiteX1932" fmla="*/ 542825 w 713885"/>
                <a:gd name="connsiteY1932" fmla="*/ 1083991 h 1410022"/>
                <a:gd name="connsiteX1933" fmla="*/ 542825 w 713885"/>
                <a:gd name="connsiteY1933" fmla="*/ 1083991 h 1410022"/>
                <a:gd name="connsiteX1934" fmla="*/ 542825 w 713885"/>
                <a:gd name="connsiteY1934" fmla="*/ 1083991 h 1410022"/>
                <a:gd name="connsiteX1935" fmla="*/ 542825 w 713885"/>
                <a:gd name="connsiteY1935" fmla="*/ 1083991 h 1410022"/>
                <a:gd name="connsiteX1936" fmla="*/ 537450 w 713885"/>
                <a:gd name="connsiteY1936" fmla="*/ 1080662 h 1410022"/>
                <a:gd name="connsiteX1937" fmla="*/ 534464 w 713885"/>
                <a:gd name="connsiteY1937" fmla="*/ 1078529 h 1410022"/>
                <a:gd name="connsiteX1938" fmla="*/ 538048 w 713885"/>
                <a:gd name="connsiteY1938" fmla="*/ 1063337 h 1410022"/>
                <a:gd name="connsiteX1939" fmla="*/ 539412 w 713885"/>
                <a:gd name="connsiteY1939" fmla="*/ 1064275 h 1410022"/>
                <a:gd name="connsiteX1940" fmla="*/ 540778 w 713885"/>
                <a:gd name="connsiteY1940" fmla="*/ 1068970 h 1410022"/>
                <a:gd name="connsiteX1941" fmla="*/ 537450 w 713885"/>
                <a:gd name="connsiteY1941" fmla="*/ 1080662 h 1410022"/>
                <a:gd name="connsiteX1942" fmla="*/ 535061 w 713885"/>
                <a:gd name="connsiteY1942" fmla="*/ 1050107 h 1410022"/>
                <a:gd name="connsiteX1943" fmla="*/ 536768 w 713885"/>
                <a:gd name="connsiteY1943" fmla="*/ 1055484 h 1410022"/>
                <a:gd name="connsiteX1944" fmla="*/ 533355 w 713885"/>
                <a:gd name="connsiteY1944" fmla="*/ 1053009 h 1410022"/>
                <a:gd name="connsiteX1945" fmla="*/ 534720 w 713885"/>
                <a:gd name="connsiteY1945" fmla="*/ 1048913 h 1410022"/>
                <a:gd name="connsiteX1946" fmla="*/ 535061 w 713885"/>
                <a:gd name="connsiteY1946" fmla="*/ 1050022 h 1410022"/>
                <a:gd name="connsiteX1947" fmla="*/ 523799 w 713885"/>
                <a:gd name="connsiteY1947" fmla="*/ 1046267 h 1410022"/>
                <a:gd name="connsiteX1948" fmla="*/ 522775 w 713885"/>
                <a:gd name="connsiteY1948" fmla="*/ 1045584 h 1410022"/>
                <a:gd name="connsiteX1949" fmla="*/ 523714 w 713885"/>
                <a:gd name="connsiteY1949" fmla="*/ 1043280 h 1410022"/>
                <a:gd name="connsiteX1950" fmla="*/ 524994 w 713885"/>
                <a:gd name="connsiteY1950" fmla="*/ 1040378 h 1410022"/>
                <a:gd name="connsiteX1951" fmla="*/ 523799 w 713885"/>
                <a:gd name="connsiteY1951" fmla="*/ 1046011 h 1410022"/>
                <a:gd name="connsiteX1952" fmla="*/ 523799 w 713885"/>
                <a:gd name="connsiteY1952" fmla="*/ 1046352 h 1410022"/>
                <a:gd name="connsiteX1953" fmla="*/ 531734 w 713885"/>
                <a:gd name="connsiteY1953" fmla="*/ 1083649 h 1410022"/>
                <a:gd name="connsiteX1954" fmla="*/ 528577 w 713885"/>
                <a:gd name="connsiteY1954" fmla="*/ 1094147 h 1410022"/>
                <a:gd name="connsiteX1955" fmla="*/ 524738 w 713885"/>
                <a:gd name="connsiteY1955" fmla="*/ 1081857 h 1410022"/>
                <a:gd name="connsiteX1956" fmla="*/ 525335 w 713885"/>
                <a:gd name="connsiteY1956" fmla="*/ 1079553 h 1410022"/>
                <a:gd name="connsiteX1957" fmla="*/ 531734 w 713885"/>
                <a:gd name="connsiteY1957" fmla="*/ 1083735 h 1410022"/>
                <a:gd name="connsiteX1958" fmla="*/ 526956 w 713885"/>
                <a:gd name="connsiteY1958" fmla="*/ 1073408 h 1410022"/>
                <a:gd name="connsiteX1959" fmla="*/ 531307 w 713885"/>
                <a:gd name="connsiteY1959" fmla="*/ 1058813 h 1410022"/>
                <a:gd name="connsiteX1960" fmla="*/ 536426 w 713885"/>
                <a:gd name="connsiteY1960" fmla="*/ 1062312 h 1410022"/>
                <a:gd name="connsiteX1961" fmla="*/ 533270 w 713885"/>
                <a:gd name="connsiteY1961" fmla="*/ 1077760 h 1410022"/>
                <a:gd name="connsiteX1962" fmla="*/ 527041 w 713885"/>
                <a:gd name="connsiteY1962" fmla="*/ 1073322 h 1410022"/>
                <a:gd name="connsiteX1963" fmla="*/ 526274 w 713885"/>
                <a:gd name="connsiteY1963" fmla="*/ 1062312 h 1410022"/>
                <a:gd name="connsiteX1964" fmla="*/ 527297 w 713885"/>
                <a:gd name="connsiteY1964" fmla="*/ 1056082 h 1410022"/>
                <a:gd name="connsiteX1965" fmla="*/ 528236 w 713885"/>
                <a:gd name="connsiteY1965" fmla="*/ 1056765 h 1410022"/>
                <a:gd name="connsiteX1966" fmla="*/ 526274 w 713885"/>
                <a:gd name="connsiteY1966" fmla="*/ 1062312 h 1410022"/>
                <a:gd name="connsiteX1967" fmla="*/ 530454 w 713885"/>
                <a:gd name="connsiteY1967" fmla="*/ 1036537 h 1410022"/>
                <a:gd name="connsiteX1968" fmla="*/ 532843 w 713885"/>
                <a:gd name="connsiteY1968" fmla="*/ 1043962 h 1410022"/>
                <a:gd name="connsiteX1969" fmla="*/ 530198 w 713885"/>
                <a:gd name="connsiteY1969" fmla="*/ 1050875 h 1410022"/>
                <a:gd name="connsiteX1970" fmla="*/ 528321 w 713885"/>
                <a:gd name="connsiteY1970" fmla="*/ 1049510 h 1410022"/>
                <a:gd name="connsiteX1971" fmla="*/ 530454 w 713885"/>
                <a:gd name="connsiteY1971" fmla="*/ 1036537 h 1410022"/>
                <a:gd name="connsiteX1972" fmla="*/ 524396 w 713885"/>
                <a:gd name="connsiteY1972" fmla="*/ 1098500 h 1410022"/>
                <a:gd name="connsiteX1973" fmla="*/ 521069 w 713885"/>
                <a:gd name="connsiteY1973" fmla="*/ 1096110 h 1410022"/>
                <a:gd name="connsiteX1974" fmla="*/ 522349 w 713885"/>
                <a:gd name="connsiteY1974" fmla="*/ 1090819 h 1410022"/>
                <a:gd name="connsiteX1975" fmla="*/ 524482 w 713885"/>
                <a:gd name="connsiteY1975" fmla="*/ 1098415 h 1410022"/>
                <a:gd name="connsiteX1976" fmla="*/ 519619 w 713885"/>
                <a:gd name="connsiteY1976" fmla="*/ 1066921 h 1410022"/>
                <a:gd name="connsiteX1977" fmla="*/ 517145 w 713885"/>
                <a:gd name="connsiteY1977" fmla="*/ 1059837 h 1410022"/>
                <a:gd name="connsiteX1978" fmla="*/ 518339 w 713885"/>
                <a:gd name="connsiteY1978" fmla="*/ 1056594 h 1410022"/>
                <a:gd name="connsiteX1979" fmla="*/ 520301 w 713885"/>
                <a:gd name="connsiteY1979" fmla="*/ 1051302 h 1410022"/>
                <a:gd name="connsiteX1980" fmla="*/ 522178 w 713885"/>
                <a:gd name="connsiteY1980" fmla="*/ 1052668 h 1410022"/>
                <a:gd name="connsiteX1981" fmla="*/ 521069 w 713885"/>
                <a:gd name="connsiteY1981" fmla="*/ 1058728 h 1410022"/>
                <a:gd name="connsiteX1982" fmla="*/ 519533 w 713885"/>
                <a:gd name="connsiteY1982" fmla="*/ 1066921 h 1410022"/>
                <a:gd name="connsiteX1983" fmla="*/ 515524 w 713885"/>
                <a:gd name="connsiteY1983" fmla="*/ 1040719 h 1410022"/>
                <a:gd name="connsiteX1984" fmla="*/ 517145 w 713885"/>
                <a:gd name="connsiteY1984" fmla="*/ 1027149 h 1410022"/>
                <a:gd name="connsiteX1985" fmla="*/ 517315 w 713885"/>
                <a:gd name="connsiteY1985" fmla="*/ 1027319 h 1410022"/>
                <a:gd name="connsiteX1986" fmla="*/ 517315 w 713885"/>
                <a:gd name="connsiteY1986" fmla="*/ 1027319 h 1410022"/>
                <a:gd name="connsiteX1987" fmla="*/ 523458 w 713885"/>
                <a:gd name="connsiteY1987" fmla="*/ 1031160 h 1410022"/>
                <a:gd name="connsiteX1988" fmla="*/ 523458 w 713885"/>
                <a:gd name="connsiteY1988" fmla="*/ 1031416 h 1410022"/>
                <a:gd name="connsiteX1989" fmla="*/ 520984 w 713885"/>
                <a:gd name="connsiteY1989" fmla="*/ 1038671 h 1410022"/>
                <a:gd name="connsiteX1990" fmla="*/ 519278 w 713885"/>
                <a:gd name="connsiteY1990" fmla="*/ 1043450 h 1410022"/>
                <a:gd name="connsiteX1991" fmla="*/ 515438 w 713885"/>
                <a:gd name="connsiteY1991" fmla="*/ 1040804 h 1410022"/>
                <a:gd name="connsiteX1992" fmla="*/ 518851 w 713885"/>
                <a:gd name="connsiteY1992" fmla="*/ 1017675 h 1410022"/>
                <a:gd name="connsiteX1993" fmla="*/ 520301 w 713885"/>
                <a:gd name="connsiteY1993" fmla="*/ 1021942 h 1410022"/>
                <a:gd name="connsiteX1994" fmla="*/ 517912 w 713885"/>
                <a:gd name="connsiteY1994" fmla="*/ 1020406 h 1410022"/>
                <a:gd name="connsiteX1995" fmla="*/ 518425 w 713885"/>
                <a:gd name="connsiteY1995" fmla="*/ 1016480 h 1410022"/>
                <a:gd name="connsiteX1996" fmla="*/ 518851 w 713885"/>
                <a:gd name="connsiteY1996" fmla="*/ 1017675 h 1410022"/>
                <a:gd name="connsiteX1997" fmla="*/ 515609 w 713885"/>
                <a:gd name="connsiteY1997" fmla="*/ 1004190 h 1410022"/>
                <a:gd name="connsiteX1998" fmla="*/ 518851 w 713885"/>
                <a:gd name="connsiteY1998" fmla="*/ 1005982 h 1410022"/>
                <a:gd name="connsiteX1999" fmla="*/ 517998 w 713885"/>
                <a:gd name="connsiteY1999" fmla="*/ 1011615 h 1410022"/>
                <a:gd name="connsiteX2000" fmla="*/ 515609 w 713885"/>
                <a:gd name="connsiteY2000" fmla="*/ 1004105 h 1410022"/>
                <a:gd name="connsiteX2001" fmla="*/ 513476 w 713885"/>
                <a:gd name="connsiteY2001" fmla="*/ 997533 h 1410022"/>
                <a:gd name="connsiteX2002" fmla="*/ 513817 w 713885"/>
                <a:gd name="connsiteY2002" fmla="*/ 989851 h 1410022"/>
                <a:gd name="connsiteX2003" fmla="*/ 516888 w 713885"/>
                <a:gd name="connsiteY2003" fmla="*/ 997960 h 1410022"/>
                <a:gd name="connsiteX2004" fmla="*/ 518510 w 713885"/>
                <a:gd name="connsiteY2004" fmla="*/ 1002398 h 1410022"/>
                <a:gd name="connsiteX2005" fmla="*/ 514159 w 713885"/>
                <a:gd name="connsiteY2005" fmla="*/ 999581 h 1410022"/>
                <a:gd name="connsiteX2006" fmla="*/ 513561 w 713885"/>
                <a:gd name="connsiteY2006" fmla="*/ 997789 h 1410022"/>
                <a:gd name="connsiteX2007" fmla="*/ 513561 w 713885"/>
                <a:gd name="connsiteY2007" fmla="*/ 997618 h 1410022"/>
                <a:gd name="connsiteX2008" fmla="*/ 520045 w 713885"/>
                <a:gd name="connsiteY2008" fmla="*/ 1006665 h 1410022"/>
                <a:gd name="connsiteX2009" fmla="*/ 526103 w 713885"/>
                <a:gd name="connsiteY2009" fmla="*/ 1024076 h 1410022"/>
                <a:gd name="connsiteX2010" fmla="*/ 525591 w 713885"/>
                <a:gd name="connsiteY2010" fmla="*/ 1025527 h 1410022"/>
                <a:gd name="connsiteX2011" fmla="*/ 521411 w 713885"/>
                <a:gd name="connsiteY2011" fmla="*/ 1022711 h 1410022"/>
                <a:gd name="connsiteX2012" fmla="*/ 519789 w 713885"/>
                <a:gd name="connsiteY2012" fmla="*/ 1017419 h 1410022"/>
                <a:gd name="connsiteX2013" fmla="*/ 518680 w 713885"/>
                <a:gd name="connsiteY2013" fmla="*/ 1013920 h 1410022"/>
                <a:gd name="connsiteX2014" fmla="*/ 519619 w 713885"/>
                <a:gd name="connsiteY2014" fmla="*/ 1006409 h 1410022"/>
                <a:gd name="connsiteX2015" fmla="*/ 520045 w 713885"/>
                <a:gd name="connsiteY2015" fmla="*/ 1006665 h 1410022"/>
                <a:gd name="connsiteX2016" fmla="*/ 534805 w 713885"/>
                <a:gd name="connsiteY2016" fmla="*/ 1038244 h 1410022"/>
                <a:gd name="connsiteX2017" fmla="*/ 534891 w 713885"/>
                <a:gd name="connsiteY2017" fmla="*/ 1038244 h 1410022"/>
                <a:gd name="connsiteX2018" fmla="*/ 534891 w 713885"/>
                <a:gd name="connsiteY2018" fmla="*/ 1038329 h 1410022"/>
                <a:gd name="connsiteX2019" fmla="*/ 534891 w 713885"/>
                <a:gd name="connsiteY2019" fmla="*/ 1038159 h 1410022"/>
                <a:gd name="connsiteX2020" fmla="*/ 540948 w 713885"/>
                <a:gd name="connsiteY2020" fmla="*/ 1042085 h 1410022"/>
                <a:gd name="connsiteX2021" fmla="*/ 546665 w 713885"/>
                <a:gd name="connsiteY2021" fmla="*/ 1045669 h 1410022"/>
                <a:gd name="connsiteX2022" fmla="*/ 542911 w 713885"/>
                <a:gd name="connsiteY2022" fmla="*/ 1060264 h 1410022"/>
                <a:gd name="connsiteX2023" fmla="*/ 542740 w 713885"/>
                <a:gd name="connsiteY2023" fmla="*/ 1060179 h 1410022"/>
                <a:gd name="connsiteX2024" fmla="*/ 539754 w 713885"/>
                <a:gd name="connsiteY2024" fmla="*/ 1051729 h 1410022"/>
                <a:gd name="connsiteX2025" fmla="*/ 540948 w 713885"/>
                <a:gd name="connsiteY2025" fmla="*/ 1042170 h 1410022"/>
                <a:gd name="connsiteX2026" fmla="*/ 550333 w 713885"/>
                <a:gd name="connsiteY2026" fmla="*/ 1103194 h 1410022"/>
                <a:gd name="connsiteX2027" fmla="*/ 549565 w 713885"/>
                <a:gd name="connsiteY2027" fmla="*/ 1105755 h 1410022"/>
                <a:gd name="connsiteX2028" fmla="*/ 549565 w 713885"/>
                <a:gd name="connsiteY2028" fmla="*/ 1105755 h 1410022"/>
                <a:gd name="connsiteX2029" fmla="*/ 549565 w 713885"/>
                <a:gd name="connsiteY2029" fmla="*/ 1105840 h 1410022"/>
                <a:gd name="connsiteX2030" fmla="*/ 549565 w 713885"/>
                <a:gd name="connsiteY2030" fmla="*/ 1105840 h 1410022"/>
                <a:gd name="connsiteX2031" fmla="*/ 549565 w 713885"/>
                <a:gd name="connsiteY2031" fmla="*/ 1105925 h 1410022"/>
                <a:gd name="connsiteX2032" fmla="*/ 547347 w 713885"/>
                <a:gd name="connsiteY2032" fmla="*/ 1114887 h 1410022"/>
                <a:gd name="connsiteX2033" fmla="*/ 535403 w 713885"/>
                <a:gd name="connsiteY2033" fmla="*/ 1106267 h 1410022"/>
                <a:gd name="connsiteX2034" fmla="*/ 540948 w 713885"/>
                <a:gd name="connsiteY2034" fmla="*/ 1089539 h 1410022"/>
                <a:gd name="connsiteX2035" fmla="*/ 547944 w 713885"/>
                <a:gd name="connsiteY2035" fmla="*/ 1094062 h 1410022"/>
                <a:gd name="connsiteX2036" fmla="*/ 550419 w 713885"/>
                <a:gd name="connsiteY2036" fmla="*/ 1102938 h 1410022"/>
                <a:gd name="connsiteX2037" fmla="*/ 550419 w 713885"/>
                <a:gd name="connsiteY2037" fmla="*/ 1102938 h 1410022"/>
                <a:gd name="connsiteX2038" fmla="*/ 550419 w 713885"/>
                <a:gd name="connsiteY2038" fmla="*/ 1102938 h 1410022"/>
                <a:gd name="connsiteX2039" fmla="*/ 550419 w 713885"/>
                <a:gd name="connsiteY2039" fmla="*/ 1102938 h 1410022"/>
                <a:gd name="connsiteX2040" fmla="*/ 549736 w 713885"/>
                <a:gd name="connsiteY2040" fmla="*/ 1124275 h 1410022"/>
                <a:gd name="connsiteX2041" fmla="*/ 552125 w 713885"/>
                <a:gd name="connsiteY2041" fmla="*/ 1125982 h 1410022"/>
                <a:gd name="connsiteX2042" fmla="*/ 548541 w 713885"/>
                <a:gd name="connsiteY2042" fmla="*/ 1136224 h 1410022"/>
                <a:gd name="connsiteX2043" fmla="*/ 545982 w 713885"/>
                <a:gd name="connsiteY2043" fmla="*/ 1134432 h 1410022"/>
                <a:gd name="connsiteX2044" fmla="*/ 549736 w 713885"/>
                <a:gd name="connsiteY2044" fmla="*/ 1124190 h 1410022"/>
                <a:gd name="connsiteX2045" fmla="*/ 557926 w 713885"/>
                <a:gd name="connsiteY2045" fmla="*/ 1150307 h 1410022"/>
                <a:gd name="connsiteX2046" fmla="*/ 554769 w 713885"/>
                <a:gd name="connsiteY2046" fmla="*/ 1162341 h 1410022"/>
                <a:gd name="connsiteX2047" fmla="*/ 544446 w 713885"/>
                <a:gd name="connsiteY2047" fmla="*/ 1155513 h 1410022"/>
                <a:gd name="connsiteX2048" fmla="*/ 542057 w 713885"/>
                <a:gd name="connsiteY2048" fmla="*/ 1144588 h 1410022"/>
                <a:gd name="connsiteX2049" fmla="*/ 544020 w 713885"/>
                <a:gd name="connsiteY2049" fmla="*/ 1139723 h 1410022"/>
                <a:gd name="connsiteX2050" fmla="*/ 546408 w 713885"/>
                <a:gd name="connsiteY2050" fmla="*/ 1141516 h 1410022"/>
                <a:gd name="connsiteX2051" fmla="*/ 545811 w 713885"/>
                <a:gd name="connsiteY2051" fmla="*/ 1142881 h 1410022"/>
                <a:gd name="connsiteX2052" fmla="*/ 543166 w 713885"/>
                <a:gd name="connsiteY2052" fmla="*/ 1148856 h 1410022"/>
                <a:gd name="connsiteX2053" fmla="*/ 543423 w 713885"/>
                <a:gd name="connsiteY2053" fmla="*/ 1148941 h 1410022"/>
                <a:gd name="connsiteX2054" fmla="*/ 546750 w 713885"/>
                <a:gd name="connsiteY2054" fmla="*/ 1143308 h 1410022"/>
                <a:gd name="connsiteX2055" fmla="*/ 547347 w 713885"/>
                <a:gd name="connsiteY2055" fmla="*/ 1142198 h 1410022"/>
                <a:gd name="connsiteX2056" fmla="*/ 557926 w 713885"/>
                <a:gd name="connsiteY2056" fmla="*/ 1150221 h 1410022"/>
                <a:gd name="connsiteX2057" fmla="*/ 547432 w 713885"/>
                <a:gd name="connsiteY2057" fmla="*/ 1170534 h 1410022"/>
                <a:gd name="connsiteX2058" fmla="*/ 545982 w 713885"/>
                <a:gd name="connsiteY2058" fmla="*/ 1163194 h 1410022"/>
                <a:gd name="connsiteX2059" fmla="*/ 548371 w 713885"/>
                <a:gd name="connsiteY2059" fmla="*/ 1164560 h 1410022"/>
                <a:gd name="connsiteX2060" fmla="*/ 547432 w 713885"/>
                <a:gd name="connsiteY2060" fmla="*/ 1170449 h 1410022"/>
                <a:gd name="connsiteX2061" fmla="*/ 540266 w 713885"/>
                <a:gd name="connsiteY2061" fmla="*/ 1136907 h 1410022"/>
                <a:gd name="connsiteX2062" fmla="*/ 541374 w 713885"/>
                <a:gd name="connsiteY2062" fmla="*/ 1137760 h 1410022"/>
                <a:gd name="connsiteX2063" fmla="*/ 540863 w 713885"/>
                <a:gd name="connsiteY2063" fmla="*/ 1139553 h 1410022"/>
                <a:gd name="connsiteX2064" fmla="*/ 540266 w 713885"/>
                <a:gd name="connsiteY2064" fmla="*/ 1136907 h 1410022"/>
                <a:gd name="connsiteX2065" fmla="*/ 538474 w 713885"/>
                <a:gd name="connsiteY2065" fmla="*/ 1129396 h 1410022"/>
                <a:gd name="connsiteX2066" fmla="*/ 537877 w 713885"/>
                <a:gd name="connsiteY2066" fmla="*/ 1127006 h 1410022"/>
                <a:gd name="connsiteX2067" fmla="*/ 537877 w 713885"/>
                <a:gd name="connsiteY2067" fmla="*/ 1127006 h 1410022"/>
                <a:gd name="connsiteX2068" fmla="*/ 537877 w 713885"/>
                <a:gd name="connsiteY2068" fmla="*/ 1126750 h 1410022"/>
                <a:gd name="connsiteX2069" fmla="*/ 537877 w 713885"/>
                <a:gd name="connsiteY2069" fmla="*/ 1126494 h 1410022"/>
                <a:gd name="connsiteX2070" fmla="*/ 537877 w 713885"/>
                <a:gd name="connsiteY2070" fmla="*/ 1126494 h 1410022"/>
                <a:gd name="connsiteX2071" fmla="*/ 533867 w 713885"/>
                <a:gd name="connsiteY2071" fmla="*/ 1112326 h 1410022"/>
                <a:gd name="connsiteX2072" fmla="*/ 545726 w 713885"/>
                <a:gd name="connsiteY2072" fmla="*/ 1121373 h 1410022"/>
                <a:gd name="connsiteX2073" fmla="*/ 542825 w 713885"/>
                <a:gd name="connsiteY2073" fmla="*/ 1132383 h 1410022"/>
                <a:gd name="connsiteX2074" fmla="*/ 538559 w 713885"/>
                <a:gd name="connsiteY2074" fmla="*/ 1129482 h 1410022"/>
                <a:gd name="connsiteX2075" fmla="*/ 530966 w 713885"/>
                <a:gd name="connsiteY2075" fmla="*/ 1124275 h 1410022"/>
                <a:gd name="connsiteX2076" fmla="*/ 529089 w 713885"/>
                <a:gd name="connsiteY2076" fmla="*/ 1122995 h 1410022"/>
                <a:gd name="connsiteX2077" fmla="*/ 530028 w 713885"/>
                <a:gd name="connsiteY2077" fmla="*/ 1120605 h 1410022"/>
                <a:gd name="connsiteX2078" fmla="*/ 530966 w 713885"/>
                <a:gd name="connsiteY2078" fmla="*/ 1124275 h 1410022"/>
                <a:gd name="connsiteX2079" fmla="*/ 526615 w 713885"/>
                <a:gd name="connsiteY2079" fmla="*/ 1121288 h 1410022"/>
                <a:gd name="connsiteX2080" fmla="*/ 516974 w 713885"/>
                <a:gd name="connsiteY2080" fmla="*/ 1114887 h 1410022"/>
                <a:gd name="connsiteX2081" fmla="*/ 519704 w 713885"/>
                <a:gd name="connsiteY2081" fmla="*/ 1101572 h 1410022"/>
                <a:gd name="connsiteX2082" fmla="*/ 524396 w 713885"/>
                <a:gd name="connsiteY2082" fmla="*/ 1105157 h 1410022"/>
                <a:gd name="connsiteX2083" fmla="*/ 520728 w 713885"/>
                <a:gd name="connsiteY2083" fmla="*/ 1114119 h 1410022"/>
                <a:gd name="connsiteX2084" fmla="*/ 520984 w 713885"/>
                <a:gd name="connsiteY2084" fmla="*/ 1114204 h 1410022"/>
                <a:gd name="connsiteX2085" fmla="*/ 524823 w 713885"/>
                <a:gd name="connsiteY2085" fmla="*/ 1105413 h 1410022"/>
                <a:gd name="connsiteX2086" fmla="*/ 526359 w 713885"/>
                <a:gd name="connsiteY2086" fmla="*/ 1106608 h 1410022"/>
                <a:gd name="connsiteX2087" fmla="*/ 528407 w 713885"/>
                <a:gd name="connsiteY2087" fmla="*/ 1114546 h 1410022"/>
                <a:gd name="connsiteX2088" fmla="*/ 526529 w 713885"/>
                <a:gd name="connsiteY2088" fmla="*/ 1121288 h 1410022"/>
                <a:gd name="connsiteX2089" fmla="*/ 514926 w 713885"/>
                <a:gd name="connsiteY2089" fmla="*/ 1065726 h 1410022"/>
                <a:gd name="connsiteX2090" fmla="*/ 514926 w 713885"/>
                <a:gd name="connsiteY2090" fmla="*/ 1065726 h 1410022"/>
                <a:gd name="connsiteX2091" fmla="*/ 514926 w 713885"/>
                <a:gd name="connsiteY2091" fmla="*/ 1065726 h 1410022"/>
                <a:gd name="connsiteX2092" fmla="*/ 514926 w 713885"/>
                <a:gd name="connsiteY2092" fmla="*/ 1065726 h 1410022"/>
                <a:gd name="connsiteX2093" fmla="*/ 514244 w 713885"/>
                <a:gd name="connsiteY2093" fmla="*/ 1051900 h 1410022"/>
                <a:gd name="connsiteX2094" fmla="*/ 514756 w 713885"/>
                <a:gd name="connsiteY2094" fmla="*/ 1047291 h 1410022"/>
                <a:gd name="connsiteX2095" fmla="*/ 517400 w 713885"/>
                <a:gd name="connsiteY2095" fmla="*/ 1049254 h 1410022"/>
                <a:gd name="connsiteX2096" fmla="*/ 517230 w 713885"/>
                <a:gd name="connsiteY2096" fmla="*/ 1049681 h 1410022"/>
                <a:gd name="connsiteX2097" fmla="*/ 515438 w 713885"/>
                <a:gd name="connsiteY2097" fmla="*/ 1055143 h 1410022"/>
                <a:gd name="connsiteX2098" fmla="*/ 514244 w 713885"/>
                <a:gd name="connsiteY2098" fmla="*/ 1051900 h 1410022"/>
                <a:gd name="connsiteX2099" fmla="*/ 512708 w 713885"/>
                <a:gd name="connsiteY2099" fmla="*/ 1047718 h 1410022"/>
                <a:gd name="connsiteX2100" fmla="*/ 511770 w 713885"/>
                <a:gd name="connsiteY2100" fmla="*/ 1045157 h 1410022"/>
                <a:gd name="connsiteX2101" fmla="*/ 512964 w 713885"/>
                <a:gd name="connsiteY2101" fmla="*/ 1046011 h 1410022"/>
                <a:gd name="connsiteX2102" fmla="*/ 512708 w 713885"/>
                <a:gd name="connsiteY2102" fmla="*/ 1047718 h 1410022"/>
                <a:gd name="connsiteX2103" fmla="*/ 508357 w 713885"/>
                <a:gd name="connsiteY2103" fmla="*/ 1035939 h 1410022"/>
                <a:gd name="connsiteX2104" fmla="*/ 507418 w 713885"/>
                <a:gd name="connsiteY2104" fmla="*/ 1033379 h 1410022"/>
                <a:gd name="connsiteX2105" fmla="*/ 510319 w 713885"/>
                <a:gd name="connsiteY2105" fmla="*/ 1022625 h 1410022"/>
                <a:gd name="connsiteX2106" fmla="*/ 515865 w 713885"/>
                <a:gd name="connsiteY2106" fmla="*/ 1026380 h 1410022"/>
                <a:gd name="connsiteX2107" fmla="*/ 513903 w 713885"/>
                <a:gd name="connsiteY2107" fmla="*/ 1039780 h 1410022"/>
                <a:gd name="connsiteX2108" fmla="*/ 508357 w 713885"/>
                <a:gd name="connsiteY2108" fmla="*/ 1036025 h 1410022"/>
                <a:gd name="connsiteX2109" fmla="*/ 505456 w 713885"/>
                <a:gd name="connsiteY2109" fmla="*/ 1019297 h 1410022"/>
                <a:gd name="connsiteX2110" fmla="*/ 504603 w 713885"/>
                <a:gd name="connsiteY2110" fmla="*/ 1026124 h 1410022"/>
                <a:gd name="connsiteX2111" fmla="*/ 503238 w 713885"/>
                <a:gd name="connsiteY2111" fmla="*/ 1022711 h 1410022"/>
                <a:gd name="connsiteX2112" fmla="*/ 504347 w 713885"/>
                <a:gd name="connsiteY2112" fmla="*/ 1018614 h 1410022"/>
                <a:gd name="connsiteX2113" fmla="*/ 505371 w 713885"/>
                <a:gd name="connsiteY2113" fmla="*/ 1019297 h 1410022"/>
                <a:gd name="connsiteX2114" fmla="*/ 501020 w 713885"/>
                <a:gd name="connsiteY2114" fmla="*/ 1016821 h 1410022"/>
                <a:gd name="connsiteX2115" fmla="*/ 500764 w 713885"/>
                <a:gd name="connsiteY2115" fmla="*/ 1016139 h 1410022"/>
                <a:gd name="connsiteX2116" fmla="*/ 501105 w 713885"/>
                <a:gd name="connsiteY2116" fmla="*/ 1016395 h 1410022"/>
                <a:gd name="connsiteX2117" fmla="*/ 501105 w 713885"/>
                <a:gd name="connsiteY2117" fmla="*/ 1016907 h 1410022"/>
                <a:gd name="connsiteX2118" fmla="*/ 503835 w 713885"/>
                <a:gd name="connsiteY2118" fmla="*/ 1032867 h 1410022"/>
                <a:gd name="connsiteX2119" fmla="*/ 501020 w 713885"/>
                <a:gd name="connsiteY2119" fmla="*/ 1030989 h 1410022"/>
                <a:gd name="connsiteX2120" fmla="*/ 502300 w 713885"/>
                <a:gd name="connsiteY2120" fmla="*/ 1026380 h 1410022"/>
                <a:gd name="connsiteX2121" fmla="*/ 504006 w 713885"/>
                <a:gd name="connsiteY2121" fmla="*/ 1031331 h 1410022"/>
                <a:gd name="connsiteX2122" fmla="*/ 503835 w 713885"/>
                <a:gd name="connsiteY2122" fmla="*/ 1032867 h 1410022"/>
                <a:gd name="connsiteX2123" fmla="*/ 498972 w 713885"/>
                <a:gd name="connsiteY2123" fmla="*/ 1029538 h 1410022"/>
                <a:gd name="connsiteX2124" fmla="*/ 496839 w 713885"/>
                <a:gd name="connsiteY2124" fmla="*/ 1028088 h 1410022"/>
                <a:gd name="connsiteX2125" fmla="*/ 494450 w 713885"/>
                <a:gd name="connsiteY2125" fmla="*/ 1019638 h 1410022"/>
                <a:gd name="connsiteX2126" fmla="*/ 491635 w 713885"/>
                <a:gd name="connsiteY2126" fmla="*/ 1009908 h 1410022"/>
                <a:gd name="connsiteX2127" fmla="*/ 498119 w 713885"/>
                <a:gd name="connsiteY2127" fmla="*/ 1014346 h 1410022"/>
                <a:gd name="connsiteX2128" fmla="*/ 498631 w 713885"/>
                <a:gd name="connsiteY2128" fmla="*/ 1015797 h 1410022"/>
                <a:gd name="connsiteX2129" fmla="*/ 500337 w 713885"/>
                <a:gd name="connsiteY2129" fmla="*/ 1020747 h 1410022"/>
                <a:gd name="connsiteX2130" fmla="*/ 498887 w 713885"/>
                <a:gd name="connsiteY2130" fmla="*/ 1029538 h 1410022"/>
                <a:gd name="connsiteX2131" fmla="*/ 485918 w 713885"/>
                <a:gd name="connsiteY2131" fmla="*/ 987291 h 1410022"/>
                <a:gd name="connsiteX2132" fmla="*/ 488307 w 713885"/>
                <a:gd name="connsiteY2132" fmla="*/ 988742 h 1410022"/>
                <a:gd name="connsiteX2133" fmla="*/ 487710 w 713885"/>
                <a:gd name="connsiteY2133" fmla="*/ 996423 h 1410022"/>
                <a:gd name="connsiteX2134" fmla="*/ 485577 w 713885"/>
                <a:gd name="connsiteY2134" fmla="*/ 989254 h 1410022"/>
                <a:gd name="connsiteX2135" fmla="*/ 485918 w 713885"/>
                <a:gd name="connsiteY2135" fmla="*/ 987376 h 1410022"/>
                <a:gd name="connsiteX2136" fmla="*/ 492317 w 713885"/>
                <a:gd name="connsiteY2136" fmla="*/ 998472 h 1410022"/>
                <a:gd name="connsiteX2137" fmla="*/ 495218 w 713885"/>
                <a:gd name="connsiteY2137" fmla="*/ 1006238 h 1410022"/>
                <a:gd name="connsiteX2138" fmla="*/ 491464 w 713885"/>
                <a:gd name="connsiteY2138" fmla="*/ 1003934 h 1410022"/>
                <a:gd name="connsiteX2139" fmla="*/ 492317 w 713885"/>
                <a:gd name="connsiteY2139" fmla="*/ 998472 h 1410022"/>
                <a:gd name="connsiteX2140" fmla="*/ 487369 w 713885"/>
                <a:gd name="connsiteY2140" fmla="*/ 1001373 h 1410022"/>
                <a:gd name="connsiteX2141" fmla="*/ 483785 w 713885"/>
                <a:gd name="connsiteY2141" fmla="*/ 999154 h 1410022"/>
                <a:gd name="connsiteX2142" fmla="*/ 484810 w 713885"/>
                <a:gd name="connsiteY2142" fmla="*/ 993607 h 1410022"/>
                <a:gd name="connsiteX2143" fmla="*/ 486686 w 713885"/>
                <a:gd name="connsiteY2143" fmla="*/ 999240 h 1410022"/>
                <a:gd name="connsiteX2144" fmla="*/ 487369 w 713885"/>
                <a:gd name="connsiteY2144" fmla="*/ 1001203 h 1410022"/>
                <a:gd name="connsiteX2145" fmla="*/ 487369 w 713885"/>
                <a:gd name="connsiteY2145" fmla="*/ 1001373 h 1410022"/>
                <a:gd name="connsiteX2146" fmla="*/ 493426 w 713885"/>
                <a:gd name="connsiteY2146" fmla="*/ 991729 h 1410022"/>
                <a:gd name="connsiteX2147" fmla="*/ 503835 w 713885"/>
                <a:gd name="connsiteY2147" fmla="*/ 997704 h 1410022"/>
                <a:gd name="connsiteX2148" fmla="*/ 502043 w 713885"/>
                <a:gd name="connsiteY2148" fmla="*/ 1010591 h 1410022"/>
                <a:gd name="connsiteX2149" fmla="*/ 497266 w 713885"/>
                <a:gd name="connsiteY2149" fmla="*/ 1007604 h 1410022"/>
                <a:gd name="connsiteX2150" fmla="*/ 492659 w 713885"/>
                <a:gd name="connsiteY2150" fmla="*/ 996423 h 1410022"/>
                <a:gd name="connsiteX2151" fmla="*/ 493426 w 713885"/>
                <a:gd name="connsiteY2151" fmla="*/ 991729 h 1410022"/>
                <a:gd name="connsiteX2152" fmla="*/ 508954 w 713885"/>
                <a:gd name="connsiteY2152" fmla="*/ 1000605 h 1410022"/>
                <a:gd name="connsiteX2153" fmla="*/ 509039 w 713885"/>
                <a:gd name="connsiteY2153" fmla="*/ 1000605 h 1410022"/>
                <a:gd name="connsiteX2154" fmla="*/ 506395 w 713885"/>
                <a:gd name="connsiteY2154" fmla="*/ 1013237 h 1410022"/>
                <a:gd name="connsiteX2155" fmla="*/ 506054 w 713885"/>
                <a:gd name="connsiteY2155" fmla="*/ 1012981 h 1410022"/>
                <a:gd name="connsiteX2156" fmla="*/ 509039 w 713885"/>
                <a:gd name="connsiteY2156" fmla="*/ 1000520 h 1410022"/>
                <a:gd name="connsiteX2157" fmla="*/ 509722 w 713885"/>
                <a:gd name="connsiteY2157" fmla="*/ 996850 h 1410022"/>
                <a:gd name="connsiteX2158" fmla="*/ 510319 w 713885"/>
                <a:gd name="connsiteY2158" fmla="*/ 994119 h 1410022"/>
                <a:gd name="connsiteX2159" fmla="*/ 510319 w 713885"/>
                <a:gd name="connsiteY2159" fmla="*/ 994119 h 1410022"/>
                <a:gd name="connsiteX2160" fmla="*/ 509808 w 713885"/>
                <a:gd name="connsiteY2160" fmla="*/ 996850 h 1410022"/>
                <a:gd name="connsiteX2161" fmla="*/ 509808 w 713885"/>
                <a:gd name="connsiteY2161" fmla="*/ 996850 h 1410022"/>
                <a:gd name="connsiteX2162" fmla="*/ 511002 w 713885"/>
                <a:gd name="connsiteY2162" fmla="*/ 989851 h 1410022"/>
                <a:gd name="connsiteX2163" fmla="*/ 511684 w 713885"/>
                <a:gd name="connsiteY2163" fmla="*/ 984133 h 1410022"/>
                <a:gd name="connsiteX2164" fmla="*/ 512111 w 713885"/>
                <a:gd name="connsiteY2164" fmla="*/ 985243 h 1410022"/>
                <a:gd name="connsiteX2165" fmla="*/ 511172 w 713885"/>
                <a:gd name="connsiteY2165" fmla="*/ 990363 h 1410022"/>
                <a:gd name="connsiteX2166" fmla="*/ 511002 w 713885"/>
                <a:gd name="connsiteY2166" fmla="*/ 989937 h 1410022"/>
                <a:gd name="connsiteX2167" fmla="*/ 512026 w 713885"/>
                <a:gd name="connsiteY2167" fmla="*/ 981060 h 1410022"/>
                <a:gd name="connsiteX2168" fmla="*/ 512708 w 713885"/>
                <a:gd name="connsiteY2168" fmla="*/ 981487 h 1410022"/>
                <a:gd name="connsiteX2169" fmla="*/ 512452 w 713885"/>
                <a:gd name="connsiteY2169" fmla="*/ 982938 h 1410022"/>
                <a:gd name="connsiteX2170" fmla="*/ 511940 w 713885"/>
                <a:gd name="connsiteY2170" fmla="*/ 981658 h 1410022"/>
                <a:gd name="connsiteX2171" fmla="*/ 511940 w 713885"/>
                <a:gd name="connsiteY2171" fmla="*/ 981060 h 1410022"/>
                <a:gd name="connsiteX2172" fmla="*/ 514159 w 713885"/>
                <a:gd name="connsiteY2172" fmla="*/ 982341 h 1410022"/>
                <a:gd name="connsiteX2173" fmla="*/ 521837 w 713885"/>
                <a:gd name="connsiteY2173" fmla="*/ 986693 h 1410022"/>
                <a:gd name="connsiteX2174" fmla="*/ 519789 w 713885"/>
                <a:gd name="connsiteY2174" fmla="*/ 1000349 h 1410022"/>
                <a:gd name="connsiteX2175" fmla="*/ 518510 w 713885"/>
                <a:gd name="connsiteY2175" fmla="*/ 997277 h 1410022"/>
                <a:gd name="connsiteX2176" fmla="*/ 513988 w 713885"/>
                <a:gd name="connsiteY2176" fmla="*/ 986608 h 1410022"/>
                <a:gd name="connsiteX2177" fmla="*/ 513988 w 713885"/>
                <a:gd name="connsiteY2177" fmla="*/ 983962 h 1410022"/>
                <a:gd name="connsiteX2178" fmla="*/ 513988 w 713885"/>
                <a:gd name="connsiteY2178" fmla="*/ 982341 h 1410022"/>
                <a:gd name="connsiteX2179" fmla="*/ 526871 w 713885"/>
                <a:gd name="connsiteY2179" fmla="*/ 994375 h 1410022"/>
                <a:gd name="connsiteX2180" fmla="*/ 525676 w 713885"/>
                <a:gd name="connsiteY2180" fmla="*/ 991132 h 1410022"/>
                <a:gd name="connsiteX2181" fmla="*/ 530795 w 713885"/>
                <a:gd name="connsiteY2181" fmla="*/ 1003507 h 1410022"/>
                <a:gd name="connsiteX2182" fmla="*/ 534464 w 713885"/>
                <a:gd name="connsiteY2182" fmla="*/ 1012725 h 1410022"/>
                <a:gd name="connsiteX2183" fmla="*/ 521581 w 713885"/>
                <a:gd name="connsiteY2183" fmla="*/ 1004531 h 1410022"/>
                <a:gd name="connsiteX2184" fmla="*/ 520387 w 713885"/>
                <a:gd name="connsiteY2184" fmla="*/ 1001715 h 1410022"/>
                <a:gd name="connsiteX2185" fmla="*/ 522178 w 713885"/>
                <a:gd name="connsiteY2185" fmla="*/ 986950 h 1410022"/>
                <a:gd name="connsiteX2186" fmla="*/ 523970 w 713885"/>
                <a:gd name="connsiteY2186" fmla="*/ 987974 h 1410022"/>
                <a:gd name="connsiteX2187" fmla="*/ 526700 w 713885"/>
                <a:gd name="connsiteY2187" fmla="*/ 994546 h 1410022"/>
                <a:gd name="connsiteX2188" fmla="*/ 526956 w 713885"/>
                <a:gd name="connsiteY2188" fmla="*/ 994460 h 1410022"/>
                <a:gd name="connsiteX2189" fmla="*/ 535403 w 713885"/>
                <a:gd name="connsiteY2189" fmla="*/ 1015371 h 1410022"/>
                <a:gd name="connsiteX2190" fmla="*/ 539754 w 713885"/>
                <a:gd name="connsiteY2190" fmla="*/ 1026978 h 1410022"/>
                <a:gd name="connsiteX2191" fmla="*/ 539412 w 713885"/>
                <a:gd name="connsiteY2191" fmla="*/ 1027832 h 1410022"/>
                <a:gd name="connsiteX2192" fmla="*/ 537024 w 713885"/>
                <a:gd name="connsiteY2192" fmla="*/ 1033550 h 1410022"/>
                <a:gd name="connsiteX2193" fmla="*/ 531563 w 713885"/>
                <a:gd name="connsiteY2193" fmla="*/ 1029795 h 1410022"/>
                <a:gd name="connsiteX2194" fmla="*/ 533270 w 713885"/>
                <a:gd name="connsiteY2194" fmla="*/ 1019638 h 1410022"/>
                <a:gd name="connsiteX2195" fmla="*/ 531478 w 713885"/>
                <a:gd name="connsiteY2195" fmla="*/ 1015883 h 1410022"/>
                <a:gd name="connsiteX2196" fmla="*/ 527895 w 713885"/>
                <a:gd name="connsiteY2196" fmla="*/ 1020321 h 1410022"/>
                <a:gd name="connsiteX2197" fmla="*/ 523287 w 713885"/>
                <a:gd name="connsiteY2197" fmla="*/ 1008714 h 1410022"/>
                <a:gd name="connsiteX2198" fmla="*/ 534379 w 713885"/>
                <a:gd name="connsiteY2198" fmla="*/ 1014773 h 1410022"/>
                <a:gd name="connsiteX2199" fmla="*/ 535488 w 713885"/>
                <a:gd name="connsiteY2199" fmla="*/ 1015371 h 1410022"/>
                <a:gd name="connsiteX2200" fmla="*/ 543849 w 713885"/>
                <a:gd name="connsiteY2200" fmla="*/ 1038159 h 1410022"/>
                <a:gd name="connsiteX2201" fmla="*/ 541460 w 713885"/>
                <a:gd name="connsiteY2201" fmla="*/ 1036537 h 1410022"/>
                <a:gd name="connsiteX2202" fmla="*/ 541716 w 713885"/>
                <a:gd name="connsiteY2202" fmla="*/ 1032270 h 1410022"/>
                <a:gd name="connsiteX2203" fmla="*/ 543849 w 713885"/>
                <a:gd name="connsiteY2203" fmla="*/ 1038159 h 1410022"/>
                <a:gd name="connsiteX2204" fmla="*/ 550674 w 713885"/>
                <a:gd name="connsiteY2204" fmla="*/ 1057618 h 1410022"/>
                <a:gd name="connsiteX2205" fmla="*/ 554428 w 713885"/>
                <a:gd name="connsiteY2205" fmla="*/ 1069055 h 1410022"/>
                <a:gd name="connsiteX2206" fmla="*/ 546835 w 713885"/>
                <a:gd name="connsiteY2206" fmla="*/ 1063422 h 1410022"/>
                <a:gd name="connsiteX2207" fmla="*/ 548798 w 713885"/>
                <a:gd name="connsiteY2207" fmla="*/ 1052156 h 1410022"/>
                <a:gd name="connsiteX2208" fmla="*/ 550674 w 713885"/>
                <a:gd name="connsiteY2208" fmla="*/ 1057533 h 1410022"/>
                <a:gd name="connsiteX2209" fmla="*/ 559462 w 713885"/>
                <a:gd name="connsiteY2209" fmla="*/ 1069226 h 1410022"/>
                <a:gd name="connsiteX2210" fmla="*/ 559462 w 713885"/>
                <a:gd name="connsiteY2210" fmla="*/ 1069226 h 1410022"/>
                <a:gd name="connsiteX2211" fmla="*/ 562022 w 713885"/>
                <a:gd name="connsiteY2211" fmla="*/ 1064275 h 1410022"/>
                <a:gd name="connsiteX2212" fmla="*/ 560144 w 713885"/>
                <a:gd name="connsiteY2212" fmla="*/ 1071103 h 1410022"/>
                <a:gd name="connsiteX2213" fmla="*/ 559462 w 713885"/>
                <a:gd name="connsiteY2213" fmla="*/ 1069226 h 1410022"/>
                <a:gd name="connsiteX2214" fmla="*/ 554684 w 713885"/>
                <a:gd name="connsiteY2214" fmla="*/ 1118216 h 1410022"/>
                <a:gd name="connsiteX2215" fmla="*/ 554257 w 713885"/>
                <a:gd name="connsiteY2215" fmla="*/ 1119837 h 1410022"/>
                <a:gd name="connsiteX2216" fmla="*/ 554087 w 713885"/>
                <a:gd name="connsiteY2216" fmla="*/ 1120264 h 1410022"/>
                <a:gd name="connsiteX2217" fmla="*/ 551869 w 713885"/>
                <a:gd name="connsiteY2217" fmla="*/ 1118557 h 1410022"/>
                <a:gd name="connsiteX2218" fmla="*/ 553405 w 713885"/>
                <a:gd name="connsiteY2218" fmla="*/ 1113863 h 1410022"/>
                <a:gd name="connsiteX2219" fmla="*/ 554684 w 713885"/>
                <a:gd name="connsiteY2219" fmla="*/ 1118216 h 1410022"/>
                <a:gd name="connsiteX2220" fmla="*/ 558182 w 713885"/>
                <a:gd name="connsiteY2220" fmla="*/ 1130676 h 1410022"/>
                <a:gd name="connsiteX2221" fmla="*/ 560742 w 713885"/>
                <a:gd name="connsiteY2221" fmla="*/ 1140065 h 1410022"/>
                <a:gd name="connsiteX2222" fmla="*/ 560059 w 713885"/>
                <a:gd name="connsiteY2222" fmla="*/ 1142113 h 1410022"/>
                <a:gd name="connsiteX2223" fmla="*/ 560059 w 713885"/>
                <a:gd name="connsiteY2223" fmla="*/ 1142113 h 1410022"/>
                <a:gd name="connsiteX2224" fmla="*/ 560059 w 713885"/>
                <a:gd name="connsiteY2224" fmla="*/ 1142198 h 1410022"/>
                <a:gd name="connsiteX2225" fmla="*/ 560059 w 713885"/>
                <a:gd name="connsiteY2225" fmla="*/ 1142198 h 1410022"/>
                <a:gd name="connsiteX2226" fmla="*/ 560059 w 713885"/>
                <a:gd name="connsiteY2226" fmla="*/ 1142284 h 1410022"/>
                <a:gd name="connsiteX2227" fmla="*/ 559547 w 713885"/>
                <a:gd name="connsiteY2227" fmla="*/ 1144247 h 1410022"/>
                <a:gd name="connsiteX2228" fmla="*/ 550077 w 713885"/>
                <a:gd name="connsiteY2228" fmla="*/ 1137590 h 1410022"/>
                <a:gd name="connsiteX2229" fmla="*/ 554855 w 713885"/>
                <a:gd name="connsiteY2229" fmla="*/ 1128201 h 1410022"/>
                <a:gd name="connsiteX2230" fmla="*/ 558182 w 713885"/>
                <a:gd name="connsiteY2230" fmla="*/ 1130676 h 1410022"/>
                <a:gd name="connsiteX2231" fmla="*/ 561254 w 713885"/>
                <a:gd name="connsiteY2231" fmla="*/ 1203649 h 1410022"/>
                <a:gd name="connsiteX2232" fmla="*/ 555367 w 713885"/>
                <a:gd name="connsiteY2232" fmla="*/ 1217220 h 1410022"/>
                <a:gd name="connsiteX2233" fmla="*/ 553746 w 713885"/>
                <a:gd name="connsiteY2233" fmla="*/ 1206466 h 1410022"/>
                <a:gd name="connsiteX2234" fmla="*/ 556988 w 713885"/>
                <a:gd name="connsiteY2234" fmla="*/ 1200833 h 1410022"/>
                <a:gd name="connsiteX2235" fmla="*/ 561254 w 713885"/>
                <a:gd name="connsiteY2235" fmla="*/ 1203649 h 1410022"/>
                <a:gd name="connsiteX2236" fmla="*/ 552893 w 713885"/>
                <a:gd name="connsiteY2236" fmla="*/ 1201174 h 1410022"/>
                <a:gd name="connsiteX2237" fmla="*/ 552381 w 713885"/>
                <a:gd name="connsiteY2237" fmla="*/ 1197760 h 1410022"/>
                <a:gd name="connsiteX2238" fmla="*/ 554002 w 713885"/>
                <a:gd name="connsiteY2238" fmla="*/ 1198784 h 1410022"/>
                <a:gd name="connsiteX2239" fmla="*/ 552978 w 713885"/>
                <a:gd name="connsiteY2239" fmla="*/ 1201174 h 1410022"/>
                <a:gd name="connsiteX2240" fmla="*/ 551101 w 713885"/>
                <a:gd name="connsiteY2240" fmla="*/ 1190676 h 1410022"/>
                <a:gd name="connsiteX2241" fmla="*/ 550162 w 713885"/>
                <a:gd name="connsiteY2241" fmla="*/ 1185129 h 1410022"/>
                <a:gd name="connsiteX2242" fmla="*/ 556561 w 713885"/>
                <a:gd name="connsiteY2242" fmla="*/ 1169595 h 1410022"/>
                <a:gd name="connsiteX2243" fmla="*/ 563813 w 713885"/>
                <a:gd name="connsiteY2243" fmla="*/ 1173777 h 1410022"/>
                <a:gd name="connsiteX2244" fmla="*/ 563472 w 713885"/>
                <a:gd name="connsiteY2244" fmla="*/ 1174716 h 1410022"/>
                <a:gd name="connsiteX2245" fmla="*/ 563472 w 713885"/>
                <a:gd name="connsiteY2245" fmla="*/ 1174716 h 1410022"/>
                <a:gd name="connsiteX2246" fmla="*/ 563472 w 713885"/>
                <a:gd name="connsiteY2246" fmla="*/ 1174802 h 1410022"/>
                <a:gd name="connsiteX2247" fmla="*/ 563472 w 713885"/>
                <a:gd name="connsiteY2247" fmla="*/ 1174802 h 1410022"/>
                <a:gd name="connsiteX2248" fmla="*/ 563472 w 713885"/>
                <a:gd name="connsiteY2248" fmla="*/ 1174887 h 1410022"/>
                <a:gd name="connsiteX2249" fmla="*/ 556049 w 713885"/>
                <a:gd name="connsiteY2249" fmla="*/ 1194176 h 1410022"/>
                <a:gd name="connsiteX2250" fmla="*/ 551272 w 713885"/>
                <a:gd name="connsiteY2250" fmla="*/ 1190676 h 1410022"/>
                <a:gd name="connsiteX2251" fmla="*/ 513391 w 713885"/>
                <a:gd name="connsiteY2251" fmla="*/ 1103280 h 1410022"/>
                <a:gd name="connsiteX2252" fmla="*/ 511343 w 713885"/>
                <a:gd name="connsiteY2252" fmla="*/ 1095427 h 1410022"/>
                <a:gd name="connsiteX2253" fmla="*/ 514329 w 713885"/>
                <a:gd name="connsiteY2253" fmla="*/ 1097647 h 1410022"/>
                <a:gd name="connsiteX2254" fmla="*/ 513391 w 713885"/>
                <a:gd name="connsiteY2254" fmla="*/ 1103280 h 1410022"/>
                <a:gd name="connsiteX2255" fmla="*/ 502470 w 713885"/>
                <a:gd name="connsiteY2255" fmla="*/ 1064190 h 1410022"/>
                <a:gd name="connsiteX2256" fmla="*/ 509637 w 713885"/>
                <a:gd name="connsiteY2256" fmla="*/ 1069226 h 1410022"/>
                <a:gd name="connsiteX2257" fmla="*/ 507760 w 713885"/>
                <a:gd name="connsiteY2257" fmla="*/ 1082369 h 1410022"/>
                <a:gd name="connsiteX2258" fmla="*/ 502555 w 713885"/>
                <a:gd name="connsiteY2258" fmla="*/ 1064531 h 1410022"/>
                <a:gd name="connsiteX2259" fmla="*/ 502470 w 713885"/>
                <a:gd name="connsiteY2259" fmla="*/ 1064190 h 1410022"/>
                <a:gd name="connsiteX2260" fmla="*/ 499996 w 713885"/>
                <a:gd name="connsiteY2260" fmla="*/ 1056338 h 1410022"/>
                <a:gd name="connsiteX2261" fmla="*/ 496668 w 713885"/>
                <a:gd name="connsiteY2261" fmla="*/ 1046011 h 1410022"/>
                <a:gd name="connsiteX2262" fmla="*/ 499143 w 713885"/>
                <a:gd name="connsiteY2262" fmla="*/ 1037817 h 1410022"/>
                <a:gd name="connsiteX2263" fmla="*/ 500081 w 713885"/>
                <a:gd name="connsiteY2263" fmla="*/ 1040890 h 1410022"/>
                <a:gd name="connsiteX2264" fmla="*/ 500337 w 713885"/>
                <a:gd name="connsiteY2264" fmla="*/ 1040890 h 1410022"/>
                <a:gd name="connsiteX2265" fmla="*/ 499313 w 713885"/>
                <a:gd name="connsiteY2265" fmla="*/ 1037220 h 1410022"/>
                <a:gd name="connsiteX2266" fmla="*/ 499569 w 713885"/>
                <a:gd name="connsiteY2266" fmla="*/ 1036452 h 1410022"/>
                <a:gd name="connsiteX2267" fmla="*/ 503067 w 713885"/>
                <a:gd name="connsiteY2267" fmla="*/ 1039012 h 1410022"/>
                <a:gd name="connsiteX2268" fmla="*/ 502214 w 713885"/>
                <a:gd name="connsiteY2268" fmla="*/ 1044901 h 1410022"/>
                <a:gd name="connsiteX2269" fmla="*/ 500337 w 713885"/>
                <a:gd name="connsiteY2269" fmla="*/ 1055740 h 1410022"/>
                <a:gd name="connsiteX2270" fmla="*/ 500593 w 713885"/>
                <a:gd name="connsiteY2270" fmla="*/ 1055740 h 1410022"/>
                <a:gd name="connsiteX2271" fmla="*/ 504006 w 713885"/>
                <a:gd name="connsiteY2271" fmla="*/ 1045157 h 1410022"/>
                <a:gd name="connsiteX2272" fmla="*/ 505371 w 713885"/>
                <a:gd name="connsiteY2272" fmla="*/ 1040548 h 1410022"/>
                <a:gd name="connsiteX2273" fmla="*/ 507589 w 713885"/>
                <a:gd name="connsiteY2273" fmla="*/ 1042170 h 1410022"/>
                <a:gd name="connsiteX2274" fmla="*/ 511770 w 713885"/>
                <a:gd name="connsiteY2274" fmla="*/ 1055228 h 1410022"/>
                <a:gd name="connsiteX2275" fmla="*/ 510660 w 713885"/>
                <a:gd name="connsiteY2275" fmla="*/ 1063080 h 1410022"/>
                <a:gd name="connsiteX2276" fmla="*/ 500081 w 713885"/>
                <a:gd name="connsiteY2276" fmla="*/ 1056252 h 1410022"/>
                <a:gd name="connsiteX2277" fmla="*/ 495133 w 713885"/>
                <a:gd name="connsiteY2277" fmla="*/ 1053265 h 1410022"/>
                <a:gd name="connsiteX2278" fmla="*/ 483785 w 713885"/>
                <a:gd name="connsiteY2278" fmla="*/ 1046011 h 1410022"/>
                <a:gd name="connsiteX2279" fmla="*/ 486516 w 713885"/>
                <a:gd name="connsiteY2279" fmla="*/ 1031416 h 1410022"/>
                <a:gd name="connsiteX2280" fmla="*/ 487198 w 713885"/>
                <a:gd name="connsiteY2280" fmla="*/ 1027490 h 1410022"/>
                <a:gd name="connsiteX2281" fmla="*/ 487539 w 713885"/>
                <a:gd name="connsiteY2281" fmla="*/ 1027746 h 1410022"/>
                <a:gd name="connsiteX2282" fmla="*/ 495047 w 713885"/>
                <a:gd name="connsiteY2282" fmla="*/ 1053351 h 1410022"/>
                <a:gd name="connsiteX2283" fmla="*/ 483530 w 713885"/>
                <a:gd name="connsiteY2283" fmla="*/ 1009140 h 1410022"/>
                <a:gd name="connsiteX2284" fmla="*/ 482335 w 713885"/>
                <a:gd name="connsiteY2284" fmla="*/ 1006067 h 1410022"/>
                <a:gd name="connsiteX2285" fmla="*/ 482677 w 713885"/>
                <a:gd name="connsiteY2285" fmla="*/ 1004190 h 1410022"/>
                <a:gd name="connsiteX2286" fmla="*/ 486772 w 713885"/>
                <a:gd name="connsiteY2286" fmla="*/ 1007006 h 1410022"/>
                <a:gd name="connsiteX2287" fmla="*/ 486004 w 713885"/>
                <a:gd name="connsiteY2287" fmla="*/ 1016053 h 1410022"/>
                <a:gd name="connsiteX2288" fmla="*/ 483444 w 713885"/>
                <a:gd name="connsiteY2288" fmla="*/ 1009140 h 1410022"/>
                <a:gd name="connsiteX2289" fmla="*/ 481226 w 713885"/>
                <a:gd name="connsiteY2289" fmla="*/ 1003081 h 1410022"/>
                <a:gd name="connsiteX2290" fmla="*/ 482165 w 713885"/>
                <a:gd name="connsiteY2290" fmla="*/ 1003763 h 1410022"/>
                <a:gd name="connsiteX2291" fmla="*/ 481994 w 713885"/>
                <a:gd name="connsiteY2291" fmla="*/ 1005129 h 1410022"/>
                <a:gd name="connsiteX2292" fmla="*/ 481226 w 713885"/>
                <a:gd name="connsiteY2292" fmla="*/ 1003081 h 1410022"/>
                <a:gd name="connsiteX2293" fmla="*/ 473633 w 713885"/>
                <a:gd name="connsiteY2293" fmla="*/ 973123 h 1410022"/>
                <a:gd name="connsiteX2294" fmla="*/ 474913 w 713885"/>
                <a:gd name="connsiteY2294" fmla="*/ 965442 h 1410022"/>
                <a:gd name="connsiteX2295" fmla="*/ 478837 w 713885"/>
                <a:gd name="connsiteY2295" fmla="*/ 976537 h 1410022"/>
                <a:gd name="connsiteX2296" fmla="*/ 473633 w 713885"/>
                <a:gd name="connsiteY2296" fmla="*/ 973038 h 1410022"/>
                <a:gd name="connsiteX2297" fmla="*/ 468685 w 713885"/>
                <a:gd name="connsiteY2297" fmla="*/ 948031 h 1410022"/>
                <a:gd name="connsiteX2298" fmla="*/ 464760 w 713885"/>
                <a:gd name="connsiteY2298" fmla="*/ 945555 h 1410022"/>
                <a:gd name="connsiteX2299" fmla="*/ 465613 w 713885"/>
                <a:gd name="connsiteY2299" fmla="*/ 939581 h 1410022"/>
                <a:gd name="connsiteX2300" fmla="*/ 466381 w 713885"/>
                <a:gd name="connsiteY2300" fmla="*/ 941630 h 1410022"/>
                <a:gd name="connsiteX2301" fmla="*/ 468685 w 713885"/>
                <a:gd name="connsiteY2301" fmla="*/ 948031 h 1410022"/>
                <a:gd name="connsiteX2302" fmla="*/ 459385 w 713885"/>
                <a:gd name="connsiteY2302" fmla="*/ 907490 h 1410022"/>
                <a:gd name="connsiteX2303" fmla="*/ 455460 w 713885"/>
                <a:gd name="connsiteY2303" fmla="*/ 896139 h 1410022"/>
                <a:gd name="connsiteX2304" fmla="*/ 459897 w 713885"/>
                <a:gd name="connsiteY2304" fmla="*/ 899297 h 1410022"/>
                <a:gd name="connsiteX2305" fmla="*/ 459726 w 713885"/>
                <a:gd name="connsiteY2305" fmla="*/ 900918 h 1410022"/>
                <a:gd name="connsiteX2306" fmla="*/ 459726 w 713885"/>
                <a:gd name="connsiteY2306" fmla="*/ 900918 h 1410022"/>
                <a:gd name="connsiteX2307" fmla="*/ 459726 w 713885"/>
                <a:gd name="connsiteY2307" fmla="*/ 901174 h 1410022"/>
                <a:gd name="connsiteX2308" fmla="*/ 459726 w 713885"/>
                <a:gd name="connsiteY2308" fmla="*/ 901174 h 1410022"/>
                <a:gd name="connsiteX2309" fmla="*/ 459385 w 713885"/>
                <a:gd name="connsiteY2309" fmla="*/ 907490 h 1410022"/>
                <a:gd name="connsiteX2310" fmla="*/ 455631 w 713885"/>
                <a:gd name="connsiteY2310" fmla="*/ 889482 h 1410022"/>
                <a:gd name="connsiteX2311" fmla="*/ 458105 w 713885"/>
                <a:gd name="connsiteY2311" fmla="*/ 872241 h 1410022"/>
                <a:gd name="connsiteX2312" fmla="*/ 459726 w 713885"/>
                <a:gd name="connsiteY2312" fmla="*/ 873265 h 1410022"/>
                <a:gd name="connsiteX2313" fmla="*/ 462030 w 713885"/>
                <a:gd name="connsiteY2313" fmla="*/ 878472 h 1410022"/>
                <a:gd name="connsiteX2314" fmla="*/ 460579 w 713885"/>
                <a:gd name="connsiteY2314" fmla="*/ 892725 h 1410022"/>
                <a:gd name="connsiteX2315" fmla="*/ 455716 w 713885"/>
                <a:gd name="connsiteY2315" fmla="*/ 889482 h 1410022"/>
                <a:gd name="connsiteX2316" fmla="*/ 448891 w 713885"/>
                <a:gd name="connsiteY2316" fmla="*/ 859183 h 1410022"/>
                <a:gd name="connsiteX2317" fmla="*/ 448891 w 713885"/>
                <a:gd name="connsiteY2317" fmla="*/ 858756 h 1410022"/>
                <a:gd name="connsiteX2318" fmla="*/ 448891 w 713885"/>
                <a:gd name="connsiteY2318" fmla="*/ 858756 h 1410022"/>
                <a:gd name="connsiteX2319" fmla="*/ 448891 w 713885"/>
                <a:gd name="connsiteY2319" fmla="*/ 858671 h 1410022"/>
                <a:gd name="connsiteX2320" fmla="*/ 448891 w 713885"/>
                <a:gd name="connsiteY2320" fmla="*/ 858671 h 1410022"/>
                <a:gd name="connsiteX2321" fmla="*/ 448720 w 713885"/>
                <a:gd name="connsiteY2321" fmla="*/ 850563 h 1410022"/>
                <a:gd name="connsiteX2322" fmla="*/ 449915 w 713885"/>
                <a:gd name="connsiteY2322" fmla="*/ 851416 h 1410022"/>
                <a:gd name="connsiteX2323" fmla="*/ 453412 w 713885"/>
                <a:gd name="connsiteY2323" fmla="*/ 859268 h 1410022"/>
                <a:gd name="connsiteX2324" fmla="*/ 453071 w 713885"/>
                <a:gd name="connsiteY2324" fmla="*/ 862000 h 1410022"/>
                <a:gd name="connsiteX2325" fmla="*/ 452816 w 713885"/>
                <a:gd name="connsiteY2325" fmla="*/ 861829 h 1410022"/>
                <a:gd name="connsiteX2326" fmla="*/ 452816 w 713885"/>
                <a:gd name="connsiteY2326" fmla="*/ 861829 h 1410022"/>
                <a:gd name="connsiteX2327" fmla="*/ 452816 w 713885"/>
                <a:gd name="connsiteY2327" fmla="*/ 861829 h 1410022"/>
                <a:gd name="connsiteX2328" fmla="*/ 452816 w 713885"/>
                <a:gd name="connsiteY2328" fmla="*/ 861829 h 1410022"/>
                <a:gd name="connsiteX2329" fmla="*/ 452816 w 713885"/>
                <a:gd name="connsiteY2329" fmla="*/ 861829 h 1410022"/>
                <a:gd name="connsiteX2330" fmla="*/ 448891 w 713885"/>
                <a:gd name="connsiteY2330" fmla="*/ 859354 h 1410022"/>
                <a:gd name="connsiteX2331" fmla="*/ 410754 w 713885"/>
                <a:gd name="connsiteY2331" fmla="*/ 787490 h 1410022"/>
                <a:gd name="connsiteX2332" fmla="*/ 402990 w 713885"/>
                <a:gd name="connsiteY2332" fmla="*/ 765129 h 1410022"/>
                <a:gd name="connsiteX2333" fmla="*/ 402990 w 713885"/>
                <a:gd name="connsiteY2333" fmla="*/ 764275 h 1410022"/>
                <a:gd name="connsiteX2334" fmla="*/ 411181 w 713885"/>
                <a:gd name="connsiteY2334" fmla="*/ 771274 h 1410022"/>
                <a:gd name="connsiteX2335" fmla="*/ 415532 w 713885"/>
                <a:gd name="connsiteY2335" fmla="*/ 779638 h 1410022"/>
                <a:gd name="connsiteX2336" fmla="*/ 416129 w 713885"/>
                <a:gd name="connsiteY2336" fmla="*/ 795854 h 1410022"/>
                <a:gd name="connsiteX2337" fmla="*/ 413911 w 713885"/>
                <a:gd name="connsiteY2337" fmla="*/ 794403 h 1410022"/>
                <a:gd name="connsiteX2338" fmla="*/ 410754 w 713885"/>
                <a:gd name="connsiteY2338" fmla="*/ 787405 h 1410022"/>
                <a:gd name="connsiteX2339" fmla="*/ 403417 w 713885"/>
                <a:gd name="connsiteY2339" fmla="*/ 756850 h 1410022"/>
                <a:gd name="connsiteX2340" fmla="*/ 404782 w 713885"/>
                <a:gd name="connsiteY2340" fmla="*/ 759411 h 1410022"/>
                <a:gd name="connsiteX2341" fmla="*/ 403076 w 713885"/>
                <a:gd name="connsiteY2341" fmla="*/ 758130 h 1410022"/>
                <a:gd name="connsiteX2342" fmla="*/ 403076 w 713885"/>
                <a:gd name="connsiteY2342" fmla="*/ 757192 h 1410022"/>
                <a:gd name="connsiteX2343" fmla="*/ 403417 w 713885"/>
                <a:gd name="connsiteY2343" fmla="*/ 756936 h 1410022"/>
                <a:gd name="connsiteX2344" fmla="*/ 415276 w 713885"/>
                <a:gd name="connsiteY2344" fmla="*/ 776139 h 1410022"/>
                <a:gd name="connsiteX2345" fmla="*/ 415276 w 713885"/>
                <a:gd name="connsiteY2345" fmla="*/ 776139 h 1410022"/>
                <a:gd name="connsiteX2346" fmla="*/ 413911 w 713885"/>
                <a:gd name="connsiteY2346" fmla="*/ 773749 h 1410022"/>
                <a:gd name="connsiteX2347" fmla="*/ 414593 w 713885"/>
                <a:gd name="connsiteY2347" fmla="*/ 774346 h 1410022"/>
                <a:gd name="connsiteX2348" fmla="*/ 415276 w 713885"/>
                <a:gd name="connsiteY2348" fmla="*/ 776139 h 1410022"/>
                <a:gd name="connsiteX2349" fmla="*/ 420480 w 713885"/>
                <a:gd name="connsiteY2349" fmla="*/ 790136 h 1410022"/>
                <a:gd name="connsiteX2350" fmla="*/ 424746 w 713885"/>
                <a:gd name="connsiteY2350" fmla="*/ 801744 h 1410022"/>
                <a:gd name="connsiteX2351" fmla="*/ 419968 w 713885"/>
                <a:gd name="connsiteY2351" fmla="*/ 798500 h 1410022"/>
                <a:gd name="connsiteX2352" fmla="*/ 420480 w 713885"/>
                <a:gd name="connsiteY2352" fmla="*/ 790136 h 1410022"/>
                <a:gd name="connsiteX2353" fmla="*/ 410584 w 713885"/>
                <a:gd name="connsiteY2353" fmla="*/ 763849 h 1410022"/>
                <a:gd name="connsiteX2354" fmla="*/ 406232 w 713885"/>
                <a:gd name="connsiteY2354" fmla="*/ 760520 h 1410022"/>
                <a:gd name="connsiteX2355" fmla="*/ 403843 w 713885"/>
                <a:gd name="connsiteY2355" fmla="*/ 756423 h 1410022"/>
                <a:gd name="connsiteX2356" fmla="*/ 407000 w 713885"/>
                <a:gd name="connsiteY2356" fmla="*/ 754460 h 1410022"/>
                <a:gd name="connsiteX2357" fmla="*/ 410498 w 713885"/>
                <a:gd name="connsiteY2357" fmla="*/ 763849 h 1410022"/>
                <a:gd name="connsiteX2358" fmla="*/ 435922 w 713885"/>
                <a:gd name="connsiteY2358" fmla="*/ 829396 h 1410022"/>
                <a:gd name="connsiteX2359" fmla="*/ 432937 w 713885"/>
                <a:gd name="connsiteY2359" fmla="*/ 819923 h 1410022"/>
                <a:gd name="connsiteX2360" fmla="*/ 433534 w 713885"/>
                <a:gd name="connsiteY2360" fmla="*/ 816167 h 1410022"/>
                <a:gd name="connsiteX2361" fmla="*/ 436008 w 713885"/>
                <a:gd name="connsiteY2361" fmla="*/ 821288 h 1410022"/>
                <a:gd name="connsiteX2362" fmla="*/ 436008 w 713885"/>
                <a:gd name="connsiteY2362" fmla="*/ 826580 h 1410022"/>
                <a:gd name="connsiteX2363" fmla="*/ 436008 w 713885"/>
                <a:gd name="connsiteY2363" fmla="*/ 826580 h 1410022"/>
                <a:gd name="connsiteX2364" fmla="*/ 436008 w 713885"/>
                <a:gd name="connsiteY2364" fmla="*/ 826751 h 1410022"/>
                <a:gd name="connsiteX2365" fmla="*/ 436008 w 713885"/>
                <a:gd name="connsiteY2365" fmla="*/ 826921 h 1410022"/>
                <a:gd name="connsiteX2366" fmla="*/ 436008 w 713885"/>
                <a:gd name="connsiteY2366" fmla="*/ 826921 h 1410022"/>
                <a:gd name="connsiteX2367" fmla="*/ 436008 w 713885"/>
                <a:gd name="connsiteY2367" fmla="*/ 829396 h 1410022"/>
                <a:gd name="connsiteX2368" fmla="*/ 434558 w 713885"/>
                <a:gd name="connsiteY2368" fmla="*/ 808486 h 1410022"/>
                <a:gd name="connsiteX2369" fmla="*/ 436008 w 713885"/>
                <a:gd name="connsiteY2369" fmla="*/ 792014 h 1410022"/>
                <a:gd name="connsiteX2370" fmla="*/ 436008 w 713885"/>
                <a:gd name="connsiteY2370" fmla="*/ 809595 h 1410022"/>
                <a:gd name="connsiteX2371" fmla="*/ 434558 w 713885"/>
                <a:gd name="connsiteY2371" fmla="*/ 808486 h 1410022"/>
                <a:gd name="connsiteX2372" fmla="*/ 443089 w 713885"/>
                <a:gd name="connsiteY2372" fmla="*/ 836566 h 1410022"/>
                <a:gd name="connsiteX2373" fmla="*/ 443089 w 713885"/>
                <a:gd name="connsiteY2373" fmla="*/ 839638 h 1410022"/>
                <a:gd name="connsiteX2374" fmla="*/ 441554 w 713885"/>
                <a:gd name="connsiteY2374" fmla="*/ 838443 h 1410022"/>
                <a:gd name="connsiteX2375" fmla="*/ 441724 w 713885"/>
                <a:gd name="connsiteY2375" fmla="*/ 833493 h 1410022"/>
                <a:gd name="connsiteX2376" fmla="*/ 443089 w 713885"/>
                <a:gd name="connsiteY2376" fmla="*/ 836480 h 1410022"/>
                <a:gd name="connsiteX2377" fmla="*/ 436008 w 713885"/>
                <a:gd name="connsiteY2377" fmla="*/ 834517 h 1410022"/>
                <a:gd name="connsiteX2378" fmla="*/ 430804 w 713885"/>
                <a:gd name="connsiteY2378" fmla="*/ 830933 h 1410022"/>
                <a:gd name="connsiteX2379" fmla="*/ 432339 w 713885"/>
                <a:gd name="connsiteY2379" fmla="*/ 822825 h 1410022"/>
                <a:gd name="connsiteX2380" fmla="*/ 435922 w 713885"/>
                <a:gd name="connsiteY2380" fmla="*/ 832725 h 1410022"/>
                <a:gd name="connsiteX2381" fmla="*/ 435922 w 713885"/>
                <a:gd name="connsiteY2381" fmla="*/ 834517 h 1410022"/>
                <a:gd name="connsiteX2382" fmla="*/ 428926 w 713885"/>
                <a:gd name="connsiteY2382" fmla="*/ 829396 h 1410022"/>
                <a:gd name="connsiteX2383" fmla="*/ 427220 w 713885"/>
                <a:gd name="connsiteY2383" fmla="*/ 825300 h 1410022"/>
                <a:gd name="connsiteX2384" fmla="*/ 419201 w 713885"/>
                <a:gd name="connsiteY2384" fmla="*/ 806950 h 1410022"/>
                <a:gd name="connsiteX2385" fmla="*/ 419371 w 713885"/>
                <a:gd name="connsiteY2385" fmla="*/ 804645 h 1410022"/>
                <a:gd name="connsiteX2386" fmla="*/ 428159 w 713885"/>
                <a:gd name="connsiteY2386" fmla="*/ 811303 h 1410022"/>
                <a:gd name="connsiteX2387" fmla="*/ 429780 w 713885"/>
                <a:gd name="connsiteY2387" fmla="*/ 815911 h 1410022"/>
                <a:gd name="connsiteX2388" fmla="*/ 428842 w 713885"/>
                <a:gd name="connsiteY2388" fmla="*/ 829396 h 1410022"/>
                <a:gd name="connsiteX2389" fmla="*/ 402564 w 713885"/>
                <a:gd name="connsiteY2389" fmla="*/ 774432 h 1410022"/>
                <a:gd name="connsiteX2390" fmla="*/ 409560 w 713885"/>
                <a:gd name="connsiteY2390" fmla="*/ 791672 h 1410022"/>
                <a:gd name="connsiteX2391" fmla="*/ 402137 w 713885"/>
                <a:gd name="connsiteY2391" fmla="*/ 786808 h 1410022"/>
                <a:gd name="connsiteX2392" fmla="*/ 402649 w 713885"/>
                <a:gd name="connsiteY2392" fmla="*/ 774432 h 1410022"/>
                <a:gd name="connsiteX2393" fmla="*/ 392240 w 713885"/>
                <a:gd name="connsiteY2393" fmla="*/ 735513 h 1410022"/>
                <a:gd name="connsiteX2394" fmla="*/ 396506 w 713885"/>
                <a:gd name="connsiteY2394" fmla="*/ 739268 h 1410022"/>
                <a:gd name="connsiteX2395" fmla="*/ 396677 w 713885"/>
                <a:gd name="connsiteY2395" fmla="*/ 746779 h 1410022"/>
                <a:gd name="connsiteX2396" fmla="*/ 396677 w 713885"/>
                <a:gd name="connsiteY2396" fmla="*/ 746779 h 1410022"/>
                <a:gd name="connsiteX2397" fmla="*/ 396677 w 713885"/>
                <a:gd name="connsiteY2397" fmla="*/ 746950 h 1410022"/>
                <a:gd name="connsiteX2398" fmla="*/ 396677 w 713885"/>
                <a:gd name="connsiteY2398" fmla="*/ 746950 h 1410022"/>
                <a:gd name="connsiteX2399" fmla="*/ 396335 w 713885"/>
                <a:gd name="connsiteY2399" fmla="*/ 747120 h 1410022"/>
                <a:gd name="connsiteX2400" fmla="*/ 392155 w 713885"/>
                <a:gd name="connsiteY2400" fmla="*/ 735513 h 1410022"/>
                <a:gd name="connsiteX2401" fmla="*/ 388572 w 713885"/>
                <a:gd name="connsiteY2401" fmla="*/ 739610 h 1410022"/>
                <a:gd name="connsiteX2402" fmla="*/ 386183 w 713885"/>
                <a:gd name="connsiteY2402" fmla="*/ 734574 h 1410022"/>
                <a:gd name="connsiteX2403" fmla="*/ 386183 w 713885"/>
                <a:gd name="connsiteY2403" fmla="*/ 733977 h 1410022"/>
                <a:gd name="connsiteX2404" fmla="*/ 388486 w 713885"/>
                <a:gd name="connsiteY2404" fmla="*/ 739610 h 1410022"/>
                <a:gd name="connsiteX2405" fmla="*/ 420736 w 713885"/>
                <a:gd name="connsiteY2405" fmla="*/ 779382 h 1410022"/>
                <a:gd name="connsiteX2406" fmla="*/ 430121 w 713885"/>
                <a:gd name="connsiteY2406" fmla="*/ 786552 h 1410022"/>
                <a:gd name="connsiteX2407" fmla="*/ 430121 w 713885"/>
                <a:gd name="connsiteY2407" fmla="*/ 786893 h 1410022"/>
                <a:gd name="connsiteX2408" fmla="*/ 430121 w 713885"/>
                <a:gd name="connsiteY2408" fmla="*/ 786893 h 1410022"/>
                <a:gd name="connsiteX2409" fmla="*/ 430121 w 713885"/>
                <a:gd name="connsiteY2409" fmla="*/ 787149 h 1410022"/>
                <a:gd name="connsiteX2410" fmla="*/ 430121 w 713885"/>
                <a:gd name="connsiteY2410" fmla="*/ 787149 h 1410022"/>
                <a:gd name="connsiteX2411" fmla="*/ 430121 w 713885"/>
                <a:gd name="connsiteY2411" fmla="*/ 803280 h 1410022"/>
                <a:gd name="connsiteX2412" fmla="*/ 423381 w 713885"/>
                <a:gd name="connsiteY2412" fmla="*/ 790990 h 1410022"/>
                <a:gd name="connsiteX2413" fmla="*/ 420651 w 713885"/>
                <a:gd name="connsiteY2413" fmla="*/ 782455 h 1410022"/>
                <a:gd name="connsiteX2414" fmla="*/ 420651 w 713885"/>
                <a:gd name="connsiteY2414" fmla="*/ 779382 h 1410022"/>
                <a:gd name="connsiteX2415" fmla="*/ 442236 w 713885"/>
                <a:gd name="connsiteY2415" fmla="*/ 803450 h 1410022"/>
                <a:gd name="connsiteX2416" fmla="*/ 442748 w 713885"/>
                <a:gd name="connsiteY2416" fmla="*/ 814716 h 1410022"/>
                <a:gd name="connsiteX2417" fmla="*/ 441383 w 713885"/>
                <a:gd name="connsiteY2417" fmla="*/ 813692 h 1410022"/>
                <a:gd name="connsiteX2418" fmla="*/ 440530 w 713885"/>
                <a:gd name="connsiteY2418" fmla="*/ 799610 h 1410022"/>
                <a:gd name="connsiteX2419" fmla="*/ 442236 w 713885"/>
                <a:gd name="connsiteY2419" fmla="*/ 803450 h 1410022"/>
                <a:gd name="connsiteX2420" fmla="*/ 442919 w 713885"/>
                <a:gd name="connsiteY2420" fmla="*/ 821544 h 1410022"/>
                <a:gd name="connsiteX2421" fmla="*/ 443004 w 713885"/>
                <a:gd name="connsiteY2421" fmla="*/ 827348 h 1410022"/>
                <a:gd name="connsiteX2422" fmla="*/ 441809 w 713885"/>
                <a:gd name="connsiteY2422" fmla="*/ 825043 h 1410022"/>
                <a:gd name="connsiteX2423" fmla="*/ 441639 w 713885"/>
                <a:gd name="connsiteY2423" fmla="*/ 820605 h 1410022"/>
                <a:gd name="connsiteX2424" fmla="*/ 442833 w 713885"/>
                <a:gd name="connsiteY2424" fmla="*/ 821459 h 1410022"/>
                <a:gd name="connsiteX2425" fmla="*/ 463395 w 713885"/>
                <a:gd name="connsiteY2425" fmla="*/ 860207 h 1410022"/>
                <a:gd name="connsiteX2426" fmla="*/ 462798 w 713885"/>
                <a:gd name="connsiteY2426" fmla="*/ 867206 h 1410022"/>
                <a:gd name="connsiteX2427" fmla="*/ 458873 w 713885"/>
                <a:gd name="connsiteY2427" fmla="*/ 859012 h 1410022"/>
                <a:gd name="connsiteX2428" fmla="*/ 458958 w 713885"/>
                <a:gd name="connsiteY2428" fmla="*/ 857305 h 1410022"/>
                <a:gd name="connsiteX2429" fmla="*/ 463395 w 713885"/>
                <a:gd name="connsiteY2429" fmla="*/ 860207 h 1410022"/>
                <a:gd name="connsiteX2430" fmla="*/ 470135 w 713885"/>
                <a:gd name="connsiteY2430" fmla="*/ 879922 h 1410022"/>
                <a:gd name="connsiteX2431" fmla="*/ 477899 w 713885"/>
                <a:gd name="connsiteY2431" fmla="*/ 884787 h 1410022"/>
                <a:gd name="connsiteX2432" fmla="*/ 477387 w 713885"/>
                <a:gd name="connsiteY2432" fmla="*/ 891615 h 1410022"/>
                <a:gd name="connsiteX2433" fmla="*/ 476790 w 713885"/>
                <a:gd name="connsiteY2433" fmla="*/ 898273 h 1410022"/>
                <a:gd name="connsiteX2434" fmla="*/ 472609 w 713885"/>
                <a:gd name="connsiteY2434" fmla="*/ 888201 h 1410022"/>
                <a:gd name="connsiteX2435" fmla="*/ 472609 w 713885"/>
                <a:gd name="connsiteY2435" fmla="*/ 888201 h 1410022"/>
                <a:gd name="connsiteX2436" fmla="*/ 472524 w 713885"/>
                <a:gd name="connsiteY2436" fmla="*/ 887945 h 1410022"/>
                <a:gd name="connsiteX2437" fmla="*/ 472524 w 713885"/>
                <a:gd name="connsiteY2437" fmla="*/ 887689 h 1410022"/>
                <a:gd name="connsiteX2438" fmla="*/ 472439 w 713885"/>
                <a:gd name="connsiteY2438" fmla="*/ 887689 h 1410022"/>
                <a:gd name="connsiteX2439" fmla="*/ 470135 w 713885"/>
                <a:gd name="connsiteY2439" fmla="*/ 882654 h 1410022"/>
                <a:gd name="connsiteX2440" fmla="*/ 470220 w 713885"/>
                <a:gd name="connsiteY2440" fmla="*/ 879922 h 1410022"/>
                <a:gd name="connsiteX2441" fmla="*/ 483444 w 713885"/>
                <a:gd name="connsiteY2441" fmla="*/ 914915 h 1410022"/>
                <a:gd name="connsiteX2442" fmla="*/ 488819 w 713885"/>
                <a:gd name="connsiteY2442" fmla="*/ 918244 h 1410022"/>
                <a:gd name="connsiteX2443" fmla="*/ 487966 w 713885"/>
                <a:gd name="connsiteY2443" fmla="*/ 926523 h 1410022"/>
                <a:gd name="connsiteX2444" fmla="*/ 483444 w 713885"/>
                <a:gd name="connsiteY2444" fmla="*/ 914915 h 1410022"/>
                <a:gd name="connsiteX2445" fmla="*/ 492573 w 713885"/>
                <a:gd name="connsiteY2445" fmla="*/ 950079 h 1410022"/>
                <a:gd name="connsiteX2446" fmla="*/ 490952 w 713885"/>
                <a:gd name="connsiteY2446" fmla="*/ 962369 h 1410022"/>
                <a:gd name="connsiteX2447" fmla="*/ 489843 w 713885"/>
                <a:gd name="connsiteY2447" fmla="*/ 961601 h 1410022"/>
                <a:gd name="connsiteX2448" fmla="*/ 491720 w 713885"/>
                <a:gd name="connsiteY2448" fmla="*/ 947860 h 1410022"/>
                <a:gd name="connsiteX2449" fmla="*/ 492573 w 713885"/>
                <a:gd name="connsiteY2449" fmla="*/ 949994 h 1410022"/>
                <a:gd name="connsiteX2450" fmla="*/ 496156 w 713885"/>
                <a:gd name="connsiteY2450" fmla="*/ 958785 h 1410022"/>
                <a:gd name="connsiteX2451" fmla="*/ 499910 w 713885"/>
                <a:gd name="connsiteY2451" fmla="*/ 968258 h 1410022"/>
                <a:gd name="connsiteX2452" fmla="*/ 495730 w 713885"/>
                <a:gd name="connsiteY2452" fmla="*/ 965527 h 1410022"/>
                <a:gd name="connsiteX2453" fmla="*/ 496071 w 713885"/>
                <a:gd name="connsiteY2453" fmla="*/ 958785 h 1410022"/>
                <a:gd name="connsiteX2454" fmla="*/ 502982 w 713885"/>
                <a:gd name="connsiteY2454" fmla="*/ 976110 h 1410022"/>
                <a:gd name="connsiteX2455" fmla="*/ 505797 w 713885"/>
                <a:gd name="connsiteY2455" fmla="*/ 983450 h 1410022"/>
                <a:gd name="connsiteX2456" fmla="*/ 504262 w 713885"/>
                <a:gd name="connsiteY2456" fmla="*/ 991558 h 1410022"/>
                <a:gd name="connsiteX2457" fmla="*/ 504262 w 713885"/>
                <a:gd name="connsiteY2457" fmla="*/ 991558 h 1410022"/>
                <a:gd name="connsiteX2458" fmla="*/ 504262 w 713885"/>
                <a:gd name="connsiteY2458" fmla="*/ 991644 h 1410022"/>
                <a:gd name="connsiteX2459" fmla="*/ 504262 w 713885"/>
                <a:gd name="connsiteY2459" fmla="*/ 991644 h 1410022"/>
                <a:gd name="connsiteX2460" fmla="*/ 504262 w 713885"/>
                <a:gd name="connsiteY2460" fmla="*/ 991729 h 1410022"/>
                <a:gd name="connsiteX2461" fmla="*/ 504006 w 713885"/>
                <a:gd name="connsiteY2461" fmla="*/ 993436 h 1410022"/>
                <a:gd name="connsiteX2462" fmla="*/ 493768 w 713885"/>
                <a:gd name="connsiteY2462" fmla="*/ 986693 h 1410022"/>
                <a:gd name="connsiteX2463" fmla="*/ 494877 w 713885"/>
                <a:gd name="connsiteY2463" fmla="*/ 979098 h 1410022"/>
                <a:gd name="connsiteX2464" fmla="*/ 494877 w 713885"/>
                <a:gd name="connsiteY2464" fmla="*/ 979098 h 1410022"/>
                <a:gd name="connsiteX2465" fmla="*/ 494877 w 713885"/>
                <a:gd name="connsiteY2465" fmla="*/ 979098 h 1410022"/>
                <a:gd name="connsiteX2466" fmla="*/ 494877 w 713885"/>
                <a:gd name="connsiteY2466" fmla="*/ 979098 h 1410022"/>
                <a:gd name="connsiteX2467" fmla="*/ 495389 w 713885"/>
                <a:gd name="connsiteY2467" fmla="*/ 971758 h 1410022"/>
                <a:gd name="connsiteX2468" fmla="*/ 503067 w 713885"/>
                <a:gd name="connsiteY2468" fmla="*/ 976196 h 1410022"/>
                <a:gd name="connsiteX2469" fmla="*/ 506651 w 713885"/>
                <a:gd name="connsiteY2469" fmla="*/ 978244 h 1410022"/>
                <a:gd name="connsiteX2470" fmla="*/ 506821 w 713885"/>
                <a:gd name="connsiteY2470" fmla="*/ 978329 h 1410022"/>
                <a:gd name="connsiteX2471" fmla="*/ 506821 w 713885"/>
                <a:gd name="connsiteY2471" fmla="*/ 978586 h 1410022"/>
                <a:gd name="connsiteX2472" fmla="*/ 506736 w 713885"/>
                <a:gd name="connsiteY2472" fmla="*/ 978244 h 1410022"/>
                <a:gd name="connsiteX2473" fmla="*/ 512026 w 713885"/>
                <a:gd name="connsiteY2473" fmla="*/ 976110 h 1410022"/>
                <a:gd name="connsiteX2474" fmla="*/ 513050 w 713885"/>
                <a:gd name="connsiteY2474" fmla="*/ 962796 h 1410022"/>
                <a:gd name="connsiteX2475" fmla="*/ 520984 w 713885"/>
                <a:gd name="connsiteY2475" fmla="*/ 981829 h 1410022"/>
                <a:gd name="connsiteX2476" fmla="*/ 513817 w 713885"/>
                <a:gd name="connsiteY2476" fmla="*/ 977220 h 1410022"/>
                <a:gd name="connsiteX2477" fmla="*/ 513817 w 713885"/>
                <a:gd name="connsiteY2477" fmla="*/ 972867 h 1410022"/>
                <a:gd name="connsiteX2478" fmla="*/ 513561 w 713885"/>
                <a:gd name="connsiteY2478" fmla="*/ 972867 h 1410022"/>
                <a:gd name="connsiteX2479" fmla="*/ 512964 w 713885"/>
                <a:gd name="connsiteY2479" fmla="*/ 976708 h 1410022"/>
                <a:gd name="connsiteX2480" fmla="*/ 511940 w 713885"/>
                <a:gd name="connsiteY2480" fmla="*/ 976025 h 1410022"/>
                <a:gd name="connsiteX2481" fmla="*/ 525762 w 713885"/>
                <a:gd name="connsiteY2481" fmla="*/ 989169 h 1410022"/>
                <a:gd name="connsiteX2482" fmla="*/ 531649 w 713885"/>
                <a:gd name="connsiteY2482" fmla="*/ 992497 h 1410022"/>
                <a:gd name="connsiteX2483" fmla="*/ 544617 w 713885"/>
                <a:gd name="connsiteY2483" fmla="*/ 1019211 h 1410022"/>
                <a:gd name="connsiteX2484" fmla="*/ 537279 w 713885"/>
                <a:gd name="connsiteY2484" fmla="*/ 1014688 h 1410022"/>
                <a:gd name="connsiteX2485" fmla="*/ 531904 w 713885"/>
                <a:gd name="connsiteY2485" fmla="*/ 1002483 h 1410022"/>
                <a:gd name="connsiteX2486" fmla="*/ 525762 w 713885"/>
                <a:gd name="connsiteY2486" fmla="*/ 989169 h 1410022"/>
                <a:gd name="connsiteX2487" fmla="*/ 545470 w 713885"/>
                <a:gd name="connsiteY2487" fmla="*/ 1021003 h 1410022"/>
                <a:gd name="connsiteX2488" fmla="*/ 549906 w 713885"/>
                <a:gd name="connsiteY2488" fmla="*/ 1030136 h 1410022"/>
                <a:gd name="connsiteX2489" fmla="*/ 549565 w 713885"/>
                <a:gd name="connsiteY2489" fmla="*/ 1031928 h 1410022"/>
                <a:gd name="connsiteX2490" fmla="*/ 547773 w 713885"/>
                <a:gd name="connsiteY2490" fmla="*/ 1039780 h 1410022"/>
                <a:gd name="connsiteX2491" fmla="*/ 541716 w 713885"/>
                <a:gd name="connsiteY2491" fmla="*/ 1025186 h 1410022"/>
                <a:gd name="connsiteX2492" fmla="*/ 541887 w 713885"/>
                <a:gd name="connsiteY2492" fmla="*/ 1021089 h 1410022"/>
                <a:gd name="connsiteX2493" fmla="*/ 540948 w 713885"/>
                <a:gd name="connsiteY2493" fmla="*/ 1023308 h 1410022"/>
                <a:gd name="connsiteX2494" fmla="*/ 538303 w 713885"/>
                <a:gd name="connsiteY2494" fmla="*/ 1017078 h 1410022"/>
                <a:gd name="connsiteX2495" fmla="*/ 545470 w 713885"/>
                <a:gd name="connsiteY2495" fmla="*/ 1020918 h 1410022"/>
                <a:gd name="connsiteX2496" fmla="*/ 551527 w 713885"/>
                <a:gd name="connsiteY2496" fmla="*/ 1049339 h 1410022"/>
                <a:gd name="connsiteX2497" fmla="*/ 562704 w 713885"/>
                <a:gd name="connsiteY2497" fmla="*/ 1056338 h 1410022"/>
                <a:gd name="connsiteX2498" fmla="*/ 563386 w 713885"/>
                <a:gd name="connsiteY2498" fmla="*/ 1057874 h 1410022"/>
                <a:gd name="connsiteX2499" fmla="*/ 563386 w 713885"/>
                <a:gd name="connsiteY2499" fmla="*/ 1058045 h 1410022"/>
                <a:gd name="connsiteX2500" fmla="*/ 558950 w 713885"/>
                <a:gd name="connsiteY2500" fmla="*/ 1068970 h 1410022"/>
                <a:gd name="connsiteX2501" fmla="*/ 554172 w 713885"/>
                <a:gd name="connsiteY2501" fmla="*/ 1056082 h 1410022"/>
                <a:gd name="connsiteX2502" fmla="*/ 551527 w 713885"/>
                <a:gd name="connsiteY2502" fmla="*/ 1049339 h 1410022"/>
                <a:gd name="connsiteX2503" fmla="*/ 567909 w 713885"/>
                <a:gd name="connsiteY2503" fmla="*/ 1067177 h 1410022"/>
                <a:gd name="connsiteX2504" fmla="*/ 565605 w 713885"/>
                <a:gd name="connsiteY2504" fmla="*/ 1077675 h 1410022"/>
                <a:gd name="connsiteX2505" fmla="*/ 561851 w 713885"/>
                <a:gd name="connsiteY2505" fmla="*/ 1074944 h 1410022"/>
                <a:gd name="connsiteX2506" fmla="*/ 563898 w 713885"/>
                <a:gd name="connsiteY2506" fmla="*/ 1062824 h 1410022"/>
                <a:gd name="connsiteX2507" fmla="*/ 564410 w 713885"/>
                <a:gd name="connsiteY2507" fmla="*/ 1059923 h 1410022"/>
                <a:gd name="connsiteX2508" fmla="*/ 567909 w 713885"/>
                <a:gd name="connsiteY2508" fmla="*/ 1067262 h 1410022"/>
                <a:gd name="connsiteX2509" fmla="*/ 564496 w 713885"/>
                <a:gd name="connsiteY2509" fmla="*/ 1082198 h 1410022"/>
                <a:gd name="connsiteX2510" fmla="*/ 564155 w 713885"/>
                <a:gd name="connsiteY2510" fmla="*/ 1083564 h 1410022"/>
                <a:gd name="connsiteX2511" fmla="*/ 563386 w 713885"/>
                <a:gd name="connsiteY2511" fmla="*/ 1081516 h 1410022"/>
                <a:gd name="connsiteX2512" fmla="*/ 564410 w 713885"/>
                <a:gd name="connsiteY2512" fmla="*/ 1082198 h 1410022"/>
                <a:gd name="connsiteX2513" fmla="*/ 569188 w 713885"/>
                <a:gd name="connsiteY2513" fmla="*/ 1098500 h 1410022"/>
                <a:gd name="connsiteX2514" fmla="*/ 573966 w 713885"/>
                <a:gd name="connsiteY2514" fmla="*/ 1094489 h 1410022"/>
                <a:gd name="connsiteX2515" fmla="*/ 572601 w 713885"/>
                <a:gd name="connsiteY2515" fmla="*/ 1099780 h 1410022"/>
                <a:gd name="connsiteX2516" fmla="*/ 571236 w 713885"/>
                <a:gd name="connsiteY2516" fmla="*/ 1104731 h 1410022"/>
                <a:gd name="connsiteX2517" fmla="*/ 569188 w 713885"/>
                <a:gd name="connsiteY2517" fmla="*/ 1098500 h 1410022"/>
                <a:gd name="connsiteX2518" fmla="*/ 568164 w 713885"/>
                <a:gd name="connsiteY2518" fmla="*/ 1115228 h 1410022"/>
                <a:gd name="connsiteX2519" fmla="*/ 564069 w 713885"/>
                <a:gd name="connsiteY2519" fmla="*/ 1128457 h 1410022"/>
                <a:gd name="connsiteX2520" fmla="*/ 562192 w 713885"/>
                <a:gd name="connsiteY2520" fmla="*/ 1127006 h 1410022"/>
                <a:gd name="connsiteX2521" fmla="*/ 559632 w 713885"/>
                <a:gd name="connsiteY2521" fmla="*/ 1116594 h 1410022"/>
                <a:gd name="connsiteX2522" fmla="*/ 563984 w 713885"/>
                <a:gd name="connsiteY2522" fmla="*/ 1105072 h 1410022"/>
                <a:gd name="connsiteX2523" fmla="*/ 565434 w 713885"/>
                <a:gd name="connsiteY2523" fmla="*/ 1106011 h 1410022"/>
                <a:gd name="connsiteX2524" fmla="*/ 567397 w 713885"/>
                <a:gd name="connsiteY2524" fmla="*/ 1112753 h 1410022"/>
                <a:gd name="connsiteX2525" fmla="*/ 567397 w 713885"/>
                <a:gd name="connsiteY2525" fmla="*/ 1112753 h 1410022"/>
                <a:gd name="connsiteX2526" fmla="*/ 567397 w 713885"/>
                <a:gd name="connsiteY2526" fmla="*/ 1112753 h 1410022"/>
                <a:gd name="connsiteX2527" fmla="*/ 567397 w 713885"/>
                <a:gd name="connsiteY2527" fmla="*/ 1112753 h 1410022"/>
                <a:gd name="connsiteX2528" fmla="*/ 567397 w 713885"/>
                <a:gd name="connsiteY2528" fmla="*/ 1112753 h 1410022"/>
                <a:gd name="connsiteX2529" fmla="*/ 568079 w 713885"/>
                <a:gd name="connsiteY2529" fmla="*/ 1114972 h 1410022"/>
                <a:gd name="connsiteX2530" fmla="*/ 567055 w 713885"/>
                <a:gd name="connsiteY2530" fmla="*/ 1137504 h 1410022"/>
                <a:gd name="connsiteX2531" fmla="*/ 575331 w 713885"/>
                <a:gd name="connsiteY2531" fmla="*/ 1143564 h 1410022"/>
                <a:gd name="connsiteX2532" fmla="*/ 571577 w 713885"/>
                <a:gd name="connsiteY2532" fmla="*/ 1153806 h 1410022"/>
                <a:gd name="connsiteX2533" fmla="*/ 567738 w 713885"/>
                <a:gd name="connsiteY2533" fmla="*/ 1150819 h 1410022"/>
                <a:gd name="connsiteX2534" fmla="*/ 565861 w 713885"/>
                <a:gd name="connsiteY2534" fmla="*/ 1142454 h 1410022"/>
                <a:gd name="connsiteX2535" fmla="*/ 567055 w 713885"/>
                <a:gd name="connsiteY2535" fmla="*/ 1137504 h 1410022"/>
                <a:gd name="connsiteX2536" fmla="*/ 573454 w 713885"/>
                <a:gd name="connsiteY2536" fmla="*/ 1162085 h 1410022"/>
                <a:gd name="connsiteX2537" fmla="*/ 573454 w 713885"/>
                <a:gd name="connsiteY2537" fmla="*/ 1162085 h 1410022"/>
                <a:gd name="connsiteX2538" fmla="*/ 573454 w 713885"/>
                <a:gd name="connsiteY2538" fmla="*/ 1162085 h 1410022"/>
                <a:gd name="connsiteX2539" fmla="*/ 573454 w 713885"/>
                <a:gd name="connsiteY2539" fmla="*/ 1162085 h 1410022"/>
                <a:gd name="connsiteX2540" fmla="*/ 575416 w 713885"/>
                <a:gd name="connsiteY2540" fmla="*/ 1170193 h 1410022"/>
                <a:gd name="connsiteX2541" fmla="*/ 573198 w 713885"/>
                <a:gd name="connsiteY2541" fmla="*/ 1175228 h 1410022"/>
                <a:gd name="connsiteX2542" fmla="*/ 572686 w 713885"/>
                <a:gd name="connsiteY2542" fmla="*/ 1174887 h 1410022"/>
                <a:gd name="connsiteX2543" fmla="*/ 571492 w 713885"/>
                <a:gd name="connsiteY2543" fmla="*/ 1168571 h 1410022"/>
                <a:gd name="connsiteX2544" fmla="*/ 573368 w 713885"/>
                <a:gd name="connsiteY2544" fmla="*/ 1162341 h 1410022"/>
                <a:gd name="connsiteX2545" fmla="*/ 575416 w 713885"/>
                <a:gd name="connsiteY2545" fmla="*/ 1170278 h 1410022"/>
                <a:gd name="connsiteX2546" fmla="*/ 576355 w 713885"/>
                <a:gd name="connsiteY2546" fmla="*/ 1181203 h 1410022"/>
                <a:gd name="connsiteX2547" fmla="*/ 576184 w 713885"/>
                <a:gd name="connsiteY2547" fmla="*/ 1186665 h 1410022"/>
                <a:gd name="connsiteX2548" fmla="*/ 575758 w 713885"/>
                <a:gd name="connsiteY2548" fmla="*/ 1191103 h 1410022"/>
                <a:gd name="connsiteX2549" fmla="*/ 574734 w 713885"/>
                <a:gd name="connsiteY2549" fmla="*/ 1185556 h 1410022"/>
                <a:gd name="connsiteX2550" fmla="*/ 576355 w 713885"/>
                <a:gd name="connsiteY2550" fmla="*/ 1181288 h 1410022"/>
                <a:gd name="connsiteX2551" fmla="*/ 576355 w 713885"/>
                <a:gd name="connsiteY2551" fmla="*/ 1181288 h 1410022"/>
                <a:gd name="connsiteX2552" fmla="*/ 577891 w 713885"/>
                <a:gd name="connsiteY2552" fmla="*/ 1182056 h 1410022"/>
                <a:gd name="connsiteX2553" fmla="*/ 588129 w 713885"/>
                <a:gd name="connsiteY2553" fmla="*/ 1187860 h 1410022"/>
                <a:gd name="connsiteX2554" fmla="*/ 588299 w 713885"/>
                <a:gd name="connsiteY2554" fmla="*/ 1188543 h 1410022"/>
                <a:gd name="connsiteX2555" fmla="*/ 588214 w 713885"/>
                <a:gd name="connsiteY2555" fmla="*/ 1189567 h 1410022"/>
                <a:gd name="connsiteX2556" fmla="*/ 584630 w 713885"/>
                <a:gd name="connsiteY2556" fmla="*/ 1196651 h 1410022"/>
                <a:gd name="connsiteX2557" fmla="*/ 578573 w 713885"/>
                <a:gd name="connsiteY2557" fmla="*/ 1207319 h 1410022"/>
                <a:gd name="connsiteX2558" fmla="*/ 577122 w 713885"/>
                <a:gd name="connsiteY2558" fmla="*/ 1198870 h 1410022"/>
                <a:gd name="connsiteX2559" fmla="*/ 577976 w 713885"/>
                <a:gd name="connsiteY2559" fmla="*/ 1186494 h 1410022"/>
                <a:gd name="connsiteX2560" fmla="*/ 577891 w 713885"/>
                <a:gd name="connsiteY2560" fmla="*/ 1181971 h 1410022"/>
                <a:gd name="connsiteX2561" fmla="*/ 592309 w 713885"/>
                <a:gd name="connsiteY2561" fmla="*/ 1190250 h 1410022"/>
                <a:gd name="connsiteX2562" fmla="*/ 598367 w 713885"/>
                <a:gd name="connsiteY2562" fmla="*/ 1193749 h 1410022"/>
                <a:gd name="connsiteX2563" fmla="*/ 593674 w 713885"/>
                <a:gd name="connsiteY2563" fmla="*/ 1198955 h 1410022"/>
                <a:gd name="connsiteX2564" fmla="*/ 591968 w 713885"/>
                <a:gd name="connsiteY2564" fmla="*/ 1189994 h 1410022"/>
                <a:gd name="connsiteX2565" fmla="*/ 592309 w 713885"/>
                <a:gd name="connsiteY2565" fmla="*/ 1190164 h 1410022"/>
                <a:gd name="connsiteX2566" fmla="*/ 591371 w 713885"/>
                <a:gd name="connsiteY2566" fmla="*/ 1201772 h 1410022"/>
                <a:gd name="connsiteX2567" fmla="*/ 588726 w 713885"/>
                <a:gd name="connsiteY2567" fmla="*/ 1205356 h 1410022"/>
                <a:gd name="connsiteX2568" fmla="*/ 589323 w 713885"/>
                <a:gd name="connsiteY2568" fmla="*/ 1195797 h 1410022"/>
                <a:gd name="connsiteX2569" fmla="*/ 589750 w 713885"/>
                <a:gd name="connsiteY2569" fmla="*/ 1194602 h 1410022"/>
                <a:gd name="connsiteX2570" fmla="*/ 591371 w 713885"/>
                <a:gd name="connsiteY2570" fmla="*/ 1201772 h 1410022"/>
                <a:gd name="connsiteX2571" fmla="*/ 575246 w 713885"/>
                <a:gd name="connsiteY2571" fmla="*/ 1213123 h 1410022"/>
                <a:gd name="connsiteX2572" fmla="*/ 574734 w 713885"/>
                <a:gd name="connsiteY2572" fmla="*/ 1214062 h 1410022"/>
                <a:gd name="connsiteX2573" fmla="*/ 574989 w 713885"/>
                <a:gd name="connsiteY2573" fmla="*/ 1212867 h 1410022"/>
                <a:gd name="connsiteX2574" fmla="*/ 575246 w 713885"/>
                <a:gd name="connsiteY2574" fmla="*/ 1213038 h 1410022"/>
                <a:gd name="connsiteX2575" fmla="*/ 558353 w 713885"/>
                <a:gd name="connsiteY2575" fmla="*/ 1241885 h 1410022"/>
                <a:gd name="connsiteX2576" fmla="*/ 556732 w 713885"/>
                <a:gd name="connsiteY2576" fmla="*/ 1229169 h 1410022"/>
                <a:gd name="connsiteX2577" fmla="*/ 563728 w 713885"/>
                <a:gd name="connsiteY2577" fmla="*/ 1233692 h 1410022"/>
                <a:gd name="connsiteX2578" fmla="*/ 558438 w 713885"/>
                <a:gd name="connsiteY2578" fmla="*/ 1241885 h 1410022"/>
                <a:gd name="connsiteX2579" fmla="*/ 564240 w 713885"/>
                <a:gd name="connsiteY2579" fmla="*/ 1238215 h 1410022"/>
                <a:gd name="connsiteX2580" fmla="*/ 562192 w 713885"/>
                <a:gd name="connsiteY2580" fmla="*/ 1245470 h 1410022"/>
                <a:gd name="connsiteX2581" fmla="*/ 559547 w 713885"/>
                <a:gd name="connsiteY2581" fmla="*/ 1243678 h 1410022"/>
                <a:gd name="connsiteX2582" fmla="*/ 564325 w 713885"/>
                <a:gd name="connsiteY2582" fmla="*/ 1238215 h 1410022"/>
                <a:gd name="connsiteX2583" fmla="*/ 555879 w 713885"/>
                <a:gd name="connsiteY2583" fmla="*/ 1223706 h 1410022"/>
                <a:gd name="connsiteX2584" fmla="*/ 555708 w 713885"/>
                <a:gd name="connsiteY2584" fmla="*/ 1222255 h 1410022"/>
                <a:gd name="connsiteX2585" fmla="*/ 564837 w 713885"/>
                <a:gd name="connsiteY2585" fmla="*/ 1206210 h 1410022"/>
                <a:gd name="connsiteX2586" fmla="*/ 568250 w 713885"/>
                <a:gd name="connsiteY2586" fmla="*/ 1208514 h 1410022"/>
                <a:gd name="connsiteX2587" fmla="*/ 571748 w 713885"/>
                <a:gd name="connsiteY2587" fmla="*/ 1210819 h 1410022"/>
                <a:gd name="connsiteX2588" fmla="*/ 569188 w 713885"/>
                <a:gd name="connsiteY2588" fmla="*/ 1220463 h 1410022"/>
                <a:gd name="connsiteX2589" fmla="*/ 567055 w 713885"/>
                <a:gd name="connsiteY2589" fmla="*/ 1228144 h 1410022"/>
                <a:gd name="connsiteX2590" fmla="*/ 567055 w 713885"/>
                <a:gd name="connsiteY2590" fmla="*/ 1228144 h 1410022"/>
                <a:gd name="connsiteX2591" fmla="*/ 565605 w 713885"/>
                <a:gd name="connsiteY2591" fmla="*/ 1230534 h 1410022"/>
                <a:gd name="connsiteX2592" fmla="*/ 555964 w 713885"/>
                <a:gd name="connsiteY2592" fmla="*/ 1223621 h 1410022"/>
                <a:gd name="connsiteX2593" fmla="*/ 552893 w 713885"/>
                <a:gd name="connsiteY2593" fmla="*/ 1221487 h 1410022"/>
                <a:gd name="connsiteX2594" fmla="*/ 546835 w 713885"/>
                <a:gd name="connsiteY2594" fmla="*/ 1217049 h 1410022"/>
                <a:gd name="connsiteX2595" fmla="*/ 548115 w 713885"/>
                <a:gd name="connsiteY2595" fmla="*/ 1215001 h 1410022"/>
                <a:gd name="connsiteX2596" fmla="*/ 550845 w 713885"/>
                <a:gd name="connsiteY2596" fmla="*/ 1210563 h 1410022"/>
                <a:gd name="connsiteX2597" fmla="*/ 552893 w 713885"/>
                <a:gd name="connsiteY2597" fmla="*/ 1221487 h 1410022"/>
                <a:gd name="connsiteX2598" fmla="*/ 540351 w 713885"/>
                <a:gd name="connsiteY2598" fmla="*/ 1212269 h 1410022"/>
                <a:gd name="connsiteX2599" fmla="*/ 530028 w 713885"/>
                <a:gd name="connsiteY2599" fmla="*/ 1204674 h 1410022"/>
                <a:gd name="connsiteX2600" fmla="*/ 527383 w 713885"/>
                <a:gd name="connsiteY2600" fmla="*/ 1181203 h 1410022"/>
                <a:gd name="connsiteX2601" fmla="*/ 527639 w 713885"/>
                <a:gd name="connsiteY2601" fmla="*/ 1181373 h 1410022"/>
                <a:gd name="connsiteX2602" fmla="*/ 527639 w 713885"/>
                <a:gd name="connsiteY2602" fmla="*/ 1181373 h 1410022"/>
                <a:gd name="connsiteX2603" fmla="*/ 527639 w 713885"/>
                <a:gd name="connsiteY2603" fmla="*/ 1181373 h 1410022"/>
                <a:gd name="connsiteX2604" fmla="*/ 527639 w 713885"/>
                <a:gd name="connsiteY2604" fmla="*/ 1181373 h 1410022"/>
                <a:gd name="connsiteX2605" fmla="*/ 527639 w 713885"/>
                <a:gd name="connsiteY2605" fmla="*/ 1181373 h 1410022"/>
                <a:gd name="connsiteX2606" fmla="*/ 543593 w 713885"/>
                <a:gd name="connsiteY2606" fmla="*/ 1192042 h 1410022"/>
                <a:gd name="connsiteX2607" fmla="*/ 540180 w 713885"/>
                <a:gd name="connsiteY2607" fmla="*/ 1212099 h 1410022"/>
                <a:gd name="connsiteX2608" fmla="*/ 526529 w 713885"/>
                <a:gd name="connsiteY2608" fmla="*/ 1202028 h 1410022"/>
                <a:gd name="connsiteX2609" fmla="*/ 522946 w 713885"/>
                <a:gd name="connsiteY2609" fmla="*/ 1199382 h 1410022"/>
                <a:gd name="connsiteX2610" fmla="*/ 524653 w 713885"/>
                <a:gd name="connsiteY2610" fmla="*/ 1189396 h 1410022"/>
                <a:gd name="connsiteX2611" fmla="*/ 526529 w 713885"/>
                <a:gd name="connsiteY2611" fmla="*/ 1202028 h 1410022"/>
                <a:gd name="connsiteX2612" fmla="*/ 527639 w 713885"/>
                <a:gd name="connsiteY2612" fmla="*/ 1209624 h 1410022"/>
                <a:gd name="connsiteX2613" fmla="*/ 529430 w 713885"/>
                <a:gd name="connsiteY2613" fmla="*/ 1222938 h 1410022"/>
                <a:gd name="connsiteX2614" fmla="*/ 519619 w 713885"/>
                <a:gd name="connsiteY2614" fmla="*/ 1216196 h 1410022"/>
                <a:gd name="connsiteX2615" fmla="*/ 520045 w 713885"/>
                <a:gd name="connsiteY2615" fmla="*/ 1214403 h 1410022"/>
                <a:gd name="connsiteX2616" fmla="*/ 521837 w 713885"/>
                <a:gd name="connsiteY2616" fmla="*/ 1205527 h 1410022"/>
                <a:gd name="connsiteX2617" fmla="*/ 527724 w 713885"/>
                <a:gd name="connsiteY2617" fmla="*/ 1209538 h 1410022"/>
                <a:gd name="connsiteX2618" fmla="*/ 506821 w 713885"/>
                <a:gd name="connsiteY2618" fmla="*/ 1187774 h 1410022"/>
                <a:gd name="connsiteX2619" fmla="*/ 509551 w 713885"/>
                <a:gd name="connsiteY2619" fmla="*/ 1173180 h 1410022"/>
                <a:gd name="connsiteX2620" fmla="*/ 510319 w 713885"/>
                <a:gd name="connsiteY2620" fmla="*/ 1168827 h 1410022"/>
                <a:gd name="connsiteX2621" fmla="*/ 522775 w 713885"/>
                <a:gd name="connsiteY2621" fmla="*/ 1177789 h 1410022"/>
                <a:gd name="connsiteX2622" fmla="*/ 523117 w 713885"/>
                <a:gd name="connsiteY2622" fmla="*/ 1179667 h 1410022"/>
                <a:gd name="connsiteX2623" fmla="*/ 523543 w 713885"/>
                <a:gd name="connsiteY2623" fmla="*/ 1182483 h 1410022"/>
                <a:gd name="connsiteX2624" fmla="*/ 520131 w 713885"/>
                <a:gd name="connsiteY2624" fmla="*/ 1197248 h 1410022"/>
                <a:gd name="connsiteX2625" fmla="*/ 517315 w 713885"/>
                <a:gd name="connsiteY2625" fmla="*/ 1195115 h 1410022"/>
                <a:gd name="connsiteX2626" fmla="*/ 517315 w 713885"/>
                <a:gd name="connsiteY2626" fmla="*/ 1195115 h 1410022"/>
                <a:gd name="connsiteX2627" fmla="*/ 517145 w 713885"/>
                <a:gd name="connsiteY2627" fmla="*/ 1194944 h 1410022"/>
                <a:gd name="connsiteX2628" fmla="*/ 516974 w 713885"/>
                <a:gd name="connsiteY2628" fmla="*/ 1194773 h 1410022"/>
                <a:gd name="connsiteX2629" fmla="*/ 516974 w 713885"/>
                <a:gd name="connsiteY2629" fmla="*/ 1194773 h 1410022"/>
                <a:gd name="connsiteX2630" fmla="*/ 506906 w 713885"/>
                <a:gd name="connsiteY2630" fmla="*/ 1187689 h 1410022"/>
                <a:gd name="connsiteX2631" fmla="*/ 526017 w 713885"/>
                <a:gd name="connsiteY2631" fmla="*/ 1170193 h 1410022"/>
                <a:gd name="connsiteX2632" fmla="*/ 522690 w 713885"/>
                <a:gd name="connsiteY2632" fmla="*/ 1148685 h 1410022"/>
                <a:gd name="connsiteX2633" fmla="*/ 528918 w 713885"/>
                <a:gd name="connsiteY2633" fmla="*/ 1152867 h 1410022"/>
                <a:gd name="connsiteX2634" fmla="*/ 527212 w 713885"/>
                <a:gd name="connsiteY2634" fmla="*/ 1163536 h 1410022"/>
                <a:gd name="connsiteX2635" fmla="*/ 526017 w 713885"/>
                <a:gd name="connsiteY2635" fmla="*/ 1170278 h 1410022"/>
                <a:gd name="connsiteX2636" fmla="*/ 508954 w 713885"/>
                <a:gd name="connsiteY2636" fmla="*/ 1109595 h 1410022"/>
                <a:gd name="connsiteX2637" fmla="*/ 490099 w 713885"/>
                <a:gd name="connsiteY2637" fmla="*/ 1097220 h 1410022"/>
                <a:gd name="connsiteX2638" fmla="*/ 484894 w 713885"/>
                <a:gd name="connsiteY2638" fmla="*/ 1075200 h 1410022"/>
                <a:gd name="connsiteX2639" fmla="*/ 504518 w 713885"/>
                <a:gd name="connsiteY2639" fmla="*/ 1090051 h 1410022"/>
                <a:gd name="connsiteX2640" fmla="*/ 508954 w 713885"/>
                <a:gd name="connsiteY2640" fmla="*/ 1109595 h 1410022"/>
                <a:gd name="connsiteX2641" fmla="*/ 483785 w 713885"/>
                <a:gd name="connsiteY2641" fmla="*/ 1070506 h 1410022"/>
                <a:gd name="connsiteX2642" fmla="*/ 477302 w 713885"/>
                <a:gd name="connsiteY2642" fmla="*/ 1046181 h 1410022"/>
                <a:gd name="connsiteX2643" fmla="*/ 479605 w 713885"/>
                <a:gd name="connsiteY2643" fmla="*/ 1047803 h 1410022"/>
                <a:gd name="connsiteX2644" fmla="*/ 482335 w 713885"/>
                <a:gd name="connsiteY2644" fmla="*/ 1057106 h 1410022"/>
                <a:gd name="connsiteX2645" fmla="*/ 482591 w 713885"/>
                <a:gd name="connsiteY2645" fmla="*/ 1057106 h 1410022"/>
                <a:gd name="connsiteX2646" fmla="*/ 480373 w 713885"/>
                <a:gd name="connsiteY2646" fmla="*/ 1048401 h 1410022"/>
                <a:gd name="connsiteX2647" fmla="*/ 483018 w 713885"/>
                <a:gd name="connsiteY2647" fmla="*/ 1050278 h 1410022"/>
                <a:gd name="connsiteX2648" fmla="*/ 497010 w 713885"/>
                <a:gd name="connsiteY2648" fmla="*/ 1060179 h 1410022"/>
                <a:gd name="connsiteX2649" fmla="*/ 498546 w 713885"/>
                <a:gd name="connsiteY2649" fmla="*/ 1065641 h 1410022"/>
                <a:gd name="connsiteX2650" fmla="*/ 503153 w 713885"/>
                <a:gd name="connsiteY2650" fmla="*/ 1083820 h 1410022"/>
                <a:gd name="connsiteX2651" fmla="*/ 483871 w 713885"/>
                <a:gd name="connsiteY2651" fmla="*/ 1070506 h 1410022"/>
                <a:gd name="connsiteX2652" fmla="*/ 475766 w 713885"/>
                <a:gd name="connsiteY2652" fmla="*/ 1040719 h 1410022"/>
                <a:gd name="connsiteX2653" fmla="*/ 468770 w 713885"/>
                <a:gd name="connsiteY2653" fmla="*/ 1016651 h 1410022"/>
                <a:gd name="connsiteX2654" fmla="*/ 467575 w 713885"/>
                <a:gd name="connsiteY2654" fmla="*/ 1012639 h 1410022"/>
                <a:gd name="connsiteX2655" fmla="*/ 469196 w 713885"/>
                <a:gd name="connsiteY2655" fmla="*/ 1013834 h 1410022"/>
                <a:gd name="connsiteX2656" fmla="*/ 469879 w 713885"/>
                <a:gd name="connsiteY2656" fmla="*/ 1015883 h 1410022"/>
                <a:gd name="connsiteX2657" fmla="*/ 476278 w 713885"/>
                <a:gd name="connsiteY2657" fmla="*/ 1036452 h 1410022"/>
                <a:gd name="connsiteX2658" fmla="*/ 477899 w 713885"/>
                <a:gd name="connsiteY2658" fmla="*/ 1041999 h 1410022"/>
                <a:gd name="connsiteX2659" fmla="*/ 475766 w 713885"/>
                <a:gd name="connsiteY2659" fmla="*/ 1040634 h 1410022"/>
                <a:gd name="connsiteX2660" fmla="*/ 466637 w 713885"/>
                <a:gd name="connsiteY2660" fmla="*/ 1007860 h 1410022"/>
                <a:gd name="connsiteX2661" fmla="*/ 466893 w 713885"/>
                <a:gd name="connsiteY2661" fmla="*/ 1006836 h 1410022"/>
                <a:gd name="connsiteX2662" fmla="*/ 467405 w 713885"/>
                <a:gd name="connsiteY2662" fmla="*/ 1008372 h 1410022"/>
                <a:gd name="connsiteX2663" fmla="*/ 466722 w 713885"/>
                <a:gd name="connsiteY2663" fmla="*/ 1007860 h 1410022"/>
                <a:gd name="connsiteX2664" fmla="*/ 467831 w 713885"/>
                <a:gd name="connsiteY2664" fmla="*/ 1002227 h 1410022"/>
                <a:gd name="connsiteX2665" fmla="*/ 469367 w 713885"/>
                <a:gd name="connsiteY2665" fmla="*/ 994972 h 1410022"/>
                <a:gd name="connsiteX2666" fmla="*/ 478923 w 713885"/>
                <a:gd name="connsiteY2666" fmla="*/ 1001544 h 1410022"/>
                <a:gd name="connsiteX2667" fmla="*/ 481823 w 713885"/>
                <a:gd name="connsiteY2667" fmla="*/ 1009823 h 1410022"/>
                <a:gd name="connsiteX2668" fmla="*/ 485236 w 713885"/>
                <a:gd name="connsiteY2668" fmla="*/ 1020491 h 1410022"/>
                <a:gd name="connsiteX2669" fmla="*/ 470049 w 713885"/>
                <a:gd name="connsiteY2669" fmla="*/ 1010250 h 1410022"/>
                <a:gd name="connsiteX2670" fmla="*/ 467831 w 713885"/>
                <a:gd name="connsiteY2670" fmla="*/ 1002312 h 1410022"/>
                <a:gd name="connsiteX2671" fmla="*/ 470135 w 713885"/>
                <a:gd name="connsiteY2671" fmla="*/ 990790 h 1410022"/>
                <a:gd name="connsiteX2672" fmla="*/ 471841 w 713885"/>
                <a:gd name="connsiteY2672" fmla="*/ 981999 h 1410022"/>
                <a:gd name="connsiteX2673" fmla="*/ 474913 w 713885"/>
                <a:gd name="connsiteY2673" fmla="*/ 990107 h 1410022"/>
                <a:gd name="connsiteX2674" fmla="*/ 476534 w 713885"/>
                <a:gd name="connsiteY2674" fmla="*/ 994802 h 1410022"/>
                <a:gd name="connsiteX2675" fmla="*/ 470135 w 713885"/>
                <a:gd name="connsiteY2675" fmla="*/ 990790 h 1410022"/>
                <a:gd name="connsiteX2676" fmla="*/ 461603 w 713885"/>
                <a:gd name="connsiteY2676" fmla="*/ 965527 h 1410022"/>
                <a:gd name="connsiteX2677" fmla="*/ 461603 w 713885"/>
                <a:gd name="connsiteY2677" fmla="*/ 965186 h 1410022"/>
                <a:gd name="connsiteX2678" fmla="*/ 463821 w 713885"/>
                <a:gd name="connsiteY2678" fmla="*/ 951359 h 1410022"/>
                <a:gd name="connsiteX2679" fmla="*/ 471073 w 713885"/>
                <a:gd name="connsiteY2679" fmla="*/ 956224 h 1410022"/>
                <a:gd name="connsiteX2680" fmla="*/ 469964 w 713885"/>
                <a:gd name="connsiteY2680" fmla="*/ 970648 h 1410022"/>
                <a:gd name="connsiteX2681" fmla="*/ 461688 w 713885"/>
                <a:gd name="connsiteY2681" fmla="*/ 965527 h 1410022"/>
                <a:gd name="connsiteX2682" fmla="*/ 460067 w 713885"/>
                <a:gd name="connsiteY2682" fmla="*/ 942654 h 1410022"/>
                <a:gd name="connsiteX2683" fmla="*/ 461603 w 713885"/>
                <a:gd name="connsiteY2683" fmla="*/ 932753 h 1410022"/>
                <a:gd name="connsiteX2684" fmla="*/ 461006 w 713885"/>
                <a:gd name="connsiteY2684" fmla="*/ 943337 h 1410022"/>
                <a:gd name="connsiteX2685" fmla="*/ 459982 w 713885"/>
                <a:gd name="connsiteY2685" fmla="*/ 942739 h 1410022"/>
                <a:gd name="connsiteX2686" fmla="*/ 451450 w 713885"/>
                <a:gd name="connsiteY2686" fmla="*/ 912782 h 1410022"/>
                <a:gd name="connsiteX2687" fmla="*/ 452816 w 713885"/>
                <a:gd name="connsiteY2687" fmla="*/ 905442 h 1410022"/>
                <a:gd name="connsiteX2688" fmla="*/ 456825 w 713885"/>
                <a:gd name="connsiteY2688" fmla="*/ 916025 h 1410022"/>
                <a:gd name="connsiteX2689" fmla="*/ 451450 w 713885"/>
                <a:gd name="connsiteY2689" fmla="*/ 912782 h 1410022"/>
                <a:gd name="connsiteX2690" fmla="*/ 447953 w 713885"/>
                <a:gd name="connsiteY2690" fmla="*/ 875655 h 1410022"/>
                <a:gd name="connsiteX2691" fmla="*/ 448550 w 713885"/>
                <a:gd name="connsiteY2691" fmla="*/ 866011 h 1410022"/>
                <a:gd name="connsiteX2692" fmla="*/ 449317 w 713885"/>
                <a:gd name="connsiteY2692" fmla="*/ 866523 h 1410022"/>
                <a:gd name="connsiteX2693" fmla="*/ 449317 w 713885"/>
                <a:gd name="connsiteY2693" fmla="*/ 866523 h 1410022"/>
                <a:gd name="connsiteX2694" fmla="*/ 449488 w 713885"/>
                <a:gd name="connsiteY2694" fmla="*/ 866608 h 1410022"/>
                <a:gd name="connsiteX2695" fmla="*/ 449658 w 713885"/>
                <a:gd name="connsiteY2695" fmla="*/ 866608 h 1410022"/>
                <a:gd name="connsiteX2696" fmla="*/ 449658 w 713885"/>
                <a:gd name="connsiteY2696" fmla="*/ 866694 h 1410022"/>
                <a:gd name="connsiteX2697" fmla="*/ 452474 w 713885"/>
                <a:gd name="connsiteY2697" fmla="*/ 868486 h 1410022"/>
                <a:gd name="connsiteX2698" fmla="*/ 451365 w 713885"/>
                <a:gd name="connsiteY2698" fmla="*/ 884446 h 1410022"/>
                <a:gd name="connsiteX2699" fmla="*/ 450683 w 713885"/>
                <a:gd name="connsiteY2699" fmla="*/ 882398 h 1410022"/>
                <a:gd name="connsiteX2700" fmla="*/ 450683 w 713885"/>
                <a:gd name="connsiteY2700" fmla="*/ 882398 h 1410022"/>
                <a:gd name="connsiteX2701" fmla="*/ 450597 w 713885"/>
                <a:gd name="connsiteY2701" fmla="*/ 882142 h 1410022"/>
                <a:gd name="connsiteX2702" fmla="*/ 450597 w 713885"/>
                <a:gd name="connsiteY2702" fmla="*/ 881886 h 1410022"/>
                <a:gd name="connsiteX2703" fmla="*/ 450512 w 713885"/>
                <a:gd name="connsiteY2703" fmla="*/ 881886 h 1410022"/>
                <a:gd name="connsiteX2704" fmla="*/ 448038 w 713885"/>
                <a:gd name="connsiteY2704" fmla="*/ 875570 h 1410022"/>
                <a:gd name="connsiteX2705" fmla="*/ 442833 w 713885"/>
                <a:gd name="connsiteY2705" fmla="*/ 862682 h 1410022"/>
                <a:gd name="connsiteX2706" fmla="*/ 442407 w 713885"/>
                <a:gd name="connsiteY2706" fmla="*/ 861658 h 1410022"/>
                <a:gd name="connsiteX2707" fmla="*/ 442833 w 713885"/>
                <a:gd name="connsiteY2707" fmla="*/ 861914 h 1410022"/>
                <a:gd name="connsiteX2708" fmla="*/ 442833 w 713885"/>
                <a:gd name="connsiteY2708" fmla="*/ 862597 h 1410022"/>
                <a:gd name="connsiteX2709" fmla="*/ 436349 w 713885"/>
                <a:gd name="connsiteY2709" fmla="*/ 846722 h 1410022"/>
                <a:gd name="connsiteX2710" fmla="*/ 433534 w 713885"/>
                <a:gd name="connsiteY2710" fmla="*/ 839809 h 1410022"/>
                <a:gd name="connsiteX2711" fmla="*/ 435922 w 713885"/>
                <a:gd name="connsiteY2711" fmla="*/ 841601 h 1410022"/>
                <a:gd name="connsiteX2712" fmla="*/ 435922 w 713885"/>
                <a:gd name="connsiteY2712" fmla="*/ 841601 h 1410022"/>
                <a:gd name="connsiteX2713" fmla="*/ 436093 w 713885"/>
                <a:gd name="connsiteY2713" fmla="*/ 841687 h 1410022"/>
                <a:gd name="connsiteX2714" fmla="*/ 436264 w 713885"/>
                <a:gd name="connsiteY2714" fmla="*/ 841687 h 1410022"/>
                <a:gd name="connsiteX2715" fmla="*/ 436264 w 713885"/>
                <a:gd name="connsiteY2715" fmla="*/ 841772 h 1410022"/>
                <a:gd name="connsiteX2716" fmla="*/ 436434 w 713885"/>
                <a:gd name="connsiteY2716" fmla="*/ 841857 h 1410022"/>
                <a:gd name="connsiteX2717" fmla="*/ 436434 w 713885"/>
                <a:gd name="connsiteY2717" fmla="*/ 846637 h 1410022"/>
                <a:gd name="connsiteX2718" fmla="*/ 422869 w 713885"/>
                <a:gd name="connsiteY2718" fmla="*/ 825214 h 1410022"/>
                <a:gd name="connsiteX2719" fmla="*/ 418006 w 713885"/>
                <a:gd name="connsiteY2719" fmla="*/ 821800 h 1410022"/>
                <a:gd name="connsiteX2720" fmla="*/ 418262 w 713885"/>
                <a:gd name="connsiteY2720" fmla="*/ 819581 h 1410022"/>
                <a:gd name="connsiteX2721" fmla="*/ 418774 w 713885"/>
                <a:gd name="connsiteY2721" fmla="*/ 814460 h 1410022"/>
                <a:gd name="connsiteX2722" fmla="*/ 422955 w 713885"/>
                <a:gd name="connsiteY2722" fmla="*/ 825300 h 1410022"/>
                <a:gd name="connsiteX2723" fmla="*/ 416385 w 713885"/>
                <a:gd name="connsiteY2723" fmla="*/ 820691 h 1410022"/>
                <a:gd name="connsiteX2724" fmla="*/ 400857 w 713885"/>
                <a:gd name="connsiteY2724" fmla="*/ 809681 h 1410022"/>
                <a:gd name="connsiteX2725" fmla="*/ 401540 w 713885"/>
                <a:gd name="connsiteY2725" fmla="*/ 799524 h 1410022"/>
                <a:gd name="connsiteX2726" fmla="*/ 401966 w 713885"/>
                <a:gd name="connsiteY2726" fmla="*/ 791416 h 1410022"/>
                <a:gd name="connsiteX2727" fmla="*/ 412887 w 713885"/>
                <a:gd name="connsiteY2727" fmla="*/ 799610 h 1410022"/>
                <a:gd name="connsiteX2728" fmla="*/ 416300 w 713885"/>
                <a:gd name="connsiteY2728" fmla="*/ 808401 h 1410022"/>
                <a:gd name="connsiteX2729" fmla="*/ 416300 w 713885"/>
                <a:gd name="connsiteY2729" fmla="*/ 819496 h 1410022"/>
                <a:gd name="connsiteX2730" fmla="*/ 416300 w 713885"/>
                <a:gd name="connsiteY2730" fmla="*/ 820605 h 1410022"/>
                <a:gd name="connsiteX2731" fmla="*/ 397956 w 713885"/>
                <a:gd name="connsiteY2731" fmla="*/ 800292 h 1410022"/>
                <a:gd name="connsiteX2732" fmla="*/ 394032 w 713885"/>
                <a:gd name="connsiteY2732" fmla="*/ 785527 h 1410022"/>
                <a:gd name="connsiteX2733" fmla="*/ 399322 w 713885"/>
                <a:gd name="connsiteY2733" fmla="*/ 789453 h 1410022"/>
                <a:gd name="connsiteX2734" fmla="*/ 399663 w 713885"/>
                <a:gd name="connsiteY2734" fmla="*/ 799524 h 1410022"/>
                <a:gd name="connsiteX2735" fmla="*/ 399748 w 713885"/>
                <a:gd name="connsiteY2735" fmla="*/ 807718 h 1410022"/>
                <a:gd name="connsiteX2736" fmla="*/ 397871 w 713885"/>
                <a:gd name="connsiteY2736" fmla="*/ 800122 h 1410022"/>
                <a:gd name="connsiteX2737" fmla="*/ 392667 w 713885"/>
                <a:gd name="connsiteY2737" fmla="*/ 780577 h 1410022"/>
                <a:gd name="connsiteX2738" fmla="*/ 388230 w 713885"/>
                <a:gd name="connsiteY2738" fmla="*/ 765129 h 1410022"/>
                <a:gd name="connsiteX2739" fmla="*/ 396932 w 713885"/>
                <a:gd name="connsiteY2739" fmla="*/ 760520 h 1410022"/>
                <a:gd name="connsiteX2740" fmla="*/ 397956 w 713885"/>
                <a:gd name="connsiteY2740" fmla="*/ 762910 h 1410022"/>
                <a:gd name="connsiteX2741" fmla="*/ 399151 w 713885"/>
                <a:gd name="connsiteY2741" fmla="*/ 784844 h 1410022"/>
                <a:gd name="connsiteX2742" fmla="*/ 392667 w 713885"/>
                <a:gd name="connsiteY2742" fmla="*/ 780662 h 1410022"/>
                <a:gd name="connsiteX2743" fmla="*/ 385074 w 713885"/>
                <a:gd name="connsiteY2743" fmla="*/ 744389 h 1410022"/>
                <a:gd name="connsiteX2744" fmla="*/ 386268 w 713885"/>
                <a:gd name="connsiteY2744" fmla="*/ 735342 h 1410022"/>
                <a:gd name="connsiteX2745" fmla="*/ 392326 w 713885"/>
                <a:gd name="connsiteY2745" fmla="*/ 749339 h 1410022"/>
                <a:gd name="connsiteX2746" fmla="*/ 391984 w 713885"/>
                <a:gd name="connsiteY2746" fmla="*/ 749510 h 1410022"/>
                <a:gd name="connsiteX2747" fmla="*/ 385074 w 713885"/>
                <a:gd name="connsiteY2747" fmla="*/ 744304 h 1410022"/>
                <a:gd name="connsiteX2748" fmla="*/ 392582 w 713885"/>
                <a:gd name="connsiteY2748" fmla="*/ 716224 h 1410022"/>
                <a:gd name="connsiteX2749" fmla="*/ 396421 w 713885"/>
                <a:gd name="connsiteY2749" fmla="*/ 726210 h 1410022"/>
                <a:gd name="connsiteX2750" fmla="*/ 396591 w 713885"/>
                <a:gd name="connsiteY2750" fmla="*/ 732611 h 1410022"/>
                <a:gd name="connsiteX2751" fmla="*/ 389595 w 713885"/>
                <a:gd name="connsiteY2751" fmla="*/ 727576 h 1410022"/>
                <a:gd name="connsiteX2752" fmla="*/ 387462 w 713885"/>
                <a:gd name="connsiteY2752" fmla="*/ 721687 h 1410022"/>
                <a:gd name="connsiteX2753" fmla="*/ 387633 w 713885"/>
                <a:gd name="connsiteY2753" fmla="*/ 715627 h 1410022"/>
                <a:gd name="connsiteX2754" fmla="*/ 392496 w 713885"/>
                <a:gd name="connsiteY2754" fmla="*/ 716139 h 1410022"/>
                <a:gd name="connsiteX2755" fmla="*/ 408877 w 713885"/>
                <a:gd name="connsiteY2755" fmla="*/ 727064 h 1410022"/>
                <a:gd name="connsiteX2756" fmla="*/ 413314 w 713885"/>
                <a:gd name="connsiteY2756" fmla="*/ 737220 h 1410022"/>
                <a:gd name="connsiteX2757" fmla="*/ 407512 w 713885"/>
                <a:gd name="connsiteY2757" fmla="*/ 740719 h 1410022"/>
                <a:gd name="connsiteX2758" fmla="*/ 406744 w 713885"/>
                <a:gd name="connsiteY2758" fmla="*/ 740122 h 1410022"/>
                <a:gd name="connsiteX2759" fmla="*/ 400686 w 713885"/>
                <a:gd name="connsiteY2759" fmla="*/ 722455 h 1410022"/>
                <a:gd name="connsiteX2760" fmla="*/ 400089 w 713885"/>
                <a:gd name="connsiteY2760" fmla="*/ 717419 h 1410022"/>
                <a:gd name="connsiteX2761" fmla="*/ 404867 w 713885"/>
                <a:gd name="connsiteY2761" fmla="*/ 718443 h 1410022"/>
                <a:gd name="connsiteX2762" fmla="*/ 408877 w 713885"/>
                <a:gd name="connsiteY2762" fmla="*/ 727064 h 1410022"/>
                <a:gd name="connsiteX2763" fmla="*/ 423210 w 713885"/>
                <a:gd name="connsiteY2763" fmla="*/ 759752 h 1410022"/>
                <a:gd name="connsiteX2764" fmla="*/ 429524 w 713885"/>
                <a:gd name="connsiteY2764" fmla="*/ 774176 h 1410022"/>
                <a:gd name="connsiteX2765" fmla="*/ 430547 w 713885"/>
                <a:gd name="connsiteY2765" fmla="*/ 776480 h 1410022"/>
                <a:gd name="connsiteX2766" fmla="*/ 430547 w 713885"/>
                <a:gd name="connsiteY2766" fmla="*/ 779809 h 1410022"/>
                <a:gd name="connsiteX2767" fmla="*/ 421248 w 713885"/>
                <a:gd name="connsiteY2767" fmla="*/ 771786 h 1410022"/>
                <a:gd name="connsiteX2768" fmla="*/ 421248 w 713885"/>
                <a:gd name="connsiteY2768" fmla="*/ 771189 h 1410022"/>
                <a:gd name="connsiteX2769" fmla="*/ 421248 w 713885"/>
                <a:gd name="connsiteY2769" fmla="*/ 771189 h 1410022"/>
                <a:gd name="connsiteX2770" fmla="*/ 421248 w 713885"/>
                <a:gd name="connsiteY2770" fmla="*/ 771189 h 1410022"/>
                <a:gd name="connsiteX2771" fmla="*/ 420310 w 713885"/>
                <a:gd name="connsiteY2771" fmla="*/ 757704 h 1410022"/>
                <a:gd name="connsiteX2772" fmla="*/ 423210 w 713885"/>
                <a:gd name="connsiteY2772" fmla="*/ 759837 h 1410022"/>
                <a:gd name="connsiteX2773" fmla="*/ 445905 w 713885"/>
                <a:gd name="connsiteY2773" fmla="*/ 809766 h 1410022"/>
                <a:gd name="connsiteX2774" fmla="*/ 450512 w 713885"/>
                <a:gd name="connsiteY2774" fmla="*/ 820435 h 1410022"/>
                <a:gd name="connsiteX2775" fmla="*/ 446673 w 713885"/>
                <a:gd name="connsiteY2775" fmla="*/ 817448 h 1410022"/>
                <a:gd name="connsiteX2776" fmla="*/ 445820 w 713885"/>
                <a:gd name="connsiteY2776" fmla="*/ 809766 h 1410022"/>
                <a:gd name="connsiteX2777" fmla="*/ 463480 w 713885"/>
                <a:gd name="connsiteY2777" fmla="*/ 835456 h 1410022"/>
                <a:gd name="connsiteX2778" fmla="*/ 465186 w 713885"/>
                <a:gd name="connsiteY2778" fmla="*/ 836651 h 1410022"/>
                <a:gd name="connsiteX2779" fmla="*/ 465016 w 713885"/>
                <a:gd name="connsiteY2779" fmla="*/ 838870 h 1410022"/>
                <a:gd name="connsiteX2780" fmla="*/ 463480 w 713885"/>
                <a:gd name="connsiteY2780" fmla="*/ 835456 h 1410022"/>
                <a:gd name="connsiteX2781" fmla="*/ 466637 w 713885"/>
                <a:gd name="connsiteY2781" fmla="*/ 856879 h 1410022"/>
                <a:gd name="connsiteX2782" fmla="*/ 466295 w 713885"/>
                <a:gd name="connsiteY2782" fmla="*/ 856623 h 1410022"/>
                <a:gd name="connsiteX2783" fmla="*/ 466295 w 713885"/>
                <a:gd name="connsiteY2783" fmla="*/ 856110 h 1410022"/>
                <a:gd name="connsiteX2784" fmla="*/ 466637 w 713885"/>
                <a:gd name="connsiteY2784" fmla="*/ 856879 h 1410022"/>
                <a:gd name="connsiteX2785" fmla="*/ 470817 w 713885"/>
                <a:gd name="connsiteY2785" fmla="*/ 866011 h 1410022"/>
                <a:gd name="connsiteX2786" fmla="*/ 476107 w 713885"/>
                <a:gd name="connsiteY2786" fmla="*/ 877789 h 1410022"/>
                <a:gd name="connsiteX2787" fmla="*/ 470561 w 713885"/>
                <a:gd name="connsiteY2787" fmla="*/ 873863 h 1410022"/>
                <a:gd name="connsiteX2788" fmla="*/ 470732 w 713885"/>
                <a:gd name="connsiteY2788" fmla="*/ 868230 h 1410022"/>
                <a:gd name="connsiteX2789" fmla="*/ 470732 w 713885"/>
                <a:gd name="connsiteY2789" fmla="*/ 866011 h 1410022"/>
                <a:gd name="connsiteX2790" fmla="*/ 479690 w 713885"/>
                <a:gd name="connsiteY2790" fmla="*/ 885556 h 1410022"/>
                <a:gd name="connsiteX2791" fmla="*/ 490014 w 713885"/>
                <a:gd name="connsiteY2791" fmla="*/ 908770 h 1410022"/>
                <a:gd name="connsiteX2792" fmla="*/ 489672 w 713885"/>
                <a:gd name="connsiteY2792" fmla="*/ 912697 h 1410022"/>
                <a:gd name="connsiteX2793" fmla="*/ 480373 w 713885"/>
                <a:gd name="connsiteY2793" fmla="*/ 906125 h 1410022"/>
                <a:gd name="connsiteX2794" fmla="*/ 479519 w 713885"/>
                <a:gd name="connsiteY2794" fmla="*/ 904076 h 1410022"/>
                <a:gd name="connsiteX2795" fmla="*/ 479519 w 713885"/>
                <a:gd name="connsiteY2795" fmla="*/ 891615 h 1410022"/>
                <a:gd name="connsiteX2796" fmla="*/ 479435 w 713885"/>
                <a:gd name="connsiteY2796" fmla="*/ 885385 h 1410022"/>
                <a:gd name="connsiteX2797" fmla="*/ 479690 w 713885"/>
                <a:gd name="connsiteY2797" fmla="*/ 885556 h 1410022"/>
                <a:gd name="connsiteX2798" fmla="*/ 486516 w 713885"/>
                <a:gd name="connsiteY2798" fmla="*/ 889823 h 1410022"/>
                <a:gd name="connsiteX2799" fmla="*/ 489928 w 713885"/>
                <a:gd name="connsiteY2799" fmla="*/ 891957 h 1410022"/>
                <a:gd name="connsiteX2800" fmla="*/ 491208 w 713885"/>
                <a:gd name="connsiteY2800" fmla="*/ 895115 h 1410022"/>
                <a:gd name="connsiteX2801" fmla="*/ 490781 w 713885"/>
                <a:gd name="connsiteY2801" fmla="*/ 900406 h 1410022"/>
                <a:gd name="connsiteX2802" fmla="*/ 486516 w 713885"/>
                <a:gd name="connsiteY2802" fmla="*/ 889823 h 1410022"/>
                <a:gd name="connsiteX2803" fmla="*/ 494280 w 713885"/>
                <a:gd name="connsiteY2803" fmla="*/ 902625 h 1410022"/>
                <a:gd name="connsiteX2804" fmla="*/ 497692 w 713885"/>
                <a:gd name="connsiteY2804" fmla="*/ 911160 h 1410022"/>
                <a:gd name="connsiteX2805" fmla="*/ 497095 w 713885"/>
                <a:gd name="connsiteY2805" fmla="*/ 916281 h 1410022"/>
                <a:gd name="connsiteX2806" fmla="*/ 494280 w 713885"/>
                <a:gd name="connsiteY2806" fmla="*/ 909112 h 1410022"/>
                <a:gd name="connsiteX2807" fmla="*/ 494280 w 713885"/>
                <a:gd name="connsiteY2807" fmla="*/ 902540 h 1410022"/>
                <a:gd name="connsiteX2808" fmla="*/ 506992 w 713885"/>
                <a:gd name="connsiteY2808" fmla="*/ 947519 h 1410022"/>
                <a:gd name="connsiteX2809" fmla="*/ 497266 w 713885"/>
                <a:gd name="connsiteY2809" fmla="*/ 941288 h 1410022"/>
                <a:gd name="connsiteX2810" fmla="*/ 497777 w 713885"/>
                <a:gd name="connsiteY2810" fmla="*/ 926267 h 1410022"/>
                <a:gd name="connsiteX2811" fmla="*/ 506992 w 713885"/>
                <a:gd name="connsiteY2811" fmla="*/ 947519 h 1410022"/>
                <a:gd name="connsiteX2812" fmla="*/ 509808 w 713885"/>
                <a:gd name="connsiteY2812" fmla="*/ 953920 h 1410022"/>
                <a:gd name="connsiteX2813" fmla="*/ 509893 w 713885"/>
                <a:gd name="connsiteY2813" fmla="*/ 954176 h 1410022"/>
                <a:gd name="connsiteX2814" fmla="*/ 511002 w 713885"/>
                <a:gd name="connsiteY2814" fmla="*/ 956822 h 1410022"/>
                <a:gd name="connsiteX2815" fmla="*/ 508186 w 713885"/>
                <a:gd name="connsiteY2815" fmla="*/ 972953 h 1410022"/>
                <a:gd name="connsiteX2816" fmla="*/ 502897 w 713885"/>
                <a:gd name="connsiteY2816" fmla="*/ 961089 h 1410022"/>
                <a:gd name="connsiteX2817" fmla="*/ 502641 w 713885"/>
                <a:gd name="connsiteY2817" fmla="*/ 961174 h 1410022"/>
                <a:gd name="connsiteX2818" fmla="*/ 507163 w 713885"/>
                <a:gd name="connsiteY2818" fmla="*/ 972440 h 1410022"/>
                <a:gd name="connsiteX2819" fmla="*/ 504603 w 713885"/>
                <a:gd name="connsiteY2819" fmla="*/ 970819 h 1410022"/>
                <a:gd name="connsiteX2820" fmla="*/ 497010 w 713885"/>
                <a:gd name="connsiteY2820" fmla="*/ 949396 h 1410022"/>
                <a:gd name="connsiteX2821" fmla="*/ 497095 w 713885"/>
                <a:gd name="connsiteY2821" fmla="*/ 946665 h 1410022"/>
                <a:gd name="connsiteX2822" fmla="*/ 509808 w 713885"/>
                <a:gd name="connsiteY2822" fmla="*/ 954005 h 1410022"/>
                <a:gd name="connsiteX2823" fmla="*/ 513817 w 713885"/>
                <a:gd name="connsiteY2823" fmla="*/ 956224 h 1410022"/>
                <a:gd name="connsiteX2824" fmla="*/ 515438 w 713885"/>
                <a:gd name="connsiteY2824" fmla="*/ 957163 h 1410022"/>
                <a:gd name="connsiteX2825" fmla="*/ 518510 w 713885"/>
                <a:gd name="connsiteY2825" fmla="*/ 963906 h 1410022"/>
                <a:gd name="connsiteX2826" fmla="*/ 529430 w 713885"/>
                <a:gd name="connsiteY2826" fmla="*/ 986693 h 1410022"/>
                <a:gd name="connsiteX2827" fmla="*/ 523373 w 713885"/>
                <a:gd name="connsiteY2827" fmla="*/ 982853 h 1410022"/>
                <a:gd name="connsiteX2828" fmla="*/ 520216 w 713885"/>
                <a:gd name="connsiteY2828" fmla="*/ 976366 h 1410022"/>
                <a:gd name="connsiteX2829" fmla="*/ 513646 w 713885"/>
                <a:gd name="connsiteY2829" fmla="*/ 959041 h 1410022"/>
                <a:gd name="connsiteX2830" fmla="*/ 513817 w 713885"/>
                <a:gd name="connsiteY2830" fmla="*/ 956224 h 1410022"/>
                <a:gd name="connsiteX2831" fmla="*/ 559462 w 713885"/>
                <a:gd name="connsiteY2831" fmla="*/ 1048571 h 1410022"/>
                <a:gd name="connsiteX2832" fmla="*/ 550333 w 713885"/>
                <a:gd name="connsiteY2832" fmla="*/ 1042341 h 1410022"/>
                <a:gd name="connsiteX2833" fmla="*/ 551698 w 713885"/>
                <a:gd name="connsiteY2833" fmla="*/ 1032611 h 1410022"/>
                <a:gd name="connsiteX2834" fmla="*/ 552636 w 713885"/>
                <a:gd name="connsiteY2834" fmla="*/ 1034489 h 1410022"/>
                <a:gd name="connsiteX2835" fmla="*/ 559547 w 713885"/>
                <a:gd name="connsiteY2835" fmla="*/ 1048657 h 1410022"/>
                <a:gd name="connsiteX2836" fmla="*/ 577208 w 713885"/>
                <a:gd name="connsiteY2836" fmla="*/ 1085612 h 1410022"/>
                <a:gd name="connsiteX2837" fmla="*/ 569018 w 713885"/>
                <a:gd name="connsiteY2837" fmla="*/ 1079553 h 1410022"/>
                <a:gd name="connsiteX2838" fmla="*/ 569871 w 713885"/>
                <a:gd name="connsiteY2838" fmla="*/ 1070164 h 1410022"/>
                <a:gd name="connsiteX2839" fmla="*/ 577208 w 713885"/>
                <a:gd name="connsiteY2839" fmla="*/ 1085698 h 1410022"/>
                <a:gd name="connsiteX2840" fmla="*/ 580280 w 713885"/>
                <a:gd name="connsiteY2840" fmla="*/ 1092270 h 1410022"/>
                <a:gd name="connsiteX2841" fmla="*/ 592480 w 713885"/>
                <a:gd name="connsiteY2841" fmla="*/ 1119923 h 1410022"/>
                <a:gd name="connsiteX2842" fmla="*/ 573625 w 713885"/>
                <a:gd name="connsiteY2842" fmla="*/ 1106523 h 1410022"/>
                <a:gd name="connsiteX2843" fmla="*/ 574734 w 713885"/>
                <a:gd name="connsiteY2843" fmla="*/ 1099951 h 1410022"/>
                <a:gd name="connsiteX2844" fmla="*/ 575843 w 713885"/>
                <a:gd name="connsiteY2844" fmla="*/ 1092782 h 1410022"/>
                <a:gd name="connsiteX2845" fmla="*/ 576099 w 713885"/>
                <a:gd name="connsiteY2845" fmla="*/ 1091075 h 1410022"/>
                <a:gd name="connsiteX2846" fmla="*/ 574905 w 713885"/>
                <a:gd name="connsiteY2846" fmla="*/ 1092270 h 1410022"/>
                <a:gd name="connsiteX2847" fmla="*/ 569444 w 713885"/>
                <a:gd name="connsiteY2847" fmla="*/ 1097817 h 1410022"/>
                <a:gd name="connsiteX2848" fmla="*/ 567226 w 713885"/>
                <a:gd name="connsiteY2848" fmla="*/ 1091331 h 1410022"/>
                <a:gd name="connsiteX2849" fmla="*/ 568250 w 713885"/>
                <a:gd name="connsiteY2849" fmla="*/ 1085271 h 1410022"/>
                <a:gd name="connsiteX2850" fmla="*/ 568335 w 713885"/>
                <a:gd name="connsiteY2850" fmla="*/ 1084247 h 1410022"/>
                <a:gd name="connsiteX2851" fmla="*/ 580109 w 713885"/>
                <a:gd name="connsiteY2851" fmla="*/ 1092270 h 1410022"/>
                <a:gd name="connsiteX2852" fmla="*/ 570809 w 713885"/>
                <a:gd name="connsiteY2852" fmla="*/ 1122141 h 1410022"/>
                <a:gd name="connsiteX2853" fmla="*/ 574905 w 713885"/>
                <a:gd name="connsiteY2853" fmla="*/ 1136139 h 1410022"/>
                <a:gd name="connsiteX2854" fmla="*/ 568847 w 713885"/>
                <a:gd name="connsiteY2854" fmla="*/ 1131359 h 1410022"/>
                <a:gd name="connsiteX2855" fmla="*/ 570809 w 713885"/>
                <a:gd name="connsiteY2855" fmla="*/ 1122056 h 1410022"/>
                <a:gd name="connsiteX2856" fmla="*/ 580962 w 713885"/>
                <a:gd name="connsiteY2856" fmla="*/ 1157817 h 1410022"/>
                <a:gd name="connsiteX2857" fmla="*/ 580109 w 713885"/>
                <a:gd name="connsiteY2857" fmla="*/ 1159780 h 1410022"/>
                <a:gd name="connsiteX2858" fmla="*/ 575416 w 713885"/>
                <a:gd name="connsiteY2858" fmla="*/ 1156196 h 1410022"/>
                <a:gd name="connsiteX2859" fmla="*/ 575416 w 713885"/>
                <a:gd name="connsiteY2859" fmla="*/ 1156110 h 1410022"/>
                <a:gd name="connsiteX2860" fmla="*/ 577805 w 713885"/>
                <a:gd name="connsiteY2860" fmla="*/ 1146636 h 1410022"/>
                <a:gd name="connsiteX2861" fmla="*/ 580876 w 713885"/>
                <a:gd name="connsiteY2861" fmla="*/ 1157902 h 1410022"/>
                <a:gd name="connsiteX2862" fmla="*/ 583607 w 713885"/>
                <a:gd name="connsiteY2862" fmla="*/ 1148941 h 1410022"/>
                <a:gd name="connsiteX2863" fmla="*/ 584289 w 713885"/>
                <a:gd name="connsiteY2863" fmla="*/ 1149453 h 1410022"/>
                <a:gd name="connsiteX2864" fmla="*/ 583948 w 713885"/>
                <a:gd name="connsiteY2864" fmla="*/ 1150307 h 1410022"/>
                <a:gd name="connsiteX2865" fmla="*/ 583607 w 713885"/>
                <a:gd name="connsiteY2865" fmla="*/ 1148941 h 1410022"/>
                <a:gd name="connsiteX2866" fmla="*/ 583948 w 713885"/>
                <a:gd name="connsiteY2866" fmla="*/ 1169169 h 1410022"/>
                <a:gd name="connsiteX2867" fmla="*/ 587702 w 713885"/>
                <a:gd name="connsiteY2867" fmla="*/ 1184446 h 1410022"/>
                <a:gd name="connsiteX2868" fmla="*/ 577891 w 713885"/>
                <a:gd name="connsiteY2868" fmla="*/ 1177789 h 1410022"/>
                <a:gd name="connsiteX2869" fmla="*/ 577891 w 713885"/>
                <a:gd name="connsiteY2869" fmla="*/ 1177362 h 1410022"/>
                <a:gd name="connsiteX2870" fmla="*/ 581218 w 713885"/>
                <a:gd name="connsiteY2870" fmla="*/ 1167120 h 1410022"/>
                <a:gd name="connsiteX2871" fmla="*/ 583948 w 713885"/>
                <a:gd name="connsiteY2871" fmla="*/ 1169083 h 1410022"/>
                <a:gd name="connsiteX2872" fmla="*/ 588896 w 713885"/>
                <a:gd name="connsiteY2872" fmla="*/ 1172838 h 1410022"/>
                <a:gd name="connsiteX2873" fmla="*/ 594186 w 713885"/>
                <a:gd name="connsiteY2873" fmla="*/ 1176679 h 1410022"/>
                <a:gd name="connsiteX2874" fmla="*/ 592821 w 713885"/>
                <a:gd name="connsiteY2874" fmla="*/ 1180093 h 1410022"/>
                <a:gd name="connsiteX2875" fmla="*/ 591115 w 713885"/>
                <a:gd name="connsiteY2875" fmla="*/ 1183763 h 1410022"/>
                <a:gd name="connsiteX2876" fmla="*/ 590005 w 713885"/>
                <a:gd name="connsiteY2876" fmla="*/ 1178215 h 1410022"/>
                <a:gd name="connsiteX2877" fmla="*/ 590005 w 713885"/>
                <a:gd name="connsiteY2877" fmla="*/ 1173948 h 1410022"/>
                <a:gd name="connsiteX2878" fmla="*/ 589750 w 713885"/>
                <a:gd name="connsiteY2878" fmla="*/ 1173948 h 1410022"/>
                <a:gd name="connsiteX2879" fmla="*/ 589579 w 713885"/>
                <a:gd name="connsiteY2879" fmla="*/ 1176167 h 1410022"/>
                <a:gd name="connsiteX2880" fmla="*/ 588896 w 713885"/>
                <a:gd name="connsiteY2880" fmla="*/ 1172838 h 1410022"/>
                <a:gd name="connsiteX2881" fmla="*/ 592992 w 713885"/>
                <a:gd name="connsiteY2881" fmla="*/ 1207490 h 1410022"/>
                <a:gd name="connsiteX2882" fmla="*/ 588043 w 713885"/>
                <a:gd name="connsiteY2882" fmla="*/ 1215428 h 1410022"/>
                <a:gd name="connsiteX2883" fmla="*/ 588043 w 713885"/>
                <a:gd name="connsiteY2883" fmla="*/ 1215428 h 1410022"/>
                <a:gd name="connsiteX2884" fmla="*/ 588043 w 713885"/>
                <a:gd name="connsiteY2884" fmla="*/ 1215428 h 1410022"/>
                <a:gd name="connsiteX2885" fmla="*/ 588896 w 713885"/>
                <a:gd name="connsiteY2885" fmla="*/ 1206807 h 1410022"/>
                <a:gd name="connsiteX2886" fmla="*/ 592138 w 713885"/>
                <a:gd name="connsiteY2886" fmla="*/ 1203137 h 1410022"/>
                <a:gd name="connsiteX2887" fmla="*/ 593077 w 713885"/>
                <a:gd name="connsiteY2887" fmla="*/ 1207319 h 1410022"/>
                <a:gd name="connsiteX2888" fmla="*/ 582583 w 713885"/>
                <a:gd name="connsiteY2888" fmla="*/ 1224730 h 1410022"/>
                <a:gd name="connsiteX2889" fmla="*/ 581815 w 713885"/>
                <a:gd name="connsiteY2889" fmla="*/ 1225925 h 1410022"/>
                <a:gd name="connsiteX2890" fmla="*/ 580365 w 713885"/>
                <a:gd name="connsiteY2890" fmla="*/ 1216366 h 1410022"/>
                <a:gd name="connsiteX2891" fmla="*/ 580535 w 713885"/>
                <a:gd name="connsiteY2891" fmla="*/ 1216196 h 1410022"/>
                <a:gd name="connsiteX2892" fmla="*/ 583948 w 713885"/>
                <a:gd name="connsiteY2892" fmla="*/ 1218415 h 1410022"/>
                <a:gd name="connsiteX2893" fmla="*/ 582668 w 713885"/>
                <a:gd name="connsiteY2893" fmla="*/ 1224389 h 1410022"/>
                <a:gd name="connsiteX2894" fmla="*/ 582583 w 713885"/>
                <a:gd name="connsiteY2894" fmla="*/ 1224730 h 1410022"/>
                <a:gd name="connsiteX2895" fmla="*/ 578573 w 713885"/>
                <a:gd name="connsiteY2895" fmla="*/ 1239496 h 1410022"/>
                <a:gd name="connsiteX2896" fmla="*/ 577891 w 713885"/>
                <a:gd name="connsiteY2896" fmla="*/ 1238984 h 1410022"/>
                <a:gd name="connsiteX2897" fmla="*/ 579512 w 713885"/>
                <a:gd name="connsiteY2897" fmla="*/ 1237106 h 1410022"/>
                <a:gd name="connsiteX2898" fmla="*/ 579000 w 713885"/>
                <a:gd name="connsiteY2898" fmla="*/ 1238984 h 1410022"/>
                <a:gd name="connsiteX2899" fmla="*/ 578659 w 713885"/>
                <a:gd name="connsiteY2899" fmla="*/ 1239496 h 1410022"/>
                <a:gd name="connsiteX2900" fmla="*/ 574648 w 713885"/>
                <a:gd name="connsiteY2900" fmla="*/ 1236765 h 1410022"/>
                <a:gd name="connsiteX2901" fmla="*/ 570724 w 713885"/>
                <a:gd name="connsiteY2901" fmla="*/ 1233948 h 1410022"/>
                <a:gd name="connsiteX2902" fmla="*/ 571918 w 713885"/>
                <a:gd name="connsiteY2902" fmla="*/ 1228571 h 1410022"/>
                <a:gd name="connsiteX2903" fmla="*/ 579085 w 713885"/>
                <a:gd name="connsiteY2903" fmla="*/ 1218158 h 1410022"/>
                <a:gd name="connsiteX2904" fmla="*/ 580876 w 713885"/>
                <a:gd name="connsiteY2904" fmla="*/ 1227291 h 1410022"/>
                <a:gd name="connsiteX2905" fmla="*/ 574648 w 713885"/>
                <a:gd name="connsiteY2905" fmla="*/ 1236765 h 1410022"/>
                <a:gd name="connsiteX2906" fmla="*/ 572942 w 713885"/>
                <a:gd name="connsiteY2906" fmla="*/ 1239240 h 1410022"/>
                <a:gd name="connsiteX2907" fmla="*/ 568164 w 713885"/>
                <a:gd name="connsiteY2907" fmla="*/ 1245726 h 1410022"/>
                <a:gd name="connsiteX2908" fmla="*/ 570041 w 713885"/>
                <a:gd name="connsiteY2908" fmla="*/ 1237362 h 1410022"/>
                <a:gd name="connsiteX2909" fmla="*/ 572942 w 713885"/>
                <a:gd name="connsiteY2909" fmla="*/ 1239240 h 1410022"/>
                <a:gd name="connsiteX2910" fmla="*/ 559121 w 713885"/>
                <a:gd name="connsiteY2910" fmla="*/ 1245726 h 1410022"/>
                <a:gd name="connsiteX2911" fmla="*/ 561851 w 713885"/>
                <a:gd name="connsiteY2911" fmla="*/ 1247348 h 1410022"/>
                <a:gd name="connsiteX2912" fmla="*/ 560059 w 713885"/>
                <a:gd name="connsiteY2912" fmla="*/ 1253663 h 1410022"/>
                <a:gd name="connsiteX2913" fmla="*/ 560059 w 713885"/>
                <a:gd name="connsiteY2913" fmla="*/ 1253663 h 1410022"/>
                <a:gd name="connsiteX2914" fmla="*/ 560059 w 713885"/>
                <a:gd name="connsiteY2914" fmla="*/ 1253663 h 1410022"/>
                <a:gd name="connsiteX2915" fmla="*/ 559121 w 713885"/>
                <a:gd name="connsiteY2915" fmla="*/ 1245641 h 1410022"/>
                <a:gd name="connsiteX2916" fmla="*/ 547773 w 713885"/>
                <a:gd name="connsiteY2916" fmla="*/ 1235143 h 1410022"/>
                <a:gd name="connsiteX2917" fmla="*/ 551186 w 713885"/>
                <a:gd name="connsiteY2917" fmla="*/ 1229851 h 1410022"/>
                <a:gd name="connsiteX2918" fmla="*/ 553319 w 713885"/>
                <a:gd name="connsiteY2918" fmla="*/ 1226437 h 1410022"/>
                <a:gd name="connsiteX2919" fmla="*/ 554343 w 713885"/>
                <a:gd name="connsiteY2919" fmla="*/ 1227120 h 1410022"/>
                <a:gd name="connsiteX2920" fmla="*/ 556817 w 713885"/>
                <a:gd name="connsiteY2920" fmla="*/ 1241203 h 1410022"/>
                <a:gd name="connsiteX2921" fmla="*/ 547859 w 713885"/>
                <a:gd name="connsiteY2921" fmla="*/ 1235143 h 1410022"/>
                <a:gd name="connsiteX2922" fmla="*/ 546835 w 713885"/>
                <a:gd name="connsiteY2922" fmla="*/ 1234460 h 1410022"/>
                <a:gd name="connsiteX2923" fmla="*/ 541374 w 713885"/>
                <a:gd name="connsiteY2923" fmla="*/ 1230705 h 1410022"/>
                <a:gd name="connsiteX2924" fmla="*/ 542313 w 713885"/>
                <a:gd name="connsiteY2924" fmla="*/ 1223962 h 1410022"/>
                <a:gd name="connsiteX2925" fmla="*/ 544275 w 713885"/>
                <a:gd name="connsiteY2925" fmla="*/ 1221060 h 1410022"/>
                <a:gd name="connsiteX2926" fmla="*/ 544617 w 713885"/>
                <a:gd name="connsiteY2926" fmla="*/ 1220548 h 1410022"/>
                <a:gd name="connsiteX2927" fmla="*/ 551442 w 713885"/>
                <a:gd name="connsiteY2927" fmla="*/ 1225072 h 1410022"/>
                <a:gd name="connsiteX2928" fmla="*/ 549565 w 713885"/>
                <a:gd name="connsiteY2928" fmla="*/ 1228912 h 1410022"/>
                <a:gd name="connsiteX2929" fmla="*/ 546835 w 713885"/>
                <a:gd name="connsiteY2929" fmla="*/ 1234289 h 1410022"/>
                <a:gd name="connsiteX2930" fmla="*/ 537536 w 713885"/>
                <a:gd name="connsiteY2930" fmla="*/ 1228144 h 1410022"/>
                <a:gd name="connsiteX2931" fmla="*/ 532075 w 713885"/>
                <a:gd name="connsiteY2931" fmla="*/ 1224474 h 1410022"/>
                <a:gd name="connsiteX2932" fmla="*/ 530966 w 713885"/>
                <a:gd name="connsiteY2932" fmla="*/ 1211587 h 1410022"/>
                <a:gd name="connsiteX2933" fmla="*/ 539583 w 713885"/>
                <a:gd name="connsiteY2933" fmla="*/ 1217390 h 1410022"/>
                <a:gd name="connsiteX2934" fmla="*/ 537536 w 713885"/>
                <a:gd name="connsiteY2934" fmla="*/ 1228230 h 1410022"/>
                <a:gd name="connsiteX2935" fmla="*/ 536768 w 713885"/>
                <a:gd name="connsiteY2935" fmla="*/ 1232070 h 1410022"/>
                <a:gd name="connsiteX2936" fmla="*/ 533611 w 713885"/>
                <a:gd name="connsiteY2936" fmla="*/ 1246921 h 1410022"/>
                <a:gd name="connsiteX2937" fmla="*/ 533099 w 713885"/>
                <a:gd name="connsiteY2937" fmla="*/ 1237277 h 1410022"/>
                <a:gd name="connsiteX2938" fmla="*/ 532502 w 713885"/>
                <a:gd name="connsiteY2938" fmla="*/ 1229425 h 1410022"/>
                <a:gd name="connsiteX2939" fmla="*/ 536768 w 713885"/>
                <a:gd name="connsiteY2939" fmla="*/ 1232070 h 1410022"/>
                <a:gd name="connsiteX2940" fmla="*/ 532416 w 713885"/>
                <a:gd name="connsiteY2940" fmla="*/ 1249481 h 1410022"/>
                <a:gd name="connsiteX2941" fmla="*/ 514926 w 713885"/>
                <a:gd name="connsiteY2941" fmla="*/ 1236423 h 1410022"/>
                <a:gd name="connsiteX2942" fmla="*/ 518680 w 713885"/>
                <a:gd name="connsiteY2942" fmla="*/ 1220975 h 1410022"/>
                <a:gd name="connsiteX2943" fmla="*/ 530198 w 713885"/>
                <a:gd name="connsiteY2943" fmla="*/ 1228144 h 1410022"/>
                <a:gd name="connsiteX2944" fmla="*/ 531222 w 713885"/>
                <a:gd name="connsiteY2944" fmla="*/ 1237277 h 1410022"/>
                <a:gd name="connsiteX2945" fmla="*/ 532331 w 713885"/>
                <a:gd name="connsiteY2945" fmla="*/ 1249567 h 1410022"/>
                <a:gd name="connsiteX2946" fmla="*/ 494365 w 713885"/>
                <a:gd name="connsiteY2946" fmla="*/ 1221487 h 1410022"/>
                <a:gd name="connsiteX2947" fmla="*/ 482591 w 713885"/>
                <a:gd name="connsiteY2947" fmla="*/ 1213208 h 1410022"/>
                <a:gd name="connsiteX2948" fmla="*/ 480885 w 713885"/>
                <a:gd name="connsiteY2948" fmla="*/ 1196565 h 1410022"/>
                <a:gd name="connsiteX2949" fmla="*/ 487539 w 713885"/>
                <a:gd name="connsiteY2949" fmla="*/ 1201174 h 1410022"/>
                <a:gd name="connsiteX2950" fmla="*/ 487539 w 713885"/>
                <a:gd name="connsiteY2950" fmla="*/ 1201174 h 1410022"/>
                <a:gd name="connsiteX2951" fmla="*/ 487539 w 713885"/>
                <a:gd name="connsiteY2951" fmla="*/ 1201174 h 1410022"/>
                <a:gd name="connsiteX2952" fmla="*/ 487539 w 713885"/>
                <a:gd name="connsiteY2952" fmla="*/ 1201174 h 1410022"/>
                <a:gd name="connsiteX2953" fmla="*/ 487539 w 713885"/>
                <a:gd name="connsiteY2953" fmla="*/ 1201174 h 1410022"/>
                <a:gd name="connsiteX2954" fmla="*/ 498375 w 713885"/>
                <a:gd name="connsiteY2954" fmla="*/ 1208087 h 1410022"/>
                <a:gd name="connsiteX2955" fmla="*/ 497095 w 713885"/>
                <a:gd name="connsiteY2955" fmla="*/ 1212525 h 1410022"/>
                <a:gd name="connsiteX2956" fmla="*/ 494280 w 713885"/>
                <a:gd name="connsiteY2956" fmla="*/ 1221402 h 1410022"/>
                <a:gd name="connsiteX2957" fmla="*/ 480032 w 713885"/>
                <a:gd name="connsiteY2957" fmla="*/ 1189140 h 1410022"/>
                <a:gd name="connsiteX2958" fmla="*/ 477984 w 713885"/>
                <a:gd name="connsiteY2958" fmla="*/ 1172241 h 1410022"/>
                <a:gd name="connsiteX2959" fmla="*/ 501020 w 713885"/>
                <a:gd name="connsiteY2959" fmla="*/ 1190079 h 1410022"/>
                <a:gd name="connsiteX2960" fmla="*/ 501958 w 713885"/>
                <a:gd name="connsiteY2960" fmla="*/ 1196395 h 1410022"/>
                <a:gd name="connsiteX2961" fmla="*/ 500252 w 713885"/>
                <a:gd name="connsiteY2961" fmla="*/ 1202540 h 1410022"/>
                <a:gd name="connsiteX2962" fmla="*/ 491208 w 713885"/>
                <a:gd name="connsiteY2962" fmla="*/ 1196309 h 1410022"/>
                <a:gd name="connsiteX2963" fmla="*/ 491208 w 713885"/>
                <a:gd name="connsiteY2963" fmla="*/ 1196309 h 1410022"/>
                <a:gd name="connsiteX2964" fmla="*/ 491038 w 713885"/>
                <a:gd name="connsiteY2964" fmla="*/ 1196139 h 1410022"/>
                <a:gd name="connsiteX2965" fmla="*/ 490867 w 713885"/>
                <a:gd name="connsiteY2965" fmla="*/ 1195968 h 1410022"/>
                <a:gd name="connsiteX2966" fmla="*/ 490867 w 713885"/>
                <a:gd name="connsiteY2966" fmla="*/ 1195968 h 1410022"/>
                <a:gd name="connsiteX2967" fmla="*/ 480202 w 713885"/>
                <a:gd name="connsiteY2967" fmla="*/ 1189055 h 1410022"/>
                <a:gd name="connsiteX2968" fmla="*/ 500849 w 713885"/>
                <a:gd name="connsiteY2968" fmla="*/ 1155684 h 1410022"/>
                <a:gd name="connsiteX2969" fmla="*/ 497180 w 713885"/>
                <a:gd name="connsiteY2969" fmla="*/ 1131188 h 1410022"/>
                <a:gd name="connsiteX2970" fmla="*/ 516633 w 713885"/>
                <a:gd name="connsiteY2970" fmla="*/ 1144247 h 1410022"/>
                <a:gd name="connsiteX2971" fmla="*/ 517657 w 713885"/>
                <a:gd name="connsiteY2971" fmla="*/ 1149368 h 1410022"/>
                <a:gd name="connsiteX2972" fmla="*/ 517230 w 713885"/>
                <a:gd name="connsiteY2972" fmla="*/ 1150648 h 1410022"/>
                <a:gd name="connsiteX2973" fmla="*/ 517486 w 713885"/>
                <a:gd name="connsiteY2973" fmla="*/ 1150733 h 1410022"/>
                <a:gd name="connsiteX2974" fmla="*/ 517827 w 713885"/>
                <a:gd name="connsiteY2974" fmla="*/ 1149965 h 1410022"/>
                <a:gd name="connsiteX2975" fmla="*/ 521581 w 713885"/>
                <a:gd name="connsiteY2975" fmla="*/ 1169425 h 1410022"/>
                <a:gd name="connsiteX2976" fmla="*/ 511513 w 713885"/>
                <a:gd name="connsiteY2976" fmla="*/ 1162682 h 1410022"/>
                <a:gd name="connsiteX2977" fmla="*/ 512196 w 713885"/>
                <a:gd name="connsiteY2977" fmla="*/ 1158329 h 1410022"/>
                <a:gd name="connsiteX2978" fmla="*/ 514159 w 713885"/>
                <a:gd name="connsiteY2978" fmla="*/ 1143735 h 1410022"/>
                <a:gd name="connsiteX2979" fmla="*/ 513903 w 713885"/>
                <a:gd name="connsiteY2979" fmla="*/ 1143735 h 1410022"/>
                <a:gd name="connsiteX2980" fmla="*/ 511172 w 713885"/>
                <a:gd name="connsiteY2980" fmla="*/ 1158244 h 1410022"/>
                <a:gd name="connsiteX2981" fmla="*/ 510405 w 713885"/>
                <a:gd name="connsiteY2981" fmla="*/ 1161914 h 1410022"/>
                <a:gd name="connsiteX2982" fmla="*/ 500934 w 713885"/>
                <a:gd name="connsiteY2982" fmla="*/ 1155598 h 1410022"/>
                <a:gd name="connsiteX2983" fmla="*/ 484298 w 713885"/>
                <a:gd name="connsiteY2983" fmla="*/ 1093123 h 1410022"/>
                <a:gd name="connsiteX2984" fmla="*/ 461177 w 713885"/>
                <a:gd name="connsiteY2984" fmla="*/ 1078358 h 1410022"/>
                <a:gd name="connsiteX2985" fmla="*/ 459129 w 713885"/>
                <a:gd name="connsiteY2985" fmla="*/ 1069396 h 1410022"/>
                <a:gd name="connsiteX2986" fmla="*/ 458361 w 713885"/>
                <a:gd name="connsiteY2986" fmla="*/ 1066153 h 1410022"/>
                <a:gd name="connsiteX2987" fmla="*/ 456740 w 713885"/>
                <a:gd name="connsiteY2987" fmla="*/ 1053692 h 1410022"/>
                <a:gd name="connsiteX2988" fmla="*/ 457508 w 713885"/>
                <a:gd name="connsiteY2988" fmla="*/ 1054290 h 1410022"/>
                <a:gd name="connsiteX2989" fmla="*/ 479946 w 713885"/>
                <a:gd name="connsiteY2989" fmla="*/ 1071018 h 1410022"/>
                <a:gd name="connsiteX2990" fmla="*/ 480202 w 713885"/>
                <a:gd name="connsiteY2990" fmla="*/ 1072042 h 1410022"/>
                <a:gd name="connsiteX2991" fmla="*/ 484383 w 713885"/>
                <a:gd name="connsiteY2991" fmla="*/ 1093038 h 1410022"/>
                <a:gd name="connsiteX2992" fmla="*/ 454949 w 713885"/>
                <a:gd name="connsiteY2992" fmla="*/ 1052497 h 1410022"/>
                <a:gd name="connsiteX2993" fmla="*/ 456143 w 713885"/>
                <a:gd name="connsiteY2993" fmla="*/ 1053351 h 1410022"/>
                <a:gd name="connsiteX2994" fmla="*/ 456740 w 713885"/>
                <a:gd name="connsiteY2994" fmla="*/ 1059752 h 1410022"/>
                <a:gd name="connsiteX2995" fmla="*/ 454949 w 713885"/>
                <a:gd name="connsiteY2995" fmla="*/ 1052412 h 1410022"/>
                <a:gd name="connsiteX2996" fmla="*/ 452901 w 713885"/>
                <a:gd name="connsiteY2996" fmla="*/ 1044389 h 1410022"/>
                <a:gd name="connsiteX2997" fmla="*/ 448635 w 713885"/>
                <a:gd name="connsiteY2997" fmla="*/ 1025271 h 1410022"/>
                <a:gd name="connsiteX2998" fmla="*/ 464162 w 713885"/>
                <a:gd name="connsiteY2998" fmla="*/ 1036452 h 1410022"/>
                <a:gd name="connsiteX2999" fmla="*/ 473718 w 713885"/>
                <a:gd name="connsiteY2999" fmla="*/ 1043280 h 1410022"/>
                <a:gd name="connsiteX3000" fmla="*/ 479008 w 713885"/>
                <a:gd name="connsiteY3000" fmla="*/ 1066921 h 1410022"/>
                <a:gd name="connsiteX3001" fmla="*/ 458703 w 713885"/>
                <a:gd name="connsiteY3001" fmla="*/ 1053095 h 1410022"/>
                <a:gd name="connsiteX3002" fmla="*/ 456399 w 713885"/>
                <a:gd name="connsiteY3002" fmla="*/ 1051558 h 1410022"/>
                <a:gd name="connsiteX3003" fmla="*/ 455631 w 713885"/>
                <a:gd name="connsiteY3003" fmla="*/ 1045584 h 1410022"/>
                <a:gd name="connsiteX3004" fmla="*/ 455375 w 713885"/>
                <a:gd name="connsiteY3004" fmla="*/ 1045584 h 1410022"/>
                <a:gd name="connsiteX3005" fmla="*/ 455887 w 713885"/>
                <a:gd name="connsiteY3005" fmla="*/ 1051217 h 1410022"/>
                <a:gd name="connsiteX3006" fmla="*/ 454351 w 713885"/>
                <a:gd name="connsiteY3006" fmla="*/ 1050193 h 1410022"/>
                <a:gd name="connsiteX3007" fmla="*/ 452901 w 713885"/>
                <a:gd name="connsiteY3007" fmla="*/ 1044560 h 1410022"/>
                <a:gd name="connsiteX3008" fmla="*/ 435581 w 713885"/>
                <a:gd name="connsiteY3008" fmla="*/ 971245 h 1410022"/>
                <a:gd name="connsiteX3009" fmla="*/ 459214 w 713885"/>
                <a:gd name="connsiteY3009" fmla="*/ 987462 h 1410022"/>
                <a:gd name="connsiteX3010" fmla="*/ 462115 w 713885"/>
                <a:gd name="connsiteY3010" fmla="*/ 997618 h 1410022"/>
                <a:gd name="connsiteX3011" fmla="*/ 464333 w 713885"/>
                <a:gd name="connsiteY3011" fmla="*/ 1005811 h 1410022"/>
                <a:gd name="connsiteX3012" fmla="*/ 440274 w 713885"/>
                <a:gd name="connsiteY3012" fmla="*/ 989510 h 1410022"/>
                <a:gd name="connsiteX3013" fmla="*/ 435667 w 713885"/>
                <a:gd name="connsiteY3013" fmla="*/ 971245 h 1410022"/>
                <a:gd name="connsiteX3014" fmla="*/ 460067 w 713885"/>
                <a:gd name="connsiteY3014" fmla="*/ 988059 h 1410022"/>
                <a:gd name="connsiteX3015" fmla="*/ 461347 w 713885"/>
                <a:gd name="connsiteY3015" fmla="*/ 988913 h 1410022"/>
                <a:gd name="connsiteX3016" fmla="*/ 466637 w 713885"/>
                <a:gd name="connsiteY3016" fmla="*/ 1004873 h 1410022"/>
                <a:gd name="connsiteX3017" fmla="*/ 466381 w 713885"/>
                <a:gd name="connsiteY3017" fmla="*/ 1007177 h 1410022"/>
                <a:gd name="connsiteX3018" fmla="*/ 466210 w 713885"/>
                <a:gd name="connsiteY3018" fmla="*/ 1007006 h 1410022"/>
                <a:gd name="connsiteX3019" fmla="*/ 463139 w 713885"/>
                <a:gd name="connsiteY3019" fmla="*/ 997191 h 1410022"/>
                <a:gd name="connsiteX3020" fmla="*/ 460153 w 713885"/>
                <a:gd name="connsiteY3020" fmla="*/ 988059 h 1410022"/>
                <a:gd name="connsiteX3021" fmla="*/ 465101 w 713885"/>
                <a:gd name="connsiteY3021" fmla="*/ 991558 h 1410022"/>
                <a:gd name="connsiteX3022" fmla="*/ 468002 w 713885"/>
                <a:gd name="connsiteY3022" fmla="*/ 993522 h 1410022"/>
                <a:gd name="connsiteX3023" fmla="*/ 468002 w 713885"/>
                <a:gd name="connsiteY3023" fmla="*/ 993948 h 1410022"/>
                <a:gd name="connsiteX3024" fmla="*/ 467319 w 713885"/>
                <a:gd name="connsiteY3024" fmla="*/ 999154 h 1410022"/>
                <a:gd name="connsiteX3025" fmla="*/ 465101 w 713885"/>
                <a:gd name="connsiteY3025" fmla="*/ 991473 h 1410022"/>
                <a:gd name="connsiteX3026" fmla="*/ 463565 w 713885"/>
                <a:gd name="connsiteY3026" fmla="*/ 986267 h 1410022"/>
                <a:gd name="connsiteX3027" fmla="*/ 460323 w 713885"/>
                <a:gd name="connsiteY3027" fmla="*/ 975513 h 1410022"/>
                <a:gd name="connsiteX3028" fmla="*/ 460920 w 713885"/>
                <a:gd name="connsiteY3028" fmla="*/ 971416 h 1410022"/>
                <a:gd name="connsiteX3029" fmla="*/ 468002 w 713885"/>
                <a:gd name="connsiteY3029" fmla="*/ 976281 h 1410022"/>
                <a:gd name="connsiteX3030" fmla="*/ 468002 w 713885"/>
                <a:gd name="connsiteY3030" fmla="*/ 976281 h 1410022"/>
                <a:gd name="connsiteX3031" fmla="*/ 468173 w 713885"/>
                <a:gd name="connsiteY3031" fmla="*/ 976366 h 1410022"/>
                <a:gd name="connsiteX3032" fmla="*/ 468343 w 713885"/>
                <a:gd name="connsiteY3032" fmla="*/ 976366 h 1410022"/>
                <a:gd name="connsiteX3033" fmla="*/ 468343 w 713885"/>
                <a:gd name="connsiteY3033" fmla="*/ 976452 h 1410022"/>
                <a:gd name="connsiteX3034" fmla="*/ 469623 w 713885"/>
                <a:gd name="connsiteY3034" fmla="*/ 977220 h 1410022"/>
                <a:gd name="connsiteX3035" fmla="*/ 468428 w 713885"/>
                <a:gd name="connsiteY3035" fmla="*/ 989339 h 1410022"/>
                <a:gd name="connsiteX3036" fmla="*/ 463565 w 713885"/>
                <a:gd name="connsiteY3036" fmla="*/ 986267 h 1410022"/>
                <a:gd name="connsiteX3037" fmla="*/ 458617 w 713885"/>
                <a:gd name="connsiteY3037" fmla="*/ 969794 h 1410022"/>
                <a:gd name="connsiteX3038" fmla="*/ 459811 w 713885"/>
                <a:gd name="connsiteY3038" fmla="*/ 970648 h 1410022"/>
                <a:gd name="connsiteX3039" fmla="*/ 459641 w 713885"/>
                <a:gd name="connsiteY3039" fmla="*/ 973209 h 1410022"/>
                <a:gd name="connsiteX3040" fmla="*/ 458617 w 713885"/>
                <a:gd name="connsiteY3040" fmla="*/ 969794 h 1410022"/>
                <a:gd name="connsiteX3041" fmla="*/ 442577 w 713885"/>
                <a:gd name="connsiteY3041" fmla="*/ 920548 h 1410022"/>
                <a:gd name="connsiteX3042" fmla="*/ 443687 w 713885"/>
                <a:gd name="connsiteY3042" fmla="*/ 913550 h 1410022"/>
                <a:gd name="connsiteX3043" fmla="*/ 448720 w 713885"/>
                <a:gd name="connsiteY3043" fmla="*/ 916879 h 1410022"/>
                <a:gd name="connsiteX3044" fmla="*/ 448294 w 713885"/>
                <a:gd name="connsiteY3044" fmla="*/ 920804 h 1410022"/>
                <a:gd name="connsiteX3045" fmla="*/ 446758 w 713885"/>
                <a:gd name="connsiteY3045" fmla="*/ 932924 h 1410022"/>
                <a:gd name="connsiteX3046" fmla="*/ 442577 w 713885"/>
                <a:gd name="connsiteY3046" fmla="*/ 920548 h 1410022"/>
                <a:gd name="connsiteX3047" fmla="*/ 444540 w 713885"/>
                <a:gd name="connsiteY3047" fmla="*/ 908173 h 1410022"/>
                <a:gd name="connsiteX3048" fmla="*/ 446929 w 713885"/>
                <a:gd name="connsiteY3048" fmla="*/ 889396 h 1410022"/>
                <a:gd name="connsiteX3049" fmla="*/ 447270 w 713885"/>
                <a:gd name="connsiteY3049" fmla="*/ 889652 h 1410022"/>
                <a:gd name="connsiteX3050" fmla="*/ 450597 w 713885"/>
                <a:gd name="connsiteY3050" fmla="*/ 898273 h 1410022"/>
                <a:gd name="connsiteX3051" fmla="*/ 449403 w 713885"/>
                <a:gd name="connsiteY3051" fmla="*/ 911075 h 1410022"/>
                <a:gd name="connsiteX3052" fmla="*/ 444625 w 713885"/>
                <a:gd name="connsiteY3052" fmla="*/ 908173 h 1410022"/>
                <a:gd name="connsiteX3053" fmla="*/ 439250 w 713885"/>
                <a:gd name="connsiteY3053" fmla="*/ 878045 h 1410022"/>
                <a:gd name="connsiteX3054" fmla="*/ 440018 w 713885"/>
                <a:gd name="connsiteY3054" fmla="*/ 870022 h 1410022"/>
                <a:gd name="connsiteX3055" fmla="*/ 443004 w 713885"/>
                <a:gd name="connsiteY3055" fmla="*/ 878130 h 1410022"/>
                <a:gd name="connsiteX3056" fmla="*/ 443004 w 713885"/>
                <a:gd name="connsiteY3056" fmla="*/ 880520 h 1410022"/>
                <a:gd name="connsiteX3057" fmla="*/ 439335 w 713885"/>
                <a:gd name="connsiteY3057" fmla="*/ 878045 h 1410022"/>
                <a:gd name="connsiteX3058" fmla="*/ 431742 w 713885"/>
                <a:gd name="connsiteY3058" fmla="*/ 847746 h 1410022"/>
                <a:gd name="connsiteX3059" fmla="*/ 427903 w 713885"/>
                <a:gd name="connsiteY3059" fmla="*/ 845356 h 1410022"/>
                <a:gd name="connsiteX3060" fmla="*/ 428926 w 713885"/>
                <a:gd name="connsiteY3060" fmla="*/ 841174 h 1410022"/>
                <a:gd name="connsiteX3061" fmla="*/ 428926 w 713885"/>
                <a:gd name="connsiteY3061" fmla="*/ 840662 h 1410022"/>
                <a:gd name="connsiteX3062" fmla="*/ 431742 w 713885"/>
                <a:gd name="connsiteY3062" fmla="*/ 847746 h 1410022"/>
                <a:gd name="connsiteX3063" fmla="*/ 403929 w 713885"/>
                <a:gd name="connsiteY3063" fmla="*/ 826495 h 1410022"/>
                <a:gd name="connsiteX3064" fmla="*/ 396165 w 713885"/>
                <a:gd name="connsiteY3064" fmla="*/ 809851 h 1410022"/>
                <a:gd name="connsiteX3065" fmla="*/ 400175 w 713885"/>
                <a:gd name="connsiteY3065" fmla="*/ 813095 h 1410022"/>
                <a:gd name="connsiteX3066" fmla="*/ 400175 w 713885"/>
                <a:gd name="connsiteY3066" fmla="*/ 818130 h 1410022"/>
                <a:gd name="connsiteX3067" fmla="*/ 400431 w 713885"/>
                <a:gd name="connsiteY3067" fmla="*/ 818130 h 1410022"/>
                <a:gd name="connsiteX3068" fmla="*/ 400686 w 713885"/>
                <a:gd name="connsiteY3068" fmla="*/ 814887 h 1410022"/>
                <a:gd name="connsiteX3069" fmla="*/ 401710 w 713885"/>
                <a:gd name="connsiteY3069" fmla="*/ 818301 h 1410022"/>
                <a:gd name="connsiteX3070" fmla="*/ 403929 w 713885"/>
                <a:gd name="connsiteY3070" fmla="*/ 826495 h 1410022"/>
                <a:gd name="connsiteX3071" fmla="*/ 393435 w 713885"/>
                <a:gd name="connsiteY3071" fmla="*/ 803877 h 1410022"/>
                <a:gd name="connsiteX3072" fmla="*/ 386439 w 713885"/>
                <a:gd name="connsiteY3072" fmla="*/ 789368 h 1410022"/>
                <a:gd name="connsiteX3073" fmla="*/ 378760 w 713885"/>
                <a:gd name="connsiteY3073" fmla="*/ 773749 h 1410022"/>
                <a:gd name="connsiteX3074" fmla="*/ 390961 w 713885"/>
                <a:gd name="connsiteY3074" fmla="*/ 782796 h 1410022"/>
                <a:gd name="connsiteX3075" fmla="*/ 396506 w 713885"/>
                <a:gd name="connsiteY3075" fmla="*/ 800378 h 1410022"/>
                <a:gd name="connsiteX3076" fmla="*/ 398639 w 713885"/>
                <a:gd name="connsiteY3076" fmla="*/ 807718 h 1410022"/>
                <a:gd name="connsiteX3077" fmla="*/ 393435 w 713885"/>
                <a:gd name="connsiteY3077" fmla="*/ 803962 h 1410022"/>
                <a:gd name="connsiteX3078" fmla="*/ 377224 w 713885"/>
                <a:gd name="connsiteY3078" fmla="*/ 770250 h 1410022"/>
                <a:gd name="connsiteX3079" fmla="*/ 385500 w 713885"/>
                <a:gd name="connsiteY3079" fmla="*/ 766409 h 1410022"/>
                <a:gd name="connsiteX3080" fmla="*/ 389424 w 713885"/>
                <a:gd name="connsiteY3080" fmla="*/ 778017 h 1410022"/>
                <a:gd name="connsiteX3081" fmla="*/ 377224 w 713885"/>
                <a:gd name="connsiteY3081" fmla="*/ 770250 h 1410022"/>
                <a:gd name="connsiteX3082" fmla="*/ 382941 w 713885"/>
                <a:gd name="connsiteY3082" fmla="*/ 746096 h 1410022"/>
                <a:gd name="connsiteX3083" fmla="*/ 382941 w 713885"/>
                <a:gd name="connsiteY3083" fmla="*/ 746096 h 1410022"/>
                <a:gd name="connsiteX3084" fmla="*/ 382941 w 713885"/>
                <a:gd name="connsiteY3084" fmla="*/ 746096 h 1410022"/>
                <a:gd name="connsiteX3085" fmla="*/ 382941 w 713885"/>
                <a:gd name="connsiteY3085" fmla="*/ 746011 h 1410022"/>
                <a:gd name="connsiteX3086" fmla="*/ 381320 w 713885"/>
                <a:gd name="connsiteY3086" fmla="*/ 741061 h 1410022"/>
                <a:gd name="connsiteX3087" fmla="*/ 373556 w 713885"/>
                <a:gd name="connsiteY3087" fmla="*/ 718358 h 1410022"/>
                <a:gd name="connsiteX3088" fmla="*/ 382770 w 713885"/>
                <a:gd name="connsiteY3088" fmla="*/ 726381 h 1410022"/>
                <a:gd name="connsiteX3089" fmla="*/ 383026 w 713885"/>
                <a:gd name="connsiteY3089" fmla="*/ 742341 h 1410022"/>
                <a:gd name="connsiteX3090" fmla="*/ 381320 w 713885"/>
                <a:gd name="connsiteY3090" fmla="*/ 741061 h 1410022"/>
                <a:gd name="connsiteX3091" fmla="*/ 373044 w 713885"/>
                <a:gd name="connsiteY3091" fmla="*/ 715200 h 1410022"/>
                <a:gd name="connsiteX3092" fmla="*/ 379272 w 713885"/>
                <a:gd name="connsiteY3092" fmla="*/ 715200 h 1410022"/>
                <a:gd name="connsiteX3093" fmla="*/ 381832 w 713885"/>
                <a:gd name="connsiteY3093" fmla="*/ 721516 h 1410022"/>
                <a:gd name="connsiteX3094" fmla="*/ 373044 w 713885"/>
                <a:gd name="connsiteY3094" fmla="*/ 715200 h 1410022"/>
                <a:gd name="connsiteX3095" fmla="*/ 381661 w 713885"/>
                <a:gd name="connsiteY3095" fmla="*/ 705044 h 1410022"/>
                <a:gd name="connsiteX3096" fmla="*/ 376883 w 713885"/>
                <a:gd name="connsiteY3096" fmla="*/ 693436 h 1410022"/>
                <a:gd name="connsiteX3097" fmla="*/ 382173 w 713885"/>
                <a:gd name="connsiteY3097" fmla="*/ 697874 h 1410022"/>
                <a:gd name="connsiteX3098" fmla="*/ 382173 w 713885"/>
                <a:gd name="connsiteY3098" fmla="*/ 705044 h 1410022"/>
                <a:gd name="connsiteX3099" fmla="*/ 381661 w 713885"/>
                <a:gd name="connsiteY3099" fmla="*/ 705044 h 1410022"/>
                <a:gd name="connsiteX3100" fmla="*/ 373726 w 713885"/>
                <a:gd name="connsiteY3100" fmla="*/ 680293 h 1410022"/>
                <a:gd name="connsiteX3101" fmla="*/ 381832 w 713885"/>
                <a:gd name="connsiteY3101" fmla="*/ 688486 h 1410022"/>
                <a:gd name="connsiteX3102" fmla="*/ 381832 w 713885"/>
                <a:gd name="connsiteY3102" fmla="*/ 690278 h 1410022"/>
                <a:gd name="connsiteX3103" fmla="*/ 377651 w 713885"/>
                <a:gd name="connsiteY3103" fmla="*/ 686267 h 1410022"/>
                <a:gd name="connsiteX3104" fmla="*/ 377651 w 713885"/>
                <a:gd name="connsiteY3104" fmla="*/ 686267 h 1410022"/>
                <a:gd name="connsiteX3105" fmla="*/ 377651 w 713885"/>
                <a:gd name="connsiteY3105" fmla="*/ 686267 h 1410022"/>
                <a:gd name="connsiteX3106" fmla="*/ 377651 w 713885"/>
                <a:gd name="connsiteY3106" fmla="*/ 686267 h 1410022"/>
                <a:gd name="connsiteX3107" fmla="*/ 377651 w 713885"/>
                <a:gd name="connsiteY3107" fmla="*/ 686267 h 1410022"/>
                <a:gd name="connsiteX3108" fmla="*/ 373470 w 713885"/>
                <a:gd name="connsiteY3108" fmla="*/ 682768 h 1410022"/>
                <a:gd name="connsiteX3109" fmla="*/ 373726 w 713885"/>
                <a:gd name="connsiteY3109" fmla="*/ 680378 h 1410022"/>
                <a:gd name="connsiteX3110" fmla="*/ 387974 w 713885"/>
                <a:gd name="connsiteY3110" fmla="*/ 702910 h 1410022"/>
                <a:gd name="connsiteX3111" fmla="*/ 389083 w 713885"/>
                <a:gd name="connsiteY3111" fmla="*/ 705727 h 1410022"/>
                <a:gd name="connsiteX3112" fmla="*/ 387633 w 713885"/>
                <a:gd name="connsiteY3112" fmla="*/ 705556 h 1410022"/>
                <a:gd name="connsiteX3113" fmla="*/ 387292 w 713885"/>
                <a:gd name="connsiteY3113" fmla="*/ 702227 h 1410022"/>
                <a:gd name="connsiteX3114" fmla="*/ 388060 w 713885"/>
                <a:gd name="connsiteY3114" fmla="*/ 702824 h 1410022"/>
                <a:gd name="connsiteX3115" fmla="*/ 429694 w 713885"/>
                <a:gd name="connsiteY3115" fmla="*/ 764019 h 1410022"/>
                <a:gd name="connsiteX3116" fmla="*/ 430804 w 713885"/>
                <a:gd name="connsiteY3116" fmla="*/ 764873 h 1410022"/>
                <a:gd name="connsiteX3117" fmla="*/ 430804 w 713885"/>
                <a:gd name="connsiteY3117" fmla="*/ 766409 h 1410022"/>
                <a:gd name="connsiteX3118" fmla="*/ 429694 w 713885"/>
                <a:gd name="connsiteY3118" fmla="*/ 764105 h 1410022"/>
                <a:gd name="connsiteX3119" fmla="*/ 435496 w 713885"/>
                <a:gd name="connsiteY3119" fmla="*/ 768201 h 1410022"/>
                <a:gd name="connsiteX3120" fmla="*/ 436008 w 713885"/>
                <a:gd name="connsiteY3120" fmla="*/ 768543 h 1410022"/>
                <a:gd name="connsiteX3121" fmla="*/ 436349 w 713885"/>
                <a:gd name="connsiteY3121" fmla="*/ 777504 h 1410022"/>
                <a:gd name="connsiteX3122" fmla="*/ 436349 w 713885"/>
                <a:gd name="connsiteY3122" fmla="*/ 777504 h 1410022"/>
                <a:gd name="connsiteX3123" fmla="*/ 435581 w 713885"/>
                <a:gd name="connsiteY3123" fmla="*/ 768201 h 1410022"/>
                <a:gd name="connsiteX3124" fmla="*/ 439250 w 713885"/>
                <a:gd name="connsiteY3124" fmla="*/ 777675 h 1410022"/>
                <a:gd name="connsiteX3125" fmla="*/ 440359 w 713885"/>
                <a:gd name="connsiteY3125" fmla="*/ 774688 h 1410022"/>
                <a:gd name="connsiteX3126" fmla="*/ 441724 w 713885"/>
                <a:gd name="connsiteY3126" fmla="*/ 788770 h 1410022"/>
                <a:gd name="connsiteX3127" fmla="*/ 439933 w 713885"/>
                <a:gd name="connsiteY3127" fmla="*/ 784930 h 1410022"/>
                <a:gd name="connsiteX3128" fmla="*/ 439250 w 713885"/>
                <a:gd name="connsiteY3128" fmla="*/ 777675 h 1410022"/>
                <a:gd name="connsiteX3129" fmla="*/ 446246 w 713885"/>
                <a:gd name="connsiteY3129" fmla="*/ 798073 h 1410022"/>
                <a:gd name="connsiteX3130" fmla="*/ 452474 w 713885"/>
                <a:gd name="connsiteY3130" fmla="*/ 802768 h 1410022"/>
                <a:gd name="connsiteX3131" fmla="*/ 454095 w 713885"/>
                <a:gd name="connsiteY3131" fmla="*/ 807376 h 1410022"/>
                <a:gd name="connsiteX3132" fmla="*/ 454010 w 713885"/>
                <a:gd name="connsiteY3132" fmla="*/ 807547 h 1410022"/>
                <a:gd name="connsiteX3133" fmla="*/ 452389 w 713885"/>
                <a:gd name="connsiteY3133" fmla="*/ 810961 h 1410022"/>
                <a:gd name="connsiteX3134" fmla="*/ 446246 w 713885"/>
                <a:gd name="connsiteY3134" fmla="*/ 798073 h 1410022"/>
                <a:gd name="connsiteX3135" fmla="*/ 463651 w 713885"/>
                <a:gd name="connsiteY3135" fmla="*/ 830335 h 1410022"/>
                <a:gd name="connsiteX3136" fmla="*/ 460153 w 713885"/>
                <a:gd name="connsiteY3136" fmla="*/ 827604 h 1410022"/>
                <a:gd name="connsiteX3137" fmla="*/ 459897 w 713885"/>
                <a:gd name="connsiteY3137" fmla="*/ 827092 h 1410022"/>
                <a:gd name="connsiteX3138" fmla="*/ 459897 w 713885"/>
                <a:gd name="connsiteY3138" fmla="*/ 821886 h 1410022"/>
                <a:gd name="connsiteX3139" fmla="*/ 460323 w 713885"/>
                <a:gd name="connsiteY3139" fmla="*/ 822910 h 1410022"/>
                <a:gd name="connsiteX3140" fmla="*/ 463651 w 713885"/>
                <a:gd name="connsiteY3140" fmla="*/ 830250 h 1410022"/>
                <a:gd name="connsiteX3141" fmla="*/ 481482 w 713885"/>
                <a:gd name="connsiteY3141" fmla="*/ 871132 h 1410022"/>
                <a:gd name="connsiteX3142" fmla="*/ 487539 w 713885"/>
                <a:gd name="connsiteY3142" fmla="*/ 885641 h 1410022"/>
                <a:gd name="connsiteX3143" fmla="*/ 483956 w 713885"/>
                <a:gd name="connsiteY3143" fmla="*/ 883081 h 1410022"/>
                <a:gd name="connsiteX3144" fmla="*/ 478240 w 713885"/>
                <a:gd name="connsiteY3144" fmla="*/ 869083 h 1410022"/>
                <a:gd name="connsiteX3145" fmla="*/ 481482 w 713885"/>
                <a:gd name="connsiteY3145" fmla="*/ 871132 h 1410022"/>
                <a:gd name="connsiteX3146" fmla="*/ 501531 w 713885"/>
                <a:gd name="connsiteY3146" fmla="*/ 920719 h 1410022"/>
                <a:gd name="connsiteX3147" fmla="*/ 498204 w 713885"/>
                <a:gd name="connsiteY3147" fmla="*/ 918415 h 1410022"/>
                <a:gd name="connsiteX3148" fmla="*/ 498375 w 713885"/>
                <a:gd name="connsiteY3148" fmla="*/ 912526 h 1410022"/>
                <a:gd name="connsiteX3149" fmla="*/ 501531 w 713885"/>
                <a:gd name="connsiteY3149" fmla="*/ 920804 h 1410022"/>
                <a:gd name="connsiteX3150" fmla="*/ 503921 w 713885"/>
                <a:gd name="connsiteY3150" fmla="*/ 926950 h 1410022"/>
                <a:gd name="connsiteX3151" fmla="*/ 510405 w 713885"/>
                <a:gd name="connsiteY3151" fmla="*/ 944275 h 1410022"/>
                <a:gd name="connsiteX3152" fmla="*/ 512282 w 713885"/>
                <a:gd name="connsiteY3152" fmla="*/ 949311 h 1410022"/>
                <a:gd name="connsiteX3153" fmla="*/ 512111 w 713885"/>
                <a:gd name="connsiteY3153" fmla="*/ 950591 h 1410022"/>
                <a:gd name="connsiteX3154" fmla="*/ 510149 w 713885"/>
                <a:gd name="connsiteY3154" fmla="*/ 949311 h 1410022"/>
                <a:gd name="connsiteX3155" fmla="*/ 500764 w 713885"/>
                <a:gd name="connsiteY3155" fmla="*/ 924901 h 1410022"/>
                <a:gd name="connsiteX3156" fmla="*/ 504006 w 713885"/>
                <a:gd name="connsiteY3156" fmla="*/ 926864 h 1410022"/>
                <a:gd name="connsiteX3157" fmla="*/ 597599 w 713885"/>
                <a:gd name="connsiteY3157" fmla="*/ 1132127 h 1410022"/>
                <a:gd name="connsiteX3158" fmla="*/ 599134 w 713885"/>
                <a:gd name="connsiteY3158" fmla="*/ 1137333 h 1410022"/>
                <a:gd name="connsiteX3159" fmla="*/ 605278 w 713885"/>
                <a:gd name="connsiteY3159" fmla="*/ 1160292 h 1410022"/>
                <a:gd name="connsiteX3160" fmla="*/ 587361 w 713885"/>
                <a:gd name="connsiteY3160" fmla="*/ 1145954 h 1410022"/>
                <a:gd name="connsiteX3161" fmla="*/ 590688 w 713885"/>
                <a:gd name="connsiteY3161" fmla="*/ 1132383 h 1410022"/>
                <a:gd name="connsiteX3162" fmla="*/ 590432 w 713885"/>
                <a:gd name="connsiteY3162" fmla="*/ 1132383 h 1410022"/>
                <a:gd name="connsiteX3163" fmla="*/ 585996 w 713885"/>
                <a:gd name="connsiteY3163" fmla="*/ 1145015 h 1410022"/>
                <a:gd name="connsiteX3164" fmla="*/ 581900 w 713885"/>
                <a:gd name="connsiteY3164" fmla="*/ 1141772 h 1410022"/>
                <a:gd name="connsiteX3165" fmla="*/ 580365 w 713885"/>
                <a:gd name="connsiteY3165" fmla="*/ 1135541 h 1410022"/>
                <a:gd name="connsiteX3166" fmla="*/ 580450 w 713885"/>
                <a:gd name="connsiteY3166" fmla="*/ 1135115 h 1410022"/>
                <a:gd name="connsiteX3167" fmla="*/ 581900 w 713885"/>
                <a:gd name="connsiteY3167" fmla="*/ 1127518 h 1410022"/>
                <a:gd name="connsiteX3168" fmla="*/ 583180 w 713885"/>
                <a:gd name="connsiteY3168" fmla="*/ 1119923 h 1410022"/>
                <a:gd name="connsiteX3169" fmla="*/ 582924 w 713885"/>
                <a:gd name="connsiteY3169" fmla="*/ 1119923 h 1410022"/>
                <a:gd name="connsiteX3170" fmla="*/ 580962 w 713885"/>
                <a:gd name="connsiteY3170" fmla="*/ 1127262 h 1410022"/>
                <a:gd name="connsiteX3171" fmla="*/ 579512 w 713885"/>
                <a:gd name="connsiteY3171" fmla="*/ 1132127 h 1410022"/>
                <a:gd name="connsiteX3172" fmla="*/ 573881 w 713885"/>
                <a:gd name="connsiteY3172" fmla="*/ 1111132 h 1410022"/>
                <a:gd name="connsiteX3173" fmla="*/ 573881 w 713885"/>
                <a:gd name="connsiteY3173" fmla="*/ 1111132 h 1410022"/>
                <a:gd name="connsiteX3174" fmla="*/ 573881 w 713885"/>
                <a:gd name="connsiteY3174" fmla="*/ 1110876 h 1410022"/>
                <a:gd name="connsiteX3175" fmla="*/ 573881 w 713885"/>
                <a:gd name="connsiteY3175" fmla="*/ 1110876 h 1410022"/>
                <a:gd name="connsiteX3176" fmla="*/ 594271 w 713885"/>
                <a:gd name="connsiteY3176" fmla="*/ 1123849 h 1410022"/>
                <a:gd name="connsiteX3177" fmla="*/ 597684 w 713885"/>
                <a:gd name="connsiteY3177" fmla="*/ 1132213 h 1410022"/>
                <a:gd name="connsiteX3178" fmla="*/ 609116 w 713885"/>
                <a:gd name="connsiteY3178" fmla="*/ 1162767 h 1410022"/>
                <a:gd name="connsiteX3179" fmla="*/ 609373 w 713885"/>
                <a:gd name="connsiteY3179" fmla="*/ 1163621 h 1410022"/>
                <a:gd name="connsiteX3180" fmla="*/ 609287 w 713885"/>
                <a:gd name="connsiteY3180" fmla="*/ 1163536 h 1410022"/>
                <a:gd name="connsiteX3181" fmla="*/ 609116 w 713885"/>
                <a:gd name="connsiteY3181" fmla="*/ 1162853 h 1410022"/>
                <a:gd name="connsiteX3182" fmla="*/ 614577 w 713885"/>
                <a:gd name="connsiteY3182" fmla="*/ 1179325 h 1410022"/>
                <a:gd name="connsiteX3183" fmla="*/ 617734 w 713885"/>
                <a:gd name="connsiteY3183" fmla="*/ 1190164 h 1410022"/>
                <a:gd name="connsiteX3184" fmla="*/ 613724 w 713885"/>
                <a:gd name="connsiteY3184" fmla="*/ 1186836 h 1410022"/>
                <a:gd name="connsiteX3185" fmla="*/ 610311 w 713885"/>
                <a:gd name="connsiteY3185" fmla="*/ 1168486 h 1410022"/>
                <a:gd name="connsiteX3186" fmla="*/ 611335 w 713885"/>
                <a:gd name="connsiteY3186" fmla="*/ 1169254 h 1410022"/>
                <a:gd name="connsiteX3187" fmla="*/ 614577 w 713885"/>
                <a:gd name="connsiteY3187" fmla="*/ 1179325 h 1410022"/>
                <a:gd name="connsiteX3188" fmla="*/ 611079 w 713885"/>
                <a:gd name="connsiteY3188" fmla="*/ 1184702 h 1410022"/>
                <a:gd name="connsiteX3189" fmla="*/ 609032 w 713885"/>
                <a:gd name="connsiteY3189" fmla="*/ 1182995 h 1410022"/>
                <a:gd name="connsiteX3190" fmla="*/ 608520 w 713885"/>
                <a:gd name="connsiteY3190" fmla="*/ 1173436 h 1410022"/>
                <a:gd name="connsiteX3191" fmla="*/ 611079 w 713885"/>
                <a:gd name="connsiteY3191" fmla="*/ 1184787 h 1410022"/>
                <a:gd name="connsiteX3192" fmla="*/ 605789 w 713885"/>
                <a:gd name="connsiteY3192" fmla="*/ 1180349 h 1410022"/>
                <a:gd name="connsiteX3193" fmla="*/ 596746 w 713885"/>
                <a:gd name="connsiteY3193" fmla="*/ 1173009 h 1410022"/>
                <a:gd name="connsiteX3194" fmla="*/ 597940 w 713885"/>
                <a:gd name="connsiteY3194" fmla="*/ 1168144 h 1410022"/>
                <a:gd name="connsiteX3195" fmla="*/ 597684 w 713885"/>
                <a:gd name="connsiteY3195" fmla="*/ 1168144 h 1410022"/>
                <a:gd name="connsiteX3196" fmla="*/ 596063 w 713885"/>
                <a:gd name="connsiteY3196" fmla="*/ 1172497 h 1410022"/>
                <a:gd name="connsiteX3197" fmla="*/ 587617 w 713885"/>
                <a:gd name="connsiteY3197" fmla="*/ 1165669 h 1410022"/>
                <a:gd name="connsiteX3198" fmla="*/ 585142 w 713885"/>
                <a:gd name="connsiteY3198" fmla="*/ 1154745 h 1410022"/>
                <a:gd name="connsiteX3199" fmla="*/ 586251 w 713885"/>
                <a:gd name="connsiteY3199" fmla="*/ 1150819 h 1410022"/>
                <a:gd name="connsiteX3200" fmla="*/ 605704 w 713885"/>
                <a:gd name="connsiteY3200" fmla="*/ 1165157 h 1410022"/>
                <a:gd name="connsiteX3201" fmla="*/ 605875 w 713885"/>
                <a:gd name="connsiteY3201" fmla="*/ 1180435 h 1410022"/>
                <a:gd name="connsiteX3202" fmla="*/ 605192 w 713885"/>
                <a:gd name="connsiteY3202" fmla="*/ 1196139 h 1410022"/>
                <a:gd name="connsiteX3203" fmla="*/ 604254 w 713885"/>
                <a:gd name="connsiteY3203" fmla="*/ 1195541 h 1410022"/>
                <a:gd name="connsiteX3204" fmla="*/ 605362 w 713885"/>
                <a:gd name="connsiteY3204" fmla="*/ 1192725 h 1410022"/>
                <a:gd name="connsiteX3205" fmla="*/ 605192 w 713885"/>
                <a:gd name="connsiteY3205" fmla="*/ 1196139 h 1410022"/>
                <a:gd name="connsiteX3206" fmla="*/ 593077 w 713885"/>
                <a:gd name="connsiteY3206" fmla="*/ 1224389 h 1410022"/>
                <a:gd name="connsiteX3207" fmla="*/ 585910 w 713885"/>
                <a:gd name="connsiteY3207" fmla="*/ 1231558 h 1410022"/>
                <a:gd name="connsiteX3208" fmla="*/ 586337 w 713885"/>
                <a:gd name="connsiteY3208" fmla="*/ 1228742 h 1410022"/>
                <a:gd name="connsiteX3209" fmla="*/ 590603 w 713885"/>
                <a:gd name="connsiteY3209" fmla="*/ 1222767 h 1410022"/>
                <a:gd name="connsiteX3210" fmla="*/ 592992 w 713885"/>
                <a:gd name="connsiteY3210" fmla="*/ 1224389 h 1410022"/>
                <a:gd name="connsiteX3211" fmla="*/ 583863 w 713885"/>
                <a:gd name="connsiteY3211" fmla="*/ 1242483 h 1410022"/>
                <a:gd name="connsiteX3212" fmla="*/ 584033 w 713885"/>
                <a:gd name="connsiteY3212" fmla="*/ 1243251 h 1410022"/>
                <a:gd name="connsiteX3213" fmla="*/ 583777 w 713885"/>
                <a:gd name="connsiteY3213" fmla="*/ 1243080 h 1410022"/>
                <a:gd name="connsiteX3214" fmla="*/ 583863 w 713885"/>
                <a:gd name="connsiteY3214" fmla="*/ 1242483 h 1410022"/>
                <a:gd name="connsiteX3215" fmla="*/ 583863 w 713885"/>
                <a:gd name="connsiteY3215" fmla="*/ 1242483 h 1410022"/>
                <a:gd name="connsiteX3216" fmla="*/ 577122 w 713885"/>
                <a:gd name="connsiteY3216" fmla="*/ 1241885 h 1410022"/>
                <a:gd name="connsiteX3217" fmla="*/ 570724 w 713885"/>
                <a:gd name="connsiteY3217" fmla="*/ 1250676 h 1410022"/>
                <a:gd name="connsiteX3218" fmla="*/ 570468 w 713885"/>
                <a:gd name="connsiteY3218" fmla="*/ 1250506 h 1410022"/>
                <a:gd name="connsiteX3219" fmla="*/ 568762 w 713885"/>
                <a:gd name="connsiteY3219" fmla="*/ 1249311 h 1410022"/>
                <a:gd name="connsiteX3220" fmla="*/ 576269 w 713885"/>
                <a:gd name="connsiteY3220" fmla="*/ 1241203 h 1410022"/>
                <a:gd name="connsiteX3221" fmla="*/ 577208 w 713885"/>
                <a:gd name="connsiteY3221" fmla="*/ 1241800 h 1410022"/>
                <a:gd name="connsiteX3222" fmla="*/ 569700 w 713885"/>
                <a:gd name="connsiteY3222" fmla="*/ 1252127 h 1410022"/>
                <a:gd name="connsiteX3223" fmla="*/ 565264 w 713885"/>
                <a:gd name="connsiteY3223" fmla="*/ 1258272 h 1410022"/>
                <a:gd name="connsiteX3224" fmla="*/ 566031 w 713885"/>
                <a:gd name="connsiteY3224" fmla="*/ 1255627 h 1410022"/>
                <a:gd name="connsiteX3225" fmla="*/ 566031 w 713885"/>
                <a:gd name="connsiteY3225" fmla="*/ 1255627 h 1410022"/>
                <a:gd name="connsiteX3226" fmla="*/ 566031 w 713885"/>
                <a:gd name="connsiteY3226" fmla="*/ 1255456 h 1410022"/>
                <a:gd name="connsiteX3227" fmla="*/ 566031 w 713885"/>
                <a:gd name="connsiteY3227" fmla="*/ 1255285 h 1410022"/>
                <a:gd name="connsiteX3228" fmla="*/ 566031 w 713885"/>
                <a:gd name="connsiteY3228" fmla="*/ 1255285 h 1410022"/>
                <a:gd name="connsiteX3229" fmla="*/ 567140 w 713885"/>
                <a:gd name="connsiteY3229" fmla="*/ 1250847 h 1410022"/>
                <a:gd name="connsiteX3230" fmla="*/ 567311 w 713885"/>
                <a:gd name="connsiteY3230" fmla="*/ 1250676 h 1410022"/>
                <a:gd name="connsiteX3231" fmla="*/ 569273 w 713885"/>
                <a:gd name="connsiteY3231" fmla="*/ 1251871 h 1410022"/>
                <a:gd name="connsiteX3232" fmla="*/ 569615 w 713885"/>
                <a:gd name="connsiteY3232" fmla="*/ 1252042 h 1410022"/>
                <a:gd name="connsiteX3233" fmla="*/ 556732 w 713885"/>
                <a:gd name="connsiteY3233" fmla="*/ 1267575 h 1410022"/>
                <a:gd name="connsiteX3234" fmla="*/ 537962 w 713885"/>
                <a:gd name="connsiteY3234" fmla="*/ 1253663 h 1410022"/>
                <a:gd name="connsiteX3235" fmla="*/ 541033 w 713885"/>
                <a:gd name="connsiteY3235" fmla="*/ 1234802 h 1410022"/>
                <a:gd name="connsiteX3236" fmla="*/ 545555 w 713885"/>
                <a:gd name="connsiteY3236" fmla="*/ 1237533 h 1410022"/>
                <a:gd name="connsiteX3237" fmla="*/ 542484 w 713885"/>
                <a:gd name="connsiteY3237" fmla="*/ 1243336 h 1410022"/>
                <a:gd name="connsiteX3238" fmla="*/ 542740 w 713885"/>
                <a:gd name="connsiteY3238" fmla="*/ 1243507 h 1410022"/>
                <a:gd name="connsiteX3239" fmla="*/ 546323 w 713885"/>
                <a:gd name="connsiteY3239" fmla="*/ 1238045 h 1410022"/>
                <a:gd name="connsiteX3240" fmla="*/ 556988 w 713885"/>
                <a:gd name="connsiteY3240" fmla="*/ 1244531 h 1410022"/>
                <a:gd name="connsiteX3241" fmla="*/ 554002 w 713885"/>
                <a:gd name="connsiteY3241" fmla="*/ 1248628 h 1410022"/>
                <a:gd name="connsiteX3242" fmla="*/ 550077 w 713885"/>
                <a:gd name="connsiteY3242" fmla="*/ 1253749 h 1410022"/>
                <a:gd name="connsiteX3243" fmla="*/ 550248 w 713885"/>
                <a:gd name="connsiteY3243" fmla="*/ 1253919 h 1410022"/>
                <a:gd name="connsiteX3244" fmla="*/ 554855 w 713885"/>
                <a:gd name="connsiteY3244" fmla="*/ 1249311 h 1410022"/>
                <a:gd name="connsiteX3245" fmla="*/ 557756 w 713885"/>
                <a:gd name="connsiteY3245" fmla="*/ 1246153 h 1410022"/>
                <a:gd name="connsiteX3246" fmla="*/ 559377 w 713885"/>
                <a:gd name="connsiteY3246" fmla="*/ 1256992 h 1410022"/>
                <a:gd name="connsiteX3247" fmla="*/ 553319 w 713885"/>
                <a:gd name="connsiteY3247" fmla="*/ 1263564 h 1410022"/>
                <a:gd name="connsiteX3248" fmla="*/ 553490 w 713885"/>
                <a:gd name="connsiteY3248" fmla="*/ 1263735 h 1410022"/>
                <a:gd name="connsiteX3249" fmla="*/ 559035 w 713885"/>
                <a:gd name="connsiteY3249" fmla="*/ 1258784 h 1410022"/>
                <a:gd name="connsiteX3250" fmla="*/ 556732 w 713885"/>
                <a:gd name="connsiteY3250" fmla="*/ 1267575 h 1410022"/>
                <a:gd name="connsiteX3251" fmla="*/ 509296 w 713885"/>
                <a:gd name="connsiteY3251" fmla="*/ 1260748 h 1410022"/>
                <a:gd name="connsiteX3252" fmla="*/ 508101 w 713885"/>
                <a:gd name="connsiteY3252" fmla="*/ 1259809 h 1410022"/>
                <a:gd name="connsiteX3253" fmla="*/ 509039 w 713885"/>
                <a:gd name="connsiteY3253" fmla="*/ 1257163 h 1410022"/>
                <a:gd name="connsiteX3254" fmla="*/ 509296 w 713885"/>
                <a:gd name="connsiteY3254" fmla="*/ 1259723 h 1410022"/>
                <a:gd name="connsiteX3255" fmla="*/ 509296 w 713885"/>
                <a:gd name="connsiteY3255" fmla="*/ 1260662 h 1410022"/>
                <a:gd name="connsiteX3256" fmla="*/ 503238 w 713885"/>
                <a:gd name="connsiteY3256" fmla="*/ 1256309 h 1410022"/>
                <a:gd name="connsiteX3257" fmla="*/ 491720 w 713885"/>
                <a:gd name="connsiteY3257" fmla="*/ 1247860 h 1410022"/>
                <a:gd name="connsiteX3258" fmla="*/ 497010 w 713885"/>
                <a:gd name="connsiteY3258" fmla="*/ 1230449 h 1410022"/>
                <a:gd name="connsiteX3259" fmla="*/ 500678 w 713885"/>
                <a:gd name="connsiteY3259" fmla="*/ 1233180 h 1410022"/>
                <a:gd name="connsiteX3260" fmla="*/ 500678 w 713885"/>
                <a:gd name="connsiteY3260" fmla="*/ 1233180 h 1410022"/>
                <a:gd name="connsiteX3261" fmla="*/ 500678 w 713885"/>
                <a:gd name="connsiteY3261" fmla="*/ 1233180 h 1410022"/>
                <a:gd name="connsiteX3262" fmla="*/ 500678 w 713885"/>
                <a:gd name="connsiteY3262" fmla="*/ 1233180 h 1410022"/>
                <a:gd name="connsiteX3263" fmla="*/ 500678 w 713885"/>
                <a:gd name="connsiteY3263" fmla="*/ 1233180 h 1410022"/>
                <a:gd name="connsiteX3264" fmla="*/ 507163 w 713885"/>
                <a:gd name="connsiteY3264" fmla="*/ 1237703 h 1410022"/>
                <a:gd name="connsiteX3265" fmla="*/ 507333 w 713885"/>
                <a:gd name="connsiteY3265" fmla="*/ 1239581 h 1410022"/>
                <a:gd name="connsiteX3266" fmla="*/ 507589 w 713885"/>
                <a:gd name="connsiteY3266" fmla="*/ 1242312 h 1410022"/>
                <a:gd name="connsiteX3267" fmla="*/ 505200 w 713885"/>
                <a:gd name="connsiteY3267" fmla="*/ 1249567 h 1410022"/>
                <a:gd name="connsiteX3268" fmla="*/ 505200 w 713885"/>
                <a:gd name="connsiteY3268" fmla="*/ 1249567 h 1410022"/>
                <a:gd name="connsiteX3269" fmla="*/ 505200 w 713885"/>
                <a:gd name="connsiteY3269" fmla="*/ 1249567 h 1410022"/>
                <a:gd name="connsiteX3270" fmla="*/ 505200 w 713885"/>
                <a:gd name="connsiteY3270" fmla="*/ 1249567 h 1410022"/>
                <a:gd name="connsiteX3271" fmla="*/ 505200 w 713885"/>
                <a:gd name="connsiteY3271" fmla="*/ 1249567 h 1410022"/>
                <a:gd name="connsiteX3272" fmla="*/ 503153 w 713885"/>
                <a:gd name="connsiteY3272" fmla="*/ 1256139 h 1410022"/>
                <a:gd name="connsiteX3273" fmla="*/ 486857 w 713885"/>
                <a:gd name="connsiteY3273" fmla="*/ 1244275 h 1410022"/>
                <a:gd name="connsiteX3274" fmla="*/ 485492 w 713885"/>
                <a:gd name="connsiteY3274" fmla="*/ 1243251 h 1410022"/>
                <a:gd name="connsiteX3275" fmla="*/ 483530 w 713885"/>
                <a:gd name="connsiteY3275" fmla="*/ 1220207 h 1410022"/>
                <a:gd name="connsiteX3276" fmla="*/ 492829 w 713885"/>
                <a:gd name="connsiteY3276" fmla="*/ 1227205 h 1410022"/>
                <a:gd name="connsiteX3277" fmla="*/ 486943 w 713885"/>
                <a:gd name="connsiteY3277" fmla="*/ 1244190 h 1410022"/>
                <a:gd name="connsiteX3278" fmla="*/ 483103 w 713885"/>
                <a:gd name="connsiteY3278" fmla="*/ 1241544 h 1410022"/>
                <a:gd name="connsiteX3279" fmla="*/ 466552 w 713885"/>
                <a:gd name="connsiteY3279" fmla="*/ 1230193 h 1410022"/>
                <a:gd name="connsiteX3280" fmla="*/ 472012 w 713885"/>
                <a:gd name="connsiteY3280" fmla="*/ 1211331 h 1410022"/>
                <a:gd name="connsiteX3281" fmla="*/ 480117 w 713885"/>
                <a:gd name="connsiteY3281" fmla="*/ 1217561 h 1410022"/>
                <a:gd name="connsiteX3282" fmla="*/ 483189 w 713885"/>
                <a:gd name="connsiteY3282" fmla="*/ 1241544 h 1410022"/>
                <a:gd name="connsiteX3283" fmla="*/ 463310 w 713885"/>
                <a:gd name="connsiteY3283" fmla="*/ 1227973 h 1410022"/>
                <a:gd name="connsiteX3284" fmla="*/ 461688 w 713885"/>
                <a:gd name="connsiteY3284" fmla="*/ 1203308 h 1410022"/>
                <a:gd name="connsiteX3285" fmla="*/ 471670 w 713885"/>
                <a:gd name="connsiteY3285" fmla="*/ 1211075 h 1410022"/>
                <a:gd name="connsiteX3286" fmla="*/ 465101 w 713885"/>
                <a:gd name="connsiteY3286" fmla="*/ 1229169 h 1410022"/>
                <a:gd name="connsiteX3287" fmla="*/ 463310 w 713885"/>
                <a:gd name="connsiteY3287" fmla="*/ 1227888 h 1410022"/>
                <a:gd name="connsiteX3288" fmla="*/ 461347 w 713885"/>
                <a:gd name="connsiteY3288" fmla="*/ 1198272 h 1410022"/>
                <a:gd name="connsiteX3289" fmla="*/ 460067 w 713885"/>
                <a:gd name="connsiteY3289" fmla="*/ 1181885 h 1410022"/>
                <a:gd name="connsiteX3290" fmla="*/ 476704 w 713885"/>
                <a:gd name="connsiteY3290" fmla="*/ 1193578 h 1410022"/>
                <a:gd name="connsiteX3291" fmla="*/ 479178 w 713885"/>
                <a:gd name="connsiteY3291" fmla="*/ 1210733 h 1410022"/>
                <a:gd name="connsiteX3292" fmla="*/ 461432 w 713885"/>
                <a:gd name="connsiteY3292" fmla="*/ 1198272 h 1410022"/>
                <a:gd name="connsiteX3293" fmla="*/ 459470 w 713885"/>
                <a:gd name="connsiteY3293" fmla="*/ 1175826 h 1410022"/>
                <a:gd name="connsiteX3294" fmla="*/ 457423 w 713885"/>
                <a:gd name="connsiteY3294" fmla="*/ 1155684 h 1410022"/>
                <a:gd name="connsiteX3295" fmla="*/ 472609 w 713885"/>
                <a:gd name="connsiteY3295" fmla="*/ 1167888 h 1410022"/>
                <a:gd name="connsiteX3296" fmla="*/ 475595 w 713885"/>
                <a:gd name="connsiteY3296" fmla="*/ 1186238 h 1410022"/>
                <a:gd name="connsiteX3297" fmla="*/ 459470 w 713885"/>
                <a:gd name="connsiteY3297" fmla="*/ 1175826 h 1410022"/>
                <a:gd name="connsiteX3298" fmla="*/ 456996 w 713885"/>
                <a:gd name="connsiteY3298" fmla="*/ 1151587 h 1410022"/>
                <a:gd name="connsiteX3299" fmla="*/ 454010 w 713885"/>
                <a:gd name="connsiteY3299" fmla="*/ 1127177 h 1410022"/>
                <a:gd name="connsiteX3300" fmla="*/ 467319 w 713885"/>
                <a:gd name="connsiteY3300" fmla="*/ 1136907 h 1410022"/>
                <a:gd name="connsiteX3301" fmla="*/ 471756 w 713885"/>
                <a:gd name="connsiteY3301" fmla="*/ 1162255 h 1410022"/>
                <a:gd name="connsiteX3302" fmla="*/ 456996 w 713885"/>
                <a:gd name="connsiteY3302" fmla="*/ 1151587 h 1410022"/>
                <a:gd name="connsiteX3303" fmla="*/ 474060 w 713885"/>
                <a:gd name="connsiteY3303" fmla="*/ 1141857 h 1410022"/>
                <a:gd name="connsiteX3304" fmla="*/ 496242 w 713885"/>
                <a:gd name="connsiteY3304" fmla="*/ 1158073 h 1410022"/>
                <a:gd name="connsiteX3305" fmla="*/ 500252 w 713885"/>
                <a:gd name="connsiteY3305" fmla="*/ 1182653 h 1410022"/>
                <a:gd name="connsiteX3306" fmla="*/ 477557 w 713885"/>
                <a:gd name="connsiteY3306" fmla="*/ 1166523 h 1410022"/>
                <a:gd name="connsiteX3307" fmla="*/ 474060 w 713885"/>
                <a:gd name="connsiteY3307" fmla="*/ 1141857 h 1410022"/>
                <a:gd name="connsiteX3308" fmla="*/ 473377 w 713885"/>
                <a:gd name="connsiteY3308" fmla="*/ 1137504 h 1410022"/>
                <a:gd name="connsiteX3309" fmla="*/ 472353 w 713885"/>
                <a:gd name="connsiteY3309" fmla="*/ 1130762 h 1410022"/>
                <a:gd name="connsiteX3310" fmla="*/ 472353 w 713885"/>
                <a:gd name="connsiteY3310" fmla="*/ 1130762 h 1410022"/>
                <a:gd name="connsiteX3311" fmla="*/ 472353 w 713885"/>
                <a:gd name="connsiteY3311" fmla="*/ 1130420 h 1410022"/>
                <a:gd name="connsiteX3312" fmla="*/ 472353 w 713885"/>
                <a:gd name="connsiteY3312" fmla="*/ 1130079 h 1410022"/>
                <a:gd name="connsiteX3313" fmla="*/ 472353 w 713885"/>
                <a:gd name="connsiteY3313" fmla="*/ 1130079 h 1410022"/>
                <a:gd name="connsiteX3314" fmla="*/ 468770 w 713885"/>
                <a:gd name="connsiteY3314" fmla="*/ 1111900 h 1410022"/>
                <a:gd name="connsiteX3315" fmla="*/ 485918 w 713885"/>
                <a:gd name="connsiteY3315" fmla="*/ 1123336 h 1410022"/>
                <a:gd name="connsiteX3316" fmla="*/ 490781 w 713885"/>
                <a:gd name="connsiteY3316" fmla="*/ 1126580 h 1410022"/>
                <a:gd name="connsiteX3317" fmla="*/ 490952 w 713885"/>
                <a:gd name="connsiteY3317" fmla="*/ 1127689 h 1410022"/>
                <a:gd name="connsiteX3318" fmla="*/ 490952 w 713885"/>
                <a:gd name="connsiteY3318" fmla="*/ 1127689 h 1410022"/>
                <a:gd name="connsiteX3319" fmla="*/ 490952 w 713885"/>
                <a:gd name="connsiteY3319" fmla="*/ 1127774 h 1410022"/>
                <a:gd name="connsiteX3320" fmla="*/ 490952 w 713885"/>
                <a:gd name="connsiteY3320" fmla="*/ 1127774 h 1410022"/>
                <a:gd name="connsiteX3321" fmla="*/ 490952 w 713885"/>
                <a:gd name="connsiteY3321" fmla="*/ 1127774 h 1410022"/>
                <a:gd name="connsiteX3322" fmla="*/ 495303 w 713885"/>
                <a:gd name="connsiteY3322" fmla="*/ 1151757 h 1410022"/>
                <a:gd name="connsiteX3323" fmla="*/ 473462 w 713885"/>
                <a:gd name="connsiteY3323" fmla="*/ 1137333 h 1410022"/>
                <a:gd name="connsiteX3324" fmla="*/ 461603 w 713885"/>
                <a:gd name="connsiteY3324" fmla="*/ 1079382 h 1410022"/>
                <a:gd name="connsiteX3325" fmla="*/ 483700 w 713885"/>
                <a:gd name="connsiteY3325" fmla="*/ 1094915 h 1410022"/>
                <a:gd name="connsiteX3326" fmla="*/ 484980 w 713885"/>
                <a:gd name="connsiteY3326" fmla="*/ 1095854 h 1410022"/>
                <a:gd name="connsiteX3327" fmla="*/ 490014 w 713885"/>
                <a:gd name="connsiteY3327" fmla="*/ 1123849 h 1410022"/>
                <a:gd name="connsiteX3328" fmla="*/ 486516 w 713885"/>
                <a:gd name="connsiteY3328" fmla="*/ 1121885 h 1410022"/>
                <a:gd name="connsiteX3329" fmla="*/ 468428 w 713885"/>
                <a:gd name="connsiteY3329" fmla="*/ 1111473 h 1410022"/>
                <a:gd name="connsiteX3330" fmla="*/ 461518 w 713885"/>
                <a:gd name="connsiteY3330" fmla="*/ 1079382 h 1410022"/>
                <a:gd name="connsiteX3331" fmla="*/ 429950 w 713885"/>
                <a:gd name="connsiteY3331" fmla="*/ 949482 h 1410022"/>
                <a:gd name="connsiteX3332" fmla="*/ 453583 w 713885"/>
                <a:gd name="connsiteY3332" fmla="*/ 966381 h 1410022"/>
                <a:gd name="connsiteX3333" fmla="*/ 459641 w 713885"/>
                <a:gd name="connsiteY3333" fmla="*/ 983877 h 1410022"/>
                <a:gd name="connsiteX3334" fmla="*/ 458532 w 713885"/>
                <a:gd name="connsiteY3334" fmla="*/ 983194 h 1410022"/>
                <a:gd name="connsiteX3335" fmla="*/ 456911 w 713885"/>
                <a:gd name="connsiteY3335" fmla="*/ 978329 h 1410022"/>
                <a:gd name="connsiteX3336" fmla="*/ 456655 w 713885"/>
                <a:gd name="connsiteY3336" fmla="*/ 978329 h 1410022"/>
                <a:gd name="connsiteX3337" fmla="*/ 457934 w 713885"/>
                <a:gd name="connsiteY3337" fmla="*/ 982768 h 1410022"/>
                <a:gd name="connsiteX3338" fmla="*/ 434984 w 713885"/>
                <a:gd name="connsiteY3338" fmla="*/ 968514 h 1410022"/>
                <a:gd name="connsiteX3339" fmla="*/ 429950 w 713885"/>
                <a:gd name="connsiteY3339" fmla="*/ 949482 h 1410022"/>
                <a:gd name="connsiteX3340" fmla="*/ 439165 w 713885"/>
                <a:gd name="connsiteY3340" fmla="*/ 910563 h 1410022"/>
                <a:gd name="connsiteX3341" fmla="*/ 441298 w 713885"/>
                <a:gd name="connsiteY3341" fmla="*/ 912014 h 1410022"/>
                <a:gd name="connsiteX3342" fmla="*/ 440956 w 713885"/>
                <a:gd name="connsiteY3342" fmla="*/ 915854 h 1410022"/>
                <a:gd name="connsiteX3343" fmla="*/ 439079 w 713885"/>
                <a:gd name="connsiteY3343" fmla="*/ 910563 h 1410022"/>
                <a:gd name="connsiteX3344" fmla="*/ 435325 w 713885"/>
                <a:gd name="connsiteY3344" fmla="*/ 899894 h 1410022"/>
                <a:gd name="connsiteX3345" fmla="*/ 424063 w 713885"/>
                <a:gd name="connsiteY3345" fmla="*/ 872156 h 1410022"/>
                <a:gd name="connsiteX3346" fmla="*/ 436520 w 713885"/>
                <a:gd name="connsiteY3346" fmla="*/ 881630 h 1410022"/>
                <a:gd name="connsiteX3347" fmla="*/ 436264 w 713885"/>
                <a:gd name="connsiteY3347" fmla="*/ 890676 h 1410022"/>
                <a:gd name="connsiteX3348" fmla="*/ 435752 w 713885"/>
                <a:gd name="connsiteY3348" fmla="*/ 901089 h 1410022"/>
                <a:gd name="connsiteX3349" fmla="*/ 435496 w 713885"/>
                <a:gd name="connsiteY3349" fmla="*/ 900491 h 1410022"/>
                <a:gd name="connsiteX3350" fmla="*/ 435496 w 713885"/>
                <a:gd name="connsiteY3350" fmla="*/ 900491 h 1410022"/>
                <a:gd name="connsiteX3351" fmla="*/ 435411 w 713885"/>
                <a:gd name="connsiteY3351" fmla="*/ 900235 h 1410022"/>
                <a:gd name="connsiteX3352" fmla="*/ 435411 w 713885"/>
                <a:gd name="connsiteY3352" fmla="*/ 899979 h 1410022"/>
                <a:gd name="connsiteX3353" fmla="*/ 435325 w 713885"/>
                <a:gd name="connsiteY3353" fmla="*/ 899979 h 1410022"/>
                <a:gd name="connsiteX3354" fmla="*/ 379357 w 713885"/>
                <a:gd name="connsiteY3354" fmla="*/ 793635 h 1410022"/>
                <a:gd name="connsiteX3355" fmla="*/ 371252 w 713885"/>
                <a:gd name="connsiteY3355" fmla="*/ 772896 h 1410022"/>
                <a:gd name="connsiteX3356" fmla="*/ 375347 w 713885"/>
                <a:gd name="connsiteY3356" fmla="*/ 771189 h 1410022"/>
                <a:gd name="connsiteX3357" fmla="*/ 375347 w 713885"/>
                <a:gd name="connsiteY3357" fmla="*/ 771189 h 1410022"/>
                <a:gd name="connsiteX3358" fmla="*/ 376969 w 713885"/>
                <a:gd name="connsiteY3358" fmla="*/ 772384 h 1410022"/>
                <a:gd name="connsiteX3359" fmla="*/ 385074 w 713885"/>
                <a:gd name="connsiteY3359" fmla="*/ 790392 h 1410022"/>
                <a:gd name="connsiteX3360" fmla="*/ 389766 w 713885"/>
                <a:gd name="connsiteY3360" fmla="*/ 801146 h 1410022"/>
                <a:gd name="connsiteX3361" fmla="*/ 381405 w 713885"/>
                <a:gd name="connsiteY3361" fmla="*/ 795086 h 1410022"/>
                <a:gd name="connsiteX3362" fmla="*/ 379357 w 713885"/>
                <a:gd name="connsiteY3362" fmla="*/ 793550 h 1410022"/>
                <a:gd name="connsiteX3363" fmla="*/ 366901 w 713885"/>
                <a:gd name="connsiteY3363" fmla="*/ 761971 h 1410022"/>
                <a:gd name="connsiteX3364" fmla="*/ 348558 w 713885"/>
                <a:gd name="connsiteY3364" fmla="*/ 715627 h 1410022"/>
                <a:gd name="connsiteX3365" fmla="*/ 366474 w 713885"/>
                <a:gd name="connsiteY3365" fmla="*/ 715286 h 1410022"/>
                <a:gd name="connsiteX3366" fmla="*/ 374579 w 713885"/>
                <a:gd name="connsiteY3366" fmla="*/ 736025 h 1410022"/>
                <a:gd name="connsiteX3367" fmla="*/ 371935 w 713885"/>
                <a:gd name="connsiteY3367" fmla="*/ 733977 h 1410022"/>
                <a:gd name="connsiteX3368" fmla="*/ 363915 w 713885"/>
                <a:gd name="connsiteY3368" fmla="*/ 726551 h 1410022"/>
                <a:gd name="connsiteX3369" fmla="*/ 359308 w 713885"/>
                <a:gd name="connsiteY3369" fmla="*/ 716822 h 1410022"/>
                <a:gd name="connsiteX3370" fmla="*/ 359052 w 713885"/>
                <a:gd name="connsiteY3370" fmla="*/ 716822 h 1410022"/>
                <a:gd name="connsiteX3371" fmla="*/ 363062 w 713885"/>
                <a:gd name="connsiteY3371" fmla="*/ 727064 h 1410022"/>
                <a:gd name="connsiteX3372" fmla="*/ 370655 w 713885"/>
                <a:gd name="connsiteY3372" fmla="*/ 735172 h 1410022"/>
                <a:gd name="connsiteX3373" fmla="*/ 376115 w 713885"/>
                <a:gd name="connsiteY3373" fmla="*/ 739951 h 1410022"/>
                <a:gd name="connsiteX3374" fmla="*/ 379954 w 713885"/>
                <a:gd name="connsiteY3374" fmla="*/ 750364 h 1410022"/>
                <a:gd name="connsiteX3375" fmla="*/ 381575 w 713885"/>
                <a:gd name="connsiteY3375" fmla="*/ 754887 h 1410022"/>
                <a:gd name="connsiteX3376" fmla="*/ 371764 w 713885"/>
                <a:gd name="connsiteY3376" fmla="*/ 759667 h 1410022"/>
                <a:gd name="connsiteX3377" fmla="*/ 367328 w 713885"/>
                <a:gd name="connsiteY3377" fmla="*/ 751047 h 1410022"/>
                <a:gd name="connsiteX3378" fmla="*/ 367071 w 713885"/>
                <a:gd name="connsiteY3378" fmla="*/ 751132 h 1410022"/>
                <a:gd name="connsiteX3379" fmla="*/ 371167 w 713885"/>
                <a:gd name="connsiteY3379" fmla="*/ 759923 h 1410022"/>
                <a:gd name="connsiteX3380" fmla="*/ 366901 w 713885"/>
                <a:gd name="connsiteY3380" fmla="*/ 761800 h 1410022"/>
                <a:gd name="connsiteX3381" fmla="*/ 363317 w 713885"/>
                <a:gd name="connsiteY3381" fmla="*/ 634717 h 1410022"/>
                <a:gd name="connsiteX3382" fmla="*/ 369119 w 713885"/>
                <a:gd name="connsiteY3382" fmla="*/ 650847 h 1410022"/>
                <a:gd name="connsiteX3383" fmla="*/ 368437 w 713885"/>
                <a:gd name="connsiteY3383" fmla="*/ 666210 h 1410022"/>
                <a:gd name="connsiteX3384" fmla="*/ 367413 w 713885"/>
                <a:gd name="connsiteY3384" fmla="*/ 665015 h 1410022"/>
                <a:gd name="connsiteX3385" fmla="*/ 367413 w 713885"/>
                <a:gd name="connsiteY3385" fmla="*/ 665015 h 1410022"/>
                <a:gd name="connsiteX3386" fmla="*/ 367413 w 713885"/>
                <a:gd name="connsiteY3386" fmla="*/ 665015 h 1410022"/>
                <a:gd name="connsiteX3387" fmla="*/ 367413 w 713885"/>
                <a:gd name="connsiteY3387" fmla="*/ 665015 h 1410022"/>
                <a:gd name="connsiteX3388" fmla="*/ 367413 w 713885"/>
                <a:gd name="connsiteY3388" fmla="*/ 665015 h 1410022"/>
                <a:gd name="connsiteX3389" fmla="*/ 362379 w 713885"/>
                <a:gd name="connsiteY3389" fmla="*/ 659638 h 1410022"/>
                <a:gd name="connsiteX3390" fmla="*/ 348046 w 713885"/>
                <a:gd name="connsiteY3390" fmla="*/ 626608 h 1410022"/>
                <a:gd name="connsiteX3391" fmla="*/ 340709 w 713885"/>
                <a:gd name="connsiteY3391" fmla="*/ 609880 h 1410022"/>
                <a:gd name="connsiteX3392" fmla="*/ 363317 w 713885"/>
                <a:gd name="connsiteY3392" fmla="*/ 634802 h 1410022"/>
                <a:gd name="connsiteX3393" fmla="*/ 379357 w 713885"/>
                <a:gd name="connsiteY3393" fmla="*/ 679268 h 1410022"/>
                <a:gd name="connsiteX3394" fmla="*/ 374153 w 713885"/>
                <a:gd name="connsiteY3394" fmla="*/ 673038 h 1410022"/>
                <a:gd name="connsiteX3395" fmla="*/ 374153 w 713885"/>
                <a:gd name="connsiteY3395" fmla="*/ 671672 h 1410022"/>
                <a:gd name="connsiteX3396" fmla="*/ 374153 w 713885"/>
                <a:gd name="connsiteY3396" fmla="*/ 671672 h 1410022"/>
                <a:gd name="connsiteX3397" fmla="*/ 374153 w 713885"/>
                <a:gd name="connsiteY3397" fmla="*/ 671672 h 1410022"/>
                <a:gd name="connsiteX3398" fmla="*/ 374153 w 713885"/>
                <a:gd name="connsiteY3398" fmla="*/ 671672 h 1410022"/>
                <a:gd name="connsiteX3399" fmla="*/ 373129 w 713885"/>
                <a:gd name="connsiteY3399" fmla="*/ 662284 h 1410022"/>
                <a:gd name="connsiteX3400" fmla="*/ 379187 w 713885"/>
                <a:gd name="connsiteY3400" fmla="*/ 679268 h 1410022"/>
                <a:gd name="connsiteX3401" fmla="*/ 393094 w 713885"/>
                <a:gd name="connsiteY3401" fmla="*/ 699667 h 1410022"/>
                <a:gd name="connsiteX3402" fmla="*/ 395909 w 713885"/>
                <a:gd name="connsiteY3402" fmla="*/ 702312 h 1410022"/>
                <a:gd name="connsiteX3403" fmla="*/ 395994 w 713885"/>
                <a:gd name="connsiteY3403" fmla="*/ 704361 h 1410022"/>
                <a:gd name="connsiteX3404" fmla="*/ 394117 w 713885"/>
                <a:gd name="connsiteY3404" fmla="*/ 702398 h 1410022"/>
                <a:gd name="connsiteX3405" fmla="*/ 393094 w 713885"/>
                <a:gd name="connsiteY3405" fmla="*/ 699581 h 1410022"/>
                <a:gd name="connsiteX3406" fmla="*/ 398895 w 713885"/>
                <a:gd name="connsiteY3406" fmla="*/ 705214 h 1410022"/>
                <a:gd name="connsiteX3407" fmla="*/ 399236 w 713885"/>
                <a:gd name="connsiteY3407" fmla="*/ 705556 h 1410022"/>
                <a:gd name="connsiteX3408" fmla="*/ 400089 w 713885"/>
                <a:gd name="connsiteY3408" fmla="*/ 707348 h 1410022"/>
                <a:gd name="connsiteX3409" fmla="*/ 399236 w 713885"/>
                <a:gd name="connsiteY3409" fmla="*/ 707177 h 1410022"/>
                <a:gd name="connsiteX3410" fmla="*/ 398981 w 713885"/>
                <a:gd name="connsiteY3410" fmla="*/ 705214 h 1410022"/>
                <a:gd name="connsiteX3411" fmla="*/ 412290 w 713885"/>
                <a:gd name="connsiteY3411" fmla="*/ 723820 h 1410022"/>
                <a:gd name="connsiteX3412" fmla="*/ 414764 w 713885"/>
                <a:gd name="connsiteY3412" fmla="*/ 726039 h 1410022"/>
                <a:gd name="connsiteX3413" fmla="*/ 414935 w 713885"/>
                <a:gd name="connsiteY3413" fmla="*/ 730734 h 1410022"/>
                <a:gd name="connsiteX3414" fmla="*/ 412290 w 713885"/>
                <a:gd name="connsiteY3414" fmla="*/ 723820 h 1410022"/>
                <a:gd name="connsiteX3415" fmla="*/ 417153 w 713885"/>
                <a:gd name="connsiteY3415" fmla="*/ 728173 h 1410022"/>
                <a:gd name="connsiteX3416" fmla="*/ 421334 w 713885"/>
                <a:gd name="connsiteY3416" fmla="*/ 731928 h 1410022"/>
                <a:gd name="connsiteX3417" fmla="*/ 418006 w 713885"/>
                <a:gd name="connsiteY3417" fmla="*/ 734318 h 1410022"/>
                <a:gd name="connsiteX3418" fmla="*/ 417153 w 713885"/>
                <a:gd name="connsiteY3418" fmla="*/ 728173 h 1410022"/>
                <a:gd name="connsiteX3419" fmla="*/ 437629 w 713885"/>
                <a:gd name="connsiteY3419" fmla="*/ 763251 h 1410022"/>
                <a:gd name="connsiteX3420" fmla="*/ 439591 w 713885"/>
                <a:gd name="connsiteY3420" fmla="*/ 767689 h 1410022"/>
                <a:gd name="connsiteX3421" fmla="*/ 437970 w 713885"/>
                <a:gd name="connsiteY3421" fmla="*/ 766239 h 1410022"/>
                <a:gd name="connsiteX3422" fmla="*/ 437629 w 713885"/>
                <a:gd name="connsiteY3422" fmla="*/ 763166 h 1410022"/>
                <a:gd name="connsiteX3423" fmla="*/ 444454 w 713885"/>
                <a:gd name="connsiteY3423" fmla="*/ 778785 h 1410022"/>
                <a:gd name="connsiteX3424" fmla="*/ 450341 w 713885"/>
                <a:gd name="connsiteY3424" fmla="*/ 796708 h 1410022"/>
                <a:gd name="connsiteX3425" fmla="*/ 443687 w 713885"/>
                <a:gd name="connsiteY3425" fmla="*/ 790819 h 1410022"/>
                <a:gd name="connsiteX3426" fmla="*/ 440871 w 713885"/>
                <a:gd name="connsiteY3426" fmla="*/ 773322 h 1410022"/>
                <a:gd name="connsiteX3427" fmla="*/ 440615 w 713885"/>
                <a:gd name="connsiteY3427" fmla="*/ 772042 h 1410022"/>
                <a:gd name="connsiteX3428" fmla="*/ 440188 w 713885"/>
                <a:gd name="connsiteY3428" fmla="*/ 773322 h 1410022"/>
                <a:gd name="connsiteX3429" fmla="*/ 439079 w 713885"/>
                <a:gd name="connsiteY3429" fmla="*/ 776907 h 1410022"/>
                <a:gd name="connsiteX3430" fmla="*/ 438397 w 713885"/>
                <a:gd name="connsiteY3430" fmla="*/ 770506 h 1410022"/>
                <a:gd name="connsiteX3431" fmla="*/ 441809 w 713885"/>
                <a:gd name="connsiteY3431" fmla="*/ 772981 h 1410022"/>
                <a:gd name="connsiteX3432" fmla="*/ 444369 w 713885"/>
                <a:gd name="connsiteY3432" fmla="*/ 778870 h 1410022"/>
                <a:gd name="connsiteX3433" fmla="*/ 601694 w 713885"/>
                <a:gd name="connsiteY3433" fmla="*/ 1227205 h 1410022"/>
                <a:gd name="connsiteX3434" fmla="*/ 598708 w 713885"/>
                <a:gd name="connsiteY3434" fmla="*/ 1224987 h 1410022"/>
                <a:gd name="connsiteX3435" fmla="*/ 598708 w 713885"/>
                <a:gd name="connsiteY3435" fmla="*/ 1224389 h 1410022"/>
                <a:gd name="connsiteX3436" fmla="*/ 598452 w 713885"/>
                <a:gd name="connsiteY3436" fmla="*/ 1223194 h 1410022"/>
                <a:gd name="connsiteX3437" fmla="*/ 602377 w 713885"/>
                <a:gd name="connsiteY3437" fmla="*/ 1217732 h 1410022"/>
                <a:gd name="connsiteX3438" fmla="*/ 603315 w 713885"/>
                <a:gd name="connsiteY3438" fmla="*/ 1216452 h 1410022"/>
                <a:gd name="connsiteX3439" fmla="*/ 601779 w 713885"/>
                <a:gd name="connsiteY3439" fmla="*/ 1227205 h 1410022"/>
                <a:gd name="connsiteX3440" fmla="*/ 601267 w 713885"/>
                <a:gd name="connsiteY3440" fmla="*/ 1229681 h 1410022"/>
                <a:gd name="connsiteX3441" fmla="*/ 600244 w 713885"/>
                <a:gd name="connsiteY3441" fmla="*/ 1235484 h 1410022"/>
                <a:gd name="connsiteX3442" fmla="*/ 599134 w 713885"/>
                <a:gd name="connsiteY3442" fmla="*/ 1228315 h 1410022"/>
                <a:gd name="connsiteX3443" fmla="*/ 601182 w 713885"/>
                <a:gd name="connsiteY3443" fmla="*/ 1229681 h 1410022"/>
                <a:gd name="connsiteX3444" fmla="*/ 597258 w 713885"/>
                <a:gd name="connsiteY3444" fmla="*/ 1252469 h 1410022"/>
                <a:gd name="connsiteX3445" fmla="*/ 595295 w 713885"/>
                <a:gd name="connsiteY3445" fmla="*/ 1251188 h 1410022"/>
                <a:gd name="connsiteX3446" fmla="*/ 584546 w 713885"/>
                <a:gd name="connsiteY3446" fmla="*/ 1243592 h 1410022"/>
                <a:gd name="connsiteX3447" fmla="*/ 584289 w 713885"/>
                <a:gd name="connsiteY3447" fmla="*/ 1241885 h 1410022"/>
                <a:gd name="connsiteX3448" fmla="*/ 585654 w 713885"/>
                <a:gd name="connsiteY3448" fmla="*/ 1240435 h 1410022"/>
                <a:gd name="connsiteX3449" fmla="*/ 585654 w 713885"/>
                <a:gd name="connsiteY3449" fmla="*/ 1240435 h 1410022"/>
                <a:gd name="connsiteX3450" fmla="*/ 585654 w 713885"/>
                <a:gd name="connsiteY3450" fmla="*/ 1240435 h 1410022"/>
                <a:gd name="connsiteX3451" fmla="*/ 585654 w 713885"/>
                <a:gd name="connsiteY3451" fmla="*/ 1240435 h 1410022"/>
                <a:gd name="connsiteX3452" fmla="*/ 585654 w 713885"/>
                <a:gd name="connsiteY3452" fmla="*/ 1240435 h 1410022"/>
                <a:gd name="connsiteX3453" fmla="*/ 596063 w 713885"/>
                <a:gd name="connsiteY3453" fmla="*/ 1226352 h 1410022"/>
                <a:gd name="connsiteX3454" fmla="*/ 597172 w 713885"/>
                <a:gd name="connsiteY3454" fmla="*/ 1227120 h 1410022"/>
                <a:gd name="connsiteX3455" fmla="*/ 599476 w 713885"/>
                <a:gd name="connsiteY3455" fmla="*/ 1239410 h 1410022"/>
                <a:gd name="connsiteX3456" fmla="*/ 597172 w 713885"/>
                <a:gd name="connsiteY3456" fmla="*/ 1252554 h 1410022"/>
                <a:gd name="connsiteX3457" fmla="*/ 602291 w 713885"/>
                <a:gd name="connsiteY3457" fmla="*/ 1254773 h 1410022"/>
                <a:gd name="connsiteX3458" fmla="*/ 602462 w 713885"/>
                <a:gd name="connsiteY3458" fmla="*/ 1255968 h 1410022"/>
                <a:gd name="connsiteX3459" fmla="*/ 602035 w 713885"/>
                <a:gd name="connsiteY3459" fmla="*/ 1255712 h 1410022"/>
                <a:gd name="connsiteX3460" fmla="*/ 602291 w 713885"/>
                <a:gd name="connsiteY3460" fmla="*/ 1254773 h 1410022"/>
                <a:gd name="connsiteX3461" fmla="*/ 596916 w 713885"/>
                <a:gd name="connsiteY3461" fmla="*/ 1254176 h 1410022"/>
                <a:gd name="connsiteX3462" fmla="*/ 594271 w 713885"/>
                <a:gd name="connsiteY3462" fmla="*/ 1266210 h 1410022"/>
                <a:gd name="connsiteX3463" fmla="*/ 580194 w 713885"/>
                <a:gd name="connsiteY3463" fmla="*/ 1256907 h 1410022"/>
                <a:gd name="connsiteX3464" fmla="*/ 580876 w 713885"/>
                <a:gd name="connsiteY3464" fmla="*/ 1254773 h 1410022"/>
                <a:gd name="connsiteX3465" fmla="*/ 580876 w 713885"/>
                <a:gd name="connsiteY3465" fmla="*/ 1254773 h 1410022"/>
                <a:gd name="connsiteX3466" fmla="*/ 580876 w 713885"/>
                <a:gd name="connsiteY3466" fmla="*/ 1254602 h 1410022"/>
                <a:gd name="connsiteX3467" fmla="*/ 580876 w 713885"/>
                <a:gd name="connsiteY3467" fmla="*/ 1254432 h 1410022"/>
                <a:gd name="connsiteX3468" fmla="*/ 580876 w 713885"/>
                <a:gd name="connsiteY3468" fmla="*/ 1254432 h 1410022"/>
                <a:gd name="connsiteX3469" fmla="*/ 583009 w 713885"/>
                <a:gd name="connsiteY3469" fmla="*/ 1245470 h 1410022"/>
                <a:gd name="connsiteX3470" fmla="*/ 584460 w 713885"/>
                <a:gd name="connsiteY3470" fmla="*/ 1246409 h 1410022"/>
                <a:gd name="connsiteX3471" fmla="*/ 584887 w 713885"/>
                <a:gd name="connsiteY3471" fmla="*/ 1248969 h 1410022"/>
                <a:gd name="connsiteX3472" fmla="*/ 585142 w 713885"/>
                <a:gd name="connsiteY3472" fmla="*/ 1248969 h 1410022"/>
                <a:gd name="connsiteX3473" fmla="*/ 584801 w 713885"/>
                <a:gd name="connsiteY3473" fmla="*/ 1246665 h 1410022"/>
                <a:gd name="connsiteX3474" fmla="*/ 594016 w 713885"/>
                <a:gd name="connsiteY3474" fmla="*/ 1252469 h 1410022"/>
                <a:gd name="connsiteX3475" fmla="*/ 596746 w 713885"/>
                <a:gd name="connsiteY3475" fmla="*/ 1254176 h 1410022"/>
                <a:gd name="connsiteX3476" fmla="*/ 574989 w 713885"/>
                <a:gd name="connsiteY3476" fmla="*/ 1253407 h 1410022"/>
                <a:gd name="connsiteX3477" fmla="*/ 573710 w 713885"/>
                <a:gd name="connsiteY3477" fmla="*/ 1252554 h 1410022"/>
                <a:gd name="connsiteX3478" fmla="*/ 575843 w 713885"/>
                <a:gd name="connsiteY3478" fmla="*/ 1250420 h 1410022"/>
                <a:gd name="connsiteX3479" fmla="*/ 575075 w 713885"/>
                <a:gd name="connsiteY3479" fmla="*/ 1252895 h 1410022"/>
                <a:gd name="connsiteX3480" fmla="*/ 575075 w 713885"/>
                <a:gd name="connsiteY3480" fmla="*/ 1252895 h 1410022"/>
                <a:gd name="connsiteX3481" fmla="*/ 575075 w 713885"/>
                <a:gd name="connsiteY3481" fmla="*/ 1252895 h 1410022"/>
                <a:gd name="connsiteX3482" fmla="*/ 575075 w 713885"/>
                <a:gd name="connsiteY3482" fmla="*/ 1252895 h 1410022"/>
                <a:gd name="connsiteX3483" fmla="*/ 575075 w 713885"/>
                <a:gd name="connsiteY3483" fmla="*/ 1252895 h 1410022"/>
                <a:gd name="connsiteX3484" fmla="*/ 574989 w 713885"/>
                <a:gd name="connsiteY3484" fmla="*/ 1253322 h 1410022"/>
                <a:gd name="connsiteX3485" fmla="*/ 574563 w 713885"/>
                <a:gd name="connsiteY3485" fmla="*/ 1254944 h 1410022"/>
                <a:gd name="connsiteX3486" fmla="*/ 568250 w 713885"/>
                <a:gd name="connsiteY3486" fmla="*/ 1275940 h 1410022"/>
                <a:gd name="connsiteX3487" fmla="*/ 562022 w 713885"/>
                <a:gd name="connsiteY3487" fmla="*/ 1271331 h 1410022"/>
                <a:gd name="connsiteX3488" fmla="*/ 561765 w 713885"/>
                <a:gd name="connsiteY3488" fmla="*/ 1268941 h 1410022"/>
                <a:gd name="connsiteX3489" fmla="*/ 563898 w 713885"/>
                <a:gd name="connsiteY3489" fmla="*/ 1262113 h 1410022"/>
                <a:gd name="connsiteX3490" fmla="*/ 565776 w 713885"/>
                <a:gd name="connsiteY3490" fmla="*/ 1260235 h 1410022"/>
                <a:gd name="connsiteX3491" fmla="*/ 572430 w 713885"/>
                <a:gd name="connsiteY3491" fmla="*/ 1253663 h 1410022"/>
                <a:gd name="connsiteX3492" fmla="*/ 574478 w 713885"/>
                <a:gd name="connsiteY3492" fmla="*/ 1254858 h 1410022"/>
                <a:gd name="connsiteX3493" fmla="*/ 494706 w 713885"/>
                <a:gd name="connsiteY3493" fmla="*/ 1281487 h 1410022"/>
                <a:gd name="connsiteX3494" fmla="*/ 487539 w 713885"/>
                <a:gd name="connsiteY3494" fmla="*/ 1276110 h 1410022"/>
                <a:gd name="connsiteX3495" fmla="*/ 487539 w 713885"/>
                <a:gd name="connsiteY3495" fmla="*/ 1275171 h 1410022"/>
                <a:gd name="connsiteX3496" fmla="*/ 486601 w 713885"/>
                <a:gd name="connsiteY3496" fmla="*/ 1261516 h 1410022"/>
                <a:gd name="connsiteX3497" fmla="*/ 489587 w 713885"/>
                <a:gd name="connsiteY3497" fmla="*/ 1253834 h 1410022"/>
                <a:gd name="connsiteX3498" fmla="*/ 489587 w 713885"/>
                <a:gd name="connsiteY3498" fmla="*/ 1253834 h 1410022"/>
                <a:gd name="connsiteX3499" fmla="*/ 489587 w 713885"/>
                <a:gd name="connsiteY3499" fmla="*/ 1253663 h 1410022"/>
                <a:gd name="connsiteX3500" fmla="*/ 489587 w 713885"/>
                <a:gd name="connsiteY3500" fmla="*/ 1253493 h 1410022"/>
                <a:gd name="connsiteX3501" fmla="*/ 489587 w 713885"/>
                <a:gd name="connsiteY3501" fmla="*/ 1253493 h 1410022"/>
                <a:gd name="connsiteX3502" fmla="*/ 489587 w 713885"/>
                <a:gd name="connsiteY3502" fmla="*/ 1253322 h 1410022"/>
                <a:gd name="connsiteX3503" fmla="*/ 501361 w 713885"/>
                <a:gd name="connsiteY3503" fmla="*/ 1261089 h 1410022"/>
                <a:gd name="connsiteX3504" fmla="*/ 494535 w 713885"/>
                <a:gd name="connsiteY3504" fmla="*/ 1281487 h 1410022"/>
                <a:gd name="connsiteX3505" fmla="*/ 486431 w 713885"/>
                <a:gd name="connsiteY3505" fmla="*/ 1275342 h 1410022"/>
                <a:gd name="connsiteX3506" fmla="*/ 482165 w 713885"/>
                <a:gd name="connsiteY3506" fmla="*/ 1272184 h 1410022"/>
                <a:gd name="connsiteX3507" fmla="*/ 485322 w 713885"/>
                <a:gd name="connsiteY3507" fmla="*/ 1264588 h 1410022"/>
                <a:gd name="connsiteX3508" fmla="*/ 486345 w 713885"/>
                <a:gd name="connsiteY3508" fmla="*/ 1275171 h 1410022"/>
                <a:gd name="connsiteX3509" fmla="*/ 486345 w 713885"/>
                <a:gd name="connsiteY3509" fmla="*/ 1275342 h 1410022"/>
                <a:gd name="connsiteX3510" fmla="*/ 477814 w 713885"/>
                <a:gd name="connsiteY3510" fmla="*/ 1268855 h 1410022"/>
                <a:gd name="connsiteX3511" fmla="*/ 464504 w 713885"/>
                <a:gd name="connsiteY3511" fmla="*/ 1258870 h 1410022"/>
                <a:gd name="connsiteX3512" fmla="*/ 463736 w 713885"/>
                <a:gd name="connsiteY3512" fmla="*/ 1240776 h 1410022"/>
                <a:gd name="connsiteX3513" fmla="*/ 463736 w 713885"/>
                <a:gd name="connsiteY3513" fmla="*/ 1239154 h 1410022"/>
                <a:gd name="connsiteX3514" fmla="*/ 464845 w 713885"/>
                <a:gd name="connsiteY3514" fmla="*/ 1235314 h 1410022"/>
                <a:gd name="connsiteX3515" fmla="*/ 480544 w 713885"/>
                <a:gd name="connsiteY3515" fmla="*/ 1247177 h 1410022"/>
                <a:gd name="connsiteX3516" fmla="*/ 480544 w 713885"/>
                <a:gd name="connsiteY3516" fmla="*/ 1247177 h 1410022"/>
                <a:gd name="connsiteX3517" fmla="*/ 480544 w 713885"/>
                <a:gd name="connsiteY3517" fmla="*/ 1247177 h 1410022"/>
                <a:gd name="connsiteX3518" fmla="*/ 480544 w 713885"/>
                <a:gd name="connsiteY3518" fmla="*/ 1247177 h 1410022"/>
                <a:gd name="connsiteX3519" fmla="*/ 480544 w 713885"/>
                <a:gd name="connsiteY3519" fmla="*/ 1247177 h 1410022"/>
                <a:gd name="connsiteX3520" fmla="*/ 483700 w 713885"/>
                <a:gd name="connsiteY3520" fmla="*/ 1249311 h 1410022"/>
                <a:gd name="connsiteX3521" fmla="*/ 483956 w 713885"/>
                <a:gd name="connsiteY3521" fmla="*/ 1251359 h 1410022"/>
                <a:gd name="connsiteX3522" fmla="*/ 483956 w 713885"/>
                <a:gd name="connsiteY3522" fmla="*/ 1251615 h 1410022"/>
                <a:gd name="connsiteX3523" fmla="*/ 483956 w 713885"/>
                <a:gd name="connsiteY3523" fmla="*/ 1251615 h 1410022"/>
                <a:gd name="connsiteX3524" fmla="*/ 483956 w 713885"/>
                <a:gd name="connsiteY3524" fmla="*/ 1251615 h 1410022"/>
                <a:gd name="connsiteX3525" fmla="*/ 483956 w 713885"/>
                <a:gd name="connsiteY3525" fmla="*/ 1251615 h 1410022"/>
                <a:gd name="connsiteX3526" fmla="*/ 483956 w 713885"/>
                <a:gd name="connsiteY3526" fmla="*/ 1251615 h 1410022"/>
                <a:gd name="connsiteX3527" fmla="*/ 477899 w 713885"/>
                <a:gd name="connsiteY3527" fmla="*/ 1268770 h 1410022"/>
                <a:gd name="connsiteX3528" fmla="*/ 459129 w 713885"/>
                <a:gd name="connsiteY3528" fmla="*/ 1254858 h 1410022"/>
                <a:gd name="connsiteX3529" fmla="*/ 462200 w 713885"/>
                <a:gd name="connsiteY3529" fmla="*/ 1244190 h 1410022"/>
                <a:gd name="connsiteX3530" fmla="*/ 463224 w 713885"/>
                <a:gd name="connsiteY3530" fmla="*/ 1257931 h 1410022"/>
                <a:gd name="connsiteX3531" fmla="*/ 459044 w 713885"/>
                <a:gd name="connsiteY3531" fmla="*/ 1254773 h 1410022"/>
                <a:gd name="connsiteX3532" fmla="*/ 440615 w 713885"/>
                <a:gd name="connsiteY3532" fmla="*/ 1241715 h 1410022"/>
                <a:gd name="connsiteX3533" fmla="*/ 444113 w 713885"/>
                <a:gd name="connsiteY3533" fmla="*/ 1231985 h 1410022"/>
                <a:gd name="connsiteX3534" fmla="*/ 447696 w 713885"/>
                <a:gd name="connsiteY3534" fmla="*/ 1221999 h 1410022"/>
                <a:gd name="connsiteX3535" fmla="*/ 461262 w 713885"/>
                <a:gd name="connsiteY3535" fmla="*/ 1232582 h 1410022"/>
                <a:gd name="connsiteX3536" fmla="*/ 461774 w 713885"/>
                <a:gd name="connsiteY3536" fmla="*/ 1237703 h 1410022"/>
                <a:gd name="connsiteX3537" fmla="*/ 456228 w 713885"/>
                <a:gd name="connsiteY3537" fmla="*/ 1252639 h 1410022"/>
                <a:gd name="connsiteX3538" fmla="*/ 453412 w 713885"/>
                <a:gd name="connsiteY3538" fmla="*/ 1250506 h 1410022"/>
                <a:gd name="connsiteX3539" fmla="*/ 453412 w 713885"/>
                <a:gd name="connsiteY3539" fmla="*/ 1250506 h 1410022"/>
                <a:gd name="connsiteX3540" fmla="*/ 453242 w 713885"/>
                <a:gd name="connsiteY3540" fmla="*/ 1250420 h 1410022"/>
                <a:gd name="connsiteX3541" fmla="*/ 453071 w 713885"/>
                <a:gd name="connsiteY3541" fmla="*/ 1250420 h 1410022"/>
                <a:gd name="connsiteX3542" fmla="*/ 453071 w 713885"/>
                <a:gd name="connsiteY3542" fmla="*/ 1250335 h 1410022"/>
                <a:gd name="connsiteX3543" fmla="*/ 440700 w 713885"/>
                <a:gd name="connsiteY3543" fmla="*/ 1241800 h 1410022"/>
                <a:gd name="connsiteX3544" fmla="*/ 436008 w 713885"/>
                <a:gd name="connsiteY3544" fmla="*/ 1180349 h 1410022"/>
                <a:gd name="connsiteX3545" fmla="*/ 434813 w 713885"/>
                <a:gd name="connsiteY3545" fmla="*/ 1163877 h 1410022"/>
                <a:gd name="connsiteX3546" fmla="*/ 455290 w 713885"/>
                <a:gd name="connsiteY3546" fmla="*/ 1178557 h 1410022"/>
                <a:gd name="connsiteX3547" fmla="*/ 455631 w 713885"/>
                <a:gd name="connsiteY3547" fmla="*/ 1181032 h 1410022"/>
                <a:gd name="connsiteX3548" fmla="*/ 457337 w 713885"/>
                <a:gd name="connsiteY3548" fmla="*/ 1195456 h 1410022"/>
                <a:gd name="connsiteX3549" fmla="*/ 436008 w 713885"/>
                <a:gd name="connsiteY3549" fmla="*/ 1180349 h 1410022"/>
                <a:gd name="connsiteX3550" fmla="*/ 436691 w 713885"/>
                <a:gd name="connsiteY3550" fmla="*/ 1039183 h 1410022"/>
                <a:gd name="connsiteX3551" fmla="*/ 450768 w 713885"/>
                <a:gd name="connsiteY3551" fmla="*/ 1049425 h 1410022"/>
                <a:gd name="connsiteX3552" fmla="*/ 455119 w 713885"/>
                <a:gd name="connsiteY3552" fmla="*/ 1070591 h 1410022"/>
                <a:gd name="connsiteX3553" fmla="*/ 466040 w 713885"/>
                <a:gd name="connsiteY3553" fmla="*/ 1131188 h 1410022"/>
                <a:gd name="connsiteX3554" fmla="*/ 466040 w 713885"/>
                <a:gd name="connsiteY3554" fmla="*/ 1131188 h 1410022"/>
                <a:gd name="connsiteX3555" fmla="*/ 466040 w 713885"/>
                <a:gd name="connsiteY3555" fmla="*/ 1131359 h 1410022"/>
                <a:gd name="connsiteX3556" fmla="*/ 466040 w 713885"/>
                <a:gd name="connsiteY3556" fmla="*/ 1131359 h 1410022"/>
                <a:gd name="connsiteX3557" fmla="*/ 466295 w 713885"/>
                <a:gd name="connsiteY3557" fmla="*/ 1132810 h 1410022"/>
                <a:gd name="connsiteX3558" fmla="*/ 453328 w 713885"/>
                <a:gd name="connsiteY3558" fmla="*/ 1124275 h 1410022"/>
                <a:gd name="connsiteX3559" fmla="*/ 452901 w 713885"/>
                <a:gd name="connsiteY3559" fmla="*/ 1120861 h 1410022"/>
                <a:gd name="connsiteX3560" fmla="*/ 452901 w 713885"/>
                <a:gd name="connsiteY3560" fmla="*/ 1120861 h 1410022"/>
                <a:gd name="connsiteX3561" fmla="*/ 452901 w 713885"/>
                <a:gd name="connsiteY3561" fmla="*/ 1120605 h 1410022"/>
                <a:gd name="connsiteX3562" fmla="*/ 452901 w 713885"/>
                <a:gd name="connsiteY3562" fmla="*/ 1120349 h 1410022"/>
                <a:gd name="connsiteX3563" fmla="*/ 452901 w 713885"/>
                <a:gd name="connsiteY3563" fmla="*/ 1120349 h 1410022"/>
                <a:gd name="connsiteX3564" fmla="*/ 441724 w 713885"/>
                <a:gd name="connsiteY3564" fmla="*/ 1061203 h 1410022"/>
                <a:gd name="connsiteX3565" fmla="*/ 436776 w 713885"/>
                <a:gd name="connsiteY3565" fmla="*/ 1039183 h 1410022"/>
                <a:gd name="connsiteX3566" fmla="*/ 436434 w 713885"/>
                <a:gd name="connsiteY3566" fmla="*/ 1038073 h 1410022"/>
                <a:gd name="connsiteX3567" fmla="*/ 429438 w 713885"/>
                <a:gd name="connsiteY3567" fmla="*/ 1009226 h 1410022"/>
                <a:gd name="connsiteX3568" fmla="*/ 444710 w 713885"/>
                <a:gd name="connsiteY3568" fmla="*/ 1022369 h 1410022"/>
                <a:gd name="connsiteX3569" fmla="*/ 445478 w 713885"/>
                <a:gd name="connsiteY3569" fmla="*/ 1025271 h 1410022"/>
                <a:gd name="connsiteX3570" fmla="*/ 450341 w 713885"/>
                <a:gd name="connsiteY3570" fmla="*/ 1047376 h 1410022"/>
                <a:gd name="connsiteX3571" fmla="*/ 436434 w 713885"/>
                <a:gd name="connsiteY3571" fmla="*/ 1037988 h 1410022"/>
                <a:gd name="connsiteX3572" fmla="*/ 409218 w 713885"/>
                <a:gd name="connsiteY3572" fmla="*/ 952384 h 1410022"/>
                <a:gd name="connsiteX3573" fmla="*/ 402905 w 713885"/>
                <a:gd name="connsiteY3573" fmla="*/ 929339 h 1410022"/>
                <a:gd name="connsiteX3574" fmla="*/ 406147 w 713885"/>
                <a:gd name="connsiteY3574" fmla="*/ 931814 h 1410022"/>
                <a:gd name="connsiteX3575" fmla="*/ 422187 w 713885"/>
                <a:gd name="connsiteY3575" fmla="*/ 943763 h 1410022"/>
                <a:gd name="connsiteX3576" fmla="*/ 428329 w 713885"/>
                <a:gd name="connsiteY3576" fmla="*/ 964332 h 1410022"/>
                <a:gd name="connsiteX3577" fmla="*/ 409218 w 713885"/>
                <a:gd name="connsiteY3577" fmla="*/ 952384 h 1410022"/>
                <a:gd name="connsiteX3578" fmla="*/ 392837 w 713885"/>
                <a:gd name="connsiteY3578" fmla="*/ 898273 h 1410022"/>
                <a:gd name="connsiteX3579" fmla="*/ 383282 w 713885"/>
                <a:gd name="connsiteY3579" fmla="*/ 872583 h 1410022"/>
                <a:gd name="connsiteX3580" fmla="*/ 389424 w 713885"/>
                <a:gd name="connsiteY3580" fmla="*/ 876850 h 1410022"/>
                <a:gd name="connsiteX3581" fmla="*/ 405635 w 713885"/>
                <a:gd name="connsiteY3581" fmla="*/ 888031 h 1410022"/>
                <a:gd name="connsiteX3582" fmla="*/ 412716 w 713885"/>
                <a:gd name="connsiteY3582" fmla="*/ 911758 h 1410022"/>
                <a:gd name="connsiteX3583" fmla="*/ 404952 w 713885"/>
                <a:gd name="connsiteY3583" fmla="*/ 906637 h 1410022"/>
                <a:gd name="connsiteX3584" fmla="*/ 392837 w 713885"/>
                <a:gd name="connsiteY3584" fmla="*/ 898273 h 1410022"/>
                <a:gd name="connsiteX3585" fmla="*/ 412205 w 713885"/>
                <a:gd name="connsiteY3585" fmla="*/ 892469 h 1410022"/>
                <a:gd name="connsiteX3586" fmla="*/ 430547 w 713885"/>
                <a:gd name="connsiteY3586" fmla="*/ 904930 h 1410022"/>
                <a:gd name="connsiteX3587" fmla="*/ 439506 w 713885"/>
                <a:gd name="connsiteY3587" fmla="*/ 928315 h 1410022"/>
                <a:gd name="connsiteX3588" fmla="*/ 439421 w 713885"/>
                <a:gd name="connsiteY3588" fmla="*/ 929169 h 1410022"/>
                <a:gd name="connsiteX3589" fmla="*/ 420139 w 713885"/>
                <a:gd name="connsiteY3589" fmla="*/ 916622 h 1410022"/>
                <a:gd name="connsiteX3590" fmla="*/ 412205 w 713885"/>
                <a:gd name="connsiteY3590" fmla="*/ 892469 h 1410022"/>
                <a:gd name="connsiteX3591" fmla="*/ 410584 w 713885"/>
                <a:gd name="connsiteY3591" fmla="*/ 887775 h 1410022"/>
                <a:gd name="connsiteX3592" fmla="*/ 398127 w 713885"/>
                <a:gd name="connsiteY3592" fmla="*/ 852014 h 1410022"/>
                <a:gd name="connsiteX3593" fmla="*/ 399577 w 713885"/>
                <a:gd name="connsiteY3593" fmla="*/ 853209 h 1410022"/>
                <a:gd name="connsiteX3594" fmla="*/ 415873 w 713885"/>
                <a:gd name="connsiteY3594" fmla="*/ 866011 h 1410022"/>
                <a:gd name="connsiteX3595" fmla="*/ 428073 w 713885"/>
                <a:gd name="connsiteY3595" fmla="*/ 898358 h 1410022"/>
                <a:gd name="connsiteX3596" fmla="*/ 410584 w 713885"/>
                <a:gd name="connsiteY3596" fmla="*/ 887775 h 1410022"/>
                <a:gd name="connsiteX3597" fmla="*/ 397103 w 713885"/>
                <a:gd name="connsiteY3597" fmla="*/ 849197 h 1410022"/>
                <a:gd name="connsiteX3598" fmla="*/ 387036 w 713885"/>
                <a:gd name="connsiteY3598" fmla="*/ 821886 h 1410022"/>
                <a:gd name="connsiteX3599" fmla="*/ 388060 w 713885"/>
                <a:gd name="connsiteY3599" fmla="*/ 822568 h 1410022"/>
                <a:gd name="connsiteX3600" fmla="*/ 389510 w 713885"/>
                <a:gd name="connsiteY3600" fmla="*/ 823593 h 1410022"/>
                <a:gd name="connsiteX3601" fmla="*/ 402052 w 713885"/>
                <a:gd name="connsiteY3601" fmla="*/ 852184 h 1410022"/>
                <a:gd name="connsiteX3602" fmla="*/ 402307 w 713885"/>
                <a:gd name="connsiteY3602" fmla="*/ 852099 h 1410022"/>
                <a:gd name="connsiteX3603" fmla="*/ 391643 w 713885"/>
                <a:gd name="connsiteY3603" fmla="*/ 825129 h 1410022"/>
                <a:gd name="connsiteX3604" fmla="*/ 402990 w 713885"/>
                <a:gd name="connsiteY3604" fmla="*/ 833322 h 1410022"/>
                <a:gd name="connsiteX3605" fmla="*/ 408109 w 713885"/>
                <a:gd name="connsiteY3605" fmla="*/ 845954 h 1410022"/>
                <a:gd name="connsiteX3606" fmla="*/ 413996 w 713885"/>
                <a:gd name="connsiteY3606" fmla="*/ 860975 h 1410022"/>
                <a:gd name="connsiteX3607" fmla="*/ 400857 w 713885"/>
                <a:gd name="connsiteY3607" fmla="*/ 851843 h 1410022"/>
                <a:gd name="connsiteX3608" fmla="*/ 397189 w 713885"/>
                <a:gd name="connsiteY3608" fmla="*/ 849197 h 1410022"/>
                <a:gd name="connsiteX3609" fmla="*/ 306155 w 713885"/>
                <a:gd name="connsiteY3609" fmla="*/ 580435 h 1410022"/>
                <a:gd name="connsiteX3610" fmla="*/ 303681 w 713885"/>
                <a:gd name="connsiteY3610" fmla="*/ 559013 h 1410022"/>
                <a:gd name="connsiteX3611" fmla="*/ 323048 w 713885"/>
                <a:gd name="connsiteY3611" fmla="*/ 587263 h 1410022"/>
                <a:gd name="connsiteX3612" fmla="*/ 324157 w 713885"/>
                <a:gd name="connsiteY3612" fmla="*/ 595968 h 1410022"/>
                <a:gd name="connsiteX3613" fmla="*/ 326461 w 713885"/>
                <a:gd name="connsiteY3613" fmla="*/ 615342 h 1410022"/>
                <a:gd name="connsiteX3614" fmla="*/ 326631 w 713885"/>
                <a:gd name="connsiteY3614" fmla="*/ 616452 h 1410022"/>
                <a:gd name="connsiteX3615" fmla="*/ 319977 w 713885"/>
                <a:gd name="connsiteY3615" fmla="*/ 604418 h 1410022"/>
                <a:gd name="connsiteX3616" fmla="*/ 310762 w 713885"/>
                <a:gd name="connsiteY3616" fmla="*/ 588202 h 1410022"/>
                <a:gd name="connsiteX3617" fmla="*/ 306155 w 713885"/>
                <a:gd name="connsiteY3617" fmla="*/ 580435 h 1410022"/>
                <a:gd name="connsiteX3618" fmla="*/ 300268 w 713885"/>
                <a:gd name="connsiteY3618" fmla="*/ 531701 h 1410022"/>
                <a:gd name="connsiteX3619" fmla="*/ 305132 w 713885"/>
                <a:gd name="connsiteY3619" fmla="*/ 539468 h 1410022"/>
                <a:gd name="connsiteX3620" fmla="*/ 319550 w 713885"/>
                <a:gd name="connsiteY3620" fmla="*/ 561487 h 1410022"/>
                <a:gd name="connsiteX3621" fmla="*/ 321853 w 713885"/>
                <a:gd name="connsiteY3621" fmla="*/ 578216 h 1410022"/>
                <a:gd name="connsiteX3622" fmla="*/ 303169 w 713885"/>
                <a:gd name="connsiteY3622" fmla="*/ 554830 h 1410022"/>
                <a:gd name="connsiteX3623" fmla="*/ 300268 w 713885"/>
                <a:gd name="connsiteY3623" fmla="*/ 531701 h 1410022"/>
                <a:gd name="connsiteX3624" fmla="*/ 323474 w 713885"/>
                <a:gd name="connsiteY3624" fmla="*/ 567291 h 1410022"/>
                <a:gd name="connsiteX3625" fmla="*/ 335589 w 713885"/>
                <a:gd name="connsiteY3625" fmla="*/ 584446 h 1410022"/>
                <a:gd name="connsiteX3626" fmla="*/ 337552 w 713885"/>
                <a:gd name="connsiteY3626" fmla="*/ 596992 h 1410022"/>
                <a:gd name="connsiteX3627" fmla="*/ 324840 w 713885"/>
                <a:gd name="connsiteY3627" fmla="*/ 581715 h 1410022"/>
                <a:gd name="connsiteX3628" fmla="*/ 323560 w 713885"/>
                <a:gd name="connsiteY3628" fmla="*/ 567291 h 1410022"/>
                <a:gd name="connsiteX3629" fmla="*/ 322707 w 713885"/>
                <a:gd name="connsiteY3629" fmla="*/ 559354 h 1410022"/>
                <a:gd name="connsiteX3630" fmla="*/ 320574 w 713885"/>
                <a:gd name="connsiteY3630" fmla="*/ 538870 h 1410022"/>
                <a:gd name="connsiteX3631" fmla="*/ 329873 w 713885"/>
                <a:gd name="connsiteY3631" fmla="*/ 549453 h 1410022"/>
                <a:gd name="connsiteX3632" fmla="*/ 333798 w 713885"/>
                <a:gd name="connsiteY3632" fmla="*/ 573351 h 1410022"/>
                <a:gd name="connsiteX3633" fmla="*/ 322621 w 713885"/>
                <a:gd name="connsiteY3633" fmla="*/ 559354 h 1410022"/>
                <a:gd name="connsiteX3634" fmla="*/ 316649 w 713885"/>
                <a:gd name="connsiteY3634" fmla="*/ 506096 h 1410022"/>
                <a:gd name="connsiteX3635" fmla="*/ 323133 w 713885"/>
                <a:gd name="connsiteY3635" fmla="*/ 514973 h 1410022"/>
                <a:gd name="connsiteX3636" fmla="*/ 323133 w 713885"/>
                <a:gd name="connsiteY3636" fmla="*/ 514973 h 1410022"/>
                <a:gd name="connsiteX3637" fmla="*/ 323133 w 713885"/>
                <a:gd name="connsiteY3637" fmla="*/ 515058 h 1410022"/>
                <a:gd name="connsiteX3638" fmla="*/ 323133 w 713885"/>
                <a:gd name="connsiteY3638" fmla="*/ 515058 h 1410022"/>
                <a:gd name="connsiteX3639" fmla="*/ 323133 w 713885"/>
                <a:gd name="connsiteY3639" fmla="*/ 515143 h 1410022"/>
                <a:gd name="connsiteX3640" fmla="*/ 323986 w 713885"/>
                <a:gd name="connsiteY3640" fmla="*/ 516082 h 1410022"/>
                <a:gd name="connsiteX3641" fmla="*/ 328252 w 713885"/>
                <a:gd name="connsiteY3641" fmla="*/ 540833 h 1410022"/>
                <a:gd name="connsiteX3642" fmla="*/ 319209 w 713885"/>
                <a:gd name="connsiteY3642" fmla="*/ 528458 h 1410022"/>
                <a:gd name="connsiteX3643" fmla="*/ 316478 w 713885"/>
                <a:gd name="connsiteY3643" fmla="*/ 506096 h 1410022"/>
                <a:gd name="connsiteX3644" fmla="*/ 309397 w 713885"/>
                <a:gd name="connsiteY3644" fmla="*/ 460691 h 1410022"/>
                <a:gd name="connsiteX3645" fmla="*/ 304534 w 713885"/>
                <a:gd name="connsiteY3645" fmla="*/ 435428 h 1410022"/>
                <a:gd name="connsiteX3646" fmla="*/ 306240 w 713885"/>
                <a:gd name="connsiteY3646" fmla="*/ 437903 h 1410022"/>
                <a:gd name="connsiteX3647" fmla="*/ 306240 w 713885"/>
                <a:gd name="connsiteY3647" fmla="*/ 437903 h 1410022"/>
                <a:gd name="connsiteX3648" fmla="*/ 306240 w 713885"/>
                <a:gd name="connsiteY3648" fmla="*/ 437988 h 1410022"/>
                <a:gd name="connsiteX3649" fmla="*/ 306240 w 713885"/>
                <a:gd name="connsiteY3649" fmla="*/ 438074 h 1410022"/>
                <a:gd name="connsiteX3650" fmla="*/ 306240 w 713885"/>
                <a:gd name="connsiteY3650" fmla="*/ 438074 h 1410022"/>
                <a:gd name="connsiteX3651" fmla="*/ 311701 w 713885"/>
                <a:gd name="connsiteY3651" fmla="*/ 444731 h 1410022"/>
                <a:gd name="connsiteX3652" fmla="*/ 315284 w 713885"/>
                <a:gd name="connsiteY3652" fmla="*/ 467519 h 1410022"/>
                <a:gd name="connsiteX3653" fmla="*/ 315284 w 713885"/>
                <a:gd name="connsiteY3653" fmla="*/ 467519 h 1410022"/>
                <a:gd name="connsiteX3654" fmla="*/ 315284 w 713885"/>
                <a:gd name="connsiteY3654" fmla="*/ 467519 h 1410022"/>
                <a:gd name="connsiteX3655" fmla="*/ 315284 w 713885"/>
                <a:gd name="connsiteY3655" fmla="*/ 467519 h 1410022"/>
                <a:gd name="connsiteX3656" fmla="*/ 315284 w 713885"/>
                <a:gd name="connsiteY3656" fmla="*/ 467519 h 1410022"/>
                <a:gd name="connsiteX3657" fmla="*/ 315540 w 713885"/>
                <a:gd name="connsiteY3657" fmla="*/ 468799 h 1410022"/>
                <a:gd name="connsiteX3658" fmla="*/ 309312 w 713885"/>
                <a:gd name="connsiteY3658" fmla="*/ 460520 h 1410022"/>
                <a:gd name="connsiteX3659" fmla="*/ 301974 w 713885"/>
                <a:gd name="connsiteY3659" fmla="*/ 422967 h 1410022"/>
                <a:gd name="connsiteX3660" fmla="*/ 299927 w 713885"/>
                <a:gd name="connsiteY3660" fmla="*/ 413237 h 1410022"/>
                <a:gd name="connsiteX3661" fmla="*/ 308203 w 713885"/>
                <a:gd name="connsiteY3661" fmla="*/ 422199 h 1410022"/>
                <a:gd name="connsiteX3662" fmla="*/ 309909 w 713885"/>
                <a:gd name="connsiteY3662" fmla="*/ 432697 h 1410022"/>
                <a:gd name="connsiteX3663" fmla="*/ 301974 w 713885"/>
                <a:gd name="connsiteY3663" fmla="*/ 422967 h 1410022"/>
                <a:gd name="connsiteX3664" fmla="*/ 308459 w 713885"/>
                <a:gd name="connsiteY3664" fmla="*/ 355542 h 1410022"/>
                <a:gd name="connsiteX3665" fmla="*/ 299159 w 713885"/>
                <a:gd name="connsiteY3665" fmla="*/ 341118 h 1410022"/>
                <a:gd name="connsiteX3666" fmla="*/ 298050 w 713885"/>
                <a:gd name="connsiteY3666" fmla="*/ 317818 h 1410022"/>
                <a:gd name="connsiteX3667" fmla="*/ 302999 w 713885"/>
                <a:gd name="connsiteY3667" fmla="*/ 323792 h 1410022"/>
                <a:gd name="connsiteX3668" fmla="*/ 306923 w 713885"/>
                <a:gd name="connsiteY3668" fmla="*/ 346409 h 1410022"/>
                <a:gd name="connsiteX3669" fmla="*/ 308459 w 713885"/>
                <a:gd name="connsiteY3669" fmla="*/ 355542 h 1410022"/>
                <a:gd name="connsiteX3670" fmla="*/ 288409 w 713885"/>
                <a:gd name="connsiteY3670" fmla="*/ 261658 h 1410022"/>
                <a:gd name="connsiteX3671" fmla="*/ 283461 w 713885"/>
                <a:gd name="connsiteY3671" fmla="*/ 255343 h 1410022"/>
                <a:gd name="connsiteX3672" fmla="*/ 282778 w 713885"/>
                <a:gd name="connsiteY3672" fmla="*/ 248259 h 1410022"/>
                <a:gd name="connsiteX3673" fmla="*/ 282778 w 713885"/>
                <a:gd name="connsiteY3673" fmla="*/ 248259 h 1410022"/>
                <a:gd name="connsiteX3674" fmla="*/ 282778 w 713885"/>
                <a:gd name="connsiteY3674" fmla="*/ 248003 h 1410022"/>
                <a:gd name="connsiteX3675" fmla="*/ 282778 w 713885"/>
                <a:gd name="connsiteY3675" fmla="*/ 247747 h 1410022"/>
                <a:gd name="connsiteX3676" fmla="*/ 282778 w 713885"/>
                <a:gd name="connsiteY3676" fmla="*/ 247747 h 1410022"/>
                <a:gd name="connsiteX3677" fmla="*/ 280645 w 713885"/>
                <a:gd name="connsiteY3677" fmla="*/ 233152 h 1410022"/>
                <a:gd name="connsiteX3678" fmla="*/ 285508 w 713885"/>
                <a:gd name="connsiteY3678" fmla="*/ 238017 h 1410022"/>
                <a:gd name="connsiteX3679" fmla="*/ 286105 w 713885"/>
                <a:gd name="connsiteY3679" fmla="*/ 243223 h 1410022"/>
                <a:gd name="connsiteX3680" fmla="*/ 286105 w 713885"/>
                <a:gd name="connsiteY3680" fmla="*/ 243223 h 1410022"/>
                <a:gd name="connsiteX3681" fmla="*/ 286105 w 713885"/>
                <a:gd name="connsiteY3681" fmla="*/ 243394 h 1410022"/>
                <a:gd name="connsiteX3682" fmla="*/ 286105 w 713885"/>
                <a:gd name="connsiteY3682" fmla="*/ 243394 h 1410022"/>
                <a:gd name="connsiteX3683" fmla="*/ 288409 w 713885"/>
                <a:gd name="connsiteY3683" fmla="*/ 261573 h 1410022"/>
                <a:gd name="connsiteX3684" fmla="*/ 291651 w 713885"/>
                <a:gd name="connsiteY3684" fmla="*/ 239468 h 1410022"/>
                <a:gd name="connsiteX3685" fmla="*/ 288324 w 713885"/>
                <a:gd name="connsiteY3685" fmla="*/ 216424 h 1410022"/>
                <a:gd name="connsiteX3686" fmla="*/ 292078 w 713885"/>
                <a:gd name="connsiteY3686" fmla="*/ 219326 h 1410022"/>
                <a:gd name="connsiteX3687" fmla="*/ 294637 w 713885"/>
                <a:gd name="connsiteY3687" fmla="*/ 243223 h 1410022"/>
                <a:gd name="connsiteX3688" fmla="*/ 291651 w 713885"/>
                <a:gd name="connsiteY3688" fmla="*/ 239468 h 1410022"/>
                <a:gd name="connsiteX3689" fmla="*/ 279536 w 713885"/>
                <a:gd name="connsiteY3689" fmla="*/ 321488 h 1410022"/>
                <a:gd name="connsiteX3690" fmla="*/ 279963 w 713885"/>
                <a:gd name="connsiteY3690" fmla="*/ 322256 h 1410022"/>
                <a:gd name="connsiteX3691" fmla="*/ 279963 w 713885"/>
                <a:gd name="connsiteY3691" fmla="*/ 322256 h 1410022"/>
                <a:gd name="connsiteX3692" fmla="*/ 279963 w 713885"/>
                <a:gd name="connsiteY3692" fmla="*/ 322341 h 1410022"/>
                <a:gd name="connsiteX3693" fmla="*/ 279963 w 713885"/>
                <a:gd name="connsiteY3693" fmla="*/ 322341 h 1410022"/>
                <a:gd name="connsiteX3694" fmla="*/ 279963 w 713885"/>
                <a:gd name="connsiteY3694" fmla="*/ 322426 h 1410022"/>
                <a:gd name="connsiteX3695" fmla="*/ 285423 w 713885"/>
                <a:gd name="connsiteY3695" fmla="*/ 329937 h 1410022"/>
                <a:gd name="connsiteX3696" fmla="*/ 286276 w 713885"/>
                <a:gd name="connsiteY3696" fmla="*/ 341374 h 1410022"/>
                <a:gd name="connsiteX3697" fmla="*/ 287300 w 713885"/>
                <a:gd name="connsiteY3697" fmla="*/ 357931 h 1410022"/>
                <a:gd name="connsiteX3698" fmla="*/ 287300 w 713885"/>
                <a:gd name="connsiteY3698" fmla="*/ 358358 h 1410022"/>
                <a:gd name="connsiteX3699" fmla="*/ 287129 w 713885"/>
                <a:gd name="connsiteY3699" fmla="*/ 358102 h 1410022"/>
                <a:gd name="connsiteX3700" fmla="*/ 283120 w 713885"/>
                <a:gd name="connsiteY3700" fmla="*/ 341459 h 1410022"/>
                <a:gd name="connsiteX3701" fmla="*/ 282863 w 713885"/>
                <a:gd name="connsiteY3701" fmla="*/ 341459 h 1410022"/>
                <a:gd name="connsiteX3702" fmla="*/ 285850 w 713885"/>
                <a:gd name="connsiteY3702" fmla="*/ 356395 h 1410022"/>
                <a:gd name="connsiteX3703" fmla="*/ 282096 w 713885"/>
                <a:gd name="connsiteY3703" fmla="*/ 351445 h 1410022"/>
                <a:gd name="connsiteX3704" fmla="*/ 281328 w 713885"/>
                <a:gd name="connsiteY3704" fmla="*/ 343166 h 1410022"/>
                <a:gd name="connsiteX3705" fmla="*/ 279280 w 713885"/>
                <a:gd name="connsiteY3705" fmla="*/ 321488 h 1410022"/>
                <a:gd name="connsiteX3706" fmla="*/ 295149 w 713885"/>
                <a:gd name="connsiteY3706" fmla="*/ 368259 h 1410022"/>
                <a:gd name="connsiteX3707" fmla="*/ 295149 w 713885"/>
                <a:gd name="connsiteY3707" fmla="*/ 368259 h 1410022"/>
                <a:gd name="connsiteX3708" fmla="*/ 295149 w 713885"/>
                <a:gd name="connsiteY3708" fmla="*/ 368259 h 1410022"/>
                <a:gd name="connsiteX3709" fmla="*/ 295149 w 713885"/>
                <a:gd name="connsiteY3709" fmla="*/ 368259 h 1410022"/>
                <a:gd name="connsiteX3710" fmla="*/ 288665 w 713885"/>
                <a:gd name="connsiteY3710" fmla="*/ 359724 h 1410022"/>
                <a:gd name="connsiteX3711" fmla="*/ 288665 w 713885"/>
                <a:gd name="connsiteY3711" fmla="*/ 358017 h 1410022"/>
                <a:gd name="connsiteX3712" fmla="*/ 288324 w 713885"/>
                <a:gd name="connsiteY3712" fmla="*/ 341459 h 1410022"/>
                <a:gd name="connsiteX3713" fmla="*/ 288068 w 713885"/>
                <a:gd name="connsiteY3713" fmla="*/ 333180 h 1410022"/>
                <a:gd name="connsiteX3714" fmla="*/ 294296 w 713885"/>
                <a:gd name="connsiteY3714" fmla="*/ 341289 h 1410022"/>
                <a:gd name="connsiteX3715" fmla="*/ 297794 w 713885"/>
                <a:gd name="connsiteY3715" fmla="*/ 360321 h 1410022"/>
                <a:gd name="connsiteX3716" fmla="*/ 299500 w 713885"/>
                <a:gd name="connsiteY3716" fmla="*/ 370136 h 1410022"/>
                <a:gd name="connsiteX3717" fmla="*/ 299841 w 713885"/>
                <a:gd name="connsiteY3717" fmla="*/ 375343 h 1410022"/>
                <a:gd name="connsiteX3718" fmla="*/ 295149 w 713885"/>
                <a:gd name="connsiteY3718" fmla="*/ 368173 h 1410022"/>
                <a:gd name="connsiteX3719" fmla="*/ 295149 w 713885"/>
                <a:gd name="connsiteY3719" fmla="*/ 368173 h 1410022"/>
                <a:gd name="connsiteX3720" fmla="*/ 298220 w 713885"/>
                <a:gd name="connsiteY3720" fmla="*/ 354432 h 1410022"/>
                <a:gd name="connsiteX3721" fmla="*/ 295661 w 713885"/>
                <a:gd name="connsiteY3721" fmla="*/ 343251 h 1410022"/>
                <a:gd name="connsiteX3722" fmla="*/ 297453 w 713885"/>
                <a:gd name="connsiteY3722" fmla="*/ 345556 h 1410022"/>
                <a:gd name="connsiteX3723" fmla="*/ 297453 w 713885"/>
                <a:gd name="connsiteY3723" fmla="*/ 346068 h 1410022"/>
                <a:gd name="connsiteX3724" fmla="*/ 298135 w 713885"/>
                <a:gd name="connsiteY3724" fmla="*/ 354432 h 1410022"/>
                <a:gd name="connsiteX3725" fmla="*/ 278256 w 713885"/>
                <a:gd name="connsiteY3725" fmla="*/ 309454 h 1410022"/>
                <a:gd name="connsiteX3726" fmla="*/ 276294 w 713885"/>
                <a:gd name="connsiteY3726" fmla="*/ 290848 h 1410022"/>
                <a:gd name="connsiteX3727" fmla="*/ 279792 w 713885"/>
                <a:gd name="connsiteY3727" fmla="*/ 295798 h 1410022"/>
                <a:gd name="connsiteX3728" fmla="*/ 279792 w 713885"/>
                <a:gd name="connsiteY3728" fmla="*/ 295798 h 1410022"/>
                <a:gd name="connsiteX3729" fmla="*/ 279792 w 713885"/>
                <a:gd name="connsiteY3729" fmla="*/ 295883 h 1410022"/>
                <a:gd name="connsiteX3730" fmla="*/ 279792 w 713885"/>
                <a:gd name="connsiteY3730" fmla="*/ 295969 h 1410022"/>
                <a:gd name="connsiteX3731" fmla="*/ 279792 w 713885"/>
                <a:gd name="connsiteY3731" fmla="*/ 295969 h 1410022"/>
                <a:gd name="connsiteX3732" fmla="*/ 282608 w 713885"/>
                <a:gd name="connsiteY3732" fmla="*/ 299382 h 1410022"/>
                <a:gd name="connsiteX3733" fmla="*/ 284484 w 713885"/>
                <a:gd name="connsiteY3733" fmla="*/ 318244 h 1410022"/>
                <a:gd name="connsiteX3734" fmla="*/ 278171 w 713885"/>
                <a:gd name="connsiteY3734" fmla="*/ 309454 h 1410022"/>
                <a:gd name="connsiteX3735" fmla="*/ 275100 w 713885"/>
                <a:gd name="connsiteY3735" fmla="*/ 280435 h 1410022"/>
                <a:gd name="connsiteX3736" fmla="*/ 274502 w 713885"/>
                <a:gd name="connsiteY3736" fmla="*/ 274973 h 1410022"/>
                <a:gd name="connsiteX3737" fmla="*/ 280901 w 713885"/>
                <a:gd name="connsiteY3737" fmla="*/ 282996 h 1410022"/>
                <a:gd name="connsiteX3738" fmla="*/ 281499 w 713885"/>
                <a:gd name="connsiteY3738" fmla="*/ 288202 h 1410022"/>
                <a:gd name="connsiteX3739" fmla="*/ 275100 w 713885"/>
                <a:gd name="connsiteY3739" fmla="*/ 280435 h 1410022"/>
                <a:gd name="connsiteX3740" fmla="*/ 273052 w 713885"/>
                <a:gd name="connsiteY3740" fmla="*/ 263195 h 1410022"/>
                <a:gd name="connsiteX3741" fmla="*/ 271346 w 713885"/>
                <a:gd name="connsiteY3741" fmla="*/ 249795 h 1410022"/>
                <a:gd name="connsiteX3742" fmla="*/ 271517 w 713885"/>
                <a:gd name="connsiteY3742" fmla="*/ 250051 h 1410022"/>
                <a:gd name="connsiteX3743" fmla="*/ 271517 w 713885"/>
                <a:gd name="connsiteY3743" fmla="*/ 250051 h 1410022"/>
                <a:gd name="connsiteX3744" fmla="*/ 271517 w 713885"/>
                <a:gd name="connsiteY3744" fmla="*/ 250051 h 1410022"/>
                <a:gd name="connsiteX3745" fmla="*/ 271517 w 713885"/>
                <a:gd name="connsiteY3745" fmla="*/ 250051 h 1410022"/>
                <a:gd name="connsiteX3746" fmla="*/ 271517 w 713885"/>
                <a:gd name="connsiteY3746" fmla="*/ 250051 h 1410022"/>
                <a:gd name="connsiteX3747" fmla="*/ 277574 w 713885"/>
                <a:gd name="connsiteY3747" fmla="*/ 256367 h 1410022"/>
                <a:gd name="connsiteX3748" fmla="*/ 279536 w 713885"/>
                <a:gd name="connsiteY3748" fmla="*/ 271730 h 1410022"/>
                <a:gd name="connsiteX3749" fmla="*/ 278683 w 713885"/>
                <a:gd name="connsiteY3749" fmla="*/ 270449 h 1410022"/>
                <a:gd name="connsiteX3750" fmla="*/ 278683 w 713885"/>
                <a:gd name="connsiteY3750" fmla="*/ 270449 h 1410022"/>
                <a:gd name="connsiteX3751" fmla="*/ 278683 w 713885"/>
                <a:gd name="connsiteY3751" fmla="*/ 270449 h 1410022"/>
                <a:gd name="connsiteX3752" fmla="*/ 278683 w 713885"/>
                <a:gd name="connsiteY3752" fmla="*/ 270449 h 1410022"/>
                <a:gd name="connsiteX3753" fmla="*/ 278683 w 713885"/>
                <a:gd name="connsiteY3753" fmla="*/ 270449 h 1410022"/>
                <a:gd name="connsiteX3754" fmla="*/ 272967 w 713885"/>
                <a:gd name="connsiteY3754" fmla="*/ 263109 h 1410022"/>
                <a:gd name="connsiteX3755" fmla="*/ 269725 w 713885"/>
                <a:gd name="connsiteY3755" fmla="*/ 239126 h 1410022"/>
                <a:gd name="connsiteX3756" fmla="*/ 265885 w 713885"/>
                <a:gd name="connsiteY3756" fmla="*/ 217021 h 1410022"/>
                <a:gd name="connsiteX3757" fmla="*/ 270407 w 713885"/>
                <a:gd name="connsiteY3757" fmla="*/ 222654 h 1410022"/>
                <a:gd name="connsiteX3758" fmla="*/ 270407 w 713885"/>
                <a:gd name="connsiteY3758" fmla="*/ 222654 h 1410022"/>
                <a:gd name="connsiteX3759" fmla="*/ 270407 w 713885"/>
                <a:gd name="connsiteY3759" fmla="*/ 222654 h 1410022"/>
                <a:gd name="connsiteX3760" fmla="*/ 270407 w 713885"/>
                <a:gd name="connsiteY3760" fmla="*/ 222654 h 1410022"/>
                <a:gd name="connsiteX3761" fmla="*/ 270407 w 713885"/>
                <a:gd name="connsiteY3761" fmla="*/ 222654 h 1410022"/>
                <a:gd name="connsiteX3762" fmla="*/ 274161 w 713885"/>
                <a:gd name="connsiteY3762" fmla="*/ 226580 h 1410022"/>
                <a:gd name="connsiteX3763" fmla="*/ 276294 w 713885"/>
                <a:gd name="connsiteY3763" fmla="*/ 246210 h 1410022"/>
                <a:gd name="connsiteX3764" fmla="*/ 276038 w 713885"/>
                <a:gd name="connsiteY3764" fmla="*/ 245954 h 1410022"/>
                <a:gd name="connsiteX3765" fmla="*/ 276038 w 713885"/>
                <a:gd name="connsiteY3765" fmla="*/ 245954 h 1410022"/>
                <a:gd name="connsiteX3766" fmla="*/ 276038 w 713885"/>
                <a:gd name="connsiteY3766" fmla="*/ 245954 h 1410022"/>
                <a:gd name="connsiteX3767" fmla="*/ 276038 w 713885"/>
                <a:gd name="connsiteY3767" fmla="*/ 245954 h 1410022"/>
                <a:gd name="connsiteX3768" fmla="*/ 276038 w 713885"/>
                <a:gd name="connsiteY3768" fmla="*/ 245954 h 1410022"/>
                <a:gd name="connsiteX3769" fmla="*/ 269554 w 713885"/>
                <a:gd name="connsiteY3769" fmla="*/ 238956 h 1410022"/>
                <a:gd name="connsiteX3770" fmla="*/ 264009 w 713885"/>
                <a:gd name="connsiteY3770" fmla="*/ 207206 h 1410022"/>
                <a:gd name="connsiteX3771" fmla="*/ 261449 w 713885"/>
                <a:gd name="connsiteY3771" fmla="*/ 193636 h 1410022"/>
                <a:gd name="connsiteX3772" fmla="*/ 264606 w 713885"/>
                <a:gd name="connsiteY3772" fmla="*/ 196964 h 1410022"/>
                <a:gd name="connsiteX3773" fmla="*/ 264606 w 713885"/>
                <a:gd name="connsiteY3773" fmla="*/ 196964 h 1410022"/>
                <a:gd name="connsiteX3774" fmla="*/ 264606 w 713885"/>
                <a:gd name="connsiteY3774" fmla="*/ 196964 h 1410022"/>
                <a:gd name="connsiteX3775" fmla="*/ 264606 w 713885"/>
                <a:gd name="connsiteY3775" fmla="*/ 196964 h 1410022"/>
                <a:gd name="connsiteX3776" fmla="*/ 264606 w 713885"/>
                <a:gd name="connsiteY3776" fmla="*/ 196964 h 1410022"/>
                <a:gd name="connsiteX3777" fmla="*/ 271260 w 713885"/>
                <a:gd name="connsiteY3777" fmla="*/ 202683 h 1410022"/>
                <a:gd name="connsiteX3778" fmla="*/ 272967 w 713885"/>
                <a:gd name="connsiteY3778" fmla="*/ 216594 h 1410022"/>
                <a:gd name="connsiteX3779" fmla="*/ 263923 w 713885"/>
                <a:gd name="connsiteY3779" fmla="*/ 207121 h 1410022"/>
                <a:gd name="connsiteX3780" fmla="*/ 259572 w 713885"/>
                <a:gd name="connsiteY3780" fmla="*/ 184418 h 1410022"/>
                <a:gd name="connsiteX3781" fmla="*/ 253856 w 713885"/>
                <a:gd name="connsiteY3781" fmla="*/ 156424 h 1410022"/>
                <a:gd name="connsiteX3782" fmla="*/ 256244 w 713885"/>
                <a:gd name="connsiteY3782" fmla="*/ 158984 h 1410022"/>
                <a:gd name="connsiteX3783" fmla="*/ 266909 w 713885"/>
                <a:gd name="connsiteY3783" fmla="*/ 171360 h 1410022"/>
                <a:gd name="connsiteX3784" fmla="*/ 270151 w 713885"/>
                <a:gd name="connsiteY3784" fmla="*/ 193977 h 1410022"/>
                <a:gd name="connsiteX3785" fmla="*/ 268872 w 713885"/>
                <a:gd name="connsiteY3785" fmla="*/ 192612 h 1410022"/>
                <a:gd name="connsiteX3786" fmla="*/ 268872 w 713885"/>
                <a:gd name="connsiteY3786" fmla="*/ 192612 h 1410022"/>
                <a:gd name="connsiteX3787" fmla="*/ 268872 w 713885"/>
                <a:gd name="connsiteY3787" fmla="*/ 192612 h 1410022"/>
                <a:gd name="connsiteX3788" fmla="*/ 268872 w 713885"/>
                <a:gd name="connsiteY3788" fmla="*/ 192612 h 1410022"/>
                <a:gd name="connsiteX3789" fmla="*/ 268872 w 713885"/>
                <a:gd name="connsiteY3789" fmla="*/ 192612 h 1410022"/>
                <a:gd name="connsiteX3790" fmla="*/ 259657 w 713885"/>
                <a:gd name="connsiteY3790" fmla="*/ 184503 h 1410022"/>
                <a:gd name="connsiteX3791" fmla="*/ 270322 w 713885"/>
                <a:gd name="connsiteY3791" fmla="*/ 175200 h 1410022"/>
                <a:gd name="connsiteX3792" fmla="*/ 278939 w 713885"/>
                <a:gd name="connsiteY3792" fmla="*/ 182370 h 1410022"/>
                <a:gd name="connsiteX3793" fmla="*/ 280219 w 713885"/>
                <a:gd name="connsiteY3793" fmla="*/ 192014 h 1410022"/>
                <a:gd name="connsiteX3794" fmla="*/ 281840 w 713885"/>
                <a:gd name="connsiteY3794" fmla="*/ 206011 h 1410022"/>
                <a:gd name="connsiteX3795" fmla="*/ 274929 w 713885"/>
                <a:gd name="connsiteY3795" fmla="*/ 198842 h 1410022"/>
                <a:gd name="connsiteX3796" fmla="*/ 270407 w 713885"/>
                <a:gd name="connsiteY3796" fmla="*/ 175286 h 1410022"/>
                <a:gd name="connsiteX3797" fmla="*/ 284314 w 713885"/>
                <a:gd name="connsiteY3797" fmla="*/ 191161 h 1410022"/>
                <a:gd name="connsiteX3798" fmla="*/ 283375 w 713885"/>
                <a:gd name="connsiteY3798" fmla="*/ 185954 h 1410022"/>
                <a:gd name="connsiteX3799" fmla="*/ 286703 w 713885"/>
                <a:gd name="connsiteY3799" fmla="*/ 188685 h 1410022"/>
                <a:gd name="connsiteX3800" fmla="*/ 289177 w 713885"/>
                <a:gd name="connsiteY3800" fmla="*/ 190819 h 1410022"/>
                <a:gd name="connsiteX3801" fmla="*/ 291737 w 713885"/>
                <a:gd name="connsiteY3801" fmla="*/ 215912 h 1410022"/>
                <a:gd name="connsiteX3802" fmla="*/ 287641 w 713885"/>
                <a:gd name="connsiteY3802" fmla="*/ 211729 h 1410022"/>
                <a:gd name="connsiteX3803" fmla="*/ 284314 w 713885"/>
                <a:gd name="connsiteY3803" fmla="*/ 191075 h 1410022"/>
                <a:gd name="connsiteX3804" fmla="*/ 284655 w 713885"/>
                <a:gd name="connsiteY3804" fmla="*/ 230677 h 1410022"/>
                <a:gd name="connsiteX3805" fmla="*/ 279195 w 713885"/>
                <a:gd name="connsiteY3805" fmla="*/ 223849 h 1410022"/>
                <a:gd name="connsiteX3806" fmla="*/ 276379 w 713885"/>
                <a:gd name="connsiteY3806" fmla="*/ 206779 h 1410022"/>
                <a:gd name="connsiteX3807" fmla="*/ 282608 w 713885"/>
                <a:gd name="connsiteY3807" fmla="*/ 211729 h 1410022"/>
                <a:gd name="connsiteX3808" fmla="*/ 284741 w 713885"/>
                <a:gd name="connsiteY3808" fmla="*/ 230592 h 1410022"/>
                <a:gd name="connsiteX3809" fmla="*/ 289177 w 713885"/>
                <a:gd name="connsiteY3809" fmla="*/ 267547 h 1410022"/>
                <a:gd name="connsiteX3810" fmla="*/ 291992 w 713885"/>
                <a:gd name="connsiteY3810" fmla="*/ 290762 h 1410022"/>
                <a:gd name="connsiteX3811" fmla="*/ 285594 w 713885"/>
                <a:gd name="connsiteY3811" fmla="*/ 280947 h 1410022"/>
                <a:gd name="connsiteX3812" fmla="*/ 284143 w 713885"/>
                <a:gd name="connsiteY3812" fmla="*/ 262768 h 1410022"/>
                <a:gd name="connsiteX3813" fmla="*/ 289177 w 713885"/>
                <a:gd name="connsiteY3813" fmla="*/ 267547 h 1410022"/>
                <a:gd name="connsiteX3814" fmla="*/ 292675 w 713885"/>
                <a:gd name="connsiteY3814" fmla="*/ 296822 h 1410022"/>
                <a:gd name="connsiteX3815" fmla="*/ 293528 w 713885"/>
                <a:gd name="connsiteY3815" fmla="*/ 304503 h 1410022"/>
                <a:gd name="connsiteX3816" fmla="*/ 286532 w 713885"/>
                <a:gd name="connsiteY3816" fmla="*/ 294518 h 1410022"/>
                <a:gd name="connsiteX3817" fmla="*/ 286191 w 713885"/>
                <a:gd name="connsiteY3817" fmla="*/ 289141 h 1410022"/>
                <a:gd name="connsiteX3818" fmla="*/ 292675 w 713885"/>
                <a:gd name="connsiteY3818" fmla="*/ 296822 h 1410022"/>
                <a:gd name="connsiteX3819" fmla="*/ 294467 w 713885"/>
                <a:gd name="connsiteY3819" fmla="*/ 313465 h 1410022"/>
                <a:gd name="connsiteX3820" fmla="*/ 296770 w 713885"/>
                <a:gd name="connsiteY3820" fmla="*/ 337277 h 1410022"/>
                <a:gd name="connsiteX3821" fmla="*/ 293102 w 713885"/>
                <a:gd name="connsiteY3821" fmla="*/ 331474 h 1410022"/>
                <a:gd name="connsiteX3822" fmla="*/ 290969 w 713885"/>
                <a:gd name="connsiteY3822" fmla="*/ 322170 h 1410022"/>
                <a:gd name="connsiteX3823" fmla="*/ 290713 w 713885"/>
                <a:gd name="connsiteY3823" fmla="*/ 322170 h 1410022"/>
                <a:gd name="connsiteX3824" fmla="*/ 292163 w 713885"/>
                <a:gd name="connsiteY3824" fmla="*/ 330022 h 1410022"/>
                <a:gd name="connsiteX3825" fmla="*/ 287726 w 713885"/>
                <a:gd name="connsiteY3825" fmla="*/ 323024 h 1410022"/>
                <a:gd name="connsiteX3826" fmla="*/ 286959 w 713885"/>
                <a:gd name="connsiteY3826" fmla="*/ 304418 h 1410022"/>
                <a:gd name="connsiteX3827" fmla="*/ 294467 w 713885"/>
                <a:gd name="connsiteY3827" fmla="*/ 313465 h 1410022"/>
                <a:gd name="connsiteX3828" fmla="*/ 315966 w 713885"/>
                <a:gd name="connsiteY3828" fmla="*/ 399923 h 1410022"/>
                <a:gd name="connsiteX3829" fmla="*/ 304449 w 713885"/>
                <a:gd name="connsiteY3829" fmla="*/ 382426 h 1410022"/>
                <a:gd name="connsiteX3830" fmla="*/ 300012 w 713885"/>
                <a:gd name="connsiteY3830" fmla="*/ 362199 h 1410022"/>
                <a:gd name="connsiteX3831" fmla="*/ 299500 w 713885"/>
                <a:gd name="connsiteY3831" fmla="*/ 347946 h 1410022"/>
                <a:gd name="connsiteX3832" fmla="*/ 309312 w 713885"/>
                <a:gd name="connsiteY3832" fmla="*/ 360236 h 1410022"/>
                <a:gd name="connsiteX3833" fmla="*/ 316052 w 713885"/>
                <a:gd name="connsiteY3833" fmla="*/ 399923 h 1410022"/>
                <a:gd name="connsiteX3834" fmla="*/ 300609 w 713885"/>
                <a:gd name="connsiteY3834" fmla="*/ 376452 h 1410022"/>
                <a:gd name="connsiteX3835" fmla="*/ 300524 w 713885"/>
                <a:gd name="connsiteY3835" fmla="*/ 376281 h 1410022"/>
                <a:gd name="connsiteX3836" fmla="*/ 300524 w 713885"/>
                <a:gd name="connsiteY3836" fmla="*/ 375684 h 1410022"/>
                <a:gd name="connsiteX3837" fmla="*/ 300609 w 713885"/>
                <a:gd name="connsiteY3837" fmla="*/ 376537 h 1410022"/>
                <a:gd name="connsiteX3838" fmla="*/ 302486 w 713885"/>
                <a:gd name="connsiteY3838" fmla="*/ 387291 h 1410022"/>
                <a:gd name="connsiteX3839" fmla="*/ 306752 w 713885"/>
                <a:gd name="connsiteY3839" fmla="*/ 412981 h 1410022"/>
                <a:gd name="connsiteX3840" fmla="*/ 297624 w 713885"/>
                <a:gd name="connsiteY3840" fmla="*/ 401630 h 1410022"/>
                <a:gd name="connsiteX3841" fmla="*/ 297624 w 713885"/>
                <a:gd name="connsiteY3841" fmla="*/ 401630 h 1410022"/>
                <a:gd name="connsiteX3842" fmla="*/ 297624 w 713885"/>
                <a:gd name="connsiteY3842" fmla="*/ 401630 h 1410022"/>
                <a:gd name="connsiteX3843" fmla="*/ 297624 w 713885"/>
                <a:gd name="connsiteY3843" fmla="*/ 401630 h 1410022"/>
                <a:gd name="connsiteX3844" fmla="*/ 297624 w 713885"/>
                <a:gd name="connsiteY3844" fmla="*/ 401630 h 1410022"/>
                <a:gd name="connsiteX3845" fmla="*/ 297453 w 713885"/>
                <a:gd name="connsiteY3845" fmla="*/ 401459 h 1410022"/>
                <a:gd name="connsiteX3846" fmla="*/ 292504 w 713885"/>
                <a:gd name="connsiteY3846" fmla="*/ 379269 h 1410022"/>
                <a:gd name="connsiteX3847" fmla="*/ 290969 w 713885"/>
                <a:gd name="connsiteY3847" fmla="*/ 372611 h 1410022"/>
                <a:gd name="connsiteX3848" fmla="*/ 302657 w 713885"/>
                <a:gd name="connsiteY3848" fmla="*/ 387462 h 1410022"/>
                <a:gd name="connsiteX3849" fmla="*/ 268359 w 713885"/>
                <a:gd name="connsiteY3849" fmla="*/ 295286 h 1410022"/>
                <a:gd name="connsiteX3850" fmla="*/ 266056 w 713885"/>
                <a:gd name="connsiteY3850" fmla="*/ 275826 h 1410022"/>
                <a:gd name="connsiteX3851" fmla="*/ 270834 w 713885"/>
                <a:gd name="connsiteY3851" fmla="*/ 282739 h 1410022"/>
                <a:gd name="connsiteX3852" fmla="*/ 274076 w 713885"/>
                <a:gd name="connsiteY3852" fmla="*/ 303308 h 1410022"/>
                <a:gd name="connsiteX3853" fmla="*/ 268445 w 713885"/>
                <a:gd name="connsiteY3853" fmla="*/ 295371 h 1410022"/>
                <a:gd name="connsiteX3854" fmla="*/ 265118 w 713885"/>
                <a:gd name="connsiteY3854" fmla="*/ 268145 h 1410022"/>
                <a:gd name="connsiteX3855" fmla="*/ 263752 w 713885"/>
                <a:gd name="connsiteY3855" fmla="*/ 257647 h 1410022"/>
                <a:gd name="connsiteX3856" fmla="*/ 267847 w 713885"/>
                <a:gd name="connsiteY3856" fmla="*/ 264475 h 1410022"/>
                <a:gd name="connsiteX3857" fmla="*/ 269298 w 713885"/>
                <a:gd name="connsiteY3857" fmla="*/ 273180 h 1410022"/>
                <a:gd name="connsiteX3858" fmla="*/ 265118 w 713885"/>
                <a:gd name="connsiteY3858" fmla="*/ 268145 h 1410022"/>
                <a:gd name="connsiteX3859" fmla="*/ 259913 w 713885"/>
                <a:gd name="connsiteY3859" fmla="*/ 233835 h 1410022"/>
                <a:gd name="connsiteX3860" fmla="*/ 263923 w 713885"/>
                <a:gd name="connsiteY3860" fmla="*/ 239553 h 1410022"/>
                <a:gd name="connsiteX3861" fmla="*/ 264606 w 713885"/>
                <a:gd name="connsiteY3861" fmla="*/ 244759 h 1410022"/>
                <a:gd name="connsiteX3862" fmla="*/ 264606 w 713885"/>
                <a:gd name="connsiteY3862" fmla="*/ 244759 h 1410022"/>
                <a:gd name="connsiteX3863" fmla="*/ 264606 w 713885"/>
                <a:gd name="connsiteY3863" fmla="*/ 244930 h 1410022"/>
                <a:gd name="connsiteX3864" fmla="*/ 264606 w 713885"/>
                <a:gd name="connsiteY3864" fmla="*/ 244930 h 1410022"/>
                <a:gd name="connsiteX3865" fmla="*/ 266142 w 713885"/>
                <a:gd name="connsiteY3865" fmla="*/ 254148 h 1410022"/>
                <a:gd name="connsiteX3866" fmla="*/ 262473 w 713885"/>
                <a:gd name="connsiteY3866" fmla="*/ 249454 h 1410022"/>
                <a:gd name="connsiteX3867" fmla="*/ 259828 w 713885"/>
                <a:gd name="connsiteY3867" fmla="*/ 233835 h 1410022"/>
                <a:gd name="connsiteX3868" fmla="*/ 258719 w 713885"/>
                <a:gd name="connsiteY3868" fmla="*/ 226922 h 1410022"/>
                <a:gd name="connsiteX3869" fmla="*/ 254197 w 713885"/>
                <a:gd name="connsiteY3869" fmla="*/ 201658 h 1410022"/>
                <a:gd name="connsiteX3870" fmla="*/ 259657 w 713885"/>
                <a:gd name="connsiteY3870" fmla="*/ 208828 h 1410022"/>
                <a:gd name="connsiteX3871" fmla="*/ 262899 w 713885"/>
                <a:gd name="connsiteY3871" fmla="*/ 231445 h 1410022"/>
                <a:gd name="connsiteX3872" fmla="*/ 258804 w 713885"/>
                <a:gd name="connsiteY3872" fmla="*/ 226922 h 1410022"/>
                <a:gd name="connsiteX3873" fmla="*/ 253002 w 713885"/>
                <a:gd name="connsiteY3873" fmla="*/ 195513 h 1410022"/>
                <a:gd name="connsiteX3874" fmla="*/ 250272 w 713885"/>
                <a:gd name="connsiteY3874" fmla="*/ 181260 h 1410022"/>
                <a:gd name="connsiteX3875" fmla="*/ 256501 w 713885"/>
                <a:gd name="connsiteY3875" fmla="*/ 188259 h 1410022"/>
                <a:gd name="connsiteX3876" fmla="*/ 258463 w 713885"/>
                <a:gd name="connsiteY3876" fmla="*/ 201317 h 1410022"/>
                <a:gd name="connsiteX3877" fmla="*/ 253002 w 713885"/>
                <a:gd name="connsiteY3877" fmla="*/ 195513 h 1410022"/>
                <a:gd name="connsiteX3878" fmla="*/ 252235 w 713885"/>
                <a:gd name="connsiteY3878" fmla="*/ 147974 h 1410022"/>
                <a:gd name="connsiteX3879" fmla="*/ 261278 w 713885"/>
                <a:gd name="connsiteY3879" fmla="*/ 150449 h 1410022"/>
                <a:gd name="connsiteX3880" fmla="*/ 264009 w 713885"/>
                <a:gd name="connsiteY3880" fmla="*/ 152583 h 1410022"/>
                <a:gd name="connsiteX3881" fmla="*/ 264691 w 713885"/>
                <a:gd name="connsiteY3881" fmla="*/ 156509 h 1410022"/>
                <a:gd name="connsiteX3882" fmla="*/ 265885 w 713885"/>
                <a:gd name="connsiteY3882" fmla="*/ 163849 h 1410022"/>
                <a:gd name="connsiteX3883" fmla="*/ 257610 w 713885"/>
                <a:gd name="connsiteY3883" fmla="*/ 157704 h 1410022"/>
                <a:gd name="connsiteX3884" fmla="*/ 253685 w 713885"/>
                <a:gd name="connsiteY3884" fmla="*/ 154888 h 1410022"/>
                <a:gd name="connsiteX3885" fmla="*/ 252235 w 713885"/>
                <a:gd name="connsiteY3885" fmla="*/ 147974 h 1410022"/>
                <a:gd name="connsiteX3886" fmla="*/ 266056 w 713885"/>
                <a:gd name="connsiteY3886" fmla="*/ 154119 h 1410022"/>
                <a:gd name="connsiteX3887" fmla="*/ 276294 w 713885"/>
                <a:gd name="connsiteY3887" fmla="*/ 161545 h 1410022"/>
                <a:gd name="connsiteX3888" fmla="*/ 278086 w 713885"/>
                <a:gd name="connsiteY3888" fmla="*/ 174774 h 1410022"/>
                <a:gd name="connsiteX3889" fmla="*/ 274673 w 713885"/>
                <a:gd name="connsiteY3889" fmla="*/ 170848 h 1410022"/>
                <a:gd name="connsiteX3890" fmla="*/ 274673 w 713885"/>
                <a:gd name="connsiteY3890" fmla="*/ 170848 h 1410022"/>
                <a:gd name="connsiteX3891" fmla="*/ 274673 w 713885"/>
                <a:gd name="connsiteY3891" fmla="*/ 170848 h 1410022"/>
                <a:gd name="connsiteX3892" fmla="*/ 274673 w 713885"/>
                <a:gd name="connsiteY3892" fmla="*/ 170848 h 1410022"/>
                <a:gd name="connsiteX3893" fmla="*/ 274673 w 713885"/>
                <a:gd name="connsiteY3893" fmla="*/ 170848 h 1410022"/>
                <a:gd name="connsiteX3894" fmla="*/ 268530 w 713885"/>
                <a:gd name="connsiteY3894" fmla="*/ 165897 h 1410022"/>
                <a:gd name="connsiteX3895" fmla="*/ 266483 w 713885"/>
                <a:gd name="connsiteY3895" fmla="*/ 155997 h 1410022"/>
                <a:gd name="connsiteX3896" fmla="*/ 266056 w 713885"/>
                <a:gd name="connsiteY3896" fmla="*/ 154119 h 1410022"/>
                <a:gd name="connsiteX3897" fmla="*/ 299245 w 713885"/>
                <a:gd name="connsiteY3897" fmla="*/ 274887 h 1410022"/>
                <a:gd name="connsiteX3898" fmla="*/ 297538 w 713885"/>
                <a:gd name="connsiteY3898" fmla="*/ 272839 h 1410022"/>
                <a:gd name="connsiteX3899" fmla="*/ 294808 w 713885"/>
                <a:gd name="connsiteY3899" fmla="*/ 269425 h 1410022"/>
                <a:gd name="connsiteX3900" fmla="*/ 292504 w 713885"/>
                <a:gd name="connsiteY3900" fmla="*/ 244845 h 1410022"/>
                <a:gd name="connsiteX3901" fmla="*/ 295405 w 713885"/>
                <a:gd name="connsiteY3901" fmla="*/ 247661 h 1410022"/>
                <a:gd name="connsiteX3902" fmla="*/ 299245 w 713885"/>
                <a:gd name="connsiteY3902" fmla="*/ 274802 h 1410022"/>
                <a:gd name="connsiteX3903" fmla="*/ 299586 w 713885"/>
                <a:gd name="connsiteY3903" fmla="*/ 277192 h 1410022"/>
                <a:gd name="connsiteX3904" fmla="*/ 304363 w 713885"/>
                <a:gd name="connsiteY3904" fmla="*/ 309454 h 1410022"/>
                <a:gd name="connsiteX3905" fmla="*/ 298733 w 713885"/>
                <a:gd name="connsiteY3905" fmla="*/ 301175 h 1410022"/>
                <a:gd name="connsiteX3906" fmla="*/ 296941 w 713885"/>
                <a:gd name="connsiteY3906" fmla="*/ 298358 h 1410022"/>
                <a:gd name="connsiteX3907" fmla="*/ 296685 w 713885"/>
                <a:gd name="connsiteY3907" fmla="*/ 294518 h 1410022"/>
                <a:gd name="connsiteX3908" fmla="*/ 295064 w 713885"/>
                <a:gd name="connsiteY3908" fmla="*/ 273010 h 1410022"/>
                <a:gd name="connsiteX3909" fmla="*/ 296258 w 713885"/>
                <a:gd name="connsiteY3909" fmla="*/ 274119 h 1410022"/>
                <a:gd name="connsiteX3910" fmla="*/ 299586 w 713885"/>
                <a:gd name="connsiteY3910" fmla="*/ 277106 h 1410022"/>
                <a:gd name="connsiteX3911" fmla="*/ 306411 w 713885"/>
                <a:gd name="connsiteY3911" fmla="*/ 323451 h 1410022"/>
                <a:gd name="connsiteX3912" fmla="*/ 302828 w 713885"/>
                <a:gd name="connsiteY3912" fmla="*/ 318159 h 1410022"/>
                <a:gd name="connsiteX3913" fmla="*/ 300183 w 713885"/>
                <a:gd name="connsiteY3913" fmla="*/ 305784 h 1410022"/>
                <a:gd name="connsiteX3914" fmla="*/ 299927 w 713885"/>
                <a:gd name="connsiteY3914" fmla="*/ 305784 h 1410022"/>
                <a:gd name="connsiteX3915" fmla="*/ 301804 w 713885"/>
                <a:gd name="connsiteY3915" fmla="*/ 316708 h 1410022"/>
                <a:gd name="connsiteX3916" fmla="*/ 297624 w 713885"/>
                <a:gd name="connsiteY3916" fmla="*/ 310563 h 1410022"/>
                <a:gd name="connsiteX3917" fmla="*/ 297112 w 713885"/>
                <a:gd name="connsiteY3917" fmla="*/ 302114 h 1410022"/>
                <a:gd name="connsiteX3918" fmla="*/ 297282 w 713885"/>
                <a:gd name="connsiteY3918" fmla="*/ 302370 h 1410022"/>
                <a:gd name="connsiteX3919" fmla="*/ 304449 w 713885"/>
                <a:gd name="connsiteY3919" fmla="*/ 310648 h 1410022"/>
                <a:gd name="connsiteX3920" fmla="*/ 306326 w 713885"/>
                <a:gd name="connsiteY3920" fmla="*/ 323451 h 1410022"/>
                <a:gd name="connsiteX3921" fmla="*/ 321427 w 713885"/>
                <a:gd name="connsiteY3921" fmla="*/ 431843 h 1410022"/>
                <a:gd name="connsiteX3922" fmla="*/ 312469 w 713885"/>
                <a:gd name="connsiteY3922" fmla="*/ 420236 h 1410022"/>
                <a:gd name="connsiteX3923" fmla="*/ 306667 w 713885"/>
                <a:gd name="connsiteY3923" fmla="*/ 392412 h 1410022"/>
                <a:gd name="connsiteX3924" fmla="*/ 316820 w 713885"/>
                <a:gd name="connsiteY3924" fmla="*/ 404617 h 1410022"/>
                <a:gd name="connsiteX3925" fmla="*/ 321427 w 713885"/>
                <a:gd name="connsiteY3925" fmla="*/ 431758 h 1410022"/>
                <a:gd name="connsiteX3926" fmla="*/ 325266 w 713885"/>
                <a:gd name="connsiteY3926" fmla="*/ 454717 h 1410022"/>
                <a:gd name="connsiteX3927" fmla="*/ 316905 w 713885"/>
                <a:gd name="connsiteY3927" fmla="*/ 442426 h 1410022"/>
                <a:gd name="connsiteX3928" fmla="*/ 314175 w 713885"/>
                <a:gd name="connsiteY3928" fmla="*/ 428600 h 1410022"/>
                <a:gd name="connsiteX3929" fmla="*/ 322451 w 713885"/>
                <a:gd name="connsiteY3929" fmla="*/ 437732 h 1410022"/>
                <a:gd name="connsiteX3930" fmla="*/ 325352 w 713885"/>
                <a:gd name="connsiteY3930" fmla="*/ 454717 h 1410022"/>
                <a:gd name="connsiteX3931" fmla="*/ 326717 w 713885"/>
                <a:gd name="connsiteY3931" fmla="*/ 462739 h 1410022"/>
                <a:gd name="connsiteX3932" fmla="*/ 332603 w 713885"/>
                <a:gd name="connsiteY3932" fmla="*/ 492185 h 1410022"/>
                <a:gd name="connsiteX3933" fmla="*/ 324328 w 713885"/>
                <a:gd name="connsiteY3933" fmla="*/ 480236 h 1410022"/>
                <a:gd name="connsiteX3934" fmla="*/ 324328 w 713885"/>
                <a:gd name="connsiteY3934" fmla="*/ 480236 h 1410022"/>
                <a:gd name="connsiteX3935" fmla="*/ 324328 w 713885"/>
                <a:gd name="connsiteY3935" fmla="*/ 480236 h 1410022"/>
                <a:gd name="connsiteX3936" fmla="*/ 324328 w 713885"/>
                <a:gd name="connsiteY3936" fmla="*/ 480236 h 1410022"/>
                <a:gd name="connsiteX3937" fmla="*/ 324328 w 713885"/>
                <a:gd name="connsiteY3937" fmla="*/ 480236 h 1410022"/>
                <a:gd name="connsiteX3938" fmla="*/ 323389 w 713885"/>
                <a:gd name="connsiteY3938" fmla="*/ 478956 h 1410022"/>
                <a:gd name="connsiteX3939" fmla="*/ 321598 w 713885"/>
                <a:gd name="connsiteY3939" fmla="*/ 466921 h 1410022"/>
                <a:gd name="connsiteX3940" fmla="*/ 321598 w 713885"/>
                <a:gd name="connsiteY3940" fmla="*/ 466921 h 1410022"/>
                <a:gd name="connsiteX3941" fmla="*/ 321598 w 713885"/>
                <a:gd name="connsiteY3941" fmla="*/ 466665 h 1410022"/>
                <a:gd name="connsiteX3942" fmla="*/ 321598 w 713885"/>
                <a:gd name="connsiteY3942" fmla="*/ 466409 h 1410022"/>
                <a:gd name="connsiteX3943" fmla="*/ 321598 w 713885"/>
                <a:gd name="connsiteY3943" fmla="*/ 466409 h 1410022"/>
                <a:gd name="connsiteX3944" fmla="*/ 319123 w 713885"/>
                <a:gd name="connsiteY3944" fmla="*/ 453522 h 1410022"/>
                <a:gd name="connsiteX3945" fmla="*/ 326802 w 713885"/>
                <a:gd name="connsiteY3945" fmla="*/ 462825 h 1410022"/>
                <a:gd name="connsiteX3946" fmla="*/ 334736 w 713885"/>
                <a:gd name="connsiteY3946" fmla="*/ 502768 h 1410022"/>
                <a:gd name="connsiteX3947" fmla="*/ 339429 w 713885"/>
                <a:gd name="connsiteY3947" fmla="*/ 526239 h 1410022"/>
                <a:gd name="connsiteX3948" fmla="*/ 328167 w 713885"/>
                <a:gd name="connsiteY3948" fmla="*/ 511303 h 1410022"/>
                <a:gd name="connsiteX3949" fmla="*/ 328167 w 713885"/>
                <a:gd name="connsiteY3949" fmla="*/ 511303 h 1410022"/>
                <a:gd name="connsiteX3950" fmla="*/ 328167 w 713885"/>
                <a:gd name="connsiteY3950" fmla="*/ 511303 h 1410022"/>
                <a:gd name="connsiteX3951" fmla="*/ 328167 w 713885"/>
                <a:gd name="connsiteY3951" fmla="*/ 511303 h 1410022"/>
                <a:gd name="connsiteX3952" fmla="*/ 328167 w 713885"/>
                <a:gd name="connsiteY3952" fmla="*/ 511303 h 1410022"/>
                <a:gd name="connsiteX3953" fmla="*/ 328081 w 713885"/>
                <a:gd name="connsiteY3953" fmla="*/ 511217 h 1410022"/>
                <a:gd name="connsiteX3954" fmla="*/ 325266 w 713885"/>
                <a:gd name="connsiteY3954" fmla="*/ 491160 h 1410022"/>
                <a:gd name="connsiteX3955" fmla="*/ 334822 w 713885"/>
                <a:gd name="connsiteY3955" fmla="*/ 502853 h 1410022"/>
                <a:gd name="connsiteX3956" fmla="*/ 341135 w 713885"/>
                <a:gd name="connsiteY3956" fmla="*/ 534944 h 1410022"/>
                <a:gd name="connsiteX3957" fmla="*/ 346425 w 713885"/>
                <a:gd name="connsiteY3957" fmla="*/ 561402 h 1410022"/>
                <a:gd name="connsiteX3958" fmla="*/ 334054 w 713885"/>
                <a:gd name="connsiteY3958" fmla="*/ 530847 h 1410022"/>
                <a:gd name="connsiteX3959" fmla="*/ 333798 w 713885"/>
                <a:gd name="connsiteY3959" fmla="*/ 530933 h 1410022"/>
                <a:gd name="connsiteX3960" fmla="*/ 345913 w 713885"/>
                <a:gd name="connsiteY3960" fmla="*/ 564475 h 1410022"/>
                <a:gd name="connsiteX3961" fmla="*/ 345401 w 713885"/>
                <a:gd name="connsiteY3961" fmla="*/ 563877 h 1410022"/>
                <a:gd name="connsiteX3962" fmla="*/ 332603 w 713885"/>
                <a:gd name="connsiteY3962" fmla="*/ 546466 h 1410022"/>
                <a:gd name="connsiteX3963" fmla="*/ 329532 w 713885"/>
                <a:gd name="connsiteY3963" fmla="*/ 522142 h 1410022"/>
                <a:gd name="connsiteX3964" fmla="*/ 341221 w 713885"/>
                <a:gd name="connsiteY3964" fmla="*/ 534944 h 1410022"/>
                <a:gd name="connsiteX3965" fmla="*/ 362550 w 713885"/>
                <a:gd name="connsiteY3965" fmla="*/ 610392 h 1410022"/>
                <a:gd name="connsiteX3966" fmla="*/ 354786 w 713885"/>
                <a:gd name="connsiteY3966" fmla="*/ 600150 h 1410022"/>
                <a:gd name="connsiteX3967" fmla="*/ 351800 w 713885"/>
                <a:gd name="connsiteY3967" fmla="*/ 580776 h 1410022"/>
                <a:gd name="connsiteX3968" fmla="*/ 362550 w 713885"/>
                <a:gd name="connsiteY3968" fmla="*/ 610392 h 1410022"/>
                <a:gd name="connsiteX3969" fmla="*/ 414423 w 713885"/>
                <a:gd name="connsiteY3969" fmla="*/ 720919 h 1410022"/>
                <a:gd name="connsiteX3970" fmla="*/ 414508 w 713885"/>
                <a:gd name="connsiteY3970" fmla="*/ 722967 h 1410022"/>
                <a:gd name="connsiteX3971" fmla="*/ 414508 w 713885"/>
                <a:gd name="connsiteY3971" fmla="*/ 723906 h 1410022"/>
                <a:gd name="connsiteX3972" fmla="*/ 412631 w 713885"/>
                <a:gd name="connsiteY3972" fmla="*/ 721943 h 1410022"/>
                <a:gd name="connsiteX3973" fmla="*/ 410584 w 713885"/>
                <a:gd name="connsiteY3973" fmla="*/ 719809 h 1410022"/>
                <a:gd name="connsiteX3974" fmla="*/ 414337 w 713885"/>
                <a:gd name="connsiteY3974" fmla="*/ 720919 h 1410022"/>
                <a:gd name="connsiteX3975" fmla="*/ 422357 w 713885"/>
                <a:gd name="connsiteY3975" fmla="*/ 723820 h 1410022"/>
                <a:gd name="connsiteX3976" fmla="*/ 427050 w 713885"/>
                <a:gd name="connsiteY3976" fmla="*/ 725954 h 1410022"/>
                <a:gd name="connsiteX3977" fmla="*/ 424746 w 713885"/>
                <a:gd name="connsiteY3977" fmla="*/ 728770 h 1410022"/>
                <a:gd name="connsiteX3978" fmla="*/ 422357 w 713885"/>
                <a:gd name="connsiteY3978" fmla="*/ 723820 h 1410022"/>
                <a:gd name="connsiteX3979" fmla="*/ 430547 w 713885"/>
                <a:gd name="connsiteY3979" fmla="*/ 738927 h 1410022"/>
                <a:gd name="connsiteX3980" fmla="*/ 431827 w 713885"/>
                <a:gd name="connsiteY3980" fmla="*/ 738073 h 1410022"/>
                <a:gd name="connsiteX3981" fmla="*/ 434813 w 713885"/>
                <a:gd name="connsiteY3981" fmla="*/ 747974 h 1410022"/>
                <a:gd name="connsiteX3982" fmla="*/ 434899 w 713885"/>
                <a:gd name="connsiteY3982" fmla="*/ 749766 h 1410022"/>
                <a:gd name="connsiteX3983" fmla="*/ 431145 w 713885"/>
                <a:gd name="connsiteY3983" fmla="*/ 742000 h 1410022"/>
                <a:gd name="connsiteX3984" fmla="*/ 430889 w 713885"/>
                <a:gd name="connsiteY3984" fmla="*/ 740634 h 1410022"/>
                <a:gd name="connsiteX3985" fmla="*/ 430547 w 713885"/>
                <a:gd name="connsiteY3985" fmla="*/ 739012 h 1410022"/>
                <a:gd name="connsiteX3986" fmla="*/ 527297 w 713885"/>
                <a:gd name="connsiteY3986" fmla="*/ 953664 h 1410022"/>
                <a:gd name="connsiteX3987" fmla="*/ 529771 w 713885"/>
                <a:gd name="connsiteY3987" fmla="*/ 957504 h 1410022"/>
                <a:gd name="connsiteX3988" fmla="*/ 534549 w 713885"/>
                <a:gd name="connsiteY3988" fmla="*/ 965271 h 1410022"/>
                <a:gd name="connsiteX3989" fmla="*/ 533270 w 713885"/>
                <a:gd name="connsiteY3989" fmla="*/ 964418 h 1410022"/>
                <a:gd name="connsiteX3990" fmla="*/ 527980 w 713885"/>
                <a:gd name="connsiteY3990" fmla="*/ 955115 h 1410022"/>
                <a:gd name="connsiteX3991" fmla="*/ 527297 w 713885"/>
                <a:gd name="connsiteY3991" fmla="*/ 953664 h 1410022"/>
                <a:gd name="connsiteX3992" fmla="*/ 558268 w 713885"/>
                <a:gd name="connsiteY3992" fmla="*/ 1006665 h 1410022"/>
                <a:gd name="connsiteX3993" fmla="*/ 587361 w 713885"/>
                <a:gd name="connsiteY3993" fmla="*/ 1067775 h 1410022"/>
                <a:gd name="connsiteX3994" fmla="*/ 580535 w 713885"/>
                <a:gd name="connsiteY3994" fmla="*/ 1063080 h 1410022"/>
                <a:gd name="connsiteX3995" fmla="*/ 563728 w 713885"/>
                <a:gd name="connsiteY3995" fmla="*/ 1023393 h 1410022"/>
                <a:gd name="connsiteX3996" fmla="*/ 554684 w 713885"/>
                <a:gd name="connsiteY3996" fmla="*/ 1004702 h 1410022"/>
                <a:gd name="connsiteX3997" fmla="*/ 556902 w 713885"/>
                <a:gd name="connsiteY3997" fmla="*/ 1005897 h 1410022"/>
                <a:gd name="connsiteX3998" fmla="*/ 558268 w 713885"/>
                <a:gd name="connsiteY3998" fmla="*/ 1006665 h 1410022"/>
                <a:gd name="connsiteX3999" fmla="*/ 604168 w 713885"/>
                <a:gd name="connsiteY3999" fmla="*/ 1108571 h 1410022"/>
                <a:gd name="connsiteX4000" fmla="*/ 614150 w 713885"/>
                <a:gd name="connsiteY4000" fmla="*/ 1135541 h 1410022"/>
                <a:gd name="connsiteX4001" fmla="*/ 613041 w 713885"/>
                <a:gd name="connsiteY4001" fmla="*/ 1134773 h 1410022"/>
                <a:gd name="connsiteX4002" fmla="*/ 601012 w 713885"/>
                <a:gd name="connsiteY4002" fmla="*/ 1106523 h 1410022"/>
                <a:gd name="connsiteX4003" fmla="*/ 604168 w 713885"/>
                <a:gd name="connsiteY4003" fmla="*/ 1108657 h 1410022"/>
                <a:gd name="connsiteX4004" fmla="*/ 639489 w 713885"/>
                <a:gd name="connsiteY4004" fmla="*/ 1224560 h 1410022"/>
                <a:gd name="connsiteX4005" fmla="*/ 638977 w 713885"/>
                <a:gd name="connsiteY4005" fmla="*/ 1224048 h 1410022"/>
                <a:gd name="connsiteX4006" fmla="*/ 638722 w 713885"/>
                <a:gd name="connsiteY4006" fmla="*/ 1221316 h 1410022"/>
                <a:gd name="connsiteX4007" fmla="*/ 639489 w 713885"/>
                <a:gd name="connsiteY4007" fmla="*/ 1224560 h 1410022"/>
                <a:gd name="connsiteX4008" fmla="*/ 607410 w 713885"/>
                <a:gd name="connsiteY4008" fmla="*/ 1259553 h 1410022"/>
                <a:gd name="connsiteX4009" fmla="*/ 603059 w 713885"/>
                <a:gd name="connsiteY4009" fmla="*/ 1256565 h 1410022"/>
                <a:gd name="connsiteX4010" fmla="*/ 602633 w 713885"/>
                <a:gd name="connsiteY4010" fmla="*/ 1253151 h 1410022"/>
                <a:gd name="connsiteX4011" fmla="*/ 605875 w 713885"/>
                <a:gd name="connsiteY4011" fmla="*/ 1238130 h 1410022"/>
                <a:gd name="connsiteX4012" fmla="*/ 605875 w 713885"/>
                <a:gd name="connsiteY4012" fmla="*/ 1238130 h 1410022"/>
                <a:gd name="connsiteX4013" fmla="*/ 605875 w 713885"/>
                <a:gd name="connsiteY4013" fmla="*/ 1237959 h 1410022"/>
                <a:gd name="connsiteX4014" fmla="*/ 605875 w 713885"/>
                <a:gd name="connsiteY4014" fmla="*/ 1237789 h 1410022"/>
                <a:gd name="connsiteX4015" fmla="*/ 605875 w 713885"/>
                <a:gd name="connsiteY4015" fmla="*/ 1237789 h 1410022"/>
                <a:gd name="connsiteX4016" fmla="*/ 606472 w 713885"/>
                <a:gd name="connsiteY4016" fmla="*/ 1233265 h 1410022"/>
                <a:gd name="connsiteX4017" fmla="*/ 609373 w 713885"/>
                <a:gd name="connsiteY4017" fmla="*/ 1235143 h 1410022"/>
                <a:gd name="connsiteX4018" fmla="*/ 621914 w 713885"/>
                <a:gd name="connsiteY4018" fmla="*/ 1242227 h 1410022"/>
                <a:gd name="connsiteX4019" fmla="*/ 621487 w 713885"/>
                <a:gd name="connsiteY4019" fmla="*/ 1242909 h 1410022"/>
                <a:gd name="connsiteX4020" fmla="*/ 607325 w 713885"/>
                <a:gd name="connsiteY4020" fmla="*/ 1259553 h 1410022"/>
                <a:gd name="connsiteX4021" fmla="*/ 606557 w 713885"/>
                <a:gd name="connsiteY4021" fmla="*/ 1260321 h 1410022"/>
                <a:gd name="connsiteX4022" fmla="*/ 603827 w 713885"/>
                <a:gd name="connsiteY4022" fmla="*/ 1262710 h 1410022"/>
                <a:gd name="connsiteX4023" fmla="*/ 603229 w 713885"/>
                <a:gd name="connsiteY4023" fmla="*/ 1258358 h 1410022"/>
                <a:gd name="connsiteX4024" fmla="*/ 606472 w 713885"/>
                <a:gd name="connsiteY4024" fmla="*/ 1260406 h 1410022"/>
                <a:gd name="connsiteX4025" fmla="*/ 599049 w 713885"/>
                <a:gd name="connsiteY4025" fmla="*/ 1266380 h 1410022"/>
                <a:gd name="connsiteX4026" fmla="*/ 601609 w 713885"/>
                <a:gd name="connsiteY4026" fmla="*/ 1257248 h 1410022"/>
                <a:gd name="connsiteX4027" fmla="*/ 602718 w 713885"/>
                <a:gd name="connsiteY4027" fmla="*/ 1257931 h 1410022"/>
                <a:gd name="connsiteX4028" fmla="*/ 603571 w 713885"/>
                <a:gd name="connsiteY4028" fmla="*/ 1262966 h 1410022"/>
                <a:gd name="connsiteX4029" fmla="*/ 599134 w 713885"/>
                <a:gd name="connsiteY4029" fmla="*/ 1266380 h 1410022"/>
                <a:gd name="connsiteX4030" fmla="*/ 593162 w 713885"/>
                <a:gd name="connsiteY4030" fmla="*/ 1270136 h 1410022"/>
                <a:gd name="connsiteX4031" fmla="*/ 586934 w 713885"/>
                <a:gd name="connsiteY4031" fmla="*/ 1273294 h 1410022"/>
                <a:gd name="connsiteX4032" fmla="*/ 572686 w 713885"/>
                <a:gd name="connsiteY4032" fmla="*/ 1279524 h 1410022"/>
                <a:gd name="connsiteX4033" fmla="*/ 571918 w 713885"/>
                <a:gd name="connsiteY4033" fmla="*/ 1278927 h 1410022"/>
                <a:gd name="connsiteX4034" fmla="*/ 579682 w 713885"/>
                <a:gd name="connsiteY4034" fmla="*/ 1258272 h 1410022"/>
                <a:gd name="connsiteX4035" fmla="*/ 594016 w 713885"/>
                <a:gd name="connsiteY4035" fmla="*/ 1266893 h 1410022"/>
                <a:gd name="connsiteX4036" fmla="*/ 593162 w 713885"/>
                <a:gd name="connsiteY4036" fmla="*/ 1270136 h 1410022"/>
                <a:gd name="connsiteX4037" fmla="*/ 589067 w 713885"/>
                <a:gd name="connsiteY4037" fmla="*/ 1284901 h 1410022"/>
                <a:gd name="connsiteX4038" fmla="*/ 587361 w 713885"/>
                <a:gd name="connsiteY4038" fmla="*/ 1290107 h 1410022"/>
                <a:gd name="connsiteX4039" fmla="*/ 583351 w 713885"/>
                <a:gd name="connsiteY4039" fmla="*/ 1287205 h 1410022"/>
                <a:gd name="connsiteX4040" fmla="*/ 587702 w 713885"/>
                <a:gd name="connsiteY4040" fmla="*/ 1285413 h 1410022"/>
                <a:gd name="connsiteX4041" fmla="*/ 589067 w 713885"/>
                <a:gd name="connsiteY4041" fmla="*/ 1284816 h 1410022"/>
                <a:gd name="connsiteX4042" fmla="*/ 566031 w 713885"/>
                <a:gd name="connsiteY4042" fmla="*/ 1282426 h 1410022"/>
                <a:gd name="connsiteX4043" fmla="*/ 563045 w 713885"/>
                <a:gd name="connsiteY4043" fmla="*/ 1283706 h 1410022"/>
                <a:gd name="connsiteX4044" fmla="*/ 562192 w 713885"/>
                <a:gd name="connsiteY4044" fmla="*/ 1275001 h 1410022"/>
                <a:gd name="connsiteX4045" fmla="*/ 567397 w 713885"/>
                <a:gd name="connsiteY4045" fmla="*/ 1278414 h 1410022"/>
                <a:gd name="connsiteX4046" fmla="*/ 566373 w 713885"/>
                <a:gd name="connsiteY4046" fmla="*/ 1281573 h 1410022"/>
                <a:gd name="connsiteX4047" fmla="*/ 566031 w 713885"/>
                <a:gd name="connsiteY4047" fmla="*/ 1282511 h 1410022"/>
                <a:gd name="connsiteX4048" fmla="*/ 560571 w 713885"/>
                <a:gd name="connsiteY4048" fmla="*/ 1296679 h 1410022"/>
                <a:gd name="connsiteX4049" fmla="*/ 560571 w 713885"/>
                <a:gd name="connsiteY4049" fmla="*/ 1296850 h 1410022"/>
                <a:gd name="connsiteX4050" fmla="*/ 560486 w 713885"/>
                <a:gd name="connsiteY4050" fmla="*/ 1296850 h 1410022"/>
                <a:gd name="connsiteX4051" fmla="*/ 560656 w 713885"/>
                <a:gd name="connsiteY4051" fmla="*/ 1296850 h 1410022"/>
                <a:gd name="connsiteX4052" fmla="*/ 547432 w 713885"/>
                <a:gd name="connsiteY4052" fmla="*/ 1290022 h 1410022"/>
                <a:gd name="connsiteX4053" fmla="*/ 526103 w 713885"/>
                <a:gd name="connsiteY4053" fmla="*/ 1297959 h 1410022"/>
                <a:gd name="connsiteX4054" fmla="*/ 531563 w 713885"/>
                <a:gd name="connsiteY4054" fmla="*/ 1280378 h 1410022"/>
                <a:gd name="connsiteX4055" fmla="*/ 545299 w 713885"/>
                <a:gd name="connsiteY4055" fmla="*/ 1288742 h 1410022"/>
                <a:gd name="connsiteX4056" fmla="*/ 547432 w 713885"/>
                <a:gd name="connsiteY4056" fmla="*/ 1290022 h 1410022"/>
                <a:gd name="connsiteX4057" fmla="*/ 518339 w 713885"/>
                <a:gd name="connsiteY4057" fmla="*/ 1300605 h 1410022"/>
                <a:gd name="connsiteX4058" fmla="*/ 486686 w 713885"/>
                <a:gd name="connsiteY4058" fmla="*/ 1309652 h 1410022"/>
                <a:gd name="connsiteX4059" fmla="*/ 497010 w 713885"/>
                <a:gd name="connsiteY4059" fmla="*/ 1287376 h 1410022"/>
                <a:gd name="connsiteX4060" fmla="*/ 497095 w 713885"/>
                <a:gd name="connsiteY4060" fmla="*/ 1287120 h 1410022"/>
                <a:gd name="connsiteX4061" fmla="*/ 509125 w 713885"/>
                <a:gd name="connsiteY4061" fmla="*/ 1294887 h 1410022"/>
                <a:gd name="connsiteX4062" fmla="*/ 518254 w 713885"/>
                <a:gd name="connsiteY4062" fmla="*/ 1300691 h 1410022"/>
                <a:gd name="connsiteX4063" fmla="*/ 477302 w 713885"/>
                <a:gd name="connsiteY4063" fmla="*/ 1311786 h 1410022"/>
                <a:gd name="connsiteX4064" fmla="*/ 461603 w 713885"/>
                <a:gd name="connsiteY4064" fmla="*/ 1315541 h 1410022"/>
                <a:gd name="connsiteX4065" fmla="*/ 467405 w 713885"/>
                <a:gd name="connsiteY4065" fmla="*/ 1304275 h 1410022"/>
                <a:gd name="connsiteX4066" fmla="*/ 484639 w 713885"/>
                <a:gd name="connsiteY4066" fmla="*/ 1305726 h 1410022"/>
                <a:gd name="connsiteX4067" fmla="*/ 484639 w 713885"/>
                <a:gd name="connsiteY4067" fmla="*/ 1305470 h 1410022"/>
                <a:gd name="connsiteX4068" fmla="*/ 468173 w 713885"/>
                <a:gd name="connsiteY4068" fmla="*/ 1302910 h 1410022"/>
                <a:gd name="connsiteX4069" fmla="*/ 473291 w 713885"/>
                <a:gd name="connsiteY4069" fmla="*/ 1292497 h 1410022"/>
                <a:gd name="connsiteX4070" fmla="*/ 480544 w 713885"/>
                <a:gd name="connsiteY4070" fmla="*/ 1276366 h 1410022"/>
                <a:gd name="connsiteX4071" fmla="*/ 486857 w 713885"/>
                <a:gd name="connsiteY4071" fmla="*/ 1280463 h 1410022"/>
                <a:gd name="connsiteX4072" fmla="*/ 488307 w 713885"/>
                <a:gd name="connsiteY4072" fmla="*/ 1297447 h 1410022"/>
                <a:gd name="connsiteX4073" fmla="*/ 488564 w 713885"/>
                <a:gd name="connsiteY4073" fmla="*/ 1297447 h 1410022"/>
                <a:gd name="connsiteX4074" fmla="*/ 487710 w 713885"/>
                <a:gd name="connsiteY4074" fmla="*/ 1281060 h 1410022"/>
                <a:gd name="connsiteX4075" fmla="*/ 493597 w 713885"/>
                <a:gd name="connsiteY4075" fmla="*/ 1284901 h 1410022"/>
                <a:gd name="connsiteX4076" fmla="*/ 493256 w 713885"/>
                <a:gd name="connsiteY4076" fmla="*/ 1285840 h 1410022"/>
                <a:gd name="connsiteX4077" fmla="*/ 483615 w 713885"/>
                <a:gd name="connsiteY4077" fmla="*/ 1310591 h 1410022"/>
                <a:gd name="connsiteX4078" fmla="*/ 477387 w 713885"/>
                <a:gd name="connsiteY4078" fmla="*/ 1311957 h 1410022"/>
                <a:gd name="connsiteX4079" fmla="*/ 446417 w 713885"/>
                <a:gd name="connsiteY4079" fmla="*/ 1319296 h 1410022"/>
                <a:gd name="connsiteX4080" fmla="*/ 436776 w 713885"/>
                <a:gd name="connsiteY4080" fmla="*/ 1321345 h 1410022"/>
                <a:gd name="connsiteX4081" fmla="*/ 436434 w 713885"/>
                <a:gd name="connsiteY4081" fmla="*/ 1321089 h 1410022"/>
                <a:gd name="connsiteX4082" fmla="*/ 447014 w 713885"/>
                <a:gd name="connsiteY4082" fmla="*/ 1294204 h 1410022"/>
                <a:gd name="connsiteX4083" fmla="*/ 447014 w 713885"/>
                <a:gd name="connsiteY4083" fmla="*/ 1294204 h 1410022"/>
                <a:gd name="connsiteX4084" fmla="*/ 447014 w 713885"/>
                <a:gd name="connsiteY4084" fmla="*/ 1294033 h 1410022"/>
                <a:gd name="connsiteX4085" fmla="*/ 447014 w 713885"/>
                <a:gd name="connsiteY4085" fmla="*/ 1293863 h 1410022"/>
                <a:gd name="connsiteX4086" fmla="*/ 447014 w 713885"/>
                <a:gd name="connsiteY4086" fmla="*/ 1293863 h 1410022"/>
                <a:gd name="connsiteX4087" fmla="*/ 447270 w 713885"/>
                <a:gd name="connsiteY4087" fmla="*/ 1293094 h 1410022"/>
                <a:gd name="connsiteX4088" fmla="*/ 452218 w 713885"/>
                <a:gd name="connsiteY4088" fmla="*/ 1296252 h 1410022"/>
                <a:gd name="connsiteX4089" fmla="*/ 464077 w 713885"/>
                <a:gd name="connsiteY4089" fmla="*/ 1302910 h 1410022"/>
                <a:gd name="connsiteX4090" fmla="*/ 458105 w 713885"/>
                <a:gd name="connsiteY4090" fmla="*/ 1316395 h 1410022"/>
                <a:gd name="connsiteX4091" fmla="*/ 446331 w 713885"/>
                <a:gd name="connsiteY4091" fmla="*/ 1319296 h 1410022"/>
                <a:gd name="connsiteX4092" fmla="*/ 426879 w 713885"/>
                <a:gd name="connsiteY4092" fmla="*/ 1335939 h 1410022"/>
                <a:gd name="connsiteX4093" fmla="*/ 426282 w 713885"/>
                <a:gd name="connsiteY4093" fmla="*/ 1337561 h 1410022"/>
                <a:gd name="connsiteX4094" fmla="*/ 424661 w 713885"/>
                <a:gd name="connsiteY4094" fmla="*/ 1336452 h 1410022"/>
                <a:gd name="connsiteX4095" fmla="*/ 426879 w 713885"/>
                <a:gd name="connsiteY4095" fmla="*/ 1336025 h 1410022"/>
                <a:gd name="connsiteX4096" fmla="*/ 403161 w 713885"/>
                <a:gd name="connsiteY4096" fmla="*/ 1327234 h 1410022"/>
                <a:gd name="connsiteX4097" fmla="*/ 379613 w 713885"/>
                <a:gd name="connsiteY4097" fmla="*/ 1330306 h 1410022"/>
                <a:gd name="connsiteX4098" fmla="*/ 387292 w 713885"/>
                <a:gd name="connsiteY4098" fmla="*/ 1315370 h 1410022"/>
                <a:gd name="connsiteX4099" fmla="*/ 403843 w 713885"/>
                <a:gd name="connsiteY4099" fmla="*/ 1325271 h 1410022"/>
                <a:gd name="connsiteX4100" fmla="*/ 403161 w 713885"/>
                <a:gd name="connsiteY4100" fmla="*/ 1327234 h 1410022"/>
                <a:gd name="connsiteX4101" fmla="*/ 362891 w 713885"/>
                <a:gd name="connsiteY4101" fmla="*/ 1332099 h 1410022"/>
                <a:gd name="connsiteX4102" fmla="*/ 375945 w 713885"/>
                <a:gd name="connsiteY4102" fmla="*/ 1308372 h 1410022"/>
                <a:gd name="connsiteX4103" fmla="*/ 384050 w 713885"/>
                <a:gd name="connsiteY4103" fmla="*/ 1313322 h 1410022"/>
                <a:gd name="connsiteX4104" fmla="*/ 377054 w 713885"/>
                <a:gd name="connsiteY4104" fmla="*/ 1330563 h 1410022"/>
                <a:gd name="connsiteX4105" fmla="*/ 362891 w 713885"/>
                <a:gd name="connsiteY4105" fmla="*/ 1332013 h 1410022"/>
                <a:gd name="connsiteX4106" fmla="*/ 296770 w 713885"/>
                <a:gd name="connsiteY4106" fmla="*/ 507035 h 1410022"/>
                <a:gd name="connsiteX4107" fmla="*/ 312212 w 713885"/>
                <a:gd name="connsiteY4107" fmla="*/ 529141 h 1410022"/>
                <a:gd name="connsiteX4108" fmla="*/ 312212 w 713885"/>
                <a:gd name="connsiteY4108" fmla="*/ 529141 h 1410022"/>
                <a:gd name="connsiteX4109" fmla="*/ 312212 w 713885"/>
                <a:gd name="connsiteY4109" fmla="*/ 529226 h 1410022"/>
                <a:gd name="connsiteX4110" fmla="*/ 312212 w 713885"/>
                <a:gd name="connsiteY4110" fmla="*/ 529226 h 1410022"/>
                <a:gd name="connsiteX4111" fmla="*/ 312212 w 713885"/>
                <a:gd name="connsiteY4111" fmla="*/ 529311 h 1410022"/>
                <a:gd name="connsiteX4112" fmla="*/ 315028 w 713885"/>
                <a:gd name="connsiteY4112" fmla="*/ 532640 h 1410022"/>
                <a:gd name="connsiteX4113" fmla="*/ 318185 w 713885"/>
                <a:gd name="connsiteY4113" fmla="*/ 553977 h 1410022"/>
                <a:gd name="connsiteX4114" fmla="*/ 306411 w 713885"/>
                <a:gd name="connsiteY4114" fmla="*/ 538614 h 1410022"/>
                <a:gd name="connsiteX4115" fmla="*/ 299671 w 713885"/>
                <a:gd name="connsiteY4115" fmla="*/ 529397 h 1410022"/>
                <a:gd name="connsiteX4116" fmla="*/ 296600 w 713885"/>
                <a:gd name="connsiteY4116" fmla="*/ 506950 h 1410022"/>
                <a:gd name="connsiteX4117" fmla="*/ 295661 w 713885"/>
                <a:gd name="connsiteY4117" fmla="*/ 499610 h 1410022"/>
                <a:gd name="connsiteX4118" fmla="*/ 289348 w 713885"/>
                <a:gd name="connsiteY4118" fmla="*/ 465129 h 1410022"/>
                <a:gd name="connsiteX4119" fmla="*/ 296173 w 713885"/>
                <a:gd name="connsiteY4119" fmla="*/ 475883 h 1410022"/>
                <a:gd name="connsiteX4120" fmla="*/ 309312 w 713885"/>
                <a:gd name="connsiteY4120" fmla="*/ 495769 h 1410022"/>
                <a:gd name="connsiteX4121" fmla="*/ 313407 w 713885"/>
                <a:gd name="connsiteY4121" fmla="*/ 521032 h 1410022"/>
                <a:gd name="connsiteX4122" fmla="*/ 295661 w 713885"/>
                <a:gd name="connsiteY4122" fmla="*/ 499610 h 1410022"/>
                <a:gd name="connsiteX4123" fmla="*/ 274246 w 713885"/>
                <a:gd name="connsiteY4123" fmla="*/ 391132 h 1410022"/>
                <a:gd name="connsiteX4124" fmla="*/ 279877 w 713885"/>
                <a:gd name="connsiteY4124" fmla="*/ 399411 h 1410022"/>
                <a:gd name="connsiteX4125" fmla="*/ 298733 w 713885"/>
                <a:gd name="connsiteY4125" fmla="*/ 427320 h 1410022"/>
                <a:gd name="connsiteX4126" fmla="*/ 302572 w 713885"/>
                <a:gd name="connsiteY4126" fmla="*/ 451644 h 1410022"/>
                <a:gd name="connsiteX4127" fmla="*/ 292590 w 713885"/>
                <a:gd name="connsiteY4127" fmla="*/ 437818 h 1410022"/>
                <a:gd name="connsiteX4128" fmla="*/ 282010 w 713885"/>
                <a:gd name="connsiteY4128" fmla="*/ 422199 h 1410022"/>
                <a:gd name="connsiteX4129" fmla="*/ 281754 w 713885"/>
                <a:gd name="connsiteY4129" fmla="*/ 422370 h 1410022"/>
                <a:gd name="connsiteX4130" fmla="*/ 291054 w 713885"/>
                <a:gd name="connsiteY4130" fmla="*/ 438757 h 1410022"/>
                <a:gd name="connsiteX4131" fmla="*/ 303937 w 713885"/>
                <a:gd name="connsiteY4131" fmla="*/ 460350 h 1410022"/>
                <a:gd name="connsiteX4132" fmla="*/ 307947 w 713885"/>
                <a:gd name="connsiteY4132" fmla="*/ 487661 h 1410022"/>
                <a:gd name="connsiteX4133" fmla="*/ 297708 w 713885"/>
                <a:gd name="connsiteY4133" fmla="*/ 474944 h 1410022"/>
                <a:gd name="connsiteX4134" fmla="*/ 289092 w 713885"/>
                <a:gd name="connsiteY4134" fmla="*/ 463764 h 1410022"/>
                <a:gd name="connsiteX4135" fmla="*/ 274246 w 713885"/>
                <a:gd name="connsiteY4135" fmla="*/ 391217 h 1410022"/>
                <a:gd name="connsiteX4136" fmla="*/ 250869 w 713885"/>
                <a:gd name="connsiteY4136" fmla="*/ 251331 h 1410022"/>
                <a:gd name="connsiteX4137" fmla="*/ 232015 w 713885"/>
                <a:gd name="connsiteY4137" fmla="*/ 164020 h 1410022"/>
                <a:gd name="connsiteX4138" fmla="*/ 236451 w 713885"/>
                <a:gd name="connsiteY4138" fmla="*/ 165129 h 1410022"/>
                <a:gd name="connsiteX4139" fmla="*/ 239607 w 713885"/>
                <a:gd name="connsiteY4139" fmla="*/ 168885 h 1410022"/>
                <a:gd name="connsiteX4140" fmla="*/ 246518 w 713885"/>
                <a:gd name="connsiteY4140" fmla="*/ 177078 h 1410022"/>
                <a:gd name="connsiteX4141" fmla="*/ 248481 w 713885"/>
                <a:gd name="connsiteY4141" fmla="*/ 190990 h 1410022"/>
                <a:gd name="connsiteX4142" fmla="*/ 247627 w 713885"/>
                <a:gd name="connsiteY4142" fmla="*/ 190051 h 1410022"/>
                <a:gd name="connsiteX4143" fmla="*/ 237986 w 713885"/>
                <a:gd name="connsiteY4143" fmla="*/ 179639 h 1410022"/>
                <a:gd name="connsiteX4144" fmla="*/ 237816 w 713885"/>
                <a:gd name="connsiteY4144" fmla="*/ 179809 h 1410022"/>
                <a:gd name="connsiteX4145" fmla="*/ 246262 w 713885"/>
                <a:gd name="connsiteY4145" fmla="*/ 191161 h 1410022"/>
                <a:gd name="connsiteX4146" fmla="*/ 249078 w 713885"/>
                <a:gd name="connsiteY4146" fmla="*/ 195001 h 1410022"/>
                <a:gd name="connsiteX4147" fmla="*/ 252490 w 713885"/>
                <a:gd name="connsiteY4147" fmla="*/ 220008 h 1410022"/>
                <a:gd name="connsiteX4148" fmla="*/ 245494 w 713885"/>
                <a:gd name="connsiteY4148" fmla="*/ 211644 h 1410022"/>
                <a:gd name="connsiteX4149" fmla="*/ 245324 w 713885"/>
                <a:gd name="connsiteY4149" fmla="*/ 211815 h 1410022"/>
                <a:gd name="connsiteX4150" fmla="*/ 251893 w 713885"/>
                <a:gd name="connsiteY4150" fmla="*/ 222057 h 1410022"/>
                <a:gd name="connsiteX4151" fmla="*/ 253088 w 713885"/>
                <a:gd name="connsiteY4151" fmla="*/ 223849 h 1410022"/>
                <a:gd name="connsiteX4152" fmla="*/ 255306 w 713885"/>
                <a:gd name="connsiteY4152" fmla="*/ 240236 h 1410022"/>
                <a:gd name="connsiteX4153" fmla="*/ 248822 w 713885"/>
                <a:gd name="connsiteY4153" fmla="*/ 231445 h 1410022"/>
                <a:gd name="connsiteX4154" fmla="*/ 248566 w 713885"/>
                <a:gd name="connsiteY4154" fmla="*/ 231616 h 1410022"/>
                <a:gd name="connsiteX4155" fmla="*/ 255050 w 713885"/>
                <a:gd name="connsiteY4155" fmla="*/ 242882 h 1410022"/>
                <a:gd name="connsiteX4156" fmla="*/ 255903 w 713885"/>
                <a:gd name="connsiteY4156" fmla="*/ 244333 h 1410022"/>
                <a:gd name="connsiteX4157" fmla="*/ 257268 w 713885"/>
                <a:gd name="connsiteY4157" fmla="*/ 254489 h 1410022"/>
                <a:gd name="connsiteX4158" fmla="*/ 257268 w 713885"/>
                <a:gd name="connsiteY4158" fmla="*/ 254489 h 1410022"/>
                <a:gd name="connsiteX4159" fmla="*/ 257268 w 713885"/>
                <a:gd name="connsiteY4159" fmla="*/ 254660 h 1410022"/>
                <a:gd name="connsiteX4160" fmla="*/ 257268 w 713885"/>
                <a:gd name="connsiteY4160" fmla="*/ 254660 h 1410022"/>
                <a:gd name="connsiteX4161" fmla="*/ 258122 w 713885"/>
                <a:gd name="connsiteY4161" fmla="*/ 260037 h 1410022"/>
                <a:gd name="connsiteX4162" fmla="*/ 253856 w 713885"/>
                <a:gd name="connsiteY4162" fmla="*/ 255001 h 1410022"/>
                <a:gd name="connsiteX4163" fmla="*/ 250955 w 713885"/>
                <a:gd name="connsiteY4163" fmla="*/ 251502 h 1410022"/>
                <a:gd name="connsiteX4164" fmla="*/ 243277 w 713885"/>
                <a:gd name="connsiteY4164" fmla="*/ 145670 h 1410022"/>
                <a:gd name="connsiteX4165" fmla="*/ 250187 w 713885"/>
                <a:gd name="connsiteY4165" fmla="*/ 147548 h 1410022"/>
                <a:gd name="connsiteX4166" fmla="*/ 253600 w 713885"/>
                <a:gd name="connsiteY4166" fmla="*/ 169055 h 1410022"/>
                <a:gd name="connsiteX4167" fmla="*/ 247457 w 713885"/>
                <a:gd name="connsiteY4167" fmla="*/ 167007 h 1410022"/>
                <a:gd name="connsiteX4168" fmla="*/ 245068 w 713885"/>
                <a:gd name="connsiteY4168" fmla="*/ 154973 h 1410022"/>
                <a:gd name="connsiteX4169" fmla="*/ 243191 w 713885"/>
                <a:gd name="connsiteY4169" fmla="*/ 145755 h 1410022"/>
                <a:gd name="connsiteX4170" fmla="*/ 253856 w 713885"/>
                <a:gd name="connsiteY4170" fmla="*/ 137220 h 1410022"/>
                <a:gd name="connsiteX4171" fmla="*/ 261705 w 713885"/>
                <a:gd name="connsiteY4171" fmla="*/ 139952 h 1410022"/>
                <a:gd name="connsiteX4172" fmla="*/ 261705 w 713885"/>
                <a:gd name="connsiteY4172" fmla="*/ 140293 h 1410022"/>
                <a:gd name="connsiteX4173" fmla="*/ 262388 w 713885"/>
                <a:gd name="connsiteY4173" fmla="*/ 143878 h 1410022"/>
                <a:gd name="connsiteX4174" fmla="*/ 253856 w 713885"/>
                <a:gd name="connsiteY4174" fmla="*/ 137220 h 1410022"/>
                <a:gd name="connsiteX4175" fmla="*/ 262814 w 713885"/>
                <a:gd name="connsiteY4175" fmla="*/ 140378 h 1410022"/>
                <a:gd name="connsiteX4176" fmla="*/ 267847 w 713885"/>
                <a:gd name="connsiteY4176" fmla="*/ 142341 h 1410022"/>
                <a:gd name="connsiteX4177" fmla="*/ 273564 w 713885"/>
                <a:gd name="connsiteY4177" fmla="*/ 144902 h 1410022"/>
                <a:gd name="connsiteX4178" fmla="*/ 273649 w 713885"/>
                <a:gd name="connsiteY4178" fmla="*/ 144731 h 1410022"/>
                <a:gd name="connsiteX4179" fmla="*/ 275014 w 713885"/>
                <a:gd name="connsiteY4179" fmla="*/ 154375 h 1410022"/>
                <a:gd name="connsiteX4180" fmla="*/ 271005 w 713885"/>
                <a:gd name="connsiteY4180" fmla="*/ 152668 h 1410022"/>
                <a:gd name="connsiteX4181" fmla="*/ 263923 w 713885"/>
                <a:gd name="connsiteY4181" fmla="*/ 145414 h 1410022"/>
                <a:gd name="connsiteX4182" fmla="*/ 262814 w 713885"/>
                <a:gd name="connsiteY4182" fmla="*/ 140378 h 1410022"/>
                <a:gd name="connsiteX4183" fmla="*/ 275526 w 713885"/>
                <a:gd name="connsiteY4183" fmla="*/ 157363 h 1410022"/>
                <a:gd name="connsiteX4184" fmla="*/ 272199 w 713885"/>
                <a:gd name="connsiteY4184" fmla="*/ 153863 h 1410022"/>
                <a:gd name="connsiteX4185" fmla="*/ 275185 w 713885"/>
                <a:gd name="connsiteY4185" fmla="*/ 154717 h 1410022"/>
                <a:gd name="connsiteX4186" fmla="*/ 275526 w 713885"/>
                <a:gd name="connsiteY4186" fmla="*/ 157277 h 1410022"/>
                <a:gd name="connsiteX4187" fmla="*/ 271346 w 713885"/>
                <a:gd name="connsiteY4187" fmla="*/ 122455 h 1410022"/>
                <a:gd name="connsiteX4188" fmla="*/ 270748 w 713885"/>
                <a:gd name="connsiteY4188" fmla="*/ 119553 h 1410022"/>
                <a:gd name="connsiteX4189" fmla="*/ 281754 w 713885"/>
                <a:gd name="connsiteY4189" fmla="*/ 117846 h 1410022"/>
                <a:gd name="connsiteX4190" fmla="*/ 284741 w 713885"/>
                <a:gd name="connsiteY4190" fmla="*/ 146438 h 1410022"/>
                <a:gd name="connsiteX4191" fmla="*/ 287044 w 713885"/>
                <a:gd name="connsiteY4191" fmla="*/ 169141 h 1410022"/>
                <a:gd name="connsiteX4192" fmla="*/ 280645 w 713885"/>
                <a:gd name="connsiteY4192" fmla="*/ 162654 h 1410022"/>
                <a:gd name="connsiteX4193" fmla="*/ 278854 w 713885"/>
                <a:gd name="connsiteY4193" fmla="*/ 160777 h 1410022"/>
                <a:gd name="connsiteX4194" fmla="*/ 275014 w 713885"/>
                <a:gd name="connsiteY4194" fmla="*/ 140464 h 1410022"/>
                <a:gd name="connsiteX4195" fmla="*/ 271431 w 713885"/>
                <a:gd name="connsiteY4195" fmla="*/ 122455 h 1410022"/>
                <a:gd name="connsiteX4196" fmla="*/ 681466 w 713885"/>
                <a:gd name="connsiteY4196" fmla="*/ 1276366 h 1410022"/>
                <a:gd name="connsiteX4197" fmla="*/ 673361 w 713885"/>
                <a:gd name="connsiteY4197" fmla="*/ 1288742 h 1410022"/>
                <a:gd name="connsiteX4198" fmla="*/ 660904 w 713885"/>
                <a:gd name="connsiteY4198" fmla="*/ 1302739 h 1410022"/>
                <a:gd name="connsiteX4199" fmla="*/ 581388 w 713885"/>
                <a:gd name="connsiteY4199" fmla="*/ 1339012 h 1410022"/>
                <a:gd name="connsiteX4200" fmla="*/ 541460 w 713885"/>
                <a:gd name="connsiteY4200" fmla="*/ 1349339 h 1410022"/>
                <a:gd name="connsiteX4201" fmla="*/ 459129 w 713885"/>
                <a:gd name="connsiteY4201" fmla="*/ 1369311 h 1410022"/>
                <a:gd name="connsiteX4202" fmla="*/ 348984 w 713885"/>
                <a:gd name="connsiteY4202" fmla="*/ 1384247 h 1410022"/>
                <a:gd name="connsiteX4203" fmla="*/ 251808 w 713885"/>
                <a:gd name="connsiteY4203" fmla="*/ 1390221 h 1410022"/>
                <a:gd name="connsiteX4204" fmla="*/ 178947 w 713885"/>
                <a:gd name="connsiteY4204" fmla="*/ 1386380 h 1410022"/>
                <a:gd name="connsiteX4205" fmla="*/ 85952 w 713885"/>
                <a:gd name="connsiteY4205" fmla="*/ 1368201 h 1410022"/>
                <a:gd name="connsiteX4206" fmla="*/ 56005 w 713885"/>
                <a:gd name="connsiteY4206" fmla="*/ 1354887 h 1410022"/>
                <a:gd name="connsiteX4207" fmla="*/ 51910 w 713885"/>
                <a:gd name="connsiteY4207" fmla="*/ 1351644 h 1410022"/>
                <a:gd name="connsiteX4208" fmla="*/ 38685 w 713885"/>
                <a:gd name="connsiteY4208" fmla="*/ 1319040 h 1410022"/>
                <a:gd name="connsiteX4209" fmla="*/ 40307 w 713885"/>
                <a:gd name="connsiteY4209" fmla="*/ 1285242 h 1410022"/>
                <a:gd name="connsiteX4210" fmla="*/ 45084 w 713885"/>
                <a:gd name="connsiteY4210" fmla="*/ 1196480 h 1410022"/>
                <a:gd name="connsiteX4211" fmla="*/ 51568 w 713885"/>
                <a:gd name="connsiteY4211" fmla="*/ 1100463 h 1410022"/>
                <a:gd name="connsiteX4212" fmla="*/ 58735 w 713885"/>
                <a:gd name="connsiteY4212" fmla="*/ 1046949 h 1410022"/>
                <a:gd name="connsiteX4213" fmla="*/ 66243 w 713885"/>
                <a:gd name="connsiteY4213" fmla="*/ 990278 h 1410022"/>
                <a:gd name="connsiteX4214" fmla="*/ 70850 w 713885"/>
                <a:gd name="connsiteY4214" fmla="*/ 951359 h 1410022"/>
                <a:gd name="connsiteX4215" fmla="*/ 79467 w 713885"/>
                <a:gd name="connsiteY4215" fmla="*/ 883081 h 1410022"/>
                <a:gd name="connsiteX4216" fmla="*/ 84586 w 713885"/>
                <a:gd name="connsiteY4216" fmla="*/ 845356 h 1410022"/>
                <a:gd name="connsiteX4217" fmla="*/ 94312 w 713885"/>
                <a:gd name="connsiteY4217" fmla="*/ 789026 h 1410022"/>
                <a:gd name="connsiteX4218" fmla="*/ 103015 w 713885"/>
                <a:gd name="connsiteY4218" fmla="*/ 742256 h 1410022"/>
                <a:gd name="connsiteX4219" fmla="*/ 108987 w 713885"/>
                <a:gd name="connsiteY4219" fmla="*/ 706751 h 1410022"/>
                <a:gd name="connsiteX4220" fmla="*/ 118372 w 713885"/>
                <a:gd name="connsiteY4220" fmla="*/ 642995 h 1410022"/>
                <a:gd name="connsiteX4221" fmla="*/ 113594 w 713885"/>
                <a:gd name="connsiteY4221" fmla="*/ 549112 h 1410022"/>
                <a:gd name="connsiteX4222" fmla="*/ 97555 w 713885"/>
                <a:gd name="connsiteY4222" fmla="*/ 447633 h 1410022"/>
                <a:gd name="connsiteX4223" fmla="*/ 85866 w 713885"/>
                <a:gd name="connsiteY4223" fmla="*/ 386267 h 1410022"/>
                <a:gd name="connsiteX4224" fmla="*/ 58308 w 713885"/>
                <a:gd name="connsiteY4224" fmla="*/ 228714 h 1410022"/>
                <a:gd name="connsiteX4225" fmla="*/ 46620 w 713885"/>
                <a:gd name="connsiteY4225" fmla="*/ 154461 h 1410022"/>
                <a:gd name="connsiteX4226" fmla="*/ 47047 w 713885"/>
                <a:gd name="connsiteY4226" fmla="*/ 148913 h 1410022"/>
                <a:gd name="connsiteX4227" fmla="*/ 78102 w 713885"/>
                <a:gd name="connsiteY4227" fmla="*/ 149169 h 1410022"/>
                <a:gd name="connsiteX4228" fmla="*/ 89706 w 713885"/>
                <a:gd name="connsiteY4228" fmla="*/ 148998 h 1410022"/>
                <a:gd name="connsiteX4229" fmla="*/ 89706 w 713885"/>
                <a:gd name="connsiteY4229" fmla="*/ 148998 h 1410022"/>
                <a:gd name="connsiteX4230" fmla="*/ 89706 w 713885"/>
                <a:gd name="connsiteY4230" fmla="*/ 148998 h 1410022"/>
                <a:gd name="connsiteX4231" fmla="*/ 89706 w 713885"/>
                <a:gd name="connsiteY4231" fmla="*/ 148998 h 1410022"/>
                <a:gd name="connsiteX4232" fmla="*/ 89706 w 713885"/>
                <a:gd name="connsiteY4232" fmla="*/ 148998 h 1410022"/>
                <a:gd name="connsiteX4233" fmla="*/ 89706 w 713885"/>
                <a:gd name="connsiteY4233" fmla="*/ 148998 h 1410022"/>
                <a:gd name="connsiteX4234" fmla="*/ 103783 w 713885"/>
                <a:gd name="connsiteY4234" fmla="*/ 155314 h 1410022"/>
                <a:gd name="connsiteX4235" fmla="*/ 108816 w 713885"/>
                <a:gd name="connsiteY4235" fmla="*/ 157533 h 1410022"/>
                <a:gd name="connsiteX4236" fmla="*/ 108987 w 713885"/>
                <a:gd name="connsiteY4236" fmla="*/ 157277 h 1410022"/>
                <a:gd name="connsiteX4237" fmla="*/ 104806 w 713885"/>
                <a:gd name="connsiteY4237" fmla="*/ 153693 h 1410022"/>
                <a:gd name="connsiteX4238" fmla="*/ 100626 w 713885"/>
                <a:gd name="connsiteY4238" fmla="*/ 150023 h 1410022"/>
                <a:gd name="connsiteX4239" fmla="*/ 118457 w 713885"/>
                <a:gd name="connsiteY4239" fmla="*/ 156253 h 1410022"/>
                <a:gd name="connsiteX4240" fmla="*/ 118457 w 713885"/>
                <a:gd name="connsiteY4240" fmla="*/ 156253 h 1410022"/>
                <a:gd name="connsiteX4241" fmla="*/ 118457 w 713885"/>
                <a:gd name="connsiteY4241" fmla="*/ 156253 h 1410022"/>
                <a:gd name="connsiteX4242" fmla="*/ 118457 w 713885"/>
                <a:gd name="connsiteY4242" fmla="*/ 156253 h 1410022"/>
                <a:gd name="connsiteX4243" fmla="*/ 118457 w 713885"/>
                <a:gd name="connsiteY4243" fmla="*/ 156253 h 1410022"/>
                <a:gd name="connsiteX4244" fmla="*/ 153181 w 713885"/>
                <a:gd name="connsiteY4244" fmla="*/ 164020 h 1410022"/>
                <a:gd name="connsiteX4245" fmla="*/ 165467 w 713885"/>
                <a:gd name="connsiteY4245" fmla="*/ 166751 h 1410022"/>
                <a:gd name="connsiteX4246" fmla="*/ 165467 w 713885"/>
                <a:gd name="connsiteY4246" fmla="*/ 166495 h 1410022"/>
                <a:gd name="connsiteX4247" fmla="*/ 153523 w 713885"/>
                <a:gd name="connsiteY4247" fmla="*/ 162227 h 1410022"/>
                <a:gd name="connsiteX4248" fmla="*/ 120078 w 713885"/>
                <a:gd name="connsiteY4248" fmla="*/ 150279 h 1410022"/>
                <a:gd name="connsiteX4249" fmla="*/ 120078 w 713885"/>
                <a:gd name="connsiteY4249" fmla="*/ 150279 h 1410022"/>
                <a:gd name="connsiteX4250" fmla="*/ 120078 w 713885"/>
                <a:gd name="connsiteY4250" fmla="*/ 150279 h 1410022"/>
                <a:gd name="connsiteX4251" fmla="*/ 120078 w 713885"/>
                <a:gd name="connsiteY4251" fmla="*/ 150279 h 1410022"/>
                <a:gd name="connsiteX4252" fmla="*/ 120078 w 713885"/>
                <a:gd name="connsiteY4252" fmla="*/ 150279 h 1410022"/>
                <a:gd name="connsiteX4253" fmla="*/ 103612 w 713885"/>
                <a:gd name="connsiteY4253" fmla="*/ 146438 h 1410022"/>
                <a:gd name="connsiteX4254" fmla="*/ 108219 w 713885"/>
                <a:gd name="connsiteY4254" fmla="*/ 144560 h 1410022"/>
                <a:gd name="connsiteX4255" fmla="*/ 89449 w 713885"/>
                <a:gd name="connsiteY4255" fmla="*/ 141915 h 1410022"/>
                <a:gd name="connsiteX4256" fmla="*/ 78785 w 713885"/>
                <a:gd name="connsiteY4256" fmla="*/ 137220 h 1410022"/>
                <a:gd name="connsiteX4257" fmla="*/ 73751 w 713885"/>
                <a:gd name="connsiteY4257" fmla="*/ 135001 h 1410022"/>
                <a:gd name="connsiteX4258" fmla="*/ 73580 w 713885"/>
                <a:gd name="connsiteY4258" fmla="*/ 135257 h 1410022"/>
                <a:gd name="connsiteX4259" fmla="*/ 77761 w 713885"/>
                <a:gd name="connsiteY4259" fmla="*/ 138757 h 1410022"/>
                <a:gd name="connsiteX4260" fmla="*/ 80832 w 713885"/>
                <a:gd name="connsiteY4260" fmla="*/ 141402 h 1410022"/>
                <a:gd name="connsiteX4261" fmla="*/ 80406 w 713885"/>
                <a:gd name="connsiteY4261" fmla="*/ 141402 h 1410022"/>
                <a:gd name="connsiteX4262" fmla="*/ 72983 w 713885"/>
                <a:gd name="connsiteY4262" fmla="*/ 139696 h 1410022"/>
                <a:gd name="connsiteX4263" fmla="*/ 72983 w 713885"/>
                <a:gd name="connsiteY4263" fmla="*/ 139952 h 1410022"/>
                <a:gd name="connsiteX4264" fmla="*/ 76396 w 713885"/>
                <a:gd name="connsiteY4264" fmla="*/ 141146 h 1410022"/>
                <a:gd name="connsiteX4265" fmla="*/ 44402 w 713885"/>
                <a:gd name="connsiteY4265" fmla="*/ 137050 h 1410022"/>
                <a:gd name="connsiteX4266" fmla="*/ 22134 w 713885"/>
                <a:gd name="connsiteY4266" fmla="*/ 127491 h 1410022"/>
                <a:gd name="connsiteX4267" fmla="*/ 14626 w 713885"/>
                <a:gd name="connsiteY4267" fmla="*/ 111274 h 1410022"/>
                <a:gd name="connsiteX4268" fmla="*/ 28533 w 713885"/>
                <a:gd name="connsiteY4268" fmla="*/ 74148 h 1410022"/>
                <a:gd name="connsiteX4269" fmla="*/ 33567 w 713885"/>
                <a:gd name="connsiteY4269" fmla="*/ 67320 h 1410022"/>
                <a:gd name="connsiteX4270" fmla="*/ 49436 w 713885"/>
                <a:gd name="connsiteY4270" fmla="*/ 53750 h 1410022"/>
                <a:gd name="connsiteX4271" fmla="*/ 115044 w 713885"/>
                <a:gd name="connsiteY4271" fmla="*/ 27377 h 1410022"/>
                <a:gd name="connsiteX4272" fmla="*/ 160433 w 713885"/>
                <a:gd name="connsiteY4272" fmla="*/ 17220 h 1410022"/>
                <a:gd name="connsiteX4273" fmla="*/ 187820 w 713885"/>
                <a:gd name="connsiteY4273" fmla="*/ 14319 h 1410022"/>
                <a:gd name="connsiteX4274" fmla="*/ 273052 w 713885"/>
                <a:gd name="connsiteY4274" fmla="*/ 18415 h 1410022"/>
                <a:gd name="connsiteX4275" fmla="*/ 316564 w 713885"/>
                <a:gd name="connsiteY4275" fmla="*/ 41203 h 1410022"/>
                <a:gd name="connsiteX4276" fmla="*/ 319209 w 713885"/>
                <a:gd name="connsiteY4276" fmla="*/ 75940 h 1410022"/>
                <a:gd name="connsiteX4277" fmla="*/ 291651 w 713885"/>
                <a:gd name="connsiteY4277" fmla="*/ 100350 h 1410022"/>
                <a:gd name="connsiteX4278" fmla="*/ 268701 w 713885"/>
                <a:gd name="connsiteY4278" fmla="*/ 110677 h 1410022"/>
                <a:gd name="connsiteX4279" fmla="*/ 267336 w 713885"/>
                <a:gd name="connsiteY4279" fmla="*/ 104105 h 1410022"/>
                <a:gd name="connsiteX4280" fmla="*/ 267080 w 713885"/>
                <a:gd name="connsiteY4280" fmla="*/ 104105 h 1410022"/>
                <a:gd name="connsiteX4281" fmla="*/ 268189 w 713885"/>
                <a:gd name="connsiteY4281" fmla="*/ 110762 h 1410022"/>
                <a:gd name="connsiteX4282" fmla="*/ 262302 w 713885"/>
                <a:gd name="connsiteY4282" fmla="*/ 112043 h 1410022"/>
                <a:gd name="connsiteX4283" fmla="*/ 249846 w 713885"/>
                <a:gd name="connsiteY4283" fmla="*/ 120065 h 1410022"/>
                <a:gd name="connsiteX4284" fmla="*/ 269298 w 713885"/>
                <a:gd name="connsiteY4284" fmla="*/ 119212 h 1410022"/>
                <a:gd name="connsiteX4285" fmla="*/ 269554 w 713885"/>
                <a:gd name="connsiteY4285" fmla="*/ 119212 h 1410022"/>
                <a:gd name="connsiteX4286" fmla="*/ 270066 w 713885"/>
                <a:gd name="connsiteY4286" fmla="*/ 122370 h 1410022"/>
                <a:gd name="connsiteX4287" fmla="*/ 272967 w 713885"/>
                <a:gd name="connsiteY4287" fmla="*/ 140634 h 1410022"/>
                <a:gd name="connsiteX4288" fmla="*/ 273479 w 713885"/>
                <a:gd name="connsiteY4288" fmla="*/ 144304 h 1410022"/>
                <a:gd name="connsiteX4289" fmla="*/ 268530 w 713885"/>
                <a:gd name="connsiteY4289" fmla="*/ 140378 h 1410022"/>
                <a:gd name="connsiteX4290" fmla="*/ 261449 w 713885"/>
                <a:gd name="connsiteY4290" fmla="*/ 135257 h 1410022"/>
                <a:gd name="connsiteX4291" fmla="*/ 258719 w 713885"/>
                <a:gd name="connsiteY4291" fmla="*/ 123479 h 1410022"/>
                <a:gd name="connsiteX4292" fmla="*/ 258463 w 713885"/>
                <a:gd name="connsiteY4292" fmla="*/ 123479 h 1410022"/>
                <a:gd name="connsiteX4293" fmla="*/ 260510 w 713885"/>
                <a:gd name="connsiteY4293" fmla="*/ 134575 h 1410022"/>
                <a:gd name="connsiteX4294" fmla="*/ 253514 w 713885"/>
                <a:gd name="connsiteY4294" fmla="*/ 130392 h 1410022"/>
                <a:gd name="connsiteX4295" fmla="*/ 253514 w 713885"/>
                <a:gd name="connsiteY4295" fmla="*/ 130392 h 1410022"/>
                <a:gd name="connsiteX4296" fmla="*/ 253514 w 713885"/>
                <a:gd name="connsiteY4296" fmla="*/ 130392 h 1410022"/>
                <a:gd name="connsiteX4297" fmla="*/ 253514 w 713885"/>
                <a:gd name="connsiteY4297" fmla="*/ 130392 h 1410022"/>
                <a:gd name="connsiteX4298" fmla="*/ 253514 w 713885"/>
                <a:gd name="connsiteY4298" fmla="*/ 130392 h 1410022"/>
                <a:gd name="connsiteX4299" fmla="*/ 247798 w 713885"/>
                <a:gd name="connsiteY4299" fmla="*/ 128685 h 1410022"/>
                <a:gd name="connsiteX4300" fmla="*/ 243873 w 713885"/>
                <a:gd name="connsiteY4300" fmla="*/ 111104 h 1410022"/>
                <a:gd name="connsiteX4301" fmla="*/ 243618 w 713885"/>
                <a:gd name="connsiteY4301" fmla="*/ 111104 h 1410022"/>
                <a:gd name="connsiteX4302" fmla="*/ 246689 w 713885"/>
                <a:gd name="connsiteY4302" fmla="*/ 128344 h 1410022"/>
                <a:gd name="connsiteX4303" fmla="*/ 241058 w 713885"/>
                <a:gd name="connsiteY4303" fmla="*/ 127149 h 1410022"/>
                <a:gd name="connsiteX4304" fmla="*/ 239096 w 713885"/>
                <a:gd name="connsiteY4304" fmla="*/ 125613 h 1410022"/>
                <a:gd name="connsiteX4305" fmla="*/ 237902 w 713885"/>
                <a:gd name="connsiteY4305" fmla="*/ 119639 h 1410022"/>
                <a:gd name="connsiteX4306" fmla="*/ 237645 w 713885"/>
                <a:gd name="connsiteY4306" fmla="*/ 119639 h 1410022"/>
                <a:gd name="connsiteX4307" fmla="*/ 238498 w 713885"/>
                <a:gd name="connsiteY4307" fmla="*/ 125101 h 1410022"/>
                <a:gd name="connsiteX4308" fmla="*/ 234574 w 713885"/>
                <a:gd name="connsiteY4308" fmla="*/ 122028 h 1410022"/>
                <a:gd name="connsiteX4309" fmla="*/ 234403 w 713885"/>
                <a:gd name="connsiteY4309" fmla="*/ 122199 h 1410022"/>
                <a:gd name="connsiteX4310" fmla="*/ 238498 w 713885"/>
                <a:gd name="connsiteY4310" fmla="*/ 126637 h 1410022"/>
                <a:gd name="connsiteX4311" fmla="*/ 236110 w 713885"/>
                <a:gd name="connsiteY4311" fmla="*/ 126210 h 1410022"/>
                <a:gd name="connsiteX4312" fmla="*/ 229796 w 713885"/>
                <a:gd name="connsiteY4312" fmla="*/ 125272 h 1410022"/>
                <a:gd name="connsiteX4313" fmla="*/ 229796 w 713885"/>
                <a:gd name="connsiteY4313" fmla="*/ 125528 h 1410022"/>
                <a:gd name="connsiteX4314" fmla="*/ 235598 w 713885"/>
                <a:gd name="connsiteY4314" fmla="*/ 127917 h 1410022"/>
                <a:gd name="connsiteX4315" fmla="*/ 239266 w 713885"/>
                <a:gd name="connsiteY4315" fmla="*/ 129624 h 1410022"/>
                <a:gd name="connsiteX4316" fmla="*/ 240802 w 713885"/>
                <a:gd name="connsiteY4316" fmla="*/ 139610 h 1410022"/>
                <a:gd name="connsiteX4317" fmla="*/ 227749 w 713885"/>
                <a:gd name="connsiteY4317" fmla="*/ 134745 h 1410022"/>
                <a:gd name="connsiteX4318" fmla="*/ 227749 w 713885"/>
                <a:gd name="connsiteY4318" fmla="*/ 134745 h 1410022"/>
                <a:gd name="connsiteX4319" fmla="*/ 227749 w 713885"/>
                <a:gd name="connsiteY4319" fmla="*/ 134745 h 1410022"/>
                <a:gd name="connsiteX4320" fmla="*/ 227749 w 713885"/>
                <a:gd name="connsiteY4320" fmla="*/ 134745 h 1410022"/>
                <a:gd name="connsiteX4321" fmla="*/ 227749 w 713885"/>
                <a:gd name="connsiteY4321" fmla="*/ 134745 h 1410022"/>
                <a:gd name="connsiteX4322" fmla="*/ 224592 w 713885"/>
                <a:gd name="connsiteY4322" fmla="*/ 133977 h 1410022"/>
                <a:gd name="connsiteX4323" fmla="*/ 223141 w 713885"/>
                <a:gd name="connsiteY4323" fmla="*/ 128088 h 1410022"/>
                <a:gd name="connsiteX4324" fmla="*/ 222886 w 713885"/>
                <a:gd name="connsiteY4324" fmla="*/ 128088 h 1410022"/>
                <a:gd name="connsiteX4325" fmla="*/ 224080 w 713885"/>
                <a:gd name="connsiteY4325" fmla="*/ 133806 h 1410022"/>
                <a:gd name="connsiteX4326" fmla="*/ 190892 w 713885"/>
                <a:gd name="connsiteY4326" fmla="*/ 126466 h 1410022"/>
                <a:gd name="connsiteX4327" fmla="*/ 177668 w 713885"/>
                <a:gd name="connsiteY4327" fmla="*/ 123906 h 1410022"/>
                <a:gd name="connsiteX4328" fmla="*/ 177668 w 713885"/>
                <a:gd name="connsiteY4328" fmla="*/ 124162 h 1410022"/>
                <a:gd name="connsiteX4329" fmla="*/ 190465 w 713885"/>
                <a:gd name="connsiteY4329" fmla="*/ 128173 h 1410022"/>
                <a:gd name="connsiteX4330" fmla="*/ 225530 w 713885"/>
                <a:gd name="connsiteY4330" fmla="*/ 140293 h 1410022"/>
                <a:gd name="connsiteX4331" fmla="*/ 229455 w 713885"/>
                <a:gd name="connsiteY4331" fmla="*/ 160008 h 1410022"/>
                <a:gd name="connsiteX4332" fmla="*/ 193366 w 713885"/>
                <a:gd name="connsiteY4332" fmla="*/ 146438 h 1410022"/>
                <a:gd name="connsiteX4333" fmla="*/ 193366 w 713885"/>
                <a:gd name="connsiteY4333" fmla="*/ 146438 h 1410022"/>
                <a:gd name="connsiteX4334" fmla="*/ 193366 w 713885"/>
                <a:gd name="connsiteY4334" fmla="*/ 146438 h 1410022"/>
                <a:gd name="connsiteX4335" fmla="*/ 193366 w 713885"/>
                <a:gd name="connsiteY4335" fmla="*/ 146438 h 1410022"/>
                <a:gd name="connsiteX4336" fmla="*/ 193366 w 713885"/>
                <a:gd name="connsiteY4336" fmla="*/ 146438 h 1410022"/>
                <a:gd name="connsiteX4337" fmla="*/ 148062 w 713885"/>
                <a:gd name="connsiteY4337" fmla="*/ 131843 h 1410022"/>
                <a:gd name="connsiteX4338" fmla="*/ 132023 w 713885"/>
                <a:gd name="connsiteY4338" fmla="*/ 126125 h 1410022"/>
                <a:gd name="connsiteX4339" fmla="*/ 131937 w 713885"/>
                <a:gd name="connsiteY4339" fmla="*/ 126381 h 1410022"/>
                <a:gd name="connsiteX4340" fmla="*/ 147295 w 713885"/>
                <a:gd name="connsiteY4340" fmla="*/ 133465 h 1410022"/>
                <a:gd name="connsiteX4341" fmla="*/ 191233 w 713885"/>
                <a:gd name="connsiteY4341" fmla="*/ 152156 h 1410022"/>
                <a:gd name="connsiteX4342" fmla="*/ 191233 w 713885"/>
                <a:gd name="connsiteY4342" fmla="*/ 152156 h 1410022"/>
                <a:gd name="connsiteX4343" fmla="*/ 191318 w 713885"/>
                <a:gd name="connsiteY4343" fmla="*/ 152156 h 1410022"/>
                <a:gd name="connsiteX4344" fmla="*/ 191404 w 713885"/>
                <a:gd name="connsiteY4344" fmla="*/ 152156 h 1410022"/>
                <a:gd name="connsiteX4345" fmla="*/ 191404 w 713885"/>
                <a:gd name="connsiteY4345" fmla="*/ 152156 h 1410022"/>
                <a:gd name="connsiteX4346" fmla="*/ 229967 w 713885"/>
                <a:gd name="connsiteY4346" fmla="*/ 162910 h 1410022"/>
                <a:gd name="connsiteX4347" fmla="*/ 243447 w 713885"/>
                <a:gd name="connsiteY4347" fmla="*/ 241772 h 1410022"/>
                <a:gd name="connsiteX4348" fmla="*/ 242679 w 713885"/>
                <a:gd name="connsiteY4348" fmla="*/ 240833 h 1410022"/>
                <a:gd name="connsiteX4349" fmla="*/ 242508 w 713885"/>
                <a:gd name="connsiteY4349" fmla="*/ 241004 h 1410022"/>
                <a:gd name="connsiteX4350" fmla="*/ 243618 w 713885"/>
                <a:gd name="connsiteY4350" fmla="*/ 242626 h 1410022"/>
                <a:gd name="connsiteX4351" fmla="*/ 245836 w 713885"/>
                <a:gd name="connsiteY4351" fmla="*/ 256452 h 1410022"/>
                <a:gd name="connsiteX4352" fmla="*/ 245836 w 713885"/>
                <a:gd name="connsiteY4352" fmla="*/ 256452 h 1410022"/>
                <a:gd name="connsiteX4353" fmla="*/ 245836 w 713885"/>
                <a:gd name="connsiteY4353" fmla="*/ 256452 h 1410022"/>
                <a:gd name="connsiteX4354" fmla="*/ 245836 w 713885"/>
                <a:gd name="connsiteY4354" fmla="*/ 256452 h 1410022"/>
                <a:gd name="connsiteX4355" fmla="*/ 245836 w 713885"/>
                <a:gd name="connsiteY4355" fmla="*/ 256452 h 1410022"/>
                <a:gd name="connsiteX4356" fmla="*/ 247115 w 713885"/>
                <a:gd name="connsiteY4356" fmla="*/ 263707 h 1410022"/>
                <a:gd name="connsiteX4357" fmla="*/ 247115 w 713885"/>
                <a:gd name="connsiteY4357" fmla="*/ 263621 h 1410022"/>
                <a:gd name="connsiteX4358" fmla="*/ 246860 w 713885"/>
                <a:gd name="connsiteY4358" fmla="*/ 263792 h 1410022"/>
                <a:gd name="connsiteX4359" fmla="*/ 247286 w 713885"/>
                <a:gd name="connsiteY4359" fmla="*/ 264646 h 1410022"/>
                <a:gd name="connsiteX4360" fmla="*/ 261790 w 713885"/>
                <a:gd name="connsiteY4360" fmla="*/ 351274 h 1410022"/>
                <a:gd name="connsiteX4361" fmla="*/ 262814 w 713885"/>
                <a:gd name="connsiteY4361" fmla="*/ 358358 h 1410022"/>
                <a:gd name="connsiteX4362" fmla="*/ 258377 w 713885"/>
                <a:gd name="connsiteY4362" fmla="*/ 351360 h 1410022"/>
                <a:gd name="connsiteX4363" fmla="*/ 253685 w 713885"/>
                <a:gd name="connsiteY4363" fmla="*/ 342995 h 1410022"/>
                <a:gd name="connsiteX4364" fmla="*/ 253429 w 713885"/>
                <a:gd name="connsiteY4364" fmla="*/ 343081 h 1410022"/>
                <a:gd name="connsiteX4365" fmla="*/ 257439 w 713885"/>
                <a:gd name="connsiteY4365" fmla="*/ 351786 h 1410022"/>
                <a:gd name="connsiteX4366" fmla="*/ 261961 w 713885"/>
                <a:gd name="connsiteY4366" fmla="*/ 360321 h 1410022"/>
                <a:gd name="connsiteX4367" fmla="*/ 263497 w 713885"/>
                <a:gd name="connsiteY4367" fmla="*/ 362967 h 1410022"/>
                <a:gd name="connsiteX4368" fmla="*/ 266568 w 713885"/>
                <a:gd name="connsiteY4368" fmla="*/ 385328 h 1410022"/>
                <a:gd name="connsiteX4369" fmla="*/ 266824 w 713885"/>
                <a:gd name="connsiteY4369" fmla="*/ 385328 h 1410022"/>
                <a:gd name="connsiteX4370" fmla="*/ 265032 w 713885"/>
                <a:gd name="connsiteY4370" fmla="*/ 365698 h 1410022"/>
                <a:gd name="connsiteX4371" fmla="*/ 269127 w 713885"/>
                <a:gd name="connsiteY4371" fmla="*/ 372355 h 1410022"/>
                <a:gd name="connsiteX4372" fmla="*/ 271601 w 713885"/>
                <a:gd name="connsiteY4372" fmla="*/ 385840 h 1410022"/>
                <a:gd name="connsiteX4373" fmla="*/ 270834 w 713885"/>
                <a:gd name="connsiteY4373" fmla="*/ 384987 h 1410022"/>
                <a:gd name="connsiteX4374" fmla="*/ 270663 w 713885"/>
                <a:gd name="connsiteY4374" fmla="*/ 385158 h 1410022"/>
                <a:gd name="connsiteX4375" fmla="*/ 271772 w 713885"/>
                <a:gd name="connsiteY4375" fmla="*/ 386779 h 1410022"/>
                <a:gd name="connsiteX4376" fmla="*/ 272199 w 713885"/>
                <a:gd name="connsiteY4376" fmla="*/ 388998 h 1410022"/>
                <a:gd name="connsiteX4377" fmla="*/ 288324 w 713885"/>
                <a:gd name="connsiteY4377" fmla="*/ 489880 h 1410022"/>
                <a:gd name="connsiteX4378" fmla="*/ 286959 w 713885"/>
                <a:gd name="connsiteY4378" fmla="*/ 488173 h 1410022"/>
                <a:gd name="connsiteX4379" fmla="*/ 277062 w 713885"/>
                <a:gd name="connsiteY4379" fmla="*/ 475542 h 1410022"/>
                <a:gd name="connsiteX4380" fmla="*/ 264435 w 713885"/>
                <a:gd name="connsiteY4380" fmla="*/ 412128 h 1410022"/>
                <a:gd name="connsiteX4381" fmla="*/ 256159 w 713885"/>
                <a:gd name="connsiteY4381" fmla="*/ 374062 h 1410022"/>
                <a:gd name="connsiteX4382" fmla="*/ 255903 w 713885"/>
                <a:gd name="connsiteY4382" fmla="*/ 374062 h 1410022"/>
                <a:gd name="connsiteX4383" fmla="*/ 262729 w 713885"/>
                <a:gd name="connsiteY4383" fmla="*/ 412640 h 1410022"/>
                <a:gd name="connsiteX4384" fmla="*/ 278939 w 713885"/>
                <a:gd name="connsiteY4384" fmla="*/ 521032 h 1410022"/>
                <a:gd name="connsiteX4385" fmla="*/ 278939 w 713885"/>
                <a:gd name="connsiteY4385" fmla="*/ 521032 h 1410022"/>
                <a:gd name="connsiteX4386" fmla="*/ 278939 w 713885"/>
                <a:gd name="connsiteY4386" fmla="*/ 521203 h 1410022"/>
                <a:gd name="connsiteX4387" fmla="*/ 278939 w 713885"/>
                <a:gd name="connsiteY4387" fmla="*/ 521203 h 1410022"/>
                <a:gd name="connsiteX4388" fmla="*/ 287471 w 713885"/>
                <a:gd name="connsiteY4388" fmla="*/ 575229 h 1410022"/>
                <a:gd name="connsiteX4389" fmla="*/ 280816 w 713885"/>
                <a:gd name="connsiteY4389" fmla="*/ 560037 h 1410022"/>
                <a:gd name="connsiteX4390" fmla="*/ 280560 w 713885"/>
                <a:gd name="connsiteY4390" fmla="*/ 560122 h 1410022"/>
                <a:gd name="connsiteX4391" fmla="*/ 287983 w 713885"/>
                <a:gd name="connsiteY4391" fmla="*/ 578984 h 1410022"/>
                <a:gd name="connsiteX4392" fmla="*/ 295149 w 713885"/>
                <a:gd name="connsiteY4392" fmla="*/ 629510 h 1410022"/>
                <a:gd name="connsiteX4393" fmla="*/ 296770 w 713885"/>
                <a:gd name="connsiteY4393" fmla="*/ 642398 h 1410022"/>
                <a:gd name="connsiteX4394" fmla="*/ 278854 w 713885"/>
                <a:gd name="connsiteY4394" fmla="*/ 606039 h 1410022"/>
                <a:gd name="connsiteX4395" fmla="*/ 275526 w 713885"/>
                <a:gd name="connsiteY4395" fmla="*/ 535627 h 1410022"/>
                <a:gd name="connsiteX4396" fmla="*/ 275526 w 713885"/>
                <a:gd name="connsiteY4396" fmla="*/ 535627 h 1410022"/>
                <a:gd name="connsiteX4397" fmla="*/ 275526 w 713885"/>
                <a:gd name="connsiteY4397" fmla="*/ 535456 h 1410022"/>
                <a:gd name="connsiteX4398" fmla="*/ 275526 w 713885"/>
                <a:gd name="connsiteY4398" fmla="*/ 535286 h 1410022"/>
                <a:gd name="connsiteX4399" fmla="*/ 275526 w 713885"/>
                <a:gd name="connsiteY4399" fmla="*/ 535286 h 1410022"/>
                <a:gd name="connsiteX4400" fmla="*/ 264947 w 713885"/>
                <a:gd name="connsiteY4400" fmla="*/ 463849 h 1410022"/>
                <a:gd name="connsiteX4401" fmla="*/ 260510 w 713885"/>
                <a:gd name="connsiteY4401" fmla="*/ 438671 h 1410022"/>
                <a:gd name="connsiteX4402" fmla="*/ 260255 w 713885"/>
                <a:gd name="connsiteY4402" fmla="*/ 438671 h 1410022"/>
                <a:gd name="connsiteX4403" fmla="*/ 263155 w 713885"/>
                <a:gd name="connsiteY4403" fmla="*/ 464276 h 1410022"/>
                <a:gd name="connsiteX4404" fmla="*/ 269468 w 713885"/>
                <a:gd name="connsiteY4404" fmla="*/ 535968 h 1410022"/>
                <a:gd name="connsiteX4405" fmla="*/ 269468 w 713885"/>
                <a:gd name="connsiteY4405" fmla="*/ 535968 h 1410022"/>
                <a:gd name="connsiteX4406" fmla="*/ 269468 w 713885"/>
                <a:gd name="connsiteY4406" fmla="*/ 536054 h 1410022"/>
                <a:gd name="connsiteX4407" fmla="*/ 269468 w 713885"/>
                <a:gd name="connsiteY4407" fmla="*/ 536054 h 1410022"/>
                <a:gd name="connsiteX4408" fmla="*/ 276550 w 713885"/>
                <a:gd name="connsiteY4408" fmla="*/ 601260 h 1410022"/>
                <a:gd name="connsiteX4409" fmla="*/ 275612 w 713885"/>
                <a:gd name="connsiteY4409" fmla="*/ 599297 h 1410022"/>
                <a:gd name="connsiteX4410" fmla="*/ 258377 w 713885"/>
                <a:gd name="connsiteY4410" fmla="*/ 565584 h 1410022"/>
                <a:gd name="connsiteX4411" fmla="*/ 258122 w 713885"/>
                <a:gd name="connsiteY4411" fmla="*/ 565670 h 1410022"/>
                <a:gd name="connsiteX4412" fmla="*/ 274076 w 713885"/>
                <a:gd name="connsiteY4412" fmla="*/ 600236 h 1410022"/>
                <a:gd name="connsiteX4413" fmla="*/ 277147 w 713885"/>
                <a:gd name="connsiteY4413" fmla="*/ 607149 h 1410022"/>
                <a:gd name="connsiteX4414" fmla="*/ 277147 w 713885"/>
                <a:gd name="connsiteY4414" fmla="*/ 607661 h 1410022"/>
                <a:gd name="connsiteX4415" fmla="*/ 277830 w 713885"/>
                <a:gd name="connsiteY4415" fmla="*/ 616281 h 1410022"/>
                <a:gd name="connsiteX4416" fmla="*/ 266397 w 713885"/>
                <a:gd name="connsiteY4416" fmla="*/ 593920 h 1410022"/>
                <a:gd name="connsiteX4417" fmla="*/ 266142 w 713885"/>
                <a:gd name="connsiteY4417" fmla="*/ 594005 h 1410022"/>
                <a:gd name="connsiteX4418" fmla="*/ 278171 w 713885"/>
                <a:gd name="connsiteY4418" fmla="*/ 620805 h 1410022"/>
                <a:gd name="connsiteX4419" fmla="*/ 279195 w 713885"/>
                <a:gd name="connsiteY4419" fmla="*/ 633351 h 1410022"/>
                <a:gd name="connsiteX4420" fmla="*/ 279451 w 713885"/>
                <a:gd name="connsiteY4420" fmla="*/ 633351 h 1410022"/>
                <a:gd name="connsiteX4421" fmla="*/ 279280 w 713885"/>
                <a:gd name="connsiteY4421" fmla="*/ 623280 h 1410022"/>
                <a:gd name="connsiteX4422" fmla="*/ 312042 w 713885"/>
                <a:gd name="connsiteY4422" fmla="*/ 704019 h 1410022"/>
                <a:gd name="connsiteX4423" fmla="*/ 312042 w 713885"/>
                <a:gd name="connsiteY4423" fmla="*/ 704019 h 1410022"/>
                <a:gd name="connsiteX4424" fmla="*/ 312042 w 713885"/>
                <a:gd name="connsiteY4424" fmla="*/ 704019 h 1410022"/>
                <a:gd name="connsiteX4425" fmla="*/ 312042 w 713885"/>
                <a:gd name="connsiteY4425" fmla="*/ 704019 h 1410022"/>
                <a:gd name="connsiteX4426" fmla="*/ 312042 w 713885"/>
                <a:gd name="connsiteY4426" fmla="*/ 704019 h 1410022"/>
                <a:gd name="connsiteX4427" fmla="*/ 314175 w 713885"/>
                <a:gd name="connsiteY4427" fmla="*/ 709140 h 1410022"/>
                <a:gd name="connsiteX4428" fmla="*/ 273308 w 713885"/>
                <a:gd name="connsiteY4428" fmla="*/ 719724 h 1410022"/>
                <a:gd name="connsiteX4429" fmla="*/ 201983 w 713885"/>
                <a:gd name="connsiteY4429" fmla="*/ 739524 h 1410022"/>
                <a:gd name="connsiteX4430" fmla="*/ 159239 w 713885"/>
                <a:gd name="connsiteY4430" fmla="*/ 744987 h 1410022"/>
                <a:gd name="connsiteX4431" fmla="*/ 158044 w 713885"/>
                <a:gd name="connsiteY4431" fmla="*/ 732184 h 1410022"/>
                <a:gd name="connsiteX4432" fmla="*/ 158044 w 713885"/>
                <a:gd name="connsiteY4432" fmla="*/ 732184 h 1410022"/>
                <a:gd name="connsiteX4433" fmla="*/ 158044 w 713885"/>
                <a:gd name="connsiteY4433" fmla="*/ 732099 h 1410022"/>
                <a:gd name="connsiteX4434" fmla="*/ 158044 w 713885"/>
                <a:gd name="connsiteY4434" fmla="*/ 732014 h 1410022"/>
                <a:gd name="connsiteX4435" fmla="*/ 158044 w 713885"/>
                <a:gd name="connsiteY4435" fmla="*/ 732014 h 1410022"/>
                <a:gd name="connsiteX4436" fmla="*/ 150707 w 713885"/>
                <a:gd name="connsiteY4436" fmla="*/ 697021 h 1410022"/>
                <a:gd name="connsiteX4437" fmla="*/ 148148 w 713885"/>
                <a:gd name="connsiteY4437" fmla="*/ 684645 h 1410022"/>
                <a:gd name="connsiteX4438" fmla="*/ 147891 w 713885"/>
                <a:gd name="connsiteY4438" fmla="*/ 684645 h 1410022"/>
                <a:gd name="connsiteX4439" fmla="*/ 149001 w 713885"/>
                <a:gd name="connsiteY4439" fmla="*/ 697362 h 1410022"/>
                <a:gd name="connsiteX4440" fmla="*/ 152072 w 713885"/>
                <a:gd name="connsiteY4440" fmla="*/ 732952 h 1410022"/>
                <a:gd name="connsiteX4441" fmla="*/ 152072 w 713885"/>
                <a:gd name="connsiteY4441" fmla="*/ 732952 h 1410022"/>
                <a:gd name="connsiteX4442" fmla="*/ 152072 w 713885"/>
                <a:gd name="connsiteY4442" fmla="*/ 732952 h 1410022"/>
                <a:gd name="connsiteX4443" fmla="*/ 152072 w 713885"/>
                <a:gd name="connsiteY4443" fmla="*/ 732952 h 1410022"/>
                <a:gd name="connsiteX4444" fmla="*/ 152072 w 713885"/>
                <a:gd name="connsiteY4444" fmla="*/ 732952 h 1410022"/>
                <a:gd name="connsiteX4445" fmla="*/ 154461 w 713885"/>
                <a:gd name="connsiteY4445" fmla="*/ 744901 h 1410022"/>
                <a:gd name="connsiteX4446" fmla="*/ 146697 w 713885"/>
                <a:gd name="connsiteY4446" fmla="*/ 744731 h 1410022"/>
                <a:gd name="connsiteX4447" fmla="*/ 136459 w 713885"/>
                <a:gd name="connsiteY4447" fmla="*/ 688145 h 1410022"/>
                <a:gd name="connsiteX4448" fmla="*/ 133388 w 713885"/>
                <a:gd name="connsiteY4448" fmla="*/ 667832 h 1410022"/>
                <a:gd name="connsiteX4449" fmla="*/ 133132 w 713885"/>
                <a:gd name="connsiteY4449" fmla="*/ 667832 h 1410022"/>
                <a:gd name="connsiteX4450" fmla="*/ 134753 w 713885"/>
                <a:gd name="connsiteY4450" fmla="*/ 688401 h 1410022"/>
                <a:gd name="connsiteX4451" fmla="*/ 140640 w 713885"/>
                <a:gd name="connsiteY4451" fmla="*/ 744389 h 1410022"/>
                <a:gd name="connsiteX4452" fmla="*/ 137995 w 713885"/>
                <a:gd name="connsiteY4452" fmla="*/ 744389 h 1410022"/>
                <a:gd name="connsiteX4453" fmla="*/ 132705 w 713885"/>
                <a:gd name="connsiteY4453" fmla="*/ 721601 h 1410022"/>
                <a:gd name="connsiteX4454" fmla="*/ 128525 w 713885"/>
                <a:gd name="connsiteY4454" fmla="*/ 704275 h 1410022"/>
                <a:gd name="connsiteX4455" fmla="*/ 128269 w 713885"/>
                <a:gd name="connsiteY4455" fmla="*/ 704275 h 1410022"/>
                <a:gd name="connsiteX4456" fmla="*/ 130999 w 713885"/>
                <a:gd name="connsiteY4456" fmla="*/ 722028 h 1410022"/>
                <a:gd name="connsiteX4457" fmla="*/ 134070 w 713885"/>
                <a:gd name="connsiteY4457" fmla="*/ 744560 h 1410022"/>
                <a:gd name="connsiteX4458" fmla="*/ 120590 w 713885"/>
                <a:gd name="connsiteY4458" fmla="*/ 747632 h 1410022"/>
                <a:gd name="connsiteX4459" fmla="*/ 117775 w 713885"/>
                <a:gd name="connsiteY4459" fmla="*/ 732867 h 1410022"/>
                <a:gd name="connsiteX4460" fmla="*/ 117518 w 713885"/>
                <a:gd name="connsiteY4460" fmla="*/ 732867 h 1410022"/>
                <a:gd name="connsiteX4461" fmla="*/ 119310 w 713885"/>
                <a:gd name="connsiteY4461" fmla="*/ 748059 h 1410022"/>
                <a:gd name="connsiteX4462" fmla="*/ 116495 w 713885"/>
                <a:gd name="connsiteY4462" fmla="*/ 749254 h 1410022"/>
                <a:gd name="connsiteX4463" fmla="*/ 114362 w 713885"/>
                <a:gd name="connsiteY4463" fmla="*/ 759667 h 1410022"/>
                <a:gd name="connsiteX4464" fmla="*/ 107195 w 713885"/>
                <a:gd name="connsiteY4464" fmla="*/ 835371 h 1410022"/>
                <a:gd name="connsiteX4465" fmla="*/ 96957 w 713885"/>
                <a:gd name="connsiteY4465" fmla="*/ 913038 h 1410022"/>
                <a:gd name="connsiteX4466" fmla="*/ 93118 w 713885"/>
                <a:gd name="connsiteY4466" fmla="*/ 956224 h 1410022"/>
                <a:gd name="connsiteX4467" fmla="*/ 88340 w 713885"/>
                <a:gd name="connsiteY4467" fmla="*/ 996082 h 1410022"/>
                <a:gd name="connsiteX4468" fmla="*/ 78358 w 713885"/>
                <a:gd name="connsiteY4468" fmla="*/ 1060947 h 1410022"/>
                <a:gd name="connsiteX4469" fmla="*/ 77505 w 713885"/>
                <a:gd name="connsiteY4469" fmla="*/ 1068287 h 1410022"/>
                <a:gd name="connsiteX4470" fmla="*/ 66499 w 713885"/>
                <a:gd name="connsiteY4470" fmla="*/ 1203222 h 1410022"/>
                <a:gd name="connsiteX4471" fmla="*/ 65219 w 713885"/>
                <a:gd name="connsiteY4471" fmla="*/ 1230620 h 1410022"/>
                <a:gd name="connsiteX4472" fmla="*/ 61892 w 713885"/>
                <a:gd name="connsiteY4472" fmla="*/ 1223621 h 1410022"/>
                <a:gd name="connsiteX4473" fmla="*/ 61636 w 713885"/>
                <a:gd name="connsiteY4473" fmla="*/ 1223706 h 1410022"/>
                <a:gd name="connsiteX4474" fmla="*/ 65134 w 713885"/>
                <a:gd name="connsiteY4474" fmla="*/ 1232497 h 1410022"/>
                <a:gd name="connsiteX4475" fmla="*/ 65134 w 713885"/>
                <a:gd name="connsiteY4475" fmla="*/ 1280463 h 1410022"/>
                <a:gd name="connsiteX4476" fmla="*/ 68888 w 713885"/>
                <a:gd name="connsiteY4476" fmla="*/ 1301117 h 1410022"/>
                <a:gd name="connsiteX4477" fmla="*/ 78955 w 713885"/>
                <a:gd name="connsiteY4477" fmla="*/ 1312810 h 1410022"/>
                <a:gd name="connsiteX4478" fmla="*/ 87573 w 713885"/>
                <a:gd name="connsiteY4478" fmla="*/ 1316907 h 1410022"/>
                <a:gd name="connsiteX4479" fmla="*/ 126477 w 713885"/>
                <a:gd name="connsiteY4479" fmla="*/ 1329965 h 1410022"/>
                <a:gd name="connsiteX4480" fmla="*/ 147124 w 713885"/>
                <a:gd name="connsiteY4480" fmla="*/ 1349937 h 1410022"/>
                <a:gd name="connsiteX4481" fmla="*/ 155911 w 713885"/>
                <a:gd name="connsiteY4481" fmla="*/ 1357618 h 1410022"/>
                <a:gd name="connsiteX4482" fmla="*/ 164870 w 713885"/>
                <a:gd name="connsiteY4482" fmla="*/ 1364958 h 1410022"/>
                <a:gd name="connsiteX4483" fmla="*/ 165040 w 713885"/>
                <a:gd name="connsiteY4483" fmla="*/ 1364787 h 1410022"/>
                <a:gd name="connsiteX4484" fmla="*/ 156594 w 713885"/>
                <a:gd name="connsiteY4484" fmla="*/ 1356935 h 1410022"/>
                <a:gd name="connsiteX4485" fmla="*/ 148403 w 713885"/>
                <a:gd name="connsiteY4485" fmla="*/ 1348827 h 1410022"/>
                <a:gd name="connsiteX4486" fmla="*/ 132961 w 713885"/>
                <a:gd name="connsiteY4486" fmla="*/ 1331757 h 1410022"/>
                <a:gd name="connsiteX4487" fmla="*/ 145247 w 713885"/>
                <a:gd name="connsiteY4487" fmla="*/ 1333976 h 1410022"/>
                <a:gd name="connsiteX4488" fmla="*/ 148318 w 713885"/>
                <a:gd name="connsiteY4488" fmla="*/ 1334744 h 1410022"/>
                <a:gd name="connsiteX4489" fmla="*/ 185687 w 713885"/>
                <a:gd name="connsiteY4489" fmla="*/ 1343279 h 1410022"/>
                <a:gd name="connsiteX4490" fmla="*/ 186028 w 713885"/>
                <a:gd name="connsiteY4490" fmla="*/ 1343535 h 1410022"/>
                <a:gd name="connsiteX4491" fmla="*/ 194475 w 713885"/>
                <a:gd name="connsiteY4491" fmla="*/ 1349766 h 1410022"/>
                <a:gd name="connsiteX4492" fmla="*/ 203007 w 713885"/>
                <a:gd name="connsiteY4492" fmla="*/ 1355740 h 1410022"/>
                <a:gd name="connsiteX4493" fmla="*/ 203177 w 713885"/>
                <a:gd name="connsiteY4493" fmla="*/ 1355570 h 1410022"/>
                <a:gd name="connsiteX4494" fmla="*/ 195157 w 713885"/>
                <a:gd name="connsiteY4494" fmla="*/ 1348998 h 1410022"/>
                <a:gd name="connsiteX4495" fmla="*/ 189185 w 713885"/>
                <a:gd name="connsiteY4495" fmla="*/ 1343877 h 1410022"/>
                <a:gd name="connsiteX4496" fmla="*/ 229199 w 713885"/>
                <a:gd name="connsiteY4496" fmla="*/ 1348144 h 1410022"/>
                <a:gd name="connsiteX4497" fmla="*/ 247372 w 713885"/>
                <a:gd name="connsiteY4497" fmla="*/ 1360520 h 1410022"/>
                <a:gd name="connsiteX4498" fmla="*/ 257183 w 713885"/>
                <a:gd name="connsiteY4498" fmla="*/ 1366750 h 1410022"/>
                <a:gd name="connsiteX4499" fmla="*/ 267165 w 713885"/>
                <a:gd name="connsiteY4499" fmla="*/ 1372725 h 1410022"/>
                <a:gd name="connsiteX4500" fmla="*/ 267336 w 713885"/>
                <a:gd name="connsiteY4500" fmla="*/ 1372469 h 1410022"/>
                <a:gd name="connsiteX4501" fmla="*/ 257865 w 713885"/>
                <a:gd name="connsiteY4501" fmla="*/ 1365897 h 1410022"/>
                <a:gd name="connsiteX4502" fmla="*/ 248566 w 713885"/>
                <a:gd name="connsiteY4502" fmla="*/ 1359069 h 1410022"/>
                <a:gd name="connsiteX4503" fmla="*/ 234915 w 713885"/>
                <a:gd name="connsiteY4503" fmla="*/ 1348315 h 1410022"/>
                <a:gd name="connsiteX4504" fmla="*/ 265373 w 713885"/>
                <a:gd name="connsiteY4504" fmla="*/ 1348912 h 1410022"/>
                <a:gd name="connsiteX4505" fmla="*/ 281499 w 713885"/>
                <a:gd name="connsiteY4505" fmla="*/ 1358983 h 1410022"/>
                <a:gd name="connsiteX4506" fmla="*/ 292419 w 713885"/>
                <a:gd name="connsiteY4506" fmla="*/ 1365470 h 1410022"/>
                <a:gd name="connsiteX4507" fmla="*/ 303510 w 713885"/>
                <a:gd name="connsiteY4507" fmla="*/ 1371786 h 1410022"/>
                <a:gd name="connsiteX4508" fmla="*/ 303681 w 713885"/>
                <a:gd name="connsiteY4508" fmla="*/ 1371530 h 1410022"/>
                <a:gd name="connsiteX4509" fmla="*/ 293102 w 713885"/>
                <a:gd name="connsiteY4509" fmla="*/ 1364616 h 1410022"/>
                <a:gd name="connsiteX4510" fmla="*/ 282693 w 713885"/>
                <a:gd name="connsiteY4510" fmla="*/ 1357533 h 1410022"/>
                <a:gd name="connsiteX4511" fmla="*/ 270578 w 713885"/>
                <a:gd name="connsiteY4511" fmla="*/ 1348827 h 1410022"/>
                <a:gd name="connsiteX4512" fmla="*/ 277403 w 713885"/>
                <a:gd name="connsiteY4512" fmla="*/ 1348742 h 1410022"/>
                <a:gd name="connsiteX4513" fmla="*/ 301207 w 713885"/>
                <a:gd name="connsiteY4513" fmla="*/ 1347974 h 1410022"/>
                <a:gd name="connsiteX4514" fmla="*/ 309994 w 713885"/>
                <a:gd name="connsiteY4514" fmla="*/ 1353094 h 1410022"/>
                <a:gd name="connsiteX4515" fmla="*/ 319209 w 713885"/>
                <a:gd name="connsiteY4515" fmla="*/ 1358130 h 1410022"/>
                <a:gd name="connsiteX4516" fmla="*/ 328508 w 713885"/>
                <a:gd name="connsiteY4516" fmla="*/ 1362995 h 1410022"/>
                <a:gd name="connsiteX4517" fmla="*/ 328594 w 713885"/>
                <a:gd name="connsiteY4517" fmla="*/ 1362739 h 1410022"/>
                <a:gd name="connsiteX4518" fmla="*/ 319720 w 713885"/>
                <a:gd name="connsiteY4518" fmla="*/ 1357277 h 1410022"/>
                <a:gd name="connsiteX4519" fmla="*/ 311018 w 713885"/>
                <a:gd name="connsiteY4519" fmla="*/ 1351644 h 1410022"/>
                <a:gd name="connsiteX4520" fmla="*/ 305558 w 713885"/>
                <a:gd name="connsiteY4520" fmla="*/ 1347803 h 1410022"/>
                <a:gd name="connsiteX4521" fmla="*/ 344377 w 713885"/>
                <a:gd name="connsiteY4521" fmla="*/ 1345584 h 1410022"/>
                <a:gd name="connsiteX4522" fmla="*/ 366987 w 713885"/>
                <a:gd name="connsiteY4522" fmla="*/ 1353436 h 1410022"/>
                <a:gd name="connsiteX4523" fmla="*/ 366987 w 713885"/>
                <a:gd name="connsiteY4523" fmla="*/ 1353180 h 1410022"/>
                <a:gd name="connsiteX4524" fmla="*/ 347363 w 713885"/>
                <a:gd name="connsiteY4524" fmla="*/ 1345413 h 1410022"/>
                <a:gd name="connsiteX4525" fmla="*/ 354018 w 713885"/>
                <a:gd name="connsiteY4525" fmla="*/ 1344901 h 1410022"/>
                <a:gd name="connsiteX4526" fmla="*/ 353847 w 713885"/>
                <a:gd name="connsiteY4526" fmla="*/ 1345328 h 1410022"/>
                <a:gd name="connsiteX4527" fmla="*/ 354104 w 713885"/>
                <a:gd name="connsiteY4527" fmla="*/ 1345498 h 1410022"/>
                <a:gd name="connsiteX4528" fmla="*/ 354530 w 713885"/>
                <a:gd name="connsiteY4528" fmla="*/ 1344901 h 1410022"/>
                <a:gd name="connsiteX4529" fmla="*/ 355639 w 713885"/>
                <a:gd name="connsiteY4529" fmla="*/ 1344901 h 1410022"/>
                <a:gd name="connsiteX4530" fmla="*/ 371764 w 713885"/>
                <a:gd name="connsiteY4530" fmla="*/ 1343365 h 1410022"/>
                <a:gd name="connsiteX4531" fmla="*/ 368692 w 713885"/>
                <a:gd name="connsiteY4531" fmla="*/ 1350619 h 1410022"/>
                <a:gd name="connsiteX4532" fmla="*/ 368949 w 713885"/>
                <a:gd name="connsiteY4532" fmla="*/ 1350705 h 1410022"/>
                <a:gd name="connsiteX4533" fmla="*/ 372873 w 713885"/>
                <a:gd name="connsiteY4533" fmla="*/ 1343194 h 1410022"/>
                <a:gd name="connsiteX4534" fmla="*/ 398639 w 713885"/>
                <a:gd name="connsiteY4534" fmla="*/ 1339951 h 1410022"/>
                <a:gd name="connsiteX4535" fmla="*/ 396762 w 713885"/>
                <a:gd name="connsiteY4535" fmla="*/ 1345242 h 1410022"/>
                <a:gd name="connsiteX4536" fmla="*/ 391728 w 713885"/>
                <a:gd name="connsiteY4536" fmla="*/ 1354801 h 1410022"/>
                <a:gd name="connsiteX4537" fmla="*/ 383538 w 713885"/>
                <a:gd name="connsiteY4537" fmla="*/ 1361800 h 1410022"/>
                <a:gd name="connsiteX4538" fmla="*/ 383623 w 713885"/>
                <a:gd name="connsiteY4538" fmla="*/ 1362056 h 1410022"/>
                <a:gd name="connsiteX4539" fmla="*/ 392496 w 713885"/>
                <a:gd name="connsiteY4539" fmla="*/ 1355484 h 1410022"/>
                <a:gd name="connsiteX4540" fmla="*/ 398383 w 713885"/>
                <a:gd name="connsiteY4540" fmla="*/ 1346096 h 1410022"/>
                <a:gd name="connsiteX4541" fmla="*/ 401284 w 713885"/>
                <a:gd name="connsiteY4541" fmla="*/ 1339609 h 1410022"/>
                <a:gd name="connsiteX4542" fmla="*/ 423722 w 713885"/>
                <a:gd name="connsiteY4542" fmla="*/ 1335598 h 1410022"/>
                <a:gd name="connsiteX4543" fmla="*/ 426452 w 713885"/>
                <a:gd name="connsiteY4543" fmla="*/ 1337220 h 1410022"/>
                <a:gd name="connsiteX4544" fmla="*/ 420224 w 713885"/>
                <a:gd name="connsiteY4544" fmla="*/ 1351900 h 1410022"/>
                <a:gd name="connsiteX4545" fmla="*/ 411436 w 713885"/>
                <a:gd name="connsiteY4545" fmla="*/ 1365555 h 1410022"/>
                <a:gd name="connsiteX4546" fmla="*/ 411607 w 713885"/>
                <a:gd name="connsiteY4546" fmla="*/ 1360776 h 1410022"/>
                <a:gd name="connsiteX4547" fmla="*/ 411351 w 713885"/>
                <a:gd name="connsiteY4547" fmla="*/ 1360776 h 1410022"/>
                <a:gd name="connsiteX4548" fmla="*/ 410754 w 713885"/>
                <a:gd name="connsiteY4548" fmla="*/ 1366580 h 1410022"/>
                <a:gd name="connsiteX4549" fmla="*/ 410754 w 713885"/>
                <a:gd name="connsiteY4549" fmla="*/ 1367518 h 1410022"/>
                <a:gd name="connsiteX4550" fmla="*/ 411351 w 713885"/>
                <a:gd name="connsiteY4550" fmla="*/ 1366836 h 1410022"/>
                <a:gd name="connsiteX4551" fmla="*/ 421675 w 713885"/>
                <a:gd name="connsiteY4551" fmla="*/ 1352924 h 1410022"/>
                <a:gd name="connsiteX4552" fmla="*/ 428926 w 713885"/>
                <a:gd name="connsiteY4552" fmla="*/ 1338756 h 1410022"/>
                <a:gd name="connsiteX4553" fmla="*/ 432766 w 713885"/>
                <a:gd name="connsiteY4553" fmla="*/ 1341060 h 1410022"/>
                <a:gd name="connsiteX4554" fmla="*/ 432937 w 713885"/>
                <a:gd name="connsiteY4554" fmla="*/ 1340804 h 1410022"/>
                <a:gd name="connsiteX4555" fmla="*/ 429183 w 713885"/>
                <a:gd name="connsiteY4555" fmla="*/ 1338244 h 1410022"/>
                <a:gd name="connsiteX4556" fmla="*/ 431059 w 713885"/>
                <a:gd name="connsiteY4556" fmla="*/ 1334062 h 1410022"/>
                <a:gd name="connsiteX4557" fmla="*/ 441212 w 713885"/>
                <a:gd name="connsiteY4557" fmla="*/ 1331672 h 1410022"/>
                <a:gd name="connsiteX4558" fmla="*/ 452048 w 713885"/>
                <a:gd name="connsiteY4558" fmla="*/ 1329026 h 1410022"/>
                <a:gd name="connsiteX4559" fmla="*/ 446246 w 713885"/>
                <a:gd name="connsiteY4559" fmla="*/ 1340463 h 1410022"/>
                <a:gd name="connsiteX4560" fmla="*/ 439165 w 713885"/>
                <a:gd name="connsiteY4560" fmla="*/ 1353436 h 1410022"/>
                <a:gd name="connsiteX4561" fmla="*/ 439421 w 713885"/>
                <a:gd name="connsiteY4561" fmla="*/ 1353606 h 1410022"/>
                <a:gd name="connsiteX4562" fmla="*/ 447099 w 713885"/>
                <a:gd name="connsiteY4562" fmla="*/ 1341060 h 1410022"/>
                <a:gd name="connsiteX4563" fmla="*/ 454351 w 713885"/>
                <a:gd name="connsiteY4563" fmla="*/ 1328514 h 1410022"/>
                <a:gd name="connsiteX4564" fmla="*/ 478069 w 713885"/>
                <a:gd name="connsiteY4564" fmla="*/ 1322710 h 1410022"/>
                <a:gd name="connsiteX4565" fmla="*/ 473718 w 713885"/>
                <a:gd name="connsiteY4565" fmla="*/ 1332184 h 1410022"/>
                <a:gd name="connsiteX4566" fmla="*/ 467746 w 713885"/>
                <a:gd name="connsiteY4566" fmla="*/ 1344303 h 1410022"/>
                <a:gd name="connsiteX4567" fmla="*/ 468002 w 713885"/>
                <a:gd name="connsiteY4567" fmla="*/ 1344389 h 1410022"/>
                <a:gd name="connsiteX4568" fmla="*/ 474657 w 713885"/>
                <a:gd name="connsiteY4568" fmla="*/ 1332696 h 1410022"/>
                <a:gd name="connsiteX4569" fmla="*/ 480288 w 713885"/>
                <a:gd name="connsiteY4569" fmla="*/ 1322198 h 1410022"/>
                <a:gd name="connsiteX4570" fmla="*/ 509039 w 713885"/>
                <a:gd name="connsiteY4570" fmla="*/ 1314517 h 1410022"/>
                <a:gd name="connsiteX4571" fmla="*/ 517315 w 713885"/>
                <a:gd name="connsiteY4571" fmla="*/ 1311957 h 1410022"/>
                <a:gd name="connsiteX4572" fmla="*/ 507163 w 713885"/>
                <a:gd name="connsiteY4572" fmla="*/ 1338756 h 1410022"/>
                <a:gd name="connsiteX4573" fmla="*/ 501105 w 713885"/>
                <a:gd name="connsiteY4573" fmla="*/ 1350961 h 1410022"/>
                <a:gd name="connsiteX4574" fmla="*/ 496498 w 713885"/>
                <a:gd name="connsiteY4574" fmla="*/ 1355826 h 1410022"/>
                <a:gd name="connsiteX4575" fmla="*/ 493512 w 713885"/>
                <a:gd name="connsiteY4575" fmla="*/ 1357277 h 1410022"/>
                <a:gd name="connsiteX4576" fmla="*/ 490184 w 713885"/>
                <a:gd name="connsiteY4576" fmla="*/ 1357362 h 1410022"/>
                <a:gd name="connsiteX4577" fmla="*/ 490184 w 713885"/>
                <a:gd name="connsiteY4577" fmla="*/ 1357618 h 1410022"/>
                <a:gd name="connsiteX4578" fmla="*/ 493682 w 713885"/>
                <a:gd name="connsiteY4578" fmla="*/ 1357618 h 1410022"/>
                <a:gd name="connsiteX4579" fmla="*/ 496925 w 713885"/>
                <a:gd name="connsiteY4579" fmla="*/ 1356338 h 1410022"/>
                <a:gd name="connsiteX4580" fmla="*/ 501958 w 713885"/>
                <a:gd name="connsiteY4580" fmla="*/ 1351558 h 1410022"/>
                <a:gd name="connsiteX4581" fmla="*/ 508784 w 713885"/>
                <a:gd name="connsiteY4581" fmla="*/ 1339524 h 1410022"/>
                <a:gd name="connsiteX4582" fmla="*/ 521837 w 713885"/>
                <a:gd name="connsiteY4582" fmla="*/ 1310335 h 1410022"/>
                <a:gd name="connsiteX4583" fmla="*/ 530881 w 713885"/>
                <a:gd name="connsiteY4583" fmla="*/ 1307177 h 1410022"/>
                <a:gd name="connsiteX4584" fmla="*/ 531307 w 713885"/>
                <a:gd name="connsiteY4584" fmla="*/ 1307433 h 1410022"/>
                <a:gd name="connsiteX4585" fmla="*/ 531478 w 713885"/>
                <a:gd name="connsiteY4585" fmla="*/ 1307177 h 1410022"/>
                <a:gd name="connsiteX4586" fmla="*/ 531222 w 713885"/>
                <a:gd name="connsiteY4586" fmla="*/ 1307006 h 1410022"/>
                <a:gd name="connsiteX4587" fmla="*/ 546665 w 713885"/>
                <a:gd name="connsiteY4587" fmla="*/ 1301203 h 1410022"/>
                <a:gd name="connsiteX4588" fmla="*/ 539839 w 713885"/>
                <a:gd name="connsiteY4588" fmla="*/ 1319126 h 1410022"/>
                <a:gd name="connsiteX4589" fmla="*/ 529089 w 713885"/>
                <a:gd name="connsiteY4589" fmla="*/ 1341573 h 1410022"/>
                <a:gd name="connsiteX4590" fmla="*/ 529345 w 713885"/>
                <a:gd name="connsiteY4590" fmla="*/ 1341743 h 1410022"/>
                <a:gd name="connsiteX4591" fmla="*/ 541374 w 713885"/>
                <a:gd name="connsiteY4591" fmla="*/ 1320065 h 1410022"/>
                <a:gd name="connsiteX4592" fmla="*/ 550589 w 713885"/>
                <a:gd name="connsiteY4592" fmla="*/ 1299752 h 1410022"/>
                <a:gd name="connsiteX4593" fmla="*/ 554940 w 713885"/>
                <a:gd name="connsiteY4593" fmla="*/ 1298130 h 1410022"/>
                <a:gd name="connsiteX4594" fmla="*/ 559974 w 713885"/>
                <a:gd name="connsiteY4594" fmla="*/ 1296167 h 1410022"/>
                <a:gd name="connsiteX4595" fmla="*/ 560742 w 713885"/>
                <a:gd name="connsiteY4595" fmla="*/ 1296594 h 1410022"/>
                <a:gd name="connsiteX4596" fmla="*/ 555793 w 713885"/>
                <a:gd name="connsiteY4596" fmla="*/ 1308030 h 1410022"/>
                <a:gd name="connsiteX4597" fmla="*/ 551186 w 713885"/>
                <a:gd name="connsiteY4597" fmla="*/ 1317589 h 1410022"/>
                <a:gd name="connsiteX4598" fmla="*/ 546238 w 713885"/>
                <a:gd name="connsiteY4598" fmla="*/ 1326978 h 1410022"/>
                <a:gd name="connsiteX4599" fmla="*/ 546494 w 713885"/>
                <a:gd name="connsiteY4599" fmla="*/ 1327149 h 1410022"/>
                <a:gd name="connsiteX4600" fmla="*/ 552125 w 713885"/>
                <a:gd name="connsiteY4600" fmla="*/ 1318187 h 1410022"/>
                <a:gd name="connsiteX4601" fmla="*/ 557414 w 713885"/>
                <a:gd name="connsiteY4601" fmla="*/ 1308969 h 1410022"/>
                <a:gd name="connsiteX4602" fmla="*/ 563216 w 713885"/>
                <a:gd name="connsiteY4602" fmla="*/ 1298045 h 1410022"/>
                <a:gd name="connsiteX4603" fmla="*/ 569530 w 713885"/>
                <a:gd name="connsiteY4603" fmla="*/ 1301800 h 1410022"/>
                <a:gd name="connsiteX4604" fmla="*/ 569700 w 713885"/>
                <a:gd name="connsiteY4604" fmla="*/ 1301544 h 1410022"/>
                <a:gd name="connsiteX4605" fmla="*/ 563557 w 713885"/>
                <a:gd name="connsiteY4605" fmla="*/ 1297447 h 1410022"/>
                <a:gd name="connsiteX4606" fmla="*/ 565264 w 713885"/>
                <a:gd name="connsiteY4606" fmla="*/ 1294033 h 1410022"/>
                <a:gd name="connsiteX4607" fmla="*/ 582668 w 713885"/>
                <a:gd name="connsiteY4607" fmla="*/ 1286779 h 1410022"/>
                <a:gd name="connsiteX4608" fmla="*/ 587787 w 713885"/>
                <a:gd name="connsiteY4608" fmla="*/ 1290107 h 1410022"/>
                <a:gd name="connsiteX4609" fmla="*/ 579767 w 713885"/>
                <a:gd name="connsiteY4609" fmla="*/ 1311871 h 1410022"/>
                <a:gd name="connsiteX4610" fmla="*/ 563984 w 713885"/>
                <a:gd name="connsiteY4610" fmla="*/ 1334830 h 1410022"/>
                <a:gd name="connsiteX4611" fmla="*/ 564155 w 713885"/>
                <a:gd name="connsiteY4611" fmla="*/ 1335001 h 1410022"/>
                <a:gd name="connsiteX4612" fmla="*/ 581303 w 713885"/>
                <a:gd name="connsiteY4612" fmla="*/ 1312725 h 1410022"/>
                <a:gd name="connsiteX4613" fmla="*/ 590517 w 713885"/>
                <a:gd name="connsiteY4613" fmla="*/ 1291814 h 1410022"/>
                <a:gd name="connsiteX4614" fmla="*/ 600073 w 713885"/>
                <a:gd name="connsiteY4614" fmla="*/ 1297959 h 1410022"/>
                <a:gd name="connsiteX4615" fmla="*/ 600244 w 713885"/>
                <a:gd name="connsiteY4615" fmla="*/ 1297703 h 1410022"/>
                <a:gd name="connsiteX4616" fmla="*/ 590859 w 713885"/>
                <a:gd name="connsiteY4616" fmla="*/ 1290961 h 1410022"/>
                <a:gd name="connsiteX4617" fmla="*/ 594357 w 713885"/>
                <a:gd name="connsiteY4617" fmla="*/ 1281743 h 1410022"/>
                <a:gd name="connsiteX4618" fmla="*/ 617478 w 713885"/>
                <a:gd name="connsiteY4618" fmla="*/ 1265527 h 1410022"/>
                <a:gd name="connsiteX4619" fmla="*/ 621744 w 713885"/>
                <a:gd name="connsiteY4619" fmla="*/ 1268173 h 1410022"/>
                <a:gd name="connsiteX4620" fmla="*/ 620123 w 713885"/>
                <a:gd name="connsiteY4620" fmla="*/ 1277646 h 1410022"/>
                <a:gd name="connsiteX4621" fmla="*/ 617734 w 713885"/>
                <a:gd name="connsiteY4621" fmla="*/ 1288827 h 1410022"/>
                <a:gd name="connsiteX4622" fmla="*/ 614918 w 713885"/>
                <a:gd name="connsiteY4622" fmla="*/ 1299922 h 1410022"/>
                <a:gd name="connsiteX4623" fmla="*/ 615174 w 713885"/>
                <a:gd name="connsiteY4623" fmla="*/ 1299922 h 1410022"/>
                <a:gd name="connsiteX4624" fmla="*/ 618672 w 713885"/>
                <a:gd name="connsiteY4624" fmla="*/ 1289083 h 1410022"/>
                <a:gd name="connsiteX4625" fmla="*/ 621744 w 713885"/>
                <a:gd name="connsiteY4625" fmla="*/ 1278073 h 1410022"/>
                <a:gd name="connsiteX4626" fmla="*/ 623877 w 713885"/>
                <a:gd name="connsiteY4626" fmla="*/ 1269368 h 1410022"/>
                <a:gd name="connsiteX4627" fmla="*/ 623877 w 713885"/>
                <a:gd name="connsiteY4627" fmla="*/ 1269368 h 1410022"/>
                <a:gd name="connsiteX4628" fmla="*/ 626863 w 713885"/>
                <a:gd name="connsiteY4628" fmla="*/ 1255200 h 1410022"/>
                <a:gd name="connsiteX4629" fmla="*/ 631896 w 713885"/>
                <a:gd name="connsiteY4629" fmla="*/ 1248628 h 1410022"/>
                <a:gd name="connsiteX4630" fmla="*/ 633688 w 713885"/>
                <a:gd name="connsiteY4630" fmla="*/ 1245812 h 1410022"/>
                <a:gd name="connsiteX4631" fmla="*/ 641622 w 713885"/>
                <a:gd name="connsiteY4631" fmla="*/ 1248116 h 1410022"/>
                <a:gd name="connsiteX4632" fmla="*/ 641622 w 713885"/>
                <a:gd name="connsiteY4632" fmla="*/ 1247860 h 1410022"/>
                <a:gd name="connsiteX4633" fmla="*/ 633944 w 713885"/>
                <a:gd name="connsiteY4633" fmla="*/ 1245214 h 1410022"/>
                <a:gd name="connsiteX4634" fmla="*/ 639404 w 713885"/>
                <a:gd name="connsiteY4634" fmla="*/ 1223621 h 1410022"/>
                <a:gd name="connsiteX4635" fmla="*/ 640172 w 713885"/>
                <a:gd name="connsiteY4635" fmla="*/ 1224474 h 1410022"/>
                <a:gd name="connsiteX4636" fmla="*/ 640855 w 713885"/>
                <a:gd name="connsiteY4636" fmla="*/ 1225243 h 1410022"/>
                <a:gd name="connsiteX4637" fmla="*/ 640684 w 713885"/>
                <a:gd name="connsiteY4637" fmla="*/ 1224218 h 1410022"/>
                <a:gd name="connsiteX4638" fmla="*/ 637613 w 713885"/>
                <a:gd name="connsiteY4638" fmla="*/ 1208173 h 1410022"/>
                <a:gd name="connsiteX4639" fmla="*/ 637527 w 713885"/>
                <a:gd name="connsiteY4639" fmla="*/ 1207575 h 1410022"/>
                <a:gd name="connsiteX4640" fmla="*/ 662184 w 713885"/>
                <a:gd name="connsiteY4640" fmla="*/ 1226864 h 1410022"/>
                <a:gd name="connsiteX4641" fmla="*/ 662355 w 713885"/>
                <a:gd name="connsiteY4641" fmla="*/ 1226693 h 1410022"/>
                <a:gd name="connsiteX4642" fmla="*/ 636930 w 713885"/>
                <a:gd name="connsiteY4642" fmla="*/ 1204930 h 1410022"/>
                <a:gd name="connsiteX4643" fmla="*/ 634200 w 713885"/>
                <a:gd name="connsiteY4643" fmla="*/ 1192213 h 1410022"/>
                <a:gd name="connsiteX4644" fmla="*/ 632238 w 713885"/>
                <a:gd name="connsiteY4644" fmla="*/ 1183507 h 1410022"/>
                <a:gd name="connsiteX4645" fmla="*/ 638210 w 713885"/>
                <a:gd name="connsiteY4645" fmla="*/ 1188030 h 1410022"/>
                <a:gd name="connsiteX4646" fmla="*/ 669948 w 713885"/>
                <a:gd name="connsiteY4646" fmla="*/ 1212184 h 1410022"/>
                <a:gd name="connsiteX4647" fmla="*/ 670118 w 713885"/>
                <a:gd name="connsiteY4647" fmla="*/ 1212013 h 1410022"/>
                <a:gd name="connsiteX4648" fmla="*/ 639148 w 713885"/>
                <a:gd name="connsiteY4648" fmla="*/ 1186494 h 1410022"/>
                <a:gd name="connsiteX4649" fmla="*/ 631470 w 713885"/>
                <a:gd name="connsiteY4649" fmla="*/ 1180179 h 1410022"/>
                <a:gd name="connsiteX4650" fmla="*/ 623365 w 713885"/>
                <a:gd name="connsiteY4650" fmla="*/ 1149026 h 1410022"/>
                <a:gd name="connsiteX4651" fmla="*/ 621061 w 713885"/>
                <a:gd name="connsiteY4651" fmla="*/ 1139723 h 1410022"/>
                <a:gd name="connsiteX4652" fmla="*/ 628654 w 713885"/>
                <a:gd name="connsiteY4652" fmla="*/ 1144588 h 1410022"/>
                <a:gd name="connsiteX4653" fmla="*/ 628825 w 713885"/>
                <a:gd name="connsiteY4653" fmla="*/ 1144332 h 1410022"/>
                <a:gd name="connsiteX4654" fmla="*/ 620805 w 713885"/>
                <a:gd name="connsiteY4654" fmla="*/ 1138699 h 1410022"/>
                <a:gd name="connsiteX4655" fmla="*/ 617648 w 713885"/>
                <a:gd name="connsiteY4655" fmla="*/ 1127774 h 1410022"/>
                <a:gd name="connsiteX4656" fmla="*/ 617392 w 713885"/>
                <a:gd name="connsiteY4656" fmla="*/ 1127774 h 1410022"/>
                <a:gd name="connsiteX4657" fmla="*/ 618331 w 713885"/>
                <a:gd name="connsiteY4657" fmla="*/ 1132127 h 1410022"/>
                <a:gd name="connsiteX4658" fmla="*/ 611761 w 713885"/>
                <a:gd name="connsiteY4658" fmla="*/ 1112070 h 1410022"/>
                <a:gd name="connsiteX4659" fmla="*/ 612956 w 713885"/>
                <a:gd name="connsiteY4659" fmla="*/ 1112839 h 1410022"/>
                <a:gd name="connsiteX4660" fmla="*/ 644609 w 713885"/>
                <a:gd name="connsiteY4660" fmla="*/ 1134346 h 1410022"/>
                <a:gd name="connsiteX4661" fmla="*/ 644779 w 713885"/>
                <a:gd name="connsiteY4661" fmla="*/ 1134090 h 1410022"/>
                <a:gd name="connsiteX4662" fmla="*/ 613894 w 713885"/>
                <a:gd name="connsiteY4662" fmla="*/ 1111217 h 1410022"/>
                <a:gd name="connsiteX4663" fmla="*/ 610823 w 713885"/>
                <a:gd name="connsiteY4663" fmla="*/ 1108913 h 1410022"/>
                <a:gd name="connsiteX4664" fmla="*/ 599305 w 713885"/>
                <a:gd name="connsiteY4664" fmla="*/ 1078273 h 1410022"/>
                <a:gd name="connsiteX4665" fmla="*/ 599305 w 713885"/>
                <a:gd name="connsiteY4665" fmla="*/ 1078273 h 1410022"/>
                <a:gd name="connsiteX4666" fmla="*/ 599220 w 713885"/>
                <a:gd name="connsiteY4666" fmla="*/ 1078016 h 1410022"/>
                <a:gd name="connsiteX4667" fmla="*/ 599220 w 713885"/>
                <a:gd name="connsiteY4667" fmla="*/ 1077760 h 1410022"/>
                <a:gd name="connsiteX4668" fmla="*/ 599134 w 713885"/>
                <a:gd name="connsiteY4668" fmla="*/ 1077760 h 1410022"/>
                <a:gd name="connsiteX4669" fmla="*/ 598537 w 713885"/>
                <a:gd name="connsiteY4669" fmla="*/ 1076480 h 1410022"/>
                <a:gd name="connsiteX4670" fmla="*/ 606983 w 713885"/>
                <a:gd name="connsiteY4670" fmla="*/ 1081686 h 1410022"/>
                <a:gd name="connsiteX4671" fmla="*/ 629252 w 713885"/>
                <a:gd name="connsiteY4671" fmla="*/ 1095598 h 1410022"/>
                <a:gd name="connsiteX4672" fmla="*/ 641878 w 713885"/>
                <a:gd name="connsiteY4672" fmla="*/ 1124275 h 1410022"/>
                <a:gd name="connsiteX4673" fmla="*/ 671057 w 713885"/>
                <a:gd name="connsiteY4673" fmla="*/ 1191274 h 1410022"/>
                <a:gd name="connsiteX4674" fmla="*/ 687865 w 713885"/>
                <a:gd name="connsiteY4674" fmla="*/ 1230107 h 1410022"/>
                <a:gd name="connsiteX4675" fmla="*/ 681978 w 713885"/>
                <a:gd name="connsiteY4675" fmla="*/ 1274915 h 14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Lst>
              <a:rect l="l" t="t" r="r" b="b"/>
              <a:pathLst>
                <a:path w="713885" h="1410022">
                  <a:moveTo>
                    <a:pt x="709876" y="1227461"/>
                  </a:moveTo>
                  <a:cubicBezTo>
                    <a:pt x="704331" y="1211843"/>
                    <a:pt x="696823" y="1196992"/>
                    <a:pt x="690083" y="1181885"/>
                  </a:cubicBezTo>
                  <a:cubicBezTo>
                    <a:pt x="681551" y="1162853"/>
                    <a:pt x="673019" y="1143905"/>
                    <a:pt x="664402" y="1124958"/>
                  </a:cubicBezTo>
                  <a:cubicBezTo>
                    <a:pt x="652372" y="1098671"/>
                    <a:pt x="639831" y="1072554"/>
                    <a:pt x="628142" y="1046096"/>
                  </a:cubicBezTo>
                  <a:cubicBezTo>
                    <a:pt x="613809" y="1013834"/>
                    <a:pt x="601097" y="980804"/>
                    <a:pt x="585910" y="949055"/>
                  </a:cubicBezTo>
                  <a:cubicBezTo>
                    <a:pt x="564837" y="905186"/>
                    <a:pt x="542654" y="861743"/>
                    <a:pt x="519789" y="818813"/>
                  </a:cubicBezTo>
                  <a:cubicBezTo>
                    <a:pt x="494450" y="771189"/>
                    <a:pt x="467405" y="724332"/>
                    <a:pt x="441724" y="676879"/>
                  </a:cubicBezTo>
                  <a:cubicBezTo>
                    <a:pt x="425941" y="647689"/>
                    <a:pt x="411095" y="617988"/>
                    <a:pt x="398639" y="587263"/>
                  </a:cubicBezTo>
                  <a:cubicBezTo>
                    <a:pt x="393178" y="573778"/>
                    <a:pt x="388998" y="559951"/>
                    <a:pt x="385927" y="545783"/>
                  </a:cubicBezTo>
                  <a:cubicBezTo>
                    <a:pt x="382087" y="528543"/>
                    <a:pt x="378845" y="511217"/>
                    <a:pt x="375859" y="493806"/>
                  </a:cubicBezTo>
                  <a:cubicBezTo>
                    <a:pt x="365280" y="432953"/>
                    <a:pt x="354957" y="372014"/>
                    <a:pt x="344292" y="311161"/>
                  </a:cubicBezTo>
                  <a:cubicBezTo>
                    <a:pt x="342415" y="300407"/>
                    <a:pt x="339514" y="289823"/>
                    <a:pt x="337210" y="279155"/>
                  </a:cubicBezTo>
                  <a:cubicBezTo>
                    <a:pt x="335077" y="269510"/>
                    <a:pt x="332774" y="259866"/>
                    <a:pt x="331153" y="250136"/>
                  </a:cubicBezTo>
                  <a:cubicBezTo>
                    <a:pt x="326973" y="225044"/>
                    <a:pt x="320062" y="200549"/>
                    <a:pt x="313151" y="176054"/>
                  </a:cubicBezTo>
                  <a:cubicBezTo>
                    <a:pt x="310506" y="166580"/>
                    <a:pt x="308629" y="156765"/>
                    <a:pt x="307606" y="147035"/>
                  </a:cubicBezTo>
                  <a:cubicBezTo>
                    <a:pt x="306582" y="137135"/>
                    <a:pt x="305558" y="127405"/>
                    <a:pt x="301974" y="118017"/>
                  </a:cubicBezTo>
                  <a:cubicBezTo>
                    <a:pt x="301292" y="116139"/>
                    <a:pt x="301207" y="114006"/>
                    <a:pt x="300780" y="111530"/>
                  </a:cubicBezTo>
                  <a:cubicBezTo>
                    <a:pt x="303681" y="109824"/>
                    <a:pt x="306326" y="108202"/>
                    <a:pt x="309056" y="106580"/>
                  </a:cubicBezTo>
                  <a:cubicBezTo>
                    <a:pt x="319209" y="100606"/>
                    <a:pt x="328252" y="93351"/>
                    <a:pt x="335846" y="84390"/>
                  </a:cubicBezTo>
                  <a:cubicBezTo>
                    <a:pt x="350264" y="67491"/>
                    <a:pt x="350008" y="46836"/>
                    <a:pt x="334395" y="30962"/>
                  </a:cubicBezTo>
                  <a:cubicBezTo>
                    <a:pt x="318782" y="15087"/>
                    <a:pt x="299671" y="5357"/>
                    <a:pt x="277574" y="2711"/>
                  </a:cubicBezTo>
                  <a:cubicBezTo>
                    <a:pt x="250528" y="-532"/>
                    <a:pt x="223397" y="-1471"/>
                    <a:pt x="196352" y="3309"/>
                  </a:cubicBezTo>
                  <a:cubicBezTo>
                    <a:pt x="185260" y="5272"/>
                    <a:pt x="173914" y="6040"/>
                    <a:pt x="162822" y="7832"/>
                  </a:cubicBezTo>
                  <a:cubicBezTo>
                    <a:pt x="152413" y="9539"/>
                    <a:pt x="142005" y="11673"/>
                    <a:pt x="131681" y="13977"/>
                  </a:cubicBezTo>
                  <a:cubicBezTo>
                    <a:pt x="118969" y="16879"/>
                    <a:pt x="106342" y="20208"/>
                    <a:pt x="93630" y="23280"/>
                  </a:cubicBezTo>
                  <a:cubicBezTo>
                    <a:pt x="74690" y="27889"/>
                    <a:pt x="56943" y="35912"/>
                    <a:pt x="39112" y="43508"/>
                  </a:cubicBezTo>
                  <a:cubicBezTo>
                    <a:pt x="36211" y="44703"/>
                    <a:pt x="33310" y="46410"/>
                    <a:pt x="31092" y="48543"/>
                  </a:cubicBezTo>
                  <a:cubicBezTo>
                    <a:pt x="13176" y="66210"/>
                    <a:pt x="1146" y="86865"/>
                    <a:pt x="37" y="112640"/>
                  </a:cubicBezTo>
                  <a:cubicBezTo>
                    <a:pt x="-475" y="124674"/>
                    <a:pt x="4303" y="133977"/>
                    <a:pt x="15565" y="139098"/>
                  </a:cubicBezTo>
                  <a:cubicBezTo>
                    <a:pt x="21025" y="141573"/>
                    <a:pt x="26571" y="143878"/>
                    <a:pt x="32543" y="146523"/>
                  </a:cubicBezTo>
                  <a:cubicBezTo>
                    <a:pt x="33140" y="149084"/>
                    <a:pt x="34079" y="151644"/>
                    <a:pt x="34505" y="154375"/>
                  </a:cubicBezTo>
                  <a:cubicBezTo>
                    <a:pt x="38942" y="182967"/>
                    <a:pt x="43378" y="211559"/>
                    <a:pt x="47729" y="240236"/>
                  </a:cubicBezTo>
                  <a:cubicBezTo>
                    <a:pt x="48071" y="242711"/>
                    <a:pt x="48412" y="245101"/>
                    <a:pt x="48753" y="247576"/>
                  </a:cubicBezTo>
                  <a:cubicBezTo>
                    <a:pt x="51910" y="270620"/>
                    <a:pt x="54896" y="293749"/>
                    <a:pt x="58308" y="316794"/>
                  </a:cubicBezTo>
                  <a:cubicBezTo>
                    <a:pt x="62148" y="342995"/>
                    <a:pt x="66328" y="369112"/>
                    <a:pt x="70253" y="395314"/>
                  </a:cubicBezTo>
                  <a:cubicBezTo>
                    <a:pt x="76908" y="440037"/>
                    <a:pt x="83562" y="484674"/>
                    <a:pt x="90132" y="529397"/>
                  </a:cubicBezTo>
                  <a:cubicBezTo>
                    <a:pt x="90814" y="534261"/>
                    <a:pt x="91241" y="539212"/>
                    <a:pt x="92265" y="544077"/>
                  </a:cubicBezTo>
                  <a:cubicBezTo>
                    <a:pt x="97213" y="568059"/>
                    <a:pt x="98919" y="592384"/>
                    <a:pt x="99773" y="616708"/>
                  </a:cubicBezTo>
                  <a:cubicBezTo>
                    <a:pt x="100626" y="639581"/>
                    <a:pt x="99773" y="662711"/>
                    <a:pt x="94056" y="685072"/>
                  </a:cubicBezTo>
                  <a:cubicBezTo>
                    <a:pt x="88937" y="705300"/>
                    <a:pt x="85440" y="725783"/>
                    <a:pt x="82453" y="746438"/>
                  </a:cubicBezTo>
                  <a:cubicBezTo>
                    <a:pt x="80577" y="759325"/>
                    <a:pt x="77932" y="772213"/>
                    <a:pt x="74860" y="784844"/>
                  </a:cubicBezTo>
                  <a:cubicBezTo>
                    <a:pt x="70594" y="802426"/>
                    <a:pt x="67694" y="820093"/>
                    <a:pt x="65902" y="838017"/>
                  </a:cubicBezTo>
                  <a:cubicBezTo>
                    <a:pt x="64451" y="853123"/>
                    <a:pt x="62318" y="868145"/>
                    <a:pt x="60441" y="883251"/>
                  </a:cubicBezTo>
                  <a:cubicBezTo>
                    <a:pt x="57882" y="904247"/>
                    <a:pt x="55322" y="925243"/>
                    <a:pt x="52678" y="946324"/>
                  </a:cubicBezTo>
                  <a:cubicBezTo>
                    <a:pt x="50630" y="962455"/>
                    <a:pt x="48583" y="978500"/>
                    <a:pt x="46450" y="994631"/>
                  </a:cubicBezTo>
                  <a:cubicBezTo>
                    <a:pt x="44317" y="1011103"/>
                    <a:pt x="42013" y="1027490"/>
                    <a:pt x="39880" y="1043962"/>
                  </a:cubicBezTo>
                  <a:cubicBezTo>
                    <a:pt x="37918" y="1058984"/>
                    <a:pt x="36809" y="1074176"/>
                    <a:pt x="33993" y="1089112"/>
                  </a:cubicBezTo>
                  <a:cubicBezTo>
                    <a:pt x="27168" y="1125043"/>
                    <a:pt x="25888" y="1161316"/>
                    <a:pt x="25632" y="1197675"/>
                  </a:cubicBezTo>
                  <a:cubicBezTo>
                    <a:pt x="25461" y="1224218"/>
                    <a:pt x="23243" y="1250591"/>
                    <a:pt x="19745" y="1276793"/>
                  </a:cubicBezTo>
                  <a:cubicBezTo>
                    <a:pt x="17783" y="1291558"/>
                    <a:pt x="17015" y="1306409"/>
                    <a:pt x="18210" y="1321174"/>
                  </a:cubicBezTo>
                  <a:cubicBezTo>
                    <a:pt x="19916" y="1343279"/>
                    <a:pt x="30922" y="1360093"/>
                    <a:pt x="48838" y="1373066"/>
                  </a:cubicBezTo>
                  <a:cubicBezTo>
                    <a:pt x="74178" y="1391416"/>
                    <a:pt x="103015" y="1399609"/>
                    <a:pt x="133473" y="1403791"/>
                  </a:cubicBezTo>
                  <a:cubicBezTo>
                    <a:pt x="166406" y="1408315"/>
                    <a:pt x="199509" y="1410705"/>
                    <a:pt x="232697" y="1409851"/>
                  </a:cubicBezTo>
                  <a:cubicBezTo>
                    <a:pt x="254880" y="1409254"/>
                    <a:pt x="277147" y="1407632"/>
                    <a:pt x="299245" y="1405584"/>
                  </a:cubicBezTo>
                  <a:cubicBezTo>
                    <a:pt x="335760" y="1402255"/>
                    <a:pt x="372361" y="1398756"/>
                    <a:pt x="408792" y="1394403"/>
                  </a:cubicBezTo>
                  <a:cubicBezTo>
                    <a:pt x="443516" y="1390221"/>
                    <a:pt x="477728" y="1383137"/>
                    <a:pt x="511513" y="1373834"/>
                  </a:cubicBezTo>
                  <a:cubicBezTo>
                    <a:pt x="536341" y="1367006"/>
                    <a:pt x="561254" y="1360434"/>
                    <a:pt x="586081" y="1353606"/>
                  </a:cubicBezTo>
                  <a:cubicBezTo>
                    <a:pt x="622426" y="1343706"/>
                    <a:pt x="655188" y="1327149"/>
                    <a:pt x="682831" y="1301288"/>
                  </a:cubicBezTo>
                  <a:cubicBezTo>
                    <a:pt x="687182" y="1297191"/>
                    <a:pt x="691874" y="1293436"/>
                    <a:pt x="696055" y="1289083"/>
                  </a:cubicBezTo>
                  <a:cubicBezTo>
                    <a:pt x="713204" y="1271501"/>
                    <a:pt x="718237" y="1250676"/>
                    <a:pt x="710047" y="1227632"/>
                  </a:cubicBezTo>
                  <a:close/>
                  <a:moveTo>
                    <a:pt x="611761" y="1056252"/>
                  </a:moveTo>
                  <a:cubicBezTo>
                    <a:pt x="617307" y="1069311"/>
                    <a:pt x="623023" y="1082284"/>
                    <a:pt x="628825" y="1095171"/>
                  </a:cubicBezTo>
                  <a:lnTo>
                    <a:pt x="607837" y="1080833"/>
                  </a:lnTo>
                  <a:cubicBezTo>
                    <a:pt x="604168" y="1078358"/>
                    <a:pt x="600500" y="1075797"/>
                    <a:pt x="596831" y="1073322"/>
                  </a:cubicBezTo>
                  <a:cubicBezTo>
                    <a:pt x="587105" y="1051302"/>
                    <a:pt x="576184" y="1029795"/>
                    <a:pt x="564155" y="1008884"/>
                  </a:cubicBezTo>
                  <a:cubicBezTo>
                    <a:pt x="571321" y="1012725"/>
                    <a:pt x="578573" y="1016565"/>
                    <a:pt x="585825" y="1020321"/>
                  </a:cubicBezTo>
                  <a:cubicBezTo>
                    <a:pt x="585910" y="1020321"/>
                    <a:pt x="586081" y="1020150"/>
                    <a:pt x="585910" y="1020065"/>
                  </a:cubicBezTo>
                  <a:cubicBezTo>
                    <a:pt x="578147" y="1015541"/>
                    <a:pt x="570383" y="1010932"/>
                    <a:pt x="562619" y="1006324"/>
                  </a:cubicBezTo>
                  <a:cubicBezTo>
                    <a:pt x="556220" y="995314"/>
                    <a:pt x="549565" y="984389"/>
                    <a:pt x="542654" y="973721"/>
                  </a:cubicBezTo>
                  <a:cubicBezTo>
                    <a:pt x="541972" y="972696"/>
                    <a:pt x="541290" y="971672"/>
                    <a:pt x="540607" y="970563"/>
                  </a:cubicBezTo>
                  <a:cubicBezTo>
                    <a:pt x="542399" y="971587"/>
                    <a:pt x="544190" y="972611"/>
                    <a:pt x="545982" y="973550"/>
                  </a:cubicBezTo>
                  <a:lnTo>
                    <a:pt x="574478" y="989425"/>
                  </a:lnTo>
                  <a:cubicBezTo>
                    <a:pt x="574478" y="989425"/>
                    <a:pt x="574734" y="989254"/>
                    <a:pt x="574648" y="989169"/>
                  </a:cubicBezTo>
                  <a:lnTo>
                    <a:pt x="546835" y="971928"/>
                  </a:lnTo>
                  <a:cubicBezTo>
                    <a:pt x="543849" y="970051"/>
                    <a:pt x="540863" y="968173"/>
                    <a:pt x="537877" y="966295"/>
                  </a:cubicBezTo>
                  <a:cubicBezTo>
                    <a:pt x="535573" y="962881"/>
                    <a:pt x="533355" y="959553"/>
                    <a:pt x="531051" y="956139"/>
                  </a:cubicBezTo>
                  <a:cubicBezTo>
                    <a:pt x="529430" y="953749"/>
                    <a:pt x="527724" y="951445"/>
                    <a:pt x="526103" y="949055"/>
                  </a:cubicBezTo>
                  <a:cubicBezTo>
                    <a:pt x="524396" y="944958"/>
                    <a:pt x="522861" y="940861"/>
                    <a:pt x="521411" y="936679"/>
                  </a:cubicBezTo>
                  <a:cubicBezTo>
                    <a:pt x="525250" y="938898"/>
                    <a:pt x="529004" y="941203"/>
                    <a:pt x="532843" y="943422"/>
                  </a:cubicBezTo>
                  <a:cubicBezTo>
                    <a:pt x="541033" y="948201"/>
                    <a:pt x="549224" y="952981"/>
                    <a:pt x="557500" y="957675"/>
                  </a:cubicBezTo>
                  <a:cubicBezTo>
                    <a:pt x="557585" y="957675"/>
                    <a:pt x="557756" y="957504"/>
                    <a:pt x="557670" y="957419"/>
                  </a:cubicBezTo>
                  <a:cubicBezTo>
                    <a:pt x="549651" y="952298"/>
                    <a:pt x="541631" y="947092"/>
                    <a:pt x="533696" y="941800"/>
                  </a:cubicBezTo>
                  <a:cubicBezTo>
                    <a:pt x="529089" y="938728"/>
                    <a:pt x="524567" y="935655"/>
                    <a:pt x="519960" y="932583"/>
                  </a:cubicBezTo>
                  <a:cubicBezTo>
                    <a:pt x="516462" y="922512"/>
                    <a:pt x="512708" y="912611"/>
                    <a:pt x="508784" y="902711"/>
                  </a:cubicBezTo>
                  <a:cubicBezTo>
                    <a:pt x="510575" y="903820"/>
                    <a:pt x="512452" y="905015"/>
                    <a:pt x="514244" y="906125"/>
                  </a:cubicBezTo>
                  <a:lnTo>
                    <a:pt x="536938" y="920378"/>
                  </a:lnTo>
                  <a:cubicBezTo>
                    <a:pt x="536938" y="920378"/>
                    <a:pt x="537194" y="920207"/>
                    <a:pt x="537109" y="920122"/>
                  </a:cubicBezTo>
                  <a:lnTo>
                    <a:pt x="515183" y="904503"/>
                  </a:lnTo>
                  <a:cubicBezTo>
                    <a:pt x="512538" y="902625"/>
                    <a:pt x="509978" y="900748"/>
                    <a:pt x="507333" y="898870"/>
                  </a:cubicBezTo>
                  <a:cubicBezTo>
                    <a:pt x="505030" y="893237"/>
                    <a:pt x="502726" y="887604"/>
                    <a:pt x="500337" y="881971"/>
                  </a:cubicBezTo>
                  <a:cubicBezTo>
                    <a:pt x="506565" y="885812"/>
                    <a:pt x="512879" y="889652"/>
                    <a:pt x="519107" y="893408"/>
                  </a:cubicBezTo>
                  <a:cubicBezTo>
                    <a:pt x="519192" y="893408"/>
                    <a:pt x="519363" y="893237"/>
                    <a:pt x="519278" y="893152"/>
                  </a:cubicBezTo>
                  <a:cubicBezTo>
                    <a:pt x="512538" y="888543"/>
                    <a:pt x="505883" y="883849"/>
                    <a:pt x="499228" y="879240"/>
                  </a:cubicBezTo>
                  <a:cubicBezTo>
                    <a:pt x="495047" y="869510"/>
                    <a:pt x="490781" y="859780"/>
                    <a:pt x="486345" y="850136"/>
                  </a:cubicBezTo>
                  <a:cubicBezTo>
                    <a:pt x="486943" y="850563"/>
                    <a:pt x="487625" y="850990"/>
                    <a:pt x="488222" y="851502"/>
                  </a:cubicBezTo>
                  <a:lnTo>
                    <a:pt x="508101" y="865840"/>
                  </a:lnTo>
                  <a:cubicBezTo>
                    <a:pt x="508101" y="865840"/>
                    <a:pt x="508357" y="865669"/>
                    <a:pt x="508272" y="865669"/>
                  </a:cubicBezTo>
                  <a:lnTo>
                    <a:pt x="489160" y="850051"/>
                  </a:lnTo>
                  <a:cubicBezTo>
                    <a:pt x="487625" y="848770"/>
                    <a:pt x="486089" y="847490"/>
                    <a:pt x="484468" y="846295"/>
                  </a:cubicBezTo>
                  <a:cubicBezTo>
                    <a:pt x="480714" y="838017"/>
                    <a:pt x="476960" y="829823"/>
                    <a:pt x="473121" y="821544"/>
                  </a:cubicBezTo>
                  <a:cubicBezTo>
                    <a:pt x="472182" y="819496"/>
                    <a:pt x="471244" y="817448"/>
                    <a:pt x="470391" y="815399"/>
                  </a:cubicBezTo>
                  <a:lnTo>
                    <a:pt x="485065" y="826495"/>
                  </a:lnTo>
                  <a:cubicBezTo>
                    <a:pt x="485065" y="826495"/>
                    <a:pt x="485322" y="826324"/>
                    <a:pt x="485236" y="826324"/>
                  </a:cubicBezTo>
                  <a:lnTo>
                    <a:pt x="469026" y="812241"/>
                  </a:lnTo>
                  <a:cubicBezTo>
                    <a:pt x="465101" y="802938"/>
                    <a:pt x="461603" y="793379"/>
                    <a:pt x="458105" y="783820"/>
                  </a:cubicBezTo>
                  <a:lnTo>
                    <a:pt x="461347" y="786210"/>
                  </a:lnTo>
                  <a:cubicBezTo>
                    <a:pt x="461347" y="786210"/>
                    <a:pt x="461603" y="786039"/>
                    <a:pt x="461518" y="786039"/>
                  </a:cubicBezTo>
                  <a:lnTo>
                    <a:pt x="457678" y="782711"/>
                  </a:lnTo>
                  <a:cubicBezTo>
                    <a:pt x="455972" y="777931"/>
                    <a:pt x="454181" y="773152"/>
                    <a:pt x="452389" y="768372"/>
                  </a:cubicBezTo>
                  <a:cubicBezTo>
                    <a:pt x="448635" y="758472"/>
                    <a:pt x="444966" y="748571"/>
                    <a:pt x="441639" y="738500"/>
                  </a:cubicBezTo>
                  <a:cubicBezTo>
                    <a:pt x="440018" y="733635"/>
                    <a:pt x="439250" y="728429"/>
                    <a:pt x="438055" y="723393"/>
                  </a:cubicBezTo>
                  <a:cubicBezTo>
                    <a:pt x="435155" y="716651"/>
                    <a:pt x="429268" y="715029"/>
                    <a:pt x="423637" y="712981"/>
                  </a:cubicBezTo>
                  <a:cubicBezTo>
                    <a:pt x="421334" y="712128"/>
                    <a:pt x="419115" y="711445"/>
                    <a:pt x="416812" y="710762"/>
                  </a:cubicBezTo>
                  <a:lnTo>
                    <a:pt x="414252" y="705470"/>
                  </a:lnTo>
                  <a:cubicBezTo>
                    <a:pt x="414252" y="705470"/>
                    <a:pt x="414252" y="705470"/>
                    <a:pt x="414252" y="705385"/>
                  </a:cubicBezTo>
                  <a:cubicBezTo>
                    <a:pt x="414252" y="705385"/>
                    <a:pt x="414252" y="705385"/>
                    <a:pt x="414252" y="705385"/>
                  </a:cubicBezTo>
                  <a:lnTo>
                    <a:pt x="395311" y="666893"/>
                  </a:lnTo>
                  <a:cubicBezTo>
                    <a:pt x="395311" y="666893"/>
                    <a:pt x="394970" y="666893"/>
                    <a:pt x="395056" y="666978"/>
                  </a:cubicBezTo>
                  <a:lnTo>
                    <a:pt x="414337" y="709140"/>
                  </a:lnTo>
                  <a:cubicBezTo>
                    <a:pt x="414337" y="709140"/>
                    <a:pt x="414337" y="709738"/>
                    <a:pt x="414337" y="709994"/>
                  </a:cubicBezTo>
                  <a:cubicBezTo>
                    <a:pt x="411863" y="709311"/>
                    <a:pt x="409389" y="708714"/>
                    <a:pt x="406915" y="708116"/>
                  </a:cubicBezTo>
                  <a:cubicBezTo>
                    <a:pt x="402990" y="697960"/>
                    <a:pt x="399065" y="687803"/>
                    <a:pt x="395141" y="677647"/>
                  </a:cubicBezTo>
                  <a:cubicBezTo>
                    <a:pt x="394970" y="676623"/>
                    <a:pt x="394800" y="675599"/>
                    <a:pt x="394629" y="674574"/>
                  </a:cubicBezTo>
                  <a:cubicBezTo>
                    <a:pt x="394629" y="674574"/>
                    <a:pt x="394373" y="674574"/>
                    <a:pt x="394373" y="674574"/>
                  </a:cubicBezTo>
                  <a:cubicBezTo>
                    <a:pt x="394373" y="675001"/>
                    <a:pt x="394373" y="675513"/>
                    <a:pt x="394458" y="675940"/>
                  </a:cubicBezTo>
                  <a:cubicBezTo>
                    <a:pt x="393605" y="673806"/>
                    <a:pt x="392837" y="671672"/>
                    <a:pt x="391984" y="669624"/>
                  </a:cubicBezTo>
                  <a:lnTo>
                    <a:pt x="391984" y="669624"/>
                  </a:lnTo>
                  <a:cubicBezTo>
                    <a:pt x="391984" y="669624"/>
                    <a:pt x="391899" y="669368"/>
                    <a:pt x="391899" y="669368"/>
                  </a:cubicBezTo>
                  <a:lnTo>
                    <a:pt x="391899" y="669112"/>
                  </a:lnTo>
                  <a:cubicBezTo>
                    <a:pt x="391899" y="669112"/>
                    <a:pt x="391814" y="669112"/>
                    <a:pt x="391814" y="669112"/>
                  </a:cubicBezTo>
                  <a:cubicBezTo>
                    <a:pt x="390363" y="665613"/>
                    <a:pt x="388913" y="662113"/>
                    <a:pt x="387462" y="658614"/>
                  </a:cubicBezTo>
                  <a:cubicBezTo>
                    <a:pt x="388486" y="659638"/>
                    <a:pt x="389424" y="660663"/>
                    <a:pt x="390449" y="661601"/>
                  </a:cubicBezTo>
                  <a:cubicBezTo>
                    <a:pt x="390449" y="661601"/>
                    <a:pt x="390704" y="661516"/>
                    <a:pt x="390619" y="661431"/>
                  </a:cubicBezTo>
                  <a:cubicBezTo>
                    <a:pt x="389340" y="659894"/>
                    <a:pt x="388060" y="658358"/>
                    <a:pt x="386695" y="656907"/>
                  </a:cubicBezTo>
                  <a:cubicBezTo>
                    <a:pt x="383026" y="648031"/>
                    <a:pt x="379272" y="639155"/>
                    <a:pt x="375603" y="630278"/>
                  </a:cubicBezTo>
                  <a:cubicBezTo>
                    <a:pt x="377992" y="632924"/>
                    <a:pt x="380466" y="635485"/>
                    <a:pt x="382855" y="638130"/>
                  </a:cubicBezTo>
                  <a:cubicBezTo>
                    <a:pt x="387889" y="643507"/>
                    <a:pt x="393008" y="648884"/>
                    <a:pt x="398212" y="654261"/>
                  </a:cubicBezTo>
                  <a:cubicBezTo>
                    <a:pt x="398212" y="654261"/>
                    <a:pt x="398468" y="654176"/>
                    <a:pt x="398383" y="654091"/>
                  </a:cubicBezTo>
                  <a:cubicBezTo>
                    <a:pt x="393605" y="648372"/>
                    <a:pt x="388828" y="642654"/>
                    <a:pt x="384135" y="636850"/>
                  </a:cubicBezTo>
                  <a:cubicBezTo>
                    <a:pt x="379954" y="631729"/>
                    <a:pt x="375859" y="626523"/>
                    <a:pt x="371849" y="621317"/>
                  </a:cubicBezTo>
                  <a:cubicBezTo>
                    <a:pt x="365024" y="604845"/>
                    <a:pt x="358199" y="588372"/>
                    <a:pt x="351373" y="571900"/>
                  </a:cubicBezTo>
                  <a:lnTo>
                    <a:pt x="356066" y="576935"/>
                  </a:lnTo>
                  <a:cubicBezTo>
                    <a:pt x="356066" y="576935"/>
                    <a:pt x="356322" y="576850"/>
                    <a:pt x="356236" y="576765"/>
                  </a:cubicBezTo>
                  <a:lnTo>
                    <a:pt x="350605" y="569425"/>
                  </a:lnTo>
                  <a:cubicBezTo>
                    <a:pt x="348984" y="559183"/>
                    <a:pt x="347449" y="549027"/>
                    <a:pt x="345828" y="538785"/>
                  </a:cubicBezTo>
                  <a:cubicBezTo>
                    <a:pt x="349240" y="542369"/>
                    <a:pt x="352738" y="545954"/>
                    <a:pt x="356236" y="549539"/>
                  </a:cubicBezTo>
                  <a:cubicBezTo>
                    <a:pt x="360161" y="553550"/>
                    <a:pt x="364171" y="557476"/>
                    <a:pt x="368181" y="561487"/>
                  </a:cubicBezTo>
                  <a:cubicBezTo>
                    <a:pt x="368181" y="561487"/>
                    <a:pt x="368437" y="561402"/>
                    <a:pt x="368351" y="561317"/>
                  </a:cubicBezTo>
                  <a:cubicBezTo>
                    <a:pt x="364683" y="557049"/>
                    <a:pt x="361100" y="552697"/>
                    <a:pt x="357516" y="548344"/>
                  </a:cubicBezTo>
                  <a:cubicBezTo>
                    <a:pt x="353165" y="542967"/>
                    <a:pt x="348984" y="537590"/>
                    <a:pt x="344718" y="532128"/>
                  </a:cubicBezTo>
                  <a:cubicBezTo>
                    <a:pt x="343524" y="524446"/>
                    <a:pt x="342330" y="516850"/>
                    <a:pt x="341050" y="509169"/>
                  </a:cubicBezTo>
                  <a:cubicBezTo>
                    <a:pt x="345401" y="514205"/>
                    <a:pt x="349752" y="519155"/>
                    <a:pt x="354189" y="524020"/>
                  </a:cubicBezTo>
                  <a:cubicBezTo>
                    <a:pt x="357004" y="527177"/>
                    <a:pt x="359905" y="530250"/>
                    <a:pt x="362806" y="533408"/>
                  </a:cubicBezTo>
                  <a:cubicBezTo>
                    <a:pt x="366560" y="552867"/>
                    <a:pt x="373385" y="571303"/>
                    <a:pt x="382344" y="588970"/>
                  </a:cubicBezTo>
                  <a:cubicBezTo>
                    <a:pt x="395397" y="614830"/>
                    <a:pt x="408451" y="640606"/>
                    <a:pt x="421845" y="666295"/>
                  </a:cubicBezTo>
                  <a:cubicBezTo>
                    <a:pt x="453924" y="728002"/>
                    <a:pt x="486686" y="789368"/>
                    <a:pt x="518254" y="851246"/>
                  </a:cubicBezTo>
                  <a:cubicBezTo>
                    <a:pt x="537536" y="888970"/>
                    <a:pt x="555708" y="927206"/>
                    <a:pt x="573284" y="965698"/>
                  </a:cubicBezTo>
                  <a:cubicBezTo>
                    <a:pt x="586934" y="995570"/>
                    <a:pt x="598793" y="1026210"/>
                    <a:pt x="611761" y="1056338"/>
                  </a:cubicBezTo>
                  <a:close/>
                  <a:moveTo>
                    <a:pt x="303340" y="188941"/>
                  </a:moveTo>
                  <a:cubicBezTo>
                    <a:pt x="308629" y="207291"/>
                    <a:pt x="313151" y="225727"/>
                    <a:pt x="316393" y="244589"/>
                  </a:cubicBezTo>
                  <a:cubicBezTo>
                    <a:pt x="319550" y="263365"/>
                    <a:pt x="323901" y="281971"/>
                    <a:pt x="327655" y="300663"/>
                  </a:cubicBezTo>
                  <a:cubicBezTo>
                    <a:pt x="328849" y="306552"/>
                    <a:pt x="329959" y="312441"/>
                    <a:pt x="330812" y="318330"/>
                  </a:cubicBezTo>
                  <a:cubicBezTo>
                    <a:pt x="333372" y="335485"/>
                    <a:pt x="335675" y="352554"/>
                    <a:pt x="338149" y="369710"/>
                  </a:cubicBezTo>
                  <a:cubicBezTo>
                    <a:pt x="339258" y="377732"/>
                    <a:pt x="340709" y="385755"/>
                    <a:pt x="341562" y="393778"/>
                  </a:cubicBezTo>
                  <a:cubicBezTo>
                    <a:pt x="346681" y="440037"/>
                    <a:pt x="353847" y="485954"/>
                    <a:pt x="362464" y="531615"/>
                  </a:cubicBezTo>
                  <a:cubicBezTo>
                    <a:pt x="360161" y="528628"/>
                    <a:pt x="357772" y="525641"/>
                    <a:pt x="355468" y="522654"/>
                  </a:cubicBezTo>
                  <a:cubicBezTo>
                    <a:pt x="350093" y="515570"/>
                    <a:pt x="344889" y="508316"/>
                    <a:pt x="339770" y="501061"/>
                  </a:cubicBezTo>
                  <a:cubicBezTo>
                    <a:pt x="338149" y="491075"/>
                    <a:pt x="336528" y="481174"/>
                    <a:pt x="334822" y="471189"/>
                  </a:cubicBezTo>
                  <a:cubicBezTo>
                    <a:pt x="335419" y="471957"/>
                    <a:pt x="336016" y="472640"/>
                    <a:pt x="336699" y="473408"/>
                  </a:cubicBezTo>
                  <a:lnTo>
                    <a:pt x="347278" y="486210"/>
                  </a:lnTo>
                  <a:cubicBezTo>
                    <a:pt x="347278" y="486210"/>
                    <a:pt x="347534" y="486125"/>
                    <a:pt x="347449" y="486039"/>
                  </a:cubicBezTo>
                  <a:lnTo>
                    <a:pt x="338064" y="472298"/>
                  </a:lnTo>
                  <a:cubicBezTo>
                    <a:pt x="336699" y="470335"/>
                    <a:pt x="335334" y="468287"/>
                    <a:pt x="334054" y="466324"/>
                  </a:cubicBezTo>
                  <a:cubicBezTo>
                    <a:pt x="333627" y="463934"/>
                    <a:pt x="333286" y="461544"/>
                    <a:pt x="332860" y="459155"/>
                  </a:cubicBezTo>
                  <a:lnTo>
                    <a:pt x="332860" y="459155"/>
                  </a:lnTo>
                  <a:cubicBezTo>
                    <a:pt x="332860" y="459155"/>
                    <a:pt x="332860" y="458899"/>
                    <a:pt x="332860" y="458899"/>
                  </a:cubicBezTo>
                  <a:lnTo>
                    <a:pt x="332860" y="458643"/>
                  </a:lnTo>
                  <a:cubicBezTo>
                    <a:pt x="332860" y="458643"/>
                    <a:pt x="332860" y="458643"/>
                    <a:pt x="332860" y="458643"/>
                  </a:cubicBezTo>
                  <a:cubicBezTo>
                    <a:pt x="332006" y="454205"/>
                    <a:pt x="331068" y="449852"/>
                    <a:pt x="330214" y="445414"/>
                  </a:cubicBezTo>
                  <a:lnTo>
                    <a:pt x="336101" y="452583"/>
                  </a:lnTo>
                  <a:lnTo>
                    <a:pt x="341903" y="460179"/>
                  </a:lnTo>
                  <a:cubicBezTo>
                    <a:pt x="341903" y="460179"/>
                    <a:pt x="342159" y="460179"/>
                    <a:pt x="342159" y="460008"/>
                  </a:cubicBezTo>
                  <a:lnTo>
                    <a:pt x="336955" y="451900"/>
                  </a:lnTo>
                  <a:cubicBezTo>
                    <a:pt x="335163" y="449254"/>
                    <a:pt x="333372" y="446608"/>
                    <a:pt x="331494" y="443963"/>
                  </a:cubicBezTo>
                  <a:cubicBezTo>
                    <a:pt x="330812" y="443024"/>
                    <a:pt x="330129" y="442170"/>
                    <a:pt x="329532" y="441231"/>
                  </a:cubicBezTo>
                  <a:cubicBezTo>
                    <a:pt x="327485" y="431160"/>
                    <a:pt x="325437" y="421004"/>
                    <a:pt x="323389" y="410933"/>
                  </a:cubicBezTo>
                  <a:lnTo>
                    <a:pt x="328167" y="416566"/>
                  </a:lnTo>
                  <a:cubicBezTo>
                    <a:pt x="328167" y="416566"/>
                    <a:pt x="328423" y="416480"/>
                    <a:pt x="328338" y="416395"/>
                  </a:cubicBezTo>
                  <a:lnTo>
                    <a:pt x="322877" y="408372"/>
                  </a:lnTo>
                  <a:cubicBezTo>
                    <a:pt x="320232" y="395826"/>
                    <a:pt x="317673" y="383195"/>
                    <a:pt x="314943" y="370648"/>
                  </a:cubicBezTo>
                  <a:lnTo>
                    <a:pt x="314345" y="364930"/>
                  </a:lnTo>
                  <a:cubicBezTo>
                    <a:pt x="316905" y="368088"/>
                    <a:pt x="319465" y="371331"/>
                    <a:pt x="322110" y="374489"/>
                  </a:cubicBezTo>
                  <a:cubicBezTo>
                    <a:pt x="322110" y="374489"/>
                    <a:pt x="322365" y="374404"/>
                    <a:pt x="322280" y="374318"/>
                  </a:cubicBezTo>
                  <a:cubicBezTo>
                    <a:pt x="319465" y="370307"/>
                    <a:pt x="316735" y="366210"/>
                    <a:pt x="314004" y="362114"/>
                  </a:cubicBezTo>
                  <a:lnTo>
                    <a:pt x="312042" y="343337"/>
                  </a:lnTo>
                  <a:cubicBezTo>
                    <a:pt x="311615" y="339496"/>
                    <a:pt x="311274" y="335570"/>
                    <a:pt x="310848" y="331730"/>
                  </a:cubicBezTo>
                  <a:cubicBezTo>
                    <a:pt x="311189" y="332071"/>
                    <a:pt x="311445" y="332498"/>
                    <a:pt x="311786" y="332839"/>
                  </a:cubicBezTo>
                  <a:lnTo>
                    <a:pt x="322792" y="346153"/>
                  </a:lnTo>
                  <a:cubicBezTo>
                    <a:pt x="322792" y="346153"/>
                    <a:pt x="323048" y="346068"/>
                    <a:pt x="322963" y="345983"/>
                  </a:cubicBezTo>
                  <a:lnTo>
                    <a:pt x="313151" y="331730"/>
                  </a:lnTo>
                  <a:cubicBezTo>
                    <a:pt x="312212" y="330364"/>
                    <a:pt x="311360" y="329084"/>
                    <a:pt x="310421" y="327718"/>
                  </a:cubicBezTo>
                  <a:cubicBezTo>
                    <a:pt x="308885" y="312355"/>
                    <a:pt x="307349" y="296993"/>
                    <a:pt x="305728" y="281630"/>
                  </a:cubicBezTo>
                  <a:cubicBezTo>
                    <a:pt x="305728" y="281630"/>
                    <a:pt x="305899" y="281801"/>
                    <a:pt x="305985" y="281801"/>
                  </a:cubicBezTo>
                  <a:cubicBezTo>
                    <a:pt x="305985" y="281801"/>
                    <a:pt x="306240" y="281630"/>
                    <a:pt x="306155" y="281630"/>
                  </a:cubicBezTo>
                  <a:cubicBezTo>
                    <a:pt x="305985" y="281459"/>
                    <a:pt x="305814" y="281289"/>
                    <a:pt x="305728" y="281118"/>
                  </a:cubicBezTo>
                  <a:cubicBezTo>
                    <a:pt x="304790" y="271986"/>
                    <a:pt x="303852" y="262939"/>
                    <a:pt x="302828" y="253806"/>
                  </a:cubicBezTo>
                  <a:lnTo>
                    <a:pt x="309568" y="260378"/>
                  </a:lnTo>
                  <a:cubicBezTo>
                    <a:pt x="309568" y="260378"/>
                    <a:pt x="309824" y="260207"/>
                    <a:pt x="309738" y="260207"/>
                  </a:cubicBezTo>
                  <a:lnTo>
                    <a:pt x="302486" y="251502"/>
                  </a:lnTo>
                  <a:cubicBezTo>
                    <a:pt x="302231" y="249112"/>
                    <a:pt x="301974" y="246722"/>
                    <a:pt x="301719" y="244333"/>
                  </a:cubicBezTo>
                  <a:lnTo>
                    <a:pt x="301719" y="244333"/>
                  </a:lnTo>
                  <a:cubicBezTo>
                    <a:pt x="301719" y="244333"/>
                    <a:pt x="301719" y="244162"/>
                    <a:pt x="301719" y="244077"/>
                  </a:cubicBezTo>
                  <a:cubicBezTo>
                    <a:pt x="301719" y="244077"/>
                    <a:pt x="301719" y="243906"/>
                    <a:pt x="301719" y="243821"/>
                  </a:cubicBezTo>
                  <a:cubicBezTo>
                    <a:pt x="301719" y="243821"/>
                    <a:pt x="301719" y="243821"/>
                    <a:pt x="301719" y="243821"/>
                  </a:cubicBezTo>
                  <a:cubicBezTo>
                    <a:pt x="300780" y="236993"/>
                    <a:pt x="299757" y="230165"/>
                    <a:pt x="298818" y="223337"/>
                  </a:cubicBezTo>
                  <a:cubicBezTo>
                    <a:pt x="301036" y="225044"/>
                    <a:pt x="303254" y="226751"/>
                    <a:pt x="305473" y="228373"/>
                  </a:cubicBezTo>
                  <a:cubicBezTo>
                    <a:pt x="305473" y="228373"/>
                    <a:pt x="305643" y="228202"/>
                    <a:pt x="305643" y="228202"/>
                  </a:cubicBezTo>
                  <a:cubicBezTo>
                    <a:pt x="303254" y="225983"/>
                    <a:pt x="300951" y="223678"/>
                    <a:pt x="298562" y="221459"/>
                  </a:cubicBezTo>
                  <a:cubicBezTo>
                    <a:pt x="294893" y="196111"/>
                    <a:pt x="291054" y="170762"/>
                    <a:pt x="287300" y="145414"/>
                  </a:cubicBezTo>
                  <a:lnTo>
                    <a:pt x="283120" y="117164"/>
                  </a:lnTo>
                  <a:cubicBezTo>
                    <a:pt x="285594" y="116651"/>
                    <a:pt x="288153" y="116139"/>
                    <a:pt x="290798" y="115712"/>
                  </a:cubicBezTo>
                  <a:cubicBezTo>
                    <a:pt x="294211" y="124077"/>
                    <a:pt x="295320" y="133124"/>
                    <a:pt x="295576" y="142171"/>
                  </a:cubicBezTo>
                  <a:cubicBezTo>
                    <a:pt x="296087" y="158216"/>
                    <a:pt x="299074" y="173749"/>
                    <a:pt x="303510" y="189027"/>
                  </a:cubicBezTo>
                  <a:close/>
                  <a:moveTo>
                    <a:pt x="243703" y="131417"/>
                  </a:moveTo>
                  <a:cubicBezTo>
                    <a:pt x="245494" y="133465"/>
                    <a:pt x="247372" y="135428"/>
                    <a:pt x="249163" y="137391"/>
                  </a:cubicBezTo>
                  <a:cubicBezTo>
                    <a:pt x="249505" y="139269"/>
                    <a:pt x="249760" y="141061"/>
                    <a:pt x="250102" y="142939"/>
                  </a:cubicBezTo>
                  <a:cubicBezTo>
                    <a:pt x="247713" y="142000"/>
                    <a:pt x="245324" y="140976"/>
                    <a:pt x="242850" y="140037"/>
                  </a:cubicBezTo>
                  <a:lnTo>
                    <a:pt x="240802" y="129966"/>
                  </a:lnTo>
                  <a:cubicBezTo>
                    <a:pt x="241740" y="130478"/>
                    <a:pt x="242679" y="130905"/>
                    <a:pt x="243618" y="131417"/>
                  </a:cubicBezTo>
                  <a:close/>
                  <a:moveTo>
                    <a:pt x="227066" y="140634"/>
                  </a:moveTo>
                  <a:cubicBezTo>
                    <a:pt x="232185" y="142000"/>
                    <a:pt x="237304" y="143365"/>
                    <a:pt x="242423" y="144731"/>
                  </a:cubicBezTo>
                  <a:lnTo>
                    <a:pt x="243959" y="154802"/>
                  </a:lnTo>
                  <a:cubicBezTo>
                    <a:pt x="244471" y="158387"/>
                    <a:pt x="244982" y="161886"/>
                    <a:pt x="245494" y="165471"/>
                  </a:cubicBezTo>
                  <a:cubicBezTo>
                    <a:pt x="243191" y="164703"/>
                    <a:pt x="240802" y="163849"/>
                    <a:pt x="238498" y="163081"/>
                  </a:cubicBezTo>
                  <a:cubicBezTo>
                    <a:pt x="238328" y="163081"/>
                    <a:pt x="238072" y="162910"/>
                    <a:pt x="237902" y="162825"/>
                  </a:cubicBezTo>
                  <a:lnTo>
                    <a:pt x="242764" y="160520"/>
                  </a:lnTo>
                  <a:cubicBezTo>
                    <a:pt x="242764" y="160520"/>
                    <a:pt x="242764" y="160264"/>
                    <a:pt x="242679" y="160264"/>
                  </a:cubicBezTo>
                  <a:lnTo>
                    <a:pt x="236622" y="162398"/>
                  </a:lnTo>
                  <a:cubicBezTo>
                    <a:pt x="235086" y="161886"/>
                    <a:pt x="233550" y="161289"/>
                    <a:pt x="232099" y="160777"/>
                  </a:cubicBezTo>
                  <a:cubicBezTo>
                    <a:pt x="230479" y="154034"/>
                    <a:pt x="228858" y="147377"/>
                    <a:pt x="227151" y="140720"/>
                  </a:cubicBezTo>
                  <a:close/>
                  <a:moveTo>
                    <a:pt x="252405" y="255343"/>
                  </a:moveTo>
                  <a:lnTo>
                    <a:pt x="252405" y="255343"/>
                  </a:lnTo>
                  <a:cubicBezTo>
                    <a:pt x="252405" y="255343"/>
                    <a:pt x="252235" y="254574"/>
                    <a:pt x="252149" y="254148"/>
                  </a:cubicBezTo>
                  <a:lnTo>
                    <a:pt x="252917" y="255257"/>
                  </a:lnTo>
                  <a:cubicBezTo>
                    <a:pt x="255135" y="258501"/>
                    <a:pt x="257354" y="261744"/>
                    <a:pt x="259572" y="264987"/>
                  </a:cubicBezTo>
                  <a:cubicBezTo>
                    <a:pt x="260766" y="272156"/>
                    <a:pt x="261876" y="279326"/>
                    <a:pt x="263070" y="286409"/>
                  </a:cubicBezTo>
                  <a:cubicBezTo>
                    <a:pt x="261193" y="283764"/>
                    <a:pt x="259316" y="281033"/>
                    <a:pt x="257439" y="278301"/>
                  </a:cubicBezTo>
                  <a:cubicBezTo>
                    <a:pt x="256756" y="277277"/>
                    <a:pt x="255989" y="276168"/>
                    <a:pt x="255306" y="275143"/>
                  </a:cubicBezTo>
                  <a:cubicBezTo>
                    <a:pt x="254368" y="268657"/>
                    <a:pt x="253514" y="262256"/>
                    <a:pt x="252490" y="255769"/>
                  </a:cubicBezTo>
                  <a:lnTo>
                    <a:pt x="252490" y="255769"/>
                  </a:lnTo>
                  <a:cubicBezTo>
                    <a:pt x="252490" y="255769"/>
                    <a:pt x="252490" y="255513"/>
                    <a:pt x="252490" y="255513"/>
                  </a:cubicBezTo>
                  <a:lnTo>
                    <a:pt x="252490" y="255257"/>
                  </a:lnTo>
                  <a:close/>
                  <a:moveTo>
                    <a:pt x="265288" y="348714"/>
                  </a:moveTo>
                  <a:cubicBezTo>
                    <a:pt x="266397" y="354347"/>
                    <a:pt x="267421" y="360065"/>
                    <a:pt x="268445" y="365698"/>
                  </a:cubicBezTo>
                  <a:cubicBezTo>
                    <a:pt x="267336" y="364162"/>
                    <a:pt x="266226" y="362540"/>
                    <a:pt x="265118" y="361004"/>
                  </a:cubicBezTo>
                  <a:cubicBezTo>
                    <a:pt x="264776" y="357761"/>
                    <a:pt x="264520" y="354603"/>
                    <a:pt x="264179" y="351360"/>
                  </a:cubicBezTo>
                  <a:cubicBezTo>
                    <a:pt x="263240" y="341801"/>
                    <a:pt x="262217" y="332156"/>
                    <a:pt x="261108" y="322597"/>
                  </a:cubicBezTo>
                  <a:lnTo>
                    <a:pt x="268018" y="334461"/>
                  </a:lnTo>
                  <a:cubicBezTo>
                    <a:pt x="269042" y="336253"/>
                    <a:pt x="270151" y="338045"/>
                    <a:pt x="271175" y="339838"/>
                  </a:cubicBezTo>
                  <a:cubicBezTo>
                    <a:pt x="271858" y="344105"/>
                    <a:pt x="272455" y="348372"/>
                    <a:pt x="273138" y="352640"/>
                  </a:cubicBezTo>
                  <a:lnTo>
                    <a:pt x="276465" y="376196"/>
                  </a:lnTo>
                  <a:cubicBezTo>
                    <a:pt x="274161" y="373379"/>
                    <a:pt x="271943" y="370478"/>
                    <a:pt x="269725" y="367490"/>
                  </a:cubicBezTo>
                  <a:cubicBezTo>
                    <a:pt x="268359" y="361175"/>
                    <a:pt x="266909" y="354944"/>
                    <a:pt x="265459" y="348714"/>
                  </a:cubicBezTo>
                  <a:cubicBezTo>
                    <a:pt x="265459" y="348543"/>
                    <a:pt x="265203" y="348628"/>
                    <a:pt x="265203" y="348714"/>
                  </a:cubicBezTo>
                  <a:close/>
                  <a:moveTo>
                    <a:pt x="274417" y="388315"/>
                  </a:moveTo>
                  <a:cubicBezTo>
                    <a:pt x="273479" y="383877"/>
                    <a:pt x="272455" y="379525"/>
                    <a:pt x="271517" y="375086"/>
                  </a:cubicBezTo>
                  <a:cubicBezTo>
                    <a:pt x="273308" y="377818"/>
                    <a:pt x="275100" y="380549"/>
                    <a:pt x="276976" y="383280"/>
                  </a:cubicBezTo>
                  <a:cubicBezTo>
                    <a:pt x="277233" y="383621"/>
                    <a:pt x="277403" y="383877"/>
                    <a:pt x="277659" y="384219"/>
                  </a:cubicBezTo>
                  <a:lnTo>
                    <a:pt x="278171" y="387889"/>
                  </a:lnTo>
                  <a:cubicBezTo>
                    <a:pt x="278171" y="387889"/>
                    <a:pt x="278427" y="387974"/>
                    <a:pt x="278427" y="387889"/>
                  </a:cubicBezTo>
                  <a:lnTo>
                    <a:pt x="278171" y="384987"/>
                  </a:lnTo>
                  <a:cubicBezTo>
                    <a:pt x="283034" y="391815"/>
                    <a:pt x="288153" y="398472"/>
                    <a:pt x="293443" y="405044"/>
                  </a:cubicBezTo>
                  <a:lnTo>
                    <a:pt x="293443" y="405044"/>
                  </a:lnTo>
                  <a:cubicBezTo>
                    <a:pt x="293443" y="405044"/>
                    <a:pt x="293528" y="405129"/>
                    <a:pt x="293528" y="405129"/>
                  </a:cubicBezTo>
                  <a:lnTo>
                    <a:pt x="293528" y="405129"/>
                  </a:lnTo>
                  <a:cubicBezTo>
                    <a:pt x="293528" y="405129"/>
                    <a:pt x="293528" y="405214"/>
                    <a:pt x="293528" y="405214"/>
                  </a:cubicBezTo>
                  <a:cubicBezTo>
                    <a:pt x="294467" y="406239"/>
                    <a:pt x="295405" y="407263"/>
                    <a:pt x="296344" y="408287"/>
                  </a:cubicBezTo>
                  <a:cubicBezTo>
                    <a:pt x="296856" y="411103"/>
                    <a:pt x="297282" y="413920"/>
                    <a:pt x="297708" y="416737"/>
                  </a:cubicBezTo>
                  <a:cubicBezTo>
                    <a:pt x="292504" y="410421"/>
                    <a:pt x="287215" y="404190"/>
                    <a:pt x="282010" y="397875"/>
                  </a:cubicBezTo>
                  <a:lnTo>
                    <a:pt x="274502" y="388742"/>
                  </a:lnTo>
                  <a:cubicBezTo>
                    <a:pt x="274502" y="388742"/>
                    <a:pt x="274502" y="388486"/>
                    <a:pt x="274502" y="388401"/>
                  </a:cubicBezTo>
                  <a:close/>
                  <a:moveTo>
                    <a:pt x="277745" y="476395"/>
                  </a:moveTo>
                  <a:lnTo>
                    <a:pt x="285935" y="489027"/>
                  </a:lnTo>
                  <a:cubicBezTo>
                    <a:pt x="287129" y="490819"/>
                    <a:pt x="288324" y="492697"/>
                    <a:pt x="289518" y="494489"/>
                  </a:cubicBezTo>
                  <a:cubicBezTo>
                    <a:pt x="289859" y="496964"/>
                    <a:pt x="290286" y="499439"/>
                    <a:pt x="290628" y="501914"/>
                  </a:cubicBezTo>
                  <a:lnTo>
                    <a:pt x="290628" y="501914"/>
                  </a:lnTo>
                  <a:cubicBezTo>
                    <a:pt x="290628" y="501914"/>
                    <a:pt x="290628" y="502000"/>
                    <a:pt x="290628" y="502000"/>
                  </a:cubicBezTo>
                  <a:lnTo>
                    <a:pt x="290628" y="502000"/>
                  </a:lnTo>
                  <a:cubicBezTo>
                    <a:pt x="290628" y="502000"/>
                    <a:pt x="290628" y="502085"/>
                    <a:pt x="290628" y="502085"/>
                  </a:cubicBezTo>
                  <a:cubicBezTo>
                    <a:pt x="293187" y="517021"/>
                    <a:pt x="295661" y="531957"/>
                    <a:pt x="298135" y="546893"/>
                  </a:cubicBezTo>
                  <a:cubicBezTo>
                    <a:pt x="295576" y="543479"/>
                    <a:pt x="292931" y="540065"/>
                    <a:pt x="290457" y="536651"/>
                  </a:cubicBezTo>
                  <a:cubicBezTo>
                    <a:pt x="290457" y="536651"/>
                    <a:pt x="290201" y="536651"/>
                    <a:pt x="290201" y="536822"/>
                  </a:cubicBezTo>
                  <a:cubicBezTo>
                    <a:pt x="292931" y="541175"/>
                    <a:pt x="295832" y="545527"/>
                    <a:pt x="298647" y="549880"/>
                  </a:cubicBezTo>
                  <a:cubicBezTo>
                    <a:pt x="299841" y="557391"/>
                    <a:pt x="301036" y="564902"/>
                    <a:pt x="302231" y="572412"/>
                  </a:cubicBezTo>
                  <a:lnTo>
                    <a:pt x="301804" y="571644"/>
                  </a:lnTo>
                  <a:cubicBezTo>
                    <a:pt x="301804" y="571644"/>
                    <a:pt x="301462" y="571644"/>
                    <a:pt x="301548" y="571815"/>
                  </a:cubicBezTo>
                  <a:lnTo>
                    <a:pt x="302401" y="573351"/>
                  </a:lnTo>
                  <a:cubicBezTo>
                    <a:pt x="304619" y="587263"/>
                    <a:pt x="306667" y="601260"/>
                    <a:pt x="308715" y="615172"/>
                  </a:cubicBezTo>
                  <a:cubicBezTo>
                    <a:pt x="309227" y="618586"/>
                    <a:pt x="309653" y="622085"/>
                    <a:pt x="310165" y="625499"/>
                  </a:cubicBezTo>
                  <a:cubicBezTo>
                    <a:pt x="306155" y="616281"/>
                    <a:pt x="302060" y="607149"/>
                    <a:pt x="298050" y="598017"/>
                  </a:cubicBezTo>
                  <a:lnTo>
                    <a:pt x="293613" y="587946"/>
                  </a:lnTo>
                  <a:cubicBezTo>
                    <a:pt x="291310" y="565499"/>
                    <a:pt x="288665" y="543052"/>
                    <a:pt x="285594" y="520606"/>
                  </a:cubicBezTo>
                  <a:lnTo>
                    <a:pt x="285594" y="520606"/>
                  </a:lnTo>
                  <a:cubicBezTo>
                    <a:pt x="285594" y="520606"/>
                    <a:pt x="285594" y="520350"/>
                    <a:pt x="285594" y="520350"/>
                  </a:cubicBezTo>
                  <a:lnTo>
                    <a:pt x="285594" y="520094"/>
                  </a:lnTo>
                  <a:cubicBezTo>
                    <a:pt x="285594" y="520094"/>
                    <a:pt x="285594" y="520094"/>
                    <a:pt x="285594" y="520094"/>
                  </a:cubicBezTo>
                  <a:cubicBezTo>
                    <a:pt x="283205" y="505499"/>
                    <a:pt x="280645" y="490990"/>
                    <a:pt x="277915" y="476566"/>
                  </a:cubicBezTo>
                  <a:close/>
                  <a:moveTo>
                    <a:pt x="293954" y="592896"/>
                  </a:moveTo>
                  <a:lnTo>
                    <a:pt x="296258" y="598870"/>
                  </a:lnTo>
                  <a:cubicBezTo>
                    <a:pt x="301378" y="611928"/>
                    <a:pt x="306496" y="624987"/>
                    <a:pt x="311615" y="638130"/>
                  </a:cubicBezTo>
                  <a:cubicBezTo>
                    <a:pt x="312383" y="644020"/>
                    <a:pt x="313151" y="649823"/>
                    <a:pt x="313919" y="655712"/>
                  </a:cubicBezTo>
                  <a:cubicBezTo>
                    <a:pt x="313919" y="655883"/>
                    <a:pt x="314175" y="655883"/>
                    <a:pt x="314175" y="655712"/>
                  </a:cubicBezTo>
                  <a:cubicBezTo>
                    <a:pt x="313748" y="650933"/>
                    <a:pt x="313322" y="646068"/>
                    <a:pt x="312810" y="641288"/>
                  </a:cubicBezTo>
                  <a:cubicBezTo>
                    <a:pt x="321256" y="662796"/>
                    <a:pt x="329788" y="684389"/>
                    <a:pt x="338405" y="705812"/>
                  </a:cubicBezTo>
                  <a:cubicBezTo>
                    <a:pt x="334395" y="706239"/>
                    <a:pt x="330471" y="706751"/>
                    <a:pt x="326546" y="707433"/>
                  </a:cubicBezTo>
                  <a:cubicBezTo>
                    <a:pt x="325010" y="703763"/>
                    <a:pt x="323560" y="700008"/>
                    <a:pt x="322110" y="696338"/>
                  </a:cubicBezTo>
                  <a:lnTo>
                    <a:pt x="322110" y="696338"/>
                  </a:lnTo>
                  <a:cubicBezTo>
                    <a:pt x="322110" y="696338"/>
                    <a:pt x="322024" y="696082"/>
                    <a:pt x="322024" y="696082"/>
                  </a:cubicBezTo>
                  <a:lnTo>
                    <a:pt x="322024" y="695826"/>
                  </a:lnTo>
                  <a:cubicBezTo>
                    <a:pt x="322024" y="695826"/>
                    <a:pt x="321939" y="695826"/>
                    <a:pt x="321939" y="695826"/>
                  </a:cubicBezTo>
                  <a:cubicBezTo>
                    <a:pt x="314516" y="679012"/>
                    <a:pt x="306752" y="662455"/>
                    <a:pt x="298818" y="645897"/>
                  </a:cubicBezTo>
                  <a:cubicBezTo>
                    <a:pt x="298391" y="640520"/>
                    <a:pt x="297879" y="635143"/>
                    <a:pt x="297453" y="629766"/>
                  </a:cubicBezTo>
                  <a:cubicBezTo>
                    <a:pt x="296344" y="617561"/>
                    <a:pt x="295149" y="605271"/>
                    <a:pt x="293954" y="593066"/>
                  </a:cubicBezTo>
                  <a:close/>
                  <a:moveTo>
                    <a:pt x="299074" y="656651"/>
                  </a:moveTo>
                  <a:cubicBezTo>
                    <a:pt x="299159" y="657675"/>
                    <a:pt x="299330" y="658785"/>
                    <a:pt x="299415" y="659809"/>
                  </a:cubicBezTo>
                  <a:cubicBezTo>
                    <a:pt x="293443" y="647092"/>
                    <a:pt x="287300" y="634461"/>
                    <a:pt x="281072" y="621914"/>
                  </a:cubicBezTo>
                  <a:cubicBezTo>
                    <a:pt x="280645" y="620975"/>
                    <a:pt x="280133" y="620037"/>
                    <a:pt x="279707" y="619098"/>
                  </a:cubicBezTo>
                  <a:cubicBezTo>
                    <a:pt x="279707" y="616623"/>
                    <a:pt x="279621" y="614148"/>
                    <a:pt x="279536" y="611587"/>
                  </a:cubicBezTo>
                  <a:cubicBezTo>
                    <a:pt x="286191" y="626523"/>
                    <a:pt x="292675" y="641544"/>
                    <a:pt x="299074" y="656566"/>
                  </a:cubicBezTo>
                  <a:close/>
                  <a:moveTo>
                    <a:pt x="300012" y="658785"/>
                  </a:moveTo>
                  <a:cubicBezTo>
                    <a:pt x="304363" y="669027"/>
                    <a:pt x="308629" y="679268"/>
                    <a:pt x="312895" y="689510"/>
                  </a:cubicBezTo>
                  <a:cubicBezTo>
                    <a:pt x="308800" y="680037"/>
                    <a:pt x="304619" y="670648"/>
                    <a:pt x="300268" y="661345"/>
                  </a:cubicBezTo>
                  <a:cubicBezTo>
                    <a:pt x="300268" y="660492"/>
                    <a:pt x="300098" y="659638"/>
                    <a:pt x="300098" y="658785"/>
                  </a:cubicBezTo>
                  <a:close/>
                  <a:moveTo>
                    <a:pt x="161542" y="760776"/>
                  </a:moveTo>
                  <a:cubicBezTo>
                    <a:pt x="163249" y="760691"/>
                    <a:pt x="165040" y="760435"/>
                    <a:pt x="166747" y="760435"/>
                  </a:cubicBezTo>
                  <a:cubicBezTo>
                    <a:pt x="183896" y="760691"/>
                    <a:pt x="200533" y="757448"/>
                    <a:pt x="216657" y="752327"/>
                  </a:cubicBezTo>
                  <a:cubicBezTo>
                    <a:pt x="233806" y="746864"/>
                    <a:pt x="250699" y="740634"/>
                    <a:pt x="267506" y="734403"/>
                  </a:cubicBezTo>
                  <a:cubicBezTo>
                    <a:pt x="284314" y="728173"/>
                    <a:pt x="301121" y="722113"/>
                    <a:pt x="318526" y="718529"/>
                  </a:cubicBezTo>
                  <a:cubicBezTo>
                    <a:pt x="325864" y="736281"/>
                    <a:pt x="333030" y="754119"/>
                    <a:pt x="339941" y="772042"/>
                  </a:cubicBezTo>
                  <a:cubicBezTo>
                    <a:pt x="329873" y="775712"/>
                    <a:pt x="319806" y="779382"/>
                    <a:pt x="309738" y="782967"/>
                  </a:cubicBezTo>
                  <a:cubicBezTo>
                    <a:pt x="300098" y="786381"/>
                    <a:pt x="290371" y="789965"/>
                    <a:pt x="280048" y="790307"/>
                  </a:cubicBezTo>
                  <a:cubicBezTo>
                    <a:pt x="265288" y="790819"/>
                    <a:pt x="250443" y="791160"/>
                    <a:pt x="235683" y="791160"/>
                  </a:cubicBezTo>
                  <a:cubicBezTo>
                    <a:pt x="225786" y="791160"/>
                    <a:pt x="216060" y="789624"/>
                    <a:pt x="206846" y="785442"/>
                  </a:cubicBezTo>
                  <a:cubicBezTo>
                    <a:pt x="197546" y="781175"/>
                    <a:pt x="187991" y="777590"/>
                    <a:pt x="178776" y="773152"/>
                  </a:cubicBezTo>
                  <a:cubicBezTo>
                    <a:pt x="172719" y="770250"/>
                    <a:pt x="167088" y="766495"/>
                    <a:pt x="161372" y="763081"/>
                  </a:cubicBezTo>
                  <a:cubicBezTo>
                    <a:pt x="161372" y="762568"/>
                    <a:pt x="161372" y="762056"/>
                    <a:pt x="161286" y="761544"/>
                  </a:cubicBezTo>
                  <a:cubicBezTo>
                    <a:pt x="161457" y="761288"/>
                    <a:pt x="161542" y="760947"/>
                    <a:pt x="161713" y="760691"/>
                  </a:cubicBezTo>
                  <a:close/>
                  <a:moveTo>
                    <a:pt x="154717" y="779467"/>
                  </a:moveTo>
                  <a:cubicBezTo>
                    <a:pt x="160945" y="782625"/>
                    <a:pt x="167344" y="785783"/>
                    <a:pt x="173998" y="788002"/>
                  </a:cubicBezTo>
                  <a:cubicBezTo>
                    <a:pt x="182701" y="790904"/>
                    <a:pt x="191574" y="793294"/>
                    <a:pt x="200533" y="795257"/>
                  </a:cubicBezTo>
                  <a:cubicBezTo>
                    <a:pt x="208808" y="797049"/>
                    <a:pt x="217169" y="798756"/>
                    <a:pt x="225530" y="799097"/>
                  </a:cubicBezTo>
                  <a:cubicBezTo>
                    <a:pt x="241058" y="799780"/>
                    <a:pt x="256586" y="799610"/>
                    <a:pt x="272113" y="799354"/>
                  </a:cubicBezTo>
                  <a:cubicBezTo>
                    <a:pt x="284484" y="799183"/>
                    <a:pt x="296685" y="797561"/>
                    <a:pt x="308544" y="793465"/>
                  </a:cubicBezTo>
                  <a:cubicBezTo>
                    <a:pt x="319891" y="789539"/>
                    <a:pt x="331409" y="786210"/>
                    <a:pt x="342842" y="782625"/>
                  </a:cubicBezTo>
                  <a:cubicBezTo>
                    <a:pt x="343183" y="782540"/>
                    <a:pt x="343439" y="782455"/>
                    <a:pt x="343780" y="782284"/>
                  </a:cubicBezTo>
                  <a:cubicBezTo>
                    <a:pt x="344206" y="783479"/>
                    <a:pt x="344633" y="784588"/>
                    <a:pt x="345060" y="785783"/>
                  </a:cubicBezTo>
                  <a:cubicBezTo>
                    <a:pt x="348643" y="795598"/>
                    <a:pt x="352141" y="805413"/>
                    <a:pt x="355639" y="815314"/>
                  </a:cubicBezTo>
                  <a:cubicBezTo>
                    <a:pt x="355639" y="815399"/>
                    <a:pt x="355895" y="815314"/>
                    <a:pt x="355895" y="815314"/>
                  </a:cubicBezTo>
                  <a:cubicBezTo>
                    <a:pt x="352994" y="805328"/>
                    <a:pt x="349923" y="795342"/>
                    <a:pt x="346851" y="785442"/>
                  </a:cubicBezTo>
                  <a:cubicBezTo>
                    <a:pt x="346510" y="784247"/>
                    <a:pt x="346084" y="782967"/>
                    <a:pt x="345657" y="781772"/>
                  </a:cubicBezTo>
                  <a:cubicBezTo>
                    <a:pt x="347619" y="781175"/>
                    <a:pt x="349496" y="780577"/>
                    <a:pt x="351459" y="779894"/>
                  </a:cubicBezTo>
                  <a:cubicBezTo>
                    <a:pt x="353762" y="785357"/>
                    <a:pt x="355980" y="790904"/>
                    <a:pt x="358199" y="796367"/>
                  </a:cubicBezTo>
                  <a:cubicBezTo>
                    <a:pt x="362891" y="808145"/>
                    <a:pt x="367583" y="819923"/>
                    <a:pt x="372105" y="831786"/>
                  </a:cubicBezTo>
                  <a:cubicBezTo>
                    <a:pt x="372105" y="831957"/>
                    <a:pt x="372361" y="831786"/>
                    <a:pt x="372361" y="831701"/>
                  </a:cubicBezTo>
                  <a:cubicBezTo>
                    <a:pt x="368266" y="819752"/>
                    <a:pt x="364171" y="807889"/>
                    <a:pt x="359905" y="795940"/>
                  </a:cubicBezTo>
                  <a:cubicBezTo>
                    <a:pt x="357942" y="790307"/>
                    <a:pt x="355895" y="784674"/>
                    <a:pt x="353847" y="779041"/>
                  </a:cubicBezTo>
                  <a:cubicBezTo>
                    <a:pt x="358625" y="777419"/>
                    <a:pt x="363403" y="775712"/>
                    <a:pt x="368095" y="773834"/>
                  </a:cubicBezTo>
                  <a:cubicBezTo>
                    <a:pt x="368095" y="773834"/>
                    <a:pt x="368095" y="774005"/>
                    <a:pt x="368181" y="774090"/>
                  </a:cubicBezTo>
                  <a:cubicBezTo>
                    <a:pt x="369972" y="778955"/>
                    <a:pt x="371679" y="783820"/>
                    <a:pt x="373470" y="788685"/>
                  </a:cubicBezTo>
                  <a:cubicBezTo>
                    <a:pt x="369290" y="785613"/>
                    <a:pt x="365195" y="782455"/>
                    <a:pt x="361014" y="779382"/>
                  </a:cubicBezTo>
                  <a:cubicBezTo>
                    <a:pt x="361014" y="779382"/>
                    <a:pt x="360758" y="779553"/>
                    <a:pt x="360843" y="779553"/>
                  </a:cubicBezTo>
                  <a:cubicBezTo>
                    <a:pt x="365280" y="783393"/>
                    <a:pt x="369716" y="787149"/>
                    <a:pt x="374238" y="790904"/>
                  </a:cubicBezTo>
                  <a:cubicBezTo>
                    <a:pt x="376200" y="796452"/>
                    <a:pt x="378248" y="802085"/>
                    <a:pt x="380125" y="807632"/>
                  </a:cubicBezTo>
                  <a:cubicBezTo>
                    <a:pt x="381234" y="810705"/>
                    <a:pt x="382258" y="813863"/>
                    <a:pt x="383282" y="816936"/>
                  </a:cubicBezTo>
                  <a:lnTo>
                    <a:pt x="378078" y="813607"/>
                  </a:lnTo>
                  <a:cubicBezTo>
                    <a:pt x="376200" y="812412"/>
                    <a:pt x="374324" y="811217"/>
                    <a:pt x="372703" y="809681"/>
                  </a:cubicBezTo>
                  <a:cubicBezTo>
                    <a:pt x="371167" y="808145"/>
                    <a:pt x="369887" y="806182"/>
                    <a:pt x="369972" y="803962"/>
                  </a:cubicBezTo>
                  <a:cubicBezTo>
                    <a:pt x="369972" y="803877"/>
                    <a:pt x="369716" y="803877"/>
                    <a:pt x="369716" y="803962"/>
                  </a:cubicBezTo>
                  <a:cubicBezTo>
                    <a:pt x="369546" y="806267"/>
                    <a:pt x="370740" y="808486"/>
                    <a:pt x="372276" y="810108"/>
                  </a:cubicBezTo>
                  <a:cubicBezTo>
                    <a:pt x="373812" y="811815"/>
                    <a:pt x="375689" y="813180"/>
                    <a:pt x="377480" y="814460"/>
                  </a:cubicBezTo>
                  <a:lnTo>
                    <a:pt x="384135" y="819154"/>
                  </a:lnTo>
                  <a:cubicBezTo>
                    <a:pt x="387121" y="827860"/>
                    <a:pt x="390022" y="836651"/>
                    <a:pt x="392837" y="845442"/>
                  </a:cubicBezTo>
                  <a:cubicBezTo>
                    <a:pt x="387889" y="841857"/>
                    <a:pt x="382855" y="838358"/>
                    <a:pt x="377907" y="834773"/>
                  </a:cubicBezTo>
                  <a:cubicBezTo>
                    <a:pt x="377821" y="834773"/>
                    <a:pt x="377651" y="834944"/>
                    <a:pt x="377736" y="834944"/>
                  </a:cubicBezTo>
                  <a:cubicBezTo>
                    <a:pt x="382941" y="839211"/>
                    <a:pt x="388230" y="843393"/>
                    <a:pt x="393520" y="847576"/>
                  </a:cubicBezTo>
                  <a:cubicBezTo>
                    <a:pt x="397359" y="859524"/>
                    <a:pt x="401113" y="871559"/>
                    <a:pt x="404782" y="883593"/>
                  </a:cubicBezTo>
                  <a:cubicBezTo>
                    <a:pt x="400175" y="880776"/>
                    <a:pt x="395568" y="877960"/>
                    <a:pt x="390961" y="875058"/>
                  </a:cubicBezTo>
                  <a:lnTo>
                    <a:pt x="382770" y="869937"/>
                  </a:lnTo>
                  <a:cubicBezTo>
                    <a:pt x="382514" y="869339"/>
                    <a:pt x="382344" y="868827"/>
                    <a:pt x="382087" y="868230"/>
                  </a:cubicBezTo>
                  <a:cubicBezTo>
                    <a:pt x="376286" y="853550"/>
                    <a:pt x="370228" y="838955"/>
                    <a:pt x="363915" y="824531"/>
                  </a:cubicBezTo>
                  <a:lnTo>
                    <a:pt x="357089" y="809169"/>
                  </a:lnTo>
                  <a:lnTo>
                    <a:pt x="350093" y="793891"/>
                  </a:lnTo>
                  <a:cubicBezTo>
                    <a:pt x="350093" y="793891"/>
                    <a:pt x="349838" y="793891"/>
                    <a:pt x="349838" y="793977"/>
                  </a:cubicBezTo>
                  <a:lnTo>
                    <a:pt x="356151" y="809595"/>
                  </a:lnTo>
                  <a:lnTo>
                    <a:pt x="362294" y="825300"/>
                  </a:lnTo>
                  <a:cubicBezTo>
                    <a:pt x="367413" y="838870"/>
                    <a:pt x="372276" y="852526"/>
                    <a:pt x="377054" y="866267"/>
                  </a:cubicBezTo>
                  <a:lnTo>
                    <a:pt x="363147" y="857561"/>
                  </a:lnTo>
                  <a:cubicBezTo>
                    <a:pt x="363147" y="857561"/>
                    <a:pt x="362891" y="857732"/>
                    <a:pt x="362976" y="857817"/>
                  </a:cubicBezTo>
                  <a:lnTo>
                    <a:pt x="377566" y="867889"/>
                  </a:lnTo>
                  <a:cubicBezTo>
                    <a:pt x="377736" y="868486"/>
                    <a:pt x="377992" y="869083"/>
                    <a:pt x="378163" y="869681"/>
                  </a:cubicBezTo>
                  <a:cubicBezTo>
                    <a:pt x="380722" y="877277"/>
                    <a:pt x="383197" y="884958"/>
                    <a:pt x="385671" y="892640"/>
                  </a:cubicBezTo>
                  <a:cubicBezTo>
                    <a:pt x="383282" y="891018"/>
                    <a:pt x="380978" y="889396"/>
                    <a:pt x="378590" y="887775"/>
                  </a:cubicBezTo>
                  <a:cubicBezTo>
                    <a:pt x="378504" y="887775"/>
                    <a:pt x="378333" y="887945"/>
                    <a:pt x="378419" y="887945"/>
                  </a:cubicBezTo>
                  <a:cubicBezTo>
                    <a:pt x="380893" y="889908"/>
                    <a:pt x="383453" y="891786"/>
                    <a:pt x="386012" y="893749"/>
                  </a:cubicBezTo>
                  <a:cubicBezTo>
                    <a:pt x="388230" y="900662"/>
                    <a:pt x="390449" y="907661"/>
                    <a:pt x="392582" y="914574"/>
                  </a:cubicBezTo>
                  <a:lnTo>
                    <a:pt x="392582" y="914574"/>
                  </a:lnTo>
                  <a:cubicBezTo>
                    <a:pt x="392582" y="914574"/>
                    <a:pt x="392582" y="914574"/>
                    <a:pt x="392582" y="914574"/>
                  </a:cubicBezTo>
                  <a:lnTo>
                    <a:pt x="392582" y="914574"/>
                  </a:lnTo>
                  <a:cubicBezTo>
                    <a:pt x="392582" y="914574"/>
                    <a:pt x="392582" y="914574"/>
                    <a:pt x="392582" y="914574"/>
                  </a:cubicBezTo>
                  <a:cubicBezTo>
                    <a:pt x="393349" y="916793"/>
                    <a:pt x="394032" y="918927"/>
                    <a:pt x="394715" y="921146"/>
                  </a:cubicBezTo>
                  <a:cubicBezTo>
                    <a:pt x="391473" y="918927"/>
                    <a:pt x="388230" y="916793"/>
                    <a:pt x="384988" y="914489"/>
                  </a:cubicBezTo>
                  <a:cubicBezTo>
                    <a:pt x="384903" y="914489"/>
                    <a:pt x="384732" y="914659"/>
                    <a:pt x="384818" y="914659"/>
                  </a:cubicBezTo>
                  <a:cubicBezTo>
                    <a:pt x="388316" y="917305"/>
                    <a:pt x="391814" y="919951"/>
                    <a:pt x="395227" y="922597"/>
                  </a:cubicBezTo>
                  <a:cubicBezTo>
                    <a:pt x="398042" y="931046"/>
                    <a:pt x="400772" y="939496"/>
                    <a:pt x="403417" y="947945"/>
                  </a:cubicBezTo>
                  <a:lnTo>
                    <a:pt x="399748" y="945641"/>
                  </a:lnTo>
                  <a:cubicBezTo>
                    <a:pt x="399748" y="945641"/>
                    <a:pt x="399492" y="945812"/>
                    <a:pt x="399577" y="945897"/>
                  </a:cubicBezTo>
                  <a:lnTo>
                    <a:pt x="403587" y="948628"/>
                  </a:lnTo>
                  <a:cubicBezTo>
                    <a:pt x="404697" y="952213"/>
                    <a:pt x="405891" y="955797"/>
                    <a:pt x="407000" y="959382"/>
                  </a:cubicBezTo>
                  <a:cubicBezTo>
                    <a:pt x="407853" y="962284"/>
                    <a:pt x="408706" y="965100"/>
                    <a:pt x="409645" y="968002"/>
                  </a:cubicBezTo>
                  <a:lnTo>
                    <a:pt x="406061" y="965612"/>
                  </a:lnTo>
                  <a:cubicBezTo>
                    <a:pt x="406061" y="965612"/>
                    <a:pt x="405806" y="965698"/>
                    <a:pt x="405891" y="965868"/>
                  </a:cubicBezTo>
                  <a:lnTo>
                    <a:pt x="409815" y="968770"/>
                  </a:lnTo>
                  <a:cubicBezTo>
                    <a:pt x="413399" y="980719"/>
                    <a:pt x="416812" y="992753"/>
                    <a:pt x="420054" y="1004787"/>
                  </a:cubicBezTo>
                  <a:lnTo>
                    <a:pt x="424234" y="1021089"/>
                  </a:lnTo>
                  <a:lnTo>
                    <a:pt x="426538" y="1030648"/>
                  </a:lnTo>
                  <a:lnTo>
                    <a:pt x="425514" y="1029965"/>
                  </a:lnTo>
                  <a:cubicBezTo>
                    <a:pt x="425514" y="1029965"/>
                    <a:pt x="425258" y="1030051"/>
                    <a:pt x="425343" y="1030221"/>
                  </a:cubicBezTo>
                  <a:lnTo>
                    <a:pt x="426623" y="1031160"/>
                  </a:lnTo>
                  <a:lnTo>
                    <a:pt x="428159" y="1037561"/>
                  </a:lnTo>
                  <a:cubicBezTo>
                    <a:pt x="428159" y="1037561"/>
                    <a:pt x="428415" y="1037561"/>
                    <a:pt x="428415" y="1037561"/>
                  </a:cubicBezTo>
                  <a:lnTo>
                    <a:pt x="427305" y="1031757"/>
                  </a:lnTo>
                  <a:lnTo>
                    <a:pt x="432766" y="1035769"/>
                  </a:lnTo>
                  <a:cubicBezTo>
                    <a:pt x="434387" y="1044389"/>
                    <a:pt x="436008" y="1053009"/>
                    <a:pt x="437544" y="1061629"/>
                  </a:cubicBezTo>
                  <a:cubicBezTo>
                    <a:pt x="440871" y="1080833"/>
                    <a:pt x="443857" y="1100122"/>
                    <a:pt x="446587" y="1119411"/>
                  </a:cubicBezTo>
                  <a:lnTo>
                    <a:pt x="428415" y="1107376"/>
                  </a:lnTo>
                  <a:cubicBezTo>
                    <a:pt x="426538" y="1096366"/>
                    <a:pt x="424490" y="1085271"/>
                    <a:pt x="422272" y="1074346"/>
                  </a:cubicBezTo>
                  <a:cubicBezTo>
                    <a:pt x="419456" y="1060605"/>
                    <a:pt x="416385" y="1046949"/>
                    <a:pt x="413143" y="1033379"/>
                  </a:cubicBezTo>
                  <a:lnTo>
                    <a:pt x="409645" y="1018870"/>
                  </a:lnTo>
                  <a:lnTo>
                    <a:pt x="405976" y="1004446"/>
                  </a:lnTo>
                  <a:cubicBezTo>
                    <a:pt x="405976" y="1004446"/>
                    <a:pt x="405720" y="1004446"/>
                    <a:pt x="405720" y="1004446"/>
                  </a:cubicBezTo>
                  <a:cubicBezTo>
                    <a:pt x="407768" y="1014261"/>
                    <a:pt x="409645" y="1023991"/>
                    <a:pt x="411436" y="1033806"/>
                  </a:cubicBezTo>
                  <a:cubicBezTo>
                    <a:pt x="415617" y="1056765"/>
                    <a:pt x="419030" y="1079894"/>
                    <a:pt x="422101" y="1103023"/>
                  </a:cubicBezTo>
                  <a:lnTo>
                    <a:pt x="421418" y="1102511"/>
                  </a:lnTo>
                  <a:cubicBezTo>
                    <a:pt x="421418" y="1102511"/>
                    <a:pt x="421163" y="1102682"/>
                    <a:pt x="421248" y="1102767"/>
                  </a:cubicBezTo>
                  <a:lnTo>
                    <a:pt x="422187" y="1103450"/>
                  </a:lnTo>
                  <a:cubicBezTo>
                    <a:pt x="422784" y="1107803"/>
                    <a:pt x="423381" y="1112156"/>
                    <a:pt x="423893" y="1116508"/>
                  </a:cubicBezTo>
                  <a:lnTo>
                    <a:pt x="423893" y="1116508"/>
                  </a:lnTo>
                  <a:cubicBezTo>
                    <a:pt x="423893" y="1116508"/>
                    <a:pt x="423893" y="1116594"/>
                    <a:pt x="423893" y="1116594"/>
                  </a:cubicBezTo>
                  <a:lnTo>
                    <a:pt x="423893" y="1116594"/>
                  </a:lnTo>
                  <a:cubicBezTo>
                    <a:pt x="424490" y="1120179"/>
                    <a:pt x="425002" y="1123763"/>
                    <a:pt x="425599" y="1127433"/>
                  </a:cubicBezTo>
                  <a:cubicBezTo>
                    <a:pt x="421163" y="1124019"/>
                    <a:pt x="416726" y="1120691"/>
                    <a:pt x="412375" y="1117277"/>
                  </a:cubicBezTo>
                  <a:cubicBezTo>
                    <a:pt x="412290" y="1117191"/>
                    <a:pt x="412119" y="1117362"/>
                    <a:pt x="412205" y="1117447"/>
                  </a:cubicBezTo>
                  <a:cubicBezTo>
                    <a:pt x="416726" y="1121288"/>
                    <a:pt x="421334" y="1125043"/>
                    <a:pt x="425855" y="1128884"/>
                  </a:cubicBezTo>
                  <a:cubicBezTo>
                    <a:pt x="427220" y="1137931"/>
                    <a:pt x="428585" y="1146892"/>
                    <a:pt x="429865" y="1155940"/>
                  </a:cubicBezTo>
                  <a:cubicBezTo>
                    <a:pt x="423381" y="1151672"/>
                    <a:pt x="416812" y="1147405"/>
                    <a:pt x="410327" y="1143137"/>
                  </a:cubicBezTo>
                  <a:lnTo>
                    <a:pt x="382002" y="1124190"/>
                  </a:lnTo>
                  <a:cubicBezTo>
                    <a:pt x="382002" y="1124190"/>
                    <a:pt x="381746" y="1124361"/>
                    <a:pt x="381832" y="1124446"/>
                  </a:cubicBezTo>
                  <a:lnTo>
                    <a:pt x="409389" y="1144759"/>
                  </a:lnTo>
                  <a:cubicBezTo>
                    <a:pt x="416385" y="1149880"/>
                    <a:pt x="423296" y="1154915"/>
                    <a:pt x="430292" y="1160036"/>
                  </a:cubicBezTo>
                  <a:cubicBezTo>
                    <a:pt x="431059" y="1165840"/>
                    <a:pt x="431827" y="1171558"/>
                    <a:pt x="432595" y="1177362"/>
                  </a:cubicBezTo>
                  <a:cubicBezTo>
                    <a:pt x="432510" y="1177277"/>
                    <a:pt x="432339" y="1177191"/>
                    <a:pt x="432254" y="1177106"/>
                  </a:cubicBezTo>
                  <a:lnTo>
                    <a:pt x="407171" y="1158841"/>
                  </a:lnTo>
                  <a:cubicBezTo>
                    <a:pt x="407171" y="1158841"/>
                    <a:pt x="406915" y="1158927"/>
                    <a:pt x="407000" y="1159012"/>
                  </a:cubicBezTo>
                  <a:lnTo>
                    <a:pt x="431316" y="1178557"/>
                  </a:lnTo>
                  <a:cubicBezTo>
                    <a:pt x="431827" y="1178984"/>
                    <a:pt x="432425" y="1179410"/>
                    <a:pt x="432937" y="1179837"/>
                  </a:cubicBezTo>
                  <a:cubicBezTo>
                    <a:pt x="433704" y="1186409"/>
                    <a:pt x="434558" y="1192895"/>
                    <a:pt x="435240" y="1199467"/>
                  </a:cubicBezTo>
                  <a:cubicBezTo>
                    <a:pt x="435581" y="1202369"/>
                    <a:pt x="435837" y="1205356"/>
                    <a:pt x="436093" y="1208258"/>
                  </a:cubicBezTo>
                  <a:cubicBezTo>
                    <a:pt x="431059" y="1204674"/>
                    <a:pt x="425941" y="1201004"/>
                    <a:pt x="420907" y="1197333"/>
                  </a:cubicBezTo>
                  <a:cubicBezTo>
                    <a:pt x="413569" y="1191957"/>
                    <a:pt x="406318" y="1186494"/>
                    <a:pt x="399065" y="1181032"/>
                  </a:cubicBezTo>
                  <a:cubicBezTo>
                    <a:pt x="398981" y="1181032"/>
                    <a:pt x="398810" y="1181203"/>
                    <a:pt x="398895" y="1181203"/>
                  </a:cubicBezTo>
                  <a:cubicBezTo>
                    <a:pt x="405891" y="1187092"/>
                    <a:pt x="412887" y="1192981"/>
                    <a:pt x="419968" y="1198784"/>
                  </a:cubicBezTo>
                  <a:cubicBezTo>
                    <a:pt x="425429" y="1203308"/>
                    <a:pt x="430974" y="1207831"/>
                    <a:pt x="436520" y="1212269"/>
                  </a:cubicBezTo>
                  <a:cubicBezTo>
                    <a:pt x="437032" y="1217902"/>
                    <a:pt x="437544" y="1223535"/>
                    <a:pt x="438055" y="1229169"/>
                  </a:cubicBezTo>
                  <a:cubicBezTo>
                    <a:pt x="438055" y="1229254"/>
                    <a:pt x="438312" y="1229254"/>
                    <a:pt x="438312" y="1229169"/>
                  </a:cubicBezTo>
                  <a:lnTo>
                    <a:pt x="437800" y="1214318"/>
                  </a:lnTo>
                  <a:lnTo>
                    <a:pt x="437800" y="1213294"/>
                  </a:lnTo>
                  <a:cubicBezTo>
                    <a:pt x="440700" y="1215684"/>
                    <a:pt x="443687" y="1218073"/>
                    <a:pt x="446673" y="1220463"/>
                  </a:cubicBezTo>
                  <a:lnTo>
                    <a:pt x="442236" y="1230620"/>
                  </a:lnTo>
                  <a:cubicBezTo>
                    <a:pt x="440956" y="1233521"/>
                    <a:pt x="439591" y="1236508"/>
                    <a:pt x="438312" y="1239410"/>
                  </a:cubicBezTo>
                  <a:cubicBezTo>
                    <a:pt x="433363" y="1235996"/>
                    <a:pt x="428415" y="1232582"/>
                    <a:pt x="423467" y="1229169"/>
                  </a:cubicBezTo>
                  <a:lnTo>
                    <a:pt x="427305" y="1219012"/>
                  </a:lnTo>
                  <a:cubicBezTo>
                    <a:pt x="427305" y="1219012"/>
                    <a:pt x="427135" y="1218841"/>
                    <a:pt x="427050" y="1218927"/>
                  </a:cubicBezTo>
                  <a:lnTo>
                    <a:pt x="422528" y="1228571"/>
                  </a:lnTo>
                  <a:cubicBezTo>
                    <a:pt x="413058" y="1221999"/>
                    <a:pt x="403587" y="1215513"/>
                    <a:pt x="394202" y="1208856"/>
                  </a:cubicBezTo>
                  <a:lnTo>
                    <a:pt x="373556" y="1194090"/>
                  </a:lnTo>
                  <a:cubicBezTo>
                    <a:pt x="373556" y="1194090"/>
                    <a:pt x="373300" y="1194261"/>
                    <a:pt x="373385" y="1194261"/>
                  </a:cubicBezTo>
                  <a:lnTo>
                    <a:pt x="393178" y="1210307"/>
                  </a:lnTo>
                  <a:cubicBezTo>
                    <a:pt x="402307" y="1217646"/>
                    <a:pt x="411436" y="1224987"/>
                    <a:pt x="420651" y="1232326"/>
                  </a:cubicBezTo>
                  <a:lnTo>
                    <a:pt x="418859" y="1236082"/>
                  </a:lnTo>
                  <a:cubicBezTo>
                    <a:pt x="415190" y="1243763"/>
                    <a:pt x="411436" y="1251359"/>
                    <a:pt x="407683" y="1258955"/>
                  </a:cubicBezTo>
                  <a:cubicBezTo>
                    <a:pt x="396165" y="1251444"/>
                    <a:pt x="384562" y="1244019"/>
                    <a:pt x="372958" y="1236594"/>
                  </a:cubicBezTo>
                  <a:lnTo>
                    <a:pt x="356236" y="1225755"/>
                  </a:lnTo>
                  <a:cubicBezTo>
                    <a:pt x="356236" y="1225755"/>
                    <a:pt x="355980" y="1225925"/>
                    <a:pt x="356066" y="1226011"/>
                  </a:cubicBezTo>
                  <a:lnTo>
                    <a:pt x="372020" y="1238215"/>
                  </a:lnTo>
                  <a:cubicBezTo>
                    <a:pt x="383111" y="1246750"/>
                    <a:pt x="394202" y="1255285"/>
                    <a:pt x="405379" y="1263735"/>
                  </a:cubicBezTo>
                  <a:cubicBezTo>
                    <a:pt x="402137" y="1270477"/>
                    <a:pt x="398810" y="1277220"/>
                    <a:pt x="395568" y="1283962"/>
                  </a:cubicBezTo>
                  <a:lnTo>
                    <a:pt x="395568" y="1283962"/>
                  </a:lnTo>
                  <a:cubicBezTo>
                    <a:pt x="395568" y="1283962"/>
                    <a:pt x="395568" y="1283962"/>
                    <a:pt x="395568" y="1283962"/>
                  </a:cubicBezTo>
                  <a:lnTo>
                    <a:pt x="395568" y="1283962"/>
                  </a:lnTo>
                  <a:cubicBezTo>
                    <a:pt x="395568" y="1283962"/>
                    <a:pt x="395568" y="1283962"/>
                    <a:pt x="395568" y="1283962"/>
                  </a:cubicBezTo>
                  <a:cubicBezTo>
                    <a:pt x="395056" y="1285242"/>
                    <a:pt x="394544" y="1286523"/>
                    <a:pt x="393947" y="1287888"/>
                  </a:cubicBezTo>
                  <a:cubicBezTo>
                    <a:pt x="390790" y="1285499"/>
                    <a:pt x="387633" y="1283109"/>
                    <a:pt x="384476" y="1280634"/>
                  </a:cubicBezTo>
                  <a:cubicBezTo>
                    <a:pt x="385074" y="1278244"/>
                    <a:pt x="385756" y="1275854"/>
                    <a:pt x="386353" y="1273464"/>
                  </a:cubicBezTo>
                  <a:cubicBezTo>
                    <a:pt x="387292" y="1269624"/>
                    <a:pt x="388230" y="1265698"/>
                    <a:pt x="389083" y="1261772"/>
                  </a:cubicBezTo>
                  <a:cubicBezTo>
                    <a:pt x="389083" y="1261772"/>
                    <a:pt x="388828" y="1261686"/>
                    <a:pt x="388828" y="1261772"/>
                  </a:cubicBezTo>
                  <a:cubicBezTo>
                    <a:pt x="387462" y="1265527"/>
                    <a:pt x="386098" y="1269282"/>
                    <a:pt x="384562" y="1273038"/>
                  </a:cubicBezTo>
                  <a:cubicBezTo>
                    <a:pt x="383794" y="1275001"/>
                    <a:pt x="382941" y="1276964"/>
                    <a:pt x="382087" y="1278927"/>
                  </a:cubicBezTo>
                  <a:cubicBezTo>
                    <a:pt x="379101" y="1276708"/>
                    <a:pt x="376200" y="1274403"/>
                    <a:pt x="373215" y="1272184"/>
                  </a:cubicBezTo>
                  <a:lnTo>
                    <a:pt x="373215" y="1272184"/>
                  </a:lnTo>
                  <a:cubicBezTo>
                    <a:pt x="373215" y="1272184"/>
                    <a:pt x="373044" y="1272099"/>
                    <a:pt x="373044" y="1272099"/>
                  </a:cubicBezTo>
                  <a:lnTo>
                    <a:pt x="372873" y="1272099"/>
                  </a:lnTo>
                  <a:cubicBezTo>
                    <a:pt x="372873" y="1272099"/>
                    <a:pt x="372873" y="1272013"/>
                    <a:pt x="372873" y="1272013"/>
                  </a:cubicBezTo>
                  <a:cubicBezTo>
                    <a:pt x="354615" y="1259467"/>
                    <a:pt x="336357" y="1246921"/>
                    <a:pt x="318099" y="1234460"/>
                  </a:cubicBezTo>
                  <a:lnTo>
                    <a:pt x="298818" y="1220890"/>
                  </a:lnTo>
                  <a:cubicBezTo>
                    <a:pt x="298818" y="1220890"/>
                    <a:pt x="298562" y="1221060"/>
                    <a:pt x="298647" y="1221060"/>
                  </a:cubicBezTo>
                  <a:lnTo>
                    <a:pt x="317161" y="1235911"/>
                  </a:lnTo>
                  <a:cubicBezTo>
                    <a:pt x="334395" y="1249738"/>
                    <a:pt x="351714" y="1263649"/>
                    <a:pt x="369461" y="1276964"/>
                  </a:cubicBezTo>
                  <a:lnTo>
                    <a:pt x="369461" y="1276964"/>
                  </a:lnTo>
                  <a:cubicBezTo>
                    <a:pt x="369461" y="1276964"/>
                    <a:pt x="369461" y="1276964"/>
                    <a:pt x="369461" y="1276964"/>
                  </a:cubicBezTo>
                  <a:lnTo>
                    <a:pt x="369461" y="1276964"/>
                  </a:lnTo>
                  <a:cubicBezTo>
                    <a:pt x="369461" y="1276964"/>
                    <a:pt x="369461" y="1276964"/>
                    <a:pt x="369461" y="1276964"/>
                  </a:cubicBezTo>
                  <a:cubicBezTo>
                    <a:pt x="372873" y="1279353"/>
                    <a:pt x="376286" y="1281658"/>
                    <a:pt x="379784" y="1284047"/>
                  </a:cubicBezTo>
                  <a:cubicBezTo>
                    <a:pt x="377566" y="1289083"/>
                    <a:pt x="375262" y="1294033"/>
                    <a:pt x="372958" y="1298983"/>
                  </a:cubicBezTo>
                  <a:cubicBezTo>
                    <a:pt x="371337" y="1297789"/>
                    <a:pt x="369716" y="1296679"/>
                    <a:pt x="368010" y="1295484"/>
                  </a:cubicBezTo>
                  <a:lnTo>
                    <a:pt x="368010" y="1295484"/>
                  </a:lnTo>
                  <a:cubicBezTo>
                    <a:pt x="368010" y="1295484"/>
                    <a:pt x="367925" y="1295484"/>
                    <a:pt x="367925" y="1295484"/>
                  </a:cubicBezTo>
                  <a:lnTo>
                    <a:pt x="367840" y="1295484"/>
                  </a:lnTo>
                  <a:cubicBezTo>
                    <a:pt x="367840" y="1295484"/>
                    <a:pt x="367840" y="1295484"/>
                    <a:pt x="367840" y="1295484"/>
                  </a:cubicBezTo>
                  <a:cubicBezTo>
                    <a:pt x="351459" y="1285157"/>
                    <a:pt x="335077" y="1274830"/>
                    <a:pt x="318697" y="1264503"/>
                  </a:cubicBezTo>
                  <a:lnTo>
                    <a:pt x="301378" y="1253322"/>
                  </a:lnTo>
                  <a:cubicBezTo>
                    <a:pt x="301378" y="1253322"/>
                    <a:pt x="301121" y="1253493"/>
                    <a:pt x="301207" y="1253578"/>
                  </a:cubicBezTo>
                  <a:lnTo>
                    <a:pt x="317758" y="1266124"/>
                  </a:lnTo>
                  <a:cubicBezTo>
                    <a:pt x="333201" y="1277817"/>
                    <a:pt x="348643" y="1289510"/>
                    <a:pt x="364512" y="1300691"/>
                  </a:cubicBezTo>
                  <a:lnTo>
                    <a:pt x="364512" y="1300691"/>
                  </a:lnTo>
                  <a:cubicBezTo>
                    <a:pt x="364512" y="1300691"/>
                    <a:pt x="364512" y="1300691"/>
                    <a:pt x="364512" y="1300691"/>
                  </a:cubicBezTo>
                  <a:lnTo>
                    <a:pt x="364512" y="1300691"/>
                  </a:lnTo>
                  <a:cubicBezTo>
                    <a:pt x="364512" y="1300691"/>
                    <a:pt x="364512" y="1300691"/>
                    <a:pt x="364512" y="1300691"/>
                  </a:cubicBezTo>
                  <a:cubicBezTo>
                    <a:pt x="366474" y="1301971"/>
                    <a:pt x="368522" y="1303166"/>
                    <a:pt x="370484" y="1304446"/>
                  </a:cubicBezTo>
                  <a:cubicBezTo>
                    <a:pt x="367071" y="1313578"/>
                    <a:pt x="363574" y="1322625"/>
                    <a:pt x="359649" y="1331672"/>
                  </a:cubicBezTo>
                  <a:cubicBezTo>
                    <a:pt x="349838" y="1332611"/>
                    <a:pt x="340026" y="1333379"/>
                    <a:pt x="330214" y="1333976"/>
                  </a:cubicBezTo>
                  <a:cubicBezTo>
                    <a:pt x="326119" y="1330648"/>
                    <a:pt x="322195" y="1327149"/>
                    <a:pt x="318099" y="1323734"/>
                  </a:cubicBezTo>
                  <a:lnTo>
                    <a:pt x="292419" y="1301885"/>
                  </a:lnTo>
                  <a:lnTo>
                    <a:pt x="292419" y="1301885"/>
                  </a:lnTo>
                  <a:cubicBezTo>
                    <a:pt x="292419" y="1301885"/>
                    <a:pt x="292249" y="1301800"/>
                    <a:pt x="292249" y="1301800"/>
                  </a:cubicBezTo>
                  <a:lnTo>
                    <a:pt x="292163" y="1301800"/>
                  </a:lnTo>
                  <a:cubicBezTo>
                    <a:pt x="292163" y="1301800"/>
                    <a:pt x="292163" y="1301715"/>
                    <a:pt x="292163" y="1301715"/>
                  </a:cubicBezTo>
                  <a:cubicBezTo>
                    <a:pt x="274502" y="1287888"/>
                    <a:pt x="256842" y="1273976"/>
                    <a:pt x="239949" y="1259040"/>
                  </a:cubicBezTo>
                  <a:cubicBezTo>
                    <a:pt x="233977" y="1253749"/>
                    <a:pt x="228175" y="1248286"/>
                    <a:pt x="222374" y="1242739"/>
                  </a:cubicBezTo>
                  <a:cubicBezTo>
                    <a:pt x="222374" y="1242739"/>
                    <a:pt x="222118" y="1242824"/>
                    <a:pt x="222203" y="1242909"/>
                  </a:cubicBezTo>
                  <a:cubicBezTo>
                    <a:pt x="227663" y="1248799"/>
                    <a:pt x="233124" y="1254688"/>
                    <a:pt x="238840" y="1260406"/>
                  </a:cubicBezTo>
                  <a:cubicBezTo>
                    <a:pt x="254623" y="1276452"/>
                    <a:pt x="271260" y="1291814"/>
                    <a:pt x="288409" y="1306409"/>
                  </a:cubicBezTo>
                  <a:lnTo>
                    <a:pt x="288409" y="1306409"/>
                  </a:lnTo>
                  <a:cubicBezTo>
                    <a:pt x="288409" y="1306409"/>
                    <a:pt x="288409" y="1306409"/>
                    <a:pt x="288409" y="1306409"/>
                  </a:cubicBezTo>
                  <a:lnTo>
                    <a:pt x="288409" y="1306409"/>
                  </a:lnTo>
                  <a:cubicBezTo>
                    <a:pt x="288409" y="1306409"/>
                    <a:pt x="288409" y="1306409"/>
                    <a:pt x="288409" y="1306409"/>
                  </a:cubicBezTo>
                  <a:cubicBezTo>
                    <a:pt x="297282" y="1313407"/>
                    <a:pt x="306240" y="1320150"/>
                    <a:pt x="315284" y="1326893"/>
                  </a:cubicBezTo>
                  <a:cubicBezTo>
                    <a:pt x="318611" y="1329367"/>
                    <a:pt x="321939" y="1331843"/>
                    <a:pt x="325266" y="1334318"/>
                  </a:cubicBezTo>
                  <a:cubicBezTo>
                    <a:pt x="312724" y="1335086"/>
                    <a:pt x="300183" y="1335769"/>
                    <a:pt x="287641" y="1336366"/>
                  </a:cubicBezTo>
                  <a:cubicBezTo>
                    <a:pt x="287129" y="1336025"/>
                    <a:pt x="286617" y="1335683"/>
                    <a:pt x="286191" y="1335257"/>
                  </a:cubicBezTo>
                  <a:cubicBezTo>
                    <a:pt x="278427" y="1329367"/>
                    <a:pt x="270834" y="1323222"/>
                    <a:pt x="263240" y="1317077"/>
                  </a:cubicBezTo>
                  <a:lnTo>
                    <a:pt x="263240" y="1317077"/>
                  </a:lnTo>
                  <a:cubicBezTo>
                    <a:pt x="263240" y="1317077"/>
                    <a:pt x="263155" y="1316992"/>
                    <a:pt x="263155" y="1316992"/>
                  </a:cubicBezTo>
                  <a:lnTo>
                    <a:pt x="263070" y="1316992"/>
                  </a:lnTo>
                  <a:cubicBezTo>
                    <a:pt x="263070" y="1316992"/>
                    <a:pt x="263070" y="1316907"/>
                    <a:pt x="263070" y="1316907"/>
                  </a:cubicBezTo>
                  <a:cubicBezTo>
                    <a:pt x="255306" y="1311018"/>
                    <a:pt x="247627" y="1305043"/>
                    <a:pt x="240034" y="1298813"/>
                  </a:cubicBezTo>
                  <a:cubicBezTo>
                    <a:pt x="232526" y="1292582"/>
                    <a:pt x="225104" y="1286181"/>
                    <a:pt x="217937" y="1279524"/>
                  </a:cubicBezTo>
                  <a:lnTo>
                    <a:pt x="210344" y="1272355"/>
                  </a:lnTo>
                  <a:lnTo>
                    <a:pt x="202921" y="1265015"/>
                  </a:lnTo>
                  <a:cubicBezTo>
                    <a:pt x="202921" y="1265015"/>
                    <a:pt x="202665" y="1265100"/>
                    <a:pt x="202751" y="1265186"/>
                  </a:cubicBezTo>
                  <a:lnTo>
                    <a:pt x="209662" y="1273123"/>
                  </a:lnTo>
                  <a:lnTo>
                    <a:pt x="216742" y="1280890"/>
                  </a:lnTo>
                  <a:cubicBezTo>
                    <a:pt x="223397" y="1288144"/>
                    <a:pt x="230308" y="1295143"/>
                    <a:pt x="237304" y="1301971"/>
                  </a:cubicBezTo>
                  <a:cubicBezTo>
                    <a:pt x="244385" y="1308798"/>
                    <a:pt x="251723" y="1315370"/>
                    <a:pt x="259316" y="1321686"/>
                  </a:cubicBezTo>
                  <a:lnTo>
                    <a:pt x="259316" y="1321686"/>
                  </a:lnTo>
                  <a:cubicBezTo>
                    <a:pt x="259316" y="1321686"/>
                    <a:pt x="259316" y="1321686"/>
                    <a:pt x="259316" y="1321686"/>
                  </a:cubicBezTo>
                  <a:lnTo>
                    <a:pt x="259316" y="1321686"/>
                  </a:lnTo>
                  <a:cubicBezTo>
                    <a:pt x="259316" y="1321686"/>
                    <a:pt x="259316" y="1321686"/>
                    <a:pt x="259316" y="1321686"/>
                  </a:cubicBezTo>
                  <a:cubicBezTo>
                    <a:pt x="266226" y="1326893"/>
                    <a:pt x="273393" y="1331843"/>
                    <a:pt x="280645" y="1336537"/>
                  </a:cubicBezTo>
                  <a:cubicBezTo>
                    <a:pt x="278854" y="1336537"/>
                    <a:pt x="277147" y="1336708"/>
                    <a:pt x="275355" y="1336793"/>
                  </a:cubicBezTo>
                  <a:cubicBezTo>
                    <a:pt x="267933" y="1337134"/>
                    <a:pt x="260425" y="1337134"/>
                    <a:pt x="253002" y="1336964"/>
                  </a:cubicBezTo>
                  <a:cubicBezTo>
                    <a:pt x="253002" y="1336964"/>
                    <a:pt x="253002" y="1336964"/>
                    <a:pt x="253002" y="1336964"/>
                  </a:cubicBezTo>
                  <a:cubicBezTo>
                    <a:pt x="243703" y="1329624"/>
                    <a:pt x="234574" y="1322113"/>
                    <a:pt x="225616" y="1314432"/>
                  </a:cubicBezTo>
                  <a:lnTo>
                    <a:pt x="225616" y="1314432"/>
                  </a:lnTo>
                  <a:cubicBezTo>
                    <a:pt x="225616" y="1314432"/>
                    <a:pt x="225445" y="1314346"/>
                    <a:pt x="225445" y="1314346"/>
                  </a:cubicBezTo>
                  <a:lnTo>
                    <a:pt x="225274" y="1314346"/>
                  </a:lnTo>
                  <a:cubicBezTo>
                    <a:pt x="225274" y="1314346"/>
                    <a:pt x="225274" y="1314261"/>
                    <a:pt x="225274" y="1314261"/>
                  </a:cubicBezTo>
                  <a:cubicBezTo>
                    <a:pt x="216060" y="1306921"/>
                    <a:pt x="206931" y="1299410"/>
                    <a:pt x="197973" y="1291644"/>
                  </a:cubicBezTo>
                  <a:cubicBezTo>
                    <a:pt x="189100" y="1283877"/>
                    <a:pt x="180312" y="1275940"/>
                    <a:pt x="171781" y="1267661"/>
                  </a:cubicBezTo>
                  <a:lnTo>
                    <a:pt x="162822" y="1258784"/>
                  </a:lnTo>
                  <a:lnTo>
                    <a:pt x="154035" y="1249738"/>
                  </a:lnTo>
                  <a:cubicBezTo>
                    <a:pt x="154035" y="1249738"/>
                    <a:pt x="153778" y="1249823"/>
                    <a:pt x="153864" y="1249908"/>
                  </a:cubicBezTo>
                  <a:lnTo>
                    <a:pt x="162140" y="1259553"/>
                  </a:lnTo>
                  <a:lnTo>
                    <a:pt x="170586" y="1269026"/>
                  </a:lnTo>
                  <a:cubicBezTo>
                    <a:pt x="178521" y="1277817"/>
                    <a:pt x="186796" y="1286437"/>
                    <a:pt x="195243" y="1294801"/>
                  </a:cubicBezTo>
                  <a:cubicBezTo>
                    <a:pt x="203775" y="1303166"/>
                    <a:pt x="212477" y="1311274"/>
                    <a:pt x="221520" y="1319040"/>
                  </a:cubicBezTo>
                  <a:lnTo>
                    <a:pt x="221520" y="1319040"/>
                  </a:lnTo>
                  <a:cubicBezTo>
                    <a:pt x="221520" y="1319040"/>
                    <a:pt x="221520" y="1319040"/>
                    <a:pt x="221520" y="1319040"/>
                  </a:cubicBezTo>
                  <a:lnTo>
                    <a:pt x="221520" y="1319040"/>
                  </a:lnTo>
                  <a:cubicBezTo>
                    <a:pt x="221520" y="1319040"/>
                    <a:pt x="221520" y="1319040"/>
                    <a:pt x="221520" y="1319040"/>
                  </a:cubicBezTo>
                  <a:cubicBezTo>
                    <a:pt x="229284" y="1325186"/>
                    <a:pt x="237304" y="1331075"/>
                    <a:pt x="245409" y="1336708"/>
                  </a:cubicBezTo>
                  <a:cubicBezTo>
                    <a:pt x="236024" y="1336366"/>
                    <a:pt x="226725" y="1335683"/>
                    <a:pt x="217340" y="1334830"/>
                  </a:cubicBezTo>
                  <a:cubicBezTo>
                    <a:pt x="210856" y="1329111"/>
                    <a:pt x="204457" y="1323308"/>
                    <a:pt x="198229" y="1317333"/>
                  </a:cubicBezTo>
                  <a:lnTo>
                    <a:pt x="198229" y="1317333"/>
                  </a:lnTo>
                  <a:cubicBezTo>
                    <a:pt x="198229" y="1317333"/>
                    <a:pt x="198143" y="1317248"/>
                    <a:pt x="198143" y="1317248"/>
                  </a:cubicBezTo>
                  <a:lnTo>
                    <a:pt x="198058" y="1317248"/>
                  </a:lnTo>
                  <a:cubicBezTo>
                    <a:pt x="198058" y="1317248"/>
                    <a:pt x="198058" y="1317163"/>
                    <a:pt x="198058" y="1317163"/>
                  </a:cubicBezTo>
                  <a:cubicBezTo>
                    <a:pt x="189953" y="1309993"/>
                    <a:pt x="182018" y="1302739"/>
                    <a:pt x="174255" y="1295228"/>
                  </a:cubicBezTo>
                  <a:cubicBezTo>
                    <a:pt x="166576" y="1287632"/>
                    <a:pt x="158983" y="1279866"/>
                    <a:pt x="151731" y="1271843"/>
                  </a:cubicBezTo>
                  <a:lnTo>
                    <a:pt x="144137" y="1263137"/>
                  </a:lnTo>
                  <a:lnTo>
                    <a:pt x="136715" y="1254261"/>
                  </a:lnTo>
                  <a:cubicBezTo>
                    <a:pt x="136715" y="1254261"/>
                    <a:pt x="136459" y="1254261"/>
                    <a:pt x="136545" y="1254432"/>
                  </a:cubicBezTo>
                  <a:lnTo>
                    <a:pt x="143370" y="1263820"/>
                  </a:lnTo>
                  <a:lnTo>
                    <a:pt x="150451" y="1273038"/>
                  </a:lnTo>
                  <a:cubicBezTo>
                    <a:pt x="157106" y="1281573"/>
                    <a:pt x="164102" y="1289937"/>
                    <a:pt x="171354" y="1298130"/>
                  </a:cubicBezTo>
                  <a:cubicBezTo>
                    <a:pt x="178606" y="1306238"/>
                    <a:pt x="186199" y="1314090"/>
                    <a:pt x="194048" y="1321686"/>
                  </a:cubicBezTo>
                  <a:lnTo>
                    <a:pt x="194048" y="1321686"/>
                  </a:lnTo>
                  <a:cubicBezTo>
                    <a:pt x="194048" y="1321686"/>
                    <a:pt x="194048" y="1321686"/>
                    <a:pt x="194048" y="1321686"/>
                  </a:cubicBezTo>
                  <a:lnTo>
                    <a:pt x="194048" y="1321686"/>
                  </a:lnTo>
                  <a:cubicBezTo>
                    <a:pt x="194048" y="1321686"/>
                    <a:pt x="194048" y="1321686"/>
                    <a:pt x="194048" y="1321686"/>
                  </a:cubicBezTo>
                  <a:cubicBezTo>
                    <a:pt x="198826" y="1325868"/>
                    <a:pt x="203775" y="1329965"/>
                    <a:pt x="208723" y="1333891"/>
                  </a:cubicBezTo>
                  <a:cubicBezTo>
                    <a:pt x="198911" y="1332867"/>
                    <a:pt x="189100" y="1331672"/>
                    <a:pt x="179203" y="1330392"/>
                  </a:cubicBezTo>
                  <a:cubicBezTo>
                    <a:pt x="176814" y="1330050"/>
                    <a:pt x="174340" y="1329709"/>
                    <a:pt x="171951" y="1329282"/>
                  </a:cubicBezTo>
                  <a:cubicBezTo>
                    <a:pt x="169648" y="1327063"/>
                    <a:pt x="167344" y="1324759"/>
                    <a:pt x="165040" y="1322454"/>
                  </a:cubicBezTo>
                  <a:cubicBezTo>
                    <a:pt x="158215" y="1315541"/>
                    <a:pt x="151645" y="1308372"/>
                    <a:pt x="145247" y="1301203"/>
                  </a:cubicBezTo>
                  <a:lnTo>
                    <a:pt x="145247" y="1301203"/>
                  </a:lnTo>
                  <a:cubicBezTo>
                    <a:pt x="145247" y="1301203"/>
                    <a:pt x="145162" y="1301117"/>
                    <a:pt x="145162" y="1301117"/>
                  </a:cubicBezTo>
                  <a:lnTo>
                    <a:pt x="145076" y="1301117"/>
                  </a:lnTo>
                  <a:cubicBezTo>
                    <a:pt x="145076" y="1301117"/>
                    <a:pt x="145076" y="1301032"/>
                    <a:pt x="145076" y="1301032"/>
                  </a:cubicBezTo>
                  <a:cubicBezTo>
                    <a:pt x="138336" y="1294033"/>
                    <a:pt x="131767" y="1286949"/>
                    <a:pt x="125368" y="1279695"/>
                  </a:cubicBezTo>
                  <a:cubicBezTo>
                    <a:pt x="121614" y="1275342"/>
                    <a:pt x="117946" y="1270989"/>
                    <a:pt x="114362" y="1266551"/>
                  </a:cubicBezTo>
                  <a:cubicBezTo>
                    <a:pt x="109926" y="1257077"/>
                    <a:pt x="105830" y="1247518"/>
                    <a:pt x="101820" y="1237874"/>
                  </a:cubicBezTo>
                  <a:lnTo>
                    <a:pt x="101820" y="1237874"/>
                  </a:lnTo>
                  <a:cubicBezTo>
                    <a:pt x="101820" y="1237874"/>
                    <a:pt x="101820" y="1237789"/>
                    <a:pt x="101820" y="1237789"/>
                  </a:cubicBezTo>
                  <a:lnTo>
                    <a:pt x="101820" y="1237789"/>
                  </a:lnTo>
                  <a:cubicBezTo>
                    <a:pt x="101820" y="1237789"/>
                    <a:pt x="101820" y="1237703"/>
                    <a:pt x="101820" y="1237703"/>
                  </a:cubicBezTo>
                  <a:cubicBezTo>
                    <a:pt x="95677" y="1225413"/>
                    <a:pt x="89620" y="1213123"/>
                    <a:pt x="84245" y="1200406"/>
                  </a:cubicBezTo>
                  <a:cubicBezTo>
                    <a:pt x="83392" y="1198272"/>
                    <a:pt x="82539" y="1196139"/>
                    <a:pt x="81686" y="1194090"/>
                  </a:cubicBezTo>
                  <a:cubicBezTo>
                    <a:pt x="81686" y="1190762"/>
                    <a:pt x="81856" y="1187348"/>
                    <a:pt x="82027" y="1184019"/>
                  </a:cubicBezTo>
                  <a:cubicBezTo>
                    <a:pt x="82453" y="1177106"/>
                    <a:pt x="82880" y="1170193"/>
                    <a:pt x="83136" y="1163279"/>
                  </a:cubicBezTo>
                  <a:cubicBezTo>
                    <a:pt x="84074" y="1165499"/>
                    <a:pt x="84927" y="1167803"/>
                    <a:pt x="85781" y="1170022"/>
                  </a:cubicBezTo>
                  <a:cubicBezTo>
                    <a:pt x="92862" y="1187604"/>
                    <a:pt x="100370" y="1205015"/>
                    <a:pt x="108816" y="1221999"/>
                  </a:cubicBezTo>
                  <a:lnTo>
                    <a:pt x="108816" y="1221999"/>
                  </a:lnTo>
                  <a:cubicBezTo>
                    <a:pt x="108816" y="1221999"/>
                    <a:pt x="108816" y="1221999"/>
                    <a:pt x="108816" y="1221999"/>
                  </a:cubicBezTo>
                  <a:lnTo>
                    <a:pt x="108816" y="1221999"/>
                  </a:lnTo>
                  <a:cubicBezTo>
                    <a:pt x="108816" y="1221999"/>
                    <a:pt x="108816" y="1221999"/>
                    <a:pt x="108816" y="1221999"/>
                  </a:cubicBezTo>
                  <a:cubicBezTo>
                    <a:pt x="118030" y="1238557"/>
                    <a:pt x="128183" y="1254688"/>
                    <a:pt x="138592" y="1270477"/>
                  </a:cubicBezTo>
                  <a:cubicBezTo>
                    <a:pt x="142346" y="1276110"/>
                    <a:pt x="146100" y="1281743"/>
                    <a:pt x="149939" y="1287291"/>
                  </a:cubicBezTo>
                  <a:cubicBezTo>
                    <a:pt x="149939" y="1287291"/>
                    <a:pt x="150195" y="1287291"/>
                    <a:pt x="150195" y="1287120"/>
                  </a:cubicBezTo>
                  <a:cubicBezTo>
                    <a:pt x="146868" y="1281316"/>
                    <a:pt x="143541" y="1275427"/>
                    <a:pt x="140299" y="1269624"/>
                  </a:cubicBezTo>
                  <a:cubicBezTo>
                    <a:pt x="131170" y="1253066"/>
                    <a:pt x="122723" y="1236167"/>
                    <a:pt x="114362" y="1219268"/>
                  </a:cubicBezTo>
                  <a:lnTo>
                    <a:pt x="114362" y="1219268"/>
                  </a:lnTo>
                  <a:cubicBezTo>
                    <a:pt x="114362" y="1219268"/>
                    <a:pt x="114362" y="1219183"/>
                    <a:pt x="114362" y="1219183"/>
                  </a:cubicBezTo>
                  <a:lnTo>
                    <a:pt x="114362" y="1219183"/>
                  </a:lnTo>
                  <a:cubicBezTo>
                    <a:pt x="114362" y="1219183"/>
                    <a:pt x="114362" y="1219097"/>
                    <a:pt x="114362" y="1219097"/>
                  </a:cubicBezTo>
                  <a:cubicBezTo>
                    <a:pt x="105233" y="1202625"/>
                    <a:pt x="96104" y="1186068"/>
                    <a:pt x="87573" y="1169169"/>
                  </a:cubicBezTo>
                  <a:cubicBezTo>
                    <a:pt x="86122" y="1166352"/>
                    <a:pt x="84842" y="1163450"/>
                    <a:pt x="83392" y="1160634"/>
                  </a:cubicBezTo>
                  <a:cubicBezTo>
                    <a:pt x="83819" y="1150563"/>
                    <a:pt x="84160" y="1140491"/>
                    <a:pt x="84586" y="1130420"/>
                  </a:cubicBezTo>
                  <a:cubicBezTo>
                    <a:pt x="89023" y="1144076"/>
                    <a:pt x="93886" y="1157561"/>
                    <a:pt x="99431" y="1170790"/>
                  </a:cubicBezTo>
                  <a:lnTo>
                    <a:pt x="99431" y="1170790"/>
                  </a:lnTo>
                  <a:cubicBezTo>
                    <a:pt x="99431" y="1170790"/>
                    <a:pt x="99431" y="1170790"/>
                    <a:pt x="99431" y="1170790"/>
                  </a:cubicBezTo>
                  <a:lnTo>
                    <a:pt x="99431" y="1170790"/>
                  </a:lnTo>
                  <a:cubicBezTo>
                    <a:pt x="99431" y="1170790"/>
                    <a:pt x="99431" y="1170790"/>
                    <a:pt x="99431" y="1170790"/>
                  </a:cubicBezTo>
                  <a:cubicBezTo>
                    <a:pt x="107366" y="1187092"/>
                    <a:pt x="116409" y="1202881"/>
                    <a:pt x="125965" y="1218244"/>
                  </a:cubicBezTo>
                  <a:cubicBezTo>
                    <a:pt x="129378" y="1223706"/>
                    <a:pt x="132876" y="1229169"/>
                    <a:pt x="136374" y="1234545"/>
                  </a:cubicBezTo>
                  <a:cubicBezTo>
                    <a:pt x="136374" y="1234545"/>
                    <a:pt x="136630" y="1234545"/>
                    <a:pt x="136630" y="1234375"/>
                  </a:cubicBezTo>
                  <a:cubicBezTo>
                    <a:pt x="133558" y="1228742"/>
                    <a:pt x="130487" y="1223109"/>
                    <a:pt x="127586" y="1217390"/>
                  </a:cubicBezTo>
                  <a:cubicBezTo>
                    <a:pt x="119396" y="1201260"/>
                    <a:pt x="112059" y="1184787"/>
                    <a:pt x="104977" y="1168230"/>
                  </a:cubicBezTo>
                  <a:lnTo>
                    <a:pt x="104977" y="1168230"/>
                  </a:lnTo>
                  <a:cubicBezTo>
                    <a:pt x="104977" y="1168230"/>
                    <a:pt x="104977" y="1168144"/>
                    <a:pt x="104977" y="1168144"/>
                  </a:cubicBezTo>
                  <a:lnTo>
                    <a:pt x="104977" y="1168144"/>
                  </a:lnTo>
                  <a:cubicBezTo>
                    <a:pt x="104977" y="1168144"/>
                    <a:pt x="104977" y="1168059"/>
                    <a:pt x="104977" y="1168059"/>
                  </a:cubicBezTo>
                  <a:cubicBezTo>
                    <a:pt x="97896" y="1153464"/>
                    <a:pt x="91070" y="1138699"/>
                    <a:pt x="84927" y="1123678"/>
                  </a:cubicBezTo>
                  <a:cubicBezTo>
                    <a:pt x="85183" y="1117533"/>
                    <a:pt x="85525" y="1111473"/>
                    <a:pt x="85866" y="1105328"/>
                  </a:cubicBezTo>
                  <a:cubicBezTo>
                    <a:pt x="89961" y="1118216"/>
                    <a:pt x="94483" y="1131018"/>
                    <a:pt x="99602" y="1143564"/>
                  </a:cubicBezTo>
                  <a:lnTo>
                    <a:pt x="99602" y="1143564"/>
                  </a:lnTo>
                  <a:cubicBezTo>
                    <a:pt x="99602" y="1143564"/>
                    <a:pt x="99602" y="1143564"/>
                    <a:pt x="99602" y="1143564"/>
                  </a:cubicBezTo>
                  <a:lnTo>
                    <a:pt x="99602" y="1143564"/>
                  </a:lnTo>
                  <a:cubicBezTo>
                    <a:pt x="99602" y="1143564"/>
                    <a:pt x="99602" y="1143564"/>
                    <a:pt x="99602" y="1143564"/>
                  </a:cubicBezTo>
                  <a:cubicBezTo>
                    <a:pt x="107281" y="1159951"/>
                    <a:pt x="115983" y="1175740"/>
                    <a:pt x="125112" y="1191274"/>
                  </a:cubicBezTo>
                  <a:cubicBezTo>
                    <a:pt x="128354" y="1196821"/>
                    <a:pt x="131681" y="1202284"/>
                    <a:pt x="135094" y="1207746"/>
                  </a:cubicBezTo>
                  <a:cubicBezTo>
                    <a:pt x="135094" y="1207746"/>
                    <a:pt x="135350" y="1207746"/>
                    <a:pt x="135350" y="1207575"/>
                  </a:cubicBezTo>
                  <a:cubicBezTo>
                    <a:pt x="132449" y="1201942"/>
                    <a:pt x="129549" y="1196224"/>
                    <a:pt x="126733" y="1190420"/>
                  </a:cubicBezTo>
                  <a:cubicBezTo>
                    <a:pt x="118969" y="1174204"/>
                    <a:pt x="111973" y="1157646"/>
                    <a:pt x="105233" y="1141089"/>
                  </a:cubicBezTo>
                  <a:lnTo>
                    <a:pt x="105233" y="1141089"/>
                  </a:lnTo>
                  <a:cubicBezTo>
                    <a:pt x="105233" y="1141089"/>
                    <a:pt x="105233" y="1141004"/>
                    <a:pt x="105233" y="1141004"/>
                  </a:cubicBezTo>
                  <a:lnTo>
                    <a:pt x="105233" y="1141004"/>
                  </a:lnTo>
                  <a:cubicBezTo>
                    <a:pt x="105233" y="1141004"/>
                    <a:pt x="105233" y="1140918"/>
                    <a:pt x="105233" y="1140918"/>
                  </a:cubicBezTo>
                  <a:cubicBezTo>
                    <a:pt x="98664" y="1126921"/>
                    <a:pt x="92350" y="1112753"/>
                    <a:pt x="86463" y="1098415"/>
                  </a:cubicBezTo>
                  <a:cubicBezTo>
                    <a:pt x="87146" y="1088344"/>
                    <a:pt x="88084" y="1078187"/>
                    <a:pt x="89449" y="1068201"/>
                  </a:cubicBezTo>
                  <a:cubicBezTo>
                    <a:pt x="91241" y="1076907"/>
                    <a:pt x="93459" y="1085527"/>
                    <a:pt x="95934" y="1094062"/>
                  </a:cubicBezTo>
                  <a:cubicBezTo>
                    <a:pt x="99176" y="1104731"/>
                    <a:pt x="102930" y="1115314"/>
                    <a:pt x="107110" y="1125641"/>
                  </a:cubicBezTo>
                  <a:lnTo>
                    <a:pt x="107110" y="1125641"/>
                  </a:lnTo>
                  <a:cubicBezTo>
                    <a:pt x="107110" y="1125641"/>
                    <a:pt x="107110" y="1125641"/>
                    <a:pt x="107110" y="1125641"/>
                  </a:cubicBezTo>
                  <a:lnTo>
                    <a:pt x="107110" y="1125641"/>
                  </a:lnTo>
                  <a:cubicBezTo>
                    <a:pt x="107110" y="1125641"/>
                    <a:pt x="107110" y="1125641"/>
                    <a:pt x="107110" y="1125641"/>
                  </a:cubicBezTo>
                  <a:cubicBezTo>
                    <a:pt x="111802" y="1135797"/>
                    <a:pt x="116921" y="1145698"/>
                    <a:pt x="122211" y="1155513"/>
                  </a:cubicBezTo>
                  <a:cubicBezTo>
                    <a:pt x="127586" y="1165243"/>
                    <a:pt x="133132" y="1174887"/>
                    <a:pt x="138763" y="1184446"/>
                  </a:cubicBezTo>
                  <a:lnTo>
                    <a:pt x="150878" y="1204930"/>
                  </a:lnTo>
                  <a:cubicBezTo>
                    <a:pt x="150878" y="1204930"/>
                    <a:pt x="151134" y="1204930"/>
                    <a:pt x="151134" y="1204844"/>
                  </a:cubicBezTo>
                  <a:lnTo>
                    <a:pt x="140383" y="1183763"/>
                  </a:lnTo>
                  <a:cubicBezTo>
                    <a:pt x="135435" y="1173863"/>
                    <a:pt x="130658" y="1163792"/>
                    <a:pt x="125965" y="1153806"/>
                  </a:cubicBezTo>
                  <a:cubicBezTo>
                    <a:pt x="121358" y="1143735"/>
                    <a:pt x="116921" y="1133578"/>
                    <a:pt x="112655" y="1123422"/>
                  </a:cubicBezTo>
                  <a:lnTo>
                    <a:pt x="112655" y="1123422"/>
                  </a:lnTo>
                  <a:cubicBezTo>
                    <a:pt x="112655" y="1123422"/>
                    <a:pt x="112655" y="1123251"/>
                    <a:pt x="112655" y="1123251"/>
                  </a:cubicBezTo>
                  <a:lnTo>
                    <a:pt x="112655" y="1123080"/>
                  </a:lnTo>
                  <a:cubicBezTo>
                    <a:pt x="112655" y="1123080"/>
                    <a:pt x="112655" y="1123080"/>
                    <a:pt x="112655" y="1123080"/>
                  </a:cubicBezTo>
                  <a:cubicBezTo>
                    <a:pt x="108134" y="1113009"/>
                    <a:pt x="103697" y="1102853"/>
                    <a:pt x="99858" y="1092526"/>
                  </a:cubicBezTo>
                  <a:cubicBezTo>
                    <a:pt x="96189" y="1082625"/>
                    <a:pt x="92862" y="1072554"/>
                    <a:pt x="90217" y="1062398"/>
                  </a:cubicBezTo>
                  <a:cubicBezTo>
                    <a:pt x="90217" y="1062398"/>
                    <a:pt x="90217" y="1062312"/>
                    <a:pt x="90217" y="1062227"/>
                  </a:cubicBezTo>
                  <a:cubicBezTo>
                    <a:pt x="90473" y="1060520"/>
                    <a:pt x="90644" y="1058728"/>
                    <a:pt x="90814" y="1056935"/>
                  </a:cubicBezTo>
                  <a:cubicBezTo>
                    <a:pt x="90985" y="1054119"/>
                    <a:pt x="91241" y="1051302"/>
                    <a:pt x="91497" y="1048571"/>
                  </a:cubicBezTo>
                  <a:cubicBezTo>
                    <a:pt x="92265" y="1051046"/>
                    <a:pt x="93032" y="1053522"/>
                    <a:pt x="93886" y="1055911"/>
                  </a:cubicBezTo>
                  <a:cubicBezTo>
                    <a:pt x="97896" y="1067860"/>
                    <a:pt x="102332" y="1079809"/>
                    <a:pt x="107622" y="1091416"/>
                  </a:cubicBezTo>
                  <a:lnTo>
                    <a:pt x="107622" y="1091416"/>
                  </a:lnTo>
                  <a:cubicBezTo>
                    <a:pt x="107622" y="1091416"/>
                    <a:pt x="107622" y="1091416"/>
                    <a:pt x="107622" y="1091416"/>
                  </a:cubicBezTo>
                  <a:lnTo>
                    <a:pt x="107622" y="1091416"/>
                  </a:lnTo>
                  <a:cubicBezTo>
                    <a:pt x="107622" y="1091416"/>
                    <a:pt x="107622" y="1091416"/>
                    <a:pt x="107622" y="1091416"/>
                  </a:cubicBezTo>
                  <a:cubicBezTo>
                    <a:pt x="113680" y="1102597"/>
                    <a:pt x="120590" y="1113265"/>
                    <a:pt x="127757" y="1123678"/>
                  </a:cubicBezTo>
                  <a:cubicBezTo>
                    <a:pt x="130316" y="1127433"/>
                    <a:pt x="132876" y="1131103"/>
                    <a:pt x="135521" y="1134773"/>
                  </a:cubicBezTo>
                  <a:cubicBezTo>
                    <a:pt x="135521" y="1134773"/>
                    <a:pt x="135777" y="1134688"/>
                    <a:pt x="135777" y="1134603"/>
                  </a:cubicBezTo>
                  <a:cubicBezTo>
                    <a:pt x="133558" y="1130676"/>
                    <a:pt x="131425" y="1126750"/>
                    <a:pt x="129378" y="1122824"/>
                  </a:cubicBezTo>
                  <a:cubicBezTo>
                    <a:pt x="123576" y="1111644"/>
                    <a:pt x="118287" y="1100207"/>
                    <a:pt x="113082" y="1088770"/>
                  </a:cubicBezTo>
                  <a:lnTo>
                    <a:pt x="113082" y="1088770"/>
                  </a:lnTo>
                  <a:cubicBezTo>
                    <a:pt x="113082" y="1088770"/>
                    <a:pt x="113082" y="1088770"/>
                    <a:pt x="113082" y="1088770"/>
                  </a:cubicBezTo>
                  <a:lnTo>
                    <a:pt x="113082" y="1088770"/>
                  </a:lnTo>
                  <a:cubicBezTo>
                    <a:pt x="113082" y="1088770"/>
                    <a:pt x="113082" y="1088770"/>
                    <a:pt x="113082" y="1088770"/>
                  </a:cubicBezTo>
                  <a:cubicBezTo>
                    <a:pt x="107110" y="1077760"/>
                    <a:pt x="101052" y="1066665"/>
                    <a:pt x="95592" y="1055314"/>
                  </a:cubicBezTo>
                  <a:cubicBezTo>
                    <a:pt x="94312" y="1052497"/>
                    <a:pt x="93032" y="1049681"/>
                    <a:pt x="91753" y="1046864"/>
                  </a:cubicBezTo>
                  <a:cubicBezTo>
                    <a:pt x="92606" y="1038500"/>
                    <a:pt x="93630" y="1030221"/>
                    <a:pt x="94824" y="1021942"/>
                  </a:cubicBezTo>
                  <a:cubicBezTo>
                    <a:pt x="95507" y="1023820"/>
                    <a:pt x="96189" y="1025698"/>
                    <a:pt x="96872" y="1027490"/>
                  </a:cubicBezTo>
                  <a:cubicBezTo>
                    <a:pt x="101052" y="1038415"/>
                    <a:pt x="105489" y="1049254"/>
                    <a:pt x="110779" y="1059667"/>
                  </a:cubicBezTo>
                  <a:lnTo>
                    <a:pt x="110779" y="1059667"/>
                  </a:lnTo>
                  <a:cubicBezTo>
                    <a:pt x="110779" y="1059667"/>
                    <a:pt x="110779" y="1059667"/>
                    <a:pt x="110779" y="1059667"/>
                  </a:cubicBezTo>
                  <a:lnTo>
                    <a:pt x="110779" y="1059667"/>
                  </a:lnTo>
                  <a:cubicBezTo>
                    <a:pt x="110779" y="1059667"/>
                    <a:pt x="110779" y="1059667"/>
                    <a:pt x="110779" y="1059667"/>
                  </a:cubicBezTo>
                  <a:cubicBezTo>
                    <a:pt x="116836" y="1069652"/>
                    <a:pt x="123662" y="1079297"/>
                    <a:pt x="130658" y="1088600"/>
                  </a:cubicBezTo>
                  <a:cubicBezTo>
                    <a:pt x="133132" y="1091928"/>
                    <a:pt x="135691" y="1095257"/>
                    <a:pt x="138251" y="1098500"/>
                  </a:cubicBezTo>
                  <a:cubicBezTo>
                    <a:pt x="138251" y="1098500"/>
                    <a:pt x="138507" y="1098415"/>
                    <a:pt x="138507" y="1098329"/>
                  </a:cubicBezTo>
                  <a:cubicBezTo>
                    <a:pt x="136374" y="1094745"/>
                    <a:pt x="134326" y="1091245"/>
                    <a:pt x="132279" y="1087661"/>
                  </a:cubicBezTo>
                  <a:cubicBezTo>
                    <a:pt x="126648" y="1077504"/>
                    <a:pt x="121443" y="1067092"/>
                    <a:pt x="116239" y="1056765"/>
                  </a:cubicBezTo>
                  <a:lnTo>
                    <a:pt x="116239" y="1056765"/>
                  </a:lnTo>
                  <a:cubicBezTo>
                    <a:pt x="116239" y="1056765"/>
                    <a:pt x="116239" y="1056765"/>
                    <a:pt x="116239" y="1056765"/>
                  </a:cubicBezTo>
                  <a:lnTo>
                    <a:pt x="116239" y="1056765"/>
                  </a:lnTo>
                  <a:cubicBezTo>
                    <a:pt x="116239" y="1056765"/>
                    <a:pt x="116239" y="1056765"/>
                    <a:pt x="116239" y="1056765"/>
                  </a:cubicBezTo>
                  <a:cubicBezTo>
                    <a:pt x="110267" y="1046864"/>
                    <a:pt x="104209" y="1036964"/>
                    <a:pt x="98664" y="1026722"/>
                  </a:cubicBezTo>
                  <a:cubicBezTo>
                    <a:pt x="97469" y="1024588"/>
                    <a:pt x="96360" y="1022369"/>
                    <a:pt x="95251" y="1020150"/>
                  </a:cubicBezTo>
                  <a:cubicBezTo>
                    <a:pt x="96445" y="1012127"/>
                    <a:pt x="97810" y="1004190"/>
                    <a:pt x="99261" y="996167"/>
                  </a:cubicBezTo>
                  <a:cubicBezTo>
                    <a:pt x="101650" y="983024"/>
                    <a:pt x="102930" y="969624"/>
                    <a:pt x="103783" y="956224"/>
                  </a:cubicBezTo>
                  <a:cubicBezTo>
                    <a:pt x="103783" y="955627"/>
                    <a:pt x="103868" y="954944"/>
                    <a:pt x="103868" y="954346"/>
                  </a:cubicBezTo>
                  <a:cubicBezTo>
                    <a:pt x="108134" y="967405"/>
                    <a:pt x="112570" y="980463"/>
                    <a:pt x="117775" y="993180"/>
                  </a:cubicBezTo>
                  <a:lnTo>
                    <a:pt x="117775" y="993180"/>
                  </a:lnTo>
                  <a:cubicBezTo>
                    <a:pt x="117775" y="993180"/>
                    <a:pt x="117775" y="993180"/>
                    <a:pt x="117775" y="993180"/>
                  </a:cubicBezTo>
                  <a:lnTo>
                    <a:pt x="117775" y="993180"/>
                  </a:lnTo>
                  <a:cubicBezTo>
                    <a:pt x="117775" y="993180"/>
                    <a:pt x="117775" y="993180"/>
                    <a:pt x="117775" y="993180"/>
                  </a:cubicBezTo>
                  <a:cubicBezTo>
                    <a:pt x="124344" y="1006921"/>
                    <a:pt x="131681" y="1020321"/>
                    <a:pt x="139275" y="1033550"/>
                  </a:cubicBezTo>
                  <a:cubicBezTo>
                    <a:pt x="141920" y="1038244"/>
                    <a:pt x="144735" y="1043024"/>
                    <a:pt x="147465" y="1047632"/>
                  </a:cubicBezTo>
                  <a:cubicBezTo>
                    <a:pt x="147465" y="1047632"/>
                    <a:pt x="147721" y="1047632"/>
                    <a:pt x="147721" y="1047547"/>
                  </a:cubicBezTo>
                  <a:cubicBezTo>
                    <a:pt x="145417" y="1042682"/>
                    <a:pt x="143199" y="1037732"/>
                    <a:pt x="140981" y="1032867"/>
                  </a:cubicBezTo>
                  <a:cubicBezTo>
                    <a:pt x="134838" y="1018955"/>
                    <a:pt x="129122" y="1004873"/>
                    <a:pt x="123491" y="990790"/>
                  </a:cubicBezTo>
                  <a:lnTo>
                    <a:pt x="123491" y="990790"/>
                  </a:lnTo>
                  <a:cubicBezTo>
                    <a:pt x="123491" y="990790"/>
                    <a:pt x="123491" y="990705"/>
                    <a:pt x="123491" y="990705"/>
                  </a:cubicBezTo>
                  <a:lnTo>
                    <a:pt x="123491" y="990705"/>
                  </a:lnTo>
                  <a:cubicBezTo>
                    <a:pt x="123491" y="990705"/>
                    <a:pt x="123491" y="990619"/>
                    <a:pt x="123491" y="990619"/>
                  </a:cubicBezTo>
                  <a:cubicBezTo>
                    <a:pt x="117007" y="976964"/>
                    <a:pt x="110438" y="963308"/>
                    <a:pt x="104380" y="949482"/>
                  </a:cubicBezTo>
                  <a:cubicBezTo>
                    <a:pt x="105148" y="938472"/>
                    <a:pt x="106342" y="927547"/>
                    <a:pt x="108048" y="916622"/>
                  </a:cubicBezTo>
                  <a:cubicBezTo>
                    <a:pt x="110267" y="925840"/>
                    <a:pt x="112741" y="934972"/>
                    <a:pt x="115556" y="944019"/>
                  </a:cubicBezTo>
                  <a:lnTo>
                    <a:pt x="115556" y="944019"/>
                  </a:lnTo>
                  <a:cubicBezTo>
                    <a:pt x="115556" y="944019"/>
                    <a:pt x="115556" y="944019"/>
                    <a:pt x="115556" y="944019"/>
                  </a:cubicBezTo>
                  <a:lnTo>
                    <a:pt x="115556" y="944019"/>
                  </a:lnTo>
                  <a:cubicBezTo>
                    <a:pt x="115556" y="944019"/>
                    <a:pt x="115556" y="944019"/>
                    <a:pt x="115556" y="944019"/>
                  </a:cubicBezTo>
                  <a:cubicBezTo>
                    <a:pt x="120846" y="957760"/>
                    <a:pt x="126904" y="971075"/>
                    <a:pt x="133388" y="984218"/>
                  </a:cubicBezTo>
                  <a:cubicBezTo>
                    <a:pt x="135691" y="988913"/>
                    <a:pt x="137995" y="993607"/>
                    <a:pt x="140383" y="998301"/>
                  </a:cubicBezTo>
                  <a:cubicBezTo>
                    <a:pt x="140383" y="998301"/>
                    <a:pt x="140640" y="998301"/>
                    <a:pt x="140640" y="998216"/>
                  </a:cubicBezTo>
                  <a:cubicBezTo>
                    <a:pt x="138763" y="993351"/>
                    <a:pt x="136886" y="988571"/>
                    <a:pt x="135094" y="983706"/>
                  </a:cubicBezTo>
                  <a:cubicBezTo>
                    <a:pt x="130146" y="969965"/>
                    <a:pt x="125709" y="956053"/>
                    <a:pt x="121358" y="942142"/>
                  </a:cubicBezTo>
                  <a:lnTo>
                    <a:pt x="121358" y="942142"/>
                  </a:lnTo>
                  <a:cubicBezTo>
                    <a:pt x="121358" y="942142"/>
                    <a:pt x="121358" y="942056"/>
                    <a:pt x="121358" y="942056"/>
                  </a:cubicBezTo>
                  <a:lnTo>
                    <a:pt x="121358" y="942056"/>
                  </a:lnTo>
                  <a:cubicBezTo>
                    <a:pt x="121358" y="942056"/>
                    <a:pt x="121358" y="941971"/>
                    <a:pt x="121358" y="941971"/>
                  </a:cubicBezTo>
                  <a:cubicBezTo>
                    <a:pt x="117263" y="931302"/>
                    <a:pt x="113168" y="920548"/>
                    <a:pt x="109328" y="909709"/>
                  </a:cubicBezTo>
                  <a:cubicBezTo>
                    <a:pt x="109584" y="908429"/>
                    <a:pt x="109840" y="907063"/>
                    <a:pt x="110096" y="905783"/>
                  </a:cubicBezTo>
                  <a:cubicBezTo>
                    <a:pt x="111632" y="898443"/>
                    <a:pt x="113082" y="891189"/>
                    <a:pt x="114447" y="883849"/>
                  </a:cubicBezTo>
                  <a:lnTo>
                    <a:pt x="114703" y="884958"/>
                  </a:lnTo>
                  <a:cubicBezTo>
                    <a:pt x="116495" y="894090"/>
                    <a:pt x="118372" y="903223"/>
                    <a:pt x="120761" y="912270"/>
                  </a:cubicBezTo>
                  <a:lnTo>
                    <a:pt x="120761" y="912270"/>
                  </a:lnTo>
                  <a:cubicBezTo>
                    <a:pt x="120761" y="912270"/>
                    <a:pt x="120761" y="912270"/>
                    <a:pt x="120761" y="912270"/>
                  </a:cubicBezTo>
                  <a:lnTo>
                    <a:pt x="120761" y="912270"/>
                  </a:lnTo>
                  <a:cubicBezTo>
                    <a:pt x="120761" y="912270"/>
                    <a:pt x="120761" y="912270"/>
                    <a:pt x="120761" y="912270"/>
                  </a:cubicBezTo>
                  <a:cubicBezTo>
                    <a:pt x="124088" y="920975"/>
                    <a:pt x="127927" y="929510"/>
                    <a:pt x="131767" y="937960"/>
                  </a:cubicBezTo>
                  <a:lnTo>
                    <a:pt x="135862" y="947007"/>
                  </a:lnTo>
                  <a:cubicBezTo>
                    <a:pt x="135862" y="947007"/>
                    <a:pt x="136118" y="947007"/>
                    <a:pt x="136118" y="946921"/>
                  </a:cubicBezTo>
                  <a:lnTo>
                    <a:pt x="133473" y="937362"/>
                  </a:lnTo>
                  <a:cubicBezTo>
                    <a:pt x="131084" y="928401"/>
                    <a:pt x="128951" y="919354"/>
                    <a:pt x="126562" y="910392"/>
                  </a:cubicBezTo>
                  <a:lnTo>
                    <a:pt x="126562" y="910392"/>
                  </a:lnTo>
                  <a:cubicBezTo>
                    <a:pt x="126562" y="910392"/>
                    <a:pt x="126562" y="910392"/>
                    <a:pt x="126562" y="910392"/>
                  </a:cubicBezTo>
                  <a:lnTo>
                    <a:pt x="126562" y="910392"/>
                  </a:lnTo>
                  <a:cubicBezTo>
                    <a:pt x="126562" y="910392"/>
                    <a:pt x="126562" y="910392"/>
                    <a:pt x="126562" y="910392"/>
                  </a:cubicBezTo>
                  <a:cubicBezTo>
                    <a:pt x="123320" y="901772"/>
                    <a:pt x="119737" y="893152"/>
                    <a:pt x="116409" y="884446"/>
                  </a:cubicBezTo>
                  <a:lnTo>
                    <a:pt x="115044" y="880776"/>
                  </a:lnTo>
                  <a:cubicBezTo>
                    <a:pt x="115556" y="878045"/>
                    <a:pt x="115983" y="875314"/>
                    <a:pt x="116324" y="872497"/>
                  </a:cubicBezTo>
                  <a:cubicBezTo>
                    <a:pt x="117177" y="866694"/>
                    <a:pt x="117946" y="860805"/>
                    <a:pt x="118713" y="855001"/>
                  </a:cubicBezTo>
                  <a:cubicBezTo>
                    <a:pt x="119651" y="860548"/>
                    <a:pt x="120675" y="866182"/>
                    <a:pt x="121784" y="871644"/>
                  </a:cubicBezTo>
                  <a:lnTo>
                    <a:pt x="121784" y="871644"/>
                  </a:lnTo>
                  <a:cubicBezTo>
                    <a:pt x="121784" y="871644"/>
                    <a:pt x="121784" y="871644"/>
                    <a:pt x="121784" y="871644"/>
                  </a:cubicBezTo>
                  <a:lnTo>
                    <a:pt x="121784" y="871644"/>
                  </a:lnTo>
                  <a:cubicBezTo>
                    <a:pt x="121784" y="871644"/>
                    <a:pt x="121784" y="871644"/>
                    <a:pt x="121784" y="871644"/>
                  </a:cubicBezTo>
                  <a:cubicBezTo>
                    <a:pt x="125709" y="885812"/>
                    <a:pt x="130572" y="899723"/>
                    <a:pt x="135862" y="913379"/>
                  </a:cubicBezTo>
                  <a:cubicBezTo>
                    <a:pt x="137739" y="918244"/>
                    <a:pt x="139616" y="923194"/>
                    <a:pt x="141578" y="927974"/>
                  </a:cubicBezTo>
                  <a:cubicBezTo>
                    <a:pt x="141578" y="927974"/>
                    <a:pt x="141834" y="927974"/>
                    <a:pt x="141834" y="927889"/>
                  </a:cubicBezTo>
                  <a:cubicBezTo>
                    <a:pt x="140383" y="922938"/>
                    <a:pt x="138933" y="917903"/>
                    <a:pt x="137568" y="912867"/>
                  </a:cubicBezTo>
                  <a:cubicBezTo>
                    <a:pt x="133814" y="898699"/>
                    <a:pt x="130743" y="884446"/>
                    <a:pt x="127671" y="870193"/>
                  </a:cubicBezTo>
                  <a:lnTo>
                    <a:pt x="127671" y="870193"/>
                  </a:lnTo>
                  <a:cubicBezTo>
                    <a:pt x="127671" y="870193"/>
                    <a:pt x="127671" y="870107"/>
                    <a:pt x="127671" y="870107"/>
                  </a:cubicBezTo>
                  <a:lnTo>
                    <a:pt x="127671" y="870107"/>
                  </a:lnTo>
                  <a:cubicBezTo>
                    <a:pt x="127671" y="870107"/>
                    <a:pt x="127671" y="870022"/>
                    <a:pt x="127671" y="870022"/>
                  </a:cubicBezTo>
                  <a:cubicBezTo>
                    <a:pt x="125197" y="860975"/>
                    <a:pt x="122723" y="851928"/>
                    <a:pt x="120334" y="842796"/>
                  </a:cubicBezTo>
                  <a:cubicBezTo>
                    <a:pt x="122296" y="828201"/>
                    <a:pt x="124259" y="813607"/>
                    <a:pt x="126050" y="798927"/>
                  </a:cubicBezTo>
                  <a:cubicBezTo>
                    <a:pt x="126392" y="802768"/>
                    <a:pt x="126818" y="806608"/>
                    <a:pt x="127245" y="810449"/>
                  </a:cubicBezTo>
                  <a:cubicBezTo>
                    <a:pt x="128610" y="823251"/>
                    <a:pt x="130231" y="836054"/>
                    <a:pt x="132620" y="848685"/>
                  </a:cubicBezTo>
                  <a:lnTo>
                    <a:pt x="132620" y="848685"/>
                  </a:lnTo>
                  <a:cubicBezTo>
                    <a:pt x="132620" y="848685"/>
                    <a:pt x="132620" y="848685"/>
                    <a:pt x="132620" y="848685"/>
                  </a:cubicBezTo>
                  <a:lnTo>
                    <a:pt x="132620" y="848685"/>
                  </a:lnTo>
                  <a:cubicBezTo>
                    <a:pt x="135947" y="861146"/>
                    <a:pt x="140042" y="873351"/>
                    <a:pt x="144308" y="885470"/>
                  </a:cubicBezTo>
                  <a:cubicBezTo>
                    <a:pt x="145844" y="889823"/>
                    <a:pt x="147380" y="894090"/>
                    <a:pt x="148915" y="898443"/>
                  </a:cubicBezTo>
                  <a:cubicBezTo>
                    <a:pt x="148915" y="898443"/>
                    <a:pt x="149171" y="898443"/>
                    <a:pt x="149171" y="898443"/>
                  </a:cubicBezTo>
                  <a:cubicBezTo>
                    <a:pt x="148062" y="894005"/>
                    <a:pt x="147038" y="889567"/>
                    <a:pt x="146015" y="885129"/>
                  </a:cubicBezTo>
                  <a:cubicBezTo>
                    <a:pt x="143455" y="873436"/>
                    <a:pt x="141237" y="861573"/>
                    <a:pt x="139019" y="849880"/>
                  </a:cubicBezTo>
                  <a:cubicBezTo>
                    <a:pt x="140810" y="855854"/>
                    <a:pt x="142602" y="861829"/>
                    <a:pt x="144479" y="867718"/>
                  </a:cubicBezTo>
                  <a:cubicBezTo>
                    <a:pt x="146527" y="874375"/>
                    <a:pt x="148660" y="880947"/>
                    <a:pt x="150878" y="887604"/>
                  </a:cubicBezTo>
                  <a:cubicBezTo>
                    <a:pt x="150878" y="887604"/>
                    <a:pt x="151134" y="887604"/>
                    <a:pt x="151134" y="887604"/>
                  </a:cubicBezTo>
                  <a:cubicBezTo>
                    <a:pt x="149428" y="880861"/>
                    <a:pt x="147807" y="874204"/>
                    <a:pt x="146270" y="867462"/>
                  </a:cubicBezTo>
                  <a:cubicBezTo>
                    <a:pt x="141920" y="848514"/>
                    <a:pt x="138166" y="829396"/>
                    <a:pt x="134497" y="810364"/>
                  </a:cubicBezTo>
                  <a:lnTo>
                    <a:pt x="134497" y="810364"/>
                  </a:lnTo>
                  <a:cubicBezTo>
                    <a:pt x="134497" y="810364"/>
                    <a:pt x="134497" y="810193"/>
                    <a:pt x="134497" y="810193"/>
                  </a:cubicBezTo>
                  <a:lnTo>
                    <a:pt x="134497" y="810022"/>
                  </a:lnTo>
                  <a:cubicBezTo>
                    <a:pt x="134497" y="810022"/>
                    <a:pt x="134497" y="810022"/>
                    <a:pt x="134497" y="810022"/>
                  </a:cubicBezTo>
                  <a:cubicBezTo>
                    <a:pt x="132193" y="800378"/>
                    <a:pt x="129804" y="790648"/>
                    <a:pt x="127586" y="780918"/>
                  </a:cubicBezTo>
                  <a:cubicBezTo>
                    <a:pt x="127501" y="777760"/>
                    <a:pt x="127245" y="774688"/>
                    <a:pt x="127159" y="771530"/>
                  </a:cubicBezTo>
                  <a:cubicBezTo>
                    <a:pt x="127159" y="769567"/>
                    <a:pt x="126989" y="767689"/>
                    <a:pt x="126904" y="764105"/>
                  </a:cubicBezTo>
                  <a:cubicBezTo>
                    <a:pt x="130487" y="766068"/>
                    <a:pt x="133900" y="767945"/>
                    <a:pt x="137142" y="769738"/>
                  </a:cubicBezTo>
                  <a:cubicBezTo>
                    <a:pt x="137227" y="770421"/>
                    <a:pt x="137312" y="771018"/>
                    <a:pt x="137398" y="771701"/>
                  </a:cubicBezTo>
                  <a:lnTo>
                    <a:pt x="137398" y="771701"/>
                  </a:lnTo>
                  <a:cubicBezTo>
                    <a:pt x="137398" y="771701"/>
                    <a:pt x="137398" y="771701"/>
                    <a:pt x="137398" y="771701"/>
                  </a:cubicBezTo>
                  <a:lnTo>
                    <a:pt x="137398" y="771701"/>
                  </a:lnTo>
                  <a:cubicBezTo>
                    <a:pt x="137398" y="771701"/>
                    <a:pt x="137398" y="771701"/>
                    <a:pt x="137398" y="771701"/>
                  </a:cubicBezTo>
                  <a:cubicBezTo>
                    <a:pt x="140469" y="788088"/>
                    <a:pt x="143796" y="804560"/>
                    <a:pt x="146782" y="821032"/>
                  </a:cubicBezTo>
                  <a:lnTo>
                    <a:pt x="149769" y="838699"/>
                  </a:lnTo>
                  <a:cubicBezTo>
                    <a:pt x="149769" y="838699"/>
                    <a:pt x="150024" y="838699"/>
                    <a:pt x="150024" y="838699"/>
                  </a:cubicBezTo>
                  <a:lnTo>
                    <a:pt x="148489" y="820947"/>
                  </a:lnTo>
                  <a:cubicBezTo>
                    <a:pt x="147124" y="805072"/>
                    <a:pt x="145674" y="789197"/>
                    <a:pt x="143626" y="773322"/>
                  </a:cubicBezTo>
                  <a:cubicBezTo>
                    <a:pt x="144649" y="773920"/>
                    <a:pt x="145758" y="774432"/>
                    <a:pt x="146782" y="775029"/>
                  </a:cubicBezTo>
                  <a:cubicBezTo>
                    <a:pt x="148915" y="784162"/>
                    <a:pt x="151134" y="793209"/>
                    <a:pt x="153352" y="802341"/>
                  </a:cubicBezTo>
                  <a:cubicBezTo>
                    <a:pt x="154973" y="808998"/>
                    <a:pt x="156765" y="815655"/>
                    <a:pt x="158471" y="822312"/>
                  </a:cubicBezTo>
                  <a:cubicBezTo>
                    <a:pt x="158471" y="822312"/>
                    <a:pt x="158727" y="822312"/>
                    <a:pt x="158727" y="822312"/>
                  </a:cubicBezTo>
                  <a:cubicBezTo>
                    <a:pt x="157447" y="815570"/>
                    <a:pt x="156253" y="808827"/>
                    <a:pt x="155144" y="802085"/>
                  </a:cubicBezTo>
                  <a:cubicBezTo>
                    <a:pt x="153778" y="793891"/>
                    <a:pt x="152499" y="785613"/>
                    <a:pt x="151304" y="777419"/>
                  </a:cubicBezTo>
                  <a:cubicBezTo>
                    <a:pt x="152243" y="777931"/>
                    <a:pt x="153181" y="778358"/>
                    <a:pt x="154035" y="778870"/>
                  </a:cubicBezTo>
                  <a:close/>
                  <a:moveTo>
                    <a:pt x="83819" y="1272184"/>
                  </a:moveTo>
                  <a:cubicBezTo>
                    <a:pt x="84330" y="1273123"/>
                    <a:pt x="84842" y="1274147"/>
                    <a:pt x="85354" y="1275086"/>
                  </a:cubicBezTo>
                  <a:cubicBezTo>
                    <a:pt x="90729" y="1284560"/>
                    <a:pt x="96531" y="1293863"/>
                    <a:pt x="102673" y="1302824"/>
                  </a:cubicBezTo>
                  <a:lnTo>
                    <a:pt x="102673" y="1302824"/>
                  </a:lnTo>
                  <a:cubicBezTo>
                    <a:pt x="102673" y="1302824"/>
                    <a:pt x="102673" y="1302824"/>
                    <a:pt x="102673" y="1302824"/>
                  </a:cubicBezTo>
                  <a:lnTo>
                    <a:pt x="102673" y="1302824"/>
                  </a:lnTo>
                  <a:cubicBezTo>
                    <a:pt x="102673" y="1302824"/>
                    <a:pt x="102673" y="1302824"/>
                    <a:pt x="102673" y="1302824"/>
                  </a:cubicBezTo>
                  <a:cubicBezTo>
                    <a:pt x="104465" y="1305129"/>
                    <a:pt x="106257" y="1307433"/>
                    <a:pt x="108134" y="1309652"/>
                  </a:cubicBezTo>
                  <a:cubicBezTo>
                    <a:pt x="103868" y="1307604"/>
                    <a:pt x="99602" y="1305470"/>
                    <a:pt x="95422" y="1303251"/>
                  </a:cubicBezTo>
                  <a:cubicBezTo>
                    <a:pt x="92094" y="1301459"/>
                    <a:pt x="89193" y="1298898"/>
                    <a:pt x="86719" y="1297106"/>
                  </a:cubicBezTo>
                  <a:cubicBezTo>
                    <a:pt x="83733" y="1288998"/>
                    <a:pt x="83733" y="1281573"/>
                    <a:pt x="83648" y="1274147"/>
                  </a:cubicBezTo>
                  <a:cubicBezTo>
                    <a:pt x="83648" y="1273464"/>
                    <a:pt x="83648" y="1272781"/>
                    <a:pt x="83648" y="1272099"/>
                  </a:cubicBezTo>
                  <a:close/>
                  <a:moveTo>
                    <a:pt x="83819" y="1264759"/>
                  </a:moveTo>
                  <a:cubicBezTo>
                    <a:pt x="83819" y="1252042"/>
                    <a:pt x="83648" y="1239325"/>
                    <a:pt x="83562" y="1226608"/>
                  </a:cubicBezTo>
                  <a:cubicBezTo>
                    <a:pt x="83562" y="1217134"/>
                    <a:pt x="82965" y="1207661"/>
                    <a:pt x="82965" y="1198272"/>
                  </a:cubicBezTo>
                  <a:cubicBezTo>
                    <a:pt x="83307" y="1199297"/>
                    <a:pt x="83562" y="1200321"/>
                    <a:pt x="83903" y="1201430"/>
                  </a:cubicBezTo>
                  <a:cubicBezTo>
                    <a:pt x="87914" y="1214659"/>
                    <a:pt x="92265" y="1227803"/>
                    <a:pt x="97640" y="1240605"/>
                  </a:cubicBezTo>
                  <a:lnTo>
                    <a:pt x="97640" y="1240605"/>
                  </a:lnTo>
                  <a:cubicBezTo>
                    <a:pt x="97640" y="1240605"/>
                    <a:pt x="97640" y="1240605"/>
                    <a:pt x="97640" y="1240605"/>
                  </a:cubicBezTo>
                  <a:lnTo>
                    <a:pt x="97640" y="1240605"/>
                  </a:lnTo>
                  <a:cubicBezTo>
                    <a:pt x="97640" y="1240605"/>
                    <a:pt x="97640" y="1240605"/>
                    <a:pt x="97640" y="1240605"/>
                  </a:cubicBezTo>
                  <a:cubicBezTo>
                    <a:pt x="98919" y="1243166"/>
                    <a:pt x="100199" y="1245641"/>
                    <a:pt x="101564" y="1248116"/>
                  </a:cubicBezTo>
                  <a:lnTo>
                    <a:pt x="96275" y="1240520"/>
                  </a:lnTo>
                  <a:cubicBezTo>
                    <a:pt x="96275" y="1240520"/>
                    <a:pt x="96019" y="1240520"/>
                    <a:pt x="96019" y="1240691"/>
                  </a:cubicBezTo>
                  <a:lnTo>
                    <a:pt x="101394" y="1249652"/>
                  </a:lnTo>
                  <a:lnTo>
                    <a:pt x="106939" y="1258528"/>
                  </a:lnTo>
                  <a:cubicBezTo>
                    <a:pt x="108475" y="1260918"/>
                    <a:pt x="110011" y="1263222"/>
                    <a:pt x="111547" y="1265612"/>
                  </a:cubicBezTo>
                  <a:cubicBezTo>
                    <a:pt x="113765" y="1269282"/>
                    <a:pt x="116068" y="1272952"/>
                    <a:pt x="118372" y="1276622"/>
                  </a:cubicBezTo>
                  <a:cubicBezTo>
                    <a:pt x="121017" y="1280804"/>
                    <a:pt x="123747" y="1284901"/>
                    <a:pt x="126477" y="1288998"/>
                  </a:cubicBezTo>
                  <a:cubicBezTo>
                    <a:pt x="126477" y="1288998"/>
                    <a:pt x="126733" y="1288998"/>
                    <a:pt x="126733" y="1288827"/>
                  </a:cubicBezTo>
                  <a:cubicBezTo>
                    <a:pt x="125624" y="1286779"/>
                    <a:pt x="124600" y="1284730"/>
                    <a:pt x="123576" y="1282767"/>
                  </a:cubicBezTo>
                  <a:cubicBezTo>
                    <a:pt x="129463" y="1290619"/>
                    <a:pt x="135606" y="1298215"/>
                    <a:pt x="142005" y="1305555"/>
                  </a:cubicBezTo>
                  <a:lnTo>
                    <a:pt x="142005" y="1305555"/>
                  </a:lnTo>
                  <a:cubicBezTo>
                    <a:pt x="142005" y="1305555"/>
                    <a:pt x="142005" y="1305555"/>
                    <a:pt x="142005" y="1305555"/>
                  </a:cubicBezTo>
                  <a:lnTo>
                    <a:pt x="142005" y="1305555"/>
                  </a:lnTo>
                  <a:cubicBezTo>
                    <a:pt x="142005" y="1305555"/>
                    <a:pt x="142005" y="1305555"/>
                    <a:pt x="142005" y="1305555"/>
                  </a:cubicBezTo>
                  <a:cubicBezTo>
                    <a:pt x="148830" y="1312554"/>
                    <a:pt x="155997" y="1319296"/>
                    <a:pt x="163419" y="1325698"/>
                  </a:cubicBezTo>
                  <a:cubicBezTo>
                    <a:pt x="164358" y="1326551"/>
                    <a:pt x="165382" y="1327319"/>
                    <a:pt x="166406" y="1328173"/>
                  </a:cubicBezTo>
                  <a:cubicBezTo>
                    <a:pt x="161457" y="1327063"/>
                    <a:pt x="156509" y="1325868"/>
                    <a:pt x="151561" y="1324673"/>
                  </a:cubicBezTo>
                  <a:cubicBezTo>
                    <a:pt x="142346" y="1322369"/>
                    <a:pt x="133217" y="1319638"/>
                    <a:pt x="124088" y="1316907"/>
                  </a:cubicBezTo>
                  <a:cubicBezTo>
                    <a:pt x="122382" y="1316395"/>
                    <a:pt x="120761" y="1315712"/>
                    <a:pt x="119140" y="1315029"/>
                  </a:cubicBezTo>
                  <a:cubicBezTo>
                    <a:pt x="115215" y="1309908"/>
                    <a:pt x="111376" y="1304702"/>
                    <a:pt x="107707" y="1299410"/>
                  </a:cubicBezTo>
                  <a:lnTo>
                    <a:pt x="107707" y="1299410"/>
                  </a:lnTo>
                  <a:cubicBezTo>
                    <a:pt x="107707" y="1299410"/>
                    <a:pt x="107622" y="1299240"/>
                    <a:pt x="107622" y="1299240"/>
                  </a:cubicBezTo>
                  <a:lnTo>
                    <a:pt x="107622" y="1299069"/>
                  </a:lnTo>
                  <a:cubicBezTo>
                    <a:pt x="107622" y="1299069"/>
                    <a:pt x="107537" y="1299069"/>
                    <a:pt x="107537" y="1299069"/>
                  </a:cubicBezTo>
                  <a:cubicBezTo>
                    <a:pt x="101052" y="1290449"/>
                    <a:pt x="94824" y="1281743"/>
                    <a:pt x="88852" y="1272696"/>
                  </a:cubicBezTo>
                  <a:cubicBezTo>
                    <a:pt x="87146" y="1270050"/>
                    <a:pt x="85440" y="1267319"/>
                    <a:pt x="83733" y="1264588"/>
                  </a:cubicBezTo>
                  <a:close/>
                  <a:moveTo>
                    <a:pt x="621573" y="1268343"/>
                  </a:moveTo>
                  <a:cubicBezTo>
                    <a:pt x="620293" y="1267490"/>
                    <a:pt x="619013" y="1266551"/>
                    <a:pt x="617734" y="1265698"/>
                  </a:cubicBezTo>
                  <a:cubicBezTo>
                    <a:pt x="619440" y="1264076"/>
                    <a:pt x="621061" y="1262369"/>
                    <a:pt x="622682" y="1260577"/>
                  </a:cubicBezTo>
                  <a:cubicBezTo>
                    <a:pt x="622341" y="1263137"/>
                    <a:pt x="621999" y="1265698"/>
                    <a:pt x="621573" y="1268343"/>
                  </a:cubicBezTo>
                  <a:close/>
                  <a:moveTo>
                    <a:pt x="593589" y="1081345"/>
                  </a:moveTo>
                  <a:cubicBezTo>
                    <a:pt x="596831" y="1088856"/>
                    <a:pt x="599902" y="1096452"/>
                    <a:pt x="602974" y="1104048"/>
                  </a:cubicBezTo>
                  <a:cubicBezTo>
                    <a:pt x="601779" y="1103194"/>
                    <a:pt x="600585" y="1102255"/>
                    <a:pt x="599391" y="1101402"/>
                  </a:cubicBezTo>
                  <a:cubicBezTo>
                    <a:pt x="594271" y="1090221"/>
                    <a:pt x="588982" y="1079211"/>
                    <a:pt x="583607" y="1068116"/>
                  </a:cubicBezTo>
                  <a:cubicBezTo>
                    <a:pt x="585654" y="1069396"/>
                    <a:pt x="587617" y="1070591"/>
                    <a:pt x="589664" y="1071871"/>
                  </a:cubicBezTo>
                  <a:cubicBezTo>
                    <a:pt x="590944" y="1074944"/>
                    <a:pt x="592224" y="1078102"/>
                    <a:pt x="593504" y="1081174"/>
                  </a:cubicBezTo>
                  <a:lnTo>
                    <a:pt x="593504" y="1081174"/>
                  </a:lnTo>
                  <a:cubicBezTo>
                    <a:pt x="593504" y="1081174"/>
                    <a:pt x="593504" y="1081174"/>
                    <a:pt x="593504" y="1081174"/>
                  </a:cubicBezTo>
                  <a:lnTo>
                    <a:pt x="593504" y="1081174"/>
                  </a:lnTo>
                  <a:cubicBezTo>
                    <a:pt x="593504" y="1081174"/>
                    <a:pt x="593504" y="1081174"/>
                    <a:pt x="593504" y="1081174"/>
                  </a:cubicBezTo>
                  <a:close/>
                  <a:moveTo>
                    <a:pt x="541290" y="975001"/>
                  </a:moveTo>
                  <a:cubicBezTo>
                    <a:pt x="546750" y="984304"/>
                    <a:pt x="552039" y="993692"/>
                    <a:pt x="557158" y="1003251"/>
                  </a:cubicBezTo>
                  <a:cubicBezTo>
                    <a:pt x="555964" y="1002483"/>
                    <a:pt x="554769" y="1001715"/>
                    <a:pt x="553490" y="1001032"/>
                  </a:cubicBezTo>
                  <a:cubicBezTo>
                    <a:pt x="548200" y="990534"/>
                    <a:pt x="542740" y="980036"/>
                    <a:pt x="537024" y="969794"/>
                  </a:cubicBezTo>
                  <a:cubicBezTo>
                    <a:pt x="536768" y="969282"/>
                    <a:pt x="536426" y="968770"/>
                    <a:pt x="536170" y="968258"/>
                  </a:cubicBezTo>
                  <a:cubicBezTo>
                    <a:pt x="536682" y="968514"/>
                    <a:pt x="537194" y="968856"/>
                    <a:pt x="537621" y="969112"/>
                  </a:cubicBezTo>
                  <a:cubicBezTo>
                    <a:pt x="538815" y="971075"/>
                    <a:pt x="540095" y="973038"/>
                    <a:pt x="541204" y="975086"/>
                  </a:cubicBezTo>
                  <a:close/>
                  <a:moveTo>
                    <a:pt x="419883" y="722199"/>
                  </a:moveTo>
                  <a:cubicBezTo>
                    <a:pt x="421077" y="724759"/>
                    <a:pt x="422187" y="727405"/>
                    <a:pt x="423381" y="729965"/>
                  </a:cubicBezTo>
                  <a:cubicBezTo>
                    <a:pt x="422955" y="730307"/>
                    <a:pt x="422613" y="730648"/>
                    <a:pt x="422187" y="730990"/>
                  </a:cubicBezTo>
                  <a:lnTo>
                    <a:pt x="417238" y="725698"/>
                  </a:lnTo>
                  <a:cubicBezTo>
                    <a:pt x="417068" y="724588"/>
                    <a:pt x="416897" y="723479"/>
                    <a:pt x="416812" y="722369"/>
                  </a:cubicBezTo>
                  <a:cubicBezTo>
                    <a:pt x="416812" y="721857"/>
                    <a:pt x="416641" y="721431"/>
                    <a:pt x="416556" y="720919"/>
                  </a:cubicBezTo>
                  <a:cubicBezTo>
                    <a:pt x="417750" y="721345"/>
                    <a:pt x="418859" y="721687"/>
                    <a:pt x="419968" y="722113"/>
                  </a:cubicBezTo>
                  <a:close/>
                  <a:moveTo>
                    <a:pt x="386098" y="671758"/>
                  </a:moveTo>
                  <a:cubicBezTo>
                    <a:pt x="389254" y="679354"/>
                    <a:pt x="392411" y="686950"/>
                    <a:pt x="395653" y="694460"/>
                  </a:cubicBezTo>
                  <a:cubicBezTo>
                    <a:pt x="395653" y="695143"/>
                    <a:pt x="395653" y="695741"/>
                    <a:pt x="395738" y="696423"/>
                  </a:cubicBezTo>
                  <a:cubicBezTo>
                    <a:pt x="395056" y="695058"/>
                    <a:pt x="394288" y="693692"/>
                    <a:pt x="393605" y="692327"/>
                  </a:cubicBezTo>
                  <a:cubicBezTo>
                    <a:pt x="393605" y="692156"/>
                    <a:pt x="393264" y="692327"/>
                    <a:pt x="393349" y="692412"/>
                  </a:cubicBezTo>
                  <a:cubicBezTo>
                    <a:pt x="394117" y="694119"/>
                    <a:pt x="394970" y="695826"/>
                    <a:pt x="395738" y="697533"/>
                  </a:cubicBezTo>
                  <a:cubicBezTo>
                    <a:pt x="395738" y="697704"/>
                    <a:pt x="395738" y="697874"/>
                    <a:pt x="395738" y="698130"/>
                  </a:cubicBezTo>
                  <a:cubicBezTo>
                    <a:pt x="393947" y="696082"/>
                    <a:pt x="392155" y="693948"/>
                    <a:pt x="390363" y="691900"/>
                  </a:cubicBezTo>
                  <a:cubicBezTo>
                    <a:pt x="387207" y="683706"/>
                    <a:pt x="384050" y="675513"/>
                    <a:pt x="380808" y="667405"/>
                  </a:cubicBezTo>
                  <a:cubicBezTo>
                    <a:pt x="380552" y="666210"/>
                    <a:pt x="380211" y="664930"/>
                    <a:pt x="379869" y="663735"/>
                  </a:cubicBezTo>
                  <a:cubicBezTo>
                    <a:pt x="379869" y="663735"/>
                    <a:pt x="379613" y="663735"/>
                    <a:pt x="379613" y="663735"/>
                  </a:cubicBezTo>
                  <a:cubicBezTo>
                    <a:pt x="379613" y="664076"/>
                    <a:pt x="379613" y="664418"/>
                    <a:pt x="379784" y="664759"/>
                  </a:cubicBezTo>
                  <a:cubicBezTo>
                    <a:pt x="376712" y="657078"/>
                    <a:pt x="373641" y="649396"/>
                    <a:pt x="370570" y="641800"/>
                  </a:cubicBezTo>
                  <a:cubicBezTo>
                    <a:pt x="372191" y="643422"/>
                    <a:pt x="373726" y="645129"/>
                    <a:pt x="375347" y="646751"/>
                  </a:cubicBezTo>
                  <a:cubicBezTo>
                    <a:pt x="375945" y="647348"/>
                    <a:pt x="376542" y="647945"/>
                    <a:pt x="377139" y="648543"/>
                  </a:cubicBezTo>
                  <a:cubicBezTo>
                    <a:pt x="380040" y="656224"/>
                    <a:pt x="382941" y="663906"/>
                    <a:pt x="385927" y="671587"/>
                  </a:cubicBezTo>
                  <a:lnTo>
                    <a:pt x="385927" y="671587"/>
                  </a:lnTo>
                  <a:cubicBezTo>
                    <a:pt x="385927" y="671587"/>
                    <a:pt x="385927" y="671587"/>
                    <a:pt x="385927" y="671587"/>
                  </a:cubicBezTo>
                  <a:lnTo>
                    <a:pt x="385927" y="671587"/>
                  </a:lnTo>
                  <a:cubicBezTo>
                    <a:pt x="385927" y="671587"/>
                    <a:pt x="385927" y="671587"/>
                    <a:pt x="385927" y="671587"/>
                  </a:cubicBezTo>
                  <a:close/>
                  <a:moveTo>
                    <a:pt x="375518" y="644105"/>
                  </a:moveTo>
                  <a:cubicBezTo>
                    <a:pt x="372873" y="640862"/>
                    <a:pt x="370228" y="637704"/>
                    <a:pt x="367583" y="634461"/>
                  </a:cubicBezTo>
                  <a:cubicBezTo>
                    <a:pt x="364427" y="626608"/>
                    <a:pt x="361185" y="618842"/>
                    <a:pt x="357942" y="610990"/>
                  </a:cubicBezTo>
                  <a:cubicBezTo>
                    <a:pt x="360929" y="614404"/>
                    <a:pt x="363915" y="617732"/>
                    <a:pt x="366901" y="621061"/>
                  </a:cubicBezTo>
                  <a:cubicBezTo>
                    <a:pt x="369716" y="628742"/>
                    <a:pt x="372617" y="636423"/>
                    <a:pt x="375518" y="644105"/>
                  </a:cubicBezTo>
                  <a:close/>
                  <a:moveTo>
                    <a:pt x="312298" y="360407"/>
                  </a:moveTo>
                  <a:cubicBezTo>
                    <a:pt x="312298" y="360407"/>
                    <a:pt x="312298" y="360321"/>
                    <a:pt x="312212" y="360236"/>
                  </a:cubicBezTo>
                  <a:cubicBezTo>
                    <a:pt x="311189" y="355286"/>
                    <a:pt x="310165" y="350421"/>
                    <a:pt x="309056" y="345471"/>
                  </a:cubicBezTo>
                  <a:lnTo>
                    <a:pt x="304705" y="324987"/>
                  </a:lnTo>
                  <a:cubicBezTo>
                    <a:pt x="305643" y="326097"/>
                    <a:pt x="306582" y="327291"/>
                    <a:pt x="307520" y="328401"/>
                  </a:cubicBezTo>
                  <a:cubicBezTo>
                    <a:pt x="308288" y="333436"/>
                    <a:pt x="309056" y="338472"/>
                    <a:pt x="309738" y="343508"/>
                  </a:cubicBezTo>
                  <a:lnTo>
                    <a:pt x="312212" y="360407"/>
                  </a:lnTo>
                  <a:close/>
                  <a:moveTo>
                    <a:pt x="289433" y="188429"/>
                  </a:moveTo>
                  <a:lnTo>
                    <a:pt x="288495" y="187149"/>
                  </a:lnTo>
                  <a:cubicBezTo>
                    <a:pt x="286617" y="184674"/>
                    <a:pt x="284741" y="182284"/>
                    <a:pt x="282863" y="179809"/>
                  </a:cubicBezTo>
                  <a:cubicBezTo>
                    <a:pt x="281925" y="174347"/>
                    <a:pt x="280901" y="168885"/>
                    <a:pt x="279963" y="163422"/>
                  </a:cubicBezTo>
                  <a:cubicBezTo>
                    <a:pt x="279963" y="163422"/>
                    <a:pt x="279963" y="163422"/>
                    <a:pt x="279963" y="163422"/>
                  </a:cubicBezTo>
                  <a:lnTo>
                    <a:pt x="287385" y="168799"/>
                  </a:lnTo>
                  <a:cubicBezTo>
                    <a:pt x="287385" y="168799"/>
                    <a:pt x="287385" y="168799"/>
                    <a:pt x="287471" y="168799"/>
                  </a:cubicBezTo>
                  <a:cubicBezTo>
                    <a:pt x="288153" y="175371"/>
                    <a:pt x="288750" y="181858"/>
                    <a:pt x="289433" y="188429"/>
                  </a:cubicBezTo>
                  <a:close/>
                  <a:moveTo>
                    <a:pt x="257012" y="146011"/>
                  </a:moveTo>
                  <a:cubicBezTo>
                    <a:pt x="255306" y="145243"/>
                    <a:pt x="253514" y="144560"/>
                    <a:pt x="251808" y="143878"/>
                  </a:cubicBezTo>
                  <a:cubicBezTo>
                    <a:pt x="251467" y="142427"/>
                    <a:pt x="251211" y="141061"/>
                    <a:pt x="250869" y="139610"/>
                  </a:cubicBezTo>
                  <a:cubicBezTo>
                    <a:pt x="252917" y="141744"/>
                    <a:pt x="254965" y="143963"/>
                    <a:pt x="257012" y="146011"/>
                  </a:cubicBezTo>
                  <a:close/>
                  <a:moveTo>
                    <a:pt x="248054" y="167434"/>
                  </a:moveTo>
                  <a:cubicBezTo>
                    <a:pt x="250016" y="167946"/>
                    <a:pt x="252064" y="168458"/>
                    <a:pt x="254026" y="168885"/>
                  </a:cubicBezTo>
                  <a:cubicBezTo>
                    <a:pt x="254623" y="172640"/>
                    <a:pt x="255221" y="176481"/>
                    <a:pt x="255733" y="180236"/>
                  </a:cubicBezTo>
                  <a:cubicBezTo>
                    <a:pt x="253600" y="178358"/>
                    <a:pt x="251552" y="176481"/>
                    <a:pt x="249419" y="174603"/>
                  </a:cubicBezTo>
                  <a:cubicBezTo>
                    <a:pt x="248993" y="172213"/>
                    <a:pt x="248481" y="169824"/>
                    <a:pt x="248054" y="167434"/>
                  </a:cubicBezTo>
                  <a:close/>
                  <a:moveTo>
                    <a:pt x="246262" y="171701"/>
                  </a:moveTo>
                  <a:cubicBezTo>
                    <a:pt x="244641" y="170250"/>
                    <a:pt x="243020" y="168714"/>
                    <a:pt x="241399" y="167263"/>
                  </a:cubicBezTo>
                  <a:lnTo>
                    <a:pt x="239266" y="165300"/>
                  </a:lnTo>
                  <a:cubicBezTo>
                    <a:pt x="241314" y="165812"/>
                    <a:pt x="243447" y="166324"/>
                    <a:pt x="245494" y="166836"/>
                  </a:cubicBezTo>
                  <a:cubicBezTo>
                    <a:pt x="245751" y="168458"/>
                    <a:pt x="246006" y="170080"/>
                    <a:pt x="246177" y="171701"/>
                  </a:cubicBezTo>
                  <a:close/>
                  <a:moveTo>
                    <a:pt x="269810" y="304333"/>
                  </a:moveTo>
                  <a:cubicBezTo>
                    <a:pt x="271943" y="307917"/>
                    <a:pt x="274076" y="311502"/>
                    <a:pt x="276209" y="315001"/>
                  </a:cubicBezTo>
                  <a:cubicBezTo>
                    <a:pt x="277574" y="324219"/>
                    <a:pt x="278939" y="333522"/>
                    <a:pt x="280219" y="342739"/>
                  </a:cubicBezTo>
                  <a:cubicBezTo>
                    <a:pt x="280475" y="344788"/>
                    <a:pt x="280730" y="346751"/>
                    <a:pt x="280987" y="348799"/>
                  </a:cubicBezTo>
                  <a:cubicBezTo>
                    <a:pt x="278427" y="345471"/>
                    <a:pt x="275953" y="342142"/>
                    <a:pt x="273393" y="338813"/>
                  </a:cubicBezTo>
                  <a:cubicBezTo>
                    <a:pt x="272199" y="327291"/>
                    <a:pt x="271005" y="315769"/>
                    <a:pt x="269725" y="304247"/>
                  </a:cubicBezTo>
                  <a:close/>
                  <a:moveTo>
                    <a:pt x="270407" y="334802"/>
                  </a:moveTo>
                  <a:cubicBezTo>
                    <a:pt x="270407" y="334802"/>
                    <a:pt x="269810" y="334034"/>
                    <a:pt x="269554" y="333693"/>
                  </a:cubicBezTo>
                  <a:lnTo>
                    <a:pt x="260937" y="321914"/>
                  </a:lnTo>
                  <a:cubicBezTo>
                    <a:pt x="259316" y="307747"/>
                    <a:pt x="257610" y="293579"/>
                    <a:pt x="255733" y="279411"/>
                  </a:cubicBezTo>
                  <a:cubicBezTo>
                    <a:pt x="258463" y="284446"/>
                    <a:pt x="261278" y="289397"/>
                    <a:pt x="264093" y="294347"/>
                  </a:cubicBezTo>
                  <a:cubicBezTo>
                    <a:pt x="266226" y="307832"/>
                    <a:pt x="268359" y="321317"/>
                    <a:pt x="270407" y="334802"/>
                  </a:cubicBezTo>
                  <a:close/>
                  <a:moveTo>
                    <a:pt x="274076" y="344873"/>
                  </a:moveTo>
                  <a:cubicBezTo>
                    <a:pt x="276806" y="349397"/>
                    <a:pt x="279536" y="353920"/>
                    <a:pt x="282266" y="358358"/>
                  </a:cubicBezTo>
                  <a:cubicBezTo>
                    <a:pt x="283120" y="364930"/>
                    <a:pt x="283973" y="371502"/>
                    <a:pt x="284741" y="377988"/>
                  </a:cubicBezTo>
                  <a:cubicBezTo>
                    <a:pt x="284741" y="378159"/>
                    <a:pt x="284996" y="378074"/>
                    <a:pt x="284996" y="377988"/>
                  </a:cubicBezTo>
                  <a:cubicBezTo>
                    <a:pt x="284570" y="372185"/>
                    <a:pt x="284058" y="366296"/>
                    <a:pt x="283546" y="360492"/>
                  </a:cubicBezTo>
                  <a:cubicBezTo>
                    <a:pt x="285167" y="363138"/>
                    <a:pt x="286874" y="365698"/>
                    <a:pt x="288495" y="368259"/>
                  </a:cubicBezTo>
                  <a:lnTo>
                    <a:pt x="288836" y="374233"/>
                  </a:lnTo>
                  <a:cubicBezTo>
                    <a:pt x="288836" y="374233"/>
                    <a:pt x="289092" y="374404"/>
                    <a:pt x="289092" y="374233"/>
                  </a:cubicBezTo>
                  <a:lnTo>
                    <a:pt x="289092" y="369283"/>
                  </a:lnTo>
                  <a:cubicBezTo>
                    <a:pt x="289689" y="372697"/>
                    <a:pt x="290371" y="376025"/>
                    <a:pt x="291054" y="379439"/>
                  </a:cubicBezTo>
                  <a:cubicBezTo>
                    <a:pt x="292163" y="385328"/>
                    <a:pt x="293187" y="391217"/>
                    <a:pt x="294211" y="397106"/>
                  </a:cubicBezTo>
                  <a:cubicBezTo>
                    <a:pt x="289518" y="391815"/>
                    <a:pt x="284826" y="386523"/>
                    <a:pt x="280219" y="381061"/>
                  </a:cubicBezTo>
                  <a:cubicBezTo>
                    <a:pt x="279195" y="379866"/>
                    <a:pt x="278256" y="378671"/>
                    <a:pt x="277233" y="377391"/>
                  </a:cubicBezTo>
                  <a:lnTo>
                    <a:pt x="274844" y="352725"/>
                  </a:lnTo>
                  <a:cubicBezTo>
                    <a:pt x="274588" y="350079"/>
                    <a:pt x="274332" y="347519"/>
                    <a:pt x="274076" y="344873"/>
                  </a:cubicBezTo>
                  <a:close/>
                  <a:moveTo>
                    <a:pt x="311871" y="471701"/>
                  </a:moveTo>
                  <a:cubicBezTo>
                    <a:pt x="314004" y="474944"/>
                    <a:pt x="316137" y="478188"/>
                    <a:pt x="318356" y="481431"/>
                  </a:cubicBezTo>
                  <a:cubicBezTo>
                    <a:pt x="319720" y="488941"/>
                    <a:pt x="321086" y="496367"/>
                    <a:pt x="322365" y="503877"/>
                  </a:cubicBezTo>
                  <a:cubicBezTo>
                    <a:pt x="320147" y="501231"/>
                    <a:pt x="317929" y="498671"/>
                    <a:pt x="315711" y="496025"/>
                  </a:cubicBezTo>
                  <a:cubicBezTo>
                    <a:pt x="315284" y="492953"/>
                    <a:pt x="314857" y="489880"/>
                    <a:pt x="314431" y="486808"/>
                  </a:cubicBezTo>
                  <a:lnTo>
                    <a:pt x="314431" y="486808"/>
                  </a:lnTo>
                  <a:cubicBezTo>
                    <a:pt x="314431" y="486808"/>
                    <a:pt x="314431" y="486551"/>
                    <a:pt x="314431" y="486551"/>
                  </a:cubicBezTo>
                  <a:lnTo>
                    <a:pt x="314431" y="486295"/>
                  </a:lnTo>
                  <a:cubicBezTo>
                    <a:pt x="314431" y="486295"/>
                    <a:pt x="314431" y="486295"/>
                    <a:pt x="314431" y="486295"/>
                  </a:cubicBezTo>
                  <a:cubicBezTo>
                    <a:pt x="313578" y="481431"/>
                    <a:pt x="312810" y="476566"/>
                    <a:pt x="311871" y="471701"/>
                  </a:cubicBezTo>
                  <a:close/>
                  <a:moveTo>
                    <a:pt x="306667" y="581886"/>
                  </a:moveTo>
                  <a:lnTo>
                    <a:pt x="310250" y="588458"/>
                  </a:lnTo>
                  <a:cubicBezTo>
                    <a:pt x="313151" y="594005"/>
                    <a:pt x="316052" y="599553"/>
                    <a:pt x="318867" y="605101"/>
                  </a:cubicBezTo>
                  <a:cubicBezTo>
                    <a:pt x="321086" y="609539"/>
                    <a:pt x="323304" y="614062"/>
                    <a:pt x="325522" y="618586"/>
                  </a:cubicBezTo>
                  <a:cubicBezTo>
                    <a:pt x="323645" y="616367"/>
                    <a:pt x="321683" y="614233"/>
                    <a:pt x="319806" y="612099"/>
                  </a:cubicBezTo>
                  <a:cubicBezTo>
                    <a:pt x="319806" y="612099"/>
                    <a:pt x="319550" y="612184"/>
                    <a:pt x="319635" y="612270"/>
                  </a:cubicBezTo>
                  <a:cubicBezTo>
                    <a:pt x="322280" y="615940"/>
                    <a:pt x="325010" y="619610"/>
                    <a:pt x="327740" y="623194"/>
                  </a:cubicBezTo>
                  <a:cubicBezTo>
                    <a:pt x="327740" y="623280"/>
                    <a:pt x="327826" y="623365"/>
                    <a:pt x="327911" y="623536"/>
                  </a:cubicBezTo>
                  <a:lnTo>
                    <a:pt x="328081" y="624731"/>
                  </a:lnTo>
                  <a:cubicBezTo>
                    <a:pt x="328167" y="625584"/>
                    <a:pt x="328338" y="626352"/>
                    <a:pt x="328594" y="627206"/>
                  </a:cubicBezTo>
                  <a:cubicBezTo>
                    <a:pt x="328849" y="627974"/>
                    <a:pt x="329361" y="628827"/>
                    <a:pt x="330129" y="629254"/>
                  </a:cubicBezTo>
                  <a:cubicBezTo>
                    <a:pt x="330300" y="629425"/>
                    <a:pt x="330556" y="629510"/>
                    <a:pt x="330812" y="629510"/>
                  </a:cubicBezTo>
                  <a:cubicBezTo>
                    <a:pt x="334395" y="637192"/>
                    <a:pt x="337893" y="644958"/>
                    <a:pt x="341306" y="652725"/>
                  </a:cubicBezTo>
                  <a:cubicBezTo>
                    <a:pt x="342159" y="654688"/>
                    <a:pt x="342927" y="656566"/>
                    <a:pt x="343780" y="658529"/>
                  </a:cubicBezTo>
                  <a:cubicBezTo>
                    <a:pt x="342074" y="657248"/>
                    <a:pt x="340452" y="655968"/>
                    <a:pt x="338746" y="654688"/>
                  </a:cubicBezTo>
                  <a:lnTo>
                    <a:pt x="324584" y="643849"/>
                  </a:lnTo>
                  <a:cubicBezTo>
                    <a:pt x="324584" y="643849"/>
                    <a:pt x="324328" y="644020"/>
                    <a:pt x="324413" y="644020"/>
                  </a:cubicBezTo>
                  <a:lnTo>
                    <a:pt x="337552" y="655968"/>
                  </a:lnTo>
                  <a:cubicBezTo>
                    <a:pt x="340452" y="658614"/>
                    <a:pt x="343268" y="661345"/>
                    <a:pt x="346169" y="664076"/>
                  </a:cubicBezTo>
                  <a:cubicBezTo>
                    <a:pt x="351373" y="676452"/>
                    <a:pt x="356407" y="688827"/>
                    <a:pt x="361270" y="701288"/>
                  </a:cubicBezTo>
                  <a:lnTo>
                    <a:pt x="361270" y="701288"/>
                  </a:lnTo>
                  <a:cubicBezTo>
                    <a:pt x="361270" y="701288"/>
                    <a:pt x="361270" y="701288"/>
                    <a:pt x="361270" y="701288"/>
                  </a:cubicBezTo>
                  <a:lnTo>
                    <a:pt x="361270" y="701288"/>
                  </a:lnTo>
                  <a:cubicBezTo>
                    <a:pt x="361270" y="701288"/>
                    <a:pt x="361270" y="701288"/>
                    <a:pt x="361270" y="701288"/>
                  </a:cubicBezTo>
                  <a:cubicBezTo>
                    <a:pt x="361696" y="702312"/>
                    <a:pt x="362038" y="703251"/>
                    <a:pt x="362464" y="704275"/>
                  </a:cubicBezTo>
                  <a:cubicBezTo>
                    <a:pt x="361270" y="704275"/>
                    <a:pt x="359990" y="704275"/>
                    <a:pt x="358796" y="704361"/>
                  </a:cubicBezTo>
                  <a:lnTo>
                    <a:pt x="357431" y="703337"/>
                  </a:lnTo>
                  <a:cubicBezTo>
                    <a:pt x="357431" y="703337"/>
                    <a:pt x="357175" y="703507"/>
                    <a:pt x="357260" y="703507"/>
                  </a:cubicBezTo>
                  <a:lnTo>
                    <a:pt x="358199" y="704275"/>
                  </a:lnTo>
                  <a:cubicBezTo>
                    <a:pt x="357772" y="704275"/>
                    <a:pt x="357260" y="704275"/>
                    <a:pt x="356834" y="704275"/>
                  </a:cubicBezTo>
                  <a:cubicBezTo>
                    <a:pt x="352824" y="704446"/>
                    <a:pt x="348814" y="704702"/>
                    <a:pt x="344804" y="705044"/>
                  </a:cubicBezTo>
                  <a:cubicBezTo>
                    <a:pt x="344804" y="705044"/>
                    <a:pt x="344804" y="705044"/>
                    <a:pt x="344804" y="705044"/>
                  </a:cubicBezTo>
                  <a:cubicBezTo>
                    <a:pt x="344804" y="705044"/>
                    <a:pt x="344804" y="705044"/>
                    <a:pt x="344804" y="705044"/>
                  </a:cubicBezTo>
                  <a:cubicBezTo>
                    <a:pt x="344804" y="704958"/>
                    <a:pt x="344804" y="704873"/>
                    <a:pt x="344718" y="704788"/>
                  </a:cubicBezTo>
                  <a:cubicBezTo>
                    <a:pt x="344718" y="704702"/>
                    <a:pt x="344718" y="704617"/>
                    <a:pt x="344633" y="704532"/>
                  </a:cubicBezTo>
                  <a:cubicBezTo>
                    <a:pt x="344633" y="704532"/>
                    <a:pt x="344633" y="704532"/>
                    <a:pt x="344633" y="704532"/>
                  </a:cubicBezTo>
                  <a:cubicBezTo>
                    <a:pt x="333883" y="679524"/>
                    <a:pt x="322877" y="654517"/>
                    <a:pt x="311871" y="629596"/>
                  </a:cubicBezTo>
                  <a:cubicBezTo>
                    <a:pt x="311445" y="624816"/>
                    <a:pt x="310933" y="619951"/>
                    <a:pt x="310421" y="615172"/>
                  </a:cubicBezTo>
                  <a:cubicBezTo>
                    <a:pt x="309312" y="603991"/>
                    <a:pt x="308117" y="592896"/>
                    <a:pt x="306837" y="581715"/>
                  </a:cubicBezTo>
                  <a:close/>
                  <a:moveTo>
                    <a:pt x="324669" y="717590"/>
                  </a:moveTo>
                  <a:cubicBezTo>
                    <a:pt x="332262" y="734916"/>
                    <a:pt x="339685" y="752241"/>
                    <a:pt x="347022" y="769652"/>
                  </a:cubicBezTo>
                  <a:cubicBezTo>
                    <a:pt x="345401" y="770250"/>
                    <a:pt x="343865" y="770847"/>
                    <a:pt x="342244" y="771445"/>
                  </a:cubicBezTo>
                  <a:cubicBezTo>
                    <a:pt x="336443" y="753436"/>
                    <a:pt x="330385" y="735513"/>
                    <a:pt x="323901" y="717760"/>
                  </a:cubicBezTo>
                  <a:cubicBezTo>
                    <a:pt x="324157" y="717760"/>
                    <a:pt x="324498" y="717675"/>
                    <a:pt x="324754" y="717590"/>
                  </a:cubicBezTo>
                  <a:close/>
                  <a:moveTo>
                    <a:pt x="320403" y="708543"/>
                  </a:moveTo>
                  <a:cubicBezTo>
                    <a:pt x="319891" y="707092"/>
                    <a:pt x="319379" y="705641"/>
                    <a:pt x="318782" y="704190"/>
                  </a:cubicBezTo>
                  <a:cubicBezTo>
                    <a:pt x="319379" y="705641"/>
                    <a:pt x="320062" y="707007"/>
                    <a:pt x="320659" y="708457"/>
                  </a:cubicBezTo>
                  <a:cubicBezTo>
                    <a:pt x="320574" y="708457"/>
                    <a:pt x="320489" y="708457"/>
                    <a:pt x="320403" y="708457"/>
                  </a:cubicBezTo>
                  <a:close/>
                  <a:moveTo>
                    <a:pt x="330129" y="716736"/>
                  </a:moveTo>
                  <a:cubicBezTo>
                    <a:pt x="334224" y="716224"/>
                    <a:pt x="338234" y="715798"/>
                    <a:pt x="342415" y="715542"/>
                  </a:cubicBezTo>
                  <a:cubicBezTo>
                    <a:pt x="348899" y="730478"/>
                    <a:pt x="355383" y="745414"/>
                    <a:pt x="361953" y="760349"/>
                  </a:cubicBezTo>
                  <a:lnTo>
                    <a:pt x="355554" y="756338"/>
                  </a:lnTo>
                  <a:cubicBezTo>
                    <a:pt x="355554" y="756338"/>
                    <a:pt x="355298" y="756509"/>
                    <a:pt x="355383" y="756594"/>
                  </a:cubicBezTo>
                  <a:lnTo>
                    <a:pt x="362464" y="761715"/>
                  </a:lnTo>
                  <a:cubicBezTo>
                    <a:pt x="362721" y="762227"/>
                    <a:pt x="362976" y="762824"/>
                    <a:pt x="363147" y="763337"/>
                  </a:cubicBezTo>
                  <a:cubicBezTo>
                    <a:pt x="360161" y="764617"/>
                    <a:pt x="357175" y="765812"/>
                    <a:pt x="354104" y="766921"/>
                  </a:cubicBezTo>
                  <a:cubicBezTo>
                    <a:pt x="352653" y="767433"/>
                    <a:pt x="351203" y="768031"/>
                    <a:pt x="349752" y="768543"/>
                  </a:cubicBezTo>
                  <a:cubicBezTo>
                    <a:pt x="343439" y="751217"/>
                    <a:pt x="336869" y="733891"/>
                    <a:pt x="330044" y="716736"/>
                  </a:cubicBezTo>
                  <a:close/>
                  <a:moveTo>
                    <a:pt x="381575" y="806864"/>
                  </a:moveTo>
                  <a:cubicBezTo>
                    <a:pt x="379784" y="802085"/>
                    <a:pt x="377907" y="797391"/>
                    <a:pt x="376030" y="792696"/>
                  </a:cubicBezTo>
                  <a:cubicBezTo>
                    <a:pt x="376030" y="792696"/>
                    <a:pt x="376115" y="792782"/>
                    <a:pt x="376200" y="792867"/>
                  </a:cubicBezTo>
                  <a:cubicBezTo>
                    <a:pt x="379272" y="799866"/>
                    <a:pt x="382429" y="806950"/>
                    <a:pt x="385500" y="813948"/>
                  </a:cubicBezTo>
                  <a:lnTo>
                    <a:pt x="388316" y="820349"/>
                  </a:lnTo>
                  <a:lnTo>
                    <a:pt x="386183" y="818984"/>
                  </a:lnTo>
                  <a:cubicBezTo>
                    <a:pt x="384647" y="814972"/>
                    <a:pt x="383111" y="810876"/>
                    <a:pt x="381575" y="806864"/>
                  </a:cubicBezTo>
                  <a:close/>
                  <a:moveTo>
                    <a:pt x="398212" y="912867"/>
                  </a:moveTo>
                  <a:cubicBezTo>
                    <a:pt x="396762" y="908514"/>
                    <a:pt x="395227" y="904247"/>
                    <a:pt x="393690" y="899979"/>
                  </a:cubicBezTo>
                  <a:cubicBezTo>
                    <a:pt x="397103" y="902540"/>
                    <a:pt x="400516" y="905186"/>
                    <a:pt x="403929" y="907746"/>
                  </a:cubicBezTo>
                  <a:cubicBezTo>
                    <a:pt x="407256" y="910221"/>
                    <a:pt x="410584" y="912697"/>
                    <a:pt x="413996" y="915171"/>
                  </a:cubicBezTo>
                  <a:cubicBezTo>
                    <a:pt x="415788" y="921317"/>
                    <a:pt x="417580" y="927547"/>
                    <a:pt x="419371" y="933692"/>
                  </a:cubicBezTo>
                  <a:lnTo>
                    <a:pt x="419371" y="933692"/>
                  </a:lnTo>
                  <a:cubicBezTo>
                    <a:pt x="419371" y="933692"/>
                    <a:pt x="419371" y="933778"/>
                    <a:pt x="419371" y="933778"/>
                  </a:cubicBezTo>
                  <a:lnTo>
                    <a:pt x="419371" y="933778"/>
                  </a:lnTo>
                  <a:cubicBezTo>
                    <a:pt x="419371" y="933778"/>
                    <a:pt x="419371" y="933863"/>
                    <a:pt x="419371" y="933863"/>
                  </a:cubicBezTo>
                  <a:cubicBezTo>
                    <a:pt x="419883" y="935570"/>
                    <a:pt x="420395" y="937277"/>
                    <a:pt x="420907" y="938984"/>
                  </a:cubicBezTo>
                  <a:cubicBezTo>
                    <a:pt x="416385" y="936082"/>
                    <a:pt x="411863" y="933095"/>
                    <a:pt x="407427" y="930107"/>
                  </a:cubicBezTo>
                  <a:cubicBezTo>
                    <a:pt x="405720" y="928998"/>
                    <a:pt x="404014" y="927803"/>
                    <a:pt x="402393" y="926694"/>
                  </a:cubicBezTo>
                  <a:cubicBezTo>
                    <a:pt x="401113" y="922170"/>
                    <a:pt x="399748" y="917732"/>
                    <a:pt x="398383" y="913209"/>
                  </a:cubicBezTo>
                  <a:lnTo>
                    <a:pt x="398383" y="913209"/>
                  </a:lnTo>
                  <a:cubicBezTo>
                    <a:pt x="398383" y="913209"/>
                    <a:pt x="398383" y="912953"/>
                    <a:pt x="398383" y="912953"/>
                  </a:cubicBezTo>
                  <a:lnTo>
                    <a:pt x="398383" y="912697"/>
                  </a:lnTo>
                  <a:cubicBezTo>
                    <a:pt x="398383" y="912697"/>
                    <a:pt x="398383" y="912697"/>
                    <a:pt x="398383" y="912697"/>
                  </a:cubicBezTo>
                  <a:close/>
                  <a:moveTo>
                    <a:pt x="411095" y="958955"/>
                  </a:moveTo>
                  <a:cubicBezTo>
                    <a:pt x="410584" y="957078"/>
                    <a:pt x="410072" y="955115"/>
                    <a:pt x="409560" y="953237"/>
                  </a:cubicBezTo>
                  <a:lnTo>
                    <a:pt x="429097" y="966637"/>
                  </a:lnTo>
                  <a:cubicBezTo>
                    <a:pt x="430974" y="972953"/>
                    <a:pt x="432766" y="979183"/>
                    <a:pt x="434558" y="985499"/>
                  </a:cubicBezTo>
                  <a:lnTo>
                    <a:pt x="420736" y="976110"/>
                  </a:lnTo>
                  <a:lnTo>
                    <a:pt x="416556" y="961260"/>
                  </a:lnTo>
                  <a:cubicBezTo>
                    <a:pt x="416556" y="961260"/>
                    <a:pt x="416300" y="961174"/>
                    <a:pt x="416300" y="961260"/>
                  </a:cubicBezTo>
                  <a:lnTo>
                    <a:pt x="419713" y="975342"/>
                  </a:lnTo>
                  <a:lnTo>
                    <a:pt x="414081" y="971501"/>
                  </a:lnTo>
                  <a:cubicBezTo>
                    <a:pt x="413058" y="967234"/>
                    <a:pt x="412034" y="963052"/>
                    <a:pt x="411010" y="958785"/>
                  </a:cubicBezTo>
                  <a:close/>
                  <a:moveTo>
                    <a:pt x="425343" y="1021516"/>
                  </a:moveTo>
                  <a:lnTo>
                    <a:pt x="421930" y="1005043"/>
                  </a:lnTo>
                  <a:cubicBezTo>
                    <a:pt x="419627" y="994204"/>
                    <a:pt x="417068" y="983450"/>
                    <a:pt x="414508" y="972611"/>
                  </a:cubicBezTo>
                  <a:lnTo>
                    <a:pt x="420224" y="976793"/>
                  </a:lnTo>
                  <a:lnTo>
                    <a:pt x="421504" y="982085"/>
                  </a:lnTo>
                  <a:lnTo>
                    <a:pt x="426282" y="1002995"/>
                  </a:lnTo>
                  <a:cubicBezTo>
                    <a:pt x="426367" y="1003593"/>
                    <a:pt x="426538" y="1004190"/>
                    <a:pt x="426623" y="1004787"/>
                  </a:cubicBezTo>
                  <a:cubicBezTo>
                    <a:pt x="425002" y="1002995"/>
                    <a:pt x="423381" y="1001203"/>
                    <a:pt x="421930" y="999240"/>
                  </a:cubicBezTo>
                  <a:cubicBezTo>
                    <a:pt x="421845" y="999154"/>
                    <a:pt x="421675" y="999240"/>
                    <a:pt x="421760" y="999410"/>
                  </a:cubicBezTo>
                  <a:cubicBezTo>
                    <a:pt x="423381" y="1001715"/>
                    <a:pt x="425088" y="1003934"/>
                    <a:pt x="426964" y="1005982"/>
                  </a:cubicBezTo>
                  <a:cubicBezTo>
                    <a:pt x="429097" y="1015712"/>
                    <a:pt x="431059" y="1025442"/>
                    <a:pt x="432937" y="1035171"/>
                  </a:cubicBezTo>
                  <a:lnTo>
                    <a:pt x="427476" y="1031501"/>
                  </a:lnTo>
                  <a:lnTo>
                    <a:pt x="425514" y="1021345"/>
                  </a:lnTo>
                  <a:close/>
                  <a:moveTo>
                    <a:pt x="428756" y="1108657"/>
                  </a:moveTo>
                  <a:lnTo>
                    <a:pt x="447099" y="1121971"/>
                  </a:lnTo>
                  <a:cubicBezTo>
                    <a:pt x="448464" y="1130250"/>
                    <a:pt x="449744" y="1138614"/>
                    <a:pt x="450938" y="1146892"/>
                  </a:cubicBezTo>
                  <a:cubicBezTo>
                    <a:pt x="447184" y="1144076"/>
                    <a:pt x="443345" y="1141345"/>
                    <a:pt x="439591" y="1138443"/>
                  </a:cubicBezTo>
                  <a:cubicBezTo>
                    <a:pt x="437032" y="1136565"/>
                    <a:pt x="434558" y="1134603"/>
                    <a:pt x="431998" y="1132639"/>
                  </a:cubicBezTo>
                  <a:cubicBezTo>
                    <a:pt x="431401" y="1127177"/>
                    <a:pt x="430804" y="1121800"/>
                    <a:pt x="430121" y="1116338"/>
                  </a:cubicBezTo>
                  <a:lnTo>
                    <a:pt x="430121" y="1116338"/>
                  </a:lnTo>
                  <a:cubicBezTo>
                    <a:pt x="430121" y="1116338"/>
                    <a:pt x="430121" y="1116167"/>
                    <a:pt x="430121" y="1116167"/>
                  </a:cubicBezTo>
                  <a:lnTo>
                    <a:pt x="430121" y="1115996"/>
                  </a:lnTo>
                  <a:cubicBezTo>
                    <a:pt x="430121" y="1115996"/>
                    <a:pt x="430121" y="1115996"/>
                    <a:pt x="430121" y="1115996"/>
                  </a:cubicBezTo>
                  <a:cubicBezTo>
                    <a:pt x="429694" y="1113521"/>
                    <a:pt x="429268" y="1111046"/>
                    <a:pt x="428842" y="1108571"/>
                  </a:cubicBezTo>
                  <a:close/>
                  <a:moveTo>
                    <a:pt x="432169" y="1134688"/>
                  </a:moveTo>
                  <a:cubicBezTo>
                    <a:pt x="434301" y="1136480"/>
                    <a:pt x="436434" y="1138272"/>
                    <a:pt x="438567" y="1140065"/>
                  </a:cubicBezTo>
                  <a:cubicBezTo>
                    <a:pt x="442833" y="1143564"/>
                    <a:pt x="447099" y="1147149"/>
                    <a:pt x="451450" y="1150648"/>
                  </a:cubicBezTo>
                  <a:cubicBezTo>
                    <a:pt x="452474" y="1157902"/>
                    <a:pt x="453498" y="1165157"/>
                    <a:pt x="454522" y="1172497"/>
                  </a:cubicBezTo>
                  <a:cubicBezTo>
                    <a:pt x="447867" y="1168230"/>
                    <a:pt x="441212" y="1163877"/>
                    <a:pt x="434558" y="1159524"/>
                  </a:cubicBezTo>
                  <a:cubicBezTo>
                    <a:pt x="434558" y="1159097"/>
                    <a:pt x="434558" y="1158671"/>
                    <a:pt x="434472" y="1158244"/>
                  </a:cubicBezTo>
                  <a:cubicBezTo>
                    <a:pt x="433790" y="1150392"/>
                    <a:pt x="433022" y="1142540"/>
                    <a:pt x="432169" y="1134688"/>
                  </a:cubicBezTo>
                  <a:close/>
                  <a:moveTo>
                    <a:pt x="436264" y="1182910"/>
                  </a:moveTo>
                  <a:cubicBezTo>
                    <a:pt x="443516" y="1188713"/>
                    <a:pt x="450683" y="1194432"/>
                    <a:pt x="457934" y="1200150"/>
                  </a:cubicBezTo>
                  <a:cubicBezTo>
                    <a:pt x="458958" y="1208770"/>
                    <a:pt x="459897" y="1217390"/>
                    <a:pt x="460665" y="1226011"/>
                  </a:cubicBezTo>
                  <a:cubicBezTo>
                    <a:pt x="456825" y="1223365"/>
                    <a:pt x="452901" y="1220634"/>
                    <a:pt x="449062" y="1217988"/>
                  </a:cubicBezTo>
                  <a:lnTo>
                    <a:pt x="451450" y="1211245"/>
                  </a:lnTo>
                  <a:cubicBezTo>
                    <a:pt x="451450" y="1211245"/>
                    <a:pt x="451279" y="1211075"/>
                    <a:pt x="451195" y="1211160"/>
                  </a:cubicBezTo>
                  <a:lnTo>
                    <a:pt x="448379" y="1217561"/>
                  </a:lnTo>
                  <a:cubicBezTo>
                    <a:pt x="444796" y="1215001"/>
                    <a:pt x="441212" y="1212525"/>
                    <a:pt x="437629" y="1209965"/>
                  </a:cubicBezTo>
                  <a:lnTo>
                    <a:pt x="437202" y="1200235"/>
                  </a:lnTo>
                  <a:cubicBezTo>
                    <a:pt x="436946" y="1194517"/>
                    <a:pt x="436520" y="1188799"/>
                    <a:pt x="436179" y="1182995"/>
                  </a:cubicBezTo>
                  <a:close/>
                  <a:moveTo>
                    <a:pt x="401540" y="1286949"/>
                  </a:moveTo>
                  <a:lnTo>
                    <a:pt x="401540" y="1286949"/>
                  </a:lnTo>
                  <a:cubicBezTo>
                    <a:pt x="404270" y="1280378"/>
                    <a:pt x="406915" y="1273806"/>
                    <a:pt x="409474" y="1267149"/>
                  </a:cubicBezTo>
                  <a:cubicBezTo>
                    <a:pt x="412034" y="1269026"/>
                    <a:pt x="414593" y="1270989"/>
                    <a:pt x="417153" y="1272867"/>
                  </a:cubicBezTo>
                  <a:lnTo>
                    <a:pt x="417153" y="1272867"/>
                  </a:lnTo>
                  <a:cubicBezTo>
                    <a:pt x="417153" y="1272867"/>
                    <a:pt x="417153" y="1272867"/>
                    <a:pt x="417153" y="1272867"/>
                  </a:cubicBezTo>
                  <a:lnTo>
                    <a:pt x="417153" y="1272867"/>
                  </a:lnTo>
                  <a:cubicBezTo>
                    <a:pt x="417153" y="1272867"/>
                    <a:pt x="417153" y="1272867"/>
                    <a:pt x="417153" y="1272867"/>
                  </a:cubicBezTo>
                  <a:cubicBezTo>
                    <a:pt x="418944" y="1274062"/>
                    <a:pt x="420651" y="1275171"/>
                    <a:pt x="422443" y="1276366"/>
                  </a:cubicBezTo>
                  <a:cubicBezTo>
                    <a:pt x="420822" y="1280122"/>
                    <a:pt x="419115" y="1283962"/>
                    <a:pt x="417580" y="1287717"/>
                  </a:cubicBezTo>
                  <a:lnTo>
                    <a:pt x="417580" y="1287717"/>
                  </a:lnTo>
                  <a:cubicBezTo>
                    <a:pt x="417580" y="1287717"/>
                    <a:pt x="417580" y="1287717"/>
                    <a:pt x="417580" y="1287717"/>
                  </a:cubicBezTo>
                  <a:lnTo>
                    <a:pt x="417580" y="1287717"/>
                  </a:lnTo>
                  <a:cubicBezTo>
                    <a:pt x="417580" y="1287717"/>
                    <a:pt x="417580" y="1287717"/>
                    <a:pt x="417580" y="1287717"/>
                  </a:cubicBezTo>
                  <a:cubicBezTo>
                    <a:pt x="415788" y="1292497"/>
                    <a:pt x="413996" y="1297277"/>
                    <a:pt x="412290" y="1302056"/>
                  </a:cubicBezTo>
                  <a:cubicBezTo>
                    <a:pt x="407853" y="1298727"/>
                    <a:pt x="403502" y="1295314"/>
                    <a:pt x="399065" y="1291985"/>
                  </a:cubicBezTo>
                  <a:cubicBezTo>
                    <a:pt x="399833" y="1290363"/>
                    <a:pt x="400686" y="1288742"/>
                    <a:pt x="401455" y="1287035"/>
                  </a:cubicBezTo>
                  <a:lnTo>
                    <a:pt x="401455" y="1287035"/>
                  </a:lnTo>
                  <a:cubicBezTo>
                    <a:pt x="401455" y="1287035"/>
                    <a:pt x="401455" y="1286949"/>
                    <a:pt x="401455" y="1286949"/>
                  </a:cubicBezTo>
                  <a:lnTo>
                    <a:pt x="401455" y="1286949"/>
                  </a:lnTo>
                  <a:close/>
                  <a:moveTo>
                    <a:pt x="397189" y="1295826"/>
                  </a:moveTo>
                  <a:cubicBezTo>
                    <a:pt x="401881" y="1298898"/>
                    <a:pt x="406573" y="1301971"/>
                    <a:pt x="411181" y="1305043"/>
                  </a:cubicBezTo>
                  <a:cubicBezTo>
                    <a:pt x="409133" y="1310676"/>
                    <a:pt x="407171" y="1316309"/>
                    <a:pt x="405123" y="1321942"/>
                  </a:cubicBezTo>
                  <a:cubicBezTo>
                    <a:pt x="399919" y="1318272"/>
                    <a:pt x="394800" y="1314602"/>
                    <a:pt x="389595" y="1310932"/>
                  </a:cubicBezTo>
                  <a:cubicBezTo>
                    <a:pt x="392155" y="1305897"/>
                    <a:pt x="394629" y="1300861"/>
                    <a:pt x="397103" y="1295826"/>
                  </a:cubicBezTo>
                  <a:close/>
                  <a:moveTo>
                    <a:pt x="386183" y="1308457"/>
                  </a:moveTo>
                  <a:cubicBezTo>
                    <a:pt x="383538" y="1306580"/>
                    <a:pt x="380893" y="1304702"/>
                    <a:pt x="378248" y="1302824"/>
                  </a:cubicBezTo>
                  <a:cubicBezTo>
                    <a:pt x="380125" y="1297447"/>
                    <a:pt x="381832" y="1292070"/>
                    <a:pt x="383367" y="1286608"/>
                  </a:cubicBezTo>
                  <a:cubicBezTo>
                    <a:pt x="386439" y="1288656"/>
                    <a:pt x="389510" y="1290705"/>
                    <a:pt x="392582" y="1292753"/>
                  </a:cubicBezTo>
                  <a:cubicBezTo>
                    <a:pt x="390449" y="1297959"/>
                    <a:pt x="388316" y="1303166"/>
                    <a:pt x="386183" y="1308457"/>
                  </a:cubicBezTo>
                  <a:close/>
                  <a:moveTo>
                    <a:pt x="408280" y="1324161"/>
                  </a:moveTo>
                  <a:cubicBezTo>
                    <a:pt x="410669" y="1318699"/>
                    <a:pt x="413058" y="1313322"/>
                    <a:pt x="415447" y="1307860"/>
                  </a:cubicBezTo>
                  <a:cubicBezTo>
                    <a:pt x="418774" y="1309993"/>
                    <a:pt x="422016" y="1312213"/>
                    <a:pt x="425343" y="1314346"/>
                  </a:cubicBezTo>
                  <a:lnTo>
                    <a:pt x="432595" y="1319126"/>
                  </a:lnTo>
                  <a:lnTo>
                    <a:pt x="431657" y="1321942"/>
                  </a:lnTo>
                  <a:cubicBezTo>
                    <a:pt x="424576" y="1323308"/>
                    <a:pt x="417409" y="1324588"/>
                    <a:pt x="410327" y="1325698"/>
                  </a:cubicBezTo>
                  <a:cubicBezTo>
                    <a:pt x="409645" y="1325186"/>
                    <a:pt x="408962" y="1324673"/>
                    <a:pt x="408194" y="1324161"/>
                  </a:cubicBezTo>
                  <a:close/>
                  <a:moveTo>
                    <a:pt x="441639" y="1291558"/>
                  </a:moveTo>
                  <a:lnTo>
                    <a:pt x="441639" y="1291558"/>
                  </a:lnTo>
                  <a:cubicBezTo>
                    <a:pt x="441639" y="1291558"/>
                    <a:pt x="433022" y="1317760"/>
                    <a:pt x="433022" y="1317760"/>
                  </a:cubicBezTo>
                  <a:lnTo>
                    <a:pt x="426452" y="1312895"/>
                  </a:lnTo>
                  <a:cubicBezTo>
                    <a:pt x="423125" y="1310335"/>
                    <a:pt x="419797" y="1307860"/>
                    <a:pt x="416470" y="1305299"/>
                  </a:cubicBezTo>
                  <a:cubicBezTo>
                    <a:pt x="418689" y="1300264"/>
                    <a:pt x="420907" y="1295143"/>
                    <a:pt x="423125" y="1290107"/>
                  </a:cubicBezTo>
                  <a:lnTo>
                    <a:pt x="423125" y="1290107"/>
                  </a:lnTo>
                  <a:cubicBezTo>
                    <a:pt x="423125" y="1290107"/>
                    <a:pt x="423125" y="1289937"/>
                    <a:pt x="423125" y="1289937"/>
                  </a:cubicBezTo>
                  <a:lnTo>
                    <a:pt x="423125" y="1289766"/>
                  </a:lnTo>
                  <a:cubicBezTo>
                    <a:pt x="423125" y="1289766"/>
                    <a:pt x="423125" y="1289766"/>
                    <a:pt x="423125" y="1289766"/>
                  </a:cubicBezTo>
                  <a:cubicBezTo>
                    <a:pt x="424405" y="1286267"/>
                    <a:pt x="425684" y="1282767"/>
                    <a:pt x="426964" y="1279268"/>
                  </a:cubicBezTo>
                  <a:cubicBezTo>
                    <a:pt x="431486" y="1282255"/>
                    <a:pt x="436008" y="1285157"/>
                    <a:pt x="440615" y="1288144"/>
                  </a:cubicBezTo>
                  <a:lnTo>
                    <a:pt x="442321" y="1289254"/>
                  </a:lnTo>
                  <a:lnTo>
                    <a:pt x="441468" y="1291473"/>
                  </a:lnTo>
                  <a:lnTo>
                    <a:pt x="441468" y="1291473"/>
                  </a:lnTo>
                  <a:cubicBezTo>
                    <a:pt x="441468" y="1291473"/>
                    <a:pt x="441468" y="1291473"/>
                    <a:pt x="441468" y="1291473"/>
                  </a:cubicBezTo>
                  <a:lnTo>
                    <a:pt x="441468" y="1291473"/>
                  </a:lnTo>
                  <a:close/>
                  <a:moveTo>
                    <a:pt x="411522" y="1261857"/>
                  </a:moveTo>
                  <a:cubicBezTo>
                    <a:pt x="414679" y="1253663"/>
                    <a:pt x="417750" y="1245470"/>
                    <a:pt x="420907" y="1237277"/>
                  </a:cubicBezTo>
                  <a:lnTo>
                    <a:pt x="422187" y="1233863"/>
                  </a:lnTo>
                  <a:cubicBezTo>
                    <a:pt x="426879" y="1237533"/>
                    <a:pt x="431657" y="1241288"/>
                    <a:pt x="436434" y="1244958"/>
                  </a:cubicBezTo>
                  <a:cubicBezTo>
                    <a:pt x="432595" y="1253663"/>
                    <a:pt x="428671" y="1262369"/>
                    <a:pt x="424917" y="1271075"/>
                  </a:cubicBezTo>
                  <a:cubicBezTo>
                    <a:pt x="423551" y="1270050"/>
                    <a:pt x="422187" y="1269026"/>
                    <a:pt x="420907" y="1268087"/>
                  </a:cubicBezTo>
                  <a:lnTo>
                    <a:pt x="420907" y="1268087"/>
                  </a:lnTo>
                  <a:cubicBezTo>
                    <a:pt x="420907" y="1268087"/>
                    <a:pt x="420822" y="1268087"/>
                    <a:pt x="420822" y="1268087"/>
                  </a:cubicBezTo>
                  <a:lnTo>
                    <a:pt x="420736" y="1268087"/>
                  </a:lnTo>
                  <a:cubicBezTo>
                    <a:pt x="420736" y="1268087"/>
                    <a:pt x="420736" y="1268087"/>
                    <a:pt x="420736" y="1268087"/>
                  </a:cubicBezTo>
                  <a:cubicBezTo>
                    <a:pt x="417750" y="1266124"/>
                    <a:pt x="414764" y="1264076"/>
                    <a:pt x="411693" y="1262113"/>
                  </a:cubicBezTo>
                  <a:close/>
                  <a:moveTo>
                    <a:pt x="438824" y="1246750"/>
                  </a:moveTo>
                  <a:cubicBezTo>
                    <a:pt x="442407" y="1249481"/>
                    <a:pt x="445990" y="1252298"/>
                    <a:pt x="449658" y="1254944"/>
                  </a:cubicBezTo>
                  <a:lnTo>
                    <a:pt x="449658" y="1254944"/>
                  </a:lnTo>
                  <a:cubicBezTo>
                    <a:pt x="449658" y="1254944"/>
                    <a:pt x="449658" y="1254944"/>
                    <a:pt x="449658" y="1254944"/>
                  </a:cubicBezTo>
                  <a:lnTo>
                    <a:pt x="449658" y="1254944"/>
                  </a:lnTo>
                  <a:cubicBezTo>
                    <a:pt x="449658" y="1254944"/>
                    <a:pt x="449658" y="1254944"/>
                    <a:pt x="449658" y="1254944"/>
                  </a:cubicBezTo>
                  <a:cubicBezTo>
                    <a:pt x="451109" y="1255968"/>
                    <a:pt x="452559" y="1256907"/>
                    <a:pt x="454010" y="1257931"/>
                  </a:cubicBezTo>
                  <a:cubicBezTo>
                    <a:pt x="450597" y="1267063"/>
                    <a:pt x="447184" y="1276196"/>
                    <a:pt x="443772" y="1285328"/>
                  </a:cubicBezTo>
                  <a:lnTo>
                    <a:pt x="443089" y="1284816"/>
                  </a:lnTo>
                  <a:cubicBezTo>
                    <a:pt x="438397" y="1281231"/>
                    <a:pt x="433619" y="1277646"/>
                    <a:pt x="428926" y="1274062"/>
                  </a:cubicBezTo>
                  <a:cubicBezTo>
                    <a:pt x="432254" y="1264930"/>
                    <a:pt x="435496" y="1255797"/>
                    <a:pt x="438738" y="1246665"/>
                  </a:cubicBezTo>
                  <a:close/>
                  <a:moveTo>
                    <a:pt x="465186" y="1300776"/>
                  </a:moveTo>
                  <a:cubicBezTo>
                    <a:pt x="461432" y="1298642"/>
                    <a:pt x="457849" y="1296082"/>
                    <a:pt x="454351" y="1293436"/>
                  </a:cubicBezTo>
                  <a:lnTo>
                    <a:pt x="448720" y="1289168"/>
                  </a:lnTo>
                  <a:cubicBezTo>
                    <a:pt x="451791" y="1279609"/>
                    <a:pt x="454692" y="1270050"/>
                    <a:pt x="457508" y="1260406"/>
                  </a:cubicBezTo>
                  <a:cubicBezTo>
                    <a:pt x="459641" y="1261857"/>
                    <a:pt x="461688" y="1263308"/>
                    <a:pt x="463821" y="1264673"/>
                  </a:cubicBezTo>
                  <a:lnTo>
                    <a:pt x="464931" y="1283279"/>
                  </a:lnTo>
                  <a:cubicBezTo>
                    <a:pt x="464931" y="1283279"/>
                    <a:pt x="465186" y="1283450"/>
                    <a:pt x="465186" y="1283279"/>
                  </a:cubicBezTo>
                  <a:lnTo>
                    <a:pt x="464760" y="1265356"/>
                  </a:lnTo>
                  <a:cubicBezTo>
                    <a:pt x="468599" y="1267917"/>
                    <a:pt x="472439" y="1270477"/>
                    <a:pt x="476278" y="1272952"/>
                  </a:cubicBezTo>
                  <a:cubicBezTo>
                    <a:pt x="474145" y="1278670"/>
                    <a:pt x="471927" y="1284474"/>
                    <a:pt x="469623" y="1290107"/>
                  </a:cubicBezTo>
                  <a:cubicBezTo>
                    <a:pt x="468173" y="1293692"/>
                    <a:pt x="466637" y="1297191"/>
                    <a:pt x="465101" y="1300776"/>
                  </a:cubicBezTo>
                  <a:close/>
                  <a:moveTo>
                    <a:pt x="519875" y="1299666"/>
                  </a:moveTo>
                  <a:lnTo>
                    <a:pt x="510575" y="1292924"/>
                  </a:lnTo>
                  <a:cubicBezTo>
                    <a:pt x="506565" y="1289937"/>
                    <a:pt x="502555" y="1286949"/>
                    <a:pt x="498460" y="1283962"/>
                  </a:cubicBezTo>
                  <a:cubicBezTo>
                    <a:pt x="501276" y="1277390"/>
                    <a:pt x="503921" y="1270733"/>
                    <a:pt x="506395" y="1263991"/>
                  </a:cubicBezTo>
                  <a:cubicBezTo>
                    <a:pt x="507504" y="1264673"/>
                    <a:pt x="508613" y="1265442"/>
                    <a:pt x="509722" y="1266124"/>
                  </a:cubicBezTo>
                  <a:lnTo>
                    <a:pt x="510746" y="1279524"/>
                  </a:lnTo>
                  <a:cubicBezTo>
                    <a:pt x="510746" y="1279524"/>
                    <a:pt x="511002" y="1279695"/>
                    <a:pt x="511002" y="1279524"/>
                  </a:cubicBezTo>
                  <a:lnTo>
                    <a:pt x="510490" y="1266637"/>
                  </a:lnTo>
                  <a:cubicBezTo>
                    <a:pt x="515865" y="1270050"/>
                    <a:pt x="521325" y="1273550"/>
                    <a:pt x="526786" y="1276878"/>
                  </a:cubicBezTo>
                  <a:cubicBezTo>
                    <a:pt x="524994" y="1284389"/>
                    <a:pt x="523117" y="1291900"/>
                    <a:pt x="520984" y="1299325"/>
                  </a:cubicBezTo>
                  <a:cubicBezTo>
                    <a:pt x="520558" y="1299496"/>
                    <a:pt x="520216" y="1299581"/>
                    <a:pt x="519789" y="1299752"/>
                  </a:cubicBezTo>
                  <a:close/>
                  <a:moveTo>
                    <a:pt x="549480" y="1288827"/>
                  </a:moveTo>
                  <a:cubicBezTo>
                    <a:pt x="548541" y="1288144"/>
                    <a:pt x="547603" y="1287547"/>
                    <a:pt x="546579" y="1286864"/>
                  </a:cubicBezTo>
                  <a:cubicBezTo>
                    <a:pt x="541887" y="1283621"/>
                    <a:pt x="537194" y="1280378"/>
                    <a:pt x="532587" y="1277049"/>
                  </a:cubicBezTo>
                  <a:cubicBezTo>
                    <a:pt x="533184" y="1275001"/>
                    <a:pt x="533696" y="1272867"/>
                    <a:pt x="534208" y="1270819"/>
                  </a:cubicBezTo>
                  <a:lnTo>
                    <a:pt x="534720" y="1278500"/>
                  </a:lnTo>
                  <a:cubicBezTo>
                    <a:pt x="534720" y="1278500"/>
                    <a:pt x="534976" y="1278670"/>
                    <a:pt x="534976" y="1278500"/>
                  </a:cubicBezTo>
                  <a:lnTo>
                    <a:pt x="534635" y="1269026"/>
                  </a:lnTo>
                  <a:cubicBezTo>
                    <a:pt x="534805" y="1268514"/>
                    <a:pt x="534891" y="1268002"/>
                    <a:pt x="535061" y="1267490"/>
                  </a:cubicBezTo>
                  <a:lnTo>
                    <a:pt x="535061" y="1267490"/>
                  </a:lnTo>
                  <a:cubicBezTo>
                    <a:pt x="535061" y="1267490"/>
                    <a:pt x="535061" y="1267319"/>
                    <a:pt x="535061" y="1267319"/>
                  </a:cubicBezTo>
                  <a:lnTo>
                    <a:pt x="535061" y="1267149"/>
                  </a:lnTo>
                  <a:cubicBezTo>
                    <a:pt x="535061" y="1267149"/>
                    <a:pt x="535061" y="1267149"/>
                    <a:pt x="535061" y="1267149"/>
                  </a:cubicBezTo>
                  <a:cubicBezTo>
                    <a:pt x="535744" y="1264076"/>
                    <a:pt x="536341" y="1260918"/>
                    <a:pt x="536938" y="1257845"/>
                  </a:cubicBezTo>
                  <a:cubicBezTo>
                    <a:pt x="543166" y="1262028"/>
                    <a:pt x="549480" y="1266124"/>
                    <a:pt x="555708" y="1270307"/>
                  </a:cubicBezTo>
                  <a:cubicBezTo>
                    <a:pt x="554087" y="1276366"/>
                    <a:pt x="552295" y="1282426"/>
                    <a:pt x="550503" y="1288400"/>
                  </a:cubicBezTo>
                  <a:cubicBezTo>
                    <a:pt x="550077" y="1288571"/>
                    <a:pt x="549736" y="1288742"/>
                    <a:pt x="549309" y="1288912"/>
                  </a:cubicBezTo>
                  <a:close/>
                  <a:moveTo>
                    <a:pt x="555793" y="1286267"/>
                  </a:moveTo>
                  <a:cubicBezTo>
                    <a:pt x="557414" y="1281914"/>
                    <a:pt x="558950" y="1277561"/>
                    <a:pt x="560401" y="1273208"/>
                  </a:cubicBezTo>
                  <a:cubicBezTo>
                    <a:pt x="560827" y="1273464"/>
                    <a:pt x="561254" y="1273806"/>
                    <a:pt x="561765" y="1274062"/>
                  </a:cubicBezTo>
                  <a:lnTo>
                    <a:pt x="562960" y="1283365"/>
                  </a:lnTo>
                  <a:cubicBezTo>
                    <a:pt x="560571" y="1284389"/>
                    <a:pt x="558182" y="1285328"/>
                    <a:pt x="555793" y="1286352"/>
                  </a:cubicBezTo>
                  <a:close/>
                  <a:moveTo>
                    <a:pt x="622682" y="1240776"/>
                  </a:moveTo>
                  <a:cubicBezTo>
                    <a:pt x="618587" y="1238471"/>
                    <a:pt x="614577" y="1235911"/>
                    <a:pt x="610653" y="1233265"/>
                  </a:cubicBezTo>
                  <a:cubicBezTo>
                    <a:pt x="609373" y="1232412"/>
                    <a:pt x="608178" y="1231473"/>
                    <a:pt x="606899" y="1230620"/>
                  </a:cubicBezTo>
                  <a:cubicBezTo>
                    <a:pt x="608263" y="1220122"/>
                    <a:pt x="609032" y="1209624"/>
                    <a:pt x="609202" y="1199126"/>
                  </a:cubicBezTo>
                  <a:lnTo>
                    <a:pt x="612358" y="1200918"/>
                  </a:lnTo>
                  <a:cubicBezTo>
                    <a:pt x="612358" y="1200918"/>
                    <a:pt x="612615" y="1200748"/>
                    <a:pt x="612529" y="1200662"/>
                  </a:cubicBezTo>
                  <a:lnTo>
                    <a:pt x="609287" y="1198528"/>
                  </a:lnTo>
                  <a:cubicBezTo>
                    <a:pt x="609287" y="1198528"/>
                    <a:pt x="609287" y="1197846"/>
                    <a:pt x="609287" y="1197504"/>
                  </a:cubicBezTo>
                  <a:cubicBezTo>
                    <a:pt x="609287" y="1194090"/>
                    <a:pt x="609287" y="1190762"/>
                    <a:pt x="609287" y="1187348"/>
                  </a:cubicBezTo>
                  <a:cubicBezTo>
                    <a:pt x="610311" y="1188116"/>
                    <a:pt x="611335" y="1188799"/>
                    <a:pt x="612274" y="1189567"/>
                  </a:cubicBezTo>
                  <a:cubicBezTo>
                    <a:pt x="612615" y="1191274"/>
                    <a:pt x="613041" y="1192981"/>
                    <a:pt x="613382" y="1194688"/>
                  </a:cubicBezTo>
                  <a:cubicBezTo>
                    <a:pt x="614833" y="1201601"/>
                    <a:pt x="616027" y="1208599"/>
                    <a:pt x="617307" y="1215598"/>
                  </a:cubicBezTo>
                  <a:lnTo>
                    <a:pt x="620635" y="1236594"/>
                  </a:lnTo>
                  <a:cubicBezTo>
                    <a:pt x="620635" y="1236594"/>
                    <a:pt x="620890" y="1236765"/>
                    <a:pt x="620890" y="1236594"/>
                  </a:cubicBezTo>
                  <a:lnTo>
                    <a:pt x="618331" y="1215598"/>
                  </a:lnTo>
                  <a:cubicBezTo>
                    <a:pt x="617307" y="1208599"/>
                    <a:pt x="616283" y="1201686"/>
                    <a:pt x="615174" y="1194688"/>
                  </a:cubicBezTo>
                  <a:cubicBezTo>
                    <a:pt x="615003" y="1193578"/>
                    <a:pt x="614748" y="1192469"/>
                    <a:pt x="614577" y="1191359"/>
                  </a:cubicBezTo>
                  <a:cubicBezTo>
                    <a:pt x="616027" y="1192469"/>
                    <a:pt x="617563" y="1193578"/>
                    <a:pt x="619013" y="1194688"/>
                  </a:cubicBezTo>
                  <a:cubicBezTo>
                    <a:pt x="621402" y="1203649"/>
                    <a:pt x="623365" y="1212611"/>
                    <a:pt x="624986" y="1221743"/>
                  </a:cubicBezTo>
                  <a:cubicBezTo>
                    <a:pt x="624986" y="1226864"/>
                    <a:pt x="624730" y="1231985"/>
                    <a:pt x="624474" y="1237106"/>
                  </a:cubicBezTo>
                  <a:cubicBezTo>
                    <a:pt x="624047" y="1238386"/>
                    <a:pt x="623450" y="1239666"/>
                    <a:pt x="622682" y="1240861"/>
                  </a:cubicBezTo>
                  <a:close/>
                  <a:moveTo>
                    <a:pt x="620549" y="1153721"/>
                  </a:moveTo>
                  <a:cubicBezTo>
                    <a:pt x="618416" y="1147831"/>
                    <a:pt x="616198" y="1141942"/>
                    <a:pt x="613894" y="1136053"/>
                  </a:cubicBezTo>
                  <a:lnTo>
                    <a:pt x="614833" y="1136651"/>
                  </a:lnTo>
                  <a:cubicBezTo>
                    <a:pt x="616795" y="1142284"/>
                    <a:pt x="618672" y="1148002"/>
                    <a:pt x="620549" y="1153635"/>
                  </a:cubicBezTo>
                  <a:close/>
                  <a:moveTo>
                    <a:pt x="435496" y="758130"/>
                  </a:moveTo>
                  <a:cubicBezTo>
                    <a:pt x="435496" y="759411"/>
                    <a:pt x="435667" y="760691"/>
                    <a:pt x="435667" y="761971"/>
                  </a:cubicBezTo>
                  <a:cubicBezTo>
                    <a:pt x="435667" y="762654"/>
                    <a:pt x="435667" y="763337"/>
                    <a:pt x="435667" y="764105"/>
                  </a:cubicBezTo>
                  <a:cubicBezTo>
                    <a:pt x="435325" y="763849"/>
                    <a:pt x="435070" y="763593"/>
                    <a:pt x="434728" y="763337"/>
                  </a:cubicBezTo>
                  <a:cubicBezTo>
                    <a:pt x="434728" y="763337"/>
                    <a:pt x="434728" y="763337"/>
                    <a:pt x="434728" y="763251"/>
                  </a:cubicBezTo>
                  <a:cubicBezTo>
                    <a:pt x="434301" y="760008"/>
                    <a:pt x="433790" y="756765"/>
                    <a:pt x="433278" y="753521"/>
                  </a:cubicBezTo>
                  <a:cubicBezTo>
                    <a:pt x="433960" y="755143"/>
                    <a:pt x="434643" y="756680"/>
                    <a:pt x="435411" y="758301"/>
                  </a:cubicBezTo>
                  <a:close/>
                  <a:moveTo>
                    <a:pt x="429609" y="744731"/>
                  </a:moveTo>
                  <a:cubicBezTo>
                    <a:pt x="430036" y="749595"/>
                    <a:pt x="430377" y="754546"/>
                    <a:pt x="430547" y="759411"/>
                  </a:cubicBezTo>
                  <a:cubicBezTo>
                    <a:pt x="428756" y="757789"/>
                    <a:pt x="426879" y="756253"/>
                    <a:pt x="425088" y="754631"/>
                  </a:cubicBezTo>
                  <a:cubicBezTo>
                    <a:pt x="423978" y="752327"/>
                    <a:pt x="422784" y="750022"/>
                    <a:pt x="421589" y="747718"/>
                  </a:cubicBezTo>
                  <a:cubicBezTo>
                    <a:pt x="421248" y="746864"/>
                    <a:pt x="420907" y="746011"/>
                    <a:pt x="420565" y="745072"/>
                  </a:cubicBezTo>
                  <a:cubicBezTo>
                    <a:pt x="422869" y="743536"/>
                    <a:pt x="425258" y="742000"/>
                    <a:pt x="427647" y="740378"/>
                  </a:cubicBezTo>
                  <a:cubicBezTo>
                    <a:pt x="428244" y="741829"/>
                    <a:pt x="428926" y="743280"/>
                    <a:pt x="429524" y="744645"/>
                  </a:cubicBezTo>
                  <a:close/>
                  <a:moveTo>
                    <a:pt x="348984" y="573522"/>
                  </a:moveTo>
                  <a:lnTo>
                    <a:pt x="353762" y="598358"/>
                  </a:lnTo>
                  <a:cubicBezTo>
                    <a:pt x="352738" y="596992"/>
                    <a:pt x="351714" y="595627"/>
                    <a:pt x="350691" y="594347"/>
                  </a:cubicBezTo>
                  <a:cubicBezTo>
                    <a:pt x="349581" y="591701"/>
                    <a:pt x="348472" y="589055"/>
                    <a:pt x="347363" y="586409"/>
                  </a:cubicBezTo>
                  <a:lnTo>
                    <a:pt x="333456" y="553465"/>
                  </a:lnTo>
                  <a:cubicBezTo>
                    <a:pt x="333456" y="553465"/>
                    <a:pt x="333456" y="553209"/>
                    <a:pt x="333456" y="553038"/>
                  </a:cubicBezTo>
                  <a:cubicBezTo>
                    <a:pt x="337040" y="556964"/>
                    <a:pt x="340538" y="560890"/>
                    <a:pt x="344121" y="564816"/>
                  </a:cubicBezTo>
                  <a:lnTo>
                    <a:pt x="347449" y="568401"/>
                  </a:lnTo>
                  <a:cubicBezTo>
                    <a:pt x="347790" y="569340"/>
                    <a:pt x="348131" y="570364"/>
                    <a:pt x="348472" y="571303"/>
                  </a:cubicBezTo>
                  <a:cubicBezTo>
                    <a:pt x="348643" y="572071"/>
                    <a:pt x="348814" y="572924"/>
                    <a:pt x="348984" y="573692"/>
                  </a:cubicBezTo>
                  <a:close/>
                  <a:moveTo>
                    <a:pt x="345657" y="587348"/>
                  </a:moveTo>
                  <a:lnTo>
                    <a:pt x="345657" y="587348"/>
                  </a:lnTo>
                  <a:cubicBezTo>
                    <a:pt x="345657" y="587348"/>
                    <a:pt x="345657" y="587348"/>
                    <a:pt x="345657" y="587348"/>
                  </a:cubicBezTo>
                  <a:lnTo>
                    <a:pt x="345657" y="587348"/>
                  </a:lnTo>
                  <a:cubicBezTo>
                    <a:pt x="342500" y="583507"/>
                    <a:pt x="339429" y="579667"/>
                    <a:pt x="336272" y="575741"/>
                  </a:cubicBezTo>
                  <a:cubicBezTo>
                    <a:pt x="336272" y="575229"/>
                    <a:pt x="336187" y="574717"/>
                    <a:pt x="336101" y="574205"/>
                  </a:cubicBezTo>
                  <a:cubicBezTo>
                    <a:pt x="335334" y="567889"/>
                    <a:pt x="334566" y="561658"/>
                    <a:pt x="333798" y="555342"/>
                  </a:cubicBezTo>
                  <a:lnTo>
                    <a:pt x="345913" y="587177"/>
                  </a:lnTo>
                  <a:cubicBezTo>
                    <a:pt x="345913" y="587177"/>
                    <a:pt x="346169" y="587860"/>
                    <a:pt x="346339" y="588202"/>
                  </a:cubicBezTo>
                  <a:cubicBezTo>
                    <a:pt x="346169" y="587946"/>
                    <a:pt x="345913" y="587604"/>
                    <a:pt x="345657" y="587348"/>
                  </a:cubicBezTo>
                  <a:lnTo>
                    <a:pt x="345657" y="587348"/>
                  </a:lnTo>
                  <a:close/>
                  <a:moveTo>
                    <a:pt x="359820" y="624987"/>
                  </a:moveTo>
                  <a:cubicBezTo>
                    <a:pt x="353080" y="616537"/>
                    <a:pt x="346510" y="607917"/>
                    <a:pt x="339941" y="599382"/>
                  </a:cubicBezTo>
                  <a:lnTo>
                    <a:pt x="339941" y="599382"/>
                  </a:lnTo>
                  <a:cubicBezTo>
                    <a:pt x="339941" y="599382"/>
                    <a:pt x="339941" y="599382"/>
                    <a:pt x="339941" y="599382"/>
                  </a:cubicBezTo>
                  <a:lnTo>
                    <a:pt x="339941" y="599382"/>
                  </a:lnTo>
                  <a:cubicBezTo>
                    <a:pt x="339941" y="599382"/>
                    <a:pt x="339941" y="599382"/>
                    <a:pt x="339941" y="599382"/>
                  </a:cubicBezTo>
                  <a:cubicBezTo>
                    <a:pt x="339514" y="598870"/>
                    <a:pt x="339173" y="598443"/>
                    <a:pt x="338746" y="597931"/>
                  </a:cubicBezTo>
                  <a:cubicBezTo>
                    <a:pt x="338320" y="594091"/>
                    <a:pt x="337893" y="590250"/>
                    <a:pt x="337467" y="586409"/>
                  </a:cubicBezTo>
                  <a:cubicBezTo>
                    <a:pt x="338576" y="587946"/>
                    <a:pt x="339685" y="589482"/>
                    <a:pt x="340794" y="590933"/>
                  </a:cubicBezTo>
                  <a:lnTo>
                    <a:pt x="340794" y="590933"/>
                  </a:lnTo>
                  <a:cubicBezTo>
                    <a:pt x="340794" y="590933"/>
                    <a:pt x="340879" y="591018"/>
                    <a:pt x="340879" y="591018"/>
                  </a:cubicBezTo>
                  <a:lnTo>
                    <a:pt x="340964" y="591018"/>
                  </a:lnTo>
                  <a:cubicBezTo>
                    <a:pt x="340964" y="591018"/>
                    <a:pt x="340964" y="591103"/>
                    <a:pt x="340964" y="591103"/>
                  </a:cubicBezTo>
                  <a:cubicBezTo>
                    <a:pt x="344718" y="595712"/>
                    <a:pt x="348643" y="600321"/>
                    <a:pt x="352568" y="604845"/>
                  </a:cubicBezTo>
                  <a:cubicBezTo>
                    <a:pt x="355042" y="611502"/>
                    <a:pt x="357516" y="618159"/>
                    <a:pt x="359905" y="624816"/>
                  </a:cubicBezTo>
                  <a:close/>
                  <a:moveTo>
                    <a:pt x="335077" y="603052"/>
                  </a:moveTo>
                  <a:lnTo>
                    <a:pt x="335163" y="603052"/>
                  </a:lnTo>
                  <a:cubicBezTo>
                    <a:pt x="335163" y="603052"/>
                    <a:pt x="335248" y="603308"/>
                    <a:pt x="335248" y="603308"/>
                  </a:cubicBezTo>
                  <a:lnTo>
                    <a:pt x="335248" y="603308"/>
                  </a:lnTo>
                  <a:cubicBezTo>
                    <a:pt x="336443" y="604759"/>
                    <a:pt x="337722" y="606125"/>
                    <a:pt x="338917" y="607576"/>
                  </a:cubicBezTo>
                  <a:lnTo>
                    <a:pt x="339600" y="609368"/>
                  </a:lnTo>
                  <a:cubicBezTo>
                    <a:pt x="339770" y="610478"/>
                    <a:pt x="339941" y="611587"/>
                    <a:pt x="340111" y="612611"/>
                  </a:cubicBezTo>
                  <a:cubicBezTo>
                    <a:pt x="340111" y="612782"/>
                    <a:pt x="340367" y="612697"/>
                    <a:pt x="340367" y="612611"/>
                  </a:cubicBezTo>
                  <a:cubicBezTo>
                    <a:pt x="340367" y="612014"/>
                    <a:pt x="340197" y="611416"/>
                    <a:pt x="340197" y="610819"/>
                  </a:cubicBezTo>
                  <a:lnTo>
                    <a:pt x="346425" y="627120"/>
                  </a:lnTo>
                  <a:cubicBezTo>
                    <a:pt x="349496" y="635485"/>
                    <a:pt x="352653" y="643849"/>
                    <a:pt x="355725" y="652128"/>
                  </a:cubicBezTo>
                  <a:cubicBezTo>
                    <a:pt x="348046" y="643934"/>
                    <a:pt x="340452" y="635655"/>
                    <a:pt x="332945" y="627291"/>
                  </a:cubicBezTo>
                  <a:cubicBezTo>
                    <a:pt x="332945" y="626950"/>
                    <a:pt x="332774" y="626694"/>
                    <a:pt x="332518" y="626523"/>
                  </a:cubicBezTo>
                  <a:cubicBezTo>
                    <a:pt x="332518" y="626523"/>
                    <a:pt x="332433" y="626523"/>
                    <a:pt x="332433" y="626523"/>
                  </a:cubicBezTo>
                  <a:cubicBezTo>
                    <a:pt x="330982" y="623792"/>
                    <a:pt x="329532" y="621061"/>
                    <a:pt x="328081" y="618330"/>
                  </a:cubicBezTo>
                  <a:lnTo>
                    <a:pt x="327826" y="615086"/>
                  </a:lnTo>
                  <a:cubicBezTo>
                    <a:pt x="327399" y="608600"/>
                    <a:pt x="326802" y="602199"/>
                    <a:pt x="326290" y="595712"/>
                  </a:cubicBezTo>
                  <a:cubicBezTo>
                    <a:pt x="326119" y="594005"/>
                    <a:pt x="326034" y="592213"/>
                    <a:pt x="325864" y="590506"/>
                  </a:cubicBezTo>
                  <a:cubicBezTo>
                    <a:pt x="328935" y="594774"/>
                    <a:pt x="332092" y="598956"/>
                    <a:pt x="335248" y="603138"/>
                  </a:cubicBezTo>
                  <a:lnTo>
                    <a:pt x="335248" y="603138"/>
                  </a:lnTo>
                  <a:close/>
                  <a:moveTo>
                    <a:pt x="328508" y="625243"/>
                  </a:moveTo>
                  <a:cubicBezTo>
                    <a:pt x="329106" y="626438"/>
                    <a:pt x="329702" y="627632"/>
                    <a:pt x="330214" y="628913"/>
                  </a:cubicBezTo>
                  <a:cubicBezTo>
                    <a:pt x="330214" y="628913"/>
                    <a:pt x="330129" y="628913"/>
                    <a:pt x="330044" y="628913"/>
                  </a:cubicBezTo>
                  <a:cubicBezTo>
                    <a:pt x="328935" y="628145"/>
                    <a:pt x="328594" y="626694"/>
                    <a:pt x="328508" y="625328"/>
                  </a:cubicBezTo>
                  <a:close/>
                  <a:moveTo>
                    <a:pt x="344718" y="650677"/>
                  </a:moveTo>
                  <a:cubicBezTo>
                    <a:pt x="342415" y="646068"/>
                    <a:pt x="340111" y="641459"/>
                    <a:pt x="337722" y="636850"/>
                  </a:cubicBezTo>
                  <a:cubicBezTo>
                    <a:pt x="345316" y="646921"/>
                    <a:pt x="353080" y="656822"/>
                    <a:pt x="361100" y="666466"/>
                  </a:cubicBezTo>
                  <a:cubicBezTo>
                    <a:pt x="362123" y="669197"/>
                    <a:pt x="363147" y="671928"/>
                    <a:pt x="364171" y="674660"/>
                  </a:cubicBezTo>
                  <a:cubicBezTo>
                    <a:pt x="359905" y="671246"/>
                    <a:pt x="355639" y="667832"/>
                    <a:pt x="351373" y="664418"/>
                  </a:cubicBezTo>
                  <a:cubicBezTo>
                    <a:pt x="349240" y="659809"/>
                    <a:pt x="347022" y="655200"/>
                    <a:pt x="344804" y="650591"/>
                  </a:cubicBezTo>
                  <a:close/>
                  <a:moveTo>
                    <a:pt x="366474" y="698728"/>
                  </a:moveTo>
                  <a:cubicBezTo>
                    <a:pt x="362806" y="690022"/>
                    <a:pt x="359052" y="681317"/>
                    <a:pt x="355127" y="672696"/>
                  </a:cubicBezTo>
                  <a:cubicBezTo>
                    <a:pt x="359393" y="676793"/>
                    <a:pt x="363744" y="680890"/>
                    <a:pt x="368010" y="684987"/>
                  </a:cubicBezTo>
                  <a:cubicBezTo>
                    <a:pt x="368607" y="686523"/>
                    <a:pt x="369119" y="688059"/>
                    <a:pt x="369716" y="689596"/>
                  </a:cubicBezTo>
                  <a:cubicBezTo>
                    <a:pt x="369887" y="691559"/>
                    <a:pt x="369972" y="693522"/>
                    <a:pt x="370143" y="695485"/>
                  </a:cubicBezTo>
                  <a:lnTo>
                    <a:pt x="370484" y="704019"/>
                  </a:lnTo>
                  <a:cubicBezTo>
                    <a:pt x="370484" y="704019"/>
                    <a:pt x="370740" y="704019"/>
                    <a:pt x="370740" y="704019"/>
                  </a:cubicBezTo>
                  <a:cubicBezTo>
                    <a:pt x="371167" y="701203"/>
                    <a:pt x="371508" y="698301"/>
                    <a:pt x="371935" y="695485"/>
                  </a:cubicBezTo>
                  <a:cubicBezTo>
                    <a:pt x="373044" y="698472"/>
                    <a:pt x="374153" y="701374"/>
                    <a:pt x="375262" y="704361"/>
                  </a:cubicBezTo>
                  <a:cubicBezTo>
                    <a:pt x="373044" y="704361"/>
                    <a:pt x="370825" y="704275"/>
                    <a:pt x="368692" y="704190"/>
                  </a:cubicBezTo>
                  <a:cubicBezTo>
                    <a:pt x="368095" y="702483"/>
                    <a:pt x="367498" y="700862"/>
                    <a:pt x="366816" y="699155"/>
                  </a:cubicBezTo>
                  <a:lnTo>
                    <a:pt x="366816" y="699155"/>
                  </a:lnTo>
                  <a:cubicBezTo>
                    <a:pt x="366816" y="699155"/>
                    <a:pt x="366730" y="698898"/>
                    <a:pt x="366730" y="698898"/>
                  </a:cubicBezTo>
                  <a:lnTo>
                    <a:pt x="366730" y="698642"/>
                  </a:lnTo>
                  <a:cubicBezTo>
                    <a:pt x="366730" y="698642"/>
                    <a:pt x="366645" y="698642"/>
                    <a:pt x="366645" y="698642"/>
                  </a:cubicBezTo>
                  <a:close/>
                  <a:moveTo>
                    <a:pt x="387207" y="813351"/>
                  </a:moveTo>
                  <a:cubicBezTo>
                    <a:pt x="384988" y="807718"/>
                    <a:pt x="382770" y="802085"/>
                    <a:pt x="380552" y="796452"/>
                  </a:cubicBezTo>
                  <a:cubicBezTo>
                    <a:pt x="384306" y="799610"/>
                    <a:pt x="388060" y="802682"/>
                    <a:pt x="391814" y="805840"/>
                  </a:cubicBezTo>
                  <a:cubicBezTo>
                    <a:pt x="394970" y="813265"/>
                    <a:pt x="398127" y="820776"/>
                    <a:pt x="401198" y="828287"/>
                  </a:cubicBezTo>
                  <a:cubicBezTo>
                    <a:pt x="397615" y="826068"/>
                    <a:pt x="394032" y="823849"/>
                    <a:pt x="390449" y="821544"/>
                  </a:cubicBezTo>
                  <a:lnTo>
                    <a:pt x="387207" y="813351"/>
                  </a:lnTo>
                  <a:close/>
                  <a:moveTo>
                    <a:pt x="411948" y="843820"/>
                  </a:moveTo>
                  <a:cubicBezTo>
                    <a:pt x="410925" y="841601"/>
                    <a:pt x="409986" y="839382"/>
                    <a:pt x="408962" y="837248"/>
                  </a:cubicBezTo>
                  <a:cubicBezTo>
                    <a:pt x="417580" y="843393"/>
                    <a:pt x="426196" y="849538"/>
                    <a:pt x="434813" y="855684"/>
                  </a:cubicBezTo>
                  <a:cubicBezTo>
                    <a:pt x="435411" y="857391"/>
                    <a:pt x="436093" y="859098"/>
                    <a:pt x="436691" y="860805"/>
                  </a:cubicBezTo>
                  <a:cubicBezTo>
                    <a:pt x="436691" y="865840"/>
                    <a:pt x="436691" y="870961"/>
                    <a:pt x="436520" y="875997"/>
                  </a:cubicBezTo>
                  <a:cubicBezTo>
                    <a:pt x="431486" y="872583"/>
                    <a:pt x="426367" y="869169"/>
                    <a:pt x="421334" y="865755"/>
                  </a:cubicBezTo>
                  <a:cubicBezTo>
                    <a:pt x="418262" y="858415"/>
                    <a:pt x="415105" y="851160"/>
                    <a:pt x="411948" y="843905"/>
                  </a:cubicBezTo>
                  <a:close/>
                  <a:moveTo>
                    <a:pt x="440103" y="934204"/>
                  </a:moveTo>
                  <a:cubicBezTo>
                    <a:pt x="440956" y="934802"/>
                    <a:pt x="441809" y="935399"/>
                    <a:pt x="442577" y="935996"/>
                  </a:cubicBezTo>
                  <a:cubicBezTo>
                    <a:pt x="445308" y="943337"/>
                    <a:pt x="448038" y="950676"/>
                    <a:pt x="450683" y="958017"/>
                  </a:cubicBezTo>
                  <a:cubicBezTo>
                    <a:pt x="443260" y="953322"/>
                    <a:pt x="435837" y="948628"/>
                    <a:pt x="428415" y="943934"/>
                  </a:cubicBezTo>
                  <a:cubicBezTo>
                    <a:pt x="427391" y="940093"/>
                    <a:pt x="426282" y="936253"/>
                    <a:pt x="425172" y="932412"/>
                  </a:cubicBezTo>
                  <a:lnTo>
                    <a:pt x="425172" y="932412"/>
                  </a:lnTo>
                  <a:cubicBezTo>
                    <a:pt x="425172" y="932412"/>
                    <a:pt x="425088" y="932071"/>
                    <a:pt x="425088" y="932071"/>
                  </a:cubicBezTo>
                  <a:lnTo>
                    <a:pt x="425088" y="931729"/>
                  </a:lnTo>
                  <a:cubicBezTo>
                    <a:pt x="425088" y="931729"/>
                    <a:pt x="425002" y="931729"/>
                    <a:pt x="425002" y="931729"/>
                  </a:cubicBezTo>
                  <a:cubicBezTo>
                    <a:pt x="423893" y="928059"/>
                    <a:pt x="422698" y="924474"/>
                    <a:pt x="421589" y="920804"/>
                  </a:cubicBezTo>
                  <a:cubicBezTo>
                    <a:pt x="427305" y="924986"/>
                    <a:pt x="433107" y="929169"/>
                    <a:pt x="438909" y="933351"/>
                  </a:cubicBezTo>
                  <a:cubicBezTo>
                    <a:pt x="438738" y="934460"/>
                    <a:pt x="438653" y="935570"/>
                    <a:pt x="438482" y="936679"/>
                  </a:cubicBezTo>
                  <a:lnTo>
                    <a:pt x="436776" y="948457"/>
                  </a:lnTo>
                  <a:cubicBezTo>
                    <a:pt x="436776" y="948457"/>
                    <a:pt x="437032" y="948628"/>
                    <a:pt x="437032" y="948457"/>
                  </a:cubicBezTo>
                  <a:lnTo>
                    <a:pt x="439506" y="936765"/>
                  </a:lnTo>
                  <a:cubicBezTo>
                    <a:pt x="439676" y="935911"/>
                    <a:pt x="439847" y="935058"/>
                    <a:pt x="440018" y="934119"/>
                  </a:cubicBezTo>
                  <a:close/>
                  <a:moveTo>
                    <a:pt x="427903" y="1002398"/>
                  </a:moveTo>
                  <a:lnTo>
                    <a:pt x="422443" y="981743"/>
                  </a:lnTo>
                  <a:lnTo>
                    <a:pt x="421248" y="977561"/>
                  </a:lnTo>
                  <a:lnTo>
                    <a:pt x="435411" y="987974"/>
                  </a:lnTo>
                  <a:cubicBezTo>
                    <a:pt x="436264" y="991046"/>
                    <a:pt x="437202" y="994034"/>
                    <a:pt x="438055" y="997106"/>
                  </a:cubicBezTo>
                  <a:cubicBezTo>
                    <a:pt x="440103" y="1004531"/>
                    <a:pt x="442151" y="1012042"/>
                    <a:pt x="444199" y="1019467"/>
                  </a:cubicBezTo>
                  <a:cubicBezTo>
                    <a:pt x="438909" y="1015797"/>
                    <a:pt x="433875" y="1011786"/>
                    <a:pt x="429268" y="1007348"/>
                  </a:cubicBezTo>
                  <a:cubicBezTo>
                    <a:pt x="428842" y="1005641"/>
                    <a:pt x="428415" y="1004019"/>
                    <a:pt x="427988" y="1002312"/>
                  </a:cubicBezTo>
                  <a:close/>
                  <a:moveTo>
                    <a:pt x="529345" y="1266039"/>
                  </a:moveTo>
                  <a:lnTo>
                    <a:pt x="529345" y="1266039"/>
                  </a:lnTo>
                  <a:cubicBezTo>
                    <a:pt x="528833" y="1268514"/>
                    <a:pt x="528236" y="1271075"/>
                    <a:pt x="527639" y="1273550"/>
                  </a:cubicBezTo>
                  <a:cubicBezTo>
                    <a:pt x="521837" y="1269453"/>
                    <a:pt x="516121" y="1265271"/>
                    <a:pt x="510319" y="1261089"/>
                  </a:cubicBezTo>
                  <a:lnTo>
                    <a:pt x="510319" y="1259382"/>
                  </a:lnTo>
                  <a:cubicBezTo>
                    <a:pt x="510319" y="1259382"/>
                    <a:pt x="509978" y="1254005"/>
                    <a:pt x="509978" y="1254005"/>
                  </a:cubicBezTo>
                  <a:cubicBezTo>
                    <a:pt x="510319" y="1253066"/>
                    <a:pt x="510660" y="1252127"/>
                    <a:pt x="511002" y="1251188"/>
                  </a:cubicBezTo>
                  <a:lnTo>
                    <a:pt x="511002" y="1251188"/>
                  </a:lnTo>
                  <a:cubicBezTo>
                    <a:pt x="511002" y="1251188"/>
                    <a:pt x="511002" y="1251018"/>
                    <a:pt x="511002" y="1251018"/>
                  </a:cubicBezTo>
                  <a:lnTo>
                    <a:pt x="511002" y="1250847"/>
                  </a:lnTo>
                  <a:cubicBezTo>
                    <a:pt x="511002" y="1250847"/>
                    <a:pt x="511002" y="1250847"/>
                    <a:pt x="511002" y="1250847"/>
                  </a:cubicBezTo>
                  <a:cubicBezTo>
                    <a:pt x="511855" y="1247860"/>
                    <a:pt x="512708" y="1244787"/>
                    <a:pt x="513561" y="1241800"/>
                  </a:cubicBezTo>
                  <a:cubicBezTo>
                    <a:pt x="519704" y="1245982"/>
                    <a:pt x="525847" y="1250164"/>
                    <a:pt x="531990" y="1254346"/>
                  </a:cubicBezTo>
                  <a:cubicBezTo>
                    <a:pt x="531137" y="1258187"/>
                    <a:pt x="530198" y="1262028"/>
                    <a:pt x="529260" y="1265868"/>
                  </a:cubicBezTo>
                  <a:lnTo>
                    <a:pt x="529260" y="1265868"/>
                  </a:lnTo>
                  <a:cubicBezTo>
                    <a:pt x="529260" y="1265868"/>
                    <a:pt x="529260" y="1265868"/>
                    <a:pt x="529260" y="1265868"/>
                  </a:cubicBezTo>
                  <a:lnTo>
                    <a:pt x="529260" y="1265868"/>
                  </a:lnTo>
                  <a:close/>
                  <a:moveTo>
                    <a:pt x="595125" y="1222170"/>
                  </a:moveTo>
                  <a:cubicBezTo>
                    <a:pt x="594186" y="1221487"/>
                    <a:pt x="593248" y="1220804"/>
                    <a:pt x="592309" y="1220122"/>
                  </a:cubicBezTo>
                  <a:cubicBezTo>
                    <a:pt x="592650" y="1219610"/>
                    <a:pt x="593077" y="1219012"/>
                    <a:pt x="593418" y="1218500"/>
                  </a:cubicBezTo>
                  <a:lnTo>
                    <a:pt x="593418" y="1218500"/>
                  </a:lnTo>
                  <a:cubicBezTo>
                    <a:pt x="593418" y="1218500"/>
                    <a:pt x="593418" y="1218500"/>
                    <a:pt x="593418" y="1218500"/>
                  </a:cubicBezTo>
                  <a:lnTo>
                    <a:pt x="593418" y="1218500"/>
                  </a:lnTo>
                  <a:cubicBezTo>
                    <a:pt x="593418" y="1218500"/>
                    <a:pt x="593418" y="1218500"/>
                    <a:pt x="593418" y="1218500"/>
                  </a:cubicBezTo>
                  <a:cubicBezTo>
                    <a:pt x="593930" y="1217561"/>
                    <a:pt x="594442" y="1216537"/>
                    <a:pt x="594954" y="1215598"/>
                  </a:cubicBezTo>
                  <a:cubicBezTo>
                    <a:pt x="595380" y="1217476"/>
                    <a:pt x="595722" y="1219353"/>
                    <a:pt x="596149" y="1221231"/>
                  </a:cubicBezTo>
                  <a:cubicBezTo>
                    <a:pt x="595807" y="1221572"/>
                    <a:pt x="595466" y="1221914"/>
                    <a:pt x="595125" y="1222255"/>
                  </a:cubicBezTo>
                  <a:close/>
                  <a:moveTo>
                    <a:pt x="603571" y="1213806"/>
                  </a:moveTo>
                  <a:lnTo>
                    <a:pt x="601012" y="1216366"/>
                  </a:lnTo>
                  <a:cubicBezTo>
                    <a:pt x="599988" y="1217390"/>
                    <a:pt x="598879" y="1218415"/>
                    <a:pt x="597855" y="1219524"/>
                  </a:cubicBezTo>
                  <a:cubicBezTo>
                    <a:pt x="597428" y="1217134"/>
                    <a:pt x="597087" y="1214830"/>
                    <a:pt x="596660" y="1212440"/>
                  </a:cubicBezTo>
                  <a:cubicBezTo>
                    <a:pt x="599391" y="1207149"/>
                    <a:pt x="601779" y="1201686"/>
                    <a:pt x="603998" y="1196224"/>
                  </a:cubicBezTo>
                  <a:lnTo>
                    <a:pt x="605192" y="1196907"/>
                  </a:lnTo>
                  <a:cubicBezTo>
                    <a:pt x="605192" y="1196907"/>
                    <a:pt x="605192" y="1197333"/>
                    <a:pt x="605192" y="1197589"/>
                  </a:cubicBezTo>
                  <a:cubicBezTo>
                    <a:pt x="604851" y="1203052"/>
                    <a:pt x="604254" y="1208429"/>
                    <a:pt x="603571" y="1213891"/>
                  </a:cubicBezTo>
                  <a:close/>
                  <a:moveTo>
                    <a:pt x="479264" y="865669"/>
                  </a:moveTo>
                  <a:cubicBezTo>
                    <a:pt x="478155" y="864816"/>
                    <a:pt x="477045" y="864048"/>
                    <a:pt x="475936" y="863194"/>
                  </a:cubicBezTo>
                  <a:cubicBezTo>
                    <a:pt x="474486" y="859780"/>
                    <a:pt x="473036" y="856281"/>
                    <a:pt x="471585" y="852867"/>
                  </a:cubicBezTo>
                  <a:lnTo>
                    <a:pt x="471585" y="850648"/>
                  </a:lnTo>
                  <a:cubicBezTo>
                    <a:pt x="471585" y="850648"/>
                    <a:pt x="471415" y="850563"/>
                    <a:pt x="471415" y="850648"/>
                  </a:cubicBezTo>
                  <a:lnTo>
                    <a:pt x="471244" y="852014"/>
                  </a:lnTo>
                  <a:cubicBezTo>
                    <a:pt x="469623" y="848258"/>
                    <a:pt x="468087" y="844503"/>
                    <a:pt x="466552" y="840833"/>
                  </a:cubicBezTo>
                  <a:lnTo>
                    <a:pt x="466552" y="840833"/>
                  </a:lnTo>
                  <a:cubicBezTo>
                    <a:pt x="466552" y="840833"/>
                    <a:pt x="466466" y="840577"/>
                    <a:pt x="466466" y="840577"/>
                  </a:cubicBezTo>
                  <a:lnTo>
                    <a:pt x="466466" y="840406"/>
                  </a:lnTo>
                  <a:cubicBezTo>
                    <a:pt x="466381" y="839211"/>
                    <a:pt x="466381" y="838017"/>
                    <a:pt x="466295" y="836822"/>
                  </a:cubicBezTo>
                  <a:lnTo>
                    <a:pt x="466978" y="837334"/>
                  </a:lnTo>
                  <a:cubicBezTo>
                    <a:pt x="471159" y="846722"/>
                    <a:pt x="475254" y="856196"/>
                    <a:pt x="479349" y="865669"/>
                  </a:cubicBezTo>
                  <a:close/>
                  <a:moveTo>
                    <a:pt x="405464" y="829396"/>
                  </a:moveTo>
                  <a:lnTo>
                    <a:pt x="402905" y="818045"/>
                  </a:lnTo>
                  <a:lnTo>
                    <a:pt x="401966" y="814290"/>
                  </a:lnTo>
                  <a:cubicBezTo>
                    <a:pt x="406830" y="818301"/>
                    <a:pt x="411778" y="822227"/>
                    <a:pt x="416726" y="826153"/>
                  </a:cubicBezTo>
                  <a:cubicBezTo>
                    <a:pt x="416726" y="829567"/>
                    <a:pt x="416556" y="832896"/>
                    <a:pt x="416470" y="836310"/>
                  </a:cubicBezTo>
                  <a:cubicBezTo>
                    <a:pt x="416470" y="836310"/>
                    <a:pt x="416726" y="836395"/>
                    <a:pt x="416726" y="836310"/>
                  </a:cubicBezTo>
                  <a:cubicBezTo>
                    <a:pt x="417153" y="833237"/>
                    <a:pt x="417494" y="830079"/>
                    <a:pt x="417835" y="827007"/>
                  </a:cubicBezTo>
                  <a:cubicBezTo>
                    <a:pt x="420822" y="829311"/>
                    <a:pt x="423808" y="831701"/>
                    <a:pt x="426793" y="834005"/>
                  </a:cubicBezTo>
                  <a:cubicBezTo>
                    <a:pt x="427391" y="835456"/>
                    <a:pt x="427903" y="836992"/>
                    <a:pt x="428500" y="838443"/>
                  </a:cubicBezTo>
                  <a:lnTo>
                    <a:pt x="428159" y="841004"/>
                  </a:lnTo>
                  <a:lnTo>
                    <a:pt x="427562" y="844930"/>
                  </a:lnTo>
                  <a:cubicBezTo>
                    <a:pt x="420565" y="840577"/>
                    <a:pt x="413655" y="836224"/>
                    <a:pt x="406659" y="831872"/>
                  </a:cubicBezTo>
                  <a:cubicBezTo>
                    <a:pt x="406318" y="831103"/>
                    <a:pt x="405891" y="830250"/>
                    <a:pt x="405550" y="829482"/>
                  </a:cubicBezTo>
                  <a:close/>
                  <a:moveTo>
                    <a:pt x="436605" y="903223"/>
                  </a:moveTo>
                  <a:cubicBezTo>
                    <a:pt x="437117" y="898955"/>
                    <a:pt x="437629" y="894773"/>
                    <a:pt x="438055" y="890506"/>
                  </a:cubicBezTo>
                  <a:cubicBezTo>
                    <a:pt x="438312" y="888116"/>
                    <a:pt x="438567" y="885641"/>
                    <a:pt x="438824" y="883166"/>
                  </a:cubicBezTo>
                  <a:cubicBezTo>
                    <a:pt x="440188" y="884190"/>
                    <a:pt x="441468" y="885129"/>
                    <a:pt x="442833" y="886153"/>
                  </a:cubicBezTo>
                  <a:cubicBezTo>
                    <a:pt x="442577" y="892896"/>
                    <a:pt x="442236" y="899638"/>
                    <a:pt x="441809" y="906295"/>
                  </a:cubicBezTo>
                  <a:cubicBezTo>
                    <a:pt x="440103" y="905271"/>
                    <a:pt x="438397" y="904247"/>
                    <a:pt x="436691" y="903223"/>
                  </a:cubicBezTo>
                  <a:cubicBezTo>
                    <a:pt x="436691" y="903223"/>
                    <a:pt x="436691" y="903223"/>
                    <a:pt x="436691" y="903223"/>
                  </a:cubicBezTo>
                  <a:close/>
                  <a:moveTo>
                    <a:pt x="455033" y="957504"/>
                  </a:moveTo>
                  <a:cubicBezTo>
                    <a:pt x="453242" y="951957"/>
                    <a:pt x="451450" y="946494"/>
                    <a:pt x="449658" y="940947"/>
                  </a:cubicBezTo>
                  <a:cubicBezTo>
                    <a:pt x="452304" y="942825"/>
                    <a:pt x="454949" y="944617"/>
                    <a:pt x="457593" y="946494"/>
                  </a:cubicBezTo>
                  <a:cubicBezTo>
                    <a:pt x="457508" y="948116"/>
                    <a:pt x="457423" y="949738"/>
                    <a:pt x="457252" y="951359"/>
                  </a:cubicBezTo>
                  <a:cubicBezTo>
                    <a:pt x="456996" y="954773"/>
                    <a:pt x="456655" y="958187"/>
                    <a:pt x="456313" y="961601"/>
                  </a:cubicBezTo>
                  <a:cubicBezTo>
                    <a:pt x="456313" y="961601"/>
                    <a:pt x="456313" y="961601"/>
                    <a:pt x="456313" y="961601"/>
                  </a:cubicBezTo>
                  <a:cubicBezTo>
                    <a:pt x="455887" y="960235"/>
                    <a:pt x="455460" y="958870"/>
                    <a:pt x="455033" y="957504"/>
                  </a:cubicBezTo>
                  <a:close/>
                  <a:moveTo>
                    <a:pt x="496754" y="1126324"/>
                  </a:moveTo>
                  <a:lnTo>
                    <a:pt x="496754" y="1126324"/>
                  </a:lnTo>
                  <a:cubicBezTo>
                    <a:pt x="495047" y="1117618"/>
                    <a:pt x="493256" y="1108913"/>
                    <a:pt x="491293" y="1100207"/>
                  </a:cubicBezTo>
                  <a:cubicBezTo>
                    <a:pt x="497692" y="1104901"/>
                    <a:pt x="504091" y="1109510"/>
                    <a:pt x="510490" y="1114290"/>
                  </a:cubicBezTo>
                  <a:cubicBezTo>
                    <a:pt x="510746" y="1115484"/>
                    <a:pt x="511002" y="1116679"/>
                    <a:pt x="511258" y="1117874"/>
                  </a:cubicBezTo>
                  <a:cubicBezTo>
                    <a:pt x="511002" y="1119411"/>
                    <a:pt x="510746" y="1120947"/>
                    <a:pt x="510490" y="1122398"/>
                  </a:cubicBezTo>
                  <a:cubicBezTo>
                    <a:pt x="510490" y="1122398"/>
                    <a:pt x="510490" y="1122398"/>
                    <a:pt x="510490" y="1122398"/>
                  </a:cubicBezTo>
                  <a:lnTo>
                    <a:pt x="510490" y="1122398"/>
                  </a:lnTo>
                  <a:cubicBezTo>
                    <a:pt x="510490" y="1122398"/>
                    <a:pt x="510490" y="1122398"/>
                    <a:pt x="510490" y="1122398"/>
                  </a:cubicBezTo>
                  <a:lnTo>
                    <a:pt x="512282" y="1122739"/>
                  </a:lnTo>
                  <a:cubicBezTo>
                    <a:pt x="513476" y="1127860"/>
                    <a:pt x="514585" y="1133066"/>
                    <a:pt x="515609" y="1138187"/>
                  </a:cubicBezTo>
                  <a:cubicBezTo>
                    <a:pt x="509381" y="1134603"/>
                    <a:pt x="503067" y="1131018"/>
                    <a:pt x="496839" y="1127518"/>
                  </a:cubicBezTo>
                  <a:cubicBezTo>
                    <a:pt x="496839" y="1127262"/>
                    <a:pt x="496839" y="1127092"/>
                    <a:pt x="496754" y="1126836"/>
                  </a:cubicBezTo>
                  <a:lnTo>
                    <a:pt x="496754" y="1126836"/>
                  </a:lnTo>
                  <a:cubicBezTo>
                    <a:pt x="496754" y="1126836"/>
                    <a:pt x="496754" y="1126580"/>
                    <a:pt x="496754" y="1126580"/>
                  </a:cubicBezTo>
                  <a:lnTo>
                    <a:pt x="496754" y="1126324"/>
                  </a:lnTo>
                  <a:close/>
                  <a:moveTo>
                    <a:pt x="501958" y="1162085"/>
                  </a:moveTo>
                  <a:cubicBezTo>
                    <a:pt x="504432" y="1163877"/>
                    <a:pt x="506906" y="1165669"/>
                    <a:pt x="509381" y="1167547"/>
                  </a:cubicBezTo>
                  <a:cubicBezTo>
                    <a:pt x="509039" y="1169254"/>
                    <a:pt x="508613" y="1171046"/>
                    <a:pt x="508272" y="1172753"/>
                  </a:cubicBezTo>
                  <a:cubicBezTo>
                    <a:pt x="507248" y="1177191"/>
                    <a:pt x="506139" y="1181544"/>
                    <a:pt x="505030" y="1185897"/>
                  </a:cubicBezTo>
                  <a:cubicBezTo>
                    <a:pt x="505030" y="1185897"/>
                    <a:pt x="504859" y="1185812"/>
                    <a:pt x="504774" y="1185726"/>
                  </a:cubicBezTo>
                  <a:cubicBezTo>
                    <a:pt x="504688" y="1184873"/>
                    <a:pt x="504603" y="1184019"/>
                    <a:pt x="504518" y="1183080"/>
                  </a:cubicBezTo>
                  <a:cubicBezTo>
                    <a:pt x="503750" y="1176082"/>
                    <a:pt x="502897" y="1169083"/>
                    <a:pt x="501958" y="1162085"/>
                  </a:cubicBezTo>
                  <a:close/>
                  <a:moveTo>
                    <a:pt x="504432" y="1228230"/>
                  </a:moveTo>
                  <a:lnTo>
                    <a:pt x="504262" y="1228230"/>
                  </a:lnTo>
                  <a:cubicBezTo>
                    <a:pt x="504262" y="1228230"/>
                    <a:pt x="504091" y="1227973"/>
                    <a:pt x="504091" y="1227973"/>
                  </a:cubicBezTo>
                  <a:lnTo>
                    <a:pt x="504091" y="1227973"/>
                  </a:lnTo>
                  <a:cubicBezTo>
                    <a:pt x="502300" y="1226693"/>
                    <a:pt x="500508" y="1225499"/>
                    <a:pt x="498716" y="1224218"/>
                  </a:cubicBezTo>
                  <a:cubicBezTo>
                    <a:pt x="499655" y="1220634"/>
                    <a:pt x="500593" y="1217049"/>
                    <a:pt x="501531" y="1213464"/>
                  </a:cubicBezTo>
                  <a:cubicBezTo>
                    <a:pt x="501788" y="1212440"/>
                    <a:pt x="502043" y="1211331"/>
                    <a:pt x="502300" y="1210307"/>
                  </a:cubicBezTo>
                  <a:cubicBezTo>
                    <a:pt x="502982" y="1210733"/>
                    <a:pt x="503579" y="1211160"/>
                    <a:pt x="504262" y="1211587"/>
                  </a:cubicBezTo>
                  <a:cubicBezTo>
                    <a:pt x="505030" y="1217646"/>
                    <a:pt x="505712" y="1223706"/>
                    <a:pt x="506395" y="1229681"/>
                  </a:cubicBezTo>
                  <a:cubicBezTo>
                    <a:pt x="505712" y="1229169"/>
                    <a:pt x="505115" y="1228742"/>
                    <a:pt x="504432" y="1228230"/>
                  </a:cubicBezTo>
                  <a:lnTo>
                    <a:pt x="504432" y="1228230"/>
                  </a:lnTo>
                  <a:close/>
                  <a:moveTo>
                    <a:pt x="508698" y="1231473"/>
                  </a:moveTo>
                  <a:cubicBezTo>
                    <a:pt x="508272" y="1225499"/>
                    <a:pt x="507845" y="1219524"/>
                    <a:pt x="507333" y="1213635"/>
                  </a:cubicBezTo>
                  <a:cubicBezTo>
                    <a:pt x="509893" y="1215257"/>
                    <a:pt x="512367" y="1216793"/>
                    <a:pt x="514926" y="1218415"/>
                  </a:cubicBezTo>
                  <a:cubicBezTo>
                    <a:pt x="513561" y="1223279"/>
                    <a:pt x="512111" y="1228144"/>
                    <a:pt x="510575" y="1232924"/>
                  </a:cubicBezTo>
                  <a:cubicBezTo>
                    <a:pt x="509893" y="1232412"/>
                    <a:pt x="509296" y="1231985"/>
                    <a:pt x="508613" y="1231473"/>
                  </a:cubicBezTo>
                  <a:close/>
                  <a:moveTo>
                    <a:pt x="595210" y="1203991"/>
                  </a:moveTo>
                  <a:cubicBezTo>
                    <a:pt x="595039" y="1202881"/>
                    <a:pt x="594783" y="1201857"/>
                    <a:pt x="594613" y="1200748"/>
                  </a:cubicBezTo>
                  <a:cubicBezTo>
                    <a:pt x="594783" y="1200577"/>
                    <a:pt x="594954" y="1200406"/>
                    <a:pt x="595125" y="1200235"/>
                  </a:cubicBezTo>
                  <a:cubicBezTo>
                    <a:pt x="596575" y="1198870"/>
                    <a:pt x="598111" y="1197504"/>
                    <a:pt x="599561" y="1196224"/>
                  </a:cubicBezTo>
                  <a:cubicBezTo>
                    <a:pt x="598111" y="1198870"/>
                    <a:pt x="596660" y="1201430"/>
                    <a:pt x="595210" y="1204076"/>
                  </a:cubicBezTo>
                  <a:close/>
                  <a:moveTo>
                    <a:pt x="605704" y="1186836"/>
                  </a:moveTo>
                  <a:lnTo>
                    <a:pt x="603571" y="1188799"/>
                  </a:lnTo>
                  <a:cubicBezTo>
                    <a:pt x="602291" y="1189908"/>
                    <a:pt x="601097" y="1191188"/>
                    <a:pt x="599902" y="1192383"/>
                  </a:cubicBezTo>
                  <a:lnTo>
                    <a:pt x="593930" y="1188372"/>
                  </a:lnTo>
                  <a:cubicBezTo>
                    <a:pt x="593504" y="1188030"/>
                    <a:pt x="592992" y="1187774"/>
                    <a:pt x="592565" y="1187433"/>
                  </a:cubicBezTo>
                  <a:cubicBezTo>
                    <a:pt x="593333" y="1185129"/>
                    <a:pt x="594016" y="1182824"/>
                    <a:pt x="594698" y="1180605"/>
                  </a:cubicBezTo>
                  <a:lnTo>
                    <a:pt x="595551" y="1177362"/>
                  </a:lnTo>
                  <a:cubicBezTo>
                    <a:pt x="598964" y="1179837"/>
                    <a:pt x="602291" y="1182397"/>
                    <a:pt x="605704" y="1184873"/>
                  </a:cubicBezTo>
                  <a:cubicBezTo>
                    <a:pt x="605704" y="1185556"/>
                    <a:pt x="605704" y="1186238"/>
                    <a:pt x="605704" y="1186836"/>
                  </a:cubicBezTo>
                  <a:close/>
                  <a:moveTo>
                    <a:pt x="457764" y="816765"/>
                  </a:moveTo>
                  <a:cubicBezTo>
                    <a:pt x="457678" y="818301"/>
                    <a:pt x="457508" y="819923"/>
                    <a:pt x="457423" y="821459"/>
                  </a:cubicBezTo>
                  <a:cubicBezTo>
                    <a:pt x="455802" y="818045"/>
                    <a:pt x="454266" y="814631"/>
                    <a:pt x="452645" y="811217"/>
                  </a:cubicBezTo>
                  <a:lnTo>
                    <a:pt x="454351" y="808145"/>
                  </a:lnTo>
                  <a:lnTo>
                    <a:pt x="454351" y="808145"/>
                  </a:lnTo>
                  <a:cubicBezTo>
                    <a:pt x="455460" y="810961"/>
                    <a:pt x="456570" y="813863"/>
                    <a:pt x="457678" y="816765"/>
                  </a:cubicBezTo>
                  <a:close/>
                  <a:moveTo>
                    <a:pt x="384903" y="747718"/>
                  </a:moveTo>
                  <a:cubicBezTo>
                    <a:pt x="386183" y="748827"/>
                    <a:pt x="387462" y="750022"/>
                    <a:pt x="388742" y="751132"/>
                  </a:cubicBezTo>
                  <a:cubicBezTo>
                    <a:pt x="387548" y="751815"/>
                    <a:pt x="386353" y="752412"/>
                    <a:pt x="385074" y="753095"/>
                  </a:cubicBezTo>
                  <a:cubicBezTo>
                    <a:pt x="384818" y="752327"/>
                    <a:pt x="384562" y="751559"/>
                    <a:pt x="384391" y="750705"/>
                  </a:cubicBezTo>
                  <a:cubicBezTo>
                    <a:pt x="384476" y="750193"/>
                    <a:pt x="384562" y="749595"/>
                    <a:pt x="384647" y="749083"/>
                  </a:cubicBezTo>
                  <a:cubicBezTo>
                    <a:pt x="384647" y="748657"/>
                    <a:pt x="384732" y="748230"/>
                    <a:pt x="384818" y="747803"/>
                  </a:cubicBezTo>
                  <a:close/>
                  <a:moveTo>
                    <a:pt x="450683" y="918073"/>
                  </a:moveTo>
                  <a:cubicBezTo>
                    <a:pt x="453412" y="919866"/>
                    <a:pt x="456143" y="921658"/>
                    <a:pt x="458873" y="923365"/>
                  </a:cubicBezTo>
                  <a:cubicBezTo>
                    <a:pt x="458532" y="929083"/>
                    <a:pt x="458276" y="934887"/>
                    <a:pt x="457849" y="940605"/>
                  </a:cubicBezTo>
                  <a:cubicBezTo>
                    <a:pt x="454351" y="938386"/>
                    <a:pt x="450853" y="936167"/>
                    <a:pt x="447355" y="934034"/>
                  </a:cubicBezTo>
                  <a:cubicBezTo>
                    <a:pt x="448294" y="929681"/>
                    <a:pt x="449232" y="925243"/>
                    <a:pt x="450085" y="920890"/>
                  </a:cubicBezTo>
                  <a:cubicBezTo>
                    <a:pt x="450256" y="919951"/>
                    <a:pt x="450427" y="919012"/>
                    <a:pt x="450597" y="918073"/>
                  </a:cubicBezTo>
                  <a:close/>
                  <a:moveTo>
                    <a:pt x="459470" y="947860"/>
                  </a:moveTo>
                  <a:cubicBezTo>
                    <a:pt x="459982" y="948201"/>
                    <a:pt x="460579" y="948543"/>
                    <a:pt x="461091" y="948970"/>
                  </a:cubicBezTo>
                  <a:cubicBezTo>
                    <a:pt x="460835" y="954005"/>
                    <a:pt x="460579" y="959041"/>
                    <a:pt x="460238" y="964076"/>
                  </a:cubicBezTo>
                  <a:cubicBezTo>
                    <a:pt x="459129" y="963393"/>
                    <a:pt x="458105" y="962711"/>
                    <a:pt x="456996" y="962028"/>
                  </a:cubicBezTo>
                  <a:cubicBezTo>
                    <a:pt x="457593" y="958443"/>
                    <a:pt x="458276" y="954944"/>
                    <a:pt x="458873" y="951359"/>
                  </a:cubicBezTo>
                  <a:cubicBezTo>
                    <a:pt x="459044" y="950164"/>
                    <a:pt x="459299" y="948970"/>
                    <a:pt x="459470" y="947860"/>
                  </a:cubicBezTo>
                  <a:close/>
                  <a:moveTo>
                    <a:pt x="442066" y="996509"/>
                  </a:moveTo>
                  <a:cubicBezTo>
                    <a:pt x="441724" y="995143"/>
                    <a:pt x="441383" y="993778"/>
                    <a:pt x="441042" y="992412"/>
                  </a:cubicBezTo>
                  <a:cubicBezTo>
                    <a:pt x="449317" y="998557"/>
                    <a:pt x="457508" y="1004617"/>
                    <a:pt x="465784" y="1010762"/>
                  </a:cubicBezTo>
                  <a:lnTo>
                    <a:pt x="465954" y="1011274"/>
                  </a:lnTo>
                  <a:cubicBezTo>
                    <a:pt x="465954" y="1011274"/>
                    <a:pt x="465954" y="1011786"/>
                    <a:pt x="465869" y="1012042"/>
                  </a:cubicBezTo>
                  <a:cubicBezTo>
                    <a:pt x="465869" y="1012042"/>
                    <a:pt x="466125" y="1012127"/>
                    <a:pt x="466125" y="1012042"/>
                  </a:cubicBezTo>
                  <a:lnTo>
                    <a:pt x="466125" y="1012042"/>
                  </a:lnTo>
                  <a:cubicBezTo>
                    <a:pt x="466125" y="1012042"/>
                    <a:pt x="467490" y="1016992"/>
                    <a:pt x="467490" y="1016992"/>
                  </a:cubicBezTo>
                  <a:cubicBezTo>
                    <a:pt x="469282" y="1023991"/>
                    <a:pt x="471073" y="1031075"/>
                    <a:pt x="472694" y="1038159"/>
                  </a:cubicBezTo>
                  <a:cubicBezTo>
                    <a:pt x="464504" y="1032952"/>
                    <a:pt x="456313" y="1027661"/>
                    <a:pt x="448123" y="1022369"/>
                  </a:cubicBezTo>
                  <a:cubicBezTo>
                    <a:pt x="446161" y="1013749"/>
                    <a:pt x="444113" y="1005043"/>
                    <a:pt x="442066" y="996423"/>
                  </a:cubicBezTo>
                  <a:close/>
                  <a:moveTo>
                    <a:pt x="505968" y="1193578"/>
                  </a:moveTo>
                  <a:cubicBezTo>
                    <a:pt x="508613" y="1195541"/>
                    <a:pt x="511258" y="1197589"/>
                    <a:pt x="513903" y="1199553"/>
                  </a:cubicBezTo>
                  <a:lnTo>
                    <a:pt x="513903" y="1199553"/>
                  </a:lnTo>
                  <a:cubicBezTo>
                    <a:pt x="513903" y="1199553"/>
                    <a:pt x="513903" y="1199553"/>
                    <a:pt x="513903" y="1199553"/>
                  </a:cubicBezTo>
                  <a:lnTo>
                    <a:pt x="513903" y="1199553"/>
                  </a:lnTo>
                  <a:cubicBezTo>
                    <a:pt x="513903" y="1199553"/>
                    <a:pt x="513903" y="1199553"/>
                    <a:pt x="513903" y="1199553"/>
                  </a:cubicBezTo>
                  <a:cubicBezTo>
                    <a:pt x="515524" y="1200748"/>
                    <a:pt x="517230" y="1201857"/>
                    <a:pt x="518937" y="1202966"/>
                  </a:cubicBezTo>
                  <a:cubicBezTo>
                    <a:pt x="518083" y="1206380"/>
                    <a:pt x="517145" y="1209794"/>
                    <a:pt x="516292" y="1213123"/>
                  </a:cubicBezTo>
                  <a:cubicBezTo>
                    <a:pt x="516292" y="1213123"/>
                    <a:pt x="516292" y="1213123"/>
                    <a:pt x="516292" y="1213123"/>
                  </a:cubicBezTo>
                  <a:cubicBezTo>
                    <a:pt x="513050" y="1210904"/>
                    <a:pt x="509893" y="1208685"/>
                    <a:pt x="506651" y="1206551"/>
                  </a:cubicBezTo>
                  <a:cubicBezTo>
                    <a:pt x="506309" y="1202625"/>
                    <a:pt x="505968" y="1198784"/>
                    <a:pt x="505542" y="1194859"/>
                  </a:cubicBezTo>
                  <a:cubicBezTo>
                    <a:pt x="505627" y="1194346"/>
                    <a:pt x="505797" y="1193834"/>
                    <a:pt x="505883" y="1193322"/>
                  </a:cubicBezTo>
                  <a:close/>
                  <a:moveTo>
                    <a:pt x="543678" y="1213976"/>
                  </a:moveTo>
                  <a:cubicBezTo>
                    <a:pt x="544446" y="1207661"/>
                    <a:pt x="545128" y="1201345"/>
                    <a:pt x="545811" y="1194944"/>
                  </a:cubicBezTo>
                  <a:cubicBezTo>
                    <a:pt x="546067" y="1194432"/>
                    <a:pt x="546323" y="1193834"/>
                    <a:pt x="546494" y="1193322"/>
                  </a:cubicBezTo>
                  <a:cubicBezTo>
                    <a:pt x="547006" y="1193664"/>
                    <a:pt x="547518" y="1194005"/>
                    <a:pt x="548115" y="1194346"/>
                  </a:cubicBezTo>
                  <a:cubicBezTo>
                    <a:pt x="548968" y="1198272"/>
                    <a:pt x="549736" y="1202198"/>
                    <a:pt x="550503" y="1206210"/>
                  </a:cubicBezTo>
                  <a:cubicBezTo>
                    <a:pt x="549309" y="1208770"/>
                    <a:pt x="548200" y="1211245"/>
                    <a:pt x="547006" y="1213720"/>
                  </a:cubicBezTo>
                  <a:lnTo>
                    <a:pt x="546067" y="1215598"/>
                  </a:lnTo>
                  <a:cubicBezTo>
                    <a:pt x="545299" y="1215001"/>
                    <a:pt x="544532" y="1214489"/>
                    <a:pt x="543764" y="1213891"/>
                  </a:cubicBezTo>
                  <a:close/>
                  <a:moveTo>
                    <a:pt x="543849" y="1219866"/>
                  </a:moveTo>
                  <a:lnTo>
                    <a:pt x="543507" y="1220548"/>
                  </a:lnTo>
                  <a:lnTo>
                    <a:pt x="542740" y="1221999"/>
                  </a:lnTo>
                  <a:cubicBezTo>
                    <a:pt x="542825" y="1221146"/>
                    <a:pt x="542996" y="1220207"/>
                    <a:pt x="543081" y="1219353"/>
                  </a:cubicBezTo>
                  <a:cubicBezTo>
                    <a:pt x="543337" y="1219524"/>
                    <a:pt x="543593" y="1219695"/>
                    <a:pt x="543849" y="1219866"/>
                  </a:cubicBezTo>
                  <a:close/>
                  <a:moveTo>
                    <a:pt x="584801" y="1214574"/>
                  </a:moveTo>
                  <a:lnTo>
                    <a:pt x="582327" y="1212781"/>
                  </a:lnTo>
                  <a:cubicBezTo>
                    <a:pt x="583948" y="1209453"/>
                    <a:pt x="585484" y="1206039"/>
                    <a:pt x="586934" y="1202625"/>
                  </a:cubicBezTo>
                  <a:cubicBezTo>
                    <a:pt x="586508" y="1205100"/>
                    <a:pt x="586081" y="1207575"/>
                    <a:pt x="585654" y="1210136"/>
                  </a:cubicBezTo>
                  <a:cubicBezTo>
                    <a:pt x="585313" y="1210648"/>
                    <a:pt x="584972" y="1211245"/>
                    <a:pt x="584630" y="1211757"/>
                  </a:cubicBezTo>
                  <a:cubicBezTo>
                    <a:pt x="584630" y="1211757"/>
                    <a:pt x="584801" y="1211928"/>
                    <a:pt x="584887" y="1211928"/>
                  </a:cubicBezTo>
                  <a:cubicBezTo>
                    <a:pt x="585057" y="1211672"/>
                    <a:pt x="585313" y="1211416"/>
                    <a:pt x="585484" y="1211160"/>
                  </a:cubicBezTo>
                  <a:cubicBezTo>
                    <a:pt x="585228" y="1212355"/>
                    <a:pt x="585057" y="1213550"/>
                    <a:pt x="584801" y="1214659"/>
                  </a:cubicBezTo>
                  <a:close/>
                  <a:moveTo>
                    <a:pt x="576440" y="1168486"/>
                  </a:moveTo>
                  <a:cubicBezTo>
                    <a:pt x="575843" y="1166181"/>
                    <a:pt x="575075" y="1163877"/>
                    <a:pt x="574137" y="1161658"/>
                  </a:cubicBezTo>
                  <a:cubicBezTo>
                    <a:pt x="575501" y="1162597"/>
                    <a:pt x="576781" y="1163536"/>
                    <a:pt x="578147" y="1164560"/>
                  </a:cubicBezTo>
                  <a:cubicBezTo>
                    <a:pt x="577549" y="1165840"/>
                    <a:pt x="577038" y="1167205"/>
                    <a:pt x="576440" y="1168486"/>
                  </a:cubicBezTo>
                  <a:close/>
                  <a:moveTo>
                    <a:pt x="496498" y="922682"/>
                  </a:moveTo>
                  <a:lnTo>
                    <a:pt x="496242" y="925328"/>
                  </a:lnTo>
                  <a:cubicBezTo>
                    <a:pt x="495730" y="929937"/>
                    <a:pt x="495133" y="934460"/>
                    <a:pt x="494535" y="939069"/>
                  </a:cubicBezTo>
                  <a:cubicBezTo>
                    <a:pt x="494109" y="938813"/>
                    <a:pt x="493768" y="938557"/>
                    <a:pt x="493341" y="938301"/>
                  </a:cubicBezTo>
                  <a:cubicBezTo>
                    <a:pt x="493426" y="937277"/>
                    <a:pt x="493597" y="936338"/>
                    <a:pt x="493682" y="935314"/>
                  </a:cubicBezTo>
                  <a:lnTo>
                    <a:pt x="493682" y="935314"/>
                  </a:lnTo>
                  <a:cubicBezTo>
                    <a:pt x="493682" y="935314"/>
                    <a:pt x="493682" y="935314"/>
                    <a:pt x="493682" y="935314"/>
                  </a:cubicBezTo>
                  <a:lnTo>
                    <a:pt x="493682" y="935314"/>
                  </a:lnTo>
                  <a:cubicBezTo>
                    <a:pt x="493938" y="930449"/>
                    <a:pt x="494109" y="925669"/>
                    <a:pt x="494194" y="920804"/>
                  </a:cubicBezTo>
                  <a:cubicBezTo>
                    <a:pt x="494877" y="921231"/>
                    <a:pt x="495559" y="921658"/>
                    <a:pt x="496156" y="922085"/>
                  </a:cubicBezTo>
                  <a:cubicBezTo>
                    <a:pt x="496242" y="922341"/>
                    <a:pt x="496327" y="922512"/>
                    <a:pt x="496413" y="922768"/>
                  </a:cubicBezTo>
                  <a:close/>
                  <a:moveTo>
                    <a:pt x="468599" y="871985"/>
                  </a:moveTo>
                  <a:cubicBezTo>
                    <a:pt x="467916" y="871559"/>
                    <a:pt x="467234" y="871046"/>
                    <a:pt x="466637" y="870620"/>
                  </a:cubicBezTo>
                  <a:cubicBezTo>
                    <a:pt x="466637" y="867547"/>
                    <a:pt x="466637" y="864560"/>
                    <a:pt x="466637" y="861487"/>
                  </a:cubicBezTo>
                  <a:cubicBezTo>
                    <a:pt x="467661" y="862170"/>
                    <a:pt x="468685" y="862768"/>
                    <a:pt x="469708" y="863450"/>
                  </a:cubicBezTo>
                  <a:lnTo>
                    <a:pt x="469196" y="867633"/>
                  </a:lnTo>
                  <a:cubicBezTo>
                    <a:pt x="469026" y="869083"/>
                    <a:pt x="468855" y="870534"/>
                    <a:pt x="468599" y="871900"/>
                  </a:cubicBezTo>
                  <a:close/>
                  <a:moveTo>
                    <a:pt x="460665" y="843052"/>
                  </a:moveTo>
                  <a:cubicBezTo>
                    <a:pt x="461944" y="845869"/>
                    <a:pt x="463224" y="848600"/>
                    <a:pt x="464419" y="851416"/>
                  </a:cubicBezTo>
                  <a:cubicBezTo>
                    <a:pt x="464419" y="852526"/>
                    <a:pt x="464248" y="853550"/>
                    <a:pt x="464162" y="854659"/>
                  </a:cubicBezTo>
                  <a:cubicBezTo>
                    <a:pt x="462627" y="853550"/>
                    <a:pt x="461091" y="852355"/>
                    <a:pt x="459556" y="851246"/>
                  </a:cubicBezTo>
                  <a:cubicBezTo>
                    <a:pt x="459641" y="847917"/>
                    <a:pt x="459726" y="844503"/>
                    <a:pt x="459811" y="841174"/>
                  </a:cubicBezTo>
                  <a:cubicBezTo>
                    <a:pt x="460067" y="841772"/>
                    <a:pt x="460323" y="842369"/>
                    <a:pt x="460579" y="842967"/>
                  </a:cubicBezTo>
                  <a:lnTo>
                    <a:pt x="460579" y="842967"/>
                  </a:lnTo>
                  <a:cubicBezTo>
                    <a:pt x="460579" y="842967"/>
                    <a:pt x="460579" y="843052"/>
                    <a:pt x="460579" y="843052"/>
                  </a:cubicBezTo>
                  <a:lnTo>
                    <a:pt x="460579" y="843052"/>
                  </a:lnTo>
                  <a:cubicBezTo>
                    <a:pt x="460579" y="843052"/>
                    <a:pt x="460579" y="843052"/>
                    <a:pt x="460579" y="843052"/>
                  </a:cubicBezTo>
                  <a:close/>
                  <a:moveTo>
                    <a:pt x="456313" y="832981"/>
                  </a:moveTo>
                  <a:cubicBezTo>
                    <a:pt x="455887" y="837846"/>
                    <a:pt x="455375" y="842796"/>
                    <a:pt x="454863" y="847661"/>
                  </a:cubicBezTo>
                  <a:cubicBezTo>
                    <a:pt x="454351" y="847320"/>
                    <a:pt x="453924" y="846978"/>
                    <a:pt x="453412" y="846551"/>
                  </a:cubicBezTo>
                  <a:cubicBezTo>
                    <a:pt x="451791" y="843223"/>
                    <a:pt x="450085" y="839894"/>
                    <a:pt x="448379" y="836566"/>
                  </a:cubicBezTo>
                  <a:cubicBezTo>
                    <a:pt x="448123" y="832384"/>
                    <a:pt x="447867" y="828116"/>
                    <a:pt x="447526" y="823934"/>
                  </a:cubicBezTo>
                  <a:cubicBezTo>
                    <a:pt x="449829" y="825556"/>
                    <a:pt x="452133" y="827092"/>
                    <a:pt x="454437" y="828713"/>
                  </a:cubicBezTo>
                  <a:cubicBezTo>
                    <a:pt x="455033" y="830079"/>
                    <a:pt x="455631" y="831530"/>
                    <a:pt x="456228" y="832896"/>
                  </a:cubicBezTo>
                  <a:close/>
                  <a:moveTo>
                    <a:pt x="415276" y="753436"/>
                  </a:moveTo>
                  <a:cubicBezTo>
                    <a:pt x="415276" y="757106"/>
                    <a:pt x="415276" y="760776"/>
                    <a:pt x="415276" y="764531"/>
                  </a:cubicBezTo>
                  <a:cubicBezTo>
                    <a:pt x="413826" y="760264"/>
                    <a:pt x="412460" y="755911"/>
                    <a:pt x="411010" y="751644"/>
                  </a:cubicBezTo>
                  <a:cubicBezTo>
                    <a:pt x="411351" y="751473"/>
                    <a:pt x="411607" y="751217"/>
                    <a:pt x="411948" y="751047"/>
                  </a:cubicBezTo>
                  <a:cubicBezTo>
                    <a:pt x="413058" y="751900"/>
                    <a:pt x="414167" y="752668"/>
                    <a:pt x="415276" y="753521"/>
                  </a:cubicBezTo>
                  <a:close/>
                  <a:moveTo>
                    <a:pt x="441127" y="853465"/>
                  </a:moveTo>
                  <a:cubicBezTo>
                    <a:pt x="441298" y="851160"/>
                    <a:pt x="441383" y="848856"/>
                    <a:pt x="441554" y="846551"/>
                  </a:cubicBezTo>
                  <a:lnTo>
                    <a:pt x="443004" y="850563"/>
                  </a:lnTo>
                  <a:cubicBezTo>
                    <a:pt x="443004" y="850563"/>
                    <a:pt x="443345" y="850563"/>
                    <a:pt x="443260" y="850563"/>
                  </a:cubicBezTo>
                  <a:lnTo>
                    <a:pt x="441639" y="845527"/>
                  </a:lnTo>
                  <a:cubicBezTo>
                    <a:pt x="441639" y="845527"/>
                    <a:pt x="441639" y="845186"/>
                    <a:pt x="441639" y="845015"/>
                  </a:cubicBezTo>
                  <a:cubicBezTo>
                    <a:pt x="442236" y="845442"/>
                    <a:pt x="442833" y="845783"/>
                    <a:pt x="443345" y="846210"/>
                  </a:cubicBezTo>
                  <a:cubicBezTo>
                    <a:pt x="443345" y="849112"/>
                    <a:pt x="443260" y="852014"/>
                    <a:pt x="443089" y="854915"/>
                  </a:cubicBezTo>
                  <a:cubicBezTo>
                    <a:pt x="442407" y="854489"/>
                    <a:pt x="441724" y="854062"/>
                    <a:pt x="441042" y="853635"/>
                  </a:cubicBezTo>
                  <a:close/>
                  <a:moveTo>
                    <a:pt x="472694" y="978842"/>
                  </a:moveTo>
                  <a:cubicBezTo>
                    <a:pt x="475766" y="980719"/>
                    <a:pt x="478837" y="982597"/>
                    <a:pt x="481909" y="984474"/>
                  </a:cubicBezTo>
                  <a:cubicBezTo>
                    <a:pt x="482506" y="986267"/>
                    <a:pt x="483103" y="988059"/>
                    <a:pt x="483700" y="989851"/>
                  </a:cubicBezTo>
                  <a:cubicBezTo>
                    <a:pt x="483444" y="992583"/>
                    <a:pt x="483103" y="995399"/>
                    <a:pt x="482847" y="998130"/>
                  </a:cubicBezTo>
                  <a:cubicBezTo>
                    <a:pt x="481397" y="997277"/>
                    <a:pt x="479946" y="996338"/>
                    <a:pt x="478581" y="995484"/>
                  </a:cubicBezTo>
                  <a:cubicBezTo>
                    <a:pt x="477728" y="993436"/>
                    <a:pt x="476960" y="991302"/>
                    <a:pt x="476107" y="989254"/>
                  </a:cubicBezTo>
                  <a:lnTo>
                    <a:pt x="472353" y="980292"/>
                  </a:lnTo>
                  <a:cubicBezTo>
                    <a:pt x="472439" y="979866"/>
                    <a:pt x="472524" y="979354"/>
                    <a:pt x="472609" y="978927"/>
                  </a:cubicBezTo>
                  <a:close/>
                  <a:moveTo>
                    <a:pt x="477557" y="1035939"/>
                  </a:moveTo>
                  <a:lnTo>
                    <a:pt x="471927" y="1015285"/>
                  </a:lnTo>
                  <a:cubicBezTo>
                    <a:pt x="476363" y="1018614"/>
                    <a:pt x="480885" y="1021942"/>
                    <a:pt x="485322" y="1025271"/>
                  </a:cubicBezTo>
                  <a:cubicBezTo>
                    <a:pt x="485151" y="1027063"/>
                    <a:pt x="484980" y="1028856"/>
                    <a:pt x="484810" y="1030563"/>
                  </a:cubicBezTo>
                  <a:lnTo>
                    <a:pt x="483273" y="1044987"/>
                  </a:lnTo>
                  <a:cubicBezTo>
                    <a:pt x="481909" y="1044133"/>
                    <a:pt x="480458" y="1043194"/>
                    <a:pt x="479093" y="1042341"/>
                  </a:cubicBezTo>
                  <a:lnTo>
                    <a:pt x="477472" y="1035939"/>
                  </a:lnTo>
                  <a:close/>
                  <a:moveTo>
                    <a:pt x="517912" y="1120520"/>
                  </a:moveTo>
                  <a:cubicBezTo>
                    <a:pt x="517912" y="1120520"/>
                    <a:pt x="517742" y="1119923"/>
                    <a:pt x="517657" y="1119581"/>
                  </a:cubicBezTo>
                  <a:cubicBezTo>
                    <a:pt x="520301" y="1121544"/>
                    <a:pt x="522861" y="1123507"/>
                    <a:pt x="525506" y="1125385"/>
                  </a:cubicBezTo>
                  <a:cubicBezTo>
                    <a:pt x="524738" y="1127860"/>
                    <a:pt x="524055" y="1130420"/>
                    <a:pt x="523287" y="1132895"/>
                  </a:cubicBezTo>
                  <a:cubicBezTo>
                    <a:pt x="522690" y="1134859"/>
                    <a:pt x="522008" y="1136821"/>
                    <a:pt x="521411" y="1138785"/>
                  </a:cubicBezTo>
                  <a:cubicBezTo>
                    <a:pt x="520387" y="1132895"/>
                    <a:pt x="519278" y="1127006"/>
                    <a:pt x="518083" y="1121117"/>
                  </a:cubicBezTo>
                  <a:lnTo>
                    <a:pt x="518083" y="1121117"/>
                  </a:lnTo>
                  <a:cubicBezTo>
                    <a:pt x="518083" y="1121117"/>
                    <a:pt x="518083" y="1120861"/>
                    <a:pt x="518083" y="1120861"/>
                  </a:cubicBezTo>
                  <a:lnTo>
                    <a:pt x="518083" y="1120605"/>
                  </a:lnTo>
                  <a:cubicBezTo>
                    <a:pt x="518083" y="1120605"/>
                    <a:pt x="518083" y="1120605"/>
                    <a:pt x="518083" y="1120605"/>
                  </a:cubicBezTo>
                  <a:close/>
                  <a:moveTo>
                    <a:pt x="521752" y="1141089"/>
                  </a:moveTo>
                  <a:cubicBezTo>
                    <a:pt x="522861" y="1138528"/>
                    <a:pt x="523885" y="1135968"/>
                    <a:pt x="524994" y="1133408"/>
                  </a:cubicBezTo>
                  <a:cubicBezTo>
                    <a:pt x="525847" y="1131274"/>
                    <a:pt x="526700" y="1129140"/>
                    <a:pt x="527553" y="1126921"/>
                  </a:cubicBezTo>
                  <a:cubicBezTo>
                    <a:pt x="529345" y="1128287"/>
                    <a:pt x="531137" y="1129652"/>
                    <a:pt x="532928" y="1130932"/>
                  </a:cubicBezTo>
                  <a:cubicBezTo>
                    <a:pt x="534635" y="1137333"/>
                    <a:pt x="536256" y="1143735"/>
                    <a:pt x="537877" y="1150136"/>
                  </a:cubicBezTo>
                  <a:cubicBezTo>
                    <a:pt x="537877" y="1150392"/>
                    <a:pt x="537706" y="1150648"/>
                    <a:pt x="537621" y="1150904"/>
                  </a:cubicBezTo>
                  <a:cubicBezTo>
                    <a:pt x="532416" y="1147831"/>
                    <a:pt x="527127" y="1144759"/>
                    <a:pt x="521837" y="1141772"/>
                  </a:cubicBezTo>
                  <a:cubicBezTo>
                    <a:pt x="521837" y="1141516"/>
                    <a:pt x="521837" y="1141345"/>
                    <a:pt x="521752" y="1141089"/>
                  </a:cubicBezTo>
                  <a:close/>
                  <a:moveTo>
                    <a:pt x="531819" y="1176167"/>
                  </a:moveTo>
                  <a:lnTo>
                    <a:pt x="531649" y="1175996"/>
                  </a:lnTo>
                  <a:lnTo>
                    <a:pt x="531478" y="1175826"/>
                  </a:lnTo>
                  <a:lnTo>
                    <a:pt x="531478" y="1175826"/>
                  </a:lnTo>
                  <a:cubicBezTo>
                    <a:pt x="530113" y="1174887"/>
                    <a:pt x="528748" y="1173948"/>
                    <a:pt x="527383" y="1173095"/>
                  </a:cubicBezTo>
                  <a:lnTo>
                    <a:pt x="528662" y="1163109"/>
                  </a:lnTo>
                  <a:lnTo>
                    <a:pt x="529771" y="1152611"/>
                  </a:lnTo>
                  <a:cubicBezTo>
                    <a:pt x="531819" y="1153977"/>
                    <a:pt x="533867" y="1155342"/>
                    <a:pt x="536000" y="1156708"/>
                  </a:cubicBezTo>
                  <a:cubicBezTo>
                    <a:pt x="535061" y="1159610"/>
                    <a:pt x="534208" y="1162511"/>
                    <a:pt x="533270" y="1165413"/>
                  </a:cubicBezTo>
                  <a:cubicBezTo>
                    <a:pt x="533270" y="1165413"/>
                    <a:pt x="533525" y="1165584"/>
                    <a:pt x="533525" y="1165499"/>
                  </a:cubicBezTo>
                  <a:cubicBezTo>
                    <a:pt x="534720" y="1162767"/>
                    <a:pt x="535829" y="1160036"/>
                    <a:pt x="536938" y="1157305"/>
                  </a:cubicBezTo>
                  <a:cubicBezTo>
                    <a:pt x="537365" y="1157561"/>
                    <a:pt x="537791" y="1157817"/>
                    <a:pt x="538133" y="1158073"/>
                  </a:cubicBezTo>
                  <a:cubicBezTo>
                    <a:pt x="538133" y="1158073"/>
                    <a:pt x="538133" y="1158073"/>
                    <a:pt x="538133" y="1158073"/>
                  </a:cubicBezTo>
                  <a:cubicBezTo>
                    <a:pt x="538133" y="1158073"/>
                    <a:pt x="538133" y="1158073"/>
                    <a:pt x="538133" y="1158073"/>
                  </a:cubicBezTo>
                  <a:cubicBezTo>
                    <a:pt x="538133" y="1158073"/>
                    <a:pt x="538133" y="1158073"/>
                    <a:pt x="538133" y="1158073"/>
                  </a:cubicBezTo>
                  <a:cubicBezTo>
                    <a:pt x="538133" y="1158073"/>
                    <a:pt x="538133" y="1158073"/>
                    <a:pt x="538133" y="1158073"/>
                  </a:cubicBezTo>
                  <a:cubicBezTo>
                    <a:pt x="538815" y="1158500"/>
                    <a:pt x="539498" y="1158841"/>
                    <a:pt x="540180" y="1159268"/>
                  </a:cubicBezTo>
                  <a:cubicBezTo>
                    <a:pt x="542057" y="1167035"/>
                    <a:pt x="543934" y="1174802"/>
                    <a:pt x="545640" y="1182653"/>
                  </a:cubicBezTo>
                  <a:lnTo>
                    <a:pt x="545214" y="1185556"/>
                  </a:lnTo>
                  <a:cubicBezTo>
                    <a:pt x="540778" y="1182312"/>
                    <a:pt x="536341" y="1179154"/>
                    <a:pt x="531904" y="1175996"/>
                  </a:cubicBezTo>
                  <a:lnTo>
                    <a:pt x="531904" y="1175996"/>
                  </a:lnTo>
                  <a:close/>
                  <a:moveTo>
                    <a:pt x="571236" y="1204759"/>
                  </a:moveTo>
                  <a:cubicBezTo>
                    <a:pt x="569956" y="1203820"/>
                    <a:pt x="568676" y="1202881"/>
                    <a:pt x="567311" y="1201942"/>
                  </a:cubicBezTo>
                  <a:cubicBezTo>
                    <a:pt x="569273" y="1198187"/>
                    <a:pt x="571236" y="1194346"/>
                    <a:pt x="573027" y="1190506"/>
                  </a:cubicBezTo>
                  <a:lnTo>
                    <a:pt x="573027" y="1190506"/>
                  </a:lnTo>
                  <a:cubicBezTo>
                    <a:pt x="573027" y="1190506"/>
                    <a:pt x="573027" y="1190506"/>
                    <a:pt x="573027" y="1190506"/>
                  </a:cubicBezTo>
                  <a:lnTo>
                    <a:pt x="573027" y="1190506"/>
                  </a:lnTo>
                  <a:cubicBezTo>
                    <a:pt x="573027" y="1190506"/>
                    <a:pt x="573027" y="1190506"/>
                    <a:pt x="573027" y="1190506"/>
                  </a:cubicBezTo>
                  <a:cubicBezTo>
                    <a:pt x="573027" y="1190335"/>
                    <a:pt x="573198" y="1190079"/>
                    <a:pt x="573284" y="1189908"/>
                  </a:cubicBezTo>
                  <a:cubicBezTo>
                    <a:pt x="573881" y="1192469"/>
                    <a:pt x="574478" y="1195029"/>
                    <a:pt x="574989" y="1197589"/>
                  </a:cubicBezTo>
                  <a:cubicBezTo>
                    <a:pt x="574478" y="1200492"/>
                    <a:pt x="573795" y="1203393"/>
                    <a:pt x="573113" y="1206210"/>
                  </a:cubicBezTo>
                  <a:lnTo>
                    <a:pt x="571151" y="1204759"/>
                  </a:lnTo>
                  <a:close/>
                  <a:moveTo>
                    <a:pt x="576099" y="1208343"/>
                  </a:moveTo>
                  <a:cubicBezTo>
                    <a:pt x="576269" y="1207234"/>
                    <a:pt x="576440" y="1206124"/>
                    <a:pt x="576611" y="1205015"/>
                  </a:cubicBezTo>
                  <a:cubicBezTo>
                    <a:pt x="576952" y="1206466"/>
                    <a:pt x="577208" y="1207831"/>
                    <a:pt x="577549" y="1209282"/>
                  </a:cubicBezTo>
                  <a:cubicBezTo>
                    <a:pt x="577549" y="1209282"/>
                    <a:pt x="577549" y="1209282"/>
                    <a:pt x="577549" y="1209282"/>
                  </a:cubicBezTo>
                  <a:lnTo>
                    <a:pt x="576099" y="1208258"/>
                  </a:lnTo>
                  <a:close/>
                  <a:moveTo>
                    <a:pt x="563131" y="1198870"/>
                  </a:moveTo>
                  <a:cubicBezTo>
                    <a:pt x="561851" y="1197931"/>
                    <a:pt x="560656" y="1197077"/>
                    <a:pt x="559377" y="1196139"/>
                  </a:cubicBezTo>
                  <a:cubicBezTo>
                    <a:pt x="559377" y="1196139"/>
                    <a:pt x="559377" y="1196053"/>
                    <a:pt x="559462" y="1195968"/>
                  </a:cubicBezTo>
                  <a:cubicBezTo>
                    <a:pt x="562875" y="1189652"/>
                    <a:pt x="566117" y="1183166"/>
                    <a:pt x="569018" y="1176508"/>
                  </a:cubicBezTo>
                  <a:lnTo>
                    <a:pt x="569018" y="1176508"/>
                  </a:lnTo>
                  <a:cubicBezTo>
                    <a:pt x="569018" y="1176508"/>
                    <a:pt x="569018" y="1176508"/>
                    <a:pt x="569018" y="1176508"/>
                  </a:cubicBezTo>
                  <a:lnTo>
                    <a:pt x="569018" y="1176508"/>
                  </a:lnTo>
                  <a:cubicBezTo>
                    <a:pt x="569018" y="1176508"/>
                    <a:pt x="569018" y="1176508"/>
                    <a:pt x="569018" y="1176508"/>
                  </a:cubicBezTo>
                  <a:cubicBezTo>
                    <a:pt x="569018" y="1176508"/>
                    <a:pt x="569018" y="1176338"/>
                    <a:pt x="569018" y="1176338"/>
                  </a:cubicBezTo>
                  <a:cubicBezTo>
                    <a:pt x="569444" y="1176594"/>
                    <a:pt x="569785" y="1176764"/>
                    <a:pt x="570212" y="1177021"/>
                  </a:cubicBezTo>
                  <a:cubicBezTo>
                    <a:pt x="570468" y="1178130"/>
                    <a:pt x="570724" y="1179240"/>
                    <a:pt x="570980" y="1180349"/>
                  </a:cubicBezTo>
                  <a:cubicBezTo>
                    <a:pt x="569785" y="1182910"/>
                    <a:pt x="568591" y="1185470"/>
                    <a:pt x="567397" y="1188030"/>
                  </a:cubicBezTo>
                  <a:lnTo>
                    <a:pt x="567397" y="1188030"/>
                  </a:lnTo>
                  <a:cubicBezTo>
                    <a:pt x="567397" y="1188030"/>
                    <a:pt x="567397" y="1188116"/>
                    <a:pt x="567397" y="1188116"/>
                  </a:cubicBezTo>
                  <a:lnTo>
                    <a:pt x="567397" y="1188116"/>
                  </a:lnTo>
                  <a:cubicBezTo>
                    <a:pt x="567397" y="1188116"/>
                    <a:pt x="567397" y="1188201"/>
                    <a:pt x="567397" y="1188201"/>
                  </a:cubicBezTo>
                  <a:cubicBezTo>
                    <a:pt x="565946" y="1191786"/>
                    <a:pt x="564496" y="1195371"/>
                    <a:pt x="563045" y="1198955"/>
                  </a:cubicBezTo>
                  <a:close/>
                  <a:moveTo>
                    <a:pt x="567397" y="1164901"/>
                  </a:moveTo>
                  <a:cubicBezTo>
                    <a:pt x="566799" y="1166352"/>
                    <a:pt x="566202" y="1167803"/>
                    <a:pt x="565519" y="1169254"/>
                  </a:cubicBezTo>
                  <a:cubicBezTo>
                    <a:pt x="563131" y="1167632"/>
                    <a:pt x="560827" y="1166096"/>
                    <a:pt x="558438" y="1164474"/>
                  </a:cubicBezTo>
                  <a:cubicBezTo>
                    <a:pt x="559889" y="1160804"/>
                    <a:pt x="561254" y="1157134"/>
                    <a:pt x="562534" y="1153379"/>
                  </a:cubicBezTo>
                  <a:cubicBezTo>
                    <a:pt x="563301" y="1153977"/>
                    <a:pt x="564155" y="1154489"/>
                    <a:pt x="564922" y="1155086"/>
                  </a:cubicBezTo>
                  <a:cubicBezTo>
                    <a:pt x="565008" y="1155427"/>
                    <a:pt x="565093" y="1155854"/>
                    <a:pt x="565178" y="1156196"/>
                  </a:cubicBezTo>
                  <a:cubicBezTo>
                    <a:pt x="565946" y="1159097"/>
                    <a:pt x="566629" y="1161999"/>
                    <a:pt x="567311" y="1164901"/>
                  </a:cubicBezTo>
                  <a:close/>
                  <a:moveTo>
                    <a:pt x="559035" y="1101828"/>
                  </a:moveTo>
                  <a:lnTo>
                    <a:pt x="559035" y="1101828"/>
                  </a:lnTo>
                  <a:cubicBezTo>
                    <a:pt x="558609" y="1103536"/>
                    <a:pt x="558182" y="1105157"/>
                    <a:pt x="557756" y="1106864"/>
                  </a:cubicBezTo>
                  <a:cubicBezTo>
                    <a:pt x="557414" y="1105413"/>
                    <a:pt x="556988" y="1103962"/>
                    <a:pt x="556647" y="1102597"/>
                  </a:cubicBezTo>
                  <a:cubicBezTo>
                    <a:pt x="556817" y="1101743"/>
                    <a:pt x="557073" y="1100890"/>
                    <a:pt x="557244" y="1100036"/>
                  </a:cubicBezTo>
                  <a:cubicBezTo>
                    <a:pt x="557926" y="1100463"/>
                    <a:pt x="558609" y="1100890"/>
                    <a:pt x="559206" y="1101316"/>
                  </a:cubicBezTo>
                  <a:cubicBezTo>
                    <a:pt x="559206" y="1101402"/>
                    <a:pt x="559206" y="1101572"/>
                    <a:pt x="559121" y="1101658"/>
                  </a:cubicBezTo>
                  <a:lnTo>
                    <a:pt x="559121" y="1101658"/>
                  </a:lnTo>
                  <a:cubicBezTo>
                    <a:pt x="559121" y="1101658"/>
                    <a:pt x="559121" y="1101743"/>
                    <a:pt x="559121" y="1101743"/>
                  </a:cubicBezTo>
                  <a:lnTo>
                    <a:pt x="559121" y="1101743"/>
                  </a:lnTo>
                  <a:close/>
                  <a:moveTo>
                    <a:pt x="560571" y="1097049"/>
                  </a:moveTo>
                  <a:cubicBezTo>
                    <a:pt x="559803" y="1096537"/>
                    <a:pt x="559035" y="1095940"/>
                    <a:pt x="558268" y="1095427"/>
                  </a:cubicBezTo>
                  <a:cubicBezTo>
                    <a:pt x="558950" y="1092440"/>
                    <a:pt x="559547" y="1089368"/>
                    <a:pt x="560144" y="1086380"/>
                  </a:cubicBezTo>
                  <a:cubicBezTo>
                    <a:pt x="560742" y="1088429"/>
                    <a:pt x="561339" y="1090392"/>
                    <a:pt x="562022" y="1092440"/>
                  </a:cubicBezTo>
                  <a:cubicBezTo>
                    <a:pt x="561595" y="1093977"/>
                    <a:pt x="561083" y="1095513"/>
                    <a:pt x="560571" y="1097049"/>
                  </a:cubicBezTo>
                  <a:close/>
                  <a:moveTo>
                    <a:pt x="488905" y="982768"/>
                  </a:moveTo>
                  <a:cubicBezTo>
                    <a:pt x="488307" y="982341"/>
                    <a:pt x="487625" y="981914"/>
                    <a:pt x="487027" y="981487"/>
                  </a:cubicBezTo>
                  <a:cubicBezTo>
                    <a:pt x="487881" y="976793"/>
                    <a:pt x="488648" y="972014"/>
                    <a:pt x="489417" y="967319"/>
                  </a:cubicBezTo>
                  <a:cubicBezTo>
                    <a:pt x="489843" y="967576"/>
                    <a:pt x="490270" y="967832"/>
                    <a:pt x="490697" y="968088"/>
                  </a:cubicBezTo>
                  <a:cubicBezTo>
                    <a:pt x="490270" y="971331"/>
                    <a:pt x="489843" y="974574"/>
                    <a:pt x="489417" y="977817"/>
                  </a:cubicBezTo>
                  <a:lnTo>
                    <a:pt x="489417" y="977817"/>
                  </a:lnTo>
                  <a:cubicBezTo>
                    <a:pt x="489417" y="977817"/>
                    <a:pt x="489417" y="977988"/>
                    <a:pt x="489417" y="977988"/>
                  </a:cubicBezTo>
                  <a:lnTo>
                    <a:pt x="489417" y="978159"/>
                  </a:lnTo>
                  <a:cubicBezTo>
                    <a:pt x="489417" y="978159"/>
                    <a:pt x="489417" y="978159"/>
                    <a:pt x="489417" y="978159"/>
                  </a:cubicBezTo>
                  <a:cubicBezTo>
                    <a:pt x="489331" y="979695"/>
                    <a:pt x="489160" y="981316"/>
                    <a:pt x="489075" y="982853"/>
                  </a:cubicBezTo>
                  <a:close/>
                  <a:moveTo>
                    <a:pt x="476107" y="909624"/>
                  </a:moveTo>
                  <a:cubicBezTo>
                    <a:pt x="475510" y="915171"/>
                    <a:pt x="474913" y="920634"/>
                    <a:pt x="474230" y="926181"/>
                  </a:cubicBezTo>
                  <a:cubicBezTo>
                    <a:pt x="472524" y="925072"/>
                    <a:pt x="470903" y="924048"/>
                    <a:pt x="469196" y="922938"/>
                  </a:cubicBezTo>
                  <a:lnTo>
                    <a:pt x="469196" y="922938"/>
                  </a:lnTo>
                  <a:cubicBezTo>
                    <a:pt x="469196" y="922938"/>
                    <a:pt x="469196" y="922938"/>
                    <a:pt x="469196" y="922938"/>
                  </a:cubicBezTo>
                  <a:lnTo>
                    <a:pt x="469196" y="922938"/>
                  </a:lnTo>
                  <a:cubicBezTo>
                    <a:pt x="469196" y="922938"/>
                    <a:pt x="469196" y="922938"/>
                    <a:pt x="469196" y="922938"/>
                  </a:cubicBezTo>
                  <a:cubicBezTo>
                    <a:pt x="468940" y="922768"/>
                    <a:pt x="468599" y="922597"/>
                    <a:pt x="468343" y="922426"/>
                  </a:cubicBezTo>
                  <a:cubicBezTo>
                    <a:pt x="468599" y="920548"/>
                    <a:pt x="468855" y="918671"/>
                    <a:pt x="469026" y="916793"/>
                  </a:cubicBezTo>
                  <a:lnTo>
                    <a:pt x="469026" y="916793"/>
                  </a:lnTo>
                  <a:cubicBezTo>
                    <a:pt x="469026" y="916793"/>
                    <a:pt x="469026" y="916793"/>
                    <a:pt x="469026" y="916793"/>
                  </a:cubicBezTo>
                  <a:lnTo>
                    <a:pt x="469026" y="916793"/>
                  </a:lnTo>
                  <a:cubicBezTo>
                    <a:pt x="469282" y="913038"/>
                    <a:pt x="469452" y="909197"/>
                    <a:pt x="469623" y="905442"/>
                  </a:cubicBezTo>
                  <a:cubicBezTo>
                    <a:pt x="471756" y="906807"/>
                    <a:pt x="473889" y="908173"/>
                    <a:pt x="476022" y="909624"/>
                  </a:cubicBezTo>
                  <a:cubicBezTo>
                    <a:pt x="476022" y="909624"/>
                    <a:pt x="476022" y="909794"/>
                    <a:pt x="476107" y="909794"/>
                  </a:cubicBezTo>
                  <a:close/>
                  <a:moveTo>
                    <a:pt x="466552" y="888031"/>
                  </a:moveTo>
                  <a:lnTo>
                    <a:pt x="466552" y="888457"/>
                  </a:lnTo>
                  <a:cubicBezTo>
                    <a:pt x="466552" y="888457"/>
                    <a:pt x="466552" y="888031"/>
                    <a:pt x="466552" y="887860"/>
                  </a:cubicBezTo>
                  <a:cubicBezTo>
                    <a:pt x="466552" y="887860"/>
                    <a:pt x="466552" y="887860"/>
                    <a:pt x="466552" y="887945"/>
                  </a:cubicBezTo>
                  <a:close/>
                  <a:moveTo>
                    <a:pt x="470647" y="940179"/>
                  </a:moveTo>
                  <a:cubicBezTo>
                    <a:pt x="469537" y="936679"/>
                    <a:pt x="468343" y="933265"/>
                    <a:pt x="467234" y="929766"/>
                  </a:cubicBezTo>
                  <a:cubicBezTo>
                    <a:pt x="467234" y="929510"/>
                    <a:pt x="467234" y="929254"/>
                    <a:pt x="467319" y="928998"/>
                  </a:cubicBezTo>
                  <a:cubicBezTo>
                    <a:pt x="469367" y="930193"/>
                    <a:pt x="471415" y="931388"/>
                    <a:pt x="473462" y="932668"/>
                  </a:cubicBezTo>
                  <a:cubicBezTo>
                    <a:pt x="473036" y="935911"/>
                    <a:pt x="472694" y="939240"/>
                    <a:pt x="472268" y="942483"/>
                  </a:cubicBezTo>
                  <a:lnTo>
                    <a:pt x="472268" y="942483"/>
                  </a:lnTo>
                  <a:cubicBezTo>
                    <a:pt x="472268" y="942483"/>
                    <a:pt x="472268" y="942568"/>
                    <a:pt x="472268" y="942568"/>
                  </a:cubicBezTo>
                  <a:lnTo>
                    <a:pt x="472268" y="942568"/>
                  </a:lnTo>
                  <a:cubicBezTo>
                    <a:pt x="472268" y="942568"/>
                    <a:pt x="472268" y="942654"/>
                    <a:pt x="472268" y="942654"/>
                  </a:cubicBezTo>
                  <a:cubicBezTo>
                    <a:pt x="472268" y="943422"/>
                    <a:pt x="472182" y="944105"/>
                    <a:pt x="472097" y="944873"/>
                  </a:cubicBezTo>
                  <a:cubicBezTo>
                    <a:pt x="471585" y="943337"/>
                    <a:pt x="471159" y="941715"/>
                    <a:pt x="470647" y="940179"/>
                  </a:cubicBezTo>
                  <a:close/>
                  <a:moveTo>
                    <a:pt x="469964" y="895968"/>
                  </a:moveTo>
                  <a:cubicBezTo>
                    <a:pt x="470561" y="897248"/>
                    <a:pt x="471073" y="898529"/>
                    <a:pt x="471670" y="899809"/>
                  </a:cubicBezTo>
                  <a:cubicBezTo>
                    <a:pt x="471073" y="899382"/>
                    <a:pt x="470476" y="898955"/>
                    <a:pt x="469879" y="898529"/>
                  </a:cubicBezTo>
                  <a:cubicBezTo>
                    <a:pt x="469879" y="897675"/>
                    <a:pt x="469879" y="896822"/>
                    <a:pt x="469964" y="895968"/>
                  </a:cubicBezTo>
                  <a:close/>
                  <a:moveTo>
                    <a:pt x="479435" y="917476"/>
                  </a:moveTo>
                  <a:cubicBezTo>
                    <a:pt x="481823" y="923024"/>
                    <a:pt x="484212" y="928657"/>
                    <a:pt x="486601" y="934290"/>
                  </a:cubicBezTo>
                  <a:cubicBezTo>
                    <a:pt x="484042" y="932668"/>
                    <a:pt x="481568" y="931046"/>
                    <a:pt x="479008" y="929425"/>
                  </a:cubicBezTo>
                  <a:cubicBezTo>
                    <a:pt x="479178" y="925413"/>
                    <a:pt x="479264" y="921487"/>
                    <a:pt x="479435" y="917476"/>
                  </a:cubicBezTo>
                  <a:close/>
                  <a:moveTo>
                    <a:pt x="487198" y="940776"/>
                  </a:moveTo>
                  <a:cubicBezTo>
                    <a:pt x="486857" y="946750"/>
                    <a:pt x="486516" y="952640"/>
                    <a:pt x="486174" y="958614"/>
                  </a:cubicBezTo>
                  <a:cubicBezTo>
                    <a:pt x="484553" y="957590"/>
                    <a:pt x="482932" y="956480"/>
                    <a:pt x="481311" y="955456"/>
                  </a:cubicBezTo>
                  <a:lnTo>
                    <a:pt x="481311" y="955456"/>
                  </a:lnTo>
                  <a:cubicBezTo>
                    <a:pt x="481311" y="955456"/>
                    <a:pt x="481311" y="955456"/>
                    <a:pt x="481311" y="955456"/>
                  </a:cubicBezTo>
                  <a:lnTo>
                    <a:pt x="481311" y="955456"/>
                  </a:lnTo>
                  <a:cubicBezTo>
                    <a:pt x="481311" y="955456"/>
                    <a:pt x="481311" y="955456"/>
                    <a:pt x="481311" y="955456"/>
                  </a:cubicBezTo>
                  <a:cubicBezTo>
                    <a:pt x="479861" y="954602"/>
                    <a:pt x="478496" y="953664"/>
                    <a:pt x="477045" y="952810"/>
                  </a:cubicBezTo>
                  <a:cubicBezTo>
                    <a:pt x="477472" y="949652"/>
                    <a:pt x="477984" y="946494"/>
                    <a:pt x="478325" y="943251"/>
                  </a:cubicBezTo>
                  <a:lnTo>
                    <a:pt x="478325" y="943251"/>
                  </a:lnTo>
                  <a:cubicBezTo>
                    <a:pt x="478325" y="943251"/>
                    <a:pt x="478325" y="943251"/>
                    <a:pt x="478325" y="943251"/>
                  </a:cubicBezTo>
                  <a:lnTo>
                    <a:pt x="478325" y="943251"/>
                  </a:lnTo>
                  <a:cubicBezTo>
                    <a:pt x="478496" y="940776"/>
                    <a:pt x="478581" y="938301"/>
                    <a:pt x="478752" y="935911"/>
                  </a:cubicBezTo>
                  <a:cubicBezTo>
                    <a:pt x="481568" y="937618"/>
                    <a:pt x="484383" y="939240"/>
                    <a:pt x="487284" y="940947"/>
                  </a:cubicBezTo>
                  <a:close/>
                  <a:moveTo>
                    <a:pt x="485748" y="965186"/>
                  </a:moveTo>
                  <a:cubicBezTo>
                    <a:pt x="485492" y="969368"/>
                    <a:pt x="485151" y="973635"/>
                    <a:pt x="484810" y="977817"/>
                  </a:cubicBezTo>
                  <a:lnTo>
                    <a:pt x="484127" y="976281"/>
                  </a:lnTo>
                  <a:cubicBezTo>
                    <a:pt x="484127" y="976281"/>
                    <a:pt x="483785" y="976281"/>
                    <a:pt x="483871" y="976366"/>
                  </a:cubicBezTo>
                  <a:lnTo>
                    <a:pt x="484724" y="978500"/>
                  </a:lnTo>
                  <a:cubicBezTo>
                    <a:pt x="484724" y="978927"/>
                    <a:pt x="484724" y="979439"/>
                    <a:pt x="484639" y="979866"/>
                  </a:cubicBezTo>
                  <a:cubicBezTo>
                    <a:pt x="483956" y="979439"/>
                    <a:pt x="483273" y="978927"/>
                    <a:pt x="482591" y="978500"/>
                  </a:cubicBezTo>
                  <a:cubicBezTo>
                    <a:pt x="480714" y="972184"/>
                    <a:pt x="478752" y="965868"/>
                    <a:pt x="476790" y="959553"/>
                  </a:cubicBezTo>
                  <a:cubicBezTo>
                    <a:pt x="477131" y="959809"/>
                    <a:pt x="477557" y="960065"/>
                    <a:pt x="477899" y="960321"/>
                  </a:cubicBezTo>
                  <a:lnTo>
                    <a:pt x="477899" y="960321"/>
                  </a:lnTo>
                  <a:cubicBezTo>
                    <a:pt x="477899" y="960321"/>
                    <a:pt x="478069" y="960406"/>
                    <a:pt x="478069" y="960406"/>
                  </a:cubicBezTo>
                  <a:lnTo>
                    <a:pt x="478240" y="960406"/>
                  </a:lnTo>
                  <a:cubicBezTo>
                    <a:pt x="478240" y="960406"/>
                    <a:pt x="478240" y="960491"/>
                    <a:pt x="478240" y="960491"/>
                  </a:cubicBezTo>
                  <a:cubicBezTo>
                    <a:pt x="480714" y="962028"/>
                    <a:pt x="483273" y="963479"/>
                    <a:pt x="485748" y="965015"/>
                  </a:cubicBezTo>
                  <a:close/>
                  <a:moveTo>
                    <a:pt x="488393" y="1021430"/>
                  </a:moveTo>
                  <a:cubicBezTo>
                    <a:pt x="489075" y="1017590"/>
                    <a:pt x="489758" y="1013834"/>
                    <a:pt x="490440" y="1009994"/>
                  </a:cubicBezTo>
                  <a:lnTo>
                    <a:pt x="493597" y="1019638"/>
                  </a:lnTo>
                  <a:lnTo>
                    <a:pt x="495986" y="1027234"/>
                  </a:lnTo>
                  <a:cubicBezTo>
                    <a:pt x="493597" y="1025612"/>
                    <a:pt x="491123" y="1023906"/>
                    <a:pt x="488734" y="1022284"/>
                  </a:cubicBezTo>
                  <a:cubicBezTo>
                    <a:pt x="488648" y="1021942"/>
                    <a:pt x="488478" y="1021686"/>
                    <a:pt x="488393" y="1021345"/>
                  </a:cubicBezTo>
                  <a:close/>
                  <a:moveTo>
                    <a:pt x="491379" y="1029880"/>
                  </a:moveTo>
                  <a:cubicBezTo>
                    <a:pt x="493597" y="1031501"/>
                    <a:pt x="495901" y="1033208"/>
                    <a:pt x="498119" y="1034830"/>
                  </a:cubicBezTo>
                  <a:cubicBezTo>
                    <a:pt x="498119" y="1034830"/>
                    <a:pt x="498119" y="1034830"/>
                    <a:pt x="498119" y="1034830"/>
                  </a:cubicBezTo>
                  <a:cubicBezTo>
                    <a:pt x="497522" y="1037903"/>
                    <a:pt x="496925" y="1040975"/>
                    <a:pt x="496242" y="1044048"/>
                  </a:cubicBezTo>
                  <a:cubicBezTo>
                    <a:pt x="494621" y="1039268"/>
                    <a:pt x="493000" y="1034574"/>
                    <a:pt x="491379" y="1029795"/>
                  </a:cubicBezTo>
                  <a:close/>
                  <a:moveTo>
                    <a:pt x="513476" y="1060264"/>
                  </a:moveTo>
                  <a:cubicBezTo>
                    <a:pt x="513476" y="1060264"/>
                    <a:pt x="513561" y="1060605"/>
                    <a:pt x="513646" y="1060776"/>
                  </a:cubicBezTo>
                  <a:lnTo>
                    <a:pt x="513305" y="1061800"/>
                  </a:lnTo>
                  <a:lnTo>
                    <a:pt x="513476" y="1060264"/>
                  </a:lnTo>
                  <a:close/>
                  <a:moveTo>
                    <a:pt x="508357" y="1083564"/>
                  </a:moveTo>
                  <a:cubicBezTo>
                    <a:pt x="509893" y="1079382"/>
                    <a:pt x="511513" y="1075200"/>
                    <a:pt x="513050" y="1071103"/>
                  </a:cubicBezTo>
                  <a:cubicBezTo>
                    <a:pt x="514585" y="1072213"/>
                    <a:pt x="516206" y="1073322"/>
                    <a:pt x="517742" y="1074346"/>
                  </a:cubicBezTo>
                  <a:cubicBezTo>
                    <a:pt x="517912" y="1074859"/>
                    <a:pt x="517998" y="1075285"/>
                    <a:pt x="518168" y="1075797"/>
                  </a:cubicBezTo>
                  <a:lnTo>
                    <a:pt x="516462" y="1085271"/>
                  </a:lnTo>
                  <a:lnTo>
                    <a:pt x="516462" y="1085271"/>
                  </a:lnTo>
                  <a:cubicBezTo>
                    <a:pt x="516462" y="1085271"/>
                    <a:pt x="516462" y="1085698"/>
                    <a:pt x="516462" y="1085698"/>
                  </a:cubicBezTo>
                  <a:lnTo>
                    <a:pt x="516462" y="1086124"/>
                  </a:lnTo>
                  <a:cubicBezTo>
                    <a:pt x="516462" y="1086124"/>
                    <a:pt x="516462" y="1086124"/>
                    <a:pt x="516462" y="1086124"/>
                  </a:cubicBezTo>
                  <a:cubicBezTo>
                    <a:pt x="516121" y="1088088"/>
                    <a:pt x="515779" y="1090136"/>
                    <a:pt x="515524" y="1092099"/>
                  </a:cubicBezTo>
                  <a:cubicBezTo>
                    <a:pt x="513646" y="1090733"/>
                    <a:pt x="511770" y="1089453"/>
                    <a:pt x="509808" y="1088088"/>
                  </a:cubicBezTo>
                  <a:cubicBezTo>
                    <a:pt x="509381" y="1086636"/>
                    <a:pt x="508954" y="1085100"/>
                    <a:pt x="508528" y="1083649"/>
                  </a:cubicBezTo>
                  <a:close/>
                  <a:moveTo>
                    <a:pt x="549565" y="1180861"/>
                  </a:moveTo>
                  <a:cubicBezTo>
                    <a:pt x="549053" y="1178130"/>
                    <a:pt x="548541" y="1175484"/>
                    <a:pt x="548029" y="1172753"/>
                  </a:cubicBezTo>
                  <a:lnTo>
                    <a:pt x="548798" y="1164731"/>
                  </a:lnTo>
                  <a:cubicBezTo>
                    <a:pt x="550333" y="1165584"/>
                    <a:pt x="551869" y="1166523"/>
                    <a:pt x="553405" y="1167376"/>
                  </a:cubicBezTo>
                  <a:cubicBezTo>
                    <a:pt x="552125" y="1171900"/>
                    <a:pt x="550845" y="1176338"/>
                    <a:pt x="549565" y="1180861"/>
                  </a:cubicBezTo>
                  <a:close/>
                  <a:moveTo>
                    <a:pt x="557926" y="1079041"/>
                  </a:moveTo>
                  <a:cubicBezTo>
                    <a:pt x="556647" y="1083479"/>
                    <a:pt x="555281" y="1087917"/>
                    <a:pt x="553916" y="1092355"/>
                  </a:cubicBezTo>
                  <a:lnTo>
                    <a:pt x="553405" y="1092013"/>
                  </a:lnTo>
                  <a:cubicBezTo>
                    <a:pt x="551015" y="1084332"/>
                    <a:pt x="548541" y="1076651"/>
                    <a:pt x="545897" y="1069055"/>
                  </a:cubicBezTo>
                  <a:cubicBezTo>
                    <a:pt x="545897" y="1069055"/>
                    <a:pt x="545897" y="1068970"/>
                    <a:pt x="545897" y="1068884"/>
                  </a:cubicBezTo>
                  <a:cubicBezTo>
                    <a:pt x="549565" y="1071444"/>
                    <a:pt x="553319" y="1073920"/>
                    <a:pt x="556988" y="1076395"/>
                  </a:cubicBezTo>
                  <a:cubicBezTo>
                    <a:pt x="557244" y="1077248"/>
                    <a:pt x="557585" y="1078187"/>
                    <a:pt x="557841" y="1079041"/>
                  </a:cubicBezTo>
                  <a:close/>
                  <a:moveTo>
                    <a:pt x="538986" y="1040804"/>
                  </a:moveTo>
                  <a:cubicBezTo>
                    <a:pt x="538815" y="1043024"/>
                    <a:pt x="538645" y="1045243"/>
                    <a:pt x="538474" y="1047462"/>
                  </a:cubicBezTo>
                  <a:cubicBezTo>
                    <a:pt x="537877" y="1045925"/>
                    <a:pt x="537365" y="1044389"/>
                    <a:pt x="536768" y="1042853"/>
                  </a:cubicBezTo>
                  <a:cubicBezTo>
                    <a:pt x="537109" y="1041914"/>
                    <a:pt x="537450" y="1040975"/>
                    <a:pt x="537791" y="1039951"/>
                  </a:cubicBezTo>
                  <a:cubicBezTo>
                    <a:pt x="538218" y="1040207"/>
                    <a:pt x="538645" y="1040463"/>
                    <a:pt x="539071" y="1040719"/>
                  </a:cubicBezTo>
                  <a:close/>
                  <a:moveTo>
                    <a:pt x="513391" y="1002824"/>
                  </a:moveTo>
                  <a:cubicBezTo>
                    <a:pt x="513391" y="1002824"/>
                    <a:pt x="513646" y="1002995"/>
                    <a:pt x="513817" y="1003081"/>
                  </a:cubicBezTo>
                  <a:lnTo>
                    <a:pt x="517827" y="1014346"/>
                  </a:lnTo>
                  <a:lnTo>
                    <a:pt x="517059" y="1019809"/>
                  </a:lnTo>
                  <a:cubicBezTo>
                    <a:pt x="515353" y="1018699"/>
                    <a:pt x="513646" y="1017675"/>
                    <a:pt x="511940" y="1016565"/>
                  </a:cubicBezTo>
                  <a:cubicBezTo>
                    <a:pt x="512026" y="1015968"/>
                    <a:pt x="512196" y="1015456"/>
                    <a:pt x="512367" y="1014859"/>
                  </a:cubicBezTo>
                  <a:lnTo>
                    <a:pt x="512367" y="1014859"/>
                  </a:lnTo>
                  <a:cubicBezTo>
                    <a:pt x="512367" y="1014859"/>
                    <a:pt x="512367" y="1014859"/>
                    <a:pt x="512367" y="1014859"/>
                  </a:cubicBezTo>
                  <a:lnTo>
                    <a:pt x="512367" y="1014859"/>
                  </a:lnTo>
                  <a:cubicBezTo>
                    <a:pt x="512367" y="1014859"/>
                    <a:pt x="512367" y="1014859"/>
                    <a:pt x="512367" y="1014859"/>
                  </a:cubicBezTo>
                  <a:cubicBezTo>
                    <a:pt x="512879" y="1010847"/>
                    <a:pt x="513220" y="1006921"/>
                    <a:pt x="513476" y="1002910"/>
                  </a:cubicBezTo>
                  <a:close/>
                  <a:moveTo>
                    <a:pt x="531478" y="1103450"/>
                  </a:moveTo>
                  <a:cubicBezTo>
                    <a:pt x="530710" y="1100804"/>
                    <a:pt x="529857" y="1098073"/>
                    <a:pt x="529089" y="1095427"/>
                  </a:cubicBezTo>
                  <a:cubicBezTo>
                    <a:pt x="530454" y="1091757"/>
                    <a:pt x="531649" y="1088002"/>
                    <a:pt x="532758" y="1084332"/>
                  </a:cubicBezTo>
                  <a:cubicBezTo>
                    <a:pt x="533867" y="1085015"/>
                    <a:pt x="534891" y="1085698"/>
                    <a:pt x="536000" y="1086380"/>
                  </a:cubicBezTo>
                  <a:cubicBezTo>
                    <a:pt x="534635" y="1092099"/>
                    <a:pt x="533184" y="1097903"/>
                    <a:pt x="531734" y="1103621"/>
                  </a:cubicBezTo>
                  <a:cubicBezTo>
                    <a:pt x="531734" y="1103621"/>
                    <a:pt x="531563" y="1103536"/>
                    <a:pt x="531563" y="1103450"/>
                  </a:cubicBezTo>
                  <a:close/>
                  <a:moveTo>
                    <a:pt x="542825" y="1083906"/>
                  </a:moveTo>
                  <a:lnTo>
                    <a:pt x="542825" y="1083906"/>
                  </a:lnTo>
                  <a:cubicBezTo>
                    <a:pt x="543166" y="1082369"/>
                    <a:pt x="543507" y="1080833"/>
                    <a:pt x="543849" y="1079297"/>
                  </a:cubicBezTo>
                  <a:cubicBezTo>
                    <a:pt x="544532" y="1081772"/>
                    <a:pt x="545299" y="1084162"/>
                    <a:pt x="545982" y="1086636"/>
                  </a:cubicBezTo>
                  <a:cubicBezTo>
                    <a:pt x="544873" y="1085868"/>
                    <a:pt x="543764" y="1085100"/>
                    <a:pt x="542740" y="1084332"/>
                  </a:cubicBezTo>
                  <a:cubicBezTo>
                    <a:pt x="542740" y="1084247"/>
                    <a:pt x="542740" y="1084076"/>
                    <a:pt x="542825" y="1083991"/>
                  </a:cubicBezTo>
                  <a:lnTo>
                    <a:pt x="542825" y="1083991"/>
                  </a:lnTo>
                  <a:cubicBezTo>
                    <a:pt x="542825" y="1083991"/>
                    <a:pt x="542825" y="1083991"/>
                    <a:pt x="542825" y="1083991"/>
                  </a:cubicBezTo>
                  <a:lnTo>
                    <a:pt x="542825" y="1083991"/>
                  </a:lnTo>
                  <a:close/>
                  <a:moveTo>
                    <a:pt x="537450" y="1080662"/>
                  </a:moveTo>
                  <a:cubicBezTo>
                    <a:pt x="536426" y="1079979"/>
                    <a:pt x="535488" y="1079297"/>
                    <a:pt x="534464" y="1078529"/>
                  </a:cubicBezTo>
                  <a:cubicBezTo>
                    <a:pt x="535829" y="1073493"/>
                    <a:pt x="537024" y="1068457"/>
                    <a:pt x="538048" y="1063337"/>
                  </a:cubicBezTo>
                  <a:cubicBezTo>
                    <a:pt x="538474" y="1063678"/>
                    <a:pt x="538986" y="1063934"/>
                    <a:pt x="539412" y="1064275"/>
                  </a:cubicBezTo>
                  <a:cubicBezTo>
                    <a:pt x="539839" y="1065811"/>
                    <a:pt x="540351" y="1067348"/>
                    <a:pt x="540778" y="1068970"/>
                  </a:cubicBezTo>
                  <a:cubicBezTo>
                    <a:pt x="539669" y="1072896"/>
                    <a:pt x="538559" y="1076821"/>
                    <a:pt x="537450" y="1080662"/>
                  </a:cubicBezTo>
                  <a:close/>
                  <a:moveTo>
                    <a:pt x="535061" y="1050107"/>
                  </a:moveTo>
                  <a:cubicBezTo>
                    <a:pt x="535658" y="1051900"/>
                    <a:pt x="536170" y="1053692"/>
                    <a:pt x="536768" y="1055484"/>
                  </a:cubicBezTo>
                  <a:cubicBezTo>
                    <a:pt x="535658" y="1054631"/>
                    <a:pt x="534464" y="1053778"/>
                    <a:pt x="533355" y="1053009"/>
                  </a:cubicBezTo>
                  <a:cubicBezTo>
                    <a:pt x="533782" y="1051644"/>
                    <a:pt x="534294" y="1050278"/>
                    <a:pt x="534720" y="1048913"/>
                  </a:cubicBezTo>
                  <a:cubicBezTo>
                    <a:pt x="534805" y="1049254"/>
                    <a:pt x="534976" y="1049681"/>
                    <a:pt x="535061" y="1050022"/>
                  </a:cubicBezTo>
                  <a:close/>
                  <a:moveTo>
                    <a:pt x="523799" y="1046267"/>
                  </a:moveTo>
                  <a:cubicBezTo>
                    <a:pt x="523799" y="1046267"/>
                    <a:pt x="523117" y="1045840"/>
                    <a:pt x="522775" y="1045584"/>
                  </a:cubicBezTo>
                  <a:lnTo>
                    <a:pt x="523714" y="1043280"/>
                  </a:lnTo>
                  <a:cubicBezTo>
                    <a:pt x="524311" y="1041914"/>
                    <a:pt x="524738" y="1040975"/>
                    <a:pt x="524994" y="1040378"/>
                  </a:cubicBezTo>
                  <a:lnTo>
                    <a:pt x="523799" y="1046011"/>
                  </a:lnTo>
                  <a:lnTo>
                    <a:pt x="523799" y="1046352"/>
                  </a:lnTo>
                  <a:close/>
                  <a:moveTo>
                    <a:pt x="531734" y="1083649"/>
                  </a:moveTo>
                  <a:cubicBezTo>
                    <a:pt x="530795" y="1087149"/>
                    <a:pt x="529771" y="1090648"/>
                    <a:pt x="528577" y="1094147"/>
                  </a:cubicBezTo>
                  <a:cubicBezTo>
                    <a:pt x="527297" y="1090051"/>
                    <a:pt x="526017" y="1085954"/>
                    <a:pt x="524738" y="1081857"/>
                  </a:cubicBezTo>
                  <a:cubicBezTo>
                    <a:pt x="524908" y="1081089"/>
                    <a:pt x="525165" y="1080321"/>
                    <a:pt x="525335" y="1079553"/>
                  </a:cubicBezTo>
                  <a:cubicBezTo>
                    <a:pt x="527468" y="1080918"/>
                    <a:pt x="529601" y="1082284"/>
                    <a:pt x="531734" y="1083735"/>
                  </a:cubicBezTo>
                  <a:close/>
                  <a:moveTo>
                    <a:pt x="526956" y="1073408"/>
                  </a:moveTo>
                  <a:cubicBezTo>
                    <a:pt x="528321" y="1068543"/>
                    <a:pt x="529771" y="1063678"/>
                    <a:pt x="531307" y="1058813"/>
                  </a:cubicBezTo>
                  <a:cubicBezTo>
                    <a:pt x="533014" y="1060008"/>
                    <a:pt x="534720" y="1061117"/>
                    <a:pt x="536426" y="1062312"/>
                  </a:cubicBezTo>
                  <a:cubicBezTo>
                    <a:pt x="535573" y="1067519"/>
                    <a:pt x="534464" y="1072639"/>
                    <a:pt x="533270" y="1077760"/>
                  </a:cubicBezTo>
                  <a:cubicBezTo>
                    <a:pt x="531222" y="1076309"/>
                    <a:pt x="529089" y="1074859"/>
                    <a:pt x="527041" y="1073322"/>
                  </a:cubicBezTo>
                  <a:close/>
                  <a:moveTo>
                    <a:pt x="526274" y="1062312"/>
                  </a:moveTo>
                  <a:cubicBezTo>
                    <a:pt x="526615" y="1060264"/>
                    <a:pt x="526956" y="1058130"/>
                    <a:pt x="527297" y="1056082"/>
                  </a:cubicBezTo>
                  <a:cubicBezTo>
                    <a:pt x="527639" y="1056338"/>
                    <a:pt x="527895" y="1056508"/>
                    <a:pt x="528236" y="1056765"/>
                  </a:cubicBezTo>
                  <a:cubicBezTo>
                    <a:pt x="527553" y="1058642"/>
                    <a:pt x="526871" y="1060520"/>
                    <a:pt x="526274" y="1062312"/>
                  </a:cubicBezTo>
                  <a:close/>
                  <a:moveTo>
                    <a:pt x="530454" y="1036537"/>
                  </a:moveTo>
                  <a:cubicBezTo>
                    <a:pt x="531222" y="1039012"/>
                    <a:pt x="532075" y="1041487"/>
                    <a:pt x="532843" y="1043962"/>
                  </a:cubicBezTo>
                  <a:cubicBezTo>
                    <a:pt x="531990" y="1046267"/>
                    <a:pt x="531051" y="1048571"/>
                    <a:pt x="530198" y="1050875"/>
                  </a:cubicBezTo>
                  <a:cubicBezTo>
                    <a:pt x="529601" y="1050449"/>
                    <a:pt x="528918" y="1049937"/>
                    <a:pt x="528321" y="1049510"/>
                  </a:cubicBezTo>
                  <a:cubicBezTo>
                    <a:pt x="529004" y="1045157"/>
                    <a:pt x="529771" y="1040890"/>
                    <a:pt x="530454" y="1036537"/>
                  </a:cubicBezTo>
                  <a:close/>
                  <a:moveTo>
                    <a:pt x="524396" y="1098500"/>
                  </a:moveTo>
                  <a:cubicBezTo>
                    <a:pt x="523287" y="1097732"/>
                    <a:pt x="522178" y="1096964"/>
                    <a:pt x="521069" y="1096110"/>
                  </a:cubicBezTo>
                  <a:cubicBezTo>
                    <a:pt x="521496" y="1094318"/>
                    <a:pt x="521922" y="1092611"/>
                    <a:pt x="522349" y="1090819"/>
                  </a:cubicBezTo>
                  <a:cubicBezTo>
                    <a:pt x="523032" y="1093379"/>
                    <a:pt x="523714" y="1095940"/>
                    <a:pt x="524482" y="1098415"/>
                  </a:cubicBezTo>
                  <a:close/>
                  <a:moveTo>
                    <a:pt x="519619" y="1066921"/>
                  </a:moveTo>
                  <a:cubicBezTo>
                    <a:pt x="518766" y="1064531"/>
                    <a:pt x="517998" y="1062142"/>
                    <a:pt x="517145" y="1059837"/>
                  </a:cubicBezTo>
                  <a:cubicBezTo>
                    <a:pt x="517571" y="1058728"/>
                    <a:pt x="517998" y="1057618"/>
                    <a:pt x="518339" y="1056594"/>
                  </a:cubicBezTo>
                  <a:lnTo>
                    <a:pt x="520301" y="1051302"/>
                  </a:lnTo>
                  <a:cubicBezTo>
                    <a:pt x="520899" y="1051729"/>
                    <a:pt x="521581" y="1052241"/>
                    <a:pt x="522178" y="1052668"/>
                  </a:cubicBezTo>
                  <a:lnTo>
                    <a:pt x="521069" y="1058728"/>
                  </a:lnTo>
                  <a:lnTo>
                    <a:pt x="519533" y="1066921"/>
                  </a:lnTo>
                  <a:close/>
                  <a:moveTo>
                    <a:pt x="515524" y="1040719"/>
                  </a:moveTo>
                  <a:lnTo>
                    <a:pt x="517145" y="1027149"/>
                  </a:lnTo>
                  <a:cubicBezTo>
                    <a:pt x="517145" y="1027149"/>
                    <a:pt x="517315" y="1027234"/>
                    <a:pt x="517315" y="1027319"/>
                  </a:cubicBezTo>
                  <a:lnTo>
                    <a:pt x="517315" y="1027319"/>
                  </a:lnTo>
                  <a:cubicBezTo>
                    <a:pt x="519363" y="1028600"/>
                    <a:pt x="521411" y="1029880"/>
                    <a:pt x="523458" y="1031160"/>
                  </a:cubicBezTo>
                  <a:lnTo>
                    <a:pt x="523458" y="1031416"/>
                  </a:lnTo>
                  <a:cubicBezTo>
                    <a:pt x="523458" y="1031416"/>
                    <a:pt x="520984" y="1038671"/>
                    <a:pt x="520984" y="1038671"/>
                  </a:cubicBezTo>
                  <a:lnTo>
                    <a:pt x="519278" y="1043450"/>
                  </a:lnTo>
                  <a:cubicBezTo>
                    <a:pt x="517998" y="1042597"/>
                    <a:pt x="516718" y="1041658"/>
                    <a:pt x="515438" y="1040804"/>
                  </a:cubicBezTo>
                  <a:close/>
                  <a:moveTo>
                    <a:pt x="518851" y="1017675"/>
                  </a:moveTo>
                  <a:lnTo>
                    <a:pt x="520301" y="1021942"/>
                  </a:lnTo>
                  <a:cubicBezTo>
                    <a:pt x="519533" y="1021430"/>
                    <a:pt x="518680" y="1020918"/>
                    <a:pt x="517912" y="1020406"/>
                  </a:cubicBezTo>
                  <a:lnTo>
                    <a:pt x="518425" y="1016480"/>
                  </a:lnTo>
                  <a:lnTo>
                    <a:pt x="518851" y="1017675"/>
                  </a:lnTo>
                  <a:close/>
                  <a:moveTo>
                    <a:pt x="515609" y="1004190"/>
                  </a:moveTo>
                  <a:cubicBezTo>
                    <a:pt x="516718" y="1004787"/>
                    <a:pt x="517742" y="1005385"/>
                    <a:pt x="518851" y="1005982"/>
                  </a:cubicBezTo>
                  <a:lnTo>
                    <a:pt x="517998" y="1011615"/>
                  </a:lnTo>
                  <a:lnTo>
                    <a:pt x="515609" y="1004105"/>
                  </a:lnTo>
                  <a:close/>
                  <a:moveTo>
                    <a:pt x="513476" y="997533"/>
                  </a:moveTo>
                  <a:cubicBezTo>
                    <a:pt x="513646" y="994972"/>
                    <a:pt x="513732" y="992412"/>
                    <a:pt x="513817" y="989851"/>
                  </a:cubicBezTo>
                  <a:lnTo>
                    <a:pt x="516888" y="997960"/>
                  </a:lnTo>
                  <a:cubicBezTo>
                    <a:pt x="517400" y="999410"/>
                    <a:pt x="517998" y="1000947"/>
                    <a:pt x="518510" y="1002398"/>
                  </a:cubicBezTo>
                  <a:cubicBezTo>
                    <a:pt x="517059" y="1001459"/>
                    <a:pt x="515609" y="1000520"/>
                    <a:pt x="514159" y="999581"/>
                  </a:cubicBezTo>
                  <a:lnTo>
                    <a:pt x="513561" y="997789"/>
                  </a:lnTo>
                  <a:cubicBezTo>
                    <a:pt x="513561" y="997789"/>
                    <a:pt x="513561" y="997704"/>
                    <a:pt x="513561" y="997618"/>
                  </a:cubicBezTo>
                  <a:close/>
                  <a:moveTo>
                    <a:pt x="520045" y="1006665"/>
                  </a:moveTo>
                  <a:cubicBezTo>
                    <a:pt x="522093" y="1012469"/>
                    <a:pt x="524141" y="1018273"/>
                    <a:pt x="526103" y="1024076"/>
                  </a:cubicBezTo>
                  <a:lnTo>
                    <a:pt x="525591" y="1025527"/>
                  </a:lnTo>
                  <a:cubicBezTo>
                    <a:pt x="524226" y="1024588"/>
                    <a:pt x="522775" y="1023650"/>
                    <a:pt x="521411" y="1022711"/>
                  </a:cubicBezTo>
                  <a:lnTo>
                    <a:pt x="519789" y="1017419"/>
                  </a:lnTo>
                  <a:lnTo>
                    <a:pt x="518680" y="1013920"/>
                  </a:lnTo>
                  <a:lnTo>
                    <a:pt x="519619" y="1006409"/>
                  </a:lnTo>
                  <a:cubicBezTo>
                    <a:pt x="519619" y="1006409"/>
                    <a:pt x="519875" y="1006580"/>
                    <a:pt x="520045" y="1006665"/>
                  </a:cubicBezTo>
                  <a:close/>
                  <a:moveTo>
                    <a:pt x="534805" y="1038244"/>
                  </a:moveTo>
                  <a:cubicBezTo>
                    <a:pt x="534805" y="1038244"/>
                    <a:pt x="534805" y="1038244"/>
                    <a:pt x="534891" y="1038244"/>
                  </a:cubicBezTo>
                  <a:cubicBezTo>
                    <a:pt x="534891" y="1038244"/>
                    <a:pt x="534891" y="1038244"/>
                    <a:pt x="534891" y="1038329"/>
                  </a:cubicBezTo>
                  <a:cubicBezTo>
                    <a:pt x="534891" y="1038329"/>
                    <a:pt x="534891" y="1038244"/>
                    <a:pt x="534891" y="1038159"/>
                  </a:cubicBezTo>
                  <a:close/>
                  <a:moveTo>
                    <a:pt x="540948" y="1042085"/>
                  </a:moveTo>
                  <a:cubicBezTo>
                    <a:pt x="542825" y="1043280"/>
                    <a:pt x="544702" y="1044474"/>
                    <a:pt x="546665" y="1045669"/>
                  </a:cubicBezTo>
                  <a:cubicBezTo>
                    <a:pt x="545470" y="1050534"/>
                    <a:pt x="544190" y="1055399"/>
                    <a:pt x="542911" y="1060264"/>
                  </a:cubicBezTo>
                  <a:cubicBezTo>
                    <a:pt x="542911" y="1060264"/>
                    <a:pt x="542825" y="1060264"/>
                    <a:pt x="542740" y="1060179"/>
                  </a:cubicBezTo>
                  <a:cubicBezTo>
                    <a:pt x="541801" y="1057362"/>
                    <a:pt x="540778" y="1054546"/>
                    <a:pt x="539754" y="1051729"/>
                  </a:cubicBezTo>
                  <a:cubicBezTo>
                    <a:pt x="540180" y="1048571"/>
                    <a:pt x="540607" y="1045328"/>
                    <a:pt x="540948" y="1042170"/>
                  </a:cubicBezTo>
                  <a:close/>
                  <a:moveTo>
                    <a:pt x="550333" y="1103194"/>
                  </a:moveTo>
                  <a:cubicBezTo>
                    <a:pt x="550077" y="1104048"/>
                    <a:pt x="549821" y="1104901"/>
                    <a:pt x="549565" y="1105755"/>
                  </a:cubicBezTo>
                  <a:lnTo>
                    <a:pt x="549565" y="1105755"/>
                  </a:lnTo>
                  <a:cubicBezTo>
                    <a:pt x="549565" y="1105755"/>
                    <a:pt x="549565" y="1105840"/>
                    <a:pt x="549565" y="1105840"/>
                  </a:cubicBezTo>
                  <a:lnTo>
                    <a:pt x="549565" y="1105840"/>
                  </a:lnTo>
                  <a:cubicBezTo>
                    <a:pt x="549565" y="1105840"/>
                    <a:pt x="549565" y="1105925"/>
                    <a:pt x="549565" y="1105925"/>
                  </a:cubicBezTo>
                  <a:cubicBezTo>
                    <a:pt x="548798" y="1108913"/>
                    <a:pt x="548115" y="1111900"/>
                    <a:pt x="547347" y="1114887"/>
                  </a:cubicBezTo>
                  <a:cubicBezTo>
                    <a:pt x="543337" y="1111985"/>
                    <a:pt x="539327" y="1109169"/>
                    <a:pt x="535403" y="1106267"/>
                  </a:cubicBezTo>
                  <a:cubicBezTo>
                    <a:pt x="537365" y="1100719"/>
                    <a:pt x="539157" y="1095171"/>
                    <a:pt x="540948" y="1089539"/>
                  </a:cubicBezTo>
                  <a:cubicBezTo>
                    <a:pt x="543252" y="1091075"/>
                    <a:pt x="545640" y="1092526"/>
                    <a:pt x="547944" y="1094062"/>
                  </a:cubicBezTo>
                  <a:cubicBezTo>
                    <a:pt x="548798" y="1097049"/>
                    <a:pt x="549651" y="1100036"/>
                    <a:pt x="550419" y="1102938"/>
                  </a:cubicBezTo>
                  <a:lnTo>
                    <a:pt x="550419" y="1102938"/>
                  </a:lnTo>
                  <a:cubicBezTo>
                    <a:pt x="550419" y="1102938"/>
                    <a:pt x="550419" y="1102938"/>
                    <a:pt x="550419" y="1102938"/>
                  </a:cubicBezTo>
                  <a:lnTo>
                    <a:pt x="550419" y="1102938"/>
                  </a:lnTo>
                  <a:close/>
                  <a:moveTo>
                    <a:pt x="549736" y="1124275"/>
                  </a:moveTo>
                  <a:cubicBezTo>
                    <a:pt x="550503" y="1124873"/>
                    <a:pt x="551357" y="1125470"/>
                    <a:pt x="552125" y="1125982"/>
                  </a:cubicBezTo>
                  <a:cubicBezTo>
                    <a:pt x="551015" y="1129396"/>
                    <a:pt x="549821" y="1132810"/>
                    <a:pt x="548541" y="1136224"/>
                  </a:cubicBezTo>
                  <a:cubicBezTo>
                    <a:pt x="547688" y="1135627"/>
                    <a:pt x="546835" y="1135029"/>
                    <a:pt x="545982" y="1134432"/>
                  </a:cubicBezTo>
                  <a:cubicBezTo>
                    <a:pt x="547261" y="1131018"/>
                    <a:pt x="548541" y="1127604"/>
                    <a:pt x="549736" y="1124190"/>
                  </a:cubicBezTo>
                  <a:close/>
                  <a:moveTo>
                    <a:pt x="557926" y="1150307"/>
                  </a:moveTo>
                  <a:cubicBezTo>
                    <a:pt x="556902" y="1154318"/>
                    <a:pt x="555793" y="1158329"/>
                    <a:pt x="554769" y="1162341"/>
                  </a:cubicBezTo>
                  <a:cubicBezTo>
                    <a:pt x="551357" y="1160036"/>
                    <a:pt x="547859" y="1157817"/>
                    <a:pt x="544446" y="1155513"/>
                  </a:cubicBezTo>
                  <a:cubicBezTo>
                    <a:pt x="543678" y="1151843"/>
                    <a:pt x="542911" y="1148258"/>
                    <a:pt x="542057" y="1144588"/>
                  </a:cubicBezTo>
                  <a:cubicBezTo>
                    <a:pt x="542740" y="1142967"/>
                    <a:pt x="543337" y="1141345"/>
                    <a:pt x="544020" y="1139723"/>
                  </a:cubicBezTo>
                  <a:cubicBezTo>
                    <a:pt x="544787" y="1140321"/>
                    <a:pt x="545640" y="1140918"/>
                    <a:pt x="546408" y="1141516"/>
                  </a:cubicBezTo>
                  <a:lnTo>
                    <a:pt x="545811" y="1142881"/>
                  </a:lnTo>
                  <a:lnTo>
                    <a:pt x="543166" y="1148856"/>
                  </a:lnTo>
                  <a:cubicBezTo>
                    <a:pt x="543166" y="1148856"/>
                    <a:pt x="543337" y="1149026"/>
                    <a:pt x="543423" y="1148941"/>
                  </a:cubicBezTo>
                  <a:lnTo>
                    <a:pt x="546750" y="1143308"/>
                  </a:lnTo>
                  <a:lnTo>
                    <a:pt x="547347" y="1142198"/>
                  </a:lnTo>
                  <a:cubicBezTo>
                    <a:pt x="550845" y="1144844"/>
                    <a:pt x="554428" y="1147575"/>
                    <a:pt x="557926" y="1150221"/>
                  </a:cubicBezTo>
                  <a:close/>
                  <a:moveTo>
                    <a:pt x="547432" y="1170534"/>
                  </a:moveTo>
                  <a:cubicBezTo>
                    <a:pt x="546920" y="1168059"/>
                    <a:pt x="546408" y="1165669"/>
                    <a:pt x="545982" y="1163194"/>
                  </a:cubicBezTo>
                  <a:cubicBezTo>
                    <a:pt x="546750" y="1163621"/>
                    <a:pt x="547603" y="1164133"/>
                    <a:pt x="548371" y="1164560"/>
                  </a:cubicBezTo>
                  <a:lnTo>
                    <a:pt x="547432" y="1170449"/>
                  </a:lnTo>
                  <a:close/>
                  <a:moveTo>
                    <a:pt x="540266" y="1136907"/>
                  </a:moveTo>
                  <a:cubicBezTo>
                    <a:pt x="540266" y="1136907"/>
                    <a:pt x="541033" y="1137419"/>
                    <a:pt x="541374" y="1137760"/>
                  </a:cubicBezTo>
                  <a:cubicBezTo>
                    <a:pt x="541204" y="1138358"/>
                    <a:pt x="541033" y="1138955"/>
                    <a:pt x="540863" y="1139553"/>
                  </a:cubicBezTo>
                  <a:cubicBezTo>
                    <a:pt x="540692" y="1138699"/>
                    <a:pt x="540436" y="1137846"/>
                    <a:pt x="540266" y="1136907"/>
                  </a:cubicBezTo>
                  <a:close/>
                  <a:moveTo>
                    <a:pt x="538474" y="1129396"/>
                  </a:moveTo>
                  <a:cubicBezTo>
                    <a:pt x="538303" y="1128628"/>
                    <a:pt x="538133" y="1127774"/>
                    <a:pt x="537877" y="1127006"/>
                  </a:cubicBezTo>
                  <a:lnTo>
                    <a:pt x="537877" y="1127006"/>
                  </a:lnTo>
                  <a:cubicBezTo>
                    <a:pt x="537877" y="1127006"/>
                    <a:pt x="537877" y="1126750"/>
                    <a:pt x="537877" y="1126750"/>
                  </a:cubicBezTo>
                  <a:lnTo>
                    <a:pt x="537877" y="1126494"/>
                  </a:lnTo>
                  <a:cubicBezTo>
                    <a:pt x="537877" y="1126494"/>
                    <a:pt x="537877" y="1126494"/>
                    <a:pt x="537877" y="1126494"/>
                  </a:cubicBezTo>
                  <a:cubicBezTo>
                    <a:pt x="536597" y="1121800"/>
                    <a:pt x="535232" y="1117021"/>
                    <a:pt x="533867" y="1112326"/>
                  </a:cubicBezTo>
                  <a:cubicBezTo>
                    <a:pt x="537791" y="1115314"/>
                    <a:pt x="541801" y="1118386"/>
                    <a:pt x="545726" y="1121373"/>
                  </a:cubicBezTo>
                  <a:cubicBezTo>
                    <a:pt x="544787" y="1125043"/>
                    <a:pt x="543849" y="1128713"/>
                    <a:pt x="542825" y="1132383"/>
                  </a:cubicBezTo>
                  <a:cubicBezTo>
                    <a:pt x="541374" y="1131359"/>
                    <a:pt x="539924" y="1130420"/>
                    <a:pt x="538559" y="1129482"/>
                  </a:cubicBezTo>
                  <a:close/>
                  <a:moveTo>
                    <a:pt x="530966" y="1124275"/>
                  </a:moveTo>
                  <a:cubicBezTo>
                    <a:pt x="530369" y="1123849"/>
                    <a:pt x="529771" y="1123422"/>
                    <a:pt x="529089" y="1122995"/>
                  </a:cubicBezTo>
                  <a:cubicBezTo>
                    <a:pt x="529430" y="1122227"/>
                    <a:pt x="529686" y="1121373"/>
                    <a:pt x="530028" y="1120605"/>
                  </a:cubicBezTo>
                  <a:cubicBezTo>
                    <a:pt x="530369" y="1121800"/>
                    <a:pt x="530625" y="1122995"/>
                    <a:pt x="530966" y="1124275"/>
                  </a:cubicBezTo>
                  <a:close/>
                  <a:moveTo>
                    <a:pt x="526615" y="1121288"/>
                  </a:moveTo>
                  <a:cubicBezTo>
                    <a:pt x="523458" y="1119154"/>
                    <a:pt x="520216" y="1117021"/>
                    <a:pt x="516974" y="1114887"/>
                  </a:cubicBezTo>
                  <a:cubicBezTo>
                    <a:pt x="517827" y="1110449"/>
                    <a:pt x="518766" y="1106011"/>
                    <a:pt x="519704" y="1101572"/>
                  </a:cubicBezTo>
                  <a:cubicBezTo>
                    <a:pt x="521240" y="1102767"/>
                    <a:pt x="522861" y="1103962"/>
                    <a:pt x="524396" y="1105157"/>
                  </a:cubicBezTo>
                  <a:cubicBezTo>
                    <a:pt x="523202" y="1108144"/>
                    <a:pt x="522008" y="1111132"/>
                    <a:pt x="520728" y="1114119"/>
                  </a:cubicBezTo>
                  <a:cubicBezTo>
                    <a:pt x="520642" y="1114375"/>
                    <a:pt x="520899" y="1114460"/>
                    <a:pt x="520984" y="1114204"/>
                  </a:cubicBezTo>
                  <a:cubicBezTo>
                    <a:pt x="522349" y="1111302"/>
                    <a:pt x="523629" y="1108400"/>
                    <a:pt x="524823" y="1105413"/>
                  </a:cubicBezTo>
                  <a:cubicBezTo>
                    <a:pt x="525335" y="1105840"/>
                    <a:pt x="525847" y="1106181"/>
                    <a:pt x="526359" y="1106608"/>
                  </a:cubicBezTo>
                  <a:cubicBezTo>
                    <a:pt x="527041" y="1109254"/>
                    <a:pt x="527724" y="1111900"/>
                    <a:pt x="528407" y="1114546"/>
                  </a:cubicBezTo>
                  <a:cubicBezTo>
                    <a:pt x="527809" y="1116764"/>
                    <a:pt x="527212" y="1119069"/>
                    <a:pt x="526529" y="1121288"/>
                  </a:cubicBezTo>
                  <a:close/>
                  <a:moveTo>
                    <a:pt x="514926" y="1065726"/>
                  </a:moveTo>
                  <a:cubicBezTo>
                    <a:pt x="514926" y="1065726"/>
                    <a:pt x="514926" y="1065726"/>
                    <a:pt x="514926" y="1065726"/>
                  </a:cubicBezTo>
                  <a:cubicBezTo>
                    <a:pt x="514926" y="1065726"/>
                    <a:pt x="514926" y="1065726"/>
                    <a:pt x="514926" y="1065726"/>
                  </a:cubicBezTo>
                  <a:cubicBezTo>
                    <a:pt x="514926" y="1065726"/>
                    <a:pt x="514926" y="1065726"/>
                    <a:pt x="514926" y="1065726"/>
                  </a:cubicBezTo>
                  <a:close/>
                  <a:moveTo>
                    <a:pt x="514244" y="1051900"/>
                  </a:moveTo>
                  <a:lnTo>
                    <a:pt x="514756" y="1047291"/>
                  </a:lnTo>
                  <a:cubicBezTo>
                    <a:pt x="515609" y="1047974"/>
                    <a:pt x="516547" y="1048571"/>
                    <a:pt x="517400" y="1049254"/>
                  </a:cubicBezTo>
                  <a:lnTo>
                    <a:pt x="517230" y="1049681"/>
                  </a:lnTo>
                  <a:lnTo>
                    <a:pt x="515438" y="1055143"/>
                  </a:lnTo>
                  <a:cubicBezTo>
                    <a:pt x="515012" y="1054034"/>
                    <a:pt x="514671" y="1052924"/>
                    <a:pt x="514244" y="1051900"/>
                  </a:cubicBezTo>
                  <a:close/>
                  <a:moveTo>
                    <a:pt x="512708" y="1047718"/>
                  </a:moveTo>
                  <a:cubicBezTo>
                    <a:pt x="512367" y="1046864"/>
                    <a:pt x="512111" y="1046011"/>
                    <a:pt x="511770" y="1045157"/>
                  </a:cubicBezTo>
                  <a:cubicBezTo>
                    <a:pt x="512196" y="1045413"/>
                    <a:pt x="512538" y="1045755"/>
                    <a:pt x="512964" y="1046011"/>
                  </a:cubicBezTo>
                  <a:lnTo>
                    <a:pt x="512708" y="1047718"/>
                  </a:lnTo>
                  <a:close/>
                  <a:moveTo>
                    <a:pt x="508357" y="1035939"/>
                  </a:moveTo>
                  <a:cubicBezTo>
                    <a:pt x="508016" y="1035086"/>
                    <a:pt x="507675" y="1034233"/>
                    <a:pt x="507418" y="1033379"/>
                  </a:cubicBezTo>
                  <a:cubicBezTo>
                    <a:pt x="508442" y="1029795"/>
                    <a:pt x="509466" y="1026210"/>
                    <a:pt x="510319" y="1022625"/>
                  </a:cubicBezTo>
                  <a:cubicBezTo>
                    <a:pt x="512196" y="1023906"/>
                    <a:pt x="513988" y="1025186"/>
                    <a:pt x="515865" y="1026380"/>
                  </a:cubicBezTo>
                  <a:lnTo>
                    <a:pt x="513903" y="1039780"/>
                  </a:lnTo>
                  <a:cubicBezTo>
                    <a:pt x="512026" y="1038500"/>
                    <a:pt x="510234" y="1037220"/>
                    <a:pt x="508357" y="1036025"/>
                  </a:cubicBezTo>
                  <a:close/>
                  <a:moveTo>
                    <a:pt x="505456" y="1019297"/>
                  </a:moveTo>
                  <a:cubicBezTo>
                    <a:pt x="505200" y="1021601"/>
                    <a:pt x="504944" y="1023820"/>
                    <a:pt x="504603" y="1026124"/>
                  </a:cubicBezTo>
                  <a:cubicBezTo>
                    <a:pt x="504176" y="1025015"/>
                    <a:pt x="503750" y="1023906"/>
                    <a:pt x="503238" y="1022711"/>
                  </a:cubicBezTo>
                  <a:cubicBezTo>
                    <a:pt x="503579" y="1021345"/>
                    <a:pt x="504006" y="1019979"/>
                    <a:pt x="504347" y="1018614"/>
                  </a:cubicBezTo>
                  <a:cubicBezTo>
                    <a:pt x="504688" y="1018870"/>
                    <a:pt x="505030" y="1019126"/>
                    <a:pt x="505371" y="1019297"/>
                  </a:cubicBezTo>
                  <a:close/>
                  <a:moveTo>
                    <a:pt x="501020" y="1016821"/>
                  </a:moveTo>
                  <a:cubicBezTo>
                    <a:pt x="501020" y="1016821"/>
                    <a:pt x="500849" y="1016309"/>
                    <a:pt x="500764" y="1016139"/>
                  </a:cubicBezTo>
                  <a:lnTo>
                    <a:pt x="501105" y="1016395"/>
                  </a:lnTo>
                  <a:cubicBezTo>
                    <a:pt x="501105" y="1016395"/>
                    <a:pt x="501105" y="1016736"/>
                    <a:pt x="501105" y="1016907"/>
                  </a:cubicBezTo>
                  <a:close/>
                  <a:moveTo>
                    <a:pt x="503835" y="1032867"/>
                  </a:moveTo>
                  <a:cubicBezTo>
                    <a:pt x="502897" y="1032270"/>
                    <a:pt x="501958" y="1031587"/>
                    <a:pt x="501020" y="1030989"/>
                  </a:cubicBezTo>
                  <a:cubicBezTo>
                    <a:pt x="501446" y="1029453"/>
                    <a:pt x="501873" y="1027917"/>
                    <a:pt x="502300" y="1026380"/>
                  </a:cubicBezTo>
                  <a:cubicBezTo>
                    <a:pt x="502897" y="1028002"/>
                    <a:pt x="503409" y="1029709"/>
                    <a:pt x="504006" y="1031331"/>
                  </a:cubicBezTo>
                  <a:cubicBezTo>
                    <a:pt x="504006" y="1031843"/>
                    <a:pt x="503835" y="1032355"/>
                    <a:pt x="503835" y="1032867"/>
                  </a:cubicBezTo>
                  <a:close/>
                  <a:moveTo>
                    <a:pt x="498972" y="1029538"/>
                  </a:moveTo>
                  <a:cubicBezTo>
                    <a:pt x="498289" y="1029026"/>
                    <a:pt x="497607" y="1028600"/>
                    <a:pt x="496839" y="1028088"/>
                  </a:cubicBezTo>
                  <a:lnTo>
                    <a:pt x="494450" y="1019638"/>
                  </a:lnTo>
                  <a:lnTo>
                    <a:pt x="491635" y="1009908"/>
                  </a:lnTo>
                  <a:cubicBezTo>
                    <a:pt x="493768" y="1011359"/>
                    <a:pt x="495901" y="1012810"/>
                    <a:pt x="498119" y="1014346"/>
                  </a:cubicBezTo>
                  <a:cubicBezTo>
                    <a:pt x="498289" y="1014859"/>
                    <a:pt x="498460" y="1015285"/>
                    <a:pt x="498631" y="1015797"/>
                  </a:cubicBezTo>
                  <a:cubicBezTo>
                    <a:pt x="499228" y="1017419"/>
                    <a:pt x="499740" y="1019126"/>
                    <a:pt x="500337" y="1020747"/>
                  </a:cubicBezTo>
                  <a:cubicBezTo>
                    <a:pt x="499910" y="1023650"/>
                    <a:pt x="499399" y="1026551"/>
                    <a:pt x="498887" y="1029538"/>
                  </a:cubicBezTo>
                  <a:close/>
                  <a:moveTo>
                    <a:pt x="485918" y="987291"/>
                  </a:moveTo>
                  <a:cubicBezTo>
                    <a:pt x="486686" y="987803"/>
                    <a:pt x="487539" y="988230"/>
                    <a:pt x="488307" y="988742"/>
                  </a:cubicBezTo>
                  <a:cubicBezTo>
                    <a:pt x="488137" y="991302"/>
                    <a:pt x="487881" y="993863"/>
                    <a:pt x="487710" y="996423"/>
                  </a:cubicBezTo>
                  <a:cubicBezTo>
                    <a:pt x="487027" y="994034"/>
                    <a:pt x="486260" y="991644"/>
                    <a:pt x="485577" y="989254"/>
                  </a:cubicBezTo>
                  <a:cubicBezTo>
                    <a:pt x="485663" y="988657"/>
                    <a:pt x="485833" y="987974"/>
                    <a:pt x="485918" y="987376"/>
                  </a:cubicBezTo>
                  <a:close/>
                  <a:moveTo>
                    <a:pt x="492317" y="998472"/>
                  </a:moveTo>
                  <a:cubicBezTo>
                    <a:pt x="493256" y="1001032"/>
                    <a:pt x="494194" y="1003678"/>
                    <a:pt x="495218" y="1006238"/>
                  </a:cubicBezTo>
                  <a:cubicBezTo>
                    <a:pt x="493938" y="1005470"/>
                    <a:pt x="492744" y="1004702"/>
                    <a:pt x="491464" y="1003934"/>
                  </a:cubicBezTo>
                  <a:cubicBezTo>
                    <a:pt x="491805" y="1002142"/>
                    <a:pt x="492061" y="1000349"/>
                    <a:pt x="492317" y="998472"/>
                  </a:cubicBezTo>
                  <a:close/>
                  <a:moveTo>
                    <a:pt x="487369" y="1001373"/>
                  </a:moveTo>
                  <a:cubicBezTo>
                    <a:pt x="486174" y="1000605"/>
                    <a:pt x="484980" y="999837"/>
                    <a:pt x="483785" y="999154"/>
                  </a:cubicBezTo>
                  <a:cubicBezTo>
                    <a:pt x="484127" y="997277"/>
                    <a:pt x="484468" y="995484"/>
                    <a:pt x="484810" y="993607"/>
                  </a:cubicBezTo>
                  <a:cubicBezTo>
                    <a:pt x="485406" y="995484"/>
                    <a:pt x="486089" y="997362"/>
                    <a:pt x="486686" y="999240"/>
                  </a:cubicBezTo>
                  <a:lnTo>
                    <a:pt x="487369" y="1001203"/>
                  </a:lnTo>
                  <a:cubicBezTo>
                    <a:pt x="487369" y="1001203"/>
                    <a:pt x="487369" y="1001288"/>
                    <a:pt x="487369" y="1001373"/>
                  </a:cubicBezTo>
                  <a:close/>
                  <a:moveTo>
                    <a:pt x="493426" y="991729"/>
                  </a:moveTo>
                  <a:cubicBezTo>
                    <a:pt x="496925" y="993778"/>
                    <a:pt x="500337" y="995740"/>
                    <a:pt x="503835" y="997704"/>
                  </a:cubicBezTo>
                  <a:cubicBezTo>
                    <a:pt x="503238" y="1001971"/>
                    <a:pt x="502641" y="1006238"/>
                    <a:pt x="502043" y="1010591"/>
                  </a:cubicBezTo>
                  <a:cubicBezTo>
                    <a:pt x="500422" y="1009567"/>
                    <a:pt x="498887" y="1008543"/>
                    <a:pt x="497266" y="1007604"/>
                  </a:cubicBezTo>
                  <a:lnTo>
                    <a:pt x="492659" y="996423"/>
                  </a:lnTo>
                  <a:cubicBezTo>
                    <a:pt x="492914" y="994887"/>
                    <a:pt x="493171" y="993265"/>
                    <a:pt x="493426" y="991729"/>
                  </a:cubicBezTo>
                  <a:close/>
                  <a:moveTo>
                    <a:pt x="508954" y="1000605"/>
                  </a:moveTo>
                  <a:cubicBezTo>
                    <a:pt x="508954" y="1000605"/>
                    <a:pt x="508954" y="1000605"/>
                    <a:pt x="509039" y="1000605"/>
                  </a:cubicBezTo>
                  <a:cubicBezTo>
                    <a:pt x="508186" y="1004787"/>
                    <a:pt x="507248" y="1009055"/>
                    <a:pt x="506395" y="1013237"/>
                  </a:cubicBezTo>
                  <a:cubicBezTo>
                    <a:pt x="506309" y="1013237"/>
                    <a:pt x="506139" y="1013066"/>
                    <a:pt x="506054" y="1012981"/>
                  </a:cubicBezTo>
                  <a:cubicBezTo>
                    <a:pt x="507077" y="1008799"/>
                    <a:pt x="508101" y="1004702"/>
                    <a:pt x="509039" y="1000520"/>
                  </a:cubicBezTo>
                  <a:close/>
                  <a:moveTo>
                    <a:pt x="509722" y="996850"/>
                  </a:moveTo>
                  <a:cubicBezTo>
                    <a:pt x="509893" y="995911"/>
                    <a:pt x="510149" y="995058"/>
                    <a:pt x="510319" y="994119"/>
                  </a:cubicBezTo>
                  <a:cubicBezTo>
                    <a:pt x="510319" y="994119"/>
                    <a:pt x="510319" y="994119"/>
                    <a:pt x="510319" y="994119"/>
                  </a:cubicBezTo>
                  <a:cubicBezTo>
                    <a:pt x="510149" y="995058"/>
                    <a:pt x="509978" y="995911"/>
                    <a:pt x="509808" y="996850"/>
                  </a:cubicBezTo>
                  <a:cubicBezTo>
                    <a:pt x="509808" y="996850"/>
                    <a:pt x="509808" y="996850"/>
                    <a:pt x="509808" y="996850"/>
                  </a:cubicBezTo>
                  <a:close/>
                  <a:moveTo>
                    <a:pt x="511002" y="989851"/>
                  </a:moveTo>
                  <a:cubicBezTo>
                    <a:pt x="511258" y="987974"/>
                    <a:pt x="511429" y="986011"/>
                    <a:pt x="511684" y="984133"/>
                  </a:cubicBezTo>
                  <a:lnTo>
                    <a:pt x="512111" y="985243"/>
                  </a:lnTo>
                  <a:cubicBezTo>
                    <a:pt x="511770" y="986950"/>
                    <a:pt x="511513" y="988657"/>
                    <a:pt x="511172" y="990363"/>
                  </a:cubicBezTo>
                  <a:cubicBezTo>
                    <a:pt x="511172" y="990193"/>
                    <a:pt x="511087" y="990107"/>
                    <a:pt x="511002" y="989937"/>
                  </a:cubicBezTo>
                  <a:close/>
                  <a:moveTo>
                    <a:pt x="512026" y="981060"/>
                  </a:moveTo>
                  <a:cubicBezTo>
                    <a:pt x="512026" y="981060"/>
                    <a:pt x="512538" y="981316"/>
                    <a:pt x="512708" y="981487"/>
                  </a:cubicBezTo>
                  <a:cubicBezTo>
                    <a:pt x="512708" y="981999"/>
                    <a:pt x="512538" y="982426"/>
                    <a:pt x="512452" y="982938"/>
                  </a:cubicBezTo>
                  <a:lnTo>
                    <a:pt x="511940" y="981658"/>
                  </a:lnTo>
                  <a:cubicBezTo>
                    <a:pt x="511940" y="981658"/>
                    <a:pt x="511940" y="981231"/>
                    <a:pt x="511940" y="981060"/>
                  </a:cubicBezTo>
                  <a:close/>
                  <a:moveTo>
                    <a:pt x="514159" y="982341"/>
                  </a:moveTo>
                  <a:cubicBezTo>
                    <a:pt x="516718" y="983792"/>
                    <a:pt x="519278" y="985243"/>
                    <a:pt x="521837" y="986693"/>
                  </a:cubicBezTo>
                  <a:lnTo>
                    <a:pt x="519789" y="1000349"/>
                  </a:lnTo>
                  <a:cubicBezTo>
                    <a:pt x="519363" y="999325"/>
                    <a:pt x="518937" y="998301"/>
                    <a:pt x="518510" y="997277"/>
                  </a:cubicBezTo>
                  <a:lnTo>
                    <a:pt x="513988" y="986608"/>
                  </a:lnTo>
                  <a:cubicBezTo>
                    <a:pt x="513988" y="985755"/>
                    <a:pt x="513988" y="984816"/>
                    <a:pt x="513988" y="983962"/>
                  </a:cubicBezTo>
                  <a:cubicBezTo>
                    <a:pt x="513988" y="983450"/>
                    <a:pt x="513988" y="982853"/>
                    <a:pt x="513988" y="982341"/>
                  </a:cubicBezTo>
                  <a:close/>
                  <a:moveTo>
                    <a:pt x="526871" y="994375"/>
                  </a:moveTo>
                  <a:cubicBezTo>
                    <a:pt x="526444" y="993265"/>
                    <a:pt x="526017" y="992156"/>
                    <a:pt x="525676" y="991132"/>
                  </a:cubicBezTo>
                  <a:cubicBezTo>
                    <a:pt x="527383" y="995228"/>
                    <a:pt x="529089" y="999410"/>
                    <a:pt x="530795" y="1003507"/>
                  </a:cubicBezTo>
                  <a:cubicBezTo>
                    <a:pt x="531990" y="1006580"/>
                    <a:pt x="533184" y="1009652"/>
                    <a:pt x="534464" y="1012725"/>
                  </a:cubicBezTo>
                  <a:cubicBezTo>
                    <a:pt x="530198" y="1009994"/>
                    <a:pt x="525847" y="1007262"/>
                    <a:pt x="521581" y="1004531"/>
                  </a:cubicBezTo>
                  <a:cubicBezTo>
                    <a:pt x="521154" y="1003593"/>
                    <a:pt x="520813" y="1002654"/>
                    <a:pt x="520387" y="1001715"/>
                  </a:cubicBezTo>
                  <a:lnTo>
                    <a:pt x="522178" y="986950"/>
                  </a:lnTo>
                  <a:cubicBezTo>
                    <a:pt x="522775" y="987291"/>
                    <a:pt x="523373" y="987632"/>
                    <a:pt x="523970" y="987974"/>
                  </a:cubicBezTo>
                  <a:cubicBezTo>
                    <a:pt x="524908" y="990193"/>
                    <a:pt x="525762" y="992327"/>
                    <a:pt x="526700" y="994546"/>
                  </a:cubicBezTo>
                  <a:cubicBezTo>
                    <a:pt x="526700" y="994716"/>
                    <a:pt x="527041" y="994546"/>
                    <a:pt x="526956" y="994460"/>
                  </a:cubicBezTo>
                  <a:close/>
                  <a:moveTo>
                    <a:pt x="535403" y="1015371"/>
                  </a:moveTo>
                  <a:cubicBezTo>
                    <a:pt x="536853" y="1019211"/>
                    <a:pt x="538303" y="1023052"/>
                    <a:pt x="539754" y="1026978"/>
                  </a:cubicBezTo>
                  <a:lnTo>
                    <a:pt x="539412" y="1027832"/>
                  </a:lnTo>
                  <a:cubicBezTo>
                    <a:pt x="538645" y="1029709"/>
                    <a:pt x="537877" y="1031672"/>
                    <a:pt x="537024" y="1033550"/>
                  </a:cubicBezTo>
                  <a:cubicBezTo>
                    <a:pt x="535232" y="1032270"/>
                    <a:pt x="533355" y="1031075"/>
                    <a:pt x="531563" y="1029795"/>
                  </a:cubicBezTo>
                  <a:cubicBezTo>
                    <a:pt x="532161" y="1026380"/>
                    <a:pt x="532672" y="1023052"/>
                    <a:pt x="533270" y="1019638"/>
                  </a:cubicBezTo>
                  <a:cubicBezTo>
                    <a:pt x="532502" y="1018785"/>
                    <a:pt x="531904" y="1017504"/>
                    <a:pt x="531478" y="1015883"/>
                  </a:cubicBezTo>
                  <a:cubicBezTo>
                    <a:pt x="530369" y="1016992"/>
                    <a:pt x="529174" y="1018443"/>
                    <a:pt x="527895" y="1020321"/>
                  </a:cubicBezTo>
                  <a:cubicBezTo>
                    <a:pt x="526359" y="1016395"/>
                    <a:pt x="524823" y="1012554"/>
                    <a:pt x="523287" y="1008714"/>
                  </a:cubicBezTo>
                  <a:cubicBezTo>
                    <a:pt x="526956" y="1010762"/>
                    <a:pt x="530625" y="1012810"/>
                    <a:pt x="534379" y="1014773"/>
                  </a:cubicBezTo>
                  <a:cubicBezTo>
                    <a:pt x="534720" y="1014944"/>
                    <a:pt x="535146" y="1015200"/>
                    <a:pt x="535488" y="1015371"/>
                  </a:cubicBezTo>
                  <a:close/>
                  <a:moveTo>
                    <a:pt x="543849" y="1038159"/>
                  </a:moveTo>
                  <a:cubicBezTo>
                    <a:pt x="543081" y="1037647"/>
                    <a:pt x="542228" y="1037049"/>
                    <a:pt x="541460" y="1036537"/>
                  </a:cubicBezTo>
                  <a:cubicBezTo>
                    <a:pt x="541545" y="1035086"/>
                    <a:pt x="541631" y="1033721"/>
                    <a:pt x="541716" y="1032270"/>
                  </a:cubicBezTo>
                  <a:cubicBezTo>
                    <a:pt x="542399" y="1034233"/>
                    <a:pt x="543166" y="1036196"/>
                    <a:pt x="543849" y="1038159"/>
                  </a:cubicBezTo>
                  <a:close/>
                  <a:moveTo>
                    <a:pt x="550674" y="1057618"/>
                  </a:moveTo>
                  <a:cubicBezTo>
                    <a:pt x="551954" y="1061459"/>
                    <a:pt x="553234" y="1065214"/>
                    <a:pt x="554428" y="1069055"/>
                  </a:cubicBezTo>
                  <a:cubicBezTo>
                    <a:pt x="551869" y="1067177"/>
                    <a:pt x="549394" y="1065299"/>
                    <a:pt x="546835" y="1063422"/>
                  </a:cubicBezTo>
                  <a:cubicBezTo>
                    <a:pt x="547518" y="1059667"/>
                    <a:pt x="548200" y="1055911"/>
                    <a:pt x="548798" y="1052156"/>
                  </a:cubicBezTo>
                  <a:cubicBezTo>
                    <a:pt x="549394" y="1053948"/>
                    <a:pt x="550077" y="1055740"/>
                    <a:pt x="550674" y="1057533"/>
                  </a:cubicBezTo>
                  <a:close/>
                  <a:moveTo>
                    <a:pt x="559462" y="1069226"/>
                  </a:moveTo>
                  <a:cubicBezTo>
                    <a:pt x="559462" y="1069226"/>
                    <a:pt x="559462" y="1069226"/>
                    <a:pt x="559462" y="1069226"/>
                  </a:cubicBezTo>
                  <a:lnTo>
                    <a:pt x="562022" y="1064275"/>
                  </a:lnTo>
                  <a:cubicBezTo>
                    <a:pt x="561424" y="1066580"/>
                    <a:pt x="560742" y="1068799"/>
                    <a:pt x="560144" y="1071103"/>
                  </a:cubicBezTo>
                  <a:cubicBezTo>
                    <a:pt x="559889" y="1070506"/>
                    <a:pt x="559718" y="1069823"/>
                    <a:pt x="559462" y="1069226"/>
                  </a:cubicBezTo>
                  <a:close/>
                  <a:moveTo>
                    <a:pt x="554684" y="1118216"/>
                  </a:moveTo>
                  <a:cubicBezTo>
                    <a:pt x="554514" y="1118728"/>
                    <a:pt x="554428" y="1119325"/>
                    <a:pt x="554257" y="1119837"/>
                  </a:cubicBezTo>
                  <a:cubicBezTo>
                    <a:pt x="554257" y="1120008"/>
                    <a:pt x="554172" y="1120179"/>
                    <a:pt x="554087" y="1120264"/>
                  </a:cubicBezTo>
                  <a:cubicBezTo>
                    <a:pt x="553319" y="1119667"/>
                    <a:pt x="552636" y="1119154"/>
                    <a:pt x="551869" y="1118557"/>
                  </a:cubicBezTo>
                  <a:cubicBezTo>
                    <a:pt x="552381" y="1117021"/>
                    <a:pt x="552893" y="1115399"/>
                    <a:pt x="553405" y="1113863"/>
                  </a:cubicBezTo>
                  <a:cubicBezTo>
                    <a:pt x="553831" y="1115314"/>
                    <a:pt x="554257" y="1116764"/>
                    <a:pt x="554684" y="1118216"/>
                  </a:cubicBezTo>
                  <a:close/>
                  <a:moveTo>
                    <a:pt x="558182" y="1130676"/>
                  </a:moveTo>
                  <a:cubicBezTo>
                    <a:pt x="559035" y="1133834"/>
                    <a:pt x="559889" y="1136907"/>
                    <a:pt x="560742" y="1140065"/>
                  </a:cubicBezTo>
                  <a:cubicBezTo>
                    <a:pt x="560486" y="1140748"/>
                    <a:pt x="560315" y="1141430"/>
                    <a:pt x="560059" y="1142113"/>
                  </a:cubicBezTo>
                  <a:lnTo>
                    <a:pt x="560059" y="1142113"/>
                  </a:lnTo>
                  <a:cubicBezTo>
                    <a:pt x="560059" y="1142113"/>
                    <a:pt x="560059" y="1142198"/>
                    <a:pt x="560059" y="1142198"/>
                  </a:cubicBezTo>
                  <a:lnTo>
                    <a:pt x="560059" y="1142198"/>
                  </a:lnTo>
                  <a:cubicBezTo>
                    <a:pt x="560059" y="1142198"/>
                    <a:pt x="560059" y="1142284"/>
                    <a:pt x="560059" y="1142284"/>
                  </a:cubicBezTo>
                  <a:cubicBezTo>
                    <a:pt x="559889" y="1142967"/>
                    <a:pt x="559718" y="1143564"/>
                    <a:pt x="559547" y="1144247"/>
                  </a:cubicBezTo>
                  <a:cubicBezTo>
                    <a:pt x="556390" y="1142028"/>
                    <a:pt x="553234" y="1139809"/>
                    <a:pt x="550077" y="1137590"/>
                  </a:cubicBezTo>
                  <a:cubicBezTo>
                    <a:pt x="551698" y="1134517"/>
                    <a:pt x="553319" y="1131359"/>
                    <a:pt x="554855" y="1128201"/>
                  </a:cubicBezTo>
                  <a:cubicBezTo>
                    <a:pt x="555964" y="1129055"/>
                    <a:pt x="557073" y="1129823"/>
                    <a:pt x="558182" y="1130676"/>
                  </a:cubicBezTo>
                  <a:close/>
                  <a:moveTo>
                    <a:pt x="561254" y="1203649"/>
                  </a:moveTo>
                  <a:cubicBezTo>
                    <a:pt x="559377" y="1208173"/>
                    <a:pt x="557414" y="1212696"/>
                    <a:pt x="555367" y="1217220"/>
                  </a:cubicBezTo>
                  <a:cubicBezTo>
                    <a:pt x="554855" y="1213635"/>
                    <a:pt x="554257" y="1210051"/>
                    <a:pt x="553746" y="1206466"/>
                  </a:cubicBezTo>
                  <a:cubicBezTo>
                    <a:pt x="554855" y="1204588"/>
                    <a:pt x="555964" y="1202710"/>
                    <a:pt x="556988" y="1200833"/>
                  </a:cubicBezTo>
                  <a:cubicBezTo>
                    <a:pt x="558438" y="1201772"/>
                    <a:pt x="559889" y="1202710"/>
                    <a:pt x="561254" y="1203649"/>
                  </a:cubicBezTo>
                  <a:close/>
                  <a:moveTo>
                    <a:pt x="552893" y="1201174"/>
                  </a:moveTo>
                  <a:cubicBezTo>
                    <a:pt x="552722" y="1200065"/>
                    <a:pt x="552552" y="1198870"/>
                    <a:pt x="552381" y="1197760"/>
                  </a:cubicBezTo>
                  <a:cubicBezTo>
                    <a:pt x="552893" y="1198102"/>
                    <a:pt x="553405" y="1198443"/>
                    <a:pt x="554002" y="1198784"/>
                  </a:cubicBezTo>
                  <a:cubicBezTo>
                    <a:pt x="553660" y="1199553"/>
                    <a:pt x="553319" y="1200406"/>
                    <a:pt x="552978" y="1201174"/>
                  </a:cubicBezTo>
                  <a:close/>
                  <a:moveTo>
                    <a:pt x="551101" y="1190676"/>
                  </a:moveTo>
                  <a:cubicBezTo>
                    <a:pt x="550760" y="1188799"/>
                    <a:pt x="550503" y="1187006"/>
                    <a:pt x="550162" y="1185129"/>
                  </a:cubicBezTo>
                  <a:cubicBezTo>
                    <a:pt x="552381" y="1180008"/>
                    <a:pt x="554514" y="1174802"/>
                    <a:pt x="556561" y="1169595"/>
                  </a:cubicBezTo>
                  <a:cubicBezTo>
                    <a:pt x="558950" y="1170961"/>
                    <a:pt x="561339" y="1172412"/>
                    <a:pt x="563813" y="1173777"/>
                  </a:cubicBezTo>
                  <a:cubicBezTo>
                    <a:pt x="563643" y="1174119"/>
                    <a:pt x="563557" y="1174375"/>
                    <a:pt x="563472" y="1174716"/>
                  </a:cubicBezTo>
                  <a:lnTo>
                    <a:pt x="563472" y="1174716"/>
                  </a:lnTo>
                  <a:cubicBezTo>
                    <a:pt x="563472" y="1174716"/>
                    <a:pt x="563472" y="1174802"/>
                    <a:pt x="563472" y="1174802"/>
                  </a:cubicBezTo>
                  <a:lnTo>
                    <a:pt x="563472" y="1174802"/>
                  </a:lnTo>
                  <a:cubicBezTo>
                    <a:pt x="563472" y="1174802"/>
                    <a:pt x="563472" y="1174887"/>
                    <a:pt x="563472" y="1174887"/>
                  </a:cubicBezTo>
                  <a:cubicBezTo>
                    <a:pt x="561083" y="1181373"/>
                    <a:pt x="558609" y="1187774"/>
                    <a:pt x="556049" y="1194176"/>
                  </a:cubicBezTo>
                  <a:cubicBezTo>
                    <a:pt x="554428" y="1192981"/>
                    <a:pt x="552893" y="1191871"/>
                    <a:pt x="551272" y="1190676"/>
                  </a:cubicBezTo>
                  <a:close/>
                  <a:moveTo>
                    <a:pt x="513391" y="1103280"/>
                  </a:moveTo>
                  <a:cubicBezTo>
                    <a:pt x="512708" y="1100634"/>
                    <a:pt x="512026" y="1097988"/>
                    <a:pt x="511343" y="1095427"/>
                  </a:cubicBezTo>
                  <a:lnTo>
                    <a:pt x="514329" y="1097647"/>
                  </a:lnTo>
                  <a:cubicBezTo>
                    <a:pt x="513988" y="1099524"/>
                    <a:pt x="513732" y="1101402"/>
                    <a:pt x="513391" y="1103280"/>
                  </a:cubicBezTo>
                  <a:close/>
                  <a:moveTo>
                    <a:pt x="502470" y="1064190"/>
                  </a:moveTo>
                  <a:cubicBezTo>
                    <a:pt x="504859" y="1065897"/>
                    <a:pt x="507248" y="1067519"/>
                    <a:pt x="509637" y="1069226"/>
                  </a:cubicBezTo>
                  <a:cubicBezTo>
                    <a:pt x="509039" y="1073578"/>
                    <a:pt x="508357" y="1077931"/>
                    <a:pt x="507760" y="1082369"/>
                  </a:cubicBezTo>
                  <a:cubicBezTo>
                    <a:pt x="506054" y="1076395"/>
                    <a:pt x="504347" y="1070420"/>
                    <a:pt x="502555" y="1064531"/>
                  </a:cubicBezTo>
                  <a:cubicBezTo>
                    <a:pt x="502555" y="1064446"/>
                    <a:pt x="502555" y="1064361"/>
                    <a:pt x="502470" y="1064190"/>
                  </a:cubicBezTo>
                  <a:close/>
                  <a:moveTo>
                    <a:pt x="499996" y="1056338"/>
                  </a:moveTo>
                  <a:cubicBezTo>
                    <a:pt x="498887" y="1052924"/>
                    <a:pt x="497777" y="1049425"/>
                    <a:pt x="496668" y="1046011"/>
                  </a:cubicBezTo>
                  <a:cubicBezTo>
                    <a:pt x="497522" y="1043280"/>
                    <a:pt x="498375" y="1040548"/>
                    <a:pt x="499143" y="1037817"/>
                  </a:cubicBezTo>
                  <a:lnTo>
                    <a:pt x="500081" y="1040890"/>
                  </a:lnTo>
                  <a:cubicBezTo>
                    <a:pt x="500081" y="1040890"/>
                    <a:pt x="500422" y="1040975"/>
                    <a:pt x="500337" y="1040890"/>
                  </a:cubicBezTo>
                  <a:lnTo>
                    <a:pt x="499313" y="1037220"/>
                  </a:lnTo>
                  <a:cubicBezTo>
                    <a:pt x="499313" y="1037220"/>
                    <a:pt x="499484" y="1036708"/>
                    <a:pt x="499569" y="1036452"/>
                  </a:cubicBezTo>
                  <a:cubicBezTo>
                    <a:pt x="500764" y="1037305"/>
                    <a:pt x="501873" y="1038159"/>
                    <a:pt x="503067" y="1039012"/>
                  </a:cubicBezTo>
                  <a:cubicBezTo>
                    <a:pt x="502811" y="1040975"/>
                    <a:pt x="502555" y="1042938"/>
                    <a:pt x="502214" y="1044901"/>
                  </a:cubicBezTo>
                  <a:cubicBezTo>
                    <a:pt x="501617" y="1048486"/>
                    <a:pt x="501020" y="1052156"/>
                    <a:pt x="500337" y="1055740"/>
                  </a:cubicBezTo>
                  <a:cubicBezTo>
                    <a:pt x="500337" y="1055740"/>
                    <a:pt x="500593" y="1055826"/>
                    <a:pt x="500593" y="1055740"/>
                  </a:cubicBezTo>
                  <a:cubicBezTo>
                    <a:pt x="501788" y="1052241"/>
                    <a:pt x="502897" y="1048742"/>
                    <a:pt x="504006" y="1045157"/>
                  </a:cubicBezTo>
                  <a:cubicBezTo>
                    <a:pt x="504518" y="1043621"/>
                    <a:pt x="504944" y="1042085"/>
                    <a:pt x="505371" y="1040548"/>
                  </a:cubicBezTo>
                  <a:cubicBezTo>
                    <a:pt x="506139" y="1041060"/>
                    <a:pt x="506821" y="1041658"/>
                    <a:pt x="507589" y="1042170"/>
                  </a:cubicBezTo>
                  <a:cubicBezTo>
                    <a:pt x="508954" y="1046523"/>
                    <a:pt x="510405" y="1050875"/>
                    <a:pt x="511770" y="1055228"/>
                  </a:cubicBezTo>
                  <a:cubicBezTo>
                    <a:pt x="511429" y="1057874"/>
                    <a:pt x="511002" y="1060435"/>
                    <a:pt x="510660" y="1063080"/>
                  </a:cubicBezTo>
                  <a:cubicBezTo>
                    <a:pt x="507163" y="1060776"/>
                    <a:pt x="503579" y="1058557"/>
                    <a:pt x="500081" y="1056252"/>
                  </a:cubicBezTo>
                  <a:close/>
                  <a:moveTo>
                    <a:pt x="495133" y="1053265"/>
                  </a:moveTo>
                  <a:cubicBezTo>
                    <a:pt x="491379" y="1050875"/>
                    <a:pt x="487539" y="1048401"/>
                    <a:pt x="483785" y="1046011"/>
                  </a:cubicBezTo>
                  <a:lnTo>
                    <a:pt x="486516" y="1031416"/>
                  </a:lnTo>
                  <a:cubicBezTo>
                    <a:pt x="486772" y="1030136"/>
                    <a:pt x="487027" y="1028770"/>
                    <a:pt x="487198" y="1027490"/>
                  </a:cubicBezTo>
                  <a:cubicBezTo>
                    <a:pt x="487284" y="1027490"/>
                    <a:pt x="487454" y="1027661"/>
                    <a:pt x="487539" y="1027746"/>
                  </a:cubicBezTo>
                  <a:cubicBezTo>
                    <a:pt x="490184" y="1036281"/>
                    <a:pt x="492659" y="1044816"/>
                    <a:pt x="495047" y="1053351"/>
                  </a:cubicBezTo>
                  <a:close/>
                  <a:moveTo>
                    <a:pt x="483530" y="1009140"/>
                  </a:moveTo>
                  <a:cubicBezTo>
                    <a:pt x="483103" y="1008116"/>
                    <a:pt x="482762" y="1007092"/>
                    <a:pt x="482335" y="1006067"/>
                  </a:cubicBezTo>
                  <a:cubicBezTo>
                    <a:pt x="482420" y="1005470"/>
                    <a:pt x="482591" y="1004787"/>
                    <a:pt x="482677" y="1004190"/>
                  </a:cubicBezTo>
                  <a:cubicBezTo>
                    <a:pt x="484042" y="1005129"/>
                    <a:pt x="485406" y="1006067"/>
                    <a:pt x="486772" y="1007006"/>
                  </a:cubicBezTo>
                  <a:cubicBezTo>
                    <a:pt x="486516" y="1009994"/>
                    <a:pt x="486260" y="1013066"/>
                    <a:pt x="486004" y="1016053"/>
                  </a:cubicBezTo>
                  <a:cubicBezTo>
                    <a:pt x="485151" y="1013749"/>
                    <a:pt x="484298" y="1011444"/>
                    <a:pt x="483444" y="1009140"/>
                  </a:cubicBezTo>
                  <a:close/>
                  <a:moveTo>
                    <a:pt x="481226" y="1003081"/>
                  </a:moveTo>
                  <a:cubicBezTo>
                    <a:pt x="481226" y="1003081"/>
                    <a:pt x="481823" y="1003507"/>
                    <a:pt x="482165" y="1003763"/>
                  </a:cubicBezTo>
                  <a:cubicBezTo>
                    <a:pt x="482165" y="1004190"/>
                    <a:pt x="482079" y="1004702"/>
                    <a:pt x="481994" y="1005129"/>
                  </a:cubicBezTo>
                  <a:cubicBezTo>
                    <a:pt x="481738" y="1004446"/>
                    <a:pt x="481482" y="1003763"/>
                    <a:pt x="481226" y="1003081"/>
                  </a:cubicBezTo>
                  <a:close/>
                  <a:moveTo>
                    <a:pt x="473633" y="973123"/>
                  </a:moveTo>
                  <a:cubicBezTo>
                    <a:pt x="474060" y="970563"/>
                    <a:pt x="474486" y="968002"/>
                    <a:pt x="474913" y="965442"/>
                  </a:cubicBezTo>
                  <a:cubicBezTo>
                    <a:pt x="476192" y="969112"/>
                    <a:pt x="477557" y="972867"/>
                    <a:pt x="478837" y="976537"/>
                  </a:cubicBezTo>
                  <a:cubicBezTo>
                    <a:pt x="477131" y="975342"/>
                    <a:pt x="475339" y="974233"/>
                    <a:pt x="473633" y="973038"/>
                  </a:cubicBezTo>
                  <a:close/>
                  <a:moveTo>
                    <a:pt x="468685" y="948031"/>
                  </a:moveTo>
                  <a:cubicBezTo>
                    <a:pt x="467405" y="947177"/>
                    <a:pt x="466040" y="946409"/>
                    <a:pt x="464760" y="945555"/>
                  </a:cubicBezTo>
                  <a:cubicBezTo>
                    <a:pt x="465016" y="943593"/>
                    <a:pt x="465357" y="941630"/>
                    <a:pt x="465613" y="939581"/>
                  </a:cubicBezTo>
                  <a:cubicBezTo>
                    <a:pt x="465869" y="940264"/>
                    <a:pt x="466125" y="940947"/>
                    <a:pt x="466381" y="941630"/>
                  </a:cubicBezTo>
                  <a:cubicBezTo>
                    <a:pt x="467149" y="943763"/>
                    <a:pt x="467916" y="945897"/>
                    <a:pt x="468685" y="948031"/>
                  </a:cubicBezTo>
                  <a:close/>
                  <a:moveTo>
                    <a:pt x="459385" y="907490"/>
                  </a:moveTo>
                  <a:cubicBezTo>
                    <a:pt x="458105" y="903735"/>
                    <a:pt x="456740" y="899894"/>
                    <a:pt x="455460" y="896139"/>
                  </a:cubicBezTo>
                  <a:cubicBezTo>
                    <a:pt x="456911" y="897163"/>
                    <a:pt x="458361" y="898273"/>
                    <a:pt x="459897" y="899297"/>
                  </a:cubicBezTo>
                  <a:cubicBezTo>
                    <a:pt x="459897" y="899809"/>
                    <a:pt x="459811" y="900321"/>
                    <a:pt x="459726" y="900918"/>
                  </a:cubicBezTo>
                  <a:lnTo>
                    <a:pt x="459726" y="900918"/>
                  </a:lnTo>
                  <a:cubicBezTo>
                    <a:pt x="459726" y="900918"/>
                    <a:pt x="459726" y="901174"/>
                    <a:pt x="459726" y="901174"/>
                  </a:cubicBezTo>
                  <a:lnTo>
                    <a:pt x="459726" y="901174"/>
                  </a:lnTo>
                  <a:cubicBezTo>
                    <a:pt x="459641" y="903308"/>
                    <a:pt x="459556" y="905356"/>
                    <a:pt x="459385" y="907490"/>
                  </a:cubicBezTo>
                  <a:close/>
                  <a:moveTo>
                    <a:pt x="455631" y="889482"/>
                  </a:moveTo>
                  <a:cubicBezTo>
                    <a:pt x="456570" y="883763"/>
                    <a:pt x="457337" y="877960"/>
                    <a:pt x="458105" y="872241"/>
                  </a:cubicBezTo>
                  <a:cubicBezTo>
                    <a:pt x="458617" y="872583"/>
                    <a:pt x="459129" y="872924"/>
                    <a:pt x="459726" y="873265"/>
                  </a:cubicBezTo>
                  <a:cubicBezTo>
                    <a:pt x="460494" y="874972"/>
                    <a:pt x="461262" y="876765"/>
                    <a:pt x="462030" y="878472"/>
                  </a:cubicBezTo>
                  <a:cubicBezTo>
                    <a:pt x="461603" y="883251"/>
                    <a:pt x="461091" y="888031"/>
                    <a:pt x="460579" y="892725"/>
                  </a:cubicBezTo>
                  <a:cubicBezTo>
                    <a:pt x="458958" y="891615"/>
                    <a:pt x="457337" y="890591"/>
                    <a:pt x="455716" y="889482"/>
                  </a:cubicBezTo>
                  <a:close/>
                  <a:moveTo>
                    <a:pt x="448891" y="859183"/>
                  </a:moveTo>
                  <a:cubicBezTo>
                    <a:pt x="448891" y="859183"/>
                    <a:pt x="448891" y="858927"/>
                    <a:pt x="448891" y="858756"/>
                  </a:cubicBezTo>
                  <a:lnTo>
                    <a:pt x="448891" y="858756"/>
                  </a:lnTo>
                  <a:cubicBezTo>
                    <a:pt x="448891" y="858756"/>
                    <a:pt x="448891" y="858671"/>
                    <a:pt x="448891" y="858671"/>
                  </a:cubicBezTo>
                  <a:lnTo>
                    <a:pt x="448891" y="858671"/>
                  </a:lnTo>
                  <a:cubicBezTo>
                    <a:pt x="448891" y="855940"/>
                    <a:pt x="448891" y="853209"/>
                    <a:pt x="448720" y="850563"/>
                  </a:cubicBezTo>
                  <a:cubicBezTo>
                    <a:pt x="449147" y="850819"/>
                    <a:pt x="449488" y="851075"/>
                    <a:pt x="449915" y="851416"/>
                  </a:cubicBezTo>
                  <a:cubicBezTo>
                    <a:pt x="451109" y="854062"/>
                    <a:pt x="452218" y="856708"/>
                    <a:pt x="453412" y="859268"/>
                  </a:cubicBezTo>
                  <a:cubicBezTo>
                    <a:pt x="453328" y="860207"/>
                    <a:pt x="453242" y="861061"/>
                    <a:pt x="453071" y="862000"/>
                  </a:cubicBezTo>
                  <a:cubicBezTo>
                    <a:pt x="452986" y="862000"/>
                    <a:pt x="452901" y="861914"/>
                    <a:pt x="452816" y="861829"/>
                  </a:cubicBezTo>
                  <a:lnTo>
                    <a:pt x="452816" y="861829"/>
                  </a:lnTo>
                  <a:cubicBezTo>
                    <a:pt x="452816" y="861829"/>
                    <a:pt x="452816" y="861829"/>
                    <a:pt x="452816" y="861829"/>
                  </a:cubicBezTo>
                  <a:lnTo>
                    <a:pt x="452816" y="861829"/>
                  </a:lnTo>
                  <a:cubicBezTo>
                    <a:pt x="452816" y="861829"/>
                    <a:pt x="452816" y="861829"/>
                    <a:pt x="452816" y="861829"/>
                  </a:cubicBezTo>
                  <a:cubicBezTo>
                    <a:pt x="451536" y="860975"/>
                    <a:pt x="450171" y="860122"/>
                    <a:pt x="448891" y="859354"/>
                  </a:cubicBezTo>
                  <a:close/>
                  <a:moveTo>
                    <a:pt x="410754" y="787490"/>
                  </a:moveTo>
                  <a:cubicBezTo>
                    <a:pt x="408194" y="780065"/>
                    <a:pt x="405550" y="772554"/>
                    <a:pt x="402990" y="765129"/>
                  </a:cubicBezTo>
                  <a:cubicBezTo>
                    <a:pt x="402990" y="764873"/>
                    <a:pt x="402990" y="764617"/>
                    <a:pt x="402990" y="764275"/>
                  </a:cubicBezTo>
                  <a:cubicBezTo>
                    <a:pt x="405720" y="766665"/>
                    <a:pt x="408451" y="768970"/>
                    <a:pt x="411181" y="771274"/>
                  </a:cubicBezTo>
                  <a:lnTo>
                    <a:pt x="415532" y="779638"/>
                  </a:lnTo>
                  <a:cubicBezTo>
                    <a:pt x="415788" y="785015"/>
                    <a:pt x="416044" y="790477"/>
                    <a:pt x="416129" y="795854"/>
                  </a:cubicBezTo>
                  <a:cubicBezTo>
                    <a:pt x="415361" y="795342"/>
                    <a:pt x="414679" y="794916"/>
                    <a:pt x="413911" y="794403"/>
                  </a:cubicBezTo>
                  <a:cubicBezTo>
                    <a:pt x="412887" y="792099"/>
                    <a:pt x="411778" y="789795"/>
                    <a:pt x="410754" y="787405"/>
                  </a:cubicBezTo>
                  <a:close/>
                  <a:moveTo>
                    <a:pt x="403417" y="756850"/>
                  </a:moveTo>
                  <a:lnTo>
                    <a:pt x="404782" y="759411"/>
                  </a:lnTo>
                  <a:cubicBezTo>
                    <a:pt x="404185" y="758984"/>
                    <a:pt x="403587" y="758557"/>
                    <a:pt x="403076" y="758130"/>
                  </a:cubicBezTo>
                  <a:cubicBezTo>
                    <a:pt x="403076" y="757789"/>
                    <a:pt x="403076" y="757448"/>
                    <a:pt x="403076" y="757192"/>
                  </a:cubicBezTo>
                  <a:cubicBezTo>
                    <a:pt x="403161" y="757192"/>
                    <a:pt x="403331" y="757021"/>
                    <a:pt x="403417" y="756936"/>
                  </a:cubicBezTo>
                  <a:close/>
                  <a:moveTo>
                    <a:pt x="415276" y="776139"/>
                  </a:moveTo>
                  <a:lnTo>
                    <a:pt x="415276" y="776139"/>
                  </a:lnTo>
                  <a:cubicBezTo>
                    <a:pt x="415276" y="776139"/>
                    <a:pt x="413911" y="773749"/>
                    <a:pt x="413911" y="773749"/>
                  </a:cubicBezTo>
                  <a:cubicBezTo>
                    <a:pt x="414167" y="773920"/>
                    <a:pt x="414337" y="774176"/>
                    <a:pt x="414593" y="774346"/>
                  </a:cubicBezTo>
                  <a:cubicBezTo>
                    <a:pt x="414849" y="774944"/>
                    <a:pt x="415020" y="775542"/>
                    <a:pt x="415276" y="776139"/>
                  </a:cubicBezTo>
                  <a:close/>
                  <a:moveTo>
                    <a:pt x="420480" y="790136"/>
                  </a:moveTo>
                  <a:cubicBezTo>
                    <a:pt x="421930" y="793977"/>
                    <a:pt x="423381" y="797903"/>
                    <a:pt x="424746" y="801744"/>
                  </a:cubicBezTo>
                  <a:cubicBezTo>
                    <a:pt x="423125" y="800634"/>
                    <a:pt x="421589" y="799524"/>
                    <a:pt x="419968" y="798500"/>
                  </a:cubicBezTo>
                  <a:cubicBezTo>
                    <a:pt x="420139" y="795684"/>
                    <a:pt x="420310" y="792953"/>
                    <a:pt x="420480" y="790136"/>
                  </a:cubicBezTo>
                  <a:close/>
                  <a:moveTo>
                    <a:pt x="410584" y="763849"/>
                  </a:moveTo>
                  <a:cubicBezTo>
                    <a:pt x="409133" y="762739"/>
                    <a:pt x="407683" y="761630"/>
                    <a:pt x="406232" y="760520"/>
                  </a:cubicBezTo>
                  <a:lnTo>
                    <a:pt x="403843" y="756423"/>
                  </a:lnTo>
                  <a:cubicBezTo>
                    <a:pt x="404867" y="755741"/>
                    <a:pt x="405976" y="755058"/>
                    <a:pt x="407000" y="754460"/>
                  </a:cubicBezTo>
                  <a:cubicBezTo>
                    <a:pt x="408194" y="757618"/>
                    <a:pt x="409389" y="760691"/>
                    <a:pt x="410498" y="763849"/>
                  </a:cubicBezTo>
                  <a:close/>
                  <a:moveTo>
                    <a:pt x="435922" y="829396"/>
                  </a:moveTo>
                  <a:lnTo>
                    <a:pt x="432937" y="819923"/>
                  </a:lnTo>
                  <a:cubicBezTo>
                    <a:pt x="433107" y="818642"/>
                    <a:pt x="433363" y="817448"/>
                    <a:pt x="433534" y="816167"/>
                  </a:cubicBezTo>
                  <a:cubicBezTo>
                    <a:pt x="434387" y="817874"/>
                    <a:pt x="435155" y="819581"/>
                    <a:pt x="436008" y="821288"/>
                  </a:cubicBezTo>
                  <a:cubicBezTo>
                    <a:pt x="436008" y="823081"/>
                    <a:pt x="436008" y="824787"/>
                    <a:pt x="436008" y="826580"/>
                  </a:cubicBezTo>
                  <a:lnTo>
                    <a:pt x="436008" y="826580"/>
                  </a:lnTo>
                  <a:lnTo>
                    <a:pt x="436008" y="826751"/>
                  </a:lnTo>
                  <a:cubicBezTo>
                    <a:pt x="436008" y="826751"/>
                    <a:pt x="436008" y="826921"/>
                    <a:pt x="436008" y="826921"/>
                  </a:cubicBezTo>
                  <a:lnTo>
                    <a:pt x="436008" y="826921"/>
                  </a:lnTo>
                  <a:cubicBezTo>
                    <a:pt x="436008" y="827775"/>
                    <a:pt x="436008" y="828543"/>
                    <a:pt x="436008" y="829396"/>
                  </a:cubicBezTo>
                  <a:close/>
                  <a:moveTo>
                    <a:pt x="434558" y="808486"/>
                  </a:moveTo>
                  <a:cubicBezTo>
                    <a:pt x="435240" y="803024"/>
                    <a:pt x="435667" y="797561"/>
                    <a:pt x="436008" y="792014"/>
                  </a:cubicBezTo>
                  <a:cubicBezTo>
                    <a:pt x="436008" y="797903"/>
                    <a:pt x="436008" y="803706"/>
                    <a:pt x="436008" y="809595"/>
                  </a:cubicBezTo>
                  <a:cubicBezTo>
                    <a:pt x="435496" y="809254"/>
                    <a:pt x="434984" y="808827"/>
                    <a:pt x="434558" y="808486"/>
                  </a:cubicBezTo>
                  <a:close/>
                  <a:moveTo>
                    <a:pt x="443089" y="836566"/>
                  </a:moveTo>
                  <a:cubicBezTo>
                    <a:pt x="443089" y="837590"/>
                    <a:pt x="443089" y="838614"/>
                    <a:pt x="443089" y="839638"/>
                  </a:cubicBezTo>
                  <a:cubicBezTo>
                    <a:pt x="442577" y="839211"/>
                    <a:pt x="442066" y="838870"/>
                    <a:pt x="441554" y="838443"/>
                  </a:cubicBezTo>
                  <a:cubicBezTo>
                    <a:pt x="441554" y="836822"/>
                    <a:pt x="441639" y="835200"/>
                    <a:pt x="441724" y="833493"/>
                  </a:cubicBezTo>
                  <a:cubicBezTo>
                    <a:pt x="442151" y="834517"/>
                    <a:pt x="442663" y="835456"/>
                    <a:pt x="443089" y="836480"/>
                  </a:cubicBezTo>
                  <a:close/>
                  <a:moveTo>
                    <a:pt x="436008" y="834517"/>
                  </a:moveTo>
                  <a:cubicBezTo>
                    <a:pt x="434301" y="833322"/>
                    <a:pt x="432595" y="832128"/>
                    <a:pt x="430804" y="830933"/>
                  </a:cubicBezTo>
                  <a:cubicBezTo>
                    <a:pt x="431316" y="828201"/>
                    <a:pt x="431913" y="825556"/>
                    <a:pt x="432339" y="822825"/>
                  </a:cubicBezTo>
                  <a:lnTo>
                    <a:pt x="435922" y="832725"/>
                  </a:lnTo>
                  <a:cubicBezTo>
                    <a:pt x="435922" y="833322"/>
                    <a:pt x="435922" y="833920"/>
                    <a:pt x="435922" y="834517"/>
                  </a:cubicBezTo>
                  <a:close/>
                  <a:moveTo>
                    <a:pt x="428926" y="829396"/>
                  </a:moveTo>
                  <a:cubicBezTo>
                    <a:pt x="428329" y="828031"/>
                    <a:pt x="427817" y="826665"/>
                    <a:pt x="427220" y="825300"/>
                  </a:cubicBezTo>
                  <a:cubicBezTo>
                    <a:pt x="424576" y="819154"/>
                    <a:pt x="421930" y="813095"/>
                    <a:pt x="419201" y="806950"/>
                  </a:cubicBezTo>
                  <a:cubicBezTo>
                    <a:pt x="419201" y="806182"/>
                    <a:pt x="419286" y="805413"/>
                    <a:pt x="419371" y="804645"/>
                  </a:cubicBezTo>
                  <a:cubicBezTo>
                    <a:pt x="422272" y="806864"/>
                    <a:pt x="425258" y="809083"/>
                    <a:pt x="428159" y="811303"/>
                  </a:cubicBezTo>
                  <a:lnTo>
                    <a:pt x="429780" y="815911"/>
                  </a:lnTo>
                  <a:cubicBezTo>
                    <a:pt x="429524" y="820435"/>
                    <a:pt x="429268" y="824873"/>
                    <a:pt x="428842" y="829396"/>
                  </a:cubicBezTo>
                  <a:close/>
                  <a:moveTo>
                    <a:pt x="402564" y="774432"/>
                  </a:moveTo>
                  <a:cubicBezTo>
                    <a:pt x="404952" y="780150"/>
                    <a:pt x="407256" y="785954"/>
                    <a:pt x="409560" y="791672"/>
                  </a:cubicBezTo>
                  <a:cubicBezTo>
                    <a:pt x="407085" y="790051"/>
                    <a:pt x="404611" y="788429"/>
                    <a:pt x="402137" y="786808"/>
                  </a:cubicBezTo>
                  <a:cubicBezTo>
                    <a:pt x="402307" y="782711"/>
                    <a:pt x="402478" y="778529"/>
                    <a:pt x="402649" y="774432"/>
                  </a:cubicBezTo>
                  <a:close/>
                  <a:moveTo>
                    <a:pt x="392240" y="735513"/>
                  </a:moveTo>
                  <a:cubicBezTo>
                    <a:pt x="393690" y="736793"/>
                    <a:pt x="395056" y="737988"/>
                    <a:pt x="396506" y="739268"/>
                  </a:cubicBezTo>
                  <a:cubicBezTo>
                    <a:pt x="396506" y="741744"/>
                    <a:pt x="396591" y="744304"/>
                    <a:pt x="396677" y="746779"/>
                  </a:cubicBezTo>
                  <a:lnTo>
                    <a:pt x="396677" y="746779"/>
                  </a:lnTo>
                  <a:cubicBezTo>
                    <a:pt x="396677" y="746779"/>
                    <a:pt x="396677" y="746950"/>
                    <a:pt x="396677" y="746950"/>
                  </a:cubicBezTo>
                  <a:lnTo>
                    <a:pt x="396677" y="746950"/>
                  </a:lnTo>
                  <a:cubicBezTo>
                    <a:pt x="396677" y="746950"/>
                    <a:pt x="396506" y="747120"/>
                    <a:pt x="396335" y="747120"/>
                  </a:cubicBezTo>
                  <a:cubicBezTo>
                    <a:pt x="394970" y="743280"/>
                    <a:pt x="393605" y="739439"/>
                    <a:pt x="392155" y="735513"/>
                  </a:cubicBezTo>
                  <a:close/>
                  <a:moveTo>
                    <a:pt x="388572" y="739610"/>
                  </a:moveTo>
                  <a:lnTo>
                    <a:pt x="386183" y="734574"/>
                  </a:lnTo>
                  <a:cubicBezTo>
                    <a:pt x="386183" y="734574"/>
                    <a:pt x="386183" y="734147"/>
                    <a:pt x="386183" y="733977"/>
                  </a:cubicBezTo>
                  <a:cubicBezTo>
                    <a:pt x="386950" y="735855"/>
                    <a:pt x="387719" y="737732"/>
                    <a:pt x="388486" y="739610"/>
                  </a:cubicBezTo>
                  <a:close/>
                  <a:moveTo>
                    <a:pt x="420736" y="779382"/>
                  </a:moveTo>
                  <a:cubicBezTo>
                    <a:pt x="423893" y="781772"/>
                    <a:pt x="426964" y="784162"/>
                    <a:pt x="430121" y="786552"/>
                  </a:cubicBezTo>
                  <a:cubicBezTo>
                    <a:pt x="430121" y="786637"/>
                    <a:pt x="430121" y="786808"/>
                    <a:pt x="430121" y="786893"/>
                  </a:cubicBezTo>
                  <a:lnTo>
                    <a:pt x="430121" y="786893"/>
                  </a:lnTo>
                  <a:cubicBezTo>
                    <a:pt x="430121" y="786893"/>
                    <a:pt x="430121" y="787149"/>
                    <a:pt x="430121" y="787149"/>
                  </a:cubicBezTo>
                  <a:lnTo>
                    <a:pt x="430121" y="787149"/>
                  </a:lnTo>
                  <a:cubicBezTo>
                    <a:pt x="430206" y="792526"/>
                    <a:pt x="430292" y="797903"/>
                    <a:pt x="430121" y="803280"/>
                  </a:cubicBezTo>
                  <a:cubicBezTo>
                    <a:pt x="427903" y="799183"/>
                    <a:pt x="425684" y="795086"/>
                    <a:pt x="423381" y="790990"/>
                  </a:cubicBezTo>
                  <a:cubicBezTo>
                    <a:pt x="422443" y="788173"/>
                    <a:pt x="421504" y="785357"/>
                    <a:pt x="420651" y="782455"/>
                  </a:cubicBezTo>
                  <a:cubicBezTo>
                    <a:pt x="420651" y="781431"/>
                    <a:pt x="420651" y="780406"/>
                    <a:pt x="420651" y="779382"/>
                  </a:cubicBezTo>
                  <a:close/>
                  <a:moveTo>
                    <a:pt x="442236" y="803450"/>
                  </a:moveTo>
                  <a:cubicBezTo>
                    <a:pt x="442407" y="807206"/>
                    <a:pt x="442577" y="810961"/>
                    <a:pt x="442748" y="814716"/>
                  </a:cubicBezTo>
                  <a:cubicBezTo>
                    <a:pt x="442321" y="814375"/>
                    <a:pt x="441809" y="814033"/>
                    <a:pt x="441383" y="813692"/>
                  </a:cubicBezTo>
                  <a:cubicBezTo>
                    <a:pt x="441127" y="808998"/>
                    <a:pt x="440871" y="804304"/>
                    <a:pt x="440530" y="799610"/>
                  </a:cubicBezTo>
                  <a:lnTo>
                    <a:pt x="442236" y="803450"/>
                  </a:lnTo>
                  <a:close/>
                  <a:moveTo>
                    <a:pt x="442919" y="821544"/>
                  </a:moveTo>
                  <a:cubicBezTo>
                    <a:pt x="442919" y="823507"/>
                    <a:pt x="442919" y="825470"/>
                    <a:pt x="443004" y="827348"/>
                  </a:cubicBezTo>
                  <a:cubicBezTo>
                    <a:pt x="442577" y="826580"/>
                    <a:pt x="442236" y="825812"/>
                    <a:pt x="441809" y="825043"/>
                  </a:cubicBezTo>
                  <a:cubicBezTo>
                    <a:pt x="441809" y="823593"/>
                    <a:pt x="441724" y="822142"/>
                    <a:pt x="441639" y="820605"/>
                  </a:cubicBezTo>
                  <a:cubicBezTo>
                    <a:pt x="442066" y="820862"/>
                    <a:pt x="442492" y="821203"/>
                    <a:pt x="442833" y="821459"/>
                  </a:cubicBezTo>
                  <a:close/>
                  <a:moveTo>
                    <a:pt x="463395" y="860207"/>
                  </a:moveTo>
                  <a:cubicBezTo>
                    <a:pt x="463224" y="862512"/>
                    <a:pt x="462968" y="864816"/>
                    <a:pt x="462798" y="867206"/>
                  </a:cubicBezTo>
                  <a:cubicBezTo>
                    <a:pt x="461518" y="864474"/>
                    <a:pt x="460153" y="861743"/>
                    <a:pt x="458873" y="859012"/>
                  </a:cubicBezTo>
                  <a:cubicBezTo>
                    <a:pt x="458873" y="858415"/>
                    <a:pt x="458873" y="857903"/>
                    <a:pt x="458958" y="857305"/>
                  </a:cubicBezTo>
                  <a:cubicBezTo>
                    <a:pt x="460408" y="858244"/>
                    <a:pt x="461944" y="859268"/>
                    <a:pt x="463395" y="860207"/>
                  </a:cubicBezTo>
                  <a:close/>
                  <a:moveTo>
                    <a:pt x="470135" y="879922"/>
                  </a:moveTo>
                  <a:cubicBezTo>
                    <a:pt x="472694" y="881544"/>
                    <a:pt x="475254" y="883166"/>
                    <a:pt x="477899" y="884787"/>
                  </a:cubicBezTo>
                  <a:cubicBezTo>
                    <a:pt x="477728" y="887092"/>
                    <a:pt x="477643" y="889311"/>
                    <a:pt x="477387" y="891615"/>
                  </a:cubicBezTo>
                  <a:cubicBezTo>
                    <a:pt x="477216" y="893834"/>
                    <a:pt x="476960" y="896053"/>
                    <a:pt x="476790" y="898273"/>
                  </a:cubicBezTo>
                  <a:cubicBezTo>
                    <a:pt x="475424" y="894944"/>
                    <a:pt x="474060" y="891530"/>
                    <a:pt x="472609" y="888201"/>
                  </a:cubicBezTo>
                  <a:lnTo>
                    <a:pt x="472609" y="888201"/>
                  </a:lnTo>
                  <a:cubicBezTo>
                    <a:pt x="472609" y="888201"/>
                    <a:pt x="472524" y="887945"/>
                    <a:pt x="472524" y="887945"/>
                  </a:cubicBezTo>
                  <a:lnTo>
                    <a:pt x="472524" y="887689"/>
                  </a:lnTo>
                  <a:cubicBezTo>
                    <a:pt x="472524" y="887689"/>
                    <a:pt x="472439" y="887689"/>
                    <a:pt x="472439" y="887689"/>
                  </a:cubicBezTo>
                  <a:cubicBezTo>
                    <a:pt x="471670" y="885982"/>
                    <a:pt x="470903" y="884361"/>
                    <a:pt x="470135" y="882654"/>
                  </a:cubicBezTo>
                  <a:cubicBezTo>
                    <a:pt x="470135" y="881715"/>
                    <a:pt x="470135" y="880861"/>
                    <a:pt x="470220" y="879922"/>
                  </a:cubicBezTo>
                  <a:close/>
                  <a:moveTo>
                    <a:pt x="483444" y="914915"/>
                  </a:moveTo>
                  <a:cubicBezTo>
                    <a:pt x="485236" y="916025"/>
                    <a:pt x="487027" y="917135"/>
                    <a:pt x="488819" y="918244"/>
                  </a:cubicBezTo>
                  <a:cubicBezTo>
                    <a:pt x="488564" y="920975"/>
                    <a:pt x="488307" y="923792"/>
                    <a:pt x="487966" y="926523"/>
                  </a:cubicBezTo>
                  <a:cubicBezTo>
                    <a:pt x="486431" y="922682"/>
                    <a:pt x="484980" y="918756"/>
                    <a:pt x="483444" y="914915"/>
                  </a:cubicBezTo>
                  <a:close/>
                  <a:moveTo>
                    <a:pt x="492573" y="950079"/>
                  </a:moveTo>
                  <a:cubicBezTo>
                    <a:pt x="492061" y="954176"/>
                    <a:pt x="491464" y="958273"/>
                    <a:pt x="490952" y="962369"/>
                  </a:cubicBezTo>
                  <a:cubicBezTo>
                    <a:pt x="490611" y="962113"/>
                    <a:pt x="490184" y="961857"/>
                    <a:pt x="489843" y="961601"/>
                  </a:cubicBezTo>
                  <a:cubicBezTo>
                    <a:pt x="490526" y="956992"/>
                    <a:pt x="491123" y="952469"/>
                    <a:pt x="491720" y="947860"/>
                  </a:cubicBezTo>
                  <a:cubicBezTo>
                    <a:pt x="491976" y="948543"/>
                    <a:pt x="492317" y="949311"/>
                    <a:pt x="492573" y="949994"/>
                  </a:cubicBezTo>
                  <a:close/>
                  <a:moveTo>
                    <a:pt x="496156" y="958785"/>
                  </a:moveTo>
                  <a:cubicBezTo>
                    <a:pt x="497436" y="961942"/>
                    <a:pt x="498716" y="965100"/>
                    <a:pt x="499910" y="968258"/>
                  </a:cubicBezTo>
                  <a:cubicBezTo>
                    <a:pt x="498546" y="967319"/>
                    <a:pt x="497180" y="966466"/>
                    <a:pt x="495730" y="965527"/>
                  </a:cubicBezTo>
                  <a:cubicBezTo>
                    <a:pt x="495901" y="963308"/>
                    <a:pt x="495986" y="961004"/>
                    <a:pt x="496071" y="958785"/>
                  </a:cubicBezTo>
                  <a:close/>
                  <a:moveTo>
                    <a:pt x="502982" y="976110"/>
                  </a:moveTo>
                  <a:cubicBezTo>
                    <a:pt x="503921" y="978586"/>
                    <a:pt x="504859" y="980975"/>
                    <a:pt x="505797" y="983450"/>
                  </a:cubicBezTo>
                  <a:cubicBezTo>
                    <a:pt x="505285" y="986181"/>
                    <a:pt x="504774" y="988827"/>
                    <a:pt x="504262" y="991558"/>
                  </a:cubicBezTo>
                  <a:lnTo>
                    <a:pt x="504262" y="991558"/>
                  </a:lnTo>
                  <a:cubicBezTo>
                    <a:pt x="504262" y="991558"/>
                    <a:pt x="504262" y="991644"/>
                    <a:pt x="504262" y="991644"/>
                  </a:cubicBezTo>
                  <a:lnTo>
                    <a:pt x="504262" y="991644"/>
                  </a:lnTo>
                  <a:cubicBezTo>
                    <a:pt x="504262" y="991644"/>
                    <a:pt x="504262" y="991729"/>
                    <a:pt x="504262" y="991729"/>
                  </a:cubicBezTo>
                  <a:cubicBezTo>
                    <a:pt x="504262" y="992327"/>
                    <a:pt x="504091" y="992839"/>
                    <a:pt x="504006" y="993436"/>
                  </a:cubicBezTo>
                  <a:cubicBezTo>
                    <a:pt x="500593" y="991217"/>
                    <a:pt x="497180" y="988913"/>
                    <a:pt x="493768" y="986693"/>
                  </a:cubicBezTo>
                  <a:cubicBezTo>
                    <a:pt x="494109" y="984133"/>
                    <a:pt x="494535" y="981573"/>
                    <a:pt x="494877" y="979098"/>
                  </a:cubicBezTo>
                  <a:lnTo>
                    <a:pt x="494877" y="979098"/>
                  </a:lnTo>
                  <a:cubicBezTo>
                    <a:pt x="494877" y="979098"/>
                    <a:pt x="494877" y="979098"/>
                    <a:pt x="494877" y="979098"/>
                  </a:cubicBezTo>
                  <a:lnTo>
                    <a:pt x="494877" y="979098"/>
                  </a:lnTo>
                  <a:cubicBezTo>
                    <a:pt x="495047" y="976622"/>
                    <a:pt x="495218" y="974233"/>
                    <a:pt x="495389" y="971758"/>
                  </a:cubicBezTo>
                  <a:cubicBezTo>
                    <a:pt x="497948" y="973294"/>
                    <a:pt x="500508" y="974745"/>
                    <a:pt x="503067" y="976196"/>
                  </a:cubicBezTo>
                  <a:close/>
                  <a:moveTo>
                    <a:pt x="506651" y="978244"/>
                  </a:moveTo>
                  <a:cubicBezTo>
                    <a:pt x="506651" y="978244"/>
                    <a:pt x="506736" y="978244"/>
                    <a:pt x="506821" y="978329"/>
                  </a:cubicBezTo>
                  <a:cubicBezTo>
                    <a:pt x="506821" y="978329"/>
                    <a:pt x="506821" y="978500"/>
                    <a:pt x="506821" y="978586"/>
                  </a:cubicBezTo>
                  <a:cubicBezTo>
                    <a:pt x="506821" y="978500"/>
                    <a:pt x="506821" y="978329"/>
                    <a:pt x="506736" y="978244"/>
                  </a:cubicBezTo>
                  <a:close/>
                  <a:moveTo>
                    <a:pt x="512026" y="976110"/>
                  </a:moveTo>
                  <a:cubicBezTo>
                    <a:pt x="512452" y="971672"/>
                    <a:pt x="512793" y="967234"/>
                    <a:pt x="513050" y="962796"/>
                  </a:cubicBezTo>
                  <a:cubicBezTo>
                    <a:pt x="515694" y="969112"/>
                    <a:pt x="518339" y="975513"/>
                    <a:pt x="520984" y="981829"/>
                  </a:cubicBezTo>
                  <a:cubicBezTo>
                    <a:pt x="518595" y="980292"/>
                    <a:pt x="516206" y="978756"/>
                    <a:pt x="513817" y="977220"/>
                  </a:cubicBezTo>
                  <a:cubicBezTo>
                    <a:pt x="513817" y="975769"/>
                    <a:pt x="513817" y="974318"/>
                    <a:pt x="513817" y="972867"/>
                  </a:cubicBezTo>
                  <a:cubicBezTo>
                    <a:pt x="513817" y="972867"/>
                    <a:pt x="513561" y="972867"/>
                    <a:pt x="513561" y="972867"/>
                  </a:cubicBezTo>
                  <a:cubicBezTo>
                    <a:pt x="513391" y="974147"/>
                    <a:pt x="513134" y="975427"/>
                    <a:pt x="512964" y="976708"/>
                  </a:cubicBezTo>
                  <a:cubicBezTo>
                    <a:pt x="512623" y="976452"/>
                    <a:pt x="512282" y="976281"/>
                    <a:pt x="511940" y="976025"/>
                  </a:cubicBezTo>
                  <a:close/>
                  <a:moveTo>
                    <a:pt x="525762" y="989169"/>
                  </a:moveTo>
                  <a:cubicBezTo>
                    <a:pt x="527724" y="990278"/>
                    <a:pt x="529686" y="991388"/>
                    <a:pt x="531649" y="992497"/>
                  </a:cubicBezTo>
                  <a:cubicBezTo>
                    <a:pt x="535915" y="1001459"/>
                    <a:pt x="540266" y="1010335"/>
                    <a:pt x="544617" y="1019211"/>
                  </a:cubicBezTo>
                  <a:cubicBezTo>
                    <a:pt x="542143" y="1017675"/>
                    <a:pt x="539669" y="1016224"/>
                    <a:pt x="537279" y="1014688"/>
                  </a:cubicBezTo>
                  <a:cubicBezTo>
                    <a:pt x="535488" y="1010591"/>
                    <a:pt x="533696" y="1006494"/>
                    <a:pt x="531904" y="1002483"/>
                  </a:cubicBezTo>
                  <a:lnTo>
                    <a:pt x="525762" y="989169"/>
                  </a:lnTo>
                  <a:close/>
                  <a:moveTo>
                    <a:pt x="545470" y="1021003"/>
                  </a:moveTo>
                  <a:cubicBezTo>
                    <a:pt x="546920" y="1024076"/>
                    <a:pt x="548456" y="1027063"/>
                    <a:pt x="549906" y="1030136"/>
                  </a:cubicBezTo>
                  <a:lnTo>
                    <a:pt x="549565" y="1031928"/>
                  </a:lnTo>
                  <a:cubicBezTo>
                    <a:pt x="548968" y="1034574"/>
                    <a:pt x="548371" y="1037134"/>
                    <a:pt x="547773" y="1039780"/>
                  </a:cubicBezTo>
                  <a:cubicBezTo>
                    <a:pt x="545811" y="1034915"/>
                    <a:pt x="543764" y="1030051"/>
                    <a:pt x="541716" y="1025186"/>
                  </a:cubicBezTo>
                  <a:lnTo>
                    <a:pt x="541887" y="1021089"/>
                  </a:lnTo>
                  <a:lnTo>
                    <a:pt x="540948" y="1023308"/>
                  </a:lnTo>
                  <a:cubicBezTo>
                    <a:pt x="540095" y="1021260"/>
                    <a:pt x="539242" y="1019211"/>
                    <a:pt x="538303" y="1017078"/>
                  </a:cubicBezTo>
                  <a:cubicBezTo>
                    <a:pt x="540692" y="1018358"/>
                    <a:pt x="543081" y="1019638"/>
                    <a:pt x="545470" y="1020918"/>
                  </a:cubicBezTo>
                  <a:close/>
                  <a:moveTo>
                    <a:pt x="551527" y="1049339"/>
                  </a:moveTo>
                  <a:cubicBezTo>
                    <a:pt x="555281" y="1051644"/>
                    <a:pt x="558950" y="1054034"/>
                    <a:pt x="562704" y="1056338"/>
                  </a:cubicBezTo>
                  <a:cubicBezTo>
                    <a:pt x="562960" y="1056850"/>
                    <a:pt x="563216" y="1057362"/>
                    <a:pt x="563386" y="1057874"/>
                  </a:cubicBezTo>
                  <a:lnTo>
                    <a:pt x="563386" y="1058045"/>
                  </a:lnTo>
                  <a:cubicBezTo>
                    <a:pt x="563386" y="1058045"/>
                    <a:pt x="558950" y="1068970"/>
                    <a:pt x="558950" y="1068970"/>
                  </a:cubicBezTo>
                  <a:cubicBezTo>
                    <a:pt x="557414" y="1064702"/>
                    <a:pt x="555793" y="1060349"/>
                    <a:pt x="554172" y="1056082"/>
                  </a:cubicBezTo>
                  <a:cubicBezTo>
                    <a:pt x="553319" y="1053863"/>
                    <a:pt x="552381" y="1051644"/>
                    <a:pt x="551527" y="1049339"/>
                  </a:cubicBezTo>
                  <a:close/>
                  <a:moveTo>
                    <a:pt x="567909" y="1067177"/>
                  </a:moveTo>
                  <a:cubicBezTo>
                    <a:pt x="567226" y="1070676"/>
                    <a:pt x="566458" y="1074176"/>
                    <a:pt x="565605" y="1077675"/>
                  </a:cubicBezTo>
                  <a:cubicBezTo>
                    <a:pt x="564325" y="1076736"/>
                    <a:pt x="563131" y="1075797"/>
                    <a:pt x="561851" y="1074944"/>
                  </a:cubicBezTo>
                  <a:cubicBezTo>
                    <a:pt x="562534" y="1070932"/>
                    <a:pt x="563216" y="1066836"/>
                    <a:pt x="563898" y="1062824"/>
                  </a:cubicBezTo>
                  <a:lnTo>
                    <a:pt x="564410" y="1059923"/>
                  </a:lnTo>
                  <a:cubicBezTo>
                    <a:pt x="565605" y="1062312"/>
                    <a:pt x="566714" y="1064787"/>
                    <a:pt x="567909" y="1067262"/>
                  </a:cubicBezTo>
                  <a:close/>
                  <a:moveTo>
                    <a:pt x="564496" y="1082198"/>
                  </a:moveTo>
                  <a:cubicBezTo>
                    <a:pt x="564410" y="1082625"/>
                    <a:pt x="564240" y="1083052"/>
                    <a:pt x="564155" y="1083564"/>
                  </a:cubicBezTo>
                  <a:cubicBezTo>
                    <a:pt x="563898" y="1082881"/>
                    <a:pt x="563643" y="1082198"/>
                    <a:pt x="563386" y="1081516"/>
                  </a:cubicBezTo>
                  <a:cubicBezTo>
                    <a:pt x="563728" y="1081772"/>
                    <a:pt x="564069" y="1082028"/>
                    <a:pt x="564410" y="1082198"/>
                  </a:cubicBezTo>
                  <a:close/>
                  <a:moveTo>
                    <a:pt x="569188" y="1098500"/>
                  </a:moveTo>
                  <a:lnTo>
                    <a:pt x="573966" y="1094489"/>
                  </a:lnTo>
                  <a:lnTo>
                    <a:pt x="572601" y="1099780"/>
                  </a:lnTo>
                  <a:cubicBezTo>
                    <a:pt x="572174" y="1101402"/>
                    <a:pt x="571663" y="1103023"/>
                    <a:pt x="571236" y="1104731"/>
                  </a:cubicBezTo>
                  <a:cubicBezTo>
                    <a:pt x="570553" y="1102682"/>
                    <a:pt x="569871" y="1100548"/>
                    <a:pt x="569188" y="1098500"/>
                  </a:cubicBezTo>
                  <a:close/>
                  <a:moveTo>
                    <a:pt x="568164" y="1115228"/>
                  </a:moveTo>
                  <a:cubicBezTo>
                    <a:pt x="566799" y="1119667"/>
                    <a:pt x="565519" y="1124019"/>
                    <a:pt x="564069" y="1128457"/>
                  </a:cubicBezTo>
                  <a:cubicBezTo>
                    <a:pt x="563472" y="1127945"/>
                    <a:pt x="562875" y="1127518"/>
                    <a:pt x="562192" y="1127006"/>
                  </a:cubicBezTo>
                  <a:cubicBezTo>
                    <a:pt x="561339" y="1123507"/>
                    <a:pt x="560486" y="1120093"/>
                    <a:pt x="559632" y="1116594"/>
                  </a:cubicBezTo>
                  <a:cubicBezTo>
                    <a:pt x="561168" y="1112839"/>
                    <a:pt x="562619" y="1108998"/>
                    <a:pt x="563984" y="1105072"/>
                  </a:cubicBezTo>
                  <a:cubicBezTo>
                    <a:pt x="564496" y="1105413"/>
                    <a:pt x="564922" y="1105669"/>
                    <a:pt x="565434" y="1106011"/>
                  </a:cubicBezTo>
                  <a:cubicBezTo>
                    <a:pt x="566117" y="1108230"/>
                    <a:pt x="566799" y="1110449"/>
                    <a:pt x="567397" y="1112753"/>
                  </a:cubicBezTo>
                  <a:lnTo>
                    <a:pt x="567397" y="1112753"/>
                  </a:lnTo>
                  <a:cubicBezTo>
                    <a:pt x="567397" y="1112753"/>
                    <a:pt x="567397" y="1112753"/>
                    <a:pt x="567397" y="1112753"/>
                  </a:cubicBezTo>
                  <a:lnTo>
                    <a:pt x="567397" y="1112753"/>
                  </a:lnTo>
                  <a:cubicBezTo>
                    <a:pt x="567397" y="1112753"/>
                    <a:pt x="567397" y="1112753"/>
                    <a:pt x="567397" y="1112753"/>
                  </a:cubicBezTo>
                  <a:cubicBezTo>
                    <a:pt x="567652" y="1113521"/>
                    <a:pt x="567823" y="1114290"/>
                    <a:pt x="568079" y="1114972"/>
                  </a:cubicBezTo>
                  <a:close/>
                  <a:moveTo>
                    <a:pt x="567055" y="1137504"/>
                  </a:moveTo>
                  <a:cubicBezTo>
                    <a:pt x="569785" y="1139553"/>
                    <a:pt x="572601" y="1141516"/>
                    <a:pt x="575331" y="1143564"/>
                  </a:cubicBezTo>
                  <a:cubicBezTo>
                    <a:pt x="574137" y="1146978"/>
                    <a:pt x="572857" y="1150392"/>
                    <a:pt x="571577" y="1153806"/>
                  </a:cubicBezTo>
                  <a:cubicBezTo>
                    <a:pt x="570297" y="1152782"/>
                    <a:pt x="569018" y="1151843"/>
                    <a:pt x="567738" y="1150819"/>
                  </a:cubicBezTo>
                  <a:cubicBezTo>
                    <a:pt x="567140" y="1148002"/>
                    <a:pt x="566543" y="1145186"/>
                    <a:pt x="565861" y="1142454"/>
                  </a:cubicBezTo>
                  <a:cubicBezTo>
                    <a:pt x="566287" y="1140833"/>
                    <a:pt x="566629" y="1139211"/>
                    <a:pt x="567055" y="1137504"/>
                  </a:cubicBezTo>
                  <a:close/>
                  <a:moveTo>
                    <a:pt x="573454" y="1162085"/>
                  </a:moveTo>
                  <a:cubicBezTo>
                    <a:pt x="573454" y="1162085"/>
                    <a:pt x="573454" y="1162085"/>
                    <a:pt x="573454" y="1162085"/>
                  </a:cubicBezTo>
                  <a:cubicBezTo>
                    <a:pt x="573454" y="1162085"/>
                    <a:pt x="573454" y="1162085"/>
                    <a:pt x="573454" y="1162085"/>
                  </a:cubicBezTo>
                  <a:cubicBezTo>
                    <a:pt x="573454" y="1162085"/>
                    <a:pt x="573454" y="1162085"/>
                    <a:pt x="573454" y="1162085"/>
                  </a:cubicBezTo>
                  <a:close/>
                  <a:moveTo>
                    <a:pt x="575416" y="1170193"/>
                  </a:moveTo>
                  <a:cubicBezTo>
                    <a:pt x="574648" y="1171900"/>
                    <a:pt x="573966" y="1173521"/>
                    <a:pt x="573198" y="1175228"/>
                  </a:cubicBezTo>
                  <a:cubicBezTo>
                    <a:pt x="573027" y="1175143"/>
                    <a:pt x="572857" y="1174972"/>
                    <a:pt x="572686" y="1174887"/>
                  </a:cubicBezTo>
                  <a:cubicBezTo>
                    <a:pt x="572260" y="1172753"/>
                    <a:pt x="571918" y="1170705"/>
                    <a:pt x="571492" y="1168571"/>
                  </a:cubicBezTo>
                  <a:cubicBezTo>
                    <a:pt x="572174" y="1166523"/>
                    <a:pt x="572772" y="1164389"/>
                    <a:pt x="573368" y="1162341"/>
                  </a:cubicBezTo>
                  <a:cubicBezTo>
                    <a:pt x="574307" y="1164901"/>
                    <a:pt x="574905" y="1167547"/>
                    <a:pt x="575416" y="1170278"/>
                  </a:cubicBezTo>
                  <a:close/>
                  <a:moveTo>
                    <a:pt x="576355" y="1181203"/>
                  </a:moveTo>
                  <a:cubicBezTo>
                    <a:pt x="576355" y="1182995"/>
                    <a:pt x="576355" y="1184873"/>
                    <a:pt x="576184" y="1186665"/>
                  </a:cubicBezTo>
                  <a:cubicBezTo>
                    <a:pt x="576099" y="1188116"/>
                    <a:pt x="575928" y="1189567"/>
                    <a:pt x="575758" y="1191103"/>
                  </a:cubicBezTo>
                  <a:cubicBezTo>
                    <a:pt x="575416" y="1189225"/>
                    <a:pt x="575075" y="1187348"/>
                    <a:pt x="574734" y="1185556"/>
                  </a:cubicBezTo>
                  <a:cubicBezTo>
                    <a:pt x="575246" y="1184105"/>
                    <a:pt x="575843" y="1182739"/>
                    <a:pt x="576355" y="1181288"/>
                  </a:cubicBezTo>
                  <a:cubicBezTo>
                    <a:pt x="576355" y="1181288"/>
                    <a:pt x="576355" y="1181288"/>
                    <a:pt x="576355" y="1181288"/>
                  </a:cubicBezTo>
                  <a:close/>
                  <a:moveTo>
                    <a:pt x="577891" y="1182056"/>
                  </a:moveTo>
                  <a:cubicBezTo>
                    <a:pt x="581303" y="1184019"/>
                    <a:pt x="584716" y="1185982"/>
                    <a:pt x="588129" y="1187860"/>
                  </a:cubicBezTo>
                  <a:cubicBezTo>
                    <a:pt x="588129" y="1188116"/>
                    <a:pt x="588214" y="1188287"/>
                    <a:pt x="588299" y="1188543"/>
                  </a:cubicBezTo>
                  <a:cubicBezTo>
                    <a:pt x="588299" y="1188884"/>
                    <a:pt x="588299" y="1189225"/>
                    <a:pt x="588214" y="1189567"/>
                  </a:cubicBezTo>
                  <a:cubicBezTo>
                    <a:pt x="587020" y="1191957"/>
                    <a:pt x="585825" y="1194261"/>
                    <a:pt x="584630" y="1196651"/>
                  </a:cubicBezTo>
                  <a:cubicBezTo>
                    <a:pt x="582668" y="1200235"/>
                    <a:pt x="580621" y="1203820"/>
                    <a:pt x="578573" y="1207319"/>
                  </a:cubicBezTo>
                  <a:cubicBezTo>
                    <a:pt x="578147" y="1204503"/>
                    <a:pt x="577634" y="1201686"/>
                    <a:pt x="577122" y="1198870"/>
                  </a:cubicBezTo>
                  <a:cubicBezTo>
                    <a:pt x="577634" y="1194773"/>
                    <a:pt x="577891" y="1190676"/>
                    <a:pt x="577976" y="1186494"/>
                  </a:cubicBezTo>
                  <a:cubicBezTo>
                    <a:pt x="577976" y="1184958"/>
                    <a:pt x="577976" y="1183507"/>
                    <a:pt x="577891" y="1181971"/>
                  </a:cubicBezTo>
                  <a:close/>
                  <a:moveTo>
                    <a:pt x="592309" y="1190250"/>
                  </a:moveTo>
                  <a:lnTo>
                    <a:pt x="598367" y="1193749"/>
                  </a:lnTo>
                  <a:cubicBezTo>
                    <a:pt x="596746" y="1195456"/>
                    <a:pt x="595125" y="1197163"/>
                    <a:pt x="593674" y="1198955"/>
                  </a:cubicBezTo>
                  <a:cubicBezTo>
                    <a:pt x="593162" y="1195968"/>
                    <a:pt x="592565" y="1192981"/>
                    <a:pt x="591968" y="1189994"/>
                  </a:cubicBezTo>
                  <a:cubicBezTo>
                    <a:pt x="592053" y="1189994"/>
                    <a:pt x="592224" y="1190164"/>
                    <a:pt x="592309" y="1190164"/>
                  </a:cubicBezTo>
                  <a:close/>
                  <a:moveTo>
                    <a:pt x="591371" y="1201772"/>
                  </a:moveTo>
                  <a:cubicBezTo>
                    <a:pt x="590432" y="1202966"/>
                    <a:pt x="589579" y="1204161"/>
                    <a:pt x="588726" y="1205356"/>
                  </a:cubicBezTo>
                  <a:cubicBezTo>
                    <a:pt x="588982" y="1202198"/>
                    <a:pt x="589238" y="1198955"/>
                    <a:pt x="589323" y="1195797"/>
                  </a:cubicBezTo>
                  <a:cubicBezTo>
                    <a:pt x="589494" y="1195371"/>
                    <a:pt x="589579" y="1195029"/>
                    <a:pt x="589750" y="1194602"/>
                  </a:cubicBezTo>
                  <a:cubicBezTo>
                    <a:pt x="590347" y="1196992"/>
                    <a:pt x="590859" y="1199382"/>
                    <a:pt x="591371" y="1201772"/>
                  </a:cubicBezTo>
                  <a:close/>
                  <a:moveTo>
                    <a:pt x="575246" y="1213123"/>
                  </a:moveTo>
                  <a:cubicBezTo>
                    <a:pt x="575246" y="1213123"/>
                    <a:pt x="574905" y="1213806"/>
                    <a:pt x="574734" y="1214062"/>
                  </a:cubicBezTo>
                  <a:cubicBezTo>
                    <a:pt x="574734" y="1213635"/>
                    <a:pt x="574905" y="1213294"/>
                    <a:pt x="574989" y="1212867"/>
                  </a:cubicBezTo>
                  <a:lnTo>
                    <a:pt x="575246" y="1213038"/>
                  </a:lnTo>
                  <a:close/>
                  <a:moveTo>
                    <a:pt x="558353" y="1241885"/>
                  </a:moveTo>
                  <a:cubicBezTo>
                    <a:pt x="557841" y="1237618"/>
                    <a:pt x="557244" y="1233436"/>
                    <a:pt x="556732" y="1229169"/>
                  </a:cubicBezTo>
                  <a:cubicBezTo>
                    <a:pt x="559035" y="1230705"/>
                    <a:pt x="561424" y="1232156"/>
                    <a:pt x="563728" y="1233692"/>
                  </a:cubicBezTo>
                  <a:cubicBezTo>
                    <a:pt x="562022" y="1236423"/>
                    <a:pt x="560230" y="1239240"/>
                    <a:pt x="558438" y="1241885"/>
                  </a:cubicBezTo>
                  <a:close/>
                  <a:moveTo>
                    <a:pt x="564240" y="1238215"/>
                  </a:moveTo>
                  <a:cubicBezTo>
                    <a:pt x="563557" y="1240605"/>
                    <a:pt x="562875" y="1242995"/>
                    <a:pt x="562192" y="1245470"/>
                  </a:cubicBezTo>
                  <a:cubicBezTo>
                    <a:pt x="561339" y="1244873"/>
                    <a:pt x="560401" y="1244275"/>
                    <a:pt x="559547" y="1243678"/>
                  </a:cubicBezTo>
                  <a:cubicBezTo>
                    <a:pt x="561168" y="1241885"/>
                    <a:pt x="562704" y="1240093"/>
                    <a:pt x="564325" y="1238215"/>
                  </a:cubicBezTo>
                  <a:close/>
                  <a:moveTo>
                    <a:pt x="555879" y="1223706"/>
                  </a:moveTo>
                  <a:cubicBezTo>
                    <a:pt x="555879" y="1223194"/>
                    <a:pt x="555708" y="1222767"/>
                    <a:pt x="555708" y="1222255"/>
                  </a:cubicBezTo>
                  <a:cubicBezTo>
                    <a:pt x="558865" y="1216964"/>
                    <a:pt x="561936" y="1211672"/>
                    <a:pt x="564837" y="1206210"/>
                  </a:cubicBezTo>
                  <a:cubicBezTo>
                    <a:pt x="565946" y="1206978"/>
                    <a:pt x="567140" y="1207746"/>
                    <a:pt x="568250" y="1208514"/>
                  </a:cubicBezTo>
                  <a:lnTo>
                    <a:pt x="571748" y="1210819"/>
                  </a:lnTo>
                  <a:cubicBezTo>
                    <a:pt x="570894" y="1214062"/>
                    <a:pt x="570041" y="1217220"/>
                    <a:pt x="569188" y="1220463"/>
                  </a:cubicBezTo>
                  <a:cubicBezTo>
                    <a:pt x="568506" y="1223023"/>
                    <a:pt x="567738" y="1225584"/>
                    <a:pt x="567055" y="1228144"/>
                  </a:cubicBezTo>
                  <a:cubicBezTo>
                    <a:pt x="567055" y="1228144"/>
                    <a:pt x="567055" y="1228144"/>
                    <a:pt x="567055" y="1228144"/>
                  </a:cubicBezTo>
                  <a:cubicBezTo>
                    <a:pt x="566543" y="1228912"/>
                    <a:pt x="566031" y="1229766"/>
                    <a:pt x="565605" y="1230534"/>
                  </a:cubicBezTo>
                  <a:cubicBezTo>
                    <a:pt x="562363" y="1228230"/>
                    <a:pt x="559206" y="1225925"/>
                    <a:pt x="555964" y="1223621"/>
                  </a:cubicBezTo>
                  <a:close/>
                  <a:moveTo>
                    <a:pt x="552893" y="1221487"/>
                  </a:moveTo>
                  <a:cubicBezTo>
                    <a:pt x="550845" y="1220036"/>
                    <a:pt x="548798" y="1218500"/>
                    <a:pt x="546835" y="1217049"/>
                  </a:cubicBezTo>
                  <a:lnTo>
                    <a:pt x="548115" y="1215001"/>
                  </a:lnTo>
                  <a:cubicBezTo>
                    <a:pt x="549053" y="1213550"/>
                    <a:pt x="549906" y="1212013"/>
                    <a:pt x="550845" y="1210563"/>
                  </a:cubicBezTo>
                  <a:cubicBezTo>
                    <a:pt x="551527" y="1214233"/>
                    <a:pt x="552210" y="1217817"/>
                    <a:pt x="552893" y="1221487"/>
                  </a:cubicBezTo>
                  <a:close/>
                  <a:moveTo>
                    <a:pt x="540351" y="1212269"/>
                  </a:moveTo>
                  <a:cubicBezTo>
                    <a:pt x="536938" y="1209709"/>
                    <a:pt x="533440" y="1207234"/>
                    <a:pt x="530028" y="1204674"/>
                  </a:cubicBezTo>
                  <a:cubicBezTo>
                    <a:pt x="529260" y="1196821"/>
                    <a:pt x="528407" y="1189055"/>
                    <a:pt x="527383" y="1181203"/>
                  </a:cubicBezTo>
                  <a:cubicBezTo>
                    <a:pt x="527468" y="1181203"/>
                    <a:pt x="527553" y="1181373"/>
                    <a:pt x="527639" y="1181373"/>
                  </a:cubicBezTo>
                  <a:lnTo>
                    <a:pt x="527639" y="1181373"/>
                  </a:lnTo>
                  <a:cubicBezTo>
                    <a:pt x="527639" y="1181373"/>
                    <a:pt x="527639" y="1181373"/>
                    <a:pt x="527639" y="1181373"/>
                  </a:cubicBezTo>
                  <a:lnTo>
                    <a:pt x="527639" y="1181373"/>
                  </a:lnTo>
                  <a:cubicBezTo>
                    <a:pt x="527639" y="1181373"/>
                    <a:pt x="527639" y="1181373"/>
                    <a:pt x="527639" y="1181373"/>
                  </a:cubicBezTo>
                  <a:cubicBezTo>
                    <a:pt x="532928" y="1184958"/>
                    <a:pt x="538303" y="1188543"/>
                    <a:pt x="543593" y="1192042"/>
                  </a:cubicBezTo>
                  <a:cubicBezTo>
                    <a:pt x="542484" y="1198699"/>
                    <a:pt x="541374" y="1205442"/>
                    <a:pt x="540180" y="1212099"/>
                  </a:cubicBezTo>
                  <a:close/>
                  <a:moveTo>
                    <a:pt x="526529" y="1202028"/>
                  </a:moveTo>
                  <a:cubicBezTo>
                    <a:pt x="525335" y="1201174"/>
                    <a:pt x="524141" y="1200235"/>
                    <a:pt x="522946" y="1199382"/>
                  </a:cubicBezTo>
                  <a:cubicBezTo>
                    <a:pt x="523543" y="1196053"/>
                    <a:pt x="524141" y="1192725"/>
                    <a:pt x="524653" y="1189396"/>
                  </a:cubicBezTo>
                  <a:cubicBezTo>
                    <a:pt x="525335" y="1193578"/>
                    <a:pt x="525932" y="1197846"/>
                    <a:pt x="526529" y="1202028"/>
                  </a:cubicBezTo>
                  <a:close/>
                  <a:moveTo>
                    <a:pt x="527639" y="1209624"/>
                  </a:moveTo>
                  <a:cubicBezTo>
                    <a:pt x="528236" y="1214062"/>
                    <a:pt x="528833" y="1218500"/>
                    <a:pt x="529430" y="1222938"/>
                  </a:cubicBezTo>
                  <a:cubicBezTo>
                    <a:pt x="526188" y="1220719"/>
                    <a:pt x="522946" y="1218500"/>
                    <a:pt x="519619" y="1216196"/>
                  </a:cubicBezTo>
                  <a:cubicBezTo>
                    <a:pt x="519789" y="1215598"/>
                    <a:pt x="519875" y="1215001"/>
                    <a:pt x="520045" y="1214403"/>
                  </a:cubicBezTo>
                  <a:cubicBezTo>
                    <a:pt x="520642" y="1211416"/>
                    <a:pt x="521240" y="1208514"/>
                    <a:pt x="521837" y="1205527"/>
                  </a:cubicBezTo>
                  <a:cubicBezTo>
                    <a:pt x="523799" y="1206893"/>
                    <a:pt x="525762" y="1208258"/>
                    <a:pt x="527724" y="1209538"/>
                  </a:cubicBezTo>
                  <a:close/>
                  <a:moveTo>
                    <a:pt x="506821" y="1187774"/>
                  </a:moveTo>
                  <a:cubicBezTo>
                    <a:pt x="507760" y="1182910"/>
                    <a:pt x="508698" y="1178045"/>
                    <a:pt x="509551" y="1173180"/>
                  </a:cubicBezTo>
                  <a:cubicBezTo>
                    <a:pt x="509808" y="1171729"/>
                    <a:pt x="510063" y="1170278"/>
                    <a:pt x="510319" y="1168827"/>
                  </a:cubicBezTo>
                  <a:cubicBezTo>
                    <a:pt x="514500" y="1171814"/>
                    <a:pt x="518595" y="1174802"/>
                    <a:pt x="522775" y="1177789"/>
                  </a:cubicBezTo>
                  <a:cubicBezTo>
                    <a:pt x="522861" y="1178386"/>
                    <a:pt x="523032" y="1179069"/>
                    <a:pt x="523117" y="1179667"/>
                  </a:cubicBezTo>
                  <a:cubicBezTo>
                    <a:pt x="523287" y="1180605"/>
                    <a:pt x="523373" y="1181544"/>
                    <a:pt x="523543" y="1182483"/>
                  </a:cubicBezTo>
                  <a:cubicBezTo>
                    <a:pt x="522520" y="1187433"/>
                    <a:pt x="521325" y="1192383"/>
                    <a:pt x="520131" y="1197248"/>
                  </a:cubicBezTo>
                  <a:cubicBezTo>
                    <a:pt x="519192" y="1196565"/>
                    <a:pt x="518254" y="1195883"/>
                    <a:pt x="517315" y="1195115"/>
                  </a:cubicBezTo>
                  <a:lnTo>
                    <a:pt x="517315" y="1195115"/>
                  </a:lnTo>
                  <a:cubicBezTo>
                    <a:pt x="517315" y="1195115"/>
                    <a:pt x="517145" y="1194944"/>
                    <a:pt x="517145" y="1194944"/>
                  </a:cubicBezTo>
                  <a:lnTo>
                    <a:pt x="516974" y="1194773"/>
                  </a:lnTo>
                  <a:lnTo>
                    <a:pt x="516974" y="1194773"/>
                  </a:lnTo>
                  <a:cubicBezTo>
                    <a:pt x="513561" y="1192383"/>
                    <a:pt x="510234" y="1190079"/>
                    <a:pt x="506906" y="1187689"/>
                  </a:cubicBezTo>
                  <a:close/>
                  <a:moveTo>
                    <a:pt x="526017" y="1170193"/>
                  </a:moveTo>
                  <a:cubicBezTo>
                    <a:pt x="524994" y="1163023"/>
                    <a:pt x="523885" y="1155854"/>
                    <a:pt x="522690" y="1148685"/>
                  </a:cubicBezTo>
                  <a:cubicBezTo>
                    <a:pt x="524738" y="1150051"/>
                    <a:pt x="526871" y="1151416"/>
                    <a:pt x="528918" y="1152867"/>
                  </a:cubicBezTo>
                  <a:lnTo>
                    <a:pt x="527212" y="1163536"/>
                  </a:lnTo>
                  <a:cubicBezTo>
                    <a:pt x="526786" y="1165755"/>
                    <a:pt x="526359" y="1167974"/>
                    <a:pt x="526017" y="1170278"/>
                  </a:cubicBezTo>
                  <a:close/>
                  <a:moveTo>
                    <a:pt x="508954" y="1109595"/>
                  </a:moveTo>
                  <a:cubicBezTo>
                    <a:pt x="502641" y="1105413"/>
                    <a:pt x="496413" y="1101316"/>
                    <a:pt x="490099" y="1097220"/>
                  </a:cubicBezTo>
                  <a:cubicBezTo>
                    <a:pt x="488478" y="1089880"/>
                    <a:pt x="486686" y="1082540"/>
                    <a:pt x="484894" y="1075200"/>
                  </a:cubicBezTo>
                  <a:cubicBezTo>
                    <a:pt x="491464" y="1080150"/>
                    <a:pt x="497948" y="1085100"/>
                    <a:pt x="504518" y="1090051"/>
                  </a:cubicBezTo>
                  <a:cubicBezTo>
                    <a:pt x="506054" y="1096537"/>
                    <a:pt x="507504" y="1103023"/>
                    <a:pt x="508954" y="1109595"/>
                  </a:cubicBezTo>
                  <a:close/>
                  <a:moveTo>
                    <a:pt x="483785" y="1070506"/>
                  </a:moveTo>
                  <a:cubicBezTo>
                    <a:pt x="481738" y="1062398"/>
                    <a:pt x="479519" y="1054290"/>
                    <a:pt x="477302" y="1046181"/>
                  </a:cubicBezTo>
                  <a:lnTo>
                    <a:pt x="479605" y="1047803"/>
                  </a:lnTo>
                  <a:lnTo>
                    <a:pt x="482335" y="1057106"/>
                  </a:lnTo>
                  <a:cubicBezTo>
                    <a:pt x="482335" y="1057106"/>
                    <a:pt x="482591" y="1057191"/>
                    <a:pt x="482591" y="1057106"/>
                  </a:cubicBezTo>
                  <a:lnTo>
                    <a:pt x="480373" y="1048401"/>
                  </a:lnTo>
                  <a:lnTo>
                    <a:pt x="483018" y="1050278"/>
                  </a:lnTo>
                  <a:cubicBezTo>
                    <a:pt x="487710" y="1053607"/>
                    <a:pt x="492317" y="1056850"/>
                    <a:pt x="497010" y="1060179"/>
                  </a:cubicBezTo>
                  <a:cubicBezTo>
                    <a:pt x="497522" y="1061971"/>
                    <a:pt x="498034" y="1063849"/>
                    <a:pt x="498546" y="1065641"/>
                  </a:cubicBezTo>
                  <a:cubicBezTo>
                    <a:pt x="500167" y="1071701"/>
                    <a:pt x="501617" y="1077760"/>
                    <a:pt x="503153" y="1083820"/>
                  </a:cubicBezTo>
                  <a:cubicBezTo>
                    <a:pt x="496754" y="1079382"/>
                    <a:pt x="490355" y="1074944"/>
                    <a:pt x="483871" y="1070506"/>
                  </a:cubicBezTo>
                  <a:close/>
                  <a:moveTo>
                    <a:pt x="475766" y="1040719"/>
                  </a:moveTo>
                  <a:cubicBezTo>
                    <a:pt x="473548" y="1032696"/>
                    <a:pt x="471159" y="1024588"/>
                    <a:pt x="468770" y="1016651"/>
                  </a:cubicBezTo>
                  <a:lnTo>
                    <a:pt x="467575" y="1012639"/>
                  </a:lnTo>
                  <a:cubicBezTo>
                    <a:pt x="468087" y="1013066"/>
                    <a:pt x="468685" y="1013493"/>
                    <a:pt x="469196" y="1013834"/>
                  </a:cubicBezTo>
                  <a:cubicBezTo>
                    <a:pt x="469452" y="1014517"/>
                    <a:pt x="469623" y="1015200"/>
                    <a:pt x="469879" y="1015883"/>
                  </a:cubicBezTo>
                  <a:lnTo>
                    <a:pt x="476278" y="1036452"/>
                  </a:lnTo>
                  <a:lnTo>
                    <a:pt x="477899" y="1041999"/>
                  </a:lnTo>
                  <a:cubicBezTo>
                    <a:pt x="477216" y="1041572"/>
                    <a:pt x="476534" y="1041146"/>
                    <a:pt x="475766" y="1040634"/>
                  </a:cubicBezTo>
                  <a:close/>
                  <a:moveTo>
                    <a:pt x="466637" y="1007860"/>
                  </a:moveTo>
                  <a:cubicBezTo>
                    <a:pt x="466637" y="1007860"/>
                    <a:pt x="466807" y="1007177"/>
                    <a:pt x="466893" y="1006836"/>
                  </a:cubicBezTo>
                  <a:cubicBezTo>
                    <a:pt x="467063" y="1007348"/>
                    <a:pt x="467234" y="1007860"/>
                    <a:pt x="467405" y="1008372"/>
                  </a:cubicBezTo>
                  <a:cubicBezTo>
                    <a:pt x="467149" y="1008201"/>
                    <a:pt x="466893" y="1008031"/>
                    <a:pt x="466722" y="1007860"/>
                  </a:cubicBezTo>
                  <a:close/>
                  <a:moveTo>
                    <a:pt x="467831" y="1002227"/>
                  </a:moveTo>
                  <a:cubicBezTo>
                    <a:pt x="468343" y="999837"/>
                    <a:pt x="468855" y="997362"/>
                    <a:pt x="469367" y="994972"/>
                  </a:cubicBezTo>
                  <a:cubicBezTo>
                    <a:pt x="472524" y="997191"/>
                    <a:pt x="475766" y="999325"/>
                    <a:pt x="478923" y="1001544"/>
                  </a:cubicBezTo>
                  <a:cubicBezTo>
                    <a:pt x="479861" y="1004275"/>
                    <a:pt x="480885" y="1007092"/>
                    <a:pt x="481823" y="1009823"/>
                  </a:cubicBezTo>
                  <a:cubicBezTo>
                    <a:pt x="483018" y="1013322"/>
                    <a:pt x="484127" y="1016907"/>
                    <a:pt x="485236" y="1020491"/>
                  </a:cubicBezTo>
                  <a:cubicBezTo>
                    <a:pt x="480202" y="1017078"/>
                    <a:pt x="475169" y="1013664"/>
                    <a:pt x="470049" y="1010250"/>
                  </a:cubicBezTo>
                  <a:cubicBezTo>
                    <a:pt x="469282" y="1007604"/>
                    <a:pt x="468599" y="1004958"/>
                    <a:pt x="467831" y="1002312"/>
                  </a:cubicBezTo>
                  <a:close/>
                  <a:moveTo>
                    <a:pt x="470135" y="990790"/>
                  </a:moveTo>
                  <a:cubicBezTo>
                    <a:pt x="470732" y="987888"/>
                    <a:pt x="471329" y="984901"/>
                    <a:pt x="471841" y="981999"/>
                  </a:cubicBezTo>
                  <a:lnTo>
                    <a:pt x="474913" y="990107"/>
                  </a:lnTo>
                  <a:cubicBezTo>
                    <a:pt x="475424" y="991644"/>
                    <a:pt x="476022" y="993180"/>
                    <a:pt x="476534" y="994802"/>
                  </a:cubicBezTo>
                  <a:cubicBezTo>
                    <a:pt x="474401" y="993436"/>
                    <a:pt x="472268" y="992156"/>
                    <a:pt x="470135" y="990790"/>
                  </a:cubicBezTo>
                  <a:close/>
                  <a:moveTo>
                    <a:pt x="461603" y="965527"/>
                  </a:moveTo>
                  <a:lnTo>
                    <a:pt x="461603" y="965186"/>
                  </a:lnTo>
                  <a:cubicBezTo>
                    <a:pt x="462371" y="960577"/>
                    <a:pt x="463053" y="955968"/>
                    <a:pt x="463821" y="951359"/>
                  </a:cubicBezTo>
                  <a:cubicBezTo>
                    <a:pt x="466210" y="952981"/>
                    <a:pt x="468599" y="954602"/>
                    <a:pt x="471073" y="956224"/>
                  </a:cubicBezTo>
                  <a:cubicBezTo>
                    <a:pt x="470732" y="961004"/>
                    <a:pt x="470306" y="965868"/>
                    <a:pt x="469964" y="970648"/>
                  </a:cubicBezTo>
                  <a:cubicBezTo>
                    <a:pt x="467234" y="968941"/>
                    <a:pt x="464419" y="967234"/>
                    <a:pt x="461688" y="965527"/>
                  </a:cubicBezTo>
                  <a:close/>
                  <a:moveTo>
                    <a:pt x="460067" y="942654"/>
                  </a:moveTo>
                  <a:cubicBezTo>
                    <a:pt x="460579" y="939325"/>
                    <a:pt x="461091" y="936082"/>
                    <a:pt x="461603" y="932753"/>
                  </a:cubicBezTo>
                  <a:cubicBezTo>
                    <a:pt x="461432" y="936253"/>
                    <a:pt x="461262" y="939752"/>
                    <a:pt x="461006" y="943337"/>
                  </a:cubicBezTo>
                  <a:cubicBezTo>
                    <a:pt x="460665" y="943166"/>
                    <a:pt x="460323" y="942910"/>
                    <a:pt x="459982" y="942739"/>
                  </a:cubicBezTo>
                  <a:close/>
                  <a:moveTo>
                    <a:pt x="451450" y="912782"/>
                  </a:moveTo>
                  <a:cubicBezTo>
                    <a:pt x="451962" y="910307"/>
                    <a:pt x="452389" y="907917"/>
                    <a:pt x="452816" y="905442"/>
                  </a:cubicBezTo>
                  <a:cubicBezTo>
                    <a:pt x="454181" y="908941"/>
                    <a:pt x="455460" y="912440"/>
                    <a:pt x="456825" y="916025"/>
                  </a:cubicBezTo>
                  <a:cubicBezTo>
                    <a:pt x="455033" y="914915"/>
                    <a:pt x="453242" y="913891"/>
                    <a:pt x="451450" y="912782"/>
                  </a:cubicBezTo>
                  <a:close/>
                  <a:moveTo>
                    <a:pt x="447953" y="875655"/>
                  </a:moveTo>
                  <a:cubicBezTo>
                    <a:pt x="448208" y="872412"/>
                    <a:pt x="448379" y="869254"/>
                    <a:pt x="448550" y="866011"/>
                  </a:cubicBezTo>
                  <a:cubicBezTo>
                    <a:pt x="448805" y="866182"/>
                    <a:pt x="449062" y="866352"/>
                    <a:pt x="449317" y="866523"/>
                  </a:cubicBezTo>
                  <a:lnTo>
                    <a:pt x="449317" y="866523"/>
                  </a:lnTo>
                  <a:cubicBezTo>
                    <a:pt x="449317" y="866523"/>
                    <a:pt x="449488" y="866608"/>
                    <a:pt x="449488" y="866608"/>
                  </a:cubicBezTo>
                  <a:lnTo>
                    <a:pt x="449658" y="866608"/>
                  </a:lnTo>
                  <a:cubicBezTo>
                    <a:pt x="449658" y="866608"/>
                    <a:pt x="449658" y="866694"/>
                    <a:pt x="449658" y="866694"/>
                  </a:cubicBezTo>
                  <a:cubicBezTo>
                    <a:pt x="450597" y="867291"/>
                    <a:pt x="451536" y="867889"/>
                    <a:pt x="452474" y="868486"/>
                  </a:cubicBezTo>
                  <a:cubicBezTo>
                    <a:pt x="452133" y="873777"/>
                    <a:pt x="451791" y="879154"/>
                    <a:pt x="451365" y="884446"/>
                  </a:cubicBezTo>
                  <a:cubicBezTo>
                    <a:pt x="451109" y="883763"/>
                    <a:pt x="450853" y="883081"/>
                    <a:pt x="450683" y="882398"/>
                  </a:cubicBezTo>
                  <a:lnTo>
                    <a:pt x="450683" y="882398"/>
                  </a:lnTo>
                  <a:cubicBezTo>
                    <a:pt x="450683" y="882398"/>
                    <a:pt x="450597" y="882142"/>
                    <a:pt x="450597" y="882142"/>
                  </a:cubicBezTo>
                  <a:lnTo>
                    <a:pt x="450597" y="881886"/>
                  </a:lnTo>
                  <a:cubicBezTo>
                    <a:pt x="450597" y="881886"/>
                    <a:pt x="450512" y="881886"/>
                    <a:pt x="450512" y="881886"/>
                  </a:cubicBezTo>
                  <a:cubicBezTo>
                    <a:pt x="449658" y="879752"/>
                    <a:pt x="448891" y="877704"/>
                    <a:pt x="448038" y="875570"/>
                  </a:cubicBezTo>
                  <a:close/>
                  <a:moveTo>
                    <a:pt x="442833" y="862682"/>
                  </a:moveTo>
                  <a:cubicBezTo>
                    <a:pt x="442833" y="862682"/>
                    <a:pt x="442577" y="862000"/>
                    <a:pt x="442407" y="861658"/>
                  </a:cubicBezTo>
                  <a:cubicBezTo>
                    <a:pt x="442577" y="861743"/>
                    <a:pt x="442663" y="861829"/>
                    <a:pt x="442833" y="861914"/>
                  </a:cubicBezTo>
                  <a:lnTo>
                    <a:pt x="442833" y="862597"/>
                  </a:lnTo>
                  <a:close/>
                  <a:moveTo>
                    <a:pt x="436349" y="846722"/>
                  </a:moveTo>
                  <a:cubicBezTo>
                    <a:pt x="435411" y="844418"/>
                    <a:pt x="434472" y="842113"/>
                    <a:pt x="433534" y="839809"/>
                  </a:cubicBezTo>
                  <a:cubicBezTo>
                    <a:pt x="434301" y="840406"/>
                    <a:pt x="435070" y="841004"/>
                    <a:pt x="435922" y="841601"/>
                  </a:cubicBezTo>
                  <a:lnTo>
                    <a:pt x="435922" y="841601"/>
                  </a:lnTo>
                  <a:cubicBezTo>
                    <a:pt x="435922" y="841601"/>
                    <a:pt x="436093" y="841687"/>
                    <a:pt x="436093" y="841687"/>
                  </a:cubicBezTo>
                  <a:lnTo>
                    <a:pt x="436264" y="841687"/>
                  </a:lnTo>
                  <a:cubicBezTo>
                    <a:pt x="436264" y="841687"/>
                    <a:pt x="436264" y="841772"/>
                    <a:pt x="436264" y="841772"/>
                  </a:cubicBezTo>
                  <a:cubicBezTo>
                    <a:pt x="436264" y="841772"/>
                    <a:pt x="436349" y="841772"/>
                    <a:pt x="436434" y="841857"/>
                  </a:cubicBezTo>
                  <a:cubicBezTo>
                    <a:pt x="436434" y="843479"/>
                    <a:pt x="436434" y="845015"/>
                    <a:pt x="436434" y="846637"/>
                  </a:cubicBezTo>
                  <a:close/>
                  <a:moveTo>
                    <a:pt x="422869" y="825214"/>
                  </a:moveTo>
                  <a:cubicBezTo>
                    <a:pt x="421248" y="824105"/>
                    <a:pt x="419627" y="822910"/>
                    <a:pt x="418006" y="821800"/>
                  </a:cubicBezTo>
                  <a:cubicBezTo>
                    <a:pt x="418006" y="821032"/>
                    <a:pt x="418177" y="820349"/>
                    <a:pt x="418262" y="819581"/>
                  </a:cubicBezTo>
                  <a:cubicBezTo>
                    <a:pt x="418433" y="817874"/>
                    <a:pt x="418603" y="816167"/>
                    <a:pt x="418774" y="814460"/>
                  </a:cubicBezTo>
                  <a:cubicBezTo>
                    <a:pt x="420139" y="818045"/>
                    <a:pt x="421589" y="821630"/>
                    <a:pt x="422955" y="825300"/>
                  </a:cubicBezTo>
                  <a:close/>
                  <a:moveTo>
                    <a:pt x="416385" y="820691"/>
                  </a:moveTo>
                  <a:cubicBezTo>
                    <a:pt x="411181" y="817021"/>
                    <a:pt x="405976" y="813351"/>
                    <a:pt x="400857" y="809681"/>
                  </a:cubicBezTo>
                  <a:cubicBezTo>
                    <a:pt x="401113" y="806267"/>
                    <a:pt x="401369" y="802938"/>
                    <a:pt x="401540" y="799524"/>
                  </a:cubicBezTo>
                  <a:cubicBezTo>
                    <a:pt x="401710" y="796793"/>
                    <a:pt x="401796" y="794147"/>
                    <a:pt x="401966" y="791416"/>
                  </a:cubicBezTo>
                  <a:cubicBezTo>
                    <a:pt x="405635" y="794147"/>
                    <a:pt x="409218" y="796879"/>
                    <a:pt x="412887" y="799610"/>
                  </a:cubicBezTo>
                  <a:cubicBezTo>
                    <a:pt x="414081" y="802512"/>
                    <a:pt x="415190" y="805499"/>
                    <a:pt x="416300" y="808401"/>
                  </a:cubicBezTo>
                  <a:cubicBezTo>
                    <a:pt x="416300" y="812071"/>
                    <a:pt x="416300" y="815826"/>
                    <a:pt x="416300" y="819496"/>
                  </a:cubicBezTo>
                  <a:cubicBezTo>
                    <a:pt x="416300" y="819837"/>
                    <a:pt x="416300" y="820264"/>
                    <a:pt x="416300" y="820605"/>
                  </a:cubicBezTo>
                  <a:close/>
                  <a:moveTo>
                    <a:pt x="397956" y="800292"/>
                  </a:moveTo>
                  <a:cubicBezTo>
                    <a:pt x="396677" y="795342"/>
                    <a:pt x="395397" y="790477"/>
                    <a:pt x="394032" y="785527"/>
                  </a:cubicBezTo>
                  <a:cubicBezTo>
                    <a:pt x="395823" y="786808"/>
                    <a:pt x="397530" y="788173"/>
                    <a:pt x="399322" y="789453"/>
                  </a:cubicBezTo>
                  <a:cubicBezTo>
                    <a:pt x="399492" y="792782"/>
                    <a:pt x="399577" y="796196"/>
                    <a:pt x="399663" y="799524"/>
                  </a:cubicBezTo>
                  <a:cubicBezTo>
                    <a:pt x="399663" y="802256"/>
                    <a:pt x="399663" y="804987"/>
                    <a:pt x="399748" y="807718"/>
                  </a:cubicBezTo>
                  <a:lnTo>
                    <a:pt x="397871" y="800122"/>
                  </a:lnTo>
                  <a:close/>
                  <a:moveTo>
                    <a:pt x="392667" y="780577"/>
                  </a:moveTo>
                  <a:cubicBezTo>
                    <a:pt x="391216" y="775371"/>
                    <a:pt x="389766" y="770250"/>
                    <a:pt x="388230" y="765129"/>
                  </a:cubicBezTo>
                  <a:cubicBezTo>
                    <a:pt x="391131" y="763678"/>
                    <a:pt x="394032" y="762142"/>
                    <a:pt x="396932" y="760520"/>
                  </a:cubicBezTo>
                  <a:lnTo>
                    <a:pt x="397956" y="762910"/>
                  </a:lnTo>
                  <a:cubicBezTo>
                    <a:pt x="398383" y="770165"/>
                    <a:pt x="398810" y="777504"/>
                    <a:pt x="399151" y="784844"/>
                  </a:cubicBezTo>
                  <a:cubicBezTo>
                    <a:pt x="397018" y="783479"/>
                    <a:pt x="394800" y="782028"/>
                    <a:pt x="392667" y="780662"/>
                  </a:cubicBezTo>
                  <a:close/>
                  <a:moveTo>
                    <a:pt x="385074" y="744389"/>
                  </a:moveTo>
                  <a:cubicBezTo>
                    <a:pt x="385500" y="741402"/>
                    <a:pt x="385927" y="738329"/>
                    <a:pt x="386268" y="735342"/>
                  </a:cubicBezTo>
                  <a:lnTo>
                    <a:pt x="392326" y="749339"/>
                  </a:lnTo>
                  <a:cubicBezTo>
                    <a:pt x="392326" y="749339"/>
                    <a:pt x="392069" y="749425"/>
                    <a:pt x="391984" y="749510"/>
                  </a:cubicBezTo>
                  <a:cubicBezTo>
                    <a:pt x="389681" y="747803"/>
                    <a:pt x="387377" y="746096"/>
                    <a:pt x="385074" y="744304"/>
                  </a:cubicBezTo>
                  <a:close/>
                  <a:moveTo>
                    <a:pt x="392582" y="716224"/>
                  </a:moveTo>
                  <a:cubicBezTo>
                    <a:pt x="393861" y="719553"/>
                    <a:pt x="395141" y="722881"/>
                    <a:pt x="396421" y="726210"/>
                  </a:cubicBezTo>
                  <a:cubicBezTo>
                    <a:pt x="396421" y="728344"/>
                    <a:pt x="396506" y="730478"/>
                    <a:pt x="396591" y="732611"/>
                  </a:cubicBezTo>
                  <a:cubicBezTo>
                    <a:pt x="394288" y="730904"/>
                    <a:pt x="391984" y="729197"/>
                    <a:pt x="389595" y="727576"/>
                  </a:cubicBezTo>
                  <a:cubicBezTo>
                    <a:pt x="388913" y="725613"/>
                    <a:pt x="388145" y="723649"/>
                    <a:pt x="387462" y="721687"/>
                  </a:cubicBezTo>
                  <a:cubicBezTo>
                    <a:pt x="387548" y="719724"/>
                    <a:pt x="387633" y="717675"/>
                    <a:pt x="387633" y="715627"/>
                  </a:cubicBezTo>
                  <a:cubicBezTo>
                    <a:pt x="389254" y="715712"/>
                    <a:pt x="390875" y="715883"/>
                    <a:pt x="392496" y="716139"/>
                  </a:cubicBezTo>
                  <a:close/>
                  <a:moveTo>
                    <a:pt x="408877" y="727064"/>
                  </a:moveTo>
                  <a:cubicBezTo>
                    <a:pt x="410327" y="730478"/>
                    <a:pt x="411863" y="733806"/>
                    <a:pt x="413314" y="737220"/>
                  </a:cubicBezTo>
                  <a:cubicBezTo>
                    <a:pt x="411436" y="738415"/>
                    <a:pt x="409474" y="739524"/>
                    <a:pt x="407512" y="740719"/>
                  </a:cubicBezTo>
                  <a:cubicBezTo>
                    <a:pt x="407256" y="740549"/>
                    <a:pt x="407000" y="740378"/>
                    <a:pt x="406744" y="740122"/>
                  </a:cubicBezTo>
                  <a:cubicBezTo>
                    <a:pt x="404697" y="734233"/>
                    <a:pt x="402734" y="728344"/>
                    <a:pt x="400686" y="722455"/>
                  </a:cubicBezTo>
                  <a:cubicBezTo>
                    <a:pt x="400516" y="720748"/>
                    <a:pt x="400260" y="719126"/>
                    <a:pt x="400089" y="717419"/>
                  </a:cubicBezTo>
                  <a:cubicBezTo>
                    <a:pt x="401710" y="717760"/>
                    <a:pt x="403246" y="718102"/>
                    <a:pt x="404867" y="718443"/>
                  </a:cubicBezTo>
                  <a:cubicBezTo>
                    <a:pt x="406232" y="721345"/>
                    <a:pt x="407512" y="724162"/>
                    <a:pt x="408877" y="727064"/>
                  </a:cubicBezTo>
                  <a:close/>
                  <a:moveTo>
                    <a:pt x="423210" y="759752"/>
                  </a:moveTo>
                  <a:cubicBezTo>
                    <a:pt x="425343" y="764531"/>
                    <a:pt x="427391" y="769311"/>
                    <a:pt x="429524" y="774176"/>
                  </a:cubicBezTo>
                  <a:lnTo>
                    <a:pt x="430547" y="776480"/>
                  </a:lnTo>
                  <a:cubicBezTo>
                    <a:pt x="430547" y="777590"/>
                    <a:pt x="430547" y="778699"/>
                    <a:pt x="430547" y="779809"/>
                  </a:cubicBezTo>
                  <a:cubicBezTo>
                    <a:pt x="427476" y="777163"/>
                    <a:pt x="424319" y="774432"/>
                    <a:pt x="421248" y="771786"/>
                  </a:cubicBezTo>
                  <a:cubicBezTo>
                    <a:pt x="421248" y="771616"/>
                    <a:pt x="421248" y="771359"/>
                    <a:pt x="421248" y="771189"/>
                  </a:cubicBezTo>
                  <a:lnTo>
                    <a:pt x="421248" y="771189"/>
                  </a:lnTo>
                  <a:cubicBezTo>
                    <a:pt x="421248" y="771189"/>
                    <a:pt x="421248" y="771189"/>
                    <a:pt x="421248" y="771189"/>
                  </a:cubicBezTo>
                  <a:cubicBezTo>
                    <a:pt x="420992" y="766665"/>
                    <a:pt x="420651" y="762142"/>
                    <a:pt x="420310" y="757704"/>
                  </a:cubicBezTo>
                  <a:cubicBezTo>
                    <a:pt x="421248" y="758386"/>
                    <a:pt x="422272" y="759154"/>
                    <a:pt x="423210" y="759837"/>
                  </a:cubicBezTo>
                  <a:close/>
                  <a:moveTo>
                    <a:pt x="445905" y="809766"/>
                  </a:moveTo>
                  <a:cubicBezTo>
                    <a:pt x="447441" y="813351"/>
                    <a:pt x="448976" y="816850"/>
                    <a:pt x="450512" y="820435"/>
                  </a:cubicBezTo>
                  <a:cubicBezTo>
                    <a:pt x="449232" y="819410"/>
                    <a:pt x="447953" y="818472"/>
                    <a:pt x="446673" y="817448"/>
                  </a:cubicBezTo>
                  <a:cubicBezTo>
                    <a:pt x="446417" y="814887"/>
                    <a:pt x="446161" y="812327"/>
                    <a:pt x="445820" y="809766"/>
                  </a:cubicBezTo>
                  <a:close/>
                  <a:moveTo>
                    <a:pt x="463480" y="835456"/>
                  </a:moveTo>
                  <a:cubicBezTo>
                    <a:pt x="464077" y="835883"/>
                    <a:pt x="464589" y="836224"/>
                    <a:pt x="465186" y="836651"/>
                  </a:cubicBezTo>
                  <a:cubicBezTo>
                    <a:pt x="465186" y="837419"/>
                    <a:pt x="465101" y="838102"/>
                    <a:pt x="465016" y="838870"/>
                  </a:cubicBezTo>
                  <a:cubicBezTo>
                    <a:pt x="464504" y="837761"/>
                    <a:pt x="463992" y="836651"/>
                    <a:pt x="463480" y="835456"/>
                  </a:cubicBezTo>
                  <a:close/>
                  <a:moveTo>
                    <a:pt x="466637" y="856879"/>
                  </a:moveTo>
                  <a:cubicBezTo>
                    <a:pt x="466637" y="856879"/>
                    <a:pt x="466381" y="856708"/>
                    <a:pt x="466295" y="856623"/>
                  </a:cubicBezTo>
                  <a:cubicBezTo>
                    <a:pt x="466295" y="856452"/>
                    <a:pt x="466295" y="856281"/>
                    <a:pt x="466295" y="856110"/>
                  </a:cubicBezTo>
                  <a:cubicBezTo>
                    <a:pt x="466381" y="856366"/>
                    <a:pt x="466552" y="856623"/>
                    <a:pt x="466637" y="856879"/>
                  </a:cubicBezTo>
                  <a:close/>
                  <a:moveTo>
                    <a:pt x="470817" y="866011"/>
                  </a:moveTo>
                  <a:cubicBezTo>
                    <a:pt x="472609" y="869937"/>
                    <a:pt x="474401" y="873863"/>
                    <a:pt x="476107" y="877789"/>
                  </a:cubicBezTo>
                  <a:cubicBezTo>
                    <a:pt x="474230" y="876509"/>
                    <a:pt x="472353" y="875143"/>
                    <a:pt x="470561" y="873863"/>
                  </a:cubicBezTo>
                  <a:cubicBezTo>
                    <a:pt x="470561" y="871985"/>
                    <a:pt x="470647" y="870107"/>
                    <a:pt x="470732" y="868230"/>
                  </a:cubicBezTo>
                  <a:lnTo>
                    <a:pt x="470732" y="866011"/>
                  </a:lnTo>
                  <a:close/>
                  <a:moveTo>
                    <a:pt x="479690" y="885556"/>
                  </a:moveTo>
                  <a:cubicBezTo>
                    <a:pt x="483189" y="893237"/>
                    <a:pt x="486601" y="901004"/>
                    <a:pt x="490014" y="908770"/>
                  </a:cubicBezTo>
                  <a:cubicBezTo>
                    <a:pt x="489928" y="910050"/>
                    <a:pt x="489758" y="911416"/>
                    <a:pt x="489672" y="912697"/>
                  </a:cubicBezTo>
                  <a:cubicBezTo>
                    <a:pt x="486601" y="910477"/>
                    <a:pt x="483444" y="908344"/>
                    <a:pt x="480373" y="906125"/>
                  </a:cubicBezTo>
                  <a:cubicBezTo>
                    <a:pt x="480117" y="905442"/>
                    <a:pt x="479776" y="904759"/>
                    <a:pt x="479519" y="904076"/>
                  </a:cubicBezTo>
                  <a:cubicBezTo>
                    <a:pt x="479519" y="899894"/>
                    <a:pt x="479519" y="895797"/>
                    <a:pt x="479519" y="891615"/>
                  </a:cubicBezTo>
                  <a:cubicBezTo>
                    <a:pt x="479519" y="889567"/>
                    <a:pt x="479519" y="887433"/>
                    <a:pt x="479435" y="885385"/>
                  </a:cubicBezTo>
                  <a:cubicBezTo>
                    <a:pt x="479519" y="885385"/>
                    <a:pt x="479605" y="885470"/>
                    <a:pt x="479690" y="885556"/>
                  </a:cubicBezTo>
                  <a:close/>
                  <a:moveTo>
                    <a:pt x="486516" y="889823"/>
                  </a:moveTo>
                  <a:cubicBezTo>
                    <a:pt x="487625" y="890506"/>
                    <a:pt x="488819" y="891274"/>
                    <a:pt x="489928" y="891957"/>
                  </a:cubicBezTo>
                  <a:cubicBezTo>
                    <a:pt x="490355" y="892981"/>
                    <a:pt x="490781" y="894090"/>
                    <a:pt x="491208" y="895115"/>
                  </a:cubicBezTo>
                  <a:cubicBezTo>
                    <a:pt x="491038" y="896907"/>
                    <a:pt x="490867" y="898614"/>
                    <a:pt x="490781" y="900406"/>
                  </a:cubicBezTo>
                  <a:cubicBezTo>
                    <a:pt x="489331" y="896907"/>
                    <a:pt x="487966" y="893322"/>
                    <a:pt x="486516" y="889823"/>
                  </a:cubicBezTo>
                  <a:close/>
                  <a:moveTo>
                    <a:pt x="494280" y="902625"/>
                  </a:moveTo>
                  <a:cubicBezTo>
                    <a:pt x="495389" y="905442"/>
                    <a:pt x="496583" y="908344"/>
                    <a:pt x="497692" y="911160"/>
                  </a:cubicBezTo>
                  <a:lnTo>
                    <a:pt x="497095" y="916281"/>
                  </a:lnTo>
                  <a:cubicBezTo>
                    <a:pt x="496156" y="913891"/>
                    <a:pt x="495218" y="911502"/>
                    <a:pt x="494280" y="909112"/>
                  </a:cubicBezTo>
                  <a:cubicBezTo>
                    <a:pt x="494280" y="906893"/>
                    <a:pt x="494280" y="904759"/>
                    <a:pt x="494280" y="902540"/>
                  </a:cubicBezTo>
                  <a:close/>
                  <a:moveTo>
                    <a:pt x="506992" y="947519"/>
                  </a:moveTo>
                  <a:cubicBezTo>
                    <a:pt x="503750" y="945470"/>
                    <a:pt x="500508" y="943337"/>
                    <a:pt x="497266" y="941288"/>
                  </a:cubicBezTo>
                  <a:cubicBezTo>
                    <a:pt x="497436" y="936253"/>
                    <a:pt x="497607" y="931302"/>
                    <a:pt x="497777" y="926267"/>
                  </a:cubicBezTo>
                  <a:cubicBezTo>
                    <a:pt x="500849" y="933351"/>
                    <a:pt x="503921" y="940435"/>
                    <a:pt x="506992" y="947519"/>
                  </a:cubicBezTo>
                  <a:close/>
                  <a:moveTo>
                    <a:pt x="509808" y="953920"/>
                  </a:moveTo>
                  <a:cubicBezTo>
                    <a:pt x="509808" y="953920"/>
                    <a:pt x="509808" y="954090"/>
                    <a:pt x="509893" y="954176"/>
                  </a:cubicBezTo>
                  <a:cubicBezTo>
                    <a:pt x="510234" y="955029"/>
                    <a:pt x="510660" y="955968"/>
                    <a:pt x="511002" y="956822"/>
                  </a:cubicBezTo>
                  <a:cubicBezTo>
                    <a:pt x="510149" y="962199"/>
                    <a:pt x="509125" y="967576"/>
                    <a:pt x="508186" y="972953"/>
                  </a:cubicBezTo>
                  <a:lnTo>
                    <a:pt x="502897" y="961089"/>
                  </a:lnTo>
                  <a:cubicBezTo>
                    <a:pt x="502897" y="961089"/>
                    <a:pt x="502555" y="961089"/>
                    <a:pt x="502641" y="961174"/>
                  </a:cubicBezTo>
                  <a:lnTo>
                    <a:pt x="507163" y="972440"/>
                  </a:lnTo>
                  <a:cubicBezTo>
                    <a:pt x="506309" y="971928"/>
                    <a:pt x="505456" y="971331"/>
                    <a:pt x="504603" y="970819"/>
                  </a:cubicBezTo>
                  <a:cubicBezTo>
                    <a:pt x="502129" y="963650"/>
                    <a:pt x="499569" y="956565"/>
                    <a:pt x="497010" y="949396"/>
                  </a:cubicBezTo>
                  <a:cubicBezTo>
                    <a:pt x="497010" y="948457"/>
                    <a:pt x="497010" y="947604"/>
                    <a:pt x="497095" y="946665"/>
                  </a:cubicBezTo>
                  <a:cubicBezTo>
                    <a:pt x="501361" y="949140"/>
                    <a:pt x="505542" y="951530"/>
                    <a:pt x="509808" y="954005"/>
                  </a:cubicBezTo>
                  <a:close/>
                  <a:moveTo>
                    <a:pt x="513817" y="956224"/>
                  </a:moveTo>
                  <a:cubicBezTo>
                    <a:pt x="514329" y="956565"/>
                    <a:pt x="514926" y="956822"/>
                    <a:pt x="515438" y="957163"/>
                  </a:cubicBezTo>
                  <a:cubicBezTo>
                    <a:pt x="516462" y="959382"/>
                    <a:pt x="517400" y="961686"/>
                    <a:pt x="518510" y="963906"/>
                  </a:cubicBezTo>
                  <a:cubicBezTo>
                    <a:pt x="522178" y="971501"/>
                    <a:pt x="525762" y="979098"/>
                    <a:pt x="529430" y="986693"/>
                  </a:cubicBezTo>
                  <a:cubicBezTo>
                    <a:pt x="527383" y="985413"/>
                    <a:pt x="525420" y="984133"/>
                    <a:pt x="523373" y="982853"/>
                  </a:cubicBezTo>
                  <a:lnTo>
                    <a:pt x="520216" y="976366"/>
                  </a:lnTo>
                  <a:cubicBezTo>
                    <a:pt x="518083" y="970563"/>
                    <a:pt x="515865" y="964844"/>
                    <a:pt x="513646" y="959041"/>
                  </a:cubicBezTo>
                  <a:cubicBezTo>
                    <a:pt x="513646" y="958102"/>
                    <a:pt x="513732" y="957163"/>
                    <a:pt x="513817" y="956224"/>
                  </a:cubicBezTo>
                  <a:close/>
                  <a:moveTo>
                    <a:pt x="559462" y="1048571"/>
                  </a:moveTo>
                  <a:cubicBezTo>
                    <a:pt x="556390" y="1046523"/>
                    <a:pt x="553405" y="1044389"/>
                    <a:pt x="550333" y="1042341"/>
                  </a:cubicBezTo>
                  <a:cubicBezTo>
                    <a:pt x="550760" y="1039098"/>
                    <a:pt x="551272" y="1035854"/>
                    <a:pt x="551698" y="1032611"/>
                  </a:cubicBezTo>
                  <a:cubicBezTo>
                    <a:pt x="552039" y="1033208"/>
                    <a:pt x="552295" y="1033891"/>
                    <a:pt x="552636" y="1034489"/>
                  </a:cubicBezTo>
                  <a:cubicBezTo>
                    <a:pt x="554940" y="1039183"/>
                    <a:pt x="557244" y="1043877"/>
                    <a:pt x="559547" y="1048657"/>
                  </a:cubicBezTo>
                  <a:close/>
                  <a:moveTo>
                    <a:pt x="577208" y="1085612"/>
                  </a:moveTo>
                  <a:cubicBezTo>
                    <a:pt x="574478" y="1083564"/>
                    <a:pt x="571748" y="1081601"/>
                    <a:pt x="569018" y="1079553"/>
                  </a:cubicBezTo>
                  <a:cubicBezTo>
                    <a:pt x="569359" y="1076395"/>
                    <a:pt x="569700" y="1073237"/>
                    <a:pt x="569871" y="1070164"/>
                  </a:cubicBezTo>
                  <a:cubicBezTo>
                    <a:pt x="572345" y="1075285"/>
                    <a:pt x="574734" y="1080491"/>
                    <a:pt x="577208" y="1085698"/>
                  </a:cubicBezTo>
                  <a:close/>
                  <a:moveTo>
                    <a:pt x="580280" y="1092270"/>
                  </a:moveTo>
                  <a:cubicBezTo>
                    <a:pt x="584460" y="1101402"/>
                    <a:pt x="588555" y="1110705"/>
                    <a:pt x="592480" y="1119923"/>
                  </a:cubicBezTo>
                  <a:cubicBezTo>
                    <a:pt x="586166" y="1115484"/>
                    <a:pt x="579938" y="1110961"/>
                    <a:pt x="573625" y="1106523"/>
                  </a:cubicBezTo>
                  <a:cubicBezTo>
                    <a:pt x="573966" y="1104304"/>
                    <a:pt x="574393" y="1102170"/>
                    <a:pt x="574734" y="1099951"/>
                  </a:cubicBezTo>
                  <a:lnTo>
                    <a:pt x="575843" y="1092782"/>
                  </a:lnTo>
                  <a:lnTo>
                    <a:pt x="576099" y="1091075"/>
                  </a:lnTo>
                  <a:lnTo>
                    <a:pt x="574905" y="1092270"/>
                  </a:lnTo>
                  <a:lnTo>
                    <a:pt x="569444" y="1097817"/>
                  </a:lnTo>
                  <a:cubicBezTo>
                    <a:pt x="568762" y="1095683"/>
                    <a:pt x="567994" y="1093465"/>
                    <a:pt x="567226" y="1091331"/>
                  </a:cubicBezTo>
                  <a:cubicBezTo>
                    <a:pt x="567567" y="1089282"/>
                    <a:pt x="567909" y="1087319"/>
                    <a:pt x="568250" y="1085271"/>
                  </a:cubicBezTo>
                  <a:cubicBezTo>
                    <a:pt x="568250" y="1084930"/>
                    <a:pt x="568250" y="1084588"/>
                    <a:pt x="568335" y="1084247"/>
                  </a:cubicBezTo>
                  <a:cubicBezTo>
                    <a:pt x="572260" y="1086893"/>
                    <a:pt x="576184" y="1089539"/>
                    <a:pt x="580109" y="1092270"/>
                  </a:cubicBezTo>
                  <a:close/>
                  <a:moveTo>
                    <a:pt x="570809" y="1122141"/>
                  </a:moveTo>
                  <a:cubicBezTo>
                    <a:pt x="572174" y="1126836"/>
                    <a:pt x="573625" y="1131530"/>
                    <a:pt x="574905" y="1136139"/>
                  </a:cubicBezTo>
                  <a:cubicBezTo>
                    <a:pt x="572857" y="1134517"/>
                    <a:pt x="570809" y="1132981"/>
                    <a:pt x="568847" y="1131359"/>
                  </a:cubicBezTo>
                  <a:cubicBezTo>
                    <a:pt x="569530" y="1128287"/>
                    <a:pt x="570212" y="1125214"/>
                    <a:pt x="570809" y="1122056"/>
                  </a:cubicBezTo>
                  <a:close/>
                  <a:moveTo>
                    <a:pt x="580962" y="1157817"/>
                  </a:moveTo>
                  <a:cubicBezTo>
                    <a:pt x="580706" y="1158500"/>
                    <a:pt x="580365" y="1159097"/>
                    <a:pt x="580109" y="1159780"/>
                  </a:cubicBezTo>
                  <a:cubicBezTo>
                    <a:pt x="578573" y="1158585"/>
                    <a:pt x="577038" y="1157390"/>
                    <a:pt x="575416" y="1156196"/>
                  </a:cubicBezTo>
                  <a:cubicBezTo>
                    <a:pt x="575416" y="1156196"/>
                    <a:pt x="575416" y="1156196"/>
                    <a:pt x="575416" y="1156110"/>
                  </a:cubicBezTo>
                  <a:cubicBezTo>
                    <a:pt x="576269" y="1152952"/>
                    <a:pt x="577038" y="1149795"/>
                    <a:pt x="577805" y="1146636"/>
                  </a:cubicBezTo>
                  <a:cubicBezTo>
                    <a:pt x="578829" y="1150392"/>
                    <a:pt x="579853" y="1154147"/>
                    <a:pt x="580876" y="1157902"/>
                  </a:cubicBezTo>
                  <a:close/>
                  <a:moveTo>
                    <a:pt x="583607" y="1148941"/>
                  </a:moveTo>
                  <a:cubicBezTo>
                    <a:pt x="583607" y="1148941"/>
                    <a:pt x="584033" y="1149282"/>
                    <a:pt x="584289" y="1149453"/>
                  </a:cubicBezTo>
                  <a:cubicBezTo>
                    <a:pt x="584204" y="1149709"/>
                    <a:pt x="584033" y="1150051"/>
                    <a:pt x="583948" y="1150307"/>
                  </a:cubicBezTo>
                  <a:cubicBezTo>
                    <a:pt x="583863" y="1149880"/>
                    <a:pt x="583692" y="1149368"/>
                    <a:pt x="583607" y="1148941"/>
                  </a:cubicBezTo>
                  <a:close/>
                  <a:moveTo>
                    <a:pt x="583948" y="1169169"/>
                  </a:moveTo>
                  <a:cubicBezTo>
                    <a:pt x="585228" y="1174290"/>
                    <a:pt x="586508" y="1179410"/>
                    <a:pt x="587702" y="1184446"/>
                  </a:cubicBezTo>
                  <a:cubicBezTo>
                    <a:pt x="584460" y="1182227"/>
                    <a:pt x="581133" y="1180008"/>
                    <a:pt x="577891" y="1177789"/>
                  </a:cubicBezTo>
                  <a:cubicBezTo>
                    <a:pt x="577891" y="1177618"/>
                    <a:pt x="577891" y="1177533"/>
                    <a:pt x="577891" y="1177362"/>
                  </a:cubicBezTo>
                  <a:cubicBezTo>
                    <a:pt x="579085" y="1173948"/>
                    <a:pt x="580194" y="1170534"/>
                    <a:pt x="581218" y="1167120"/>
                  </a:cubicBezTo>
                  <a:cubicBezTo>
                    <a:pt x="582156" y="1167803"/>
                    <a:pt x="583009" y="1168400"/>
                    <a:pt x="583948" y="1169083"/>
                  </a:cubicBezTo>
                  <a:close/>
                  <a:moveTo>
                    <a:pt x="588896" y="1172838"/>
                  </a:moveTo>
                  <a:cubicBezTo>
                    <a:pt x="590688" y="1174119"/>
                    <a:pt x="592395" y="1175399"/>
                    <a:pt x="594186" y="1176679"/>
                  </a:cubicBezTo>
                  <a:lnTo>
                    <a:pt x="592821" y="1180093"/>
                  </a:lnTo>
                  <a:cubicBezTo>
                    <a:pt x="592309" y="1181288"/>
                    <a:pt x="591712" y="1182568"/>
                    <a:pt x="591115" y="1183763"/>
                  </a:cubicBezTo>
                  <a:cubicBezTo>
                    <a:pt x="590773" y="1181885"/>
                    <a:pt x="590347" y="1180093"/>
                    <a:pt x="590005" y="1178215"/>
                  </a:cubicBezTo>
                  <a:lnTo>
                    <a:pt x="590005" y="1173948"/>
                  </a:lnTo>
                  <a:cubicBezTo>
                    <a:pt x="590005" y="1173948"/>
                    <a:pt x="589750" y="1173863"/>
                    <a:pt x="589750" y="1173948"/>
                  </a:cubicBezTo>
                  <a:lnTo>
                    <a:pt x="589579" y="1176167"/>
                  </a:lnTo>
                  <a:cubicBezTo>
                    <a:pt x="589323" y="1175058"/>
                    <a:pt x="589152" y="1173948"/>
                    <a:pt x="588896" y="1172838"/>
                  </a:cubicBezTo>
                  <a:close/>
                  <a:moveTo>
                    <a:pt x="592992" y="1207490"/>
                  </a:moveTo>
                  <a:cubicBezTo>
                    <a:pt x="591371" y="1210221"/>
                    <a:pt x="589750" y="1212867"/>
                    <a:pt x="588043" y="1215428"/>
                  </a:cubicBezTo>
                  <a:lnTo>
                    <a:pt x="588043" y="1215428"/>
                  </a:lnTo>
                  <a:cubicBezTo>
                    <a:pt x="588043" y="1215428"/>
                    <a:pt x="588043" y="1215428"/>
                    <a:pt x="588043" y="1215428"/>
                  </a:cubicBezTo>
                  <a:cubicBezTo>
                    <a:pt x="588384" y="1212525"/>
                    <a:pt x="588641" y="1209709"/>
                    <a:pt x="588896" y="1206807"/>
                  </a:cubicBezTo>
                  <a:cubicBezTo>
                    <a:pt x="589920" y="1205527"/>
                    <a:pt x="591029" y="1204332"/>
                    <a:pt x="592138" y="1203137"/>
                  </a:cubicBezTo>
                  <a:cubicBezTo>
                    <a:pt x="592480" y="1204503"/>
                    <a:pt x="592736" y="1205954"/>
                    <a:pt x="593077" y="1207319"/>
                  </a:cubicBezTo>
                  <a:close/>
                  <a:moveTo>
                    <a:pt x="582583" y="1224730"/>
                  </a:moveTo>
                  <a:cubicBezTo>
                    <a:pt x="582583" y="1224730"/>
                    <a:pt x="582071" y="1225499"/>
                    <a:pt x="581815" y="1225925"/>
                  </a:cubicBezTo>
                  <a:lnTo>
                    <a:pt x="580365" y="1216366"/>
                  </a:lnTo>
                  <a:cubicBezTo>
                    <a:pt x="580365" y="1216366"/>
                    <a:pt x="580450" y="1216196"/>
                    <a:pt x="580535" y="1216196"/>
                  </a:cubicBezTo>
                  <a:lnTo>
                    <a:pt x="583948" y="1218415"/>
                  </a:lnTo>
                  <a:cubicBezTo>
                    <a:pt x="583521" y="1220378"/>
                    <a:pt x="583095" y="1222426"/>
                    <a:pt x="582668" y="1224389"/>
                  </a:cubicBezTo>
                  <a:cubicBezTo>
                    <a:pt x="582668" y="1224474"/>
                    <a:pt x="582668" y="1224645"/>
                    <a:pt x="582583" y="1224730"/>
                  </a:cubicBezTo>
                  <a:close/>
                  <a:moveTo>
                    <a:pt x="578573" y="1239496"/>
                  </a:moveTo>
                  <a:cubicBezTo>
                    <a:pt x="578573" y="1239496"/>
                    <a:pt x="578061" y="1239154"/>
                    <a:pt x="577891" y="1238984"/>
                  </a:cubicBezTo>
                  <a:cubicBezTo>
                    <a:pt x="578402" y="1238386"/>
                    <a:pt x="579000" y="1237789"/>
                    <a:pt x="579512" y="1237106"/>
                  </a:cubicBezTo>
                  <a:cubicBezTo>
                    <a:pt x="579341" y="1237703"/>
                    <a:pt x="579170" y="1238386"/>
                    <a:pt x="579000" y="1238984"/>
                  </a:cubicBezTo>
                  <a:cubicBezTo>
                    <a:pt x="578914" y="1239154"/>
                    <a:pt x="578743" y="1239325"/>
                    <a:pt x="578659" y="1239496"/>
                  </a:cubicBezTo>
                  <a:close/>
                  <a:moveTo>
                    <a:pt x="574648" y="1236765"/>
                  </a:moveTo>
                  <a:cubicBezTo>
                    <a:pt x="573368" y="1235826"/>
                    <a:pt x="572089" y="1234887"/>
                    <a:pt x="570724" y="1233948"/>
                  </a:cubicBezTo>
                  <a:cubicBezTo>
                    <a:pt x="571151" y="1232156"/>
                    <a:pt x="571492" y="1230364"/>
                    <a:pt x="571918" y="1228571"/>
                  </a:cubicBezTo>
                  <a:cubicBezTo>
                    <a:pt x="574393" y="1225243"/>
                    <a:pt x="576781" y="1221743"/>
                    <a:pt x="579085" y="1218158"/>
                  </a:cubicBezTo>
                  <a:lnTo>
                    <a:pt x="580876" y="1227291"/>
                  </a:lnTo>
                  <a:cubicBezTo>
                    <a:pt x="578914" y="1230449"/>
                    <a:pt x="576781" y="1233607"/>
                    <a:pt x="574648" y="1236765"/>
                  </a:cubicBezTo>
                  <a:close/>
                  <a:moveTo>
                    <a:pt x="572942" y="1239240"/>
                  </a:moveTo>
                  <a:cubicBezTo>
                    <a:pt x="571406" y="1241459"/>
                    <a:pt x="569785" y="1243592"/>
                    <a:pt x="568164" y="1245726"/>
                  </a:cubicBezTo>
                  <a:cubicBezTo>
                    <a:pt x="568847" y="1242995"/>
                    <a:pt x="569444" y="1240179"/>
                    <a:pt x="570041" y="1237362"/>
                  </a:cubicBezTo>
                  <a:cubicBezTo>
                    <a:pt x="570980" y="1237959"/>
                    <a:pt x="571918" y="1238642"/>
                    <a:pt x="572942" y="1239240"/>
                  </a:cubicBezTo>
                  <a:close/>
                  <a:moveTo>
                    <a:pt x="559121" y="1245726"/>
                  </a:moveTo>
                  <a:cubicBezTo>
                    <a:pt x="560059" y="1246238"/>
                    <a:pt x="560912" y="1246836"/>
                    <a:pt x="561851" y="1247348"/>
                  </a:cubicBezTo>
                  <a:cubicBezTo>
                    <a:pt x="561254" y="1249481"/>
                    <a:pt x="560656" y="1251530"/>
                    <a:pt x="560059" y="1253663"/>
                  </a:cubicBezTo>
                  <a:lnTo>
                    <a:pt x="560059" y="1253663"/>
                  </a:lnTo>
                  <a:cubicBezTo>
                    <a:pt x="560059" y="1253663"/>
                    <a:pt x="560059" y="1253663"/>
                    <a:pt x="560059" y="1253663"/>
                  </a:cubicBezTo>
                  <a:lnTo>
                    <a:pt x="559121" y="1245641"/>
                  </a:lnTo>
                  <a:close/>
                  <a:moveTo>
                    <a:pt x="547773" y="1235143"/>
                  </a:moveTo>
                  <a:cubicBezTo>
                    <a:pt x="548882" y="1233350"/>
                    <a:pt x="550077" y="1231644"/>
                    <a:pt x="551186" y="1229851"/>
                  </a:cubicBezTo>
                  <a:cubicBezTo>
                    <a:pt x="551869" y="1228742"/>
                    <a:pt x="552552" y="1227547"/>
                    <a:pt x="553319" y="1226437"/>
                  </a:cubicBezTo>
                  <a:cubicBezTo>
                    <a:pt x="553660" y="1226693"/>
                    <a:pt x="554002" y="1226864"/>
                    <a:pt x="554343" y="1227120"/>
                  </a:cubicBezTo>
                  <a:cubicBezTo>
                    <a:pt x="555196" y="1231814"/>
                    <a:pt x="555964" y="1236508"/>
                    <a:pt x="556817" y="1241203"/>
                  </a:cubicBezTo>
                  <a:cubicBezTo>
                    <a:pt x="553831" y="1239154"/>
                    <a:pt x="550845" y="1237191"/>
                    <a:pt x="547859" y="1235143"/>
                  </a:cubicBezTo>
                  <a:close/>
                  <a:moveTo>
                    <a:pt x="546835" y="1234460"/>
                  </a:moveTo>
                  <a:cubicBezTo>
                    <a:pt x="545044" y="1233265"/>
                    <a:pt x="543166" y="1231985"/>
                    <a:pt x="541374" y="1230705"/>
                  </a:cubicBezTo>
                  <a:cubicBezTo>
                    <a:pt x="541716" y="1228486"/>
                    <a:pt x="541972" y="1226181"/>
                    <a:pt x="542313" y="1223962"/>
                  </a:cubicBezTo>
                  <a:lnTo>
                    <a:pt x="544275" y="1221060"/>
                  </a:lnTo>
                  <a:lnTo>
                    <a:pt x="544617" y="1220548"/>
                  </a:lnTo>
                  <a:cubicBezTo>
                    <a:pt x="546920" y="1222085"/>
                    <a:pt x="549139" y="1223621"/>
                    <a:pt x="551442" y="1225072"/>
                  </a:cubicBezTo>
                  <a:cubicBezTo>
                    <a:pt x="550845" y="1226352"/>
                    <a:pt x="550248" y="1227632"/>
                    <a:pt x="549565" y="1228912"/>
                  </a:cubicBezTo>
                  <a:cubicBezTo>
                    <a:pt x="548627" y="1230705"/>
                    <a:pt x="547773" y="1232497"/>
                    <a:pt x="546835" y="1234289"/>
                  </a:cubicBezTo>
                  <a:close/>
                  <a:moveTo>
                    <a:pt x="537536" y="1228144"/>
                  </a:moveTo>
                  <a:cubicBezTo>
                    <a:pt x="535744" y="1226949"/>
                    <a:pt x="533952" y="1225669"/>
                    <a:pt x="532075" y="1224474"/>
                  </a:cubicBezTo>
                  <a:cubicBezTo>
                    <a:pt x="531734" y="1220207"/>
                    <a:pt x="531393" y="1215854"/>
                    <a:pt x="530966" y="1211587"/>
                  </a:cubicBezTo>
                  <a:cubicBezTo>
                    <a:pt x="533867" y="1213550"/>
                    <a:pt x="536682" y="1215428"/>
                    <a:pt x="539583" y="1217390"/>
                  </a:cubicBezTo>
                  <a:cubicBezTo>
                    <a:pt x="538900" y="1220975"/>
                    <a:pt x="538218" y="1224560"/>
                    <a:pt x="537536" y="1228230"/>
                  </a:cubicBezTo>
                  <a:close/>
                  <a:moveTo>
                    <a:pt x="536768" y="1232070"/>
                  </a:moveTo>
                  <a:cubicBezTo>
                    <a:pt x="535744" y="1237021"/>
                    <a:pt x="534720" y="1241971"/>
                    <a:pt x="533611" y="1246921"/>
                  </a:cubicBezTo>
                  <a:cubicBezTo>
                    <a:pt x="533440" y="1243678"/>
                    <a:pt x="533270" y="1240435"/>
                    <a:pt x="533099" y="1237277"/>
                  </a:cubicBezTo>
                  <a:cubicBezTo>
                    <a:pt x="532928" y="1234631"/>
                    <a:pt x="532758" y="1232070"/>
                    <a:pt x="532502" y="1229425"/>
                  </a:cubicBezTo>
                  <a:cubicBezTo>
                    <a:pt x="533952" y="1230278"/>
                    <a:pt x="535317" y="1231132"/>
                    <a:pt x="536768" y="1232070"/>
                  </a:cubicBezTo>
                  <a:close/>
                  <a:moveTo>
                    <a:pt x="532416" y="1249481"/>
                  </a:moveTo>
                  <a:cubicBezTo>
                    <a:pt x="526615" y="1245129"/>
                    <a:pt x="520813" y="1240776"/>
                    <a:pt x="514926" y="1236423"/>
                  </a:cubicBezTo>
                  <a:cubicBezTo>
                    <a:pt x="516292" y="1231302"/>
                    <a:pt x="517571" y="1226096"/>
                    <a:pt x="518680" y="1220975"/>
                  </a:cubicBezTo>
                  <a:cubicBezTo>
                    <a:pt x="522520" y="1223365"/>
                    <a:pt x="526359" y="1225755"/>
                    <a:pt x="530198" y="1228144"/>
                  </a:cubicBezTo>
                  <a:cubicBezTo>
                    <a:pt x="530540" y="1231217"/>
                    <a:pt x="530881" y="1234204"/>
                    <a:pt x="531222" y="1237277"/>
                  </a:cubicBezTo>
                  <a:cubicBezTo>
                    <a:pt x="531649" y="1241373"/>
                    <a:pt x="531990" y="1245470"/>
                    <a:pt x="532331" y="1249567"/>
                  </a:cubicBezTo>
                  <a:close/>
                  <a:moveTo>
                    <a:pt x="494365" y="1221487"/>
                  </a:moveTo>
                  <a:cubicBezTo>
                    <a:pt x="490440" y="1218756"/>
                    <a:pt x="486516" y="1216025"/>
                    <a:pt x="482591" y="1213208"/>
                  </a:cubicBezTo>
                  <a:cubicBezTo>
                    <a:pt x="482079" y="1207661"/>
                    <a:pt x="481482" y="1202113"/>
                    <a:pt x="480885" y="1196565"/>
                  </a:cubicBezTo>
                  <a:cubicBezTo>
                    <a:pt x="483103" y="1198102"/>
                    <a:pt x="485322" y="1199638"/>
                    <a:pt x="487539" y="1201174"/>
                  </a:cubicBezTo>
                  <a:lnTo>
                    <a:pt x="487539" y="1201174"/>
                  </a:lnTo>
                  <a:cubicBezTo>
                    <a:pt x="487539" y="1201174"/>
                    <a:pt x="487539" y="1201174"/>
                    <a:pt x="487539" y="1201174"/>
                  </a:cubicBezTo>
                  <a:lnTo>
                    <a:pt x="487539" y="1201174"/>
                  </a:lnTo>
                  <a:cubicBezTo>
                    <a:pt x="487539" y="1201174"/>
                    <a:pt x="487539" y="1201174"/>
                    <a:pt x="487539" y="1201174"/>
                  </a:cubicBezTo>
                  <a:cubicBezTo>
                    <a:pt x="491123" y="1203479"/>
                    <a:pt x="494792" y="1205783"/>
                    <a:pt x="498375" y="1208087"/>
                  </a:cubicBezTo>
                  <a:cubicBezTo>
                    <a:pt x="497948" y="1209538"/>
                    <a:pt x="497522" y="1211075"/>
                    <a:pt x="497095" y="1212525"/>
                  </a:cubicBezTo>
                  <a:cubicBezTo>
                    <a:pt x="496156" y="1215513"/>
                    <a:pt x="495218" y="1218415"/>
                    <a:pt x="494280" y="1221402"/>
                  </a:cubicBezTo>
                  <a:close/>
                  <a:moveTo>
                    <a:pt x="480032" y="1189140"/>
                  </a:moveTo>
                  <a:cubicBezTo>
                    <a:pt x="479349" y="1183507"/>
                    <a:pt x="478667" y="1177874"/>
                    <a:pt x="477984" y="1172241"/>
                  </a:cubicBezTo>
                  <a:cubicBezTo>
                    <a:pt x="485577" y="1178301"/>
                    <a:pt x="493256" y="1184190"/>
                    <a:pt x="501020" y="1190079"/>
                  </a:cubicBezTo>
                  <a:cubicBezTo>
                    <a:pt x="501361" y="1192213"/>
                    <a:pt x="501617" y="1194261"/>
                    <a:pt x="501958" y="1196395"/>
                  </a:cubicBezTo>
                  <a:cubicBezTo>
                    <a:pt x="501361" y="1198443"/>
                    <a:pt x="500849" y="1200492"/>
                    <a:pt x="500252" y="1202540"/>
                  </a:cubicBezTo>
                  <a:cubicBezTo>
                    <a:pt x="497266" y="1200492"/>
                    <a:pt x="494194" y="1198358"/>
                    <a:pt x="491208" y="1196309"/>
                  </a:cubicBezTo>
                  <a:lnTo>
                    <a:pt x="491208" y="1196309"/>
                  </a:lnTo>
                  <a:cubicBezTo>
                    <a:pt x="491208" y="1196309"/>
                    <a:pt x="491038" y="1196139"/>
                    <a:pt x="491038" y="1196139"/>
                  </a:cubicBezTo>
                  <a:lnTo>
                    <a:pt x="490867" y="1195968"/>
                  </a:lnTo>
                  <a:lnTo>
                    <a:pt x="490867" y="1195968"/>
                  </a:lnTo>
                  <a:cubicBezTo>
                    <a:pt x="487284" y="1193664"/>
                    <a:pt x="483785" y="1191359"/>
                    <a:pt x="480202" y="1189055"/>
                  </a:cubicBezTo>
                  <a:close/>
                  <a:moveTo>
                    <a:pt x="500849" y="1155684"/>
                  </a:moveTo>
                  <a:cubicBezTo>
                    <a:pt x="499740" y="1147490"/>
                    <a:pt x="498546" y="1139297"/>
                    <a:pt x="497180" y="1131188"/>
                  </a:cubicBezTo>
                  <a:cubicBezTo>
                    <a:pt x="503664" y="1135541"/>
                    <a:pt x="510149" y="1139894"/>
                    <a:pt x="516633" y="1144247"/>
                  </a:cubicBezTo>
                  <a:cubicBezTo>
                    <a:pt x="516974" y="1145954"/>
                    <a:pt x="517315" y="1147661"/>
                    <a:pt x="517657" y="1149368"/>
                  </a:cubicBezTo>
                  <a:cubicBezTo>
                    <a:pt x="517486" y="1149795"/>
                    <a:pt x="517400" y="1150221"/>
                    <a:pt x="517230" y="1150648"/>
                  </a:cubicBezTo>
                  <a:cubicBezTo>
                    <a:pt x="517230" y="1150648"/>
                    <a:pt x="517400" y="1150819"/>
                    <a:pt x="517486" y="1150733"/>
                  </a:cubicBezTo>
                  <a:cubicBezTo>
                    <a:pt x="517571" y="1150477"/>
                    <a:pt x="517742" y="1150221"/>
                    <a:pt x="517827" y="1149965"/>
                  </a:cubicBezTo>
                  <a:cubicBezTo>
                    <a:pt x="519107" y="1156452"/>
                    <a:pt x="520387" y="1162938"/>
                    <a:pt x="521581" y="1169425"/>
                  </a:cubicBezTo>
                  <a:cubicBezTo>
                    <a:pt x="518254" y="1167205"/>
                    <a:pt x="514841" y="1164901"/>
                    <a:pt x="511513" y="1162682"/>
                  </a:cubicBezTo>
                  <a:cubicBezTo>
                    <a:pt x="511770" y="1161231"/>
                    <a:pt x="511940" y="1159780"/>
                    <a:pt x="512196" y="1158329"/>
                  </a:cubicBezTo>
                  <a:lnTo>
                    <a:pt x="514159" y="1143735"/>
                  </a:lnTo>
                  <a:cubicBezTo>
                    <a:pt x="514159" y="1143735"/>
                    <a:pt x="513903" y="1143564"/>
                    <a:pt x="513903" y="1143735"/>
                  </a:cubicBezTo>
                  <a:lnTo>
                    <a:pt x="511172" y="1158244"/>
                  </a:lnTo>
                  <a:cubicBezTo>
                    <a:pt x="510917" y="1159439"/>
                    <a:pt x="510660" y="1160719"/>
                    <a:pt x="510405" y="1161914"/>
                  </a:cubicBezTo>
                  <a:cubicBezTo>
                    <a:pt x="507248" y="1159780"/>
                    <a:pt x="504091" y="1157732"/>
                    <a:pt x="500934" y="1155598"/>
                  </a:cubicBezTo>
                  <a:close/>
                  <a:moveTo>
                    <a:pt x="484298" y="1093123"/>
                  </a:moveTo>
                  <a:cubicBezTo>
                    <a:pt x="476619" y="1088173"/>
                    <a:pt x="468940" y="1083308"/>
                    <a:pt x="461177" y="1078358"/>
                  </a:cubicBezTo>
                  <a:cubicBezTo>
                    <a:pt x="460494" y="1075371"/>
                    <a:pt x="459811" y="1072383"/>
                    <a:pt x="459129" y="1069396"/>
                  </a:cubicBezTo>
                  <a:cubicBezTo>
                    <a:pt x="458873" y="1068287"/>
                    <a:pt x="458617" y="1067262"/>
                    <a:pt x="458361" y="1066153"/>
                  </a:cubicBezTo>
                  <a:lnTo>
                    <a:pt x="456740" y="1053692"/>
                  </a:lnTo>
                  <a:lnTo>
                    <a:pt x="457508" y="1054290"/>
                  </a:lnTo>
                  <a:cubicBezTo>
                    <a:pt x="465016" y="1059837"/>
                    <a:pt x="472524" y="1065470"/>
                    <a:pt x="479946" y="1071018"/>
                  </a:cubicBezTo>
                  <a:cubicBezTo>
                    <a:pt x="479946" y="1071359"/>
                    <a:pt x="480117" y="1071701"/>
                    <a:pt x="480202" y="1072042"/>
                  </a:cubicBezTo>
                  <a:cubicBezTo>
                    <a:pt x="481652" y="1079041"/>
                    <a:pt x="483018" y="1086039"/>
                    <a:pt x="484383" y="1093038"/>
                  </a:cubicBezTo>
                  <a:close/>
                  <a:moveTo>
                    <a:pt x="454949" y="1052497"/>
                  </a:moveTo>
                  <a:lnTo>
                    <a:pt x="456143" y="1053351"/>
                  </a:lnTo>
                  <a:lnTo>
                    <a:pt x="456740" y="1059752"/>
                  </a:lnTo>
                  <a:cubicBezTo>
                    <a:pt x="456143" y="1057277"/>
                    <a:pt x="455545" y="1054887"/>
                    <a:pt x="454949" y="1052412"/>
                  </a:cubicBezTo>
                  <a:close/>
                  <a:moveTo>
                    <a:pt x="452901" y="1044389"/>
                  </a:moveTo>
                  <a:cubicBezTo>
                    <a:pt x="451536" y="1037988"/>
                    <a:pt x="450085" y="1031587"/>
                    <a:pt x="448635" y="1025271"/>
                  </a:cubicBezTo>
                  <a:cubicBezTo>
                    <a:pt x="453754" y="1029026"/>
                    <a:pt x="458958" y="1032696"/>
                    <a:pt x="464162" y="1036452"/>
                  </a:cubicBezTo>
                  <a:lnTo>
                    <a:pt x="473718" y="1043280"/>
                  </a:lnTo>
                  <a:cubicBezTo>
                    <a:pt x="475510" y="1051132"/>
                    <a:pt x="477302" y="1058984"/>
                    <a:pt x="479008" y="1066921"/>
                  </a:cubicBezTo>
                  <a:cubicBezTo>
                    <a:pt x="472268" y="1062312"/>
                    <a:pt x="465442" y="1057703"/>
                    <a:pt x="458703" y="1053095"/>
                  </a:cubicBezTo>
                  <a:lnTo>
                    <a:pt x="456399" y="1051558"/>
                  </a:lnTo>
                  <a:lnTo>
                    <a:pt x="455631" y="1045584"/>
                  </a:lnTo>
                  <a:cubicBezTo>
                    <a:pt x="455631" y="1045584"/>
                    <a:pt x="455375" y="1045413"/>
                    <a:pt x="455375" y="1045584"/>
                  </a:cubicBezTo>
                  <a:lnTo>
                    <a:pt x="455887" y="1051217"/>
                  </a:lnTo>
                  <a:lnTo>
                    <a:pt x="454351" y="1050193"/>
                  </a:lnTo>
                  <a:cubicBezTo>
                    <a:pt x="453839" y="1048315"/>
                    <a:pt x="453412" y="1046437"/>
                    <a:pt x="452901" y="1044560"/>
                  </a:cubicBezTo>
                  <a:close/>
                  <a:moveTo>
                    <a:pt x="435581" y="971245"/>
                  </a:moveTo>
                  <a:cubicBezTo>
                    <a:pt x="443430" y="976622"/>
                    <a:pt x="451279" y="982085"/>
                    <a:pt x="459214" y="987462"/>
                  </a:cubicBezTo>
                  <a:lnTo>
                    <a:pt x="462115" y="997618"/>
                  </a:lnTo>
                  <a:lnTo>
                    <a:pt x="464333" y="1005811"/>
                  </a:lnTo>
                  <a:cubicBezTo>
                    <a:pt x="456313" y="1000349"/>
                    <a:pt x="448294" y="994972"/>
                    <a:pt x="440274" y="989510"/>
                  </a:cubicBezTo>
                  <a:cubicBezTo>
                    <a:pt x="438738" y="983450"/>
                    <a:pt x="437202" y="977305"/>
                    <a:pt x="435667" y="971245"/>
                  </a:cubicBezTo>
                  <a:close/>
                  <a:moveTo>
                    <a:pt x="460067" y="988059"/>
                  </a:moveTo>
                  <a:cubicBezTo>
                    <a:pt x="460067" y="988059"/>
                    <a:pt x="460920" y="988657"/>
                    <a:pt x="461347" y="988913"/>
                  </a:cubicBezTo>
                  <a:cubicBezTo>
                    <a:pt x="463139" y="994204"/>
                    <a:pt x="464931" y="999581"/>
                    <a:pt x="466637" y="1004873"/>
                  </a:cubicBezTo>
                  <a:cubicBezTo>
                    <a:pt x="466552" y="1005641"/>
                    <a:pt x="466466" y="1006409"/>
                    <a:pt x="466381" y="1007177"/>
                  </a:cubicBezTo>
                  <a:cubicBezTo>
                    <a:pt x="466381" y="1007177"/>
                    <a:pt x="466210" y="1007092"/>
                    <a:pt x="466210" y="1007006"/>
                  </a:cubicBezTo>
                  <a:lnTo>
                    <a:pt x="463139" y="997191"/>
                  </a:lnTo>
                  <a:lnTo>
                    <a:pt x="460153" y="988059"/>
                  </a:lnTo>
                  <a:close/>
                  <a:moveTo>
                    <a:pt x="465101" y="991558"/>
                  </a:moveTo>
                  <a:cubicBezTo>
                    <a:pt x="466040" y="992241"/>
                    <a:pt x="467063" y="992924"/>
                    <a:pt x="468002" y="993522"/>
                  </a:cubicBezTo>
                  <a:cubicBezTo>
                    <a:pt x="468002" y="993692"/>
                    <a:pt x="468002" y="993778"/>
                    <a:pt x="468002" y="993948"/>
                  </a:cubicBezTo>
                  <a:cubicBezTo>
                    <a:pt x="467831" y="995655"/>
                    <a:pt x="467575" y="997447"/>
                    <a:pt x="467319" y="999154"/>
                  </a:cubicBezTo>
                  <a:cubicBezTo>
                    <a:pt x="466552" y="996594"/>
                    <a:pt x="465869" y="994034"/>
                    <a:pt x="465101" y="991473"/>
                  </a:cubicBezTo>
                  <a:close/>
                  <a:moveTo>
                    <a:pt x="463565" y="986267"/>
                  </a:moveTo>
                  <a:cubicBezTo>
                    <a:pt x="462541" y="982682"/>
                    <a:pt x="461432" y="979098"/>
                    <a:pt x="460323" y="975513"/>
                  </a:cubicBezTo>
                  <a:lnTo>
                    <a:pt x="460920" y="971416"/>
                  </a:lnTo>
                  <a:cubicBezTo>
                    <a:pt x="463310" y="973038"/>
                    <a:pt x="465613" y="974659"/>
                    <a:pt x="468002" y="976281"/>
                  </a:cubicBezTo>
                  <a:lnTo>
                    <a:pt x="468002" y="976281"/>
                  </a:lnTo>
                  <a:cubicBezTo>
                    <a:pt x="468002" y="976281"/>
                    <a:pt x="468173" y="976366"/>
                    <a:pt x="468173" y="976366"/>
                  </a:cubicBezTo>
                  <a:lnTo>
                    <a:pt x="468343" y="976366"/>
                  </a:lnTo>
                  <a:cubicBezTo>
                    <a:pt x="468343" y="976366"/>
                    <a:pt x="468343" y="976452"/>
                    <a:pt x="468343" y="976452"/>
                  </a:cubicBezTo>
                  <a:cubicBezTo>
                    <a:pt x="468770" y="976708"/>
                    <a:pt x="469196" y="976964"/>
                    <a:pt x="469623" y="977220"/>
                  </a:cubicBezTo>
                  <a:cubicBezTo>
                    <a:pt x="469282" y="981231"/>
                    <a:pt x="468855" y="985243"/>
                    <a:pt x="468428" y="989339"/>
                  </a:cubicBezTo>
                  <a:cubicBezTo>
                    <a:pt x="466807" y="988315"/>
                    <a:pt x="465186" y="987291"/>
                    <a:pt x="463565" y="986267"/>
                  </a:cubicBezTo>
                  <a:close/>
                  <a:moveTo>
                    <a:pt x="458617" y="969794"/>
                  </a:moveTo>
                  <a:cubicBezTo>
                    <a:pt x="458617" y="969794"/>
                    <a:pt x="459385" y="970307"/>
                    <a:pt x="459811" y="970648"/>
                  </a:cubicBezTo>
                  <a:lnTo>
                    <a:pt x="459641" y="973209"/>
                  </a:lnTo>
                  <a:cubicBezTo>
                    <a:pt x="459299" y="972099"/>
                    <a:pt x="458958" y="970989"/>
                    <a:pt x="458617" y="969794"/>
                  </a:cubicBezTo>
                  <a:close/>
                  <a:moveTo>
                    <a:pt x="442577" y="920548"/>
                  </a:moveTo>
                  <a:cubicBezTo>
                    <a:pt x="443004" y="918244"/>
                    <a:pt x="443345" y="915854"/>
                    <a:pt x="443687" y="913550"/>
                  </a:cubicBezTo>
                  <a:cubicBezTo>
                    <a:pt x="445393" y="914659"/>
                    <a:pt x="447014" y="915769"/>
                    <a:pt x="448720" y="916879"/>
                  </a:cubicBezTo>
                  <a:cubicBezTo>
                    <a:pt x="448550" y="918159"/>
                    <a:pt x="448464" y="919439"/>
                    <a:pt x="448294" y="920804"/>
                  </a:cubicBezTo>
                  <a:cubicBezTo>
                    <a:pt x="447782" y="924816"/>
                    <a:pt x="447270" y="928913"/>
                    <a:pt x="446758" y="932924"/>
                  </a:cubicBezTo>
                  <a:cubicBezTo>
                    <a:pt x="445393" y="928827"/>
                    <a:pt x="443942" y="924645"/>
                    <a:pt x="442577" y="920548"/>
                  </a:cubicBezTo>
                  <a:close/>
                  <a:moveTo>
                    <a:pt x="444540" y="908173"/>
                  </a:moveTo>
                  <a:cubicBezTo>
                    <a:pt x="445478" y="901943"/>
                    <a:pt x="446246" y="895712"/>
                    <a:pt x="446929" y="889396"/>
                  </a:cubicBezTo>
                  <a:cubicBezTo>
                    <a:pt x="447014" y="889396"/>
                    <a:pt x="447099" y="889567"/>
                    <a:pt x="447270" y="889652"/>
                  </a:cubicBezTo>
                  <a:cubicBezTo>
                    <a:pt x="448379" y="892554"/>
                    <a:pt x="449488" y="895456"/>
                    <a:pt x="450597" y="898273"/>
                  </a:cubicBezTo>
                  <a:cubicBezTo>
                    <a:pt x="450256" y="902540"/>
                    <a:pt x="449829" y="906807"/>
                    <a:pt x="449403" y="911075"/>
                  </a:cubicBezTo>
                  <a:cubicBezTo>
                    <a:pt x="447782" y="910136"/>
                    <a:pt x="446161" y="909112"/>
                    <a:pt x="444625" y="908173"/>
                  </a:cubicBezTo>
                  <a:close/>
                  <a:moveTo>
                    <a:pt x="439250" y="878045"/>
                  </a:moveTo>
                  <a:cubicBezTo>
                    <a:pt x="439506" y="875399"/>
                    <a:pt x="439762" y="872668"/>
                    <a:pt x="440018" y="870022"/>
                  </a:cubicBezTo>
                  <a:cubicBezTo>
                    <a:pt x="441042" y="872753"/>
                    <a:pt x="441980" y="875484"/>
                    <a:pt x="443004" y="878130"/>
                  </a:cubicBezTo>
                  <a:cubicBezTo>
                    <a:pt x="443004" y="878898"/>
                    <a:pt x="443004" y="879666"/>
                    <a:pt x="443004" y="880520"/>
                  </a:cubicBezTo>
                  <a:cubicBezTo>
                    <a:pt x="441809" y="879666"/>
                    <a:pt x="440530" y="878898"/>
                    <a:pt x="439335" y="878045"/>
                  </a:cubicBezTo>
                  <a:close/>
                  <a:moveTo>
                    <a:pt x="431742" y="847746"/>
                  </a:moveTo>
                  <a:cubicBezTo>
                    <a:pt x="430462" y="846978"/>
                    <a:pt x="429183" y="846125"/>
                    <a:pt x="427903" y="845356"/>
                  </a:cubicBezTo>
                  <a:lnTo>
                    <a:pt x="428926" y="841174"/>
                  </a:lnTo>
                  <a:lnTo>
                    <a:pt x="428926" y="840662"/>
                  </a:lnTo>
                  <a:cubicBezTo>
                    <a:pt x="429950" y="843052"/>
                    <a:pt x="430804" y="845356"/>
                    <a:pt x="431742" y="847746"/>
                  </a:cubicBezTo>
                  <a:close/>
                  <a:moveTo>
                    <a:pt x="403929" y="826495"/>
                  </a:moveTo>
                  <a:cubicBezTo>
                    <a:pt x="401369" y="820947"/>
                    <a:pt x="398810" y="815399"/>
                    <a:pt x="396165" y="809851"/>
                  </a:cubicBezTo>
                  <a:cubicBezTo>
                    <a:pt x="397530" y="810961"/>
                    <a:pt x="398810" y="812071"/>
                    <a:pt x="400175" y="813095"/>
                  </a:cubicBezTo>
                  <a:cubicBezTo>
                    <a:pt x="400175" y="814802"/>
                    <a:pt x="400175" y="816423"/>
                    <a:pt x="400175" y="818130"/>
                  </a:cubicBezTo>
                  <a:cubicBezTo>
                    <a:pt x="400175" y="818130"/>
                    <a:pt x="400431" y="818216"/>
                    <a:pt x="400431" y="818130"/>
                  </a:cubicBezTo>
                  <a:cubicBezTo>
                    <a:pt x="400431" y="817021"/>
                    <a:pt x="400601" y="815997"/>
                    <a:pt x="400686" y="814887"/>
                  </a:cubicBezTo>
                  <a:cubicBezTo>
                    <a:pt x="401028" y="815997"/>
                    <a:pt x="401369" y="817192"/>
                    <a:pt x="401710" y="818301"/>
                  </a:cubicBezTo>
                  <a:lnTo>
                    <a:pt x="403929" y="826495"/>
                  </a:lnTo>
                  <a:close/>
                  <a:moveTo>
                    <a:pt x="393435" y="803877"/>
                  </a:moveTo>
                  <a:cubicBezTo>
                    <a:pt x="391131" y="799012"/>
                    <a:pt x="388828" y="794147"/>
                    <a:pt x="386439" y="789368"/>
                  </a:cubicBezTo>
                  <a:lnTo>
                    <a:pt x="378760" y="773749"/>
                  </a:lnTo>
                  <a:cubicBezTo>
                    <a:pt x="382855" y="776736"/>
                    <a:pt x="386950" y="779723"/>
                    <a:pt x="390961" y="782796"/>
                  </a:cubicBezTo>
                  <a:cubicBezTo>
                    <a:pt x="392837" y="788600"/>
                    <a:pt x="394715" y="794489"/>
                    <a:pt x="396506" y="800378"/>
                  </a:cubicBezTo>
                  <a:cubicBezTo>
                    <a:pt x="397274" y="802853"/>
                    <a:pt x="397956" y="805243"/>
                    <a:pt x="398639" y="807718"/>
                  </a:cubicBezTo>
                  <a:cubicBezTo>
                    <a:pt x="396932" y="806438"/>
                    <a:pt x="395141" y="805243"/>
                    <a:pt x="393435" y="803962"/>
                  </a:cubicBezTo>
                  <a:close/>
                  <a:moveTo>
                    <a:pt x="377224" y="770250"/>
                  </a:moveTo>
                  <a:cubicBezTo>
                    <a:pt x="380040" y="769055"/>
                    <a:pt x="382770" y="767775"/>
                    <a:pt x="385500" y="766409"/>
                  </a:cubicBezTo>
                  <a:cubicBezTo>
                    <a:pt x="386865" y="770250"/>
                    <a:pt x="388145" y="774090"/>
                    <a:pt x="389424" y="778017"/>
                  </a:cubicBezTo>
                  <a:cubicBezTo>
                    <a:pt x="385329" y="775456"/>
                    <a:pt x="381320" y="772810"/>
                    <a:pt x="377224" y="770250"/>
                  </a:cubicBezTo>
                  <a:close/>
                  <a:moveTo>
                    <a:pt x="382941" y="746096"/>
                  </a:moveTo>
                  <a:cubicBezTo>
                    <a:pt x="382941" y="746096"/>
                    <a:pt x="382941" y="746096"/>
                    <a:pt x="382941" y="746096"/>
                  </a:cubicBezTo>
                  <a:cubicBezTo>
                    <a:pt x="382941" y="746096"/>
                    <a:pt x="382941" y="746096"/>
                    <a:pt x="382941" y="746096"/>
                  </a:cubicBezTo>
                  <a:cubicBezTo>
                    <a:pt x="382941" y="746096"/>
                    <a:pt x="382941" y="746096"/>
                    <a:pt x="382941" y="746011"/>
                  </a:cubicBezTo>
                  <a:close/>
                  <a:moveTo>
                    <a:pt x="381320" y="741061"/>
                  </a:moveTo>
                  <a:cubicBezTo>
                    <a:pt x="378845" y="733465"/>
                    <a:pt x="376286" y="725869"/>
                    <a:pt x="373556" y="718358"/>
                  </a:cubicBezTo>
                  <a:cubicBezTo>
                    <a:pt x="376627" y="721004"/>
                    <a:pt x="379699" y="723735"/>
                    <a:pt x="382770" y="726381"/>
                  </a:cubicBezTo>
                  <a:cubicBezTo>
                    <a:pt x="382941" y="731672"/>
                    <a:pt x="383111" y="736964"/>
                    <a:pt x="383026" y="742341"/>
                  </a:cubicBezTo>
                  <a:cubicBezTo>
                    <a:pt x="382429" y="741914"/>
                    <a:pt x="381917" y="741487"/>
                    <a:pt x="381320" y="741061"/>
                  </a:cubicBezTo>
                  <a:close/>
                  <a:moveTo>
                    <a:pt x="373044" y="715200"/>
                  </a:moveTo>
                  <a:cubicBezTo>
                    <a:pt x="375091" y="715200"/>
                    <a:pt x="377224" y="715200"/>
                    <a:pt x="379272" y="715200"/>
                  </a:cubicBezTo>
                  <a:cubicBezTo>
                    <a:pt x="380125" y="717334"/>
                    <a:pt x="380978" y="719382"/>
                    <a:pt x="381832" y="721516"/>
                  </a:cubicBezTo>
                  <a:cubicBezTo>
                    <a:pt x="378931" y="719382"/>
                    <a:pt x="375945" y="717334"/>
                    <a:pt x="373044" y="715200"/>
                  </a:cubicBezTo>
                  <a:close/>
                  <a:moveTo>
                    <a:pt x="381661" y="705044"/>
                  </a:moveTo>
                  <a:cubicBezTo>
                    <a:pt x="380040" y="701203"/>
                    <a:pt x="378419" y="697277"/>
                    <a:pt x="376883" y="693436"/>
                  </a:cubicBezTo>
                  <a:cubicBezTo>
                    <a:pt x="378590" y="694887"/>
                    <a:pt x="380381" y="696423"/>
                    <a:pt x="382173" y="697874"/>
                  </a:cubicBezTo>
                  <a:cubicBezTo>
                    <a:pt x="382173" y="700264"/>
                    <a:pt x="382173" y="702654"/>
                    <a:pt x="382173" y="705044"/>
                  </a:cubicBezTo>
                  <a:cubicBezTo>
                    <a:pt x="382002" y="705044"/>
                    <a:pt x="381832" y="705044"/>
                    <a:pt x="381661" y="705044"/>
                  </a:cubicBezTo>
                  <a:close/>
                  <a:moveTo>
                    <a:pt x="373726" y="680293"/>
                  </a:moveTo>
                  <a:cubicBezTo>
                    <a:pt x="376371" y="683024"/>
                    <a:pt x="379101" y="685755"/>
                    <a:pt x="381832" y="688486"/>
                  </a:cubicBezTo>
                  <a:cubicBezTo>
                    <a:pt x="381832" y="689083"/>
                    <a:pt x="381832" y="689681"/>
                    <a:pt x="381832" y="690278"/>
                  </a:cubicBezTo>
                  <a:cubicBezTo>
                    <a:pt x="380466" y="688913"/>
                    <a:pt x="379101" y="687547"/>
                    <a:pt x="377651" y="686267"/>
                  </a:cubicBezTo>
                  <a:lnTo>
                    <a:pt x="377651" y="686267"/>
                  </a:lnTo>
                  <a:cubicBezTo>
                    <a:pt x="377651" y="686267"/>
                    <a:pt x="377651" y="686267"/>
                    <a:pt x="377651" y="686267"/>
                  </a:cubicBezTo>
                  <a:lnTo>
                    <a:pt x="377651" y="686267"/>
                  </a:lnTo>
                  <a:cubicBezTo>
                    <a:pt x="377651" y="686267"/>
                    <a:pt x="377651" y="686267"/>
                    <a:pt x="377651" y="686267"/>
                  </a:cubicBezTo>
                  <a:cubicBezTo>
                    <a:pt x="376286" y="685072"/>
                    <a:pt x="374836" y="683963"/>
                    <a:pt x="373470" y="682768"/>
                  </a:cubicBezTo>
                  <a:cubicBezTo>
                    <a:pt x="373470" y="682000"/>
                    <a:pt x="373641" y="681146"/>
                    <a:pt x="373726" y="680378"/>
                  </a:cubicBezTo>
                  <a:close/>
                  <a:moveTo>
                    <a:pt x="387974" y="702910"/>
                  </a:moveTo>
                  <a:cubicBezTo>
                    <a:pt x="388316" y="703849"/>
                    <a:pt x="388657" y="704788"/>
                    <a:pt x="389083" y="705727"/>
                  </a:cubicBezTo>
                  <a:cubicBezTo>
                    <a:pt x="388572" y="705727"/>
                    <a:pt x="388060" y="705641"/>
                    <a:pt x="387633" y="705556"/>
                  </a:cubicBezTo>
                  <a:cubicBezTo>
                    <a:pt x="387548" y="704446"/>
                    <a:pt x="387377" y="703337"/>
                    <a:pt x="387292" y="702227"/>
                  </a:cubicBezTo>
                  <a:cubicBezTo>
                    <a:pt x="387548" y="702398"/>
                    <a:pt x="387803" y="702654"/>
                    <a:pt x="388060" y="702824"/>
                  </a:cubicBezTo>
                  <a:close/>
                  <a:moveTo>
                    <a:pt x="429694" y="764019"/>
                  </a:moveTo>
                  <a:cubicBezTo>
                    <a:pt x="429694" y="764019"/>
                    <a:pt x="430462" y="764531"/>
                    <a:pt x="430804" y="764873"/>
                  </a:cubicBezTo>
                  <a:cubicBezTo>
                    <a:pt x="430804" y="765385"/>
                    <a:pt x="430804" y="765897"/>
                    <a:pt x="430804" y="766409"/>
                  </a:cubicBezTo>
                  <a:cubicBezTo>
                    <a:pt x="430377" y="765641"/>
                    <a:pt x="430036" y="764873"/>
                    <a:pt x="429694" y="764105"/>
                  </a:cubicBezTo>
                  <a:close/>
                  <a:moveTo>
                    <a:pt x="435496" y="768201"/>
                  </a:moveTo>
                  <a:cubicBezTo>
                    <a:pt x="435496" y="768201"/>
                    <a:pt x="435837" y="768457"/>
                    <a:pt x="436008" y="768543"/>
                  </a:cubicBezTo>
                  <a:cubicBezTo>
                    <a:pt x="436093" y="771530"/>
                    <a:pt x="436264" y="774517"/>
                    <a:pt x="436349" y="777504"/>
                  </a:cubicBezTo>
                  <a:cubicBezTo>
                    <a:pt x="436349" y="777504"/>
                    <a:pt x="436349" y="777504"/>
                    <a:pt x="436349" y="777504"/>
                  </a:cubicBezTo>
                  <a:cubicBezTo>
                    <a:pt x="436093" y="774432"/>
                    <a:pt x="435837" y="771274"/>
                    <a:pt x="435581" y="768201"/>
                  </a:cubicBezTo>
                  <a:close/>
                  <a:moveTo>
                    <a:pt x="439250" y="777675"/>
                  </a:moveTo>
                  <a:lnTo>
                    <a:pt x="440359" y="774688"/>
                  </a:lnTo>
                  <a:cubicBezTo>
                    <a:pt x="440871" y="779382"/>
                    <a:pt x="441383" y="784076"/>
                    <a:pt x="441724" y="788770"/>
                  </a:cubicBezTo>
                  <a:cubicBezTo>
                    <a:pt x="441127" y="787490"/>
                    <a:pt x="440530" y="786210"/>
                    <a:pt x="439933" y="784930"/>
                  </a:cubicBezTo>
                  <a:cubicBezTo>
                    <a:pt x="439676" y="782455"/>
                    <a:pt x="439506" y="780065"/>
                    <a:pt x="439250" y="777675"/>
                  </a:cubicBezTo>
                  <a:close/>
                  <a:moveTo>
                    <a:pt x="446246" y="798073"/>
                  </a:moveTo>
                  <a:cubicBezTo>
                    <a:pt x="448294" y="799610"/>
                    <a:pt x="450427" y="801146"/>
                    <a:pt x="452474" y="802768"/>
                  </a:cubicBezTo>
                  <a:cubicBezTo>
                    <a:pt x="452986" y="804304"/>
                    <a:pt x="453583" y="805840"/>
                    <a:pt x="454095" y="807376"/>
                  </a:cubicBezTo>
                  <a:cubicBezTo>
                    <a:pt x="454095" y="807376"/>
                    <a:pt x="454095" y="807462"/>
                    <a:pt x="454010" y="807547"/>
                  </a:cubicBezTo>
                  <a:lnTo>
                    <a:pt x="452389" y="810961"/>
                  </a:lnTo>
                  <a:cubicBezTo>
                    <a:pt x="450341" y="806694"/>
                    <a:pt x="448294" y="802341"/>
                    <a:pt x="446246" y="798073"/>
                  </a:cubicBezTo>
                  <a:close/>
                  <a:moveTo>
                    <a:pt x="463651" y="830335"/>
                  </a:moveTo>
                  <a:cubicBezTo>
                    <a:pt x="462541" y="829396"/>
                    <a:pt x="461347" y="828543"/>
                    <a:pt x="460153" y="827604"/>
                  </a:cubicBezTo>
                  <a:cubicBezTo>
                    <a:pt x="460153" y="827433"/>
                    <a:pt x="459982" y="827263"/>
                    <a:pt x="459897" y="827092"/>
                  </a:cubicBezTo>
                  <a:cubicBezTo>
                    <a:pt x="459897" y="825385"/>
                    <a:pt x="459897" y="823593"/>
                    <a:pt x="459897" y="821886"/>
                  </a:cubicBezTo>
                  <a:cubicBezTo>
                    <a:pt x="460067" y="822227"/>
                    <a:pt x="460238" y="822568"/>
                    <a:pt x="460323" y="822910"/>
                  </a:cubicBezTo>
                  <a:cubicBezTo>
                    <a:pt x="461432" y="825385"/>
                    <a:pt x="462541" y="827860"/>
                    <a:pt x="463651" y="830250"/>
                  </a:cubicBezTo>
                  <a:close/>
                  <a:moveTo>
                    <a:pt x="481482" y="871132"/>
                  </a:moveTo>
                  <a:cubicBezTo>
                    <a:pt x="483530" y="875911"/>
                    <a:pt x="485577" y="880776"/>
                    <a:pt x="487539" y="885641"/>
                  </a:cubicBezTo>
                  <a:cubicBezTo>
                    <a:pt x="486345" y="884787"/>
                    <a:pt x="485151" y="883934"/>
                    <a:pt x="483956" y="883081"/>
                  </a:cubicBezTo>
                  <a:cubicBezTo>
                    <a:pt x="482079" y="878386"/>
                    <a:pt x="480202" y="873777"/>
                    <a:pt x="478240" y="869083"/>
                  </a:cubicBezTo>
                  <a:cubicBezTo>
                    <a:pt x="479349" y="869766"/>
                    <a:pt x="480373" y="870449"/>
                    <a:pt x="481482" y="871132"/>
                  </a:cubicBezTo>
                  <a:close/>
                  <a:moveTo>
                    <a:pt x="501531" y="920719"/>
                  </a:moveTo>
                  <a:cubicBezTo>
                    <a:pt x="500422" y="919951"/>
                    <a:pt x="499313" y="919183"/>
                    <a:pt x="498204" y="918415"/>
                  </a:cubicBezTo>
                  <a:lnTo>
                    <a:pt x="498375" y="912526"/>
                  </a:lnTo>
                  <a:cubicBezTo>
                    <a:pt x="499484" y="915257"/>
                    <a:pt x="500508" y="917988"/>
                    <a:pt x="501531" y="920804"/>
                  </a:cubicBezTo>
                  <a:close/>
                  <a:moveTo>
                    <a:pt x="503921" y="926950"/>
                  </a:moveTo>
                  <a:cubicBezTo>
                    <a:pt x="506139" y="932753"/>
                    <a:pt x="508272" y="938472"/>
                    <a:pt x="510405" y="944275"/>
                  </a:cubicBezTo>
                  <a:cubicBezTo>
                    <a:pt x="511002" y="945982"/>
                    <a:pt x="511684" y="947604"/>
                    <a:pt x="512282" y="949311"/>
                  </a:cubicBezTo>
                  <a:cubicBezTo>
                    <a:pt x="512282" y="949738"/>
                    <a:pt x="512111" y="950164"/>
                    <a:pt x="512111" y="950591"/>
                  </a:cubicBezTo>
                  <a:cubicBezTo>
                    <a:pt x="511429" y="950164"/>
                    <a:pt x="510746" y="949738"/>
                    <a:pt x="510149" y="949311"/>
                  </a:cubicBezTo>
                  <a:cubicBezTo>
                    <a:pt x="507077" y="941203"/>
                    <a:pt x="503921" y="933095"/>
                    <a:pt x="500764" y="924901"/>
                  </a:cubicBezTo>
                  <a:cubicBezTo>
                    <a:pt x="501873" y="925584"/>
                    <a:pt x="502897" y="926181"/>
                    <a:pt x="504006" y="926864"/>
                  </a:cubicBezTo>
                  <a:close/>
                  <a:moveTo>
                    <a:pt x="597599" y="1132127"/>
                  </a:moveTo>
                  <a:cubicBezTo>
                    <a:pt x="598111" y="1133834"/>
                    <a:pt x="598623" y="1135541"/>
                    <a:pt x="599134" y="1137333"/>
                  </a:cubicBezTo>
                  <a:cubicBezTo>
                    <a:pt x="601267" y="1144930"/>
                    <a:pt x="603315" y="1152611"/>
                    <a:pt x="605278" y="1160292"/>
                  </a:cubicBezTo>
                  <a:cubicBezTo>
                    <a:pt x="599305" y="1155513"/>
                    <a:pt x="593333" y="1150733"/>
                    <a:pt x="587361" y="1145954"/>
                  </a:cubicBezTo>
                  <a:cubicBezTo>
                    <a:pt x="588555" y="1141430"/>
                    <a:pt x="589664" y="1136907"/>
                    <a:pt x="590688" y="1132383"/>
                  </a:cubicBezTo>
                  <a:cubicBezTo>
                    <a:pt x="590688" y="1132383"/>
                    <a:pt x="590432" y="1132213"/>
                    <a:pt x="590432" y="1132383"/>
                  </a:cubicBezTo>
                  <a:cubicBezTo>
                    <a:pt x="588982" y="1136651"/>
                    <a:pt x="587531" y="1140833"/>
                    <a:pt x="585996" y="1145015"/>
                  </a:cubicBezTo>
                  <a:cubicBezTo>
                    <a:pt x="584630" y="1143905"/>
                    <a:pt x="583266" y="1142796"/>
                    <a:pt x="581900" y="1141772"/>
                  </a:cubicBezTo>
                  <a:cubicBezTo>
                    <a:pt x="581388" y="1139723"/>
                    <a:pt x="580876" y="1137675"/>
                    <a:pt x="580365" y="1135541"/>
                  </a:cubicBezTo>
                  <a:cubicBezTo>
                    <a:pt x="580365" y="1135371"/>
                    <a:pt x="580365" y="1135200"/>
                    <a:pt x="580450" y="1135115"/>
                  </a:cubicBezTo>
                  <a:lnTo>
                    <a:pt x="581900" y="1127518"/>
                  </a:lnTo>
                  <a:lnTo>
                    <a:pt x="583180" y="1119923"/>
                  </a:lnTo>
                  <a:cubicBezTo>
                    <a:pt x="583180" y="1119923"/>
                    <a:pt x="582924" y="1119837"/>
                    <a:pt x="582924" y="1119923"/>
                  </a:cubicBezTo>
                  <a:lnTo>
                    <a:pt x="580962" y="1127262"/>
                  </a:lnTo>
                  <a:lnTo>
                    <a:pt x="579512" y="1132127"/>
                  </a:lnTo>
                  <a:cubicBezTo>
                    <a:pt x="577720" y="1125129"/>
                    <a:pt x="575843" y="1118130"/>
                    <a:pt x="573881" y="1111132"/>
                  </a:cubicBezTo>
                  <a:lnTo>
                    <a:pt x="573881" y="1111132"/>
                  </a:lnTo>
                  <a:cubicBezTo>
                    <a:pt x="573881" y="1111132"/>
                    <a:pt x="573881" y="1110876"/>
                    <a:pt x="573881" y="1110876"/>
                  </a:cubicBezTo>
                  <a:lnTo>
                    <a:pt x="573881" y="1110876"/>
                  </a:lnTo>
                  <a:cubicBezTo>
                    <a:pt x="580706" y="1115143"/>
                    <a:pt x="587531" y="1119496"/>
                    <a:pt x="594271" y="1123849"/>
                  </a:cubicBezTo>
                  <a:cubicBezTo>
                    <a:pt x="595466" y="1126665"/>
                    <a:pt x="596575" y="1129396"/>
                    <a:pt x="597684" y="1132213"/>
                  </a:cubicBezTo>
                  <a:close/>
                  <a:moveTo>
                    <a:pt x="609116" y="1162767"/>
                  </a:moveTo>
                  <a:cubicBezTo>
                    <a:pt x="609116" y="1162767"/>
                    <a:pt x="609287" y="1163279"/>
                    <a:pt x="609373" y="1163621"/>
                  </a:cubicBezTo>
                  <a:cubicBezTo>
                    <a:pt x="609373" y="1163621"/>
                    <a:pt x="609373" y="1163621"/>
                    <a:pt x="609287" y="1163536"/>
                  </a:cubicBezTo>
                  <a:cubicBezTo>
                    <a:pt x="609287" y="1163279"/>
                    <a:pt x="609202" y="1163023"/>
                    <a:pt x="609116" y="1162853"/>
                  </a:cubicBezTo>
                  <a:close/>
                  <a:moveTo>
                    <a:pt x="614577" y="1179325"/>
                  </a:moveTo>
                  <a:cubicBezTo>
                    <a:pt x="615686" y="1182910"/>
                    <a:pt x="616710" y="1186494"/>
                    <a:pt x="617734" y="1190164"/>
                  </a:cubicBezTo>
                  <a:cubicBezTo>
                    <a:pt x="616369" y="1189055"/>
                    <a:pt x="615003" y="1187945"/>
                    <a:pt x="613724" y="1186836"/>
                  </a:cubicBezTo>
                  <a:cubicBezTo>
                    <a:pt x="612615" y="1180691"/>
                    <a:pt x="611506" y="1174631"/>
                    <a:pt x="610311" y="1168486"/>
                  </a:cubicBezTo>
                  <a:cubicBezTo>
                    <a:pt x="610653" y="1168742"/>
                    <a:pt x="610994" y="1168998"/>
                    <a:pt x="611335" y="1169254"/>
                  </a:cubicBezTo>
                  <a:cubicBezTo>
                    <a:pt x="612444" y="1172582"/>
                    <a:pt x="613553" y="1175911"/>
                    <a:pt x="614577" y="1179325"/>
                  </a:cubicBezTo>
                  <a:close/>
                  <a:moveTo>
                    <a:pt x="611079" y="1184702"/>
                  </a:moveTo>
                  <a:cubicBezTo>
                    <a:pt x="610396" y="1184105"/>
                    <a:pt x="609714" y="1183592"/>
                    <a:pt x="609032" y="1182995"/>
                  </a:cubicBezTo>
                  <a:cubicBezTo>
                    <a:pt x="608946" y="1179752"/>
                    <a:pt x="608775" y="1176594"/>
                    <a:pt x="608520" y="1173436"/>
                  </a:cubicBezTo>
                  <a:cubicBezTo>
                    <a:pt x="609373" y="1177191"/>
                    <a:pt x="610311" y="1180947"/>
                    <a:pt x="611079" y="1184787"/>
                  </a:cubicBezTo>
                  <a:close/>
                  <a:moveTo>
                    <a:pt x="605789" y="1180349"/>
                  </a:moveTo>
                  <a:cubicBezTo>
                    <a:pt x="602803" y="1177874"/>
                    <a:pt x="599732" y="1175399"/>
                    <a:pt x="596746" y="1173009"/>
                  </a:cubicBezTo>
                  <a:lnTo>
                    <a:pt x="597940" y="1168144"/>
                  </a:lnTo>
                  <a:cubicBezTo>
                    <a:pt x="597940" y="1168144"/>
                    <a:pt x="597684" y="1168059"/>
                    <a:pt x="597684" y="1168144"/>
                  </a:cubicBezTo>
                  <a:lnTo>
                    <a:pt x="596063" y="1172497"/>
                  </a:lnTo>
                  <a:cubicBezTo>
                    <a:pt x="593248" y="1170193"/>
                    <a:pt x="590432" y="1167974"/>
                    <a:pt x="587617" y="1165669"/>
                  </a:cubicBezTo>
                  <a:cubicBezTo>
                    <a:pt x="586849" y="1161999"/>
                    <a:pt x="585996" y="1158415"/>
                    <a:pt x="585142" y="1154745"/>
                  </a:cubicBezTo>
                  <a:cubicBezTo>
                    <a:pt x="585484" y="1153464"/>
                    <a:pt x="585910" y="1152099"/>
                    <a:pt x="586251" y="1150819"/>
                  </a:cubicBezTo>
                  <a:cubicBezTo>
                    <a:pt x="592736" y="1155598"/>
                    <a:pt x="599220" y="1160378"/>
                    <a:pt x="605704" y="1165157"/>
                  </a:cubicBezTo>
                  <a:cubicBezTo>
                    <a:pt x="605875" y="1170278"/>
                    <a:pt x="605960" y="1175314"/>
                    <a:pt x="605875" y="1180435"/>
                  </a:cubicBezTo>
                  <a:close/>
                  <a:moveTo>
                    <a:pt x="605192" y="1196139"/>
                  </a:moveTo>
                  <a:lnTo>
                    <a:pt x="604254" y="1195541"/>
                  </a:lnTo>
                  <a:cubicBezTo>
                    <a:pt x="604595" y="1194602"/>
                    <a:pt x="605021" y="1193664"/>
                    <a:pt x="605362" y="1192725"/>
                  </a:cubicBezTo>
                  <a:cubicBezTo>
                    <a:pt x="605362" y="1193834"/>
                    <a:pt x="605278" y="1195029"/>
                    <a:pt x="605192" y="1196139"/>
                  </a:cubicBezTo>
                  <a:close/>
                  <a:moveTo>
                    <a:pt x="593077" y="1224389"/>
                  </a:moveTo>
                  <a:cubicBezTo>
                    <a:pt x="590688" y="1226779"/>
                    <a:pt x="588299" y="1229169"/>
                    <a:pt x="585910" y="1231558"/>
                  </a:cubicBezTo>
                  <a:cubicBezTo>
                    <a:pt x="586081" y="1230620"/>
                    <a:pt x="586251" y="1229681"/>
                    <a:pt x="586337" y="1228742"/>
                  </a:cubicBezTo>
                  <a:cubicBezTo>
                    <a:pt x="587787" y="1226779"/>
                    <a:pt x="589238" y="1224816"/>
                    <a:pt x="590603" y="1222767"/>
                  </a:cubicBezTo>
                  <a:cubicBezTo>
                    <a:pt x="591371" y="1223279"/>
                    <a:pt x="592224" y="1223792"/>
                    <a:pt x="592992" y="1224389"/>
                  </a:cubicBezTo>
                  <a:close/>
                  <a:moveTo>
                    <a:pt x="583863" y="1242483"/>
                  </a:moveTo>
                  <a:lnTo>
                    <a:pt x="584033" y="1243251"/>
                  </a:lnTo>
                  <a:cubicBezTo>
                    <a:pt x="584033" y="1243251"/>
                    <a:pt x="583863" y="1243080"/>
                    <a:pt x="583777" y="1243080"/>
                  </a:cubicBezTo>
                  <a:cubicBezTo>
                    <a:pt x="583777" y="1242909"/>
                    <a:pt x="583777" y="1242653"/>
                    <a:pt x="583863" y="1242483"/>
                  </a:cubicBezTo>
                  <a:lnTo>
                    <a:pt x="583863" y="1242483"/>
                  </a:lnTo>
                  <a:close/>
                  <a:moveTo>
                    <a:pt x="577122" y="1241885"/>
                  </a:moveTo>
                  <a:cubicBezTo>
                    <a:pt x="574989" y="1244787"/>
                    <a:pt x="572857" y="1247774"/>
                    <a:pt x="570724" y="1250676"/>
                  </a:cubicBezTo>
                  <a:lnTo>
                    <a:pt x="570468" y="1250506"/>
                  </a:lnTo>
                  <a:cubicBezTo>
                    <a:pt x="569871" y="1250079"/>
                    <a:pt x="569273" y="1249738"/>
                    <a:pt x="568762" y="1249311"/>
                  </a:cubicBezTo>
                  <a:cubicBezTo>
                    <a:pt x="571321" y="1246665"/>
                    <a:pt x="573795" y="1244019"/>
                    <a:pt x="576269" y="1241203"/>
                  </a:cubicBezTo>
                  <a:cubicBezTo>
                    <a:pt x="576611" y="1241373"/>
                    <a:pt x="576867" y="1241544"/>
                    <a:pt x="577208" y="1241800"/>
                  </a:cubicBezTo>
                  <a:close/>
                  <a:moveTo>
                    <a:pt x="569700" y="1252127"/>
                  </a:moveTo>
                  <a:cubicBezTo>
                    <a:pt x="568250" y="1254176"/>
                    <a:pt x="566799" y="1256224"/>
                    <a:pt x="565264" y="1258272"/>
                  </a:cubicBezTo>
                  <a:cubicBezTo>
                    <a:pt x="565519" y="1257419"/>
                    <a:pt x="565776" y="1256480"/>
                    <a:pt x="566031" y="1255627"/>
                  </a:cubicBezTo>
                  <a:lnTo>
                    <a:pt x="566031" y="1255627"/>
                  </a:lnTo>
                  <a:cubicBezTo>
                    <a:pt x="566031" y="1255627"/>
                    <a:pt x="566031" y="1255456"/>
                    <a:pt x="566031" y="1255456"/>
                  </a:cubicBezTo>
                  <a:lnTo>
                    <a:pt x="566031" y="1255285"/>
                  </a:lnTo>
                  <a:cubicBezTo>
                    <a:pt x="566031" y="1255285"/>
                    <a:pt x="566031" y="1255285"/>
                    <a:pt x="566031" y="1255285"/>
                  </a:cubicBezTo>
                  <a:cubicBezTo>
                    <a:pt x="566373" y="1253834"/>
                    <a:pt x="566714" y="1252298"/>
                    <a:pt x="567140" y="1250847"/>
                  </a:cubicBezTo>
                  <a:cubicBezTo>
                    <a:pt x="567140" y="1250847"/>
                    <a:pt x="567226" y="1250762"/>
                    <a:pt x="567311" y="1250676"/>
                  </a:cubicBezTo>
                  <a:cubicBezTo>
                    <a:pt x="567994" y="1251103"/>
                    <a:pt x="568591" y="1251444"/>
                    <a:pt x="569273" y="1251871"/>
                  </a:cubicBezTo>
                  <a:lnTo>
                    <a:pt x="569615" y="1252042"/>
                  </a:lnTo>
                  <a:close/>
                  <a:moveTo>
                    <a:pt x="556732" y="1267575"/>
                  </a:moveTo>
                  <a:cubicBezTo>
                    <a:pt x="550503" y="1262966"/>
                    <a:pt x="544190" y="1258272"/>
                    <a:pt x="537962" y="1253663"/>
                  </a:cubicBezTo>
                  <a:cubicBezTo>
                    <a:pt x="539071" y="1247348"/>
                    <a:pt x="540095" y="1241117"/>
                    <a:pt x="541033" y="1234802"/>
                  </a:cubicBezTo>
                  <a:cubicBezTo>
                    <a:pt x="542569" y="1235740"/>
                    <a:pt x="544020" y="1236679"/>
                    <a:pt x="545555" y="1237533"/>
                  </a:cubicBezTo>
                  <a:cubicBezTo>
                    <a:pt x="544532" y="1239496"/>
                    <a:pt x="543507" y="1241373"/>
                    <a:pt x="542484" y="1243336"/>
                  </a:cubicBezTo>
                  <a:cubicBezTo>
                    <a:pt x="542484" y="1243336"/>
                    <a:pt x="542654" y="1243507"/>
                    <a:pt x="542740" y="1243507"/>
                  </a:cubicBezTo>
                  <a:cubicBezTo>
                    <a:pt x="543934" y="1241715"/>
                    <a:pt x="545128" y="1239837"/>
                    <a:pt x="546323" y="1238045"/>
                  </a:cubicBezTo>
                  <a:cubicBezTo>
                    <a:pt x="549906" y="1240179"/>
                    <a:pt x="553490" y="1242397"/>
                    <a:pt x="556988" y="1244531"/>
                  </a:cubicBezTo>
                  <a:lnTo>
                    <a:pt x="554002" y="1248628"/>
                  </a:lnTo>
                  <a:lnTo>
                    <a:pt x="550077" y="1253749"/>
                  </a:lnTo>
                  <a:cubicBezTo>
                    <a:pt x="550077" y="1253749"/>
                    <a:pt x="550248" y="1254005"/>
                    <a:pt x="550248" y="1253919"/>
                  </a:cubicBezTo>
                  <a:lnTo>
                    <a:pt x="554855" y="1249311"/>
                  </a:lnTo>
                  <a:lnTo>
                    <a:pt x="557756" y="1246153"/>
                  </a:lnTo>
                  <a:cubicBezTo>
                    <a:pt x="558353" y="1249738"/>
                    <a:pt x="558865" y="1253407"/>
                    <a:pt x="559377" y="1256992"/>
                  </a:cubicBezTo>
                  <a:cubicBezTo>
                    <a:pt x="557414" y="1259211"/>
                    <a:pt x="555367" y="1261430"/>
                    <a:pt x="553319" y="1263564"/>
                  </a:cubicBezTo>
                  <a:cubicBezTo>
                    <a:pt x="553319" y="1263564"/>
                    <a:pt x="553490" y="1263820"/>
                    <a:pt x="553490" y="1263735"/>
                  </a:cubicBezTo>
                  <a:cubicBezTo>
                    <a:pt x="555367" y="1262113"/>
                    <a:pt x="557244" y="1260491"/>
                    <a:pt x="559035" y="1258784"/>
                  </a:cubicBezTo>
                  <a:cubicBezTo>
                    <a:pt x="558268" y="1261686"/>
                    <a:pt x="557500" y="1264673"/>
                    <a:pt x="556732" y="1267575"/>
                  </a:cubicBezTo>
                  <a:close/>
                  <a:moveTo>
                    <a:pt x="509296" y="1260748"/>
                  </a:moveTo>
                  <a:cubicBezTo>
                    <a:pt x="509296" y="1260748"/>
                    <a:pt x="508442" y="1260150"/>
                    <a:pt x="508101" y="1259809"/>
                  </a:cubicBezTo>
                  <a:cubicBezTo>
                    <a:pt x="508442" y="1258955"/>
                    <a:pt x="508698" y="1258102"/>
                    <a:pt x="509039" y="1257163"/>
                  </a:cubicBezTo>
                  <a:lnTo>
                    <a:pt x="509296" y="1259723"/>
                  </a:lnTo>
                  <a:lnTo>
                    <a:pt x="509296" y="1260662"/>
                  </a:lnTo>
                  <a:close/>
                  <a:moveTo>
                    <a:pt x="503238" y="1256309"/>
                  </a:moveTo>
                  <a:cubicBezTo>
                    <a:pt x="499399" y="1253493"/>
                    <a:pt x="495559" y="1250676"/>
                    <a:pt x="491720" y="1247860"/>
                  </a:cubicBezTo>
                  <a:cubicBezTo>
                    <a:pt x="493597" y="1242056"/>
                    <a:pt x="495303" y="1236252"/>
                    <a:pt x="497010" y="1230449"/>
                  </a:cubicBezTo>
                  <a:cubicBezTo>
                    <a:pt x="498204" y="1231388"/>
                    <a:pt x="499399" y="1232326"/>
                    <a:pt x="500678" y="1233180"/>
                  </a:cubicBezTo>
                  <a:lnTo>
                    <a:pt x="500678" y="1233180"/>
                  </a:lnTo>
                  <a:cubicBezTo>
                    <a:pt x="500678" y="1233180"/>
                    <a:pt x="500678" y="1233180"/>
                    <a:pt x="500678" y="1233180"/>
                  </a:cubicBezTo>
                  <a:lnTo>
                    <a:pt x="500678" y="1233180"/>
                  </a:lnTo>
                  <a:cubicBezTo>
                    <a:pt x="500678" y="1233180"/>
                    <a:pt x="500678" y="1233180"/>
                    <a:pt x="500678" y="1233180"/>
                  </a:cubicBezTo>
                  <a:cubicBezTo>
                    <a:pt x="502811" y="1234716"/>
                    <a:pt x="505030" y="1236167"/>
                    <a:pt x="507163" y="1237703"/>
                  </a:cubicBezTo>
                  <a:cubicBezTo>
                    <a:pt x="507163" y="1238301"/>
                    <a:pt x="507333" y="1238984"/>
                    <a:pt x="507333" y="1239581"/>
                  </a:cubicBezTo>
                  <a:lnTo>
                    <a:pt x="507589" y="1242312"/>
                  </a:lnTo>
                  <a:cubicBezTo>
                    <a:pt x="506821" y="1244702"/>
                    <a:pt x="506054" y="1247177"/>
                    <a:pt x="505200" y="1249567"/>
                  </a:cubicBezTo>
                  <a:lnTo>
                    <a:pt x="505200" y="1249567"/>
                  </a:lnTo>
                  <a:cubicBezTo>
                    <a:pt x="505200" y="1249567"/>
                    <a:pt x="505200" y="1249567"/>
                    <a:pt x="505200" y="1249567"/>
                  </a:cubicBezTo>
                  <a:lnTo>
                    <a:pt x="505200" y="1249567"/>
                  </a:lnTo>
                  <a:cubicBezTo>
                    <a:pt x="505200" y="1249567"/>
                    <a:pt x="505200" y="1249567"/>
                    <a:pt x="505200" y="1249567"/>
                  </a:cubicBezTo>
                  <a:cubicBezTo>
                    <a:pt x="504518" y="1251786"/>
                    <a:pt x="503835" y="1253919"/>
                    <a:pt x="503153" y="1256139"/>
                  </a:cubicBezTo>
                  <a:close/>
                  <a:moveTo>
                    <a:pt x="486857" y="1244275"/>
                  </a:moveTo>
                  <a:cubicBezTo>
                    <a:pt x="486431" y="1243934"/>
                    <a:pt x="485918" y="1243592"/>
                    <a:pt x="485492" y="1243251"/>
                  </a:cubicBezTo>
                  <a:cubicBezTo>
                    <a:pt x="484894" y="1235570"/>
                    <a:pt x="484212" y="1227888"/>
                    <a:pt x="483530" y="1220207"/>
                  </a:cubicBezTo>
                  <a:cubicBezTo>
                    <a:pt x="486601" y="1222597"/>
                    <a:pt x="489672" y="1224901"/>
                    <a:pt x="492829" y="1227205"/>
                  </a:cubicBezTo>
                  <a:cubicBezTo>
                    <a:pt x="490952" y="1232924"/>
                    <a:pt x="488905" y="1238557"/>
                    <a:pt x="486943" y="1244190"/>
                  </a:cubicBezTo>
                  <a:close/>
                  <a:moveTo>
                    <a:pt x="483103" y="1241544"/>
                  </a:moveTo>
                  <a:cubicBezTo>
                    <a:pt x="477557" y="1237789"/>
                    <a:pt x="472012" y="1233948"/>
                    <a:pt x="466552" y="1230193"/>
                  </a:cubicBezTo>
                  <a:lnTo>
                    <a:pt x="472012" y="1211331"/>
                  </a:lnTo>
                  <a:cubicBezTo>
                    <a:pt x="474657" y="1213379"/>
                    <a:pt x="477387" y="1215513"/>
                    <a:pt x="480117" y="1217561"/>
                  </a:cubicBezTo>
                  <a:cubicBezTo>
                    <a:pt x="481226" y="1225584"/>
                    <a:pt x="482250" y="1233521"/>
                    <a:pt x="483189" y="1241544"/>
                  </a:cubicBezTo>
                  <a:close/>
                  <a:moveTo>
                    <a:pt x="463310" y="1227973"/>
                  </a:moveTo>
                  <a:cubicBezTo>
                    <a:pt x="462883" y="1219780"/>
                    <a:pt x="462286" y="1211501"/>
                    <a:pt x="461688" y="1203308"/>
                  </a:cubicBezTo>
                  <a:cubicBezTo>
                    <a:pt x="465016" y="1205868"/>
                    <a:pt x="468343" y="1208514"/>
                    <a:pt x="471670" y="1211075"/>
                  </a:cubicBezTo>
                  <a:lnTo>
                    <a:pt x="465101" y="1229169"/>
                  </a:lnTo>
                  <a:cubicBezTo>
                    <a:pt x="464504" y="1228742"/>
                    <a:pt x="463907" y="1228315"/>
                    <a:pt x="463310" y="1227888"/>
                  </a:cubicBezTo>
                  <a:close/>
                  <a:moveTo>
                    <a:pt x="461347" y="1198272"/>
                  </a:moveTo>
                  <a:cubicBezTo>
                    <a:pt x="460920" y="1192810"/>
                    <a:pt x="460494" y="1187348"/>
                    <a:pt x="460067" y="1181885"/>
                  </a:cubicBezTo>
                  <a:cubicBezTo>
                    <a:pt x="465613" y="1185812"/>
                    <a:pt x="471159" y="1189738"/>
                    <a:pt x="476704" y="1193578"/>
                  </a:cubicBezTo>
                  <a:cubicBezTo>
                    <a:pt x="477557" y="1199297"/>
                    <a:pt x="478325" y="1205015"/>
                    <a:pt x="479178" y="1210733"/>
                  </a:cubicBezTo>
                  <a:cubicBezTo>
                    <a:pt x="473206" y="1206551"/>
                    <a:pt x="467319" y="1202454"/>
                    <a:pt x="461432" y="1198272"/>
                  </a:cubicBezTo>
                  <a:close/>
                  <a:moveTo>
                    <a:pt x="459470" y="1175826"/>
                  </a:moveTo>
                  <a:cubicBezTo>
                    <a:pt x="458873" y="1169083"/>
                    <a:pt x="458190" y="1162341"/>
                    <a:pt x="457423" y="1155684"/>
                  </a:cubicBezTo>
                  <a:cubicBezTo>
                    <a:pt x="462456" y="1159780"/>
                    <a:pt x="467575" y="1163792"/>
                    <a:pt x="472609" y="1167888"/>
                  </a:cubicBezTo>
                  <a:cubicBezTo>
                    <a:pt x="473633" y="1174033"/>
                    <a:pt x="474571" y="1180093"/>
                    <a:pt x="475595" y="1186238"/>
                  </a:cubicBezTo>
                  <a:cubicBezTo>
                    <a:pt x="470220" y="1182824"/>
                    <a:pt x="464845" y="1179325"/>
                    <a:pt x="459470" y="1175826"/>
                  </a:cubicBezTo>
                  <a:close/>
                  <a:moveTo>
                    <a:pt x="456996" y="1151587"/>
                  </a:moveTo>
                  <a:cubicBezTo>
                    <a:pt x="456057" y="1143479"/>
                    <a:pt x="455033" y="1135285"/>
                    <a:pt x="454010" y="1127177"/>
                  </a:cubicBezTo>
                  <a:cubicBezTo>
                    <a:pt x="458446" y="1130420"/>
                    <a:pt x="462883" y="1133664"/>
                    <a:pt x="467319" y="1136907"/>
                  </a:cubicBezTo>
                  <a:cubicBezTo>
                    <a:pt x="468855" y="1145356"/>
                    <a:pt x="470306" y="1153806"/>
                    <a:pt x="471756" y="1162255"/>
                  </a:cubicBezTo>
                  <a:cubicBezTo>
                    <a:pt x="466807" y="1158671"/>
                    <a:pt x="461944" y="1155171"/>
                    <a:pt x="456996" y="1151587"/>
                  </a:cubicBezTo>
                  <a:close/>
                  <a:moveTo>
                    <a:pt x="474060" y="1141857"/>
                  </a:moveTo>
                  <a:cubicBezTo>
                    <a:pt x="481482" y="1147234"/>
                    <a:pt x="488819" y="1152696"/>
                    <a:pt x="496242" y="1158073"/>
                  </a:cubicBezTo>
                  <a:cubicBezTo>
                    <a:pt x="497607" y="1166267"/>
                    <a:pt x="498972" y="1174460"/>
                    <a:pt x="500252" y="1182653"/>
                  </a:cubicBezTo>
                  <a:cubicBezTo>
                    <a:pt x="492659" y="1177277"/>
                    <a:pt x="485065" y="1171900"/>
                    <a:pt x="477557" y="1166523"/>
                  </a:cubicBezTo>
                  <a:cubicBezTo>
                    <a:pt x="476448" y="1158329"/>
                    <a:pt x="475339" y="1150136"/>
                    <a:pt x="474060" y="1141857"/>
                  </a:cubicBezTo>
                  <a:close/>
                  <a:moveTo>
                    <a:pt x="473377" y="1137504"/>
                  </a:moveTo>
                  <a:cubicBezTo>
                    <a:pt x="473036" y="1135285"/>
                    <a:pt x="472694" y="1132981"/>
                    <a:pt x="472353" y="1130762"/>
                  </a:cubicBezTo>
                  <a:lnTo>
                    <a:pt x="472353" y="1130762"/>
                  </a:lnTo>
                  <a:cubicBezTo>
                    <a:pt x="472353" y="1130762"/>
                    <a:pt x="472353" y="1130420"/>
                    <a:pt x="472353" y="1130420"/>
                  </a:cubicBezTo>
                  <a:lnTo>
                    <a:pt x="472353" y="1130079"/>
                  </a:lnTo>
                  <a:cubicBezTo>
                    <a:pt x="472353" y="1130079"/>
                    <a:pt x="472353" y="1130079"/>
                    <a:pt x="472353" y="1130079"/>
                  </a:cubicBezTo>
                  <a:cubicBezTo>
                    <a:pt x="471244" y="1124019"/>
                    <a:pt x="470049" y="1117959"/>
                    <a:pt x="468770" y="1111900"/>
                  </a:cubicBezTo>
                  <a:lnTo>
                    <a:pt x="485918" y="1123336"/>
                  </a:lnTo>
                  <a:cubicBezTo>
                    <a:pt x="487539" y="1124446"/>
                    <a:pt x="489160" y="1125555"/>
                    <a:pt x="490781" y="1126580"/>
                  </a:cubicBezTo>
                  <a:cubicBezTo>
                    <a:pt x="490781" y="1126921"/>
                    <a:pt x="490867" y="1127262"/>
                    <a:pt x="490952" y="1127689"/>
                  </a:cubicBezTo>
                  <a:lnTo>
                    <a:pt x="490952" y="1127689"/>
                  </a:lnTo>
                  <a:cubicBezTo>
                    <a:pt x="490952" y="1127689"/>
                    <a:pt x="490952" y="1127774"/>
                    <a:pt x="490952" y="1127774"/>
                  </a:cubicBezTo>
                  <a:lnTo>
                    <a:pt x="490952" y="1127774"/>
                  </a:lnTo>
                  <a:cubicBezTo>
                    <a:pt x="490952" y="1127774"/>
                    <a:pt x="490952" y="1127774"/>
                    <a:pt x="490952" y="1127774"/>
                  </a:cubicBezTo>
                  <a:cubicBezTo>
                    <a:pt x="492488" y="1135712"/>
                    <a:pt x="493938" y="1143735"/>
                    <a:pt x="495303" y="1151757"/>
                  </a:cubicBezTo>
                  <a:cubicBezTo>
                    <a:pt x="488051" y="1146978"/>
                    <a:pt x="480799" y="1142113"/>
                    <a:pt x="473462" y="1137333"/>
                  </a:cubicBezTo>
                  <a:close/>
                  <a:moveTo>
                    <a:pt x="461603" y="1079382"/>
                  </a:moveTo>
                  <a:cubicBezTo>
                    <a:pt x="469026" y="1084503"/>
                    <a:pt x="476363" y="1089709"/>
                    <a:pt x="483700" y="1094915"/>
                  </a:cubicBezTo>
                  <a:cubicBezTo>
                    <a:pt x="484127" y="1095257"/>
                    <a:pt x="484553" y="1095513"/>
                    <a:pt x="484980" y="1095854"/>
                  </a:cubicBezTo>
                  <a:cubicBezTo>
                    <a:pt x="486772" y="1105157"/>
                    <a:pt x="488393" y="1114546"/>
                    <a:pt x="490014" y="1123849"/>
                  </a:cubicBezTo>
                  <a:cubicBezTo>
                    <a:pt x="488819" y="1123166"/>
                    <a:pt x="487710" y="1122483"/>
                    <a:pt x="486516" y="1121885"/>
                  </a:cubicBezTo>
                  <a:lnTo>
                    <a:pt x="468428" y="1111473"/>
                  </a:lnTo>
                  <a:cubicBezTo>
                    <a:pt x="466210" y="1100719"/>
                    <a:pt x="463907" y="1090051"/>
                    <a:pt x="461518" y="1079382"/>
                  </a:cubicBezTo>
                  <a:close/>
                  <a:moveTo>
                    <a:pt x="429950" y="949482"/>
                  </a:moveTo>
                  <a:cubicBezTo>
                    <a:pt x="437800" y="955200"/>
                    <a:pt x="445649" y="960833"/>
                    <a:pt x="453583" y="966381"/>
                  </a:cubicBezTo>
                  <a:cubicBezTo>
                    <a:pt x="455631" y="972184"/>
                    <a:pt x="457678" y="977988"/>
                    <a:pt x="459641" y="983877"/>
                  </a:cubicBezTo>
                  <a:cubicBezTo>
                    <a:pt x="459299" y="983621"/>
                    <a:pt x="458873" y="983365"/>
                    <a:pt x="458532" y="983194"/>
                  </a:cubicBezTo>
                  <a:lnTo>
                    <a:pt x="456911" y="978329"/>
                  </a:lnTo>
                  <a:cubicBezTo>
                    <a:pt x="456911" y="978329"/>
                    <a:pt x="456655" y="978329"/>
                    <a:pt x="456655" y="978329"/>
                  </a:cubicBezTo>
                  <a:lnTo>
                    <a:pt x="457934" y="982768"/>
                  </a:lnTo>
                  <a:cubicBezTo>
                    <a:pt x="450256" y="977988"/>
                    <a:pt x="442663" y="973294"/>
                    <a:pt x="434984" y="968514"/>
                  </a:cubicBezTo>
                  <a:cubicBezTo>
                    <a:pt x="433363" y="962199"/>
                    <a:pt x="431657" y="955797"/>
                    <a:pt x="429950" y="949482"/>
                  </a:cubicBezTo>
                  <a:close/>
                  <a:moveTo>
                    <a:pt x="439165" y="910563"/>
                  </a:moveTo>
                  <a:cubicBezTo>
                    <a:pt x="439847" y="911075"/>
                    <a:pt x="440615" y="911502"/>
                    <a:pt x="441298" y="912014"/>
                  </a:cubicBezTo>
                  <a:cubicBezTo>
                    <a:pt x="441212" y="913294"/>
                    <a:pt x="441127" y="914574"/>
                    <a:pt x="440956" y="915854"/>
                  </a:cubicBezTo>
                  <a:cubicBezTo>
                    <a:pt x="440359" y="914062"/>
                    <a:pt x="439676" y="912355"/>
                    <a:pt x="439079" y="910563"/>
                  </a:cubicBezTo>
                  <a:close/>
                  <a:moveTo>
                    <a:pt x="435325" y="899894"/>
                  </a:moveTo>
                  <a:cubicBezTo>
                    <a:pt x="431657" y="890591"/>
                    <a:pt x="427903" y="881374"/>
                    <a:pt x="424063" y="872156"/>
                  </a:cubicBezTo>
                  <a:cubicBezTo>
                    <a:pt x="428159" y="875314"/>
                    <a:pt x="432339" y="878472"/>
                    <a:pt x="436520" y="881630"/>
                  </a:cubicBezTo>
                  <a:cubicBezTo>
                    <a:pt x="436520" y="884617"/>
                    <a:pt x="436349" y="887604"/>
                    <a:pt x="436264" y="890676"/>
                  </a:cubicBezTo>
                  <a:cubicBezTo>
                    <a:pt x="436093" y="894176"/>
                    <a:pt x="435922" y="897675"/>
                    <a:pt x="435752" y="901089"/>
                  </a:cubicBezTo>
                  <a:cubicBezTo>
                    <a:pt x="435752" y="900918"/>
                    <a:pt x="435581" y="900662"/>
                    <a:pt x="435496" y="900491"/>
                  </a:cubicBezTo>
                  <a:lnTo>
                    <a:pt x="435496" y="900491"/>
                  </a:lnTo>
                  <a:cubicBezTo>
                    <a:pt x="435496" y="900491"/>
                    <a:pt x="435411" y="900235"/>
                    <a:pt x="435411" y="900235"/>
                  </a:cubicBezTo>
                  <a:lnTo>
                    <a:pt x="435411" y="899979"/>
                  </a:lnTo>
                  <a:cubicBezTo>
                    <a:pt x="435411" y="899979"/>
                    <a:pt x="435325" y="899979"/>
                    <a:pt x="435325" y="899979"/>
                  </a:cubicBezTo>
                  <a:close/>
                  <a:moveTo>
                    <a:pt x="379357" y="793635"/>
                  </a:moveTo>
                  <a:cubicBezTo>
                    <a:pt x="376627" y="786722"/>
                    <a:pt x="373897" y="779809"/>
                    <a:pt x="371252" y="772896"/>
                  </a:cubicBezTo>
                  <a:cubicBezTo>
                    <a:pt x="372617" y="772298"/>
                    <a:pt x="373982" y="771786"/>
                    <a:pt x="375347" y="771189"/>
                  </a:cubicBezTo>
                  <a:lnTo>
                    <a:pt x="375347" y="771189"/>
                  </a:lnTo>
                  <a:cubicBezTo>
                    <a:pt x="375859" y="771616"/>
                    <a:pt x="376371" y="771957"/>
                    <a:pt x="376969" y="772384"/>
                  </a:cubicBezTo>
                  <a:lnTo>
                    <a:pt x="385074" y="790392"/>
                  </a:lnTo>
                  <a:cubicBezTo>
                    <a:pt x="386609" y="793977"/>
                    <a:pt x="388230" y="797561"/>
                    <a:pt x="389766" y="801146"/>
                  </a:cubicBezTo>
                  <a:cubicBezTo>
                    <a:pt x="386950" y="799097"/>
                    <a:pt x="384220" y="797135"/>
                    <a:pt x="381405" y="795086"/>
                  </a:cubicBezTo>
                  <a:cubicBezTo>
                    <a:pt x="380722" y="794574"/>
                    <a:pt x="380040" y="794062"/>
                    <a:pt x="379357" y="793550"/>
                  </a:cubicBezTo>
                  <a:close/>
                  <a:moveTo>
                    <a:pt x="366901" y="761971"/>
                  </a:moveTo>
                  <a:cubicBezTo>
                    <a:pt x="360843" y="746523"/>
                    <a:pt x="354701" y="731075"/>
                    <a:pt x="348558" y="715627"/>
                  </a:cubicBezTo>
                  <a:cubicBezTo>
                    <a:pt x="354530" y="715627"/>
                    <a:pt x="360502" y="715371"/>
                    <a:pt x="366474" y="715286"/>
                  </a:cubicBezTo>
                  <a:cubicBezTo>
                    <a:pt x="369204" y="722199"/>
                    <a:pt x="371935" y="729026"/>
                    <a:pt x="374579" y="736025"/>
                  </a:cubicBezTo>
                  <a:cubicBezTo>
                    <a:pt x="373726" y="735342"/>
                    <a:pt x="372788" y="734660"/>
                    <a:pt x="371935" y="733977"/>
                  </a:cubicBezTo>
                  <a:cubicBezTo>
                    <a:pt x="369034" y="731758"/>
                    <a:pt x="366218" y="729368"/>
                    <a:pt x="363915" y="726551"/>
                  </a:cubicBezTo>
                  <a:cubicBezTo>
                    <a:pt x="361612" y="723735"/>
                    <a:pt x="359820" y="720492"/>
                    <a:pt x="359308" y="716822"/>
                  </a:cubicBezTo>
                  <a:cubicBezTo>
                    <a:pt x="359308" y="716736"/>
                    <a:pt x="359052" y="716822"/>
                    <a:pt x="359052" y="716822"/>
                  </a:cubicBezTo>
                  <a:cubicBezTo>
                    <a:pt x="359308" y="720577"/>
                    <a:pt x="360929" y="724076"/>
                    <a:pt x="363062" y="727064"/>
                  </a:cubicBezTo>
                  <a:cubicBezTo>
                    <a:pt x="365195" y="730136"/>
                    <a:pt x="367925" y="732696"/>
                    <a:pt x="370655" y="735172"/>
                  </a:cubicBezTo>
                  <a:cubicBezTo>
                    <a:pt x="372446" y="736793"/>
                    <a:pt x="374324" y="738415"/>
                    <a:pt x="376115" y="739951"/>
                  </a:cubicBezTo>
                  <a:cubicBezTo>
                    <a:pt x="377395" y="743450"/>
                    <a:pt x="378675" y="746864"/>
                    <a:pt x="379954" y="750364"/>
                  </a:cubicBezTo>
                  <a:cubicBezTo>
                    <a:pt x="380466" y="751900"/>
                    <a:pt x="380978" y="753351"/>
                    <a:pt x="381575" y="754887"/>
                  </a:cubicBezTo>
                  <a:cubicBezTo>
                    <a:pt x="378333" y="756509"/>
                    <a:pt x="375091" y="758130"/>
                    <a:pt x="371764" y="759667"/>
                  </a:cubicBezTo>
                  <a:lnTo>
                    <a:pt x="367328" y="751047"/>
                  </a:lnTo>
                  <a:cubicBezTo>
                    <a:pt x="367328" y="751047"/>
                    <a:pt x="366987" y="751047"/>
                    <a:pt x="367071" y="751132"/>
                  </a:cubicBezTo>
                  <a:lnTo>
                    <a:pt x="371167" y="759923"/>
                  </a:lnTo>
                  <a:cubicBezTo>
                    <a:pt x="369716" y="760606"/>
                    <a:pt x="368266" y="761203"/>
                    <a:pt x="366901" y="761800"/>
                  </a:cubicBezTo>
                  <a:close/>
                  <a:moveTo>
                    <a:pt x="363317" y="634717"/>
                  </a:moveTo>
                  <a:cubicBezTo>
                    <a:pt x="365280" y="640094"/>
                    <a:pt x="367242" y="645470"/>
                    <a:pt x="369119" y="650847"/>
                  </a:cubicBezTo>
                  <a:cubicBezTo>
                    <a:pt x="368949" y="655968"/>
                    <a:pt x="368692" y="661089"/>
                    <a:pt x="368437" y="666210"/>
                  </a:cubicBezTo>
                  <a:cubicBezTo>
                    <a:pt x="368095" y="665783"/>
                    <a:pt x="367754" y="665442"/>
                    <a:pt x="367413" y="665015"/>
                  </a:cubicBezTo>
                  <a:lnTo>
                    <a:pt x="367413" y="665015"/>
                  </a:lnTo>
                  <a:cubicBezTo>
                    <a:pt x="367413" y="665015"/>
                    <a:pt x="367413" y="665015"/>
                    <a:pt x="367413" y="665015"/>
                  </a:cubicBezTo>
                  <a:lnTo>
                    <a:pt x="367413" y="665015"/>
                  </a:lnTo>
                  <a:cubicBezTo>
                    <a:pt x="367413" y="665015"/>
                    <a:pt x="367413" y="665015"/>
                    <a:pt x="367413" y="665015"/>
                  </a:cubicBezTo>
                  <a:cubicBezTo>
                    <a:pt x="365707" y="663223"/>
                    <a:pt x="364086" y="661431"/>
                    <a:pt x="362379" y="659638"/>
                  </a:cubicBezTo>
                  <a:cubicBezTo>
                    <a:pt x="357601" y="648628"/>
                    <a:pt x="352824" y="637618"/>
                    <a:pt x="348046" y="626608"/>
                  </a:cubicBezTo>
                  <a:lnTo>
                    <a:pt x="340709" y="609880"/>
                  </a:lnTo>
                  <a:cubicBezTo>
                    <a:pt x="348046" y="618330"/>
                    <a:pt x="355554" y="626608"/>
                    <a:pt x="363317" y="634802"/>
                  </a:cubicBezTo>
                  <a:close/>
                  <a:moveTo>
                    <a:pt x="379357" y="679268"/>
                  </a:moveTo>
                  <a:cubicBezTo>
                    <a:pt x="377651" y="677220"/>
                    <a:pt x="375859" y="675172"/>
                    <a:pt x="374153" y="673038"/>
                  </a:cubicBezTo>
                  <a:cubicBezTo>
                    <a:pt x="374153" y="672611"/>
                    <a:pt x="374153" y="672099"/>
                    <a:pt x="374153" y="671672"/>
                  </a:cubicBezTo>
                  <a:lnTo>
                    <a:pt x="374153" y="671672"/>
                  </a:lnTo>
                  <a:cubicBezTo>
                    <a:pt x="374153" y="671672"/>
                    <a:pt x="374153" y="671672"/>
                    <a:pt x="374153" y="671672"/>
                  </a:cubicBezTo>
                  <a:lnTo>
                    <a:pt x="374153" y="671672"/>
                  </a:lnTo>
                  <a:cubicBezTo>
                    <a:pt x="373897" y="668514"/>
                    <a:pt x="373556" y="665442"/>
                    <a:pt x="373129" y="662284"/>
                  </a:cubicBezTo>
                  <a:cubicBezTo>
                    <a:pt x="375177" y="667917"/>
                    <a:pt x="377224" y="673550"/>
                    <a:pt x="379187" y="679268"/>
                  </a:cubicBezTo>
                  <a:close/>
                  <a:moveTo>
                    <a:pt x="393094" y="699667"/>
                  </a:moveTo>
                  <a:cubicBezTo>
                    <a:pt x="394032" y="700520"/>
                    <a:pt x="394970" y="701459"/>
                    <a:pt x="395909" y="702312"/>
                  </a:cubicBezTo>
                  <a:cubicBezTo>
                    <a:pt x="395909" y="702995"/>
                    <a:pt x="395909" y="703678"/>
                    <a:pt x="395994" y="704361"/>
                  </a:cubicBezTo>
                  <a:cubicBezTo>
                    <a:pt x="395397" y="703678"/>
                    <a:pt x="394715" y="703080"/>
                    <a:pt x="394117" y="702398"/>
                  </a:cubicBezTo>
                  <a:cubicBezTo>
                    <a:pt x="393776" y="701459"/>
                    <a:pt x="393435" y="700520"/>
                    <a:pt x="393094" y="699581"/>
                  </a:cubicBezTo>
                  <a:close/>
                  <a:moveTo>
                    <a:pt x="398895" y="705214"/>
                  </a:moveTo>
                  <a:cubicBezTo>
                    <a:pt x="398895" y="705214"/>
                    <a:pt x="399151" y="705385"/>
                    <a:pt x="399236" y="705556"/>
                  </a:cubicBezTo>
                  <a:cubicBezTo>
                    <a:pt x="399492" y="706153"/>
                    <a:pt x="399833" y="706751"/>
                    <a:pt x="400089" y="707348"/>
                  </a:cubicBezTo>
                  <a:cubicBezTo>
                    <a:pt x="399833" y="707348"/>
                    <a:pt x="399492" y="707263"/>
                    <a:pt x="399236" y="707177"/>
                  </a:cubicBezTo>
                  <a:cubicBezTo>
                    <a:pt x="399151" y="706495"/>
                    <a:pt x="399065" y="705897"/>
                    <a:pt x="398981" y="705214"/>
                  </a:cubicBezTo>
                  <a:close/>
                  <a:moveTo>
                    <a:pt x="412290" y="723820"/>
                  </a:moveTo>
                  <a:lnTo>
                    <a:pt x="414764" y="726039"/>
                  </a:lnTo>
                  <a:cubicBezTo>
                    <a:pt x="414764" y="727576"/>
                    <a:pt x="414849" y="729197"/>
                    <a:pt x="414935" y="730734"/>
                  </a:cubicBezTo>
                  <a:cubicBezTo>
                    <a:pt x="414081" y="728429"/>
                    <a:pt x="413143" y="726125"/>
                    <a:pt x="412290" y="723820"/>
                  </a:cubicBezTo>
                  <a:close/>
                  <a:moveTo>
                    <a:pt x="417153" y="728173"/>
                  </a:moveTo>
                  <a:lnTo>
                    <a:pt x="421334" y="731928"/>
                  </a:lnTo>
                  <a:cubicBezTo>
                    <a:pt x="420224" y="732782"/>
                    <a:pt x="419115" y="733550"/>
                    <a:pt x="418006" y="734318"/>
                  </a:cubicBezTo>
                  <a:cubicBezTo>
                    <a:pt x="417750" y="732270"/>
                    <a:pt x="417409" y="730221"/>
                    <a:pt x="417153" y="728173"/>
                  </a:cubicBezTo>
                  <a:close/>
                  <a:moveTo>
                    <a:pt x="437629" y="763251"/>
                  </a:moveTo>
                  <a:cubicBezTo>
                    <a:pt x="438312" y="764702"/>
                    <a:pt x="438909" y="766239"/>
                    <a:pt x="439591" y="767689"/>
                  </a:cubicBezTo>
                  <a:cubicBezTo>
                    <a:pt x="439079" y="767177"/>
                    <a:pt x="438482" y="766751"/>
                    <a:pt x="437970" y="766239"/>
                  </a:cubicBezTo>
                  <a:cubicBezTo>
                    <a:pt x="437885" y="765214"/>
                    <a:pt x="437714" y="764190"/>
                    <a:pt x="437629" y="763166"/>
                  </a:cubicBezTo>
                  <a:close/>
                  <a:moveTo>
                    <a:pt x="444454" y="778785"/>
                  </a:moveTo>
                  <a:cubicBezTo>
                    <a:pt x="446417" y="784759"/>
                    <a:pt x="448379" y="790734"/>
                    <a:pt x="450341" y="796708"/>
                  </a:cubicBezTo>
                  <a:cubicBezTo>
                    <a:pt x="448123" y="794745"/>
                    <a:pt x="445905" y="792782"/>
                    <a:pt x="443687" y="790819"/>
                  </a:cubicBezTo>
                  <a:cubicBezTo>
                    <a:pt x="442833" y="784930"/>
                    <a:pt x="441809" y="779126"/>
                    <a:pt x="440871" y="773322"/>
                  </a:cubicBezTo>
                  <a:lnTo>
                    <a:pt x="440615" y="772042"/>
                  </a:lnTo>
                  <a:lnTo>
                    <a:pt x="440188" y="773322"/>
                  </a:lnTo>
                  <a:lnTo>
                    <a:pt x="439079" y="776907"/>
                  </a:lnTo>
                  <a:cubicBezTo>
                    <a:pt x="438824" y="774773"/>
                    <a:pt x="438653" y="772640"/>
                    <a:pt x="438397" y="770506"/>
                  </a:cubicBezTo>
                  <a:cubicBezTo>
                    <a:pt x="439506" y="771359"/>
                    <a:pt x="440700" y="772128"/>
                    <a:pt x="441809" y="772981"/>
                  </a:cubicBezTo>
                  <a:cubicBezTo>
                    <a:pt x="442663" y="774944"/>
                    <a:pt x="443516" y="776907"/>
                    <a:pt x="444369" y="778870"/>
                  </a:cubicBezTo>
                  <a:close/>
                  <a:moveTo>
                    <a:pt x="601694" y="1227205"/>
                  </a:moveTo>
                  <a:cubicBezTo>
                    <a:pt x="600670" y="1226437"/>
                    <a:pt x="599732" y="1225755"/>
                    <a:pt x="598708" y="1224987"/>
                  </a:cubicBezTo>
                  <a:lnTo>
                    <a:pt x="598708" y="1224389"/>
                  </a:lnTo>
                  <a:cubicBezTo>
                    <a:pt x="598708" y="1224389"/>
                    <a:pt x="598452" y="1223621"/>
                    <a:pt x="598452" y="1223194"/>
                  </a:cubicBezTo>
                  <a:cubicBezTo>
                    <a:pt x="599732" y="1221402"/>
                    <a:pt x="601012" y="1219524"/>
                    <a:pt x="602377" y="1217732"/>
                  </a:cubicBezTo>
                  <a:lnTo>
                    <a:pt x="603315" y="1216452"/>
                  </a:lnTo>
                  <a:cubicBezTo>
                    <a:pt x="602888" y="1220036"/>
                    <a:pt x="602377" y="1223621"/>
                    <a:pt x="601779" y="1227205"/>
                  </a:cubicBezTo>
                  <a:close/>
                  <a:moveTo>
                    <a:pt x="601267" y="1229681"/>
                  </a:moveTo>
                  <a:cubicBezTo>
                    <a:pt x="600926" y="1231644"/>
                    <a:pt x="600585" y="1233521"/>
                    <a:pt x="600244" y="1235484"/>
                  </a:cubicBezTo>
                  <a:lnTo>
                    <a:pt x="599134" y="1228315"/>
                  </a:lnTo>
                  <a:cubicBezTo>
                    <a:pt x="599817" y="1228742"/>
                    <a:pt x="600500" y="1229169"/>
                    <a:pt x="601182" y="1229681"/>
                  </a:cubicBezTo>
                  <a:close/>
                  <a:moveTo>
                    <a:pt x="597258" y="1252469"/>
                  </a:moveTo>
                  <a:cubicBezTo>
                    <a:pt x="596575" y="1252042"/>
                    <a:pt x="595978" y="1251615"/>
                    <a:pt x="595295" y="1251188"/>
                  </a:cubicBezTo>
                  <a:cubicBezTo>
                    <a:pt x="591712" y="1248713"/>
                    <a:pt x="588129" y="1246153"/>
                    <a:pt x="584546" y="1243592"/>
                  </a:cubicBezTo>
                  <a:lnTo>
                    <a:pt x="584289" y="1241885"/>
                  </a:lnTo>
                  <a:cubicBezTo>
                    <a:pt x="584716" y="1241373"/>
                    <a:pt x="585228" y="1240947"/>
                    <a:pt x="585654" y="1240435"/>
                  </a:cubicBezTo>
                  <a:cubicBezTo>
                    <a:pt x="585654" y="1240435"/>
                    <a:pt x="585654" y="1240435"/>
                    <a:pt x="585654" y="1240435"/>
                  </a:cubicBezTo>
                  <a:cubicBezTo>
                    <a:pt x="585654" y="1240435"/>
                    <a:pt x="585654" y="1240435"/>
                    <a:pt x="585654" y="1240435"/>
                  </a:cubicBezTo>
                  <a:cubicBezTo>
                    <a:pt x="585654" y="1240435"/>
                    <a:pt x="585654" y="1240435"/>
                    <a:pt x="585654" y="1240435"/>
                  </a:cubicBezTo>
                  <a:cubicBezTo>
                    <a:pt x="585654" y="1240435"/>
                    <a:pt x="585654" y="1240435"/>
                    <a:pt x="585654" y="1240435"/>
                  </a:cubicBezTo>
                  <a:cubicBezTo>
                    <a:pt x="589238" y="1235826"/>
                    <a:pt x="592650" y="1231132"/>
                    <a:pt x="596063" y="1226352"/>
                  </a:cubicBezTo>
                  <a:cubicBezTo>
                    <a:pt x="596404" y="1226608"/>
                    <a:pt x="596831" y="1226864"/>
                    <a:pt x="597172" y="1227120"/>
                  </a:cubicBezTo>
                  <a:cubicBezTo>
                    <a:pt x="597940" y="1231217"/>
                    <a:pt x="598708" y="1235314"/>
                    <a:pt x="599476" y="1239410"/>
                  </a:cubicBezTo>
                  <a:cubicBezTo>
                    <a:pt x="598793" y="1243763"/>
                    <a:pt x="598025" y="1248116"/>
                    <a:pt x="597172" y="1252554"/>
                  </a:cubicBezTo>
                  <a:close/>
                  <a:moveTo>
                    <a:pt x="602291" y="1254773"/>
                  </a:moveTo>
                  <a:lnTo>
                    <a:pt x="602462" y="1255968"/>
                  </a:lnTo>
                  <a:cubicBezTo>
                    <a:pt x="602462" y="1255968"/>
                    <a:pt x="602206" y="1255797"/>
                    <a:pt x="602035" y="1255712"/>
                  </a:cubicBezTo>
                  <a:cubicBezTo>
                    <a:pt x="602035" y="1255371"/>
                    <a:pt x="602206" y="1255115"/>
                    <a:pt x="602291" y="1254773"/>
                  </a:cubicBezTo>
                  <a:close/>
                  <a:moveTo>
                    <a:pt x="596916" y="1254176"/>
                  </a:moveTo>
                  <a:cubicBezTo>
                    <a:pt x="596149" y="1258187"/>
                    <a:pt x="595210" y="1262198"/>
                    <a:pt x="594271" y="1266210"/>
                  </a:cubicBezTo>
                  <a:lnTo>
                    <a:pt x="580194" y="1256907"/>
                  </a:lnTo>
                  <a:cubicBezTo>
                    <a:pt x="580450" y="1256224"/>
                    <a:pt x="580706" y="1255456"/>
                    <a:pt x="580876" y="1254773"/>
                  </a:cubicBezTo>
                  <a:lnTo>
                    <a:pt x="580876" y="1254773"/>
                  </a:lnTo>
                  <a:cubicBezTo>
                    <a:pt x="580876" y="1254773"/>
                    <a:pt x="580876" y="1254602"/>
                    <a:pt x="580876" y="1254602"/>
                  </a:cubicBezTo>
                  <a:lnTo>
                    <a:pt x="580876" y="1254432"/>
                  </a:lnTo>
                  <a:cubicBezTo>
                    <a:pt x="580876" y="1254432"/>
                    <a:pt x="580876" y="1254432"/>
                    <a:pt x="580876" y="1254432"/>
                  </a:cubicBezTo>
                  <a:cubicBezTo>
                    <a:pt x="581644" y="1251444"/>
                    <a:pt x="582327" y="1248457"/>
                    <a:pt x="583009" y="1245470"/>
                  </a:cubicBezTo>
                  <a:lnTo>
                    <a:pt x="584460" y="1246409"/>
                  </a:lnTo>
                  <a:lnTo>
                    <a:pt x="584887" y="1248969"/>
                  </a:lnTo>
                  <a:cubicBezTo>
                    <a:pt x="584887" y="1248969"/>
                    <a:pt x="585142" y="1249055"/>
                    <a:pt x="585142" y="1248969"/>
                  </a:cubicBezTo>
                  <a:lnTo>
                    <a:pt x="584801" y="1246665"/>
                  </a:lnTo>
                  <a:cubicBezTo>
                    <a:pt x="587872" y="1248628"/>
                    <a:pt x="590944" y="1250591"/>
                    <a:pt x="594016" y="1252469"/>
                  </a:cubicBezTo>
                  <a:cubicBezTo>
                    <a:pt x="594954" y="1253066"/>
                    <a:pt x="595807" y="1253578"/>
                    <a:pt x="596746" y="1254176"/>
                  </a:cubicBezTo>
                  <a:close/>
                  <a:moveTo>
                    <a:pt x="574989" y="1253407"/>
                  </a:moveTo>
                  <a:lnTo>
                    <a:pt x="573710" y="1252554"/>
                  </a:lnTo>
                  <a:cubicBezTo>
                    <a:pt x="574393" y="1251871"/>
                    <a:pt x="575160" y="1251103"/>
                    <a:pt x="575843" y="1250420"/>
                  </a:cubicBezTo>
                  <a:cubicBezTo>
                    <a:pt x="575587" y="1251274"/>
                    <a:pt x="575331" y="1252042"/>
                    <a:pt x="575075" y="1252895"/>
                  </a:cubicBezTo>
                  <a:lnTo>
                    <a:pt x="575075" y="1252895"/>
                  </a:lnTo>
                  <a:cubicBezTo>
                    <a:pt x="575075" y="1252895"/>
                    <a:pt x="575075" y="1252895"/>
                    <a:pt x="575075" y="1252895"/>
                  </a:cubicBezTo>
                  <a:lnTo>
                    <a:pt x="575075" y="1252895"/>
                  </a:lnTo>
                  <a:cubicBezTo>
                    <a:pt x="575075" y="1252895"/>
                    <a:pt x="575075" y="1252895"/>
                    <a:pt x="575075" y="1252895"/>
                  </a:cubicBezTo>
                  <a:cubicBezTo>
                    <a:pt x="575075" y="1253066"/>
                    <a:pt x="575075" y="1253151"/>
                    <a:pt x="574989" y="1253322"/>
                  </a:cubicBezTo>
                  <a:close/>
                  <a:moveTo>
                    <a:pt x="574563" y="1254944"/>
                  </a:moveTo>
                  <a:cubicBezTo>
                    <a:pt x="572601" y="1262028"/>
                    <a:pt x="570553" y="1269026"/>
                    <a:pt x="568250" y="1275940"/>
                  </a:cubicBezTo>
                  <a:cubicBezTo>
                    <a:pt x="566202" y="1274403"/>
                    <a:pt x="564069" y="1272867"/>
                    <a:pt x="562022" y="1271331"/>
                  </a:cubicBezTo>
                  <a:lnTo>
                    <a:pt x="561765" y="1268941"/>
                  </a:lnTo>
                  <a:cubicBezTo>
                    <a:pt x="562534" y="1266637"/>
                    <a:pt x="563216" y="1264417"/>
                    <a:pt x="563898" y="1262113"/>
                  </a:cubicBezTo>
                  <a:lnTo>
                    <a:pt x="565776" y="1260235"/>
                  </a:lnTo>
                  <a:cubicBezTo>
                    <a:pt x="567994" y="1258016"/>
                    <a:pt x="570212" y="1255883"/>
                    <a:pt x="572430" y="1253663"/>
                  </a:cubicBezTo>
                  <a:lnTo>
                    <a:pt x="574478" y="1254858"/>
                  </a:lnTo>
                  <a:close/>
                  <a:moveTo>
                    <a:pt x="494706" y="1281487"/>
                  </a:moveTo>
                  <a:cubicBezTo>
                    <a:pt x="492317" y="1279695"/>
                    <a:pt x="489928" y="1277902"/>
                    <a:pt x="487539" y="1276110"/>
                  </a:cubicBezTo>
                  <a:lnTo>
                    <a:pt x="487539" y="1275171"/>
                  </a:lnTo>
                  <a:cubicBezTo>
                    <a:pt x="487539" y="1275171"/>
                    <a:pt x="486601" y="1261516"/>
                    <a:pt x="486601" y="1261516"/>
                  </a:cubicBezTo>
                  <a:cubicBezTo>
                    <a:pt x="487625" y="1258955"/>
                    <a:pt x="488648" y="1256395"/>
                    <a:pt x="489587" y="1253834"/>
                  </a:cubicBezTo>
                  <a:lnTo>
                    <a:pt x="489587" y="1253834"/>
                  </a:lnTo>
                  <a:cubicBezTo>
                    <a:pt x="489587" y="1253834"/>
                    <a:pt x="489587" y="1253663"/>
                    <a:pt x="489587" y="1253663"/>
                  </a:cubicBezTo>
                  <a:lnTo>
                    <a:pt x="489587" y="1253493"/>
                  </a:lnTo>
                  <a:cubicBezTo>
                    <a:pt x="489587" y="1253493"/>
                    <a:pt x="489587" y="1253493"/>
                    <a:pt x="489587" y="1253493"/>
                  </a:cubicBezTo>
                  <a:cubicBezTo>
                    <a:pt x="489587" y="1253493"/>
                    <a:pt x="489587" y="1253407"/>
                    <a:pt x="489587" y="1253322"/>
                  </a:cubicBezTo>
                  <a:cubicBezTo>
                    <a:pt x="493512" y="1255968"/>
                    <a:pt x="497436" y="1258528"/>
                    <a:pt x="501361" y="1261089"/>
                  </a:cubicBezTo>
                  <a:cubicBezTo>
                    <a:pt x="499143" y="1267917"/>
                    <a:pt x="496925" y="1274659"/>
                    <a:pt x="494535" y="1281487"/>
                  </a:cubicBezTo>
                  <a:close/>
                  <a:moveTo>
                    <a:pt x="486431" y="1275342"/>
                  </a:moveTo>
                  <a:cubicBezTo>
                    <a:pt x="485065" y="1274318"/>
                    <a:pt x="483615" y="1273294"/>
                    <a:pt x="482165" y="1272184"/>
                  </a:cubicBezTo>
                  <a:cubicBezTo>
                    <a:pt x="483273" y="1269624"/>
                    <a:pt x="484298" y="1267149"/>
                    <a:pt x="485322" y="1264588"/>
                  </a:cubicBezTo>
                  <a:lnTo>
                    <a:pt x="486345" y="1275171"/>
                  </a:lnTo>
                  <a:lnTo>
                    <a:pt x="486345" y="1275342"/>
                  </a:lnTo>
                  <a:close/>
                  <a:moveTo>
                    <a:pt x="477814" y="1268855"/>
                  </a:moveTo>
                  <a:cubicBezTo>
                    <a:pt x="473377" y="1265527"/>
                    <a:pt x="468940" y="1262198"/>
                    <a:pt x="464504" y="1258870"/>
                  </a:cubicBezTo>
                  <a:lnTo>
                    <a:pt x="463736" y="1240776"/>
                  </a:lnTo>
                  <a:cubicBezTo>
                    <a:pt x="463736" y="1240264"/>
                    <a:pt x="463736" y="1239666"/>
                    <a:pt x="463736" y="1239154"/>
                  </a:cubicBezTo>
                  <a:cubicBezTo>
                    <a:pt x="464077" y="1237874"/>
                    <a:pt x="464504" y="1236594"/>
                    <a:pt x="464845" y="1235314"/>
                  </a:cubicBezTo>
                  <a:cubicBezTo>
                    <a:pt x="470049" y="1239325"/>
                    <a:pt x="475254" y="1243251"/>
                    <a:pt x="480544" y="1247177"/>
                  </a:cubicBezTo>
                  <a:lnTo>
                    <a:pt x="480544" y="1247177"/>
                  </a:lnTo>
                  <a:cubicBezTo>
                    <a:pt x="480544" y="1247177"/>
                    <a:pt x="480544" y="1247177"/>
                    <a:pt x="480544" y="1247177"/>
                  </a:cubicBezTo>
                  <a:lnTo>
                    <a:pt x="480544" y="1247177"/>
                  </a:lnTo>
                  <a:cubicBezTo>
                    <a:pt x="480544" y="1247177"/>
                    <a:pt x="480544" y="1247177"/>
                    <a:pt x="480544" y="1247177"/>
                  </a:cubicBezTo>
                  <a:cubicBezTo>
                    <a:pt x="481568" y="1247860"/>
                    <a:pt x="482677" y="1248628"/>
                    <a:pt x="483700" y="1249311"/>
                  </a:cubicBezTo>
                  <a:cubicBezTo>
                    <a:pt x="483700" y="1249994"/>
                    <a:pt x="483871" y="1250676"/>
                    <a:pt x="483956" y="1251359"/>
                  </a:cubicBezTo>
                  <a:cubicBezTo>
                    <a:pt x="483956" y="1251359"/>
                    <a:pt x="483956" y="1251530"/>
                    <a:pt x="483956" y="1251615"/>
                  </a:cubicBezTo>
                  <a:lnTo>
                    <a:pt x="483956" y="1251615"/>
                  </a:lnTo>
                  <a:cubicBezTo>
                    <a:pt x="483956" y="1251615"/>
                    <a:pt x="483956" y="1251615"/>
                    <a:pt x="483956" y="1251615"/>
                  </a:cubicBezTo>
                  <a:lnTo>
                    <a:pt x="483956" y="1251615"/>
                  </a:lnTo>
                  <a:cubicBezTo>
                    <a:pt x="483956" y="1251615"/>
                    <a:pt x="483956" y="1251615"/>
                    <a:pt x="483956" y="1251615"/>
                  </a:cubicBezTo>
                  <a:cubicBezTo>
                    <a:pt x="481994" y="1257333"/>
                    <a:pt x="479946" y="1263052"/>
                    <a:pt x="477899" y="1268770"/>
                  </a:cubicBezTo>
                  <a:close/>
                  <a:moveTo>
                    <a:pt x="459129" y="1254858"/>
                  </a:moveTo>
                  <a:cubicBezTo>
                    <a:pt x="460153" y="1251274"/>
                    <a:pt x="461177" y="1247774"/>
                    <a:pt x="462200" y="1244190"/>
                  </a:cubicBezTo>
                  <a:lnTo>
                    <a:pt x="463224" y="1257931"/>
                  </a:lnTo>
                  <a:cubicBezTo>
                    <a:pt x="461859" y="1256907"/>
                    <a:pt x="460494" y="1255883"/>
                    <a:pt x="459044" y="1254773"/>
                  </a:cubicBezTo>
                  <a:close/>
                  <a:moveTo>
                    <a:pt x="440615" y="1241715"/>
                  </a:moveTo>
                  <a:cubicBezTo>
                    <a:pt x="441809" y="1238471"/>
                    <a:pt x="442919" y="1235228"/>
                    <a:pt x="444113" y="1231985"/>
                  </a:cubicBezTo>
                  <a:lnTo>
                    <a:pt x="447696" y="1221999"/>
                  </a:lnTo>
                  <a:cubicBezTo>
                    <a:pt x="452218" y="1225584"/>
                    <a:pt x="456740" y="1229083"/>
                    <a:pt x="461262" y="1232582"/>
                  </a:cubicBezTo>
                  <a:cubicBezTo>
                    <a:pt x="461432" y="1234289"/>
                    <a:pt x="461603" y="1235996"/>
                    <a:pt x="461774" y="1237703"/>
                  </a:cubicBezTo>
                  <a:cubicBezTo>
                    <a:pt x="459897" y="1242653"/>
                    <a:pt x="458105" y="1247604"/>
                    <a:pt x="456228" y="1252639"/>
                  </a:cubicBezTo>
                  <a:cubicBezTo>
                    <a:pt x="455290" y="1251957"/>
                    <a:pt x="454351" y="1251188"/>
                    <a:pt x="453412" y="1250506"/>
                  </a:cubicBezTo>
                  <a:lnTo>
                    <a:pt x="453412" y="1250506"/>
                  </a:lnTo>
                  <a:cubicBezTo>
                    <a:pt x="453412" y="1250506"/>
                    <a:pt x="453242" y="1250420"/>
                    <a:pt x="453242" y="1250420"/>
                  </a:cubicBezTo>
                  <a:lnTo>
                    <a:pt x="453071" y="1250420"/>
                  </a:lnTo>
                  <a:cubicBezTo>
                    <a:pt x="453071" y="1250420"/>
                    <a:pt x="453071" y="1250335"/>
                    <a:pt x="453071" y="1250335"/>
                  </a:cubicBezTo>
                  <a:cubicBezTo>
                    <a:pt x="448976" y="1247518"/>
                    <a:pt x="444796" y="1244617"/>
                    <a:pt x="440700" y="1241800"/>
                  </a:cubicBezTo>
                  <a:close/>
                  <a:moveTo>
                    <a:pt x="436008" y="1180349"/>
                  </a:moveTo>
                  <a:cubicBezTo>
                    <a:pt x="435667" y="1174887"/>
                    <a:pt x="435240" y="1169339"/>
                    <a:pt x="434813" y="1163877"/>
                  </a:cubicBezTo>
                  <a:cubicBezTo>
                    <a:pt x="441639" y="1168827"/>
                    <a:pt x="448379" y="1173692"/>
                    <a:pt x="455290" y="1178557"/>
                  </a:cubicBezTo>
                  <a:cubicBezTo>
                    <a:pt x="455375" y="1179410"/>
                    <a:pt x="455545" y="1180264"/>
                    <a:pt x="455631" y="1181032"/>
                  </a:cubicBezTo>
                  <a:cubicBezTo>
                    <a:pt x="456228" y="1185812"/>
                    <a:pt x="456825" y="1190676"/>
                    <a:pt x="457337" y="1195456"/>
                  </a:cubicBezTo>
                  <a:cubicBezTo>
                    <a:pt x="450256" y="1190420"/>
                    <a:pt x="443089" y="1185385"/>
                    <a:pt x="436008" y="1180349"/>
                  </a:cubicBezTo>
                  <a:close/>
                  <a:moveTo>
                    <a:pt x="436691" y="1039183"/>
                  </a:moveTo>
                  <a:lnTo>
                    <a:pt x="450768" y="1049425"/>
                  </a:lnTo>
                  <a:cubicBezTo>
                    <a:pt x="452304" y="1056508"/>
                    <a:pt x="453754" y="1063507"/>
                    <a:pt x="455119" y="1070591"/>
                  </a:cubicBezTo>
                  <a:cubicBezTo>
                    <a:pt x="459044" y="1090733"/>
                    <a:pt x="462627" y="1110961"/>
                    <a:pt x="466040" y="1131188"/>
                  </a:cubicBezTo>
                  <a:lnTo>
                    <a:pt x="466040" y="1131188"/>
                  </a:lnTo>
                  <a:cubicBezTo>
                    <a:pt x="466040" y="1131188"/>
                    <a:pt x="466040" y="1131359"/>
                    <a:pt x="466040" y="1131359"/>
                  </a:cubicBezTo>
                  <a:lnTo>
                    <a:pt x="466040" y="1131359"/>
                  </a:lnTo>
                  <a:cubicBezTo>
                    <a:pt x="466125" y="1131871"/>
                    <a:pt x="466210" y="1132298"/>
                    <a:pt x="466295" y="1132810"/>
                  </a:cubicBezTo>
                  <a:cubicBezTo>
                    <a:pt x="461944" y="1129994"/>
                    <a:pt x="457678" y="1127092"/>
                    <a:pt x="453328" y="1124275"/>
                  </a:cubicBezTo>
                  <a:cubicBezTo>
                    <a:pt x="453157" y="1123166"/>
                    <a:pt x="453071" y="1121971"/>
                    <a:pt x="452901" y="1120861"/>
                  </a:cubicBezTo>
                  <a:lnTo>
                    <a:pt x="452901" y="1120861"/>
                  </a:lnTo>
                  <a:cubicBezTo>
                    <a:pt x="452901" y="1120861"/>
                    <a:pt x="452901" y="1120605"/>
                    <a:pt x="452901" y="1120605"/>
                  </a:cubicBezTo>
                  <a:lnTo>
                    <a:pt x="452901" y="1120349"/>
                  </a:lnTo>
                  <a:cubicBezTo>
                    <a:pt x="452901" y="1120349"/>
                    <a:pt x="452901" y="1120349"/>
                    <a:pt x="452901" y="1120349"/>
                  </a:cubicBezTo>
                  <a:cubicBezTo>
                    <a:pt x="449658" y="1100548"/>
                    <a:pt x="445905" y="1080833"/>
                    <a:pt x="441724" y="1061203"/>
                  </a:cubicBezTo>
                  <a:cubicBezTo>
                    <a:pt x="440103" y="1053863"/>
                    <a:pt x="438482" y="1046523"/>
                    <a:pt x="436776" y="1039183"/>
                  </a:cubicBezTo>
                  <a:close/>
                  <a:moveTo>
                    <a:pt x="436434" y="1038073"/>
                  </a:moveTo>
                  <a:cubicBezTo>
                    <a:pt x="434216" y="1028429"/>
                    <a:pt x="431827" y="1018785"/>
                    <a:pt x="429438" y="1009226"/>
                  </a:cubicBezTo>
                  <a:cubicBezTo>
                    <a:pt x="434131" y="1014090"/>
                    <a:pt x="439335" y="1018358"/>
                    <a:pt x="444710" y="1022369"/>
                  </a:cubicBezTo>
                  <a:cubicBezTo>
                    <a:pt x="444966" y="1023308"/>
                    <a:pt x="445222" y="1024332"/>
                    <a:pt x="445478" y="1025271"/>
                  </a:cubicBezTo>
                  <a:cubicBezTo>
                    <a:pt x="447184" y="1032611"/>
                    <a:pt x="448805" y="1039951"/>
                    <a:pt x="450341" y="1047376"/>
                  </a:cubicBezTo>
                  <a:lnTo>
                    <a:pt x="436434" y="1037988"/>
                  </a:lnTo>
                  <a:close/>
                  <a:moveTo>
                    <a:pt x="409218" y="952384"/>
                  </a:moveTo>
                  <a:cubicBezTo>
                    <a:pt x="407171" y="944702"/>
                    <a:pt x="405038" y="936935"/>
                    <a:pt x="402905" y="929339"/>
                  </a:cubicBezTo>
                  <a:cubicBezTo>
                    <a:pt x="404014" y="930193"/>
                    <a:pt x="405038" y="930961"/>
                    <a:pt x="406147" y="931814"/>
                  </a:cubicBezTo>
                  <a:cubicBezTo>
                    <a:pt x="411436" y="935826"/>
                    <a:pt x="416812" y="939837"/>
                    <a:pt x="422187" y="943763"/>
                  </a:cubicBezTo>
                  <a:cubicBezTo>
                    <a:pt x="424234" y="950591"/>
                    <a:pt x="426367" y="957419"/>
                    <a:pt x="428329" y="964332"/>
                  </a:cubicBezTo>
                  <a:lnTo>
                    <a:pt x="409218" y="952384"/>
                  </a:lnTo>
                  <a:close/>
                  <a:moveTo>
                    <a:pt x="392837" y="898273"/>
                  </a:moveTo>
                  <a:cubicBezTo>
                    <a:pt x="389766" y="889652"/>
                    <a:pt x="386524" y="881117"/>
                    <a:pt x="383282" y="872583"/>
                  </a:cubicBezTo>
                  <a:lnTo>
                    <a:pt x="389424" y="876850"/>
                  </a:lnTo>
                  <a:cubicBezTo>
                    <a:pt x="394800" y="880605"/>
                    <a:pt x="400260" y="884275"/>
                    <a:pt x="405635" y="888031"/>
                  </a:cubicBezTo>
                  <a:cubicBezTo>
                    <a:pt x="408024" y="895968"/>
                    <a:pt x="410413" y="903820"/>
                    <a:pt x="412716" y="911758"/>
                  </a:cubicBezTo>
                  <a:cubicBezTo>
                    <a:pt x="410157" y="910050"/>
                    <a:pt x="407512" y="908344"/>
                    <a:pt x="404952" y="906637"/>
                  </a:cubicBezTo>
                  <a:cubicBezTo>
                    <a:pt x="400857" y="903906"/>
                    <a:pt x="396848" y="901089"/>
                    <a:pt x="392837" y="898273"/>
                  </a:cubicBezTo>
                  <a:close/>
                  <a:moveTo>
                    <a:pt x="412205" y="892469"/>
                  </a:moveTo>
                  <a:cubicBezTo>
                    <a:pt x="418347" y="896651"/>
                    <a:pt x="424405" y="900748"/>
                    <a:pt x="430547" y="904930"/>
                  </a:cubicBezTo>
                  <a:cubicBezTo>
                    <a:pt x="433534" y="912697"/>
                    <a:pt x="436520" y="920548"/>
                    <a:pt x="439506" y="928315"/>
                  </a:cubicBezTo>
                  <a:cubicBezTo>
                    <a:pt x="439506" y="928571"/>
                    <a:pt x="439506" y="928913"/>
                    <a:pt x="439421" y="929169"/>
                  </a:cubicBezTo>
                  <a:cubicBezTo>
                    <a:pt x="432937" y="925072"/>
                    <a:pt x="426538" y="920890"/>
                    <a:pt x="420139" y="916622"/>
                  </a:cubicBezTo>
                  <a:cubicBezTo>
                    <a:pt x="417580" y="908514"/>
                    <a:pt x="414935" y="900491"/>
                    <a:pt x="412205" y="892469"/>
                  </a:cubicBezTo>
                  <a:close/>
                  <a:moveTo>
                    <a:pt x="410584" y="887775"/>
                  </a:moveTo>
                  <a:cubicBezTo>
                    <a:pt x="406573" y="875826"/>
                    <a:pt x="402393" y="863877"/>
                    <a:pt x="398127" y="852014"/>
                  </a:cubicBezTo>
                  <a:cubicBezTo>
                    <a:pt x="398639" y="852440"/>
                    <a:pt x="399065" y="852782"/>
                    <a:pt x="399577" y="853209"/>
                  </a:cubicBezTo>
                  <a:cubicBezTo>
                    <a:pt x="404952" y="857476"/>
                    <a:pt x="410413" y="861743"/>
                    <a:pt x="415873" y="866011"/>
                  </a:cubicBezTo>
                  <a:cubicBezTo>
                    <a:pt x="420054" y="876765"/>
                    <a:pt x="424063" y="887604"/>
                    <a:pt x="428073" y="898358"/>
                  </a:cubicBezTo>
                  <a:cubicBezTo>
                    <a:pt x="422272" y="894858"/>
                    <a:pt x="416385" y="891274"/>
                    <a:pt x="410584" y="887775"/>
                  </a:cubicBezTo>
                  <a:close/>
                  <a:moveTo>
                    <a:pt x="397103" y="849197"/>
                  </a:moveTo>
                  <a:cubicBezTo>
                    <a:pt x="393776" y="840065"/>
                    <a:pt x="390449" y="830933"/>
                    <a:pt x="387036" y="821886"/>
                  </a:cubicBezTo>
                  <a:lnTo>
                    <a:pt x="388060" y="822568"/>
                  </a:lnTo>
                  <a:cubicBezTo>
                    <a:pt x="388572" y="822910"/>
                    <a:pt x="388998" y="823251"/>
                    <a:pt x="389510" y="823593"/>
                  </a:cubicBezTo>
                  <a:lnTo>
                    <a:pt x="402052" y="852184"/>
                  </a:lnTo>
                  <a:cubicBezTo>
                    <a:pt x="402052" y="852184"/>
                    <a:pt x="402393" y="852184"/>
                    <a:pt x="402307" y="852099"/>
                  </a:cubicBezTo>
                  <a:lnTo>
                    <a:pt x="391643" y="825129"/>
                  </a:lnTo>
                  <a:cubicBezTo>
                    <a:pt x="395397" y="827860"/>
                    <a:pt x="399236" y="830591"/>
                    <a:pt x="402990" y="833322"/>
                  </a:cubicBezTo>
                  <a:cubicBezTo>
                    <a:pt x="404697" y="837504"/>
                    <a:pt x="406403" y="841772"/>
                    <a:pt x="408109" y="845954"/>
                  </a:cubicBezTo>
                  <a:cubicBezTo>
                    <a:pt x="410072" y="850990"/>
                    <a:pt x="412034" y="855940"/>
                    <a:pt x="413996" y="860975"/>
                  </a:cubicBezTo>
                  <a:cubicBezTo>
                    <a:pt x="409560" y="857903"/>
                    <a:pt x="405208" y="854915"/>
                    <a:pt x="400857" y="851843"/>
                  </a:cubicBezTo>
                  <a:cubicBezTo>
                    <a:pt x="399663" y="850990"/>
                    <a:pt x="398383" y="850051"/>
                    <a:pt x="397189" y="849197"/>
                  </a:cubicBezTo>
                  <a:close/>
                  <a:moveTo>
                    <a:pt x="306155" y="580435"/>
                  </a:moveTo>
                  <a:cubicBezTo>
                    <a:pt x="305387" y="573266"/>
                    <a:pt x="304534" y="566096"/>
                    <a:pt x="303681" y="559013"/>
                  </a:cubicBezTo>
                  <a:cubicBezTo>
                    <a:pt x="309994" y="568572"/>
                    <a:pt x="316393" y="577960"/>
                    <a:pt x="323048" y="587263"/>
                  </a:cubicBezTo>
                  <a:cubicBezTo>
                    <a:pt x="323389" y="590165"/>
                    <a:pt x="323816" y="593066"/>
                    <a:pt x="324157" y="595968"/>
                  </a:cubicBezTo>
                  <a:cubicBezTo>
                    <a:pt x="324925" y="602455"/>
                    <a:pt x="325778" y="608856"/>
                    <a:pt x="326461" y="615342"/>
                  </a:cubicBezTo>
                  <a:lnTo>
                    <a:pt x="326631" y="616452"/>
                  </a:lnTo>
                  <a:cubicBezTo>
                    <a:pt x="324413" y="612440"/>
                    <a:pt x="322280" y="608429"/>
                    <a:pt x="319977" y="604418"/>
                  </a:cubicBezTo>
                  <a:lnTo>
                    <a:pt x="310762" y="588202"/>
                  </a:lnTo>
                  <a:lnTo>
                    <a:pt x="306155" y="580435"/>
                  </a:lnTo>
                  <a:close/>
                  <a:moveTo>
                    <a:pt x="300268" y="531701"/>
                  </a:moveTo>
                  <a:cubicBezTo>
                    <a:pt x="301889" y="534261"/>
                    <a:pt x="303510" y="536907"/>
                    <a:pt x="305132" y="539468"/>
                  </a:cubicBezTo>
                  <a:cubicBezTo>
                    <a:pt x="309824" y="546807"/>
                    <a:pt x="314687" y="554148"/>
                    <a:pt x="319550" y="561487"/>
                  </a:cubicBezTo>
                  <a:cubicBezTo>
                    <a:pt x="320318" y="567035"/>
                    <a:pt x="321086" y="572668"/>
                    <a:pt x="321853" y="578216"/>
                  </a:cubicBezTo>
                  <a:cubicBezTo>
                    <a:pt x="315540" y="570534"/>
                    <a:pt x="309312" y="562768"/>
                    <a:pt x="303169" y="554830"/>
                  </a:cubicBezTo>
                  <a:cubicBezTo>
                    <a:pt x="302231" y="547149"/>
                    <a:pt x="301292" y="539468"/>
                    <a:pt x="300268" y="531701"/>
                  </a:cubicBezTo>
                  <a:close/>
                  <a:moveTo>
                    <a:pt x="323474" y="567291"/>
                  </a:moveTo>
                  <a:cubicBezTo>
                    <a:pt x="327399" y="573095"/>
                    <a:pt x="331494" y="578813"/>
                    <a:pt x="335589" y="584446"/>
                  </a:cubicBezTo>
                  <a:cubicBezTo>
                    <a:pt x="336272" y="588628"/>
                    <a:pt x="336869" y="592810"/>
                    <a:pt x="337552" y="596992"/>
                  </a:cubicBezTo>
                  <a:cubicBezTo>
                    <a:pt x="333286" y="591957"/>
                    <a:pt x="329106" y="586836"/>
                    <a:pt x="324840" y="581715"/>
                  </a:cubicBezTo>
                  <a:cubicBezTo>
                    <a:pt x="324413" y="576935"/>
                    <a:pt x="323986" y="572071"/>
                    <a:pt x="323560" y="567291"/>
                  </a:cubicBezTo>
                  <a:close/>
                  <a:moveTo>
                    <a:pt x="322707" y="559354"/>
                  </a:moveTo>
                  <a:cubicBezTo>
                    <a:pt x="322024" y="552526"/>
                    <a:pt x="321342" y="545698"/>
                    <a:pt x="320574" y="538870"/>
                  </a:cubicBezTo>
                  <a:cubicBezTo>
                    <a:pt x="323645" y="542455"/>
                    <a:pt x="326717" y="545954"/>
                    <a:pt x="329873" y="549453"/>
                  </a:cubicBezTo>
                  <a:cubicBezTo>
                    <a:pt x="331239" y="557391"/>
                    <a:pt x="332518" y="565414"/>
                    <a:pt x="333798" y="573351"/>
                  </a:cubicBezTo>
                  <a:cubicBezTo>
                    <a:pt x="330044" y="568657"/>
                    <a:pt x="326375" y="564048"/>
                    <a:pt x="322621" y="559354"/>
                  </a:cubicBezTo>
                  <a:close/>
                  <a:moveTo>
                    <a:pt x="316649" y="506096"/>
                  </a:moveTo>
                  <a:cubicBezTo>
                    <a:pt x="318782" y="509084"/>
                    <a:pt x="320915" y="512071"/>
                    <a:pt x="323133" y="514973"/>
                  </a:cubicBezTo>
                  <a:lnTo>
                    <a:pt x="323133" y="514973"/>
                  </a:lnTo>
                  <a:cubicBezTo>
                    <a:pt x="323133" y="514973"/>
                    <a:pt x="323133" y="515058"/>
                    <a:pt x="323133" y="515058"/>
                  </a:cubicBezTo>
                  <a:lnTo>
                    <a:pt x="323133" y="515058"/>
                  </a:lnTo>
                  <a:cubicBezTo>
                    <a:pt x="323133" y="515058"/>
                    <a:pt x="323133" y="515143"/>
                    <a:pt x="323133" y="515143"/>
                  </a:cubicBezTo>
                  <a:cubicBezTo>
                    <a:pt x="323389" y="515485"/>
                    <a:pt x="323645" y="515741"/>
                    <a:pt x="323986" y="516082"/>
                  </a:cubicBezTo>
                  <a:cubicBezTo>
                    <a:pt x="325437" y="524361"/>
                    <a:pt x="326887" y="532640"/>
                    <a:pt x="328252" y="540833"/>
                  </a:cubicBezTo>
                  <a:cubicBezTo>
                    <a:pt x="325266" y="536736"/>
                    <a:pt x="322280" y="532554"/>
                    <a:pt x="319209" y="528458"/>
                  </a:cubicBezTo>
                  <a:cubicBezTo>
                    <a:pt x="318356" y="520947"/>
                    <a:pt x="317417" y="513522"/>
                    <a:pt x="316478" y="506096"/>
                  </a:cubicBezTo>
                  <a:close/>
                  <a:moveTo>
                    <a:pt x="309397" y="460691"/>
                  </a:moveTo>
                  <a:cubicBezTo>
                    <a:pt x="307861" y="452242"/>
                    <a:pt x="306155" y="443792"/>
                    <a:pt x="304534" y="435428"/>
                  </a:cubicBezTo>
                  <a:cubicBezTo>
                    <a:pt x="305132" y="436281"/>
                    <a:pt x="305643" y="437049"/>
                    <a:pt x="306240" y="437903"/>
                  </a:cubicBezTo>
                  <a:cubicBezTo>
                    <a:pt x="306240" y="437903"/>
                    <a:pt x="306240" y="437903"/>
                    <a:pt x="306240" y="437903"/>
                  </a:cubicBezTo>
                  <a:cubicBezTo>
                    <a:pt x="306240" y="437903"/>
                    <a:pt x="306240" y="437903"/>
                    <a:pt x="306240" y="437988"/>
                  </a:cubicBezTo>
                  <a:cubicBezTo>
                    <a:pt x="306240" y="437988"/>
                    <a:pt x="306240" y="437988"/>
                    <a:pt x="306240" y="438074"/>
                  </a:cubicBezTo>
                  <a:cubicBezTo>
                    <a:pt x="306240" y="438074"/>
                    <a:pt x="306240" y="438074"/>
                    <a:pt x="306240" y="438074"/>
                  </a:cubicBezTo>
                  <a:cubicBezTo>
                    <a:pt x="308032" y="440293"/>
                    <a:pt x="309824" y="442512"/>
                    <a:pt x="311701" y="444731"/>
                  </a:cubicBezTo>
                  <a:cubicBezTo>
                    <a:pt x="312895" y="452327"/>
                    <a:pt x="314090" y="459923"/>
                    <a:pt x="315284" y="467519"/>
                  </a:cubicBezTo>
                  <a:lnTo>
                    <a:pt x="315284" y="467519"/>
                  </a:lnTo>
                  <a:cubicBezTo>
                    <a:pt x="315284" y="467519"/>
                    <a:pt x="315284" y="467519"/>
                    <a:pt x="315284" y="467519"/>
                  </a:cubicBezTo>
                  <a:lnTo>
                    <a:pt x="315284" y="467519"/>
                  </a:lnTo>
                  <a:cubicBezTo>
                    <a:pt x="315284" y="467519"/>
                    <a:pt x="315284" y="467519"/>
                    <a:pt x="315284" y="467519"/>
                  </a:cubicBezTo>
                  <a:cubicBezTo>
                    <a:pt x="315284" y="467946"/>
                    <a:pt x="315455" y="468372"/>
                    <a:pt x="315540" y="468799"/>
                  </a:cubicBezTo>
                  <a:cubicBezTo>
                    <a:pt x="313492" y="466068"/>
                    <a:pt x="311360" y="463252"/>
                    <a:pt x="309312" y="460520"/>
                  </a:cubicBezTo>
                  <a:close/>
                  <a:moveTo>
                    <a:pt x="301974" y="422967"/>
                  </a:moveTo>
                  <a:cubicBezTo>
                    <a:pt x="301292" y="419724"/>
                    <a:pt x="300609" y="416480"/>
                    <a:pt x="299927" y="413237"/>
                  </a:cubicBezTo>
                  <a:cubicBezTo>
                    <a:pt x="302657" y="416224"/>
                    <a:pt x="305473" y="419212"/>
                    <a:pt x="308203" y="422199"/>
                  </a:cubicBezTo>
                  <a:cubicBezTo>
                    <a:pt x="308800" y="425698"/>
                    <a:pt x="309312" y="429197"/>
                    <a:pt x="309909" y="432697"/>
                  </a:cubicBezTo>
                  <a:cubicBezTo>
                    <a:pt x="307264" y="429453"/>
                    <a:pt x="304619" y="426210"/>
                    <a:pt x="301974" y="422967"/>
                  </a:cubicBezTo>
                  <a:close/>
                  <a:moveTo>
                    <a:pt x="308459" y="355542"/>
                  </a:moveTo>
                  <a:cubicBezTo>
                    <a:pt x="305302" y="350762"/>
                    <a:pt x="302231" y="345983"/>
                    <a:pt x="299159" y="341118"/>
                  </a:cubicBezTo>
                  <a:cubicBezTo>
                    <a:pt x="298818" y="333351"/>
                    <a:pt x="298477" y="325584"/>
                    <a:pt x="298050" y="317818"/>
                  </a:cubicBezTo>
                  <a:cubicBezTo>
                    <a:pt x="299671" y="319781"/>
                    <a:pt x="301378" y="321829"/>
                    <a:pt x="302999" y="323792"/>
                  </a:cubicBezTo>
                  <a:lnTo>
                    <a:pt x="306923" y="346409"/>
                  </a:lnTo>
                  <a:cubicBezTo>
                    <a:pt x="307435" y="349482"/>
                    <a:pt x="307947" y="352469"/>
                    <a:pt x="308459" y="355542"/>
                  </a:cubicBezTo>
                  <a:close/>
                  <a:moveTo>
                    <a:pt x="288409" y="261658"/>
                  </a:moveTo>
                  <a:cubicBezTo>
                    <a:pt x="286788" y="259525"/>
                    <a:pt x="285082" y="257476"/>
                    <a:pt x="283461" y="255343"/>
                  </a:cubicBezTo>
                  <a:cubicBezTo>
                    <a:pt x="283205" y="252953"/>
                    <a:pt x="283034" y="250648"/>
                    <a:pt x="282778" y="248259"/>
                  </a:cubicBezTo>
                  <a:lnTo>
                    <a:pt x="282778" y="248259"/>
                  </a:lnTo>
                  <a:cubicBezTo>
                    <a:pt x="282778" y="248259"/>
                    <a:pt x="282778" y="248003"/>
                    <a:pt x="282778" y="248003"/>
                  </a:cubicBezTo>
                  <a:lnTo>
                    <a:pt x="282778" y="247747"/>
                  </a:lnTo>
                  <a:cubicBezTo>
                    <a:pt x="282778" y="247747"/>
                    <a:pt x="282778" y="247747"/>
                    <a:pt x="282778" y="247747"/>
                  </a:cubicBezTo>
                  <a:cubicBezTo>
                    <a:pt x="282096" y="242882"/>
                    <a:pt x="281413" y="238017"/>
                    <a:pt x="280645" y="233152"/>
                  </a:cubicBezTo>
                  <a:cubicBezTo>
                    <a:pt x="282266" y="234774"/>
                    <a:pt x="283887" y="236395"/>
                    <a:pt x="285508" y="238017"/>
                  </a:cubicBezTo>
                  <a:cubicBezTo>
                    <a:pt x="285679" y="239724"/>
                    <a:pt x="285935" y="241431"/>
                    <a:pt x="286105" y="243223"/>
                  </a:cubicBezTo>
                  <a:lnTo>
                    <a:pt x="286105" y="243223"/>
                  </a:lnTo>
                  <a:cubicBezTo>
                    <a:pt x="286105" y="243223"/>
                    <a:pt x="286105" y="243394"/>
                    <a:pt x="286105" y="243394"/>
                  </a:cubicBezTo>
                  <a:lnTo>
                    <a:pt x="286105" y="243394"/>
                  </a:lnTo>
                  <a:cubicBezTo>
                    <a:pt x="286874" y="249454"/>
                    <a:pt x="287641" y="255513"/>
                    <a:pt x="288409" y="261573"/>
                  </a:cubicBezTo>
                  <a:close/>
                  <a:moveTo>
                    <a:pt x="291651" y="239468"/>
                  </a:moveTo>
                  <a:cubicBezTo>
                    <a:pt x="290628" y="231786"/>
                    <a:pt x="289518" y="224105"/>
                    <a:pt x="288324" y="216424"/>
                  </a:cubicBezTo>
                  <a:cubicBezTo>
                    <a:pt x="289604" y="217363"/>
                    <a:pt x="290798" y="218387"/>
                    <a:pt x="292078" y="219326"/>
                  </a:cubicBezTo>
                  <a:cubicBezTo>
                    <a:pt x="292931" y="227348"/>
                    <a:pt x="293784" y="235286"/>
                    <a:pt x="294637" y="243223"/>
                  </a:cubicBezTo>
                  <a:lnTo>
                    <a:pt x="291651" y="239468"/>
                  </a:lnTo>
                  <a:close/>
                  <a:moveTo>
                    <a:pt x="279536" y="321488"/>
                  </a:moveTo>
                  <a:cubicBezTo>
                    <a:pt x="279536" y="321488"/>
                    <a:pt x="279877" y="322000"/>
                    <a:pt x="279963" y="322256"/>
                  </a:cubicBezTo>
                  <a:lnTo>
                    <a:pt x="279963" y="322256"/>
                  </a:lnTo>
                  <a:cubicBezTo>
                    <a:pt x="279963" y="322256"/>
                    <a:pt x="279963" y="322341"/>
                    <a:pt x="279963" y="322341"/>
                  </a:cubicBezTo>
                  <a:lnTo>
                    <a:pt x="279963" y="322341"/>
                  </a:lnTo>
                  <a:cubicBezTo>
                    <a:pt x="279963" y="322341"/>
                    <a:pt x="279963" y="322426"/>
                    <a:pt x="279963" y="322426"/>
                  </a:cubicBezTo>
                  <a:cubicBezTo>
                    <a:pt x="281754" y="324987"/>
                    <a:pt x="283631" y="327462"/>
                    <a:pt x="285423" y="329937"/>
                  </a:cubicBezTo>
                  <a:cubicBezTo>
                    <a:pt x="285764" y="333778"/>
                    <a:pt x="286020" y="337533"/>
                    <a:pt x="286276" y="341374"/>
                  </a:cubicBezTo>
                  <a:lnTo>
                    <a:pt x="287300" y="357931"/>
                  </a:lnTo>
                  <a:lnTo>
                    <a:pt x="287300" y="358358"/>
                  </a:lnTo>
                  <a:cubicBezTo>
                    <a:pt x="287300" y="358358"/>
                    <a:pt x="287215" y="358187"/>
                    <a:pt x="287129" y="358102"/>
                  </a:cubicBezTo>
                  <a:cubicBezTo>
                    <a:pt x="285764" y="352554"/>
                    <a:pt x="284484" y="347007"/>
                    <a:pt x="283120" y="341459"/>
                  </a:cubicBezTo>
                  <a:cubicBezTo>
                    <a:pt x="283120" y="341289"/>
                    <a:pt x="282863" y="341374"/>
                    <a:pt x="282863" y="341459"/>
                  </a:cubicBezTo>
                  <a:cubicBezTo>
                    <a:pt x="283887" y="346409"/>
                    <a:pt x="284826" y="351360"/>
                    <a:pt x="285850" y="356395"/>
                  </a:cubicBezTo>
                  <a:cubicBezTo>
                    <a:pt x="284570" y="354774"/>
                    <a:pt x="283375" y="353067"/>
                    <a:pt x="282096" y="351445"/>
                  </a:cubicBezTo>
                  <a:cubicBezTo>
                    <a:pt x="281840" y="348714"/>
                    <a:pt x="281584" y="345897"/>
                    <a:pt x="281328" y="343166"/>
                  </a:cubicBezTo>
                  <a:cubicBezTo>
                    <a:pt x="280645" y="335912"/>
                    <a:pt x="279963" y="328742"/>
                    <a:pt x="279280" y="321488"/>
                  </a:cubicBezTo>
                  <a:close/>
                  <a:moveTo>
                    <a:pt x="295149" y="368259"/>
                  </a:moveTo>
                  <a:lnTo>
                    <a:pt x="295149" y="368259"/>
                  </a:lnTo>
                  <a:cubicBezTo>
                    <a:pt x="295149" y="368259"/>
                    <a:pt x="295149" y="368259"/>
                    <a:pt x="295149" y="368259"/>
                  </a:cubicBezTo>
                  <a:lnTo>
                    <a:pt x="295149" y="368259"/>
                  </a:lnTo>
                  <a:cubicBezTo>
                    <a:pt x="293016" y="365442"/>
                    <a:pt x="290798" y="362626"/>
                    <a:pt x="288665" y="359724"/>
                  </a:cubicBezTo>
                  <a:lnTo>
                    <a:pt x="288665" y="358017"/>
                  </a:lnTo>
                  <a:cubicBezTo>
                    <a:pt x="288665" y="358017"/>
                    <a:pt x="288324" y="341459"/>
                    <a:pt x="288324" y="341459"/>
                  </a:cubicBezTo>
                  <a:cubicBezTo>
                    <a:pt x="288324" y="338728"/>
                    <a:pt x="288153" y="335912"/>
                    <a:pt x="288068" y="333180"/>
                  </a:cubicBezTo>
                  <a:cubicBezTo>
                    <a:pt x="290116" y="335912"/>
                    <a:pt x="292163" y="338643"/>
                    <a:pt x="294296" y="341289"/>
                  </a:cubicBezTo>
                  <a:cubicBezTo>
                    <a:pt x="295491" y="347604"/>
                    <a:pt x="296685" y="354005"/>
                    <a:pt x="297794" y="360321"/>
                  </a:cubicBezTo>
                  <a:cubicBezTo>
                    <a:pt x="298391" y="363564"/>
                    <a:pt x="298903" y="366893"/>
                    <a:pt x="299500" y="370136"/>
                  </a:cubicBezTo>
                  <a:lnTo>
                    <a:pt x="299841" y="375343"/>
                  </a:lnTo>
                  <a:cubicBezTo>
                    <a:pt x="298306" y="372953"/>
                    <a:pt x="296685" y="370563"/>
                    <a:pt x="295149" y="368173"/>
                  </a:cubicBezTo>
                  <a:lnTo>
                    <a:pt x="295149" y="368173"/>
                  </a:lnTo>
                  <a:close/>
                  <a:moveTo>
                    <a:pt x="298220" y="354432"/>
                  </a:moveTo>
                  <a:cubicBezTo>
                    <a:pt x="297367" y="350677"/>
                    <a:pt x="296514" y="347007"/>
                    <a:pt x="295661" y="343251"/>
                  </a:cubicBezTo>
                  <a:cubicBezTo>
                    <a:pt x="296258" y="344020"/>
                    <a:pt x="296856" y="344788"/>
                    <a:pt x="297453" y="345556"/>
                  </a:cubicBezTo>
                  <a:cubicBezTo>
                    <a:pt x="297453" y="345727"/>
                    <a:pt x="297453" y="345897"/>
                    <a:pt x="297453" y="346068"/>
                  </a:cubicBezTo>
                  <a:lnTo>
                    <a:pt x="298135" y="354432"/>
                  </a:lnTo>
                  <a:close/>
                  <a:moveTo>
                    <a:pt x="278256" y="309454"/>
                  </a:moveTo>
                  <a:cubicBezTo>
                    <a:pt x="277659" y="303223"/>
                    <a:pt x="276976" y="296993"/>
                    <a:pt x="276294" y="290848"/>
                  </a:cubicBezTo>
                  <a:cubicBezTo>
                    <a:pt x="277488" y="292469"/>
                    <a:pt x="278597" y="294176"/>
                    <a:pt x="279792" y="295798"/>
                  </a:cubicBezTo>
                  <a:cubicBezTo>
                    <a:pt x="279792" y="295798"/>
                    <a:pt x="279792" y="295798"/>
                    <a:pt x="279792" y="295798"/>
                  </a:cubicBezTo>
                  <a:cubicBezTo>
                    <a:pt x="279792" y="295798"/>
                    <a:pt x="279792" y="295798"/>
                    <a:pt x="279792" y="295883"/>
                  </a:cubicBezTo>
                  <a:cubicBezTo>
                    <a:pt x="279792" y="295883"/>
                    <a:pt x="279792" y="295883"/>
                    <a:pt x="279792" y="295969"/>
                  </a:cubicBezTo>
                  <a:cubicBezTo>
                    <a:pt x="279792" y="295969"/>
                    <a:pt x="279792" y="295969"/>
                    <a:pt x="279792" y="295969"/>
                  </a:cubicBezTo>
                  <a:cubicBezTo>
                    <a:pt x="280730" y="297078"/>
                    <a:pt x="281669" y="298273"/>
                    <a:pt x="282608" y="299382"/>
                  </a:cubicBezTo>
                  <a:cubicBezTo>
                    <a:pt x="283290" y="305698"/>
                    <a:pt x="283887" y="311929"/>
                    <a:pt x="284484" y="318244"/>
                  </a:cubicBezTo>
                  <a:cubicBezTo>
                    <a:pt x="282437" y="315343"/>
                    <a:pt x="280304" y="312355"/>
                    <a:pt x="278171" y="309454"/>
                  </a:cubicBezTo>
                  <a:close/>
                  <a:moveTo>
                    <a:pt x="275100" y="280435"/>
                  </a:moveTo>
                  <a:cubicBezTo>
                    <a:pt x="274929" y="278643"/>
                    <a:pt x="274673" y="276765"/>
                    <a:pt x="274502" y="274973"/>
                  </a:cubicBezTo>
                  <a:cubicBezTo>
                    <a:pt x="276635" y="277704"/>
                    <a:pt x="278768" y="280350"/>
                    <a:pt x="280901" y="282996"/>
                  </a:cubicBezTo>
                  <a:cubicBezTo>
                    <a:pt x="281072" y="284702"/>
                    <a:pt x="281328" y="286495"/>
                    <a:pt x="281499" y="288202"/>
                  </a:cubicBezTo>
                  <a:cubicBezTo>
                    <a:pt x="279366" y="285556"/>
                    <a:pt x="277233" y="282996"/>
                    <a:pt x="275100" y="280435"/>
                  </a:cubicBezTo>
                  <a:close/>
                  <a:moveTo>
                    <a:pt x="273052" y="263195"/>
                  </a:moveTo>
                  <a:cubicBezTo>
                    <a:pt x="272455" y="258757"/>
                    <a:pt x="271943" y="254233"/>
                    <a:pt x="271346" y="249795"/>
                  </a:cubicBezTo>
                  <a:cubicBezTo>
                    <a:pt x="271346" y="249795"/>
                    <a:pt x="271431" y="249966"/>
                    <a:pt x="271517" y="250051"/>
                  </a:cubicBezTo>
                  <a:lnTo>
                    <a:pt x="271517" y="250051"/>
                  </a:lnTo>
                  <a:cubicBezTo>
                    <a:pt x="271517" y="250051"/>
                    <a:pt x="271517" y="250051"/>
                    <a:pt x="271517" y="250051"/>
                  </a:cubicBezTo>
                  <a:lnTo>
                    <a:pt x="271517" y="250051"/>
                  </a:lnTo>
                  <a:cubicBezTo>
                    <a:pt x="271517" y="250051"/>
                    <a:pt x="271517" y="250051"/>
                    <a:pt x="271517" y="250051"/>
                  </a:cubicBezTo>
                  <a:cubicBezTo>
                    <a:pt x="273479" y="252185"/>
                    <a:pt x="275526" y="254318"/>
                    <a:pt x="277574" y="256367"/>
                  </a:cubicBezTo>
                  <a:cubicBezTo>
                    <a:pt x="278256" y="261488"/>
                    <a:pt x="278854" y="266609"/>
                    <a:pt x="279536" y="271730"/>
                  </a:cubicBezTo>
                  <a:cubicBezTo>
                    <a:pt x="279280" y="271303"/>
                    <a:pt x="279024" y="270876"/>
                    <a:pt x="278683" y="270449"/>
                  </a:cubicBezTo>
                  <a:lnTo>
                    <a:pt x="278683" y="270449"/>
                  </a:lnTo>
                  <a:cubicBezTo>
                    <a:pt x="278683" y="270449"/>
                    <a:pt x="278683" y="270449"/>
                    <a:pt x="278683" y="270449"/>
                  </a:cubicBezTo>
                  <a:lnTo>
                    <a:pt x="278683" y="270449"/>
                  </a:lnTo>
                  <a:cubicBezTo>
                    <a:pt x="278683" y="270449"/>
                    <a:pt x="278683" y="270449"/>
                    <a:pt x="278683" y="270449"/>
                  </a:cubicBezTo>
                  <a:cubicBezTo>
                    <a:pt x="276806" y="267974"/>
                    <a:pt x="274929" y="265584"/>
                    <a:pt x="272967" y="263109"/>
                  </a:cubicBezTo>
                  <a:close/>
                  <a:moveTo>
                    <a:pt x="269725" y="239126"/>
                  </a:moveTo>
                  <a:cubicBezTo>
                    <a:pt x="268445" y="231786"/>
                    <a:pt x="267165" y="224361"/>
                    <a:pt x="265885" y="217021"/>
                  </a:cubicBezTo>
                  <a:cubicBezTo>
                    <a:pt x="267336" y="218899"/>
                    <a:pt x="268872" y="220777"/>
                    <a:pt x="270407" y="222654"/>
                  </a:cubicBezTo>
                  <a:lnTo>
                    <a:pt x="270407" y="222654"/>
                  </a:lnTo>
                  <a:cubicBezTo>
                    <a:pt x="270407" y="222654"/>
                    <a:pt x="270407" y="222654"/>
                    <a:pt x="270407" y="222654"/>
                  </a:cubicBezTo>
                  <a:lnTo>
                    <a:pt x="270407" y="222654"/>
                  </a:lnTo>
                  <a:cubicBezTo>
                    <a:pt x="270407" y="222654"/>
                    <a:pt x="270407" y="222654"/>
                    <a:pt x="270407" y="222654"/>
                  </a:cubicBezTo>
                  <a:cubicBezTo>
                    <a:pt x="271687" y="224020"/>
                    <a:pt x="272881" y="225300"/>
                    <a:pt x="274161" y="226580"/>
                  </a:cubicBezTo>
                  <a:cubicBezTo>
                    <a:pt x="274929" y="233152"/>
                    <a:pt x="275612" y="239724"/>
                    <a:pt x="276294" y="246210"/>
                  </a:cubicBezTo>
                  <a:cubicBezTo>
                    <a:pt x="276294" y="246125"/>
                    <a:pt x="276123" y="246040"/>
                    <a:pt x="276038" y="245954"/>
                  </a:cubicBezTo>
                  <a:lnTo>
                    <a:pt x="276038" y="245954"/>
                  </a:lnTo>
                  <a:cubicBezTo>
                    <a:pt x="276038" y="245954"/>
                    <a:pt x="276038" y="245954"/>
                    <a:pt x="276038" y="245954"/>
                  </a:cubicBezTo>
                  <a:lnTo>
                    <a:pt x="276038" y="245954"/>
                  </a:lnTo>
                  <a:cubicBezTo>
                    <a:pt x="276038" y="245954"/>
                    <a:pt x="276038" y="245954"/>
                    <a:pt x="276038" y="245954"/>
                  </a:cubicBezTo>
                  <a:cubicBezTo>
                    <a:pt x="273905" y="243650"/>
                    <a:pt x="271772" y="241260"/>
                    <a:pt x="269554" y="238956"/>
                  </a:cubicBezTo>
                  <a:close/>
                  <a:moveTo>
                    <a:pt x="264009" y="207206"/>
                  </a:moveTo>
                  <a:cubicBezTo>
                    <a:pt x="263155" y="202683"/>
                    <a:pt x="262302" y="198159"/>
                    <a:pt x="261449" y="193636"/>
                  </a:cubicBezTo>
                  <a:cubicBezTo>
                    <a:pt x="262473" y="194745"/>
                    <a:pt x="263497" y="195855"/>
                    <a:pt x="264606" y="196964"/>
                  </a:cubicBezTo>
                  <a:lnTo>
                    <a:pt x="264606" y="196964"/>
                  </a:lnTo>
                  <a:cubicBezTo>
                    <a:pt x="264606" y="196964"/>
                    <a:pt x="264606" y="196964"/>
                    <a:pt x="264606" y="196964"/>
                  </a:cubicBezTo>
                  <a:lnTo>
                    <a:pt x="264606" y="196964"/>
                  </a:lnTo>
                  <a:cubicBezTo>
                    <a:pt x="264606" y="196964"/>
                    <a:pt x="264606" y="196964"/>
                    <a:pt x="264606" y="196964"/>
                  </a:cubicBezTo>
                  <a:cubicBezTo>
                    <a:pt x="266824" y="198927"/>
                    <a:pt x="269042" y="200805"/>
                    <a:pt x="271260" y="202683"/>
                  </a:cubicBezTo>
                  <a:cubicBezTo>
                    <a:pt x="271858" y="207291"/>
                    <a:pt x="272369" y="211986"/>
                    <a:pt x="272967" y="216594"/>
                  </a:cubicBezTo>
                  <a:cubicBezTo>
                    <a:pt x="269980" y="213437"/>
                    <a:pt x="266909" y="210279"/>
                    <a:pt x="263923" y="207121"/>
                  </a:cubicBezTo>
                  <a:close/>
                  <a:moveTo>
                    <a:pt x="259572" y="184418"/>
                  </a:moveTo>
                  <a:cubicBezTo>
                    <a:pt x="257695" y="175115"/>
                    <a:pt x="255818" y="165727"/>
                    <a:pt x="253856" y="156424"/>
                  </a:cubicBezTo>
                  <a:lnTo>
                    <a:pt x="256244" y="158984"/>
                  </a:lnTo>
                  <a:cubicBezTo>
                    <a:pt x="259828" y="163081"/>
                    <a:pt x="263411" y="167263"/>
                    <a:pt x="266909" y="171360"/>
                  </a:cubicBezTo>
                  <a:cubicBezTo>
                    <a:pt x="268018" y="178870"/>
                    <a:pt x="269127" y="186381"/>
                    <a:pt x="270151" y="193977"/>
                  </a:cubicBezTo>
                  <a:cubicBezTo>
                    <a:pt x="269725" y="193550"/>
                    <a:pt x="269298" y="193038"/>
                    <a:pt x="268872" y="192612"/>
                  </a:cubicBezTo>
                  <a:lnTo>
                    <a:pt x="268872" y="192612"/>
                  </a:lnTo>
                  <a:cubicBezTo>
                    <a:pt x="268872" y="192612"/>
                    <a:pt x="268872" y="192612"/>
                    <a:pt x="268872" y="192612"/>
                  </a:cubicBezTo>
                  <a:lnTo>
                    <a:pt x="268872" y="192612"/>
                  </a:lnTo>
                  <a:cubicBezTo>
                    <a:pt x="268872" y="192612"/>
                    <a:pt x="268872" y="192612"/>
                    <a:pt x="268872" y="192612"/>
                  </a:cubicBezTo>
                  <a:cubicBezTo>
                    <a:pt x="265800" y="189880"/>
                    <a:pt x="262729" y="187149"/>
                    <a:pt x="259657" y="184503"/>
                  </a:cubicBezTo>
                  <a:close/>
                  <a:moveTo>
                    <a:pt x="270322" y="175200"/>
                  </a:moveTo>
                  <a:cubicBezTo>
                    <a:pt x="273138" y="177590"/>
                    <a:pt x="276038" y="179980"/>
                    <a:pt x="278939" y="182370"/>
                  </a:cubicBezTo>
                  <a:cubicBezTo>
                    <a:pt x="279366" y="185613"/>
                    <a:pt x="279792" y="188771"/>
                    <a:pt x="280219" y="192014"/>
                  </a:cubicBezTo>
                  <a:cubicBezTo>
                    <a:pt x="280816" y="196708"/>
                    <a:pt x="281328" y="201317"/>
                    <a:pt x="281840" y="206011"/>
                  </a:cubicBezTo>
                  <a:cubicBezTo>
                    <a:pt x="279536" y="203621"/>
                    <a:pt x="277233" y="201232"/>
                    <a:pt x="274929" y="198842"/>
                  </a:cubicBezTo>
                  <a:cubicBezTo>
                    <a:pt x="273479" y="190990"/>
                    <a:pt x="271943" y="183138"/>
                    <a:pt x="270407" y="175286"/>
                  </a:cubicBezTo>
                  <a:close/>
                  <a:moveTo>
                    <a:pt x="284314" y="191161"/>
                  </a:moveTo>
                  <a:cubicBezTo>
                    <a:pt x="284058" y="189454"/>
                    <a:pt x="283717" y="187747"/>
                    <a:pt x="283375" y="185954"/>
                  </a:cubicBezTo>
                  <a:cubicBezTo>
                    <a:pt x="284484" y="186893"/>
                    <a:pt x="285594" y="187747"/>
                    <a:pt x="286703" y="188685"/>
                  </a:cubicBezTo>
                  <a:lnTo>
                    <a:pt x="289177" y="190819"/>
                  </a:lnTo>
                  <a:cubicBezTo>
                    <a:pt x="290030" y="199183"/>
                    <a:pt x="290883" y="207548"/>
                    <a:pt x="291737" y="215912"/>
                  </a:cubicBezTo>
                  <a:cubicBezTo>
                    <a:pt x="290371" y="214546"/>
                    <a:pt x="289006" y="213181"/>
                    <a:pt x="287641" y="211729"/>
                  </a:cubicBezTo>
                  <a:cubicBezTo>
                    <a:pt x="286532" y="204816"/>
                    <a:pt x="285508" y="197903"/>
                    <a:pt x="284314" y="191075"/>
                  </a:cubicBezTo>
                  <a:close/>
                  <a:moveTo>
                    <a:pt x="284655" y="230677"/>
                  </a:moveTo>
                  <a:cubicBezTo>
                    <a:pt x="282863" y="228373"/>
                    <a:pt x="280987" y="226153"/>
                    <a:pt x="279195" y="223849"/>
                  </a:cubicBezTo>
                  <a:cubicBezTo>
                    <a:pt x="278256" y="218131"/>
                    <a:pt x="277318" y="212498"/>
                    <a:pt x="276379" y="206779"/>
                  </a:cubicBezTo>
                  <a:cubicBezTo>
                    <a:pt x="278427" y="208486"/>
                    <a:pt x="280475" y="210108"/>
                    <a:pt x="282608" y="211729"/>
                  </a:cubicBezTo>
                  <a:cubicBezTo>
                    <a:pt x="283375" y="218045"/>
                    <a:pt x="284058" y="224361"/>
                    <a:pt x="284741" y="230592"/>
                  </a:cubicBezTo>
                  <a:close/>
                  <a:moveTo>
                    <a:pt x="289177" y="267547"/>
                  </a:moveTo>
                  <a:cubicBezTo>
                    <a:pt x="290116" y="275314"/>
                    <a:pt x="291054" y="282996"/>
                    <a:pt x="291992" y="290762"/>
                  </a:cubicBezTo>
                  <a:cubicBezTo>
                    <a:pt x="289859" y="287434"/>
                    <a:pt x="287726" y="284190"/>
                    <a:pt x="285594" y="280947"/>
                  </a:cubicBezTo>
                  <a:cubicBezTo>
                    <a:pt x="285167" y="274887"/>
                    <a:pt x="284655" y="268828"/>
                    <a:pt x="284143" y="262768"/>
                  </a:cubicBezTo>
                  <a:cubicBezTo>
                    <a:pt x="285764" y="264390"/>
                    <a:pt x="287471" y="266011"/>
                    <a:pt x="289177" y="267547"/>
                  </a:cubicBezTo>
                  <a:close/>
                  <a:moveTo>
                    <a:pt x="292675" y="296822"/>
                  </a:moveTo>
                  <a:cubicBezTo>
                    <a:pt x="292931" y="299382"/>
                    <a:pt x="293187" y="301943"/>
                    <a:pt x="293528" y="304503"/>
                  </a:cubicBezTo>
                  <a:cubicBezTo>
                    <a:pt x="291225" y="301175"/>
                    <a:pt x="288921" y="297846"/>
                    <a:pt x="286532" y="294518"/>
                  </a:cubicBezTo>
                  <a:cubicBezTo>
                    <a:pt x="286447" y="292725"/>
                    <a:pt x="286276" y="290933"/>
                    <a:pt x="286191" y="289141"/>
                  </a:cubicBezTo>
                  <a:cubicBezTo>
                    <a:pt x="288324" y="291701"/>
                    <a:pt x="290542" y="294262"/>
                    <a:pt x="292675" y="296822"/>
                  </a:cubicBezTo>
                  <a:close/>
                  <a:moveTo>
                    <a:pt x="294467" y="313465"/>
                  </a:moveTo>
                  <a:cubicBezTo>
                    <a:pt x="295320" y="321402"/>
                    <a:pt x="296087" y="329340"/>
                    <a:pt x="296770" y="337277"/>
                  </a:cubicBezTo>
                  <a:cubicBezTo>
                    <a:pt x="295576" y="335314"/>
                    <a:pt x="294296" y="333436"/>
                    <a:pt x="293102" y="331474"/>
                  </a:cubicBezTo>
                  <a:cubicBezTo>
                    <a:pt x="292419" y="328401"/>
                    <a:pt x="291737" y="325243"/>
                    <a:pt x="290969" y="322170"/>
                  </a:cubicBezTo>
                  <a:cubicBezTo>
                    <a:pt x="290969" y="322000"/>
                    <a:pt x="290713" y="322085"/>
                    <a:pt x="290713" y="322170"/>
                  </a:cubicBezTo>
                  <a:cubicBezTo>
                    <a:pt x="291225" y="324816"/>
                    <a:pt x="291651" y="327377"/>
                    <a:pt x="292163" y="330022"/>
                  </a:cubicBezTo>
                  <a:cubicBezTo>
                    <a:pt x="290713" y="327718"/>
                    <a:pt x="289177" y="325328"/>
                    <a:pt x="287726" y="323024"/>
                  </a:cubicBezTo>
                  <a:cubicBezTo>
                    <a:pt x="287471" y="316794"/>
                    <a:pt x="287215" y="310648"/>
                    <a:pt x="286959" y="304418"/>
                  </a:cubicBezTo>
                  <a:cubicBezTo>
                    <a:pt x="289433" y="307405"/>
                    <a:pt x="291907" y="310478"/>
                    <a:pt x="294467" y="313465"/>
                  </a:cubicBezTo>
                  <a:close/>
                  <a:moveTo>
                    <a:pt x="315966" y="399923"/>
                  </a:moveTo>
                  <a:cubicBezTo>
                    <a:pt x="312127" y="394119"/>
                    <a:pt x="308288" y="388230"/>
                    <a:pt x="304449" y="382426"/>
                  </a:cubicBezTo>
                  <a:cubicBezTo>
                    <a:pt x="302999" y="375684"/>
                    <a:pt x="301548" y="368941"/>
                    <a:pt x="300012" y="362199"/>
                  </a:cubicBezTo>
                  <a:lnTo>
                    <a:pt x="299500" y="347946"/>
                  </a:lnTo>
                  <a:cubicBezTo>
                    <a:pt x="302742" y="352042"/>
                    <a:pt x="305985" y="356139"/>
                    <a:pt x="309312" y="360236"/>
                  </a:cubicBezTo>
                  <a:cubicBezTo>
                    <a:pt x="311530" y="373465"/>
                    <a:pt x="313748" y="386694"/>
                    <a:pt x="316052" y="399923"/>
                  </a:cubicBezTo>
                  <a:close/>
                  <a:moveTo>
                    <a:pt x="300609" y="376452"/>
                  </a:moveTo>
                  <a:cubicBezTo>
                    <a:pt x="300609" y="376452"/>
                    <a:pt x="300609" y="376367"/>
                    <a:pt x="300524" y="376281"/>
                  </a:cubicBezTo>
                  <a:lnTo>
                    <a:pt x="300524" y="375684"/>
                  </a:lnTo>
                  <a:cubicBezTo>
                    <a:pt x="300524" y="375684"/>
                    <a:pt x="300524" y="376196"/>
                    <a:pt x="300609" y="376537"/>
                  </a:cubicBezTo>
                  <a:close/>
                  <a:moveTo>
                    <a:pt x="302486" y="387291"/>
                  </a:moveTo>
                  <a:cubicBezTo>
                    <a:pt x="303937" y="395826"/>
                    <a:pt x="305387" y="404446"/>
                    <a:pt x="306752" y="412981"/>
                  </a:cubicBezTo>
                  <a:cubicBezTo>
                    <a:pt x="303681" y="409141"/>
                    <a:pt x="300609" y="405385"/>
                    <a:pt x="297624" y="401630"/>
                  </a:cubicBezTo>
                  <a:lnTo>
                    <a:pt x="297624" y="401630"/>
                  </a:lnTo>
                  <a:cubicBezTo>
                    <a:pt x="297624" y="401630"/>
                    <a:pt x="297624" y="401630"/>
                    <a:pt x="297624" y="401630"/>
                  </a:cubicBezTo>
                  <a:lnTo>
                    <a:pt x="297624" y="401630"/>
                  </a:lnTo>
                  <a:cubicBezTo>
                    <a:pt x="297624" y="401630"/>
                    <a:pt x="297624" y="401630"/>
                    <a:pt x="297624" y="401630"/>
                  </a:cubicBezTo>
                  <a:cubicBezTo>
                    <a:pt x="297624" y="401630"/>
                    <a:pt x="297538" y="401545"/>
                    <a:pt x="297453" y="401459"/>
                  </a:cubicBezTo>
                  <a:cubicBezTo>
                    <a:pt x="295832" y="394034"/>
                    <a:pt x="294125" y="386609"/>
                    <a:pt x="292504" y="379269"/>
                  </a:cubicBezTo>
                  <a:cubicBezTo>
                    <a:pt x="291992" y="377050"/>
                    <a:pt x="291480" y="374830"/>
                    <a:pt x="290969" y="372611"/>
                  </a:cubicBezTo>
                  <a:cubicBezTo>
                    <a:pt x="294808" y="377647"/>
                    <a:pt x="298647" y="382512"/>
                    <a:pt x="302657" y="387462"/>
                  </a:cubicBezTo>
                  <a:close/>
                  <a:moveTo>
                    <a:pt x="268359" y="295286"/>
                  </a:moveTo>
                  <a:cubicBezTo>
                    <a:pt x="267592" y="288799"/>
                    <a:pt x="266824" y="282313"/>
                    <a:pt x="266056" y="275826"/>
                  </a:cubicBezTo>
                  <a:cubicBezTo>
                    <a:pt x="267592" y="278131"/>
                    <a:pt x="269213" y="280435"/>
                    <a:pt x="270834" y="282739"/>
                  </a:cubicBezTo>
                  <a:cubicBezTo>
                    <a:pt x="271943" y="289567"/>
                    <a:pt x="272967" y="296481"/>
                    <a:pt x="274076" y="303308"/>
                  </a:cubicBezTo>
                  <a:cubicBezTo>
                    <a:pt x="272199" y="300663"/>
                    <a:pt x="270322" y="298017"/>
                    <a:pt x="268445" y="295371"/>
                  </a:cubicBezTo>
                  <a:close/>
                  <a:moveTo>
                    <a:pt x="265118" y="268145"/>
                  </a:moveTo>
                  <a:cubicBezTo>
                    <a:pt x="264691" y="264646"/>
                    <a:pt x="264264" y="261146"/>
                    <a:pt x="263752" y="257647"/>
                  </a:cubicBezTo>
                  <a:cubicBezTo>
                    <a:pt x="265118" y="259951"/>
                    <a:pt x="266483" y="262170"/>
                    <a:pt x="267847" y="264475"/>
                  </a:cubicBezTo>
                  <a:cubicBezTo>
                    <a:pt x="268359" y="267377"/>
                    <a:pt x="268786" y="270279"/>
                    <a:pt x="269298" y="273180"/>
                  </a:cubicBezTo>
                  <a:cubicBezTo>
                    <a:pt x="267933" y="271473"/>
                    <a:pt x="266483" y="269852"/>
                    <a:pt x="265118" y="268145"/>
                  </a:cubicBezTo>
                  <a:close/>
                  <a:moveTo>
                    <a:pt x="259913" y="233835"/>
                  </a:moveTo>
                  <a:cubicBezTo>
                    <a:pt x="261193" y="235798"/>
                    <a:pt x="262558" y="237675"/>
                    <a:pt x="263923" y="239553"/>
                  </a:cubicBezTo>
                  <a:cubicBezTo>
                    <a:pt x="264179" y="241260"/>
                    <a:pt x="264435" y="242967"/>
                    <a:pt x="264606" y="244759"/>
                  </a:cubicBezTo>
                  <a:lnTo>
                    <a:pt x="264606" y="244759"/>
                  </a:lnTo>
                  <a:cubicBezTo>
                    <a:pt x="264606" y="244759"/>
                    <a:pt x="264606" y="244930"/>
                    <a:pt x="264606" y="244930"/>
                  </a:cubicBezTo>
                  <a:lnTo>
                    <a:pt x="264606" y="244930"/>
                  </a:lnTo>
                  <a:cubicBezTo>
                    <a:pt x="265118" y="248003"/>
                    <a:pt x="265630" y="251075"/>
                    <a:pt x="266142" y="254148"/>
                  </a:cubicBezTo>
                  <a:cubicBezTo>
                    <a:pt x="264947" y="252611"/>
                    <a:pt x="263667" y="250990"/>
                    <a:pt x="262473" y="249454"/>
                  </a:cubicBezTo>
                  <a:cubicBezTo>
                    <a:pt x="261619" y="244247"/>
                    <a:pt x="260766" y="239041"/>
                    <a:pt x="259828" y="233835"/>
                  </a:cubicBezTo>
                  <a:close/>
                  <a:moveTo>
                    <a:pt x="258719" y="226922"/>
                  </a:moveTo>
                  <a:cubicBezTo>
                    <a:pt x="257268" y="218472"/>
                    <a:pt x="255733" y="210023"/>
                    <a:pt x="254197" y="201658"/>
                  </a:cubicBezTo>
                  <a:cubicBezTo>
                    <a:pt x="255989" y="204048"/>
                    <a:pt x="257780" y="206438"/>
                    <a:pt x="259657" y="208828"/>
                  </a:cubicBezTo>
                  <a:cubicBezTo>
                    <a:pt x="260766" y="216338"/>
                    <a:pt x="261790" y="223934"/>
                    <a:pt x="262899" y="231445"/>
                  </a:cubicBezTo>
                  <a:cubicBezTo>
                    <a:pt x="261534" y="229909"/>
                    <a:pt x="260169" y="228458"/>
                    <a:pt x="258804" y="226922"/>
                  </a:cubicBezTo>
                  <a:close/>
                  <a:moveTo>
                    <a:pt x="253002" y="195513"/>
                  </a:moveTo>
                  <a:cubicBezTo>
                    <a:pt x="252149" y="190734"/>
                    <a:pt x="251211" y="185954"/>
                    <a:pt x="250272" y="181260"/>
                  </a:cubicBezTo>
                  <a:cubicBezTo>
                    <a:pt x="252320" y="183650"/>
                    <a:pt x="254453" y="185954"/>
                    <a:pt x="256501" y="188259"/>
                  </a:cubicBezTo>
                  <a:cubicBezTo>
                    <a:pt x="257183" y="192612"/>
                    <a:pt x="257780" y="196964"/>
                    <a:pt x="258463" y="201317"/>
                  </a:cubicBezTo>
                  <a:cubicBezTo>
                    <a:pt x="256671" y="199354"/>
                    <a:pt x="254794" y="197476"/>
                    <a:pt x="253002" y="195513"/>
                  </a:cubicBezTo>
                  <a:close/>
                  <a:moveTo>
                    <a:pt x="252235" y="147974"/>
                  </a:moveTo>
                  <a:cubicBezTo>
                    <a:pt x="255221" y="148828"/>
                    <a:pt x="258292" y="149596"/>
                    <a:pt x="261278" y="150449"/>
                  </a:cubicBezTo>
                  <a:cubicBezTo>
                    <a:pt x="262217" y="151132"/>
                    <a:pt x="263070" y="151900"/>
                    <a:pt x="264009" y="152583"/>
                  </a:cubicBezTo>
                  <a:lnTo>
                    <a:pt x="264691" y="156509"/>
                  </a:lnTo>
                  <a:cubicBezTo>
                    <a:pt x="265118" y="158984"/>
                    <a:pt x="265459" y="161374"/>
                    <a:pt x="265885" y="163849"/>
                  </a:cubicBezTo>
                  <a:cubicBezTo>
                    <a:pt x="263155" y="161801"/>
                    <a:pt x="260340" y="159752"/>
                    <a:pt x="257610" y="157704"/>
                  </a:cubicBezTo>
                  <a:lnTo>
                    <a:pt x="253685" y="154888"/>
                  </a:lnTo>
                  <a:cubicBezTo>
                    <a:pt x="253173" y="152583"/>
                    <a:pt x="252747" y="150279"/>
                    <a:pt x="252235" y="147974"/>
                  </a:cubicBezTo>
                  <a:close/>
                  <a:moveTo>
                    <a:pt x="266056" y="154119"/>
                  </a:moveTo>
                  <a:cubicBezTo>
                    <a:pt x="269468" y="156680"/>
                    <a:pt x="272881" y="159155"/>
                    <a:pt x="276294" y="161545"/>
                  </a:cubicBezTo>
                  <a:cubicBezTo>
                    <a:pt x="276891" y="165983"/>
                    <a:pt x="277488" y="170336"/>
                    <a:pt x="278086" y="174774"/>
                  </a:cubicBezTo>
                  <a:cubicBezTo>
                    <a:pt x="276976" y="173408"/>
                    <a:pt x="275867" y="172128"/>
                    <a:pt x="274673" y="170848"/>
                  </a:cubicBezTo>
                  <a:lnTo>
                    <a:pt x="274673" y="170848"/>
                  </a:lnTo>
                  <a:cubicBezTo>
                    <a:pt x="274673" y="170848"/>
                    <a:pt x="274673" y="170848"/>
                    <a:pt x="274673" y="170848"/>
                  </a:cubicBezTo>
                  <a:lnTo>
                    <a:pt x="274673" y="170848"/>
                  </a:lnTo>
                  <a:cubicBezTo>
                    <a:pt x="274673" y="170848"/>
                    <a:pt x="274673" y="170848"/>
                    <a:pt x="274673" y="170848"/>
                  </a:cubicBezTo>
                  <a:cubicBezTo>
                    <a:pt x="272711" y="169141"/>
                    <a:pt x="270663" y="167519"/>
                    <a:pt x="268530" y="165897"/>
                  </a:cubicBezTo>
                  <a:cubicBezTo>
                    <a:pt x="267847" y="162569"/>
                    <a:pt x="267165" y="159326"/>
                    <a:pt x="266483" y="155997"/>
                  </a:cubicBezTo>
                  <a:lnTo>
                    <a:pt x="266056" y="154119"/>
                  </a:lnTo>
                  <a:close/>
                  <a:moveTo>
                    <a:pt x="299245" y="274887"/>
                  </a:moveTo>
                  <a:cubicBezTo>
                    <a:pt x="298647" y="274205"/>
                    <a:pt x="298050" y="273522"/>
                    <a:pt x="297538" y="272839"/>
                  </a:cubicBezTo>
                  <a:cubicBezTo>
                    <a:pt x="296600" y="271730"/>
                    <a:pt x="295661" y="270535"/>
                    <a:pt x="294808" y="269425"/>
                  </a:cubicBezTo>
                  <a:cubicBezTo>
                    <a:pt x="294125" y="261232"/>
                    <a:pt x="293358" y="253038"/>
                    <a:pt x="292504" y="244845"/>
                  </a:cubicBezTo>
                  <a:cubicBezTo>
                    <a:pt x="293443" y="245784"/>
                    <a:pt x="294467" y="246722"/>
                    <a:pt x="295405" y="247661"/>
                  </a:cubicBezTo>
                  <a:cubicBezTo>
                    <a:pt x="296685" y="256708"/>
                    <a:pt x="297965" y="265755"/>
                    <a:pt x="299245" y="274802"/>
                  </a:cubicBezTo>
                  <a:close/>
                  <a:moveTo>
                    <a:pt x="299586" y="277192"/>
                  </a:moveTo>
                  <a:cubicBezTo>
                    <a:pt x="301121" y="287946"/>
                    <a:pt x="302742" y="298700"/>
                    <a:pt x="304363" y="309454"/>
                  </a:cubicBezTo>
                  <a:lnTo>
                    <a:pt x="298733" y="301175"/>
                  </a:lnTo>
                  <a:cubicBezTo>
                    <a:pt x="298135" y="300236"/>
                    <a:pt x="297538" y="299297"/>
                    <a:pt x="296941" y="298358"/>
                  </a:cubicBezTo>
                  <a:cubicBezTo>
                    <a:pt x="296941" y="297078"/>
                    <a:pt x="296770" y="295798"/>
                    <a:pt x="296685" y="294518"/>
                  </a:cubicBezTo>
                  <a:cubicBezTo>
                    <a:pt x="296173" y="287348"/>
                    <a:pt x="295661" y="280179"/>
                    <a:pt x="295064" y="273010"/>
                  </a:cubicBezTo>
                  <a:cubicBezTo>
                    <a:pt x="295491" y="273351"/>
                    <a:pt x="295917" y="273778"/>
                    <a:pt x="296258" y="274119"/>
                  </a:cubicBezTo>
                  <a:cubicBezTo>
                    <a:pt x="297367" y="275143"/>
                    <a:pt x="298477" y="276082"/>
                    <a:pt x="299586" y="277106"/>
                  </a:cubicBezTo>
                  <a:close/>
                  <a:moveTo>
                    <a:pt x="306411" y="323451"/>
                  </a:moveTo>
                  <a:cubicBezTo>
                    <a:pt x="305216" y="321658"/>
                    <a:pt x="304022" y="319951"/>
                    <a:pt x="302828" y="318159"/>
                  </a:cubicBezTo>
                  <a:lnTo>
                    <a:pt x="300183" y="305784"/>
                  </a:lnTo>
                  <a:cubicBezTo>
                    <a:pt x="300183" y="305784"/>
                    <a:pt x="299927" y="305698"/>
                    <a:pt x="299927" y="305784"/>
                  </a:cubicBezTo>
                  <a:lnTo>
                    <a:pt x="301804" y="316708"/>
                  </a:lnTo>
                  <a:cubicBezTo>
                    <a:pt x="300439" y="314660"/>
                    <a:pt x="298988" y="312611"/>
                    <a:pt x="297624" y="310563"/>
                  </a:cubicBezTo>
                  <a:cubicBezTo>
                    <a:pt x="297453" y="307747"/>
                    <a:pt x="297282" y="304930"/>
                    <a:pt x="297112" y="302114"/>
                  </a:cubicBezTo>
                  <a:cubicBezTo>
                    <a:pt x="297112" y="302114"/>
                    <a:pt x="297282" y="302284"/>
                    <a:pt x="297282" y="302370"/>
                  </a:cubicBezTo>
                  <a:lnTo>
                    <a:pt x="304449" y="310648"/>
                  </a:lnTo>
                  <a:cubicBezTo>
                    <a:pt x="305046" y="314916"/>
                    <a:pt x="305728" y="319183"/>
                    <a:pt x="306326" y="323451"/>
                  </a:cubicBezTo>
                  <a:close/>
                  <a:moveTo>
                    <a:pt x="321427" y="431843"/>
                  </a:moveTo>
                  <a:cubicBezTo>
                    <a:pt x="318526" y="427917"/>
                    <a:pt x="315540" y="424077"/>
                    <a:pt x="312469" y="420236"/>
                  </a:cubicBezTo>
                  <a:cubicBezTo>
                    <a:pt x="310591" y="410933"/>
                    <a:pt x="308629" y="401715"/>
                    <a:pt x="306667" y="392412"/>
                  </a:cubicBezTo>
                  <a:cubicBezTo>
                    <a:pt x="309994" y="396509"/>
                    <a:pt x="313407" y="400606"/>
                    <a:pt x="316820" y="404617"/>
                  </a:cubicBezTo>
                  <a:cubicBezTo>
                    <a:pt x="318356" y="413664"/>
                    <a:pt x="319891" y="422711"/>
                    <a:pt x="321427" y="431758"/>
                  </a:cubicBezTo>
                  <a:close/>
                  <a:moveTo>
                    <a:pt x="325266" y="454717"/>
                  </a:moveTo>
                  <a:cubicBezTo>
                    <a:pt x="322536" y="450620"/>
                    <a:pt x="319720" y="446523"/>
                    <a:pt x="316905" y="442426"/>
                  </a:cubicBezTo>
                  <a:cubicBezTo>
                    <a:pt x="316052" y="437818"/>
                    <a:pt x="315114" y="433209"/>
                    <a:pt x="314175" y="428600"/>
                  </a:cubicBezTo>
                  <a:cubicBezTo>
                    <a:pt x="316990" y="431587"/>
                    <a:pt x="319720" y="434660"/>
                    <a:pt x="322451" y="437732"/>
                  </a:cubicBezTo>
                  <a:cubicBezTo>
                    <a:pt x="323389" y="443365"/>
                    <a:pt x="324328" y="448998"/>
                    <a:pt x="325352" y="454717"/>
                  </a:cubicBezTo>
                  <a:close/>
                  <a:moveTo>
                    <a:pt x="326717" y="462739"/>
                  </a:moveTo>
                  <a:cubicBezTo>
                    <a:pt x="328679" y="472554"/>
                    <a:pt x="330641" y="482370"/>
                    <a:pt x="332603" y="492185"/>
                  </a:cubicBezTo>
                  <a:cubicBezTo>
                    <a:pt x="329873" y="488259"/>
                    <a:pt x="327058" y="484247"/>
                    <a:pt x="324328" y="480236"/>
                  </a:cubicBezTo>
                  <a:lnTo>
                    <a:pt x="324328" y="480236"/>
                  </a:lnTo>
                  <a:cubicBezTo>
                    <a:pt x="324328" y="480236"/>
                    <a:pt x="324328" y="480236"/>
                    <a:pt x="324328" y="480236"/>
                  </a:cubicBezTo>
                  <a:lnTo>
                    <a:pt x="324328" y="480236"/>
                  </a:lnTo>
                  <a:cubicBezTo>
                    <a:pt x="324328" y="480236"/>
                    <a:pt x="324328" y="480236"/>
                    <a:pt x="324328" y="480236"/>
                  </a:cubicBezTo>
                  <a:cubicBezTo>
                    <a:pt x="323986" y="479809"/>
                    <a:pt x="323731" y="479382"/>
                    <a:pt x="323389" y="478956"/>
                  </a:cubicBezTo>
                  <a:cubicBezTo>
                    <a:pt x="322792" y="474944"/>
                    <a:pt x="322195" y="470933"/>
                    <a:pt x="321598" y="466921"/>
                  </a:cubicBezTo>
                  <a:lnTo>
                    <a:pt x="321598" y="466921"/>
                  </a:lnTo>
                  <a:cubicBezTo>
                    <a:pt x="321598" y="466921"/>
                    <a:pt x="321598" y="466665"/>
                    <a:pt x="321598" y="466665"/>
                  </a:cubicBezTo>
                  <a:lnTo>
                    <a:pt x="321598" y="466409"/>
                  </a:lnTo>
                  <a:cubicBezTo>
                    <a:pt x="321598" y="466409"/>
                    <a:pt x="321598" y="466409"/>
                    <a:pt x="321598" y="466409"/>
                  </a:cubicBezTo>
                  <a:cubicBezTo>
                    <a:pt x="320830" y="462057"/>
                    <a:pt x="319977" y="457789"/>
                    <a:pt x="319123" y="453522"/>
                  </a:cubicBezTo>
                  <a:cubicBezTo>
                    <a:pt x="321683" y="456594"/>
                    <a:pt x="324243" y="459752"/>
                    <a:pt x="326802" y="462825"/>
                  </a:cubicBezTo>
                  <a:close/>
                  <a:moveTo>
                    <a:pt x="334736" y="502768"/>
                  </a:moveTo>
                  <a:cubicBezTo>
                    <a:pt x="336272" y="510620"/>
                    <a:pt x="337893" y="518387"/>
                    <a:pt x="339429" y="526239"/>
                  </a:cubicBezTo>
                  <a:cubicBezTo>
                    <a:pt x="335675" y="521288"/>
                    <a:pt x="331921" y="516253"/>
                    <a:pt x="328167" y="511303"/>
                  </a:cubicBezTo>
                  <a:lnTo>
                    <a:pt x="328167" y="511303"/>
                  </a:lnTo>
                  <a:cubicBezTo>
                    <a:pt x="328167" y="511303"/>
                    <a:pt x="328167" y="511303"/>
                    <a:pt x="328167" y="511303"/>
                  </a:cubicBezTo>
                  <a:lnTo>
                    <a:pt x="328167" y="511303"/>
                  </a:lnTo>
                  <a:cubicBezTo>
                    <a:pt x="328167" y="511303"/>
                    <a:pt x="328167" y="511303"/>
                    <a:pt x="328167" y="511303"/>
                  </a:cubicBezTo>
                  <a:cubicBezTo>
                    <a:pt x="328167" y="511303"/>
                    <a:pt x="328167" y="511303"/>
                    <a:pt x="328081" y="511217"/>
                  </a:cubicBezTo>
                  <a:cubicBezTo>
                    <a:pt x="327143" y="504560"/>
                    <a:pt x="326290" y="497818"/>
                    <a:pt x="325266" y="491160"/>
                  </a:cubicBezTo>
                  <a:cubicBezTo>
                    <a:pt x="328423" y="495086"/>
                    <a:pt x="331580" y="499013"/>
                    <a:pt x="334822" y="502853"/>
                  </a:cubicBezTo>
                  <a:close/>
                  <a:moveTo>
                    <a:pt x="341135" y="534944"/>
                  </a:moveTo>
                  <a:cubicBezTo>
                    <a:pt x="342927" y="543735"/>
                    <a:pt x="344633" y="552611"/>
                    <a:pt x="346425" y="561402"/>
                  </a:cubicBezTo>
                  <a:lnTo>
                    <a:pt x="334054" y="530847"/>
                  </a:lnTo>
                  <a:cubicBezTo>
                    <a:pt x="334054" y="530847"/>
                    <a:pt x="333713" y="530847"/>
                    <a:pt x="333798" y="530933"/>
                  </a:cubicBezTo>
                  <a:lnTo>
                    <a:pt x="345913" y="564475"/>
                  </a:lnTo>
                  <a:lnTo>
                    <a:pt x="345401" y="563877"/>
                  </a:lnTo>
                  <a:cubicBezTo>
                    <a:pt x="341050" y="558159"/>
                    <a:pt x="336784" y="552355"/>
                    <a:pt x="332603" y="546466"/>
                  </a:cubicBezTo>
                  <a:cubicBezTo>
                    <a:pt x="331580" y="538358"/>
                    <a:pt x="330556" y="530250"/>
                    <a:pt x="329532" y="522142"/>
                  </a:cubicBezTo>
                  <a:cubicBezTo>
                    <a:pt x="333372" y="526495"/>
                    <a:pt x="337296" y="530762"/>
                    <a:pt x="341221" y="534944"/>
                  </a:cubicBezTo>
                  <a:close/>
                  <a:moveTo>
                    <a:pt x="362550" y="610392"/>
                  </a:moveTo>
                  <a:cubicBezTo>
                    <a:pt x="359990" y="606978"/>
                    <a:pt x="357346" y="603564"/>
                    <a:pt x="354786" y="600150"/>
                  </a:cubicBezTo>
                  <a:lnTo>
                    <a:pt x="351800" y="580776"/>
                  </a:lnTo>
                  <a:cubicBezTo>
                    <a:pt x="355383" y="590677"/>
                    <a:pt x="358967" y="600492"/>
                    <a:pt x="362550" y="610392"/>
                  </a:cubicBezTo>
                  <a:close/>
                  <a:moveTo>
                    <a:pt x="414423" y="720919"/>
                  </a:moveTo>
                  <a:cubicBezTo>
                    <a:pt x="414423" y="721601"/>
                    <a:pt x="414508" y="722284"/>
                    <a:pt x="414508" y="722967"/>
                  </a:cubicBezTo>
                  <a:cubicBezTo>
                    <a:pt x="414508" y="723308"/>
                    <a:pt x="414508" y="723564"/>
                    <a:pt x="414508" y="723906"/>
                  </a:cubicBezTo>
                  <a:lnTo>
                    <a:pt x="412631" y="721943"/>
                  </a:lnTo>
                  <a:cubicBezTo>
                    <a:pt x="411948" y="721260"/>
                    <a:pt x="411266" y="720492"/>
                    <a:pt x="410584" y="719809"/>
                  </a:cubicBezTo>
                  <a:cubicBezTo>
                    <a:pt x="411863" y="720150"/>
                    <a:pt x="413058" y="720577"/>
                    <a:pt x="414337" y="720919"/>
                  </a:cubicBezTo>
                  <a:close/>
                  <a:moveTo>
                    <a:pt x="422357" y="723820"/>
                  </a:moveTo>
                  <a:cubicBezTo>
                    <a:pt x="424063" y="724503"/>
                    <a:pt x="425684" y="725271"/>
                    <a:pt x="427050" y="725954"/>
                  </a:cubicBezTo>
                  <a:cubicBezTo>
                    <a:pt x="426367" y="726978"/>
                    <a:pt x="425599" y="727832"/>
                    <a:pt x="424746" y="728770"/>
                  </a:cubicBezTo>
                  <a:cubicBezTo>
                    <a:pt x="423978" y="727149"/>
                    <a:pt x="423125" y="725527"/>
                    <a:pt x="422357" y="723820"/>
                  </a:cubicBezTo>
                  <a:close/>
                  <a:moveTo>
                    <a:pt x="430547" y="738927"/>
                  </a:moveTo>
                  <a:cubicBezTo>
                    <a:pt x="430974" y="738671"/>
                    <a:pt x="431401" y="738329"/>
                    <a:pt x="431827" y="738073"/>
                  </a:cubicBezTo>
                  <a:cubicBezTo>
                    <a:pt x="432851" y="741402"/>
                    <a:pt x="433790" y="744731"/>
                    <a:pt x="434813" y="747974"/>
                  </a:cubicBezTo>
                  <a:cubicBezTo>
                    <a:pt x="434813" y="748571"/>
                    <a:pt x="434813" y="749169"/>
                    <a:pt x="434899" y="749766"/>
                  </a:cubicBezTo>
                  <a:cubicBezTo>
                    <a:pt x="433619" y="747206"/>
                    <a:pt x="432425" y="744560"/>
                    <a:pt x="431145" y="742000"/>
                  </a:cubicBezTo>
                  <a:cubicBezTo>
                    <a:pt x="431059" y="741573"/>
                    <a:pt x="430974" y="741061"/>
                    <a:pt x="430889" y="740634"/>
                  </a:cubicBezTo>
                  <a:lnTo>
                    <a:pt x="430547" y="739012"/>
                  </a:lnTo>
                  <a:close/>
                  <a:moveTo>
                    <a:pt x="527297" y="953664"/>
                  </a:moveTo>
                  <a:cubicBezTo>
                    <a:pt x="528150" y="954944"/>
                    <a:pt x="529004" y="956224"/>
                    <a:pt x="529771" y="957504"/>
                  </a:cubicBezTo>
                  <a:cubicBezTo>
                    <a:pt x="531393" y="960065"/>
                    <a:pt x="532928" y="962625"/>
                    <a:pt x="534549" y="965271"/>
                  </a:cubicBezTo>
                  <a:cubicBezTo>
                    <a:pt x="534123" y="965015"/>
                    <a:pt x="533696" y="964759"/>
                    <a:pt x="533270" y="964418"/>
                  </a:cubicBezTo>
                  <a:cubicBezTo>
                    <a:pt x="531478" y="961345"/>
                    <a:pt x="529686" y="958187"/>
                    <a:pt x="527980" y="955115"/>
                  </a:cubicBezTo>
                  <a:cubicBezTo>
                    <a:pt x="527724" y="954602"/>
                    <a:pt x="527553" y="954176"/>
                    <a:pt x="527297" y="953664"/>
                  </a:cubicBezTo>
                  <a:close/>
                  <a:moveTo>
                    <a:pt x="558268" y="1006665"/>
                  </a:moveTo>
                  <a:cubicBezTo>
                    <a:pt x="568847" y="1026636"/>
                    <a:pt x="578573" y="1047035"/>
                    <a:pt x="587361" y="1067775"/>
                  </a:cubicBezTo>
                  <a:cubicBezTo>
                    <a:pt x="585057" y="1066238"/>
                    <a:pt x="582754" y="1064617"/>
                    <a:pt x="580535" y="1063080"/>
                  </a:cubicBezTo>
                  <a:cubicBezTo>
                    <a:pt x="575331" y="1049681"/>
                    <a:pt x="569700" y="1036452"/>
                    <a:pt x="563728" y="1023393"/>
                  </a:cubicBezTo>
                  <a:cubicBezTo>
                    <a:pt x="560827" y="1017163"/>
                    <a:pt x="557756" y="1010932"/>
                    <a:pt x="554684" y="1004702"/>
                  </a:cubicBezTo>
                  <a:cubicBezTo>
                    <a:pt x="555452" y="1005129"/>
                    <a:pt x="556135" y="1005470"/>
                    <a:pt x="556902" y="1005897"/>
                  </a:cubicBezTo>
                  <a:cubicBezTo>
                    <a:pt x="557329" y="1006153"/>
                    <a:pt x="557841" y="1006409"/>
                    <a:pt x="558268" y="1006665"/>
                  </a:cubicBezTo>
                  <a:close/>
                  <a:moveTo>
                    <a:pt x="604168" y="1108571"/>
                  </a:moveTo>
                  <a:cubicBezTo>
                    <a:pt x="607666" y="1117533"/>
                    <a:pt x="610994" y="1126494"/>
                    <a:pt x="614150" y="1135541"/>
                  </a:cubicBezTo>
                  <a:lnTo>
                    <a:pt x="613041" y="1134773"/>
                  </a:lnTo>
                  <a:cubicBezTo>
                    <a:pt x="609202" y="1125214"/>
                    <a:pt x="605192" y="1115826"/>
                    <a:pt x="601012" y="1106523"/>
                  </a:cubicBezTo>
                  <a:cubicBezTo>
                    <a:pt x="602035" y="1107205"/>
                    <a:pt x="603145" y="1107974"/>
                    <a:pt x="604168" y="1108657"/>
                  </a:cubicBezTo>
                  <a:close/>
                  <a:moveTo>
                    <a:pt x="639489" y="1224560"/>
                  </a:moveTo>
                  <a:lnTo>
                    <a:pt x="638977" y="1224048"/>
                  </a:lnTo>
                  <a:cubicBezTo>
                    <a:pt x="638977" y="1223109"/>
                    <a:pt x="638807" y="1222255"/>
                    <a:pt x="638722" y="1221316"/>
                  </a:cubicBezTo>
                  <a:lnTo>
                    <a:pt x="639489" y="1224560"/>
                  </a:lnTo>
                  <a:close/>
                  <a:moveTo>
                    <a:pt x="607410" y="1259553"/>
                  </a:moveTo>
                  <a:cubicBezTo>
                    <a:pt x="605960" y="1258528"/>
                    <a:pt x="604509" y="1257589"/>
                    <a:pt x="603059" y="1256565"/>
                  </a:cubicBezTo>
                  <a:lnTo>
                    <a:pt x="602633" y="1253151"/>
                  </a:lnTo>
                  <a:cubicBezTo>
                    <a:pt x="603827" y="1248201"/>
                    <a:pt x="604936" y="1243166"/>
                    <a:pt x="605875" y="1238130"/>
                  </a:cubicBezTo>
                  <a:lnTo>
                    <a:pt x="605875" y="1238130"/>
                  </a:lnTo>
                  <a:cubicBezTo>
                    <a:pt x="605875" y="1238130"/>
                    <a:pt x="605875" y="1237959"/>
                    <a:pt x="605875" y="1237959"/>
                  </a:cubicBezTo>
                  <a:lnTo>
                    <a:pt x="605875" y="1237789"/>
                  </a:lnTo>
                  <a:cubicBezTo>
                    <a:pt x="605875" y="1237789"/>
                    <a:pt x="605875" y="1237789"/>
                    <a:pt x="605875" y="1237789"/>
                  </a:cubicBezTo>
                  <a:cubicBezTo>
                    <a:pt x="606130" y="1236252"/>
                    <a:pt x="606301" y="1234802"/>
                    <a:pt x="606472" y="1233265"/>
                  </a:cubicBezTo>
                  <a:cubicBezTo>
                    <a:pt x="607410" y="1233863"/>
                    <a:pt x="608349" y="1234545"/>
                    <a:pt x="609373" y="1235143"/>
                  </a:cubicBezTo>
                  <a:cubicBezTo>
                    <a:pt x="613468" y="1237703"/>
                    <a:pt x="617648" y="1240093"/>
                    <a:pt x="621914" y="1242227"/>
                  </a:cubicBezTo>
                  <a:cubicBezTo>
                    <a:pt x="621744" y="1242483"/>
                    <a:pt x="621658" y="1242739"/>
                    <a:pt x="621487" y="1242909"/>
                  </a:cubicBezTo>
                  <a:cubicBezTo>
                    <a:pt x="617222" y="1248969"/>
                    <a:pt x="612615" y="1254602"/>
                    <a:pt x="607325" y="1259553"/>
                  </a:cubicBezTo>
                  <a:close/>
                  <a:moveTo>
                    <a:pt x="606557" y="1260321"/>
                  </a:moveTo>
                  <a:cubicBezTo>
                    <a:pt x="605704" y="1261174"/>
                    <a:pt x="604766" y="1261942"/>
                    <a:pt x="603827" y="1262710"/>
                  </a:cubicBezTo>
                  <a:lnTo>
                    <a:pt x="603229" y="1258358"/>
                  </a:lnTo>
                  <a:cubicBezTo>
                    <a:pt x="604339" y="1259040"/>
                    <a:pt x="605448" y="1259723"/>
                    <a:pt x="606472" y="1260406"/>
                  </a:cubicBezTo>
                  <a:close/>
                  <a:moveTo>
                    <a:pt x="599049" y="1266380"/>
                  </a:moveTo>
                  <a:cubicBezTo>
                    <a:pt x="599902" y="1263393"/>
                    <a:pt x="600755" y="1260321"/>
                    <a:pt x="601609" y="1257248"/>
                  </a:cubicBezTo>
                  <a:cubicBezTo>
                    <a:pt x="601950" y="1257504"/>
                    <a:pt x="602291" y="1257675"/>
                    <a:pt x="602718" y="1257931"/>
                  </a:cubicBezTo>
                  <a:lnTo>
                    <a:pt x="603571" y="1262966"/>
                  </a:lnTo>
                  <a:cubicBezTo>
                    <a:pt x="602121" y="1264161"/>
                    <a:pt x="600670" y="1265271"/>
                    <a:pt x="599134" y="1266380"/>
                  </a:cubicBezTo>
                  <a:close/>
                  <a:moveTo>
                    <a:pt x="593162" y="1270136"/>
                  </a:moveTo>
                  <a:cubicBezTo>
                    <a:pt x="591200" y="1271245"/>
                    <a:pt x="589067" y="1272355"/>
                    <a:pt x="586934" y="1273294"/>
                  </a:cubicBezTo>
                  <a:cubicBezTo>
                    <a:pt x="582242" y="1275427"/>
                    <a:pt x="577464" y="1277476"/>
                    <a:pt x="572686" y="1279524"/>
                  </a:cubicBezTo>
                  <a:cubicBezTo>
                    <a:pt x="572430" y="1279353"/>
                    <a:pt x="572174" y="1279097"/>
                    <a:pt x="571918" y="1278927"/>
                  </a:cubicBezTo>
                  <a:cubicBezTo>
                    <a:pt x="574734" y="1272099"/>
                    <a:pt x="577293" y="1265271"/>
                    <a:pt x="579682" y="1258272"/>
                  </a:cubicBezTo>
                  <a:lnTo>
                    <a:pt x="594016" y="1266893"/>
                  </a:lnTo>
                  <a:cubicBezTo>
                    <a:pt x="593759" y="1268002"/>
                    <a:pt x="593418" y="1269026"/>
                    <a:pt x="593162" y="1270136"/>
                  </a:cubicBezTo>
                  <a:close/>
                  <a:moveTo>
                    <a:pt x="589067" y="1284901"/>
                  </a:moveTo>
                  <a:cubicBezTo>
                    <a:pt x="588555" y="1286693"/>
                    <a:pt x="587958" y="1288400"/>
                    <a:pt x="587361" y="1290107"/>
                  </a:cubicBezTo>
                  <a:lnTo>
                    <a:pt x="583351" y="1287205"/>
                  </a:lnTo>
                  <a:cubicBezTo>
                    <a:pt x="584801" y="1286608"/>
                    <a:pt x="586251" y="1286011"/>
                    <a:pt x="587702" y="1285413"/>
                  </a:cubicBezTo>
                  <a:cubicBezTo>
                    <a:pt x="588214" y="1285242"/>
                    <a:pt x="588641" y="1284986"/>
                    <a:pt x="589067" y="1284816"/>
                  </a:cubicBezTo>
                  <a:close/>
                  <a:moveTo>
                    <a:pt x="566031" y="1282426"/>
                  </a:moveTo>
                  <a:cubicBezTo>
                    <a:pt x="565008" y="1282853"/>
                    <a:pt x="564069" y="1283279"/>
                    <a:pt x="563045" y="1283706"/>
                  </a:cubicBezTo>
                  <a:lnTo>
                    <a:pt x="562192" y="1275001"/>
                  </a:lnTo>
                  <a:cubicBezTo>
                    <a:pt x="563898" y="1276110"/>
                    <a:pt x="565605" y="1277220"/>
                    <a:pt x="567397" y="1278414"/>
                  </a:cubicBezTo>
                  <a:cubicBezTo>
                    <a:pt x="567055" y="1279439"/>
                    <a:pt x="566714" y="1280548"/>
                    <a:pt x="566373" y="1281573"/>
                  </a:cubicBezTo>
                  <a:cubicBezTo>
                    <a:pt x="566287" y="1281914"/>
                    <a:pt x="566117" y="1282170"/>
                    <a:pt x="566031" y="1282511"/>
                  </a:cubicBezTo>
                  <a:close/>
                  <a:moveTo>
                    <a:pt x="560571" y="1296679"/>
                  </a:moveTo>
                  <a:cubicBezTo>
                    <a:pt x="560571" y="1296679"/>
                    <a:pt x="560571" y="1296765"/>
                    <a:pt x="560571" y="1296850"/>
                  </a:cubicBezTo>
                  <a:cubicBezTo>
                    <a:pt x="560571" y="1296850"/>
                    <a:pt x="560571" y="1296850"/>
                    <a:pt x="560486" y="1296850"/>
                  </a:cubicBezTo>
                  <a:cubicBezTo>
                    <a:pt x="560486" y="1296850"/>
                    <a:pt x="560571" y="1296850"/>
                    <a:pt x="560656" y="1296850"/>
                  </a:cubicBezTo>
                  <a:close/>
                  <a:moveTo>
                    <a:pt x="547432" y="1290022"/>
                  </a:moveTo>
                  <a:cubicBezTo>
                    <a:pt x="540351" y="1292753"/>
                    <a:pt x="533270" y="1295484"/>
                    <a:pt x="526103" y="1297959"/>
                  </a:cubicBezTo>
                  <a:cubicBezTo>
                    <a:pt x="528065" y="1292156"/>
                    <a:pt x="529857" y="1286267"/>
                    <a:pt x="531563" y="1280378"/>
                  </a:cubicBezTo>
                  <a:cubicBezTo>
                    <a:pt x="536170" y="1283194"/>
                    <a:pt x="540692" y="1286011"/>
                    <a:pt x="545299" y="1288742"/>
                  </a:cubicBezTo>
                  <a:cubicBezTo>
                    <a:pt x="545982" y="1289168"/>
                    <a:pt x="546665" y="1289595"/>
                    <a:pt x="547432" y="1290022"/>
                  </a:cubicBezTo>
                  <a:close/>
                  <a:moveTo>
                    <a:pt x="518339" y="1300605"/>
                  </a:moveTo>
                  <a:cubicBezTo>
                    <a:pt x="507930" y="1304019"/>
                    <a:pt x="497436" y="1307092"/>
                    <a:pt x="486686" y="1309652"/>
                  </a:cubicBezTo>
                  <a:cubicBezTo>
                    <a:pt x="490270" y="1302312"/>
                    <a:pt x="493768" y="1294887"/>
                    <a:pt x="497010" y="1287376"/>
                  </a:cubicBezTo>
                  <a:cubicBezTo>
                    <a:pt x="497010" y="1287291"/>
                    <a:pt x="497010" y="1287205"/>
                    <a:pt x="497095" y="1287120"/>
                  </a:cubicBezTo>
                  <a:cubicBezTo>
                    <a:pt x="501105" y="1289681"/>
                    <a:pt x="505115" y="1292326"/>
                    <a:pt x="509125" y="1294887"/>
                  </a:cubicBezTo>
                  <a:lnTo>
                    <a:pt x="518254" y="1300691"/>
                  </a:lnTo>
                  <a:close/>
                  <a:moveTo>
                    <a:pt x="477302" y="1311786"/>
                  </a:moveTo>
                  <a:cubicBezTo>
                    <a:pt x="472012" y="1312895"/>
                    <a:pt x="466807" y="1314261"/>
                    <a:pt x="461603" y="1315541"/>
                  </a:cubicBezTo>
                  <a:cubicBezTo>
                    <a:pt x="463565" y="1311786"/>
                    <a:pt x="465528" y="1308030"/>
                    <a:pt x="467405" y="1304275"/>
                  </a:cubicBezTo>
                  <a:cubicBezTo>
                    <a:pt x="472865" y="1306324"/>
                    <a:pt x="478923" y="1307262"/>
                    <a:pt x="484639" y="1305726"/>
                  </a:cubicBezTo>
                  <a:cubicBezTo>
                    <a:pt x="484639" y="1305726"/>
                    <a:pt x="484639" y="1305470"/>
                    <a:pt x="484639" y="1305470"/>
                  </a:cubicBezTo>
                  <a:cubicBezTo>
                    <a:pt x="479008" y="1306580"/>
                    <a:pt x="473291" y="1305214"/>
                    <a:pt x="468173" y="1302910"/>
                  </a:cubicBezTo>
                  <a:cubicBezTo>
                    <a:pt x="469879" y="1299410"/>
                    <a:pt x="471585" y="1295996"/>
                    <a:pt x="473291" y="1292497"/>
                  </a:cubicBezTo>
                  <a:cubicBezTo>
                    <a:pt x="475766" y="1287120"/>
                    <a:pt x="478155" y="1281743"/>
                    <a:pt x="480544" y="1276366"/>
                  </a:cubicBezTo>
                  <a:cubicBezTo>
                    <a:pt x="482677" y="1277732"/>
                    <a:pt x="484724" y="1279097"/>
                    <a:pt x="486857" y="1280463"/>
                  </a:cubicBezTo>
                  <a:lnTo>
                    <a:pt x="488307" y="1297447"/>
                  </a:lnTo>
                  <a:cubicBezTo>
                    <a:pt x="488307" y="1297447"/>
                    <a:pt x="488564" y="1297618"/>
                    <a:pt x="488564" y="1297447"/>
                  </a:cubicBezTo>
                  <a:lnTo>
                    <a:pt x="487710" y="1281060"/>
                  </a:lnTo>
                  <a:cubicBezTo>
                    <a:pt x="489672" y="1282341"/>
                    <a:pt x="491635" y="1283621"/>
                    <a:pt x="493597" y="1284901"/>
                  </a:cubicBezTo>
                  <a:cubicBezTo>
                    <a:pt x="493512" y="1285242"/>
                    <a:pt x="493341" y="1285499"/>
                    <a:pt x="493256" y="1285840"/>
                  </a:cubicBezTo>
                  <a:cubicBezTo>
                    <a:pt x="490184" y="1294119"/>
                    <a:pt x="487027" y="1302397"/>
                    <a:pt x="483615" y="1310591"/>
                  </a:cubicBezTo>
                  <a:cubicBezTo>
                    <a:pt x="481568" y="1311103"/>
                    <a:pt x="479519" y="1311530"/>
                    <a:pt x="477387" y="1311957"/>
                  </a:cubicBezTo>
                  <a:close/>
                  <a:moveTo>
                    <a:pt x="446417" y="1319296"/>
                  </a:moveTo>
                  <a:cubicBezTo>
                    <a:pt x="443260" y="1319979"/>
                    <a:pt x="440018" y="1320662"/>
                    <a:pt x="436776" y="1321345"/>
                  </a:cubicBezTo>
                  <a:lnTo>
                    <a:pt x="436434" y="1321089"/>
                  </a:lnTo>
                  <a:cubicBezTo>
                    <a:pt x="440103" y="1312127"/>
                    <a:pt x="443601" y="1303166"/>
                    <a:pt x="447014" y="1294204"/>
                  </a:cubicBezTo>
                  <a:lnTo>
                    <a:pt x="447014" y="1294204"/>
                  </a:lnTo>
                  <a:cubicBezTo>
                    <a:pt x="447014" y="1294204"/>
                    <a:pt x="447014" y="1294033"/>
                    <a:pt x="447014" y="1294033"/>
                  </a:cubicBezTo>
                  <a:lnTo>
                    <a:pt x="447014" y="1293863"/>
                  </a:lnTo>
                  <a:cubicBezTo>
                    <a:pt x="447014" y="1293863"/>
                    <a:pt x="447014" y="1293863"/>
                    <a:pt x="447014" y="1293863"/>
                  </a:cubicBezTo>
                  <a:cubicBezTo>
                    <a:pt x="447014" y="1293606"/>
                    <a:pt x="447184" y="1293350"/>
                    <a:pt x="447270" y="1293094"/>
                  </a:cubicBezTo>
                  <a:lnTo>
                    <a:pt x="452218" y="1296252"/>
                  </a:lnTo>
                  <a:cubicBezTo>
                    <a:pt x="456057" y="1298642"/>
                    <a:pt x="459982" y="1301032"/>
                    <a:pt x="464077" y="1302910"/>
                  </a:cubicBezTo>
                  <a:cubicBezTo>
                    <a:pt x="462115" y="1307433"/>
                    <a:pt x="460153" y="1311871"/>
                    <a:pt x="458105" y="1316395"/>
                  </a:cubicBezTo>
                  <a:cubicBezTo>
                    <a:pt x="454181" y="1317419"/>
                    <a:pt x="450256" y="1318358"/>
                    <a:pt x="446331" y="1319296"/>
                  </a:cubicBezTo>
                  <a:close/>
                  <a:moveTo>
                    <a:pt x="426879" y="1335939"/>
                  </a:moveTo>
                  <a:cubicBezTo>
                    <a:pt x="426709" y="1336452"/>
                    <a:pt x="426538" y="1336964"/>
                    <a:pt x="426282" y="1337561"/>
                  </a:cubicBezTo>
                  <a:lnTo>
                    <a:pt x="424661" y="1336452"/>
                  </a:lnTo>
                  <a:cubicBezTo>
                    <a:pt x="425429" y="1336281"/>
                    <a:pt x="426111" y="1336110"/>
                    <a:pt x="426879" y="1336025"/>
                  </a:cubicBezTo>
                  <a:close/>
                  <a:moveTo>
                    <a:pt x="403161" y="1327234"/>
                  </a:moveTo>
                  <a:cubicBezTo>
                    <a:pt x="395311" y="1328429"/>
                    <a:pt x="387462" y="1329367"/>
                    <a:pt x="379613" y="1330306"/>
                  </a:cubicBezTo>
                  <a:cubicBezTo>
                    <a:pt x="382173" y="1325356"/>
                    <a:pt x="384732" y="1320321"/>
                    <a:pt x="387292" y="1315370"/>
                  </a:cubicBezTo>
                  <a:cubicBezTo>
                    <a:pt x="392752" y="1318699"/>
                    <a:pt x="398298" y="1322028"/>
                    <a:pt x="403843" y="1325271"/>
                  </a:cubicBezTo>
                  <a:cubicBezTo>
                    <a:pt x="403587" y="1325954"/>
                    <a:pt x="403331" y="1326637"/>
                    <a:pt x="403161" y="1327234"/>
                  </a:cubicBezTo>
                  <a:close/>
                  <a:moveTo>
                    <a:pt x="362891" y="1332099"/>
                  </a:moveTo>
                  <a:cubicBezTo>
                    <a:pt x="367583" y="1324417"/>
                    <a:pt x="372020" y="1316565"/>
                    <a:pt x="375945" y="1308372"/>
                  </a:cubicBezTo>
                  <a:cubicBezTo>
                    <a:pt x="378675" y="1310079"/>
                    <a:pt x="381320" y="1311701"/>
                    <a:pt x="384050" y="1313322"/>
                  </a:cubicBezTo>
                  <a:cubicBezTo>
                    <a:pt x="381746" y="1319040"/>
                    <a:pt x="379357" y="1324844"/>
                    <a:pt x="377054" y="1330563"/>
                  </a:cubicBezTo>
                  <a:cubicBezTo>
                    <a:pt x="372361" y="1331075"/>
                    <a:pt x="367583" y="1331587"/>
                    <a:pt x="362891" y="1332013"/>
                  </a:cubicBezTo>
                  <a:close/>
                  <a:moveTo>
                    <a:pt x="296770" y="507035"/>
                  </a:moveTo>
                  <a:cubicBezTo>
                    <a:pt x="301804" y="514461"/>
                    <a:pt x="306923" y="521886"/>
                    <a:pt x="312212" y="529141"/>
                  </a:cubicBezTo>
                  <a:lnTo>
                    <a:pt x="312212" y="529141"/>
                  </a:lnTo>
                  <a:cubicBezTo>
                    <a:pt x="312212" y="529141"/>
                    <a:pt x="312212" y="529226"/>
                    <a:pt x="312212" y="529226"/>
                  </a:cubicBezTo>
                  <a:lnTo>
                    <a:pt x="312212" y="529226"/>
                  </a:lnTo>
                  <a:cubicBezTo>
                    <a:pt x="312212" y="529226"/>
                    <a:pt x="312212" y="529311"/>
                    <a:pt x="312212" y="529311"/>
                  </a:cubicBezTo>
                  <a:cubicBezTo>
                    <a:pt x="313151" y="530421"/>
                    <a:pt x="314090" y="531530"/>
                    <a:pt x="315028" y="532640"/>
                  </a:cubicBezTo>
                  <a:cubicBezTo>
                    <a:pt x="316137" y="539724"/>
                    <a:pt x="317161" y="546893"/>
                    <a:pt x="318185" y="553977"/>
                  </a:cubicBezTo>
                  <a:cubicBezTo>
                    <a:pt x="314260" y="548856"/>
                    <a:pt x="310250" y="543735"/>
                    <a:pt x="306411" y="538614"/>
                  </a:cubicBezTo>
                  <a:cubicBezTo>
                    <a:pt x="304107" y="535542"/>
                    <a:pt x="301889" y="532469"/>
                    <a:pt x="299671" y="529397"/>
                  </a:cubicBezTo>
                  <a:cubicBezTo>
                    <a:pt x="298647" y="521886"/>
                    <a:pt x="297624" y="514461"/>
                    <a:pt x="296600" y="506950"/>
                  </a:cubicBezTo>
                  <a:close/>
                  <a:moveTo>
                    <a:pt x="295661" y="499610"/>
                  </a:moveTo>
                  <a:cubicBezTo>
                    <a:pt x="293699" y="488088"/>
                    <a:pt x="291566" y="476651"/>
                    <a:pt x="289348" y="465129"/>
                  </a:cubicBezTo>
                  <a:cubicBezTo>
                    <a:pt x="291566" y="468714"/>
                    <a:pt x="293870" y="472298"/>
                    <a:pt x="296173" y="475883"/>
                  </a:cubicBezTo>
                  <a:cubicBezTo>
                    <a:pt x="300439" y="482540"/>
                    <a:pt x="304790" y="489197"/>
                    <a:pt x="309312" y="495769"/>
                  </a:cubicBezTo>
                  <a:cubicBezTo>
                    <a:pt x="310677" y="504219"/>
                    <a:pt x="312042" y="512583"/>
                    <a:pt x="313407" y="521032"/>
                  </a:cubicBezTo>
                  <a:cubicBezTo>
                    <a:pt x="307520" y="513863"/>
                    <a:pt x="301548" y="506779"/>
                    <a:pt x="295661" y="499610"/>
                  </a:cubicBezTo>
                  <a:close/>
                  <a:moveTo>
                    <a:pt x="274246" y="391132"/>
                  </a:moveTo>
                  <a:lnTo>
                    <a:pt x="279877" y="399411"/>
                  </a:lnTo>
                  <a:cubicBezTo>
                    <a:pt x="286191" y="408714"/>
                    <a:pt x="292419" y="418102"/>
                    <a:pt x="298733" y="427320"/>
                  </a:cubicBezTo>
                  <a:cubicBezTo>
                    <a:pt x="300012" y="435428"/>
                    <a:pt x="301292" y="443536"/>
                    <a:pt x="302572" y="451644"/>
                  </a:cubicBezTo>
                  <a:cubicBezTo>
                    <a:pt x="299245" y="447035"/>
                    <a:pt x="295917" y="442426"/>
                    <a:pt x="292590" y="437818"/>
                  </a:cubicBezTo>
                  <a:cubicBezTo>
                    <a:pt x="289006" y="432611"/>
                    <a:pt x="285508" y="427405"/>
                    <a:pt x="282010" y="422199"/>
                  </a:cubicBezTo>
                  <a:cubicBezTo>
                    <a:pt x="282010" y="422199"/>
                    <a:pt x="281754" y="422199"/>
                    <a:pt x="281754" y="422370"/>
                  </a:cubicBezTo>
                  <a:cubicBezTo>
                    <a:pt x="284826" y="427832"/>
                    <a:pt x="287897" y="433294"/>
                    <a:pt x="291054" y="438757"/>
                  </a:cubicBezTo>
                  <a:cubicBezTo>
                    <a:pt x="295234" y="446011"/>
                    <a:pt x="299500" y="453266"/>
                    <a:pt x="303937" y="460350"/>
                  </a:cubicBezTo>
                  <a:cubicBezTo>
                    <a:pt x="305302" y="469482"/>
                    <a:pt x="306667" y="478529"/>
                    <a:pt x="307947" y="487661"/>
                  </a:cubicBezTo>
                  <a:cubicBezTo>
                    <a:pt x="304534" y="483479"/>
                    <a:pt x="301036" y="479212"/>
                    <a:pt x="297708" y="474944"/>
                  </a:cubicBezTo>
                  <a:cubicBezTo>
                    <a:pt x="294808" y="471274"/>
                    <a:pt x="291992" y="467519"/>
                    <a:pt x="289092" y="463764"/>
                  </a:cubicBezTo>
                  <a:cubicBezTo>
                    <a:pt x="284484" y="439525"/>
                    <a:pt x="279451" y="415286"/>
                    <a:pt x="274246" y="391217"/>
                  </a:cubicBezTo>
                  <a:close/>
                  <a:moveTo>
                    <a:pt x="250869" y="251331"/>
                  </a:moveTo>
                  <a:cubicBezTo>
                    <a:pt x="245409" y="222057"/>
                    <a:pt x="238925" y="192953"/>
                    <a:pt x="232015" y="164020"/>
                  </a:cubicBezTo>
                  <a:cubicBezTo>
                    <a:pt x="233465" y="164361"/>
                    <a:pt x="234915" y="164788"/>
                    <a:pt x="236451" y="165129"/>
                  </a:cubicBezTo>
                  <a:lnTo>
                    <a:pt x="239607" y="168885"/>
                  </a:lnTo>
                  <a:cubicBezTo>
                    <a:pt x="241911" y="171616"/>
                    <a:pt x="244215" y="174347"/>
                    <a:pt x="246518" y="177078"/>
                  </a:cubicBezTo>
                  <a:cubicBezTo>
                    <a:pt x="247201" y="181687"/>
                    <a:pt x="247798" y="186296"/>
                    <a:pt x="248481" y="190990"/>
                  </a:cubicBezTo>
                  <a:cubicBezTo>
                    <a:pt x="248225" y="190649"/>
                    <a:pt x="247883" y="190392"/>
                    <a:pt x="247627" y="190051"/>
                  </a:cubicBezTo>
                  <a:lnTo>
                    <a:pt x="237986" y="179639"/>
                  </a:lnTo>
                  <a:cubicBezTo>
                    <a:pt x="237986" y="179639"/>
                    <a:pt x="237731" y="179724"/>
                    <a:pt x="237816" y="179809"/>
                  </a:cubicBezTo>
                  <a:lnTo>
                    <a:pt x="246262" y="191161"/>
                  </a:lnTo>
                  <a:cubicBezTo>
                    <a:pt x="247201" y="192441"/>
                    <a:pt x="248139" y="193721"/>
                    <a:pt x="249078" y="195001"/>
                  </a:cubicBezTo>
                  <a:cubicBezTo>
                    <a:pt x="250272" y="203365"/>
                    <a:pt x="251381" y="211644"/>
                    <a:pt x="252490" y="220008"/>
                  </a:cubicBezTo>
                  <a:cubicBezTo>
                    <a:pt x="250102" y="217277"/>
                    <a:pt x="247798" y="214461"/>
                    <a:pt x="245494" y="211644"/>
                  </a:cubicBezTo>
                  <a:cubicBezTo>
                    <a:pt x="245494" y="211644"/>
                    <a:pt x="245239" y="211729"/>
                    <a:pt x="245324" y="211815"/>
                  </a:cubicBezTo>
                  <a:cubicBezTo>
                    <a:pt x="247457" y="215229"/>
                    <a:pt x="249675" y="218643"/>
                    <a:pt x="251893" y="222057"/>
                  </a:cubicBezTo>
                  <a:cubicBezTo>
                    <a:pt x="252320" y="222654"/>
                    <a:pt x="252661" y="223252"/>
                    <a:pt x="253088" y="223849"/>
                  </a:cubicBezTo>
                  <a:cubicBezTo>
                    <a:pt x="253856" y="229311"/>
                    <a:pt x="254538" y="234774"/>
                    <a:pt x="255306" y="240236"/>
                  </a:cubicBezTo>
                  <a:lnTo>
                    <a:pt x="248822" y="231445"/>
                  </a:lnTo>
                  <a:cubicBezTo>
                    <a:pt x="248822" y="231445"/>
                    <a:pt x="248566" y="231530"/>
                    <a:pt x="248566" y="231616"/>
                  </a:cubicBezTo>
                  <a:lnTo>
                    <a:pt x="255050" y="242882"/>
                  </a:lnTo>
                  <a:cubicBezTo>
                    <a:pt x="255306" y="243394"/>
                    <a:pt x="255562" y="243821"/>
                    <a:pt x="255903" y="244333"/>
                  </a:cubicBezTo>
                  <a:cubicBezTo>
                    <a:pt x="256330" y="247747"/>
                    <a:pt x="256842" y="251161"/>
                    <a:pt x="257268" y="254489"/>
                  </a:cubicBezTo>
                  <a:lnTo>
                    <a:pt x="257268" y="254489"/>
                  </a:lnTo>
                  <a:cubicBezTo>
                    <a:pt x="257268" y="254489"/>
                    <a:pt x="257268" y="254660"/>
                    <a:pt x="257268" y="254660"/>
                  </a:cubicBezTo>
                  <a:lnTo>
                    <a:pt x="257268" y="254660"/>
                  </a:lnTo>
                  <a:cubicBezTo>
                    <a:pt x="257524" y="256452"/>
                    <a:pt x="257865" y="258245"/>
                    <a:pt x="258122" y="260037"/>
                  </a:cubicBezTo>
                  <a:cubicBezTo>
                    <a:pt x="256671" y="258330"/>
                    <a:pt x="255306" y="256623"/>
                    <a:pt x="253856" y="255001"/>
                  </a:cubicBezTo>
                  <a:lnTo>
                    <a:pt x="250955" y="251502"/>
                  </a:lnTo>
                  <a:close/>
                  <a:moveTo>
                    <a:pt x="243277" y="145670"/>
                  </a:moveTo>
                  <a:cubicBezTo>
                    <a:pt x="245580" y="146267"/>
                    <a:pt x="247883" y="146865"/>
                    <a:pt x="250187" y="147548"/>
                  </a:cubicBezTo>
                  <a:cubicBezTo>
                    <a:pt x="251381" y="154717"/>
                    <a:pt x="252490" y="161886"/>
                    <a:pt x="253600" y="169055"/>
                  </a:cubicBezTo>
                  <a:cubicBezTo>
                    <a:pt x="251552" y="168373"/>
                    <a:pt x="249505" y="167690"/>
                    <a:pt x="247457" y="167007"/>
                  </a:cubicBezTo>
                  <a:cubicBezTo>
                    <a:pt x="246689" y="162996"/>
                    <a:pt x="245921" y="158984"/>
                    <a:pt x="245068" y="154973"/>
                  </a:cubicBezTo>
                  <a:lnTo>
                    <a:pt x="243191" y="145755"/>
                  </a:lnTo>
                  <a:close/>
                  <a:moveTo>
                    <a:pt x="253856" y="137220"/>
                  </a:moveTo>
                  <a:cubicBezTo>
                    <a:pt x="256501" y="138074"/>
                    <a:pt x="259060" y="139013"/>
                    <a:pt x="261705" y="139952"/>
                  </a:cubicBezTo>
                  <a:lnTo>
                    <a:pt x="261705" y="140293"/>
                  </a:lnTo>
                  <a:cubicBezTo>
                    <a:pt x="261705" y="140293"/>
                    <a:pt x="262388" y="143878"/>
                    <a:pt x="262388" y="143878"/>
                  </a:cubicBezTo>
                  <a:cubicBezTo>
                    <a:pt x="259572" y="141658"/>
                    <a:pt x="256671" y="139439"/>
                    <a:pt x="253856" y="137220"/>
                  </a:cubicBezTo>
                  <a:close/>
                  <a:moveTo>
                    <a:pt x="262814" y="140378"/>
                  </a:moveTo>
                  <a:cubicBezTo>
                    <a:pt x="264520" y="140976"/>
                    <a:pt x="266226" y="141658"/>
                    <a:pt x="267847" y="142341"/>
                  </a:cubicBezTo>
                  <a:cubicBezTo>
                    <a:pt x="269725" y="143195"/>
                    <a:pt x="271687" y="144048"/>
                    <a:pt x="273564" y="144902"/>
                  </a:cubicBezTo>
                  <a:cubicBezTo>
                    <a:pt x="273564" y="144902"/>
                    <a:pt x="273564" y="144902"/>
                    <a:pt x="273649" y="144731"/>
                  </a:cubicBezTo>
                  <a:cubicBezTo>
                    <a:pt x="274161" y="147974"/>
                    <a:pt x="274588" y="151217"/>
                    <a:pt x="275014" y="154375"/>
                  </a:cubicBezTo>
                  <a:cubicBezTo>
                    <a:pt x="273649" y="153778"/>
                    <a:pt x="272284" y="153180"/>
                    <a:pt x="271005" y="152668"/>
                  </a:cubicBezTo>
                  <a:cubicBezTo>
                    <a:pt x="268701" y="150193"/>
                    <a:pt x="266312" y="147804"/>
                    <a:pt x="263923" y="145414"/>
                  </a:cubicBezTo>
                  <a:lnTo>
                    <a:pt x="262814" y="140378"/>
                  </a:lnTo>
                  <a:close/>
                  <a:moveTo>
                    <a:pt x="275526" y="157363"/>
                  </a:moveTo>
                  <a:cubicBezTo>
                    <a:pt x="274417" y="156168"/>
                    <a:pt x="273308" y="155058"/>
                    <a:pt x="272199" y="153863"/>
                  </a:cubicBezTo>
                  <a:lnTo>
                    <a:pt x="275185" y="154717"/>
                  </a:lnTo>
                  <a:cubicBezTo>
                    <a:pt x="275271" y="155570"/>
                    <a:pt x="275441" y="156424"/>
                    <a:pt x="275526" y="157277"/>
                  </a:cubicBezTo>
                  <a:close/>
                  <a:moveTo>
                    <a:pt x="271346" y="122455"/>
                  </a:moveTo>
                  <a:lnTo>
                    <a:pt x="270748" y="119553"/>
                  </a:lnTo>
                  <a:cubicBezTo>
                    <a:pt x="274417" y="119212"/>
                    <a:pt x="278000" y="118529"/>
                    <a:pt x="281754" y="117846"/>
                  </a:cubicBezTo>
                  <a:lnTo>
                    <a:pt x="284741" y="146438"/>
                  </a:lnTo>
                  <a:cubicBezTo>
                    <a:pt x="285508" y="154034"/>
                    <a:pt x="286276" y="161545"/>
                    <a:pt x="287044" y="169141"/>
                  </a:cubicBezTo>
                  <a:lnTo>
                    <a:pt x="280645" y="162654"/>
                  </a:lnTo>
                  <a:cubicBezTo>
                    <a:pt x="280048" y="162057"/>
                    <a:pt x="279451" y="161459"/>
                    <a:pt x="278854" y="160777"/>
                  </a:cubicBezTo>
                  <a:cubicBezTo>
                    <a:pt x="277574" y="154034"/>
                    <a:pt x="276294" y="147206"/>
                    <a:pt x="275014" y="140464"/>
                  </a:cubicBezTo>
                  <a:lnTo>
                    <a:pt x="271431" y="122455"/>
                  </a:lnTo>
                  <a:close/>
                  <a:moveTo>
                    <a:pt x="681466" y="1276366"/>
                  </a:moveTo>
                  <a:cubicBezTo>
                    <a:pt x="678479" y="1280292"/>
                    <a:pt x="675237" y="1284218"/>
                    <a:pt x="673361" y="1288742"/>
                  </a:cubicBezTo>
                  <a:cubicBezTo>
                    <a:pt x="670716" y="1294972"/>
                    <a:pt x="666279" y="1299154"/>
                    <a:pt x="660904" y="1302739"/>
                  </a:cubicBezTo>
                  <a:cubicBezTo>
                    <a:pt x="636333" y="1318955"/>
                    <a:pt x="610141" y="1331843"/>
                    <a:pt x="581388" y="1339012"/>
                  </a:cubicBezTo>
                  <a:cubicBezTo>
                    <a:pt x="567994" y="1342341"/>
                    <a:pt x="554684" y="1345840"/>
                    <a:pt x="541460" y="1349339"/>
                  </a:cubicBezTo>
                  <a:cubicBezTo>
                    <a:pt x="514159" y="1356594"/>
                    <a:pt x="487027" y="1364190"/>
                    <a:pt x="459129" y="1369311"/>
                  </a:cubicBezTo>
                  <a:cubicBezTo>
                    <a:pt x="422613" y="1375968"/>
                    <a:pt x="386012" y="1381601"/>
                    <a:pt x="348984" y="1384247"/>
                  </a:cubicBezTo>
                  <a:cubicBezTo>
                    <a:pt x="316649" y="1386551"/>
                    <a:pt x="284229" y="1388343"/>
                    <a:pt x="251808" y="1390221"/>
                  </a:cubicBezTo>
                  <a:cubicBezTo>
                    <a:pt x="227407" y="1391587"/>
                    <a:pt x="203092" y="1388770"/>
                    <a:pt x="178947" y="1386380"/>
                  </a:cubicBezTo>
                  <a:cubicBezTo>
                    <a:pt x="147380" y="1383308"/>
                    <a:pt x="115471" y="1381686"/>
                    <a:pt x="85952" y="1368201"/>
                  </a:cubicBezTo>
                  <a:cubicBezTo>
                    <a:pt x="76054" y="1363678"/>
                    <a:pt x="65987" y="1359410"/>
                    <a:pt x="56005" y="1354887"/>
                  </a:cubicBezTo>
                  <a:cubicBezTo>
                    <a:pt x="54469" y="1354204"/>
                    <a:pt x="53019" y="1352924"/>
                    <a:pt x="51910" y="1351644"/>
                  </a:cubicBezTo>
                  <a:cubicBezTo>
                    <a:pt x="43805" y="1342255"/>
                    <a:pt x="38430" y="1331672"/>
                    <a:pt x="38685" y="1319040"/>
                  </a:cubicBezTo>
                  <a:cubicBezTo>
                    <a:pt x="38856" y="1307774"/>
                    <a:pt x="38856" y="1296423"/>
                    <a:pt x="40307" y="1285242"/>
                  </a:cubicBezTo>
                  <a:cubicBezTo>
                    <a:pt x="44146" y="1255797"/>
                    <a:pt x="44914" y="1226181"/>
                    <a:pt x="45084" y="1196480"/>
                  </a:cubicBezTo>
                  <a:cubicBezTo>
                    <a:pt x="45255" y="1164304"/>
                    <a:pt x="46279" y="1132298"/>
                    <a:pt x="51568" y="1100463"/>
                  </a:cubicBezTo>
                  <a:cubicBezTo>
                    <a:pt x="54554" y="1082711"/>
                    <a:pt x="56346" y="1064787"/>
                    <a:pt x="58735" y="1046949"/>
                  </a:cubicBezTo>
                  <a:cubicBezTo>
                    <a:pt x="61209" y="1028088"/>
                    <a:pt x="63854" y="1009140"/>
                    <a:pt x="66243" y="990278"/>
                  </a:cubicBezTo>
                  <a:cubicBezTo>
                    <a:pt x="67949" y="977305"/>
                    <a:pt x="69741" y="964418"/>
                    <a:pt x="70850" y="951359"/>
                  </a:cubicBezTo>
                  <a:cubicBezTo>
                    <a:pt x="72898" y="928486"/>
                    <a:pt x="75201" y="905698"/>
                    <a:pt x="79467" y="883081"/>
                  </a:cubicBezTo>
                  <a:cubicBezTo>
                    <a:pt x="81856" y="870620"/>
                    <a:pt x="83221" y="857903"/>
                    <a:pt x="84586" y="845356"/>
                  </a:cubicBezTo>
                  <a:cubicBezTo>
                    <a:pt x="86634" y="826409"/>
                    <a:pt x="89876" y="807632"/>
                    <a:pt x="94312" y="789026"/>
                  </a:cubicBezTo>
                  <a:cubicBezTo>
                    <a:pt x="97981" y="773578"/>
                    <a:pt x="100285" y="757874"/>
                    <a:pt x="103015" y="742256"/>
                  </a:cubicBezTo>
                  <a:cubicBezTo>
                    <a:pt x="105063" y="730478"/>
                    <a:pt x="106086" y="718358"/>
                    <a:pt x="108987" y="706751"/>
                  </a:cubicBezTo>
                  <a:cubicBezTo>
                    <a:pt x="114192" y="685755"/>
                    <a:pt x="116921" y="664589"/>
                    <a:pt x="118372" y="642995"/>
                  </a:cubicBezTo>
                  <a:cubicBezTo>
                    <a:pt x="120505" y="611416"/>
                    <a:pt x="118372" y="580179"/>
                    <a:pt x="113594" y="549112"/>
                  </a:cubicBezTo>
                  <a:cubicBezTo>
                    <a:pt x="108475" y="515229"/>
                    <a:pt x="103271" y="481431"/>
                    <a:pt x="97555" y="447633"/>
                  </a:cubicBezTo>
                  <a:cubicBezTo>
                    <a:pt x="94142" y="427064"/>
                    <a:pt x="89449" y="406751"/>
                    <a:pt x="85866" y="386267"/>
                  </a:cubicBezTo>
                  <a:cubicBezTo>
                    <a:pt x="76566" y="333778"/>
                    <a:pt x="67267" y="281289"/>
                    <a:pt x="58308" y="228714"/>
                  </a:cubicBezTo>
                  <a:cubicBezTo>
                    <a:pt x="54128" y="204048"/>
                    <a:pt x="52592" y="178870"/>
                    <a:pt x="46620" y="154461"/>
                  </a:cubicBezTo>
                  <a:cubicBezTo>
                    <a:pt x="46279" y="152924"/>
                    <a:pt x="46791" y="151132"/>
                    <a:pt x="47047" y="148913"/>
                  </a:cubicBezTo>
                  <a:cubicBezTo>
                    <a:pt x="57712" y="148998"/>
                    <a:pt x="67949" y="149425"/>
                    <a:pt x="78102" y="149169"/>
                  </a:cubicBezTo>
                  <a:cubicBezTo>
                    <a:pt x="81941" y="149084"/>
                    <a:pt x="85866" y="149169"/>
                    <a:pt x="89706" y="148998"/>
                  </a:cubicBezTo>
                  <a:cubicBezTo>
                    <a:pt x="89706" y="148998"/>
                    <a:pt x="89706" y="148998"/>
                    <a:pt x="89706" y="148998"/>
                  </a:cubicBezTo>
                  <a:lnTo>
                    <a:pt x="89706" y="148998"/>
                  </a:lnTo>
                  <a:cubicBezTo>
                    <a:pt x="89706" y="148998"/>
                    <a:pt x="89706" y="148998"/>
                    <a:pt x="89706" y="148998"/>
                  </a:cubicBezTo>
                  <a:cubicBezTo>
                    <a:pt x="89706" y="148998"/>
                    <a:pt x="89706" y="148998"/>
                    <a:pt x="89706" y="148998"/>
                  </a:cubicBezTo>
                  <a:cubicBezTo>
                    <a:pt x="89706" y="148998"/>
                    <a:pt x="89706" y="148998"/>
                    <a:pt x="89706" y="148998"/>
                  </a:cubicBezTo>
                  <a:cubicBezTo>
                    <a:pt x="94227" y="151303"/>
                    <a:pt x="99090" y="153266"/>
                    <a:pt x="103783" y="155314"/>
                  </a:cubicBezTo>
                  <a:lnTo>
                    <a:pt x="108816" y="157533"/>
                  </a:lnTo>
                  <a:cubicBezTo>
                    <a:pt x="108816" y="157533"/>
                    <a:pt x="108987" y="157363"/>
                    <a:pt x="108987" y="157277"/>
                  </a:cubicBezTo>
                  <a:lnTo>
                    <a:pt x="104806" y="153693"/>
                  </a:lnTo>
                  <a:cubicBezTo>
                    <a:pt x="103441" y="152498"/>
                    <a:pt x="101991" y="151303"/>
                    <a:pt x="100626" y="150023"/>
                  </a:cubicBezTo>
                  <a:cubicBezTo>
                    <a:pt x="106513" y="152156"/>
                    <a:pt x="112485" y="154290"/>
                    <a:pt x="118457" y="156253"/>
                  </a:cubicBezTo>
                  <a:cubicBezTo>
                    <a:pt x="118457" y="156253"/>
                    <a:pt x="118457" y="156253"/>
                    <a:pt x="118457" y="156253"/>
                  </a:cubicBezTo>
                  <a:cubicBezTo>
                    <a:pt x="118457" y="156253"/>
                    <a:pt x="118457" y="156253"/>
                    <a:pt x="118457" y="156253"/>
                  </a:cubicBezTo>
                  <a:cubicBezTo>
                    <a:pt x="118457" y="156253"/>
                    <a:pt x="118457" y="156253"/>
                    <a:pt x="118457" y="156253"/>
                  </a:cubicBezTo>
                  <a:cubicBezTo>
                    <a:pt x="118457" y="156253"/>
                    <a:pt x="118457" y="156253"/>
                    <a:pt x="118457" y="156253"/>
                  </a:cubicBezTo>
                  <a:cubicBezTo>
                    <a:pt x="129975" y="159070"/>
                    <a:pt x="141578" y="161545"/>
                    <a:pt x="153181" y="164020"/>
                  </a:cubicBezTo>
                  <a:lnTo>
                    <a:pt x="165467" y="166751"/>
                  </a:lnTo>
                  <a:cubicBezTo>
                    <a:pt x="165467" y="166751"/>
                    <a:pt x="165552" y="166495"/>
                    <a:pt x="165467" y="166495"/>
                  </a:cubicBezTo>
                  <a:lnTo>
                    <a:pt x="153523" y="162227"/>
                  </a:lnTo>
                  <a:cubicBezTo>
                    <a:pt x="142346" y="158216"/>
                    <a:pt x="131255" y="154034"/>
                    <a:pt x="120078" y="150279"/>
                  </a:cubicBezTo>
                  <a:lnTo>
                    <a:pt x="120078" y="150279"/>
                  </a:lnTo>
                  <a:cubicBezTo>
                    <a:pt x="120078" y="150279"/>
                    <a:pt x="120078" y="150279"/>
                    <a:pt x="120078" y="150279"/>
                  </a:cubicBezTo>
                  <a:cubicBezTo>
                    <a:pt x="120078" y="150279"/>
                    <a:pt x="120078" y="150279"/>
                    <a:pt x="120078" y="150279"/>
                  </a:cubicBezTo>
                  <a:cubicBezTo>
                    <a:pt x="120078" y="150279"/>
                    <a:pt x="120078" y="150279"/>
                    <a:pt x="120078" y="150279"/>
                  </a:cubicBezTo>
                  <a:cubicBezTo>
                    <a:pt x="114618" y="148913"/>
                    <a:pt x="109158" y="147633"/>
                    <a:pt x="103612" y="146438"/>
                  </a:cubicBezTo>
                  <a:cubicBezTo>
                    <a:pt x="105148" y="145926"/>
                    <a:pt x="106684" y="145328"/>
                    <a:pt x="108219" y="144560"/>
                  </a:cubicBezTo>
                  <a:cubicBezTo>
                    <a:pt x="101991" y="143280"/>
                    <a:pt x="95763" y="142427"/>
                    <a:pt x="89449" y="141915"/>
                  </a:cubicBezTo>
                  <a:cubicBezTo>
                    <a:pt x="85952" y="140293"/>
                    <a:pt x="82368" y="138757"/>
                    <a:pt x="78785" y="137220"/>
                  </a:cubicBezTo>
                  <a:lnTo>
                    <a:pt x="73751" y="135001"/>
                  </a:lnTo>
                  <a:cubicBezTo>
                    <a:pt x="73751" y="135001"/>
                    <a:pt x="73580" y="135172"/>
                    <a:pt x="73580" y="135257"/>
                  </a:cubicBezTo>
                  <a:lnTo>
                    <a:pt x="77761" y="138757"/>
                  </a:lnTo>
                  <a:cubicBezTo>
                    <a:pt x="78785" y="139610"/>
                    <a:pt x="79808" y="140549"/>
                    <a:pt x="80832" y="141402"/>
                  </a:cubicBezTo>
                  <a:cubicBezTo>
                    <a:pt x="80661" y="141402"/>
                    <a:pt x="80577" y="141402"/>
                    <a:pt x="80406" y="141402"/>
                  </a:cubicBezTo>
                  <a:lnTo>
                    <a:pt x="72983" y="139696"/>
                  </a:lnTo>
                  <a:cubicBezTo>
                    <a:pt x="72983" y="139696"/>
                    <a:pt x="72898" y="139952"/>
                    <a:pt x="72983" y="139952"/>
                  </a:cubicBezTo>
                  <a:lnTo>
                    <a:pt x="76396" y="141146"/>
                  </a:lnTo>
                  <a:cubicBezTo>
                    <a:pt x="65646" y="140549"/>
                    <a:pt x="54981" y="139525"/>
                    <a:pt x="44402" y="137050"/>
                  </a:cubicBezTo>
                  <a:cubicBezTo>
                    <a:pt x="36382" y="135172"/>
                    <a:pt x="29045" y="131929"/>
                    <a:pt x="22134" y="127491"/>
                  </a:cubicBezTo>
                  <a:cubicBezTo>
                    <a:pt x="16077" y="123650"/>
                    <a:pt x="13517" y="118102"/>
                    <a:pt x="14626" y="111274"/>
                  </a:cubicBezTo>
                  <a:cubicBezTo>
                    <a:pt x="16673" y="97960"/>
                    <a:pt x="19148" y="84731"/>
                    <a:pt x="28533" y="74148"/>
                  </a:cubicBezTo>
                  <a:cubicBezTo>
                    <a:pt x="30410" y="72014"/>
                    <a:pt x="32031" y="69710"/>
                    <a:pt x="33567" y="67320"/>
                  </a:cubicBezTo>
                  <a:cubicBezTo>
                    <a:pt x="37491" y="61175"/>
                    <a:pt x="43037" y="57163"/>
                    <a:pt x="49436" y="53750"/>
                  </a:cubicBezTo>
                  <a:cubicBezTo>
                    <a:pt x="70424" y="42654"/>
                    <a:pt x="92009" y="33266"/>
                    <a:pt x="115044" y="27377"/>
                  </a:cubicBezTo>
                  <a:cubicBezTo>
                    <a:pt x="130060" y="23536"/>
                    <a:pt x="144820" y="18586"/>
                    <a:pt x="160433" y="17220"/>
                  </a:cubicBezTo>
                  <a:cubicBezTo>
                    <a:pt x="169562" y="16367"/>
                    <a:pt x="178691" y="15428"/>
                    <a:pt x="187820" y="14319"/>
                  </a:cubicBezTo>
                  <a:cubicBezTo>
                    <a:pt x="216487" y="10649"/>
                    <a:pt x="244897" y="12697"/>
                    <a:pt x="273052" y="18415"/>
                  </a:cubicBezTo>
                  <a:cubicBezTo>
                    <a:pt x="289604" y="21829"/>
                    <a:pt x="304363" y="29340"/>
                    <a:pt x="316564" y="41203"/>
                  </a:cubicBezTo>
                  <a:cubicBezTo>
                    <a:pt x="328167" y="52469"/>
                    <a:pt x="328849" y="62967"/>
                    <a:pt x="319209" y="75940"/>
                  </a:cubicBezTo>
                  <a:cubicBezTo>
                    <a:pt x="311701" y="86011"/>
                    <a:pt x="302401" y="94119"/>
                    <a:pt x="291651" y="100350"/>
                  </a:cubicBezTo>
                  <a:cubicBezTo>
                    <a:pt x="284399" y="104617"/>
                    <a:pt x="276891" y="108373"/>
                    <a:pt x="268701" y="110677"/>
                  </a:cubicBezTo>
                  <a:lnTo>
                    <a:pt x="267336" y="104105"/>
                  </a:lnTo>
                  <a:cubicBezTo>
                    <a:pt x="267336" y="104105"/>
                    <a:pt x="267080" y="104020"/>
                    <a:pt x="267080" y="104105"/>
                  </a:cubicBezTo>
                  <a:lnTo>
                    <a:pt x="268189" y="110762"/>
                  </a:lnTo>
                  <a:cubicBezTo>
                    <a:pt x="266226" y="111274"/>
                    <a:pt x="264350" y="111701"/>
                    <a:pt x="262302" y="112043"/>
                  </a:cubicBezTo>
                  <a:cubicBezTo>
                    <a:pt x="257524" y="112811"/>
                    <a:pt x="252747" y="114006"/>
                    <a:pt x="249846" y="120065"/>
                  </a:cubicBezTo>
                  <a:cubicBezTo>
                    <a:pt x="257012" y="121260"/>
                    <a:pt x="263240" y="119724"/>
                    <a:pt x="269298" y="119212"/>
                  </a:cubicBezTo>
                  <a:cubicBezTo>
                    <a:pt x="269384" y="119212"/>
                    <a:pt x="269468" y="119212"/>
                    <a:pt x="269554" y="119212"/>
                  </a:cubicBezTo>
                  <a:lnTo>
                    <a:pt x="270066" y="122370"/>
                  </a:lnTo>
                  <a:lnTo>
                    <a:pt x="272967" y="140634"/>
                  </a:lnTo>
                  <a:cubicBezTo>
                    <a:pt x="273138" y="141829"/>
                    <a:pt x="273308" y="143024"/>
                    <a:pt x="273479" y="144304"/>
                  </a:cubicBezTo>
                  <a:cubicBezTo>
                    <a:pt x="271858" y="143024"/>
                    <a:pt x="270237" y="141658"/>
                    <a:pt x="268530" y="140378"/>
                  </a:cubicBezTo>
                  <a:cubicBezTo>
                    <a:pt x="266226" y="138586"/>
                    <a:pt x="263923" y="136879"/>
                    <a:pt x="261449" y="135257"/>
                  </a:cubicBezTo>
                  <a:lnTo>
                    <a:pt x="258719" y="123479"/>
                  </a:lnTo>
                  <a:cubicBezTo>
                    <a:pt x="258719" y="123479"/>
                    <a:pt x="258463" y="123479"/>
                    <a:pt x="258463" y="123479"/>
                  </a:cubicBezTo>
                  <a:lnTo>
                    <a:pt x="260510" y="134575"/>
                  </a:lnTo>
                  <a:cubicBezTo>
                    <a:pt x="258292" y="133124"/>
                    <a:pt x="255903" y="131673"/>
                    <a:pt x="253514" y="130392"/>
                  </a:cubicBezTo>
                  <a:lnTo>
                    <a:pt x="253514" y="130392"/>
                  </a:lnTo>
                  <a:cubicBezTo>
                    <a:pt x="253514" y="130392"/>
                    <a:pt x="253514" y="130392"/>
                    <a:pt x="253514" y="130392"/>
                  </a:cubicBezTo>
                  <a:lnTo>
                    <a:pt x="253514" y="130392"/>
                  </a:lnTo>
                  <a:cubicBezTo>
                    <a:pt x="253514" y="130392"/>
                    <a:pt x="253514" y="130392"/>
                    <a:pt x="253514" y="130392"/>
                  </a:cubicBezTo>
                  <a:cubicBezTo>
                    <a:pt x="251637" y="129710"/>
                    <a:pt x="249675" y="129198"/>
                    <a:pt x="247798" y="128685"/>
                  </a:cubicBezTo>
                  <a:cubicBezTo>
                    <a:pt x="246518" y="122796"/>
                    <a:pt x="245239" y="116993"/>
                    <a:pt x="243873" y="111104"/>
                  </a:cubicBezTo>
                  <a:cubicBezTo>
                    <a:pt x="243873" y="110933"/>
                    <a:pt x="243618" y="111018"/>
                    <a:pt x="243618" y="111104"/>
                  </a:cubicBezTo>
                  <a:cubicBezTo>
                    <a:pt x="244641" y="116822"/>
                    <a:pt x="245665" y="122626"/>
                    <a:pt x="246689" y="128344"/>
                  </a:cubicBezTo>
                  <a:cubicBezTo>
                    <a:pt x="244812" y="127917"/>
                    <a:pt x="242935" y="127491"/>
                    <a:pt x="241058" y="127149"/>
                  </a:cubicBezTo>
                  <a:lnTo>
                    <a:pt x="239096" y="125613"/>
                  </a:lnTo>
                  <a:lnTo>
                    <a:pt x="237902" y="119639"/>
                  </a:lnTo>
                  <a:cubicBezTo>
                    <a:pt x="237902" y="119639"/>
                    <a:pt x="237645" y="119553"/>
                    <a:pt x="237645" y="119639"/>
                  </a:cubicBezTo>
                  <a:lnTo>
                    <a:pt x="238498" y="125101"/>
                  </a:lnTo>
                  <a:lnTo>
                    <a:pt x="234574" y="122028"/>
                  </a:lnTo>
                  <a:cubicBezTo>
                    <a:pt x="234574" y="122028"/>
                    <a:pt x="234403" y="122199"/>
                    <a:pt x="234403" y="122199"/>
                  </a:cubicBezTo>
                  <a:lnTo>
                    <a:pt x="238498" y="126637"/>
                  </a:lnTo>
                  <a:cubicBezTo>
                    <a:pt x="237731" y="126466"/>
                    <a:pt x="236878" y="126381"/>
                    <a:pt x="236110" y="126210"/>
                  </a:cubicBezTo>
                  <a:cubicBezTo>
                    <a:pt x="233977" y="125869"/>
                    <a:pt x="231929" y="125528"/>
                    <a:pt x="229796" y="125272"/>
                  </a:cubicBezTo>
                  <a:cubicBezTo>
                    <a:pt x="229796" y="125272"/>
                    <a:pt x="229711" y="125528"/>
                    <a:pt x="229796" y="125528"/>
                  </a:cubicBezTo>
                  <a:cubicBezTo>
                    <a:pt x="231758" y="126296"/>
                    <a:pt x="233721" y="127064"/>
                    <a:pt x="235598" y="127917"/>
                  </a:cubicBezTo>
                  <a:cubicBezTo>
                    <a:pt x="236792" y="128429"/>
                    <a:pt x="238072" y="129027"/>
                    <a:pt x="239266" y="129624"/>
                  </a:cubicBezTo>
                  <a:lnTo>
                    <a:pt x="240802" y="139610"/>
                  </a:lnTo>
                  <a:cubicBezTo>
                    <a:pt x="236451" y="137903"/>
                    <a:pt x="232099" y="136281"/>
                    <a:pt x="227749" y="134745"/>
                  </a:cubicBezTo>
                  <a:lnTo>
                    <a:pt x="227749" y="134745"/>
                  </a:lnTo>
                  <a:cubicBezTo>
                    <a:pt x="227749" y="134745"/>
                    <a:pt x="227749" y="134745"/>
                    <a:pt x="227749" y="134745"/>
                  </a:cubicBezTo>
                  <a:lnTo>
                    <a:pt x="227749" y="134745"/>
                  </a:lnTo>
                  <a:cubicBezTo>
                    <a:pt x="227749" y="134745"/>
                    <a:pt x="227749" y="134745"/>
                    <a:pt x="227749" y="134745"/>
                  </a:cubicBezTo>
                  <a:cubicBezTo>
                    <a:pt x="226725" y="134489"/>
                    <a:pt x="225616" y="134233"/>
                    <a:pt x="224592" y="133977"/>
                  </a:cubicBezTo>
                  <a:cubicBezTo>
                    <a:pt x="224080" y="132014"/>
                    <a:pt x="223653" y="130051"/>
                    <a:pt x="223141" y="128088"/>
                  </a:cubicBezTo>
                  <a:cubicBezTo>
                    <a:pt x="223141" y="127917"/>
                    <a:pt x="222886" y="128088"/>
                    <a:pt x="222886" y="128088"/>
                  </a:cubicBezTo>
                  <a:cubicBezTo>
                    <a:pt x="223312" y="129966"/>
                    <a:pt x="223653" y="131843"/>
                    <a:pt x="224080" y="133806"/>
                  </a:cubicBezTo>
                  <a:cubicBezTo>
                    <a:pt x="213074" y="130990"/>
                    <a:pt x="201983" y="128685"/>
                    <a:pt x="190892" y="126466"/>
                  </a:cubicBezTo>
                  <a:cubicBezTo>
                    <a:pt x="186455" y="125613"/>
                    <a:pt x="182104" y="124760"/>
                    <a:pt x="177668" y="123906"/>
                  </a:cubicBezTo>
                  <a:cubicBezTo>
                    <a:pt x="177668" y="123906"/>
                    <a:pt x="177582" y="124162"/>
                    <a:pt x="177668" y="124162"/>
                  </a:cubicBezTo>
                  <a:lnTo>
                    <a:pt x="190465" y="128173"/>
                  </a:lnTo>
                  <a:cubicBezTo>
                    <a:pt x="202238" y="132014"/>
                    <a:pt x="213842" y="136281"/>
                    <a:pt x="225530" y="140293"/>
                  </a:cubicBezTo>
                  <a:cubicBezTo>
                    <a:pt x="226895" y="146865"/>
                    <a:pt x="228175" y="153437"/>
                    <a:pt x="229455" y="160008"/>
                  </a:cubicBezTo>
                  <a:cubicBezTo>
                    <a:pt x="217340" y="155570"/>
                    <a:pt x="205396" y="150961"/>
                    <a:pt x="193366" y="146438"/>
                  </a:cubicBezTo>
                  <a:lnTo>
                    <a:pt x="193366" y="146438"/>
                  </a:lnTo>
                  <a:cubicBezTo>
                    <a:pt x="193366" y="146438"/>
                    <a:pt x="193366" y="146438"/>
                    <a:pt x="193366" y="146438"/>
                  </a:cubicBezTo>
                  <a:lnTo>
                    <a:pt x="193366" y="146438"/>
                  </a:lnTo>
                  <a:cubicBezTo>
                    <a:pt x="193366" y="146438"/>
                    <a:pt x="193366" y="146438"/>
                    <a:pt x="193366" y="146438"/>
                  </a:cubicBezTo>
                  <a:cubicBezTo>
                    <a:pt x="178264" y="141658"/>
                    <a:pt x="163078" y="136964"/>
                    <a:pt x="148062" y="131843"/>
                  </a:cubicBezTo>
                  <a:cubicBezTo>
                    <a:pt x="142687" y="129966"/>
                    <a:pt x="137398" y="128088"/>
                    <a:pt x="132023" y="126125"/>
                  </a:cubicBezTo>
                  <a:cubicBezTo>
                    <a:pt x="132023" y="126125"/>
                    <a:pt x="131852" y="126296"/>
                    <a:pt x="131937" y="126381"/>
                  </a:cubicBezTo>
                  <a:cubicBezTo>
                    <a:pt x="137056" y="128771"/>
                    <a:pt x="142175" y="131161"/>
                    <a:pt x="147295" y="133465"/>
                  </a:cubicBezTo>
                  <a:cubicBezTo>
                    <a:pt x="161798" y="140037"/>
                    <a:pt x="176388" y="146438"/>
                    <a:pt x="191233" y="152156"/>
                  </a:cubicBezTo>
                  <a:lnTo>
                    <a:pt x="191233" y="152156"/>
                  </a:lnTo>
                  <a:cubicBezTo>
                    <a:pt x="191233" y="152156"/>
                    <a:pt x="191318" y="152156"/>
                    <a:pt x="191318" y="152156"/>
                  </a:cubicBezTo>
                  <a:lnTo>
                    <a:pt x="191404" y="152156"/>
                  </a:lnTo>
                  <a:cubicBezTo>
                    <a:pt x="191404" y="152156"/>
                    <a:pt x="191404" y="152156"/>
                    <a:pt x="191404" y="152156"/>
                  </a:cubicBezTo>
                  <a:cubicBezTo>
                    <a:pt x="204116" y="156168"/>
                    <a:pt x="217084" y="159667"/>
                    <a:pt x="229967" y="162910"/>
                  </a:cubicBezTo>
                  <a:cubicBezTo>
                    <a:pt x="234915" y="189112"/>
                    <a:pt x="239266" y="215400"/>
                    <a:pt x="243447" y="241772"/>
                  </a:cubicBezTo>
                  <a:lnTo>
                    <a:pt x="242679" y="240833"/>
                  </a:lnTo>
                  <a:cubicBezTo>
                    <a:pt x="242679" y="240833"/>
                    <a:pt x="242423" y="240919"/>
                    <a:pt x="242508" y="241004"/>
                  </a:cubicBezTo>
                  <a:lnTo>
                    <a:pt x="243618" y="242626"/>
                  </a:lnTo>
                  <a:cubicBezTo>
                    <a:pt x="244385" y="247234"/>
                    <a:pt x="245068" y="251843"/>
                    <a:pt x="245836" y="256452"/>
                  </a:cubicBezTo>
                  <a:lnTo>
                    <a:pt x="245836" y="256452"/>
                  </a:lnTo>
                  <a:cubicBezTo>
                    <a:pt x="245836" y="256452"/>
                    <a:pt x="245836" y="256452"/>
                    <a:pt x="245836" y="256452"/>
                  </a:cubicBezTo>
                  <a:lnTo>
                    <a:pt x="245836" y="256452"/>
                  </a:lnTo>
                  <a:cubicBezTo>
                    <a:pt x="245836" y="256452"/>
                    <a:pt x="245836" y="256452"/>
                    <a:pt x="245836" y="256452"/>
                  </a:cubicBezTo>
                  <a:cubicBezTo>
                    <a:pt x="246262" y="258842"/>
                    <a:pt x="246689" y="261317"/>
                    <a:pt x="247115" y="263707"/>
                  </a:cubicBezTo>
                  <a:cubicBezTo>
                    <a:pt x="247115" y="263707"/>
                    <a:pt x="247115" y="263707"/>
                    <a:pt x="247115" y="263621"/>
                  </a:cubicBezTo>
                  <a:cubicBezTo>
                    <a:pt x="247115" y="263621"/>
                    <a:pt x="246860" y="263621"/>
                    <a:pt x="246860" y="263792"/>
                  </a:cubicBezTo>
                  <a:cubicBezTo>
                    <a:pt x="247030" y="264048"/>
                    <a:pt x="247201" y="264390"/>
                    <a:pt x="247286" y="264646"/>
                  </a:cubicBezTo>
                  <a:cubicBezTo>
                    <a:pt x="252490" y="293408"/>
                    <a:pt x="257524" y="322256"/>
                    <a:pt x="261790" y="351274"/>
                  </a:cubicBezTo>
                  <a:cubicBezTo>
                    <a:pt x="262131" y="353664"/>
                    <a:pt x="262473" y="355968"/>
                    <a:pt x="262814" y="358358"/>
                  </a:cubicBezTo>
                  <a:cubicBezTo>
                    <a:pt x="261278" y="356054"/>
                    <a:pt x="259828" y="353664"/>
                    <a:pt x="258377" y="351360"/>
                  </a:cubicBezTo>
                  <a:cubicBezTo>
                    <a:pt x="256756" y="348628"/>
                    <a:pt x="255221" y="345812"/>
                    <a:pt x="253685" y="342995"/>
                  </a:cubicBezTo>
                  <a:cubicBezTo>
                    <a:pt x="253685" y="342995"/>
                    <a:pt x="253429" y="342995"/>
                    <a:pt x="253429" y="343081"/>
                  </a:cubicBezTo>
                  <a:lnTo>
                    <a:pt x="257439" y="351786"/>
                  </a:lnTo>
                  <a:cubicBezTo>
                    <a:pt x="258975" y="354603"/>
                    <a:pt x="260340" y="357505"/>
                    <a:pt x="261961" y="360321"/>
                  </a:cubicBezTo>
                  <a:cubicBezTo>
                    <a:pt x="262473" y="361260"/>
                    <a:pt x="262985" y="362114"/>
                    <a:pt x="263497" y="362967"/>
                  </a:cubicBezTo>
                  <a:cubicBezTo>
                    <a:pt x="264520" y="370392"/>
                    <a:pt x="265544" y="377903"/>
                    <a:pt x="266568" y="385328"/>
                  </a:cubicBezTo>
                  <a:cubicBezTo>
                    <a:pt x="266568" y="385499"/>
                    <a:pt x="266824" y="385414"/>
                    <a:pt x="266824" y="385328"/>
                  </a:cubicBezTo>
                  <a:cubicBezTo>
                    <a:pt x="266226" y="378756"/>
                    <a:pt x="265630" y="372185"/>
                    <a:pt x="265032" y="365698"/>
                  </a:cubicBezTo>
                  <a:cubicBezTo>
                    <a:pt x="266397" y="367917"/>
                    <a:pt x="267763" y="370136"/>
                    <a:pt x="269127" y="372355"/>
                  </a:cubicBezTo>
                  <a:cubicBezTo>
                    <a:pt x="269980" y="376879"/>
                    <a:pt x="270748" y="381317"/>
                    <a:pt x="271601" y="385840"/>
                  </a:cubicBezTo>
                  <a:lnTo>
                    <a:pt x="270834" y="384987"/>
                  </a:lnTo>
                  <a:cubicBezTo>
                    <a:pt x="270834" y="384987"/>
                    <a:pt x="270578" y="385072"/>
                    <a:pt x="270663" y="385158"/>
                  </a:cubicBezTo>
                  <a:lnTo>
                    <a:pt x="271772" y="386779"/>
                  </a:lnTo>
                  <a:cubicBezTo>
                    <a:pt x="271943" y="387547"/>
                    <a:pt x="272028" y="388230"/>
                    <a:pt x="272199" y="388998"/>
                  </a:cubicBezTo>
                  <a:cubicBezTo>
                    <a:pt x="278086" y="422540"/>
                    <a:pt x="283290" y="456167"/>
                    <a:pt x="288324" y="489880"/>
                  </a:cubicBezTo>
                  <a:cubicBezTo>
                    <a:pt x="287897" y="489283"/>
                    <a:pt x="287385" y="488771"/>
                    <a:pt x="286959" y="488173"/>
                  </a:cubicBezTo>
                  <a:lnTo>
                    <a:pt x="277062" y="475542"/>
                  </a:lnTo>
                  <a:cubicBezTo>
                    <a:pt x="273138" y="454375"/>
                    <a:pt x="268872" y="433209"/>
                    <a:pt x="264435" y="412128"/>
                  </a:cubicBezTo>
                  <a:cubicBezTo>
                    <a:pt x="261790" y="399411"/>
                    <a:pt x="258975" y="386694"/>
                    <a:pt x="256159" y="374062"/>
                  </a:cubicBezTo>
                  <a:cubicBezTo>
                    <a:pt x="256159" y="373892"/>
                    <a:pt x="255903" y="373977"/>
                    <a:pt x="255903" y="374062"/>
                  </a:cubicBezTo>
                  <a:cubicBezTo>
                    <a:pt x="258207" y="386950"/>
                    <a:pt x="260510" y="399752"/>
                    <a:pt x="262729" y="412640"/>
                  </a:cubicBezTo>
                  <a:cubicBezTo>
                    <a:pt x="268786" y="448657"/>
                    <a:pt x="273991" y="484845"/>
                    <a:pt x="278939" y="521032"/>
                  </a:cubicBezTo>
                  <a:lnTo>
                    <a:pt x="278939" y="521032"/>
                  </a:lnTo>
                  <a:cubicBezTo>
                    <a:pt x="278939" y="521032"/>
                    <a:pt x="278939" y="521203"/>
                    <a:pt x="278939" y="521203"/>
                  </a:cubicBezTo>
                  <a:lnTo>
                    <a:pt x="278939" y="521203"/>
                  </a:lnTo>
                  <a:cubicBezTo>
                    <a:pt x="281840" y="539212"/>
                    <a:pt x="284741" y="557220"/>
                    <a:pt x="287471" y="575229"/>
                  </a:cubicBezTo>
                  <a:lnTo>
                    <a:pt x="280816" y="560037"/>
                  </a:lnTo>
                  <a:cubicBezTo>
                    <a:pt x="280816" y="560037"/>
                    <a:pt x="280475" y="560037"/>
                    <a:pt x="280560" y="560122"/>
                  </a:cubicBezTo>
                  <a:lnTo>
                    <a:pt x="287983" y="578984"/>
                  </a:lnTo>
                  <a:cubicBezTo>
                    <a:pt x="290542" y="595798"/>
                    <a:pt x="292931" y="612697"/>
                    <a:pt x="295149" y="629510"/>
                  </a:cubicBezTo>
                  <a:cubicBezTo>
                    <a:pt x="295746" y="633778"/>
                    <a:pt x="296258" y="638130"/>
                    <a:pt x="296770" y="642398"/>
                  </a:cubicBezTo>
                  <a:cubicBezTo>
                    <a:pt x="290883" y="630193"/>
                    <a:pt x="284911" y="618074"/>
                    <a:pt x="278854" y="606039"/>
                  </a:cubicBezTo>
                  <a:cubicBezTo>
                    <a:pt x="278256" y="582569"/>
                    <a:pt x="277318" y="559098"/>
                    <a:pt x="275526" y="535627"/>
                  </a:cubicBezTo>
                  <a:lnTo>
                    <a:pt x="275526" y="535627"/>
                  </a:lnTo>
                  <a:cubicBezTo>
                    <a:pt x="275526" y="535627"/>
                    <a:pt x="275526" y="535456"/>
                    <a:pt x="275526" y="535456"/>
                  </a:cubicBezTo>
                  <a:lnTo>
                    <a:pt x="275526" y="535286"/>
                  </a:lnTo>
                  <a:cubicBezTo>
                    <a:pt x="275526" y="535286"/>
                    <a:pt x="275526" y="535286"/>
                    <a:pt x="275526" y="535286"/>
                  </a:cubicBezTo>
                  <a:cubicBezTo>
                    <a:pt x="272711" y="511388"/>
                    <a:pt x="269042" y="487576"/>
                    <a:pt x="264947" y="463849"/>
                  </a:cubicBezTo>
                  <a:cubicBezTo>
                    <a:pt x="263497" y="455399"/>
                    <a:pt x="262046" y="447035"/>
                    <a:pt x="260510" y="438671"/>
                  </a:cubicBezTo>
                  <a:cubicBezTo>
                    <a:pt x="260510" y="438586"/>
                    <a:pt x="260255" y="438671"/>
                    <a:pt x="260255" y="438671"/>
                  </a:cubicBezTo>
                  <a:cubicBezTo>
                    <a:pt x="261278" y="447206"/>
                    <a:pt x="262302" y="455741"/>
                    <a:pt x="263155" y="464276"/>
                  </a:cubicBezTo>
                  <a:cubicBezTo>
                    <a:pt x="265630" y="488173"/>
                    <a:pt x="267592" y="512071"/>
                    <a:pt x="269468" y="535968"/>
                  </a:cubicBezTo>
                  <a:lnTo>
                    <a:pt x="269468" y="535968"/>
                  </a:lnTo>
                  <a:cubicBezTo>
                    <a:pt x="269468" y="535968"/>
                    <a:pt x="269468" y="536054"/>
                    <a:pt x="269468" y="536054"/>
                  </a:cubicBezTo>
                  <a:lnTo>
                    <a:pt x="269468" y="536054"/>
                  </a:lnTo>
                  <a:cubicBezTo>
                    <a:pt x="272028" y="557732"/>
                    <a:pt x="274502" y="579496"/>
                    <a:pt x="276550" y="601260"/>
                  </a:cubicBezTo>
                  <a:cubicBezTo>
                    <a:pt x="276209" y="600577"/>
                    <a:pt x="275867" y="599980"/>
                    <a:pt x="275612" y="599297"/>
                  </a:cubicBezTo>
                  <a:cubicBezTo>
                    <a:pt x="269980" y="588031"/>
                    <a:pt x="264179" y="576850"/>
                    <a:pt x="258377" y="565584"/>
                  </a:cubicBezTo>
                  <a:cubicBezTo>
                    <a:pt x="258377" y="565414"/>
                    <a:pt x="258036" y="565584"/>
                    <a:pt x="258122" y="565670"/>
                  </a:cubicBezTo>
                  <a:cubicBezTo>
                    <a:pt x="263497" y="577192"/>
                    <a:pt x="268872" y="588628"/>
                    <a:pt x="274076" y="600236"/>
                  </a:cubicBezTo>
                  <a:cubicBezTo>
                    <a:pt x="275100" y="602540"/>
                    <a:pt x="276123" y="604845"/>
                    <a:pt x="277147" y="607149"/>
                  </a:cubicBezTo>
                  <a:cubicBezTo>
                    <a:pt x="277147" y="607320"/>
                    <a:pt x="277147" y="607490"/>
                    <a:pt x="277147" y="607661"/>
                  </a:cubicBezTo>
                  <a:cubicBezTo>
                    <a:pt x="277403" y="610563"/>
                    <a:pt x="277574" y="613465"/>
                    <a:pt x="277830" y="616281"/>
                  </a:cubicBezTo>
                  <a:cubicBezTo>
                    <a:pt x="274076" y="608771"/>
                    <a:pt x="270237" y="601345"/>
                    <a:pt x="266397" y="593920"/>
                  </a:cubicBezTo>
                  <a:cubicBezTo>
                    <a:pt x="266397" y="593835"/>
                    <a:pt x="266142" y="593920"/>
                    <a:pt x="266142" y="594005"/>
                  </a:cubicBezTo>
                  <a:cubicBezTo>
                    <a:pt x="270237" y="602881"/>
                    <a:pt x="274246" y="611843"/>
                    <a:pt x="278171" y="620805"/>
                  </a:cubicBezTo>
                  <a:cubicBezTo>
                    <a:pt x="278512" y="624987"/>
                    <a:pt x="278854" y="629169"/>
                    <a:pt x="279195" y="633351"/>
                  </a:cubicBezTo>
                  <a:cubicBezTo>
                    <a:pt x="279195" y="633436"/>
                    <a:pt x="279451" y="633436"/>
                    <a:pt x="279451" y="633351"/>
                  </a:cubicBezTo>
                  <a:cubicBezTo>
                    <a:pt x="279451" y="630022"/>
                    <a:pt x="279280" y="626608"/>
                    <a:pt x="279280" y="623280"/>
                  </a:cubicBezTo>
                  <a:cubicBezTo>
                    <a:pt x="290883" y="649909"/>
                    <a:pt x="301548" y="676964"/>
                    <a:pt x="312042" y="704019"/>
                  </a:cubicBezTo>
                  <a:lnTo>
                    <a:pt x="312042" y="704019"/>
                  </a:lnTo>
                  <a:cubicBezTo>
                    <a:pt x="312042" y="704019"/>
                    <a:pt x="312042" y="704019"/>
                    <a:pt x="312042" y="704019"/>
                  </a:cubicBezTo>
                  <a:lnTo>
                    <a:pt x="312042" y="704019"/>
                  </a:lnTo>
                  <a:cubicBezTo>
                    <a:pt x="312042" y="704019"/>
                    <a:pt x="312042" y="704019"/>
                    <a:pt x="312042" y="704019"/>
                  </a:cubicBezTo>
                  <a:cubicBezTo>
                    <a:pt x="312724" y="705727"/>
                    <a:pt x="313492" y="707433"/>
                    <a:pt x="314175" y="709140"/>
                  </a:cubicBezTo>
                  <a:cubicBezTo>
                    <a:pt x="300439" y="711872"/>
                    <a:pt x="286874" y="715456"/>
                    <a:pt x="273308" y="719724"/>
                  </a:cubicBezTo>
                  <a:cubicBezTo>
                    <a:pt x="249760" y="727149"/>
                    <a:pt x="225871" y="733550"/>
                    <a:pt x="201983" y="739524"/>
                  </a:cubicBezTo>
                  <a:cubicBezTo>
                    <a:pt x="187991" y="743024"/>
                    <a:pt x="173657" y="744731"/>
                    <a:pt x="159239" y="744987"/>
                  </a:cubicBezTo>
                  <a:cubicBezTo>
                    <a:pt x="158898" y="740719"/>
                    <a:pt x="158471" y="736452"/>
                    <a:pt x="158044" y="732184"/>
                  </a:cubicBezTo>
                  <a:cubicBezTo>
                    <a:pt x="158044" y="732184"/>
                    <a:pt x="158044" y="732184"/>
                    <a:pt x="158044" y="732184"/>
                  </a:cubicBezTo>
                  <a:cubicBezTo>
                    <a:pt x="158044" y="732184"/>
                    <a:pt x="158044" y="732184"/>
                    <a:pt x="158044" y="732099"/>
                  </a:cubicBezTo>
                  <a:cubicBezTo>
                    <a:pt x="158044" y="732099"/>
                    <a:pt x="158044" y="732099"/>
                    <a:pt x="158044" y="732014"/>
                  </a:cubicBezTo>
                  <a:cubicBezTo>
                    <a:pt x="158044" y="732014"/>
                    <a:pt x="158044" y="732014"/>
                    <a:pt x="158044" y="732014"/>
                  </a:cubicBezTo>
                  <a:cubicBezTo>
                    <a:pt x="155826" y="720321"/>
                    <a:pt x="153266" y="708714"/>
                    <a:pt x="150707" y="697021"/>
                  </a:cubicBezTo>
                  <a:lnTo>
                    <a:pt x="148148" y="684645"/>
                  </a:lnTo>
                  <a:cubicBezTo>
                    <a:pt x="148148" y="684645"/>
                    <a:pt x="147891" y="684645"/>
                    <a:pt x="147891" y="684645"/>
                  </a:cubicBezTo>
                  <a:lnTo>
                    <a:pt x="149001" y="697362"/>
                  </a:lnTo>
                  <a:cubicBezTo>
                    <a:pt x="149939" y="709226"/>
                    <a:pt x="150792" y="721089"/>
                    <a:pt x="152072" y="732952"/>
                  </a:cubicBezTo>
                  <a:lnTo>
                    <a:pt x="152072" y="732952"/>
                  </a:lnTo>
                  <a:cubicBezTo>
                    <a:pt x="152072" y="732952"/>
                    <a:pt x="152072" y="732952"/>
                    <a:pt x="152072" y="732952"/>
                  </a:cubicBezTo>
                  <a:cubicBezTo>
                    <a:pt x="152072" y="732952"/>
                    <a:pt x="152072" y="732952"/>
                    <a:pt x="152072" y="732952"/>
                  </a:cubicBezTo>
                  <a:lnTo>
                    <a:pt x="152072" y="732952"/>
                  </a:lnTo>
                  <a:cubicBezTo>
                    <a:pt x="152840" y="736964"/>
                    <a:pt x="153608" y="740890"/>
                    <a:pt x="154461" y="744901"/>
                  </a:cubicBezTo>
                  <a:cubicBezTo>
                    <a:pt x="151902" y="744901"/>
                    <a:pt x="149342" y="744816"/>
                    <a:pt x="146697" y="744731"/>
                  </a:cubicBezTo>
                  <a:cubicBezTo>
                    <a:pt x="143114" y="725954"/>
                    <a:pt x="139530" y="707092"/>
                    <a:pt x="136459" y="688145"/>
                  </a:cubicBezTo>
                  <a:cubicBezTo>
                    <a:pt x="135350" y="681402"/>
                    <a:pt x="134326" y="674660"/>
                    <a:pt x="133388" y="667832"/>
                  </a:cubicBezTo>
                  <a:cubicBezTo>
                    <a:pt x="133388" y="667832"/>
                    <a:pt x="133132" y="667832"/>
                    <a:pt x="133132" y="667832"/>
                  </a:cubicBezTo>
                  <a:cubicBezTo>
                    <a:pt x="133644" y="674660"/>
                    <a:pt x="134155" y="681573"/>
                    <a:pt x="134753" y="688401"/>
                  </a:cubicBezTo>
                  <a:cubicBezTo>
                    <a:pt x="136288" y="707092"/>
                    <a:pt x="138080" y="725783"/>
                    <a:pt x="140640" y="744389"/>
                  </a:cubicBezTo>
                  <a:cubicBezTo>
                    <a:pt x="139787" y="744389"/>
                    <a:pt x="138848" y="744389"/>
                    <a:pt x="137995" y="744389"/>
                  </a:cubicBezTo>
                  <a:cubicBezTo>
                    <a:pt x="136288" y="736793"/>
                    <a:pt x="134497" y="729197"/>
                    <a:pt x="132705" y="721601"/>
                  </a:cubicBezTo>
                  <a:lnTo>
                    <a:pt x="128525" y="704275"/>
                  </a:lnTo>
                  <a:cubicBezTo>
                    <a:pt x="128525" y="704275"/>
                    <a:pt x="128269" y="704275"/>
                    <a:pt x="128269" y="704275"/>
                  </a:cubicBezTo>
                  <a:lnTo>
                    <a:pt x="130999" y="722028"/>
                  </a:lnTo>
                  <a:cubicBezTo>
                    <a:pt x="132108" y="729539"/>
                    <a:pt x="133046" y="737049"/>
                    <a:pt x="134070" y="744560"/>
                  </a:cubicBezTo>
                  <a:cubicBezTo>
                    <a:pt x="129634" y="744987"/>
                    <a:pt x="125197" y="746011"/>
                    <a:pt x="120590" y="747632"/>
                  </a:cubicBezTo>
                  <a:cubicBezTo>
                    <a:pt x="119651" y="742682"/>
                    <a:pt x="118628" y="737817"/>
                    <a:pt x="117775" y="732867"/>
                  </a:cubicBezTo>
                  <a:cubicBezTo>
                    <a:pt x="117775" y="732867"/>
                    <a:pt x="117518" y="732867"/>
                    <a:pt x="117518" y="732867"/>
                  </a:cubicBezTo>
                  <a:cubicBezTo>
                    <a:pt x="118116" y="737903"/>
                    <a:pt x="118713" y="743024"/>
                    <a:pt x="119310" y="748059"/>
                  </a:cubicBezTo>
                  <a:cubicBezTo>
                    <a:pt x="118372" y="748401"/>
                    <a:pt x="117434" y="748827"/>
                    <a:pt x="116495" y="749254"/>
                  </a:cubicBezTo>
                  <a:cubicBezTo>
                    <a:pt x="115813" y="752327"/>
                    <a:pt x="114021" y="756082"/>
                    <a:pt x="114362" y="759667"/>
                  </a:cubicBezTo>
                  <a:cubicBezTo>
                    <a:pt x="116836" y="785357"/>
                    <a:pt x="109584" y="810108"/>
                    <a:pt x="107195" y="835371"/>
                  </a:cubicBezTo>
                  <a:cubicBezTo>
                    <a:pt x="104636" y="861317"/>
                    <a:pt x="100114" y="887092"/>
                    <a:pt x="96957" y="913038"/>
                  </a:cubicBezTo>
                  <a:cubicBezTo>
                    <a:pt x="95165" y="927376"/>
                    <a:pt x="93886" y="941800"/>
                    <a:pt x="93118" y="956224"/>
                  </a:cubicBezTo>
                  <a:cubicBezTo>
                    <a:pt x="92435" y="969624"/>
                    <a:pt x="91241" y="983024"/>
                    <a:pt x="88340" y="996082"/>
                  </a:cubicBezTo>
                  <a:cubicBezTo>
                    <a:pt x="83648" y="1017504"/>
                    <a:pt x="80406" y="1039098"/>
                    <a:pt x="78358" y="1060947"/>
                  </a:cubicBezTo>
                  <a:cubicBezTo>
                    <a:pt x="78102" y="1063422"/>
                    <a:pt x="77846" y="1065897"/>
                    <a:pt x="77505" y="1068287"/>
                  </a:cubicBezTo>
                  <a:cubicBezTo>
                    <a:pt x="70765" y="1113009"/>
                    <a:pt x="69400" y="1158159"/>
                    <a:pt x="66499" y="1203222"/>
                  </a:cubicBezTo>
                  <a:cubicBezTo>
                    <a:pt x="65902" y="1212355"/>
                    <a:pt x="65475" y="1221487"/>
                    <a:pt x="65219" y="1230620"/>
                  </a:cubicBezTo>
                  <a:lnTo>
                    <a:pt x="61892" y="1223621"/>
                  </a:lnTo>
                  <a:cubicBezTo>
                    <a:pt x="61892" y="1223621"/>
                    <a:pt x="61636" y="1223621"/>
                    <a:pt x="61636" y="1223706"/>
                  </a:cubicBezTo>
                  <a:lnTo>
                    <a:pt x="65134" y="1232497"/>
                  </a:lnTo>
                  <a:cubicBezTo>
                    <a:pt x="64707" y="1248457"/>
                    <a:pt x="64707" y="1264417"/>
                    <a:pt x="65134" y="1280463"/>
                  </a:cubicBezTo>
                  <a:cubicBezTo>
                    <a:pt x="65304" y="1287376"/>
                    <a:pt x="67267" y="1294289"/>
                    <a:pt x="68888" y="1301117"/>
                  </a:cubicBezTo>
                  <a:cubicBezTo>
                    <a:pt x="70253" y="1306494"/>
                    <a:pt x="74092" y="1310250"/>
                    <a:pt x="78955" y="1312810"/>
                  </a:cubicBezTo>
                  <a:cubicBezTo>
                    <a:pt x="81771" y="1314261"/>
                    <a:pt x="84501" y="1316053"/>
                    <a:pt x="87573" y="1316907"/>
                  </a:cubicBezTo>
                  <a:cubicBezTo>
                    <a:pt x="100711" y="1320662"/>
                    <a:pt x="113338" y="1326124"/>
                    <a:pt x="126477" y="1329965"/>
                  </a:cubicBezTo>
                  <a:cubicBezTo>
                    <a:pt x="133132" y="1336878"/>
                    <a:pt x="139957" y="1343535"/>
                    <a:pt x="147124" y="1349937"/>
                  </a:cubicBezTo>
                  <a:cubicBezTo>
                    <a:pt x="150024" y="1352497"/>
                    <a:pt x="152925" y="1355057"/>
                    <a:pt x="155911" y="1357618"/>
                  </a:cubicBezTo>
                  <a:lnTo>
                    <a:pt x="164870" y="1364958"/>
                  </a:lnTo>
                  <a:cubicBezTo>
                    <a:pt x="164870" y="1364958"/>
                    <a:pt x="165126" y="1364787"/>
                    <a:pt x="165040" y="1364787"/>
                  </a:cubicBezTo>
                  <a:lnTo>
                    <a:pt x="156594" y="1356935"/>
                  </a:lnTo>
                  <a:cubicBezTo>
                    <a:pt x="153864" y="1354204"/>
                    <a:pt x="151134" y="1351558"/>
                    <a:pt x="148403" y="1348827"/>
                  </a:cubicBezTo>
                  <a:cubicBezTo>
                    <a:pt x="143114" y="1343279"/>
                    <a:pt x="137995" y="1337561"/>
                    <a:pt x="132961" y="1331757"/>
                  </a:cubicBezTo>
                  <a:cubicBezTo>
                    <a:pt x="136971" y="1332696"/>
                    <a:pt x="141066" y="1333464"/>
                    <a:pt x="145247" y="1333976"/>
                  </a:cubicBezTo>
                  <a:cubicBezTo>
                    <a:pt x="146270" y="1334062"/>
                    <a:pt x="147295" y="1334403"/>
                    <a:pt x="148318" y="1334744"/>
                  </a:cubicBezTo>
                  <a:cubicBezTo>
                    <a:pt x="160689" y="1338414"/>
                    <a:pt x="173146" y="1341146"/>
                    <a:pt x="185687" y="1343279"/>
                  </a:cubicBezTo>
                  <a:cubicBezTo>
                    <a:pt x="185772" y="1343279"/>
                    <a:pt x="185943" y="1343450"/>
                    <a:pt x="186028" y="1343535"/>
                  </a:cubicBezTo>
                  <a:lnTo>
                    <a:pt x="194475" y="1349766"/>
                  </a:lnTo>
                  <a:lnTo>
                    <a:pt x="203007" y="1355740"/>
                  </a:lnTo>
                  <a:cubicBezTo>
                    <a:pt x="203007" y="1355740"/>
                    <a:pt x="203263" y="1355570"/>
                    <a:pt x="203177" y="1355570"/>
                  </a:cubicBezTo>
                  <a:lnTo>
                    <a:pt x="195157" y="1348998"/>
                  </a:lnTo>
                  <a:lnTo>
                    <a:pt x="189185" y="1343877"/>
                  </a:lnTo>
                  <a:cubicBezTo>
                    <a:pt x="202409" y="1346011"/>
                    <a:pt x="215804" y="1347291"/>
                    <a:pt x="229199" y="1348144"/>
                  </a:cubicBezTo>
                  <a:cubicBezTo>
                    <a:pt x="235171" y="1352412"/>
                    <a:pt x="241228" y="1356594"/>
                    <a:pt x="247372" y="1360520"/>
                  </a:cubicBezTo>
                  <a:lnTo>
                    <a:pt x="257183" y="1366750"/>
                  </a:lnTo>
                  <a:lnTo>
                    <a:pt x="267165" y="1372725"/>
                  </a:lnTo>
                  <a:cubicBezTo>
                    <a:pt x="267165" y="1372725"/>
                    <a:pt x="267421" y="1372554"/>
                    <a:pt x="267336" y="1372469"/>
                  </a:cubicBezTo>
                  <a:lnTo>
                    <a:pt x="257865" y="1365897"/>
                  </a:lnTo>
                  <a:lnTo>
                    <a:pt x="248566" y="1359069"/>
                  </a:lnTo>
                  <a:cubicBezTo>
                    <a:pt x="243959" y="1355570"/>
                    <a:pt x="239352" y="1351985"/>
                    <a:pt x="234915" y="1348315"/>
                  </a:cubicBezTo>
                  <a:cubicBezTo>
                    <a:pt x="245068" y="1348827"/>
                    <a:pt x="255135" y="1348998"/>
                    <a:pt x="265373" y="1348912"/>
                  </a:cubicBezTo>
                  <a:cubicBezTo>
                    <a:pt x="270663" y="1352326"/>
                    <a:pt x="276038" y="1355740"/>
                    <a:pt x="281499" y="1358983"/>
                  </a:cubicBezTo>
                  <a:lnTo>
                    <a:pt x="292419" y="1365470"/>
                  </a:lnTo>
                  <a:lnTo>
                    <a:pt x="303510" y="1371786"/>
                  </a:lnTo>
                  <a:cubicBezTo>
                    <a:pt x="303510" y="1371786"/>
                    <a:pt x="303766" y="1371615"/>
                    <a:pt x="303681" y="1371530"/>
                  </a:cubicBezTo>
                  <a:lnTo>
                    <a:pt x="293102" y="1364616"/>
                  </a:lnTo>
                  <a:lnTo>
                    <a:pt x="282693" y="1357533"/>
                  </a:lnTo>
                  <a:cubicBezTo>
                    <a:pt x="278597" y="1354716"/>
                    <a:pt x="274588" y="1351729"/>
                    <a:pt x="270578" y="1348827"/>
                  </a:cubicBezTo>
                  <a:cubicBezTo>
                    <a:pt x="272881" y="1348827"/>
                    <a:pt x="275100" y="1348827"/>
                    <a:pt x="277403" y="1348742"/>
                  </a:cubicBezTo>
                  <a:cubicBezTo>
                    <a:pt x="285338" y="1348571"/>
                    <a:pt x="293272" y="1348315"/>
                    <a:pt x="301207" y="1347974"/>
                  </a:cubicBezTo>
                  <a:cubicBezTo>
                    <a:pt x="304107" y="1349680"/>
                    <a:pt x="307008" y="1351388"/>
                    <a:pt x="309994" y="1353094"/>
                  </a:cubicBezTo>
                  <a:lnTo>
                    <a:pt x="319209" y="1358130"/>
                  </a:lnTo>
                  <a:lnTo>
                    <a:pt x="328508" y="1362995"/>
                  </a:lnTo>
                  <a:cubicBezTo>
                    <a:pt x="328508" y="1362995"/>
                    <a:pt x="328679" y="1362824"/>
                    <a:pt x="328594" y="1362739"/>
                  </a:cubicBezTo>
                  <a:lnTo>
                    <a:pt x="319720" y="1357277"/>
                  </a:lnTo>
                  <a:lnTo>
                    <a:pt x="311018" y="1351644"/>
                  </a:lnTo>
                  <a:cubicBezTo>
                    <a:pt x="309141" y="1350363"/>
                    <a:pt x="307349" y="1349083"/>
                    <a:pt x="305558" y="1347803"/>
                  </a:cubicBezTo>
                  <a:cubicBezTo>
                    <a:pt x="318526" y="1347291"/>
                    <a:pt x="331494" y="1346523"/>
                    <a:pt x="344377" y="1345584"/>
                  </a:cubicBezTo>
                  <a:cubicBezTo>
                    <a:pt x="351373" y="1349424"/>
                    <a:pt x="359052" y="1352497"/>
                    <a:pt x="366987" y="1353436"/>
                  </a:cubicBezTo>
                  <a:cubicBezTo>
                    <a:pt x="367071" y="1353436"/>
                    <a:pt x="367157" y="1353180"/>
                    <a:pt x="366987" y="1353180"/>
                  </a:cubicBezTo>
                  <a:cubicBezTo>
                    <a:pt x="359990" y="1351900"/>
                    <a:pt x="353421" y="1348998"/>
                    <a:pt x="347363" y="1345413"/>
                  </a:cubicBezTo>
                  <a:cubicBezTo>
                    <a:pt x="349581" y="1345242"/>
                    <a:pt x="351800" y="1345072"/>
                    <a:pt x="354018" y="1344901"/>
                  </a:cubicBezTo>
                  <a:cubicBezTo>
                    <a:pt x="354018" y="1345072"/>
                    <a:pt x="353847" y="1345242"/>
                    <a:pt x="353847" y="1345328"/>
                  </a:cubicBezTo>
                  <a:cubicBezTo>
                    <a:pt x="353847" y="1345328"/>
                    <a:pt x="354018" y="1345498"/>
                    <a:pt x="354104" y="1345498"/>
                  </a:cubicBezTo>
                  <a:cubicBezTo>
                    <a:pt x="354274" y="1345328"/>
                    <a:pt x="354359" y="1345072"/>
                    <a:pt x="354530" y="1344901"/>
                  </a:cubicBezTo>
                  <a:cubicBezTo>
                    <a:pt x="354871" y="1344901"/>
                    <a:pt x="355298" y="1344901"/>
                    <a:pt x="355639" y="1344901"/>
                  </a:cubicBezTo>
                  <a:cubicBezTo>
                    <a:pt x="361014" y="1344474"/>
                    <a:pt x="366389" y="1343877"/>
                    <a:pt x="371764" y="1343365"/>
                  </a:cubicBezTo>
                  <a:lnTo>
                    <a:pt x="368692" y="1350619"/>
                  </a:lnTo>
                  <a:cubicBezTo>
                    <a:pt x="368692" y="1350619"/>
                    <a:pt x="368863" y="1350790"/>
                    <a:pt x="368949" y="1350705"/>
                  </a:cubicBezTo>
                  <a:lnTo>
                    <a:pt x="372873" y="1343194"/>
                  </a:lnTo>
                  <a:cubicBezTo>
                    <a:pt x="381490" y="1342255"/>
                    <a:pt x="390107" y="1341231"/>
                    <a:pt x="398639" y="1339951"/>
                  </a:cubicBezTo>
                  <a:cubicBezTo>
                    <a:pt x="398042" y="1341743"/>
                    <a:pt x="397359" y="1343450"/>
                    <a:pt x="396762" y="1345242"/>
                  </a:cubicBezTo>
                  <a:cubicBezTo>
                    <a:pt x="395397" y="1348571"/>
                    <a:pt x="393776" y="1351900"/>
                    <a:pt x="391728" y="1354801"/>
                  </a:cubicBezTo>
                  <a:cubicBezTo>
                    <a:pt x="389681" y="1357789"/>
                    <a:pt x="386865" y="1360264"/>
                    <a:pt x="383538" y="1361800"/>
                  </a:cubicBezTo>
                  <a:cubicBezTo>
                    <a:pt x="383538" y="1361800"/>
                    <a:pt x="383538" y="1362056"/>
                    <a:pt x="383623" y="1362056"/>
                  </a:cubicBezTo>
                  <a:cubicBezTo>
                    <a:pt x="387036" y="1360776"/>
                    <a:pt x="390107" y="1358386"/>
                    <a:pt x="392496" y="1355484"/>
                  </a:cubicBezTo>
                  <a:cubicBezTo>
                    <a:pt x="394885" y="1352668"/>
                    <a:pt x="396762" y="1349339"/>
                    <a:pt x="398383" y="1346096"/>
                  </a:cubicBezTo>
                  <a:cubicBezTo>
                    <a:pt x="399407" y="1343962"/>
                    <a:pt x="400345" y="1341743"/>
                    <a:pt x="401284" y="1339609"/>
                  </a:cubicBezTo>
                  <a:cubicBezTo>
                    <a:pt x="408792" y="1338414"/>
                    <a:pt x="416300" y="1337134"/>
                    <a:pt x="423722" y="1335598"/>
                  </a:cubicBezTo>
                  <a:lnTo>
                    <a:pt x="426452" y="1337220"/>
                  </a:lnTo>
                  <a:cubicBezTo>
                    <a:pt x="424661" y="1342255"/>
                    <a:pt x="422613" y="1347120"/>
                    <a:pt x="420224" y="1351900"/>
                  </a:cubicBezTo>
                  <a:cubicBezTo>
                    <a:pt x="417750" y="1356765"/>
                    <a:pt x="414935" y="1361373"/>
                    <a:pt x="411436" y="1365555"/>
                  </a:cubicBezTo>
                  <a:lnTo>
                    <a:pt x="411607" y="1360776"/>
                  </a:lnTo>
                  <a:cubicBezTo>
                    <a:pt x="411607" y="1360776"/>
                    <a:pt x="411351" y="1360690"/>
                    <a:pt x="411351" y="1360776"/>
                  </a:cubicBezTo>
                  <a:lnTo>
                    <a:pt x="410754" y="1366580"/>
                  </a:lnTo>
                  <a:lnTo>
                    <a:pt x="410754" y="1367518"/>
                  </a:lnTo>
                  <a:cubicBezTo>
                    <a:pt x="410754" y="1367518"/>
                    <a:pt x="411351" y="1366836"/>
                    <a:pt x="411351" y="1366836"/>
                  </a:cubicBezTo>
                  <a:cubicBezTo>
                    <a:pt x="415361" y="1362654"/>
                    <a:pt x="418774" y="1357959"/>
                    <a:pt x="421675" y="1352924"/>
                  </a:cubicBezTo>
                  <a:cubicBezTo>
                    <a:pt x="424405" y="1348400"/>
                    <a:pt x="426793" y="1343621"/>
                    <a:pt x="428926" y="1338756"/>
                  </a:cubicBezTo>
                  <a:lnTo>
                    <a:pt x="432766" y="1341060"/>
                  </a:lnTo>
                  <a:cubicBezTo>
                    <a:pt x="432766" y="1341060"/>
                    <a:pt x="432937" y="1340890"/>
                    <a:pt x="432937" y="1340804"/>
                  </a:cubicBezTo>
                  <a:lnTo>
                    <a:pt x="429183" y="1338244"/>
                  </a:lnTo>
                  <a:cubicBezTo>
                    <a:pt x="429780" y="1336878"/>
                    <a:pt x="430377" y="1335427"/>
                    <a:pt x="431059" y="1334062"/>
                  </a:cubicBezTo>
                  <a:cubicBezTo>
                    <a:pt x="434472" y="1333294"/>
                    <a:pt x="437885" y="1332525"/>
                    <a:pt x="441212" y="1331672"/>
                  </a:cubicBezTo>
                  <a:cubicBezTo>
                    <a:pt x="444796" y="1330733"/>
                    <a:pt x="448464" y="1329880"/>
                    <a:pt x="452048" y="1329026"/>
                  </a:cubicBezTo>
                  <a:cubicBezTo>
                    <a:pt x="450171" y="1332867"/>
                    <a:pt x="448123" y="1336622"/>
                    <a:pt x="446246" y="1340463"/>
                  </a:cubicBezTo>
                  <a:lnTo>
                    <a:pt x="439165" y="1353436"/>
                  </a:lnTo>
                  <a:cubicBezTo>
                    <a:pt x="439165" y="1353436"/>
                    <a:pt x="439335" y="1353692"/>
                    <a:pt x="439421" y="1353606"/>
                  </a:cubicBezTo>
                  <a:lnTo>
                    <a:pt x="447099" y="1341060"/>
                  </a:lnTo>
                  <a:cubicBezTo>
                    <a:pt x="449488" y="1336878"/>
                    <a:pt x="451962" y="1332696"/>
                    <a:pt x="454351" y="1328514"/>
                  </a:cubicBezTo>
                  <a:cubicBezTo>
                    <a:pt x="462286" y="1326551"/>
                    <a:pt x="470220" y="1324673"/>
                    <a:pt x="478069" y="1322710"/>
                  </a:cubicBezTo>
                  <a:cubicBezTo>
                    <a:pt x="476619" y="1325868"/>
                    <a:pt x="475169" y="1329026"/>
                    <a:pt x="473718" y="1332184"/>
                  </a:cubicBezTo>
                  <a:lnTo>
                    <a:pt x="467746" y="1344303"/>
                  </a:lnTo>
                  <a:cubicBezTo>
                    <a:pt x="467746" y="1344303"/>
                    <a:pt x="467916" y="1344560"/>
                    <a:pt x="468002" y="1344389"/>
                  </a:cubicBezTo>
                  <a:lnTo>
                    <a:pt x="474657" y="1332696"/>
                  </a:lnTo>
                  <a:lnTo>
                    <a:pt x="480288" y="1322198"/>
                  </a:lnTo>
                  <a:cubicBezTo>
                    <a:pt x="489928" y="1319809"/>
                    <a:pt x="499484" y="1317248"/>
                    <a:pt x="509039" y="1314517"/>
                  </a:cubicBezTo>
                  <a:cubicBezTo>
                    <a:pt x="511770" y="1313749"/>
                    <a:pt x="514585" y="1312895"/>
                    <a:pt x="517315" y="1311957"/>
                  </a:cubicBezTo>
                  <a:cubicBezTo>
                    <a:pt x="514329" y="1321004"/>
                    <a:pt x="510917" y="1329965"/>
                    <a:pt x="507163" y="1338756"/>
                  </a:cubicBezTo>
                  <a:cubicBezTo>
                    <a:pt x="505200" y="1342853"/>
                    <a:pt x="503664" y="1347291"/>
                    <a:pt x="501105" y="1350961"/>
                  </a:cubicBezTo>
                  <a:cubicBezTo>
                    <a:pt x="499825" y="1352838"/>
                    <a:pt x="498375" y="1354545"/>
                    <a:pt x="496498" y="1355826"/>
                  </a:cubicBezTo>
                  <a:cubicBezTo>
                    <a:pt x="495559" y="1356423"/>
                    <a:pt x="494535" y="1356935"/>
                    <a:pt x="493512" y="1357277"/>
                  </a:cubicBezTo>
                  <a:cubicBezTo>
                    <a:pt x="492402" y="1357533"/>
                    <a:pt x="491293" y="1357618"/>
                    <a:pt x="490184" y="1357362"/>
                  </a:cubicBezTo>
                  <a:cubicBezTo>
                    <a:pt x="490099" y="1357362"/>
                    <a:pt x="490014" y="1357618"/>
                    <a:pt x="490184" y="1357618"/>
                  </a:cubicBezTo>
                  <a:cubicBezTo>
                    <a:pt x="491293" y="1357874"/>
                    <a:pt x="492488" y="1357874"/>
                    <a:pt x="493682" y="1357618"/>
                  </a:cubicBezTo>
                  <a:cubicBezTo>
                    <a:pt x="494792" y="1357362"/>
                    <a:pt x="495901" y="1356935"/>
                    <a:pt x="496925" y="1356338"/>
                  </a:cubicBezTo>
                  <a:cubicBezTo>
                    <a:pt x="498887" y="1355057"/>
                    <a:pt x="500593" y="1353350"/>
                    <a:pt x="501958" y="1351558"/>
                  </a:cubicBezTo>
                  <a:cubicBezTo>
                    <a:pt x="504859" y="1347803"/>
                    <a:pt x="506565" y="1343621"/>
                    <a:pt x="508784" y="1339524"/>
                  </a:cubicBezTo>
                  <a:cubicBezTo>
                    <a:pt x="513561" y="1330050"/>
                    <a:pt x="517912" y="1320321"/>
                    <a:pt x="521837" y="1310335"/>
                  </a:cubicBezTo>
                  <a:cubicBezTo>
                    <a:pt x="524908" y="1309311"/>
                    <a:pt x="527895" y="1308201"/>
                    <a:pt x="530881" y="1307177"/>
                  </a:cubicBezTo>
                  <a:lnTo>
                    <a:pt x="531307" y="1307433"/>
                  </a:lnTo>
                  <a:cubicBezTo>
                    <a:pt x="531307" y="1307433"/>
                    <a:pt x="531563" y="1307262"/>
                    <a:pt x="531478" y="1307177"/>
                  </a:cubicBezTo>
                  <a:lnTo>
                    <a:pt x="531222" y="1307006"/>
                  </a:lnTo>
                  <a:cubicBezTo>
                    <a:pt x="536341" y="1305129"/>
                    <a:pt x="541545" y="1303166"/>
                    <a:pt x="546665" y="1301203"/>
                  </a:cubicBezTo>
                  <a:cubicBezTo>
                    <a:pt x="544532" y="1307262"/>
                    <a:pt x="542313" y="1313237"/>
                    <a:pt x="539839" y="1319126"/>
                  </a:cubicBezTo>
                  <a:cubicBezTo>
                    <a:pt x="536597" y="1326722"/>
                    <a:pt x="533014" y="1334232"/>
                    <a:pt x="529089" y="1341573"/>
                  </a:cubicBezTo>
                  <a:cubicBezTo>
                    <a:pt x="529089" y="1341658"/>
                    <a:pt x="529260" y="1341829"/>
                    <a:pt x="529345" y="1341743"/>
                  </a:cubicBezTo>
                  <a:cubicBezTo>
                    <a:pt x="533696" y="1334659"/>
                    <a:pt x="537706" y="1327490"/>
                    <a:pt x="541374" y="1320065"/>
                  </a:cubicBezTo>
                  <a:cubicBezTo>
                    <a:pt x="544702" y="1313407"/>
                    <a:pt x="547773" y="1306665"/>
                    <a:pt x="550589" y="1299752"/>
                  </a:cubicBezTo>
                  <a:cubicBezTo>
                    <a:pt x="552039" y="1299240"/>
                    <a:pt x="553490" y="1298642"/>
                    <a:pt x="554940" y="1298130"/>
                  </a:cubicBezTo>
                  <a:cubicBezTo>
                    <a:pt x="556647" y="1297533"/>
                    <a:pt x="558268" y="1296850"/>
                    <a:pt x="559974" y="1296167"/>
                  </a:cubicBezTo>
                  <a:cubicBezTo>
                    <a:pt x="560230" y="1296338"/>
                    <a:pt x="560486" y="1296509"/>
                    <a:pt x="560742" y="1296594"/>
                  </a:cubicBezTo>
                  <a:cubicBezTo>
                    <a:pt x="559206" y="1300435"/>
                    <a:pt x="557585" y="1304190"/>
                    <a:pt x="555793" y="1308030"/>
                  </a:cubicBezTo>
                  <a:cubicBezTo>
                    <a:pt x="554343" y="1311274"/>
                    <a:pt x="552722" y="1314432"/>
                    <a:pt x="551186" y="1317589"/>
                  </a:cubicBezTo>
                  <a:lnTo>
                    <a:pt x="546238" y="1326978"/>
                  </a:lnTo>
                  <a:cubicBezTo>
                    <a:pt x="546238" y="1326978"/>
                    <a:pt x="546408" y="1327149"/>
                    <a:pt x="546494" y="1327149"/>
                  </a:cubicBezTo>
                  <a:lnTo>
                    <a:pt x="552125" y="1318187"/>
                  </a:lnTo>
                  <a:cubicBezTo>
                    <a:pt x="553916" y="1315114"/>
                    <a:pt x="555708" y="1312127"/>
                    <a:pt x="557414" y="1308969"/>
                  </a:cubicBezTo>
                  <a:cubicBezTo>
                    <a:pt x="559462" y="1305385"/>
                    <a:pt x="561339" y="1301715"/>
                    <a:pt x="563216" y="1298045"/>
                  </a:cubicBezTo>
                  <a:cubicBezTo>
                    <a:pt x="565349" y="1299325"/>
                    <a:pt x="567397" y="1300605"/>
                    <a:pt x="569530" y="1301800"/>
                  </a:cubicBezTo>
                  <a:cubicBezTo>
                    <a:pt x="569615" y="1301800"/>
                    <a:pt x="569785" y="1301629"/>
                    <a:pt x="569700" y="1301544"/>
                  </a:cubicBezTo>
                  <a:cubicBezTo>
                    <a:pt x="567652" y="1300178"/>
                    <a:pt x="565605" y="1298813"/>
                    <a:pt x="563557" y="1297447"/>
                  </a:cubicBezTo>
                  <a:cubicBezTo>
                    <a:pt x="564155" y="1296338"/>
                    <a:pt x="564666" y="1295228"/>
                    <a:pt x="565264" y="1294033"/>
                  </a:cubicBezTo>
                  <a:cubicBezTo>
                    <a:pt x="571065" y="1291644"/>
                    <a:pt x="576867" y="1289168"/>
                    <a:pt x="582668" y="1286779"/>
                  </a:cubicBezTo>
                  <a:lnTo>
                    <a:pt x="587787" y="1290107"/>
                  </a:lnTo>
                  <a:cubicBezTo>
                    <a:pt x="585398" y="1297447"/>
                    <a:pt x="582754" y="1304702"/>
                    <a:pt x="579767" y="1311871"/>
                  </a:cubicBezTo>
                  <a:cubicBezTo>
                    <a:pt x="576014" y="1320406"/>
                    <a:pt x="571236" y="1328770"/>
                    <a:pt x="563984" y="1334830"/>
                  </a:cubicBezTo>
                  <a:cubicBezTo>
                    <a:pt x="563898" y="1334830"/>
                    <a:pt x="563984" y="1335086"/>
                    <a:pt x="564155" y="1335001"/>
                  </a:cubicBezTo>
                  <a:cubicBezTo>
                    <a:pt x="571833" y="1329367"/>
                    <a:pt x="577122" y="1321089"/>
                    <a:pt x="581303" y="1312725"/>
                  </a:cubicBezTo>
                  <a:cubicBezTo>
                    <a:pt x="584630" y="1305897"/>
                    <a:pt x="587702" y="1298898"/>
                    <a:pt x="590517" y="1291814"/>
                  </a:cubicBezTo>
                  <a:lnTo>
                    <a:pt x="600073" y="1297959"/>
                  </a:lnTo>
                  <a:cubicBezTo>
                    <a:pt x="600073" y="1297959"/>
                    <a:pt x="600329" y="1297789"/>
                    <a:pt x="600244" y="1297703"/>
                  </a:cubicBezTo>
                  <a:lnTo>
                    <a:pt x="590859" y="1290961"/>
                  </a:lnTo>
                  <a:cubicBezTo>
                    <a:pt x="592053" y="1287888"/>
                    <a:pt x="593248" y="1284816"/>
                    <a:pt x="594357" y="1281743"/>
                  </a:cubicBezTo>
                  <a:cubicBezTo>
                    <a:pt x="603059" y="1277561"/>
                    <a:pt x="610737" y="1272099"/>
                    <a:pt x="617478" y="1265527"/>
                  </a:cubicBezTo>
                  <a:cubicBezTo>
                    <a:pt x="618928" y="1266380"/>
                    <a:pt x="620293" y="1267319"/>
                    <a:pt x="621744" y="1268173"/>
                  </a:cubicBezTo>
                  <a:cubicBezTo>
                    <a:pt x="621232" y="1271331"/>
                    <a:pt x="620720" y="1274489"/>
                    <a:pt x="620123" y="1277646"/>
                  </a:cubicBezTo>
                  <a:cubicBezTo>
                    <a:pt x="619440" y="1281402"/>
                    <a:pt x="618587" y="1285072"/>
                    <a:pt x="617734" y="1288827"/>
                  </a:cubicBezTo>
                  <a:lnTo>
                    <a:pt x="614918" y="1299922"/>
                  </a:lnTo>
                  <a:cubicBezTo>
                    <a:pt x="614918" y="1299922"/>
                    <a:pt x="615174" y="1300093"/>
                    <a:pt x="615174" y="1299922"/>
                  </a:cubicBezTo>
                  <a:lnTo>
                    <a:pt x="618672" y="1289083"/>
                  </a:lnTo>
                  <a:cubicBezTo>
                    <a:pt x="619696" y="1285413"/>
                    <a:pt x="620805" y="1281743"/>
                    <a:pt x="621744" y="1278073"/>
                  </a:cubicBezTo>
                  <a:cubicBezTo>
                    <a:pt x="622511" y="1275171"/>
                    <a:pt x="623194" y="1272269"/>
                    <a:pt x="623877" y="1269368"/>
                  </a:cubicBezTo>
                  <a:cubicBezTo>
                    <a:pt x="623877" y="1269368"/>
                    <a:pt x="623877" y="1269368"/>
                    <a:pt x="623877" y="1269368"/>
                  </a:cubicBezTo>
                  <a:cubicBezTo>
                    <a:pt x="624986" y="1264673"/>
                    <a:pt x="625924" y="1259894"/>
                    <a:pt x="626863" y="1255200"/>
                  </a:cubicBezTo>
                  <a:cubicBezTo>
                    <a:pt x="628569" y="1253066"/>
                    <a:pt x="630275" y="1250932"/>
                    <a:pt x="631896" y="1248628"/>
                  </a:cubicBezTo>
                  <a:cubicBezTo>
                    <a:pt x="632579" y="1247689"/>
                    <a:pt x="633176" y="1246750"/>
                    <a:pt x="633688" y="1245812"/>
                  </a:cubicBezTo>
                  <a:cubicBezTo>
                    <a:pt x="636248" y="1246750"/>
                    <a:pt x="638893" y="1247518"/>
                    <a:pt x="641622" y="1248116"/>
                  </a:cubicBezTo>
                  <a:cubicBezTo>
                    <a:pt x="641793" y="1248116"/>
                    <a:pt x="641793" y="1247945"/>
                    <a:pt x="641622" y="1247860"/>
                  </a:cubicBezTo>
                  <a:cubicBezTo>
                    <a:pt x="638977" y="1247092"/>
                    <a:pt x="636503" y="1246238"/>
                    <a:pt x="633944" y="1245214"/>
                  </a:cubicBezTo>
                  <a:cubicBezTo>
                    <a:pt x="637954" y="1238471"/>
                    <a:pt x="639660" y="1231388"/>
                    <a:pt x="639404" y="1223621"/>
                  </a:cubicBezTo>
                  <a:lnTo>
                    <a:pt x="640172" y="1224474"/>
                  </a:lnTo>
                  <a:lnTo>
                    <a:pt x="640855" y="1225243"/>
                  </a:lnTo>
                  <a:lnTo>
                    <a:pt x="640684" y="1224218"/>
                  </a:lnTo>
                  <a:lnTo>
                    <a:pt x="637613" y="1208173"/>
                  </a:lnTo>
                  <a:cubicBezTo>
                    <a:pt x="637613" y="1208173"/>
                    <a:pt x="637613" y="1207831"/>
                    <a:pt x="637527" y="1207575"/>
                  </a:cubicBezTo>
                  <a:cubicBezTo>
                    <a:pt x="645803" y="1213976"/>
                    <a:pt x="653993" y="1220378"/>
                    <a:pt x="662184" y="1226864"/>
                  </a:cubicBezTo>
                  <a:cubicBezTo>
                    <a:pt x="662269" y="1226949"/>
                    <a:pt x="662440" y="1226779"/>
                    <a:pt x="662355" y="1226693"/>
                  </a:cubicBezTo>
                  <a:cubicBezTo>
                    <a:pt x="653908" y="1219353"/>
                    <a:pt x="645462" y="1212099"/>
                    <a:pt x="636930" y="1204930"/>
                  </a:cubicBezTo>
                  <a:cubicBezTo>
                    <a:pt x="636077" y="1200662"/>
                    <a:pt x="635139" y="1196480"/>
                    <a:pt x="634200" y="1192213"/>
                  </a:cubicBezTo>
                  <a:cubicBezTo>
                    <a:pt x="633603" y="1189311"/>
                    <a:pt x="632835" y="1186409"/>
                    <a:pt x="632238" y="1183507"/>
                  </a:cubicBezTo>
                  <a:cubicBezTo>
                    <a:pt x="634200" y="1185043"/>
                    <a:pt x="636248" y="1186494"/>
                    <a:pt x="638210" y="1188030"/>
                  </a:cubicBezTo>
                  <a:lnTo>
                    <a:pt x="669948" y="1212184"/>
                  </a:lnTo>
                  <a:cubicBezTo>
                    <a:pt x="669948" y="1212184"/>
                    <a:pt x="670204" y="1212099"/>
                    <a:pt x="670118" y="1212013"/>
                  </a:cubicBezTo>
                  <a:lnTo>
                    <a:pt x="639148" y="1186494"/>
                  </a:lnTo>
                  <a:cubicBezTo>
                    <a:pt x="636589" y="1184361"/>
                    <a:pt x="634029" y="1182312"/>
                    <a:pt x="631470" y="1180179"/>
                  </a:cubicBezTo>
                  <a:cubicBezTo>
                    <a:pt x="628995" y="1169766"/>
                    <a:pt x="626351" y="1159354"/>
                    <a:pt x="623365" y="1149026"/>
                  </a:cubicBezTo>
                  <a:cubicBezTo>
                    <a:pt x="622597" y="1145954"/>
                    <a:pt x="621829" y="1142796"/>
                    <a:pt x="621061" y="1139723"/>
                  </a:cubicBezTo>
                  <a:lnTo>
                    <a:pt x="628654" y="1144588"/>
                  </a:lnTo>
                  <a:cubicBezTo>
                    <a:pt x="628654" y="1144588"/>
                    <a:pt x="628910" y="1144418"/>
                    <a:pt x="628825" y="1144332"/>
                  </a:cubicBezTo>
                  <a:lnTo>
                    <a:pt x="620805" y="1138699"/>
                  </a:lnTo>
                  <a:lnTo>
                    <a:pt x="617648" y="1127774"/>
                  </a:lnTo>
                  <a:cubicBezTo>
                    <a:pt x="617648" y="1127774"/>
                    <a:pt x="617392" y="1127774"/>
                    <a:pt x="617392" y="1127774"/>
                  </a:cubicBezTo>
                  <a:lnTo>
                    <a:pt x="618331" y="1132127"/>
                  </a:lnTo>
                  <a:cubicBezTo>
                    <a:pt x="616283" y="1125385"/>
                    <a:pt x="614065" y="1118728"/>
                    <a:pt x="611761" y="1112070"/>
                  </a:cubicBezTo>
                  <a:cubicBezTo>
                    <a:pt x="612188" y="1112326"/>
                    <a:pt x="612529" y="1112582"/>
                    <a:pt x="612956" y="1112839"/>
                  </a:cubicBezTo>
                  <a:lnTo>
                    <a:pt x="644609" y="1134346"/>
                  </a:lnTo>
                  <a:cubicBezTo>
                    <a:pt x="644609" y="1134346"/>
                    <a:pt x="644864" y="1134261"/>
                    <a:pt x="644779" y="1134090"/>
                  </a:cubicBezTo>
                  <a:lnTo>
                    <a:pt x="613894" y="1111217"/>
                  </a:lnTo>
                  <a:cubicBezTo>
                    <a:pt x="612870" y="1110449"/>
                    <a:pt x="611847" y="1109681"/>
                    <a:pt x="610823" y="1108913"/>
                  </a:cubicBezTo>
                  <a:cubicBezTo>
                    <a:pt x="607240" y="1098585"/>
                    <a:pt x="603400" y="1088429"/>
                    <a:pt x="599305" y="1078273"/>
                  </a:cubicBezTo>
                  <a:lnTo>
                    <a:pt x="599305" y="1078273"/>
                  </a:lnTo>
                  <a:cubicBezTo>
                    <a:pt x="599305" y="1078273"/>
                    <a:pt x="599220" y="1078016"/>
                    <a:pt x="599220" y="1078016"/>
                  </a:cubicBezTo>
                  <a:lnTo>
                    <a:pt x="599220" y="1077760"/>
                  </a:lnTo>
                  <a:cubicBezTo>
                    <a:pt x="599220" y="1077760"/>
                    <a:pt x="599134" y="1077760"/>
                    <a:pt x="599134" y="1077760"/>
                  </a:cubicBezTo>
                  <a:cubicBezTo>
                    <a:pt x="598964" y="1077334"/>
                    <a:pt x="598708" y="1076907"/>
                    <a:pt x="598537" y="1076480"/>
                  </a:cubicBezTo>
                  <a:cubicBezTo>
                    <a:pt x="601353" y="1078187"/>
                    <a:pt x="604168" y="1079979"/>
                    <a:pt x="606983" y="1081686"/>
                  </a:cubicBezTo>
                  <a:lnTo>
                    <a:pt x="629252" y="1095598"/>
                  </a:lnTo>
                  <a:cubicBezTo>
                    <a:pt x="633432" y="1105157"/>
                    <a:pt x="637698" y="1114716"/>
                    <a:pt x="641878" y="1124275"/>
                  </a:cubicBezTo>
                  <a:cubicBezTo>
                    <a:pt x="651605" y="1146551"/>
                    <a:pt x="661331" y="1168913"/>
                    <a:pt x="671057" y="1191274"/>
                  </a:cubicBezTo>
                  <a:cubicBezTo>
                    <a:pt x="676688" y="1204247"/>
                    <a:pt x="682233" y="1217220"/>
                    <a:pt x="687865" y="1230107"/>
                  </a:cubicBezTo>
                  <a:cubicBezTo>
                    <a:pt x="694775" y="1246238"/>
                    <a:pt x="692557" y="1261089"/>
                    <a:pt x="681978" y="1274915"/>
                  </a:cubicBezTo>
                  <a:close/>
                </a:path>
              </a:pathLst>
            </a:custGeom>
            <a:grpFill/>
            <a:ln w="8532" cap="flat">
              <a:noFill/>
              <a:prstDash val="solid"/>
              <a:miter/>
            </a:ln>
          </p:spPr>
          <p:txBody>
            <a:bodyPr rtlCol="0" anchor="ctr"/>
            <a:lstStyle/>
            <a:p>
              <a:endParaRPr lang="en-US"/>
            </a:p>
          </p:txBody>
        </p:sp>
        <p:sp>
          <p:nvSpPr>
            <p:cNvPr id="1597" name="Freeform 1596">
              <a:extLst>
                <a:ext uri="{FF2B5EF4-FFF2-40B4-BE49-F238E27FC236}">
                  <a16:creationId xmlns:a16="http://schemas.microsoft.com/office/drawing/2014/main" id="{8680F4F8-6957-96E7-E14C-1F243EBE7F47}"/>
                </a:ext>
              </a:extLst>
            </p:cNvPr>
            <p:cNvSpPr/>
            <p:nvPr/>
          </p:nvSpPr>
          <p:spPr>
            <a:xfrm>
              <a:off x="8329173" y="1889598"/>
              <a:ext cx="250693" cy="75247"/>
            </a:xfrm>
            <a:custGeom>
              <a:avLst/>
              <a:gdLst>
                <a:gd name="connsiteX0" fmla="*/ 21216 w 250693"/>
                <a:gd name="connsiteY0" fmla="*/ 69900 h 75247"/>
                <a:gd name="connsiteX1" fmla="*/ 87422 w 250693"/>
                <a:gd name="connsiteY1" fmla="*/ 73826 h 75247"/>
                <a:gd name="connsiteX2" fmla="*/ 131616 w 250693"/>
                <a:gd name="connsiteY2" fmla="*/ 69132 h 75247"/>
                <a:gd name="connsiteX3" fmla="*/ 174957 w 250693"/>
                <a:gd name="connsiteY3" fmla="*/ 61451 h 75247"/>
                <a:gd name="connsiteX4" fmla="*/ 174957 w 250693"/>
                <a:gd name="connsiteY4" fmla="*/ 61451 h 75247"/>
                <a:gd name="connsiteX5" fmla="*/ 175213 w 250693"/>
                <a:gd name="connsiteY5" fmla="*/ 61451 h 75247"/>
                <a:gd name="connsiteX6" fmla="*/ 175213 w 250693"/>
                <a:gd name="connsiteY6" fmla="*/ 61451 h 75247"/>
                <a:gd name="connsiteX7" fmla="*/ 197140 w 250693"/>
                <a:gd name="connsiteY7" fmla="*/ 57013 h 75247"/>
                <a:gd name="connsiteX8" fmla="*/ 224612 w 250693"/>
                <a:gd name="connsiteY8" fmla="*/ 49246 h 75247"/>
                <a:gd name="connsiteX9" fmla="*/ 242955 w 250693"/>
                <a:gd name="connsiteY9" fmla="*/ 38919 h 75247"/>
                <a:gd name="connsiteX10" fmla="*/ 239116 w 250693"/>
                <a:gd name="connsiteY10" fmla="*/ 9218 h 75247"/>
                <a:gd name="connsiteX11" fmla="*/ 227001 w 250693"/>
                <a:gd name="connsiteY11" fmla="*/ 5548 h 75247"/>
                <a:gd name="connsiteX12" fmla="*/ 173080 w 250693"/>
                <a:gd name="connsiteY12" fmla="*/ 4182 h 75247"/>
                <a:gd name="connsiteX13" fmla="*/ 185195 w 250693"/>
                <a:gd name="connsiteY13" fmla="*/ 5633 h 75247"/>
                <a:gd name="connsiteX14" fmla="*/ 184257 w 250693"/>
                <a:gd name="connsiteY14" fmla="*/ 8450 h 75247"/>
                <a:gd name="connsiteX15" fmla="*/ 179820 w 250693"/>
                <a:gd name="connsiteY15" fmla="*/ 7937 h 75247"/>
                <a:gd name="connsiteX16" fmla="*/ 179820 w 250693"/>
                <a:gd name="connsiteY16" fmla="*/ 7937 h 75247"/>
                <a:gd name="connsiteX17" fmla="*/ 179820 w 250693"/>
                <a:gd name="connsiteY17" fmla="*/ 7937 h 75247"/>
                <a:gd name="connsiteX18" fmla="*/ 179820 w 250693"/>
                <a:gd name="connsiteY18" fmla="*/ 7937 h 75247"/>
                <a:gd name="connsiteX19" fmla="*/ 179820 w 250693"/>
                <a:gd name="connsiteY19" fmla="*/ 7937 h 75247"/>
                <a:gd name="connsiteX20" fmla="*/ 171801 w 250693"/>
                <a:gd name="connsiteY20" fmla="*/ 7852 h 75247"/>
                <a:gd name="connsiteX21" fmla="*/ 171801 w 250693"/>
                <a:gd name="connsiteY21" fmla="*/ 7852 h 75247"/>
                <a:gd name="connsiteX22" fmla="*/ 171374 w 250693"/>
                <a:gd name="connsiteY22" fmla="*/ 4353 h 75247"/>
                <a:gd name="connsiteX23" fmla="*/ 172398 w 250693"/>
                <a:gd name="connsiteY23" fmla="*/ 4438 h 75247"/>
                <a:gd name="connsiteX24" fmla="*/ 173166 w 250693"/>
                <a:gd name="connsiteY24" fmla="*/ 4438 h 75247"/>
                <a:gd name="connsiteX25" fmla="*/ 172483 w 250693"/>
                <a:gd name="connsiteY25" fmla="*/ 4438 h 75247"/>
                <a:gd name="connsiteX26" fmla="*/ 171374 w 250693"/>
                <a:gd name="connsiteY26" fmla="*/ 4353 h 75247"/>
                <a:gd name="connsiteX27" fmla="*/ 170862 w 250693"/>
                <a:gd name="connsiteY27" fmla="*/ 0 h 75247"/>
                <a:gd name="connsiteX28" fmla="*/ 170606 w 250693"/>
                <a:gd name="connsiteY28" fmla="*/ 0 h 75247"/>
                <a:gd name="connsiteX29" fmla="*/ 170350 w 250693"/>
                <a:gd name="connsiteY29" fmla="*/ 4267 h 75247"/>
                <a:gd name="connsiteX30" fmla="*/ 165573 w 250693"/>
                <a:gd name="connsiteY30" fmla="*/ 3755 h 75247"/>
                <a:gd name="connsiteX31" fmla="*/ 159003 w 250693"/>
                <a:gd name="connsiteY31" fmla="*/ 2731 h 75247"/>
                <a:gd name="connsiteX32" fmla="*/ 158406 w 250693"/>
                <a:gd name="connsiteY32" fmla="*/ 2731 h 75247"/>
                <a:gd name="connsiteX33" fmla="*/ 158918 w 250693"/>
                <a:gd name="connsiteY33" fmla="*/ 2902 h 75247"/>
                <a:gd name="connsiteX34" fmla="*/ 165487 w 250693"/>
                <a:gd name="connsiteY34" fmla="*/ 3926 h 75247"/>
                <a:gd name="connsiteX35" fmla="*/ 170350 w 250693"/>
                <a:gd name="connsiteY35" fmla="*/ 4438 h 75247"/>
                <a:gd name="connsiteX36" fmla="*/ 170095 w 250693"/>
                <a:gd name="connsiteY36" fmla="*/ 8193 h 75247"/>
                <a:gd name="connsiteX37" fmla="*/ 155591 w 250693"/>
                <a:gd name="connsiteY37" fmla="*/ 8706 h 75247"/>
                <a:gd name="connsiteX38" fmla="*/ 131531 w 250693"/>
                <a:gd name="connsiteY38" fmla="*/ 11351 h 75247"/>
                <a:gd name="connsiteX39" fmla="*/ 122999 w 250693"/>
                <a:gd name="connsiteY39" fmla="*/ 12717 h 75247"/>
                <a:gd name="connsiteX40" fmla="*/ 114553 w 250693"/>
                <a:gd name="connsiteY40" fmla="*/ 14338 h 75247"/>
                <a:gd name="connsiteX41" fmla="*/ 114553 w 250693"/>
                <a:gd name="connsiteY41" fmla="*/ 14595 h 75247"/>
                <a:gd name="connsiteX42" fmla="*/ 123085 w 250693"/>
                <a:gd name="connsiteY42" fmla="*/ 13741 h 75247"/>
                <a:gd name="connsiteX43" fmla="*/ 131616 w 250693"/>
                <a:gd name="connsiteY43" fmla="*/ 13144 h 75247"/>
                <a:gd name="connsiteX44" fmla="*/ 155591 w 250693"/>
                <a:gd name="connsiteY44" fmla="*/ 12888 h 75247"/>
                <a:gd name="connsiteX45" fmla="*/ 169753 w 250693"/>
                <a:gd name="connsiteY45" fmla="*/ 13656 h 75247"/>
                <a:gd name="connsiteX46" fmla="*/ 169326 w 250693"/>
                <a:gd name="connsiteY46" fmla="*/ 23727 h 75247"/>
                <a:gd name="connsiteX47" fmla="*/ 163440 w 250693"/>
                <a:gd name="connsiteY47" fmla="*/ 24580 h 75247"/>
                <a:gd name="connsiteX48" fmla="*/ 162757 w 250693"/>
                <a:gd name="connsiteY48" fmla="*/ 19374 h 75247"/>
                <a:gd name="connsiteX49" fmla="*/ 162160 w 250693"/>
                <a:gd name="connsiteY49" fmla="*/ 15107 h 75247"/>
                <a:gd name="connsiteX50" fmla="*/ 161904 w 250693"/>
                <a:gd name="connsiteY50" fmla="*/ 15107 h 75247"/>
                <a:gd name="connsiteX51" fmla="*/ 160966 w 250693"/>
                <a:gd name="connsiteY51" fmla="*/ 19374 h 75247"/>
                <a:gd name="connsiteX52" fmla="*/ 159345 w 250693"/>
                <a:gd name="connsiteY52" fmla="*/ 25263 h 75247"/>
                <a:gd name="connsiteX53" fmla="*/ 130166 w 250693"/>
                <a:gd name="connsiteY53" fmla="*/ 28933 h 75247"/>
                <a:gd name="connsiteX54" fmla="*/ 121464 w 250693"/>
                <a:gd name="connsiteY54" fmla="*/ 29445 h 75247"/>
                <a:gd name="connsiteX55" fmla="*/ 112761 w 250693"/>
                <a:gd name="connsiteY55" fmla="*/ 29445 h 75247"/>
                <a:gd name="connsiteX56" fmla="*/ 112761 w 250693"/>
                <a:gd name="connsiteY56" fmla="*/ 29787 h 75247"/>
                <a:gd name="connsiteX57" fmla="*/ 121464 w 250693"/>
                <a:gd name="connsiteY57" fmla="*/ 30469 h 75247"/>
                <a:gd name="connsiteX58" fmla="*/ 130166 w 250693"/>
                <a:gd name="connsiteY58" fmla="*/ 30725 h 75247"/>
                <a:gd name="connsiteX59" fmla="*/ 147656 w 250693"/>
                <a:gd name="connsiteY59" fmla="*/ 30469 h 75247"/>
                <a:gd name="connsiteX60" fmla="*/ 134347 w 250693"/>
                <a:gd name="connsiteY60" fmla="*/ 32859 h 75247"/>
                <a:gd name="connsiteX61" fmla="*/ 130081 w 250693"/>
                <a:gd name="connsiteY61" fmla="*/ 33798 h 75247"/>
                <a:gd name="connsiteX62" fmla="*/ 104229 w 250693"/>
                <a:gd name="connsiteY62" fmla="*/ 36188 h 75247"/>
                <a:gd name="connsiteX63" fmla="*/ 85886 w 250693"/>
                <a:gd name="connsiteY63" fmla="*/ 37383 h 75247"/>
                <a:gd name="connsiteX64" fmla="*/ 85886 w 250693"/>
                <a:gd name="connsiteY64" fmla="*/ 37639 h 75247"/>
                <a:gd name="connsiteX65" fmla="*/ 104229 w 250693"/>
                <a:gd name="connsiteY65" fmla="*/ 37980 h 75247"/>
                <a:gd name="connsiteX66" fmla="*/ 113956 w 250693"/>
                <a:gd name="connsiteY66" fmla="*/ 37980 h 75247"/>
                <a:gd name="connsiteX67" fmla="*/ 108495 w 250693"/>
                <a:gd name="connsiteY67" fmla="*/ 39602 h 75247"/>
                <a:gd name="connsiteX68" fmla="*/ 99452 w 250693"/>
                <a:gd name="connsiteY68" fmla="*/ 42589 h 75247"/>
                <a:gd name="connsiteX69" fmla="*/ 90493 w 250693"/>
                <a:gd name="connsiteY69" fmla="*/ 45918 h 75247"/>
                <a:gd name="connsiteX70" fmla="*/ 90493 w 250693"/>
                <a:gd name="connsiteY70" fmla="*/ 46174 h 75247"/>
                <a:gd name="connsiteX71" fmla="*/ 99622 w 250693"/>
                <a:gd name="connsiteY71" fmla="*/ 43613 h 75247"/>
                <a:gd name="connsiteX72" fmla="*/ 108836 w 250693"/>
                <a:gd name="connsiteY72" fmla="*/ 41394 h 75247"/>
                <a:gd name="connsiteX73" fmla="*/ 127521 w 250693"/>
                <a:gd name="connsiteY73" fmla="*/ 37980 h 75247"/>
                <a:gd name="connsiteX74" fmla="*/ 155846 w 250693"/>
                <a:gd name="connsiteY74" fmla="*/ 37127 h 75247"/>
                <a:gd name="connsiteX75" fmla="*/ 155846 w 250693"/>
                <a:gd name="connsiteY75" fmla="*/ 37127 h 75247"/>
                <a:gd name="connsiteX76" fmla="*/ 155932 w 250693"/>
                <a:gd name="connsiteY76" fmla="*/ 37127 h 75247"/>
                <a:gd name="connsiteX77" fmla="*/ 156017 w 250693"/>
                <a:gd name="connsiteY77" fmla="*/ 37127 h 75247"/>
                <a:gd name="connsiteX78" fmla="*/ 156017 w 250693"/>
                <a:gd name="connsiteY78" fmla="*/ 37127 h 75247"/>
                <a:gd name="connsiteX79" fmla="*/ 157723 w 250693"/>
                <a:gd name="connsiteY79" fmla="*/ 36956 h 75247"/>
                <a:gd name="connsiteX80" fmla="*/ 157723 w 250693"/>
                <a:gd name="connsiteY80" fmla="*/ 38151 h 75247"/>
                <a:gd name="connsiteX81" fmla="*/ 116344 w 250693"/>
                <a:gd name="connsiteY81" fmla="*/ 47112 h 75247"/>
                <a:gd name="connsiteX82" fmla="*/ 101585 w 250693"/>
                <a:gd name="connsiteY82" fmla="*/ 51038 h 75247"/>
                <a:gd name="connsiteX83" fmla="*/ 101585 w 250693"/>
                <a:gd name="connsiteY83" fmla="*/ 51294 h 75247"/>
                <a:gd name="connsiteX84" fmla="*/ 116600 w 250693"/>
                <a:gd name="connsiteY84" fmla="*/ 48819 h 75247"/>
                <a:gd name="connsiteX85" fmla="*/ 157553 w 250693"/>
                <a:gd name="connsiteY85" fmla="*/ 44125 h 75247"/>
                <a:gd name="connsiteX86" fmla="*/ 157553 w 250693"/>
                <a:gd name="connsiteY86" fmla="*/ 44637 h 75247"/>
                <a:gd name="connsiteX87" fmla="*/ 122828 w 250693"/>
                <a:gd name="connsiteY87" fmla="*/ 54026 h 75247"/>
                <a:gd name="connsiteX88" fmla="*/ 108836 w 250693"/>
                <a:gd name="connsiteY88" fmla="*/ 58464 h 75247"/>
                <a:gd name="connsiteX89" fmla="*/ 108836 w 250693"/>
                <a:gd name="connsiteY89" fmla="*/ 58720 h 75247"/>
                <a:gd name="connsiteX90" fmla="*/ 123085 w 250693"/>
                <a:gd name="connsiteY90" fmla="*/ 55733 h 75247"/>
                <a:gd name="connsiteX91" fmla="*/ 163610 w 250693"/>
                <a:gd name="connsiteY91" fmla="*/ 49417 h 75247"/>
                <a:gd name="connsiteX92" fmla="*/ 163610 w 250693"/>
                <a:gd name="connsiteY92" fmla="*/ 49417 h 75247"/>
                <a:gd name="connsiteX93" fmla="*/ 163696 w 250693"/>
                <a:gd name="connsiteY93" fmla="*/ 49417 h 75247"/>
                <a:gd name="connsiteX94" fmla="*/ 163781 w 250693"/>
                <a:gd name="connsiteY94" fmla="*/ 49417 h 75247"/>
                <a:gd name="connsiteX95" fmla="*/ 163781 w 250693"/>
                <a:gd name="connsiteY95" fmla="*/ 49417 h 75247"/>
                <a:gd name="connsiteX96" fmla="*/ 172057 w 250693"/>
                <a:gd name="connsiteY96" fmla="*/ 47710 h 75247"/>
                <a:gd name="connsiteX97" fmla="*/ 172739 w 250693"/>
                <a:gd name="connsiteY97" fmla="*/ 50868 h 75247"/>
                <a:gd name="connsiteX98" fmla="*/ 168985 w 250693"/>
                <a:gd name="connsiteY98" fmla="*/ 51550 h 75247"/>
                <a:gd name="connsiteX99" fmla="*/ 110287 w 250693"/>
                <a:gd name="connsiteY99" fmla="*/ 59659 h 75247"/>
                <a:gd name="connsiteX100" fmla="*/ 73345 w 250693"/>
                <a:gd name="connsiteY100" fmla="*/ 62816 h 75247"/>
                <a:gd name="connsiteX101" fmla="*/ 26335 w 250693"/>
                <a:gd name="connsiteY101" fmla="*/ 56501 h 75247"/>
                <a:gd name="connsiteX102" fmla="*/ 16438 w 250693"/>
                <a:gd name="connsiteY102" fmla="*/ 46686 h 75247"/>
                <a:gd name="connsiteX103" fmla="*/ 26249 w 250693"/>
                <a:gd name="connsiteY103" fmla="*/ 36017 h 75247"/>
                <a:gd name="connsiteX104" fmla="*/ 53210 w 250693"/>
                <a:gd name="connsiteY104" fmla="*/ 23812 h 75247"/>
                <a:gd name="connsiteX105" fmla="*/ 70017 w 250693"/>
                <a:gd name="connsiteY105" fmla="*/ 17582 h 75247"/>
                <a:gd name="connsiteX106" fmla="*/ 34269 w 250693"/>
                <a:gd name="connsiteY106" fmla="*/ 20398 h 75247"/>
                <a:gd name="connsiteX107" fmla="*/ 12258 w 250693"/>
                <a:gd name="connsiteY107" fmla="*/ 30725 h 75247"/>
                <a:gd name="connsiteX108" fmla="*/ 4835 w 250693"/>
                <a:gd name="connsiteY108" fmla="*/ 36614 h 75247"/>
                <a:gd name="connsiteX109" fmla="*/ 2190 w 250693"/>
                <a:gd name="connsiteY109" fmla="*/ 55050 h 75247"/>
                <a:gd name="connsiteX110" fmla="*/ 21301 w 250693"/>
                <a:gd name="connsiteY110" fmla="*/ 70327 h 75247"/>
                <a:gd name="connsiteX111" fmla="*/ 175043 w 250693"/>
                <a:gd name="connsiteY111" fmla="*/ 46771 h 75247"/>
                <a:gd name="connsiteX112" fmla="*/ 182039 w 250693"/>
                <a:gd name="connsiteY112" fmla="*/ 45405 h 75247"/>
                <a:gd name="connsiteX113" fmla="*/ 182551 w 250693"/>
                <a:gd name="connsiteY113" fmla="*/ 48307 h 75247"/>
                <a:gd name="connsiteX114" fmla="*/ 182807 w 250693"/>
                <a:gd name="connsiteY114" fmla="*/ 48307 h 75247"/>
                <a:gd name="connsiteX115" fmla="*/ 183062 w 250693"/>
                <a:gd name="connsiteY115" fmla="*/ 45235 h 75247"/>
                <a:gd name="connsiteX116" fmla="*/ 195434 w 250693"/>
                <a:gd name="connsiteY116" fmla="*/ 42930 h 75247"/>
                <a:gd name="connsiteX117" fmla="*/ 195690 w 250693"/>
                <a:gd name="connsiteY117" fmla="*/ 45661 h 75247"/>
                <a:gd name="connsiteX118" fmla="*/ 174957 w 250693"/>
                <a:gd name="connsiteY118" fmla="*/ 50185 h 75247"/>
                <a:gd name="connsiteX119" fmla="*/ 174957 w 250693"/>
                <a:gd name="connsiteY119" fmla="*/ 46771 h 75247"/>
                <a:gd name="connsiteX120" fmla="*/ 235618 w 250693"/>
                <a:gd name="connsiteY120" fmla="*/ 20569 h 75247"/>
                <a:gd name="connsiteX121" fmla="*/ 237580 w 250693"/>
                <a:gd name="connsiteY121" fmla="*/ 25519 h 75247"/>
                <a:gd name="connsiteX122" fmla="*/ 236045 w 250693"/>
                <a:gd name="connsiteY122" fmla="*/ 25092 h 75247"/>
                <a:gd name="connsiteX123" fmla="*/ 227428 w 250693"/>
                <a:gd name="connsiteY123" fmla="*/ 23386 h 75247"/>
                <a:gd name="connsiteX124" fmla="*/ 202942 w 250693"/>
                <a:gd name="connsiteY124" fmla="*/ 21252 h 75247"/>
                <a:gd name="connsiteX125" fmla="*/ 199017 w 250693"/>
                <a:gd name="connsiteY125" fmla="*/ 21252 h 75247"/>
                <a:gd name="connsiteX126" fmla="*/ 197908 w 250693"/>
                <a:gd name="connsiteY126" fmla="*/ 15107 h 75247"/>
                <a:gd name="connsiteX127" fmla="*/ 203283 w 250693"/>
                <a:gd name="connsiteY127" fmla="*/ 15533 h 75247"/>
                <a:gd name="connsiteX128" fmla="*/ 227086 w 250693"/>
                <a:gd name="connsiteY128" fmla="*/ 18862 h 75247"/>
                <a:gd name="connsiteX129" fmla="*/ 235447 w 250693"/>
                <a:gd name="connsiteY129" fmla="*/ 20569 h 75247"/>
                <a:gd name="connsiteX130" fmla="*/ 235533 w 250693"/>
                <a:gd name="connsiteY130" fmla="*/ 20569 h 75247"/>
                <a:gd name="connsiteX131" fmla="*/ 194751 w 250693"/>
                <a:gd name="connsiteY131" fmla="*/ 21252 h 75247"/>
                <a:gd name="connsiteX132" fmla="*/ 185622 w 250693"/>
                <a:gd name="connsiteY132" fmla="*/ 21593 h 75247"/>
                <a:gd name="connsiteX133" fmla="*/ 185452 w 250693"/>
                <a:gd name="connsiteY133" fmla="*/ 14253 h 75247"/>
                <a:gd name="connsiteX134" fmla="*/ 195177 w 250693"/>
                <a:gd name="connsiteY134" fmla="*/ 14851 h 75247"/>
                <a:gd name="connsiteX135" fmla="*/ 194751 w 250693"/>
                <a:gd name="connsiteY135" fmla="*/ 21252 h 75247"/>
                <a:gd name="connsiteX136" fmla="*/ 194410 w 250693"/>
                <a:gd name="connsiteY136" fmla="*/ 26202 h 75247"/>
                <a:gd name="connsiteX137" fmla="*/ 194239 w 250693"/>
                <a:gd name="connsiteY137" fmla="*/ 28250 h 75247"/>
                <a:gd name="connsiteX138" fmla="*/ 188096 w 250693"/>
                <a:gd name="connsiteY138" fmla="*/ 28677 h 75247"/>
                <a:gd name="connsiteX139" fmla="*/ 187670 w 250693"/>
                <a:gd name="connsiteY139" fmla="*/ 28677 h 75247"/>
                <a:gd name="connsiteX140" fmla="*/ 185366 w 250693"/>
                <a:gd name="connsiteY140" fmla="*/ 28592 h 75247"/>
                <a:gd name="connsiteX141" fmla="*/ 185537 w 250693"/>
                <a:gd name="connsiteY141" fmla="*/ 27311 h 75247"/>
                <a:gd name="connsiteX142" fmla="*/ 194324 w 250693"/>
                <a:gd name="connsiteY142" fmla="*/ 26287 h 75247"/>
                <a:gd name="connsiteX143" fmla="*/ 178797 w 250693"/>
                <a:gd name="connsiteY143" fmla="*/ 28080 h 75247"/>
                <a:gd name="connsiteX144" fmla="*/ 178882 w 250693"/>
                <a:gd name="connsiteY144" fmla="*/ 28080 h 75247"/>
                <a:gd name="connsiteX145" fmla="*/ 178967 w 250693"/>
                <a:gd name="connsiteY145" fmla="*/ 28080 h 75247"/>
                <a:gd name="connsiteX146" fmla="*/ 178967 w 250693"/>
                <a:gd name="connsiteY146" fmla="*/ 28080 h 75247"/>
                <a:gd name="connsiteX147" fmla="*/ 179650 w 250693"/>
                <a:gd name="connsiteY147" fmla="*/ 27994 h 75247"/>
                <a:gd name="connsiteX148" fmla="*/ 179650 w 250693"/>
                <a:gd name="connsiteY148" fmla="*/ 28336 h 75247"/>
                <a:gd name="connsiteX149" fmla="*/ 176834 w 250693"/>
                <a:gd name="connsiteY149" fmla="*/ 28336 h 75247"/>
                <a:gd name="connsiteX150" fmla="*/ 178711 w 250693"/>
                <a:gd name="connsiteY150" fmla="*/ 28165 h 75247"/>
                <a:gd name="connsiteX151" fmla="*/ 178711 w 250693"/>
                <a:gd name="connsiteY151" fmla="*/ 28165 h 75247"/>
                <a:gd name="connsiteX152" fmla="*/ 175128 w 250693"/>
                <a:gd name="connsiteY152" fmla="*/ 41650 h 75247"/>
                <a:gd name="connsiteX153" fmla="*/ 175128 w 250693"/>
                <a:gd name="connsiteY153" fmla="*/ 41138 h 75247"/>
                <a:gd name="connsiteX154" fmla="*/ 181186 w 250693"/>
                <a:gd name="connsiteY154" fmla="*/ 40199 h 75247"/>
                <a:gd name="connsiteX155" fmla="*/ 181356 w 250693"/>
                <a:gd name="connsiteY155" fmla="*/ 40967 h 75247"/>
                <a:gd name="connsiteX156" fmla="*/ 175128 w 250693"/>
                <a:gd name="connsiteY156" fmla="*/ 41565 h 75247"/>
                <a:gd name="connsiteX157" fmla="*/ 175128 w 250693"/>
                <a:gd name="connsiteY157" fmla="*/ 36444 h 75247"/>
                <a:gd name="connsiteX158" fmla="*/ 175128 w 250693"/>
                <a:gd name="connsiteY158" fmla="*/ 34225 h 75247"/>
                <a:gd name="connsiteX159" fmla="*/ 180247 w 250693"/>
                <a:gd name="connsiteY159" fmla="*/ 33457 h 75247"/>
                <a:gd name="connsiteX160" fmla="*/ 180588 w 250693"/>
                <a:gd name="connsiteY160" fmla="*/ 36188 h 75247"/>
                <a:gd name="connsiteX161" fmla="*/ 175128 w 250693"/>
                <a:gd name="connsiteY161" fmla="*/ 36444 h 75247"/>
                <a:gd name="connsiteX162" fmla="*/ 194410 w 250693"/>
                <a:gd name="connsiteY162" fmla="*/ 32774 h 75247"/>
                <a:gd name="connsiteX163" fmla="*/ 194751 w 250693"/>
                <a:gd name="connsiteY163" fmla="*/ 35846 h 75247"/>
                <a:gd name="connsiteX164" fmla="*/ 184172 w 250693"/>
                <a:gd name="connsiteY164" fmla="*/ 36017 h 75247"/>
                <a:gd name="connsiteX165" fmla="*/ 184683 w 250693"/>
                <a:gd name="connsiteY165" fmla="*/ 32859 h 75247"/>
                <a:gd name="connsiteX166" fmla="*/ 187670 w 250693"/>
                <a:gd name="connsiteY166" fmla="*/ 32774 h 75247"/>
                <a:gd name="connsiteX167" fmla="*/ 194410 w 250693"/>
                <a:gd name="connsiteY167" fmla="*/ 32774 h 75247"/>
                <a:gd name="connsiteX168" fmla="*/ 195007 w 250693"/>
                <a:gd name="connsiteY168" fmla="*/ 38407 h 75247"/>
                <a:gd name="connsiteX169" fmla="*/ 195177 w 250693"/>
                <a:gd name="connsiteY169" fmla="*/ 40028 h 75247"/>
                <a:gd name="connsiteX170" fmla="*/ 183574 w 250693"/>
                <a:gd name="connsiteY170" fmla="*/ 40797 h 75247"/>
                <a:gd name="connsiteX171" fmla="*/ 183660 w 250693"/>
                <a:gd name="connsiteY171" fmla="*/ 39858 h 75247"/>
                <a:gd name="connsiteX172" fmla="*/ 195007 w 250693"/>
                <a:gd name="connsiteY172" fmla="*/ 38407 h 75247"/>
                <a:gd name="connsiteX173" fmla="*/ 158747 w 250693"/>
                <a:gd name="connsiteY173" fmla="*/ 43954 h 75247"/>
                <a:gd name="connsiteX174" fmla="*/ 158918 w 250693"/>
                <a:gd name="connsiteY174" fmla="*/ 43613 h 75247"/>
                <a:gd name="connsiteX175" fmla="*/ 158918 w 250693"/>
                <a:gd name="connsiteY175" fmla="*/ 43613 h 75247"/>
                <a:gd name="connsiteX176" fmla="*/ 159003 w 250693"/>
                <a:gd name="connsiteY176" fmla="*/ 43613 h 75247"/>
                <a:gd name="connsiteX177" fmla="*/ 159088 w 250693"/>
                <a:gd name="connsiteY177" fmla="*/ 43613 h 75247"/>
                <a:gd name="connsiteX178" fmla="*/ 159088 w 250693"/>
                <a:gd name="connsiteY178" fmla="*/ 43613 h 75247"/>
                <a:gd name="connsiteX179" fmla="*/ 170862 w 250693"/>
                <a:gd name="connsiteY179" fmla="*/ 41735 h 75247"/>
                <a:gd name="connsiteX180" fmla="*/ 170862 w 250693"/>
                <a:gd name="connsiteY180" fmla="*/ 42077 h 75247"/>
                <a:gd name="connsiteX181" fmla="*/ 162587 w 250693"/>
                <a:gd name="connsiteY181" fmla="*/ 43101 h 75247"/>
                <a:gd name="connsiteX182" fmla="*/ 162587 w 250693"/>
                <a:gd name="connsiteY182" fmla="*/ 43101 h 75247"/>
                <a:gd name="connsiteX183" fmla="*/ 162587 w 250693"/>
                <a:gd name="connsiteY183" fmla="*/ 43101 h 75247"/>
                <a:gd name="connsiteX184" fmla="*/ 162587 w 250693"/>
                <a:gd name="connsiteY184" fmla="*/ 43101 h 75247"/>
                <a:gd name="connsiteX185" fmla="*/ 162587 w 250693"/>
                <a:gd name="connsiteY185" fmla="*/ 43101 h 75247"/>
                <a:gd name="connsiteX186" fmla="*/ 158747 w 250693"/>
                <a:gd name="connsiteY186" fmla="*/ 43954 h 75247"/>
                <a:gd name="connsiteX187" fmla="*/ 162075 w 250693"/>
                <a:gd name="connsiteY187" fmla="*/ 35932 h 75247"/>
                <a:gd name="connsiteX188" fmla="*/ 169668 w 250693"/>
                <a:gd name="connsiteY188" fmla="*/ 34993 h 75247"/>
                <a:gd name="connsiteX189" fmla="*/ 169924 w 250693"/>
                <a:gd name="connsiteY189" fmla="*/ 36700 h 75247"/>
                <a:gd name="connsiteX190" fmla="*/ 161563 w 250693"/>
                <a:gd name="connsiteY190" fmla="*/ 37297 h 75247"/>
                <a:gd name="connsiteX191" fmla="*/ 162075 w 250693"/>
                <a:gd name="connsiteY191" fmla="*/ 35932 h 75247"/>
                <a:gd name="connsiteX192" fmla="*/ 182465 w 250693"/>
                <a:gd name="connsiteY192" fmla="*/ 14082 h 75247"/>
                <a:gd name="connsiteX193" fmla="*/ 180503 w 250693"/>
                <a:gd name="connsiteY193" fmla="*/ 21849 h 75247"/>
                <a:gd name="connsiteX194" fmla="*/ 178370 w 250693"/>
                <a:gd name="connsiteY194" fmla="*/ 22020 h 75247"/>
                <a:gd name="connsiteX195" fmla="*/ 178370 w 250693"/>
                <a:gd name="connsiteY195" fmla="*/ 22020 h 75247"/>
                <a:gd name="connsiteX196" fmla="*/ 178370 w 250693"/>
                <a:gd name="connsiteY196" fmla="*/ 22020 h 75247"/>
                <a:gd name="connsiteX197" fmla="*/ 178370 w 250693"/>
                <a:gd name="connsiteY197" fmla="*/ 22020 h 75247"/>
                <a:gd name="connsiteX198" fmla="*/ 174104 w 250693"/>
                <a:gd name="connsiteY198" fmla="*/ 22617 h 75247"/>
                <a:gd name="connsiteX199" fmla="*/ 172654 w 250693"/>
                <a:gd name="connsiteY199" fmla="*/ 13485 h 75247"/>
                <a:gd name="connsiteX200" fmla="*/ 179394 w 250693"/>
                <a:gd name="connsiteY200" fmla="*/ 13997 h 75247"/>
                <a:gd name="connsiteX201" fmla="*/ 179394 w 250693"/>
                <a:gd name="connsiteY201" fmla="*/ 13997 h 75247"/>
                <a:gd name="connsiteX202" fmla="*/ 179479 w 250693"/>
                <a:gd name="connsiteY202" fmla="*/ 13997 h 75247"/>
                <a:gd name="connsiteX203" fmla="*/ 179565 w 250693"/>
                <a:gd name="connsiteY203" fmla="*/ 13997 h 75247"/>
                <a:gd name="connsiteX204" fmla="*/ 179565 w 250693"/>
                <a:gd name="connsiteY204" fmla="*/ 13997 h 75247"/>
                <a:gd name="connsiteX205" fmla="*/ 182465 w 250693"/>
                <a:gd name="connsiteY205" fmla="*/ 14168 h 75247"/>
                <a:gd name="connsiteX206" fmla="*/ 189120 w 250693"/>
                <a:gd name="connsiteY206" fmla="*/ 5889 h 75247"/>
                <a:gd name="connsiteX207" fmla="*/ 195519 w 250693"/>
                <a:gd name="connsiteY207" fmla="*/ 6401 h 75247"/>
                <a:gd name="connsiteX208" fmla="*/ 195519 w 250693"/>
                <a:gd name="connsiteY208" fmla="*/ 9900 h 75247"/>
                <a:gd name="connsiteX209" fmla="*/ 185622 w 250693"/>
                <a:gd name="connsiteY209" fmla="*/ 8535 h 75247"/>
                <a:gd name="connsiteX210" fmla="*/ 185793 w 250693"/>
                <a:gd name="connsiteY210" fmla="*/ 5633 h 75247"/>
                <a:gd name="connsiteX211" fmla="*/ 189120 w 250693"/>
                <a:gd name="connsiteY211" fmla="*/ 5889 h 75247"/>
                <a:gd name="connsiteX212" fmla="*/ 234850 w 250693"/>
                <a:gd name="connsiteY212" fmla="*/ 19289 h 75247"/>
                <a:gd name="connsiteX213" fmla="*/ 227513 w 250693"/>
                <a:gd name="connsiteY213" fmla="*/ 17155 h 75247"/>
                <a:gd name="connsiteX214" fmla="*/ 203965 w 250693"/>
                <a:gd name="connsiteY214" fmla="*/ 11437 h 75247"/>
                <a:gd name="connsiteX215" fmla="*/ 197055 w 250693"/>
                <a:gd name="connsiteY215" fmla="*/ 10242 h 75247"/>
                <a:gd name="connsiteX216" fmla="*/ 196287 w 250693"/>
                <a:gd name="connsiteY216" fmla="*/ 6572 h 75247"/>
                <a:gd name="connsiteX217" fmla="*/ 228110 w 250693"/>
                <a:gd name="connsiteY217" fmla="*/ 14851 h 75247"/>
                <a:gd name="connsiteX218" fmla="*/ 234850 w 250693"/>
                <a:gd name="connsiteY218" fmla="*/ 19374 h 75247"/>
                <a:gd name="connsiteX219" fmla="*/ 228878 w 250693"/>
                <a:gd name="connsiteY219" fmla="*/ 34481 h 75247"/>
                <a:gd name="connsiteX220" fmla="*/ 228537 w 250693"/>
                <a:gd name="connsiteY220" fmla="*/ 34651 h 75247"/>
                <a:gd name="connsiteX221" fmla="*/ 223759 w 250693"/>
                <a:gd name="connsiteY221" fmla="*/ 33627 h 75247"/>
                <a:gd name="connsiteX222" fmla="*/ 214374 w 250693"/>
                <a:gd name="connsiteY222" fmla="*/ 31920 h 75247"/>
                <a:gd name="connsiteX223" fmla="*/ 201576 w 250693"/>
                <a:gd name="connsiteY223" fmla="*/ 30043 h 75247"/>
                <a:gd name="connsiteX224" fmla="*/ 207037 w 250693"/>
                <a:gd name="connsiteY224" fmla="*/ 29104 h 75247"/>
                <a:gd name="connsiteX225" fmla="*/ 225038 w 250693"/>
                <a:gd name="connsiteY225" fmla="*/ 25775 h 75247"/>
                <a:gd name="connsiteX226" fmla="*/ 225038 w 250693"/>
                <a:gd name="connsiteY226" fmla="*/ 25519 h 75247"/>
                <a:gd name="connsiteX227" fmla="*/ 206695 w 250693"/>
                <a:gd name="connsiteY227" fmla="*/ 27311 h 75247"/>
                <a:gd name="connsiteX228" fmla="*/ 200040 w 250693"/>
                <a:gd name="connsiteY228" fmla="*/ 27824 h 75247"/>
                <a:gd name="connsiteX229" fmla="*/ 199785 w 250693"/>
                <a:gd name="connsiteY229" fmla="*/ 25690 h 75247"/>
                <a:gd name="connsiteX230" fmla="*/ 203197 w 250693"/>
                <a:gd name="connsiteY230" fmla="*/ 25349 h 75247"/>
                <a:gd name="connsiteX231" fmla="*/ 227428 w 250693"/>
                <a:gd name="connsiteY231" fmla="*/ 25092 h 75247"/>
                <a:gd name="connsiteX232" fmla="*/ 235959 w 250693"/>
                <a:gd name="connsiteY232" fmla="*/ 26031 h 75247"/>
                <a:gd name="connsiteX233" fmla="*/ 237666 w 250693"/>
                <a:gd name="connsiteY233" fmla="*/ 26373 h 75247"/>
                <a:gd name="connsiteX234" fmla="*/ 228792 w 250693"/>
                <a:gd name="connsiteY234" fmla="*/ 34395 h 75247"/>
                <a:gd name="connsiteX235" fmla="*/ 217446 w 250693"/>
                <a:gd name="connsiteY235" fmla="*/ 39175 h 75247"/>
                <a:gd name="connsiteX236" fmla="*/ 203794 w 250693"/>
                <a:gd name="connsiteY236" fmla="*/ 39687 h 75247"/>
                <a:gd name="connsiteX237" fmla="*/ 199443 w 250693"/>
                <a:gd name="connsiteY237" fmla="*/ 39943 h 75247"/>
                <a:gd name="connsiteX238" fmla="*/ 199699 w 250693"/>
                <a:gd name="connsiteY238" fmla="*/ 37980 h 75247"/>
                <a:gd name="connsiteX239" fmla="*/ 201491 w 250693"/>
                <a:gd name="connsiteY239" fmla="*/ 37809 h 75247"/>
                <a:gd name="connsiteX240" fmla="*/ 216592 w 250693"/>
                <a:gd name="connsiteY240" fmla="*/ 36444 h 75247"/>
                <a:gd name="connsiteX241" fmla="*/ 216592 w 250693"/>
                <a:gd name="connsiteY241" fmla="*/ 36188 h 75247"/>
                <a:gd name="connsiteX242" fmla="*/ 201320 w 250693"/>
                <a:gd name="connsiteY242" fmla="*/ 36017 h 75247"/>
                <a:gd name="connsiteX243" fmla="*/ 199956 w 250693"/>
                <a:gd name="connsiteY243" fmla="*/ 36017 h 75247"/>
                <a:gd name="connsiteX244" fmla="*/ 200211 w 250693"/>
                <a:gd name="connsiteY244" fmla="*/ 33030 h 75247"/>
                <a:gd name="connsiteX245" fmla="*/ 214374 w 250693"/>
                <a:gd name="connsiteY245" fmla="*/ 33713 h 75247"/>
                <a:gd name="connsiteX246" fmla="*/ 223759 w 250693"/>
                <a:gd name="connsiteY246" fmla="*/ 34651 h 75247"/>
                <a:gd name="connsiteX247" fmla="*/ 227428 w 250693"/>
                <a:gd name="connsiteY247" fmla="*/ 35164 h 75247"/>
                <a:gd name="connsiteX248" fmla="*/ 217446 w 250693"/>
                <a:gd name="connsiteY248" fmla="*/ 39175 h 75247"/>
                <a:gd name="connsiteX249" fmla="*/ 205160 w 250693"/>
                <a:gd name="connsiteY249" fmla="*/ 43272 h 75247"/>
                <a:gd name="connsiteX250" fmla="*/ 198761 w 250693"/>
                <a:gd name="connsiteY250" fmla="*/ 44893 h 75247"/>
                <a:gd name="connsiteX251" fmla="*/ 199102 w 250693"/>
                <a:gd name="connsiteY251" fmla="*/ 42333 h 75247"/>
                <a:gd name="connsiteX252" fmla="*/ 204051 w 250693"/>
                <a:gd name="connsiteY252" fmla="*/ 41479 h 75247"/>
                <a:gd name="connsiteX253" fmla="*/ 215654 w 250693"/>
                <a:gd name="connsiteY253" fmla="*/ 39858 h 75247"/>
                <a:gd name="connsiteX254" fmla="*/ 205074 w 250693"/>
                <a:gd name="connsiteY254" fmla="*/ 43272 h 7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250693" h="75247">
                  <a:moveTo>
                    <a:pt x="21216" y="69900"/>
                  </a:moveTo>
                  <a:cubicBezTo>
                    <a:pt x="43142" y="74338"/>
                    <a:pt x="64984" y="77070"/>
                    <a:pt x="87422" y="73826"/>
                  </a:cubicBezTo>
                  <a:cubicBezTo>
                    <a:pt x="102096" y="71693"/>
                    <a:pt x="117027" y="71351"/>
                    <a:pt x="131616" y="69132"/>
                  </a:cubicBezTo>
                  <a:cubicBezTo>
                    <a:pt x="146120" y="66828"/>
                    <a:pt x="160539" y="64267"/>
                    <a:pt x="174957" y="61451"/>
                  </a:cubicBezTo>
                  <a:lnTo>
                    <a:pt x="174957" y="61451"/>
                  </a:lnTo>
                  <a:cubicBezTo>
                    <a:pt x="174957" y="61451"/>
                    <a:pt x="175213" y="61536"/>
                    <a:pt x="175213" y="61451"/>
                  </a:cubicBezTo>
                  <a:lnTo>
                    <a:pt x="175213" y="61451"/>
                  </a:lnTo>
                  <a:cubicBezTo>
                    <a:pt x="182551" y="59915"/>
                    <a:pt x="189888" y="58464"/>
                    <a:pt x="197140" y="57013"/>
                  </a:cubicBezTo>
                  <a:cubicBezTo>
                    <a:pt x="206439" y="55135"/>
                    <a:pt x="215739" y="52575"/>
                    <a:pt x="224612" y="49246"/>
                  </a:cubicBezTo>
                  <a:cubicBezTo>
                    <a:pt x="231096" y="46771"/>
                    <a:pt x="237495" y="43272"/>
                    <a:pt x="242955" y="38919"/>
                  </a:cubicBezTo>
                  <a:cubicBezTo>
                    <a:pt x="254729" y="29360"/>
                    <a:pt x="252766" y="15704"/>
                    <a:pt x="239116" y="9218"/>
                  </a:cubicBezTo>
                  <a:cubicBezTo>
                    <a:pt x="235362" y="7425"/>
                    <a:pt x="231096" y="6486"/>
                    <a:pt x="227001" y="5548"/>
                  </a:cubicBezTo>
                  <a:cubicBezTo>
                    <a:pt x="209084" y="1536"/>
                    <a:pt x="191082" y="2048"/>
                    <a:pt x="173080" y="4182"/>
                  </a:cubicBezTo>
                  <a:cubicBezTo>
                    <a:pt x="177090" y="4609"/>
                    <a:pt x="181186" y="5206"/>
                    <a:pt x="185195" y="5633"/>
                  </a:cubicBezTo>
                  <a:cubicBezTo>
                    <a:pt x="184854" y="6572"/>
                    <a:pt x="184598" y="7511"/>
                    <a:pt x="184257" y="8450"/>
                  </a:cubicBezTo>
                  <a:cubicBezTo>
                    <a:pt x="182807" y="8279"/>
                    <a:pt x="181271" y="8108"/>
                    <a:pt x="179820" y="7937"/>
                  </a:cubicBezTo>
                  <a:lnTo>
                    <a:pt x="179820" y="7937"/>
                  </a:lnTo>
                  <a:cubicBezTo>
                    <a:pt x="179820" y="7937"/>
                    <a:pt x="179820" y="7937"/>
                    <a:pt x="179820" y="7937"/>
                  </a:cubicBezTo>
                  <a:lnTo>
                    <a:pt x="179820" y="7937"/>
                  </a:lnTo>
                  <a:cubicBezTo>
                    <a:pt x="179820" y="7937"/>
                    <a:pt x="179820" y="7937"/>
                    <a:pt x="179820" y="7937"/>
                  </a:cubicBezTo>
                  <a:cubicBezTo>
                    <a:pt x="177176" y="7937"/>
                    <a:pt x="174445" y="7852"/>
                    <a:pt x="171801" y="7852"/>
                  </a:cubicBezTo>
                  <a:cubicBezTo>
                    <a:pt x="171801" y="7852"/>
                    <a:pt x="171801" y="7852"/>
                    <a:pt x="171801" y="7852"/>
                  </a:cubicBezTo>
                  <a:lnTo>
                    <a:pt x="171374" y="4353"/>
                  </a:lnTo>
                  <a:cubicBezTo>
                    <a:pt x="171374" y="4353"/>
                    <a:pt x="172057" y="4353"/>
                    <a:pt x="172398" y="4438"/>
                  </a:cubicBezTo>
                  <a:cubicBezTo>
                    <a:pt x="172654" y="4438"/>
                    <a:pt x="172910" y="4438"/>
                    <a:pt x="173166" y="4438"/>
                  </a:cubicBezTo>
                  <a:cubicBezTo>
                    <a:pt x="172910" y="4438"/>
                    <a:pt x="172739" y="4438"/>
                    <a:pt x="172483" y="4438"/>
                  </a:cubicBezTo>
                  <a:cubicBezTo>
                    <a:pt x="172142" y="4438"/>
                    <a:pt x="171715" y="4438"/>
                    <a:pt x="171374" y="4353"/>
                  </a:cubicBezTo>
                  <a:lnTo>
                    <a:pt x="170862" y="0"/>
                  </a:lnTo>
                  <a:cubicBezTo>
                    <a:pt x="170862" y="0"/>
                    <a:pt x="170606" y="0"/>
                    <a:pt x="170606" y="0"/>
                  </a:cubicBezTo>
                  <a:lnTo>
                    <a:pt x="170350" y="4267"/>
                  </a:lnTo>
                  <a:cubicBezTo>
                    <a:pt x="168729" y="4097"/>
                    <a:pt x="167194" y="3926"/>
                    <a:pt x="165573" y="3755"/>
                  </a:cubicBezTo>
                  <a:cubicBezTo>
                    <a:pt x="163354" y="3414"/>
                    <a:pt x="161221" y="3073"/>
                    <a:pt x="159003" y="2731"/>
                  </a:cubicBezTo>
                  <a:cubicBezTo>
                    <a:pt x="158833" y="2731"/>
                    <a:pt x="158662" y="2731"/>
                    <a:pt x="158406" y="2731"/>
                  </a:cubicBezTo>
                  <a:cubicBezTo>
                    <a:pt x="158576" y="2731"/>
                    <a:pt x="158747" y="2817"/>
                    <a:pt x="158918" y="2902"/>
                  </a:cubicBezTo>
                  <a:cubicBezTo>
                    <a:pt x="161136" y="3243"/>
                    <a:pt x="163269" y="3585"/>
                    <a:pt x="165487" y="3926"/>
                  </a:cubicBezTo>
                  <a:cubicBezTo>
                    <a:pt x="167108" y="4097"/>
                    <a:pt x="168729" y="4267"/>
                    <a:pt x="170350" y="4438"/>
                  </a:cubicBezTo>
                  <a:lnTo>
                    <a:pt x="170095" y="8193"/>
                  </a:lnTo>
                  <a:cubicBezTo>
                    <a:pt x="165231" y="8193"/>
                    <a:pt x="160454" y="8364"/>
                    <a:pt x="155591" y="8706"/>
                  </a:cubicBezTo>
                  <a:cubicBezTo>
                    <a:pt x="147485" y="9303"/>
                    <a:pt x="139465" y="10156"/>
                    <a:pt x="131531" y="11351"/>
                  </a:cubicBezTo>
                  <a:cubicBezTo>
                    <a:pt x="128715" y="11778"/>
                    <a:pt x="125815" y="12290"/>
                    <a:pt x="122999" y="12717"/>
                  </a:cubicBezTo>
                  <a:lnTo>
                    <a:pt x="114553" y="14338"/>
                  </a:lnTo>
                  <a:cubicBezTo>
                    <a:pt x="114553" y="14338"/>
                    <a:pt x="114553" y="14595"/>
                    <a:pt x="114553" y="14595"/>
                  </a:cubicBezTo>
                  <a:lnTo>
                    <a:pt x="123085" y="13741"/>
                  </a:lnTo>
                  <a:lnTo>
                    <a:pt x="131616" y="13144"/>
                  </a:lnTo>
                  <a:cubicBezTo>
                    <a:pt x="139636" y="12717"/>
                    <a:pt x="147656" y="12717"/>
                    <a:pt x="155591" y="12888"/>
                  </a:cubicBezTo>
                  <a:cubicBezTo>
                    <a:pt x="160368" y="13058"/>
                    <a:pt x="165061" y="13314"/>
                    <a:pt x="169753" y="13656"/>
                  </a:cubicBezTo>
                  <a:cubicBezTo>
                    <a:pt x="169582" y="16984"/>
                    <a:pt x="169412" y="20398"/>
                    <a:pt x="169326" y="23727"/>
                  </a:cubicBezTo>
                  <a:cubicBezTo>
                    <a:pt x="167364" y="23983"/>
                    <a:pt x="165402" y="24324"/>
                    <a:pt x="163440" y="24580"/>
                  </a:cubicBezTo>
                  <a:cubicBezTo>
                    <a:pt x="163269" y="22788"/>
                    <a:pt x="163013" y="21081"/>
                    <a:pt x="162757" y="19374"/>
                  </a:cubicBezTo>
                  <a:cubicBezTo>
                    <a:pt x="162587" y="17923"/>
                    <a:pt x="162330" y="16472"/>
                    <a:pt x="162160" y="15107"/>
                  </a:cubicBezTo>
                  <a:cubicBezTo>
                    <a:pt x="162160" y="15107"/>
                    <a:pt x="161904" y="15107"/>
                    <a:pt x="161904" y="15107"/>
                  </a:cubicBezTo>
                  <a:cubicBezTo>
                    <a:pt x="161648" y="16558"/>
                    <a:pt x="161307" y="17923"/>
                    <a:pt x="160966" y="19374"/>
                  </a:cubicBezTo>
                  <a:cubicBezTo>
                    <a:pt x="160454" y="21337"/>
                    <a:pt x="159856" y="23300"/>
                    <a:pt x="159345" y="25263"/>
                  </a:cubicBezTo>
                  <a:cubicBezTo>
                    <a:pt x="149618" y="26714"/>
                    <a:pt x="139892" y="28165"/>
                    <a:pt x="130166" y="28933"/>
                  </a:cubicBezTo>
                  <a:cubicBezTo>
                    <a:pt x="127265" y="29189"/>
                    <a:pt x="124364" y="29274"/>
                    <a:pt x="121464" y="29445"/>
                  </a:cubicBezTo>
                  <a:lnTo>
                    <a:pt x="112761" y="29445"/>
                  </a:lnTo>
                  <a:cubicBezTo>
                    <a:pt x="112761" y="29445"/>
                    <a:pt x="112676" y="29787"/>
                    <a:pt x="112761" y="29787"/>
                  </a:cubicBezTo>
                  <a:lnTo>
                    <a:pt x="121464" y="30469"/>
                  </a:lnTo>
                  <a:cubicBezTo>
                    <a:pt x="124364" y="30555"/>
                    <a:pt x="127265" y="30725"/>
                    <a:pt x="130166" y="30725"/>
                  </a:cubicBezTo>
                  <a:cubicBezTo>
                    <a:pt x="135968" y="30811"/>
                    <a:pt x="141854" y="30725"/>
                    <a:pt x="147656" y="30469"/>
                  </a:cubicBezTo>
                  <a:cubicBezTo>
                    <a:pt x="143219" y="31152"/>
                    <a:pt x="138783" y="31920"/>
                    <a:pt x="134347" y="32859"/>
                  </a:cubicBezTo>
                  <a:cubicBezTo>
                    <a:pt x="132896" y="33201"/>
                    <a:pt x="131531" y="33542"/>
                    <a:pt x="130081" y="33798"/>
                  </a:cubicBezTo>
                  <a:cubicBezTo>
                    <a:pt x="121464" y="34651"/>
                    <a:pt x="112847" y="35505"/>
                    <a:pt x="104229" y="36188"/>
                  </a:cubicBezTo>
                  <a:cubicBezTo>
                    <a:pt x="98087" y="36614"/>
                    <a:pt x="92029" y="37041"/>
                    <a:pt x="85886" y="37383"/>
                  </a:cubicBezTo>
                  <a:cubicBezTo>
                    <a:pt x="85886" y="37383"/>
                    <a:pt x="85886" y="37639"/>
                    <a:pt x="85886" y="37639"/>
                  </a:cubicBezTo>
                  <a:cubicBezTo>
                    <a:pt x="91944" y="37809"/>
                    <a:pt x="98087" y="37895"/>
                    <a:pt x="104229" y="37980"/>
                  </a:cubicBezTo>
                  <a:cubicBezTo>
                    <a:pt x="107471" y="37980"/>
                    <a:pt x="110714" y="37980"/>
                    <a:pt x="113956" y="37980"/>
                  </a:cubicBezTo>
                  <a:cubicBezTo>
                    <a:pt x="112164" y="38492"/>
                    <a:pt x="110287" y="39090"/>
                    <a:pt x="108495" y="39602"/>
                  </a:cubicBezTo>
                  <a:cubicBezTo>
                    <a:pt x="105424" y="40541"/>
                    <a:pt x="102438" y="41565"/>
                    <a:pt x="99452" y="42589"/>
                  </a:cubicBezTo>
                  <a:lnTo>
                    <a:pt x="90493" y="45918"/>
                  </a:lnTo>
                  <a:cubicBezTo>
                    <a:pt x="90493" y="45918"/>
                    <a:pt x="90493" y="46174"/>
                    <a:pt x="90493" y="46174"/>
                  </a:cubicBezTo>
                  <a:lnTo>
                    <a:pt x="99622" y="43613"/>
                  </a:lnTo>
                  <a:cubicBezTo>
                    <a:pt x="102694" y="42845"/>
                    <a:pt x="105765" y="42077"/>
                    <a:pt x="108836" y="41394"/>
                  </a:cubicBezTo>
                  <a:cubicBezTo>
                    <a:pt x="115065" y="40028"/>
                    <a:pt x="121293" y="38919"/>
                    <a:pt x="127521" y="37980"/>
                  </a:cubicBezTo>
                  <a:cubicBezTo>
                    <a:pt x="136991" y="37895"/>
                    <a:pt x="146462" y="37639"/>
                    <a:pt x="155846" y="37127"/>
                  </a:cubicBezTo>
                  <a:lnTo>
                    <a:pt x="155846" y="37127"/>
                  </a:lnTo>
                  <a:cubicBezTo>
                    <a:pt x="155846" y="37127"/>
                    <a:pt x="155932" y="37127"/>
                    <a:pt x="155932" y="37127"/>
                  </a:cubicBezTo>
                  <a:lnTo>
                    <a:pt x="156017" y="37127"/>
                  </a:lnTo>
                  <a:cubicBezTo>
                    <a:pt x="156017" y="37127"/>
                    <a:pt x="156017" y="37127"/>
                    <a:pt x="156017" y="37127"/>
                  </a:cubicBezTo>
                  <a:cubicBezTo>
                    <a:pt x="156614" y="37127"/>
                    <a:pt x="157126" y="36956"/>
                    <a:pt x="157723" y="36956"/>
                  </a:cubicBezTo>
                  <a:cubicBezTo>
                    <a:pt x="157723" y="37383"/>
                    <a:pt x="157723" y="37724"/>
                    <a:pt x="157723" y="38151"/>
                  </a:cubicBezTo>
                  <a:cubicBezTo>
                    <a:pt x="143817" y="40455"/>
                    <a:pt x="129995" y="43613"/>
                    <a:pt x="116344" y="47112"/>
                  </a:cubicBezTo>
                  <a:cubicBezTo>
                    <a:pt x="111396" y="48393"/>
                    <a:pt x="106448" y="49673"/>
                    <a:pt x="101585" y="51038"/>
                  </a:cubicBezTo>
                  <a:cubicBezTo>
                    <a:pt x="101585" y="51038"/>
                    <a:pt x="101585" y="51294"/>
                    <a:pt x="101585" y="51294"/>
                  </a:cubicBezTo>
                  <a:cubicBezTo>
                    <a:pt x="106533" y="50441"/>
                    <a:pt x="111567" y="49587"/>
                    <a:pt x="116600" y="48819"/>
                  </a:cubicBezTo>
                  <a:cubicBezTo>
                    <a:pt x="130251" y="46856"/>
                    <a:pt x="143902" y="45491"/>
                    <a:pt x="157553" y="44125"/>
                  </a:cubicBezTo>
                  <a:cubicBezTo>
                    <a:pt x="157553" y="44296"/>
                    <a:pt x="157553" y="44466"/>
                    <a:pt x="157553" y="44637"/>
                  </a:cubicBezTo>
                  <a:cubicBezTo>
                    <a:pt x="145864" y="47283"/>
                    <a:pt x="134261" y="50526"/>
                    <a:pt x="122828" y="54026"/>
                  </a:cubicBezTo>
                  <a:cubicBezTo>
                    <a:pt x="118136" y="55476"/>
                    <a:pt x="113444" y="56927"/>
                    <a:pt x="108836" y="58464"/>
                  </a:cubicBezTo>
                  <a:cubicBezTo>
                    <a:pt x="108836" y="58464"/>
                    <a:pt x="108836" y="58720"/>
                    <a:pt x="108836" y="58720"/>
                  </a:cubicBezTo>
                  <a:cubicBezTo>
                    <a:pt x="113614" y="57696"/>
                    <a:pt x="118392" y="56671"/>
                    <a:pt x="123085" y="55733"/>
                  </a:cubicBezTo>
                  <a:cubicBezTo>
                    <a:pt x="136564" y="53172"/>
                    <a:pt x="150045" y="51294"/>
                    <a:pt x="163610" y="49417"/>
                  </a:cubicBezTo>
                  <a:lnTo>
                    <a:pt x="163610" y="49417"/>
                  </a:lnTo>
                  <a:cubicBezTo>
                    <a:pt x="163610" y="49417"/>
                    <a:pt x="163696" y="49417"/>
                    <a:pt x="163696" y="49417"/>
                  </a:cubicBezTo>
                  <a:lnTo>
                    <a:pt x="163781" y="49417"/>
                  </a:lnTo>
                  <a:cubicBezTo>
                    <a:pt x="163781" y="49417"/>
                    <a:pt x="163781" y="49417"/>
                    <a:pt x="163781" y="49417"/>
                  </a:cubicBezTo>
                  <a:cubicBezTo>
                    <a:pt x="166511" y="48819"/>
                    <a:pt x="169326" y="48307"/>
                    <a:pt x="172057" y="47710"/>
                  </a:cubicBezTo>
                  <a:cubicBezTo>
                    <a:pt x="172312" y="48734"/>
                    <a:pt x="172483" y="49843"/>
                    <a:pt x="172739" y="50868"/>
                  </a:cubicBezTo>
                  <a:cubicBezTo>
                    <a:pt x="171459" y="51124"/>
                    <a:pt x="170179" y="51380"/>
                    <a:pt x="168985" y="51550"/>
                  </a:cubicBezTo>
                  <a:cubicBezTo>
                    <a:pt x="149533" y="54708"/>
                    <a:pt x="129910" y="57269"/>
                    <a:pt x="110287" y="59659"/>
                  </a:cubicBezTo>
                  <a:cubicBezTo>
                    <a:pt x="98001" y="61110"/>
                    <a:pt x="85716" y="61878"/>
                    <a:pt x="73345" y="62816"/>
                  </a:cubicBezTo>
                  <a:cubicBezTo>
                    <a:pt x="57220" y="64011"/>
                    <a:pt x="41777" y="60000"/>
                    <a:pt x="26335" y="56501"/>
                  </a:cubicBezTo>
                  <a:cubicBezTo>
                    <a:pt x="21130" y="55306"/>
                    <a:pt x="17718" y="51977"/>
                    <a:pt x="16438" y="46686"/>
                  </a:cubicBezTo>
                  <a:cubicBezTo>
                    <a:pt x="17718" y="41053"/>
                    <a:pt x="21898" y="38151"/>
                    <a:pt x="26249" y="36017"/>
                  </a:cubicBezTo>
                  <a:cubicBezTo>
                    <a:pt x="35037" y="31579"/>
                    <a:pt x="44081" y="27568"/>
                    <a:pt x="53210" y="23812"/>
                  </a:cubicBezTo>
                  <a:cubicBezTo>
                    <a:pt x="58670" y="21508"/>
                    <a:pt x="64472" y="20057"/>
                    <a:pt x="70017" y="17582"/>
                  </a:cubicBezTo>
                  <a:cubicBezTo>
                    <a:pt x="57817" y="15704"/>
                    <a:pt x="45787" y="16472"/>
                    <a:pt x="34269" y="20398"/>
                  </a:cubicBezTo>
                  <a:cubicBezTo>
                    <a:pt x="26676" y="23044"/>
                    <a:pt x="19424" y="26970"/>
                    <a:pt x="12258" y="30725"/>
                  </a:cubicBezTo>
                  <a:cubicBezTo>
                    <a:pt x="9527" y="32176"/>
                    <a:pt x="6968" y="34310"/>
                    <a:pt x="4835" y="36614"/>
                  </a:cubicBezTo>
                  <a:cubicBezTo>
                    <a:pt x="-625" y="42247"/>
                    <a:pt x="-1393" y="48051"/>
                    <a:pt x="2190" y="55050"/>
                  </a:cubicBezTo>
                  <a:cubicBezTo>
                    <a:pt x="6285" y="62902"/>
                    <a:pt x="12172" y="68449"/>
                    <a:pt x="21301" y="70327"/>
                  </a:cubicBezTo>
                  <a:close/>
                  <a:moveTo>
                    <a:pt x="175043" y="46771"/>
                  </a:moveTo>
                  <a:cubicBezTo>
                    <a:pt x="177346" y="46259"/>
                    <a:pt x="179735" y="45832"/>
                    <a:pt x="182039" y="45405"/>
                  </a:cubicBezTo>
                  <a:cubicBezTo>
                    <a:pt x="182209" y="46344"/>
                    <a:pt x="182380" y="47283"/>
                    <a:pt x="182551" y="48307"/>
                  </a:cubicBezTo>
                  <a:cubicBezTo>
                    <a:pt x="182551" y="48307"/>
                    <a:pt x="182807" y="48307"/>
                    <a:pt x="182807" y="48307"/>
                  </a:cubicBezTo>
                  <a:cubicBezTo>
                    <a:pt x="182807" y="47283"/>
                    <a:pt x="182977" y="46259"/>
                    <a:pt x="183062" y="45235"/>
                  </a:cubicBezTo>
                  <a:cubicBezTo>
                    <a:pt x="187158" y="44466"/>
                    <a:pt x="191253" y="43698"/>
                    <a:pt x="195434" y="42930"/>
                  </a:cubicBezTo>
                  <a:cubicBezTo>
                    <a:pt x="195519" y="43869"/>
                    <a:pt x="195604" y="44723"/>
                    <a:pt x="195690" y="45661"/>
                  </a:cubicBezTo>
                  <a:cubicBezTo>
                    <a:pt x="188864" y="47368"/>
                    <a:pt x="181953" y="48905"/>
                    <a:pt x="174957" y="50185"/>
                  </a:cubicBezTo>
                  <a:cubicBezTo>
                    <a:pt x="174957" y="49075"/>
                    <a:pt x="174957" y="47966"/>
                    <a:pt x="174957" y="46771"/>
                  </a:cubicBezTo>
                  <a:close/>
                  <a:moveTo>
                    <a:pt x="235618" y="20569"/>
                  </a:moveTo>
                  <a:cubicBezTo>
                    <a:pt x="236300" y="21849"/>
                    <a:pt x="236898" y="23386"/>
                    <a:pt x="237580" y="25519"/>
                  </a:cubicBezTo>
                  <a:cubicBezTo>
                    <a:pt x="237068" y="25349"/>
                    <a:pt x="236557" y="25263"/>
                    <a:pt x="236045" y="25092"/>
                  </a:cubicBezTo>
                  <a:cubicBezTo>
                    <a:pt x="233229" y="24495"/>
                    <a:pt x="230329" y="23812"/>
                    <a:pt x="227428" y="23386"/>
                  </a:cubicBezTo>
                  <a:cubicBezTo>
                    <a:pt x="219322" y="22020"/>
                    <a:pt x="211132" y="21422"/>
                    <a:pt x="202942" y="21252"/>
                  </a:cubicBezTo>
                  <a:cubicBezTo>
                    <a:pt x="201662" y="21252"/>
                    <a:pt x="200382" y="21252"/>
                    <a:pt x="199017" y="21252"/>
                  </a:cubicBezTo>
                  <a:cubicBezTo>
                    <a:pt x="198676" y="19203"/>
                    <a:pt x="198335" y="17155"/>
                    <a:pt x="197908" y="15107"/>
                  </a:cubicBezTo>
                  <a:cubicBezTo>
                    <a:pt x="199699" y="15277"/>
                    <a:pt x="201491" y="15363"/>
                    <a:pt x="203283" y="15533"/>
                  </a:cubicBezTo>
                  <a:cubicBezTo>
                    <a:pt x="211217" y="16387"/>
                    <a:pt x="219152" y="17411"/>
                    <a:pt x="227086" y="18862"/>
                  </a:cubicBezTo>
                  <a:lnTo>
                    <a:pt x="235447" y="20569"/>
                  </a:lnTo>
                  <a:lnTo>
                    <a:pt x="235533" y="20569"/>
                  </a:lnTo>
                  <a:close/>
                  <a:moveTo>
                    <a:pt x="194751" y="21252"/>
                  </a:moveTo>
                  <a:cubicBezTo>
                    <a:pt x="191680" y="21252"/>
                    <a:pt x="188694" y="21422"/>
                    <a:pt x="185622" y="21593"/>
                  </a:cubicBezTo>
                  <a:cubicBezTo>
                    <a:pt x="185622" y="19203"/>
                    <a:pt x="185452" y="16728"/>
                    <a:pt x="185452" y="14253"/>
                  </a:cubicBezTo>
                  <a:cubicBezTo>
                    <a:pt x="188694" y="14424"/>
                    <a:pt x="191936" y="14595"/>
                    <a:pt x="195177" y="14851"/>
                  </a:cubicBezTo>
                  <a:cubicBezTo>
                    <a:pt x="195007" y="16984"/>
                    <a:pt x="194922" y="19118"/>
                    <a:pt x="194751" y="21252"/>
                  </a:cubicBezTo>
                  <a:close/>
                  <a:moveTo>
                    <a:pt x="194410" y="26202"/>
                  </a:moveTo>
                  <a:cubicBezTo>
                    <a:pt x="194410" y="26885"/>
                    <a:pt x="194324" y="27568"/>
                    <a:pt x="194239" y="28250"/>
                  </a:cubicBezTo>
                  <a:cubicBezTo>
                    <a:pt x="192191" y="28421"/>
                    <a:pt x="190144" y="28506"/>
                    <a:pt x="188096" y="28677"/>
                  </a:cubicBezTo>
                  <a:cubicBezTo>
                    <a:pt x="187926" y="28677"/>
                    <a:pt x="187840" y="28677"/>
                    <a:pt x="187670" y="28677"/>
                  </a:cubicBezTo>
                  <a:cubicBezTo>
                    <a:pt x="186902" y="28677"/>
                    <a:pt x="186134" y="28677"/>
                    <a:pt x="185366" y="28592"/>
                  </a:cubicBezTo>
                  <a:cubicBezTo>
                    <a:pt x="185366" y="28165"/>
                    <a:pt x="185537" y="27738"/>
                    <a:pt x="185537" y="27311"/>
                  </a:cubicBezTo>
                  <a:cubicBezTo>
                    <a:pt x="188437" y="26970"/>
                    <a:pt x="191424" y="26629"/>
                    <a:pt x="194324" y="26287"/>
                  </a:cubicBezTo>
                  <a:close/>
                  <a:moveTo>
                    <a:pt x="178797" y="28080"/>
                  </a:moveTo>
                  <a:lnTo>
                    <a:pt x="178882" y="28080"/>
                  </a:lnTo>
                  <a:cubicBezTo>
                    <a:pt x="178882" y="28080"/>
                    <a:pt x="178967" y="28080"/>
                    <a:pt x="178967" y="28080"/>
                  </a:cubicBezTo>
                  <a:lnTo>
                    <a:pt x="178967" y="28080"/>
                  </a:lnTo>
                  <a:cubicBezTo>
                    <a:pt x="178967" y="28080"/>
                    <a:pt x="179479" y="28080"/>
                    <a:pt x="179650" y="27994"/>
                  </a:cubicBezTo>
                  <a:cubicBezTo>
                    <a:pt x="179650" y="28080"/>
                    <a:pt x="179650" y="28250"/>
                    <a:pt x="179650" y="28336"/>
                  </a:cubicBezTo>
                  <a:cubicBezTo>
                    <a:pt x="178711" y="28336"/>
                    <a:pt x="177773" y="28336"/>
                    <a:pt x="176834" y="28336"/>
                  </a:cubicBezTo>
                  <a:cubicBezTo>
                    <a:pt x="177432" y="28336"/>
                    <a:pt x="178029" y="28250"/>
                    <a:pt x="178711" y="28165"/>
                  </a:cubicBezTo>
                  <a:lnTo>
                    <a:pt x="178711" y="28165"/>
                  </a:lnTo>
                  <a:close/>
                  <a:moveTo>
                    <a:pt x="175128" y="41650"/>
                  </a:moveTo>
                  <a:cubicBezTo>
                    <a:pt x="175128" y="41650"/>
                    <a:pt x="175128" y="41309"/>
                    <a:pt x="175128" y="41138"/>
                  </a:cubicBezTo>
                  <a:cubicBezTo>
                    <a:pt x="177176" y="40797"/>
                    <a:pt x="179138" y="40541"/>
                    <a:pt x="181186" y="40199"/>
                  </a:cubicBezTo>
                  <a:cubicBezTo>
                    <a:pt x="181186" y="40455"/>
                    <a:pt x="181271" y="40711"/>
                    <a:pt x="181356" y="40967"/>
                  </a:cubicBezTo>
                  <a:cubicBezTo>
                    <a:pt x="179308" y="41138"/>
                    <a:pt x="177176" y="41309"/>
                    <a:pt x="175128" y="41565"/>
                  </a:cubicBezTo>
                  <a:close/>
                  <a:moveTo>
                    <a:pt x="175128" y="36444"/>
                  </a:moveTo>
                  <a:cubicBezTo>
                    <a:pt x="175128" y="35676"/>
                    <a:pt x="175128" y="34993"/>
                    <a:pt x="175128" y="34225"/>
                  </a:cubicBezTo>
                  <a:cubicBezTo>
                    <a:pt x="176834" y="33969"/>
                    <a:pt x="178541" y="33713"/>
                    <a:pt x="180247" y="33457"/>
                  </a:cubicBezTo>
                  <a:cubicBezTo>
                    <a:pt x="180332" y="34395"/>
                    <a:pt x="180503" y="35249"/>
                    <a:pt x="180588" y="36188"/>
                  </a:cubicBezTo>
                  <a:cubicBezTo>
                    <a:pt x="178797" y="36188"/>
                    <a:pt x="177005" y="36358"/>
                    <a:pt x="175128" y="36444"/>
                  </a:cubicBezTo>
                  <a:close/>
                  <a:moveTo>
                    <a:pt x="194410" y="32774"/>
                  </a:moveTo>
                  <a:cubicBezTo>
                    <a:pt x="194495" y="33798"/>
                    <a:pt x="194665" y="34822"/>
                    <a:pt x="194751" y="35846"/>
                  </a:cubicBezTo>
                  <a:cubicBezTo>
                    <a:pt x="191253" y="35846"/>
                    <a:pt x="187755" y="35932"/>
                    <a:pt x="184172" y="36017"/>
                  </a:cubicBezTo>
                  <a:cubicBezTo>
                    <a:pt x="184342" y="34907"/>
                    <a:pt x="184513" y="33883"/>
                    <a:pt x="184683" y="32859"/>
                  </a:cubicBezTo>
                  <a:cubicBezTo>
                    <a:pt x="185707" y="32859"/>
                    <a:pt x="186646" y="32859"/>
                    <a:pt x="187670" y="32774"/>
                  </a:cubicBezTo>
                  <a:cubicBezTo>
                    <a:pt x="189888" y="32774"/>
                    <a:pt x="192191" y="32774"/>
                    <a:pt x="194410" y="32774"/>
                  </a:cubicBezTo>
                  <a:close/>
                  <a:moveTo>
                    <a:pt x="195007" y="38407"/>
                  </a:moveTo>
                  <a:cubicBezTo>
                    <a:pt x="195007" y="38919"/>
                    <a:pt x="195092" y="39516"/>
                    <a:pt x="195177" y="40028"/>
                  </a:cubicBezTo>
                  <a:cubicBezTo>
                    <a:pt x="191253" y="40284"/>
                    <a:pt x="187414" y="40541"/>
                    <a:pt x="183574" y="40797"/>
                  </a:cubicBezTo>
                  <a:cubicBezTo>
                    <a:pt x="183574" y="40455"/>
                    <a:pt x="183574" y="40199"/>
                    <a:pt x="183660" y="39858"/>
                  </a:cubicBezTo>
                  <a:cubicBezTo>
                    <a:pt x="187414" y="39346"/>
                    <a:pt x="191253" y="38834"/>
                    <a:pt x="195007" y="38407"/>
                  </a:cubicBezTo>
                  <a:close/>
                  <a:moveTo>
                    <a:pt x="158747" y="43954"/>
                  </a:moveTo>
                  <a:cubicBezTo>
                    <a:pt x="158747" y="43954"/>
                    <a:pt x="158833" y="43698"/>
                    <a:pt x="158918" y="43613"/>
                  </a:cubicBezTo>
                  <a:lnTo>
                    <a:pt x="158918" y="43613"/>
                  </a:lnTo>
                  <a:cubicBezTo>
                    <a:pt x="158918" y="43613"/>
                    <a:pt x="159003" y="43613"/>
                    <a:pt x="159003" y="43613"/>
                  </a:cubicBezTo>
                  <a:lnTo>
                    <a:pt x="159088" y="43613"/>
                  </a:lnTo>
                  <a:cubicBezTo>
                    <a:pt x="159088" y="43613"/>
                    <a:pt x="159088" y="43613"/>
                    <a:pt x="159088" y="43613"/>
                  </a:cubicBezTo>
                  <a:cubicBezTo>
                    <a:pt x="163013" y="43016"/>
                    <a:pt x="166937" y="42333"/>
                    <a:pt x="170862" y="41735"/>
                  </a:cubicBezTo>
                  <a:cubicBezTo>
                    <a:pt x="170862" y="41821"/>
                    <a:pt x="170862" y="41906"/>
                    <a:pt x="170862" y="42077"/>
                  </a:cubicBezTo>
                  <a:cubicBezTo>
                    <a:pt x="168132" y="42418"/>
                    <a:pt x="165316" y="42674"/>
                    <a:pt x="162587" y="43101"/>
                  </a:cubicBezTo>
                  <a:lnTo>
                    <a:pt x="162587" y="43101"/>
                  </a:lnTo>
                  <a:cubicBezTo>
                    <a:pt x="162587" y="43101"/>
                    <a:pt x="162587" y="43101"/>
                    <a:pt x="162587" y="43101"/>
                  </a:cubicBezTo>
                  <a:lnTo>
                    <a:pt x="162587" y="43101"/>
                  </a:lnTo>
                  <a:cubicBezTo>
                    <a:pt x="162587" y="43101"/>
                    <a:pt x="162587" y="43101"/>
                    <a:pt x="162587" y="43101"/>
                  </a:cubicBezTo>
                  <a:cubicBezTo>
                    <a:pt x="161307" y="43357"/>
                    <a:pt x="160027" y="43698"/>
                    <a:pt x="158747" y="43954"/>
                  </a:cubicBezTo>
                  <a:close/>
                  <a:moveTo>
                    <a:pt x="162075" y="35932"/>
                  </a:moveTo>
                  <a:cubicBezTo>
                    <a:pt x="164634" y="35590"/>
                    <a:pt x="167108" y="35334"/>
                    <a:pt x="169668" y="34993"/>
                  </a:cubicBezTo>
                  <a:cubicBezTo>
                    <a:pt x="169753" y="35590"/>
                    <a:pt x="169838" y="36102"/>
                    <a:pt x="169924" y="36700"/>
                  </a:cubicBezTo>
                  <a:cubicBezTo>
                    <a:pt x="167108" y="36870"/>
                    <a:pt x="164293" y="37127"/>
                    <a:pt x="161563" y="37297"/>
                  </a:cubicBezTo>
                  <a:cubicBezTo>
                    <a:pt x="161733" y="36870"/>
                    <a:pt x="161904" y="36358"/>
                    <a:pt x="162075" y="35932"/>
                  </a:cubicBezTo>
                  <a:close/>
                  <a:moveTo>
                    <a:pt x="182465" y="14082"/>
                  </a:moveTo>
                  <a:cubicBezTo>
                    <a:pt x="181698" y="16643"/>
                    <a:pt x="181015" y="19203"/>
                    <a:pt x="180503" y="21849"/>
                  </a:cubicBezTo>
                  <a:cubicBezTo>
                    <a:pt x="179820" y="21849"/>
                    <a:pt x="179138" y="21849"/>
                    <a:pt x="178370" y="22020"/>
                  </a:cubicBezTo>
                  <a:lnTo>
                    <a:pt x="178370" y="22020"/>
                  </a:lnTo>
                  <a:cubicBezTo>
                    <a:pt x="178370" y="22020"/>
                    <a:pt x="178370" y="22020"/>
                    <a:pt x="178370" y="22020"/>
                  </a:cubicBezTo>
                  <a:lnTo>
                    <a:pt x="178370" y="22020"/>
                  </a:lnTo>
                  <a:cubicBezTo>
                    <a:pt x="176920" y="22191"/>
                    <a:pt x="175469" y="22447"/>
                    <a:pt x="174104" y="22617"/>
                  </a:cubicBezTo>
                  <a:cubicBezTo>
                    <a:pt x="173678" y="19545"/>
                    <a:pt x="173166" y="16558"/>
                    <a:pt x="172654" y="13485"/>
                  </a:cubicBezTo>
                  <a:cubicBezTo>
                    <a:pt x="174872" y="13656"/>
                    <a:pt x="177176" y="13826"/>
                    <a:pt x="179394" y="13997"/>
                  </a:cubicBezTo>
                  <a:lnTo>
                    <a:pt x="179394" y="13997"/>
                  </a:lnTo>
                  <a:cubicBezTo>
                    <a:pt x="179394" y="13997"/>
                    <a:pt x="179479" y="13997"/>
                    <a:pt x="179479" y="13997"/>
                  </a:cubicBezTo>
                  <a:lnTo>
                    <a:pt x="179565" y="13997"/>
                  </a:lnTo>
                  <a:cubicBezTo>
                    <a:pt x="179565" y="13997"/>
                    <a:pt x="179565" y="13997"/>
                    <a:pt x="179565" y="13997"/>
                  </a:cubicBezTo>
                  <a:cubicBezTo>
                    <a:pt x="180503" y="13997"/>
                    <a:pt x="181527" y="14082"/>
                    <a:pt x="182465" y="14168"/>
                  </a:cubicBezTo>
                  <a:close/>
                  <a:moveTo>
                    <a:pt x="189120" y="5889"/>
                  </a:moveTo>
                  <a:cubicBezTo>
                    <a:pt x="191253" y="5974"/>
                    <a:pt x="193386" y="6145"/>
                    <a:pt x="195519" y="6401"/>
                  </a:cubicBezTo>
                  <a:lnTo>
                    <a:pt x="195519" y="9900"/>
                  </a:lnTo>
                  <a:cubicBezTo>
                    <a:pt x="192191" y="9388"/>
                    <a:pt x="188864" y="8876"/>
                    <a:pt x="185622" y="8535"/>
                  </a:cubicBezTo>
                  <a:cubicBezTo>
                    <a:pt x="185622" y="7596"/>
                    <a:pt x="185707" y="6572"/>
                    <a:pt x="185793" y="5633"/>
                  </a:cubicBezTo>
                  <a:cubicBezTo>
                    <a:pt x="186902" y="5718"/>
                    <a:pt x="188011" y="5804"/>
                    <a:pt x="189120" y="5889"/>
                  </a:cubicBezTo>
                  <a:close/>
                  <a:moveTo>
                    <a:pt x="234850" y="19289"/>
                  </a:moveTo>
                  <a:cubicBezTo>
                    <a:pt x="232376" y="18521"/>
                    <a:pt x="229987" y="17838"/>
                    <a:pt x="227513" y="17155"/>
                  </a:cubicBezTo>
                  <a:cubicBezTo>
                    <a:pt x="219749" y="14936"/>
                    <a:pt x="211900" y="13058"/>
                    <a:pt x="203965" y="11437"/>
                  </a:cubicBezTo>
                  <a:cubicBezTo>
                    <a:pt x="201662" y="11010"/>
                    <a:pt x="199358" y="10583"/>
                    <a:pt x="197055" y="10242"/>
                  </a:cubicBezTo>
                  <a:lnTo>
                    <a:pt x="196287" y="6572"/>
                  </a:lnTo>
                  <a:cubicBezTo>
                    <a:pt x="207293" y="7681"/>
                    <a:pt x="217957" y="10071"/>
                    <a:pt x="228110" y="14851"/>
                  </a:cubicBezTo>
                  <a:cubicBezTo>
                    <a:pt x="231693" y="16472"/>
                    <a:pt x="233570" y="17582"/>
                    <a:pt x="234850" y="19374"/>
                  </a:cubicBezTo>
                  <a:close/>
                  <a:moveTo>
                    <a:pt x="228878" y="34481"/>
                  </a:moveTo>
                  <a:cubicBezTo>
                    <a:pt x="228878" y="34481"/>
                    <a:pt x="228622" y="34566"/>
                    <a:pt x="228537" y="34651"/>
                  </a:cubicBezTo>
                  <a:lnTo>
                    <a:pt x="223759" y="33627"/>
                  </a:lnTo>
                  <a:cubicBezTo>
                    <a:pt x="220602" y="33030"/>
                    <a:pt x="217531" y="32432"/>
                    <a:pt x="214374" y="31920"/>
                  </a:cubicBezTo>
                  <a:cubicBezTo>
                    <a:pt x="210108" y="31238"/>
                    <a:pt x="205842" y="30555"/>
                    <a:pt x="201576" y="30043"/>
                  </a:cubicBezTo>
                  <a:cubicBezTo>
                    <a:pt x="203368" y="29701"/>
                    <a:pt x="205245" y="29445"/>
                    <a:pt x="207037" y="29104"/>
                  </a:cubicBezTo>
                  <a:cubicBezTo>
                    <a:pt x="213009" y="28080"/>
                    <a:pt x="219067" y="26970"/>
                    <a:pt x="225038" y="25775"/>
                  </a:cubicBezTo>
                  <a:cubicBezTo>
                    <a:pt x="225038" y="25775"/>
                    <a:pt x="225038" y="25519"/>
                    <a:pt x="225038" y="25519"/>
                  </a:cubicBezTo>
                  <a:cubicBezTo>
                    <a:pt x="218896" y="26202"/>
                    <a:pt x="212838" y="26799"/>
                    <a:pt x="206695" y="27311"/>
                  </a:cubicBezTo>
                  <a:cubicBezTo>
                    <a:pt x="204477" y="27482"/>
                    <a:pt x="202259" y="27653"/>
                    <a:pt x="200040" y="27824"/>
                  </a:cubicBezTo>
                  <a:cubicBezTo>
                    <a:pt x="200040" y="27141"/>
                    <a:pt x="199870" y="26373"/>
                    <a:pt x="199785" y="25690"/>
                  </a:cubicBezTo>
                  <a:cubicBezTo>
                    <a:pt x="200894" y="25605"/>
                    <a:pt x="202089" y="25434"/>
                    <a:pt x="203197" y="25349"/>
                  </a:cubicBezTo>
                  <a:cubicBezTo>
                    <a:pt x="211217" y="24836"/>
                    <a:pt x="219322" y="24580"/>
                    <a:pt x="227428" y="25092"/>
                  </a:cubicBezTo>
                  <a:cubicBezTo>
                    <a:pt x="230329" y="25349"/>
                    <a:pt x="233144" y="25690"/>
                    <a:pt x="235959" y="26031"/>
                  </a:cubicBezTo>
                  <a:cubicBezTo>
                    <a:pt x="236557" y="26117"/>
                    <a:pt x="237154" y="26202"/>
                    <a:pt x="237666" y="26373"/>
                  </a:cubicBezTo>
                  <a:cubicBezTo>
                    <a:pt x="236215" y="30555"/>
                    <a:pt x="232546" y="32774"/>
                    <a:pt x="228792" y="34395"/>
                  </a:cubicBezTo>
                  <a:close/>
                  <a:moveTo>
                    <a:pt x="217446" y="39175"/>
                  </a:moveTo>
                  <a:cubicBezTo>
                    <a:pt x="212923" y="39260"/>
                    <a:pt x="208402" y="39431"/>
                    <a:pt x="203794" y="39687"/>
                  </a:cubicBezTo>
                  <a:cubicBezTo>
                    <a:pt x="202344" y="39687"/>
                    <a:pt x="200894" y="39858"/>
                    <a:pt x="199443" y="39943"/>
                  </a:cubicBezTo>
                  <a:cubicBezTo>
                    <a:pt x="199443" y="39260"/>
                    <a:pt x="199614" y="38663"/>
                    <a:pt x="199699" y="37980"/>
                  </a:cubicBezTo>
                  <a:cubicBezTo>
                    <a:pt x="200297" y="37980"/>
                    <a:pt x="200894" y="37809"/>
                    <a:pt x="201491" y="37809"/>
                  </a:cubicBezTo>
                  <a:cubicBezTo>
                    <a:pt x="206525" y="37297"/>
                    <a:pt x="211559" y="36870"/>
                    <a:pt x="216592" y="36444"/>
                  </a:cubicBezTo>
                  <a:cubicBezTo>
                    <a:pt x="216592" y="36444"/>
                    <a:pt x="216592" y="36188"/>
                    <a:pt x="216592" y="36188"/>
                  </a:cubicBezTo>
                  <a:cubicBezTo>
                    <a:pt x="211473" y="36102"/>
                    <a:pt x="206439" y="36017"/>
                    <a:pt x="201320" y="36017"/>
                  </a:cubicBezTo>
                  <a:cubicBezTo>
                    <a:pt x="200894" y="36017"/>
                    <a:pt x="200382" y="36017"/>
                    <a:pt x="199956" y="36017"/>
                  </a:cubicBezTo>
                  <a:cubicBezTo>
                    <a:pt x="200040" y="34993"/>
                    <a:pt x="200126" y="34054"/>
                    <a:pt x="200211" y="33030"/>
                  </a:cubicBezTo>
                  <a:cubicBezTo>
                    <a:pt x="204904" y="33115"/>
                    <a:pt x="209681" y="33371"/>
                    <a:pt x="214374" y="33713"/>
                  </a:cubicBezTo>
                  <a:cubicBezTo>
                    <a:pt x="217531" y="33969"/>
                    <a:pt x="220602" y="34310"/>
                    <a:pt x="223759" y="34651"/>
                  </a:cubicBezTo>
                  <a:lnTo>
                    <a:pt x="227428" y="35164"/>
                  </a:lnTo>
                  <a:cubicBezTo>
                    <a:pt x="224100" y="36529"/>
                    <a:pt x="220858" y="37895"/>
                    <a:pt x="217446" y="39175"/>
                  </a:cubicBezTo>
                  <a:close/>
                  <a:moveTo>
                    <a:pt x="205160" y="43272"/>
                  </a:moveTo>
                  <a:cubicBezTo>
                    <a:pt x="203027" y="43869"/>
                    <a:pt x="200894" y="44381"/>
                    <a:pt x="198761" y="44893"/>
                  </a:cubicBezTo>
                  <a:cubicBezTo>
                    <a:pt x="198846" y="44040"/>
                    <a:pt x="199017" y="43186"/>
                    <a:pt x="199102" y="42333"/>
                  </a:cubicBezTo>
                  <a:cubicBezTo>
                    <a:pt x="200723" y="42077"/>
                    <a:pt x="202430" y="41735"/>
                    <a:pt x="204051" y="41479"/>
                  </a:cubicBezTo>
                  <a:cubicBezTo>
                    <a:pt x="207890" y="40882"/>
                    <a:pt x="211814" y="40370"/>
                    <a:pt x="215654" y="39858"/>
                  </a:cubicBezTo>
                  <a:cubicBezTo>
                    <a:pt x="212156" y="41138"/>
                    <a:pt x="208658" y="42333"/>
                    <a:pt x="205074" y="43272"/>
                  </a:cubicBezTo>
                  <a:close/>
                </a:path>
              </a:pathLst>
            </a:custGeom>
            <a:grpFill/>
            <a:ln w="8532" cap="flat">
              <a:noFill/>
              <a:prstDash val="solid"/>
              <a:miter/>
            </a:ln>
          </p:spPr>
          <p:txBody>
            <a:bodyPr rtlCol="0" anchor="ctr"/>
            <a:lstStyle/>
            <a:p>
              <a:endParaRPr lang="en-US"/>
            </a:p>
          </p:txBody>
        </p:sp>
        <p:sp>
          <p:nvSpPr>
            <p:cNvPr id="1598" name="Freeform 1597">
              <a:extLst>
                <a:ext uri="{FF2B5EF4-FFF2-40B4-BE49-F238E27FC236}">
                  <a16:creationId xmlns:a16="http://schemas.microsoft.com/office/drawing/2014/main" id="{28CA9F9F-6451-88E4-9E6F-4FA23C3B0646}"/>
                </a:ext>
              </a:extLst>
            </p:cNvPr>
            <p:cNvSpPr/>
            <p:nvPr/>
          </p:nvSpPr>
          <p:spPr>
            <a:xfrm>
              <a:off x="8482630" y="1890622"/>
              <a:ext cx="4863" cy="1621"/>
            </a:xfrm>
            <a:custGeom>
              <a:avLst/>
              <a:gdLst>
                <a:gd name="connsiteX0" fmla="*/ 170 w 4863"/>
                <a:gd name="connsiteY0" fmla="*/ 0 h 1621"/>
                <a:gd name="connsiteX1" fmla="*/ 4863 w 4863"/>
                <a:gd name="connsiteY1" fmla="*/ 1366 h 1621"/>
                <a:gd name="connsiteX2" fmla="*/ 0 w 4863"/>
                <a:gd name="connsiteY2" fmla="*/ 1622 h 1621"/>
                <a:gd name="connsiteX3" fmla="*/ 256 w 4863"/>
                <a:gd name="connsiteY3" fmla="*/ 85 h 1621"/>
              </a:gdLst>
              <a:ahLst/>
              <a:cxnLst>
                <a:cxn ang="0">
                  <a:pos x="connsiteX0" y="connsiteY0"/>
                </a:cxn>
                <a:cxn ang="0">
                  <a:pos x="connsiteX1" y="connsiteY1"/>
                </a:cxn>
                <a:cxn ang="0">
                  <a:pos x="connsiteX2" y="connsiteY2"/>
                </a:cxn>
                <a:cxn ang="0">
                  <a:pos x="connsiteX3" y="connsiteY3"/>
                </a:cxn>
              </a:cxnLst>
              <a:rect l="l" t="t" r="r" b="b"/>
              <a:pathLst>
                <a:path w="4863" h="1621">
                  <a:moveTo>
                    <a:pt x="170" y="0"/>
                  </a:moveTo>
                  <a:cubicBezTo>
                    <a:pt x="1706" y="427"/>
                    <a:pt x="3242" y="854"/>
                    <a:pt x="4863" y="1366"/>
                  </a:cubicBezTo>
                  <a:cubicBezTo>
                    <a:pt x="3242" y="1366"/>
                    <a:pt x="1621" y="1536"/>
                    <a:pt x="0" y="1622"/>
                  </a:cubicBezTo>
                  <a:cubicBezTo>
                    <a:pt x="0" y="1110"/>
                    <a:pt x="170" y="598"/>
                    <a:pt x="256" y="85"/>
                  </a:cubicBezTo>
                  <a:close/>
                </a:path>
              </a:pathLst>
            </a:custGeom>
            <a:grpFill/>
            <a:ln w="8532" cap="flat">
              <a:noFill/>
              <a:prstDash val="solid"/>
              <a:miter/>
            </a:ln>
          </p:spPr>
          <p:txBody>
            <a:bodyPr rtlCol="0" anchor="ctr"/>
            <a:lstStyle/>
            <a:p>
              <a:endParaRPr lang="en-US"/>
            </a:p>
          </p:txBody>
        </p:sp>
        <p:sp>
          <p:nvSpPr>
            <p:cNvPr id="1599" name="Freeform 1598">
              <a:extLst>
                <a:ext uri="{FF2B5EF4-FFF2-40B4-BE49-F238E27FC236}">
                  <a16:creationId xmlns:a16="http://schemas.microsoft.com/office/drawing/2014/main" id="{B49CCB18-18C8-6899-2C16-1AFA77E8D686}"/>
                </a:ext>
              </a:extLst>
            </p:cNvPr>
            <p:cNvSpPr/>
            <p:nvPr/>
          </p:nvSpPr>
          <p:spPr>
            <a:xfrm>
              <a:off x="8493977" y="2039299"/>
              <a:ext cx="45559" cy="210886"/>
            </a:xfrm>
            <a:custGeom>
              <a:avLst/>
              <a:gdLst>
                <a:gd name="connsiteX0" fmla="*/ 342 w 45559"/>
                <a:gd name="connsiteY0" fmla="*/ 0 h 210886"/>
                <a:gd name="connsiteX1" fmla="*/ 6996 w 45559"/>
                <a:gd name="connsiteY1" fmla="*/ 27397 h 210886"/>
                <a:gd name="connsiteX2" fmla="*/ 25766 w 45559"/>
                <a:gd name="connsiteY2" fmla="*/ 104637 h 210886"/>
                <a:gd name="connsiteX3" fmla="*/ 25766 w 45559"/>
                <a:gd name="connsiteY3" fmla="*/ 104637 h 210886"/>
                <a:gd name="connsiteX4" fmla="*/ 25766 w 45559"/>
                <a:gd name="connsiteY4" fmla="*/ 104808 h 210886"/>
                <a:gd name="connsiteX5" fmla="*/ 25766 w 45559"/>
                <a:gd name="connsiteY5" fmla="*/ 104979 h 210886"/>
                <a:gd name="connsiteX6" fmla="*/ 25766 w 45559"/>
                <a:gd name="connsiteY6" fmla="*/ 104979 h 210886"/>
                <a:gd name="connsiteX7" fmla="*/ 40355 w 45559"/>
                <a:gd name="connsiteY7" fmla="*/ 183073 h 210886"/>
                <a:gd name="connsiteX8" fmla="*/ 45560 w 45559"/>
                <a:gd name="connsiteY8" fmla="*/ 210811 h 210886"/>
                <a:gd name="connsiteX9" fmla="*/ 45303 w 45559"/>
                <a:gd name="connsiteY9" fmla="*/ 210811 h 210886"/>
                <a:gd name="connsiteX10" fmla="*/ 38564 w 45559"/>
                <a:gd name="connsiteY10" fmla="*/ 183243 h 210886"/>
                <a:gd name="connsiteX11" fmla="*/ 19794 w 45559"/>
                <a:gd name="connsiteY11" fmla="*/ 106088 h 210886"/>
                <a:gd name="connsiteX12" fmla="*/ 19794 w 45559"/>
                <a:gd name="connsiteY12" fmla="*/ 106088 h 210886"/>
                <a:gd name="connsiteX13" fmla="*/ 19794 w 45559"/>
                <a:gd name="connsiteY13" fmla="*/ 106088 h 210886"/>
                <a:gd name="connsiteX14" fmla="*/ 19794 w 45559"/>
                <a:gd name="connsiteY14" fmla="*/ 106088 h 210886"/>
                <a:gd name="connsiteX15" fmla="*/ 19794 w 45559"/>
                <a:gd name="connsiteY15" fmla="*/ 106088 h 210886"/>
                <a:gd name="connsiteX16" fmla="*/ 5205 w 45559"/>
                <a:gd name="connsiteY16" fmla="*/ 27994 h 210886"/>
                <a:gd name="connsiteX17" fmla="*/ 0 w 45559"/>
                <a:gd name="connsiteY17" fmla="*/ 85 h 210886"/>
                <a:gd name="connsiteX18" fmla="*/ 256 w 45559"/>
                <a:gd name="connsiteY18" fmla="*/ 85 h 210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559" h="210886">
                  <a:moveTo>
                    <a:pt x="342" y="0"/>
                  </a:moveTo>
                  <a:lnTo>
                    <a:pt x="6996" y="27397"/>
                  </a:lnTo>
                  <a:cubicBezTo>
                    <a:pt x="13309" y="53087"/>
                    <a:pt x="19794" y="78777"/>
                    <a:pt x="25766" y="104637"/>
                  </a:cubicBezTo>
                  <a:cubicBezTo>
                    <a:pt x="25766" y="104637"/>
                    <a:pt x="25766" y="104637"/>
                    <a:pt x="25766" y="104637"/>
                  </a:cubicBezTo>
                  <a:cubicBezTo>
                    <a:pt x="25766" y="104637"/>
                    <a:pt x="25766" y="104808"/>
                    <a:pt x="25766" y="104808"/>
                  </a:cubicBezTo>
                  <a:lnTo>
                    <a:pt x="25766" y="104979"/>
                  </a:lnTo>
                  <a:cubicBezTo>
                    <a:pt x="25766" y="104979"/>
                    <a:pt x="25766" y="104979"/>
                    <a:pt x="25766" y="104979"/>
                  </a:cubicBezTo>
                  <a:cubicBezTo>
                    <a:pt x="30885" y="131010"/>
                    <a:pt x="35578" y="157041"/>
                    <a:pt x="40355" y="183073"/>
                  </a:cubicBezTo>
                  <a:lnTo>
                    <a:pt x="45560" y="210811"/>
                  </a:lnTo>
                  <a:cubicBezTo>
                    <a:pt x="45560" y="210811"/>
                    <a:pt x="45303" y="210981"/>
                    <a:pt x="45303" y="210811"/>
                  </a:cubicBezTo>
                  <a:lnTo>
                    <a:pt x="38564" y="183243"/>
                  </a:lnTo>
                  <a:cubicBezTo>
                    <a:pt x="32250" y="157553"/>
                    <a:pt x="25766" y="131863"/>
                    <a:pt x="19794" y="106088"/>
                  </a:cubicBezTo>
                  <a:lnTo>
                    <a:pt x="19794" y="106088"/>
                  </a:lnTo>
                  <a:cubicBezTo>
                    <a:pt x="19794" y="106088"/>
                    <a:pt x="19794" y="106088"/>
                    <a:pt x="19794" y="106088"/>
                  </a:cubicBezTo>
                  <a:cubicBezTo>
                    <a:pt x="19794" y="106088"/>
                    <a:pt x="19794" y="106088"/>
                    <a:pt x="19794" y="106088"/>
                  </a:cubicBezTo>
                  <a:cubicBezTo>
                    <a:pt x="19794" y="106088"/>
                    <a:pt x="19794" y="106088"/>
                    <a:pt x="19794" y="106088"/>
                  </a:cubicBezTo>
                  <a:cubicBezTo>
                    <a:pt x="14675" y="80142"/>
                    <a:pt x="9982" y="54026"/>
                    <a:pt x="5205" y="27994"/>
                  </a:cubicBezTo>
                  <a:lnTo>
                    <a:pt x="0" y="85"/>
                  </a:lnTo>
                  <a:cubicBezTo>
                    <a:pt x="0" y="85"/>
                    <a:pt x="256" y="-85"/>
                    <a:pt x="256" y="85"/>
                  </a:cubicBezTo>
                  <a:close/>
                </a:path>
              </a:pathLst>
            </a:custGeom>
            <a:grpFill/>
            <a:ln w="8532" cap="flat">
              <a:noFill/>
              <a:prstDash val="solid"/>
              <a:miter/>
            </a:ln>
          </p:spPr>
          <p:txBody>
            <a:bodyPr rtlCol="0" anchor="ctr"/>
            <a:lstStyle/>
            <a:p>
              <a:endParaRPr lang="en-US"/>
            </a:p>
          </p:txBody>
        </p:sp>
        <p:sp>
          <p:nvSpPr>
            <p:cNvPr id="1600" name="Freeform 1599">
              <a:extLst>
                <a:ext uri="{FF2B5EF4-FFF2-40B4-BE49-F238E27FC236}">
                  <a16:creationId xmlns:a16="http://schemas.microsoft.com/office/drawing/2014/main" id="{EB9E9539-7BBE-CC4D-094E-6679AD31EC1F}"/>
                </a:ext>
              </a:extLst>
            </p:cNvPr>
            <p:cNvSpPr/>
            <p:nvPr/>
          </p:nvSpPr>
          <p:spPr>
            <a:xfrm>
              <a:off x="8482459" y="2033846"/>
              <a:ext cx="33956" cy="190820"/>
            </a:xfrm>
            <a:custGeom>
              <a:avLst/>
              <a:gdLst>
                <a:gd name="connsiteX0" fmla="*/ 15442 w 33956"/>
                <a:gd name="connsiteY0" fmla="*/ 95581 h 190820"/>
                <a:gd name="connsiteX1" fmla="*/ 4351 w 33956"/>
                <a:gd name="connsiteY1" fmla="*/ 25168 h 190820"/>
                <a:gd name="connsiteX2" fmla="*/ 0 w 33956"/>
                <a:gd name="connsiteY2" fmla="*/ 76 h 190820"/>
                <a:gd name="connsiteX3" fmla="*/ 256 w 33956"/>
                <a:gd name="connsiteY3" fmla="*/ 76 h 190820"/>
                <a:gd name="connsiteX4" fmla="*/ 6058 w 33956"/>
                <a:gd name="connsiteY4" fmla="*/ 24742 h 190820"/>
                <a:gd name="connsiteX5" fmla="*/ 21415 w 33956"/>
                <a:gd name="connsiteY5" fmla="*/ 94471 h 190820"/>
                <a:gd name="connsiteX6" fmla="*/ 21415 w 33956"/>
                <a:gd name="connsiteY6" fmla="*/ 94471 h 190820"/>
                <a:gd name="connsiteX7" fmla="*/ 21415 w 33956"/>
                <a:gd name="connsiteY7" fmla="*/ 94642 h 190820"/>
                <a:gd name="connsiteX8" fmla="*/ 21415 w 33956"/>
                <a:gd name="connsiteY8" fmla="*/ 94813 h 190820"/>
                <a:gd name="connsiteX9" fmla="*/ 21415 w 33956"/>
                <a:gd name="connsiteY9" fmla="*/ 94813 h 190820"/>
                <a:gd name="connsiteX10" fmla="*/ 30970 w 33956"/>
                <a:gd name="connsiteY10" fmla="*/ 165567 h 190820"/>
                <a:gd name="connsiteX11" fmla="*/ 33956 w 33956"/>
                <a:gd name="connsiteY11" fmla="*/ 190744 h 190820"/>
                <a:gd name="connsiteX12" fmla="*/ 33700 w 33956"/>
                <a:gd name="connsiteY12" fmla="*/ 190744 h 190820"/>
                <a:gd name="connsiteX13" fmla="*/ 29178 w 33956"/>
                <a:gd name="connsiteY13" fmla="*/ 165652 h 190820"/>
                <a:gd name="connsiteX14" fmla="*/ 15442 w 33956"/>
                <a:gd name="connsiteY14" fmla="*/ 95751 h 190820"/>
                <a:gd name="connsiteX15" fmla="*/ 15442 w 33956"/>
                <a:gd name="connsiteY15" fmla="*/ 95751 h 190820"/>
                <a:gd name="connsiteX16" fmla="*/ 15442 w 33956"/>
                <a:gd name="connsiteY16" fmla="*/ 95666 h 190820"/>
                <a:gd name="connsiteX17" fmla="*/ 15442 w 33956"/>
                <a:gd name="connsiteY17" fmla="*/ 95666 h 19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956" h="190820">
                  <a:moveTo>
                    <a:pt x="15442" y="95581"/>
                  </a:moveTo>
                  <a:cubicBezTo>
                    <a:pt x="11774" y="72110"/>
                    <a:pt x="8276" y="48639"/>
                    <a:pt x="4351" y="25168"/>
                  </a:cubicBezTo>
                  <a:lnTo>
                    <a:pt x="0" y="76"/>
                  </a:lnTo>
                  <a:cubicBezTo>
                    <a:pt x="0" y="76"/>
                    <a:pt x="256" y="-95"/>
                    <a:pt x="256" y="76"/>
                  </a:cubicBezTo>
                  <a:lnTo>
                    <a:pt x="6058" y="24742"/>
                  </a:lnTo>
                  <a:cubicBezTo>
                    <a:pt x="11518" y="47871"/>
                    <a:pt x="16808" y="71086"/>
                    <a:pt x="21415" y="94471"/>
                  </a:cubicBezTo>
                  <a:lnTo>
                    <a:pt x="21415" y="94471"/>
                  </a:lnTo>
                  <a:cubicBezTo>
                    <a:pt x="21415" y="94471"/>
                    <a:pt x="21415" y="94642"/>
                    <a:pt x="21415" y="94642"/>
                  </a:cubicBezTo>
                  <a:lnTo>
                    <a:pt x="21415" y="94813"/>
                  </a:lnTo>
                  <a:cubicBezTo>
                    <a:pt x="21415" y="94813"/>
                    <a:pt x="21415" y="94813"/>
                    <a:pt x="21415" y="94813"/>
                  </a:cubicBezTo>
                  <a:cubicBezTo>
                    <a:pt x="25083" y="118283"/>
                    <a:pt x="28069" y="141925"/>
                    <a:pt x="30970" y="165567"/>
                  </a:cubicBezTo>
                  <a:lnTo>
                    <a:pt x="33956" y="190744"/>
                  </a:lnTo>
                  <a:cubicBezTo>
                    <a:pt x="33956" y="190744"/>
                    <a:pt x="33700" y="190915"/>
                    <a:pt x="33700" y="190744"/>
                  </a:cubicBezTo>
                  <a:lnTo>
                    <a:pt x="29178" y="165652"/>
                  </a:lnTo>
                  <a:cubicBezTo>
                    <a:pt x="24827" y="142352"/>
                    <a:pt x="20049" y="119052"/>
                    <a:pt x="15442" y="95751"/>
                  </a:cubicBezTo>
                  <a:lnTo>
                    <a:pt x="15442" y="95751"/>
                  </a:lnTo>
                  <a:cubicBezTo>
                    <a:pt x="15442" y="95751"/>
                    <a:pt x="15442" y="95666"/>
                    <a:pt x="15442" y="95666"/>
                  </a:cubicBezTo>
                  <a:lnTo>
                    <a:pt x="15442" y="95666"/>
                  </a:lnTo>
                  <a:close/>
                </a:path>
              </a:pathLst>
            </a:custGeom>
            <a:grpFill/>
            <a:ln w="8532" cap="flat">
              <a:noFill/>
              <a:prstDash val="solid"/>
              <a:miter/>
            </a:ln>
          </p:spPr>
          <p:txBody>
            <a:bodyPr rtlCol="0" anchor="ctr"/>
            <a:lstStyle/>
            <a:p>
              <a:endParaRPr lang="en-US"/>
            </a:p>
          </p:txBody>
        </p:sp>
        <p:sp>
          <p:nvSpPr>
            <p:cNvPr id="1601" name="Freeform 1600">
              <a:extLst>
                <a:ext uri="{FF2B5EF4-FFF2-40B4-BE49-F238E27FC236}">
                  <a16:creationId xmlns:a16="http://schemas.microsoft.com/office/drawing/2014/main" id="{A90E0672-6655-1372-CB69-46D0C4B8A620}"/>
                </a:ext>
              </a:extLst>
            </p:cNvPr>
            <p:cNvSpPr/>
            <p:nvPr/>
          </p:nvSpPr>
          <p:spPr>
            <a:xfrm>
              <a:off x="8387587" y="2070034"/>
              <a:ext cx="33358" cy="171275"/>
            </a:xfrm>
            <a:custGeom>
              <a:avLst/>
              <a:gdLst>
                <a:gd name="connsiteX0" fmla="*/ 21585 w 33358"/>
                <a:gd name="connsiteY0" fmla="*/ 84741 h 171275"/>
                <a:gd name="connsiteX1" fmla="*/ 30629 w 33358"/>
                <a:gd name="connsiteY1" fmla="*/ 148497 h 171275"/>
                <a:gd name="connsiteX2" fmla="*/ 33359 w 33358"/>
                <a:gd name="connsiteY2" fmla="*/ 171200 h 171275"/>
                <a:gd name="connsiteX3" fmla="*/ 33103 w 33358"/>
                <a:gd name="connsiteY3" fmla="*/ 171200 h 171275"/>
                <a:gd name="connsiteX4" fmla="*/ 28837 w 33358"/>
                <a:gd name="connsiteY4" fmla="*/ 148668 h 171275"/>
                <a:gd name="connsiteX5" fmla="*/ 15613 w 33358"/>
                <a:gd name="connsiteY5" fmla="*/ 85851 h 171275"/>
                <a:gd name="connsiteX6" fmla="*/ 15613 w 33358"/>
                <a:gd name="connsiteY6" fmla="*/ 85851 h 171275"/>
                <a:gd name="connsiteX7" fmla="*/ 15613 w 33358"/>
                <a:gd name="connsiteY7" fmla="*/ 85851 h 171275"/>
                <a:gd name="connsiteX8" fmla="*/ 15613 w 33358"/>
                <a:gd name="connsiteY8" fmla="*/ 85851 h 171275"/>
                <a:gd name="connsiteX9" fmla="*/ 15613 w 33358"/>
                <a:gd name="connsiteY9" fmla="*/ 85851 h 171275"/>
                <a:gd name="connsiteX10" fmla="*/ 4522 w 33358"/>
                <a:gd name="connsiteY10" fmla="*/ 22608 h 171275"/>
                <a:gd name="connsiteX11" fmla="*/ 0 w 33358"/>
                <a:gd name="connsiteY11" fmla="*/ 76 h 171275"/>
                <a:gd name="connsiteX12" fmla="*/ 256 w 33358"/>
                <a:gd name="connsiteY12" fmla="*/ 76 h 171275"/>
                <a:gd name="connsiteX13" fmla="*/ 6228 w 33358"/>
                <a:gd name="connsiteY13" fmla="*/ 22096 h 171275"/>
                <a:gd name="connsiteX14" fmla="*/ 21585 w 33358"/>
                <a:gd name="connsiteY14" fmla="*/ 84656 h 171275"/>
                <a:gd name="connsiteX15" fmla="*/ 21585 w 33358"/>
                <a:gd name="connsiteY15" fmla="*/ 84656 h 171275"/>
                <a:gd name="connsiteX16" fmla="*/ 21585 w 33358"/>
                <a:gd name="connsiteY16" fmla="*/ 84827 h 171275"/>
                <a:gd name="connsiteX17" fmla="*/ 21585 w 33358"/>
                <a:gd name="connsiteY17" fmla="*/ 84998 h 171275"/>
                <a:gd name="connsiteX18" fmla="*/ 21585 w 33358"/>
                <a:gd name="connsiteY18" fmla="*/ 84998 h 17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58" h="171275">
                  <a:moveTo>
                    <a:pt x="21585" y="84741"/>
                  </a:moveTo>
                  <a:cubicBezTo>
                    <a:pt x="25169" y="105908"/>
                    <a:pt x="28069" y="127245"/>
                    <a:pt x="30629" y="148497"/>
                  </a:cubicBezTo>
                  <a:lnTo>
                    <a:pt x="33359" y="171200"/>
                  </a:lnTo>
                  <a:cubicBezTo>
                    <a:pt x="33359" y="171200"/>
                    <a:pt x="33103" y="171370"/>
                    <a:pt x="33103" y="171200"/>
                  </a:cubicBezTo>
                  <a:lnTo>
                    <a:pt x="28837" y="148668"/>
                  </a:lnTo>
                  <a:cubicBezTo>
                    <a:pt x="24742" y="127672"/>
                    <a:pt x="20049" y="106761"/>
                    <a:pt x="15613" y="85851"/>
                  </a:cubicBezTo>
                  <a:lnTo>
                    <a:pt x="15613" y="85851"/>
                  </a:lnTo>
                  <a:cubicBezTo>
                    <a:pt x="15613" y="85851"/>
                    <a:pt x="15613" y="85851"/>
                    <a:pt x="15613" y="85851"/>
                  </a:cubicBezTo>
                  <a:lnTo>
                    <a:pt x="15613" y="85851"/>
                  </a:lnTo>
                  <a:cubicBezTo>
                    <a:pt x="15613" y="85851"/>
                    <a:pt x="15613" y="85851"/>
                    <a:pt x="15613" y="85851"/>
                  </a:cubicBezTo>
                  <a:cubicBezTo>
                    <a:pt x="12030" y="64770"/>
                    <a:pt x="8446" y="43604"/>
                    <a:pt x="4522" y="22608"/>
                  </a:cubicBezTo>
                  <a:lnTo>
                    <a:pt x="0" y="76"/>
                  </a:lnTo>
                  <a:cubicBezTo>
                    <a:pt x="0" y="76"/>
                    <a:pt x="256" y="-95"/>
                    <a:pt x="256" y="76"/>
                  </a:cubicBezTo>
                  <a:lnTo>
                    <a:pt x="6228" y="22096"/>
                  </a:lnTo>
                  <a:cubicBezTo>
                    <a:pt x="11774" y="42835"/>
                    <a:pt x="17063" y="63661"/>
                    <a:pt x="21585" y="84656"/>
                  </a:cubicBezTo>
                  <a:lnTo>
                    <a:pt x="21585" y="84656"/>
                  </a:lnTo>
                  <a:cubicBezTo>
                    <a:pt x="21585" y="84656"/>
                    <a:pt x="21585" y="84827"/>
                    <a:pt x="21585" y="84827"/>
                  </a:cubicBezTo>
                  <a:lnTo>
                    <a:pt x="21585" y="84998"/>
                  </a:lnTo>
                  <a:cubicBezTo>
                    <a:pt x="21585" y="84998"/>
                    <a:pt x="21585" y="84998"/>
                    <a:pt x="21585" y="84998"/>
                  </a:cubicBezTo>
                  <a:close/>
                </a:path>
              </a:pathLst>
            </a:custGeom>
            <a:grpFill/>
            <a:ln w="8532" cap="flat">
              <a:noFill/>
              <a:prstDash val="solid"/>
              <a:miter/>
            </a:ln>
          </p:spPr>
          <p:txBody>
            <a:bodyPr rtlCol="0" anchor="ctr"/>
            <a:lstStyle/>
            <a:p>
              <a:endParaRPr lang="en-US"/>
            </a:p>
          </p:txBody>
        </p:sp>
        <p:sp>
          <p:nvSpPr>
            <p:cNvPr id="1602" name="Freeform 1601">
              <a:extLst>
                <a:ext uri="{FF2B5EF4-FFF2-40B4-BE49-F238E27FC236}">
                  <a16:creationId xmlns:a16="http://schemas.microsoft.com/office/drawing/2014/main" id="{5CC551CF-0CA2-8427-4520-52D0AFEC593E}"/>
                </a:ext>
              </a:extLst>
            </p:cNvPr>
            <p:cNvSpPr/>
            <p:nvPr/>
          </p:nvSpPr>
          <p:spPr>
            <a:xfrm>
              <a:off x="8351156" y="2029996"/>
              <a:ext cx="44535" cy="145765"/>
            </a:xfrm>
            <a:custGeom>
              <a:avLst/>
              <a:gdLst>
                <a:gd name="connsiteX0" fmla="*/ 426 w 44535"/>
                <a:gd name="connsiteY0" fmla="*/ 0 h 145765"/>
                <a:gd name="connsiteX1" fmla="*/ 6911 w 44535"/>
                <a:gd name="connsiteY1" fmla="*/ 18777 h 145765"/>
                <a:gd name="connsiteX2" fmla="*/ 25254 w 44535"/>
                <a:gd name="connsiteY2" fmla="*/ 71778 h 145765"/>
                <a:gd name="connsiteX3" fmla="*/ 25254 w 44535"/>
                <a:gd name="connsiteY3" fmla="*/ 71778 h 145765"/>
                <a:gd name="connsiteX4" fmla="*/ 25254 w 44535"/>
                <a:gd name="connsiteY4" fmla="*/ 71949 h 145765"/>
                <a:gd name="connsiteX5" fmla="*/ 25254 w 44535"/>
                <a:gd name="connsiteY5" fmla="*/ 72119 h 145765"/>
                <a:gd name="connsiteX6" fmla="*/ 25254 w 44535"/>
                <a:gd name="connsiteY6" fmla="*/ 72119 h 145765"/>
                <a:gd name="connsiteX7" fmla="*/ 39502 w 44535"/>
                <a:gd name="connsiteY7" fmla="*/ 126401 h 145765"/>
                <a:gd name="connsiteX8" fmla="*/ 44536 w 44535"/>
                <a:gd name="connsiteY8" fmla="*/ 145690 h 145765"/>
                <a:gd name="connsiteX9" fmla="*/ 44280 w 44535"/>
                <a:gd name="connsiteY9" fmla="*/ 145690 h 145765"/>
                <a:gd name="connsiteX10" fmla="*/ 37711 w 44535"/>
                <a:gd name="connsiteY10" fmla="*/ 126743 h 145765"/>
                <a:gd name="connsiteX11" fmla="*/ 19367 w 44535"/>
                <a:gd name="connsiteY11" fmla="*/ 73741 h 145765"/>
                <a:gd name="connsiteX12" fmla="*/ 19367 w 44535"/>
                <a:gd name="connsiteY12" fmla="*/ 73741 h 145765"/>
                <a:gd name="connsiteX13" fmla="*/ 19367 w 44535"/>
                <a:gd name="connsiteY13" fmla="*/ 73741 h 145765"/>
                <a:gd name="connsiteX14" fmla="*/ 19367 w 44535"/>
                <a:gd name="connsiteY14" fmla="*/ 73741 h 145765"/>
                <a:gd name="connsiteX15" fmla="*/ 19367 w 44535"/>
                <a:gd name="connsiteY15" fmla="*/ 73741 h 145765"/>
                <a:gd name="connsiteX16" fmla="*/ 5119 w 44535"/>
                <a:gd name="connsiteY16" fmla="*/ 19545 h 145765"/>
                <a:gd name="connsiteX17" fmla="*/ 0 w 44535"/>
                <a:gd name="connsiteY17" fmla="*/ 171 h 145765"/>
                <a:gd name="connsiteX18" fmla="*/ 256 w 44535"/>
                <a:gd name="connsiteY18" fmla="*/ 171 h 145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535" h="145765">
                  <a:moveTo>
                    <a:pt x="426" y="0"/>
                  </a:moveTo>
                  <a:lnTo>
                    <a:pt x="6911" y="18777"/>
                  </a:lnTo>
                  <a:cubicBezTo>
                    <a:pt x="13054" y="36444"/>
                    <a:pt x="19367" y="54026"/>
                    <a:pt x="25254" y="71778"/>
                  </a:cubicBezTo>
                  <a:cubicBezTo>
                    <a:pt x="25254" y="71778"/>
                    <a:pt x="25254" y="71778"/>
                    <a:pt x="25254" y="71778"/>
                  </a:cubicBezTo>
                  <a:cubicBezTo>
                    <a:pt x="25254" y="71778"/>
                    <a:pt x="25254" y="71863"/>
                    <a:pt x="25254" y="71949"/>
                  </a:cubicBezTo>
                  <a:cubicBezTo>
                    <a:pt x="25254" y="71949"/>
                    <a:pt x="25254" y="72034"/>
                    <a:pt x="25254" y="72119"/>
                  </a:cubicBezTo>
                  <a:cubicBezTo>
                    <a:pt x="25254" y="72119"/>
                    <a:pt x="25254" y="72119"/>
                    <a:pt x="25254" y="72119"/>
                  </a:cubicBezTo>
                  <a:cubicBezTo>
                    <a:pt x="30288" y="90128"/>
                    <a:pt x="34810" y="108307"/>
                    <a:pt x="39502" y="126401"/>
                  </a:cubicBezTo>
                  <a:lnTo>
                    <a:pt x="44536" y="145690"/>
                  </a:lnTo>
                  <a:cubicBezTo>
                    <a:pt x="44536" y="145690"/>
                    <a:pt x="44280" y="145860"/>
                    <a:pt x="44280" y="145690"/>
                  </a:cubicBezTo>
                  <a:lnTo>
                    <a:pt x="37711" y="126743"/>
                  </a:lnTo>
                  <a:cubicBezTo>
                    <a:pt x="31567" y="109075"/>
                    <a:pt x="25254" y="91494"/>
                    <a:pt x="19367" y="73741"/>
                  </a:cubicBezTo>
                  <a:cubicBezTo>
                    <a:pt x="19367" y="73741"/>
                    <a:pt x="19367" y="73741"/>
                    <a:pt x="19367" y="73741"/>
                  </a:cubicBezTo>
                  <a:cubicBezTo>
                    <a:pt x="19367" y="73741"/>
                    <a:pt x="19367" y="73741"/>
                    <a:pt x="19367" y="73741"/>
                  </a:cubicBezTo>
                  <a:cubicBezTo>
                    <a:pt x="19367" y="73741"/>
                    <a:pt x="19367" y="73741"/>
                    <a:pt x="19367" y="73741"/>
                  </a:cubicBezTo>
                  <a:cubicBezTo>
                    <a:pt x="19367" y="73741"/>
                    <a:pt x="19367" y="73741"/>
                    <a:pt x="19367" y="73741"/>
                  </a:cubicBezTo>
                  <a:cubicBezTo>
                    <a:pt x="14333" y="55733"/>
                    <a:pt x="9812" y="37553"/>
                    <a:pt x="5119" y="19545"/>
                  </a:cubicBezTo>
                  <a:lnTo>
                    <a:pt x="0" y="171"/>
                  </a:lnTo>
                  <a:cubicBezTo>
                    <a:pt x="0" y="171"/>
                    <a:pt x="256" y="0"/>
                    <a:pt x="256" y="171"/>
                  </a:cubicBezTo>
                  <a:close/>
                </a:path>
              </a:pathLst>
            </a:custGeom>
            <a:grpFill/>
            <a:ln w="8532" cap="flat">
              <a:noFill/>
              <a:prstDash val="solid"/>
              <a:miter/>
            </a:ln>
          </p:spPr>
          <p:txBody>
            <a:bodyPr rtlCol="0" anchor="ctr"/>
            <a:lstStyle/>
            <a:p>
              <a:endParaRPr lang="en-US"/>
            </a:p>
          </p:txBody>
        </p:sp>
        <p:sp>
          <p:nvSpPr>
            <p:cNvPr id="1603" name="Freeform 1602">
              <a:extLst>
                <a:ext uri="{FF2B5EF4-FFF2-40B4-BE49-F238E27FC236}">
                  <a16:creationId xmlns:a16="http://schemas.microsoft.com/office/drawing/2014/main" id="{04E39A61-78F2-4210-DD99-416D2CA38990}"/>
                </a:ext>
              </a:extLst>
            </p:cNvPr>
            <p:cNvSpPr/>
            <p:nvPr/>
          </p:nvSpPr>
          <p:spPr>
            <a:xfrm>
              <a:off x="8610691" y="2671146"/>
              <a:ext cx="78406" cy="217127"/>
            </a:xfrm>
            <a:custGeom>
              <a:avLst/>
              <a:gdLst>
                <a:gd name="connsiteX0" fmla="*/ 426 w 78406"/>
                <a:gd name="connsiteY0" fmla="*/ 73 h 217127"/>
                <a:gd name="connsiteX1" fmla="*/ 12627 w 78406"/>
                <a:gd name="connsiteY1" fmla="*/ 27726 h 217127"/>
                <a:gd name="connsiteX2" fmla="*/ 44962 w 78406"/>
                <a:gd name="connsiteY2" fmla="*/ 106417 h 217127"/>
                <a:gd name="connsiteX3" fmla="*/ 44962 w 78406"/>
                <a:gd name="connsiteY3" fmla="*/ 106417 h 217127"/>
                <a:gd name="connsiteX4" fmla="*/ 44962 w 78406"/>
                <a:gd name="connsiteY4" fmla="*/ 106588 h 217127"/>
                <a:gd name="connsiteX5" fmla="*/ 44962 w 78406"/>
                <a:gd name="connsiteY5" fmla="*/ 106759 h 217127"/>
                <a:gd name="connsiteX6" fmla="*/ 44962 w 78406"/>
                <a:gd name="connsiteY6" fmla="*/ 106759 h 217127"/>
                <a:gd name="connsiteX7" fmla="*/ 70216 w 78406"/>
                <a:gd name="connsiteY7" fmla="*/ 188010 h 217127"/>
                <a:gd name="connsiteX8" fmla="*/ 78407 w 78406"/>
                <a:gd name="connsiteY8" fmla="*/ 217029 h 217127"/>
                <a:gd name="connsiteX9" fmla="*/ 78150 w 78406"/>
                <a:gd name="connsiteY9" fmla="*/ 217029 h 217127"/>
                <a:gd name="connsiteX10" fmla="*/ 68424 w 78406"/>
                <a:gd name="connsiteY10" fmla="*/ 188266 h 217127"/>
                <a:gd name="connsiteX11" fmla="*/ 39160 w 78406"/>
                <a:gd name="connsiteY11" fmla="*/ 108551 h 217127"/>
                <a:gd name="connsiteX12" fmla="*/ 39160 w 78406"/>
                <a:gd name="connsiteY12" fmla="*/ 108551 h 217127"/>
                <a:gd name="connsiteX13" fmla="*/ 39160 w 78406"/>
                <a:gd name="connsiteY13" fmla="*/ 108551 h 217127"/>
                <a:gd name="connsiteX14" fmla="*/ 39160 w 78406"/>
                <a:gd name="connsiteY14" fmla="*/ 108551 h 217127"/>
                <a:gd name="connsiteX15" fmla="*/ 39160 w 78406"/>
                <a:gd name="connsiteY15" fmla="*/ 108551 h 217127"/>
                <a:gd name="connsiteX16" fmla="*/ 10835 w 78406"/>
                <a:gd name="connsiteY16" fmla="*/ 28494 h 217127"/>
                <a:gd name="connsiteX17" fmla="*/ 0 w 78406"/>
                <a:gd name="connsiteY17" fmla="*/ 158 h 217127"/>
                <a:gd name="connsiteX18" fmla="*/ 256 w 78406"/>
                <a:gd name="connsiteY18" fmla="*/ 73 h 21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406" h="217127">
                  <a:moveTo>
                    <a:pt x="426" y="73"/>
                  </a:moveTo>
                  <a:cubicBezTo>
                    <a:pt x="4522" y="9291"/>
                    <a:pt x="8617" y="18423"/>
                    <a:pt x="12627" y="27726"/>
                  </a:cubicBezTo>
                  <a:cubicBezTo>
                    <a:pt x="23974" y="53672"/>
                    <a:pt x="34894" y="79874"/>
                    <a:pt x="44962" y="106417"/>
                  </a:cubicBezTo>
                  <a:lnTo>
                    <a:pt x="44962" y="106417"/>
                  </a:lnTo>
                  <a:cubicBezTo>
                    <a:pt x="44962" y="106417"/>
                    <a:pt x="44962" y="106588"/>
                    <a:pt x="44962" y="106588"/>
                  </a:cubicBezTo>
                  <a:lnTo>
                    <a:pt x="44962" y="106759"/>
                  </a:lnTo>
                  <a:cubicBezTo>
                    <a:pt x="44962" y="106759"/>
                    <a:pt x="44962" y="106759"/>
                    <a:pt x="44962" y="106759"/>
                  </a:cubicBezTo>
                  <a:cubicBezTo>
                    <a:pt x="54176" y="133644"/>
                    <a:pt x="62367" y="160784"/>
                    <a:pt x="70216" y="188010"/>
                  </a:cubicBezTo>
                  <a:cubicBezTo>
                    <a:pt x="73032" y="197655"/>
                    <a:pt x="75761" y="207384"/>
                    <a:pt x="78407" y="217029"/>
                  </a:cubicBezTo>
                  <a:cubicBezTo>
                    <a:pt x="78407" y="217114"/>
                    <a:pt x="78236" y="217199"/>
                    <a:pt x="78150" y="217029"/>
                  </a:cubicBezTo>
                  <a:cubicBezTo>
                    <a:pt x="74994" y="207470"/>
                    <a:pt x="71752" y="197825"/>
                    <a:pt x="68424" y="188266"/>
                  </a:cubicBezTo>
                  <a:cubicBezTo>
                    <a:pt x="59125" y="161552"/>
                    <a:pt x="49142" y="135009"/>
                    <a:pt x="39160" y="108551"/>
                  </a:cubicBezTo>
                  <a:lnTo>
                    <a:pt x="39160" y="108551"/>
                  </a:lnTo>
                  <a:cubicBezTo>
                    <a:pt x="39160" y="108551"/>
                    <a:pt x="39160" y="108551"/>
                    <a:pt x="39160" y="108551"/>
                  </a:cubicBezTo>
                  <a:lnTo>
                    <a:pt x="39160" y="108551"/>
                  </a:lnTo>
                  <a:cubicBezTo>
                    <a:pt x="39160" y="108551"/>
                    <a:pt x="39160" y="108551"/>
                    <a:pt x="39160" y="108551"/>
                  </a:cubicBezTo>
                  <a:cubicBezTo>
                    <a:pt x="30031" y="81752"/>
                    <a:pt x="20732" y="55037"/>
                    <a:pt x="10835" y="28494"/>
                  </a:cubicBezTo>
                  <a:cubicBezTo>
                    <a:pt x="7252" y="19020"/>
                    <a:pt x="3669" y="9547"/>
                    <a:pt x="0" y="158"/>
                  </a:cubicBezTo>
                  <a:cubicBezTo>
                    <a:pt x="0" y="73"/>
                    <a:pt x="170" y="-98"/>
                    <a:pt x="256" y="73"/>
                  </a:cubicBezTo>
                  <a:close/>
                </a:path>
              </a:pathLst>
            </a:custGeom>
            <a:grpFill/>
            <a:ln w="8532" cap="flat">
              <a:noFill/>
              <a:prstDash val="solid"/>
              <a:miter/>
            </a:ln>
          </p:spPr>
          <p:txBody>
            <a:bodyPr rtlCol="0" anchor="ctr"/>
            <a:lstStyle/>
            <a:p>
              <a:endParaRPr lang="en-US"/>
            </a:p>
          </p:txBody>
        </p:sp>
        <p:sp>
          <p:nvSpPr>
            <p:cNvPr id="1604" name="Freeform 1603">
              <a:extLst>
                <a:ext uri="{FF2B5EF4-FFF2-40B4-BE49-F238E27FC236}">
                  <a16:creationId xmlns:a16="http://schemas.microsoft.com/office/drawing/2014/main" id="{A6C2220A-0F2E-7228-B59E-2FC63BC4815D}"/>
                </a:ext>
              </a:extLst>
            </p:cNvPr>
            <p:cNvSpPr/>
            <p:nvPr/>
          </p:nvSpPr>
          <p:spPr>
            <a:xfrm>
              <a:off x="8388525" y="2845852"/>
              <a:ext cx="41208" cy="91142"/>
            </a:xfrm>
            <a:custGeom>
              <a:avLst/>
              <a:gdLst>
                <a:gd name="connsiteX0" fmla="*/ 33957 w 41208"/>
                <a:gd name="connsiteY0" fmla="*/ 79877 h 91142"/>
                <a:gd name="connsiteX1" fmla="*/ 15699 w 41208"/>
                <a:gd name="connsiteY1" fmla="*/ 47700 h 91142"/>
                <a:gd name="connsiteX2" fmla="*/ 15699 w 41208"/>
                <a:gd name="connsiteY2" fmla="*/ 47700 h 91142"/>
                <a:gd name="connsiteX3" fmla="*/ 15699 w 41208"/>
                <a:gd name="connsiteY3" fmla="*/ 47700 h 91142"/>
                <a:gd name="connsiteX4" fmla="*/ 15699 w 41208"/>
                <a:gd name="connsiteY4" fmla="*/ 47700 h 91142"/>
                <a:gd name="connsiteX5" fmla="*/ 15699 w 41208"/>
                <a:gd name="connsiteY5" fmla="*/ 47700 h 91142"/>
                <a:gd name="connsiteX6" fmla="*/ 3669 w 41208"/>
                <a:gd name="connsiteY6" fmla="*/ 12707 h 91142"/>
                <a:gd name="connsiteX7" fmla="*/ 0 w 41208"/>
                <a:gd name="connsiteY7" fmla="*/ 76 h 91142"/>
                <a:gd name="connsiteX8" fmla="*/ 256 w 41208"/>
                <a:gd name="connsiteY8" fmla="*/ 76 h 91142"/>
                <a:gd name="connsiteX9" fmla="*/ 5375 w 41208"/>
                <a:gd name="connsiteY9" fmla="*/ 12110 h 91142"/>
                <a:gd name="connsiteX10" fmla="*/ 21244 w 41208"/>
                <a:gd name="connsiteY10" fmla="*/ 45311 h 91142"/>
                <a:gd name="connsiteX11" fmla="*/ 21244 w 41208"/>
                <a:gd name="connsiteY11" fmla="*/ 45311 h 91142"/>
                <a:gd name="connsiteX12" fmla="*/ 21244 w 41208"/>
                <a:gd name="connsiteY12" fmla="*/ 45311 h 91142"/>
                <a:gd name="connsiteX13" fmla="*/ 21244 w 41208"/>
                <a:gd name="connsiteY13" fmla="*/ 45311 h 91142"/>
                <a:gd name="connsiteX14" fmla="*/ 21244 w 41208"/>
                <a:gd name="connsiteY14" fmla="*/ 45311 h 91142"/>
                <a:gd name="connsiteX15" fmla="*/ 35577 w 41208"/>
                <a:gd name="connsiteY15" fmla="*/ 79194 h 91142"/>
                <a:gd name="connsiteX16" fmla="*/ 41208 w 41208"/>
                <a:gd name="connsiteY16" fmla="*/ 90972 h 91142"/>
                <a:gd name="connsiteX17" fmla="*/ 40952 w 41208"/>
                <a:gd name="connsiteY17" fmla="*/ 91143 h 91142"/>
                <a:gd name="connsiteX18" fmla="*/ 33957 w 41208"/>
                <a:gd name="connsiteY18" fmla="*/ 79962 h 9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208" h="91142">
                  <a:moveTo>
                    <a:pt x="33957" y="79877"/>
                  </a:moveTo>
                  <a:cubicBezTo>
                    <a:pt x="27472" y="69379"/>
                    <a:pt x="21159" y="58710"/>
                    <a:pt x="15699" y="47700"/>
                  </a:cubicBezTo>
                  <a:lnTo>
                    <a:pt x="15699" y="47700"/>
                  </a:lnTo>
                  <a:cubicBezTo>
                    <a:pt x="15699" y="47700"/>
                    <a:pt x="15699" y="47700"/>
                    <a:pt x="15699" y="47700"/>
                  </a:cubicBezTo>
                  <a:lnTo>
                    <a:pt x="15699" y="47700"/>
                  </a:lnTo>
                  <a:cubicBezTo>
                    <a:pt x="15699" y="47700"/>
                    <a:pt x="15699" y="47700"/>
                    <a:pt x="15699" y="47700"/>
                  </a:cubicBezTo>
                  <a:cubicBezTo>
                    <a:pt x="11091" y="36264"/>
                    <a:pt x="7167" y="24486"/>
                    <a:pt x="3669" y="12707"/>
                  </a:cubicBezTo>
                  <a:cubicBezTo>
                    <a:pt x="2389" y="8525"/>
                    <a:pt x="1195" y="4258"/>
                    <a:pt x="0" y="76"/>
                  </a:cubicBezTo>
                  <a:cubicBezTo>
                    <a:pt x="0" y="76"/>
                    <a:pt x="256" y="-95"/>
                    <a:pt x="256" y="76"/>
                  </a:cubicBezTo>
                  <a:cubicBezTo>
                    <a:pt x="1877" y="4087"/>
                    <a:pt x="3583" y="8099"/>
                    <a:pt x="5375" y="12110"/>
                  </a:cubicBezTo>
                  <a:cubicBezTo>
                    <a:pt x="10324" y="23376"/>
                    <a:pt x="15869" y="34301"/>
                    <a:pt x="21244" y="45311"/>
                  </a:cubicBezTo>
                  <a:lnTo>
                    <a:pt x="21244" y="45311"/>
                  </a:lnTo>
                  <a:cubicBezTo>
                    <a:pt x="21244" y="45311"/>
                    <a:pt x="21244" y="45311"/>
                    <a:pt x="21244" y="45311"/>
                  </a:cubicBezTo>
                  <a:lnTo>
                    <a:pt x="21244" y="45311"/>
                  </a:lnTo>
                  <a:cubicBezTo>
                    <a:pt x="21244" y="45311"/>
                    <a:pt x="21244" y="45311"/>
                    <a:pt x="21244" y="45311"/>
                  </a:cubicBezTo>
                  <a:cubicBezTo>
                    <a:pt x="25851" y="56662"/>
                    <a:pt x="30458" y="68013"/>
                    <a:pt x="35577" y="79194"/>
                  </a:cubicBezTo>
                  <a:cubicBezTo>
                    <a:pt x="37454" y="83120"/>
                    <a:pt x="39331" y="87046"/>
                    <a:pt x="41208" y="90972"/>
                  </a:cubicBezTo>
                  <a:cubicBezTo>
                    <a:pt x="41208" y="90972"/>
                    <a:pt x="41038" y="91143"/>
                    <a:pt x="40952" y="91143"/>
                  </a:cubicBezTo>
                  <a:cubicBezTo>
                    <a:pt x="38564" y="87473"/>
                    <a:pt x="36260" y="83717"/>
                    <a:pt x="33957" y="79962"/>
                  </a:cubicBezTo>
                  <a:close/>
                </a:path>
              </a:pathLst>
            </a:custGeom>
            <a:grpFill/>
            <a:ln w="8532" cap="flat">
              <a:noFill/>
              <a:prstDash val="solid"/>
              <a:miter/>
            </a:ln>
          </p:spPr>
          <p:txBody>
            <a:bodyPr rtlCol="0" anchor="ctr"/>
            <a:lstStyle/>
            <a:p>
              <a:endParaRPr lang="en-US"/>
            </a:p>
          </p:txBody>
        </p:sp>
        <p:sp>
          <p:nvSpPr>
            <p:cNvPr id="1605" name="Freeform 1604">
              <a:extLst>
                <a:ext uri="{FF2B5EF4-FFF2-40B4-BE49-F238E27FC236}">
                  <a16:creationId xmlns:a16="http://schemas.microsoft.com/office/drawing/2014/main" id="{56C01C33-E192-80CB-0F84-CCB26C2C3DC0}"/>
                </a:ext>
              </a:extLst>
            </p:cNvPr>
            <p:cNvSpPr/>
            <p:nvPr/>
          </p:nvSpPr>
          <p:spPr>
            <a:xfrm>
              <a:off x="8383662" y="1987237"/>
              <a:ext cx="121747" cy="41223"/>
            </a:xfrm>
            <a:custGeom>
              <a:avLst/>
              <a:gdLst>
                <a:gd name="connsiteX0" fmla="*/ 60576 w 121747"/>
                <a:gd name="connsiteY0" fmla="*/ 22020 h 41223"/>
                <a:gd name="connsiteX1" fmla="*/ 60490 w 121747"/>
                <a:gd name="connsiteY1" fmla="*/ 22020 h 41223"/>
                <a:gd name="connsiteX2" fmla="*/ 60405 w 121747"/>
                <a:gd name="connsiteY2" fmla="*/ 22020 h 41223"/>
                <a:gd name="connsiteX3" fmla="*/ 60405 w 121747"/>
                <a:gd name="connsiteY3" fmla="*/ 22020 h 41223"/>
                <a:gd name="connsiteX4" fmla="*/ 15954 w 121747"/>
                <a:gd name="connsiteY4" fmla="*/ 5718 h 41223"/>
                <a:gd name="connsiteX5" fmla="*/ 0 w 121747"/>
                <a:gd name="connsiteY5" fmla="*/ 256 h 41223"/>
                <a:gd name="connsiteX6" fmla="*/ 0 w 121747"/>
                <a:gd name="connsiteY6" fmla="*/ 0 h 41223"/>
                <a:gd name="connsiteX7" fmla="*/ 16466 w 121747"/>
                <a:gd name="connsiteY7" fmla="*/ 4011 h 41223"/>
                <a:gd name="connsiteX8" fmla="*/ 62282 w 121747"/>
                <a:gd name="connsiteY8" fmla="*/ 16302 h 41223"/>
                <a:gd name="connsiteX9" fmla="*/ 62282 w 121747"/>
                <a:gd name="connsiteY9" fmla="*/ 16302 h 41223"/>
                <a:gd name="connsiteX10" fmla="*/ 62282 w 121747"/>
                <a:gd name="connsiteY10" fmla="*/ 16302 h 41223"/>
                <a:gd name="connsiteX11" fmla="*/ 62282 w 121747"/>
                <a:gd name="connsiteY11" fmla="*/ 16302 h 41223"/>
                <a:gd name="connsiteX12" fmla="*/ 106220 w 121747"/>
                <a:gd name="connsiteY12" fmla="*/ 34225 h 41223"/>
                <a:gd name="connsiteX13" fmla="*/ 121748 w 121747"/>
                <a:gd name="connsiteY13" fmla="*/ 40967 h 41223"/>
                <a:gd name="connsiteX14" fmla="*/ 121662 w 121747"/>
                <a:gd name="connsiteY14" fmla="*/ 41223 h 41223"/>
                <a:gd name="connsiteX15" fmla="*/ 105708 w 121747"/>
                <a:gd name="connsiteY15" fmla="*/ 35932 h 41223"/>
                <a:gd name="connsiteX16" fmla="*/ 60405 w 121747"/>
                <a:gd name="connsiteY16" fmla="*/ 22105 h 41223"/>
                <a:gd name="connsiteX17" fmla="*/ 60405 w 121747"/>
                <a:gd name="connsiteY17" fmla="*/ 22105 h 41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747" h="41223">
                  <a:moveTo>
                    <a:pt x="60576" y="22020"/>
                  </a:moveTo>
                  <a:lnTo>
                    <a:pt x="60490" y="22020"/>
                  </a:lnTo>
                  <a:cubicBezTo>
                    <a:pt x="60490" y="22020"/>
                    <a:pt x="60405" y="22020"/>
                    <a:pt x="60405" y="22020"/>
                  </a:cubicBezTo>
                  <a:lnTo>
                    <a:pt x="60405" y="22020"/>
                  </a:lnTo>
                  <a:cubicBezTo>
                    <a:pt x="45645" y="16558"/>
                    <a:pt x="30885" y="10925"/>
                    <a:pt x="15954" y="5718"/>
                  </a:cubicBezTo>
                  <a:lnTo>
                    <a:pt x="0" y="256"/>
                  </a:lnTo>
                  <a:cubicBezTo>
                    <a:pt x="0" y="256"/>
                    <a:pt x="0" y="0"/>
                    <a:pt x="0" y="0"/>
                  </a:cubicBezTo>
                  <a:lnTo>
                    <a:pt x="16466" y="4011"/>
                  </a:lnTo>
                  <a:cubicBezTo>
                    <a:pt x="31824" y="7767"/>
                    <a:pt x="47181" y="11693"/>
                    <a:pt x="62282" y="16302"/>
                  </a:cubicBezTo>
                  <a:lnTo>
                    <a:pt x="62282" y="16302"/>
                  </a:lnTo>
                  <a:cubicBezTo>
                    <a:pt x="62282" y="16302"/>
                    <a:pt x="62282" y="16302"/>
                    <a:pt x="62282" y="16302"/>
                  </a:cubicBezTo>
                  <a:lnTo>
                    <a:pt x="62282" y="16302"/>
                  </a:lnTo>
                  <a:cubicBezTo>
                    <a:pt x="77127" y="21764"/>
                    <a:pt x="91716" y="27909"/>
                    <a:pt x="106220" y="34225"/>
                  </a:cubicBezTo>
                  <a:lnTo>
                    <a:pt x="121748" y="40967"/>
                  </a:lnTo>
                  <a:cubicBezTo>
                    <a:pt x="121748" y="40967"/>
                    <a:pt x="121748" y="41223"/>
                    <a:pt x="121662" y="41223"/>
                  </a:cubicBezTo>
                  <a:lnTo>
                    <a:pt x="105708" y="35932"/>
                  </a:lnTo>
                  <a:cubicBezTo>
                    <a:pt x="90692" y="31152"/>
                    <a:pt x="75506" y="26714"/>
                    <a:pt x="60405" y="22105"/>
                  </a:cubicBezTo>
                  <a:lnTo>
                    <a:pt x="60405" y="22105"/>
                  </a:lnTo>
                  <a:close/>
                </a:path>
              </a:pathLst>
            </a:custGeom>
            <a:grpFill/>
            <a:ln w="8532" cap="flat">
              <a:noFill/>
              <a:prstDash val="solid"/>
              <a:miter/>
            </a:ln>
          </p:spPr>
          <p:txBody>
            <a:bodyPr rtlCol="0" anchor="ctr"/>
            <a:lstStyle/>
            <a:p>
              <a:endParaRPr lang="en-US"/>
            </a:p>
          </p:txBody>
        </p:sp>
        <p:sp>
          <p:nvSpPr>
            <p:cNvPr id="1606" name="Freeform 1605">
              <a:extLst>
                <a:ext uri="{FF2B5EF4-FFF2-40B4-BE49-F238E27FC236}">
                  <a16:creationId xmlns:a16="http://schemas.microsoft.com/office/drawing/2014/main" id="{C4877E11-0229-7F71-C972-1204D0C4681C}"/>
                </a:ext>
              </a:extLst>
            </p:cNvPr>
            <p:cNvSpPr/>
            <p:nvPr/>
          </p:nvSpPr>
          <p:spPr>
            <a:xfrm>
              <a:off x="8364977" y="1990309"/>
              <a:ext cx="123709" cy="36955"/>
            </a:xfrm>
            <a:custGeom>
              <a:avLst/>
              <a:gdLst>
                <a:gd name="connsiteX0" fmla="*/ 61429 w 123709"/>
                <a:gd name="connsiteY0" fmla="*/ 20484 h 36955"/>
                <a:gd name="connsiteX1" fmla="*/ 61343 w 123709"/>
                <a:gd name="connsiteY1" fmla="*/ 20484 h 36955"/>
                <a:gd name="connsiteX2" fmla="*/ 61258 w 123709"/>
                <a:gd name="connsiteY2" fmla="*/ 20484 h 36955"/>
                <a:gd name="connsiteX3" fmla="*/ 61258 w 123709"/>
                <a:gd name="connsiteY3" fmla="*/ 20484 h 36955"/>
                <a:gd name="connsiteX4" fmla="*/ 16125 w 123709"/>
                <a:gd name="connsiteY4" fmla="*/ 5377 h 36955"/>
                <a:gd name="connsiteX5" fmla="*/ 0 w 123709"/>
                <a:gd name="connsiteY5" fmla="*/ 256 h 36955"/>
                <a:gd name="connsiteX6" fmla="*/ 0 w 123709"/>
                <a:gd name="connsiteY6" fmla="*/ 0 h 36955"/>
                <a:gd name="connsiteX7" fmla="*/ 16552 w 123709"/>
                <a:gd name="connsiteY7" fmla="*/ 3670 h 36955"/>
                <a:gd name="connsiteX8" fmla="*/ 62879 w 123709"/>
                <a:gd name="connsiteY8" fmla="*/ 14680 h 36955"/>
                <a:gd name="connsiteX9" fmla="*/ 62879 w 123709"/>
                <a:gd name="connsiteY9" fmla="*/ 14680 h 36955"/>
                <a:gd name="connsiteX10" fmla="*/ 62879 w 123709"/>
                <a:gd name="connsiteY10" fmla="*/ 14680 h 36955"/>
                <a:gd name="connsiteX11" fmla="*/ 62879 w 123709"/>
                <a:gd name="connsiteY11" fmla="*/ 14680 h 36955"/>
                <a:gd name="connsiteX12" fmla="*/ 62879 w 123709"/>
                <a:gd name="connsiteY12" fmla="*/ 14680 h 36955"/>
                <a:gd name="connsiteX13" fmla="*/ 107756 w 123709"/>
                <a:gd name="connsiteY13" fmla="*/ 30725 h 36955"/>
                <a:gd name="connsiteX14" fmla="*/ 123710 w 123709"/>
                <a:gd name="connsiteY14" fmla="*/ 36700 h 36955"/>
                <a:gd name="connsiteX15" fmla="*/ 123710 w 123709"/>
                <a:gd name="connsiteY15" fmla="*/ 36956 h 36955"/>
                <a:gd name="connsiteX16" fmla="*/ 107415 w 123709"/>
                <a:gd name="connsiteY16" fmla="*/ 32518 h 36955"/>
                <a:gd name="connsiteX17" fmla="*/ 61343 w 123709"/>
                <a:gd name="connsiteY17" fmla="*/ 20569 h 36955"/>
                <a:gd name="connsiteX18" fmla="*/ 61343 w 123709"/>
                <a:gd name="connsiteY18" fmla="*/ 20569 h 36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709" h="36955">
                  <a:moveTo>
                    <a:pt x="61429" y="20484"/>
                  </a:moveTo>
                  <a:lnTo>
                    <a:pt x="61343" y="20484"/>
                  </a:lnTo>
                  <a:cubicBezTo>
                    <a:pt x="61343" y="20484"/>
                    <a:pt x="61258" y="20484"/>
                    <a:pt x="61258" y="20484"/>
                  </a:cubicBezTo>
                  <a:lnTo>
                    <a:pt x="61258" y="20484"/>
                  </a:lnTo>
                  <a:cubicBezTo>
                    <a:pt x="46242" y="15448"/>
                    <a:pt x="31226" y="10413"/>
                    <a:pt x="16125" y="5377"/>
                  </a:cubicBezTo>
                  <a:lnTo>
                    <a:pt x="0" y="256"/>
                  </a:lnTo>
                  <a:cubicBezTo>
                    <a:pt x="0" y="256"/>
                    <a:pt x="0" y="0"/>
                    <a:pt x="0" y="0"/>
                  </a:cubicBezTo>
                  <a:lnTo>
                    <a:pt x="16552" y="3670"/>
                  </a:lnTo>
                  <a:cubicBezTo>
                    <a:pt x="31994" y="7084"/>
                    <a:pt x="47522" y="10583"/>
                    <a:pt x="62879" y="14680"/>
                  </a:cubicBezTo>
                  <a:lnTo>
                    <a:pt x="62879" y="14680"/>
                  </a:lnTo>
                  <a:cubicBezTo>
                    <a:pt x="62879" y="14680"/>
                    <a:pt x="62879" y="14680"/>
                    <a:pt x="62879" y="14680"/>
                  </a:cubicBezTo>
                  <a:lnTo>
                    <a:pt x="62879" y="14680"/>
                  </a:lnTo>
                  <a:cubicBezTo>
                    <a:pt x="62879" y="14680"/>
                    <a:pt x="62879" y="14680"/>
                    <a:pt x="62879" y="14680"/>
                  </a:cubicBezTo>
                  <a:cubicBezTo>
                    <a:pt x="77980" y="19630"/>
                    <a:pt x="92825" y="25178"/>
                    <a:pt x="107756" y="30725"/>
                  </a:cubicBezTo>
                  <a:lnTo>
                    <a:pt x="123710" y="36700"/>
                  </a:lnTo>
                  <a:cubicBezTo>
                    <a:pt x="123710" y="36700"/>
                    <a:pt x="123710" y="36956"/>
                    <a:pt x="123710" y="36956"/>
                  </a:cubicBezTo>
                  <a:lnTo>
                    <a:pt x="107415" y="32518"/>
                  </a:lnTo>
                  <a:cubicBezTo>
                    <a:pt x="92058" y="28506"/>
                    <a:pt x="76701" y="24580"/>
                    <a:pt x="61343" y="20569"/>
                  </a:cubicBezTo>
                  <a:lnTo>
                    <a:pt x="61343" y="20569"/>
                  </a:lnTo>
                  <a:close/>
                </a:path>
              </a:pathLst>
            </a:custGeom>
            <a:grpFill/>
            <a:ln w="8532" cap="flat">
              <a:noFill/>
              <a:prstDash val="solid"/>
              <a:miter/>
            </a:ln>
          </p:spPr>
          <p:txBody>
            <a:bodyPr rtlCol="0" anchor="ctr"/>
            <a:lstStyle/>
            <a:p>
              <a:endParaRPr lang="en-US"/>
            </a:p>
          </p:txBody>
        </p:sp>
        <p:sp>
          <p:nvSpPr>
            <p:cNvPr id="1607" name="Freeform 1606">
              <a:extLst>
                <a:ext uri="{FF2B5EF4-FFF2-40B4-BE49-F238E27FC236}">
                  <a16:creationId xmlns:a16="http://schemas.microsoft.com/office/drawing/2014/main" id="{D005CACD-FB0D-F49C-DBD7-6935F48674CC}"/>
                </a:ext>
              </a:extLst>
            </p:cNvPr>
            <p:cNvSpPr/>
            <p:nvPr/>
          </p:nvSpPr>
          <p:spPr>
            <a:xfrm>
              <a:off x="8385113" y="1912433"/>
              <a:ext cx="7509" cy="36225"/>
            </a:xfrm>
            <a:custGeom>
              <a:avLst/>
              <a:gdLst>
                <a:gd name="connsiteX0" fmla="*/ 1365 w 7509"/>
                <a:gd name="connsiteY0" fmla="*/ 18388 h 36225"/>
                <a:gd name="connsiteX1" fmla="*/ 597 w 7509"/>
                <a:gd name="connsiteY1" fmla="*/ 4903 h 36225"/>
                <a:gd name="connsiteX2" fmla="*/ 0 w 7509"/>
                <a:gd name="connsiteY2" fmla="*/ 38 h 36225"/>
                <a:gd name="connsiteX3" fmla="*/ 256 w 7509"/>
                <a:gd name="connsiteY3" fmla="*/ 38 h 36225"/>
                <a:gd name="connsiteX4" fmla="*/ 2389 w 7509"/>
                <a:gd name="connsiteY4" fmla="*/ 4476 h 36225"/>
                <a:gd name="connsiteX5" fmla="*/ 7423 w 7509"/>
                <a:gd name="connsiteY5" fmla="*/ 17449 h 36225"/>
                <a:gd name="connsiteX6" fmla="*/ 7423 w 7509"/>
                <a:gd name="connsiteY6" fmla="*/ 17449 h 36225"/>
                <a:gd name="connsiteX7" fmla="*/ 7423 w 7509"/>
                <a:gd name="connsiteY7" fmla="*/ 17449 h 36225"/>
                <a:gd name="connsiteX8" fmla="*/ 7423 w 7509"/>
                <a:gd name="connsiteY8" fmla="*/ 17449 h 36225"/>
                <a:gd name="connsiteX9" fmla="*/ 7423 w 7509"/>
                <a:gd name="connsiteY9" fmla="*/ 17449 h 36225"/>
                <a:gd name="connsiteX10" fmla="*/ 6825 w 7509"/>
                <a:gd name="connsiteY10" fmla="*/ 31361 h 36225"/>
                <a:gd name="connsiteX11" fmla="*/ 6228 w 7509"/>
                <a:gd name="connsiteY11" fmla="*/ 36226 h 36225"/>
                <a:gd name="connsiteX12" fmla="*/ 5972 w 7509"/>
                <a:gd name="connsiteY12" fmla="*/ 36226 h 36225"/>
                <a:gd name="connsiteX13" fmla="*/ 5033 w 7509"/>
                <a:gd name="connsiteY13" fmla="*/ 31446 h 36225"/>
                <a:gd name="connsiteX14" fmla="*/ 1450 w 7509"/>
                <a:gd name="connsiteY14" fmla="*/ 18388 h 36225"/>
                <a:gd name="connsiteX15" fmla="*/ 1450 w 7509"/>
                <a:gd name="connsiteY15" fmla="*/ 18388 h 36225"/>
                <a:gd name="connsiteX16" fmla="*/ 1450 w 7509"/>
                <a:gd name="connsiteY16" fmla="*/ 18388 h 36225"/>
                <a:gd name="connsiteX17" fmla="*/ 1450 w 7509"/>
                <a:gd name="connsiteY17" fmla="*/ 18388 h 36225"/>
                <a:gd name="connsiteX18" fmla="*/ 1450 w 7509"/>
                <a:gd name="connsiteY18" fmla="*/ 18388 h 3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509" h="36225">
                  <a:moveTo>
                    <a:pt x="1365" y="18388"/>
                  </a:moveTo>
                  <a:cubicBezTo>
                    <a:pt x="1109" y="13950"/>
                    <a:pt x="1024" y="9426"/>
                    <a:pt x="597" y="4903"/>
                  </a:cubicBezTo>
                  <a:cubicBezTo>
                    <a:pt x="426" y="3281"/>
                    <a:pt x="170" y="1660"/>
                    <a:pt x="0" y="38"/>
                  </a:cubicBezTo>
                  <a:cubicBezTo>
                    <a:pt x="0" y="38"/>
                    <a:pt x="256" y="-47"/>
                    <a:pt x="256" y="38"/>
                  </a:cubicBezTo>
                  <a:cubicBezTo>
                    <a:pt x="938" y="1489"/>
                    <a:pt x="1706" y="2940"/>
                    <a:pt x="2389" y="4476"/>
                  </a:cubicBezTo>
                  <a:cubicBezTo>
                    <a:pt x="4351" y="8658"/>
                    <a:pt x="6228" y="13011"/>
                    <a:pt x="7423" y="17449"/>
                  </a:cubicBezTo>
                  <a:lnTo>
                    <a:pt x="7423" y="17449"/>
                  </a:lnTo>
                  <a:cubicBezTo>
                    <a:pt x="7423" y="17449"/>
                    <a:pt x="7423" y="17449"/>
                    <a:pt x="7423" y="17449"/>
                  </a:cubicBezTo>
                  <a:lnTo>
                    <a:pt x="7423" y="17449"/>
                  </a:lnTo>
                  <a:cubicBezTo>
                    <a:pt x="7423" y="17449"/>
                    <a:pt x="7423" y="17449"/>
                    <a:pt x="7423" y="17449"/>
                  </a:cubicBezTo>
                  <a:cubicBezTo>
                    <a:pt x="7678" y="22143"/>
                    <a:pt x="7337" y="26752"/>
                    <a:pt x="6825" y="31361"/>
                  </a:cubicBezTo>
                  <a:cubicBezTo>
                    <a:pt x="6654" y="32982"/>
                    <a:pt x="6484" y="34604"/>
                    <a:pt x="6228" y="36226"/>
                  </a:cubicBezTo>
                  <a:cubicBezTo>
                    <a:pt x="6228" y="36226"/>
                    <a:pt x="5972" y="36226"/>
                    <a:pt x="5972" y="36226"/>
                  </a:cubicBezTo>
                  <a:cubicBezTo>
                    <a:pt x="5716" y="34604"/>
                    <a:pt x="5375" y="32982"/>
                    <a:pt x="5033" y="31446"/>
                  </a:cubicBezTo>
                  <a:cubicBezTo>
                    <a:pt x="4010" y="27008"/>
                    <a:pt x="2645" y="22655"/>
                    <a:pt x="1450" y="18388"/>
                  </a:cubicBezTo>
                  <a:lnTo>
                    <a:pt x="1450" y="18388"/>
                  </a:lnTo>
                  <a:cubicBezTo>
                    <a:pt x="1450" y="18388"/>
                    <a:pt x="1450" y="18388"/>
                    <a:pt x="1450" y="18388"/>
                  </a:cubicBezTo>
                  <a:lnTo>
                    <a:pt x="1450" y="18388"/>
                  </a:lnTo>
                  <a:cubicBezTo>
                    <a:pt x="1450" y="18388"/>
                    <a:pt x="1450" y="18388"/>
                    <a:pt x="1450" y="18388"/>
                  </a:cubicBezTo>
                  <a:close/>
                </a:path>
              </a:pathLst>
            </a:custGeom>
            <a:grpFill/>
            <a:ln w="8532" cap="flat">
              <a:noFill/>
              <a:prstDash val="solid"/>
              <a:miter/>
            </a:ln>
          </p:spPr>
          <p:txBody>
            <a:bodyPr rtlCol="0" anchor="ctr"/>
            <a:lstStyle/>
            <a:p>
              <a:endParaRPr lang="en-US"/>
            </a:p>
          </p:txBody>
        </p:sp>
        <p:sp>
          <p:nvSpPr>
            <p:cNvPr id="1608" name="Freeform 1607">
              <a:extLst>
                <a:ext uri="{FF2B5EF4-FFF2-40B4-BE49-F238E27FC236}">
                  <a16:creationId xmlns:a16="http://schemas.microsoft.com/office/drawing/2014/main" id="{5C1447AE-1414-39AE-023B-47EA9AFF9AEA}"/>
                </a:ext>
              </a:extLst>
            </p:cNvPr>
            <p:cNvSpPr/>
            <p:nvPr/>
          </p:nvSpPr>
          <p:spPr>
            <a:xfrm>
              <a:off x="8363613" y="1923529"/>
              <a:ext cx="6484" cy="19791"/>
            </a:xfrm>
            <a:custGeom>
              <a:avLst/>
              <a:gdLst>
                <a:gd name="connsiteX0" fmla="*/ 6143 w 6484"/>
                <a:gd name="connsiteY0" fmla="*/ 9000 h 19791"/>
                <a:gd name="connsiteX1" fmla="*/ 6484 w 6484"/>
                <a:gd name="connsiteY1" fmla="*/ 16937 h 19791"/>
                <a:gd name="connsiteX2" fmla="*/ 6484 w 6484"/>
                <a:gd name="connsiteY2" fmla="*/ 19753 h 19791"/>
                <a:gd name="connsiteX3" fmla="*/ 6313 w 6484"/>
                <a:gd name="connsiteY3" fmla="*/ 19753 h 19791"/>
                <a:gd name="connsiteX4" fmla="*/ 4778 w 6484"/>
                <a:gd name="connsiteY4" fmla="*/ 17364 h 19791"/>
                <a:gd name="connsiteX5" fmla="*/ 341 w 6484"/>
                <a:gd name="connsiteY5" fmla="*/ 10792 h 19791"/>
                <a:gd name="connsiteX6" fmla="*/ 341 w 6484"/>
                <a:gd name="connsiteY6" fmla="*/ 10792 h 19791"/>
                <a:gd name="connsiteX7" fmla="*/ 341 w 6484"/>
                <a:gd name="connsiteY7" fmla="*/ 10792 h 19791"/>
                <a:gd name="connsiteX8" fmla="*/ 341 w 6484"/>
                <a:gd name="connsiteY8" fmla="*/ 10792 h 19791"/>
                <a:gd name="connsiteX9" fmla="*/ 341 w 6484"/>
                <a:gd name="connsiteY9" fmla="*/ 10792 h 19791"/>
                <a:gd name="connsiteX10" fmla="*/ 0 w 6484"/>
                <a:gd name="connsiteY10" fmla="*/ 2854 h 19791"/>
                <a:gd name="connsiteX11" fmla="*/ 0 w 6484"/>
                <a:gd name="connsiteY11" fmla="*/ 38 h 19791"/>
                <a:gd name="connsiteX12" fmla="*/ 171 w 6484"/>
                <a:gd name="connsiteY12" fmla="*/ 38 h 19791"/>
                <a:gd name="connsiteX13" fmla="*/ 1706 w 6484"/>
                <a:gd name="connsiteY13" fmla="*/ 2342 h 19791"/>
                <a:gd name="connsiteX14" fmla="*/ 6143 w 6484"/>
                <a:gd name="connsiteY14" fmla="*/ 8914 h 19791"/>
                <a:gd name="connsiteX15" fmla="*/ 6143 w 6484"/>
                <a:gd name="connsiteY15" fmla="*/ 8914 h 19791"/>
                <a:gd name="connsiteX16" fmla="*/ 6143 w 6484"/>
                <a:gd name="connsiteY16" fmla="*/ 8914 h 19791"/>
                <a:gd name="connsiteX17" fmla="*/ 6143 w 6484"/>
                <a:gd name="connsiteY17" fmla="*/ 8914 h 19791"/>
                <a:gd name="connsiteX18" fmla="*/ 6143 w 6484"/>
                <a:gd name="connsiteY18" fmla="*/ 8914 h 1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84" h="19791">
                  <a:moveTo>
                    <a:pt x="6143" y="9000"/>
                  </a:moveTo>
                  <a:cubicBezTo>
                    <a:pt x="6484" y="11560"/>
                    <a:pt x="6399" y="14291"/>
                    <a:pt x="6484" y="16937"/>
                  </a:cubicBezTo>
                  <a:lnTo>
                    <a:pt x="6484" y="19753"/>
                  </a:lnTo>
                  <a:cubicBezTo>
                    <a:pt x="6484" y="19753"/>
                    <a:pt x="6399" y="19839"/>
                    <a:pt x="6313" y="19753"/>
                  </a:cubicBezTo>
                  <a:lnTo>
                    <a:pt x="4778" y="17364"/>
                  </a:lnTo>
                  <a:cubicBezTo>
                    <a:pt x="3242" y="15230"/>
                    <a:pt x="1621" y="13011"/>
                    <a:pt x="341" y="10792"/>
                  </a:cubicBezTo>
                  <a:cubicBezTo>
                    <a:pt x="341" y="10792"/>
                    <a:pt x="341" y="10792"/>
                    <a:pt x="341" y="10792"/>
                  </a:cubicBezTo>
                  <a:cubicBezTo>
                    <a:pt x="341" y="10792"/>
                    <a:pt x="341" y="10792"/>
                    <a:pt x="341" y="10792"/>
                  </a:cubicBezTo>
                  <a:cubicBezTo>
                    <a:pt x="341" y="10792"/>
                    <a:pt x="341" y="10792"/>
                    <a:pt x="341" y="10792"/>
                  </a:cubicBezTo>
                  <a:cubicBezTo>
                    <a:pt x="341" y="10792"/>
                    <a:pt x="341" y="10792"/>
                    <a:pt x="341" y="10792"/>
                  </a:cubicBezTo>
                  <a:cubicBezTo>
                    <a:pt x="0" y="8231"/>
                    <a:pt x="85" y="5500"/>
                    <a:pt x="0" y="2854"/>
                  </a:cubicBezTo>
                  <a:lnTo>
                    <a:pt x="0" y="38"/>
                  </a:lnTo>
                  <a:cubicBezTo>
                    <a:pt x="0" y="38"/>
                    <a:pt x="85" y="-47"/>
                    <a:pt x="171" y="38"/>
                  </a:cubicBezTo>
                  <a:lnTo>
                    <a:pt x="1706" y="2342"/>
                  </a:lnTo>
                  <a:cubicBezTo>
                    <a:pt x="3242" y="4561"/>
                    <a:pt x="4863" y="6695"/>
                    <a:pt x="6143" y="8914"/>
                  </a:cubicBezTo>
                  <a:cubicBezTo>
                    <a:pt x="6143" y="8914"/>
                    <a:pt x="6143" y="8914"/>
                    <a:pt x="6143" y="8914"/>
                  </a:cubicBezTo>
                  <a:cubicBezTo>
                    <a:pt x="6143" y="8914"/>
                    <a:pt x="6143" y="8914"/>
                    <a:pt x="6143" y="8914"/>
                  </a:cubicBezTo>
                  <a:cubicBezTo>
                    <a:pt x="6143" y="8914"/>
                    <a:pt x="6143" y="8914"/>
                    <a:pt x="6143" y="8914"/>
                  </a:cubicBezTo>
                  <a:lnTo>
                    <a:pt x="6143" y="8914"/>
                  </a:lnTo>
                  <a:close/>
                </a:path>
              </a:pathLst>
            </a:custGeom>
            <a:grpFill/>
            <a:ln w="8532" cap="flat">
              <a:noFill/>
              <a:prstDash val="solid"/>
              <a:miter/>
            </a:ln>
          </p:spPr>
          <p:txBody>
            <a:bodyPr rtlCol="0" anchor="ctr"/>
            <a:lstStyle/>
            <a:p>
              <a:endParaRPr lang="en-US"/>
            </a:p>
          </p:txBody>
        </p:sp>
        <p:sp>
          <p:nvSpPr>
            <p:cNvPr id="1609" name="Freeform 1608">
              <a:extLst>
                <a:ext uri="{FF2B5EF4-FFF2-40B4-BE49-F238E27FC236}">
                  <a16:creationId xmlns:a16="http://schemas.microsoft.com/office/drawing/2014/main" id="{DDFA11AA-BD45-C585-BA5D-EF68EDD7E72B}"/>
                </a:ext>
              </a:extLst>
            </p:cNvPr>
            <p:cNvSpPr/>
            <p:nvPr/>
          </p:nvSpPr>
          <p:spPr>
            <a:xfrm>
              <a:off x="8416509" y="2086613"/>
              <a:ext cx="70578" cy="288590"/>
            </a:xfrm>
            <a:custGeom>
              <a:avLst/>
              <a:gdLst>
                <a:gd name="connsiteX0" fmla="*/ 19452 w 70578"/>
                <a:gd name="connsiteY0" fmla="*/ 208390 h 288590"/>
                <a:gd name="connsiteX1" fmla="*/ 4095 w 70578"/>
                <a:gd name="connsiteY1" fmla="*/ 108106 h 288590"/>
                <a:gd name="connsiteX2" fmla="*/ 0 w 70578"/>
                <a:gd name="connsiteY2" fmla="*/ 36242 h 288590"/>
                <a:gd name="connsiteX3" fmla="*/ 256 w 70578"/>
                <a:gd name="connsiteY3" fmla="*/ 36242 h 288590"/>
                <a:gd name="connsiteX4" fmla="*/ 5972 w 70578"/>
                <a:gd name="connsiteY4" fmla="*/ 108362 h 288590"/>
                <a:gd name="connsiteX5" fmla="*/ 23718 w 70578"/>
                <a:gd name="connsiteY5" fmla="*/ 207878 h 288590"/>
                <a:gd name="connsiteX6" fmla="*/ 40099 w 70578"/>
                <a:gd name="connsiteY6" fmla="*/ 254990 h 288590"/>
                <a:gd name="connsiteX7" fmla="*/ 54432 w 70578"/>
                <a:gd name="connsiteY7" fmla="*/ 274791 h 288590"/>
                <a:gd name="connsiteX8" fmla="*/ 58954 w 70578"/>
                <a:gd name="connsiteY8" fmla="*/ 278888 h 288590"/>
                <a:gd name="connsiteX9" fmla="*/ 59466 w 70578"/>
                <a:gd name="connsiteY9" fmla="*/ 279315 h 288590"/>
                <a:gd name="connsiteX10" fmla="*/ 59466 w 70578"/>
                <a:gd name="connsiteY10" fmla="*/ 279315 h 288590"/>
                <a:gd name="connsiteX11" fmla="*/ 59466 w 70578"/>
                <a:gd name="connsiteY11" fmla="*/ 279315 h 288590"/>
                <a:gd name="connsiteX12" fmla="*/ 59466 w 70578"/>
                <a:gd name="connsiteY12" fmla="*/ 279315 h 288590"/>
                <a:gd name="connsiteX13" fmla="*/ 59466 w 70578"/>
                <a:gd name="connsiteY13" fmla="*/ 279315 h 288590"/>
                <a:gd name="connsiteX14" fmla="*/ 59892 w 70578"/>
                <a:gd name="connsiteY14" fmla="*/ 278290 h 288590"/>
                <a:gd name="connsiteX15" fmla="*/ 61002 w 70578"/>
                <a:gd name="connsiteY15" fmla="*/ 275474 h 288590"/>
                <a:gd name="connsiteX16" fmla="*/ 62708 w 70578"/>
                <a:gd name="connsiteY16" fmla="*/ 269756 h 288590"/>
                <a:gd name="connsiteX17" fmla="*/ 62708 w 70578"/>
                <a:gd name="connsiteY17" fmla="*/ 269756 h 288590"/>
                <a:gd name="connsiteX18" fmla="*/ 62708 w 70578"/>
                <a:gd name="connsiteY18" fmla="*/ 269585 h 288590"/>
                <a:gd name="connsiteX19" fmla="*/ 62708 w 70578"/>
                <a:gd name="connsiteY19" fmla="*/ 269414 h 288590"/>
                <a:gd name="connsiteX20" fmla="*/ 62708 w 70578"/>
                <a:gd name="connsiteY20" fmla="*/ 269414 h 288590"/>
                <a:gd name="connsiteX21" fmla="*/ 64755 w 70578"/>
                <a:gd name="connsiteY21" fmla="*/ 245090 h 288590"/>
                <a:gd name="connsiteX22" fmla="*/ 62623 w 70578"/>
                <a:gd name="connsiteY22" fmla="*/ 220083 h 288590"/>
                <a:gd name="connsiteX23" fmla="*/ 55968 w 70578"/>
                <a:gd name="connsiteY23" fmla="*/ 169983 h 288590"/>
                <a:gd name="connsiteX24" fmla="*/ 36857 w 70578"/>
                <a:gd name="connsiteY24" fmla="*/ 70638 h 288590"/>
                <a:gd name="connsiteX25" fmla="*/ 20049 w 70578"/>
                <a:gd name="connsiteY25" fmla="*/ 225 h 288590"/>
                <a:gd name="connsiteX26" fmla="*/ 20306 w 70578"/>
                <a:gd name="connsiteY26" fmla="*/ 225 h 288590"/>
                <a:gd name="connsiteX27" fmla="*/ 38478 w 70578"/>
                <a:gd name="connsiteY27" fmla="*/ 69870 h 288590"/>
                <a:gd name="connsiteX28" fmla="*/ 59978 w 70578"/>
                <a:gd name="connsiteY28" fmla="*/ 169044 h 288590"/>
                <a:gd name="connsiteX29" fmla="*/ 67742 w 70578"/>
                <a:gd name="connsiteY29" fmla="*/ 219229 h 288590"/>
                <a:gd name="connsiteX30" fmla="*/ 70387 w 70578"/>
                <a:gd name="connsiteY30" fmla="*/ 244663 h 288590"/>
                <a:gd name="connsiteX31" fmla="*/ 68680 w 70578"/>
                <a:gd name="connsiteY31" fmla="*/ 270694 h 288590"/>
                <a:gd name="connsiteX32" fmla="*/ 68680 w 70578"/>
                <a:gd name="connsiteY32" fmla="*/ 270694 h 288590"/>
                <a:gd name="connsiteX33" fmla="*/ 68595 w 70578"/>
                <a:gd name="connsiteY33" fmla="*/ 271206 h 288590"/>
                <a:gd name="connsiteX34" fmla="*/ 68595 w 70578"/>
                <a:gd name="connsiteY34" fmla="*/ 271719 h 288590"/>
                <a:gd name="connsiteX35" fmla="*/ 68509 w 70578"/>
                <a:gd name="connsiteY35" fmla="*/ 271719 h 288590"/>
                <a:gd name="connsiteX36" fmla="*/ 66462 w 70578"/>
                <a:gd name="connsiteY36" fmla="*/ 278034 h 288590"/>
                <a:gd name="connsiteX37" fmla="*/ 65182 w 70578"/>
                <a:gd name="connsiteY37" fmla="*/ 281107 h 288590"/>
                <a:gd name="connsiteX38" fmla="*/ 64841 w 70578"/>
                <a:gd name="connsiteY38" fmla="*/ 281960 h 288590"/>
                <a:gd name="connsiteX39" fmla="*/ 64158 w 70578"/>
                <a:gd name="connsiteY39" fmla="*/ 283326 h 288590"/>
                <a:gd name="connsiteX40" fmla="*/ 62708 w 70578"/>
                <a:gd name="connsiteY40" fmla="*/ 286057 h 288590"/>
                <a:gd name="connsiteX41" fmla="*/ 62025 w 70578"/>
                <a:gd name="connsiteY41" fmla="*/ 287423 h 288590"/>
                <a:gd name="connsiteX42" fmla="*/ 61684 w 70578"/>
                <a:gd name="connsiteY42" fmla="*/ 288106 h 288590"/>
                <a:gd name="connsiteX43" fmla="*/ 61513 w 70578"/>
                <a:gd name="connsiteY43" fmla="*/ 288447 h 288590"/>
                <a:gd name="connsiteX44" fmla="*/ 61258 w 70578"/>
                <a:gd name="connsiteY44" fmla="*/ 288532 h 288590"/>
                <a:gd name="connsiteX45" fmla="*/ 58869 w 70578"/>
                <a:gd name="connsiteY45" fmla="*/ 286569 h 288590"/>
                <a:gd name="connsiteX46" fmla="*/ 54774 w 70578"/>
                <a:gd name="connsiteY46" fmla="*/ 283241 h 288590"/>
                <a:gd name="connsiteX47" fmla="*/ 49996 w 70578"/>
                <a:gd name="connsiteY47" fmla="*/ 278717 h 288590"/>
                <a:gd name="connsiteX48" fmla="*/ 35151 w 70578"/>
                <a:gd name="connsiteY48" fmla="*/ 257295 h 288590"/>
                <a:gd name="connsiteX49" fmla="*/ 19367 w 70578"/>
                <a:gd name="connsiteY49" fmla="*/ 208646 h 28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70578" h="288590">
                  <a:moveTo>
                    <a:pt x="19452" y="208390"/>
                  </a:moveTo>
                  <a:cubicBezTo>
                    <a:pt x="12456" y="175275"/>
                    <a:pt x="7252" y="141733"/>
                    <a:pt x="4095" y="108106"/>
                  </a:cubicBezTo>
                  <a:cubicBezTo>
                    <a:pt x="1706" y="84208"/>
                    <a:pt x="426" y="60225"/>
                    <a:pt x="0" y="36242"/>
                  </a:cubicBezTo>
                  <a:cubicBezTo>
                    <a:pt x="0" y="35901"/>
                    <a:pt x="256" y="35901"/>
                    <a:pt x="256" y="36242"/>
                  </a:cubicBezTo>
                  <a:cubicBezTo>
                    <a:pt x="1194" y="60310"/>
                    <a:pt x="3071" y="84379"/>
                    <a:pt x="5972" y="108362"/>
                  </a:cubicBezTo>
                  <a:cubicBezTo>
                    <a:pt x="9982" y="141818"/>
                    <a:pt x="15954" y="175104"/>
                    <a:pt x="23718" y="207878"/>
                  </a:cubicBezTo>
                  <a:cubicBezTo>
                    <a:pt x="27643" y="224180"/>
                    <a:pt x="32250" y="240481"/>
                    <a:pt x="40099" y="254990"/>
                  </a:cubicBezTo>
                  <a:cubicBezTo>
                    <a:pt x="44023" y="262245"/>
                    <a:pt x="48716" y="268988"/>
                    <a:pt x="54432" y="274791"/>
                  </a:cubicBezTo>
                  <a:cubicBezTo>
                    <a:pt x="55968" y="276157"/>
                    <a:pt x="57333" y="277608"/>
                    <a:pt x="58954" y="278888"/>
                  </a:cubicBezTo>
                  <a:lnTo>
                    <a:pt x="59466" y="279315"/>
                  </a:lnTo>
                  <a:lnTo>
                    <a:pt x="59466" y="279315"/>
                  </a:lnTo>
                  <a:cubicBezTo>
                    <a:pt x="59466" y="279315"/>
                    <a:pt x="59466" y="279315"/>
                    <a:pt x="59466" y="279315"/>
                  </a:cubicBezTo>
                  <a:cubicBezTo>
                    <a:pt x="59466" y="279315"/>
                    <a:pt x="59466" y="279315"/>
                    <a:pt x="59466" y="279315"/>
                  </a:cubicBezTo>
                  <a:lnTo>
                    <a:pt x="59466" y="279315"/>
                  </a:lnTo>
                  <a:cubicBezTo>
                    <a:pt x="59466" y="279315"/>
                    <a:pt x="59892" y="278290"/>
                    <a:pt x="59892" y="278290"/>
                  </a:cubicBezTo>
                  <a:cubicBezTo>
                    <a:pt x="60234" y="277352"/>
                    <a:pt x="60660" y="276498"/>
                    <a:pt x="61002" y="275474"/>
                  </a:cubicBezTo>
                  <a:cubicBezTo>
                    <a:pt x="61684" y="273596"/>
                    <a:pt x="62196" y="271633"/>
                    <a:pt x="62708" y="269756"/>
                  </a:cubicBezTo>
                  <a:lnTo>
                    <a:pt x="62708" y="269756"/>
                  </a:lnTo>
                  <a:cubicBezTo>
                    <a:pt x="62708" y="269756"/>
                    <a:pt x="62708" y="269585"/>
                    <a:pt x="62708" y="269585"/>
                  </a:cubicBezTo>
                  <a:lnTo>
                    <a:pt x="62708" y="269414"/>
                  </a:lnTo>
                  <a:cubicBezTo>
                    <a:pt x="62708" y="269414"/>
                    <a:pt x="62708" y="269414"/>
                    <a:pt x="62708" y="269414"/>
                  </a:cubicBezTo>
                  <a:cubicBezTo>
                    <a:pt x="64670" y="261562"/>
                    <a:pt x="65012" y="253283"/>
                    <a:pt x="64755" y="245090"/>
                  </a:cubicBezTo>
                  <a:cubicBezTo>
                    <a:pt x="64500" y="236811"/>
                    <a:pt x="63561" y="228447"/>
                    <a:pt x="62623" y="220083"/>
                  </a:cubicBezTo>
                  <a:cubicBezTo>
                    <a:pt x="60831" y="203355"/>
                    <a:pt x="58527" y="186626"/>
                    <a:pt x="55968" y="169983"/>
                  </a:cubicBezTo>
                  <a:cubicBezTo>
                    <a:pt x="50764" y="136697"/>
                    <a:pt x="44194" y="103582"/>
                    <a:pt x="36857" y="70638"/>
                  </a:cubicBezTo>
                  <a:cubicBezTo>
                    <a:pt x="31567" y="47082"/>
                    <a:pt x="25851" y="23696"/>
                    <a:pt x="20049" y="225"/>
                  </a:cubicBezTo>
                  <a:cubicBezTo>
                    <a:pt x="20049" y="-31"/>
                    <a:pt x="20220" y="-116"/>
                    <a:pt x="20306" y="225"/>
                  </a:cubicBezTo>
                  <a:cubicBezTo>
                    <a:pt x="26619" y="23355"/>
                    <a:pt x="32762" y="46569"/>
                    <a:pt x="38478" y="69870"/>
                  </a:cubicBezTo>
                  <a:cubicBezTo>
                    <a:pt x="46583" y="102643"/>
                    <a:pt x="54005" y="135673"/>
                    <a:pt x="59978" y="169044"/>
                  </a:cubicBezTo>
                  <a:cubicBezTo>
                    <a:pt x="62964" y="185687"/>
                    <a:pt x="65524" y="202416"/>
                    <a:pt x="67742" y="219229"/>
                  </a:cubicBezTo>
                  <a:cubicBezTo>
                    <a:pt x="68851" y="227593"/>
                    <a:pt x="69960" y="236043"/>
                    <a:pt x="70387" y="244663"/>
                  </a:cubicBezTo>
                  <a:cubicBezTo>
                    <a:pt x="70813" y="253198"/>
                    <a:pt x="70642" y="261989"/>
                    <a:pt x="68680" y="270694"/>
                  </a:cubicBezTo>
                  <a:lnTo>
                    <a:pt x="68680" y="270694"/>
                  </a:lnTo>
                  <a:cubicBezTo>
                    <a:pt x="68680" y="270694"/>
                    <a:pt x="68595" y="271206"/>
                    <a:pt x="68595" y="271206"/>
                  </a:cubicBezTo>
                  <a:lnTo>
                    <a:pt x="68595" y="271719"/>
                  </a:lnTo>
                  <a:cubicBezTo>
                    <a:pt x="68595" y="271719"/>
                    <a:pt x="68509" y="271719"/>
                    <a:pt x="68509" y="271719"/>
                  </a:cubicBezTo>
                  <a:cubicBezTo>
                    <a:pt x="67912" y="273852"/>
                    <a:pt x="67315" y="275986"/>
                    <a:pt x="66462" y="278034"/>
                  </a:cubicBezTo>
                  <a:cubicBezTo>
                    <a:pt x="66121" y="279059"/>
                    <a:pt x="65609" y="280083"/>
                    <a:pt x="65182" y="281107"/>
                  </a:cubicBezTo>
                  <a:lnTo>
                    <a:pt x="64841" y="281960"/>
                  </a:lnTo>
                  <a:cubicBezTo>
                    <a:pt x="64841" y="281960"/>
                    <a:pt x="64414" y="282899"/>
                    <a:pt x="64158" y="283326"/>
                  </a:cubicBezTo>
                  <a:lnTo>
                    <a:pt x="62708" y="286057"/>
                  </a:lnTo>
                  <a:lnTo>
                    <a:pt x="62025" y="287423"/>
                  </a:lnTo>
                  <a:lnTo>
                    <a:pt x="61684" y="288106"/>
                  </a:lnTo>
                  <a:lnTo>
                    <a:pt x="61513" y="288447"/>
                  </a:lnTo>
                  <a:cubicBezTo>
                    <a:pt x="61513" y="288447"/>
                    <a:pt x="61429" y="288703"/>
                    <a:pt x="61258" y="288532"/>
                  </a:cubicBezTo>
                  <a:lnTo>
                    <a:pt x="58869" y="286569"/>
                  </a:lnTo>
                  <a:lnTo>
                    <a:pt x="54774" y="283241"/>
                  </a:lnTo>
                  <a:cubicBezTo>
                    <a:pt x="53152" y="281790"/>
                    <a:pt x="51617" y="280254"/>
                    <a:pt x="49996" y="278717"/>
                  </a:cubicBezTo>
                  <a:cubicBezTo>
                    <a:pt x="43938" y="272316"/>
                    <a:pt x="39075" y="264976"/>
                    <a:pt x="35151" y="257295"/>
                  </a:cubicBezTo>
                  <a:cubicBezTo>
                    <a:pt x="27216" y="241847"/>
                    <a:pt x="22950" y="225118"/>
                    <a:pt x="19367" y="208646"/>
                  </a:cubicBezTo>
                  <a:close/>
                </a:path>
              </a:pathLst>
            </a:custGeom>
            <a:grpFill/>
            <a:ln w="8532" cap="flat">
              <a:noFill/>
              <a:prstDash val="solid"/>
              <a:miter/>
            </a:ln>
          </p:spPr>
          <p:txBody>
            <a:bodyPr rtlCol="0" anchor="ctr"/>
            <a:lstStyle/>
            <a:p>
              <a:endParaRPr lang="en-US"/>
            </a:p>
          </p:txBody>
        </p:sp>
        <p:sp>
          <p:nvSpPr>
            <p:cNvPr id="1610" name="Freeform 1609">
              <a:extLst>
                <a:ext uri="{FF2B5EF4-FFF2-40B4-BE49-F238E27FC236}">
                  <a16:creationId xmlns:a16="http://schemas.microsoft.com/office/drawing/2014/main" id="{FDC18991-AAE0-0A58-1832-DDD655C7FA53}"/>
                </a:ext>
              </a:extLst>
            </p:cNvPr>
            <p:cNvSpPr/>
            <p:nvPr/>
          </p:nvSpPr>
          <p:spPr>
            <a:xfrm>
              <a:off x="8436809" y="2463140"/>
              <a:ext cx="40407" cy="74926"/>
            </a:xfrm>
            <a:custGeom>
              <a:avLst/>
              <a:gdLst>
                <a:gd name="connsiteX0" fmla="*/ 2565 w 40407"/>
                <a:gd name="connsiteY0" fmla="*/ 85 h 74926"/>
                <a:gd name="connsiteX1" fmla="*/ 2821 w 40407"/>
                <a:gd name="connsiteY1" fmla="*/ 85 h 74926"/>
                <a:gd name="connsiteX2" fmla="*/ 1627 w 40407"/>
                <a:gd name="connsiteY2" fmla="*/ 19459 h 74926"/>
                <a:gd name="connsiteX3" fmla="*/ 26880 w 40407"/>
                <a:gd name="connsiteY3" fmla="*/ 64779 h 74926"/>
                <a:gd name="connsiteX4" fmla="*/ 26880 w 40407"/>
                <a:gd name="connsiteY4" fmla="*/ 64779 h 74926"/>
                <a:gd name="connsiteX5" fmla="*/ 26880 w 40407"/>
                <a:gd name="connsiteY5" fmla="*/ 64779 h 74926"/>
                <a:gd name="connsiteX6" fmla="*/ 26880 w 40407"/>
                <a:gd name="connsiteY6" fmla="*/ 64779 h 74926"/>
                <a:gd name="connsiteX7" fmla="*/ 26880 w 40407"/>
                <a:gd name="connsiteY7" fmla="*/ 64779 h 74926"/>
                <a:gd name="connsiteX8" fmla="*/ 29440 w 40407"/>
                <a:gd name="connsiteY8" fmla="*/ 66828 h 74926"/>
                <a:gd name="connsiteX9" fmla="*/ 30805 w 40407"/>
                <a:gd name="connsiteY9" fmla="*/ 67766 h 74926"/>
                <a:gd name="connsiteX10" fmla="*/ 31402 w 40407"/>
                <a:gd name="connsiteY10" fmla="*/ 68193 h 74926"/>
                <a:gd name="connsiteX11" fmla="*/ 31402 w 40407"/>
                <a:gd name="connsiteY11" fmla="*/ 68193 h 74926"/>
                <a:gd name="connsiteX12" fmla="*/ 31658 w 40407"/>
                <a:gd name="connsiteY12" fmla="*/ 68279 h 74926"/>
                <a:gd name="connsiteX13" fmla="*/ 32000 w 40407"/>
                <a:gd name="connsiteY13" fmla="*/ 68023 h 74926"/>
                <a:gd name="connsiteX14" fmla="*/ 32426 w 40407"/>
                <a:gd name="connsiteY14" fmla="*/ 67596 h 74926"/>
                <a:gd name="connsiteX15" fmla="*/ 33109 w 40407"/>
                <a:gd name="connsiteY15" fmla="*/ 66486 h 74926"/>
                <a:gd name="connsiteX16" fmla="*/ 35924 w 40407"/>
                <a:gd name="connsiteY16" fmla="*/ 53940 h 74926"/>
                <a:gd name="connsiteX17" fmla="*/ 38057 w 40407"/>
                <a:gd name="connsiteY17" fmla="*/ 26629 h 74926"/>
                <a:gd name="connsiteX18" fmla="*/ 37545 w 40407"/>
                <a:gd name="connsiteY18" fmla="*/ 6998 h 74926"/>
                <a:gd name="connsiteX19" fmla="*/ 37801 w 40407"/>
                <a:gd name="connsiteY19" fmla="*/ 6998 h 74926"/>
                <a:gd name="connsiteX20" fmla="*/ 39849 w 40407"/>
                <a:gd name="connsiteY20" fmla="*/ 26458 h 74926"/>
                <a:gd name="connsiteX21" fmla="*/ 40104 w 40407"/>
                <a:gd name="connsiteY21" fmla="*/ 54196 h 74926"/>
                <a:gd name="connsiteX22" fmla="*/ 39593 w 40407"/>
                <a:gd name="connsiteY22" fmla="*/ 61195 h 74926"/>
                <a:gd name="connsiteX23" fmla="*/ 37887 w 40407"/>
                <a:gd name="connsiteY23" fmla="*/ 68620 h 74926"/>
                <a:gd name="connsiteX24" fmla="*/ 35412 w 40407"/>
                <a:gd name="connsiteY24" fmla="*/ 72375 h 74926"/>
                <a:gd name="connsiteX25" fmla="*/ 34133 w 40407"/>
                <a:gd name="connsiteY25" fmla="*/ 73399 h 74926"/>
                <a:gd name="connsiteX26" fmla="*/ 32767 w 40407"/>
                <a:gd name="connsiteY26" fmla="*/ 74253 h 74926"/>
                <a:gd name="connsiteX27" fmla="*/ 32085 w 40407"/>
                <a:gd name="connsiteY27" fmla="*/ 74680 h 74926"/>
                <a:gd name="connsiteX28" fmla="*/ 31744 w 40407"/>
                <a:gd name="connsiteY28" fmla="*/ 74851 h 74926"/>
                <a:gd name="connsiteX29" fmla="*/ 31402 w 40407"/>
                <a:gd name="connsiteY29" fmla="*/ 74851 h 74926"/>
                <a:gd name="connsiteX30" fmla="*/ 30037 w 40407"/>
                <a:gd name="connsiteY30" fmla="*/ 74168 h 74926"/>
                <a:gd name="connsiteX31" fmla="*/ 26198 w 40407"/>
                <a:gd name="connsiteY31" fmla="*/ 71778 h 74926"/>
                <a:gd name="connsiteX32" fmla="*/ 23297 w 40407"/>
                <a:gd name="connsiteY32" fmla="*/ 69644 h 74926"/>
                <a:gd name="connsiteX33" fmla="*/ 23297 w 40407"/>
                <a:gd name="connsiteY33" fmla="*/ 69644 h 74926"/>
                <a:gd name="connsiteX34" fmla="*/ 23212 w 40407"/>
                <a:gd name="connsiteY34" fmla="*/ 69559 h 74926"/>
                <a:gd name="connsiteX35" fmla="*/ 23126 w 40407"/>
                <a:gd name="connsiteY35" fmla="*/ 69559 h 74926"/>
                <a:gd name="connsiteX36" fmla="*/ 23126 w 40407"/>
                <a:gd name="connsiteY36" fmla="*/ 69474 h 74926"/>
                <a:gd name="connsiteX37" fmla="*/ 6063 w 40407"/>
                <a:gd name="connsiteY37" fmla="*/ 46771 h 74926"/>
                <a:gd name="connsiteX38" fmla="*/ 1627 w 40407"/>
                <a:gd name="connsiteY38" fmla="*/ 33371 h 74926"/>
                <a:gd name="connsiteX39" fmla="*/ 6 w 40407"/>
                <a:gd name="connsiteY39" fmla="*/ 19459 h 74926"/>
                <a:gd name="connsiteX40" fmla="*/ 2736 w 40407"/>
                <a:gd name="connsiteY40" fmla="*/ 0 h 74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0407" h="74926">
                  <a:moveTo>
                    <a:pt x="2565" y="85"/>
                  </a:moveTo>
                  <a:cubicBezTo>
                    <a:pt x="2565" y="85"/>
                    <a:pt x="2821" y="85"/>
                    <a:pt x="2821" y="85"/>
                  </a:cubicBezTo>
                  <a:cubicBezTo>
                    <a:pt x="1371" y="6486"/>
                    <a:pt x="1030" y="13058"/>
                    <a:pt x="1627" y="19459"/>
                  </a:cubicBezTo>
                  <a:cubicBezTo>
                    <a:pt x="3504" y="37468"/>
                    <a:pt x="12974" y="54281"/>
                    <a:pt x="26880" y="64779"/>
                  </a:cubicBezTo>
                  <a:lnTo>
                    <a:pt x="26880" y="64779"/>
                  </a:lnTo>
                  <a:cubicBezTo>
                    <a:pt x="26880" y="64779"/>
                    <a:pt x="26880" y="64779"/>
                    <a:pt x="26880" y="64779"/>
                  </a:cubicBezTo>
                  <a:lnTo>
                    <a:pt x="26880" y="64779"/>
                  </a:lnTo>
                  <a:cubicBezTo>
                    <a:pt x="26880" y="64779"/>
                    <a:pt x="26880" y="64779"/>
                    <a:pt x="26880" y="64779"/>
                  </a:cubicBezTo>
                  <a:cubicBezTo>
                    <a:pt x="27734" y="65462"/>
                    <a:pt x="28501" y="66230"/>
                    <a:pt x="29440" y="66828"/>
                  </a:cubicBezTo>
                  <a:lnTo>
                    <a:pt x="30805" y="67766"/>
                  </a:lnTo>
                  <a:lnTo>
                    <a:pt x="31402" y="68193"/>
                  </a:lnTo>
                  <a:lnTo>
                    <a:pt x="31402" y="68193"/>
                  </a:lnTo>
                  <a:cubicBezTo>
                    <a:pt x="31402" y="68193"/>
                    <a:pt x="31573" y="68364"/>
                    <a:pt x="31658" y="68279"/>
                  </a:cubicBezTo>
                  <a:lnTo>
                    <a:pt x="32000" y="68023"/>
                  </a:lnTo>
                  <a:lnTo>
                    <a:pt x="32426" y="67596"/>
                  </a:lnTo>
                  <a:cubicBezTo>
                    <a:pt x="32426" y="67596"/>
                    <a:pt x="32938" y="66913"/>
                    <a:pt x="33109" y="66486"/>
                  </a:cubicBezTo>
                  <a:cubicBezTo>
                    <a:pt x="34815" y="63243"/>
                    <a:pt x="35156" y="58463"/>
                    <a:pt x="35924" y="53940"/>
                  </a:cubicBezTo>
                  <a:cubicBezTo>
                    <a:pt x="37119" y="44893"/>
                    <a:pt x="37887" y="35846"/>
                    <a:pt x="38057" y="26629"/>
                  </a:cubicBezTo>
                  <a:cubicBezTo>
                    <a:pt x="38142" y="20057"/>
                    <a:pt x="37972" y="13570"/>
                    <a:pt x="37545" y="6998"/>
                  </a:cubicBezTo>
                  <a:cubicBezTo>
                    <a:pt x="37545" y="6998"/>
                    <a:pt x="37801" y="6913"/>
                    <a:pt x="37801" y="6998"/>
                  </a:cubicBezTo>
                  <a:cubicBezTo>
                    <a:pt x="38740" y="13485"/>
                    <a:pt x="39422" y="19972"/>
                    <a:pt x="39849" y="26458"/>
                  </a:cubicBezTo>
                  <a:cubicBezTo>
                    <a:pt x="40446" y="35676"/>
                    <a:pt x="40616" y="44893"/>
                    <a:pt x="40104" y="54196"/>
                  </a:cubicBezTo>
                  <a:cubicBezTo>
                    <a:pt x="40020" y="56501"/>
                    <a:pt x="39849" y="58805"/>
                    <a:pt x="39593" y="61195"/>
                  </a:cubicBezTo>
                  <a:cubicBezTo>
                    <a:pt x="39337" y="63584"/>
                    <a:pt x="38996" y="66060"/>
                    <a:pt x="37887" y="68620"/>
                  </a:cubicBezTo>
                  <a:cubicBezTo>
                    <a:pt x="37289" y="69900"/>
                    <a:pt x="36607" y="71095"/>
                    <a:pt x="35412" y="72375"/>
                  </a:cubicBezTo>
                  <a:lnTo>
                    <a:pt x="34133" y="73399"/>
                  </a:lnTo>
                  <a:lnTo>
                    <a:pt x="32767" y="74253"/>
                  </a:lnTo>
                  <a:lnTo>
                    <a:pt x="32085" y="74680"/>
                  </a:lnTo>
                  <a:lnTo>
                    <a:pt x="31744" y="74851"/>
                  </a:lnTo>
                  <a:cubicBezTo>
                    <a:pt x="31744" y="74851"/>
                    <a:pt x="31488" y="75021"/>
                    <a:pt x="31402" y="74851"/>
                  </a:cubicBezTo>
                  <a:lnTo>
                    <a:pt x="30037" y="74168"/>
                  </a:lnTo>
                  <a:lnTo>
                    <a:pt x="26198" y="71778"/>
                  </a:lnTo>
                  <a:cubicBezTo>
                    <a:pt x="25174" y="71181"/>
                    <a:pt x="24236" y="70327"/>
                    <a:pt x="23297" y="69644"/>
                  </a:cubicBezTo>
                  <a:lnTo>
                    <a:pt x="23297" y="69644"/>
                  </a:lnTo>
                  <a:cubicBezTo>
                    <a:pt x="23297" y="69644"/>
                    <a:pt x="23212" y="69559"/>
                    <a:pt x="23212" y="69559"/>
                  </a:cubicBezTo>
                  <a:lnTo>
                    <a:pt x="23126" y="69559"/>
                  </a:lnTo>
                  <a:cubicBezTo>
                    <a:pt x="23126" y="69559"/>
                    <a:pt x="23126" y="69474"/>
                    <a:pt x="23126" y="69474"/>
                  </a:cubicBezTo>
                  <a:cubicBezTo>
                    <a:pt x="15704" y="63328"/>
                    <a:pt x="10073" y="55306"/>
                    <a:pt x="6063" y="46771"/>
                  </a:cubicBezTo>
                  <a:cubicBezTo>
                    <a:pt x="4186" y="42418"/>
                    <a:pt x="2565" y="37980"/>
                    <a:pt x="1627" y="33371"/>
                  </a:cubicBezTo>
                  <a:cubicBezTo>
                    <a:pt x="518" y="28848"/>
                    <a:pt x="91" y="24153"/>
                    <a:pt x="6" y="19459"/>
                  </a:cubicBezTo>
                  <a:cubicBezTo>
                    <a:pt x="-80" y="12887"/>
                    <a:pt x="773" y="6230"/>
                    <a:pt x="2736" y="0"/>
                  </a:cubicBezTo>
                  <a:close/>
                </a:path>
              </a:pathLst>
            </a:custGeom>
            <a:grpFill/>
            <a:ln w="8532" cap="flat">
              <a:noFill/>
              <a:prstDash val="solid"/>
              <a:miter/>
            </a:ln>
          </p:spPr>
          <p:txBody>
            <a:bodyPr rtlCol="0" anchor="ctr"/>
            <a:lstStyle/>
            <a:p>
              <a:endParaRPr lang="en-US"/>
            </a:p>
          </p:txBody>
        </p:sp>
        <p:sp>
          <p:nvSpPr>
            <p:cNvPr id="1611" name="Freeform 1610">
              <a:extLst>
                <a:ext uri="{FF2B5EF4-FFF2-40B4-BE49-F238E27FC236}">
                  <a16:creationId xmlns:a16="http://schemas.microsoft.com/office/drawing/2014/main" id="{7490839C-12C1-4EE8-8DE1-7419EFCE46A9}"/>
                </a:ext>
              </a:extLst>
            </p:cNvPr>
            <p:cNvSpPr/>
            <p:nvPr/>
          </p:nvSpPr>
          <p:spPr>
            <a:xfrm>
              <a:off x="8451313" y="2703597"/>
              <a:ext cx="64812" cy="243997"/>
            </a:xfrm>
            <a:custGeom>
              <a:avLst/>
              <a:gdLst>
                <a:gd name="connsiteX0" fmla="*/ 28843 w 64812"/>
                <a:gd name="connsiteY0" fmla="*/ 9016 h 243997"/>
                <a:gd name="connsiteX1" fmla="*/ 29013 w 64812"/>
                <a:gd name="connsiteY1" fmla="*/ 9187 h 243997"/>
                <a:gd name="connsiteX2" fmla="*/ 13400 w 64812"/>
                <a:gd name="connsiteY2" fmla="*/ 37522 h 243997"/>
                <a:gd name="connsiteX3" fmla="*/ 5295 w 64812"/>
                <a:gd name="connsiteY3" fmla="*/ 68845 h 243997"/>
                <a:gd name="connsiteX4" fmla="*/ 3077 w 64812"/>
                <a:gd name="connsiteY4" fmla="*/ 114080 h 243997"/>
                <a:gd name="connsiteX5" fmla="*/ 7343 w 64812"/>
                <a:gd name="connsiteY5" fmla="*/ 159229 h 243997"/>
                <a:gd name="connsiteX6" fmla="*/ 18519 w 64812"/>
                <a:gd name="connsiteY6" fmla="*/ 202928 h 243997"/>
                <a:gd name="connsiteX7" fmla="*/ 27478 w 64812"/>
                <a:gd name="connsiteY7" fmla="*/ 223497 h 243997"/>
                <a:gd name="connsiteX8" fmla="*/ 30122 w 64812"/>
                <a:gd name="connsiteY8" fmla="*/ 228447 h 243997"/>
                <a:gd name="connsiteX9" fmla="*/ 32938 w 64812"/>
                <a:gd name="connsiteY9" fmla="*/ 233312 h 243997"/>
                <a:gd name="connsiteX10" fmla="*/ 35753 w 64812"/>
                <a:gd name="connsiteY10" fmla="*/ 237750 h 243997"/>
                <a:gd name="connsiteX11" fmla="*/ 35753 w 64812"/>
                <a:gd name="connsiteY11" fmla="*/ 237750 h 243997"/>
                <a:gd name="connsiteX12" fmla="*/ 35924 w 64812"/>
                <a:gd name="connsiteY12" fmla="*/ 237750 h 243997"/>
                <a:gd name="connsiteX13" fmla="*/ 36009 w 64812"/>
                <a:gd name="connsiteY13" fmla="*/ 237750 h 243997"/>
                <a:gd name="connsiteX14" fmla="*/ 36521 w 64812"/>
                <a:gd name="connsiteY14" fmla="*/ 237750 h 243997"/>
                <a:gd name="connsiteX15" fmla="*/ 37545 w 64812"/>
                <a:gd name="connsiteY15" fmla="*/ 237494 h 243997"/>
                <a:gd name="connsiteX16" fmla="*/ 37545 w 64812"/>
                <a:gd name="connsiteY16" fmla="*/ 237494 h 243997"/>
                <a:gd name="connsiteX17" fmla="*/ 37630 w 64812"/>
                <a:gd name="connsiteY17" fmla="*/ 237494 h 243997"/>
                <a:gd name="connsiteX18" fmla="*/ 37716 w 64812"/>
                <a:gd name="connsiteY18" fmla="*/ 237494 h 243997"/>
                <a:gd name="connsiteX19" fmla="*/ 37716 w 64812"/>
                <a:gd name="connsiteY19" fmla="*/ 237494 h 243997"/>
                <a:gd name="connsiteX20" fmla="*/ 41640 w 64812"/>
                <a:gd name="connsiteY20" fmla="*/ 235446 h 243997"/>
                <a:gd name="connsiteX21" fmla="*/ 44882 w 64812"/>
                <a:gd name="connsiteY21" fmla="*/ 231861 h 243997"/>
                <a:gd name="connsiteX22" fmla="*/ 49490 w 64812"/>
                <a:gd name="connsiteY22" fmla="*/ 222387 h 243997"/>
                <a:gd name="connsiteX23" fmla="*/ 52049 w 64812"/>
                <a:gd name="connsiteY23" fmla="*/ 211719 h 243997"/>
                <a:gd name="connsiteX24" fmla="*/ 54011 w 64812"/>
                <a:gd name="connsiteY24" fmla="*/ 200538 h 243997"/>
                <a:gd name="connsiteX25" fmla="*/ 59557 w 64812"/>
                <a:gd name="connsiteY25" fmla="*/ 155474 h 243997"/>
                <a:gd name="connsiteX26" fmla="*/ 59984 w 64812"/>
                <a:gd name="connsiteY26" fmla="*/ 64663 h 243997"/>
                <a:gd name="connsiteX27" fmla="*/ 51281 w 64812"/>
                <a:gd name="connsiteY27" fmla="*/ 225 h 243997"/>
                <a:gd name="connsiteX28" fmla="*/ 51537 w 64812"/>
                <a:gd name="connsiteY28" fmla="*/ 225 h 243997"/>
                <a:gd name="connsiteX29" fmla="*/ 61775 w 64812"/>
                <a:gd name="connsiteY29" fmla="*/ 64151 h 243997"/>
                <a:gd name="connsiteX30" fmla="*/ 63823 w 64812"/>
                <a:gd name="connsiteY30" fmla="*/ 155474 h 243997"/>
                <a:gd name="connsiteX31" fmla="*/ 59301 w 64812"/>
                <a:gd name="connsiteY31" fmla="*/ 201050 h 243997"/>
                <a:gd name="connsiteX32" fmla="*/ 57594 w 64812"/>
                <a:gd name="connsiteY32" fmla="*/ 212402 h 243997"/>
                <a:gd name="connsiteX33" fmla="*/ 55120 w 64812"/>
                <a:gd name="connsiteY33" fmla="*/ 223923 h 243997"/>
                <a:gd name="connsiteX34" fmla="*/ 50002 w 64812"/>
                <a:gd name="connsiteY34" fmla="*/ 235019 h 243997"/>
                <a:gd name="connsiteX35" fmla="*/ 45736 w 64812"/>
                <a:gd name="connsiteY35" fmla="*/ 239884 h 243997"/>
                <a:gd name="connsiteX36" fmla="*/ 39763 w 64812"/>
                <a:gd name="connsiteY36" fmla="*/ 243298 h 243997"/>
                <a:gd name="connsiteX37" fmla="*/ 39763 w 64812"/>
                <a:gd name="connsiteY37" fmla="*/ 243298 h 243997"/>
                <a:gd name="connsiteX38" fmla="*/ 39251 w 64812"/>
                <a:gd name="connsiteY38" fmla="*/ 243468 h 243997"/>
                <a:gd name="connsiteX39" fmla="*/ 38740 w 64812"/>
                <a:gd name="connsiteY39" fmla="*/ 243639 h 243997"/>
                <a:gd name="connsiteX40" fmla="*/ 38740 w 64812"/>
                <a:gd name="connsiteY40" fmla="*/ 243639 h 243997"/>
                <a:gd name="connsiteX41" fmla="*/ 34644 w 64812"/>
                <a:gd name="connsiteY41" fmla="*/ 243980 h 243997"/>
                <a:gd name="connsiteX42" fmla="*/ 33279 w 64812"/>
                <a:gd name="connsiteY42" fmla="*/ 243980 h 243997"/>
                <a:gd name="connsiteX43" fmla="*/ 32596 w 64812"/>
                <a:gd name="connsiteY43" fmla="*/ 243980 h 243997"/>
                <a:gd name="connsiteX44" fmla="*/ 32255 w 64812"/>
                <a:gd name="connsiteY44" fmla="*/ 243980 h 243997"/>
                <a:gd name="connsiteX45" fmla="*/ 32085 w 64812"/>
                <a:gd name="connsiteY45" fmla="*/ 243639 h 243997"/>
                <a:gd name="connsiteX46" fmla="*/ 30634 w 64812"/>
                <a:gd name="connsiteY46" fmla="*/ 241249 h 243997"/>
                <a:gd name="connsiteX47" fmla="*/ 27563 w 64812"/>
                <a:gd name="connsiteY47" fmla="*/ 236299 h 243997"/>
                <a:gd name="connsiteX48" fmla="*/ 22103 w 64812"/>
                <a:gd name="connsiteY48" fmla="*/ 226057 h 243997"/>
                <a:gd name="connsiteX49" fmla="*/ 13315 w 64812"/>
                <a:gd name="connsiteY49" fmla="*/ 204635 h 243997"/>
                <a:gd name="connsiteX50" fmla="*/ 3077 w 64812"/>
                <a:gd name="connsiteY50" fmla="*/ 159827 h 243997"/>
                <a:gd name="connsiteX51" fmla="*/ 5 w 64812"/>
                <a:gd name="connsiteY51" fmla="*/ 114080 h 243997"/>
                <a:gd name="connsiteX52" fmla="*/ 3504 w 64812"/>
                <a:gd name="connsiteY52" fmla="*/ 68504 h 243997"/>
                <a:gd name="connsiteX53" fmla="*/ 12376 w 64812"/>
                <a:gd name="connsiteY53" fmla="*/ 37266 h 243997"/>
                <a:gd name="connsiteX54" fmla="*/ 28672 w 64812"/>
                <a:gd name="connsiteY54" fmla="*/ 9358 h 24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4812" h="243997">
                  <a:moveTo>
                    <a:pt x="28843" y="9016"/>
                  </a:moveTo>
                  <a:cubicBezTo>
                    <a:pt x="28843" y="9016"/>
                    <a:pt x="29184" y="9016"/>
                    <a:pt x="29013" y="9187"/>
                  </a:cubicBezTo>
                  <a:cubicBezTo>
                    <a:pt x="22444" y="17807"/>
                    <a:pt x="17239" y="27451"/>
                    <a:pt x="13400" y="37522"/>
                  </a:cubicBezTo>
                  <a:cubicBezTo>
                    <a:pt x="9561" y="47594"/>
                    <a:pt x="7001" y="58177"/>
                    <a:pt x="5295" y="68845"/>
                  </a:cubicBezTo>
                  <a:cubicBezTo>
                    <a:pt x="3077" y="83781"/>
                    <a:pt x="2565" y="98973"/>
                    <a:pt x="3077" y="114080"/>
                  </a:cubicBezTo>
                  <a:cubicBezTo>
                    <a:pt x="3674" y="129187"/>
                    <a:pt x="4954" y="144293"/>
                    <a:pt x="7343" y="159229"/>
                  </a:cubicBezTo>
                  <a:cubicBezTo>
                    <a:pt x="9817" y="174080"/>
                    <a:pt x="13315" y="188845"/>
                    <a:pt x="18519" y="202928"/>
                  </a:cubicBezTo>
                  <a:cubicBezTo>
                    <a:pt x="21079" y="209926"/>
                    <a:pt x="24065" y="216840"/>
                    <a:pt x="27478" y="223497"/>
                  </a:cubicBezTo>
                  <a:cubicBezTo>
                    <a:pt x="28331" y="225204"/>
                    <a:pt x="29184" y="226826"/>
                    <a:pt x="30122" y="228447"/>
                  </a:cubicBezTo>
                  <a:cubicBezTo>
                    <a:pt x="31061" y="230069"/>
                    <a:pt x="31914" y="231690"/>
                    <a:pt x="32938" y="233312"/>
                  </a:cubicBezTo>
                  <a:lnTo>
                    <a:pt x="35753" y="237750"/>
                  </a:lnTo>
                  <a:cubicBezTo>
                    <a:pt x="35753" y="237750"/>
                    <a:pt x="35753" y="237750"/>
                    <a:pt x="35753" y="237750"/>
                  </a:cubicBezTo>
                  <a:lnTo>
                    <a:pt x="35924" y="237750"/>
                  </a:lnTo>
                  <a:cubicBezTo>
                    <a:pt x="35924" y="237750"/>
                    <a:pt x="35924" y="237750"/>
                    <a:pt x="36009" y="237750"/>
                  </a:cubicBezTo>
                  <a:lnTo>
                    <a:pt x="36521" y="237750"/>
                  </a:lnTo>
                  <a:cubicBezTo>
                    <a:pt x="36521" y="237750"/>
                    <a:pt x="37204" y="237579"/>
                    <a:pt x="37545" y="237494"/>
                  </a:cubicBezTo>
                  <a:lnTo>
                    <a:pt x="37545" y="237494"/>
                  </a:lnTo>
                  <a:cubicBezTo>
                    <a:pt x="37545" y="237494"/>
                    <a:pt x="37630" y="237494"/>
                    <a:pt x="37630" y="237494"/>
                  </a:cubicBezTo>
                  <a:lnTo>
                    <a:pt x="37716" y="237494"/>
                  </a:lnTo>
                  <a:cubicBezTo>
                    <a:pt x="37716" y="237494"/>
                    <a:pt x="37716" y="237494"/>
                    <a:pt x="37716" y="237494"/>
                  </a:cubicBezTo>
                  <a:cubicBezTo>
                    <a:pt x="39081" y="237153"/>
                    <a:pt x="40361" y="236299"/>
                    <a:pt x="41640" y="235446"/>
                  </a:cubicBezTo>
                  <a:cubicBezTo>
                    <a:pt x="42835" y="234421"/>
                    <a:pt x="43944" y="233227"/>
                    <a:pt x="44882" y="231861"/>
                  </a:cubicBezTo>
                  <a:cubicBezTo>
                    <a:pt x="46845" y="229130"/>
                    <a:pt x="48295" y="225801"/>
                    <a:pt x="49490" y="222387"/>
                  </a:cubicBezTo>
                  <a:cubicBezTo>
                    <a:pt x="50684" y="218973"/>
                    <a:pt x="51452" y="215474"/>
                    <a:pt x="52049" y="211719"/>
                  </a:cubicBezTo>
                  <a:lnTo>
                    <a:pt x="54011" y="200538"/>
                  </a:lnTo>
                  <a:cubicBezTo>
                    <a:pt x="56486" y="185602"/>
                    <a:pt x="58277" y="170581"/>
                    <a:pt x="59557" y="155474"/>
                  </a:cubicBezTo>
                  <a:cubicBezTo>
                    <a:pt x="62116" y="125261"/>
                    <a:pt x="62202" y="94877"/>
                    <a:pt x="59984" y="64663"/>
                  </a:cubicBezTo>
                  <a:cubicBezTo>
                    <a:pt x="58277" y="43070"/>
                    <a:pt x="55377" y="21562"/>
                    <a:pt x="51281" y="225"/>
                  </a:cubicBezTo>
                  <a:cubicBezTo>
                    <a:pt x="51281" y="-31"/>
                    <a:pt x="51452" y="-116"/>
                    <a:pt x="51537" y="225"/>
                  </a:cubicBezTo>
                  <a:cubicBezTo>
                    <a:pt x="56144" y="21306"/>
                    <a:pt x="59557" y="42729"/>
                    <a:pt x="61775" y="64151"/>
                  </a:cubicBezTo>
                  <a:cubicBezTo>
                    <a:pt x="64847" y="94450"/>
                    <a:pt x="65700" y="125005"/>
                    <a:pt x="63823" y="155474"/>
                  </a:cubicBezTo>
                  <a:cubicBezTo>
                    <a:pt x="62885" y="170666"/>
                    <a:pt x="61434" y="185944"/>
                    <a:pt x="59301" y="201050"/>
                  </a:cubicBezTo>
                  <a:cubicBezTo>
                    <a:pt x="58789" y="204805"/>
                    <a:pt x="58106" y="208561"/>
                    <a:pt x="57594" y="212402"/>
                  </a:cubicBezTo>
                  <a:cubicBezTo>
                    <a:pt x="57082" y="216157"/>
                    <a:pt x="56315" y="220168"/>
                    <a:pt x="55120" y="223923"/>
                  </a:cubicBezTo>
                  <a:cubicBezTo>
                    <a:pt x="53926" y="227764"/>
                    <a:pt x="52390" y="231520"/>
                    <a:pt x="50002" y="235019"/>
                  </a:cubicBezTo>
                  <a:cubicBezTo>
                    <a:pt x="48807" y="236726"/>
                    <a:pt x="47442" y="238433"/>
                    <a:pt x="45736" y="239884"/>
                  </a:cubicBezTo>
                  <a:cubicBezTo>
                    <a:pt x="44029" y="241335"/>
                    <a:pt x="42067" y="242615"/>
                    <a:pt x="39763" y="243298"/>
                  </a:cubicBezTo>
                  <a:lnTo>
                    <a:pt x="39763" y="243298"/>
                  </a:lnTo>
                  <a:cubicBezTo>
                    <a:pt x="39763" y="243298"/>
                    <a:pt x="39251" y="243468"/>
                    <a:pt x="39251" y="243468"/>
                  </a:cubicBezTo>
                  <a:cubicBezTo>
                    <a:pt x="39081" y="243468"/>
                    <a:pt x="38910" y="243554"/>
                    <a:pt x="38740" y="243639"/>
                  </a:cubicBezTo>
                  <a:lnTo>
                    <a:pt x="38740" y="243639"/>
                  </a:lnTo>
                  <a:cubicBezTo>
                    <a:pt x="37545" y="243810"/>
                    <a:pt x="36692" y="244066"/>
                    <a:pt x="34644" y="243980"/>
                  </a:cubicBezTo>
                  <a:lnTo>
                    <a:pt x="33279" y="243980"/>
                  </a:lnTo>
                  <a:cubicBezTo>
                    <a:pt x="33279" y="243980"/>
                    <a:pt x="32596" y="243980"/>
                    <a:pt x="32596" y="243980"/>
                  </a:cubicBezTo>
                  <a:cubicBezTo>
                    <a:pt x="32511" y="243980"/>
                    <a:pt x="32341" y="243980"/>
                    <a:pt x="32255" y="243980"/>
                  </a:cubicBezTo>
                  <a:lnTo>
                    <a:pt x="32085" y="243639"/>
                  </a:lnTo>
                  <a:lnTo>
                    <a:pt x="30634" y="241249"/>
                  </a:lnTo>
                  <a:lnTo>
                    <a:pt x="27563" y="236299"/>
                  </a:lnTo>
                  <a:cubicBezTo>
                    <a:pt x="25686" y="232885"/>
                    <a:pt x="23724" y="229556"/>
                    <a:pt x="22103" y="226057"/>
                  </a:cubicBezTo>
                  <a:cubicBezTo>
                    <a:pt x="18690" y="219144"/>
                    <a:pt x="15789" y="211975"/>
                    <a:pt x="13315" y="204635"/>
                  </a:cubicBezTo>
                  <a:cubicBezTo>
                    <a:pt x="8281" y="190040"/>
                    <a:pt x="5125" y="174933"/>
                    <a:pt x="3077" y="159827"/>
                  </a:cubicBezTo>
                  <a:cubicBezTo>
                    <a:pt x="1030" y="144635"/>
                    <a:pt x="91" y="129357"/>
                    <a:pt x="5" y="114080"/>
                  </a:cubicBezTo>
                  <a:cubicBezTo>
                    <a:pt x="-80" y="98803"/>
                    <a:pt x="859" y="83525"/>
                    <a:pt x="3504" y="68504"/>
                  </a:cubicBezTo>
                  <a:cubicBezTo>
                    <a:pt x="5466" y="57835"/>
                    <a:pt x="8281" y="47338"/>
                    <a:pt x="12376" y="37266"/>
                  </a:cubicBezTo>
                  <a:cubicBezTo>
                    <a:pt x="16472" y="27281"/>
                    <a:pt x="21932" y="17722"/>
                    <a:pt x="28672" y="9358"/>
                  </a:cubicBezTo>
                  <a:close/>
                </a:path>
              </a:pathLst>
            </a:custGeom>
            <a:grpFill/>
            <a:ln w="8532" cap="flat">
              <a:noFill/>
              <a:prstDash val="solid"/>
              <a:miter/>
            </a:ln>
          </p:spPr>
          <p:txBody>
            <a:bodyPr rtlCol="0" anchor="ctr"/>
            <a:lstStyle/>
            <a:p>
              <a:endParaRPr lang="en-US"/>
            </a:p>
          </p:txBody>
        </p:sp>
        <p:sp>
          <p:nvSpPr>
            <p:cNvPr id="1612" name="Freeform 1611">
              <a:extLst>
                <a:ext uri="{FF2B5EF4-FFF2-40B4-BE49-F238E27FC236}">
                  <a16:creationId xmlns:a16="http://schemas.microsoft.com/office/drawing/2014/main" id="{D0E05F69-D182-E563-DE00-61FA4F9E7BD7}"/>
                </a:ext>
              </a:extLst>
            </p:cNvPr>
            <p:cNvSpPr/>
            <p:nvPr/>
          </p:nvSpPr>
          <p:spPr>
            <a:xfrm>
              <a:off x="8477066" y="2983253"/>
              <a:ext cx="22115" cy="75592"/>
            </a:xfrm>
            <a:custGeom>
              <a:avLst/>
              <a:gdLst>
                <a:gd name="connsiteX0" fmla="*/ 2407 w 22115"/>
                <a:gd name="connsiteY0" fmla="*/ 0 h 75592"/>
                <a:gd name="connsiteX1" fmla="*/ 2663 w 22115"/>
                <a:gd name="connsiteY1" fmla="*/ 0 h 75592"/>
                <a:gd name="connsiteX2" fmla="*/ 2663 w 22115"/>
                <a:gd name="connsiteY2" fmla="*/ 11522 h 75592"/>
                <a:gd name="connsiteX3" fmla="*/ 6758 w 22115"/>
                <a:gd name="connsiteY3" fmla="*/ 43187 h 75592"/>
                <a:gd name="connsiteX4" fmla="*/ 6758 w 22115"/>
                <a:gd name="connsiteY4" fmla="*/ 43187 h 75592"/>
                <a:gd name="connsiteX5" fmla="*/ 6758 w 22115"/>
                <a:gd name="connsiteY5" fmla="*/ 43187 h 75592"/>
                <a:gd name="connsiteX6" fmla="*/ 6758 w 22115"/>
                <a:gd name="connsiteY6" fmla="*/ 43187 h 75592"/>
                <a:gd name="connsiteX7" fmla="*/ 8976 w 22115"/>
                <a:gd name="connsiteY7" fmla="*/ 58976 h 75592"/>
                <a:gd name="connsiteX8" fmla="*/ 10512 w 22115"/>
                <a:gd name="connsiteY8" fmla="*/ 66828 h 75592"/>
                <a:gd name="connsiteX9" fmla="*/ 11365 w 22115"/>
                <a:gd name="connsiteY9" fmla="*/ 70754 h 75592"/>
                <a:gd name="connsiteX10" fmla="*/ 11706 w 22115"/>
                <a:gd name="connsiteY10" fmla="*/ 72290 h 75592"/>
                <a:gd name="connsiteX11" fmla="*/ 11877 w 22115"/>
                <a:gd name="connsiteY11" fmla="*/ 72973 h 75592"/>
                <a:gd name="connsiteX12" fmla="*/ 12218 w 22115"/>
                <a:gd name="connsiteY12" fmla="*/ 73400 h 75592"/>
                <a:gd name="connsiteX13" fmla="*/ 14266 w 22115"/>
                <a:gd name="connsiteY13" fmla="*/ 72973 h 75592"/>
                <a:gd name="connsiteX14" fmla="*/ 16911 w 22115"/>
                <a:gd name="connsiteY14" fmla="*/ 72034 h 75592"/>
                <a:gd name="connsiteX15" fmla="*/ 21945 w 22115"/>
                <a:gd name="connsiteY15" fmla="*/ 69303 h 75592"/>
                <a:gd name="connsiteX16" fmla="*/ 22115 w 22115"/>
                <a:gd name="connsiteY16" fmla="*/ 69474 h 75592"/>
                <a:gd name="connsiteX17" fmla="*/ 17423 w 22115"/>
                <a:gd name="connsiteY17" fmla="*/ 72888 h 75592"/>
                <a:gd name="connsiteX18" fmla="*/ 14778 w 22115"/>
                <a:gd name="connsiteY18" fmla="*/ 74253 h 75592"/>
                <a:gd name="connsiteX19" fmla="*/ 11365 w 22115"/>
                <a:gd name="connsiteY19" fmla="*/ 75448 h 75592"/>
                <a:gd name="connsiteX20" fmla="*/ 11024 w 22115"/>
                <a:gd name="connsiteY20" fmla="*/ 75448 h 75592"/>
                <a:gd name="connsiteX21" fmla="*/ 10768 w 22115"/>
                <a:gd name="connsiteY21" fmla="*/ 75533 h 75592"/>
                <a:gd name="connsiteX22" fmla="*/ 10512 w 22115"/>
                <a:gd name="connsiteY22" fmla="*/ 74936 h 75592"/>
                <a:gd name="connsiteX23" fmla="*/ 10000 w 22115"/>
                <a:gd name="connsiteY23" fmla="*/ 73741 h 75592"/>
                <a:gd name="connsiteX24" fmla="*/ 9062 w 22115"/>
                <a:gd name="connsiteY24" fmla="*/ 71437 h 75592"/>
                <a:gd name="connsiteX25" fmla="*/ 7611 w 22115"/>
                <a:gd name="connsiteY25" fmla="*/ 67682 h 75592"/>
                <a:gd name="connsiteX26" fmla="*/ 4881 w 22115"/>
                <a:gd name="connsiteY26" fmla="*/ 60000 h 75592"/>
                <a:gd name="connsiteX27" fmla="*/ 786 w 22115"/>
                <a:gd name="connsiteY27" fmla="*/ 44125 h 75592"/>
                <a:gd name="connsiteX28" fmla="*/ 786 w 22115"/>
                <a:gd name="connsiteY28" fmla="*/ 44125 h 75592"/>
                <a:gd name="connsiteX29" fmla="*/ 786 w 22115"/>
                <a:gd name="connsiteY29" fmla="*/ 44125 h 75592"/>
                <a:gd name="connsiteX30" fmla="*/ 786 w 22115"/>
                <a:gd name="connsiteY30" fmla="*/ 44125 h 75592"/>
                <a:gd name="connsiteX31" fmla="*/ 786 w 22115"/>
                <a:gd name="connsiteY31" fmla="*/ 44125 h 75592"/>
                <a:gd name="connsiteX32" fmla="*/ 956 w 22115"/>
                <a:gd name="connsiteY32" fmla="*/ 11437 h 75592"/>
                <a:gd name="connsiteX33" fmla="*/ 2407 w 22115"/>
                <a:gd name="connsiteY33" fmla="*/ 0 h 7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2115" h="75592">
                  <a:moveTo>
                    <a:pt x="2407" y="0"/>
                  </a:moveTo>
                  <a:cubicBezTo>
                    <a:pt x="2407" y="0"/>
                    <a:pt x="2663" y="0"/>
                    <a:pt x="2663" y="0"/>
                  </a:cubicBezTo>
                  <a:cubicBezTo>
                    <a:pt x="2663" y="3841"/>
                    <a:pt x="2577" y="7682"/>
                    <a:pt x="2663" y="11522"/>
                  </a:cubicBezTo>
                  <a:cubicBezTo>
                    <a:pt x="3089" y="22276"/>
                    <a:pt x="4710" y="32774"/>
                    <a:pt x="6758" y="43187"/>
                  </a:cubicBezTo>
                  <a:lnTo>
                    <a:pt x="6758" y="43187"/>
                  </a:lnTo>
                  <a:cubicBezTo>
                    <a:pt x="6758" y="43187"/>
                    <a:pt x="6758" y="43187"/>
                    <a:pt x="6758" y="43187"/>
                  </a:cubicBezTo>
                  <a:lnTo>
                    <a:pt x="6758" y="43187"/>
                  </a:lnTo>
                  <a:cubicBezTo>
                    <a:pt x="7355" y="48478"/>
                    <a:pt x="8038" y="53684"/>
                    <a:pt x="8976" y="58976"/>
                  </a:cubicBezTo>
                  <a:cubicBezTo>
                    <a:pt x="9403" y="61622"/>
                    <a:pt x="9915" y="64268"/>
                    <a:pt x="10512" y="66828"/>
                  </a:cubicBezTo>
                  <a:cubicBezTo>
                    <a:pt x="10768" y="68108"/>
                    <a:pt x="11024" y="69474"/>
                    <a:pt x="11365" y="70754"/>
                  </a:cubicBezTo>
                  <a:cubicBezTo>
                    <a:pt x="11536" y="71522"/>
                    <a:pt x="11621" y="71778"/>
                    <a:pt x="11706" y="72290"/>
                  </a:cubicBezTo>
                  <a:lnTo>
                    <a:pt x="11877" y="72973"/>
                  </a:lnTo>
                  <a:cubicBezTo>
                    <a:pt x="11877" y="72973"/>
                    <a:pt x="11877" y="73571"/>
                    <a:pt x="12218" y="73400"/>
                  </a:cubicBezTo>
                  <a:cubicBezTo>
                    <a:pt x="12816" y="73315"/>
                    <a:pt x="13498" y="73144"/>
                    <a:pt x="14266" y="72973"/>
                  </a:cubicBezTo>
                  <a:cubicBezTo>
                    <a:pt x="15205" y="72717"/>
                    <a:pt x="16058" y="72376"/>
                    <a:pt x="16911" y="72034"/>
                  </a:cubicBezTo>
                  <a:cubicBezTo>
                    <a:pt x="18617" y="71351"/>
                    <a:pt x="20324" y="70412"/>
                    <a:pt x="21945" y="69303"/>
                  </a:cubicBezTo>
                  <a:cubicBezTo>
                    <a:pt x="21945" y="69303"/>
                    <a:pt x="22115" y="69474"/>
                    <a:pt x="22115" y="69474"/>
                  </a:cubicBezTo>
                  <a:cubicBezTo>
                    <a:pt x="20665" y="70754"/>
                    <a:pt x="19129" y="71864"/>
                    <a:pt x="17423" y="72888"/>
                  </a:cubicBezTo>
                  <a:cubicBezTo>
                    <a:pt x="16570" y="73400"/>
                    <a:pt x="15717" y="73827"/>
                    <a:pt x="14778" y="74253"/>
                  </a:cubicBezTo>
                  <a:cubicBezTo>
                    <a:pt x="13754" y="74680"/>
                    <a:pt x="12560" y="75107"/>
                    <a:pt x="11365" y="75448"/>
                  </a:cubicBezTo>
                  <a:lnTo>
                    <a:pt x="11024" y="75448"/>
                  </a:lnTo>
                  <a:cubicBezTo>
                    <a:pt x="11024" y="75448"/>
                    <a:pt x="10768" y="75704"/>
                    <a:pt x="10768" y="75533"/>
                  </a:cubicBezTo>
                  <a:lnTo>
                    <a:pt x="10512" y="74936"/>
                  </a:lnTo>
                  <a:lnTo>
                    <a:pt x="10000" y="73741"/>
                  </a:lnTo>
                  <a:lnTo>
                    <a:pt x="9062" y="71437"/>
                  </a:lnTo>
                  <a:cubicBezTo>
                    <a:pt x="8550" y="70156"/>
                    <a:pt x="8038" y="68876"/>
                    <a:pt x="7611" y="67682"/>
                  </a:cubicBezTo>
                  <a:cubicBezTo>
                    <a:pt x="6673" y="65121"/>
                    <a:pt x="5734" y="62561"/>
                    <a:pt x="4881" y="60000"/>
                  </a:cubicBezTo>
                  <a:cubicBezTo>
                    <a:pt x="3175" y="54794"/>
                    <a:pt x="1810" y="49502"/>
                    <a:pt x="786" y="44125"/>
                  </a:cubicBezTo>
                  <a:lnTo>
                    <a:pt x="786" y="44125"/>
                  </a:lnTo>
                  <a:cubicBezTo>
                    <a:pt x="786" y="44125"/>
                    <a:pt x="786" y="44125"/>
                    <a:pt x="786" y="44125"/>
                  </a:cubicBezTo>
                  <a:lnTo>
                    <a:pt x="786" y="44125"/>
                  </a:lnTo>
                  <a:cubicBezTo>
                    <a:pt x="786" y="44125"/>
                    <a:pt x="786" y="44125"/>
                    <a:pt x="786" y="44125"/>
                  </a:cubicBezTo>
                  <a:cubicBezTo>
                    <a:pt x="-408" y="33201"/>
                    <a:pt x="-153" y="22276"/>
                    <a:pt x="956" y="11437"/>
                  </a:cubicBezTo>
                  <a:cubicBezTo>
                    <a:pt x="1298" y="7596"/>
                    <a:pt x="1810" y="3841"/>
                    <a:pt x="2407" y="0"/>
                  </a:cubicBezTo>
                  <a:close/>
                </a:path>
              </a:pathLst>
            </a:custGeom>
            <a:grpFill/>
            <a:ln w="8532" cap="flat">
              <a:noFill/>
              <a:prstDash val="solid"/>
              <a:miter/>
            </a:ln>
          </p:spPr>
          <p:txBody>
            <a:bodyPr rtlCol="0" anchor="ctr"/>
            <a:lstStyle/>
            <a:p>
              <a:endParaRPr lang="en-US"/>
            </a:p>
          </p:txBody>
        </p:sp>
      </p:grpSp>
      <p:grpSp>
        <p:nvGrpSpPr>
          <p:cNvPr id="1613" name="Graphic 3">
            <a:extLst>
              <a:ext uri="{FF2B5EF4-FFF2-40B4-BE49-F238E27FC236}">
                <a16:creationId xmlns:a16="http://schemas.microsoft.com/office/drawing/2014/main" id="{F6F47A2A-765F-05DF-8679-E6FA6B0E6780}"/>
              </a:ext>
            </a:extLst>
          </p:cNvPr>
          <p:cNvGrpSpPr/>
          <p:nvPr/>
        </p:nvGrpSpPr>
        <p:grpSpPr>
          <a:xfrm>
            <a:off x="9509963" y="4415651"/>
            <a:ext cx="2221158" cy="1217630"/>
            <a:chOff x="7408396" y="3412452"/>
            <a:chExt cx="1411455" cy="773754"/>
          </a:xfrm>
          <a:solidFill>
            <a:schemeClr val="accent1">
              <a:lumMod val="60000"/>
              <a:lumOff val="40000"/>
            </a:schemeClr>
          </a:solidFill>
        </p:grpSpPr>
        <p:sp>
          <p:nvSpPr>
            <p:cNvPr id="1614" name="Freeform 1613">
              <a:extLst>
                <a:ext uri="{FF2B5EF4-FFF2-40B4-BE49-F238E27FC236}">
                  <a16:creationId xmlns:a16="http://schemas.microsoft.com/office/drawing/2014/main" id="{9DF01381-6A76-82CA-EEDF-1B86910B631D}"/>
                </a:ext>
              </a:extLst>
            </p:cNvPr>
            <p:cNvSpPr/>
            <p:nvPr/>
          </p:nvSpPr>
          <p:spPr>
            <a:xfrm>
              <a:off x="7408396" y="3412452"/>
              <a:ext cx="1411455" cy="773754"/>
            </a:xfrm>
            <a:custGeom>
              <a:avLst/>
              <a:gdLst>
                <a:gd name="connsiteX0" fmla="*/ 2137 w 1411455"/>
                <a:gd name="connsiteY0" fmla="*/ 756291 h 773754"/>
                <a:gd name="connsiteX1" fmla="*/ 11011 w 1411455"/>
                <a:gd name="connsiteY1" fmla="*/ 773617 h 773754"/>
                <a:gd name="connsiteX2" fmla="*/ 22443 w 1411455"/>
                <a:gd name="connsiteY2" fmla="*/ 773105 h 773754"/>
                <a:gd name="connsiteX3" fmla="*/ 133952 w 1411455"/>
                <a:gd name="connsiteY3" fmla="*/ 760985 h 773754"/>
                <a:gd name="connsiteX4" fmla="*/ 187020 w 1411455"/>
                <a:gd name="connsiteY4" fmla="*/ 754243 h 773754"/>
                <a:gd name="connsiteX5" fmla="*/ 308000 w 1411455"/>
                <a:gd name="connsiteY5" fmla="*/ 736064 h 773754"/>
                <a:gd name="connsiteX6" fmla="*/ 357825 w 1411455"/>
                <a:gd name="connsiteY6" fmla="*/ 718140 h 773754"/>
                <a:gd name="connsiteX7" fmla="*/ 363200 w 1411455"/>
                <a:gd name="connsiteY7" fmla="*/ 714641 h 773754"/>
                <a:gd name="connsiteX8" fmla="*/ 451588 w 1411455"/>
                <a:gd name="connsiteY8" fmla="*/ 661298 h 773754"/>
                <a:gd name="connsiteX9" fmla="*/ 549533 w 1411455"/>
                <a:gd name="connsiteY9" fmla="*/ 606675 h 773754"/>
                <a:gd name="connsiteX10" fmla="*/ 582124 w 1411455"/>
                <a:gd name="connsiteY10" fmla="*/ 589179 h 773754"/>
                <a:gd name="connsiteX11" fmla="*/ 750284 w 1411455"/>
                <a:gd name="connsiteY11" fmla="*/ 503489 h 773754"/>
                <a:gd name="connsiteX12" fmla="*/ 973218 w 1411455"/>
                <a:gd name="connsiteY12" fmla="*/ 396377 h 773754"/>
                <a:gd name="connsiteX13" fmla="*/ 1106569 w 1411455"/>
                <a:gd name="connsiteY13" fmla="*/ 338596 h 773754"/>
                <a:gd name="connsiteX14" fmla="*/ 1202210 w 1411455"/>
                <a:gd name="connsiteY14" fmla="*/ 293361 h 773754"/>
                <a:gd name="connsiteX15" fmla="*/ 1222259 w 1411455"/>
                <a:gd name="connsiteY15" fmla="*/ 279962 h 773754"/>
                <a:gd name="connsiteX16" fmla="*/ 1228487 w 1411455"/>
                <a:gd name="connsiteY16" fmla="*/ 275609 h 773754"/>
                <a:gd name="connsiteX17" fmla="*/ 1260737 w 1411455"/>
                <a:gd name="connsiteY17" fmla="*/ 257600 h 773754"/>
                <a:gd name="connsiteX18" fmla="*/ 1341789 w 1411455"/>
                <a:gd name="connsiteY18" fmla="*/ 211853 h 773754"/>
                <a:gd name="connsiteX19" fmla="*/ 1376171 w 1411455"/>
                <a:gd name="connsiteY19" fmla="*/ 189919 h 773754"/>
                <a:gd name="connsiteX20" fmla="*/ 1408678 w 1411455"/>
                <a:gd name="connsiteY20" fmla="*/ 98425 h 773754"/>
                <a:gd name="connsiteX21" fmla="*/ 1400487 w 1411455"/>
                <a:gd name="connsiteY21" fmla="*/ 71626 h 773754"/>
                <a:gd name="connsiteX22" fmla="*/ 1382314 w 1411455"/>
                <a:gd name="connsiteY22" fmla="*/ 44400 h 773754"/>
                <a:gd name="connsiteX23" fmla="*/ 1363459 w 1411455"/>
                <a:gd name="connsiteY23" fmla="*/ 27245 h 773754"/>
                <a:gd name="connsiteX24" fmla="*/ 1301604 w 1411455"/>
                <a:gd name="connsiteY24" fmla="*/ 616 h 773754"/>
                <a:gd name="connsiteX25" fmla="*/ 1233180 w 1411455"/>
                <a:gd name="connsiteY25" fmla="*/ 5822 h 773754"/>
                <a:gd name="connsiteX26" fmla="*/ 1109555 w 1411455"/>
                <a:gd name="connsiteY26" fmla="*/ 50971 h 773754"/>
                <a:gd name="connsiteX27" fmla="*/ 1076623 w 1411455"/>
                <a:gd name="connsiteY27" fmla="*/ 54215 h 773754"/>
                <a:gd name="connsiteX28" fmla="*/ 1011611 w 1411455"/>
                <a:gd name="connsiteY28" fmla="*/ 83660 h 773754"/>
                <a:gd name="connsiteX29" fmla="*/ 892849 w 1411455"/>
                <a:gd name="connsiteY29" fmla="*/ 145452 h 773754"/>
                <a:gd name="connsiteX30" fmla="*/ 669404 w 1411455"/>
                <a:gd name="connsiteY30" fmla="*/ 260161 h 773754"/>
                <a:gd name="connsiteX31" fmla="*/ 541342 w 1411455"/>
                <a:gd name="connsiteY31" fmla="*/ 323233 h 773754"/>
                <a:gd name="connsiteX32" fmla="*/ 400313 w 1411455"/>
                <a:gd name="connsiteY32" fmla="*/ 391853 h 773754"/>
                <a:gd name="connsiteX33" fmla="*/ 174819 w 1411455"/>
                <a:gd name="connsiteY33" fmla="*/ 513475 h 773754"/>
                <a:gd name="connsiteX34" fmla="*/ 148627 w 1411455"/>
                <a:gd name="connsiteY34" fmla="*/ 537287 h 773754"/>
                <a:gd name="connsiteX35" fmla="*/ 134209 w 1411455"/>
                <a:gd name="connsiteY35" fmla="*/ 559819 h 773754"/>
                <a:gd name="connsiteX36" fmla="*/ 115439 w 1411455"/>
                <a:gd name="connsiteY36" fmla="*/ 590118 h 773754"/>
                <a:gd name="connsiteX37" fmla="*/ 88564 w 1411455"/>
                <a:gd name="connsiteY37" fmla="*/ 627330 h 773754"/>
                <a:gd name="connsiteX38" fmla="*/ 9731 w 1411455"/>
                <a:gd name="connsiteY38" fmla="*/ 744684 h 773754"/>
                <a:gd name="connsiteX39" fmla="*/ 1967 w 1411455"/>
                <a:gd name="connsiteY39" fmla="*/ 756291 h 773754"/>
                <a:gd name="connsiteX40" fmla="*/ 83445 w 1411455"/>
                <a:gd name="connsiteY40" fmla="*/ 715068 h 773754"/>
                <a:gd name="connsiteX41" fmla="*/ 77729 w 1411455"/>
                <a:gd name="connsiteY41" fmla="*/ 716860 h 773754"/>
                <a:gd name="connsiteX42" fmla="*/ 61262 w 1411455"/>
                <a:gd name="connsiteY42" fmla="*/ 722834 h 773754"/>
                <a:gd name="connsiteX43" fmla="*/ 78923 w 1411455"/>
                <a:gd name="connsiteY43" fmla="*/ 707899 h 773754"/>
                <a:gd name="connsiteX44" fmla="*/ 83530 w 1411455"/>
                <a:gd name="connsiteY44" fmla="*/ 715068 h 773754"/>
                <a:gd name="connsiteX45" fmla="*/ 88052 w 1411455"/>
                <a:gd name="connsiteY45" fmla="*/ 728297 h 773754"/>
                <a:gd name="connsiteX46" fmla="*/ 88820 w 1411455"/>
                <a:gd name="connsiteY46" fmla="*/ 727955 h 773754"/>
                <a:gd name="connsiteX47" fmla="*/ 89161 w 1411455"/>
                <a:gd name="connsiteY47" fmla="*/ 729065 h 773754"/>
                <a:gd name="connsiteX48" fmla="*/ 82250 w 1411455"/>
                <a:gd name="connsiteY48" fmla="*/ 730772 h 773754"/>
                <a:gd name="connsiteX49" fmla="*/ 75510 w 1411455"/>
                <a:gd name="connsiteY49" fmla="*/ 732223 h 773754"/>
                <a:gd name="connsiteX50" fmla="*/ 87540 w 1411455"/>
                <a:gd name="connsiteY50" fmla="*/ 723944 h 773754"/>
                <a:gd name="connsiteX51" fmla="*/ 88734 w 1411455"/>
                <a:gd name="connsiteY51" fmla="*/ 727699 h 773754"/>
                <a:gd name="connsiteX52" fmla="*/ 87966 w 1411455"/>
                <a:gd name="connsiteY52" fmla="*/ 728126 h 773754"/>
                <a:gd name="connsiteX53" fmla="*/ 88137 w 1411455"/>
                <a:gd name="connsiteY53" fmla="*/ 728382 h 773754"/>
                <a:gd name="connsiteX54" fmla="*/ 40445 w 1411455"/>
                <a:gd name="connsiteY54" fmla="*/ 750829 h 773754"/>
                <a:gd name="connsiteX55" fmla="*/ 41383 w 1411455"/>
                <a:gd name="connsiteY55" fmla="*/ 750487 h 773754"/>
                <a:gd name="connsiteX56" fmla="*/ 40956 w 1411455"/>
                <a:gd name="connsiteY56" fmla="*/ 750829 h 773754"/>
                <a:gd name="connsiteX57" fmla="*/ 40445 w 1411455"/>
                <a:gd name="connsiteY57" fmla="*/ 750829 h 773754"/>
                <a:gd name="connsiteX58" fmla="*/ 28500 w 1411455"/>
                <a:gd name="connsiteY58" fmla="*/ 741440 h 773754"/>
                <a:gd name="connsiteX59" fmla="*/ 27050 w 1411455"/>
                <a:gd name="connsiteY59" fmla="*/ 742891 h 773754"/>
                <a:gd name="connsiteX60" fmla="*/ 27562 w 1411455"/>
                <a:gd name="connsiteY60" fmla="*/ 741952 h 773754"/>
                <a:gd name="connsiteX61" fmla="*/ 28500 w 1411455"/>
                <a:gd name="connsiteY61" fmla="*/ 741440 h 773754"/>
                <a:gd name="connsiteX62" fmla="*/ 68770 w 1411455"/>
                <a:gd name="connsiteY62" fmla="*/ 742379 h 773754"/>
                <a:gd name="connsiteX63" fmla="*/ 68770 w 1411455"/>
                <a:gd name="connsiteY63" fmla="*/ 742379 h 773754"/>
                <a:gd name="connsiteX64" fmla="*/ 68770 w 1411455"/>
                <a:gd name="connsiteY64" fmla="*/ 742379 h 773754"/>
                <a:gd name="connsiteX65" fmla="*/ 68770 w 1411455"/>
                <a:gd name="connsiteY65" fmla="*/ 742379 h 773754"/>
                <a:gd name="connsiteX66" fmla="*/ 68770 w 1411455"/>
                <a:gd name="connsiteY66" fmla="*/ 742379 h 773754"/>
                <a:gd name="connsiteX67" fmla="*/ 76449 w 1411455"/>
                <a:gd name="connsiteY67" fmla="*/ 738539 h 773754"/>
                <a:gd name="connsiteX68" fmla="*/ 90185 w 1411455"/>
                <a:gd name="connsiteY68" fmla="*/ 734015 h 773754"/>
                <a:gd name="connsiteX69" fmla="*/ 90611 w 1411455"/>
                <a:gd name="connsiteY69" fmla="*/ 736490 h 773754"/>
                <a:gd name="connsiteX70" fmla="*/ 76961 w 1411455"/>
                <a:gd name="connsiteY70" fmla="*/ 741355 h 773754"/>
                <a:gd name="connsiteX71" fmla="*/ 53754 w 1411455"/>
                <a:gd name="connsiteY71" fmla="*/ 749975 h 773754"/>
                <a:gd name="connsiteX72" fmla="*/ 47185 w 1411455"/>
                <a:gd name="connsiteY72" fmla="*/ 750487 h 773754"/>
                <a:gd name="connsiteX73" fmla="*/ 68770 w 1411455"/>
                <a:gd name="connsiteY73" fmla="*/ 742379 h 773754"/>
                <a:gd name="connsiteX74" fmla="*/ 63225 w 1411455"/>
                <a:gd name="connsiteY74" fmla="*/ 731455 h 773754"/>
                <a:gd name="connsiteX75" fmla="*/ 65272 w 1411455"/>
                <a:gd name="connsiteY75" fmla="*/ 728894 h 773754"/>
                <a:gd name="connsiteX76" fmla="*/ 67234 w 1411455"/>
                <a:gd name="connsiteY76" fmla="*/ 726846 h 773754"/>
                <a:gd name="connsiteX77" fmla="*/ 67064 w 1411455"/>
                <a:gd name="connsiteY77" fmla="*/ 726590 h 773754"/>
                <a:gd name="connsiteX78" fmla="*/ 65101 w 1411455"/>
                <a:gd name="connsiteY78" fmla="*/ 726846 h 773754"/>
                <a:gd name="connsiteX79" fmla="*/ 78496 w 1411455"/>
                <a:gd name="connsiteY79" fmla="*/ 718823 h 773754"/>
                <a:gd name="connsiteX80" fmla="*/ 83957 w 1411455"/>
                <a:gd name="connsiteY80" fmla="*/ 716007 h 773754"/>
                <a:gd name="connsiteX81" fmla="*/ 86601 w 1411455"/>
                <a:gd name="connsiteY81" fmla="*/ 721725 h 773754"/>
                <a:gd name="connsiteX82" fmla="*/ 63139 w 1411455"/>
                <a:gd name="connsiteY82" fmla="*/ 731455 h 773754"/>
                <a:gd name="connsiteX83" fmla="*/ 22869 w 1411455"/>
                <a:gd name="connsiteY83" fmla="*/ 751256 h 773754"/>
                <a:gd name="connsiteX84" fmla="*/ 23125 w 1411455"/>
                <a:gd name="connsiteY84" fmla="*/ 750743 h 773754"/>
                <a:gd name="connsiteX85" fmla="*/ 28756 w 1411455"/>
                <a:gd name="connsiteY85" fmla="*/ 747244 h 773754"/>
                <a:gd name="connsiteX86" fmla="*/ 52048 w 1411455"/>
                <a:gd name="connsiteY86" fmla="*/ 735039 h 773754"/>
                <a:gd name="connsiteX87" fmla="*/ 51621 w 1411455"/>
                <a:gd name="connsiteY87" fmla="*/ 735807 h 773754"/>
                <a:gd name="connsiteX88" fmla="*/ 50256 w 1411455"/>
                <a:gd name="connsiteY88" fmla="*/ 738368 h 773754"/>
                <a:gd name="connsiteX89" fmla="*/ 50512 w 1411455"/>
                <a:gd name="connsiteY89" fmla="*/ 738624 h 773754"/>
                <a:gd name="connsiteX90" fmla="*/ 53072 w 1411455"/>
                <a:gd name="connsiteY90" fmla="*/ 737429 h 773754"/>
                <a:gd name="connsiteX91" fmla="*/ 53669 w 1411455"/>
                <a:gd name="connsiteY91" fmla="*/ 737173 h 773754"/>
                <a:gd name="connsiteX92" fmla="*/ 40360 w 1411455"/>
                <a:gd name="connsiteY92" fmla="*/ 745281 h 773754"/>
                <a:gd name="connsiteX93" fmla="*/ 32254 w 1411455"/>
                <a:gd name="connsiteY93" fmla="*/ 749975 h 773754"/>
                <a:gd name="connsiteX94" fmla="*/ 32340 w 1411455"/>
                <a:gd name="connsiteY94" fmla="*/ 750231 h 773754"/>
                <a:gd name="connsiteX95" fmla="*/ 41298 w 1411455"/>
                <a:gd name="connsiteY95" fmla="*/ 747244 h 773754"/>
                <a:gd name="connsiteX96" fmla="*/ 42578 w 1411455"/>
                <a:gd name="connsiteY96" fmla="*/ 746817 h 773754"/>
                <a:gd name="connsiteX97" fmla="*/ 39251 w 1411455"/>
                <a:gd name="connsiteY97" fmla="*/ 749037 h 773754"/>
                <a:gd name="connsiteX98" fmla="*/ 36435 w 1411455"/>
                <a:gd name="connsiteY98" fmla="*/ 751000 h 773754"/>
                <a:gd name="connsiteX99" fmla="*/ 22869 w 1411455"/>
                <a:gd name="connsiteY99" fmla="*/ 751256 h 773754"/>
                <a:gd name="connsiteX100" fmla="*/ 57764 w 1411455"/>
                <a:gd name="connsiteY100" fmla="*/ 749634 h 773754"/>
                <a:gd name="connsiteX101" fmla="*/ 77899 w 1411455"/>
                <a:gd name="connsiteY101" fmla="*/ 743318 h 773754"/>
                <a:gd name="connsiteX102" fmla="*/ 91038 w 1411455"/>
                <a:gd name="connsiteY102" fmla="*/ 739478 h 773754"/>
                <a:gd name="connsiteX103" fmla="*/ 91294 w 1411455"/>
                <a:gd name="connsiteY103" fmla="*/ 744684 h 773754"/>
                <a:gd name="connsiteX104" fmla="*/ 57764 w 1411455"/>
                <a:gd name="connsiteY104" fmla="*/ 749634 h 773754"/>
                <a:gd name="connsiteX105" fmla="*/ 292046 w 1411455"/>
                <a:gd name="connsiteY105" fmla="*/ 718311 h 773754"/>
                <a:gd name="connsiteX106" fmla="*/ 110149 w 1411455"/>
                <a:gd name="connsiteY106" fmla="*/ 742721 h 773754"/>
                <a:gd name="connsiteX107" fmla="*/ 121752 w 1411455"/>
                <a:gd name="connsiteY107" fmla="*/ 739904 h 773754"/>
                <a:gd name="connsiteX108" fmla="*/ 206301 w 1411455"/>
                <a:gd name="connsiteY108" fmla="*/ 719421 h 773754"/>
                <a:gd name="connsiteX109" fmla="*/ 206301 w 1411455"/>
                <a:gd name="connsiteY109" fmla="*/ 719421 h 773754"/>
                <a:gd name="connsiteX110" fmla="*/ 206301 w 1411455"/>
                <a:gd name="connsiteY110" fmla="*/ 719421 h 773754"/>
                <a:gd name="connsiteX111" fmla="*/ 206301 w 1411455"/>
                <a:gd name="connsiteY111" fmla="*/ 719421 h 773754"/>
                <a:gd name="connsiteX112" fmla="*/ 206301 w 1411455"/>
                <a:gd name="connsiteY112" fmla="*/ 719421 h 773754"/>
                <a:gd name="connsiteX113" fmla="*/ 289486 w 1411455"/>
                <a:gd name="connsiteY113" fmla="*/ 693987 h 773754"/>
                <a:gd name="connsiteX114" fmla="*/ 319176 w 1411455"/>
                <a:gd name="connsiteY114" fmla="*/ 684855 h 773754"/>
                <a:gd name="connsiteX115" fmla="*/ 319176 w 1411455"/>
                <a:gd name="connsiteY115" fmla="*/ 684513 h 773754"/>
                <a:gd name="connsiteX116" fmla="*/ 289145 w 1411455"/>
                <a:gd name="connsiteY116" fmla="*/ 691768 h 773754"/>
                <a:gd name="connsiteX117" fmla="*/ 204595 w 1411455"/>
                <a:gd name="connsiteY117" fmla="*/ 712251 h 773754"/>
                <a:gd name="connsiteX118" fmla="*/ 204595 w 1411455"/>
                <a:gd name="connsiteY118" fmla="*/ 712251 h 773754"/>
                <a:gd name="connsiteX119" fmla="*/ 204425 w 1411455"/>
                <a:gd name="connsiteY119" fmla="*/ 712251 h 773754"/>
                <a:gd name="connsiteX120" fmla="*/ 204254 w 1411455"/>
                <a:gd name="connsiteY120" fmla="*/ 712251 h 773754"/>
                <a:gd name="connsiteX121" fmla="*/ 204254 w 1411455"/>
                <a:gd name="connsiteY121" fmla="*/ 712251 h 773754"/>
                <a:gd name="connsiteX122" fmla="*/ 121069 w 1411455"/>
                <a:gd name="connsiteY122" fmla="*/ 737770 h 773754"/>
                <a:gd name="connsiteX123" fmla="*/ 108869 w 1411455"/>
                <a:gd name="connsiteY123" fmla="*/ 741526 h 773754"/>
                <a:gd name="connsiteX124" fmla="*/ 106907 w 1411455"/>
                <a:gd name="connsiteY124" fmla="*/ 734869 h 773754"/>
                <a:gd name="connsiteX125" fmla="*/ 172516 w 1411455"/>
                <a:gd name="connsiteY125" fmla="*/ 717201 h 773754"/>
                <a:gd name="connsiteX126" fmla="*/ 172516 w 1411455"/>
                <a:gd name="connsiteY126" fmla="*/ 717201 h 773754"/>
                <a:gd name="connsiteX127" fmla="*/ 172516 w 1411455"/>
                <a:gd name="connsiteY127" fmla="*/ 717201 h 773754"/>
                <a:gd name="connsiteX128" fmla="*/ 172516 w 1411455"/>
                <a:gd name="connsiteY128" fmla="*/ 717201 h 773754"/>
                <a:gd name="connsiteX129" fmla="*/ 172516 w 1411455"/>
                <a:gd name="connsiteY129" fmla="*/ 717201 h 773754"/>
                <a:gd name="connsiteX130" fmla="*/ 266962 w 1411455"/>
                <a:gd name="connsiteY130" fmla="*/ 690999 h 773754"/>
                <a:gd name="connsiteX131" fmla="*/ 301004 w 1411455"/>
                <a:gd name="connsiteY131" fmla="*/ 682806 h 773754"/>
                <a:gd name="connsiteX132" fmla="*/ 301004 w 1411455"/>
                <a:gd name="connsiteY132" fmla="*/ 682465 h 773754"/>
                <a:gd name="connsiteX133" fmla="*/ 266706 w 1411455"/>
                <a:gd name="connsiteY133" fmla="*/ 688866 h 773754"/>
                <a:gd name="connsiteX134" fmla="*/ 170724 w 1411455"/>
                <a:gd name="connsiteY134" fmla="*/ 710118 h 773754"/>
                <a:gd name="connsiteX135" fmla="*/ 170724 w 1411455"/>
                <a:gd name="connsiteY135" fmla="*/ 710118 h 773754"/>
                <a:gd name="connsiteX136" fmla="*/ 170468 w 1411455"/>
                <a:gd name="connsiteY136" fmla="*/ 710118 h 773754"/>
                <a:gd name="connsiteX137" fmla="*/ 170212 w 1411455"/>
                <a:gd name="connsiteY137" fmla="*/ 710118 h 773754"/>
                <a:gd name="connsiteX138" fmla="*/ 170212 w 1411455"/>
                <a:gd name="connsiteY138" fmla="*/ 710118 h 773754"/>
                <a:gd name="connsiteX139" fmla="*/ 105627 w 1411455"/>
                <a:gd name="connsiteY139" fmla="*/ 731028 h 773754"/>
                <a:gd name="connsiteX140" fmla="*/ 105030 w 1411455"/>
                <a:gd name="connsiteY140" fmla="*/ 728980 h 773754"/>
                <a:gd name="connsiteX141" fmla="*/ 169615 w 1411455"/>
                <a:gd name="connsiteY141" fmla="*/ 707472 h 773754"/>
                <a:gd name="connsiteX142" fmla="*/ 169615 w 1411455"/>
                <a:gd name="connsiteY142" fmla="*/ 707472 h 773754"/>
                <a:gd name="connsiteX143" fmla="*/ 169615 w 1411455"/>
                <a:gd name="connsiteY143" fmla="*/ 707472 h 773754"/>
                <a:gd name="connsiteX144" fmla="*/ 169615 w 1411455"/>
                <a:gd name="connsiteY144" fmla="*/ 707472 h 773754"/>
                <a:gd name="connsiteX145" fmla="*/ 169615 w 1411455"/>
                <a:gd name="connsiteY145" fmla="*/ 707472 h 773754"/>
                <a:gd name="connsiteX146" fmla="*/ 246401 w 1411455"/>
                <a:gd name="connsiteY146" fmla="*/ 676576 h 773754"/>
                <a:gd name="connsiteX147" fmla="*/ 273788 w 1411455"/>
                <a:gd name="connsiteY147" fmla="*/ 665566 h 773754"/>
                <a:gd name="connsiteX148" fmla="*/ 273702 w 1411455"/>
                <a:gd name="connsiteY148" fmla="*/ 665310 h 773754"/>
                <a:gd name="connsiteX149" fmla="*/ 245803 w 1411455"/>
                <a:gd name="connsiteY149" fmla="*/ 674613 h 773754"/>
                <a:gd name="connsiteX150" fmla="*/ 167226 w 1411455"/>
                <a:gd name="connsiteY150" fmla="*/ 700729 h 773754"/>
                <a:gd name="connsiteX151" fmla="*/ 167226 w 1411455"/>
                <a:gd name="connsiteY151" fmla="*/ 700729 h 773754"/>
                <a:gd name="connsiteX152" fmla="*/ 167056 w 1411455"/>
                <a:gd name="connsiteY152" fmla="*/ 700729 h 773754"/>
                <a:gd name="connsiteX153" fmla="*/ 166885 w 1411455"/>
                <a:gd name="connsiteY153" fmla="*/ 700729 h 773754"/>
                <a:gd name="connsiteX154" fmla="*/ 166885 w 1411455"/>
                <a:gd name="connsiteY154" fmla="*/ 700729 h 773754"/>
                <a:gd name="connsiteX155" fmla="*/ 104006 w 1411455"/>
                <a:gd name="connsiteY155" fmla="*/ 725992 h 773754"/>
                <a:gd name="connsiteX156" fmla="*/ 102641 w 1411455"/>
                <a:gd name="connsiteY156" fmla="*/ 722237 h 773754"/>
                <a:gd name="connsiteX157" fmla="*/ 110064 w 1411455"/>
                <a:gd name="connsiteY157" fmla="*/ 719165 h 773754"/>
                <a:gd name="connsiteX158" fmla="*/ 171833 w 1411455"/>
                <a:gd name="connsiteY158" fmla="*/ 693816 h 773754"/>
                <a:gd name="connsiteX159" fmla="*/ 171833 w 1411455"/>
                <a:gd name="connsiteY159" fmla="*/ 693816 h 773754"/>
                <a:gd name="connsiteX160" fmla="*/ 171833 w 1411455"/>
                <a:gd name="connsiteY160" fmla="*/ 693816 h 773754"/>
                <a:gd name="connsiteX161" fmla="*/ 171833 w 1411455"/>
                <a:gd name="connsiteY161" fmla="*/ 693816 h 773754"/>
                <a:gd name="connsiteX162" fmla="*/ 171833 w 1411455"/>
                <a:gd name="connsiteY162" fmla="*/ 693816 h 773754"/>
                <a:gd name="connsiteX163" fmla="*/ 231470 w 1411455"/>
                <a:gd name="connsiteY163" fmla="*/ 663774 h 773754"/>
                <a:gd name="connsiteX164" fmla="*/ 234200 w 1411455"/>
                <a:gd name="connsiteY164" fmla="*/ 662408 h 773754"/>
                <a:gd name="connsiteX165" fmla="*/ 241537 w 1411455"/>
                <a:gd name="connsiteY165" fmla="*/ 662066 h 773754"/>
                <a:gd name="connsiteX166" fmla="*/ 256382 w 1411455"/>
                <a:gd name="connsiteY166" fmla="*/ 658311 h 773754"/>
                <a:gd name="connsiteX167" fmla="*/ 281466 w 1411455"/>
                <a:gd name="connsiteY167" fmla="*/ 654556 h 773754"/>
                <a:gd name="connsiteX168" fmla="*/ 310047 w 1411455"/>
                <a:gd name="connsiteY168" fmla="*/ 663517 h 773754"/>
                <a:gd name="connsiteX169" fmla="*/ 319006 w 1411455"/>
                <a:gd name="connsiteY169" fmla="*/ 689890 h 773754"/>
                <a:gd name="connsiteX170" fmla="*/ 291875 w 1411455"/>
                <a:gd name="connsiteY170" fmla="*/ 718311 h 773754"/>
                <a:gd name="connsiteX171" fmla="*/ 596798 w 1411455"/>
                <a:gd name="connsiteY171" fmla="*/ 564854 h 773754"/>
                <a:gd name="connsiteX172" fmla="*/ 473259 w 1411455"/>
                <a:gd name="connsiteY172" fmla="*/ 631256 h 773754"/>
                <a:gd name="connsiteX173" fmla="*/ 339908 w 1411455"/>
                <a:gd name="connsiteY173" fmla="*/ 703631 h 773754"/>
                <a:gd name="connsiteX174" fmla="*/ 319859 w 1411455"/>
                <a:gd name="connsiteY174" fmla="*/ 712337 h 773754"/>
                <a:gd name="connsiteX175" fmla="*/ 326684 w 1411455"/>
                <a:gd name="connsiteY175" fmla="*/ 702692 h 773754"/>
                <a:gd name="connsiteX176" fmla="*/ 331547 w 1411455"/>
                <a:gd name="connsiteY176" fmla="*/ 693731 h 773754"/>
                <a:gd name="connsiteX177" fmla="*/ 341359 w 1411455"/>
                <a:gd name="connsiteY177" fmla="*/ 688951 h 773754"/>
                <a:gd name="connsiteX178" fmla="*/ 398180 w 1411455"/>
                <a:gd name="connsiteY178" fmla="*/ 659591 h 773754"/>
                <a:gd name="connsiteX179" fmla="*/ 398180 w 1411455"/>
                <a:gd name="connsiteY179" fmla="*/ 659591 h 773754"/>
                <a:gd name="connsiteX180" fmla="*/ 398180 w 1411455"/>
                <a:gd name="connsiteY180" fmla="*/ 659591 h 773754"/>
                <a:gd name="connsiteX181" fmla="*/ 398180 w 1411455"/>
                <a:gd name="connsiteY181" fmla="*/ 659591 h 773754"/>
                <a:gd name="connsiteX182" fmla="*/ 398180 w 1411455"/>
                <a:gd name="connsiteY182" fmla="*/ 659591 h 773754"/>
                <a:gd name="connsiteX183" fmla="*/ 451247 w 1411455"/>
                <a:gd name="connsiteY183" fmla="*/ 623830 h 773754"/>
                <a:gd name="connsiteX184" fmla="*/ 469846 w 1411455"/>
                <a:gd name="connsiteY184" fmla="*/ 610687 h 773754"/>
                <a:gd name="connsiteX185" fmla="*/ 469676 w 1411455"/>
                <a:gd name="connsiteY185" fmla="*/ 610431 h 773754"/>
                <a:gd name="connsiteX186" fmla="*/ 450138 w 1411455"/>
                <a:gd name="connsiteY186" fmla="*/ 621953 h 773754"/>
                <a:gd name="connsiteX187" fmla="*/ 394511 w 1411455"/>
                <a:gd name="connsiteY187" fmla="*/ 653190 h 773754"/>
                <a:gd name="connsiteX188" fmla="*/ 394511 w 1411455"/>
                <a:gd name="connsiteY188" fmla="*/ 653190 h 773754"/>
                <a:gd name="connsiteX189" fmla="*/ 394341 w 1411455"/>
                <a:gd name="connsiteY189" fmla="*/ 653190 h 773754"/>
                <a:gd name="connsiteX190" fmla="*/ 394170 w 1411455"/>
                <a:gd name="connsiteY190" fmla="*/ 653190 h 773754"/>
                <a:gd name="connsiteX191" fmla="*/ 394170 w 1411455"/>
                <a:gd name="connsiteY191" fmla="*/ 653190 h 773754"/>
                <a:gd name="connsiteX192" fmla="*/ 339994 w 1411455"/>
                <a:gd name="connsiteY192" fmla="*/ 686988 h 773754"/>
                <a:gd name="connsiteX193" fmla="*/ 331803 w 1411455"/>
                <a:gd name="connsiteY193" fmla="*/ 691853 h 773754"/>
                <a:gd name="connsiteX194" fmla="*/ 319859 w 1411455"/>
                <a:gd name="connsiteY194" fmla="*/ 658482 h 773754"/>
                <a:gd name="connsiteX195" fmla="*/ 291022 w 1411455"/>
                <a:gd name="connsiteY195" fmla="*/ 645594 h 773754"/>
                <a:gd name="connsiteX196" fmla="*/ 283002 w 1411455"/>
                <a:gd name="connsiteY196" fmla="*/ 644314 h 773754"/>
                <a:gd name="connsiteX197" fmla="*/ 290339 w 1411455"/>
                <a:gd name="connsiteY197" fmla="*/ 639278 h 773754"/>
                <a:gd name="connsiteX198" fmla="*/ 462338 w 1411455"/>
                <a:gd name="connsiteY198" fmla="*/ 547273 h 773754"/>
                <a:gd name="connsiteX199" fmla="*/ 512761 w 1411455"/>
                <a:gd name="connsiteY199" fmla="*/ 519961 h 773754"/>
                <a:gd name="connsiteX200" fmla="*/ 629304 w 1411455"/>
                <a:gd name="connsiteY200" fmla="*/ 459449 h 773754"/>
                <a:gd name="connsiteX201" fmla="*/ 686382 w 1411455"/>
                <a:gd name="connsiteY201" fmla="*/ 432052 h 773754"/>
                <a:gd name="connsiteX202" fmla="*/ 702165 w 1411455"/>
                <a:gd name="connsiteY202" fmla="*/ 429662 h 773754"/>
                <a:gd name="connsiteX203" fmla="*/ 708052 w 1411455"/>
                <a:gd name="connsiteY203" fmla="*/ 428809 h 773754"/>
                <a:gd name="connsiteX204" fmla="*/ 702762 w 1411455"/>
                <a:gd name="connsiteY204" fmla="*/ 432394 h 773754"/>
                <a:gd name="connsiteX205" fmla="*/ 692013 w 1411455"/>
                <a:gd name="connsiteY205" fmla="*/ 439648 h 773754"/>
                <a:gd name="connsiteX206" fmla="*/ 661127 w 1411455"/>
                <a:gd name="connsiteY206" fmla="*/ 456121 h 773754"/>
                <a:gd name="connsiteX207" fmla="*/ 623247 w 1411455"/>
                <a:gd name="connsiteY207" fmla="*/ 476263 h 773754"/>
                <a:gd name="connsiteX208" fmla="*/ 597310 w 1411455"/>
                <a:gd name="connsiteY208" fmla="*/ 481896 h 773754"/>
                <a:gd name="connsiteX209" fmla="*/ 597310 w 1411455"/>
                <a:gd name="connsiteY209" fmla="*/ 482237 h 773754"/>
                <a:gd name="connsiteX210" fmla="*/ 617872 w 1411455"/>
                <a:gd name="connsiteY210" fmla="*/ 479079 h 773754"/>
                <a:gd name="connsiteX211" fmla="*/ 603624 w 1411455"/>
                <a:gd name="connsiteY211" fmla="*/ 486675 h 773754"/>
                <a:gd name="connsiteX212" fmla="*/ 580332 w 1411455"/>
                <a:gd name="connsiteY212" fmla="*/ 493247 h 773754"/>
                <a:gd name="connsiteX213" fmla="*/ 554737 w 1411455"/>
                <a:gd name="connsiteY213" fmla="*/ 500331 h 773754"/>
                <a:gd name="connsiteX214" fmla="*/ 554737 w 1411455"/>
                <a:gd name="connsiteY214" fmla="*/ 500672 h 773754"/>
                <a:gd name="connsiteX215" fmla="*/ 580930 w 1411455"/>
                <a:gd name="connsiteY215" fmla="*/ 495295 h 773754"/>
                <a:gd name="connsiteX216" fmla="*/ 591338 w 1411455"/>
                <a:gd name="connsiteY216" fmla="*/ 493247 h 773754"/>
                <a:gd name="connsiteX217" fmla="*/ 565316 w 1411455"/>
                <a:gd name="connsiteY217" fmla="*/ 507330 h 773754"/>
                <a:gd name="connsiteX218" fmla="*/ 565316 w 1411455"/>
                <a:gd name="connsiteY218" fmla="*/ 507330 h 773754"/>
                <a:gd name="connsiteX219" fmla="*/ 565061 w 1411455"/>
                <a:gd name="connsiteY219" fmla="*/ 507500 h 773754"/>
                <a:gd name="connsiteX220" fmla="*/ 564805 w 1411455"/>
                <a:gd name="connsiteY220" fmla="*/ 507671 h 773754"/>
                <a:gd name="connsiteX221" fmla="*/ 564805 w 1411455"/>
                <a:gd name="connsiteY221" fmla="*/ 507671 h 773754"/>
                <a:gd name="connsiteX222" fmla="*/ 537076 w 1411455"/>
                <a:gd name="connsiteY222" fmla="*/ 524058 h 773754"/>
                <a:gd name="connsiteX223" fmla="*/ 525985 w 1411455"/>
                <a:gd name="connsiteY223" fmla="*/ 526704 h 773754"/>
                <a:gd name="connsiteX224" fmla="*/ 502779 w 1411455"/>
                <a:gd name="connsiteY224" fmla="*/ 531739 h 773754"/>
                <a:gd name="connsiteX225" fmla="*/ 502779 w 1411455"/>
                <a:gd name="connsiteY225" fmla="*/ 532081 h 773754"/>
                <a:gd name="connsiteX226" fmla="*/ 526497 w 1411455"/>
                <a:gd name="connsiteY226" fmla="*/ 528837 h 773754"/>
                <a:gd name="connsiteX227" fmla="*/ 530080 w 1411455"/>
                <a:gd name="connsiteY227" fmla="*/ 528325 h 773754"/>
                <a:gd name="connsiteX228" fmla="*/ 497063 w 1411455"/>
                <a:gd name="connsiteY228" fmla="*/ 548126 h 773754"/>
                <a:gd name="connsiteX229" fmla="*/ 482986 w 1411455"/>
                <a:gd name="connsiteY229" fmla="*/ 551455 h 773754"/>
                <a:gd name="connsiteX230" fmla="*/ 455172 w 1411455"/>
                <a:gd name="connsiteY230" fmla="*/ 557600 h 773754"/>
                <a:gd name="connsiteX231" fmla="*/ 455172 w 1411455"/>
                <a:gd name="connsiteY231" fmla="*/ 557941 h 773754"/>
                <a:gd name="connsiteX232" fmla="*/ 483497 w 1411455"/>
                <a:gd name="connsiteY232" fmla="*/ 553589 h 773754"/>
                <a:gd name="connsiteX233" fmla="*/ 489640 w 1411455"/>
                <a:gd name="connsiteY233" fmla="*/ 552650 h 773754"/>
                <a:gd name="connsiteX234" fmla="*/ 471553 w 1411455"/>
                <a:gd name="connsiteY234" fmla="*/ 563574 h 773754"/>
                <a:gd name="connsiteX235" fmla="*/ 438450 w 1411455"/>
                <a:gd name="connsiteY235" fmla="*/ 583290 h 773754"/>
                <a:gd name="connsiteX236" fmla="*/ 438620 w 1411455"/>
                <a:gd name="connsiteY236" fmla="*/ 583546 h 773754"/>
                <a:gd name="connsiteX237" fmla="*/ 472833 w 1411455"/>
                <a:gd name="connsiteY237" fmla="*/ 565281 h 773754"/>
                <a:gd name="connsiteX238" fmla="*/ 499622 w 1411455"/>
                <a:gd name="connsiteY238" fmla="*/ 551113 h 773754"/>
                <a:gd name="connsiteX239" fmla="*/ 521208 w 1411455"/>
                <a:gd name="connsiteY239" fmla="*/ 547614 h 773754"/>
                <a:gd name="connsiteX240" fmla="*/ 486995 w 1411455"/>
                <a:gd name="connsiteY240" fmla="*/ 567842 h 773754"/>
                <a:gd name="connsiteX241" fmla="*/ 475904 w 1411455"/>
                <a:gd name="connsiteY241" fmla="*/ 570914 h 773754"/>
                <a:gd name="connsiteX242" fmla="*/ 454660 w 1411455"/>
                <a:gd name="connsiteY242" fmla="*/ 576462 h 773754"/>
                <a:gd name="connsiteX243" fmla="*/ 454660 w 1411455"/>
                <a:gd name="connsiteY243" fmla="*/ 576803 h 773754"/>
                <a:gd name="connsiteX244" fmla="*/ 476416 w 1411455"/>
                <a:gd name="connsiteY244" fmla="*/ 572963 h 773754"/>
                <a:gd name="connsiteX245" fmla="*/ 479232 w 1411455"/>
                <a:gd name="connsiteY245" fmla="*/ 572451 h 773754"/>
                <a:gd name="connsiteX246" fmla="*/ 468652 w 1411455"/>
                <a:gd name="connsiteY246" fmla="*/ 578766 h 773754"/>
                <a:gd name="connsiteX247" fmla="*/ 461144 w 1411455"/>
                <a:gd name="connsiteY247" fmla="*/ 583375 h 773754"/>
                <a:gd name="connsiteX248" fmla="*/ 460803 w 1411455"/>
                <a:gd name="connsiteY248" fmla="*/ 583375 h 773754"/>
                <a:gd name="connsiteX249" fmla="*/ 471808 w 1411455"/>
                <a:gd name="connsiteY249" fmla="*/ 576291 h 773754"/>
                <a:gd name="connsiteX250" fmla="*/ 471638 w 1411455"/>
                <a:gd name="connsiteY250" fmla="*/ 576035 h 773754"/>
                <a:gd name="connsiteX251" fmla="*/ 454489 w 1411455"/>
                <a:gd name="connsiteY251" fmla="*/ 584911 h 773754"/>
                <a:gd name="connsiteX252" fmla="*/ 454489 w 1411455"/>
                <a:gd name="connsiteY252" fmla="*/ 584911 h 773754"/>
                <a:gd name="connsiteX253" fmla="*/ 442801 w 1411455"/>
                <a:gd name="connsiteY253" fmla="*/ 587813 h 773754"/>
                <a:gd name="connsiteX254" fmla="*/ 442801 w 1411455"/>
                <a:gd name="connsiteY254" fmla="*/ 587813 h 773754"/>
                <a:gd name="connsiteX255" fmla="*/ 442630 w 1411455"/>
                <a:gd name="connsiteY255" fmla="*/ 587813 h 773754"/>
                <a:gd name="connsiteX256" fmla="*/ 442460 w 1411455"/>
                <a:gd name="connsiteY256" fmla="*/ 587813 h 773754"/>
                <a:gd name="connsiteX257" fmla="*/ 442460 w 1411455"/>
                <a:gd name="connsiteY257" fmla="*/ 587813 h 773754"/>
                <a:gd name="connsiteX258" fmla="*/ 383079 w 1411455"/>
                <a:gd name="connsiteY258" fmla="*/ 607187 h 773754"/>
                <a:gd name="connsiteX259" fmla="*/ 362005 w 1411455"/>
                <a:gd name="connsiteY259" fmla="*/ 614101 h 773754"/>
                <a:gd name="connsiteX260" fmla="*/ 362005 w 1411455"/>
                <a:gd name="connsiteY260" fmla="*/ 614442 h 773754"/>
                <a:gd name="connsiteX261" fmla="*/ 383676 w 1411455"/>
                <a:gd name="connsiteY261" fmla="*/ 609321 h 773754"/>
                <a:gd name="connsiteX262" fmla="*/ 426249 w 1411455"/>
                <a:gd name="connsiteY262" fmla="*/ 599335 h 773754"/>
                <a:gd name="connsiteX263" fmla="*/ 406115 w 1411455"/>
                <a:gd name="connsiteY263" fmla="*/ 609918 h 773754"/>
                <a:gd name="connsiteX264" fmla="*/ 406115 w 1411455"/>
                <a:gd name="connsiteY264" fmla="*/ 609918 h 773754"/>
                <a:gd name="connsiteX265" fmla="*/ 406029 w 1411455"/>
                <a:gd name="connsiteY265" fmla="*/ 609918 h 773754"/>
                <a:gd name="connsiteX266" fmla="*/ 405944 w 1411455"/>
                <a:gd name="connsiteY266" fmla="*/ 609918 h 773754"/>
                <a:gd name="connsiteX267" fmla="*/ 405944 w 1411455"/>
                <a:gd name="connsiteY267" fmla="*/ 609918 h 773754"/>
                <a:gd name="connsiteX268" fmla="*/ 360299 w 1411455"/>
                <a:gd name="connsiteY268" fmla="*/ 639449 h 773754"/>
                <a:gd name="connsiteX269" fmla="*/ 344089 w 1411455"/>
                <a:gd name="connsiteY269" fmla="*/ 649947 h 773754"/>
                <a:gd name="connsiteX270" fmla="*/ 344260 w 1411455"/>
                <a:gd name="connsiteY270" fmla="*/ 650203 h 773754"/>
                <a:gd name="connsiteX271" fmla="*/ 361493 w 1411455"/>
                <a:gd name="connsiteY271" fmla="*/ 641241 h 773754"/>
                <a:gd name="connsiteX272" fmla="*/ 409698 w 1411455"/>
                <a:gd name="connsiteY272" fmla="*/ 616149 h 773754"/>
                <a:gd name="connsiteX273" fmla="*/ 409698 w 1411455"/>
                <a:gd name="connsiteY273" fmla="*/ 616149 h 773754"/>
                <a:gd name="connsiteX274" fmla="*/ 409698 w 1411455"/>
                <a:gd name="connsiteY274" fmla="*/ 616149 h 773754"/>
                <a:gd name="connsiteX275" fmla="*/ 409698 w 1411455"/>
                <a:gd name="connsiteY275" fmla="*/ 616149 h 773754"/>
                <a:gd name="connsiteX276" fmla="*/ 409698 w 1411455"/>
                <a:gd name="connsiteY276" fmla="*/ 616149 h 773754"/>
                <a:gd name="connsiteX277" fmla="*/ 438194 w 1411455"/>
                <a:gd name="connsiteY277" fmla="*/ 597799 h 773754"/>
                <a:gd name="connsiteX278" fmla="*/ 443398 w 1411455"/>
                <a:gd name="connsiteY278" fmla="*/ 594897 h 773754"/>
                <a:gd name="connsiteX279" fmla="*/ 444422 w 1411455"/>
                <a:gd name="connsiteY279" fmla="*/ 594641 h 773754"/>
                <a:gd name="connsiteX280" fmla="*/ 444422 w 1411455"/>
                <a:gd name="connsiteY280" fmla="*/ 594641 h 773754"/>
                <a:gd name="connsiteX281" fmla="*/ 444422 w 1411455"/>
                <a:gd name="connsiteY281" fmla="*/ 594641 h 773754"/>
                <a:gd name="connsiteX282" fmla="*/ 444422 w 1411455"/>
                <a:gd name="connsiteY282" fmla="*/ 594641 h 773754"/>
                <a:gd name="connsiteX283" fmla="*/ 444422 w 1411455"/>
                <a:gd name="connsiteY283" fmla="*/ 594641 h 773754"/>
                <a:gd name="connsiteX284" fmla="*/ 482388 w 1411455"/>
                <a:gd name="connsiteY284" fmla="*/ 582351 h 773754"/>
                <a:gd name="connsiteX285" fmla="*/ 456622 w 1411455"/>
                <a:gd name="connsiteY285" fmla="*/ 598397 h 773754"/>
                <a:gd name="connsiteX286" fmla="*/ 442374 w 1411455"/>
                <a:gd name="connsiteY286" fmla="*/ 607358 h 773754"/>
                <a:gd name="connsiteX287" fmla="*/ 418656 w 1411455"/>
                <a:gd name="connsiteY287" fmla="*/ 616576 h 773754"/>
                <a:gd name="connsiteX288" fmla="*/ 418656 w 1411455"/>
                <a:gd name="connsiteY288" fmla="*/ 616576 h 773754"/>
                <a:gd name="connsiteX289" fmla="*/ 418571 w 1411455"/>
                <a:gd name="connsiteY289" fmla="*/ 616576 h 773754"/>
                <a:gd name="connsiteX290" fmla="*/ 418485 w 1411455"/>
                <a:gd name="connsiteY290" fmla="*/ 616576 h 773754"/>
                <a:gd name="connsiteX291" fmla="*/ 418485 w 1411455"/>
                <a:gd name="connsiteY291" fmla="*/ 616576 h 773754"/>
                <a:gd name="connsiteX292" fmla="*/ 368319 w 1411455"/>
                <a:gd name="connsiteY292" fmla="*/ 640644 h 773754"/>
                <a:gd name="connsiteX293" fmla="*/ 350402 w 1411455"/>
                <a:gd name="connsiteY293" fmla="*/ 649008 h 773754"/>
                <a:gd name="connsiteX294" fmla="*/ 350488 w 1411455"/>
                <a:gd name="connsiteY294" fmla="*/ 649264 h 773754"/>
                <a:gd name="connsiteX295" fmla="*/ 369172 w 1411455"/>
                <a:gd name="connsiteY295" fmla="*/ 642522 h 773754"/>
                <a:gd name="connsiteX296" fmla="*/ 380690 w 1411455"/>
                <a:gd name="connsiteY296" fmla="*/ 638425 h 773754"/>
                <a:gd name="connsiteX297" fmla="*/ 360726 w 1411455"/>
                <a:gd name="connsiteY297" fmla="*/ 649008 h 773754"/>
                <a:gd name="connsiteX298" fmla="*/ 360726 w 1411455"/>
                <a:gd name="connsiteY298" fmla="*/ 649008 h 773754"/>
                <a:gd name="connsiteX299" fmla="*/ 360726 w 1411455"/>
                <a:gd name="connsiteY299" fmla="*/ 649008 h 773754"/>
                <a:gd name="connsiteX300" fmla="*/ 360726 w 1411455"/>
                <a:gd name="connsiteY300" fmla="*/ 649008 h 773754"/>
                <a:gd name="connsiteX301" fmla="*/ 360726 w 1411455"/>
                <a:gd name="connsiteY301" fmla="*/ 649008 h 773754"/>
                <a:gd name="connsiteX302" fmla="*/ 339482 w 1411455"/>
                <a:gd name="connsiteY302" fmla="*/ 664200 h 773754"/>
                <a:gd name="connsiteX303" fmla="*/ 331632 w 1411455"/>
                <a:gd name="connsiteY303" fmla="*/ 669321 h 773754"/>
                <a:gd name="connsiteX304" fmla="*/ 331803 w 1411455"/>
                <a:gd name="connsiteY304" fmla="*/ 669577 h 773754"/>
                <a:gd name="connsiteX305" fmla="*/ 340506 w 1411455"/>
                <a:gd name="connsiteY305" fmla="*/ 666078 h 773754"/>
                <a:gd name="connsiteX306" fmla="*/ 358166 w 1411455"/>
                <a:gd name="connsiteY306" fmla="*/ 658397 h 773754"/>
                <a:gd name="connsiteX307" fmla="*/ 349976 w 1411455"/>
                <a:gd name="connsiteY307" fmla="*/ 663347 h 773754"/>
                <a:gd name="connsiteX308" fmla="*/ 331120 w 1411455"/>
                <a:gd name="connsiteY308" fmla="*/ 674698 h 773754"/>
                <a:gd name="connsiteX309" fmla="*/ 331291 w 1411455"/>
                <a:gd name="connsiteY309" fmla="*/ 674954 h 773754"/>
                <a:gd name="connsiteX310" fmla="*/ 351170 w 1411455"/>
                <a:gd name="connsiteY310" fmla="*/ 665139 h 773754"/>
                <a:gd name="connsiteX311" fmla="*/ 406797 w 1411455"/>
                <a:gd name="connsiteY311" fmla="*/ 637657 h 773754"/>
                <a:gd name="connsiteX312" fmla="*/ 406797 w 1411455"/>
                <a:gd name="connsiteY312" fmla="*/ 637657 h 773754"/>
                <a:gd name="connsiteX313" fmla="*/ 406797 w 1411455"/>
                <a:gd name="connsiteY313" fmla="*/ 637657 h 773754"/>
                <a:gd name="connsiteX314" fmla="*/ 406797 w 1411455"/>
                <a:gd name="connsiteY314" fmla="*/ 637657 h 773754"/>
                <a:gd name="connsiteX315" fmla="*/ 406797 w 1411455"/>
                <a:gd name="connsiteY315" fmla="*/ 637657 h 773754"/>
                <a:gd name="connsiteX316" fmla="*/ 459950 w 1411455"/>
                <a:gd name="connsiteY316" fmla="*/ 605651 h 773754"/>
                <a:gd name="connsiteX317" fmla="*/ 477354 w 1411455"/>
                <a:gd name="connsiteY317" fmla="*/ 595153 h 773754"/>
                <a:gd name="connsiteX318" fmla="*/ 489128 w 1411455"/>
                <a:gd name="connsiteY318" fmla="*/ 589179 h 773754"/>
                <a:gd name="connsiteX319" fmla="*/ 488957 w 1411455"/>
                <a:gd name="connsiteY319" fmla="*/ 588923 h 773754"/>
                <a:gd name="connsiteX320" fmla="*/ 470614 w 1411455"/>
                <a:gd name="connsiteY320" fmla="*/ 596177 h 773754"/>
                <a:gd name="connsiteX321" fmla="*/ 451162 w 1411455"/>
                <a:gd name="connsiteY321" fmla="*/ 603688 h 773754"/>
                <a:gd name="connsiteX322" fmla="*/ 457987 w 1411455"/>
                <a:gd name="connsiteY322" fmla="*/ 599847 h 773754"/>
                <a:gd name="connsiteX323" fmla="*/ 502438 w 1411455"/>
                <a:gd name="connsiteY323" fmla="*/ 575438 h 773754"/>
                <a:gd name="connsiteX324" fmla="*/ 503888 w 1411455"/>
                <a:gd name="connsiteY324" fmla="*/ 574926 h 773754"/>
                <a:gd name="connsiteX325" fmla="*/ 525047 w 1411455"/>
                <a:gd name="connsiteY325" fmla="*/ 568013 h 773754"/>
                <a:gd name="connsiteX326" fmla="*/ 525047 w 1411455"/>
                <a:gd name="connsiteY326" fmla="*/ 567671 h 773754"/>
                <a:gd name="connsiteX327" fmla="*/ 510116 w 1411455"/>
                <a:gd name="connsiteY327" fmla="*/ 571170 h 773754"/>
                <a:gd name="connsiteX328" fmla="*/ 524279 w 1411455"/>
                <a:gd name="connsiteY328" fmla="*/ 563489 h 773754"/>
                <a:gd name="connsiteX329" fmla="*/ 536991 w 1411455"/>
                <a:gd name="connsiteY329" fmla="*/ 560928 h 773754"/>
                <a:gd name="connsiteX330" fmla="*/ 536991 w 1411455"/>
                <a:gd name="connsiteY330" fmla="*/ 560928 h 773754"/>
                <a:gd name="connsiteX331" fmla="*/ 536991 w 1411455"/>
                <a:gd name="connsiteY331" fmla="*/ 560928 h 773754"/>
                <a:gd name="connsiteX332" fmla="*/ 536991 w 1411455"/>
                <a:gd name="connsiteY332" fmla="*/ 560928 h 773754"/>
                <a:gd name="connsiteX333" fmla="*/ 536991 w 1411455"/>
                <a:gd name="connsiteY333" fmla="*/ 560928 h 773754"/>
                <a:gd name="connsiteX334" fmla="*/ 565657 w 1411455"/>
                <a:gd name="connsiteY334" fmla="*/ 552821 h 773754"/>
                <a:gd name="connsiteX335" fmla="*/ 471212 w 1411455"/>
                <a:gd name="connsiteY335" fmla="*/ 611369 h 773754"/>
                <a:gd name="connsiteX336" fmla="*/ 434952 w 1411455"/>
                <a:gd name="connsiteY336" fmla="*/ 635096 h 773754"/>
                <a:gd name="connsiteX337" fmla="*/ 435122 w 1411455"/>
                <a:gd name="connsiteY337" fmla="*/ 635352 h 773754"/>
                <a:gd name="connsiteX338" fmla="*/ 472577 w 1411455"/>
                <a:gd name="connsiteY338" fmla="*/ 613077 h 773754"/>
                <a:gd name="connsiteX339" fmla="*/ 578882 w 1411455"/>
                <a:gd name="connsiteY339" fmla="*/ 553503 h 773754"/>
                <a:gd name="connsiteX340" fmla="*/ 578882 w 1411455"/>
                <a:gd name="connsiteY340" fmla="*/ 553503 h 773754"/>
                <a:gd name="connsiteX341" fmla="*/ 578882 w 1411455"/>
                <a:gd name="connsiteY341" fmla="*/ 553503 h 773754"/>
                <a:gd name="connsiteX342" fmla="*/ 578882 w 1411455"/>
                <a:gd name="connsiteY342" fmla="*/ 553503 h 773754"/>
                <a:gd name="connsiteX343" fmla="*/ 578882 w 1411455"/>
                <a:gd name="connsiteY343" fmla="*/ 553503 h 773754"/>
                <a:gd name="connsiteX344" fmla="*/ 595604 w 1411455"/>
                <a:gd name="connsiteY344" fmla="*/ 543773 h 773754"/>
                <a:gd name="connsiteX345" fmla="*/ 596116 w 1411455"/>
                <a:gd name="connsiteY345" fmla="*/ 543603 h 773754"/>
                <a:gd name="connsiteX346" fmla="*/ 617189 w 1411455"/>
                <a:gd name="connsiteY346" fmla="*/ 537202 h 773754"/>
                <a:gd name="connsiteX347" fmla="*/ 617189 w 1411455"/>
                <a:gd name="connsiteY347" fmla="*/ 536860 h 773754"/>
                <a:gd name="connsiteX348" fmla="*/ 601832 w 1411455"/>
                <a:gd name="connsiteY348" fmla="*/ 540189 h 773754"/>
                <a:gd name="connsiteX349" fmla="*/ 634338 w 1411455"/>
                <a:gd name="connsiteY349" fmla="*/ 521583 h 773754"/>
                <a:gd name="connsiteX350" fmla="*/ 640310 w 1411455"/>
                <a:gd name="connsiteY350" fmla="*/ 520046 h 773754"/>
                <a:gd name="connsiteX351" fmla="*/ 668038 w 1411455"/>
                <a:gd name="connsiteY351" fmla="*/ 512707 h 773754"/>
                <a:gd name="connsiteX352" fmla="*/ 668038 w 1411455"/>
                <a:gd name="connsiteY352" fmla="*/ 512365 h 773754"/>
                <a:gd name="connsiteX353" fmla="*/ 641590 w 1411455"/>
                <a:gd name="connsiteY353" fmla="*/ 517572 h 773754"/>
                <a:gd name="connsiteX354" fmla="*/ 685102 w 1411455"/>
                <a:gd name="connsiteY354" fmla="*/ 493418 h 773754"/>
                <a:gd name="connsiteX355" fmla="*/ 723494 w 1411455"/>
                <a:gd name="connsiteY355" fmla="*/ 472934 h 773754"/>
                <a:gd name="connsiteX356" fmla="*/ 723324 w 1411455"/>
                <a:gd name="connsiteY356" fmla="*/ 472678 h 773754"/>
                <a:gd name="connsiteX357" fmla="*/ 684249 w 1411455"/>
                <a:gd name="connsiteY357" fmla="*/ 491370 h 773754"/>
                <a:gd name="connsiteX358" fmla="*/ 625721 w 1411455"/>
                <a:gd name="connsiteY358" fmla="*/ 520473 h 773754"/>
                <a:gd name="connsiteX359" fmla="*/ 588181 w 1411455"/>
                <a:gd name="connsiteY359" fmla="*/ 527472 h 773754"/>
                <a:gd name="connsiteX360" fmla="*/ 618213 w 1411455"/>
                <a:gd name="connsiteY360" fmla="*/ 510061 h 773754"/>
                <a:gd name="connsiteX361" fmla="*/ 651487 w 1411455"/>
                <a:gd name="connsiteY361" fmla="*/ 499904 h 773754"/>
                <a:gd name="connsiteX362" fmla="*/ 650804 w 1411455"/>
                <a:gd name="connsiteY362" fmla="*/ 501014 h 773754"/>
                <a:gd name="connsiteX363" fmla="*/ 650207 w 1411455"/>
                <a:gd name="connsiteY363" fmla="*/ 501953 h 773754"/>
                <a:gd name="connsiteX364" fmla="*/ 651231 w 1411455"/>
                <a:gd name="connsiteY364" fmla="*/ 501441 h 773754"/>
                <a:gd name="connsiteX365" fmla="*/ 660275 w 1411455"/>
                <a:gd name="connsiteY365" fmla="*/ 497003 h 773754"/>
                <a:gd name="connsiteX366" fmla="*/ 679385 w 1411455"/>
                <a:gd name="connsiteY366" fmla="*/ 490772 h 773754"/>
                <a:gd name="connsiteX367" fmla="*/ 679300 w 1411455"/>
                <a:gd name="connsiteY367" fmla="*/ 490431 h 773754"/>
                <a:gd name="connsiteX368" fmla="*/ 668124 w 1411455"/>
                <a:gd name="connsiteY368" fmla="*/ 493162 h 773754"/>
                <a:gd name="connsiteX369" fmla="*/ 675802 w 1411455"/>
                <a:gd name="connsiteY369" fmla="*/ 489406 h 773754"/>
                <a:gd name="connsiteX370" fmla="*/ 750114 w 1411455"/>
                <a:gd name="connsiteY370" fmla="*/ 453133 h 773754"/>
                <a:gd name="connsiteX371" fmla="*/ 751649 w 1411455"/>
                <a:gd name="connsiteY371" fmla="*/ 452707 h 773754"/>
                <a:gd name="connsiteX372" fmla="*/ 751649 w 1411455"/>
                <a:gd name="connsiteY372" fmla="*/ 452451 h 773754"/>
                <a:gd name="connsiteX373" fmla="*/ 756854 w 1411455"/>
                <a:gd name="connsiteY373" fmla="*/ 449890 h 773754"/>
                <a:gd name="connsiteX374" fmla="*/ 787824 w 1411455"/>
                <a:gd name="connsiteY374" fmla="*/ 440929 h 773754"/>
                <a:gd name="connsiteX375" fmla="*/ 801304 w 1411455"/>
                <a:gd name="connsiteY375" fmla="*/ 436917 h 773754"/>
                <a:gd name="connsiteX376" fmla="*/ 729467 w 1411455"/>
                <a:gd name="connsiteY376" fmla="*/ 474214 h 773754"/>
                <a:gd name="connsiteX377" fmla="*/ 698582 w 1411455"/>
                <a:gd name="connsiteY377" fmla="*/ 491028 h 773754"/>
                <a:gd name="connsiteX378" fmla="*/ 698753 w 1411455"/>
                <a:gd name="connsiteY378" fmla="*/ 491284 h 773754"/>
                <a:gd name="connsiteX379" fmla="*/ 730661 w 1411455"/>
                <a:gd name="connsiteY379" fmla="*/ 476007 h 773754"/>
                <a:gd name="connsiteX380" fmla="*/ 749687 w 1411455"/>
                <a:gd name="connsiteY380" fmla="*/ 467216 h 773754"/>
                <a:gd name="connsiteX381" fmla="*/ 704554 w 1411455"/>
                <a:gd name="connsiteY381" fmla="*/ 493503 h 773754"/>
                <a:gd name="connsiteX382" fmla="*/ 674522 w 1411455"/>
                <a:gd name="connsiteY382" fmla="*/ 511341 h 773754"/>
                <a:gd name="connsiteX383" fmla="*/ 674693 w 1411455"/>
                <a:gd name="connsiteY383" fmla="*/ 511597 h 773754"/>
                <a:gd name="connsiteX384" fmla="*/ 705834 w 1411455"/>
                <a:gd name="connsiteY384" fmla="*/ 495295 h 773754"/>
                <a:gd name="connsiteX385" fmla="*/ 793711 w 1411455"/>
                <a:gd name="connsiteY385" fmla="*/ 451256 h 773754"/>
                <a:gd name="connsiteX386" fmla="*/ 793711 w 1411455"/>
                <a:gd name="connsiteY386" fmla="*/ 451256 h 773754"/>
                <a:gd name="connsiteX387" fmla="*/ 793711 w 1411455"/>
                <a:gd name="connsiteY387" fmla="*/ 451256 h 773754"/>
                <a:gd name="connsiteX388" fmla="*/ 793711 w 1411455"/>
                <a:gd name="connsiteY388" fmla="*/ 451256 h 773754"/>
                <a:gd name="connsiteX389" fmla="*/ 793711 w 1411455"/>
                <a:gd name="connsiteY389" fmla="*/ 451256 h 773754"/>
                <a:gd name="connsiteX390" fmla="*/ 838588 w 1411455"/>
                <a:gd name="connsiteY390" fmla="*/ 427102 h 773754"/>
                <a:gd name="connsiteX391" fmla="*/ 910510 w 1411455"/>
                <a:gd name="connsiteY391" fmla="*/ 393560 h 773754"/>
                <a:gd name="connsiteX392" fmla="*/ 919809 w 1411455"/>
                <a:gd name="connsiteY392" fmla="*/ 389463 h 773754"/>
                <a:gd name="connsiteX393" fmla="*/ 923649 w 1411455"/>
                <a:gd name="connsiteY393" fmla="*/ 388695 h 773754"/>
                <a:gd name="connsiteX394" fmla="*/ 923649 w 1411455"/>
                <a:gd name="connsiteY394" fmla="*/ 388354 h 773754"/>
                <a:gd name="connsiteX395" fmla="*/ 921687 w 1411455"/>
                <a:gd name="connsiteY395" fmla="*/ 388610 h 773754"/>
                <a:gd name="connsiteX396" fmla="*/ 942931 w 1411455"/>
                <a:gd name="connsiteY396" fmla="*/ 379307 h 773754"/>
                <a:gd name="connsiteX397" fmla="*/ 942845 w 1411455"/>
                <a:gd name="connsiteY397" fmla="*/ 379051 h 773754"/>
                <a:gd name="connsiteX398" fmla="*/ 914520 w 1411455"/>
                <a:gd name="connsiteY398" fmla="*/ 389719 h 773754"/>
                <a:gd name="connsiteX399" fmla="*/ 908804 w 1411455"/>
                <a:gd name="connsiteY399" fmla="*/ 390573 h 773754"/>
                <a:gd name="connsiteX400" fmla="*/ 911875 w 1411455"/>
                <a:gd name="connsiteY400" fmla="*/ 389037 h 773754"/>
                <a:gd name="connsiteX401" fmla="*/ 911705 w 1411455"/>
                <a:gd name="connsiteY401" fmla="*/ 388781 h 773754"/>
                <a:gd name="connsiteX402" fmla="*/ 906926 w 1411455"/>
                <a:gd name="connsiteY402" fmla="*/ 390914 h 773754"/>
                <a:gd name="connsiteX403" fmla="*/ 902831 w 1411455"/>
                <a:gd name="connsiteY403" fmla="*/ 391512 h 773754"/>
                <a:gd name="connsiteX404" fmla="*/ 909827 w 1411455"/>
                <a:gd name="connsiteY404" fmla="*/ 387586 h 773754"/>
                <a:gd name="connsiteX405" fmla="*/ 953595 w 1411455"/>
                <a:gd name="connsiteY405" fmla="*/ 363176 h 773754"/>
                <a:gd name="connsiteX406" fmla="*/ 980811 w 1411455"/>
                <a:gd name="connsiteY406" fmla="*/ 355922 h 773754"/>
                <a:gd name="connsiteX407" fmla="*/ 980811 w 1411455"/>
                <a:gd name="connsiteY407" fmla="*/ 355580 h 773754"/>
                <a:gd name="connsiteX408" fmla="*/ 959226 w 1411455"/>
                <a:gd name="connsiteY408" fmla="*/ 360018 h 773754"/>
                <a:gd name="connsiteX409" fmla="*/ 969720 w 1411455"/>
                <a:gd name="connsiteY409" fmla="*/ 354129 h 773754"/>
                <a:gd name="connsiteX410" fmla="*/ 969720 w 1411455"/>
                <a:gd name="connsiteY410" fmla="*/ 354129 h 773754"/>
                <a:gd name="connsiteX411" fmla="*/ 969720 w 1411455"/>
                <a:gd name="connsiteY411" fmla="*/ 354129 h 773754"/>
                <a:gd name="connsiteX412" fmla="*/ 969720 w 1411455"/>
                <a:gd name="connsiteY412" fmla="*/ 354129 h 773754"/>
                <a:gd name="connsiteX413" fmla="*/ 969720 w 1411455"/>
                <a:gd name="connsiteY413" fmla="*/ 354129 h 773754"/>
                <a:gd name="connsiteX414" fmla="*/ 982774 w 1411455"/>
                <a:gd name="connsiteY414" fmla="*/ 345936 h 773754"/>
                <a:gd name="connsiteX415" fmla="*/ 1004274 w 1411455"/>
                <a:gd name="connsiteY415" fmla="*/ 340047 h 773754"/>
                <a:gd name="connsiteX416" fmla="*/ 1031831 w 1411455"/>
                <a:gd name="connsiteY416" fmla="*/ 332621 h 773754"/>
                <a:gd name="connsiteX417" fmla="*/ 1031831 w 1411455"/>
                <a:gd name="connsiteY417" fmla="*/ 332280 h 773754"/>
                <a:gd name="connsiteX418" fmla="*/ 1004017 w 1411455"/>
                <a:gd name="connsiteY418" fmla="*/ 337828 h 773754"/>
                <a:gd name="connsiteX419" fmla="*/ 991903 w 1411455"/>
                <a:gd name="connsiteY419" fmla="*/ 340217 h 773754"/>
                <a:gd name="connsiteX420" fmla="*/ 1014512 w 1411455"/>
                <a:gd name="connsiteY420" fmla="*/ 326732 h 773754"/>
                <a:gd name="connsiteX421" fmla="*/ 1027992 w 1411455"/>
                <a:gd name="connsiteY421" fmla="*/ 323574 h 773754"/>
                <a:gd name="connsiteX422" fmla="*/ 1051710 w 1411455"/>
                <a:gd name="connsiteY422" fmla="*/ 318283 h 773754"/>
                <a:gd name="connsiteX423" fmla="*/ 1051710 w 1411455"/>
                <a:gd name="connsiteY423" fmla="*/ 317941 h 773754"/>
                <a:gd name="connsiteX424" fmla="*/ 1027736 w 1411455"/>
                <a:gd name="connsiteY424" fmla="*/ 321441 h 773754"/>
                <a:gd name="connsiteX425" fmla="*/ 1022873 w 1411455"/>
                <a:gd name="connsiteY425" fmla="*/ 322124 h 773754"/>
                <a:gd name="connsiteX426" fmla="*/ 1028503 w 1411455"/>
                <a:gd name="connsiteY426" fmla="*/ 319051 h 773754"/>
                <a:gd name="connsiteX427" fmla="*/ 1042752 w 1411455"/>
                <a:gd name="connsiteY427" fmla="*/ 311882 h 773754"/>
                <a:gd name="connsiteX428" fmla="*/ 1069883 w 1411455"/>
                <a:gd name="connsiteY428" fmla="*/ 305993 h 773754"/>
                <a:gd name="connsiteX429" fmla="*/ 1070650 w 1411455"/>
                <a:gd name="connsiteY429" fmla="*/ 311882 h 773754"/>
                <a:gd name="connsiteX430" fmla="*/ 1058450 w 1411455"/>
                <a:gd name="connsiteY430" fmla="*/ 318710 h 773754"/>
                <a:gd name="connsiteX431" fmla="*/ 986869 w 1411455"/>
                <a:gd name="connsiteY431" fmla="*/ 358653 h 773754"/>
                <a:gd name="connsiteX432" fmla="*/ 986869 w 1411455"/>
                <a:gd name="connsiteY432" fmla="*/ 358653 h 773754"/>
                <a:gd name="connsiteX433" fmla="*/ 986698 w 1411455"/>
                <a:gd name="connsiteY433" fmla="*/ 358738 h 773754"/>
                <a:gd name="connsiteX434" fmla="*/ 986528 w 1411455"/>
                <a:gd name="connsiteY434" fmla="*/ 358823 h 773754"/>
                <a:gd name="connsiteX435" fmla="*/ 986528 w 1411455"/>
                <a:gd name="connsiteY435" fmla="*/ 358823 h 773754"/>
                <a:gd name="connsiteX436" fmla="*/ 917591 w 1411455"/>
                <a:gd name="connsiteY436" fmla="*/ 403205 h 773754"/>
                <a:gd name="connsiteX437" fmla="*/ 902405 w 1411455"/>
                <a:gd name="connsiteY437" fmla="*/ 412934 h 773754"/>
                <a:gd name="connsiteX438" fmla="*/ 895494 w 1411455"/>
                <a:gd name="connsiteY438" fmla="*/ 416178 h 773754"/>
                <a:gd name="connsiteX439" fmla="*/ 596201 w 1411455"/>
                <a:gd name="connsiteY439" fmla="*/ 564513 h 773754"/>
                <a:gd name="connsiteX440" fmla="*/ 842597 w 1411455"/>
                <a:gd name="connsiteY440" fmla="*/ 359165 h 773754"/>
                <a:gd name="connsiteX441" fmla="*/ 834066 w 1411455"/>
                <a:gd name="connsiteY441" fmla="*/ 363432 h 773754"/>
                <a:gd name="connsiteX442" fmla="*/ 772040 w 1411455"/>
                <a:gd name="connsiteY442" fmla="*/ 394840 h 773754"/>
                <a:gd name="connsiteX443" fmla="*/ 796185 w 1411455"/>
                <a:gd name="connsiteY443" fmla="*/ 378453 h 773754"/>
                <a:gd name="connsiteX444" fmla="*/ 832359 w 1411455"/>
                <a:gd name="connsiteY444" fmla="*/ 360701 h 773754"/>
                <a:gd name="connsiteX445" fmla="*/ 850958 w 1411455"/>
                <a:gd name="connsiteY445" fmla="*/ 351569 h 773754"/>
                <a:gd name="connsiteX446" fmla="*/ 844901 w 1411455"/>
                <a:gd name="connsiteY446" fmla="*/ 357031 h 773754"/>
                <a:gd name="connsiteX447" fmla="*/ 842512 w 1411455"/>
                <a:gd name="connsiteY447" fmla="*/ 359250 h 773754"/>
                <a:gd name="connsiteX448" fmla="*/ 977143 w 1411455"/>
                <a:gd name="connsiteY448" fmla="*/ 305310 h 773754"/>
                <a:gd name="connsiteX449" fmla="*/ 1003676 w 1411455"/>
                <a:gd name="connsiteY449" fmla="*/ 303517 h 773754"/>
                <a:gd name="connsiteX450" fmla="*/ 971256 w 1411455"/>
                <a:gd name="connsiteY450" fmla="*/ 320758 h 773754"/>
                <a:gd name="connsiteX451" fmla="*/ 940968 w 1411455"/>
                <a:gd name="connsiteY451" fmla="*/ 328268 h 773754"/>
                <a:gd name="connsiteX452" fmla="*/ 977143 w 1411455"/>
                <a:gd name="connsiteY452" fmla="*/ 305310 h 773754"/>
                <a:gd name="connsiteX453" fmla="*/ 1086861 w 1411455"/>
                <a:gd name="connsiteY453" fmla="*/ 149805 h 773754"/>
                <a:gd name="connsiteX454" fmla="*/ 1100256 w 1411455"/>
                <a:gd name="connsiteY454" fmla="*/ 142806 h 773754"/>
                <a:gd name="connsiteX455" fmla="*/ 1105716 w 1411455"/>
                <a:gd name="connsiteY455" fmla="*/ 153475 h 773754"/>
                <a:gd name="connsiteX456" fmla="*/ 1106825 w 1411455"/>
                <a:gd name="connsiteY456" fmla="*/ 155865 h 773754"/>
                <a:gd name="connsiteX457" fmla="*/ 1079182 w 1411455"/>
                <a:gd name="connsiteY457" fmla="*/ 169094 h 773754"/>
                <a:gd name="connsiteX458" fmla="*/ 1070480 w 1411455"/>
                <a:gd name="connsiteY458" fmla="*/ 154158 h 773754"/>
                <a:gd name="connsiteX459" fmla="*/ 1086861 w 1411455"/>
                <a:gd name="connsiteY459" fmla="*/ 149805 h 773754"/>
                <a:gd name="connsiteX460" fmla="*/ 1086861 w 1411455"/>
                <a:gd name="connsiteY460" fmla="*/ 149805 h 773754"/>
                <a:gd name="connsiteX461" fmla="*/ 1086861 w 1411455"/>
                <a:gd name="connsiteY461" fmla="*/ 149805 h 773754"/>
                <a:gd name="connsiteX462" fmla="*/ 1086861 w 1411455"/>
                <a:gd name="connsiteY462" fmla="*/ 149805 h 773754"/>
                <a:gd name="connsiteX463" fmla="*/ 1086861 w 1411455"/>
                <a:gd name="connsiteY463" fmla="*/ 149805 h 773754"/>
                <a:gd name="connsiteX464" fmla="*/ 1109726 w 1411455"/>
                <a:gd name="connsiteY464" fmla="*/ 161754 h 773754"/>
                <a:gd name="connsiteX465" fmla="*/ 1116893 w 1411455"/>
                <a:gd name="connsiteY465" fmla="*/ 175666 h 773754"/>
                <a:gd name="connsiteX466" fmla="*/ 1116807 w 1411455"/>
                <a:gd name="connsiteY466" fmla="*/ 175666 h 773754"/>
                <a:gd name="connsiteX467" fmla="*/ 1116807 w 1411455"/>
                <a:gd name="connsiteY467" fmla="*/ 175666 h 773754"/>
                <a:gd name="connsiteX468" fmla="*/ 1116807 w 1411455"/>
                <a:gd name="connsiteY468" fmla="*/ 175666 h 773754"/>
                <a:gd name="connsiteX469" fmla="*/ 1116722 w 1411455"/>
                <a:gd name="connsiteY469" fmla="*/ 175666 h 773754"/>
                <a:gd name="connsiteX470" fmla="*/ 1116722 w 1411455"/>
                <a:gd name="connsiteY470" fmla="*/ 175666 h 773754"/>
                <a:gd name="connsiteX471" fmla="*/ 1091297 w 1411455"/>
                <a:gd name="connsiteY471" fmla="*/ 190004 h 773754"/>
                <a:gd name="connsiteX472" fmla="*/ 1088653 w 1411455"/>
                <a:gd name="connsiteY472" fmla="*/ 185225 h 773754"/>
                <a:gd name="connsiteX473" fmla="*/ 1080462 w 1411455"/>
                <a:gd name="connsiteY473" fmla="*/ 170971 h 773754"/>
                <a:gd name="connsiteX474" fmla="*/ 1109811 w 1411455"/>
                <a:gd name="connsiteY474" fmla="*/ 161583 h 773754"/>
                <a:gd name="connsiteX475" fmla="*/ 1209973 w 1411455"/>
                <a:gd name="connsiteY475" fmla="*/ 147757 h 773754"/>
                <a:gd name="connsiteX476" fmla="*/ 1209973 w 1411455"/>
                <a:gd name="connsiteY476" fmla="*/ 147757 h 773754"/>
                <a:gd name="connsiteX477" fmla="*/ 1210059 w 1411455"/>
                <a:gd name="connsiteY477" fmla="*/ 147757 h 773754"/>
                <a:gd name="connsiteX478" fmla="*/ 1210144 w 1411455"/>
                <a:gd name="connsiteY478" fmla="*/ 147757 h 773754"/>
                <a:gd name="connsiteX479" fmla="*/ 1210144 w 1411455"/>
                <a:gd name="connsiteY479" fmla="*/ 147757 h 773754"/>
                <a:gd name="connsiteX480" fmla="*/ 1218761 w 1411455"/>
                <a:gd name="connsiteY480" fmla="*/ 148354 h 773754"/>
                <a:gd name="connsiteX481" fmla="*/ 1205281 w 1411455"/>
                <a:gd name="connsiteY481" fmla="*/ 158169 h 773754"/>
                <a:gd name="connsiteX482" fmla="*/ 1186511 w 1411455"/>
                <a:gd name="connsiteY482" fmla="*/ 156974 h 773754"/>
                <a:gd name="connsiteX483" fmla="*/ 1185487 w 1411455"/>
                <a:gd name="connsiteY483" fmla="*/ 154841 h 773754"/>
                <a:gd name="connsiteX484" fmla="*/ 1178321 w 1411455"/>
                <a:gd name="connsiteY484" fmla="*/ 141270 h 773754"/>
                <a:gd name="connsiteX485" fmla="*/ 1209973 w 1411455"/>
                <a:gd name="connsiteY485" fmla="*/ 147757 h 773754"/>
                <a:gd name="connsiteX486" fmla="*/ 1240261 w 1411455"/>
                <a:gd name="connsiteY486" fmla="*/ 140758 h 773754"/>
                <a:gd name="connsiteX487" fmla="*/ 1250926 w 1411455"/>
                <a:gd name="connsiteY487" fmla="*/ 140587 h 773754"/>
                <a:gd name="connsiteX488" fmla="*/ 1259543 w 1411455"/>
                <a:gd name="connsiteY488" fmla="*/ 140587 h 773754"/>
                <a:gd name="connsiteX489" fmla="*/ 1248963 w 1411455"/>
                <a:gd name="connsiteY489" fmla="*/ 147757 h 773754"/>
                <a:gd name="connsiteX490" fmla="*/ 1246831 w 1411455"/>
                <a:gd name="connsiteY490" fmla="*/ 147415 h 773754"/>
                <a:gd name="connsiteX491" fmla="*/ 1235057 w 1411455"/>
                <a:gd name="connsiteY491" fmla="*/ 145111 h 773754"/>
                <a:gd name="connsiteX492" fmla="*/ 1240261 w 1411455"/>
                <a:gd name="connsiteY492" fmla="*/ 140843 h 773754"/>
                <a:gd name="connsiteX493" fmla="*/ 1328991 w 1411455"/>
                <a:gd name="connsiteY493" fmla="*/ 127614 h 773754"/>
                <a:gd name="connsiteX494" fmla="*/ 1351003 w 1411455"/>
                <a:gd name="connsiteY494" fmla="*/ 124542 h 773754"/>
                <a:gd name="connsiteX495" fmla="*/ 1341448 w 1411455"/>
                <a:gd name="connsiteY495" fmla="*/ 132052 h 773754"/>
                <a:gd name="connsiteX496" fmla="*/ 1340936 w 1411455"/>
                <a:gd name="connsiteY496" fmla="*/ 132052 h 773754"/>
                <a:gd name="connsiteX497" fmla="*/ 1343069 w 1411455"/>
                <a:gd name="connsiteY497" fmla="*/ 130260 h 773754"/>
                <a:gd name="connsiteX498" fmla="*/ 1342898 w 1411455"/>
                <a:gd name="connsiteY498" fmla="*/ 130004 h 773754"/>
                <a:gd name="connsiteX499" fmla="*/ 1340082 w 1411455"/>
                <a:gd name="connsiteY499" fmla="*/ 132052 h 773754"/>
                <a:gd name="connsiteX500" fmla="*/ 1309368 w 1411455"/>
                <a:gd name="connsiteY500" fmla="*/ 132394 h 773754"/>
                <a:gd name="connsiteX501" fmla="*/ 1315084 w 1411455"/>
                <a:gd name="connsiteY501" fmla="*/ 128041 h 773754"/>
                <a:gd name="connsiteX502" fmla="*/ 1328906 w 1411455"/>
                <a:gd name="connsiteY502" fmla="*/ 127614 h 773754"/>
                <a:gd name="connsiteX503" fmla="*/ 1328906 w 1411455"/>
                <a:gd name="connsiteY503" fmla="*/ 127614 h 773754"/>
                <a:gd name="connsiteX504" fmla="*/ 1328991 w 1411455"/>
                <a:gd name="connsiteY504" fmla="*/ 127614 h 773754"/>
                <a:gd name="connsiteX505" fmla="*/ 1329076 w 1411455"/>
                <a:gd name="connsiteY505" fmla="*/ 127614 h 773754"/>
                <a:gd name="connsiteX506" fmla="*/ 1329076 w 1411455"/>
                <a:gd name="connsiteY506" fmla="*/ 127614 h 773754"/>
                <a:gd name="connsiteX507" fmla="*/ 1151105 w 1411455"/>
                <a:gd name="connsiteY507" fmla="*/ 279791 h 773754"/>
                <a:gd name="connsiteX508" fmla="*/ 1126960 w 1411455"/>
                <a:gd name="connsiteY508" fmla="*/ 296946 h 773754"/>
                <a:gd name="connsiteX509" fmla="*/ 1126363 w 1411455"/>
                <a:gd name="connsiteY509" fmla="*/ 294641 h 773754"/>
                <a:gd name="connsiteX510" fmla="*/ 1146071 w 1411455"/>
                <a:gd name="connsiteY510" fmla="*/ 283034 h 773754"/>
                <a:gd name="connsiteX511" fmla="*/ 1146071 w 1411455"/>
                <a:gd name="connsiteY511" fmla="*/ 283034 h 773754"/>
                <a:gd name="connsiteX512" fmla="*/ 1146071 w 1411455"/>
                <a:gd name="connsiteY512" fmla="*/ 283034 h 773754"/>
                <a:gd name="connsiteX513" fmla="*/ 1146071 w 1411455"/>
                <a:gd name="connsiteY513" fmla="*/ 283034 h 773754"/>
                <a:gd name="connsiteX514" fmla="*/ 1146071 w 1411455"/>
                <a:gd name="connsiteY514" fmla="*/ 283034 h 773754"/>
                <a:gd name="connsiteX515" fmla="*/ 1154859 w 1411455"/>
                <a:gd name="connsiteY515" fmla="*/ 276718 h 773754"/>
                <a:gd name="connsiteX516" fmla="*/ 1154944 w 1411455"/>
                <a:gd name="connsiteY516" fmla="*/ 277572 h 773754"/>
                <a:gd name="connsiteX517" fmla="*/ 1151275 w 1411455"/>
                <a:gd name="connsiteY517" fmla="*/ 279705 h 773754"/>
                <a:gd name="connsiteX518" fmla="*/ 1151275 w 1411455"/>
                <a:gd name="connsiteY518" fmla="*/ 279705 h 773754"/>
                <a:gd name="connsiteX519" fmla="*/ 1151190 w 1411455"/>
                <a:gd name="connsiteY519" fmla="*/ 279705 h 773754"/>
                <a:gd name="connsiteX520" fmla="*/ 1151105 w 1411455"/>
                <a:gd name="connsiteY520" fmla="*/ 279705 h 773754"/>
                <a:gd name="connsiteX521" fmla="*/ 1151105 w 1411455"/>
                <a:gd name="connsiteY521" fmla="*/ 279705 h 773754"/>
                <a:gd name="connsiteX522" fmla="*/ 989599 w 1411455"/>
                <a:gd name="connsiteY522" fmla="*/ 371540 h 773754"/>
                <a:gd name="connsiteX523" fmla="*/ 989599 w 1411455"/>
                <a:gd name="connsiteY523" fmla="*/ 371540 h 773754"/>
                <a:gd name="connsiteX524" fmla="*/ 989429 w 1411455"/>
                <a:gd name="connsiteY524" fmla="*/ 371626 h 773754"/>
                <a:gd name="connsiteX525" fmla="*/ 989258 w 1411455"/>
                <a:gd name="connsiteY525" fmla="*/ 371626 h 773754"/>
                <a:gd name="connsiteX526" fmla="*/ 989258 w 1411455"/>
                <a:gd name="connsiteY526" fmla="*/ 371711 h 773754"/>
                <a:gd name="connsiteX527" fmla="*/ 974327 w 1411455"/>
                <a:gd name="connsiteY527" fmla="*/ 380587 h 773754"/>
                <a:gd name="connsiteX528" fmla="*/ 915373 w 1411455"/>
                <a:gd name="connsiteY528" fmla="*/ 407557 h 773754"/>
                <a:gd name="connsiteX529" fmla="*/ 919554 w 1411455"/>
                <a:gd name="connsiteY529" fmla="*/ 405253 h 773754"/>
                <a:gd name="connsiteX530" fmla="*/ 991050 w 1411455"/>
                <a:gd name="connsiteY530" fmla="*/ 365310 h 773754"/>
                <a:gd name="connsiteX531" fmla="*/ 991050 w 1411455"/>
                <a:gd name="connsiteY531" fmla="*/ 365310 h 773754"/>
                <a:gd name="connsiteX532" fmla="*/ 991050 w 1411455"/>
                <a:gd name="connsiteY532" fmla="*/ 365310 h 773754"/>
                <a:gd name="connsiteX533" fmla="*/ 991050 w 1411455"/>
                <a:gd name="connsiteY533" fmla="*/ 365310 h 773754"/>
                <a:gd name="connsiteX534" fmla="*/ 991050 w 1411455"/>
                <a:gd name="connsiteY534" fmla="*/ 365310 h 773754"/>
                <a:gd name="connsiteX535" fmla="*/ 1059901 w 1411455"/>
                <a:gd name="connsiteY535" fmla="*/ 321014 h 773754"/>
                <a:gd name="connsiteX536" fmla="*/ 1071333 w 1411455"/>
                <a:gd name="connsiteY536" fmla="*/ 313674 h 773754"/>
                <a:gd name="connsiteX537" fmla="*/ 1072442 w 1411455"/>
                <a:gd name="connsiteY537" fmla="*/ 326988 h 773754"/>
                <a:gd name="connsiteX538" fmla="*/ 1056829 w 1411455"/>
                <a:gd name="connsiteY538" fmla="*/ 335694 h 773754"/>
                <a:gd name="connsiteX539" fmla="*/ 989429 w 1411455"/>
                <a:gd name="connsiteY539" fmla="*/ 371711 h 773754"/>
                <a:gd name="connsiteX540" fmla="*/ 1114674 w 1411455"/>
                <a:gd name="connsiteY540" fmla="*/ 258112 h 773754"/>
                <a:gd name="connsiteX541" fmla="*/ 1113139 w 1411455"/>
                <a:gd name="connsiteY541" fmla="*/ 247956 h 773754"/>
                <a:gd name="connsiteX542" fmla="*/ 1139331 w 1411455"/>
                <a:gd name="connsiteY542" fmla="*/ 234129 h 773754"/>
                <a:gd name="connsiteX543" fmla="*/ 1139331 w 1411455"/>
                <a:gd name="connsiteY543" fmla="*/ 234129 h 773754"/>
                <a:gd name="connsiteX544" fmla="*/ 1139331 w 1411455"/>
                <a:gd name="connsiteY544" fmla="*/ 234129 h 773754"/>
                <a:gd name="connsiteX545" fmla="*/ 1139331 w 1411455"/>
                <a:gd name="connsiteY545" fmla="*/ 234129 h 773754"/>
                <a:gd name="connsiteX546" fmla="*/ 1139331 w 1411455"/>
                <a:gd name="connsiteY546" fmla="*/ 234129 h 773754"/>
                <a:gd name="connsiteX547" fmla="*/ 1143682 w 1411455"/>
                <a:gd name="connsiteY547" fmla="*/ 231142 h 773754"/>
                <a:gd name="connsiteX548" fmla="*/ 1148375 w 1411455"/>
                <a:gd name="connsiteY548" fmla="*/ 246078 h 773754"/>
                <a:gd name="connsiteX549" fmla="*/ 1139160 w 1411455"/>
                <a:gd name="connsiteY549" fmla="*/ 252223 h 773754"/>
                <a:gd name="connsiteX550" fmla="*/ 1139160 w 1411455"/>
                <a:gd name="connsiteY550" fmla="*/ 252223 h 773754"/>
                <a:gd name="connsiteX551" fmla="*/ 1139075 w 1411455"/>
                <a:gd name="connsiteY551" fmla="*/ 252223 h 773754"/>
                <a:gd name="connsiteX552" fmla="*/ 1138989 w 1411455"/>
                <a:gd name="connsiteY552" fmla="*/ 252223 h 773754"/>
                <a:gd name="connsiteX553" fmla="*/ 1138989 w 1411455"/>
                <a:gd name="connsiteY553" fmla="*/ 252308 h 773754"/>
                <a:gd name="connsiteX554" fmla="*/ 1117916 w 1411455"/>
                <a:gd name="connsiteY554" fmla="*/ 268439 h 773754"/>
                <a:gd name="connsiteX555" fmla="*/ 1114589 w 1411455"/>
                <a:gd name="connsiteY555" fmla="*/ 258112 h 773754"/>
                <a:gd name="connsiteX556" fmla="*/ 1104692 w 1411455"/>
                <a:gd name="connsiteY556" fmla="*/ 223205 h 773754"/>
                <a:gd name="connsiteX557" fmla="*/ 1104010 w 1411455"/>
                <a:gd name="connsiteY557" fmla="*/ 217486 h 773754"/>
                <a:gd name="connsiteX558" fmla="*/ 1130714 w 1411455"/>
                <a:gd name="connsiteY558" fmla="*/ 200843 h 773754"/>
                <a:gd name="connsiteX559" fmla="*/ 1134638 w 1411455"/>
                <a:gd name="connsiteY559" fmla="*/ 208866 h 773754"/>
                <a:gd name="connsiteX560" fmla="*/ 1131311 w 1411455"/>
                <a:gd name="connsiteY560" fmla="*/ 210744 h 773754"/>
                <a:gd name="connsiteX561" fmla="*/ 1131311 w 1411455"/>
                <a:gd name="connsiteY561" fmla="*/ 210744 h 773754"/>
                <a:gd name="connsiteX562" fmla="*/ 1131226 w 1411455"/>
                <a:gd name="connsiteY562" fmla="*/ 210744 h 773754"/>
                <a:gd name="connsiteX563" fmla="*/ 1131140 w 1411455"/>
                <a:gd name="connsiteY563" fmla="*/ 210744 h 773754"/>
                <a:gd name="connsiteX564" fmla="*/ 1131140 w 1411455"/>
                <a:gd name="connsiteY564" fmla="*/ 210744 h 773754"/>
                <a:gd name="connsiteX565" fmla="*/ 1106995 w 1411455"/>
                <a:gd name="connsiteY565" fmla="*/ 226277 h 773754"/>
                <a:gd name="connsiteX566" fmla="*/ 1104692 w 1411455"/>
                <a:gd name="connsiteY566" fmla="*/ 223119 h 773754"/>
                <a:gd name="connsiteX567" fmla="*/ 1134980 w 1411455"/>
                <a:gd name="connsiteY567" fmla="*/ 217145 h 773754"/>
                <a:gd name="connsiteX568" fmla="*/ 1134980 w 1411455"/>
                <a:gd name="connsiteY568" fmla="*/ 217145 h 773754"/>
                <a:gd name="connsiteX569" fmla="*/ 1134980 w 1411455"/>
                <a:gd name="connsiteY569" fmla="*/ 217145 h 773754"/>
                <a:gd name="connsiteX570" fmla="*/ 1134980 w 1411455"/>
                <a:gd name="connsiteY570" fmla="*/ 217145 h 773754"/>
                <a:gd name="connsiteX571" fmla="*/ 1134980 w 1411455"/>
                <a:gd name="connsiteY571" fmla="*/ 217145 h 773754"/>
                <a:gd name="connsiteX572" fmla="*/ 1137625 w 1411455"/>
                <a:gd name="connsiteY572" fmla="*/ 215353 h 773754"/>
                <a:gd name="connsiteX573" fmla="*/ 1141379 w 1411455"/>
                <a:gd name="connsiteY573" fmla="*/ 224656 h 773754"/>
                <a:gd name="connsiteX574" fmla="*/ 1135577 w 1411455"/>
                <a:gd name="connsiteY574" fmla="*/ 227813 h 773754"/>
                <a:gd name="connsiteX575" fmla="*/ 1135577 w 1411455"/>
                <a:gd name="connsiteY575" fmla="*/ 227813 h 773754"/>
                <a:gd name="connsiteX576" fmla="*/ 1135577 w 1411455"/>
                <a:gd name="connsiteY576" fmla="*/ 227813 h 773754"/>
                <a:gd name="connsiteX577" fmla="*/ 1135577 w 1411455"/>
                <a:gd name="connsiteY577" fmla="*/ 227813 h 773754"/>
                <a:gd name="connsiteX578" fmla="*/ 1135577 w 1411455"/>
                <a:gd name="connsiteY578" fmla="*/ 227813 h 773754"/>
                <a:gd name="connsiteX579" fmla="*/ 1111773 w 1411455"/>
                <a:gd name="connsiteY579" fmla="*/ 244713 h 773754"/>
                <a:gd name="connsiteX580" fmla="*/ 1109214 w 1411455"/>
                <a:gd name="connsiteY580" fmla="*/ 230459 h 773754"/>
                <a:gd name="connsiteX581" fmla="*/ 1135065 w 1411455"/>
                <a:gd name="connsiteY581" fmla="*/ 216974 h 773754"/>
                <a:gd name="connsiteX582" fmla="*/ 1222686 w 1411455"/>
                <a:gd name="connsiteY582" fmla="*/ 153902 h 773754"/>
                <a:gd name="connsiteX583" fmla="*/ 1223197 w 1411455"/>
                <a:gd name="connsiteY583" fmla="*/ 153902 h 773754"/>
                <a:gd name="connsiteX584" fmla="*/ 1232583 w 1411455"/>
                <a:gd name="connsiteY584" fmla="*/ 153902 h 773754"/>
                <a:gd name="connsiteX585" fmla="*/ 1240773 w 1411455"/>
                <a:gd name="connsiteY585" fmla="*/ 154158 h 773754"/>
                <a:gd name="connsiteX586" fmla="*/ 1232326 w 1411455"/>
                <a:gd name="connsiteY586" fmla="*/ 160900 h 773754"/>
                <a:gd name="connsiteX587" fmla="*/ 1225842 w 1411455"/>
                <a:gd name="connsiteY587" fmla="*/ 159791 h 773754"/>
                <a:gd name="connsiteX588" fmla="*/ 1225842 w 1411455"/>
                <a:gd name="connsiteY588" fmla="*/ 159791 h 773754"/>
                <a:gd name="connsiteX589" fmla="*/ 1225842 w 1411455"/>
                <a:gd name="connsiteY589" fmla="*/ 159791 h 773754"/>
                <a:gd name="connsiteX590" fmla="*/ 1225842 w 1411455"/>
                <a:gd name="connsiteY590" fmla="*/ 159791 h 773754"/>
                <a:gd name="connsiteX591" fmla="*/ 1225842 w 1411455"/>
                <a:gd name="connsiteY591" fmla="*/ 159791 h 773754"/>
                <a:gd name="connsiteX592" fmla="*/ 1214495 w 1411455"/>
                <a:gd name="connsiteY592" fmla="*/ 158852 h 773754"/>
                <a:gd name="connsiteX593" fmla="*/ 1222771 w 1411455"/>
                <a:gd name="connsiteY593" fmla="*/ 153987 h 773754"/>
                <a:gd name="connsiteX594" fmla="*/ 1270719 w 1411455"/>
                <a:gd name="connsiteY594" fmla="*/ 154499 h 773754"/>
                <a:gd name="connsiteX595" fmla="*/ 1257836 w 1411455"/>
                <a:gd name="connsiteY595" fmla="*/ 162010 h 773754"/>
                <a:gd name="connsiteX596" fmla="*/ 1240688 w 1411455"/>
                <a:gd name="connsiteY596" fmla="*/ 161924 h 773754"/>
                <a:gd name="connsiteX597" fmla="*/ 1252120 w 1411455"/>
                <a:gd name="connsiteY597" fmla="*/ 154414 h 773754"/>
                <a:gd name="connsiteX598" fmla="*/ 1252120 w 1411455"/>
                <a:gd name="connsiteY598" fmla="*/ 154414 h 773754"/>
                <a:gd name="connsiteX599" fmla="*/ 1252120 w 1411455"/>
                <a:gd name="connsiteY599" fmla="*/ 154414 h 773754"/>
                <a:gd name="connsiteX600" fmla="*/ 1252120 w 1411455"/>
                <a:gd name="connsiteY600" fmla="*/ 154414 h 773754"/>
                <a:gd name="connsiteX601" fmla="*/ 1252120 w 1411455"/>
                <a:gd name="connsiteY601" fmla="*/ 154414 h 773754"/>
                <a:gd name="connsiteX602" fmla="*/ 1252206 w 1411455"/>
                <a:gd name="connsiteY602" fmla="*/ 154329 h 773754"/>
                <a:gd name="connsiteX603" fmla="*/ 1270634 w 1411455"/>
                <a:gd name="connsiteY603" fmla="*/ 154499 h 773754"/>
                <a:gd name="connsiteX604" fmla="*/ 1301434 w 1411455"/>
                <a:gd name="connsiteY604" fmla="*/ 139905 h 773754"/>
                <a:gd name="connsiteX605" fmla="*/ 1301434 w 1411455"/>
                <a:gd name="connsiteY605" fmla="*/ 139905 h 773754"/>
                <a:gd name="connsiteX606" fmla="*/ 1301519 w 1411455"/>
                <a:gd name="connsiteY606" fmla="*/ 139905 h 773754"/>
                <a:gd name="connsiteX607" fmla="*/ 1301604 w 1411455"/>
                <a:gd name="connsiteY607" fmla="*/ 139905 h 773754"/>
                <a:gd name="connsiteX608" fmla="*/ 1301604 w 1411455"/>
                <a:gd name="connsiteY608" fmla="*/ 139905 h 773754"/>
                <a:gd name="connsiteX609" fmla="*/ 1334110 w 1411455"/>
                <a:gd name="connsiteY609" fmla="*/ 136234 h 773754"/>
                <a:gd name="connsiteX610" fmla="*/ 1320630 w 1411455"/>
                <a:gd name="connsiteY610" fmla="*/ 145794 h 773754"/>
                <a:gd name="connsiteX611" fmla="*/ 1318241 w 1411455"/>
                <a:gd name="connsiteY611" fmla="*/ 147415 h 773754"/>
                <a:gd name="connsiteX612" fmla="*/ 1289830 w 1411455"/>
                <a:gd name="connsiteY612" fmla="*/ 147159 h 773754"/>
                <a:gd name="connsiteX613" fmla="*/ 1299386 w 1411455"/>
                <a:gd name="connsiteY613" fmla="*/ 139990 h 773754"/>
                <a:gd name="connsiteX614" fmla="*/ 1301263 w 1411455"/>
                <a:gd name="connsiteY614" fmla="*/ 139990 h 773754"/>
                <a:gd name="connsiteX615" fmla="*/ 1336328 w 1411455"/>
                <a:gd name="connsiteY615" fmla="*/ 135978 h 773754"/>
                <a:gd name="connsiteX616" fmla="*/ 1334110 w 1411455"/>
                <a:gd name="connsiteY616" fmla="*/ 137600 h 773754"/>
                <a:gd name="connsiteX617" fmla="*/ 1336158 w 1411455"/>
                <a:gd name="connsiteY617" fmla="*/ 135978 h 773754"/>
                <a:gd name="connsiteX618" fmla="*/ 1336328 w 1411455"/>
                <a:gd name="connsiteY618" fmla="*/ 135978 h 773754"/>
                <a:gd name="connsiteX619" fmla="*/ 1328138 w 1411455"/>
                <a:gd name="connsiteY619" fmla="*/ 164656 h 773754"/>
                <a:gd name="connsiteX620" fmla="*/ 1328138 w 1411455"/>
                <a:gd name="connsiteY620" fmla="*/ 164656 h 773754"/>
                <a:gd name="connsiteX621" fmla="*/ 1328053 w 1411455"/>
                <a:gd name="connsiteY621" fmla="*/ 164741 h 773754"/>
                <a:gd name="connsiteX622" fmla="*/ 1327967 w 1411455"/>
                <a:gd name="connsiteY622" fmla="*/ 164741 h 773754"/>
                <a:gd name="connsiteX623" fmla="*/ 1327967 w 1411455"/>
                <a:gd name="connsiteY623" fmla="*/ 164826 h 773754"/>
                <a:gd name="connsiteX624" fmla="*/ 1315255 w 1411455"/>
                <a:gd name="connsiteY624" fmla="*/ 176263 h 773754"/>
                <a:gd name="connsiteX625" fmla="*/ 1294181 w 1411455"/>
                <a:gd name="connsiteY625" fmla="*/ 174641 h 773754"/>
                <a:gd name="connsiteX626" fmla="*/ 1303140 w 1411455"/>
                <a:gd name="connsiteY626" fmla="*/ 167387 h 773754"/>
                <a:gd name="connsiteX627" fmla="*/ 1328735 w 1411455"/>
                <a:gd name="connsiteY627" fmla="*/ 164229 h 773754"/>
                <a:gd name="connsiteX628" fmla="*/ 1328223 w 1411455"/>
                <a:gd name="connsiteY628" fmla="*/ 164656 h 773754"/>
                <a:gd name="connsiteX629" fmla="*/ 1168680 w 1411455"/>
                <a:gd name="connsiteY629" fmla="*/ 244627 h 773754"/>
                <a:gd name="connsiteX630" fmla="*/ 1193081 w 1411455"/>
                <a:gd name="connsiteY630" fmla="*/ 231995 h 773754"/>
                <a:gd name="connsiteX631" fmla="*/ 1196237 w 1411455"/>
                <a:gd name="connsiteY631" fmla="*/ 230289 h 773754"/>
                <a:gd name="connsiteX632" fmla="*/ 1197773 w 1411455"/>
                <a:gd name="connsiteY632" fmla="*/ 236348 h 773754"/>
                <a:gd name="connsiteX633" fmla="*/ 1184890 w 1411455"/>
                <a:gd name="connsiteY633" fmla="*/ 245054 h 773754"/>
                <a:gd name="connsiteX634" fmla="*/ 1185061 w 1411455"/>
                <a:gd name="connsiteY634" fmla="*/ 245310 h 773754"/>
                <a:gd name="connsiteX635" fmla="*/ 1198114 w 1411455"/>
                <a:gd name="connsiteY635" fmla="*/ 237628 h 773754"/>
                <a:gd name="connsiteX636" fmla="*/ 1198711 w 1411455"/>
                <a:gd name="connsiteY636" fmla="*/ 240189 h 773754"/>
                <a:gd name="connsiteX637" fmla="*/ 1191289 w 1411455"/>
                <a:gd name="connsiteY637" fmla="*/ 245310 h 773754"/>
                <a:gd name="connsiteX638" fmla="*/ 1162111 w 1411455"/>
                <a:gd name="connsiteY638" fmla="*/ 264172 h 773754"/>
                <a:gd name="connsiteX639" fmla="*/ 1157759 w 1411455"/>
                <a:gd name="connsiteY639" fmla="*/ 246846 h 773754"/>
                <a:gd name="connsiteX640" fmla="*/ 1190521 w 1411455"/>
                <a:gd name="connsiteY640" fmla="*/ 220218 h 773754"/>
                <a:gd name="connsiteX641" fmla="*/ 1192910 w 1411455"/>
                <a:gd name="connsiteY641" fmla="*/ 218254 h 773754"/>
                <a:gd name="connsiteX642" fmla="*/ 1195640 w 1411455"/>
                <a:gd name="connsiteY642" fmla="*/ 227643 h 773754"/>
                <a:gd name="connsiteX643" fmla="*/ 1191886 w 1411455"/>
                <a:gd name="connsiteY643" fmla="*/ 230033 h 773754"/>
                <a:gd name="connsiteX644" fmla="*/ 1168595 w 1411455"/>
                <a:gd name="connsiteY644" fmla="*/ 244200 h 773754"/>
                <a:gd name="connsiteX645" fmla="*/ 1168765 w 1411455"/>
                <a:gd name="connsiteY645" fmla="*/ 244457 h 773754"/>
                <a:gd name="connsiteX646" fmla="*/ 1141890 w 1411455"/>
                <a:gd name="connsiteY646" fmla="*/ 276889 h 773754"/>
                <a:gd name="connsiteX647" fmla="*/ 1131823 w 1411455"/>
                <a:gd name="connsiteY647" fmla="*/ 283973 h 773754"/>
                <a:gd name="connsiteX648" fmla="*/ 1123974 w 1411455"/>
                <a:gd name="connsiteY648" fmla="*/ 284826 h 773754"/>
                <a:gd name="connsiteX649" fmla="*/ 1119537 w 1411455"/>
                <a:gd name="connsiteY649" fmla="*/ 273646 h 773754"/>
                <a:gd name="connsiteX650" fmla="*/ 1143255 w 1411455"/>
                <a:gd name="connsiteY650" fmla="*/ 258197 h 773754"/>
                <a:gd name="connsiteX651" fmla="*/ 1143255 w 1411455"/>
                <a:gd name="connsiteY651" fmla="*/ 258197 h 773754"/>
                <a:gd name="connsiteX652" fmla="*/ 1143255 w 1411455"/>
                <a:gd name="connsiteY652" fmla="*/ 258197 h 773754"/>
                <a:gd name="connsiteX653" fmla="*/ 1143255 w 1411455"/>
                <a:gd name="connsiteY653" fmla="*/ 258197 h 773754"/>
                <a:gd name="connsiteX654" fmla="*/ 1143255 w 1411455"/>
                <a:gd name="connsiteY654" fmla="*/ 258197 h 773754"/>
                <a:gd name="connsiteX655" fmla="*/ 1150081 w 1411455"/>
                <a:gd name="connsiteY655" fmla="*/ 252991 h 773754"/>
                <a:gd name="connsiteX656" fmla="*/ 1153664 w 1411455"/>
                <a:gd name="connsiteY656" fmla="*/ 269634 h 773754"/>
                <a:gd name="connsiteX657" fmla="*/ 1142146 w 1411455"/>
                <a:gd name="connsiteY657" fmla="*/ 276803 h 773754"/>
                <a:gd name="connsiteX658" fmla="*/ 1142146 w 1411455"/>
                <a:gd name="connsiteY658" fmla="*/ 276803 h 773754"/>
                <a:gd name="connsiteX659" fmla="*/ 1142061 w 1411455"/>
                <a:gd name="connsiteY659" fmla="*/ 276803 h 773754"/>
                <a:gd name="connsiteX660" fmla="*/ 1141976 w 1411455"/>
                <a:gd name="connsiteY660" fmla="*/ 276803 h 773754"/>
                <a:gd name="connsiteX661" fmla="*/ 1141976 w 1411455"/>
                <a:gd name="connsiteY661" fmla="*/ 276803 h 773754"/>
                <a:gd name="connsiteX662" fmla="*/ 1285309 w 1411455"/>
                <a:gd name="connsiteY662" fmla="*/ 168582 h 773754"/>
                <a:gd name="connsiteX663" fmla="*/ 1286162 w 1411455"/>
                <a:gd name="connsiteY663" fmla="*/ 168582 h 773754"/>
                <a:gd name="connsiteX664" fmla="*/ 1283347 w 1411455"/>
                <a:gd name="connsiteY664" fmla="*/ 170374 h 773754"/>
                <a:gd name="connsiteX665" fmla="*/ 1269610 w 1411455"/>
                <a:gd name="connsiteY665" fmla="*/ 167814 h 773754"/>
                <a:gd name="connsiteX666" fmla="*/ 1268586 w 1411455"/>
                <a:gd name="connsiteY666" fmla="*/ 167643 h 773754"/>
                <a:gd name="connsiteX667" fmla="*/ 1285052 w 1411455"/>
                <a:gd name="connsiteY667" fmla="*/ 168667 h 773754"/>
                <a:gd name="connsiteX668" fmla="*/ 1285052 w 1411455"/>
                <a:gd name="connsiteY668" fmla="*/ 168667 h 773754"/>
                <a:gd name="connsiteX669" fmla="*/ 1285138 w 1411455"/>
                <a:gd name="connsiteY669" fmla="*/ 168667 h 773754"/>
                <a:gd name="connsiteX670" fmla="*/ 1285223 w 1411455"/>
                <a:gd name="connsiteY670" fmla="*/ 168667 h 773754"/>
                <a:gd name="connsiteX671" fmla="*/ 1285223 w 1411455"/>
                <a:gd name="connsiteY671" fmla="*/ 168667 h 773754"/>
                <a:gd name="connsiteX672" fmla="*/ 1236166 w 1411455"/>
                <a:gd name="connsiteY672" fmla="*/ 194613 h 773754"/>
                <a:gd name="connsiteX673" fmla="*/ 1218079 w 1411455"/>
                <a:gd name="connsiteY673" fmla="*/ 192223 h 773754"/>
                <a:gd name="connsiteX674" fmla="*/ 1224989 w 1411455"/>
                <a:gd name="connsiteY674" fmla="*/ 188639 h 773754"/>
                <a:gd name="connsiteX675" fmla="*/ 1234545 w 1411455"/>
                <a:gd name="connsiteY675" fmla="*/ 190175 h 773754"/>
                <a:gd name="connsiteX676" fmla="*/ 1234545 w 1411455"/>
                <a:gd name="connsiteY676" fmla="*/ 190175 h 773754"/>
                <a:gd name="connsiteX677" fmla="*/ 1234630 w 1411455"/>
                <a:gd name="connsiteY677" fmla="*/ 190175 h 773754"/>
                <a:gd name="connsiteX678" fmla="*/ 1234716 w 1411455"/>
                <a:gd name="connsiteY678" fmla="*/ 190175 h 773754"/>
                <a:gd name="connsiteX679" fmla="*/ 1234716 w 1411455"/>
                <a:gd name="connsiteY679" fmla="*/ 190175 h 773754"/>
                <a:gd name="connsiteX680" fmla="*/ 1251779 w 1411455"/>
                <a:gd name="connsiteY680" fmla="*/ 190602 h 773754"/>
                <a:gd name="connsiteX681" fmla="*/ 1243418 w 1411455"/>
                <a:gd name="connsiteY681" fmla="*/ 196320 h 773754"/>
                <a:gd name="connsiteX682" fmla="*/ 1236251 w 1411455"/>
                <a:gd name="connsiteY682" fmla="*/ 194698 h 773754"/>
                <a:gd name="connsiteX683" fmla="*/ 1236251 w 1411455"/>
                <a:gd name="connsiteY683" fmla="*/ 194698 h 773754"/>
                <a:gd name="connsiteX684" fmla="*/ 1236251 w 1411455"/>
                <a:gd name="connsiteY684" fmla="*/ 194698 h 773754"/>
                <a:gd name="connsiteX685" fmla="*/ 1236251 w 1411455"/>
                <a:gd name="connsiteY685" fmla="*/ 194698 h 773754"/>
                <a:gd name="connsiteX686" fmla="*/ 1236251 w 1411455"/>
                <a:gd name="connsiteY686" fmla="*/ 194698 h 773754"/>
                <a:gd name="connsiteX687" fmla="*/ 1246745 w 1411455"/>
                <a:gd name="connsiteY687" fmla="*/ 176775 h 773754"/>
                <a:gd name="connsiteX688" fmla="*/ 1268757 w 1411455"/>
                <a:gd name="connsiteY688" fmla="*/ 179677 h 773754"/>
                <a:gd name="connsiteX689" fmla="*/ 1258434 w 1411455"/>
                <a:gd name="connsiteY689" fmla="*/ 186163 h 773754"/>
                <a:gd name="connsiteX690" fmla="*/ 1235739 w 1411455"/>
                <a:gd name="connsiteY690" fmla="*/ 182920 h 773754"/>
                <a:gd name="connsiteX691" fmla="*/ 1246745 w 1411455"/>
                <a:gd name="connsiteY691" fmla="*/ 176775 h 773754"/>
                <a:gd name="connsiteX692" fmla="*/ 1278483 w 1411455"/>
                <a:gd name="connsiteY692" fmla="*/ 173532 h 773754"/>
                <a:gd name="connsiteX693" fmla="*/ 1252803 w 1411455"/>
                <a:gd name="connsiteY693" fmla="*/ 173105 h 773754"/>
                <a:gd name="connsiteX694" fmla="*/ 1258519 w 1411455"/>
                <a:gd name="connsiteY694" fmla="*/ 169265 h 773754"/>
                <a:gd name="connsiteX695" fmla="*/ 1269525 w 1411455"/>
                <a:gd name="connsiteY695" fmla="*/ 169947 h 773754"/>
                <a:gd name="connsiteX696" fmla="*/ 1282664 w 1411455"/>
                <a:gd name="connsiteY696" fmla="*/ 170886 h 773754"/>
                <a:gd name="connsiteX697" fmla="*/ 1278483 w 1411455"/>
                <a:gd name="connsiteY697" fmla="*/ 173532 h 773754"/>
                <a:gd name="connsiteX698" fmla="*/ 1231900 w 1411455"/>
                <a:gd name="connsiteY698" fmla="*/ 167472 h 773754"/>
                <a:gd name="connsiteX699" fmla="*/ 1246575 w 1411455"/>
                <a:gd name="connsiteY699" fmla="*/ 168496 h 773754"/>
                <a:gd name="connsiteX700" fmla="*/ 1245978 w 1411455"/>
                <a:gd name="connsiteY700" fmla="*/ 168838 h 773754"/>
                <a:gd name="connsiteX701" fmla="*/ 1245978 w 1411455"/>
                <a:gd name="connsiteY701" fmla="*/ 168838 h 773754"/>
                <a:gd name="connsiteX702" fmla="*/ 1245807 w 1411455"/>
                <a:gd name="connsiteY702" fmla="*/ 168838 h 773754"/>
                <a:gd name="connsiteX703" fmla="*/ 1245636 w 1411455"/>
                <a:gd name="connsiteY703" fmla="*/ 168838 h 773754"/>
                <a:gd name="connsiteX704" fmla="*/ 1245636 w 1411455"/>
                <a:gd name="connsiteY704" fmla="*/ 168923 h 773754"/>
                <a:gd name="connsiteX705" fmla="*/ 1239920 w 1411455"/>
                <a:gd name="connsiteY705" fmla="*/ 172593 h 773754"/>
                <a:gd name="connsiteX706" fmla="*/ 1233009 w 1411455"/>
                <a:gd name="connsiteY706" fmla="*/ 172337 h 773754"/>
                <a:gd name="connsiteX707" fmla="*/ 1224477 w 1411455"/>
                <a:gd name="connsiteY707" fmla="*/ 171825 h 773754"/>
                <a:gd name="connsiteX708" fmla="*/ 1231815 w 1411455"/>
                <a:gd name="connsiteY708" fmla="*/ 167301 h 773754"/>
                <a:gd name="connsiteX709" fmla="*/ 1232753 w 1411455"/>
                <a:gd name="connsiteY709" fmla="*/ 174641 h 773754"/>
                <a:gd name="connsiteX710" fmla="*/ 1236166 w 1411455"/>
                <a:gd name="connsiteY710" fmla="*/ 175154 h 773754"/>
                <a:gd name="connsiteX711" fmla="*/ 1224819 w 1411455"/>
                <a:gd name="connsiteY711" fmla="*/ 182408 h 773754"/>
                <a:gd name="connsiteX712" fmla="*/ 1208609 w 1411455"/>
                <a:gd name="connsiteY712" fmla="*/ 181640 h 773754"/>
                <a:gd name="connsiteX713" fmla="*/ 1211765 w 1411455"/>
                <a:gd name="connsiteY713" fmla="*/ 179762 h 773754"/>
                <a:gd name="connsiteX714" fmla="*/ 1222942 w 1411455"/>
                <a:gd name="connsiteY714" fmla="*/ 173020 h 773754"/>
                <a:gd name="connsiteX715" fmla="*/ 1232753 w 1411455"/>
                <a:gd name="connsiteY715" fmla="*/ 174641 h 773754"/>
                <a:gd name="connsiteX716" fmla="*/ 1217140 w 1411455"/>
                <a:gd name="connsiteY716" fmla="*/ 187273 h 773754"/>
                <a:gd name="connsiteX717" fmla="*/ 1210656 w 1411455"/>
                <a:gd name="connsiteY717" fmla="*/ 191284 h 773754"/>
                <a:gd name="connsiteX718" fmla="*/ 1201612 w 1411455"/>
                <a:gd name="connsiteY718" fmla="*/ 189919 h 773754"/>
                <a:gd name="connsiteX719" fmla="*/ 1200162 w 1411455"/>
                <a:gd name="connsiteY719" fmla="*/ 186590 h 773754"/>
                <a:gd name="connsiteX720" fmla="*/ 1203660 w 1411455"/>
                <a:gd name="connsiteY720" fmla="*/ 184457 h 773754"/>
                <a:gd name="connsiteX721" fmla="*/ 1217055 w 1411455"/>
                <a:gd name="connsiteY721" fmla="*/ 187188 h 773754"/>
                <a:gd name="connsiteX722" fmla="*/ 1199906 w 1411455"/>
                <a:gd name="connsiteY722" fmla="*/ 185993 h 773754"/>
                <a:gd name="connsiteX723" fmla="*/ 1198797 w 1411455"/>
                <a:gd name="connsiteY723" fmla="*/ 183518 h 773754"/>
                <a:gd name="connsiteX724" fmla="*/ 1202210 w 1411455"/>
                <a:gd name="connsiteY724" fmla="*/ 184286 h 773754"/>
                <a:gd name="connsiteX725" fmla="*/ 1199906 w 1411455"/>
                <a:gd name="connsiteY725" fmla="*/ 186078 h 773754"/>
                <a:gd name="connsiteX726" fmla="*/ 1202892 w 1411455"/>
                <a:gd name="connsiteY726" fmla="*/ 193077 h 773754"/>
                <a:gd name="connsiteX727" fmla="*/ 1206219 w 1411455"/>
                <a:gd name="connsiteY727" fmla="*/ 194101 h 773754"/>
                <a:gd name="connsiteX728" fmla="*/ 1203916 w 1411455"/>
                <a:gd name="connsiteY728" fmla="*/ 195552 h 773754"/>
                <a:gd name="connsiteX729" fmla="*/ 1202892 w 1411455"/>
                <a:gd name="connsiteY729" fmla="*/ 193077 h 773754"/>
                <a:gd name="connsiteX730" fmla="*/ 1212106 w 1411455"/>
                <a:gd name="connsiteY730" fmla="*/ 216974 h 773754"/>
                <a:gd name="connsiteX731" fmla="*/ 1212363 w 1411455"/>
                <a:gd name="connsiteY731" fmla="*/ 216974 h 773754"/>
                <a:gd name="connsiteX732" fmla="*/ 1212192 w 1411455"/>
                <a:gd name="connsiteY732" fmla="*/ 217145 h 773754"/>
                <a:gd name="connsiteX733" fmla="*/ 1212192 w 1411455"/>
                <a:gd name="connsiteY733" fmla="*/ 216974 h 773754"/>
                <a:gd name="connsiteX734" fmla="*/ 1210742 w 1411455"/>
                <a:gd name="connsiteY734" fmla="*/ 213219 h 773754"/>
                <a:gd name="connsiteX735" fmla="*/ 1205196 w 1411455"/>
                <a:gd name="connsiteY735" fmla="*/ 198795 h 773754"/>
                <a:gd name="connsiteX736" fmla="*/ 1211424 w 1411455"/>
                <a:gd name="connsiteY736" fmla="*/ 195637 h 773754"/>
                <a:gd name="connsiteX737" fmla="*/ 1234716 w 1411455"/>
                <a:gd name="connsiteY737" fmla="*/ 201867 h 773754"/>
                <a:gd name="connsiteX738" fmla="*/ 1234716 w 1411455"/>
                <a:gd name="connsiteY738" fmla="*/ 201867 h 773754"/>
                <a:gd name="connsiteX739" fmla="*/ 1234801 w 1411455"/>
                <a:gd name="connsiteY739" fmla="*/ 201867 h 773754"/>
                <a:gd name="connsiteX740" fmla="*/ 1234886 w 1411455"/>
                <a:gd name="connsiteY740" fmla="*/ 201867 h 773754"/>
                <a:gd name="connsiteX741" fmla="*/ 1234886 w 1411455"/>
                <a:gd name="connsiteY741" fmla="*/ 201867 h 773754"/>
                <a:gd name="connsiteX742" fmla="*/ 1235057 w 1411455"/>
                <a:gd name="connsiteY742" fmla="*/ 201867 h 773754"/>
                <a:gd name="connsiteX743" fmla="*/ 1217738 w 1411455"/>
                <a:gd name="connsiteY743" fmla="*/ 213475 h 773754"/>
                <a:gd name="connsiteX744" fmla="*/ 1210742 w 1411455"/>
                <a:gd name="connsiteY744" fmla="*/ 213134 h 773754"/>
                <a:gd name="connsiteX745" fmla="*/ 1285223 w 1411455"/>
                <a:gd name="connsiteY745" fmla="*/ 154499 h 773754"/>
                <a:gd name="connsiteX746" fmla="*/ 1285223 w 1411455"/>
                <a:gd name="connsiteY746" fmla="*/ 154499 h 773754"/>
                <a:gd name="connsiteX747" fmla="*/ 1285394 w 1411455"/>
                <a:gd name="connsiteY747" fmla="*/ 154499 h 773754"/>
                <a:gd name="connsiteX748" fmla="*/ 1285564 w 1411455"/>
                <a:gd name="connsiteY748" fmla="*/ 154499 h 773754"/>
                <a:gd name="connsiteX749" fmla="*/ 1310904 w 1411455"/>
                <a:gd name="connsiteY749" fmla="*/ 152365 h 773754"/>
                <a:gd name="connsiteX750" fmla="*/ 1296997 w 1411455"/>
                <a:gd name="connsiteY750" fmla="*/ 161583 h 773754"/>
                <a:gd name="connsiteX751" fmla="*/ 1285309 w 1411455"/>
                <a:gd name="connsiteY751" fmla="*/ 161242 h 773754"/>
                <a:gd name="connsiteX752" fmla="*/ 1285309 w 1411455"/>
                <a:gd name="connsiteY752" fmla="*/ 161242 h 773754"/>
                <a:gd name="connsiteX753" fmla="*/ 1285309 w 1411455"/>
                <a:gd name="connsiteY753" fmla="*/ 161242 h 773754"/>
                <a:gd name="connsiteX754" fmla="*/ 1285309 w 1411455"/>
                <a:gd name="connsiteY754" fmla="*/ 161242 h 773754"/>
                <a:gd name="connsiteX755" fmla="*/ 1285309 w 1411455"/>
                <a:gd name="connsiteY755" fmla="*/ 161242 h 773754"/>
                <a:gd name="connsiteX756" fmla="*/ 1269610 w 1411455"/>
                <a:gd name="connsiteY756" fmla="*/ 161754 h 773754"/>
                <a:gd name="connsiteX757" fmla="*/ 1279934 w 1411455"/>
                <a:gd name="connsiteY757" fmla="*/ 154414 h 773754"/>
                <a:gd name="connsiteX758" fmla="*/ 1285394 w 1411455"/>
                <a:gd name="connsiteY758" fmla="*/ 154414 h 773754"/>
                <a:gd name="connsiteX759" fmla="*/ 1224477 w 1411455"/>
                <a:gd name="connsiteY759" fmla="*/ 166875 h 773754"/>
                <a:gd name="connsiteX760" fmla="*/ 1218420 w 1411455"/>
                <a:gd name="connsiteY760" fmla="*/ 171654 h 773754"/>
                <a:gd name="connsiteX761" fmla="*/ 1215775 w 1411455"/>
                <a:gd name="connsiteY761" fmla="*/ 171483 h 773754"/>
                <a:gd name="connsiteX762" fmla="*/ 1215775 w 1411455"/>
                <a:gd name="connsiteY762" fmla="*/ 171825 h 773754"/>
                <a:gd name="connsiteX763" fmla="*/ 1217822 w 1411455"/>
                <a:gd name="connsiteY763" fmla="*/ 172166 h 773754"/>
                <a:gd name="connsiteX764" fmla="*/ 1210400 w 1411455"/>
                <a:gd name="connsiteY764" fmla="*/ 178055 h 773754"/>
                <a:gd name="connsiteX765" fmla="*/ 1205793 w 1411455"/>
                <a:gd name="connsiteY765" fmla="*/ 181469 h 773754"/>
                <a:gd name="connsiteX766" fmla="*/ 1197688 w 1411455"/>
                <a:gd name="connsiteY766" fmla="*/ 180957 h 773754"/>
                <a:gd name="connsiteX767" fmla="*/ 1192739 w 1411455"/>
                <a:gd name="connsiteY767" fmla="*/ 170033 h 773754"/>
                <a:gd name="connsiteX768" fmla="*/ 1205537 w 1411455"/>
                <a:gd name="connsiteY768" fmla="*/ 163546 h 773754"/>
                <a:gd name="connsiteX769" fmla="*/ 1224477 w 1411455"/>
                <a:gd name="connsiteY769" fmla="*/ 166960 h 773754"/>
                <a:gd name="connsiteX770" fmla="*/ 1191545 w 1411455"/>
                <a:gd name="connsiteY770" fmla="*/ 167557 h 773754"/>
                <a:gd name="connsiteX771" fmla="*/ 1188047 w 1411455"/>
                <a:gd name="connsiteY771" fmla="*/ 160218 h 773754"/>
                <a:gd name="connsiteX772" fmla="*/ 1199309 w 1411455"/>
                <a:gd name="connsiteY772" fmla="*/ 162351 h 773754"/>
                <a:gd name="connsiteX773" fmla="*/ 1191631 w 1411455"/>
                <a:gd name="connsiteY773" fmla="*/ 167557 h 773754"/>
                <a:gd name="connsiteX774" fmla="*/ 1188303 w 1411455"/>
                <a:gd name="connsiteY774" fmla="*/ 204770 h 773754"/>
                <a:gd name="connsiteX775" fmla="*/ 1170045 w 1411455"/>
                <a:gd name="connsiteY775" fmla="*/ 215182 h 773754"/>
                <a:gd name="connsiteX776" fmla="*/ 1170216 w 1411455"/>
                <a:gd name="connsiteY776" fmla="*/ 215438 h 773754"/>
                <a:gd name="connsiteX777" fmla="*/ 1188986 w 1411455"/>
                <a:gd name="connsiteY777" fmla="*/ 206562 h 773754"/>
                <a:gd name="connsiteX778" fmla="*/ 1192227 w 1411455"/>
                <a:gd name="connsiteY778" fmla="*/ 216462 h 773754"/>
                <a:gd name="connsiteX779" fmla="*/ 1189241 w 1411455"/>
                <a:gd name="connsiteY779" fmla="*/ 218511 h 773754"/>
                <a:gd name="connsiteX780" fmla="*/ 1155797 w 1411455"/>
                <a:gd name="connsiteY780" fmla="*/ 240872 h 773754"/>
                <a:gd name="connsiteX781" fmla="*/ 1150593 w 1411455"/>
                <a:gd name="connsiteY781" fmla="*/ 225936 h 773754"/>
                <a:gd name="connsiteX782" fmla="*/ 1169619 w 1411455"/>
                <a:gd name="connsiteY782" fmla="*/ 212195 h 773754"/>
                <a:gd name="connsiteX783" fmla="*/ 1180454 w 1411455"/>
                <a:gd name="connsiteY783" fmla="*/ 204428 h 773754"/>
                <a:gd name="connsiteX784" fmla="*/ 1180283 w 1411455"/>
                <a:gd name="connsiteY784" fmla="*/ 204172 h 773754"/>
                <a:gd name="connsiteX785" fmla="*/ 1168509 w 1411455"/>
                <a:gd name="connsiteY785" fmla="*/ 210317 h 773754"/>
                <a:gd name="connsiteX786" fmla="*/ 1148545 w 1411455"/>
                <a:gd name="connsiteY786" fmla="*/ 220644 h 773754"/>
                <a:gd name="connsiteX787" fmla="*/ 1144279 w 1411455"/>
                <a:gd name="connsiteY787" fmla="*/ 210744 h 773754"/>
                <a:gd name="connsiteX788" fmla="*/ 1177979 w 1411455"/>
                <a:gd name="connsiteY788" fmla="*/ 186675 h 773754"/>
                <a:gd name="connsiteX789" fmla="*/ 1180624 w 1411455"/>
                <a:gd name="connsiteY789" fmla="*/ 184713 h 773754"/>
                <a:gd name="connsiteX790" fmla="*/ 1188218 w 1411455"/>
                <a:gd name="connsiteY790" fmla="*/ 204684 h 773754"/>
                <a:gd name="connsiteX791" fmla="*/ 1117490 w 1411455"/>
                <a:gd name="connsiteY791" fmla="*/ 281668 h 773754"/>
                <a:gd name="connsiteX792" fmla="*/ 1117746 w 1411455"/>
                <a:gd name="connsiteY792" fmla="*/ 285594 h 773754"/>
                <a:gd name="connsiteX793" fmla="*/ 1108702 w 1411455"/>
                <a:gd name="connsiteY793" fmla="*/ 286619 h 773754"/>
                <a:gd name="connsiteX794" fmla="*/ 1096843 w 1411455"/>
                <a:gd name="connsiteY794" fmla="*/ 287728 h 773754"/>
                <a:gd name="connsiteX795" fmla="*/ 1105033 w 1411455"/>
                <a:gd name="connsiteY795" fmla="*/ 282778 h 773754"/>
                <a:gd name="connsiteX796" fmla="*/ 1117319 w 1411455"/>
                <a:gd name="connsiteY796" fmla="*/ 275097 h 773754"/>
                <a:gd name="connsiteX797" fmla="*/ 1117490 w 1411455"/>
                <a:gd name="connsiteY797" fmla="*/ 281754 h 773754"/>
                <a:gd name="connsiteX798" fmla="*/ 1087799 w 1411455"/>
                <a:gd name="connsiteY798" fmla="*/ 302579 h 773754"/>
                <a:gd name="connsiteX799" fmla="*/ 1111859 w 1411455"/>
                <a:gd name="connsiteY799" fmla="*/ 297714 h 773754"/>
                <a:gd name="connsiteX800" fmla="*/ 1093686 w 1411455"/>
                <a:gd name="connsiteY800" fmla="*/ 309833 h 773754"/>
                <a:gd name="connsiteX801" fmla="*/ 1088482 w 1411455"/>
                <a:gd name="connsiteY801" fmla="*/ 313076 h 773754"/>
                <a:gd name="connsiteX802" fmla="*/ 1087799 w 1411455"/>
                <a:gd name="connsiteY802" fmla="*/ 302579 h 773754"/>
                <a:gd name="connsiteX803" fmla="*/ 1112541 w 1411455"/>
                <a:gd name="connsiteY803" fmla="*/ 297287 h 773754"/>
                <a:gd name="connsiteX804" fmla="*/ 1087543 w 1411455"/>
                <a:gd name="connsiteY804" fmla="*/ 300616 h 773754"/>
                <a:gd name="connsiteX805" fmla="*/ 1086605 w 1411455"/>
                <a:gd name="connsiteY805" fmla="*/ 292849 h 773754"/>
                <a:gd name="connsiteX806" fmla="*/ 1108787 w 1411455"/>
                <a:gd name="connsiteY806" fmla="*/ 288752 h 773754"/>
                <a:gd name="connsiteX807" fmla="*/ 1117746 w 1411455"/>
                <a:gd name="connsiteY807" fmla="*/ 287045 h 773754"/>
                <a:gd name="connsiteX808" fmla="*/ 1118172 w 1411455"/>
                <a:gd name="connsiteY808" fmla="*/ 293361 h 773754"/>
                <a:gd name="connsiteX809" fmla="*/ 1112541 w 1411455"/>
                <a:gd name="connsiteY809" fmla="*/ 297202 h 773754"/>
                <a:gd name="connsiteX810" fmla="*/ 1124059 w 1411455"/>
                <a:gd name="connsiteY810" fmla="*/ 285936 h 773754"/>
                <a:gd name="connsiteX811" fmla="*/ 1130884 w 1411455"/>
                <a:gd name="connsiteY811" fmla="*/ 284656 h 773754"/>
                <a:gd name="connsiteX812" fmla="*/ 1124827 w 1411455"/>
                <a:gd name="connsiteY812" fmla="*/ 288838 h 773754"/>
                <a:gd name="connsiteX813" fmla="*/ 1124059 w 1411455"/>
                <a:gd name="connsiteY813" fmla="*/ 285936 h 773754"/>
                <a:gd name="connsiteX814" fmla="*/ 1163134 w 1411455"/>
                <a:gd name="connsiteY814" fmla="*/ 270402 h 773754"/>
                <a:gd name="connsiteX815" fmla="*/ 1192227 w 1411455"/>
                <a:gd name="connsiteY815" fmla="*/ 247358 h 773754"/>
                <a:gd name="connsiteX816" fmla="*/ 1198797 w 1411455"/>
                <a:gd name="connsiteY816" fmla="*/ 241896 h 773754"/>
                <a:gd name="connsiteX817" fmla="*/ 1200503 w 1411455"/>
                <a:gd name="connsiteY817" fmla="*/ 251370 h 773754"/>
                <a:gd name="connsiteX818" fmla="*/ 1196237 w 1411455"/>
                <a:gd name="connsiteY818" fmla="*/ 253845 h 773754"/>
                <a:gd name="connsiteX819" fmla="*/ 1163561 w 1411455"/>
                <a:gd name="connsiteY819" fmla="*/ 272451 h 773754"/>
                <a:gd name="connsiteX820" fmla="*/ 1163220 w 1411455"/>
                <a:gd name="connsiteY820" fmla="*/ 270402 h 773754"/>
                <a:gd name="connsiteX821" fmla="*/ 1213386 w 1411455"/>
                <a:gd name="connsiteY821" fmla="*/ 221071 h 773754"/>
                <a:gd name="connsiteX822" fmla="*/ 1217993 w 1411455"/>
                <a:gd name="connsiteY822" fmla="*/ 218511 h 773754"/>
                <a:gd name="connsiteX823" fmla="*/ 1222174 w 1411455"/>
                <a:gd name="connsiteY823" fmla="*/ 219449 h 773754"/>
                <a:gd name="connsiteX824" fmla="*/ 1214666 w 1411455"/>
                <a:gd name="connsiteY824" fmla="*/ 224826 h 773754"/>
                <a:gd name="connsiteX825" fmla="*/ 1213386 w 1411455"/>
                <a:gd name="connsiteY825" fmla="*/ 221071 h 773754"/>
                <a:gd name="connsiteX826" fmla="*/ 1226099 w 1411455"/>
                <a:gd name="connsiteY826" fmla="*/ 213987 h 773754"/>
                <a:gd name="connsiteX827" fmla="*/ 1243674 w 1411455"/>
                <a:gd name="connsiteY827" fmla="*/ 203831 h 773754"/>
                <a:gd name="connsiteX828" fmla="*/ 1229596 w 1411455"/>
                <a:gd name="connsiteY828" fmla="*/ 214158 h 773754"/>
                <a:gd name="connsiteX829" fmla="*/ 1226184 w 1411455"/>
                <a:gd name="connsiteY829" fmla="*/ 213987 h 773754"/>
                <a:gd name="connsiteX830" fmla="*/ 1252974 w 1411455"/>
                <a:gd name="connsiteY830" fmla="*/ 203916 h 773754"/>
                <a:gd name="connsiteX831" fmla="*/ 1272255 w 1411455"/>
                <a:gd name="connsiteY831" fmla="*/ 205111 h 773754"/>
                <a:gd name="connsiteX832" fmla="*/ 1281640 w 1411455"/>
                <a:gd name="connsiteY832" fmla="*/ 205538 h 773754"/>
                <a:gd name="connsiteX833" fmla="*/ 1278313 w 1411455"/>
                <a:gd name="connsiteY833" fmla="*/ 208354 h 773754"/>
                <a:gd name="connsiteX834" fmla="*/ 1264406 w 1411455"/>
                <a:gd name="connsiteY834" fmla="*/ 219791 h 773754"/>
                <a:gd name="connsiteX835" fmla="*/ 1262699 w 1411455"/>
                <a:gd name="connsiteY835" fmla="*/ 219535 h 773754"/>
                <a:gd name="connsiteX836" fmla="*/ 1236080 w 1411455"/>
                <a:gd name="connsiteY836" fmla="*/ 214670 h 773754"/>
                <a:gd name="connsiteX837" fmla="*/ 1252974 w 1411455"/>
                <a:gd name="connsiteY837" fmla="*/ 203831 h 773754"/>
                <a:gd name="connsiteX838" fmla="*/ 1282493 w 1411455"/>
                <a:gd name="connsiteY838" fmla="*/ 204855 h 773754"/>
                <a:gd name="connsiteX839" fmla="*/ 1272426 w 1411455"/>
                <a:gd name="connsiteY839" fmla="*/ 202977 h 773754"/>
                <a:gd name="connsiteX840" fmla="*/ 1258860 w 1411455"/>
                <a:gd name="connsiteY840" fmla="*/ 199990 h 773754"/>
                <a:gd name="connsiteX841" fmla="*/ 1273108 w 1411455"/>
                <a:gd name="connsiteY841" fmla="*/ 190346 h 773754"/>
                <a:gd name="connsiteX842" fmla="*/ 1286247 w 1411455"/>
                <a:gd name="connsiteY842" fmla="*/ 189919 h 773754"/>
                <a:gd name="connsiteX843" fmla="*/ 1286247 w 1411455"/>
                <a:gd name="connsiteY843" fmla="*/ 189577 h 773754"/>
                <a:gd name="connsiteX844" fmla="*/ 1275753 w 1411455"/>
                <a:gd name="connsiteY844" fmla="*/ 188468 h 773754"/>
                <a:gd name="connsiteX845" fmla="*/ 1278142 w 1411455"/>
                <a:gd name="connsiteY845" fmla="*/ 186846 h 773754"/>
                <a:gd name="connsiteX846" fmla="*/ 1278142 w 1411455"/>
                <a:gd name="connsiteY846" fmla="*/ 186846 h 773754"/>
                <a:gd name="connsiteX847" fmla="*/ 1278142 w 1411455"/>
                <a:gd name="connsiteY847" fmla="*/ 186846 h 773754"/>
                <a:gd name="connsiteX848" fmla="*/ 1278142 w 1411455"/>
                <a:gd name="connsiteY848" fmla="*/ 186846 h 773754"/>
                <a:gd name="connsiteX849" fmla="*/ 1278142 w 1411455"/>
                <a:gd name="connsiteY849" fmla="*/ 186846 h 773754"/>
                <a:gd name="connsiteX850" fmla="*/ 1285650 w 1411455"/>
                <a:gd name="connsiteY850" fmla="*/ 180957 h 773754"/>
                <a:gd name="connsiteX851" fmla="*/ 1310221 w 1411455"/>
                <a:gd name="connsiteY851" fmla="*/ 180360 h 773754"/>
                <a:gd name="connsiteX852" fmla="*/ 1282237 w 1411455"/>
                <a:gd name="connsiteY852" fmla="*/ 204855 h 773754"/>
                <a:gd name="connsiteX853" fmla="*/ 1331807 w 1411455"/>
                <a:gd name="connsiteY853" fmla="*/ 161583 h 773754"/>
                <a:gd name="connsiteX854" fmla="*/ 1309709 w 1411455"/>
                <a:gd name="connsiteY854" fmla="*/ 161839 h 773754"/>
                <a:gd name="connsiteX855" fmla="*/ 1322166 w 1411455"/>
                <a:gd name="connsiteY855" fmla="*/ 151341 h 773754"/>
                <a:gd name="connsiteX856" fmla="*/ 1338035 w 1411455"/>
                <a:gd name="connsiteY856" fmla="*/ 149890 h 773754"/>
                <a:gd name="connsiteX857" fmla="*/ 1347164 w 1411455"/>
                <a:gd name="connsiteY857" fmla="*/ 149122 h 773754"/>
                <a:gd name="connsiteX858" fmla="*/ 1331892 w 1411455"/>
                <a:gd name="connsiteY858" fmla="*/ 161583 h 773754"/>
                <a:gd name="connsiteX859" fmla="*/ 1356036 w 1411455"/>
                <a:gd name="connsiteY859" fmla="*/ 148269 h 773754"/>
                <a:gd name="connsiteX860" fmla="*/ 1356548 w 1411455"/>
                <a:gd name="connsiteY860" fmla="*/ 148269 h 773754"/>
                <a:gd name="connsiteX861" fmla="*/ 1354245 w 1411455"/>
                <a:gd name="connsiteY861" fmla="*/ 149976 h 773754"/>
                <a:gd name="connsiteX862" fmla="*/ 1356036 w 1411455"/>
                <a:gd name="connsiteY862" fmla="*/ 148269 h 773754"/>
                <a:gd name="connsiteX863" fmla="*/ 1337778 w 1411455"/>
                <a:gd name="connsiteY863" fmla="*/ 147757 h 773754"/>
                <a:gd name="connsiteX864" fmla="*/ 1326602 w 1411455"/>
                <a:gd name="connsiteY864" fmla="*/ 147586 h 773754"/>
                <a:gd name="connsiteX865" fmla="*/ 1340424 w 1411455"/>
                <a:gd name="connsiteY865" fmla="*/ 135552 h 773754"/>
                <a:gd name="connsiteX866" fmla="*/ 1351344 w 1411455"/>
                <a:gd name="connsiteY866" fmla="*/ 134186 h 773754"/>
                <a:gd name="connsiteX867" fmla="*/ 1367128 w 1411455"/>
                <a:gd name="connsiteY867" fmla="*/ 132394 h 773754"/>
                <a:gd name="connsiteX868" fmla="*/ 1348529 w 1411455"/>
                <a:gd name="connsiteY868" fmla="*/ 147927 h 773754"/>
                <a:gd name="connsiteX869" fmla="*/ 1337694 w 1411455"/>
                <a:gd name="connsiteY869" fmla="*/ 147927 h 773754"/>
                <a:gd name="connsiteX870" fmla="*/ 1367810 w 1411455"/>
                <a:gd name="connsiteY870" fmla="*/ 131711 h 773754"/>
                <a:gd name="connsiteX871" fmla="*/ 1351173 w 1411455"/>
                <a:gd name="connsiteY871" fmla="*/ 131882 h 773754"/>
                <a:gd name="connsiteX872" fmla="*/ 1344348 w 1411455"/>
                <a:gd name="connsiteY872" fmla="*/ 131882 h 773754"/>
                <a:gd name="connsiteX873" fmla="*/ 1353221 w 1411455"/>
                <a:gd name="connsiteY873" fmla="*/ 124030 h 773754"/>
                <a:gd name="connsiteX874" fmla="*/ 1369772 w 1411455"/>
                <a:gd name="connsiteY874" fmla="*/ 121469 h 773754"/>
                <a:gd name="connsiteX875" fmla="*/ 1381546 w 1411455"/>
                <a:gd name="connsiteY875" fmla="*/ 119762 h 773754"/>
                <a:gd name="connsiteX876" fmla="*/ 1378390 w 1411455"/>
                <a:gd name="connsiteY876" fmla="*/ 122579 h 773754"/>
                <a:gd name="connsiteX877" fmla="*/ 1367810 w 1411455"/>
                <a:gd name="connsiteY877" fmla="*/ 131626 h 773754"/>
                <a:gd name="connsiteX878" fmla="*/ 1306212 w 1411455"/>
                <a:gd name="connsiteY878" fmla="*/ 132479 h 773754"/>
                <a:gd name="connsiteX879" fmla="*/ 1300836 w 1411455"/>
                <a:gd name="connsiteY879" fmla="*/ 132650 h 773754"/>
                <a:gd name="connsiteX880" fmla="*/ 1300836 w 1411455"/>
                <a:gd name="connsiteY880" fmla="*/ 132650 h 773754"/>
                <a:gd name="connsiteX881" fmla="*/ 1300836 w 1411455"/>
                <a:gd name="connsiteY881" fmla="*/ 132650 h 773754"/>
                <a:gd name="connsiteX882" fmla="*/ 1300836 w 1411455"/>
                <a:gd name="connsiteY882" fmla="*/ 132650 h 773754"/>
                <a:gd name="connsiteX883" fmla="*/ 1300836 w 1411455"/>
                <a:gd name="connsiteY883" fmla="*/ 132650 h 773754"/>
                <a:gd name="connsiteX884" fmla="*/ 1274644 w 1411455"/>
                <a:gd name="connsiteY884" fmla="*/ 135552 h 773754"/>
                <a:gd name="connsiteX885" fmla="*/ 1282664 w 1411455"/>
                <a:gd name="connsiteY885" fmla="*/ 128553 h 773754"/>
                <a:gd name="connsiteX886" fmla="*/ 1287356 w 1411455"/>
                <a:gd name="connsiteY886" fmla="*/ 128553 h 773754"/>
                <a:gd name="connsiteX887" fmla="*/ 1313122 w 1411455"/>
                <a:gd name="connsiteY887" fmla="*/ 128041 h 773754"/>
                <a:gd name="connsiteX888" fmla="*/ 1306382 w 1411455"/>
                <a:gd name="connsiteY888" fmla="*/ 132479 h 773754"/>
                <a:gd name="connsiteX889" fmla="*/ 1294181 w 1411455"/>
                <a:gd name="connsiteY889" fmla="*/ 140075 h 773754"/>
                <a:gd name="connsiteX890" fmla="*/ 1282322 w 1411455"/>
                <a:gd name="connsiteY890" fmla="*/ 147330 h 773754"/>
                <a:gd name="connsiteX891" fmla="*/ 1258263 w 1411455"/>
                <a:gd name="connsiteY891" fmla="*/ 149293 h 773754"/>
                <a:gd name="connsiteX892" fmla="*/ 1258092 w 1411455"/>
                <a:gd name="connsiteY892" fmla="*/ 149293 h 773754"/>
                <a:gd name="connsiteX893" fmla="*/ 1268843 w 1411455"/>
                <a:gd name="connsiteY893" fmla="*/ 140331 h 773754"/>
                <a:gd name="connsiteX894" fmla="*/ 1294181 w 1411455"/>
                <a:gd name="connsiteY894" fmla="*/ 139990 h 773754"/>
                <a:gd name="connsiteX895" fmla="*/ 1246319 w 1411455"/>
                <a:gd name="connsiteY895" fmla="*/ 149378 h 773754"/>
                <a:gd name="connsiteX896" fmla="*/ 1244783 w 1411455"/>
                <a:gd name="connsiteY896" fmla="*/ 150573 h 773754"/>
                <a:gd name="connsiteX897" fmla="*/ 1232241 w 1411455"/>
                <a:gd name="connsiteY897" fmla="*/ 151768 h 773754"/>
                <a:gd name="connsiteX898" fmla="*/ 1224563 w 1411455"/>
                <a:gd name="connsiteY898" fmla="*/ 152451 h 773754"/>
                <a:gd name="connsiteX899" fmla="*/ 1227890 w 1411455"/>
                <a:gd name="connsiteY899" fmla="*/ 150402 h 773754"/>
                <a:gd name="connsiteX900" fmla="*/ 1227890 w 1411455"/>
                <a:gd name="connsiteY900" fmla="*/ 150402 h 773754"/>
                <a:gd name="connsiteX901" fmla="*/ 1227890 w 1411455"/>
                <a:gd name="connsiteY901" fmla="*/ 150402 h 773754"/>
                <a:gd name="connsiteX902" fmla="*/ 1227890 w 1411455"/>
                <a:gd name="connsiteY902" fmla="*/ 150402 h 773754"/>
                <a:gd name="connsiteX903" fmla="*/ 1227890 w 1411455"/>
                <a:gd name="connsiteY903" fmla="*/ 150402 h 773754"/>
                <a:gd name="connsiteX904" fmla="*/ 1229938 w 1411455"/>
                <a:gd name="connsiteY904" fmla="*/ 148781 h 773754"/>
                <a:gd name="connsiteX905" fmla="*/ 1246319 w 1411455"/>
                <a:gd name="connsiteY905" fmla="*/ 149378 h 773754"/>
                <a:gd name="connsiteX906" fmla="*/ 1176444 w 1411455"/>
                <a:gd name="connsiteY906" fmla="*/ 138283 h 773754"/>
                <a:gd name="connsiteX907" fmla="*/ 1164244 w 1411455"/>
                <a:gd name="connsiteY907" fmla="*/ 118653 h 773754"/>
                <a:gd name="connsiteX908" fmla="*/ 1200162 w 1411455"/>
                <a:gd name="connsiteY908" fmla="*/ 121298 h 773754"/>
                <a:gd name="connsiteX909" fmla="*/ 1185744 w 1411455"/>
                <a:gd name="connsiteY909" fmla="*/ 132309 h 773754"/>
                <a:gd name="connsiteX910" fmla="*/ 1177724 w 1411455"/>
                <a:gd name="connsiteY910" fmla="*/ 138283 h 773754"/>
                <a:gd name="connsiteX911" fmla="*/ 1176444 w 1411455"/>
                <a:gd name="connsiteY911" fmla="*/ 138283 h 773754"/>
                <a:gd name="connsiteX912" fmla="*/ 1167400 w 1411455"/>
                <a:gd name="connsiteY912" fmla="*/ 155694 h 773754"/>
                <a:gd name="connsiteX913" fmla="*/ 1164841 w 1411455"/>
                <a:gd name="connsiteY913" fmla="*/ 155523 h 773754"/>
                <a:gd name="connsiteX914" fmla="*/ 1164841 w 1411455"/>
                <a:gd name="connsiteY914" fmla="*/ 155865 h 773754"/>
                <a:gd name="connsiteX915" fmla="*/ 1167741 w 1411455"/>
                <a:gd name="connsiteY915" fmla="*/ 156377 h 773754"/>
                <a:gd name="connsiteX916" fmla="*/ 1177041 w 1411455"/>
                <a:gd name="connsiteY916" fmla="*/ 176519 h 773754"/>
                <a:gd name="connsiteX917" fmla="*/ 1173970 w 1411455"/>
                <a:gd name="connsiteY917" fmla="*/ 178397 h 773754"/>
                <a:gd name="connsiteX918" fmla="*/ 1174140 w 1411455"/>
                <a:gd name="connsiteY918" fmla="*/ 178653 h 773754"/>
                <a:gd name="connsiteX919" fmla="*/ 1177297 w 1411455"/>
                <a:gd name="connsiteY919" fmla="*/ 177202 h 773754"/>
                <a:gd name="connsiteX920" fmla="*/ 1179771 w 1411455"/>
                <a:gd name="connsiteY920" fmla="*/ 183091 h 773754"/>
                <a:gd name="connsiteX921" fmla="*/ 1176700 w 1411455"/>
                <a:gd name="connsiteY921" fmla="*/ 184969 h 773754"/>
                <a:gd name="connsiteX922" fmla="*/ 1141293 w 1411455"/>
                <a:gd name="connsiteY922" fmla="*/ 205026 h 773754"/>
                <a:gd name="connsiteX923" fmla="*/ 1136942 w 1411455"/>
                <a:gd name="connsiteY923" fmla="*/ 196320 h 773754"/>
                <a:gd name="connsiteX924" fmla="*/ 1146156 w 1411455"/>
                <a:gd name="connsiteY924" fmla="*/ 189919 h 773754"/>
                <a:gd name="connsiteX925" fmla="*/ 1145985 w 1411455"/>
                <a:gd name="connsiteY925" fmla="*/ 189663 h 773754"/>
                <a:gd name="connsiteX926" fmla="*/ 1136174 w 1411455"/>
                <a:gd name="connsiteY926" fmla="*/ 194869 h 773754"/>
                <a:gd name="connsiteX927" fmla="*/ 1131567 w 1411455"/>
                <a:gd name="connsiteY927" fmla="*/ 186419 h 773754"/>
                <a:gd name="connsiteX928" fmla="*/ 1127131 w 1411455"/>
                <a:gd name="connsiteY928" fmla="*/ 178311 h 773754"/>
                <a:gd name="connsiteX929" fmla="*/ 1153152 w 1411455"/>
                <a:gd name="connsiteY929" fmla="*/ 163375 h 773754"/>
                <a:gd name="connsiteX930" fmla="*/ 1165182 w 1411455"/>
                <a:gd name="connsiteY930" fmla="*/ 156547 h 773754"/>
                <a:gd name="connsiteX931" fmla="*/ 1165011 w 1411455"/>
                <a:gd name="connsiteY931" fmla="*/ 156291 h 773754"/>
                <a:gd name="connsiteX932" fmla="*/ 1152299 w 1411455"/>
                <a:gd name="connsiteY932" fmla="*/ 161412 h 773754"/>
                <a:gd name="connsiteX933" fmla="*/ 1124144 w 1411455"/>
                <a:gd name="connsiteY933" fmla="*/ 172593 h 773754"/>
                <a:gd name="connsiteX934" fmla="*/ 1116978 w 1411455"/>
                <a:gd name="connsiteY934" fmla="*/ 158767 h 773754"/>
                <a:gd name="connsiteX935" fmla="*/ 1149228 w 1411455"/>
                <a:gd name="connsiteY935" fmla="*/ 140075 h 773754"/>
                <a:gd name="connsiteX936" fmla="*/ 1156650 w 1411455"/>
                <a:gd name="connsiteY936" fmla="*/ 135296 h 773754"/>
                <a:gd name="connsiteX937" fmla="*/ 1167315 w 1411455"/>
                <a:gd name="connsiteY937" fmla="*/ 155865 h 773754"/>
                <a:gd name="connsiteX938" fmla="*/ 1119537 w 1411455"/>
                <a:gd name="connsiteY938" fmla="*/ 182323 h 773754"/>
                <a:gd name="connsiteX939" fmla="*/ 1119537 w 1411455"/>
                <a:gd name="connsiteY939" fmla="*/ 182323 h 773754"/>
                <a:gd name="connsiteX940" fmla="*/ 1119537 w 1411455"/>
                <a:gd name="connsiteY940" fmla="*/ 182323 h 773754"/>
                <a:gd name="connsiteX941" fmla="*/ 1119537 w 1411455"/>
                <a:gd name="connsiteY941" fmla="*/ 182323 h 773754"/>
                <a:gd name="connsiteX942" fmla="*/ 1119537 w 1411455"/>
                <a:gd name="connsiteY942" fmla="*/ 182323 h 773754"/>
                <a:gd name="connsiteX943" fmla="*/ 1119964 w 1411455"/>
                <a:gd name="connsiteY943" fmla="*/ 182067 h 773754"/>
                <a:gd name="connsiteX944" fmla="*/ 1126022 w 1411455"/>
                <a:gd name="connsiteY944" fmla="*/ 192821 h 773754"/>
                <a:gd name="connsiteX945" fmla="*/ 1129007 w 1411455"/>
                <a:gd name="connsiteY945" fmla="*/ 198283 h 773754"/>
                <a:gd name="connsiteX946" fmla="*/ 1101365 w 1411455"/>
                <a:gd name="connsiteY946" fmla="*/ 211000 h 773754"/>
                <a:gd name="connsiteX947" fmla="*/ 1092577 w 1411455"/>
                <a:gd name="connsiteY947" fmla="*/ 193162 h 773754"/>
                <a:gd name="connsiteX948" fmla="*/ 1119537 w 1411455"/>
                <a:gd name="connsiteY948" fmla="*/ 182323 h 773754"/>
                <a:gd name="connsiteX949" fmla="*/ 1098378 w 1411455"/>
                <a:gd name="connsiteY949" fmla="*/ 220303 h 773754"/>
                <a:gd name="connsiteX950" fmla="*/ 1098378 w 1411455"/>
                <a:gd name="connsiteY950" fmla="*/ 220303 h 773754"/>
                <a:gd name="connsiteX951" fmla="*/ 1098378 w 1411455"/>
                <a:gd name="connsiteY951" fmla="*/ 220303 h 773754"/>
                <a:gd name="connsiteX952" fmla="*/ 1098378 w 1411455"/>
                <a:gd name="connsiteY952" fmla="*/ 220303 h 773754"/>
                <a:gd name="connsiteX953" fmla="*/ 1098378 w 1411455"/>
                <a:gd name="connsiteY953" fmla="*/ 220303 h 773754"/>
                <a:gd name="connsiteX954" fmla="*/ 1101023 w 1411455"/>
                <a:gd name="connsiteY954" fmla="*/ 218852 h 773754"/>
                <a:gd name="connsiteX955" fmla="*/ 1104180 w 1411455"/>
                <a:gd name="connsiteY955" fmla="*/ 223205 h 773754"/>
                <a:gd name="connsiteX956" fmla="*/ 1104351 w 1411455"/>
                <a:gd name="connsiteY956" fmla="*/ 227728 h 773754"/>
                <a:gd name="connsiteX957" fmla="*/ 1086263 w 1411455"/>
                <a:gd name="connsiteY957" fmla="*/ 238994 h 773754"/>
                <a:gd name="connsiteX958" fmla="*/ 1077988 w 1411455"/>
                <a:gd name="connsiteY958" fmla="*/ 243005 h 773754"/>
                <a:gd name="connsiteX959" fmla="*/ 1073551 w 1411455"/>
                <a:gd name="connsiteY959" fmla="*/ 243944 h 773754"/>
                <a:gd name="connsiteX960" fmla="*/ 1068859 w 1411455"/>
                <a:gd name="connsiteY960" fmla="*/ 231569 h 773754"/>
                <a:gd name="connsiteX961" fmla="*/ 1068859 w 1411455"/>
                <a:gd name="connsiteY961" fmla="*/ 231398 h 773754"/>
                <a:gd name="connsiteX962" fmla="*/ 1098378 w 1411455"/>
                <a:gd name="connsiteY962" fmla="*/ 220303 h 773754"/>
                <a:gd name="connsiteX963" fmla="*/ 1078414 w 1411455"/>
                <a:gd name="connsiteY963" fmla="*/ 244200 h 773754"/>
                <a:gd name="connsiteX964" fmla="*/ 1087373 w 1411455"/>
                <a:gd name="connsiteY964" fmla="*/ 240872 h 773754"/>
                <a:gd name="connsiteX965" fmla="*/ 1105119 w 1411455"/>
                <a:gd name="connsiteY965" fmla="*/ 232337 h 773754"/>
                <a:gd name="connsiteX966" fmla="*/ 1110835 w 1411455"/>
                <a:gd name="connsiteY966" fmla="*/ 245139 h 773754"/>
                <a:gd name="connsiteX967" fmla="*/ 1104607 w 1411455"/>
                <a:gd name="connsiteY967" fmla="*/ 249663 h 773754"/>
                <a:gd name="connsiteX968" fmla="*/ 1093771 w 1411455"/>
                <a:gd name="connsiteY968" fmla="*/ 257429 h 773754"/>
                <a:gd name="connsiteX969" fmla="*/ 1093942 w 1411455"/>
                <a:gd name="connsiteY969" fmla="*/ 257685 h 773754"/>
                <a:gd name="connsiteX970" fmla="*/ 1105801 w 1411455"/>
                <a:gd name="connsiteY970" fmla="*/ 251455 h 773754"/>
                <a:gd name="connsiteX971" fmla="*/ 1110664 w 1411455"/>
                <a:gd name="connsiteY971" fmla="*/ 248980 h 773754"/>
                <a:gd name="connsiteX972" fmla="*/ 1114077 w 1411455"/>
                <a:gd name="connsiteY972" fmla="*/ 258112 h 773754"/>
                <a:gd name="connsiteX973" fmla="*/ 1116124 w 1411455"/>
                <a:gd name="connsiteY973" fmla="*/ 269464 h 773754"/>
                <a:gd name="connsiteX974" fmla="*/ 1114589 w 1411455"/>
                <a:gd name="connsiteY974" fmla="*/ 270658 h 773754"/>
                <a:gd name="connsiteX975" fmla="*/ 1102644 w 1411455"/>
                <a:gd name="connsiteY975" fmla="*/ 279791 h 773754"/>
                <a:gd name="connsiteX976" fmla="*/ 1091041 w 1411455"/>
                <a:gd name="connsiteY976" fmla="*/ 288155 h 773754"/>
                <a:gd name="connsiteX977" fmla="*/ 1085752 w 1411455"/>
                <a:gd name="connsiteY977" fmla="*/ 288667 h 773754"/>
                <a:gd name="connsiteX978" fmla="*/ 1073892 w 1411455"/>
                <a:gd name="connsiteY978" fmla="*/ 244713 h 773754"/>
                <a:gd name="connsiteX979" fmla="*/ 1078414 w 1411455"/>
                <a:gd name="connsiteY979" fmla="*/ 244200 h 773754"/>
                <a:gd name="connsiteX980" fmla="*/ 1069797 w 1411455"/>
                <a:gd name="connsiteY980" fmla="*/ 302920 h 773754"/>
                <a:gd name="connsiteX981" fmla="*/ 1023555 w 1411455"/>
                <a:gd name="connsiteY981" fmla="*/ 309748 h 773754"/>
                <a:gd name="connsiteX982" fmla="*/ 1036438 w 1411455"/>
                <a:gd name="connsiteY982" fmla="*/ 300787 h 773754"/>
                <a:gd name="connsiteX983" fmla="*/ 1041557 w 1411455"/>
                <a:gd name="connsiteY983" fmla="*/ 300274 h 773754"/>
                <a:gd name="connsiteX984" fmla="*/ 1041557 w 1411455"/>
                <a:gd name="connsiteY984" fmla="*/ 300274 h 773754"/>
                <a:gd name="connsiteX985" fmla="*/ 1041557 w 1411455"/>
                <a:gd name="connsiteY985" fmla="*/ 300274 h 773754"/>
                <a:gd name="connsiteX986" fmla="*/ 1041557 w 1411455"/>
                <a:gd name="connsiteY986" fmla="*/ 300274 h 773754"/>
                <a:gd name="connsiteX987" fmla="*/ 1041557 w 1411455"/>
                <a:gd name="connsiteY987" fmla="*/ 300274 h 773754"/>
                <a:gd name="connsiteX988" fmla="*/ 1068517 w 1411455"/>
                <a:gd name="connsiteY988" fmla="*/ 295922 h 773754"/>
                <a:gd name="connsiteX989" fmla="*/ 1069626 w 1411455"/>
                <a:gd name="connsiteY989" fmla="*/ 303005 h 773754"/>
                <a:gd name="connsiteX990" fmla="*/ 892935 w 1411455"/>
                <a:gd name="connsiteY990" fmla="*/ 397316 h 773754"/>
                <a:gd name="connsiteX991" fmla="*/ 899077 w 1411455"/>
                <a:gd name="connsiteY991" fmla="*/ 393901 h 773754"/>
                <a:gd name="connsiteX992" fmla="*/ 902064 w 1411455"/>
                <a:gd name="connsiteY992" fmla="*/ 393304 h 773754"/>
                <a:gd name="connsiteX993" fmla="*/ 893020 w 1411455"/>
                <a:gd name="connsiteY993" fmla="*/ 397316 h 773754"/>
                <a:gd name="connsiteX994" fmla="*/ 905391 w 1411455"/>
                <a:gd name="connsiteY994" fmla="*/ 392621 h 773754"/>
                <a:gd name="connsiteX995" fmla="*/ 910084 w 1411455"/>
                <a:gd name="connsiteY995" fmla="*/ 391683 h 773754"/>
                <a:gd name="connsiteX996" fmla="*/ 898565 w 1411455"/>
                <a:gd name="connsiteY996" fmla="*/ 396121 h 773754"/>
                <a:gd name="connsiteX997" fmla="*/ 905476 w 1411455"/>
                <a:gd name="connsiteY997" fmla="*/ 392621 h 773754"/>
                <a:gd name="connsiteX998" fmla="*/ 889351 w 1411455"/>
                <a:gd name="connsiteY998" fmla="*/ 398937 h 773754"/>
                <a:gd name="connsiteX999" fmla="*/ 880223 w 1411455"/>
                <a:gd name="connsiteY999" fmla="*/ 402948 h 773754"/>
                <a:gd name="connsiteX1000" fmla="*/ 875189 w 1411455"/>
                <a:gd name="connsiteY1000" fmla="*/ 405253 h 773754"/>
                <a:gd name="connsiteX1001" fmla="*/ 826131 w 1411455"/>
                <a:gd name="connsiteY1001" fmla="*/ 425566 h 773754"/>
                <a:gd name="connsiteX1002" fmla="*/ 814869 w 1411455"/>
                <a:gd name="connsiteY1002" fmla="*/ 427102 h 773754"/>
                <a:gd name="connsiteX1003" fmla="*/ 795246 w 1411455"/>
                <a:gd name="connsiteY1003" fmla="*/ 429406 h 773754"/>
                <a:gd name="connsiteX1004" fmla="*/ 834236 w 1411455"/>
                <a:gd name="connsiteY1004" fmla="*/ 407557 h 773754"/>
                <a:gd name="connsiteX1005" fmla="*/ 890631 w 1411455"/>
                <a:gd name="connsiteY1005" fmla="*/ 395694 h 773754"/>
                <a:gd name="connsiteX1006" fmla="*/ 895921 w 1411455"/>
                <a:gd name="connsiteY1006" fmla="*/ 394584 h 773754"/>
                <a:gd name="connsiteX1007" fmla="*/ 889266 w 1411455"/>
                <a:gd name="connsiteY1007" fmla="*/ 398937 h 773754"/>
                <a:gd name="connsiteX1008" fmla="*/ 656777 w 1411455"/>
                <a:gd name="connsiteY1008" fmla="*/ 496234 h 773754"/>
                <a:gd name="connsiteX1009" fmla="*/ 654302 w 1411455"/>
                <a:gd name="connsiteY1009" fmla="*/ 496747 h 773754"/>
                <a:gd name="connsiteX1010" fmla="*/ 654985 w 1411455"/>
                <a:gd name="connsiteY1010" fmla="*/ 495381 h 773754"/>
                <a:gd name="connsiteX1011" fmla="*/ 654729 w 1411455"/>
                <a:gd name="connsiteY1011" fmla="*/ 495210 h 773754"/>
                <a:gd name="connsiteX1012" fmla="*/ 653790 w 1411455"/>
                <a:gd name="connsiteY1012" fmla="*/ 496832 h 773754"/>
                <a:gd name="connsiteX1013" fmla="*/ 634253 w 1411455"/>
                <a:gd name="connsiteY1013" fmla="*/ 501185 h 773754"/>
                <a:gd name="connsiteX1014" fmla="*/ 651402 w 1411455"/>
                <a:gd name="connsiteY1014" fmla="*/ 491370 h 773754"/>
                <a:gd name="connsiteX1015" fmla="*/ 685870 w 1411455"/>
                <a:gd name="connsiteY1015" fmla="*/ 472081 h 773754"/>
                <a:gd name="connsiteX1016" fmla="*/ 685699 w 1411455"/>
                <a:gd name="connsiteY1016" fmla="*/ 471825 h 773754"/>
                <a:gd name="connsiteX1017" fmla="*/ 650548 w 1411455"/>
                <a:gd name="connsiteY1017" fmla="*/ 489406 h 773754"/>
                <a:gd name="connsiteX1018" fmla="*/ 622053 w 1411455"/>
                <a:gd name="connsiteY1018" fmla="*/ 503830 h 773754"/>
                <a:gd name="connsiteX1019" fmla="*/ 608999 w 1411455"/>
                <a:gd name="connsiteY1019" fmla="*/ 506562 h 773754"/>
                <a:gd name="connsiteX1020" fmla="*/ 662834 w 1411455"/>
                <a:gd name="connsiteY1020" fmla="*/ 477885 h 773754"/>
                <a:gd name="connsiteX1021" fmla="*/ 670342 w 1411455"/>
                <a:gd name="connsiteY1021" fmla="*/ 475836 h 773754"/>
                <a:gd name="connsiteX1022" fmla="*/ 665820 w 1411455"/>
                <a:gd name="connsiteY1022" fmla="*/ 478567 h 773754"/>
                <a:gd name="connsiteX1023" fmla="*/ 665991 w 1411455"/>
                <a:gd name="connsiteY1023" fmla="*/ 478823 h 773754"/>
                <a:gd name="connsiteX1024" fmla="*/ 672901 w 1411455"/>
                <a:gd name="connsiteY1024" fmla="*/ 475153 h 773754"/>
                <a:gd name="connsiteX1025" fmla="*/ 722556 w 1411455"/>
                <a:gd name="connsiteY1025" fmla="*/ 461242 h 773754"/>
                <a:gd name="connsiteX1026" fmla="*/ 675120 w 1411455"/>
                <a:gd name="connsiteY1026" fmla="*/ 487870 h 773754"/>
                <a:gd name="connsiteX1027" fmla="*/ 662407 w 1411455"/>
                <a:gd name="connsiteY1027" fmla="*/ 494954 h 773754"/>
                <a:gd name="connsiteX1028" fmla="*/ 656691 w 1411455"/>
                <a:gd name="connsiteY1028" fmla="*/ 496320 h 773754"/>
                <a:gd name="connsiteX1029" fmla="*/ 654814 w 1411455"/>
                <a:gd name="connsiteY1029" fmla="*/ 499136 h 773754"/>
                <a:gd name="connsiteX1030" fmla="*/ 652425 w 1411455"/>
                <a:gd name="connsiteY1030" fmla="*/ 500502 h 773754"/>
                <a:gd name="connsiteX1031" fmla="*/ 652767 w 1411455"/>
                <a:gd name="connsiteY1031" fmla="*/ 499819 h 773754"/>
                <a:gd name="connsiteX1032" fmla="*/ 654814 w 1411455"/>
                <a:gd name="connsiteY1032" fmla="*/ 499136 h 773754"/>
                <a:gd name="connsiteX1033" fmla="*/ 580076 w 1411455"/>
                <a:gd name="connsiteY1033" fmla="*/ 544968 h 773754"/>
                <a:gd name="connsiteX1034" fmla="*/ 546632 w 1411455"/>
                <a:gd name="connsiteY1034" fmla="*/ 551796 h 773754"/>
                <a:gd name="connsiteX1035" fmla="*/ 555505 w 1411455"/>
                <a:gd name="connsiteY1035" fmla="*/ 547017 h 773754"/>
                <a:gd name="connsiteX1036" fmla="*/ 555505 w 1411455"/>
                <a:gd name="connsiteY1036" fmla="*/ 547017 h 773754"/>
                <a:gd name="connsiteX1037" fmla="*/ 555505 w 1411455"/>
                <a:gd name="connsiteY1037" fmla="*/ 547017 h 773754"/>
                <a:gd name="connsiteX1038" fmla="*/ 555505 w 1411455"/>
                <a:gd name="connsiteY1038" fmla="*/ 547017 h 773754"/>
                <a:gd name="connsiteX1039" fmla="*/ 555505 w 1411455"/>
                <a:gd name="connsiteY1039" fmla="*/ 547017 h 773754"/>
                <a:gd name="connsiteX1040" fmla="*/ 570948 w 1411455"/>
                <a:gd name="connsiteY1040" fmla="*/ 538055 h 773754"/>
                <a:gd name="connsiteX1041" fmla="*/ 613094 w 1411455"/>
                <a:gd name="connsiteY1041" fmla="*/ 527557 h 773754"/>
                <a:gd name="connsiteX1042" fmla="*/ 579991 w 1411455"/>
                <a:gd name="connsiteY1042" fmla="*/ 545054 h 773754"/>
                <a:gd name="connsiteX1043" fmla="*/ 494162 w 1411455"/>
                <a:gd name="connsiteY1043" fmla="*/ 575267 h 773754"/>
                <a:gd name="connsiteX1044" fmla="*/ 467713 w 1411455"/>
                <a:gd name="connsiteY1044" fmla="*/ 581412 h 773754"/>
                <a:gd name="connsiteX1045" fmla="*/ 470103 w 1411455"/>
                <a:gd name="connsiteY1045" fmla="*/ 580046 h 773754"/>
                <a:gd name="connsiteX1046" fmla="*/ 487763 w 1411455"/>
                <a:gd name="connsiteY1046" fmla="*/ 570487 h 773754"/>
                <a:gd name="connsiteX1047" fmla="*/ 507642 w 1411455"/>
                <a:gd name="connsiteY1047" fmla="*/ 566903 h 773754"/>
                <a:gd name="connsiteX1048" fmla="*/ 494162 w 1411455"/>
                <a:gd name="connsiteY1048" fmla="*/ 575182 h 773754"/>
                <a:gd name="connsiteX1049" fmla="*/ 500561 w 1411455"/>
                <a:gd name="connsiteY1049" fmla="*/ 563745 h 773754"/>
                <a:gd name="connsiteX1050" fmla="*/ 536991 w 1411455"/>
                <a:gd name="connsiteY1050" fmla="*/ 544542 h 773754"/>
                <a:gd name="connsiteX1051" fmla="*/ 548850 w 1411455"/>
                <a:gd name="connsiteY1051" fmla="*/ 542493 h 773754"/>
                <a:gd name="connsiteX1052" fmla="*/ 523682 w 1411455"/>
                <a:gd name="connsiteY1052" fmla="*/ 557344 h 773754"/>
                <a:gd name="connsiteX1053" fmla="*/ 500561 w 1411455"/>
                <a:gd name="connsiteY1053" fmla="*/ 563660 h 773754"/>
                <a:gd name="connsiteX1054" fmla="*/ 561648 w 1411455"/>
                <a:gd name="connsiteY1054" fmla="*/ 532764 h 773754"/>
                <a:gd name="connsiteX1055" fmla="*/ 561648 w 1411455"/>
                <a:gd name="connsiteY1055" fmla="*/ 532764 h 773754"/>
                <a:gd name="connsiteX1056" fmla="*/ 561477 w 1411455"/>
                <a:gd name="connsiteY1056" fmla="*/ 532764 h 773754"/>
                <a:gd name="connsiteX1057" fmla="*/ 561307 w 1411455"/>
                <a:gd name="connsiteY1057" fmla="*/ 532764 h 773754"/>
                <a:gd name="connsiteX1058" fmla="*/ 561307 w 1411455"/>
                <a:gd name="connsiteY1058" fmla="*/ 532764 h 773754"/>
                <a:gd name="connsiteX1059" fmla="*/ 558320 w 1411455"/>
                <a:gd name="connsiteY1059" fmla="*/ 533446 h 773754"/>
                <a:gd name="connsiteX1060" fmla="*/ 583063 w 1411455"/>
                <a:gd name="connsiteY1060" fmla="*/ 520729 h 773754"/>
                <a:gd name="connsiteX1061" fmla="*/ 583063 w 1411455"/>
                <a:gd name="connsiteY1061" fmla="*/ 520729 h 773754"/>
                <a:gd name="connsiteX1062" fmla="*/ 583063 w 1411455"/>
                <a:gd name="connsiteY1062" fmla="*/ 520729 h 773754"/>
                <a:gd name="connsiteX1063" fmla="*/ 583148 w 1411455"/>
                <a:gd name="connsiteY1063" fmla="*/ 520729 h 773754"/>
                <a:gd name="connsiteX1064" fmla="*/ 583148 w 1411455"/>
                <a:gd name="connsiteY1064" fmla="*/ 520729 h 773754"/>
                <a:gd name="connsiteX1065" fmla="*/ 587158 w 1411455"/>
                <a:gd name="connsiteY1065" fmla="*/ 518596 h 773754"/>
                <a:gd name="connsiteX1066" fmla="*/ 592874 w 1411455"/>
                <a:gd name="connsiteY1066" fmla="*/ 517486 h 773754"/>
                <a:gd name="connsiteX1067" fmla="*/ 592874 w 1411455"/>
                <a:gd name="connsiteY1067" fmla="*/ 517486 h 773754"/>
                <a:gd name="connsiteX1068" fmla="*/ 592874 w 1411455"/>
                <a:gd name="connsiteY1068" fmla="*/ 517486 h 773754"/>
                <a:gd name="connsiteX1069" fmla="*/ 592874 w 1411455"/>
                <a:gd name="connsiteY1069" fmla="*/ 517486 h 773754"/>
                <a:gd name="connsiteX1070" fmla="*/ 592874 w 1411455"/>
                <a:gd name="connsiteY1070" fmla="*/ 517486 h 773754"/>
                <a:gd name="connsiteX1071" fmla="*/ 598931 w 1411455"/>
                <a:gd name="connsiteY1071" fmla="*/ 515864 h 773754"/>
                <a:gd name="connsiteX1072" fmla="*/ 569411 w 1411455"/>
                <a:gd name="connsiteY1072" fmla="*/ 531313 h 773754"/>
                <a:gd name="connsiteX1073" fmla="*/ 561562 w 1411455"/>
                <a:gd name="connsiteY1073" fmla="*/ 532764 h 773754"/>
                <a:gd name="connsiteX1074" fmla="*/ 568900 w 1411455"/>
                <a:gd name="connsiteY1074" fmla="*/ 513731 h 773754"/>
                <a:gd name="connsiteX1075" fmla="*/ 609681 w 1411455"/>
                <a:gd name="connsiteY1075" fmla="*/ 489577 h 773754"/>
                <a:gd name="connsiteX1076" fmla="*/ 644661 w 1411455"/>
                <a:gd name="connsiteY1076" fmla="*/ 482323 h 773754"/>
                <a:gd name="connsiteX1077" fmla="*/ 583660 w 1411455"/>
                <a:gd name="connsiteY1077" fmla="*/ 512280 h 773754"/>
                <a:gd name="connsiteX1078" fmla="*/ 560624 w 1411455"/>
                <a:gd name="connsiteY1078" fmla="*/ 518169 h 773754"/>
                <a:gd name="connsiteX1079" fmla="*/ 568644 w 1411455"/>
                <a:gd name="connsiteY1079" fmla="*/ 513816 h 773754"/>
                <a:gd name="connsiteX1080" fmla="*/ 568644 w 1411455"/>
                <a:gd name="connsiteY1080" fmla="*/ 513816 h 773754"/>
                <a:gd name="connsiteX1081" fmla="*/ 568644 w 1411455"/>
                <a:gd name="connsiteY1081" fmla="*/ 513816 h 773754"/>
                <a:gd name="connsiteX1082" fmla="*/ 568644 w 1411455"/>
                <a:gd name="connsiteY1082" fmla="*/ 513816 h 773754"/>
                <a:gd name="connsiteX1083" fmla="*/ 568644 w 1411455"/>
                <a:gd name="connsiteY1083" fmla="*/ 513816 h 773754"/>
                <a:gd name="connsiteX1084" fmla="*/ 686723 w 1411455"/>
                <a:gd name="connsiteY1084" fmla="*/ 443404 h 773754"/>
                <a:gd name="connsiteX1085" fmla="*/ 686893 w 1411455"/>
                <a:gd name="connsiteY1085" fmla="*/ 443574 h 773754"/>
                <a:gd name="connsiteX1086" fmla="*/ 704128 w 1411455"/>
                <a:gd name="connsiteY1086" fmla="*/ 434186 h 773754"/>
                <a:gd name="connsiteX1087" fmla="*/ 716328 w 1411455"/>
                <a:gd name="connsiteY1087" fmla="*/ 427614 h 773754"/>
                <a:gd name="connsiteX1088" fmla="*/ 716754 w 1411455"/>
                <a:gd name="connsiteY1088" fmla="*/ 427614 h 773754"/>
                <a:gd name="connsiteX1089" fmla="*/ 705493 w 1411455"/>
                <a:gd name="connsiteY1089" fmla="*/ 434442 h 773754"/>
                <a:gd name="connsiteX1090" fmla="*/ 688088 w 1411455"/>
                <a:gd name="connsiteY1090" fmla="*/ 444855 h 773754"/>
                <a:gd name="connsiteX1091" fmla="*/ 683481 w 1411455"/>
                <a:gd name="connsiteY1091" fmla="*/ 445537 h 773754"/>
                <a:gd name="connsiteX1092" fmla="*/ 686808 w 1411455"/>
                <a:gd name="connsiteY1092" fmla="*/ 443574 h 773754"/>
                <a:gd name="connsiteX1093" fmla="*/ 862050 w 1411455"/>
                <a:gd name="connsiteY1093" fmla="*/ 374186 h 773754"/>
                <a:gd name="connsiteX1094" fmla="*/ 873568 w 1411455"/>
                <a:gd name="connsiteY1094" fmla="*/ 371967 h 773754"/>
                <a:gd name="connsiteX1095" fmla="*/ 868363 w 1411455"/>
                <a:gd name="connsiteY1095" fmla="*/ 374271 h 773754"/>
                <a:gd name="connsiteX1096" fmla="*/ 843621 w 1411455"/>
                <a:gd name="connsiteY1096" fmla="*/ 385281 h 773754"/>
                <a:gd name="connsiteX1097" fmla="*/ 840209 w 1411455"/>
                <a:gd name="connsiteY1097" fmla="*/ 386135 h 773754"/>
                <a:gd name="connsiteX1098" fmla="*/ 859405 w 1411455"/>
                <a:gd name="connsiteY1098" fmla="*/ 375637 h 773754"/>
                <a:gd name="connsiteX1099" fmla="*/ 862050 w 1411455"/>
                <a:gd name="connsiteY1099" fmla="*/ 374186 h 773754"/>
                <a:gd name="connsiteX1100" fmla="*/ 869046 w 1411455"/>
                <a:gd name="connsiteY1100" fmla="*/ 376235 h 773754"/>
                <a:gd name="connsiteX1101" fmla="*/ 879966 w 1411455"/>
                <a:gd name="connsiteY1101" fmla="*/ 370602 h 773754"/>
                <a:gd name="connsiteX1102" fmla="*/ 891314 w 1411455"/>
                <a:gd name="connsiteY1102" fmla="*/ 368382 h 773754"/>
                <a:gd name="connsiteX1103" fmla="*/ 879711 w 1411455"/>
                <a:gd name="connsiteY1103" fmla="*/ 375637 h 773754"/>
                <a:gd name="connsiteX1104" fmla="*/ 877151 w 1411455"/>
                <a:gd name="connsiteY1104" fmla="*/ 377259 h 773754"/>
                <a:gd name="connsiteX1105" fmla="*/ 862732 w 1411455"/>
                <a:gd name="connsiteY1105" fmla="*/ 380331 h 773754"/>
                <a:gd name="connsiteX1106" fmla="*/ 862732 w 1411455"/>
                <a:gd name="connsiteY1106" fmla="*/ 380331 h 773754"/>
                <a:gd name="connsiteX1107" fmla="*/ 862476 w 1411455"/>
                <a:gd name="connsiteY1107" fmla="*/ 380331 h 773754"/>
                <a:gd name="connsiteX1108" fmla="*/ 862220 w 1411455"/>
                <a:gd name="connsiteY1108" fmla="*/ 380331 h 773754"/>
                <a:gd name="connsiteX1109" fmla="*/ 862220 w 1411455"/>
                <a:gd name="connsiteY1109" fmla="*/ 380331 h 773754"/>
                <a:gd name="connsiteX1110" fmla="*/ 860002 w 1411455"/>
                <a:gd name="connsiteY1110" fmla="*/ 380929 h 773754"/>
                <a:gd name="connsiteX1111" fmla="*/ 868961 w 1411455"/>
                <a:gd name="connsiteY1111" fmla="*/ 376235 h 773754"/>
                <a:gd name="connsiteX1112" fmla="*/ 975693 w 1411455"/>
                <a:gd name="connsiteY1112" fmla="*/ 325282 h 773754"/>
                <a:gd name="connsiteX1113" fmla="*/ 999325 w 1411455"/>
                <a:gd name="connsiteY1113" fmla="*/ 321270 h 773754"/>
                <a:gd name="connsiteX1114" fmla="*/ 987722 w 1411455"/>
                <a:gd name="connsiteY1114" fmla="*/ 327842 h 773754"/>
                <a:gd name="connsiteX1115" fmla="*/ 965369 w 1411455"/>
                <a:gd name="connsiteY1115" fmla="*/ 331597 h 773754"/>
                <a:gd name="connsiteX1116" fmla="*/ 975693 w 1411455"/>
                <a:gd name="connsiteY1116" fmla="*/ 325282 h 773754"/>
                <a:gd name="connsiteX1117" fmla="*/ 962042 w 1411455"/>
                <a:gd name="connsiteY1117" fmla="*/ 339620 h 773754"/>
                <a:gd name="connsiteX1118" fmla="*/ 962042 w 1411455"/>
                <a:gd name="connsiteY1118" fmla="*/ 339620 h 773754"/>
                <a:gd name="connsiteX1119" fmla="*/ 962042 w 1411455"/>
                <a:gd name="connsiteY1119" fmla="*/ 339620 h 773754"/>
                <a:gd name="connsiteX1120" fmla="*/ 962042 w 1411455"/>
                <a:gd name="connsiteY1120" fmla="*/ 339620 h 773754"/>
                <a:gd name="connsiteX1121" fmla="*/ 962042 w 1411455"/>
                <a:gd name="connsiteY1121" fmla="*/ 339620 h 773754"/>
                <a:gd name="connsiteX1122" fmla="*/ 969720 w 1411455"/>
                <a:gd name="connsiteY1122" fmla="*/ 337828 h 773754"/>
                <a:gd name="connsiteX1123" fmla="*/ 956069 w 1411455"/>
                <a:gd name="connsiteY1123" fmla="*/ 345338 h 773754"/>
                <a:gd name="connsiteX1124" fmla="*/ 956069 w 1411455"/>
                <a:gd name="connsiteY1124" fmla="*/ 345338 h 773754"/>
                <a:gd name="connsiteX1125" fmla="*/ 955899 w 1411455"/>
                <a:gd name="connsiteY1125" fmla="*/ 345424 h 773754"/>
                <a:gd name="connsiteX1126" fmla="*/ 955728 w 1411455"/>
                <a:gd name="connsiteY1126" fmla="*/ 345424 h 773754"/>
                <a:gd name="connsiteX1127" fmla="*/ 955728 w 1411455"/>
                <a:gd name="connsiteY1127" fmla="*/ 345509 h 773754"/>
                <a:gd name="connsiteX1128" fmla="*/ 949927 w 1411455"/>
                <a:gd name="connsiteY1128" fmla="*/ 349008 h 773754"/>
                <a:gd name="connsiteX1129" fmla="*/ 925867 w 1411455"/>
                <a:gd name="connsiteY1129" fmla="*/ 353958 h 773754"/>
                <a:gd name="connsiteX1130" fmla="*/ 925867 w 1411455"/>
                <a:gd name="connsiteY1130" fmla="*/ 353958 h 773754"/>
                <a:gd name="connsiteX1131" fmla="*/ 925696 w 1411455"/>
                <a:gd name="connsiteY1131" fmla="*/ 353958 h 773754"/>
                <a:gd name="connsiteX1132" fmla="*/ 925526 w 1411455"/>
                <a:gd name="connsiteY1132" fmla="*/ 353958 h 773754"/>
                <a:gd name="connsiteX1133" fmla="*/ 925526 w 1411455"/>
                <a:gd name="connsiteY1133" fmla="*/ 353958 h 773754"/>
                <a:gd name="connsiteX1134" fmla="*/ 924587 w 1411455"/>
                <a:gd name="connsiteY1134" fmla="*/ 354214 h 773754"/>
                <a:gd name="connsiteX1135" fmla="*/ 946770 w 1411455"/>
                <a:gd name="connsiteY1135" fmla="*/ 342266 h 773754"/>
                <a:gd name="connsiteX1136" fmla="*/ 961871 w 1411455"/>
                <a:gd name="connsiteY1136" fmla="*/ 339620 h 773754"/>
                <a:gd name="connsiteX1137" fmla="*/ 927488 w 1411455"/>
                <a:gd name="connsiteY1137" fmla="*/ 361128 h 773754"/>
                <a:gd name="connsiteX1138" fmla="*/ 927488 w 1411455"/>
                <a:gd name="connsiteY1138" fmla="*/ 361128 h 773754"/>
                <a:gd name="connsiteX1139" fmla="*/ 927488 w 1411455"/>
                <a:gd name="connsiteY1139" fmla="*/ 361128 h 773754"/>
                <a:gd name="connsiteX1140" fmla="*/ 927488 w 1411455"/>
                <a:gd name="connsiteY1140" fmla="*/ 361128 h 773754"/>
                <a:gd name="connsiteX1141" fmla="*/ 927488 w 1411455"/>
                <a:gd name="connsiteY1141" fmla="*/ 361128 h 773754"/>
                <a:gd name="connsiteX1142" fmla="*/ 931754 w 1411455"/>
                <a:gd name="connsiteY1142" fmla="*/ 360018 h 773754"/>
                <a:gd name="connsiteX1143" fmla="*/ 916312 w 1411455"/>
                <a:gd name="connsiteY1143" fmla="*/ 369236 h 773754"/>
                <a:gd name="connsiteX1144" fmla="*/ 883977 w 1411455"/>
                <a:gd name="connsiteY1144" fmla="*/ 375893 h 773754"/>
                <a:gd name="connsiteX1145" fmla="*/ 901808 w 1411455"/>
                <a:gd name="connsiteY1145" fmla="*/ 366419 h 773754"/>
                <a:gd name="connsiteX1146" fmla="*/ 927403 w 1411455"/>
                <a:gd name="connsiteY1146" fmla="*/ 361128 h 773754"/>
                <a:gd name="connsiteX1147" fmla="*/ 902149 w 1411455"/>
                <a:gd name="connsiteY1147" fmla="*/ 377600 h 773754"/>
                <a:gd name="connsiteX1148" fmla="*/ 890802 w 1411455"/>
                <a:gd name="connsiteY1148" fmla="*/ 384086 h 773754"/>
                <a:gd name="connsiteX1149" fmla="*/ 867254 w 1411455"/>
                <a:gd name="connsiteY1149" fmla="*/ 397145 h 773754"/>
                <a:gd name="connsiteX1150" fmla="*/ 867254 w 1411455"/>
                <a:gd name="connsiteY1150" fmla="*/ 397145 h 773754"/>
                <a:gd name="connsiteX1151" fmla="*/ 847887 w 1411455"/>
                <a:gd name="connsiteY1151" fmla="*/ 400047 h 773754"/>
                <a:gd name="connsiteX1152" fmla="*/ 875445 w 1411455"/>
                <a:gd name="connsiteY1152" fmla="*/ 384684 h 773754"/>
                <a:gd name="connsiteX1153" fmla="*/ 875445 w 1411455"/>
                <a:gd name="connsiteY1153" fmla="*/ 384599 h 773754"/>
                <a:gd name="connsiteX1154" fmla="*/ 902064 w 1411455"/>
                <a:gd name="connsiteY1154" fmla="*/ 377515 h 773754"/>
                <a:gd name="connsiteX1155" fmla="*/ 858552 w 1411455"/>
                <a:gd name="connsiteY1155" fmla="*/ 388781 h 773754"/>
                <a:gd name="connsiteX1156" fmla="*/ 854371 w 1411455"/>
                <a:gd name="connsiteY1156" fmla="*/ 391341 h 773754"/>
                <a:gd name="connsiteX1157" fmla="*/ 854542 w 1411455"/>
                <a:gd name="connsiteY1157" fmla="*/ 391597 h 773754"/>
                <a:gd name="connsiteX1158" fmla="*/ 860770 w 1411455"/>
                <a:gd name="connsiteY1158" fmla="*/ 388269 h 773754"/>
                <a:gd name="connsiteX1159" fmla="*/ 864183 w 1411455"/>
                <a:gd name="connsiteY1159" fmla="*/ 387586 h 773754"/>
                <a:gd name="connsiteX1160" fmla="*/ 864183 w 1411455"/>
                <a:gd name="connsiteY1160" fmla="*/ 387586 h 773754"/>
                <a:gd name="connsiteX1161" fmla="*/ 864183 w 1411455"/>
                <a:gd name="connsiteY1161" fmla="*/ 387586 h 773754"/>
                <a:gd name="connsiteX1162" fmla="*/ 864183 w 1411455"/>
                <a:gd name="connsiteY1162" fmla="*/ 387586 h 773754"/>
                <a:gd name="connsiteX1163" fmla="*/ 864183 w 1411455"/>
                <a:gd name="connsiteY1163" fmla="*/ 387586 h 773754"/>
                <a:gd name="connsiteX1164" fmla="*/ 874336 w 1411455"/>
                <a:gd name="connsiteY1164" fmla="*/ 384940 h 773754"/>
                <a:gd name="connsiteX1165" fmla="*/ 844816 w 1411455"/>
                <a:gd name="connsiteY1165" fmla="*/ 399364 h 773754"/>
                <a:gd name="connsiteX1166" fmla="*/ 841233 w 1411455"/>
                <a:gd name="connsiteY1166" fmla="*/ 401156 h 773754"/>
                <a:gd name="connsiteX1167" fmla="*/ 814955 w 1411455"/>
                <a:gd name="connsiteY1167" fmla="*/ 405168 h 773754"/>
                <a:gd name="connsiteX1168" fmla="*/ 836881 w 1411455"/>
                <a:gd name="connsiteY1168" fmla="*/ 393389 h 773754"/>
                <a:gd name="connsiteX1169" fmla="*/ 858466 w 1411455"/>
                <a:gd name="connsiteY1169" fmla="*/ 388781 h 773754"/>
                <a:gd name="connsiteX1170" fmla="*/ 790383 w 1411455"/>
                <a:gd name="connsiteY1170" fmla="*/ 418397 h 773754"/>
                <a:gd name="connsiteX1171" fmla="*/ 790383 w 1411455"/>
                <a:gd name="connsiteY1171" fmla="*/ 418397 h 773754"/>
                <a:gd name="connsiteX1172" fmla="*/ 790383 w 1411455"/>
                <a:gd name="connsiteY1172" fmla="*/ 418397 h 773754"/>
                <a:gd name="connsiteX1173" fmla="*/ 790383 w 1411455"/>
                <a:gd name="connsiteY1173" fmla="*/ 418397 h 773754"/>
                <a:gd name="connsiteX1174" fmla="*/ 790383 w 1411455"/>
                <a:gd name="connsiteY1174" fmla="*/ 418397 h 773754"/>
                <a:gd name="connsiteX1175" fmla="*/ 795417 w 1411455"/>
                <a:gd name="connsiteY1175" fmla="*/ 415665 h 773754"/>
                <a:gd name="connsiteX1176" fmla="*/ 796697 w 1411455"/>
                <a:gd name="connsiteY1176" fmla="*/ 415495 h 773754"/>
                <a:gd name="connsiteX1177" fmla="*/ 796697 w 1411455"/>
                <a:gd name="connsiteY1177" fmla="*/ 415495 h 773754"/>
                <a:gd name="connsiteX1178" fmla="*/ 796697 w 1411455"/>
                <a:gd name="connsiteY1178" fmla="*/ 415495 h 773754"/>
                <a:gd name="connsiteX1179" fmla="*/ 796697 w 1411455"/>
                <a:gd name="connsiteY1179" fmla="*/ 415495 h 773754"/>
                <a:gd name="connsiteX1180" fmla="*/ 796697 w 1411455"/>
                <a:gd name="connsiteY1180" fmla="*/ 415495 h 773754"/>
                <a:gd name="connsiteX1181" fmla="*/ 822122 w 1411455"/>
                <a:gd name="connsiteY1181" fmla="*/ 410374 h 773754"/>
                <a:gd name="connsiteX1182" fmla="*/ 778695 w 1411455"/>
                <a:gd name="connsiteY1182" fmla="*/ 431540 h 773754"/>
                <a:gd name="connsiteX1183" fmla="*/ 759242 w 1411455"/>
                <a:gd name="connsiteY1183" fmla="*/ 433589 h 773754"/>
                <a:gd name="connsiteX1184" fmla="*/ 789957 w 1411455"/>
                <a:gd name="connsiteY1184" fmla="*/ 418482 h 773754"/>
                <a:gd name="connsiteX1185" fmla="*/ 734415 w 1411455"/>
                <a:gd name="connsiteY1185" fmla="*/ 437600 h 773754"/>
                <a:gd name="connsiteX1186" fmla="*/ 700971 w 1411455"/>
                <a:gd name="connsiteY1186" fmla="*/ 443062 h 773754"/>
                <a:gd name="connsiteX1187" fmla="*/ 690221 w 1411455"/>
                <a:gd name="connsiteY1187" fmla="*/ 444598 h 773754"/>
                <a:gd name="connsiteX1188" fmla="*/ 706602 w 1411455"/>
                <a:gd name="connsiteY1188" fmla="*/ 436320 h 773754"/>
                <a:gd name="connsiteX1189" fmla="*/ 726822 w 1411455"/>
                <a:gd name="connsiteY1189" fmla="*/ 426163 h 773754"/>
                <a:gd name="connsiteX1190" fmla="*/ 764020 w 1411455"/>
                <a:gd name="connsiteY1190" fmla="*/ 420616 h 773754"/>
                <a:gd name="connsiteX1191" fmla="*/ 734415 w 1411455"/>
                <a:gd name="connsiteY1191" fmla="*/ 437685 h 773754"/>
                <a:gd name="connsiteX1192" fmla="*/ 682372 w 1411455"/>
                <a:gd name="connsiteY1192" fmla="*/ 446135 h 773754"/>
                <a:gd name="connsiteX1193" fmla="*/ 686211 w 1411455"/>
                <a:gd name="connsiteY1193" fmla="*/ 445964 h 773754"/>
                <a:gd name="connsiteX1194" fmla="*/ 683139 w 1411455"/>
                <a:gd name="connsiteY1194" fmla="*/ 447842 h 773754"/>
                <a:gd name="connsiteX1195" fmla="*/ 683310 w 1411455"/>
                <a:gd name="connsiteY1195" fmla="*/ 448098 h 773754"/>
                <a:gd name="connsiteX1196" fmla="*/ 687662 w 1411455"/>
                <a:gd name="connsiteY1196" fmla="*/ 445879 h 773754"/>
                <a:gd name="connsiteX1197" fmla="*/ 701312 w 1411455"/>
                <a:gd name="connsiteY1197" fmla="*/ 445196 h 773754"/>
                <a:gd name="connsiteX1198" fmla="*/ 723921 w 1411455"/>
                <a:gd name="connsiteY1198" fmla="*/ 443830 h 773754"/>
                <a:gd name="connsiteX1199" fmla="*/ 709332 w 1411455"/>
                <a:gd name="connsiteY1199" fmla="*/ 452536 h 773754"/>
                <a:gd name="connsiteX1200" fmla="*/ 695084 w 1411455"/>
                <a:gd name="connsiteY1200" fmla="*/ 458937 h 773754"/>
                <a:gd name="connsiteX1201" fmla="*/ 694231 w 1411455"/>
                <a:gd name="connsiteY1201" fmla="*/ 459364 h 773754"/>
                <a:gd name="connsiteX1202" fmla="*/ 637324 w 1411455"/>
                <a:gd name="connsiteY1202" fmla="*/ 473105 h 773754"/>
                <a:gd name="connsiteX1203" fmla="*/ 662152 w 1411455"/>
                <a:gd name="connsiteY1203" fmla="*/ 458169 h 773754"/>
                <a:gd name="connsiteX1204" fmla="*/ 682457 w 1411455"/>
                <a:gd name="connsiteY1204" fmla="*/ 446050 h 773754"/>
                <a:gd name="connsiteX1205" fmla="*/ 630499 w 1411455"/>
                <a:gd name="connsiteY1205" fmla="*/ 477202 h 773754"/>
                <a:gd name="connsiteX1206" fmla="*/ 649269 w 1411455"/>
                <a:gd name="connsiteY1206" fmla="*/ 474214 h 773754"/>
                <a:gd name="connsiteX1207" fmla="*/ 624100 w 1411455"/>
                <a:gd name="connsiteY1207" fmla="*/ 481128 h 773754"/>
                <a:gd name="connsiteX1208" fmla="*/ 630499 w 1411455"/>
                <a:gd name="connsiteY1208" fmla="*/ 477287 h 773754"/>
                <a:gd name="connsiteX1209" fmla="*/ 564549 w 1411455"/>
                <a:gd name="connsiteY1209" fmla="*/ 522863 h 773754"/>
                <a:gd name="connsiteX1210" fmla="*/ 536223 w 1411455"/>
                <a:gd name="connsiteY1210" fmla="*/ 538823 h 773754"/>
                <a:gd name="connsiteX1211" fmla="*/ 511567 w 1411455"/>
                <a:gd name="connsiteY1211" fmla="*/ 544627 h 773754"/>
                <a:gd name="connsiteX1212" fmla="*/ 547058 w 1411455"/>
                <a:gd name="connsiteY1212" fmla="*/ 525680 h 773754"/>
                <a:gd name="connsiteX1213" fmla="*/ 564634 w 1411455"/>
                <a:gd name="connsiteY1213" fmla="*/ 522863 h 773754"/>
                <a:gd name="connsiteX1214" fmla="*/ 718546 w 1411455"/>
                <a:gd name="connsiteY1214" fmla="*/ 453901 h 773754"/>
                <a:gd name="connsiteX1215" fmla="*/ 741240 w 1411455"/>
                <a:gd name="connsiteY1215" fmla="*/ 442636 h 773754"/>
                <a:gd name="connsiteX1216" fmla="*/ 758816 w 1411455"/>
                <a:gd name="connsiteY1216" fmla="*/ 441014 h 773754"/>
                <a:gd name="connsiteX1217" fmla="*/ 758816 w 1411455"/>
                <a:gd name="connsiteY1217" fmla="*/ 441014 h 773754"/>
                <a:gd name="connsiteX1218" fmla="*/ 758816 w 1411455"/>
                <a:gd name="connsiteY1218" fmla="*/ 441014 h 773754"/>
                <a:gd name="connsiteX1219" fmla="*/ 758816 w 1411455"/>
                <a:gd name="connsiteY1219" fmla="*/ 441014 h 773754"/>
                <a:gd name="connsiteX1220" fmla="*/ 760522 w 1411455"/>
                <a:gd name="connsiteY1220" fmla="*/ 440673 h 773754"/>
                <a:gd name="connsiteX1221" fmla="*/ 759157 w 1411455"/>
                <a:gd name="connsiteY1221" fmla="*/ 441355 h 773754"/>
                <a:gd name="connsiteX1222" fmla="*/ 759157 w 1411455"/>
                <a:gd name="connsiteY1222" fmla="*/ 441355 h 773754"/>
                <a:gd name="connsiteX1223" fmla="*/ 758987 w 1411455"/>
                <a:gd name="connsiteY1223" fmla="*/ 441441 h 773754"/>
                <a:gd name="connsiteX1224" fmla="*/ 758816 w 1411455"/>
                <a:gd name="connsiteY1224" fmla="*/ 441441 h 773754"/>
                <a:gd name="connsiteX1225" fmla="*/ 758816 w 1411455"/>
                <a:gd name="connsiteY1225" fmla="*/ 441526 h 773754"/>
                <a:gd name="connsiteX1226" fmla="*/ 746957 w 1411455"/>
                <a:gd name="connsiteY1226" fmla="*/ 448013 h 773754"/>
                <a:gd name="connsiteX1227" fmla="*/ 718632 w 1411455"/>
                <a:gd name="connsiteY1227" fmla="*/ 453816 h 773754"/>
                <a:gd name="connsiteX1228" fmla="*/ 783387 w 1411455"/>
                <a:gd name="connsiteY1228" fmla="*/ 436405 h 773754"/>
                <a:gd name="connsiteX1229" fmla="*/ 815296 w 1411455"/>
                <a:gd name="connsiteY1229" fmla="*/ 429577 h 773754"/>
                <a:gd name="connsiteX1230" fmla="*/ 820501 w 1411455"/>
                <a:gd name="connsiteY1230" fmla="*/ 428382 h 773754"/>
                <a:gd name="connsiteX1231" fmla="*/ 818709 w 1411455"/>
                <a:gd name="connsiteY1231" fmla="*/ 429150 h 773754"/>
                <a:gd name="connsiteX1232" fmla="*/ 818709 w 1411455"/>
                <a:gd name="connsiteY1232" fmla="*/ 429150 h 773754"/>
                <a:gd name="connsiteX1233" fmla="*/ 818452 w 1411455"/>
                <a:gd name="connsiteY1233" fmla="*/ 429236 h 773754"/>
                <a:gd name="connsiteX1234" fmla="*/ 818197 w 1411455"/>
                <a:gd name="connsiteY1234" fmla="*/ 429236 h 773754"/>
                <a:gd name="connsiteX1235" fmla="*/ 818197 w 1411455"/>
                <a:gd name="connsiteY1235" fmla="*/ 429321 h 773754"/>
                <a:gd name="connsiteX1236" fmla="*/ 807020 w 1411455"/>
                <a:gd name="connsiteY1236" fmla="*/ 434783 h 773754"/>
                <a:gd name="connsiteX1237" fmla="*/ 787995 w 1411455"/>
                <a:gd name="connsiteY1237" fmla="*/ 439221 h 773754"/>
                <a:gd name="connsiteX1238" fmla="*/ 771528 w 1411455"/>
                <a:gd name="connsiteY1238" fmla="*/ 442806 h 773754"/>
                <a:gd name="connsiteX1239" fmla="*/ 783216 w 1411455"/>
                <a:gd name="connsiteY1239" fmla="*/ 436320 h 773754"/>
                <a:gd name="connsiteX1240" fmla="*/ 890631 w 1411455"/>
                <a:gd name="connsiteY1240" fmla="*/ 393816 h 773754"/>
                <a:gd name="connsiteX1241" fmla="*/ 868363 w 1411455"/>
                <a:gd name="connsiteY1241" fmla="*/ 397145 h 773754"/>
                <a:gd name="connsiteX1242" fmla="*/ 892081 w 1411455"/>
                <a:gd name="connsiteY1242" fmla="*/ 386050 h 773754"/>
                <a:gd name="connsiteX1243" fmla="*/ 918274 w 1411455"/>
                <a:gd name="connsiteY1243" fmla="*/ 373333 h 773754"/>
                <a:gd name="connsiteX1244" fmla="*/ 935337 w 1411455"/>
                <a:gd name="connsiteY1244" fmla="*/ 368724 h 773754"/>
                <a:gd name="connsiteX1245" fmla="*/ 909230 w 1411455"/>
                <a:gd name="connsiteY1245" fmla="*/ 386220 h 773754"/>
                <a:gd name="connsiteX1246" fmla="*/ 899845 w 1411455"/>
                <a:gd name="connsiteY1246" fmla="*/ 392451 h 773754"/>
                <a:gd name="connsiteX1247" fmla="*/ 890631 w 1411455"/>
                <a:gd name="connsiteY1247" fmla="*/ 393816 h 773754"/>
                <a:gd name="connsiteX1248" fmla="*/ 942419 w 1411455"/>
                <a:gd name="connsiteY1248" fmla="*/ 364030 h 773754"/>
                <a:gd name="connsiteX1249" fmla="*/ 933034 w 1411455"/>
                <a:gd name="connsiteY1249" fmla="*/ 365907 h 773754"/>
                <a:gd name="connsiteX1250" fmla="*/ 956496 w 1411455"/>
                <a:gd name="connsiteY1250" fmla="*/ 353617 h 773754"/>
                <a:gd name="connsiteX1251" fmla="*/ 959653 w 1411455"/>
                <a:gd name="connsiteY1251" fmla="*/ 352764 h 773754"/>
                <a:gd name="connsiteX1252" fmla="*/ 942419 w 1411455"/>
                <a:gd name="connsiteY1252" fmla="*/ 364030 h 773754"/>
                <a:gd name="connsiteX1253" fmla="*/ 970914 w 1411455"/>
                <a:gd name="connsiteY1253" fmla="*/ 344912 h 773754"/>
                <a:gd name="connsiteX1254" fmla="*/ 989002 w 1411455"/>
                <a:gd name="connsiteY1254" fmla="*/ 333389 h 773754"/>
                <a:gd name="connsiteX1255" fmla="*/ 999240 w 1411455"/>
                <a:gd name="connsiteY1255" fmla="*/ 331000 h 773754"/>
                <a:gd name="connsiteX1256" fmla="*/ 973645 w 1411455"/>
                <a:gd name="connsiteY1256" fmla="*/ 344485 h 773754"/>
                <a:gd name="connsiteX1257" fmla="*/ 970914 w 1411455"/>
                <a:gd name="connsiteY1257" fmla="*/ 344997 h 773754"/>
                <a:gd name="connsiteX1258" fmla="*/ 1000093 w 1411455"/>
                <a:gd name="connsiteY1258" fmla="*/ 326050 h 773754"/>
                <a:gd name="connsiteX1259" fmla="*/ 1009563 w 1411455"/>
                <a:gd name="connsiteY1259" fmla="*/ 319734 h 773754"/>
                <a:gd name="connsiteX1260" fmla="*/ 1037632 w 1411455"/>
                <a:gd name="connsiteY1260" fmla="*/ 313589 h 773754"/>
                <a:gd name="connsiteX1261" fmla="*/ 1028333 w 1411455"/>
                <a:gd name="connsiteY1261" fmla="*/ 317515 h 773754"/>
                <a:gd name="connsiteX1262" fmla="*/ 1013744 w 1411455"/>
                <a:gd name="connsiteY1262" fmla="*/ 324087 h 773754"/>
                <a:gd name="connsiteX1263" fmla="*/ 1000093 w 1411455"/>
                <a:gd name="connsiteY1263" fmla="*/ 326135 h 773754"/>
                <a:gd name="connsiteX1264" fmla="*/ 1022361 w 1411455"/>
                <a:gd name="connsiteY1264" fmla="*/ 308382 h 773754"/>
                <a:gd name="connsiteX1265" fmla="*/ 1017839 w 1411455"/>
                <a:gd name="connsiteY1265" fmla="*/ 311028 h 773754"/>
                <a:gd name="connsiteX1266" fmla="*/ 1007687 w 1411455"/>
                <a:gd name="connsiteY1266" fmla="*/ 312735 h 773754"/>
                <a:gd name="connsiteX1267" fmla="*/ 1007687 w 1411455"/>
                <a:gd name="connsiteY1267" fmla="*/ 312735 h 773754"/>
                <a:gd name="connsiteX1268" fmla="*/ 1007516 w 1411455"/>
                <a:gd name="connsiteY1268" fmla="*/ 312735 h 773754"/>
                <a:gd name="connsiteX1269" fmla="*/ 1007345 w 1411455"/>
                <a:gd name="connsiteY1269" fmla="*/ 312735 h 773754"/>
                <a:gd name="connsiteX1270" fmla="*/ 1007345 w 1411455"/>
                <a:gd name="connsiteY1270" fmla="*/ 312735 h 773754"/>
                <a:gd name="connsiteX1271" fmla="*/ 990452 w 1411455"/>
                <a:gd name="connsiteY1271" fmla="*/ 316491 h 773754"/>
                <a:gd name="connsiteX1272" fmla="*/ 1012037 w 1411455"/>
                <a:gd name="connsiteY1272" fmla="*/ 303091 h 773754"/>
                <a:gd name="connsiteX1273" fmla="*/ 1034305 w 1411455"/>
                <a:gd name="connsiteY1273" fmla="*/ 301213 h 773754"/>
                <a:gd name="connsiteX1274" fmla="*/ 1022361 w 1411455"/>
                <a:gd name="connsiteY1274" fmla="*/ 308382 h 773754"/>
                <a:gd name="connsiteX1275" fmla="*/ 934313 w 1411455"/>
                <a:gd name="connsiteY1275" fmla="*/ 332536 h 773754"/>
                <a:gd name="connsiteX1276" fmla="*/ 957093 w 1411455"/>
                <a:gd name="connsiteY1276" fmla="*/ 328610 h 773754"/>
                <a:gd name="connsiteX1277" fmla="*/ 951718 w 1411455"/>
                <a:gd name="connsiteY1277" fmla="*/ 331512 h 773754"/>
                <a:gd name="connsiteX1278" fmla="*/ 951718 w 1411455"/>
                <a:gd name="connsiteY1278" fmla="*/ 331512 h 773754"/>
                <a:gd name="connsiteX1279" fmla="*/ 951548 w 1411455"/>
                <a:gd name="connsiteY1279" fmla="*/ 331597 h 773754"/>
                <a:gd name="connsiteX1280" fmla="*/ 951377 w 1411455"/>
                <a:gd name="connsiteY1280" fmla="*/ 331683 h 773754"/>
                <a:gd name="connsiteX1281" fmla="*/ 951377 w 1411455"/>
                <a:gd name="connsiteY1281" fmla="*/ 331683 h 773754"/>
                <a:gd name="connsiteX1282" fmla="*/ 943016 w 1411455"/>
                <a:gd name="connsiteY1282" fmla="*/ 336803 h 773754"/>
                <a:gd name="connsiteX1283" fmla="*/ 912558 w 1411455"/>
                <a:gd name="connsiteY1283" fmla="*/ 344656 h 773754"/>
                <a:gd name="connsiteX1284" fmla="*/ 934399 w 1411455"/>
                <a:gd name="connsiteY1284" fmla="*/ 332451 h 773754"/>
                <a:gd name="connsiteX1285" fmla="*/ 902149 w 1411455"/>
                <a:gd name="connsiteY1285" fmla="*/ 350374 h 773754"/>
                <a:gd name="connsiteX1286" fmla="*/ 928427 w 1411455"/>
                <a:gd name="connsiteY1286" fmla="*/ 345680 h 773754"/>
                <a:gd name="connsiteX1287" fmla="*/ 906756 w 1411455"/>
                <a:gd name="connsiteY1287" fmla="*/ 359079 h 773754"/>
                <a:gd name="connsiteX1288" fmla="*/ 874336 w 1411455"/>
                <a:gd name="connsiteY1288" fmla="*/ 367785 h 773754"/>
                <a:gd name="connsiteX1289" fmla="*/ 888754 w 1411455"/>
                <a:gd name="connsiteY1289" fmla="*/ 360018 h 773754"/>
                <a:gd name="connsiteX1290" fmla="*/ 888584 w 1411455"/>
                <a:gd name="connsiteY1290" fmla="*/ 359762 h 773754"/>
                <a:gd name="connsiteX1291" fmla="*/ 867425 w 1411455"/>
                <a:gd name="connsiteY1291" fmla="*/ 369663 h 773754"/>
                <a:gd name="connsiteX1292" fmla="*/ 865121 w 1411455"/>
                <a:gd name="connsiteY1292" fmla="*/ 370260 h 773754"/>
                <a:gd name="connsiteX1293" fmla="*/ 902149 w 1411455"/>
                <a:gd name="connsiteY1293" fmla="*/ 350289 h 773754"/>
                <a:gd name="connsiteX1294" fmla="*/ 781681 w 1411455"/>
                <a:gd name="connsiteY1294" fmla="*/ 411057 h 773754"/>
                <a:gd name="connsiteX1295" fmla="*/ 739790 w 1411455"/>
                <a:gd name="connsiteY1295" fmla="*/ 419677 h 773754"/>
                <a:gd name="connsiteX1296" fmla="*/ 760863 w 1411455"/>
                <a:gd name="connsiteY1296" fmla="*/ 408923 h 773754"/>
                <a:gd name="connsiteX1297" fmla="*/ 776818 w 1411455"/>
                <a:gd name="connsiteY1297" fmla="*/ 405594 h 773754"/>
                <a:gd name="connsiteX1298" fmla="*/ 803181 w 1411455"/>
                <a:gd name="connsiteY1298" fmla="*/ 400217 h 773754"/>
                <a:gd name="connsiteX1299" fmla="*/ 781681 w 1411455"/>
                <a:gd name="connsiteY1299" fmla="*/ 410886 h 773754"/>
                <a:gd name="connsiteX1300" fmla="*/ 713683 w 1411455"/>
                <a:gd name="connsiteY1300" fmla="*/ 425224 h 773754"/>
                <a:gd name="connsiteX1301" fmla="*/ 701739 w 1411455"/>
                <a:gd name="connsiteY1301" fmla="*/ 427785 h 773754"/>
                <a:gd name="connsiteX1302" fmla="*/ 691245 w 1411455"/>
                <a:gd name="connsiteY1302" fmla="*/ 430004 h 773754"/>
                <a:gd name="connsiteX1303" fmla="*/ 744227 w 1411455"/>
                <a:gd name="connsiteY1303" fmla="*/ 404143 h 773754"/>
                <a:gd name="connsiteX1304" fmla="*/ 747981 w 1411455"/>
                <a:gd name="connsiteY1304" fmla="*/ 402266 h 773754"/>
                <a:gd name="connsiteX1305" fmla="*/ 713683 w 1411455"/>
                <a:gd name="connsiteY1305" fmla="*/ 425310 h 773754"/>
                <a:gd name="connsiteX1306" fmla="*/ 403555 w 1411455"/>
                <a:gd name="connsiteY1306" fmla="*/ 631768 h 773754"/>
                <a:gd name="connsiteX1307" fmla="*/ 369769 w 1411455"/>
                <a:gd name="connsiteY1307" fmla="*/ 651910 h 773754"/>
                <a:gd name="connsiteX1308" fmla="*/ 385383 w 1411455"/>
                <a:gd name="connsiteY1308" fmla="*/ 638766 h 773754"/>
                <a:gd name="connsiteX1309" fmla="*/ 388539 w 1411455"/>
                <a:gd name="connsiteY1309" fmla="*/ 635950 h 773754"/>
                <a:gd name="connsiteX1310" fmla="*/ 413707 w 1411455"/>
                <a:gd name="connsiteY1310" fmla="*/ 626561 h 773754"/>
                <a:gd name="connsiteX1311" fmla="*/ 403811 w 1411455"/>
                <a:gd name="connsiteY1311" fmla="*/ 631597 h 773754"/>
                <a:gd name="connsiteX1312" fmla="*/ 403811 w 1411455"/>
                <a:gd name="connsiteY1312" fmla="*/ 631597 h 773754"/>
                <a:gd name="connsiteX1313" fmla="*/ 403640 w 1411455"/>
                <a:gd name="connsiteY1313" fmla="*/ 631597 h 773754"/>
                <a:gd name="connsiteX1314" fmla="*/ 403470 w 1411455"/>
                <a:gd name="connsiteY1314" fmla="*/ 631597 h 773754"/>
                <a:gd name="connsiteX1315" fmla="*/ 403470 w 1411455"/>
                <a:gd name="connsiteY1315" fmla="*/ 631597 h 773754"/>
                <a:gd name="connsiteX1316" fmla="*/ 1061607 w 1411455"/>
                <a:gd name="connsiteY1316" fmla="*/ 343461 h 773754"/>
                <a:gd name="connsiteX1317" fmla="*/ 1020740 w 1411455"/>
                <a:gd name="connsiteY1317" fmla="*/ 361469 h 773754"/>
                <a:gd name="connsiteX1318" fmla="*/ 1020228 w 1411455"/>
                <a:gd name="connsiteY1318" fmla="*/ 361640 h 773754"/>
                <a:gd name="connsiteX1319" fmla="*/ 1057768 w 1411455"/>
                <a:gd name="connsiteY1319" fmla="*/ 337742 h 773754"/>
                <a:gd name="connsiteX1320" fmla="*/ 1072527 w 1411455"/>
                <a:gd name="connsiteY1320" fmla="*/ 328183 h 773754"/>
                <a:gd name="connsiteX1321" fmla="*/ 1072527 w 1411455"/>
                <a:gd name="connsiteY1321" fmla="*/ 337486 h 773754"/>
                <a:gd name="connsiteX1322" fmla="*/ 1061522 w 1411455"/>
                <a:gd name="connsiteY1322" fmla="*/ 343375 h 773754"/>
                <a:gd name="connsiteX1323" fmla="*/ 1089676 w 1411455"/>
                <a:gd name="connsiteY1323" fmla="*/ 329976 h 773754"/>
                <a:gd name="connsiteX1324" fmla="*/ 1088653 w 1411455"/>
                <a:gd name="connsiteY1324" fmla="*/ 320929 h 773754"/>
                <a:gd name="connsiteX1325" fmla="*/ 1088653 w 1411455"/>
                <a:gd name="connsiteY1325" fmla="*/ 315125 h 773754"/>
                <a:gd name="connsiteX1326" fmla="*/ 1094966 w 1411455"/>
                <a:gd name="connsiteY1326" fmla="*/ 311882 h 773754"/>
                <a:gd name="connsiteX1327" fmla="*/ 1118599 w 1411455"/>
                <a:gd name="connsiteY1327" fmla="*/ 299250 h 773754"/>
                <a:gd name="connsiteX1328" fmla="*/ 1118855 w 1411455"/>
                <a:gd name="connsiteY1328" fmla="*/ 303091 h 773754"/>
                <a:gd name="connsiteX1329" fmla="*/ 1108702 w 1411455"/>
                <a:gd name="connsiteY1329" fmla="*/ 310431 h 773754"/>
                <a:gd name="connsiteX1330" fmla="*/ 1093686 w 1411455"/>
                <a:gd name="connsiteY1330" fmla="*/ 321185 h 773754"/>
                <a:gd name="connsiteX1331" fmla="*/ 1093857 w 1411455"/>
                <a:gd name="connsiteY1331" fmla="*/ 321441 h 773754"/>
                <a:gd name="connsiteX1332" fmla="*/ 1109982 w 1411455"/>
                <a:gd name="connsiteY1332" fmla="*/ 312223 h 773754"/>
                <a:gd name="connsiteX1333" fmla="*/ 1119111 w 1411455"/>
                <a:gd name="connsiteY1333" fmla="*/ 307017 h 773754"/>
                <a:gd name="connsiteX1334" fmla="*/ 1119708 w 1411455"/>
                <a:gd name="connsiteY1334" fmla="*/ 316320 h 773754"/>
                <a:gd name="connsiteX1335" fmla="*/ 1089591 w 1411455"/>
                <a:gd name="connsiteY1335" fmla="*/ 329976 h 773754"/>
                <a:gd name="connsiteX1336" fmla="*/ 1144876 w 1411455"/>
                <a:gd name="connsiteY1336" fmla="*/ 305395 h 773754"/>
                <a:gd name="connsiteX1337" fmla="*/ 1130287 w 1411455"/>
                <a:gd name="connsiteY1337" fmla="*/ 312394 h 773754"/>
                <a:gd name="connsiteX1338" fmla="*/ 1127984 w 1411455"/>
                <a:gd name="connsiteY1338" fmla="*/ 301981 h 773754"/>
                <a:gd name="connsiteX1339" fmla="*/ 1155029 w 1411455"/>
                <a:gd name="connsiteY1339" fmla="*/ 286277 h 773754"/>
                <a:gd name="connsiteX1340" fmla="*/ 1155029 w 1411455"/>
                <a:gd name="connsiteY1340" fmla="*/ 286277 h 773754"/>
                <a:gd name="connsiteX1341" fmla="*/ 1155029 w 1411455"/>
                <a:gd name="connsiteY1341" fmla="*/ 286277 h 773754"/>
                <a:gd name="connsiteX1342" fmla="*/ 1155029 w 1411455"/>
                <a:gd name="connsiteY1342" fmla="*/ 286277 h 773754"/>
                <a:gd name="connsiteX1343" fmla="*/ 1155029 w 1411455"/>
                <a:gd name="connsiteY1343" fmla="*/ 286277 h 773754"/>
                <a:gd name="connsiteX1344" fmla="*/ 1155967 w 1411455"/>
                <a:gd name="connsiteY1344" fmla="*/ 285594 h 773754"/>
                <a:gd name="connsiteX1345" fmla="*/ 1157759 w 1411455"/>
                <a:gd name="connsiteY1345" fmla="*/ 298311 h 773754"/>
                <a:gd name="connsiteX1346" fmla="*/ 1144876 w 1411455"/>
                <a:gd name="connsiteY1346" fmla="*/ 305481 h 773754"/>
                <a:gd name="connsiteX1347" fmla="*/ 1167571 w 1411455"/>
                <a:gd name="connsiteY1347" fmla="*/ 291825 h 773754"/>
                <a:gd name="connsiteX1348" fmla="*/ 1165353 w 1411455"/>
                <a:gd name="connsiteY1348" fmla="*/ 283546 h 773754"/>
                <a:gd name="connsiteX1349" fmla="*/ 1164670 w 1411455"/>
                <a:gd name="connsiteY1349" fmla="*/ 279449 h 773754"/>
                <a:gd name="connsiteX1350" fmla="*/ 1197261 w 1411455"/>
                <a:gd name="connsiteY1350" fmla="*/ 255893 h 773754"/>
                <a:gd name="connsiteX1351" fmla="*/ 1200759 w 1411455"/>
                <a:gd name="connsiteY1351" fmla="*/ 253418 h 773754"/>
                <a:gd name="connsiteX1352" fmla="*/ 1202210 w 1411455"/>
                <a:gd name="connsiteY1352" fmla="*/ 272451 h 773754"/>
                <a:gd name="connsiteX1353" fmla="*/ 1167571 w 1411455"/>
                <a:gd name="connsiteY1353" fmla="*/ 291825 h 773754"/>
                <a:gd name="connsiteX1354" fmla="*/ 1129434 w 1411455"/>
                <a:gd name="connsiteY1354" fmla="*/ 59250 h 773754"/>
                <a:gd name="connsiteX1355" fmla="*/ 1235398 w 1411455"/>
                <a:gd name="connsiteY1355" fmla="*/ 22721 h 773754"/>
                <a:gd name="connsiteX1356" fmla="*/ 1299898 w 1411455"/>
                <a:gd name="connsiteY1356" fmla="*/ 17259 h 773754"/>
                <a:gd name="connsiteX1357" fmla="*/ 1354415 w 1411455"/>
                <a:gd name="connsiteY1357" fmla="*/ 39108 h 773754"/>
                <a:gd name="connsiteX1358" fmla="*/ 1372930 w 1411455"/>
                <a:gd name="connsiteY1358" fmla="*/ 54727 h 773754"/>
                <a:gd name="connsiteX1359" fmla="*/ 1390163 w 1411455"/>
                <a:gd name="connsiteY1359" fmla="*/ 79478 h 773754"/>
                <a:gd name="connsiteX1360" fmla="*/ 1394685 w 1411455"/>
                <a:gd name="connsiteY1360" fmla="*/ 92792 h 773754"/>
                <a:gd name="connsiteX1361" fmla="*/ 1368578 w 1411455"/>
                <a:gd name="connsiteY1361" fmla="*/ 178226 h 773754"/>
                <a:gd name="connsiteX1362" fmla="*/ 1349297 w 1411455"/>
                <a:gd name="connsiteY1362" fmla="*/ 190516 h 773754"/>
                <a:gd name="connsiteX1363" fmla="*/ 1248963 w 1411455"/>
                <a:gd name="connsiteY1363" fmla="*/ 246163 h 773754"/>
                <a:gd name="connsiteX1364" fmla="*/ 1237019 w 1411455"/>
                <a:gd name="connsiteY1364" fmla="*/ 253503 h 773754"/>
                <a:gd name="connsiteX1365" fmla="*/ 1224904 w 1411455"/>
                <a:gd name="connsiteY1365" fmla="*/ 259819 h 773754"/>
                <a:gd name="connsiteX1366" fmla="*/ 1215605 w 1411455"/>
                <a:gd name="connsiteY1366" fmla="*/ 227728 h 773754"/>
                <a:gd name="connsiteX1367" fmla="*/ 1227037 w 1411455"/>
                <a:gd name="connsiteY1367" fmla="*/ 220815 h 773754"/>
                <a:gd name="connsiteX1368" fmla="*/ 1233180 w 1411455"/>
                <a:gd name="connsiteY1368" fmla="*/ 222010 h 773754"/>
                <a:gd name="connsiteX1369" fmla="*/ 1233180 w 1411455"/>
                <a:gd name="connsiteY1369" fmla="*/ 222010 h 773754"/>
                <a:gd name="connsiteX1370" fmla="*/ 1233180 w 1411455"/>
                <a:gd name="connsiteY1370" fmla="*/ 222010 h 773754"/>
                <a:gd name="connsiteX1371" fmla="*/ 1233180 w 1411455"/>
                <a:gd name="connsiteY1371" fmla="*/ 222010 h 773754"/>
                <a:gd name="connsiteX1372" fmla="*/ 1233180 w 1411455"/>
                <a:gd name="connsiteY1372" fmla="*/ 222010 h 773754"/>
                <a:gd name="connsiteX1373" fmla="*/ 1262102 w 1411455"/>
                <a:gd name="connsiteY1373" fmla="*/ 222180 h 773754"/>
                <a:gd name="connsiteX1374" fmla="*/ 1260311 w 1411455"/>
                <a:gd name="connsiteY1374" fmla="*/ 223631 h 773754"/>
                <a:gd name="connsiteX1375" fmla="*/ 1260481 w 1411455"/>
                <a:gd name="connsiteY1375" fmla="*/ 223887 h 773754"/>
                <a:gd name="connsiteX1376" fmla="*/ 1262956 w 1411455"/>
                <a:gd name="connsiteY1376" fmla="*/ 222180 h 773754"/>
                <a:gd name="connsiteX1377" fmla="*/ 1273023 w 1411455"/>
                <a:gd name="connsiteY1377" fmla="*/ 221924 h 773754"/>
                <a:gd name="connsiteX1378" fmla="*/ 1273023 w 1411455"/>
                <a:gd name="connsiteY1378" fmla="*/ 221583 h 773754"/>
                <a:gd name="connsiteX1379" fmla="*/ 1265430 w 1411455"/>
                <a:gd name="connsiteY1379" fmla="*/ 220388 h 773754"/>
                <a:gd name="connsiteX1380" fmla="*/ 1279763 w 1411455"/>
                <a:gd name="connsiteY1380" fmla="*/ 210402 h 773754"/>
                <a:gd name="connsiteX1381" fmla="*/ 1297765 w 1411455"/>
                <a:gd name="connsiteY1381" fmla="*/ 197429 h 773754"/>
                <a:gd name="connsiteX1382" fmla="*/ 1296571 w 1411455"/>
                <a:gd name="connsiteY1382" fmla="*/ 198454 h 773754"/>
                <a:gd name="connsiteX1383" fmla="*/ 1280957 w 1411455"/>
                <a:gd name="connsiteY1383" fmla="*/ 211427 h 773754"/>
                <a:gd name="connsiteX1384" fmla="*/ 1281128 w 1411455"/>
                <a:gd name="connsiteY1384" fmla="*/ 211683 h 773754"/>
                <a:gd name="connsiteX1385" fmla="*/ 1297935 w 1411455"/>
                <a:gd name="connsiteY1385" fmla="*/ 200075 h 773754"/>
                <a:gd name="connsiteX1386" fmla="*/ 1327029 w 1411455"/>
                <a:gd name="connsiteY1386" fmla="*/ 179848 h 773754"/>
                <a:gd name="connsiteX1387" fmla="*/ 1328565 w 1411455"/>
                <a:gd name="connsiteY1387" fmla="*/ 179762 h 773754"/>
                <a:gd name="connsiteX1388" fmla="*/ 1345628 w 1411455"/>
                <a:gd name="connsiteY1388" fmla="*/ 178567 h 773754"/>
                <a:gd name="connsiteX1389" fmla="*/ 1345628 w 1411455"/>
                <a:gd name="connsiteY1389" fmla="*/ 178226 h 773754"/>
                <a:gd name="connsiteX1390" fmla="*/ 1330100 w 1411455"/>
                <a:gd name="connsiteY1390" fmla="*/ 177629 h 773754"/>
                <a:gd name="connsiteX1391" fmla="*/ 1344519 w 1411455"/>
                <a:gd name="connsiteY1391" fmla="*/ 166960 h 773754"/>
                <a:gd name="connsiteX1392" fmla="*/ 1344519 w 1411455"/>
                <a:gd name="connsiteY1392" fmla="*/ 166960 h 773754"/>
                <a:gd name="connsiteX1393" fmla="*/ 1344519 w 1411455"/>
                <a:gd name="connsiteY1393" fmla="*/ 166960 h 773754"/>
                <a:gd name="connsiteX1394" fmla="*/ 1344519 w 1411455"/>
                <a:gd name="connsiteY1394" fmla="*/ 166960 h 773754"/>
                <a:gd name="connsiteX1395" fmla="*/ 1344519 w 1411455"/>
                <a:gd name="connsiteY1395" fmla="*/ 166960 h 773754"/>
                <a:gd name="connsiteX1396" fmla="*/ 1365763 w 1411455"/>
                <a:gd name="connsiteY1396" fmla="*/ 147757 h 773754"/>
                <a:gd name="connsiteX1397" fmla="*/ 1385898 w 1411455"/>
                <a:gd name="connsiteY1397" fmla="*/ 127273 h 773754"/>
                <a:gd name="connsiteX1398" fmla="*/ 1396392 w 1411455"/>
                <a:gd name="connsiteY1398" fmla="*/ 109691 h 773754"/>
                <a:gd name="connsiteX1399" fmla="*/ 1396136 w 1411455"/>
                <a:gd name="connsiteY1399" fmla="*/ 109606 h 773754"/>
                <a:gd name="connsiteX1400" fmla="*/ 1384447 w 1411455"/>
                <a:gd name="connsiteY1400" fmla="*/ 125822 h 773754"/>
                <a:gd name="connsiteX1401" fmla="*/ 1362691 w 1411455"/>
                <a:gd name="connsiteY1401" fmla="*/ 144001 h 773754"/>
                <a:gd name="connsiteX1402" fmla="*/ 1356548 w 1411455"/>
                <a:gd name="connsiteY1402" fmla="*/ 148696 h 773754"/>
                <a:gd name="connsiteX1403" fmla="*/ 1356548 w 1411455"/>
                <a:gd name="connsiteY1403" fmla="*/ 148439 h 773754"/>
                <a:gd name="connsiteX1404" fmla="*/ 1356378 w 1411455"/>
                <a:gd name="connsiteY1404" fmla="*/ 148439 h 773754"/>
                <a:gd name="connsiteX1405" fmla="*/ 1379755 w 1411455"/>
                <a:gd name="connsiteY1405" fmla="*/ 124883 h 773754"/>
                <a:gd name="connsiteX1406" fmla="*/ 1396050 w 1411455"/>
                <a:gd name="connsiteY1406" fmla="*/ 107899 h 773754"/>
                <a:gd name="connsiteX1407" fmla="*/ 1395795 w 1411455"/>
                <a:gd name="connsiteY1407" fmla="*/ 107643 h 773754"/>
                <a:gd name="connsiteX1408" fmla="*/ 1382314 w 1411455"/>
                <a:gd name="connsiteY1408" fmla="*/ 119677 h 773754"/>
                <a:gd name="connsiteX1409" fmla="*/ 1369517 w 1411455"/>
                <a:gd name="connsiteY1409" fmla="*/ 119933 h 773754"/>
                <a:gd name="connsiteX1410" fmla="*/ 1358255 w 1411455"/>
                <a:gd name="connsiteY1410" fmla="*/ 120104 h 773754"/>
                <a:gd name="connsiteX1411" fmla="*/ 1362606 w 1411455"/>
                <a:gd name="connsiteY1411" fmla="*/ 116178 h 773754"/>
                <a:gd name="connsiteX1412" fmla="*/ 1362435 w 1411455"/>
                <a:gd name="connsiteY1412" fmla="*/ 115922 h 773754"/>
                <a:gd name="connsiteX1413" fmla="*/ 1357060 w 1411455"/>
                <a:gd name="connsiteY1413" fmla="*/ 120104 h 773754"/>
                <a:gd name="connsiteX1414" fmla="*/ 1328138 w 1411455"/>
                <a:gd name="connsiteY1414" fmla="*/ 120786 h 773754"/>
                <a:gd name="connsiteX1415" fmla="*/ 1328138 w 1411455"/>
                <a:gd name="connsiteY1415" fmla="*/ 120786 h 773754"/>
                <a:gd name="connsiteX1416" fmla="*/ 1328138 w 1411455"/>
                <a:gd name="connsiteY1416" fmla="*/ 120786 h 773754"/>
                <a:gd name="connsiteX1417" fmla="*/ 1328138 w 1411455"/>
                <a:gd name="connsiteY1417" fmla="*/ 120786 h 773754"/>
                <a:gd name="connsiteX1418" fmla="*/ 1328138 w 1411455"/>
                <a:gd name="connsiteY1418" fmla="*/ 120786 h 773754"/>
                <a:gd name="connsiteX1419" fmla="*/ 1287185 w 1411455"/>
                <a:gd name="connsiteY1419" fmla="*/ 126761 h 773754"/>
                <a:gd name="connsiteX1420" fmla="*/ 1284797 w 1411455"/>
                <a:gd name="connsiteY1420" fmla="*/ 127102 h 773754"/>
                <a:gd name="connsiteX1421" fmla="*/ 1288295 w 1411455"/>
                <a:gd name="connsiteY1421" fmla="*/ 124030 h 773754"/>
                <a:gd name="connsiteX1422" fmla="*/ 1301007 w 1411455"/>
                <a:gd name="connsiteY1422" fmla="*/ 112764 h 773754"/>
                <a:gd name="connsiteX1423" fmla="*/ 1300836 w 1411455"/>
                <a:gd name="connsiteY1423" fmla="*/ 112508 h 773754"/>
                <a:gd name="connsiteX1424" fmla="*/ 1287101 w 1411455"/>
                <a:gd name="connsiteY1424" fmla="*/ 122237 h 773754"/>
                <a:gd name="connsiteX1425" fmla="*/ 1278654 w 1411455"/>
                <a:gd name="connsiteY1425" fmla="*/ 127956 h 773754"/>
                <a:gd name="connsiteX1426" fmla="*/ 1272682 w 1411455"/>
                <a:gd name="connsiteY1426" fmla="*/ 128809 h 773754"/>
                <a:gd name="connsiteX1427" fmla="*/ 1272682 w 1411455"/>
                <a:gd name="connsiteY1427" fmla="*/ 129151 h 773754"/>
                <a:gd name="connsiteX1428" fmla="*/ 1277033 w 1411455"/>
                <a:gd name="connsiteY1428" fmla="*/ 129151 h 773754"/>
                <a:gd name="connsiteX1429" fmla="*/ 1265259 w 1411455"/>
                <a:gd name="connsiteY1429" fmla="*/ 137088 h 773754"/>
                <a:gd name="connsiteX1430" fmla="*/ 1250926 w 1411455"/>
                <a:gd name="connsiteY1430" fmla="*/ 138881 h 773754"/>
                <a:gd name="connsiteX1431" fmla="*/ 1241712 w 1411455"/>
                <a:gd name="connsiteY1431" fmla="*/ 139905 h 773754"/>
                <a:gd name="connsiteX1432" fmla="*/ 1261932 w 1411455"/>
                <a:gd name="connsiteY1432" fmla="*/ 121555 h 773754"/>
                <a:gd name="connsiteX1433" fmla="*/ 1273279 w 1411455"/>
                <a:gd name="connsiteY1433" fmla="*/ 110374 h 773754"/>
                <a:gd name="connsiteX1434" fmla="*/ 1273108 w 1411455"/>
                <a:gd name="connsiteY1434" fmla="*/ 110118 h 773754"/>
                <a:gd name="connsiteX1435" fmla="*/ 1260652 w 1411455"/>
                <a:gd name="connsiteY1435" fmla="*/ 119848 h 773754"/>
                <a:gd name="connsiteX1436" fmla="*/ 1225842 w 1411455"/>
                <a:gd name="connsiteY1436" fmla="*/ 143660 h 773754"/>
                <a:gd name="connsiteX1437" fmla="*/ 1210997 w 1411455"/>
                <a:gd name="connsiteY1437" fmla="*/ 140929 h 773754"/>
                <a:gd name="connsiteX1438" fmla="*/ 1210997 w 1411455"/>
                <a:gd name="connsiteY1438" fmla="*/ 140929 h 773754"/>
                <a:gd name="connsiteX1439" fmla="*/ 1210997 w 1411455"/>
                <a:gd name="connsiteY1439" fmla="*/ 140929 h 773754"/>
                <a:gd name="connsiteX1440" fmla="*/ 1210997 w 1411455"/>
                <a:gd name="connsiteY1440" fmla="*/ 140929 h 773754"/>
                <a:gd name="connsiteX1441" fmla="*/ 1210997 w 1411455"/>
                <a:gd name="connsiteY1441" fmla="*/ 140929 h 773754"/>
                <a:gd name="connsiteX1442" fmla="*/ 1210827 w 1411455"/>
                <a:gd name="connsiteY1442" fmla="*/ 140929 h 773754"/>
                <a:gd name="connsiteX1443" fmla="*/ 1214410 w 1411455"/>
                <a:gd name="connsiteY1443" fmla="*/ 139051 h 773754"/>
                <a:gd name="connsiteX1444" fmla="*/ 1241029 w 1411455"/>
                <a:gd name="connsiteY1444" fmla="*/ 124030 h 773754"/>
                <a:gd name="connsiteX1445" fmla="*/ 1241029 w 1411455"/>
                <a:gd name="connsiteY1445" fmla="*/ 124030 h 773754"/>
                <a:gd name="connsiteX1446" fmla="*/ 1241029 w 1411455"/>
                <a:gd name="connsiteY1446" fmla="*/ 124030 h 773754"/>
                <a:gd name="connsiteX1447" fmla="*/ 1241029 w 1411455"/>
                <a:gd name="connsiteY1447" fmla="*/ 124030 h 773754"/>
                <a:gd name="connsiteX1448" fmla="*/ 1241029 w 1411455"/>
                <a:gd name="connsiteY1448" fmla="*/ 124030 h 773754"/>
                <a:gd name="connsiteX1449" fmla="*/ 1263809 w 1411455"/>
                <a:gd name="connsiteY1449" fmla="*/ 103717 h 773754"/>
                <a:gd name="connsiteX1450" fmla="*/ 1271743 w 1411455"/>
                <a:gd name="connsiteY1450" fmla="*/ 96206 h 773754"/>
                <a:gd name="connsiteX1451" fmla="*/ 1271573 w 1411455"/>
                <a:gd name="connsiteY1451" fmla="*/ 95950 h 773754"/>
                <a:gd name="connsiteX1452" fmla="*/ 1262614 w 1411455"/>
                <a:gd name="connsiteY1452" fmla="*/ 101924 h 773754"/>
                <a:gd name="connsiteX1453" fmla="*/ 1236849 w 1411455"/>
                <a:gd name="connsiteY1453" fmla="*/ 117970 h 773754"/>
                <a:gd name="connsiteX1454" fmla="*/ 1236849 w 1411455"/>
                <a:gd name="connsiteY1454" fmla="*/ 117970 h 773754"/>
                <a:gd name="connsiteX1455" fmla="*/ 1236849 w 1411455"/>
                <a:gd name="connsiteY1455" fmla="*/ 117970 h 773754"/>
                <a:gd name="connsiteX1456" fmla="*/ 1236849 w 1411455"/>
                <a:gd name="connsiteY1456" fmla="*/ 117970 h 773754"/>
                <a:gd name="connsiteX1457" fmla="*/ 1236849 w 1411455"/>
                <a:gd name="connsiteY1457" fmla="*/ 117970 h 773754"/>
                <a:gd name="connsiteX1458" fmla="*/ 1213301 w 1411455"/>
                <a:gd name="connsiteY1458" fmla="*/ 137173 h 773754"/>
                <a:gd name="connsiteX1459" fmla="*/ 1208779 w 1411455"/>
                <a:gd name="connsiteY1459" fmla="*/ 140673 h 773754"/>
                <a:gd name="connsiteX1460" fmla="*/ 1179515 w 1411455"/>
                <a:gd name="connsiteY1460" fmla="*/ 138881 h 773754"/>
                <a:gd name="connsiteX1461" fmla="*/ 1187279 w 1411455"/>
                <a:gd name="connsiteY1461" fmla="*/ 134528 h 773754"/>
                <a:gd name="connsiteX1462" fmla="*/ 1215519 w 1411455"/>
                <a:gd name="connsiteY1462" fmla="*/ 118909 h 773754"/>
                <a:gd name="connsiteX1463" fmla="*/ 1236166 w 1411455"/>
                <a:gd name="connsiteY1463" fmla="*/ 112935 h 773754"/>
                <a:gd name="connsiteX1464" fmla="*/ 1248281 w 1411455"/>
                <a:gd name="connsiteY1464" fmla="*/ 108326 h 773754"/>
                <a:gd name="connsiteX1465" fmla="*/ 1248195 w 1411455"/>
                <a:gd name="connsiteY1465" fmla="*/ 107984 h 773754"/>
                <a:gd name="connsiteX1466" fmla="*/ 1241967 w 1411455"/>
                <a:gd name="connsiteY1466" fmla="*/ 109521 h 773754"/>
                <a:gd name="connsiteX1467" fmla="*/ 1235654 w 1411455"/>
                <a:gd name="connsiteY1467" fmla="*/ 110801 h 773754"/>
                <a:gd name="connsiteX1468" fmla="*/ 1225416 w 1411455"/>
                <a:gd name="connsiteY1468" fmla="*/ 112337 h 773754"/>
                <a:gd name="connsiteX1469" fmla="*/ 1250158 w 1411455"/>
                <a:gd name="connsiteY1469" fmla="*/ 93646 h 773754"/>
                <a:gd name="connsiteX1470" fmla="*/ 1260908 w 1411455"/>
                <a:gd name="connsiteY1470" fmla="*/ 85623 h 773754"/>
                <a:gd name="connsiteX1471" fmla="*/ 1260737 w 1411455"/>
                <a:gd name="connsiteY1471" fmla="*/ 85367 h 773754"/>
                <a:gd name="connsiteX1472" fmla="*/ 1249049 w 1411455"/>
                <a:gd name="connsiteY1472" fmla="*/ 91853 h 773754"/>
                <a:gd name="connsiteX1473" fmla="*/ 1216201 w 1411455"/>
                <a:gd name="connsiteY1473" fmla="*/ 110118 h 773754"/>
                <a:gd name="connsiteX1474" fmla="*/ 1216201 w 1411455"/>
                <a:gd name="connsiteY1474" fmla="*/ 110118 h 773754"/>
                <a:gd name="connsiteX1475" fmla="*/ 1216201 w 1411455"/>
                <a:gd name="connsiteY1475" fmla="*/ 110118 h 773754"/>
                <a:gd name="connsiteX1476" fmla="*/ 1216201 w 1411455"/>
                <a:gd name="connsiteY1476" fmla="*/ 110118 h 773754"/>
                <a:gd name="connsiteX1477" fmla="*/ 1216201 w 1411455"/>
                <a:gd name="connsiteY1477" fmla="*/ 110118 h 773754"/>
                <a:gd name="connsiteX1478" fmla="*/ 1211253 w 1411455"/>
                <a:gd name="connsiteY1478" fmla="*/ 113703 h 773754"/>
                <a:gd name="connsiteX1479" fmla="*/ 1200162 w 1411455"/>
                <a:gd name="connsiteY1479" fmla="*/ 114300 h 773754"/>
                <a:gd name="connsiteX1480" fmla="*/ 1200162 w 1411455"/>
                <a:gd name="connsiteY1480" fmla="*/ 114300 h 773754"/>
                <a:gd name="connsiteX1481" fmla="*/ 1200077 w 1411455"/>
                <a:gd name="connsiteY1481" fmla="*/ 114300 h 773754"/>
                <a:gd name="connsiteX1482" fmla="*/ 1199991 w 1411455"/>
                <a:gd name="connsiteY1482" fmla="*/ 114300 h 773754"/>
                <a:gd name="connsiteX1483" fmla="*/ 1199991 w 1411455"/>
                <a:gd name="connsiteY1483" fmla="*/ 114300 h 773754"/>
                <a:gd name="connsiteX1484" fmla="*/ 1182245 w 1411455"/>
                <a:gd name="connsiteY1484" fmla="*/ 116178 h 773754"/>
                <a:gd name="connsiteX1485" fmla="*/ 1164244 w 1411455"/>
                <a:gd name="connsiteY1485" fmla="*/ 116775 h 773754"/>
                <a:gd name="connsiteX1486" fmla="*/ 1163134 w 1411455"/>
                <a:gd name="connsiteY1486" fmla="*/ 116775 h 773754"/>
                <a:gd name="connsiteX1487" fmla="*/ 1153920 w 1411455"/>
                <a:gd name="connsiteY1487" fmla="*/ 103546 h 773754"/>
                <a:gd name="connsiteX1488" fmla="*/ 1174396 w 1411455"/>
                <a:gd name="connsiteY1488" fmla="*/ 101839 h 773754"/>
                <a:gd name="connsiteX1489" fmla="*/ 1174396 w 1411455"/>
                <a:gd name="connsiteY1489" fmla="*/ 101839 h 773754"/>
                <a:gd name="connsiteX1490" fmla="*/ 1174396 w 1411455"/>
                <a:gd name="connsiteY1490" fmla="*/ 101839 h 773754"/>
                <a:gd name="connsiteX1491" fmla="*/ 1174396 w 1411455"/>
                <a:gd name="connsiteY1491" fmla="*/ 101839 h 773754"/>
                <a:gd name="connsiteX1492" fmla="*/ 1174396 w 1411455"/>
                <a:gd name="connsiteY1492" fmla="*/ 101839 h 773754"/>
                <a:gd name="connsiteX1493" fmla="*/ 1213898 w 1411455"/>
                <a:gd name="connsiteY1493" fmla="*/ 93731 h 773754"/>
                <a:gd name="connsiteX1494" fmla="*/ 1227975 w 1411455"/>
                <a:gd name="connsiteY1494" fmla="*/ 90829 h 773754"/>
                <a:gd name="connsiteX1495" fmla="*/ 1227975 w 1411455"/>
                <a:gd name="connsiteY1495" fmla="*/ 90488 h 773754"/>
                <a:gd name="connsiteX1496" fmla="*/ 1213727 w 1411455"/>
                <a:gd name="connsiteY1496" fmla="*/ 91512 h 773754"/>
                <a:gd name="connsiteX1497" fmla="*/ 1173543 w 1411455"/>
                <a:gd name="connsiteY1497" fmla="*/ 94499 h 773754"/>
                <a:gd name="connsiteX1498" fmla="*/ 1173543 w 1411455"/>
                <a:gd name="connsiteY1498" fmla="*/ 94499 h 773754"/>
                <a:gd name="connsiteX1499" fmla="*/ 1173458 w 1411455"/>
                <a:gd name="connsiteY1499" fmla="*/ 94499 h 773754"/>
                <a:gd name="connsiteX1500" fmla="*/ 1173373 w 1411455"/>
                <a:gd name="connsiteY1500" fmla="*/ 94499 h 773754"/>
                <a:gd name="connsiteX1501" fmla="*/ 1173373 w 1411455"/>
                <a:gd name="connsiteY1501" fmla="*/ 94499 h 773754"/>
                <a:gd name="connsiteX1502" fmla="*/ 1150763 w 1411455"/>
                <a:gd name="connsiteY1502" fmla="*/ 99023 h 773754"/>
                <a:gd name="connsiteX1503" fmla="*/ 1149313 w 1411455"/>
                <a:gd name="connsiteY1503" fmla="*/ 97060 h 773754"/>
                <a:gd name="connsiteX1504" fmla="*/ 1157333 w 1411455"/>
                <a:gd name="connsiteY1504" fmla="*/ 92280 h 773754"/>
                <a:gd name="connsiteX1505" fmla="*/ 1160831 w 1411455"/>
                <a:gd name="connsiteY1505" fmla="*/ 90232 h 773754"/>
                <a:gd name="connsiteX1506" fmla="*/ 1160745 w 1411455"/>
                <a:gd name="connsiteY1506" fmla="*/ 89890 h 773754"/>
                <a:gd name="connsiteX1507" fmla="*/ 1156736 w 1411455"/>
                <a:gd name="connsiteY1507" fmla="*/ 90146 h 773754"/>
                <a:gd name="connsiteX1508" fmla="*/ 1145388 w 1411455"/>
                <a:gd name="connsiteY1508" fmla="*/ 90914 h 773754"/>
                <a:gd name="connsiteX1509" fmla="*/ 1145388 w 1411455"/>
                <a:gd name="connsiteY1509" fmla="*/ 90914 h 773754"/>
                <a:gd name="connsiteX1510" fmla="*/ 1145388 w 1411455"/>
                <a:gd name="connsiteY1510" fmla="*/ 90914 h 773754"/>
                <a:gd name="connsiteX1511" fmla="*/ 1145388 w 1411455"/>
                <a:gd name="connsiteY1511" fmla="*/ 90914 h 773754"/>
                <a:gd name="connsiteX1512" fmla="*/ 1145388 w 1411455"/>
                <a:gd name="connsiteY1512" fmla="*/ 90914 h 773754"/>
                <a:gd name="connsiteX1513" fmla="*/ 1145047 w 1411455"/>
                <a:gd name="connsiteY1513" fmla="*/ 91085 h 773754"/>
                <a:gd name="connsiteX1514" fmla="*/ 1123632 w 1411455"/>
                <a:gd name="connsiteY1514" fmla="*/ 62664 h 773754"/>
                <a:gd name="connsiteX1515" fmla="*/ 1129860 w 1411455"/>
                <a:gd name="connsiteY1515" fmla="*/ 58909 h 773754"/>
                <a:gd name="connsiteX1516" fmla="*/ 1107507 w 1411455"/>
                <a:gd name="connsiteY1516" fmla="*/ 67358 h 773754"/>
                <a:gd name="connsiteX1517" fmla="*/ 1133444 w 1411455"/>
                <a:gd name="connsiteY1517" fmla="*/ 97913 h 773754"/>
                <a:gd name="connsiteX1518" fmla="*/ 1131652 w 1411455"/>
                <a:gd name="connsiteY1518" fmla="*/ 98937 h 773754"/>
                <a:gd name="connsiteX1519" fmla="*/ 1131738 w 1411455"/>
                <a:gd name="connsiteY1519" fmla="*/ 99279 h 773754"/>
                <a:gd name="connsiteX1520" fmla="*/ 1134297 w 1411455"/>
                <a:gd name="connsiteY1520" fmla="*/ 99108 h 773754"/>
                <a:gd name="connsiteX1521" fmla="*/ 1136430 w 1411455"/>
                <a:gd name="connsiteY1521" fmla="*/ 102266 h 773754"/>
                <a:gd name="connsiteX1522" fmla="*/ 1133444 w 1411455"/>
                <a:gd name="connsiteY1522" fmla="*/ 102863 h 773754"/>
                <a:gd name="connsiteX1523" fmla="*/ 1119452 w 1411455"/>
                <a:gd name="connsiteY1523" fmla="*/ 105765 h 773754"/>
                <a:gd name="connsiteX1524" fmla="*/ 1119452 w 1411455"/>
                <a:gd name="connsiteY1524" fmla="*/ 106106 h 773754"/>
                <a:gd name="connsiteX1525" fmla="*/ 1133785 w 1411455"/>
                <a:gd name="connsiteY1525" fmla="*/ 104997 h 773754"/>
                <a:gd name="connsiteX1526" fmla="*/ 1138051 w 1411455"/>
                <a:gd name="connsiteY1526" fmla="*/ 104741 h 773754"/>
                <a:gd name="connsiteX1527" fmla="*/ 1156309 w 1411455"/>
                <a:gd name="connsiteY1527" fmla="*/ 134698 h 773754"/>
                <a:gd name="connsiteX1528" fmla="*/ 1148460 w 1411455"/>
                <a:gd name="connsiteY1528" fmla="*/ 138454 h 773754"/>
                <a:gd name="connsiteX1529" fmla="*/ 1113736 w 1411455"/>
                <a:gd name="connsiteY1529" fmla="*/ 152792 h 773754"/>
                <a:gd name="connsiteX1530" fmla="*/ 1112627 w 1411455"/>
                <a:gd name="connsiteY1530" fmla="*/ 150744 h 773754"/>
                <a:gd name="connsiteX1531" fmla="*/ 1106142 w 1411455"/>
                <a:gd name="connsiteY1531" fmla="*/ 139649 h 773754"/>
                <a:gd name="connsiteX1532" fmla="*/ 1109128 w 1411455"/>
                <a:gd name="connsiteY1532" fmla="*/ 137856 h 773754"/>
                <a:gd name="connsiteX1533" fmla="*/ 1116893 w 1411455"/>
                <a:gd name="connsiteY1533" fmla="*/ 133162 h 773754"/>
                <a:gd name="connsiteX1534" fmla="*/ 1116722 w 1411455"/>
                <a:gd name="connsiteY1534" fmla="*/ 132906 h 773754"/>
                <a:gd name="connsiteX1535" fmla="*/ 1108190 w 1411455"/>
                <a:gd name="connsiteY1535" fmla="*/ 135893 h 773754"/>
                <a:gd name="connsiteX1536" fmla="*/ 1104521 w 1411455"/>
                <a:gd name="connsiteY1536" fmla="*/ 137003 h 773754"/>
                <a:gd name="connsiteX1537" fmla="*/ 1081230 w 1411455"/>
                <a:gd name="connsiteY1537" fmla="*/ 98255 h 773754"/>
                <a:gd name="connsiteX1538" fmla="*/ 1069883 w 1411455"/>
                <a:gd name="connsiteY1538" fmla="*/ 80161 h 773754"/>
                <a:gd name="connsiteX1539" fmla="*/ 1107507 w 1411455"/>
                <a:gd name="connsiteY1539" fmla="*/ 67358 h 773754"/>
                <a:gd name="connsiteX1540" fmla="*/ 1061351 w 1411455"/>
                <a:gd name="connsiteY1540" fmla="*/ 83575 h 773754"/>
                <a:gd name="connsiteX1541" fmla="*/ 1097866 w 1411455"/>
                <a:gd name="connsiteY1541" fmla="*/ 139051 h 773754"/>
                <a:gd name="connsiteX1542" fmla="*/ 1084131 w 1411455"/>
                <a:gd name="connsiteY1542" fmla="*/ 143233 h 773754"/>
                <a:gd name="connsiteX1543" fmla="*/ 1084131 w 1411455"/>
                <a:gd name="connsiteY1543" fmla="*/ 143233 h 773754"/>
                <a:gd name="connsiteX1544" fmla="*/ 1084131 w 1411455"/>
                <a:gd name="connsiteY1544" fmla="*/ 143233 h 773754"/>
                <a:gd name="connsiteX1545" fmla="*/ 1084131 w 1411455"/>
                <a:gd name="connsiteY1545" fmla="*/ 143233 h 773754"/>
                <a:gd name="connsiteX1546" fmla="*/ 1084131 w 1411455"/>
                <a:gd name="connsiteY1546" fmla="*/ 143233 h 773754"/>
                <a:gd name="connsiteX1547" fmla="*/ 1068432 w 1411455"/>
                <a:gd name="connsiteY1547" fmla="*/ 150829 h 773754"/>
                <a:gd name="connsiteX1548" fmla="*/ 1062034 w 1411455"/>
                <a:gd name="connsiteY1548" fmla="*/ 139819 h 773754"/>
                <a:gd name="connsiteX1549" fmla="*/ 1065702 w 1411455"/>
                <a:gd name="connsiteY1549" fmla="*/ 138795 h 773754"/>
                <a:gd name="connsiteX1550" fmla="*/ 1065702 w 1411455"/>
                <a:gd name="connsiteY1550" fmla="*/ 138795 h 773754"/>
                <a:gd name="connsiteX1551" fmla="*/ 1065702 w 1411455"/>
                <a:gd name="connsiteY1551" fmla="*/ 138795 h 773754"/>
                <a:gd name="connsiteX1552" fmla="*/ 1065702 w 1411455"/>
                <a:gd name="connsiteY1552" fmla="*/ 138795 h 773754"/>
                <a:gd name="connsiteX1553" fmla="*/ 1065702 w 1411455"/>
                <a:gd name="connsiteY1553" fmla="*/ 138795 h 773754"/>
                <a:gd name="connsiteX1554" fmla="*/ 1081145 w 1411455"/>
                <a:gd name="connsiteY1554" fmla="*/ 130516 h 773754"/>
                <a:gd name="connsiteX1555" fmla="*/ 1086861 w 1411455"/>
                <a:gd name="connsiteY1555" fmla="*/ 127785 h 773754"/>
                <a:gd name="connsiteX1556" fmla="*/ 1086775 w 1411455"/>
                <a:gd name="connsiteY1556" fmla="*/ 127444 h 773754"/>
                <a:gd name="connsiteX1557" fmla="*/ 1080547 w 1411455"/>
                <a:gd name="connsiteY1557" fmla="*/ 128383 h 773754"/>
                <a:gd name="connsiteX1558" fmla="*/ 1063057 w 1411455"/>
                <a:gd name="connsiteY1558" fmla="*/ 131882 h 773754"/>
                <a:gd name="connsiteX1559" fmla="*/ 1063057 w 1411455"/>
                <a:gd name="connsiteY1559" fmla="*/ 131882 h 773754"/>
                <a:gd name="connsiteX1560" fmla="*/ 1063057 w 1411455"/>
                <a:gd name="connsiteY1560" fmla="*/ 131882 h 773754"/>
                <a:gd name="connsiteX1561" fmla="*/ 1063057 w 1411455"/>
                <a:gd name="connsiteY1561" fmla="*/ 131882 h 773754"/>
                <a:gd name="connsiteX1562" fmla="*/ 1063057 w 1411455"/>
                <a:gd name="connsiteY1562" fmla="*/ 131882 h 773754"/>
                <a:gd name="connsiteX1563" fmla="*/ 1058877 w 1411455"/>
                <a:gd name="connsiteY1563" fmla="*/ 134186 h 773754"/>
                <a:gd name="connsiteX1564" fmla="*/ 1056061 w 1411455"/>
                <a:gd name="connsiteY1564" fmla="*/ 129407 h 773754"/>
                <a:gd name="connsiteX1565" fmla="*/ 1035244 w 1411455"/>
                <a:gd name="connsiteY1565" fmla="*/ 102266 h 773754"/>
                <a:gd name="connsiteX1566" fmla="*/ 1031490 w 1411455"/>
                <a:gd name="connsiteY1566" fmla="*/ 97828 h 773754"/>
                <a:gd name="connsiteX1567" fmla="*/ 1061522 w 1411455"/>
                <a:gd name="connsiteY1567" fmla="*/ 83319 h 773754"/>
                <a:gd name="connsiteX1568" fmla="*/ 1018948 w 1411455"/>
                <a:gd name="connsiteY1568" fmla="*/ 104058 h 773754"/>
                <a:gd name="connsiteX1569" fmla="*/ 1041045 w 1411455"/>
                <a:gd name="connsiteY1569" fmla="*/ 127188 h 773754"/>
                <a:gd name="connsiteX1570" fmla="*/ 1049918 w 1411455"/>
                <a:gd name="connsiteY1570" fmla="*/ 139905 h 773754"/>
                <a:gd name="connsiteX1571" fmla="*/ 1047615 w 1411455"/>
                <a:gd name="connsiteY1571" fmla="*/ 141441 h 773754"/>
                <a:gd name="connsiteX1572" fmla="*/ 1042410 w 1411455"/>
                <a:gd name="connsiteY1572" fmla="*/ 145026 h 773754"/>
                <a:gd name="connsiteX1573" fmla="*/ 1042581 w 1411455"/>
                <a:gd name="connsiteY1573" fmla="*/ 145282 h 773754"/>
                <a:gd name="connsiteX1574" fmla="*/ 1048553 w 1411455"/>
                <a:gd name="connsiteY1574" fmla="*/ 143319 h 773754"/>
                <a:gd name="connsiteX1575" fmla="*/ 1051710 w 1411455"/>
                <a:gd name="connsiteY1575" fmla="*/ 142465 h 773754"/>
                <a:gd name="connsiteX1576" fmla="*/ 1060156 w 1411455"/>
                <a:gd name="connsiteY1576" fmla="*/ 154585 h 773754"/>
                <a:gd name="connsiteX1577" fmla="*/ 1052905 w 1411455"/>
                <a:gd name="connsiteY1577" fmla="*/ 157742 h 773754"/>
                <a:gd name="connsiteX1578" fmla="*/ 1052990 w 1411455"/>
                <a:gd name="connsiteY1578" fmla="*/ 158084 h 773754"/>
                <a:gd name="connsiteX1579" fmla="*/ 1061351 w 1411455"/>
                <a:gd name="connsiteY1579" fmla="*/ 156291 h 773754"/>
                <a:gd name="connsiteX1580" fmla="*/ 1072271 w 1411455"/>
                <a:gd name="connsiteY1580" fmla="*/ 172081 h 773754"/>
                <a:gd name="connsiteX1581" fmla="*/ 1065190 w 1411455"/>
                <a:gd name="connsiteY1581" fmla="*/ 175068 h 773754"/>
                <a:gd name="connsiteX1582" fmla="*/ 1065276 w 1411455"/>
                <a:gd name="connsiteY1582" fmla="*/ 175410 h 773754"/>
                <a:gd name="connsiteX1583" fmla="*/ 1073125 w 1411455"/>
                <a:gd name="connsiteY1583" fmla="*/ 173276 h 773754"/>
                <a:gd name="connsiteX1584" fmla="*/ 1086520 w 1411455"/>
                <a:gd name="connsiteY1584" fmla="*/ 192906 h 773754"/>
                <a:gd name="connsiteX1585" fmla="*/ 1082936 w 1411455"/>
                <a:gd name="connsiteY1585" fmla="*/ 194954 h 773754"/>
                <a:gd name="connsiteX1586" fmla="*/ 1070053 w 1411455"/>
                <a:gd name="connsiteY1586" fmla="*/ 197515 h 773754"/>
                <a:gd name="connsiteX1587" fmla="*/ 1070053 w 1411455"/>
                <a:gd name="connsiteY1587" fmla="*/ 197856 h 773754"/>
                <a:gd name="connsiteX1588" fmla="*/ 1083875 w 1411455"/>
                <a:gd name="connsiteY1588" fmla="*/ 196917 h 773754"/>
                <a:gd name="connsiteX1589" fmla="*/ 1088055 w 1411455"/>
                <a:gd name="connsiteY1589" fmla="*/ 195296 h 773754"/>
                <a:gd name="connsiteX1590" fmla="*/ 1097696 w 1411455"/>
                <a:gd name="connsiteY1590" fmla="*/ 212963 h 773754"/>
                <a:gd name="connsiteX1591" fmla="*/ 1095563 w 1411455"/>
                <a:gd name="connsiteY1591" fmla="*/ 213902 h 773754"/>
                <a:gd name="connsiteX1592" fmla="*/ 1095563 w 1411455"/>
                <a:gd name="connsiteY1592" fmla="*/ 213902 h 773754"/>
                <a:gd name="connsiteX1593" fmla="*/ 1095478 w 1411455"/>
                <a:gd name="connsiteY1593" fmla="*/ 213902 h 773754"/>
                <a:gd name="connsiteX1594" fmla="*/ 1095392 w 1411455"/>
                <a:gd name="connsiteY1594" fmla="*/ 213902 h 773754"/>
                <a:gd name="connsiteX1595" fmla="*/ 1095392 w 1411455"/>
                <a:gd name="connsiteY1595" fmla="*/ 213902 h 773754"/>
                <a:gd name="connsiteX1596" fmla="*/ 1067750 w 1411455"/>
                <a:gd name="connsiteY1596" fmla="*/ 228240 h 773754"/>
                <a:gd name="connsiteX1597" fmla="*/ 1007516 w 1411455"/>
                <a:gd name="connsiteY1597" fmla="*/ 142294 h 773754"/>
                <a:gd name="connsiteX1598" fmla="*/ 988063 w 1411455"/>
                <a:gd name="connsiteY1598" fmla="*/ 120530 h 773754"/>
                <a:gd name="connsiteX1599" fmla="*/ 1019033 w 1411455"/>
                <a:gd name="connsiteY1599" fmla="*/ 103802 h 773754"/>
                <a:gd name="connsiteX1600" fmla="*/ 193163 w 1411455"/>
                <a:gd name="connsiteY1600" fmla="*/ 523973 h 773754"/>
                <a:gd name="connsiteX1601" fmla="*/ 234456 w 1411455"/>
                <a:gd name="connsiteY1601" fmla="*/ 496320 h 773754"/>
                <a:gd name="connsiteX1602" fmla="*/ 334277 w 1411455"/>
                <a:gd name="connsiteY1602" fmla="*/ 439734 h 773754"/>
                <a:gd name="connsiteX1603" fmla="*/ 572569 w 1411455"/>
                <a:gd name="connsiteY1603" fmla="*/ 320417 h 773754"/>
                <a:gd name="connsiteX1604" fmla="*/ 833810 w 1411455"/>
                <a:gd name="connsiteY1604" fmla="*/ 195722 h 773754"/>
                <a:gd name="connsiteX1605" fmla="*/ 967673 w 1411455"/>
                <a:gd name="connsiteY1605" fmla="*/ 129919 h 773754"/>
                <a:gd name="connsiteX1606" fmla="*/ 974072 w 1411455"/>
                <a:gd name="connsiteY1606" fmla="*/ 125822 h 773754"/>
                <a:gd name="connsiteX1607" fmla="*/ 979276 w 1411455"/>
                <a:gd name="connsiteY1607" fmla="*/ 129236 h 773754"/>
                <a:gd name="connsiteX1608" fmla="*/ 1011184 w 1411455"/>
                <a:gd name="connsiteY1608" fmla="*/ 163888 h 773754"/>
                <a:gd name="connsiteX1609" fmla="*/ 1047956 w 1411455"/>
                <a:gd name="connsiteY1609" fmla="*/ 221498 h 773754"/>
                <a:gd name="connsiteX1610" fmla="*/ 1052905 w 1411455"/>
                <a:gd name="connsiteY1610" fmla="*/ 235324 h 773754"/>
                <a:gd name="connsiteX1611" fmla="*/ 1044885 w 1411455"/>
                <a:gd name="connsiteY1611" fmla="*/ 238823 h 773754"/>
                <a:gd name="connsiteX1612" fmla="*/ 1044970 w 1411455"/>
                <a:gd name="connsiteY1612" fmla="*/ 239080 h 773754"/>
                <a:gd name="connsiteX1613" fmla="*/ 1053331 w 1411455"/>
                <a:gd name="connsiteY1613" fmla="*/ 236604 h 773754"/>
                <a:gd name="connsiteX1614" fmla="*/ 1067921 w 1411455"/>
                <a:gd name="connsiteY1614" fmla="*/ 290630 h 773754"/>
                <a:gd name="connsiteX1615" fmla="*/ 1041131 w 1411455"/>
                <a:gd name="connsiteY1615" fmla="*/ 293190 h 773754"/>
                <a:gd name="connsiteX1616" fmla="*/ 1041131 w 1411455"/>
                <a:gd name="connsiteY1616" fmla="*/ 293190 h 773754"/>
                <a:gd name="connsiteX1617" fmla="*/ 1040960 w 1411455"/>
                <a:gd name="connsiteY1617" fmla="*/ 293190 h 773754"/>
                <a:gd name="connsiteX1618" fmla="*/ 1040789 w 1411455"/>
                <a:gd name="connsiteY1618" fmla="*/ 293190 h 773754"/>
                <a:gd name="connsiteX1619" fmla="*/ 1040789 w 1411455"/>
                <a:gd name="connsiteY1619" fmla="*/ 293190 h 773754"/>
                <a:gd name="connsiteX1620" fmla="*/ 1023555 w 1411455"/>
                <a:gd name="connsiteY1620" fmla="*/ 295836 h 773754"/>
                <a:gd name="connsiteX1621" fmla="*/ 1026798 w 1411455"/>
                <a:gd name="connsiteY1621" fmla="*/ 293788 h 773754"/>
                <a:gd name="connsiteX1622" fmla="*/ 1052307 w 1411455"/>
                <a:gd name="connsiteY1622" fmla="*/ 278084 h 773754"/>
                <a:gd name="connsiteX1623" fmla="*/ 1052137 w 1411455"/>
                <a:gd name="connsiteY1623" fmla="*/ 277828 h 773754"/>
                <a:gd name="connsiteX1624" fmla="*/ 1025859 w 1411455"/>
                <a:gd name="connsiteY1624" fmla="*/ 291910 h 773754"/>
                <a:gd name="connsiteX1625" fmla="*/ 1016218 w 1411455"/>
                <a:gd name="connsiteY1625" fmla="*/ 297031 h 773754"/>
                <a:gd name="connsiteX1626" fmla="*/ 982006 w 1411455"/>
                <a:gd name="connsiteY1626" fmla="*/ 302237 h 773754"/>
                <a:gd name="connsiteX1627" fmla="*/ 1009222 w 1411455"/>
                <a:gd name="connsiteY1627" fmla="*/ 284570 h 773754"/>
                <a:gd name="connsiteX1628" fmla="*/ 1035756 w 1411455"/>
                <a:gd name="connsiteY1628" fmla="*/ 267244 h 773754"/>
                <a:gd name="connsiteX1629" fmla="*/ 1035585 w 1411455"/>
                <a:gd name="connsiteY1629" fmla="*/ 266988 h 773754"/>
                <a:gd name="connsiteX1630" fmla="*/ 1008198 w 1411455"/>
                <a:gd name="connsiteY1630" fmla="*/ 282607 h 773754"/>
                <a:gd name="connsiteX1631" fmla="*/ 970061 w 1411455"/>
                <a:gd name="connsiteY1631" fmla="*/ 304030 h 773754"/>
                <a:gd name="connsiteX1632" fmla="*/ 949670 w 1411455"/>
                <a:gd name="connsiteY1632" fmla="*/ 306846 h 773754"/>
                <a:gd name="connsiteX1633" fmla="*/ 949670 w 1411455"/>
                <a:gd name="connsiteY1633" fmla="*/ 307188 h 773754"/>
                <a:gd name="connsiteX1634" fmla="*/ 966222 w 1411455"/>
                <a:gd name="connsiteY1634" fmla="*/ 306163 h 773754"/>
                <a:gd name="connsiteX1635" fmla="*/ 930730 w 1411455"/>
                <a:gd name="connsiteY1635" fmla="*/ 326050 h 773754"/>
                <a:gd name="connsiteX1636" fmla="*/ 930730 w 1411455"/>
                <a:gd name="connsiteY1636" fmla="*/ 326050 h 773754"/>
                <a:gd name="connsiteX1637" fmla="*/ 930559 w 1411455"/>
                <a:gd name="connsiteY1637" fmla="*/ 326135 h 773754"/>
                <a:gd name="connsiteX1638" fmla="*/ 930389 w 1411455"/>
                <a:gd name="connsiteY1638" fmla="*/ 326135 h 773754"/>
                <a:gd name="connsiteX1639" fmla="*/ 930389 w 1411455"/>
                <a:gd name="connsiteY1639" fmla="*/ 326220 h 773754"/>
                <a:gd name="connsiteX1640" fmla="*/ 917421 w 1411455"/>
                <a:gd name="connsiteY1640" fmla="*/ 334243 h 773754"/>
                <a:gd name="connsiteX1641" fmla="*/ 904026 w 1411455"/>
                <a:gd name="connsiteY1641" fmla="*/ 337657 h 773754"/>
                <a:gd name="connsiteX1642" fmla="*/ 904026 w 1411455"/>
                <a:gd name="connsiteY1642" fmla="*/ 337998 h 773754"/>
                <a:gd name="connsiteX1643" fmla="*/ 914520 w 1411455"/>
                <a:gd name="connsiteY1643" fmla="*/ 336035 h 773754"/>
                <a:gd name="connsiteX1644" fmla="*/ 891911 w 1411455"/>
                <a:gd name="connsiteY1644" fmla="*/ 350118 h 773754"/>
                <a:gd name="connsiteX1645" fmla="*/ 870837 w 1411455"/>
                <a:gd name="connsiteY1645" fmla="*/ 355836 h 773754"/>
                <a:gd name="connsiteX1646" fmla="*/ 870837 w 1411455"/>
                <a:gd name="connsiteY1646" fmla="*/ 356178 h 773754"/>
                <a:gd name="connsiteX1647" fmla="*/ 887133 w 1411455"/>
                <a:gd name="connsiteY1647" fmla="*/ 353105 h 773754"/>
                <a:gd name="connsiteX1648" fmla="*/ 855224 w 1411455"/>
                <a:gd name="connsiteY1648" fmla="*/ 372991 h 773754"/>
                <a:gd name="connsiteX1649" fmla="*/ 848143 w 1411455"/>
                <a:gd name="connsiteY1649" fmla="*/ 374869 h 773754"/>
                <a:gd name="connsiteX1650" fmla="*/ 820756 w 1411455"/>
                <a:gd name="connsiteY1650" fmla="*/ 382209 h 773754"/>
                <a:gd name="connsiteX1651" fmla="*/ 820756 w 1411455"/>
                <a:gd name="connsiteY1651" fmla="*/ 382550 h 773754"/>
                <a:gd name="connsiteX1652" fmla="*/ 848570 w 1411455"/>
                <a:gd name="connsiteY1652" fmla="*/ 377003 h 773754"/>
                <a:gd name="connsiteX1653" fmla="*/ 838588 w 1411455"/>
                <a:gd name="connsiteY1653" fmla="*/ 383148 h 773754"/>
                <a:gd name="connsiteX1654" fmla="*/ 821353 w 1411455"/>
                <a:gd name="connsiteY1654" fmla="*/ 391341 h 773754"/>
                <a:gd name="connsiteX1655" fmla="*/ 775624 w 1411455"/>
                <a:gd name="connsiteY1655" fmla="*/ 403717 h 773754"/>
                <a:gd name="connsiteX1656" fmla="*/ 765471 w 1411455"/>
                <a:gd name="connsiteY1656" fmla="*/ 406448 h 773754"/>
                <a:gd name="connsiteX1657" fmla="*/ 771613 w 1411455"/>
                <a:gd name="connsiteY1657" fmla="*/ 403290 h 773754"/>
                <a:gd name="connsiteX1658" fmla="*/ 771613 w 1411455"/>
                <a:gd name="connsiteY1658" fmla="*/ 403290 h 773754"/>
                <a:gd name="connsiteX1659" fmla="*/ 771613 w 1411455"/>
                <a:gd name="connsiteY1659" fmla="*/ 403290 h 773754"/>
                <a:gd name="connsiteX1660" fmla="*/ 771613 w 1411455"/>
                <a:gd name="connsiteY1660" fmla="*/ 403290 h 773754"/>
                <a:gd name="connsiteX1661" fmla="*/ 771613 w 1411455"/>
                <a:gd name="connsiteY1661" fmla="*/ 403290 h 773754"/>
                <a:gd name="connsiteX1662" fmla="*/ 834407 w 1411455"/>
                <a:gd name="connsiteY1662" fmla="*/ 365737 h 773754"/>
                <a:gd name="connsiteX1663" fmla="*/ 836967 w 1411455"/>
                <a:gd name="connsiteY1663" fmla="*/ 364200 h 773754"/>
                <a:gd name="connsiteX1664" fmla="*/ 832445 w 1411455"/>
                <a:gd name="connsiteY1664" fmla="*/ 368468 h 773754"/>
                <a:gd name="connsiteX1665" fmla="*/ 832615 w 1411455"/>
                <a:gd name="connsiteY1665" fmla="*/ 368724 h 773754"/>
                <a:gd name="connsiteX1666" fmla="*/ 845413 w 1411455"/>
                <a:gd name="connsiteY1666" fmla="*/ 359165 h 773754"/>
                <a:gd name="connsiteX1667" fmla="*/ 856845 w 1411455"/>
                <a:gd name="connsiteY1667" fmla="*/ 352337 h 773754"/>
                <a:gd name="connsiteX1668" fmla="*/ 856675 w 1411455"/>
                <a:gd name="connsiteY1668" fmla="*/ 352081 h 773754"/>
                <a:gd name="connsiteX1669" fmla="*/ 852494 w 1411455"/>
                <a:gd name="connsiteY1669" fmla="*/ 354214 h 773754"/>
                <a:gd name="connsiteX1670" fmla="*/ 869814 w 1411455"/>
                <a:gd name="connsiteY1670" fmla="*/ 342522 h 773754"/>
                <a:gd name="connsiteX1671" fmla="*/ 871947 w 1411455"/>
                <a:gd name="connsiteY1671" fmla="*/ 341498 h 773754"/>
                <a:gd name="connsiteX1672" fmla="*/ 991391 w 1411455"/>
                <a:gd name="connsiteY1672" fmla="*/ 286960 h 773754"/>
                <a:gd name="connsiteX1673" fmla="*/ 1032940 w 1411455"/>
                <a:gd name="connsiteY1673" fmla="*/ 264769 h 773754"/>
                <a:gd name="connsiteX1674" fmla="*/ 1042837 w 1411455"/>
                <a:gd name="connsiteY1674" fmla="*/ 256832 h 773754"/>
                <a:gd name="connsiteX1675" fmla="*/ 1034902 w 1411455"/>
                <a:gd name="connsiteY1675" fmla="*/ 249236 h 773754"/>
                <a:gd name="connsiteX1676" fmla="*/ 1026541 w 1411455"/>
                <a:gd name="connsiteY1676" fmla="*/ 252138 h 773754"/>
                <a:gd name="connsiteX1677" fmla="*/ 931839 w 1411455"/>
                <a:gd name="connsiteY1677" fmla="*/ 298909 h 773754"/>
                <a:gd name="connsiteX1678" fmla="*/ 934313 w 1411455"/>
                <a:gd name="connsiteY1678" fmla="*/ 297287 h 773754"/>
                <a:gd name="connsiteX1679" fmla="*/ 934143 w 1411455"/>
                <a:gd name="connsiteY1679" fmla="*/ 297031 h 773754"/>
                <a:gd name="connsiteX1680" fmla="*/ 919639 w 1411455"/>
                <a:gd name="connsiteY1680" fmla="*/ 304456 h 773754"/>
                <a:gd name="connsiteX1681" fmla="*/ 915202 w 1411455"/>
                <a:gd name="connsiteY1681" fmla="*/ 306761 h 773754"/>
                <a:gd name="connsiteX1682" fmla="*/ 846522 w 1411455"/>
                <a:gd name="connsiteY1682" fmla="*/ 339705 h 773754"/>
                <a:gd name="connsiteX1683" fmla="*/ 752502 w 1411455"/>
                <a:gd name="connsiteY1683" fmla="*/ 388269 h 773754"/>
                <a:gd name="connsiteX1684" fmla="*/ 611644 w 1411455"/>
                <a:gd name="connsiteY1684" fmla="*/ 458681 h 773754"/>
                <a:gd name="connsiteX1685" fmla="*/ 628878 w 1411455"/>
                <a:gd name="connsiteY1685" fmla="*/ 448354 h 773754"/>
                <a:gd name="connsiteX1686" fmla="*/ 628707 w 1411455"/>
                <a:gd name="connsiteY1686" fmla="*/ 448098 h 773754"/>
                <a:gd name="connsiteX1687" fmla="*/ 603453 w 1411455"/>
                <a:gd name="connsiteY1687" fmla="*/ 461071 h 773754"/>
                <a:gd name="connsiteX1688" fmla="*/ 531958 w 1411455"/>
                <a:gd name="connsiteY1688" fmla="*/ 496917 h 773754"/>
                <a:gd name="connsiteX1689" fmla="*/ 531958 w 1411455"/>
                <a:gd name="connsiteY1689" fmla="*/ 496917 h 773754"/>
                <a:gd name="connsiteX1690" fmla="*/ 531787 w 1411455"/>
                <a:gd name="connsiteY1690" fmla="*/ 497003 h 773754"/>
                <a:gd name="connsiteX1691" fmla="*/ 531616 w 1411455"/>
                <a:gd name="connsiteY1691" fmla="*/ 497003 h 773754"/>
                <a:gd name="connsiteX1692" fmla="*/ 531616 w 1411455"/>
                <a:gd name="connsiteY1692" fmla="*/ 497088 h 773754"/>
                <a:gd name="connsiteX1693" fmla="*/ 461912 w 1411455"/>
                <a:gd name="connsiteY1693" fmla="*/ 536348 h 773754"/>
                <a:gd name="connsiteX1694" fmla="*/ 461059 w 1411455"/>
                <a:gd name="connsiteY1694" fmla="*/ 536775 h 773754"/>
                <a:gd name="connsiteX1695" fmla="*/ 423860 w 1411455"/>
                <a:gd name="connsiteY1695" fmla="*/ 554783 h 773754"/>
                <a:gd name="connsiteX1696" fmla="*/ 397924 w 1411455"/>
                <a:gd name="connsiteY1696" fmla="*/ 567415 h 773754"/>
                <a:gd name="connsiteX1697" fmla="*/ 397924 w 1411455"/>
                <a:gd name="connsiteY1697" fmla="*/ 567415 h 773754"/>
                <a:gd name="connsiteX1698" fmla="*/ 397924 w 1411455"/>
                <a:gd name="connsiteY1698" fmla="*/ 567415 h 773754"/>
                <a:gd name="connsiteX1699" fmla="*/ 485886 w 1411455"/>
                <a:gd name="connsiteY1699" fmla="*/ 511939 h 773754"/>
                <a:gd name="connsiteX1700" fmla="*/ 517454 w 1411455"/>
                <a:gd name="connsiteY1700" fmla="*/ 492821 h 773754"/>
                <a:gd name="connsiteX1701" fmla="*/ 517283 w 1411455"/>
                <a:gd name="connsiteY1701" fmla="*/ 492564 h 773754"/>
                <a:gd name="connsiteX1702" fmla="*/ 484606 w 1411455"/>
                <a:gd name="connsiteY1702" fmla="*/ 510231 h 773754"/>
                <a:gd name="connsiteX1703" fmla="*/ 418571 w 1411455"/>
                <a:gd name="connsiteY1703" fmla="*/ 547017 h 773754"/>
                <a:gd name="connsiteX1704" fmla="*/ 433075 w 1411455"/>
                <a:gd name="connsiteY1704" fmla="*/ 535580 h 773754"/>
                <a:gd name="connsiteX1705" fmla="*/ 439815 w 1411455"/>
                <a:gd name="connsiteY1705" fmla="*/ 530374 h 773754"/>
                <a:gd name="connsiteX1706" fmla="*/ 439644 w 1411455"/>
                <a:gd name="connsiteY1706" fmla="*/ 530118 h 773754"/>
                <a:gd name="connsiteX1707" fmla="*/ 431965 w 1411455"/>
                <a:gd name="connsiteY1707" fmla="*/ 533788 h 773754"/>
                <a:gd name="connsiteX1708" fmla="*/ 410381 w 1411455"/>
                <a:gd name="connsiteY1708" fmla="*/ 544115 h 773754"/>
                <a:gd name="connsiteX1709" fmla="*/ 410381 w 1411455"/>
                <a:gd name="connsiteY1709" fmla="*/ 544115 h 773754"/>
                <a:gd name="connsiteX1710" fmla="*/ 410381 w 1411455"/>
                <a:gd name="connsiteY1710" fmla="*/ 544115 h 773754"/>
                <a:gd name="connsiteX1711" fmla="*/ 410381 w 1411455"/>
                <a:gd name="connsiteY1711" fmla="*/ 544115 h 773754"/>
                <a:gd name="connsiteX1712" fmla="*/ 410381 w 1411455"/>
                <a:gd name="connsiteY1712" fmla="*/ 544115 h 773754"/>
                <a:gd name="connsiteX1713" fmla="*/ 391525 w 1411455"/>
                <a:gd name="connsiteY1713" fmla="*/ 558795 h 773754"/>
                <a:gd name="connsiteX1714" fmla="*/ 384785 w 1411455"/>
                <a:gd name="connsiteY1714" fmla="*/ 564086 h 773754"/>
                <a:gd name="connsiteX1715" fmla="*/ 384956 w 1411455"/>
                <a:gd name="connsiteY1715" fmla="*/ 564342 h 773754"/>
                <a:gd name="connsiteX1716" fmla="*/ 392634 w 1411455"/>
                <a:gd name="connsiteY1716" fmla="*/ 560672 h 773754"/>
                <a:gd name="connsiteX1717" fmla="*/ 405858 w 1411455"/>
                <a:gd name="connsiteY1717" fmla="*/ 554527 h 773754"/>
                <a:gd name="connsiteX1718" fmla="*/ 394085 w 1411455"/>
                <a:gd name="connsiteY1718" fmla="*/ 561441 h 773754"/>
                <a:gd name="connsiteX1719" fmla="*/ 394085 w 1411455"/>
                <a:gd name="connsiteY1719" fmla="*/ 561441 h 773754"/>
                <a:gd name="connsiteX1720" fmla="*/ 394085 w 1411455"/>
                <a:gd name="connsiteY1720" fmla="*/ 561441 h 773754"/>
                <a:gd name="connsiteX1721" fmla="*/ 394085 w 1411455"/>
                <a:gd name="connsiteY1721" fmla="*/ 561441 h 773754"/>
                <a:gd name="connsiteX1722" fmla="*/ 394085 w 1411455"/>
                <a:gd name="connsiteY1722" fmla="*/ 561441 h 773754"/>
                <a:gd name="connsiteX1723" fmla="*/ 327452 w 1411455"/>
                <a:gd name="connsiteY1723" fmla="*/ 605566 h 773754"/>
                <a:gd name="connsiteX1724" fmla="*/ 266109 w 1411455"/>
                <a:gd name="connsiteY1724" fmla="*/ 643034 h 773754"/>
                <a:gd name="connsiteX1725" fmla="*/ 249216 w 1411455"/>
                <a:gd name="connsiteY1725" fmla="*/ 650630 h 773754"/>
                <a:gd name="connsiteX1726" fmla="*/ 266365 w 1411455"/>
                <a:gd name="connsiteY1726" fmla="*/ 630317 h 773754"/>
                <a:gd name="connsiteX1727" fmla="*/ 274726 w 1411455"/>
                <a:gd name="connsiteY1727" fmla="*/ 616149 h 773754"/>
                <a:gd name="connsiteX1728" fmla="*/ 263208 w 1411455"/>
                <a:gd name="connsiteY1728" fmla="*/ 592251 h 773754"/>
                <a:gd name="connsiteX1729" fmla="*/ 249813 w 1411455"/>
                <a:gd name="connsiteY1729" fmla="*/ 588838 h 773754"/>
                <a:gd name="connsiteX1730" fmla="*/ 266621 w 1411455"/>
                <a:gd name="connsiteY1730" fmla="*/ 577742 h 773754"/>
                <a:gd name="connsiteX1731" fmla="*/ 345283 w 1411455"/>
                <a:gd name="connsiteY1731" fmla="*/ 532934 h 773754"/>
                <a:gd name="connsiteX1732" fmla="*/ 394170 w 1411455"/>
                <a:gd name="connsiteY1732" fmla="*/ 505367 h 773754"/>
                <a:gd name="connsiteX1733" fmla="*/ 485203 w 1411455"/>
                <a:gd name="connsiteY1733" fmla="*/ 456718 h 773754"/>
                <a:gd name="connsiteX1734" fmla="*/ 767433 w 1411455"/>
                <a:gd name="connsiteY1734" fmla="*/ 314101 h 773754"/>
                <a:gd name="connsiteX1735" fmla="*/ 940200 w 1411455"/>
                <a:gd name="connsiteY1735" fmla="*/ 235154 h 773754"/>
                <a:gd name="connsiteX1736" fmla="*/ 1006066 w 1411455"/>
                <a:gd name="connsiteY1736" fmla="*/ 204599 h 773754"/>
                <a:gd name="connsiteX1737" fmla="*/ 1025091 w 1411455"/>
                <a:gd name="connsiteY1737" fmla="*/ 188639 h 773754"/>
                <a:gd name="connsiteX1738" fmla="*/ 1017924 w 1411455"/>
                <a:gd name="connsiteY1738" fmla="*/ 187358 h 773754"/>
                <a:gd name="connsiteX1739" fmla="*/ 981238 w 1411455"/>
                <a:gd name="connsiteY1739" fmla="*/ 201782 h 773754"/>
                <a:gd name="connsiteX1740" fmla="*/ 794308 w 1411455"/>
                <a:gd name="connsiteY1740" fmla="*/ 292678 h 773754"/>
                <a:gd name="connsiteX1741" fmla="*/ 749005 w 1411455"/>
                <a:gd name="connsiteY1741" fmla="*/ 316149 h 773754"/>
                <a:gd name="connsiteX1742" fmla="*/ 596628 w 1411455"/>
                <a:gd name="connsiteY1742" fmla="*/ 393389 h 773754"/>
                <a:gd name="connsiteX1743" fmla="*/ 386662 w 1411455"/>
                <a:gd name="connsiteY1743" fmla="*/ 497941 h 773754"/>
                <a:gd name="connsiteX1744" fmla="*/ 315166 w 1411455"/>
                <a:gd name="connsiteY1744" fmla="*/ 537202 h 773754"/>
                <a:gd name="connsiteX1745" fmla="*/ 263037 w 1411455"/>
                <a:gd name="connsiteY1745" fmla="*/ 569122 h 773754"/>
                <a:gd name="connsiteX1746" fmla="*/ 222597 w 1411455"/>
                <a:gd name="connsiteY1746" fmla="*/ 593702 h 773754"/>
                <a:gd name="connsiteX1747" fmla="*/ 224901 w 1411455"/>
                <a:gd name="connsiteY1747" fmla="*/ 584826 h 773754"/>
                <a:gd name="connsiteX1748" fmla="*/ 231982 w 1411455"/>
                <a:gd name="connsiteY1748" fmla="*/ 563062 h 773754"/>
                <a:gd name="connsiteX1749" fmla="*/ 201609 w 1411455"/>
                <a:gd name="connsiteY1749" fmla="*/ 528325 h 773754"/>
                <a:gd name="connsiteX1750" fmla="*/ 187190 w 1411455"/>
                <a:gd name="connsiteY1750" fmla="*/ 529520 h 773754"/>
                <a:gd name="connsiteX1751" fmla="*/ 192992 w 1411455"/>
                <a:gd name="connsiteY1751" fmla="*/ 524314 h 773754"/>
                <a:gd name="connsiteX1752" fmla="*/ 73975 w 1411455"/>
                <a:gd name="connsiteY1752" fmla="*/ 670772 h 773754"/>
                <a:gd name="connsiteX1753" fmla="*/ 121667 w 1411455"/>
                <a:gd name="connsiteY1753" fmla="*/ 603091 h 773754"/>
                <a:gd name="connsiteX1754" fmla="*/ 144532 w 1411455"/>
                <a:gd name="connsiteY1754" fmla="*/ 574072 h 773754"/>
                <a:gd name="connsiteX1755" fmla="*/ 192053 w 1411455"/>
                <a:gd name="connsiteY1755" fmla="*/ 541042 h 773754"/>
                <a:gd name="connsiteX1756" fmla="*/ 200756 w 1411455"/>
                <a:gd name="connsiteY1756" fmla="*/ 539250 h 773754"/>
                <a:gd name="connsiteX1757" fmla="*/ 218587 w 1411455"/>
                <a:gd name="connsiteY1757" fmla="*/ 559051 h 773754"/>
                <a:gd name="connsiteX1758" fmla="*/ 201524 w 1411455"/>
                <a:gd name="connsiteY1758" fmla="*/ 592764 h 773754"/>
                <a:gd name="connsiteX1759" fmla="*/ 191286 w 1411455"/>
                <a:gd name="connsiteY1759" fmla="*/ 605736 h 773754"/>
                <a:gd name="connsiteX1760" fmla="*/ 193419 w 1411455"/>
                <a:gd name="connsiteY1760" fmla="*/ 617429 h 773754"/>
                <a:gd name="connsiteX1761" fmla="*/ 208008 w 1411455"/>
                <a:gd name="connsiteY1761" fmla="*/ 612820 h 773754"/>
                <a:gd name="connsiteX1762" fmla="*/ 240087 w 1411455"/>
                <a:gd name="connsiteY1762" fmla="*/ 601213 h 773754"/>
                <a:gd name="connsiteX1763" fmla="*/ 256553 w 1411455"/>
                <a:gd name="connsiteY1763" fmla="*/ 601640 h 773754"/>
                <a:gd name="connsiteX1764" fmla="*/ 263208 w 1411455"/>
                <a:gd name="connsiteY1764" fmla="*/ 604883 h 773754"/>
                <a:gd name="connsiteX1765" fmla="*/ 256468 w 1411455"/>
                <a:gd name="connsiteY1765" fmla="*/ 619904 h 773754"/>
                <a:gd name="connsiteX1766" fmla="*/ 241964 w 1411455"/>
                <a:gd name="connsiteY1766" fmla="*/ 634243 h 773754"/>
                <a:gd name="connsiteX1767" fmla="*/ 231385 w 1411455"/>
                <a:gd name="connsiteY1767" fmla="*/ 645253 h 773754"/>
                <a:gd name="connsiteX1768" fmla="*/ 229081 w 1411455"/>
                <a:gd name="connsiteY1768" fmla="*/ 660018 h 773754"/>
                <a:gd name="connsiteX1769" fmla="*/ 231555 w 1411455"/>
                <a:gd name="connsiteY1769" fmla="*/ 661810 h 773754"/>
                <a:gd name="connsiteX1770" fmla="*/ 230702 w 1411455"/>
                <a:gd name="connsiteY1770" fmla="*/ 662152 h 773754"/>
                <a:gd name="connsiteX1771" fmla="*/ 168932 w 1411455"/>
                <a:gd name="connsiteY1771" fmla="*/ 687500 h 773754"/>
                <a:gd name="connsiteX1772" fmla="*/ 168932 w 1411455"/>
                <a:gd name="connsiteY1772" fmla="*/ 687500 h 773754"/>
                <a:gd name="connsiteX1773" fmla="*/ 168762 w 1411455"/>
                <a:gd name="connsiteY1773" fmla="*/ 687500 h 773754"/>
                <a:gd name="connsiteX1774" fmla="*/ 168591 w 1411455"/>
                <a:gd name="connsiteY1774" fmla="*/ 687500 h 773754"/>
                <a:gd name="connsiteX1775" fmla="*/ 168591 w 1411455"/>
                <a:gd name="connsiteY1775" fmla="*/ 687500 h 773754"/>
                <a:gd name="connsiteX1776" fmla="*/ 108955 w 1411455"/>
                <a:gd name="connsiteY1776" fmla="*/ 717543 h 773754"/>
                <a:gd name="connsiteX1777" fmla="*/ 102044 w 1411455"/>
                <a:gd name="connsiteY1777" fmla="*/ 721042 h 773754"/>
                <a:gd name="connsiteX1778" fmla="*/ 94792 w 1411455"/>
                <a:gd name="connsiteY1778" fmla="*/ 708240 h 773754"/>
                <a:gd name="connsiteX1779" fmla="*/ 87881 w 1411455"/>
                <a:gd name="connsiteY1779" fmla="*/ 700047 h 773754"/>
                <a:gd name="connsiteX1780" fmla="*/ 88393 w 1411455"/>
                <a:gd name="connsiteY1780" fmla="*/ 699620 h 773754"/>
                <a:gd name="connsiteX1781" fmla="*/ 88223 w 1411455"/>
                <a:gd name="connsiteY1781" fmla="*/ 699364 h 773754"/>
                <a:gd name="connsiteX1782" fmla="*/ 87625 w 1411455"/>
                <a:gd name="connsiteY1782" fmla="*/ 699705 h 773754"/>
                <a:gd name="connsiteX1783" fmla="*/ 69879 w 1411455"/>
                <a:gd name="connsiteY1783" fmla="*/ 679819 h 773754"/>
                <a:gd name="connsiteX1784" fmla="*/ 73804 w 1411455"/>
                <a:gd name="connsiteY1784" fmla="*/ 670857 h 773754"/>
                <a:gd name="connsiteX1785" fmla="*/ 77302 w 1411455"/>
                <a:gd name="connsiteY1785" fmla="*/ 705935 h 773754"/>
                <a:gd name="connsiteX1786" fmla="*/ 58873 w 1411455"/>
                <a:gd name="connsiteY1786" fmla="*/ 716689 h 773754"/>
                <a:gd name="connsiteX1787" fmla="*/ 65443 w 1411455"/>
                <a:gd name="connsiteY1787" fmla="*/ 710118 h 773754"/>
                <a:gd name="connsiteX1788" fmla="*/ 70733 w 1411455"/>
                <a:gd name="connsiteY1788" fmla="*/ 705338 h 773754"/>
                <a:gd name="connsiteX1789" fmla="*/ 70562 w 1411455"/>
                <a:gd name="connsiteY1789" fmla="*/ 705082 h 773754"/>
                <a:gd name="connsiteX1790" fmla="*/ 64248 w 1411455"/>
                <a:gd name="connsiteY1790" fmla="*/ 708325 h 773754"/>
                <a:gd name="connsiteX1791" fmla="*/ 46843 w 1411455"/>
                <a:gd name="connsiteY1791" fmla="*/ 718396 h 773754"/>
                <a:gd name="connsiteX1792" fmla="*/ 46843 w 1411455"/>
                <a:gd name="connsiteY1792" fmla="*/ 718396 h 773754"/>
                <a:gd name="connsiteX1793" fmla="*/ 46843 w 1411455"/>
                <a:gd name="connsiteY1793" fmla="*/ 718396 h 773754"/>
                <a:gd name="connsiteX1794" fmla="*/ 46843 w 1411455"/>
                <a:gd name="connsiteY1794" fmla="*/ 718396 h 773754"/>
                <a:gd name="connsiteX1795" fmla="*/ 46843 w 1411455"/>
                <a:gd name="connsiteY1795" fmla="*/ 718396 h 773754"/>
                <a:gd name="connsiteX1796" fmla="*/ 33534 w 1411455"/>
                <a:gd name="connsiteY1796" fmla="*/ 733503 h 773754"/>
                <a:gd name="connsiteX1797" fmla="*/ 29695 w 1411455"/>
                <a:gd name="connsiteY1797" fmla="*/ 738283 h 773754"/>
                <a:gd name="connsiteX1798" fmla="*/ 60153 w 1411455"/>
                <a:gd name="connsiteY1798" fmla="*/ 691512 h 773754"/>
                <a:gd name="connsiteX1799" fmla="*/ 77387 w 1411455"/>
                <a:gd name="connsiteY1799" fmla="*/ 705850 h 77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Lst>
              <a:rect l="l" t="t" r="r" b="b"/>
              <a:pathLst>
                <a:path w="1411455" h="773754">
                  <a:moveTo>
                    <a:pt x="2137" y="756291"/>
                  </a:moveTo>
                  <a:cubicBezTo>
                    <a:pt x="-2811" y="764826"/>
                    <a:pt x="1113" y="772678"/>
                    <a:pt x="11011" y="773617"/>
                  </a:cubicBezTo>
                  <a:cubicBezTo>
                    <a:pt x="14765" y="773958"/>
                    <a:pt x="18689" y="773617"/>
                    <a:pt x="22443" y="773105"/>
                  </a:cubicBezTo>
                  <a:cubicBezTo>
                    <a:pt x="59641" y="769093"/>
                    <a:pt x="96840" y="765167"/>
                    <a:pt x="133952" y="760985"/>
                  </a:cubicBezTo>
                  <a:cubicBezTo>
                    <a:pt x="151699" y="759022"/>
                    <a:pt x="169445" y="756803"/>
                    <a:pt x="187020" y="754243"/>
                  </a:cubicBezTo>
                  <a:cubicBezTo>
                    <a:pt x="227375" y="748268"/>
                    <a:pt x="267644" y="741526"/>
                    <a:pt x="308000" y="736064"/>
                  </a:cubicBezTo>
                  <a:cubicBezTo>
                    <a:pt x="326087" y="733588"/>
                    <a:pt x="342724" y="728297"/>
                    <a:pt x="357825" y="718140"/>
                  </a:cubicBezTo>
                  <a:cubicBezTo>
                    <a:pt x="359617" y="716945"/>
                    <a:pt x="361323" y="715751"/>
                    <a:pt x="363200" y="714641"/>
                  </a:cubicBezTo>
                  <a:cubicBezTo>
                    <a:pt x="392634" y="696803"/>
                    <a:pt x="421813" y="678539"/>
                    <a:pt x="451588" y="661298"/>
                  </a:cubicBezTo>
                  <a:cubicBezTo>
                    <a:pt x="483924" y="642607"/>
                    <a:pt x="516856" y="624769"/>
                    <a:pt x="549533" y="606675"/>
                  </a:cubicBezTo>
                  <a:cubicBezTo>
                    <a:pt x="560283" y="600701"/>
                    <a:pt x="571118" y="594812"/>
                    <a:pt x="582124" y="589179"/>
                  </a:cubicBezTo>
                  <a:cubicBezTo>
                    <a:pt x="638177" y="560587"/>
                    <a:pt x="694487" y="532678"/>
                    <a:pt x="750284" y="503489"/>
                  </a:cubicBezTo>
                  <a:cubicBezTo>
                    <a:pt x="823401" y="465253"/>
                    <a:pt x="898139" y="430516"/>
                    <a:pt x="973218" y="396377"/>
                  </a:cubicBezTo>
                  <a:cubicBezTo>
                    <a:pt x="1017327" y="376320"/>
                    <a:pt x="1062289" y="358311"/>
                    <a:pt x="1106569" y="338596"/>
                  </a:cubicBezTo>
                  <a:cubicBezTo>
                    <a:pt x="1138819" y="324257"/>
                    <a:pt x="1170557" y="308809"/>
                    <a:pt x="1202210" y="293361"/>
                  </a:cubicBezTo>
                  <a:cubicBezTo>
                    <a:pt x="1209376" y="289862"/>
                    <a:pt x="1215605" y="284485"/>
                    <a:pt x="1222259" y="279962"/>
                  </a:cubicBezTo>
                  <a:cubicBezTo>
                    <a:pt x="1224392" y="278510"/>
                    <a:pt x="1226269" y="276803"/>
                    <a:pt x="1228487" y="275609"/>
                  </a:cubicBezTo>
                  <a:cubicBezTo>
                    <a:pt x="1239237" y="269549"/>
                    <a:pt x="1249987" y="263660"/>
                    <a:pt x="1260737" y="257600"/>
                  </a:cubicBezTo>
                  <a:cubicBezTo>
                    <a:pt x="1287783" y="242408"/>
                    <a:pt x="1314914" y="227301"/>
                    <a:pt x="1341789" y="211853"/>
                  </a:cubicBezTo>
                  <a:cubicBezTo>
                    <a:pt x="1353562" y="205026"/>
                    <a:pt x="1364995" y="197685"/>
                    <a:pt x="1376171" y="189919"/>
                  </a:cubicBezTo>
                  <a:cubicBezTo>
                    <a:pt x="1408080" y="167899"/>
                    <a:pt x="1416612" y="128041"/>
                    <a:pt x="1408678" y="98425"/>
                  </a:cubicBezTo>
                  <a:cubicBezTo>
                    <a:pt x="1406288" y="89378"/>
                    <a:pt x="1403303" y="80502"/>
                    <a:pt x="1400487" y="71626"/>
                  </a:cubicBezTo>
                  <a:cubicBezTo>
                    <a:pt x="1397074" y="60786"/>
                    <a:pt x="1390931" y="51825"/>
                    <a:pt x="1382314" y="44400"/>
                  </a:cubicBezTo>
                  <a:cubicBezTo>
                    <a:pt x="1375916" y="38852"/>
                    <a:pt x="1369346" y="33390"/>
                    <a:pt x="1363459" y="27245"/>
                  </a:cubicBezTo>
                  <a:cubicBezTo>
                    <a:pt x="1346566" y="9492"/>
                    <a:pt x="1324640" y="2152"/>
                    <a:pt x="1301604" y="616"/>
                  </a:cubicBezTo>
                  <a:cubicBezTo>
                    <a:pt x="1278910" y="-920"/>
                    <a:pt x="1255703" y="274"/>
                    <a:pt x="1233180" y="5822"/>
                  </a:cubicBezTo>
                  <a:cubicBezTo>
                    <a:pt x="1190521" y="16320"/>
                    <a:pt x="1149313" y="30744"/>
                    <a:pt x="1109555" y="50971"/>
                  </a:cubicBezTo>
                  <a:cubicBezTo>
                    <a:pt x="1094624" y="48667"/>
                    <a:pt x="1090615" y="48326"/>
                    <a:pt x="1076623" y="54215"/>
                  </a:cubicBezTo>
                  <a:cubicBezTo>
                    <a:pt x="1054696" y="63432"/>
                    <a:pt x="1032855" y="72991"/>
                    <a:pt x="1011611" y="83660"/>
                  </a:cubicBezTo>
                  <a:cubicBezTo>
                    <a:pt x="971768" y="103802"/>
                    <a:pt x="932522" y="124969"/>
                    <a:pt x="892849" y="145452"/>
                  </a:cubicBezTo>
                  <a:cubicBezTo>
                    <a:pt x="818452" y="183774"/>
                    <a:pt x="743715" y="221668"/>
                    <a:pt x="669404" y="260161"/>
                  </a:cubicBezTo>
                  <a:cubicBezTo>
                    <a:pt x="627086" y="282010"/>
                    <a:pt x="584598" y="303261"/>
                    <a:pt x="541342" y="323233"/>
                  </a:cubicBezTo>
                  <a:cubicBezTo>
                    <a:pt x="493906" y="345168"/>
                    <a:pt x="447408" y="369150"/>
                    <a:pt x="400313" y="391853"/>
                  </a:cubicBezTo>
                  <a:cubicBezTo>
                    <a:pt x="323271" y="428980"/>
                    <a:pt x="248960" y="471057"/>
                    <a:pt x="174819" y="513475"/>
                  </a:cubicBezTo>
                  <a:cubicBezTo>
                    <a:pt x="164325" y="519534"/>
                    <a:pt x="155367" y="527216"/>
                    <a:pt x="148627" y="537287"/>
                  </a:cubicBezTo>
                  <a:cubicBezTo>
                    <a:pt x="143679" y="544712"/>
                    <a:pt x="138986" y="552223"/>
                    <a:pt x="134209" y="559819"/>
                  </a:cubicBezTo>
                  <a:cubicBezTo>
                    <a:pt x="127895" y="569890"/>
                    <a:pt x="122093" y="580303"/>
                    <a:pt x="115439" y="590118"/>
                  </a:cubicBezTo>
                  <a:cubicBezTo>
                    <a:pt x="106822" y="602749"/>
                    <a:pt x="97095" y="614613"/>
                    <a:pt x="88564" y="627330"/>
                  </a:cubicBezTo>
                  <a:cubicBezTo>
                    <a:pt x="62201" y="666419"/>
                    <a:pt x="38141" y="707045"/>
                    <a:pt x="9731" y="744684"/>
                  </a:cubicBezTo>
                  <a:cubicBezTo>
                    <a:pt x="6915" y="748439"/>
                    <a:pt x="4356" y="752280"/>
                    <a:pt x="1967" y="756291"/>
                  </a:cubicBezTo>
                  <a:close/>
                  <a:moveTo>
                    <a:pt x="83445" y="715068"/>
                  </a:moveTo>
                  <a:cubicBezTo>
                    <a:pt x="81568" y="715665"/>
                    <a:pt x="79605" y="716263"/>
                    <a:pt x="77729" y="716860"/>
                  </a:cubicBezTo>
                  <a:cubicBezTo>
                    <a:pt x="72183" y="718653"/>
                    <a:pt x="66637" y="720615"/>
                    <a:pt x="61262" y="722834"/>
                  </a:cubicBezTo>
                  <a:cubicBezTo>
                    <a:pt x="67320" y="718055"/>
                    <a:pt x="73121" y="712934"/>
                    <a:pt x="78923" y="707899"/>
                  </a:cubicBezTo>
                  <a:cubicBezTo>
                    <a:pt x="80629" y="710203"/>
                    <a:pt x="82165" y="712593"/>
                    <a:pt x="83530" y="715068"/>
                  </a:cubicBezTo>
                  <a:close/>
                  <a:moveTo>
                    <a:pt x="88052" y="728297"/>
                  </a:moveTo>
                  <a:lnTo>
                    <a:pt x="88820" y="727955"/>
                  </a:lnTo>
                  <a:cubicBezTo>
                    <a:pt x="88820" y="727955"/>
                    <a:pt x="88990" y="728724"/>
                    <a:pt x="89161" y="729065"/>
                  </a:cubicBezTo>
                  <a:cubicBezTo>
                    <a:pt x="86857" y="729577"/>
                    <a:pt x="84554" y="730175"/>
                    <a:pt x="82250" y="730772"/>
                  </a:cubicBezTo>
                  <a:cubicBezTo>
                    <a:pt x="80032" y="731199"/>
                    <a:pt x="77729" y="731711"/>
                    <a:pt x="75510" y="732223"/>
                  </a:cubicBezTo>
                  <a:cubicBezTo>
                    <a:pt x="79605" y="729492"/>
                    <a:pt x="83530" y="726760"/>
                    <a:pt x="87540" y="723944"/>
                  </a:cubicBezTo>
                  <a:cubicBezTo>
                    <a:pt x="87966" y="725139"/>
                    <a:pt x="88393" y="726419"/>
                    <a:pt x="88734" y="727699"/>
                  </a:cubicBezTo>
                  <a:lnTo>
                    <a:pt x="87966" y="728126"/>
                  </a:lnTo>
                  <a:cubicBezTo>
                    <a:pt x="87966" y="728126"/>
                    <a:pt x="87966" y="728468"/>
                    <a:pt x="88137" y="728382"/>
                  </a:cubicBezTo>
                  <a:close/>
                  <a:moveTo>
                    <a:pt x="40445" y="750829"/>
                  </a:moveTo>
                  <a:cubicBezTo>
                    <a:pt x="40445" y="750829"/>
                    <a:pt x="41127" y="750573"/>
                    <a:pt x="41383" y="750487"/>
                  </a:cubicBezTo>
                  <a:cubicBezTo>
                    <a:pt x="41213" y="750573"/>
                    <a:pt x="41042" y="750743"/>
                    <a:pt x="40956" y="750829"/>
                  </a:cubicBezTo>
                  <a:cubicBezTo>
                    <a:pt x="40786" y="750829"/>
                    <a:pt x="40615" y="750829"/>
                    <a:pt x="40445" y="750829"/>
                  </a:cubicBezTo>
                  <a:close/>
                  <a:moveTo>
                    <a:pt x="28500" y="741440"/>
                  </a:moveTo>
                  <a:cubicBezTo>
                    <a:pt x="27989" y="741952"/>
                    <a:pt x="27477" y="742379"/>
                    <a:pt x="27050" y="742891"/>
                  </a:cubicBezTo>
                  <a:cubicBezTo>
                    <a:pt x="27221" y="742550"/>
                    <a:pt x="27391" y="742209"/>
                    <a:pt x="27562" y="741952"/>
                  </a:cubicBezTo>
                  <a:lnTo>
                    <a:pt x="28500" y="741440"/>
                  </a:lnTo>
                  <a:close/>
                  <a:moveTo>
                    <a:pt x="68770" y="742379"/>
                  </a:moveTo>
                  <a:lnTo>
                    <a:pt x="68770" y="742379"/>
                  </a:lnTo>
                  <a:cubicBezTo>
                    <a:pt x="68770" y="742379"/>
                    <a:pt x="68770" y="742379"/>
                    <a:pt x="68770" y="742379"/>
                  </a:cubicBezTo>
                  <a:lnTo>
                    <a:pt x="68770" y="742379"/>
                  </a:lnTo>
                  <a:cubicBezTo>
                    <a:pt x="68770" y="742379"/>
                    <a:pt x="68770" y="742379"/>
                    <a:pt x="68770" y="742379"/>
                  </a:cubicBezTo>
                  <a:cubicBezTo>
                    <a:pt x="71330" y="741099"/>
                    <a:pt x="73889" y="739819"/>
                    <a:pt x="76449" y="738539"/>
                  </a:cubicBezTo>
                  <a:lnTo>
                    <a:pt x="90185" y="734015"/>
                  </a:lnTo>
                  <a:cubicBezTo>
                    <a:pt x="90355" y="734869"/>
                    <a:pt x="90526" y="735637"/>
                    <a:pt x="90611" y="736490"/>
                  </a:cubicBezTo>
                  <a:cubicBezTo>
                    <a:pt x="86090" y="738112"/>
                    <a:pt x="81482" y="739734"/>
                    <a:pt x="76961" y="741355"/>
                  </a:cubicBezTo>
                  <a:cubicBezTo>
                    <a:pt x="69197" y="744172"/>
                    <a:pt x="61433" y="747073"/>
                    <a:pt x="53754" y="749975"/>
                  </a:cubicBezTo>
                  <a:cubicBezTo>
                    <a:pt x="51536" y="750146"/>
                    <a:pt x="49403" y="750317"/>
                    <a:pt x="47185" y="750487"/>
                  </a:cubicBezTo>
                  <a:cubicBezTo>
                    <a:pt x="54351" y="747585"/>
                    <a:pt x="61604" y="745025"/>
                    <a:pt x="68770" y="742379"/>
                  </a:cubicBezTo>
                  <a:close/>
                  <a:moveTo>
                    <a:pt x="63225" y="731455"/>
                  </a:moveTo>
                  <a:cubicBezTo>
                    <a:pt x="63907" y="730601"/>
                    <a:pt x="64589" y="729748"/>
                    <a:pt x="65272" y="728894"/>
                  </a:cubicBezTo>
                  <a:cubicBezTo>
                    <a:pt x="65955" y="728211"/>
                    <a:pt x="66552" y="727529"/>
                    <a:pt x="67234" y="726846"/>
                  </a:cubicBezTo>
                  <a:lnTo>
                    <a:pt x="67064" y="726590"/>
                  </a:lnTo>
                  <a:cubicBezTo>
                    <a:pt x="66381" y="726590"/>
                    <a:pt x="65784" y="726760"/>
                    <a:pt x="65101" y="726846"/>
                  </a:cubicBezTo>
                  <a:cubicBezTo>
                    <a:pt x="69453" y="724115"/>
                    <a:pt x="73889" y="721384"/>
                    <a:pt x="78496" y="718823"/>
                  </a:cubicBezTo>
                  <a:cubicBezTo>
                    <a:pt x="80288" y="717799"/>
                    <a:pt x="82165" y="716945"/>
                    <a:pt x="83957" y="716007"/>
                  </a:cubicBezTo>
                  <a:cubicBezTo>
                    <a:pt x="84895" y="717884"/>
                    <a:pt x="85833" y="719762"/>
                    <a:pt x="86601" y="721725"/>
                  </a:cubicBezTo>
                  <a:cubicBezTo>
                    <a:pt x="78837" y="725054"/>
                    <a:pt x="70903" y="728126"/>
                    <a:pt x="63139" y="731455"/>
                  </a:cubicBezTo>
                  <a:close/>
                  <a:moveTo>
                    <a:pt x="22869" y="751256"/>
                  </a:moveTo>
                  <a:cubicBezTo>
                    <a:pt x="22869" y="751256"/>
                    <a:pt x="23040" y="750914"/>
                    <a:pt x="23125" y="750743"/>
                  </a:cubicBezTo>
                  <a:cubicBezTo>
                    <a:pt x="25002" y="749549"/>
                    <a:pt x="26794" y="748439"/>
                    <a:pt x="28756" y="747244"/>
                  </a:cubicBezTo>
                  <a:cubicBezTo>
                    <a:pt x="36350" y="742806"/>
                    <a:pt x="44284" y="738880"/>
                    <a:pt x="52048" y="735039"/>
                  </a:cubicBezTo>
                  <a:cubicBezTo>
                    <a:pt x="51877" y="735295"/>
                    <a:pt x="51707" y="735551"/>
                    <a:pt x="51621" y="735807"/>
                  </a:cubicBezTo>
                  <a:cubicBezTo>
                    <a:pt x="51109" y="736661"/>
                    <a:pt x="50683" y="737514"/>
                    <a:pt x="50256" y="738368"/>
                  </a:cubicBezTo>
                  <a:lnTo>
                    <a:pt x="50512" y="738624"/>
                  </a:lnTo>
                  <a:cubicBezTo>
                    <a:pt x="51365" y="738197"/>
                    <a:pt x="52218" y="737856"/>
                    <a:pt x="53072" y="737429"/>
                  </a:cubicBezTo>
                  <a:cubicBezTo>
                    <a:pt x="53242" y="737429"/>
                    <a:pt x="53498" y="737258"/>
                    <a:pt x="53669" y="737173"/>
                  </a:cubicBezTo>
                  <a:cubicBezTo>
                    <a:pt x="49232" y="739904"/>
                    <a:pt x="44881" y="742635"/>
                    <a:pt x="40360" y="745281"/>
                  </a:cubicBezTo>
                  <a:lnTo>
                    <a:pt x="32254" y="749975"/>
                  </a:lnTo>
                  <a:cubicBezTo>
                    <a:pt x="32254" y="749975"/>
                    <a:pt x="32340" y="750317"/>
                    <a:pt x="32340" y="750231"/>
                  </a:cubicBezTo>
                  <a:lnTo>
                    <a:pt x="41298" y="747244"/>
                  </a:lnTo>
                  <a:cubicBezTo>
                    <a:pt x="41725" y="747073"/>
                    <a:pt x="42151" y="746988"/>
                    <a:pt x="42578" y="746817"/>
                  </a:cubicBezTo>
                  <a:cubicBezTo>
                    <a:pt x="41469" y="747585"/>
                    <a:pt x="40360" y="748268"/>
                    <a:pt x="39251" y="749037"/>
                  </a:cubicBezTo>
                  <a:cubicBezTo>
                    <a:pt x="38312" y="749634"/>
                    <a:pt x="37373" y="750317"/>
                    <a:pt x="36435" y="751000"/>
                  </a:cubicBezTo>
                  <a:cubicBezTo>
                    <a:pt x="31998" y="751170"/>
                    <a:pt x="27477" y="751256"/>
                    <a:pt x="22869" y="751256"/>
                  </a:cubicBezTo>
                  <a:close/>
                  <a:moveTo>
                    <a:pt x="57764" y="749634"/>
                  </a:moveTo>
                  <a:cubicBezTo>
                    <a:pt x="64504" y="747500"/>
                    <a:pt x="71159" y="745367"/>
                    <a:pt x="77899" y="743318"/>
                  </a:cubicBezTo>
                  <a:cubicBezTo>
                    <a:pt x="82250" y="742038"/>
                    <a:pt x="86601" y="740758"/>
                    <a:pt x="91038" y="739478"/>
                  </a:cubicBezTo>
                  <a:cubicBezTo>
                    <a:pt x="91208" y="741184"/>
                    <a:pt x="91294" y="742977"/>
                    <a:pt x="91294" y="744684"/>
                  </a:cubicBezTo>
                  <a:cubicBezTo>
                    <a:pt x="80288" y="746817"/>
                    <a:pt x="69112" y="748439"/>
                    <a:pt x="57764" y="749634"/>
                  </a:cubicBezTo>
                  <a:close/>
                  <a:moveTo>
                    <a:pt x="292046" y="718311"/>
                  </a:moveTo>
                  <a:cubicBezTo>
                    <a:pt x="271398" y="723603"/>
                    <a:pt x="133526" y="741952"/>
                    <a:pt x="110149" y="742721"/>
                  </a:cubicBezTo>
                  <a:lnTo>
                    <a:pt x="121752" y="739904"/>
                  </a:lnTo>
                  <a:cubicBezTo>
                    <a:pt x="149907" y="733162"/>
                    <a:pt x="178147" y="726504"/>
                    <a:pt x="206301" y="719421"/>
                  </a:cubicBezTo>
                  <a:lnTo>
                    <a:pt x="206301" y="719421"/>
                  </a:lnTo>
                  <a:cubicBezTo>
                    <a:pt x="206301" y="719421"/>
                    <a:pt x="206301" y="719421"/>
                    <a:pt x="206301" y="719421"/>
                  </a:cubicBezTo>
                  <a:lnTo>
                    <a:pt x="206301" y="719421"/>
                  </a:lnTo>
                  <a:cubicBezTo>
                    <a:pt x="206301" y="719421"/>
                    <a:pt x="206301" y="719421"/>
                    <a:pt x="206301" y="719421"/>
                  </a:cubicBezTo>
                  <a:cubicBezTo>
                    <a:pt x="234115" y="711227"/>
                    <a:pt x="261758" y="702522"/>
                    <a:pt x="289486" y="693987"/>
                  </a:cubicBezTo>
                  <a:lnTo>
                    <a:pt x="319176" y="684855"/>
                  </a:lnTo>
                  <a:cubicBezTo>
                    <a:pt x="319176" y="684855"/>
                    <a:pt x="319176" y="684513"/>
                    <a:pt x="319176" y="684513"/>
                  </a:cubicBezTo>
                  <a:lnTo>
                    <a:pt x="289145" y="691768"/>
                  </a:lnTo>
                  <a:cubicBezTo>
                    <a:pt x="260990" y="698510"/>
                    <a:pt x="232665" y="705167"/>
                    <a:pt x="204595" y="712251"/>
                  </a:cubicBezTo>
                  <a:lnTo>
                    <a:pt x="204595" y="712251"/>
                  </a:lnTo>
                  <a:cubicBezTo>
                    <a:pt x="204595" y="712251"/>
                    <a:pt x="204425" y="712251"/>
                    <a:pt x="204425" y="712251"/>
                  </a:cubicBezTo>
                  <a:lnTo>
                    <a:pt x="204254" y="712251"/>
                  </a:lnTo>
                  <a:cubicBezTo>
                    <a:pt x="204254" y="712251"/>
                    <a:pt x="204254" y="712251"/>
                    <a:pt x="204254" y="712251"/>
                  </a:cubicBezTo>
                  <a:cubicBezTo>
                    <a:pt x="176440" y="720445"/>
                    <a:pt x="148712" y="729150"/>
                    <a:pt x="121069" y="737770"/>
                  </a:cubicBezTo>
                  <a:lnTo>
                    <a:pt x="108869" y="741526"/>
                  </a:lnTo>
                  <a:cubicBezTo>
                    <a:pt x="108186" y="739307"/>
                    <a:pt x="107504" y="737088"/>
                    <a:pt x="106907" y="734869"/>
                  </a:cubicBezTo>
                  <a:cubicBezTo>
                    <a:pt x="128748" y="728724"/>
                    <a:pt x="150589" y="722920"/>
                    <a:pt x="172516" y="717201"/>
                  </a:cubicBezTo>
                  <a:lnTo>
                    <a:pt x="172516" y="717201"/>
                  </a:lnTo>
                  <a:cubicBezTo>
                    <a:pt x="172516" y="717201"/>
                    <a:pt x="172516" y="717201"/>
                    <a:pt x="172516" y="717201"/>
                  </a:cubicBezTo>
                  <a:lnTo>
                    <a:pt x="172516" y="717201"/>
                  </a:lnTo>
                  <a:cubicBezTo>
                    <a:pt x="172516" y="717201"/>
                    <a:pt x="172516" y="717201"/>
                    <a:pt x="172516" y="717201"/>
                  </a:cubicBezTo>
                  <a:cubicBezTo>
                    <a:pt x="203827" y="707984"/>
                    <a:pt x="235224" y="699022"/>
                    <a:pt x="266962" y="690999"/>
                  </a:cubicBezTo>
                  <a:cubicBezTo>
                    <a:pt x="278309" y="688183"/>
                    <a:pt x="289656" y="685452"/>
                    <a:pt x="301004" y="682806"/>
                  </a:cubicBezTo>
                  <a:cubicBezTo>
                    <a:pt x="301174" y="682806"/>
                    <a:pt x="301004" y="682465"/>
                    <a:pt x="301004" y="682465"/>
                  </a:cubicBezTo>
                  <a:cubicBezTo>
                    <a:pt x="289571" y="684513"/>
                    <a:pt x="278139" y="686647"/>
                    <a:pt x="266706" y="688866"/>
                  </a:cubicBezTo>
                  <a:cubicBezTo>
                    <a:pt x="234541" y="695096"/>
                    <a:pt x="202547" y="701924"/>
                    <a:pt x="170724" y="710118"/>
                  </a:cubicBezTo>
                  <a:lnTo>
                    <a:pt x="170724" y="710118"/>
                  </a:lnTo>
                  <a:cubicBezTo>
                    <a:pt x="170724" y="710118"/>
                    <a:pt x="170468" y="710118"/>
                    <a:pt x="170468" y="710118"/>
                  </a:cubicBezTo>
                  <a:lnTo>
                    <a:pt x="170212" y="710118"/>
                  </a:lnTo>
                  <a:cubicBezTo>
                    <a:pt x="170212" y="710118"/>
                    <a:pt x="170212" y="710118"/>
                    <a:pt x="170212" y="710118"/>
                  </a:cubicBezTo>
                  <a:cubicBezTo>
                    <a:pt x="148456" y="716519"/>
                    <a:pt x="126956" y="723603"/>
                    <a:pt x="105627" y="731028"/>
                  </a:cubicBezTo>
                  <a:cubicBezTo>
                    <a:pt x="105457" y="730345"/>
                    <a:pt x="105201" y="729663"/>
                    <a:pt x="105030" y="728980"/>
                  </a:cubicBezTo>
                  <a:cubicBezTo>
                    <a:pt x="126615" y="721896"/>
                    <a:pt x="148115" y="714897"/>
                    <a:pt x="169615" y="707472"/>
                  </a:cubicBezTo>
                  <a:lnTo>
                    <a:pt x="169615" y="707472"/>
                  </a:lnTo>
                  <a:cubicBezTo>
                    <a:pt x="169615" y="707472"/>
                    <a:pt x="169615" y="707472"/>
                    <a:pt x="169615" y="707472"/>
                  </a:cubicBezTo>
                  <a:cubicBezTo>
                    <a:pt x="169615" y="707472"/>
                    <a:pt x="169615" y="707472"/>
                    <a:pt x="169615" y="707472"/>
                  </a:cubicBezTo>
                  <a:cubicBezTo>
                    <a:pt x="169615" y="707472"/>
                    <a:pt x="169615" y="707472"/>
                    <a:pt x="169615" y="707472"/>
                  </a:cubicBezTo>
                  <a:cubicBezTo>
                    <a:pt x="195296" y="697486"/>
                    <a:pt x="220805" y="686903"/>
                    <a:pt x="246401" y="676576"/>
                  </a:cubicBezTo>
                  <a:lnTo>
                    <a:pt x="273788" y="665566"/>
                  </a:lnTo>
                  <a:cubicBezTo>
                    <a:pt x="273788" y="665566"/>
                    <a:pt x="273788" y="665224"/>
                    <a:pt x="273702" y="665310"/>
                  </a:cubicBezTo>
                  <a:lnTo>
                    <a:pt x="245803" y="674613"/>
                  </a:lnTo>
                  <a:cubicBezTo>
                    <a:pt x="219611" y="683233"/>
                    <a:pt x="193333" y="691682"/>
                    <a:pt x="167226" y="700729"/>
                  </a:cubicBezTo>
                  <a:cubicBezTo>
                    <a:pt x="167226" y="700729"/>
                    <a:pt x="167226" y="700729"/>
                    <a:pt x="167226" y="700729"/>
                  </a:cubicBezTo>
                  <a:cubicBezTo>
                    <a:pt x="167226" y="700729"/>
                    <a:pt x="167141" y="700729"/>
                    <a:pt x="167056" y="700729"/>
                  </a:cubicBezTo>
                  <a:cubicBezTo>
                    <a:pt x="167056" y="700729"/>
                    <a:pt x="166885" y="700729"/>
                    <a:pt x="166885" y="700729"/>
                  </a:cubicBezTo>
                  <a:cubicBezTo>
                    <a:pt x="166885" y="700729"/>
                    <a:pt x="166885" y="700729"/>
                    <a:pt x="166885" y="700729"/>
                  </a:cubicBezTo>
                  <a:cubicBezTo>
                    <a:pt x="145812" y="708923"/>
                    <a:pt x="124909" y="717458"/>
                    <a:pt x="104006" y="725992"/>
                  </a:cubicBezTo>
                  <a:cubicBezTo>
                    <a:pt x="103580" y="724712"/>
                    <a:pt x="103153" y="723432"/>
                    <a:pt x="102641" y="722237"/>
                  </a:cubicBezTo>
                  <a:lnTo>
                    <a:pt x="110064" y="719165"/>
                  </a:lnTo>
                  <a:cubicBezTo>
                    <a:pt x="130710" y="710800"/>
                    <a:pt x="151357" y="702522"/>
                    <a:pt x="171833" y="693816"/>
                  </a:cubicBezTo>
                  <a:cubicBezTo>
                    <a:pt x="171833" y="693816"/>
                    <a:pt x="171833" y="693816"/>
                    <a:pt x="171833" y="693816"/>
                  </a:cubicBezTo>
                  <a:lnTo>
                    <a:pt x="171833" y="693816"/>
                  </a:lnTo>
                  <a:cubicBezTo>
                    <a:pt x="171833" y="693816"/>
                    <a:pt x="171833" y="693816"/>
                    <a:pt x="171833" y="693816"/>
                  </a:cubicBezTo>
                  <a:cubicBezTo>
                    <a:pt x="171833" y="693816"/>
                    <a:pt x="171833" y="693816"/>
                    <a:pt x="171833" y="693816"/>
                  </a:cubicBezTo>
                  <a:cubicBezTo>
                    <a:pt x="191798" y="684086"/>
                    <a:pt x="211591" y="673845"/>
                    <a:pt x="231470" y="663774"/>
                  </a:cubicBezTo>
                  <a:lnTo>
                    <a:pt x="234200" y="662408"/>
                  </a:lnTo>
                  <a:cubicBezTo>
                    <a:pt x="236674" y="662920"/>
                    <a:pt x="239149" y="662579"/>
                    <a:pt x="241537" y="662066"/>
                  </a:cubicBezTo>
                  <a:cubicBezTo>
                    <a:pt x="246486" y="660957"/>
                    <a:pt x="251349" y="659165"/>
                    <a:pt x="256382" y="658311"/>
                  </a:cubicBezTo>
                  <a:cubicBezTo>
                    <a:pt x="264744" y="656775"/>
                    <a:pt x="273105" y="655239"/>
                    <a:pt x="281466" y="654556"/>
                  </a:cubicBezTo>
                  <a:cubicBezTo>
                    <a:pt x="292046" y="653617"/>
                    <a:pt x="301345" y="657628"/>
                    <a:pt x="310047" y="663517"/>
                  </a:cubicBezTo>
                  <a:cubicBezTo>
                    <a:pt x="318835" y="669406"/>
                    <a:pt x="322845" y="676917"/>
                    <a:pt x="319006" y="689890"/>
                  </a:cubicBezTo>
                  <a:cubicBezTo>
                    <a:pt x="310645" y="698596"/>
                    <a:pt x="300748" y="709008"/>
                    <a:pt x="291875" y="718311"/>
                  </a:cubicBezTo>
                  <a:close/>
                  <a:moveTo>
                    <a:pt x="596798" y="564854"/>
                  </a:moveTo>
                  <a:cubicBezTo>
                    <a:pt x="555164" y="586192"/>
                    <a:pt x="514382" y="609065"/>
                    <a:pt x="473259" y="631256"/>
                  </a:cubicBezTo>
                  <a:cubicBezTo>
                    <a:pt x="428809" y="655324"/>
                    <a:pt x="384358" y="679478"/>
                    <a:pt x="339908" y="703631"/>
                  </a:cubicBezTo>
                  <a:cubicBezTo>
                    <a:pt x="333680" y="707045"/>
                    <a:pt x="327537" y="710544"/>
                    <a:pt x="319859" y="712337"/>
                  </a:cubicBezTo>
                  <a:cubicBezTo>
                    <a:pt x="322077" y="709094"/>
                    <a:pt x="324040" y="705594"/>
                    <a:pt x="326684" y="702692"/>
                  </a:cubicBezTo>
                  <a:cubicBezTo>
                    <a:pt x="328988" y="700132"/>
                    <a:pt x="330523" y="697059"/>
                    <a:pt x="331547" y="693731"/>
                  </a:cubicBezTo>
                  <a:lnTo>
                    <a:pt x="341359" y="688951"/>
                  </a:lnTo>
                  <a:cubicBezTo>
                    <a:pt x="360470" y="679563"/>
                    <a:pt x="379581" y="669919"/>
                    <a:pt x="398180" y="659591"/>
                  </a:cubicBezTo>
                  <a:lnTo>
                    <a:pt x="398180" y="659591"/>
                  </a:lnTo>
                  <a:cubicBezTo>
                    <a:pt x="398180" y="659591"/>
                    <a:pt x="398180" y="659591"/>
                    <a:pt x="398180" y="659591"/>
                  </a:cubicBezTo>
                  <a:lnTo>
                    <a:pt x="398180" y="659591"/>
                  </a:lnTo>
                  <a:cubicBezTo>
                    <a:pt x="398180" y="659591"/>
                    <a:pt x="398180" y="659591"/>
                    <a:pt x="398180" y="659591"/>
                  </a:cubicBezTo>
                  <a:cubicBezTo>
                    <a:pt x="416267" y="648240"/>
                    <a:pt x="433843" y="636120"/>
                    <a:pt x="451247" y="623830"/>
                  </a:cubicBezTo>
                  <a:lnTo>
                    <a:pt x="469846" y="610687"/>
                  </a:lnTo>
                  <a:cubicBezTo>
                    <a:pt x="469846" y="610687"/>
                    <a:pt x="469761" y="610345"/>
                    <a:pt x="469676" y="610431"/>
                  </a:cubicBezTo>
                  <a:lnTo>
                    <a:pt x="450138" y="621953"/>
                  </a:lnTo>
                  <a:cubicBezTo>
                    <a:pt x="431710" y="632621"/>
                    <a:pt x="413025" y="642863"/>
                    <a:pt x="394511" y="653190"/>
                  </a:cubicBezTo>
                  <a:lnTo>
                    <a:pt x="394511" y="653190"/>
                  </a:lnTo>
                  <a:cubicBezTo>
                    <a:pt x="394511" y="653190"/>
                    <a:pt x="394341" y="653190"/>
                    <a:pt x="394341" y="653190"/>
                  </a:cubicBezTo>
                  <a:lnTo>
                    <a:pt x="394170" y="653190"/>
                  </a:lnTo>
                  <a:cubicBezTo>
                    <a:pt x="394170" y="653190"/>
                    <a:pt x="394170" y="653190"/>
                    <a:pt x="394170" y="653190"/>
                  </a:cubicBezTo>
                  <a:cubicBezTo>
                    <a:pt x="376168" y="664456"/>
                    <a:pt x="358251" y="675978"/>
                    <a:pt x="339994" y="686988"/>
                  </a:cubicBezTo>
                  <a:lnTo>
                    <a:pt x="331803" y="691853"/>
                  </a:lnTo>
                  <a:cubicBezTo>
                    <a:pt x="334533" y="680075"/>
                    <a:pt x="330182" y="665480"/>
                    <a:pt x="319859" y="658482"/>
                  </a:cubicBezTo>
                  <a:cubicBezTo>
                    <a:pt x="310900" y="652422"/>
                    <a:pt x="301601" y="647728"/>
                    <a:pt x="291022" y="645594"/>
                  </a:cubicBezTo>
                  <a:cubicBezTo>
                    <a:pt x="289059" y="645167"/>
                    <a:pt x="287012" y="644911"/>
                    <a:pt x="283002" y="644314"/>
                  </a:cubicBezTo>
                  <a:cubicBezTo>
                    <a:pt x="286500" y="641839"/>
                    <a:pt x="288376" y="640473"/>
                    <a:pt x="290339" y="639278"/>
                  </a:cubicBezTo>
                  <a:cubicBezTo>
                    <a:pt x="346136" y="605822"/>
                    <a:pt x="404323" y="576633"/>
                    <a:pt x="462338" y="547273"/>
                  </a:cubicBezTo>
                  <a:cubicBezTo>
                    <a:pt x="479402" y="538653"/>
                    <a:pt x="496210" y="529520"/>
                    <a:pt x="512761" y="519961"/>
                  </a:cubicBezTo>
                  <a:cubicBezTo>
                    <a:pt x="550727" y="498112"/>
                    <a:pt x="589632" y="478055"/>
                    <a:pt x="629304" y="459449"/>
                  </a:cubicBezTo>
                  <a:cubicBezTo>
                    <a:pt x="648415" y="450488"/>
                    <a:pt x="667441" y="441355"/>
                    <a:pt x="686382" y="432052"/>
                  </a:cubicBezTo>
                  <a:lnTo>
                    <a:pt x="702165" y="429662"/>
                  </a:lnTo>
                  <a:cubicBezTo>
                    <a:pt x="704128" y="429406"/>
                    <a:pt x="706090" y="429065"/>
                    <a:pt x="708052" y="428809"/>
                  </a:cubicBezTo>
                  <a:cubicBezTo>
                    <a:pt x="706261" y="430004"/>
                    <a:pt x="704554" y="431199"/>
                    <a:pt x="702762" y="432394"/>
                  </a:cubicBezTo>
                  <a:lnTo>
                    <a:pt x="692013" y="439648"/>
                  </a:lnTo>
                  <a:lnTo>
                    <a:pt x="661127" y="456121"/>
                  </a:lnTo>
                  <a:cubicBezTo>
                    <a:pt x="648501" y="462863"/>
                    <a:pt x="635874" y="469520"/>
                    <a:pt x="623247" y="476263"/>
                  </a:cubicBezTo>
                  <a:cubicBezTo>
                    <a:pt x="614630" y="478226"/>
                    <a:pt x="605927" y="480103"/>
                    <a:pt x="597310" y="481896"/>
                  </a:cubicBezTo>
                  <a:cubicBezTo>
                    <a:pt x="597225" y="481896"/>
                    <a:pt x="597310" y="482237"/>
                    <a:pt x="597310" y="482237"/>
                  </a:cubicBezTo>
                  <a:cubicBezTo>
                    <a:pt x="604221" y="481213"/>
                    <a:pt x="611046" y="480103"/>
                    <a:pt x="617872" y="479079"/>
                  </a:cubicBezTo>
                  <a:cubicBezTo>
                    <a:pt x="613094" y="481640"/>
                    <a:pt x="608401" y="484115"/>
                    <a:pt x="603624" y="486675"/>
                  </a:cubicBezTo>
                  <a:cubicBezTo>
                    <a:pt x="595860" y="488894"/>
                    <a:pt x="588096" y="491028"/>
                    <a:pt x="580332" y="493247"/>
                  </a:cubicBezTo>
                  <a:lnTo>
                    <a:pt x="554737" y="500331"/>
                  </a:lnTo>
                  <a:cubicBezTo>
                    <a:pt x="554737" y="500331"/>
                    <a:pt x="554737" y="500672"/>
                    <a:pt x="554737" y="500672"/>
                  </a:cubicBezTo>
                  <a:lnTo>
                    <a:pt x="580930" y="495295"/>
                  </a:lnTo>
                  <a:cubicBezTo>
                    <a:pt x="584342" y="494613"/>
                    <a:pt x="587840" y="493930"/>
                    <a:pt x="591338" y="493247"/>
                  </a:cubicBezTo>
                  <a:cubicBezTo>
                    <a:pt x="582636" y="497941"/>
                    <a:pt x="573934" y="502636"/>
                    <a:pt x="565316" y="507330"/>
                  </a:cubicBezTo>
                  <a:cubicBezTo>
                    <a:pt x="565316" y="507330"/>
                    <a:pt x="565316" y="507330"/>
                    <a:pt x="565316" y="507330"/>
                  </a:cubicBezTo>
                  <a:cubicBezTo>
                    <a:pt x="565316" y="507330"/>
                    <a:pt x="565146" y="507415"/>
                    <a:pt x="565061" y="507500"/>
                  </a:cubicBezTo>
                  <a:cubicBezTo>
                    <a:pt x="565061" y="507500"/>
                    <a:pt x="564890" y="507586"/>
                    <a:pt x="564805" y="507671"/>
                  </a:cubicBezTo>
                  <a:cubicBezTo>
                    <a:pt x="564805" y="507671"/>
                    <a:pt x="564805" y="507671"/>
                    <a:pt x="564805" y="507671"/>
                  </a:cubicBezTo>
                  <a:cubicBezTo>
                    <a:pt x="555505" y="513133"/>
                    <a:pt x="546291" y="518596"/>
                    <a:pt x="537076" y="524058"/>
                  </a:cubicBezTo>
                  <a:cubicBezTo>
                    <a:pt x="533408" y="524911"/>
                    <a:pt x="529654" y="525850"/>
                    <a:pt x="525985" y="526704"/>
                  </a:cubicBezTo>
                  <a:cubicBezTo>
                    <a:pt x="518221" y="528411"/>
                    <a:pt x="510543" y="530118"/>
                    <a:pt x="502779" y="531739"/>
                  </a:cubicBezTo>
                  <a:cubicBezTo>
                    <a:pt x="502694" y="531739"/>
                    <a:pt x="502779" y="532081"/>
                    <a:pt x="502779" y="532081"/>
                  </a:cubicBezTo>
                  <a:cubicBezTo>
                    <a:pt x="510714" y="531057"/>
                    <a:pt x="518563" y="529947"/>
                    <a:pt x="526497" y="528837"/>
                  </a:cubicBezTo>
                  <a:cubicBezTo>
                    <a:pt x="527692" y="528667"/>
                    <a:pt x="528886" y="528496"/>
                    <a:pt x="530080" y="528325"/>
                  </a:cubicBezTo>
                  <a:cubicBezTo>
                    <a:pt x="519075" y="534897"/>
                    <a:pt x="508068" y="541469"/>
                    <a:pt x="497063" y="548126"/>
                  </a:cubicBezTo>
                  <a:cubicBezTo>
                    <a:pt x="492370" y="549236"/>
                    <a:pt x="487678" y="550345"/>
                    <a:pt x="482986" y="551455"/>
                  </a:cubicBezTo>
                  <a:lnTo>
                    <a:pt x="455172" y="557600"/>
                  </a:lnTo>
                  <a:cubicBezTo>
                    <a:pt x="455172" y="557600"/>
                    <a:pt x="455172" y="557941"/>
                    <a:pt x="455172" y="557941"/>
                  </a:cubicBezTo>
                  <a:lnTo>
                    <a:pt x="483497" y="553589"/>
                  </a:lnTo>
                  <a:cubicBezTo>
                    <a:pt x="485545" y="553247"/>
                    <a:pt x="487593" y="552906"/>
                    <a:pt x="489640" y="552650"/>
                  </a:cubicBezTo>
                  <a:cubicBezTo>
                    <a:pt x="483582" y="556320"/>
                    <a:pt x="477525" y="559904"/>
                    <a:pt x="471553" y="563574"/>
                  </a:cubicBezTo>
                  <a:lnTo>
                    <a:pt x="438450" y="583290"/>
                  </a:lnTo>
                  <a:cubicBezTo>
                    <a:pt x="438450" y="583290"/>
                    <a:pt x="438450" y="583631"/>
                    <a:pt x="438620" y="583546"/>
                  </a:cubicBezTo>
                  <a:lnTo>
                    <a:pt x="472833" y="565281"/>
                  </a:lnTo>
                  <a:cubicBezTo>
                    <a:pt x="481791" y="560587"/>
                    <a:pt x="490664" y="555808"/>
                    <a:pt x="499622" y="551113"/>
                  </a:cubicBezTo>
                  <a:cubicBezTo>
                    <a:pt x="506789" y="550004"/>
                    <a:pt x="513955" y="548809"/>
                    <a:pt x="521208" y="547614"/>
                  </a:cubicBezTo>
                  <a:cubicBezTo>
                    <a:pt x="509775" y="554271"/>
                    <a:pt x="498343" y="561014"/>
                    <a:pt x="486995" y="567842"/>
                  </a:cubicBezTo>
                  <a:cubicBezTo>
                    <a:pt x="483327" y="568866"/>
                    <a:pt x="479573" y="569890"/>
                    <a:pt x="475904" y="570914"/>
                  </a:cubicBezTo>
                  <a:lnTo>
                    <a:pt x="454660" y="576462"/>
                  </a:lnTo>
                  <a:cubicBezTo>
                    <a:pt x="454660" y="576462"/>
                    <a:pt x="454660" y="576803"/>
                    <a:pt x="454660" y="576803"/>
                  </a:cubicBezTo>
                  <a:lnTo>
                    <a:pt x="476416" y="572963"/>
                  </a:lnTo>
                  <a:cubicBezTo>
                    <a:pt x="477354" y="572792"/>
                    <a:pt x="478293" y="572621"/>
                    <a:pt x="479232" y="572451"/>
                  </a:cubicBezTo>
                  <a:cubicBezTo>
                    <a:pt x="475733" y="574584"/>
                    <a:pt x="472150" y="576633"/>
                    <a:pt x="468652" y="578766"/>
                  </a:cubicBezTo>
                  <a:cubicBezTo>
                    <a:pt x="466178" y="580303"/>
                    <a:pt x="463618" y="581839"/>
                    <a:pt x="461144" y="583375"/>
                  </a:cubicBezTo>
                  <a:cubicBezTo>
                    <a:pt x="461059" y="583375"/>
                    <a:pt x="460888" y="583375"/>
                    <a:pt x="460803" y="583375"/>
                  </a:cubicBezTo>
                  <a:lnTo>
                    <a:pt x="471808" y="576291"/>
                  </a:lnTo>
                  <a:cubicBezTo>
                    <a:pt x="471808" y="576291"/>
                    <a:pt x="471724" y="575950"/>
                    <a:pt x="471638" y="576035"/>
                  </a:cubicBezTo>
                  <a:lnTo>
                    <a:pt x="454489" y="584911"/>
                  </a:lnTo>
                  <a:cubicBezTo>
                    <a:pt x="454489" y="584911"/>
                    <a:pt x="454489" y="584911"/>
                    <a:pt x="454489" y="584911"/>
                  </a:cubicBezTo>
                  <a:cubicBezTo>
                    <a:pt x="450565" y="585850"/>
                    <a:pt x="446640" y="586789"/>
                    <a:pt x="442801" y="587813"/>
                  </a:cubicBezTo>
                  <a:cubicBezTo>
                    <a:pt x="442801" y="587813"/>
                    <a:pt x="442801" y="587813"/>
                    <a:pt x="442801" y="587813"/>
                  </a:cubicBezTo>
                  <a:cubicBezTo>
                    <a:pt x="442801" y="587813"/>
                    <a:pt x="442716" y="587813"/>
                    <a:pt x="442630" y="587813"/>
                  </a:cubicBezTo>
                  <a:cubicBezTo>
                    <a:pt x="442630" y="587813"/>
                    <a:pt x="442545" y="587813"/>
                    <a:pt x="442460" y="587813"/>
                  </a:cubicBezTo>
                  <a:cubicBezTo>
                    <a:pt x="442460" y="587813"/>
                    <a:pt x="442460" y="587813"/>
                    <a:pt x="442460" y="587813"/>
                  </a:cubicBezTo>
                  <a:cubicBezTo>
                    <a:pt x="422581" y="593958"/>
                    <a:pt x="402873" y="600701"/>
                    <a:pt x="383079" y="607187"/>
                  </a:cubicBezTo>
                  <a:lnTo>
                    <a:pt x="362005" y="614101"/>
                  </a:lnTo>
                  <a:cubicBezTo>
                    <a:pt x="362005" y="614101"/>
                    <a:pt x="362005" y="614442"/>
                    <a:pt x="362005" y="614442"/>
                  </a:cubicBezTo>
                  <a:lnTo>
                    <a:pt x="383676" y="609321"/>
                  </a:lnTo>
                  <a:cubicBezTo>
                    <a:pt x="397839" y="605992"/>
                    <a:pt x="412086" y="602749"/>
                    <a:pt x="426249" y="599335"/>
                  </a:cubicBezTo>
                  <a:cubicBezTo>
                    <a:pt x="419510" y="602835"/>
                    <a:pt x="412769" y="606334"/>
                    <a:pt x="406115" y="609918"/>
                  </a:cubicBezTo>
                  <a:cubicBezTo>
                    <a:pt x="406115" y="609918"/>
                    <a:pt x="406115" y="609918"/>
                    <a:pt x="406115" y="609918"/>
                  </a:cubicBezTo>
                  <a:cubicBezTo>
                    <a:pt x="406115" y="609918"/>
                    <a:pt x="406115" y="609918"/>
                    <a:pt x="406029" y="609918"/>
                  </a:cubicBezTo>
                  <a:cubicBezTo>
                    <a:pt x="406029" y="609918"/>
                    <a:pt x="406029" y="609918"/>
                    <a:pt x="405944" y="609918"/>
                  </a:cubicBezTo>
                  <a:cubicBezTo>
                    <a:pt x="405944" y="609918"/>
                    <a:pt x="405944" y="609918"/>
                    <a:pt x="405944" y="609918"/>
                  </a:cubicBezTo>
                  <a:cubicBezTo>
                    <a:pt x="390587" y="619478"/>
                    <a:pt x="375486" y="629549"/>
                    <a:pt x="360299" y="639449"/>
                  </a:cubicBezTo>
                  <a:lnTo>
                    <a:pt x="344089" y="649947"/>
                  </a:lnTo>
                  <a:cubicBezTo>
                    <a:pt x="344089" y="649947"/>
                    <a:pt x="344174" y="650288"/>
                    <a:pt x="344260" y="650203"/>
                  </a:cubicBezTo>
                  <a:lnTo>
                    <a:pt x="361493" y="641241"/>
                  </a:lnTo>
                  <a:cubicBezTo>
                    <a:pt x="377618" y="632963"/>
                    <a:pt x="393829" y="624769"/>
                    <a:pt x="409698" y="616149"/>
                  </a:cubicBezTo>
                  <a:cubicBezTo>
                    <a:pt x="409698" y="616149"/>
                    <a:pt x="409698" y="616149"/>
                    <a:pt x="409698" y="616149"/>
                  </a:cubicBezTo>
                  <a:cubicBezTo>
                    <a:pt x="409698" y="616149"/>
                    <a:pt x="409698" y="616149"/>
                    <a:pt x="409698" y="616149"/>
                  </a:cubicBezTo>
                  <a:cubicBezTo>
                    <a:pt x="409698" y="616149"/>
                    <a:pt x="409698" y="616149"/>
                    <a:pt x="409698" y="616149"/>
                  </a:cubicBezTo>
                  <a:cubicBezTo>
                    <a:pt x="409698" y="616149"/>
                    <a:pt x="409698" y="616149"/>
                    <a:pt x="409698" y="616149"/>
                  </a:cubicBezTo>
                  <a:cubicBezTo>
                    <a:pt x="419253" y="610175"/>
                    <a:pt x="428809" y="604030"/>
                    <a:pt x="438194" y="597799"/>
                  </a:cubicBezTo>
                  <a:cubicBezTo>
                    <a:pt x="439900" y="596860"/>
                    <a:pt x="441606" y="595921"/>
                    <a:pt x="443398" y="594897"/>
                  </a:cubicBezTo>
                  <a:cubicBezTo>
                    <a:pt x="443739" y="594812"/>
                    <a:pt x="444080" y="594726"/>
                    <a:pt x="444422" y="594641"/>
                  </a:cubicBezTo>
                  <a:cubicBezTo>
                    <a:pt x="444422" y="594641"/>
                    <a:pt x="444422" y="594641"/>
                    <a:pt x="444422" y="594641"/>
                  </a:cubicBezTo>
                  <a:cubicBezTo>
                    <a:pt x="444422" y="594641"/>
                    <a:pt x="444422" y="594641"/>
                    <a:pt x="444422" y="594641"/>
                  </a:cubicBezTo>
                  <a:cubicBezTo>
                    <a:pt x="444422" y="594641"/>
                    <a:pt x="444422" y="594641"/>
                    <a:pt x="444422" y="594641"/>
                  </a:cubicBezTo>
                  <a:cubicBezTo>
                    <a:pt x="444422" y="594641"/>
                    <a:pt x="444422" y="594641"/>
                    <a:pt x="444422" y="594641"/>
                  </a:cubicBezTo>
                  <a:cubicBezTo>
                    <a:pt x="457134" y="590715"/>
                    <a:pt x="469761" y="586533"/>
                    <a:pt x="482388" y="582351"/>
                  </a:cubicBezTo>
                  <a:cubicBezTo>
                    <a:pt x="473771" y="587643"/>
                    <a:pt x="465154" y="593020"/>
                    <a:pt x="456622" y="598397"/>
                  </a:cubicBezTo>
                  <a:lnTo>
                    <a:pt x="442374" y="607358"/>
                  </a:lnTo>
                  <a:cubicBezTo>
                    <a:pt x="434440" y="610431"/>
                    <a:pt x="426505" y="613418"/>
                    <a:pt x="418656" y="616576"/>
                  </a:cubicBezTo>
                  <a:lnTo>
                    <a:pt x="418656" y="616576"/>
                  </a:lnTo>
                  <a:cubicBezTo>
                    <a:pt x="418656" y="616576"/>
                    <a:pt x="418571" y="616576"/>
                    <a:pt x="418571" y="616576"/>
                  </a:cubicBezTo>
                  <a:lnTo>
                    <a:pt x="418485" y="616576"/>
                  </a:lnTo>
                  <a:cubicBezTo>
                    <a:pt x="418485" y="616576"/>
                    <a:pt x="418485" y="616576"/>
                    <a:pt x="418485" y="616576"/>
                  </a:cubicBezTo>
                  <a:cubicBezTo>
                    <a:pt x="401678" y="624428"/>
                    <a:pt x="385041" y="632707"/>
                    <a:pt x="368319" y="640644"/>
                  </a:cubicBezTo>
                  <a:lnTo>
                    <a:pt x="350402" y="649008"/>
                  </a:lnTo>
                  <a:cubicBezTo>
                    <a:pt x="350402" y="649008"/>
                    <a:pt x="350402" y="649350"/>
                    <a:pt x="350488" y="649264"/>
                  </a:cubicBezTo>
                  <a:lnTo>
                    <a:pt x="369172" y="642522"/>
                  </a:lnTo>
                  <a:cubicBezTo>
                    <a:pt x="373012" y="641156"/>
                    <a:pt x="376851" y="639790"/>
                    <a:pt x="380690" y="638425"/>
                  </a:cubicBezTo>
                  <a:cubicBezTo>
                    <a:pt x="374035" y="642095"/>
                    <a:pt x="367295" y="645509"/>
                    <a:pt x="360726" y="649008"/>
                  </a:cubicBezTo>
                  <a:lnTo>
                    <a:pt x="360726" y="649008"/>
                  </a:lnTo>
                  <a:cubicBezTo>
                    <a:pt x="360726" y="649008"/>
                    <a:pt x="360726" y="649008"/>
                    <a:pt x="360726" y="649008"/>
                  </a:cubicBezTo>
                  <a:lnTo>
                    <a:pt x="360726" y="649008"/>
                  </a:lnTo>
                  <a:cubicBezTo>
                    <a:pt x="360726" y="649008"/>
                    <a:pt x="360726" y="649008"/>
                    <a:pt x="360726" y="649008"/>
                  </a:cubicBezTo>
                  <a:cubicBezTo>
                    <a:pt x="353644" y="654044"/>
                    <a:pt x="346734" y="659335"/>
                    <a:pt x="339482" y="664200"/>
                  </a:cubicBezTo>
                  <a:cubicBezTo>
                    <a:pt x="336922" y="665907"/>
                    <a:pt x="334277" y="667614"/>
                    <a:pt x="331632" y="669321"/>
                  </a:cubicBezTo>
                  <a:cubicBezTo>
                    <a:pt x="331632" y="669321"/>
                    <a:pt x="331718" y="669577"/>
                    <a:pt x="331803" y="669577"/>
                  </a:cubicBezTo>
                  <a:cubicBezTo>
                    <a:pt x="334704" y="668468"/>
                    <a:pt x="337605" y="667273"/>
                    <a:pt x="340506" y="666078"/>
                  </a:cubicBezTo>
                  <a:cubicBezTo>
                    <a:pt x="346478" y="663688"/>
                    <a:pt x="352364" y="661213"/>
                    <a:pt x="358166" y="658397"/>
                  </a:cubicBezTo>
                  <a:cubicBezTo>
                    <a:pt x="355436" y="660018"/>
                    <a:pt x="352706" y="661725"/>
                    <a:pt x="349976" y="663347"/>
                  </a:cubicBezTo>
                  <a:lnTo>
                    <a:pt x="331120" y="674698"/>
                  </a:lnTo>
                  <a:cubicBezTo>
                    <a:pt x="331120" y="674698"/>
                    <a:pt x="331120" y="675039"/>
                    <a:pt x="331291" y="674954"/>
                  </a:cubicBezTo>
                  <a:lnTo>
                    <a:pt x="351170" y="665139"/>
                  </a:lnTo>
                  <a:cubicBezTo>
                    <a:pt x="369769" y="656092"/>
                    <a:pt x="388369" y="647130"/>
                    <a:pt x="406797" y="637657"/>
                  </a:cubicBezTo>
                  <a:cubicBezTo>
                    <a:pt x="406797" y="637657"/>
                    <a:pt x="406797" y="637657"/>
                    <a:pt x="406797" y="637657"/>
                  </a:cubicBezTo>
                  <a:cubicBezTo>
                    <a:pt x="406797" y="637657"/>
                    <a:pt x="406797" y="637657"/>
                    <a:pt x="406797" y="637657"/>
                  </a:cubicBezTo>
                  <a:cubicBezTo>
                    <a:pt x="406797" y="637657"/>
                    <a:pt x="406797" y="637657"/>
                    <a:pt x="406797" y="637657"/>
                  </a:cubicBezTo>
                  <a:cubicBezTo>
                    <a:pt x="406797" y="637657"/>
                    <a:pt x="406797" y="637657"/>
                    <a:pt x="406797" y="637657"/>
                  </a:cubicBezTo>
                  <a:cubicBezTo>
                    <a:pt x="424714" y="627244"/>
                    <a:pt x="442289" y="616405"/>
                    <a:pt x="459950" y="605651"/>
                  </a:cubicBezTo>
                  <a:lnTo>
                    <a:pt x="477354" y="595153"/>
                  </a:lnTo>
                  <a:lnTo>
                    <a:pt x="489128" y="589179"/>
                  </a:lnTo>
                  <a:cubicBezTo>
                    <a:pt x="489128" y="589179"/>
                    <a:pt x="489128" y="588838"/>
                    <a:pt x="488957" y="588923"/>
                  </a:cubicBezTo>
                  <a:lnTo>
                    <a:pt x="470614" y="596177"/>
                  </a:lnTo>
                  <a:cubicBezTo>
                    <a:pt x="464130" y="598738"/>
                    <a:pt x="457646" y="601128"/>
                    <a:pt x="451162" y="603688"/>
                  </a:cubicBezTo>
                  <a:lnTo>
                    <a:pt x="457987" y="599847"/>
                  </a:lnTo>
                  <a:cubicBezTo>
                    <a:pt x="472747" y="591654"/>
                    <a:pt x="487593" y="583546"/>
                    <a:pt x="502438" y="575438"/>
                  </a:cubicBezTo>
                  <a:cubicBezTo>
                    <a:pt x="502949" y="575267"/>
                    <a:pt x="503376" y="575096"/>
                    <a:pt x="503888" y="574926"/>
                  </a:cubicBezTo>
                  <a:lnTo>
                    <a:pt x="525047" y="568013"/>
                  </a:lnTo>
                  <a:cubicBezTo>
                    <a:pt x="525047" y="568013"/>
                    <a:pt x="525047" y="567671"/>
                    <a:pt x="525047" y="567671"/>
                  </a:cubicBezTo>
                  <a:lnTo>
                    <a:pt x="510116" y="571170"/>
                  </a:lnTo>
                  <a:cubicBezTo>
                    <a:pt x="514809" y="568610"/>
                    <a:pt x="519586" y="566049"/>
                    <a:pt x="524279" y="563489"/>
                  </a:cubicBezTo>
                  <a:cubicBezTo>
                    <a:pt x="528545" y="562636"/>
                    <a:pt x="532811" y="561782"/>
                    <a:pt x="536991" y="560928"/>
                  </a:cubicBezTo>
                  <a:lnTo>
                    <a:pt x="536991" y="560928"/>
                  </a:lnTo>
                  <a:cubicBezTo>
                    <a:pt x="536991" y="560928"/>
                    <a:pt x="536991" y="560928"/>
                    <a:pt x="536991" y="560928"/>
                  </a:cubicBezTo>
                  <a:lnTo>
                    <a:pt x="536991" y="560928"/>
                  </a:lnTo>
                  <a:cubicBezTo>
                    <a:pt x="536991" y="560928"/>
                    <a:pt x="536991" y="560928"/>
                    <a:pt x="536991" y="560928"/>
                  </a:cubicBezTo>
                  <a:cubicBezTo>
                    <a:pt x="546546" y="558368"/>
                    <a:pt x="556102" y="555637"/>
                    <a:pt x="565657" y="552821"/>
                  </a:cubicBezTo>
                  <a:cubicBezTo>
                    <a:pt x="533749" y="571597"/>
                    <a:pt x="502267" y="591313"/>
                    <a:pt x="471212" y="611369"/>
                  </a:cubicBezTo>
                  <a:cubicBezTo>
                    <a:pt x="459096" y="619222"/>
                    <a:pt x="446981" y="627074"/>
                    <a:pt x="434952" y="635096"/>
                  </a:cubicBezTo>
                  <a:cubicBezTo>
                    <a:pt x="434781" y="635182"/>
                    <a:pt x="434952" y="635438"/>
                    <a:pt x="435122" y="635352"/>
                  </a:cubicBezTo>
                  <a:cubicBezTo>
                    <a:pt x="447579" y="627842"/>
                    <a:pt x="460035" y="620416"/>
                    <a:pt x="472577" y="613077"/>
                  </a:cubicBezTo>
                  <a:cubicBezTo>
                    <a:pt x="507642" y="592593"/>
                    <a:pt x="543220" y="572963"/>
                    <a:pt x="578882" y="553503"/>
                  </a:cubicBezTo>
                  <a:lnTo>
                    <a:pt x="578882" y="553503"/>
                  </a:lnTo>
                  <a:cubicBezTo>
                    <a:pt x="578882" y="553503"/>
                    <a:pt x="578882" y="553503"/>
                    <a:pt x="578882" y="553503"/>
                  </a:cubicBezTo>
                  <a:lnTo>
                    <a:pt x="578882" y="553503"/>
                  </a:lnTo>
                  <a:cubicBezTo>
                    <a:pt x="578882" y="553503"/>
                    <a:pt x="578882" y="553503"/>
                    <a:pt x="578882" y="553503"/>
                  </a:cubicBezTo>
                  <a:cubicBezTo>
                    <a:pt x="584427" y="550260"/>
                    <a:pt x="590059" y="547017"/>
                    <a:pt x="595604" y="543773"/>
                  </a:cubicBezTo>
                  <a:cubicBezTo>
                    <a:pt x="595775" y="543773"/>
                    <a:pt x="595946" y="543688"/>
                    <a:pt x="596116" y="543603"/>
                  </a:cubicBezTo>
                  <a:lnTo>
                    <a:pt x="617189" y="537202"/>
                  </a:lnTo>
                  <a:cubicBezTo>
                    <a:pt x="617189" y="537202"/>
                    <a:pt x="617189" y="536860"/>
                    <a:pt x="617189" y="536860"/>
                  </a:cubicBezTo>
                  <a:lnTo>
                    <a:pt x="601832" y="540189"/>
                  </a:lnTo>
                  <a:cubicBezTo>
                    <a:pt x="612667" y="533958"/>
                    <a:pt x="623503" y="527728"/>
                    <a:pt x="634338" y="521583"/>
                  </a:cubicBezTo>
                  <a:cubicBezTo>
                    <a:pt x="636300" y="521071"/>
                    <a:pt x="638348" y="520559"/>
                    <a:pt x="640310" y="520046"/>
                  </a:cubicBezTo>
                  <a:lnTo>
                    <a:pt x="668038" y="512707"/>
                  </a:lnTo>
                  <a:cubicBezTo>
                    <a:pt x="668038" y="512707"/>
                    <a:pt x="668038" y="512365"/>
                    <a:pt x="668038" y="512365"/>
                  </a:cubicBezTo>
                  <a:lnTo>
                    <a:pt x="641590" y="517572"/>
                  </a:lnTo>
                  <a:cubicBezTo>
                    <a:pt x="656009" y="509378"/>
                    <a:pt x="670513" y="501355"/>
                    <a:pt x="685102" y="493418"/>
                  </a:cubicBezTo>
                  <a:cubicBezTo>
                    <a:pt x="697899" y="486505"/>
                    <a:pt x="710697" y="479677"/>
                    <a:pt x="723494" y="472934"/>
                  </a:cubicBezTo>
                  <a:cubicBezTo>
                    <a:pt x="723665" y="472849"/>
                    <a:pt x="723494" y="472593"/>
                    <a:pt x="723324" y="472678"/>
                  </a:cubicBezTo>
                  <a:cubicBezTo>
                    <a:pt x="710270" y="478823"/>
                    <a:pt x="697217" y="485054"/>
                    <a:pt x="684249" y="491370"/>
                  </a:cubicBezTo>
                  <a:cubicBezTo>
                    <a:pt x="664626" y="500843"/>
                    <a:pt x="645173" y="510573"/>
                    <a:pt x="625721" y="520473"/>
                  </a:cubicBezTo>
                  <a:cubicBezTo>
                    <a:pt x="613265" y="522778"/>
                    <a:pt x="600723" y="525082"/>
                    <a:pt x="588181" y="527472"/>
                  </a:cubicBezTo>
                  <a:cubicBezTo>
                    <a:pt x="598164" y="521668"/>
                    <a:pt x="608146" y="515864"/>
                    <a:pt x="618213" y="510061"/>
                  </a:cubicBezTo>
                  <a:cubicBezTo>
                    <a:pt x="629390" y="506818"/>
                    <a:pt x="640481" y="503404"/>
                    <a:pt x="651487" y="499904"/>
                  </a:cubicBezTo>
                  <a:lnTo>
                    <a:pt x="650804" y="501014"/>
                  </a:lnTo>
                  <a:lnTo>
                    <a:pt x="650207" y="501953"/>
                  </a:lnTo>
                  <a:lnTo>
                    <a:pt x="651231" y="501441"/>
                  </a:lnTo>
                  <a:lnTo>
                    <a:pt x="660275" y="497003"/>
                  </a:lnTo>
                  <a:cubicBezTo>
                    <a:pt x="666673" y="494954"/>
                    <a:pt x="673072" y="492906"/>
                    <a:pt x="679385" y="490772"/>
                  </a:cubicBezTo>
                  <a:cubicBezTo>
                    <a:pt x="679471" y="490772"/>
                    <a:pt x="679385" y="490431"/>
                    <a:pt x="679300" y="490431"/>
                  </a:cubicBezTo>
                  <a:cubicBezTo>
                    <a:pt x="675546" y="491370"/>
                    <a:pt x="671792" y="492223"/>
                    <a:pt x="668124" y="493162"/>
                  </a:cubicBezTo>
                  <a:lnTo>
                    <a:pt x="675802" y="489406"/>
                  </a:lnTo>
                  <a:cubicBezTo>
                    <a:pt x="700629" y="477372"/>
                    <a:pt x="725457" y="465424"/>
                    <a:pt x="750114" y="453133"/>
                  </a:cubicBezTo>
                  <a:lnTo>
                    <a:pt x="751649" y="452707"/>
                  </a:lnTo>
                  <a:cubicBezTo>
                    <a:pt x="751649" y="452707"/>
                    <a:pt x="751649" y="452451"/>
                    <a:pt x="751649" y="452451"/>
                  </a:cubicBezTo>
                  <a:cubicBezTo>
                    <a:pt x="753355" y="451597"/>
                    <a:pt x="755147" y="450744"/>
                    <a:pt x="756854" y="449890"/>
                  </a:cubicBezTo>
                  <a:cubicBezTo>
                    <a:pt x="767177" y="446988"/>
                    <a:pt x="777500" y="444001"/>
                    <a:pt x="787824" y="440929"/>
                  </a:cubicBezTo>
                  <a:cubicBezTo>
                    <a:pt x="792345" y="439563"/>
                    <a:pt x="796782" y="438197"/>
                    <a:pt x="801304" y="436917"/>
                  </a:cubicBezTo>
                  <a:cubicBezTo>
                    <a:pt x="777074" y="448866"/>
                    <a:pt x="753185" y="461412"/>
                    <a:pt x="729467" y="474214"/>
                  </a:cubicBezTo>
                  <a:cubicBezTo>
                    <a:pt x="719144" y="479762"/>
                    <a:pt x="708820" y="485395"/>
                    <a:pt x="698582" y="491028"/>
                  </a:cubicBezTo>
                  <a:cubicBezTo>
                    <a:pt x="698412" y="491028"/>
                    <a:pt x="698582" y="491370"/>
                    <a:pt x="698753" y="491284"/>
                  </a:cubicBezTo>
                  <a:cubicBezTo>
                    <a:pt x="709332" y="486163"/>
                    <a:pt x="719997" y="481042"/>
                    <a:pt x="730661" y="476007"/>
                  </a:cubicBezTo>
                  <a:cubicBezTo>
                    <a:pt x="736975" y="473020"/>
                    <a:pt x="743288" y="470118"/>
                    <a:pt x="749687" y="467216"/>
                  </a:cubicBezTo>
                  <a:cubicBezTo>
                    <a:pt x="734586" y="475836"/>
                    <a:pt x="719485" y="484627"/>
                    <a:pt x="704554" y="493503"/>
                  </a:cubicBezTo>
                  <a:lnTo>
                    <a:pt x="674522" y="511341"/>
                  </a:lnTo>
                  <a:cubicBezTo>
                    <a:pt x="674522" y="511341"/>
                    <a:pt x="674522" y="511682"/>
                    <a:pt x="674693" y="511597"/>
                  </a:cubicBezTo>
                  <a:lnTo>
                    <a:pt x="705834" y="495295"/>
                  </a:lnTo>
                  <a:cubicBezTo>
                    <a:pt x="734927" y="480274"/>
                    <a:pt x="764362" y="465765"/>
                    <a:pt x="793711" y="451256"/>
                  </a:cubicBezTo>
                  <a:lnTo>
                    <a:pt x="793711" y="451256"/>
                  </a:lnTo>
                  <a:cubicBezTo>
                    <a:pt x="793711" y="451256"/>
                    <a:pt x="793711" y="451256"/>
                    <a:pt x="793711" y="451256"/>
                  </a:cubicBezTo>
                  <a:lnTo>
                    <a:pt x="793711" y="451256"/>
                  </a:lnTo>
                  <a:cubicBezTo>
                    <a:pt x="793711" y="451256"/>
                    <a:pt x="793711" y="451256"/>
                    <a:pt x="793711" y="451256"/>
                  </a:cubicBezTo>
                  <a:cubicBezTo>
                    <a:pt x="808641" y="443233"/>
                    <a:pt x="823657" y="435125"/>
                    <a:pt x="838588" y="427102"/>
                  </a:cubicBezTo>
                  <a:cubicBezTo>
                    <a:pt x="862476" y="415751"/>
                    <a:pt x="886365" y="404399"/>
                    <a:pt x="910510" y="393560"/>
                  </a:cubicBezTo>
                  <a:cubicBezTo>
                    <a:pt x="913581" y="392195"/>
                    <a:pt x="916738" y="390829"/>
                    <a:pt x="919809" y="389463"/>
                  </a:cubicBezTo>
                  <a:lnTo>
                    <a:pt x="923649" y="388695"/>
                  </a:lnTo>
                  <a:cubicBezTo>
                    <a:pt x="923649" y="388695"/>
                    <a:pt x="923649" y="388354"/>
                    <a:pt x="923649" y="388354"/>
                  </a:cubicBezTo>
                  <a:lnTo>
                    <a:pt x="921687" y="388610"/>
                  </a:lnTo>
                  <a:cubicBezTo>
                    <a:pt x="928768" y="385452"/>
                    <a:pt x="935849" y="382380"/>
                    <a:pt x="942931" y="379307"/>
                  </a:cubicBezTo>
                  <a:cubicBezTo>
                    <a:pt x="943101" y="379307"/>
                    <a:pt x="942931" y="378965"/>
                    <a:pt x="942845" y="379051"/>
                  </a:cubicBezTo>
                  <a:cubicBezTo>
                    <a:pt x="933375" y="382550"/>
                    <a:pt x="923990" y="386135"/>
                    <a:pt x="914520" y="389719"/>
                  </a:cubicBezTo>
                  <a:lnTo>
                    <a:pt x="908804" y="390573"/>
                  </a:lnTo>
                  <a:lnTo>
                    <a:pt x="911875" y="389037"/>
                  </a:lnTo>
                  <a:cubicBezTo>
                    <a:pt x="911875" y="389037"/>
                    <a:pt x="911875" y="388695"/>
                    <a:pt x="911705" y="388781"/>
                  </a:cubicBezTo>
                  <a:lnTo>
                    <a:pt x="906926" y="390914"/>
                  </a:lnTo>
                  <a:lnTo>
                    <a:pt x="902831" y="391512"/>
                  </a:lnTo>
                  <a:lnTo>
                    <a:pt x="909827" y="387586"/>
                  </a:lnTo>
                  <a:cubicBezTo>
                    <a:pt x="924417" y="379478"/>
                    <a:pt x="939091" y="371370"/>
                    <a:pt x="953595" y="363176"/>
                  </a:cubicBezTo>
                  <a:lnTo>
                    <a:pt x="980811" y="355922"/>
                  </a:lnTo>
                  <a:cubicBezTo>
                    <a:pt x="980811" y="355922"/>
                    <a:pt x="980811" y="355580"/>
                    <a:pt x="980811" y="355580"/>
                  </a:cubicBezTo>
                  <a:lnTo>
                    <a:pt x="959226" y="360018"/>
                  </a:lnTo>
                  <a:cubicBezTo>
                    <a:pt x="962724" y="358055"/>
                    <a:pt x="966222" y="356092"/>
                    <a:pt x="969720" y="354129"/>
                  </a:cubicBezTo>
                  <a:lnTo>
                    <a:pt x="969720" y="354129"/>
                  </a:lnTo>
                  <a:cubicBezTo>
                    <a:pt x="969720" y="354129"/>
                    <a:pt x="969720" y="354129"/>
                    <a:pt x="969720" y="354129"/>
                  </a:cubicBezTo>
                  <a:lnTo>
                    <a:pt x="969720" y="354129"/>
                  </a:lnTo>
                  <a:cubicBezTo>
                    <a:pt x="969720" y="354129"/>
                    <a:pt x="969720" y="354129"/>
                    <a:pt x="969720" y="354129"/>
                  </a:cubicBezTo>
                  <a:cubicBezTo>
                    <a:pt x="974072" y="351398"/>
                    <a:pt x="978422" y="348667"/>
                    <a:pt x="982774" y="345936"/>
                  </a:cubicBezTo>
                  <a:cubicBezTo>
                    <a:pt x="989940" y="343973"/>
                    <a:pt x="997107" y="342010"/>
                    <a:pt x="1004274" y="340047"/>
                  </a:cubicBezTo>
                  <a:lnTo>
                    <a:pt x="1031831" y="332621"/>
                  </a:lnTo>
                  <a:cubicBezTo>
                    <a:pt x="1031831" y="332621"/>
                    <a:pt x="1031831" y="332280"/>
                    <a:pt x="1031831" y="332280"/>
                  </a:cubicBezTo>
                  <a:lnTo>
                    <a:pt x="1004017" y="337828"/>
                  </a:lnTo>
                  <a:cubicBezTo>
                    <a:pt x="1000008" y="338596"/>
                    <a:pt x="995998" y="339449"/>
                    <a:pt x="991903" y="340217"/>
                  </a:cubicBezTo>
                  <a:cubicBezTo>
                    <a:pt x="999411" y="335609"/>
                    <a:pt x="1006918" y="331085"/>
                    <a:pt x="1014512" y="326732"/>
                  </a:cubicBezTo>
                  <a:cubicBezTo>
                    <a:pt x="1019033" y="325708"/>
                    <a:pt x="1023470" y="324599"/>
                    <a:pt x="1027992" y="323574"/>
                  </a:cubicBezTo>
                  <a:lnTo>
                    <a:pt x="1051710" y="318283"/>
                  </a:lnTo>
                  <a:cubicBezTo>
                    <a:pt x="1051710" y="318283"/>
                    <a:pt x="1051710" y="317941"/>
                    <a:pt x="1051710" y="317941"/>
                  </a:cubicBezTo>
                  <a:lnTo>
                    <a:pt x="1027736" y="321441"/>
                  </a:lnTo>
                  <a:cubicBezTo>
                    <a:pt x="1026115" y="321697"/>
                    <a:pt x="1024494" y="321953"/>
                    <a:pt x="1022873" y="322124"/>
                  </a:cubicBezTo>
                  <a:cubicBezTo>
                    <a:pt x="1024750" y="321099"/>
                    <a:pt x="1026627" y="319990"/>
                    <a:pt x="1028503" y="319051"/>
                  </a:cubicBezTo>
                  <a:cubicBezTo>
                    <a:pt x="1033196" y="316576"/>
                    <a:pt x="1037974" y="314186"/>
                    <a:pt x="1042752" y="311882"/>
                  </a:cubicBezTo>
                  <a:cubicBezTo>
                    <a:pt x="1051795" y="309919"/>
                    <a:pt x="1060839" y="307956"/>
                    <a:pt x="1069883" y="305993"/>
                  </a:cubicBezTo>
                  <a:cubicBezTo>
                    <a:pt x="1070138" y="307956"/>
                    <a:pt x="1070395" y="309919"/>
                    <a:pt x="1070650" y="311882"/>
                  </a:cubicBezTo>
                  <a:lnTo>
                    <a:pt x="1058450" y="318710"/>
                  </a:lnTo>
                  <a:cubicBezTo>
                    <a:pt x="1034561" y="331939"/>
                    <a:pt x="1010587" y="345082"/>
                    <a:pt x="986869" y="358653"/>
                  </a:cubicBezTo>
                  <a:cubicBezTo>
                    <a:pt x="986869" y="358653"/>
                    <a:pt x="986869" y="358653"/>
                    <a:pt x="986869" y="358653"/>
                  </a:cubicBezTo>
                  <a:cubicBezTo>
                    <a:pt x="986869" y="358653"/>
                    <a:pt x="986784" y="358653"/>
                    <a:pt x="986698" y="358738"/>
                  </a:cubicBezTo>
                  <a:cubicBezTo>
                    <a:pt x="986698" y="358738"/>
                    <a:pt x="986613" y="358738"/>
                    <a:pt x="986528" y="358823"/>
                  </a:cubicBezTo>
                  <a:cubicBezTo>
                    <a:pt x="986528" y="358823"/>
                    <a:pt x="986528" y="358823"/>
                    <a:pt x="986528" y="358823"/>
                  </a:cubicBezTo>
                  <a:cubicBezTo>
                    <a:pt x="963407" y="373333"/>
                    <a:pt x="940541" y="388354"/>
                    <a:pt x="917591" y="403205"/>
                  </a:cubicBezTo>
                  <a:lnTo>
                    <a:pt x="902405" y="412934"/>
                  </a:lnTo>
                  <a:cubicBezTo>
                    <a:pt x="900101" y="414044"/>
                    <a:pt x="897798" y="415068"/>
                    <a:pt x="895494" y="416178"/>
                  </a:cubicBezTo>
                  <a:cubicBezTo>
                    <a:pt x="794308" y="462778"/>
                    <a:pt x="695254" y="513731"/>
                    <a:pt x="596201" y="564513"/>
                  </a:cubicBezTo>
                  <a:close/>
                  <a:moveTo>
                    <a:pt x="842597" y="359165"/>
                  </a:moveTo>
                  <a:lnTo>
                    <a:pt x="834066" y="363432"/>
                  </a:lnTo>
                  <a:cubicBezTo>
                    <a:pt x="813334" y="373845"/>
                    <a:pt x="792602" y="384086"/>
                    <a:pt x="772040" y="394840"/>
                  </a:cubicBezTo>
                  <a:cubicBezTo>
                    <a:pt x="780060" y="389378"/>
                    <a:pt x="788080" y="383916"/>
                    <a:pt x="796185" y="378453"/>
                  </a:cubicBezTo>
                  <a:cubicBezTo>
                    <a:pt x="808215" y="372479"/>
                    <a:pt x="820330" y="366590"/>
                    <a:pt x="832359" y="360701"/>
                  </a:cubicBezTo>
                  <a:cubicBezTo>
                    <a:pt x="838588" y="357628"/>
                    <a:pt x="844730" y="354556"/>
                    <a:pt x="850958" y="351569"/>
                  </a:cubicBezTo>
                  <a:cubicBezTo>
                    <a:pt x="848911" y="353361"/>
                    <a:pt x="846949" y="355239"/>
                    <a:pt x="844901" y="357031"/>
                  </a:cubicBezTo>
                  <a:cubicBezTo>
                    <a:pt x="844133" y="357799"/>
                    <a:pt x="843365" y="358482"/>
                    <a:pt x="842512" y="359250"/>
                  </a:cubicBezTo>
                  <a:close/>
                  <a:moveTo>
                    <a:pt x="977143" y="305310"/>
                  </a:moveTo>
                  <a:cubicBezTo>
                    <a:pt x="986016" y="304713"/>
                    <a:pt x="994804" y="304200"/>
                    <a:pt x="1003676" y="303517"/>
                  </a:cubicBezTo>
                  <a:cubicBezTo>
                    <a:pt x="992841" y="309236"/>
                    <a:pt x="982006" y="314954"/>
                    <a:pt x="971256" y="320758"/>
                  </a:cubicBezTo>
                  <a:cubicBezTo>
                    <a:pt x="961103" y="323233"/>
                    <a:pt x="951036" y="325708"/>
                    <a:pt x="940968" y="328268"/>
                  </a:cubicBezTo>
                  <a:cubicBezTo>
                    <a:pt x="953083" y="320758"/>
                    <a:pt x="965198" y="313076"/>
                    <a:pt x="977143" y="305310"/>
                  </a:cubicBezTo>
                  <a:close/>
                  <a:moveTo>
                    <a:pt x="1086861" y="149805"/>
                  </a:moveTo>
                  <a:cubicBezTo>
                    <a:pt x="1091383" y="147671"/>
                    <a:pt x="1095819" y="145282"/>
                    <a:pt x="1100256" y="142806"/>
                  </a:cubicBezTo>
                  <a:cubicBezTo>
                    <a:pt x="1102132" y="146306"/>
                    <a:pt x="1104010" y="149890"/>
                    <a:pt x="1105716" y="153475"/>
                  </a:cubicBezTo>
                  <a:cubicBezTo>
                    <a:pt x="1106057" y="154243"/>
                    <a:pt x="1106484" y="155011"/>
                    <a:pt x="1106825" y="155865"/>
                  </a:cubicBezTo>
                  <a:cubicBezTo>
                    <a:pt x="1097696" y="160388"/>
                    <a:pt x="1088482" y="164912"/>
                    <a:pt x="1079182" y="169094"/>
                  </a:cubicBezTo>
                  <a:cubicBezTo>
                    <a:pt x="1076281" y="164144"/>
                    <a:pt x="1073380" y="159193"/>
                    <a:pt x="1070480" y="154158"/>
                  </a:cubicBezTo>
                  <a:cubicBezTo>
                    <a:pt x="1075940" y="152878"/>
                    <a:pt x="1081486" y="151512"/>
                    <a:pt x="1086861" y="149805"/>
                  </a:cubicBezTo>
                  <a:lnTo>
                    <a:pt x="1086861" y="149805"/>
                  </a:lnTo>
                  <a:cubicBezTo>
                    <a:pt x="1086861" y="149805"/>
                    <a:pt x="1086861" y="149805"/>
                    <a:pt x="1086861" y="149805"/>
                  </a:cubicBezTo>
                  <a:lnTo>
                    <a:pt x="1086861" y="149805"/>
                  </a:lnTo>
                  <a:cubicBezTo>
                    <a:pt x="1086861" y="149805"/>
                    <a:pt x="1086861" y="149805"/>
                    <a:pt x="1086861" y="149805"/>
                  </a:cubicBezTo>
                  <a:close/>
                  <a:moveTo>
                    <a:pt x="1109726" y="161754"/>
                  </a:moveTo>
                  <a:cubicBezTo>
                    <a:pt x="1112029" y="166448"/>
                    <a:pt x="1114418" y="171057"/>
                    <a:pt x="1116893" y="175666"/>
                  </a:cubicBezTo>
                  <a:cubicBezTo>
                    <a:pt x="1116893" y="175666"/>
                    <a:pt x="1116893" y="175666"/>
                    <a:pt x="1116807" y="175666"/>
                  </a:cubicBezTo>
                  <a:lnTo>
                    <a:pt x="1116807" y="175666"/>
                  </a:lnTo>
                  <a:cubicBezTo>
                    <a:pt x="1116807" y="175666"/>
                    <a:pt x="1116807" y="175666"/>
                    <a:pt x="1116807" y="175666"/>
                  </a:cubicBezTo>
                  <a:lnTo>
                    <a:pt x="1116722" y="175666"/>
                  </a:lnTo>
                  <a:cubicBezTo>
                    <a:pt x="1116722" y="175666"/>
                    <a:pt x="1116722" y="175666"/>
                    <a:pt x="1116722" y="175666"/>
                  </a:cubicBezTo>
                  <a:cubicBezTo>
                    <a:pt x="1108190" y="180189"/>
                    <a:pt x="1099744" y="185139"/>
                    <a:pt x="1091297" y="190004"/>
                  </a:cubicBezTo>
                  <a:cubicBezTo>
                    <a:pt x="1090444" y="188383"/>
                    <a:pt x="1089591" y="186761"/>
                    <a:pt x="1088653" y="185225"/>
                  </a:cubicBezTo>
                  <a:cubicBezTo>
                    <a:pt x="1085922" y="180445"/>
                    <a:pt x="1083192" y="175751"/>
                    <a:pt x="1080462" y="170971"/>
                  </a:cubicBezTo>
                  <a:cubicBezTo>
                    <a:pt x="1090358" y="168155"/>
                    <a:pt x="1100170" y="165168"/>
                    <a:pt x="1109811" y="161583"/>
                  </a:cubicBezTo>
                  <a:close/>
                  <a:moveTo>
                    <a:pt x="1209973" y="147757"/>
                  </a:moveTo>
                  <a:lnTo>
                    <a:pt x="1209973" y="147757"/>
                  </a:lnTo>
                  <a:cubicBezTo>
                    <a:pt x="1209973" y="147757"/>
                    <a:pt x="1210059" y="147757"/>
                    <a:pt x="1210059" y="147757"/>
                  </a:cubicBezTo>
                  <a:lnTo>
                    <a:pt x="1210144" y="147757"/>
                  </a:lnTo>
                  <a:cubicBezTo>
                    <a:pt x="1210144" y="147757"/>
                    <a:pt x="1210144" y="147757"/>
                    <a:pt x="1210144" y="147757"/>
                  </a:cubicBezTo>
                  <a:cubicBezTo>
                    <a:pt x="1213045" y="148013"/>
                    <a:pt x="1215860" y="148183"/>
                    <a:pt x="1218761" y="148354"/>
                  </a:cubicBezTo>
                  <a:cubicBezTo>
                    <a:pt x="1214325" y="151683"/>
                    <a:pt x="1209803" y="154926"/>
                    <a:pt x="1205281" y="158169"/>
                  </a:cubicBezTo>
                  <a:cubicBezTo>
                    <a:pt x="1199053" y="157742"/>
                    <a:pt x="1192739" y="157401"/>
                    <a:pt x="1186511" y="156974"/>
                  </a:cubicBezTo>
                  <a:cubicBezTo>
                    <a:pt x="1186170" y="156291"/>
                    <a:pt x="1185828" y="155523"/>
                    <a:pt x="1185487" y="154841"/>
                  </a:cubicBezTo>
                  <a:cubicBezTo>
                    <a:pt x="1183269" y="150232"/>
                    <a:pt x="1180880" y="145708"/>
                    <a:pt x="1178321" y="141270"/>
                  </a:cubicBezTo>
                  <a:cubicBezTo>
                    <a:pt x="1188815" y="143575"/>
                    <a:pt x="1199394" y="145879"/>
                    <a:pt x="1209973" y="147757"/>
                  </a:cubicBezTo>
                  <a:close/>
                  <a:moveTo>
                    <a:pt x="1240261" y="140758"/>
                  </a:moveTo>
                  <a:lnTo>
                    <a:pt x="1250926" y="140587"/>
                  </a:lnTo>
                  <a:cubicBezTo>
                    <a:pt x="1253827" y="140587"/>
                    <a:pt x="1256642" y="140587"/>
                    <a:pt x="1259543" y="140587"/>
                  </a:cubicBezTo>
                  <a:cubicBezTo>
                    <a:pt x="1255960" y="142977"/>
                    <a:pt x="1252461" y="145367"/>
                    <a:pt x="1248963" y="147757"/>
                  </a:cubicBezTo>
                  <a:lnTo>
                    <a:pt x="1246831" y="147415"/>
                  </a:lnTo>
                  <a:cubicBezTo>
                    <a:pt x="1242906" y="146647"/>
                    <a:pt x="1238981" y="145879"/>
                    <a:pt x="1235057" y="145111"/>
                  </a:cubicBezTo>
                  <a:cubicBezTo>
                    <a:pt x="1236849" y="143745"/>
                    <a:pt x="1238555" y="142294"/>
                    <a:pt x="1240261" y="140843"/>
                  </a:cubicBezTo>
                  <a:close/>
                  <a:moveTo>
                    <a:pt x="1328991" y="127614"/>
                  </a:moveTo>
                  <a:cubicBezTo>
                    <a:pt x="1336328" y="126675"/>
                    <a:pt x="1343665" y="125651"/>
                    <a:pt x="1351003" y="124542"/>
                  </a:cubicBezTo>
                  <a:cubicBezTo>
                    <a:pt x="1347846" y="127017"/>
                    <a:pt x="1344604" y="129577"/>
                    <a:pt x="1341448" y="132052"/>
                  </a:cubicBezTo>
                  <a:cubicBezTo>
                    <a:pt x="1341277" y="132052"/>
                    <a:pt x="1341106" y="132052"/>
                    <a:pt x="1340936" y="132052"/>
                  </a:cubicBezTo>
                  <a:cubicBezTo>
                    <a:pt x="1341618" y="131455"/>
                    <a:pt x="1342386" y="130858"/>
                    <a:pt x="1343069" y="130260"/>
                  </a:cubicBezTo>
                  <a:cubicBezTo>
                    <a:pt x="1343153" y="130260"/>
                    <a:pt x="1342983" y="129919"/>
                    <a:pt x="1342898" y="130004"/>
                  </a:cubicBezTo>
                  <a:cubicBezTo>
                    <a:pt x="1341959" y="130687"/>
                    <a:pt x="1341021" y="131370"/>
                    <a:pt x="1340082" y="132052"/>
                  </a:cubicBezTo>
                  <a:cubicBezTo>
                    <a:pt x="1329844" y="132052"/>
                    <a:pt x="1319606" y="132223"/>
                    <a:pt x="1309368" y="132394"/>
                  </a:cubicBezTo>
                  <a:cubicBezTo>
                    <a:pt x="1311245" y="130943"/>
                    <a:pt x="1313122" y="129492"/>
                    <a:pt x="1315084" y="128041"/>
                  </a:cubicBezTo>
                  <a:cubicBezTo>
                    <a:pt x="1319691" y="127956"/>
                    <a:pt x="1324299" y="127785"/>
                    <a:pt x="1328906" y="127614"/>
                  </a:cubicBezTo>
                  <a:lnTo>
                    <a:pt x="1328906" y="127614"/>
                  </a:lnTo>
                  <a:cubicBezTo>
                    <a:pt x="1328906" y="127614"/>
                    <a:pt x="1328906" y="127614"/>
                    <a:pt x="1328991" y="127614"/>
                  </a:cubicBezTo>
                  <a:cubicBezTo>
                    <a:pt x="1328991" y="127614"/>
                    <a:pt x="1328991" y="127614"/>
                    <a:pt x="1329076" y="127614"/>
                  </a:cubicBezTo>
                  <a:cubicBezTo>
                    <a:pt x="1329076" y="127614"/>
                    <a:pt x="1329076" y="127614"/>
                    <a:pt x="1329076" y="127614"/>
                  </a:cubicBezTo>
                  <a:close/>
                  <a:moveTo>
                    <a:pt x="1151105" y="279791"/>
                  </a:moveTo>
                  <a:cubicBezTo>
                    <a:pt x="1143000" y="285424"/>
                    <a:pt x="1134980" y="291142"/>
                    <a:pt x="1126960" y="296946"/>
                  </a:cubicBezTo>
                  <a:cubicBezTo>
                    <a:pt x="1126789" y="296178"/>
                    <a:pt x="1126533" y="295410"/>
                    <a:pt x="1126363" y="294641"/>
                  </a:cubicBezTo>
                  <a:cubicBezTo>
                    <a:pt x="1133017" y="290886"/>
                    <a:pt x="1139587" y="287045"/>
                    <a:pt x="1146071" y="283034"/>
                  </a:cubicBezTo>
                  <a:lnTo>
                    <a:pt x="1146071" y="283034"/>
                  </a:lnTo>
                  <a:cubicBezTo>
                    <a:pt x="1146071" y="283034"/>
                    <a:pt x="1146071" y="283034"/>
                    <a:pt x="1146071" y="283034"/>
                  </a:cubicBezTo>
                  <a:lnTo>
                    <a:pt x="1146071" y="283034"/>
                  </a:lnTo>
                  <a:cubicBezTo>
                    <a:pt x="1146071" y="283034"/>
                    <a:pt x="1146071" y="283034"/>
                    <a:pt x="1146071" y="283034"/>
                  </a:cubicBezTo>
                  <a:cubicBezTo>
                    <a:pt x="1149057" y="280986"/>
                    <a:pt x="1151958" y="278852"/>
                    <a:pt x="1154859" y="276718"/>
                  </a:cubicBezTo>
                  <a:cubicBezTo>
                    <a:pt x="1154859" y="276974"/>
                    <a:pt x="1154859" y="277316"/>
                    <a:pt x="1154944" y="277572"/>
                  </a:cubicBezTo>
                  <a:cubicBezTo>
                    <a:pt x="1153750" y="278340"/>
                    <a:pt x="1152470" y="279023"/>
                    <a:pt x="1151275" y="279705"/>
                  </a:cubicBezTo>
                  <a:cubicBezTo>
                    <a:pt x="1151275" y="279705"/>
                    <a:pt x="1151275" y="279705"/>
                    <a:pt x="1151275" y="279705"/>
                  </a:cubicBezTo>
                  <a:cubicBezTo>
                    <a:pt x="1151275" y="279705"/>
                    <a:pt x="1151275" y="279705"/>
                    <a:pt x="1151190" y="279705"/>
                  </a:cubicBezTo>
                  <a:cubicBezTo>
                    <a:pt x="1151190" y="279705"/>
                    <a:pt x="1151190" y="279705"/>
                    <a:pt x="1151105" y="279705"/>
                  </a:cubicBezTo>
                  <a:cubicBezTo>
                    <a:pt x="1151105" y="279705"/>
                    <a:pt x="1151105" y="279705"/>
                    <a:pt x="1151105" y="279705"/>
                  </a:cubicBezTo>
                  <a:close/>
                  <a:moveTo>
                    <a:pt x="989599" y="371540"/>
                  </a:moveTo>
                  <a:lnTo>
                    <a:pt x="989599" y="371540"/>
                  </a:lnTo>
                  <a:cubicBezTo>
                    <a:pt x="989599" y="371540"/>
                    <a:pt x="989429" y="371626"/>
                    <a:pt x="989429" y="371626"/>
                  </a:cubicBezTo>
                  <a:lnTo>
                    <a:pt x="989258" y="371626"/>
                  </a:lnTo>
                  <a:cubicBezTo>
                    <a:pt x="989258" y="371626"/>
                    <a:pt x="989258" y="371711"/>
                    <a:pt x="989258" y="371711"/>
                  </a:cubicBezTo>
                  <a:cubicBezTo>
                    <a:pt x="984309" y="374613"/>
                    <a:pt x="979276" y="377600"/>
                    <a:pt x="974327" y="380587"/>
                  </a:cubicBezTo>
                  <a:cubicBezTo>
                    <a:pt x="954534" y="389293"/>
                    <a:pt x="934996" y="398425"/>
                    <a:pt x="915373" y="407557"/>
                  </a:cubicBezTo>
                  <a:lnTo>
                    <a:pt x="919554" y="405253"/>
                  </a:lnTo>
                  <a:cubicBezTo>
                    <a:pt x="943442" y="392024"/>
                    <a:pt x="967417" y="378880"/>
                    <a:pt x="991050" y="365310"/>
                  </a:cubicBezTo>
                  <a:cubicBezTo>
                    <a:pt x="991050" y="365310"/>
                    <a:pt x="991050" y="365310"/>
                    <a:pt x="991050" y="365310"/>
                  </a:cubicBezTo>
                  <a:cubicBezTo>
                    <a:pt x="991050" y="365310"/>
                    <a:pt x="991050" y="365310"/>
                    <a:pt x="991050" y="365310"/>
                  </a:cubicBezTo>
                  <a:cubicBezTo>
                    <a:pt x="991050" y="365310"/>
                    <a:pt x="991050" y="365310"/>
                    <a:pt x="991050" y="365310"/>
                  </a:cubicBezTo>
                  <a:cubicBezTo>
                    <a:pt x="991050" y="365310"/>
                    <a:pt x="991050" y="365310"/>
                    <a:pt x="991050" y="365310"/>
                  </a:cubicBezTo>
                  <a:cubicBezTo>
                    <a:pt x="1014170" y="350801"/>
                    <a:pt x="1037035" y="335779"/>
                    <a:pt x="1059901" y="321014"/>
                  </a:cubicBezTo>
                  <a:lnTo>
                    <a:pt x="1071333" y="313674"/>
                  </a:lnTo>
                  <a:cubicBezTo>
                    <a:pt x="1071845" y="318112"/>
                    <a:pt x="1072186" y="322550"/>
                    <a:pt x="1072442" y="326988"/>
                  </a:cubicBezTo>
                  <a:lnTo>
                    <a:pt x="1056829" y="335694"/>
                  </a:lnTo>
                  <a:cubicBezTo>
                    <a:pt x="1034476" y="347899"/>
                    <a:pt x="1011867" y="359677"/>
                    <a:pt x="989429" y="371711"/>
                  </a:cubicBezTo>
                  <a:close/>
                  <a:moveTo>
                    <a:pt x="1114674" y="258112"/>
                  </a:moveTo>
                  <a:cubicBezTo>
                    <a:pt x="1115271" y="254442"/>
                    <a:pt x="1114845" y="251028"/>
                    <a:pt x="1113139" y="247956"/>
                  </a:cubicBezTo>
                  <a:cubicBezTo>
                    <a:pt x="1121926" y="243432"/>
                    <a:pt x="1130714" y="238909"/>
                    <a:pt x="1139331" y="234129"/>
                  </a:cubicBezTo>
                  <a:cubicBezTo>
                    <a:pt x="1139331" y="234129"/>
                    <a:pt x="1139331" y="234129"/>
                    <a:pt x="1139331" y="234129"/>
                  </a:cubicBezTo>
                  <a:cubicBezTo>
                    <a:pt x="1139331" y="234129"/>
                    <a:pt x="1139331" y="234129"/>
                    <a:pt x="1139331" y="234129"/>
                  </a:cubicBezTo>
                  <a:cubicBezTo>
                    <a:pt x="1139331" y="234129"/>
                    <a:pt x="1139331" y="234129"/>
                    <a:pt x="1139331" y="234129"/>
                  </a:cubicBezTo>
                  <a:cubicBezTo>
                    <a:pt x="1139331" y="234129"/>
                    <a:pt x="1139331" y="234129"/>
                    <a:pt x="1139331" y="234129"/>
                  </a:cubicBezTo>
                  <a:cubicBezTo>
                    <a:pt x="1140781" y="233105"/>
                    <a:pt x="1142232" y="232081"/>
                    <a:pt x="1143682" y="231142"/>
                  </a:cubicBezTo>
                  <a:cubicBezTo>
                    <a:pt x="1145388" y="236092"/>
                    <a:pt x="1147009" y="241043"/>
                    <a:pt x="1148375" y="246078"/>
                  </a:cubicBezTo>
                  <a:cubicBezTo>
                    <a:pt x="1145303" y="248126"/>
                    <a:pt x="1142232" y="250175"/>
                    <a:pt x="1139160" y="252223"/>
                  </a:cubicBezTo>
                  <a:lnTo>
                    <a:pt x="1139160" y="252223"/>
                  </a:lnTo>
                  <a:cubicBezTo>
                    <a:pt x="1139160" y="252223"/>
                    <a:pt x="1139075" y="252223"/>
                    <a:pt x="1139075" y="252223"/>
                  </a:cubicBezTo>
                  <a:lnTo>
                    <a:pt x="1138989" y="252223"/>
                  </a:lnTo>
                  <a:cubicBezTo>
                    <a:pt x="1138989" y="252223"/>
                    <a:pt x="1138989" y="252308"/>
                    <a:pt x="1138989" y="252308"/>
                  </a:cubicBezTo>
                  <a:lnTo>
                    <a:pt x="1117916" y="268439"/>
                  </a:lnTo>
                  <a:cubicBezTo>
                    <a:pt x="1118257" y="264684"/>
                    <a:pt x="1117063" y="261185"/>
                    <a:pt x="1114589" y="258112"/>
                  </a:cubicBezTo>
                  <a:close/>
                  <a:moveTo>
                    <a:pt x="1104692" y="223205"/>
                  </a:moveTo>
                  <a:cubicBezTo>
                    <a:pt x="1104436" y="221327"/>
                    <a:pt x="1104265" y="219364"/>
                    <a:pt x="1104010" y="217486"/>
                  </a:cubicBezTo>
                  <a:cubicBezTo>
                    <a:pt x="1113139" y="212365"/>
                    <a:pt x="1122097" y="206732"/>
                    <a:pt x="1130714" y="200843"/>
                  </a:cubicBezTo>
                  <a:cubicBezTo>
                    <a:pt x="1132079" y="203489"/>
                    <a:pt x="1133444" y="206220"/>
                    <a:pt x="1134638" y="208866"/>
                  </a:cubicBezTo>
                  <a:cubicBezTo>
                    <a:pt x="1133530" y="209464"/>
                    <a:pt x="1132420" y="210146"/>
                    <a:pt x="1131311" y="210744"/>
                  </a:cubicBezTo>
                  <a:lnTo>
                    <a:pt x="1131311" y="210744"/>
                  </a:lnTo>
                  <a:cubicBezTo>
                    <a:pt x="1131311" y="210744"/>
                    <a:pt x="1131226" y="210744"/>
                    <a:pt x="1131226" y="210744"/>
                  </a:cubicBezTo>
                  <a:lnTo>
                    <a:pt x="1131140" y="210744"/>
                  </a:lnTo>
                  <a:cubicBezTo>
                    <a:pt x="1131140" y="210744"/>
                    <a:pt x="1131140" y="210744"/>
                    <a:pt x="1131140" y="210744"/>
                  </a:cubicBezTo>
                  <a:cubicBezTo>
                    <a:pt x="1123121" y="215950"/>
                    <a:pt x="1115015" y="221071"/>
                    <a:pt x="1106995" y="226277"/>
                  </a:cubicBezTo>
                  <a:cubicBezTo>
                    <a:pt x="1106313" y="225168"/>
                    <a:pt x="1105545" y="224144"/>
                    <a:pt x="1104692" y="223119"/>
                  </a:cubicBezTo>
                  <a:close/>
                  <a:moveTo>
                    <a:pt x="1134980" y="217145"/>
                  </a:moveTo>
                  <a:lnTo>
                    <a:pt x="1134980" y="217145"/>
                  </a:lnTo>
                  <a:cubicBezTo>
                    <a:pt x="1134980" y="217145"/>
                    <a:pt x="1134980" y="217145"/>
                    <a:pt x="1134980" y="217145"/>
                  </a:cubicBezTo>
                  <a:lnTo>
                    <a:pt x="1134980" y="217145"/>
                  </a:lnTo>
                  <a:cubicBezTo>
                    <a:pt x="1134980" y="217145"/>
                    <a:pt x="1134980" y="217145"/>
                    <a:pt x="1134980" y="217145"/>
                  </a:cubicBezTo>
                  <a:cubicBezTo>
                    <a:pt x="1135833" y="216547"/>
                    <a:pt x="1136771" y="215950"/>
                    <a:pt x="1137625" y="215353"/>
                  </a:cubicBezTo>
                  <a:cubicBezTo>
                    <a:pt x="1138989" y="218425"/>
                    <a:pt x="1140184" y="221583"/>
                    <a:pt x="1141379" y="224656"/>
                  </a:cubicBezTo>
                  <a:cubicBezTo>
                    <a:pt x="1139416" y="225680"/>
                    <a:pt x="1137454" y="226789"/>
                    <a:pt x="1135577" y="227813"/>
                  </a:cubicBezTo>
                  <a:cubicBezTo>
                    <a:pt x="1135577" y="227813"/>
                    <a:pt x="1135577" y="227813"/>
                    <a:pt x="1135577" y="227813"/>
                  </a:cubicBezTo>
                  <a:cubicBezTo>
                    <a:pt x="1135577" y="227813"/>
                    <a:pt x="1135577" y="227813"/>
                    <a:pt x="1135577" y="227813"/>
                  </a:cubicBezTo>
                  <a:cubicBezTo>
                    <a:pt x="1135577" y="227813"/>
                    <a:pt x="1135577" y="227813"/>
                    <a:pt x="1135577" y="227813"/>
                  </a:cubicBezTo>
                  <a:cubicBezTo>
                    <a:pt x="1135577" y="227813"/>
                    <a:pt x="1135577" y="227813"/>
                    <a:pt x="1135577" y="227813"/>
                  </a:cubicBezTo>
                  <a:cubicBezTo>
                    <a:pt x="1127557" y="233276"/>
                    <a:pt x="1119623" y="238994"/>
                    <a:pt x="1111773" y="244713"/>
                  </a:cubicBezTo>
                  <a:cubicBezTo>
                    <a:pt x="1111773" y="239677"/>
                    <a:pt x="1111091" y="234898"/>
                    <a:pt x="1109214" y="230459"/>
                  </a:cubicBezTo>
                  <a:cubicBezTo>
                    <a:pt x="1117916" y="226192"/>
                    <a:pt x="1126533" y="221668"/>
                    <a:pt x="1135065" y="216974"/>
                  </a:cubicBezTo>
                  <a:close/>
                  <a:moveTo>
                    <a:pt x="1222686" y="153902"/>
                  </a:moveTo>
                  <a:cubicBezTo>
                    <a:pt x="1222686" y="153902"/>
                    <a:pt x="1223027" y="153902"/>
                    <a:pt x="1223197" y="153902"/>
                  </a:cubicBezTo>
                  <a:lnTo>
                    <a:pt x="1232583" y="153902"/>
                  </a:lnTo>
                  <a:cubicBezTo>
                    <a:pt x="1235313" y="154073"/>
                    <a:pt x="1238043" y="154073"/>
                    <a:pt x="1240773" y="154158"/>
                  </a:cubicBezTo>
                  <a:cubicBezTo>
                    <a:pt x="1237958" y="156377"/>
                    <a:pt x="1235142" y="158596"/>
                    <a:pt x="1232326" y="160900"/>
                  </a:cubicBezTo>
                  <a:cubicBezTo>
                    <a:pt x="1230194" y="160559"/>
                    <a:pt x="1227975" y="160132"/>
                    <a:pt x="1225842" y="159791"/>
                  </a:cubicBezTo>
                  <a:cubicBezTo>
                    <a:pt x="1225842" y="159791"/>
                    <a:pt x="1225842" y="159791"/>
                    <a:pt x="1225842" y="159791"/>
                  </a:cubicBezTo>
                  <a:cubicBezTo>
                    <a:pt x="1225842" y="159791"/>
                    <a:pt x="1225842" y="159791"/>
                    <a:pt x="1225842" y="159791"/>
                  </a:cubicBezTo>
                  <a:cubicBezTo>
                    <a:pt x="1225842" y="159791"/>
                    <a:pt x="1225842" y="159791"/>
                    <a:pt x="1225842" y="159791"/>
                  </a:cubicBezTo>
                  <a:lnTo>
                    <a:pt x="1225842" y="159791"/>
                  </a:lnTo>
                  <a:cubicBezTo>
                    <a:pt x="1222088" y="159449"/>
                    <a:pt x="1218249" y="159193"/>
                    <a:pt x="1214495" y="158852"/>
                  </a:cubicBezTo>
                  <a:cubicBezTo>
                    <a:pt x="1217311" y="157230"/>
                    <a:pt x="1220041" y="155609"/>
                    <a:pt x="1222771" y="153987"/>
                  </a:cubicBezTo>
                  <a:close/>
                  <a:moveTo>
                    <a:pt x="1270719" y="154499"/>
                  </a:moveTo>
                  <a:cubicBezTo>
                    <a:pt x="1266453" y="157060"/>
                    <a:pt x="1262188" y="159535"/>
                    <a:pt x="1257836" y="162010"/>
                  </a:cubicBezTo>
                  <a:cubicBezTo>
                    <a:pt x="1252120" y="162010"/>
                    <a:pt x="1246404" y="162010"/>
                    <a:pt x="1240688" y="161924"/>
                  </a:cubicBezTo>
                  <a:cubicBezTo>
                    <a:pt x="1244527" y="159449"/>
                    <a:pt x="1248366" y="156974"/>
                    <a:pt x="1252120" y="154414"/>
                  </a:cubicBezTo>
                  <a:lnTo>
                    <a:pt x="1252120" y="154414"/>
                  </a:lnTo>
                  <a:cubicBezTo>
                    <a:pt x="1252120" y="154414"/>
                    <a:pt x="1252120" y="154414"/>
                    <a:pt x="1252120" y="154414"/>
                  </a:cubicBezTo>
                  <a:lnTo>
                    <a:pt x="1252120" y="154414"/>
                  </a:lnTo>
                  <a:cubicBezTo>
                    <a:pt x="1252120" y="154414"/>
                    <a:pt x="1252120" y="154414"/>
                    <a:pt x="1252120" y="154414"/>
                  </a:cubicBezTo>
                  <a:cubicBezTo>
                    <a:pt x="1252120" y="154414"/>
                    <a:pt x="1252120" y="154414"/>
                    <a:pt x="1252206" y="154329"/>
                  </a:cubicBezTo>
                  <a:cubicBezTo>
                    <a:pt x="1258348" y="154414"/>
                    <a:pt x="1264491" y="154499"/>
                    <a:pt x="1270634" y="154499"/>
                  </a:cubicBezTo>
                  <a:close/>
                  <a:moveTo>
                    <a:pt x="1301434" y="139905"/>
                  </a:moveTo>
                  <a:cubicBezTo>
                    <a:pt x="1301434" y="139905"/>
                    <a:pt x="1301434" y="139905"/>
                    <a:pt x="1301434" y="139905"/>
                  </a:cubicBezTo>
                  <a:cubicBezTo>
                    <a:pt x="1301434" y="139905"/>
                    <a:pt x="1301434" y="139905"/>
                    <a:pt x="1301519" y="139905"/>
                  </a:cubicBezTo>
                  <a:cubicBezTo>
                    <a:pt x="1301519" y="139905"/>
                    <a:pt x="1301519" y="139905"/>
                    <a:pt x="1301604" y="139905"/>
                  </a:cubicBezTo>
                  <a:cubicBezTo>
                    <a:pt x="1301604" y="139905"/>
                    <a:pt x="1301604" y="139905"/>
                    <a:pt x="1301604" y="139905"/>
                  </a:cubicBezTo>
                  <a:cubicBezTo>
                    <a:pt x="1312440" y="138881"/>
                    <a:pt x="1323275" y="137600"/>
                    <a:pt x="1334110" y="136234"/>
                  </a:cubicBezTo>
                  <a:cubicBezTo>
                    <a:pt x="1329588" y="139393"/>
                    <a:pt x="1325152" y="142636"/>
                    <a:pt x="1320630" y="145794"/>
                  </a:cubicBezTo>
                  <a:cubicBezTo>
                    <a:pt x="1319862" y="146306"/>
                    <a:pt x="1319009" y="146818"/>
                    <a:pt x="1318241" y="147415"/>
                  </a:cubicBezTo>
                  <a:cubicBezTo>
                    <a:pt x="1308771" y="147244"/>
                    <a:pt x="1299301" y="147159"/>
                    <a:pt x="1289830" y="147159"/>
                  </a:cubicBezTo>
                  <a:cubicBezTo>
                    <a:pt x="1293072" y="144769"/>
                    <a:pt x="1296229" y="142380"/>
                    <a:pt x="1299386" y="139990"/>
                  </a:cubicBezTo>
                  <a:cubicBezTo>
                    <a:pt x="1299983" y="139990"/>
                    <a:pt x="1300666" y="139990"/>
                    <a:pt x="1301263" y="139990"/>
                  </a:cubicBezTo>
                  <a:close/>
                  <a:moveTo>
                    <a:pt x="1336328" y="135978"/>
                  </a:moveTo>
                  <a:cubicBezTo>
                    <a:pt x="1335561" y="136576"/>
                    <a:pt x="1334878" y="137088"/>
                    <a:pt x="1334110" y="137600"/>
                  </a:cubicBezTo>
                  <a:cubicBezTo>
                    <a:pt x="1334793" y="137088"/>
                    <a:pt x="1335475" y="136491"/>
                    <a:pt x="1336158" y="135978"/>
                  </a:cubicBezTo>
                  <a:cubicBezTo>
                    <a:pt x="1336158" y="135978"/>
                    <a:pt x="1336243" y="135978"/>
                    <a:pt x="1336328" y="135978"/>
                  </a:cubicBezTo>
                  <a:close/>
                  <a:moveTo>
                    <a:pt x="1328138" y="164656"/>
                  </a:moveTo>
                  <a:lnTo>
                    <a:pt x="1328138" y="164656"/>
                  </a:lnTo>
                  <a:cubicBezTo>
                    <a:pt x="1328138" y="164656"/>
                    <a:pt x="1328053" y="164741"/>
                    <a:pt x="1328053" y="164741"/>
                  </a:cubicBezTo>
                  <a:lnTo>
                    <a:pt x="1327967" y="164741"/>
                  </a:lnTo>
                  <a:cubicBezTo>
                    <a:pt x="1327967" y="164741"/>
                    <a:pt x="1327967" y="164826"/>
                    <a:pt x="1327967" y="164826"/>
                  </a:cubicBezTo>
                  <a:cubicBezTo>
                    <a:pt x="1323701" y="168667"/>
                    <a:pt x="1319521" y="172422"/>
                    <a:pt x="1315255" y="176263"/>
                  </a:cubicBezTo>
                  <a:cubicBezTo>
                    <a:pt x="1308174" y="175751"/>
                    <a:pt x="1301178" y="175239"/>
                    <a:pt x="1294181" y="174641"/>
                  </a:cubicBezTo>
                  <a:cubicBezTo>
                    <a:pt x="1297168" y="172252"/>
                    <a:pt x="1300154" y="169777"/>
                    <a:pt x="1303140" y="167387"/>
                  </a:cubicBezTo>
                  <a:cubicBezTo>
                    <a:pt x="1311671" y="166619"/>
                    <a:pt x="1320289" y="165509"/>
                    <a:pt x="1328735" y="164229"/>
                  </a:cubicBezTo>
                  <a:cubicBezTo>
                    <a:pt x="1328565" y="164400"/>
                    <a:pt x="1328394" y="164485"/>
                    <a:pt x="1328223" y="164656"/>
                  </a:cubicBezTo>
                  <a:close/>
                  <a:moveTo>
                    <a:pt x="1168680" y="244627"/>
                  </a:moveTo>
                  <a:cubicBezTo>
                    <a:pt x="1176870" y="240445"/>
                    <a:pt x="1184976" y="236263"/>
                    <a:pt x="1193081" y="231995"/>
                  </a:cubicBezTo>
                  <a:cubicBezTo>
                    <a:pt x="1194105" y="231398"/>
                    <a:pt x="1195214" y="230886"/>
                    <a:pt x="1196237" y="230289"/>
                  </a:cubicBezTo>
                  <a:cubicBezTo>
                    <a:pt x="1196749" y="232337"/>
                    <a:pt x="1197261" y="234385"/>
                    <a:pt x="1197773" y="236348"/>
                  </a:cubicBezTo>
                  <a:cubicBezTo>
                    <a:pt x="1193507" y="239250"/>
                    <a:pt x="1189241" y="242152"/>
                    <a:pt x="1184890" y="245054"/>
                  </a:cubicBezTo>
                  <a:cubicBezTo>
                    <a:pt x="1184805" y="245054"/>
                    <a:pt x="1184890" y="245395"/>
                    <a:pt x="1185061" y="245310"/>
                  </a:cubicBezTo>
                  <a:cubicBezTo>
                    <a:pt x="1189412" y="242835"/>
                    <a:pt x="1193763" y="240189"/>
                    <a:pt x="1198114" y="237628"/>
                  </a:cubicBezTo>
                  <a:cubicBezTo>
                    <a:pt x="1198285" y="238482"/>
                    <a:pt x="1198541" y="239336"/>
                    <a:pt x="1198711" y="240189"/>
                  </a:cubicBezTo>
                  <a:cubicBezTo>
                    <a:pt x="1196237" y="241896"/>
                    <a:pt x="1193763" y="243688"/>
                    <a:pt x="1191289" y="245310"/>
                  </a:cubicBezTo>
                  <a:cubicBezTo>
                    <a:pt x="1181648" y="251796"/>
                    <a:pt x="1171922" y="258027"/>
                    <a:pt x="1162111" y="264172"/>
                  </a:cubicBezTo>
                  <a:cubicBezTo>
                    <a:pt x="1160831" y="258368"/>
                    <a:pt x="1159466" y="252564"/>
                    <a:pt x="1157759" y="246846"/>
                  </a:cubicBezTo>
                  <a:cubicBezTo>
                    <a:pt x="1168765" y="238141"/>
                    <a:pt x="1179686" y="229179"/>
                    <a:pt x="1190521" y="220218"/>
                  </a:cubicBezTo>
                  <a:lnTo>
                    <a:pt x="1192910" y="218254"/>
                  </a:lnTo>
                  <a:cubicBezTo>
                    <a:pt x="1193848" y="221412"/>
                    <a:pt x="1194787" y="224570"/>
                    <a:pt x="1195640" y="227643"/>
                  </a:cubicBezTo>
                  <a:cubicBezTo>
                    <a:pt x="1194360" y="228411"/>
                    <a:pt x="1193166" y="229264"/>
                    <a:pt x="1191886" y="230033"/>
                  </a:cubicBezTo>
                  <a:cubicBezTo>
                    <a:pt x="1184123" y="234812"/>
                    <a:pt x="1176358" y="239506"/>
                    <a:pt x="1168595" y="244200"/>
                  </a:cubicBezTo>
                  <a:cubicBezTo>
                    <a:pt x="1168509" y="244200"/>
                    <a:pt x="1168595" y="244542"/>
                    <a:pt x="1168765" y="244457"/>
                  </a:cubicBezTo>
                  <a:close/>
                  <a:moveTo>
                    <a:pt x="1141890" y="276889"/>
                  </a:moveTo>
                  <a:cubicBezTo>
                    <a:pt x="1138563" y="279279"/>
                    <a:pt x="1135150" y="281583"/>
                    <a:pt x="1131823" y="283973"/>
                  </a:cubicBezTo>
                  <a:lnTo>
                    <a:pt x="1123974" y="284826"/>
                  </a:lnTo>
                  <a:cubicBezTo>
                    <a:pt x="1122865" y="280986"/>
                    <a:pt x="1121585" y="277145"/>
                    <a:pt x="1119537" y="273646"/>
                  </a:cubicBezTo>
                  <a:cubicBezTo>
                    <a:pt x="1127472" y="268610"/>
                    <a:pt x="1135406" y="263489"/>
                    <a:pt x="1143255" y="258197"/>
                  </a:cubicBezTo>
                  <a:lnTo>
                    <a:pt x="1143255" y="258197"/>
                  </a:lnTo>
                  <a:cubicBezTo>
                    <a:pt x="1143255" y="258197"/>
                    <a:pt x="1143255" y="258197"/>
                    <a:pt x="1143255" y="258197"/>
                  </a:cubicBezTo>
                  <a:lnTo>
                    <a:pt x="1143255" y="258197"/>
                  </a:lnTo>
                  <a:cubicBezTo>
                    <a:pt x="1143255" y="258197"/>
                    <a:pt x="1143255" y="258197"/>
                    <a:pt x="1143255" y="258197"/>
                  </a:cubicBezTo>
                  <a:cubicBezTo>
                    <a:pt x="1145559" y="256491"/>
                    <a:pt x="1147777" y="254698"/>
                    <a:pt x="1150081" y="252991"/>
                  </a:cubicBezTo>
                  <a:cubicBezTo>
                    <a:pt x="1151446" y="258454"/>
                    <a:pt x="1152640" y="264087"/>
                    <a:pt x="1153664" y="269634"/>
                  </a:cubicBezTo>
                  <a:cubicBezTo>
                    <a:pt x="1149825" y="272024"/>
                    <a:pt x="1145985" y="274414"/>
                    <a:pt x="1142146" y="276803"/>
                  </a:cubicBezTo>
                  <a:lnTo>
                    <a:pt x="1142146" y="276803"/>
                  </a:lnTo>
                  <a:cubicBezTo>
                    <a:pt x="1142146" y="276803"/>
                    <a:pt x="1142061" y="276803"/>
                    <a:pt x="1142061" y="276803"/>
                  </a:cubicBezTo>
                  <a:lnTo>
                    <a:pt x="1141976" y="276803"/>
                  </a:lnTo>
                  <a:cubicBezTo>
                    <a:pt x="1141976" y="276803"/>
                    <a:pt x="1141976" y="276803"/>
                    <a:pt x="1141976" y="276803"/>
                  </a:cubicBezTo>
                  <a:close/>
                  <a:moveTo>
                    <a:pt x="1285309" y="168582"/>
                  </a:moveTo>
                  <a:cubicBezTo>
                    <a:pt x="1285309" y="168582"/>
                    <a:pt x="1285906" y="168582"/>
                    <a:pt x="1286162" y="168582"/>
                  </a:cubicBezTo>
                  <a:cubicBezTo>
                    <a:pt x="1285223" y="169179"/>
                    <a:pt x="1284285" y="169777"/>
                    <a:pt x="1283347" y="170374"/>
                  </a:cubicBezTo>
                  <a:lnTo>
                    <a:pt x="1269610" y="167814"/>
                  </a:lnTo>
                  <a:cubicBezTo>
                    <a:pt x="1269610" y="167814"/>
                    <a:pt x="1268928" y="167643"/>
                    <a:pt x="1268586" y="167643"/>
                  </a:cubicBezTo>
                  <a:cubicBezTo>
                    <a:pt x="1274047" y="168070"/>
                    <a:pt x="1279593" y="168496"/>
                    <a:pt x="1285052" y="168667"/>
                  </a:cubicBezTo>
                  <a:lnTo>
                    <a:pt x="1285052" y="168667"/>
                  </a:lnTo>
                  <a:cubicBezTo>
                    <a:pt x="1285052" y="168667"/>
                    <a:pt x="1285138" y="168667"/>
                    <a:pt x="1285138" y="168667"/>
                  </a:cubicBezTo>
                  <a:lnTo>
                    <a:pt x="1285223" y="168667"/>
                  </a:lnTo>
                  <a:cubicBezTo>
                    <a:pt x="1285223" y="168667"/>
                    <a:pt x="1285223" y="168667"/>
                    <a:pt x="1285223" y="168667"/>
                  </a:cubicBezTo>
                  <a:close/>
                  <a:moveTo>
                    <a:pt x="1236166" y="194613"/>
                  </a:moveTo>
                  <a:cubicBezTo>
                    <a:pt x="1230194" y="193760"/>
                    <a:pt x="1224136" y="192991"/>
                    <a:pt x="1218079" y="192223"/>
                  </a:cubicBezTo>
                  <a:cubicBezTo>
                    <a:pt x="1220382" y="191028"/>
                    <a:pt x="1222686" y="189834"/>
                    <a:pt x="1224989" y="188639"/>
                  </a:cubicBezTo>
                  <a:cubicBezTo>
                    <a:pt x="1228146" y="189151"/>
                    <a:pt x="1231388" y="189663"/>
                    <a:pt x="1234545" y="190175"/>
                  </a:cubicBezTo>
                  <a:lnTo>
                    <a:pt x="1234545" y="190175"/>
                  </a:lnTo>
                  <a:cubicBezTo>
                    <a:pt x="1234545" y="190175"/>
                    <a:pt x="1234630" y="190175"/>
                    <a:pt x="1234630" y="190175"/>
                  </a:cubicBezTo>
                  <a:lnTo>
                    <a:pt x="1234716" y="190175"/>
                  </a:lnTo>
                  <a:cubicBezTo>
                    <a:pt x="1234716" y="190175"/>
                    <a:pt x="1234716" y="190175"/>
                    <a:pt x="1234716" y="190175"/>
                  </a:cubicBezTo>
                  <a:cubicBezTo>
                    <a:pt x="1240432" y="190431"/>
                    <a:pt x="1246062" y="190602"/>
                    <a:pt x="1251779" y="190602"/>
                  </a:cubicBezTo>
                  <a:cubicBezTo>
                    <a:pt x="1248963" y="192479"/>
                    <a:pt x="1246233" y="194442"/>
                    <a:pt x="1243418" y="196320"/>
                  </a:cubicBezTo>
                  <a:cubicBezTo>
                    <a:pt x="1241029" y="195808"/>
                    <a:pt x="1238640" y="195210"/>
                    <a:pt x="1236251" y="194698"/>
                  </a:cubicBezTo>
                  <a:lnTo>
                    <a:pt x="1236251" y="194698"/>
                  </a:lnTo>
                  <a:cubicBezTo>
                    <a:pt x="1236251" y="194698"/>
                    <a:pt x="1236251" y="194698"/>
                    <a:pt x="1236251" y="194698"/>
                  </a:cubicBezTo>
                  <a:lnTo>
                    <a:pt x="1236251" y="194698"/>
                  </a:lnTo>
                  <a:cubicBezTo>
                    <a:pt x="1236251" y="194698"/>
                    <a:pt x="1236251" y="194698"/>
                    <a:pt x="1236251" y="194698"/>
                  </a:cubicBezTo>
                  <a:close/>
                  <a:moveTo>
                    <a:pt x="1246745" y="176775"/>
                  </a:moveTo>
                  <a:cubicBezTo>
                    <a:pt x="1254082" y="177885"/>
                    <a:pt x="1261335" y="178824"/>
                    <a:pt x="1268757" y="179677"/>
                  </a:cubicBezTo>
                  <a:cubicBezTo>
                    <a:pt x="1265344" y="181811"/>
                    <a:pt x="1261846" y="184030"/>
                    <a:pt x="1258434" y="186163"/>
                  </a:cubicBezTo>
                  <a:cubicBezTo>
                    <a:pt x="1250841" y="185139"/>
                    <a:pt x="1243333" y="183944"/>
                    <a:pt x="1235739" y="182920"/>
                  </a:cubicBezTo>
                  <a:cubicBezTo>
                    <a:pt x="1239408" y="180872"/>
                    <a:pt x="1243077" y="178824"/>
                    <a:pt x="1246745" y="176775"/>
                  </a:cubicBezTo>
                  <a:close/>
                  <a:moveTo>
                    <a:pt x="1278483" y="173532"/>
                  </a:moveTo>
                  <a:cubicBezTo>
                    <a:pt x="1269952" y="173447"/>
                    <a:pt x="1261335" y="173276"/>
                    <a:pt x="1252803" y="173105"/>
                  </a:cubicBezTo>
                  <a:cubicBezTo>
                    <a:pt x="1254765" y="171825"/>
                    <a:pt x="1256642" y="170545"/>
                    <a:pt x="1258519" y="169265"/>
                  </a:cubicBezTo>
                  <a:cubicBezTo>
                    <a:pt x="1262188" y="169521"/>
                    <a:pt x="1265856" y="169691"/>
                    <a:pt x="1269525" y="169947"/>
                  </a:cubicBezTo>
                  <a:lnTo>
                    <a:pt x="1282664" y="170886"/>
                  </a:lnTo>
                  <a:cubicBezTo>
                    <a:pt x="1281299" y="171739"/>
                    <a:pt x="1279848" y="172678"/>
                    <a:pt x="1278483" y="173532"/>
                  </a:cubicBezTo>
                  <a:close/>
                  <a:moveTo>
                    <a:pt x="1231900" y="167472"/>
                  </a:moveTo>
                  <a:cubicBezTo>
                    <a:pt x="1236763" y="167899"/>
                    <a:pt x="1241712" y="168240"/>
                    <a:pt x="1246575" y="168496"/>
                  </a:cubicBezTo>
                  <a:cubicBezTo>
                    <a:pt x="1246404" y="168582"/>
                    <a:pt x="1246148" y="168752"/>
                    <a:pt x="1245978" y="168838"/>
                  </a:cubicBezTo>
                  <a:lnTo>
                    <a:pt x="1245978" y="168838"/>
                  </a:lnTo>
                  <a:cubicBezTo>
                    <a:pt x="1245978" y="168838"/>
                    <a:pt x="1245807" y="168838"/>
                    <a:pt x="1245807" y="168838"/>
                  </a:cubicBezTo>
                  <a:lnTo>
                    <a:pt x="1245636" y="168838"/>
                  </a:lnTo>
                  <a:cubicBezTo>
                    <a:pt x="1245636" y="168838"/>
                    <a:pt x="1245636" y="168923"/>
                    <a:pt x="1245636" y="168923"/>
                  </a:cubicBezTo>
                  <a:cubicBezTo>
                    <a:pt x="1243759" y="170118"/>
                    <a:pt x="1241797" y="171398"/>
                    <a:pt x="1239920" y="172593"/>
                  </a:cubicBezTo>
                  <a:cubicBezTo>
                    <a:pt x="1237616" y="172593"/>
                    <a:pt x="1235313" y="172422"/>
                    <a:pt x="1233009" y="172337"/>
                  </a:cubicBezTo>
                  <a:cubicBezTo>
                    <a:pt x="1230194" y="172166"/>
                    <a:pt x="1227378" y="171995"/>
                    <a:pt x="1224477" y="171825"/>
                  </a:cubicBezTo>
                  <a:cubicBezTo>
                    <a:pt x="1226951" y="170374"/>
                    <a:pt x="1229341" y="168838"/>
                    <a:pt x="1231815" y="167301"/>
                  </a:cubicBezTo>
                  <a:close/>
                  <a:moveTo>
                    <a:pt x="1232753" y="174641"/>
                  </a:moveTo>
                  <a:cubicBezTo>
                    <a:pt x="1233862" y="174812"/>
                    <a:pt x="1235057" y="174983"/>
                    <a:pt x="1236166" y="175154"/>
                  </a:cubicBezTo>
                  <a:cubicBezTo>
                    <a:pt x="1232412" y="177543"/>
                    <a:pt x="1228658" y="180018"/>
                    <a:pt x="1224819" y="182408"/>
                  </a:cubicBezTo>
                  <a:cubicBezTo>
                    <a:pt x="1219444" y="182152"/>
                    <a:pt x="1213984" y="181896"/>
                    <a:pt x="1208609" y="181640"/>
                  </a:cubicBezTo>
                  <a:lnTo>
                    <a:pt x="1211765" y="179762"/>
                  </a:lnTo>
                  <a:cubicBezTo>
                    <a:pt x="1215519" y="177543"/>
                    <a:pt x="1219273" y="175239"/>
                    <a:pt x="1222942" y="173020"/>
                  </a:cubicBezTo>
                  <a:cubicBezTo>
                    <a:pt x="1226184" y="173617"/>
                    <a:pt x="1229426" y="174129"/>
                    <a:pt x="1232753" y="174641"/>
                  </a:cubicBezTo>
                  <a:close/>
                  <a:moveTo>
                    <a:pt x="1217140" y="187273"/>
                  </a:moveTo>
                  <a:cubicBezTo>
                    <a:pt x="1215007" y="188639"/>
                    <a:pt x="1212874" y="189919"/>
                    <a:pt x="1210656" y="191284"/>
                  </a:cubicBezTo>
                  <a:cubicBezTo>
                    <a:pt x="1207670" y="190858"/>
                    <a:pt x="1204598" y="190431"/>
                    <a:pt x="1201612" y="189919"/>
                  </a:cubicBezTo>
                  <a:cubicBezTo>
                    <a:pt x="1201101" y="188809"/>
                    <a:pt x="1200674" y="187700"/>
                    <a:pt x="1200162" y="186590"/>
                  </a:cubicBezTo>
                  <a:lnTo>
                    <a:pt x="1203660" y="184457"/>
                  </a:lnTo>
                  <a:cubicBezTo>
                    <a:pt x="1208097" y="185395"/>
                    <a:pt x="1212618" y="186334"/>
                    <a:pt x="1217055" y="187188"/>
                  </a:cubicBezTo>
                  <a:close/>
                  <a:moveTo>
                    <a:pt x="1199906" y="185993"/>
                  </a:moveTo>
                  <a:cubicBezTo>
                    <a:pt x="1199565" y="185139"/>
                    <a:pt x="1199223" y="184286"/>
                    <a:pt x="1198797" y="183518"/>
                  </a:cubicBezTo>
                  <a:cubicBezTo>
                    <a:pt x="1199906" y="183774"/>
                    <a:pt x="1201101" y="184030"/>
                    <a:pt x="1202210" y="184286"/>
                  </a:cubicBezTo>
                  <a:lnTo>
                    <a:pt x="1199906" y="186078"/>
                  </a:lnTo>
                  <a:close/>
                  <a:moveTo>
                    <a:pt x="1202892" y="193077"/>
                  </a:moveTo>
                  <a:cubicBezTo>
                    <a:pt x="1204001" y="193418"/>
                    <a:pt x="1205110" y="193760"/>
                    <a:pt x="1206219" y="194101"/>
                  </a:cubicBezTo>
                  <a:cubicBezTo>
                    <a:pt x="1205452" y="194613"/>
                    <a:pt x="1204684" y="195040"/>
                    <a:pt x="1203916" y="195552"/>
                  </a:cubicBezTo>
                  <a:cubicBezTo>
                    <a:pt x="1203575" y="194698"/>
                    <a:pt x="1203234" y="193930"/>
                    <a:pt x="1202892" y="193077"/>
                  </a:cubicBezTo>
                  <a:close/>
                  <a:moveTo>
                    <a:pt x="1212106" y="216974"/>
                  </a:moveTo>
                  <a:cubicBezTo>
                    <a:pt x="1212106" y="216974"/>
                    <a:pt x="1212277" y="216974"/>
                    <a:pt x="1212363" y="216974"/>
                  </a:cubicBezTo>
                  <a:cubicBezTo>
                    <a:pt x="1212363" y="216974"/>
                    <a:pt x="1212192" y="217059"/>
                    <a:pt x="1212192" y="217145"/>
                  </a:cubicBezTo>
                  <a:cubicBezTo>
                    <a:pt x="1212192" y="217145"/>
                    <a:pt x="1212192" y="216974"/>
                    <a:pt x="1212192" y="216974"/>
                  </a:cubicBezTo>
                  <a:close/>
                  <a:moveTo>
                    <a:pt x="1210742" y="213219"/>
                  </a:moveTo>
                  <a:cubicBezTo>
                    <a:pt x="1208950" y="208354"/>
                    <a:pt x="1207158" y="203575"/>
                    <a:pt x="1205196" y="198795"/>
                  </a:cubicBezTo>
                  <a:cubicBezTo>
                    <a:pt x="1207329" y="197771"/>
                    <a:pt x="1209376" y="196661"/>
                    <a:pt x="1211424" y="195637"/>
                  </a:cubicBezTo>
                  <a:cubicBezTo>
                    <a:pt x="1219102" y="197941"/>
                    <a:pt x="1226866" y="200075"/>
                    <a:pt x="1234716" y="201867"/>
                  </a:cubicBezTo>
                  <a:lnTo>
                    <a:pt x="1234716" y="201867"/>
                  </a:lnTo>
                  <a:cubicBezTo>
                    <a:pt x="1234716" y="201867"/>
                    <a:pt x="1234801" y="201867"/>
                    <a:pt x="1234801" y="201867"/>
                  </a:cubicBezTo>
                  <a:lnTo>
                    <a:pt x="1234886" y="201867"/>
                  </a:lnTo>
                  <a:cubicBezTo>
                    <a:pt x="1234886" y="201867"/>
                    <a:pt x="1234886" y="201867"/>
                    <a:pt x="1234886" y="201867"/>
                  </a:cubicBezTo>
                  <a:cubicBezTo>
                    <a:pt x="1234886" y="201867"/>
                    <a:pt x="1234971" y="201867"/>
                    <a:pt x="1235057" y="201867"/>
                  </a:cubicBezTo>
                  <a:cubicBezTo>
                    <a:pt x="1229255" y="205794"/>
                    <a:pt x="1223539" y="209634"/>
                    <a:pt x="1217738" y="213475"/>
                  </a:cubicBezTo>
                  <a:cubicBezTo>
                    <a:pt x="1215434" y="213390"/>
                    <a:pt x="1213045" y="213219"/>
                    <a:pt x="1210742" y="213134"/>
                  </a:cubicBezTo>
                  <a:close/>
                  <a:moveTo>
                    <a:pt x="1285223" y="154499"/>
                  </a:moveTo>
                  <a:lnTo>
                    <a:pt x="1285223" y="154499"/>
                  </a:lnTo>
                  <a:cubicBezTo>
                    <a:pt x="1285223" y="154499"/>
                    <a:pt x="1285394" y="154499"/>
                    <a:pt x="1285394" y="154499"/>
                  </a:cubicBezTo>
                  <a:lnTo>
                    <a:pt x="1285564" y="154499"/>
                  </a:lnTo>
                  <a:cubicBezTo>
                    <a:pt x="1294011" y="153902"/>
                    <a:pt x="1302458" y="153134"/>
                    <a:pt x="1310904" y="152365"/>
                  </a:cubicBezTo>
                  <a:cubicBezTo>
                    <a:pt x="1306297" y="155438"/>
                    <a:pt x="1301604" y="158596"/>
                    <a:pt x="1296997" y="161583"/>
                  </a:cubicBezTo>
                  <a:cubicBezTo>
                    <a:pt x="1293072" y="161498"/>
                    <a:pt x="1289233" y="161412"/>
                    <a:pt x="1285309" y="161242"/>
                  </a:cubicBezTo>
                  <a:lnTo>
                    <a:pt x="1285309" y="161242"/>
                  </a:lnTo>
                  <a:cubicBezTo>
                    <a:pt x="1285309" y="161242"/>
                    <a:pt x="1285309" y="161242"/>
                    <a:pt x="1285309" y="161242"/>
                  </a:cubicBezTo>
                  <a:lnTo>
                    <a:pt x="1285309" y="161242"/>
                  </a:lnTo>
                  <a:cubicBezTo>
                    <a:pt x="1285309" y="161242"/>
                    <a:pt x="1285309" y="161242"/>
                    <a:pt x="1285309" y="161242"/>
                  </a:cubicBezTo>
                  <a:cubicBezTo>
                    <a:pt x="1280104" y="161412"/>
                    <a:pt x="1274815" y="161583"/>
                    <a:pt x="1269610" y="161754"/>
                  </a:cubicBezTo>
                  <a:cubicBezTo>
                    <a:pt x="1273108" y="159364"/>
                    <a:pt x="1276521" y="156889"/>
                    <a:pt x="1279934" y="154414"/>
                  </a:cubicBezTo>
                  <a:cubicBezTo>
                    <a:pt x="1281726" y="154414"/>
                    <a:pt x="1283602" y="154414"/>
                    <a:pt x="1285394" y="154414"/>
                  </a:cubicBezTo>
                  <a:close/>
                  <a:moveTo>
                    <a:pt x="1224477" y="166875"/>
                  </a:moveTo>
                  <a:cubicBezTo>
                    <a:pt x="1222515" y="168496"/>
                    <a:pt x="1220467" y="170033"/>
                    <a:pt x="1218420" y="171654"/>
                  </a:cubicBezTo>
                  <a:cubicBezTo>
                    <a:pt x="1217567" y="171654"/>
                    <a:pt x="1216714" y="171569"/>
                    <a:pt x="1215775" y="171483"/>
                  </a:cubicBezTo>
                  <a:cubicBezTo>
                    <a:pt x="1215775" y="171483"/>
                    <a:pt x="1215690" y="171825"/>
                    <a:pt x="1215775" y="171825"/>
                  </a:cubicBezTo>
                  <a:cubicBezTo>
                    <a:pt x="1216458" y="171910"/>
                    <a:pt x="1217140" y="172081"/>
                    <a:pt x="1217822" y="172166"/>
                  </a:cubicBezTo>
                  <a:cubicBezTo>
                    <a:pt x="1215348" y="174129"/>
                    <a:pt x="1212874" y="176092"/>
                    <a:pt x="1210400" y="178055"/>
                  </a:cubicBezTo>
                  <a:lnTo>
                    <a:pt x="1205793" y="181469"/>
                  </a:lnTo>
                  <a:cubicBezTo>
                    <a:pt x="1203063" y="181299"/>
                    <a:pt x="1200333" y="181128"/>
                    <a:pt x="1197688" y="180957"/>
                  </a:cubicBezTo>
                  <a:cubicBezTo>
                    <a:pt x="1196067" y="177287"/>
                    <a:pt x="1194446" y="173703"/>
                    <a:pt x="1192739" y="170033"/>
                  </a:cubicBezTo>
                  <a:cubicBezTo>
                    <a:pt x="1197005" y="167899"/>
                    <a:pt x="1201356" y="165765"/>
                    <a:pt x="1205537" y="163546"/>
                  </a:cubicBezTo>
                  <a:cubicBezTo>
                    <a:pt x="1211851" y="164741"/>
                    <a:pt x="1218164" y="165850"/>
                    <a:pt x="1224477" y="166960"/>
                  </a:cubicBezTo>
                  <a:close/>
                  <a:moveTo>
                    <a:pt x="1191545" y="167557"/>
                  </a:moveTo>
                  <a:cubicBezTo>
                    <a:pt x="1190351" y="165082"/>
                    <a:pt x="1189156" y="162607"/>
                    <a:pt x="1188047" y="160218"/>
                  </a:cubicBezTo>
                  <a:cubicBezTo>
                    <a:pt x="1191801" y="160900"/>
                    <a:pt x="1195555" y="161668"/>
                    <a:pt x="1199309" y="162351"/>
                  </a:cubicBezTo>
                  <a:cubicBezTo>
                    <a:pt x="1196749" y="164144"/>
                    <a:pt x="1194190" y="165850"/>
                    <a:pt x="1191631" y="167557"/>
                  </a:cubicBezTo>
                  <a:close/>
                  <a:moveTo>
                    <a:pt x="1188303" y="204770"/>
                  </a:moveTo>
                  <a:cubicBezTo>
                    <a:pt x="1182245" y="208269"/>
                    <a:pt x="1176188" y="211768"/>
                    <a:pt x="1170045" y="215182"/>
                  </a:cubicBezTo>
                  <a:cubicBezTo>
                    <a:pt x="1170045" y="215182"/>
                    <a:pt x="1170045" y="215523"/>
                    <a:pt x="1170216" y="215438"/>
                  </a:cubicBezTo>
                  <a:cubicBezTo>
                    <a:pt x="1176529" y="212536"/>
                    <a:pt x="1182757" y="209549"/>
                    <a:pt x="1188986" y="206562"/>
                  </a:cubicBezTo>
                  <a:cubicBezTo>
                    <a:pt x="1190094" y="209890"/>
                    <a:pt x="1191204" y="213219"/>
                    <a:pt x="1192227" y="216462"/>
                  </a:cubicBezTo>
                  <a:lnTo>
                    <a:pt x="1189241" y="218511"/>
                  </a:lnTo>
                  <a:cubicBezTo>
                    <a:pt x="1178150" y="226021"/>
                    <a:pt x="1166974" y="233446"/>
                    <a:pt x="1155797" y="240872"/>
                  </a:cubicBezTo>
                  <a:cubicBezTo>
                    <a:pt x="1154262" y="235836"/>
                    <a:pt x="1152470" y="230886"/>
                    <a:pt x="1150593" y="225936"/>
                  </a:cubicBezTo>
                  <a:cubicBezTo>
                    <a:pt x="1156992" y="221412"/>
                    <a:pt x="1163220" y="216718"/>
                    <a:pt x="1169619" y="212195"/>
                  </a:cubicBezTo>
                  <a:lnTo>
                    <a:pt x="1180454" y="204428"/>
                  </a:lnTo>
                  <a:cubicBezTo>
                    <a:pt x="1180454" y="204428"/>
                    <a:pt x="1180369" y="204172"/>
                    <a:pt x="1180283" y="204172"/>
                  </a:cubicBezTo>
                  <a:lnTo>
                    <a:pt x="1168509" y="210317"/>
                  </a:lnTo>
                  <a:cubicBezTo>
                    <a:pt x="1161854" y="213731"/>
                    <a:pt x="1155200" y="217145"/>
                    <a:pt x="1148545" y="220644"/>
                  </a:cubicBezTo>
                  <a:cubicBezTo>
                    <a:pt x="1147180" y="217316"/>
                    <a:pt x="1145730" y="213987"/>
                    <a:pt x="1144279" y="210744"/>
                  </a:cubicBezTo>
                  <a:cubicBezTo>
                    <a:pt x="1155712" y="203062"/>
                    <a:pt x="1166974" y="194954"/>
                    <a:pt x="1177979" y="186675"/>
                  </a:cubicBezTo>
                  <a:cubicBezTo>
                    <a:pt x="1178833" y="185993"/>
                    <a:pt x="1179771" y="185310"/>
                    <a:pt x="1180624" y="184713"/>
                  </a:cubicBezTo>
                  <a:cubicBezTo>
                    <a:pt x="1183354" y="191370"/>
                    <a:pt x="1185914" y="198112"/>
                    <a:pt x="1188218" y="204684"/>
                  </a:cubicBezTo>
                  <a:close/>
                  <a:moveTo>
                    <a:pt x="1117490" y="281668"/>
                  </a:moveTo>
                  <a:cubicBezTo>
                    <a:pt x="1117490" y="282948"/>
                    <a:pt x="1117660" y="284314"/>
                    <a:pt x="1117746" y="285594"/>
                  </a:cubicBezTo>
                  <a:lnTo>
                    <a:pt x="1108702" y="286619"/>
                  </a:lnTo>
                  <a:cubicBezTo>
                    <a:pt x="1104777" y="286960"/>
                    <a:pt x="1100853" y="287387"/>
                    <a:pt x="1096843" y="287728"/>
                  </a:cubicBezTo>
                  <a:cubicBezTo>
                    <a:pt x="1099658" y="286107"/>
                    <a:pt x="1102303" y="284400"/>
                    <a:pt x="1105033" y="282778"/>
                  </a:cubicBezTo>
                  <a:lnTo>
                    <a:pt x="1117319" y="275097"/>
                  </a:lnTo>
                  <a:cubicBezTo>
                    <a:pt x="1117319" y="277316"/>
                    <a:pt x="1117319" y="279535"/>
                    <a:pt x="1117490" y="281754"/>
                  </a:cubicBezTo>
                  <a:close/>
                  <a:moveTo>
                    <a:pt x="1087799" y="302579"/>
                  </a:moveTo>
                  <a:lnTo>
                    <a:pt x="1111859" y="297714"/>
                  </a:lnTo>
                  <a:cubicBezTo>
                    <a:pt x="1105886" y="301811"/>
                    <a:pt x="1099829" y="305822"/>
                    <a:pt x="1093686" y="309833"/>
                  </a:cubicBezTo>
                  <a:cubicBezTo>
                    <a:pt x="1091980" y="310943"/>
                    <a:pt x="1090188" y="312052"/>
                    <a:pt x="1088482" y="313076"/>
                  </a:cubicBezTo>
                  <a:cubicBezTo>
                    <a:pt x="1088396" y="309577"/>
                    <a:pt x="1088141" y="306078"/>
                    <a:pt x="1087799" y="302579"/>
                  </a:cubicBezTo>
                  <a:close/>
                  <a:moveTo>
                    <a:pt x="1112541" y="297287"/>
                  </a:moveTo>
                  <a:lnTo>
                    <a:pt x="1087543" y="300616"/>
                  </a:lnTo>
                  <a:cubicBezTo>
                    <a:pt x="1087287" y="297970"/>
                    <a:pt x="1086946" y="295410"/>
                    <a:pt x="1086605" y="292849"/>
                  </a:cubicBezTo>
                  <a:cubicBezTo>
                    <a:pt x="1094028" y="291483"/>
                    <a:pt x="1101450" y="290118"/>
                    <a:pt x="1108787" y="288752"/>
                  </a:cubicBezTo>
                  <a:lnTo>
                    <a:pt x="1117746" y="287045"/>
                  </a:lnTo>
                  <a:cubicBezTo>
                    <a:pt x="1117916" y="289179"/>
                    <a:pt x="1118002" y="291313"/>
                    <a:pt x="1118172" y="293361"/>
                  </a:cubicBezTo>
                  <a:cubicBezTo>
                    <a:pt x="1116295" y="294641"/>
                    <a:pt x="1114418" y="295922"/>
                    <a:pt x="1112541" y="297202"/>
                  </a:cubicBezTo>
                  <a:close/>
                  <a:moveTo>
                    <a:pt x="1124059" y="285936"/>
                  </a:moveTo>
                  <a:lnTo>
                    <a:pt x="1130884" y="284656"/>
                  </a:lnTo>
                  <a:cubicBezTo>
                    <a:pt x="1128837" y="286021"/>
                    <a:pt x="1126875" y="287472"/>
                    <a:pt x="1124827" y="288838"/>
                  </a:cubicBezTo>
                  <a:cubicBezTo>
                    <a:pt x="1124571" y="287813"/>
                    <a:pt x="1124315" y="286875"/>
                    <a:pt x="1124059" y="285936"/>
                  </a:cubicBezTo>
                  <a:close/>
                  <a:moveTo>
                    <a:pt x="1163134" y="270402"/>
                  </a:moveTo>
                  <a:cubicBezTo>
                    <a:pt x="1173031" y="262892"/>
                    <a:pt x="1182672" y="255210"/>
                    <a:pt x="1192227" y="247358"/>
                  </a:cubicBezTo>
                  <a:cubicBezTo>
                    <a:pt x="1194446" y="245566"/>
                    <a:pt x="1196579" y="243688"/>
                    <a:pt x="1198797" y="241896"/>
                  </a:cubicBezTo>
                  <a:cubicBezTo>
                    <a:pt x="1199480" y="245139"/>
                    <a:pt x="1199991" y="248297"/>
                    <a:pt x="1200503" y="251370"/>
                  </a:cubicBezTo>
                  <a:lnTo>
                    <a:pt x="1196237" y="253845"/>
                  </a:lnTo>
                  <a:cubicBezTo>
                    <a:pt x="1185317" y="260075"/>
                    <a:pt x="1174396" y="266220"/>
                    <a:pt x="1163561" y="272451"/>
                  </a:cubicBezTo>
                  <a:cubicBezTo>
                    <a:pt x="1163475" y="271768"/>
                    <a:pt x="1163305" y="271085"/>
                    <a:pt x="1163220" y="270402"/>
                  </a:cubicBezTo>
                  <a:close/>
                  <a:moveTo>
                    <a:pt x="1213386" y="221071"/>
                  </a:moveTo>
                  <a:cubicBezTo>
                    <a:pt x="1214922" y="220218"/>
                    <a:pt x="1216458" y="219364"/>
                    <a:pt x="1217993" y="218511"/>
                  </a:cubicBezTo>
                  <a:cubicBezTo>
                    <a:pt x="1219359" y="218852"/>
                    <a:pt x="1220809" y="219108"/>
                    <a:pt x="1222174" y="219449"/>
                  </a:cubicBezTo>
                  <a:cubicBezTo>
                    <a:pt x="1219700" y="221242"/>
                    <a:pt x="1217140" y="223034"/>
                    <a:pt x="1214666" y="224826"/>
                  </a:cubicBezTo>
                  <a:cubicBezTo>
                    <a:pt x="1214239" y="223546"/>
                    <a:pt x="1213813" y="222351"/>
                    <a:pt x="1213386" y="221071"/>
                  </a:cubicBezTo>
                  <a:close/>
                  <a:moveTo>
                    <a:pt x="1226099" y="213987"/>
                  </a:moveTo>
                  <a:cubicBezTo>
                    <a:pt x="1231985" y="210658"/>
                    <a:pt x="1237872" y="207244"/>
                    <a:pt x="1243674" y="203831"/>
                  </a:cubicBezTo>
                  <a:cubicBezTo>
                    <a:pt x="1238981" y="207330"/>
                    <a:pt x="1234289" y="210744"/>
                    <a:pt x="1229596" y="214158"/>
                  </a:cubicBezTo>
                  <a:cubicBezTo>
                    <a:pt x="1228487" y="214158"/>
                    <a:pt x="1227293" y="214072"/>
                    <a:pt x="1226184" y="213987"/>
                  </a:cubicBezTo>
                  <a:close/>
                  <a:moveTo>
                    <a:pt x="1252974" y="203916"/>
                  </a:moveTo>
                  <a:cubicBezTo>
                    <a:pt x="1259372" y="204428"/>
                    <a:pt x="1265856" y="204855"/>
                    <a:pt x="1272255" y="205111"/>
                  </a:cubicBezTo>
                  <a:cubicBezTo>
                    <a:pt x="1275412" y="205282"/>
                    <a:pt x="1278483" y="205452"/>
                    <a:pt x="1281640" y="205538"/>
                  </a:cubicBezTo>
                  <a:cubicBezTo>
                    <a:pt x="1280531" y="206476"/>
                    <a:pt x="1279422" y="207415"/>
                    <a:pt x="1278313" y="208354"/>
                  </a:cubicBezTo>
                  <a:cubicBezTo>
                    <a:pt x="1273706" y="212195"/>
                    <a:pt x="1269013" y="216035"/>
                    <a:pt x="1264406" y="219791"/>
                  </a:cubicBezTo>
                  <a:lnTo>
                    <a:pt x="1262699" y="219535"/>
                  </a:lnTo>
                  <a:cubicBezTo>
                    <a:pt x="1253827" y="217913"/>
                    <a:pt x="1244954" y="216291"/>
                    <a:pt x="1236080" y="214670"/>
                  </a:cubicBezTo>
                  <a:cubicBezTo>
                    <a:pt x="1241712" y="211085"/>
                    <a:pt x="1247342" y="207500"/>
                    <a:pt x="1252974" y="203831"/>
                  </a:cubicBezTo>
                  <a:close/>
                  <a:moveTo>
                    <a:pt x="1282493" y="204855"/>
                  </a:moveTo>
                  <a:cubicBezTo>
                    <a:pt x="1279166" y="204257"/>
                    <a:pt x="1275839" y="203660"/>
                    <a:pt x="1272426" y="202977"/>
                  </a:cubicBezTo>
                  <a:cubicBezTo>
                    <a:pt x="1267904" y="202038"/>
                    <a:pt x="1263382" y="201014"/>
                    <a:pt x="1258860" y="199990"/>
                  </a:cubicBezTo>
                  <a:cubicBezTo>
                    <a:pt x="1263638" y="196832"/>
                    <a:pt x="1268416" y="193589"/>
                    <a:pt x="1273108" y="190346"/>
                  </a:cubicBezTo>
                  <a:cubicBezTo>
                    <a:pt x="1277460" y="190260"/>
                    <a:pt x="1281896" y="190090"/>
                    <a:pt x="1286247" y="189919"/>
                  </a:cubicBezTo>
                  <a:cubicBezTo>
                    <a:pt x="1286247" y="189919"/>
                    <a:pt x="1286247" y="189577"/>
                    <a:pt x="1286247" y="189577"/>
                  </a:cubicBezTo>
                  <a:cubicBezTo>
                    <a:pt x="1282749" y="189236"/>
                    <a:pt x="1279251" y="188895"/>
                    <a:pt x="1275753" y="188468"/>
                  </a:cubicBezTo>
                  <a:cubicBezTo>
                    <a:pt x="1276521" y="187870"/>
                    <a:pt x="1277374" y="187358"/>
                    <a:pt x="1278142" y="186846"/>
                  </a:cubicBezTo>
                  <a:lnTo>
                    <a:pt x="1278142" y="186846"/>
                  </a:lnTo>
                  <a:cubicBezTo>
                    <a:pt x="1278142" y="186846"/>
                    <a:pt x="1278142" y="186846"/>
                    <a:pt x="1278142" y="186846"/>
                  </a:cubicBezTo>
                  <a:lnTo>
                    <a:pt x="1278142" y="186846"/>
                  </a:lnTo>
                  <a:cubicBezTo>
                    <a:pt x="1278142" y="186846"/>
                    <a:pt x="1278142" y="186846"/>
                    <a:pt x="1278142" y="186846"/>
                  </a:cubicBezTo>
                  <a:cubicBezTo>
                    <a:pt x="1280702" y="184883"/>
                    <a:pt x="1283176" y="182920"/>
                    <a:pt x="1285650" y="180957"/>
                  </a:cubicBezTo>
                  <a:cubicBezTo>
                    <a:pt x="1293840" y="180957"/>
                    <a:pt x="1302031" y="180701"/>
                    <a:pt x="1310221" y="180360"/>
                  </a:cubicBezTo>
                  <a:cubicBezTo>
                    <a:pt x="1301007" y="188639"/>
                    <a:pt x="1291622" y="196832"/>
                    <a:pt x="1282237" y="204855"/>
                  </a:cubicBezTo>
                  <a:close/>
                  <a:moveTo>
                    <a:pt x="1331807" y="161583"/>
                  </a:moveTo>
                  <a:cubicBezTo>
                    <a:pt x="1324469" y="161839"/>
                    <a:pt x="1317046" y="161924"/>
                    <a:pt x="1309709" y="161839"/>
                  </a:cubicBezTo>
                  <a:cubicBezTo>
                    <a:pt x="1313890" y="158340"/>
                    <a:pt x="1317985" y="154841"/>
                    <a:pt x="1322166" y="151341"/>
                  </a:cubicBezTo>
                  <a:cubicBezTo>
                    <a:pt x="1327455" y="150829"/>
                    <a:pt x="1332745" y="150317"/>
                    <a:pt x="1338035" y="149890"/>
                  </a:cubicBezTo>
                  <a:lnTo>
                    <a:pt x="1347164" y="149122"/>
                  </a:lnTo>
                  <a:cubicBezTo>
                    <a:pt x="1342044" y="153304"/>
                    <a:pt x="1337011" y="157486"/>
                    <a:pt x="1331892" y="161583"/>
                  </a:cubicBezTo>
                  <a:close/>
                  <a:moveTo>
                    <a:pt x="1356036" y="148269"/>
                  </a:moveTo>
                  <a:lnTo>
                    <a:pt x="1356548" y="148269"/>
                  </a:lnTo>
                  <a:cubicBezTo>
                    <a:pt x="1356548" y="148269"/>
                    <a:pt x="1354245" y="149976"/>
                    <a:pt x="1354245" y="149976"/>
                  </a:cubicBezTo>
                  <a:cubicBezTo>
                    <a:pt x="1354842" y="149378"/>
                    <a:pt x="1355439" y="148866"/>
                    <a:pt x="1356036" y="148269"/>
                  </a:cubicBezTo>
                  <a:close/>
                  <a:moveTo>
                    <a:pt x="1337778" y="147757"/>
                  </a:moveTo>
                  <a:cubicBezTo>
                    <a:pt x="1334025" y="147757"/>
                    <a:pt x="1330356" y="147671"/>
                    <a:pt x="1326602" y="147586"/>
                  </a:cubicBezTo>
                  <a:cubicBezTo>
                    <a:pt x="1331209" y="143575"/>
                    <a:pt x="1335902" y="139563"/>
                    <a:pt x="1340424" y="135552"/>
                  </a:cubicBezTo>
                  <a:cubicBezTo>
                    <a:pt x="1344092" y="135125"/>
                    <a:pt x="1347761" y="134613"/>
                    <a:pt x="1351344" y="134186"/>
                  </a:cubicBezTo>
                  <a:lnTo>
                    <a:pt x="1367128" y="132394"/>
                  </a:lnTo>
                  <a:cubicBezTo>
                    <a:pt x="1360985" y="137600"/>
                    <a:pt x="1354757" y="142806"/>
                    <a:pt x="1348529" y="147927"/>
                  </a:cubicBezTo>
                  <a:lnTo>
                    <a:pt x="1337694" y="147927"/>
                  </a:lnTo>
                  <a:close/>
                  <a:moveTo>
                    <a:pt x="1367810" y="131711"/>
                  </a:moveTo>
                  <a:lnTo>
                    <a:pt x="1351173" y="131882"/>
                  </a:lnTo>
                  <a:cubicBezTo>
                    <a:pt x="1348870" y="131882"/>
                    <a:pt x="1346652" y="131882"/>
                    <a:pt x="1344348" y="131882"/>
                  </a:cubicBezTo>
                  <a:cubicBezTo>
                    <a:pt x="1347334" y="129236"/>
                    <a:pt x="1350235" y="126675"/>
                    <a:pt x="1353221" y="124030"/>
                  </a:cubicBezTo>
                  <a:cubicBezTo>
                    <a:pt x="1358767" y="123176"/>
                    <a:pt x="1364227" y="122323"/>
                    <a:pt x="1369772" y="121469"/>
                  </a:cubicBezTo>
                  <a:lnTo>
                    <a:pt x="1381546" y="119762"/>
                  </a:lnTo>
                  <a:cubicBezTo>
                    <a:pt x="1380522" y="120701"/>
                    <a:pt x="1379413" y="121640"/>
                    <a:pt x="1378390" y="122579"/>
                  </a:cubicBezTo>
                  <a:cubicBezTo>
                    <a:pt x="1374892" y="125651"/>
                    <a:pt x="1371309" y="128639"/>
                    <a:pt x="1367810" y="131626"/>
                  </a:cubicBezTo>
                  <a:close/>
                  <a:moveTo>
                    <a:pt x="1306212" y="132479"/>
                  </a:moveTo>
                  <a:cubicBezTo>
                    <a:pt x="1304420" y="132479"/>
                    <a:pt x="1302628" y="132479"/>
                    <a:pt x="1300836" y="132650"/>
                  </a:cubicBezTo>
                  <a:lnTo>
                    <a:pt x="1300836" y="132650"/>
                  </a:lnTo>
                  <a:cubicBezTo>
                    <a:pt x="1300836" y="132650"/>
                    <a:pt x="1300836" y="132650"/>
                    <a:pt x="1300836" y="132650"/>
                  </a:cubicBezTo>
                  <a:cubicBezTo>
                    <a:pt x="1300836" y="132650"/>
                    <a:pt x="1300836" y="132650"/>
                    <a:pt x="1300836" y="132650"/>
                  </a:cubicBezTo>
                  <a:lnTo>
                    <a:pt x="1300836" y="132650"/>
                  </a:lnTo>
                  <a:cubicBezTo>
                    <a:pt x="1292134" y="133504"/>
                    <a:pt x="1283431" y="134528"/>
                    <a:pt x="1274644" y="135552"/>
                  </a:cubicBezTo>
                  <a:cubicBezTo>
                    <a:pt x="1277289" y="133247"/>
                    <a:pt x="1280019" y="130943"/>
                    <a:pt x="1282664" y="128553"/>
                  </a:cubicBezTo>
                  <a:lnTo>
                    <a:pt x="1287356" y="128553"/>
                  </a:lnTo>
                  <a:cubicBezTo>
                    <a:pt x="1295888" y="128297"/>
                    <a:pt x="1304505" y="128297"/>
                    <a:pt x="1313122" y="128041"/>
                  </a:cubicBezTo>
                  <a:cubicBezTo>
                    <a:pt x="1310904" y="129492"/>
                    <a:pt x="1308600" y="131028"/>
                    <a:pt x="1306382" y="132479"/>
                  </a:cubicBezTo>
                  <a:close/>
                  <a:moveTo>
                    <a:pt x="1294181" y="140075"/>
                  </a:moveTo>
                  <a:cubicBezTo>
                    <a:pt x="1290257" y="142550"/>
                    <a:pt x="1286247" y="144940"/>
                    <a:pt x="1282322" y="147330"/>
                  </a:cubicBezTo>
                  <a:cubicBezTo>
                    <a:pt x="1274303" y="147927"/>
                    <a:pt x="1266283" y="148610"/>
                    <a:pt x="1258263" y="149293"/>
                  </a:cubicBezTo>
                  <a:lnTo>
                    <a:pt x="1258092" y="149293"/>
                  </a:lnTo>
                  <a:cubicBezTo>
                    <a:pt x="1261676" y="146306"/>
                    <a:pt x="1265259" y="143404"/>
                    <a:pt x="1268843" y="140331"/>
                  </a:cubicBezTo>
                  <a:cubicBezTo>
                    <a:pt x="1277289" y="140331"/>
                    <a:pt x="1285735" y="140161"/>
                    <a:pt x="1294181" y="139990"/>
                  </a:cubicBezTo>
                  <a:close/>
                  <a:moveTo>
                    <a:pt x="1246319" y="149378"/>
                  </a:moveTo>
                  <a:cubicBezTo>
                    <a:pt x="1245807" y="149805"/>
                    <a:pt x="1245295" y="150146"/>
                    <a:pt x="1244783" y="150573"/>
                  </a:cubicBezTo>
                  <a:cubicBezTo>
                    <a:pt x="1240603" y="151000"/>
                    <a:pt x="1236422" y="151341"/>
                    <a:pt x="1232241" y="151768"/>
                  </a:cubicBezTo>
                  <a:lnTo>
                    <a:pt x="1224563" y="152451"/>
                  </a:lnTo>
                  <a:cubicBezTo>
                    <a:pt x="1225672" y="151768"/>
                    <a:pt x="1226781" y="151085"/>
                    <a:pt x="1227890" y="150402"/>
                  </a:cubicBezTo>
                  <a:lnTo>
                    <a:pt x="1227890" y="150402"/>
                  </a:lnTo>
                  <a:cubicBezTo>
                    <a:pt x="1227890" y="150402"/>
                    <a:pt x="1227890" y="150402"/>
                    <a:pt x="1227890" y="150402"/>
                  </a:cubicBezTo>
                  <a:lnTo>
                    <a:pt x="1227890" y="150402"/>
                  </a:lnTo>
                  <a:cubicBezTo>
                    <a:pt x="1227890" y="150402"/>
                    <a:pt x="1227890" y="150402"/>
                    <a:pt x="1227890" y="150402"/>
                  </a:cubicBezTo>
                  <a:cubicBezTo>
                    <a:pt x="1228573" y="149890"/>
                    <a:pt x="1229255" y="149378"/>
                    <a:pt x="1229938" y="148781"/>
                  </a:cubicBezTo>
                  <a:cubicBezTo>
                    <a:pt x="1235398" y="149037"/>
                    <a:pt x="1240858" y="149208"/>
                    <a:pt x="1246319" y="149378"/>
                  </a:cubicBezTo>
                  <a:close/>
                  <a:moveTo>
                    <a:pt x="1176444" y="138283"/>
                  </a:moveTo>
                  <a:cubicBezTo>
                    <a:pt x="1172604" y="131626"/>
                    <a:pt x="1168509" y="125054"/>
                    <a:pt x="1164244" y="118653"/>
                  </a:cubicBezTo>
                  <a:cubicBezTo>
                    <a:pt x="1176017" y="120616"/>
                    <a:pt x="1188047" y="121725"/>
                    <a:pt x="1200162" y="121298"/>
                  </a:cubicBezTo>
                  <a:cubicBezTo>
                    <a:pt x="1195299" y="124969"/>
                    <a:pt x="1190521" y="128639"/>
                    <a:pt x="1185744" y="132309"/>
                  </a:cubicBezTo>
                  <a:lnTo>
                    <a:pt x="1177724" y="138283"/>
                  </a:lnTo>
                  <a:cubicBezTo>
                    <a:pt x="1177724" y="138283"/>
                    <a:pt x="1176870" y="138283"/>
                    <a:pt x="1176444" y="138283"/>
                  </a:cubicBezTo>
                  <a:close/>
                  <a:moveTo>
                    <a:pt x="1167400" y="155694"/>
                  </a:moveTo>
                  <a:lnTo>
                    <a:pt x="1164841" y="155523"/>
                  </a:lnTo>
                  <a:cubicBezTo>
                    <a:pt x="1164841" y="155523"/>
                    <a:pt x="1164755" y="155865"/>
                    <a:pt x="1164841" y="155865"/>
                  </a:cubicBezTo>
                  <a:lnTo>
                    <a:pt x="1167741" y="156377"/>
                  </a:lnTo>
                  <a:cubicBezTo>
                    <a:pt x="1170983" y="163034"/>
                    <a:pt x="1174140" y="169777"/>
                    <a:pt x="1177041" y="176519"/>
                  </a:cubicBezTo>
                  <a:cubicBezTo>
                    <a:pt x="1176017" y="177116"/>
                    <a:pt x="1174994" y="177799"/>
                    <a:pt x="1173970" y="178397"/>
                  </a:cubicBezTo>
                  <a:cubicBezTo>
                    <a:pt x="1173970" y="178397"/>
                    <a:pt x="1173970" y="178738"/>
                    <a:pt x="1174140" y="178653"/>
                  </a:cubicBezTo>
                  <a:cubicBezTo>
                    <a:pt x="1175249" y="178141"/>
                    <a:pt x="1176273" y="177629"/>
                    <a:pt x="1177297" y="177202"/>
                  </a:cubicBezTo>
                  <a:cubicBezTo>
                    <a:pt x="1178150" y="179165"/>
                    <a:pt x="1179003" y="181128"/>
                    <a:pt x="1179771" y="183091"/>
                  </a:cubicBezTo>
                  <a:cubicBezTo>
                    <a:pt x="1178748" y="183688"/>
                    <a:pt x="1177724" y="184371"/>
                    <a:pt x="1176700" y="184969"/>
                  </a:cubicBezTo>
                  <a:cubicBezTo>
                    <a:pt x="1165011" y="191882"/>
                    <a:pt x="1153152" y="198454"/>
                    <a:pt x="1141293" y="205026"/>
                  </a:cubicBezTo>
                  <a:cubicBezTo>
                    <a:pt x="1139928" y="202123"/>
                    <a:pt x="1138478" y="199222"/>
                    <a:pt x="1136942" y="196320"/>
                  </a:cubicBezTo>
                  <a:cubicBezTo>
                    <a:pt x="1140013" y="194186"/>
                    <a:pt x="1143085" y="192052"/>
                    <a:pt x="1146156" y="189919"/>
                  </a:cubicBezTo>
                  <a:cubicBezTo>
                    <a:pt x="1146156" y="189919"/>
                    <a:pt x="1146071" y="189663"/>
                    <a:pt x="1145985" y="189663"/>
                  </a:cubicBezTo>
                  <a:cubicBezTo>
                    <a:pt x="1142743" y="191455"/>
                    <a:pt x="1139416" y="193162"/>
                    <a:pt x="1136174" y="194869"/>
                  </a:cubicBezTo>
                  <a:cubicBezTo>
                    <a:pt x="1134638" y="192052"/>
                    <a:pt x="1133188" y="189236"/>
                    <a:pt x="1131567" y="186419"/>
                  </a:cubicBezTo>
                  <a:cubicBezTo>
                    <a:pt x="1130031" y="183774"/>
                    <a:pt x="1128581" y="181042"/>
                    <a:pt x="1127131" y="178311"/>
                  </a:cubicBezTo>
                  <a:cubicBezTo>
                    <a:pt x="1135833" y="173447"/>
                    <a:pt x="1144535" y="168411"/>
                    <a:pt x="1153152" y="163375"/>
                  </a:cubicBezTo>
                  <a:lnTo>
                    <a:pt x="1165182" y="156547"/>
                  </a:lnTo>
                  <a:cubicBezTo>
                    <a:pt x="1165182" y="156547"/>
                    <a:pt x="1165182" y="156206"/>
                    <a:pt x="1165011" y="156291"/>
                  </a:cubicBezTo>
                  <a:lnTo>
                    <a:pt x="1152299" y="161412"/>
                  </a:lnTo>
                  <a:cubicBezTo>
                    <a:pt x="1142914" y="165082"/>
                    <a:pt x="1133444" y="168752"/>
                    <a:pt x="1124144" y="172593"/>
                  </a:cubicBezTo>
                  <a:cubicBezTo>
                    <a:pt x="1121756" y="167984"/>
                    <a:pt x="1119452" y="163375"/>
                    <a:pt x="1116978" y="158767"/>
                  </a:cubicBezTo>
                  <a:cubicBezTo>
                    <a:pt x="1128069" y="153134"/>
                    <a:pt x="1138819" y="146732"/>
                    <a:pt x="1149228" y="140075"/>
                  </a:cubicBezTo>
                  <a:cubicBezTo>
                    <a:pt x="1151702" y="138539"/>
                    <a:pt x="1154176" y="136917"/>
                    <a:pt x="1156650" y="135296"/>
                  </a:cubicBezTo>
                  <a:cubicBezTo>
                    <a:pt x="1160319" y="141953"/>
                    <a:pt x="1163902" y="148866"/>
                    <a:pt x="1167315" y="155865"/>
                  </a:cubicBezTo>
                  <a:close/>
                  <a:moveTo>
                    <a:pt x="1119537" y="182323"/>
                  </a:moveTo>
                  <a:lnTo>
                    <a:pt x="1119537" y="182323"/>
                  </a:lnTo>
                  <a:cubicBezTo>
                    <a:pt x="1119537" y="182323"/>
                    <a:pt x="1119537" y="182323"/>
                    <a:pt x="1119537" y="182323"/>
                  </a:cubicBezTo>
                  <a:lnTo>
                    <a:pt x="1119537" y="182323"/>
                  </a:lnTo>
                  <a:cubicBezTo>
                    <a:pt x="1119537" y="182323"/>
                    <a:pt x="1119537" y="182323"/>
                    <a:pt x="1119537" y="182323"/>
                  </a:cubicBezTo>
                  <a:cubicBezTo>
                    <a:pt x="1119708" y="182323"/>
                    <a:pt x="1119878" y="182152"/>
                    <a:pt x="1119964" y="182067"/>
                  </a:cubicBezTo>
                  <a:cubicBezTo>
                    <a:pt x="1121926" y="185651"/>
                    <a:pt x="1123974" y="189321"/>
                    <a:pt x="1126022" y="192821"/>
                  </a:cubicBezTo>
                  <a:cubicBezTo>
                    <a:pt x="1127045" y="194613"/>
                    <a:pt x="1127984" y="196491"/>
                    <a:pt x="1129007" y="198283"/>
                  </a:cubicBezTo>
                  <a:cubicBezTo>
                    <a:pt x="1119878" y="202721"/>
                    <a:pt x="1110579" y="206903"/>
                    <a:pt x="1101365" y="211000"/>
                  </a:cubicBezTo>
                  <a:cubicBezTo>
                    <a:pt x="1098549" y="205026"/>
                    <a:pt x="1095649" y="199051"/>
                    <a:pt x="1092577" y="193162"/>
                  </a:cubicBezTo>
                  <a:cubicBezTo>
                    <a:pt x="1101620" y="189663"/>
                    <a:pt x="1110664" y="186078"/>
                    <a:pt x="1119537" y="182323"/>
                  </a:cubicBezTo>
                  <a:close/>
                  <a:moveTo>
                    <a:pt x="1098378" y="220303"/>
                  </a:moveTo>
                  <a:lnTo>
                    <a:pt x="1098378" y="220303"/>
                  </a:lnTo>
                  <a:cubicBezTo>
                    <a:pt x="1098378" y="220303"/>
                    <a:pt x="1098378" y="220303"/>
                    <a:pt x="1098378" y="220303"/>
                  </a:cubicBezTo>
                  <a:lnTo>
                    <a:pt x="1098378" y="220303"/>
                  </a:lnTo>
                  <a:cubicBezTo>
                    <a:pt x="1098378" y="220303"/>
                    <a:pt x="1098378" y="220303"/>
                    <a:pt x="1098378" y="220303"/>
                  </a:cubicBezTo>
                  <a:cubicBezTo>
                    <a:pt x="1099232" y="219791"/>
                    <a:pt x="1100170" y="219279"/>
                    <a:pt x="1101023" y="218852"/>
                  </a:cubicBezTo>
                  <a:cubicBezTo>
                    <a:pt x="1102047" y="220303"/>
                    <a:pt x="1103156" y="221754"/>
                    <a:pt x="1104180" y="223205"/>
                  </a:cubicBezTo>
                  <a:cubicBezTo>
                    <a:pt x="1104180" y="224741"/>
                    <a:pt x="1104180" y="226192"/>
                    <a:pt x="1104351" y="227728"/>
                  </a:cubicBezTo>
                  <a:cubicBezTo>
                    <a:pt x="1098378" y="231569"/>
                    <a:pt x="1092321" y="235324"/>
                    <a:pt x="1086263" y="238994"/>
                  </a:cubicBezTo>
                  <a:cubicBezTo>
                    <a:pt x="1083619" y="240530"/>
                    <a:pt x="1080888" y="242067"/>
                    <a:pt x="1077988" y="243005"/>
                  </a:cubicBezTo>
                  <a:cubicBezTo>
                    <a:pt x="1076537" y="243518"/>
                    <a:pt x="1075087" y="243859"/>
                    <a:pt x="1073551" y="243944"/>
                  </a:cubicBezTo>
                  <a:cubicBezTo>
                    <a:pt x="1072016" y="239848"/>
                    <a:pt x="1070480" y="235666"/>
                    <a:pt x="1068859" y="231569"/>
                  </a:cubicBezTo>
                  <a:cubicBezTo>
                    <a:pt x="1068859" y="231569"/>
                    <a:pt x="1068859" y="231483"/>
                    <a:pt x="1068859" y="231398"/>
                  </a:cubicBezTo>
                  <a:cubicBezTo>
                    <a:pt x="1078841" y="228069"/>
                    <a:pt x="1088738" y="224485"/>
                    <a:pt x="1098378" y="220303"/>
                  </a:cubicBezTo>
                  <a:close/>
                  <a:moveTo>
                    <a:pt x="1078414" y="244200"/>
                  </a:moveTo>
                  <a:cubicBezTo>
                    <a:pt x="1081571" y="243432"/>
                    <a:pt x="1084472" y="242152"/>
                    <a:pt x="1087373" y="240872"/>
                  </a:cubicBezTo>
                  <a:cubicBezTo>
                    <a:pt x="1093345" y="238055"/>
                    <a:pt x="1099232" y="235239"/>
                    <a:pt x="1105119" y="232337"/>
                  </a:cubicBezTo>
                  <a:cubicBezTo>
                    <a:pt x="1106228" y="236860"/>
                    <a:pt x="1108190" y="241128"/>
                    <a:pt x="1110835" y="245139"/>
                  </a:cubicBezTo>
                  <a:cubicBezTo>
                    <a:pt x="1108787" y="246675"/>
                    <a:pt x="1106654" y="248126"/>
                    <a:pt x="1104607" y="249663"/>
                  </a:cubicBezTo>
                  <a:lnTo>
                    <a:pt x="1093771" y="257429"/>
                  </a:lnTo>
                  <a:cubicBezTo>
                    <a:pt x="1093771" y="257429"/>
                    <a:pt x="1093857" y="257685"/>
                    <a:pt x="1093942" y="257685"/>
                  </a:cubicBezTo>
                  <a:lnTo>
                    <a:pt x="1105801" y="251455"/>
                  </a:lnTo>
                  <a:cubicBezTo>
                    <a:pt x="1107422" y="250602"/>
                    <a:pt x="1109043" y="249748"/>
                    <a:pt x="1110664" y="248980"/>
                  </a:cubicBezTo>
                  <a:cubicBezTo>
                    <a:pt x="1110579" y="252308"/>
                    <a:pt x="1111688" y="255381"/>
                    <a:pt x="1114077" y="258112"/>
                  </a:cubicBezTo>
                  <a:cubicBezTo>
                    <a:pt x="1113309" y="262209"/>
                    <a:pt x="1113650" y="266135"/>
                    <a:pt x="1116124" y="269464"/>
                  </a:cubicBezTo>
                  <a:lnTo>
                    <a:pt x="1114589" y="270658"/>
                  </a:lnTo>
                  <a:lnTo>
                    <a:pt x="1102644" y="279791"/>
                  </a:lnTo>
                  <a:cubicBezTo>
                    <a:pt x="1098805" y="282692"/>
                    <a:pt x="1095051" y="285680"/>
                    <a:pt x="1091041" y="288155"/>
                  </a:cubicBezTo>
                  <a:cubicBezTo>
                    <a:pt x="1089250" y="288325"/>
                    <a:pt x="1087543" y="288496"/>
                    <a:pt x="1085752" y="288667"/>
                  </a:cubicBezTo>
                  <a:cubicBezTo>
                    <a:pt x="1083192" y="273731"/>
                    <a:pt x="1079012" y="259136"/>
                    <a:pt x="1073892" y="244713"/>
                  </a:cubicBezTo>
                  <a:cubicBezTo>
                    <a:pt x="1075428" y="244713"/>
                    <a:pt x="1076964" y="244542"/>
                    <a:pt x="1078414" y="244200"/>
                  </a:cubicBezTo>
                  <a:close/>
                  <a:moveTo>
                    <a:pt x="1069797" y="302920"/>
                  </a:moveTo>
                  <a:cubicBezTo>
                    <a:pt x="1054355" y="305054"/>
                    <a:pt x="1038912" y="307273"/>
                    <a:pt x="1023555" y="309748"/>
                  </a:cubicBezTo>
                  <a:cubicBezTo>
                    <a:pt x="1027907" y="306761"/>
                    <a:pt x="1032173" y="303774"/>
                    <a:pt x="1036438" y="300787"/>
                  </a:cubicBezTo>
                  <a:cubicBezTo>
                    <a:pt x="1038144" y="300616"/>
                    <a:pt x="1039851" y="300445"/>
                    <a:pt x="1041557" y="300274"/>
                  </a:cubicBezTo>
                  <a:lnTo>
                    <a:pt x="1041557" y="300274"/>
                  </a:lnTo>
                  <a:cubicBezTo>
                    <a:pt x="1041557" y="300274"/>
                    <a:pt x="1041557" y="300274"/>
                    <a:pt x="1041557" y="300274"/>
                  </a:cubicBezTo>
                  <a:lnTo>
                    <a:pt x="1041557" y="300274"/>
                  </a:lnTo>
                  <a:cubicBezTo>
                    <a:pt x="1041557" y="300274"/>
                    <a:pt x="1041557" y="300274"/>
                    <a:pt x="1041557" y="300274"/>
                  </a:cubicBezTo>
                  <a:cubicBezTo>
                    <a:pt x="1050601" y="298909"/>
                    <a:pt x="1059559" y="297458"/>
                    <a:pt x="1068517" y="295922"/>
                  </a:cubicBezTo>
                  <a:cubicBezTo>
                    <a:pt x="1068944" y="298226"/>
                    <a:pt x="1069285" y="300616"/>
                    <a:pt x="1069626" y="303005"/>
                  </a:cubicBezTo>
                  <a:close/>
                  <a:moveTo>
                    <a:pt x="892935" y="397316"/>
                  </a:moveTo>
                  <a:lnTo>
                    <a:pt x="899077" y="393901"/>
                  </a:lnTo>
                  <a:lnTo>
                    <a:pt x="902064" y="393304"/>
                  </a:lnTo>
                  <a:lnTo>
                    <a:pt x="893020" y="397316"/>
                  </a:lnTo>
                  <a:close/>
                  <a:moveTo>
                    <a:pt x="905391" y="392621"/>
                  </a:moveTo>
                  <a:lnTo>
                    <a:pt x="910084" y="391683"/>
                  </a:lnTo>
                  <a:cubicBezTo>
                    <a:pt x="906244" y="393133"/>
                    <a:pt x="902405" y="394670"/>
                    <a:pt x="898565" y="396121"/>
                  </a:cubicBezTo>
                  <a:lnTo>
                    <a:pt x="905476" y="392621"/>
                  </a:lnTo>
                  <a:close/>
                  <a:moveTo>
                    <a:pt x="889351" y="398937"/>
                  </a:moveTo>
                  <a:lnTo>
                    <a:pt x="880223" y="402948"/>
                  </a:lnTo>
                  <a:cubicBezTo>
                    <a:pt x="878516" y="403717"/>
                    <a:pt x="876895" y="404485"/>
                    <a:pt x="875189" y="405253"/>
                  </a:cubicBezTo>
                  <a:cubicBezTo>
                    <a:pt x="858722" y="411825"/>
                    <a:pt x="842342" y="418567"/>
                    <a:pt x="826131" y="425566"/>
                  </a:cubicBezTo>
                  <a:lnTo>
                    <a:pt x="814869" y="427102"/>
                  </a:lnTo>
                  <a:cubicBezTo>
                    <a:pt x="808300" y="427870"/>
                    <a:pt x="801816" y="428638"/>
                    <a:pt x="795246" y="429406"/>
                  </a:cubicBezTo>
                  <a:cubicBezTo>
                    <a:pt x="808215" y="422152"/>
                    <a:pt x="821268" y="414897"/>
                    <a:pt x="834236" y="407557"/>
                  </a:cubicBezTo>
                  <a:cubicBezTo>
                    <a:pt x="853091" y="403631"/>
                    <a:pt x="871861" y="399620"/>
                    <a:pt x="890631" y="395694"/>
                  </a:cubicBezTo>
                  <a:lnTo>
                    <a:pt x="895921" y="394584"/>
                  </a:lnTo>
                  <a:lnTo>
                    <a:pt x="889266" y="398937"/>
                  </a:lnTo>
                  <a:close/>
                  <a:moveTo>
                    <a:pt x="656777" y="496234"/>
                  </a:moveTo>
                  <a:cubicBezTo>
                    <a:pt x="655923" y="496405"/>
                    <a:pt x="655156" y="496576"/>
                    <a:pt x="654302" y="496747"/>
                  </a:cubicBezTo>
                  <a:lnTo>
                    <a:pt x="654985" y="495381"/>
                  </a:lnTo>
                  <a:cubicBezTo>
                    <a:pt x="654985" y="495381"/>
                    <a:pt x="654814" y="495125"/>
                    <a:pt x="654729" y="495210"/>
                  </a:cubicBezTo>
                  <a:lnTo>
                    <a:pt x="653790" y="496832"/>
                  </a:lnTo>
                  <a:cubicBezTo>
                    <a:pt x="647306" y="498283"/>
                    <a:pt x="640737" y="499734"/>
                    <a:pt x="634253" y="501185"/>
                  </a:cubicBezTo>
                  <a:cubicBezTo>
                    <a:pt x="639969" y="497941"/>
                    <a:pt x="645685" y="494613"/>
                    <a:pt x="651402" y="491370"/>
                  </a:cubicBezTo>
                  <a:lnTo>
                    <a:pt x="685870" y="472081"/>
                  </a:lnTo>
                  <a:cubicBezTo>
                    <a:pt x="685870" y="472081"/>
                    <a:pt x="685870" y="471739"/>
                    <a:pt x="685699" y="471825"/>
                  </a:cubicBezTo>
                  <a:lnTo>
                    <a:pt x="650548" y="489406"/>
                  </a:lnTo>
                  <a:cubicBezTo>
                    <a:pt x="641078" y="494186"/>
                    <a:pt x="631523" y="498965"/>
                    <a:pt x="622053" y="503830"/>
                  </a:cubicBezTo>
                  <a:cubicBezTo>
                    <a:pt x="617701" y="504769"/>
                    <a:pt x="613350" y="505623"/>
                    <a:pt x="608999" y="506562"/>
                  </a:cubicBezTo>
                  <a:cubicBezTo>
                    <a:pt x="626916" y="496917"/>
                    <a:pt x="644832" y="487273"/>
                    <a:pt x="662834" y="477885"/>
                  </a:cubicBezTo>
                  <a:cubicBezTo>
                    <a:pt x="665308" y="477202"/>
                    <a:pt x="667782" y="476519"/>
                    <a:pt x="670342" y="475836"/>
                  </a:cubicBezTo>
                  <a:lnTo>
                    <a:pt x="665820" y="478567"/>
                  </a:lnTo>
                  <a:cubicBezTo>
                    <a:pt x="665820" y="478567"/>
                    <a:pt x="665820" y="478909"/>
                    <a:pt x="665991" y="478823"/>
                  </a:cubicBezTo>
                  <a:lnTo>
                    <a:pt x="672901" y="475153"/>
                  </a:lnTo>
                  <a:cubicBezTo>
                    <a:pt x="689453" y="470630"/>
                    <a:pt x="706004" y="465850"/>
                    <a:pt x="722556" y="461242"/>
                  </a:cubicBezTo>
                  <a:cubicBezTo>
                    <a:pt x="706773" y="470118"/>
                    <a:pt x="690904" y="478994"/>
                    <a:pt x="675120" y="487870"/>
                  </a:cubicBezTo>
                  <a:lnTo>
                    <a:pt x="662407" y="494954"/>
                  </a:lnTo>
                  <a:cubicBezTo>
                    <a:pt x="660531" y="495381"/>
                    <a:pt x="658653" y="495893"/>
                    <a:pt x="656691" y="496320"/>
                  </a:cubicBezTo>
                  <a:close/>
                  <a:moveTo>
                    <a:pt x="654814" y="499136"/>
                  </a:moveTo>
                  <a:lnTo>
                    <a:pt x="652425" y="500502"/>
                  </a:lnTo>
                  <a:lnTo>
                    <a:pt x="652767" y="499819"/>
                  </a:lnTo>
                  <a:cubicBezTo>
                    <a:pt x="653449" y="499563"/>
                    <a:pt x="654132" y="499392"/>
                    <a:pt x="654814" y="499136"/>
                  </a:cubicBezTo>
                  <a:close/>
                  <a:moveTo>
                    <a:pt x="580076" y="544968"/>
                  </a:moveTo>
                  <a:cubicBezTo>
                    <a:pt x="568900" y="547273"/>
                    <a:pt x="557723" y="549492"/>
                    <a:pt x="546632" y="551796"/>
                  </a:cubicBezTo>
                  <a:cubicBezTo>
                    <a:pt x="549618" y="550174"/>
                    <a:pt x="552519" y="548638"/>
                    <a:pt x="555505" y="547017"/>
                  </a:cubicBezTo>
                  <a:lnTo>
                    <a:pt x="555505" y="547017"/>
                  </a:lnTo>
                  <a:cubicBezTo>
                    <a:pt x="555505" y="547017"/>
                    <a:pt x="555505" y="547017"/>
                    <a:pt x="555505" y="547017"/>
                  </a:cubicBezTo>
                  <a:lnTo>
                    <a:pt x="555505" y="547017"/>
                  </a:lnTo>
                  <a:cubicBezTo>
                    <a:pt x="555505" y="547017"/>
                    <a:pt x="555505" y="547017"/>
                    <a:pt x="555505" y="547017"/>
                  </a:cubicBezTo>
                  <a:cubicBezTo>
                    <a:pt x="560624" y="544030"/>
                    <a:pt x="565743" y="541042"/>
                    <a:pt x="570948" y="538055"/>
                  </a:cubicBezTo>
                  <a:cubicBezTo>
                    <a:pt x="585025" y="534726"/>
                    <a:pt x="599102" y="531142"/>
                    <a:pt x="613094" y="527557"/>
                  </a:cubicBezTo>
                  <a:cubicBezTo>
                    <a:pt x="602003" y="533276"/>
                    <a:pt x="590997" y="539165"/>
                    <a:pt x="579991" y="545054"/>
                  </a:cubicBezTo>
                  <a:close/>
                  <a:moveTo>
                    <a:pt x="494162" y="575267"/>
                  </a:moveTo>
                  <a:cubicBezTo>
                    <a:pt x="485374" y="577315"/>
                    <a:pt x="476501" y="579364"/>
                    <a:pt x="467713" y="581412"/>
                  </a:cubicBezTo>
                  <a:cubicBezTo>
                    <a:pt x="468482" y="580985"/>
                    <a:pt x="469334" y="580559"/>
                    <a:pt x="470103" y="580046"/>
                  </a:cubicBezTo>
                  <a:cubicBezTo>
                    <a:pt x="475989" y="576803"/>
                    <a:pt x="481876" y="573645"/>
                    <a:pt x="487763" y="570487"/>
                  </a:cubicBezTo>
                  <a:cubicBezTo>
                    <a:pt x="494418" y="569293"/>
                    <a:pt x="501073" y="568098"/>
                    <a:pt x="507642" y="566903"/>
                  </a:cubicBezTo>
                  <a:cubicBezTo>
                    <a:pt x="503120" y="569634"/>
                    <a:pt x="498598" y="572365"/>
                    <a:pt x="494162" y="575182"/>
                  </a:cubicBezTo>
                  <a:close/>
                  <a:moveTo>
                    <a:pt x="500561" y="563745"/>
                  </a:moveTo>
                  <a:cubicBezTo>
                    <a:pt x="512676" y="557259"/>
                    <a:pt x="524791" y="550943"/>
                    <a:pt x="536991" y="544542"/>
                  </a:cubicBezTo>
                  <a:cubicBezTo>
                    <a:pt x="540916" y="543859"/>
                    <a:pt x="544925" y="543176"/>
                    <a:pt x="548850" y="542493"/>
                  </a:cubicBezTo>
                  <a:cubicBezTo>
                    <a:pt x="540404" y="547444"/>
                    <a:pt x="532043" y="552394"/>
                    <a:pt x="523682" y="557344"/>
                  </a:cubicBezTo>
                  <a:cubicBezTo>
                    <a:pt x="516003" y="559478"/>
                    <a:pt x="508239" y="561611"/>
                    <a:pt x="500561" y="563660"/>
                  </a:cubicBezTo>
                  <a:close/>
                  <a:moveTo>
                    <a:pt x="561648" y="532764"/>
                  </a:moveTo>
                  <a:lnTo>
                    <a:pt x="561648" y="532764"/>
                  </a:lnTo>
                  <a:cubicBezTo>
                    <a:pt x="561648" y="532764"/>
                    <a:pt x="561477" y="532764"/>
                    <a:pt x="561477" y="532764"/>
                  </a:cubicBezTo>
                  <a:lnTo>
                    <a:pt x="561307" y="532764"/>
                  </a:lnTo>
                  <a:cubicBezTo>
                    <a:pt x="561307" y="532764"/>
                    <a:pt x="561307" y="532764"/>
                    <a:pt x="561307" y="532764"/>
                  </a:cubicBezTo>
                  <a:cubicBezTo>
                    <a:pt x="560283" y="533020"/>
                    <a:pt x="559344" y="533190"/>
                    <a:pt x="558320" y="533446"/>
                  </a:cubicBezTo>
                  <a:cubicBezTo>
                    <a:pt x="566511" y="529179"/>
                    <a:pt x="574786" y="524997"/>
                    <a:pt x="583063" y="520729"/>
                  </a:cubicBezTo>
                  <a:lnTo>
                    <a:pt x="583063" y="520729"/>
                  </a:lnTo>
                  <a:cubicBezTo>
                    <a:pt x="583063" y="520729"/>
                    <a:pt x="583063" y="520729"/>
                    <a:pt x="583063" y="520729"/>
                  </a:cubicBezTo>
                  <a:lnTo>
                    <a:pt x="583148" y="520729"/>
                  </a:lnTo>
                  <a:cubicBezTo>
                    <a:pt x="583148" y="520729"/>
                    <a:pt x="583148" y="520729"/>
                    <a:pt x="583148" y="520729"/>
                  </a:cubicBezTo>
                  <a:cubicBezTo>
                    <a:pt x="584513" y="520046"/>
                    <a:pt x="585793" y="519278"/>
                    <a:pt x="587158" y="518596"/>
                  </a:cubicBezTo>
                  <a:cubicBezTo>
                    <a:pt x="589035" y="518254"/>
                    <a:pt x="590997" y="517913"/>
                    <a:pt x="592874" y="517486"/>
                  </a:cubicBezTo>
                  <a:lnTo>
                    <a:pt x="592874" y="517486"/>
                  </a:lnTo>
                  <a:cubicBezTo>
                    <a:pt x="592874" y="517486"/>
                    <a:pt x="592874" y="517486"/>
                    <a:pt x="592874" y="517486"/>
                  </a:cubicBezTo>
                  <a:lnTo>
                    <a:pt x="592874" y="517486"/>
                  </a:lnTo>
                  <a:cubicBezTo>
                    <a:pt x="592874" y="517486"/>
                    <a:pt x="592874" y="517486"/>
                    <a:pt x="592874" y="517486"/>
                  </a:cubicBezTo>
                  <a:cubicBezTo>
                    <a:pt x="594922" y="516974"/>
                    <a:pt x="596884" y="516377"/>
                    <a:pt x="598931" y="515864"/>
                  </a:cubicBezTo>
                  <a:cubicBezTo>
                    <a:pt x="589035" y="520985"/>
                    <a:pt x="579223" y="526106"/>
                    <a:pt x="569411" y="531313"/>
                  </a:cubicBezTo>
                  <a:cubicBezTo>
                    <a:pt x="566767" y="531825"/>
                    <a:pt x="564207" y="532252"/>
                    <a:pt x="561562" y="532764"/>
                  </a:cubicBezTo>
                  <a:close/>
                  <a:moveTo>
                    <a:pt x="568900" y="513731"/>
                  </a:moveTo>
                  <a:cubicBezTo>
                    <a:pt x="582551" y="505708"/>
                    <a:pt x="596116" y="497685"/>
                    <a:pt x="609681" y="489577"/>
                  </a:cubicBezTo>
                  <a:cubicBezTo>
                    <a:pt x="621370" y="487188"/>
                    <a:pt x="633058" y="484798"/>
                    <a:pt x="644661" y="482323"/>
                  </a:cubicBezTo>
                  <a:cubicBezTo>
                    <a:pt x="624185" y="492052"/>
                    <a:pt x="603880" y="502038"/>
                    <a:pt x="583660" y="512280"/>
                  </a:cubicBezTo>
                  <a:cubicBezTo>
                    <a:pt x="575981" y="514243"/>
                    <a:pt x="568303" y="516206"/>
                    <a:pt x="560624" y="518169"/>
                  </a:cubicBezTo>
                  <a:cubicBezTo>
                    <a:pt x="563269" y="516718"/>
                    <a:pt x="565999" y="515267"/>
                    <a:pt x="568644" y="513816"/>
                  </a:cubicBezTo>
                  <a:cubicBezTo>
                    <a:pt x="568644" y="513816"/>
                    <a:pt x="568644" y="513816"/>
                    <a:pt x="568644" y="513816"/>
                  </a:cubicBezTo>
                  <a:cubicBezTo>
                    <a:pt x="568644" y="513816"/>
                    <a:pt x="568644" y="513816"/>
                    <a:pt x="568644" y="513816"/>
                  </a:cubicBezTo>
                  <a:cubicBezTo>
                    <a:pt x="568644" y="513816"/>
                    <a:pt x="568644" y="513816"/>
                    <a:pt x="568644" y="513816"/>
                  </a:cubicBezTo>
                  <a:cubicBezTo>
                    <a:pt x="568644" y="513816"/>
                    <a:pt x="568644" y="513816"/>
                    <a:pt x="568644" y="513816"/>
                  </a:cubicBezTo>
                  <a:close/>
                  <a:moveTo>
                    <a:pt x="686723" y="443404"/>
                  </a:moveTo>
                  <a:cubicBezTo>
                    <a:pt x="686723" y="443404"/>
                    <a:pt x="686808" y="443574"/>
                    <a:pt x="686893" y="443574"/>
                  </a:cubicBezTo>
                  <a:lnTo>
                    <a:pt x="704128" y="434186"/>
                  </a:lnTo>
                  <a:cubicBezTo>
                    <a:pt x="708223" y="431967"/>
                    <a:pt x="712318" y="429833"/>
                    <a:pt x="716328" y="427614"/>
                  </a:cubicBezTo>
                  <a:cubicBezTo>
                    <a:pt x="716499" y="427614"/>
                    <a:pt x="716584" y="427614"/>
                    <a:pt x="716754" y="427614"/>
                  </a:cubicBezTo>
                  <a:cubicBezTo>
                    <a:pt x="713001" y="429919"/>
                    <a:pt x="709247" y="432138"/>
                    <a:pt x="705493" y="434442"/>
                  </a:cubicBezTo>
                  <a:lnTo>
                    <a:pt x="688088" y="444855"/>
                  </a:lnTo>
                  <a:lnTo>
                    <a:pt x="683481" y="445537"/>
                  </a:lnTo>
                  <a:lnTo>
                    <a:pt x="686808" y="443574"/>
                  </a:lnTo>
                  <a:close/>
                  <a:moveTo>
                    <a:pt x="862050" y="374186"/>
                  </a:moveTo>
                  <a:cubicBezTo>
                    <a:pt x="865889" y="373418"/>
                    <a:pt x="869728" y="372650"/>
                    <a:pt x="873568" y="371967"/>
                  </a:cubicBezTo>
                  <a:lnTo>
                    <a:pt x="868363" y="374271"/>
                  </a:lnTo>
                  <a:cubicBezTo>
                    <a:pt x="860087" y="377941"/>
                    <a:pt x="851897" y="381611"/>
                    <a:pt x="843621" y="385281"/>
                  </a:cubicBezTo>
                  <a:cubicBezTo>
                    <a:pt x="842512" y="385537"/>
                    <a:pt x="841403" y="385879"/>
                    <a:pt x="840209" y="386135"/>
                  </a:cubicBezTo>
                  <a:cubicBezTo>
                    <a:pt x="846608" y="382636"/>
                    <a:pt x="853006" y="379051"/>
                    <a:pt x="859405" y="375637"/>
                  </a:cubicBezTo>
                  <a:lnTo>
                    <a:pt x="862050" y="374186"/>
                  </a:lnTo>
                  <a:close/>
                  <a:moveTo>
                    <a:pt x="869046" y="376235"/>
                  </a:moveTo>
                  <a:lnTo>
                    <a:pt x="879966" y="370602"/>
                  </a:lnTo>
                  <a:cubicBezTo>
                    <a:pt x="883720" y="369833"/>
                    <a:pt x="887474" y="369150"/>
                    <a:pt x="891314" y="368382"/>
                  </a:cubicBezTo>
                  <a:cubicBezTo>
                    <a:pt x="887474" y="370772"/>
                    <a:pt x="883550" y="373162"/>
                    <a:pt x="879711" y="375637"/>
                  </a:cubicBezTo>
                  <a:lnTo>
                    <a:pt x="877151" y="377259"/>
                  </a:lnTo>
                  <a:cubicBezTo>
                    <a:pt x="872373" y="378283"/>
                    <a:pt x="867510" y="379307"/>
                    <a:pt x="862732" y="380331"/>
                  </a:cubicBezTo>
                  <a:cubicBezTo>
                    <a:pt x="862732" y="380331"/>
                    <a:pt x="862732" y="380331"/>
                    <a:pt x="862732" y="380331"/>
                  </a:cubicBezTo>
                  <a:cubicBezTo>
                    <a:pt x="862732" y="380331"/>
                    <a:pt x="862562" y="380331"/>
                    <a:pt x="862476" y="380331"/>
                  </a:cubicBezTo>
                  <a:cubicBezTo>
                    <a:pt x="862476" y="380331"/>
                    <a:pt x="862306" y="380331"/>
                    <a:pt x="862220" y="380331"/>
                  </a:cubicBezTo>
                  <a:cubicBezTo>
                    <a:pt x="862220" y="380331"/>
                    <a:pt x="862220" y="380331"/>
                    <a:pt x="862220" y="380331"/>
                  </a:cubicBezTo>
                  <a:cubicBezTo>
                    <a:pt x="861453" y="380502"/>
                    <a:pt x="860770" y="380758"/>
                    <a:pt x="860002" y="380929"/>
                  </a:cubicBezTo>
                  <a:cubicBezTo>
                    <a:pt x="862988" y="379392"/>
                    <a:pt x="865974" y="377771"/>
                    <a:pt x="868961" y="376235"/>
                  </a:cubicBezTo>
                  <a:close/>
                  <a:moveTo>
                    <a:pt x="975693" y="325282"/>
                  </a:moveTo>
                  <a:cubicBezTo>
                    <a:pt x="983627" y="323916"/>
                    <a:pt x="991476" y="322636"/>
                    <a:pt x="999325" y="321270"/>
                  </a:cubicBezTo>
                  <a:cubicBezTo>
                    <a:pt x="995486" y="323489"/>
                    <a:pt x="991561" y="325623"/>
                    <a:pt x="987722" y="327842"/>
                  </a:cubicBezTo>
                  <a:cubicBezTo>
                    <a:pt x="980214" y="329037"/>
                    <a:pt x="972792" y="330317"/>
                    <a:pt x="965369" y="331597"/>
                  </a:cubicBezTo>
                  <a:cubicBezTo>
                    <a:pt x="968781" y="329463"/>
                    <a:pt x="972280" y="327415"/>
                    <a:pt x="975693" y="325282"/>
                  </a:cubicBezTo>
                  <a:close/>
                  <a:moveTo>
                    <a:pt x="962042" y="339620"/>
                  </a:moveTo>
                  <a:lnTo>
                    <a:pt x="962042" y="339620"/>
                  </a:lnTo>
                  <a:cubicBezTo>
                    <a:pt x="962042" y="339620"/>
                    <a:pt x="962042" y="339620"/>
                    <a:pt x="962042" y="339620"/>
                  </a:cubicBezTo>
                  <a:lnTo>
                    <a:pt x="962042" y="339620"/>
                  </a:lnTo>
                  <a:cubicBezTo>
                    <a:pt x="962042" y="339620"/>
                    <a:pt x="962042" y="339620"/>
                    <a:pt x="962042" y="339620"/>
                  </a:cubicBezTo>
                  <a:cubicBezTo>
                    <a:pt x="964601" y="339022"/>
                    <a:pt x="967161" y="338425"/>
                    <a:pt x="969720" y="337828"/>
                  </a:cubicBezTo>
                  <a:cubicBezTo>
                    <a:pt x="965198" y="340303"/>
                    <a:pt x="960677" y="342863"/>
                    <a:pt x="956069" y="345338"/>
                  </a:cubicBezTo>
                  <a:lnTo>
                    <a:pt x="956069" y="345338"/>
                  </a:lnTo>
                  <a:cubicBezTo>
                    <a:pt x="956069" y="345338"/>
                    <a:pt x="955899" y="345424"/>
                    <a:pt x="955899" y="345424"/>
                  </a:cubicBezTo>
                  <a:lnTo>
                    <a:pt x="955728" y="345424"/>
                  </a:lnTo>
                  <a:cubicBezTo>
                    <a:pt x="955728" y="345424"/>
                    <a:pt x="955728" y="345509"/>
                    <a:pt x="955728" y="345509"/>
                  </a:cubicBezTo>
                  <a:cubicBezTo>
                    <a:pt x="953766" y="346704"/>
                    <a:pt x="951889" y="347813"/>
                    <a:pt x="949927" y="349008"/>
                  </a:cubicBezTo>
                  <a:cubicBezTo>
                    <a:pt x="941907" y="350630"/>
                    <a:pt x="933887" y="352252"/>
                    <a:pt x="925867" y="353958"/>
                  </a:cubicBezTo>
                  <a:cubicBezTo>
                    <a:pt x="925867" y="353958"/>
                    <a:pt x="925867" y="353958"/>
                    <a:pt x="925867" y="353958"/>
                  </a:cubicBezTo>
                  <a:cubicBezTo>
                    <a:pt x="925867" y="353958"/>
                    <a:pt x="925782" y="353958"/>
                    <a:pt x="925696" y="353958"/>
                  </a:cubicBezTo>
                  <a:cubicBezTo>
                    <a:pt x="925696" y="353958"/>
                    <a:pt x="925526" y="353958"/>
                    <a:pt x="925526" y="353958"/>
                  </a:cubicBezTo>
                  <a:lnTo>
                    <a:pt x="925526" y="353958"/>
                  </a:lnTo>
                  <a:cubicBezTo>
                    <a:pt x="925526" y="353958"/>
                    <a:pt x="924843" y="354129"/>
                    <a:pt x="924587" y="354214"/>
                  </a:cubicBezTo>
                  <a:cubicBezTo>
                    <a:pt x="932010" y="350289"/>
                    <a:pt x="939433" y="346277"/>
                    <a:pt x="946770" y="342266"/>
                  </a:cubicBezTo>
                  <a:cubicBezTo>
                    <a:pt x="951803" y="341412"/>
                    <a:pt x="956837" y="340474"/>
                    <a:pt x="961871" y="339620"/>
                  </a:cubicBezTo>
                  <a:close/>
                  <a:moveTo>
                    <a:pt x="927488" y="361128"/>
                  </a:moveTo>
                  <a:cubicBezTo>
                    <a:pt x="927488" y="361128"/>
                    <a:pt x="927488" y="361128"/>
                    <a:pt x="927488" y="361128"/>
                  </a:cubicBezTo>
                  <a:cubicBezTo>
                    <a:pt x="927488" y="361128"/>
                    <a:pt x="927488" y="361128"/>
                    <a:pt x="927488" y="361128"/>
                  </a:cubicBezTo>
                  <a:cubicBezTo>
                    <a:pt x="927488" y="361128"/>
                    <a:pt x="927488" y="361128"/>
                    <a:pt x="927488" y="361128"/>
                  </a:cubicBezTo>
                  <a:cubicBezTo>
                    <a:pt x="927488" y="361128"/>
                    <a:pt x="927488" y="361128"/>
                    <a:pt x="927488" y="361128"/>
                  </a:cubicBezTo>
                  <a:cubicBezTo>
                    <a:pt x="928938" y="360786"/>
                    <a:pt x="930304" y="360360"/>
                    <a:pt x="931754" y="360018"/>
                  </a:cubicBezTo>
                  <a:cubicBezTo>
                    <a:pt x="926635" y="363091"/>
                    <a:pt x="921516" y="366163"/>
                    <a:pt x="916312" y="369236"/>
                  </a:cubicBezTo>
                  <a:cubicBezTo>
                    <a:pt x="905562" y="371455"/>
                    <a:pt x="894726" y="373589"/>
                    <a:pt x="883977" y="375893"/>
                  </a:cubicBezTo>
                  <a:cubicBezTo>
                    <a:pt x="889948" y="372735"/>
                    <a:pt x="895835" y="369577"/>
                    <a:pt x="901808" y="366419"/>
                  </a:cubicBezTo>
                  <a:cubicBezTo>
                    <a:pt x="910339" y="364712"/>
                    <a:pt x="918871" y="363005"/>
                    <a:pt x="927403" y="361128"/>
                  </a:cubicBezTo>
                  <a:close/>
                  <a:moveTo>
                    <a:pt x="902149" y="377600"/>
                  </a:moveTo>
                  <a:cubicBezTo>
                    <a:pt x="898395" y="379819"/>
                    <a:pt x="894641" y="381953"/>
                    <a:pt x="890802" y="384086"/>
                  </a:cubicBezTo>
                  <a:cubicBezTo>
                    <a:pt x="883038" y="388525"/>
                    <a:pt x="875189" y="392792"/>
                    <a:pt x="867254" y="397145"/>
                  </a:cubicBezTo>
                  <a:cubicBezTo>
                    <a:pt x="867254" y="397145"/>
                    <a:pt x="867254" y="397145"/>
                    <a:pt x="867254" y="397145"/>
                  </a:cubicBezTo>
                  <a:cubicBezTo>
                    <a:pt x="860770" y="398084"/>
                    <a:pt x="854371" y="399022"/>
                    <a:pt x="847887" y="400047"/>
                  </a:cubicBezTo>
                  <a:lnTo>
                    <a:pt x="875445" y="384684"/>
                  </a:lnTo>
                  <a:cubicBezTo>
                    <a:pt x="875445" y="384684"/>
                    <a:pt x="875445" y="384684"/>
                    <a:pt x="875445" y="384599"/>
                  </a:cubicBezTo>
                  <a:cubicBezTo>
                    <a:pt x="884318" y="382294"/>
                    <a:pt x="893190" y="379904"/>
                    <a:pt x="902064" y="377515"/>
                  </a:cubicBezTo>
                  <a:close/>
                  <a:moveTo>
                    <a:pt x="858552" y="388781"/>
                  </a:moveTo>
                  <a:lnTo>
                    <a:pt x="854371" y="391341"/>
                  </a:lnTo>
                  <a:cubicBezTo>
                    <a:pt x="854371" y="391341"/>
                    <a:pt x="854371" y="391683"/>
                    <a:pt x="854542" y="391597"/>
                  </a:cubicBezTo>
                  <a:lnTo>
                    <a:pt x="860770" y="388269"/>
                  </a:lnTo>
                  <a:cubicBezTo>
                    <a:pt x="861879" y="388012"/>
                    <a:pt x="862988" y="387756"/>
                    <a:pt x="864183" y="387586"/>
                  </a:cubicBezTo>
                  <a:cubicBezTo>
                    <a:pt x="864183" y="387586"/>
                    <a:pt x="864183" y="387586"/>
                    <a:pt x="864183" y="387586"/>
                  </a:cubicBezTo>
                  <a:cubicBezTo>
                    <a:pt x="864183" y="387586"/>
                    <a:pt x="864183" y="387586"/>
                    <a:pt x="864183" y="387586"/>
                  </a:cubicBezTo>
                  <a:cubicBezTo>
                    <a:pt x="864183" y="387586"/>
                    <a:pt x="864183" y="387586"/>
                    <a:pt x="864183" y="387586"/>
                  </a:cubicBezTo>
                  <a:cubicBezTo>
                    <a:pt x="864183" y="387586"/>
                    <a:pt x="864183" y="387586"/>
                    <a:pt x="864183" y="387586"/>
                  </a:cubicBezTo>
                  <a:cubicBezTo>
                    <a:pt x="867595" y="386732"/>
                    <a:pt x="870923" y="385794"/>
                    <a:pt x="874336" y="384940"/>
                  </a:cubicBezTo>
                  <a:lnTo>
                    <a:pt x="844816" y="399364"/>
                  </a:lnTo>
                  <a:cubicBezTo>
                    <a:pt x="843621" y="399961"/>
                    <a:pt x="842427" y="400559"/>
                    <a:pt x="841233" y="401156"/>
                  </a:cubicBezTo>
                  <a:cubicBezTo>
                    <a:pt x="832445" y="402436"/>
                    <a:pt x="823742" y="403802"/>
                    <a:pt x="814955" y="405168"/>
                  </a:cubicBezTo>
                  <a:cubicBezTo>
                    <a:pt x="822292" y="401242"/>
                    <a:pt x="829544" y="397316"/>
                    <a:pt x="836881" y="393389"/>
                  </a:cubicBezTo>
                  <a:cubicBezTo>
                    <a:pt x="844133" y="391853"/>
                    <a:pt x="851300" y="390402"/>
                    <a:pt x="858466" y="388781"/>
                  </a:cubicBezTo>
                  <a:close/>
                  <a:moveTo>
                    <a:pt x="790383" y="418397"/>
                  </a:moveTo>
                  <a:lnTo>
                    <a:pt x="790383" y="418397"/>
                  </a:lnTo>
                  <a:cubicBezTo>
                    <a:pt x="790383" y="418397"/>
                    <a:pt x="790383" y="418397"/>
                    <a:pt x="790383" y="418397"/>
                  </a:cubicBezTo>
                  <a:lnTo>
                    <a:pt x="790383" y="418397"/>
                  </a:lnTo>
                  <a:cubicBezTo>
                    <a:pt x="790383" y="418397"/>
                    <a:pt x="790383" y="418397"/>
                    <a:pt x="790383" y="418397"/>
                  </a:cubicBezTo>
                  <a:cubicBezTo>
                    <a:pt x="792090" y="417458"/>
                    <a:pt x="793711" y="416604"/>
                    <a:pt x="795417" y="415665"/>
                  </a:cubicBezTo>
                  <a:cubicBezTo>
                    <a:pt x="795844" y="415665"/>
                    <a:pt x="796270" y="415495"/>
                    <a:pt x="796697" y="415495"/>
                  </a:cubicBezTo>
                  <a:cubicBezTo>
                    <a:pt x="796697" y="415495"/>
                    <a:pt x="796697" y="415495"/>
                    <a:pt x="796697" y="415495"/>
                  </a:cubicBezTo>
                  <a:cubicBezTo>
                    <a:pt x="796697" y="415495"/>
                    <a:pt x="796697" y="415495"/>
                    <a:pt x="796697" y="415495"/>
                  </a:cubicBezTo>
                  <a:cubicBezTo>
                    <a:pt x="796697" y="415495"/>
                    <a:pt x="796697" y="415495"/>
                    <a:pt x="796697" y="415495"/>
                  </a:cubicBezTo>
                  <a:cubicBezTo>
                    <a:pt x="796697" y="415495"/>
                    <a:pt x="796697" y="415495"/>
                    <a:pt x="796697" y="415495"/>
                  </a:cubicBezTo>
                  <a:cubicBezTo>
                    <a:pt x="805228" y="413788"/>
                    <a:pt x="813675" y="412081"/>
                    <a:pt x="822122" y="410374"/>
                  </a:cubicBezTo>
                  <a:cubicBezTo>
                    <a:pt x="807618" y="417372"/>
                    <a:pt x="793199" y="424371"/>
                    <a:pt x="778695" y="431540"/>
                  </a:cubicBezTo>
                  <a:cubicBezTo>
                    <a:pt x="772211" y="432223"/>
                    <a:pt x="765726" y="432906"/>
                    <a:pt x="759242" y="433589"/>
                  </a:cubicBezTo>
                  <a:cubicBezTo>
                    <a:pt x="769480" y="428553"/>
                    <a:pt x="779719" y="423517"/>
                    <a:pt x="789957" y="418482"/>
                  </a:cubicBezTo>
                  <a:close/>
                  <a:moveTo>
                    <a:pt x="734415" y="437600"/>
                  </a:moveTo>
                  <a:cubicBezTo>
                    <a:pt x="723324" y="439478"/>
                    <a:pt x="712148" y="441355"/>
                    <a:pt x="700971" y="443062"/>
                  </a:cubicBezTo>
                  <a:lnTo>
                    <a:pt x="690221" y="444598"/>
                  </a:lnTo>
                  <a:lnTo>
                    <a:pt x="706602" y="436320"/>
                  </a:lnTo>
                  <a:cubicBezTo>
                    <a:pt x="713342" y="432906"/>
                    <a:pt x="720082" y="429577"/>
                    <a:pt x="726822" y="426163"/>
                  </a:cubicBezTo>
                  <a:cubicBezTo>
                    <a:pt x="739193" y="424286"/>
                    <a:pt x="751649" y="422493"/>
                    <a:pt x="764020" y="420616"/>
                  </a:cubicBezTo>
                  <a:cubicBezTo>
                    <a:pt x="754123" y="426249"/>
                    <a:pt x="744227" y="431882"/>
                    <a:pt x="734415" y="437685"/>
                  </a:cubicBezTo>
                  <a:close/>
                  <a:moveTo>
                    <a:pt x="682372" y="446135"/>
                  </a:moveTo>
                  <a:lnTo>
                    <a:pt x="686211" y="445964"/>
                  </a:lnTo>
                  <a:lnTo>
                    <a:pt x="683139" y="447842"/>
                  </a:lnTo>
                  <a:cubicBezTo>
                    <a:pt x="683139" y="447842"/>
                    <a:pt x="683139" y="448183"/>
                    <a:pt x="683310" y="448098"/>
                  </a:cubicBezTo>
                  <a:lnTo>
                    <a:pt x="687662" y="445879"/>
                  </a:lnTo>
                  <a:lnTo>
                    <a:pt x="701312" y="445196"/>
                  </a:lnTo>
                  <a:cubicBezTo>
                    <a:pt x="708820" y="444769"/>
                    <a:pt x="716413" y="444342"/>
                    <a:pt x="723921" y="443830"/>
                  </a:cubicBezTo>
                  <a:cubicBezTo>
                    <a:pt x="719058" y="446732"/>
                    <a:pt x="714195" y="449634"/>
                    <a:pt x="709332" y="452536"/>
                  </a:cubicBezTo>
                  <a:cubicBezTo>
                    <a:pt x="704554" y="454670"/>
                    <a:pt x="699776" y="456804"/>
                    <a:pt x="695084" y="458937"/>
                  </a:cubicBezTo>
                  <a:cubicBezTo>
                    <a:pt x="694828" y="459108"/>
                    <a:pt x="694487" y="459193"/>
                    <a:pt x="694231" y="459364"/>
                  </a:cubicBezTo>
                  <a:cubicBezTo>
                    <a:pt x="675290" y="464058"/>
                    <a:pt x="656350" y="468667"/>
                    <a:pt x="637324" y="473105"/>
                  </a:cubicBezTo>
                  <a:cubicBezTo>
                    <a:pt x="645600" y="468155"/>
                    <a:pt x="653876" y="463119"/>
                    <a:pt x="662152" y="458169"/>
                  </a:cubicBezTo>
                  <a:lnTo>
                    <a:pt x="682457" y="446050"/>
                  </a:lnTo>
                  <a:close/>
                  <a:moveTo>
                    <a:pt x="630499" y="477202"/>
                  </a:moveTo>
                  <a:cubicBezTo>
                    <a:pt x="636727" y="476178"/>
                    <a:pt x="643040" y="475239"/>
                    <a:pt x="649269" y="474214"/>
                  </a:cubicBezTo>
                  <a:cubicBezTo>
                    <a:pt x="640822" y="476434"/>
                    <a:pt x="632461" y="478738"/>
                    <a:pt x="624100" y="481128"/>
                  </a:cubicBezTo>
                  <a:cubicBezTo>
                    <a:pt x="626233" y="479847"/>
                    <a:pt x="628366" y="478567"/>
                    <a:pt x="630499" y="477287"/>
                  </a:cubicBezTo>
                  <a:close/>
                  <a:moveTo>
                    <a:pt x="564549" y="522863"/>
                  </a:moveTo>
                  <a:cubicBezTo>
                    <a:pt x="555078" y="528155"/>
                    <a:pt x="545608" y="533446"/>
                    <a:pt x="536223" y="538823"/>
                  </a:cubicBezTo>
                  <a:cubicBezTo>
                    <a:pt x="527947" y="540786"/>
                    <a:pt x="519757" y="542664"/>
                    <a:pt x="511567" y="544627"/>
                  </a:cubicBezTo>
                  <a:cubicBezTo>
                    <a:pt x="523426" y="538311"/>
                    <a:pt x="535200" y="532081"/>
                    <a:pt x="547058" y="525680"/>
                  </a:cubicBezTo>
                  <a:cubicBezTo>
                    <a:pt x="552945" y="524741"/>
                    <a:pt x="558747" y="523802"/>
                    <a:pt x="564634" y="522863"/>
                  </a:cubicBezTo>
                  <a:close/>
                  <a:moveTo>
                    <a:pt x="718546" y="453901"/>
                  </a:moveTo>
                  <a:cubicBezTo>
                    <a:pt x="726054" y="450146"/>
                    <a:pt x="733647" y="446306"/>
                    <a:pt x="741240" y="442636"/>
                  </a:cubicBezTo>
                  <a:cubicBezTo>
                    <a:pt x="747127" y="442124"/>
                    <a:pt x="752929" y="441611"/>
                    <a:pt x="758816" y="441014"/>
                  </a:cubicBezTo>
                  <a:lnTo>
                    <a:pt x="758816" y="441014"/>
                  </a:lnTo>
                  <a:cubicBezTo>
                    <a:pt x="758816" y="441014"/>
                    <a:pt x="758816" y="441014"/>
                    <a:pt x="758816" y="441014"/>
                  </a:cubicBezTo>
                  <a:lnTo>
                    <a:pt x="758816" y="441014"/>
                  </a:lnTo>
                  <a:cubicBezTo>
                    <a:pt x="759413" y="440929"/>
                    <a:pt x="759925" y="440758"/>
                    <a:pt x="760522" y="440673"/>
                  </a:cubicBezTo>
                  <a:cubicBezTo>
                    <a:pt x="760096" y="440929"/>
                    <a:pt x="759584" y="441099"/>
                    <a:pt x="759157" y="441355"/>
                  </a:cubicBezTo>
                  <a:lnTo>
                    <a:pt x="759157" y="441355"/>
                  </a:lnTo>
                  <a:cubicBezTo>
                    <a:pt x="759157" y="441355"/>
                    <a:pt x="758987" y="441441"/>
                    <a:pt x="758987" y="441441"/>
                  </a:cubicBezTo>
                  <a:lnTo>
                    <a:pt x="758816" y="441441"/>
                  </a:lnTo>
                  <a:cubicBezTo>
                    <a:pt x="758816" y="441441"/>
                    <a:pt x="758816" y="441526"/>
                    <a:pt x="758816" y="441526"/>
                  </a:cubicBezTo>
                  <a:cubicBezTo>
                    <a:pt x="754892" y="443660"/>
                    <a:pt x="750881" y="445879"/>
                    <a:pt x="746957" y="448013"/>
                  </a:cubicBezTo>
                  <a:cubicBezTo>
                    <a:pt x="737487" y="449975"/>
                    <a:pt x="728102" y="451939"/>
                    <a:pt x="718632" y="453816"/>
                  </a:cubicBezTo>
                  <a:close/>
                  <a:moveTo>
                    <a:pt x="783387" y="436405"/>
                  </a:moveTo>
                  <a:cubicBezTo>
                    <a:pt x="794052" y="434271"/>
                    <a:pt x="804717" y="431967"/>
                    <a:pt x="815296" y="429577"/>
                  </a:cubicBezTo>
                  <a:lnTo>
                    <a:pt x="820501" y="428382"/>
                  </a:lnTo>
                  <a:cubicBezTo>
                    <a:pt x="819903" y="428638"/>
                    <a:pt x="819306" y="428894"/>
                    <a:pt x="818709" y="429150"/>
                  </a:cubicBezTo>
                  <a:lnTo>
                    <a:pt x="818709" y="429150"/>
                  </a:lnTo>
                  <a:cubicBezTo>
                    <a:pt x="818709" y="429150"/>
                    <a:pt x="818452" y="429236"/>
                    <a:pt x="818452" y="429236"/>
                  </a:cubicBezTo>
                  <a:lnTo>
                    <a:pt x="818197" y="429236"/>
                  </a:lnTo>
                  <a:cubicBezTo>
                    <a:pt x="818197" y="429236"/>
                    <a:pt x="818197" y="429321"/>
                    <a:pt x="818197" y="429321"/>
                  </a:cubicBezTo>
                  <a:cubicBezTo>
                    <a:pt x="814443" y="431114"/>
                    <a:pt x="810774" y="432991"/>
                    <a:pt x="807020" y="434783"/>
                  </a:cubicBezTo>
                  <a:cubicBezTo>
                    <a:pt x="800707" y="436234"/>
                    <a:pt x="794393" y="437771"/>
                    <a:pt x="787995" y="439221"/>
                  </a:cubicBezTo>
                  <a:cubicBezTo>
                    <a:pt x="782534" y="440416"/>
                    <a:pt x="776988" y="441611"/>
                    <a:pt x="771528" y="442806"/>
                  </a:cubicBezTo>
                  <a:cubicBezTo>
                    <a:pt x="775453" y="440673"/>
                    <a:pt x="779378" y="438539"/>
                    <a:pt x="783216" y="436320"/>
                  </a:cubicBezTo>
                  <a:close/>
                  <a:moveTo>
                    <a:pt x="890631" y="393816"/>
                  </a:moveTo>
                  <a:cubicBezTo>
                    <a:pt x="883208" y="394926"/>
                    <a:pt x="875786" y="396035"/>
                    <a:pt x="868363" y="397145"/>
                  </a:cubicBezTo>
                  <a:cubicBezTo>
                    <a:pt x="876298" y="393475"/>
                    <a:pt x="884232" y="389805"/>
                    <a:pt x="892081" y="386050"/>
                  </a:cubicBezTo>
                  <a:cubicBezTo>
                    <a:pt x="900869" y="381868"/>
                    <a:pt x="909572" y="377685"/>
                    <a:pt x="918274" y="373333"/>
                  </a:cubicBezTo>
                  <a:cubicBezTo>
                    <a:pt x="923990" y="371796"/>
                    <a:pt x="929621" y="370260"/>
                    <a:pt x="935337" y="368724"/>
                  </a:cubicBezTo>
                  <a:cubicBezTo>
                    <a:pt x="926635" y="374527"/>
                    <a:pt x="917933" y="380417"/>
                    <a:pt x="909230" y="386220"/>
                  </a:cubicBezTo>
                  <a:lnTo>
                    <a:pt x="899845" y="392451"/>
                  </a:lnTo>
                  <a:lnTo>
                    <a:pt x="890631" y="393816"/>
                  </a:lnTo>
                  <a:close/>
                  <a:moveTo>
                    <a:pt x="942419" y="364030"/>
                  </a:moveTo>
                  <a:cubicBezTo>
                    <a:pt x="939262" y="364627"/>
                    <a:pt x="936191" y="365310"/>
                    <a:pt x="933034" y="365907"/>
                  </a:cubicBezTo>
                  <a:cubicBezTo>
                    <a:pt x="940883" y="361896"/>
                    <a:pt x="948732" y="357799"/>
                    <a:pt x="956496" y="353617"/>
                  </a:cubicBezTo>
                  <a:cubicBezTo>
                    <a:pt x="957520" y="353361"/>
                    <a:pt x="958544" y="353020"/>
                    <a:pt x="959653" y="352764"/>
                  </a:cubicBezTo>
                  <a:cubicBezTo>
                    <a:pt x="953851" y="356434"/>
                    <a:pt x="948135" y="360189"/>
                    <a:pt x="942419" y="364030"/>
                  </a:cubicBezTo>
                  <a:close/>
                  <a:moveTo>
                    <a:pt x="970914" y="344912"/>
                  </a:moveTo>
                  <a:cubicBezTo>
                    <a:pt x="976972" y="341156"/>
                    <a:pt x="983030" y="337230"/>
                    <a:pt x="989002" y="333389"/>
                  </a:cubicBezTo>
                  <a:cubicBezTo>
                    <a:pt x="992414" y="332621"/>
                    <a:pt x="995827" y="331768"/>
                    <a:pt x="999240" y="331000"/>
                  </a:cubicBezTo>
                  <a:cubicBezTo>
                    <a:pt x="990623" y="335267"/>
                    <a:pt x="982091" y="339791"/>
                    <a:pt x="973645" y="344485"/>
                  </a:cubicBezTo>
                  <a:cubicBezTo>
                    <a:pt x="972706" y="344656"/>
                    <a:pt x="971853" y="344826"/>
                    <a:pt x="970914" y="344997"/>
                  </a:cubicBezTo>
                  <a:close/>
                  <a:moveTo>
                    <a:pt x="1000093" y="326050"/>
                  </a:moveTo>
                  <a:cubicBezTo>
                    <a:pt x="1003250" y="323916"/>
                    <a:pt x="1006407" y="321867"/>
                    <a:pt x="1009563" y="319734"/>
                  </a:cubicBezTo>
                  <a:cubicBezTo>
                    <a:pt x="1018948" y="317685"/>
                    <a:pt x="1028333" y="315637"/>
                    <a:pt x="1037632" y="313589"/>
                  </a:cubicBezTo>
                  <a:cubicBezTo>
                    <a:pt x="1034476" y="314869"/>
                    <a:pt x="1031404" y="316149"/>
                    <a:pt x="1028333" y="317515"/>
                  </a:cubicBezTo>
                  <a:cubicBezTo>
                    <a:pt x="1023470" y="319648"/>
                    <a:pt x="1018521" y="321782"/>
                    <a:pt x="1013744" y="324087"/>
                  </a:cubicBezTo>
                  <a:cubicBezTo>
                    <a:pt x="1009222" y="324769"/>
                    <a:pt x="1004700" y="325452"/>
                    <a:pt x="1000093" y="326135"/>
                  </a:cubicBezTo>
                  <a:close/>
                  <a:moveTo>
                    <a:pt x="1022361" y="308382"/>
                  </a:moveTo>
                  <a:cubicBezTo>
                    <a:pt x="1020825" y="309236"/>
                    <a:pt x="1019375" y="310089"/>
                    <a:pt x="1017839" y="311028"/>
                  </a:cubicBezTo>
                  <a:cubicBezTo>
                    <a:pt x="1014426" y="311540"/>
                    <a:pt x="1011099" y="312138"/>
                    <a:pt x="1007687" y="312735"/>
                  </a:cubicBezTo>
                  <a:lnTo>
                    <a:pt x="1007687" y="312735"/>
                  </a:lnTo>
                  <a:cubicBezTo>
                    <a:pt x="1007687" y="312735"/>
                    <a:pt x="1007516" y="312735"/>
                    <a:pt x="1007516" y="312735"/>
                  </a:cubicBezTo>
                  <a:lnTo>
                    <a:pt x="1007345" y="312735"/>
                  </a:lnTo>
                  <a:cubicBezTo>
                    <a:pt x="1007345" y="312735"/>
                    <a:pt x="1007345" y="312735"/>
                    <a:pt x="1007345" y="312735"/>
                  </a:cubicBezTo>
                  <a:cubicBezTo>
                    <a:pt x="1001714" y="313930"/>
                    <a:pt x="996083" y="315210"/>
                    <a:pt x="990452" y="316491"/>
                  </a:cubicBezTo>
                  <a:cubicBezTo>
                    <a:pt x="997619" y="312052"/>
                    <a:pt x="1004871" y="307614"/>
                    <a:pt x="1012037" y="303091"/>
                  </a:cubicBezTo>
                  <a:cubicBezTo>
                    <a:pt x="1019460" y="302493"/>
                    <a:pt x="1026883" y="301896"/>
                    <a:pt x="1034305" y="301213"/>
                  </a:cubicBezTo>
                  <a:cubicBezTo>
                    <a:pt x="1030295" y="303603"/>
                    <a:pt x="1026371" y="305993"/>
                    <a:pt x="1022361" y="308382"/>
                  </a:cubicBezTo>
                  <a:close/>
                  <a:moveTo>
                    <a:pt x="934313" y="332536"/>
                  </a:moveTo>
                  <a:cubicBezTo>
                    <a:pt x="941907" y="331171"/>
                    <a:pt x="949500" y="329890"/>
                    <a:pt x="957093" y="328610"/>
                  </a:cubicBezTo>
                  <a:cubicBezTo>
                    <a:pt x="955302" y="329549"/>
                    <a:pt x="953510" y="330573"/>
                    <a:pt x="951718" y="331512"/>
                  </a:cubicBezTo>
                  <a:cubicBezTo>
                    <a:pt x="951718" y="331512"/>
                    <a:pt x="951718" y="331512"/>
                    <a:pt x="951718" y="331512"/>
                  </a:cubicBezTo>
                  <a:cubicBezTo>
                    <a:pt x="951718" y="331512"/>
                    <a:pt x="951633" y="331512"/>
                    <a:pt x="951548" y="331597"/>
                  </a:cubicBezTo>
                  <a:cubicBezTo>
                    <a:pt x="951548" y="331597"/>
                    <a:pt x="951462" y="331597"/>
                    <a:pt x="951377" y="331683"/>
                  </a:cubicBezTo>
                  <a:cubicBezTo>
                    <a:pt x="951377" y="331683"/>
                    <a:pt x="951377" y="331683"/>
                    <a:pt x="951377" y="331683"/>
                  </a:cubicBezTo>
                  <a:cubicBezTo>
                    <a:pt x="948561" y="333389"/>
                    <a:pt x="945746" y="335097"/>
                    <a:pt x="943016" y="336803"/>
                  </a:cubicBezTo>
                  <a:cubicBezTo>
                    <a:pt x="932863" y="339364"/>
                    <a:pt x="922625" y="342010"/>
                    <a:pt x="912558" y="344656"/>
                  </a:cubicBezTo>
                  <a:cubicBezTo>
                    <a:pt x="919895" y="340644"/>
                    <a:pt x="927147" y="336547"/>
                    <a:pt x="934399" y="332451"/>
                  </a:cubicBezTo>
                  <a:close/>
                  <a:moveTo>
                    <a:pt x="902149" y="350374"/>
                  </a:moveTo>
                  <a:cubicBezTo>
                    <a:pt x="910937" y="348838"/>
                    <a:pt x="919639" y="347301"/>
                    <a:pt x="928427" y="345680"/>
                  </a:cubicBezTo>
                  <a:cubicBezTo>
                    <a:pt x="921175" y="350118"/>
                    <a:pt x="914008" y="354556"/>
                    <a:pt x="906756" y="359079"/>
                  </a:cubicBezTo>
                  <a:cubicBezTo>
                    <a:pt x="895921" y="361981"/>
                    <a:pt x="885085" y="364883"/>
                    <a:pt x="874336" y="367785"/>
                  </a:cubicBezTo>
                  <a:lnTo>
                    <a:pt x="888754" y="360018"/>
                  </a:lnTo>
                  <a:cubicBezTo>
                    <a:pt x="888754" y="360018"/>
                    <a:pt x="888754" y="359677"/>
                    <a:pt x="888584" y="359762"/>
                  </a:cubicBezTo>
                  <a:lnTo>
                    <a:pt x="867425" y="369663"/>
                  </a:lnTo>
                  <a:cubicBezTo>
                    <a:pt x="866657" y="369919"/>
                    <a:pt x="865889" y="370089"/>
                    <a:pt x="865121" y="370260"/>
                  </a:cubicBezTo>
                  <a:cubicBezTo>
                    <a:pt x="877492" y="363688"/>
                    <a:pt x="889863" y="357031"/>
                    <a:pt x="902149" y="350289"/>
                  </a:cubicBezTo>
                  <a:close/>
                  <a:moveTo>
                    <a:pt x="781681" y="411057"/>
                  </a:moveTo>
                  <a:cubicBezTo>
                    <a:pt x="767689" y="413873"/>
                    <a:pt x="753697" y="416775"/>
                    <a:pt x="739790" y="419677"/>
                  </a:cubicBezTo>
                  <a:cubicBezTo>
                    <a:pt x="746872" y="416092"/>
                    <a:pt x="753868" y="412593"/>
                    <a:pt x="760863" y="408923"/>
                  </a:cubicBezTo>
                  <a:lnTo>
                    <a:pt x="776818" y="405594"/>
                  </a:lnTo>
                  <a:cubicBezTo>
                    <a:pt x="785606" y="403802"/>
                    <a:pt x="794393" y="402010"/>
                    <a:pt x="803181" y="400217"/>
                  </a:cubicBezTo>
                  <a:cubicBezTo>
                    <a:pt x="796014" y="403717"/>
                    <a:pt x="788848" y="407301"/>
                    <a:pt x="781681" y="410886"/>
                  </a:cubicBezTo>
                  <a:close/>
                  <a:moveTo>
                    <a:pt x="713683" y="425224"/>
                  </a:moveTo>
                  <a:cubicBezTo>
                    <a:pt x="709673" y="426078"/>
                    <a:pt x="705749" y="426932"/>
                    <a:pt x="701739" y="427785"/>
                  </a:cubicBezTo>
                  <a:lnTo>
                    <a:pt x="691245" y="430004"/>
                  </a:lnTo>
                  <a:cubicBezTo>
                    <a:pt x="708905" y="421384"/>
                    <a:pt x="726566" y="412764"/>
                    <a:pt x="744227" y="404143"/>
                  </a:cubicBezTo>
                  <a:cubicBezTo>
                    <a:pt x="745506" y="403546"/>
                    <a:pt x="746786" y="402948"/>
                    <a:pt x="747981" y="402266"/>
                  </a:cubicBezTo>
                  <a:cubicBezTo>
                    <a:pt x="736463" y="409776"/>
                    <a:pt x="725031" y="417543"/>
                    <a:pt x="713683" y="425310"/>
                  </a:cubicBezTo>
                  <a:close/>
                  <a:moveTo>
                    <a:pt x="403555" y="631768"/>
                  </a:moveTo>
                  <a:cubicBezTo>
                    <a:pt x="392208" y="638340"/>
                    <a:pt x="381031" y="645167"/>
                    <a:pt x="369769" y="651910"/>
                  </a:cubicBezTo>
                  <a:cubicBezTo>
                    <a:pt x="375144" y="647728"/>
                    <a:pt x="380349" y="643290"/>
                    <a:pt x="385383" y="638766"/>
                  </a:cubicBezTo>
                  <a:cubicBezTo>
                    <a:pt x="386406" y="637828"/>
                    <a:pt x="387516" y="636889"/>
                    <a:pt x="388539" y="635950"/>
                  </a:cubicBezTo>
                  <a:cubicBezTo>
                    <a:pt x="396986" y="632877"/>
                    <a:pt x="405347" y="629805"/>
                    <a:pt x="413707" y="626561"/>
                  </a:cubicBezTo>
                  <a:cubicBezTo>
                    <a:pt x="410381" y="628269"/>
                    <a:pt x="407053" y="629890"/>
                    <a:pt x="403811" y="631597"/>
                  </a:cubicBezTo>
                  <a:cubicBezTo>
                    <a:pt x="403811" y="631597"/>
                    <a:pt x="403811" y="631597"/>
                    <a:pt x="403811" y="631597"/>
                  </a:cubicBezTo>
                  <a:cubicBezTo>
                    <a:pt x="403811" y="631597"/>
                    <a:pt x="403726" y="631597"/>
                    <a:pt x="403640" y="631597"/>
                  </a:cubicBezTo>
                  <a:cubicBezTo>
                    <a:pt x="403640" y="631597"/>
                    <a:pt x="403555" y="631597"/>
                    <a:pt x="403470" y="631597"/>
                  </a:cubicBezTo>
                  <a:cubicBezTo>
                    <a:pt x="403470" y="631597"/>
                    <a:pt x="403470" y="631597"/>
                    <a:pt x="403470" y="631597"/>
                  </a:cubicBezTo>
                  <a:close/>
                  <a:moveTo>
                    <a:pt x="1061607" y="343461"/>
                  </a:moveTo>
                  <a:cubicBezTo>
                    <a:pt x="1048041" y="349606"/>
                    <a:pt x="1034647" y="356092"/>
                    <a:pt x="1020740" y="361469"/>
                  </a:cubicBezTo>
                  <a:cubicBezTo>
                    <a:pt x="1020569" y="361469"/>
                    <a:pt x="1020399" y="361640"/>
                    <a:pt x="1020228" y="361640"/>
                  </a:cubicBezTo>
                  <a:cubicBezTo>
                    <a:pt x="1032855" y="353788"/>
                    <a:pt x="1045311" y="345851"/>
                    <a:pt x="1057768" y="337742"/>
                  </a:cubicBezTo>
                  <a:lnTo>
                    <a:pt x="1072527" y="328183"/>
                  </a:lnTo>
                  <a:cubicBezTo>
                    <a:pt x="1072698" y="331000"/>
                    <a:pt x="1072527" y="333902"/>
                    <a:pt x="1072527" y="337486"/>
                  </a:cubicBezTo>
                  <a:cubicBezTo>
                    <a:pt x="1068859" y="339449"/>
                    <a:pt x="1065276" y="341668"/>
                    <a:pt x="1061522" y="343375"/>
                  </a:cubicBezTo>
                  <a:close/>
                  <a:moveTo>
                    <a:pt x="1089676" y="329976"/>
                  </a:moveTo>
                  <a:cubicBezTo>
                    <a:pt x="1089250" y="326476"/>
                    <a:pt x="1088653" y="323660"/>
                    <a:pt x="1088653" y="320929"/>
                  </a:cubicBezTo>
                  <a:cubicBezTo>
                    <a:pt x="1088653" y="318966"/>
                    <a:pt x="1088653" y="317088"/>
                    <a:pt x="1088653" y="315125"/>
                  </a:cubicBezTo>
                  <a:cubicBezTo>
                    <a:pt x="1090785" y="314015"/>
                    <a:pt x="1092918" y="312991"/>
                    <a:pt x="1094966" y="311882"/>
                  </a:cubicBezTo>
                  <a:cubicBezTo>
                    <a:pt x="1102900" y="307785"/>
                    <a:pt x="1110835" y="303603"/>
                    <a:pt x="1118599" y="299250"/>
                  </a:cubicBezTo>
                  <a:cubicBezTo>
                    <a:pt x="1118599" y="300530"/>
                    <a:pt x="1118769" y="301811"/>
                    <a:pt x="1118855" y="303091"/>
                  </a:cubicBezTo>
                  <a:cubicBezTo>
                    <a:pt x="1115442" y="305566"/>
                    <a:pt x="1112115" y="307956"/>
                    <a:pt x="1108702" y="310431"/>
                  </a:cubicBezTo>
                  <a:lnTo>
                    <a:pt x="1093686" y="321185"/>
                  </a:lnTo>
                  <a:cubicBezTo>
                    <a:pt x="1093686" y="321185"/>
                    <a:pt x="1093771" y="321526"/>
                    <a:pt x="1093857" y="321441"/>
                  </a:cubicBezTo>
                  <a:lnTo>
                    <a:pt x="1109982" y="312223"/>
                  </a:lnTo>
                  <a:cubicBezTo>
                    <a:pt x="1113053" y="310516"/>
                    <a:pt x="1116039" y="308809"/>
                    <a:pt x="1119111" y="307017"/>
                  </a:cubicBezTo>
                  <a:cubicBezTo>
                    <a:pt x="1119281" y="310089"/>
                    <a:pt x="1119537" y="313247"/>
                    <a:pt x="1119708" y="316320"/>
                  </a:cubicBezTo>
                  <a:cubicBezTo>
                    <a:pt x="1110238" y="322380"/>
                    <a:pt x="1100511" y="326135"/>
                    <a:pt x="1089591" y="329976"/>
                  </a:cubicBezTo>
                  <a:close/>
                  <a:moveTo>
                    <a:pt x="1144876" y="305395"/>
                  </a:moveTo>
                  <a:cubicBezTo>
                    <a:pt x="1140440" y="307700"/>
                    <a:pt x="1135833" y="309748"/>
                    <a:pt x="1130287" y="312394"/>
                  </a:cubicBezTo>
                  <a:cubicBezTo>
                    <a:pt x="1129349" y="308382"/>
                    <a:pt x="1128666" y="305054"/>
                    <a:pt x="1127984" y="301981"/>
                  </a:cubicBezTo>
                  <a:cubicBezTo>
                    <a:pt x="1137027" y="296860"/>
                    <a:pt x="1146071" y="291654"/>
                    <a:pt x="1155029" y="286277"/>
                  </a:cubicBezTo>
                  <a:cubicBezTo>
                    <a:pt x="1155029" y="286277"/>
                    <a:pt x="1155029" y="286277"/>
                    <a:pt x="1155029" y="286277"/>
                  </a:cubicBezTo>
                  <a:cubicBezTo>
                    <a:pt x="1155029" y="286277"/>
                    <a:pt x="1155029" y="286277"/>
                    <a:pt x="1155029" y="286277"/>
                  </a:cubicBezTo>
                  <a:cubicBezTo>
                    <a:pt x="1155029" y="286277"/>
                    <a:pt x="1155029" y="286277"/>
                    <a:pt x="1155029" y="286277"/>
                  </a:cubicBezTo>
                  <a:cubicBezTo>
                    <a:pt x="1155029" y="286277"/>
                    <a:pt x="1155029" y="286277"/>
                    <a:pt x="1155029" y="286277"/>
                  </a:cubicBezTo>
                  <a:cubicBezTo>
                    <a:pt x="1155371" y="286107"/>
                    <a:pt x="1155626" y="285851"/>
                    <a:pt x="1155967" y="285594"/>
                  </a:cubicBezTo>
                  <a:cubicBezTo>
                    <a:pt x="1156479" y="289520"/>
                    <a:pt x="1157077" y="293446"/>
                    <a:pt x="1157759" y="298311"/>
                  </a:cubicBezTo>
                  <a:cubicBezTo>
                    <a:pt x="1153579" y="300616"/>
                    <a:pt x="1149313" y="303176"/>
                    <a:pt x="1144876" y="305481"/>
                  </a:cubicBezTo>
                  <a:close/>
                  <a:moveTo>
                    <a:pt x="1167571" y="291825"/>
                  </a:moveTo>
                  <a:cubicBezTo>
                    <a:pt x="1166803" y="289008"/>
                    <a:pt x="1165779" y="286363"/>
                    <a:pt x="1165353" y="283546"/>
                  </a:cubicBezTo>
                  <a:cubicBezTo>
                    <a:pt x="1165182" y="282180"/>
                    <a:pt x="1164926" y="280815"/>
                    <a:pt x="1164670" y="279449"/>
                  </a:cubicBezTo>
                  <a:cubicBezTo>
                    <a:pt x="1175591" y="271683"/>
                    <a:pt x="1186426" y="263745"/>
                    <a:pt x="1197261" y="255893"/>
                  </a:cubicBezTo>
                  <a:lnTo>
                    <a:pt x="1200759" y="253418"/>
                  </a:lnTo>
                  <a:cubicBezTo>
                    <a:pt x="1201698" y="260161"/>
                    <a:pt x="1202210" y="266562"/>
                    <a:pt x="1202210" y="272451"/>
                  </a:cubicBezTo>
                  <a:cubicBezTo>
                    <a:pt x="1194360" y="279535"/>
                    <a:pt x="1180795" y="287131"/>
                    <a:pt x="1167571" y="291825"/>
                  </a:cubicBezTo>
                  <a:close/>
                  <a:moveTo>
                    <a:pt x="1129434" y="59250"/>
                  </a:moveTo>
                  <a:cubicBezTo>
                    <a:pt x="1164329" y="45765"/>
                    <a:pt x="1199053" y="31853"/>
                    <a:pt x="1235398" y="22721"/>
                  </a:cubicBezTo>
                  <a:cubicBezTo>
                    <a:pt x="1256642" y="17344"/>
                    <a:pt x="1278398" y="15808"/>
                    <a:pt x="1299898" y="17259"/>
                  </a:cubicBezTo>
                  <a:cubicBezTo>
                    <a:pt x="1319777" y="18539"/>
                    <a:pt x="1339144" y="24428"/>
                    <a:pt x="1354415" y="39108"/>
                  </a:cubicBezTo>
                  <a:cubicBezTo>
                    <a:pt x="1360217" y="44656"/>
                    <a:pt x="1366616" y="49691"/>
                    <a:pt x="1372930" y="54727"/>
                  </a:cubicBezTo>
                  <a:cubicBezTo>
                    <a:pt x="1381120" y="61299"/>
                    <a:pt x="1386921" y="69407"/>
                    <a:pt x="1390163" y="79478"/>
                  </a:cubicBezTo>
                  <a:cubicBezTo>
                    <a:pt x="1391529" y="83916"/>
                    <a:pt x="1392894" y="88440"/>
                    <a:pt x="1394685" y="92792"/>
                  </a:cubicBezTo>
                  <a:cubicBezTo>
                    <a:pt x="1407483" y="123262"/>
                    <a:pt x="1392126" y="160900"/>
                    <a:pt x="1368578" y="178226"/>
                  </a:cubicBezTo>
                  <a:cubicBezTo>
                    <a:pt x="1362435" y="182749"/>
                    <a:pt x="1355951" y="186846"/>
                    <a:pt x="1349297" y="190516"/>
                  </a:cubicBezTo>
                  <a:cubicBezTo>
                    <a:pt x="1315937" y="209208"/>
                    <a:pt x="1282408" y="227643"/>
                    <a:pt x="1248963" y="246163"/>
                  </a:cubicBezTo>
                  <a:cubicBezTo>
                    <a:pt x="1244868" y="248468"/>
                    <a:pt x="1241029" y="251199"/>
                    <a:pt x="1237019" y="253503"/>
                  </a:cubicBezTo>
                  <a:cubicBezTo>
                    <a:pt x="1233436" y="255552"/>
                    <a:pt x="1229767" y="257259"/>
                    <a:pt x="1224904" y="259819"/>
                  </a:cubicBezTo>
                  <a:cubicBezTo>
                    <a:pt x="1222259" y="248809"/>
                    <a:pt x="1219102" y="238141"/>
                    <a:pt x="1215605" y="227728"/>
                  </a:cubicBezTo>
                  <a:cubicBezTo>
                    <a:pt x="1219444" y="225424"/>
                    <a:pt x="1223283" y="223119"/>
                    <a:pt x="1227037" y="220815"/>
                  </a:cubicBezTo>
                  <a:cubicBezTo>
                    <a:pt x="1229084" y="221242"/>
                    <a:pt x="1231132" y="221583"/>
                    <a:pt x="1233180" y="222010"/>
                  </a:cubicBezTo>
                  <a:lnTo>
                    <a:pt x="1233180" y="222010"/>
                  </a:lnTo>
                  <a:cubicBezTo>
                    <a:pt x="1233180" y="222010"/>
                    <a:pt x="1233180" y="222010"/>
                    <a:pt x="1233180" y="222010"/>
                  </a:cubicBezTo>
                  <a:lnTo>
                    <a:pt x="1233180" y="222010"/>
                  </a:lnTo>
                  <a:cubicBezTo>
                    <a:pt x="1233180" y="222010"/>
                    <a:pt x="1233180" y="222010"/>
                    <a:pt x="1233180" y="222010"/>
                  </a:cubicBezTo>
                  <a:cubicBezTo>
                    <a:pt x="1242821" y="222522"/>
                    <a:pt x="1252461" y="222351"/>
                    <a:pt x="1262102" y="222180"/>
                  </a:cubicBezTo>
                  <a:cubicBezTo>
                    <a:pt x="1261505" y="222692"/>
                    <a:pt x="1260908" y="223119"/>
                    <a:pt x="1260311" y="223631"/>
                  </a:cubicBezTo>
                  <a:cubicBezTo>
                    <a:pt x="1260311" y="223631"/>
                    <a:pt x="1260396" y="223973"/>
                    <a:pt x="1260481" y="223887"/>
                  </a:cubicBezTo>
                  <a:cubicBezTo>
                    <a:pt x="1261335" y="223290"/>
                    <a:pt x="1262102" y="222692"/>
                    <a:pt x="1262956" y="222180"/>
                  </a:cubicBezTo>
                  <a:lnTo>
                    <a:pt x="1273023" y="221924"/>
                  </a:lnTo>
                  <a:cubicBezTo>
                    <a:pt x="1273023" y="221924"/>
                    <a:pt x="1273023" y="221583"/>
                    <a:pt x="1273023" y="221583"/>
                  </a:cubicBezTo>
                  <a:lnTo>
                    <a:pt x="1265430" y="220388"/>
                  </a:lnTo>
                  <a:cubicBezTo>
                    <a:pt x="1270207" y="217059"/>
                    <a:pt x="1274985" y="213731"/>
                    <a:pt x="1279763" y="210402"/>
                  </a:cubicBezTo>
                  <a:cubicBezTo>
                    <a:pt x="1285821" y="206135"/>
                    <a:pt x="1291793" y="201782"/>
                    <a:pt x="1297765" y="197429"/>
                  </a:cubicBezTo>
                  <a:cubicBezTo>
                    <a:pt x="1297338" y="197771"/>
                    <a:pt x="1296997" y="198112"/>
                    <a:pt x="1296571" y="198454"/>
                  </a:cubicBezTo>
                  <a:lnTo>
                    <a:pt x="1280957" y="211427"/>
                  </a:lnTo>
                  <a:cubicBezTo>
                    <a:pt x="1280957" y="211427"/>
                    <a:pt x="1281043" y="211768"/>
                    <a:pt x="1281128" y="211683"/>
                  </a:cubicBezTo>
                  <a:lnTo>
                    <a:pt x="1297935" y="200075"/>
                  </a:lnTo>
                  <a:cubicBezTo>
                    <a:pt x="1307662" y="193418"/>
                    <a:pt x="1317388" y="186675"/>
                    <a:pt x="1327029" y="179848"/>
                  </a:cubicBezTo>
                  <a:cubicBezTo>
                    <a:pt x="1327541" y="179848"/>
                    <a:pt x="1328053" y="179848"/>
                    <a:pt x="1328565" y="179762"/>
                  </a:cubicBezTo>
                  <a:cubicBezTo>
                    <a:pt x="1334281" y="179421"/>
                    <a:pt x="1339911" y="178994"/>
                    <a:pt x="1345628" y="178567"/>
                  </a:cubicBezTo>
                  <a:cubicBezTo>
                    <a:pt x="1345628" y="178567"/>
                    <a:pt x="1345628" y="178226"/>
                    <a:pt x="1345628" y="178226"/>
                  </a:cubicBezTo>
                  <a:cubicBezTo>
                    <a:pt x="1340424" y="178055"/>
                    <a:pt x="1335304" y="177885"/>
                    <a:pt x="1330100" y="177629"/>
                  </a:cubicBezTo>
                  <a:cubicBezTo>
                    <a:pt x="1334963" y="174129"/>
                    <a:pt x="1339827" y="170630"/>
                    <a:pt x="1344519" y="166960"/>
                  </a:cubicBezTo>
                  <a:lnTo>
                    <a:pt x="1344519" y="166960"/>
                  </a:lnTo>
                  <a:cubicBezTo>
                    <a:pt x="1344519" y="166960"/>
                    <a:pt x="1344519" y="166960"/>
                    <a:pt x="1344519" y="166960"/>
                  </a:cubicBezTo>
                  <a:lnTo>
                    <a:pt x="1344519" y="166960"/>
                  </a:lnTo>
                  <a:cubicBezTo>
                    <a:pt x="1344519" y="166960"/>
                    <a:pt x="1344519" y="166960"/>
                    <a:pt x="1344519" y="166960"/>
                  </a:cubicBezTo>
                  <a:cubicBezTo>
                    <a:pt x="1351771" y="160730"/>
                    <a:pt x="1358852" y="154329"/>
                    <a:pt x="1365763" y="147757"/>
                  </a:cubicBezTo>
                  <a:cubicBezTo>
                    <a:pt x="1372673" y="141185"/>
                    <a:pt x="1379755" y="134698"/>
                    <a:pt x="1385898" y="127273"/>
                  </a:cubicBezTo>
                  <a:cubicBezTo>
                    <a:pt x="1390249" y="121981"/>
                    <a:pt x="1394088" y="116092"/>
                    <a:pt x="1396392" y="109691"/>
                  </a:cubicBezTo>
                  <a:cubicBezTo>
                    <a:pt x="1396392" y="109691"/>
                    <a:pt x="1396136" y="109521"/>
                    <a:pt x="1396136" y="109606"/>
                  </a:cubicBezTo>
                  <a:cubicBezTo>
                    <a:pt x="1393320" y="115751"/>
                    <a:pt x="1389140" y="121042"/>
                    <a:pt x="1384447" y="125822"/>
                  </a:cubicBezTo>
                  <a:cubicBezTo>
                    <a:pt x="1377792" y="132479"/>
                    <a:pt x="1370114" y="138112"/>
                    <a:pt x="1362691" y="144001"/>
                  </a:cubicBezTo>
                  <a:lnTo>
                    <a:pt x="1356548" y="148696"/>
                  </a:lnTo>
                  <a:cubicBezTo>
                    <a:pt x="1356548" y="148696"/>
                    <a:pt x="1356548" y="148439"/>
                    <a:pt x="1356548" y="148439"/>
                  </a:cubicBezTo>
                  <a:lnTo>
                    <a:pt x="1356378" y="148439"/>
                  </a:lnTo>
                  <a:cubicBezTo>
                    <a:pt x="1364313" y="140673"/>
                    <a:pt x="1372076" y="132821"/>
                    <a:pt x="1379755" y="124883"/>
                  </a:cubicBezTo>
                  <a:cubicBezTo>
                    <a:pt x="1385215" y="119250"/>
                    <a:pt x="1390675" y="113617"/>
                    <a:pt x="1396050" y="107899"/>
                  </a:cubicBezTo>
                  <a:cubicBezTo>
                    <a:pt x="1396050" y="107899"/>
                    <a:pt x="1395880" y="107643"/>
                    <a:pt x="1395795" y="107643"/>
                  </a:cubicBezTo>
                  <a:cubicBezTo>
                    <a:pt x="1391358" y="111654"/>
                    <a:pt x="1386836" y="115666"/>
                    <a:pt x="1382314" y="119677"/>
                  </a:cubicBezTo>
                  <a:lnTo>
                    <a:pt x="1369517" y="119933"/>
                  </a:lnTo>
                  <a:cubicBezTo>
                    <a:pt x="1365763" y="119933"/>
                    <a:pt x="1362009" y="120018"/>
                    <a:pt x="1358255" y="120104"/>
                  </a:cubicBezTo>
                  <a:cubicBezTo>
                    <a:pt x="1359705" y="118824"/>
                    <a:pt x="1361156" y="117458"/>
                    <a:pt x="1362606" y="116178"/>
                  </a:cubicBezTo>
                  <a:cubicBezTo>
                    <a:pt x="1362691" y="116178"/>
                    <a:pt x="1362521" y="115836"/>
                    <a:pt x="1362435" y="115922"/>
                  </a:cubicBezTo>
                  <a:cubicBezTo>
                    <a:pt x="1360644" y="117373"/>
                    <a:pt x="1358852" y="118738"/>
                    <a:pt x="1357060" y="120104"/>
                  </a:cubicBezTo>
                  <a:cubicBezTo>
                    <a:pt x="1347419" y="120189"/>
                    <a:pt x="1337778" y="120360"/>
                    <a:pt x="1328138" y="120786"/>
                  </a:cubicBezTo>
                  <a:lnTo>
                    <a:pt x="1328138" y="120786"/>
                  </a:lnTo>
                  <a:cubicBezTo>
                    <a:pt x="1328138" y="120786"/>
                    <a:pt x="1328138" y="120786"/>
                    <a:pt x="1328138" y="120786"/>
                  </a:cubicBezTo>
                  <a:cubicBezTo>
                    <a:pt x="1328138" y="120786"/>
                    <a:pt x="1328138" y="120786"/>
                    <a:pt x="1328138" y="120786"/>
                  </a:cubicBezTo>
                  <a:lnTo>
                    <a:pt x="1328138" y="120786"/>
                  </a:lnTo>
                  <a:cubicBezTo>
                    <a:pt x="1314487" y="122493"/>
                    <a:pt x="1300836" y="124713"/>
                    <a:pt x="1287185" y="126761"/>
                  </a:cubicBezTo>
                  <a:lnTo>
                    <a:pt x="1284797" y="127102"/>
                  </a:lnTo>
                  <a:cubicBezTo>
                    <a:pt x="1285991" y="126078"/>
                    <a:pt x="1287101" y="125054"/>
                    <a:pt x="1288295" y="124030"/>
                  </a:cubicBezTo>
                  <a:lnTo>
                    <a:pt x="1301007" y="112764"/>
                  </a:lnTo>
                  <a:cubicBezTo>
                    <a:pt x="1301007" y="112764"/>
                    <a:pt x="1300836" y="112508"/>
                    <a:pt x="1300836" y="112508"/>
                  </a:cubicBezTo>
                  <a:lnTo>
                    <a:pt x="1287101" y="122237"/>
                  </a:lnTo>
                  <a:cubicBezTo>
                    <a:pt x="1284285" y="124201"/>
                    <a:pt x="1281469" y="126078"/>
                    <a:pt x="1278654" y="127956"/>
                  </a:cubicBezTo>
                  <a:lnTo>
                    <a:pt x="1272682" y="128809"/>
                  </a:lnTo>
                  <a:cubicBezTo>
                    <a:pt x="1272682" y="128809"/>
                    <a:pt x="1272682" y="129151"/>
                    <a:pt x="1272682" y="129151"/>
                  </a:cubicBezTo>
                  <a:lnTo>
                    <a:pt x="1277033" y="129151"/>
                  </a:lnTo>
                  <a:cubicBezTo>
                    <a:pt x="1273108" y="131711"/>
                    <a:pt x="1269184" y="134442"/>
                    <a:pt x="1265259" y="137088"/>
                  </a:cubicBezTo>
                  <a:cubicBezTo>
                    <a:pt x="1260481" y="137686"/>
                    <a:pt x="1255703" y="138283"/>
                    <a:pt x="1250926" y="138881"/>
                  </a:cubicBezTo>
                  <a:lnTo>
                    <a:pt x="1241712" y="139905"/>
                  </a:lnTo>
                  <a:cubicBezTo>
                    <a:pt x="1248708" y="134016"/>
                    <a:pt x="1255448" y="127870"/>
                    <a:pt x="1261932" y="121555"/>
                  </a:cubicBezTo>
                  <a:cubicBezTo>
                    <a:pt x="1265771" y="117885"/>
                    <a:pt x="1269525" y="114129"/>
                    <a:pt x="1273279" y="110374"/>
                  </a:cubicBezTo>
                  <a:cubicBezTo>
                    <a:pt x="1273279" y="110374"/>
                    <a:pt x="1273108" y="110118"/>
                    <a:pt x="1273108" y="110118"/>
                  </a:cubicBezTo>
                  <a:cubicBezTo>
                    <a:pt x="1269013" y="113447"/>
                    <a:pt x="1264832" y="116690"/>
                    <a:pt x="1260652" y="119848"/>
                  </a:cubicBezTo>
                  <a:cubicBezTo>
                    <a:pt x="1249390" y="128297"/>
                    <a:pt x="1237616" y="136064"/>
                    <a:pt x="1225842" y="143660"/>
                  </a:cubicBezTo>
                  <a:cubicBezTo>
                    <a:pt x="1220894" y="142721"/>
                    <a:pt x="1215946" y="141782"/>
                    <a:pt x="1210997" y="140929"/>
                  </a:cubicBezTo>
                  <a:lnTo>
                    <a:pt x="1210997" y="140929"/>
                  </a:lnTo>
                  <a:cubicBezTo>
                    <a:pt x="1210997" y="140929"/>
                    <a:pt x="1210997" y="140929"/>
                    <a:pt x="1210997" y="140929"/>
                  </a:cubicBezTo>
                  <a:lnTo>
                    <a:pt x="1210997" y="140929"/>
                  </a:lnTo>
                  <a:cubicBezTo>
                    <a:pt x="1210997" y="140929"/>
                    <a:pt x="1210997" y="140929"/>
                    <a:pt x="1210997" y="140929"/>
                  </a:cubicBezTo>
                  <a:cubicBezTo>
                    <a:pt x="1210997" y="140929"/>
                    <a:pt x="1210912" y="140929"/>
                    <a:pt x="1210827" y="140929"/>
                  </a:cubicBezTo>
                  <a:lnTo>
                    <a:pt x="1214410" y="139051"/>
                  </a:lnTo>
                  <a:cubicBezTo>
                    <a:pt x="1223368" y="134357"/>
                    <a:pt x="1232412" y="129492"/>
                    <a:pt x="1241029" y="124030"/>
                  </a:cubicBezTo>
                  <a:lnTo>
                    <a:pt x="1241029" y="124030"/>
                  </a:lnTo>
                  <a:cubicBezTo>
                    <a:pt x="1241029" y="124030"/>
                    <a:pt x="1241029" y="124030"/>
                    <a:pt x="1241029" y="124030"/>
                  </a:cubicBezTo>
                  <a:lnTo>
                    <a:pt x="1241029" y="124030"/>
                  </a:lnTo>
                  <a:cubicBezTo>
                    <a:pt x="1241029" y="124030"/>
                    <a:pt x="1241029" y="124030"/>
                    <a:pt x="1241029" y="124030"/>
                  </a:cubicBezTo>
                  <a:cubicBezTo>
                    <a:pt x="1248963" y="117629"/>
                    <a:pt x="1256471" y="110715"/>
                    <a:pt x="1263809" y="103717"/>
                  </a:cubicBezTo>
                  <a:lnTo>
                    <a:pt x="1271743" y="96206"/>
                  </a:lnTo>
                  <a:cubicBezTo>
                    <a:pt x="1271743" y="96206"/>
                    <a:pt x="1271573" y="95950"/>
                    <a:pt x="1271573" y="95950"/>
                  </a:cubicBezTo>
                  <a:lnTo>
                    <a:pt x="1262614" y="101924"/>
                  </a:lnTo>
                  <a:cubicBezTo>
                    <a:pt x="1254082" y="107387"/>
                    <a:pt x="1245380" y="112593"/>
                    <a:pt x="1236849" y="117970"/>
                  </a:cubicBezTo>
                  <a:lnTo>
                    <a:pt x="1236849" y="117970"/>
                  </a:lnTo>
                  <a:cubicBezTo>
                    <a:pt x="1236849" y="117970"/>
                    <a:pt x="1236849" y="117970"/>
                    <a:pt x="1236849" y="117970"/>
                  </a:cubicBezTo>
                  <a:lnTo>
                    <a:pt x="1236849" y="117970"/>
                  </a:lnTo>
                  <a:cubicBezTo>
                    <a:pt x="1236849" y="117970"/>
                    <a:pt x="1236849" y="117970"/>
                    <a:pt x="1236849" y="117970"/>
                  </a:cubicBezTo>
                  <a:cubicBezTo>
                    <a:pt x="1228999" y="124286"/>
                    <a:pt x="1221321" y="130858"/>
                    <a:pt x="1213301" y="137173"/>
                  </a:cubicBezTo>
                  <a:lnTo>
                    <a:pt x="1208779" y="140673"/>
                  </a:lnTo>
                  <a:cubicBezTo>
                    <a:pt x="1199053" y="139905"/>
                    <a:pt x="1189327" y="139478"/>
                    <a:pt x="1179515" y="138881"/>
                  </a:cubicBezTo>
                  <a:lnTo>
                    <a:pt x="1187279" y="134528"/>
                  </a:lnTo>
                  <a:cubicBezTo>
                    <a:pt x="1196664" y="129407"/>
                    <a:pt x="1206134" y="124286"/>
                    <a:pt x="1215519" y="118909"/>
                  </a:cubicBezTo>
                  <a:cubicBezTo>
                    <a:pt x="1222515" y="117287"/>
                    <a:pt x="1229426" y="115239"/>
                    <a:pt x="1236166" y="112935"/>
                  </a:cubicBezTo>
                  <a:cubicBezTo>
                    <a:pt x="1240261" y="111483"/>
                    <a:pt x="1244357" y="109947"/>
                    <a:pt x="1248281" y="108326"/>
                  </a:cubicBezTo>
                  <a:cubicBezTo>
                    <a:pt x="1248281" y="108326"/>
                    <a:pt x="1248281" y="107984"/>
                    <a:pt x="1248195" y="107984"/>
                  </a:cubicBezTo>
                  <a:lnTo>
                    <a:pt x="1241967" y="109521"/>
                  </a:lnTo>
                  <a:lnTo>
                    <a:pt x="1235654" y="110801"/>
                  </a:lnTo>
                  <a:cubicBezTo>
                    <a:pt x="1232241" y="111398"/>
                    <a:pt x="1228829" y="111910"/>
                    <a:pt x="1225416" y="112337"/>
                  </a:cubicBezTo>
                  <a:cubicBezTo>
                    <a:pt x="1233777" y="106192"/>
                    <a:pt x="1241967" y="99876"/>
                    <a:pt x="1250158" y="93646"/>
                  </a:cubicBezTo>
                  <a:lnTo>
                    <a:pt x="1260908" y="85623"/>
                  </a:lnTo>
                  <a:cubicBezTo>
                    <a:pt x="1260908" y="85623"/>
                    <a:pt x="1260823" y="85367"/>
                    <a:pt x="1260737" y="85367"/>
                  </a:cubicBezTo>
                  <a:lnTo>
                    <a:pt x="1249049" y="91853"/>
                  </a:lnTo>
                  <a:cubicBezTo>
                    <a:pt x="1238043" y="97828"/>
                    <a:pt x="1226951" y="103802"/>
                    <a:pt x="1216201" y="110118"/>
                  </a:cubicBezTo>
                  <a:cubicBezTo>
                    <a:pt x="1216201" y="110118"/>
                    <a:pt x="1216201" y="110118"/>
                    <a:pt x="1216201" y="110118"/>
                  </a:cubicBezTo>
                  <a:cubicBezTo>
                    <a:pt x="1216201" y="110118"/>
                    <a:pt x="1216201" y="110118"/>
                    <a:pt x="1216201" y="110118"/>
                  </a:cubicBezTo>
                  <a:cubicBezTo>
                    <a:pt x="1216201" y="110118"/>
                    <a:pt x="1216201" y="110118"/>
                    <a:pt x="1216201" y="110118"/>
                  </a:cubicBezTo>
                  <a:cubicBezTo>
                    <a:pt x="1216201" y="110118"/>
                    <a:pt x="1216201" y="110118"/>
                    <a:pt x="1216201" y="110118"/>
                  </a:cubicBezTo>
                  <a:cubicBezTo>
                    <a:pt x="1214495" y="111313"/>
                    <a:pt x="1212874" y="112508"/>
                    <a:pt x="1211253" y="113703"/>
                  </a:cubicBezTo>
                  <a:cubicBezTo>
                    <a:pt x="1207585" y="113959"/>
                    <a:pt x="1203831" y="114215"/>
                    <a:pt x="1200162" y="114300"/>
                  </a:cubicBezTo>
                  <a:lnTo>
                    <a:pt x="1200162" y="114300"/>
                  </a:lnTo>
                  <a:cubicBezTo>
                    <a:pt x="1200162" y="114300"/>
                    <a:pt x="1200077" y="114300"/>
                    <a:pt x="1200077" y="114300"/>
                  </a:cubicBezTo>
                  <a:lnTo>
                    <a:pt x="1199991" y="114300"/>
                  </a:lnTo>
                  <a:cubicBezTo>
                    <a:pt x="1199991" y="114300"/>
                    <a:pt x="1199991" y="114300"/>
                    <a:pt x="1199991" y="114300"/>
                  </a:cubicBezTo>
                  <a:cubicBezTo>
                    <a:pt x="1194105" y="115068"/>
                    <a:pt x="1188218" y="115666"/>
                    <a:pt x="1182245" y="116178"/>
                  </a:cubicBezTo>
                  <a:cubicBezTo>
                    <a:pt x="1176273" y="116604"/>
                    <a:pt x="1170301" y="116860"/>
                    <a:pt x="1164244" y="116775"/>
                  </a:cubicBezTo>
                  <a:lnTo>
                    <a:pt x="1163134" y="116775"/>
                  </a:lnTo>
                  <a:cubicBezTo>
                    <a:pt x="1160148" y="112337"/>
                    <a:pt x="1157077" y="107899"/>
                    <a:pt x="1153920" y="103546"/>
                  </a:cubicBezTo>
                  <a:cubicBezTo>
                    <a:pt x="1160745" y="103034"/>
                    <a:pt x="1167571" y="102522"/>
                    <a:pt x="1174396" y="101839"/>
                  </a:cubicBezTo>
                  <a:lnTo>
                    <a:pt x="1174396" y="101839"/>
                  </a:lnTo>
                  <a:cubicBezTo>
                    <a:pt x="1174396" y="101839"/>
                    <a:pt x="1174396" y="101839"/>
                    <a:pt x="1174396" y="101839"/>
                  </a:cubicBezTo>
                  <a:cubicBezTo>
                    <a:pt x="1174396" y="101839"/>
                    <a:pt x="1174396" y="101839"/>
                    <a:pt x="1174396" y="101839"/>
                  </a:cubicBezTo>
                  <a:cubicBezTo>
                    <a:pt x="1174396" y="101839"/>
                    <a:pt x="1174396" y="101839"/>
                    <a:pt x="1174396" y="101839"/>
                  </a:cubicBezTo>
                  <a:cubicBezTo>
                    <a:pt x="1187620" y="99449"/>
                    <a:pt x="1200759" y="96547"/>
                    <a:pt x="1213898" y="93731"/>
                  </a:cubicBezTo>
                  <a:lnTo>
                    <a:pt x="1227975" y="90829"/>
                  </a:lnTo>
                  <a:cubicBezTo>
                    <a:pt x="1227975" y="90829"/>
                    <a:pt x="1227975" y="90488"/>
                    <a:pt x="1227975" y="90488"/>
                  </a:cubicBezTo>
                  <a:lnTo>
                    <a:pt x="1213727" y="91512"/>
                  </a:lnTo>
                  <a:cubicBezTo>
                    <a:pt x="1200333" y="92451"/>
                    <a:pt x="1186853" y="93219"/>
                    <a:pt x="1173543" y="94499"/>
                  </a:cubicBezTo>
                  <a:cubicBezTo>
                    <a:pt x="1173543" y="94499"/>
                    <a:pt x="1173543" y="94499"/>
                    <a:pt x="1173543" y="94499"/>
                  </a:cubicBezTo>
                  <a:cubicBezTo>
                    <a:pt x="1173543" y="94499"/>
                    <a:pt x="1173543" y="94499"/>
                    <a:pt x="1173458" y="94499"/>
                  </a:cubicBezTo>
                  <a:cubicBezTo>
                    <a:pt x="1173458" y="94499"/>
                    <a:pt x="1173458" y="94499"/>
                    <a:pt x="1173373" y="94499"/>
                  </a:cubicBezTo>
                  <a:cubicBezTo>
                    <a:pt x="1173373" y="94499"/>
                    <a:pt x="1173373" y="94499"/>
                    <a:pt x="1173373" y="94499"/>
                  </a:cubicBezTo>
                  <a:cubicBezTo>
                    <a:pt x="1165779" y="95865"/>
                    <a:pt x="1158271" y="97401"/>
                    <a:pt x="1150763" y="99023"/>
                  </a:cubicBezTo>
                  <a:cubicBezTo>
                    <a:pt x="1150251" y="98340"/>
                    <a:pt x="1149825" y="97742"/>
                    <a:pt x="1149313" y="97060"/>
                  </a:cubicBezTo>
                  <a:cubicBezTo>
                    <a:pt x="1152043" y="95609"/>
                    <a:pt x="1154688" y="93902"/>
                    <a:pt x="1157333" y="92280"/>
                  </a:cubicBezTo>
                  <a:lnTo>
                    <a:pt x="1160831" y="90232"/>
                  </a:lnTo>
                  <a:cubicBezTo>
                    <a:pt x="1160831" y="90232"/>
                    <a:pt x="1160831" y="89890"/>
                    <a:pt x="1160745" y="89890"/>
                  </a:cubicBezTo>
                  <a:lnTo>
                    <a:pt x="1156736" y="90146"/>
                  </a:lnTo>
                  <a:cubicBezTo>
                    <a:pt x="1152896" y="90317"/>
                    <a:pt x="1149057" y="90317"/>
                    <a:pt x="1145388" y="90914"/>
                  </a:cubicBezTo>
                  <a:cubicBezTo>
                    <a:pt x="1145388" y="90914"/>
                    <a:pt x="1145388" y="90914"/>
                    <a:pt x="1145388" y="90914"/>
                  </a:cubicBezTo>
                  <a:cubicBezTo>
                    <a:pt x="1145388" y="90914"/>
                    <a:pt x="1145388" y="90914"/>
                    <a:pt x="1145388" y="90914"/>
                  </a:cubicBezTo>
                  <a:cubicBezTo>
                    <a:pt x="1145388" y="90914"/>
                    <a:pt x="1145388" y="90914"/>
                    <a:pt x="1145388" y="90914"/>
                  </a:cubicBezTo>
                  <a:cubicBezTo>
                    <a:pt x="1145388" y="90914"/>
                    <a:pt x="1145388" y="90914"/>
                    <a:pt x="1145388" y="90914"/>
                  </a:cubicBezTo>
                  <a:cubicBezTo>
                    <a:pt x="1145303" y="90914"/>
                    <a:pt x="1145133" y="91085"/>
                    <a:pt x="1145047" y="91085"/>
                  </a:cubicBezTo>
                  <a:cubicBezTo>
                    <a:pt x="1137966" y="81612"/>
                    <a:pt x="1130799" y="72223"/>
                    <a:pt x="1123632" y="62664"/>
                  </a:cubicBezTo>
                  <a:cubicBezTo>
                    <a:pt x="1126363" y="60957"/>
                    <a:pt x="1127984" y="59592"/>
                    <a:pt x="1129860" y="58909"/>
                  </a:cubicBezTo>
                  <a:close/>
                  <a:moveTo>
                    <a:pt x="1107507" y="67358"/>
                  </a:moveTo>
                  <a:cubicBezTo>
                    <a:pt x="1115783" y="74869"/>
                    <a:pt x="1124571" y="85452"/>
                    <a:pt x="1133444" y="97913"/>
                  </a:cubicBezTo>
                  <a:lnTo>
                    <a:pt x="1131652" y="98937"/>
                  </a:lnTo>
                  <a:cubicBezTo>
                    <a:pt x="1131652" y="98937"/>
                    <a:pt x="1131652" y="99279"/>
                    <a:pt x="1131738" y="99279"/>
                  </a:cubicBezTo>
                  <a:lnTo>
                    <a:pt x="1134297" y="99108"/>
                  </a:lnTo>
                  <a:cubicBezTo>
                    <a:pt x="1134980" y="100132"/>
                    <a:pt x="1135747" y="101156"/>
                    <a:pt x="1136430" y="102266"/>
                  </a:cubicBezTo>
                  <a:cubicBezTo>
                    <a:pt x="1135406" y="102437"/>
                    <a:pt x="1134468" y="102693"/>
                    <a:pt x="1133444" y="102863"/>
                  </a:cubicBezTo>
                  <a:lnTo>
                    <a:pt x="1119452" y="105765"/>
                  </a:lnTo>
                  <a:cubicBezTo>
                    <a:pt x="1119452" y="105765"/>
                    <a:pt x="1119452" y="106106"/>
                    <a:pt x="1119452" y="106106"/>
                  </a:cubicBezTo>
                  <a:lnTo>
                    <a:pt x="1133785" y="104997"/>
                  </a:lnTo>
                  <a:cubicBezTo>
                    <a:pt x="1135235" y="104912"/>
                    <a:pt x="1136601" y="104826"/>
                    <a:pt x="1138051" y="104741"/>
                  </a:cubicBezTo>
                  <a:cubicBezTo>
                    <a:pt x="1144279" y="113959"/>
                    <a:pt x="1150422" y="124115"/>
                    <a:pt x="1156309" y="134698"/>
                  </a:cubicBezTo>
                  <a:cubicBezTo>
                    <a:pt x="1153664" y="135978"/>
                    <a:pt x="1151105" y="137173"/>
                    <a:pt x="1148460" y="138454"/>
                  </a:cubicBezTo>
                  <a:cubicBezTo>
                    <a:pt x="1137027" y="143575"/>
                    <a:pt x="1125339" y="148183"/>
                    <a:pt x="1113736" y="152792"/>
                  </a:cubicBezTo>
                  <a:cubicBezTo>
                    <a:pt x="1113394" y="152109"/>
                    <a:pt x="1112968" y="151427"/>
                    <a:pt x="1112627" y="150744"/>
                  </a:cubicBezTo>
                  <a:cubicBezTo>
                    <a:pt x="1110494" y="147074"/>
                    <a:pt x="1108361" y="143319"/>
                    <a:pt x="1106142" y="139649"/>
                  </a:cubicBezTo>
                  <a:cubicBezTo>
                    <a:pt x="1107166" y="139051"/>
                    <a:pt x="1108190" y="138454"/>
                    <a:pt x="1109128" y="137856"/>
                  </a:cubicBezTo>
                  <a:lnTo>
                    <a:pt x="1116893" y="133162"/>
                  </a:lnTo>
                  <a:cubicBezTo>
                    <a:pt x="1116893" y="133162"/>
                    <a:pt x="1116807" y="132906"/>
                    <a:pt x="1116722" y="132906"/>
                  </a:cubicBezTo>
                  <a:lnTo>
                    <a:pt x="1108190" y="135893"/>
                  </a:lnTo>
                  <a:cubicBezTo>
                    <a:pt x="1106995" y="136320"/>
                    <a:pt x="1105716" y="136661"/>
                    <a:pt x="1104521" y="137003"/>
                  </a:cubicBezTo>
                  <a:cubicBezTo>
                    <a:pt x="1096843" y="124030"/>
                    <a:pt x="1088994" y="111142"/>
                    <a:pt x="1081230" y="98255"/>
                  </a:cubicBezTo>
                  <a:cubicBezTo>
                    <a:pt x="1077561" y="92195"/>
                    <a:pt x="1073637" y="86220"/>
                    <a:pt x="1069883" y="80161"/>
                  </a:cubicBezTo>
                  <a:cubicBezTo>
                    <a:pt x="1083448" y="71711"/>
                    <a:pt x="1094283" y="68041"/>
                    <a:pt x="1107507" y="67358"/>
                  </a:cubicBezTo>
                  <a:close/>
                  <a:moveTo>
                    <a:pt x="1061351" y="83575"/>
                  </a:moveTo>
                  <a:cubicBezTo>
                    <a:pt x="1073807" y="102181"/>
                    <a:pt x="1087032" y="119933"/>
                    <a:pt x="1097866" y="139051"/>
                  </a:cubicBezTo>
                  <a:cubicBezTo>
                    <a:pt x="1093260" y="140417"/>
                    <a:pt x="1088653" y="141782"/>
                    <a:pt x="1084131" y="143233"/>
                  </a:cubicBezTo>
                  <a:lnTo>
                    <a:pt x="1084131" y="143233"/>
                  </a:lnTo>
                  <a:cubicBezTo>
                    <a:pt x="1084131" y="143233"/>
                    <a:pt x="1084131" y="143233"/>
                    <a:pt x="1084131" y="143233"/>
                  </a:cubicBezTo>
                  <a:lnTo>
                    <a:pt x="1084131" y="143233"/>
                  </a:lnTo>
                  <a:cubicBezTo>
                    <a:pt x="1084131" y="143233"/>
                    <a:pt x="1084131" y="143233"/>
                    <a:pt x="1084131" y="143233"/>
                  </a:cubicBezTo>
                  <a:cubicBezTo>
                    <a:pt x="1078926" y="145708"/>
                    <a:pt x="1073637" y="148269"/>
                    <a:pt x="1068432" y="150829"/>
                  </a:cubicBezTo>
                  <a:cubicBezTo>
                    <a:pt x="1066299" y="147159"/>
                    <a:pt x="1064167" y="143489"/>
                    <a:pt x="1062034" y="139819"/>
                  </a:cubicBezTo>
                  <a:cubicBezTo>
                    <a:pt x="1063228" y="139478"/>
                    <a:pt x="1064508" y="139137"/>
                    <a:pt x="1065702" y="138795"/>
                  </a:cubicBezTo>
                  <a:lnTo>
                    <a:pt x="1065702" y="138795"/>
                  </a:lnTo>
                  <a:cubicBezTo>
                    <a:pt x="1065702" y="138795"/>
                    <a:pt x="1065702" y="138795"/>
                    <a:pt x="1065702" y="138795"/>
                  </a:cubicBezTo>
                  <a:lnTo>
                    <a:pt x="1065702" y="138795"/>
                  </a:lnTo>
                  <a:cubicBezTo>
                    <a:pt x="1065702" y="138795"/>
                    <a:pt x="1065702" y="138795"/>
                    <a:pt x="1065702" y="138795"/>
                  </a:cubicBezTo>
                  <a:cubicBezTo>
                    <a:pt x="1070821" y="136149"/>
                    <a:pt x="1075855" y="133162"/>
                    <a:pt x="1081145" y="130516"/>
                  </a:cubicBezTo>
                  <a:cubicBezTo>
                    <a:pt x="1083021" y="129577"/>
                    <a:pt x="1084899" y="128724"/>
                    <a:pt x="1086861" y="127785"/>
                  </a:cubicBezTo>
                  <a:cubicBezTo>
                    <a:pt x="1086861" y="127785"/>
                    <a:pt x="1086861" y="127444"/>
                    <a:pt x="1086775" y="127444"/>
                  </a:cubicBezTo>
                  <a:cubicBezTo>
                    <a:pt x="1084728" y="127700"/>
                    <a:pt x="1082595" y="128041"/>
                    <a:pt x="1080547" y="128383"/>
                  </a:cubicBezTo>
                  <a:cubicBezTo>
                    <a:pt x="1074660" y="129236"/>
                    <a:pt x="1068774" y="130260"/>
                    <a:pt x="1063057" y="131882"/>
                  </a:cubicBezTo>
                  <a:lnTo>
                    <a:pt x="1063057" y="131882"/>
                  </a:lnTo>
                  <a:cubicBezTo>
                    <a:pt x="1063057" y="131882"/>
                    <a:pt x="1063057" y="131882"/>
                    <a:pt x="1063057" y="131882"/>
                  </a:cubicBezTo>
                  <a:lnTo>
                    <a:pt x="1063057" y="131882"/>
                  </a:lnTo>
                  <a:cubicBezTo>
                    <a:pt x="1063057" y="131882"/>
                    <a:pt x="1063057" y="131882"/>
                    <a:pt x="1063057" y="131882"/>
                  </a:cubicBezTo>
                  <a:cubicBezTo>
                    <a:pt x="1061692" y="132565"/>
                    <a:pt x="1060242" y="133333"/>
                    <a:pt x="1058877" y="134186"/>
                  </a:cubicBezTo>
                  <a:cubicBezTo>
                    <a:pt x="1057938" y="132565"/>
                    <a:pt x="1057000" y="130943"/>
                    <a:pt x="1056061" y="129407"/>
                  </a:cubicBezTo>
                  <a:cubicBezTo>
                    <a:pt x="1050345" y="119421"/>
                    <a:pt x="1044117" y="109862"/>
                    <a:pt x="1035244" y="102266"/>
                  </a:cubicBezTo>
                  <a:cubicBezTo>
                    <a:pt x="1034049" y="101242"/>
                    <a:pt x="1033111" y="99791"/>
                    <a:pt x="1031490" y="97828"/>
                  </a:cubicBezTo>
                  <a:cubicBezTo>
                    <a:pt x="1041131" y="91597"/>
                    <a:pt x="1050857" y="86989"/>
                    <a:pt x="1061522" y="83319"/>
                  </a:cubicBezTo>
                  <a:close/>
                  <a:moveTo>
                    <a:pt x="1018948" y="104058"/>
                  </a:moveTo>
                  <a:cubicBezTo>
                    <a:pt x="1027821" y="110715"/>
                    <a:pt x="1034988" y="118568"/>
                    <a:pt x="1041045" y="127188"/>
                  </a:cubicBezTo>
                  <a:cubicBezTo>
                    <a:pt x="1044031" y="131455"/>
                    <a:pt x="1047018" y="135722"/>
                    <a:pt x="1049918" y="139905"/>
                  </a:cubicBezTo>
                  <a:cubicBezTo>
                    <a:pt x="1049151" y="140417"/>
                    <a:pt x="1048383" y="140929"/>
                    <a:pt x="1047615" y="141441"/>
                  </a:cubicBezTo>
                  <a:cubicBezTo>
                    <a:pt x="1045909" y="142636"/>
                    <a:pt x="1044117" y="143831"/>
                    <a:pt x="1042410" y="145026"/>
                  </a:cubicBezTo>
                  <a:cubicBezTo>
                    <a:pt x="1042410" y="145026"/>
                    <a:pt x="1042496" y="145282"/>
                    <a:pt x="1042581" y="145282"/>
                  </a:cubicBezTo>
                  <a:cubicBezTo>
                    <a:pt x="1044543" y="144599"/>
                    <a:pt x="1046591" y="143916"/>
                    <a:pt x="1048553" y="143319"/>
                  </a:cubicBezTo>
                  <a:cubicBezTo>
                    <a:pt x="1049577" y="142977"/>
                    <a:pt x="1050686" y="142721"/>
                    <a:pt x="1051710" y="142465"/>
                  </a:cubicBezTo>
                  <a:cubicBezTo>
                    <a:pt x="1054526" y="146476"/>
                    <a:pt x="1057341" y="150573"/>
                    <a:pt x="1060156" y="154585"/>
                  </a:cubicBezTo>
                  <a:lnTo>
                    <a:pt x="1052905" y="157742"/>
                  </a:lnTo>
                  <a:cubicBezTo>
                    <a:pt x="1052905" y="157742"/>
                    <a:pt x="1052905" y="158084"/>
                    <a:pt x="1052990" y="158084"/>
                  </a:cubicBezTo>
                  <a:lnTo>
                    <a:pt x="1061351" y="156291"/>
                  </a:lnTo>
                  <a:cubicBezTo>
                    <a:pt x="1065020" y="161583"/>
                    <a:pt x="1068603" y="166789"/>
                    <a:pt x="1072271" y="172081"/>
                  </a:cubicBezTo>
                  <a:cubicBezTo>
                    <a:pt x="1069883" y="173105"/>
                    <a:pt x="1067579" y="174129"/>
                    <a:pt x="1065190" y="175068"/>
                  </a:cubicBezTo>
                  <a:cubicBezTo>
                    <a:pt x="1065190" y="175068"/>
                    <a:pt x="1065190" y="175410"/>
                    <a:pt x="1065276" y="175410"/>
                  </a:cubicBezTo>
                  <a:cubicBezTo>
                    <a:pt x="1067921" y="174727"/>
                    <a:pt x="1070480" y="173959"/>
                    <a:pt x="1073125" y="173276"/>
                  </a:cubicBezTo>
                  <a:cubicBezTo>
                    <a:pt x="1077561" y="179848"/>
                    <a:pt x="1082083" y="186334"/>
                    <a:pt x="1086520" y="192906"/>
                  </a:cubicBezTo>
                  <a:cubicBezTo>
                    <a:pt x="1085325" y="193589"/>
                    <a:pt x="1084131" y="194272"/>
                    <a:pt x="1082936" y="194954"/>
                  </a:cubicBezTo>
                  <a:cubicBezTo>
                    <a:pt x="1079012" y="196917"/>
                    <a:pt x="1074575" y="198454"/>
                    <a:pt x="1070053" y="197515"/>
                  </a:cubicBezTo>
                  <a:cubicBezTo>
                    <a:pt x="1070053" y="197515"/>
                    <a:pt x="1069883" y="197771"/>
                    <a:pt x="1070053" y="197856"/>
                  </a:cubicBezTo>
                  <a:cubicBezTo>
                    <a:pt x="1074490" y="199478"/>
                    <a:pt x="1079524" y="198454"/>
                    <a:pt x="1083875" y="196917"/>
                  </a:cubicBezTo>
                  <a:cubicBezTo>
                    <a:pt x="1085325" y="196405"/>
                    <a:pt x="1086690" y="195808"/>
                    <a:pt x="1088055" y="195296"/>
                  </a:cubicBezTo>
                  <a:cubicBezTo>
                    <a:pt x="1091553" y="201014"/>
                    <a:pt x="1094539" y="207074"/>
                    <a:pt x="1097696" y="212963"/>
                  </a:cubicBezTo>
                  <a:cubicBezTo>
                    <a:pt x="1097013" y="213304"/>
                    <a:pt x="1096331" y="213560"/>
                    <a:pt x="1095563" y="213902"/>
                  </a:cubicBezTo>
                  <a:lnTo>
                    <a:pt x="1095563" y="213902"/>
                  </a:lnTo>
                  <a:cubicBezTo>
                    <a:pt x="1095563" y="213902"/>
                    <a:pt x="1095478" y="213902"/>
                    <a:pt x="1095478" y="213902"/>
                  </a:cubicBezTo>
                  <a:lnTo>
                    <a:pt x="1095392" y="213902"/>
                  </a:lnTo>
                  <a:cubicBezTo>
                    <a:pt x="1095392" y="213902"/>
                    <a:pt x="1095392" y="213902"/>
                    <a:pt x="1095392" y="213902"/>
                  </a:cubicBezTo>
                  <a:cubicBezTo>
                    <a:pt x="1086263" y="218767"/>
                    <a:pt x="1077049" y="223631"/>
                    <a:pt x="1067750" y="228240"/>
                  </a:cubicBezTo>
                  <a:cubicBezTo>
                    <a:pt x="1053928" y="195125"/>
                    <a:pt x="1033452" y="166960"/>
                    <a:pt x="1007516" y="142294"/>
                  </a:cubicBezTo>
                  <a:cubicBezTo>
                    <a:pt x="1000861" y="135893"/>
                    <a:pt x="995145" y="128468"/>
                    <a:pt x="988063" y="120530"/>
                  </a:cubicBezTo>
                  <a:cubicBezTo>
                    <a:pt x="998472" y="113447"/>
                    <a:pt x="1008710" y="108923"/>
                    <a:pt x="1019033" y="103802"/>
                  </a:cubicBezTo>
                  <a:close/>
                  <a:moveTo>
                    <a:pt x="193163" y="523973"/>
                  </a:moveTo>
                  <a:cubicBezTo>
                    <a:pt x="206899" y="514670"/>
                    <a:pt x="220208" y="504684"/>
                    <a:pt x="234456" y="496320"/>
                  </a:cubicBezTo>
                  <a:cubicBezTo>
                    <a:pt x="267474" y="477031"/>
                    <a:pt x="300577" y="457828"/>
                    <a:pt x="334277" y="439734"/>
                  </a:cubicBezTo>
                  <a:cubicBezTo>
                    <a:pt x="412513" y="397742"/>
                    <a:pt x="491688" y="357458"/>
                    <a:pt x="572569" y="320417"/>
                  </a:cubicBezTo>
                  <a:cubicBezTo>
                    <a:pt x="660275" y="280218"/>
                    <a:pt x="747639" y="239336"/>
                    <a:pt x="833810" y="195722"/>
                  </a:cubicBezTo>
                  <a:cubicBezTo>
                    <a:pt x="878175" y="173276"/>
                    <a:pt x="923051" y="151853"/>
                    <a:pt x="967673" y="129919"/>
                  </a:cubicBezTo>
                  <a:cubicBezTo>
                    <a:pt x="970318" y="128639"/>
                    <a:pt x="972706" y="126761"/>
                    <a:pt x="974072" y="125822"/>
                  </a:cubicBezTo>
                  <a:cubicBezTo>
                    <a:pt x="977143" y="127785"/>
                    <a:pt x="978593" y="128297"/>
                    <a:pt x="979276" y="129236"/>
                  </a:cubicBezTo>
                  <a:cubicBezTo>
                    <a:pt x="988490" y="142124"/>
                    <a:pt x="1000179" y="152621"/>
                    <a:pt x="1011184" y="163888"/>
                  </a:cubicBezTo>
                  <a:cubicBezTo>
                    <a:pt x="1027309" y="180530"/>
                    <a:pt x="1039765" y="199478"/>
                    <a:pt x="1047956" y="221498"/>
                  </a:cubicBezTo>
                  <a:cubicBezTo>
                    <a:pt x="1049663" y="226107"/>
                    <a:pt x="1051369" y="230715"/>
                    <a:pt x="1052905" y="235324"/>
                  </a:cubicBezTo>
                  <a:cubicBezTo>
                    <a:pt x="1050260" y="236519"/>
                    <a:pt x="1047615" y="237714"/>
                    <a:pt x="1044885" y="238823"/>
                  </a:cubicBezTo>
                  <a:cubicBezTo>
                    <a:pt x="1044885" y="238823"/>
                    <a:pt x="1044885" y="239165"/>
                    <a:pt x="1044970" y="239080"/>
                  </a:cubicBezTo>
                  <a:cubicBezTo>
                    <a:pt x="1047785" y="238311"/>
                    <a:pt x="1050515" y="237372"/>
                    <a:pt x="1053331" y="236604"/>
                  </a:cubicBezTo>
                  <a:cubicBezTo>
                    <a:pt x="1059389" y="254357"/>
                    <a:pt x="1064422" y="272280"/>
                    <a:pt x="1067921" y="290630"/>
                  </a:cubicBezTo>
                  <a:cubicBezTo>
                    <a:pt x="1058962" y="291483"/>
                    <a:pt x="1050089" y="292337"/>
                    <a:pt x="1041131" y="293190"/>
                  </a:cubicBezTo>
                  <a:lnTo>
                    <a:pt x="1041131" y="293190"/>
                  </a:lnTo>
                  <a:cubicBezTo>
                    <a:pt x="1041131" y="293190"/>
                    <a:pt x="1040960" y="293190"/>
                    <a:pt x="1040960" y="293190"/>
                  </a:cubicBezTo>
                  <a:lnTo>
                    <a:pt x="1040789" y="293190"/>
                  </a:lnTo>
                  <a:cubicBezTo>
                    <a:pt x="1040789" y="293190"/>
                    <a:pt x="1040789" y="293190"/>
                    <a:pt x="1040789" y="293190"/>
                  </a:cubicBezTo>
                  <a:cubicBezTo>
                    <a:pt x="1035073" y="294044"/>
                    <a:pt x="1029272" y="294983"/>
                    <a:pt x="1023555" y="295836"/>
                  </a:cubicBezTo>
                  <a:cubicBezTo>
                    <a:pt x="1024665" y="295154"/>
                    <a:pt x="1025688" y="294471"/>
                    <a:pt x="1026798" y="293788"/>
                  </a:cubicBezTo>
                  <a:lnTo>
                    <a:pt x="1052307" y="278084"/>
                  </a:lnTo>
                  <a:cubicBezTo>
                    <a:pt x="1052307" y="278084"/>
                    <a:pt x="1052307" y="277742"/>
                    <a:pt x="1052137" y="277828"/>
                  </a:cubicBezTo>
                  <a:lnTo>
                    <a:pt x="1025859" y="291910"/>
                  </a:lnTo>
                  <a:cubicBezTo>
                    <a:pt x="1022617" y="293617"/>
                    <a:pt x="1019460" y="295324"/>
                    <a:pt x="1016218" y="297031"/>
                  </a:cubicBezTo>
                  <a:cubicBezTo>
                    <a:pt x="1004786" y="298738"/>
                    <a:pt x="993438" y="300530"/>
                    <a:pt x="982006" y="302237"/>
                  </a:cubicBezTo>
                  <a:cubicBezTo>
                    <a:pt x="991135" y="296348"/>
                    <a:pt x="1000179" y="290459"/>
                    <a:pt x="1009222" y="284570"/>
                  </a:cubicBezTo>
                  <a:lnTo>
                    <a:pt x="1035756" y="267244"/>
                  </a:lnTo>
                  <a:cubicBezTo>
                    <a:pt x="1035756" y="267244"/>
                    <a:pt x="1035756" y="266903"/>
                    <a:pt x="1035585" y="266988"/>
                  </a:cubicBezTo>
                  <a:lnTo>
                    <a:pt x="1008198" y="282607"/>
                  </a:lnTo>
                  <a:cubicBezTo>
                    <a:pt x="995486" y="289777"/>
                    <a:pt x="982774" y="296860"/>
                    <a:pt x="970061" y="304030"/>
                  </a:cubicBezTo>
                  <a:lnTo>
                    <a:pt x="949670" y="306846"/>
                  </a:lnTo>
                  <a:cubicBezTo>
                    <a:pt x="949670" y="306846"/>
                    <a:pt x="949670" y="307188"/>
                    <a:pt x="949670" y="307188"/>
                  </a:cubicBezTo>
                  <a:lnTo>
                    <a:pt x="966222" y="306163"/>
                  </a:lnTo>
                  <a:cubicBezTo>
                    <a:pt x="954363" y="312820"/>
                    <a:pt x="942589" y="319478"/>
                    <a:pt x="930730" y="326050"/>
                  </a:cubicBezTo>
                  <a:lnTo>
                    <a:pt x="930730" y="326050"/>
                  </a:lnTo>
                  <a:cubicBezTo>
                    <a:pt x="930730" y="326050"/>
                    <a:pt x="930559" y="326135"/>
                    <a:pt x="930559" y="326135"/>
                  </a:cubicBezTo>
                  <a:lnTo>
                    <a:pt x="930389" y="326135"/>
                  </a:lnTo>
                  <a:cubicBezTo>
                    <a:pt x="930389" y="326135"/>
                    <a:pt x="930389" y="326220"/>
                    <a:pt x="930389" y="326220"/>
                  </a:cubicBezTo>
                  <a:cubicBezTo>
                    <a:pt x="926038" y="328866"/>
                    <a:pt x="921772" y="331597"/>
                    <a:pt x="917421" y="334243"/>
                  </a:cubicBezTo>
                  <a:lnTo>
                    <a:pt x="904026" y="337657"/>
                  </a:lnTo>
                  <a:cubicBezTo>
                    <a:pt x="904026" y="337657"/>
                    <a:pt x="904026" y="337998"/>
                    <a:pt x="904026" y="337998"/>
                  </a:cubicBezTo>
                  <a:lnTo>
                    <a:pt x="914520" y="336035"/>
                  </a:lnTo>
                  <a:cubicBezTo>
                    <a:pt x="907012" y="340730"/>
                    <a:pt x="899504" y="345424"/>
                    <a:pt x="891911" y="350118"/>
                  </a:cubicBezTo>
                  <a:lnTo>
                    <a:pt x="870837" y="355836"/>
                  </a:lnTo>
                  <a:cubicBezTo>
                    <a:pt x="870837" y="355836"/>
                    <a:pt x="870837" y="356178"/>
                    <a:pt x="870837" y="356178"/>
                  </a:cubicBezTo>
                  <a:lnTo>
                    <a:pt x="887133" y="353105"/>
                  </a:lnTo>
                  <a:cubicBezTo>
                    <a:pt x="876469" y="359762"/>
                    <a:pt x="865889" y="366334"/>
                    <a:pt x="855224" y="372991"/>
                  </a:cubicBezTo>
                  <a:cubicBezTo>
                    <a:pt x="852836" y="373674"/>
                    <a:pt x="850532" y="374271"/>
                    <a:pt x="848143" y="374869"/>
                  </a:cubicBezTo>
                  <a:lnTo>
                    <a:pt x="820756" y="382209"/>
                  </a:lnTo>
                  <a:cubicBezTo>
                    <a:pt x="820756" y="382209"/>
                    <a:pt x="820756" y="382550"/>
                    <a:pt x="820756" y="382550"/>
                  </a:cubicBezTo>
                  <a:lnTo>
                    <a:pt x="848570" y="377003"/>
                  </a:lnTo>
                  <a:lnTo>
                    <a:pt x="838588" y="383148"/>
                  </a:lnTo>
                  <a:cubicBezTo>
                    <a:pt x="832871" y="385879"/>
                    <a:pt x="827070" y="388610"/>
                    <a:pt x="821353" y="391341"/>
                  </a:cubicBezTo>
                  <a:cubicBezTo>
                    <a:pt x="806082" y="395438"/>
                    <a:pt x="790895" y="399620"/>
                    <a:pt x="775624" y="403717"/>
                  </a:cubicBezTo>
                  <a:lnTo>
                    <a:pt x="765471" y="406448"/>
                  </a:lnTo>
                  <a:cubicBezTo>
                    <a:pt x="767518" y="405424"/>
                    <a:pt x="769566" y="404314"/>
                    <a:pt x="771613" y="403290"/>
                  </a:cubicBezTo>
                  <a:cubicBezTo>
                    <a:pt x="771613" y="403290"/>
                    <a:pt x="771613" y="403290"/>
                    <a:pt x="771613" y="403290"/>
                  </a:cubicBezTo>
                  <a:cubicBezTo>
                    <a:pt x="771613" y="403290"/>
                    <a:pt x="771613" y="403290"/>
                    <a:pt x="771613" y="403290"/>
                  </a:cubicBezTo>
                  <a:cubicBezTo>
                    <a:pt x="771613" y="403290"/>
                    <a:pt x="771613" y="403290"/>
                    <a:pt x="771613" y="403290"/>
                  </a:cubicBezTo>
                  <a:cubicBezTo>
                    <a:pt x="771613" y="403290"/>
                    <a:pt x="771613" y="403290"/>
                    <a:pt x="771613" y="403290"/>
                  </a:cubicBezTo>
                  <a:cubicBezTo>
                    <a:pt x="792687" y="391000"/>
                    <a:pt x="813504" y="378283"/>
                    <a:pt x="834407" y="365737"/>
                  </a:cubicBezTo>
                  <a:lnTo>
                    <a:pt x="836967" y="364200"/>
                  </a:lnTo>
                  <a:cubicBezTo>
                    <a:pt x="835431" y="365651"/>
                    <a:pt x="833980" y="367017"/>
                    <a:pt x="832445" y="368468"/>
                  </a:cubicBezTo>
                  <a:cubicBezTo>
                    <a:pt x="832445" y="368468"/>
                    <a:pt x="832615" y="368724"/>
                    <a:pt x="832615" y="368724"/>
                  </a:cubicBezTo>
                  <a:cubicBezTo>
                    <a:pt x="836881" y="365481"/>
                    <a:pt x="841147" y="362323"/>
                    <a:pt x="845413" y="359165"/>
                  </a:cubicBezTo>
                  <a:lnTo>
                    <a:pt x="856845" y="352337"/>
                  </a:lnTo>
                  <a:cubicBezTo>
                    <a:pt x="856845" y="352337"/>
                    <a:pt x="856845" y="351996"/>
                    <a:pt x="856675" y="352081"/>
                  </a:cubicBezTo>
                  <a:lnTo>
                    <a:pt x="852494" y="354214"/>
                  </a:lnTo>
                  <a:cubicBezTo>
                    <a:pt x="858211" y="350203"/>
                    <a:pt x="864012" y="346363"/>
                    <a:pt x="869814" y="342522"/>
                  </a:cubicBezTo>
                  <a:cubicBezTo>
                    <a:pt x="870496" y="342180"/>
                    <a:pt x="871264" y="341839"/>
                    <a:pt x="871947" y="341498"/>
                  </a:cubicBezTo>
                  <a:cubicBezTo>
                    <a:pt x="911705" y="323233"/>
                    <a:pt x="951718" y="305395"/>
                    <a:pt x="991391" y="286960"/>
                  </a:cubicBezTo>
                  <a:cubicBezTo>
                    <a:pt x="1005639" y="280303"/>
                    <a:pt x="1019290" y="272451"/>
                    <a:pt x="1032940" y="264769"/>
                  </a:cubicBezTo>
                  <a:cubicBezTo>
                    <a:pt x="1036865" y="262550"/>
                    <a:pt x="1040022" y="259136"/>
                    <a:pt x="1042837" y="256832"/>
                  </a:cubicBezTo>
                  <a:cubicBezTo>
                    <a:pt x="1042410" y="250346"/>
                    <a:pt x="1039168" y="248724"/>
                    <a:pt x="1034902" y="249236"/>
                  </a:cubicBezTo>
                  <a:cubicBezTo>
                    <a:pt x="1032002" y="249577"/>
                    <a:pt x="1029101" y="250772"/>
                    <a:pt x="1026541" y="252138"/>
                  </a:cubicBezTo>
                  <a:cubicBezTo>
                    <a:pt x="995486" y="268695"/>
                    <a:pt x="963748" y="283887"/>
                    <a:pt x="931839" y="298909"/>
                  </a:cubicBezTo>
                  <a:cubicBezTo>
                    <a:pt x="932692" y="298397"/>
                    <a:pt x="933460" y="297799"/>
                    <a:pt x="934313" y="297287"/>
                  </a:cubicBezTo>
                  <a:cubicBezTo>
                    <a:pt x="934313" y="297287"/>
                    <a:pt x="934228" y="296946"/>
                    <a:pt x="934143" y="297031"/>
                  </a:cubicBezTo>
                  <a:cubicBezTo>
                    <a:pt x="929280" y="299421"/>
                    <a:pt x="924417" y="301896"/>
                    <a:pt x="919639" y="304456"/>
                  </a:cubicBezTo>
                  <a:cubicBezTo>
                    <a:pt x="918188" y="305225"/>
                    <a:pt x="916653" y="305993"/>
                    <a:pt x="915202" y="306761"/>
                  </a:cubicBezTo>
                  <a:cubicBezTo>
                    <a:pt x="892252" y="317600"/>
                    <a:pt x="869302" y="328439"/>
                    <a:pt x="846522" y="339705"/>
                  </a:cubicBezTo>
                  <a:cubicBezTo>
                    <a:pt x="814955" y="355410"/>
                    <a:pt x="783985" y="372394"/>
                    <a:pt x="752502" y="388269"/>
                  </a:cubicBezTo>
                  <a:cubicBezTo>
                    <a:pt x="705578" y="411910"/>
                    <a:pt x="658568" y="435296"/>
                    <a:pt x="611644" y="458681"/>
                  </a:cubicBezTo>
                  <a:lnTo>
                    <a:pt x="628878" y="448354"/>
                  </a:lnTo>
                  <a:cubicBezTo>
                    <a:pt x="628878" y="448354"/>
                    <a:pt x="628878" y="448013"/>
                    <a:pt x="628707" y="448098"/>
                  </a:cubicBezTo>
                  <a:lnTo>
                    <a:pt x="603453" y="461071"/>
                  </a:lnTo>
                  <a:cubicBezTo>
                    <a:pt x="579650" y="473020"/>
                    <a:pt x="555761" y="484968"/>
                    <a:pt x="531958" y="496917"/>
                  </a:cubicBezTo>
                  <a:lnTo>
                    <a:pt x="531958" y="496917"/>
                  </a:lnTo>
                  <a:cubicBezTo>
                    <a:pt x="531958" y="496917"/>
                    <a:pt x="531787" y="497003"/>
                    <a:pt x="531787" y="497003"/>
                  </a:cubicBezTo>
                  <a:lnTo>
                    <a:pt x="531616" y="497003"/>
                  </a:lnTo>
                  <a:cubicBezTo>
                    <a:pt x="531616" y="497003"/>
                    <a:pt x="531616" y="497088"/>
                    <a:pt x="531616" y="497088"/>
                  </a:cubicBezTo>
                  <a:cubicBezTo>
                    <a:pt x="508410" y="510146"/>
                    <a:pt x="485118" y="523290"/>
                    <a:pt x="461912" y="536348"/>
                  </a:cubicBezTo>
                  <a:lnTo>
                    <a:pt x="461059" y="536775"/>
                  </a:lnTo>
                  <a:cubicBezTo>
                    <a:pt x="448688" y="542920"/>
                    <a:pt x="436317" y="548894"/>
                    <a:pt x="423860" y="554783"/>
                  </a:cubicBezTo>
                  <a:cubicBezTo>
                    <a:pt x="415158" y="558880"/>
                    <a:pt x="406541" y="563148"/>
                    <a:pt x="397924" y="567415"/>
                  </a:cubicBezTo>
                  <a:lnTo>
                    <a:pt x="397924" y="567415"/>
                  </a:lnTo>
                  <a:cubicBezTo>
                    <a:pt x="397924" y="567415"/>
                    <a:pt x="397924" y="567415"/>
                    <a:pt x="397924" y="567415"/>
                  </a:cubicBezTo>
                  <a:cubicBezTo>
                    <a:pt x="427188" y="548809"/>
                    <a:pt x="456366" y="530118"/>
                    <a:pt x="485886" y="511939"/>
                  </a:cubicBezTo>
                  <a:lnTo>
                    <a:pt x="517454" y="492821"/>
                  </a:lnTo>
                  <a:cubicBezTo>
                    <a:pt x="517454" y="492821"/>
                    <a:pt x="517454" y="492479"/>
                    <a:pt x="517283" y="492564"/>
                  </a:cubicBezTo>
                  <a:lnTo>
                    <a:pt x="484606" y="510231"/>
                  </a:lnTo>
                  <a:cubicBezTo>
                    <a:pt x="462509" y="522266"/>
                    <a:pt x="440412" y="534470"/>
                    <a:pt x="418571" y="547017"/>
                  </a:cubicBezTo>
                  <a:cubicBezTo>
                    <a:pt x="423434" y="543261"/>
                    <a:pt x="428212" y="539421"/>
                    <a:pt x="433075" y="535580"/>
                  </a:cubicBezTo>
                  <a:lnTo>
                    <a:pt x="439815" y="530374"/>
                  </a:lnTo>
                  <a:cubicBezTo>
                    <a:pt x="439815" y="530374"/>
                    <a:pt x="439644" y="530118"/>
                    <a:pt x="439644" y="530118"/>
                  </a:cubicBezTo>
                  <a:lnTo>
                    <a:pt x="431965" y="533788"/>
                  </a:lnTo>
                  <a:cubicBezTo>
                    <a:pt x="424714" y="537116"/>
                    <a:pt x="417377" y="540359"/>
                    <a:pt x="410381" y="544115"/>
                  </a:cubicBezTo>
                  <a:cubicBezTo>
                    <a:pt x="410381" y="544115"/>
                    <a:pt x="410381" y="544115"/>
                    <a:pt x="410381" y="544115"/>
                  </a:cubicBezTo>
                  <a:lnTo>
                    <a:pt x="410381" y="544115"/>
                  </a:lnTo>
                  <a:cubicBezTo>
                    <a:pt x="410381" y="544115"/>
                    <a:pt x="410381" y="544115"/>
                    <a:pt x="410381" y="544115"/>
                  </a:cubicBezTo>
                  <a:cubicBezTo>
                    <a:pt x="410381" y="544115"/>
                    <a:pt x="410381" y="544115"/>
                    <a:pt x="410381" y="544115"/>
                  </a:cubicBezTo>
                  <a:cubicBezTo>
                    <a:pt x="403896" y="548724"/>
                    <a:pt x="397753" y="553845"/>
                    <a:pt x="391525" y="558795"/>
                  </a:cubicBezTo>
                  <a:lnTo>
                    <a:pt x="384785" y="564086"/>
                  </a:lnTo>
                  <a:cubicBezTo>
                    <a:pt x="384785" y="564086"/>
                    <a:pt x="384956" y="564342"/>
                    <a:pt x="384956" y="564342"/>
                  </a:cubicBezTo>
                  <a:lnTo>
                    <a:pt x="392634" y="560672"/>
                  </a:lnTo>
                  <a:cubicBezTo>
                    <a:pt x="397071" y="558624"/>
                    <a:pt x="401507" y="556576"/>
                    <a:pt x="405858" y="554527"/>
                  </a:cubicBezTo>
                  <a:cubicBezTo>
                    <a:pt x="401934" y="556832"/>
                    <a:pt x="398009" y="559051"/>
                    <a:pt x="394085" y="561441"/>
                  </a:cubicBezTo>
                  <a:lnTo>
                    <a:pt x="394085" y="561441"/>
                  </a:lnTo>
                  <a:cubicBezTo>
                    <a:pt x="394085" y="561441"/>
                    <a:pt x="394085" y="561441"/>
                    <a:pt x="394085" y="561441"/>
                  </a:cubicBezTo>
                  <a:lnTo>
                    <a:pt x="394085" y="561441"/>
                  </a:lnTo>
                  <a:cubicBezTo>
                    <a:pt x="394085" y="561441"/>
                    <a:pt x="394085" y="561441"/>
                    <a:pt x="394085" y="561441"/>
                  </a:cubicBezTo>
                  <a:cubicBezTo>
                    <a:pt x="371561" y="575779"/>
                    <a:pt x="349464" y="590544"/>
                    <a:pt x="327452" y="605566"/>
                  </a:cubicBezTo>
                  <a:cubicBezTo>
                    <a:pt x="306720" y="617515"/>
                    <a:pt x="286244" y="629975"/>
                    <a:pt x="266109" y="643034"/>
                  </a:cubicBezTo>
                  <a:cubicBezTo>
                    <a:pt x="261331" y="646106"/>
                    <a:pt x="256724" y="649862"/>
                    <a:pt x="249216" y="650630"/>
                  </a:cubicBezTo>
                  <a:cubicBezTo>
                    <a:pt x="255615" y="643119"/>
                    <a:pt x="261331" y="636974"/>
                    <a:pt x="266365" y="630317"/>
                  </a:cubicBezTo>
                  <a:cubicBezTo>
                    <a:pt x="269692" y="625964"/>
                    <a:pt x="272678" y="621184"/>
                    <a:pt x="274726" y="616149"/>
                  </a:cubicBezTo>
                  <a:cubicBezTo>
                    <a:pt x="279333" y="605054"/>
                    <a:pt x="274726" y="595836"/>
                    <a:pt x="263208" y="592251"/>
                  </a:cubicBezTo>
                  <a:cubicBezTo>
                    <a:pt x="258772" y="590886"/>
                    <a:pt x="254250" y="589947"/>
                    <a:pt x="249813" y="588838"/>
                  </a:cubicBezTo>
                  <a:cubicBezTo>
                    <a:pt x="255359" y="585082"/>
                    <a:pt x="260819" y="581071"/>
                    <a:pt x="266621" y="577742"/>
                  </a:cubicBezTo>
                  <a:cubicBezTo>
                    <a:pt x="292728" y="562721"/>
                    <a:pt x="319006" y="547870"/>
                    <a:pt x="345283" y="532934"/>
                  </a:cubicBezTo>
                  <a:cubicBezTo>
                    <a:pt x="361579" y="523717"/>
                    <a:pt x="377704" y="514328"/>
                    <a:pt x="394170" y="505367"/>
                  </a:cubicBezTo>
                  <a:cubicBezTo>
                    <a:pt x="424458" y="488980"/>
                    <a:pt x="454575" y="472252"/>
                    <a:pt x="485203" y="456718"/>
                  </a:cubicBezTo>
                  <a:cubicBezTo>
                    <a:pt x="579138" y="408923"/>
                    <a:pt x="673157" y="361299"/>
                    <a:pt x="767433" y="314101"/>
                  </a:cubicBezTo>
                  <a:cubicBezTo>
                    <a:pt x="824084" y="285765"/>
                    <a:pt x="881417" y="258966"/>
                    <a:pt x="940200" y="235154"/>
                  </a:cubicBezTo>
                  <a:cubicBezTo>
                    <a:pt x="962639" y="226107"/>
                    <a:pt x="984395" y="215267"/>
                    <a:pt x="1006066" y="204599"/>
                  </a:cubicBezTo>
                  <a:cubicBezTo>
                    <a:pt x="1013061" y="201185"/>
                    <a:pt x="1020484" y="197515"/>
                    <a:pt x="1025091" y="188639"/>
                  </a:cubicBezTo>
                  <a:cubicBezTo>
                    <a:pt x="1022190" y="188041"/>
                    <a:pt x="1019631" y="186675"/>
                    <a:pt x="1017924" y="187358"/>
                  </a:cubicBezTo>
                  <a:cubicBezTo>
                    <a:pt x="1005554" y="191882"/>
                    <a:pt x="993012" y="196064"/>
                    <a:pt x="981238" y="201782"/>
                  </a:cubicBezTo>
                  <a:cubicBezTo>
                    <a:pt x="918786" y="231825"/>
                    <a:pt x="856590" y="262209"/>
                    <a:pt x="794308" y="292678"/>
                  </a:cubicBezTo>
                  <a:cubicBezTo>
                    <a:pt x="779036" y="300104"/>
                    <a:pt x="763850" y="307870"/>
                    <a:pt x="749005" y="316149"/>
                  </a:cubicBezTo>
                  <a:cubicBezTo>
                    <a:pt x="699179" y="343887"/>
                    <a:pt x="647818" y="368468"/>
                    <a:pt x="596628" y="393389"/>
                  </a:cubicBezTo>
                  <a:cubicBezTo>
                    <a:pt x="526326" y="427614"/>
                    <a:pt x="456452" y="462692"/>
                    <a:pt x="386662" y="497941"/>
                  </a:cubicBezTo>
                  <a:cubicBezTo>
                    <a:pt x="362432" y="510231"/>
                    <a:pt x="338714" y="523631"/>
                    <a:pt x="315166" y="537202"/>
                  </a:cubicBezTo>
                  <a:cubicBezTo>
                    <a:pt x="297505" y="547358"/>
                    <a:pt x="280357" y="558539"/>
                    <a:pt x="263037" y="569122"/>
                  </a:cubicBezTo>
                  <a:cubicBezTo>
                    <a:pt x="250411" y="576889"/>
                    <a:pt x="237699" y="584485"/>
                    <a:pt x="222597" y="593702"/>
                  </a:cubicBezTo>
                  <a:cubicBezTo>
                    <a:pt x="223877" y="588923"/>
                    <a:pt x="224304" y="586789"/>
                    <a:pt x="224901" y="584826"/>
                  </a:cubicBezTo>
                  <a:cubicBezTo>
                    <a:pt x="227290" y="577572"/>
                    <a:pt x="230702" y="570487"/>
                    <a:pt x="231982" y="563062"/>
                  </a:cubicBezTo>
                  <a:cubicBezTo>
                    <a:pt x="235566" y="543347"/>
                    <a:pt x="221744" y="527984"/>
                    <a:pt x="201609" y="528325"/>
                  </a:cubicBezTo>
                  <a:cubicBezTo>
                    <a:pt x="197514" y="528325"/>
                    <a:pt x="193419" y="529008"/>
                    <a:pt x="187190" y="529520"/>
                  </a:cubicBezTo>
                  <a:cubicBezTo>
                    <a:pt x="190091" y="526875"/>
                    <a:pt x="191371" y="525338"/>
                    <a:pt x="192992" y="524314"/>
                  </a:cubicBezTo>
                  <a:close/>
                  <a:moveTo>
                    <a:pt x="73975" y="670772"/>
                  </a:moveTo>
                  <a:cubicBezTo>
                    <a:pt x="88564" y="647301"/>
                    <a:pt x="104006" y="624428"/>
                    <a:pt x="121667" y="603091"/>
                  </a:cubicBezTo>
                  <a:cubicBezTo>
                    <a:pt x="129516" y="593617"/>
                    <a:pt x="137024" y="583802"/>
                    <a:pt x="144532" y="574072"/>
                  </a:cubicBezTo>
                  <a:cubicBezTo>
                    <a:pt x="156903" y="558027"/>
                    <a:pt x="173625" y="548297"/>
                    <a:pt x="192053" y="541042"/>
                  </a:cubicBezTo>
                  <a:cubicBezTo>
                    <a:pt x="194784" y="539933"/>
                    <a:pt x="197855" y="539421"/>
                    <a:pt x="200756" y="539250"/>
                  </a:cubicBezTo>
                  <a:cubicBezTo>
                    <a:pt x="213468" y="538397"/>
                    <a:pt x="220805" y="546505"/>
                    <a:pt x="218587" y="559051"/>
                  </a:cubicBezTo>
                  <a:cubicBezTo>
                    <a:pt x="216369" y="571938"/>
                    <a:pt x="210055" y="582949"/>
                    <a:pt x="201524" y="592764"/>
                  </a:cubicBezTo>
                  <a:cubicBezTo>
                    <a:pt x="197940" y="596946"/>
                    <a:pt x="194272" y="601128"/>
                    <a:pt x="191286" y="605736"/>
                  </a:cubicBezTo>
                  <a:cubicBezTo>
                    <a:pt x="188385" y="610175"/>
                    <a:pt x="188811" y="614613"/>
                    <a:pt x="193419" y="617429"/>
                  </a:cubicBezTo>
                  <a:cubicBezTo>
                    <a:pt x="199647" y="618880"/>
                    <a:pt x="203656" y="615210"/>
                    <a:pt x="208008" y="612820"/>
                  </a:cubicBezTo>
                  <a:cubicBezTo>
                    <a:pt x="218075" y="607273"/>
                    <a:pt x="228399" y="601981"/>
                    <a:pt x="240087" y="601213"/>
                  </a:cubicBezTo>
                  <a:cubicBezTo>
                    <a:pt x="245548" y="600871"/>
                    <a:pt x="251093" y="601042"/>
                    <a:pt x="256553" y="601640"/>
                  </a:cubicBezTo>
                  <a:cubicBezTo>
                    <a:pt x="258772" y="601896"/>
                    <a:pt x="260905" y="603688"/>
                    <a:pt x="263208" y="604883"/>
                  </a:cubicBezTo>
                  <a:cubicBezTo>
                    <a:pt x="263379" y="611369"/>
                    <a:pt x="260222" y="615893"/>
                    <a:pt x="256468" y="619904"/>
                  </a:cubicBezTo>
                  <a:cubicBezTo>
                    <a:pt x="251776" y="624854"/>
                    <a:pt x="246827" y="629463"/>
                    <a:pt x="241964" y="634243"/>
                  </a:cubicBezTo>
                  <a:cubicBezTo>
                    <a:pt x="238381" y="637828"/>
                    <a:pt x="234541" y="641241"/>
                    <a:pt x="231385" y="645253"/>
                  </a:cubicBezTo>
                  <a:cubicBezTo>
                    <a:pt x="227801" y="649776"/>
                    <a:pt x="225839" y="654897"/>
                    <a:pt x="229081" y="660018"/>
                  </a:cubicBezTo>
                  <a:cubicBezTo>
                    <a:pt x="229934" y="660786"/>
                    <a:pt x="230702" y="661384"/>
                    <a:pt x="231555" y="661810"/>
                  </a:cubicBezTo>
                  <a:lnTo>
                    <a:pt x="230702" y="662152"/>
                  </a:lnTo>
                  <a:cubicBezTo>
                    <a:pt x="210055" y="670516"/>
                    <a:pt x="189409" y="678795"/>
                    <a:pt x="168932" y="687500"/>
                  </a:cubicBezTo>
                  <a:cubicBezTo>
                    <a:pt x="168932" y="687500"/>
                    <a:pt x="168932" y="687500"/>
                    <a:pt x="168932" y="687500"/>
                  </a:cubicBezTo>
                  <a:cubicBezTo>
                    <a:pt x="168932" y="687500"/>
                    <a:pt x="168847" y="687500"/>
                    <a:pt x="168762" y="687500"/>
                  </a:cubicBezTo>
                  <a:cubicBezTo>
                    <a:pt x="168762" y="687500"/>
                    <a:pt x="168677" y="687500"/>
                    <a:pt x="168591" y="687500"/>
                  </a:cubicBezTo>
                  <a:cubicBezTo>
                    <a:pt x="168591" y="687500"/>
                    <a:pt x="168591" y="687500"/>
                    <a:pt x="168591" y="687500"/>
                  </a:cubicBezTo>
                  <a:cubicBezTo>
                    <a:pt x="148542" y="697230"/>
                    <a:pt x="128834" y="707472"/>
                    <a:pt x="108955" y="717543"/>
                  </a:cubicBezTo>
                  <a:lnTo>
                    <a:pt x="102044" y="721042"/>
                  </a:lnTo>
                  <a:cubicBezTo>
                    <a:pt x="100252" y="716519"/>
                    <a:pt x="97949" y="712166"/>
                    <a:pt x="94792" y="708240"/>
                  </a:cubicBezTo>
                  <a:cubicBezTo>
                    <a:pt x="92574" y="705509"/>
                    <a:pt x="90270" y="702778"/>
                    <a:pt x="87881" y="700047"/>
                  </a:cubicBezTo>
                  <a:lnTo>
                    <a:pt x="88393" y="699620"/>
                  </a:lnTo>
                  <a:cubicBezTo>
                    <a:pt x="88393" y="699620"/>
                    <a:pt x="88223" y="699364"/>
                    <a:pt x="88223" y="699364"/>
                  </a:cubicBezTo>
                  <a:lnTo>
                    <a:pt x="87625" y="699705"/>
                  </a:lnTo>
                  <a:cubicBezTo>
                    <a:pt x="81995" y="693219"/>
                    <a:pt x="76022" y="686817"/>
                    <a:pt x="69879" y="679819"/>
                  </a:cubicBezTo>
                  <a:cubicBezTo>
                    <a:pt x="70817" y="677600"/>
                    <a:pt x="71927" y="673930"/>
                    <a:pt x="73804" y="670857"/>
                  </a:cubicBezTo>
                  <a:close/>
                  <a:moveTo>
                    <a:pt x="77302" y="705935"/>
                  </a:moveTo>
                  <a:cubicBezTo>
                    <a:pt x="71159" y="709520"/>
                    <a:pt x="65016" y="713105"/>
                    <a:pt x="58873" y="716689"/>
                  </a:cubicBezTo>
                  <a:cubicBezTo>
                    <a:pt x="61006" y="714470"/>
                    <a:pt x="63225" y="712251"/>
                    <a:pt x="65443" y="710118"/>
                  </a:cubicBezTo>
                  <a:cubicBezTo>
                    <a:pt x="67149" y="708496"/>
                    <a:pt x="68941" y="706874"/>
                    <a:pt x="70733" y="705338"/>
                  </a:cubicBezTo>
                  <a:cubicBezTo>
                    <a:pt x="70733" y="705338"/>
                    <a:pt x="70562" y="705082"/>
                    <a:pt x="70562" y="705082"/>
                  </a:cubicBezTo>
                  <a:cubicBezTo>
                    <a:pt x="68429" y="706192"/>
                    <a:pt x="66381" y="707216"/>
                    <a:pt x="64248" y="708325"/>
                  </a:cubicBezTo>
                  <a:cubicBezTo>
                    <a:pt x="58276" y="711398"/>
                    <a:pt x="52389" y="714556"/>
                    <a:pt x="46843" y="718396"/>
                  </a:cubicBezTo>
                  <a:lnTo>
                    <a:pt x="46843" y="718396"/>
                  </a:lnTo>
                  <a:cubicBezTo>
                    <a:pt x="46843" y="718396"/>
                    <a:pt x="46843" y="718396"/>
                    <a:pt x="46843" y="718396"/>
                  </a:cubicBezTo>
                  <a:lnTo>
                    <a:pt x="46843" y="718396"/>
                  </a:lnTo>
                  <a:cubicBezTo>
                    <a:pt x="46843" y="718396"/>
                    <a:pt x="46843" y="718396"/>
                    <a:pt x="46843" y="718396"/>
                  </a:cubicBezTo>
                  <a:cubicBezTo>
                    <a:pt x="42066" y="723091"/>
                    <a:pt x="37715" y="728297"/>
                    <a:pt x="33534" y="733503"/>
                  </a:cubicBezTo>
                  <a:cubicBezTo>
                    <a:pt x="32254" y="735125"/>
                    <a:pt x="30974" y="736661"/>
                    <a:pt x="29695" y="738283"/>
                  </a:cubicBezTo>
                  <a:cubicBezTo>
                    <a:pt x="38994" y="721469"/>
                    <a:pt x="49318" y="706277"/>
                    <a:pt x="60153" y="691512"/>
                  </a:cubicBezTo>
                  <a:cubicBezTo>
                    <a:pt x="66722" y="694926"/>
                    <a:pt x="72524" y="699876"/>
                    <a:pt x="77387" y="705850"/>
                  </a:cubicBezTo>
                  <a:close/>
                </a:path>
              </a:pathLst>
            </a:custGeom>
            <a:grpFill/>
            <a:ln w="8532" cap="flat">
              <a:noFill/>
              <a:prstDash val="solid"/>
              <a:miter/>
            </a:ln>
          </p:spPr>
          <p:txBody>
            <a:bodyPr rtlCol="0" anchor="ctr"/>
            <a:lstStyle/>
            <a:p>
              <a:endParaRPr lang="en-US"/>
            </a:p>
          </p:txBody>
        </p:sp>
        <p:sp>
          <p:nvSpPr>
            <p:cNvPr id="1615" name="Freeform 1614">
              <a:extLst>
                <a:ext uri="{FF2B5EF4-FFF2-40B4-BE49-F238E27FC236}">
                  <a16:creationId xmlns:a16="http://schemas.microsoft.com/office/drawing/2014/main" id="{004471D5-52D0-749F-367F-A797B946BC9B}"/>
                </a:ext>
              </a:extLst>
            </p:cNvPr>
            <p:cNvSpPr/>
            <p:nvPr/>
          </p:nvSpPr>
          <p:spPr>
            <a:xfrm>
              <a:off x="8275821" y="3653993"/>
              <a:ext cx="148963" cy="74621"/>
            </a:xfrm>
            <a:custGeom>
              <a:avLst/>
              <a:gdLst>
                <a:gd name="connsiteX0" fmla="*/ 73032 w 148963"/>
                <a:gd name="connsiteY0" fmla="*/ 34068 h 74621"/>
                <a:gd name="connsiteX1" fmla="*/ 73032 w 148963"/>
                <a:gd name="connsiteY1" fmla="*/ 34068 h 74621"/>
                <a:gd name="connsiteX2" fmla="*/ 72861 w 148963"/>
                <a:gd name="connsiteY2" fmla="*/ 34068 h 74621"/>
                <a:gd name="connsiteX3" fmla="*/ 72690 w 148963"/>
                <a:gd name="connsiteY3" fmla="*/ 34068 h 74621"/>
                <a:gd name="connsiteX4" fmla="*/ 72690 w 148963"/>
                <a:gd name="connsiteY4" fmla="*/ 34068 h 74621"/>
                <a:gd name="connsiteX5" fmla="*/ 19026 w 148963"/>
                <a:gd name="connsiteY5" fmla="*/ 63769 h 74621"/>
                <a:gd name="connsiteX6" fmla="*/ 0 w 148963"/>
                <a:gd name="connsiteY6" fmla="*/ 74352 h 74621"/>
                <a:gd name="connsiteX7" fmla="*/ 170 w 148963"/>
                <a:gd name="connsiteY7" fmla="*/ 74608 h 74621"/>
                <a:gd name="connsiteX8" fmla="*/ 20135 w 148963"/>
                <a:gd name="connsiteY8" fmla="*/ 65647 h 74621"/>
                <a:gd name="connsiteX9" fmla="*/ 76103 w 148963"/>
                <a:gd name="connsiteY9" fmla="*/ 40554 h 74621"/>
                <a:gd name="connsiteX10" fmla="*/ 76103 w 148963"/>
                <a:gd name="connsiteY10" fmla="*/ 40554 h 74621"/>
                <a:gd name="connsiteX11" fmla="*/ 76103 w 148963"/>
                <a:gd name="connsiteY11" fmla="*/ 40554 h 74621"/>
                <a:gd name="connsiteX12" fmla="*/ 76103 w 148963"/>
                <a:gd name="connsiteY12" fmla="*/ 40554 h 74621"/>
                <a:gd name="connsiteX13" fmla="*/ 76103 w 148963"/>
                <a:gd name="connsiteY13" fmla="*/ 40554 h 74621"/>
                <a:gd name="connsiteX14" fmla="*/ 129767 w 148963"/>
                <a:gd name="connsiteY14" fmla="*/ 10853 h 74621"/>
                <a:gd name="connsiteX15" fmla="*/ 148964 w 148963"/>
                <a:gd name="connsiteY15" fmla="*/ 270 h 74621"/>
                <a:gd name="connsiteX16" fmla="*/ 148793 w 148963"/>
                <a:gd name="connsiteY16" fmla="*/ 14 h 74621"/>
                <a:gd name="connsiteX17" fmla="*/ 128914 w 148963"/>
                <a:gd name="connsiteY17" fmla="*/ 8890 h 74621"/>
                <a:gd name="connsiteX18" fmla="*/ 72861 w 148963"/>
                <a:gd name="connsiteY18" fmla="*/ 33982 h 7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8963" h="74621">
                  <a:moveTo>
                    <a:pt x="73032" y="34068"/>
                  </a:moveTo>
                  <a:cubicBezTo>
                    <a:pt x="73032" y="34068"/>
                    <a:pt x="73032" y="34068"/>
                    <a:pt x="73032" y="34068"/>
                  </a:cubicBezTo>
                  <a:cubicBezTo>
                    <a:pt x="73032" y="34068"/>
                    <a:pt x="72946" y="34068"/>
                    <a:pt x="72861" y="34068"/>
                  </a:cubicBezTo>
                  <a:cubicBezTo>
                    <a:pt x="72861" y="34068"/>
                    <a:pt x="72775" y="34068"/>
                    <a:pt x="72690" y="34068"/>
                  </a:cubicBezTo>
                  <a:cubicBezTo>
                    <a:pt x="72690" y="34068"/>
                    <a:pt x="72690" y="34068"/>
                    <a:pt x="72690" y="34068"/>
                  </a:cubicBezTo>
                  <a:cubicBezTo>
                    <a:pt x="54688" y="43712"/>
                    <a:pt x="36857" y="53783"/>
                    <a:pt x="19026" y="63769"/>
                  </a:cubicBezTo>
                  <a:lnTo>
                    <a:pt x="0" y="74352"/>
                  </a:lnTo>
                  <a:cubicBezTo>
                    <a:pt x="0" y="74352"/>
                    <a:pt x="0" y="74694"/>
                    <a:pt x="170" y="74608"/>
                  </a:cubicBezTo>
                  <a:lnTo>
                    <a:pt x="20135" y="65647"/>
                  </a:lnTo>
                  <a:cubicBezTo>
                    <a:pt x="38819" y="57368"/>
                    <a:pt x="57589" y="49174"/>
                    <a:pt x="76103" y="40554"/>
                  </a:cubicBezTo>
                  <a:cubicBezTo>
                    <a:pt x="76103" y="40554"/>
                    <a:pt x="76103" y="40554"/>
                    <a:pt x="76103" y="40554"/>
                  </a:cubicBezTo>
                  <a:cubicBezTo>
                    <a:pt x="76103" y="40554"/>
                    <a:pt x="76103" y="40554"/>
                    <a:pt x="76103" y="40554"/>
                  </a:cubicBezTo>
                  <a:cubicBezTo>
                    <a:pt x="76103" y="40554"/>
                    <a:pt x="76103" y="40554"/>
                    <a:pt x="76103" y="40554"/>
                  </a:cubicBezTo>
                  <a:cubicBezTo>
                    <a:pt x="76103" y="40554"/>
                    <a:pt x="76103" y="40554"/>
                    <a:pt x="76103" y="40554"/>
                  </a:cubicBezTo>
                  <a:cubicBezTo>
                    <a:pt x="94105" y="30910"/>
                    <a:pt x="111936" y="20839"/>
                    <a:pt x="129767" y="10853"/>
                  </a:cubicBezTo>
                  <a:lnTo>
                    <a:pt x="148964" y="270"/>
                  </a:lnTo>
                  <a:cubicBezTo>
                    <a:pt x="148964" y="270"/>
                    <a:pt x="148964" y="-72"/>
                    <a:pt x="148793" y="14"/>
                  </a:cubicBezTo>
                  <a:lnTo>
                    <a:pt x="128914" y="8890"/>
                  </a:lnTo>
                  <a:cubicBezTo>
                    <a:pt x="110230" y="17169"/>
                    <a:pt x="91460" y="25362"/>
                    <a:pt x="72861" y="33982"/>
                  </a:cubicBezTo>
                  <a:close/>
                </a:path>
              </a:pathLst>
            </a:custGeom>
            <a:grpFill/>
            <a:ln w="8532" cap="flat">
              <a:noFill/>
              <a:prstDash val="solid"/>
              <a:miter/>
            </a:ln>
          </p:spPr>
          <p:txBody>
            <a:bodyPr rtlCol="0" anchor="ctr"/>
            <a:lstStyle/>
            <a:p>
              <a:endParaRPr lang="en-US"/>
            </a:p>
          </p:txBody>
        </p:sp>
        <p:sp>
          <p:nvSpPr>
            <p:cNvPr id="1616" name="Freeform 1615">
              <a:extLst>
                <a:ext uri="{FF2B5EF4-FFF2-40B4-BE49-F238E27FC236}">
                  <a16:creationId xmlns:a16="http://schemas.microsoft.com/office/drawing/2014/main" id="{396E7D30-06C4-BA0F-EB4F-EEA8BE1C5B2B}"/>
                </a:ext>
              </a:extLst>
            </p:cNvPr>
            <p:cNvSpPr/>
            <p:nvPr/>
          </p:nvSpPr>
          <p:spPr>
            <a:xfrm>
              <a:off x="8349791" y="3656823"/>
              <a:ext cx="23803" cy="15021"/>
            </a:xfrm>
            <a:custGeom>
              <a:avLst/>
              <a:gdLst>
                <a:gd name="connsiteX0" fmla="*/ 3754 w 23803"/>
                <a:gd name="connsiteY0" fmla="*/ 13826 h 15021"/>
                <a:gd name="connsiteX1" fmla="*/ 13821 w 23803"/>
                <a:gd name="connsiteY1" fmla="*/ 10583 h 15021"/>
                <a:gd name="connsiteX2" fmla="*/ 13821 w 23803"/>
                <a:gd name="connsiteY2" fmla="*/ 10583 h 15021"/>
                <a:gd name="connsiteX3" fmla="*/ 13821 w 23803"/>
                <a:gd name="connsiteY3" fmla="*/ 10583 h 15021"/>
                <a:gd name="connsiteX4" fmla="*/ 13821 w 23803"/>
                <a:gd name="connsiteY4" fmla="*/ 10583 h 15021"/>
                <a:gd name="connsiteX5" fmla="*/ 13821 w 23803"/>
                <a:gd name="connsiteY5" fmla="*/ 10583 h 15021"/>
                <a:gd name="connsiteX6" fmla="*/ 21159 w 23803"/>
                <a:gd name="connsiteY6" fmla="*/ 2987 h 15021"/>
                <a:gd name="connsiteX7" fmla="*/ 23803 w 23803"/>
                <a:gd name="connsiteY7" fmla="*/ 256 h 15021"/>
                <a:gd name="connsiteX8" fmla="*/ 23633 w 23803"/>
                <a:gd name="connsiteY8" fmla="*/ 0 h 15021"/>
                <a:gd name="connsiteX9" fmla="*/ 20049 w 23803"/>
                <a:gd name="connsiteY9" fmla="*/ 1195 h 15021"/>
                <a:gd name="connsiteX10" fmla="*/ 9982 w 23803"/>
                <a:gd name="connsiteY10" fmla="*/ 4438 h 15021"/>
                <a:gd name="connsiteX11" fmla="*/ 9982 w 23803"/>
                <a:gd name="connsiteY11" fmla="*/ 4438 h 15021"/>
                <a:gd name="connsiteX12" fmla="*/ 9982 w 23803"/>
                <a:gd name="connsiteY12" fmla="*/ 4438 h 15021"/>
                <a:gd name="connsiteX13" fmla="*/ 9982 w 23803"/>
                <a:gd name="connsiteY13" fmla="*/ 4438 h 15021"/>
                <a:gd name="connsiteX14" fmla="*/ 9982 w 23803"/>
                <a:gd name="connsiteY14" fmla="*/ 4438 h 15021"/>
                <a:gd name="connsiteX15" fmla="*/ 2645 w 23803"/>
                <a:gd name="connsiteY15" fmla="*/ 12034 h 15021"/>
                <a:gd name="connsiteX16" fmla="*/ 0 w 23803"/>
                <a:gd name="connsiteY16" fmla="*/ 14765 h 15021"/>
                <a:gd name="connsiteX17" fmla="*/ 171 w 23803"/>
                <a:gd name="connsiteY17" fmla="*/ 15021 h 15021"/>
                <a:gd name="connsiteX18" fmla="*/ 3754 w 23803"/>
                <a:gd name="connsiteY18" fmla="*/ 13826 h 15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03" h="15021">
                  <a:moveTo>
                    <a:pt x="3754" y="13826"/>
                  </a:moveTo>
                  <a:cubicBezTo>
                    <a:pt x="7166" y="12802"/>
                    <a:pt x="10665" y="11949"/>
                    <a:pt x="13821" y="10583"/>
                  </a:cubicBezTo>
                  <a:cubicBezTo>
                    <a:pt x="13821" y="10583"/>
                    <a:pt x="13821" y="10583"/>
                    <a:pt x="13821" y="10583"/>
                  </a:cubicBezTo>
                  <a:cubicBezTo>
                    <a:pt x="13821" y="10583"/>
                    <a:pt x="13821" y="10583"/>
                    <a:pt x="13821" y="10583"/>
                  </a:cubicBezTo>
                  <a:lnTo>
                    <a:pt x="13821" y="10583"/>
                  </a:lnTo>
                  <a:cubicBezTo>
                    <a:pt x="13821" y="10583"/>
                    <a:pt x="13821" y="10583"/>
                    <a:pt x="13821" y="10583"/>
                  </a:cubicBezTo>
                  <a:cubicBezTo>
                    <a:pt x="16466" y="8279"/>
                    <a:pt x="18770" y="5548"/>
                    <a:pt x="21159" y="2987"/>
                  </a:cubicBezTo>
                  <a:lnTo>
                    <a:pt x="23803" y="256"/>
                  </a:lnTo>
                  <a:cubicBezTo>
                    <a:pt x="23803" y="256"/>
                    <a:pt x="23633" y="0"/>
                    <a:pt x="23633" y="0"/>
                  </a:cubicBezTo>
                  <a:lnTo>
                    <a:pt x="20049" y="1195"/>
                  </a:lnTo>
                  <a:cubicBezTo>
                    <a:pt x="16637" y="2219"/>
                    <a:pt x="13139" y="3073"/>
                    <a:pt x="9982" y="4438"/>
                  </a:cubicBezTo>
                  <a:cubicBezTo>
                    <a:pt x="9982" y="4438"/>
                    <a:pt x="9982" y="4438"/>
                    <a:pt x="9982" y="4438"/>
                  </a:cubicBezTo>
                  <a:cubicBezTo>
                    <a:pt x="9982" y="4438"/>
                    <a:pt x="9982" y="4438"/>
                    <a:pt x="9982" y="4438"/>
                  </a:cubicBezTo>
                  <a:cubicBezTo>
                    <a:pt x="9982" y="4438"/>
                    <a:pt x="9982" y="4438"/>
                    <a:pt x="9982" y="4438"/>
                  </a:cubicBezTo>
                  <a:cubicBezTo>
                    <a:pt x="9982" y="4438"/>
                    <a:pt x="9982" y="4438"/>
                    <a:pt x="9982" y="4438"/>
                  </a:cubicBezTo>
                  <a:cubicBezTo>
                    <a:pt x="7337" y="6743"/>
                    <a:pt x="5033" y="9474"/>
                    <a:pt x="2645" y="12034"/>
                  </a:cubicBezTo>
                  <a:lnTo>
                    <a:pt x="0" y="14765"/>
                  </a:lnTo>
                  <a:cubicBezTo>
                    <a:pt x="0" y="14765"/>
                    <a:pt x="171" y="15021"/>
                    <a:pt x="171" y="15021"/>
                  </a:cubicBezTo>
                  <a:lnTo>
                    <a:pt x="3754" y="13826"/>
                  </a:lnTo>
                  <a:close/>
                </a:path>
              </a:pathLst>
            </a:custGeom>
            <a:grpFill/>
            <a:ln w="8532" cap="flat">
              <a:noFill/>
              <a:prstDash val="solid"/>
              <a:miter/>
            </a:ln>
          </p:spPr>
          <p:txBody>
            <a:bodyPr rtlCol="0" anchor="ctr"/>
            <a:lstStyle/>
            <a:p>
              <a:endParaRPr lang="en-US"/>
            </a:p>
          </p:txBody>
        </p:sp>
        <p:sp>
          <p:nvSpPr>
            <p:cNvPr id="1617" name="Freeform 1616">
              <a:extLst>
                <a:ext uri="{FF2B5EF4-FFF2-40B4-BE49-F238E27FC236}">
                  <a16:creationId xmlns:a16="http://schemas.microsoft.com/office/drawing/2014/main" id="{7944CBB8-A5C1-6DEA-D729-1990B3C0D94B}"/>
                </a:ext>
              </a:extLst>
            </p:cNvPr>
            <p:cNvSpPr/>
            <p:nvPr/>
          </p:nvSpPr>
          <p:spPr>
            <a:xfrm>
              <a:off x="7824322" y="3929924"/>
              <a:ext cx="249211" cy="140254"/>
            </a:xfrm>
            <a:custGeom>
              <a:avLst/>
              <a:gdLst>
                <a:gd name="connsiteX0" fmla="*/ 249212 w 249211"/>
                <a:gd name="connsiteY0" fmla="*/ 14 h 140254"/>
                <a:gd name="connsiteX1" fmla="*/ 215682 w 249211"/>
                <a:gd name="connsiteY1" fmla="*/ 16486 h 140254"/>
                <a:gd name="connsiteX2" fmla="*/ 121919 w 249211"/>
                <a:gd name="connsiteY2" fmla="*/ 64623 h 140254"/>
                <a:gd name="connsiteX3" fmla="*/ 121919 w 249211"/>
                <a:gd name="connsiteY3" fmla="*/ 64623 h 140254"/>
                <a:gd name="connsiteX4" fmla="*/ 121662 w 249211"/>
                <a:gd name="connsiteY4" fmla="*/ 64708 h 140254"/>
                <a:gd name="connsiteX5" fmla="*/ 121407 w 249211"/>
                <a:gd name="connsiteY5" fmla="*/ 64708 h 140254"/>
                <a:gd name="connsiteX6" fmla="*/ 121407 w 249211"/>
                <a:gd name="connsiteY6" fmla="*/ 64879 h 140254"/>
                <a:gd name="connsiteX7" fmla="*/ 31567 w 249211"/>
                <a:gd name="connsiteY7" fmla="*/ 119928 h 140254"/>
                <a:gd name="connsiteX8" fmla="*/ 0 w 249211"/>
                <a:gd name="connsiteY8" fmla="*/ 139985 h 140254"/>
                <a:gd name="connsiteX9" fmla="*/ 171 w 249211"/>
                <a:gd name="connsiteY9" fmla="*/ 140241 h 140254"/>
                <a:gd name="connsiteX10" fmla="*/ 32847 w 249211"/>
                <a:gd name="connsiteY10" fmla="*/ 121635 h 140254"/>
                <a:gd name="connsiteX11" fmla="*/ 125161 w 249211"/>
                <a:gd name="connsiteY11" fmla="*/ 71109 h 140254"/>
                <a:gd name="connsiteX12" fmla="*/ 125161 w 249211"/>
                <a:gd name="connsiteY12" fmla="*/ 71109 h 140254"/>
                <a:gd name="connsiteX13" fmla="*/ 125161 w 249211"/>
                <a:gd name="connsiteY13" fmla="*/ 71109 h 140254"/>
                <a:gd name="connsiteX14" fmla="*/ 125161 w 249211"/>
                <a:gd name="connsiteY14" fmla="*/ 71109 h 140254"/>
                <a:gd name="connsiteX15" fmla="*/ 125161 w 249211"/>
                <a:gd name="connsiteY15" fmla="*/ 71109 h 140254"/>
                <a:gd name="connsiteX16" fmla="*/ 216280 w 249211"/>
                <a:gd name="connsiteY16" fmla="*/ 18534 h 140254"/>
                <a:gd name="connsiteX17" fmla="*/ 249126 w 249211"/>
                <a:gd name="connsiteY17" fmla="*/ 270 h 140254"/>
                <a:gd name="connsiteX18" fmla="*/ 248956 w 249211"/>
                <a:gd name="connsiteY18" fmla="*/ 14 h 140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9211" h="140254">
                  <a:moveTo>
                    <a:pt x="249212" y="14"/>
                  </a:moveTo>
                  <a:lnTo>
                    <a:pt x="215682" y="16486"/>
                  </a:lnTo>
                  <a:cubicBezTo>
                    <a:pt x="184200" y="32019"/>
                    <a:pt x="152803" y="47894"/>
                    <a:pt x="121919" y="64623"/>
                  </a:cubicBezTo>
                  <a:lnTo>
                    <a:pt x="121919" y="64623"/>
                  </a:lnTo>
                  <a:cubicBezTo>
                    <a:pt x="121919" y="64623"/>
                    <a:pt x="121662" y="64708"/>
                    <a:pt x="121662" y="64708"/>
                  </a:cubicBezTo>
                  <a:lnTo>
                    <a:pt x="121407" y="64708"/>
                  </a:lnTo>
                  <a:cubicBezTo>
                    <a:pt x="121407" y="64708"/>
                    <a:pt x="121407" y="64879"/>
                    <a:pt x="121407" y="64879"/>
                  </a:cubicBezTo>
                  <a:cubicBezTo>
                    <a:pt x="91034" y="82631"/>
                    <a:pt x="61173" y="101152"/>
                    <a:pt x="31567" y="119928"/>
                  </a:cubicBezTo>
                  <a:lnTo>
                    <a:pt x="0" y="139985"/>
                  </a:lnTo>
                  <a:cubicBezTo>
                    <a:pt x="0" y="139985"/>
                    <a:pt x="0" y="140327"/>
                    <a:pt x="171" y="140241"/>
                  </a:cubicBezTo>
                  <a:lnTo>
                    <a:pt x="32847" y="121635"/>
                  </a:lnTo>
                  <a:cubicBezTo>
                    <a:pt x="63476" y="104480"/>
                    <a:pt x="94361" y="87837"/>
                    <a:pt x="125161" y="71109"/>
                  </a:cubicBezTo>
                  <a:lnTo>
                    <a:pt x="125161" y="71109"/>
                  </a:lnTo>
                  <a:cubicBezTo>
                    <a:pt x="125161" y="71109"/>
                    <a:pt x="125161" y="71109"/>
                    <a:pt x="125161" y="71109"/>
                  </a:cubicBezTo>
                  <a:lnTo>
                    <a:pt x="125161" y="71109"/>
                  </a:lnTo>
                  <a:cubicBezTo>
                    <a:pt x="125161" y="71109"/>
                    <a:pt x="125161" y="71109"/>
                    <a:pt x="125161" y="71109"/>
                  </a:cubicBezTo>
                  <a:cubicBezTo>
                    <a:pt x="155448" y="53442"/>
                    <a:pt x="185736" y="35689"/>
                    <a:pt x="216280" y="18534"/>
                  </a:cubicBezTo>
                  <a:lnTo>
                    <a:pt x="249126" y="270"/>
                  </a:lnTo>
                  <a:cubicBezTo>
                    <a:pt x="249126" y="270"/>
                    <a:pt x="249126" y="-72"/>
                    <a:pt x="248956" y="14"/>
                  </a:cubicBezTo>
                  <a:close/>
                </a:path>
              </a:pathLst>
            </a:custGeom>
            <a:grpFill/>
            <a:ln w="8532" cap="flat">
              <a:noFill/>
              <a:prstDash val="solid"/>
              <a:miter/>
            </a:ln>
          </p:spPr>
          <p:txBody>
            <a:bodyPr rtlCol="0" anchor="ctr"/>
            <a:lstStyle/>
            <a:p>
              <a:endParaRPr lang="en-US"/>
            </a:p>
          </p:txBody>
        </p:sp>
        <p:sp>
          <p:nvSpPr>
            <p:cNvPr id="1618" name="Freeform 1617">
              <a:extLst>
                <a:ext uri="{FF2B5EF4-FFF2-40B4-BE49-F238E27FC236}">
                  <a16:creationId xmlns:a16="http://schemas.microsoft.com/office/drawing/2014/main" id="{F915E160-3DD4-367A-36F6-53175C486BAE}"/>
                </a:ext>
              </a:extLst>
            </p:cNvPr>
            <p:cNvSpPr/>
            <p:nvPr/>
          </p:nvSpPr>
          <p:spPr>
            <a:xfrm>
              <a:off x="7996066" y="3828630"/>
              <a:ext cx="53664" cy="30981"/>
            </a:xfrm>
            <a:custGeom>
              <a:avLst/>
              <a:gdLst>
                <a:gd name="connsiteX0" fmla="*/ 53409 w 53664"/>
                <a:gd name="connsiteY0" fmla="*/ 85 h 30981"/>
                <a:gd name="connsiteX1" fmla="*/ 45986 w 53664"/>
                <a:gd name="connsiteY1" fmla="*/ 3328 h 30981"/>
                <a:gd name="connsiteX2" fmla="*/ 24998 w 53664"/>
                <a:gd name="connsiteY2" fmla="*/ 12375 h 30981"/>
                <a:gd name="connsiteX3" fmla="*/ 24998 w 53664"/>
                <a:gd name="connsiteY3" fmla="*/ 12375 h 30981"/>
                <a:gd name="connsiteX4" fmla="*/ 24998 w 53664"/>
                <a:gd name="connsiteY4" fmla="*/ 12375 h 30981"/>
                <a:gd name="connsiteX5" fmla="*/ 24998 w 53664"/>
                <a:gd name="connsiteY5" fmla="*/ 12375 h 30981"/>
                <a:gd name="connsiteX6" fmla="*/ 24998 w 53664"/>
                <a:gd name="connsiteY6" fmla="*/ 12375 h 30981"/>
                <a:gd name="connsiteX7" fmla="*/ 6570 w 53664"/>
                <a:gd name="connsiteY7" fmla="*/ 25946 h 30981"/>
                <a:gd name="connsiteX8" fmla="*/ 0 w 53664"/>
                <a:gd name="connsiteY8" fmla="*/ 30725 h 30981"/>
                <a:gd name="connsiteX9" fmla="*/ 171 w 53664"/>
                <a:gd name="connsiteY9" fmla="*/ 30982 h 30981"/>
                <a:gd name="connsiteX10" fmla="*/ 7679 w 53664"/>
                <a:gd name="connsiteY10" fmla="*/ 27738 h 30981"/>
                <a:gd name="connsiteX11" fmla="*/ 28666 w 53664"/>
                <a:gd name="connsiteY11" fmla="*/ 18691 h 30981"/>
                <a:gd name="connsiteX12" fmla="*/ 28666 w 53664"/>
                <a:gd name="connsiteY12" fmla="*/ 18691 h 30981"/>
                <a:gd name="connsiteX13" fmla="*/ 28666 w 53664"/>
                <a:gd name="connsiteY13" fmla="*/ 18691 h 30981"/>
                <a:gd name="connsiteX14" fmla="*/ 28666 w 53664"/>
                <a:gd name="connsiteY14" fmla="*/ 18691 h 30981"/>
                <a:gd name="connsiteX15" fmla="*/ 28666 w 53664"/>
                <a:gd name="connsiteY15" fmla="*/ 18691 h 30981"/>
                <a:gd name="connsiteX16" fmla="*/ 47095 w 53664"/>
                <a:gd name="connsiteY16" fmla="*/ 5121 h 30981"/>
                <a:gd name="connsiteX17" fmla="*/ 53665 w 53664"/>
                <a:gd name="connsiteY17" fmla="*/ 256 h 30981"/>
                <a:gd name="connsiteX18" fmla="*/ 53494 w 53664"/>
                <a:gd name="connsiteY18" fmla="*/ 0 h 30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664" h="30981">
                  <a:moveTo>
                    <a:pt x="53409" y="85"/>
                  </a:moveTo>
                  <a:lnTo>
                    <a:pt x="45986" y="3328"/>
                  </a:lnTo>
                  <a:cubicBezTo>
                    <a:pt x="38905" y="6316"/>
                    <a:pt x="31824" y="9132"/>
                    <a:pt x="24998" y="12375"/>
                  </a:cubicBezTo>
                  <a:cubicBezTo>
                    <a:pt x="24998" y="12375"/>
                    <a:pt x="24998" y="12375"/>
                    <a:pt x="24998" y="12375"/>
                  </a:cubicBezTo>
                  <a:cubicBezTo>
                    <a:pt x="24998" y="12375"/>
                    <a:pt x="24998" y="12375"/>
                    <a:pt x="24998" y="12375"/>
                  </a:cubicBezTo>
                  <a:cubicBezTo>
                    <a:pt x="24998" y="12375"/>
                    <a:pt x="24998" y="12375"/>
                    <a:pt x="24998" y="12375"/>
                  </a:cubicBezTo>
                  <a:cubicBezTo>
                    <a:pt x="24998" y="12375"/>
                    <a:pt x="24998" y="12375"/>
                    <a:pt x="24998" y="12375"/>
                  </a:cubicBezTo>
                  <a:cubicBezTo>
                    <a:pt x="18684" y="16643"/>
                    <a:pt x="12627" y="21337"/>
                    <a:pt x="6570" y="25946"/>
                  </a:cubicBezTo>
                  <a:lnTo>
                    <a:pt x="0" y="30725"/>
                  </a:lnTo>
                  <a:cubicBezTo>
                    <a:pt x="0" y="30725"/>
                    <a:pt x="85" y="30982"/>
                    <a:pt x="171" y="30982"/>
                  </a:cubicBezTo>
                  <a:lnTo>
                    <a:pt x="7679" y="27738"/>
                  </a:lnTo>
                  <a:cubicBezTo>
                    <a:pt x="14760" y="24751"/>
                    <a:pt x="21841" y="21935"/>
                    <a:pt x="28666" y="18691"/>
                  </a:cubicBezTo>
                  <a:cubicBezTo>
                    <a:pt x="28666" y="18691"/>
                    <a:pt x="28666" y="18691"/>
                    <a:pt x="28666" y="18691"/>
                  </a:cubicBezTo>
                  <a:cubicBezTo>
                    <a:pt x="28666" y="18691"/>
                    <a:pt x="28666" y="18691"/>
                    <a:pt x="28666" y="18691"/>
                  </a:cubicBezTo>
                  <a:cubicBezTo>
                    <a:pt x="28666" y="18691"/>
                    <a:pt x="28666" y="18691"/>
                    <a:pt x="28666" y="18691"/>
                  </a:cubicBezTo>
                  <a:cubicBezTo>
                    <a:pt x="28666" y="18691"/>
                    <a:pt x="28666" y="18691"/>
                    <a:pt x="28666" y="18691"/>
                  </a:cubicBezTo>
                  <a:cubicBezTo>
                    <a:pt x="34980" y="14424"/>
                    <a:pt x="41038" y="9730"/>
                    <a:pt x="47095" y="5121"/>
                  </a:cubicBezTo>
                  <a:lnTo>
                    <a:pt x="53665" y="256"/>
                  </a:lnTo>
                  <a:cubicBezTo>
                    <a:pt x="53665" y="256"/>
                    <a:pt x="53579" y="0"/>
                    <a:pt x="53494" y="0"/>
                  </a:cubicBezTo>
                  <a:close/>
                </a:path>
              </a:pathLst>
            </a:custGeom>
            <a:grpFill/>
            <a:ln w="8532" cap="flat">
              <a:noFill/>
              <a:prstDash val="solid"/>
              <a:miter/>
            </a:ln>
          </p:spPr>
          <p:txBody>
            <a:bodyPr rtlCol="0" anchor="ctr"/>
            <a:lstStyle/>
            <a:p>
              <a:endParaRPr lang="en-US"/>
            </a:p>
          </p:txBody>
        </p:sp>
        <p:sp>
          <p:nvSpPr>
            <p:cNvPr id="1619" name="Freeform 1618">
              <a:extLst>
                <a:ext uri="{FF2B5EF4-FFF2-40B4-BE49-F238E27FC236}">
                  <a16:creationId xmlns:a16="http://schemas.microsoft.com/office/drawing/2014/main" id="{8EC8D1EB-D9B8-C27C-3E95-5ABF147F86AD}"/>
                </a:ext>
              </a:extLst>
            </p:cNvPr>
            <p:cNvSpPr/>
            <p:nvPr/>
          </p:nvSpPr>
          <p:spPr>
            <a:xfrm>
              <a:off x="7955796" y="3817961"/>
              <a:ext cx="73372" cy="45405"/>
            </a:xfrm>
            <a:custGeom>
              <a:avLst/>
              <a:gdLst>
                <a:gd name="connsiteX0" fmla="*/ 64244 w 73372"/>
                <a:gd name="connsiteY0" fmla="*/ 6999 h 45405"/>
                <a:gd name="connsiteX1" fmla="*/ 73373 w 73372"/>
                <a:gd name="connsiteY1" fmla="*/ 256 h 45405"/>
                <a:gd name="connsiteX2" fmla="*/ 73202 w 73372"/>
                <a:gd name="connsiteY2" fmla="*/ 0 h 45405"/>
                <a:gd name="connsiteX3" fmla="*/ 63134 w 73372"/>
                <a:gd name="connsiteY3" fmla="*/ 5121 h 45405"/>
                <a:gd name="connsiteX4" fmla="*/ 34809 w 73372"/>
                <a:gd name="connsiteY4" fmla="*/ 19630 h 45405"/>
                <a:gd name="connsiteX5" fmla="*/ 34809 w 73372"/>
                <a:gd name="connsiteY5" fmla="*/ 19630 h 45405"/>
                <a:gd name="connsiteX6" fmla="*/ 34809 w 73372"/>
                <a:gd name="connsiteY6" fmla="*/ 19630 h 45405"/>
                <a:gd name="connsiteX7" fmla="*/ 34809 w 73372"/>
                <a:gd name="connsiteY7" fmla="*/ 19630 h 45405"/>
                <a:gd name="connsiteX8" fmla="*/ 34809 w 73372"/>
                <a:gd name="connsiteY8" fmla="*/ 19630 h 45405"/>
                <a:gd name="connsiteX9" fmla="*/ 9129 w 73372"/>
                <a:gd name="connsiteY9" fmla="*/ 38492 h 45405"/>
                <a:gd name="connsiteX10" fmla="*/ 0 w 73372"/>
                <a:gd name="connsiteY10" fmla="*/ 45149 h 45405"/>
                <a:gd name="connsiteX11" fmla="*/ 170 w 73372"/>
                <a:gd name="connsiteY11" fmla="*/ 45405 h 45405"/>
                <a:gd name="connsiteX12" fmla="*/ 10323 w 73372"/>
                <a:gd name="connsiteY12" fmla="*/ 40199 h 45405"/>
                <a:gd name="connsiteX13" fmla="*/ 38648 w 73372"/>
                <a:gd name="connsiteY13" fmla="*/ 25690 h 45405"/>
                <a:gd name="connsiteX14" fmla="*/ 38648 w 73372"/>
                <a:gd name="connsiteY14" fmla="*/ 25690 h 45405"/>
                <a:gd name="connsiteX15" fmla="*/ 38648 w 73372"/>
                <a:gd name="connsiteY15" fmla="*/ 25690 h 45405"/>
                <a:gd name="connsiteX16" fmla="*/ 38648 w 73372"/>
                <a:gd name="connsiteY16" fmla="*/ 25690 h 45405"/>
                <a:gd name="connsiteX17" fmla="*/ 38648 w 73372"/>
                <a:gd name="connsiteY17" fmla="*/ 25690 h 45405"/>
                <a:gd name="connsiteX18" fmla="*/ 64244 w 73372"/>
                <a:gd name="connsiteY18" fmla="*/ 6828 h 45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372" h="45405">
                  <a:moveTo>
                    <a:pt x="64244" y="6999"/>
                  </a:moveTo>
                  <a:lnTo>
                    <a:pt x="73373" y="256"/>
                  </a:lnTo>
                  <a:cubicBezTo>
                    <a:pt x="73373" y="256"/>
                    <a:pt x="73287" y="0"/>
                    <a:pt x="73202" y="0"/>
                  </a:cubicBezTo>
                  <a:lnTo>
                    <a:pt x="63134" y="5121"/>
                  </a:lnTo>
                  <a:cubicBezTo>
                    <a:pt x="53664" y="9900"/>
                    <a:pt x="44109" y="14509"/>
                    <a:pt x="34809" y="19630"/>
                  </a:cubicBezTo>
                  <a:cubicBezTo>
                    <a:pt x="34809" y="19630"/>
                    <a:pt x="34809" y="19630"/>
                    <a:pt x="34809" y="19630"/>
                  </a:cubicBezTo>
                  <a:cubicBezTo>
                    <a:pt x="34809" y="19630"/>
                    <a:pt x="34809" y="19630"/>
                    <a:pt x="34809" y="19630"/>
                  </a:cubicBezTo>
                  <a:cubicBezTo>
                    <a:pt x="34809" y="19630"/>
                    <a:pt x="34809" y="19630"/>
                    <a:pt x="34809" y="19630"/>
                  </a:cubicBezTo>
                  <a:cubicBezTo>
                    <a:pt x="34809" y="19630"/>
                    <a:pt x="34809" y="19630"/>
                    <a:pt x="34809" y="19630"/>
                  </a:cubicBezTo>
                  <a:cubicBezTo>
                    <a:pt x="26107" y="25690"/>
                    <a:pt x="17661" y="32176"/>
                    <a:pt x="9129" y="38492"/>
                  </a:cubicBezTo>
                  <a:lnTo>
                    <a:pt x="0" y="45149"/>
                  </a:lnTo>
                  <a:cubicBezTo>
                    <a:pt x="0" y="45149"/>
                    <a:pt x="85" y="45405"/>
                    <a:pt x="170" y="45405"/>
                  </a:cubicBezTo>
                  <a:lnTo>
                    <a:pt x="10323" y="40199"/>
                  </a:lnTo>
                  <a:cubicBezTo>
                    <a:pt x="19794" y="35420"/>
                    <a:pt x="29349" y="30811"/>
                    <a:pt x="38648" y="25690"/>
                  </a:cubicBezTo>
                  <a:cubicBezTo>
                    <a:pt x="38648" y="25690"/>
                    <a:pt x="38648" y="25690"/>
                    <a:pt x="38648" y="25690"/>
                  </a:cubicBezTo>
                  <a:cubicBezTo>
                    <a:pt x="38648" y="25690"/>
                    <a:pt x="38648" y="25690"/>
                    <a:pt x="38648" y="25690"/>
                  </a:cubicBezTo>
                  <a:cubicBezTo>
                    <a:pt x="38648" y="25690"/>
                    <a:pt x="38648" y="25690"/>
                    <a:pt x="38648" y="25690"/>
                  </a:cubicBezTo>
                  <a:cubicBezTo>
                    <a:pt x="38648" y="25690"/>
                    <a:pt x="38648" y="25690"/>
                    <a:pt x="38648" y="25690"/>
                  </a:cubicBezTo>
                  <a:cubicBezTo>
                    <a:pt x="47351" y="19630"/>
                    <a:pt x="55797" y="13144"/>
                    <a:pt x="64244" y="6828"/>
                  </a:cubicBezTo>
                  <a:close/>
                </a:path>
              </a:pathLst>
            </a:custGeom>
            <a:grpFill/>
            <a:ln w="8532" cap="flat">
              <a:noFill/>
              <a:prstDash val="solid"/>
              <a:miter/>
            </a:ln>
          </p:spPr>
          <p:txBody>
            <a:bodyPr rtlCol="0" anchor="ctr"/>
            <a:lstStyle/>
            <a:p>
              <a:endParaRPr lang="en-US"/>
            </a:p>
          </p:txBody>
        </p:sp>
        <p:sp>
          <p:nvSpPr>
            <p:cNvPr id="1620" name="Freeform 1619">
              <a:extLst>
                <a:ext uri="{FF2B5EF4-FFF2-40B4-BE49-F238E27FC236}">
                  <a16:creationId xmlns:a16="http://schemas.microsoft.com/office/drawing/2014/main" id="{7743218A-8E89-DE68-A96D-632346AC22F2}"/>
                </a:ext>
              </a:extLst>
            </p:cNvPr>
            <p:cNvSpPr/>
            <p:nvPr/>
          </p:nvSpPr>
          <p:spPr>
            <a:xfrm>
              <a:off x="8203984" y="3549868"/>
              <a:ext cx="183261" cy="79985"/>
            </a:xfrm>
            <a:custGeom>
              <a:avLst/>
              <a:gdLst>
                <a:gd name="connsiteX0" fmla="*/ 342 w 183261"/>
                <a:gd name="connsiteY0" fmla="*/ 79985 h 79985"/>
                <a:gd name="connsiteX1" fmla="*/ 24571 w 183261"/>
                <a:gd name="connsiteY1" fmla="*/ 69829 h 79985"/>
                <a:gd name="connsiteX2" fmla="*/ 92740 w 183261"/>
                <a:gd name="connsiteY2" fmla="*/ 42261 h 79985"/>
                <a:gd name="connsiteX3" fmla="*/ 92740 w 183261"/>
                <a:gd name="connsiteY3" fmla="*/ 42261 h 79985"/>
                <a:gd name="connsiteX4" fmla="*/ 92740 w 183261"/>
                <a:gd name="connsiteY4" fmla="*/ 42261 h 79985"/>
                <a:gd name="connsiteX5" fmla="*/ 92740 w 183261"/>
                <a:gd name="connsiteY5" fmla="*/ 42261 h 79985"/>
                <a:gd name="connsiteX6" fmla="*/ 92740 w 183261"/>
                <a:gd name="connsiteY6" fmla="*/ 42261 h 79985"/>
                <a:gd name="connsiteX7" fmla="*/ 159373 w 183261"/>
                <a:gd name="connsiteY7" fmla="*/ 11109 h 79985"/>
                <a:gd name="connsiteX8" fmla="*/ 183262 w 183261"/>
                <a:gd name="connsiteY8" fmla="*/ 270 h 79985"/>
                <a:gd name="connsiteX9" fmla="*/ 183176 w 183261"/>
                <a:gd name="connsiteY9" fmla="*/ 14 h 79985"/>
                <a:gd name="connsiteX10" fmla="*/ 158690 w 183261"/>
                <a:gd name="connsiteY10" fmla="*/ 9146 h 79985"/>
                <a:gd name="connsiteX11" fmla="*/ 89925 w 183261"/>
                <a:gd name="connsiteY11" fmla="*/ 35604 h 79985"/>
                <a:gd name="connsiteX12" fmla="*/ 89925 w 183261"/>
                <a:gd name="connsiteY12" fmla="*/ 35604 h 79985"/>
                <a:gd name="connsiteX13" fmla="*/ 89754 w 183261"/>
                <a:gd name="connsiteY13" fmla="*/ 35604 h 79985"/>
                <a:gd name="connsiteX14" fmla="*/ 89583 w 183261"/>
                <a:gd name="connsiteY14" fmla="*/ 35604 h 79985"/>
                <a:gd name="connsiteX15" fmla="*/ 89583 w 183261"/>
                <a:gd name="connsiteY15" fmla="*/ 35604 h 79985"/>
                <a:gd name="connsiteX16" fmla="*/ 23377 w 183261"/>
                <a:gd name="connsiteY16" fmla="*/ 67951 h 79985"/>
                <a:gd name="connsiteX17" fmla="*/ 0 w 183261"/>
                <a:gd name="connsiteY17" fmla="*/ 79644 h 79985"/>
                <a:gd name="connsiteX18" fmla="*/ 171 w 183261"/>
                <a:gd name="connsiteY18" fmla="*/ 79900 h 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3261" h="79985">
                  <a:moveTo>
                    <a:pt x="342" y="79985"/>
                  </a:moveTo>
                  <a:lnTo>
                    <a:pt x="24571" y="69829"/>
                  </a:lnTo>
                  <a:cubicBezTo>
                    <a:pt x="47266" y="60611"/>
                    <a:pt x="70046" y="51479"/>
                    <a:pt x="92740" y="42261"/>
                  </a:cubicBezTo>
                  <a:lnTo>
                    <a:pt x="92740" y="42261"/>
                  </a:lnTo>
                  <a:cubicBezTo>
                    <a:pt x="92740" y="42261"/>
                    <a:pt x="92740" y="42261"/>
                    <a:pt x="92740" y="42261"/>
                  </a:cubicBezTo>
                  <a:lnTo>
                    <a:pt x="92740" y="42261"/>
                  </a:lnTo>
                  <a:cubicBezTo>
                    <a:pt x="92740" y="42261"/>
                    <a:pt x="92740" y="42261"/>
                    <a:pt x="92740" y="42261"/>
                  </a:cubicBezTo>
                  <a:cubicBezTo>
                    <a:pt x="114923" y="31849"/>
                    <a:pt x="137190" y="21436"/>
                    <a:pt x="159373" y="11109"/>
                  </a:cubicBezTo>
                  <a:lnTo>
                    <a:pt x="183262" y="270"/>
                  </a:lnTo>
                  <a:cubicBezTo>
                    <a:pt x="183262" y="270"/>
                    <a:pt x="183262" y="-72"/>
                    <a:pt x="183176" y="14"/>
                  </a:cubicBezTo>
                  <a:lnTo>
                    <a:pt x="158690" y="9146"/>
                  </a:lnTo>
                  <a:cubicBezTo>
                    <a:pt x="135655" y="17681"/>
                    <a:pt x="112704" y="26301"/>
                    <a:pt x="89925" y="35604"/>
                  </a:cubicBezTo>
                  <a:lnTo>
                    <a:pt x="89925" y="35604"/>
                  </a:lnTo>
                  <a:cubicBezTo>
                    <a:pt x="89925" y="35604"/>
                    <a:pt x="89754" y="35604"/>
                    <a:pt x="89754" y="35604"/>
                  </a:cubicBezTo>
                  <a:lnTo>
                    <a:pt x="89583" y="35604"/>
                  </a:lnTo>
                  <a:cubicBezTo>
                    <a:pt x="89583" y="35604"/>
                    <a:pt x="89583" y="35604"/>
                    <a:pt x="89583" y="35604"/>
                  </a:cubicBezTo>
                  <a:cubicBezTo>
                    <a:pt x="67315" y="45931"/>
                    <a:pt x="45303" y="56941"/>
                    <a:pt x="23377" y="67951"/>
                  </a:cubicBezTo>
                  <a:lnTo>
                    <a:pt x="0" y="79644"/>
                  </a:lnTo>
                  <a:cubicBezTo>
                    <a:pt x="0" y="79644"/>
                    <a:pt x="0" y="79985"/>
                    <a:pt x="171" y="79900"/>
                  </a:cubicBezTo>
                  <a:close/>
                </a:path>
              </a:pathLst>
            </a:custGeom>
            <a:grpFill/>
            <a:ln w="8532" cap="flat">
              <a:noFill/>
              <a:prstDash val="solid"/>
              <a:miter/>
            </a:ln>
          </p:spPr>
          <p:txBody>
            <a:bodyPr rtlCol="0" anchor="ctr"/>
            <a:lstStyle/>
            <a:p>
              <a:endParaRPr lang="en-US"/>
            </a:p>
          </p:txBody>
        </p:sp>
        <p:sp>
          <p:nvSpPr>
            <p:cNvPr id="1621" name="Freeform 1620">
              <a:extLst>
                <a:ext uri="{FF2B5EF4-FFF2-40B4-BE49-F238E27FC236}">
                  <a16:creationId xmlns:a16="http://schemas.microsoft.com/office/drawing/2014/main" id="{AFB45D07-84BB-4DB7-0379-2393B60544E5}"/>
                </a:ext>
              </a:extLst>
            </p:cNvPr>
            <p:cNvSpPr/>
            <p:nvPr/>
          </p:nvSpPr>
          <p:spPr>
            <a:xfrm>
              <a:off x="8214137" y="3568303"/>
              <a:ext cx="181981" cy="92971"/>
            </a:xfrm>
            <a:custGeom>
              <a:avLst/>
              <a:gdLst>
                <a:gd name="connsiteX0" fmla="*/ 88901 w 181981"/>
                <a:gd name="connsiteY0" fmla="*/ 42005 h 92971"/>
                <a:gd name="connsiteX1" fmla="*/ 88901 w 181981"/>
                <a:gd name="connsiteY1" fmla="*/ 42005 h 92971"/>
                <a:gd name="connsiteX2" fmla="*/ 88730 w 181981"/>
                <a:gd name="connsiteY2" fmla="*/ 42005 h 92971"/>
                <a:gd name="connsiteX3" fmla="*/ 88559 w 181981"/>
                <a:gd name="connsiteY3" fmla="*/ 42005 h 92971"/>
                <a:gd name="connsiteX4" fmla="*/ 88559 w 181981"/>
                <a:gd name="connsiteY4" fmla="*/ 42090 h 92971"/>
                <a:gd name="connsiteX5" fmla="*/ 23036 w 181981"/>
                <a:gd name="connsiteY5" fmla="*/ 79217 h 92971"/>
                <a:gd name="connsiteX6" fmla="*/ 0 w 181981"/>
                <a:gd name="connsiteY6" fmla="*/ 92702 h 92971"/>
                <a:gd name="connsiteX7" fmla="*/ 171 w 181981"/>
                <a:gd name="connsiteY7" fmla="*/ 92958 h 92971"/>
                <a:gd name="connsiteX8" fmla="*/ 24230 w 181981"/>
                <a:gd name="connsiteY8" fmla="*/ 81009 h 92971"/>
                <a:gd name="connsiteX9" fmla="*/ 92058 w 181981"/>
                <a:gd name="connsiteY9" fmla="*/ 48492 h 92971"/>
                <a:gd name="connsiteX10" fmla="*/ 92058 w 181981"/>
                <a:gd name="connsiteY10" fmla="*/ 48492 h 92971"/>
                <a:gd name="connsiteX11" fmla="*/ 92058 w 181981"/>
                <a:gd name="connsiteY11" fmla="*/ 48492 h 92971"/>
                <a:gd name="connsiteX12" fmla="*/ 92058 w 181981"/>
                <a:gd name="connsiteY12" fmla="*/ 48492 h 92971"/>
                <a:gd name="connsiteX13" fmla="*/ 92058 w 181981"/>
                <a:gd name="connsiteY13" fmla="*/ 48492 h 92971"/>
                <a:gd name="connsiteX14" fmla="*/ 158178 w 181981"/>
                <a:gd name="connsiteY14" fmla="*/ 12731 h 92971"/>
                <a:gd name="connsiteX15" fmla="*/ 181982 w 181981"/>
                <a:gd name="connsiteY15" fmla="*/ 270 h 92971"/>
                <a:gd name="connsiteX16" fmla="*/ 181811 w 181981"/>
                <a:gd name="connsiteY16" fmla="*/ 14 h 92971"/>
                <a:gd name="connsiteX17" fmla="*/ 157325 w 181981"/>
                <a:gd name="connsiteY17" fmla="*/ 10768 h 92971"/>
                <a:gd name="connsiteX18" fmla="*/ 88730 w 181981"/>
                <a:gd name="connsiteY18" fmla="*/ 42005 h 92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1981" h="92971">
                  <a:moveTo>
                    <a:pt x="88901" y="42005"/>
                  </a:moveTo>
                  <a:lnTo>
                    <a:pt x="88901" y="42005"/>
                  </a:lnTo>
                  <a:cubicBezTo>
                    <a:pt x="88901" y="42005"/>
                    <a:pt x="88730" y="42005"/>
                    <a:pt x="88730" y="42005"/>
                  </a:cubicBezTo>
                  <a:lnTo>
                    <a:pt x="88559" y="42005"/>
                  </a:lnTo>
                  <a:cubicBezTo>
                    <a:pt x="88559" y="42005"/>
                    <a:pt x="88559" y="42090"/>
                    <a:pt x="88559" y="42090"/>
                  </a:cubicBezTo>
                  <a:cubicBezTo>
                    <a:pt x="66462" y="53954"/>
                    <a:pt x="44706" y="66585"/>
                    <a:pt x="23036" y="79217"/>
                  </a:cubicBezTo>
                  <a:lnTo>
                    <a:pt x="0" y="92702"/>
                  </a:lnTo>
                  <a:cubicBezTo>
                    <a:pt x="0" y="92702"/>
                    <a:pt x="0" y="93043"/>
                    <a:pt x="171" y="92958"/>
                  </a:cubicBezTo>
                  <a:lnTo>
                    <a:pt x="24230" y="81009"/>
                  </a:lnTo>
                  <a:cubicBezTo>
                    <a:pt x="46839" y="70170"/>
                    <a:pt x="69448" y="59331"/>
                    <a:pt x="92058" y="48492"/>
                  </a:cubicBezTo>
                  <a:lnTo>
                    <a:pt x="92058" y="48492"/>
                  </a:lnTo>
                  <a:cubicBezTo>
                    <a:pt x="92058" y="48492"/>
                    <a:pt x="92058" y="48492"/>
                    <a:pt x="92058" y="48492"/>
                  </a:cubicBezTo>
                  <a:lnTo>
                    <a:pt x="92058" y="48492"/>
                  </a:lnTo>
                  <a:cubicBezTo>
                    <a:pt x="92058" y="48492"/>
                    <a:pt x="92058" y="48492"/>
                    <a:pt x="92058" y="48492"/>
                  </a:cubicBezTo>
                  <a:cubicBezTo>
                    <a:pt x="114069" y="36543"/>
                    <a:pt x="136167" y="24594"/>
                    <a:pt x="158178" y="12731"/>
                  </a:cubicBezTo>
                  <a:lnTo>
                    <a:pt x="181982" y="270"/>
                  </a:lnTo>
                  <a:cubicBezTo>
                    <a:pt x="181982" y="270"/>
                    <a:pt x="181982" y="-72"/>
                    <a:pt x="181811" y="14"/>
                  </a:cubicBezTo>
                  <a:lnTo>
                    <a:pt x="157325" y="10768"/>
                  </a:lnTo>
                  <a:cubicBezTo>
                    <a:pt x="134375" y="20839"/>
                    <a:pt x="111424" y="31080"/>
                    <a:pt x="88730" y="42005"/>
                  </a:cubicBezTo>
                  <a:close/>
                </a:path>
              </a:pathLst>
            </a:custGeom>
            <a:grpFill/>
            <a:ln w="8532" cap="flat">
              <a:noFill/>
              <a:prstDash val="solid"/>
              <a:miter/>
            </a:ln>
          </p:spPr>
          <p:txBody>
            <a:bodyPr rtlCol="0" anchor="ctr"/>
            <a:lstStyle/>
            <a:p>
              <a:endParaRPr lang="en-US"/>
            </a:p>
          </p:txBody>
        </p:sp>
        <p:sp>
          <p:nvSpPr>
            <p:cNvPr id="1622" name="Freeform 1621">
              <a:extLst>
                <a:ext uri="{FF2B5EF4-FFF2-40B4-BE49-F238E27FC236}">
                  <a16:creationId xmlns:a16="http://schemas.microsoft.com/office/drawing/2014/main" id="{EC11DE47-95D2-171E-D834-2DCEA6EEA291}"/>
                </a:ext>
              </a:extLst>
            </p:cNvPr>
            <p:cNvSpPr/>
            <p:nvPr/>
          </p:nvSpPr>
          <p:spPr>
            <a:xfrm>
              <a:off x="8053314" y="3633339"/>
              <a:ext cx="202031" cy="114309"/>
            </a:xfrm>
            <a:custGeom>
              <a:avLst/>
              <a:gdLst>
                <a:gd name="connsiteX0" fmla="*/ 171 w 202031"/>
                <a:gd name="connsiteY0" fmla="*/ 114039 h 114309"/>
                <a:gd name="connsiteX1" fmla="*/ 341 w 202031"/>
                <a:gd name="connsiteY1" fmla="*/ 114295 h 114309"/>
                <a:gd name="connsiteX2" fmla="*/ 27302 w 202031"/>
                <a:gd name="connsiteY2" fmla="*/ 100128 h 114309"/>
                <a:gd name="connsiteX3" fmla="*/ 102893 w 202031"/>
                <a:gd name="connsiteY3" fmla="*/ 60355 h 114309"/>
                <a:gd name="connsiteX4" fmla="*/ 102893 w 202031"/>
                <a:gd name="connsiteY4" fmla="*/ 60355 h 114309"/>
                <a:gd name="connsiteX5" fmla="*/ 102893 w 202031"/>
                <a:gd name="connsiteY5" fmla="*/ 60355 h 114309"/>
                <a:gd name="connsiteX6" fmla="*/ 102893 w 202031"/>
                <a:gd name="connsiteY6" fmla="*/ 60355 h 114309"/>
                <a:gd name="connsiteX7" fmla="*/ 102893 w 202031"/>
                <a:gd name="connsiteY7" fmla="*/ 60355 h 114309"/>
                <a:gd name="connsiteX8" fmla="*/ 175924 w 202031"/>
                <a:gd name="connsiteY8" fmla="*/ 16059 h 114309"/>
                <a:gd name="connsiteX9" fmla="*/ 202031 w 202031"/>
                <a:gd name="connsiteY9" fmla="*/ 270 h 114309"/>
                <a:gd name="connsiteX10" fmla="*/ 201860 w 202031"/>
                <a:gd name="connsiteY10" fmla="*/ 14 h 114309"/>
                <a:gd name="connsiteX11" fmla="*/ 174986 w 202031"/>
                <a:gd name="connsiteY11" fmla="*/ 14096 h 114309"/>
                <a:gd name="connsiteX12" fmla="*/ 99394 w 202031"/>
                <a:gd name="connsiteY12" fmla="*/ 53869 h 114309"/>
                <a:gd name="connsiteX13" fmla="*/ 99394 w 202031"/>
                <a:gd name="connsiteY13" fmla="*/ 53869 h 114309"/>
                <a:gd name="connsiteX14" fmla="*/ 99224 w 202031"/>
                <a:gd name="connsiteY14" fmla="*/ 53954 h 114309"/>
                <a:gd name="connsiteX15" fmla="*/ 99053 w 202031"/>
                <a:gd name="connsiteY15" fmla="*/ 54039 h 114309"/>
                <a:gd name="connsiteX16" fmla="*/ 99053 w 202031"/>
                <a:gd name="connsiteY16" fmla="*/ 54039 h 114309"/>
                <a:gd name="connsiteX17" fmla="*/ 25936 w 202031"/>
                <a:gd name="connsiteY17" fmla="*/ 98335 h 114309"/>
                <a:gd name="connsiteX18" fmla="*/ 0 w 202031"/>
                <a:gd name="connsiteY18" fmla="*/ 114039 h 11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2031" h="114309">
                  <a:moveTo>
                    <a:pt x="171" y="114039"/>
                  </a:moveTo>
                  <a:cubicBezTo>
                    <a:pt x="171" y="114039"/>
                    <a:pt x="171" y="114381"/>
                    <a:pt x="341" y="114295"/>
                  </a:cubicBezTo>
                  <a:lnTo>
                    <a:pt x="27302" y="100128"/>
                  </a:lnTo>
                  <a:cubicBezTo>
                    <a:pt x="52555" y="86984"/>
                    <a:pt x="77809" y="73926"/>
                    <a:pt x="102893" y="60355"/>
                  </a:cubicBezTo>
                  <a:cubicBezTo>
                    <a:pt x="102893" y="60355"/>
                    <a:pt x="102893" y="60355"/>
                    <a:pt x="102893" y="60355"/>
                  </a:cubicBezTo>
                  <a:cubicBezTo>
                    <a:pt x="102893" y="60355"/>
                    <a:pt x="102893" y="60355"/>
                    <a:pt x="102893" y="60355"/>
                  </a:cubicBezTo>
                  <a:cubicBezTo>
                    <a:pt x="102893" y="60355"/>
                    <a:pt x="102893" y="60355"/>
                    <a:pt x="102893" y="60355"/>
                  </a:cubicBezTo>
                  <a:cubicBezTo>
                    <a:pt x="102893" y="60355"/>
                    <a:pt x="102893" y="60355"/>
                    <a:pt x="102893" y="60355"/>
                  </a:cubicBezTo>
                  <a:cubicBezTo>
                    <a:pt x="127379" y="45846"/>
                    <a:pt x="151609" y="30910"/>
                    <a:pt x="175924" y="16059"/>
                  </a:cubicBezTo>
                  <a:lnTo>
                    <a:pt x="202031" y="270"/>
                  </a:lnTo>
                  <a:cubicBezTo>
                    <a:pt x="202031" y="270"/>
                    <a:pt x="202031" y="-72"/>
                    <a:pt x="201860" y="14"/>
                  </a:cubicBezTo>
                  <a:lnTo>
                    <a:pt x="174986" y="14096"/>
                  </a:lnTo>
                  <a:cubicBezTo>
                    <a:pt x="149732" y="27240"/>
                    <a:pt x="124393" y="40384"/>
                    <a:pt x="99394" y="53869"/>
                  </a:cubicBezTo>
                  <a:cubicBezTo>
                    <a:pt x="99394" y="53869"/>
                    <a:pt x="99394" y="53869"/>
                    <a:pt x="99394" y="53869"/>
                  </a:cubicBezTo>
                  <a:cubicBezTo>
                    <a:pt x="99394" y="53869"/>
                    <a:pt x="99309" y="53869"/>
                    <a:pt x="99224" y="53954"/>
                  </a:cubicBezTo>
                  <a:cubicBezTo>
                    <a:pt x="99224" y="53954"/>
                    <a:pt x="99139" y="53954"/>
                    <a:pt x="99053" y="54039"/>
                  </a:cubicBezTo>
                  <a:cubicBezTo>
                    <a:pt x="99053" y="54039"/>
                    <a:pt x="99053" y="54039"/>
                    <a:pt x="99053" y="54039"/>
                  </a:cubicBezTo>
                  <a:cubicBezTo>
                    <a:pt x="74567" y="68549"/>
                    <a:pt x="50252" y="83484"/>
                    <a:pt x="25936" y="98335"/>
                  </a:cubicBezTo>
                  <a:lnTo>
                    <a:pt x="0" y="114039"/>
                  </a:lnTo>
                  <a:close/>
                </a:path>
              </a:pathLst>
            </a:custGeom>
            <a:grpFill/>
            <a:ln w="8532" cap="flat">
              <a:noFill/>
              <a:prstDash val="solid"/>
              <a:miter/>
            </a:ln>
          </p:spPr>
          <p:txBody>
            <a:bodyPr rtlCol="0" anchor="ctr"/>
            <a:lstStyle/>
            <a:p>
              <a:endParaRPr lang="en-US"/>
            </a:p>
          </p:txBody>
        </p:sp>
        <p:sp>
          <p:nvSpPr>
            <p:cNvPr id="1623" name="Freeform 1622">
              <a:extLst>
                <a:ext uri="{FF2B5EF4-FFF2-40B4-BE49-F238E27FC236}">
                  <a16:creationId xmlns:a16="http://schemas.microsoft.com/office/drawing/2014/main" id="{F3B23EAD-E6AE-531F-851C-ADE36E44D925}"/>
                </a:ext>
              </a:extLst>
            </p:cNvPr>
            <p:cNvSpPr/>
            <p:nvPr/>
          </p:nvSpPr>
          <p:spPr>
            <a:xfrm>
              <a:off x="8037701" y="3684718"/>
              <a:ext cx="154680" cy="73939"/>
            </a:xfrm>
            <a:custGeom>
              <a:avLst/>
              <a:gdLst>
                <a:gd name="connsiteX0" fmla="*/ 154680 w 154680"/>
                <a:gd name="connsiteY0" fmla="*/ 14 h 73939"/>
                <a:gd name="connsiteX1" fmla="*/ 134034 w 154680"/>
                <a:gd name="connsiteY1" fmla="*/ 8805 h 73939"/>
                <a:gd name="connsiteX2" fmla="*/ 75933 w 154680"/>
                <a:gd name="connsiteY2" fmla="*/ 33641 h 73939"/>
                <a:gd name="connsiteX3" fmla="*/ 75933 w 154680"/>
                <a:gd name="connsiteY3" fmla="*/ 33641 h 73939"/>
                <a:gd name="connsiteX4" fmla="*/ 75762 w 154680"/>
                <a:gd name="connsiteY4" fmla="*/ 33641 h 73939"/>
                <a:gd name="connsiteX5" fmla="*/ 75591 w 154680"/>
                <a:gd name="connsiteY5" fmla="*/ 33641 h 73939"/>
                <a:gd name="connsiteX6" fmla="*/ 75591 w 154680"/>
                <a:gd name="connsiteY6" fmla="*/ 33641 h 73939"/>
                <a:gd name="connsiteX7" fmla="*/ 19794 w 154680"/>
                <a:gd name="connsiteY7" fmla="*/ 63172 h 73939"/>
                <a:gd name="connsiteX8" fmla="*/ 0 w 154680"/>
                <a:gd name="connsiteY8" fmla="*/ 73669 h 73939"/>
                <a:gd name="connsiteX9" fmla="*/ 171 w 154680"/>
                <a:gd name="connsiteY9" fmla="*/ 73925 h 73939"/>
                <a:gd name="connsiteX10" fmla="*/ 20903 w 154680"/>
                <a:gd name="connsiteY10" fmla="*/ 65049 h 73939"/>
                <a:gd name="connsiteX11" fmla="*/ 78918 w 154680"/>
                <a:gd name="connsiteY11" fmla="*/ 40213 h 73939"/>
                <a:gd name="connsiteX12" fmla="*/ 78918 w 154680"/>
                <a:gd name="connsiteY12" fmla="*/ 40213 h 73939"/>
                <a:gd name="connsiteX13" fmla="*/ 78918 w 154680"/>
                <a:gd name="connsiteY13" fmla="*/ 40213 h 73939"/>
                <a:gd name="connsiteX14" fmla="*/ 78918 w 154680"/>
                <a:gd name="connsiteY14" fmla="*/ 40213 h 73939"/>
                <a:gd name="connsiteX15" fmla="*/ 78918 w 154680"/>
                <a:gd name="connsiteY15" fmla="*/ 40213 h 73939"/>
                <a:gd name="connsiteX16" fmla="*/ 134716 w 154680"/>
                <a:gd name="connsiteY16" fmla="*/ 10768 h 73939"/>
                <a:gd name="connsiteX17" fmla="*/ 154680 w 154680"/>
                <a:gd name="connsiteY17" fmla="*/ 270 h 73939"/>
                <a:gd name="connsiteX18" fmla="*/ 154509 w 154680"/>
                <a:gd name="connsiteY18" fmla="*/ 14 h 73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4680" h="73939">
                  <a:moveTo>
                    <a:pt x="154680" y="14"/>
                  </a:moveTo>
                  <a:lnTo>
                    <a:pt x="134034" y="8805"/>
                  </a:lnTo>
                  <a:cubicBezTo>
                    <a:pt x="114666" y="16998"/>
                    <a:pt x="95214" y="25106"/>
                    <a:pt x="75933" y="33641"/>
                  </a:cubicBezTo>
                  <a:cubicBezTo>
                    <a:pt x="75933" y="33641"/>
                    <a:pt x="75933" y="33641"/>
                    <a:pt x="75933" y="33641"/>
                  </a:cubicBezTo>
                  <a:cubicBezTo>
                    <a:pt x="75933" y="33641"/>
                    <a:pt x="75847" y="33641"/>
                    <a:pt x="75762" y="33641"/>
                  </a:cubicBezTo>
                  <a:cubicBezTo>
                    <a:pt x="75762" y="33641"/>
                    <a:pt x="75676" y="33641"/>
                    <a:pt x="75591" y="33641"/>
                  </a:cubicBezTo>
                  <a:cubicBezTo>
                    <a:pt x="75591" y="33641"/>
                    <a:pt x="75591" y="33641"/>
                    <a:pt x="75591" y="33641"/>
                  </a:cubicBezTo>
                  <a:cubicBezTo>
                    <a:pt x="56822" y="43200"/>
                    <a:pt x="38307" y="53271"/>
                    <a:pt x="19794" y="63172"/>
                  </a:cubicBezTo>
                  <a:lnTo>
                    <a:pt x="0" y="73669"/>
                  </a:lnTo>
                  <a:cubicBezTo>
                    <a:pt x="0" y="73669"/>
                    <a:pt x="0" y="74011"/>
                    <a:pt x="171" y="73925"/>
                  </a:cubicBezTo>
                  <a:lnTo>
                    <a:pt x="20903" y="65049"/>
                  </a:lnTo>
                  <a:cubicBezTo>
                    <a:pt x="40270" y="56856"/>
                    <a:pt x="59722" y="48748"/>
                    <a:pt x="78918" y="40213"/>
                  </a:cubicBezTo>
                  <a:cubicBezTo>
                    <a:pt x="78918" y="40213"/>
                    <a:pt x="78918" y="40213"/>
                    <a:pt x="78918" y="40213"/>
                  </a:cubicBezTo>
                  <a:cubicBezTo>
                    <a:pt x="78918" y="40213"/>
                    <a:pt x="78918" y="40213"/>
                    <a:pt x="78918" y="40213"/>
                  </a:cubicBezTo>
                  <a:cubicBezTo>
                    <a:pt x="78918" y="40213"/>
                    <a:pt x="78918" y="40213"/>
                    <a:pt x="78918" y="40213"/>
                  </a:cubicBezTo>
                  <a:cubicBezTo>
                    <a:pt x="78918" y="40213"/>
                    <a:pt x="78918" y="40213"/>
                    <a:pt x="78918" y="40213"/>
                  </a:cubicBezTo>
                  <a:cubicBezTo>
                    <a:pt x="97688" y="30654"/>
                    <a:pt x="116202" y="20668"/>
                    <a:pt x="134716" y="10768"/>
                  </a:cubicBezTo>
                  <a:lnTo>
                    <a:pt x="154680" y="270"/>
                  </a:lnTo>
                  <a:cubicBezTo>
                    <a:pt x="154680" y="270"/>
                    <a:pt x="154680" y="-72"/>
                    <a:pt x="154509" y="14"/>
                  </a:cubicBezTo>
                  <a:close/>
                </a:path>
              </a:pathLst>
            </a:custGeom>
            <a:grpFill/>
            <a:ln w="8532" cap="flat">
              <a:noFill/>
              <a:prstDash val="solid"/>
              <a:miter/>
            </a:ln>
          </p:spPr>
          <p:txBody>
            <a:bodyPr rtlCol="0" anchor="ctr"/>
            <a:lstStyle/>
            <a:p>
              <a:endParaRPr lang="en-US"/>
            </a:p>
          </p:txBody>
        </p:sp>
        <p:sp>
          <p:nvSpPr>
            <p:cNvPr id="1624" name="Freeform 1623">
              <a:extLst>
                <a:ext uri="{FF2B5EF4-FFF2-40B4-BE49-F238E27FC236}">
                  <a16:creationId xmlns:a16="http://schemas.microsoft.com/office/drawing/2014/main" id="{BF6384B6-61CA-EEB5-BC29-AC14AE7652D8}"/>
                </a:ext>
              </a:extLst>
            </p:cNvPr>
            <p:cNvSpPr/>
            <p:nvPr/>
          </p:nvSpPr>
          <p:spPr>
            <a:xfrm>
              <a:off x="7783641" y="3563780"/>
              <a:ext cx="596950" cy="293202"/>
            </a:xfrm>
            <a:custGeom>
              <a:avLst/>
              <a:gdLst>
                <a:gd name="connsiteX0" fmla="*/ 412 w 596950"/>
                <a:gd name="connsiteY0" fmla="*/ 292930 h 293202"/>
                <a:gd name="connsiteX1" fmla="*/ 42644 w 596950"/>
                <a:gd name="connsiteY1" fmla="*/ 271763 h 293202"/>
                <a:gd name="connsiteX2" fmla="*/ 162088 w 596950"/>
                <a:gd name="connsiteY2" fmla="*/ 215263 h 293202"/>
                <a:gd name="connsiteX3" fmla="*/ 162088 w 596950"/>
                <a:gd name="connsiteY3" fmla="*/ 215263 h 293202"/>
                <a:gd name="connsiteX4" fmla="*/ 162173 w 596950"/>
                <a:gd name="connsiteY4" fmla="*/ 215263 h 293202"/>
                <a:gd name="connsiteX5" fmla="*/ 162259 w 596950"/>
                <a:gd name="connsiteY5" fmla="*/ 215263 h 293202"/>
                <a:gd name="connsiteX6" fmla="*/ 162259 w 596950"/>
                <a:gd name="connsiteY6" fmla="*/ 215263 h 293202"/>
                <a:gd name="connsiteX7" fmla="*/ 281362 w 596950"/>
                <a:gd name="connsiteY7" fmla="*/ 158079 h 293202"/>
                <a:gd name="connsiteX8" fmla="*/ 324361 w 596950"/>
                <a:gd name="connsiteY8" fmla="*/ 138620 h 293202"/>
                <a:gd name="connsiteX9" fmla="*/ 324276 w 596950"/>
                <a:gd name="connsiteY9" fmla="*/ 138363 h 293202"/>
                <a:gd name="connsiteX10" fmla="*/ 280764 w 596950"/>
                <a:gd name="connsiteY10" fmla="*/ 156031 h 293202"/>
                <a:gd name="connsiteX11" fmla="*/ 227356 w 596950"/>
                <a:gd name="connsiteY11" fmla="*/ 178477 h 293202"/>
                <a:gd name="connsiteX12" fmla="*/ 253634 w 596950"/>
                <a:gd name="connsiteY12" fmla="*/ 164395 h 293202"/>
                <a:gd name="connsiteX13" fmla="*/ 336989 w 596950"/>
                <a:gd name="connsiteY13" fmla="*/ 122745 h 293202"/>
                <a:gd name="connsiteX14" fmla="*/ 336989 w 596950"/>
                <a:gd name="connsiteY14" fmla="*/ 122745 h 293202"/>
                <a:gd name="connsiteX15" fmla="*/ 336989 w 596950"/>
                <a:gd name="connsiteY15" fmla="*/ 122745 h 293202"/>
                <a:gd name="connsiteX16" fmla="*/ 336989 w 596950"/>
                <a:gd name="connsiteY16" fmla="*/ 122745 h 293202"/>
                <a:gd name="connsiteX17" fmla="*/ 336989 w 596950"/>
                <a:gd name="connsiteY17" fmla="*/ 122745 h 293202"/>
                <a:gd name="connsiteX18" fmla="*/ 419746 w 596950"/>
                <a:gd name="connsiteY18" fmla="*/ 80071 h 293202"/>
                <a:gd name="connsiteX19" fmla="*/ 448071 w 596950"/>
                <a:gd name="connsiteY19" fmla="*/ 66500 h 293202"/>
                <a:gd name="connsiteX20" fmla="*/ 463599 w 596950"/>
                <a:gd name="connsiteY20" fmla="*/ 60355 h 293202"/>
                <a:gd name="connsiteX21" fmla="*/ 521359 w 596950"/>
                <a:gd name="connsiteY21" fmla="*/ 37567 h 293202"/>
                <a:gd name="connsiteX22" fmla="*/ 521359 w 596950"/>
                <a:gd name="connsiteY22" fmla="*/ 37567 h 293202"/>
                <a:gd name="connsiteX23" fmla="*/ 521359 w 596950"/>
                <a:gd name="connsiteY23" fmla="*/ 37567 h 293202"/>
                <a:gd name="connsiteX24" fmla="*/ 521359 w 596950"/>
                <a:gd name="connsiteY24" fmla="*/ 37567 h 293202"/>
                <a:gd name="connsiteX25" fmla="*/ 521359 w 596950"/>
                <a:gd name="connsiteY25" fmla="*/ 37567 h 293202"/>
                <a:gd name="connsiteX26" fmla="*/ 577071 w 596950"/>
                <a:gd name="connsiteY26" fmla="*/ 10085 h 293202"/>
                <a:gd name="connsiteX27" fmla="*/ 596950 w 596950"/>
                <a:gd name="connsiteY27" fmla="*/ 270 h 293202"/>
                <a:gd name="connsiteX28" fmla="*/ 596865 w 596950"/>
                <a:gd name="connsiteY28" fmla="*/ 14 h 293202"/>
                <a:gd name="connsiteX29" fmla="*/ 576389 w 596950"/>
                <a:gd name="connsiteY29" fmla="*/ 8122 h 293202"/>
                <a:gd name="connsiteX30" fmla="*/ 518544 w 596950"/>
                <a:gd name="connsiteY30" fmla="*/ 30910 h 293202"/>
                <a:gd name="connsiteX31" fmla="*/ 518544 w 596950"/>
                <a:gd name="connsiteY31" fmla="*/ 30910 h 293202"/>
                <a:gd name="connsiteX32" fmla="*/ 518373 w 596950"/>
                <a:gd name="connsiteY32" fmla="*/ 30910 h 293202"/>
                <a:gd name="connsiteX33" fmla="*/ 518202 w 596950"/>
                <a:gd name="connsiteY33" fmla="*/ 30910 h 293202"/>
                <a:gd name="connsiteX34" fmla="*/ 518202 w 596950"/>
                <a:gd name="connsiteY34" fmla="*/ 30910 h 293202"/>
                <a:gd name="connsiteX35" fmla="*/ 462490 w 596950"/>
                <a:gd name="connsiteY35" fmla="*/ 58392 h 293202"/>
                <a:gd name="connsiteX36" fmla="*/ 442867 w 596950"/>
                <a:gd name="connsiteY36" fmla="*/ 68036 h 293202"/>
                <a:gd name="connsiteX37" fmla="*/ 418808 w 596950"/>
                <a:gd name="connsiteY37" fmla="*/ 77937 h 293202"/>
                <a:gd name="connsiteX38" fmla="*/ 333576 w 596950"/>
                <a:gd name="connsiteY38" fmla="*/ 116088 h 293202"/>
                <a:gd name="connsiteX39" fmla="*/ 333576 w 596950"/>
                <a:gd name="connsiteY39" fmla="*/ 116088 h 293202"/>
                <a:gd name="connsiteX40" fmla="*/ 333405 w 596950"/>
                <a:gd name="connsiteY40" fmla="*/ 116173 h 293202"/>
                <a:gd name="connsiteX41" fmla="*/ 333235 w 596950"/>
                <a:gd name="connsiteY41" fmla="*/ 116173 h 293202"/>
                <a:gd name="connsiteX42" fmla="*/ 333235 w 596950"/>
                <a:gd name="connsiteY42" fmla="*/ 116258 h 293202"/>
                <a:gd name="connsiteX43" fmla="*/ 252098 w 596950"/>
                <a:gd name="connsiteY43" fmla="*/ 162602 h 293202"/>
                <a:gd name="connsiteX44" fmla="*/ 223858 w 596950"/>
                <a:gd name="connsiteY44" fmla="*/ 179843 h 293202"/>
                <a:gd name="connsiteX45" fmla="*/ 223858 w 596950"/>
                <a:gd name="connsiteY45" fmla="*/ 179843 h 293202"/>
                <a:gd name="connsiteX46" fmla="*/ 159017 w 596950"/>
                <a:gd name="connsiteY46" fmla="*/ 208605 h 293202"/>
                <a:gd name="connsiteX47" fmla="*/ 159017 w 596950"/>
                <a:gd name="connsiteY47" fmla="*/ 208605 h 293202"/>
                <a:gd name="connsiteX48" fmla="*/ 158761 w 596950"/>
                <a:gd name="connsiteY48" fmla="*/ 208776 h 293202"/>
                <a:gd name="connsiteX49" fmla="*/ 158505 w 596950"/>
                <a:gd name="connsiteY49" fmla="*/ 208947 h 293202"/>
                <a:gd name="connsiteX50" fmla="*/ 158505 w 596950"/>
                <a:gd name="connsiteY50" fmla="*/ 208947 h 293202"/>
                <a:gd name="connsiteX51" fmla="*/ 41193 w 596950"/>
                <a:gd name="connsiteY51" fmla="*/ 270227 h 293202"/>
                <a:gd name="connsiteX52" fmla="*/ 71 w 596950"/>
                <a:gd name="connsiteY52" fmla="*/ 292930 h 293202"/>
                <a:gd name="connsiteX53" fmla="*/ 241 w 596950"/>
                <a:gd name="connsiteY53" fmla="*/ 293186 h 293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96950" h="293202">
                  <a:moveTo>
                    <a:pt x="412" y="292930"/>
                  </a:moveTo>
                  <a:cubicBezTo>
                    <a:pt x="14404" y="285846"/>
                    <a:pt x="28481" y="278762"/>
                    <a:pt x="42644" y="271763"/>
                  </a:cubicBezTo>
                  <a:cubicBezTo>
                    <a:pt x="82146" y="252304"/>
                    <a:pt x="122075" y="233698"/>
                    <a:pt x="162088" y="215263"/>
                  </a:cubicBezTo>
                  <a:lnTo>
                    <a:pt x="162088" y="215263"/>
                  </a:lnTo>
                  <a:cubicBezTo>
                    <a:pt x="162088" y="215263"/>
                    <a:pt x="162173" y="215263"/>
                    <a:pt x="162173" y="215263"/>
                  </a:cubicBezTo>
                  <a:lnTo>
                    <a:pt x="162259" y="215263"/>
                  </a:lnTo>
                  <a:cubicBezTo>
                    <a:pt x="162259" y="215263"/>
                    <a:pt x="162259" y="215263"/>
                    <a:pt x="162259" y="215263"/>
                  </a:cubicBezTo>
                  <a:cubicBezTo>
                    <a:pt x="201761" y="195803"/>
                    <a:pt x="241348" y="176514"/>
                    <a:pt x="281362" y="158079"/>
                  </a:cubicBezTo>
                  <a:cubicBezTo>
                    <a:pt x="295695" y="151507"/>
                    <a:pt x="310028" y="145021"/>
                    <a:pt x="324361" y="138620"/>
                  </a:cubicBezTo>
                  <a:cubicBezTo>
                    <a:pt x="324532" y="138620"/>
                    <a:pt x="324361" y="138278"/>
                    <a:pt x="324276" y="138363"/>
                  </a:cubicBezTo>
                  <a:cubicBezTo>
                    <a:pt x="309773" y="144167"/>
                    <a:pt x="295268" y="150056"/>
                    <a:pt x="280764" y="156031"/>
                  </a:cubicBezTo>
                  <a:cubicBezTo>
                    <a:pt x="262933" y="163371"/>
                    <a:pt x="245102" y="170881"/>
                    <a:pt x="227356" y="178477"/>
                  </a:cubicBezTo>
                  <a:cubicBezTo>
                    <a:pt x="236058" y="173698"/>
                    <a:pt x="244846" y="169004"/>
                    <a:pt x="253634" y="164395"/>
                  </a:cubicBezTo>
                  <a:cubicBezTo>
                    <a:pt x="281191" y="149971"/>
                    <a:pt x="309090" y="136315"/>
                    <a:pt x="336989" y="122745"/>
                  </a:cubicBezTo>
                  <a:lnTo>
                    <a:pt x="336989" y="122745"/>
                  </a:lnTo>
                  <a:cubicBezTo>
                    <a:pt x="336989" y="122745"/>
                    <a:pt x="336989" y="122745"/>
                    <a:pt x="336989" y="122745"/>
                  </a:cubicBezTo>
                  <a:lnTo>
                    <a:pt x="336989" y="122745"/>
                  </a:lnTo>
                  <a:cubicBezTo>
                    <a:pt x="336989" y="122745"/>
                    <a:pt x="336989" y="122745"/>
                    <a:pt x="336989" y="122745"/>
                  </a:cubicBezTo>
                  <a:cubicBezTo>
                    <a:pt x="364375" y="108235"/>
                    <a:pt x="391933" y="93812"/>
                    <a:pt x="419746" y="80071"/>
                  </a:cubicBezTo>
                  <a:cubicBezTo>
                    <a:pt x="429131" y="75462"/>
                    <a:pt x="438601" y="70938"/>
                    <a:pt x="448071" y="66500"/>
                  </a:cubicBezTo>
                  <a:lnTo>
                    <a:pt x="463599" y="60355"/>
                  </a:lnTo>
                  <a:cubicBezTo>
                    <a:pt x="482881" y="52844"/>
                    <a:pt x="502248" y="45504"/>
                    <a:pt x="521359" y="37567"/>
                  </a:cubicBezTo>
                  <a:cubicBezTo>
                    <a:pt x="521359" y="37567"/>
                    <a:pt x="521359" y="37567"/>
                    <a:pt x="521359" y="37567"/>
                  </a:cubicBezTo>
                  <a:cubicBezTo>
                    <a:pt x="521359" y="37567"/>
                    <a:pt x="521359" y="37567"/>
                    <a:pt x="521359" y="37567"/>
                  </a:cubicBezTo>
                  <a:cubicBezTo>
                    <a:pt x="521359" y="37567"/>
                    <a:pt x="521359" y="37567"/>
                    <a:pt x="521359" y="37567"/>
                  </a:cubicBezTo>
                  <a:cubicBezTo>
                    <a:pt x="521359" y="37567"/>
                    <a:pt x="521359" y="37567"/>
                    <a:pt x="521359" y="37567"/>
                  </a:cubicBezTo>
                  <a:cubicBezTo>
                    <a:pt x="540044" y="28691"/>
                    <a:pt x="558557" y="19303"/>
                    <a:pt x="577071" y="10085"/>
                  </a:cubicBezTo>
                  <a:lnTo>
                    <a:pt x="596950" y="270"/>
                  </a:lnTo>
                  <a:cubicBezTo>
                    <a:pt x="596950" y="270"/>
                    <a:pt x="596950" y="-72"/>
                    <a:pt x="596865" y="14"/>
                  </a:cubicBezTo>
                  <a:lnTo>
                    <a:pt x="576389" y="8122"/>
                  </a:lnTo>
                  <a:cubicBezTo>
                    <a:pt x="557107" y="15632"/>
                    <a:pt x="537740" y="23058"/>
                    <a:pt x="518544" y="30910"/>
                  </a:cubicBezTo>
                  <a:cubicBezTo>
                    <a:pt x="518544" y="30910"/>
                    <a:pt x="518544" y="30910"/>
                    <a:pt x="518544" y="30910"/>
                  </a:cubicBezTo>
                  <a:cubicBezTo>
                    <a:pt x="518544" y="30910"/>
                    <a:pt x="518458" y="30910"/>
                    <a:pt x="518373" y="30910"/>
                  </a:cubicBezTo>
                  <a:cubicBezTo>
                    <a:pt x="518373" y="30910"/>
                    <a:pt x="518288" y="30910"/>
                    <a:pt x="518202" y="30910"/>
                  </a:cubicBezTo>
                  <a:cubicBezTo>
                    <a:pt x="518202" y="30910"/>
                    <a:pt x="518202" y="30910"/>
                    <a:pt x="518202" y="30910"/>
                  </a:cubicBezTo>
                  <a:cubicBezTo>
                    <a:pt x="499518" y="39786"/>
                    <a:pt x="481004" y="49175"/>
                    <a:pt x="462490" y="58392"/>
                  </a:cubicBezTo>
                  <a:lnTo>
                    <a:pt x="442867" y="68036"/>
                  </a:lnTo>
                  <a:cubicBezTo>
                    <a:pt x="434847" y="71280"/>
                    <a:pt x="426828" y="74608"/>
                    <a:pt x="418808" y="77937"/>
                  </a:cubicBezTo>
                  <a:cubicBezTo>
                    <a:pt x="390141" y="89971"/>
                    <a:pt x="361560" y="102432"/>
                    <a:pt x="333576" y="116088"/>
                  </a:cubicBezTo>
                  <a:lnTo>
                    <a:pt x="333576" y="116088"/>
                  </a:lnTo>
                  <a:cubicBezTo>
                    <a:pt x="333576" y="116088"/>
                    <a:pt x="333405" y="116173"/>
                    <a:pt x="333405" y="116173"/>
                  </a:cubicBezTo>
                  <a:lnTo>
                    <a:pt x="333235" y="116173"/>
                  </a:lnTo>
                  <a:cubicBezTo>
                    <a:pt x="333235" y="116173"/>
                    <a:pt x="333235" y="116258"/>
                    <a:pt x="333235" y="116258"/>
                  </a:cubicBezTo>
                  <a:cubicBezTo>
                    <a:pt x="305762" y="130853"/>
                    <a:pt x="278802" y="146472"/>
                    <a:pt x="252098" y="162602"/>
                  </a:cubicBezTo>
                  <a:cubicBezTo>
                    <a:pt x="242628" y="168321"/>
                    <a:pt x="233243" y="174039"/>
                    <a:pt x="223858" y="179843"/>
                  </a:cubicBezTo>
                  <a:cubicBezTo>
                    <a:pt x="223858" y="179843"/>
                    <a:pt x="223858" y="179843"/>
                    <a:pt x="223858" y="179843"/>
                  </a:cubicBezTo>
                  <a:cubicBezTo>
                    <a:pt x="202187" y="189146"/>
                    <a:pt x="180517" y="198705"/>
                    <a:pt x="159017" y="208605"/>
                  </a:cubicBezTo>
                  <a:lnTo>
                    <a:pt x="159017" y="208605"/>
                  </a:lnTo>
                  <a:cubicBezTo>
                    <a:pt x="159017" y="208605"/>
                    <a:pt x="158761" y="208776"/>
                    <a:pt x="158761" y="208776"/>
                  </a:cubicBezTo>
                  <a:lnTo>
                    <a:pt x="158505" y="208947"/>
                  </a:lnTo>
                  <a:lnTo>
                    <a:pt x="158505" y="208947"/>
                  </a:lnTo>
                  <a:cubicBezTo>
                    <a:pt x="118918" y="228491"/>
                    <a:pt x="79928" y="249060"/>
                    <a:pt x="41193" y="270227"/>
                  </a:cubicBezTo>
                  <a:cubicBezTo>
                    <a:pt x="27458" y="277738"/>
                    <a:pt x="13722" y="285248"/>
                    <a:pt x="71" y="292930"/>
                  </a:cubicBezTo>
                  <a:cubicBezTo>
                    <a:pt x="-100" y="293015"/>
                    <a:pt x="71" y="293271"/>
                    <a:pt x="241" y="293186"/>
                  </a:cubicBezTo>
                  <a:close/>
                </a:path>
              </a:pathLst>
            </a:custGeom>
            <a:grpFill/>
            <a:ln w="8532" cap="flat">
              <a:noFill/>
              <a:prstDash val="solid"/>
              <a:miter/>
            </a:ln>
          </p:spPr>
          <p:txBody>
            <a:bodyPr rtlCol="0" anchor="ctr"/>
            <a:lstStyle/>
            <a:p>
              <a:endParaRPr lang="en-US"/>
            </a:p>
          </p:txBody>
        </p:sp>
        <p:sp>
          <p:nvSpPr>
            <p:cNvPr id="1625" name="Freeform 1624">
              <a:extLst>
                <a:ext uri="{FF2B5EF4-FFF2-40B4-BE49-F238E27FC236}">
                  <a16:creationId xmlns:a16="http://schemas.microsoft.com/office/drawing/2014/main" id="{029C2C66-CC75-05BF-461A-27E8633089F6}"/>
                </a:ext>
              </a:extLst>
            </p:cNvPr>
            <p:cNvSpPr/>
            <p:nvPr/>
          </p:nvSpPr>
          <p:spPr>
            <a:xfrm>
              <a:off x="7849064" y="3722528"/>
              <a:ext cx="240167" cy="112260"/>
            </a:xfrm>
            <a:custGeom>
              <a:avLst/>
              <a:gdLst>
                <a:gd name="connsiteX0" fmla="*/ 240168 w 240167"/>
                <a:gd name="connsiteY0" fmla="*/ 270 h 112260"/>
                <a:gd name="connsiteX1" fmla="*/ 239997 w 240167"/>
                <a:gd name="connsiteY1" fmla="*/ 14 h 112260"/>
                <a:gd name="connsiteX2" fmla="*/ 208259 w 240167"/>
                <a:gd name="connsiteY2" fmla="*/ 13840 h 112260"/>
                <a:gd name="connsiteX3" fmla="*/ 118761 w 240167"/>
                <a:gd name="connsiteY3" fmla="*/ 52759 h 112260"/>
                <a:gd name="connsiteX4" fmla="*/ 118761 w 240167"/>
                <a:gd name="connsiteY4" fmla="*/ 52759 h 112260"/>
                <a:gd name="connsiteX5" fmla="*/ 118506 w 240167"/>
                <a:gd name="connsiteY5" fmla="*/ 52844 h 112260"/>
                <a:gd name="connsiteX6" fmla="*/ 118250 w 240167"/>
                <a:gd name="connsiteY6" fmla="*/ 52930 h 112260"/>
                <a:gd name="connsiteX7" fmla="*/ 118250 w 240167"/>
                <a:gd name="connsiteY7" fmla="*/ 52930 h 112260"/>
                <a:gd name="connsiteX8" fmla="*/ 30970 w 240167"/>
                <a:gd name="connsiteY8" fmla="*/ 96543 h 112260"/>
                <a:gd name="connsiteX9" fmla="*/ 0 w 240167"/>
                <a:gd name="connsiteY9" fmla="*/ 111991 h 112260"/>
                <a:gd name="connsiteX10" fmla="*/ 171 w 240167"/>
                <a:gd name="connsiteY10" fmla="*/ 112247 h 112260"/>
                <a:gd name="connsiteX11" fmla="*/ 32165 w 240167"/>
                <a:gd name="connsiteY11" fmla="*/ 98335 h 112260"/>
                <a:gd name="connsiteX12" fmla="*/ 121662 w 240167"/>
                <a:gd name="connsiteY12" fmla="*/ 59416 h 112260"/>
                <a:gd name="connsiteX13" fmla="*/ 121662 w 240167"/>
                <a:gd name="connsiteY13" fmla="*/ 59416 h 112260"/>
                <a:gd name="connsiteX14" fmla="*/ 121662 w 240167"/>
                <a:gd name="connsiteY14" fmla="*/ 59416 h 112260"/>
                <a:gd name="connsiteX15" fmla="*/ 121662 w 240167"/>
                <a:gd name="connsiteY15" fmla="*/ 59416 h 112260"/>
                <a:gd name="connsiteX16" fmla="*/ 121662 w 240167"/>
                <a:gd name="connsiteY16" fmla="*/ 59416 h 112260"/>
                <a:gd name="connsiteX17" fmla="*/ 208942 w 240167"/>
                <a:gd name="connsiteY17" fmla="*/ 15803 h 112260"/>
                <a:gd name="connsiteX18" fmla="*/ 240083 w 240167"/>
                <a:gd name="connsiteY18" fmla="*/ 184 h 112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0167" h="112260">
                  <a:moveTo>
                    <a:pt x="240168" y="270"/>
                  </a:moveTo>
                  <a:cubicBezTo>
                    <a:pt x="240168" y="270"/>
                    <a:pt x="240168" y="-72"/>
                    <a:pt x="239997" y="14"/>
                  </a:cubicBezTo>
                  <a:lnTo>
                    <a:pt x="208259" y="13840"/>
                  </a:lnTo>
                  <a:cubicBezTo>
                    <a:pt x="178398" y="26728"/>
                    <a:pt x="148452" y="39530"/>
                    <a:pt x="118761" y="52759"/>
                  </a:cubicBezTo>
                  <a:cubicBezTo>
                    <a:pt x="118761" y="52759"/>
                    <a:pt x="118761" y="52759"/>
                    <a:pt x="118761" y="52759"/>
                  </a:cubicBezTo>
                  <a:cubicBezTo>
                    <a:pt x="118761" y="52759"/>
                    <a:pt x="118591" y="52759"/>
                    <a:pt x="118506" y="52844"/>
                  </a:cubicBezTo>
                  <a:cubicBezTo>
                    <a:pt x="118506" y="52844"/>
                    <a:pt x="118335" y="52844"/>
                    <a:pt x="118250" y="52930"/>
                  </a:cubicBezTo>
                  <a:lnTo>
                    <a:pt x="118250" y="52930"/>
                  </a:lnTo>
                  <a:cubicBezTo>
                    <a:pt x="88986" y="67183"/>
                    <a:pt x="59978" y="81948"/>
                    <a:pt x="30970" y="96543"/>
                  </a:cubicBezTo>
                  <a:lnTo>
                    <a:pt x="0" y="111991"/>
                  </a:lnTo>
                  <a:cubicBezTo>
                    <a:pt x="0" y="111991"/>
                    <a:pt x="0" y="112332"/>
                    <a:pt x="171" y="112247"/>
                  </a:cubicBezTo>
                  <a:lnTo>
                    <a:pt x="32165" y="98335"/>
                  </a:lnTo>
                  <a:cubicBezTo>
                    <a:pt x="62026" y="85447"/>
                    <a:pt x="91972" y="72645"/>
                    <a:pt x="121662" y="59416"/>
                  </a:cubicBezTo>
                  <a:cubicBezTo>
                    <a:pt x="121662" y="59416"/>
                    <a:pt x="121662" y="59416"/>
                    <a:pt x="121662" y="59416"/>
                  </a:cubicBezTo>
                  <a:cubicBezTo>
                    <a:pt x="121662" y="59416"/>
                    <a:pt x="121662" y="59416"/>
                    <a:pt x="121662" y="59416"/>
                  </a:cubicBezTo>
                  <a:cubicBezTo>
                    <a:pt x="121662" y="59416"/>
                    <a:pt x="121662" y="59416"/>
                    <a:pt x="121662" y="59416"/>
                  </a:cubicBezTo>
                  <a:cubicBezTo>
                    <a:pt x="121662" y="59416"/>
                    <a:pt x="121662" y="59416"/>
                    <a:pt x="121662" y="59416"/>
                  </a:cubicBezTo>
                  <a:cubicBezTo>
                    <a:pt x="150926" y="45163"/>
                    <a:pt x="179934" y="30398"/>
                    <a:pt x="208942" y="15803"/>
                  </a:cubicBezTo>
                  <a:lnTo>
                    <a:pt x="240083" y="184"/>
                  </a:lnTo>
                  <a:close/>
                </a:path>
              </a:pathLst>
            </a:custGeom>
            <a:grpFill/>
            <a:ln w="8532" cap="flat">
              <a:noFill/>
              <a:prstDash val="solid"/>
              <a:miter/>
            </a:ln>
          </p:spPr>
          <p:txBody>
            <a:bodyPr rtlCol="0" anchor="ctr"/>
            <a:lstStyle/>
            <a:p>
              <a:endParaRPr lang="en-US"/>
            </a:p>
          </p:txBody>
        </p:sp>
        <p:sp>
          <p:nvSpPr>
            <p:cNvPr id="1626" name="Freeform 1625">
              <a:extLst>
                <a:ext uri="{FF2B5EF4-FFF2-40B4-BE49-F238E27FC236}">
                  <a16:creationId xmlns:a16="http://schemas.microsoft.com/office/drawing/2014/main" id="{DB181BFC-7A40-5893-100D-F38D3D357DFE}"/>
                </a:ext>
              </a:extLst>
            </p:cNvPr>
            <p:cNvSpPr/>
            <p:nvPr/>
          </p:nvSpPr>
          <p:spPr>
            <a:xfrm>
              <a:off x="7903923" y="3782186"/>
              <a:ext cx="87023" cy="41592"/>
            </a:xfrm>
            <a:custGeom>
              <a:avLst/>
              <a:gdLst>
                <a:gd name="connsiteX0" fmla="*/ 86767 w 87023"/>
                <a:gd name="connsiteY0" fmla="*/ 14 h 41592"/>
                <a:gd name="connsiteX1" fmla="*/ 74994 w 87023"/>
                <a:gd name="connsiteY1" fmla="*/ 4623 h 41592"/>
                <a:gd name="connsiteX2" fmla="*/ 41891 w 87023"/>
                <a:gd name="connsiteY2" fmla="*/ 17510 h 41592"/>
                <a:gd name="connsiteX3" fmla="*/ 41891 w 87023"/>
                <a:gd name="connsiteY3" fmla="*/ 17510 h 41592"/>
                <a:gd name="connsiteX4" fmla="*/ 41891 w 87023"/>
                <a:gd name="connsiteY4" fmla="*/ 17510 h 41592"/>
                <a:gd name="connsiteX5" fmla="*/ 41891 w 87023"/>
                <a:gd name="connsiteY5" fmla="*/ 17510 h 41592"/>
                <a:gd name="connsiteX6" fmla="*/ 41891 w 87023"/>
                <a:gd name="connsiteY6" fmla="*/ 17510 h 41592"/>
                <a:gd name="connsiteX7" fmla="*/ 11006 w 87023"/>
                <a:gd name="connsiteY7" fmla="*/ 35092 h 41592"/>
                <a:gd name="connsiteX8" fmla="*/ 0 w 87023"/>
                <a:gd name="connsiteY8" fmla="*/ 41322 h 41592"/>
                <a:gd name="connsiteX9" fmla="*/ 171 w 87023"/>
                <a:gd name="connsiteY9" fmla="*/ 41578 h 41592"/>
                <a:gd name="connsiteX10" fmla="*/ 12030 w 87023"/>
                <a:gd name="connsiteY10" fmla="*/ 36969 h 41592"/>
                <a:gd name="connsiteX11" fmla="*/ 45133 w 87023"/>
                <a:gd name="connsiteY11" fmla="*/ 24082 h 41592"/>
                <a:gd name="connsiteX12" fmla="*/ 45133 w 87023"/>
                <a:gd name="connsiteY12" fmla="*/ 24082 h 41592"/>
                <a:gd name="connsiteX13" fmla="*/ 45133 w 87023"/>
                <a:gd name="connsiteY13" fmla="*/ 24082 h 41592"/>
                <a:gd name="connsiteX14" fmla="*/ 45133 w 87023"/>
                <a:gd name="connsiteY14" fmla="*/ 24082 h 41592"/>
                <a:gd name="connsiteX15" fmla="*/ 45133 w 87023"/>
                <a:gd name="connsiteY15" fmla="*/ 24082 h 41592"/>
                <a:gd name="connsiteX16" fmla="*/ 76017 w 87023"/>
                <a:gd name="connsiteY16" fmla="*/ 6500 h 41592"/>
                <a:gd name="connsiteX17" fmla="*/ 87024 w 87023"/>
                <a:gd name="connsiteY17" fmla="*/ 270 h 41592"/>
                <a:gd name="connsiteX18" fmla="*/ 86853 w 87023"/>
                <a:gd name="connsiteY18" fmla="*/ 14 h 4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023" h="41592">
                  <a:moveTo>
                    <a:pt x="86767" y="14"/>
                  </a:moveTo>
                  <a:lnTo>
                    <a:pt x="74994" y="4623"/>
                  </a:lnTo>
                  <a:cubicBezTo>
                    <a:pt x="63903" y="8805"/>
                    <a:pt x="52811" y="12901"/>
                    <a:pt x="41891" y="17510"/>
                  </a:cubicBezTo>
                  <a:cubicBezTo>
                    <a:pt x="41891" y="17510"/>
                    <a:pt x="41891" y="17510"/>
                    <a:pt x="41891" y="17510"/>
                  </a:cubicBezTo>
                  <a:cubicBezTo>
                    <a:pt x="41891" y="17510"/>
                    <a:pt x="41891" y="17510"/>
                    <a:pt x="41891" y="17510"/>
                  </a:cubicBezTo>
                  <a:cubicBezTo>
                    <a:pt x="41891" y="17510"/>
                    <a:pt x="41891" y="17510"/>
                    <a:pt x="41891" y="17510"/>
                  </a:cubicBezTo>
                  <a:cubicBezTo>
                    <a:pt x="41891" y="17510"/>
                    <a:pt x="41891" y="17510"/>
                    <a:pt x="41891" y="17510"/>
                  </a:cubicBezTo>
                  <a:cubicBezTo>
                    <a:pt x="31482" y="23058"/>
                    <a:pt x="21244" y="29118"/>
                    <a:pt x="11006" y="35092"/>
                  </a:cubicBezTo>
                  <a:lnTo>
                    <a:pt x="0" y="41322"/>
                  </a:lnTo>
                  <a:cubicBezTo>
                    <a:pt x="0" y="41322"/>
                    <a:pt x="85" y="41664"/>
                    <a:pt x="171" y="41578"/>
                  </a:cubicBezTo>
                  <a:lnTo>
                    <a:pt x="12030" y="36969"/>
                  </a:lnTo>
                  <a:cubicBezTo>
                    <a:pt x="23121" y="32787"/>
                    <a:pt x="34212" y="28691"/>
                    <a:pt x="45133" y="24082"/>
                  </a:cubicBezTo>
                  <a:cubicBezTo>
                    <a:pt x="45133" y="24082"/>
                    <a:pt x="45133" y="24082"/>
                    <a:pt x="45133" y="24082"/>
                  </a:cubicBezTo>
                  <a:cubicBezTo>
                    <a:pt x="45133" y="24082"/>
                    <a:pt x="45133" y="24082"/>
                    <a:pt x="45133" y="24082"/>
                  </a:cubicBezTo>
                  <a:cubicBezTo>
                    <a:pt x="45133" y="24082"/>
                    <a:pt x="45133" y="24082"/>
                    <a:pt x="45133" y="24082"/>
                  </a:cubicBezTo>
                  <a:cubicBezTo>
                    <a:pt x="45133" y="24082"/>
                    <a:pt x="45133" y="24082"/>
                    <a:pt x="45133" y="24082"/>
                  </a:cubicBezTo>
                  <a:cubicBezTo>
                    <a:pt x="55542" y="18534"/>
                    <a:pt x="65780" y="12475"/>
                    <a:pt x="76017" y="6500"/>
                  </a:cubicBezTo>
                  <a:lnTo>
                    <a:pt x="87024" y="270"/>
                  </a:lnTo>
                  <a:cubicBezTo>
                    <a:pt x="87024" y="270"/>
                    <a:pt x="86938" y="-72"/>
                    <a:pt x="86853" y="14"/>
                  </a:cubicBezTo>
                  <a:close/>
                </a:path>
              </a:pathLst>
            </a:custGeom>
            <a:grpFill/>
            <a:ln w="8532" cap="flat">
              <a:noFill/>
              <a:prstDash val="solid"/>
              <a:miter/>
            </a:ln>
          </p:spPr>
          <p:txBody>
            <a:bodyPr rtlCol="0" anchor="ctr"/>
            <a:lstStyle/>
            <a:p>
              <a:endParaRPr lang="en-US"/>
            </a:p>
          </p:txBody>
        </p:sp>
        <p:sp>
          <p:nvSpPr>
            <p:cNvPr id="1627" name="Freeform 1626">
              <a:extLst>
                <a:ext uri="{FF2B5EF4-FFF2-40B4-BE49-F238E27FC236}">
                  <a16:creationId xmlns:a16="http://schemas.microsoft.com/office/drawing/2014/main" id="{9BD78C98-8398-45E4-4A61-4500A04391DF}"/>
                </a:ext>
              </a:extLst>
            </p:cNvPr>
            <p:cNvSpPr/>
            <p:nvPr/>
          </p:nvSpPr>
          <p:spPr>
            <a:xfrm>
              <a:off x="7616660" y="3858573"/>
              <a:ext cx="157239" cy="81449"/>
            </a:xfrm>
            <a:custGeom>
              <a:avLst/>
              <a:gdLst>
                <a:gd name="connsiteX0" fmla="*/ 85 w 157239"/>
                <a:gd name="connsiteY0" fmla="*/ 81351 h 81449"/>
                <a:gd name="connsiteX1" fmla="*/ 20903 w 157239"/>
                <a:gd name="connsiteY1" fmla="*/ 71109 h 81449"/>
                <a:gd name="connsiteX2" fmla="*/ 79686 w 157239"/>
                <a:gd name="connsiteY2" fmla="*/ 43029 h 81449"/>
                <a:gd name="connsiteX3" fmla="*/ 79686 w 157239"/>
                <a:gd name="connsiteY3" fmla="*/ 43029 h 81449"/>
                <a:gd name="connsiteX4" fmla="*/ 79857 w 157239"/>
                <a:gd name="connsiteY4" fmla="*/ 43029 h 81449"/>
                <a:gd name="connsiteX5" fmla="*/ 80028 w 157239"/>
                <a:gd name="connsiteY5" fmla="*/ 43029 h 81449"/>
                <a:gd name="connsiteX6" fmla="*/ 80028 w 157239"/>
                <a:gd name="connsiteY6" fmla="*/ 43029 h 81449"/>
                <a:gd name="connsiteX7" fmla="*/ 136934 w 157239"/>
                <a:gd name="connsiteY7" fmla="*/ 11280 h 81449"/>
                <a:gd name="connsiteX8" fmla="*/ 157240 w 157239"/>
                <a:gd name="connsiteY8" fmla="*/ 270 h 81449"/>
                <a:gd name="connsiteX9" fmla="*/ 157069 w 157239"/>
                <a:gd name="connsiteY9" fmla="*/ 14 h 81449"/>
                <a:gd name="connsiteX10" fmla="*/ 135825 w 157239"/>
                <a:gd name="connsiteY10" fmla="*/ 9487 h 81449"/>
                <a:gd name="connsiteX11" fmla="*/ 76529 w 157239"/>
                <a:gd name="connsiteY11" fmla="*/ 36628 h 81449"/>
                <a:gd name="connsiteX12" fmla="*/ 76529 w 157239"/>
                <a:gd name="connsiteY12" fmla="*/ 36628 h 81449"/>
                <a:gd name="connsiteX13" fmla="*/ 76529 w 157239"/>
                <a:gd name="connsiteY13" fmla="*/ 36628 h 81449"/>
                <a:gd name="connsiteX14" fmla="*/ 76529 w 157239"/>
                <a:gd name="connsiteY14" fmla="*/ 36628 h 81449"/>
                <a:gd name="connsiteX15" fmla="*/ 76529 w 157239"/>
                <a:gd name="connsiteY15" fmla="*/ 36628 h 81449"/>
                <a:gd name="connsiteX16" fmla="*/ 20049 w 157239"/>
                <a:gd name="connsiteY16" fmla="*/ 69317 h 81449"/>
                <a:gd name="connsiteX17" fmla="*/ 0 w 157239"/>
                <a:gd name="connsiteY17" fmla="*/ 81180 h 81449"/>
                <a:gd name="connsiteX18" fmla="*/ 170 w 157239"/>
                <a:gd name="connsiteY18" fmla="*/ 81436 h 81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239" h="81449">
                  <a:moveTo>
                    <a:pt x="85" y="81351"/>
                  </a:moveTo>
                  <a:lnTo>
                    <a:pt x="20903" y="71109"/>
                  </a:lnTo>
                  <a:cubicBezTo>
                    <a:pt x="40526" y="61720"/>
                    <a:pt x="60149" y="52418"/>
                    <a:pt x="79686" y="43029"/>
                  </a:cubicBezTo>
                  <a:lnTo>
                    <a:pt x="79686" y="43029"/>
                  </a:lnTo>
                  <a:cubicBezTo>
                    <a:pt x="79686" y="43029"/>
                    <a:pt x="79857" y="43029"/>
                    <a:pt x="79857" y="43029"/>
                  </a:cubicBezTo>
                  <a:lnTo>
                    <a:pt x="80028" y="43029"/>
                  </a:lnTo>
                  <a:cubicBezTo>
                    <a:pt x="80028" y="43029"/>
                    <a:pt x="80028" y="43029"/>
                    <a:pt x="80028" y="43029"/>
                  </a:cubicBezTo>
                  <a:cubicBezTo>
                    <a:pt x="98968" y="32446"/>
                    <a:pt x="117993" y="21863"/>
                    <a:pt x="136934" y="11280"/>
                  </a:cubicBezTo>
                  <a:lnTo>
                    <a:pt x="157240" y="270"/>
                  </a:lnTo>
                  <a:cubicBezTo>
                    <a:pt x="157240" y="270"/>
                    <a:pt x="157240" y="-72"/>
                    <a:pt x="157069" y="14"/>
                  </a:cubicBezTo>
                  <a:lnTo>
                    <a:pt x="135825" y="9487"/>
                  </a:lnTo>
                  <a:cubicBezTo>
                    <a:pt x="115946" y="18278"/>
                    <a:pt x="96067" y="27154"/>
                    <a:pt x="76529" y="36628"/>
                  </a:cubicBezTo>
                  <a:lnTo>
                    <a:pt x="76529" y="36628"/>
                  </a:lnTo>
                  <a:cubicBezTo>
                    <a:pt x="76529" y="36628"/>
                    <a:pt x="76529" y="36628"/>
                    <a:pt x="76529" y="36628"/>
                  </a:cubicBezTo>
                  <a:lnTo>
                    <a:pt x="76529" y="36628"/>
                  </a:lnTo>
                  <a:cubicBezTo>
                    <a:pt x="76529" y="36628"/>
                    <a:pt x="76529" y="36628"/>
                    <a:pt x="76529" y="36628"/>
                  </a:cubicBezTo>
                  <a:cubicBezTo>
                    <a:pt x="57504" y="47126"/>
                    <a:pt x="38734" y="58221"/>
                    <a:pt x="20049" y="69317"/>
                  </a:cubicBezTo>
                  <a:lnTo>
                    <a:pt x="0" y="81180"/>
                  </a:lnTo>
                  <a:cubicBezTo>
                    <a:pt x="0" y="81180"/>
                    <a:pt x="0" y="81521"/>
                    <a:pt x="170" y="81436"/>
                  </a:cubicBezTo>
                  <a:close/>
                </a:path>
              </a:pathLst>
            </a:custGeom>
            <a:grpFill/>
            <a:ln w="8532" cap="flat">
              <a:noFill/>
              <a:prstDash val="solid"/>
              <a:miter/>
            </a:ln>
          </p:spPr>
          <p:txBody>
            <a:bodyPr rtlCol="0" anchor="ctr"/>
            <a:lstStyle/>
            <a:p>
              <a:endParaRPr lang="en-US"/>
            </a:p>
          </p:txBody>
        </p:sp>
        <p:sp>
          <p:nvSpPr>
            <p:cNvPr id="1628" name="Freeform 1627">
              <a:extLst>
                <a:ext uri="{FF2B5EF4-FFF2-40B4-BE49-F238E27FC236}">
                  <a16:creationId xmlns:a16="http://schemas.microsoft.com/office/drawing/2014/main" id="{AB4B4DC4-2EE3-A80D-8BB8-0BA1C8BB4645}"/>
                </a:ext>
              </a:extLst>
            </p:cNvPr>
            <p:cNvSpPr/>
            <p:nvPr/>
          </p:nvSpPr>
          <p:spPr>
            <a:xfrm>
              <a:off x="7676723" y="3889824"/>
              <a:ext cx="104172" cy="45661"/>
            </a:xfrm>
            <a:custGeom>
              <a:avLst/>
              <a:gdLst>
                <a:gd name="connsiteX0" fmla="*/ 49057 w 104172"/>
                <a:gd name="connsiteY0" fmla="*/ 15790 h 45661"/>
                <a:gd name="connsiteX1" fmla="*/ 49057 w 104172"/>
                <a:gd name="connsiteY1" fmla="*/ 15790 h 45661"/>
                <a:gd name="connsiteX2" fmla="*/ 49057 w 104172"/>
                <a:gd name="connsiteY2" fmla="*/ 15790 h 45661"/>
                <a:gd name="connsiteX3" fmla="*/ 49057 w 104172"/>
                <a:gd name="connsiteY3" fmla="*/ 15790 h 45661"/>
                <a:gd name="connsiteX4" fmla="*/ 12457 w 104172"/>
                <a:gd name="connsiteY4" fmla="*/ 36956 h 45661"/>
                <a:gd name="connsiteX5" fmla="*/ 0 w 104172"/>
                <a:gd name="connsiteY5" fmla="*/ 45405 h 45661"/>
                <a:gd name="connsiteX6" fmla="*/ 171 w 104172"/>
                <a:gd name="connsiteY6" fmla="*/ 45661 h 45661"/>
                <a:gd name="connsiteX7" fmla="*/ 13395 w 104172"/>
                <a:gd name="connsiteY7" fmla="*/ 38834 h 45661"/>
                <a:gd name="connsiteX8" fmla="*/ 51873 w 104172"/>
                <a:gd name="connsiteY8" fmla="*/ 22447 h 45661"/>
                <a:gd name="connsiteX9" fmla="*/ 51873 w 104172"/>
                <a:gd name="connsiteY9" fmla="*/ 22447 h 45661"/>
                <a:gd name="connsiteX10" fmla="*/ 51958 w 104172"/>
                <a:gd name="connsiteY10" fmla="*/ 22447 h 45661"/>
                <a:gd name="connsiteX11" fmla="*/ 52043 w 104172"/>
                <a:gd name="connsiteY11" fmla="*/ 22447 h 45661"/>
                <a:gd name="connsiteX12" fmla="*/ 52043 w 104172"/>
                <a:gd name="connsiteY12" fmla="*/ 22447 h 45661"/>
                <a:gd name="connsiteX13" fmla="*/ 90180 w 104172"/>
                <a:gd name="connsiteY13" fmla="*/ 5462 h 45661"/>
                <a:gd name="connsiteX14" fmla="*/ 104173 w 104172"/>
                <a:gd name="connsiteY14" fmla="*/ 341 h 45661"/>
                <a:gd name="connsiteX15" fmla="*/ 104173 w 104172"/>
                <a:gd name="connsiteY15" fmla="*/ 0 h 45661"/>
                <a:gd name="connsiteX16" fmla="*/ 89498 w 104172"/>
                <a:gd name="connsiteY16" fmla="*/ 3329 h 45661"/>
                <a:gd name="connsiteX17" fmla="*/ 49057 w 104172"/>
                <a:gd name="connsiteY17" fmla="*/ 15704 h 45661"/>
                <a:gd name="connsiteX18" fmla="*/ 49057 w 104172"/>
                <a:gd name="connsiteY18" fmla="*/ 15704 h 45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172" h="45661">
                  <a:moveTo>
                    <a:pt x="49057" y="15790"/>
                  </a:moveTo>
                  <a:lnTo>
                    <a:pt x="49057" y="15790"/>
                  </a:lnTo>
                  <a:cubicBezTo>
                    <a:pt x="49057" y="15790"/>
                    <a:pt x="49057" y="15790"/>
                    <a:pt x="49057" y="15790"/>
                  </a:cubicBezTo>
                  <a:lnTo>
                    <a:pt x="49057" y="15790"/>
                  </a:lnTo>
                  <a:cubicBezTo>
                    <a:pt x="36345" y="21935"/>
                    <a:pt x="24230" y="29189"/>
                    <a:pt x="12457" y="36956"/>
                  </a:cubicBezTo>
                  <a:cubicBezTo>
                    <a:pt x="8276" y="39687"/>
                    <a:pt x="4095" y="42504"/>
                    <a:pt x="0" y="45405"/>
                  </a:cubicBezTo>
                  <a:cubicBezTo>
                    <a:pt x="0" y="45405"/>
                    <a:pt x="85" y="45661"/>
                    <a:pt x="171" y="45661"/>
                  </a:cubicBezTo>
                  <a:cubicBezTo>
                    <a:pt x="4522" y="43357"/>
                    <a:pt x="8958" y="41053"/>
                    <a:pt x="13395" y="38834"/>
                  </a:cubicBezTo>
                  <a:cubicBezTo>
                    <a:pt x="26022" y="32774"/>
                    <a:pt x="38905" y="27568"/>
                    <a:pt x="51873" y="22447"/>
                  </a:cubicBezTo>
                  <a:lnTo>
                    <a:pt x="51873" y="22447"/>
                  </a:lnTo>
                  <a:cubicBezTo>
                    <a:pt x="51873" y="22447"/>
                    <a:pt x="51958" y="22447"/>
                    <a:pt x="51958" y="22447"/>
                  </a:cubicBezTo>
                  <a:lnTo>
                    <a:pt x="52043" y="22447"/>
                  </a:lnTo>
                  <a:cubicBezTo>
                    <a:pt x="52043" y="22447"/>
                    <a:pt x="52043" y="22447"/>
                    <a:pt x="52043" y="22447"/>
                  </a:cubicBezTo>
                  <a:cubicBezTo>
                    <a:pt x="64500" y="16387"/>
                    <a:pt x="77212" y="10498"/>
                    <a:pt x="90180" y="5462"/>
                  </a:cubicBezTo>
                  <a:cubicBezTo>
                    <a:pt x="94787" y="3670"/>
                    <a:pt x="99480" y="1963"/>
                    <a:pt x="104173" y="341"/>
                  </a:cubicBezTo>
                  <a:cubicBezTo>
                    <a:pt x="104173" y="341"/>
                    <a:pt x="104173" y="0"/>
                    <a:pt x="104173" y="0"/>
                  </a:cubicBezTo>
                  <a:cubicBezTo>
                    <a:pt x="99309" y="1024"/>
                    <a:pt x="94361" y="2134"/>
                    <a:pt x="89498" y="3329"/>
                  </a:cubicBezTo>
                  <a:cubicBezTo>
                    <a:pt x="75847" y="6657"/>
                    <a:pt x="62281" y="10583"/>
                    <a:pt x="49057" y="15704"/>
                  </a:cubicBezTo>
                  <a:lnTo>
                    <a:pt x="49057" y="15704"/>
                  </a:lnTo>
                  <a:close/>
                </a:path>
              </a:pathLst>
            </a:custGeom>
            <a:grpFill/>
            <a:ln w="8532" cap="flat">
              <a:noFill/>
              <a:prstDash val="solid"/>
              <a:miter/>
            </a:ln>
          </p:spPr>
          <p:txBody>
            <a:bodyPr rtlCol="0" anchor="ctr"/>
            <a:lstStyle/>
            <a:p>
              <a:endParaRPr lang="en-US"/>
            </a:p>
          </p:txBody>
        </p:sp>
        <p:sp>
          <p:nvSpPr>
            <p:cNvPr id="1629" name="Freeform 1628">
              <a:extLst>
                <a:ext uri="{FF2B5EF4-FFF2-40B4-BE49-F238E27FC236}">
                  <a16:creationId xmlns:a16="http://schemas.microsoft.com/office/drawing/2014/main" id="{0B995C9A-F7F8-031D-E50C-F0AA7970D269}"/>
                </a:ext>
              </a:extLst>
            </p:cNvPr>
            <p:cNvSpPr/>
            <p:nvPr/>
          </p:nvSpPr>
          <p:spPr>
            <a:xfrm>
              <a:off x="7519996" y="4062228"/>
              <a:ext cx="94105" cy="53783"/>
            </a:xfrm>
            <a:custGeom>
              <a:avLst/>
              <a:gdLst>
                <a:gd name="connsiteX0" fmla="*/ 49314 w 94105"/>
                <a:gd name="connsiteY0" fmla="*/ 21593 h 53783"/>
                <a:gd name="connsiteX1" fmla="*/ 49228 w 94105"/>
                <a:gd name="connsiteY1" fmla="*/ 21593 h 53783"/>
                <a:gd name="connsiteX2" fmla="*/ 49143 w 94105"/>
                <a:gd name="connsiteY2" fmla="*/ 21679 h 53783"/>
                <a:gd name="connsiteX3" fmla="*/ 49143 w 94105"/>
                <a:gd name="connsiteY3" fmla="*/ 21679 h 53783"/>
                <a:gd name="connsiteX4" fmla="*/ 12883 w 94105"/>
                <a:gd name="connsiteY4" fmla="*/ 45149 h 53783"/>
                <a:gd name="connsiteX5" fmla="*/ 0 w 94105"/>
                <a:gd name="connsiteY5" fmla="*/ 53513 h 53783"/>
                <a:gd name="connsiteX6" fmla="*/ 171 w 94105"/>
                <a:gd name="connsiteY6" fmla="*/ 53769 h 53783"/>
                <a:gd name="connsiteX7" fmla="*/ 13992 w 94105"/>
                <a:gd name="connsiteY7" fmla="*/ 47027 h 53783"/>
                <a:gd name="connsiteX8" fmla="*/ 52726 w 94105"/>
                <a:gd name="connsiteY8" fmla="*/ 28080 h 53783"/>
                <a:gd name="connsiteX9" fmla="*/ 52726 w 94105"/>
                <a:gd name="connsiteY9" fmla="*/ 28080 h 53783"/>
                <a:gd name="connsiteX10" fmla="*/ 52726 w 94105"/>
                <a:gd name="connsiteY10" fmla="*/ 28080 h 53783"/>
                <a:gd name="connsiteX11" fmla="*/ 52726 w 94105"/>
                <a:gd name="connsiteY11" fmla="*/ 28080 h 53783"/>
                <a:gd name="connsiteX12" fmla="*/ 52726 w 94105"/>
                <a:gd name="connsiteY12" fmla="*/ 28080 h 53783"/>
                <a:gd name="connsiteX13" fmla="*/ 88986 w 94105"/>
                <a:gd name="connsiteY13" fmla="*/ 4609 h 53783"/>
                <a:gd name="connsiteX14" fmla="*/ 94105 w 94105"/>
                <a:gd name="connsiteY14" fmla="*/ 1280 h 53783"/>
                <a:gd name="connsiteX15" fmla="*/ 93508 w 94105"/>
                <a:gd name="connsiteY15" fmla="*/ 0 h 53783"/>
                <a:gd name="connsiteX16" fmla="*/ 84891 w 94105"/>
                <a:gd name="connsiteY16" fmla="*/ 3670 h 53783"/>
                <a:gd name="connsiteX17" fmla="*/ 84976 w 94105"/>
                <a:gd name="connsiteY17" fmla="*/ 3926 h 53783"/>
                <a:gd name="connsiteX18" fmla="*/ 85915 w 94105"/>
                <a:gd name="connsiteY18" fmla="*/ 3670 h 53783"/>
                <a:gd name="connsiteX19" fmla="*/ 49143 w 94105"/>
                <a:gd name="connsiteY19" fmla="*/ 21679 h 53783"/>
                <a:gd name="connsiteX20" fmla="*/ 49143 w 94105"/>
                <a:gd name="connsiteY20" fmla="*/ 21679 h 53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105" h="53783">
                  <a:moveTo>
                    <a:pt x="49314" y="21593"/>
                  </a:moveTo>
                  <a:lnTo>
                    <a:pt x="49228" y="21593"/>
                  </a:lnTo>
                  <a:cubicBezTo>
                    <a:pt x="49228" y="21593"/>
                    <a:pt x="49143" y="21679"/>
                    <a:pt x="49143" y="21679"/>
                  </a:cubicBezTo>
                  <a:lnTo>
                    <a:pt x="49143" y="21679"/>
                  </a:lnTo>
                  <a:cubicBezTo>
                    <a:pt x="36943" y="29274"/>
                    <a:pt x="24912" y="37297"/>
                    <a:pt x="12883" y="45149"/>
                  </a:cubicBezTo>
                  <a:lnTo>
                    <a:pt x="0" y="53513"/>
                  </a:lnTo>
                  <a:cubicBezTo>
                    <a:pt x="0" y="53513"/>
                    <a:pt x="85" y="53855"/>
                    <a:pt x="171" y="53769"/>
                  </a:cubicBezTo>
                  <a:lnTo>
                    <a:pt x="13992" y="47027"/>
                  </a:lnTo>
                  <a:cubicBezTo>
                    <a:pt x="26960" y="40797"/>
                    <a:pt x="40014" y="34651"/>
                    <a:pt x="52726" y="28080"/>
                  </a:cubicBezTo>
                  <a:lnTo>
                    <a:pt x="52726" y="28080"/>
                  </a:lnTo>
                  <a:cubicBezTo>
                    <a:pt x="52726" y="28080"/>
                    <a:pt x="52726" y="28080"/>
                    <a:pt x="52726" y="28080"/>
                  </a:cubicBezTo>
                  <a:lnTo>
                    <a:pt x="52726" y="28080"/>
                  </a:lnTo>
                  <a:cubicBezTo>
                    <a:pt x="52726" y="28080"/>
                    <a:pt x="52726" y="28080"/>
                    <a:pt x="52726" y="28080"/>
                  </a:cubicBezTo>
                  <a:cubicBezTo>
                    <a:pt x="64926" y="20484"/>
                    <a:pt x="76956" y="12461"/>
                    <a:pt x="88986" y="4609"/>
                  </a:cubicBezTo>
                  <a:lnTo>
                    <a:pt x="94105" y="1280"/>
                  </a:lnTo>
                  <a:lnTo>
                    <a:pt x="93508" y="0"/>
                  </a:lnTo>
                  <a:lnTo>
                    <a:pt x="84891" y="3670"/>
                  </a:lnTo>
                  <a:cubicBezTo>
                    <a:pt x="84891" y="3670"/>
                    <a:pt x="84891" y="4011"/>
                    <a:pt x="84976" y="3926"/>
                  </a:cubicBezTo>
                  <a:lnTo>
                    <a:pt x="85915" y="3670"/>
                  </a:lnTo>
                  <a:cubicBezTo>
                    <a:pt x="73629" y="9559"/>
                    <a:pt x="61258" y="15448"/>
                    <a:pt x="49143" y="21679"/>
                  </a:cubicBezTo>
                  <a:lnTo>
                    <a:pt x="49143" y="21679"/>
                  </a:lnTo>
                  <a:close/>
                </a:path>
              </a:pathLst>
            </a:custGeom>
            <a:grpFill/>
            <a:ln w="8532" cap="flat">
              <a:noFill/>
              <a:prstDash val="solid"/>
              <a:miter/>
            </a:ln>
          </p:spPr>
          <p:txBody>
            <a:bodyPr rtlCol="0" anchor="ctr"/>
            <a:lstStyle/>
            <a:p>
              <a:endParaRPr lang="en-US"/>
            </a:p>
          </p:txBody>
        </p:sp>
        <p:sp>
          <p:nvSpPr>
            <p:cNvPr id="1630" name="Freeform 1629">
              <a:extLst>
                <a:ext uri="{FF2B5EF4-FFF2-40B4-BE49-F238E27FC236}">
                  <a16:creationId xmlns:a16="http://schemas.microsoft.com/office/drawing/2014/main" id="{B5B6C21A-BC23-B25F-951F-F44514282AD8}"/>
                </a:ext>
              </a:extLst>
            </p:cNvPr>
            <p:cNvSpPr/>
            <p:nvPr/>
          </p:nvSpPr>
          <p:spPr>
            <a:xfrm>
              <a:off x="7530746" y="4053011"/>
              <a:ext cx="52896" cy="33285"/>
            </a:xfrm>
            <a:custGeom>
              <a:avLst/>
              <a:gdLst>
                <a:gd name="connsiteX0" fmla="*/ 7508 w 52896"/>
                <a:gd name="connsiteY0" fmla="*/ 29189 h 33285"/>
                <a:gd name="connsiteX1" fmla="*/ 27814 w 52896"/>
                <a:gd name="connsiteY1" fmla="*/ 18606 h 33285"/>
                <a:gd name="connsiteX2" fmla="*/ 27814 w 52896"/>
                <a:gd name="connsiteY2" fmla="*/ 18606 h 33285"/>
                <a:gd name="connsiteX3" fmla="*/ 27814 w 52896"/>
                <a:gd name="connsiteY3" fmla="*/ 18606 h 33285"/>
                <a:gd name="connsiteX4" fmla="*/ 27814 w 52896"/>
                <a:gd name="connsiteY4" fmla="*/ 18606 h 33285"/>
                <a:gd name="connsiteX5" fmla="*/ 27814 w 52896"/>
                <a:gd name="connsiteY5" fmla="*/ 18606 h 33285"/>
                <a:gd name="connsiteX6" fmla="*/ 46156 w 52896"/>
                <a:gd name="connsiteY6" fmla="*/ 4865 h 33285"/>
                <a:gd name="connsiteX7" fmla="*/ 52897 w 52896"/>
                <a:gd name="connsiteY7" fmla="*/ 256 h 33285"/>
                <a:gd name="connsiteX8" fmla="*/ 52726 w 52896"/>
                <a:gd name="connsiteY8" fmla="*/ 0 h 33285"/>
                <a:gd name="connsiteX9" fmla="*/ 45047 w 52896"/>
                <a:gd name="connsiteY9" fmla="*/ 2987 h 33285"/>
                <a:gd name="connsiteX10" fmla="*/ 23803 w 52896"/>
                <a:gd name="connsiteY10" fmla="*/ 12375 h 33285"/>
                <a:gd name="connsiteX11" fmla="*/ 23803 w 52896"/>
                <a:gd name="connsiteY11" fmla="*/ 12375 h 33285"/>
                <a:gd name="connsiteX12" fmla="*/ 23803 w 52896"/>
                <a:gd name="connsiteY12" fmla="*/ 12375 h 33285"/>
                <a:gd name="connsiteX13" fmla="*/ 23803 w 52896"/>
                <a:gd name="connsiteY13" fmla="*/ 12375 h 33285"/>
                <a:gd name="connsiteX14" fmla="*/ 23803 w 52896"/>
                <a:gd name="connsiteY14" fmla="*/ 12375 h 33285"/>
                <a:gd name="connsiteX15" fmla="*/ 6057 w 52896"/>
                <a:gd name="connsiteY15" fmla="*/ 27397 h 33285"/>
                <a:gd name="connsiteX16" fmla="*/ 0 w 52896"/>
                <a:gd name="connsiteY16" fmla="*/ 33030 h 33285"/>
                <a:gd name="connsiteX17" fmla="*/ 171 w 52896"/>
                <a:gd name="connsiteY17" fmla="*/ 33286 h 33285"/>
                <a:gd name="connsiteX18" fmla="*/ 7252 w 52896"/>
                <a:gd name="connsiteY18" fmla="*/ 29189 h 33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896" h="33285">
                  <a:moveTo>
                    <a:pt x="7508" y="29189"/>
                  </a:moveTo>
                  <a:cubicBezTo>
                    <a:pt x="14248" y="25519"/>
                    <a:pt x="21159" y="22190"/>
                    <a:pt x="27814" y="18606"/>
                  </a:cubicBezTo>
                  <a:lnTo>
                    <a:pt x="27814" y="18606"/>
                  </a:lnTo>
                  <a:cubicBezTo>
                    <a:pt x="27814" y="18606"/>
                    <a:pt x="27814" y="18606"/>
                    <a:pt x="27814" y="18606"/>
                  </a:cubicBezTo>
                  <a:lnTo>
                    <a:pt x="27814" y="18606"/>
                  </a:lnTo>
                  <a:cubicBezTo>
                    <a:pt x="27814" y="18606"/>
                    <a:pt x="27814" y="18606"/>
                    <a:pt x="27814" y="18606"/>
                  </a:cubicBezTo>
                  <a:cubicBezTo>
                    <a:pt x="33956" y="14082"/>
                    <a:pt x="39928" y="9388"/>
                    <a:pt x="46156" y="4865"/>
                  </a:cubicBezTo>
                  <a:cubicBezTo>
                    <a:pt x="48375" y="3328"/>
                    <a:pt x="50678" y="1792"/>
                    <a:pt x="52897" y="256"/>
                  </a:cubicBezTo>
                  <a:cubicBezTo>
                    <a:pt x="52897" y="256"/>
                    <a:pt x="52811" y="0"/>
                    <a:pt x="52726" y="0"/>
                  </a:cubicBezTo>
                  <a:cubicBezTo>
                    <a:pt x="50167" y="1024"/>
                    <a:pt x="47607" y="1963"/>
                    <a:pt x="45047" y="2987"/>
                  </a:cubicBezTo>
                  <a:cubicBezTo>
                    <a:pt x="37881" y="5804"/>
                    <a:pt x="30714" y="8791"/>
                    <a:pt x="23803" y="12375"/>
                  </a:cubicBezTo>
                  <a:lnTo>
                    <a:pt x="23803" y="12375"/>
                  </a:lnTo>
                  <a:cubicBezTo>
                    <a:pt x="23803" y="12375"/>
                    <a:pt x="23803" y="12375"/>
                    <a:pt x="23803" y="12375"/>
                  </a:cubicBezTo>
                  <a:lnTo>
                    <a:pt x="23803" y="12375"/>
                  </a:lnTo>
                  <a:cubicBezTo>
                    <a:pt x="23803" y="12375"/>
                    <a:pt x="23803" y="12375"/>
                    <a:pt x="23803" y="12375"/>
                  </a:cubicBezTo>
                  <a:cubicBezTo>
                    <a:pt x="17575" y="16984"/>
                    <a:pt x="11774" y="22105"/>
                    <a:pt x="6057" y="27397"/>
                  </a:cubicBezTo>
                  <a:cubicBezTo>
                    <a:pt x="4010" y="29274"/>
                    <a:pt x="1962" y="31067"/>
                    <a:pt x="0" y="33030"/>
                  </a:cubicBezTo>
                  <a:cubicBezTo>
                    <a:pt x="0" y="33030"/>
                    <a:pt x="171" y="33286"/>
                    <a:pt x="171" y="33286"/>
                  </a:cubicBezTo>
                  <a:cubicBezTo>
                    <a:pt x="2559" y="31920"/>
                    <a:pt x="4863" y="30555"/>
                    <a:pt x="7252" y="29189"/>
                  </a:cubicBezTo>
                  <a:close/>
                </a:path>
              </a:pathLst>
            </a:custGeom>
            <a:grpFill/>
            <a:ln w="8532" cap="flat">
              <a:noFill/>
              <a:prstDash val="solid"/>
              <a:miter/>
            </a:ln>
          </p:spPr>
          <p:txBody>
            <a:bodyPr rtlCol="0" anchor="ctr"/>
            <a:lstStyle/>
            <a:p>
              <a:endParaRPr lang="en-US"/>
            </a:p>
          </p:txBody>
        </p:sp>
        <p:sp>
          <p:nvSpPr>
            <p:cNvPr id="1631" name="Freeform 1630">
              <a:extLst>
                <a:ext uri="{FF2B5EF4-FFF2-40B4-BE49-F238E27FC236}">
                  <a16:creationId xmlns:a16="http://schemas.microsoft.com/office/drawing/2014/main" id="{E7DD1348-A160-99C2-1BB8-00DEE32C9E1E}"/>
                </a:ext>
              </a:extLst>
            </p:cNvPr>
            <p:cNvSpPr/>
            <p:nvPr/>
          </p:nvSpPr>
          <p:spPr>
            <a:xfrm>
              <a:off x="8709915" y="3521342"/>
              <a:ext cx="45426" cy="7970"/>
            </a:xfrm>
            <a:custGeom>
              <a:avLst/>
              <a:gdLst>
                <a:gd name="connsiteX0" fmla="*/ 6058 w 45426"/>
                <a:gd name="connsiteY0" fmla="*/ 3106 h 7970"/>
                <a:gd name="connsiteX1" fmla="*/ 22438 w 45426"/>
                <a:gd name="connsiteY1" fmla="*/ 7288 h 7970"/>
                <a:gd name="connsiteX2" fmla="*/ 22438 w 45426"/>
                <a:gd name="connsiteY2" fmla="*/ 7288 h 7970"/>
                <a:gd name="connsiteX3" fmla="*/ 22438 w 45426"/>
                <a:gd name="connsiteY3" fmla="*/ 7288 h 7970"/>
                <a:gd name="connsiteX4" fmla="*/ 22438 w 45426"/>
                <a:gd name="connsiteY4" fmla="*/ 7288 h 7970"/>
                <a:gd name="connsiteX5" fmla="*/ 22438 w 45426"/>
                <a:gd name="connsiteY5" fmla="*/ 7288 h 7970"/>
                <a:gd name="connsiteX6" fmla="*/ 39332 w 45426"/>
                <a:gd name="connsiteY6" fmla="*/ 7544 h 7970"/>
                <a:gd name="connsiteX7" fmla="*/ 45389 w 45426"/>
                <a:gd name="connsiteY7" fmla="*/ 7971 h 7970"/>
                <a:gd name="connsiteX8" fmla="*/ 45389 w 45426"/>
                <a:gd name="connsiteY8" fmla="*/ 7629 h 7970"/>
                <a:gd name="connsiteX9" fmla="*/ 39673 w 45426"/>
                <a:gd name="connsiteY9" fmla="*/ 5410 h 7970"/>
                <a:gd name="connsiteX10" fmla="*/ 23292 w 45426"/>
                <a:gd name="connsiteY10" fmla="*/ 33 h 7970"/>
                <a:gd name="connsiteX11" fmla="*/ 23292 w 45426"/>
                <a:gd name="connsiteY11" fmla="*/ 33 h 7970"/>
                <a:gd name="connsiteX12" fmla="*/ 23292 w 45426"/>
                <a:gd name="connsiteY12" fmla="*/ 33 h 7970"/>
                <a:gd name="connsiteX13" fmla="*/ 23292 w 45426"/>
                <a:gd name="connsiteY13" fmla="*/ 33 h 7970"/>
                <a:gd name="connsiteX14" fmla="*/ 23292 w 45426"/>
                <a:gd name="connsiteY14" fmla="*/ 33 h 7970"/>
                <a:gd name="connsiteX15" fmla="*/ 6058 w 45426"/>
                <a:gd name="connsiteY15" fmla="*/ 972 h 7970"/>
                <a:gd name="connsiteX16" fmla="*/ 0 w 45426"/>
                <a:gd name="connsiteY16" fmla="*/ 1655 h 7970"/>
                <a:gd name="connsiteX17" fmla="*/ 0 w 45426"/>
                <a:gd name="connsiteY17" fmla="*/ 1996 h 7970"/>
                <a:gd name="connsiteX18" fmla="*/ 5972 w 45426"/>
                <a:gd name="connsiteY18" fmla="*/ 3191 h 7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426" h="7970">
                  <a:moveTo>
                    <a:pt x="6058" y="3106"/>
                  </a:moveTo>
                  <a:cubicBezTo>
                    <a:pt x="11604" y="4386"/>
                    <a:pt x="17063" y="6007"/>
                    <a:pt x="22438" y="7288"/>
                  </a:cubicBezTo>
                  <a:lnTo>
                    <a:pt x="22438" y="7288"/>
                  </a:lnTo>
                  <a:cubicBezTo>
                    <a:pt x="22438" y="7288"/>
                    <a:pt x="22438" y="7288"/>
                    <a:pt x="22438" y="7288"/>
                  </a:cubicBezTo>
                  <a:lnTo>
                    <a:pt x="22438" y="7288"/>
                  </a:lnTo>
                  <a:cubicBezTo>
                    <a:pt x="22438" y="7288"/>
                    <a:pt x="22438" y="7288"/>
                    <a:pt x="22438" y="7288"/>
                  </a:cubicBezTo>
                  <a:cubicBezTo>
                    <a:pt x="27984" y="7459"/>
                    <a:pt x="33700" y="7288"/>
                    <a:pt x="39332" y="7544"/>
                  </a:cubicBezTo>
                  <a:cubicBezTo>
                    <a:pt x="41379" y="7629"/>
                    <a:pt x="43341" y="7800"/>
                    <a:pt x="45389" y="7971"/>
                  </a:cubicBezTo>
                  <a:cubicBezTo>
                    <a:pt x="45389" y="7971"/>
                    <a:pt x="45474" y="7715"/>
                    <a:pt x="45389" y="7629"/>
                  </a:cubicBezTo>
                  <a:cubicBezTo>
                    <a:pt x="43512" y="6861"/>
                    <a:pt x="41635" y="6093"/>
                    <a:pt x="39673" y="5410"/>
                  </a:cubicBezTo>
                  <a:cubicBezTo>
                    <a:pt x="34298" y="3362"/>
                    <a:pt x="28923" y="1313"/>
                    <a:pt x="23292" y="33"/>
                  </a:cubicBezTo>
                  <a:lnTo>
                    <a:pt x="23292" y="33"/>
                  </a:lnTo>
                  <a:cubicBezTo>
                    <a:pt x="23292" y="33"/>
                    <a:pt x="23292" y="33"/>
                    <a:pt x="23292" y="33"/>
                  </a:cubicBezTo>
                  <a:lnTo>
                    <a:pt x="23292" y="33"/>
                  </a:lnTo>
                  <a:cubicBezTo>
                    <a:pt x="23292" y="33"/>
                    <a:pt x="23292" y="33"/>
                    <a:pt x="23292" y="33"/>
                  </a:cubicBezTo>
                  <a:cubicBezTo>
                    <a:pt x="17576" y="-137"/>
                    <a:pt x="11774" y="375"/>
                    <a:pt x="6058" y="972"/>
                  </a:cubicBezTo>
                  <a:cubicBezTo>
                    <a:pt x="4010" y="1143"/>
                    <a:pt x="1963" y="1399"/>
                    <a:pt x="0" y="1655"/>
                  </a:cubicBezTo>
                  <a:cubicBezTo>
                    <a:pt x="0" y="1655"/>
                    <a:pt x="0" y="1996"/>
                    <a:pt x="0" y="1996"/>
                  </a:cubicBezTo>
                  <a:cubicBezTo>
                    <a:pt x="1963" y="2338"/>
                    <a:pt x="3925" y="2764"/>
                    <a:pt x="5972" y="3191"/>
                  </a:cubicBezTo>
                  <a:close/>
                </a:path>
              </a:pathLst>
            </a:custGeom>
            <a:grpFill/>
            <a:ln w="8532" cap="flat">
              <a:noFill/>
              <a:prstDash val="solid"/>
              <a:miter/>
            </a:ln>
          </p:spPr>
          <p:txBody>
            <a:bodyPr rtlCol="0" anchor="ctr"/>
            <a:lstStyle/>
            <a:p>
              <a:endParaRPr lang="en-US"/>
            </a:p>
          </p:txBody>
        </p:sp>
      </p:grpSp>
      <p:grpSp>
        <p:nvGrpSpPr>
          <p:cNvPr id="1632" name="Graphic 3">
            <a:extLst>
              <a:ext uri="{FF2B5EF4-FFF2-40B4-BE49-F238E27FC236}">
                <a16:creationId xmlns:a16="http://schemas.microsoft.com/office/drawing/2014/main" id="{E829A212-A014-E080-6E87-884E49CFE085}"/>
              </a:ext>
            </a:extLst>
          </p:cNvPr>
          <p:cNvGrpSpPr/>
          <p:nvPr/>
        </p:nvGrpSpPr>
        <p:grpSpPr>
          <a:xfrm>
            <a:off x="10419877" y="5360425"/>
            <a:ext cx="2424913" cy="726159"/>
            <a:chOff x="7986609" y="4012817"/>
            <a:chExt cx="1540933" cy="461444"/>
          </a:xfrm>
          <a:solidFill>
            <a:schemeClr val="accent1">
              <a:lumMod val="60000"/>
              <a:lumOff val="40000"/>
            </a:schemeClr>
          </a:solidFill>
        </p:grpSpPr>
        <p:sp>
          <p:nvSpPr>
            <p:cNvPr id="1633" name="Freeform 1632">
              <a:extLst>
                <a:ext uri="{FF2B5EF4-FFF2-40B4-BE49-F238E27FC236}">
                  <a16:creationId xmlns:a16="http://schemas.microsoft.com/office/drawing/2014/main" id="{F1619CD7-5BEE-D142-497E-C9F754804841}"/>
                </a:ext>
              </a:extLst>
            </p:cNvPr>
            <p:cNvSpPr/>
            <p:nvPr/>
          </p:nvSpPr>
          <p:spPr>
            <a:xfrm>
              <a:off x="7986609" y="4012817"/>
              <a:ext cx="1540933" cy="461444"/>
            </a:xfrm>
            <a:custGeom>
              <a:avLst/>
              <a:gdLst>
                <a:gd name="connsiteX0" fmla="*/ 7921 w 1540933"/>
                <a:gd name="connsiteY0" fmla="*/ 91488 h 461444"/>
                <a:gd name="connsiteX1" fmla="*/ 4679 w 1540933"/>
                <a:gd name="connsiteY1" fmla="*/ 110691 h 461444"/>
                <a:gd name="connsiteX2" fmla="*/ 14149 w 1540933"/>
                <a:gd name="connsiteY2" fmla="*/ 117178 h 461444"/>
                <a:gd name="connsiteX3" fmla="*/ 110728 w 1540933"/>
                <a:gd name="connsiteY3" fmla="*/ 174276 h 461444"/>
                <a:gd name="connsiteX4" fmla="*/ 157311 w 1540933"/>
                <a:gd name="connsiteY4" fmla="*/ 200734 h 461444"/>
                <a:gd name="connsiteX5" fmla="*/ 265067 w 1540933"/>
                <a:gd name="connsiteY5" fmla="*/ 258685 h 461444"/>
                <a:gd name="connsiteX6" fmla="*/ 315660 w 1540933"/>
                <a:gd name="connsiteY6" fmla="*/ 274219 h 461444"/>
                <a:gd name="connsiteX7" fmla="*/ 322059 w 1540933"/>
                <a:gd name="connsiteY7" fmla="*/ 274646 h 461444"/>
                <a:gd name="connsiteX8" fmla="*/ 424781 w 1540933"/>
                <a:gd name="connsiteY8" fmla="*/ 284887 h 461444"/>
                <a:gd name="connsiteX9" fmla="*/ 535949 w 1540933"/>
                <a:gd name="connsiteY9" fmla="*/ 299823 h 461444"/>
                <a:gd name="connsiteX10" fmla="*/ 572465 w 1540933"/>
                <a:gd name="connsiteY10" fmla="*/ 305371 h 461444"/>
                <a:gd name="connsiteX11" fmla="*/ 758371 w 1540933"/>
                <a:gd name="connsiteY11" fmla="*/ 337462 h 461444"/>
                <a:gd name="connsiteX12" fmla="*/ 1001014 w 1540933"/>
                <a:gd name="connsiteY12" fmla="*/ 385257 h 461444"/>
                <a:gd name="connsiteX13" fmla="*/ 1142384 w 1540933"/>
                <a:gd name="connsiteY13" fmla="*/ 418884 h 461444"/>
                <a:gd name="connsiteX14" fmla="*/ 1246045 w 1540933"/>
                <a:gd name="connsiteY14" fmla="*/ 440051 h 461444"/>
                <a:gd name="connsiteX15" fmla="*/ 1270104 w 1540933"/>
                <a:gd name="connsiteY15" fmla="*/ 441331 h 461444"/>
                <a:gd name="connsiteX16" fmla="*/ 1277697 w 1540933"/>
                <a:gd name="connsiteY16" fmla="*/ 441501 h 461444"/>
                <a:gd name="connsiteX17" fmla="*/ 1314298 w 1540933"/>
                <a:gd name="connsiteY17" fmla="*/ 446452 h 461444"/>
                <a:gd name="connsiteX18" fmla="*/ 1406612 w 1540933"/>
                <a:gd name="connsiteY18" fmla="*/ 458315 h 461444"/>
                <a:gd name="connsiteX19" fmla="*/ 1447308 w 1540933"/>
                <a:gd name="connsiteY19" fmla="*/ 461388 h 461444"/>
                <a:gd name="connsiteX20" fmla="*/ 1528103 w 1540933"/>
                <a:gd name="connsiteY20" fmla="*/ 407618 h 461444"/>
                <a:gd name="connsiteX21" fmla="*/ 1537659 w 1540933"/>
                <a:gd name="connsiteY21" fmla="*/ 381246 h 461444"/>
                <a:gd name="connsiteX22" fmla="*/ 1539451 w 1540933"/>
                <a:gd name="connsiteY22" fmla="*/ 348557 h 461444"/>
                <a:gd name="connsiteX23" fmla="*/ 1534673 w 1540933"/>
                <a:gd name="connsiteY23" fmla="*/ 323550 h 461444"/>
                <a:gd name="connsiteX24" fmla="*/ 1501058 w 1540933"/>
                <a:gd name="connsiteY24" fmla="*/ 265172 h 461444"/>
                <a:gd name="connsiteX25" fmla="*/ 1443213 w 1540933"/>
                <a:gd name="connsiteY25" fmla="*/ 228301 h 461444"/>
                <a:gd name="connsiteX26" fmla="*/ 1317114 w 1540933"/>
                <a:gd name="connsiteY26" fmla="*/ 190406 h 461444"/>
                <a:gd name="connsiteX27" fmla="*/ 1288789 w 1540933"/>
                <a:gd name="connsiteY27" fmla="*/ 173337 h 461444"/>
                <a:gd name="connsiteX28" fmla="*/ 1219085 w 1540933"/>
                <a:gd name="connsiteY28" fmla="*/ 157974 h 461444"/>
                <a:gd name="connsiteX29" fmla="*/ 1087013 w 1540933"/>
                <a:gd name="connsiteY29" fmla="*/ 136295 h 461444"/>
                <a:gd name="connsiteX30" fmla="*/ 839423 w 1540933"/>
                <a:gd name="connsiteY30" fmla="*/ 94219 h 461444"/>
                <a:gd name="connsiteX31" fmla="*/ 699076 w 1540933"/>
                <a:gd name="connsiteY31" fmla="*/ 67932 h 461444"/>
                <a:gd name="connsiteX32" fmla="*/ 545078 w 1540933"/>
                <a:gd name="connsiteY32" fmla="*/ 38401 h 461444"/>
                <a:gd name="connsiteX33" fmla="*/ 291686 w 1540933"/>
                <a:gd name="connsiteY33" fmla="*/ 677 h 461444"/>
                <a:gd name="connsiteX34" fmla="*/ 256450 w 1540933"/>
                <a:gd name="connsiteY34" fmla="*/ 4091 h 461444"/>
                <a:gd name="connsiteX35" fmla="*/ 231452 w 1540933"/>
                <a:gd name="connsiteY35" fmla="*/ 13564 h 461444"/>
                <a:gd name="connsiteX36" fmla="*/ 198264 w 1540933"/>
                <a:gd name="connsiteY36" fmla="*/ 26623 h 461444"/>
                <a:gd name="connsiteX37" fmla="*/ 154496 w 1540933"/>
                <a:gd name="connsiteY37" fmla="*/ 40364 h 461444"/>
                <a:gd name="connsiteX38" fmla="*/ 21059 w 1540933"/>
                <a:gd name="connsiteY38" fmla="*/ 87135 h 461444"/>
                <a:gd name="connsiteX39" fmla="*/ 7835 w 1540933"/>
                <a:gd name="connsiteY39" fmla="*/ 91829 h 461444"/>
                <a:gd name="connsiteX40" fmla="*/ 97675 w 1540933"/>
                <a:gd name="connsiteY40" fmla="*/ 107192 h 461444"/>
                <a:gd name="connsiteX41" fmla="*/ 91958 w 1540933"/>
                <a:gd name="connsiteY41" fmla="*/ 105143 h 461444"/>
                <a:gd name="connsiteX42" fmla="*/ 75151 w 1540933"/>
                <a:gd name="connsiteY42" fmla="*/ 100022 h 461444"/>
                <a:gd name="connsiteX43" fmla="*/ 98272 w 1540933"/>
                <a:gd name="connsiteY43" fmla="*/ 98657 h 461444"/>
                <a:gd name="connsiteX44" fmla="*/ 97675 w 1540933"/>
                <a:gd name="connsiteY44" fmla="*/ 107192 h 461444"/>
                <a:gd name="connsiteX45" fmla="*/ 93409 w 1540933"/>
                <a:gd name="connsiteY45" fmla="*/ 120591 h 461444"/>
                <a:gd name="connsiteX46" fmla="*/ 94176 w 1540933"/>
                <a:gd name="connsiteY46" fmla="*/ 120762 h 461444"/>
                <a:gd name="connsiteX47" fmla="*/ 93750 w 1540933"/>
                <a:gd name="connsiteY47" fmla="*/ 121786 h 461444"/>
                <a:gd name="connsiteX48" fmla="*/ 87180 w 1540933"/>
                <a:gd name="connsiteY48" fmla="*/ 118970 h 461444"/>
                <a:gd name="connsiteX49" fmla="*/ 80952 w 1540933"/>
                <a:gd name="connsiteY49" fmla="*/ 116068 h 461444"/>
                <a:gd name="connsiteX50" fmla="*/ 95542 w 1540933"/>
                <a:gd name="connsiteY50" fmla="*/ 116580 h 461444"/>
                <a:gd name="connsiteX51" fmla="*/ 94262 w 1540933"/>
                <a:gd name="connsiteY51" fmla="*/ 120335 h 461444"/>
                <a:gd name="connsiteX52" fmla="*/ 93409 w 1540933"/>
                <a:gd name="connsiteY52" fmla="*/ 120165 h 461444"/>
                <a:gd name="connsiteX53" fmla="*/ 93409 w 1540933"/>
                <a:gd name="connsiteY53" fmla="*/ 120506 h 461444"/>
                <a:gd name="connsiteX54" fmla="*/ 41792 w 1540933"/>
                <a:gd name="connsiteY54" fmla="*/ 110179 h 461444"/>
                <a:gd name="connsiteX55" fmla="*/ 42816 w 1540933"/>
                <a:gd name="connsiteY55" fmla="*/ 110435 h 461444"/>
                <a:gd name="connsiteX56" fmla="*/ 42219 w 1540933"/>
                <a:gd name="connsiteY56" fmla="*/ 110435 h 461444"/>
                <a:gd name="connsiteX57" fmla="*/ 41792 w 1540933"/>
                <a:gd name="connsiteY57" fmla="*/ 110179 h 461444"/>
                <a:gd name="connsiteX58" fmla="*/ 37867 w 1540933"/>
                <a:gd name="connsiteY58" fmla="*/ 95499 h 461444"/>
                <a:gd name="connsiteX59" fmla="*/ 35820 w 1540933"/>
                <a:gd name="connsiteY59" fmla="*/ 95755 h 461444"/>
                <a:gd name="connsiteX60" fmla="*/ 36843 w 1540933"/>
                <a:gd name="connsiteY60" fmla="*/ 95328 h 461444"/>
                <a:gd name="connsiteX61" fmla="*/ 37867 w 1540933"/>
                <a:gd name="connsiteY61" fmla="*/ 95499 h 461444"/>
                <a:gd name="connsiteX62" fmla="*/ 69520 w 1540933"/>
                <a:gd name="connsiteY62" fmla="*/ 120335 h 461444"/>
                <a:gd name="connsiteX63" fmla="*/ 69520 w 1540933"/>
                <a:gd name="connsiteY63" fmla="*/ 120335 h 461444"/>
                <a:gd name="connsiteX64" fmla="*/ 69520 w 1540933"/>
                <a:gd name="connsiteY64" fmla="*/ 120335 h 461444"/>
                <a:gd name="connsiteX65" fmla="*/ 69520 w 1540933"/>
                <a:gd name="connsiteY65" fmla="*/ 120335 h 461444"/>
                <a:gd name="connsiteX66" fmla="*/ 69520 w 1540933"/>
                <a:gd name="connsiteY66" fmla="*/ 120335 h 461444"/>
                <a:gd name="connsiteX67" fmla="*/ 77966 w 1540933"/>
                <a:gd name="connsiteY67" fmla="*/ 121872 h 461444"/>
                <a:gd name="connsiteX68" fmla="*/ 91702 w 1540933"/>
                <a:gd name="connsiteY68" fmla="*/ 126480 h 461444"/>
                <a:gd name="connsiteX69" fmla="*/ 90593 w 1540933"/>
                <a:gd name="connsiteY69" fmla="*/ 128700 h 461444"/>
                <a:gd name="connsiteX70" fmla="*/ 76772 w 1540933"/>
                <a:gd name="connsiteY70" fmla="*/ 124432 h 461444"/>
                <a:gd name="connsiteX71" fmla="*/ 53053 w 1540933"/>
                <a:gd name="connsiteY71" fmla="*/ 117434 h 461444"/>
                <a:gd name="connsiteX72" fmla="*/ 47423 w 1540933"/>
                <a:gd name="connsiteY72" fmla="*/ 113934 h 461444"/>
                <a:gd name="connsiteX73" fmla="*/ 69520 w 1540933"/>
                <a:gd name="connsiteY73" fmla="*/ 120421 h 461444"/>
                <a:gd name="connsiteX74" fmla="*/ 71653 w 1540933"/>
                <a:gd name="connsiteY74" fmla="*/ 108216 h 461444"/>
                <a:gd name="connsiteX75" fmla="*/ 74810 w 1540933"/>
                <a:gd name="connsiteY75" fmla="*/ 107448 h 461444"/>
                <a:gd name="connsiteX76" fmla="*/ 77625 w 1540933"/>
                <a:gd name="connsiteY76" fmla="*/ 107021 h 461444"/>
                <a:gd name="connsiteX77" fmla="*/ 77625 w 1540933"/>
                <a:gd name="connsiteY77" fmla="*/ 106680 h 461444"/>
                <a:gd name="connsiteX78" fmla="*/ 75919 w 1540933"/>
                <a:gd name="connsiteY78" fmla="*/ 105741 h 461444"/>
                <a:gd name="connsiteX79" fmla="*/ 91446 w 1540933"/>
                <a:gd name="connsiteY79" fmla="*/ 107362 h 461444"/>
                <a:gd name="connsiteX80" fmla="*/ 97504 w 1540933"/>
                <a:gd name="connsiteY80" fmla="*/ 108387 h 461444"/>
                <a:gd name="connsiteX81" fmla="*/ 96224 w 1540933"/>
                <a:gd name="connsiteY81" fmla="*/ 114532 h 461444"/>
                <a:gd name="connsiteX82" fmla="*/ 71653 w 1540933"/>
                <a:gd name="connsiteY82" fmla="*/ 108301 h 461444"/>
                <a:gd name="connsiteX83" fmla="*/ 27458 w 1540933"/>
                <a:gd name="connsiteY83" fmla="*/ 99852 h 461444"/>
                <a:gd name="connsiteX84" fmla="*/ 27970 w 1540933"/>
                <a:gd name="connsiteY84" fmla="*/ 99596 h 461444"/>
                <a:gd name="connsiteX85" fmla="*/ 34540 w 1540933"/>
                <a:gd name="connsiteY85" fmla="*/ 100193 h 461444"/>
                <a:gd name="connsiteX86" fmla="*/ 60561 w 1540933"/>
                <a:gd name="connsiteY86" fmla="*/ 104375 h 461444"/>
                <a:gd name="connsiteX87" fmla="*/ 59708 w 1540933"/>
                <a:gd name="connsiteY87" fmla="*/ 104717 h 461444"/>
                <a:gd name="connsiteX88" fmla="*/ 57064 w 1540933"/>
                <a:gd name="connsiteY88" fmla="*/ 105911 h 461444"/>
                <a:gd name="connsiteX89" fmla="*/ 57064 w 1540933"/>
                <a:gd name="connsiteY89" fmla="*/ 106253 h 461444"/>
                <a:gd name="connsiteX90" fmla="*/ 59879 w 1540933"/>
                <a:gd name="connsiteY90" fmla="*/ 106850 h 461444"/>
                <a:gd name="connsiteX91" fmla="*/ 60477 w 1540933"/>
                <a:gd name="connsiteY91" fmla="*/ 107021 h 461444"/>
                <a:gd name="connsiteX92" fmla="*/ 44949 w 1540933"/>
                <a:gd name="connsiteY92" fmla="*/ 105570 h 461444"/>
                <a:gd name="connsiteX93" fmla="*/ 35649 w 1540933"/>
                <a:gd name="connsiteY93" fmla="*/ 104461 h 461444"/>
                <a:gd name="connsiteX94" fmla="*/ 35649 w 1540933"/>
                <a:gd name="connsiteY94" fmla="*/ 104802 h 461444"/>
                <a:gd name="connsiteX95" fmla="*/ 44607 w 1540933"/>
                <a:gd name="connsiteY95" fmla="*/ 107789 h 461444"/>
                <a:gd name="connsiteX96" fmla="*/ 45887 w 1540933"/>
                <a:gd name="connsiteY96" fmla="*/ 108216 h 461444"/>
                <a:gd name="connsiteX97" fmla="*/ 41877 w 1540933"/>
                <a:gd name="connsiteY97" fmla="*/ 108045 h 461444"/>
                <a:gd name="connsiteX98" fmla="*/ 38465 w 1540933"/>
                <a:gd name="connsiteY98" fmla="*/ 107960 h 461444"/>
                <a:gd name="connsiteX99" fmla="*/ 27458 w 1540933"/>
                <a:gd name="connsiteY99" fmla="*/ 100022 h 461444"/>
                <a:gd name="connsiteX100" fmla="*/ 56381 w 1540933"/>
                <a:gd name="connsiteY100" fmla="*/ 119482 h 461444"/>
                <a:gd name="connsiteX101" fmla="*/ 76260 w 1540933"/>
                <a:gd name="connsiteY101" fmla="*/ 126566 h 461444"/>
                <a:gd name="connsiteX102" fmla="*/ 89058 w 1540933"/>
                <a:gd name="connsiteY102" fmla="*/ 131345 h 461444"/>
                <a:gd name="connsiteX103" fmla="*/ 86157 w 1540933"/>
                <a:gd name="connsiteY103" fmla="*/ 135698 h 461444"/>
                <a:gd name="connsiteX104" fmla="*/ 56381 w 1540933"/>
                <a:gd name="connsiteY104" fmla="*/ 119567 h 461444"/>
                <a:gd name="connsiteX105" fmla="*/ 262763 w 1540933"/>
                <a:gd name="connsiteY105" fmla="*/ 234788 h 461444"/>
                <a:gd name="connsiteX106" fmla="*/ 102452 w 1540933"/>
                <a:gd name="connsiteY106" fmla="*/ 145342 h 461444"/>
                <a:gd name="connsiteX107" fmla="*/ 113458 w 1540933"/>
                <a:gd name="connsiteY107" fmla="*/ 150037 h 461444"/>
                <a:gd name="connsiteX108" fmla="*/ 193400 w 1540933"/>
                <a:gd name="connsiteY108" fmla="*/ 184261 h 461444"/>
                <a:gd name="connsiteX109" fmla="*/ 193400 w 1540933"/>
                <a:gd name="connsiteY109" fmla="*/ 184261 h 461444"/>
                <a:gd name="connsiteX110" fmla="*/ 193400 w 1540933"/>
                <a:gd name="connsiteY110" fmla="*/ 184261 h 461444"/>
                <a:gd name="connsiteX111" fmla="*/ 193400 w 1540933"/>
                <a:gd name="connsiteY111" fmla="*/ 184261 h 461444"/>
                <a:gd name="connsiteX112" fmla="*/ 193400 w 1540933"/>
                <a:gd name="connsiteY112" fmla="*/ 184261 h 461444"/>
                <a:gd name="connsiteX113" fmla="*/ 275220 w 1540933"/>
                <a:gd name="connsiteY113" fmla="*/ 213707 h 461444"/>
                <a:gd name="connsiteX114" fmla="*/ 304484 w 1540933"/>
                <a:gd name="connsiteY114" fmla="*/ 224205 h 461444"/>
                <a:gd name="connsiteX115" fmla="*/ 304569 w 1540933"/>
                <a:gd name="connsiteY115" fmla="*/ 223949 h 461444"/>
                <a:gd name="connsiteX116" fmla="*/ 276158 w 1540933"/>
                <a:gd name="connsiteY116" fmla="*/ 211829 h 461444"/>
                <a:gd name="connsiteX117" fmla="*/ 196131 w 1540933"/>
                <a:gd name="connsiteY117" fmla="*/ 177604 h 461444"/>
                <a:gd name="connsiteX118" fmla="*/ 196131 w 1540933"/>
                <a:gd name="connsiteY118" fmla="*/ 177604 h 461444"/>
                <a:gd name="connsiteX119" fmla="*/ 195960 w 1540933"/>
                <a:gd name="connsiteY119" fmla="*/ 177604 h 461444"/>
                <a:gd name="connsiteX120" fmla="*/ 195790 w 1540933"/>
                <a:gd name="connsiteY120" fmla="*/ 177604 h 461444"/>
                <a:gd name="connsiteX121" fmla="*/ 195790 w 1540933"/>
                <a:gd name="connsiteY121" fmla="*/ 177604 h 461444"/>
                <a:gd name="connsiteX122" fmla="*/ 113885 w 1540933"/>
                <a:gd name="connsiteY122" fmla="*/ 148159 h 461444"/>
                <a:gd name="connsiteX123" fmla="*/ 101855 w 1540933"/>
                <a:gd name="connsiteY123" fmla="*/ 143806 h 461444"/>
                <a:gd name="connsiteX124" fmla="*/ 104244 w 1540933"/>
                <a:gd name="connsiteY124" fmla="*/ 137320 h 461444"/>
                <a:gd name="connsiteX125" fmla="*/ 167379 w 1540933"/>
                <a:gd name="connsiteY125" fmla="*/ 162498 h 461444"/>
                <a:gd name="connsiteX126" fmla="*/ 167379 w 1540933"/>
                <a:gd name="connsiteY126" fmla="*/ 162498 h 461444"/>
                <a:gd name="connsiteX127" fmla="*/ 167379 w 1540933"/>
                <a:gd name="connsiteY127" fmla="*/ 162498 h 461444"/>
                <a:gd name="connsiteX128" fmla="*/ 167379 w 1540933"/>
                <a:gd name="connsiteY128" fmla="*/ 162498 h 461444"/>
                <a:gd name="connsiteX129" fmla="*/ 167379 w 1540933"/>
                <a:gd name="connsiteY129" fmla="*/ 162498 h 461444"/>
                <a:gd name="connsiteX130" fmla="*/ 258668 w 1540933"/>
                <a:gd name="connsiteY130" fmla="*/ 198088 h 461444"/>
                <a:gd name="connsiteX131" fmla="*/ 290833 w 1540933"/>
                <a:gd name="connsiteY131" fmla="*/ 211914 h 461444"/>
                <a:gd name="connsiteX132" fmla="*/ 291003 w 1540933"/>
                <a:gd name="connsiteY132" fmla="*/ 211658 h 461444"/>
                <a:gd name="connsiteX133" fmla="*/ 259777 w 1540933"/>
                <a:gd name="connsiteY133" fmla="*/ 196210 h 461444"/>
                <a:gd name="connsiteX134" fmla="*/ 170194 w 1540933"/>
                <a:gd name="connsiteY134" fmla="*/ 155755 h 461444"/>
                <a:gd name="connsiteX135" fmla="*/ 170194 w 1540933"/>
                <a:gd name="connsiteY135" fmla="*/ 155755 h 461444"/>
                <a:gd name="connsiteX136" fmla="*/ 169938 w 1540933"/>
                <a:gd name="connsiteY136" fmla="*/ 155670 h 461444"/>
                <a:gd name="connsiteX137" fmla="*/ 169682 w 1540933"/>
                <a:gd name="connsiteY137" fmla="*/ 155670 h 461444"/>
                <a:gd name="connsiteX138" fmla="*/ 169682 w 1540933"/>
                <a:gd name="connsiteY138" fmla="*/ 155670 h 461444"/>
                <a:gd name="connsiteX139" fmla="*/ 105438 w 1540933"/>
                <a:gd name="connsiteY139" fmla="*/ 133650 h 461444"/>
                <a:gd name="connsiteX140" fmla="*/ 106206 w 1540933"/>
                <a:gd name="connsiteY140" fmla="*/ 131601 h 461444"/>
                <a:gd name="connsiteX141" fmla="*/ 170792 w 1540933"/>
                <a:gd name="connsiteY141" fmla="*/ 153109 h 461444"/>
                <a:gd name="connsiteX142" fmla="*/ 170792 w 1540933"/>
                <a:gd name="connsiteY142" fmla="*/ 153109 h 461444"/>
                <a:gd name="connsiteX143" fmla="*/ 170792 w 1540933"/>
                <a:gd name="connsiteY143" fmla="*/ 153109 h 461444"/>
                <a:gd name="connsiteX144" fmla="*/ 170792 w 1540933"/>
                <a:gd name="connsiteY144" fmla="*/ 153109 h 461444"/>
                <a:gd name="connsiteX145" fmla="*/ 170792 w 1540933"/>
                <a:gd name="connsiteY145" fmla="*/ 153109 h 461444"/>
                <a:gd name="connsiteX146" fmla="*/ 250819 w 1540933"/>
                <a:gd name="connsiteY146" fmla="*/ 174361 h 461444"/>
                <a:gd name="connsiteX147" fmla="*/ 279400 w 1540933"/>
                <a:gd name="connsiteY147" fmla="*/ 181957 h 461444"/>
                <a:gd name="connsiteX148" fmla="*/ 279486 w 1540933"/>
                <a:gd name="connsiteY148" fmla="*/ 181615 h 461444"/>
                <a:gd name="connsiteX149" fmla="*/ 251587 w 1540933"/>
                <a:gd name="connsiteY149" fmla="*/ 172313 h 461444"/>
                <a:gd name="connsiteX150" fmla="*/ 173009 w 1540933"/>
                <a:gd name="connsiteY150" fmla="*/ 146111 h 461444"/>
                <a:gd name="connsiteX151" fmla="*/ 173009 w 1540933"/>
                <a:gd name="connsiteY151" fmla="*/ 146111 h 461444"/>
                <a:gd name="connsiteX152" fmla="*/ 172839 w 1540933"/>
                <a:gd name="connsiteY152" fmla="*/ 146111 h 461444"/>
                <a:gd name="connsiteX153" fmla="*/ 172668 w 1540933"/>
                <a:gd name="connsiteY153" fmla="*/ 146111 h 461444"/>
                <a:gd name="connsiteX154" fmla="*/ 172668 w 1540933"/>
                <a:gd name="connsiteY154" fmla="*/ 146111 h 461444"/>
                <a:gd name="connsiteX155" fmla="*/ 107145 w 1540933"/>
                <a:gd name="connsiteY155" fmla="*/ 128700 h 461444"/>
                <a:gd name="connsiteX156" fmla="*/ 108339 w 1540933"/>
                <a:gd name="connsiteY156" fmla="*/ 124859 h 461444"/>
                <a:gd name="connsiteX157" fmla="*/ 116103 w 1540933"/>
                <a:gd name="connsiteY157" fmla="*/ 126907 h 461444"/>
                <a:gd name="connsiteX158" fmla="*/ 180688 w 1540933"/>
                <a:gd name="connsiteY158" fmla="*/ 143636 h 461444"/>
                <a:gd name="connsiteX159" fmla="*/ 180688 w 1540933"/>
                <a:gd name="connsiteY159" fmla="*/ 143636 h 461444"/>
                <a:gd name="connsiteX160" fmla="*/ 180688 w 1540933"/>
                <a:gd name="connsiteY160" fmla="*/ 143636 h 461444"/>
                <a:gd name="connsiteX161" fmla="*/ 180688 w 1540933"/>
                <a:gd name="connsiteY161" fmla="*/ 143636 h 461444"/>
                <a:gd name="connsiteX162" fmla="*/ 180688 w 1540933"/>
                <a:gd name="connsiteY162" fmla="*/ 143636 h 461444"/>
                <a:gd name="connsiteX163" fmla="*/ 246383 w 1540933"/>
                <a:gd name="connsiteY163" fmla="*/ 155328 h 461444"/>
                <a:gd name="connsiteX164" fmla="*/ 249368 w 1540933"/>
                <a:gd name="connsiteY164" fmla="*/ 155840 h 461444"/>
                <a:gd name="connsiteX165" fmla="*/ 255512 w 1540933"/>
                <a:gd name="connsiteY165" fmla="*/ 159937 h 461444"/>
                <a:gd name="connsiteX166" fmla="*/ 269674 w 1540933"/>
                <a:gd name="connsiteY166" fmla="*/ 165741 h 461444"/>
                <a:gd name="connsiteX167" fmla="*/ 292027 w 1540933"/>
                <a:gd name="connsiteY167" fmla="*/ 177775 h 461444"/>
                <a:gd name="connsiteX168" fmla="*/ 309517 w 1540933"/>
                <a:gd name="connsiteY168" fmla="*/ 202099 h 461444"/>
                <a:gd name="connsiteX169" fmla="*/ 300900 w 1540933"/>
                <a:gd name="connsiteY169" fmla="*/ 228557 h 461444"/>
                <a:gd name="connsiteX170" fmla="*/ 262166 w 1540933"/>
                <a:gd name="connsiteY170" fmla="*/ 235129 h 461444"/>
                <a:gd name="connsiteX171" fmla="*/ 598657 w 1540933"/>
                <a:gd name="connsiteY171" fmla="*/ 294532 h 461444"/>
                <a:gd name="connsiteX172" fmla="*/ 459931 w 1540933"/>
                <a:gd name="connsiteY172" fmla="*/ 273707 h 461444"/>
                <a:gd name="connsiteX173" fmla="*/ 309859 w 1540933"/>
                <a:gd name="connsiteY173" fmla="*/ 251772 h 461444"/>
                <a:gd name="connsiteX174" fmla="*/ 288615 w 1540933"/>
                <a:gd name="connsiteY174" fmla="*/ 246651 h 461444"/>
                <a:gd name="connsiteX175" fmla="*/ 299877 w 1540933"/>
                <a:gd name="connsiteY175" fmla="*/ 242981 h 461444"/>
                <a:gd name="connsiteX176" fmla="*/ 309176 w 1540933"/>
                <a:gd name="connsiteY176" fmla="*/ 238714 h 461444"/>
                <a:gd name="connsiteX177" fmla="*/ 319926 w 1540933"/>
                <a:gd name="connsiteY177" fmla="*/ 240762 h 461444"/>
                <a:gd name="connsiteX178" fmla="*/ 383061 w 1540933"/>
                <a:gd name="connsiteY178" fmla="*/ 251260 h 461444"/>
                <a:gd name="connsiteX179" fmla="*/ 383061 w 1540933"/>
                <a:gd name="connsiteY179" fmla="*/ 251260 h 461444"/>
                <a:gd name="connsiteX180" fmla="*/ 383061 w 1540933"/>
                <a:gd name="connsiteY180" fmla="*/ 251260 h 461444"/>
                <a:gd name="connsiteX181" fmla="*/ 383061 w 1540933"/>
                <a:gd name="connsiteY181" fmla="*/ 251260 h 461444"/>
                <a:gd name="connsiteX182" fmla="*/ 383061 w 1540933"/>
                <a:gd name="connsiteY182" fmla="*/ 251260 h 461444"/>
                <a:gd name="connsiteX183" fmla="*/ 446964 w 1540933"/>
                <a:gd name="connsiteY183" fmla="*/ 254418 h 461444"/>
                <a:gd name="connsiteX184" fmla="*/ 469743 w 1540933"/>
                <a:gd name="connsiteY184" fmla="*/ 255015 h 461444"/>
                <a:gd name="connsiteX185" fmla="*/ 469743 w 1540933"/>
                <a:gd name="connsiteY185" fmla="*/ 254674 h 461444"/>
                <a:gd name="connsiteX186" fmla="*/ 447219 w 1540933"/>
                <a:gd name="connsiteY186" fmla="*/ 252284 h 461444"/>
                <a:gd name="connsiteX187" fmla="*/ 383914 w 1540933"/>
                <a:gd name="connsiteY187" fmla="*/ 244005 h 461444"/>
                <a:gd name="connsiteX188" fmla="*/ 383914 w 1540933"/>
                <a:gd name="connsiteY188" fmla="*/ 244005 h 461444"/>
                <a:gd name="connsiteX189" fmla="*/ 383743 w 1540933"/>
                <a:gd name="connsiteY189" fmla="*/ 244005 h 461444"/>
                <a:gd name="connsiteX190" fmla="*/ 383573 w 1540933"/>
                <a:gd name="connsiteY190" fmla="*/ 244005 h 461444"/>
                <a:gd name="connsiteX191" fmla="*/ 383573 w 1540933"/>
                <a:gd name="connsiteY191" fmla="*/ 244005 h 461444"/>
                <a:gd name="connsiteX192" fmla="*/ 320011 w 1540933"/>
                <a:gd name="connsiteY192" fmla="*/ 238628 h 461444"/>
                <a:gd name="connsiteX193" fmla="*/ 310541 w 1540933"/>
                <a:gd name="connsiteY193" fmla="*/ 237604 h 461444"/>
                <a:gd name="connsiteX194" fmla="*/ 320950 w 1540933"/>
                <a:gd name="connsiteY194" fmla="*/ 203721 h 461444"/>
                <a:gd name="connsiteX195" fmla="*/ 305593 w 1540933"/>
                <a:gd name="connsiteY195" fmla="*/ 176068 h 461444"/>
                <a:gd name="connsiteX196" fmla="*/ 299962 w 1540933"/>
                <a:gd name="connsiteY196" fmla="*/ 170179 h 461444"/>
                <a:gd name="connsiteX197" fmla="*/ 308835 w 1540933"/>
                <a:gd name="connsiteY197" fmla="*/ 170520 h 461444"/>
                <a:gd name="connsiteX198" fmla="*/ 501652 w 1540933"/>
                <a:gd name="connsiteY198" fmla="*/ 199880 h 461444"/>
                <a:gd name="connsiteX199" fmla="*/ 558388 w 1540933"/>
                <a:gd name="connsiteY199" fmla="*/ 208244 h 461444"/>
                <a:gd name="connsiteX200" fmla="*/ 687899 w 1540933"/>
                <a:gd name="connsiteY200" fmla="*/ 229582 h 461444"/>
                <a:gd name="connsiteX201" fmla="*/ 750010 w 1540933"/>
                <a:gd name="connsiteY201" fmla="*/ 241871 h 461444"/>
                <a:gd name="connsiteX202" fmla="*/ 764088 w 1540933"/>
                <a:gd name="connsiteY202" fmla="*/ 249468 h 461444"/>
                <a:gd name="connsiteX203" fmla="*/ 769377 w 1540933"/>
                <a:gd name="connsiteY203" fmla="*/ 252284 h 461444"/>
                <a:gd name="connsiteX204" fmla="*/ 763064 w 1540933"/>
                <a:gd name="connsiteY204" fmla="*/ 252028 h 461444"/>
                <a:gd name="connsiteX205" fmla="*/ 750095 w 1540933"/>
                <a:gd name="connsiteY205" fmla="*/ 251345 h 461444"/>
                <a:gd name="connsiteX206" fmla="*/ 715542 w 1540933"/>
                <a:gd name="connsiteY206" fmla="*/ 246054 h 461444"/>
                <a:gd name="connsiteX207" fmla="*/ 673140 w 1540933"/>
                <a:gd name="connsiteY207" fmla="*/ 239482 h 461444"/>
                <a:gd name="connsiteX208" fmla="*/ 648995 w 1540933"/>
                <a:gd name="connsiteY208" fmla="*/ 228472 h 461444"/>
                <a:gd name="connsiteX209" fmla="*/ 648824 w 1540933"/>
                <a:gd name="connsiteY209" fmla="*/ 228728 h 461444"/>
                <a:gd name="connsiteX210" fmla="*/ 667253 w 1540933"/>
                <a:gd name="connsiteY210" fmla="*/ 238543 h 461444"/>
                <a:gd name="connsiteX211" fmla="*/ 651298 w 1540933"/>
                <a:gd name="connsiteY211" fmla="*/ 236068 h 461444"/>
                <a:gd name="connsiteX212" fmla="*/ 628689 w 1540933"/>
                <a:gd name="connsiteY212" fmla="*/ 227362 h 461444"/>
                <a:gd name="connsiteX213" fmla="*/ 603947 w 1540933"/>
                <a:gd name="connsiteY213" fmla="*/ 217718 h 461444"/>
                <a:gd name="connsiteX214" fmla="*/ 603862 w 1540933"/>
                <a:gd name="connsiteY214" fmla="*/ 217974 h 461444"/>
                <a:gd name="connsiteX215" fmla="*/ 628006 w 1540933"/>
                <a:gd name="connsiteY215" fmla="*/ 229325 h 461444"/>
                <a:gd name="connsiteX216" fmla="*/ 637562 w 1540933"/>
                <a:gd name="connsiteY216" fmla="*/ 233849 h 461444"/>
                <a:gd name="connsiteX217" fmla="*/ 608298 w 1540933"/>
                <a:gd name="connsiteY217" fmla="*/ 229496 h 461444"/>
                <a:gd name="connsiteX218" fmla="*/ 608298 w 1540933"/>
                <a:gd name="connsiteY218" fmla="*/ 229496 h 461444"/>
                <a:gd name="connsiteX219" fmla="*/ 608043 w 1540933"/>
                <a:gd name="connsiteY219" fmla="*/ 229496 h 461444"/>
                <a:gd name="connsiteX220" fmla="*/ 607786 w 1540933"/>
                <a:gd name="connsiteY220" fmla="*/ 229496 h 461444"/>
                <a:gd name="connsiteX221" fmla="*/ 607786 w 1540933"/>
                <a:gd name="connsiteY221" fmla="*/ 229496 h 461444"/>
                <a:gd name="connsiteX222" fmla="*/ 575792 w 1540933"/>
                <a:gd name="connsiteY222" fmla="*/ 225997 h 461444"/>
                <a:gd name="connsiteX223" fmla="*/ 565298 w 1540933"/>
                <a:gd name="connsiteY223" fmla="*/ 221473 h 461444"/>
                <a:gd name="connsiteX224" fmla="*/ 543628 w 1540933"/>
                <a:gd name="connsiteY224" fmla="*/ 211573 h 461444"/>
                <a:gd name="connsiteX225" fmla="*/ 543457 w 1540933"/>
                <a:gd name="connsiteY225" fmla="*/ 211829 h 461444"/>
                <a:gd name="connsiteX226" fmla="*/ 564445 w 1540933"/>
                <a:gd name="connsiteY226" fmla="*/ 223436 h 461444"/>
                <a:gd name="connsiteX227" fmla="*/ 567602 w 1540933"/>
                <a:gd name="connsiteY227" fmla="*/ 225143 h 461444"/>
                <a:gd name="connsiteX228" fmla="*/ 529380 w 1540933"/>
                <a:gd name="connsiteY228" fmla="*/ 221217 h 461444"/>
                <a:gd name="connsiteX229" fmla="*/ 516156 w 1540933"/>
                <a:gd name="connsiteY229" fmla="*/ 215414 h 461444"/>
                <a:gd name="connsiteX230" fmla="*/ 490219 w 1540933"/>
                <a:gd name="connsiteY230" fmla="*/ 203721 h 461444"/>
                <a:gd name="connsiteX231" fmla="*/ 490049 w 1540933"/>
                <a:gd name="connsiteY231" fmla="*/ 203977 h 461444"/>
                <a:gd name="connsiteX232" fmla="*/ 515388 w 1540933"/>
                <a:gd name="connsiteY232" fmla="*/ 217462 h 461444"/>
                <a:gd name="connsiteX233" fmla="*/ 520848 w 1540933"/>
                <a:gd name="connsiteY233" fmla="*/ 220364 h 461444"/>
                <a:gd name="connsiteX234" fmla="*/ 499860 w 1540933"/>
                <a:gd name="connsiteY234" fmla="*/ 218230 h 461444"/>
                <a:gd name="connsiteX235" fmla="*/ 461552 w 1540933"/>
                <a:gd name="connsiteY235" fmla="*/ 214219 h 461444"/>
                <a:gd name="connsiteX236" fmla="*/ 461552 w 1540933"/>
                <a:gd name="connsiteY236" fmla="*/ 214560 h 461444"/>
                <a:gd name="connsiteX237" fmla="*/ 499860 w 1540933"/>
                <a:gd name="connsiteY237" fmla="*/ 220449 h 461444"/>
                <a:gd name="connsiteX238" fmla="*/ 529806 w 1540933"/>
                <a:gd name="connsiteY238" fmla="*/ 225143 h 461444"/>
                <a:gd name="connsiteX239" fmla="*/ 549173 w 1540933"/>
                <a:gd name="connsiteY239" fmla="*/ 235300 h 461444"/>
                <a:gd name="connsiteX240" fmla="*/ 509671 w 1540933"/>
                <a:gd name="connsiteY240" fmla="*/ 230947 h 461444"/>
                <a:gd name="connsiteX241" fmla="*/ 498921 w 1540933"/>
                <a:gd name="connsiteY241" fmla="*/ 226765 h 461444"/>
                <a:gd name="connsiteX242" fmla="*/ 478616 w 1540933"/>
                <a:gd name="connsiteY242" fmla="*/ 218486 h 461444"/>
                <a:gd name="connsiteX243" fmla="*/ 478446 w 1540933"/>
                <a:gd name="connsiteY243" fmla="*/ 218742 h 461444"/>
                <a:gd name="connsiteX244" fmla="*/ 498154 w 1540933"/>
                <a:gd name="connsiteY244" fmla="*/ 228728 h 461444"/>
                <a:gd name="connsiteX245" fmla="*/ 500713 w 1540933"/>
                <a:gd name="connsiteY245" fmla="*/ 230008 h 461444"/>
                <a:gd name="connsiteX246" fmla="*/ 488513 w 1540933"/>
                <a:gd name="connsiteY246" fmla="*/ 228728 h 461444"/>
                <a:gd name="connsiteX247" fmla="*/ 479725 w 1540933"/>
                <a:gd name="connsiteY247" fmla="*/ 227874 h 461444"/>
                <a:gd name="connsiteX248" fmla="*/ 479384 w 1540933"/>
                <a:gd name="connsiteY248" fmla="*/ 227704 h 461444"/>
                <a:gd name="connsiteX249" fmla="*/ 492437 w 1540933"/>
                <a:gd name="connsiteY249" fmla="*/ 228557 h 461444"/>
                <a:gd name="connsiteX250" fmla="*/ 492437 w 1540933"/>
                <a:gd name="connsiteY250" fmla="*/ 228216 h 461444"/>
                <a:gd name="connsiteX251" fmla="*/ 473412 w 1540933"/>
                <a:gd name="connsiteY251" fmla="*/ 225058 h 461444"/>
                <a:gd name="connsiteX252" fmla="*/ 473412 w 1540933"/>
                <a:gd name="connsiteY252" fmla="*/ 225058 h 461444"/>
                <a:gd name="connsiteX253" fmla="*/ 462321 w 1540933"/>
                <a:gd name="connsiteY253" fmla="*/ 220364 h 461444"/>
                <a:gd name="connsiteX254" fmla="*/ 462321 w 1540933"/>
                <a:gd name="connsiteY254" fmla="*/ 220364 h 461444"/>
                <a:gd name="connsiteX255" fmla="*/ 462150 w 1540933"/>
                <a:gd name="connsiteY255" fmla="*/ 220364 h 461444"/>
                <a:gd name="connsiteX256" fmla="*/ 461979 w 1540933"/>
                <a:gd name="connsiteY256" fmla="*/ 220278 h 461444"/>
                <a:gd name="connsiteX257" fmla="*/ 461979 w 1540933"/>
                <a:gd name="connsiteY257" fmla="*/ 220278 h 461444"/>
                <a:gd name="connsiteX258" fmla="*/ 402854 w 1540933"/>
                <a:gd name="connsiteY258" fmla="*/ 200222 h 461444"/>
                <a:gd name="connsiteX259" fmla="*/ 381866 w 1540933"/>
                <a:gd name="connsiteY259" fmla="*/ 193138 h 461444"/>
                <a:gd name="connsiteX260" fmla="*/ 381781 w 1540933"/>
                <a:gd name="connsiteY260" fmla="*/ 193394 h 461444"/>
                <a:gd name="connsiteX261" fmla="*/ 402257 w 1540933"/>
                <a:gd name="connsiteY261" fmla="*/ 202270 h 461444"/>
                <a:gd name="connsiteX262" fmla="*/ 442271 w 1540933"/>
                <a:gd name="connsiteY262" fmla="*/ 219766 h 461444"/>
                <a:gd name="connsiteX263" fmla="*/ 419833 w 1540933"/>
                <a:gd name="connsiteY263" fmla="*/ 216182 h 461444"/>
                <a:gd name="connsiteX264" fmla="*/ 419833 w 1540933"/>
                <a:gd name="connsiteY264" fmla="*/ 216182 h 461444"/>
                <a:gd name="connsiteX265" fmla="*/ 419662 w 1540933"/>
                <a:gd name="connsiteY265" fmla="*/ 216182 h 461444"/>
                <a:gd name="connsiteX266" fmla="*/ 419491 w 1540933"/>
                <a:gd name="connsiteY266" fmla="*/ 216182 h 461444"/>
                <a:gd name="connsiteX267" fmla="*/ 419491 w 1540933"/>
                <a:gd name="connsiteY267" fmla="*/ 216182 h 461444"/>
                <a:gd name="connsiteX268" fmla="*/ 365229 w 1540933"/>
                <a:gd name="connsiteY268" fmla="*/ 212512 h 461444"/>
                <a:gd name="connsiteX269" fmla="*/ 345948 w 1540933"/>
                <a:gd name="connsiteY269" fmla="*/ 211231 h 461444"/>
                <a:gd name="connsiteX270" fmla="*/ 345948 w 1540933"/>
                <a:gd name="connsiteY270" fmla="*/ 211573 h 461444"/>
                <a:gd name="connsiteX271" fmla="*/ 365144 w 1540933"/>
                <a:gd name="connsiteY271" fmla="*/ 214731 h 461444"/>
                <a:gd name="connsiteX272" fmla="*/ 418809 w 1540933"/>
                <a:gd name="connsiteY272" fmla="*/ 223522 h 461444"/>
                <a:gd name="connsiteX273" fmla="*/ 418809 w 1540933"/>
                <a:gd name="connsiteY273" fmla="*/ 223522 h 461444"/>
                <a:gd name="connsiteX274" fmla="*/ 418809 w 1540933"/>
                <a:gd name="connsiteY274" fmla="*/ 223522 h 461444"/>
                <a:gd name="connsiteX275" fmla="*/ 418809 w 1540933"/>
                <a:gd name="connsiteY275" fmla="*/ 223522 h 461444"/>
                <a:gd name="connsiteX276" fmla="*/ 418809 w 1540933"/>
                <a:gd name="connsiteY276" fmla="*/ 223522 h 461444"/>
                <a:gd name="connsiteX277" fmla="*/ 452594 w 1540933"/>
                <a:gd name="connsiteY277" fmla="*/ 225911 h 461444"/>
                <a:gd name="connsiteX278" fmla="*/ 458481 w 1540933"/>
                <a:gd name="connsiteY278" fmla="*/ 226679 h 461444"/>
                <a:gd name="connsiteX279" fmla="*/ 459419 w 1540933"/>
                <a:gd name="connsiteY279" fmla="*/ 227106 h 461444"/>
                <a:gd name="connsiteX280" fmla="*/ 459419 w 1540933"/>
                <a:gd name="connsiteY280" fmla="*/ 227106 h 461444"/>
                <a:gd name="connsiteX281" fmla="*/ 459419 w 1540933"/>
                <a:gd name="connsiteY281" fmla="*/ 227106 h 461444"/>
                <a:gd name="connsiteX282" fmla="*/ 459419 w 1540933"/>
                <a:gd name="connsiteY282" fmla="*/ 227106 h 461444"/>
                <a:gd name="connsiteX283" fmla="*/ 459419 w 1540933"/>
                <a:gd name="connsiteY283" fmla="*/ 227106 h 461444"/>
                <a:gd name="connsiteX284" fmla="*/ 497215 w 1540933"/>
                <a:gd name="connsiteY284" fmla="*/ 239994 h 461444"/>
                <a:gd name="connsiteX285" fmla="*/ 466927 w 1540933"/>
                <a:gd name="connsiteY285" fmla="*/ 237348 h 461444"/>
                <a:gd name="connsiteX286" fmla="*/ 450120 w 1540933"/>
                <a:gd name="connsiteY286" fmla="*/ 235983 h 461444"/>
                <a:gd name="connsiteX287" fmla="*/ 425634 w 1540933"/>
                <a:gd name="connsiteY287" fmla="*/ 229155 h 461444"/>
                <a:gd name="connsiteX288" fmla="*/ 425634 w 1540933"/>
                <a:gd name="connsiteY288" fmla="*/ 229155 h 461444"/>
                <a:gd name="connsiteX289" fmla="*/ 425463 w 1540933"/>
                <a:gd name="connsiteY289" fmla="*/ 229155 h 461444"/>
                <a:gd name="connsiteX290" fmla="*/ 425293 w 1540933"/>
                <a:gd name="connsiteY290" fmla="*/ 229155 h 461444"/>
                <a:gd name="connsiteX291" fmla="*/ 425293 w 1540933"/>
                <a:gd name="connsiteY291" fmla="*/ 229155 h 461444"/>
                <a:gd name="connsiteX292" fmla="*/ 370690 w 1540933"/>
                <a:gd name="connsiteY292" fmla="*/ 218401 h 461444"/>
                <a:gd name="connsiteX293" fmla="*/ 351323 w 1540933"/>
                <a:gd name="connsiteY293" fmla="*/ 214389 h 461444"/>
                <a:gd name="connsiteX294" fmla="*/ 351323 w 1540933"/>
                <a:gd name="connsiteY294" fmla="*/ 214731 h 461444"/>
                <a:gd name="connsiteX295" fmla="*/ 370348 w 1540933"/>
                <a:gd name="connsiteY295" fmla="*/ 220534 h 461444"/>
                <a:gd name="connsiteX296" fmla="*/ 382037 w 1540933"/>
                <a:gd name="connsiteY296" fmla="*/ 224119 h 461444"/>
                <a:gd name="connsiteX297" fmla="*/ 359684 w 1540933"/>
                <a:gd name="connsiteY297" fmla="*/ 220620 h 461444"/>
                <a:gd name="connsiteX298" fmla="*/ 359684 w 1540933"/>
                <a:gd name="connsiteY298" fmla="*/ 220620 h 461444"/>
                <a:gd name="connsiteX299" fmla="*/ 359684 w 1540933"/>
                <a:gd name="connsiteY299" fmla="*/ 220620 h 461444"/>
                <a:gd name="connsiteX300" fmla="*/ 359684 w 1540933"/>
                <a:gd name="connsiteY300" fmla="*/ 220620 h 461444"/>
                <a:gd name="connsiteX301" fmla="*/ 359684 w 1540933"/>
                <a:gd name="connsiteY301" fmla="*/ 220620 h 461444"/>
                <a:gd name="connsiteX302" fmla="*/ 333577 w 1540933"/>
                <a:gd name="connsiteY302" fmla="*/ 220108 h 461444"/>
                <a:gd name="connsiteX303" fmla="*/ 324277 w 1540933"/>
                <a:gd name="connsiteY303" fmla="*/ 219510 h 461444"/>
                <a:gd name="connsiteX304" fmla="*/ 324277 w 1540933"/>
                <a:gd name="connsiteY304" fmla="*/ 219852 h 461444"/>
                <a:gd name="connsiteX305" fmla="*/ 333321 w 1540933"/>
                <a:gd name="connsiteY305" fmla="*/ 222327 h 461444"/>
                <a:gd name="connsiteX306" fmla="*/ 352091 w 1540933"/>
                <a:gd name="connsiteY306" fmla="*/ 226765 h 461444"/>
                <a:gd name="connsiteX307" fmla="*/ 342535 w 1540933"/>
                <a:gd name="connsiteY307" fmla="*/ 225826 h 461444"/>
                <a:gd name="connsiteX308" fmla="*/ 320609 w 1540933"/>
                <a:gd name="connsiteY308" fmla="*/ 223607 h 461444"/>
                <a:gd name="connsiteX309" fmla="*/ 320609 w 1540933"/>
                <a:gd name="connsiteY309" fmla="*/ 223949 h 461444"/>
                <a:gd name="connsiteX310" fmla="*/ 342364 w 1540933"/>
                <a:gd name="connsiteY310" fmla="*/ 227960 h 461444"/>
                <a:gd name="connsiteX311" fmla="*/ 403366 w 1540933"/>
                <a:gd name="connsiteY311" fmla="*/ 239311 h 461444"/>
                <a:gd name="connsiteX312" fmla="*/ 403366 w 1540933"/>
                <a:gd name="connsiteY312" fmla="*/ 239311 h 461444"/>
                <a:gd name="connsiteX313" fmla="*/ 403366 w 1540933"/>
                <a:gd name="connsiteY313" fmla="*/ 239311 h 461444"/>
                <a:gd name="connsiteX314" fmla="*/ 403366 w 1540933"/>
                <a:gd name="connsiteY314" fmla="*/ 239311 h 461444"/>
                <a:gd name="connsiteX315" fmla="*/ 403366 w 1540933"/>
                <a:gd name="connsiteY315" fmla="*/ 239311 h 461444"/>
                <a:gd name="connsiteX316" fmla="*/ 465136 w 1540933"/>
                <a:gd name="connsiteY316" fmla="*/ 245542 h 461444"/>
                <a:gd name="connsiteX317" fmla="*/ 485356 w 1540933"/>
                <a:gd name="connsiteY317" fmla="*/ 247590 h 461444"/>
                <a:gd name="connsiteX318" fmla="*/ 498324 w 1540933"/>
                <a:gd name="connsiteY318" fmla="*/ 249894 h 461444"/>
                <a:gd name="connsiteX319" fmla="*/ 498324 w 1540933"/>
                <a:gd name="connsiteY319" fmla="*/ 249553 h 461444"/>
                <a:gd name="connsiteX320" fmla="*/ 479213 w 1540933"/>
                <a:gd name="connsiteY320" fmla="*/ 244347 h 461444"/>
                <a:gd name="connsiteX321" fmla="*/ 459164 w 1540933"/>
                <a:gd name="connsiteY321" fmla="*/ 238628 h 461444"/>
                <a:gd name="connsiteX322" fmla="*/ 466927 w 1540933"/>
                <a:gd name="connsiteY322" fmla="*/ 239653 h 461444"/>
                <a:gd name="connsiteX323" fmla="*/ 517094 w 1540933"/>
                <a:gd name="connsiteY323" fmla="*/ 246736 h 461444"/>
                <a:gd name="connsiteX324" fmla="*/ 518544 w 1540933"/>
                <a:gd name="connsiteY324" fmla="*/ 247248 h 461444"/>
                <a:gd name="connsiteX325" fmla="*/ 539703 w 1540933"/>
                <a:gd name="connsiteY325" fmla="*/ 254418 h 461444"/>
                <a:gd name="connsiteX326" fmla="*/ 539789 w 1540933"/>
                <a:gd name="connsiteY326" fmla="*/ 254162 h 461444"/>
                <a:gd name="connsiteX327" fmla="*/ 525711 w 1540933"/>
                <a:gd name="connsiteY327" fmla="*/ 248102 h 461444"/>
                <a:gd name="connsiteX328" fmla="*/ 541665 w 1540933"/>
                <a:gd name="connsiteY328" fmla="*/ 250406 h 461444"/>
                <a:gd name="connsiteX329" fmla="*/ 553439 w 1540933"/>
                <a:gd name="connsiteY329" fmla="*/ 255954 h 461444"/>
                <a:gd name="connsiteX330" fmla="*/ 553439 w 1540933"/>
                <a:gd name="connsiteY330" fmla="*/ 255954 h 461444"/>
                <a:gd name="connsiteX331" fmla="*/ 553439 w 1540933"/>
                <a:gd name="connsiteY331" fmla="*/ 255954 h 461444"/>
                <a:gd name="connsiteX332" fmla="*/ 553439 w 1540933"/>
                <a:gd name="connsiteY332" fmla="*/ 255954 h 461444"/>
                <a:gd name="connsiteX333" fmla="*/ 553439 w 1540933"/>
                <a:gd name="connsiteY333" fmla="*/ 255954 h 461444"/>
                <a:gd name="connsiteX334" fmla="*/ 581253 w 1540933"/>
                <a:gd name="connsiteY334" fmla="*/ 266623 h 461444"/>
                <a:gd name="connsiteX335" fmla="*/ 470596 w 1540933"/>
                <a:gd name="connsiteY335" fmla="*/ 256893 h 461444"/>
                <a:gd name="connsiteX336" fmla="*/ 427341 w 1540933"/>
                <a:gd name="connsiteY336" fmla="*/ 254162 h 461444"/>
                <a:gd name="connsiteX337" fmla="*/ 427341 w 1540933"/>
                <a:gd name="connsiteY337" fmla="*/ 254503 h 461444"/>
                <a:gd name="connsiteX338" fmla="*/ 470681 w 1540933"/>
                <a:gd name="connsiteY338" fmla="*/ 259112 h 461444"/>
                <a:gd name="connsiteX339" fmla="*/ 591491 w 1540933"/>
                <a:gd name="connsiteY339" fmla="*/ 275072 h 461444"/>
                <a:gd name="connsiteX340" fmla="*/ 591491 w 1540933"/>
                <a:gd name="connsiteY340" fmla="*/ 275072 h 461444"/>
                <a:gd name="connsiteX341" fmla="*/ 591576 w 1540933"/>
                <a:gd name="connsiteY341" fmla="*/ 275072 h 461444"/>
                <a:gd name="connsiteX342" fmla="*/ 591661 w 1540933"/>
                <a:gd name="connsiteY342" fmla="*/ 275072 h 461444"/>
                <a:gd name="connsiteX343" fmla="*/ 591661 w 1540933"/>
                <a:gd name="connsiteY343" fmla="*/ 275072 h 461444"/>
                <a:gd name="connsiteX344" fmla="*/ 610858 w 1540933"/>
                <a:gd name="connsiteY344" fmla="*/ 277376 h 461444"/>
                <a:gd name="connsiteX345" fmla="*/ 611369 w 1540933"/>
                <a:gd name="connsiteY345" fmla="*/ 277547 h 461444"/>
                <a:gd name="connsiteX346" fmla="*/ 632102 w 1540933"/>
                <a:gd name="connsiteY346" fmla="*/ 285058 h 461444"/>
                <a:gd name="connsiteX347" fmla="*/ 632187 w 1540933"/>
                <a:gd name="connsiteY347" fmla="*/ 284802 h 461444"/>
                <a:gd name="connsiteX348" fmla="*/ 617939 w 1540933"/>
                <a:gd name="connsiteY348" fmla="*/ 278230 h 461444"/>
                <a:gd name="connsiteX349" fmla="*/ 655052 w 1540933"/>
                <a:gd name="connsiteY349" fmla="*/ 282839 h 461444"/>
                <a:gd name="connsiteX350" fmla="*/ 660768 w 1540933"/>
                <a:gd name="connsiteY350" fmla="*/ 285143 h 461444"/>
                <a:gd name="connsiteX351" fmla="*/ 687387 w 1540933"/>
                <a:gd name="connsiteY351" fmla="*/ 295812 h 461444"/>
                <a:gd name="connsiteX352" fmla="*/ 687473 w 1540933"/>
                <a:gd name="connsiteY352" fmla="*/ 295556 h 461444"/>
                <a:gd name="connsiteX353" fmla="*/ 663157 w 1540933"/>
                <a:gd name="connsiteY353" fmla="*/ 283863 h 461444"/>
                <a:gd name="connsiteX354" fmla="*/ 712471 w 1540933"/>
                <a:gd name="connsiteY354" fmla="*/ 290606 h 461444"/>
                <a:gd name="connsiteX355" fmla="*/ 755470 w 1540933"/>
                <a:gd name="connsiteY355" fmla="*/ 297263 h 461444"/>
                <a:gd name="connsiteX356" fmla="*/ 755470 w 1540933"/>
                <a:gd name="connsiteY356" fmla="*/ 296921 h 461444"/>
                <a:gd name="connsiteX357" fmla="*/ 712983 w 1540933"/>
                <a:gd name="connsiteY357" fmla="*/ 288557 h 461444"/>
                <a:gd name="connsiteX358" fmla="*/ 648653 w 1540933"/>
                <a:gd name="connsiteY358" fmla="*/ 276864 h 461444"/>
                <a:gd name="connsiteX359" fmla="*/ 614441 w 1540933"/>
                <a:gd name="connsiteY359" fmla="*/ 259966 h 461444"/>
                <a:gd name="connsiteX360" fmla="*/ 648909 w 1540933"/>
                <a:gd name="connsiteY360" fmla="*/ 263977 h 461444"/>
                <a:gd name="connsiteX361" fmla="*/ 681671 w 1540933"/>
                <a:gd name="connsiteY361" fmla="*/ 275755 h 461444"/>
                <a:gd name="connsiteX362" fmla="*/ 680477 w 1540933"/>
                <a:gd name="connsiteY362" fmla="*/ 276267 h 461444"/>
                <a:gd name="connsiteX363" fmla="*/ 679453 w 1540933"/>
                <a:gd name="connsiteY363" fmla="*/ 276694 h 461444"/>
                <a:gd name="connsiteX364" fmla="*/ 680562 w 1540933"/>
                <a:gd name="connsiteY364" fmla="*/ 276950 h 461444"/>
                <a:gd name="connsiteX365" fmla="*/ 690459 w 1540933"/>
                <a:gd name="connsiteY365" fmla="*/ 278828 h 461444"/>
                <a:gd name="connsiteX366" fmla="*/ 709484 w 1540933"/>
                <a:gd name="connsiteY366" fmla="*/ 285314 h 461444"/>
                <a:gd name="connsiteX367" fmla="*/ 709570 w 1540933"/>
                <a:gd name="connsiteY367" fmla="*/ 285058 h 461444"/>
                <a:gd name="connsiteX368" fmla="*/ 698990 w 1540933"/>
                <a:gd name="connsiteY368" fmla="*/ 280534 h 461444"/>
                <a:gd name="connsiteX369" fmla="*/ 707351 w 1540933"/>
                <a:gd name="connsiteY369" fmla="*/ 282156 h 461444"/>
                <a:gd name="connsiteX370" fmla="*/ 788574 w 1540933"/>
                <a:gd name="connsiteY370" fmla="*/ 297689 h 461444"/>
                <a:gd name="connsiteX371" fmla="*/ 790024 w 1540933"/>
                <a:gd name="connsiteY371" fmla="*/ 298287 h 461444"/>
                <a:gd name="connsiteX372" fmla="*/ 790109 w 1540933"/>
                <a:gd name="connsiteY372" fmla="*/ 298031 h 461444"/>
                <a:gd name="connsiteX373" fmla="*/ 795825 w 1540933"/>
                <a:gd name="connsiteY373" fmla="*/ 299055 h 461444"/>
                <a:gd name="connsiteX374" fmla="*/ 825943 w 1540933"/>
                <a:gd name="connsiteY374" fmla="*/ 310406 h 461444"/>
                <a:gd name="connsiteX375" fmla="*/ 839167 w 1540933"/>
                <a:gd name="connsiteY375" fmla="*/ 315271 h 461444"/>
                <a:gd name="connsiteX376" fmla="*/ 759310 w 1540933"/>
                <a:gd name="connsiteY376" fmla="*/ 302042 h 461444"/>
                <a:gd name="connsiteX377" fmla="*/ 724500 w 1540933"/>
                <a:gd name="connsiteY377" fmla="*/ 297007 h 461444"/>
                <a:gd name="connsiteX378" fmla="*/ 724500 w 1540933"/>
                <a:gd name="connsiteY378" fmla="*/ 297348 h 461444"/>
                <a:gd name="connsiteX379" fmla="*/ 759139 w 1540933"/>
                <a:gd name="connsiteY379" fmla="*/ 304261 h 461444"/>
                <a:gd name="connsiteX380" fmla="*/ 779615 w 1540933"/>
                <a:gd name="connsiteY380" fmla="*/ 308614 h 461444"/>
                <a:gd name="connsiteX381" fmla="*/ 727742 w 1540933"/>
                <a:gd name="connsiteY381" fmla="*/ 302554 h 461444"/>
                <a:gd name="connsiteX382" fmla="*/ 693018 w 1540933"/>
                <a:gd name="connsiteY382" fmla="*/ 298884 h 461444"/>
                <a:gd name="connsiteX383" fmla="*/ 693018 w 1540933"/>
                <a:gd name="connsiteY383" fmla="*/ 299226 h 461444"/>
                <a:gd name="connsiteX384" fmla="*/ 727742 w 1540933"/>
                <a:gd name="connsiteY384" fmla="*/ 304774 h 461444"/>
                <a:gd name="connsiteX385" fmla="*/ 824492 w 1540933"/>
                <a:gd name="connsiteY385" fmla="*/ 322184 h 461444"/>
                <a:gd name="connsiteX386" fmla="*/ 824492 w 1540933"/>
                <a:gd name="connsiteY386" fmla="*/ 322184 h 461444"/>
                <a:gd name="connsiteX387" fmla="*/ 824492 w 1540933"/>
                <a:gd name="connsiteY387" fmla="*/ 322184 h 461444"/>
                <a:gd name="connsiteX388" fmla="*/ 824492 w 1540933"/>
                <a:gd name="connsiteY388" fmla="*/ 322184 h 461444"/>
                <a:gd name="connsiteX389" fmla="*/ 824492 w 1540933"/>
                <a:gd name="connsiteY389" fmla="*/ 322184 h 461444"/>
                <a:gd name="connsiteX390" fmla="*/ 874915 w 1540933"/>
                <a:gd name="connsiteY390" fmla="*/ 329781 h 461444"/>
                <a:gd name="connsiteX391" fmla="*/ 952554 w 1540933"/>
                <a:gd name="connsiteY391" fmla="*/ 345997 h 461444"/>
                <a:gd name="connsiteX392" fmla="*/ 962450 w 1540933"/>
                <a:gd name="connsiteY392" fmla="*/ 348301 h 461444"/>
                <a:gd name="connsiteX393" fmla="*/ 966033 w 1540933"/>
                <a:gd name="connsiteY393" fmla="*/ 349923 h 461444"/>
                <a:gd name="connsiteX394" fmla="*/ 966204 w 1540933"/>
                <a:gd name="connsiteY394" fmla="*/ 349667 h 461444"/>
                <a:gd name="connsiteX395" fmla="*/ 964498 w 1540933"/>
                <a:gd name="connsiteY395" fmla="*/ 348728 h 461444"/>
                <a:gd name="connsiteX396" fmla="*/ 987107 w 1540933"/>
                <a:gd name="connsiteY396" fmla="*/ 354019 h 461444"/>
                <a:gd name="connsiteX397" fmla="*/ 987107 w 1540933"/>
                <a:gd name="connsiteY397" fmla="*/ 353678 h 461444"/>
                <a:gd name="connsiteX398" fmla="*/ 958013 w 1540933"/>
                <a:gd name="connsiteY398" fmla="*/ 345314 h 461444"/>
                <a:gd name="connsiteX399" fmla="*/ 952895 w 1540933"/>
                <a:gd name="connsiteY399" fmla="*/ 342583 h 461444"/>
                <a:gd name="connsiteX400" fmla="*/ 956308 w 1540933"/>
                <a:gd name="connsiteY400" fmla="*/ 343180 h 461444"/>
                <a:gd name="connsiteX401" fmla="*/ 956308 w 1540933"/>
                <a:gd name="connsiteY401" fmla="*/ 342839 h 461444"/>
                <a:gd name="connsiteX402" fmla="*/ 951188 w 1540933"/>
                <a:gd name="connsiteY402" fmla="*/ 341644 h 461444"/>
                <a:gd name="connsiteX403" fmla="*/ 947520 w 1540933"/>
                <a:gd name="connsiteY403" fmla="*/ 339681 h 461444"/>
                <a:gd name="connsiteX404" fmla="*/ 955454 w 1540933"/>
                <a:gd name="connsiteY404" fmla="*/ 340705 h 461444"/>
                <a:gd name="connsiteX405" fmla="*/ 1005109 w 1540933"/>
                <a:gd name="connsiteY405" fmla="*/ 347448 h 461444"/>
                <a:gd name="connsiteX406" fmla="*/ 1031301 w 1540933"/>
                <a:gd name="connsiteY406" fmla="*/ 357945 h 461444"/>
                <a:gd name="connsiteX407" fmla="*/ 1031387 w 1540933"/>
                <a:gd name="connsiteY407" fmla="*/ 357689 h 461444"/>
                <a:gd name="connsiteX408" fmla="*/ 1011422 w 1540933"/>
                <a:gd name="connsiteY408" fmla="*/ 348301 h 461444"/>
                <a:gd name="connsiteX409" fmla="*/ 1023367 w 1540933"/>
                <a:gd name="connsiteY409" fmla="*/ 349837 h 461444"/>
                <a:gd name="connsiteX410" fmla="*/ 1023367 w 1540933"/>
                <a:gd name="connsiteY410" fmla="*/ 349837 h 461444"/>
                <a:gd name="connsiteX411" fmla="*/ 1023367 w 1540933"/>
                <a:gd name="connsiteY411" fmla="*/ 349837 h 461444"/>
                <a:gd name="connsiteX412" fmla="*/ 1023367 w 1540933"/>
                <a:gd name="connsiteY412" fmla="*/ 349837 h 461444"/>
                <a:gd name="connsiteX413" fmla="*/ 1023367 w 1540933"/>
                <a:gd name="connsiteY413" fmla="*/ 349837 h 461444"/>
                <a:gd name="connsiteX414" fmla="*/ 1038724 w 1540933"/>
                <a:gd name="connsiteY414" fmla="*/ 351118 h 461444"/>
                <a:gd name="connsiteX415" fmla="*/ 1059456 w 1540933"/>
                <a:gd name="connsiteY415" fmla="*/ 359311 h 461444"/>
                <a:gd name="connsiteX416" fmla="*/ 1085989 w 1540933"/>
                <a:gd name="connsiteY416" fmla="*/ 369894 h 461444"/>
                <a:gd name="connsiteX417" fmla="*/ 1086075 w 1540933"/>
                <a:gd name="connsiteY417" fmla="*/ 369638 h 461444"/>
                <a:gd name="connsiteX418" fmla="*/ 1060480 w 1540933"/>
                <a:gd name="connsiteY418" fmla="*/ 357433 h 461444"/>
                <a:gd name="connsiteX419" fmla="*/ 1049388 w 1540933"/>
                <a:gd name="connsiteY419" fmla="*/ 352056 h 461444"/>
                <a:gd name="connsiteX420" fmla="*/ 1075581 w 1540933"/>
                <a:gd name="connsiteY420" fmla="*/ 354788 h 461444"/>
                <a:gd name="connsiteX421" fmla="*/ 1088208 w 1540933"/>
                <a:gd name="connsiteY421" fmla="*/ 360335 h 461444"/>
                <a:gd name="connsiteX422" fmla="*/ 1110390 w 1540933"/>
                <a:gd name="connsiteY422" fmla="*/ 370321 h 461444"/>
                <a:gd name="connsiteX423" fmla="*/ 1110561 w 1540933"/>
                <a:gd name="connsiteY423" fmla="*/ 370065 h 461444"/>
                <a:gd name="connsiteX424" fmla="*/ 1089317 w 1540933"/>
                <a:gd name="connsiteY424" fmla="*/ 358458 h 461444"/>
                <a:gd name="connsiteX425" fmla="*/ 1085051 w 1540933"/>
                <a:gd name="connsiteY425" fmla="*/ 356153 h 461444"/>
                <a:gd name="connsiteX426" fmla="*/ 1091450 w 1540933"/>
                <a:gd name="connsiteY426" fmla="*/ 357007 h 461444"/>
                <a:gd name="connsiteX427" fmla="*/ 1107148 w 1540933"/>
                <a:gd name="connsiteY427" fmla="*/ 359823 h 461444"/>
                <a:gd name="connsiteX428" fmla="*/ 1132317 w 1540933"/>
                <a:gd name="connsiteY428" fmla="*/ 371345 h 461444"/>
                <a:gd name="connsiteX429" fmla="*/ 1129331 w 1540933"/>
                <a:gd name="connsiteY429" fmla="*/ 376466 h 461444"/>
                <a:gd name="connsiteX430" fmla="*/ 1115424 w 1540933"/>
                <a:gd name="connsiteY430" fmla="*/ 374588 h 461444"/>
                <a:gd name="connsiteX431" fmla="*/ 1034202 w 1540933"/>
                <a:gd name="connsiteY431" fmla="*/ 363664 h 461444"/>
                <a:gd name="connsiteX432" fmla="*/ 1034202 w 1540933"/>
                <a:gd name="connsiteY432" fmla="*/ 363664 h 461444"/>
                <a:gd name="connsiteX433" fmla="*/ 1034031 w 1540933"/>
                <a:gd name="connsiteY433" fmla="*/ 363664 h 461444"/>
                <a:gd name="connsiteX434" fmla="*/ 1033861 w 1540933"/>
                <a:gd name="connsiteY434" fmla="*/ 363664 h 461444"/>
                <a:gd name="connsiteX435" fmla="*/ 1033861 w 1540933"/>
                <a:gd name="connsiteY435" fmla="*/ 363664 h 461444"/>
                <a:gd name="connsiteX436" fmla="*/ 952127 w 1540933"/>
                <a:gd name="connsiteY436" fmla="*/ 357860 h 461444"/>
                <a:gd name="connsiteX437" fmla="*/ 934125 w 1540933"/>
                <a:gd name="connsiteY437" fmla="*/ 356580 h 461444"/>
                <a:gd name="connsiteX438" fmla="*/ 926617 w 1540933"/>
                <a:gd name="connsiteY438" fmla="*/ 354958 h 461444"/>
                <a:gd name="connsiteX439" fmla="*/ 598145 w 1540933"/>
                <a:gd name="connsiteY439" fmla="*/ 294361 h 461444"/>
                <a:gd name="connsiteX440" fmla="*/ 918682 w 1540933"/>
                <a:gd name="connsiteY440" fmla="*/ 277120 h 461444"/>
                <a:gd name="connsiteX441" fmla="*/ 909298 w 1540933"/>
                <a:gd name="connsiteY441" fmla="*/ 275499 h 461444"/>
                <a:gd name="connsiteX442" fmla="*/ 840873 w 1540933"/>
                <a:gd name="connsiteY442" fmla="*/ 263465 h 461444"/>
                <a:gd name="connsiteX443" fmla="*/ 869966 w 1540933"/>
                <a:gd name="connsiteY443" fmla="*/ 264745 h 461444"/>
                <a:gd name="connsiteX444" fmla="*/ 909639 w 1540933"/>
                <a:gd name="connsiteY444" fmla="*/ 272170 h 461444"/>
                <a:gd name="connsiteX445" fmla="*/ 930030 w 1540933"/>
                <a:gd name="connsiteY445" fmla="*/ 275926 h 461444"/>
                <a:gd name="connsiteX446" fmla="*/ 921924 w 1540933"/>
                <a:gd name="connsiteY446" fmla="*/ 276694 h 461444"/>
                <a:gd name="connsiteX447" fmla="*/ 918682 w 1540933"/>
                <a:gd name="connsiteY447" fmla="*/ 277035 h 461444"/>
                <a:gd name="connsiteX448" fmla="*/ 1058603 w 1540933"/>
                <a:gd name="connsiteY448" fmla="*/ 314674 h 461444"/>
                <a:gd name="connsiteX449" fmla="*/ 1080956 w 1540933"/>
                <a:gd name="connsiteY449" fmla="*/ 329183 h 461444"/>
                <a:gd name="connsiteX450" fmla="*/ 1044611 w 1540933"/>
                <a:gd name="connsiteY450" fmla="*/ 323550 h 461444"/>
                <a:gd name="connsiteX451" fmla="*/ 1015859 w 1540933"/>
                <a:gd name="connsiteY451" fmla="*/ 311345 h 461444"/>
                <a:gd name="connsiteX452" fmla="*/ 1058603 w 1540933"/>
                <a:gd name="connsiteY452" fmla="*/ 314674 h 461444"/>
                <a:gd name="connsiteX453" fmla="*/ 1239560 w 1540933"/>
                <a:gd name="connsiteY453" fmla="*/ 255869 h 461444"/>
                <a:gd name="connsiteX454" fmla="*/ 1254491 w 1540933"/>
                <a:gd name="connsiteY454" fmla="*/ 258258 h 461444"/>
                <a:gd name="connsiteX455" fmla="*/ 1252443 w 1540933"/>
                <a:gd name="connsiteY455" fmla="*/ 270037 h 461444"/>
                <a:gd name="connsiteX456" fmla="*/ 1251931 w 1540933"/>
                <a:gd name="connsiteY456" fmla="*/ 272597 h 461444"/>
                <a:gd name="connsiteX457" fmla="*/ 1221815 w 1540933"/>
                <a:gd name="connsiteY457" fmla="*/ 266623 h 461444"/>
                <a:gd name="connsiteX458" fmla="*/ 1223777 w 1540933"/>
                <a:gd name="connsiteY458" fmla="*/ 249468 h 461444"/>
                <a:gd name="connsiteX459" fmla="*/ 1239475 w 1540933"/>
                <a:gd name="connsiteY459" fmla="*/ 255783 h 461444"/>
                <a:gd name="connsiteX460" fmla="*/ 1239475 w 1540933"/>
                <a:gd name="connsiteY460" fmla="*/ 255783 h 461444"/>
                <a:gd name="connsiteX461" fmla="*/ 1239475 w 1540933"/>
                <a:gd name="connsiteY461" fmla="*/ 255783 h 461444"/>
                <a:gd name="connsiteX462" fmla="*/ 1239475 w 1540933"/>
                <a:gd name="connsiteY462" fmla="*/ 255783 h 461444"/>
                <a:gd name="connsiteX463" fmla="*/ 1239475 w 1540933"/>
                <a:gd name="connsiteY463" fmla="*/ 255783 h 461444"/>
                <a:gd name="connsiteX464" fmla="*/ 1250737 w 1540933"/>
                <a:gd name="connsiteY464" fmla="*/ 279169 h 461444"/>
                <a:gd name="connsiteX465" fmla="*/ 1248092 w 1540933"/>
                <a:gd name="connsiteY465" fmla="*/ 294617 h 461444"/>
                <a:gd name="connsiteX466" fmla="*/ 1247922 w 1540933"/>
                <a:gd name="connsiteY466" fmla="*/ 294617 h 461444"/>
                <a:gd name="connsiteX467" fmla="*/ 1247922 w 1540933"/>
                <a:gd name="connsiteY467" fmla="*/ 294617 h 461444"/>
                <a:gd name="connsiteX468" fmla="*/ 1247836 w 1540933"/>
                <a:gd name="connsiteY468" fmla="*/ 294617 h 461444"/>
                <a:gd name="connsiteX469" fmla="*/ 1247751 w 1540933"/>
                <a:gd name="connsiteY469" fmla="*/ 294617 h 461444"/>
                <a:gd name="connsiteX470" fmla="*/ 1247751 w 1540933"/>
                <a:gd name="connsiteY470" fmla="*/ 294617 h 461444"/>
                <a:gd name="connsiteX471" fmla="*/ 1218828 w 1540933"/>
                <a:gd name="connsiteY471" fmla="*/ 290862 h 461444"/>
                <a:gd name="connsiteX472" fmla="*/ 1219596 w 1540933"/>
                <a:gd name="connsiteY472" fmla="*/ 285485 h 461444"/>
                <a:gd name="connsiteX473" fmla="*/ 1221559 w 1540933"/>
                <a:gd name="connsiteY473" fmla="*/ 269183 h 461444"/>
                <a:gd name="connsiteX474" fmla="*/ 1250652 w 1540933"/>
                <a:gd name="connsiteY474" fmla="*/ 279254 h 461444"/>
                <a:gd name="connsiteX475" fmla="*/ 1339467 w 1540933"/>
                <a:gd name="connsiteY475" fmla="*/ 327988 h 461444"/>
                <a:gd name="connsiteX476" fmla="*/ 1339467 w 1540933"/>
                <a:gd name="connsiteY476" fmla="*/ 327988 h 461444"/>
                <a:gd name="connsiteX477" fmla="*/ 1339467 w 1540933"/>
                <a:gd name="connsiteY477" fmla="*/ 327988 h 461444"/>
                <a:gd name="connsiteX478" fmla="*/ 1339467 w 1540933"/>
                <a:gd name="connsiteY478" fmla="*/ 327988 h 461444"/>
                <a:gd name="connsiteX479" fmla="*/ 1339467 w 1540933"/>
                <a:gd name="connsiteY479" fmla="*/ 327988 h 461444"/>
                <a:gd name="connsiteX480" fmla="*/ 1346037 w 1540933"/>
                <a:gd name="connsiteY480" fmla="*/ 333621 h 461444"/>
                <a:gd name="connsiteX481" fmla="*/ 1329314 w 1540933"/>
                <a:gd name="connsiteY481" fmla="*/ 333450 h 461444"/>
                <a:gd name="connsiteX482" fmla="*/ 1314981 w 1540933"/>
                <a:gd name="connsiteY482" fmla="*/ 321246 h 461444"/>
                <a:gd name="connsiteX483" fmla="*/ 1315407 w 1540933"/>
                <a:gd name="connsiteY483" fmla="*/ 318856 h 461444"/>
                <a:gd name="connsiteX484" fmla="*/ 1317797 w 1540933"/>
                <a:gd name="connsiteY484" fmla="*/ 303749 h 461444"/>
                <a:gd name="connsiteX485" fmla="*/ 1339296 w 1540933"/>
                <a:gd name="connsiteY485" fmla="*/ 327903 h 461444"/>
                <a:gd name="connsiteX486" fmla="*/ 1367878 w 1540933"/>
                <a:gd name="connsiteY486" fmla="*/ 340535 h 461444"/>
                <a:gd name="connsiteX487" fmla="*/ 1376495 w 1540933"/>
                <a:gd name="connsiteY487" fmla="*/ 346850 h 461444"/>
                <a:gd name="connsiteX488" fmla="*/ 1383406 w 1540933"/>
                <a:gd name="connsiteY488" fmla="*/ 351971 h 461444"/>
                <a:gd name="connsiteX489" fmla="*/ 1370608 w 1540933"/>
                <a:gd name="connsiteY489" fmla="*/ 351288 h 461444"/>
                <a:gd name="connsiteX490" fmla="*/ 1369157 w 1540933"/>
                <a:gd name="connsiteY490" fmla="*/ 349752 h 461444"/>
                <a:gd name="connsiteX491" fmla="*/ 1361137 w 1540933"/>
                <a:gd name="connsiteY491" fmla="*/ 340876 h 461444"/>
                <a:gd name="connsiteX492" fmla="*/ 1367878 w 1540933"/>
                <a:gd name="connsiteY492" fmla="*/ 340535 h 461444"/>
                <a:gd name="connsiteX493" fmla="*/ 1446796 w 1540933"/>
                <a:gd name="connsiteY493" fmla="*/ 383209 h 461444"/>
                <a:gd name="connsiteX494" fmla="*/ 1466248 w 1540933"/>
                <a:gd name="connsiteY494" fmla="*/ 393962 h 461444"/>
                <a:gd name="connsiteX495" fmla="*/ 1454048 w 1540933"/>
                <a:gd name="connsiteY495" fmla="*/ 394219 h 461444"/>
                <a:gd name="connsiteX496" fmla="*/ 1453622 w 1540933"/>
                <a:gd name="connsiteY496" fmla="*/ 393962 h 461444"/>
                <a:gd name="connsiteX497" fmla="*/ 1456437 w 1540933"/>
                <a:gd name="connsiteY497" fmla="*/ 393877 h 461444"/>
                <a:gd name="connsiteX498" fmla="*/ 1456437 w 1540933"/>
                <a:gd name="connsiteY498" fmla="*/ 393536 h 461444"/>
                <a:gd name="connsiteX499" fmla="*/ 1452939 w 1540933"/>
                <a:gd name="connsiteY499" fmla="*/ 393450 h 461444"/>
                <a:gd name="connsiteX500" fmla="*/ 1428112 w 1540933"/>
                <a:gd name="connsiteY500" fmla="*/ 375357 h 461444"/>
                <a:gd name="connsiteX501" fmla="*/ 1435278 w 1540933"/>
                <a:gd name="connsiteY501" fmla="*/ 375271 h 461444"/>
                <a:gd name="connsiteX502" fmla="*/ 1446625 w 1540933"/>
                <a:gd name="connsiteY502" fmla="*/ 383209 h 461444"/>
                <a:gd name="connsiteX503" fmla="*/ 1446625 w 1540933"/>
                <a:gd name="connsiteY503" fmla="*/ 383209 h 461444"/>
                <a:gd name="connsiteX504" fmla="*/ 1446711 w 1540933"/>
                <a:gd name="connsiteY504" fmla="*/ 383209 h 461444"/>
                <a:gd name="connsiteX505" fmla="*/ 1446711 w 1540933"/>
                <a:gd name="connsiteY505" fmla="*/ 383209 h 461444"/>
                <a:gd name="connsiteX506" fmla="*/ 1446711 w 1540933"/>
                <a:gd name="connsiteY506" fmla="*/ 383209 h 461444"/>
                <a:gd name="connsiteX507" fmla="*/ 1213198 w 1540933"/>
                <a:gd name="connsiteY507" fmla="*/ 398486 h 461444"/>
                <a:gd name="connsiteX508" fmla="*/ 1183592 w 1540933"/>
                <a:gd name="connsiteY508" fmla="*/ 397718 h 461444"/>
                <a:gd name="connsiteX509" fmla="*/ 1184531 w 1540933"/>
                <a:gd name="connsiteY509" fmla="*/ 395499 h 461444"/>
                <a:gd name="connsiteX510" fmla="*/ 1207225 w 1540933"/>
                <a:gd name="connsiteY510" fmla="*/ 397974 h 461444"/>
                <a:gd name="connsiteX511" fmla="*/ 1207225 w 1540933"/>
                <a:gd name="connsiteY511" fmla="*/ 397974 h 461444"/>
                <a:gd name="connsiteX512" fmla="*/ 1207225 w 1540933"/>
                <a:gd name="connsiteY512" fmla="*/ 397974 h 461444"/>
                <a:gd name="connsiteX513" fmla="*/ 1207225 w 1540933"/>
                <a:gd name="connsiteY513" fmla="*/ 397974 h 461444"/>
                <a:gd name="connsiteX514" fmla="*/ 1207225 w 1540933"/>
                <a:gd name="connsiteY514" fmla="*/ 397974 h 461444"/>
                <a:gd name="connsiteX515" fmla="*/ 1218061 w 1540933"/>
                <a:gd name="connsiteY515" fmla="*/ 398145 h 461444"/>
                <a:gd name="connsiteX516" fmla="*/ 1217634 w 1540933"/>
                <a:gd name="connsiteY516" fmla="*/ 398913 h 461444"/>
                <a:gd name="connsiteX517" fmla="*/ 1213368 w 1540933"/>
                <a:gd name="connsiteY517" fmla="*/ 398486 h 461444"/>
                <a:gd name="connsiteX518" fmla="*/ 1213368 w 1540933"/>
                <a:gd name="connsiteY518" fmla="*/ 398486 h 461444"/>
                <a:gd name="connsiteX519" fmla="*/ 1213198 w 1540933"/>
                <a:gd name="connsiteY519" fmla="*/ 398486 h 461444"/>
                <a:gd name="connsiteX520" fmla="*/ 1213112 w 1540933"/>
                <a:gd name="connsiteY520" fmla="*/ 398486 h 461444"/>
                <a:gd name="connsiteX521" fmla="*/ 1213112 w 1540933"/>
                <a:gd name="connsiteY521" fmla="*/ 398486 h 461444"/>
                <a:gd name="connsiteX522" fmla="*/ 1028912 w 1540933"/>
                <a:gd name="connsiteY522" fmla="*/ 375186 h 461444"/>
                <a:gd name="connsiteX523" fmla="*/ 1028912 w 1540933"/>
                <a:gd name="connsiteY523" fmla="*/ 375186 h 461444"/>
                <a:gd name="connsiteX524" fmla="*/ 1028742 w 1540933"/>
                <a:gd name="connsiteY524" fmla="*/ 375186 h 461444"/>
                <a:gd name="connsiteX525" fmla="*/ 1028571 w 1540933"/>
                <a:gd name="connsiteY525" fmla="*/ 375186 h 461444"/>
                <a:gd name="connsiteX526" fmla="*/ 1028571 w 1540933"/>
                <a:gd name="connsiteY526" fmla="*/ 375186 h 461444"/>
                <a:gd name="connsiteX527" fmla="*/ 1011337 w 1540933"/>
                <a:gd name="connsiteY527" fmla="*/ 373308 h 461444"/>
                <a:gd name="connsiteX528" fmla="*/ 948031 w 1540933"/>
                <a:gd name="connsiteY528" fmla="*/ 359567 h 461444"/>
                <a:gd name="connsiteX529" fmla="*/ 952809 w 1540933"/>
                <a:gd name="connsiteY529" fmla="*/ 360165 h 461444"/>
                <a:gd name="connsiteX530" fmla="*/ 1033946 w 1540933"/>
                <a:gd name="connsiteY530" fmla="*/ 371089 h 461444"/>
                <a:gd name="connsiteX531" fmla="*/ 1033946 w 1540933"/>
                <a:gd name="connsiteY531" fmla="*/ 371089 h 461444"/>
                <a:gd name="connsiteX532" fmla="*/ 1033946 w 1540933"/>
                <a:gd name="connsiteY532" fmla="*/ 371089 h 461444"/>
                <a:gd name="connsiteX533" fmla="*/ 1033946 w 1540933"/>
                <a:gd name="connsiteY533" fmla="*/ 371089 h 461444"/>
                <a:gd name="connsiteX534" fmla="*/ 1033946 w 1540933"/>
                <a:gd name="connsiteY534" fmla="*/ 371089 h 461444"/>
                <a:gd name="connsiteX535" fmla="*/ 1115680 w 1540933"/>
                <a:gd name="connsiteY535" fmla="*/ 376893 h 461444"/>
                <a:gd name="connsiteX536" fmla="*/ 1129245 w 1540933"/>
                <a:gd name="connsiteY536" fmla="*/ 377832 h 461444"/>
                <a:gd name="connsiteX537" fmla="*/ 1122164 w 1540933"/>
                <a:gd name="connsiteY537" fmla="*/ 389183 h 461444"/>
                <a:gd name="connsiteX538" fmla="*/ 1104418 w 1540933"/>
                <a:gd name="connsiteY538" fmla="*/ 386793 h 461444"/>
                <a:gd name="connsiteX539" fmla="*/ 1028912 w 1540933"/>
                <a:gd name="connsiteY539" fmla="*/ 375186 h 461444"/>
                <a:gd name="connsiteX540" fmla="*/ 1196987 w 1540933"/>
                <a:gd name="connsiteY540" fmla="*/ 359226 h 461444"/>
                <a:gd name="connsiteX541" fmla="*/ 1201850 w 1540933"/>
                <a:gd name="connsiteY541" fmla="*/ 350179 h 461444"/>
                <a:gd name="connsiteX542" fmla="*/ 1231029 w 1540933"/>
                <a:gd name="connsiteY542" fmla="*/ 354788 h 461444"/>
                <a:gd name="connsiteX543" fmla="*/ 1231029 w 1540933"/>
                <a:gd name="connsiteY543" fmla="*/ 354788 h 461444"/>
                <a:gd name="connsiteX544" fmla="*/ 1231029 w 1540933"/>
                <a:gd name="connsiteY544" fmla="*/ 354788 h 461444"/>
                <a:gd name="connsiteX545" fmla="*/ 1231029 w 1540933"/>
                <a:gd name="connsiteY545" fmla="*/ 354788 h 461444"/>
                <a:gd name="connsiteX546" fmla="*/ 1231029 w 1540933"/>
                <a:gd name="connsiteY546" fmla="*/ 354788 h 461444"/>
                <a:gd name="connsiteX547" fmla="*/ 1236318 w 1540933"/>
                <a:gd name="connsiteY547" fmla="*/ 354958 h 461444"/>
                <a:gd name="connsiteX548" fmla="*/ 1231114 w 1540933"/>
                <a:gd name="connsiteY548" fmla="*/ 369724 h 461444"/>
                <a:gd name="connsiteX549" fmla="*/ 1220108 w 1540933"/>
                <a:gd name="connsiteY549" fmla="*/ 369126 h 461444"/>
                <a:gd name="connsiteX550" fmla="*/ 1220108 w 1540933"/>
                <a:gd name="connsiteY550" fmla="*/ 369126 h 461444"/>
                <a:gd name="connsiteX551" fmla="*/ 1219937 w 1540933"/>
                <a:gd name="connsiteY551" fmla="*/ 369126 h 461444"/>
                <a:gd name="connsiteX552" fmla="*/ 1219767 w 1540933"/>
                <a:gd name="connsiteY552" fmla="*/ 369126 h 461444"/>
                <a:gd name="connsiteX553" fmla="*/ 1219767 w 1540933"/>
                <a:gd name="connsiteY553" fmla="*/ 369126 h 461444"/>
                <a:gd name="connsiteX554" fmla="*/ 1193233 w 1540933"/>
                <a:gd name="connsiteY554" fmla="*/ 369382 h 461444"/>
                <a:gd name="connsiteX555" fmla="*/ 1196731 w 1540933"/>
                <a:gd name="connsiteY555" fmla="*/ 359140 h 461444"/>
                <a:gd name="connsiteX556" fmla="*/ 1209870 w 1540933"/>
                <a:gd name="connsiteY556" fmla="*/ 325257 h 461444"/>
                <a:gd name="connsiteX557" fmla="*/ 1212771 w 1540933"/>
                <a:gd name="connsiteY557" fmla="*/ 320222 h 461444"/>
                <a:gd name="connsiteX558" fmla="*/ 1244168 w 1540933"/>
                <a:gd name="connsiteY558" fmla="*/ 322953 h 461444"/>
                <a:gd name="connsiteX559" fmla="*/ 1242547 w 1540933"/>
                <a:gd name="connsiteY559" fmla="*/ 331743 h 461444"/>
                <a:gd name="connsiteX560" fmla="*/ 1238707 w 1540933"/>
                <a:gd name="connsiteY560" fmla="*/ 331231 h 461444"/>
                <a:gd name="connsiteX561" fmla="*/ 1238707 w 1540933"/>
                <a:gd name="connsiteY561" fmla="*/ 331231 h 461444"/>
                <a:gd name="connsiteX562" fmla="*/ 1238537 w 1540933"/>
                <a:gd name="connsiteY562" fmla="*/ 331231 h 461444"/>
                <a:gd name="connsiteX563" fmla="*/ 1238366 w 1540933"/>
                <a:gd name="connsiteY563" fmla="*/ 331231 h 461444"/>
                <a:gd name="connsiteX564" fmla="*/ 1238366 w 1540933"/>
                <a:gd name="connsiteY564" fmla="*/ 331231 h 461444"/>
                <a:gd name="connsiteX565" fmla="*/ 1209699 w 1540933"/>
                <a:gd name="connsiteY565" fmla="*/ 329183 h 461444"/>
                <a:gd name="connsiteX566" fmla="*/ 1209699 w 1540933"/>
                <a:gd name="connsiteY566" fmla="*/ 325257 h 461444"/>
                <a:gd name="connsiteX567" fmla="*/ 1237769 w 1540933"/>
                <a:gd name="connsiteY567" fmla="*/ 338486 h 461444"/>
                <a:gd name="connsiteX568" fmla="*/ 1237769 w 1540933"/>
                <a:gd name="connsiteY568" fmla="*/ 338486 h 461444"/>
                <a:gd name="connsiteX569" fmla="*/ 1237769 w 1540933"/>
                <a:gd name="connsiteY569" fmla="*/ 338486 h 461444"/>
                <a:gd name="connsiteX570" fmla="*/ 1237769 w 1540933"/>
                <a:gd name="connsiteY570" fmla="*/ 338486 h 461444"/>
                <a:gd name="connsiteX571" fmla="*/ 1237769 w 1540933"/>
                <a:gd name="connsiteY571" fmla="*/ 338486 h 461444"/>
                <a:gd name="connsiteX572" fmla="*/ 1240926 w 1540933"/>
                <a:gd name="connsiteY572" fmla="*/ 338657 h 461444"/>
                <a:gd name="connsiteX573" fmla="*/ 1238366 w 1540933"/>
                <a:gd name="connsiteY573" fmla="*/ 348386 h 461444"/>
                <a:gd name="connsiteX574" fmla="*/ 1231797 w 1540933"/>
                <a:gd name="connsiteY574" fmla="*/ 347448 h 461444"/>
                <a:gd name="connsiteX575" fmla="*/ 1231797 w 1540933"/>
                <a:gd name="connsiteY575" fmla="*/ 347448 h 461444"/>
                <a:gd name="connsiteX576" fmla="*/ 1231711 w 1540933"/>
                <a:gd name="connsiteY576" fmla="*/ 347448 h 461444"/>
                <a:gd name="connsiteX577" fmla="*/ 1231626 w 1540933"/>
                <a:gd name="connsiteY577" fmla="*/ 347448 h 461444"/>
                <a:gd name="connsiteX578" fmla="*/ 1231626 w 1540933"/>
                <a:gd name="connsiteY578" fmla="*/ 347448 h 461444"/>
                <a:gd name="connsiteX579" fmla="*/ 1202448 w 1540933"/>
                <a:gd name="connsiteY579" fmla="*/ 346765 h 461444"/>
                <a:gd name="connsiteX580" fmla="*/ 1208932 w 1540933"/>
                <a:gd name="connsiteY580" fmla="*/ 333877 h 461444"/>
                <a:gd name="connsiteX581" fmla="*/ 1237684 w 1540933"/>
                <a:gd name="connsiteY581" fmla="*/ 338571 h 461444"/>
                <a:gd name="connsiteX582" fmla="*/ 1345866 w 1540933"/>
                <a:gd name="connsiteY582" fmla="*/ 340449 h 461444"/>
                <a:gd name="connsiteX583" fmla="*/ 1346292 w 1540933"/>
                <a:gd name="connsiteY583" fmla="*/ 340791 h 461444"/>
                <a:gd name="connsiteX584" fmla="*/ 1353715 w 1540933"/>
                <a:gd name="connsiteY584" fmla="*/ 346509 h 461444"/>
                <a:gd name="connsiteX585" fmla="*/ 1360199 w 1540933"/>
                <a:gd name="connsiteY585" fmla="*/ 351544 h 461444"/>
                <a:gd name="connsiteX586" fmla="*/ 1349449 w 1540933"/>
                <a:gd name="connsiteY586" fmla="*/ 351886 h 461444"/>
                <a:gd name="connsiteX587" fmla="*/ 1344927 w 1540933"/>
                <a:gd name="connsiteY587" fmla="*/ 347106 h 461444"/>
                <a:gd name="connsiteX588" fmla="*/ 1344927 w 1540933"/>
                <a:gd name="connsiteY588" fmla="*/ 347106 h 461444"/>
                <a:gd name="connsiteX589" fmla="*/ 1344927 w 1540933"/>
                <a:gd name="connsiteY589" fmla="*/ 347106 h 461444"/>
                <a:gd name="connsiteX590" fmla="*/ 1344927 w 1540933"/>
                <a:gd name="connsiteY590" fmla="*/ 347106 h 461444"/>
                <a:gd name="connsiteX591" fmla="*/ 1344927 w 1540933"/>
                <a:gd name="connsiteY591" fmla="*/ 347106 h 461444"/>
                <a:gd name="connsiteX592" fmla="*/ 1336396 w 1540933"/>
                <a:gd name="connsiteY592" fmla="*/ 339510 h 461444"/>
                <a:gd name="connsiteX593" fmla="*/ 1345951 w 1540933"/>
                <a:gd name="connsiteY593" fmla="*/ 340620 h 461444"/>
                <a:gd name="connsiteX594" fmla="*/ 1384002 w 1540933"/>
                <a:gd name="connsiteY594" fmla="*/ 369724 h 461444"/>
                <a:gd name="connsiteX595" fmla="*/ 1369243 w 1540933"/>
                <a:gd name="connsiteY595" fmla="*/ 368102 h 461444"/>
                <a:gd name="connsiteX596" fmla="*/ 1355592 w 1540933"/>
                <a:gd name="connsiteY596" fmla="*/ 357775 h 461444"/>
                <a:gd name="connsiteX597" fmla="*/ 1369243 w 1540933"/>
                <a:gd name="connsiteY597" fmla="*/ 358628 h 461444"/>
                <a:gd name="connsiteX598" fmla="*/ 1369243 w 1540933"/>
                <a:gd name="connsiteY598" fmla="*/ 358628 h 461444"/>
                <a:gd name="connsiteX599" fmla="*/ 1369243 w 1540933"/>
                <a:gd name="connsiteY599" fmla="*/ 358628 h 461444"/>
                <a:gd name="connsiteX600" fmla="*/ 1369243 w 1540933"/>
                <a:gd name="connsiteY600" fmla="*/ 358628 h 461444"/>
                <a:gd name="connsiteX601" fmla="*/ 1369243 w 1540933"/>
                <a:gd name="connsiteY601" fmla="*/ 358628 h 461444"/>
                <a:gd name="connsiteX602" fmla="*/ 1369413 w 1540933"/>
                <a:gd name="connsiteY602" fmla="*/ 358628 h 461444"/>
                <a:gd name="connsiteX603" fmla="*/ 1384002 w 1540933"/>
                <a:gd name="connsiteY603" fmla="*/ 369809 h 461444"/>
                <a:gd name="connsiteX604" fmla="*/ 1417362 w 1540933"/>
                <a:gd name="connsiteY604" fmla="*/ 376466 h 461444"/>
                <a:gd name="connsiteX605" fmla="*/ 1417362 w 1540933"/>
                <a:gd name="connsiteY605" fmla="*/ 376466 h 461444"/>
                <a:gd name="connsiteX606" fmla="*/ 1417447 w 1540933"/>
                <a:gd name="connsiteY606" fmla="*/ 376466 h 461444"/>
                <a:gd name="connsiteX607" fmla="*/ 1417532 w 1540933"/>
                <a:gd name="connsiteY607" fmla="*/ 376466 h 461444"/>
                <a:gd name="connsiteX608" fmla="*/ 1417532 w 1540933"/>
                <a:gd name="connsiteY608" fmla="*/ 376466 h 461444"/>
                <a:gd name="connsiteX609" fmla="*/ 1445772 w 1540933"/>
                <a:gd name="connsiteY609" fmla="*/ 393024 h 461444"/>
                <a:gd name="connsiteX610" fmla="*/ 1429221 w 1540933"/>
                <a:gd name="connsiteY610" fmla="*/ 392597 h 461444"/>
                <a:gd name="connsiteX611" fmla="*/ 1426320 w 1540933"/>
                <a:gd name="connsiteY611" fmla="*/ 392426 h 461444"/>
                <a:gd name="connsiteX612" fmla="*/ 1403711 w 1540933"/>
                <a:gd name="connsiteY612" fmla="*/ 375271 h 461444"/>
                <a:gd name="connsiteX613" fmla="*/ 1415655 w 1540933"/>
                <a:gd name="connsiteY613" fmla="*/ 375271 h 461444"/>
                <a:gd name="connsiteX614" fmla="*/ 1417191 w 1540933"/>
                <a:gd name="connsiteY614" fmla="*/ 376381 h 461444"/>
                <a:gd name="connsiteX615" fmla="*/ 1447649 w 1540933"/>
                <a:gd name="connsiteY615" fmla="*/ 394219 h 461444"/>
                <a:gd name="connsiteX616" fmla="*/ 1444919 w 1540933"/>
                <a:gd name="connsiteY616" fmla="*/ 394219 h 461444"/>
                <a:gd name="connsiteX617" fmla="*/ 1447478 w 1540933"/>
                <a:gd name="connsiteY617" fmla="*/ 394133 h 461444"/>
                <a:gd name="connsiteX618" fmla="*/ 1447649 w 1540933"/>
                <a:gd name="connsiteY618" fmla="*/ 394219 h 461444"/>
                <a:gd name="connsiteX619" fmla="*/ 1423931 w 1540933"/>
                <a:gd name="connsiteY619" fmla="*/ 412312 h 461444"/>
                <a:gd name="connsiteX620" fmla="*/ 1423931 w 1540933"/>
                <a:gd name="connsiteY620" fmla="*/ 412312 h 461444"/>
                <a:gd name="connsiteX621" fmla="*/ 1423760 w 1540933"/>
                <a:gd name="connsiteY621" fmla="*/ 412312 h 461444"/>
                <a:gd name="connsiteX622" fmla="*/ 1423590 w 1540933"/>
                <a:gd name="connsiteY622" fmla="*/ 412312 h 461444"/>
                <a:gd name="connsiteX623" fmla="*/ 1423590 w 1540933"/>
                <a:gd name="connsiteY623" fmla="*/ 412312 h 461444"/>
                <a:gd name="connsiteX624" fmla="*/ 1406612 w 1540933"/>
                <a:gd name="connsiteY624" fmla="*/ 413849 h 461444"/>
                <a:gd name="connsiteX625" fmla="*/ 1390657 w 1540933"/>
                <a:gd name="connsiteY625" fmla="*/ 399937 h 461444"/>
                <a:gd name="connsiteX626" fmla="*/ 1402175 w 1540933"/>
                <a:gd name="connsiteY626" fmla="*/ 399510 h 461444"/>
                <a:gd name="connsiteX627" fmla="*/ 1424528 w 1540933"/>
                <a:gd name="connsiteY627" fmla="*/ 412312 h 461444"/>
                <a:gd name="connsiteX628" fmla="*/ 1423846 w 1540933"/>
                <a:gd name="connsiteY628" fmla="*/ 412312 h 461444"/>
                <a:gd name="connsiteX629" fmla="*/ 1248434 w 1540933"/>
                <a:gd name="connsiteY629" fmla="*/ 380819 h 461444"/>
                <a:gd name="connsiteX630" fmla="*/ 1275564 w 1540933"/>
                <a:gd name="connsiteY630" fmla="*/ 385257 h 461444"/>
                <a:gd name="connsiteX631" fmla="*/ 1279148 w 1540933"/>
                <a:gd name="connsiteY631" fmla="*/ 385769 h 461444"/>
                <a:gd name="connsiteX632" fmla="*/ 1276674 w 1540933"/>
                <a:gd name="connsiteY632" fmla="*/ 391573 h 461444"/>
                <a:gd name="connsiteX633" fmla="*/ 1261146 w 1540933"/>
                <a:gd name="connsiteY633" fmla="*/ 390805 h 461444"/>
                <a:gd name="connsiteX634" fmla="*/ 1261146 w 1540933"/>
                <a:gd name="connsiteY634" fmla="*/ 391146 h 461444"/>
                <a:gd name="connsiteX635" fmla="*/ 1276162 w 1540933"/>
                <a:gd name="connsiteY635" fmla="*/ 392853 h 461444"/>
                <a:gd name="connsiteX636" fmla="*/ 1275053 w 1540933"/>
                <a:gd name="connsiteY636" fmla="*/ 395243 h 461444"/>
                <a:gd name="connsiteX637" fmla="*/ 1266009 w 1540933"/>
                <a:gd name="connsiteY637" fmla="*/ 394901 h 461444"/>
                <a:gd name="connsiteX638" fmla="*/ 1231370 w 1540933"/>
                <a:gd name="connsiteY638" fmla="*/ 392597 h 461444"/>
                <a:gd name="connsiteX639" fmla="*/ 1238281 w 1540933"/>
                <a:gd name="connsiteY639" fmla="*/ 376125 h 461444"/>
                <a:gd name="connsiteX640" fmla="*/ 1280428 w 1540933"/>
                <a:gd name="connsiteY640" fmla="*/ 374418 h 461444"/>
                <a:gd name="connsiteX641" fmla="*/ 1283499 w 1540933"/>
                <a:gd name="connsiteY641" fmla="*/ 374247 h 461444"/>
                <a:gd name="connsiteX642" fmla="*/ 1280086 w 1540933"/>
                <a:gd name="connsiteY642" fmla="*/ 383379 h 461444"/>
                <a:gd name="connsiteX643" fmla="*/ 1275650 w 1540933"/>
                <a:gd name="connsiteY643" fmla="*/ 383038 h 461444"/>
                <a:gd name="connsiteX644" fmla="*/ 1248519 w 1540933"/>
                <a:gd name="connsiteY644" fmla="*/ 380392 h 461444"/>
                <a:gd name="connsiteX645" fmla="*/ 1248519 w 1540933"/>
                <a:gd name="connsiteY645" fmla="*/ 380734 h 461444"/>
                <a:gd name="connsiteX646" fmla="*/ 1207737 w 1540933"/>
                <a:gd name="connsiteY646" fmla="*/ 390634 h 461444"/>
                <a:gd name="connsiteX647" fmla="*/ 1195451 w 1540933"/>
                <a:gd name="connsiteY647" fmla="*/ 390207 h 461444"/>
                <a:gd name="connsiteX648" fmla="*/ 1188626 w 1540933"/>
                <a:gd name="connsiteY648" fmla="*/ 386196 h 461444"/>
                <a:gd name="connsiteX649" fmla="*/ 1191783 w 1540933"/>
                <a:gd name="connsiteY649" fmla="*/ 374588 h 461444"/>
                <a:gd name="connsiteX650" fmla="*/ 1220023 w 1540933"/>
                <a:gd name="connsiteY650" fmla="*/ 376466 h 461444"/>
                <a:gd name="connsiteX651" fmla="*/ 1220023 w 1540933"/>
                <a:gd name="connsiteY651" fmla="*/ 376466 h 461444"/>
                <a:gd name="connsiteX652" fmla="*/ 1220023 w 1540933"/>
                <a:gd name="connsiteY652" fmla="*/ 376466 h 461444"/>
                <a:gd name="connsiteX653" fmla="*/ 1220023 w 1540933"/>
                <a:gd name="connsiteY653" fmla="*/ 376466 h 461444"/>
                <a:gd name="connsiteX654" fmla="*/ 1220023 w 1540933"/>
                <a:gd name="connsiteY654" fmla="*/ 376466 h 461444"/>
                <a:gd name="connsiteX655" fmla="*/ 1228640 w 1540933"/>
                <a:gd name="connsiteY655" fmla="*/ 376381 h 461444"/>
                <a:gd name="connsiteX656" fmla="*/ 1221473 w 1540933"/>
                <a:gd name="connsiteY656" fmla="*/ 391914 h 461444"/>
                <a:gd name="connsiteX657" fmla="*/ 1207908 w 1540933"/>
                <a:gd name="connsiteY657" fmla="*/ 390719 h 461444"/>
                <a:gd name="connsiteX658" fmla="*/ 1207908 w 1540933"/>
                <a:gd name="connsiteY658" fmla="*/ 390719 h 461444"/>
                <a:gd name="connsiteX659" fmla="*/ 1207737 w 1540933"/>
                <a:gd name="connsiteY659" fmla="*/ 390719 h 461444"/>
                <a:gd name="connsiteX660" fmla="*/ 1207566 w 1540933"/>
                <a:gd name="connsiteY660" fmla="*/ 390719 h 461444"/>
                <a:gd name="connsiteX661" fmla="*/ 1207566 w 1540933"/>
                <a:gd name="connsiteY661" fmla="*/ 390719 h 461444"/>
                <a:gd name="connsiteX662" fmla="*/ 1387415 w 1540933"/>
                <a:gd name="connsiteY662" fmla="*/ 389866 h 461444"/>
                <a:gd name="connsiteX663" fmla="*/ 1388183 w 1540933"/>
                <a:gd name="connsiteY663" fmla="*/ 390378 h 461444"/>
                <a:gd name="connsiteX664" fmla="*/ 1384856 w 1540933"/>
                <a:gd name="connsiteY664" fmla="*/ 390122 h 461444"/>
                <a:gd name="connsiteX665" fmla="*/ 1375386 w 1540933"/>
                <a:gd name="connsiteY665" fmla="*/ 379880 h 461444"/>
                <a:gd name="connsiteX666" fmla="*/ 1374703 w 1540933"/>
                <a:gd name="connsiteY666" fmla="*/ 379112 h 461444"/>
                <a:gd name="connsiteX667" fmla="*/ 1387330 w 1540933"/>
                <a:gd name="connsiteY667" fmla="*/ 389780 h 461444"/>
                <a:gd name="connsiteX668" fmla="*/ 1387330 w 1540933"/>
                <a:gd name="connsiteY668" fmla="*/ 389780 h 461444"/>
                <a:gd name="connsiteX669" fmla="*/ 1387415 w 1540933"/>
                <a:gd name="connsiteY669" fmla="*/ 389780 h 461444"/>
                <a:gd name="connsiteX670" fmla="*/ 1387501 w 1540933"/>
                <a:gd name="connsiteY670" fmla="*/ 389780 h 461444"/>
                <a:gd name="connsiteX671" fmla="*/ 1387501 w 1540933"/>
                <a:gd name="connsiteY671" fmla="*/ 389780 h 461444"/>
                <a:gd name="connsiteX672" fmla="*/ 1332471 w 1540933"/>
                <a:gd name="connsiteY672" fmla="*/ 381246 h 461444"/>
                <a:gd name="connsiteX673" fmla="*/ 1319418 w 1540933"/>
                <a:gd name="connsiteY673" fmla="*/ 368529 h 461444"/>
                <a:gd name="connsiteX674" fmla="*/ 1327096 w 1540933"/>
                <a:gd name="connsiteY674" fmla="*/ 369809 h 461444"/>
                <a:gd name="connsiteX675" fmla="*/ 1333836 w 1540933"/>
                <a:gd name="connsiteY675" fmla="*/ 376722 h 461444"/>
                <a:gd name="connsiteX676" fmla="*/ 1333836 w 1540933"/>
                <a:gd name="connsiteY676" fmla="*/ 376722 h 461444"/>
                <a:gd name="connsiteX677" fmla="*/ 1333836 w 1540933"/>
                <a:gd name="connsiteY677" fmla="*/ 376722 h 461444"/>
                <a:gd name="connsiteX678" fmla="*/ 1333836 w 1540933"/>
                <a:gd name="connsiteY678" fmla="*/ 376722 h 461444"/>
                <a:gd name="connsiteX679" fmla="*/ 1333836 w 1540933"/>
                <a:gd name="connsiteY679" fmla="*/ 376722 h 461444"/>
                <a:gd name="connsiteX680" fmla="*/ 1347231 w 1540933"/>
                <a:gd name="connsiteY680" fmla="*/ 387305 h 461444"/>
                <a:gd name="connsiteX681" fmla="*/ 1337078 w 1540933"/>
                <a:gd name="connsiteY681" fmla="*/ 386879 h 461444"/>
                <a:gd name="connsiteX682" fmla="*/ 1332300 w 1540933"/>
                <a:gd name="connsiteY682" fmla="*/ 381246 h 461444"/>
                <a:gd name="connsiteX683" fmla="*/ 1332300 w 1540933"/>
                <a:gd name="connsiteY683" fmla="*/ 381246 h 461444"/>
                <a:gd name="connsiteX684" fmla="*/ 1332300 w 1540933"/>
                <a:gd name="connsiteY684" fmla="*/ 381246 h 461444"/>
                <a:gd name="connsiteX685" fmla="*/ 1332300 w 1540933"/>
                <a:gd name="connsiteY685" fmla="*/ 381246 h 461444"/>
                <a:gd name="connsiteX686" fmla="*/ 1332300 w 1540933"/>
                <a:gd name="connsiteY686" fmla="*/ 381246 h 461444"/>
                <a:gd name="connsiteX687" fmla="*/ 1351582 w 1540933"/>
                <a:gd name="connsiteY687" fmla="*/ 373308 h 461444"/>
                <a:gd name="connsiteX688" fmla="*/ 1367451 w 1540933"/>
                <a:gd name="connsiteY688" fmla="*/ 388842 h 461444"/>
                <a:gd name="connsiteX689" fmla="*/ 1355336 w 1540933"/>
                <a:gd name="connsiteY689" fmla="*/ 387903 h 461444"/>
                <a:gd name="connsiteX690" fmla="*/ 1339126 w 1540933"/>
                <a:gd name="connsiteY690" fmla="*/ 371687 h 461444"/>
                <a:gd name="connsiteX691" fmla="*/ 1351582 w 1540933"/>
                <a:gd name="connsiteY691" fmla="*/ 373393 h 461444"/>
                <a:gd name="connsiteX692" fmla="*/ 1378969 w 1540933"/>
                <a:gd name="connsiteY692" fmla="*/ 389695 h 461444"/>
                <a:gd name="connsiteX693" fmla="*/ 1358663 w 1540933"/>
                <a:gd name="connsiteY693" fmla="*/ 373991 h 461444"/>
                <a:gd name="connsiteX694" fmla="*/ 1365574 w 1540933"/>
                <a:gd name="connsiteY694" fmla="*/ 374332 h 461444"/>
                <a:gd name="connsiteX695" fmla="*/ 1374020 w 1540933"/>
                <a:gd name="connsiteY695" fmla="*/ 381502 h 461444"/>
                <a:gd name="connsiteX696" fmla="*/ 1384002 w 1540933"/>
                <a:gd name="connsiteY696" fmla="*/ 390122 h 461444"/>
                <a:gd name="connsiteX697" fmla="*/ 1379054 w 1540933"/>
                <a:gd name="connsiteY697" fmla="*/ 389780 h 461444"/>
                <a:gd name="connsiteX698" fmla="*/ 1345269 w 1540933"/>
                <a:gd name="connsiteY698" fmla="*/ 356921 h 461444"/>
                <a:gd name="connsiteX699" fmla="*/ 1356360 w 1540933"/>
                <a:gd name="connsiteY699" fmla="*/ 366566 h 461444"/>
                <a:gd name="connsiteX700" fmla="*/ 1355677 w 1540933"/>
                <a:gd name="connsiteY700" fmla="*/ 366566 h 461444"/>
                <a:gd name="connsiteX701" fmla="*/ 1355677 w 1540933"/>
                <a:gd name="connsiteY701" fmla="*/ 366566 h 461444"/>
                <a:gd name="connsiteX702" fmla="*/ 1355507 w 1540933"/>
                <a:gd name="connsiteY702" fmla="*/ 366566 h 461444"/>
                <a:gd name="connsiteX703" fmla="*/ 1355336 w 1540933"/>
                <a:gd name="connsiteY703" fmla="*/ 366566 h 461444"/>
                <a:gd name="connsiteX704" fmla="*/ 1355336 w 1540933"/>
                <a:gd name="connsiteY704" fmla="*/ 366566 h 461444"/>
                <a:gd name="connsiteX705" fmla="*/ 1348511 w 1540933"/>
                <a:gd name="connsiteY705" fmla="*/ 366054 h 461444"/>
                <a:gd name="connsiteX706" fmla="*/ 1343136 w 1540933"/>
                <a:gd name="connsiteY706" fmla="*/ 361701 h 461444"/>
                <a:gd name="connsiteX707" fmla="*/ 1336651 w 1540933"/>
                <a:gd name="connsiteY707" fmla="*/ 356153 h 461444"/>
                <a:gd name="connsiteX708" fmla="*/ 1345183 w 1540933"/>
                <a:gd name="connsiteY708" fmla="*/ 356921 h 461444"/>
                <a:gd name="connsiteX709" fmla="*/ 1341685 w 1540933"/>
                <a:gd name="connsiteY709" fmla="*/ 363152 h 461444"/>
                <a:gd name="connsiteX710" fmla="*/ 1344074 w 1540933"/>
                <a:gd name="connsiteY710" fmla="*/ 365627 h 461444"/>
                <a:gd name="connsiteX711" fmla="*/ 1330679 w 1540933"/>
                <a:gd name="connsiteY711" fmla="*/ 364603 h 461444"/>
                <a:gd name="connsiteX712" fmla="*/ 1318138 w 1540933"/>
                <a:gd name="connsiteY712" fmla="*/ 354276 h 461444"/>
                <a:gd name="connsiteX713" fmla="*/ 1321806 w 1540933"/>
                <a:gd name="connsiteY713" fmla="*/ 354617 h 461444"/>
                <a:gd name="connsiteX714" fmla="*/ 1334775 w 1540933"/>
                <a:gd name="connsiteY714" fmla="*/ 355897 h 461444"/>
                <a:gd name="connsiteX715" fmla="*/ 1341600 w 1540933"/>
                <a:gd name="connsiteY715" fmla="*/ 363066 h 461444"/>
                <a:gd name="connsiteX716" fmla="*/ 1321635 w 1540933"/>
                <a:gd name="connsiteY716" fmla="*/ 363920 h 461444"/>
                <a:gd name="connsiteX717" fmla="*/ 1314043 w 1540933"/>
                <a:gd name="connsiteY717" fmla="*/ 363237 h 461444"/>
                <a:gd name="connsiteX718" fmla="*/ 1307558 w 1540933"/>
                <a:gd name="connsiteY718" fmla="*/ 356751 h 461444"/>
                <a:gd name="connsiteX719" fmla="*/ 1308411 w 1540933"/>
                <a:gd name="connsiteY719" fmla="*/ 353251 h 461444"/>
                <a:gd name="connsiteX720" fmla="*/ 1312507 w 1540933"/>
                <a:gd name="connsiteY720" fmla="*/ 353678 h 461444"/>
                <a:gd name="connsiteX721" fmla="*/ 1321635 w 1540933"/>
                <a:gd name="connsiteY721" fmla="*/ 363920 h 461444"/>
                <a:gd name="connsiteX722" fmla="*/ 1308582 w 1540933"/>
                <a:gd name="connsiteY722" fmla="*/ 352568 h 461444"/>
                <a:gd name="connsiteX723" fmla="*/ 1309180 w 1540933"/>
                <a:gd name="connsiteY723" fmla="*/ 349923 h 461444"/>
                <a:gd name="connsiteX724" fmla="*/ 1311483 w 1540933"/>
                <a:gd name="connsiteY724" fmla="*/ 352568 h 461444"/>
                <a:gd name="connsiteX725" fmla="*/ 1308582 w 1540933"/>
                <a:gd name="connsiteY725" fmla="*/ 352568 h 461444"/>
                <a:gd name="connsiteX726" fmla="*/ 1306790 w 1540933"/>
                <a:gd name="connsiteY726" fmla="*/ 359994 h 461444"/>
                <a:gd name="connsiteX727" fmla="*/ 1308838 w 1540933"/>
                <a:gd name="connsiteY727" fmla="*/ 362810 h 461444"/>
                <a:gd name="connsiteX728" fmla="*/ 1306108 w 1540933"/>
                <a:gd name="connsiteY728" fmla="*/ 362554 h 461444"/>
                <a:gd name="connsiteX729" fmla="*/ 1306790 w 1540933"/>
                <a:gd name="connsiteY729" fmla="*/ 359994 h 461444"/>
                <a:gd name="connsiteX730" fmla="*/ 1299880 w 1540933"/>
                <a:gd name="connsiteY730" fmla="*/ 384745 h 461444"/>
                <a:gd name="connsiteX731" fmla="*/ 1300050 w 1540933"/>
                <a:gd name="connsiteY731" fmla="*/ 385001 h 461444"/>
                <a:gd name="connsiteX732" fmla="*/ 1299794 w 1540933"/>
                <a:gd name="connsiteY732" fmla="*/ 385001 h 461444"/>
                <a:gd name="connsiteX733" fmla="*/ 1299794 w 1540933"/>
                <a:gd name="connsiteY733" fmla="*/ 384830 h 461444"/>
                <a:gd name="connsiteX734" fmla="*/ 1300989 w 1540933"/>
                <a:gd name="connsiteY734" fmla="*/ 380904 h 461444"/>
                <a:gd name="connsiteX735" fmla="*/ 1305169 w 1540933"/>
                <a:gd name="connsiteY735" fmla="*/ 366054 h 461444"/>
                <a:gd name="connsiteX736" fmla="*/ 1312080 w 1540933"/>
                <a:gd name="connsiteY736" fmla="*/ 367248 h 461444"/>
                <a:gd name="connsiteX737" fmla="*/ 1327011 w 1540933"/>
                <a:gd name="connsiteY737" fmla="*/ 386196 h 461444"/>
                <a:gd name="connsiteX738" fmla="*/ 1327011 w 1540933"/>
                <a:gd name="connsiteY738" fmla="*/ 386196 h 461444"/>
                <a:gd name="connsiteX739" fmla="*/ 1327011 w 1540933"/>
                <a:gd name="connsiteY739" fmla="*/ 386196 h 461444"/>
                <a:gd name="connsiteX740" fmla="*/ 1327011 w 1540933"/>
                <a:gd name="connsiteY740" fmla="*/ 386196 h 461444"/>
                <a:gd name="connsiteX741" fmla="*/ 1327011 w 1540933"/>
                <a:gd name="connsiteY741" fmla="*/ 386196 h 461444"/>
                <a:gd name="connsiteX742" fmla="*/ 1327096 w 1540933"/>
                <a:gd name="connsiteY742" fmla="*/ 386281 h 461444"/>
                <a:gd name="connsiteX743" fmla="*/ 1306278 w 1540933"/>
                <a:gd name="connsiteY743" fmla="*/ 385172 h 461444"/>
                <a:gd name="connsiteX744" fmla="*/ 1300818 w 1540933"/>
                <a:gd name="connsiteY744" fmla="*/ 380734 h 461444"/>
                <a:gd name="connsiteX745" fmla="*/ 1395776 w 1540933"/>
                <a:gd name="connsiteY745" fmla="*/ 378600 h 461444"/>
                <a:gd name="connsiteX746" fmla="*/ 1395776 w 1540933"/>
                <a:gd name="connsiteY746" fmla="*/ 378600 h 461444"/>
                <a:gd name="connsiteX747" fmla="*/ 1395862 w 1540933"/>
                <a:gd name="connsiteY747" fmla="*/ 378600 h 461444"/>
                <a:gd name="connsiteX748" fmla="*/ 1395947 w 1540933"/>
                <a:gd name="connsiteY748" fmla="*/ 378600 h 461444"/>
                <a:gd name="connsiteX749" fmla="*/ 1395947 w 1540933"/>
                <a:gd name="connsiteY749" fmla="*/ 378600 h 461444"/>
                <a:gd name="connsiteX750" fmla="*/ 1417447 w 1540933"/>
                <a:gd name="connsiteY750" fmla="*/ 392085 h 461444"/>
                <a:gd name="connsiteX751" fmla="*/ 1400725 w 1540933"/>
                <a:gd name="connsiteY751" fmla="*/ 391146 h 461444"/>
                <a:gd name="connsiteX752" fmla="*/ 1391596 w 1540933"/>
                <a:gd name="connsiteY752" fmla="*/ 383891 h 461444"/>
                <a:gd name="connsiteX753" fmla="*/ 1391596 w 1540933"/>
                <a:gd name="connsiteY753" fmla="*/ 383891 h 461444"/>
                <a:gd name="connsiteX754" fmla="*/ 1391596 w 1540933"/>
                <a:gd name="connsiteY754" fmla="*/ 383891 h 461444"/>
                <a:gd name="connsiteX755" fmla="*/ 1391596 w 1540933"/>
                <a:gd name="connsiteY755" fmla="*/ 383891 h 461444"/>
                <a:gd name="connsiteX756" fmla="*/ 1391596 w 1540933"/>
                <a:gd name="connsiteY756" fmla="*/ 383891 h 461444"/>
                <a:gd name="connsiteX757" fmla="*/ 1378713 w 1540933"/>
                <a:gd name="connsiteY757" fmla="*/ 374845 h 461444"/>
                <a:gd name="connsiteX758" fmla="*/ 1391425 w 1540933"/>
                <a:gd name="connsiteY758" fmla="*/ 375186 h 461444"/>
                <a:gd name="connsiteX759" fmla="*/ 1395776 w 1540933"/>
                <a:gd name="connsiteY759" fmla="*/ 378429 h 461444"/>
                <a:gd name="connsiteX760" fmla="*/ 1339723 w 1540933"/>
                <a:gd name="connsiteY760" fmla="*/ 352142 h 461444"/>
                <a:gd name="connsiteX761" fmla="*/ 1332044 w 1540933"/>
                <a:gd name="connsiteY761" fmla="*/ 352312 h 461444"/>
                <a:gd name="connsiteX762" fmla="*/ 1330082 w 1540933"/>
                <a:gd name="connsiteY762" fmla="*/ 350606 h 461444"/>
                <a:gd name="connsiteX763" fmla="*/ 1329826 w 1540933"/>
                <a:gd name="connsiteY763" fmla="*/ 350862 h 461444"/>
                <a:gd name="connsiteX764" fmla="*/ 1331276 w 1540933"/>
                <a:gd name="connsiteY764" fmla="*/ 352312 h 461444"/>
                <a:gd name="connsiteX765" fmla="*/ 1321806 w 1540933"/>
                <a:gd name="connsiteY765" fmla="*/ 352568 h 461444"/>
                <a:gd name="connsiteX766" fmla="*/ 1316090 w 1540933"/>
                <a:gd name="connsiteY766" fmla="*/ 352568 h 461444"/>
                <a:gd name="connsiteX767" fmla="*/ 1309862 w 1540933"/>
                <a:gd name="connsiteY767" fmla="*/ 347277 h 461444"/>
                <a:gd name="connsiteX768" fmla="*/ 1312422 w 1540933"/>
                <a:gd name="connsiteY768" fmla="*/ 335584 h 461444"/>
                <a:gd name="connsiteX769" fmla="*/ 1326584 w 1540933"/>
                <a:gd name="connsiteY769" fmla="*/ 338059 h 461444"/>
                <a:gd name="connsiteX770" fmla="*/ 1339723 w 1540933"/>
                <a:gd name="connsiteY770" fmla="*/ 352142 h 461444"/>
                <a:gd name="connsiteX771" fmla="*/ 1313019 w 1540933"/>
                <a:gd name="connsiteY771" fmla="*/ 332938 h 461444"/>
                <a:gd name="connsiteX772" fmla="*/ 1314640 w 1540933"/>
                <a:gd name="connsiteY772" fmla="*/ 324916 h 461444"/>
                <a:gd name="connsiteX773" fmla="*/ 1322318 w 1540933"/>
                <a:gd name="connsiteY773" fmla="*/ 333365 h 461444"/>
                <a:gd name="connsiteX774" fmla="*/ 1313019 w 1540933"/>
                <a:gd name="connsiteY774" fmla="*/ 332938 h 461444"/>
                <a:gd name="connsiteX775" fmla="*/ 1288191 w 1540933"/>
                <a:gd name="connsiteY775" fmla="*/ 360762 h 461444"/>
                <a:gd name="connsiteX776" fmla="*/ 1267288 w 1540933"/>
                <a:gd name="connsiteY776" fmla="*/ 358201 h 461444"/>
                <a:gd name="connsiteX777" fmla="*/ 1267288 w 1540933"/>
                <a:gd name="connsiteY777" fmla="*/ 358543 h 461444"/>
                <a:gd name="connsiteX778" fmla="*/ 1287679 w 1540933"/>
                <a:gd name="connsiteY778" fmla="*/ 362725 h 461444"/>
                <a:gd name="connsiteX779" fmla="*/ 1284352 w 1540933"/>
                <a:gd name="connsiteY779" fmla="*/ 372625 h 461444"/>
                <a:gd name="connsiteX780" fmla="*/ 1280683 w 1540933"/>
                <a:gd name="connsiteY780" fmla="*/ 372455 h 461444"/>
                <a:gd name="connsiteX781" fmla="*/ 1240499 w 1540933"/>
                <a:gd name="connsiteY781" fmla="*/ 370321 h 461444"/>
                <a:gd name="connsiteX782" fmla="*/ 1245277 w 1540933"/>
                <a:gd name="connsiteY782" fmla="*/ 355300 h 461444"/>
                <a:gd name="connsiteX783" fmla="*/ 1268739 w 1540933"/>
                <a:gd name="connsiteY783" fmla="*/ 355641 h 461444"/>
                <a:gd name="connsiteX784" fmla="*/ 1282049 w 1540933"/>
                <a:gd name="connsiteY784" fmla="*/ 355897 h 461444"/>
                <a:gd name="connsiteX785" fmla="*/ 1282049 w 1540933"/>
                <a:gd name="connsiteY785" fmla="*/ 355556 h 461444"/>
                <a:gd name="connsiteX786" fmla="*/ 1268909 w 1540933"/>
                <a:gd name="connsiteY786" fmla="*/ 353422 h 461444"/>
                <a:gd name="connsiteX787" fmla="*/ 1246727 w 1540933"/>
                <a:gd name="connsiteY787" fmla="*/ 349752 h 461444"/>
                <a:gd name="connsiteX788" fmla="*/ 1249287 w 1540933"/>
                <a:gd name="connsiteY788" fmla="*/ 339254 h 461444"/>
                <a:gd name="connsiteX789" fmla="*/ 1290665 w 1540933"/>
                <a:gd name="connsiteY789" fmla="*/ 340193 h 461444"/>
                <a:gd name="connsiteX790" fmla="*/ 1293993 w 1540933"/>
                <a:gd name="connsiteY790" fmla="*/ 340193 h 461444"/>
                <a:gd name="connsiteX791" fmla="*/ 1288106 w 1540933"/>
                <a:gd name="connsiteY791" fmla="*/ 360762 h 461444"/>
                <a:gd name="connsiteX792" fmla="*/ 1185470 w 1540933"/>
                <a:gd name="connsiteY792" fmla="*/ 379880 h 461444"/>
                <a:gd name="connsiteX793" fmla="*/ 1183337 w 1540933"/>
                <a:gd name="connsiteY793" fmla="*/ 383209 h 461444"/>
                <a:gd name="connsiteX794" fmla="*/ 1175487 w 1540933"/>
                <a:gd name="connsiteY794" fmla="*/ 378600 h 461444"/>
                <a:gd name="connsiteX795" fmla="*/ 1165335 w 1540933"/>
                <a:gd name="connsiteY795" fmla="*/ 372455 h 461444"/>
                <a:gd name="connsiteX796" fmla="*/ 1174890 w 1540933"/>
                <a:gd name="connsiteY796" fmla="*/ 373393 h 461444"/>
                <a:gd name="connsiteX797" fmla="*/ 1189394 w 1540933"/>
                <a:gd name="connsiteY797" fmla="*/ 374588 h 461444"/>
                <a:gd name="connsiteX798" fmla="*/ 1185555 w 1540933"/>
                <a:gd name="connsiteY798" fmla="*/ 379965 h 461444"/>
                <a:gd name="connsiteX799" fmla="*/ 1149210 w 1540933"/>
                <a:gd name="connsiteY799" fmla="*/ 378856 h 461444"/>
                <a:gd name="connsiteX800" fmla="*/ 1171392 w 1540933"/>
                <a:gd name="connsiteY800" fmla="*/ 389354 h 461444"/>
                <a:gd name="connsiteX801" fmla="*/ 1149636 w 1540933"/>
                <a:gd name="connsiteY801" fmla="*/ 388159 h 461444"/>
                <a:gd name="connsiteX802" fmla="*/ 1143493 w 1540933"/>
                <a:gd name="connsiteY802" fmla="*/ 387647 h 461444"/>
                <a:gd name="connsiteX803" fmla="*/ 1149210 w 1540933"/>
                <a:gd name="connsiteY803" fmla="*/ 378856 h 461444"/>
                <a:gd name="connsiteX804" fmla="*/ 1172245 w 1540933"/>
                <a:gd name="connsiteY804" fmla="*/ 389439 h 461444"/>
                <a:gd name="connsiteX805" fmla="*/ 1150233 w 1540933"/>
                <a:gd name="connsiteY805" fmla="*/ 377149 h 461444"/>
                <a:gd name="connsiteX806" fmla="*/ 1154073 w 1540933"/>
                <a:gd name="connsiteY806" fmla="*/ 370321 h 461444"/>
                <a:gd name="connsiteX807" fmla="*/ 1174293 w 1540933"/>
                <a:gd name="connsiteY807" fmla="*/ 380392 h 461444"/>
                <a:gd name="connsiteX808" fmla="*/ 1182483 w 1540933"/>
                <a:gd name="connsiteY808" fmla="*/ 384404 h 461444"/>
                <a:gd name="connsiteX809" fmla="*/ 1178985 w 1540933"/>
                <a:gd name="connsiteY809" fmla="*/ 389695 h 461444"/>
                <a:gd name="connsiteX810" fmla="*/ 1172160 w 1540933"/>
                <a:gd name="connsiteY810" fmla="*/ 389354 h 461444"/>
                <a:gd name="connsiteX811" fmla="*/ 1188285 w 1540933"/>
                <a:gd name="connsiteY811" fmla="*/ 387220 h 461444"/>
                <a:gd name="connsiteX812" fmla="*/ 1194513 w 1540933"/>
                <a:gd name="connsiteY812" fmla="*/ 390293 h 461444"/>
                <a:gd name="connsiteX813" fmla="*/ 1187176 w 1540933"/>
                <a:gd name="connsiteY813" fmla="*/ 390037 h 461444"/>
                <a:gd name="connsiteX814" fmla="*/ 1188370 w 1540933"/>
                <a:gd name="connsiteY814" fmla="*/ 387220 h 461444"/>
                <a:gd name="connsiteX815" fmla="*/ 1228896 w 1540933"/>
                <a:gd name="connsiteY815" fmla="*/ 398230 h 461444"/>
                <a:gd name="connsiteX816" fmla="*/ 1266009 w 1540933"/>
                <a:gd name="connsiteY816" fmla="*/ 397206 h 461444"/>
                <a:gd name="connsiteX817" fmla="*/ 1274541 w 1540933"/>
                <a:gd name="connsiteY817" fmla="*/ 396779 h 461444"/>
                <a:gd name="connsiteX818" fmla="*/ 1270275 w 1540933"/>
                <a:gd name="connsiteY818" fmla="*/ 405399 h 461444"/>
                <a:gd name="connsiteX819" fmla="*/ 1265326 w 1540933"/>
                <a:gd name="connsiteY819" fmla="*/ 404802 h 461444"/>
                <a:gd name="connsiteX820" fmla="*/ 1227957 w 1540933"/>
                <a:gd name="connsiteY820" fmla="*/ 400108 h 461444"/>
                <a:gd name="connsiteX821" fmla="*/ 1228896 w 1540933"/>
                <a:gd name="connsiteY821" fmla="*/ 398230 h 461444"/>
                <a:gd name="connsiteX822" fmla="*/ 1298685 w 1540933"/>
                <a:gd name="connsiteY822" fmla="*/ 388842 h 461444"/>
                <a:gd name="connsiteX823" fmla="*/ 1303890 w 1540933"/>
                <a:gd name="connsiteY823" fmla="*/ 389524 h 461444"/>
                <a:gd name="connsiteX824" fmla="*/ 1306705 w 1540933"/>
                <a:gd name="connsiteY824" fmla="*/ 392768 h 461444"/>
                <a:gd name="connsiteX825" fmla="*/ 1297491 w 1540933"/>
                <a:gd name="connsiteY825" fmla="*/ 392512 h 461444"/>
                <a:gd name="connsiteX826" fmla="*/ 1298685 w 1540933"/>
                <a:gd name="connsiteY826" fmla="*/ 388756 h 461444"/>
                <a:gd name="connsiteX827" fmla="*/ 1313104 w 1540933"/>
                <a:gd name="connsiteY827" fmla="*/ 390805 h 461444"/>
                <a:gd name="connsiteX828" fmla="*/ 1333239 w 1540933"/>
                <a:gd name="connsiteY828" fmla="*/ 393194 h 461444"/>
                <a:gd name="connsiteX829" fmla="*/ 1315749 w 1540933"/>
                <a:gd name="connsiteY829" fmla="*/ 393024 h 461444"/>
                <a:gd name="connsiteX830" fmla="*/ 1313104 w 1540933"/>
                <a:gd name="connsiteY830" fmla="*/ 390805 h 461444"/>
                <a:gd name="connsiteX831" fmla="*/ 1340662 w 1540933"/>
                <a:gd name="connsiteY831" fmla="*/ 398827 h 461444"/>
                <a:gd name="connsiteX832" fmla="*/ 1355336 w 1540933"/>
                <a:gd name="connsiteY832" fmla="*/ 411374 h 461444"/>
                <a:gd name="connsiteX833" fmla="*/ 1362588 w 1540933"/>
                <a:gd name="connsiteY833" fmla="*/ 417348 h 461444"/>
                <a:gd name="connsiteX834" fmla="*/ 1358237 w 1540933"/>
                <a:gd name="connsiteY834" fmla="*/ 417604 h 461444"/>
                <a:gd name="connsiteX835" fmla="*/ 1340235 w 1540933"/>
                <a:gd name="connsiteY835" fmla="*/ 418457 h 461444"/>
                <a:gd name="connsiteX836" fmla="*/ 1339041 w 1540933"/>
                <a:gd name="connsiteY836" fmla="*/ 417263 h 461444"/>
                <a:gd name="connsiteX837" fmla="*/ 1320612 w 1540933"/>
                <a:gd name="connsiteY837" fmla="*/ 397376 h 461444"/>
                <a:gd name="connsiteX838" fmla="*/ 1340576 w 1540933"/>
                <a:gd name="connsiteY838" fmla="*/ 398827 h 461444"/>
                <a:gd name="connsiteX839" fmla="*/ 1363697 w 1540933"/>
                <a:gd name="connsiteY839" fmla="*/ 417263 h 461444"/>
                <a:gd name="connsiteX840" fmla="*/ 1356786 w 1540933"/>
                <a:gd name="connsiteY840" fmla="*/ 409752 h 461444"/>
                <a:gd name="connsiteX841" fmla="*/ 1347743 w 1540933"/>
                <a:gd name="connsiteY841" fmla="*/ 399254 h 461444"/>
                <a:gd name="connsiteX842" fmla="*/ 1364977 w 1540933"/>
                <a:gd name="connsiteY842" fmla="*/ 400108 h 461444"/>
                <a:gd name="connsiteX843" fmla="*/ 1375727 w 1540933"/>
                <a:gd name="connsiteY843" fmla="*/ 407618 h 461444"/>
                <a:gd name="connsiteX844" fmla="*/ 1375898 w 1540933"/>
                <a:gd name="connsiteY844" fmla="*/ 407362 h 461444"/>
                <a:gd name="connsiteX845" fmla="*/ 1368133 w 1540933"/>
                <a:gd name="connsiteY845" fmla="*/ 400193 h 461444"/>
                <a:gd name="connsiteX846" fmla="*/ 1371034 w 1540933"/>
                <a:gd name="connsiteY846" fmla="*/ 400364 h 461444"/>
                <a:gd name="connsiteX847" fmla="*/ 1371034 w 1540933"/>
                <a:gd name="connsiteY847" fmla="*/ 400364 h 461444"/>
                <a:gd name="connsiteX848" fmla="*/ 1371034 w 1540933"/>
                <a:gd name="connsiteY848" fmla="*/ 400364 h 461444"/>
                <a:gd name="connsiteX849" fmla="*/ 1371034 w 1540933"/>
                <a:gd name="connsiteY849" fmla="*/ 400364 h 461444"/>
                <a:gd name="connsiteX850" fmla="*/ 1371034 w 1540933"/>
                <a:gd name="connsiteY850" fmla="*/ 400364 h 461444"/>
                <a:gd name="connsiteX851" fmla="*/ 1380590 w 1540933"/>
                <a:gd name="connsiteY851" fmla="*/ 400193 h 461444"/>
                <a:gd name="connsiteX852" fmla="*/ 1400639 w 1540933"/>
                <a:gd name="connsiteY852" fmla="*/ 414446 h 461444"/>
                <a:gd name="connsiteX853" fmla="*/ 1363527 w 1540933"/>
                <a:gd name="connsiteY853" fmla="*/ 417263 h 461444"/>
                <a:gd name="connsiteX854" fmla="*/ 1429136 w 1540933"/>
                <a:gd name="connsiteY854" fmla="*/ 412142 h 461444"/>
                <a:gd name="connsiteX855" fmla="*/ 1411219 w 1540933"/>
                <a:gd name="connsiteY855" fmla="*/ 399083 h 461444"/>
                <a:gd name="connsiteX856" fmla="*/ 1427429 w 1540933"/>
                <a:gd name="connsiteY856" fmla="*/ 398145 h 461444"/>
                <a:gd name="connsiteX857" fmla="*/ 1440995 w 1540933"/>
                <a:gd name="connsiteY857" fmla="*/ 406423 h 461444"/>
                <a:gd name="connsiteX858" fmla="*/ 1448758 w 1540933"/>
                <a:gd name="connsiteY858" fmla="*/ 411288 h 461444"/>
                <a:gd name="connsiteX859" fmla="*/ 1429050 w 1540933"/>
                <a:gd name="connsiteY859" fmla="*/ 412142 h 461444"/>
                <a:gd name="connsiteX860" fmla="*/ 1456522 w 1540933"/>
                <a:gd name="connsiteY860" fmla="*/ 416068 h 461444"/>
                <a:gd name="connsiteX861" fmla="*/ 1456949 w 1540933"/>
                <a:gd name="connsiteY861" fmla="*/ 416324 h 461444"/>
                <a:gd name="connsiteX862" fmla="*/ 1454048 w 1540933"/>
                <a:gd name="connsiteY862" fmla="*/ 416324 h 461444"/>
                <a:gd name="connsiteX863" fmla="*/ 1456522 w 1540933"/>
                <a:gd name="connsiteY863" fmla="*/ 416068 h 461444"/>
                <a:gd name="connsiteX864" fmla="*/ 1442189 w 1540933"/>
                <a:gd name="connsiteY864" fmla="*/ 404631 h 461444"/>
                <a:gd name="connsiteX865" fmla="*/ 1433401 w 1540933"/>
                <a:gd name="connsiteY865" fmla="*/ 397803 h 461444"/>
                <a:gd name="connsiteX866" fmla="*/ 1451744 w 1540933"/>
                <a:gd name="connsiteY866" fmla="*/ 396438 h 461444"/>
                <a:gd name="connsiteX867" fmla="*/ 1461300 w 1540933"/>
                <a:gd name="connsiteY867" fmla="*/ 401900 h 461444"/>
                <a:gd name="connsiteX868" fmla="*/ 1475036 w 1540933"/>
                <a:gd name="connsiteY868" fmla="*/ 409923 h 461444"/>
                <a:gd name="connsiteX869" fmla="*/ 1450806 w 1540933"/>
                <a:gd name="connsiteY869" fmla="*/ 411203 h 461444"/>
                <a:gd name="connsiteX870" fmla="*/ 1442189 w 1540933"/>
                <a:gd name="connsiteY870" fmla="*/ 404631 h 461444"/>
                <a:gd name="connsiteX871" fmla="*/ 1475804 w 1540933"/>
                <a:gd name="connsiteY871" fmla="*/ 409923 h 461444"/>
                <a:gd name="connsiteX872" fmla="*/ 1462324 w 1540933"/>
                <a:gd name="connsiteY872" fmla="*/ 400108 h 461444"/>
                <a:gd name="connsiteX873" fmla="*/ 1456864 w 1540933"/>
                <a:gd name="connsiteY873" fmla="*/ 396011 h 461444"/>
                <a:gd name="connsiteX874" fmla="*/ 1468637 w 1540933"/>
                <a:gd name="connsiteY874" fmla="*/ 394987 h 461444"/>
                <a:gd name="connsiteX875" fmla="*/ 1483397 w 1540933"/>
                <a:gd name="connsiteY875" fmla="*/ 402839 h 461444"/>
                <a:gd name="connsiteX876" fmla="*/ 1493891 w 1540933"/>
                <a:gd name="connsiteY876" fmla="*/ 408557 h 461444"/>
                <a:gd name="connsiteX877" fmla="*/ 1489711 w 1540933"/>
                <a:gd name="connsiteY877" fmla="*/ 408898 h 461444"/>
                <a:gd name="connsiteX878" fmla="*/ 1475804 w 1540933"/>
                <a:gd name="connsiteY878" fmla="*/ 409837 h 461444"/>
                <a:gd name="connsiteX879" fmla="*/ 1426064 w 1540933"/>
                <a:gd name="connsiteY879" fmla="*/ 373650 h 461444"/>
                <a:gd name="connsiteX880" fmla="*/ 1421713 w 1540933"/>
                <a:gd name="connsiteY880" fmla="*/ 370492 h 461444"/>
                <a:gd name="connsiteX881" fmla="*/ 1421713 w 1540933"/>
                <a:gd name="connsiteY881" fmla="*/ 370492 h 461444"/>
                <a:gd name="connsiteX882" fmla="*/ 1421713 w 1540933"/>
                <a:gd name="connsiteY882" fmla="*/ 370492 h 461444"/>
                <a:gd name="connsiteX883" fmla="*/ 1421713 w 1540933"/>
                <a:gd name="connsiteY883" fmla="*/ 370492 h 461444"/>
                <a:gd name="connsiteX884" fmla="*/ 1421713 w 1540933"/>
                <a:gd name="connsiteY884" fmla="*/ 370492 h 461444"/>
                <a:gd name="connsiteX885" fmla="*/ 1399018 w 1540933"/>
                <a:gd name="connsiteY885" fmla="*/ 357092 h 461444"/>
                <a:gd name="connsiteX886" fmla="*/ 1409598 w 1540933"/>
                <a:gd name="connsiteY886" fmla="*/ 356324 h 461444"/>
                <a:gd name="connsiteX887" fmla="*/ 1413352 w 1540933"/>
                <a:gd name="connsiteY887" fmla="*/ 359055 h 461444"/>
                <a:gd name="connsiteX888" fmla="*/ 1434169 w 1540933"/>
                <a:gd name="connsiteY888" fmla="*/ 374162 h 461444"/>
                <a:gd name="connsiteX889" fmla="*/ 1426149 w 1540933"/>
                <a:gd name="connsiteY889" fmla="*/ 373650 h 461444"/>
                <a:gd name="connsiteX890" fmla="*/ 1411901 w 1540933"/>
                <a:gd name="connsiteY890" fmla="*/ 372540 h 461444"/>
                <a:gd name="connsiteX891" fmla="*/ 1397995 w 1540933"/>
                <a:gd name="connsiteY891" fmla="*/ 371260 h 461444"/>
                <a:gd name="connsiteX892" fmla="*/ 1377604 w 1540933"/>
                <a:gd name="connsiteY892" fmla="*/ 358458 h 461444"/>
                <a:gd name="connsiteX893" fmla="*/ 1377519 w 1540933"/>
                <a:gd name="connsiteY893" fmla="*/ 358458 h 461444"/>
                <a:gd name="connsiteX894" fmla="*/ 1391425 w 1540933"/>
                <a:gd name="connsiteY894" fmla="*/ 357604 h 461444"/>
                <a:gd name="connsiteX895" fmla="*/ 1411987 w 1540933"/>
                <a:gd name="connsiteY895" fmla="*/ 372540 h 461444"/>
                <a:gd name="connsiteX896" fmla="*/ 1368048 w 1540933"/>
                <a:gd name="connsiteY896" fmla="*/ 351374 h 461444"/>
                <a:gd name="connsiteX897" fmla="*/ 1366086 w 1540933"/>
                <a:gd name="connsiteY897" fmla="*/ 351374 h 461444"/>
                <a:gd name="connsiteX898" fmla="*/ 1355336 w 1540933"/>
                <a:gd name="connsiteY898" fmla="*/ 344802 h 461444"/>
                <a:gd name="connsiteX899" fmla="*/ 1348852 w 1540933"/>
                <a:gd name="connsiteY899" fmla="*/ 340791 h 461444"/>
                <a:gd name="connsiteX900" fmla="*/ 1352691 w 1540933"/>
                <a:gd name="connsiteY900" fmla="*/ 341132 h 461444"/>
                <a:gd name="connsiteX901" fmla="*/ 1352691 w 1540933"/>
                <a:gd name="connsiteY901" fmla="*/ 341132 h 461444"/>
                <a:gd name="connsiteX902" fmla="*/ 1352691 w 1540933"/>
                <a:gd name="connsiteY902" fmla="*/ 341132 h 461444"/>
                <a:gd name="connsiteX903" fmla="*/ 1352691 w 1540933"/>
                <a:gd name="connsiteY903" fmla="*/ 341132 h 461444"/>
                <a:gd name="connsiteX904" fmla="*/ 1352691 w 1540933"/>
                <a:gd name="connsiteY904" fmla="*/ 341132 h 461444"/>
                <a:gd name="connsiteX905" fmla="*/ 1355250 w 1540933"/>
                <a:gd name="connsiteY905" fmla="*/ 341132 h 461444"/>
                <a:gd name="connsiteX906" fmla="*/ 1368048 w 1540933"/>
                <a:gd name="connsiteY906" fmla="*/ 351374 h 461444"/>
                <a:gd name="connsiteX907" fmla="*/ 1318735 w 1540933"/>
                <a:gd name="connsiteY907" fmla="*/ 300677 h 461444"/>
                <a:gd name="connsiteX908" fmla="*/ 1320697 w 1540933"/>
                <a:gd name="connsiteY908" fmla="*/ 277633 h 461444"/>
                <a:gd name="connsiteX909" fmla="*/ 1347913 w 1540933"/>
                <a:gd name="connsiteY909" fmla="*/ 301274 h 461444"/>
                <a:gd name="connsiteX910" fmla="*/ 1329741 w 1540933"/>
                <a:gd name="connsiteY910" fmla="*/ 301445 h 461444"/>
                <a:gd name="connsiteX911" fmla="*/ 1319759 w 1540933"/>
                <a:gd name="connsiteY911" fmla="*/ 301445 h 461444"/>
                <a:gd name="connsiteX912" fmla="*/ 1318820 w 1540933"/>
                <a:gd name="connsiteY912" fmla="*/ 300677 h 461444"/>
                <a:gd name="connsiteX913" fmla="*/ 1301160 w 1540933"/>
                <a:gd name="connsiteY913" fmla="*/ 309212 h 461444"/>
                <a:gd name="connsiteX914" fmla="*/ 1299197 w 1540933"/>
                <a:gd name="connsiteY914" fmla="*/ 307504 h 461444"/>
                <a:gd name="connsiteX915" fmla="*/ 1298941 w 1540933"/>
                <a:gd name="connsiteY915" fmla="*/ 307760 h 461444"/>
                <a:gd name="connsiteX916" fmla="*/ 1300989 w 1540933"/>
                <a:gd name="connsiteY916" fmla="*/ 309980 h 461444"/>
                <a:gd name="connsiteX917" fmla="*/ 1296382 w 1540933"/>
                <a:gd name="connsiteY917" fmla="*/ 331658 h 461444"/>
                <a:gd name="connsiteX918" fmla="*/ 1292798 w 1540933"/>
                <a:gd name="connsiteY918" fmla="*/ 331317 h 461444"/>
                <a:gd name="connsiteX919" fmla="*/ 1292798 w 1540933"/>
                <a:gd name="connsiteY919" fmla="*/ 331658 h 461444"/>
                <a:gd name="connsiteX920" fmla="*/ 1296211 w 1540933"/>
                <a:gd name="connsiteY920" fmla="*/ 332341 h 461444"/>
                <a:gd name="connsiteX921" fmla="*/ 1294675 w 1540933"/>
                <a:gd name="connsiteY921" fmla="*/ 338486 h 461444"/>
                <a:gd name="connsiteX922" fmla="*/ 1291178 w 1540933"/>
                <a:gd name="connsiteY922" fmla="*/ 338145 h 461444"/>
                <a:gd name="connsiteX923" fmla="*/ 1250822 w 1540933"/>
                <a:gd name="connsiteY923" fmla="*/ 333024 h 461444"/>
                <a:gd name="connsiteX924" fmla="*/ 1252529 w 1540933"/>
                <a:gd name="connsiteY924" fmla="*/ 323465 h 461444"/>
                <a:gd name="connsiteX925" fmla="*/ 1263705 w 1540933"/>
                <a:gd name="connsiteY925" fmla="*/ 323806 h 461444"/>
                <a:gd name="connsiteX926" fmla="*/ 1263705 w 1540933"/>
                <a:gd name="connsiteY926" fmla="*/ 323465 h 461444"/>
                <a:gd name="connsiteX927" fmla="*/ 1252700 w 1540933"/>
                <a:gd name="connsiteY927" fmla="*/ 321758 h 461444"/>
                <a:gd name="connsiteX928" fmla="*/ 1254064 w 1540933"/>
                <a:gd name="connsiteY928" fmla="*/ 312199 h 461444"/>
                <a:gd name="connsiteX929" fmla="*/ 1255344 w 1540933"/>
                <a:gd name="connsiteY929" fmla="*/ 303066 h 461444"/>
                <a:gd name="connsiteX930" fmla="*/ 1285120 w 1540933"/>
                <a:gd name="connsiteY930" fmla="*/ 306736 h 461444"/>
                <a:gd name="connsiteX931" fmla="*/ 1298771 w 1540933"/>
                <a:gd name="connsiteY931" fmla="*/ 308443 h 461444"/>
                <a:gd name="connsiteX932" fmla="*/ 1298771 w 1540933"/>
                <a:gd name="connsiteY932" fmla="*/ 308102 h 461444"/>
                <a:gd name="connsiteX933" fmla="*/ 1285546 w 1540933"/>
                <a:gd name="connsiteY933" fmla="*/ 304603 h 461444"/>
                <a:gd name="connsiteX934" fmla="*/ 1256283 w 1540933"/>
                <a:gd name="connsiteY934" fmla="*/ 296665 h 461444"/>
                <a:gd name="connsiteX935" fmla="*/ 1258842 w 1540933"/>
                <a:gd name="connsiteY935" fmla="*/ 281303 h 461444"/>
                <a:gd name="connsiteX936" fmla="*/ 1295870 w 1540933"/>
                <a:gd name="connsiteY936" fmla="*/ 285655 h 461444"/>
                <a:gd name="connsiteX937" fmla="*/ 1304657 w 1540933"/>
                <a:gd name="connsiteY937" fmla="*/ 286253 h 461444"/>
                <a:gd name="connsiteX938" fmla="*/ 1300903 w 1540933"/>
                <a:gd name="connsiteY938" fmla="*/ 309126 h 461444"/>
                <a:gd name="connsiteX939" fmla="*/ 1246898 w 1540933"/>
                <a:gd name="connsiteY939" fmla="*/ 301871 h 461444"/>
                <a:gd name="connsiteX940" fmla="*/ 1246898 w 1540933"/>
                <a:gd name="connsiteY940" fmla="*/ 301871 h 461444"/>
                <a:gd name="connsiteX941" fmla="*/ 1246898 w 1540933"/>
                <a:gd name="connsiteY941" fmla="*/ 301871 h 461444"/>
                <a:gd name="connsiteX942" fmla="*/ 1246898 w 1540933"/>
                <a:gd name="connsiteY942" fmla="*/ 301871 h 461444"/>
                <a:gd name="connsiteX943" fmla="*/ 1246898 w 1540933"/>
                <a:gd name="connsiteY943" fmla="*/ 301871 h 461444"/>
                <a:gd name="connsiteX944" fmla="*/ 1247410 w 1540933"/>
                <a:gd name="connsiteY944" fmla="*/ 301871 h 461444"/>
                <a:gd name="connsiteX945" fmla="*/ 1245789 w 1540933"/>
                <a:gd name="connsiteY945" fmla="*/ 314076 h 461444"/>
                <a:gd name="connsiteX946" fmla="*/ 1244850 w 1540933"/>
                <a:gd name="connsiteY946" fmla="*/ 320222 h 461444"/>
                <a:gd name="connsiteX947" fmla="*/ 1215074 w 1540933"/>
                <a:gd name="connsiteY947" fmla="*/ 313820 h 461444"/>
                <a:gd name="connsiteX948" fmla="*/ 1218743 w 1540933"/>
                <a:gd name="connsiteY948" fmla="*/ 294276 h 461444"/>
                <a:gd name="connsiteX949" fmla="*/ 1246898 w 1540933"/>
                <a:gd name="connsiteY949" fmla="*/ 301701 h 461444"/>
                <a:gd name="connsiteX950" fmla="*/ 1207225 w 1540933"/>
                <a:gd name="connsiteY950" fmla="*/ 319624 h 461444"/>
                <a:gd name="connsiteX951" fmla="*/ 1207225 w 1540933"/>
                <a:gd name="connsiteY951" fmla="*/ 319624 h 461444"/>
                <a:gd name="connsiteX952" fmla="*/ 1207225 w 1540933"/>
                <a:gd name="connsiteY952" fmla="*/ 319624 h 461444"/>
                <a:gd name="connsiteX953" fmla="*/ 1207225 w 1540933"/>
                <a:gd name="connsiteY953" fmla="*/ 319624 h 461444"/>
                <a:gd name="connsiteX954" fmla="*/ 1207225 w 1540933"/>
                <a:gd name="connsiteY954" fmla="*/ 319624 h 461444"/>
                <a:gd name="connsiteX955" fmla="*/ 1210211 w 1540933"/>
                <a:gd name="connsiteY955" fmla="*/ 320051 h 461444"/>
                <a:gd name="connsiteX956" fmla="*/ 1210126 w 1540933"/>
                <a:gd name="connsiteY956" fmla="*/ 325428 h 461444"/>
                <a:gd name="connsiteX957" fmla="*/ 1207566 w 1540933"/>
                <a:gd name="connsiteY957" fmla="*/ 329098 h 461444"/>
                <a:gd name="connsiteX958" fmla="*/ 1186322 w 1540933"/>
                <a:gd name="connsiteY958" fmla="*/ 327305 h 461444"/>
                <a:gd name="connsiteX959" fmla="*/ 1177279 w 1540933"/>
                <a:gd name="connsiteY959" fmla="*/ 325599 h 461444"/>
                <a:gd name="connsiteX960" fmla="*/ 1173184 w 1540933"/>
                <a:gd name="connsiteY960" fmla="*/ 323721 h 461444"/>
                <a:gd name="connsiteX961" fmla="*/ 1176852 w 1540933"/>
                <a:gd name="connsiteY961" fmla="*/ 311004 h 461444"/>
                <a:gd name="connsiteX962" fmla="*/ 1176852 w 1540933"/>
                <a:gd name="connsiteY962" fmla="*/ 310833 h 461444"/>
                <a:gd name="connsiteX963" fmla="*/ 1207140 w 1540933"/>
                <a:gd name="connsiteY963" fmla="*/ 319624 h 461444"/>
                <a:gd name="connsiteX964" fmla="*/ 1176938 w 1540933"/>
                <a:gd name="connsiteY964" fmla="*/ 326793 h 461444"/>
                <a:gd name="connsiteX965" fmla="*/ 1186152 w 1540933"/>
                <a:gd name="connsiteY965" fmla="*/ 329439 h 461444"/>
                <a:gd name="connsiteX966" fmla="*/ 1205519 w 1540933"/>
                <a:gd name="connsiteY966" fmla="*/ 333280 h 461444"/>
                <a:gd name="connsiteX967" fmla="*/ 1202362 w 1540933"/>
                <a:gd name="connsiteY967" fmla="*/ 346936 h 461444"/>
                <a:gd name="connsiteX968" fmla="*/ 1194683 w 1540933"/>
                <a:gd name="connsiteY968" fmla="*/ 346850 h 461444"/>
                <a:gd name="connsiteX969" fmla="*/ 1181374 w 1540933"/>
                <a:gd name="connsiteY969" fmla="*/ 346594 h 461444"/>
                <a:gd name="connsiteX970" fmla="*/ 1181374 w 1540933"/>
                <a:gd name="connsiteY970" fmla="*/ 346936 h 461444"/>
                <a:gd name="connsiteX971" fmla="*/ 1194599 w 1540933"/>
                <a:gd name="connsiteY971" fmla="*/ 349069 h 461444"/>
                <a:gd name="connsiteX972" fmla="*/ 1199974 w 1540933"/>
                <a:gd name="connsiteY972" fmla="*/ 350008 h 461444"/>
                <a:gd name="connsiteX973" fmla="*/ 1197243 w 1540933"/>
                <a:gd name="connsiteY973" fmla="*/ 359396 h 461444"/>
                <a:gd name="connsiteX974" fmla="*/ 1192124 w 1540933"/>
                <a:gd name="connsiteY974" fmla="*/ 369724 h 461444"/>
                <a:gd name="connsiteX975" fmla="*/ 1190162 w 1540933"/>
                <a:gd name="connsiteY975" fmla="*/ 369724 h 461444"/>
                <a:gd name="connsiteX976" fmla="*/ 1175061 w 1540933"/>
                <a:gd name="connsiteY976" fmla="*/ 369894 h 461444"/>
                <a:gd name="connsiteX977" fmla="*/ 1160727 w 1540933"/>
                <a:gd name="connsiteY977" fmla="*/ 369638 h 461444"/>
                <a:gd name="connsiteX978" fmla="*/ 1156206 w 1540933"/>
                <a:gd name="connsiteY978" fmla="*/ 366907 h 461444"/>
                <a:gd name="connsiteX979" fmla="*/ 1173013 w 1540933"/>
                <a:gd name="connsiteY979" fmla="*/ 324574 h 461444"/>
                <a:gd name="connsiteX980" fmla="*/ 1176938 w 1540933"/>
                <a:gd name="connsiteY980" fmla="*/ 326879 h 461444"/>
                <a:gd name="connsiteX981" fmla="*/ 1134876 w 1540933"/>
                <a:gd name="connsiteY981" fmla="*/ 368699 h 461444"/>
                <a:gd name="connsiteX982" fmla="*/ 1093753 w 1540933"/>
                <a:gd name="connsiteY982" fmla="*/ 346423 h 461444"/>
                <a:gd name="connsiteX983" fmla="*/ 1109452 w 1540933"/>
                <a:gd name="connsiteY983" fmla="*/ 346936 h 461444"/>
                <a:gd name="connsiteX984" fmla="*/ 1113803 w 1540933"/>
                <a:gd name="connsiteY984" fmla="*/ 349667 h 461444"/>
                <a:gd name="connsiteX985" fmla="*/ 1113803 w 1540933"/>
                <a:gd name="connsiteY985" fmla="*/ 349667 h 461444"/>
                <a:gd name="connsiteX986" fmla="*/ 1113803 w 1540933"/>
                <a:gd name="connsiteY986" fmla="*/ 349667 h 461444"/>
                <a:gd name="connsiteX987" fmla="*/ 1113803 w 1540933"/>
                <a:gd name="connsiteY987" fmla="*/ 349667 h 461444"/>
                <a:gd name="connsiteX988" fmla="*/ 1113803 w 1540933"/>
                <a:gd name="connsiteY988" fmla="*/ 349667 h 461444"/>
                <a:gd name="connsiteX989" fmla="*/ 1138033 w 1540933"/>
                <a:gd name="connsiteY989" fmla="*/ 362298 h 461444"/>
                <a:gd name="connsiteX990" fmla="*/ 1134706 w 1540933"/>
                <a:gd name="connsiteY990" fmla="*/ 368614 h 461444"/>
                <a:gd name="connsiteX991" fmla="*/ 936770 w 1540933"/>
                <a:gd name="connsiteY991" fmla="*/ 338401 h 461444"/>
                <a:gd name="connsiteX992" fmla="*/ 943680 w 1540933"/>
                <a:gd name="connsiteY992" fmla="*/ 339340 h 461444"/>
                <a:gd name="connsiteX993" fmla="*/ 946410 w 1540933"/>
                <a:gd name="connsiteY993" fmla="*/ 340620 h 461444"/>
                <a:gd name="connsiteX994" fmla="*/ 936684 w 1540933"/>
                <a:gd name="connsiteY994" fmla="*/ 338401 h 461444"/>
                <a:gd name="connsiteX995" fmla="*/ 949567 w 1540933"/>
                <a:gd name="connsiteY995" fmla="*/ 342071 h 461444"/>
                <a:gd name="connsiteX996" fmla="*/ 953918 w 1540933"/>
                <a:gd name="connsiteY996" fmla="*/ 344119 h 461444"/>
                <a:gd name="connsiteX997" fmla="*/ 941974 w 1540933"/>
                <a:gd name="connsiteY997" fmla="*/ 340791 h 461444"/>
                <a:gd name="connsiteX998" fmla="*/ 949567 w 1540933"/>
                <a:gd name="connsiteY998" fmla="*/ 342156 h 461444"/>
                <a:gd name="connsiteX999" fmla="*/ 932930 w 1540933"/>
                <a:gd name="connsiteY999" fmla="*/ 337547 h 461444"/>
                <a:gd name="connsiteX1000" fmla="*/ 923204 w 1540933"/>
                <a:gd name="connsiteY1000" fmla="*/ 335328 h 461444"/>
                <a:gd name="connsiteX1001" fmla="*/ 917829 w 1540933"/>
                <a:gd name="connsiteY1001" fmla="*/ 334133 h 461444"/>
                <a:gd name="connsiteX1002" fmla="*/ 866383 w 1540933"/>
                <a:gd name="connsiteY1002" fmla="*/ 320990 h 461444"/>
                <a:gd name="connsiteX1003" fmla="*/ 856486 w 1540933"/>
                <a:gd name="connsiteY1003" fmla="*/ 315442 h 461444"/>
                <a:gd name="connsiteX1004" fmla="*/ 839423 w 1540933"/>
                <a:gd name="connsiteY1004" fmla="*/ 305542 h 461444"/>
                <a:gd name="connsiteX1005" fmla="*/ 883702 w 1540933"/>
                <a:gd name="connsiteY1005" fmla="*/ 311431 h 461444"/>
                <a:gd name="connsiteX1006" fmla="*/ 936002 w 1540933"/>
                <a:gd name="connsiteY1006" fmla="*/ 335755 h 461444"/>
                <a:gd name="connsiteX1007" fmla="*/ 940950 w 1540933"/>
                <a:gd name="connsiteY1007" fmla="*/ 338059 h 461444"/>
                <a:gd name="connsiteX1008" fmla="*/ 933016 w 1540933"/>
                <a:gd name="connsiteY1008" fmla="*/ 337632 h 461444"/>
                <a:gd name="connsiteX1009" fmla="*/ 688497 w 1540933"/>
                <a:gd name="connsiteY1009" fmla="*/ 276096 h 461444"/>
                <a:gd name="connsiteX1010" fmla="*/ 686193 w 1540933"/>
                <a:gd name="connsiteY1010" fmla="*/ 275072 h 461444"/>
                <a:gd name="connsiteX1011" fmla="*/ 687558 w 1540933"/>
                <a:gd name="connsiteY1011" fmla="*/ 274389 h 461444"/>
                <a:gd name="connsiteX1012" fmla="*/ 687387 w 1540933"/>
                <a:gd name="connsiteY1012" fmla="*/ 274133 h 461444"/>
                <a:gd name="connsiteX1013" fmla="*/ 685681 w 1540933"/>
                <a:gd name="connsiteY1013" fmla="*/ 274816 h 461444"/>
                <a:gd name="connsiteX1014" fmla="*/ 667423 w 1540933"/>
                <a:gd name="connsiteY1014" fmla="*/ 266537 h 461444"/>
                <a:gd name="connsiteX1015" fmla="*/ 687046 w 1540933"/>
                <a:gd name="connsiteY1015" fmla="*/ 268927 h 461444"/>
                <a:gd name="connsiteX1016" fmla="*/ 726207 w 1540933"/>
                <a:gd name="connsiteY1016" fmla="*/ 274133 h 461444"/>
                <a:gd name="connsiteX1017" fmla="*/ 726207 w 1540933"/>
                <a:gd name="connsiteY1017" fmla="*/ 273792 h 461444"/>
                <a:gd name="connsiteX1018" fmla="*/ 687473 w 1540933"/>
                <a:gd name="connsiteY1018" fmla="*/ 266793 h 461444"/>
                <a:gd name="connsiteX1019" fmla="*/ 656076 w 1540933"/>
                <a:gd name="connsiteY1019" fmla="*/ 261246 h 461444"/>
                <a:gd name="connsiteX1020" fmla="*/ 643961 w 1540933"/>
                <a:gd name="connsiteY1020" fmla="*/ 255613 h 461444"/>
                <a:gd name="connsiteX1021" fmla="*/ 704280 w 1540933"/>
                <a:gd name="connsiteY1021" fmla="*/ 264830 h 461444"/>
                <a:gd name="connsiteX1022" fmla="*/ 711447 w 1540933"/>
                <a:gd name="connsiteY1022" fmla="*/ 267732 h 461444"/>
                <a:gd name="connsiteX1023" fmla="*/ 706242 w 1540933"/>
                <a:gd name="connsiteY1023" fmla="*/ 267220 h 461444"/>
                <a:gd name="connsiteX1024" fmla="*/ 706242 w 1540933"/>
                <a:gd name="connsiteY1024" fmla="*/ 267561 h 461444"/>
                <a:gd name="connsiteX1025" fmla="*/ 714006 w 1540933"/>
                <a:gd name="connsiteY1025" fmla="*/ 268756 h 461444"/>
                <a:gd name="connsiteX1026" fmla="*/ 762125 w 1540933"/>
                <a:gd name="connsiteY1026" fmla="*/ 287362 h 461444"/>
                <a:gd name="connsiteX1027" fmla="*/ 708205 w 1540933"/>
                <a:gd name="connsiteY1027" fmla="*/ 280278 h 461444"/>
                <a:gd name="connsiteX1028" fmla="*/ 693786 w 1540933"/>
                <a:gd name="connsiteY1028" fmla="*/ 278315 h 461444"/>
                <a:gd name="connsiteX1029" fmla="*/ 688411 w 1540933"/>
                <a:gd name="connsiteY1029" fmla="*/ 276011 h 461444"/>
                <a:gd name="connsiteX1030" fmla="*/ 685254 w 1540933"/>
                <a:gd name="connsiteY1030" fmla="*/ 277206 h 461444"/>
                <a:gd name="connsiteX1031" fmla="*/ 682524 w 1540933"/>
                <a:gd name="connsiteY1031" fmla="*/ 276864 h 461444"/>
                <a:gd name="connsiteX1032" fmla="*/ 683207 w 1540933"/>
                <a:gd name="connsiteY1032" fmla="*/ 276523 h 461444"/>
                <a:gd name="connsiteX1033" fmla="*/ 685254 w 1540933"/>
                <a:gd name="connsiteY1033" fmla="*/ 277206 h 461444"/>
                <a:gd name="connsiteX1034" fmla="*/ 597975 w 1540933"/>
                <a:gd name="connsiteY1034" fmla="*/ 269098 h 461444"/>
                <a:gd name="connsiteX1035" fmla="*/ 567090 w 1540933"/>
                <a:gd name="connsiteY1035" fmla="*/ 254503 h 461444"/>
                <a:gd name="connsiteX1036" fmla="*/ 577072 w 1540933"/>
                <a:gd name="connsiteY1036" fmla="*/ 255954 h 461444"/>
                <a:gd name="connsiteX1037" fmla="*/ 577072 w 1540933"/>
                <a:gd name="connsiteY1037" fmla="*/ 255954 h 461444"/>
                <a:gd name="connsiteX1038" fmla="*/ 577072 w 1540933"/>
                <a:gd name="connsiteY1038" fmla="*/ 255954 h 461444"/>
                <a:gd name="connsiteX1039" fmla="*/ 577072 w 1540933"/>
                <a:gd name="connsiteY1039" fmla="*/ 255954 h 461444"/>
                <a:gd name="connsiteX1040" fmla="*/ 577072 w 1540933"/>
                <a:gd name="connsiteY1040" fmla="*/ 255954 h 461444"/>
                <a:gd name="connsiteX1041" fmla="*/ 594733 w 1540933"/>
                <a:gd name="connsiteY1041" fmla="*/ 258002 h 461444"/>
                <a:gd name="connsiteX1042" fmla="*/ 634832 w 1540933"/>
                <a:gd name="connsiteY1042" fmla="*/ 274816 h 461444"/>
                <a:gd name="connsiteX1043" fmla="*/ 597890 w 1540933"/>
                <a:gd name="connsiteY1043" fmla="*/ 269012 h 461444"/>
                <a:gd name="connsiteX1044" fmla="*/ 511037 w 1540933"/>
                <a:gd name="connsiteY1044" fmla="*/ 241871 h 461444"/>
                <a:gd name="connsiteX1045" fmla="*/ 486124 w 1540933"/>
                <a:gd name="connsiteY1045" fmla="*/ 230947 h 461444"/>
                <a:gd name="connsiteX1046" fmla="*/ 488854 w 1540933"/>
                <a:gd name="connsiteY1046" fmla="*/ 231288 h 461444"/>
                <a:gd name="connsiteX1047" fmla="*/ 508733 w 1540933"/>
                <a:gd name="connsiteY1047" fmla="*/ 234276 h 461444"/>
                <a:gd name="connsiteX1048" fmla="*/ 526820 w 1540933"/>
                <a:gd name="connsiteY1048" fmla="*/ 243323 h 461444"/>
                <a:gd name="connsiteX1049" fmla="*/ 511037 w 1540933"/>
                <a:gd name="connsiteY1049" fmla="*/ 241871 h 461444"/>
                <a:gd name="connsiteX1050" fmla="*/ 523066 w 1540933"/>
                <a:gd name="connsiteY1050" fmla="*/ 236409 h 461444"/>
                <a:gd name="connsiteX1051" fmla="*/ 563677 w 1540933"/>
                <a:gd name="connsiteY1051" fmla="*/ 242896 h 461444"/>
                <a:gd name="connsiteX1052" fmla="*/ 574427 w 1540933"/>
                <a:gd name="connsiteY1052" fmla="*/ 248358 h 461444"/>
                <a:gd name="connsiteX1053" fmla="*/ 545419 w 1540933"/>
                <a:gd name="connsiteY1053" fmla="*/ 245200 h 461444"/>
                <a:gd name="connsiteX1054" fmla="*/ 523066 w 1540933"/>
                <a:gd name="connsiteY1054" fmla="*/ 236409 h 461444"/>
                <a:gd name="connsiteX1055" fmla="*/ 590552 w 1540933"/>
                <a:gd name="connsiteY1055" fmla="*/ 248187 h 461444"/>
                <a:gd name="connsiteX1056" fmla="*/ 590552 w 1540933"/>
                <a:gd name="connsiteY1056" fmla="*/ 248187 h 461444"/>
                <a:gd name="connsiteX1057" fmla="*/ 590382 w 1540933"/>
                <a:gd name="connsiteY1057" fmla="*/ 248102 h 461444"/>
                <a:gd name="connsiteX1058" fmla="*/ 590211 w 1540933"/>
                <a:gd name="connsiteY1058" fmla="*/ 248102 h 461444"/>
                <a:gd name="connsiteX1059" fmla="*/ 590211 w 1540933"/>
                <a:gd name="connsiteY1059" fmla="*/ 248102 h 461444"/>
                <a:gd name="connsiteX1060" fmla="*/ 587395 w 1540933"/>
                <a:gd name="connsiteY1060" fmla="*/ 246907 h 461444"/>
                <a:gd name="connsiteX1061" fmla="*/ 614782 w 1540933"/>
                <a:gd name="connsiteY1061" fmla="*/ 251516 h 461444"/>
                <a:gd name="connsiteX1062" fmla="*/ 614782 w 1540933"/>
                <a:gd name="connsiteY1062" fmla="*/ 251516 h 461444"/>
                <a:gd name="connsiteX1063" fmla="*/ 614868 w 1540933"/>
                <a:gd name="connsiteY1063" fmla="*/ 251516 h 461444"/>
                <a:gd name="connsiteX1064" fmla="*/ 614953 w 1540933"/>
                <a:gd name="connsiteY1064" fmla="*/ 251516 h 461444"/>
                <a:gd name="connsiteX1065" fmla="*/ 614953 w 1540933"/>
                <a:gd name="connsiteY1065" fmla="*/ 251516 h 461444"/>
                <a:gd name="connsiteX1066" fmla="*/ 619389 w 1540933"/>
                <a:gd name="connsiteY1066" fmla="*/ 252199 h 461444"/>
                <a:gd name="connsiteX1067" fmla="*/ 624594 w 1540933"/>
                <a:gd name="connsiteY1067" fmla="*/ 254759 h 461444"/>
                <a:gd name="connsiteX1068" fmla="*/ 624594 w 1540933"/>
                <a:gd name="connsiteY1068" fmla="*/ 254759 h 461444"/>
                <a:gd name="connsiteX1069" fmla="*/ 624594 w 1540933"/>
                <a:gd name="connsiteY1069" fmla="*/ 254759 h 461444"/>
                <a:gd name="connsiteX1070" fmla="*/ 624594 w 1540933"/>
                <a:gd name="connsiteY1070" fmla="*/ 254759 h 461444"/>
                <a:gd name="connsiteX1071" fmla="*/ 624594 w 1540933"/>
                <a:gd name="connsiteY1071" fmla="*/ 254759 h 461444"/>
                <a:gd name="connsiteX1072" fmla="*/ 630396 w 1540933"/>
                <a:gd name="connsiteY1072" fmla="*/ 257063 h 461444"/>
                <a:gd name="connsiteX1073" fmla="*/ 597463 w 1540933"/>
                <a:gd name="connsiteY1073" fmla="*/ 251772 h 461444"/>
                <a:gd name="connsiteX1074" fmla="*/ 590296 w 1540933"/>
                <a:gd name="connsiteY1074" fmla="*/ 248273 h 461444"/>
                <a:gd name="connsiteX1075" fmla="*/ 607786 w 1540933"/>
                <a:gd name="connsiteY1075" fmla="*/ 237263 h 461444"/>
                <a:gd name="connsiteX1076" fmla="*/ 654967 w 1540933"/>
                <a:gd name="connsiteY1076" fmla="*/ 242384 h 461444"/>
                <a:gd name="connsiteX1077" fmla="*/ 687302 w 1540933"/>
                <a:gd name="connsiteY1077" fmla="*/ 257576 h 461444"/>
                <a:gd name="connsiteX1078" fmla="*/ 620498 w 1540933"/>
                <a:gd name="connsiteY1078" fmla="*/ 245030 h 461444"/>
                <a:gd name="connsiteX1079" fmla="*/ 598572 w 1540933"/>
                <a:gd name="connsiteY1079" fmla="*/ 235897 h 461444"/>
                <a:gd name="connsiteX1080" fmla="*/ 607616 w 1540933"/>
                <a:gd name="connsiteY1080" fmla="*/ 237263 h 461444"/>
                <a:gd name="connsiteX1081" fmla="*/ 607616 w 1540933"/>
                <a:gd name="connsiteY1081" fmla="*/ 237263 h 461444"/>
                <a:gd name="connsiteX1082" fmla="*/ 607616 w 1540933"/>
                <a:gd name="connsiteY1082" fmla="*/ 237263 h 461444"/>
                <a:gd name="connsiteX1083" fmla="*/ 607616 w 1540933"/>
                <a:gd name="connsiteY1083" fmla="*/ 237263 h 461444"/>
                <a:gd name="connsiteX1084" fmla="*/ 607616 w 1540933"/>
                <a:gd name="connsiteY1084" fmla="*/ 237263 h 461444"/>
                <a:gd name="connsiteX1085" fmla="*/ 744208 w 1540933"/>
                <a:gd name="connsiteY1085" fmla="*/ 251516 h 461444"/>
                <a:gd name="connsiteX1086" fmla="*/ 744208 w 1540933"/>
                <a:gd name="connsiteY1086" fmla="*/ 251687 h 461444"/>
                <a:gd name="connsiteX1087" fmla="*/ 763661 w 1540933"/>
                <a:gd name="connsiteY1087" fmla="*/ 254503 h 461444"/>
                <a:gd name="connsiteX1088" fmla="*/ 777397 w 1540933"/>
                <a:gd name="connsiteY1088" fmla="*/ 256551 h 461444"/>
                <a:gd name="connsiteX1089" fmla="*/ 777738 w 1540933"/>
                <a:gd name="connsiteY1089" fmla="*/ 256722 h 461444"/>
                <a:gd name="connsiteX1090" fmla="*/ 764599 w 1540933"/>
                <a:gd name="connsiteY1090" fmla="*/ 255442 h 461444"/>
                <a:gd name="connsiteX1091" fmla="*/ 744379 w 1540933"/>
                <a:gd name="connsiteY1091" fmla="*/ 253308 h 461444"/>
                <a:gd name="connsiteX1092" fmla="*/ 740284 w 1540933"/>
                <a:gd name="connsiteY1092" fmla="*/ 251089 h 461444"/>
                <a:gd name="connsiteX1093" fmla="*/ 744123 w 1540933"/>
                <a:gd name="connsiteY1093" fmla="*/ 251516 h 461444"/>
                <a:gd name="connsiteX1094" fmla="*/ 926105 w 1540933"/>
                <a:gd name="connsiteY1094" fmla="*/ 301189 h 461444"/>
                <a:gd name="connsiteX1095" fmla="*/ 936684 w 1540933"/>
                <a:gd name="connsiteY1095" fmla="*/ 306224 h 461444"/>
                <a:gd name="connsiteX1096" fmla="*/ 931139 w 1540933"/>
                <a:gd name="connsiteY1096" fmla="*/ 304944 h 461444"/>
                <a:gd name="connsiteX1097" fmla="*/ 904690 w 1540933"/>
                <a:gd name="connsiteY1097" fmla="*/ 298970 h 461444"/>
                <a:gd name="connsiteX1098" fmla="*/ 901448 w 1540933"/>
                <a:gd name="connsiteY1098" fmla="*/ 297689 h 461444"/>
                <a:gd name="connsiteX1099" fmla="*/ 923119 w 1540933"/>
                <a:gd name="connsiteY1099" fmla="*/ 300762 h 461444"/>
                <a:gd name="connsiteX1100" fmla="*/ 926105 w 1540933"/>
                <a:gd name="connsiteY1100" fmla="*/ 301189 h 461444"/>
                <a:gd name="connsiteX1101" fmla="*/ 930456 w 1540933"/>
                <a:gd name="connsiteY1101" fmla="*/ 307078 h 461444"/>
                <a:gd name="connsiteX1102" fmla="*/ 942571 w 1540933"/>
                <a:gd name="connsiteY1102" fmla="*/ 309126 h 461444"/>
                <a:gd name="connsiteX1103" fmla="*/ 952980 w 1540933"/>
                <a:gd name="connsiteY1103" fmla="*/ 314162 h 461444"/>
                <a:gd name="connsiteX1104" fmla="*/ 939329 w 1540933"/>
                <a:gd name="connsiteY1104" fmla="*/ 312967 h 461444"/>
                <a:gd name="connsiteX1105" fmla="*/ 936258 w 1540933"/>
                <a:gd name="connsiteY1105" fmla="*/ 312711 h 461444"/>
                <a:gd name="connsiteX1106" fmla="*/ 922863 w 1540933"/>
                <a:gd name="connsiteY1106" fmla="*/ 306566 h 461444"/>
                <a:gd name="connsiteX1107" fmla="*/ 922863 w 1540933"/>
                <a:gd name="connsiteY1107" fmla="*/ 306566 h 461444"/>
                <a:gd name="connsiteX1108" fmla="*/ 922693 w 1540933"/>
                <a:gd name="connsiteY1108" fmla="*/ 306566 h 461444"/>
                <a:gd name="connsiteX1109" fmla="*/ 922522 w 1540933"/>
                <a:gd name="connsiteY1109" fmla="*/ 306480 h 461444"/>
                <a:gd name="connsiteX1110" fmla="*/ 922522 w 1540933"/>
                <a:gd name="connsiteY1110" fmla="*/ 306480 h 461444"/>
                <a:gd name="connsiteX1111" fmla="*/ 920389 w 1540933"/>
                <a:gd name="connsiteY1111" fmla="*/ 305627 h 461444"/>
                <a:gd name="connsiteX1112" fmla="*/ 930456 w 1540933"/>
                <a:gd name="connsiteY1112" fmla="*/ 307248 h 461444"/>
                <a:gd name="connsiteX1113" fmla="*/ 1046402 w 1540933"/>
                <a:gd name="connsiteY1113" fmla="*/ 330207 h 461444"/>
                <a:gd name="connsiteX1114" fmla="*/ 1067732 w 1540933"/>
                <a:gd name="connsiteY1114" fmla="*/ 341217 h 461444"/>
                <a:gd name="connsiteX1115" fmla="*/ 1054507 w 1540933"/>
                <a:gd name="connsiteY1115" fmla="*/ 339510 h 461444"/>
                <a:gd name="connsiteX1116" fmla="*/ 1034372 w 1540933"/>
                <a:gd name="connsiteY1116" fmla="*/ 329098 h 461444"/>
                <a:gd name="connsiteX1117" fmla="*/ 1046402 w 1540933"/>
                <a:gd name="connsiteY1117" fmla="*/ 330293 h 461444"/>
                <a:gd name="connsiteX1118" fmla="*/ 1026865 w 1540933"/>
                <a:gd name="connsiteY1118" fmla="*/ 333450 h 461444"/>
                <a:gd name="connsiteX1119" fmla="*/ 1026865 w 1540933"/>
                <a:gd name="connsiteY1119" fmla="*/ 333450 h 461444"/>
                <a:gd name="connsiteX1120" fmla="*/ 1026865 w 1540933"/>
                <a:gd name="connsiteY1120" fmla="*/ 333450 h 461444"/>
                <a:gd name="connsiteX1121" fmla="*/ 1026865 w 1540933"/>
                <a:gd name="connsiteY1121" fmla="*/ 333450 h 461444"/>
                <a:gd name="connsiteX1122" fmla="*/ 1026865 w 1540933"/>
                <a:gd name="connsiteY1122" fmla="*/ 333450 h 461444"/>
                <a:gd name="connsiteX1123" fmla="*/ 1034117 w 1540933"/>
                <a:gd name="connsiteY1123" fmla="*/ 336608 h 461444"/>
                <a:gd name="connsiteX1124" fmla="*/ 1018759 w 1540933"/>
                <a:gd name="connsiteY1124" fmla="*/ 334475 h 461444"/>
                <a:gd name="connsiteX1125" fmla="*/ 1018759 w 1540933"/>
                <a:gd name="connsiteY1125" fmla="*/ 334475 h 461444"/>
                <a:gd name="connsiteX1126" fmla="*/ 1018589 w 1540933"/>
                <a:gd name="connsiteY1126" fmla="*/ 334475 h 461444"/>
                <a:gd name="connsiteX1127" fmla="*/ 1018418 w 1540933"/>
                <a:gd name="connsiteY1127" fmla="*/ 334475 h 461444"/>
                <a:gd name="connsiteX1128" fmla="*/ 1018418 w 1540933"/>
                <a:gd name="connsiteY1128" fmla="*/ 334475 h 461444"/>
                <a:gd name="connsiteX1129" fmla="*/ 1011678 w 1540933"/>
                <a:gd name="connsiteY1129" fmla="*/ 333792 h 461444"/>
                <a:gd name="connsiteX1130" fmla="*/ 989496 w 1540933"/>
                <a:gd name="connsiteY1130" fmla="*/ 323379 h 461444"/>
                <a:gd name="connsiteX1131" fmla="*/ 989496 w 1540933"/>
                <a:gd name="connsiteY1131" fmla="*/ 323379 h 461444"/>
                <a:gd name="connsiteX1132" fmla="*/ 989325 w 1540933"/>
                <a:gd name="connsiteY1132" fmla="*/ 323379 h 461444"/>
                <a:gd name="connsiteX1133" fmla="*/ 989154 w 1540933"/>
                <a:gd name="connsiteY1133" fmla="*/ 323209 h 461444"/>
                <a:gd name="connsiteX1134" fmla="*/ 989154 w 1540933"/>
                <a:gd name="connsiteY1134" fmla="*/ 323209 h 461444"/>
                <a:gd name="connsiteX1135" fmla="*/ 988216 w 1540933"/>
                <a:gd name="connsiteY1135" fmla="*/ 322867 h 461444"/>
                <a:gd name="connsiteX1136" fmla="*/ 1013129 w 1540933"/>
                <a:gd name="connsiteY1136" fmla="*/ 326623 h 461444"/>
                <a:gd name="connsiteX1137" fmla="*/ 1026865 w 1540933"/>
                <a:gd name="connsiteY1137" fmla="*/ 333536 h 461444"/>
                <a:gd name="connsiteX1138" fmla="*/ 986339 w 1540933"/>
                <a:gd name="connsiteY1138" fmla="*/ 329951 h 461444"/>
                <a:gd name="connsiteX1139" fmla="*/ 986339 w 1540933"/>
                <a:gd name="connsiteY1139" fmla="*/ 329951 h 461444"/>
                <a:gd name="connsiteX1140" fmla="*/ 986339 w 1540933"/>
                <a:gd name="connsiteY1140" fmla="*/ 329951 h 461444"/>
                <a:gd name="connsiteX1141" fmla="*/ 986339 w 1540933"/>
                <a:gd name="connsiteY1141" fmla="*/ 329951 h 461444"/>
                <a:gd name="connsiteX1142" fmla="*/ 986339 w 1540933"/>
                <a:gd name="connsiteY1142" fmla="*/ 329951 h 461444"/>
                <a:gd name="connsiteX1143" fmla="*/ 990434 w 1540933"/>
                <a:gd name="connsiteY1143" fmla="*/ 331573 h 461444"/>
                <a:gd name="connsiteX1144" fmla="*/ 972603 w 1540933"/>
                <a:gd name="connsiteY1144" fmla="*/ 329695 h 461444"/>
                <a:gd name="connsiteX1145" fmla="*/ 942742 w 1540933"/>
                <a:gd name="connsiteY1145" fmla="*/ 315613 h 461444"/>
                <a:gd name="connsiteX1146" fmla="*/ 962706 w 1540933"/>
                <a:gd name="connsiteY1146" fmla="*/ 318771 h 461444"/>
                <a:gd name="connsiteX1147" fmla="*/ 986339 w 1540933"/>
                <a:gd name="connsiteY1147" fmla="*/ 329866 h 461444"/>
                <a:gd name="connsiteX1148" fmla="*/ 956222 w 1540933"/>
                <a:gd name="connsiteY1148" fmla="*/ 327903 h 461444"/>
                <a:gd name="connsiteX1149" fmla="*/ 943254 w 1540933"/>
                <a:gd name="connsiteY1149" fmla="*/ 326367 h 461444"/>
                <a:gd name="connsiteX1150" fmla="*/ 916635 w 1540933"/>
                <a:gd name="connsiteY1150" fmla="*/ 322696 h 461444"/>
                <a:gd name="connsiteX1151" fmla="*/ 916635 w 1540933"/>
                <a:gd name="connsiteY1151" fmla="*/ 322696 h 461444"/>
                <a:gd name="connsiteX1152" fmla="*/ 899401 w 1540933"/>
                <a:gd name="connsiteY1152" fmla="*/ 313394 h 461444"/>
                <a:gd name="connsiteX1153" fmla="*/ 930627 w 1540933"/>
                <a:gd name="connsiteY1153" fmla="*/ 317576 h 461444"/>
                <a:gd name="connsiteX1154" fmla="*/ 930627 w 1540933"/>
                <a:gd name="connsiteY1154" fmla="*/ 317576 h 461444"/>
                <a:gd name="connsiteX1155" fmla="*/ 956137 w 1540933"/>
                <a:gd name="connsiteY1155" fmla="*/ 327903 h 461444"/>
                <a:gd name="connsiteX1156" fmla="*/ 914587 w 1540933"/>
                <a:gd name="connsiteY1156" fmla="*/ 310748 h 461444"/>
                <a:gd name="connsiteX1157" fmla="*/ 909639 w 1540933"/>
                <a:gd name="connsiteY1157" fmla="*/ 310321 h 461444"/>
                <a:gd name="connsiteX1158" fmla="*/ 909639 w 1540933"/>
                <a:gd name="connsiteY1158" fmla="*/ 310663 h 461444"/>
                <a:gd name="connsiteX1159" fmla="*/ 916635 w 1540933"/>
                <a:gd name="connsiteY1159" fmla="*/ 311772 h 461444"/>
                <a:gd name="connsiteX1160" fmla="*/ 919791 w 1540933"/>
                <a:gd name="connsiteY1160" fmla="*/ 313223 h 461444"/>
                <a:gd name="connsiteX1161" fmla="*/ 919791 w 1540933"/>
                <a:gd name="connsiteY1161" fmla="*/ 313223 h 461444"/>
                <a:gd name="connsiteX1162" fmla="*/ 919791 w 1540933"/>
                <a:gd name="connsiteY1162" fmla="*/ 313223 h 461444"/>
                <a:gd name="connsiteX1163" fmla="*/ 919791 w 1540933"/>
                <a:gd name="connsiteY1163" fmla="*/ 313223 h 461444"/>
                <a:gd name="connsiteX1164" fmla="*/ 919791 w 1540933"/>
                <a:gd name="connsiteY1164" fmla="*/ 313223 h 461444"/>
                <a:gd name="connsiteX1165" fmla="*/ 929518 w 1540933"/>
                <a:gd name="connsiteY1165" fmla="*/ 317149 h 461444"/>
                <a:gd name="connsiteX1166" fmla="*/ 897268 w 1540933"/>
                <a:gd name="connsiteY1166" fmla="*/ 311004 h 461444"/>
                <a:gd name="connsiteX1167" fmla="*/ 893343 w 1540933"/>
                <a:gd name="connsiteY1167" fmla="*/ 310236 h 461444"/>
                <a:gd name="connsiteX1168" fmla="*/ 869881 w 1540933"/>
                <a:gd name="connsiteY1168" fmla="*/ 297689 h 461444"/>
                <a:gd name="connsiteX1169" fmla="*/ 894453 w 1540933"/>
                <a:gd name="connsiteY1169" fmla="*/ 301445 h 461444"/>
                <a:gd name="connsiteX1170" fmla="*/ 914502 w 1540933"/>
                <a:gd name="connsiteY1170" fmla="*/ 310748 h 461444"/>
                <a:gd name="connsiteX1171" fmla="*/ 842238 w 1540933"/>
                <a:gd name="connsiteY1171" fmla="*/ 293593 h 461444"/>
                <a:gd name="connsiteX1172" fmla="*/ 842238 w 1540933"/>
                <a:gd name="connsiteY1172" fmla="*/ 293593 h 461444"/>
                <a:gd name="connsiteX1173" fmla="*/ 842238 w 1540933"/>
                <a:gd name="connsiteY1173" fmla="*/ 293593 h 461444"/>
                <a:gd name="connsiteX1174" fmla="*/ 842238 w 1540933"/>
                <a:gd name="connsiteY1174" fmla="*/ 293593 h 461444"/>
                <a:gd name="connsiteX1175" fmla="*/ 842238 w 1540933"/>
                <a:gd name="connsiteY1175" fmla="*/ 293593 h 461444"/>
                <a:gd name="connsiteX1176" fmla="*/ 847869 w 1540933"/>
                <a:gd name="connsiteY1176" fmla="*/ 294446 h 461444"/>
                <a:gd name="connsiteX1177" fmla="*/ 849064 w 1540933"/>
                <a:gd name="connsiteY1177" fmla="*/ 295044 h 461444"/>
                <a:gd name="connsiteX1178" fmla="*/ 849064 w 1540933"/>
                <a:gd name="connsiteY1178" fmla="*/ 295044 h 461444"/>
                <a:gd name="connsiteX1179" fmla="*/ 849064 w 1540933"/>
                <a:gd name="connsiteY1179" fmla="*/ 295044 h 461444"/>
                <a:gd name="connsiteX1180" fmla="*/ 849064 w 1540933"/>
                <a:gd name="connsiteY1180" fmla="*/ 295044 h 461444"/>
                <a:gd name="connsiteX1181" fmla="*/ 849064 w 1540933"/>
                <a:gd name="connsiteY1181" fmla="*/ 295044 h 461444"/>
                <a:gd name="connsiteX1182" fmla="*/ 872526 w 1540933"/>
                <a:gd name="connsiteY1182" fmla="*/ 306224 h 461444"/>
                <a:gd name="connsiteX1183" fmla="*/ 825090 w 1540933"/>
                <a:gd name="connsiteY1183" fmla="*/ 297177 h 461444"/>
                <a:gd name="connsiteX1184" fmla="*/ 808282 w 1540933"/>
                <a:gd name="connsiteY1184" fmla="*/ 287192 h 461444"/>
                <a:gd name="connsiteX1185" fmla="*/ 841897 w 1540933"/>
                <a:gd name="connsiteY1185" fmla="*/ 293507 h 461444"/>
                <a:gd name="connsiteX1186" fmla="*/ 785929 w 1540933"/>
                <a:gd name="connsiteY1186" fmla="*/ 275414 h 461444"/>
                <a:gd name="connsiteX1187" fmla="*/ 755897 w 1540933"/>
                <a:gd name="connsiteY1187" fmla="*/ 259710 h 461444"/>
                <a:gd name="connsiteX1188" fmla="*/ 746341 w 1540933"/>
                <a:gd name="connsiteY1188" fmla="*/ 254503 h 461444"/>
                <a:gd name="connsiteX1189" fmla="*/ 764429 w 1540933"/>
                <a:gd name="connsiteY1189" fmla="*/ 257661 h 461444"/>
                <a:gd name="connsiteX1190" fmla="*/ 786697 w 1540933"/>
                <a:gd name="connsiteY1190" fmla="*/ 261672 h 461444"/>
                <a:gd name="connsiteX1191" fmla="*/ 819800 w 1540933"/>
                <a:gd name="connsiteY1191" fmla="*/ 279510 h 461444"/>
                <a:gd name="connsiteX1192" fmla="*/ 785929 w 1540933"/>
                <a:gd name="connsiteY1192" fmla="*/ 275414 h 461444"/>
                <a:gd name="connsiteX1193" fmla="*/ 739175 w 1540933"/>
                <a:gd name="connsiteY1193" fmla="*/ 251004 h 461444"/>
                <a:gd name="connsiteX1194" fmla="*/ 742417 w 1540933"/>
                <a:gd name="connsiteY1194" fmla="*/ 253138 h 461444"/>
                <a:gd name="connsiteX1195" fmla="*/ 738833 w 1540933"/>
                <a:gd name="connsiteY1195" fmla="*/ 252796 h 461444"/>
                <a:gd name="connsiteX1196" fmla="*/ 738833 w 1540933"/>
                <a:gd name="connsiteY1196" fmla="*/ 253138 h 461444"/>
                <a:gd name="connsiteX1197" fmla="*/ 743611 w 1540933"/>
                <a:gd name="connsiteY1197" fmla="*/ 253991 h 461444"/>
                <a:gd name="connsiteX1198" fmla="*/ 754959 w 1540933"/>
                <a:gd name="connsiteY1198" fmla="*/ 261672 h 461444"/>
                <a:gd name="connsiteX1199" fmla="*/ 773814 w 1540933"/>
                <a:gd name="connsiteY1199" fmla="*/ 274133 h 461444"/>
                <a:gd name="connsiteX1200" fmla="*/ 756921 w 1540933"/>
                <a:gd name="connsiteY1200" fmla="*/ 272341 h 461444"/>
                <a:gd name="connsiteX1201" fmla="*/ 741649 w 1540933"/>
                <a:gd name="connsiteY1201" fmla="*/ 268927 h 461444"/>
                <a:gd name="connsiteX1202" fmla="*/ 740711 w 1540933"/>
                <a:gd name="connsiteY1202" fmla="*/ 268756 h 461444"/>
                <a:gd name="connsiteX1203" fmla="*/ 686876 w 1540933"/>
                <a:gd name="connsiteY1203" fmla="*/ 245627 h 461444"/>
                <a:gd name="connsiteX1204" fmla="*/ 715713 w 1540933"/>
                <a:gd name="connsiteY1204" fmla="*/ 248529 h 461444"/>
                <a:gd name="connsiteX1205" fmla="*/ 739175 w 1540933"/>
                <a:gd name="connsiteY1205" fmla="*/ 251004 h 461444"/>
                <a:gd name="connsiteX1206" fmla="*/ 679027 w 1540933"/>
                <a:gd name="connsiteY1206" fmla="*/ 244774 h 461444"/>
                <a:gd name="connsiteX1207" fmla="*/ 695834 w 1540933"/>
                <a:gd name="connsiteY1207" fmla="*/ 253564 h 461444"/>
                <a:gd name="connsiteX1208" fmla="*/ 671519 w 1540933"/>
                <a:gd name="connsiteY1208" fmla="*/ 244005 h 461444"/>
                <a:gd name="connsiteX1209" fmla="*/ 678941 w 1540933"/>
                <a:gd name="connsiteY1209" fmla="*/ 244774 h 461444"/>
                <a:gd name="connsiteX1210" fmla="*/ 598913 w 1540933"/>
                <a:gd name="connsiteY1210" fmla="*/ 241786 h 461444"/>
                <a:gd name="connsiteX1211" fmla="*/ 566663 w 1540933"/>
                <a:gd name="connsiteY1211" fmla="*/ 237604 h 461444"/>
                <a:gd name="connsiteX1212" fmla="*/ 543457 w 1540933"/>
                <a:gd name="connsiteY1212" fmla="*/ 227448 h 461444"/>
                <a:gd name="connsiteX1213" fmla="*/ 583215 w 1540933"/>
                <a:gd name="connsiteY1213" fmla="*/ 233507 h 461444"/>
                <a:gd name="connsiteX1214" fmla="*/ 598999 w 1540933"/>
                <a:gd name="connsiteY1214" fmla="*/ 241786 h 461444"/>
                <a:gd name="connsiteX1215" fmla="*/ 763490 w 1540933"/>
                <a:gd name="connsiteY1215" fmla="*/ 278828 h 461444"/>
                <a:gd name="connsiteX1216" fmla="*/ 788403 w 1540933"/>
                <a:gd name="connsiteY1216" fmla="*/ 283351 h 461444"/>
                <a:gd name="connsiteX1217" fmla="*/ 803419 w 1540933"/>
                <a:gd name="connsiteY1217" fmla="*/ 292568 h 461444"/>
                <a:gd name="connsiteX1218" fmla="*/ 803419 w 1540933"/>
                <a:gd name="connsiteY1218" fmla="*/ 292568 h 461444"/>
                <a:gd name="connsiteX1219" fmla="*/ 803419 w 1540933"/>
                <a:gd name="connsiteY1219" fmla="*/ 292568 h 461444"/>
                <a:gd name="connsiteX1220" fmla="*/ 803419 w 1540933"/>
                <a:gd name="connsiteY1220" fmla="*/ 292568 h 461444"/>
                <a:gd name="connsiteX1221" fmla="*/ 803419 w 1540933"/>
                <a:gd name="connsiteY1221" fmla="*/ 292568 h 461444"/>
                <a:gd name="connsiteX1222" fmla="*/ 804954 w 1540933"/>
                <a:gd name="connsiteY1222" fmla="*/ 293337 h 461444"/>
                <a:gd name="connsiteX1223" fmla="*/ 803419 w 1540933"/>
                <a:gd name="connsiteY1223" fmla="*/ 293081 h 461444"/>
                <a:gd name="connsiteX1224" fmla="*/ 803419 w 1540933"/>
                <a:gd name="connsiteY1224" fmla="*/ 293081 h 461444"/>
                <a:gd name="connsiteX1225" fmla="*/ 803163 w 1540933"/>
                <a:gd name="connsiteY1225" fmla="*/ 293081 h 461444"/>
                <a:gd name="connsiteX1226" fmla="*/ 802907 w 1540933"/>
                <a:gd name="connsiteY1226" fmla="*/ 293081 h 461444"/>
                <a:gd name="connsiteX1227" fmla="*/ 802907 w 1540933"/>
                <a:gd name="connsiteY1227" fmla="*/ 293081 h 461444"/>
                <a:gd name="connsiteX1228" fmla="*/ 789512 w 1540933"/>
                <a:gd name="connsiteY1228" fmla="*/ 291203 h 461444"/>
                <a:gd name="connsiteX1229" fmla="*/ 763319 w 1540933"/>
                <a:gd name="connsiteY1229" fmla="*/ 278913 h 461444"/>
                <a:gd name="connsiteX1230" fmla="*/ 825857 w 1540933"/>
                <a:gd name="connsiteY1230" fmla="*/ 303664 h 461444"/>
                <a:gd name="connsiteX1231" fmla="*/ 855547 w 1540933"/>
                <a:gd name="connsiteY1231" fmla="*/ 317320 h 461444"/>
                <a:gd name="connsiteX1232" fmla="*/ 860496 w 1540933"/>
                <a:gd name="connsiteY1232" fmla="*/ 319539 h 461444"/>
                <a:gd name="connsiteX1233" fmla="*/ 858619 w 1540933"/>
                <a:gd name="connsiteY1233" fmla="*/ 319112 h 461444"/>
                <a:gd name="connsiteX1234" fmla="*/ 858619 w 1540933"/>
                <a:gd name="connsiteY1234" fmla="*/ 319112 h 461444"/>
                <a:gd name="connsiteX1235" fmla="*/ 858363 w 1540933"/>
                <a:gd name="connsiteY1235" fmla="*/ 319112 h 461444"/>
                <a:gd name="connsiteX1236" fmla="*/ 858107 w 1540933"/>
                <a:gd name="connsiteY1236" fmla="*/ 319112 h 461444"/>
                <a:gd name="connsiteX1237" fmla="*/ 858107 w 1540933"/>
                <a:gd name="connsiteY1237" fmla="*/ 319112 h 461444"/>
                <a:gd name="connsiteX1238" fmla="*/ 845907 w 1540933"/>
                <a:gd name="connsiteY1238" fmla="*/ 316807 h 461444"/>
                <a:gd name="connsiteX1239" fmla="*/ 828075 w 1540933"/>
                <a:gd name="connsiteY1239" fmla="*/ 308956 h 461444"/>
                <a:gd name="connsiteX1240" fmla="*/ 812718 w 1540933"/>
                <a:gd name="connsiteY1240" fmla="*/ 301957 h 461444"/>
                <a:gd name="connsiteX1241" fmla="*/ 825943 w 1540933"/>
                <a:gd name="connsiteY1241" fmla="*/ 303835 h 461444"/>
                <a:gd name="connsiteX1242" fmla="*/ 937196 w 1540933"/>
                <a:gd name="connsiteY1242" fmla="*/ 333877 h 461444"/>
                <a:gd name="connsiteX1243" fmla="*/ 917402 w 1540933"/>
                <a:gd name="connsiteY1243" fmla="*/ 323209 h 461444"/>
                <a:gd name="connsiteX1244" fmla="*/ 943083 w 1540933"/>
                <a:gd name="connsiteY1244" fmla="*/ 328500 h 461444"/>
                <a:gd name="connsiteX1245" fmla="*/ 971665 w 1540933"/>
                <a:gd name="connsiteY1245" fmla="*/ 334048 h 461444"/>
                <a:gd name="connsiteX1246" fmla="*/ 988131 w 1540933"/>
                <a:gd name="connsiteY1246" fmla="*/ 340535 h 461444"/>
                <a:gd name="connsiteX1247" fmla="*/ 956734 w 1540933"/>
                <a:gd name="connsiteY1247" fmla="*/ 338913 h 461444"/>
                <a:gd name="connsiteX1248" fmla="*/ 945472 w 1540933"/>
                <a:gd name="connsiteY1248" fmla="*/ 338230 h 461444"/>
                <a:gd name="connsiteX1249" fmla="*/ 937281 w 1540933"/>
                <a:gd name="connsiteY1249" fmla="*/ 333877 h 461444"/>
                <a:gd name="connsiteX1250" fmla="*/ 996492 w 1540933"/>
                <a:gd name="connsiteY1250" fmla="*/ 341047 h 461444"/>
                <a:gd name="connsiteX1251" fmla="*/ 987874 w 1540933"/>
                <a:gd name="connsiteY1251" fmla="*/ 336950 h 461444"/>
                <a:gd name="connsiteX1252" fmla="*/ 1013982 w 1540933"/>
                <a:gd name="connsiteY1252" fmla="*/ 341132 h 461444"/>
                <a:gd name="connsiteX1253" fmla="*/ 1016968 w 1540933"/>
                <a:gd name="connsiteY1253" fmla="*/ 342327 h 461444"/>
                <a:gd name="connsiteX1254" fmla="*/ 996492 w 1540933"/>
                <a:gd name="connsiteY1254" fmla="*/ 341047 h 461444"/>
                <a:gd name="connsiteX1255" fmla="*/ 1030789 w 1540933"/>
                <a:gd name="connsiteY1255" fmla="*/ 342839 h 461444"/>
                <a:gd name="connsiteX1256" fmla="*/ 1052204 w 1540933"/>
                <a:gd name="connsiteY1256" fmla="*/ 344460 h 461444"/>
                <a:gd name="connsiteX1257" fmla="*/ 1061845 w 1540933"/>
                <a:gd name="connsiteY1257" fmla="*/ 348642 h 461444"/>
                <a:gd name="connsiteX1258" fmla="*/ 1033263 w 1540933"/>
                <a:gd name="connsiteY1258" fmla="*/ 344034 h 461444"/>
                <a:gd name="connsiteX1259" fmla="*/ 1030789 w 1540933"/>
                <a:gd name="connsiteY1259" fmla="*/ 342839 h 461444"/>
                <a:gd name="connsiteX1260" fmla="*/ 1065428 w 1540933"/>
                <a:gd name="connsiteY1260" fmla="*/ 345229 h 461444"/>
                <a:gd name="connsiteX1261" fmla="*/ 1076860 w 1540933"/>
                <a:gd name="connsiteY1261" fmla="*/ 345826 h 461444"/>
                <a:gd name="connsiteX1262" fmla="*/ 1103053 w 1540933"/>
                <a:gd name="connsiteY1262" fmla="*/ 357775 h 461444"/>
                <a:gd name="connsiteX1263" fmla="*/ 1093242 w 1540933"/>
                <a:gd name="connsiteY1263" fmla="*/ 355300 h 461444"/>
                <a:gd name="connsiteX1264" fmla="*/ 1077628 w 1540933"/>
                <a:gd name="connsiteY1264" fmla="*/ 351800 h 461444"/>
                <a:gd name="connsiteX1265" fmla="*/ 1065514 w 1540933"/>
                <a:gd name="connsiteY1265" fmla="*/ 345314 h 461444"/>
                <a:gd name="connsiteX1266" fmla="*/ 1093839 w 1540933"/>
                <a:gd name="connsiteY1266" fmla="*/ 344375 h 461444"/>
                <a:gd name="connsiteX1267" fmla="*/ 1088634 w 1540933"/>
                <a:gd name="connsiteY1267" fmla="*/ 343778 h 461444"/>
                <a:gd name="connsiteX1268" fmla="*/ 1079505 w 1540933"/>
                <a:gd name="connsiteY1268" fmla="*/ 338998 h 461444"/>
                <a:gd name="connsiteX1269" fmla="*/ 1079505 w 1540933"/>
                <a:gd name="connsiteY1269" fmla="*/ 338998 h 461444"/>
                <a:gd name="connsiteX1270" fmla="*/ 1079335 w 1540933"/>
                <a:gd name="connsiteY1270" fmla="*/ 338913 h 461444"/>
                <a:gd name="connsiteX1271" fmla="*/ 1079164 w 1540933"/>
                <a:gd name="connsiteY1271" fmla="*/ 338913 h 461444"/>
                <a:gd name="connsiteX1272" fmla="*/ 1079164 w 1540933"/>
                <a:gd name="connsiteY1272" fmla="*/ 338913 h 461444"/>
                <a:gd name="connsiteX1273" fmla="*/ 1063381 w 1540933"/>
                <a:gd name="connsiteY1273" fmla="*/ 331829 h 461444"/>
                <a:gd name="connsiteX1274" fmla="*/ 1088634 w 1540933"/>
                <a:gd name="connsiteY1274" fmla="*/ 334048 h 461444"/>
                <a:gd name="connsiteX1275" fmla="*/ 1107575 w 1540933"/>
                <a:gd name="connsiteY1275" fmla="*/ 345911 h 461444"/>
                <a:gd name="connsiteX1276" fmla="*/ 1093753 w 1540933"/>
                <a:gd name="connsiteY1276" fmla="*/ 344460 h 461444"/>
                <a:gd name="connsiteX1277" fmla="*/ 1008863 w 1540933"/>
                <a:gd name="connsiteY1277" fmla="*/ 311004 h 461444"/>
                <a:gd name="connsiteX1278" fmla="*/ 1029424 w 1540933"/>
                <a:gd name="connsiteY1278" fmla="*/ 321502 h 461444"/>
                <a:gd name="connsiteX1279" fmla="*/ 1023452 w 1540933"/>
                <a:gd name="connsiteY1279" fmla="*/ 320648 h 461444"/>
                <a:gd name="connsiteX1280" fmla="*/ 1023452 w 1540933"/>
                <a:gd name="connsiteY1280" fmla="*/ 320648 h 461444"/>
                <a:gd name="connsiteX1281" fmla="*/ 1023281 w 1540933"/>
                <a:gd name="connsiteY1281" fmla="*/ 320648 h 461444"/>
                <a:gd name="connsiteX1282" fmla="*/ 1023111 w 1540933"/>
                <a:gd name="connsiteY1282" fmla="*/ 320648 h 461444"/>
                <a:gd name="connsiteX1283" fmla="*/ 1023111 w 1540933"/>
                <a:gd name="connsiteY1283" fmla="*/ 320648 h 461444"/>
                <a:gd name="connsiteX1284" fmla="*/ 1013384 w 1540933"/>
                <a:gd name="connsiteY1284" fmla="*/ 319709 h 461444"/>
                <a:gd name="connsiteX1285" fmla="*/ 984291 w 1540933"/>
                <a:gd name="connsiteY1285" fmla="*/ 307760 h 461444"/>
                <a:gd name="connsiteX1286" fmla="*/ 1009034 w 1540933"/>
                <a:gd name="connsiteY1286" fmla="*/ 311089 h 461444"/>
                <a:gd name="connsiteX1287" fmla="*/ 972432 w 1540933"/>
                <a:gd name="connsiteY1287" fmla="*/ 305968 h 461444"/>
                <a:gd name="connsiteX1288" fmla="*/ 996236 w 1540933"/>
                <a:gd name="connsiteY1288" fmla="*/ 318002 h 461444"/>
                <a:gd name="connsiteX1289" fmla="*/ 970896 w 1540933"/>
                <a:gd name="connsiteY1289" fmla="*/ 315698 h 461444"/>
                <a:gd name="connsiteX1290" fmla="*/ 939671 w 1540933"/>
                <a:gd name="connsiteY1290" fmla="*/ 303237 h 461444"/>
                <a:gd name="connsiteX1291" fmla="*/ 955795 w 1540933"/>
                <a:gd name="connsiteY1291" fmla="*/ 305712 h 461444"/>
                <a:gd name="connsiteX1292" fmla="*/ 955795 w 1540933"/>
                <a:gd name="connsiteY1292" fmla="*/ 305371 h 461444"/>
                <a:gd name="connsiteX1293" fmla="*/ 932930 w 1540933"/>
                <a:gd name="connsiteY1293" fmla="*/ 300591 h 461444"/>
                <a:gd name="connsiteX1294" fmla="*/ 930712 w 1540933"/>
                <a:gd name="connsiteY1294" fmla="*/ 299738 h 461444"/>
                <a:gd name="connsiteX1295" fmla="*/ 972347 w 1540933"/>
                <a:gd name="connsiteY1295" fmla="*/ 305968 h 461444"/>
                <a:gd name="connsiteX1296" fmla="*/ 839593 w 1540933"/>
                <a:gd name="connsiteY1296" fmla="*/ 282327 h 461444"/>
                <a:gd name="connsiteX1297" fmla="*/ 800859 w 1540933"/>
                <a:gd name="connsiteY1297" fmla="*/ 264148 h 461444"/>
                <a:gd name="connsiteX1298" fmla="*/ 824151 w 1540933"/>
                <a:gd name="connsiteY1298" fmla="*/ 268159 h 461444"/>
                <a:gd name="connsiteX1299" fmla="*/ 838911 w 1540933"/>
                <a:gd name="connsiteY1299" fmla="*/ 275072 h 461444"/>
                <a:gd name="connsiteX1300" fmla="*/ 863226 w 1540933"/>
                <a:gd name="connsiteY1300" fmla="*/ 286594 h 461444"/>
                <a:gd name="connsiteX1301" fmla="*/ 839593 w 1540933"/>
                <a:gd name="connsiteY1301" fmla="*/ 282327 h 461444"/>
                <a:gd name="connsiteX1302" fmla="*/ 776714 w 1540933"/>
                <a:gd name="connsiteY1302" fmla="*/ 252967 h 461444"/>
                <a:gd name="connsiteX1303" fmla="*/ 765623 w 1540933"/>
                <a:gd name="connsiteY1303" fmla="*/ 247846 h 461444"/>
                <a:gd name="connsiteX1304" fmla="*/ 755897 w 1540933"/>
                <a:gd name="connsiteY1304" fmla="*/ 243323 h 461444"/>
                <a:gd name="connsiteX1305" fmla="*/ 813828 w 1540933"/>
                <a:gd name="connsiteY1305" fmla="*/ 254333 h 461444"/>
                <a:gd name="connsiteX1306" fmla="*/ 817923 w 1540933"/>
                <a:gd name="connsiteY1306" fmla="*/ 255101 h 461444"/>
                <a:gd name="connsiteX1307" fmla="*/ 776714 w 1540933"/>
                <a:gd name="connsiteY1307" fmla="*/ 252967 h 461444"/>
                <a:gd name="connsiteX1308" fmla="*/ 404731 w 1540933"/>
                <a:gd name="connsiteY1308" fmla="*/ 232483 h 461444"/>
                <a:gd name="connsiteX1309" fmla="*/ 365656 w 1540933"/>
                <a:gd name="connsiteY1309" fmla="*/ 228387 h 461444"/>
                <a:gd name="connsiteX1310" fmla="*/ 386047 w 1540933"/>
                <a:gd name="connsiteY1310" fmla="*/ 227192 h 461444"/>
                <a:gd name="connsiteX1311" fmla="*/ 390227 w 1540933"/>
                <a:gd name="connsiteY1311" fmla="*/ 226850 h 461444"/>
                <a:gd name="connsiteX1312" fmla="*/ 415993 w 1540933"/>
                <a:gd name="connsiteY1312" fmla="*/ 234446 h 461444"/>
                <a:gd name="connsiteX1313" fmla="*/ 405072 w 1540933"/>
                <a:gd name="connsiteY1313" fmla="*/ 232483 h 461444"/>
                <a:gd name="connsiteX1314" fmla="*/ 405072 w 1540933"/>
                <a:gd name="connsiteY1314" fmla="*/ 232483 h 461444"/>
                <a:gd name="connsiteX1315" fmla="*/ 404902 w 1540933"/>
                <a:gd name="connsiteY1315" fmla="*/ 232483 h 461444"/>
                <a:gd name="connsiteX1316" fmla="*/ 404731 w 1540933"/>
                <a:gd name="connsiteY1316" fmla="*/ 232483 h 461444"/>
                <a:gd name="connsiteX1317" fmla="*/ 404731 w 1540933"/>
                <a:gd name="connsiteY1317" fmla="*/ 232483 h 461444"/>
                <a:gd name="connsiteX1318" fmla="*/ 1104247 w 1540933"/>
                <a:gd name="connsiteY1318" fmla="*/ 395926 h 461444"/>
                <a:gd name="connsiteX1319" fmla="*/ 1060736 w 1540933"/>
                <a:gd name="connsiteY1319" fmla="*/ 385855 h 461444"/>
                <a:gd name="connsiteX1320" fmla="*/ 1060224 w 1540933"/>
                <a:gd name="connsiteY1320" fmla="*/ 385684 h 461444"/>
                <a:gd name="connsiteX1321" fmla="*/ 1104588 w 1540933"/>
                <a:gd name="connsiteY1321" fmla="*/ 389098 h 461444"/>
                <a:gd name="connsiteX1322" fmla="*/ 1122079 w 1540933"/>
                <a:gd name="connsiteY1322" fmla="*/ 390293 h 461444"/>
                <a:gd name="connsiteX1323" fmla="*/ 1116533 w 1540933"/>
                <a:gd name="connsiteY1323" fmla="*/ 397803 h 461444"/>
                <a:gd name="connsiteX1324" fmla="*/ 1104162 w 1540933"/>
                <a:gd name="connsiteY1324" fmla="*/ 395926 h 461444"/>
                <a:gd name="connsiteX1325" fmla="*/ 1134791 w 1540933"/>
                <a:gd name="connsiteY1325" fmla="*/ 401900 h 461444"/>
                <a:gd name="connsiteX1326" fmla="*/ 1139398 w 1540933"/>
                <a:gd name="connsiteY1326" fmla="*/ 394048 h 461444"/>
                <a:gd name="connsiteX1327" fmla="*/ 1142811 w 1540933"/>
                <a:gd name="connsiteY1327" fmla="*/ 389354 h 461444"/>
                <a:gd name="connsiteX1328" fmla="*/ 1149807 w 1540933"/>
                <a:gd name="connsiteY1328" fmla="*/ 390549 h 461444"/>
                <a:gd name="connsiteX1329" fmla="*/ 1176341 w 1540933"/>
                <a:gd name="connsiteY1329" fmla="*/ 394645 h 461444"/>
                <a:gd name="connsiteX1330" fmla="*/ 1174293 w 1540933"/>
                <a:gd name="connsiteY1330" fmla="*/ 397803 h 461444"/>
                <a:gd name="connsiteX1331" fmla="*/ 1161751 w 1540933"/>
                <a:gd name="connsiteY1331" fmla="*/ 397632 h 461444"/>
                <a:gd name="connsiteX1332" fmla="*/ 1143323 w 1540933"/>
                <a:gd name="connsiteY1332" fmla="*/ 397206 h 461444"/>
                <a:gd name="connsiteX1333" fmla="*/ 1143323 w 1540933"/>
                <a:gd name="connsiteY1333" fmla="*/ 397547 h 461444"/>
                <a:gd name="connsiteX1334" fmla="*/ 1161751 w 1540933"/>
                <a:gd name="connsiteY1334" fmla="*/ 399766 h 461444"/>
                <a:gd name="connsiteX1335" fmla="*/ 1172160 w 1540933"/>
                <a:gd name="connsiteY1335" fmla="*/ 401047 h 461444"/>
                <a:gd name="connsiteX1336" fmla="*/ 1167041 w 1540933"/>
                <a:gd name="connsiteY1336" fmla="*/ 408898 h 461444"/>
                <a:gd name="connsiteX1337" fmla="*/ 1134791 w 1540933"/>
                <a:gd name="connsiteY1337" fmla="*/ 401815 h 461444"/>
                <a:gd name="connsiteX1338" fmla="*/ 1193745 w 1540933"/>
                <a:gd name="connsiteY1338" fmla="*/ 415300 h 461444"/>
                <a:gd name="connsiteX1339" fmla="*/ 1177876 w 1540933"/>
                <a:gd name="connsiteY1339" fmla="*/ 412142 h 461444"/>
                <a:gd name="connsiteX1340" fmla="*/ 1182313 w 1540933"/>
                <a:gd name="connsiteY1340" fmla="*/ 402412 h 461444"/>
                <a:gd name="connsiteX1341" fmla="*/ 1213368 w 1540933"/>
                <a:gd name="connsiteY1341" fmla="*/ 406082 h 461444"/>
                <a:gd name="connsiteX1342" fmla="*/ 1213368 w 1540933"/>
                <a:gd name="connsiteY1342" fmla="*/ 406082 h 461444"/>
                <a:gd name="connsiteX1343" fmla="*/ 1213368 w 1540933"/>
                <a:gd name="connsiteY1343" fmla="*/ 406082 h 461444"/>
                <a:gd name="connsiteX1344" fmla="*/ 1213368 w 1540933"/>
                <a:gd name="connsiteY1344" fmla="*/ 406082 h 461444"/>
                <a:gd name="connsiteX1345" fmla="*/ 1213368 w 1540933"/>
                <a:gd name="connsiteY1345" fmla="*/ 406082 h 461444"/>
                <a:gd name="connsiteX1346" fmla="*/ 1214477 w 1540933"/>
                <a:gd name="connsiteY1346" fmla="*/ 406082 h 461444"/>
                <a:gd name="connsiteX1347" fmla="*/ 1208249 w 1540933"/>
                <a:gd name="connsiteY1347" fmla="*/ 417348 h 461444"/>
                <a:gd name="connsiteX1348" fmla="*/ 1193660 w 1540933"/>
                <a:gd name="connsiteY1348" fmla="*/ 415300 h 461444"/>
                <a:gd name="connsiteX1349" fmla="*/ 1220108 w 1540933"/>
                <a:gd name="connsiteY1349" fmla="*/ 418031 h 461444"/>
                <a:gd name="connsiteX1350" fmla="*/ 1223265 w 1540933"/>
                <a:gd name="connsiteY1350" fmla="*/ 410093 h 461444"/>
                <a:gd name="connsiteX1351" fmla="*/ 1225142 w 1540933"/>
                <a:gd name="connsiteY1351" fmla="*/ 406423 h 461444"/>
                <a:gd name="connsiteX1352" fmla="*/ 1265326 w 1540933"/>
                <a:gd name="connsiteY1352" fmla="*/ 407106 h 461444"/>
                <a:gd name="connsiteX1353" fmla="*/ 1269592 w 1540933"/>
                <a:gd name="connsiteY1353" fmla="*/ 407106 h 461444"/>
                <a:gd name="connsiteX1354" fmla="*/ 1259354 w 1540933"/>
                <a:gd name="connsiteY1354" fmla="*/ 423322 h 461444"/>
                <a:gd name="connsiteX1355" fmla="*/ 1220023 w 1540933"/>
                <a:gd name="connsiteY1355" fmla="*/ 418031 h 461444"/>
                <a:gd name="connsiteX1356" fmla="*/ 1328802 w 1540933"/>
                <a:gd name="connsiteY1356" fmla="*/ 208927 h 461444"/>
                <a:gd name="connsiteX1357" fmla="*/ 1435534 w 1540933"/>
                <a:gd name="connsiteY1357" fmla="*/ 243152 h 461444"/>
                <a:gd name="connsiteX1358" fmla="*/ 1490479 w 1540933"/>
                <a:gd name="connsiteY1358" fmla="*/ 277462 h 461444"/>
                <a:gd name="connsiteX1359" fmla="*/ 1521022 w 1540933"/>
                <a:gd name="connsiteY1359" fmla="*/ 327647 h 461444"/>
                <a:gd name="connsiteX1360" fmla="*/ 1526482 w 1540933"/>
                <a:gd name="connsiteY1360" fmla="*/ 351203 h 461444"/>
                <a:gd name="connsiteX1361" fmla="*/ 1525458 w 1540933"/>
                <a:gd name="connsiteY1361" fmla="*/ 381331 h 461444"/>
                <a:gd name="connsiteX1362" fmla="*/ 1521107 w 1540933"/>
                <a:gd name="connsiteY1362" fmla="*/ 394645 h 461444"/>
                <a:gd name="connsiteX1363" fmla="*/ 1449015 w 1540933"/>
                <a:gd name="connsiteY1363" fmla="*/ 447390 h 461444"/>
                <a:gd name="connsiteX1364" fmla="*/ 1426149 w 1540933"/>
                <a:gd name="connsiteY1364" fmla="*/ 445684 h 461444"/>
                <a:gd name="connsiteX1365" fmla="*/ 1312507 w 1540933"/>
                <a:gd name="connsiteY1365" fmla="*/ 430150 h 461444"/>
                <a:gd name="connsiteX1366" fmla="*/ 1298515 w 1540933"/>
                <a:gd name="connsiteY1366" fmla="*/ 428870 h 461444"/>
                <a:gd name="connsiteX1367" fmla="*/ 1285035 w 1540933"/>
                <a:gd name="connsiteY1367" fmla="*/ 426651 h 461444"/>
                <a:gd name="connsiteX1368" fmla="*/ 1296894 w 1540933"/>
                <a:gd name="connsiteY1368" fmla="*/ 395414 h 461444"/>
                <a:gd name="connsiteX1369" fmla="*/ 1310203 w 1540933"/>
                <a:gd name="connsiteY1369" fmla="*/ 396694 h 461444"/>
                <a:gd name="connsiteX1370" fmla="*/ 1314384 w 1540933"/>
                <a:gd name="connsiteY1370" fmla="*/ 401303 h 461444"/>
                <a:gd name="connsiteX1371" fmla="*/ 1314384 w 1540933"/>
                <a:gd name="connsiteY1371" fmla="*/ 401303 h 461444"/>
                <a:gd name="connsiteX1372" fmla="*/ 1314384 w 1540933"/>
                <a:gd name="connsiteY1372" fmla="*/ 401303 h 461444"/>
                <a:gd name="connsiteX1373" fmla="*/ 1314384 w 1540933"/>
                <a:gd name="connsiteY1373" fmla="*/ 401303 h 461444"/>
                <a:gd name="connsiteX1374" fmla="*/ 1314384 w 1540933"/>
                <a:gd name="connsiteY1374" fmla="*/ 401303 h 461444"/>
                <a:gd name="connsiteX1375" fmla="*/ 1337419 w 1540933"/>
                <a:gd name="connsiteY1375" fmla="*/ 418713 h 461444"/>
                <a:gd name="connsiteX1376" fmla="*/ 1335116 w 1540933"/>
                <a:gd name="connsiteY1376" fmla="*/ 418799 h 461444"/>
                <a:gd name="connsiteX1377" fmla="*/ 1335116 w 1540933"/>
                <a:gd name="connsiteY1377" fmla="*/ 419140 h 461444"/>
                <a:gd name="connsiteX1378" fmla="*/ 1338187 w 1540933"/>
                <a:gd name="connsiteY1378" fmla="*/ 419226 h 461444"/>
                <a:gd name="connsiteX1379" fmla="*/ 1346378 w 1540933"/>
                <a:gd name="connsiteY1379" fmla="*/ 425029 h 461444"/>
                <a:gd name="connsiteX1380" fmla="*/ 1346548 w 1540933"/>
                <a:gd name="connsiteY1380" fmla="*/ 424773 h 461444"/>
                <a:gd name="connsiteX1381" fmla="*/ 1341173 w 1540933"/>
                <a:gd name="connsiteY1381" fmla="*/ 419311 h 461444"/>
                <a:gd name="connsiteX1382" fmla="*/ 1358663 w 1540933"/>
                <a:gd name="connsiteY1382" fmla="*/ 419908 h 461444"/>
                <a:gd name="connsiteX1383" fmla="*/ 1380846 w 1540933"/>
                <a:gd name="connsiteY1383" fmla="*/ 420335 h 461444"/>
                <a:gd name="connsiteX1384" fmla="*/ 1379310 w 1540933"/>
                <a:gd name="connsiteY1384" fmla="*/ 420421 h 461444"/>
                <a:gd name="connsiteX1385" fmla="*/ 1359090 w 1540933"/>
                <a:gd name="connsiteY1385" fmla="*/ 421445 h 461444"/>
                <a:gd name="connsiteX1386" fmla="*/ 1359090 w 1540933"/>
                <a:gd name="connsiteY1386" fmla="*/ 421786 h 461444"/>
                <a:gd name="connsiteX1387" fmla="*/ 1379481 w 1540933"/>
                <a:gd name="connsiteY1387" fmla="*/ 422554 h 461444"/>
                <a:gd name="connsiteX1388" fmla="*/ 1414888 w 1540933"/>
                <a:gd name="connsiteY1388" fmla="*/ 423749 h 461444"/>
                <a:gd name="connsiteX1389" fmla="*/ 1416167 w 1540933"/>
                <a:gd name="connsiteY1389" fmla="*/ 424603 h 461444"/>
                <a:gd name="connsiteX1390" fmla="*/ 1430500 w 1540933"/>
                <a:gd name="connsiteY1390" fmla="*/ 433820 h 461444"/>
                <a:gd name="connsiteX1391" fmla="*/ 1430671 w 1540933"/>
                <a:gd name="connsiteY1391" fmla="*/ 433564 h 461444"/>
                <a:gd name="connsiteX1392" fmla="*/ 1418641 w 1540933"/>
                <a:gd name="connsiteY1392" fmla="*/ 423834 h 461444"/>
                <a:gd name="connsiteX1393" fmla="*/ 1436643 w 1540933"/>
                <a:gd name="connsiteY1393" fmla="*/ 423920 h 461444"/>
                <a:gd name="connsiteX1394" fmla="*/ 1436643 w 1540933"/>
                <a:gd name="connsiteY1394" fmla="*/ 423920 h 461444"/>
                <a:gd name="connsiteX1395" fmla="*/ 1436643 w 1540933"/>
                <a:gd name="connsiteY1395" fmla="*/ 423920 h 461444"/>
                <a:gd name="connsiteX1396" fmla="*/ 1436643 w 1540933"/>
                <a:gd name="connsiteY1396" fmla="*/ 423920 h 461444"/>
                <a:gd name="connsiteX1397" fmla="*/ 1465139 w 1540933"/>
                <a:gd name="connsiteY1397" fmla="*/ 421274 h 461444"/>
                <a:gd name="connsiteX1398" fmla="*/ 1493550 w 1540933"/>
                <a:gd name="connsiteY1398" fmla="*/ 416921 h 461444"/>
                <a:gd name="connsiteX1399" fmla="*/ 1512490 w 1540933"/>
                <a:gd name="connsiteY1399" fmla="*/ 409069 h 461444"/>
                <a:gd name="connsiteX1400" fmla="*/ 1512320 w 1540933"/>
                <a:gd name="connsiteY1400" fmla="*/ 408813 h 461444"/>
                <a:gd name="connsiteX1401" fmla="*/ 1493294 w 1540933"/>
                <a:gd name="connsiteY1401" fmla="*/ 414788 h 461444"/>
                <a:gd name="connsiteX1402" fmla="*/ 1464969 w 1540933"/>
                <a:gd name="connsiteY1402" fmla="*/ 416324 h 461444"/>
                <a:gd name="connsiteX1403" fmla="*/ 1457205 w 1540933"/>
                <a:gd name="connsiteY1403" fmla="*/ 416324 h 461444"/>
                <a:gd name="connsiteX1404" fmla="*/ 1457290 w 1540933"/>
                <a:gd name="connsiteY1404" fmla="*/ 416153 h 461444"/>
                <a:gd name="connsiteX1405" fmla="*/ 1457119 w 1540933"/>
                <a:gd name="connsiteY1405" fmla="*/ 416153 h 461444"/>
                <a:gd name="connsiteX1406" fmla="*/ 1489881 w 1540933"/>
                <a:gd name="connsiteY1406" fmla="*/ 411203 h 461444"/>
                <a:gd name="connsiteX1407" fmla="*/ 1513087 w 1540933"/>
                <a:gd name="connsiteY1407" fmla="*/ 407362 h 461444"/>
                <a:gd name="connsiteX1408" fmla="*/ 1513087 w 1540933"/>
                <a:gd name="connsiteY1408" fmla="*/ 407021 h 461444"/>
                <a:gd name="connsiteX1409" fmla="*/ 1495086 w 1540933"/>
                <a:gd name="connsiteY1409" fmla="*/ 408557 h 461444"/>
                <a:gd name="connsiteX1410" fmla="*/ 1484677 w 1540933"/>
                <a:gd name="connsiteY1410" fmla="*/ 401132 h 461444"/>
                <a:gd name="connsiteX1411" fmla="*/ 1475548 w 1540933"/>
                <a:gd name="connsiteY1411" fmla="*/ 394475 h 461444"/>
                <a:gd name="connsiteX1412" fmla="*/ 1481435 w 1540933"/>
                <a:gd name="connsiteY1412" fmla="*/ 393962 h 461444"/>
                <a:gd name="connsiteX1413" fmla="*/ 1481435 w 1540933"/>
                <a:gd name="connsiteY1413" fmla="*/ 393621 h 461444"/>
                <a:gd name="connsiteX1414" fmla="*/ 1474610 w 1540933"/>
                <a:gd name="connsiteY1414" fmla="*/ 393792 h 461444"/>
                <a:gd name="connsiteX1415" fmla="*/ 1451062 w 1540933"/>
                <a:gd name="connsiteY1415" fmla="*/ 377064 h 461444"/>
                <a:gd name="connsiteX1416" fmla="*/ 1451062 w 1540933"/>
                <a:gd name="connsiteY1416" fmla="*/ 377064 h 461444"/>
                <a:gd name="connsiteX1417" fmla="*/ 1451062 w 1540933"/>
                <a:gd name="connsiteY1417" fmla="*/ 377064 h 461444"/>
                <a:gd name="connsiteX1418" fmla="*/ 1451062 w 1540933"/>
                <a:gd name="connsiteY1418" fmla="*/ 377064 h 461444"/>
                <a:gd name="connsiteX1419" fmla="*/ 1451062 w 1540933"/>
                <a:gd name="connsiteY1419" fmla="*/ 377064 h 461444"/>
                <a:gd name="connsiteX1420" fmla="*/ 1414717 w 1540933"/>
                <a:gd name="connsiteY1420" fmla="*/ 357348 h 461444"/>
                <a:gd name="connsiteX1421" fmla="*/ 1412584 w 1540933"/>
                <a:gd name="connsiteY1421" fmla="*/ 356153 h 461444"/>
                <a:gd name="connsiteX1422" fmla="*/ 1417191 w 1540933"/>
                <a:gd name="connsiteY1422" fmla="*/ 355812 h 461444"/>
                <a:gd name="connsiteX1423" fmla="*/ 1434084 w 1540933"/>
                <a:gd name="connsiteY1423" fmla="*/ 354361 h 461444"/>
                <a:gd name="connsiteX1424" fmla="*/ 1434084 w 1540933"/>
                <a:gd name="connsiteY1424" fmla="*/ 354019 h 461444"/>
                <a:gd name="connsiteX1425" fmla="*/ 1417191 w 1540933"/>
                <a:gd name="connsiteY1425" fmla="*/ 353593 h 461444"/>
                <a:gd name="connsiteX1426" fmla="*/ 1406953 w 1540933"/>
                <a:gd name="connsiteY1426" fmla="*/ 353081 h 461444"/>
                <a:gd name="connsiteX1427" fmla="*/ 1401663 w 1540933"/>
                <a:gd name="connsiteY1427" fmla="*/ 350179 h 461444"/>
                <a:gd name="connsiteX1428" fmla="*/ 1401493 w 1540933"/>
                <a:gd name="connsiteY1428" fmla="*/ 350435 h 461444"/>
                <a:gd name="connsiteX1429" fmla="*/ 1404991 w 1540933"/>
                <a:gd name="connsiteY1429" fmla="*/ 352995 h 461444"/>
                <a:gd name="connsiteX1430" fmla="*/ 1390743 w 1540933"/>
                <a:gd name="connsiteY1430" fmla="*/ 352312 h 461444"/>
                <a:gd name="connsiteX1431" fmla="*/ 1378201 w 1540933"/>
                <a:gd name="connsiteY1431" fmla="*/ 345143 h 461444"/>
                <a:gd name="connsiteX1432" fmla="*/ 1370181 w 1540933"/>
                <a:gd name="connsiteY1432" fmla="*/ 340449 h 461444"/>
                <a:gd name="connsiteX1433" fmla="*/ 1397397 w 1540933"/>
                <a:gd name="connsiteY1433" fmla="*/ 337888 h 461444"/>
                <a:gd name="connsiteX1434" fmla="*/ 1413181 w 1540933"/>
                <a:gd name="connsiteY1434" fmla="*/ 335670 h 461444"/>
                <a:gd name="connsiteX1435" fmla="*/ 1413181 w 1540933"/>
                <a:gd name="connsiteY1435" fmla="*/ 335328 h 461444"/>
                <a:gd name="connsiteX1436" fmla="*/ 1397397 w 1540933"/>
                <a:gd name="connsiteY1436" fmla="*/ 335670 h 461444"/>
                <a:gd name="connsiteX1437" fmla="*/ 1355336 w 1540933"/>
                <a:gd name="connsiteY1437" fmla="*/ 333877 h 461444"/>
                <a:gd name="connsiteX1438" fmla="*/ 1345098 w 1540933"/>
                <a:gd name="connsiteY1438" fmla="*/ 322782 h 461444"/>
                <a:gd name="connsiteX1439" fmla="*/ 1345098 w 1540933"/>
                <a:gd name="connsiteY1439" fmla="*/ 322782 h 461444"/>
                <a:gd name="connsiteX1440" fmla="*/ 1345098 w 1540933"/>
                <a:gd name="connsiteY1440" fmla="*/ 322782 h 461444"/>
                <a:gd name="connsiteX1441" fmla="*/ 1345098 w 1540933"/>
                <a:gd name="connsiteY1441" fmla="*/ 322782 h 461444"/>
                <a:gd name="connsiteX1442" fmla="*/ 1345098 w 1540933"/>
                <a:gd name="connsiteY1442" fmla="*/ 322782 h 461444"/>
                <a:gd name="connsiteX1443" fmla="*/ 1345013 w 1540933"/>
                <a:gd name="connsiteY1443" fmla="*/ 322696 h 461444"/>
                <a:gd name="connsiteX1444" fmla="*/ 1349023 w 1540933"/>
                <a:gd name="connsiteY1444" fmla="*/ 323294 h 461444"/>
                <a:gd name="connsiteX1445" fmla="*/ 1379310 w 1540933"/>
                <a:gd name="connsiteY1445" fmla="*/ 327220 h 461444"/>
                <a:gd name="connsiteX1446" fmla="*/ 1379310 w 1540933"/>
                <a:gd name="connsiteY1446" fmla="*/ 327220 h 461444"/>
                <a:gd name="connsiteX1447" fmla="*/ 1379310 w 1540933"/>
                <a:gd name="connsiteY1447" fmla="*/ 327220 h 461444"/>
                <a:gd name="connsiteX1448" fmla="*/ 1379310 w 1540933"/>
                <a:gd name="connsiteY1448" fmla="*/ 327220 h 461444"/>
                <a:gd name="connsiteX1449" fmla="*/ 1379310 w 1540933"/>
                <a:gd name="connsiteY1449" fmla="*/ 327220 h 461444"/>
                <a:gd name="connsiteX1450" fmla="*/ 1409768 w 1540933"/>
                <a:gd name="connsiteY1450" fmla="*/ 324660 h 461444"/>
                <a:gd name="connsiteX1451" fmla="*/ 1420604 w 1540933"/>
                <a:gd name="connsiteY1451" fmla="*/ 323379 h 461444"/>
                <a:gd name="connsiteX1452" fmla="*/ 1420604 w 1540933"/>
                <a:gd name="connsiteY1452" fmla="*/ 323038 h 461444"/>
                <a:gd name="connsiteX1453" fmla="*/ 1409854 w 1540933"/>
                <a:gd name="connsiteY1453" fmla="*/ 322440 h 461444"/>
                <a:gd name="connsiteX1454" fmla="*/ 1379652 w 1540933"/>
                <a:gd name="connsiteY1454" fmla="*/ 319880 h 461444"/>
                <a:gd name="connsiteX1455" fmla="*/ 1379652 w 1540933"/>
                <a:gd name="connsiteY1455" fmla="*/ 319880 h 461444"/>
                <a:gd name="connsiteX1456" fmla="*/ 1379652 w 1540933"/>
                <a:gd name="connsiteY1456" fmla="*/ 319880 h 461444"/>
                <a:gd name="connsiteX1457" fmla="*/ 1379652 w 1540933"/>
                <a:gd name="connsiteY1457" fmla="*/ 319880 h 461444"/>
                <a:gd name="connsiteX1458" fmla="*/ 1379652 w 1540933"/>
                <a:gd name="connsiteY1458" fmla="*/ 319880 h 461444"/>
                <a:gd name="connsiteX1459" fmla="*/ 1349364 w 1540933"/>
                <a:gd name="connsiteY1459" fmla="*/ 321160 h 461444"/>
                <a:gd name="connsiteX1460" fmla="*/ 1343647 w 1540933"/>
                <a:gd name="connsiteY1460" fmla="*/ 321160 h 461444"/>
                <a:gd name="connsiteX1461" fmla="*/ 1321294 w 1540933"/>
                <a:gd name="connsiteY1461" fmla="*/ 302298 h 461444"/>
                <a:gd name="connsiteX1462" fmla="*/ 1330082 w 1540933"/>
                <a:gd name="connsiteY1462" fmla="*/ 303493 h 461444"/>
                <a:gd name="connsiteX1463" fmla="*/ 1361991 w 1540933"/>
                <a:gd name="connsiteY1463" fmla="*/ 307931 h 461444"/>
                <a:gd name="connsiteX1464" fmla="*/ 1382126 w 1540933"/>
                <a:gd name="connsiteY1464" fmla="*/ 315527 h 461444"/>
                <a:gd name="connsiteX1465" fmla="*/ 1394582 w 1540933"/>
                <a:gd name="connsiteY1465" fmla="*/ 319112 h 461444"/>
                <a:gd name="connsiteX1466" fmla="*/ 1394667 w 1540933"/>
                <a:gd name="connsiteY1466" fmla="*/ 318771 h 461444"/>
                <a:gd name="connsiteX1467" fmla="*/ 1388780 w 1540933"/>
                <a:gd name="connsiteY1467" fmla="*/ 316210 h 461444"/>
                <a:gd name="connsiteX1468" fmla="*/ 1382979 w 1540933"/>
                <a:gd name="connsiteY1468" fmla="*/ 313479 h 461444"/>
                <a:gd name="connsiteX1469" fmla="*/ 1373850 w 1540933"/>
                <a:gd name="connsiteY1469" fmla="*/ 308614 h 461444"/>
                <a:gd name="connsiteX1470" fmla="*/ 1404905 w 1540933"/>
                <a:gd name="connsiteY1470" fmla="*/ 308443 h 461444"/>
                <a:gd name="connsiteX1471" fmla="*/ 1418300 w 1540933"/>
                <a:gd name="connsiteY1471" fmla="*/ 308443 h 461444"/>
                <a:gd name="connsiteX1472" fmla="*/ 1418300 w 1540933"/>
                <a:gd name="connsiteY1472" fmla="*/ 308102 h 461444"/>
                <a:gd name="connsiteX1473" fmla="*/ 1405076 w 1540933"/>
                <a:gd name="connsiteY1473" fmla="*/ 306310 h 461444"/>
                <a:gd name="connsiteX1474" fmla="*/ 1367878 w 1540933"/>
                <a:gd name="connsiteY1474" fmla="*/ 301274 h 461444"/>
                <a:gd name="connsiteX1475" fmla="*/ 1367878 w 1540933"/>
                <a:gd name="connsiteY1475" fmla="*/ 301274 h 461444"/>
                <a:gd name="connsiteX1476" fmla="*/ 1367792 w 1540933"/>
                <a:gd name="connsiteY1476" fmla="*/ 301274 h 461444"/>
                <a:gd name="connsiteX1477" fmla="*/ 1367707 w 1540933"/>
                <a:gd name="connsiteY1477" fmla="*/ 301274 h 461444"/>
                <a:gd name="connsiteX1478" fmla="*/ 1367707 w 1540933"/>
                <a:gd name="connsiteY1478" fmla="*/ 301274 h 461444"/>
                <a:gd name="connsiteX1479" fmla="*/ 1361564 w 1540933"/>
                <a:gd name="connsiteY1479" fmla="*/ 301274 h 461444"/>
                <a:gd name="connsiteX1480" fmla="*/ 1352350 w 1540933"/>
                <a:gd name="connsiteY1480" fmla="*/ 295129 h 461444"/>
                <a:gd name="connsiteX1481" fmla="*/ 1352350 w 1540933"/>
                <a:gd name="connsiteY1481" fmla="*/ 295129 h 461444"/>
                <a:gd name="connsiteX1482" fmla="*/ 1352350 w 1540933"/>
                <a:gd name="connsiteY1482" fmla="*/ 295129 h 461444"/>
                <a:gd name="connsiteX1483" fmla="*/ 1352350 w 1540933"/>
                <a:gd name="connsiteY1483" fmla="*/ 295129 h 461444"/>
                <a:gd name="connsiteX1484" fmla="*/ 1352350 w 1540933"/>
                <a:gd name="connsiteY1484" fmla="*/ 295129 h 461444"/>
                <a:gd name="connsiteX1485" fmla="*/ 1336993 w 1540933"/>
                <a:gd name="connsiteY1485" fmla="*/ 285997 h 461444"/>
                <a:gd name="connsiteX1486" fmla="*/ 1322233 w 1540933"/>
                <a:gd name="connsiteY1486" fmla="*/ 275670 h 461444"/>
                <a:gd name="connsiteX1487" fmla="*/ 1321380 w 1540933"/>
                <a:gd name="connsiteY1487" fmla="*/ 274987 h 461444"/>
                <a:gd name="connsiteX1488" fmla="*/ 1321892 w 1540933"/>
                <a:gd name="connsiteY1488" fmla="*/ 258856 h 461444"/>
                <a:gd name="connsiteX1489" fmla="*/ 1339296 w 1540933"/>
                <a:gd name="connsiteY1489" fmla="*/ 269781 h 461444"/>
                <a:gd name="connsiteX1490" fmla="*/ 1339296 w 1540933"/>
                <a:gd name="connsiteY1490" fmla="*/ 269781 h 461444"/>
                <a:gd name="connsiteX1491" fmla="*/ 1339296 w 1540933"/>
                <a:gd name="connsiteY1491" fmla="*/ 269781 h 461444"/>
                <a:gd name="connsiteX1492" fmla="*/ 1339296 w 1540933"/>
                <a:gd name="connsiteY1492" fmla="*/ 269781 h 461444"/>
                <a:gd name="connsiteX1493" fmla="*/ 1339296 w 1540933"/>
                <a:gd name="connsiteY1493" fmla="*/ 269781 h 461444"/>
                <a:gd name="connsiteX1494" fmla="*/ 1375727 w 1540933"/>
                <a:gd name="connsiteY1494" fmla="*/ 286935 h 461444"/>
                <a:gd name="connsiteX1495" fmla="*/ 1388780 w 1540933"/>
                <a:gd name="connsiteY1495" fmla="*/ 293081 h 461444"/>
                <a:gd name="connsiteX1496" fmla="*/ 1388951 w 1540933"/>
                <a:gd name="connsiteY1496" fmla="*/ 292825 h 461444"/>
                <a:gd name="connsiteX1497" fmla="*/ 1376921 w 1540933"/>
                <a:gd name="connsiteY1497" fmla="*/ 285143 h 461444"/>
                <a:gd name="connsiteX1498" fmla="*/ 1342965 w 1540933"/>
                <a:gd name="connsiteY1498" fmla="*/ 263465 h 461444"/>
                <a:gd name="connsiteX1499" fmla="*/ 1342965 w 1540933"/>
                <a:gd name="connsiteY1499" fmla="*/ 263465 h 461444"/>
                <a:gd name="connsiteX1500" fmla="*/ 1342880 w 1540933"/>
                <a:gd name="connsiteY1500" fmla="*/ 263465 h 461444"/>
                <a:gd name="connsiteX1501" fmla="*/ 1342880 w 1540933"/>
                <a:gd name="connsiteY1501" fmla="*/ 263465 h 461444"/>
                <a:gd name="connsiteX1502" fmla="*/ 1342880 w 1540933"/>
                <a:gd name="connsiteY1502" fmla="*/ 263465 h 461444"/>
                <a:gd name="connsiteX1503" fmla="*/ 1322062 w 1540933"/>
                <a:gd name="connsiteY1503" fmla="*/ 253564 h 461444"/>
                <a:gd name="connsiteX1504" fmla="*/ 1322062 w 1540933"/>
                <a:gd name="connsiteY1504" fmla="*/ 251175 h 461444"/>
                <a:gd name="connsiteX1505" fmla="*/ 1331362 w 1540933"/>
                <a:gd name="connsiteY1505" fmla="*/ 252199 h 461444"/>
                <a:gd name="connsiteX1506" fmla="*/ 1335372 w 1540933"/>
                <a:gd name="connsiteY1506" fmla="*/ 252711 h 461444"/>
                <a:gd name="connsiteX1507" fmla="*/ 1335457 w 1540933"/>
                <a:gd name="connsiteY1507" fmla="*/ 252455 h 461444"/>
                <a:gd name="connsiteX1508" fmla="*/ 1332044 w 1540933"/>
                <a:gd name="connsiteY1508" fmla="*/ 250236 h 461444"/>
                <a:gd name="connsiteX1509" fmla="*/ 1322489 w 1540933"/>
                <a:gd name="connsiteY1509" fmla="*/ 244005 h 461444"/>
                <a:gd name="connsiteX1510" fmla="*/ 1322489 w 1540933"/>
                <a:gd name="connsiteY1510" fmla="*/ 244005 h 461444"/>
                <a:gd name="connsiteX1511" fmla="*/ 1322489 w 1540933"/>
                <a:gd name="connsiteY1511" fmla="*/ 244005 h 461444"/>
                <a:gd name="connsiteX1512" fmla="*/ 1322489 w 1540933"/>
                <a:gd name="connsiteY1512" fmla="*/ 244005 h 461444"/>
                <a:gd name="connsiteX1513" fmla="*/ 1322489 w 1540933"/>
                <a:gd name="connsiteY1513" fmla="*/ 244005 h 461444"/>
                <a:gd name="connsiteX1514" fmla="*/ 1322062 w 1540933"/>
                <a:gd name="connsiteY1514" fmla="*/ 244005 h 461444"/>
                <a:gd name="connsiteX1515" fmla="*/ 1321977 w 1540933"/>
                <a:gd name="connsiteY1515" fmla="*/ 208415 h 461444"/>
                <a:gd name="connsiteX1516" fmla="*/ 1329229 w 1540933"/>
                <a:gd name="connsiteY1516" fmla="*/ 209098 h 461444"/>
                <a:gd name="connsiteX1517" fmla="*/ 1306364 w 1540933"/>
                <a:gd name="connsiteY1517" fmla="*/ 202355 h 461444"/>
                <a:gd name="connsiteX1518" fmla="*/ 1308838 w 1540933"/>
                <a:gd name="connsiteY1518" fmla="*/ 242298 h 461444"/>
                <a:gd name="connsiteX1519" fmla="*/ 1306790 w 1540933"/>
                <a:gd name="connsiteY1519" fmla="*/ 242042 h 461444"/>
                <a:gd name="connsiteX1520" fmla="*/ 1306705 w 1540933"/>
                <a:gd name="connsiteY1520" fmla="*/ 242298 h 461444"/>
                <a:gd name="connsiteX1521" fmla="*/ 1308838 w 1540933"/>
                <a:gd name="connsiteY1521" fmla="*/ 243664 h 461444"/>
                <a:gd name="connsiteX1522" fmla="*/ 1308668 w 1540933"/>
                <a:gd name="connsiteY1522" fmla="*/ 247505 h 461444"/>
                <a:gd name="connsiteX1523" fmla="*/ 1305937 w 1540933"/>
                <a:gd name="connsiteY1523" fmla="*/ 246224 h 461444"/>
                <a:gd name="connsiteX1524" fmla="*/ 1292969 w 1540933"/>
                <a:gd name="connsiteY1524" fmla="*/ 240165 h 461444"/>
                <a:gd name="connsiteX1525" fmla="*/ 1292798 w 1540933"/>
                <a:gd name="connsiteY1525" fmla="*/ 240421 h 461444"/>
                <a:gd name="connsiteX1526" fmla="*/ 1304914 w 1540933"/>
                <a:gd name="connsiteY1526" fmla="*/ 248187 h 461444"/>
                <a:gd name="connsiteX1527" fmla="*/ 1308497 w 1540933"/>
                <a:gd name="connsiteY1527" fmla="*/ 250492 h 461444"/>
                <a:gd name="connsiteX1528" fmla="*/ 1305169 w 1540933"/>
                <a:gd name="connsiteY1528" fmla="*/ 285485 h 461444"/>
                <a:gd name="connsiteX1529" fmla="*/ 1296638 w 1540933"/>
                <a:gd name="connsiteY1529" fmla="*/ 283778 h 461444"/>
                <a:gd name="connsiteX1530" fmla="*/ 1260207 w 1540933"/>
                <a:gd name="connsiteY1530" fmla="*/ 274389 h 461444"/>
                <a:gd name="connsiteX1531" fmla="*/ 1260549 w 1540933"/>
                <a:gd name="connsiteY1531" fmla="*/ 272085 h 461444"/>
                <a:gd name="connsiteX1532" fmla="*/ 1261999 w 1540933"/>
                <a:gd name="connsiteY1532" fmla="*/ 259368 h 461444"/>
                <a:gd name="connsiteX1533" fmla="*/ 1265497 w 1540933"/>
                <a:gd name="connsiteY1533" fmla="*/ 259710 h 461444"/>
                <a:gd name="connsiteX1534" fmla="*/ 1274541 w 1540933"/>
                <a:gd name="connsiteY1534" fmla="*/ 260648 h 461444"/>
                <a:gd name="connsiteX1535" fmla="*/ 1274541 w 1540933"/>
                <a:gd name="connsiteY1535" fmla="*/ 260307 h 461444"/>
                <a:gd name="connsiteX1536" fmla="*/ 1265924 w 1540933"/>
                <a:gd name="connsiteY1536" fmla="*/ 257576 h 461444"/>
                <a:gd name="connsiteX1537" fmla="*/ 1262255 w 1540933"/>
                <a:gd name="connsiteY1537" fmla="*/ 256295 h 461444"/>
                <a:gd name="connsiteX1538" fmla="*/ 1266777 w 1540933"/>
                <a:gd name="connsiteY1538" fmla="*/ 211317 h 461444"/>
                <a:gd name="connsiteX1539" fmla="*/ 1268483 w 1540933"/>
                <a:gd name="connsiteY1539" fmla="*/ 190065 h 461444"/>
                <a:gd name="connsiteX1540" fmla="*/ 1306278 w 1540933"/>
                <a:gd name="connsiteY1540" fmla="*/ 202355 h 461444"/>
                <a:gd name="connsiteX1541" fmla="*/ 1259696 w 1540933"/>
                <a:gd name="connsiteY1541" fmla="*/ 187675 h 461444"/>
                <a:gd name="connsiteX1542" fmla="*/ 1255685 w 1540933"/>
                <a:gd name="connsiteY1542" fmla="*/ 253991 h 461444"/>
                <a:gd name="connsiteX1543" fmla="*/ 1242120 w 1540933"/>
                <a:gd name="connsiteY1543" fmla="*/ 249126 h 461444"/>
                <a:gd name="connsiteX1544" fmla="*/ 1242120 w 1540933"/>
                <a:gd name="connsiteY1544" fmla="*/ 249126 h 461444"/>
                <a:gd name="connsiteX1545" fmla="*/ 1242120 w 1540933"/>
                <a:gd name="connsiteY1545" fmla="*/ 249126 h 461444"/>
                <a:gd name="connsiteX1546" fmla="*/ 1242120 w 1540933"/>
                <a:gd name="connsiteY1546" fmla="*/ 249126 h 461444"/>
                <a:gd name="connsiteX1547" fmla="*/ 1242120 w 1540933"/>
                <a:gd name="connsiteY1547" fmla="*/ 249126 h 461444"/>
                <a:gd name="connsiteX1548" fmla="*/ 1224971 w 1540933"/>
                <a:gd name="connsiteY1548" fmla="*/ 245798 h 461444"/>
                <a:gd name="connsiteX1549" fmla="*/ 1226422 w 1540933"/>
                <a:gd name="connsiteY1549" fmla="*/ 233081 h 461444"/>
                <a:gd name="connsiteX1550" fmla="*/ 1230005 w 1540933"/>
                <a:gd name="connsiteY1550" fmla="*/ 234446 h 461444"/>
                <a:gd name="connsiteX1551" fmla="*/ 1230005 w 1540933"/>
                <a:gd name="connsiteY1551" fmla="*/ 234446 h 461444"/>
                <a:gd name="connsiteX1552" fmla="*/ 1230005 w 1540933"/>
                <a:gd name="connsiteY1552" fmla="*/ 234446 h 461444"/>
                <a:gd name="connsiteX1553" fmla="*/ 1230005 w 1540933"/>
                <a:gd name="connsiteY1553" fmla="*/ 234446 h 461444"/>
                <a:gd name="connsiteX1554" fmla="*/ 1230005 w 1540933"/>
                <a:gd name="connsiteY1554" fmla="*/ 234446 h 461444"/>
                <a:gd name="connsiteX1555" fmla="*/ 1247325 w 1540933"/>
                <a:gd name="connsiteY1555" fmla="*/ 237092 h 461444"/>
                <a:gd name="connsiteX1556" fmla="*/ 1253467 w 1540933"/>
                <a:gd name="connsiteY1556" fmla="*/ 238372 h 461444"/>
                <a:gd name="connsiteX1557" fmla="*/ 1253552 w 1540933"/>
                <a:gd name="connsiteY1557" fmla="*/ 238116 h 461444"/>
                <a:gd name="connsiteX1558" fmla="*/ 1248007 w 1540933"/>
                <a:gd name="connsiteY1558" fmla="*/ 235129 h 461444"/>
                <a:gd name="connsiteX1559" fmla="*/ 1231882 w 1540933"/>
                <a:gd name="connsiteY1559" fmla="*/ 227448 h 461444"/>
                <a:gd name="connsiteX1560" fmla="*/ 1231882 w 1540933"/>
                <a:gd name="connsiteY1560" fmla="*/ 227448 h 461444"/>
                <a:gd name="connsiteX1561" fmla="*/ 1231882 w 1540933"/>
                <a:gd name="connsiteY1561" fmla="*/ 227448 h 461444"/>
                <a:gd name="connsiteX1562" fmla="*/ 1231882 w 1540933"/>
                <a:gd name="connsiteY1562" fmla="*/ 227448 h 461444"/>
                <a:gd name="connsiteX1563" fmla="*/ 1231882 w 1540933"/>
                <a:gd name="connsiteY1563" fmla="*/ 227448 h 461444"/>
                <a:gd name="connsiteX1564" fmla="*/ 1227190 w 1540933"/>
                <a:gd name="connsiteY1564" fmla="*/ 226765 h 461444"/>
                <a:gd name="connsiteX1565" fmla="*/ 1227872 w 1540933"/>
                <a:gd name="connsiteY1565" fmla="*/ 221217 h 461444"/>
                <a:gd name="connsiteX1566" fmla="*/ 1227445 w 1540933"/>
                <a:gd name="connsiteY1566" fmla="*/ 187078 h 461444"/>
                <a:gd name="connsiteX1567" fmla="*/ 1227104 w 1540933"/>
                <a:gd name="connsiteY1567" fmla="*/ 181359 h 461444"/>
                <a:gd name="connsiteX1568" fmla="*/ 1259780 w 1540933"/>
                <a:gd name="connsiteY1568" fmla="*/ 187761 h 461444"/>
                <a:gd name="connsiteX1569" fmla="*/ 1213453 w 1540933"/>
                <a:gd name="connsiteY1569" fmla="*/ 178714 h 461444"/>
                <a:gd name="connsiteX1570" fmla="*/ 1217293 w 1540933"/>
                <a:gd name="connsiteY1570" fmla="*/ 210463 h 461444"/>
                <a:gd name="connsiteX1571" fmla="*/ 1216781 w 1540933"/>
                <a:gd name="connsiteY1571" fmla="*/ 225997 h 461444"/>
                <a:gd name="connsiteX1572" fmla="*/ 1214051 w 1540933"/>
                <a:gd name="connsiteY1572" fmla="*/ 225911 h 461444"/>
                <a:gd name="connsiteX1573" fmla="*/ 1207737 w 1540933"/>
                <a:gd name="connsiteY1573" fmla="*/ 225655 h 461444"/>
                <a:gd name="connsiteX1574" fmla="*/ 1207737 w 1540933"/>
                <a:gd name="connsiteY1574" fmla="*/ 225997 h 461444"/>
                <a:gd name="connsiteX1575" fmla="*/ 1213709 w 1540933"/>
                <a:gd name="connsiteY1575" fmla="*/ 228045 h 461444"/>
                <a:gd name="connsiteX1576" fmla="*/ 1216781 w 1540933"/>
                <a:gd name="connsiteY1576" fmla="*/ 229240 h 461444"/>
                <a:gd name="connsiteX1577" fmla="*/ 1216269 w 1540933"/>
                <a:gd name="connsiteY1577" fmla="*/ 244005 h 461444"/>
                <a:gd name="connsiteX1578" fmla="*/ 1208505 w 1540933"/>
                <a:gd name="connsiteY1578" fmla="*/ 242213 h 461444"/>
                <a:gd name="connsiteX1579" fmla="*/ 1208420 w 1540933"/>
                <a:gd name="connsiteY1579" fmla="*/ 242469 h 461444"/>
                <a:gd name="connsiteX1580" fmla="*/ 1216184 w 1540933"/>
                <a:gd name="connsiteY1580" fmla="*/ 246054 h 461444"/>
                <a:gd name="connsiteX1581" fmla="*/ 1215416 w 1540933"/>
                <a:gd name="connsiteY1581" fmla="*/ 265257 h 461444"/>
                <a:gd name="connsiteX1582" fmla="*/ 1207908 w 1540933"/>
                <a:gd name="connsiteY1582" fmla="*/ 263379 h 461444"/>
                <a:gd name="connsiteX1583" fmla="*/ 1207823 w 1540933"/>
                <a:gd name="connsiteY1583" fmla="*/ 263721 h 461444"/>
                <a:gd name="connsiteX1584" fmla="*/ 1215331 w 1540933"/>
                <a:gd name="connsiteY1584" fmla="*/ 266708 h 461444"/>
                <a:gd name="connsiteX1585" fmla="*/ 1214221 w 1540933"/>
                <a:gd name="connsiteY1585" fmla="*/ 290435 h 461444"/>
                <a:gd name="connsiteX1586" fmla="*/ 1210126 w 1540933"/>
                <a:gd name="connsiteY1586" fmla="*/ 289923 h 461444"/>
                <a:gd name="connsiteX1587" fmla="*/ 1198267 w 1540933"/>
                <a:gd name="connsiteY1587" fmla="*/ 284290 h 461444"/>
                <a:gd name="connsiteX1588" fmla="*/ 1198011 w 1540933"/>
                <a:gd name="connsiteY1588" fmla="*/ 284461 h 461444"/>
                <a:gd name="connsiteX1589" fmla="*/ 1209699 w 1540933"/>
                <a:gd name="connsiteY1589" fmla="*/ 291971 h 461444"/>
                <a:gd name="connsiteX1590" fmla="*/ 1214051 w 1540933"/>
                <a:gd name="connsiteY1590" fmla="*/ 293166 h 461444"/>
                <a:gd name="connsiteX1591" fmla="*/ 1211150 w 1540933"/>
                <a:gd name="connsiteY1591" fmla="*/ 313137 h 461444"/>
                <a:gd name="connsiteX1592" fmla="*/ 1208932 w 1540933"/>
                <a:gd name="connsiteY1592" fmla="*/ 312625 h 461444"/>
                <a:gd name="connsiteX1593" fmla="*/ 1208932 w 1540933"/>
                <a:gd name="connsiteY1593" fmla="*/ 312625 h 461444"/>
                <a:gd name="connsiteX1594" fmla="*/ 1208846 w 1540933"/>
                <a:gd name="connsiteY1594" fmla="*/ 312625 h 461444"/>
                <a:gd name="connsiteX1595" fmla="*/ 1208761 w 1540933"/>
                <a:gd name="connsiteY1595" fmla="*/ 312625 h 461444"/>
                <a:gd name="connsiteX1596" fmla="*/ 1208761 w 1540933"/>
                <a:gd name="connsiteY1596" fmla="*/ 312625 h 461444"/>
                <a:gd name="connsiteX1597" fmla="*/ 1178047 w 1540933"/>
                <a:gd name="connsiteY1597" fmla="*/ 307590 h 461444"/>
                <a:gd name="connsiteX1598" fmla="*/ 1181289 w 1540933"/>
                <a:gd name="connsiteY1598" fmla="*/ 202697 h 461444"/>
                <a:gd name="connsiteX1599" fmla="*/ 1178729 w 1540933"/>
                <a:gd name="connsiteY1599" fmla="*/ 173678 h 461444"/>
                <a:gd name="connsiteX1600" fmla="*/ 1213539 w 1540933"/>
                <a:gd name="connsiteY1600" fmla="*/ 178885 h 461444"/>
                <a:gd name="connsiteX1601" fmla="*/ 300730 w 1540933"/>
                <a:gd name="connsiteY1601" fmla="*/ 20222 h 461444"/>
                <a:gd name="connsiteX1602" fmla="*/ 350384 w 1540933"/>
                <a:gd name="connsiteY1602" fmla="*/ 22868 h 461444"/>
                <a:gd name="connsiteX1603" fmla="*/ 464197 w 1540933"/>
                <a:gd name="connsiteY1603" fmla="*/ 37377 h 461444"/>
                <a:gd name="connsiteX1604" fmla="*/ 726377 w 1540933"/>
                <a:gd name="connsiteY1604" fmla="*/ 84574 h 461444"/>
                <a:gd name="connsiteX1605" fmla="*/ 1010228 w 1540933"/>
                <a:gd name="connsiteY1605" fmla="*/ 141246 h 461444"/>
                <a:gd name="connsiteX1606" fmla="*/ 1156888 w 1540933"/>
                <a:gd name="connsiteY1606" fmla="*/ 168728 h 461444"/>
                <a:gd name="connsiteX1607" fmla="*/ 1164481 w 1540933"/>
                <a:gd name="connsiteY1607" fmla="*/ 169240 h 461444"/>
                <a:gd name="connsiteX1608" fmla="*/ 1166614 w 1540933"/>
                <a:gd name="connsiteY1608" fmla="*/ 175044 h 461444"/>
                <a:gd name="connsiteX1609" fmla="*/ 1171392 w 1540933"/>
                <a:gd name="connsiteY1609" fmla="*/ 221900 h 461444"/>
                <a:gd name="connsiteX1610" fmla="*/ 1166359 w 1540933"/>
                <a:gd name="connsiteY1610" fmla="*/ 290094 h 461444"/>
                <a:gd name="connsiteX1611" fmla="*/ 1162093 w 1540933"/>
                <a:gd name="connsiteY1611" fmla="*/ 304176 h 461444"/>
                <a:gd name="connsiteX1612" fmla="*/ 1153561 w 1540933"/>
                <a:gd name="connsiteY1612" fmla="*/ 302213 h 461444"/>
                <a:gd name="connsiteX1613" fmla="*/ 1153476 w 1540933"/>
                <a:gd name="connsiteY1613" fmla="*/ 302554 h 461444"/>
                <a:gd name="connsiteX1614" fmla="*/ 1161666 w 1540933"/>
                <a:gd name="connsiteY1614" fmla="*/ 305542 h 461444"/>
                <a:gd name="connsiteX1615" fmla="*/ 1140934 w 1540933"/>
                <a:gd name="connsiteY1615" fmla="*/ 357519 h 461444"/>
                <a:gd name="connsiteX1616" fmla="*/ 1117898 w 1540933"/>
                <a:gd name="connsiteY1616" fmla="*/ 343522 h 461444"/>
                <a:gd name="connsiteX1617" fmla="*/ 1117898 w 1540933"/>
                <a:gd name="connsiteY1617" fmla="*/ 343522 h 461444"/>
                <a:gd name="connsiteX1618" fmla="*/ 1117728 w 1540933"/>
                <a:gd name="connsiteY1618" fmla="*/ 343436 h 461444"/>
                <a:gd name="connsiteX1619" fmla="*/ 1117557 w 1540933"/>
                <a:gd name="connsiteY1619" fmla="*/ 343436 h 461444"/>
                <a:gd name="connsiteX1620" fmla="*/ 1117557 w 1540933"/>
                <a:gd name="connsiteY1620" fmla="*/ 343436 h 461444"/>
                <a:gd name="connsiteX1621" fmla="*/ 1102114 w 1540933"/>
                <a:gd name="connsiteY1621" fmla="*/ 335243 h 461444"/>
                <a:gd name="connsiteX1622" fmla="*/ 1105954 w 1540933"/>
                <a:gd name="connsiteY1622" fmla="*/ 335584 h 461444"/>
                <a:gd name="connsiteX1623" fmla="*/ 1135815 w 1540933"/>
                <a:gd name="connsiteY1623" fmla="*/ 338315 h 461444"/>
                <a:gd name="connsiteX1624" fmla="*/ 1135815 w 1540933"/>
                <a:gd name="connsiteY1624" fmla="*/ 337974 h 461444"/>
                <a:gd name="connsiteX1625" fmla="*/ 1106380 w 1540933"/>
                <a:gd name="connsiteY1625" fmla="*/ 333450 h 461444"/>
                <a:gd name="connsiteX1626" fmla="*/ 1095630 w 1540933"/>
                <a:gd name="connsiteY1626" fmla="*/ 331743 h 461444"/>
                <a:gd name="connsiteX1627" fmla="*/ 1065087 w 1540933"/>
                <a:gd name="connsiteY1627" fmla="*/ 315442 h 461444"/>
                <a:gd name="connsiteX1628" fmla="*/ 1097507 w 1540933"/>
                <a:gd name="connsiteY1628" fmla="*/ 317576 h 461444"/>
                <a:gd name="connsiteX1629" fmla="*/ 1129160 w 1540933"/>
                <a:gd name="connsiteY1629" fmla="*/ 319624 h 461444"/>
                <a:gd name="connsiteX1630" fmla="*/ 1129160 w 1540933"/>
                <a:gd name="connsiteY1630" fmla="*/ 319283 h 461444"/>
                <a:gd name="connsiteX1631" fmla="*/ 1097849 w 1540933"/>
                <a:gd name="connsiteY1631" fmla="*/ 315442 h 461444"/>
                <a:gd name="connsiteX1632" fmla="*/ 1054422 w 1540933"/>
                <a:gd name="connsiteY1632" fmla="*/ 309724 h 461444"/>
                <a:gd name="connsiteX1633" fmla="*/ 1036420 w 1540933"/>
                <a:gd name="connsiteY1633" fmla="*/ 299823 h 461444"/>
                <a:gd name="connsiteX1634" fmla="*/ 1036250 w 1540933"/>
                <a:gd name="connsiteY1634" fmla="*/ 300079 h 461444"/>
                <a:gd name="connsiteX1635" fmla="*/ 1050157 w 1540933"/>
                <a:gd name="connsiteY1635" fmla="*/ 309126 h 461444"/>
                <a:gd name="connsiteX1636" fmla="*/ 1009801 w 1540933"/>
                <a:gd name="connsiteY1636" fmla="*/ 303835 h 461444"/>
                <a:gd name="connsiteX1637" fmla="*/ 1009801 w 1540933"/>
                <a:gd name="connsiteY1637" fmla="*/ 303835 h 461444"/>
                <a:gd name="connsiteX1638" fmla="*/ 1009545 w 1540933"/>
                <a:gd name="connsiteY1638" fmla="*/ 303835 h 461444"/>
                <a:gd name="connsiteX1639" fmla="*/ 1009289 w 1540933"/>
                <a:gd name="connsiteY1639" fmla="*/ 303835 h 461444"/>
                <a:gd name="connsiteX1640" fmla="*/ 1009289 w 1540933"/>
                <a:gd name="connsiteY1640" fmla="*/ 303835 h 461444"/>
                <a:gd name="connsiteX1641" fmla="*/ 994103 w 1540933"/>
                <a:gd name="connsiteY1641" fmla="*/ 302554 h 461444"/>
                <a:gd name="connsiteX1642" fmla="*/ 981305 w 1540933"/>
                <a:gd name="connsiteY1642" fmla="*/ 297263 h 461444"/>
                <a:gd name="connsiteX1643" fmla="*/ 981135 w 1540933"/>
                <a:gd name="connsiteY1643" fmla="*/ 297519 h 461444"/>
                <a:gd name="connsiteX1644" fmla="*/ 990690 w 1540933"/>
                <a:gd name="connsiteY1644" fmla="*/ 302213 h 461444"/>
                <a:gd name="connsiteX1645" fmla="*/ 964157 w 1540933"/>
                <a:gd name="connsiteY1645" fmla="*/ 299909 h 461444"/>
                <a:gd name="connsiteX1646" fmla="*/ 943936 w 1540933"/>
                <a:gd name="connsiteY1646" fmla="*/ 291886 h 461444"/>
                <a:gd name="connsiteX1647" fmla="*/ 943851 w 1540933"/>
                <a:gd name="connsiteY1647" fmla="*/ 292142 h 461444"/>
                <a:gd name="connsiteX1648" fmla="*/ 958782 w 1540933"/>
                <a:gd name="connsiteY1648" fmla="*/ 299397 h 461444"/>
                <a:gd name="connsiteX1649" fmla="*/ 921327 w 1540933"/>
                <a:gd name="connsiteY1649" fmla="*/ 296153 h 461444"/>
                <a:gd name="connsiteX1650" fmla="*/ 914502 w 1540933"/>
                <a:gd name="connsiteY1650" fmla="*/ 293507 h 461444"/>
                <a:gd name="connsiteX1651" fmla="*/ 888139 w 1540933"/>
                <a:gd name="connsiteY1651" fmla="*/ 283010 h 461444"/>
                <a:gd name="connsiteX1652" fmla="*/ 888054 w 1540933"/>
                <a:gd name="connsiteY1652" fmla="*/ 283266 h 461444"/>
                <a:gd name="connsiteX1653" fmla="*/ 913649 w 1540933"/>
                <a:gd name="connsiteY1653" fmla="*/ 295470 h 461444"/>
                <a:gd name="connsiteX1654" fmla="*/ 901960 w 1540933"/>
                <a:gd name="connsiteY1654" fmla="*/ 294361 h 461444"/>
                <a:gd name="connsiteX1655" fmla="*/ 883191 w 1540933"/>
                <a:gd name="connsiteY1655" fmla="*/ 290606 h 461444"/>
                <a:gd name="connsiteX1656" fmla="*/ 839167 w 1540933"/>
                <a:gd name="connsiteY1656" fmla="*/ 273109 h 461444"/>
                <a:gd name="connsiteX1657" fmla="*/ 829355 w 1540933"/>
                <a:gd name="connsiteY1657" fmla="*/ 269183 h 461444"/>
                <a:gd name="connsiteX1658" fmla="*/ 836095 w 1540933"/>
                <a:gd name="connsiteY1658" fmla="*/ 270293 h 461444"/>
                <a:gd name="connsiteX1659" fmla="*/ 836095 w 1540933"/>
                <a:gd name="connsiteY1659" fmla="*/ 270293 h 461444"/>
                <a:gd name="connsiteX1660" fmla="*/ 836095 w 1540933"/>
                <a:gd name="connsiteY1660" fmla="*/ 270293 h 461444"/>
                <a:gd name="connsiteX1661" fmla="*/ 836095 w 1540933"/>
                <a:gd name="connsiteY1661" fmla="*/ 270293 h 461444"/>
                <a:gd name="connsiteX1662" fmla="*/ 836095 w 1540933"/>
                <a:gd name="connsiteY1662" fmla="*/ 270293 h 461444"/>
                <a:gd name="connsiteX1663" fmla="*/ 908871 w 1540933"/>
                <a:gd name="connsiteY1663" fmla="*/ 277803 h 461444"/>
                <a:gd name="connsiteX1664" fmla="*/ 911857 w 1540933"/>
                <a:gd name="connsiteY1664" fmla="*/ 278145 h 461444"/>
                <a:gd name="connsiteX1665" fmla="*/ 905714 w 1540933"/>
                <a:gd name="connsiteY1665" fmla="*/ 278828 h 461444"/>
                <a:gd name="connsiteX1666" fmla="*/ 905714 w 1540933"/>
                <a:gd name="connsiteY1666" fmla="*/ 279169 h 461444"/>
                <a:gd name="connsiteX1667" fmla="*/ 921668 w 1540933"/>
                <a:gd name="connsiteY1667" fmla="*/ 279169 h 461444"/>
                <a:gd name="connsiteX1668" fmla="*/ 934893 w 1540933"/>
                <a:gd name="connsiteY1668" fmla="*/ 280534 h 461444"/>
                <a:gd name="connsiteX1669" fmla="*/ 934893 w 1540933"/>
                <a:gd name="connsiteY1669" fmla="*/ 280193 h 461444"/>
                <a:gd name="connsiteX1670" fmla="*/ 930285 w 1540933"/>
                <a:gd name="connsiteY1670" fmla="*/ 279340 h 461444"/>
                <a:gd name="connsiteX1671" fmla="*/ 951103 w 1540933"/>
                <a:gd name="connsiteY1671" fmla="*/ 280364 h 461444"/>
                <a:gd name="connsiteX1672" fmla="*/ 953407 w 1540933"/>
                <a:gd name="connsiteY1672" fmla="*/ 280876 h 461444"/>
                <a:gd name="connsiteX1673" fmla="*/ 1081723 w 1540933"/>
                <a:gd name="connsiteY1673" fmla="*/ 308785 h 461444"/>
                <a:gd name="connsiteX1674" fmla="*/ 1128307 w 1540933"/>
                <a:gd name="connsiteY1674" fmla="*/ 315954 h 461444"/>
                <a:gd name="connsiteX1675" fmla="*/ 1141019 w 1540933"/>
                <a:gd name="connsiteY1675" fmla="*/ 315527 h 461444"/>
                <a:gd name="connsiteX1676" fmla="*/ 1139227 w 1540933"/>
                <a:gd name="connsiteY1676" fmla="*/ 304688 h 461444"/>
                <a:gd name="connsiteX1677" fmla="*/ 1130781 w 1540933"/>
                <a:gd name="connsiteY1677" fmla="*/ 301957 h 461444"/>
                <a:gd name="connsiteX1678" fmla="*/ 1026950 w 1540933"/>
                <a:gd name="connsiteY1678" fmla="*/ 282668 h 461444"/>
                <a:gd name="connsiteX1679" fmla="*/ 1029936 w 1540933"/>
                <a:gd name="connsiteY1679" fmla="*/ 282839 h 461444"/>
                <a:gd name="connsiteX1680" fmla="*/ 1029936 w 1540933"/>
                <a:gd name="connsiteY1680" fmla="*/ 282497 h 461444"/>
                <a:gd name="connsiteX1681" fmla="*/ 1013811 w 1540933"/>
                <a:gd name="connsiteY1681" fmla="*/ 279681 h 461444"/>
                <a:gd name="connsiteX1682" fmla="*/ 1008863 w 1540933"/>
                <a:gd name="connsiteY1682" fmla="*/ 278913 h 461444"/>
                <a:gd name="connsiteX1683" fmla="*/ 934125 w 1540933"/>
                <a:gd name="connsiteY1683" fmla="*/ 264148 h 461444"/>
                <a:gd name="connsiteX1684" fmla="*/ 829782 w 1540933"/>
                <a:gd name="connsiteY1684" fmla="*/ 246651 h 461444"/>
                <a:gd name="connsiteX1685" fmla="*/ 674846 w 1540933"/>
                <a:gd name="connsiteY1685" fmla="*/ 218572 h 461444"/>
                <a:gd name="connsiteX1686" fmla="*/ 694810 w 1540933"/>
                <a:gd name="connsiteY1686" fmla="*/ 220620 h 461444"/>
                <a:gd name="connsiteX1687" fmla="*/ 694810 w 1540933"/>
                <a:gd name="connsiteY1687" fmla="*/ 220278 h 461444"/>
                <a:gd name="connsiteX1688" fmla="*/ 666826 w 1540933"/>
                <a:gd name="connsiteY1688" fmla="*/ 215584 h 461444"/>
                <a:gd name="connsiteX1689" fmla="*/ 588078 w 1540933"/>
                <a:gd name="connsiteY1689" fmla="*/ 201416 h 461444"/>
                <a:gd name="connsiteX1690" fmla="*/ 588078 w 1540933"/>
                <a:gd name="connsiteY1690" fmla="*/ 201416 h 461444"/>
                <a:gd name="connsiteX1691" fmla="*/ 587907 w 1540933"/>
                <a:gd name="connsiteY1691" fmla="*/ 201416 h 461444"/>
                <a:gd name="connsiteX1692" fmla="*/ 587737 w 1540933"/>
                <a:gd name="connsiteY1692" fmla="*/ 201416 h 461444"/>
                <a:gd name="connsiteX1693" fmla="*/ 587737 w 1540933"/>
                <a:gd name="connsiteY1693" fmla="*/ 201416 h 461444"/>
                <a:gd name="connsiteX1694" fmla="*/ 508392 w 1540933"/>
                <a:gd name="connsiteY1694" fmla="*/ 191089 h 461444"/>
                <a:gd name="connsiteX1695" fmla="*/ 507453 w 1540933"/>
                <a:gd name="connsiteY1695" fmla="*/ 190918 h 461444"/>
                <a:gd name="connsiteX1696" fmla="*/ 466842 w 1540933"/>
                <a:gd name="connsiteY1696" fmla="*/ 183067 h 461444"/>
                <a:gd name="connsiteX1697" fmla="*/ 438517 w 1540933"/>
                <a:gd name="connsiteY1697" fmla="*/ 177690 h 461444"/>
                <a:gd name="connsiteX1698" fmla="*/ 438517 w 1540933"/>
                <a:gd name="connsiteY1698" fmla="*/ 177690 h 461444"/>
                <a:gd name="connsiteX1699" fmla="*/ 438517 w 1540933"/>
                <a:gd name="connsiteY1699" fmla="*/ 177690 h 461444"/>
                <a:gd name="connsiteX1700" fmla="*/ 542177 w 1540933"/>
                <a:gd name="connsiteY1700" fmla="*/ 185968 h 461444"/>
                <a:gd name="connsiteX1701" fmla="*/ 578949 w 1540933"/>
                <a:gd name="connsiteY1701" fmla="*/ 189553 h 461444"/>
                <a:gd name="connsiteX1702" fmla="*/ 578949 w 1540933"/>
                <a:gd name="connsiteY1702" fmla="*/ 189212 h 461444"/>
                <a:gd name="connsiteX1703" fmla="*/ 542177 w 1540933"/>
                <a:gd name="connsiteY1703" fmla="*/ 183749 h 461444"/>
                <a:gd name="connsiteX1704" fmla="*/ 467269 w 1540933"/>
                <a:gd name="connsiteY1704" fmla="*/ 173593 h 461444"/>
                <a:gd name="connsiteX1705" fmla="*/ 485697 w 1540933"/>
                <a:gd name="connsiteY1705" fmla="*/ 173081 h 461444"/>
                <a:gd name="connsiteX1706" fmla="*/ 494229 w 1540933"/>
                <a:gd name="connsiteY1706" fmla="*/ 172910 h 461444"/>
                <a:gd name="connsiteX1707" fmla="*/ 494229 w 1540933"/>
                <a:gd name="connsiteY1707" fmla="*/ 172569 h 461444"/>
                <a:gd name="connsiteX1708" fmla="*/ 485868 w 1540933"/>
                <a:gd name="connsiteY1708" fmla="*/ 170862 h 461444"/>
                <a:gd name="connsiteX1709" fmla="*/ 462406 w 1540933"/>
                <a:gd name="connsiteY1709" fmla="*/ 166167 h 461444"/>
                <a:gd name="connsiteX1710" fmla="*/ 462406 w 1540933"/>
                <a:gd name="connsiteY1710" fmla="*/ 166167 h 461444"/>
                <a:gd name="connsiteX1711" fmla="*/ 462406 w 1540933"/>
                <a:gd name="connsiteY1711" fmla="*/ 166167 h 461444"/>
                <a:gd name="connsiteX1712" fmla="*/ 462406 w 1540933"/>
                <a:gd name="connsiteY1712" fmla="*/ 166167 h 461444"/>
                <a:gd name="connsiteX1713" fmla="*/ 462406 w 1540933"/>
                <a:gd name="connsiteY1713" fmla="*/ 166167 h 461444"/>
                <a:gd name="connsiteX1714" fmla="*/ 438517 w 1540933"/>
                <a:gd name="connsiteY1714" fmla="*/ 166594 h 461444"/>
                <a:gd name="connsiteX1715" fmla="*/ 429985 w 1540933"/>
                <a:gd name="connsiteY1715" fmla="*/ 166765 h 461444"/>
                <a:gd name="connsiteX1716" fmla="*/ 429985 w 1540933"/>
                <a:gd name="connsiteY1716" fmla="*/ 167106 h 461444"/>
                <a:gd name="connsiteX1717" fmla="*/ 438346 w 1540933"/>
                <a:gd name="connsiteY1717" fmla="*/ 168813 h 461444"/>
                <a:gd name="connsiteX1718" fmla="*/ 452680 w 1540933"/>
                <a:gd name="connsiteY1718" fmla="*/ 171800 h 461444"/>
                <a:gd name="connsiteX1719" fmla="*/ 439114 w 1540933"/>
                <a:gd name="connsiteY1719" fmla="*/ 170264 h 461444"/>
                <a:gd name="connsiteX1720" fmla="*/ 439114 w 1540933"/>
                <a:gd name="connsiteY1720" fmla="*/ 170264 h 461444"/>
                <a:gd name="connsiteX1721" fmla="*/ 439114 w 1540933"/>
                <a:gd name="connsiteY1721" fmla="*/ 170264 h 461444"/>
                <a:gd name="connsiteX1722" fmla="*/ 439114 w 1540933"/>
                <a:gd name="connsiteY1722" fmla="*/ 170264 h 461444"/>
                <a:gd name="connsiteX1723" fmla="*/ 439114 w 1540933"/>
                <a:gd name="connsiteY1723" fmla="*/ 170264 h 461444"/>
                <a:gd name="connsiteX1724" fmla="*/ 359257 w 1540933"/>
                <a:gd name="connsiteY1724" fmla="*/ 165655 h 461444"/>
                <a:gd name="connsiteX1725" fmla="*/ 287676 w 1540933"/>
                <a:gd name="connsiteY1725" fmla="*/ 158913 h 461444"/>
                <a:gd name="connsiteX1726" fmla="*/ 269589 w 1540933"/>
                <a:gd name="connsiteY1726" fmla="*/ 154902 h 461444"/>
                <a:gd name="connsiteX1727" fmla="*/ 295525 w 1540933"/>
                <a:gd name="connsiteY1727" fmla="*/ 148842 h 461444"/>
                <a:gd name="connsiteX1728" fmla="*/ 310712 w 1540933"/>
                <a:gd name="connsiteY1728" fmla="*/ 142526 h 461444"/>
                <a:gd name="connsiteX1729" fmla="*/ 315746 w 1540933"/>
                <a:gd name="connsiteY1729" fmla="*/ 116495 h 461444"/>
                <a:gd name="connsiteX1730" fmla="*/ 307043 w 1540933"/>
                <a:gd name="connsiteY1730" fmla="*/ 105655 h 461444"/>
                <a:gd name="connsiteX1731" fmla="*/ 327093 w 1540933"/>
                <a:gd name="connsiteY1731" fmla="*/ 106850 h 461444"/>
                <a:gd name="connsiteX1732" fmla="*/ 416846 w 1540933"/>
                <a:gd name="connsiteY1732" fmla="*/ 118116 h 461444"/>
                <a:gd name="connsiteX1733" fmla="*/ 472473 w 1540933"/>
                <a:gd name="connsiteY1733" fmla="*/ 125371 h 461444"/>
                <a:gd name="connsiteX1734" fmla="*/ 574513 w 1540933"/>
                <a:gd name="connsiteY1734" fmla="*/ 140904 h 461444"/>
                <a:gd name="connsiteX1735" fmla="*/ 885921 w 1540933"/>
                <a:gd name="connsiteY1735" fmla="*/ 195783 h 461444"/>
                <a:gd name="connsiteX1736" fmla="*/ 1071571 w 1540933"/>
                <a:gd name="connsiteY1736" fmla="*/ 236068 h 461444"/>
                <a:gd name="connsiteX1737" fmla="*/ 1142640 w 1540933"/>
                <a:gd name="connsiteY1737" fmla="*/ 251089 h 461444"/>
                <a:gd name="connsiteX1738" fmla="*/ 1167382 w 1540933"/>
                <a:gd name="connsiteY1738" fmla="*/ 249724 h 461444"/>
                <a:gd name="connsiteX1739" fmla="*/ 1162434 w 1540933"/>
                <a:gd name="connsiteY1739" fmla="*/ 244347 h 461444"/>
                <a:gd name="connsiteX1740" fmla="*/ 1124382 w 1540933"/>
                <a:gd name="connsiteY1740" fmla="*/ 233849 h 461444"/>
                <a:gd name="connsiteX1741" fmla="*/ 920303 w 1540933"/>
                <a:gd name="connsiteY1741" fmla="*/ 194589 h 461444"/>
                <a:gd name="connsiteX1742" fmla="*/ 869966 w 1540933"/>
                <a:gd name="connsiteY1742" fmla="*/ 186224 h 461444"/>
                <a:gd name="connsiteX1743" fmla="*/ 701721 w 1540933"/>
                <a:gd name="connsiteY1743" fmla="*/ 156779 h 461444"/>
                <a:gd name="connsiteX1744" fmla="*/ 470938 w 1540933"/>
                <a:gd name="connsiteY1744" fmla="*/ 114702 h 461444"/>
                <a:gd name="connsiteX1745" fmla="*/ 390142 w 1540933"/>
                <a:gd name="connsiteY1745" fmla="*/ 103266 h 461444"/>
                <a:gd name="connsiteX1746" fmla="*/ 329226 w 1540933"/>
                <a:gd name="connsiteY1746" fmla="*/ 97633 h 461444"/>
                <a:gd name="connsiteX1747" fmla="*/ 282131 w 1540933"/>
                <a:gd name="connsiteY1747" fmla="*/ 93109 h 461444"/>
                <a:gd name="connsiteX1748" fmla="*/ 289297 w 1540933"/>
                <a:gd name="connsiteY1748" fmla="*/ 87391 h 461444"/>
                <a:gd name="connsiteX1749" fmla="*/ 307981 w 1540933"/>
                <a:gd name="connsiteY1749" fmla="*/ 74247 h 461444"/>
                <a:gd name="connsiteX1750" fmla="*/ 304484 w 1540933"/>
                <a:gd name="connsiteY1750" fmla="*/ 28244 h 461444"/>
                <a:gd name="connsiteX1751" fmla="*/ 292198 w 1540933"/>
                <a:gd name="connsiteY1751" fmla="*/ 20648 h 461444"/>
                <a:gd name="connsiteX1752" fmla="*/ 299962 w 1540933"/>
                <a:gd name="connsiteY1752" fmla="*/ 19965 h 461444"/>
                <a:gd name="connsiteX1753" fmla="*/ 117383 w 1540933"/>
                <a:gd name="connsiteY1753" fmla="*/ 66310 h 461444"/>
                <a:gd name="connsiteX1754" fmla="*/ 196045 w 1540933"/>
                <a:gd name="connsiteY1754" fmla="*/ 40705 h 461444"/>
                <a:gd name="connsiteX1755" fmla="*/ 231708 w 1540933"/>
                <a:gd name="connsiteY1755" fmla="*/ 31146 h 461444"/>
                <a:gd name="connsiteX1756" fmla="*/ 289553 w 1540933"/>
                <a:gd name="connsiteY1756" fmla="*/ 33109 h 461444"/>
                <a:gd name="connsiteX1757" fmla="*/ 297573 w 1540933"/>
                <a:gd name="connsiteY1757" fmla="*/ 36865 h 461444"/>
                <a:gd name="connsiteX1758" fmla="*/ 300047 w 1540933"/>
                <a:gd name="connsiteY1758" fmla="*/ 63408 h 461444"/>
                <a:gd name="connsiteX1759" fmla="*/ 266176 w 1540933"/>
                <a:gd name="connsiteY1759" fmla="*/ 80136 h 461444"/>
                <a:gd name="connsiteX1760" fmla="*/ 250222 w 1540933"/>
                <a:gd name="connsiteY1760" fmla="*/ 84404 h 461444"/>
                <a:gd name="connsiteX1761" fmla="*/ 244932 w 1540933"/>
                <a:gd name="connsiteY1761" fmla="*/ 95072 h 461444"/>
                <a:gd name="connsiteX1762" fmla="*/ 259436 w 1540933"/>
                <a:gd name="connsiteY1762" fmla="*/ 100108 h 461444"/>
                <a:gd name="connsiteX1763" fmla="*/ 292113 w 1540933"/>
                <a:gd name="connsiteY1763" fmla="*/ 110008 h 461444"/>
                <a:gd name="connsiteX1764" fmla="*/ 305081 w 1540933"/>
                <a:gd name="connsiteY1764" fmla="*/ 120165 h 461444"/>
                <a:gd name="connsiteX1765" fmla="*/ 308493 w 1540933"/>
                <a:gd name="connsiteY1765" fmla="*/ 126736 h 461444"/>
                <a:gd name="connsiteX1766" fmla="*/ 294075 w 1540933"/>
                <a:gd name="connsiteY1766" fmla="*/ 134759 h 461444"/>
                <a:gd name="connsiteX1767" fmla="*/ 273855 w 1540933"/>
                <a:gd name="connsiteY1767" fmla="*/ 137576 h 461444"/>
                <a:gd name="connsiteX1768" fmla="*/ 258754 w 1540933"/>
                <a:gd name="connsiteY1768" fmla="*/ 140051 h 461444"/>
                <a:gd name="connsiteX1769" fmla="*/ 248089 w 1540933"/>
                <a:gd name="connsiteY1769" fmla="*/ 150463 h 461444"/>
                <a:gd name="connsiteX1770" fmla="*/ 249027 w 1540933"/>
                <a:gd name="connsiteY1770" fmla="*/ 153365 h 461444"/>
                <a:gd name="connsiteX1771" fmla="*/ 248089 w 1540933"/>
                <a:gd name="connsiteY1771" fmla="*/ 153109 h 461444"/>
                <a:gd name="connsiteX1772" fmla="*/ 183418 w 1540933"/>
                <a:gd name="connsiteY1772" fmla="*/ 136381 h 461444"/>
                <a:gd name="connsiteX1773" fmla="*/ 183418 w 1540933"/>
                <a:gd name="connsiteY1773" fmla="*/ 136381 h 461444"/>
                <a:gd name="connsiteX1774" fmla="*/ 183248 w 1540933"/>
                <a:gd name="connsiteY1774" fmla="*/ 136381 h 461444"/>
                <a:gd name="connsiteX1775" fmla="*/ 183077 w 1540933"/>
                <a:gd name="connsiteY1775" fmla="*/ 136381 h 461444"/>
                <a:gd name="connsiteX1776" fmla="*/ 183077 w 1540933"/>
                <a:gd name="connsiteY1776" fmla="*/ 136381 h 461444"/>
                <a:gd name="connsiteX1777" fmla="*/ 117383 w 1540933"/>
                <a:gd name="connsiteY1777" fmla="*/ 124688 h 461444"/>
                <a:gd name="connsiteX1778" fmla="*/ 109704 w 1540933"/>
                <a:gd name="connsiteY1778" fmla="*/ 123323 h 461444"/>
                <a:gd name="connsiteX1779" fmla="*/ 111581 w 1540933"/>
                <a:gd name="connsiteY1779" fmla="*/ 108728 h 461444"/>
                <a:gd name="connsiteX1780" fmla="*/ 110984 w 1540933"/>
                <a:gd name="connsiteY1780" fmla="*/ 98060 h 461444"/>
                <a:gd name="connsiteX1781" fmla="*/ 111667 w 1540933"/>
                <a:gd name="connsiteY1781" fmla="*/ 98060 h 461444"/>
                <a:gd name="connsiteX1782" fmla="*/ 111667 w 1540933"/>
                <a:gd name="connsiteY1782" fmla="*/ 97718 h 461444"/>
                <a:gd name="connsiteX1783" fmla="*/ 110984 w 1540933"/>
                <a:gd name="connsiteY1783" fmla="*/ 97718 h 461444"/>
                <a:gd name="connsiteX1784" fmla="*/ 108680 w 1540933"/>
                <a:gd name="connsiteY1784" fmla="*/ 71089 h 461444"/>
                <a:gd name="connsiteX1785" fmla="*/ 117212 w 1540933"/>
                <a:gd name="connsiteY1785" fmla="*/ 66224 h 461444"/>
                <a:gd name="connsiteX1786" fmla="*/ 98954 w 1540933"/>
                <a:gd name="connsiteY1786" fmla="*/ 96438 h 461444"/>
                <a:gd name="connsiteX1787" fmla="*/ 77796 w 1540933"/>
                <a:gd name="connsiteY1787" fmla="*/ 93963 h 461444"/>
                <a:gd name="connsiteX1788" fmla="*/ 87010 w 1540933"/>
                <a:gd name="connsiteY1788" fmla="*/ 92683 h 461444"/>
                <a:gd name="connsiteX1789" fmla="*/ 94091 w 1540933"/>
                <a:gd name="connsiteY1789" fmla="*/ 92000 h 461444"/>
                <a:gd name="connsiteX1790" fmla="*/ 94091 w 1540933"/>
                <a:gd name="connsiteY1790" fmla="*/ 91658 h 461444"/>
                <a:gd name="connsiteX1791" fmla="*/ 87095 w 1540933"/>
                <a:gd name="connsiteY1791" fmla="*/ 90463 h 461444"/>
                <a:gd name="connsiteX1792" fmla="*/ 67131 w 1540933"/>
                <a:gd name="connsiteY1792" fmla="*/ 88074 h 461444"/>
                <a:gd name="connsiteX1793" fmla="*/ 67131 w 1540933"/>
                <a:gd name="connsiteY1793" fmla="*/ 88074 h 461444"/>
                <a:gd name="connsiteX1794" fmla="*/ 67131 w 1540933"/>
                <a:gd name="connsiteY1794" fmla="*/ 88074 h 461444"/>
                <a:gd name="connsiteX1795" fmla="*/ 67131 w 1540933"/>
                <a:gd name="connsiteY1795" fmla="*/ 88074 h 461444"/>
                <a:gd name="connsiteX1796" fmla="*/ 67131 w 1540933"/>
                <a:gd name="connsiteY1796" fmla="*/ 88074 h 461444"/>
                <a:gd name="connsiteX1797" fmla="*/ 47423 w 1540933"/>
                <a:gd name="connsiteY1797" fmla="*/ 92170 h 461444"/>
                <a:gd name="connsiteX1798" fmla="*/ 41450 w 1540933"/>
                <a:gd name="connsiteY1798" fmla="*/ 93707 h 461444"/>
                <a:gd name="connsiteX1799" fmla="*/ 93835 w 1540933"/>
                <a:gd name="connsiteY1799" fmla="*/ 74503 h 461444"/>
                <a:gd name="connsiteX1800" fmla="*/ 99040 w 1540933"/>
                <a:gd name="connsiteY1800" fmla="*/ 96352 h 46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Lst>
              <a:rect l="l" t="t" r="r" b="b"/>
              <a:pathLst>
                <a:path w="1540933" h="461444">
                  <a:moveTo>
                    <a:pt x="7921" y="91488"/>
                  </a:moveTo>
                  <a:cubicBezTo>
                    <a:pt x="-1208" y="95328"/>
                    <a:pt x="-2658" y="104034"/>
                    <a:pt x="4679" y="110691"/>
                  </a:cubicBezTo>
                  <a:cubicBezTo>
                    <a:pt x="7494" y="113252"/>
                    <a:pt x="10822" y="115214"/>
                    <a:pt x="14149" y="117178"/>
                  </a:cubicBezTo>
                  <a:cubicBezTo>
                    <a:pt x="46314" y="136295"/>
                    <a:pt x="78478" y="155328"/>
                    <a:pt x="110728" y="174276"/>
                  </a:cubicBezTo>
                  <a:cubicBezTo>
                    <a:pt x="126085" y="183323"/>
                    <a:pt x="141613" y="192199"/>
                    <a:pt x="157311" y="200734"/>
                  </a:cubicBezTo>
                  <a:cubicBezTo>
                    <a:pt x="193230" y="220108"/>
                    <a:pt x="229490" y="238884"/>
                    <a:pt x="265067" y="258685"/>
                  </a:cubicBezTo>
                  <a:cubicBezTo>
                    <a:pt x="281021" y="267561"/>
                    <a:pt x="297488" y="273280"/>
                    <a:pt x="315660" y="274219"/>
                  </a:cubicBezTo>
                  <a:cubicBezTo>
                    <a:pt x="317793" y="274304"/>
                    <a:pt x="319926" y="274389"/>
                    <a:pt x="322059" y="274646"/>
                  </a:cubicBezTo>
                  <a:cubicBezTo>
                    <a:pt x="356271" y="277974"/>
                    <a:pt x="390654" y="280876"/>
                    <a:pt x="424781" y="284887"/>
                  </a:cubicBezTo>
                  <a:cubicBezTo>
                    <a:pt x="461894" y="289325"/>
                    <a:pt x="498921" y="294702"/>
                    <a:pt x="535949" y="299823"/>
                  </a:cubicBezTo>
                  <a:cubicBezTo>
                    <a:pt x="548150" y="301530"/>
                    <a:pt x="560350" y="303237"/>
                    <a:pt x="572465" y="305371"/>
                  </a:cubicBezTo>
                  <a:cubicBezTo>
                    <a:pt x="634405" y="316039"/>
                    <a:pt x="696346" y="327476"/>
                    <a:pt x="758371" y="337462"/>
                  </a:cubicBezTo>
                  <a:cubicBezTo>
                    <a:pt x="839849" y="350606"/>
                    <a:pt x="920474" y="367675"/>
                    <a:pt x="1001014" y="385257"/>
                  </a:cubicBezTo>
                  <a:cubicBezTo>
                    <a:pt x="1048365" y="395584"/>
                    <a:pt x="1095118" y="408216"/>
                    <a:pt x="1142384" y="418884"/>
                  </a:cubicBezTo>
                  <a:cubicBezTo>
                    <a:pt x="1176767" y="426736"/>
                    <a:pt x="1211406" y="433394"/>
                    <a:pt x="1246045" y="440051"/>
                  </a:cubicBezTo>
                  <a:cubicBezTo>
                    <a:pt x="1253894" y="441587"/>
                    <a:pt x="1262084" y="440989"/>
                    <a:pt x="1270104" y="441331"/>
                  </a:cubicBezTo>
                  <a:cubicBezTo>
                    <a:pt x="1272663" y="441416"/>
                    <a:pt x="1275223" y="441246"/>
                    <a:pt x="1277697" y="441501"/>
                  </a:cubicBezTo>
                  <a:cubicBezTo>
                    <a:pt x="1289898" y="443038"/>
                    <a:pt x="1302098" y="444830"/>
                    <a:pt x="1314298" y="446452"/>
                  </a:cubicBezTo>
                  <a:cubicBezTo>
                    <a:pt x="1345013" y="450463"/>
                    <a:pt x="1375812" y="454645"/>
                    <a:pt x="1406612" y="458315"/>
                  </a:cubicBezTo>
                  <a:cubicBezTo>
                    <a:pt x="1420092" y="459937"/>
                    <a:pt x="1433742" y="460876"/>
                    <a:pt x="1447308" y="461388"/>
                  </a:cubicBezTo>
                  <a:cubicBezTo>
                    <a:pt x="1486042" y="462838"/>
                    <a:pt x="1516756" y="436125"/>
                    <a:pt x="1528103" y="407618"/>
                  </a:cubicBezTo>
                  <a:cubicBezTo>
                    <a:pt x="1531602" y="398913"/>
                    <a:pt x="1534502" y="390037"/>
                    <a:pt x="1537659" y="381246"/>
                  </a:cubicBezTo>
                  <a:cubicBezTo>
                    <a:pt x="1541413" y="370577"/>
                    <a:pt x="1541839" y="359653"/>
                    <a:pt x="1539451" y="348557"/>
                  </a:cubicBezTo>
                  <a:cubicBezTo>
                    <a:pt x="1537659" y="340278"/>
                    <a:pt x="1535697" y="331914"/>
                    <a:pt x="1534673" y="323550"/>
                  </a:cubicBezTo>
                  <a:cubicBezTo>
                    <a:pt x="1531772" y="299226"/>
                    <a:pt x="1518548" y="280193"/>
                    <a:pt x="1501058" y="265172"/>
                  </a:cubicBezTo>
                  <a:cubicBezTo>
                    <a:pt x="1483738" y="250321"/>
                    <a:pt x="1464542" y="237433"/>
                    <a:pt x="1443213" y="228301"/>
                  </a:cubicBezTo>
                  <a:cubicBezTo>
                    <a:pt x="1402772" y="211146"/>
                    <a:pt x="1361137" y="198003"/>
                    <a:pt x="1317114" y="190406"/>
                  </a:cubicBezTo>
                  <a:cubicBezTo>
                    <a:pt x="1306535" y="179653"/>
                    <a:pt x="1303548" y="177007"/>
                    <a:pt x="1288789" y="173337"/>
                  </a:cubicBezTo>
                  <a:cubicBezTo>
                    <a:pt x="1265753" y="167618"/>
                    <a:pt x="1242547" y="162156"/>
                    <a:pt x="1219085" y="157974"/>
                  </a:cubicBezTo>
                  <a:cubicBezTo>
                    <a:pt x="1175146" y="150207"/>
                    <a:pt x="1131037" y="143636"/>
                    <a:pt x="1087013" y="136295"/>
                  </a:cubicBezTo>
                  <a:cubicBezTo>
                    <a:pt x="1004426" y="122384"/>
                    <a:pt x="922010" y="107960"/>
                    <a:pt x="839423" y="94219"/>
                  </a:cubicBezTo>
                  <a:cubicBezTo>
                    <a:pt x="792498" y="86367"/>
                    <a:pt x="745659" y="77917"/>
                    <a:pt x="699076" y="67932"/>
                  </a:cubicBezTo>
                  <a:cubicBezTo>
                    <a:pt x="647971" y="57007"/>
                    <a:pt x="596354" y="48387"/>
                    <a:pt x="545078" y="38401"/>
                  </a:cubicBezTo>
                  <a:cubicBezTo>
                    <a:pt x="461211" y="22014"/>
                    <a:pt x="376491" y="11089"/>
                    <a:pt x="291686" y="677"/>
                  </a:cubicBezTo>
                  <a:cubicBezTo>
                    <a:pt x="279656" y="-774"/>
                    <a:pt x="267883" y="-6"/>
                    <a:pt x="256450" y="4091"/>
                  </a:cubicBezTo>
                  <a:cubicBezTo>
                    <a:pt x="248089" y="7078"/>
                    <a:pt x="239728" y="10321"/>
                    <a:pt x="231452" y="13564"/>
                  </a:cubicBezTo>
                  <a:cubicBezTo>
                    <a:pt x="220361" y="17917"/>
                    <a:pt x="209525" y="22697"/>
                    <a:pt x="198264" y="26623"/>
                  </a:cubicBezTo>
                  <a:cubicBezTo>
                    <a:pt x="183760" y="31573"/>
                    <a:pt x="168914" y="35328"/>
                    <a:pt x="154496" y="40364"/>
                  </a:cubicBezTo>
                  <a:cubicBezTo>
                    <a:pt x="109960" y="55897"/>
                    <a:pt x="66363" y="73906"/>
                    <a:pt x="21059" y="87135"/>
                  </a:cubicBezTo>
                  <a:cubicBezTo>
                    <a:pt x="16623" y="88415"/>
                    <a:pt x="12187" y="90037"/>
                    <a:pt x="7835" y="91829"/>
                  </a:cubicBezTo>
                  <a:close/>
                  <a:moveTo>
                    <a:pt x="97675" y="107192"/>
                  </a:moveTo>
                  <a:cubicBezTo>
                    <a:pt x="95797" y="106509"/>
                    <a:pt x="93921" y="105826"/>
                    <a:pt x="91958" y="105143"/>
                  </a:cubicBezTo>
                  <a:cubicBezTo>
                    <a:pt x="86413" y="103266"/>
                    <a:pt x="80867" y="101559"/>
                    <a:pt x="75151" y="100022"/>
                  </a:cubicBezTo>
                  <a:cubicBezTo>
                    <a:pt x="82830" y="99766"/>
                    <a:pt x="90593" y="99254"/>
                    <a:pt x="98272" y="98657"/>
                  </a:cubicBezTo>
                  <a:cubicBezTo>
                    <a:pt x="98272" y="101473"/>
                    <a:pt x="98016" y="104290"/>
                    <a:pt x="97675" y="107192"/>
                  </a:cubicBezTo>
                  <a:close/>
                  <a:moveTo>
                    <a:pt x="93409" y="120591"/>
                  </a:moveTo>
                  <a:lnTo>
                    <a:pt x="94176" y="120762"/>
                  </a:lnTo>
                  <a:cubicBezTo>
                    <a:pt x="94176" y="120762"/>
                    <a:pt x="93921" y="121445"/>
                    <a:pt x="93750" y="121786"/>
                  </a:cubicBezTo>
                  <a:cubicBezTo>
                    <a:pt x="91617" y="120847"/>
                    <a:pt x="89399" y="119909"/>
                    <a:pt x="87180" y="118970"/>
                  </a:cubicBezTo>
                  <a:cubicBezTo>
                    <a:pt x="85133" y="118031"/>
                    <a:pt x="83000" y="117007"/>
                    <a:pt x="80952" y="116068"/>
                  </a:cubicBezTo>
                  <a:cubicBezTo>
                    <a:pt x="85816" y="116324"/>
                    <a:pt x="90679" y="116495"/>
                    <a:pt x="95542" y="116580"/>
                  </a:cubicBezTo>
                  <a:cubicBezTo>
                    <a:pt x="95200" y="117860"/>
                    <a:pt x="94774" y="119055"/>
                    <a:pt x="94262" y="120335"/>
                  </a:cubicBezTo>
                  <a:lnTo>
                    <a:pt x="93409" y="120165"/>
                  </a:lnTo>
                  <a:cubicBezTo>
                    <a:pt x="93409" y="120165"/>
                    <a:pt x="93238" y="120421"/>
                    <a:pt x="93409" y="120506"/>
                  </a:cubicBezTo>
                  <a:close/>
                  <a:moveTo>
                    <a:pt x="41792" y="110179"/>
                  </a:moveTo>
                  <a:cubicBezTo>
                    <a:pt x="41792" y="110179"/>
                    <a:pt x="42474" y="110350"/>
                    <a:pt x="42816" y="110435"/>
                  </a:cubicBezTo>
                  <a:cubicBezTo>
                    <a:pt x="42645" y="110435"/>
                    <a:pt x="42474" y="110435"/>
                    <a:pt x="42219" y="110435"/>
                  </a:cubicBezTo>
                  <a:cubicBezTo>
                    <a:pt x="42048" y="110350"/>
                    <a:pt x="41962" y="110264"/>
                    <a:pt x="41792" y="110179"/>
                  </a:cubicBezTo>
                  <a:close/>
                  <a:moveTo>
                    <a:pt x="37867" y="95499"/>
                  </a:moveTo>
                  <a:cubicBezTo>
                    <a:pt x="37185" y="95584"/>
                    <a:pt x="36502" y="95670"/>
                    <a:pt x="35820" y="95755"/>
                  </a:cubicBezTo>
                  <a:cubicBezTo>
                    <a:pt x="36161" y="95584"/>
                    <a:pt x="36502" y="95414"/>
                    <a:pt x="36843" y="95328"/>
                  </a:cubicBezTo>
                  <a:lnTo>
                    <a:pt x="37867" y="95499"/>
                  </a:lnTo>
                  <a:close/>
                  <a:moveTo>
                    <a:pt x="69520" y="120335"/>
                  </a:moveTo>
                  <a:lnTo>
                    <a:pt x="69520" y="120335"/>
                  </a:lnTo>
                  <a:cubicBezTo>
                    <a:pt x="69520" y="120335"/>
                    <a:pt x="69520" y="120335"/>
                    <a:pt x="69520" y="120335"/>
                  </a:cubicBezTo>
                  <a:lnTo>
                    <a:pt x="69520" y="120335"/>
                  </a:lnTo>
                  <a:cubicBezTo>
                    <a:pt x="69520" y="120335"/>
                    <a:pt x="69520" y="120335"/>
                    <a:pt x="69520" y="120335"/>
                  </a:cubicBezTo>
                  <a:cubicBezTo>
                    <a:pt x="72335" y="120847"/>
                    <a:pt x="75151" y="121360"/>
                    <a:pt x="77966" y="121872"/>
                  </a:cubicBezTo>
                  <a:lnTo>
                    <a:pt x="91702" y="126480"/>
                  </a:lnTo>
                  <a:cubicBezTo>
                    <a:pt x="91361" y="127249"/>
                    <a:pt x="90934" y="128017"/>
                    <a:pt x="90593" y="128700"/>
                  </a:cubicBezTo>
                  <a:cubicBezTo>
                    <a:pt x="85986" y="127249"/>
                    <a:pt x="81379" y="125798"/>
                    <a:pt x="76772" y="124432"/>
                  </a:cubicBezTo>
                  <a:cubicBezTo>
                    <a:pt x="68837" y="122042"/>
                    <a:pt x="60903" y="119738"/>
                    <a:pt x="53053" y="117434"/>
                  </a:cubicBezTo>
                  <a:cubicBezTo>
                    <a:pt x="51177" y="116239"/>
                    <a:pt x="49299" y="115129"/>
                    <a:pt x="47423" y="113934"/>
                  </a:cubicBezTo>
                  <a:cubicBezTo>
                    <a:pt x="54845" y="115897"/>
                    <a:pt x="62268" y="118202"/>
                    <a:pt x="69520" y="120421"/>
                  </a:cubicBezTo>
                  <a:close/>
                  <a:moveTo>
                    <a:pt x="71653" y="108216"/>
                  </a:moveTo>
                  <a:cubicBezTo>
                    <a:pt x="72677" y="107960"/>
                    <a:pt x="73786" y="107619"/>
                    <a:pt x="74810" y="107448"/>
                  </a:cubicBezTo>
                  <a:cubicBezTo>
                    <a:pt x="75748" y="107277"/>
                    <a:pt x="76686" y="107106"/>
                    <a:pt x="77625" y="107021"/>
                  </a:cubicBezTo>
                  <a:lnTo>
                    <a:pt x="77625" y="106680"/>
                  </a:lnTo>
                  <a:cubicBezTo>
                    <a:pt x="77113" y="106338"/>
                    <a:pt x="76516" y="106082"/>
                    <a:pt x="75919" y="105741"/>
                  </a:cubicBezTo>
                  <a:cubicBezTo>
                    <a:pt x="81123" y="106167"/>
                    <a:pt x="86242" y="106594"/>
                    <a:pt x="91446" y="107362"/>
                  </a:cubicBezTo>
                  <a:cubicBezTo>
                    <a:pt x="93494" y="107619"/>
                    <a:pt x="95542" y="108045"/>
                    <a:pt x="97504" y="108387"/>
                  </a:cubicBezTo>
                  <a:cubicBezTo>
                    <a:pt x="97163" y="110435"/>
                    <a:pt x="96736" y="112483"/>
                    <a:pt x="96224" y="114532"/>
                  </a:cubicBezTo>
                  <a:cubicBezTo>
                    <a:pt x="87948" y="112483"/>
                    <a:pt x="79843" y="110264"/>
                    <a:pt x="71653" y="108301"/>
                  </a:cubicBezTo>
                  <a:close/>
                  <a:moveTo>
                    <a:pt x="27458" y="99852"/>
                  </a:moveTo>
                  <a:cubicBezTo>
                    <a:pt x="27458" y="99852"/>
                    <a:pt x="27800" y="99681"/>
                    <a:pt x="27970" y="99596"/>
                  </a:cubicBezTo>
                  <a:cubicBezTo>
                    <a:pt x="30188" y="99766"/>
                    <a:pt x="32321" y="99937"/>
                    <a:pt x="34540" y="100193"/>
                  </a:cubicBezTo>
                  <a:cubicBezTo>
                    <a:pt x="43328" y="101217"/>
                    <a:pt x="51945" y="102754"/>
                    <a:pt x="60561" y="104375"/>
                  </a:cubicBezTo>
                  <a:cubicBezTo>
                    <a:pt x="60306" y="104546"/>
                    <a:pt x="59964" y="104631"/>
                    <a:pt x="59708" y="104717"/>
                  </a:cubicBezTo>
                  <a:cubicBezTo>
                    <a:pt x="58855" y="105143"/>
                    <a:pt x="57917" y="105485"/>
                    <a:pt x="57064" y="105911"/>
                  </a:cubicBezTo>
                  <a:lnTo>
                    <a:pt x="57064" y="106253"/>
                  </a:lnTo>
                  <a:cubicBezTo>
                    <a:pt x="58002" y="106424"/>
                    <a:pt x="58940" y="106680"/>
                    <a:pt x="59879" y="106850"/>
                  </a:cubicBezTo>
                  <a:cubicBezTo>
                    <a:pt x="60050" y="106850"/>
                    <a:pt x="60306" y="107021"/>
                    <a:pt x="60477" y="107021"/>
                  </a:cubicBezTo>
                  <a:cubicBezTo>
                    <a:pt x="55272" y="106594"/>
                    <a:pt x="50153" y="106082"/>
                    <a:pt x="44949" y="105570"/>
                  </a:cubicBezTo>
                  <a:lnTo>
                    <a:pt x="35649" y="104461"/>
                  </a:lnTo>
                  <a:cubicBezTo>
                    <a:pt x="35649" y="104461"/>
                    <a:pt x="35564" y="104717"/>
                    <a:pt x="35649" y="104802"/>
                  </a:cubicBezTo>
                  <a:lnTo>
                    <a:pt x="44607" y="107789"/>
                  </a:lnTo>
                  <a:cubicBezTo>
                    <a:pt x="45034" y="107960"/>
                    <a:pt x="45461" y="108045"/>
                    <a:pt x="45887" y="108216"/>
                  </a:cubicBezTo>
                  <a:cubicBezTo>
                    <a:pt x="44522" y="108216"/>
                    <a:pt x="43242" y="108045"/>
                    <a:pt x="41877" y="108045"/>
                  </a:cubicBezTo>
                  <a:cubicBezTo>
                    <a:pt x="40768" y="108045"/>
                    <a:pt x="39574" y="108045"/>
                    <a:pt x="38465" y="107960"/>
                  </a:cubicBezTo>
                  <a:cubicBezTo>
                    <a:pt x="34796" y="105399"/>
                    <a:pt x="31127" y="102754"/>
                    <a:pt x="27458" y="100022"/>
                  </a:cubicBezTo>
                  <a:close/>
                  <a:moveTo>
                    <a:pt x="56381" y="119482"/>
                  </a:moveTo>
                  <a:cubicBezTo>
                    <a:pt x="63036" y="121786"/>
                    <a:pt x="69690" y="124091"/>
                    <a:pt x="76260" y="126566"/>
                  </a:cubicBezTo>
                  <a:cubicBezTo>
                    <a:pt x="80526" y="128102"/>
                    <a:pt x="84792" y="129724"/>
                    <a:pt x="89058" y="131345"/>
                  </a:cubicBezTo>
                  <a:cubicBezTo>
                    <a:pt x="88119" y="132796"/>
                    <a:pt x="87180" y="134247"/>
                    <a:pt x="86157" y="135698"/>
                  </a:cubicBezTo>
                  <a:cubicBezTo>
                    <a:pt x="76089" y="130748"/>
                    <a:pt x="66107" y="125456"/>
                    <a:pt x="56381" y="119567"/>
                  </a:cubicBezTo>
                  <a:close/>
                  <a:moveTo>
                    <a:pt x="262763" y="234788"/>
                  </a:moveTo>
                  <a:cubicBezTo>
                    <a:pt x="243055" y="226679"/>
                    <a:pt x="121649" y="158742"/>
                    <a:pt x="102452" y="145342"/>
                  </a:cubicBezTo>
                  <a:lnTo>
                    <a:pt x="113458" y="150037"/>
                  </a:lnTo>
                  <a:cubicBezTo>
                    <a:pt x="140077" y="161559"/>
                    <a:pt x="166696" y="173166"/>
                    <a:pt x="193400" y="184261"/>
                  </a:cubicBezTo>
                  <a:lnTo>
                    <a:pt x="193400" y="184261"/>
                  </a:lnTo>
                  <a:cubicBezTo>
                    <a:pt x="193400" y="184261"/>
                    <a:pt x="193400" y="184261"/>
                    <a:pt x="193400" y="184261"/>
                  </a:cubicBezTo>
                  <a:lnTo>
                    <a:pt x="193400" y="184261"/>
                  </a:lnTo>
                  <a:cubicBezTo>
                    <a:pt x="193400" y="184261"/>
                    <a:pt x="193400" y="184261"/>
                    <a:pt x="193400" y="184261"/>
                  </a:cubicBezTo>
                  <a:cubicBezTo>
                    <a:pt x="220531" y="194333"/>
                    <a:pt x="247918" y="203977"/>
                    <a:pt x="275220" y="213707"/>
                  </a:cubicBezTo>
                  <a:lnTo>
                    <a:pt x="304484" y="224205"/>
                  </a:lnTo>
                  <a:cubicBezTo>
                    <a:pt x="304484" y="224205"/>
                    <a:pt x="304739" y="223949"/>
                    <a:pt x="304569" y="223949"/>
                  </a:cubicBezTo>
                  <a:lnTo>
                    <a:pt x="276158" y="211829"/>
                  </a:lnTo>
                  <a:cubicBezTo>
                    <a:pt x="249539" y="200307"/>
                    <a:pt x="222920" y="188700"/>
                    <a:pt x="196131" y="177604"/>
                  </a:cubicBezTo>
                  <a:lnTo>
                    <a:pt x="196131" y="177604"/>
                  </a:lnTo>
                  <a:cubicBezTo>
                    <a:pt x="196131" y="177604"/>
                    <a:pt x="195960" y="177604"/>
                    <a:pt x="195960" y="177604"/>
                  </a:cubicBezTo>
                  <a:lnTo>
                    <a:pt x="195790" y="177604"/>
                  </a:lnTo>
                  <a:cubicBezTo>
                    <a:pt x="195790" y="177604"/>
                    <a:pt x="195790" y="177604"/>
                    <a:pt x="195790" y="177604"/>
                  </a:cubicBezTo>
                  <a:cubicBezTo>
                    <a:pt x="168573" y="167533"/>
                    <a:pt x="141186" y="157889"/>
                    <a:pt x="113885" y="148159"/>
                  </a:cubicBezTo>
                  <a:lnTo>
                    <a:pt x="101855" y="143806"/>
                  </a:lnTo>
                  <a:cubicBezTo>
                    <a:pt x="102623" y="141672"/>
                    <a:pt x="103391" y="139453"/>
                    <a:pt x="104244" y="137320"/>
                  </a:cubicBezTo>
                  <a:cubicBezTo>
                    <a:pt x="125403" y="145428"/>
                    <a:pt x="146391" y="153963"/>
                    <a:pt x="167379" y="162498"/>
                  </a:cubicBezTo>
                  <a:lnTo>
                    <a:pt x="167379" y="162498"/>
                  </a:lnTo>
                  <a:cubicBezTo>
                    <a:pt x="167379" y="162498"/>
                    <a:pt x="167379" y="162498"/>
                    <a:pt x="167379" y="162498"/>
                  </a:cubicBezTo>
                  <a:lnTo>
                    <a:pt x="167379" y="162498"/>
                  </a:lnTo>
                  <a:cubicBezTo>
                    <a:pt x="167379" y="162498"/>
                    <a:pt x="167379" y="162498"/>
                    <a:pt x="167379" y="162498"/>
                  </a:cubicBezTo>
                  <a:cubicBezTo>
                    <a:pt x="198008" y="173934"/>
                    <a:pt x="228466" y="185542"/>
                    <a:pt x="258668" y="198088"/>
                  </a:cubicBezTo>
                  <a:cubicBezTo>
                    <a:pt x="269418" y="202611"/>
                    <a:pt x="280168" y="207220"/>
                    <a:pt x="290833" y="211914"/>
                  </a:cubicBezTo>
                  <a:cubicBezTo>
                    <a:pt x="291003" y="211914"/>
                    <a:pt x="291089" y="211658"/>
                    <a:pt x="291003" y="211658"/>
                  </a:cubicBezTo>
                  <a:cubicBezTo>
                    <a:pt x="280595" y="206452"/>
                    <a:pt x="270186" y="201331"/>
                    <a:pt x="259777" y="196210"/>
                  </a:cubicBezTo>
                  <a:cubicBezTo>
                    <a:pt x="230343" y="181957"/>
                    <a:pt x="200567" y="168216"/>
                    <a:pt x="170194" y="155755"/>
                  </a:cubicBezTo>
                  <a:lnTo>
                    <a:pt x="170194" y="155755"/>
                  </a:lnTo>
                  <a:cubicBezTo>
                    <a:pt x="170194" y="155755"/>
                    <a:pt x="169938" y="155670"/>
                    <a:pt x="169938" y="155670"/>
                  </a:cubicBezTo>
                  <a:lnTo>
                    <a:pt x="169682" y="155670"/>
                  </a:lnTo>
                  <a:cubicBezTo>
                    <a:pt x="169682" y="155670"/>
                    <a:pt x="169682" y="155670"/>
                    <a:pt x="169682" y="155670"/>
                  </a:cubicBezTo>
                  <a:cubicBezTo>
                    <a:pt x="148439" y="147818"/>
                    <a:pt x="127024" y="140563"/>
                    <a:pt x="105438" y="133650"/>
                  </a:cubicBezTo>
                  <a:cubicBezTo>
                    <a:pt x="105695" y="132967"/>
                    <a:pt x="105950" y="132284"/>
                    <a:pt x="106206" y="131601"/>
                  </a:cubicBezTo>
                  <a:cubicBezTo>
                    <a:pt x="127706" y="138856"/>
                    <a:pt x="149206" y="146111"/>
                    <a:pt x="170792" y="153109"/>
                  </a:cubicBezTo>
                  <a:cubicBezTo>
                    <a:pt x="170792" y="153109"/>
                    <a:pt x="170792" y="153109"/>
                    <a:pt x="170792" y="153109"/>
                  </a:cubicBezTo>
                  <a:cubicBezTo>
                    <a:pt x="170792" y="153109"/>
                    <a:pt x="170792" y="153109"/>
                    <a:pt x="170792" y="153109"/>
                  </a:cubicBezTo>
                  <a:cubicBezTo>
                    <a:pt x="170792" y="153109"/>
                    <a:pt x="170792" y="153109"/>
                    <a:pt x="170792" y="153109"/>
                  </a:cubicBezTo>
                  <a:cubicBezTo>
                    <a:pt x="170792" y="153109"/>
                    <a:pt x="170792" y="153109"/>
                    <a:pt x="170792" y="153109"/>
                  </a:cubicBezTo>
                  <a:cubicBezTo>
                    <a:pt x="197411" y="160449"/>
                    <a:pt x="224115" y="167362"/>
                    <a:pt x="250819" y="174361"/>
                  </a:cubicBezTo>
                  <a:lnTo>
                    <a:pt x="279400" y="181957"/>
                  </a:lnTo>
                  <a:cubicBezTo>
                    <a:pt x="279400" y="181957"/>
                    <a:pt x="279571" y="181701"/>
                    <a:pt x="279486" y="181615"/>
                  </a:cubicBezTo>
                  <a:lnTo>
                    <a:pt x="251587" y="172313"/>
                  </a:lnTo>
                  <a:cubicBezTo>
                    <a:pt x="225480" y="163522"/>
                    <a:pt x="199287" y="154560"/>
                    <a:pt x="173009" y="146111"/>
                  </a:cubicBezTo>
                  <a:cubicBezTo>
                    <a:pt x="173009" y="146111"/>
                    <a:pt x="173009" y="146111"/>
                    <a:pt x="173009" y="146111"/>
                  </a:cubicBezTo>
                  <a:cubicBezTo>
                    <a:pt x="173009" y="146111"/>
                    <a:pt x="172839" y="146111"/>
                    <a:pt x="172839" y="146111"/>
                  </a:cubicBezTo>
                  <a:cubicBezTo>
                    <a:pt x="172839" y="146111"/>
                    <a:pt x="172668" y="146111"/>
                    <a:pt x="172668" y="146111"/>
                  </a:cubicBezTo>
                  <a:cubicBezTo>
                    <a:pt x="172668" y="146111"/>
                    <a:pt x="172668" y="146111"/>
                    <a:pt x="172668" y="146111"/>
                  </a:cubicBezTo>
                  <a:cubicBezTo>
                    <a:pt x="150913" y="140051"/>
                    <a:pt x="129071" y="134333"/>
                    <a:pt x="107145" y="128700"/>
                  </a:cubicBezTo>
                  <a:cubicBezTo>
                    <a:pt x="107571" y="127419"/>
                    <a:pt x="107998" y="126139"/>
                    <a:pt x="108339" y="124859"/>
                  </a:cubicBezTo>
                  <a:lnTo>
                    <a:pt x="116103" y="126907"/>
                  </a:lnTo>
                  <a:cubicBezTo>
                    <a:pt x="137603" y="132540"/>
                    <a:pt x="159103" y="138344"/>
                    <a:pt x="180688" y="143636"/>
                  </a:cubicBezTo>
                  <a:cubicBezTo>
                    <a:pt x="180688" y="143636"/>
                    <a:pt x="180688" y="143636"/>
                    <a:pt x="180688" y="143636"/>
                  </a:cubicBezTo>
                  <a:cubicBezTo>
                    <a:pt x="180688" y="143636"/>
                    <a:pt x="180688" y="143636"/>
                    <a:pt x="180688" y="143636"/>
                  </a:cubicBezTo>
                  <a:cubicBezTo>
                    <a:pt x="180688" y="143636"/>
                    <a:pt x="180688" y="143636"/>
                    <a:pt x="180688" y="143636"/>
                  </a:cubicBezTo>
                  <a:cubicBezTo>
                    <a:pt x="180688" y="143636"/>
                    <a:pt x="180688" y="143636"/>
                    <a:pt x="180688" y="143636"/>
                  </a:cubicBezTo>
                  <a:cubicBezTo>
                    <a:pt x="202529" y="147818"/>
                    <a:pt x="224456" y="151487"/>
                    <a:pt x="246383" y="155328"/>
                  </a:cubicBezTo>
                  <a:lnTo>
                    <a:pt x="249368" y="155840"/>
                  </a:lnTo>
                  <a:cubicBezTo>
                    <a:pt x="250990" y="157718"/>
                    <a:pt x="253208" y="158913"/>
                    <a:pt x="255512" y="159937"/>
                  </a:cubicBezTo>
                  <a:cubicBezTo>
                    <a:pt x="260119" y="161985"/>
                    <a:pt x="265067" y="163522"/>
                    <a:pt x="269674" y="165741"/>
                  </a:cubicBezTo>
                  <a:cubicBezTo>
                    <a:pt x="277267" y="169496"/>
                    <a:pt x="284861" y="173252"/>
                    <a:pt x="292027" y="177775"/>
                  </a:cubicBezTo>
                  <a:cubicBezTo>
                    <a:pt x="301071" y="183408"/>
                    <a:pt x="306105" y="192199"/>
                    <a:pt x="309517" y="202099"/>
                  </a:cubicBezTo>
                  <a:cubicBezTo>
                    <a:pt x="313015" y="212085"/>
                    <a:pt x="311735" y="220449"/>
                    <a:pt x="300900" y="228557"/>
                  </a:cubicBezTo>
                  <a:cubicBezTo>
                    <a:pt x="288956" y="230606"/>
                    <a:pt x="274793" y="232995"/>
                    <a:pt x="262166" y="235129"/>
                  </a:cubicBezTo>
                  <a:close/>
                  <a:moveTo>
                    <a:pt x="598657" y="294532"/>
                  </a:moveTo>
                  <a:cubicBezTo>
                    <a:pt x="552586" y="286679"/>
                    <a:pt x="506259" y="280534"/>
                    <a:pt x="459931" y="273707"/>
                  </a:cubicBezTo>
                  <a:cubicBezTo>
                    <a:pt x="409936" y="266367"/>
                    <a:pt x="359854" y="259027"/>
                    <a:pt x="309859" y="251772"/>
                  </a:cubicBezTo>
                  <a:cubicBezTo>
                    <a:pt x="302863" y="250748"/>
                    <a:pt x="295781" y="249894"/>
                    <a:pt x="288615" y="246651"/>
                  </a:cubicBezTo>
                  <a:cubicBezTo>
                    <a:pt x="292369" y="245371"/>
                    <a:pt x="296037" y="243749"/>
                    <a:pt x="299877" y="242981"/>
                  </a:cubicBezTo>
                  <a:cubicBezTo>
                    <a:pt x="303204" y="242298"/>
                    <a:pt x="306360" y="240762"/>
                    <a:pt x="309176" y="238714"/>
                  </a:cubicBezTo>
                  <a:lnTo>
                    <a:pt x="319926" y="240762"/>
                  </a:lnTo>
                  <a:cubicBezTo>
                    <a:pt x="340829" y="244688"/>
                    <a:pt x="361902" y="248443"/>
                    <a:pt x="383061" y="251260"/>
                  </a:cubicBezTo>
                  <a:lnTo>
                    <a:pt x="383061" y="251260"/>
                  </a:lnTo>
                  <a:cubicBezTo>
                    <a:pt x="383061" y="251260"/>
                    <a:pt x="383061" y="251260"/>
                    <a:pt x="383061" y="251260"/>
                  </a:cubicBezTo>
                  <a:lnTo>
                    <a:pt x="383061" y="251260"/>
                  </a:lnTo>
                  <a:cubicBezTo>
                    <a:pt x="383061" y="251260"/>
                    <a:pt x="383061" y="251260"/>
                    <a:pt x="383061" y="251260"/>
                  </a:cubicBezTo>
                  <a:cubicBezTo>
                    <a:pt x="404305" y="252967"/>
                    <a:pt x="425634" y="253820"/>
                    <a:pt x="446964" y="254418"/>
                  </a:cubicBezTo>
                  <a:lnTo>
                    <a:pt x="469743" y="255015"/>
                  </a:lnTo>
                  <a:cubicBezTo>
                    <a:pt x="469743" y="255015"/>
                    <a:pt x="469828" y="254674"/>
                    <a:pt x="469743" y="254674"/>
                  </a:cubicBezTo>
                  <a:lnTo>
                    <a:pt x="447219" y="252284"/>
                  </a:lnTo>
                  <a:cubicBezTo>
                    <a:pt x="426061" y="249809"/>
                    <a:pt x="404987" y="246822"/>
                    <a:pt x="383914" y="244005"/>
                  </a:cubicBezTo>
                  <a:lnTo>
                    <a:pt x="383914" y="244005"/>
                  </a:lnTo>
                  <a:cubicBezTo>
                    <a:pt x="383914" y="244005"/>
                    <a:pt x="383743" y="244005"/>
                    <a:pt x="383743" y="244005"/>
                  </a:cubicBezTo>
                  <a:lnTo>
                    <a:pt x="383573" y="244005"/>
                  </a:lnTo>
                  <a:cubicBezTo>
                    <a:pt x="383573" y="244005"/>
                    <a:pt x="383573" y="244005"/>
                    <a:pt x="383573" y="244005"/>
                  </a:cubicBezTo>
                  <a:cubicBezTo>
                    <a:pt x="362414" y="242298"/>
                    <a:pt x="341170" y="240677"/>
                    <a:pt x="320011" y="238628"/>
                  </a:cubicBezTo>
                  <a:lnTo>
                    <a:pt x="310541" y="237604"/>
                  </a:lnTo>
                  <a:cubicBezTo>
                    <a:pt x="319755" y="229838"/>
                    <a:pt x="325045" y="215499"/>
                    <a:pt x="320950" y="203721"/>
                  </a:cubicBezTo>
                  <a:cubicBezTo>
                    <a:pt x="317452" y="193564"/>
                    <a:pt x="312759" y="184176"/>
                    <a:pt x="305593" y="176068"/>
                  </a:cubicBezTo>
                  <a:cubicBezTo>
                    <a:pt x="304227" y="174532"/>
                    <a:pt x="302777" y="173166"/>
                    <a:pt x="299962" y="170179"/>
                  </a:cubicBezTo>
                  <a:cubicBezTo>
                    <a:pt x="304227" y="170350"/>
                    <a:pt x="306531" y="170264"/>
                    <a:pt x="308835" y="170520"/>
                  </a:cubicBezTo>
                  <a:cubicBezTo>
                    <a:pt x="373590" y="177177"/>
                    <a:pt x="437578" y="188614"/>
                    <a:pt x="501652" y="199880"/>
                  </a:cubicBezTo>
                  <a:cubicBezTo>
                    <a:pt x="520507" y="203209"/>
                    <a:pt x="539447" y="205940"/>
                    <a:pt x="558388" y="208244"/>
                  </a:cubicBezTo>
                  <a:cubicBezTo>
                    <a:pt x="601899" y="213451"/>
                    <a:pt x="644984" y="220790"/>
                    <a:pt x="687899" y="229582"/>
                  </a:cubicBezTo>
                  <a:cubicBezTo>
                    <a:pt x="708546" y="233849"/>
                    <a:pt x="729278" y="237860"/>
                    <a:pt x="750010" y="241871"/>
                  </a:cubicBezTo>
                  <a:lnTo>
                    <a:pt x="764088" y="249468"/>
                  </a:lnTo>
                  <a:cubicBezTo>
                    <a:pt x="765879" y="250406"/>
                    <a:pt x="767585" y="251345"/>
                    <a:pt x="769377" y="252284"/>
                  </a:cubicBezTo>
                  <a:cubicBezTo>
                    <a:pt x="767244" y="252199"/>
                    <a:pt x="765111" y="252113"/>
                    <a:pt x="763064" y="252028"/>
                  </a:cubicBezTo>
                  <a:lnTo>
                    <a:pt x="750095" y="251345"/>
                  </a:lnTo>
                  <a:lnTo>
                    <a:pt x="715542" y="246054"/>
                  </a:lnTo>
                  <a:cubicBezTo>
                    <a:pt x="701380" y="243835"/>
                    <a:pt x="687302" y="241615"/>
                    <a:pt x="673140" y="239482"/>
                  </a:cubicBezTo>
                  <a:cubicBezTo>
                    <a:pt x="665034" y="235812"/>
                    <a:pt x="657015" y="232142"/>
                    <a:pt x="648995" y="228472"/>
                  </a:cubicBezTo>
                  <a:cubicBezTo>
                    <a:pt x="648909" y="228472"/>
                    <a:pt x="648738" y="228728"/>
                    <a:pt x="648824" y="228728"/>
                  </a:cubicBezTo>
                  <a:cubicBezTo>
                    <a:pt x="654967" y="232056"/>
                    <a:pt x="661110" y="235300"/>
                    <a:pt x="667253" y="238543"/>
                  </a:cubicBezTo>
                  <a:cubicBezTo>
                    <a:pt x="661963" y="237689"/>
                    <a:pt x="656588" y="236921"/>
                    <a:pt x="651298" y="236068"/>
                  </a:cubicBezTo>
                  <a:cubicBezTo>
                    <a:pt x="643790" y="233166"/>
                    <a:pt x="636282" y="230264"/>
                    <a:pt x="628689" y="227362"/>
                  </a:cubicBezTo>
                  <a:lnTo>
                    <a:pt x="603947" y="217718"/>
                  </a:lnTo>
                  <a:cubicBezTo>
                    <a:pt x="603947" y="217718"/>
                    <a:pt x="603691" y="217974"/>
                    <a:pt x="603862" y="217974"/>
                  </a:cubicBezTo>
                  <a:lnTo>
                    <a:pt x="628006" y="229325"/>
                  </a:lnTo>
                  <a:cubicBezTo>
                    <a:pt x="631163" y="230862"/>
                    <a:pt x="634405" y="232398"/>
                    <a:pt x="637562" y="233849"/>
                  </a:cubicBezTo>
                  <a:cubicBezTo>
                    <a:pt x="627836" y="232398"/>
                    <a:pt x="618024" y="230947"/>
                    <a:pt x="608298" y="229496"/>
                  </a:cubicBezTo>
                  <a:cubicBezTo>
                    <a:pt x="608298" y="229496"/>
                    <a:pt x="608298" y="229496"/>
                    <a:pt x="608298" y="229496"/>
                  </a:cubicBezTo>
                  <a:cubicBezTo>
                    <a:pt x="608213" y="229496"/>
                    <a:pt x="608127" y="229496"/>
                    <a:pt x="608043" y="229496"/>
                  </a:cubicBezTo>
                  <a:cubicBezTo>
                    <a:pt x="607957" y="229496"/>
                    <a:pt x="607872" y="229496"/>
                    <a:pt x="607786" y="229496"/>
                  </a:cubicBezTo>
                  <a:cubicBezTo>
                    <a:pt x="607786" y="229496"/>
                    <a:pt x="607786" y="229496"/>
                    <a:pt x="607786" y="229496"/>
                  </a:cubicBezTo>
                  <a:cubicBezTo>
                    <a:pt x="597122" y="228301"/>
                    <a:pt x="586457" y="227106"/>
                    <a:pt x="575792" y="225997"/>
                  </a:cubicBezTo>
                  <a:cubicBezTo>
                    <a:pt x="572295" y="224461"/>
                    <a:pt x="568796" y="223010"/>
                    <a:pt x="565298" y="221473"/>
                  </a:cubicBezTo>
                  <a:cubicBezTo>
                    <a:pt x="558046" y="218230"/>
                    <a:pt x="550880" y="214902"/>
                    <a:pt x="543628" y="211573"/>
                  </a:cubicBezTo>
                  <a:cubicBezTo>
                    <a:pt x="543543" y="211573"/>
                    <a:pt x="543372" y="211829"/>
                    <a:pt x="543457" y="211829"/>
                  </a:cubicBezTo>
                  <a:cubicBezTo>
                    <a:pt x="550453" y="215755"/>
                    <a:pt x="557364" y="219596"/>
                    <a:pt x="564445" y="223436"/>
                  </a:cubicBezTo>
                  <a:cubicBezTo>
                    <a:pt x="565469" y="224034"/>
                    <a:pt x="566578" y="224546"/>
                    <a:pt x="567602" y="225143"/>
                  </a:cubicBezTo>
                  <a:cubicBezTo>
                    <a:pt x="554890" y="223778"/>
                    <a:pt x="542092" y="222497"/>
                    <a:pt x="529380" y="221217"/>
                  </a:cubicBezTo>
                  <a:cubicBezTo>
                    <a:pt x="524943" y="219254"/>
                    <a:pt x="520507" y="217377"/>
                    <a:pt x="516156" y="215414"/>
                  </a:cubicBezTo>
                  <a:lnTo>
                    <a:pt x="490219" y="203721"/>
                  </a:lnTo>
                  <a:cubicBezTo>
                    <a:pt x="490219" y="203721"/>
                    <a:pt x="489963" y="203977"/>
                    <a:pt x="490049" y="203977"/>
                  </a:cubicBezTo>
                  <a:lnTo>
                    <a:pt x="515388" y="217462"/>
                  </a:lnTo>
                  <a:cubicBezTo>
                    <a:pt x="517179" y="218401"/>
                    <a:pt x="519057" y="219425"/>
                    <a:pt x="520848" y="220364"/>
                  </a:cubicBezTo>
                  <a:cubicBezTo>
                    <a:pt x="513852" y="219681"/>
                    <a:pt x="506856" y="218913"/>
                    <a:pt x="499860" y="218230"/>
                  </a:cubicBezTo>
                  <a:lnTo>
                    <a:pt x="461552" y="214219"/>
                  </a:lnTo>
                  <a:cubicBezTo>
                    <a:pt x="461552" y="214219"/>
                    <a:pt x="461382" y="214475"/>
                    <a:pt x="461552" y="214560"/>
                  </a:cubicBezTo>
                  <a:lnTo>
                    <a:pt x="499860" y="220449"/>
                  </a:lnTo>
                  <a:cubicBezTo>
                    <a:pt x="509842" y="221985"/>
                    <a:pt x="519824" y="223522"/>
                    <a:pt x="529806" y="225143"/>
                  </a:cubicBezTo>
                  <a:cubicBezTo>
                    <a:pt x="536205" y="228557"/>
                    <a:pt x="542689" y="231886"/>
                    <a:pt x="549173" y="235300"/>
                  </a:cubicBezTo>
                  <a:cubicBezTo>
                    <a:pt x="536035" y="233764"/>
                    <a:pt x="522810" y="232312"/>
                    <a:pt x="509671" y="230947"/>
                  </a:cubicBezTo>
                  <a:cubicBezTo>
                    <a:pt x="506088" y="229582"/>
                    <a:pt x="502505" y="228131"/>
                    <a:pt x="498921" y="226765"/>
                  </a:cubicBezTo>
                  <a:lnTo>
                    <a:pt x="478616" y="218486"/>
                  </a:lnTo>
                  <a:cubicBezTo>
                    <a:pt x="478616" y="218486"/>
                    <a:pt x="478360" y="218742"/>
                    <a:pt x="478446" y="218742"/>
                  </a:cubicBezTo>
                  <a:lnTo>
                    <a:pt x="498154" y="228728"/>
                  </a:lnTo>
                  <a:cubicBezTo>
                    <a:pt x="499007" y="229155"/>
                    <a:pt x="499860" y="229582"/>
                    <a:pt x="500713" y="230008"/>
                  </a:cubicBezTo>
                  <a:cubicBezTo>
                    <a:pt x="496618" y="229582"/>
                    <a:pt x="492523" y="229155"/>
                    <a:pt x="488513" y="228728"/>
                  </a:cubicBezTo>
                  <a:cubicBezTo>
                    <a:pt x="485612" y="228472"/>
                    <a:pt x="482711" y="228216"/>
                    <a:pt x="479725" y="227874"/>
                  </a:cubicBezTo>
                  <a:cubicBezTo>
                    <a:pt x="479640" y="227874"/>
                    <a:pt x="479555" y="227789"/>
                    <a:pt x="479384" y="227704"/>
                  </a:cubicBezTo>
                  <a:lnTo>
                    <a:pt x="492437" y="228557"/>
                  </a:lnTo>
                  <a:cubicBezTo>
                    <a:pt x="492437" y="228557"/>
                    <a:pt x="492523" y="228216"/>
                    <a:pt x="492437" y="228216"/>
                  </a:cubicBezTo>
                  <a:lnTo>
                    <a:pt x="473412" y="225058"/>
                  </a:lnTo>
                  <a:cubicBezTo>
                    <a:pt x="473412" y="225058"/>
                    <a:pt x="473412" y="225058"/>
                    <a:pt x="473412" y="225058"/>
                  </a:cubicBezTo>
                  <a:cubicBezTo>
                    <a:pt x="469743" y="223522"/>
                    <a:pt x="465989" y="221900"/>
                    <a:pt x="462321" y="220364"/>
                  </a:cubicBezTo>
                  <a:cubicBezTo>
                    <a:pt x="462321" y="220364"/>
                    <a:pt x="462321" y="220364"/>
                    <a:pt x="462321" y="220364"/>
                  </a:cubicBezTo>
                  <a:lnTo>
                    <a:pt x="462150" y="220364"/>
                  </a:lnTo>
                  <a:cubicBezTo>
                    <a:pt x="462150" y="220364"/>
                    <a:pt x="462064" y="220278"/>
                    <a:pt x="461979" y="220278"/>
                  </a:cubicBezTo>
                  <a:cubicBezTo>
                    <a:pt x="461979" y="220278"/>
                    <a:pt x="461979" y="220278"/>
                    <a:pt x="461979" y="220278"/>
                  </a:cubicBezTo>
                  <a:cubicBezTo>
                    <a:pt x="442356" y="213280"/>
                    <a:pt x="422562" y="206793"/>
                    <a:pt x="402854" y="200222"/>
                  </a:cubicBezTo>
                  <a:lnTo>
                    <a:pt x="381866" y="193138"/>
                  </a:lnTo>
                  <a:cubicBezTo>
                    <a:pt x="381866" y="193138"/>
                    <a:pt x="381696" y="193394"/>
                    <a:pt x="381781" y="193394"/>
                  </a:cubicBezTo>
                  <a:lnTo>
                    <a:pt x="402257" y="202270"/>
                  </a:lnTo>
                  <a:cubicBezTo>
                    <a:pt x="415567" y="208159"/>
                    <a:pt x="428876" y="214048"/>
                    <a:pt x="442271" y="219766"/>
                  </a:cubicBezTo>
                  <a:cubicBezTo>
                    <a:pt x="434763" y="218486"/>
                    <a:pt x="427341" y="217291"/>
                    <a:pt x="419833" y="216182"/>
                  </a:cubicBezTo>
                  <a:cubicBezTo>
                    <a:pt x="419833" y="216182"/>
                    <a:pt x="419833" y="216182"/>
                    <a:pt x="419833" y="216182"/>
                  </a:cubicBezTo>
                  <a:cubicBezTo>
                    <a:pt x="419833" y="216182"/>
                    <a:pt x="419747" y="216182"/>
                    <a:pt x="419662" y="216182"/>
                  </a:cubicBezTo>
                  <a:cubicBezTo>
                    <a:pt x="419662" y="216182"/>
                    <a:pt x="419576" y="216182"/>
                    <a:pt x="419491" y="216182"/>
                  </a:cubicBezTo>
                  <a:cubicBezTo>
                    <a:pt x="419491" y="216182"/>
                    <a:pt x="419491" y="216182"/>
                    <a:pt x="419491" y="216182"/>
                  </a:cubicBezTo>
                  <a:cubicBezTo>
                    <a:pt x="401404" y="214646"/>
                    <a:pt x="383317" y="213621"/>
                    <a:pt x="365229" y="212512"/>
                  </a:cubicBezTo>
                  <a:lnTo>
                    <a:pt x="345948" y="211231"/>
                  </a:lnTo>
                  <a:cubicBezTo>
                    <a:pt x="345948" y="211231"/>
                    <a:pt x="345862" y="211573"/>
                    <a:pt x="345948" y="211573"/>
                  </a:cubicBezTo>
                  <a:lnTo>
                    <a:pt x="365144" y="214731"/>
                  </a:lnTo>
                  <a:cubicBezTo>
                    <a:pt x="382976" y="217718"/>
                    <a:pt x="400892" y="220961"/>
                    <a:pt x="418809" y="223522"/>
                  </a:cubicBezTo>
                  <a:lnTo>
                    <a:pt x="418809" y="223522"/>
                  </a:lnTo>
                  <a:cubicBezTo>
                    <a:pt x="418809" y="223522"/>
                    <a:pt x="418809" y="223522"/>
                    <a:pt x="418809" y="223522"/>
                  </a:cubicBezTo>
                  <a:cubicBezTo>
                    <a:pt x="418809" y="223522"/>
                    <a:pt x="418809" y="223522"/>
                    <a:pt x="418809" y="223522"/>
                  </a:cubicBezTo>
                  <a:lnTo>
                    <a:pt x="418809" y="223522"/>
                  </a:lnTo>
                  <a:cubicBezTo>
                    <a:pt x="430070" y="224461"/>
                    <a:pt x="441332" y="225229"/>
                    <a:pt x="452594" y="225911"/>
                  </a:cubicBezTo>
                  <a:cubicBezTo>
                    <a:pt x="454556" y="226167"/>
                    <a:pt x="456519" y="226423"/>
                    <a:pt x="458481" y="226679"/>
                  </a:cubicBezTo>
                  <a:cubicBezTo>
                    <a:pt x="458822" y="226850"/>
                    <a:pt x="459164" y="226935"/>
                    <a:pt x="459419" y="227106"/>
                  </a:cubicBezTo>
                  <a:cubicBezTo>
                    <a:pt x="459419" y="227106"/>
                    <a:pt x="459419" y="227106"/>
                    <a:pt x="459419" y="227106"/>
                  </a:cubicBezTo>
                  <a:cubicBezTo>
                    <a:pt x="459419" y="227106"/>
                    <a:pt x="459419" y="227106"/>
                    <a:pt x="459419" y="227106"/>
                  </a:cubicBezTo>
                  <a:cubicBezTo>
                    <a:pt x="459419" y="227106"/>
                    <a:pt x="459419" y="227106"/>
                    <a:pt x="459419" y="227106"/>
                  </a:cubicBezTo>
                  <a:cubicBezTo>
                    <a:pt x="459419" y="227106"/>
                    <a:pt x="459419" y="227106"/>
                    <a:pt x="459419" y="227106"/>
                  </a:cubicBezTo>
                  <a:cubicBezTo>
                    <a:pt x="471961" y="231544"/>
                    <a:pt x="484588" y="235812"/>
                    <a:pt x="497215" y="239994"/>
                  </a:cubicBezTo>
                  <a:cubicBezTo>
                    <a:pt x="487148" y="239055"/>
                    <a:pt x="477080" y="238202"/>
                    <a:pt x="466927" y="237348"/>
                  </a:cubicBezTo>
                  <a:lnTo>
                    <a:pt x="450120" y="235983"/>
                  </a:lnTo>
                  <a:cubicBezTo>
                    <a:pt x="441930" y="233678"/>
                    <a:pt x="433824" y="231374"/>
                    <a:pt x="425634" y="229155"/>
                  </a:cubicBezTo>
                  <a:lnTo>
                    <a:pt x="425634" y="229155"/>
                  </a:lnTo>
                  <a:cubicBezTo>
                    <a:pt x="425634" y="229155"/>
                    <a:pt x="425463" y="229155"/>
                    <a:pt x="425463" y="229155"/>
                  </a:cubicBezTo>
                  <a:lnTo>
                    <a:pt x="425293" y="229155"/>
                  </a:lnTo>
                  <a:cubicBezTo>
                    <a:pt x="425293" y="229155"/>
                    <a:pt x="425293" y="229155"/>
                    <a:pt x="425293" y="229155"/>
                  </a:cubicBezTo>
                  <a:cubicBezTo>
                    <a:pt x="407120" y="225399"/>
                    <a:pt x="388862" y="221985"/>
                    <a:pt x="370690" y="218401"/>
                  </a:cubicBezTo>
                  <a:lnTo>
                    <a:pt x="351323" y="214389"/>
                  </a:lnTo>
                  <a:cubicBezTo>
                    <a:pt x="351323" y="214389"/>
                    <a:pt x="351152" y="214646"/>
                    <a:pt x="351323" y="214731"/>
                  </a:cubicBezTo>
                  <a:lnTo>
                    <a:pt x="370348" y="220534"/>
                  </a:lnTo>
                  <a:cubicBezTo>
                    <a:pt x="374273" y="221729"/>
                    <a:pt x="378112" y="222924"/>
                    <a:pt x="382037" y="224119"/>
                  </a:cubicBezTo>
                  <a:cubicBezTo>
                    <a:pt x="374529" y="223010"/>
                    <a:pt x="367106" y="221729"/>
                    <a:pt x="359684" y="220620"/>
                  </a:cubicBezTo>
                  <a:lnTo>
                    <a:pt x="359684" y="220620"/>
                  </a:lnTo>
                  <a:cubicBezTo>
                    <a:pt x="359684" y="220620"/>
                    <a:pt x="359684" y="220620"/>
                    <a:pt x="359684" y="220620"/>
                  </a:cubicBezTo>
                  <a:lnTo>
                    <a:pt x="359684" y="220620"/>
                  </a:lnTo>
                  <a:cubicBezTo>
                    <a:pt x="359684" y="220620"/>
                    <a:pt x="359684" y="220620"/>
                    <a:pt x="359684" y="220620"/>
                  </a:cubicBezTo>
                  <a:cubicBezTo>
                    <a:pt x="351067" y="220449"/>
                    <a:pt x="342279" y="220449"/>
                    <a:pt x="333577" y="220108"/>
                  </a:cubicBezTo>
                  <a:cubicBezTo>
                    <a:pt x="330505" y="219937"/>
                    <a:pt x="327349" y="219766"/>
                    <a:pt x="324277" y="219510"/>
                  </a:cubicBezTo>
                  <a:cubicBezTo>
                    <a:pt x="324277" y="219510"/>
                    <a:pt x="324192" y="219852"/>
                    <a:pt x="324277" y="219852"/>
                  </a:cubicBezTo>
                  <a:cubicBezTo>
                    <a:pt x="327263" y="220705"/>
                    <a:pt x="330334" y="221473"/>
                    <a:pt x="333321" y="222327"/>
                  </a:cubicBezTo>
                  <a:cubicBezTo>
                    <a:pt x="339549" y="223949"/>
                    <a:pt x="345777" y="225570"/>
                    <a:pt x="352091" y="226765"/>
                  </a:cubicBezTo>
                  <a:cubicBezTo>
                    <a:pt x="348934" y="226423"/>
                    <a:pt x="345777" y="226167"/>
                    <a:pt x="342535" y="225826"/>
                  </a:cubicBezTo>
                  <a:lnTo>
                    <a:pt x="320609" y="223607"/>
                  </a:lnTo>
                  <a:cubicBezTo>
                    <a:pt x="320609" y="223607"/>
                    <a:pt x="320438" y="223863"/>
                    <a:pt x="320609" y="223949"/>
                  </a:cubicBezTo>
                  <a:lnTo>
                    <a:pt x="342364" y="227960"/>
                  </a:lnTo>
                  <a:cubicBezTo>
                    <a:pt x="362670" y="231800"/>
                    <a:pt x="382976" y="235812"/>
                    <a:pt x="403366" y="239311"/>
                  </a:cubicBezTo>
                  <a:cubicBezTo>
                    <a:pt x="403366" y="239311"/>
                    <a:pt x="403366" y="239311"/>
                    <a:pt x="403366" y="239311"/>
                  </a:cubicBezTo>
                  <a:cubicBezTo>
                    <a:pt x="403366" y="239311"/>
                    <a:pt x="403366" y="239311"/>
                    <a:pt x="403366" y="239311"/>
                  </a:cubicBezTo>
                  <a:cubicBezTo>
                    <a:pt x="403366" y="239311"/>
                    <a:pt x="403366" y="239311"/>
                    <a:pt x="403366" y="239311"/>
                  </a:cubicBezTo>
                  <a:cubicBezTo>
                    <a:pt x="403366" y="239311"/>
                    <a:pt x="403366" y="239311"/>
                    <a:pt x="403366" y="239311"/>
                  </a:cubicBezTo>
                  <a:cubicBezTo>
                    <a:pt x="423928" y="241701"/>
                    <a:pt x="444489" y="243579"/>
                    <a:pt x="465136" y="245542"/>
                  </a:cubicBezTo>
                  <a:lnTo>
                    <a:pt x="485356" y="247590"/>
                  </a:lnTo>
                  <a:lnTo>
                    <a:pt x="498324" y="249894"/>
                  </a:lnTo>
                  <a:cubicBezTo>
                    <a:pt x="498324" y="249894"/>
                    <a:pt x="498495" y="249638"/>
                    <a:pt x="498324" y="249553"/>
                  </a:cubicBezTo>
                  <a:lnTo>
                    <a:pt x="479213" y="244347"/>
                  </a:lnTo>
                  <a:cubicBezTo>
                    <a:pt x="472473" y="242469"/>
                    <a:pt x="465818" y="240591"/>
                    <a:pt x="459164" y="238628"/>
                  </a:cubicBezTo>
                  <a:lnTo>
                    <a:pt x="466927" y="239653"/>
                  </a:lnTo>
                  <a:cubicBezTo>
                    <a:pt x="483650" y="241957"/>
                    <a:pt x="500372" y="244347"/>
                    <a:pt x="517094" y="246736"/>
                  </a:cubicBezTo>
                  <a:cubicBezTo>
                    <a:pt x="517606" y="246907"/>
                    <a:pt x="518032" y="247078"/>
                    <a:pt x="518544" y="247248"/>
                  </a:cubicBezTo>
                  <a:lnTo>
                    <a:pt x="539703" y="254418"/>
                  </a:lnTo>
                  <a:cubicBezTo>
                    <a:pt x="539703" y="254418"/>
                    <a:pt x="539874" y="254162"/>
                    <a:pt x="539789" y="254162"/>
                  </a:cubicBezTo>
                  <a:lnTo>
                    <a:pt x="525711" y="248102"/>
                  </a:lnTo>
                  <a:cubicBezTo>
                    <a:pt x="531001" y="248870"/>
                    <a:pt x="536376" y="249638"/>
                    <a:pt x="541665" y="250406"/>
                  </a:cubicBezTo>
                  <a:cubicBezTo>
                    <a:pt x="545590" y="252284"/>
                    <a:pt x="549514" y="254162"/>
                    <a:pt x="553439" y="255954"/>
                  </a:cubicBezTo>
                  <a:lnTo>
                    <a:pt x="553439" y="255954"/>
                  </a:lnTo>
                  <a:cubicBezTo>
                    <a:pt x="553439" y="255954"/>
                    <a:pt x="553439" y="255954"/>
                    <a:pt x="553439" y="255954"/>
                  </a:cubicBezTo>
                  <a:lnTo>
                    <a:pt x="553439" y="255954"/>
                  </a:lnTo>
                  <a:cubicBezTo>
                    <a:pt x="553439" y="255954"/>
                    <a:pt x="553439" y="255954"/>
                    <a:pt x="553439" y="255954"/>
                  </a:cubicBezTo>
                  <a:cubicBezTo>
                    <a:pt x="562654" y="259624"/>
                    <a:pt x="571953" y="263209"/>
                    <a:pt x="581253" y="266623"/>
                  </a:cubicBezTo>
                  <a:cubicBezTo>
                    <a:pt x="544396" y="262526"/>
                    <a:pt x="507453" y="259453"/>
                    <a:pt x="470596" y="256893"/>
                  </a:cubicBezTo>
                  <a:cubicBezTo>
                    <a:pt x="456177" y="255869"/>
                    <a:pt x="441759" y="254930"/>
                    <a:pt x="427341" y="254162"/>
                  </a:cubicBezTo>
                  <a:cubicBezTo>
                    <a:pt x="427170" y="254162"/>
                    <a:pt x="427170" y="254418"/>
                    <a:pt x="427341" y="254503"/>
                  </a:cubicBezTo>
                  <a:cubicBezTo>
                    <a:pt x="441759" y="255954"/>
                    <a:pt x="456263" y="257490"/>
                    <a:pt x="470681" y="259112"/>
                  </a:cubicBezTo>
                  <a:cubicBezTo>
                    <a:pt x="511037" y="263806"/>
                    <a:pt x="551306" y="269354"/>
                    <a:pt x="591491" y="275072"/>
                  </a:cubicBezTo>
                  <a:lnTo>
                    <a:pt x="591491" y="275072"/>
                  </a:lnTo>
                  <a:cubicBezTo>
                    <a:pt x="591491" y="275072"/>
                    <a:pt x="591576" y="275072"/>
                    <a:pt x="591576" y="275072"/>
                  </a:cubicBezTo>
                  <a:lnTo>
                    <a:pt x="591661" y="275072"/>
                  </a:lnTo>
                  <a:cubicBezTo>
                    <a:pt x="591661" y="275072"/>
                    <a:pt x="591661" y="275072"/>
                    <a:pt x="591661" y="275072"/>
                  </a:cubicBezTo>
                  <a:cubicBezTo>
                    <a:pt x="598060" y="275840"/>
                    <a:pt x="604459" y="276608"/>
                    <a:pt x="610858" y="277376"/>
                  </a:cubicBezTo>
                  <a:cubicBezTo>
                    <a:pt x="611028" y="277376"/>
                    <a:pt x="611199" y="277462"/>
                    <a:pt x="611369" y="277547"/>
                  </a:cubicBezTo>
                  <a:lnTo>
                    <a:pt x="632102" y="285058"/>
                  </a:lnTo>
                  <a:cubicBezTo>
                    <a:pt x="632102" y="285058"/>
                    <a:pt x="632272" y="284802"/>
                    <a:pt x="632187" y="284802"/>
                  </a:cubicBezTo>
                  <a:lnTo>
                    <a:pt x="617939" y="278230"/>
                  </a:lnTo>
                  <a:cubicBezTo>
                    <a:pt x="630310" y="279681"/>
                    <a:pt x="642681" y="281217"/>
                    <a:pt x="655052" y="282839"/>
                  </a:cubicBezTo>
                  <a:cubicBezTo>
                    <a:pt x="656929" y="283607"/>
                    <a:pt x="658891" y="284375"/>
                    <a:pt x="660768" y="285143"/>
                  </a:cubicBezTo>
                  <a:lnTo>
                    <a:pt x="687387" y="295812"/>
                  </a:lnTo>
                  <a:cubicBezTo>
                    <a:pt x="687387" y="295812"/>
                    <a:pt x="687643" y="295556"/>
                    <a:pt x="687473" y="295556"/>
                  </a:cubicBezTo>
                  <a:lnTo>
                    <a:pt x="663157" y="283863"/>
                  </a:lnTo>
                  <a:cubicBezTo>
                    <a:pt x="679623" y="285997"/>
                    <a:pt x="696005" y="288216"/>
                    <a:pt x="712471" y="290606"/>
                  </a:cubicBezTo>
                  <a:cubicBezTo>
                    <a:pt x="726804" y="292739"/>
                    <a:pt x="741137" y="294958"/>
                    <a:pt x="755470" y="297263"/>
                  </a:cubicBezTo>
                  <a:cubicBezTo>
                    <a:pt x="755641" y="297263"/>
                    <a:pt x="755727" y="297007"/>
                    <a:pt x="755470" y="296921"/>
                  </a:cubicBezTo>
                  <a:cubicBezTo>
                    <a:pt x="741308" y="294020"/>
                    <a:pt x="727145" y="291203"/>
                    <a:pt x="712983" y="288557"/>
                  </a:cubicBezTo>
                  <a:cubicBezTo>
                    <a:pt x="691568" y="284461"/>
                    <a:pt x="670153" y="280534"/>
                    <a:pt x="648653" y="276864"/>
                  </a:cubicBezTo>
                  <a:cubicBezTo>
                    <a:pt x="637221" y="271231"/>
                    <a:pt x="625874" y="265598"/>
                    <a:pt x="614441" y="259966"/>
                  </a:cubicBezTo>
                  <a:cubicBezTo>
                    <a:pt x="625959" y="261331"/>
                    <a:pt x="637392" y="262611"/>
                    <a:pt x="648909" y="263977"/>
                  </a:cubicBezTo>
                  <a:cubicBezTo>
                    <a:pt x="659745" y="268074"/>
                    <a:pt x="670665" y="271999"/>
                    <a:pt x="681671" y="275755"/>
                  </a:cubicBezTo>
                  <a:lnTo>
                    <a:pt x="680477" y="276267"/>
                  </a:lnTo>
                  <a:lnTo>
                    <a:pt x="679453" y="276694"/>
                  </a:lnTo>
                  <a:lnTo>
                    <a:pt x="680562" y="276950"/>
                  </a:lnTo>
                  <a:lnTo>
                    <a:pt x="690459" y="278828"/>
                  </a:lnTo>
                  <a:cubicBezTo>
                    <a:pt x="696772" y="281047"/>
                    <a:pt x="703171" y="283180"/>
                    <a:pt x="709484" y="285314"/>
                  </a:cubicBezTo>
                  <a:cubicBezTo>
                    <a:pt x="709570" y="285314"/>
                    <a:pt x="709655" y="285058"/>
                    <a:pt x="709570" y="285058"/>
                  </a:cubicBezTo>
                  <a:cubicBezTo>
                    <a:pt x="705987" y="283607"/>
                    <a:pt x="702489" y="282071"/>
                    <a:pt x="698990" y="280534"/>
                  </a:cubicBezTo>
                  <a:lnTo>
                    <a:pt x="707351" y="282156"/>
                  </a:lnTo>
                  <a:cubicBezTo>
                    <a:pt x="734397" y="287362"/>
                    <a:pt x="761443" y="292654"/>
                    <a:pt x="788574" y="297689"/>
                  </a:cubicBezTo>
                  <a:lnTo>
                    <a:pt x="790024" y="298287"/>
                  </a:lnTo>
                  <a:cubicBezTo>
                    <a:pt x="790024" y="298287"/>
                    <a:pt x="790195" y="298116"/>
                    <a:pt x="790109" y="298031"/>
                  </a:cubicBezTo>
                  <a:cubicBezTo>
                    <a:pt x="791986" y="298372"/>
                    <a:pt x="793949" y="298714"/>
                    <a:pt x="795825" y="299055"/>
                  </a:cubicBezTo>
                  <a:cubicBezTo>
                    <a:pt x="805893" y="302896"/>
                    <a:pt x="815875" y="306736"/>
                    <a:pt x="825943" y="310406"/>
                  </a:cubicBezTo>
                  <a:cubicBezTo>
                    <a:pt x="830379" y="312028"/>
                    <a:pt x="834730" y="313650"/>
                    <a:pt x="839167" y="315271"/>
                  </a:cubicBezTo>
                  <a:cubicBezTo>
                    <a:pt x="812633" y="310321"/>
                    <a:pt x="786014" y="306054"/>
                    <a:pt x="759310" y="302042"/>
                  </a:cubicBezTo>
                  <a:cubicBezTo>
                    <a:pt x="747707" y="300335"/>
                    <a:pt x="736103" y="298628"/>
                    <a:pt x="724500" y="297007"/>
                  </a:cubicBezTo>
                  <a:cubicBezTo>
                    <a:pt x="724330" y="297007"/>
                    <a:pt x="724330" y="297263"/>
                    <a:pt x="724500" y="297348"/>
                  </a:cubicBezTo>
                  <a:cubicBezTo>
                    <a:pt x="736103" y="299567"/>
                    <a:pt x="747621" y="301871"/>
                    <a:pt x="759139" y="304261"/>
                  </a:cubicBezTo>
                  <a:cubicBezTo>
                    <a:pt x="765964" y="305712"/>
                    <a:pt x="772790" y="307163"/>
                    <a:pt x="779615" y="308614"/>
                  </a:cubicBezTo>
                  <a:cubicBezTo>
                    <a:pt x="762296" y="306480"/>
                    <a:pt x="745062" y="304432"/>
                    <a:pt x="727742" y="302554"/>
                  </a:cubicBezTo>
                  <a:lnTo>
                    <a:pt x="693018" y="298884"/>
                  </a:lnTo>
                  <a:cubicBezTo>
                    <a:pt x="693018" y="298884"/>
                    <a:pt x="692848" y="299140"/>
                    <a:pt x="693018" y="299226"/>
                  </a:cubicBezTo>
                  <a:lnTo>
                    <a:pt x="727742" y="304774"/>
                  </a:lnTo>
                  <a:cubicBezTo>
                    <a:pt x="760078" y="310236"/>
                    <a:pt x="792242" y="316210"/>
                    <a:pt x="824492" y="322184"/>
                  </a:cubicBezTo>
                  <a:lnTo>
                    <a:pt x="824492" y="322184"/>
                  </a:lnTo>
                  <a:cubicBezTo>
                    <a:pt x="824492" y="322184"/>
                    <a:pt x="824492" y="322184"/>
                    <a:pt x="824492" y="322184"/>
                  </a:cubicBezTo>
                  <a:lnTo>
                    <a:pt x="824492" y="322184"/>
                  </a:lnTo>
                  <a:cubicBezTo>
                    <a:pt x="824492" y="322184"/>
                    <a:pt x="824492" y="322184"/>
                    <a:pt x="824492" y="322184"/>
                  </a:cubicBezTo>
                  <a:cubicBezTo>
                    <a:pt x="841300" y="324745"/>
                    <a:pt x="858107" y="327220"/>
                    <a:pt x="874915" y="329781"/>
                  </a:cubicBezTo>
                  <a:cubicBezTo>
                    <a:pt x="900851" y="334987"/>
                    <a:pt x="926702" y="340278"/>
                    <a:pt x="952554" y="345997"/>
                  </a:cubicBezTo>
                  <a:cubicBezTo>
                    <a:pt x="955881" y="346765"/>
                    <a:pt x="959123" y="347533"/>
                    <a:pt x="962450" y="348301"/>
                  </a:cubicBezTo>
                  <a:lnTo>
                    <a:pt x="966033" y="349923"/>
                  </a:lnTo>
                  <a:cubicBezTo>
                    <a:pt x="966033" y="349923"/>
                    <a:pt x="966289" y="349667"/>
                    <a:pt x="966204" y="349667"/>
                  </a:cubicBezTo>
                  <a:lnTo>
                    <a:pt x="964498" y="348728"/>
                  </a:lnTo>
                  <a:cubicBezTo>
                    <a:pt x="972006" y="350435"/>
                    <a:pt x="979514" y="352227"/>
                    <a:pt x="987107" y="354019"/>
                  </a:cubicBezTo>
                  <a:cubicBezTo>
                    <a:pt x="987277" y="354019"/>
                    <a:pt x="987363" y="353763"/>
                    <a:pt x="987107" y="353678"/>
                  </a:cubicBezTo>
                  <a:cubicBezTo>
                    <a:pt x="977466" y="350862"/>
                    <a:pt x="967740" y="348045"/>
                    <a:pt x="958013" y="345314"/>
                  </a:cubicBezTo>
                  <a:lnTo>
                    <a:pt x="952895" y="342583"/>
                  </a:lnTo>
                  <a:lnTo>
                    <a:pt x="956308" y="343180"/>
                  </a:lnTo>
                  <a:cubicBezTo>
                    <a:pt x="956308" y="343180"/>
                    <a:pt x="956478" y="342924"/>
                    <a:pt x="956308" y="342839"/>
                  </a:cubicBezTo>
                  <a:lnTo>
                    <a:pt x="951188" y="341644"/>
                  </a:lnTo>
                  <a:lnTo>
                    <a:pt x="947520" y="339681"/>
                  </a:lnTo>
                  <a:lnTo>
                    <a:pt x="955454" y="340705"/>
                  </a:lnTo>
                  <a:cubicBezTo>
                    <a:pt x="972006" y="343009"/>
                    <a:pt x="988557" y="345229"/>
                    <a:pt x="1005109" y="347448"/>
                  </a:cubicBezTo>
                  <a:lnTo>
                    <a:pt x="1031301" y="357945"/>
                  </a:lnTo>
                  <a:cubicBezTo>
                    <a:pt x="1031301" y="357945"/>
                    <a:pt x="1031557" y="357689"/>
                    <a:pt x="1031387" y="357689"/>
                  </a:cubicBezTo>
                  <a:lnTo>
                    <a:pt x="1011422" y="348301"/>
                  </a:lnTo>
                  <a:cubicBezTo>
                    <a:pt x="1015432" y="348813"/>
                    <a:pt x="1019357" y="349325"/>
                    <a:pt x="1023367" y="349837"/>
                  </a:cubicBezTo>
                  <a:lnTo>
                    <a:pt x="1023367" y="349837"/>
                  </a:lnTo>
                  <a:cubicBezTo>
                    <a:pt x="1023367" y="349837"/>
                    <a:pt x="1023367" y="349837"/>
                    <a:pt x="1023367" y="349837"/>
                  </a:cubicBezTo>
                  <a:lnTo>
                    <a:pt x="1023367" y="349837"/>
                  </a:lnTo>
                  <a:cubicBezTo>
                    <a:pt x="1023367" y="349837"/>
                    <a:pt x="1023367" y="349837"/>
                    <a:pt x="1023367" y="349837"/>
                  </a:cubicBezTo>
                  <a:cubicBezTo>
                    <a:pt x="1028486" y="350264"/>
                    <a:pt x="1033605" y="350691"/>
                    <a:pt x="1038724" y="351118"/>
                  </a:cubicBezTo>
                  <a:cubicBezTo>
                    <a:pt x="1045634" y="353849"/>
                    <a:pt x="1052545" y="356580"/>
                    <a:pt x="1059456" y="359311"/>
                  </a:cubicBezTo>
                  <a:lnTo>
                    <a:pt x="1085989" y="369894"/>
                  </a:lnTo>
                  <a:cubicBezTo>
                    <a:pt x="1085989" y="369894"/>
                    <a:pt x="1086246" y="369638"/>
                    <a:pt x="1086075" y="369638"/>
                  </a:cubicBezTo>
                  <a:lnTo>
                    <a:pt x="1060480" y="357433"/>
                  </a:lnTo>
                  <a:cubicBezTo>
                    <a:pt x="1056811" y="355641"/>
                    <a:pt x="1053057" y="353849"/>
                    <a:pt x="1049388" y="352056"/>
                  </a:cubicBezTo>
                  <a:cubicBezTo>
                    <a:pt x="1058091" y="352824"/>
                    <a:pt x="1066878" y="353678"/>
                    <a:pt x="1075581" y="354788"/>
                  </a:cubicBezTo>
                  <a:cubicBezTo>
                    <a:pt x="1079761" y="356665"/>
                    <a:pt x="1084027" y="358458"/>
                    <a:pt x="1088208" y="360335"/>
                  </a:cubicBezTo>
                  <a:lnTo>
                    <a:pt x="1110390" y="370321"/>
                  </a:lnTo>
                  <a:cubicBezTo>
                    <a:pt x="1110390" y="370321"/>
                    <a:pt x="1110646" y="370065"/>
                    <a:pt x="1110561" y="370065"/>
                  </a:cubicBezTo>
                  <a:lnTo>
                    <a:pt x="1089317" y="358458"/>
                  </a:lnTo>
                  <a:cubicBezTo>
                    <a:pt x="1087867" y="357689"/>
                    <a:pt x="1086416" y="356921"/>
                    <a:pt x="1085051" y="356153"/>
                  </a:cubicBezTo>
                  <a:cubicBezTo>
                    <a:pt x="1087184" y="356495"/>
                    <a:pt x="1089317" y="356665"/>
                    <a:pt x="1091450" y="357007"/>
                  </a:cubicBezTo>
                  <a:cubicBezTo>
                    <a:pt x="1096739" y="357860"/>
                    <a:pt x="1101944" y="358799"/>
                    <a:pt x="1107148" y="359823"/>
                  </a:cubicBezTo>
                  <a:cubicBezTo>
                    <a:pt x="1115595" y="363664"/>
                    <a:pt x="1123956" y="367504"/>
                    <a:pt x="1132317" y="371345"/>
                  </a:cubicBezTo>
                  <a:cubicBezTo>
                    <a:pt x="1131378" y="373052"/>
                    <a:pt x="1130354" y="374759"/>
                    <a:pt x="1129331" y="376466"/>
                  </a:cubicBezTo>
                  <a:lnTo>
                    <a:pt x="1115424" y="374588"/>
                  </a:lnTo>
                  <a:cubicBezTo>
                    <a:pt x="1088378" y="370833"/>
                    <a:pt x="1061333" y="366992"/>
                    <a:pt x="1034202" y="363664"/>
                  </a:cubicBezTo>
                  <a:cubicBezTo>
                    <a:pt x="1034202" y="363664"/>
                    <a:pt x="1034202" y="363664"/>
                    <a:pt x="1034202" y="363664"/>
                  </a:cubicBezTo>
                  <a:cubicBezTo>
                    <a:pt x="1034202" y="363664"/>
                    <a:pt x="1034031" y="363664"/>
                    <a:pt x="1034031" y="363664"/>
                  </a:cubicBezTo>
                  <a:cubicBezTo>
                    <a:pt x="1034031" y="363664"/>
                    <a:pt x="1033861" y="363664"/>
                    <a:pt x="1033861" y="363664"/>
                  </a:cubicBezTo>
                  <a:cubicBezTo>
                    <a:pt x="1033861" y="363664"/>
                    <a:pt x="1033861" y="363664"/>
                    <a:pt x="1033861" y="363664"/>
                  </a:cubicBezTo>
                  <a:cubicBezTo>
                    <a:pt x="1006644" y="361445"/>
                    <a:pt x="979343" y="359738"/>
                    <a:pt x="952127" y="357860"/>
                  </a:cubicBezTo>
                  <a:lnTo>
                    <a:pt x="934125" y="356580"/>
                  </a:lnTo>
                  <a:cubicBezTo>
                    <a:pt x="931651" y="356068"/>
                    <a:pt x="929176" y="355556"/>
                    <a:pt x="926617" y="354958"/>
                  </a:cubicBezTo>
                  <a:cubicBezTo>
                    <a:pt x="817667" y="331658"/>
                    <a:pt x="707863" y="313052"/>
                    <a:pt x="598145" y="294361"/>
                  </a:cubicBezTo>
                  <a:close/>
                  <a:moveTo>
                    <a:pt x="918682" y="277120"/>
                  </a:moveTo>
                  <a:lnTo>
                    <a:pt x="909298" y="275499"/>
                  </a:lnTo>
                  <a:cubicBezTo>
                    <a:pt x="886518" y="271402"/>
                    <a:pt x="863738" y="267220"/>
                    <a:pt x="840873" y="263465"/>
                  </a:cubicBezTo>
                  <a:cubicBezTo>
                    <a:pt x="850599" y="263892"/>
                    <a:pt x="860326" y="264318"/>
                    <a:pt x="869966" y="264745"/>
                  </a:cubicBezTo>
                  <a:cubicBezTo>
                    <a:pt x="883191" y="267220"/>
                    <a:pt x="896415" y="269695"/>
                    <a:pt x="909639" y="272170"/>
                  </a:cubicBezTo>
                  <a:cubicBezTo>
                    <a:pt x="916464" y="273451"/>
                    <a:pt x="923204" y="274731"/>
                    <a:pt x="930030" y="275926"/>
                  </a:cubicBezTo>
                  <a:cubicBezTo>
                    <a:pt x="927299" y="276182"/>
                    <a:pt x="924655" y="276438"/>
                    <a:pt x="921924" y="276694"/>
                  </a:cubicBezTo>
                  <a:cubicBezTo>
                    <a:pt x="920815" y="276779"/>
                    <a:pt x="919791" y="276950"/>
                    <a:pt x="918682" y="277035"/>
                  </a:cubicBezTo>
                  <a:close/>
                  <a:moveTo>
                    <a:pt x="1058603" y="314674"/>
                  </a:moveTo>
                  <a:cubicBezTo>
                    <a:pt x="1066025" y="319539"/>
                    <a:pt x="1073448" y="324404"/>
                    <a:pt x="1080956" y="329183"/>
                  </a:cubicBezTo>
                  <a:cubicBezTo>
                    <a:pt x="1068840" y="327305"/>
                    <a:pt x="1056726" y="325428"/>
                    <a:pt x="1044611" y="323550"/>
                  </a:cubicBezTo>
                  <a:cubicBezTo>
                    <a:pt x="1035055" y="319453"/>
                    <a:pt x="1025500" y="315357"/>
                    <a:pt x="1015859" y="311345"/>
                  </a:cubicBezTo>
                  <a:cubicBezTo>
                    <a:pt x="1030107" y="312540"/>
                    <a:pt x="1044354" y="313650"/>
                    <a:pt x="1058603" y="314674"/>
                  </a:cubicBezTo>
                  <a:close/>
                  <a:moveTo>
                    <a:pt x="1239560" y="255869"/>
                  </a:moveTo>
                  <a:cubicBezTo>
                    <a:pt x="1244509" y="256893"/>
                    <a:pt x="1249457" y="257661"/>
                    <a:pt x="1254491" y="258258"/>
                  </a:cubicBezTo>
                  <a:cubicBezTo>
                    <a:pt x="1253894" y="262184"/>
                    <a:pt x="1253297" y="266111"/>
                    <a:pt x="1252443" y="270037"/>
                  </a:cubicBezTo>
                  <a:cubicBezTo>
                    <a:pt x="1252273" y="270890"/>
                    <a:pt x="1252102" y="271743"/>
                    <a:pt x="1251931" y="272597"/>
                  </a:cubicBezTo>
                  <a:cubicBezTo>
                    <a:pt x="1241864" y="270805"/>
                    <a:pt x="1231882" y="268927"/>
                    <a:pt x="1221815" y="266623"/>
                  </a:cubicBezTo>
                  <a:cubicBezTo>
                    <a:pt x="1222497" y="260904"/>
                    <a:pt x="1223094" y="255186"/>
                    <a:pt x="1223777" y="249468"/>
                  </a:cubicBezTo>
                  <a:cubicBezTo>
                    <a:pt x="1228896" y="251772"/>
                    <a:pt x="1234185" y="253906"/>
                    <a:pt x="1239475" y="255783"/>
                  </a:cubicBezTo>
                  <a:lnTo>
                    <a:pt x="1239475" y="255783"/>
                  </a:lnTo>
                  <a:cubicBezTo>
                    <a:pt x="1239475" y="255783"/>
                    <a:pt x="1239475" y="255783"/>
                    <a:pt x="1239475" y="255783"/>
                  </a:cubicBezTo>
                  <a:lnTo>
                    <a:pt x="1239475" y="255783"/>
                  </a:lnTo>
                  <a:cubicBezTo>
                    <a:pt x="1239475" y="255783"/>
                    <a:pt x="1239475" y="255783"/>
                    <a:pt x="1239475" y="255783"/>
                  </a:cubicBezTo>
                  <a:close/>
                  <a:moveTo>
                    <a:pt x="1250737" y="279169"/>
                  </a:moveTo>
                  <a:cubicBezTo>
                    <a:pt x="1249799" y="284290"/>
                    <a:pt x="1248946" y="289411"/>
                    <a:pt x="1248092" y="294617"/>
                  </a:cubicBezTo>
                  <a:cubicBezTo>
                    <a:pt x="1248092" y="294617"/>
                    <a:pt x="1248007" y="294617"/>
                    <a:pt x="1247922" y="294617"/>
                  </a:cubicBezTo>
                  <a:lnTo>
                    <a:pt x="1247922" y="294617"/>
                  </a:lnTo>
                  <a:cubicBezTo>
                    <a:pt x="1247922" y="294617"/>
                    <a:pt x="1247836" y="294617"/>
                    <a:pt x="1247836" y="294617"/>
                  </a:cubicBezTo>
                  <a:lnTo>
                    <a:pt x="1247751" y="294617"/>
                  </a:lnTo>
                  <a:cubicBezTo>
                    <a:pt x="1247751" y="294617"/>
                    <a:pt x="1247751" y="294617"/>
                    <a:pt x="1247751" y="294617"/>
                  </a:cubicBezTo>
                  <a:cubicBezTo>
                    <a:pt x="1238195" y="293166"/>
                    <a:pt x="1228469" y="292056"/>
                    <a:pt x="1218828" y="290862"/>
                  </a:cubicBezTo>
                  <a:cubicBezTo>
                    <a:pt x="1219085" y="289069"/>
                    <a:pt x="1219340" y="287277"/>
                    <a:pt x="1219596" y="285485"/>
                  </a:cubicBezTo>
                  <a:cubicBezTo>
                    <a:pt x="1220279" y="280022"/>
                    <a:pt x="1220961" y="274646"/>
                    <a:pt x="1221559" y="269183"/>
                  </a:cubicBezTo>
                  <a:cubicBezTo>
                    <a:pt x="1231114" y="272853"/>
                    <a:pt x="1240840" y="276352"/>
                    <a:pt x="1250652" y="279254"/>
                  </a:cubicBezTo>
                  <a:close/>
                  <a:moveTo>
                    <a:pt x="1339467" y="327988"/>
                  </a:moveTo>
                  <a:lnTo>
                    <a:pt x="1339467" y="327988"/>
                  </a:lnTo>
                  <a:cubicBezTo>
                    <a:pt x="1339467" y="327988"/>
                    <a:pt x="1339467" y="327988"/>
                    <a:pt x="1339467" y="327988"/>
                  </a:cubicBezTo>
                  <a:lnTo>
                    <a:pt x="1339467" y="327988"/>
                  </a:lnTo>
                  <a:cubicBezTo>
                    <a:pt x="1339467" y="327988"/>
                    <a:pt x="1339467" y="327988"/>
                    <a:pt x="1339467" y="327988"/>
                  </a:cubicBezTo>
                  <a:cubicBezTo>
                    <a:pt x="1341600" y="329866"/>
                    <a:pt x="1343818" y="331743"/>
                    <a:pt x="1346037" y="333621"/>
                  </a:cubicBezTo>
                  <a:cubicBezTo>
                    <a:pt x="1340491" y="333621"/>
                    <a:pt x="1334945" y="333621"/>
                    <a:pt x="1329314" y="333450"/>
                  </a:cubicBezTo>
                  <a:cubicBezTo>
                    <a:pt x="1324536" y="329354"/>
                    <a:pt x="1319759" y="325342"/>
                    <a:pt x="1314981" y="321246"/>
                  </a:cubicBezTo>
                  <a:cubicBezTo>
                    <a:pt x="1315152" y="320478"/>
                    <a:pt x="1315322" y="319709"/>
                    <a:pt x="1315407" y="318856"/>
                  </a:cubicBezTo>
                  <a:cubicBezTo>
                    <a:pt x="1316346" y="313820"/>
                    <a:pt x="1317114" y="308785"/>
                    <a:pt x="1317797" y="303749"/>
                  </a:cubicBezTo>
                  <a:cubicBezTo>
                    <a:pt x="1324792" y="311943"/>
                    <a:pt x="1331874" y="320051"/>
                    <a:pt x="1339296" y="327903"/>
                  </a:cubicBezTo>
                  <a:close/>
                  <a:moveTo>
                    <a:pt x="1367878" y="340535"/>
                  </a:moveTo>
                  <a:lnTo>
                    <a:pt x="1376495" y="346850"/>
                  </a:lnTo>
                  <a:cubicBezTo>
                    <a:pt x="1378798" y="348557"/>
                    <a:pt x="1381102" y="350264"/>
                    <a:pt x="1383406" y="351971"/>
                  </a:cubicBezTo>
                  <a:cubicBezTo>
                    <a:pt x="1379140" y="351715"/>
                    <a:pt x="1374874" y="351544"/>
                    <a:pt x="1370608" y="351288"/>
                  </a:cubicBezTo>
                  <a:lnTo>
                    <a:pt x="1369157" y="349752"/>
                  </a:lnTo>
                  <a:cubicBezTo>
                    <a:pt x="1366427" y="346765"/>
                    <a:pt x="1363782" y="343863"/>
                    <a:pt x="1361137" y="340876"/>
                  </a:cubicBezTo>
                  <a:cubicBezTo>
                    <a:pt x="1363356" y="340876"/>
                    <a:pt x="1365659" y="340705"/>
                    <a:pt x="1367878" y="340535"/>
                  </a:cubicBezTo>
                  <a:close/>
                  <a:moveTo>
                    <a:pt x="1446796" y="383209"/>
                  </a:moveTo>
                  <a:cubicBezTo>
                    <a:pt x="1453195" y="386879"/>
                    <a:pt x="1459764" y="390463"/>
                    <a:pt x="1466248" y="393962"/>
                  </a:cubicBezTo>
                  <a:cubicBezTo>
                    <a:pt x="1462153" y="394048"/>
                    <a:pt x="1458143" y="394219"/>
                    <a:pt x="1454048" y="394219"/>
                  </a:cubicBezTo>
                  <a:cubicBezTo>
                    <a:pt x="1453877" y="394133"/>
                    <a:pt x="1453792" y="394048"/>
                    <a:pt x="1453622" y="393962"/>
                  </a:cubicBezTo>
                  <a:cubicBezTo>
                    <a:pt x="1454560" y="393962"/>
                    <a:pt x="1455498" y="393962"/>
                    <a:pt x="1456437" y="393877"/>
                  </a:cubicBezTo>
                  <a:cubicBezTo>
                    <a:pt x="1456522" y="393877"/>
                    <a:pt x="1456522" y="393536"/>
                    <a:pt x="1456437" y="393536"/>
                  </a:cubicBezTo>
                  <a:cubicBezTo>
                    <a:pt x="1455243" y="393536"/>
                    <a:pt x="1454133" y="393536"/>
                    <a:pt x="1452939" y="393450"/>
                  </a:cubicBezTo>
                  <a:cubicBezTo>
                    <a:pt x="1444663" y="387391"/>
                    <a:pt x="1436387" y="381246"/>
                    <a:pt x="1428112" y="375357"/>
                  </a:cubicBezTo>
                  <a:cubicBezTo>
                    <a:pt x="1430500" y="375357"/>
                    <a:pt x="1432889" y="375357"/>
                    <a:pt x="1435278" y="375271"/>
                  </a:cubicBezTo>
                  <a:cubicBezTo>
                    <a:pt x="1439032" y="377917"/>
                    <a:pt x="1442786" y="380648"/>
                    <a:pt x="1446625" y="383209"/>
                  </a:cubicBezTo>
                  <a:cubicBezTo>
                    <a:pt x="1446625" y="383209"/>
                    <a:pt x="1446625" y="383209"/>
                    <a:pt x="1446625" y="383209"/>
                  </a:cubicBezTo>
                  <a:cubicBezTo>
                    <a:pt x="1446625" y="383209"/>
                    <a:pt x="1446625" y="383209"/>
                    <a:pt x="1446711" y="383209"/>
                  </a:cubicBezTo>
                  <a:cubicBezTo>
                    <a:pt x="1446711" y="383209"/>
                    <a:pt x="1446711" y="383209"/>
                    <a:pt x="1446711" y="383209"/>
                  </a:cubicBezTo>
                  <a:cubicBezTo>
                    <a:pt x="1446711" y="383209"/>
                    <a:pt x="1446711" y="383209"/>
                    <a:pt x="1446711" y="383209"/>
                  </a:cubicBezTo>
                  <a:close/>
                  <a:moveTo>
                    <a:pt x="1213198" y="398486"/>
                  </a:moveTo>
                  <a:cubicBezTo>
                    <a:pt x="1203301" y="398145"/>
                    <a:pt x="1193489" y="397888"/>
                    <a:pt x="1183592" y="397718"/>
                  </a:cubicBezTo>
                  <a:cubicBezTo>
                    <a:pt x="1183934" y="396950"/>
                    <a:pt x="1184190" y="396267"/>
                    <a:pt x="1184531" y="395499"/>
                  </a:cubicBezTo>
                  <a:cubicBezTo>
                    <a:pt x="1192124" y="396438"/>
                    <a:pt x="1199632" y="397291"/>
                    <a:pt x="1207225" y="397974"/>
                  </a:cubicBezTo>
                  <a:lnTo>
                    <a:pt x="1207225" y="397974"/>
                  </a:lnTo>
                  <a:cubicBezTo>
                    <a:pt x="1207225" y="397974"/>
                    <a:pt x="1207225" y="397974"/>
                    <a:pt x="1207225" y="397974"/>
                  </a:cubicBezTo>
                  <a:lnTo>
                    <a:pt x="1207225" y="397974"/>
                  </a:lnTo>
                  <a:cubicBezTo>
                    <a:pt x="1207225" y="397974"/>
                    <a:pt x="1207225" y="397974"/>
                    <a:pt x="1207225" y="397974"/>
                  </a:cubicBezTo>
                  <a:cubicBezTo>
                    <a:pt x="1210808" y="398059"/>
                    <a:pt x="1214392" y="398145"/>
                    <a:pt x="1218061" y="398145"/>
                  </a:cubicBezTo>
                  <a:cubicBezTo>
                    <a:pt x="1217890" y="398401"/>
                    <a:pt x="1217805" y="398657"/>
                    <a:pt x="1217634" y="398913"/>
                  </a:cubicBezTo>
                  <a:cubicBezTo>
                    <a:pt x="1216184" y="398742"/>
                    <a:pt x="1214819" y="398571"/>
                    <a:pt x="1213368" y="398486"/>
                  </a:cubicBezTo>
                  <a:cubicBezTo>
                    <a:pt x="1213368" y="398486"/>
                    <a:pt x="1213368" y="398486"/>
                    <a:pt x="1213368" y="398486"/>
                  </a:cubicBezTo>
                  <a:cubicBezTo>
                    <a:pt x="1213368" y="398486"/>
                    <a:pt x="1213368" y="398486"/>
                    <a:pt x="1213198" y="398486"/>
                  </a:cubicBezTo>
                  <a:cubicBezTo>
                    <a:pt x="1213198" y="398486"/>
                    <a:pt x="1213198" y="398486"/>
                    <a:pt x="1213112" y="398486"/>
                  </a:cubicBezTo>
                  <a:lnTo>
                    <a:pt x="1213112" y="398486"/>
                  </a:lnTo>
                  <a:close/>
                  <a:moveTo>
                    <a:pt x="1028912" y="375186"/>
                  </a:moveTo>
                  <a:lnTo>
                    <a:pt x="1028912" y="375186"/>
                  </a:lnTo>
                  <a:cubicBezTo>
                    <a:pt x="1028912" y="375186"/>
                    <a:pt x="1028742" y="375186"/>
                    <a:pt x="1028742" y="375186"/>
                  </a:cubicBezTo>
                  <a:lnTo>
                    <a:pt x="1028571" y="375186"/>
                  </a:lnTo>
                  <a:cubicBezTo>
                    <a:pt x="1028571" y="375186"/>
                    <a:pt x="1028571" y="375186"/>
                    <a:pt x="1028571" y="375186"/>
                  </a:cubicBezTo>
                  <a:cubicBezTo>
                    <a:pt x="1022855" y="374588"/>
                    <a:pt x="1017053" y="373906"/>
                    <a:pt x="1011337" y="373308"/>
                  </a:cubicBezTo>
                  <a:cubicBezTo>
                    <a:pt x="990264" y="368443"/>
                    <a:pt x="969105" y="364005"/>
                    <a:pt x="948031" y="359567"/>
                  </a:cubicBezTo>
                  <a:lnTo>
                    <a:pt x="952809" y="360165"/>
                  </a:lnTo>
                  <a:cubicBezTo>
                    <a:pt x="979855" y="363920"/>
                    <a:pt x="1006901" y="367760"/>
                    <a:pt x="1033946" y="371089"/>
                  </a:cubicBezTo>
                  <a:lnTo>
                    <a:pt x="1033946" y="371089"/>
                  </a:lnTo>
                  <a:cubicBezTo>
                    <a:pt x="1033946" y="371089"/>
                    <a:pt x="1033946" y="371089"/>
                    <a:pt x="1033946" y="371089"/>
                  </a:cubicBezTo>
                  <a:cubicBezTo>
                    <a:pt x="1033946" y="371089"/>
                    <a:pt x="1033946" y="371089"/>
                    <a:pt x="1033946" y="371089"/>
                  </a:cubicBezTo>
                  <a:lnTo>
                    <a:pt x="1033946" y="371089"/>
                  </a:lnTo>
                  <a:cubicBezTo>
                    <a:pt x="1061162" y="373308"/>
                    <a:pt x="1088378" y="375015"/>
                    <a:pt x="1115680" y="376893"/>
                  </a:cubicBezTo>
                  <a:lnTo>
                    <a:pt x="1129245" y="377832"/>
                  </a:lnTo>
                  <a:cubicBezTo>
                    <a:pt x="1127027" y="381672"/>
                    <a:pt x="1124638" y="385428"/>
                    <a:pt x="1122164" y="389183"/>
                  </a:cubicBezTo>
                  <a:lnTo>
                    <a:pt x="1104418" y="386793"/>
                  </a:lnTo>
                  <a:cubicBezTo>
                    <a:pt x="1079164" y="383209"/>
                    <a:pt x="1054081" y="379112"/>
                    <a:pt x="1028912" y="375186"/>
                  </a:cubicBezTo>
                  <a:close/>
                  <a:moveTo>
                    <a:pt x="1196987" y="359226"/>
                  </a:moveTo>
                  <a:cubicBezTo>
                    <a:pt x="1199717" y="356665"/>
                    <a:pt x="1201424" y="353678"/>
                    <a:pt x="1201850" y="350179"/>
                  </a:cubicBezTo>
                  <a:cubicBezTo>
                    <a:pt x="1211577" y="351800"/>
                    <a:pt x="1221303" y="353507"/>
                    <a:pt x="1231029" y="354788"/>
                  </a:cubicBezTo>
                  <a:lnTo>
                    <a:pt x="1231029" y="354788"/>
                  </a:lnTo>
                  <a:cubicBezTo>
                    <a:pt x="1231029" y="354788"/>
                    <a:pt x="1231029" y="354788"/>
                    <a:pt x="1231029" y="354788"/>
                  </a:cubicBezTo>
                  <a:cubicBezTo>
                    <a:pt x="1231029" y="354788"/>
                    <a:pt x="1231029" y="354788"/>
                    <a:pt x="1231029" y="354788"/>
                  </a:cubicBezTo>
                  <a:lnTo>
                    <a:pt x="1231029" y="354788"/>
                  </a:lnTo>
                  <a:cubicBezTo>
                    <a:pt x="1232820" y="354788"/>
                    <a:pt x="1234527" y="354958"/>
                    <a:pt x="1236318" y="354958"/>
                  </a:cubicBezTo>
                  <a:cubicBezTo>
                    <a:pt x="1234783" y="359909"/>
                    <a:pt x="1232991" y="364859"/>
                    <a:pt x="1231114" y="369724"/>
                  </a:cubicBezTo>
                  <a:cubicBezTo>
                    <a:pt x="1227445" y="369553"/>
                    <a:pt x="1223777" y="369297"/>
                    <a:pt x="1220108" y="369126"/>
                  </a:cubicBezTo>
                  <a:lnTo>
                    <a:pt x="1220108" y="369126"/>
                  </a:lnTo>
                  <a:cubicBezTo>
                    <a:pt x="1220108" y="369126"/>
                    <a:pt x="1219937" y="369126"/>
                    <a:pt x="1219937" y="369126"/>
                  </a:cubicBezTo>
                  <a:lnTo>
                    <a:pt x="1219767" y="369126"/>
                  </a:lnTo>
                  <a:cubicBezTo>
                    <a:pt x="1219767" y="369126"/>
                    <a:pt x="1219767" y="369126"/>
                    <a:pt x="1219767" y="369126"/>
                  </a:cubicBezTo>
                  <a:lnTo>
                    <a:pt x="1193233" y="369382"/>
                  </a:lnTo>
                  <a:cubicBezTo>
                    <a:pt x="1195793" y="366566"/>
                    <a:pt x="1196902" y="363152"/>
                    <a:pt x="1196731" y="359140"/>
                  </a:cubicBezTo>
                  <a:close/>
                  <a:moveTo>
                    <a:pt x="1209870" y="325257"/>
                  </a:moveTo>
                  <a:cubicBezTo>
                    <a:pt x="1210808" y="323550"/>
                    <a:pt x="1211832" y="321928"/>
                    <a:pt x="1212771" y="320222"/>
                  </a:cubicBezTo>
                  <a:cubicBezTo>
                    <a:pt x="1223180" y="321587"/>
                    <a:pt x="1233673" y="322440"/>
                    <a:pt x="1244168" y="322953"/>
                  </a:cubicBezTo>
                  <a:cubicBezTo>
                    <a:pt x="1243656" y="325940"/>
                    <a:pt x="1243144" y="328842"/>
                    <a:pt x="1242547" y="331743"/>
                  </a:cubicBezTo>
                  <a:cubicBezTo>
                    <a:pt x="1241267" y="331573"/>
                    <a:pt x="1239987" y="331402"/>
                    <a:pt x="1238707" y="331231"/>
                  </a:cubicBezTo>
                  <a:lnTo>
                    <a:pt x="1238707" y="331231"/>
                  </a:lnTo>
                  <a:cubicBezTo>
                    <a:pt x="1238707" y="331231"/>
                    <a:pt x="1238537" y="331231"/>
                    <a:pt x="1238537" y="331231"/>
                  </a:cubicBezTo>
                  <a:lnTo>
                    <a:pt x="1238366" y="331231"/>
                  </a:lnTo>
                  <a:cubicBezTo>
                    <a:pt x="1238366" y="331231"/>
                    <a:pt x="1238366" y="331231"/>
                    <a:pt x="1238366" y="331231"/>
                  </a:cubicBezTo>
                  <a:cubicBezTo>
                    <a:pt x="1228810" y="330549"/>
                    <a:pt x="1219255" y="329866"/>
                    <a:pt x="1209699" y="329183"/>
                  </a:cubicBezTo>
                  <a:cubicBezTo>
                    <a:pt x="1209785" y="327903"/>
                    <a:pt x="1209870" y="326623"/>
                    <a:pt x="1209699" y="325257"/>
                  </a:cubicBezTo>
                  <a:close/>
                  <a:moveTo>
                    <a:pt x="1237769" y="338486"/>
                  </a:moveTo>
                  <a:lnTo>
                    <a:pt x="1237769" y="338486"/>
                  </a:lnTo>
                  <a:cubicBezTo>
                    <a:pt x="1237769" y="338486"/>
                    <a:pt x="1237769" y="338486"/>
                    <a:pt x="1237769" y="338486"/>
                  </a:cubicBezTo>
                  <a:lnTo>
                    <a:pt x="1237769" y="338486"/>
                  </a:lnTo>
                  <a:cubicBezTo>
                    <a:pt x="1237769" y="338486"/>
                    <a:pt x="1237769" y="338486"/>
                    <a:pt x="1237769" y="338486"/>
                  </a:cubicBezTo>
                  <a:cubicBezTo>
                    <a:pt x="1238793" y="338486"/>
                    <a:pt x="1239902" y="338571"/>
                    <a:pt x="1240926" y="338657"/>
                  </a:cubicBezTo>
                  <a:cubicBezTo>
                    <a:pt x="1240158" y="341900"/>
                    <a:pt x="1239305" y="345143"/>
                    <a:pt x="1238366" y="348386"/>
                  </a:cubicBezTo>
                  <a:cubicBezTo>
                    <a:pt x="1236148" y="348045"/>
                    <a:pt x="1234015" y="347704"/>
                    <a:pt x="1231797" y="347448"/>
                  </a:cubicBezTo>
                  <a:cubicBezTo>
                    <a:pt x="1231797" y="347448"/>
                    <a:pt x="1231797" y="347448"/>
                    <a:pt x="1231797" y="347448"/>
                  </a:cubicBezTo>
                  <a:cubicBezTo>
                    <a:pt x="1231797" y="347448"/>
                    <a:pt x="1231797" y="347448"/>
                    <a:pt x="1231711" y="347448"/>
                  </a:cubicBezTo>
                  <a:cubicBezTo>
                    <a:pt x="1231711" y="347448"/>
                    <a:pt x="1231711" y="347448"/>
                    <a:pt x="1231626" y="347448"/>
                  </a:cubicBezTo>
                  <a:cubicBezTo>
                    <a:pt x="1231626" y="347448"/>
                    <a:pt x="1231626" y="347448"/>
                    <a:pt x="1231626" y="347448"/>
                  </a:cubicBezTo>
                  <a:cubicBezTo>
                    <a:pt x="1221900" y="347021"/>
                    <a:pt x="1212174" y="346850"/>
                    <a:pt x="1202448" y="346765"/>
                  </a:cubicBezTo>
                  <a:cubicBezTo>
                    <a:pt x="1205433" y="342753"/>
                    <a:pt x="1207737" y="338486"/>
                    <a:pt x="1208932" y="333877"/>
                  </a:cubicBezTo>
                  <a:cubicBezTo>
                    <a:pt x="1218487" y="335670"/>
                    <a:pt x="1228043" y="337291"/>
                    <a:pt x="1237684" y="338571"/>
                  </a:cubicBezTo>
                  <a:close/>
                  <a:moveTo>
                    <a:pt x="1345866" y="340449"/>
                  </a:moveTo>
                  <a:cubicBezTo>
                    <a:pt x="1345866" y="340449"/>
                    <a:pt x="1346121" y="340620"/>
                    <a:pt x="1346292" y="340791"/>
                  </a:cubicBezTo>
                  <a:lnTo>
                    <a:pt x="1353715" y="346509"/>
                  </a:lnTo>
                  <a:cubicBezTo>
                    <a:pt x="1355848" y="348216"/>
                    <a:pt x="1358066" y="349837"/>
                    <a:pt x="1360199" y="351544"/>
                  </a:cubicBezTo>
                  <a:cubicBezTo>
                    <a:pt x="1356616" y="351630"/>
                    <a:pt x="1353033" y="351715"/>
                    <a:pt x="1349449" y="351886"/>
                  </a:cubicBezTo>
                  <a:cubicBezTo>
                    <a:pt x="1347913" y="350264"/>
                    <a:pt x="1346463" y="348642"/>
                    <a:pt x="1344927" y="347106"/>
                  </a:cubicBezTo>
                  <a:cubicBezTo>
                    <a:pt x="1344927" y="347106"/>
                    <a:pt x="1344927" y="347106"/>
                    <a:pt x="1344927" y="347106"/>
                  </a:cubicBezTo>
                  <a:cubicBezTo>
                    <a:pt x="1344927" y="347106"/>
                    <a:pt x="1344927" y="347106"/>
                    <a:pt x="1344927" y="347106"/>
                  </a:cubicBezTo>
                  <a:cubicBezTo>
                    <a:pt x="1344927" y="347106"/>
                    <a:pt x="1344927" y="347106"/>
                    <a:pt x="1344927" y="347106"/>
                  </a:cubicBezTo>
                  <a:cubicBezTo>
                    <a:pt x="1344927" y="347106"/>
                    <a:pt x="1344927" y="347106"/>
                    <a:pt x="1344927" y="347106"/>
                  </a:cubicBezTo>
                  <a:cubicBezTo>
                    <a:pt x="1342112" y="344546"/>
                    <a:pt x="1339211" y="342071"/>
                    <a:pt x="1336396" y="339510"/>
                  </a:cubicBezTo>
                  <a:cubicBezTo>
                    <a:pt x="1339552" y="339937"/>
                    <a:pt x="1342795" y="340278"/>
                    <a:pt x="1345951" y="340620"/>
                  </a:cubicBezTo>
                  <a:close/>
                  <a:moveTo>
                    <a:pt x="1384002" y="369724"/>
                  </a:moveTo>
                  <a:cubicBezTo>
                    <a:pt x="1379054" y="369211"/>
                    <a:pt x="1374106" y="368614"/>
                    <a:pt x="1369243" y="368102"/>
                  </a:cubicBezTo>
                  <a:cubicBezTo>
                    <a:pt x="1364636" y="364688"/>
                    <a:pt x="1360028" y="361274"/>
                    <a:pt x="1355592" y="357775"/>
                  </a:cubicBezTo>
                  <a:cubicBezTo>
                    <a:pt x="1360114" y="358116"/>
                    <a:pt x="1364721" y="358372"/>
                    <a:pt x="1369243" y="358628"/>
                  </a:cubicBezTo>
                  <a:lnTo>
                    <a:pt x="1369243" y="358628"/>
                  </a:lnTo>
                  <a:cubicBezTo>
                    <a:pt x="1369243" y="358628"/>
                    <a:pt x="1369243" y="358628"/>
                    <a:pt x="1369243" y="358628"/>
                  </a:cubicBezTo>
                  <a:lnTo>
                    <a:pt x="1369243" y="358628"/>
                  </a:lnTo>
                  <a:cubicBezTo>
                    <a:pt x="1369243" y="358628"/>
                    <a:pt x="1369243" y="358628"/>
                    <a:pt x="1369243" y="358628"/>
                  </a:cubicBezTo>
                  <a:cubicBezTo>
                    <a:pt x="1369243" y="358628"/>
                    <a:pt x="1369328" y="358628"/>
                    <a:pt x="1369413" y="358628"/>
                  </a:cubicBezTo>
                  <a:cubicBezTo>
                    <a:pt x="1374277" y="362384"/>
                    <a:pt x="1379140" y="366139"/>
                    <a:pt x="1384002" y="369809"/>
                  </a:cubicBezTo>
                  <a:close/>
                  <a:moveTo>
                    <a:pt x="1417362" y="376466"/>
                  </a:moveTo>
                  <a:cubicBezTo>
                    <a:pt x="1417362" y="376466"/>
                    <a:pt x="1417362" y="376466"/>
                    <a:pt x="1417362" y="376466"/>
                  </a:cubicBezTo>
                  <a:cubicBezTo>
                    <a:pt x="1417362" y="376466"/>
                    <a:pt x="1417362" y="376466"/>
                    <a:pt x="1417447" y="376466"/>
                  </a:cubicBezTo>
                  <a:cubicBezTo>
                    <a:pt x="1417447" y="376466"/>
                    <a:pt x="1417447" y="376466"/>
                    <a:pt x="1417532" y="376466"/>
                  </a:cubicBezTo>
                  <a:cubicBezTo>
                    <a:pt x="1417532" y="376466"/>
                    <a:pt x="1417532" y="376466"/>
                    <a:pt x="1417532" y="376466"/>
                  </a:cubicBezTo>
                  <a:cubicBezTo>
                    <a:pt x="1426832" y="382099"/>
                    <a:pt x="1436302" y="387561"/>
                    <a:pt x="1445772" y="393024"/>
                  </a:cubicBezTo>
                  <a:cubicBezTo>
                    <a:pt x="1440227" y="392853"/>
                    <a:pt x="1434766" y="392768"/>
                    <a:pt x="1429221" y="392597"/>
                  </a:cubicBezTo>
                  <a:cubicBezTo>
                    <a:pt x="1428282" y="392597"/>
                    <a:pt x="1427344" y="392512"/>
                    <a:pt x="1426320" y="392426"/>
                  </a:cubicBezTo>
                  <a:cubicBezTo>
                    <a:pt x="1418812" y="386623"/>
                    <a:pt x="1411304" y="380904"/>
                    <a:pt x="1403711" y="375271"/>
                  </a:cubicBezTo>
                  <a:cubicBezTo>
                    <a:pt x="1407721" y="375271"/>
                    <a:pt x="1411730" y="375271"/>
                    <a:pt x="1415655" y="375271"/>
                  </a:cubicBezTo>
                  <a:cubicBezTo>
                    <a:pt x="1416167" y="375613"/>
                    <a:pt x="1416679" y="376039"/>
                    <a:pt x="1417191" y="376381"/>
                  </a:cubicBezTo>
                  <a:close/>
                  <a:moveTo>
                    <a:pt x="1447649" y="394219"/>
                  </a:moveTo>
                  <a:cubicBezTo>
                    <a:pt x="1446711" y="394219"/>
                    <a:pt x="1445772" y="394219"/>
                    <a:pt x="1444919" y="394219"/>
                  </a:cubicBezTo>
                  <a:cubicBezTo>
                    <a:pt x="1445772" y="394219"/>
                    <a:pt x="1446625" y="394219"/>
                    <a:pt x="1447478" y="394133"/>
                  </a:cubicBezTo>
                  <a:cubicBezTo>
                    <a:pt x="1447478" y="394133"/>
                    <a:pt x="1447564" y="394133"/>
                    <a:pt x="1447649" y="394219"/>
                  </a:cubicBezTo>
                  <a:close/>
                  <a:moveTo>
                    <a:pt x="1423931" y="412312"/>
                  </a:moveTo>
                  <a:lnTo>
                    <a:pt x="1423931" y="412312"/>
                  </a:lnTo>
                  <a:cubicBezTo>
                    <a:pt x="1423931" y="412312"/>
                    <a:pt x="1423760" y="412312"/>
                    <a:pt x="1423760" y="412312"/>
                  </a:cubicBezTo>
                  <a:lnTo>
                    <a:pt x="1423590" y="412312"/>
                  </a:lnTo>
                  <a:cubicBezTo>
                    <a:pt x="1423590" y="412312"/>
                    <a:pt x="1423590" y="412312"/>
                    <a:pt x="1423590" y="412312"/>
                  </a:cubicBezTo>
                  <a:cubicBezTo>
                    <a:pt x="1417959" y="412824"/>
                    <a:pt x="1412242" y="413337"/>
                    <a:pt x="1406612" y="413849"/>
                  </a:cubicBezTo>
                  <a:cubicBezTo>
                    <a:pt x="1401237" y="409240"/>
                    <a:pt x="1395947" y="404546"/>
                    <a:pt x="1390657" y="399937"/>
                  </a:cubicBezTo>
                  <a:cubicBezTo>
                    <a:pt x="1394497" y="399852"/>
                    <a:pt x="1398336" y="399681"/>
                    <a:pt x="1402175" y="399510"/>
                  </a:cubicBezTo>
                  <a:cubicBezTo>
                    <a:pt x="1409513" y="404034"/>
                    <a:pt x="1417021" y="408301"/>
                    <a:pt x="1424528" y="412312"/>
                  </a:cubicBezTo>
                  <a:cubicBezTo>
                    <a:pt x="1424272" y="412312"/>
                    <a:pt x="1424102" y="412312"/>
                    <a:pt x="1423846" y="412312"/>
                  </a:cubicBezTo>
                  <a:close/>
                  <a:moveTo>
                    <a:pt x="1248434" y="380819"/>
                  </a:moveTo>
                  <a:cubicBezTo>
                    <a:pt x="1257477" y="382355"/>
                    <a:pt x="1266521" y="383891"/>
                    <a:pt x="1275564" y="385257"/>
                  </a:cubicBezTo>
                  <a:cubicBezTo>
                    <a:pt x="1276759" y="385428"/>
                    <a:pt x="1277953" y="385599"/>
                    <a:pt x="1279148" y="385769"/>
                  </a:cubicBezTo>
                  <a:cubicBezTo>
                    <a:pt x="1278380" y="387732"/>
                    <a:pt x="1277527" y="389695"/>
                    <a:pt x="1276674" y="391573"/>
                  </a:cubicBezTo>
                  <a:cubicBezTo>
                    <a:pt x="1271469" y="391317"/>
                    <a:pt x="1266350" y="391146"/>
                    <a:pt x="1261146" y="390805"/>
                  </a:cubicBezTo>
                  <a:cubicBezTo>
                    <a:pt x="1261060" y="390805"/>
                    <a:pt x="1260975" y="391146"/>
                    <a:pt x="1261146" y="391146"/>
                  </a:cubicBezTo>
                  <a:cubicBezTo>
                    <a:pt x="1266179" y="391744"/>
                    <a:pt x="1271128" y="392256"/>
                    <a:pt x="1276162" y="392853"/>
                  </a:cubicBezTo>
                  <a:cubicBezTo>
                    <a:pt x="1275820" y="393621"/>
                    <a:pt x="1275479" y="394475"/>
                    <a:pt x="1275053" y="395243"/>
                  </a:cubicBezTo>
                  <a:cubicBezTo>
                    <a:pt x="1272066" y="395157"/>
                    <a:pt x="1268995" y="395072"/>
                    <a:pt x="1266009" y="394901"/>
                  </a:cubicBezTo>
                  <a:cubicBezTo>
                    <a:pt x="1254405" y="394304"/>
                    <a:pt x="1242888" y="393450"/>
                    <a:pt x="1231370" y="392597"/>
                  </a:cubicBezTo>
                  <a:cubicBezTo>
                    <a:pt x="1233844" y="387135"/>
                    <a:pt x="1236233" y="381672"/>
                    <a:pt x="1238281" y="376125"/>
                  </a:cubicBezTo>
                  <a:cubicBezTo>
                    <a:pt x="1252358" y="375783"/>
                    <a:pt x="1266435" y="375101"/>
                    <a:pt x="1280428" y="374418"/>
                  </a:cubicBezTo>
                  <a:lnTo>
                    <a:pt x="1283499" y="374247"/>
                  </a:lnTo>
                  <a:cubicBezTo>
                    <a:pt x="1282390" y="377405"/>
                    <a:pt x="1281195" y="380392"/>
                    <a:pt x="1280086" y="383379"/>
                  </a:cubicBezTo>
                  <a:cubicBezTo>
                    <a:pt x="1278636" y="383294"/>
                    <a:pt x="1277100" y="383209"/>
                    <a:pt x="1275650" y="383038"/>
                  </a:cubicBezTo>
                  <a:cubicBezTo>
                    <a:pt x="1266606" y="382270"/>
                    <a:pt x="1257563" y="381331"/>
                    <a:pt x="1248519" y="380392"/>
                  </a:cubicBezTo>
                  <a:cubicBezTo>
                    <a:pt x="1248434" y="380392"/>
                    <a:pt x="1248348" y="380648"/>
                    <a:pt x="1248519" y="380734"/>
                  </a:cubicBezTo>
                  <a:close/>
                  <a:moveTo>
                    <a:pt x="1207737" y="390634"/>
                  </a:moveTo>
                  <a:cubicBezTo>
                    <a:pt x="1203642" y="390549"/>
                    <a:pt x="1199547" y="390378"/>
                    <a:pt x="1195451" y="390207"/>
                  </a:cubicBezTo>
                  <a:lnTo>
                    <a:pt x="1188626" y="386196"/>
                  </a:lnTo>
                  <a:cubicBezTo>
                    <a:pt x="1190076" y="382440"/>
                    <a:pt x="1191271" y="378600"/>
                    <a:pt x="1191783" y="374588"/>
                  </a:cubicBezTo>
                  <a:cubicBezTo>
                    <a:pt x="1201168" y="375357"/>
                    <a:pt x="1210553" y="375954"/>
                    <a:pt x="1220023" y="376466"/>
                  </a:cubicBezTo>
                  <a:lnTo>
                    <a:pt x="1220023" y="376466"/>
                  </a:lnTo>
                  <a:cubicBezTo>
                    <a:pt x="1220023" y="376466"/>
                    <a:pt x="1220023" y="376466"/>
                    <a:pt x="1220023" y="376466"/>
                  </a:cubicBezTo>
                  <a:lnTo>
                    <a:pt x="1220023" y="376466"/>
                  </a:lnTo>
                  <a:cubicBezTo>
                    <a:pt x="1220023" y="376466"/>
                    <a:pt x="1220023" y="376466"/>
                    <a:pt x="1220023" y="376466"/>
                  </a:cubicBezTo>
                  <a:cubicBezTo>
                    <a:pt x="1222924" y="376466"/>
                    <a:pt x="1225739" y="376466"/>
                    <a:pt x="1228640" y="376381"/>
                  </a:cubicBezTo>
                  <a:cubicBezTo>
                    <a:pt x="1226422" y="381587"/>
                    <a:pt x="1224033" y="386793"/>
                    <a:pt x="1221473" y="391914"/>
                  </a:cubicBezTo>
                  <a:cubicBezTo>
                    <a:pt x="1216952" y="391573"/>
                    <a:pt x="1212430" y="391146"/>
                    <a:pt x="1207908" y="390719"/>
                  </a:cubicBezTo>
                  <a:lnTo>
                    <a:pt x="1207908" y="390719"/>
                  </a:lnTo>
                  <a:cubicBezTo>
                    <a:pt x="1207908" y="390719"/>
                    <a:pt x="1207737" y="390719"/>
                    <a:pt x="1207737" y="390719"/>
                  </a:cubicBezTo>
                  <a:lnTo>
                    <a:pt x="1207566" y="390719"/>
                  </a:lnTo>
                  <a:cubicBezTo>
                    <a:pt x="1207566" y="390719"/>
                    <a:pt x="1207566" y="390719"/>
                    <a:pt x="1207566" y="390719"/>
                  </a:cubicBezTo>
                  <a:close/>
                  <a:moveTo>
                    <a:pt x="1387415" y="389866"/>
                  </a:moveTo>
                  <a:cubicBezTo>
                    <a:pt x="1387415" y="389866"/>
                    <a:pt x="1387927" y="390207"/>
                    <a:pt x="1388183" y="390378"/>
                  </a:cubicBezTo>
                  <a:cubicBezTo>
                    <a:pt x="1387074" y="390378"/>
                    <a:pt x="1385965" y="390207"/>
                    <a:pt x="1384856" y="390122"/>
                  </a:cubicBezTo>
                  <a:lnTo>
                    <a:pt x="1375386" y="379880"/>
                  </a:lnTo>
                  <a:cubicBezTo>
                    <a:pt x="1375386" y="379880"/>
                    <a:pt x="1374874" y="379368"/>
                    <a:pt x="1374703" y="379112"/>
                  </a:cubicBezTo>
                  <a:cubicBezTo>
                    <a:pt x="1378798" y="382782"/>
                    <a:pt x="1382979" y="386367"/>
                    <a:pt x="1387330" y="389780"/>
                  </a:cubicBezTo>
                  <a:lnTo>
                    <a:pt x="1387330" y="389780"/>
                  </a:lnTo>
                  <a:cubicBezTo>
                    <a:pt x="1387330" y="389780"/>
                    <a:pt x="1387415" y="389780"/>
                    <a:pt x="1387415" y="389780"/>
                  </a:cubicBezTo>
                  <a:lnTo>
                    <a:pt x="1387501" y="389780"/>
                  </a:lnTo>
                  <a:cubicBezTo>
                    <a:pt x="1387501" y="389780"/>
                    <a:pt x="1387501" y="389780"/>
                    <a:pt x="1387501" y="389780"/>
                  </a:cubicBezTo>
                  <a:close/>
                  <a:moveTo>
                    <a:pt x="1332471" y="381246"/>
                  </a:moveTo>
                  <a:cubicBezTo>
                    <a:pt x="1328120" y="376978"/>
                    <a:pt x="1323768" y="372711"/>
                    <a:pt x="1319418" y="368529"/>
                  </a:cubicBezTo>
                  <a:cubicBezTo>
                    <a:pt x="1321977" y="368955"/>
                    <a:pt x="1324536" y="369382"/>
                    <a:pt x="1327096" y="369809"/>
                  </a:cubicBezTo>
                  <a:cubicBezTo>
                    <a:pt x="1329314" y="372113"/>
                    <a:pt x="1331533" y="374418"/>
                    <a:pt x="1333836" y="376722"/>
                  </a:cubicBezTo>
                  <a:lnTo>
                    <a:pt x="1333836" y="376722"/>
                  </a:lnTo>
                  <a:cubicBezTo>
                    <a:pt x="1333836" y="376722"/>
                    <a:pt x="1333836" y="376722"/>
                    <a:pt x="1333836" y="376722"/>
                  </a:cubicBezTo>
                  <a:lnTo>
                    <a:pt x="1333836" y="376722"/>
                  </a:lnTo>
                  <a:cubicBezTo>
                    <a:pt x="1333836" y="376722"/>
                    <a:pt x="1333836" y="376722"/>
                    <a:pt x="1333836" y="376722"/>
                  </a:cubicBezTo>
                  <a:cubicBezTo>
                    <a:pt x="1338187" y="380392"/>
                    <a:pt x="1342709" y="383891"/>
                    <a:pt x="1347231" y="387305"/>
                  </a:cubicBezTo>
                  <a:cubicBezTo>
                    <a:pt x="1343818" y="387135"/>
                    <a:pt x="1340491" y="387049"/>
                    <a:pt x="1337078" y="386879"/>
                  </a:cubicBezTo>
                  <a:cubicBezTo>
                    <a:pt x="1335457" y="385001"/>
                    <a:pt x="1333921" y="383123"/>
                    <a:pt x="1332300" y="381246"/>
                  </a:cubicBezTo>
                  <a:lnTo>
                    <a:pt x="1332300" y="381246"/>
                  </a:lnTo>
                  <a:cubicBezTo>
                    <a:pt x="1332300" y="381246"/>
                    <a:pt x="1332300" y="381246"/>
                    <a:pt x="1332300" y="381246"/>
                  </a:cubicBezTo>
                  <a:lnTo>
                    <a:pt x="1332300" y="381246"/>
                  </a:lnTo>
                  <a:cubicBezTo>
                    <a:pt x="1332300" y="381246"/>
                    <a:pt x="1332300" y="381246"/>
                    <a:pt x="1332300" y="381246"/>
                  </a:cubicBezTo>
                  <a:close/>
                  <a:moveTo>
                    <a:pt x="1351582" y="373308"/>
                  </a:moveTo>
                  <a:cubicBezTo>
                    <a:pt x="1356786" y="378600"/>
                    <a:pt x="1362076" y="383721"/>
                    <a:pt x="1367451" y="388842"/>
                  </a:cubicBezTo>
                  <a:cubicBezTo>
                    <a:pt x="1363441" y="388500"/>
                    <a:pt x="1359346" y="388159"/>
                    <a:pt x="1355336" y="387903"/>
                  </a:cubicBezTo>
                  <a:cubicBezTo>
                    <a:pt x="1349875" y="382526"/>
                    <a:pt x="1344501" y="377064"/>
                    <a:pt x="1339126" y="371687"/>
                  </a:cubicBezTo>
                  <a:cubicBezTo>
                    <a:pt x="1343306" y="372284"/>
                    <a:pt x="1347487" y="372796"/>
                    <a:pt x="1351582" y="373393"/>
                  </a:cubicBezTo>
                  <a:close/>
                  <a:moveTo>
                    <a:pt x="1378969" y="389695"/>
                  </a:moveTo>
                  <a:cubicBezTo>
                    <a:pt x="1372229" y="384489"/>
                    <a:pt x="1365403" y="379283"/>
                    <a:pt x="1358663" y="373991"/>
                  </a:cubicBezTo>
                  <a:cubicBezTo>
                    <a:pt x="1360967" y="374162"/>
                    <a:pt x="1363270" y="374247"/>
                    <a:pt x="1365574" y="374332"/>
                  </a:cubicBezTo>
                  <a:cubicBezTo>
                    <a:pt x="1368390" y="376722"/>
                    <a:pt x="1371205" y="379112"/>
                    <a:pt x="1374020" y="381502"/>
                  </a:cubicBezTo>
                  <a:lnTo>
                    <a:pt x="1384002" y="390122"/>
                  </a:lnTo>
                  <a:cubicBezTo>
                    <a:pt x="1382381" y="390037"/>
                    <a:pt x="1380675" y="389866"/>
                    <a:pt x="1379054" y="389780"/>
                  </a:cubicBezTo>
                  <a:close/>
                  <a:moveTo>
                    <a:pt x="1345269" y="356921"/>
                  </a:moveTo>
                  <a:cubicBezTo>
                    <a:pt x="1348937" y="360165"/>
                    <a:pt x="1352691" y="363408"/>
                    <a:pt x="1356360" y="366566"/>
                  </a:cubicBezTo>
                  <a:cubicBezTo>
                    <a:pt x="1356104" y="366566"/>
                    <a:pt x="1355933" y="366566"/>
                    <a:pt x="1355677" y="366566"/>
                  </a:cubicBezTo>
                  <a:lnTo>
                    <a:pt x="1355677" y="366566"/>
                  </a:lnTo>
                  <a:cubicBezTo>
                    <a:pt x="1355677" y="366566"/>
                    <a:pt x="1355507" y="366566"/>
                    <a:pt x="1355507" y="366566"/>
                  </a:cubicBezTo>
                  <a:lnTo>
                    <a:pt x="1355336" y="366566"/>
                  </a:lnTo>
                  <a:cubicBezTo>
                    <a:pt x="1355336" y="366566"/>
                    <a:pt x="1355336" y="366566"/>
                    <a:pt x="1355336" y="366566"/>
                  </a:cubicBezTo>
                  <a:cubicBezTo>
                    <a:pt x="1353033" y="366395"/>
                    <a:pt x="1350814" y="366224"/>
                    <a:pt x="1348511" y="366054"/>
                  </a:cubicBezTo>
                  <a:cubicBezTo>
                    <a:pt x="1346719" y="364603"/>
                    <a:pt x="1344927" y="363152"/>
                    <a:pt x="1343136" y="361701"/>
                  </a:cubicBezTo>
                  <a:cubicBezTo>
                    <a:pt x="1340917" y="359909"/>
                    <a:pt x="1338784" y="358031"/>
                    <a:pt x="1336651" y="356153"/>
                  </a:cubicBezTo>
                  <a:cubicBezTo>
                    <a:pt x="1339467" y="356409"/>
                    <a:pt x="1342368" y="356665"/>
                    <a:pt x="1345183" y="356921"/>
                  </a:cubicBezTo>
                  <a:close/>
                  <a:moveTo>
                    <a:pt x="1341685" y="363152"/>
                  </a:moveTo>
                  <a:cubicBezTo>
                    <a:pt x="1342453" y="364005"/>
                    <a:pt x="1343306" y="364773"/>
                    <a:pt x="1344074" y="365627"/>
                  </a:cubicBezTo>
                  <a:cubicBezTo>
                    <a:pt x="1339638" y="365286"/>
                    <a:pt x="1335116" y="364944"/>
                    <a:pt x="1330679" y="364603"/>
                  </a:cubicBezTo>
                  <a:cubicBezTo>
                    <a:pt x="1326499" y="361189"/>
                    <a:pt x="1322318" y="357689"/>
                    <a:pt x="1318138" y="354276"/>
                  </a:cubicBezTo>
                  <a:lnTo>
                    <a:pt x="1321806" y="354617"/>
                  </a:lnTo>
                  <a:cubicBezTo>
                    <a:pt x="1326158" y="355044"/>
                    <a:pt x="1330509" y="355471"/>
                    <a:pt x="1334775" y="355897"/>
                  </a:cubicBezTo>
                  <a:cubicBezTo>
                    <a:pt x="1337078" y="358287"/>
                    <a:pt x="1339296" y="360677"/>
                    <a:pt x="1341600" y="363066"/>
                  </a:cubicBezTo>
                  <a:close/>
                  <a:moveTo>
                    <a:pt x="1321635" y="363920"/>
                  </a:moveTo>
                  <a:cubicBezTo>
                    <a:pt x="1319076" y="363749"/>
                    <a:pt x="1316602" y="363493"/>
                    <a:pt x="1314043" y="363237"/>
                  </a:cubicBezTo>
                  <a:cubicBezTo>
                    <a:pt x="1311910" y="361103"/>
                    <a:pt x="1309691" y="358884"/>
                    <a:pt x="1307558" y="356751"/>
                  </a:cubicBezTo>
                  <a:cubicBezTo>
                    <a:pt x="1307814" y="355556"/>
                    <a:pt x="1308156" y="354446"/>
                    <a:pt x="1308411" y="353251"/>
                  </a:cubicBezTo>
                  <a:lnTo>
                    <a:pt x="1312507" y="353678"/>
                  </a:lnTo>
                  <a:cubicBezTo>
                    <a:pt x="1315493" y="357092"/>
                    <a:pt x="1318564" y="360506"/>
                    <a:pt x="1321635" y="363920"/>
                  </a:cubicBezTo>
                  <a:close/>
                  <a:moveTo>
                    <a:pt x="1308582" y="352568"/>
                  </a:moveTo>
                  <a:cubicBezTo>
                    <a:pt x="1308753" y="351715"/>
                    <a:pt x="1309009" y="350776"/>
                    <a:pt x="1309180" y="349923"/>
                  </a:cubicBezTo>
                  <a:cubicBezTo>
                    <a:pt x="1309947" y="350776"/>
                    <a:pt x="1310715" y="351715"/>
                    <a:pt x="1311483" y="352568"/>
                  </a:cubicBezTo>
                  <a:lnTo>
                    <a:pt x="1308582" y="352568"/>
                  </a:lnTo>
                  <a:close/>
                  <a:moveTo>
                    <a:pt x="1306790" y="359994"/>
                  </a:moveTo>
                  <a:cubicBezTo>
                    <a:pt x="1307473" y="360933"/>
                    <a:pt x="1308156" y="361872"/>
                    <a:pt x="1308838" y="362810"/>
                  </a:cubicBezTo>
                  <a:cubicBezTo>
                    <a:pt x="1307900" y="362810"/>
                    <a:pt x="1307047" y="362640"/>
                    <a:pt x="1306108" y="362554"/>
                  </a:cubicBezTo>
                  <a:cubicBezTo>
                    <a:pt x="1306364" y="361701"/>
                    <a:pt x="1306535" y="360847"/>
                    <a:pt x="1306790" y="359994"/>
                  </a:cubicBezTo>
                  <a:close/>
                  <a:moveTo>
                    <a:pt x="1299880" y="384745"/>
                  </a:moveTo>
                  <a:cubicBezTo>
                    <a:pt x="1299880" y="384745"/>
                    <a:pt x="1299965" y="384916"/>
                    <a:pt x="1300050" y="385001"/>
                  </a:cubicBezTo>
                  <a:cubicBezTo>
                    <a:pt x="1300050" y="385001"/>
                    <a:pt x="1299880" y="385001"/>
                    <a:pt x="1299794" y="385001"/>
                  </a:cubicBezTo>
                  <a:cubicBezTo>
                    <a:pt x="1299794" y="385001"/>
                    <a:pt x="1299794" y="384830"/>
                    <a:pt x="1299794" y="384830"/>
                  </a:cubicBezTo>
                  <a:close/>
                  <a:moveTo>
                    <a:pt x="1300989" y="380904"/>
                  </a:moveTo>
                  <a:cubicBezTo>
                    <a:pt x="1302439" y="375954"/>
                    <a:pt x="1303890" y="371004"/>
                    <a:pt x="1305169" y="366054"/>
                  </a:cubicBezTo>
                  <a:cubicBezTo>
                    <a:pt x="1307473" y="366480"/>
                    <a:pt x="1309777" y="366907"/>
                    <a:pt x="1312080" y="367248"/>
                  </a:cubicBezTo>
                  <a:cubicBezTo>
                    <a:pt x="1316858" y="373735"/>
                    <a:pt x="1321806" y="380051"/>
                    <a:pt x="1327011" y="386196"/>
                  </a:cubicBezTo>
                  <a:lnTo>
                    <a:pt x="1327011" y="386196"/>
                  </a:lnTo>
                  <a:cubicBezTo>
                    <a:pt x="1327011" y="386196"/>
                    <a:pt x="1327011" y="386196"/>
                    <a:pt x="1327011" y="386196"/>
                  </a:cubicBezTo>
                  <a:lnTo>
                    <a:pt x="1327011" y="386196"/>
                  </a:lnTo>
                  <a:cubicBezTo>
                    <a:pt x="1327011" y="386196"/>
                    <a:pt x="1327011" y="386196"/>
                    <a:pt x="1327011" y="386196"/>
                  </a:cubicBezTo>
                  <a:cubicBezTo>
                    <a:pt x="1327011" y="386196"/>
                    <a:pt x="1327011" y="386196"/>
                    <a:pt x="1327096" y="386281"/>
                  </a:cubicBezTo>
                  <a:cubicBezTo>
                    <a:pt x="1320185" y="385940"/>
                    <a:pt x="1313189" y="385599"/>
                    <a:pt x="1306278" y="385172"/>
                  </a:cubicBezTo>
                  <a:cubicBezTo>
                    <a:pt x="1304487" y="383721"/>
                    <a:pt x="1302695" y="382184"/>
                    <a:pt x="1300818" y="380734"/>
                  </a:cubicBezTo>
                  <a:close/>
                  <a:moveTo>
                    <a:pt x="1395776" y="378600"/>
                  </a:moveTo>
                  <a:lnTo>
                    <a:pt x="1395776" y="378600"/>
                  </a:lnTo>
                  <a:cubicBezTo>
                    <a:pt x="1395776" y="378600"/>
                    <a:pt x="1395862" y="378600"/>
                    <a:pt x="1395862" y="378600"/>
                  </a:cubicBezTo>
                  <a:lnTo>
                    <a:pt x="1395947" y="378600"/>
                  </a:lnTo>
                  <a:cubicBezTo>
                    <a:pt x="1395947" y="378600"/>
                    <a:pt x="1395947" y="378600"/>
                    <a:pt x="1395947" y="378600"/>
                  </a:cubicBezTo>
                  <a:cubicBezTo>
                    <a:pt x="1403028" y="383209"/>
                    <a:pt x="1410280" y="387647"/>
                    <a:pt x="1417447" y="392085"/>
                  </a:cubicBezTo>
                  <a:cubicBezTo>
                    <a:pt x="1411901" y="391829"/>
                    <a:pt x="1406356" y="391487"/>
                    <a:pt x="1400725" y="391146"/>
                  </a:cubicBezTo>
                  <a:cubicBezTo>
                    <a:pt x="1397653" y="388756"/>
                    <a:pt x="1394582" y="386367"/>
                    <a:pt x="1391596" y="383891"/>
                  </a:cubicBezTo>
                  <a:lnTo>
                    <a:pt x="1391596" y="383891"/>
                  </a:lnTo>
                  <a:cubicBezTo>
                    <a:pt x="1391596" y="383891"/>
                    <a:pt x="1391596" y="383891"/>
                    <a:pt x="1391596" y="383891"/>
                  </a:cubicBezTo>
                  <a:lnTo>
                    <a:pt x="1391596" y="383891"/>
                  </a:lnTo>
                  <a:cubicBezTo>
                    <a:pt x="1391596" y="383891"/>
                    <a:pt x="1391596" y="383891"/>
                    <a:pt x="1391596" y="383891"/>
                  </a:cubicBezTo>
                  <a:cubicBezTo>
                    <a:pt x="1387330" y="380904"/>
                    <a:pt x="1382979" y="377917"/>
                    <a:pt x="1378713" y="374845"/>
                  </a:cubicBezTo>
                  <a:cubicBezTo>
                    <a:pt x="1382979" y="375015"/>
                    <a:pt x="1387160" y="375101"/>
                    <a:pt x="1391425" y="375186"/>
                  </a:cubicBezTo>
                  <a:cubicBezTo>
                    <a:pt x="1392876" y="376295"/>
                    <a:pt x="1394326" y="377405"/>
                    <a:pt x="1395776" y="378429"/>
                  </a:cubicBezTo>
                  <a:close/>
                  <a:moveTo>
                    <a:pt x="1339723" y="352142"/>
                  </a:moveTo>
                  <a:cubicBezTo>
                    <a:pt x="1337163" y="352142"/>
                    <a:pt x="1334604" y="352227"/>
                    <a:pt x="1332044" y="352312"/>
                  </a:cubicBezTo>
                  <a:cubicBezTo>
                    <a:pt x="1331362" y="351715"/>
                    <a:pt x="1330679" y="351203"/>
                    <a:pt x="1330082" y="350606"/>
                  </a:cubicBezTo>
                  <a:cubicBezTo>
                    <a:pt x="1330082" y="350606"/>
                    <a:pt x="1329826" y="350776"/>
                    <a:pt x="1329826" y="350862"/>
                  </a:cubicBezTo>
                  <a:cubicBezTo>
                    <a:pt x="1330253" y="351374"/>
                    <a:pt x="1330764" y="351886"/>
                    <a:pt x="1331276" y="352312"/>
                  </a:cubicBezTo>
                  <a:cubicBezTo>
                    <a:pt x="1328120" y="352312"/>
                    <a:pt x="1324963" y="352483"/>
                    <a:pt x="1321806" y="352568"/>
                  </a:cubicBezTo>
                  <a:lnTo>
                    <a:pt x="1316090" y="352568"/>
                  </a:lnTo>
                  <a:cubicBezTo>
                    <a:pt x="1314043" y="350862"/>
                    <a:pt x="1311910" y="349069"/>
                    <a:pt x="1309862" y="347277"/>
                  </a:cubicBezTo>
                  <a:cubicBezTo>
                    <a:pt x="1310715" y="343351"/>
                    <a:pt x="1311568" y="339510"/>
                    <a:pt x="1312422" y="335584"/>
                  </a:cubicBezTo>
                  <a:cubicBezTo>
                    <a:pt x="1317114" y="336438"/>
                    <a:pt x="1321806" y="337291"/>
                    <a:pt x="1326584" y="338059"/>
                  </a:cubicBezTo>
                  <a:cubicBezTo>
                    <a:pt x="1330935" y="342753"/>
                    <a:pt x="1335287" y="347533"/>
                    <a:pt x="1339723" y="352142"/>
                  </a:cubicBezTo>
                  <a:close/>
                  <a:moveTo>
                    <a:pt x="1313019" y="332938"/>
                  </a:moveTo>
                  <a:cubicBezTo>
                    <a:pt x="1313531" y="330293"/>
                    <a:pt x="1314043" y="327561"/>
                    <a:pt x="1314640" y="324916"/>
                  </a:cubicBezTo>
                  <a:cubicBezTo>
                    <a:pt x="1317199" y="327732"/>
                    <a:pt x="1319759" y="330549"/>
                    <a:pt x="1322318" y="333365"/>
                  </a:cubicBezTo>
                  <a:cubicBezTo>
                    <a:pt x="1319247" y="333280"/>
                    <a:pt x="1316090" y="333109"/>
                    <a:pt x="1313019" y="332938"/>
                  </a:cubicBezTo>
                  <a:close/>
                  <a:moveTo>
                    <a:pt x="1288191" y="360762"/>
                  </a:moveTo>
                  <a:cubicBezTo>
                    <a:pt x="1281195" y="359909"/>
                    <a:pt x="1274285" y="359055"/>
                    <a:pt x="1267288" y="358201"/>
                  </a:cubicBezTo>
                  <a:cubicBezTo>
                    <a:pt x="1267203" y="358201"/>
                    <a:pt x="1267118" y="358458"/>
                    <a:pt x="1267288" y="358543"/>
                  </a:cubicBezTo>
                  <a:cubicBezTo>
                    <a:pt x="1274029" y="359994"/>
                    <a:pt x="1280854" y="361359"/>
                    <a:pt x="1287679" y="362725"/>
                  </a:cubicBezTo>
                  <a:cubicBezTo>
                    <a:pt x="1286570" y="366054"/>
                    <a:pt x="1285461" y="369382"/>
                    <a:pt x="1284352" y="372625"/>
                  </a:cubicBezTo>
                  <a:lnTo>
                    <a:pt x="1280683" y="372455"/>
                  </a:lnTo>
                  <a:cubicBezTo>
                    <a:pt x="1267288" y="371857"/>
                    <a:pt x="1253894" y="371089"/>
                    <a:pt x="1240499" y="370321"/>
                  </a:cubicBezTo>
                  <a:cubicBezTo>
                    <a:pt x="1242205" y="365371"/>
                    <a:pt x="1243826" y="360335"/>
                    <a:pt x="1245277" y="355300"/>
                  </a:cubicBezTo>
                  <a:cubicBezTo>
                    <a:pt x="1253126" y="355471"/>
                    <a:pt x="1260890" y="355556"/>
                    <a:pt x="1268739" y="355641"/>
                  </a:cubicBezTo>
                  <a:lnTo>
                    <a:pt x="1282049" y="355897"/>
                  </a:lnTo>
                  <a:cubicBezTo>
                    <a:pt x="1282049" y="355897"/>
                    <a:pt x="1282049" y="355556"/>
                    <a:pt x="1282049" y="355556"/>
                  </a:cubicBezTo>
                  <a:lnTo>
                    <a:pt x="1268909" y="353422"/>
                  </a:lnTo>
                  <a:cubicBezTo>
                    <a:pt x="1261487" y="352227"/>
                    <a:pt x="1254150" y="350947"/>
                    <a:pt x="1246727" y="349752"/>
                  </a:cubicBezTo>
                  <a:cubicBezTo>
                    <a:pt x="1247666" y="346253"/>
                    <a:pt x="1248434" y="342753"/>
                    <a:pt x="1249287" y="339254"/>
                  </a:cubicBezTo>
                  <a:cubicBezTo>
                    <a:pt x="1263108" y="339937"/>
                    <a:pt x="1276929" y="340193"/>
                    <a:pt x="1290665" y="340193"/>
                  </a:cubicBezTo>
                  <a:cubicBezTo>
                    <a:pt x="1291774" y="340193"/>
                    <a:pt x="1292884" y="340193"/>
                    <a:pt x="1293993" y="340193"/>
                  </a:cubicBezTo>
                  <a:cubicBezTo>
                    <a:pt x="1292201" y="347192"/>
                    <a:pt x="1290239" y="354105"/>
                    <a:pt x="1288106" y="360762"/>
                  </a:cubicBezTo>
                  <a:close/>
                  <a:moveTo>
                    <a:pt x="1185470" y="379880"/>
                  </a:moveTo>
                  <a:cubicBezTo>
                    <a:pt x="1184787" y="380990"/>
                    <a:pt x="1184019" y="382099"/>
                    <a:pt x="1183337" y="383209"/>
                  </a:cubicBezTo>
                  <a:lnTo>
                    <a:pt x="1175487" y="378600"/>
                  </a:lnTo>
                  <a:cubicBezTo>
                    <a:pt x="1172075" y="376551"/>
                    <a:pt x="1168747" y="374503"/>
                    <a:pt x="1165335" y="372455"/>
                  </a:cubicBezTo>
                  <a:cubicBezTo>
                    <a:pt x="1168491" y="372796"/>
                    <a:pt x="1171734" y="373052"/>
                    <a:pt x="1174890" y="373393"/>
                  </a:cubicBezTo>
                  <a:lnTo>
                    <a:pt x="1189394" y="374588"/>
                  </a:lnTo>
                  <a:cubicBezTo>
                    <a:pt x="1188114" y="376381"/>
                    <a:pt x="1186749" y="378173"/>
                    <a:pt x="1185555" y="379965"/>
                  </a:cubicBezTo>
                  <a:close/>
                  <a:moveTo>
                    <a:pt x="1149210" y="378856"/>
                  </a:moveTo>
                  <a:lnTo>
                    <a:pt x="1171392" y="389354"/>
                  </a:lnTo>
                  <a:cubicBezTo>
                    <a:pt x="1164140" y="389012"/>
                    <a:pt x="1156888" y="388671"/>
                    <a:pt x="1149636" y="388159"/>
                  </a:cubicBezTo>
                  <a:cubicBezTo>
                    <a:pt x="1147589" y="387988"/>
                    <a:pt x="1145541" y="387817"/>
                    <a:pt x="1143493" y="387647"/>
                  </a:cubicBezTo>
                  <a:cubicBezTo>
                    <a:pt x="1145541" y="384745"/>
                    <a:pt x="1147418" y="381843"/>
                    <a:pt x="1149210" y="378856"/>
                  </a:cubicBezTo>
                  <a:close/>
                  <a:moveTo>
                    <a:pt x="1172245" y="389439"/>
                  </a:moveTo>
                  <a:lnTo>
                    <a:pt x="1150233" y="377149"/>
                  </a:lnTo>
                  <a:cubicBezTo>
                    <a:pt x="1151598" y="374930"/>
                    <a:pt x="1152878" y="372625"/>
                    <a:pt x="1154073" y="370321"/>
                  </a:cubicBezTo>
                  <a:cubicBezTo>
                    <a:pt x="1160813" y="373650"/>
                    <a:pt x="1167553" y="377064"/>
                    <a:pt x="1174293" y="380392"/>
                  </a:cubicBezTo>
                  <a:lnTo>
                    <a:pt x="1182483" y="384404"/>
                  </a:lnTo>
                  <a:cubicBezTo>
                    <a:pt x="1181289" y="386196"/>
                    <a:pt x="1180180" y="387988"/>
                    <a:pt x="1178985" y="389695"/>
                  </a:cubicBezTo>
                  <a:cubicBezTo>
                    <a:pt x="1176682" y="389610"/>
                    <a:pt x="1174463" y="389524"/>
                    <a:pt x="1172160" y="389354"/>
                  </a:cubicBezTo>
                  <a:close/>
                  <a:moveTo>
                    <a:pt x="1188285" y="387220"/>
                  </a:moveTo>
                  <a:lnTo>
                    <a:pt x="1194513" y="390293"/>
                  </a:lnTo>
                  <a:cubicBezTo>
                    <a:pt x="1192039" y="390293"/>
                    <a:pt x="1189565" y="390122"/>
                    <a:pt x="1187176" y="390037"/>
                  </a:cubicBezTo>
                  <a:cubicBezTo>
                    <a:pt x="1187602" y="389098"/>
                    <a:pt x="1187944" y="388159"/>
                    <a:pt x="1188370" y="387220"/>
                  </a:cubicBezTo>
                  <a:close/>
                  <a:moveTo>
                    <a:pt x="1228896" y="398230"/>
                  </a:moveTo>
                  <a:cubicBezTo>
                    <a:pt x="1241267" y="398230"/>
                    <a:pt x="1253638" y="397803"/>
                    <a:pt x="1266009" y="397206"/>
                  </a:cubicBezTo>
                  <a:cubicBezTo>
                    <a:pt x="1268824" y="397120"/>
                    <a:pt x="1271725" y="396864"/>
                    <a:pt x="1274541" y="396779"/>
                  </a:cubicBezTo>
                  <a:cubicBezTo>
                    <a:pt x="1273175" y="399766"/>
                    <a:pt x="1271725" y="402583"/>
                    <a:pt x="1270275" y="405399"/>
                  </a:cubicBezTo>
                  <a:lnTo>
                    <a:pt x="1265326" y="404802"/>
                  </a:lnTo>
                  <a:cubicBezTo>
                    <a:pt x="1252870" y="403265"/>
                    <a:pt x="1240414" y="401644"/>
                    <a:pt x="1227957" y="400108"/>
                  </a:cubicBezTo>
                  <a:cubicBezTo>
                    <a:pt x="1228298" y="399510"/>
                    <a:pt x="1228640" y="398913"/>
                    <a:pt x="1228896" y="398230"/>
                  </a:cubicBezTo>
                  <a:close/>
                  <a:moveTo>
                    <a:pt x="1298685" y="388842"/>
                  </a:moveTo>
                  <a:cubicBezTo>
                    <a:pt x="1300392" y="389098"/>
                    <a:pt x="1302183" y="389354"/>
                    <a:pt x="1303890" y="389524"/>
                  </a:cubicBezTo>
                  <a:cubicBezTo>
                    <a:pt x="1304828" y="390634"/>
                    <a:pt x="1305767" y="391744"/>
                    <a:pt x="1306705" y="392768"/>
                  </a:cubicBezTo>
                  <a:cubicBezTo>
                    <a:pt x="1303634" y="392768"/>
                    <a:pt x="1300562" y="392597"/>
                    <a:pt x="1297491" y="392512"/>
                  </a:cubicBezTo>
                  <a:cubicBezTo>
                    <a:pt x="1297918" y="391231"/>
                    <a:pt x="1298344" y="390037"/>
                    <a:pt x="1298685" y="388756"/>
                  </a:cubicBezTo>
                  <a:close/>
                  <a:moveTo>
                    <a:pt x="1313104" y="390805"/>
                  </a:moveTo>
                  <a:cubicBezTo>
                    <a:pt x="1319844" y="391658"/>
                    <a:pt x="1326499" y="392426"/>
                    <a:pt x="1333239" y="393194"/>
                  </a:cubicBezTo>
                  <a:cubicBezTo>
                    <a:pt x="1327438" y="393194"/>
                    <a:pt x="1321551" y="393109"/>
                    <a:pt x="1315749" y="393024"/>
                  </a:cubicBezTo>
                  <a:cubicBezTo>
                    <a:pt x="1314896" y="392256"/>
                    <a:pt x="1313957" y="391573"/>
                    <a:pt x="1313104" y="390805"/>
                  </a:cubicBezTo>
                  <a:close/>
                  <a:moveTo>
                    <a:pt x="1340662" y="398827"/>
                  </a:moveTo>
                  <a:cubicBezTo>
                    <a:pt x="1345525" y="403095"/>
                    <a:pt x="1350387" y="407277"/>
                    <a:pt x="1355336" y="411374"/>
                  </a:cubicBezTo>
                  <a:cubicBezTo>
                    <a:pt x="1357725" y="413422"/>
                    <a:pt x="1360199" y="415385"/>
                    <a:pt x="1362588" y="417348"/>
                  </a:cubicBezTo>
                  <a:cubicBezTo>
                    <a:pt x="1361137" y="417433"/>
                    <a:pt x="1359687" y="417519"/>
                    <a:pt x="1358237" y="417604"/>
                  </a:cubicBezTo>
                  <a:cubicBezTo>
                    <a:pt x="1352265" y="417945"/>
                    <a:pt x="1346207" y="418201"/>
                    <a:pt x="1340235" y="418457"/>
                  </a:cubicBezTo>
                  <a:lnTo>
                    <a:pt x="1339041" y="417263"/>
                  </a:lnTo>
                  <a:cubicBezTo>
                    <a:pt x="1332897" y="410606"/>
                    <a:pt x="1326755" y="404034"/>
                    <a:pt x="1320612" y="397376"/>
                  </a:cubicBezTo>
                  <a:cubicBezTo>
                    <a:pt x="1327267" y="397888"/>
                    <a:pt x="1333921" y="398401"/>
                    <a:pt x="1340576" y="398827"/>
                  </a:cubicBezTo>
                  <a:close/>
                  <a:moveTo>
                    <a:pt x="1363697" y="417263"/>
                  </a:moveTo>
                  <a:cubicBezTo>
                    <a:pt x="1361394" y="414788"/>
                    <a:pt x="1359090" y="412312"/>
                    <a:pt x="1356786" y="409752"/>
                  </a:cubicBezTo>
                  <a:cubicBezTo>
                    <a:pt x="1353715" y="406338"/>
                    <a:pt x="1350729" y="402753"/>
                    <a:pt x="1347743" y="399254"/>
                  </a:cubicBezTo>
                  <a:cubicBezTo>
                    <a:pt x="1353459" y="399596"/>
                    <a:pt x="1359175" y="399852"/>
                    <a:pt x="1364977" y="400108"/>
                  </a:cubicBezTo>
                  <a:cubicBezTo>
                    <a:pt x="1368560" y="402668"/>
                    <a:pt x="1372144" y="405143"/>
                    <a:pt x="1375727" y="407618"/>
                  </a:cubicBezTo>
                  <a:cubicBezTo>
                    <a:pt x="1375727" y="407618"/>
                    <a:pt x="1375983" y="407448"/>
                    <a:pt x="1375898" y="407362"/>
                  </a:cubicBezTo>
                  <a:cubicBezTo>
                    <a:pt x="1373338" y="404973"/>
                    <a:pt x="1370693" y="402583"/>
                    <a:pt x="1368133" y="400193"/>
                  </a:cubicBezTo>
                  <a:cubicBezTo>
                    <a:pt x="1369072" y="400193"/>
                    <a:pt x="1370096" y="400278"/>
                    <a:pt x="1371034" y="400364"/>
                  </a:cubicBezTo>
                  <a:lnTo>
                    <a:pt x="1371034" y="400364"/>
                  </a:lnTo>
                  <a:cubicBezTo>
                    <a:pt x="1371034" y="400364"/>
                    <a:pt x="1371034" y="400364"/>
                    <a:pt x="1371034" y="400364"/>
                  </a:cubicBezTo>
                  <a:lnTo>
                    <a:pt x="1371034" y="400364"/>
                  </a:lnTo>
                  <a:cubicBezTo>
                    <a:pt x="1371034" y="400364"/>
                    <a:pt x="1371034" y="400364"/>
                    <a:pt x="1371034" y="400364"/>
                  </a:cubicBezTo>
                  <a:cubicBezTo>
                    <a:pt x="1374191" y="400364"/>
                    <a:pt x="1377348" y="400193"/>
                    <a:pt x="1380590" y="400193"/>
                  </a:cubicBezTo>
                  <a:cubicBezTo>
                    <a:pt x="1387160" y="405143"/>
                    <a:pt x="1393814" y="409837"/>
                    <a:pt x="1400639" y="414446"/>
                  </a:cubicBezTo>
                  <a:cubicBezTo>
                    <a:pt x="1388268" y="415470"/>
                    <a:pt x="1375898" y="416495"/>
                    <a:pt x="1363527" y="417263"/>
                  </a:cubicBezTo>
                  <a:close/>
                  <a:moveTo>
                    <a:pt x="1429136" y="412142"/>
                  </a:moveTo>
                  <a:cubicBezTo>
                    <a:pt x="1423078" y="407960"/>
                    <a:pt x="1417105" y="403607"/>
                    <a:pt x="1411219" y="399083"/>
                  </a:cubicBezTo>
                  <a:cubicBezTo>
                    <a:pt x="1416594" y="398827"/>
                    <a:pt x="1422054" y="398486"/>
                    <a:pt x="1427429" y="398145"/>
                  </a:cubicBezTo>
                  <a:cubicBezTo>
                    <a:pt x="1431951" y="400876"/>
                    <a:pt x="1436473" y="403692"/>
                    <a:pt x="1440995" y="406423"/>
                  </a:cubicBezTo>
                  <a:lnTo>
                    <a:pt x="1448758" y="411288"/>
                  </a:lnTo>
                  <a:cubicBezTo>
                    <a:pt x="1442189" y="411544"/>
                    <a:pt x="1435620" y="411886"/>
                    <a:pt x="1429050" y="412142"/>
                  </a:cubicBezTo>
                  <a:close/>
                  <a:moveTo>
                    <a:pt x="1456522" y="416068"/>
                  </a:moveTo>
                  <a:lnTo>
                    <a:pt x="1456949" y="416324"/>
                  </a:lnTo>
                  <a:lnTo>
                    <a:pt x="1454048" y="416324"/>
                  </a:lnTo>
                  <a:cubicBezTo>
                    <a:pt x="1454901" y="416324"/>
                    <a:pt x="1455669" y="416153"/>
                    <a:pt x="1456522" y="416068"/>
                  </a:cubicBezTo>
                  <a:close/>
                  <a:moveTo>
                    <a:pt x="1442189" y="404631"/>
                  </a:moveTo>
                  <a:cubicBezTo>
                    <a:pt x="1439203" y="402327"/>
                    <a:pt x="1436302" y="400108"/>
                    <a:pt x="1433401" y="397803"/>
                  </a:cubicBezTo>
                  <a:cubicBezTo>
                    <a:pt x="1439544" y="397376"/>
                    <a:pt x="1445602" y="396950"/>
                    <a:pt x="1451744" y="396438"/>
                  </a:cubicBezTo>
                  <a:cubicBezTo>
                    <a:pt x="1454901" y="398230"/>
                    <a:pt x="1458143" y="400108"/>
                    <a:pt x="1461300" y="401900"/>
                  </a:cubicBezTo>
                  <a:lnTo>
                    <a:pt x="1475036" y="409923"/>
                  </a:lnTo>
                  <a:cubicBezTo>
                    <a:pt x="1466931" y="410435"/>
                    <a:pt x="1458911" y="410776"/>
                    <a:pt x="1450806" y="411203"/>
                  </a:cubicBezTo>
                  <a:lnTo>
                    <a:pt x="1442189" y="404631"/>
                  </a:lnTo>
                  <a:close/>
                  <a:moveTo>
                    <a:pt x="1475804" y="409923"/>
                  </a:moveTo>
                  <a:lnTo>
                    <a:pt x="1462324" y="400108"/>
                  </a:lnTo>
                  <a:cubicBezTo>
                    <a:pt x="1460447" y="398742"/>
                    <a:pt x="1458655" y="397376"/>
                    <a:pt x="1456864" y="396011"/>
                  </a:cubicBezTo>
                  <a:cubicBezTo>
                    <a:pt x="1460788" y="395670"/>
                    <a:pt x="1464713" y="395328"/>
                    <a:pt x="1468637" y="394987"/>
                  </a:cubicBezTo>
                  <a:cubicBezTo>
                    <a:pt x="1473585" y="397632"/>
                    <a:pt x="1478534" y="400278"/>
                    <a:pt x="1483397" y="402839"/>
                  </a:cubicBezTo>
                  <a:lnTo>
                    <a:pt x="1493891" y="408557"/>
                  </a:lnTo>
                  <a:cubicBezTo>
                    <a:pt x="1492526" y="408642"/>
                    <a:pt x="1491076" y="408813"/>
                    <a:pt x="1489711" y="408898"/>
                  </a:cubicBezTo>
                  <a:cubicBezTo>
                    <a:pt x="1485104" y="409240"/>
                    <a:pt x="1480411" y="409496"/>
                    <a:pt x="1475804" y="409837"/>
                  </a:cubicBezTo>
                  <a:close/>
                  <a:moveTo>
                    <a:pt x="1426064" y="373650"/>
                  </a:moveTo>
                  <a:cubicBezTo>
                    <a:pt x="1424613" y="372625"/>
                    <a:pt x="1423163" y="371516"/>
                    <a:pt x="1421713" y="370492"/>
                  </a:cubicBezTo>
                  <a:cubicBezTo>
                    <a:pt x="1421713" y="370492"/>
                    <a:pt x="1421713" y="370492"/>
                    <a:pt x="1421713" y="370492"/>
                  </a:cubicBezTo>
                  <a:cubicBezTo>
                    <a:pt x="1421713" y="370492"/>
                    <a:pt x="1421713" y="370492"/>
                    <a:pt x="1421713" y="370492"/>
                  </a:cubicBezTo>
                  <a:cubicBezTo>
                    <a:pt x="1421713" y="370492"/>
                    <a:pt x="1421713" y="370492"/>
                    <a:pt x="1421713" y="370492"/>
                  </a:cubicBezTo>
                  <a:cubicBezTo>
                    <a:pt x="1421713" y="370492"/>
                    <a:pt x="1421713" y="370492"/>
                    <a:pt x="1421713" y="370492"/>
                  </a:cubicBezTo>
                  <a:cubicBezTo>
                    <a:pt x="1414205" y="365968"/>
                    <a:pt x="1406612" y="361530"/>
                    <a:pt x="1399018" y="357092"/>
                  </a:cubicBezTo>
                  <a:cubicBezTo>
                    <a:pt x="1402517" y="356836"/>
                    <a:pt x="1406100" y="356580"/>
                    <a:pt x="1409598" y="356324"/>
                  </a:cubicBezTo>
                  <a:lnTo>
                    <a:pt x="1413352" y="359055"/>
                  </a:lnTo>
                  <a:cubicBezTo>
                    <a:pt x="1420262" y="364091"/>
                    <a:pt x="1427173" y="369211"/>
                    <a:pt x="1434169" y="374162"/>
                  </a:cubicBezTo>
                  <a:cubicBezTo>
                    <a:pt x="1431524" y="373991"/>
                    <a:pt x="1428794" y="373820"/>
                    <a:pt x="1426149" y="373650"/>
                  </a:cubicBezTo>
                  <a:close/>
                  <a:moveTo>
                    <a:pt x="1411901" y="372540"/>
                  </a:moveTo>
                  <a:cubicBezTo>
                    <a:pt x="1407294" y="372113"/>
                    <a:pt x="1402687" y="371687"/>
                    <a:pt x="1397995" y="371260"/>
                  </a:cubicBezTo>
                  <a:cubicBezTo>
                    <a:pt x="1391255" y="366907"/>
                    <a:pt x="1384429" y="362640"/>
                    <a:pt x="1377604" y="358458"/>
                  </a:cubicBezTo>
                  <a:lnTo>
                    <a:pt x="1377519" y="358458"/>
                  </a:lnTo>
                  <a:cubicBezTo>
                    <a:pt x="1382126" y="358116"/>
                    <a:pt x="1386818" y="357945"/>
                    <a:pt x="1391425" y="357604"/>
                  </a:cubicBezTo>
                  <a:cubicBezTo>
                    <a:pt x="1398251" y="362640"/>
                    <a:pt x="1405076" y="367590"/>
                    <a:pt x="1411987" y="372540"/>
                  </a:cubicBezTo>
                  <a:close/>
                  <a:moveTo>
                    <a:pt x="1368048" y="351374"/>
                  </a:moveTo>
                  <a:cubicBezTo>
                    <a:pt x="1367366" y="351374"/>
                    <a:pt x="1366769" y="351374"/>
                    <a:pt x="1366086" y="351374"/>
                  </a:cubicBezTo>
                  <a:cubicBezTo>
                    <a:pt x="1362503" y="349155"/>
                    <a:pt x="1358919" y="347021"/>
                    <a:pt x="1355336" y="344802"/>
                  </a:cubicBezTo>
                  <a:lnTo>
                    <a:pt x="1348852" y="340791"/>
                  </a:lnTo>
                  <a:cubicBezTo>
                    <a:pt x="1350132" y="340876"/>
                    <a:pt x="1351412" y="341047"/>
                    <a:pt x="1352691" y="341132"/>
                  </a:cubicBezTo>
                  <a:lnTo>
                    <a:pt x="1352691" y="341132"/>
                  </a:lnTo>
                  <a:cubicBezTo>
                    <a:pt x="1352691" y="341132"/>
                    <a:pt x="1352691" y="341132"/>
                    <a:pt x="1352691" y="341132"/>
                  </a:cubicBezTo>
                  <a:lnTo>
                    <a:pt x="1352691" y="341132"/>
                  </a:lnTo>
                  <a:cubicBezTo>
                    <a:pt x="1352691" y="341132"/>
                    <a:pt x="1352691" y="341132"/>
                    <a:pt x="1352691" y="341132"/>
                  </a:cubicBezTo>
                  <a:cubicBezTo>
                    <a:pt x="1353545" y="341132"/>
                    <a:pt x="1354398" y="341132"/>
                    <a:pt x="1355250" y="341132"/>
                  </a:cubicBezTo>
                  <a:cubicBezTo>
                    <a:pt x="1359516" y="344546"/>
                    <a:pt x="1363782" y="347960"/>
                    <a:pt x="1368048" y="351374"/>
                  </a:cubicBezTo>
                  <a:close/>
                  <a:moveTo>
                    <a:pt x="1318735" y="300677"/>
                  </a:moveTo>
                  <a:cubicBezTo>
                    <a:pt x="1319673" y="292995"/>
                    <a:pt x="1320271" y="285399"/>
                    <a:pt x="1320697" y="277633"/>
                  </a:cubicBezTo>
                  <a:cubicBezTo>
                    <a:pt x="1328973" y="286253"/>
                    <a:pt x="1337931" y="294361"/>
                    <a:pt x="1347913" y="301274"/>
                  </a:cubicBezTo>
                  <a:cubicBezTo>
                    <a:pt x="1341856" y="301274"/>
                    <a:pt x="1335798" y="301445"/>
                    <a:pt x="1329741" y="301445"/>
                  </a:cubicBezTo>
                  <a:lnTo>
                    <a:pt x="1319759" y="301445"/>
                  </a:lnTo>
                  <a:cubicBezTo>
                    <a:pt x="1319759" y="301445"/>
                    <a:pt x="1319076" y="300933"/>
                    <a:pt x="1318820" y="300677"/>
                  </a:cubicBezTo>
                  <a:close/>
                  <a:moveTo>
                    <a:pt x="1301160" y="309212"/>
                  </a:moveTo>
                  <a:lnTo>
                    <a:pt x="1299197" y="307504"/>
                  </a:lnTo>
                  <a:cubicBezTo>
                    <a:pt x="1299197" y="307504"/>
                    <a:pt x="1298941" y="307675"/>
                    <a:pt x="1298941" y="307760"/>
                  </a:cubicBezTo>
                  <a:lnTo>
                    <a:pt x="1300989" y="309980"/>
                  </a:lnTo>
                  <a:cubicBezTo>
                    <a:pt x="1299624" y="317234"/>
                    <a:pt x="1298088" y="324489"/>
                    <a:pt x="1296382" y="331658"/>
                  </a:cubicBezTo>
                  <a:cubicBezTo>
                    <a:pt x="1295187" y="331573"/>
                    <a:pt x="1293993" y="331487"/>
                    <a:pt x="1292798" y="331317"/>
                  </a:cubicBezTo>
                  <a:cubicBezTo>
                    <a:pt x="1292798" y="331317"/>
                    <a:pt x="1292713" y="331573"/>
                    <a:pt x="1292798" y="331658"/>
                  </a:cubicBezTo>
                  <a:cubicBezTo>
                    <a:pt x="1293907" y="331914"/>
                    <a:pt x="1295102" y="332170"/>
                    <a:pt x="1296211" y="332341"/>
                  </a:cubicBezTo>
                  <a:cubicBezTo>
                    <a:pt x="1295699" y="334389"/>
                    <a:pt x="1295187" y="336438"/>
                    <a:pt x="1294675" y="338486"/>
                  </a:cubicBezTo>
                  <a:cubicBezTo>
                    <a:pt x="1293481" y="338401"/>
                    <a:pt x="1292286" y="338230"/>
                    <a:pt x="1291178" y="338145"/>
                  </a:cubicBezTo>
                  <a:cubicBezTo>
                    <a:pt x="1277697" y="336694"/>
                    <a:pt x="1264217" y="334816"/>
                    <a:pt x="1250822" y="333024"/>
                  </a:cubicBezTo>
                  <a:cubicBezTo>
                    <a:pt x="1251420" y="329866"/>
                    <a:pt x="1252017" y="326708"/>
                    <a:pt x="1252529" y="323465"/>
                  </a:cubicBezTo>
                  <a:cubicBezTo>
                    <a:pt x="1256283" y="323635"/>
                    <a:pt x="1259951" y="323721"/>
                    <a:pt x="1263705" y="323806"/>
                  </a:cubicBezTo>
                  <a:cubicBezTo>
                    <a:pt x="1263705" y="323806"/>
                    <a:pt x="1263791" y="323465"/>
                    <a:pt x="1263705" y="323465"/>
                  </a:cubicBezTo>
                  <a:cubicBezTo>
                    <a:pt x="1260037" y="322953"/>
                    <a:pt x="1256368" y="322355"/>
                    <a:pt x="1252700" y="321758"/>
                  </a:cubicBezTo>
                  <a:cubicBezTo>
                    <a:pt x="1253211" y="318600"/>
                    <a:pt x="1253723" y="315442"/>
                    <a:pt x="1254064" y="312199"/>
                  </a:cubicBezTo>
                  <a:cubicBezTo>
                    <a:pt x="1254405" y="309126"/>
                    <a:pt x="1254918" y="306054"/>
                    <a:pt x="1255344" y="303066"/>
                  </a:cubicBezTo>
                  <a:cubicBezTo>
                    <a:pt x="1265241" y="304432"/>
                    <a:pt x="1275223" y="305542"/>
                    <a:pt x="1285120" y="306736"/>
                  </a:cubicBezTo>
                  <a:lnTo>
                    <a:pt x="1298771" y="308443"/>
                  </a:lnTo>
                  <a:cubicBezTo>
                    <a:pt x="1298771" y="308443"/>
                    <a:pt x="1298856" y="308187"/>
                    <a:pt x="1298771" y="308102"/>
                  </a:cubicBezTo>
                  <a:lnTo>
                    <a:pt x="1285546" y="304603"/>
                  </a:lnTo>
                  <a:cubicBezTo>
                    <a:pt x="1275820" y="301957"/>
                    <a:pt x="1266094" y="299226"/>
                    <a:pt x="1256283" y="296665"/>
                  </a:cubicBezTo>
                  <a:cubicBezTo>
                    <a:pt x="1257136" y="291544"/>
                    <a:pt x="1257989" y="286423"/>
                    <a:pt x="1258842" y="281303"/>
                  </a:cubicBezTo>
                  <a:cubicBezTo>
                    <a:pt x="1271128" y="283436"/>
                    <a:pt x="1283499" y="284717"/>
                    <a:pt x="1295870" y="285655"/>
                  </a:cubicBezTo>
                  <a:cubicBezTo>
                    <a:pt x="1298771" y="285911"/>
                    <a:pt x="1301757" y="286082"/>
                    <a:pt x="1304657" y="286253"/>
                  </a:cubicBezTo>
                  <a:cubicBezTo>
                    <a:pt x="1303634" y="293849"/>
                    <a:pt x="1302354" y="301445"/>
                    <a:pt x="1300903" y="309126"/>
                  </a:cubicBezTo>
                  <a:close/>
                  <a:moveTo>
                    <a:pt x="1246898" y="301871"/>
                  </a:moveTo>
                  <a:lnTo>
                    <a:pt x="1246898" y="301871"/>
                  </a:lnTo>
                  <a:cubicBezTo>
                    <a:pt x="1246898" y="301871"/>
                    <a:pt x="1246898" y="301871"/>
                    <a:pt x="1246898" y="301871"/>
                  </a:cubicBezTo>
                  <a:lnTo>
                    <a:pt x="1246898" y="301871"/>
                  </a:lnTo>
                  <a:cubicBezTo>
                    <a:pt x="1246898" y="301871"/>
                    <a:pt x="1246898" y="301871"/>
                    <a:pt x="1246898" y="301871"/>
                  </a:cubicBezTo>
                  <a:cubicBezTo>
                    <a:pt x="1247068" y="301871"/>
                    <a:pt x="1247239" y="301871"/>
                    <a:pt x="1247410" y="301871"/>
                  </a:cubicBezTo>
                  <a:cubicBezTo>
                    <a:pt x="1246813" y="305968"/>
                    <a:pt x="1246301" y="310065"/>
                    <a:pt x="1245789" y="314076"/>
                  </a:cubicBezTo>
                  <a:cubicBezTo>
                    <a:pt x="1245533" y="316125"/>
                    <a:pt x="1245192" y="318173"/>
                    <a:pt x="1244850" y="320222"/>
                  </a:cubicBezTo>
                  <a:cubicBezTo>
                    <a:pt x="1234868" y="318344"/>
                    <a:pt x="1224971" y="316125"/>
                    <a:pt x="1215074" y="313820"/>
                  </a:cubicBezTo>
                  <a:cubicBezTo>
                    <a:pt x="1216440" y="307334"/>
                    <a:pt x="1217634" y="300847"/>
                    <a:pt x="1218743" y="294276"/>
                  </a:cubicBezTo>
                  <a:cubicBezTo>
                    <a:pt x="1228128" y="296921"/>
                    <a:pt x="1237427" y="299397"/>
                    <a:pt x="1246898" y="301701"/>
                  </a:cubicBezTo>
                  <a:close/>
                  <a:moveTo>
                    <a:pt x="1207225" y="319624"/>
                  </a:moveTo>
                  <a:lnTo>
                    <a:pt x="1207225" y="319624"/>
                  </a:lnTo>
                  <a:cubicBezTo>
                    <a:pt x="1207225" y="319624"/>
                    <a:pt x="1207225" y="319624"/>
                    <a:pt x="1207225" y="319624"/>
                  </a:cubicBezTo>
                  <a:lnTo>
                    <a:pt x="1207225" y="319624"/>
                  </a:lnTo>
                  <a:cubicBezTo>
                    <a:pt x="1207225" y="319624"/>
                    <a:pt x="1207225" y="319624"/>
                    <a:pt x="1207225" y="319624"/>
                  </a:cubicBezTo>
                  <a:cubicBezTo>
                    <a:pt x="1208249" y="319795"/>
                    <a:pt x="1209187" y="319880"/>
                    <a:pt x="1210211" y="320051"/>
                  </a:cubicBezTo>
                  <a:cubicBezTo>
                    <a:pt x="1210211" y="321843"/>
                    <a:pt x="1210211" y="323635"/>
                    <a:pt x="1210126" y="325428"/>
                  </a:cubicBezTo>
                  <a:cubicBezTo>
                    <a:pt x="1209187" y="326623"/>
                    <a:pt x="1208334" y="327903"/>
                    <a:pt x="1207566" y="329098"/>
                  </a:cubicBezTo>
                  <a:cubicBezTo>
                    <a:pt x="1200485" y="328586"/>
                    <a:pt x="1193404" y="327988"/>
                    <a:pt x="1186322" y="327305"/>
                  </a:cubicBezTo>
                  <a:cubicBezTo>
                    <a:pt x="1183251" y="326964"/>
                    <a:pt x="1180180" y="326537"/>
                    <a:pt x="1177279" y="325599"/>
                  </a:cubicBezTo>
                  <a:cubicBezTo>
                    <a:pt x="1175829" y="325172"/>
                    <a:pt x="1174463" y="324489"/>
                    <a:pt x="1173184" y="323721"/>
                  </a:cubicBezTo>
                  <a:cubicBezTo>
                    <a:pt x="1174463" y="319539"/>
                    <a:pt x="1175658" y="315271"/>
                    <a:pt x="1176852" y="311004"/>
                  </a:cubicBezTo>
                  <a:cubicBezTo>
                    <a:pt x="1176852" y="311004"/>
                    <a:pt x="1176852" y="310919"/>
                    <a:pt x="1176852" y="310833"/>
                  </a:cubicBezTo>
                  <a:cubicBezTo>
                    <a:pt x="1186834" y="314162"/>
                    <a:pt x="1196902" y="317234"/>
                    <a:pt x="1207140" y="319624"/>
                  </a:cubicBezTo>
                  <a:close/>
                  <a:moveTo>
                    <a:pt x="1176938" y="326793"/>
                  </a:moveTo>
                  <a:cubicBezTo>
                    <a:pt x="1179924" y="328073"/>
                    <a:pt x="1182995" y="328842"/>
                    <a:pt x="1186152" y="329439"/>
                  </a:cubicBezTo>
                  <a:cubicBezTo>
                    <a:pt x="1192550" y="330805"/>
                    <a:pt x="1199035" y="332000"/>
                    <a:pt x="1205519" y="333280"/>
                  </a:cubicBezTo>
                  <a:cubicBezTo>
                    <a:pt x="1203728" y="337547"/>
                    <a:pt x="1202703" y="342156"/>
                    <a:pt x="1202362" y="346936"/>
                  </a:cubicBezTo>
                  <a:cubicBezTo>
                    <a:pt x="1199803" y="346936"/>
                    <a:pt x="1197243" y="346936"/>
                    <a:pt x="1194683" y="346850"/>
                  </a:cubicBezTo>
                  <a:lnTo>
                    <a:pt x="1181374" y="346594"/>
                  </a:lnTo>
                  <a:cubicBezTo>
                    <a:pt x="1181374" y="346594"/>
                    <a:pt x="1181374" y="346936"/>
                    <a:pt x="1181374" y="346936"/>
                  </a:cubicBezTo>
                  <a:lnTo>
                    <a:pt x="1194599" y="349069"/>
                  </a:lnTo>
                  <a:cubicBezTo>
                    <a:pt x="1196390" y="349411"/>
                    <a:pt x="1198182" y="349667"/>
                    <a:pt x="1199974" y="350008"/>
                  </a:cubicBezTo>
                  <a:cubicBezTo>
                    <a:pt x="1197925" y="352654"/>
                    <a:pt x="1196987" y="355727"/>
                    <a:pt x="1197243" y="359396"/>
                  </a:cubicBezTo>
                  <a:cubicBezTo>
                    <a:pt x="1194172" y="362213"/>
                    <a:pt x="1192124" y="365542"/>
                    <a:pt x="1192124" y="369724"/>
                  </a:cubicBezTo>
                  <a:lnTo>
                    <a:pt x="1190162" y="369724"/>
                  </a:lnTo>
                  <a:cubicBezTo>
                    <a:pt x="1190162" y="369724"/>
                    <a:pt x="1175061" y="369894"/>
                    <a:pt x="1175061" y="369894"/>
                  </a:cubicBezTo>
                  <a:cubicBezTo>
                    <a:pt x="1170197" y="369894"/>
                    <a:pt x="1165420" y="370065"/>
                    <a:pt x="1160727" y="369638"/>
                  </a:cubicBezTo>
                  <a:cubicBezTo>
                    <a:pt x="1159192" y="368699"/>
                    <a:pt x="1157741" y="367760"/>
                    <a:pt x="1156206" y="366907"/>
                  </a:cubicBezTo>
                  <a:cubicBezTo>
                    <a:pt x="1163116" y="353422"/>
                    <a:pt x="1168491" y="339254"/>
                    <a:pt x="1173013" y="324574"/>
                  </a:cubicBezTo>
                  <a:cubicBezTo>
                    <a:pt x="1174208" y="325513"/>
                    <a:pt x="1175572" y="326281"/>
                    <a:pt x="1176938" y="326879"/>
                  </a:cubicBezTo>
                  <a:close/>
                  <a:moveTo>
                    <a:pt x="1134876" y="368699"/>
                  </a:moveTo>
                  <a:cubicBezTo>
                    <a:pt x="1121225" y="361189"/>
                    <a:pt x="1107575" y="353678"/>
                    <a:pt x="1093753" y="346423"/>
                  </a:cubicBezTo>
                  <a:cubicBezTo>
                    <a:pt x="1098958" y="346679"/>
                    <a:pt x="1104247" y="346765"/>
                    <a:pt x="1109452" y="346936"/>
                  </a:cubicBezTo>
                  <a:cubicBezTo>
                    <a:pt x="1110902" y="347789"/>
                    <a:pt x="1112353" y="348728"/>
                    <a:pt x="1113803" y="349667"/>
                  </a:cubicBezTo>
                  <a:lnTo>
                    <a:pt x="1113803" y="349667"/>
                  </a:lnTo>
                  <a:cubicBezTo>
                    <a:pt x="1113803" y="349667"/>
                    <a:pt x="1113803" y="349667"/>
                    <a:pt x="1113803" y="349667"/>
                  </a:cubicBezTo>
                  <a:lnTo>
                    <a:pt x="1113803" y="349667"/>
                  </a:lnTo>
                  <a:cubicBezTo>
                    <a:pt x="1113803" y="349667"/>
                    <a:pt x="1113803" y="349667"/>
                    <a:pt x="1113803" y="349667"/>
                  </a:cubicBezTo>
                  <a:cubicBezTo>
                    <a:pt x="1121823" y="354019"/>
                    <a:pt x="1129928" y="358201"/>
                    <a:pt x="1138033" y="362298"/>
                  </a:cubicBezTo>
                  <a:cubicBezTo>
                    <a:pt x="1136924" y="364432"/>
                    <a:pt x="1135815" y="366480"/>
                    <a:pt x="1134706" y="368614"/>
                  </a:cubicBezTo>
                  <a:close/>
                  <a:moveTo>
                    <a:pt x="936770" y="338401"/>
                  </a:moveTo>
                  <a:lnTo>
                    <a:pt x="943680" y="339340"/>
                  </a:lnTo>
                  <a:lnTo>
                    <a:pt x="946410" y="340620"/>
                  </a:lnTo>
                  <a:lnTo>
                    <a:pt x="936684" y="338401"/>
                  </a:lnTo>
                  <a:close/>
                  <a:moveTo>
                    <a:pt x="949567" y="342071"/>
                  </a:moveTo>
                  <a:lnTo>
                    <a:pt x="953918" y="344119"/>
                  </a:lnTo>
                  <a:cubicBezTo>
                    <a:pt x="949909" y="343009"/>
                    <a:pt x="945984" y="341900"/>
                    <a:pt x="941974" y="340791"/>
                  </a:cubicBezTo>
                  <a:lnTo>
                    <a:pt x="949567" y="342156"/>
                  </a:lnTo>
                  <a:close/>
                  <a:moveTo>
                    <a:pt x="932930" y="337547"/>
                  </a:moveTo>
                  <a:lnTo>
                    <a:pt x="923204" y="335328"/>
                  </a:lnTo>
                  <a:cubicBezTo>
                    <a:pt x="921413" y="334902"/>
                    <a:pt x="919621" y="334560"/>
                    <a:pt x="917829" y="334133"/>
                  </a:cubicBezTo>
                  <a:cubicBezTo>
                    <a:pt x="900766" y="329525"/>
                    <a:pt x="883617" y="325086"/>
                    <a:pt x="866383" y="320990"/>
                  </a:cubicBezTo>
                  <a:lnTo>
                    <a:pt x="856486" y="315442"/>
                  </a:lnTo>
                  <a:cubicBezTo>
                    <a:pt x="850770" y="312199"/>
                    <a:pt x="845054" y="308870"/>
                    <a:pt x="839423" y="305542"/>
                  </a:cubicBezTo>
                  <a:cubicBezTo>
                    <a:pt x="854183" y="307504"/>
                    <a:pt x="868942" y="309468"/>
                    <a:pt x="883702" y="311431"/>
                  </a:cubicBezTo>
                  <a:cubicBezTo>
                    <a:pt x="901107" y="319539"/>
                    <a:pt x="918597" y="327647"/>
                    <a:pt x="936002" y="335755"/>
                  </a:cubicBezTo>
                  <a:lnTo>
                    <a:pt x="940950" y="338059"/>
                  </a:lnTo>
                  <a:lnTo>
                    <a:pt x="933016" y="337632"/>
                  </a:lnTo>
                  <a:close/>
                  <a:moveTo>
                    <a:pt x="688497" y="276096"/>
                  </a:moveTo>
                  <a:cubicBezTo>
                    <a:pt x="687729" y="275755"/>
                    <a:pt x="686961" y="275414"/>
                    <a:pt x="686193" y="275072"/>
                  </a:cubicBezTo>
                  <a:lnTo>
                    <a:pt x="687558" y="274389"/>
                  </a:lnTo>
                  <a:cubicBezTo>
                    <a:pt x="687558" y="274389"/>
                    <a:pt x="687558" y="274048"/>
                    <a:pt x="687387" y="274133"/>
                  </a:cubicBezTo>
                  <a:lnTo>
                    <a:pt x="685681" y="274816"/>
                  </a:lnTo>
                  <a:cubicBezTo>
                    <a:pt x="679538" y="272085"/>
                    <a:pt x="673481" y="269354"/>
                    <a:pt x="667423" y="266537"/>
                  </a:cubicBezTo>
                  <a:cubicBezTo>
                    <a:pt x="673993" y="267305"/>
                    <a:pt x="680477" y="268159"/>
                    <a:pt x="687046" y="268927"/>
                  </a:cubicBezTo>
                  <a:lnTo>
                    <a:pt x="726207" y="274133"/>
                  </a:lnTo>
                  <a:cubicBezTo>
                    <a:pt x="726207" y="274133"/>
                    <a:pt x="726377" y="273877"/>
                    <a:pt x="726207" y="273792"/>
                  </a:cubicBezTo>
                  <a:lnTo>
                    <a:pt x="687473" y="266793"/>
                  </a:lnTo>
                  <a:cubicBezTo>
                    <a:pt x="676978" y="264916"/>
                    <a:pt x="666485" y="263038"/>
                    <a:pt x="656076" y="261246"/>
                  </a:cubicBezTo>
                  <a:cubicBezTo>
                    <a:pt x="652066" y="259368"/>
                    <a:pt x="647971" y="257490"/>
                    <a:pt x="643961" y="255613"/>
                  </a:cubicBezTo>
                  <a:cubicBezTo>
                    <a:pt x="664096" y="258600"/>
                    <a:pt x="684145" y="261672"/>
                    <a:pt x="704280" y="264830"/>
                  </a:cubicBezTo>
                  <a:cubicBezTo>
                    <a:pt x="706669" y="265769"/>
                    <a:pt x="709058" y="266708"/>
                    <a:pt x="711447" y="267732"/>
                  </a:cubicBezTo>
                  <a:lnTo>
                    <a:pt x="706242" y="267220"/>
                  </a:lnTo>
                  <a:cubicBezTo>
                    <a:pt x="706242" y="267220"/>
                    <a:pt x="706072" y="267476"/>
                    <a:pt x="706242" y="267561"/>
                  </a:cubicBezTo>
                  <a:lnTo>
                    <a:pt x="714006" y="268756"/>
                  </a:lnTo>
                  <a:cubicBezTo>
                    <a:pt x="730046" y="275072"/>
                    <a:pt x="746086" y="281217"/>
                    <a:pt x="762125" y="287362"/>
                  </a:cubicBezTo>
                  <a:cubicBezTo>
                    <a:pt x="744123" y="284973"/>
                    <a:pt x="726207" y="282583"/>
                    <a:pt x="708205" y="280278"/>
                  </a:cubicBezTo>
                  <a:lnTo>
                    <a:pt x="693786" y="278315"/>
                  </a:lnTo>
                  <a:cubicBezTo>
                    <a:pt x="691994" y="277547"/>
                    <a:pt x="690203" y="276779"/>
                    <a:pt x="688411" y="276011"/>
                  </a:cubicBezTo>
                  <a:close/>
                  <a:moveTo>
                    <a:pt x="685254" y="277206"/>
                  </a:moveTo>
                  <a:lnTo>
                    <a:pt x="682524" y="276864"/>
                  </a:lnTo>
                  <a:lnTo>
                    <a:pt x="683207" y="276523"/>
                  </a:lnTo>
                  <a:cubicBezTo>
                    <a:pt x="683889" y="276779"/>
                    <a:pt x="684572" y="277035"/>
                    <a:pt x="685254" y="277206"/>
                  </a:cubicBezTo>
                  <a:close/>
                  <a:moveTo>
                    <a:pt x="597975" y="269098"/>
                  </a:moveTo>
                  <a:cubicBezTo>
                    <a:pt x="587652" y="264233"/>
                    <a:pt x="577413" y="259368"/>
                    <a:pt x="567090" y="254503"/>
                  </a:cubicBezTo>
                  <a:cubicBezTo>
                    <a:pt x="570417" y="255015"/>
                    <a:pt x="573745" y="255442"/>
                    <a:pt x="577072" y="255954"/>
                  </a:cubicBezTo>
                  <a:lnTo>
                    <a:pt x="577072" y="255954"/>
                  </a:lnTo>
                  <a:cubicBezTo>
                    <a:pt x="577072" y="255954"/>
                    <a:pt x="577072" y="255954"/>
                    <a:pt x="577072" y="255954"/>
                  </a:cubicBezTo>
                  <a:lnTo>
                    <a:pt x="577072" y="255954"/>
                  </a:lnTo>
                  <a:cubicBezTo>
                    <a:pt x="577072" y="255954"/>
                    <a:pt x="577072" y="255954"/>
                    <a:pt x="577072" y="255954"/>
                  </a:cubicBezTo>
                  <a:cubicBezTo>
                    <a:pt x="582959" y="256637"/>
                    <a:pt x="588846" y="257320"/>
                    <a:pt x="594733" y="258002"/>
                  </a:cubicBezTo>
                  <a:cubicBezTo>
                    <a:pt x="608043" y="263806"/>
                    <a:pt x="621437" y="269354"/>
                    <a:pt x="634832" y="274816"/>
                  </a:cubicBezTo>
                  <a:cubicBezTo>
                    <a:pt x="622546" y="272768"/>
                    <a:pt x="610175" y="270805"/>
                    <a:pt x="597890" y="269012"/>
                  </a:cubicBezTo>
                  <a:close/>
                  <a:moveTo>
                    <a:pt x="511037" y="241871"/>
                  </a:moveTo>
                  <a:cubicBezTo>
                    <a:pt x="502761" y="238202"/>
                    <a:pt x="494485" y="234617"/>
                    <a:pt x="486124" y="230947"/>
                  </a:cubicBezTo>
                  <a:cubicBezTo>
                    <a:pt x="487063" y="231032"/>
                    <a:pt x="487916" y="231203"/>
                    <a:pt x="488854" y="231288"/>
                  </a:cubicBezTo>
                  <a:cubicBezTo>
                    <a:pt x="495509" y="232227"/>
                    <a:pt x="502078" y="233251"/>
                    <a:pt x="508733" y="234276"/>
                  </a:cubicBezTo>
                  <a:cubicBezTo>
                    <a:pt x="514705" y="237348"/>
                    <a:pt x="520763" y="240335"/>
                    <a:pt x="526820" y="243323"/>
                  </a:cubicBezTo>
                  <a:cubicBezTo>
                    <a:pt x="521531" y="242810"/>
                    <a:pt x="516326" y="242298"/>
                    <a:pt x="511037" y="241871"/>
                  </a:cubicBezTo>
                  <a:close/>
                  <a:moveTo>
                    <a:pt x="523066" y="236409"/>
                  </a:moveTo>
                  <a:cubicBezTo>
                    <a:pt x="536632" y="238543"/>
                    <a:pt x="550197" y="240677"/>
                    <a:pt x="563677" y="242896"/>
                  </a:cubicBezTo>
                  <a:cubicBezTo>
                    <a:pt x="567261" y="244688"/>
                    <a:pt x="570844" y="246566"/>
                    <a:pt x="574427" y="248358"/>
                  </a:cubicBezTo>
                  <a:cubicBezTo>
                    <a:pt x="564787" y="247248"/>
                    <a:pt x="555060" y="246224"/>
                    <a:pt x="545419" y="245200"/>
                  </a:cubicBezTo>
                  <a:cubicBezTo>
                    <a:pt x="537997" y="242298"/>
                    <a:pt x="530574" y="239397"/>
                    <a:pt x="523066" y="236409"/>
                  </a:cubicBezTo>
                  <a:close/>
                  <a:moveTo>
                    <a:pt x="590552" y="248187"/>
                  </a:moveTo>
                  <a:lnTo>
                    <a:pt x="590552" y="248187"/>
                  </a:lnTo>
                  <a:cubicBezTo>
                    <a:pt x="590552" y="248187"/>
                    <a:pt x="590382" y="248102"/>
                    <a:pt x="590382" y="248102"/>
                  </a:cubicBezTo>
                  <a:lnTo>
                    <a:pt x="590211" y="248102"/>
                  </a:lnTo>
                  <a:cubicBezTo>
                    <a:pt x="590211" y="248102"/>
                    <a:pt x="590211" y="248102"/>
                    <a:pt x="590211" y="248102"/>
                  </a:cubicBezTo>
                  <a:cubicBezTo>
                    <a:pt x="589273" y="247675"/>
                    <a:pt x="588334" y="247248"/>
                    <a:pt x="587395" y="246907"/>
                  </a:cubicBezTo>
                  <a:cubicBezTo>
                    <a:pt x="596524" y="248443"/>
                    <a:pt x="605653" y="249980"/>
                    <a:pt x="614782" y="251516"/>
                  </a:cubicBezTo>
                  <a:lnTo>
                    <a:pt x="614782" y="251516"/>
                  </a:lnTo>
                  <a:cubicBezTo>
                    <a:pt x="614782" y="251516"/>
                    <a:pt x="614868" y="251516"/>
                    <a:pt x="614868" y="251516"/>
                  </a:cubicBezTo>
                  <a:lnTo>
                    <a:pt x="614953" y="251516"/>
                  </a:lnTo>
                  <a:cubicBezTo>
                    <a:pt x="614953" y="251516"/>
                    <a:pt x="614953" y="251516"/>
                    <a:pt x="614953" y="251516"/>
                  </a:cubicBezTo>
                  <a:cubicBezTo>
                    <a:pt x="616403" y="251772"/>
                    <a:pt x="617939" y="251943"/>
                    <a:pt x="619389" y="252199"/>
                  </a:cubicBezTo>
                  <a:cubicBezTo>
                    <a:pt x="621096" y="253052"/>
                    <a:pt x="622888" y="253906"/>
                    <a:pt x="624594" y="254759"/>
                  </a:cubicBezTo>
                  <a:lnTo>
                    <a:pt x="624594" y="254759"/>
                  </a:lnTo>
                  <a:cubicBezTo>
                    <a:pt x="624594" y="254759"/>
                    <a:pt x="624594" y="254759"/>
                    <a:pt x="624594" y="254759"/>
                  </a:cubicBezTo>
                  <a:lnTo>
                    <a:pt x="624594" y="254759"/>
                  </a:lnTo>
                  <a:cubicBezTo>
                    <a:pt x="624594" y="254759"/>
                    <a:pt x="624594" y="254759"/>
                    <a:pt x="624594" y="254759"/>
                  </a:cubicBezTo>
                  <a:cubicBezTo>
                    <a:pt x="626556" y="255527"/>
                    <a:pt x="628518" y="256295"/>
                    <a:pt x="630396" y="257063"/>
                  </a:cubicBezTo>
                  <a:cubicBezTo>
                    <a:pt x="619475" y="255271"/>
                    <a:pt x="608469" y="253479"/>
                    <a:pt x="597463" y="251772"/>
                  </a:cubicBezTo>
                  <a:cubicBezTo>
                    <a:pt x="595074" y="250577"/>
                    <a:pt x="592685" y="249382"/>
                    <a:pt x="590296" y="248273"/>
                  </a:cubicBezTo>
                  <a:close/>
                  <a:moveTo>
                    <a:pt x="607786" y="237263"/>
                  </a:moveTo>
                  <a:cubicBezTo>
                    <a:pt x="623485" y="239055"/>
                    <a:pt x="639268" y="240677"/>
                    <a:pt x="654967" y="242384"/>
                  </a:cubicBezTo>
                  <a:cubicBezTo>
                    <a:pt x="665717" y="247505"/>
                    <a:pt x="676552" y="252625"/>
                    <a:pt x="687302" y="257576"/>
                  </a:cubicBezTo>
                  <a:cubicBezTo>
                    <a:pt x="665120" y="253138"/>
                    <a:pt x="642852" y="248870"/>
                    <a:pt x="620498" y="245030"/>
                  </a:cubicBezTo>
                  <a:cubicBezTo>
                    <a:pt x="613161" y="242042"/>
                    <a:pt x="605824" y="238970"/>
                    <a:pt x="598572" y="235897"/>
                  </a:cubicBezTo>
                  <a:cubicBezTo>
                    <a:pt x="601558" y="236324"/>
                    <a:pt x="604630" y="236836"/>
                    <a:pt x="607616" y="237263"/>
                  </a:cubicBezTo>
                  <a:cubicBezTo>
                    <a:pt x="607616" y="237263"/>
                    <a:pt x="607616" y="237263"/>
                    <a:pt x="607616" y="237263"/>
                  </a:cubicBezTo>
                  <a:cubicBezTo>
                    <a:pt x="607616" y="237263"/>
                    <a:pt x="607616" y="237263"/>
                    <a:pt x="607616" y="237263"/>
                  </a:cubicBezTo>
                  <a:cubicBezTo>
                    <a:pt x="607616" y="237263"/>
                    <a:pt x="607616" y="237263"/>
                    <a:pt x="607616" y="237263"/>
                  </a:cubicBezTo>
                  <a:cubicBezTo>
                    <a:pt x="607616" y="237263"/>
                    <a:pt x="607616" y="237263"/>
                    <a:pt x="607616" y="237263"/>
                  </a:cubicBezTo>
                  <a:close/>
                  <a:moveTo>
                    <a:pt x="744208" y="251516"/>
                  </a:moveTo>
                  <a:cubicBezTo>
                    <a:pt x="744208" y="251516"/>
                    <a:pt x="744208" y="251687"/>
                    <a:pt x="744208" y="251687"/>
                  </a:cubicBezTo>
                  <a:lnTo>
                    <a:pt x="763661" y="254503"/>
                  </a:lnTo>
                  <a:cubicBezTo>
                    <a:pt x="768268" y="255186"/>
                    <a:pt x="772790" y="255869"/>
                    <a:pt x="777397" y="256551"/>
                  </a:cubicBezTo>
                  <a:cubicBezTo>
                    <a:pt x="777482" y="256551"/>
                    <a:pt x="777653" y="256637"/>
                    <a:pt x="777738" y="256722"/>
                  </a:cubicBezTo>
                  <a:cubicBezTo>
                    <a:pt x="773387" y="256295"/>
                    <a:pt x="768951" y="255869"/>
                    <a:pt x="764599" y="255442"/>
                  </a:cubicBezTo>
                  <a:lnTo>
                    <a:pt x="744379" y="253308"/>
                  </a:lnTo>
                  <a:lnTo>
                    <a:pt x="740284" y="251089"/>
                  </a:lnTo>
                  <a:lnTo>
                    <a:pt x="744123" y="251516"/>
                  </a:lnTo>
                  <a:close/>
                  <a:moveTo>
                    <a:pt x="926105" y="301189"/>
                  </a:moveTo>
                  <a:cubicBezTo>
                    <a:pt x="929603" y="302896"/>
                    <a:pt x="933101" y="304603"/>
                    <a:pt x="936684" y="306224"/>
                  </a:cubicBezTo>
                  <a:lnTo>
                    <a:pt x="931139" y="304944"/>
                  </a:lnTo>
                  <a:cubicBezTo>
                    <a:pt x="922351" y="302896"/>
                    <a:pt x="913563" y="300933"/>
                    <a:pt x="904690" y="298970"/>
                  </a:cubicBezTo>
                  <a:cubicBezTo>
                    <a:pt x="903581" y="298543"/>
                    <a:pt x="902557" y="298116"/>
                    <a:pt x="901448" y="297689"/>
                  </a:cubicBezTo>
                  <a:cubicBezTo>
                    <a:pt x="908700" y="298714"/>
                    <a:pt x="915867" y="299738"/>
                    <a:pt x="923119" y="300762"/>
                  </a:cubicBezTo>
                  <a:lnTo>
                    <a:pt x="926105" y="301189"/>
                  </a:lnTo>
                  <a:close/>
                  <a:moveTo>
                    <a:pt x="930456" y="307078"/>
                  </a:moveTo>
                  <a:lnTo>
                    <a:pt x="942571" y="309126"/>
                  </a:lnTo>
                  <a:cubicBezTo>
                    <a:pt x="946069" y="310833"/>
                    <a:pt x="949482" y="312455"/>
                    <a:pt x="952980" y="314162"/>
                  </a:cubicBezTo>
                  <a:cubicBezTo>
                    <a:pt x="948458" y="313735"/>
                    <a:pt x="943936" y="313394"/>
                    <a:pt x="939329" y="312967"/>
                  </a:cubicBezTo>
                  <a:lnTo>
                    <a:pt x="936258" y="312711"/>
                  </a:lnTo>
                  <a:cubicBezTo>
                    <a:pt x="931821" y="310663"/>
                    <a:pt x="927385" y="308614"/>
                    <a:pt x="922863" y="306566"/>
                  </a:cubicBezTo>
                  <a:cubicBezTo>
                    <a:pt x="922863" y="306566"/>
                    <a:pt x="922863" y="306566"/>
                    <a:pt x="922863" y="306566"/>
                  </a:cubicBezTo>
                  <a:cubicBezTo>
                    <a:pt x="922863" y="306566"/>
                    <a:pt x="922693" y="306566"/>
                    <a:pt x="922693" y="306566"/>
                  </a:cubicBezTo>
                  <a:cubicBezTo>
                    <a:pt x="922693" y="306566"/>
                    <a:pt x="922522" y="306566"/>
                    <a:pt x="922522" y="306480"/>
                  </a:cubicBezTo>
                  <a:cubicBezTo>
                    <a:pt x="922522" y="306480"/>
                    <a:pt x="922522" y="306480"/>
                    <a:pt x="922522" y="306480"/>
                  </a:cubicBezTo>
                  <a:cubicBezTo>
                    <a:pt x="921839" y="306224"/>
                    <a:pt x="921071" y="305883"/>
                    <a:pt x="920389" y="305627"/>
                  </a:cubicBezTo>
                  <a:cubicBezTo>
                    <a:pt x="923716" y="306139"/>
                    <a:pt x="927043" y="306651"/>
                    <a:pt x="930456" y="307248"/>
                  </a:cubicBezTo>
                  <a:close/>
                  <a:moveTo>
                    <a:pt x="1046402" y="330207"/>
                  </a:moveTo>
                  <a:cubicBezTo>
                    <a:pt x="1053483" y="333877"/>
                    <a:pt x="1060650" y="337547"/>
                    <a:pt x="1067732" y="341217"/>
                  </a:cubicBezTo>
                  <a:cubicBezTo>
                    <a:pt x="1063295" y="340620"/>
                    <a:pt x="1058944" y="340108"/>
                    <a:pt x="1054507" y="339510"/>
                  </a:cubicBezTo>
                  <a:cubicBezTo>
                    <a:pt x="1047853" y="336011"/>
                    <a:pt x="1041112" y="332512"/>
                    <a:pt x="1034372" y="329098"/>
                  </a:cubicBezTo>
                  <a:cubicBezTo>
                    <a:pt x="1038383" y="329525"/>
                    <a:pt x="1042392" y="329866"/>
                    <a:pt x="1046402" y="330293"/>
                  </a:cubicBezTo>
                  <a:close/>
                  <a:moveTo>
                    <a:pt x="1026865" y="333450"/>
                  </a:moveTo>
                  <a:lnTo>
                    <a:pt x="1026865" y="333450"/>
                  </a:lnTo>
                  <a:cubicBezTo>
                    <a:pt x="1026865" y="333450"/>
                    <a:pt x="1026865" y="333450"/>
                    <a:pt x="1026865" y="333450"/>
                  </a:cubicBezTo>
                  <a:lnTo>
                    <a:pt x="1026865" y="333450"/>
                  </a:lnTo>
                  <a:cubicBezTo>
                    <a:pt x="1026865" y="333450"/>
                    <a:pt x="1026865" y="333450"/>
                    <a:pt x="1026865" y="333450"/>
                  </a:cubicBezTo>
                  <a:cubicBezTo>
                    <a:pt x="1029254" y="334475"/>
                    <a:pt x="1031728" y="335584"/>
                    <a:pt x="1034117" y="336608"/>
                  </a:cubicBezTo>
                  <a:cubicBezTo>
                    <a:pt x="1028997" y="335926"/>
                    <a:pt x="1023879" y="335158"/>
                    <a:pt x="1018759" y="334475"/>
                  </a:cubicBezTo>
                  <a:lnTo>
                    <a:pt x="1018759" y="334475"/>
                  </a:lnTo>
                  <a:cubicBezTo>
                    <a:pt x="1018759" y="334475"/>
                    <a:pt x="1018589" y="334475"/>
                    <a:pt x="1018589" y="334475"/>
                  </a:cubicBezTo>
                  <a:lnTo>
                    <a:pt x="1018418" y="334475"/>
                  </a:lnTo>
                  <a:cubicBezTo>
                    <a:pt x="1018418" y="334475"/>
                    <a:pt x="1018418" y="334475"/>
                    <a:pt x="1018418" y="334475"/>
                  </a:cubicBezTo>
                  <a:cubicBezTo>
                    <a:pt x="1016200" y="334219"/>
                    <a:pt x="1013897" y="334048"/>
                    <a:pt x="1011678" y="333792"/>
                  </a:cubicBezTo>
                  <a:cubicBezTo>
                    <a:pt x="1004256" y="330293"/>
                    <a:pt x="996918" y="326793"/>
                    <a:pt x="989496" y="323379"/>
                  </a:cubicBezTo>
                  <a:cubicBezTo>
                    <a:pt x="989496" y="323379"/>
                    <a:pt x="989496" y="323379"/>
                    <a:pt x="989496" y="323379"/>
                  </a:cubicBezTo>
                  <a:lnTo>
                    <a:pt x="989325" y="323379"/>
                  </a:lnTo>
                  <a:cubicBezTo>
                    <a:pt x="989325" y="323379"/>
                    <a:pt x="989240" y="323209"/>
                    <a:pt x="989154" y="323209"/>
                  </a:cubicBezTo>
                  <a:cubicBezTo>
                    <a:pt x="989154" y="323209"/>
                    <a:pt x="989154" y="323209"/>
                    <a:pt x="989154" y="323209"/>
                  </a:cubicBezTo>
                  <a:cubicBezTo>
                    <a:pt x="988813" y="323038"/>
                    <a:pt x="988557" y="322953"/>
                    <a:pt x="988216" y="322867"/>
                  </a:cubicBezTo>
                  <a:cubicBezTo>
                    <a:pt x="996492" y="324148"/>
                    <a:pt x="1004853" y="325428"/>
                    <a:pt x="1013129" y="326623"/>
                  </a:cubicBezTo>
                  <a:cubicBezTo>
                    <a:pt x="1017736" y="328927"/>
                    <a:pt x="1022258" y="331231"/>
                    <a:pt x="1026865" y="333536"/>
                  </a:cubicBezTo>
                  <a:close/>
                  <a:moveTo>
                    <a:pt x="986339" y="329951"/>
                  </a:moveTo>
                  <a:cubicBezTo>
                    <a:pt x="986339" y="329951"/>
                    <a:pt x="986339" y="329951"/>
                    <a:pt x="986339" y="329951"/>
                  </a:cubicBezTo>
                  <a:lnTo>
                    <a:pt x="986339" y="329951"/>
                  </a:lnTo>
                  <a:cubicBezTo>
                    <a:pt x="986339" y="329951"/>
                    <a:pt x="986339" y="329951"/>
                    <a:pt x="986339" y="329951"/>
                  </a:cubicBezTo>
                  <a:cubicBezTo>
                    <a:pt x="986339" y="329951"/>
                    <a:pt x="986339" y="329951"/>
                    <a:pt x="986339" y="329951"/>
                  </a:cubicBezTo>
                  <a:cubicBezTo>
                    <a:pt x="987704" y="330549"/>
                    <a:pt x="989069" y="331061"/>
                    <a:pt x="990434" y="331573"/>
                  </a:cubicBezTo>
                  <a:cubicBezTo>
                    <a:pt x="984462" y="330975"/>
                    <a:pt x="978490" y="330378"/>
                    <a:pt x="972603" y="329695"/>
                  </a:cubicBezTo>
                  <a:cubicBezTo>
                    <a:pt x="962621" y="325001"/>
                    <a:pt x="952724" y="320307"/>
                    <a:pt x="942742" y="315613"/>
                  </a:cubicBezTo>
                  <a:cubicBezTo>
                    <a:pt x="949396" y="316637"/>
                    <a:pt x="956051" y="317661"/>
                    <a:pt x="962706" y="318771"/>
                  </a:cubicBezTo>
                  <a:cubicBezTo>
                    <a:pt x="970555" y="322526"/>
                    <a:pt x="978404" y="326196"/>
                    <a:pt x="986339" y="329866"/>
                  </a:cubicBezTo>
                  <a:close/>
                  <a:moveTo>
                    <a:pt x="956222" y="327903"/>
                  </a:moveTo>
                  <a:cubicBezTo>
                    <a:pt x="951871" y="327391"/>
                    <a:pt x="947605" y="326879"/>
                    <a:pt x="943254" y="326367"/>
                  </a:cubicBezTo>
                  <a:cubicBezTo>
                    <a:pt x="934381" y="325172"/>
                    <a:pt x="925508" y="323977"/>
                    <a:pt x="916635" y="322696"/>
                  </a:cubicBezTo>
                  <a:cubicBezTo>
                    <a:pt x="916635" y="322696"/>
                    <a:pt x="916635" y="322696"/>
                    <a:pt x="916635" y="322696"/>
                  </a:cubicBezTo>
                  <a:cubicBezTo>
                    <a:pt x="910919" y="319624"/>
                    <a:pt x="905117" y="316466"/>
                    <a:pt x="899401" y="313394"/>
                  </a:cubicBezTo>
                  <a:lnTo>
                    <a:pt x="930627" y="317576"/>
                  </a:lnTo>
                  <a:cubicBezTo>
                    <a:pt x="930627" y="317576"/>
                    <a:pt x="930627" y="317576"/>
                    <a:pt x="930627" y="317576"/>
                  </a:cubicBezTo>
                  <a:cubicBezTo>
                    <a:pt x="939159" y="321075"/>
                    <a:pt x="947605" y="324489"/>
                    <a:pt x="956137" y="327903"/>
                  </a:cubicBezTo>
                  <a:close/>
                  <a:moveTo>
                    <a:pt x="914587" y="310748"/>
                  </a:moveTo>
                  <a:lnTo>
                    <a:pt x="909639" y="310321"/>
                  </a:lnTo>
                  <a:cubicBezTo>
                    <a:pt x="909639" y="310321"/>
                    <a:pt x="909468" y="310577"/>
                    <a:pt x="909639" y="310663"/>
                  </a:cubicBezTo>
                  <a:lnTo>
                    <a:pt x="916635" y="311772"/>
                  </a:lnTo>
                  <a:cubicBezTo>
                    <a:pt x="917659" y="312284"/>
                    <a:pt x="918768" y="312711"/>
                    <a:pt x="919791" y="313223"/>
                  </a:cubicBezTo>
                  <a:cubicBezTo>
                    <a:pt x="919791" y="313223"/>
                    <a:pt x="919791" y="313223"/>
                    <a:pt x="919791" y="313223"/>
                  </a:cubicBezTo>
                  <a:cubicBezTo>
                    <a:pt x="919791" y="313223"/>
                    <a:pt x="919791" y="313223"/>
                    <a:pt x="919791" y="313223"/>
                  </a:cubicBezTo>
                  <a:cubicBezTo>
                    <a:pt x="919791" y="313223"/>
                    <a:pt x="919791" y="313223"/>
                    <a:pt x="919791" y="313223"/>
                  </a:cubicBezTo>
                  <a:cubicBezTo>
                    <a:pt x="919791" y="313223"/>
                    <a:pt x="919791" y="313223"/>
                    <a:pt x="919791" y="313223"/>
                  </a:cubicBezTo>
                  <a:cubicBezTo>
                    <a:pt x="923034" y="314589"/>
                    <a:pt x="926276" y="315869"/>
                    <a:pt x="929518" y="317149"/>
                  </a:cubicBezTo>
                  <a:lnTo>
                    <a:pt x="897268" y="311004"/>
                  </a:lnTo>
                  <a:cubicBezTo>
                    <a:pt x="895988" y="310748"/>
                    <a:pt x="894623" y="310492"/>
                    <a:pt x="893343" y="310236"/>
                  </a:cubicBezTo>
                  <a:cubicBezTo>
                    <a:pt x="885579" y="306054"/>
                    <a:pt x="877730" y="301871"/>
                    <a:pt x="869881" y="297689"/>
                  </a:cubicBezTo>
                  <a:cubicBezTo>
                    <a:pt x="878071" y="298884"/>
                    <a:pt x="886262" y="300165"/>
                    <a:pt x="894453" y="301445"/>
                  </a:cubicBezTo>
                  <a:cubicBezTo>
                    <a:pt x="901107" y="304603"/>
                    <a:pt x="907847" y="307675"/>
                    <a:pt x="914502" y="310748"/>
                  </a:cubicBezTo>
                  <a:close/>
                  <a:moveTo>
                    <a:pt x="842238" y="293593"/>
                  </a:moveTo>
                  <a:lnTo>
                    <a:pt x="842238" y="293593"/>
                  </a:lnTo>
                  <a:cubicBezTo>
                    <a:pt x="842238" y="293593"/>
                    <a:pt x="842238" y="293593"/>
                    <a:pt x="842238" y="293593"/>
                  </a:cubicBezTo>
                  <a:lnTo>
                    <a:pt x="842238" y="293593"/>
                  </a:lnTo>
                  <a:cubicBezTo>
                    <a:pt x="842238" y="293593"/>
                    <a:pt x="842238" y="293593"/>
                    <a:pt x="842238" y="293593"/>
                  </a:cubicBezTo>
                  <a:cubicBezTo>
                    <a:pt x="844115" y="293849"/>
                    <a:pt x="845992" y="294190"/>
                    <a:pt x="847869" y="294446"/>
                  </a:cubicBezTo>
                  <a:cubicBezTo>
                    <a:pt x="848296" y="294617"/>
                    <a:pt x="848637" y="294873"/>
                    <a:pt x="849064" y="295044"/>
                  </a:cubicBezTo>
                  <a:cubicBezTo>
                    <a:pt x="849064" y="295044"/>
                    <a:pt x="849064" y="295044"/>
                    <a:pt x="849064" y="295044"/>
                  </a:cubicBezTo>
                  <a:cubicBezTo>
                    <a:pt x="849064" y="295044"/>
                    <a:pt x="849064" y="295044"/>
                    <a:pt x="849064" y="295044"/>
                  </a:cubicBezTo>
                  <a:cubicBezTo>
                    <a:pt x="849064" y="295044"/>
                    <a:pt x="849064" y="295044"/>
                    <a:pt x="849064" y="295044"/>
                  </a:cubicBezTo>
                  <a:cubicBezTo>
                    <a:pt x="849064" y="295044"/>
                    <a:pt x="849064" y="295044"/>
                    <a:pt x="849064" y="295044"/>
                  </a:cubicBezTo>
                  <a:cubicBezTo>
                    <a:pt x="856827" y="298799"/>
                    <a:pt x="864676" y="302469"/>
                    <a:pt x="872526" y="306224"/>
                  </a:cubicBezTo>
                  <a:cubicBezTo>
                    <a:pt x="856742" y="303152"/>
                    <a:pt x="840958" y="300079"/>
                    <a:pt x="825090" y="297177"/>
                  </a:cubicBezTo>
                  <a:cubicBezTo>
                    <a:pt x="819458" y="293849"/>
                    <a:pt x="813913" y="290520"/>
                    <a:pt x="808282" y="287192"/>
                  </a:cubicBezTo>
                  <a:cubicBezTo>
                    <a:pt x="819458" y="289325"/>
                    <a:pt x="830720" y="291459"/>
                    <a:pt x="841897" y="293507"/>
                  </a:cubicBezTo>
                  <a:close/>
                  <a:moveTo>
                    <a:pt x="785929" y="275414"/>
                  </a:moveTo>
                  <a:cubicBezTo>
                    <a:pt x="775861" y="270293"/>
                    <a:pt x="765879" y="265086"/>
                    <a:pt x="755897" y="259710"/>
                  </a:cubicBezTo>
                  <a:lnTo>
                    <a:pt x="746341" y="254503"/>
                  </a:lnTo>
                  <a:lnTo>
                    <a:pt x="764429" y="257661"/>
                  </a:lnTo>
                  <a:cubicBezTo>
                    <a:pt x="771851" y="259027"/>
                    <a:pt x="779274" y="260307"/>
                    <a:pt x="786697" y="261672"/>
                  </a:cubicBezTo>
                  <a:cubicBezTo>
                    <a:pt x="797703" y="267647"/>
                    <a:pt x="808794" y="273536"/>
                    <a:pt x="819800" y="279510"/>
                  </a:cubicBezTo>
                  <a:cubicBezTo>
                    <a:pt x="808538" y="278059"/>
                    <a:pt x="797191" y="276694"/>
                    <a:pt x="785929" y="275414"/>
                  </a:cubicBezTo>
                  <a:close/>
                  <a:moveTo>
                    <a:pt x="739175" y="251004"/>
                  </a:moveTo>
                  <a:lnTo>
                    <a:pt x="742417" y="253138"/>
                  </a:lnTo>
                  <a:lnTo>
                    <a:pt x="738833" y="252796"/>
                  </a:lnTo>
                  <a:cubicBezTo>
                    <a:pt x="738833" y="252796"/>
                    <a:pt x="738663" y="253052"/>
                    <a:pt x="738833" y="253138"/>
                  </a:cubicBezTo>
                  <a:lnTo>
                    <a:pt x="743611" y="253991"/>
                  </a:lnTo>
                  <a:lnTo>
                    <a:pt x="754959" y="261672"/>
                  </a:lnTo>
                  <a:cubicBezTo>
                    <a:pt x="761187" y="265855"/>
                    <a:pt x="767500" y="270037"/>
                    <a:pt x="773814" y="274133"/>
                  </a:cubicBezTo>
                  <a:cubicBezTo>
                    <a:pt x="768183" y="273536"/>
                    <a:pt x="762552" y="272938"/>
                    <a:pt x="756921" y="272341"/>
                  </a:cubicBezTo>
                  <a:cubicBezTo>
                    <a:pt x="751802" y="271231"/>
                    <a:pt x="746768" y="270037"/>
                    <a:pt x="741649" y="268927"/>
                  </a:cubicBezTo>
                  <a:cubicBezTo>
                    <a:pt x="741308" y="268927"/>
                    <a:pt x="740966" y="268756"/>
                    <a:pt x="740711" y="268756"/>
                  </a:cubicBezTo>
                  <a:cubicBezTo>
                    <a:pt x="722709" y="261160"/>
                    <a:pt x="704792" y="253479"/>
                    <a:pt x="686876" y="245627"/>
                  </a:cubicBezTo>
                  <a:cubicBezTo>
                    <a:pt x="696516" y="246566"/>
                    <a:pt x="706072" y="247590"/>
                    <a:pt x="715713" y="248529"/>
                  </a:cubicBezTo>
                  <a:lnTo>
                    <a:pt x="739175" y="251004"/>
                  </a:lnTo>
                  <a:close/>
                  <a:moveTo>
                    <a:pt x="679027" y="244774"/>
                  </a:moveTo>
                  <a:cubicBezTo>
                    <a:pt x="684657" y="247761"/>
                    <a:pt x="690203" y="250662"/>
                    <a:pt x="695834" y="253564"/>
                  </a:cubicBezTo>
                  <a:cubicBezTo>
                    <a:pt x="687729" y="250321"/>
                    <a:pt x="679623" y="247163"/>
                    <a:pt x="671519" y="244005"/>
                  </a:cubicBezTo>
                  <a:cubicBezTo>
                    <a:pt x="673993" y="244261"/>
                    <a:pt x="676467" y="244518"/>
                    <a:pt x="678941" y="244774"/>
                  </a:cubicBezTo>
                  <a:close/>
                  <a:moveTo>
                    <a:pt x="598913" y="241786"/>
                  </a:moveTo>
                  <a:cubicBezTo>
                    <a:pt x="588163" y="240335"/>
                    <a:pt x="577413" y="238970"/>
                    <a:pt x="566663" y="237604"/>
                  </a:cubicBezTo>
                  <a:cubicBezTo>
                    <a:pt x="558900" y="234190"/>
                    <a:pt x="551136" y="230862"/>
                    <a:pt x="543457" y="227448"/>
                  </a:cubicBezTo>
                  <a:cubicBezTo>
                    <a:pt x="556681" y="229496"/>
                    <a:pt x="569905" y="231544"/>
                    <a:pt x="583215" y="233507"/>
                  </a:cubicBezTo>
                  <a:cubicBezTo>
                    <a:pt x="588419" y="236324"/>
                    <a:pt x="593709" y="239055"/>
                    <a:pt x="598999" y="241786"/>
                  </a:cubicBezTo>
                  <a:close/>
                  <a:moveTo>
                    <a:pt x="763490" y="278828"/>
                  </a:moveTo>
                  <a:cubicBezTo>
                    <a:pt x="771766" y="280278"/>
                    <a:pt x="780127" y="281815"/>
                    <a:pt x="788403" y="283351"/>
                  </a:cubicBezTo>
                  <a:cubicBezTo>
                    <a:pt x="793351" y="286509"/>
                    <a:pt x="798385" y="289581"/>
                    <a:pt x="803419" y="292568"/>
                  </a:cubicBezTo>
                  <a:lnTo>
                    <a:pt x="803419" y="292568"/>
                  </a:lnTo>
                  <a:cubicBezTo>
                    <a:pt x="803419" y="292568"/>
                    <a:pt x="803419" y="292568"/>
                    <a:pt x="803419" y="292568"/>
                  </a:cubicBezTo>
                  <a:lnTo>
                    <a:pt x="803419" y="292568"/>
                  </a:lnTo>
                  <a:cubicBezTo>
                    <a:pt x="803419" y="292568"/>
                    <a:pt x="803419" y="292568"/>
                    <a:pt x="803419" y="292568"/>
                  </a:cubicBezTo>
                  <a:cubicBezTo>
                    <a:pt x="803931" y="292825"/>
                    <a:pt x="804442" y="293081"/>
                    <a:pt x="804954" y="293337"/>
                  </a:cubicBezTo>
                  <a:cubicBezTo>
                    <a:pt x="804442" y="293251"/>
                    <a:pt x="803931" y="293166"/>
                    <a:pt x="803419" y="293081"/>
                  </a:cubicBezTo>
                  <a:lnTo>
                    <a:pt x="803419" y="293081"/>
                  </a:lnTo>
                  <a:cubicBezTo>
                    <a:pt x="803419" y="293081"/>
                    <a:pt x="803163" y="293081"/>
                    <a:pt x="803163" y="293081"/>
                  </a:cubicBezTo>
                  <a:lnTo>
                    <a:pt x="802907" y="293081"/>
                  </a:lnTo>
                  <a:cubicBezTo>
                    <a:pt x="802907" y="293081"/>
                    <a:pt x="802907" y="293081"/>
                    <a:pt x="802907" y="293081"/>
                  </a:cubicBezTo>
                  <a:cubicBezTo>
                    <a:pt x="798471" y="292398"/>
                    <a:pt x="793949" y="291800"/>
                    <a:pt x="789512" y="291203"/>
                  </a:cubicBezTo>
                  <a:cubicBezTo>
                    <a:pt x="780810" y="287106"/>
                    <a:pt x="772022" y="283010"/>
                    <a:pt x="763319" y="278913"/>
                  </a:cubicBezTo>
                  <a:close/>
                  <a:moveTo>
                    <a:pt x="825857" y="303664"/>
                  </a:moveTo>
                  <a:cubicBezTo>
                    <a:pt x="835669" y="308358"/>
                    <a:pt x="845565" y="312881"/>
                    <a:pt x="855547" y="317320"/>
                  </a:cubicBezTo>
                  <a:lnTo>
                    <a:pt x="860496" y="319539"/>
                  </a:lnTo>
                  <a:cubicBezTo>
                    <a:pt x="859899" y="319368"/>
                    <a:pt x="859216" y="319197"/>
                    <a:pt x="858619" y="319112"/>
                  </a:cubicBezTo>
                  <a:lnTo>
                    <a:pt x="858619" y="319112"/>
                  </a:lnTo>
                  <a:cubicBezTo>
                    <a:pt x="858619" y="319112"/>
                    <a:pt x="858363" y="319112"/>
                    <a:pt x="858363" y="319112"/>
                  </a:cubicBezTo>
                  <a:lnTo>
                    <a:pt x="858107" y="319112"/>
                  </a:lnTo>
                  <a:cubicBezTo>
                    <a:pt x="858107" y="319112"/>
                    <a:pt x="858107" y="319112"/>
                    <a:pt x="858107" y="319112"/>
                  </a:cubicBezTo>
                  <a:cubicBezTo>
                    <a:pt x="854012" y="318344"/>
                    <a:pt x="850002" y="317576"/>
                    <a:pt x="845907" y="316807"/>
                  </a:cubicBezTo>
                  <a:cubicBezTo>
                    <a:pt x="839935" y="314247"/>
                    <a:pt x="833962" y="311601"/>
                    <a:pt x="828075" y="308956"/>
                  </a:cubicBezTo>
                  <a:cubicBezTo>
                    <a:pt x="822957" y="306651"/>
                    <a:pt x="817837" y="304347"/>
                    <a:pt x="812718" y="301957"/>
                  </a:cubicBezTo>
                  <a:cubicBezTo>
                    <a:pt x="817155" y="302554"/>
                    <a:pt x="821591" y="303237"/>
                    <a:pt x="825943" y="303835"/>
                  </a:cubicBezTo>
                  <a:close/>
                  <a:moveTo>
                    <a:pt x="937196" y="333877"/>
                  </a:moveTo>
                  <a:cubicBezTo>
                    <a:pt x="930627" y="330293"/>
                    <a:pt x="923972" y="326708"/>
                    <a:pt x="917402" y="323209"/>
                  </a:cubicBezTo>
                  <a:cubicBezTo>
                    <a:pt x="925934" y="325001"/>
                    <a:pt x="934466" y="326793"/>
                    <a:pt x="943083" y="328500"/>
                  </a:cubicBezTo>
                  <a:cubicBezTo>
                    <a:pt x="952554" y="330463"/>
                    <a:pt x="962109" y="332256"/>
                    <a:pt x="971665" y="334048"/>
                  </a:cubicBezTo>
                  <a:cubicBezTo>
                    <a:pt x="977124" y="336182"/>
                    <a:pt x="982585" y="338401"/>
                    <a:pt x="988131" y="340535"/>
                  </a:cubicBezTo>
                  <a:cubicBezTo>
                    <a:pt x="977637" y="339937"/>
                    <a:pt x="967228" y="339425"/>
                    <a:pt x="956734" y="338913"/>
                  </a:cubicBezTo>
                  <a:lnTo>
                    <a:pt x="945472" y="338230"/>
                  </a:lnTo>
                  <a:lnTo>
                    <a:pt x="937281" y="333877"/>
                  </a:lnTo>
                  <a:close/>
                  <a:moveTo>
                    <a:pt x="996492" y="341047"/>
                  </a:moveTo>
                  <a:cubicBezTo>
                    <a:pt x="993591" y="339681"/>
                    <a:pt x="990775" y="338315"/>
                    <a:pt x="987874" y="336950"/>
                  </a:cubicBezTo>
                  <a:cubicBezTo>
                    <a:pt x="996577" y="338486"/>
                    <a:pt x="1005280" y="339852"/>
                    <a:pt x="1013982" y="341132"/>
                  </a:cubicBezTo>
                  <a:cubicBezTo>
                    <a:pt x="1015005" y="341559"/>
                    <a:pt x="1015944" y="341900"/>
                    <a:pt x="1016968" y="342327"/>
                  </a:cubicBezTo>
                  <a:cubicBezTo>
                    <a:pt x="1010143" y="341815"/>
                    <a:pt x="1003317" y="341388"/>
                    <a:pt x="996492" y="341047"/>
                  </a:cubicBezTo>
                  <a:close/>
                  <a:moveTo>
                    <a:pt x="1030789" y="342839"/>
                  </a:moveTo>
                  <a:cubicBezTo>
                    <a:pt x="1037956" y="343436"/>
                    <a:pt x="1045037" y="343948"/>
                    <a:pt x="1052204" y="344460"/>
                  </a:cubicBezTo>
                  <a:cubicBezTo>
                    <a:pt x="1055446" y="345826"/>
                    <a:pt x="1058603" y="347277"/>
                    <a:pt x="1061845" y="348642"/>
                  </a:cubicBezTo>
                  <a:cubicBezTo>
                    <a:pt x="1052374" y="346936"/>
                    <a:pt x="1042819" y="345399"/>
                    <a:pt x="1033263" y="344034"/>
                  </a:cubicBezTo>
                  <a:cubicBezTo>
                    <a:pt x="1032410" y="343607"/>
                    <a:pt x="1031642" y="343265"/>
                    <a:pt x="1030789" y="342839"/>
                  </a:cubicBezTo>
                  <a:close/>
                  <a:moveTo>
                    <a:pt x="1065428" y="345229"/>
                  </a:moveTo>
                  <a:cubicBezTo>
                    <a:pt x="1069267" y="345399"/>
                    <a:pt x="1073021" y="345655"/>
                    <a:pt x="1076860" y="345826"/>
                  </a:cubicBezTo>
                  <a:cubicBezTo>
                    <a:pt x="1085563" y="349837"/>
                    <a:pt x="1094265" y="353763"/>
                    <a:pt x="1103053" y="357775"/>
                  </a:cubicBezTo>
                  <a:cubicBezTo>
                    <a:pt x="1099811" y="356921"/>
                    <a:pt x="1096484" y="356068"/>
                    <a:pt x="1093242" y="355300"/>
                  </a:cubicBezTo>
                  <a:cubicBezTo>
                    <a:pt x="1088037" y="354019"/>
                    <a:pt x="1082833" y="352910"/>
                    <a:pt x="1077628" y="351800"/>
                  </a:cubicBezTo>
                  <a:cubicBezTo>
                    <a:pt x="1073619" y="349581"/>
                    <a:pt x="1069523" y="347448"/>
                    <a:pt x="1065514" y="345314"/>
                  </a:cubicBezTo>
                  <a:close/>
                  <a:moveTo>
                    <a:pt x="1093839" y="344375"/>
                  </a:moveTo>
                  <a:cubicBezTo>
                    <a:pt x="1092132" y="344204"/>
                    <a:pt x="1090426" y="343948"/>
                    <a:pt x="1088634" y="343778"/>
                  </a:cubicBezTo>
                  <a:cubicBezTo>
                    <a:pt x="1085563" y="342156"/>
                    <a:pt x="1082577" y="340620"/>
                    <a:pt x="1079505" y="338998"/>
                  </a:cubicBezTo>
                  <a:lnTo>
                    <a:pt x="1079505" y="338998"/>
                  </a:lnTo>
                  <a:cubicBezTo>
                    <a:pt x="1079505" y="338998"/>
                    <a:pt x="1079335" y="338913"/>
                    <a:pt x="1079335" y="338913"/>
                  </a:cubicBezTo>
                  <a:lnTo>
                    <a:pt x="1079164" y="338913"/>
                  </a:lnTo>
                  <a:cubicBezTo>
                    <a:pt x="1079164" y="338913"/>
                    <a:pt x="1079164" y="338913"/>
                    <a:pt x="1079164" y="338913"/>
                  </a:cubicBezTo>
                  <a:cubicBezTo>
                    <a:pt x="1073960" y="336523"/>
                    <a:pt x="1068670" y="334133"/>
                    <a:pt x="1063381" y="331829"/>
                  </a:cubicBezTo>
                  <a:cubicBezTo>
                    <a:pt x="1071827" y="332597"/>
                    <a:pt x="1080273" y="333280"/>
                    <a:pt x="1088634" y="334048"/>
                  </a:cubicBezTo>
                  <a:cubicBezTo>
                    <a:pt x="1094948" y="338059"/>
                    <a:pt x="1101261" y="341985"/>
                    <a:pt x="1107575" y="345911"/>
                  </a:cubicBezTo>
                  <a:cubicBezTo>
                    <a:pt x="1102967" y="345399"/>
                    <a:pt x="1098360" y="344973"/>
                    <a:pt x="1093753" y="344460"/>
                  </a:cubicBezTo>
                  <a:close/>
                  <a:moveTo>
                    <a:pt x="1008863" y="311004"/>
                  </a:moveTo>
                  <a:cubicBezTo>
                    <a:pt x="1015688" y="314503"/>
                    <a:pt x="1022599" y="318002"/>
                    <a:pt x="1029424" y="321502"/>
                  </a:cubicBezTo>
                  <a:cubicBezTo>
                    <a:pt x="1027462" y="321246"/>
                    <a:pt x="1025414" y="320904"/>
                    <a:pt x="1023452" y="320648"/>
                  </a:cubicBezTo>
                  <a:cubicBezTo>
                    <a:pt x="1023452" y="320648"/>
                    <a:pt x="1023452" y="320648"/>
                    <a:pt x="1023452" y="320648"/>
                  </a:cubicBezTo>
                  <a:cubicBezTo>
                    <a:pt x="1023452" y="320648"/>
                    <a:pt x="1023281" y="320648"/>
                    <a:pt x="1023281" y="320648"/>
                  </a:cubicBezTo>
                  <a:cubicBezTo>
                    <a:pt x="1023281" y="320648"/>
                    <a:pt x="1023111" y="320648"/>
                    <a:pt x="1023111" y="320648"/>
                  </a:cubicBezTo>
                  <a:lnTo>
                    <a:pt x="1023111" y="320648"/>
                  </a:lnTo>
                  <a:cubicBezTo>
                    <a:pt x="1019868" y="320307"/>
                    <a:pt x="1016626" y="320051"/>
                    <a:pt x="1013384" y="319709"/>
                  </a:cubicBezTo>
                  <a:cubicBezTo>
                    <a:pt x="1003744" y="315613"/>
                    <a:pt x="994018" y="311687"/>
                    <a:pt x="984291" y="307760"/>
                  </a:cubicBezTo>
                  <a:cubicBezTo>
                    <a:pt x="992567" y="308956"/>
                    <a:pt x="1000757" y="310065"/>
                    <a:pt x="1009034" y="311089"/>
                  </a:cubicBezTo>
                  <a:close/>
                  <a:moveTo>
                    <a:pt x="972432" y="305968"/>
                  </a:moveTo>
                  <a:cubicBezTo>
                    <a:pt x="980367" y="309980"/>
                    <a:pt x="988301" y="313991"/>
                    <a:pt x="996236" y="318002"/>
                  </a:cubicBezTo>
                  <a:cubicBezTo>
                    <a:pt x="987789" y="317234"/>
                    <a:pt x="979343" y="316466"/>
                    <a:pt x="970896" y="315698"/>
                  </a:cubicBezTo>
                  <a:cubicBezTo>
                    <a:pt x="960488" y="311516"/>
                    <a:pt x="950079" y="307334"/>
                    <a:pt x="939671" y="303237"/>
                  </a:cubicBezTo>
                  <a:lnTo>
                    <a:pt x="955795" y="305712"/>
                  </a:lnTo>
                  <a:cubicBezTo>
                    <a:pt x="955795" y="305712"/>
                    <a:pt x="955966" y="305456"/>
                    <a:pt x="955795" y="305371"/>
                  </a:cubicBezTo>
                  <a:lnTo>
                    <a:pt x="932930" y="300591"/>
                  </a:lnTo>
                  <a:cubicBezTo>
                    <a:pt x="932163" y="300335"/>
                    <a:pt x="931395" y="299994"/>
                    <a:pt x="930712" y="299738"/>
                  </a:cubicBezTo>
                  <a:cubicBezTo>
                    <a:pt x="944619" y="301871"/>
                    <a:pt x="958440" y="303920"/>
                    <a:pt x="972347" y="305968"/>
                  </a:cubicBezTo>
                  <a:close/>
                  <a:moveTo>
                    <a:pt x="839593" y="282327"/>
                  </a:moveTo>
                  <a:cubicBezTo>
                    <a:pt x="826711" y="276182"/>
                    <a:pt x="813828" y="270122"/>
                    <a:pt x="800859" y="264148"/>
                  </a:cubicBezTo>
                  <a:cubicBezTo>
                    <a:pt x="808623" y="265513"/>
                    <a:pt x="816387" y="266879"/>
                    <a:pt x="824151" y="268159"/>
                  </a:cubicBezTo>
                  <a:lnTo>
                    <a:pt x="838911" y="275072"/>
                  </a:lnTo>
                  <a:cubicBezTo>
                    <a:pt x="847016" y="278913"/>
                    <a:pt x="855121" y="282753"/>
                    <a:pt x="863226" y="286594"/>
                  </a:cubicBezTo>
                  <a:cubicBezTo>
                    <a:pt x="855377" y="285143"/>
                    <a:pt x="847528" y="283692"/>
                    <a:pt x="839593" y="282327"/>
                  </a:cubicBezTo>
                  <a:close/>
                  <a:moveTo>
                    <a:pt x="776714" y="252967"/>
                  </a:moveTo>
                  <a:cubicBezTo>
                    <a:pt x="773046" y="251260"/>
                    <a:pt x="769292" y="249553"/>
                    <a:pt x="765623" y="247846"/>
                  </a:cubicBezTo>
                  <a:lnTo>
                    <a:pt x="755897" y="243323"/>
                  </a:lnTo>
                  <a:cubicBezTo>
                    <a:pt x="775179" y="246992"/>
                    <a:pt x="794546" y="250662"/>
                    <a:pt x="813828" y="254333"/>
                  </a:cubicBezTo>
                  <a:cubicBezTo>
                    <a:pt x="815192" y="254589"/>
                    <a:pt x="816558" y="254845"/>
                    <a:pt x="817923" y="255101"/>
                  </a:cubicBezTo>
                  <a:cubicBezTo>
                    <a:pt x="804187" y="254162"/>
                    <a:pt x="790451" y="253564"/>
                    <a:pt x="776714" y="252967"/>
                  </a:cubicBezTo>
                  <a:close/>
                  <a:moveTo>
                    <a:pt x="404731" y="232483"/>
                  </a:moveTo>
                  <a:cubicBezTo>
                    <a:pt x="391678" y="230947"/>
                    <a:pt x="378710" y="229667"/>
                    <a:pt x="365656" y="228387"/>
                  </a:cubicBezTo>
                  <a:cubicBezTo>
                    <a:pt x="372481" y="228301"/>
                    <a:pt x="379307" y="227789"/>
                    <a:pt x="386047" y="227192"/>
                  </a:cubicBezTo>
                  <a:cubicBezTo>
                    <a:pt x="387412" y="227106"/>
                    <a:pt x="388862" y="226935"/>
                    <a:pt x="390227" y="226850"/>
                  </a:cubicBezTo>
                  <a:cubicBezTo>
                    <a:pt x="398759" y="229411"/>
                    <a:pt x="407376" y="231971"/>
                    <a:pt x="415993" y="234446"/>
                  </a:cubicBezTo>
                  <a:cubicBezTo>
                    <a:pt x="412325" y="233764"/>
                    <a:pt x="408656" y="233166"/>
                    <a:pt x="405072" y="232483"/>
                  </a:cubicBezTo>
                  <a:cubicBezTo>
                    <a:pt x="405072" y="232483"/>
                    <a:pt x="405072" y="232483"/>
                    <a:pt x="405072" y="232483"/>
                  </a:cubicBezTo>
                  <a:cubicBezTo>
                    <a:pt x="405072" y="232483"/>
                    <a:pt x="404987" y="232483"/>
                    <a:pt x="404902" y="232483"/>
                  </a:cubicBezTo>
                  <a:cubicBezTo>
                    <a:pt x="404902" y="232483"/>
                    <a:pt x="404817" y="232483"/>
                    <a:pt x="404731" y="232483"/>
                  </a:cubicBezTo>
                  <a:cubicBezTo>
                    <a:pt x="404731" y="232483"/>
                    <a:pt x="404731" y="232483"/>
                    <a:pt x="404731" y="232483"/>
                  </a:cubicBezTo>
                  <a:close/>
                  <a:moveTo>
                    <a:pt x="1104247" y="395926"/>
                  </a:moveTo>
                  <a:cubicBezTo>
                    <a:pt x="1089743" y="392682"/>
                    <a:pt x="1075069" y="389866"/>
                    <a:pt x="1060736" y="385855"/>
                  </a:cubicBezTo>
                  <a:cubicBezTo>
                    <a:pt x="1060565" y="385855"/>
                    <a:pt x="1060394" y="385769"/>
                    <a:pt x="1060224" y="385684"/>
                  </a:cubicBezTo>
                  <a:cubicBezTo>
                    <a:pt x="1074984" y="386964"/>
                    <a:pt x="1089829" y="388073"/>
                    <a:pt x="1104588" y="389098"/>
                  </a:cubicBezTo>
                  <a:lnTo>
                    <a:pt x="1122079" y="390293"/>
                  </a:lnTo>
                  <a:cubicBezTo>
                    <a:pt x="1120458" y="392682"/>
                    <a:pt x="1118666" y="394901"/>
                    <a:pt x="1116533" y="397803"/>
                  </a:cubicBezTo>
                  <a:cubicBezTo>
                    <a:pt x="1112438" y="397206"/>
                    <a:pt x="1108258" y="396864"/>
                    <a:pt x="1104162" y="395926"/>
                  </a:cubicBezTo>
                  <a:close/>
                  <a:moveTo>
                    <a:pt x="1134791" y="401900"/>
                  </a:moveTo>
                  <a:cubicBezTo>
                    <a:pt x="1136582" y="398827"/>
                    <a:pt x="1137692" y="396267"/>
                    <a:pt x="1139398" y="394048"/>
                  </a:cubicBezTo>
                  <a:cubicBezTo>
                    <a:pt x="1140593" y="392512"/>
                    <a:pt x="1141702" y="390975"/>
                    <a:pt x="1142811" y="389354"/>
                  </a:cubicBezTo>
                  <a:cubicBezTo>
                    <a:pt x="1145114" y="389780"/>
                    <a:pt x="1147503" y="390207"/>
                    <a:pt x="1149807" y="390549"/>
                  </a:cubicBezTo>
                  <a:cubicBezTo>
                    <a:pt x="1158594" y="392000"/>
                    <a:pt x="1167468" y="393365"/>
                    <a:pt x="1176341" y="394645"/>
                  </a:cubicBezTo>
                  <a:cubicBezTo>
                    <a:pt x="1175658" y="395670"/>
                    <a:pt x="1174975" y="396779"/>
                    <a:pt x="1174293" y="397803"/>
                  </a:cubicBezTo>
                  <a:cubicBezTo>
                    <a:pt x="1170113" y="397803"/>
                    <a:pt x="1165932" y="397718"/>
                    <a:pt x="1161751" y="397632"/>
                  </a:cubicBezTo>
                  <a:lnTo>
                    <a:pt x="1143323" y="397206"/>
                  </a:lnTo>
                  <a:cubicBezTo>
                    <a:pt x="1143323" y="397206"/>
                    <a:pt x="1143237" y="397547"/>
                    <a:pt x="1143323" y="397547"/>
                  </a:cubicBezTo>
                  <a:lnTo>
                    <a:pt x="1161751" y="399766"/>
                  </a:lnTo>
                  <a:cubicBezTo>
                    <a:pt x="1165249" y="400193"/>
                    <a:pt x="1168662" y="400620"/>
                    <a:pt x="1172160" y="401047"/>
                  </a:cubicBezTo>
                  <a:cubicBezTo>
                    <a:pt x="1170454" y="403692"/>
                    <a:pt x="1168747" y="406253"/>
                    <a:pt x="1167041" y="408898"/>
                  </a:cubicBezTo>
                  <a:cubicBezTo>
                    <a:pt x="1155864" y="408045"/>
                    <a:pt x="1145797" y="405314"/>
                    <a:pt x="1134791" y="401815"/>
                  </a:cubicBezTo>
                  <a:close/>
                  <a:moveTo>
                    <a:pt x="1193745" y="415300"/>
                  </a:moveTo>
                  <a:cubicBezTo>
                    <a:pt x="1188797" y="414446"/>
                    <a:pt x="1183934" y="413337"/>
                    <a:pt x="1177876" y="412142"/>
                  </a:cubicBezTo>
                  <a:cubicBezTo>
                    <a:pt x="1179583" y="408386"/>
                    <a:pt x="1181033" y="405314"/>
                    <a:pt x="1182313" y="402412"/>
                  </a:cubicBezTo>
                  <a:cubicBezTo>
                    <a:pt x="1192636" y="403692"/>
                    <a:pt x="1203045" y="404973"/>
                    <a:pt x="1213368" y="406082"/>
                  </a:cubicBezTo>
                  <a:lnTo>
                    <a:pt x="1213368" y="406082"/>
                  </a:lnTo>
                  <a:cubicBezTo>
                    <a:pt x="1213368" y="406082"/>
                    <a:pt x="1213368" y="406082"/>
                    <a:pt x="1213368" y="406082"/>
                  </a:cubicBezTo>
                  <a:cubicBezTo>
                    <a:pt x="1213368" y="406082"/>
                    <a:pt x="1213368" y="406082"/>
                    <a:pt x="1213368" y="406082"/>
                  </a:cubicBezTo>
                  <a:cubicBezTo>
                    <a:pt x="1213368" y="406082"/>
                    <a:pt x="1213368" y="406082"/>
                    <a:pt x="1213368" y="406082"/>
                  </a:cubicBezTo>
                  <a:cubicBezTo>
                    <a:pt x="1213709" y="406082"/>
                    <a:pt x="1214136" y="406082"/>
                    <a:pt x="1214477" y="406082"/>
                  </a:cubicBezTo>
                  <a:cubicBezTo>
                    <a:pt x="1212515" y="409496"/>
                    <a:pt x="1210638" y="412995"/>
                    <a:pt x="1208249" y="417348"/>
                  </a:cubicBezTo>
                  <a:cubicBezTo>
                    <a:pt x="1203557" y="416665"/>
                    <a:pt x="1198523" y="416153"/>
                    <a:pt x="1193660" y="415300"/>
                  </a:cubicBezTo>
                  <a:close/>
                  <a:moveTo>
                    <a:pt x="1220108" y="418031"/>
                  </a:moveTo>
                  <a:cubicBezTo>
                    <a:pt x="1221132" y="415385"/>
                    <a:pt x="1221985" y="412568"/>
                    <a:pt x="1223265" y="410093"/>
                  </a:cubicBezTo>
                  <a:cubicBezTo>
                    <a:pt x="1223948" y="408898"/>
                    <a:pt x="1224544" y="407618"/>
                    <a:pt x="1225142" y="406423"/>
                  </a:cubicBezTo>
                  <a:cubicBezTo>
                    <a:pt x="1238537" y="406765"/>
                    <a:pt x="1251931" y="406936"/>
                    <a:pt x="1265326" y="407106"/>
                  </a:cubicBezTo>
                  <a:lnTo>
                    <a:pt x="1269592" y="407106"/>
                  </a:lnTo>
                  <a:cubicBezTo>
                    <a:pt x="1266350" y="413166"/>
                    <a:pt x="1262937" y="418628"/>
                    <a:pt x="1259354" y="423322"/>
                  </a:cubicBezTo>
                  <a:cubicBezTo>
                    <a:pt x="1248860" y="424261"/>
                    <a:pt x="1233418" y="422298"/>
                    <a:pt x="1220023" y="418031"/>
                  </a:cubicBezTo>
                  <a:close/>
                  <a:moveTo>
                    <a:pt x="1328802" y="208927"/>
                  </a:moveTo>
                  <a:cubicBezTo>
                    <a:pt x="1364806" y="218998"/>
                    <a:pt x="1400981" y="228643"/>
                    <a:pt x="1435534" y="243152"/>
                  </a:cubicBezTo>
                  <a:cubicBezTo>
                    <a:pt x="1455754" y="251601"/>
                    <a:pt x="1474097" y="263379"/>
                    <a:pt x="1490479" y="277462"/>
                  </a:cubicBezTo>
                  <a:cubicBezTo>
                    <a:pt x="1505665" y="290435"/>
                    <a:pt x="1517609" y="306736"/>
                    <a:pt x="1521022" y="327647"/>
                  </a:cubicBezTo>
                  <a:cubicBezTo>
                    <a:pt x="1522302" y="335584"/>
                    <a:pt x="1524435" y="343436"/>
                    <a:pt x="1526482" y="351203"/>
                  </a:cubicBezTo>
                  <a:cubicBezTo>
                    <a:pt x="1529127" y="361359"/>
                    <a:pt x="1528957" y="371345"/>
                    <a:pt x="1525458" y="381331"/>
                  </a:cubicBezTo>
                  <a:cubicBezTo>
                    <a:pt x="1523923" y="385769"/>
                    <a:pt x="1522216" y="390122"/>
                    <a:pt x="1521107" y="394645"/>
                  </a:cubicBezTo>
                  <a:cubicBezTo>
                    <a:pt x="1513087" y="426736"/>
                    <a:pt x="1478278" y="447647"/>
                    <a:pt x="1449015" y="447390"/>
                  </a:cubicBezTo>
                  <a:cubicBezTo>
                    <a:pt x="1441421" y="447390"/>
                    <a:pt x="1433742" y="446708"/>
                    <a:pt x="1426149" y="445684"/>
                  </a:cubicBezTo>
                  <a:cubicBezTo>
                    <a:pt x="1388268" y="440648"/>
                    <a:pt x="1350387" y="435357"/>
                    <a:pt x="1312507" y="430150"/>
                  </a:cubicBezTo>
                  <a:cubicBezTo>
                    <a:pt x="1307900" y="429553"/>
                    <a:pt x="1303207" y="429467"/>
                    <a:pt x="1298515" y="428870"/>
                  </a:cubicBezTo>
                  <a:cubicBezTo>
                    <a:pt x="1294419" y="428358"/>
                    <a:pt x="1290410" y="427504"/>
                    <a:pt x="1285035" y="426651"/>
                  </a:cubicBezTo>
                  <a:cubicBezTo>
                    <a:pt x="1289471" y="416239"/>
                    <a:pt x="1293395" y="405826"/>
                    <a:pt x="1296894" y="395414"/>
                  </a:cubicBezTo>
                  <a:cubicBezTo>
                    <a:pt x="1301330" y="395840"/>
                    <a:pt x="1305767" y="396352"/>
                    <a:pt x="1310203" y="396694"/>
                  </a:cubicBezTo>
                  <a:cubicBezTo>
                    <a:pt x="1311568" y="398230"/>
                    <a:pt x="1313019" y="399766"/>
                    <a:pt x="1314384" y="401303"/>
                  </a:cubicBezTo>
                  <a:lnTo>
                    <a:pt x="1314384" y="401303"/>
                  </a:lnTo>
                  <a:cubicBezTo>
                    <a:pt x="1314384" y="401303"/>
                    <a:pt x="1314384" y="401303"/>
                    <a:pt x="1314384" y="401303"/>
                  </a:cubicBezTo>
                  <a:lnTo>
                    <a:pt x="1314384" y="401303"/>
                  </a:lnTo>
                  <a:cubicBezTo>
                    <a:pt x="1314384" y="401303"/>
                    <a:pt x="1314384" y="401303"/>
                    <a:pt x="1314384" y="401303"/>
                  </a:cubicBezTo>
                  <a:cubicBezTo>
                    <a:pt x="1321721" y="407533"/>
                    <a:pt x="1329570" y="413166"/>
                    <a:pt x="1337419" y="418713"/>
                  </a:cubicBezTo>
                  <a:cubicBezTo>
                    <a:pt x="1336651" y="418713"/>
                    <a:pt x="1335884" y="418713"/>
                    <a:pt x="1335116" y="418799"/>
                  </a:cubicBezTo>
                  <a:cubicBezTo>
                    <a:pt x="1335030" y="418799"/>
                    <a:pt x="1335030" y="419140"/>
                    <a:pt x="1335116" y="419140"/>
                  </a:cubicBezTo>
                  <a:cubicBezTo>
                    <a:pt x="1336140" y="419140"/>
                    <a:pt x="1337163" y="419140"/>
                    <a:pt x="1338187" y="419226"/>
                  </a:cubicBezTo>
                  <a:lnTo>
                    <a:pt x="1346378" y="425029"/>
                  </a:lnTo>
                  <a:cubicBezTo>
                    <a:pt x="1346378" y="425029"/>
                    <a:pt x="1346634" y="424859"/>
                    <a:pt x="1346548" y="424773"/>
                  </a:cubicBezTo>
                  <a:lnTo>
                    <a:pt x="1341173" y="419311"/>
                  </a:lnTo>
                  <a:cubicBezTo>
                    <a:pt x="1346975" y="419567"/>
                    <a:pt x="1352776" y="419738"/>
                    <a:pt x="1358663" y="419908"/>
                  </a:cubicBezTo>
                  <a:cubicBezTo>
                    <a:pt x="1366086" y="420079"/>
                    <a:pt x="1373423" y="420250"/>
                    <a:pt x="1380846" y="420335"/>
                  </a:cubicBezTo>
                  <a:cubicBezTo>
                    <a:pt x="1380334" y="420335"/>
                    <a:pt x="1379822" y="420335"/>
                    <a:pt x="1379310" y="420421"/>
                  </a:cubicBezTo>
                  <a:lnTo>
                    <a:pt x="1359090" y="421445"/>
                  </a:lnTo>
                  <a:cubicBezTo>
                    <a:pt x="1359090" y="421445"/>
                    <a:pt x="1359090" y="421786"/>
                    <a:pt x="1359090" y="421786"/>
                  </a:cubicBezTo>
                  <a:lnTo>
                    <a:pt x="1379481" y="422554"/>
                  </a:lnTo>
                  <a:cubicBezTo>
                    <a:pt x="1391255" y="423066"/>
                    <a:pt x="1403114" y="423493"/>
                    <a:pt x="1414888" y="423749"/>
                  </a:cubicBezTo>
                  <a:cubicBezTo>
                    <a:pt x="1415314" y="424005"/>
                    <a:pt x="1415741" y="424347"/>
                    <a:pt x="1416167" y="424603"/>
                  </a:cubicBezTo>
                  <a:cubicBezTo>
                    <a:pt x="1420945" y="427760"/>
                    <a:pt x="1425723" y="430833"/>
                    <a:pt x="1430500" y="433820"/>
                  </a:cubicBezTo>
                  <a:cubicBezTo>
                    <a:pt x="1430500" y="433820"/>
                    <a:pt x="1430757" y="433649"/>
                    <a:pt x="1430671" y="433564"/>
                  </a:cubicBezTo>
                  <a:cubicBezTo>
                    <a:pt x="1426576" y="430321"/>
                    <a:pt x="1422566" y="427078"/>
                    <a:pt x="1418641" y="423834"/>
                  </a:cubicBezTo>
                  <a:cubicBezTo>
                    <a:pt x="1424613" y="423920"/>
                    <a:pt x="1430586" y="424005"/>
                    <a:pt x="1436643" y="423920"/>
                  </a:cubicBezTo>
                  <a:lnTo>
                    <a:pt x="1436643" y="423920"/>
                  </a:lnTo>
                  <a:cubicBezTo>
                    <a:pt x="1436643" y="423920"/>
                    <a:pt x="1436643" y="423920"/>
                    <a:pt x="1436643" y="423920"/>
                  </a:cubicBezTo>
                  <a:lnTo>
                    <a:pt x="1436643" y="423920"/>
                  </a:lnTo>
                  <a:cubicBezTo>
                    <a:pt x="1446199" y="423322"/>
                    <a:pt x="1455669" y="422384"/>
                    <a:pt x="1465139" y="421274"/>
                  </a:cubicBezTo>
                  <a:cubicBezTo>
                    <a:pt x="1474610" y="420079"/>
                    <a:pt x="1484165" y="419140"/>
                    <a:pt x="1493550" y="416921"/>
                  </a:cubicBezTo>
                  <a:cubicBezTo>
                    <a:pt x="1500205" y="415300"/>
                    <a:pt x="1506774" y="412910"/>
                    <a:pt x="1512490" y="409069"/>
                  </a:cubicBezTo>
                  <a:cubicBezTo>
                    <a:pt x="1512490" y="409069"/>
                    <a:pt x="1512405" y="408728"/>
                    <a:pt x="1512320" y="408813"/>
                  </a:cubicBezTo>
                  <a:cubicBezTo>
                    <a:pt x="1506348" y="412056"/>
                    <a:pt x="1499863" y="413763"/>
                    <a:pt x="1493294" y="414788"/>
                  </a:cubicBezTo>
                  <a:cubicBezTo>
                    <a:pt x="1483994" y="416153"/>
                    <a:pt x="1474439" y="416068"/>
                    <a:pt x="1464969" y="416324"/>
                  </a:cubicBezTo>
                  <a:lnTo>
                    <a:pt x="1457205" y="416324"/>
                  </a:lnTo>
                  <a:cubicBezTo>
                    <a:pt x="1457205" y="416324"/>
                    <a:pt x="1457375" y="416239"/>
                    <a:pt x="1457290" y="416153"/>
                  </a:cubicBezTo>
                  <a:lnTo>
                    <a:pt x="1457119" y="416153"/>
                  </a:lnTo>
                  <a:cubicBezTo>
                    <a:pt x="1468040" y="414617"/>
                    <a:pt x="1478960" y="412910"/>
                    <a:pt x="1489881" y="411203"/>
                  </a:cubicBezTo>
                  <a:cubicBezTo>
                    <a:pt x="1497645" y="410008"/>
                    <a:pt x="1505324" y="408728"/>
                    <a:pt x="1513087" y="407362"/>
                  </a:cubicBezTo>
                  <a:cubicBezTo>
                    <a:pt x="1513173" y="407362"/>
                    <a:pt x="1513087" y="407021"/>
                    <a:pt x="1513087" y="407021"/>
                  </a:cubicBezTo>
                  <a:cubicBezTo>
                    <a:pt x="1507116" y="407618"/>
                    <a:pt x="1501058" y="408045"/>
                    <a:pt x="1495086" y="408557"/>
                  </a:cubicBezTo>
                  <a:lnTo>
                    <a:pt x="1484677" y="401132"/>
                  </a:lnTo>
                  <a:cubicBezTo>
                    <a:pt x="1481605" y="398913"/>
                    <a:pt x="1478619" y="396694"/>
                    <a:pt x="1475548" y="394475"/>
                  </a:cubicBezTo>
                  <a:cubicBezTo>
                    <a:pt x="1477510" y="394304"/>
                    <a:pt x="1479472" y="394133"/>
                    <a:pt x="1481435" y="393962"/>
                  </a:cubicBezTo>
                  <a:cubicBezTo>
                    <a:pt x="1481520" y="393962"/>
                    <a:pt x="1481520" y="393621"/>
                    <a:pt x="1481435" y="393621"/>
                  </a:cubicBezTo>
                  <a:cubicBezTo>
                    <a:pt x="1479131" y="393621"/>
                    <a:pt x="1476913" y="393706"/>
                    <a:pt x="1474610" y="393792"/>
                  </a:cubicBezTo>
                  <a:cubicBezTo>
                    <a:pt x="1466846" y="388073"/>
                    <a:pt x="1458997" y="382440"/>
                    <a:pt x="1451062" y="377064"/>
                  </a:cubicBezTo>
                  <a:cubicBezTo>
                    <a:pt x="1451062" y="377064"/>
                    <a:pt x="1451062" y="377064"/>
                    <a:pt x="1451062" y="377064"/>
                  </a:cubicBezTo>
                  <a:cubicBezTo>
                    <a:pt x="1451062" y="377064"/>
                    <a:pt x="1451062" y="377064"/>
                    <a:pt x="1451062" y="377064"/>
                  </a:cubicBezTo>
                  <a:lnTo>
                    <a:pt x="1451062" y="377064"/>
                  </a:lnTo>
                  <a:cubicBezTo>
                    <a:pt x="1451062" y="377064"/>
                    <a:pt x="1451062" y="377064"/>
                    <a:pt x="1451062" y="377064"/>
                  </a:cubicBezTo>
                  <a:cubicBezTo>
                    <a:pt x="1439117" y="370236"/>
                    <a:pt x="1426832" y="363834"/>
                    <a:pt x="1414717" y="357348"/>
                  </a:cubicBezTo>
                  <a:lnTo>
                    <a:pt x="1412584" y="356153"/>
                  </a:lnTo>
                  <a:cubicBezTo>
                    <a:pt x="1414120" y="356068"/>
                    <a:pt x="1415655" y="355897"/>
                    <a:pt x="1417191" y="355812"/>
                  </a:cubicBezTo>
                  <a:lnTo>
                    <a:pt x="1434084" y="354361"/>
                  </a:lnTo>
                  <a:cubicBezTo>
                    <a:pt x="1434084" y="354361"/>
                    <a:pt x="1434084" y="354019"/>
                    <a:pt x="1434084" y="354019"/>
                  </a:cubicBezTo>
                  <a:lnTo>
                    <a:pt x="1417191" y="353593"/>
                  </a:lnTo>
                  <a:cubicBezTo>
                    <a:pt x="1413779" y="353507"/>
                    <a:pt x="1410366" y="353251"/>
                    <a:pt x="1406953" y="353081"/>
                  </a:cubicBezTo>
                  <a:lnTo>
                    <a:pt x="1401663" y="350179"/>
                  </a:lnTo>
                  <a:cubicBezTo>
                    <a:pt x="1401663" y="350179"/>
                    <a:pt x="1401407" y="350435"/>
                    <a:pt x="1401493" y="350435"/>
                  </a:cubicBezTo>
                  <a:lnTo>
                    <a:pt x="1404991" y="352995"/>
                  </a:lnTo>
                  <a:cubicBezTo>
                    <a:pt x="1400213" y="352739"/>
                    <a:pt x="1395520" y="352568"/>
                    <a:pt x="1390743" y="352312"/>
                  </a:cubicBezTo>
                  <a:cubicBezTo>
                    <a:pt x="1386562" y="349923"/>
                    <a:pt x="1382381" y="347533"/>
                    <a:pt x="1378201" y="345143"/>
                  </a:cubicBezTo>
                  <a:lnTo>
                    <a:pt x="1370181" y="340449"/>
                  </a:lnTo>
                  <a:cubicBezTo>
                    <a:pt x="1379310" y="339852"/>
                    <a:pt x="1388354" y="338998"/>
                    <a:pt x="1397397" y="337888"/>
                  </a:cubicBezTo>
                  <a:cubicBezTo>
                    <a:pt x="1402687" y="337206"/>
                    <a:pt x="1407976" y="336523"/>
                    <a:pt x="1413181" y="335670"/>
                  </a:cubicBezTo>
                  <a:cubicBezTo>
                    <a:pt x="1413181" y="335670"/>
                    <a:pt x="1413181" y="335328"/>
                    <a:pt x="1413181" y="335328"/>
                  </a:cubicBezTo>
                  <a:cubicBezTo>
                    <a:pt x="1407892" y="335499"/>
                    <a:pt x="1402687" y="335670"/>
                    <a:pt x="1397397" y="335670"/>
                  </a:cubicBezTo>
                  <a:cubicBezTo>
                    <a:pt x="1383320" y="335670"/>
                    <a:pt x="1369243" y="334816"/>
                    <a:pt x="1355336" y="333877"/>
                  </a:cubicBezTo>
                  <a:cubicBezTo>
                    <a:pt x="1351924" y="330122"/>
                    <a:pt x="1348511" y="326452"/>
                    <a:pt x="1345098" y="322782"/>
                  </a:cubicBezTo>
                  <a:lnTo>
                    <a:pt x="1345098" y="322782"/>
                  </a:lnTo>
                  <a:cubicBezTo>
                    <a:pt x="1345098" y="322782"/>
                    <a:pt x="1345098" y="322782"/>
                    <a:pt x="1345098" y="322782"/>
                  </a:cubicBezTo>
                  <a:lnTo>
                    <a:pt x="1345098" y="322782"/>
                  </a:lnTo>
                  <a:cubicBezTo>
                    <a:pt x="1345098" y="322782"/>
                    <a:pt x="1345098" y="322782"/>
                    <a:pt x="1345098" y="322782"/>
                  </a:cubicBezTo>
                  <a:cubicBezTo>
                    <a:pt x="1345098" y="322782"/>
                    <a:pt x="1345098" y="322782"/>
                    <a:pt x="1345013" y="322696"/>
                  </a:cubicBezTo>
                  <a:lnTo>
                    <a:pt x="1349023" y="323294"/>
                  </a:lnTo>
                  <a:cubicBezTo>
                    <a:pt x="1359090" y="324916"/>
                    <a:pt x="1369157" y="326452"/>
                    <a:pt x="1379310" y="327220"/>
                  </a:cubicBezTo>
                  <a:lnTo>
                    <a:pt x="1379310" y="327220"/>
                  </a:lnTo>
                  <a:cubicBezTo>
                    <a:pt x="1379310" y="327220"/>
                    <a:pt x="1379310" y="327220"/>
                    <a:pt x="1379310" y="327220"/>
                  </a:cubicBezTo>
                  <a:lnTo>
                    <a:pt x="1379310" y="327220"/>
                  </a:lnTo>
                  <a:cubicBezTo>
                    <a:pt x="1379310" y="327220"/>
                    <a:pt x="1379310" y="327220"/>
                    <a:pt x="1379310" y="327220"/>
                  </a:cubicBezTo>
                  <a:cubicBezTo>
                    <a:pt x="1389463" y="326879"/>
                    <a:pt x="1399616" y="325769"/>
                    <a:pt x="1409768" y="324660"/>
                  </a:cubicBezTo>
                  <a:lnTo>
                    <a:pt x="1420604" y="323379"/>
                  </a:lnTo>
                  <a:cubicBezTo>
                    <a:pt x="1420604" y="323379"/>
                    <a:pt x="1420604" y="323038"/>
                    <a:pt x="1420604" y="323038"/>
                  </a:cubicBezTo>
                  <a:lnTo>
                    <a:pt x="1409854" y="322440"/>
                  </a:lnTo>
                  <a:cubicBezTo>
                    <a:pt x="1399701" y="321758"/>
                    <a:pt x="1389634" y="320648"/>
                    <a:pt x="1379652" y="319880"/>
                  </a:cubicBezTo>
                  <a:lnTo>
                    <a:pt x="1379652" y="319880"/>
                  </a:lnTo>
                  <a:cubicBezTo>
                    <a:pt x="1379652" y="319880"/>
                    <a:pt x="1379652" y="319880"/>
                    <a:pt x="1379652" y="319880"/>
                  </a:cubicBezTo>
                  <a:lnTo>
                    <a:pt x="1379652" y="319880"/>
                  </a:lnTo>
                  <a:cubicBezTo>
                    <a:pt x="1379652" y="319880"/>
                    <a:pt x="1379652" y="319880"/>
                    <a:pt x="1379652" y="319880"/>
                  </a:cubicBezTo>
                  <a:cubicBezTo>
                    <a:pt x="1369584" y="320222"/>
                    <a:pt x="1359516" y="320904"/>
                    <a:pt x="1349364" y="321160"/>
                  </a:cubicBezTo>
                  <a:lnTo>
                    <a:pt x="1343647" y="321160"/>
                  </a:lnTo>
                  <a:cubicBezTo>
                    <a:pt x="1336310" y="314845"/>
                    <a:pt x="1328802" y="308614"/>
                    <a:pt x="1321294" y="302298"/>
                  </a:cubicBezTo>
                  <a:lnTo>
                    <a:pt x="1330082" y="303493"/>
                  </a:lnTo>
                  <a:cubicBezTo>
                    <a:pt x="1340747" y="305030"/>
                    <a:pt x="1351326" y="306651"/>
                    <a:pt x="1361991" y="307931"/>
                  </a:cubicBezTo>
                  <a:cubicBezTo>
                    <a:pt x="1368560" y="310833"/>
                    <a:pt x="1375300" y="313394"/>
                    <a:pt x="1382126" y="315527"/>
                  </a:cubicBezTo>
                  <a:cubicBezTo>
                    <a:pt x="1386221" y="316893"/>
                    <a:pt x="1390401" y="318002"/>
                    <a:pt x="1394582" y="319112"/>
                  </a:cubicBezTo>
                  <a:cubicBezTo>
                    <a:pt x="1394582" y="319112"/>
                    <a:pt x="1394752" y="318856"/>
                    <a:pt x="1394667" y="318771"/>
                  </a:cubicBezTo>
                  <a:lnTo>
                    <a:pt x="1388780" y="316210"/>
                  </a:lnTo>
                  <a:lnTo>
                    <a:pt x="1382979" y="313479"/>
                  </a:lnTo>
                  <a:cubicBezTo>
                    <a:pt x="1379907" y="311943"/>
                    <a:pt x="1376836" y="310321"/>
                    <a:pt x="1373850" y="308614"/>
                  </a:cubicBezTo>
                  <a:cubicBezTo>
                    <a:pt x="1384173" y="308699"/>
                    <a:pt x="1394497" y="308614"/>
                    <a:pt x="1404905" y="308443"/>
                  </a:cubicBezTo>
                  <a:lnTo>
                    <a:pt x="1418300" y="308443"/>
                  </a:lnTo>
                  <a:cubicBezTo>
                    <a:pt x="1418300" y="308443"/>
                    <a:pt x="1418300" y="308102"/>
                    <a:pt x="1418300" y="308102"/>
                  </a:cubicBezTo>
                  <a:lnTo>
                    <a:pt x="1405076" y="306310"/>
                  </a:lnTo>
                  <a:cubicBezTo>
                    <a:pt x="1392705" y="304517"/>
                    <a:pt x="1380248" y="302640"/>
                    <a:pt x="1367878" y="301274"/>
                  </a:cubicBezTo>
                  <a:cubicBezTo>
                    <a:pt x="1367878" y="301274"/>
                    <a:pt x="1367878" y="301274"/>
                    <a:pt x="1367878" y="301274"/>
                  </a:cubicBezTo>
                  <a:cubicBezTo>
                    <a:pt x="1367878" y="301274"/>
                    <a:pt x="1367878" y="301274"/>
                    <a:pt x="1367792" y="301274"/>
                  </a:cubicBezTo>
                  <a:cubicBezTo>
                    <a:pt x="1367792" y="301274"/>
                    <a:pt x="1367792" y="301274"/>
                    <a:pt x="1367707" y="301274"/>
                  </a:cubicBezTo>
                  <a:lnTo>
                    <a:pt x="1367707" y="301274"/>
                  </a:lnTo>
                  <a:cubicBezTo>
                    <a:pt x="1365659" y="301274"/>
                    <a:pt x="1363612" y="301274"/>
                    <a:pt x="1361564" y="301274"/>
                  </a:cubicBezTo>
                  <a:cubicBezTo>
                    <a:pt x="1358493" y="299226"/>
                    <a:pt x="1355336" y="297263"/>
                    <a:pt x="1352350" y="295129"/>
                  </a:cubicBezTo>
                  <a:lnTo>
                    <a:pt x="1352350" y="295129"/>
                  </a:lnTo>
                  <a:cubicBezTo>
                    <a:pt x="1352350" y="295129"/>
                    <a:pt x="1352350" y="295129"/>
                    <a:pt x="1352350" y="295129"/>
                  </a:cubicBezTo>
                  <a:lnTo>
                    <a:pt x="1352350" y="295129"/>
                  </a:lnTo>
                  <a:cubicBezTo>
                    <a:pt x="1352350" y="295129"/>
                    <a:pt x="1352350" y="295129"/>
                    <a:pt x="1352350" y="295129"/>
                  </a:cubicBezTo>
                  <a:cubicBezTo>
                    <a:pt x="1347231" y="292227"/>
                    <a:pt x="1342026" y="289155"/>
                    <a:pt x="1336993" y="285997"/>
                  </a:cubicBezTo>
                  <a:cubicBezTo>
                    <a:pt x="1331959" y="282753"/>
                    <a:pt x="1327011" y="279340"/>
                    <a:pt x="1322233" y="275670"/>
                  </a:cubicBezTo>
                  <a:lnTo>
                    <a:pt x="1321380" y="274987"/>
                  </a:lnTo>
                  <a:cubicBezTo>
                    <a:pt x="1321635" y="269610"/>
                    <a:pt x="1321806" y="264233"/>
                    <a:pt x="1321892" y="258856"/>
                  </a:cubicBezTo>
                  <a:cubicBezTo>
                    <a:pt x="1327693" y="262611"/>
                    <a:pt x="1333409" y="266281"/>
                    <a:pt x="1339296" y="269781"/>
                  </a:cubicBezTo>
                  <a:cubicBezTo>
                    <a:pt x="1339296" y="269781"/>
                    <a:pt x="1339296" y="269781"/>
                    <a:pt x="1339296" y="269781"/>
                  </a:cubicBezTo>
                  <a:cubicBezTo>
                    <a:pt x="1339296" y="269781"/>
                    <a:pt x="1339296" y="269781"/>
                    <a:pt x="1339296" y="269781"/>
                  </a:cubicBezTo>
                  <a:cubicBezTo>
                    <a:pt x="1339296" y="269781"/>
                    <a:pt x="1339296" y="269781"/>
                    <a:pt x="1339296" y="269781"/>
                  </a:cubicBezTo>
                  <a:cubicBezTo>
                    <a:pt x="1339296" y="269781"/>
                    <a:pt x="1339296" y="269781"/>
                    <a:pt x="1339296" y="269781"/>
                  </a:cubicBezTo>
                  <a:cubicBezTo>
                    <a:pt x="1351326" y="275755"/>
                    <a:pt x="1363612" y="281303"/>
                    <a:pt x="1375727" y="286935"/>
                  </a:cubicBezTo>
                  <a:lnTo>
                    <a:pt x="1388780" y="293081"/>
                  </a:lnTo>
                  <a:cubicBezTo>
                    <a:pt x="1388780" y="293081"/>
                    <a:pt x="1388951" y="292825"/>
                    <a:pt x="1388951" y="292825"/>
                  </a:cubicBezTo>
                  <a:lnTo>
                    <a:pt x="1376921" y="285143"/>
                  </a:lnTo>
                  <a:cubicBezTo>
                    <a:pt x="1365659" y="277889"/>
                    <a:pt x="1354398" y="270378"/>
                    <a:pt x="1342965" y="263465"/>
                  </a:cubicBezTo>
                  <a:cubicBezTo>
                    <a:pt x="1342965" y="263465"/>
                    <a:pt x="1342965" y="263465"/>
                    <a:pt x="1342965" y="263465"/>
                  </a:cubicBezTo>
                  <a:cubicBezTo>
                    <a:pt x="1342965" y="263465"/>
                    <a:pt x="1342965" y="263465"/>
                    <a:pt x="1342880" y="263465"/>
                  </a:cubicBezTo>
                  <a:cubicBezTo>
                    <a:pt x="1342880" y="263465"/>
                    <a:pt x="1342880" y="263465"/>
                    <a:pt x="1342880" y="263465"/>
                  </a:cubicBezTo>
                  <a:cubicBezTo>
                    <a:pt x="1342880" y="263465"/>
                    <a:pt x="1342880" y="263465"/>
                    <a:pt x="1342880" y="263465"/>
                  </a:cubicBezTo>
                  <a:cubicBezTo>
                    <a:pt x="1335969" y="260051"/>
                    <a:pt x="1329058" y="256807"/>
                    <a:pt x="1322062" y="253564"/>
                  </a:cubicBezTo>
                  <a:cubicBezTo>
                    <a:pt x="1322062" y="252796"/>
                    <a:pt x="1322062" y="251943"/>
                    <a:pt x="1322062" y="251175"/>
                  </a:cubicBezTo>
                  <a:cubicBezTo>
                    <a:pt x="1325134" y="251687"/>
                    <a:pt x="1328205" y="251857"/>
                    <a:pt x="1331362" y="252199"/>
                  </a:cubicBezTo>
                  <a:lnTo>
                    <a:pt x="1335372" y="252711"/>
                  </a:lnTo>
                  <a:cubicBezTo>
                    <a:pt x="1335372" y="252711"/>
                    <a:pt x="1335457" y="252455"/>
                    <a:pt x="1335457" y="252455"/>
                  </a:cubicBezTo>
                  <a:lnTo>
                    <a:pt x="1332044" y="250236"/>
                  </a:lnTo>
                  <a:cubicBezTo>
                    <a:pt x="1328888" y="248102"/>
                    <a:pt x="1325816" y="245798"/>
                    <a:pt x="1322489" y="244005"/>
                  </a:cubicBezTo>
                  <a:lnTo>
                    <a:pt x="1322489" y="244005"/>
                  </a:lnTo>
                  <a:cubicBezTo>
                    <a:pt x="1322489" y="244005"/>
                    <a:pt x="1322489" y="244005"/>
                    <a:pt x="1322489" y="244005"/>
                  </a:cubicBezTo>
                  <a:cubicBezTo>
                    <a:pt x="1322489" y="244005"/>
                    <a:pt x="1322489" y="244005"/>
                    <a:pt x="1322489" y="244005"/>
                  </a:cubicBezTo>
                  <a:cubicBezTo>
                    <a:pt x="1322489" y="244005"/>
                    <a:pt x="1322489" y="244005"/>
                    <a:pt x="1322489" y="244005"/>
                  </a:cubicBezTo>
                  <a:cubicBezTo>
                    <a:pt x="1322318" y="244005"/>
                    <a:pt x="1322233" y="244005"/>
                    <a:pt x="1322062" y="244005"/>
                  </a:cubicBezTo>
                  <a:cubicBezTo>
                    <a:pt x="1322062" y="232227"/>
                    <a:pt x="1321892" y="220364"/>
                    <a:pt x="1321977" y="208415"/>
                  </a:cubicBezTo>
                  <a:cubicBezTo>
                    <a:pt x="1325219" y="208671"/>
                    <a:pt x="1327267" y="208586"/>
                    <a:pt x="1329229" y="209098"/>
                  </a:cubicBezTo>
                  <a:close/>
                  <a:moveTo>
                    <a:pt x="1306364" y="202355"/>
                  </a:moveTo>
                  <a:cubicBezTo>
                    <a:pt x="1308497" y="213280"/>
                    <a:pt x="1309265" y="227021"/>
                    <a:pt x="1308838" y="242298"/>
                  </a:cubicBezTo>
                  <a:lnTo>
                    <a:pt x="1306790" y="242042"/>
                  </a:lnTo>
                  <a:cubicBezTo>
                    <a:pt x="1306790" y="242042"/>
                    <a:pt x="1306705" y="242298"/>
                    <a:pt x="1306705" y="242298"/>
                  </a:cubicBezTo>
                  <a:lnTo>
                    <a:pt x="1308838" y="243664"/>
                  </a:lnTo>
                  <a:cubicBezTo>
                    <a:pt x="1308838" y="244944"/>
                    <a:pt x="1308838" y="246224"/>
                    <a:pt x="1308668" y="247505"/>
                  </a:cubicBezTo>
                  <a:cubicBezTo>
                    <a:pt x="1307729" y="247078"/>
                    <a:pt x="1306876" y="246651"/>
                    <a:pt x="1305937" y="246224"/>
                  </a:cubicBezTo>
                  <a:lnTo>
                    <a:pt x="1292969" y="240165"/>
                  </a:lnTo>
                  <a:cubicBezTo>
                    <a:pt x="1292969" y="240165"/>
                    <a:pt x="1292798" y="240421"/>
                    <a:pt x="1292798" y="240421"/>
                  </a:cubicBezTo>
                  <a:lnTo>
                    <a:pt x="1304914" y="248187"/>
                  </a:lnTo>
                  <a:cubicBezTo>
                    <a:pt x="1306108" y="248956"/>
                    <a:pt x="1307302" y="249724"/>
                    <a:pt x="1308497" y="250492"/>
                  </a:cubicBezTo>
                  <a:cubicBezTo>
                    <a:pt x="1307900" y="261587"/>
                    <a:pt x="1306790" y="273365"/>
                    <a:pt x="1305169" y="285485"/>
                  </a:cubicBezTo>
                  <a:cubicBezTo>
                    <a:pt x="1302354" y="284887"/>
                    <a:pt x="1299453" y="284375"/>
                    <a:pt x="1296638" y="283778"/>
                  </a:cubicBezTo>
                  <a:cubicBezTo>
                    <a:pt x="1284352" y="281047"/>
                    <a:pt x="1272237" y="277718"/>
                    <a:pt x="1260207" y="274389"/>
                  </a:cubicBezTo>
                  <a:cubicBezTo>
                    <a:pt x="1260292" y="273621"/>
                    <a:pt x="1260463" y="272853"/>
                    <a:pt x="1260549" y="272085"/>
                  </a:cubicBezTo>
                  <a:cubicBezTo>
                    <a:pt x="1261060" y="267817"/>
                    <a:pt x="1261572" y="263635"/>
                    <a:pt x="1261999" y="259368"/>
                  </a:cubicBezTo>
                  <a:cubicBezTo>
                    <a:pt x="1263193" y="259453"/>
                    <a:pt x="1264303" y="259624"/>
                    <a:pt x="1265497" y="259710"/>
                  </a:cubicBezTo>
                  <a:lnTo>
                    <a:pt x="1274541" y="260648"/>
                  </a:lnTo>
                  <a:cubicBezTo>
                    <a:pt x="1274541" y="260648"/>
                    <a:pt x="1274626" y="260392"/>
                    <a:pt x="1274541" y="260307"/>
                  </a:cubicBezTo>
                  <a:lnTo>
                    <a:pt x="1265924" y="257576"/>
                  </a:lnTo>
                  <a:cubicBezTo>
                    <a:pt x="1264729" y="257149"/>
                    <a:pt x="1263534" y="256722"/>
                    <a:pt x="1262255" y="256295"/>
                  </a:cubicBezTo>
                  <a:cubicBezTo>
                    <a:pt x="1263876" y="241274"/>
                    <a:pt x="1265241" y="226253"/>
                    <a:pt x="1266777" y="211317"/>
                  </a:cubicBezTo>
                  <a:cubicBezTo>
                    <a:pt x="1267459" y="204233"/>
                    <a:pt x="1267886" y="197149"/>
                    <a:pt x="1268483" y="190065"/>
                  </a:cubicBezTo>
                  <a:cubicBezTo>
                    <a:pt x="1284352" y="191431"/>
                    <a:pt x="1295273" y="195015"/>
                    <a:pt x="1306278" y="202355"/>
                  </a:cubicBezTo>
                  <a:close/>
                  <a:moveTo>
                    <a:pt x="1259696" y="187675"/>
                  </a:moveTo>
                  <a:cubicBezTo>
                    <a:pt x="1258501" y="210037"/>
                    <a:pt x="1258501" y="232142"/>
                    <a:pt x="1255685" y="253991"/>
                  </a:cubicBezTo>
                  <a:cubicBezTo>
                    <a:pt x="1251164" y="252369"/>
                    <a:pt x="1246642" y="250662"/>
                    <a:pt x="1242120" y="249126"/>
                  </a:cubicBezTo>
                  <a:lnTo>
                    <a:pt x="1242120" y="249126"/>
                  </a:lnTo>
                  <a:cubicBezTo>
                    <a:pt x="1242120" y="249126"/>
                    <a:pt x="1242120" y="249126"/>
                    <a:pt x="1242120" y="249126"/>
                  </a:cubicBezTo>
                  <a:lnTo>
                    <a:pt x="1242120" y="249126"/>
                  </a:lnTo>
                  <a:cubicBezTo>
                    <a:pt x="1242120" y="249126"/>
                    <a:pt x="1242120" y="249126"/>
                    <a:pt x="1242120" y="249126"/>
                  </a:cubicBezTo>
                  <a:cubicBezTo>
                    <a:pt x="1236489" y="247931"/>
                    <a:pt x="1230688" y="246907"/>
                    <a:pt x="1224971" y="245798"/>
                  </a:cubicBezTo>
                  <a:cubicBezTo>
                    <a:pt x="1225483" y="241530"/>
                    <a:pt x="1225910" y="237348"/>
                    <a:pt x="1226422" y="233081"/>
                  </a:cubicBezTo>
                  <a:cubicBezTo>
                    <a:pt x="1227616" y="233593"/>
                    <a:pt x="1228810" y="234020"/>
                    <a:pt x="1230005" y="234446"/>
                  </a:cubicBezTo>
                  <a:lnTo>
                    <a:pt x="1230005" y="234446"/>
                  </a:lnTo>
                  <a:cubicBezTo>
                    <a:pt x="1230005" y="234446"/>
                    <a:pt x="1230005" y="234446"/>
                    <a:pt x="1230005" y="234446"/>
                  </a:cubicBezTo>
                  <a:lnTo>
                    <a:pt x="1230005" y="234446"/>
                  </a:lnTo>
                  <a:cubicBezTo>
                    <a:pt x="1230005" y="234446"/>
                    <a:pt x="1230005" y="234446"/>
                    <a:pt x="1230005" y="234446"/>
                  </a:cubicBezTo>
                  <a:cubicBezTo>
                    <a:pt x="1235721" y="235385"/>
                    <a:pt x="1241523" y="236068"/>
                    <a:pt x="1247325" y="237092"/>
                  </a:cubicBezTo>
                  <a:cubicBezTo>
                    <a:pt x="1249372" y="237519"/>
                    <a:pt x="1251420" y="237946"/>
                    <a:pt x="1253467" y="238372"/>
                  </a:cubicBezTo>
                  <a:cubicBezTo>
                    <a:pt x="1253467" y="238372"/>
                    <a:pt x="1253638" y="238116"/>
                    <a:pt x="1253552" y="238116"/>
                  </a:cubicBezTo>
                  <a:cubicBezTo>
                    <a:pt x="1251761" y="237092"/>
                    <a:pt x="1249884" y="236068"/>
                    <a:pt x="1248007" y="235129"/>
                  </a:cubicBezTo>
                  <a:cubicBezTo>
                    <a:pt x="1242802" y="232312"/>
                    <a:pt x="1237513" y="229496"/>
                    <a:pt x="1231882" y="227448"/>
                  </a:cubicBezTo>
                  <a:lnTo>
                    <a:pt x="1231882" y="227448"/>
                  </a:lnTo>
                  <a:cubicBezTo>
                    <a:pt x="1231882" y="227448"/>
                    <a:pt x="1231882" y="227448"/>
                    <a:pt x="1231882" y="227448"/>
                  </a:cubicBezTo>
                  <a:lnTo>
                    <a:pt x="1231882" y="227448"/>
                  </a:lnTo>
                  <a:cubicBezTo>
                    <a:pt x="1231882" y="227448"/>
                    <a:pt x="1231882" y="227448"/>
                    <a:pt x="1231882" y="227448"/>
                  </a:cubicBezTo>
                  <a:cubicBezTo>
                    <a:pt x="1230346" y="227192"/>
                    <a:pt x="1228725" y="226935"/>
                    <a:pt x="1227190" y="226765"/>
                  </a:cubicBezTo>
                  <a:cubicBezTo>
                    <a:pt x="1227445" y="224887"/>
                    <a:pt x="1227616" y="223095"/>
                    <a:pt x="1227872" y="221217"/>
                  </a:cubicBezTo>
                  <a:cubicBezTo>
                    <a:pt x="1229237" y="209781"/>
                    <a:pt x="1230005" y="198429"/>
                    <a:pt x="1227445" y="187078"/>
                  </a:cubicBezTo>
                  <a:cubicBezTo>
                    <a:pt x="1227104" y="185542"/>
                    <a:pt x="1227190" y="183835"/>
                    <a:pt x="1227104" y="181359"/>
                  </a:cubicBezTo>
                  <a:cubicBezTo>
                    <a:pt x="1238622" y="182128"/>
                    <a:pt x="1249116" y="184261"/>
                    <a:pt x="1259780" y="187761"/>
                  </a:cubicBezTo>
                  <a:close/>
                  <a:moveTo>
                    <a:pt x="1213453" y="178714"/>
                  </a:moveTo>
                  <a:cubicBezTo>
                    <a:pt x="1216610" y="189382"/>
                    <a:pt x="1217634" y="199880"/>
                    <a:pt x="1217293" y="210463"/>
                  </a:cubicBezTo>
                  <a:cubicBezTo>
                    <a:pt x="1217122" y="215670"/>
                    <a:pt x="1216952" y="220790"/>
                    <a:pt x="1216781" y="225997"/>
                  </a:cubicBezTo>
                  <a:cubicBezTo>
                    <a:pt x="1215842" y="225997"/>
                    <a:pt x="1214904" y="225997"/>
                    <a:pt x="1214051" y="225911"/>
                  </a:cubicBezTo>
                  <a:cubicBezTo>
                    <a:pt x="1211918" y="225826"/>
                    <a:pt x="1209870" y="225741"/>
                    <a:pt x="1207737" y="225655"/>
                  </a:cubicBezTo>
                  <a:cubicBezTo>
                    <a:pt x="1207737" y="225655"/>
                    <a:pt x="1207737" y="225997"/>
                    <a:pt x="1207737" y="225997"/>
                  </a:cubicBezTo>
                  <a:cubicBezTo>
                    <a:pt x="1209699" y="226679"/>
                    <a:pt x="1211747" y="227362"/>
                    <a:pt x="1213709" y="228045"/>
                  </a:cubicBezTo>
                  <a:cubicBezTo>
                    <a:pt x="1214733" y="228387"/>
                    <a:pt x="1215757" y="228813"/>
                    <a:pt x="1216781" y="229240"/>
                  </a:cubicBezTo>
                  <a:cubicBezTo>
                    <a:pt x="1216610" y="234190"/>
                    <a:pt x="1216440" y="239055"/>
                    <a:pt x="1216269" y="244005"/>
                  </a:cubicBezTo>
                  <a:lnTo>
                    <a:pt x="1208505" y="242213"/>
                  </a:lnTo>
                  <a:cubicBezTo>
                    <a:pt x="1208505" y="242213"/>
                    <a:pt x="1208334" y="242469"/>
                    <a:pt x="1208420" y="242469"/>
                  </a:cubicBezTo>
                  <a:lnTo>
                    <a:pt x="1216184" y="246054"/>
                  </a:lnTo>
                  <a:cubicBezTo>
                    <a:pt x="1215928" y="252455"/>
                    <a:pt x="1215672" y="258856"/>
                    <a:pt x="1215416" y="265257"/>
                  </a:cubicBezTo>
                  <a:cubicBezTo>
                    <a:pt x="1212941" y="264660"/>
                    <a:pt x="1210382" y="264062"/>
                    <a:pt x="1207908" y="263379"/>
                  </a:cubicBezTo>
                  <a:cubicBezTo>
                    <a:pt x="1207908" y="263379"/>
                    <a:pt x="1207737" y="263635"/>
                    <a:pt x="1207823" y="263721"/>
                  </a:cubicBezTo>
                  <a:cubicBezTo>
                    <a:pt x="1210297" y="264745"/>
                    <a:pt x="1212856" y="265684"/>
                    <a:pt x="1215331" y="266708"/>
                  </a:cubicBezTo>
                  <a:cubicBezTo>
                    <a:pt x="1214989" y="274646"/>
                    <a:pt x="1214648" y="282583"/>
                    <a:pt x="1214221" y="290435"/>
                  </a:cubicBezTo>
                  <a:cubicBezTo>
                    <a:pt x="1212856" y="290264"/>
                    <a:pt x="1211491" y="290094"/>
                    <a:pt x="1210126" y="289923"/>
                  </a:cubicBezTo>
                  <a:cubicBezTo>
                    <a:pt x="1205775" y="289155"/>
                    <a:pt x="1201338" y="287704"/>
                    <a:pt x="1198267" y="284290"/>
                  </a:cubicBezTo>
                  <a:cubicBezTo>
                    <a:pt x="1198267" y="284290"/>
                    <a:pt x="1198011" y="284461"/>
                    <a:pt x="1198011" y="284461"/>
                  </a:cubicBezTo>
                  <a:cubicBezTo>
                    <a:pt x="1200656" y="288386"/>
                    <a:pt x="1205263" y="290606"/>
                    <a:pt x="1209699" y="291971"/>
                  </a:cubicBezTo>
                  <a:cubicBezTo>
                    <a:pt x="1211150" y="292398"/>
                    <a:pt x="1212600" y="292739"/>
                    <a:pt x="1214051" y="293166"/>
                  </a:cubicBezTo>
                  <a:cubicBezTo>
                    <a:pt x="1213453" y="299823"/>
                    <a:pt x="1212174" y="306480"/>
                    <a:pt x="1211150" y="313137"/>
                  </a:cubicBezTo>
                  <a:cubicBezTo>
                    <a:pt x="1210382" y="312967"/>
                    <a:pt x="1209699" y="312796"/>
                    <a:pt x="1208932" y="312625"/>
                  </a:cubicBezTo>
                  <a:lnTo>
                    <a:pt x="1208932" y="312625"/>
                  </a:lnTo>
                  <a:cubicBezTo>
                    <a:pt x="1208932" y="312625"/>
                    <a:pt x="1208846" y="312625"/>
                    <a:pt x="1208846" y="312625"/>
                  </a:cubicBezTo>
                  <a:lnTo>
                    <a:pt x="1208761" y="312625"/>
                  </a:lnTo>
                  <a:cubicBezTo>
                    <a:pt x="1208761" y="312625"/>
                    <a:pt x="1208761" y="312625"/>
                    <a:pt x="1208761" y="312625"/>
                  </a:cubicBezTo>
                  <a:cubicBezTo>
                    <a:pt x="1198523" y="311089"/>
                    <a:pt x="1188285" y="309468"/>
                    <a:pt x="1178047" y="307590"/>
                  </a:cubicBezTo>
                  <a:cubicBezTo>
                    <a:pt x="1186749" y="272768"/>
                    <a:pt x="1187261" y="237946"/>
                    <a:pt x="1181289" y="202697"/>
                  </a:cubicBezTo>
                  <a:cubicBezTo>
                    <a:pt x="1179753" y="193564"/>
                    <a:pt x="1179668" y="184261"/>
                    <a:pt x="1178729" y="173678"/>
                  </a:cubicBezTo>
                  <a:cubicBezTo>
                    <a:pt x="1191271" y="174190"/>
                    <a:pt x="1202191" y="176751"/>
                    <a:pt x="1213539" y="178885"/>
                  </a:cubicBezTo>
                  <a:close/>
                  <a:moveTo>
                    <a:pt x="300730" y="20222"/>
                  </a:moveTo>
                  <a:cubicBezTo>
                    <a:pt x="317281" y="20990"/>
                    <a:pt x="333918" y="20990"/>
                    <a:pt x="350384" y="22868"/>
                  </a:cubicBezTo>
                  <a:cubicBezTo>
                    <a:pt x="388351" y="27135"/>
                    <a:pt x="426402" y="31658"/>
                    <a:pt x="464197" y="37377"/>
                  </a:cubicBezTo>
                  <a:cubicBezTo>
                    <a:pt x="552074" y="50606"/>
                    <a:pt x="639525" y="65883"/>
                    <a:pt x="726377" y="84574"/>
                  </a:cubicBezTo>
                  <a:cubicBezTo>
                    <a:pt x="820653" y="104973"/>
                    <a:pt x="915099" y="124603"/>
                    <a:pt x="1010228" y="141246"/>
                  </a:cubicBezTo>
                  <a:cubicBezTo>
                    <a:pt x="1059200" y="149866"/>
                    <a:pt x="1108001" y="159596"/>
                    <a:pt x="1156888" y="168728"/>
                  </a:cubicBezTo>
                  <a:cubicBezTo>
                    <a:pt x="1159789" y="169240"/>
                    <a:pt x="1162775" y="169155"/>
                    <a:pt x="1164481" y="169240"/>
                  </a:cubicBezTo>
                  <a:cubicBezTo>
                    <a:pt x="1165761" y="172739"/>
                    <a:pt x="1166614" y="173849"/>
                    <a:pt x="1166614" y="175044"/>
                  </a:cubicBezTo>
                  <a:cubicBezTo>
                    <a:pt x="1166273" y="190833"/>
                    <a:pt x="1169344" y="206281"/>
                    <a:pt x="1171392" y="221900"/>
                  </a:cubicBezTo>
                  <a:cubicBezTo>
                    <a:pt x="1174378" y="244944"/>
                    <a:pt x="1172928" y="267561"/>
                    <a:pt x="1166359" y="290094"/>
                  </a:cubicBezTo>
                  <a:cubicBezTo>
                    <a:pt x="1164993" y="294788"/>
                    <a:pt x="1163543" y="299482"/>
                    <a:pt x="1162093" y="304176"/>
                  </a:cubicBezTo>
                  <a:cubicBezTo>
                    <a:pt x="1159277" y="303493"/>
                    <a:pt x="1156376" y="302896"/>
                    <a:pt x="1153561" y="302213"/>
                  </a:cubicBezTo>
                  <a:cubicBezTo>
                    <a:pt x="1153561" y="302213"/>
                    <a:pt x="1153390" y="302469"/>
                    <a:pt x="1153476" y="302554"/>
                  </a:cubicBezTo>
                  <a:cubicBezTo>
                    <a:pt x="1156206" y="303579"/>
                    <a:pt x="1158936" y="304517"/>
                    <a:pt x="1161666" y="305542"/>
                  </a:cubicBezTo>
                  <a:cubicBezTo>
                    <a:pt x="1155864" y="323379"/>
                    <a:pt x="1149210" y="340791"/>
                    <a:pt x="1140934" y="357519"/>
                  </a:cubicBezTo>
                  <a:cubicBezTo>
                    <a:pt x="1133255" y="352824"/>
                    <a:pt x="1125577" y="348216"/>
                    <a:pt x="1117898" y="343522"/>
                  </a:cubicBezTo>
                  <a:lnTo>
                    <a:pt x="1117898" y="343522"/>
                  </a:lnTo>
                  <a:cubicBezTo>
                    <a:pt x="1117898" y="343522"/>
                    <a:pt x="1117728" y="343436"/>
                    <a:pt x="1117728" y="343436"/>
                  </a:cubicBezTo>
                  <a:lnTo>
                    <a:pt x="1117557" y="343436"/>
                  </a:lnTo>
                  <a:cubicBezTo>
                    <a:pt x="1117557" y="343436"/>
                    <a:pt x="1117557" y="343436"/>
                    <a:pt x="1117557" y="343436"/>
                  </a:cubicBezTo>
                  <a:cubicBezTo>
                    <a:pt x="1112438" y="340705"/>
                    <a:pt x="1107319" y="337974"/>
                    <a:pt x="1102114" y="335243"/>
                  </a:cubicBezTo>
                  <a:cubicBezTo>
                    <a:pt x="1103394" y="335328"/>
                    <a:pt x="1104674" y="335499"/>
                    <a:pt x="1105954" y="335584"/>
                  </a:cubicBezTo>
                  <a:lnTo>
                    <a:pt x="1135815" y="338315"/>
                  </a:lnTo>
                  <a:cubicBezTo>
                    <a:pt x="1135815" y="338315"/>
                    <a:pt x="1135986" y="338059"/>
                    <a:pt x="1135815" y="337974"/>
                  </a:cubicBezTo>
                  <a:lnTo>
                    <a:pt x="1106380" y="333450"/>
                  </a:lnTo>
                  <a:cubicBezTo>
                    <a:pt x="1102797" y="332853"/>
                    <a:pt x="1099214" y="332341"/>
                    <a:pt x="1095630" y="331743"/>
                  </a:cubicBezTo>
                  <a:cubicBezTo>
                    <a:pt x="1085477" y="326281"/>
                    <a:pt x="1075325" y="320904"/>
                    <a:pt x="1065087" y="315442"/>
                  </a:cubicBezTo>
                  <a:cubicBezTo>
                    <a:pt x="1075922" y="316210"/>
                    <a:pt x="1086672" y="316893"/>
                    <a:pt x="1097507" y="317576"/>
                  </a:cubicBezTo>
                  <a:lnTo>
                    <a:pt x="1129160" y="319624"/>
                  </a:lnTo>
                  <a:cubicBezTo>
                    <a:pt x="1129160" y="319624"/>
                    <a:pt x="1129331" y="319368"/>
                    <a:pt x="1129160" y="319283"/>
                  </a:cubicBezTo>
                  <a:lnTo>
                    <a:pt x="1097849" y="315442"/>
                  </a:lnTo>
                  <a:cubicBezTo>
                    <a:pt x="1083430" y="313564"/>
                    <a:pt x="1068926" y="311601"/>
                    <a:pt x="1054422" y="309724"/>
                  </a:cubicBezTo>
                  <a:lnTo>
                    <a:pt x="1036420" y="299823"/>
                  </a:lnTo>
                  <a:cubicBezTo>
                    <a:pt x="1036420" y="299823"/>
                    <a:pt x="1036164" y="300079"/>
                    <a:pt x="1036250" y="300079"/>
                  </a:cubicBezTo>
                  <a:lnTo>
                    <a:pt x="1050157" y="309126"/>
                  </a:lnTo>
                  <a:cubicBezTo>
                    <a:pt x="1036676" y="307334"/>
                    <a:pt x="1023281" y="305542"/>
                    <a:pt x="1009801" y="303835"/>
                  </a:cubicBezTo>
                  <a:lnTo>
                    <a:pt x="1009801" y="303835"/>
                  </a:lnTo>
                  <a:cubicBezTo>
                    <a:pt x="1009801" y="303835"/>
                    <a:pt x="1009545" y="303835"/>
                    <a:pt x="1009545" y="303835"/>
                  </a:cubicBezTo>
                  <a:lnTo>
                    <a:pt x="1009289" y="303835"/>
                  </a:lnTo>
                  <a:cubicBezTo>
                    <a:pt x="1009289" y="303835"/>
                    <a:pt x="1009289" y="303835"/>
                    <a:pt x="1009289" y="303835"/>
                  </a:cubicBezTo>
                  <a:cubicBezTo>
                    <a:pt x="1004256" y="303408"/>
                    <a:pt x="999136" y="302981"/>
                    <a:pt x="994103" y="302554"/>
                  </a:cubicBezTo>
                  <a:lnTo>
                    <a:pt x="981305" y="297263"/>
                  </a:lnTo>
                  <a:cubicBezTo>
                    <a:pt x="981305" y="297263"/>
                    <a:pt x="981049" y="297519"/>
                    <a:pt x="981135" y="297519"/>
                  </a:cubicBezTo>
                  <a:lnTo>
                    <a:pt x="990690" y="302213"/>
                  </a:lnTo>
                  <a:cubicBezTo>
                    <a:pt x="981817" y="301445"/>
                    <a:pt x="973029" y="300677"/>
                    <a:pt x="964157" y="299909"/>
                  </a:cubicBezTo>
                  <a:lnTo>
                    <a:pt x="943936" y="291886"/>
                  </a:lnTo>
                  <a:cubicBezTo>
                    <a:pt x="943936" y="291886"/>
                    <a:pt x="943680" y="292142"/>
                    <a:pt x="943851" y="292142"/>
                  </a:cubicBezTo>
                  <a:lnTo>
                    <a:pt x="958782" y="299397"/>
                  </a:lnTo>
                  <a:cubicBezTo>
                    <a:pt x="946325" y="298287"/>
                    <a:pt x="933869" y="297263"/>
                    <a:pt x="921327" y="296153"/>
                  </a:cubicBezTo>
                  <a:cubicBezTo>
                    <a:pt x="919023" y="295300"/>
                    <a:pt x="916806" y="294361"/>
                    <a:pt x="914502" y="293507"/>
                  </a:cubicBezTo>
                  <a:lnTo>
                    <a:pt x="888139" y="283010"/>
                  </a:lnTo>
                  <a:cubicBezTo>
                    <a:pt x="888139" y="283010"/>
                    <a:pt x="887883" y="283266"/>
                    <a:pt x="888054" y="283266"/>
                  </a:cubicBezTo>
                  <a:lnTo>
                    <a:pt x="913649" y="295470"/>
                  </a:lnTo>
                  <a:lnTo>
                    <a:pt x="901960" y="294361"/>
                  </a:lnTo>
                  <a:cubicBezTo>
                    <a:pt x="895732" y="293081"/>
                    <a:pt x="889504" y="291886"/>
                    <a:pt x="883191" y="290606"/>
                  </a:cubicBezTo>
                  <a:cubicBezTo>
                    <a:pt x="868516" y="284717"/>
                    <a:pt x="853841" y="278998"/>
                    <a:pt x="839167" y="273109"/>
                  </a:cubicBezTo>
                  <a:lnTo>
                    <a:pt x="829355" y="269183"/>
                  </a:lnTo>
                  <a:cubicBezTo>
                    <a:pt x="831573" y="269525"/>
                    <a:pt x="833877" y="269951"/>
                    <a:pt x="836095" y="270293"/>
                  </a:cubicBezTo>
                  <a:cubicBezTo>
                    <a:pt x="836095" y="270293"/>
                    <a:pt x="836095" y="270293"/>
                    <a:pt x="836095" y="270293"/>
                  </a:cubicBezTo>
                  <a:cubicBezTo>
                    <a:pt x="836095" y="270293"/>
                    <a:pt x="836095" y="270293"/>
                    <a:pt x="836095" y="270293"/>
                  </a:cubicBezTo>
                  <a:cubicBezTo>
                    <a:pt x="836095" y="270293"/>
                    <a:pt x="836095" y="270293"/>
                    <a:pt x="836095" y="270293"/>
                  </a:cubicBezTo>
                  <a:cubicBezTo>
                    <a:pt x="836095" y="270293"/>
                    <a:pt x="836095" y="270293"/>
                    <a:pt x="836095" y="270293"/>
                  </a:cubicBezTo>
                  <a:cubicBezTo>
                    <a:pt x="860326" y="273109"/>
                    <a:pt x="884641" y="275414"/>
                    <a:pt x="908871" y="277803"/>
                  </a:cubicBezTo>
                  <a:lnTo>
                    <a:pt x="911857" y="278145"/>
                  </a:lnTo>
                  <a:cubicBezTo>
                    <a:pt x="909810" y="278401"/>
                    <a:pt x="907762" y="278571"/>
                    <a:pt x="905714" y="278828"/>
                  </a:cubicBezTo>
                  <a:cubicBezTo>
                    <a:pt x="905714" y="278828"/>
                    <a:pt x="905714" y="279169"/>
                    <a:pt x="905714" y="279169"/>
                  </a:cubicBezTo>
                  <a:cubicBezTo>
                    <a:pt x="911004" y="279169"/>
                    <a:pt x="916379" y="279169"/>
                    <a:pt x="921668" y="279169"/>
                  </a:cubicBezTo>
                  <a:lnTo>
                    <a:pt x="934893" y="280534"/>
                  </a:lnTo>
                  <a:cubicBezTo>
                    <a:pt x="934893" y="280534"/>
                    <a:pt x="935063" y="280278"/>
                    <a:pt x="934893" y="280193"/>
                  </a:cubicBezTo>
                  <a:lnTo>
                    <a:pt x="930285" y="279340"/>
                  </a:lnTo>
                  <a:cubicBezTo>
                    <a:pt x="937281" y="279596"/>
                    <a:pt x="944192" y="279937"/>
                    <a:pt x="951103" y="280364"/>
                  </a:cubicBezTo>
                  <a:cubicBezTo>
                    <a:pt x="951871" y="280534"/>
                    <a:pt x="952638" y="280705"/>
                    <a:pt x="953407" y="280876"/>
                  </a:cubicBezTo>
                  <a:cubicBezTo>
                    <a:pt x="996151" y="290094"/>
                    <a:pt x="1038895" y="299823"/>
                    <a:pt x="1081723" y="308785"/>
                  </a:cubicBezTo>
                  <a:cubicBezTo>
                    <a:pt x="1097081" y="312028"/>
                    <a:pt x="1112694" y="313820"/>
                    <a:pt x="1128307" y="315954"/>
                  </a:cubicBezTo>
                  <a:cubicBezTo>
                    <a:pt x="1132744" y="316551"/>
                    <a:pt x="1137350" y="315698"/>
                    <a:pt x="1141019" y="315527"/>
                  </a:cubicBezTo>
                  <a:cubicBezTo>
                    <a:pt x="1144602" y="310065"/>
                    <a:pt x="1142896" y="306822"/>
                    <a:pt x="1139227" y="304688"/>
                  </a:cubicBezTo>
                  <a:cubicBezTo>
                    <a:pt x="1136753" y="303237"/>
                    <a:pt x="1133682" y="302384"/>
                    <a:pt x="1130781" y="301957"/>
                  </a:cubicBezTo>
                  <a:cubicBezTo>
                    <a:pt x="1095972" y="296665"/>
                    <a:pt x="1061418" y="289752"/>
                    <a:pt x="1026950" y="282668"/>
                  </a:cubicBezTo>
                  <a:cubicBezTo>
                    <a:pt x="1027974" y="282668"/>
                    <a:pt x="1028912" y="282753"/>
                    <a:pt x="1029936" y="282839"/>
                  </a:cubicBezTo>
                  <a:cubicBezTo>
                    <a:pt x="1029936" y="282839"/>
                    <a:pt x="1030021" y="282497"/>
                    <a:pt x="1029936" y="282497"/>
                  </a:cubicBezTo>
                  <a:cubicBezTo>
                    <a:pt x="1024561" y="281559"/>
                    <a:pt x="1019186" y="280620"/>
                    <a:pt x="1013811" y="279681"/>
                  </a:cubicBezTo>
                  <a:cubicBezTo>
                    <a:pt x="1012190" y="279425"/>
                    <a:pt x="1010484" y="279169"/>
                    <a:pt x="1008863" y="278913"/>
                  </a:cubicBezTo>
                  <a:cubicBezTo>
                    <a:pt x="984036" y="273792"/>
                    <a:pt x="959123" y="268671"/>
                    <a:pt x="934125" y="264148"/>
                  </a:cubicBezTo>
                  <a:cubicBezTo>
                    <a:pt x="899401" y="257832"/>
                    <a:pt x="864506" y="252881"/>
                    <a:pt x="829782" y="246651"/>
                  </a:cubicBezTo>
                  <a:cubicBezTo>
                    <a:pt x="778080" y="237433"/>
                    <a:pt x="726463" y="228045"/>
                    <a:pt x="674846" y="218572"/>
                  </a:cubicBezTo>
                  <a:lnTo>
                    <a:pt x="694810" y="220620"/>
                  </a:lnTo>
                  <a:cubicBezTo>
                    <a:pt x="694810" y="220620"/>
                    <a:pt x="694981" y="220364"/>
                    <a:pt x="694810" y="220278"/>
                  </a:cubicBezTo>
                  <a:lnTo>
                    <a:pt x="666826" y="215584"/>
                  </a:lnTo>
                  <a:cubicBezTo>
                    <a:pt x="640634" y="210890"/>
                    <a:pt x="614356" y="206196"/>
                    <a:pt x="588078" y="201416"/>
                  </a:cubicBezTo>
                  <a:lnTo>
                    <a:pt x="588078" y="201416"/>
                  </a:lnTo>
                  <a:cubicBezTo>
                    <a:pt x="588078" y="201416"/>
                    <a:pt x="587907" y="201416"/>
                    <a:pt x="587907" y="201416"/>
                  </a:cubicBezTo>
                  <a:lnTo>
                    <a:pt x="587737" y="201416"/>
                  </a:lnTo>
                  <a:cubicBezTo>
                    <a:pt x="587737" y="201416"/>
                    <a:pt x="587737" y="201416"/>
                    <a:pt x="587737" y="201416"/>
                  </a:cubicBezTo>
                  <a:cubicBezTo>
                    <a:pt x="561288" y="198003"/>
                    <a:pt x="534840" y="194503"/>
                    <a:pt x="508392" y="191089"/>
                  </a:cubicBezTo>
                  <a:lnTo>
                    <a:pt x="507453" y="190918"/>
                  </a:lnTo>
                  <a:cubicBezTo>
                    <a:pt x="493888" y="188444"/>
                    <a:pt x="480408" y="185798"/>
                    <a:pt x="466842" y="183067"/>
                  </a:cubicBezTo>
                  <a:cubicBezTo>
                    <a:pt x="457372" y="181189"/>
                    <a:pt x="447987" y="179397"/>
                    <a:pt x="438517" y="177690"/>
                  </a:cubicBezTo>
                  <a:lnTo>
                    <a:pt x="438517" y="177690"/>
                  </a:lnTo>
                  <a:cubicBezTo>
                    <a:pt x="438517" y="177690"/>
                    <a:pt x="438517" y="177690"/>
                    <a:pt x="438517" y="177690"/>
                  </a:cubicBezTo>
                  <a:cubicBezTo>
                    <a:pt x="473071" y="180335"/>
                    <a:pt x="507709" y="182810"/>
                    <a:pt x="542177" y="185968"/>
                  </a:cubicBezTo>
                  <a:lnTo>
                    <a:pt x="578949" y="189553"/>
                  </a:lnTo>
                  <a:cubicBezTo>
                    <a:pt x="578949" y="189553"/>
                    <a:pt x="579120" y="189297"/>
                    <a:pt x="578949" y="189212"/>
                  </a:cubicBezTo>
                  <a:lnTo>
                    <a:pt x="542177" y="183749"/>
                  </a:lnTo>
                  <a:cubicBezTo>
                    <a:pt x="517265" y="180165"/>
                    <a:pt x="492267" y="176665"/>
                    <a:pt x="467269" y="173593"/>
                  </a:cubicBezTo>
                  <a:cubicBezTo>
                    <a:pt x="473412" y="173593"/>
                    <a:pt x="479555" y="173252"/>
                    <a:pt x="485697" y="173081"/>
                  </a:cubicBezTo>
                  <a:lnTo>
                    <a:pt x="494229" y="172910"/>
                  </a:lnTo>
                  <a:cubicBezTo>
                    <a:pt x="494229" y="172910"/>
                    <a:pt x="494229" y="172569"/>
                    <a:pt x="494229" y="172569"/>
                  </a:cubicBezTo>
                  <a:lnTo>
                    <a:pt x="485868" y="170862"/>
                  </a:lnTo>
                  <a:cubicBezTo>
                    <a:pt x="478019" y="169240"/>
                    <a:pt x="470255" y="167448"/>
                    <a:pt x="462406" y="166167"/>
                  </a:cubicBezTo>
                  <a:lnTo>
                    <a:pt x="462406" y="166167"/>
                  </a:lnTo>
                  <a:cubicBezTo>
                    <a:pt x="462406" y="166167"/>
                    <a:pt x="462406" y="166167"/>
                    <a:pt x="462406" y="166167"/>
                  </a:cubicBezTo>
                  <a:cubicBezTo>
                    <a:pt x="462406" y="166167"/>
                    <a:pt x="462406" y="166167"/>
                    <a:pt x="462406" y="166167"/>
                  </a:cubicBezTo>
                  <a:cubicBezTo>
                    <a:pt x="462406" y="166167"/>
                    <a:pt x="462406" y="166167"/>
                    <a:pt x="462406" y="166167"/>
                  </a:cubicBezTo>
                  <a:cubicBezTo>
                    <a:pt x="454471" y="165997"/>
                    <a:pt x="446452" y="166423"/>
                    <a:pt x="438517" y="166594"/>
                  </a:cubicBezTo>
                  <a:lnTo>
                    <a:pt x="429985" y="166765"/>
                  </a:lnTo>
                  <a:cubicBezTo>
                    <a:pt x="429985" y="166765"/>
                    <a:pt x="429985" y="167106"/>
                    <a:pt x="429985" y="167106"/>
                  </a:cubicBezTo>
                  <a:lnTo>
                    <a:pt x="438346" y="168813"/>
                  </a:lnTo>
                  <a:cubicBezTo>
                    <a:pt x="443124" y="169838"/>
                    <a:pt x="447902" y="170862"/>
                    <a:pt x="452680" y="171800"/>
                  </a:cubicBezTo>
                  <a:cubicBezTo>
                    <a:pt x="448158" y="171288"/>
                    <a:pt x="443636" y="170776"/>
                    <a:pt x="439114" y="170264"/>
                  </a:cubicBezTo>
                  <a:lnTo>
                    <a:pt x="439114" y="170264"/>
                  </a:lnTo>
                  <a:cubicBezTo>
                    <a:pt x="439114" y="170264"/>
                    <a:pt x="439114" y="170264"/>
                    <a:pt x="439114" y="170264"/>
                  </a:cubicBezTo>
                  <a:lnTo>
                    <a:pt x="439114" y="170264"/>
                  </a:lnTo>
                  <a:cubicBezTo>
                    <a:pt x="439114" y="170264"/>
                    <a:pt x="439114" y="170264"/>
                    <a:pt x="439114" y="170264"/>
                  </a:cubicBezTo>
                  <a:cubicBezTo>
                    <a:pt x="412495" y="168301"/>
                    <a:pt x="385876" y="166850"/>
                    <a:pt x="359257" y="165655"/>
                  </a:cubicBezTo>
                  <a:cubicBezTo>
                    <a:pt x="335454" y="162839"/>
                    <a:pt x="311650" y="160534"/>
                    <a:pt x="287676" y="158913"/>
                  </a:cubicBezTo>
                  <a:cubicBezTo>
                    <a:pt x="281960" y="158486"/>
                    <a:pt x="276073" y="158742"/>
                    <a:pt x="269589" y="154902"/>
                  </a:cubicBezTo>
                  <a:cubicBezTo>
                    <a:pt x="279230" y="152683"/>
                    <a:pt x="287420" y="151146"/>
                    <a:pt x="295525" y="148842"/>
                  </a:cubicBezTo>
                  <a:cubicBezTo>
                    <a:pt x="300815" y="147306"/>
                    <a:pt x="306019" y="145257"/>
                    <a:pt x="310712" y="142526"/>
                  </a:cubicBezTo>
                  <a:cubicBezTo>
                    <a:pt x="321035" y="136466"/>
                    <a:pt x="322827" y="126224"/>
                    <a:pt x="315746" y="116495"/>
                  </a:cubicBezTo>
                  <a:cubicBezTo>
                    <a:pt x="313015" y="112739"/>
                    <a:pt x="309944" y="109325"/>
                    <a:pt x="307043" y="105655"/>
                  </a:cubicBezTo>
                  <a:cubicBezTo>
                    <a:pt x="313783" y="105997"/>
                    <a:pt x="320523" y="105997"/>
                    <a:pt x="327093" y="106850"/>
                  </a:cubicBezTo>
                  <a:cubicBezTo>
                    <a:pt x="357039" y="110435"/>
                    <a:pt x="386985" y="114276"/>
                    <a:pt x="416846" y="118116"/>
                  </a:cubicBezTo>
                  <a:cubicBezTo>
                    <a:pt x="435360" y="120506"/>
                    <a:pt x="453960" y="122640"/>
                    <a:pt x="472473" y="125371"/>
                  </a:cubicBezTo>
                  <a:cubicBezTo>
                    <a:pt x="506515" y="130321"/>
                    <a:pt x="540642" y="135101"/>
                    <a:pt x="574513" y="140904"/>
                  </a:cubicBezTo>
                  <a:cubicBezTo>
                    <a:pt x="678344" y="158913"/>
                    <a:pt x="782175" y="177092"/>
                    <a:pt x="885921" y="195783"/>
                  </a:cubicBezTo>
                  <a:cubicBezTo>
                    <a:pt x="948288" y="207049"/>
                    <a:pt x="1010228" y="219937"/>
                    <a:pt x="1071571" y="236068"/>
                  </a:cubicBezTo>
                  <a:cubicBezTo>
                    <a:pt x="1094948" y="242213"/>
                    <a:pt x="1118837" y="246566"/>
                    <a:pt x="1142640" y="251089"/>
                  </a:cubicBezTo>
                  <a:cubicBezTo>
                    <a:pt x="1150233" y="252540"/>
                    <a:pt x="1158424" y="254077"/>
                    <a:pt x="1167382" y="249724"/>
                  </a:cubicBezTo>
                  <a:cubicBezTo>
                    <a:pt x="1165420" y="247505"/>
                    <a:pt x="1164226" y="244859"/>
                    <a:pt x="1162434" y="244347"/>
                  </a:cubicBezTo>
                  <a:cubicBezTo>
                    <a:pt x="1149807" y="240591"/>
                    <a:pt x="1137265" y="236409"/>
                    <a:pt x="1124382" y="233849"/>
                  </a:cubicBezTo>
                  <a:cubicBezTo>
                    <a:pt x="1056384" y="220534"/>
                    <a:pt x="988386" y="207561"/>
                    <a:pt x="920303" y="194589"/>
                  </a:cubicBezTo>
                  <a:cubicBezTo>
                    <a:pt x="903581" y="191431"/>
                    <a:pt x="886859" y="188529"/>
                    <a:pt x="869966" y="186224"/>
                  </a:cubicBezTo>
                  <a:cubicBezTo>
                    <a:pt x="813486" y="178543"/>
                    <a:pt x="757603" y="167448"/>
                    <a:pt x="701721" y="156779"/>
                  </a:cubicBezTo>
                  <a:cubicBezTo>
                    <a:pt x="624935" y="142014"/>
                    <a:pt x="547979" y="128273"/>
                    <a:pt x="470938" y="114702"/>
                  </a:cubicBezTo>
                  <a:cubicBezTo>
                    <a:pt x="444148" y="110008"/>
                    <a:pt x="417188" y="106594"/>
                    <a:pt x="390142" y="103266"/>
                  </a:cubicBezTo>
                  <a:cubicBezTo>
                    <a:pt x="369922" y="100790"/>
                    <a:pt x="349531" y="99510"/>
                    <a:pt x="329226" y="97633"/>
                  </a:cubicBezTo>
                  <a:cubicBezTo>
                    <a:pt x="314466" y="96267"/>
                    <a:pt x="299706" y="94816"/>
                    <a:pt x="282131" y="93109"/>
                  </a:cubicBezTo>
                  <a:cubicBezTo>
                    <a:pt x="285970" y="90037"/>
                    <a:pt x="287591" y="88586"/>
                    <a:pt x="289297" y="87391"/>
                  </a:cubicBezTo>
                  <a:cubicBezTo>
                    <a:pt x="295525" y="83038"/>
                    <a:pt x="302436" y="79368"/>
                    <a:pt x="307981" y="74247"/>
                  </a:cubicBezTo>
                  <a:cubicBezTo>
                    <a:pt x="322656" y="60591"/>
                    <a:pt x="320779" y="40022"/>
                    <a:pt x="304484" y="28244"/>
                  </a:cubicBezTo>
                  <a:cubicBezTo>
                    <a:pt x="301156" y="25855"/>
                    <a:pt x="297488" y="23892"/>
                    <a:pt x="292198" y="20648"/>
                  </a:cubicBezTo>
                  <a:cubicBezTo>
                    <a:pt x="296123" y="20307"/>
                    <a:pt x="298085" y="19880"/>
                    <a:pt x="299962" y="19965"/>
                  </a:cubicBezTo>
                  <a:close/>
                  <a:moveTo>
                    <a:pt x="117383" y="66310"/>
                  </a:moveTo>
                  <a:cubicBezTo>
                    <a:pt x="143148" y="56324"/>
                    <a:pt x="169171" y="47277"/>
                    <a:pt x="196045" y="40705"/>
                  </a:cubicBezTo>
                  <a:cubicBezTo>
                    <a:pt x="207990" y="37804"/>
                    <a:pt x="219849" y="34475"/>
                    <a:pt x="231708" y="31146"/>
                  </a:cubicBezTo>
                  <a:cubicBezTo>
                    <a:pt x="251246" y="25684"/>
                    <a:pt x="270442" y="27988"/>
                    <a:pt x="289553" y="33109"/>
                  </a:cubicBezTo>
                  <a:cubicBezTo>
                    <a:pt x="292369" y="33877"/>
                    <a:pt x="295099" y="35243"/>
                    <a:pt x="297573" y="36865"/>
                  </a:cubicBezTo>
                  <a:cubicBezTo>
                    <a:pt x="308323" y="43778"/>
                    <a:pt x="309347" y="54702"/>
                    <a:pt x="300047" y="63408"/>
                  </a:cubicBezTo>
                  <a:cubicBezTo>
                    <a:pt x="290491" y="72370"/>
                    <a:pt x="278888" y="77405"/>
                    <a:pt x="266176" y="80136"/>
                  </a:cubicBezTo>
                  <a:cubicBezTo>
                    <a:pt x="260801" y="81331"/>
                    <a:pt x="255341" y="82441"/>
                    <a:pt x="250222" y="84404"/>
                  </a:cubicBezTo>
                  <a:cubicBezTo>
                    <a:pt x="245273" y="86196"/>
                    <a:pt x="242970" y="89951"/>
                    <a:pt x="244932" y="95072"/>
                  </a:cubicBezTo>
                  <a:cubicBezTo>
                    <a:pt x="249027" y="99937"/>
                    <a:pt x="254488" y="99425"/>
                    <a:pt x="259436" y="100108"/>
                  </a:cubicBezTo>
                  <a:cubicBezTo>
                    <a:pt x="270869" y="101644"/>
                    <a:pt x="282216" y="103607"/>
                    <a:pt x="292113" y="110008"/>
                  </a:cubicBezTo>
                  <a:cubicBezTo>
                    <a:pt x="296719" y="112996"/>
                    <a:pt x="301071" y="116495"/>
                    <a:pt x="305081" y="120165"/>
                  </a:cubicBezTo>
                  <a:cubicBezTo>
                    <a:pt x="306787" y="121701"/>
                    <a:pt x="307299" y="124432"/>
                    <a:pt x="308493" y="126736"/>
                  </a:cubicBezTo>
                  <a:cubicBezTo>
                    <a:pt x="304739" y="132028"/>
                    <a:pt x="299535" y="133821"/>
                    <a:pt x="294075" y="134759"/>
                  </a:cubicBezTo>
                  <a:cubicBezTo>
                    <a:pt x="287420" y="135954"/>
                    <a:pt x="280595" y="136552"/>
                    <a:pt x="273855" y="137576"/>
                  </a:cubicBezTo>
                  <a:cubicBezTo>
                    <a:pt x="268821" y="138259"/>
                    <a:pt x="263702" y="138771"/>
                    <a:pt x="258754" y="140051"/>
                  </a:cubicBezTo>
                  <a:cubicBezTo>
                    <a:pt x="253208" y="141502"/>
                    <a:pt x="248601" y="144404"/>
                    <a:pt x="248089" y="150463"/>
                  </a:cubicBezTo>
                  <a:cubicBezTo>
                    <a:pt x="248259" y="151573"/>
                    <a:pt x="248601" y="152512"/>
                    <a:pt x="249027" y="153365"/>
                  </a:cubicBezTo>
                  <a:lnTo>
                    <a:pt x="248089" y="153109"/>
                  </a:lnTo>
                  <a:cubicBezTo>
                    <a:pt x="226589" y="147476"/>
                    <a:pt x="205089" y="141672"/>
                    <a:pt x="183418" y="136381"/>
                  </a:cubicBezTo>
                  <a:lnTo>
                    <a:pt x="183418" y="136381"/>
                  </a:lnTo>
                  <a:cubicBezTo>
                    <a:pt x="183418" y="136381"/>
                    <a:pt x="183333" y="136381"/>
                    <a:pt x="183248" y="136381"/>
                  </a:cubicBezTo>
                  <a:cubicBezTo>
                    <a:pt x="183248" y="136381"/>
                    <a:pt x="183162" y="136381"/>
                    <a:pt x="183077" y="136381"/>
                  </a:cubicBezTo>
                  <a:cubicBezTo>
                    <a:pt x="183077" y="136381"/>
                    <a:pt x="183077" y="136381"/>
                    <a:pt x="183077" y="136381"/>
                  </a:cubicBezTo>
                  <a:cubicBezTo>
                    <a:pt x="161236" y="132199"/>
                    <a:pt x="139224" y="128529"/>
                    <a:pt x="117383" y="124688"/>
                  </a:cubicBezTo>
                  <a:lnTo>
                    <a:pt x="109704" y="123323"/>
                  </a:lnTo>
                  <a:cubicBezTo>
                    <a:pt x="110984" y="118629"/>
                    <a:pt x="111752" y="113764"/>
                    <a:pt x="111581" y="108728"/>
                  </a:cubicBezTo>
                  <a:cubicBezTo>
                    <a:pt x="111411" y="105143"/>
                    <a:pt x="111240" y="101644"/>
                    <a:pt x="110984" y="98060"/>
                  </a:cubicBezTo>
                  <a:lnTo>
                    <a:pt x="111667" y="98060"/>
                  </a:lnTo>
                  <a:cubicBezTo>
                    <a:pt x="111667" y="98060"/>
                    <a:pt x="111667" y="97718"/>
                    <a:pt x="111667" y="97718"/>
                  </a:cubicBezTo>
                  <a:lnTo>
                    <a:pt x="110984" y="97718"/>
                  </a:lnTo>
                  <a:cubicBezTo>
                    <a:pt x="110302" y="89098"/>
                    <a:pt x="109449" y="80392"/>
                    <a:pt x="108680" y="71089"/>
                  </a:cubicBezTo>
                  <a:cubicBezTo>
                    <a:pt x="110813" y="69894"/>
                    <a:pt x="113800" y="67590"/>
                    <a:pt x="117212" y="66224"/>
                  </a:cubicBezTo>
                  <a:close/>
                  <a:moveTo>
                    <a:pt x="98954" y="96438"/>
                  </a:moveTo>
                  <a:cubicBezTo>
                    <a:pt x="91873" y="95670"/>
                    <a:pt x="84792" y="94816"/>
                    <a:pt x="77796" y="93963"/>
                  </a:cubicBezTo>
                  <a:cubicBezTo>
                    <a:pt x="80867" y="93536"/>
                    <a:pt x="83939" y="93024"/>
                    <a:pt x="87010" y="92683"/>
                  </a:cubicBezTo>
                  <a:cubicBezTo>
                    <a:pt x="89399" y="92427"/>
                    <a:pt x="91702" y="92170"/>
                    <a:pt x="94091" y="92000"/>
                  </a:cubicBezTo>
                  <a:cubicBezTo>
                    <a:pt x="94091" y="92000"/>
                    <a:pt x="94091" y="91658"/>
                    <a:pt x="94091" y="91658"/>
                  </a:cubicBezTo>
                  <a:cubicBezTo>
                    <a:pt x="91788" y="91232"/>
                    <a:pt x="89399" y="90890"/>
                    <a:pt x="87095" y="90463"/>
                  </a:cubicBezTo>
                  <a:cubicBezTo>
                    <a:pt x="80526" y="89354"/>
                    <a:pt x="73786" y="88330"/>
                    <a:pt x="67131" y="88074"/>
                  </a:cubicBezTo>
                  <a:lnTo>
                    <a:pt x="67131" y="88074"/>
                  </a:lnTo>
                  <a:cubicBezTo>
                    <a:pt x="67131" y="88074"/>
                    <a:pt x="67131" y="88074"/>
                    <a:pt x="67131" y="88074"/>
                  </a:cubicBezTo>
                  <a:lnTo>
                    <a:pt x="67131" y="88074"/>
                  </a:lnTo>
                  <a:cubicBezTo>
                    <a:pt x="67131" y="88074"/>
                    <a:pt x="67131" y="88074"/>
                    <a:pt x="67131" y="88074"/>
                  </a:cubicBezTo>
                  <a:cubicBezTo>
                    <a:pt x="60477" y="88927"/>
                    <a:pt x="53907" y="90549"/>
                    <a:pt x="47423" y="92170"/>
                  </a:cubicBezTo>
                  <a:cubicBezTo>
                    <a:pt x="45461" y="92683"/>
                    <a:pt x="43413" y="93195"/>
                    <a:pt x="41450" y="93707"/>
                  </a:cubicBezTo>
                  <a:cubicBezTo>
                    <a:pt x="58940" y="85769"/>
                    <a:pt x="76345" y="79795"/>
                    <a:pt x="93835" y="74503"/>
                  </a:cubicBezTo>
                  <a:cubicBezTo>
                    <a:pt x="97077" y="81160"/>
                    <a:pt x="98784" y="88671"/>
                    <a:pt x="99040" y="96352"/>
                  </a:cubicBezTo>
                  <a:close/>
                </a:path>
              </a:pathLst>
            </a:custGeom>
            <a:grpFill/>
            <a:ln w="8532" cap="flat">
              <a:noFill/>
              <a:prstDash val="solid"/>
              <a:miter/>
            </a:ln>
          </p:spPr>
          <p:txBody>
            <a:bodyPr rtlCol="0" anchor="ctr"/>
            <a:lstStyle/>
            <a:p>
              <a:endParaRPr lang="en-US"/>
            </a:p>
          </p:txBody>
        </p:sp>
        <p:sp>
          <p:nvSpPr>
            <p:cNvPr id="1634" name="Freeform 1633">
              <a:extLst>
                <a:ext uri="{FF2B5EF4-FFF2-40B4-BE49-F238E27FC236}">
                  <a16:creationId xmlns:a16="http://schemas.microsoft.com/office/drawing/2014/main" id="{963BF8AF-7372-3178-0C13-2CB43447287D}"/>
                </a:ext>
              </a:extLst>
            </p:cNvPr>
            <p:cNvSpPr/>
            <p:nvPr/>
          </p:nvSpPr>
          <p:spPr>
            <a:xfrm>
              <a:off x="8950946" y="4270308"/>
              <a:ext cx="163875" cy="29957"/>
            </a:xfrm>
            <a:custGeom>
              <a:avLst/>
              <a:gdLst>
                <a:gd name="connsiteX0" fmla="*/ 82834 w 163875"/>
                <a:gd name="connsiteY0" fmla="*/ 11351 h 29957"/>
                <a:gd name="connsiteX1" fmla="*/ 82834 w 163875"/>
                <a:gd name="connsiteY1" fmla="*/ 11351 h 29957"/>
                <a:gd name="connsiteX2" fmla="*/ 82663 w 163875"/>
                <a:gd name="connsiteY2" fmla="*/ 11351 h 29957"/>
                <a:gd name="connsiteX3" fmla="*/ 82492 w 163875"/>
                <a:gd name="connsiteY3" fmla="*/ 11351 h 29957"/>
                <a:gd name="connsiteX4" fmla="*/ 82492 w 163875"/>
                <a:gd name="connsiteY4" fmla="*/ 11351 h 29957"/>
                <a:gd name="connsiteX5" fmla="*/ 21661 w 163875"/>
                <a:gd name="connsiteY5" fmla="*/ 2987 h 29957"/>
                <a:gd name="connsiteX6" fmla="*/ 76 w 163875"/>
                <a:gd name="connsiteY6" fmla="*/ 0 h 29957"/>
                <a:gd name="connsiteX7" fmla="*/ 76 w 163875"/>
                <a:gd name="connsiteY7" fmla="*/ 341 h 29957"/>
                <a:gd name="connsiteX8" fmla="*/ 21490 w 163875"/>
                <a:gd name="connsiteY8" fmla="*/ 5121 h 29957"/>
                <a:gd name="connsiteX9" fmla="*/ 81383 w 163875"/>
                <a:gd name="connsiteY9" fmla="*/ 18606 h 29957"/>
                <a:gd name="connsiteX10" fmla="*/ 81383 w 163875"/>
                <a:gd name="connsiteY10" fmla="*/ 18606 h 29957"/>
                <a:gd name="connsiteX11" fmla="*/ 81383 w 163875"/>
                <a:gd name="connsiteY11" fmla="*/ 18606 h 29957"/>
                <a:gd name="connsiteX12" fmla="*/ 81383 w 163875"/>
                <a:gd name="connsiteY12" fmla="*/ 18606 h 29957"/>
                <a:gd name="connsiteX13" fmla="*/ 81383 w 163875"/>
                <a:gd name="connsiteY13" fmla="*/ 18606 h 29957"/>
                <a:gd name="connsiteX14" fmla="*/ 142129 w 163875"/>
                <a:gd name="connsiteY14" fmla="*/ 26970 h 29957"/>
                <a:gd name="connsiteX15" fmla="*/ 163799 w 163875"/>
                <a:gd name="connsiteY15" fmla="*/ 29957 h 29957"/>
                <a:gd name="connsiteX16" fmla="*/ 163799 w 163875"/>
                <a:gd name="connsiteY16" fmla="*/ 29616 h 29957"/>
                <a:gd name="connsiteX17" fmla="*/ 142556 w 163875"/>
                <a:gd name="connsiteY17" fmla="*/ 24836 h 29957"/>
                <a:gd name="connsiteX18" fmla="*/ 82663 w 163875"/>
                <a:gd name="connsiteY18" fmla="*/ 11351 h 2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3875" h="29957">
                  <a:moveTo>
                    <a:pt x="82834" y="11351"/>
                  </a:moveTo>
                  <a:cubicBezTo>
                    <a:pt x="82834" y="11351"/>
                    <a:pt x="82834" y="11351"/>
                    <a:pt x="82834" y="11351"/>
                  </a:cubicBezTo>
                  <a:cubicBezTo>
                    <a:pt x="82834" y="11351"/>
                    <a:pt x="82748" y="11351"/>
                    <a:pt x="82663" y="11351"/>
                  </a:cubicBezTo>
                  <a:cubicBezTo>
                    <a:pt x="82663" y="11351"/>
                    <a:pt x="82578" y="11351"/>
                    <a:pt x="82492" y="11351"/>
                  </a:cubicBezTo>
                  <a:cubicBezTo>
                    <a:pt x="82492" y="11351"/>
                    <a:pt x="82492" y="11351"/>
                    <a:pt x="82492" y="11351"/>
                  </a:cubicBezTo>
                  <a:cubicBezTo>
                    <a:pt x="62272" y="8279"/>
                    <a:pt x="41967" y="5718"/>
                    <a:pt x="21661" y="2987"/>
                  </a:cubicBezTo>
                  <a:lnTo>
                    <a:pt x="76" y="0"/>
                  </a:lnTo>
                  <a:cubicBezTo>
                    <a:pt x="76" y="0"/>
                    <a:pt x="-95" y="256"/>
                    <a:pt x="76" y="341"/>
                  </a:cubicBezTo>
                  <a:lnTo>
                    <a:pt x="21490" y="5121"/>
                  </a:lnTo>
                  <a:cubicBezTo>
                    <a:pt x="41455" y="9644"/>
                    <a:pt x="61333" y="14424"/>
                    <a:pt x="81383" y="18606"/>
                  </a:cubicBezTo>
                  <a:cubicBezTo>
                    <a:pt x="81383" y="18606"/>
                    <a:pt x="81383" y="18606"/>
                    <a:pt x="81383" y="18606"/>
                  </a:cubicBezTo>
                  <a:cubicBezTo>
                    <a:pt x="81383" y="18606"/>
                    <a:pt x="81383" y="18606"/>
                    <a:pt x="81383" y="18606"/>
                  </a:cubicBezTo>
                  <a:cubicBezTo>
                    <a:pt x="81383" y="18606"/>
                    <a:pt x="81383" y="18606"/>
                    <a:pt x="81383" y="18606"/>
                  </a:cubicBezTo>
                  <a:cubicBezTo>
                    <a:pt x="81383" y="18606"/>
                    <a:pt x="81383" y="18606"/>
                    <a:pt x="81383" y="18606"/>
                  </a:cubicBezTo>
                  <a:cubicBezTo>
                    <a:pt x="101603" y="21679"/>
                    <a:pt x="121909" y="24239"/>
                    <a:pt x="142129" y="26970"/>
                  </a:cubicBezTo>
                  <a:lnTo>
                    <a:pt x="163799" y="29957"/>
                  </a:lnTo>
                  <a:cubicBezTo>
                    <a:pt x="163799" y="29957"/>
                    <a:pt x="163970" y="29701"/>
                    <a:pt x="163799" y="29616"/>
                  </a:cubicBezTo>
                  <a:lnTo>
                    <a:pt x="142556" y="24836"/>
                  </a:lnTo>
                  <a:cubicBezTo>
                    <a:pt x="122592" y="20313"/>
                    <a:pt x="102713" y="15533"/>
                    <a:pt x="82663" y="11351"/>
                  </a:cubicBezTo>
                  <a:close/>
                </a:path>
              </a:pathLst>
            </a:custGeom>
            <a:grpFill/>
            <a:ln w="8532" cap="flat">
              <a:noFill/>
              <a:prstDash val="solid"/>
              <a:miter/>
            </a:ln>
          </p:spPr>
          <p:txBody>
            <a:bodyPr rtlCol="0" anchor="ctr"/>
            <a:lstStyle/>
            <a:p>
              <a:endParaRPr lang="en-US"/>
            </a:p>
          </p:txBody>
        </p:sp>
        <p:sp>
          <p:nvSpPr>
            <p:cNvPr id="1635" name="Freeform 1634">
              <a:extLst>
                <a:ext uri="{FF2B5EF4-FFF2-40B4-BE49-F238E27FC236}">
                  <a16:creationId xmlns:a16="http://schemas.microsoft.com/office/drawing/2014/main" id="{E048D57C-9904-791F-C16B-DEF45DC078CC}"/>
                </a:ext>
              </a:extLst>
            </p:cNvPr>
            <p:cNvSpPr/>
            <p:nvPr/>
          </p:nvSpPr>
          <p:spPr>
            <a:xfrm>
              <a:off x="9044359" y="4266638"/>
              <a:ext cx="27728" cy="7254"/>
            </a:xfrm>
            <a:custGeom>
              <a:avLst/>
              <a:gdLst>
                <a:gd name="connsiteX0" fmla="*/ 3584 w 27728"/>
                <a:gd name="connsiteY0" fmla="*/ 3841 h 7254"/>
                <a:gd name="connsiteX1" fmla="*/ 13566 w 27728"/>
                <a:gd name="connsiteY1" fmla="*/ 7254 h 7254"/>
                <a:gd name="connsiteX2" fmla="*/ 13566 w 27728"/>
                <a:gd name="connsiteY2" fmla="*/ 7254 h 7254"/>
                <a:gd name="connsiteX3" fmla="*/ 13566 w 27728"/>
                <a:gd name="connsiteY3" fmla="*/ 7254 h 7254"/>
                <a:gd name="connsiteX4" fmla="*/ 13566 w 27728"/>
                <a:gd name="connsiteY4" fmla="*/ 7254 h 7254"/>
                <a:gd name="connsiteX5" fmla="*/ 13566 w 27728"/>
                <a:gd name="connsiteY5" fmla="*/ 7254 h 7254"/>
                <a:gd name="connsiteX6" fmla="*/ 23974 w 27728"/>
                <a:gd name="connsiteY6" fmla="*/ 5548 h 7254"/>
                <a:gd name="connsiteX7" fmla="*/ 27728 w 27728"/>
                <a:gd name="connsiteY7" fmla="*/ 4950 h 7254"/>
                <a:gd name="connsiteX8" fmla="*/ 27728 w 27728"/>
                <a:gd name="connsiteY8" fmla="*/ 4609 h 7254"/>
                <a:gd name="connsiteX9" fmla="*/ 24145 w 27728"/>
                <a:gd name="connsiteY9" fmla="*/ 3414 h 7254"/>
                <a:gd name="connsiteX10" fmla="*/ 14163 w 27728"/>
                <a:gd name="connsiteY10" fmla="*/ 0 h 7254"/>
                <a:gd name="connsiteX11" fmla="*/ 14163 w 27728"/>
                <a:gd name="connsiteY11" fmla="*/ 0 h 7254"/>
                <a:gd name="connsiteX12" fmla="*/ 14163 w 27728"/>
                <a:gd name="connsiteY12" fmla="*/ 0 h 7254"/>
                <a:gd name="connsiteX13" fmla="*/ 14163 w 27728"/>
                <a:gd name="connsiteY13" fmla="*/ 0 h 7254"/>
                <a:gd name="connsiteX14" fmla="*/ 14163 w 27728"/>
                <a:gd name="connsiteY14" fmla="*/ 0 h 7254"/>
                <a:gd name="connsiteX15" fmla="*/ 3669 w 27728"/>
                <a:gd name="connsiteY15" fmla="*/ 1707 h 7254"/>
                <a:gd name="connsiteX16" fmla="*/ 0 w 27728"/>
                <a:gd name="connsiteY16" fmla="*/ 2304 h 7254"/>
                <a:gd name="connsiteX17" fmla="*/ 0 w 27728"/>
                <a:gd name="connsiteY17" fmla="*/ 2646 h 7254"/>
                <a:gd name="connsiteX18" fmla="*/ 3584 w 27728"/>
                <a:gd name="connsiteY18" fmla="*/ 3841 h 7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728" h="7254">
                  <a:moveTo>
                    <a:pt x="3584" y="3841"/>
                  </a:moveTo>
                  <a:cubicBezTo>
                    <a:pt x="6911" y="5036"/>
                    <a:pt x="10238" y="6401"/>
                    <a:pt x="13566" y="7254"/>
                  </a:cubicBezTo>
                  <a:cubicBezTo>
                    <a:pt x="13566" y="7254"/>
                    <a:pt x="13566" y="7254"/>
                    <a:pt x="13566" y="7254"/>
                  </a:cubicBezTo>
                  <a:cubicBezTo>
                    <a:pt x="13566" y="7254"/>
                    <a:pt x="13566" y="7254"/>
                    <a:pt x="13566" y="7254"/>
                  </a:cubicBezTo>
                  <a:cubicBezTo>
                    <a:pt x="13566" y="7254"/>
                    <a:pt x="13566" y="7254"/>
                    <a:pt x="13566" y="7254"/>
                  </a:cubicBezTo>
                  <a:lnTo>
                    <a:pt x="13566" y="7254"/>
                  </a:lnTo>
                  <a:cubicBezTo>
                    <a:pt x="17063" y="6998"/>
                    <a:pt x="20562" y="6230"/>
                    <a:pt x="23974" y="5548"/>
                  </a:cubicBezTo>
                  <a:lnTo>
                    <a:pt x="27728" y="4950"/>
                  </a:lnTo>
                  <a:cubicBezTo>
                    <a:pt x="27728" y="4950"/>
                    <a:pt x="27728" y="4609"/>
                    <a:pt x="27728" y="4609"/>
                  </a:cubicBezTo>
                  <a:lnTo>
                    <a:pt x="24145" y="3414"/>
                  </a:lnTo>
                  <a:cubicBezTo>
                    <a:pt x="20817" y="2219"/>
                    <a:pt x="17490" y="853"/>
                    <a:pt x="14163" y="0"/>
                  </a:cubicBezTo>
                  <a:cubicBezTo>
                    <a:pt x="14163" y="0"/>
                    <a:pt x="14163" y="0"/>
                    <a:pt x="14163" y="0"/>
                  </a:cubicBezTo>
                  <a:cubicBezTo>
                    <a:pt x="14163" y="0"/>
                    <a:pt x="14163" y="0"/>
                    <a:pt x="14163" y="0"/>
                  </a:cubicBezTo>
                  <a:cubicBezTo>
                    <a:pt x="14163" y="0"/>
                    <a:pt x="14163" y="0"/>
                    <a:pt x="14163" y="0"/>
                  </a:cubicBezTo>
                  <a:cubicBezTo>
                    <a:pt x="14163" y="0"/>
                    <a:pt x="14163" y="0"/>
                    <a:pt x="14163" y="0"/>
                  </a:cubicBezTo>
                  <a:cubicBezTo>
                    <a:pt x="10665" y="256"/>
                    <a:pt x="7167" y="1024"/>
                    <a:pt x="3669" y="1707"/>
                  </a:cubicBezTo>
                  <a:lnTo>
                    <a:pt x="0" y="2304"/>
                  </a:lnTo>
                  <a:cubicBezTo>
                    <a:pt x="0" y="2304"/>
                    <a:pt x="0" y="2646"/>
                    <a:pt x="0" y="2646"/>
                  </a:cubicBezTo>
                  <a:lnTo>
                    <a:pt x="3584" y="3841"/>
                  </a:lnTo>
                  <a:close/>
                </a:path>
              </a:pathLst>
            </a:custGeom>
            <a:grpFill/>
            <a:ln w="8532" cap="flat">
              <a:noFill/>
              <a:prstDash val="solid"/>
              <a:miter/>
            </a:ln>
          </p:spPr>
          <p:txBody>
            <a:bodyPr rtlCol="0" anchor="ctr"/>
            <a:lstStyle/>
            <a:p>
              <a:endParaRPr lang="en-US"/>
            </a:p>
          </p:txBody>
        </p:sp>
        <p:sp>
          <p:nvSpPr>
            <p:cNvPr id="1636" name="Freeform 1635">
              <a:extLst>
                <a:ext uri="{FF2B5EF4-FFF2-40B4-BE49-F238E27FC236}">
                  <a16:creationId xmlns:a16="http://schemas.microsoft.com/office/drawing/2014/main" id="{AED25BEF-DCE7-ECB0-08E4-83E605589714}"/>
                </a:ext>
              </a:extLst>
            </p:cNvPr>
            <p:cNvSpPr/>
            <p:nvPr/>
          </p:nvSpPr>
          <p:spPr>
            <a:xfrm>
              <a:off x="8384951" y="4273295"/>
              <a:ext cx="283499" cy="37467"/>
            </a:xfrm>
            <a:custGeom>
              <a:avLst/>
              <a:gdLst>
                <a:gd name="connsiteX0" fmla="*/ 283500 w 283499"/>
                <a:gd name="connsiteY0" fmla="*/ 37041 h 37467"/>
                <a:gd name="connsiteX1" fmla="*/ 246728 w 283499"/>
                <a:gd name="connsiteY1" fmla="*/ 30128 h 37467"/>
                <a:gd name="connsiteX2" fmla="*/ 142811 w 283499"/>
                <a:gd name="connsiteY2" fmla="*/ 12546 h 37467"/>
                <a:gd name="connsiteX3" fmla="*/ 142811 w 283499"/>
                <a:gd name="connsiteY3" fmla="*/ 12546 h 37467"/>
                <a:gd name="connsiteX4" fmla="*/ 142556 w 283499"/>
                <a:gd name="connsiteY4" fmla="*/ 12546 h 37467"/>
                <a:gd name="connsiteX5" fmla="*/ 142300 w 283499"/>
                <a:gd name="connsiteY5" fmla="*/ 12546 h 37467"/>
                <a:gd name="connsiteX6" fmla="*/ 142300 w 283499"/>
                <a:gd name="connsiteY6" fmla="*/ 12546 h 37467"/>
                <a:gd name="connsiteX7" fmla="*/ 37360 w 283499"/>
                <a:gd name="connsiteY7" fmla="*/ 2816 h 37467"/>
                <a:gd name="connsiteX8" fmla="*/ 76 w 283499"/>
                <a:gd name="connsiteY8" fmla="*/ 0 h 37467"/>
                <a:gd name="connsiteX9" fmla="*/ 76 w 283499"/>
                <a:gd name="connsiteY9" fmla="*/ 341 h 37467"/>
                <a:gd name="connsiteX10" fmla="*/ 37360 w 283499"/>
                <a:gd name="connsiteY10" fmla="*/ 5036 h 37467"/>
                <a:gd name="connsiteX11" fmla="*/ 141532 w 283499"/>
                <a:gd name="connsiteY11" fmla="*/ 19886 h 37467"/>
                <a:gd name="connsiteX12" fmla="*/ 141532 w 283499"/>
                <a:gd name="connsiteY12" fmla="*/ 19886 h 37467"/>
                <a:gd name="connsiteX13" fmla="*/ 141532 w 283499"/>
                <a:gd name="connsiteY13" fmla="*/ 19886 h 37467"/>
                <a:gd name="connsiteX14" fmla="*/ 141532 w 283499"/>
                <a:gd name="connsiteY14" fmla="*/ 19886 h 37467"/>
                <a:gd name="connsiteX15" fmla="*/ 141532 w 283499"/>
                <a:gd name="connsiteY15" fmla="*/ 19886 h 37467"/>
                <a:gd name="connsiteX16" fmla="*/ 246045 w 283499"/>
                <a:gd name="connsiteY16" fmla="*/ 32347 h 37467"/>
                <a:gd name="connsiteX17" fmla="*/ 283329 w 283499"/>
                <a:gd name="connsiteY17" fmla="*/ 37468 h 37467"/>
                <a:gd name="connsiteX18" fmla="*/ 283329 w 283499"/>
                <a:gd name="connsiteY18" fmla="*/ 37126 h 37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3499" h="37467">
                  <a:moveTo>
                    <a:pt x="283500" y="37041"/>
                  </a:moveTo>
                  <a:lnTo>
                    <a:pt x="246728" y="30128"/>
                  </a:lnTo>
                  <a:cubicBezTo>
                    <a:pt x="212174" y="23727"/>
                    <a:pt x="177621" y="17667"/>
                    <a:pt x="142811" y="12546"/>
                  </a:cubicBezTo>
                  <a:lnTo>
                    <a:pt x="142811" y="12546"/>
                  </a:lnTo>
                  <a:cubicBezTo>
                    <a:pt x="142811" y="12546"/>
                    <a:pt x="142556" y="12546"/>
                    <a:pt x="142556" y="12546"/>
                  </a:cubicBezTo>
                  <a:lnTo>
                    <a:pt x="142300" y="12546"/>
                  </a:lnTo>
                  <a:cubicBezTo>
                    <a:pt x="142300" y="12546"/>
                    <a:pt x="142300" y="12546"/>
                    <a:pt x="142300" y="12546"/>
                  </a:cubicBezTo>
                  <a:cubicBezTo>
                    <a:pt x="107405" y="8535"/>
                    <a:pt x="72339" y="5462"/>
                    <a:pt x="37360" y="2816"/>
                  </a:cubicBezTo>
                  <a:lnTo>
                    <a:pt x="76" y="0"/>
                  </a:lnTo>
                  <a:cubicBezTo>
                    <a:pt x="76" y="0"/>
                    <a:pt x="-95" y="256"/>
                    <a:pt x="76" y="341"/>
                  </a:cubicBezTo>
                  <a:lnTo>
                    <a:pt x="37360" y="5036"/>
                  </a:lnTo>
                  <a:cubicBezTo>
                    <a:pt x="72169" y="9644"/>
                    <a:pt x="106808" y="14851"/>
                    <a:pt x="141532" y="19886"/>
                  </a:cubicBezTo>
                  <a:lnTo>
                    <a:pt x="141532" y="19886"/>
                  </a:lnTo>
                  <a:cubicBezTo>
                    <a:pt x="141532" y="19886"/>
                    <a:pt x="141532" y="19886"/>
                    <a:pt x="141532" y="19886"/>
                  </a:cubicBezTo>
                  <a:lnTo>
                    <a:pt x="141532" y="19886"/>
                  </a:lnTo>
                  <a:cubicBezTo>
                    <a:pt x="141532" y="19886"/>
                    <a:pt x="141532" y="19886"/>
                    <a:pt x="141532" y="19886"/>
                  </a:cubicBezTo>
                  <a:cubicBezTo>
                    <a:pt x="176341" y="23897"/>
                    <a:pt x="211236" y="27823"/>
                    <a:pt x="246045" y="32347"/>
                  </a:cubicBezTo>
                  <a:lnTo>
                    <a:pt x="283329" y="37468"/>
                  </a:lnTo>
                  <a:cubicBezTo>
                    <a:pt x="283329" y="37468"/>
                    <a:pt x="283500" y="37212"/>
                    <a:pt x="283329" y="37126"/>
                  </a:cubicBezTo>
                  <a:close/>
                </a:path>
              </a:pathLst>
            </a:custGeom>
            <a:grpFill/>
            <a:ln w="8532" cap="flat">
              <a:noFill/>
              <a:prstDash val="solid"/>
              <a:miter/>
            </a:ln>
          </p:spPr>
          <p:txBody>
            <a:bodyPr rtlCol="0" anchor="ctr"/>
            <a:lstStyle/>
            <a:p>
              <a:endParaRPr lang="en-US"/>
            </a:p>
          </p:txBody>
        </p:sp>
        <p:sp>
          <p:nvSpPr>
            <p:cNvPr id="1637" name="Freeform 1636">
              <a:extLst>
                <a:ext uri="{FF2B5EF4-FFF2-40B4-BE49-F238E27FC236}">
                  <a16:creationId xmlns:a16="http://schemas.microsoft.com/office/drawing/2014/main" id="{114CE025-96F5-AB2D-C377-D5007D021E62}"/>
                </a:ext>
              </a:extLst>
            </p:cNvPr>
            <p:cNvSpPr/>
            <p:nvPr/>
          </p:nvSpPr>
          <p:spPr>
            <a:xfrm>
              <a:off x="8648657" y="4207415"/>
              <a:ext cx="61257" cy="7748"/>
            </a:xfrm>
            <a:custGeom>
              <a:avLst/>
              <a:gdLst>
                <a:gd name="connsiteX0" fmla="*/ 61173 w 61257"/>
                <a:gd name="connsiteY0" fmla="*/ 7416 h 7748"/>
                <a:gd name="connsiteX1" fmla="*/ 53238 w 61257"/>
                <a:gd name="connsiteY1" fmla="*/ 5539 h 7748"/>
                <a:gd name="connsiteX2" fmla="*/ 30970 w 61257"/>
                <a:gd name="connsiteY2" fmla="*/ 247 h 7748"/>
                <a:gd name="connsiteX3" fmla="*/ 30970 w 61257"/>
                <a:gd name="connsiteY3" fmla="*/ 247 h 7748"/>
                <a:gd name="connsiteX4" fmla="*/ 30970 w 61257"/>
                <a:gd name="connsiteY4" fmla="*/ 247 h 7748"/>
                <a:gd name="connsiteX5" fmla="*/ 30970 w 61257"/>
                <a:gd name="connsiteY5" fmla="*/ 247 h 7748"/>
                <a:gd name="connsiteX6" fmla="*/ 30970 w 61257"/>
                <a:gd name="connsiteY6" fmla="*/ 247 h 7748"/>
                <a:gd name="connsiteX7" fmla="*/ 8105 w 61257"/>
                <a:gd name="connsiteY7" fmla="*/ 76 h 7748"/>
                <a:gd name="connsiteX8" fmla="*/ 0 w 61257"/>
                <a:gd name="connsiteY8" fmla="*/ 76 h 7748"/>
                <a:gd name="connsiteX9" fmla="*/ 0 w 61257"/>
                <a:gd name="connsiteY9" fmla="*/ 332 h 7748"/>
                <a:gd name="connsiteX10" fmla="*/ 7934 w 61257"/>
                <a:gd name="connsiteY10" fmla="*/ 2210 h 7748"/>
                <a:gd name="connsiteX11" fmla="*/ 30203 w 61257"/>
                <a:gd name="connsiteY11" fmla="*/ 7502 h 7748"/>
                <a:gd name="connsiteX12" fmla="*/ 30203 w 61257"/>
                <a:gd name="connsiteY12" fmla="*/ 7502 h 7748"/>
                <a:gd name="connsiteX13" fmla="*/ 30203 w 61257"/>
                <a:gd name="connsiteY13" fmla="*/ 7502 h 7748"/>
                <a:gd name="connsiteX14" fmla="*/ 30203 w 61257"/>
                <a:gd name="connsiteY14" fmla="*/ 7502 h 7748"/>
                <a:gd name="connsiteX15" fmla="*/ 30203 w 61257"/>
                <a:gd name="connsiteY15" fmla="*/ 7502 h 7748"/>
                <a:gd name="connsiteX16" fmla="*/ 53068 w 61257"/>
                <a:gd name="connsiteY16" fmla="*/ 7672 h 7748"/>
                <a:gd name="connsiteX17" fmla="*/ 61258 w 61257"/>
                <a:gd name="connsiteY17" fmla="*/ 7672 h 7748"/>
                <a:gd name="connsiteX18" fmla="*/ 61258 w 61257"/>
                <a:gd name="connsiteY18" fmla="*/ 7416 h 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257" h="7748">
                  <a:moveTo>
                    <a:pt x="61173" y="7416"/>
                  </a:moveTo>
                  <a:lnTo>
                    <a:pt x="53238" y="5539"/>
                  </a:lnTo>
                  <a:cubicBezTo>
                    <a:pt x="45815" y="3661"/>
                    <a:pt x="38393" y="1698"/>
                    <a:pt x="30970" y="247"/>
                  </a:cubicBezTo>
                  <a:cubicBezTo>
                    <a:pt x="30970" y="247"/>
                    <a:pt x="30970" y="247"/>
                    <a:pt x="30970" y="247"/>
                  </a:cubicBezTo>
                  <a:cubicBezTo>
                    <a:pt x="30970" y="247"/>
                    <a:pt x="30970" y="247"/>
                    <a:pt x="30970" y="247"/>
                  </a:cubicBezTo>
                  <a:cubicBezTo>
                    <a:pt x="30970" y="247"/>
                    <a:pt x="30970" y="247"/>
                    <a:pt x="30970" y="247"/>
                  </a:cubicBezTo>
                  <a:cubicBezTo>
                    <a:pt x="30970" y="247"/>
                    <a:pt x="30970" y="247"/>
                    <a:pt x="30970" y="247"/>
                  </a:cubicBezTo>
                  <a:cubicBezTo>
                    <a:pt x="23377" y="-94"/>
                    <a:pt x="15699" y="-9"/>
                    <a:pt x="8105" y="76"/>
                  </a:cubicBezTo>
                  <a:lnTo>
                    <a:pt x="0" y="76"/>
                  </a:lnTo>
                  <a:cubicBezTo>
                    <a:pt x="0" y="76"/>
                    <a:pt x="0" y="332"/>
                    <a:pt x="0" y="332"/>
                  </a:cubicBezTo>
                  <a:lnTo>
                    <a:pt x="7934" y="2210"/>
                  </a:lnTo>
                  <a:cubicBezTo>
                    <a:pt x="15358" y="4088"/>
                    <a:pt x="22695" y="6051"/>
                    <a:pt x="30203" y="7502"/>
                  </a:cubicBezTo>
                  <a:lnTo>
                    <a:pt x="30203" y="7502"/>
                  </a:lnTo>
                  <a:cubicBezTo>
                    <a:pt x="30203" y="7502"/>
                    <a:pt x="30203" y="7502"/>
                    <a:pt x="30203" y="7502"/>
                  </a:cubicBezTo>
                  <a:cubicBezTo>
                    <a:pt x="30203" y="7502"/>
                    <a:pt x="30203" y="7502"/>
                    <a:pt x="30203" y="7502"/>
                  </a:cubicBezTo>
                  <a:cubicBezTo>
                    <a:pt x="30203" y="7502"/>
                    <a:pt x="30203" y="7502"/>
                    <a:pt x="30203" y="7502"/>
                  </a:cubicBezTo>
                  <a:cubicBezTo>
                    <a:pt x="37795" y="7843"/>
                    <a:pt x="45474" y="7758"/>
                    <a:pt x="53068" y="7672"/>
                  </a:cubicBezTo>
                  <a:lnTo>
                    <a:pt x="61258" y="7672"/>
                  </a:lnTo>
                  <a:cubicBezTo>
                    <a:pt x="61258" y="7672"/>
                    <a:pt x="61258" y="7416"/>
                    <a:pt x="61258" y="7416"/>
                  </a:cubicBezTo>
                  <a:close/>
                </a:path>
              </a:pathLst>
            </a:custGeom>
            <a:grpFill/>
            <a:ln w="8532" cap="flat">
              <a:noFill/>
              <a:prstDash val="solid"/>
              <a:miter/>
            </a:ln>
          </p:spPr>
          <p:txBody>
            <a:bodyPr rtlCol="0" anchor="ctr"/>
            <a:lstStyle/>
            <a:p>
              <a:endParaRPr lang="en-US"/>
            </a:p>
          </p:txBody>
        </p:sp>
        <p:sp>
          <p:nvSpPr>
            <p:cNvPr id="1638" name="Freeform 1637">
              <a:extLst>
                <a:ext uri="{FF2B5EF4-FFF2-40B4-BE49-F238E27FC236}">
                  <a16:creationId xmlns:a16="http://schemas.microsoft.com/office/drawing/2014/main" id="{ED0CDF8A-A8B2-13AC-E9FC-B7E8178D7A6C}"/>
                </a:ext>
              </a:extLst>
            </p:cNvPr>
            <p:cNvSpPr/>
            <p:nvPr/>
          </p:nvSpPr>
          <p:spPr>
            <a:xfrm>
              <a:off x="8614189" y="4186486"/>
              <a:ext cx="85658" cy="7895"/>
            </a:xfrm>
            <a:custGeom>
              <a:avLst/>
              <a:gdLst>
                <a:gd name="connsiteX0" fmla="*/ 74312 w 85658"/>
                <a:gd name="connsiteY0" fmla="*/ 7776 h 7895"/>
                <a:gd name="connsiteX1" fmla="*/ 85658 w 85658"/>
                <a:gd name="connsiteY1" fmla="*/ 7776 h 7895"/>
                <a:gd name="connsiteX2" fmla="*/ 85658 w 85658"/>
                <a:gd name="connsiteY2" fmla="*/ 7520 h 7895"/>
                <a:gd name="connsiteX3" fmla="*/ 74482 w 85658"/>
                <a:gd name="connsiteY3" fmla="*/ 5643 h 7895"/>
                <a:gd name="connsiteX4" fmla="*/ 43085 w 85658"/>
                <a:gd name="connsiteY4" fmla="*/ 266 h 7895"/>
                <a:gd name="connsiteX5" fmla="*/ 43085 w 85658"/>
                <a:gd name="connsiteY5" fmla="*/ 266 h 7895"/>
                <a:gd name="connsiteX6" fmla="*/ 43085 w 85658"/>
                <a:gd name="connsiteY6" fmla="*/ 266 h 7895"/>
                <a:gd name="connsiteX7" fmla="*/ 43085 w 85658"/>
                <a:gd name="connsiteY7" fmla="*/ 266 h 7895"/>
                <a:gd name="connsiteX8" fmla="*/ 43085 w 85658"/>
                <a:gd name="connsiteY8" fmla="*/ 266 h 7895"/>
                <a:gd name="connsiteX9" fmla="*/ 11262 w 85658"/>
                <a:gd name="connsiteY9" fmla="*/ 10 h 7895"/>
                <a:gd name="connsiteX10" fmla="*/ 0 w 85658"/>
                <a:gd name="connsiteY10" fmla="*/ 10 h 7895"/>
                <a:gd name="connsiteX11" fmla="*/ 0 w 85658"/>
                <a:gd name="connsiteY11" fmla="*/ 266 h 7895"/>
                <a:gd name="connsiteX12" fmla="*/ 11177 w 85658"/>
                <a:gd name="connsiteY12" fmla="*/ 2229 h 7895"/>
                <a:gd name="connsiteX13" fmla="*/ 42573 w 85658"/>
                <a:gd name="connsiteY13" fmla="*/ 7606 h 7895"/>
                <a:gd name="connsiteX14" fmla="*/ 42573 w 85658"/>
                <a:gd name="connsiteY14" fmla="*/ 7606 h 7895"/>
                <a:gd name="connsiteX15" fmla="*/ 42573 w 85658"/>
                <a:gd name="connsiteY15" fmla="*/ 7606 h 7895"/>
                <a:gd name="connsiteX16" fmla="*/ 42573 w 85658"/>
                <a:gd name="connsiteY16" fmla="*/ 7606 h 7895"/>
                <a:gd name="connsiteX17" fmla="*/ 42573 w 85658"/>
                <a:gd name="connsiteY17" fmla="*/ 7606 h 7895"/>
                <a:gd name="connsiteX18" fmla="*/ 74396 w 85658"/>
                <a:gd name="connsiteY18" fmla="*/ 7862 h 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5658" h="7895">
                  <a:moveTo>
                    <a:pt x="74312" y="7776"/>
                  </a:moveTo>
                  <a:lnTo>
                    <a:pt x="85658" y="7776"/>
                  </a:lnTo>
                  <a:cubicBezTo>
                    <a:pt x="85658" y="7776"/>
                    <a:pt x="85658" y="7520"/>
                    <a:pt x="85658" y="7520"/>
                  </a:cubicBezTo>
                  <a:lnTo>
                    <a:pt x="74482" y="5643"/>
                  </a:lnTo>
                  <a:cubicBezTo>
                    <a:pt x="64073" y="3765"/>
                    <a:pt x="53579" y="1717"/>
                    <a:pt x="43085" y="266"/>
                  </a:cubicBezTo>
                  <a:cubicBezTo>
                    <a:pt x="43085" y="266"/>
                    <a:pt x="43085" y="266"/>
                    <a:pt x="43085" y="266"/>
                  </a:cubicBezTo>
                  <a:cubicBezTo>
                    <a:pt x="43085" y="266"/>
                    <a:pt x="43085" y="266"/>
                    <a:pt x="43085" y="266"/>
                  </a:cubicBezTo>
                  <a:cubicBezTo>
                    <a:pt x="43085" y="266"/>
                    <a:pt x="43085" y="266"/>
                    <a:pt x="43085" y="266"/>
                  </a:cubicBezTo>
                  <a:lnTo>
                    <a:pt x="43085" y="266"/>
                  </a:lnTo>
                  <a:cubicBezTo>
                    <a:pt x="32506" y="-76"/>
                    <a:pt x="21841" y="10"/>
                    <a:pt x="11262" y="10"/>
                  </a:cubicBezTo>
                  <a:lnTo>
                    <a:pt x="0" y="10"/>
                  </a:lnTo>
                  <a:cubicBezTo>
                    <a:pt x="0" y="10"/>
                    <a:pt x="0" y="266"/>
                    <a:pt x="0" y="266"/>
                  </a:cubicBezTo>
                  <a:lnTo>
                    <a:pt x="11177" y="2229"/>
                  </a:lnTo>
                  <a:cubicBezTo>
                    <a:pt x="21586" y="4106"/>
                    <a:pt x="32079" y="6155"/>
                    <a:pt x="42573" y="7606"/>
                  </a:cubicBezTo>
                  <a:lnTo>
                    <a:pt x="42573" y="7606"/>
                  </a:lnTo>
                  <a:cubicBezTo>
                    <a:pt x="42573" y="7606"/>
                    <a:pt x="42573" y="7606"/>
                    <a:pt x="42573" y="7606"/>
                  </a:cubicBezTo>
                  <a:cubicBezTo>
                    <a:pt x="42573" y="7606"/>
                    <a:pt x="42573" y="7606"/>
                    <a:pt x="42573" y="7606"/>
                  </a:cubicBezTo>
                  <a:cubicBezTo>
                    <a:pt x="42573" y="7606"/>
                    <a:pt x="42573" y="7606"/>
                    <a:pt x="42573" y="7606"/>
                  </a:cubicBezTo>
                  <a:cubicBezTo>
                    <a:pt x="53152" y="8032"/>
                    <a:pt x="63817" y="7862"/>
                    <a:pt x="74396" y="7862"/>
                  </a:cubicBezTo>
                  <a:close/>
                </a:path>
              </a:pathLst>
            </a:custGeom>
            <a:grpFill/>
            <a:ln w="8532" cap="flat">
              <a:noFill/>
              <a:prstDash val="solid"/>
              <a:miter/>
            </a:ln>
          </p:spPr>
          <p:txBody>
            <a:bodyPr rtlCol="0" anchor="ctr"/>
            <a:lstStyle/>
            <a:p>
              <a:endParaRPr lang="en-US"/>
            </a:p>
          </p:txBody>
        </p:sp>
        <p:sp>
          <p:nvSpPr>
            <p:cNvPr id="1639" name="Freeform 1638">
              <a:extLst>
                <a:ext uri="{FF2B5EF4-FFF2-40B4-BE49-F238E27FC236}">
                  <a16:creationId xmlns:a16="http://schemas.microsoft.com/office/drawing/2014/main" id="{53568278-D01C-70B6-4A82-347E537B962E}"/>
                </a:ext>
              </a:extLst>
            </p:cNvPr>
            <p:cNvSpPr/>
            <p:nvPr/>
          </p:nvSpPr>
          <p:spPr>
            <a:xfrm>
              <a:off x="8952737" y="4148089"/>
              <a:ext cx="194589" cy="46002"/>
            </a:xfrm>
            <a:custGeom>
              <a:avLst/>
              <a:gdLst>
                <a:gd name="connsiteX0" fmla="*/ 161 w 194589"/>
                <a:gd name="connsiteY0" fmla="*/ 256 h 46002"/>
                <a:gd name="connsiteX1" fmla="*/ 25671 w 194589"/>
                <a:gd name="connsiteY1" fmla="*/ 6657 h 46002"/>
                <a:gd name="connsiteX2" fmla="*/ 96826 w 194589"/>
                <a:gd name="connsiteY2" fmla="*/ 25434 h 46002"/>
                <a:gd name="connsiteX3" fmla="*/ 96826 w 194589"/>
                <a:gd name="connsiteY3" fmla="*/ 25434 h 46002"/>
                <a:gd name="connsiteX4" fmla="*/ 96826 w 194589"/>
                <a:gd name="connsiteY4" fmla="*/ 25434 h 46002"/>
                <a:gd name="connsiteX5" fmla="*/ 96826 w 194589"/>
                <a:gd name="connsiteY5" fmla="*/ 25434 h 46002"/>
                <a:gd name="connsiteX6" fmla="*/ 96826 w 194589"/>
                <a:gd name="connsiteY6" fmla="*/ 25434 h 46002"/>
                <a:gd name="connsiteX7" fmla="*/ 168833 w 194589"/>
                <a:gd name="connsiteY7" fmla="*/ 40370 h 46002"/>
                <a:gd name="connsiteX8" fmla="*/ 194514 w 194589"/>
                <a:gd name="connsiteY8" fmla="*/ 46003 h 46002"/>
                <a:gd name="connsiteX9" fmla="*/ 194514 w 194589"/>
                <a:gd name="connsiteY9" fmla="*/ 45661 h 46002"/>
                <a:gd name="connsiteX10" fmla="*/ 169430 w 194589"/>
                <a:gd name="connsiteY10" fmla="*/ 38321 h 46002"/>
                <a:gd name="connsiteX11" fmla="*/ 98532 w 194589"/>
                <a:gd name="connsiteY11" fmla="*/ 18350 h 46002"/>
                <a:gd name="connsiteX12" fmla="*/ 98532 w 194589"/>
                <a:gd name="connsiteY12" fmla="*/ 18350 h 46002"/>
                <a:gd name="connsiteX13" fmla="*/ 98362 w 194589"/>
                <a:gd name="connsiteY13" fmla="*/ 18350 h 46002"/>
                <a:gd name="connsiteX14" fmla="*/ 98191 w 194589"/>
                <a:gd name="connsiteY14" fmla="*/ 18350 h 46002"/>
                <a:gd name="connsiteX15" fmla="*/ 98191 w 194589"/>
                <a:gd name="connsiteY15" fmla="*/ 18350 h 46002"/>
                <a:gd name="connsiteX16" fmla="*/ 25842 w 194589"/>
                <a:gd name="connsiteY16" fmla="*/ 4609 h 46002"/>
                <a:gd name="connsiteX17" fmla="*/ 76 w 194589"/>
                <a:gd name="connsiteY17" fmla="*/ 0 h 46002"/>
                <a:gd name="connsiteX18" fmla="*/ 76 w 194589"/>
                <a:gd name="connsiteY18" fmla="*/ 341 h 4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589" h="46002">
                  <a:moveTo>
                    <a:pt x="161" y="256"/>
                  </a:moveTo>
                  <a:lnTo>
                    <a:pt x="25671" y="6657"/>
                  </a:lnTo>
                  <a:cubicBezTo>
                    <a:pt x="49389" y="12888"/>
                    <a:pt x="73107" y="19203"/>
                    <a:pt x="96826" y="25434"/>
                  </a:cubicBezTo>
                  <a:lnTo>
                    <a:pt x="96826" y="25434"/>
                  </a:lnTo>
                  <a:cubicBezTo>
                    <a:pt x="96826" y="25434"/>
                    <a:pt x="96826" y="25434"/>
                    <a:pt x="96826" y="25434"/>
                  </a:cubicBezTo>
                  <a:lnTo>
                    <a:pt x="96826" y="25434"/>
                  </a:lnTo>
                  <a:cubicBezTo>
                    <a:pt x="96826" y="25434"/>
                    <a:pt x="96826" y="25434"/>
                    <a:pt x="96826" y="25434"/>
                  </a:cubicBezTo>
                  <a:cubicBezTo>
                    <a:pt x="120800" y="30384"/>
                    <a:pt x="144859" y="35420"/>
                    <a:pt x="168833" y="40370"/>
                  </a:cubicBezTo>
                  <a:lnTo>
                    <a:pt x="194514" y="46003"/>
                  </a:lnTo>
                  <a:cubicBezTo>
                    <a:pt x="194514" y="46003"/>
                    <a:pt x="194685" y="45747"/>
                    <a:pt x="194514" y="45661"/>
                  </a:cubicBezTo>
                  <a:lnTo>
                    <a:pt x="169430" y="38321"/>
                  </a:lnTo>
                  <a:cubicBezTo>
                    <a:pt x="145883" y="31408"/>
                    <a:pt x="122336" y="24495"/>
                    <a:pt x="98532" y="18350"/>
                  </a:cubicBezTo>
                  <a:lnTo>
                    <a:pt x="98532" y="18350"/>
                  </a:lnTo>
                  <a:cubicBezTo>
                    <a:pt x="98532" y="18350"/>
                    <a:pt x="98362" y="18350"/>
                    <a:pt x="98362" y="18350"/>
                  </a:cubicBezTo>
                  <a:lnTo>
                    <a:pt x="98191" y="18350"/>
                  </a:lnTo>
                  <a:cubicBezTo>
                    <a:pt x="98191" y="18350"/>
                    <a:pt x="98191" y="18350"/>
                    <a:pt x="98191" y="18350"/>
                  </a:cubicBezTo>
                  <a:cubicBezTo>
                    <a:pt x="74131" y="13229"/>
                    <a:pt x="49986" y="8876"/>
                    <a:pt x="25842" y="4609"/>
                  </a:cubicBezTo>
                  <a:lnTo>
                    <a:pt x="76" y="0"/>
                  </a:lnTo>
                  <a:cubicBezTo>
                    <a:pt x="76" y="0"/>
                    <a:pt x="-95" y="256"/>
                    <a:pt x="76" y="341"/>
                  </a:cubicBezTo>
                  <a:close/>
                </a:path>
              </a:pathLst>
            </a:custGeom>
            <a:grpFill/>
            <a:ln w="8532" cap="flat">
              <a:noFill/>
              <a:prstDash val="solid"/>
              <a:miter/>
            </a:ln>
          </p:spPr>
          <p:txBody>
            <a:bodyPr rtlCol="0" anchor="ctr"/>
            <a:lstStyle/>
            <a:p>
              <a:endParaRPr lang="en-US"/>
            </a:p>
          </p:txBody>
        </p:sp>
        <p:sp>
          <p:nvSpPr>
            <p:cNvPr id="1640" name="Freeform 1639">
              <a:extLst>
                <a:ext uri="{FF2B5EF4-FFF2-40B4-BE49-F238E27FC236}">
                  <a16:creationId xmlns:a16="http://schemas.microsoft.com/office/drawing/2014/main" id="{C5A2FA33-18B7-1583-0D57-260749E65616}"/>
                </a:ext>
              </a:extLst>
            </p:cNvPr>
            <p:cNvSpPr/>
            <p:nvPr/>
          </p:nvSpPr>
          <p:spPr>
            <a:xfrm>
              <a:off x="8941902" y="4179241"/>
              <a:ext cx="201329" cy="35078"/>
            </a:xfrm>
            <a:custGeom>
              <a:avLst/>
              <a:gdLst>
                <a:gd name="connsiteX0" fmla="*/ 101689 w 201329"/>
                <a:gd name="connsiteY0" fmla="*/ 12632 h 35078"/>
                <a:gd name="connsiteX1" fmla="*/ 101689 w 201329"/>
                <a:gd name="connsiteY1" fmla="*/ 12632 h 35078"/>
                <a:gd name="connsiteX2" fmla="*/ 101518 w 201329"/>
                <a:gd name="connsiteY2" fmla="*/ 12632 h 35078"/>
                <a:gd name="connsiteX3" fmla="*/ 101347 w 201329"/>
                <a:gd name="connsiteY3" fmla="*/ 12632 h 35078"/>
                <a:gd name="connsiteX4" fmla="*/ 101347 w 201329"/>
                <a:gd name="connsiteY4" fmla="*/ 12632 h 35078"/>
                <a:gd name="connsiteX5" fmla="*/ 26610 w 201329"/>
                <a:gd name="connsiteY5" fmla="*/ 3073 h 35078"/>
                <a:gd name="connsiteX6" fmla="*/ 76 w 201329"/>
                <a:gd name="connsiteY6" fmla="*/ 0 h 35078"/>
                <a:gd name="connsiteX7" fmla="*/ 76 w 201329"/>
                <a:gd name="connsiteY7" fmla="*/ 341 h 35078"/>
                <a:gd name="connsiteX8" fmla="*/ 26524 w 201329"/>
                <a:gd name="connsiteY8" fmla="*/ 5206 h 35078"/>
                <a:gd name="connsiteX9" fmla="*/ 100323 w 201329"/>
                <a:gd name="connsiteY9" fmla="*/ 19801 h 35078"/>
                <a:gd name="connsiteX10" fmla="*/ 100323 w 201329"/>
                <a:gd name="connsiteY10" fmla="*/ 19801 h 35078"/>
                <a:gd name="connsiteX11" fmla="*/ 100323 w 201329"/>
                <a:gd name="connsiteY11" fmla="*/ 19801 h 35078"/>
                <a:gd name="connsiteX12" fmla="*/ 100323 w 201329"/>
                <a:gd name="connsiteY12" fmla="*/ 19801 h 35078"/>
                <a:gd name="connsiteX13" fmla="*/ 100323 w 201329"/>
                <a:gd name="connsiteY13" fmla="*/ 19801 h 35078"/>
                <a:gd name="connsiteX14" fmla="*/ 174720 w 201329"/>
                <a:gd name="connsiteY14" fmla="*/ 30811 h 35078"/>
                <a:gd name="connsiteX15" fmla="*/ 201254 w 201329"/>
                <a:gd name="connsiteY15" fmla="*/ 35078 h 35078"/>
                <a:gd name="connsiteX16" fmla="*/ 201254 w 201329"/>
                <a:gd name="connsiteY16" fmla="*/ 34737 h 35078"/>
                <a:gd name="connsiteX17" fmla="*/ 175232 w 201329"/>
                <a:gd name="connsiteY17" fmla="*/ 28677 h 35078"/>
                <a:gd name="connsiteX18" fmla="*/ 101689 w 201329"/>
                <a:gd name="connsiteY18" fmla="*/ 12632 h 3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1329" h="35078">
                  <a:moveTo>
                    <a:pt x="101689" y="12632"/>
                  </a:moveTo>
                  <a:lnTo>
                    <a:pt x="101689" y="12632"/>
                  </a:lnTo>
                  <a:cubicBezTo>
                    <a:pt x="101689" y="12632"/>
                    <a:pt x="101518" y="12632"/>
                    <a:pt x="101518" y="12632"/>
                  </a:cubicBezTo>
                  <a:lnTo>
                    <a:pt x="101347" y="12632"/>
                  </a:lnTo>
                  <a:cubicBezTo>
                    <a:pt x="101347" y="12632"/>
                    <a:pt x="101347" y="12632"/>
                    <a:pt x="101347" y="12632"/>
                  </a:cubicBezTo>
                  <a:cubicBezTo>
                    <a:pt x="76520" y="8876"/>
                    <a:pt x="51522" y="5974"/>
                    <a:pt x="26610" y="3073"/>
                  </a:cubicBezTo>
                  <a:lnTo>
                    <a:pt x="76" y="0"/>
                  </a:lnTo>
                  <a:cubicBezTo>
                    <a:pt x="76" y="0"/>
                    <a:pt x="-95" y="256"/>
                    <a:pt x="76" y="341"/>
                  </a:cubicBezTo>
                  <a:lnTo>
                    <a:pt x="26524" y="5206"/>
                  </a:lnTo>
                  <a:cubicBezTo>
                    <a:pt x="51096" y="10071"/>
                    <a:pt x="75667" y="14936"/>
                    <a:pt x="100323" y="19801"/>
                  </a:cubicBezTo>
                  <a:lnTo>
                    <a:pt x="100323" y="19801"/>
                  </a:lnTo>
                  <a:cubicBezTo>
                    <a:pt x="100323" y="19801"/>
                    <a:pt x="100323" y="19801"/>
                    <a:pt x="100323" y="19801"/>
                  </a:cubicBezTo>
                  <a:lnTo>
                    <a:pt x="100323" y="19801"/>
                  </a:lnTo>
                  <a:cubicBezTo>
                    <a:pt x="100323" y="19801"/>
                    <a:pt x="100323" y="19801"/>
                    <a:pt x="100323" y="19801"/>
                  </a:cubicBezTo>
                  <a:cubicBezTo>
                    <a:pt x="125151" y="23471"/>
                    <a:pt x="149893" y="27141"/>
                    <a:pt x="174720" y="30811"/>
                  </a:cubicBezTo>
                  <a:lnTo>
                    <a:pt x="201254" y="35078"/>
                  </a:lnTo>
                  <a:cubicBezTo>
                    <a:pt x="201254" y="35078"/>
                    <a:pt x="201425" y="34822"/>
                    <a:pt x="201254" y="34737"/>
                  </a:cubicBezTo>
                  <a:lnTo>
                    <a:pt x="175232" y="28677"/>
                  </a:lnTo>
                  <a:cubicBezTo>
                    <a:pt x="150832" y="23044"/>
                    <a:pt x="126260" y="17411"/>
                    <a:pt x="101689" y="12632"/>
                  </a:cubicBezTo>
                  <a:close/>
                </a:path>
              </a:pathLst>
            </a:custGeom>
            <a:grpFill/>
            <a:ln w="8532" cap="flat">
              <a:noFill/>
              <a:prstDash val="solid"/>
              <a:miter/>
            </a:ln>
          </p:spPr>
          <p:txBody>
            <a:bodyPr rtlCol="0" anchor="ctr"/>
            <a:lstStyle/>
            <a:p>
              <a:endParaRPr lang="en-US"/>
            </a:p>
          </p:txBody>
        </p:sp>
        <p:sp>
          <p:nvSpPr>
            <p:cNvPr id="1641" name="Freeform 1640">
              <a:extLst>
                <a:ext uri="{FF2B5EF4-FFF2-40B4-BE49-F238E27FC236}">
                  <a16:creationId xmlns:a16="http://schemas.microsoft.com/office/drawing/2014/main" id="{9C9F8352-EECF-1A47-AD52-F86A23BA219B}"/>
                </a:ext>
              </a:extLst>
            </p:cNvPr>
            <p:cNvSpPr/>
            <p:nvPr/>
          </p:nvSpPr>
          <p:spPr>
            <a:xfrm>
              <a:off x="8761532" y="4152100"/>
              <a:ext cx="230005" cy="29957"/>
            </a:xfrm>
            <a:custGeom>
              <a:avLst/>
              <a:gdLst>
                <a:gd name="connsiteX0" fmla="*/ 170 w 230005"/>
                <a:gd name="connsiteY0" fmla="*/ 0 h 29957"/>
                <a:gd name="connsiteX1" fmla="*/ 170 w 230005"/>
                <a:gd name="connsiteY1" fmla="*/ 341 h 29957"/>
                <a:gd name="connsiteX2" fmla="*/ 30288 w 230005"/>
                <a:gd name="connsiteY2" fmla="*/ 5121 h 29957"/>
                <a:gd name="connsiteX3" fmla="*/ 114581 w 230005"/>
                <a:gd name="connsiteY3" fmla="*/ 18606 h 29957"/>
                <a:gd name="connsiteX4" fmla="*/ 114581 w 230005"/>
                <a:gd name="connsiteY4" fmla="*/ 18606 h 29957"/>
                <a:gd name="connsiteX5" fmla="*/ 114581 w 230005"/>
                <a:gd name="connsiteY5" fmla="*/ 18606 h 29957"/>
                <a:gd name="connsiteX6" fmla="*/ 114581 w 230005"/>
                <a:gd name="connsiteY6" fmla="*/ 18606 h 29957"/>
                <a:gd name="connsiteX7" fmla="*/ 114581 w 230005"/>
                <a:gd name="connsiteY7" fmla="*/ 18606 h 29957"/>
                <a:gd name="connsiteX8" fmla="*/ 199557 w 230005"/>
                <a:gd name="connsiteY8" fmla="*/ 26970 h 29957"/>
                <a:gd name="connsiteX9" fmla="*/ 229930 w 230005"/>
                <a:gd name="connsiteY9" fmla="*/ 29957 h 29957"/>
                <a:gd name="connsiteX10" fmla="*/ 229930 w 230005"/>
                <a:gd name="connsiteY10" fmla="*/ 29616 h 29957"/>
                <a:gd name="connsiteX11" fmla="*/ 199984 w 230005"/>
                <a:gd name="connsiteY11" fmla="*/ 24836 h 29957"/>
                <a:gd name="connsiteX12" fmla="*/ 115605 w 230005"/>
                <a:gd name="connsiteY12" fmla="*/ 11351 h 29957"/>
                <a:gd name="connsiteX13" fmla="*/ 115605 w 230005"/>
                <a:gd name="connsiteY13" fmla="*/ 11351 h 29957"/>
                <a:gd name="connsiteX14" fmla="*/ 115434 w 230005"/>
                <a:gd name="connsiteY14" fmla="*/ 11351 h 29957"/>
                <a:gd name="connsiteX15" fmla="*/ 115264 w 230005"/>
                <a:gd name="connsiteY15" fmla="*/ 11351 h 29957"/>
                <a:gd name="connsiteX16" fmla="*/ 115264 w 230005"/>
                <a:gd name="connsiteY16" fmla="*/ 11351 h 29957"/>
                <a:gd name="connsiteX17" fmla="*/ 30202 w 230005"/>
                <a:gd name="connsiteY17" fmla="*/ 2987 h 29957"/>
                <a:gd name="connsiteX18" fmla="*/ 0 w 230005"/>
                <a:gd name="connsiteY18" fmla="*/ 0 h 2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0005" h="29957">
                  <a:moveTo>
                    <a:pt x="170" y="0"/>
                  </a:moveTo>
                  <a:cubicBezTo>
                    <a:pt x="170" y="0"/>
                    <a:pt x="0" y="256"/>
                    <a:pt x="170" y="341"/>
                  </a:cubicBezTo>
                  <a:lnTo>
                    <a:pt x="30288" y="5121"/>
                  </a:lnTo>
                  <a:cubicBezTo>
                    <a:pt x="58357" y="9644"/>
                    <a:pt x="86426" y="14424"/>
                    <a:pt x="114581" y="18606"/>
                  </a:cubicBezTo>
                  <a:cubicBezTo>
                    <a:pt x="114581" y="18606"/>
                    <a:pt x="114581" y="18606"/>
                    <a:pt x="114581" y="18606"/>
                  </a:cubicBezTo>
                  <a:cubicBezTo>
                    <a:pt x="114581" y="18606"/>
                    <a:pt x="114581" y="18606"/>
                    <a:pt x="114581" y="18606"/>
                  </a:cubicBezTo>
                  <a:lnTo>
                    <a:pt x="114581" y="18606"/>
                  </a:lnTo>
                  <a:cubicBezTo>
                    <a:pt x="114581" y="18606"/>
                    <a:pt x="114581" y="18606"/>
                    <a:pt x="114581" y="18606"/>
                  </a:cubicBezTo>
                  <a:cubicBezTo>
                    <a:pt x="142906" y="21679"/>
                    <a:pt x="171232" y="24239"/>
                    <a:pt x="199557" y="26970"/>
                  </a:cubicBezTo>
                  <a:lnTo>
                    <a:pt x="229930" y="29957"/>
                  </a:lnTo>
                  <a:cubicBezTo>
                    <a:pt x="229930" y="29957"/>
                    <a:pt x="230100" y="29701"/>
                    <a:pt x="229930" y="29616"/>
                  </a:cubicBezTo>
                  <a:lnTo>
                    <a:pt x="199984" y="24836"/>
                  </a:lnTo>
                  <a:cubicBezTo>
                    <a:pt x="171914" y="20313"/>
                    <a:pt x="143759" y="15533"/>
                    <a:pt x="115605" y="11351"/>
                  </a:cubicBezTo>
                  <a:cubicBezTo>
                    <a:pt x="115605" y="11351"/>
                    <a:pt x="115605" y="11351"/>
                    <a:pt x="115605" y="11351"/>
                  </a:cubicBezTo>
                  <a:cubicBezTo>
                    <a:pt x="115605" y="11351"/>
                    <a:pt x="115434" y="11351"/>
                    <a:pt x="115434" y="11351"/>
                  </a:cubicBezTo>
                  <a:cubicBezTo>
                    <a:pt x="115434" y="11351"/>
                    <a:pt x="115264" y="11351"/>
                    <a:pt x="115264" y="11351"/>
                  </a:cubicBezTo>
                  <a:cubicBezTo>
                    <a:pt x="115264" y="11351"/>
                    <a:pt x="115264" y="11351"/>
                    <a:pt x="115264" y="11351"/>
                  </a:cubicBezTo>
                  <a:cubicBezTo>
                    <a:pt x="86938" y="8279"/>
                    <a:pt x="58613" y="5718"/>
                    <a:pt x="30202" y="2987"/>
                  </a:cubicBezTo>
                  <a:lnTo>
                    <a:pt x="0" y="0"/>
                  </a:lnTo>
                  <a:close/>
                </a:path>
              </a:pathLst>
            </a:custGeom>
            <a:grpFill/>
            <a:ln w="8532" cap="flat">
              <a:noFill/>
              <a:prstDash val="solid"/>
              <a:miter/>
            </a:ln>
          </p:spPr>
          <p:txBody>
            <a:bodyPr rtlCol="0" anchor="ctr"/>
            <a:lstStyle/>
            <a:p>
              <a:endParaRPr lang="en-US"/>
            </a:p>
          </p:txBody>
        </p:sp>
        <p:sp>
          <p:nvSpPr>
            <p:cNvPr id="1642" name="Freeform 1641">
              <a:extLst>
                <a:ext uri="{FF2B5EF4-FFF2-40B4-BE49-F238E27FC236}">
                  <a16:creationId xmlns:a16="http://schemas.microsoft.com/office/drawing/2014/main" id="{6B117755-4C40-E2EC-2C33-582B5702A9FC}"/>
                </a:ext>
              </a:extLst>
            </p:cNvPr>
            <p:cNvSpPr/>
            <p:nvPr/>
          </p:nvSpPr>
          <p:spPr>
            <a:xfrm>
              <a:off x="8742516" y="4151674"/>
              <a:ext cx="168055" cy="33883"/>
            </a:xfrm>
            <a:custGeom>
              <a:avLst/>
              <a:gdLst>
                <a:gd name="connsiteX0" fmla="*/ 167980 w 168055"/>
                <a:gd name="connsiteY0" fmla="*/ 33542 h 33883"/>
                <a:gd name="connsiteX1" fmla="*/ 146224 w 168055"/>
                <a:gd name="connsiteY1" fmla="*/ 28250 h 33883"/>
                <a:gd name="connsiteX2" fmla="*/ 84881 w 168055"/>
                <a:gd name="connsiteY2" fmla="*/ 13314 h 33883"/>
                <a:gd name="connsiteX3" fmla="*/ 84881 w 168055"/>
                <a:gd name="connsiteY3" fmla="*/ 13314 h 33883"/>
                <a:gd name="connsiteX4" fmla="*/ 84710 w 168055"/>
                <a:gd name="connsiteY4" fmla="*/ 13314 h 33883"/>
                <a:gd name="connsiteX5" fmla="*/ 84540 w 168055"/>
                <a:gd name="connsiteY5" fmla="*/ 13314 h 33883"/>
                <a:gd name="connsiteX6" fmla="*/ 84540 w 168055"/>
                <a:gd name="connsiteY6" fmla="*/ 13314 h 33883"/>
                <a:gd name="connsiteX7" fmla="*/ 22173 w 168055"/>
                <a:gd name="connsiteY7" fmla="*/ 3499 h 33883"/>
                <a:gd name="connsiteX8" fmla="*/ 76 w 168055"/>
                <a:gd name="connsiteY8" fmla="*/ 0 h 33883"/>
                <a:gd name="connsiteX9" fmla="*/ 76 w 168055"/>
                <a:gd name="connsiteY9" fmla="*/ 341 h 33883"/>
                <a:gd name="connsiteX10" fmla="*/ 22002 w 168055"/>
                <a:gd name="connsiteY10" fmla="*/ 5633 h 33883"/>
                <a:gd name="connsiteX11" fmla="*/ 83345 w 168055"/>
                <a:gd name="connsiteY11" fmla="*/ 20569 h 33883"/>
                <a:gd name="connsiteX12" fmla="*/ 83345 w 168055"/>
                <a:gd name="connsiteY12" fmla="*/ 20569 h 33883"/>
                <a:gd name="connsiteX13" fmla="*/ 83345 w 168055"/>
                <a:gd name="connsiteY13" fmla="*/ 20569 h 33883"/>
                <a:gd name="connsiteX14" fmla="*/ 83345 w 168055"/>
                <a:gd name="connsiteY14" fmla="*/ 20569 h 33883"/>
                <a:gd name="connsiteX15" fmla="*/ 83345 w 168055"/>
                <a:gd name="connsiteY15" fmla="*/ 20569 h 33883"/>
                <a:gd name="connsiteX16" fmla="*/ 145712 w 168055"/>
                <a:gd name="connsiteY16" fmla="*/ 30384 h 33883"/>
                <a:gd name="connsiteX17" fmla="*/ 167980 w 168055"/>
                <a:gd name="connsiteY17" fmla="*/ 33883 h 33883"/>
                <a:gd name="connsiteX18" fmla="*/ 167980 w 168055"/>
                <a:gd name="connsiteY18" fmla="*/ 33542 h 33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8055" h="33883">
                  <a:moveTo>
                    <a:pt x="167980" y="33542"/>
                  </a:moveTo>
                  <a:lnTo>
                    <a:pt x="146224" y="28250"/>
                  </a:lnTo>
                  <a:cubicBezTo>
                    <a:pt x="125833" y="23215"/>
                    <a:pt x="105357" y="18008"/>
                    <a:pt x="84881" y="13314"/>
                  </a:cubicBezTo>
                  <a:cubicBezTo>
                    <a:pt x="84881" y="13314"/>
                    <a:pt x="84881" y="13314"/>
                    <a:pt x="84881" y="13314"/>
                  </a:cubicBezTo>
                  <a:cubicBezTo>
                    <a:pt x="84881" y="13314"/>
                    <a:pt x="84796" y="13314"/>
                    <a:pt x="84710" y="13314"/>
                  </a:cubicBezTo>
                  <a:cubicBezTo>
                    <a:pt x="84710" y="13314"/>
                    <a:pt x="84625" y="13314"/>
                    <a:pt x="84540" y="13314"/>
                  </a:cubicBezTo>
                  <a:cubicBezTo>
                    <a:pt x="84540" y="13314"/>
                    <a:pt x="84540" y="13314"/>
                    <a:pt x="84540" y="13314"/>
                  </a:cubicBezTo>
                  <a:cubicBezTo>
                    <a:pt x="63808" y="9730"/>
                    <a:pt x="42991" y="6657"/>
                    <a:pt x="22173" y="3499"/>
                  </a:cubicBezTo>
                  <a:lnTo>
                    <a:pt x="76" y="0"/>
                  </a:lnTo>
                  <a:cubicBezTo>
                    <a:pt x="76" y="0"/>
                    <a:pt x="-95" y="256"/>
                    <a:pt x="76" y="341"/>
                  </a:cubicBezTo>
                  <a:lnTo>
                    <a:pt x="22002" y="5633"/>
                  </a:lnTo>
                  <a:cubicBezTo>
                    <a:pt x="42393" y="10669"/>
                    <a:pt x="62869" y="15875"/>
                    <a:pt x="83345" y="20569"/>
                  </a:cubicBezTo>
                  <a:cubicBezTo>
                    <a:pt x="83345" y="20569"/>
                    <a:pt x="83345" y="20569"/>
                    <a:pt x="83345" y="20569"/>
                  </a:cubicBezTo>
                  <a:cubicBezTo>
                    <a:pt x="83345" y="20569"/>
                    <a:pt x="83345" y="20569"/>
                    <a:pt x="83345" y="20569"/>
                  </a:cubicBezTo>
                  <a:cubicBezTo>
                    <a:pt x="83345" y="20569"/>
                    <a:pt x="83345" y="20569"/>
                    <a:pt x="83345" y="20569"/>
                  </a:cubicBezTo>
                  <a:cubicBezTo>
                    <a:pt x="83345" y="20569"/>
                    <a:pt x="83345" y="20569"/>
                    <a:pt x="83345" y="20569"/>
                  </a:cubicBezTo>
                  <a:cubicBezTo>
                    <a:pt x="104077" y="24153"/>
                    <a:pt x="124895" y="27226"/>
                    <a:pt x="145712" y="30384"/>
                  </a:cubicBezTo>
                  <a:lnTo>
                    <a:pt x="167980" y="33883"/>
                  </a:lnTo>
                  <a:cubicBezTo>
                    <a:pt x="167980" y="33883"/>
                    <a:pt x="168151" y="33627"/>
                    <a:pt x="167980" y="33542"/>
                  </a:cubicBezTo>
                  <a:close/>
                </a:path>
              </a:pathLst>
            </a:custGeom>
            <a:grpFill/>
            <a:ln w="8532" cap="flat">
              <a:noFill/>
              <a:prstDash val="solid"/>
              <a:miter/>
            </a:ln>
          </p:spPr>
          <p:txBody>
            <a:bodyPr rtlCol="0" anchor="ctr"/>
            <a:lstStyle/>
            <a:p>
              <a:endParaRPr lang="en-US"/>
            </a:p>
          </p:txBody>
        </p:sp>
        <p:sp>
          <p:nvSpPr>
            <p:cNvPr id="1643" name="Freeform 1642">
              <a:extLst>
                <a:ext uri="{FF2B5EF4-FFF2-40B4-BE49-F238E27FC236}">
                  <a16:creationId xmlns:a16="http://schemas.microsoft.com/office/drawing/2014/main" id="{ABECAA17-F90A-22F1-DE1F-09C68AA274D0}"/>
                </a:ext>
              </a:extLst>
            </p:cNvPr>
            <p:cNvSpPr/>
            <p:nvPr/>
          </p:nvSpPr>
          <p:spPr>
            <a:xfrm>
              <a:off x="8479994" y="4077932"/>
              <a:ext cx="653596" cy="123157"/>
            </a:xfrm>
            <a:custGeom>
              <a:avLst/>
              <a:gdLst>
                <a:gd name="connsiteX0" fmla="*/ 503 w 653596"/>
                <a:gd name="connsiteY0" fmla="*/ 256 h 123157"/>
                <a:gd name="connsiteX1" fmla="*/ 47001 w 653596"/>
                <a:gd name="connsiteY1" fmla="*/ 8620 h 123157"/>
                <a:gd name="connsiteX2" fmla="*/ 176512 w 653596"/>
                <a:gd name="connsiteY2" fmla="*/ 34907 h 123157"/>
                <a:gd name="connsiteX3" fmla="*/ 176512 w 653596"/>
                <a:gd name="connsiteY3" fmla="*/ 34907 h 123157"/>
                <a:gd name="connsiteX4" fmla="*/ 176597 w 653596"/>
                <a:gd name="connsiteY4" fmla="*/ 34907 h 123157"/>
                <a:gd name="connsiteX5" fmla="*/ 176683 w 653596"/>
                <a:gd name="connsiteY5" fmla="*/ 34907 h 123157"/>
                <a:gd name="connsiteX6" fmla="*/ 176683 w 653596"/>
                <a:gd name="connsiteY6" fmla="*/ 34907 h 123157"/>
                <a:gd name="connsiteX7" fmla="*/ 306280 w 653596"/>
                <a:gd name="connsiteY7" fmla="*/ 60512 h 123157"/>
                <a:gd name="connsiteX8" fmla="*/ 352351 w 653596"/>
                <a:gd name="connsiteY8" fmla="*/ 70669 h 123157"/>
                <a:gd name="connsiteX9" fmla="*/ 352351 w 653596"/>
                <a:gd name="connsiteY9" fmla="*/ 70327 h 123157"/>
                <a:gd name="connsiteX10" fmla="*/ 306962 w 653596"/>
                <a:gd name="connsiteY10" fmla="*/ 58378 h 123157"/>
                <a:gd name="connsiteX11" fmla="*/ 250738 w 653596"/>
                <a:gd name="connsiteY11" fmla="*/ 44296 h 123157"/>
                <a:gd name="connsiteX12" fmla="*/ 280258 w 653596"/>
                <a:gd name="connsiteY12" fmla="*/ 48734 h 123157"/>
                <a:gd name="connsiteX13" fmla="*/ 371889 w 653596"/>
                <a:gd name="connsiteY13" fmla="*/ 65292 h 123157"/>
                <a:gd name="connsiteX14" fmla="*/ 371889 w 653596"/>
                <a:gd name="connsiteY14" fmla="*/ 65292 h 123157"/>
                <a:gd name="connsiteX15" fmla="*/ 371889 w 653596"/>
                <a:gd name="connsiteY15" fmla="*/ 65292 h 123157"/>
                <a:gd name="connsiteX16" fmla="*/ 371889 w 653596"/>
                <a:gd name="connsiteY16" fmla="*/ 65292 h 123157"/>
                <a:gd name="connsiteX17" fmla="*/ 371889 w 653596"/>
                <a:gd name="connsiteY17" fmla="*/ 65292 h 123157"/>
                <a:gd name="connsiteX18" fmla="*/ 463775 w 653596"/>
                <a:gd name="connsiteY18" fmla="*/ 80740 h 123157"/>
                <a:gd name="connsiteX19" fmla="*/ 494575 w 653596"/>
                <a:gd name="connsiteY19" fmla="*/ 86885 h 123157"/>
                <a:gd name="connsiteX20" fmla="*/ 510700 w 653596"/>
                <a:gd name="connsiteY20" fmla="*/ 91323 h 123157"/>
                <a:gd name="connsiteX21" fmla="*/ 570593 w 653596"/>
                <a:gd name="connsiteY21" fmla="*/ 107710 h 123157"/>
                <a:gd name="connsiteX22" fmla="*/ 570593 w 653596"/>
                <a:gd name="connsiteY22" fmla="*/ 107710 h 123157"/>
                <a:gd name="connsiteX23" fmla="*/ 570593 w 653596"/>
                <a:gd name="connsiteY23" fmla="*/ 107710 h 123157"/>
                <a:gd name="connsiteX24" fmla="*/ 570593 w 653596"/>
                <a:gd name="connsiteY24" fmla="*/ 107710 h 123157"/>
                <a:gd name="connsiteX25" fmla="*/ 570593 w 653596"/>
                <a:gd name="connsiteY25" fmla="*/ 107710 h 123157"/>
                <a:gd name="connsiteX26" fmla="*/ 631680 w 653596"/>
                <a:gd name="connsiteY26" fmla="*/ 119061 h 123157"/>
                <a:gd name="connsiteX27" fmla="*/ 653521 w 653596"/>
                <a:gd name="connsiteY27" fmla="*/ 123158 h 123157"/>
                <a:gd name="connsiteX28" fmla="*/ 653521 w 653596"/>
                <a:gd name="connsiteY28" fmla="*/ 122817 h 123157"/>
                <a:gd name="connsiteX29" fmla="*/ 632277 w 653596"/>
                <a:gd name="connsiteY29" fmla="*/ 117013 h 123157"/>
                <a:gd name="connsiteX30" fmla="*/ 572384 w 653596"/>
                <a:gd name="connsiteY30" fmla="*/ 100626 h 123157"/>
                <a:gd name="connsiteX31" fmla="*/ 572384 w 653596"/>
                <a:gd name="connsiteY31" fmla="*/ 100626 h 123157"/>
                <a:gd name="connsiteX32" fmla="*/ 572214 w 653596"/>
                <a:gd name="connsiteY32" fmla="*/ 100626 h 123157"/>
                <a:gd name="connsiteX33" fmla="*/ 572043 w 653596"/>
                <a:gd name="connsiteY33" fmla="*/ 100626 h 123157"/>
                <a:gd name="connsiteX34" fmla="*/ 572043 w 653596"/>
                <a:gd name="connsiteY34" fmla="*/ 100626 h 123157"/>
                <a:gd name="connsiteX35" fmla="*/ 510956 w 653596"/>
                <a:gd name="connsiteY35" fmla="*/ 89274 h 123157"/>
                <a:gd name="connsiteX36" fmla="*/ 489456 w 653596"/>
                <a:gd name="connsiteY36" fmla="*/ 85263 h 123157"/>
                <a:gd name="connsiteX37" fmla="*/ 464287 w 653596"/>
                <a:gd name="connsiteY37" fmla="*/ 78777 h 123157"/>
                <a:gd name="connsiteX38" fmla="*/ 373169 w 653596"/>
                <a:gd name="connsiteY38" fmla="*/ 58208 h 123157"/>
                <a:gd name="connsiteX39" fmla="*/ 373169 w 653596"/>
                <a:gd name="connsiteY39" fmla="*/ 58208 h 123157"/>
                <a:gd name="connsiteX40" fmla="*/ 372912 w 653596"/>
                <a:gd name="connsiteY40" fmla="*/ 58208 h 123157"/>
                <a:gd name="connsiteX41" fmla="*/ 372657 w 653596"/>
                <a:gd name="connsiteY41" fmla="*/ 58208 h 123157"/>
                <a:gd name="connsiteX42" fmla="*/ 372657 w 653596"/>
                <a:gd name="connsiteY42" fmla="*/ 58208 h 123157"/>
                <a:gd name="connsiteX43" fmla="*/ 280002 w 653596"/>
                <a:gd name="connsiteY43" fmla="*/ 46686 h 123157"/>
                <a:gd name="connsiteX44" fmla="*/ 247069 w 653596"/>
                <a:gd name="connsiteY44" fmla="*/ 43528 h 123157"/>
                <a:gd name="connsiteX45" fmla="*/ 247069 w 653596"/>
                <a:gd name="connsiteY45" fmla="*/ 43528 h 123157"/>
                <a:gd name="connsiteX46" fmla="*/ 177963 w 653596"/>
                <a:gd name="connsiteY46" fmla="*/ 27738 h 123157"/>
                <a:gd name="connsiteX47" fmla="*/ 177963 w 653596"/>
                <a:gd name="connsiteY47" fmla="*/ 27738 h 123157"/>
                <a:gd name="connsiteX48" fmla="*/ 177622 w 653596"/>
                <a:gd name="connsiteY48" fmla="*/ 27738 h 123157"/>
                <a:gd name="connsiteX49" fmla="*/ 177280 w 653596"/>
                <a:gd name="connsiteY49" fmla="*/ 27738 h 123157"/>
                <a:gd name="connsiteX50" fmla="*/ 177280 w 653596"/>
                <a:gd name="connsiteY50" fmla="*/ 27738 h 123157"/>
                <a:gd name="connsiteX51" fmla="*/ 46659 w 653596"/>
                <a:gd name="connsiteY51" fmla="*/ 6487 h 123157"/>
                <a:gd name="connsiteX52" fmla="*/ 161 w 653596"/>
                <a:gd name="connsiteY52" fmla="*/ 0 h 123157"/>
                <a:gd name="connsiteX53" fmla="*/ 161 w 653596"/>
                <a:gd name="connsiteY53" fmla="*/ 341 h 123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53596" h="123157">
                  <a:moveTo>
                    <a:pt x="503" y="256"/>
                  </a:moveTo>
                  <a:cubicBezTo>
                    <a:pt x="16031" y="2987"/>
                    <a:pt x="31473" y="5718"/>
                    <a:pt x="47001" y="8620"/>
                  </a:cubicBezTo>
                  <a:cubicBezTo>
                    <a:pt x="90256" y="16728"/>
                    <a:pt x="133427" y="25775"/>
                    <a:pt x="176512" y="34907"/>
                  </a:cubicBezTo>
                  <a:lnTo>
                    <a:pt x="176512" y="34907"/>
                  </a:lnTo>
                  <a:cubicBezTo>
                    <a:pt x="176512" y="34907"/>
                    <a:pt x="176597" y="34907"/>
                    <a:pt x="176597" y="34907"/>
                  </a:cubicBezTo>
                  <a:lnTo>
                    <a:pt x="176683" y="34907"/>
                  </a:lnTo>
                  <a:cubicBezTo>
                    <a:pt x="176683" y="34907"/>
                    <a:pt x="176683" y="34907"/>
                    <a:pt x="176683" y="34907"/>
                  </a:cubicBezTo>
                  <a:cubicBezTo>
                    <a:pt x="219939" y="43016"/>
                    <a:pt x="263195" y="51295"/>
                    <a:pt x="306280" y="60512"/>
                  </a:cubicBezTo>
                  <a:cubicBezTo>
                    <a:pt x="321637" y="63841"/>
                    <a:pt x="336994" y="67255"/>
                    <a:pt x="352351" y="70669"/>
                  </a:cubicBezTo>
                  <a:cubicBezTo>
                    <a:pt x="352522" y="70669"/>
                    <a:pt x="352607" y="70412"/>
                    <a:pt x="352351" y="70327"/>
                  </a:cubicBezTo>
                  <a:cubicBezTo>
                    <a:pt x="337250" y="66316"/>
                    <a:pt x="322064" y="62305"/>
                    <a:pt x="306962" y="58378"/>
                  </a:cubicBezTo>
                  <a:cubicBezTo>
                    <a:pt x="288278" y="53599"/>
                    <a:pt x="269508" y="48905"/>
                    <a:pt x="250738" y="44296"/>
                  </a:cubicBezTo>
                  <a:cubicBezTo>
                    <a:pt x="260550" y="45747"/>
                    <a:pt x="270446" y="47198"/>
                    <a:pt x="280258" y="48734"/>
                  </a:cubicBezTo>
                  <a:cubicBezTo>
                    <a:pt x="310887" y="53684"/>
                    <a:pt x="341430" y="59488"/>
                    <a:pt x="371889" y="65292"/>
                  </a:cubicBezTo>
                  <a:lnTo>
                    <a:pt x="371889" y="65292"/>
                  </a:lnTo>
                  <a:cubicBezTo>
                    <a:pt x="371889" y="65292"/>
                    <a:pt x="371889" y="65292"/>
                    <a:pt x="371889" y="65292"/>
                  </a:cubicBezTo>
                  <a:lnTo>
                    <a:pt x="371889" y="65292"/>
                  </a:lnTo>
                  <a:cubicBezTo>
                    <a:pt x="371889" y="65292"/>
                    <a:pt x="371889" y="65292"/>
                    <a:pt x="371889" y="65292"/>
                  </a:cubicBezTo>
                  <a:cubicBezTo>
                    <a:pt x="402518" y="70071"/>
                    <a:pt x="433232" y="75021"/>
                    <a:pt x="463775" y="80740"/>
                  </a:cubicBezTo>
                  <a:cubicBezTo>
                    <a:pt x="474099" y="82703"/>
                    <a:pt x="484337" y="84751"/>
                    <a:pt x="494575" y="86885"/>
                  </a:cubicBezTo>
                  <a:lnTo>
                    <a:pt x="510700" y="91323"/>
                  </a:lnTo>
                  <a:cubicBezTo>
                    <a:pt x="530664" y="96871"/>
                    <a:pt x="550543" y="102589"/>
                    <a:pt x="570593" y="107710"/>
                  </a:cubicBezTo>
                  <a:cubicBezTo>
                    <a:pt x="570593" y="107710"/>
                    <a:pt x="570593" y="107710"/>
                    <a:pt x="570593" y="107710"/>
                  </a:cubicBezTo>
                  <a:cubicBezTo>
                    <a:pt x="570593" y="107710"/>
                    <a:pt x="570593" y="107710"/>
                    <a:pt x="570593" y="107710"/>
                  </a:cubicBezTo>
                  <a:cubicBezTo>
                    <a:pt x="570593" y="107710"/>
                    <a:pt x="570593" y="107710"/>
                    <a:pt x="570593" y="107710"/>
                  </a:cubicBezTo>
                  <a:cubicBezTo>
                    <a:pt x="570593" y="107710"/>
                    <a:pt x="570593" y="107710"/>
                    <a:pt x="570593" y="107710"/>
                  </a:cubicBezTo>
                  <a:cubicBezTo>
                    <a:pt x="590898" y="111807"/>
                    <a:pt x="611289" y="115391"/>
                    <a:pt x="631680" y="119061"/>
                  </a:cubicBezTo>
                  <a:lnTo>
                    <a:pt x="653521" y="123158"/>
                  </a:lnTo>
                  <a:cubicBezTo>
                    <a:pt x="653521" y="123158"/>
                    <a:pt x="653692" y="122902"/>
                    <a:pt x="653521" y="122817"/>
                  </a:cubicBezTo>
                  <a:lnTo>
                    <a:pt x="632277" y="117013"/>
                  </a:lnTo>
                  <a:cubicBezTo>
                    <a:pt x="612312" y="111465"/>
                    <a:pt x="592434" y="105747"/>
                    <a:pt x="572384" y="100626"/>
                  </a:cubicBezTo>
                  <a:cubicBezTo>
                    <a:pt x="572384" y="100626"/>
                    <a:pt x="572384" y="100626"/>
                    <a:pt x="572384" y="100626"/>
                  </a:cubicBezTo>
                  <a:cubicBezTo>
                    <a:pt x="572384" y="100626"/>
                    <a:pt x="572299" y="100626"/>
                    <a:pt x="572214" y="100626"/>
                  </a:cubicBezTo>
                  <a:cubicBezTo>
                    <a:pt x="572214" y="100626"/>
                    <a:pt x="572128" y="100626"/>
                    <a:pt x="572043" y="100626"/>
                  </a:cubicBezTo>
                  <a:cubicBezTo>
                    <a:pt x="572043" y="100626"/>
                    <a:pt x="572043" y="100626"/>
                    <a:pt x="572043" y="100626"/>
                  </a:cubicBezTo>
                  <a:cubicBezTo>
                    <a:pt x="551737" y="96529"/>
                    <a:pt x="531347" y="92945"/>
                    <a:pt x="510956" y="89274"/>
                  </a:cubicBezTo>
                  <a:lnTo>
                    <a:pt x="489456" y="85263"/>
                  </a:lnTo>
                  <a:cubicBezTo>
                    <a:pt x="481095" y="83044"/>
                    <a:pt x="472648" y="80910"/>
                    <a:pt x="464287" y="78777"/>
                  </a:cubicBezTo>
                  <a:cubicBezTo>
                    <a:pt x="434170" y="71181"/>
                    <a:pt x="403797" y="64097"/>
                    <a:pt x="373169" y="58208"/>
                  </a:cubicBezTo>
                  <a:lnTo>
                    <a:pt x="373169" y="58208"/>
                  </a:lnTo>
                  <a:cubicBezTo>
                    <a:pt x="373169" y="58208"/>
                    <a:pt x="372912" y="58208"/>
                    <a:pt x="372912" y="58208"/>
                  </a:cubicBezTo>
                  <a:lnTo>
                    <a:pt x="372657" y="58208"/>
                  </a:lnTo>
                  <a:cubicBezTo>
                    <a:pt x="372657" y="58208"/>
                    <a:pt x="372657" y="58208"/>
                    <a:pt x="372657" y="58208"/>
                  </a:cubicBezTo>
                  <a:cubicBezTo>
                    <a:pt x="341857" y="53428"/>
                    <a:pt x="310972" y="49758"/>
                    <a:pt x="280002" y="46686"/>
                  </a:cubicBezTo>
                  <a:cubicBezTo>
                    <a:pt x="268996" y="45576"/>
                    <a:pt x="257990" y="44552"/>
                    <a:pt x="247069" y="43528"/>
                  </a:cubicBezTo>
                  <a:cubicBezTo>
                    <a:pt x="247069" y="43528"/>
                    <a:pt x="247069" y="43528"/>
                    <a:pt x="247069" y="43528"/>
                  </a:cubicBezTo>
                  <a:cubicBezTo>
                    <a:pt x="224119" y="37980"/>
                    <a:pt x="201084" y="32689"/>
                    <a:pt x="177963" y="27738"/>
                  </a:cubicBezTo>
                  <a:lnTo>
                    <a:pt x="177963" y="27738"/>
                  </a:lnTo>
                  <a:cubicBezTo>
                    <a:pt x="177963" y="27738"/>
                    <a:pt x="177622" y="27738"/>
                    <a:pt x="177622" y="27738"/>
                  </a:cubicBezTo>
                  <a:lnTo>
                    <a:pt x="177280" y="27738"/>
                  </a:lnTo>
                  <a:cubicBezTo>
                    <a:pt x="177280" y="27738"/>
                    <a:pt x="177280" y="27738"/>
                    <a:pt x="177280" y="27738"/>
                  </a:cubicBezTo>
                  <a:cubicBezTo>
                    <a:pt x="133939" y="19630"/>
                    <a:pt x="90342" y="12802"/>
                    <a:pt x="46659" y="6487"/>
                  </a:cubicBezTo>
                  <a:cubicBezTo>
                    <a:pt x="31132" y="4267"/>
                    <a:pt x="15689" y="2048"/>
                    <a:pt x="161" y="0"/>
                  </a:cubicBezTo>
                  <a:cubicBezTo>
                    <a:pt x="-9" y="0"/>
                    <a:pt x="-94" y="256"/>
                    <a:pt x="161" y="341"/>
                  </a:cubicBezTo>
                  <a:close/>
                </a:path>
              </a:pathLst>
            </a:custGeom>
            <a:grpFill/>
            <a:ln w="8532" cap="flat">
              <a:noFill/>
              <a:prstDash val="solid"/>
              <a:miter/>
            </a:ln>
          </p:spPr>
          <p:txBody>
            <a:bodyPr rtlCol="0" anchor="ctr"/>
            <a:lstStyle/>
            <a:p>
              <a:endParaRPr lang="en-US"/>
            </a:p>
          </p:txBody>
        </p:sp>
        <p:sp>
          <p:nvSpPr>
            <p:cNvPr id="1644" name="Freeform 1643">
              <a:extLst>
                <a:ext uri="{FF2B5EF4-FFF2-40B4-BE49-F238E27FC236}">
                  <a16:creationId xmlns:a16="http://schemas.microsoft.com/office/drawing/2014/main" id="{14FDF97F-A742-5E40-88DA-96ABC132A567}"/>
                </a:ext>
              </a:extLst>
            </p:cNvPr>
            <p:cNvSpPr/>
            <p:nvPr/>
          </p:nvSpPr>
          <p:spPr>
            <a:xfrm>
              <a:off x="8545604" y="4099525"/>
              <a:ext cx="259516" cy="54366"/>
            </a:xfrm>
            <a:custGeom>
              <a:avLst/>
              <a:gdLst>
                <a:gd name="connsiteX0" fmla="*/ 259440 w 259516"/>
                <a:gd name="connsiteY0" fmla="*/ 54282 h 54366"/>
                <a:gd name="connsiteX1" fmla="*/ 259440 w 259516"/>
                <a:gd name="connsiteY1" fmla="*/ 53940 h 54366"/>
                <a:gd name="connsiteX2" fmla="*/ 225740 w 259516"/>
                <a:gd name="connsiteY2" fmla="*/ 46003 h 54366"/>
                <a:gd name="connsiteX3" fmla="*/ 130782 w 259516"/>
                <a:gd name="connsiteY3" fmla="*/ 23556 h 54366"/>
                <a:gd name="connsiteX4" fmla="*/ 130782 w 259516"/>
                <a:gd name="connsiteY4" fmla="*/ 23556 h 54366"/>
                <a:gd name="connsiteX5" fmla="*/ 130526 w 259516"/>
                <a:gd name="connsiteY5" fmla="*/ 23556 h 54366"/>
                <a:gd name="connsiteX6" fmla="*/ 130270 w 259516"/>
                <a:gd name="connsiteY6" fmla="*/ 23556 h 54366"/>
                <a:gd name="connsiteX7" fmla="*/ 130270 w 259516"/>
                <a:gd name="connsiteY7" fmla="*/ 23556 h 54366"/>
                <a:gd name="connsiteX8" fmla="*/ 34203 w 259516"/>
                <a:gd name="connsiteY8" fmla="*/ 6145 h 54366"/>
                <a:gd name="connsiteX9" fmla="*/ 76 w 259516"/>
                <a:gd name="connsiteY9" fmla="*/ 0 h 54366"/>
                <a:gd name="connsiteX10" fmla="*/ 76 w 259516"/>
                <a:gd name="connsiteY10" fmla="*/ 341 h 54366"/>
                <a:gd name="connsiteX11" fmla="*/ 34032 w 259516"/>
                <a:gd name="connsiteY11" fmla="*/ 8364 h 54366"/>
                <a:gd name="connsiteX12" fmla="*/ 128990 w 259516"/>
                <a:gd name="connsiteY12" fmla="*/ 30811 h 54366"/>
                <a:gd name="connsiteX13" fmla="*/ 128990 w 259516"/>
                <a:gd name="connsiteY13" fmla="*/ 30811 h 54366"/>
                <a:gd name="connsiteX14" fmla="*/ 128990 w 259516"/>
                <a:gd name="connsiteY14" fmla="*/ 30811 h 54366"/>
                <a:gd name="connsiteX15" fmla="*/ 128990 w 259516"/>
                <a:gd name="connsiteY15" fmla="*/ 30811 h 54366"/>
                <a:gd name="connsiteX16" fmla="*/ 128990 w 259516"/>
                <a:gd name="connsiteY16" fmla="*/ 30811 h 54366"/>
                <a:gd name="connsiteX17" fmla="*/ 224972 w 259516"/>
                <a:gd name="connsiteY17" fmla="*/ 48137 h 54366"/>
                <a:gd name="connsiteX18" fmla="*/ 259269 w 259516"/>
                <a:gd name="connsiteY18" fmla="*/ 54367 h 54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9516" h="54366">
                  <a:moveTo>
                    <a:pt x="259440" y="54282"/>
                  </a:moveTo>
                  <a:cubicBezTo>
                    <a:pt x="259440" y="54282"/>
                    <a:pt x="259611" y="54026"/>
                    <a:pt x="259440" y="53940"/>
                  </a:cubicBezTo>
                  <a:lnTo>
                    <a:pt x="225740" y="46003"/>
                  </a:lnTo>
                  <a:cubicBezTo>
                    <a:pt x="194088" y="38492"/>
                    <a:pt x="162435" y="30725"/>
                    <a:pt x="130782" y="23556"/>
                  </a:cubicBezTo>
                  <a:cubicBezTo>
                    <a:pt x="130782" y="23556"/>
                    <a:pt x="130782" y="23556"/>
                    <a:pt x="130782" y="23556"/>
                  </a:cubicBezTo>
                  <a:cubicBezTo>
                    <a:pt x="130782" y="23556"/>
                    <a:pt x="130611" y="23556"/>
                    <a:pt x="130526" y="23556"/>
                  </a:cubicBezTo>
                  <a:cubicBezTo>
                    <a:pt x="130526" y="23556"/>
                    <a:pt x="130355" y="23556"/>
                    <a:pt x="130270" y="23556"/>
                  </a:cubicBezTo>
                  <a:cubicBezTo>
                    <a:pt x="130270" y="23556"/>
                    <a:pt x="130270" y="23556"/>
                    <a:pt x="130270" y="23556"/>
                  </a:cubicBezTo>
                  <a:cubicBezTo>
                    <a:pt x="98276" y="17497"/>
                    <a:pt x="66197" y="11864"/>
                    <a:pt x="34203" y="6145"/>
                  </a:cubicBezTo>
                  <a:lnTo>
                    <a:pt x="76" y="0"/>
                  </a:lnTo>
                  <a:cubicBezTo>
                    <a:pt x="76" y="0"/>
                    <a:pt x="-95" y="256"/>
                    <a:pt x="76" y="341"/>
                  </a:cubicBezTo>
                  <a:lnTo>
                    <a:pt x="34032" y="8364"/>
                  </a:lnTo>
                  <a:cubicBezTo>
                    <a:pt x="65685" y="15875"/>
                    <a:pt x="97252" y="23642"/>
                    <a:pt x="128990" y="30811"/>
                  </a:cubicBezTo>
                  <a:cubicBezTo>
                    <a:pt x="128990" y="30811"/>
                    <a:pt x="128990" y="30811"/>
                    <a:pt x="128990" y="30811"/>
                  </a:cubicBezTo>
                  <a:cubicBezTo>
                    <a:pt x="128990" y="30811"/>
                    <a:pt x="128990" y="30811"/>
                    <a:pt x="128990" y="30811"/>
                  </a:cubicBezTo>
                  <a:cubicBezTo>
                    <a:pt x="128990" y="30811"/>
                    <a:pt x="128990" y="30811"/>
                    <a:pt x="128990" y="30811"/>
                  </a:cubicBezTo>
                  <a:lnTo>
                    <a:pt x="128990" y="30811"/>
                  </a:lnTo>
                  <a:cubicBezTo>
                    <a:pt x="160899" y="36871"/>
                    <a:pt x="192978" y="42504"/>
                    <a:pt x="224972" y="48137"/>
                  </a:cubicBezTo>
                  <a:lnTo>
                    <a:pt x="259269" y="54367"/>
                  </a:lnTo>
                  <a:close/>
                </a:path>
              </a:pathLst>
            </a:custGeom>
            <a:grpFill/>
            <a:ln w="8532" cap="flat">
              <a:noFill/>
              <a:prstDash val="solid"/>
              <a:miter/>
            </a:ln>
          </p:spPr>
          <p:txBody>
            <a:bodyPr rtlCol="0" anchor="ctr"/>
            <a:lstStyle/>
            <a:p>
              <a:endParaRPr lang="en-US"/>
            </a:p>
          </p:txBody>
        </p:sp>
        <p:sp>
          <p:nvSpPr>
            <p:cNvPr id="1645" name="Freeform 1644">
              <a:extLst>
                <a:ext uri="{FF2B5EF4-FFF2-40B4-BE49-F238E27FC236}">
                  <a16:creationId xmlns:a16="http://schemas.microsoft.com/office/drawing/2014/main" id="{844E6A29-3A68-86AB-B2D2-30DB27D4E821}"/>
                </a:ext>
              </a:extLst>
            </p:cNvPr>
            <p:cNvSpPr/>
            <p:nvPr/>
          </p:nvSpPr>
          <p:spPr>
            <a:xfrm>
              <a:off x="8596320" y="4123338"/>
              <a:ext cx="94351" cy="19374"/>
            </a:xfrm>
            <a:custGeom>
              <a:avLst/>
              <a:gdLst>
                <a:gd name="connsiteX0" fmla="*/ 94228 w 94351"/>
                <a:gd name="connsiteY0" fmla="*/ 19033 h 19374"/>
                <a:gd name="connsiteX1" fmla="*/ 82113 w 94351"/>
                <a:gd name="connsiteY1" fmla="*/ 15619 h 19374"/>
                <a:gd name="connsiteX2" fmla="*/ 47901 w 94351"/>
                <a:gd name="connsiteY2" fmla="*/ 6060 h 19374"/>
                <a:gd name="connsiteX3" fmla="*/ 47901 w 94351"/>
                <a:gd name="connsiteY3" fmla="*/ 6060 h 19374"/>
                <a:gd name="connsiteX4" fmla="*/ 47816 w 94351"/>
                <a:gd name="connsiteY4" fmla="*/ 6060 h 19374"/>
                <a:gd name="connsiteX5" fmla="*/ 47816 w 94351"/>
                <a:gd name="connsiteY5" fmla="*/ 6060 h 19374"/>
                <a:gd name="connsiteX6" fmla="*/ 47816 w 94351"/>
                <a:gd name="connsiteY6" fmla="*/ 6060 h 19374"/>
                <a:gd name="connsiteX7" fmla="*/ 12580 w 94351"/>
                <a:gd name="connsiteY7" fmla="*/ 1622 h 19374"/>
                <a:gd name="connsiteX8" fmla="*/ 38 w 94351"/>
                <a:gd name="connsiteY8" fmla="*/ 0 h 19374"/>
                <a:gd name="connsiteX9" fmla="*/ 38 w 94351"/>
                <a:gd name="connsiteY9" fmla="*/ 341 h 19374"/>
                <a:gd name="connsiteX10" fmla="*/ 12239 w 94351"/>
                <a:gd name="connsiteY10" fmla="*/ 3755 h 19374"/>
                <a:gd name="connsiteX11" fmla="*/ 46450 w 94351"/>
                <a:gd name="connsiteY11" fmla="*/ 13314 h 19374"/>
                <a:gd name="connsiteX12" fmla="*/ 46450 w 94351"/>
                <a:gd name="connsiteY12" fmla="*/ 13314 h 19374"/>
                <a:gd name="connsiteX13" fmla="*/ 46450 w 94351"/>
                <a:gd name="connsiteY13" fmla="*/ 13314 h 19374"/>
                <a:gd name="connsiteX14" fmla="*/ 46450 w 94351"/>
                <a:gd name="connsiteY14" fmla="*/ 13314 h 19374"/>
                <a:gd name="connsiteX15" fmla="*/ 46450 w 94351"/>
                <a:gd name="connsiteY15" fmla="*/ 13314 h 19374"/>
                <a:gd name="connsiteX16" fmla="*/ 81686 w 94351"/>
                <a:gd name="connsiteY16" fmla="*/ 17752 h 19374"/>
                <a:gd name="connsiteX17" fmla="*/ 94314 w 94351"/>
                <a:gd name="connsiteY17" fmla="*/ 19374 h 19374"/>
                <a:gd name="connsiteX18" fmla="*/ 94314 w 94351"/>
                <a:gd name="connsiteY18" fmla="*/ 19033 h 19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4351" h="19374">
                  <a:moveTo>
                    <a:pt x="94228" y="19033"/>
                  </a:moveTo>
                  <a:lnTo>
                    <a:pt x="82113" y="15619"/>
                  </a:lnTo>
                  <a:cubicBezTo>
                    <a:pt x="70681" y="12376"/>
                    <a:pt x="59333" y="8961"/>
                    <a:pt x="47901" y="6060"/>
                  </a:cubicBezTo>
                  <a:cubicBezTo>
                    <a:pt x="47901" y="6060"/>
                    <a:pt x="47901" y="6060"/>
                    <a:pt x="47901" y="6060"/>
                  </a:cubicBezTo>
                  <a:cubicBezTo>
                    <a:pt x="47901" y="6060"/>
                    <a:pt x="47901" y="6060"/>
                    <a:pt x="47816" y="6060"/>
                  </a:cubicBezTo>
                  <a:cubicBezTo>
                    <a:pt x="47816" y="6060"/>
                    <a:pt x="47816" y="6060"/>
                    <a:pt x="47816" y="6060"/>
                  </a:cubicBezTo>
                  <a:lnTo>
                    <a:pt x="47816" y="6060"/>
                  </a:lnTo>
                  <a:cubicBezTo>
                    <a:pt x="36127" y="4267"/>
                    <a:pt x="24353" y="2987"/>
                    <a:pt x="12580" y="1622"/>
                  </a:cubicBezTo>
                  <a:lnTo>
                    <a:pt x="38" y="0"/>
                  </a:lnTo>
                  <a:cubicBezTo>
                    <a:pt x="38" y="0"/>
                    <a:pt x="-47" y="256"/>
                    <a:pt x="38" y="341"/>
                  </a:cubicBezTo>
                  <a:lnTo>
                    <a:pt x="12239" y="3755"/>
                  </a:lnTo>
                  <a:cubicBezTo>
                    <a:pt x="23671" y="6999"/>
                    <a:pt x="35018" y="10413"/>
                    <a:pt x="46450" y="13314"/>
                  </a:cubicBezTo>
                  <a:lnTo>
                    <a:pt x="46450" y="13314"/>
                  </a:lnTo>
                  <a:cubicBezTo>
                    <a:pt x="46450" y="13314"/>
                    <a:pt x="46450" y="13314"/>
                    <a:pt x="46450" y="13314"/>
                  </a:cubicBezTo>
                  <a:cubicBezTo>
                    <a:pt x="46450" y="13314"/>
                    <a:pt x="46450" y="13314"/>
                    <a:pt x="46450" y="13314"/>
                  </a:cubicBezTo>
                  <a:cubicBezTo>
                    <a:pt x="46450" y="13314"/>
                    <a:pt x="46450" y="13314"/>
                    <a:pt x="46450" y="13314"/>
                  </a:cubicBezTo>
                  <a:cubicBezTo>
                    <a:pt x="58139" y="15107"/>
                    <a:pt x="69913" y="16387"/>
                    <a:pt x="81686" y="17752"/>
                  </a:cubicBezTo>
                  <a:lnTo>
                    <a:pt x="94314" y="19374"/>
                  </a:lnTo>
                  <a:cubicBezTo>
                    <a:pt x="94314" y="19374"/>
                    <a:pt x="94399" y="19118"/>
                    <a:pt x="94314" y="19033"/>
                  </a:cubicBezTo>
                  <a:close/>
                </a:path>
              </a:pathLst>
            </a:custGeom>
            <a:grpFill/>
            <a:ln w="8532" cap="flat">
              <a:noFill/>
              <a:prstDash val="solid"/>
              <a:miter/>
            </a:ln>
          </p:spPr>
          <p:txBody>
            <a:bodyPr rtlCol="0" anchor="ctr"/>
            <a:lstStyle/>
            <a:p>
              <a:endParaRPr lang="en-US"/>
            </a:p>
          </p:txBody>
        </p:sp>
        <p:sp>
          <p:nvSpPr>
            <p:cNvPr id="1646" name="Freeform 1645">
              <a:extLst>
                <a:ext uri="{FF2B5EF4-FFF2-40B4-BE49-F238E27FC236}">
                  <a16:creationId xmlns:a16="http://schemas.microsoft.com/office/drawing/2014/main" id="{60B56AFB-EC17-9064-188D-800CBBF32F0F}"/>
                </a:ext>
              </a:extLst>
            </p:cNvPr>
            <p:cNvSpPr/>
            <p:nvPr/>
          </p:nvSpPr>
          <p:spPr>
            <a:xfrm>
              <a:off x="8296724" y="4044049"/>
              <a:ext cx="174549" cy="29530"/>
            </a:xfrm>
            <a:custGeom>
              <a:avLst/>
              <a:gdLst>
                <a:gd name="connsiteX0" fmla="*/ 0 w 174549"/>
                <a:gd name="connsiteY0" fmla="*/ 512 h 29530"/>
                <a:gd name="connsiteX1" fmla="*/ 22780 w 174549"/>
                <a:gd name="connsiteY1" fmla="*/ 4779 h 29530"/>
                <a:gd name="connsiteX2" fmla="*/ 86683 w 174549"/>
                <a:gd name="connsiteY2" fmla="*/ 17497 h 29530"/>
                <a:gd name="connsiteX3" fmla="*/ 86683 w 174549"/>
                <a:gd name="connsiteY3" fmla="*/ 17497 h 29530"/>
                <a:gd name="connsiteX4" fmla="*/ 86853 w 174549"/>
                <a:gd name="connsiteY4" fmla="*/ 17497 h 29530"/>
                <a:gd name="connsiteX5" fmla="*/ 87024 w 174549"/>
                <a:gd name="connsiteY5" fmla="*/ 17497 h 29530"/>
                <a:gd name="connsiteX6" fmla="*/ 87024 w 174549"/>
                <a:gd name="connsiteY6" fmla="*/ 17497 h 29530"/>
                <a:gd name="connsiteX7" fmla="*/ 151609 w 174549"/>
                <a:gd name="connsiteY7" fmla="*/ 26202 h 29530"/>
                <a:gd name="connsiteX8" fmla="*/ 174474 w 174549"/>
                <a:gd name="connsiteY8" fmla="*/ 29530 h 29530"/>
                <a:gd name="connsiteX9" fmla="*/ 174474 w 174549"/>
                <a:gd name="connsiteY9" fmla="*/ 29189 h 29530"/>
                <a:gd name="connsiteX10" fmla="*/ 151780 w 174549"/>
                <a:gd name="connsiteY10" fmla="*/ 23983 h 29530"/>
                <a:gd name="connsiteX11" fmla="*/ 88047 w 174549"/>
                <a:gd name="connsiteY11" fmla="*/ 10156 h 29530"/>
                <a:gd name="connsiteX12" fmla="*/ 88047 w 174549"/>
                <a:gd name="connsiteY12" fmla="*/ 10156 h 29530"/>
                <a:gd name="connsiteX13" fmla="*/ 88047 w 174549"/>
                <a:gd name="connsiteY13" fmla="*/ 10156 h 29530"/>
                <a:gd name="connsiteX14" fmla="*/ 88047 w 174549"/>
                <a:gd name="connsiteY14" fmla="*/ 10156 h 29530"/>
                <a:gd name="connsiteX15" fmla="*/ 88047 w 174549"/>
                <a:gd name="connsiteY15" fmla="*/ 10156 h 29530"/>
                <a:gd name="connsiteX16" fmla="*/ 23292 w 174549"/>
                <a:gd name="connsiteY16" fmla="*/ 2475 h 29530"/>
                <a:gd name="connsiteX17" fmla="*/ 171 w 174549"/>
                <a:gd name="connsiteY17" fmla="*/ 0 h 29530"/>
                <a:gd name="connsiteX18" fmla="*/ 171 w 174549"/>
                <a:gd name="connsiteY18" fmla="*/ 341 h 29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4549" h="29530">
                  <a:moveTo>
                    <a:pt x="0" y="512"/>
                  </a:moveTo>
                  <a:lnTo>
                    <a:pt x="22780" y="4779"/>
                  </a:lnTo>
                  <a:cubicBezTo>
                    <a:pt x="44109" y="9047"/>
                    <a:pt x="65353" y="13314"/>
                    <a:pt x="86683" y="17497"/>
                  </a:cubicBezTo>
                  <a:lnTo>
                    <a:pt x="86683" y="17497"/>
                  </a:lnTo>
                  <a:cubicBezTo>
                    <a:pt x="86683" y="17497"/>
                    <a:pt x="86853" y="17497"/>
                    <a:pt x="86853" y="17497"/>
                  </a:cubicBezTo>
                  <a:lnTo>
                    <a:pt x="87024" y="17497"/>
                  </a:lnTo>
                  <a:cubicBezTo>
                    <a:pt x="87024" y="17497"/>
                    <a:pt x="87024" y="17497"/>
                    <a:pt x="87024" y="17497"/>
                  </a:cubicBezTo>
                  <a:cubicBezTo>
                    <a:pt x="108524" y="20398"/>
                    <a:pt x="130109" y="23300"/>
                    <a:pt x="151609" y="26202"/>
                  </a:cubicBezTo>
                  <a:lnTo>
                    <a:pt x="174474" y="29530"/>
                  </a:lnTo>
                  <a:cubicBezTo>
                    <a:pt x="174474" y="29530"/>
                    <a:pt x="174645" y="29274"/>
                    <a:pt x="174474" y="29189"/>
                  </a:cubicBezTo>
                  <a:lnTo>
                    <a:pt x="151780" y="23983"/>
                  </a:lnTo>
                  <a:cubicBezTo>
                    <a:pt x="130621" y="19118"/>
                    <a:pt x="109377" y="14338"/>
                    <a:pt x="88047" y="10156"/>
                  </a:cubicBezTo>
                  <a:lnTo>
                    <a:pt x="88047" y="10156"/>
                  </a:lnTo>
                  <a:cubicBezTo>
                    <a:pt x="88047" y="10156"/>
                    <a:pt x="88047" y="10156"/>
                    <a:pt x="88047" y="10156"/>
                  </a:cubicBezTo>
                  <a:lnTo>
                    <a:pt x="88047" y="10156"/>
                  </a:lnTo>
                  <a:cubicBezTo>
                    <a:pt x="88047" y="10156"/>
                    <a:pt x="88047" y="10156"/>
                    <a:pt x="88047" y="10156"/>
                  </a:cubicBezTo>
                  <a:cubicBezTo>
                    <a:pt x="66548" y="7084"/>
                    <a:pt x="44877" y="4779"/>
                    <a:pt x="23292" y="2475"/>
                  </a:cubicBezTo>
                  <a:lnTo>
                    <a:pt x="171" y="0"/>
                  </a:lnTo>
                  <a:cubicBezTo>
                    <a:pt x="171" y="0"/>
                    <a:pt x="0" y="256"/>
                    <a:pt x="171" y="341"/>
                  </a:cubicBezTo>
                  <a:close/>
                </a:path>
              </a:pathLst>
            </a:custGeom>
            <a:grpFill/>
            <a:ln w="8532" cap="flat">
              <a:noFill/>
              <a:prstDash val="solid"/>
              <a:miter/>
            </a:ln>
          </p:spPr>
          <p:txBody>
            <a:bodyPr rtlCol="0" anchor="ctr"/>
            <a:lstStyle/>
            <a:p>
              <a:endParaRPr lang="en-US"/>
            </a:p>
          </p:txBody>
        </p:sp>
        <p:sp>
          <p:nvSpPr>
            <p:cNvPr id="1647" name="Freeform 1646">
              <a:extLst>
                <a:ext uri="{FF2B5EF4-FFF2-40B4-BE49-F238E27FC236}">
                  <a16:creationId xmlns:a16="http://schemas.microsoft.com/office/drawing/2014/main" id="{8C90E1D9-F9B4-39C1-DFB8-3ACE79D6821A}"/>
                </a:ext>
              </a:extLst>
            </p:cNvPr>
            <p:cNvSpPr/>
            <p:nvPr/>
          </p:nvSpPr>
          <p:spPr>
            <a:xfrm>
              <a:off x="8347535" y="4076823"/>
              <a:ext cx="110632" cy="26372"/>
            </a:xfrm>
            <a:custGeom>
              <a:avLst/>
              <a:gdLst>
                <a:gd name="connsiteX0" fmla="*/ 57030 w 110632"/>
                <a:gd name="connsiteY0" fmla="*/ 5633 h 26372"/>
                <a:gd name="connsiteX1" fmla="*/ 57030 w 110632"/>
                <a:gd name="connsiteY1" fmla="*/ 5633 h 26372"/>
                <a:gd name="connsiteX2" fmla="*/ 57030 w 110632"/>
                <a:gd name="connsiteY2" fmla="*/ 5633 h 26372"/>
                <a:gd name="connsiteX3" fmla="*/ 57030 w 110632"/>
                <a:gd name="connsiteY3" fmla="*/ 5633 h 26372"/>
                <a:gd name="connsiteX4" fmla="*/ 15054 w 110632"/>
                <a:gd name="connsiteY4" fmla="*/ 683 h 26372"/>
                <a:gd name="connsiteX5" fmla="*/ 38 w 110632"/>
                <a:gd name="connsiteY5" fmla="*/ 0 h 26372"/>
                <a:gd name="connsiteX6" fmla="*/ 38 w 110632"/>
                <a:gd name="connsiteY6" fmla="*/ 341 h 26372"/>
                <a:gd name="connsiteX7" fmla="*/ 14712 w 110632"/>
                <a:gd name="connsiteY7" fmla="*/ 2817 h 26372"/>
                <a:gd name="connsiteX8" fmla="*/ 55323 w 110632"/>
                <a:gd name="connsiteY8" fmla="*/ 12802 h 26372"/>
                <a:gd name="connsiteX9" fmla="*/ 55323 w 110632"/>
                <a:gd name="connsiteY9" fmla="*/ 12802 h 26372"/>
                <a:gd name="connsiteX10" fmla="*/ 55409 w 110632"/>
                <a:gd name="connsiteY10" fmla="*/ 12802 h 26372"/>
                <a:gd name="connsiteX11" fmla="*/ 55494 w 110632"/>
                <a:gd name="connsiteY11" fmla="*/ 12802 h 26372"/>
                <a:gd name="connsiteX12" fmla="*/ 55494 w 110632"/>
                <a:gd name="connsiteY12" fmla="*/ 12802 h 26372"/>
                <a:gd name="connsiteX13" fmla="*/ 96276 w 110632"/>
                <a:gd name="connsiteY13" fmla="*/ 22020 h 26372"/>
                <a:gd name="connsiteX14" fmla="*/ 110524 w 110632"/>
                <a:gd name="connsiteY14" fmla="*/ 26373 h 26372"/>
                <a:gd name="connsiteX15" fmla="*/ 110609 w 110632"/>
                <a:gd name="connsiteY15" fmla="*/ 26117 h 26372"/>
                <a:gd name="connsiteX16" fmla="*/ 96873 w 110632"/>
                <a:gd name="connsiteY16" fmla="*/ 20057 h 26372"/>
                <a:gd name="connsiteX17" fmla="*/ 57115 w 110632"/>
                <a:gd name="connsiteY17" fmla="*/ 5718 h 26372"/>
                <a:gd name="connsiteX18" fmla="*/ 57115 w 110632"/>
                <a:gd name="connsiteY18" fmla="*/ 5718 h 2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632" h="26372">
                  <a:moveTo>
                    <a:pt x="57030" y="5633"/>
                  </a:moveTo>
                  <a:lnTo>
                    <a:pt x="57030" y="5633"/>
                  </a:lnTo>
                  <a:cubicBezTo>
                    <a:pt x="57030" y="5633"/>
                    <a:pt x="57030" y="5633"/>
                    <a:pt x="57030" y="5633"/>
                  </a:cubicBezTo>
                  <a:lnTo>
                    <a:pt x="57030" y="5633"/>
                  </a:lnTo>
                  <a:cubicBezTo>
                    <a:pt x="43123" y="2987"/>
                    <a:pt x="29046" y="1536"/>
                    <a:pt x="15054" y="683"/>
                  </a:cubicBezTo>
                  <a:cubicBezTo>
                    <a:pt x="10020" y="341"/>
                    <a:pt x="5072" y="171"/>
                    <a:pt x="38" y="0"/>
                  </a:cubicBezTo>
                  <a:cubicBezTo>
                    <a:pt x="38" y="0"/>
                    <a:pt x="-47" y="341"/>
                    <a:pt x="38" y="341"/>
                  </a:cubicBezTo>
                  <a:cubicBezTo>
                    <a:pt x="4987" y="1110"/>
                    <a:pt x="9850" y="1963"/>
                    <a:pt x="14712" y="2817"/>
                  </a:cubicBezTo>
                  <a:cubicBezTo>
                    <a:pt x="28449" y="5548"/>
                    <a:pt x="41928" y="9047"/>
                    <a:pt x="55323" y="12802"/>
                  </a:cubicBezTo>
                  <a:lnTo>
                    <a:pt x="55323" y="12802"/>
                  </a:lnTo>
                  <a:cubicBezTo>
                    <a:pt x="55323" y="12802"/>
                    <a:pt x="55409" y="12802"/>
                    <a:pt x="55409" y="12802"/>
                  </a:cubicBezTo>
                  <a:lnTo>
                    <a:pt x="55494" y="12802"/>
                  </a:lnTo>
                  <a:cubicBezTo>
                    <a:pt x="55494" y="12802"/>
                    <a:pt x="55494" y="12802"/>
                    <a:pt x="55494" y="12802"/>
                  </a:cubicBezTo>
                  <a:cubicBezTo>
                    <a:pt x="69145" y="15448"/>
                    <a:pt x="82796" y="18350"/>
                    <a:pt x="96276" y="22020"/>
                  </a:cubicBezTo>
                  <a:cubicBezTo>
                    <a:pt x="101054" y="23386"/>
                    <a:pt x="105832" y="24836"/>
                    <a:pt x="110524" y="26373"/>
                  </a:cubicBezTo>
                  <a:cubicBezTo>
                    <a:pt x="110524" y="26373"/>
                    <a:pt x="110694" y="26117"/>
                    <a:pt x="110609" y="26117"/>
                  </a:cubicBezTo>
                  <a:cubicBezTo>
                    <a:pt x="106087" y="23983"/>
                    <a:pt x="101480" y="22020"/>
                    <a:pt x="96873" y="20057"/>
                  </a:cubicBezTo>
                  <a:cubicBezTo>
                    <a:pt x="83990" y="14509"/>
                    <a:pt x="70681" y="9559"/>
                    <a:pt x="57115" y="5718"/>
                  </a:cubicBezTo>
                  <a:lnTo>
                    <a:pt x="57115" y="5718"/>
                  </a:lnTo>
                  <a:close/>
                </a:path>
              </a:pathLst>
            </a:custGeom>
            <a:grpFill/>
            <a:ln w="8532" cap="flat">
              <a:noFill/>
              <a:prstDash val="solid"/>
              <a:miter/>
            </a:ln>
          </p:spPr>
          <p:txBody>
            <a:bodyPr rtlCol="0" anchor="ctr"/>
            <a:lstStyle/>
            <a:p>
              <a:endParaRPr lang="en-US"/>
            </a:p>
          </p:txBody>
        </p:sp>
        <p:sp>
          <p:nvSpPr>
            <p:cNvPr id="1648" name="Freeform 1647">
              <a:extLst>
                <a:ext uri="{FF2B5EF4-FFF2-40B4-BE49-F238E27FC236}">
                  <a16:creationId xmlns:a16="http://schemas.microsoft.com/office/drawing/2014/main" id="{3576300E-991A-ECBB-B028-B58056E4CADC}"/>
                </a:ext>
              </a:extLst>
            </p:cNvPr>
            <p:cNvSpPr/>
            <p:nvPr/>
          </p:nvSpPr>
          <p:spPr>
            <a:xfrm>
              <a:off x="8113936" y="4127520"/>
              <a:ext cx="107110" cy="14594"/>
            </a:xfrm>
            <a:custGeom>
              <a:avLst/>
              <a:gdLst>
                <a:gd name="connsiteX0" fmla="*/ 58565 w 107110"/>
                <a:gd name="connsiteY0" fmla="*/ 3926 h 14594"/>
                <a:gd name="connsiteX1" fmla="*/ 58480 w 107110"/>
                <a:gd name="connsiteY1" fmla="*/ 3926 h 14594"/>
                <a:gd name="connsiteX2" fmla="*/ 58395 w 107110"/>
                <a:gd name="connsiteY2" fmla="*/ 3926 h 14594"/>
                <a:gd name="connsiteX3" fmla="*/ 58395 w 107110"/>
                <a:gd name="connsiteY3" fmla="*/ 3926 h 14594"/>
                <a:gd name="connsiteX4" fmla="*/ 15310 w 107110"/>
                <a:gd name="connsiteY4" fmla="*/ 1024 h 14594"/>
                <a:gd name="connsiteX5" fmla="*/ 38 w 107110"/>
                <a:gd name="connsiteY5" fmla="*/ 0 h 14594"/>
                <a:gd name="connsiteX6" fmla="*/ 38 w 107110"/>
                <a:gd name="connsiteY6" fmla="*/ 341 h 14594"/>
                <a:gd name="connsiteX7" fmla="*/ 15225 w 107110"/>
                <a:gd name="connsiteY7" fmla="*/ 3243 h 14594"/>
                <a:gd name="connsiteX8" fmla="*/ 57627 w 107110"/>
                <a:gd name="connsiteY8" fmla="*/ 11266 h 14594"/>
                <a:gd name="connsiteX9" fmla="*/ 57627 w 107110"/>
                <a:gd name="connsiteY9" fmla="*/ 11266 h 14594"/>
                <a:gd name="connsiteX10" fmla="*/ 57627 w 107110"/>
                <a:gd name="connsiteY10" fmla="*/ 11266 h 14594"/>
                <a:gd name="connsiteX11" fmla="*/ 57627 w 107110"/>
                <a:gd name="connsiteY11" fmla="*/ 11266 h 14594"/>
                <a:gd name="connsiteX12" fmla="*/ 57627 w 107110"/>
                <a:gd name="connsiteY12" fmla="*/ 11266 h 14594"/>
                <a:gd name="connsiteX13" fmla="*/ 100712 w 107110"/>
                <a:gd name="connsiteY13" fmla="*/ 14168 h 14594"/>
                <a:gd name="connsiteX14" fmla="*/ 106770 w 107110"/>
                <a:gd name="connsiteY14" fmla="*/ 14595 h 14594"/>
                <a:gd name="connsiteX15" fmla="*/ 107111 w 107110"/>
                <a:gd name="connsiteY15" fmla="*/ 13229 h 14594"/>
                <a:gd name="connsiteX16" fmla="*/ 98067 w 107110"/>
                <a:gd name="connsiteY16" fmla="*/ 11010 h 14594"/>
                <a:gd name="connsiteX17" fmla="*/ 97982 w 107110"/>
                <a:gd name="connsiteY17" fmla="*/ 11351 h 14594"/>
                <a:gd name="connsiteX18" fmla="*/ 98921 w 107110"/>
                <a:gd name="connsiteY18" fmla="*/ 11693 h 14594"/>
                <a:gd name="connsiteX19" fmla="*/ 58651 w 107110"/>
                <a:gd name="connsiteY19" fmla="*/ 4097 h 14594"/>
                <a:gd name="connsiteX20" fmla="*/ 58651 w 107110"/>
                <a:gd name="connsiteY20" fmla="*/ 4097 h 14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7110" h="14594">
                  <a:moveTo>
                    <a:pt x="58565" y="3926"/>
                  </a:moveTo>
                  <a:lnTo>
                    <a:pt x="58480" y="3926"/>
                  </a:lnTo>
                  <a:cubicBezTo>
                    <a:pt x="58480" y="3926"/>
                    <a:pt x="58395" y="3926"/>
                    <a:pt x="58395" y="3926"/>
                  </a:cubicBezTo>
                  <a:lnTo>
                    <a:pt x="58395" y="3926"/>
                  </a:lnTo>
                  <a:cubicBezTo>
                    <a:pt x="44062" y="2646"/>
                    <a:pt x="29643" y="1963"/>
                    <a:pt x="15310" y="1024"/>
                  </a:cubicBezTo>
                  <a:lnTo>
                    <a:pt x="38" y="0"/>
                  </a:lnTo>
                  <a:cubicBezTo>
                    <a:pt x="38" y="0"/>
                    <a:pt x="-47" y="341"/>
                    <a:pt x="38" y="341"/>
                  </a:cubicBezTo>
                  <a:lnTo>
                    <a:pt x="15225" y="3243"/>
                  </a:lnTo>
                  <a:cubicBezTo>
                    <a:pt x="29302" y="5974"/>
                    <a:pt x="43465" y="8876"/>
                    <a:pt x="57627" y="11266"/>
                  </a:cubicBezTo>
                  <a:lnTo>
                    <a:pt x="57627" y="11266"/>
                  </a:lnTo>
                  <a:cubicBezTo>
                    <a:pt x="57627" y="11266"/>
                    <a:pt x="57627" y="11266"/>
                    <a:pt x="57627" y="11266"/>
                  </a:cubicBezTo>
                  <a:lnTo>
                    <a:pt x="57627" y="11266"/>
                  </a:lnTo>
                  <a:cubicBezTo>
                    <a:pt x="57627" y="11266"/>
                    <a:pt x="57627" y="11266"/>
                    <a:pt x="57627" y="11266"/>
                  </a:cubicBezTo>
                  <a:cubicBezTo>
                    <a:pt x="71960" y="12546"/>
                    <a:pt x="86294" y="13314"/>
                    <a:pt x="100712" y="14168"/>
                  </a:cubicBezTo>
                  <a:lnTo>
                    <a:pt x="106770" y="14595"/>
                  </a:lnTo>
                  <a:lnTo>
                    <a:pt x="107111" y="13229"/>
                  </a:lnTo>
                  <a:lnTo>
                    <a:pt x="98067" y="11010"/>
                  </a:lnTo>
                  <a:cubicBezTo>
                    <a:pt x="98067" y="11010"/>
                    <a:pt x="97897" y="11266"/>
                    <a:pt x="97982" y="11351"/>
                  </a:cubicBezTo>
                  <a:lnTo>
                    <a:pt x="98921" y="11693"/>
                  </a:lnTo>
                  <a:cubicBezTo>
                    <a:pt x="85526" y="9047"/>
                    <a:pt x="72131" y="6316"/>
                    <a:pt x="58651" y="4097"/>
                  </a:cubicBezTo>
                  <a:lnTo>
                    <a:pt x="58651" y="4097"/>
                  </a:lnTo>
                  <a:close/>
                </a:path>
              </a:pathLst>
            </a:custGeom>
            <a:grpFill/>
            <a:ln w="8532" cap="flat">
              <a:noFill/>
              <a:prstDash val="solid"/>
              <a:miter/>
            </a:ln>
          </p:spPr>
          <p:txBody>
            <a:bodyPr rtlCol="0" anchor="ctr"/>
            <a:lstStyle/>
            <a:p>
              <a:endParaRPr lang="en-US"/>
            </a:p>
          </p:txBody>
        </p:sp>
        <p:sp>
          <p:nvSpPr>
            <p:cNvPr id="1649" name="Freeform 1648">
              <a:extLst>
                <a:ext uri="{FF2B5EF4-FFF2-40B4-BE49-F238E27FC236}">
                  <a16:creationId xmlns:a16="http://schemas.microsoft.com/office/drawing/2014/main" id="{A6391324-B22A-AF30-B1C6-1F9ABA40EFC8}"/>
                </a:ext>
              </a:extLst>
            </p:cNvPr>
            <p:cNvSpPr/>
            <p:nvPr/>
          </p:nvSpPr>
          <p:spPr>
            <a:xfrm>
              <a:off x="8140593" y="4107890"/>
              <a:ext cx="61854" cy="7681"/>
            </a:xfrm>
            <a:custGeom>
              <a:avLst/>
              <a:gdLst>
                <a:gd name="connsiteX0" fmla="*/ 8105 w 61854"/>
                <a:gd name="connsiteY0" fmla="*/ 3584 h 7681"/>
                <a:gd name="connsiteX1" fmla="*/ 30715 w 61854"/>
                <a:gd name="connsiteY1" fmla="*/ 7340 h 7681"/>
                <a:gd name="connsiteX2" fmla="*/ 30715 w 61854"/>
                <a:gd name="connsiteY2" fmla="*/ 7340 h 7681"/>
                <a:gd name="connsiteX3" fmla="*/ 30715 w 61854"/>
                <a:gd name="connsiteY3" fmla="*/ 7340 h 7681"/>
                <a:gd name="connsiteX4" fmla="*/ 30715 w 61854"/>
                <a:gd name="connsiteY4" fmla="*/ 7340 h 7681"/>
                <a:gd name="connsiteX5" fmla="*/ 30715 w 61854"/>
                <a:gd name="connsiteY5" fmla="*/ 7340 h 7681"/>
                <a:gd name="connsiteX6" fmla="*/ 53665 w 61854"/>
                <a:gd name="connsiteY6" fmla="*/ 7340 h 7681"/>
                <a:gd name="connsiteX7" fmla="*/ 61855 w 61854"/>
                <a:gd name="connsiteY7" fmla="*/ 7681 h 7681"/>
                <a:gd name="connsiteX8" fmla="*/ 61855 w 61854"/>
                <a:gd name="connsiteY8" fmla="*/ 7340 h 7681"/>
                <a:gd name="connsiteX9" fmla="*/ 53921 w 61854"/>
                <a:gd name="connsiteY9" fmla="*/ 5206 h 7681"/>
                <a:gd name="connsiteX10" fmla="*/ 31311 w 61854"/>
                <a:gd name="connsiteY10" fmla="*/ 0 h 7681"/>
                <a:gd name="connsiteX11" fmla="*/ 31311 w 61854"/>
                <a:gd name="connsiteY11" fmla="*/ 0 h 7681"/>
                <a:gd name="connsiteX12" fmla="*/ 31311 w 61854"/>
                <a:gd name="connsiteY12" fmla="*/ 0 h 7681"/>
                <a:gd name="connsiteX13" fmla="*/ 31311 w 61854"/>
                <a:gd name="connsiteY13" fmla="*/ 0 h 7681"/>
                <a:gd name="connsiteX14" fmla="*/ 31311 w 61854"/>
                <a:gd name="connsiteY14" fmla="*/ 0 h 7681"/>
                <a:gd name="connsiteX15" fmla="*/ 8191 w 61854"/>
                <a:gd name="connsiteY15" fmla="*/ 1366 h 7681"/>
                <a:gd name="connsiteX16" fmla="*/ 0 w 61854"/>
                <a:gd name="connsiteY16" fmla="*/ 2219 h 7681"/>
                <a:gd name="connsiteX17" fmla="*/ 0 w 61854"/>
                <a:gd name="connsiteY17" fmla="*/ 2560 h 7681"/>
                <a:gd name="connsiteX18" fmla="*/ 8105 w 61854"/>
                <a:gd name="connsiteY18" fmla="*/ 3584 h 7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854" h="7681">
                  <a:moveTo>
                    <a:pt x="8105" y="3584"/>
                  </a:moveTo>
                  <a:cubicBezTo>
                    <a:pt x="15699" y="4694"/>
                    <a:pt x="23207" y="6145"/>
                    <a:pt x="30715" y="7340"/>
                  </a:cubicBezTo>
                  <a:lnTo>
                    <a:pt x="30715" y="7340"/>
                  </a:lnTo>
                  <a:cubicBezTo>
                    <a:pt x="30715" y="7340"/>
                    <a:pt x="30715" y="7340"/>
                    <a:pt x="30715" y="7340"/>
                  </a:cubicBezTo>
                  <a:lnTo>
                    <a:pt x="30715" y="7340"/>
                  </a:lnTo>
                  <a:cubicBezTo>
                    <a:pt x="30715" y="7340"/>
                    <a:pt x="30715" y="7340"/>
                    <a:pt x="30715" y="7340"/>
                  </a:cubicBezTo>
                  <a:cubicBezTo>
                    <a:pt x="38307" y="7340"/>
                    <a:pt x="45986" y="7169"/>
                    <a:pt x="53665" y="7340"/>
                  </a:cubicBezTo>
                  <a:cubicBezTo>
                    <a:pt x="56395" y="7425"/>
                    <a:pt x="59125" y="7511"/>
                    <a:pt x="61855" y="7681"/>
                  </a:cubicBezTo>
                  <a:cubicBezTo>
                    <a:pt x="61855" y="7681"/>
                    <a:pt x="61855" y="7340"/>
                    <a:pt x="61855" y="7340"/>
                  </a:cubicBezTo>
                  <a:cubicBezTo>
                    <a:pt x="59210" y="6572"/>
                    <a:pt x="56565" y="5889"/>
                    <a:pt x="53921" y="5206"/>
                  </a:cubicBezTo>
                  <a:cubicBezTo>
                    <a:pt x="46498" y="3158"/>
                    <a:pt x="38990" y="1195"/>
                    <a:pt x="31311" y="0"/>
                  </a:cubicBezTo>
                  <a:lnTo>
                    <a:pt x="31311" y="0"/>
                  </a:lnTo>
                  <a:cubicBezTo>
                    <a:pt x="31311" y="0"/>
                    <a:pt x="31311" y="0"/>
                    <a:pt x="31311" y="0"/>
                  </a:cubicBezTo>
                  <a:lnTo>
                    <a:pt x="31311" y="0"/>
                  </a:lnTo>
                  <a:cubicBezTo>
                    <a:pt x="31311" y="0"/>
                    <a:pt x="31311" y="0"/>
                    <a:pt x="31311" y="0"/>
                  </a:cubicBezTo>
                  <a:cubicBezTo>
                    <a:pt x="23548" y="0"/>
                    <a:pt x="15869" y="598"/>
                    <a:pt x="8191" y="1366"/>
                  </a:cubicBezTo>
                  <a:cubicBezTo>
                    <a:pt x="5460" y="1622"/>
                    <a:pt x="2730" y="1878"/>
                    <a:pt x="0" y="2219"/>
                  </a:cubicBezTo>
                  <a:cubicBezTo>
                    <a:pt x="0" y="2219"/>
                    <a:pt x="0" y="2560"/>
                    <a:pt x="0" y="2560"/>
                  </a:cubicBezTo>
                  <a:cubicBezTo>
                    <a:pt x="2730" y="2902"/>
                    <a:pt x="5375" y="3158"/>
                    <a:pt x="8105" y="3584"/>
                  </a:cubicBezTo>
                  <a:close/>
                </a:path>
              </a:pathLst>
            </a:custGeom>
            <a:grpFill/>
            <a:ln w="8532" cap="flat">
              <a:noFill/>
              <a:prstDash val="solid"/>
              <a:miter/>
            </a:ln>
          </p:spPr>
          <p:txBody>
            <a:bodyPr rtlCol="0" anchor="ctr"/>
            <a:lstStyle/>
            <a:p>
              <a:endParaRPr lang="en-US"/>
            </a:p>
          </p:txBody>
        </p:sp>
        <p:sp>
          <p:nvSpPr>
            <p:cNvPr id="1650" name="Freeform 1649">
              <a:extLst>
                <a:ext uri="{FF2B5EF4-FFF2-40B4-BE49-F238E27FC236}">
                  <a16:creationId xmlns:a16="http://schemas.microsoft.com/office/drawing/2014/main" id="{DFBE73C2-43C2-E7EE-E097-575814C71A8F}"/>
                </a:ext>
              </a:extLst>
            </p:cNvPr>
            <p:cNvSpPr/>
            <p:nvPr/>
          </p:nvSpPr>
          <p:spPr>
            <a:xfrm>
              <a:off x="9421614" y="4365727"/>
              <a:ext cx="32949" cy="32261"/>
            </a:xfrm>
            <a:custGeom>
              <a:avLst/>
              <a:gdLst>
                <a:gd name="connsiteX0" fmla="*/ 4027 w 32949"/>
                <a:gd name="connsiteY0" fmla="*/ 4865 h 32261"/>
                <a:gd name="connsiteX1" fmla="*/ 14692 w 32949"/>
                <a:gd name="connsiteY1" fmla="*/ 18009 h 32261"/>
                <a:gd name="connsiteX2" fmla="*/ 14692 w 32949"/>
                <a:gd name="connsiteY2" fmla="*/ 18009 h 32261"/>
                <a:gd name="connsiteX3" fmla="*/ 14692 w 32949"/>
                <a:gd name="connsiteY3" fmla="*/ 18009 h 32261"/>
                <a:gd name="connsiteX4" fmla="*/ 14692 w 32949"/>
                <a:gd name="connsiteY4" fmla="*/ 18009 h 32261"/>
                <a:gd name="connsiteX5" fmla="*/ 14692 w 32949"/>
                <a:gd name="connsiteY5" fmla="*/ 18009 h 32261"/>
                <a:gd name="connsiteX6" fmla="*/ 28087 w 32949"/>
                <a:gd name="connsiteY6" fmla="*/ 28336 h 32261"/>
                <a:gd name="connsiteX7" fmla="*/ 32694 w 32949"/>
                <a:gd name="connsiteY7" fmla="*/ 32262 h 32261"/>
                <a:gd name="connsiteX8" fmla="*/ 32950 w 32949"/>
                <a:gd name="connsiteY8" fmla="*/ 32091 h 32261"/>
                <a:gd name="connsiteX9" fmla="*/ 29708 w 32949"/>
                <a:gd name="connsiteY9" fmla="*/ 26885 h 32261"/>
                <a:gd name="connsiteX10" fmla="*/ 19811 w 32949"/>
                <a:gd name="connsiteY10" fmla="*/ 12717 h 32261"/>
                <a:gd name="connsiteX11" fmla="*/ 19811 w 32949"/>
                <a:gd name="connsiteY11" fmla="*/ 12717 h 32261"/>
                <a:gd name="connsiteX12" fmla="*/ 19811 w 32949"/>
                <a:gd name="connsiteY12" fmla="*/ 12717 h 32261"/>
                <a:gd name="connsiteX13" fmla="*/ 19811 w 32949"/>
                <a:gd name="connsiteY13" fmla="*/ 12717 h 32261"/>
                <a:gd name="connsiteX14" fmla="*/ 19811 w 32949"/>
                <a:gd name="connsiteY14" fmla="*/ 12717 h 32261"/>
                <a:gd name="connsiteX15" fmla="*/ 5478 w 32949"/>
                <a:gd name="connsiteY15" fmla="*/ 3158 h 32261"/>
                <a:gd name="connsiteX16" fmla="*/ 188 w 32949"/>
                <a:gd name="connsiteY16" fmla="*/ 0 h 32261"/>
                <a:gd name="connsiteX17" fmla="*/ 17 w 32949"/>
                <a:gd name="connsiteY17" fmla="*/ 256 h 32261"/>
                <a:gd name="connsiteX18" fmla="*/ 4027 w 32949"/>
                <a:gd name="connsiteY18" fmla="*/ 4779 h 32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949" h="32261">
                  <a:moveTo>
                    <a:pt x="4027" y="4865"/>
                  </a:moveTo>
                  <a:cubicBezTo>
                    <a:pt x="7696" y="9218"/>
                    <a:pt x="11109" y="13741"/>
                    <a:pt x="14692" y="18009"/>
                  </a:cubicBezTo>
                  <a:lnTo>
                    <a:pt x="14692" y="18009"/>
                  </a:lnTo>
                  <a:cubicBezTo>
                    <a:pt x="14692" y="18009"/>
                    <a:pt x="14692" y="18009"/>
                    <a:pt x="14692" y="18009"/>
                  </a:cubicBezTo>
                  <a:lnTo>
                    <a:pt x="14692" y="18009"/>
                  </a:lnTo>
                  <a:cubicBezTo>
                    <a:pt x="14692" y="18009"/>
                    <a:pt x="14692" y="18009"/>
                    <a:pt x="14692" y="18009"/>
                  </a:cubicBezTo>
                  <a:cubicBezTo>
                    <a:pt x="19043" y="21508"/>
                    <a:pt x="23650" y="24751"/>
                    <a:pt x="28087" y="28336"/>
                  </a:cubicBezTo>
                  <a:cubicBezTo>
                    <a:pt x="29622" y="29616"/>
                    <a:pt x="31158" y="30982"/>
                    <a:pt x="32694" y="32262"/>
                  </a:cubicBezTo>
                  <a:cubicBezTo>
                    <a:pt x="32694" y="32262"/>
                    <a:pt x="32950" y="32091"/>
                    <a:pt x="32950" y="32091"/>
                  </a:cubicBezTo>
                  <a:cubicBezTo>
                    <a:pt x="31926" y="30384"/>
                    <a:pt x="30817" y="28592"/>
                    <a:pt x="29708" y="26885"/>
                  </a:cubicBezTo>
                  <a:cubicBezTo>
                    <a:pt x="26636" y="22020"/>
                    <a:pt x="23565" y="17155"/>
                    <a:pt x="19811" y="12717"/>
                  </a:cubicBezTo>
                  <a:lnTo>
                    <a:pt x="19811" y="12717"/>
                  </a:lnTo>
                  <a:cubicBezTo>
                    <a:pt x="19811" y="12717"/>
                    <a:pt x="19811" y="12717"/>
                    <a:pt x="19811" y="12717"/>
                  </a:cubicBezTo>
                  <a:lnTo>
                    <a:pt x="19811" y="12717"/>
                  </a:lnTo>
                  <a:cubicBezTo>
                    <a:pt x="19811" y="12717"/>
                    <a:pt x="19811" y="12717"/>
                    <a:pt x="19811" y="12717"/>
                  </a:cubicBezTo>
                  <a:cubicBezTo>
                    <a:pt x="15289" y="9132"/>
                    <a:pt x="10341" y="6060"/>
                    <a:pt x="5478" y="3158"/>
                  </a:cubicBezTo>
                  <a:cubicBezTo>
                    <a:pt x="3771" y="2134"/>
                    <a:pt x="1980" y="1024"/>
                    <a:pt x="188" y="0"/>
                  </a:cubicBezTo>
                  <a:cubicBezTo>
                    <a:pt x="188" y="0"/>
                    <a:pt x="-68" y="256"/>
                    <a:pt x="17" y="256"/>
                  </a:cubicBezTo>
                  <a:cubicBezTo>
                    <a:pt x="1382" y="1707"/>
                    <a:pt x="2748" y="3243"/>
                    <a:pt x="4027" y="4779"/>
                  </a:cubicBezTo>
                  <a:close/>
                </a:path>
              </a:pathLst>
            </a:custGeom>
            <a:grpFill/>
            <a:ln w="8532" cap="flat">
              <a:noFill/>
              <a:prstDash val="solid"/>
              <a:miter/>
            </a:ln>
          </p:spPr>
          <p:txBody>
            <a:bodyPr rtlCol="0" anchor="ctr"/>
            <a:lstStyle/>
            <a:p>
              <a:endParaRPr lang="en-US"/>
            </a:p>
          </p:txBody>
        </p:sp>
      </p:grpSp>
      <p:grpSp>
        <p:nvGrpSpPr>
          <p:cNvPr id="1651" name="Graphic 3">
            <a:extLst>
              <a:ext uri="{FF2B5EF4-FFF2-40B4-BE49-F238E27FC236}">
                <a16:creationId xmlns:a16="http://schemas.microsoft.com/office/drawing/2014/main" id="{A3AAAD24-70BC-9954-062C-54FEB0CEBCFA}"/>
              </a:ext>
            </a:extLst>
          </p:cNvPr>
          <p:cNvGrpSpPr/>
          <p:nvPr/>
        </p:nvGrpSpPr>
        <p:grpSpPr>
          <a:xfrm>
            <a:off x="9561463" y="-834456"/>
            <a:ext cx="2982529" cy="2432045"/>
            <a:chOff x="7441122" y="76224"/>
            <a:chExt cx="1895275" cy="1545465"/>
          </a:xfrm>
          <a:solidFill>
            <a:schemeClr val="accent1">
              <a:lumMod val="60000"/>
              <a:lumOff val="40000"/>
            </a:schemeClr>
          </a:solidFill>
        </p:grpSpPr>
        <p:sp>
          <p:nvSpPr>
            <p:cNvPr id="1652" name="Freeform 1651">
              <a:extLst>
                <a:ext uri="{FF2B5EF4-FFF2-40B4-BE49-F238E27FC236}">
                  <a16:creationId xmlns:a16="http://schemas.microsoft.com/office/drawing/2014/main" id="{E492FC41-6B5A-4D57-5164-5F873058C0D2}"/>
                </a:ext>
              </a:extLst>
            </p:cNvPr>
            <p:cNvSpPr/>
            <p:nvPr/>
          </p:nvSpPr>
          <p:spPr>
            <a:xfrm>
              <a:off x="7441122" y="76224"/>
              <a:ext cx="1895275" cy="1545465"/>
            </a:xfrm>
            <a:custGeom>
              <a:avLst/>
              <a:gdLst>
                <a:gd name="connsiteX0" fmla="*/ 517660 w 1895275"/>
                <a:gd name="connsiteY0" fmla="*/ 1382962 h 1545465"/>
                <a:gd name="connsiteX1" fmla="*/ 591630 w 1895275"/>
                <a:gd name="connsiteY1" fmla="*/ 1433659 h 1545465"/>
                <a:gd name="connsiteX2" fmla="*/ 689660 w 1895275"/>
                <a:gd name="connsiteY2" fmla="*/ 1499122 h 1545465"/>
                <a:gd name="connsiteX3" fmla="*/ 722251 w 1895275"/>
                <a:gd name="connsiteY3" fmla="*/ 1518837 h 1545465"/>
                <a:gd name="connsiteX4" fmla="*/ 793405 w 1895275"/>
                <a:gd name="connsiteY4" fmla="*/ 1544783 h 1545465"/>
                <a:gd name="connsiteX5" fmla="*/ 822072 w 1895275"/>
                <a:gd name="connsiteY5" fmla="*/ 1537699 h 1545465"/>
                <a:gd name="connsiteX6" fmla="*/ 879491 w 1895275"/>
                <a:gd name="connsiteY6" fmla="*/ 1489563 h 1545465"/>
                <a:gd name="connsiteX7" fmla="*/ 959859 w 1895275"/>
                <a:gd name="connsiteY7" fmla="*/ 1421113 h 1545465"/>
                <a:gd name="connsiteX8" fmla="*/ 1012756 w 1895275"/>
                <a:gd name="connsiteY8" fmla="*/ 1379207 h 1545465"/>
                <a:gd name="connsiteX9" fmla="*/ 1034085 w 1895275"/>
                <a:gd name="connsiteY9" fmla="*/ 1362735 h 1545465"/>
                <a:gd name="connsiteX10" fmla="*/ 1242174 w 1895275"/>
                <a:gd name="connsiteY10" fmla="*/ 1190246 h 1545465"/>
                <a:gd name="connsiteX11" fmla="*/ 1341654 w 1895275"/>
                <a:gd name="connsiteY11" fmla="*/ 1108226 h 1545465"/>
                <a:gd name="connsiteX12" fmla="*/ 1388834 w 1895275"/>
                <a:gd name="connsiteY12" fmla="*/ 1068965 h 1545465"/>
                <a:gd name="connsiteX13" fmla="*/ 1461184 w 1895275"/>
                <a:gd name="connsiteY13" fmla="*/ 1009990 h 1545465"/>
                <a:gd name="connsiteX14" fmla="*/ 1512800 w 1895275"/>
                <a:gd name="connsiteY14" fmla="*/ 966462 h 1545465"/>
                <a:gd name="connsiteX15" fmla="*/ 1691796 w 1895275"/>
                <a:gd name="connsiteY15" fmla="*/ 809079 h 1545465"/>
                <a:gd name="connsiteX16" fmla="*/ 1802794 w 1895275"/>
                <a:gd name="connsiteY16" fmla="*/ 701284 h 1545465"/>
                <a:gd name="connsiteX17" fmla="*/ 1837603 w 1895275"/>
                <a:gd name="connsiteY17" fmla="*/ 663219 h 1545465"/>
                <a:gd name="connsiteX18" fmla="*/ 1865160 w 1895275"/>
                <a:gd name="connsiteY18" fmla="*/ 625666 h 1545465"/>
                <a:gd name="connsiteX19" fmla="*/ 1890158 w 1895275"/>
                <a:gd name="connsiteY19" fmla="*/ 549279 h 1545465"/>
                <a:gd name="connsiteX20" fmla="*/ 1894936 w 1895275"/>
                <a:gd name="connsiteY20" fmla="*/ 495424 h 1545465"/>
                <a:gd name="connsiteX21" fmla="*/ 1890244 w 1895275"/>
                <a:gd name="connsiteY21" fmla="*/ 447885 h 1545465"/>
                <a:gd name="connsiteX22" fmla="*/ 1883418 w 1895275"/>
                <a:gd name="connsiteY22" fmla="*/ 428169 h 1545465"/>
                <a:gd name="connsiteX23" fmla="*/ 1827280 w 1895275"/>
                <a:gd name="connsiteY23" fmla="*/ 362622 h 1545465"/>
                <a:gd name="connsiteX24" fmla="*/ 1723704 w 1895275"/>
                <a:gd name="connsiteY24" fmla="*/ 301427 h 1545465"/>
                <a:gd name="connsiteX25" fmla="*/ 1594193 w 1895275"/>
                <a:gd name="connsiteY25" fmla="*/ 233489 h 1545465"/>
                <a:gd name="connsiteX26" fmla="*/ 1538054 w 1895275"/>
                <a:gd name="connsiteY26" fmla="*/ 203020 h 1545465"/>
                <a:gd name="connsiteX27" fmla="*/ 1466217 w 1895275"/>
                <a:gd name="connsiteY27" fmla="*/ 168112 h 1545465"/>
                <a:gd name="connsiteX28" fmla="*/ 1355816 w 1895275"/>
                <a:gd name="connsiteY28" fmla="*/ 120061 h 1545465"/>
                <a:gd name="connsiteX29" fmla="*/ 1279457 w 1895275"/>
                <a:gd name="connsiteY29" fmla="*/ 89421 h 1545465"/>
                <a:gd name="connsiteX30" fmla="*/ 1215555 w 1895275"/>
                <a:gd name="connsiteY30" fmla="*/ 60915 h 1545465"/>
                <a:gd name="connsiteX31" fmla="*/ 1132371 w 1895275"/>
                <a:gd name="connsiteY31" fmla="*/ 24300 h 1545465"/>
                <a:gd name="connsiteX32" fmla="*/ 1090224 w 1895275"/>
                <a:gd name="connsiteY32" fmla="*/ 4329 h 1545465"/>
                <a:gd name="connsiteX33" fmla="*/ 1070174 w 1895275"/>
                <a:gd name="connsiteY33" fmla="*/ 488 h 1545465"/>
                <a:gd name="connsiteX34" fmla="*/ 1054220 w 1895275"/>
                <a:gd name="connsiteY34" fmla="*/ 11071 h 1545465"/>
                <a:gd name="connsiteX35" fmla="*/ 899540 w 1895275"/>
                <a:gd name="connsiteY35" fmla="*/ 106576 h 1545465"/>
                <a:gd name="connsiteX36" fmla="*/ 832395 w 1895275"/>
                <a:gd name="connsiteY36" fmla="*/ 158297 h 1545465"/>
                <a:gd name="connsiteX37" fmla="*/ 698959 w 1895275"/>
                <a:gd name="connsiteY37" fmla="*/ 264898 h 1545465"/>
                <a:gd name="connsiteX38" fmla="*/ 557247 w 1895275"/>
                <a:gd name="connsiteY38" fmla="*/ 384641 h 1545465"/>
                <a:gd name="connsiteX39" fmla="*/ 508787 w 1895275"/>
                <a:gd name="connsiteY39" fmla="*/ 424414 h 1545465"/>
                <a:gd name="connsiteX40" fmla="*/ 455122 w 1895275"/>
                <a:gd name="connsiteY40" fmla="*/ 469392 h 1545465"/>
                <a:gd name="connsiteX41" fmla="*/ 449492 w 1895275"/>
                <a:gd name="connsiteY41" fmla="*/ 474172 h 1545465"/>
                <a:gd name="connsiteX42" fmla="*/ 345661 w 1895275"/>
                <a:gd name="connsiteY42" fmla="*/ 558667 h 1545465"/>
                <a:gd name="connsiteX43" fmla="*/ 296774 w 1895275"/>
                <a:gd name="connsiteY43" fmla="*/ 601683 h 1545465"/>
                <a:gd name="connsiteX44" fmla="*/ 212310 w 1895275"/>
                <a:gd name="connsiteY44" fmla="*/ 687458 h 1545465"/>
                <a:gd name="connsiteX45" fmla="*/ 160181 w 1895275"/>
                <a:gd name="connsiteY45" fmla="*/ 736021 h 1545465"/>
                <a:gd name="connsiteX46" fmla="*/ 125371 w 1895275"/>
                <a:gd name="connsiteY46" fmla="*/ 768966 h 1545465"/>
                <a:gd name="connsiteX47" fmla="*/ 91074 w 1895275"/>
                <a:gd name="connsiteY47" fmla="*/ 798752 h 1545465"/>
                <a:gd name="connsiteX48" fmla="*/ 35191 w 1895275"/>
                <a:gd name="connsiteY48" fmla="*/ 846803 h 1545465"/>
                <a:gd name="connsiteX49" fmla="*/ 16848 w 1895275"/>
                <a:gd name="connsiteY49" fmla="*/ 871469 h 1545465"/>
                <a:gd name="connsiteX50" fmla="*/ 44235 w 1895275"/>
                <a:gd name="connsiteY50" fmla="*/ 901256 h 1545465"/>
                <a:gd name="connsiteX51" fmla="*/ 46282 w 1895275"/>
                <a:gd name="connsiteY51" fmla="*/ 1012550 h 1545465"/>
                <a:gd name="connsiteX52" fmla="*/ 38860 w 1895275"/>
                <a:gd name="connsiteY52" fmla="*/ 1008880 h 1545465"/>
                <a:gd name="connsiteX53" fmla="*/ 26233 w 1895275"/>
                <a:gd name="connsiteY53" fmla="*/ 1001455 h 1545465"/>
                <a:gd name="connsiteX54" fmla="*/ 15568 w 1895275"/>
                <a:gd name="connsiteY54" fmla="*/ 998894 h 1545465"/>
                <a:gd name="connsiteX55" fmla="*/ 1576 w 1895275"/>
                <a:gd name="connsiteY55" fmla="*/ 1007258 h 1545465"/>
                <a:gd name="connsiteX56" fmla="*/ 3453 w 1895275"/>
                <a:gd name="connsiteY56" fmla="*/ 1022194 h 1545465"/>
                <a:gd name="connsiteX57" fmla="*/ 15483 w 1895275"/>
                <a:gd name="connsiteY57" fmla="*/ 1035594 h 1545465"/>
                <a:gd name="connsiteX58" fmla="*/ 32205 w 1895275"/>
                <a:gd name="connsiteY58" fmla="*/ 1059236 h 1545465"/>
                <a:gd name="connsiteX59" fmla="*/ 54643 w 1895275"/>
                <a:gd name="connsiteY59" fmla="*/ 1074342 h 1545465"/>
                <a:gd name="connsiteX60" fmla="*/ 125457 w 1895275"/>
                <a:gd name="connsiteY60" fmla="*/ 1123162 h 1545465"/>
                <a:gd name="connsiteX61" fmla="*/ 196782 w 1895275"/>
                <a:gd name="connsiteY61" fmla="*/ 1171128 h 1545465"/>
                <a:gd name="connsiteX62" fmla="*/ 288413 w 1895275"/>
                <a:gd name="connsiteY62" fmla="*/ 1233005 h 1545465"/>
                <a:gd name="connsiteX63" fmla="*/ 375607 w 1895275"/>
                <a:gd name="connsiteY63" fmla="*/ 1290359 h 1545465"/>
                <a:gd name="connsiteX64" fmla="*/ 441301 w 1895275"/>
                <a:gd name="connsiteY64" fmla="*/ 1333546 h 1545465"/>
                <a:gd name="connsiteX65" fmla="*/ 517575 w 1895275"/>
                <a:gd name="connsiteY65" fmla="*/ 1383048 h 1545465"/>
                <a:gd name="connsiteX66" fmla="*/ 61725 w 1895275"/>
                <a:gd name="connsiteY66" fmla="*/ 913887 h 1545465"/>
                <a:gd name="connsiteX67" fmla="*/ 82457 w 1895275"/>
                <a:gd name="connsiteY67" fmla="*/ 926263 h 1545465"/>
                <a:gd name="connsiteX68" fmla="*/ 184070 w 1895275"/>
                <a:gd name="connsiteY68" fmla="*/ 986007 h 1545465"/>
                <a:gd name="connsiteX69" fmla="*/ 226814 w 1895275"/>
                <a:gd name="connsiteY69" fmla="*/ 1010246 h 1545465"/>
                <a:gd name="connsiteX70" fmla="*/ 306756 w 1895275"/>
                <a:gd name="connsiteY70" fmla="*/ 1058382 h 1545465"/>
                <a:gd name="connsiteX71" fmla="*/ 361359 w 1895275"/>
                <a:gd name="connsiteY71" fmla="*/ 1091583 h 1545465"/>
                <a:gd name="connsiteX72" fmla="*/ 434646 w 1895275"/>
                <a:gd name="connsiteY72" fmla="*/ 1136476 h 1545465"/>
                <a:gd name="connsiteX73" fmla="*/ 492491 w 1895275"/>
                <a:gd name="connsiteY73" fmla="*/ 1171298 h 1545465"/>
                <a:gd name="connsiteX74" fmla="*/ 566974 w 1895275"/>
                <a:gd name="connsiteY74" fmla="*/ 1216618 h 1545465"/>
                <a:gd name="connsiteX75" fmla="*/ 671743 w 1895275"/>
                <a:gd name="connsiteY75" fmla="*/ 1285153 h 1545465"/>
                <a:gd name="connsiteX76" fmla="*/ 677374 w 1895275"/>
                <a:gd name="connsiteY76" fmla="*/ 1289250 h 1545465"/>
                <a:gd name="connsiteX77" fmla="*/ 685735 w 1895275"/>
                <a:gd name="connsiteY77" fmla="*/ 1300686 h 1545465"/>
                <a:gd name="connsiteX78" fmla="*/ 690513 w 1895275"/>
                <a:gd name="connsiteY78" fmla="*/ 1307600 h 1545465"/>
                <a:gd name="connsiteX79" fmla="*/ 683687 w 1895275"/>
                <a:gd name="connsiteY79" fmla="*/ 1301540 h 1545465"/>
                <a:gd name="connsiteX80" fmla="*/ 667477 w 1895275"/>
                <a:gd name="connsiteY80" fmla="*/ 1287287 h 1545465"/>
                <a:gd name="connsiteX81" fmla="*/ 667306 w 1895275"/>
                <a:gd name="connsiteY81" fmla="*/ 1287543 h 1545465"/>
                <a:gd name="connsiteX82" fmla="*/ 682152 w 1895275"/>
                <a:gd name="connsiteY82" fmla="*/ 1302991 h 1545465"/>
                <a:gd name="connsiteX83" fmla="*/ 701519 w 1895275"/>
                <a:gd name="connsiteY83" fmla="*/ 1323987 h 1545465"/>
                <a:gd name="connsiteX84" fmla="*/ 719179 w 1895275"/>
                <a:gd name="connsiteY84" fmla="*/ 1351810 h 1545465"/>
                <a:gd name="connsiteX85" fmla="*/ 719179 w 1895275"/>
                <a:gd name="connsiteY85" fmla="*/ 1351810 h 1545465"/>
                <a:gd name="connsiteX86" fmla="*/ 719265 w 1895275"/>
                <a:gd name="connsiteY86" fmla="*/ 1351895 h 1545465"/>
                <a:gd name="connsiteX87" fmla="*/ 719265 w 1895275"/>
                <a:gd name="connsiteY87" fmla="*/ 1352066 h 1545465"/>
                <a:gd name="connsiteX88" fmla="*/ 719265 w 1895275"/>
                <a:gd name="connsiteY88" fmla="*/ 1352066 h 1545465"/>
                <a:gd name="connsiteX89" fmla="*/ 725237 w 1895275"/>
                <a:gd name="connsiteY89" fmla="*/ 1360857 h 1545465"/>
                <a:gd name="connsiteX90" fmla="*/ 703737 w 1895275"/>
                <a:gd name="connsiteY90" fmla="*/ 1341398 h 1545465"/>
                <a:gd name="connsiteX91" fmla="*/ 703737 w 1895275"/>
                <a:gd name="connsiteY91" fmla="*/ 1341398 h 1545465"/>
                <a:gd name="connsiteX92" fmla="*/ 703737 w 1895275"/>
                <a:gd name="connsiteY92" fmla="*/ 1341398 h 1545465"/>
                <a:gd name="connsiteX93" fmla="*/ 703737 w 1895275"/>
                <a:gd name="connsiteY93" fmla="*/ 1341398 h 1545465"/>
                <a:gd name="connsiteX94" fmla="*/ 703737 w 1895275"/>
                <a:gd name="connsiteY94" fmla="*/ 1341398 h 1545465"/>
                <a:gd name="connsiteX95" fmla="*/ 653315 w 1895275"/>
                <a:gd name="connsiteY95" fmla="*/ 1302052 h 1545465"/>
                <a:gd name="connsiteX96" fmla="*/ 635312 w 1895275"/>
                <a:gd name="connsiteY96" fmla="*/ 1287970 h 1545465"/>
                <a:gd name="connsiteX97" fmla="*/ 635142 w 1895275"/>
                <a:gd name="connsiteY97" fmla="*/ 1288226 h 1545465"/>
                <a:gd name="connsiteX98" fmla="*/ 651949 w 1895275"/>
                <a:gd name="connsiteY98" fmla="*/ 1303503 h 1545465"/>
                <a:gd name="connsiteX99" fmla="*/ 699215 w 1895275"/>
                <a:gd name="connsiteY99" fmla="*/ 1346689 h 1545465"/>
                <a:gd name="connsiteX100" fmla="*/ 699215 w 1895275"/>
                <a:gd name="connsiteY100" fmla="*/ 1346689 h 1545465"/>
                <a:gd name="connsiteX101" fmla="*/ 699300 w 1895275"/>
                <a:gd name="connsiteY101" fmla="*/ 1346775 h 1545465"/>
                <a:gd name="connsiteX102" fmla="*/ 699386 w 1895275"/>
                <a:gd name="connsiteY102" fmla="*/ 1346860 h 1545465"/>
                <a:gd name="connsiteX103" fmla="*/ 699386 w 1895275"/>
                <a:gd name="connsiteY103" fmla="*/ 1346860 h 1545465"/>
                <a:gd name="connsiteX104" fmla="*/ 734195 w 1895275"/>
                <a:gd name="connsiteY104" fmla="*/ 1374086 h 1545465"/>
                <a:gd name="connsiteX105" fmla="*/ 752453 w 1895275"/>
                <a:gd name="connsiteY105" fmla="*/ 1403190 h 1545465"/>
                <a:gd name="connsiteX106" fmla="*/ 761070 w 1895275"/>
                <a:gd name="connsiteY106" fmla="*/ 1418382 h 1545465"/>
                <a:gd name="connsiteX107" fmla="*/ 752623 w 1895275"/>
                <a:gd name="connsiteY107" fmla="*/ 1411298 h 1545465"/>
                <a:gd name="connsiteX108" fmla="*/ 682237 w 1895275"/>
                <a:gd name="connsiteY108" fmla="*/ 1355395 h 1545465"/>
                <a:gd name="connsiteX109" fmla="*/ 682237 w 1895275"/>
                <a:gd name="connsiteY109" fmla="*/ 1355395 h 1545465"/>
                <a:gd name="connsiteX110" fmla="*/ 682237 w 1895275"/>
                <a:gd name="connsiteY110" fmla="*/ 1355395 h 1545465"/>
                <a:gd name="connsiteX111" fmla="*/ 682237 w 1895275"/>
                <a:gd name="connsiteY111" fmla="*/ 1355395 h 1545465"/>
                <a:gd name="connsiteX112" fmla="*/ 682237 w 1895275"/>
                <a:gd name="connsiteY112" fmla="*/ 1355395 h 1545465"/>
                <a:gd name="connsiteX113" fmla="*/ 606987 w 1895275"/>
                <a:gd name="connsiteY113" fmla="*/ 1306149 h 1545465"/>
                <a:gd name="connsiteX114" fmla="*/ 579686 w 1895275"/>
                <a:gd name="connsiteY114" fmla="*/ 1289250 h 1545465"/>
                <a:gd name="connsiteX115" fmla="*/ 579515 w 1895275"/>
                <a:gd name="connsiteY115" fmla="*/ 1289506 h 1545465"/>
                <a:gd name="connsiteX116" fmla="*/ 605622 w 1895275"/>
                <a:gd name="connsiteY116" fmla="*/ 1307770 h 1545465"/>
                <a:gd name="connsiteX117" fmla="*/ 677886 w 1895275"/>
                <a:gd name="connsiteY117" fmla="*/ 1361028 h 1545465"/>
                <a:gd name="connsiteX118" fmla="*/ 677886 w 1895275"/>
                <a:gd name="connsiteY118" fmla="*/ 1361028 h 1545465"/>
                <a:gd name="connsiteX119" fmla="*/ 678056 w 1895275"/>
                <a:gd name="connsiteY119" fmla="*/ 1361199 h 1545465"/>
                <a:gd name="connsiteX120" fmla="*/ 678227 w 1895275"/>
                <a:gd name="connsiteY120" fmla="*/ 1361369 h 1545465"/>
                <a:gd name="connsiteX121" fmla="*/ 678227 w 1895275"/>
                <a:gd name="connsiteY121" fmla="*/ 1361369 h 1545465"/>
                <a:gd name="connsiteX122" fmla="*/ 751515 w 1895275"/>
                <a:gd name="connsiteY122" fmla="*/ 1413176 h 1545465"/>
                <a:gd name="connsiteX123" fmla="*/ 762862 w 1895275"/>
                <a:gd name="connsiteY123" fmla="*/ 1421625 h 1545465"/>
                <a:gd name="connsiteX124" fmla="*/ 763203 w 1895275"/>
                <a:gd name="connsiteY124" fmla="*/ 1422223 h 1545465"/>
                <a:gd name="connsiteX125" fmla="*/ 763459 w 1895275"/>
                <a:gd name="connsiteY125" fmla="*/ 1422137 h 1545465"/>
                <a:gd name="connsiteX126" fmla="*/ 764824 w 1895275"/>
                <a:gd name="connsiteY126" fmla="*/ 1423161 h 1545465"/>
                <a:gd name="connsiteX127" fmla="*/ 771308 w 1895275"/>
                <a:gd name="connsiteY127" fmla="*/ 1440060 h 1545465"/>
                <a:gd name="connsiteX128" fmla="*/ 778475 w 1895275"/>
                <a:gd name="connsiteY128" fmla="*/ 1460288 h 1545465"/>
                <a:gd name="connsiteX129" fmla="*/ 778731 w 1895275"/>
                <a:gd name="connsiteY129" fmla="*/ 1460203 h 1545465"/>
                <a:gd name="connsiteX130" fmla="*/ 773271 w 1895275"/>
                <a:gd name="connsiteY130" fmla="*/ 1439292 h 1545465"/>
                <a:gd name="connsiteX131" fmla="*/ 769772 w 1895275"/>
                <a:gd name="connsiteY131" fmla="*/ 1426831 h 1545465"/>
                <a:gd name="connsiteX132" fmla="*/ 777110 w 1895275"/>
                <a:gd name="connsiteY132" fmla="*/ 1432294 h 1545465"/>
                <a:gd name="connsiteX133" fmla="*/ 777280 w 1895275"/>
                <a:gd name="connsiteY133" fmla="*/ 1432038 h 1545465"/>
                <a:gd name="connsiteX134" fmla="*/ 769431 w 1895275"/>
                <a:gd name="connsiteY134" fmla="*/ 1425466 h 1545465"/>
                <a:gd name="connsiteX135" fmla="*/ 759535 w 1895275"/>
                <a:gd name="connsiteY135" fmla="*/ 1393887 h 1545465"/>
                <a:gd name="connsiteX136" fmla="*/ 767810 w 1895275"/>
                <a:gd name="connsiteY136" fmla="*/ 1400373 h 1545465"/>
                <a:gd name="connsiteX137" fmla="*/ 767981 w 1895275"/>
                <a:gd name="connsiteY137" fmla="*/ 1400117 h 1545465"/>
                <a:gd name="connsiteX138" fmla="*/ 758681 w 1895275"/>
                <a:gd name="connsiteY138" fmla="*/ 1391668 h 1545465"/>
                <a:gd name="connsiteX139" fmla="*/ 755098 w 1895275"/>
                <a:gd name="connsiteY139" fmla="*/ 1381511 h 1545465"/>
                <a:gd name="connsiteX140" fmla="*/ 755098 w 1895275"/>
                <a:gd name="connsiteY140" fmla="*/ 1381511 h 1545465"/>
                <a:gd name="connsiteX141" fmla="*/ 755098 w 1895275"/>
                <a:gd name="connsiteY141" fmla="*/ 1381511 h 1545465"/>
                <a:gd name="connsiteX142" fmla="*/ 755098 w 1895275"/>
                <a:gd name="connsiteY142" fmla="*/ 1381511 h 1545465"/>
                <a:gd name="connsiteX143" fmla="*/ 755098 w 1895275"/>
                <a:gd name="connsiteY143" fmla="*/ 1381511 h 1545465"/>
                <a:gd name="connsiteX144" fmla="*/ 753903 w 1895275"/>
                <a:gd name="connsiteY144" fmla="*/ 1378951 h 1545465"/>
                <a:gd name="connsiteX145" fmla="*/ 765336 w 1895275"/>
                <a:gd name="connsiteY145" fmla="*/ 1390729 h 1545465"/>
                <a:gd name="connsiteX146" fmla="*/ 772503 w 1895275"/>
                <a:gd name="connsiteY146" fmla="*/ 1398410 h 1545465"/>
                <a:gd name="connsiteX147" fmla="*/ 775404 w 1895275"/>
                <a:gd name="connsiteY147" fmla="*/ 1409506 h 1545465"/>
                <a:gd name="connsiteX148" fmla="*/ 783509 w 1895275"/>
                <a:gd name="connsiteY148" fmla="*/ 1478979 h 1545465"/>
                <a:gd name="connsiteX149" fmla="*/ 782143 w 1895275"/>
                <a:gd name="connsiteY149" fmla="*/ 1493403 h 1545465"/>
                <a:gd name="connsiteX150" fmla="*/ 769346 w 1895275"/>
                <a:gd name="connsiteY150" fmla="*/ 1489989 h 1545465"/>
                <a:gd name="connsiteX151" fmla="*/ 745372 w 1895275"/>
                <a:gd name="connsiteY151" fmla="*/ 1477614 h 1545465"/>
                <a:gd name="connsiteX152" fmla="*/ 701433 w 1895275"/>
                <a:gd name="connsiteY152" fmla="*/ 1448339 h 1545465"/>
                <a:gd name="connsiteX153" fmla="*/ 663040 w 1895275"/>
                <a:gd name="connsiteY153" fmla="*/ 1424015 h 1545465"/>
                <a:gd name="connsiteX154" fmla="*/ 547777 w 1895275"/>
                <a:gd name="connsiteY154" fmla="*/ 1338240 h 1545465"/>
                <a:gd name="connsiteX155" fmla="*/ 407601 w 1895275"/>
                <a:gd name="connsiteY155" fmla="*/ 1241028 h 1545465"/>
                <a:gd name="connsiteX156" fmla="*/ 387551 w 1895275"/>
                <a:gd name="connsiteY156" fmla="*/ 1228994 h 1545465"/>
                <a:gd name="connsiteX157" fmla="*/ 289010 w 1895275"/>
                <a:gd name="connsiteY157" fmla="*/ 1168909 h 1545465"/>
                <a:gd name="connsiteX158" fmla="*/ 225789 w 1895275"/>
                <a:gd name="connsiteY158" fmla="*/ 1131014 h 1545465"/>
                <a:gd name="connsiteX159" fmla="*/ 190895 w 1895275"/>
                <a:gd name="connsiteY159" fmla="*/ 1108055 h 1545465"/>
                <a:gd name="connsiteX160" fmla="*/ 102592 w 1895275"/>
                <a:gd name="connsiteY160" fmla="*/ 1054627 h 1545465"/>
                <a:gd name="connsiteX161" fmla="*/ 62834 w 1895275"/>
                <a:gd name="connsiteY161" fmla="*/ 1026377 h 1545465"/>
                <a:gd name="connsiteX162" fmla="*/ 72048 w 1895275"/>
                <a:gd name="connsiteY162" fmla="*/ 976704 h 1545465"/>
                <a:gd name="connsiteX163" fmla="*/ 65649 w 1895275"/>
                <a:gd name="connsiteY163" fmla="*/ 931042 h 1545465"/>
                <a:gd name="connsiteX164" fmla="*/ 61384 w 1895275"/>
                <a:gd name="connsiteY164" fmla="*/ 914058 h 1545465"/>
                <a:gd name="connsiteX165" fmla="*/ 820963 w 1895275"/>
                <a:gd name="connsiteY165" fmla="*/ 1426405 h 1545465"/>
                <a:gd name="connsiteX166" fmla="*/ 819939 w 1895275"/>
                <a:gd name="connsiteY166" fmla="*/ 1403617 h 1545465"/>
                <a:gd name="connsiteX167" fmla="*/ 820195 w 1895275"/>
                <a:gd name="connsiteY167" fmla="*/ 1404556 h 1545465"/>
                <a:gd name="connsiteX168" fmla="*/ 824461 w 1895275"/>
                <a:gd name="connsiteY168" fmla="*/ 1423844 h 1545465"/>
                <a:gd name="connsiteX169" fmla="*/ 821048 w 1895275"/>
                <a:gd name="connsiteY169" fmla="*/ 1427514 h 1545465"/>
                <a:gd name="connsiteX170" fmla="*/ 821048 w 1895275"/>
                <a:gd name="connsiteY170" fmla="*/ 1426319 h 1545465"/>
                <a:gd name="connsiteX171" fmla="*/ 915665 w 1895275"/>
                <a:gd name="connsiteY171" fmla="*/ 1387144 h 1545465"/>
                <a:gd name="connsiteX172" fmla="*/ 915665 w 1895275"/>
                <a:gd name="connsiteY172" fmla="*/ 1387144 h 1545465"/>
                <a:gd name="connsiteX173" fmla="*/ 886828 w 1895275"/>
                <a:gd name="connsiteY173" fmla="*/ 1413432 h 1545465"/>
                <a:gd name="connsiteX174" fmla="*/ 880258 w 1895275"/>
                <a:gd name="connsiteY174" fmla="*/ 1419065 h 1545465"/>
                <a:gd name="connsiteX175" fmla="*/ 880258 w 1895275"/>
                <a:gd name="connsiteY175" fmla="*/ 1418211 h 1545465"/>
                <a:gd name="connsiteX176" fmla="*/ 908157 w 1895275"/>
                <a:gd name="connsiteY176" fmla="*/ 1392436 h 1545465"/>
                <a:gd name="connsiteX177" fmla="*/ 908157 w 1895275"/>
                <a:gd name="connsiteY177" fmla="*/ 1392436 h 1545465"/>
                <a:gd name="connsiteX178" fmla="*/ 908157 w 1895275"/>
                <a:gd name="connsiteY178" fmla="*/ 1392436 h 1545465"/>
                <a:gd name="connsiteX179" fmla="*/ 908157 w 1895275"/>
                <a:gd name="connsiteY179" fmla="*/ 1392436 h 1545465"/>
                <a:gd name="connsiteX180" fmla="*/ 908157 w 1895275"/>
                <a:gd name="connsiteY180" fmla="*/ 1392436 h 1545465"/>
                <a:gd name="connsiteX181" fmla="*/ 919846 w 1895275"/>
                <a:gd name="connsiteY181" fmla="*/ 1380060 h 1545465"/>
                <a:gd name="connsiteX182" fmla="*/ 919419 w 1895275"/>
                <a:gd name="connsiteY182" fmla="*/ 1383901 h 1545465"/>
                <a:gd name="connsiteX183" fmla="*/ 915921 w 1895275"/>
                <a:gd name="connsiteY183" fmla="*/ 1386974 h 1545465"/>
                <a:gd name="connsiteX184" fmla="*/ 915921 w 1895275"/>
                <a:gd name="connsiteY184" fmla="*/ 1386974 h 1545465"/>
                <a:gd name="connsiteX185" fmla="*/ 915750 w 1895275"/>
                <a:gd name="connsiteY185" fmla="*/ 1387059 h 1545465"/>
                <a:gd name="connsiteX186" fmla="*/ 915580 w 1895275"/>
                <a:gd name="connsiteY186" fmla="*/ 1387059 h 1545465"/>
                <a:gd name="connsiteX187" fmla="*/ 916177 w 1895275"/>
                <a:gd name="connsiteY187" fmla="*/ 1419748 h 1545465"/>
                <a:gd name="connsiteX188" fmla="*/ 922405 w 1895275"/>
                <a:gd name="connsiteY188" fmla="*/ 1390558 h 1545465"/>
                <a:gd name="connsiteX189" fmla="*/ 927012 w 1895275"/>
                <a:gd name="connsiteY189" fmla="*/ 1386120 h 1545465"/>
                <a:gd name="connsiteX190" fmla="*/ 924794 w 1895275"/>
                <a:gd name="connsiteY190" fmla="*/ 1398752 h 1545465"/>
                <a:gd name="connsiteX191" fmla="*/ 920698 w 1895275"/>
                <a:gd name="connsiteY191" fmla="*/ 1418126 h 1545465"/>
                <a:gd name="connsiteX192" fmla="*/ 915494 w 1895275"/>
                <a:gd name="connsiteY192" fmla="*/ 1422223 h 1545465"/>
                <a:gd name="connsiteX193" fmla="*/ 916092 w 1895275"/>
                <a:gd name="connsiteY193" fmla="*/ 1419748 h 1545465"/>
                <a:gd name="connsiteX194" fmla="*/ 924452 w 1895275"/>
                <a:gd name="connsiteY194" fmla="*/ 1379548 h 1545465"/>
                <a:gd name="connsiteX195" fmla="*/ 925391 w 1895275"/>
                <a:gd name="connsiteY195" fmla="*/ 1374342 h 1545465"/>
                <a:gd name="connsiteX196" fmla="*/ 929486 w 1895275"/>
                <a:gd name="connsiteY196" fmla="*/ 1369904 h 1545465"/>
                <a:gd name="connsiteX197" fmla="*/ 929486 w 1895275"/>
                <a:gd name="connsiteY197" fmla="*/ 1370587 h 1545465"/>
                <a:gd name="connsiteX198" fmla="*/ 928718 w 1895275"/>
                <a:gd name="connsiteY198" fmla="*/ 1375964 h 1545465"/>
                <a:gd name="connsiteX199" fmla="*/ 924538 w 1895275"/>
                <a:gd name="connsiteY199" fmla="*/ 1379634 h 1545465"/>
                <a:gd name="connsiteX200" fmla="*/ 1052855 w 1895275"/>
                <a:gd name="connsiteY200" fmla="*/ 1293090 h 1545465"/>
                <a:gd name="connsiteX201" fmla="*/ 1052855 w 1895275"/>
                <a:gd name="connsiteY201" fmla="*/ 1293090 h 1545465"/>
                <a:gd name="connsiteX202" fmla="*/ 1031441 w 1895275"/>
                <a:gd name="connsiteY202" fmla="*/ 1320231 h 1545465"/>
                <a:gd name="connsiteX203" fmla="*/ 1031696 w 1895275"/>
                <a:gd name="connsiteY203" fmla="*/ 1289335 h 1545465"/>
                <a:gd name="connsiteX204" fmla="*/ 1039290 w 1895275"/>
                <a:gd name="connsiteY204" fmla="*/ 1280886 h 1545465"/>
                <a:gd name="connsiteX205" fmla="*/ 1039290 w 1895275"/>
                <a:gd name="connsiteY205" fmla="*/ 1280886 h 1545465"/>
                <a:gd name="connsiteX206" fmla="*/ 1039460 w 1895275"/>
                <a:gd name="connsiteY206" fmla="*/ 1280715 h 1545465"/>
                <a:gd name="connsiteX207" fmla="*/ 1039631 w 1895275"/>
                <a:gd name="connsiteY207" fmla="*/ 1280544 h 1545465"/>
                <a:gd name="connsiteX208" fmla="*/ 1039631 w 1895275"/>
                <a:gd name="connsiteY208" fmla="*/ 1280544 h 1545465"/>
                <a:gd name="connsiteX209" fmla="*/ 1043641 w 1895275"/>
                <a:gd name="connsiteY209" fmla="*/ 1275509 h 1545465"/>
                <a:gd name="connsiteX210" fmla="*/ 1041849 w 1895275"/>
                <a:gd name="connsiteY210" fmla="*/ 1282422 h 1545465"/>
                <a:gd name="connsiteX211" fmla="*/ 1034256 w 1895275"/>
                <a:gd name="connsiteY211" fmla="*/ 1311099 h 1545465"/>
                <a:gd name="connsiteX212" fmla="*/ 1034512 w 1895275"/>
                <a:gd name="connsiteY212" fmla="*/ 1311184 h 1545465"/>
                <a:gd name="connsiteX213" fmla="*/ 1043726 w 1895275"/>
                <a:gd name="connsiteY213" fmla="*/ 1283190 h 1545465"/>
                <a:gd name="connsiteX214" fmla="*/ 1048248 w 1895275"/>
                <a:gd name="connsiteY214" fmla="*/ 1269620 h 1545465"/>
                <a:gd name="connsiteX215" fmla="*/ 1064970 w 1895275"/>
                <a:gd name="connsiteY215" fmla="*/ 1247685 h 1545465"/>
                <a:gd name="connsiteX216" fmla="*/ 1081266 w 1895275"/>
                <a:gd name="connsiteY216" fmla="*/ 1238467 h 1545465"/>
                <a:gd name="connsiteX217" fmla="*/ 1081436 w 1895275"/>
                <a:gd name="connsiteY217" fmla="*/ 1238467 h 1545465"/>
                <a:gd name="connsiteX218" fmla="*/ 1077682 w 1895275"/>
                <a:gd name="connsiteY218" fmla="*/ 1260573 h 1545465"/>
                <a:gd name="connsiteX219" fmla="*/ 1077256 w 1895275"/>
                <a:gd name="connsiteY219" fmla="*/ 1263218 h 1545465"/>
                <a:gd name="connsiteX220" fmla="*/ 1052940 w 1895275"/>
                <a:gd name="connsiteY220" fmla="*/ 1293090 h 1545465"/>
                <a:gd name="connsiteX221" fmla="*/ 1052940 w 1895275"/>
                <a:gd name="connsiteY221" fmla="*/ 1293090 h 1545465"/>
                <a:gd name="connsiteX222" fmla="*/ 1052940 w 1895275"/>
                <a:gd name="connsiteY222" fmla="*/ 1293090 h 1545465"/>
                <a:gd name="connsiteX223" fmla="*/ 1052940 w 1895275"/>
                <a:gd name="connsiteY223" fmla="*/ 1293090 h 1545465"/>
                <a:gd name="connsiteX224" fmla="*/ 1125886 w 1895275"/>
                <a:gd name="connsiteY224" fmla="*/ 1198866 h 1545465"/>
                <a:gd name="connsiteX225" fmla="*/ 1125631 w 1895275"/>
                <a:gd name="connsiteY225" fmla="*/ 1198695 h 1545465"/>
                <a:gd name="connsiteX226" fmla="*/ 1112577 w 1895275"/>
                <a:gd name="connsiteY226" fmla="*/ 1217045 h 1545465"/>
                <a:gd name="connsiteX227" fmla="*/ 1110444 w 1895275"/>
                <a:gd name="connsiteY227" fmla="*/ 1218496 h 1545465"/>
                <a:gd name="connsiteX228" fmla="*/ 1112407 w 1895275"/>
                <a:gd name="connsiteY228" fmla="*/ 1213034 h 1545465"/>
                <a:gd name="connsiteX229" fmla="*/ 1117611 w 1895275"/>
                <a:gd name="connsiteY229" fmla="*/ 1198268 h 1545465"/>
                <a:gd name="connsiteX230" fmla="*/ 1138428 w 1895275"/>
                <a:gd name="connsiteY230" fmla="*/ 1184783 h 1545465"/>
                <a:gd name="connsiteX231" fmla="*/ 1133139 w 1895275"/>
                <a:gd name="connsiteY231" fmla="*/ 1203218 h 1545465"/>
                <a:gd name="connsiteX232" fmla="*/ 1115819 w 1895275"/>
                <a:gd name="connsiteY232" fmla="*/ 1214911 h 1545465"/>
                <a:gd name="connsiteX233" fmla="*/ 1125886 w 1895275"/>
                <a:gd name="connsiteY233" fmla="*/ 1198866 h 1545465"/>
                <a:gd name="connsiteX234" fmla="*/ 1257616 w 1895275"/>
                <a:gd name="connsiteY234" fmla="*/ 1145438 h 1545465"/>
                <a:gd name="connsiteX235" fmla="*/ 1258299 w 1895275"/>
                <a:gd name="connsiteY235" fmla="*/ 1143048 h 1545465"/>
                <a:gd name="connsiteX236" fmla="*/ 1261456 w 1895275"/>
                <a:gd name="connsiteY236" fmla="*/ 1140573 h 1545465"/>
                <a:gd name="connsiteX237" fmla="*/ 1261456 w 1895275"/>
                <a:gd name="connsiteY237" fmla="*/ 1140573 h 1545465"/>
                <a:gd name="connsiteX238" fmla="*/ 1261712 w 1895275"/>
                <a:gd name="connsiteY238" fmla="*/ 1140317 h 1545465"/>
                <a:gd name="connsiteX239" fmla="*/ 1261967 w 1895275"/>
                <a:gd name="connsiteY239" fmla="*/ 1140061 h 1545465"/>
                <a:gd name="connsiteX240" fmla="*/ 1261967 w 1895275"/>
                <a:gd name="connsiteY240" fmla="*/ 1140061 h 1545465"/>
                <a:gd name="connsiteX241" fmla="*/ 1274424 w 1895275"/>
                <a:gd name="connsiteY241" fmla="*/ 1129307 h 1545465"/>
                <a:gd name="connsiteX242" fmla="*/ 1271608 w 1895275"/>
                <a:gd name="connsiteY242" fmla="*/ 1133745 h 1545465"/>
                <a:gd name="connsiteX243" fmla="*/ 1257616 w 1895275"/>
                <a:gd name="connsiteY243" fmla="*/ 1145438 h 1545465"/>
                <a:gd name="connsiteX244" fmla="*/ 1280225 w 1895275"/>
                <a:gd name="connsiteY244" fmla="*/ 1126661 h 1545465"/>
                <a:gd name="connsiteX245" fmla="*/ 1284577 w 1895275"/>
                <a:gd name="connsiteY245" fmla="*/ 1120260 h 1545465"/>
                <a:gd name="connsiteX246" fmla="*/ 1314950 w 1895275"/>
                <a:gd name="connsiteY246" fmla="*/ 1092095 h 1545465"/>
                <a:gd name="connsiteX247" fmla="*/ 1323652 w 1895275"/>
                <a:gd name="connsiteY247" fmla="*/ 1083560 h 1545465"/>
                <a:gd name="connsiteX248" fmla="*/ 1315973 w 1895275"/>
                <a:gd name="connsiteY248" fmla="*/ 1098155 h 1545465"/>
                <a:gd name="connsiteX249" fmla="*/ 1280140 w 1895275"/>
                <a:gd name="connsiteY249" fmla="*/ 1126661 h 1545465"/>
                <a:gd name="connsiteX250" fmla="*/ 1456150 w 1895275"/>
                <a:gd name="connsiteY250" fmla="*/ 934286 h 1545465"/>
                <a:gd name="connsiteX251" fmla="*/ 1456150 w 1895275"/>
                <a:gd name="connsiteY251" fmla="*/ 934286 h 1545465"/>
                <a:gd name="connsiteX252" fmla="*/ 1426459 w 1895275"/>
                <a:gd name="connsiteY252" fmla="*/ 960658 h 1545465"/>
                <a:gd name="connsiteX253" fmla="*/ 1449836 w 1895275"/>
                <a:gd name="connsiteY253" fmla="*/ 922166 h 1545465"/>
                <a:gd name="connsiteX254" fmla="*/ 1476541 w 1895275"/>
                <a:gd name="connsiteY254" fmla="*/ 896562 h 1545465"/>
                <a:gd name="connsiteX255" fmla="*/ 1466985 w 1895275"/>
                <a:gd name="connsiteY255" fmla="*/ 914229 h 1545465"/>
                <a:gd name="connsiteX256" fmla="*/ 1466985 w 1895275"/>
                <a:gd name="connsiteY256" fmla="*/ 914229 h 1545465"/>
                <a:gd name="connsiteX257" fmla="*/ 1466985 w 1895275"/>
                <a:gd name="connsiteY257" fmla="*/ 914229 h 1545465"/>
                <a:gd name="connsiteX258" fmla="*/ 1466985 w 1895275"/>
                <a:gd name="connsiteY258" fmla="*/ 914229 h 1545465"/>
                <a:gd name="connsiteX259" fmla="*/ 1466985 w 1895275"/>
                <a:gd name="connsiteY259" fmla="*/ 914229 h 1545465"/>
                <a:gd name="connsiteX260" fmla="*/ 1458197 w 1895275"/>
                <a:gd name="connsiteY260" fmla="*/ 932322 h 1545465"/>
                <a:gd name="connsiteX261" fmla="*/ 1456320 w 1895275"/>
                <a:gd name="connsiteY261" fmla="*/ 933944 h 1545465"/>
                <a:gd name="connsiteX262" fmla="*/ 1456320 w 1895275"/>
                <a:gd name="connsiteY262" fmla="*/ 933944 h 1545465"/>
                <a:gd name="connsiteX263" fmla="*/ 1456320 w 1895275"/>
                <a:gd name="connsiteY263" fmla="*/ 933944 h 1545465"/>
                <a:gd name="connsiteX264" fmla="*/ 1456320 w 1895275"/>
                <a:gd name="connsiteY264" fmla="*/ 933944 h 1545465"/>
                <a:gd name="connsiteX265" fmla="*/ 1540870 w 1895275"/>
                <a:gd name="connsiteY265" fmla="*/ 883333 h 1545465"/>
                <a:gd name="connsiteX266" fmla="*/ 1540870 w 1895275"/>
                <a:gd name="connsiteY266" fmla="*/ 883333 h 1545465"/>
                <a:gd name="connsiteX267" fmla="*/ 1532082 w 1895275"/>
                <a:gd name="connsiteY267" fmla="*/ 891782 h 1545465"/>
                <a:gd name="connsiteX268" fmla="*/ 1552046 w 1895275"/>
                <a:gd name="connsiteY268" fmla="*/ 850217 h 1545465"/>
                <a:gd name="connsiteX269" fmla="*/ 1557677 w 1895275"/>
                <a:gd name="connsiteY269" fmla="*/ 844328 h 1545465"/>
                <a:gd name="connsiteX270" fmla="*/ 1558530 w 1895275"/>
                <a:gd name="connsiteY270" fmla="*/ 843389 h 1545465"/>
                <a:gd name="connsiteX271" fmla="*/ 1561858 w 1895275"/>
                <a:gd name="connsiteY271" fmla="*/ 841085 h 1545465"/>
                <a:gd name="connsiteX272" fmla="*/ 1576020 w 1895275"/>
                <a:gd name="connsiteY272" fmla="*/ 831014 h 1545465"/>
                <a:gd name="connsiteX273" fmla="*/ 1566891 w 1895275"/>
                <a:gd name="connsiteY273" fmla="*/ 853034 h 1545465"/>
                <a:gd name="connsiteX274" fmla="*/ 1559128 w 1895275"/>
                <a:gd name="connsiteY274" fmla="*/ 859350 h 1545465"/>
                <a:gd name="connsiteX275" fmla="*/ 1559298 w 1895275"/>
                <a:gd name="connsiteY275" fmla="*/ 859606 h 1545465"/>
                <a:gd name="connsiteX276" fmla="*/ 1566294 w 1895275"/>
                <a:gd name="connsiteY276" fmla="*/ 854399 h 1545465"/>
                <a:gd name="connsiteX277" fmla="*/ 1561943 w 1895275"/>
                <a:gd name="connsiteY277" fmla="*/ 864641 h 1545465"/>
                <a:gd name="connsiteX278" fmla="*/ 1541040 w 1895275"/>
                <a:gd name="connsiteY278" fmla="*/ 883247 h 1545465"/>
                <a:gd name="connsiteX279" fmla="*/ 1541040 w 1895275"/>
                <a:gd name="connsiteY279" fmla="*/ 883247 h 1545465"/>
                <a:gd name="connsiteX280" fmla="*/ 1541040 w 1895275"/>
                <a:gd name="connsiteY280" fmla="*/ 883247 h 1545465"/>
                <a:gd name="connsiteX281" fmla="*/ 1541040 w 1895275"/>
                <a:gd name="connsiteY281" fmla="*/ 883247 h 1545465"/>
                <a:gd name="connsiteX282" fmla="*/ 1561090 w 1895275"/>
                <a:gd name="connsiteY282" fmla="*/ 873688 h 1545465"/>
                <a:gd name="connsiteX283" fmla="*/ 1603493 w 1895275"/>
                <a:gd name="connsiteY283" fmla="*/ 832379 h 1545465"/>
                <a:gd name="connsiteX284" fmla="*/ 1593254 w 1895275"/>
                <a:gd name="connsiteY284" fmla="*/ 854570 h 1545465"/>
                <a:gd name="connsiteX285" fmla="*/ 1590269 w 1895275"/>
                <a:gd name="connsiteY285" fmla="*/ 857216 h 1545465"/>
                <a:gd name="connsiteX286" fmla="*/ 1590439 w 1895275"/>
                <a:gd name="connsiteY286" fmla="*/ 857472 h 1545465"/>
                <a:gd name="connsiteX287" fmla="*/ 1592743 w 1895275"/>
                <a:gd name="connsiteY287" fmla="*/ 855594 h 1545465"/>
                <a:gd name="connsiteX288" fmla="*/ 1588306 w 1895275"/>
                <a:gd name="connsiteY288" fmla="*/ 864812 h 1545465"/>
                <a:gd name="connsiteX289" fmla="*/ 1587026 w 1895275"/>
                <a:gd name="connsiteY289" fmla="*/ 867372 h 1545465"/>
                <a:gd name="connsiteX290" fmla="*/ 1544112 w 1895275"/>
                <a:gd name="connsiteY290" fmla="*/ 905864 h 1545465"/>
                <a:gd name="connsiteX291" fmla="*/ 1555203 w 1895275"/>
                <a:gd name="connsiteY291" fmla="*/ 885125 h 1545465"/>
                <a:gd name="connsiteX292" fmla="*/ 1561090 w 1895275"/>
                <a:gd name="connsiteY292" fmla="*/ 873688 h 1545465"/>
                <a:gd name="connsiteX293" fmla="*/ 1633524 w 1895275"/>
                <a:gd name="connsiteY293" fmla="*/ 824271 h 1545465"/>
                <a:gd name="connsiteX294" fmla="*/ 1635828 w 1895275"/>
                <a:gd name="connsiteY294" fmla="*/ 819577 h 1545465"/>
                <a:gd name="connsiteX295" fmla="*/ 1639667 w 1895275"/>
                <a:gd name="connsiteY295" fmla="*/ 816249 h 1545465"/>
                <a:gd name="connsiteX296" fmla="*/ 1639411 w 1895275"/>
                <a:gd name="connsiteY296" fmla="*/ 816761 h 1545465"/>
                <a:gd name="connsiteX297" fmla="*/ 1636084 w 1895275"/>
                <a:gd name="connsiteY297" fmla="*/ 822650 h 1545465"/>
                <a:gd name="connsiteX298" fmla="*/ 1633524 w 1895275"/>
                <a:gd name="connsiteY298" fmla="*/ 824271 h 1545465"/>
                <a:gd name="connsiteX299" fmla="*/ 1715088 w 1895275"/>
                <a:gd name="connsiteY299" fmla="*/ 734229 h 1545465"/>
                <a:gd name="connsiteX300" fmla="*/ 1720377 w 1895275"/>
                <a:gd name="connsiteY300" fmla="*/ 720573 h 1545465"/>
                <a:gd name="connsiteX301" fmla="*/ 1724387 w 1895275"/>
                <a:gd name="connsiteY301" fmla="*/ 716306 h 1545465"/>
                <a:gd name="connsiteX302" fmla="*/ 1722083 w 1895275"/>
                <a:gd name="connsiteY302" fmla="*/ 726633 h 1545465"/>
                <a:gd name="connsiteX303" fmla="*/ 1717903 w 1895275"/>
                <a:gd name="connsiteY303" fmla="*/ 731156 h 1545465"/>
                <a:gd name="connsiteX304" fmla="*/ 1717903 w 1895275"/>
                <a:gd name="connsiteY304" fmla="*/ 731156 h 1545465"/>
                <a:gd name="connsiteX305" fmla="*/ 1717903 w 1895275"/>
                <a:gd name="connsiteY305" fmla="*/ 731156 h 1545465"/>
                <a:gd name="connsiteX306" fmla="*/ 1717903 w 1895275"/>
                <a:gd name="connsiteY306" fmla="*/ 731156 h 1545465"/>
                <a:gd name="connsiteX307" fmla="*/ 1717903 w 1895275"/>
                <a:gd name="connsiteY307" fmla="*/ 731156 h 1545465"/>
                <a:gd name="connsiteX308" fmla="*/ 1715258 w 1895275"/>
                <a:gd name="connsiteY308" fmla="*/ 734058 h 1545465"/>
                <a:gd name="connsiteX309" fmla="*/ 1760561 w 1895275"/>
                <a:gd name="connsiteY309" fmla="*/ 712550 h 1545465"/>
                <a:gd name="connsiteX310" fmla="*/ 1764401 w 1895275"/>
                <a:gd name="connsiteY310" fmla="*/ 701626 h 1545465"/>
                <a:gd name="connsiteX311" fmla="*/ 1772677 w 1895275"/>
                <a:gd name="connsiteY311" fmla="*/ 676106 h 1545465"/>
                <a:gd name="connsiteX312" fmla="*/ 1791020 w 1895275"/>
                <a:gd name="connsiteY312" fmla="*/ 651782 h 1545465"/>
                <a:gd name="connsiteX313" fmla="*/ 1787778 w 1895275"/>
                <a:gd name="connsiteY313" fmla="*/ 667316 h 1545465"/>
                <a:gd name="connsiteX314" fmla="*/ 1780270 w 1895275"/>
                <a:gd name="connsiteY314" fmla="*/ 675082 h 1545465"/>
                <a:gd name="connsiteX315" fmla="*/ 1780440 w 1895275"/>
                <a:gd name="connsiteY315" fmla="*/ 675338 h 1545465"/>
                <a:gd name="connsiteX316" fmla="*/ 1787437 w 1895275"/>
                <a:gd name="connsiteY316" fmla="*/ 669023 h 1545465"/>
                <a:gd name="connsiteX317" fmla="*/ 1784194 w 1895275"/>
                <a:gd name="connsiteY317" fmla="*/ 682678 h 1545465"/>
                <a:gd name="connsiteX318" fmla="*/ 1781891 w 1895275"/>
                <a:gd name="connsiteY318" fmla="*/ 691384 h 1545465"/>
                <a:gd name="connsiteX319" fmla="*/ 1762097 w 1895275"/>
                <a:gd name="connsiteY319" fmla="*/ 711099 h 1545465"/>
                <a:gd name="connsiteX320" fmla="*/ 1760561 w 1895275"/>
                <a:gd name="connsiteY320" fmla="*/ 712550 h 1545465"/>
                <a:gd name="connsiteX321" fmla="*/ 1784280 w 1895275"/>
                <a:gd name="connsiteY321" fmla="*/ 688909 h 1545465"/>
                <a:gd name="connsiteX322" fmla="*/ 1786157 w 1895275"/>
                <a:gd name="connsiteY322" fmla="*/ 683361 h 1545465"/>
                <a:gd name="connsiteX323" fmla="*/ 1792129 w 1895275"/>
                <a:gd name="connsiteY323" fmla="*/ 664072 h 1545465"/>
                <a:gd name="connsiteX324" fmla="*/ 1792214 w 1895275"/>
                <a:gd name="connsiteY324" fmla="*/ 663902 h 1545465"/>
                <a:gd name="connsiteX325" fmla="*/ 1802111 w 1895275"/>
                <a:gd name="connsiteY325" fmla="*/ 651270 h 1545465"/>
                <a:gd name="connsiteX326" fmla="*/ 1813458 w 1895275"/>
                <a:gd name="connsiteY326" fmla="*/ 632920 h 1545465"/>
                <a:gd name="connsiteX327" fmla="*/ 1811666 w 1895275"/>
                <a:gd name="connsiteY327" fmla="*/ 646917 h 1545465"/>
                <a:gd name="connsiteX328" fmla="*/ 1809363 w 1895275"/>
                <a:gd name="connsiteY328" fmla="*/ 662536 h 1545465"/>
                <a:gd name="connsiteX329" fmla="*/ 1809192 w 1895275"/>
                <a:gd name="connsiteY329" fmla="*/ 663475 h 1545465"/>
                <a:gd name="connsiteX330" fmla="*/ 1784280 w 1895275"/>
                <a:gd name="connsiteY330" fmla="*/ 688909 h 1545465"/>
                <a:gd name="connsiteX331" fmla="*/ 1832399 w 1895275"/>
                <a:gd name="connsiteY331" fmla="*/ 638297 h 1545465"/>
                <a:gd name="connsiteX332" fmla="*/ 1824720 w 1895275"/>
                <a:gd name="connsiteY332" fmla="*/ 646917 h 1545465"/>
                <a:gd name="connsiteX333" fmla="*/ 1810728 w 1895275"/>
                <a:gd name="connsiteY333" fmla="*/ 661768 h 1545465"/>
                <a:gd name="connsiteX334" fmla="*/ 1813714 w 1895275"/>
                <a:gd name="connsiteY334" fmla="*/ 647344 h 1545465"/>
                <a:gd name="connsiteX335" fmla="*/ 1818065 w 1895275"/>
                <a:gd name="connsiteY335" fmla="*/ 624300 h 1545465"/>
                <a:gd name="connsiteX336" fmla="*/ 1824549 w 1895275"/>
                <a:gd name="connsiteY336" fmla="*/ 611242 h 1545465"/>
                <a:gd name="connsiteX337" fmla="*/ 1831716 w 1895275"/>
                <a:gd name="connsiteY337" fmla="*/ 596135 h 1545465"/>
                <a:gd name="connsiteX338" fmla="*/ 1828815 w 1895275"/>
                <a:gd name="connsiteY338" fmla="*/ 611327 h 1545465"/>
                <a:gd name="connsiteX339" fmla="*/ 1825915 w 1895275"/>
                <a:gd name="connsiteY339" fmla="*/ 624129 h 1545465"/>
                <a:gd name="connsiteX340" fmla="*/ 1822673 w 1895275"/>
                <a:gd name="connsiteY340" fmla="*/ 636931 h 1545465"/>
                <a:gd name="connsiteX341" fmla="*/ 1822928 w 1895275"/>
                <a:gd name="connsiteY341" fmla="*/ 637017 h 1545465"/>
                <a:gd name="connsiteX342" fmla="*/ 1826938 w 1895275"/>
                <a:gd name="connsiteY342" fmla="*/ 624556 h 1545465"/>
                <a:gd name="connsiteX343" fmla="*/ 1830692 w 1895275"/>
                <a:gd name="connsiteY343" fmla="*/ 612010 h 1545465"/>
                <a:gd name="connsiteX344" fmla="*/ 1838798 w 1895275"/>
                <a:gd name="connsiteY344" fmla="*/ 580345 h 1545465"/>
                <a:gd name="connsiteX345" fmla="*/ 1843405 w 1895275"/>
                <a:gd name="connsiteY345" fmla="*/ 569592 h 1545465"/>
                <a:gd name="connsiteX346" fmla="*/ 1843405 w 1895275"/>
                <a:gd name="connsiteY346" fmla="*/ 569592 h 1545465"/>
                <a:gd name="connsiteX347" fmla="*/ 1843405 w 1895275"/>
                <a:gd name="connsiteY347" fmla="*/ 569421 h 1545465"/>
                <a:gd name="connsiteX348" fmla="*/ 1843405 w 1895275"/>
                <a:gd name="connsiteY348" fmla="*/ 569250 h 1545465"/>
                <a:gd name="connsiteX349" fmla="*/ 1843405 w 1895275"/>
                <a:gd name="connsiteY349" fmla="*/ 569250 h 1545465"/>
                <a:gd name="connsiteX350" fmla="*/ 1855605 w 1895275"/>
                <a:gd name="connsiteY350" fmla="*/ 534513 h 1545465"/>
                <a:gd name="connsiteX351" fmla="*/ 1854837 w 1895275"/>
                <a:gd name="connsiteY351" fmla="*/ 540573 h 1545465"/>
                <a:gd name="connsiteX352" fmla="*/ 1854837 w 1895275"/>
                <a:gd name="connsiteY352" fmla="*/ 540573 h 1545465"/>
                <a:gd name="connsiteX353" fmla="*/ 1854837 w 1895275"/>
                <a:gd name="connsiteY353" fmla="*/ 540573 h 1545465"/>
                <a:gd name="connsiteX354" fmla="*/ 1854837 w 1895275"/>
                <a:gd name="connsiteY354" fmla="*/ 540573 h 1545465"/>
                <a:gd name="connsiteX355" fmla="*/ 1854837 w 1895275"/>
                <a:gd name="connsiteY355" fmla="*/ 540573 h 1545465"/>
                <a:gd name="connsiteX356" fmla="*/ 1851424 w 1895275"/>
                <a:gd name="connsiteY356" fmla="*/ 572579 h 1545465"/>
                <a:gd name="connsiteX357" fmla="*/ 1846305 w 1895275"/>
                <a:gd name="connsiteY357" fmla="*/ 604414 h 1545465"/>
                <a:gd name="connsiteX358" fmla="*/ 1844684 w 1895275"/>
                <a:gd name="connsiteY358" fmla="*/ 612180 h 1545465"/>
                <a:gd name="connsiteX359" fmla="*/ 1836152 w 1895275"/>
                <a:gd name="connsiteY359" fmla="*/ 630274 h 1545465"/>
                <a:gd name="connsiteX360" fmla="*/ 1831972 w 1895275"/>
                <a:gd name="connsiteY360" fmla="*/ 638126 h 1545465"/>
                <a:gd name="connsiteX361" fmla="*/ 1850827 w 1895275"/>
                <a:gd name="connsiteY361" fmla="*/ 421683 h 1545465"/>
                <a:gd name="connsiteX362" fmla="*/ 1870109 w 1895275"/>
                <a:gd name="connsiteY362" fmla="*/ 448738 h 1545465"/>
                <a:gd name="connsiteX363" fmla="*/ 1864905 w 1895275"/>
                <a:gd name="connsiteY363" fmla="*/ 464954 h 1545465"/>
                <a:gd name="connsiteX364" fmla="*/ 1862430 w 1895275"/>
                <a:gd name="connsiteY364" fmla="*/ 472124 h 1545465"/>
                <a:gd name="connsiteX365" fmla="*/ 1861918 w 1895275"/>
                <a:gd name="connsiteY365" fmla="*/ 464784 h 1545465"/>
                <a:gd name="connsiteX366" fmla="*/ 1861577 w 1895275"/>
                <a:gd name="connsiteY366" fmla="*/ 460858 h 1545465"/>
                <a:gd name="connsiteX367" fmla="*/ 1863369 w 1895275"/>
                <a:gd name="connsiteY367" fmla="*/ 456590 h 1545465"/>
                <a:gd name="connsiteX368" fmla="*/ 1863113 w 1895275"/>
                <a:gd name="connsiteY368" fmla="*/ 456505 h 1545465"/>
                <a:gd name="connsiteX369" fmla="*/ 1861492 w 1895275"/>
                <a:gd name="connsiteY369" fmla="*/ 459833 h 1545465"/>
                <a:gd name="connsiteX370" fmla="*/ 1861151 w 1895275"/>
                <a:gd name="connsiteY370" fmla="*/ 455566 h 1545465"/>
                <a:gd name="connsiteX371" fmla="*/ 1862942 w 1895275"/>
                <a:gd name="connsiteY371" fmla="*/ 450616 h 1545465"/>
                <a:gd name="connsiteX372" fmla="*/ 1862686 w 1895275"/>
                <a:gd name="connsiteY372" fmla="*/ 450530 h 1545465"/>
                <a:gd name="connsiteX373" fmla="*/ 1861065 w 1895275"/>
                <a:gd name="connsiteY373" fmla="*/ 454286 h 1545465"/>
                <a:gd name="connsiteX374" fmla="*/ 1861065 w 1895275"/>
                <a:gd name="connsiteY374" fmla="*/ 453347 h 1545465"/>
                <a:gd name="connsiteX375" fmla="*/ 1860639 w 1895275"/>
                <a:gd name="connsiteY375" fmla="*/ 453347 h 1545465"/>
                <a:gd name="connsiteX376" fmla="*/ 1860639 w 1895275"/>
                <a:gd name="connsiteY376" fmla="*/ 455225 h 1545465"/>
                <a:gd name="connsiteX377" fmla="*/ 1856202 w 1895275"/>
                <a:gd name="connsiteY377" fmla="*/ 465893 h 1545465"/>
                <a:gd name="connsiteX378" fmla="*/ 1849547 w 1895275"/>
                <a:gd name="connsiteY378" fmla="*/ 481085 h 1545465"/>
                <a:gd name="connsiteX379" fmla="*/ 1847500 w 1895275"/>
                <a:gd name="connsiteY379" fmla="*/ 485609 h 1545465"/>
                <a:gd name="connsiteX380" fmla="*/ 1846817 w 1895275"/>
                <a:gd name="connsiteY380" fmla="*/ 470417 h 1545465"/>
                <a:gd name="connsiteX381" fmla="*/ 1855434 w 1895275"/>
                <a:gd name="connsiteY381" fmla="*/ 454883 h 1545465"/>
                <a:gd name="connsiteX382" fmla="*/ 1855178 w 1895275"/>
                <a:gd name="connsiteY382" fmla="*/ 454713 h 1545465"/>
                <a:gd name="connsiteX383" fmla="*/ 1846732 w 1895275"/>
                <a:gd name="connsiteY383" fmla="*/ 468283 h 1545465"/>
                <a:gd name="connsiteX384" fmla="*/ 1846561 w 1895275"/>
                <a:gd name="connsiteY384" fmla="*/ 465210 h 1545465"/>
                <a:gd name="connsiteX385" fmla="*/ 1845538 w 1895275"/>
                <a:gd name="connsiteY385" fmla="*/ 452152 h 1545465"/>
                <a:gd name="connsiteX386" fmla="*/ 1844172 w 1895275"/>
                <a:gd name="connsiteY386" fmla="*/ 439094 h 1545465"/>
                <a:gd name="connsiteX387" fmla="*/ 1843831 w 1895275"/>
                <a:gd name="connsiteY387" fmla="*/ 439094 h 1545465"/>
                <a:gd name="connsiteX388" fmla="*/ 1844258 w 1895275"/>
                <a:gd name="connsiteY388" fmla="*/ 452237 h 1545465"/>
                <a:gd name="connsiteX389" fmla="*/ 1844343 w 1895275"/>
                <a:gd name="connsiteY389" fmla="*/ 465381 h 1545465"/>
                <a:gd name="connsiteX390" fmla="*/ 1844258 w 1895275"/>
                <a:gd name="connsiteY390" fmla="*/ 471868 h 1545465"/>
                <a:gd name="connsiteX391" fmla="*/ 1837689 w 1895275"/>
                <a:gd name="connsiteY391" fmla="*/ 482109 h 1545465"/>
                <a:gd name="connsiteX392" fmla="*/ 1827450 w 1895275"/>
                <a:gd name="connsiteY392" fmla="*/ 497472 h 1545465"/>
                <a:gd name="connsiteX393" fmla="*/ 1827280 w 1895275"/>
                <a:gd name="connsiteY393" fmla="*/ 490815 h 1545465"/>
                <a:gd name="connsiteX394" fmla="*/ 1834446 w 1895275"/>
                <a:gd name="connsiteY394" fmla="*/ 478695 h 1545465"/>
                <a:gd name="connsiteX395" fmla="*/ 1834190 w 1895275"/>
                <a:gd name="connsiteY395" fmla="*/ 478525 h 1545465"/>
                <a:gd name="connsiteX396" fmla="*/ 1827194 w 1895275"/>
                <a:gd name="connsiteY396" fmla="*/ 488767 h 1545465"/>
                <a:gd name="connsiteX397" fmla="*/ 1826427 w 1895275"/>
                <a:gd name="connsiteY397" fmla="*/ 470673 h 1545465"/>
                <a:gd name="connsiteX398" fmla="*/ 1826256 w 1895275"/>
                <a:gd name="connsiteY398" fmla="*/ 468112 h 1545465"/>
                <a:gd name="connsiteX399" fmla="*/ 1842125 w 1895275"/>
                <a:gd name="connsiteY399" fmla="*/ 438752 h 1545465"/>
                <a:gd name="connsiteX400" fmla="*/ 1848694 w 1895275"/>
                <a:gd name="connsiteY400" fmla="*/ 425865 h 1545465"/>
                <a:gd name="connsiteX401" fmla="*/ 1850742 w 1895275"/>
                <a:gd name="connsiteY401" fmla="*/ 421683 h 1545465"/>
                <a:gd name="connsiteX402" fmla="*/ 1824208 w 1895275"/>
                <a:gd name="connsiteY402" fmla="*/ 447543 h 1545465"/>
                <a:gd name="connsiteX403" fmla="*/ 1824379 w 1895275"/>
                <a:gd name="connsiteY403" fmla="*/ 455139 h 1545465"/>
                <a:gd name="connsiteX404" fmla="*/ 1824379 w 1895275"/>
                <a:gd name="connsiteY404" fmla="*/ 463247 h 1545465"/>
                <a:gd name="connsiteX405" fmla="*/ 1818577 w 1895275"/>
                <a:gd name="connsiteY405" fmla="*/ 472209 h 1545465"/>
                <a:gd name="connsiteX406" fmla="*/ 1795627 w 1895275"/>
                <a:gd name="connsiteY406" fmla="*/ 505666 h 1545465"/>
                <a:gd name="connsiteX407" fmla="*/ 1795627 w 1895275"/>
                <a:gd name="connsiteY407" fmla="*/ 505666 h 1545465"/>
                <a:gd name="connsiteX408" fmla="*/ 1795627 w 1895275"/>
                <a:gd name="connsiteY408" fmla="*/ 505666 h 1545465"/>
                <a:gd name="connsiteX409" fmla="*/ 1795627 w 1895275"/>
                <a:gd name="connsiteY409" fmla="*/ 505666 h 1545465"/>
                <a:gd name="connsiteX410" fmla="*/ 1795627 w 1895275"/>
                <a:gd name="connsiteY410" fmla="*/ 505666 h 1545465"/>
                <a:gd name="connsiteX411" fmla="*/ 1773103 w 1895275"/>
                <a:gd name="connsiteY411" fmla="*/ 539378 h 1545465"/>
                <a:gd name="connsiteX412" fmla="*/ 1762694 w 1895275"/>
                <a:gd name="connsiteY412" fmla="*/ 554058 h 1545465"/>
                <a:gd name="connsiteX413" fmla="*/ 1762694 w 1895275"/>
                <a:gd name="connsiteY413" fmla="*/ 553973 h 1545465"/>
                <a:gd name="connsiteX414" fmla="*/ 1762439 w 1895275"/>
                <a:gd name="connsiteY414" fmla="*/ 553973 h 1545465"/>
                <a:gd name="connsiteX415" fmla="*/ 1762268 w 1895275"/>
                <a:gd name="connsiteY415" fmla="*/ 554741 h 1545465"/>
                <a:gd name="connsiteX416" fmla="*/ 1749385 w 1895275"/>
                <a:gd name="connsiteY416" fmla="*/ 572323 h 1545465"/>
                <a:gd name="connsiteX417" fmla="*/ 1740512 w 1895275"/>
                <a:gd name="connsiteY417" fmla="*/ 583845 h 1545465"/>
                <a:gd name="connsiteX418" fmla="*/ 1731468 w 1895275"/>
                <a:gd name="connsiteY418" fmla="*/ 595196 h 1545465"/>
                <a:gd name="connsiteX419" fmla="*/ 1731724 w 1895275"/>
                <a:gd name="connsiteY419" fmla="*/ 595367 h 1545465"/>
                <a:gd name="connsiteX420" fmla="*/ 1741365 w 1895275"/>
                <a:gd name="connsiteY420" fmla="*/ 584613 h 1545465"/>
                <a:gd name="connsiteX421" fmla="*/ 1750921 w 1895275"/>
                <a:gd name="connsiteY421" fmla="*/ 573774 h 1545465"/>
                <a:gd name="connsiteX422" fmla="*/ 1760647 w 1895275"/>
                <a:gd name="connsiteY422" fmla="*/ 562252 h 1545465"/>
                <a:gd name="connsiteX423" fmla="*/ 1756125 w 1895275"/>
                <a:gd name="connsiteY423" fmla="*/ 582906 h 1545465"/>
                <a:gd name="connsiteX424" fmla="*/ 1754419 w 1895275"/>
                <a:gd name="connsiteY424" fmla="*/ 590246 h 1545465"/>
                <a:gd name="connsiteX425" fmla="*/ 1748958 w 1895275"/>
                <a:gd name="connsiteY425" fmla="*/ 597927 h 1545465"/>
                <a:gd name="connsiteX426" fmla="*/ 1749811 w 1895275"/>
                <a:gd name="connsiteY426" fmla="*/ 591014 h 1545465"/>
                <a:gd name="connsiteX427" fmla="*/ 1751091 w 1895275"/>
                <a:gd name="connsiteY427" fmla="*/ 578212 h 1545465"/>
                <a:gd name="connsiteX428" fmla="*/ 1750750 w 1895275"/>
                <a:gd name="connsiteY428" fmla="*/ 578212 h 1545465"/>
                <a:gd name="connsiteX429" fmla="*/ 1748617 w 1895275"/>
                <a:gd name="connsiteY429" fmla="*/ 590929 h 1545465"/>
                <a:gd name="connsiteX430" fmla="*/ 1746655 w 1895275"/>
                <a:gd name="connsiteY430" fmla="*/ 601171 h 1545465"/>
                <a:gd name="connsiteX431" fmla="*/ 1732663 w 1895275"/>
                <a:gd name="connsiteY431" fmla="*/ 620374 h 1545465"/>
                <a:gd name="connsiteX432" fmla="*/ 1732407 w 1895275"/>
                <a:gd name="connsiteY432" fmla="*/ 620374 h 1545465"/>
                <a:gd name="connsiteX433" fmla="*/ 1732236 w 1895275"/>
                <a:gd name="connsiteY433" fmla="*/ 620971 h 1545465"/>
                <a:gd name="connsiteX434" fmla="*/ 1728567 w 1895275"/>
                <a:gd name="connsiteY434" fmla="*/ 625922 h 1545465"/>
                <a:gd name="connsiteX435" fmla="*/ 1711846 w 1895275"/>
                <a:gd name="connsiteY435" fmla="*/ 647771 h 1545465"/>
                <a:gd name="connsiteX436" fmla="*/ 1712101 w 1895275"/>
                <a:gd name="connsiteY436" fmla="*/ 647941 h 1545465"/>
                <a:gd name="connsiteX437" fmla="*/ 1730103 w 1895275"/>
                <a:gd name="connsiteY437" fmla="*/ 627373 h 1545465"/>
                <a:gd name="connsiteX438" fmla="*/ 1730871 w 1895275"/>
                <a:gd name="connsiteY438" fmla="*/ 626434 h 1545465"/>
                <a:gd name="connsiteX439" fmla="*/ 1729079 w 1895275"/>
                <a:gd name="connsiteY439" fmla="*/ 633518 h 1545465"/>
                <a:gd name="connsiteX440" fmla="*/ 1728567 w 1895275"/>
                <a:gd name="connsiteY440" fmla="*/ 635566 h 1545465"/>
                <a:gd name="connsiteX441" fmla="*/ 1716708 w 1895275"/>
                <a:gd name="connsiteY441" fmla="*/ 650502 h 1545465"/>
                <a:gd name="connsiteX442" fmla="*/ 1716708 w 1895275"/>
                <a:gd name="connsiteY442" fmla="*/ 650502 h 1545465"/>
                <a:gd name="connsiteX443" fmla="*/ 1716708 w 1895275"/>
                <a:gd name="connsiteY443" fmla="*/ 650502 h 1545465"/>
                <a:gd name="connsiteX444" fmla="*/ 1717221 w 1895275"/>
                <a:gd name="connsiteY444" fmla="*/ 650929 h 1545465"/>
                <a:gd name="connsiteX445" fmla="*/ 1717221 w 1895275"/>
                <a:gd name="connsiteY445" fmla="*/ 650929 h 1545465"/>
                <a:gd name="connsiteX446" fmla="*/ 1717221 w 1895275"/>
                <a:gd name="connsiteY446" fmla="*/ 650929 h 1545465"/>
                <a:gd name="connsiteX447" fmla="*/ 1717221 w 1895275"/>
                <a:gd name="connsiteY447" fmla="*/ 650929 h 1545465"/>
                <a:gd name="connsiteX448" fmla="*/ 1727458 w 1895275"/>
                <a:gd name="connsiteY448" fmla="*/ 639321 h 1545465"/>
                <a:gd name="connsiteX449" fmla="*/ 1725496 w 1895275"/>
                <a:gd name="connsiteY449" fmla="*/ 646576 h 1545465"/>
                <a:gd name="connsiteX450" fmla="*/ 1724984 w 1895275"/>
                <a:gd name="connsiteY450" fmla="*/ 648197 h 1545465"/>
                <a:gd name="connsiteX451" fmla="*/ 1705532 w 1895275"/>
                <a:gd name="connsiteY451" fmla="*/ 669876 h 1545465"/>
                <a:gd name="connsiteX452" fmla="*/ 1708262 w 1895275"/>
                <a:gd name="connsiteY452" fmla="*/ 656135 h 1545465"/>
                <a:gd name="connsiteX453" fmla="*/ 1710736 w 1895275"/>
                <a:gd name="connsiteY453" fmla="*/ 642138 h 1545465"/>
                <a:gd name="connsiteX454" fmla="*/ 1710480 w 1895275"/>
                <a:gd name="connsiteY454" fmla="*/ 642138 h 1545465"/>
                <a:gd name="connsiteX455" fmla="*/ 1707068 w 1895275"/>
                <a:gd name="connsiteY455" fmla="*/ 656050 h 1545465"/>
                <a:gd name="connsiteX456" fmla="*/ 1703399 w 1895275"/>
                <a:gd name="connsiteY456" fmla="*/ 669876 h 1545465"/>
                <a:gd name="connsiteX457" fmla="*/ 1702375 w 1895275"/>
                <a:gd name="connsiteY457" fmla="*/ 673290 h 1545465"/>
                <a:gd name="connsiteX458" fmla="*/ 1695379 w 1895275"/>
                <a:gd name="connsiteY458" fmla="*/ 680801 h 1545465"/>
                <a:gd name="connsiteX459" fmla="*/ 1684970 w 1895275"/>
                <a:gd name="connsiteY459" fmla="*/ 691640 h 1545465"/>
                <a:gd name="connsiteX460" fmla="*/ 1691540 w 1895275"/>
                <a:gd name="connsiteY460" fmla="*/ 666291 h 1545465"/>
                <a:gd name="connsiteX461" fmla="*/ 1692819 w 1895275"/>
                <a:gd name="connsiteY461" fmla="*/ 661000 h 1545465"/>
                <a:gd name="connsiteX462" fmla="*/ 1701096 w 1895275"/>
                <a:gd name="connsiteY462" fmla="*/ 651611 h 1545465"/>
                <a:gd name="connsiteX463" fmla="*/ 1723192 w 1895275"/>
                <a:gd name="connsiteY463" fmla="*/ 626092 h 1545465"/>
                <a:gd name="connsiteX464" fmla="*/ 1722937 w 1895275"/>
                <a:gd name="connsiteY464" fmla="*/ 625922 h 1545465"/>
                <a:gd name="connsiteX465" fmla="*/ 1699645 w 1895275"/>
                <a:gd name="connsiteY465" fmla="*/ 650161 h 1545465"/>
                <a:gd name="connsiteX466" fmla="*/ 1693929 w 1895275"/>
                <a:gd name="connsiteY466" fmla="*/ 655793 h 1545465"/>
                <a:gd name="connsiteX467" fmla="*/ 1695038 w 1895275"/>
                <a:gd name="connsiteY467" fmla="*/ 651355 h 1545465"/>
                <a:gd name="connsiteX468" fmla="*/ 1698451 w 1895275"/>
                <a:gd name="connsiteY468" fmla="*/ 636249 h 1545465"/>
                <a:gd name="connsiteX469" fmla="*/ 1698195 w 1895275"/>
                <a:gd name="connsiteY469" fmla="*/ 636249 h 1545465"/>
                <a:gd name="connsiteX470" fmla="*/ 1693929 w 1895275"/>
                <a:gd name="connsiteY470" fmla="*/ 651185 h 1545465"/>
                <a:gd name="connsiteX471" fmla="*/ 1691881 w 1895275"/>
                <a:gd name="connsiteY471" fmla="*/ 658013 h 1545465"/>
                <a:gd name="connsiteX472" fmla="*/ 1676865 w 1895275"/>
                <a:gd name="connsiteY472" fmla="*/ 672863 h 1545465"/>
                <a:gd name="connsiteX473" fmla="*/ 1669016 w 1895275"/>
                <a:gd name="connsiteY473" fmla="*/ 652380 h 1545465"/>
                <a:gd name="connsiteX474" fmla="*/ 1669016 w 1895275"/>
                <a:gd name="connsiteY474" fmla="*/ 652209 h 1545465"/>
                <a:gd name="connsiteX475" fmla="*/ 1676183 w 1895275"/>
                <a:gd name="connsiteY475" fmla="*/ 644442 h 1545465"/>
                <a:gd name="connsiteX476" fmla="*/ 1675927 w 1895275"/>
                <a:gd name="connsiteY476" fmla="*/ 644271 h 1545465"/>
                <a:gd name="connsiteX477" fmla="*/ 1668419 w 1895275"/>
                <a:gd name="connsiteY477" fmla="*/ 651355 h 1545465"/>
                <a:gd name="connsiteX478" fmla="*/ 1658949 w 1895275"/>
                <a:gd name="connsiteY478" fmla="*/ 632067 h 1545465"/>
                <a:gd name="connsiteX479" fmla="*/ 1659887 w 1895275"/>
                <a:gd name="connsiteY479" fmla="*/ 630957 h 1545465"/>
                <a:gd name="connsiteX480" fmla="*/ 1659631 w 1895275"/>
                <a:gd name="connsiteY480" fmla="*/ 630786 h 1545465"/>
                <a:gd name="connsiteX481" fmla="*/ 1658693 w 1895275"/>
                <a:gd name="connsiteY481" fmla="*/ 631725 h 1545465"/>
                <a:gd name="connsiteX482" fmla="*/ 1655792 w 1895275"/>
                <a:gd name="connsiteY482" fmla="*/ 626519 h 1545465"/>
                <a:gd name="connsiteX483" fmla="*/ 1648711 w 1895275"/>
                <a:gd name="connsiteY483" fmla="*/ 614400 h 1545465"/>
                <a:gd name="connsiteX484" fmla="*/ 1649137 w 1895275"/>
                <a:gd name="connsiteY484" fmla="*/ 610730 h 1545465"/>
                <a:gd name="connsiteX485" fmla="*/ 1649137 w 1895275"/>
                <a:gd name="connsiteY485" fmla="*/ 609876 h 1545465"/>
                <a:gd name="connsiteX486" fmla="*/ 1648540 w 1895275"/>
                <a:gd name="connsiteY486" fmla="*/ 610388 h 1545465"/>
                <a:gd name="connsiteX487" fmla="*/ 1647004 w 1895275"/>
                <a:gd name="connsiteY487" fmla="*/ 611668 h 1545465"/>
                <a:gd name="connsiteX488" fmla="*/ 1645810 w 1895275"/>
                <a:gd name="connsiteY488" fmla="*/ 609620 h 1545465"/>
                <a:gd name="connsiteX489" fmla="*/ 1635657 w 1895275"/>
                <a:gd name="connsiteY489" fmla="*/ 592721 h 1545465"/>
                <a:gd name="connsiteX490" fmla="*/ 1638814 w 1895275"/>
                <a:gd name="connsiteY490" fmla="*/ 590246 h 1545465"/>
                <a:gd name="connsiteX491" fmla="*/ 1638643 w 1895275"/>
                <a:gd name="connsiteY491" fmla="*/ 589990 h 1545465"/>
                <a:gd name="connsiteX492" fmla="*/ 1635316 w 1895275"/>
                <a:gd name="connsiteY492" fmla="*/ 592209 h 1545465"/>
                <a:gd name="connsiteX493" fmla="*/ 1634975 w 1895275"/>
                <a:gd name="connsiteY493" fmla="*/ 591697 h 1545465"/>
                <a:gd name="connsiteX494" fmla="*/ 1640350 w 1895275"/>
                <a:gd name="connsiteY494" fmla="*/ 585893 h 1545465"/>
                <a:gd name="connsiteX495" fmla="*/ 1698195 w 1895275"/>
                <a:gd name="connsiteY495" fmla="*/ 534599 h 1545465"/>
                <a:gd name="connsiteX496" fmla="*/ 1720633 w 1895275"/>
                <a:gd name="connsiteY496" fmla="*/ 515566 h 1545465"/>
                <a:gd name="connsiteX497" fmla="*/ 1720377 w 1895275"/>
                <a:gd name="connsiteY497" fmla="*/ 522138 h 1545465"/>
                <a:gd name="connsiteX498" fmla="*/ 1719695 w 1895275"/>
                <a:gd name="connsiteY498" fmla="*/ 533148 h 1545465"/>
                <a:gd name="connsiteX499" fmla="*/ 1720036 w 1895275"/>
                <a:gd name="connsiteY499" fmla="*/ 533148 h 1545465"/>
                <a:gd name="connsiteX500" fmla="*/ 1721571 w 1895275"/>
                <a:gd name="connsiteY500" fmla="*/ 522138 h 1545465"/>
                <a:gd name="connsiteX501" fmla="*/ 1722595 w 1895275"/>
                <a:gd name="connsiteY501" fmla="*/ 513859 h 1545465"/>
                <a:gd name="connsiteX502" fmla="*/ 1737270 w 1895275"/>
                <a:gd name="connsiteY502" fmla="*/ 501483 h 1545465"/>
                <a:gd name="connsiteX503" fmla="*/ 1733175 w 1895275"/>
                <a:gd name="connsiteY503" fmla="*/ 506946 h 1545465"/>
                <a:gd name="connsiteX504" fmla="*/ 1722083 w 1895275"/>
                <a:gd name="connsiteY504" fmla="*/ 520943 h 1545465"/>
                <a:gd name="connsiteX505" fmla="*/ 1722339 w 1895275"/>
                <a:gd name="connsiteY505" fmla="*/ 521114 h 1545465"/>
                <a:gd name="connsiteX506" fmla="*/ 1734711 w 1895275"/>
                <a:gd name="connsiteY506" fmla="*/ 508311 h 1545465"/>
                <a:gd name="connsiteX507" fmla="*/ 1754589 w 1895275"/>
                <a:gd name="connsiteY507" fmla="*/ 486889 h 1545465"/>
                <a:gd name="connsiteX508" fmla="*/ 1798869 w 1895275"/>
                <a:gd name="connsiteY508" fmla="*/ 449848 h 1545465"/>
                <a:gd name="connsiteX509" fmla="*/ 1799125 w 1895275"/>
                <a:gd name="connsiteY509" fmla="*/ 449592 h 1545465"/>
                <a:gd name="connsiteX510" fmla="*/ 1767814 w 1895275"/>
                <a:gd name="connsiteY510" fmla="*/ 486462 h 1545465"/>
                <a:gd name="connsiteX511" fmla="*/ 1767814 w 1895275"/>
                <a:gd name="connsiteY511" fmla="*/ 486462 h 1545465"/>
                <a:gd name="connsiteX512" fmla="*/ 1767814 w 1895275"/>
                <a:gd name="connsiteY512" fmla="*/ 486462 h 1545465"/>
                <a:gd name="connsiteX513" fmla="*/ 1767814 w 1895275"/>
                <a:gd name="connsiteY513" fmla="*/ 486462 h 1545465"/>
                <a:gd name="connsiteX514" fmla="*/ 1767814 w 1895275"/>
                <a:gd name="connsiteY514" fmla="*/ 486462 h 1545465"/>
                <a:gd name="connsiteX515" fmla="*/ 1723619 w 1895275"/>
                <a:gd name="connsiteY515" fmla="*/ 540573 h 1545465"/>
                <a:gd name="connsiteX516" fmla="*/ 1707068 w 1895275"/>
                <a:gd name="connsiteY516" fmla="*/ 559264 h 1545465"/>
                <a:gd name="connsiteX517" fmla="*/ 1707324 w 1895275"/>
                <a:gd name="connsiteY517" fmla="*/ 559435 h 1545465"/>
                <a:gd name="connsiteX518" fmla="*/ 1725070 w 1895275"/>
                <a:gd name="connsiteY518" fmla="*/ 542024 h 1545465"/>
                <a:gd name="connsiteX519" fmla="*/ 1773189 w 1895275"/>
                <a:gd name="connsiteY519" fmla="*/ 490986 h 1545465"/>
                <a:gd name="connsiteX520" fmla="*/ 1773189 w 1895275"/>
                <a:gd name="connsiteY520" fmla="*/ 490986 h 1545465"/>
                <a:gd name="connsiteX521" fmla="*/ 1773274 w 1895275"/>
                <a:gd name="connsiteY521" fmla="*/ 490815 h 1545465"/>
                <a:gd name="connsiteX522" fmla="*/ 1773274 w 1895275"/>
                <a:gd name="connsiteY522" fmla="*/ 490644 h 1545465"/>
                <a:gd name="connsiteX523" fmla="*/ 1773359 w 1895275"/>
                <a:gd name="connsiteY523" fmla="*/ 490644 h 1545465"/>
                <a:gd name="connsiteX524" fmla="*/ 1809960 w 1895275"/>
                <a:gd name="connsiteY524" fmla="*/ 440459 h 1545465"/>
                <a:gd name="connsiteX525" fmla="*/ 1833081 w 1895275"/>
                <a:gd name="connsiteY525" fmla="*/ 421597 h 1545465"/>
                <a:gd name="connsiteX526" fmla="*/ 1837432 w 1895275"/>
                <a:gd name="connsiteY526" fmla="*/ 418183 h 1545465"/>
                <a:gd name="connsiteX527" fmla="*/ 1835982 w 1895275"/>
                <a:gd name="connsiteY527" fmla="*/ 420829 h 1545465"/>
                <a:gd name="connsiteX528" fmla="*/ 1829157 w 1895275"/>
                <a:gd name="connsiteY528" fmla="*/ 432778 h 1545465"/>
                <a:gd name="connsiteX529" fmla="*/ 1824208 w 1895275"/>
                <a:gd name="connsiteY529" fmla="*/ 441057 h 1545465"/>
                <a:gd name="connsiteX530" fmla="*/ 1824037 w 1895275"/>
                <a:gd name="connsiteY530" fmla="*/ 439350 h 1545465"/>
                <a:gd name="connsiteX531" fmla="*/ 1823696 w 1895275"/>
                <a:gd name="connsiteY531" fmla="*/ 439350 h 1545465"/>
                <a:gd name="connsiteX532" fmla="*/ 1823696 w 1895275"/>
                <a:gd name="connsiteY532" fmla="*/ 441740 h 1545465"/>
                <a:gd name="connsiteX533" fmla="*/ 1808680 w 1895275"/>
                <a:gd name="connsiteY533" fmla="*/ 465381 h 1545465"/>
                <a:gd name="connsiteX534" fmla="*/ 1786754 w 1895275"/>
                <a:gd name="connsiteY534" fmla="*/ 496875 h 1545465"/>
                <a:gd name="connsiteX535" fmla="*/ 1786754 w 1895275"/>
                <a:gd name="connsiteY535" fmla="*/ 496875 h 1545465"/>
                <a:gd name="connsiteX536" fmla="*/ 1786754 w 1895275"/>
                <a:gd name="connsiteY536" fmla="*/ 496875 h 1545465"/>
                <a:gd name="connsiteX537" fmla="*/ 1786754 w 1895275"/>
                <a:gd name="connsiteY537" fmla="*/ 496875 h 1545465"/>
                <a:gd name="connsiteX538" fmla="*/ 1786754 w 1895275"/>
                <a:gd name="connsiteY538" fmla="*/ 496875 h 1545465"/>
                <a:gd name="connsiteX539" fmla="*/ 1764827 w 1895275"/>
                <a:gd name="connsiteY539" fmla="*/ 528368 h 1545465"/>
                <a:gd name="connsiteX540" fmla="*/ 1741450 w 1895275"/>
                <a:gd name="connsiteY540" fmla="*/ 558838 h 1545465"/>
                <a:gd name="connsiteX541" fmla="*/ 1732663 w 1895275"/>
                <a:gd name="connsiteY541" fmla="*/ 569421 h 1545465"/>
                <a:gd name="connsiteX542" fmla="*/ 1723619 w 1895275"/>
                <a:gd name="connsiteY542" fmla="*/ 579833 h 1545465"/>
                <a:gd name="connsiteX543" fmla="*/ 1723875 w 1895275"/>
                <a:gd name="connsiteY543" fmla="*/ 580004 h 1545465"/>
                <a:gd name="connsiteX544" fmla="*/ 1733516 w 1895275"/>
                <a:gd name="connsiteY544" fmla="*/ 570274 h 1545465"/>
                <a:gd name="connsiteX545" fmla="*/ 1742986 w 1895275"/>
                <a:gd name="connsiteY545" fmla="*/ 560374 h 1545465"/>
                <a:gd name="connsiteX546" fmla="*/ 1768667 w 1895275"/>
                <a:gd name="connsiteY546" fmla="*/ 531526 h 1545465"/>
                <a:gd name="connsiteX547" fmla="*/ 1792555 w 1895275"/>
                <a:gd name="connsiteY547" fmla="*/ 501057 h 1545465"/>
                <a:gd name="connsiteX548" fmla="*/ 1792555 w 1895275"/>
                <a:gd name="connsiteY548" fmla="*/ 501057 h 1545465"/>
                <a:gd name="connsiteX549" fmla="*/ 1792641 w 1895275"/>
                <a:gd name="connsiteY549" fmla="*/ 500886 h 1545465"/>
                <a:gd name="connsiteX550" fmla="*/ 1792641 w 1895275"/>
                <a:gd name="connsiteY550" fmla="*/ 500715 h 1545465"/>
                <a:gd name="connsiteX551" fmla="*/ 1792726 w 1895275"/>
                <a:gd name="connsiteY551" fmla="*/ 500715 h 1545465"/>
                <a:gd name="connsiteX552" fmla="*/ 1813032 w 1895275"/>
                <a:gd name="connsiteY552" fmla="*/ 467771 h 1545465"/>
                <a:gd name="connsiteX553" fmla="*/ 1824037 w 1895275"/>
                <a:gd name="connsiteY553" fmla="*/ 447543 h 1545465"/>
                <a:gd name="connsiteX554" fmla="*/ 1756893 w 1895275"/>
                <a:gd name="connsiteY554" fmla="*/ 475111 h 1545465"/>
                <a:gd name="connsiteX555" fmla="*/ 1732748 w 1895275"/>
                <a:gd name="connsiteY555" fmla="*/ 494912 h 1545465"/>
                <a:gd name="connsiteX556" fmla="*/ 1733089 w 1895275"/>
                <a:gd name="connsiteY556" fmla="*/ 492095 h 1545465"/>
                <a:gd name="connsiteX557" fmla="*/ 1749897 w 1895275"/>
                <a:gd name="connsiteY557" fmla="*/ 473319 h 1545465"/>
                <a:gd name="connsiteX558" fmla="*/ 1749897 w 1895275"/>
                <a:gd name="connsiteY558" fmla="*/ 473319 h 1545465"/>
                <a:gd name="connsiteX559" fmla="*/ 1750068 w 1895275"/>
                <a:gd name="connsiteY559" fmla="*/ 473148 h 1545465"/>
                <a:gd name="connsiteX560" fmla="*/ 1750238 w 1895275"/>
                <a:gd name="connsiteY560" fmla="*/ 472977 h 1545465"/>
                <a:gd name="connsiteX561" fmla="*/ 1750238 w 1895275"/>
                <a:gd name="connsiteY561" fmla="*/ 472977 h 1545465"/>
                <a:gd name="connsiteX562" fmla="*/ 1755954 w 1895275"/>
                <a:gd name="connsiteY562" fmla="*/ 465637 h 1545465"/>
                <a:gd name="connsiteX563" fmla="*/ 1781635 w 1895275"/>
                <a:gd name="connsiteY563" fmla="*/ 444215 h 1545465"/>
                <a:gd name="connsiteX564" fmla="*/ 1763206 w 1895275"/>
                <a:gd name="connsiteY564" fmla="*/ 466491 h 1545465"/>
                <a:gd name="connsiteX565" fmla="*/ 1763206 w 1895275"/>
                <a:gd name="connsiteY565" fmla="*/ 466491 h 1545465"/>
                <a:gd name="connsiteX566" fmla="*/ 1763206 w 1895275"/>
                <a:gd name="connsiteY566" fmla="*/ 466491 h 1545465"/>
                <a:gd name="connsiteX567" fmla="*/ 1763206 w 1895275"/>
                <a:gd name="connsiteY567" fmla="*/ 466491 h 1545465"/>
                <a:gd name="connsiteX568" fmla="*/ 1763206 w 1895275"/>
                <a:gd name="connsiteY568" fmla="*/ 466491 h 1545465"/>
                <a:gd name="connsiteX569" fmla="*/ 1756893 w 1895275"/>
                <a:gd name="connsiteY569" fmla="*/ 475111 h 1545465"/>
                <a:gd name="connsiteX570" fmla="*/ 1755784 w 1895275"/>
                <a:gd name="connsiteY570" fmla="*/ 455395 h 1545465"/>
                <a:gd name="connsiteX571" fmla="*/ 1735820 w 1895275"/>
                <a:gd name="connsiteY571" fmla="*/ 470161 h 1545465"/>
                <a:gd name="connsiteX572" fmla="*/ 1737867 w 1895275"/>
                <a:gd name="connsiteY572" fmla="*/ 448226 h 1545465"/>
                <a:gd name="connsiteX573" fmla="*/ 1778905 w 1895275"/>
                <a:gd name="connsiteY573" fmla="*/ 401882 h 1545465"/>
                <a:gd name="connsiteX574" fmla="*/ 1793665 w 1895275"/>
                <a:gd name="connsiteY574" fmla="*/ 385239 h 1545465"/>
                <a:gd name="connsiteX575" fmla="*/ 1793409 w 1895275"/>
                <a:gd name="connsiteY575" fmla="*/ 385068 h 1545465"/>
                <a:gd name="connsiteX576" fmla="*/ 1777284 w 1895275"/>
                <a:gd name="connsiteY576" fmla="*/ 400602 h 1545465"/>
                <a:gd name="connsiteX577" fmla="*/ 1738379 w 1895275"/>
                <a:gd name="connsiteY577" fmla="*/ 437899 h 1545465"/>
                <a:gd name="connsiteX578" fmla="*/ 1738976 w 1895275"/>
                <a:gd name="connsiteY578" fmla="*/ 420061 h 1545465"/>
                <a:gd name="connsiteX579" fmla="*/ 1738976 w 1895275"/>
                <a:gd name="connsiteY579" fmla="*/ 420061 h 1545465"/>
                <a:gd name="connsiteX580" fmla="*/ 1738976 w 1895275"/>
                <a:gd name="connsiteY580" fmla="*/ 419976 h 1545465"/>
                <a:gd name="connsiteX581" fmla="*/ 1738976 w 1895275"/>
                <a:gd name="connsiteY581" fmla="*/ 419976 h 1545465"/>
                <a:gd name="connsiteX582" fmla="*/ 1738294 w 1895275"/>
                <a:gd name="connsiteY582" fmla="*/ 409734 h 1545465"/>
                <a:gd name="connsiteX583" fmla="*/ 1765169 w 1895275"/>
                <a:gd name="connsiteY583" fmla="*/ 376021 h 1545465"/>
                <a:gd name="connsiteX584" fmla="*/ 1774212 w 1895275"/>
                <a:gd name="connsiteY584" fmla="*/ 364243 h 1545465"/>
                <a:gd name="connsiteX585" fmla="*/ 1807912 w 1895275"/>
                <a:gd name="connsiteY585" fmla="*/ 386092 h 1545465"/>
                <a:gd name="connsiteX586" fmla="*/ 1796566 w 1895275"/>
                <a:gd name="connsiteY586" fmla="*/ 402650 h 1545465"/>
                <a:gd name="connsiteX587" fmla="*/ 1771311 w 1895275"/>
                <a:gd name="connsiteY587" fmla="*/ 436277 h 1545465"/>
                <a:gd name="connsiteX588" fmla="*/ 1755698 w 1895275"/>
                <a:gd name="connsiteY588" fmla="*/ 455481 h 1545465"/>
                <a:gd name="connsiteX589" fmla="*/ 1707153 w 1895275"/>
                <a:gd name="connsiteY589" fmla="*/ 445239 h 1545465"/>
                <a:gd name="connsiteX590" fmla="*/ 1704850 w 1895275"/>
                <a:gd name="connsiteY590" fmla="*/ 451384 h 1545465"/>
                <a:gd name="connsiteX591" fmla="*/ 1704423 w 1895275"/>
                <a:gd name="connsiteY591" fmla="*/ 448055 h 1545465"/>
                <a:gd name="connsiteX592" fmla="*/ 1707153 w 1895275"/>
                <a:gd name="connsiteY592" fmla="*/ 445154 h 1545465"/>
                <a:gd name="connsiteX593" fmla="*/ 1700327 w 1895275"/>
                <a:gd name="connsiteY593" fmla="*/ 443532 h 1545465"/>
                <a:gd name="connsiteX594" fmla="*/ 1689834 w 1895275"/>
                <a:gd name="connsiteY594" fmla="*/ 455566 h 1545465"/>
                <a:gd name="connsiteX595" fmla="*/ 1693843 w 1895275"/>
                <a:gd name="connsiteY595" fmla="*/ 437984 h 1545465"/>
                <a:gd name="connsiteX596" fmla="*/ 1698024 w 1895275"/>
                <a:gd name="connsiteY596" fmla="*/ 433461 h 1545465"/>
                <a:gd name="connsiteX597" fmla="*/ 1700327 w 1895275"/>
                <a:gd name="connsiteY597" fmla="*/ 443617 h 1545465"/>
                <a:gd name="connsiteX598" fmla="*/ 1697853 w 1895275"/>
                <a:gd name="connsiteY598" fmla="*/ 433119 h 1545465"/>
                <a:gd name="connsiteX599" fmla="*/ 1694099 w 1895275"/>
                <a:gd name="connsiteY599" fmla="*/ 436363 h 1545465"/>
                <a:gd name="connsiteX600" fmla="*/ 1696318 w 1895275"/>
                <a:gd name="connsiteY600" fmla="*/ 425950 h 1545465"/>
                <a:gd name="connsiteX601" fmla="*/ 1697939 w 1895275"/>
                <a:gd name="connsiteY601" fmla="*/ 433119 h 1545465"/>
                <a:gd name="connsiteX602" fmla="*/ 1697853 w 1895275"/>
                <a:gd name="connsiteY602" fmla="*/ 433119 h 1545465"/>
                <a:gd name="connsiteX603" fmla="*/ 1686847 w 1895275"/>
                <a:gd name="connsiteY603" fmla="*/ 445495 h 1545465"/>
                <a:gd name="connsiteX604" fmla="*/ 1684202 w 1895275"/>
                <a:gd name="connsiteY604" fmla="*/ 454115 h 1545465"/>
                <a:gd name="connsiteX605" fmla="*/ 1682838 w 1895275"/>
                <a:gd name="connsiteY605" fmla="*/ 449848 h 1545465"/>
                <a:gd name="connsiteX606" fmla="*/ 1686592 w 1895275"/>
                <a:gd name="connsiteY606" fmla="*/ 445666 h 1545465"/>
                <a:gd name="connsiteX607" fmla="*/ 1686762 w 1895275"/>
                <a:gd name="connsiteY607" fmla="*/ 445495 h 1545465"/>
                <a:gd name="connsiteX608" fmla="*/ 1654427 w 1895275"/>
                <a:gd name="connsiteY608" fmla="*/ 480488 h 1545465"/>
                <a:gd name="connsiteX609" fmla="*/ 1654427 w 1895275"/>
                <a:gd name="connsiteY609" fmla="*/ 480488 h 1545465"/>
                <a:gd name="connsiteX610" fmla="*/ 1669016 w 1895275"/>
                <a:gd name="connsiteY610" fmla="*/ 464954 h 1545465"/>
                <a:gd name="connsiteX611" fmla="*/ 1672856 w 1895275"/>
                <a:gd name="connsiteY611" fmla="*/ 474769 h 1545465"/>
                <a:gd name="connsiteX612" fmla="*/ 1662703 w 1895275"/>
                <a:gd name="connsiteY612" fmla="*/ 486035 h 1545465"/>
                <a:gd name="connsiteX613" fmla="*/ 1644445 w 1895275"/>
                <a:gd name="connsiteY613" fmla="*/ 505666 h 1545465"/>
                <a:gd name="connsiteX614" fmla="*/ 1644701 w 1895275"/>
                <a:gd name="connsiteY614" fmla="*/ 505922 h 1545465"/>
                <a:gd name="connsiteX615" fmla="*/ 1664153 w 1895275"/>
                <a:gd name="connsiteY615" fmla="*/ 487572 h 1545465"/>
                <a:gd name="connsiteX616" fmla="*/ 1674135 w 1895275"/>
                <a:gd name="connsiteY616" fmla="*/ 478013 h 1545465"/>
                <a:gd name="connsiteX617" fmla="*/ 1674477 w 1895275"/>
                <a:gd name="connsiteY617" fmla="*/ 478781 h 1545465"/>
                <a:gd name="connsiteX618" fmla="*/ 1675927 w 1895275"/>
                <a:gd name="connsiteY618" fmla="*/ 482536 h 1545465"/>
                <a:gd name="connsiteX619" fmla="*/ 1665433 w 1895275"/>
                <a:gd name="connsiteY619" fmla="*/ 522223 h 1545465"/>
                <a:gd name="connsiteX620" fmla="*/ 1614243 w 1895275"/>
                <a:gd name="connsiteY620" fmla="*/ 564044 h 1545465"/>
                <a:gd name="connsiteX621" fmla="*/ 1587965 w 1895275"/>
                <a:gd name="connsiteY621" fmla="*/ 586661 h 1545465"/>
                <a:gd name="connsiteX622" fmla="*/ 1598032 w 1895275"/>
                <a:gd name="connsiteY622" fmla="*/ 565239 h 1545465"/>
                <a:gd name="connsiteX623" fmla="*/ 1598032 w 1895275"/>
                <a:gd name="connsiteY623" fmla="*/ 565239 h 1545465"/>
                <a:gd name="connsiteX624" fmla="*/ 1598032 w 1895275"/>
                <a:gd name="connsiteY624" fmla="*/ 565153 h 1545465"/>
                <a:gd name="connsiteX625" fmla="*/ 1598032 w 1895275"/>
                <a:gd name="connsiteY625" fmla="*/ 565153 h 1545465"/>
                <a:gd name="connsiteX626" fmla="*/ 1598032 w 1895275"/>
                <a:gd name="connsiteY626" fmla="*/ 565068 h 1545465"/>
                <a:gd name="connsiteX627" fmla="*/ 1609721 w 1895275"/>
                <a:gd name="connsiteY627" fmla="*/ 525722 h 1545465"/>
                <a:gd name="connsiteX628" fmla="*/ 1611854 w 1895275"/>
                <a:gd name="connsiteY628" fmla="*/ 517870 h 1545465"/>
                <a:gd name="connsiteX629" fmla="*/ 1618593 w 1895275"/>
                <a:gd name="connsiteY629" fmla="*/ 511896 h 1545465"/>
                <a:gd name="connsiteX630" fmla="*/ 1654256 w 1895275"/>
                <a:gd name="connsiteY630" fmla="*/ 480658 h 1545465"/>
                <a:gd name="connsiteX631" fmla="*/ 1654256 w 1895275"/>
                <a:gd name="connsiteY631" fmla="*/ 480658 h 1545465"/>
                <a:gd name="connsiteX632" fmla="*/ 1654256 w 1895275"/>
                <a:gd name="connsiteY632" fmla="*/ 480573 h 1545465"/>
                <a:gd name="connsiteX633" fmla="*/ 1654341 w 1895275"/>
                <a:gd name="connsiteY633" fmla="*/ 480573 h 1545465"/>
                <a:gd name="connsiteX634" fmla="*/ 1523550 w 1895275"/>
                <a:gd name="connsiteY634" fmla="*/ 565068 h 1545465"/>
                <a:gd name="connsiteX635" fmla="*/ 1527134 w 1895275"/>
                <a:gd name="connsiteY635" fmla="*/ 556021 h 1545465"/>
                <a:gd name="connsiteX636" fmla="*/ 1531314 w 1895275"/>
                <a:gd name="connsiteY636" fmla="*/ 570445 h 1545465"/>
                <a:gd name="connsiteX637" fmla="*/ 1532935 w 1895275"/>
                <a:gd name="connsiteY637" fmla="*/ 576846 h 1545465"/>
                <a:gd name="connsiteX638" fmla="*/ 1522015 w 1895275"/>
                <a:gd name="connsiteY638" fmla="*/ 601683 h 1545465"/>
                <a:gd name="connsiteX639" fmla="*/ 1516042 w 1895275"/>
                <a:gd name="connsiteY639" fmla="*/ 584101 h 1545465"/>
                <a:gd name="connsiteX640" fmla="*/ 1523550 w 1895275"/>
                <a:gd name="connsiteY640" fmla="*/ 565068 h 1545465"/>
                <a:gd name="connsiteX641" fmla="*/ 1467582 w 1895275"/>
                <a:gd name="connsiteY641" fmla="*/ 650843 h 1545465"/>
                <a:gd name="connsiteX642" fmla="*/ 1467582 w 1895275"/>
                <a:gd name="connsiteY642" fmla="*/ 650843 h 1545465"/>
                <a:gd name="connsiteX643" fmla="*/ 1486693 w 1895275"/>
                <a:gd name="connsiteY643" fmla="*/ 609876 h 1545465"/>
                <a:gd name="connsiteX644" fmla="*/ 1492068 w 1895275"/>
                <a:gd name="connsiteY644" fmla="*/ 619264 h 1545465"/>
                <a:gd name="connsiteX645" fmla="*/ 1493263 w 1895275"/>
                <a:gd name="connsiteY645" fmla="*/ 621398 h 1545465"/>
                <a:gd name="connsiteX646" fmla="*/ 1491300 w 1895275"/>
                <a:gd name="connsiteY646" fmla="*/ 625409 h 1545465"/>
                <a:gd name="connsiteX647" fmla="*/ 1491300 w 1895275"/>
                <a:gd name="connsiteY647" fmla="*/ 625409 h 1545465"/>
                <a:gd name="connsiteX648" fmla="*/ 1491300 w 1895275"/>
                <a:gd name="connsiteY648" fmla="*/ 625409 h 1545465"/>
                <a:gd name="connsiteX649" fmla="*/ 1491300 w 1895275"/>
                <a:gd name="connsiteY649" fmla="*/ 625409 h 1545465"/>
                <a:gd name="connsiteX650" fmla="*/ 1491300 w 1895275"/>
                <a:gd name="connsiteY650" fmla="*/ 625409 h 1545465"/>
                <a:gd name="connsiteX651" fmla="*/ 1463999 w 1895275"/>
                <a:gd name="connsiteY651" fmla="*/ 687970 h 1545465"/>
                <a:gd name="connsiteX652" fmla="*/ 1459989 w 1895275"/>
                <a:gd name="connsiteY652" fmla="*/ 696761 h 1545465"/>
                <a:gd name="connsiteX653" fmla="*/ 1425862 w 1895275"/>
                <a:gd name="connsiteY653" fmla="*/ 725779 h 1545465"/>
                <a:gd name="connsiteX654" fmla="*/ 1435161 w 1895275"/>
                <a:gd name="connsiteY654" fmla="*/ 709051 h 1545465"/>
                <a:gd name="connsiteX655" fmla="*/ 1467497 w 1895275"/>
                <a:gd name="connsiteY655" fmla="*/ 651014 h 1545465"/>
                <a:gd name="connsiteX656" fmla="*/ 1467497 w 1895275"/>
                <a:gd name="connsiteY656" fmla="*/ 651014 h 1545465"/>
                <a:gd name="connsiteX657" fmla="*/ 1467497 w 1895275"/>
                <a:gd name="connsiteY657" fmla="*/ 650843 h 1545465"/>
                <a:gd name="connsiteX658" fmla="*/ 1467497 w 1895275"/>
                <a:gd name="connsiteY658" fmla="*/ 650673 h 1545465"/>
                <a:gd name="connsiteX659" fmla="*/ 1194226 w 1895275"/>
                <a:gd name="connsiteY659" fmla="*/ 955196 h 1545465"/>
                <a:gd name="connsiteX660" fmla="*/ 1090054 w 1895275"/>
                <a:gd name="connsiteY660" fmla="*/ 1048567 h 1545465"/>
                <a:gd name="connsiteX661" fmla="*/ 1045177 w 1895275"/>
                <a:gd name="connsiteY661" fmla="*/ 1078951 h 1545465"/>
                <a:gd name="connsiteX662" fmla="*/ 1045177 w 1895275"/>
                <a:gd name="connsiteY662" fmla="*/ 1078951 h 1545465"/>
                <a:gd name="connsiteX663" fmla="*/ 1045006 w 1895275"/>
                <a:gd name="connsiteY663" fmla="*/ 1079037 h 1545465"/>
                <a:gd name="connsiteX664" fmla="*/ 1044835 w 1895275"/>
                <a:gd name="connsiteY664" fmla="*/ 1079037 h 1545465"/>
                <a:gd name="connsiteX665" fmla="*/ 1044835 w 1895275"/>
                <a:gd name="connsiteY665" fmla="*/ 1079122 h 1545465"/>
                <a:gd name="connsiteX666" fmla="*/ 1004309 w 1895275"/>
                <a:gd name="connsiteY666" fmla="*/ 1108652 h 1545465"/>
                <a:gd name="connsiteX667" fmla="*/ 1021458 w 1895275"/>
                <a:gd name="connsiteY667" fmla="*/ 1086206 h 1545465"/>
                <a:gd name="connsiteX668" fmla="*/ 1050722 w 1895275"/>
                <a:gd name="connsiteY668" fmla="*/ 1065125 h 1545465"/>
                <a:gd name="connsiteX669" fmla="*/ 1064202 w 1895275"/>
                <a:gd name="connsiteY669" fmla="*/ 1055480 h 1545465"/>
                <a:gd name="connsiteX670" fmla="*/ 1064031 w 1895275"/>
                <a:gd name="connsiteY670" fmla="*/ 1055224 h 1545465"/>
                <a:gd name="connsiteX671" fmla="*/ 1049698 w 1895275"/>
                <a:gd name="connsiteY671" fmla="*/ 1063332 h 1545465"/>
                <a:gd name="connsiteX672" fmla="*/ 1031184 w 1895275"/>
                <a:gd name="connsiteY672" fmla="*/ 1073660 h 1545465"/>
                <a:gd name="connsiteX673" fmla="*/ 1124522 w 1895275"/>
                <a:gd name="connsiteY673" fmla="*/ 990018 h 1545465"/>
                <a:gd name="connsiteX674" fmla="*/ 1165644 w 1895275"/>
                <a:gd name="connsiteY674" fmla="*/ 954598 h 1545465"/>
                <a:gd name="connsiteX675" fmla="*/ 1163426 w 1895275"/>
                <a:gd name="connsiteY675" fmla="*/ 958524 h 1545465"/>
                <a:gd name="connsiteX676" fmla="*/ 1157027 w 1895275"/>
                <a:gd name="connsiteY676" fmla="*/ 969705 h 1545465"/>
                <a:gd name="connsiteX677" fmla="*/ 1157284 w 1895275"/>
                <a:gd name="connsiteY677" fmla="*/ 969876 h 1545465"/>
                <a:gd name="connsiteX678" fmla="*/ 1165133 w 1895275"/>
                <a:gd name="connsiteY678" fmla="*/ 959719 h 1545465"/>
                <a:gd name="connsiteX679" fmla="*/ 1176138 w 1895275"/>
                <a:gd name="connsiteY679" fmla="*/ 945722 h 1545465"/>
                <a:gd name="connsiteX680" fmla="*/ 1209327 w 1895275"/>
                <a:gd name="connsiteY680" fmla="*/ 917216 h 1545465"/>
                <a:gd name="connsiteX681" fmla="*/ 1222466 w 1895275"/>
                <a:gd name="connsiteY681" fmla="*/ 905438 h 1545465"/>
                <a:gd name="connsiteX682" fmla="*/ 1203355 w 1895275"/>
                <a:gd name="connsiteY682" fmla="*/ 939321 h 1545465"/>
                <a:gd name="connsiteX683" fmla="*/ 1195591 w 1895275"/>
                <a:gd name="connsiteY683" fmla="*/ 952977 h 1545465"/>
                <a:gd name="connsiteX684" fmla="*/ 1194396 w 1895275"/>
                <a:gd name="connsiteY684" fmla="*/ 955111 h 1545465"/>
                <a:gd name="connsiteX685" fmla="*/ 923941 w 1895275"/>
                <a:gd name="connsiteY685" fmla="*/ 1151753 h 1545465"/>
                <a:gd name="connsiteX686" fmla="*/ 923941 w 1895275"/>
                <a:gd name="connsiteY686" fmla="*/ 1151839 h 1545465"/>
                <a:gd name="connsiteX687" fmla="*/ 903891 w 1895275"/>
                <a:gd name="connsiteY687" fmla="*/ 1170103 h 1545465"/>
                <a:gd name="connsiteX688" fmla="*/ 904659 w 1895275"/>
                <a:gd name="connsiteY688" fmla="*/ 1165580 h 1545465"/>
                <a:gd name="connsiteX689" fmla="*/ 904659 w 1895275"/>
                <a:gd name="connsiteY689" fmla="*/ 1165580 h 1545465"/>
                <a:gd name="connsiteX690" fmla="*/ 904659 w 1895275"/>
                <a:gd name="connsiteY690" fmla="*/ 1165580 h 1545465"/>
                <a:gd name="connsiteX691" fmla="*/ 904659 w 1895275"/>
                <a:gd name="connsiteY691" fmla="*/ 1165580 h 1545465"/>
                <a:gd name="connsiteX692" fmla="*/ 904659 w 1895275"/>
                <a:gd name="connsiteY692" fmla="*/ 1165580 h 1545465"/>
                <a:gd name="connsiteX693" fmla="*/ 905086 w 1895275"/>
                <a:gd name="connsiteY693" fmla="*/ 1159605 h 1545465"/>
                <a:gd name="connsiteX694" fmla="*/ 924282 w 1895275"/>
                <a:gd name="connsiteY694" fmla="*/ 1136135 h 1545465"/>
                <a:gd name="connsiteX695" fmla="*/ 923941 w 1895275"/>
                <a:gd name="connsiteY695" fmla="*/ 1151839 h 1545465"/>
                <a:gd name="connsiteX696" fmla="*/ 882391 w 1895275"/>
                <a:gd name="connsiteY696" fmla="*/ 1164385 h 1545465"/>
                <a:gd name="connsiteX697" fmla="*/ 877784 w 1895275"/>
                <a:gd name="connsiteY697" fmla="*/ 1186405 h 1545465"/>
                <a:gd name="connsiteX698" fmla="*/ 877443 w 1895275"/>
                <a:gd name="connsiteY698" fmla="*/ 1183844 h 1545465"/>
                <a:gd name="connsiteX699" fmla="*/ 877102 w 1895275"/>
                <a:gd name="connsiteY699" fmla="*/ 1183844 h 1545465"/>
                <a:gd name="connsiteX700" fmla="*/ 877443 w 1895275"/>
                <a:gd name="connsiteY700" fmla="*/ 1187770 h 1545465"/>
                <a:gd name="connsiteX701" fmla="*/ 875651 w 1895275"/>
                <a:gd name="connsiteY701" fmla="*/ 1196049 h 1545465"/>
                <a:gd name="connsiteX702" fmla="*/ 863024 w 1895275"/>
                <a:gd name="connsiteY702" fmla="*/ 1207827 h 1545465"/>
                <a:gd name="connsiteX703" fmla="*/ 867205 w 1895275"/>
                <a:gd name="connsiteY703" fmla="*/ 1183418 h 1545465"/>
                <a:gd name="connsiteX704" fmla="*/ 874457 w 1895275"/>
                <a:gd name="connsiteY704" fmla="*/ 1175651 h 1545465"/>
                <a:gd name="connsiteX705" fmla="*/ 874457 w 1895275"/>
                <a:gd name="connsiteY705" fmla="*/ 1175651 h 1545465"/>
                <a:gd name="connsiteX706" fmla="*/ 874457 w 1895275"/>
                <a:gd name="connsiteY706" fmla="*/ 1175651 h 1545465"/>
                <a:gd name="connsiteX707" fmla="*/ 874457 w 1895275"/>
                <a:gd name="connsiteY707" fmla="*/ 1175651 h 1545465"/>
                <a:gd name="connsiteX708" fmla="*/ 874457 w 1895275"/>
                <a:gd name="connsiteY708" fmla="*/ 1175651 h 1545465"/>
                <a:gd name="connsiteX709" fmla="*/ 882391 w 1895275"/>
                <a:gd name="connsiteY709" fmla="*/ 1163873 h 1545465"/>
                <a:gd name="connsiteX710" fmla="*/ 882306 w 1895275"/>
                <a:gd name="connsiteY710" fmla="*/ 1164385 h 1545465"/>
                <a:gd name="connsiteX711" fmla="*/ 834869 w 1895275"/>
                <a:gd name="connsiteY711" fmla="*/ 1226775 h 1545465"/>
                <a:gd name="connsiteX712" fmla="*/ 841951 w 1895275"/>
                <a:gd name="connsiteY712" fmla="*/ 1185893 h 1545465"/>
                <a:gd name="connsiteX713" fmla="*/ 843828 w 1895275"/>
                <a:gd name="connsiteY713" fmla="*/ 1195622 h 1545465"/>
                <a:gd name="connsiteX714" fmla="*/ 846729 w 1895275"/>
                <a:gd name="connsiteY714" fmla="*/ 1212778 h 1545465"/>
                <a:gd name="connsiteX715" fmla="*/ 848093 w 1895275"/>
                <a:gd name="connsiteY715" fmla="*/ 1221910 h 1545465"/>
                <a:gd name="connsiteX716" fmla="*/ 845961 w 1895275"/>
                <a:gd name="connsiteY716" fmla="*/ 1223958 h 1545465"/>
                <a:gd name="connsiteX717" fmla="*/ 843913 w 1895275"/>
                <a:gd name="connsiteY717" fmla="*/ 1224129 h 1545465"/>
                <a:gd name="connsiteX718" fmla="*/ 841354 w 1895275"/>
                <a:gd name="connsiteY718" fmla="*/ 1227116 h 1545465"/>
                <a:gd name="connsiteX719" fmla="*/ 837600 w 1895275"/>
                <a:gd name="connsiteY719" fmla="*/ 1231810 h 1545465"/>
                <a:gd name="connsiteX720" fmla="*/ 831969 w 1895275"/>
                <a:gd name="connsiteY720" fmla="*/ 1237102 h 1545465"/>
                <a:gd name="connsiteX721" fmla="*/ 833419 w 1895275"/>
                <a:gd name="connsiteY721" fmla="*/ 1231896 h 1545465"/>
                <a:gd name="connsiteX722" fmla="*/ 835211 w 1895275"/>
                <a:gd name="connsiteY722" fmla="*/ 1232834 h 1545465"/>
                <a:gd name="connsiteX723" fmla="*/ 835381 w 1895275"/>
                <a:gd name="connsiteY723" fmla="*/ 1232578 h 1545465"/>
                <a:gd name="connsiteX724" fmla="*/ 833590 w 1895275"/>
                <a:gd name="connsiteY724" fmla="*/ 1231554 h 1545465"/>
                <a:gd name="connsiteX725" fmla="*/ 834869 w 1895275"/>
                <a:gd name="connsiteY725" fmla="*/ 1227031 h 1545465"/>
                <a:gd name="connsiteX726" fmla="*/ 834869 w 1895275"/>
                <a:gd name="connsiteY726" fmla="*/ 1227031 h 1545465"/>
                <a:gd name="connsiteX727" fmla="*/ 834869 w 1895275"/>
                <a:gd name="connsiteY727" fmla="*/ 1226945 h 1545465"/>
                <a:gd name="connsiteX728" fmla="*/ 834869 w 1895275"/>
                <a:gd name="connsiteY728" fmla="*/ 1226945 h 1545465"/>
                <a:gd name="connsiteX729" fmla="*/ 631814 w 1895275"/>
                <a:gd name="connsiteY729" fmla="*/ 1106092 h 1545465"/>
                <a:gd name="connsiteX730" fmla="*/ 631814 w 1895275"/>
                <a:gd name="connsiteY730" fmla="*/ 1106092 h 1545465"/>
                <a:gd name="connsiteX731" fmla="*/ 737352 w 1895275"/>
                <a:gd name="connsiteY731" fmla="*/ 1144840 h 1545465"/>
                <a:gd name="connsiteX732" fmla="*/ 757914 w 1895275"/>
                <a:gd name="connsiteY732" fmla="*/ 1151753 h 1545465"/>
                <a:gd name="connsiteX733" fmla="*/ 764995 w 1895275"/>
                <a:gd name="connsiteY733" fmla="*/ 1175139 h 1545465"/>
                <a:gd name="connsiteX734" fmla="*/ 758681 w 1895275"/>
                <a:gd name="connsiteY734" fmla="*/ 1172408 h 1545465"/>
                <a:gd name="connsiteX735" fmla="*/ 716876 w 1895275"/>
                <a:gd name="connsiteY735" fmla="*/ 1153887 h 1545465"/>
                <a:gd name="connsiteX736" fmla="*/ 710221 w 1895275"/>
                <a:gd name="connsiteY736" fmla="*/ 1144413 h 1545465"/>
                <a:gd name="connsiteX737" fmla="*/ 701775 w 1895275"/>
                <a:gd name="connsiteY737" fmla="*/ 1133062 h 1545465"/>
                <a:gd name="connsiteX738" fmla="*/ 701519 w 1895275"/>
                <a:gd name="connsiteY738" fmla="*/ 1133233 h 1545465"/>
                <a:gd name="connsiteX739" fmla="*/ 709197 w 1895275"/>
                <a:gd name="connsiteY739" fmla="*/ 1145011 h 1545465"/>
                <a:gd name="connsiteX740" fmla="*/ 713804 w 1895275"/>
                <a:gd name="connsiteY740" fmla="*/ 1152521 h 1545465"/>
                <a:gd name="connsiteX741" fmla="*/ 654679 w 1895275"/>
                <a:gd name="connsiteY741" fmla="*/ 1125722 h 1545465"/>
                <a:gd name="connsiteX742" fmla="*/ 654679 w 1895275"/>
                <a:gd name="connsiteY742" fmla="*/ 1125722 h 1545465"/>
                <a:gd name="connsiteX743" fmla="*/ 654679 w 1895275"/>
                <a:gd name="connsiteY743" fmla="*/ 1125722 h 1545465"/>
                <a:gd name="connsiteX744" fmla="*/ 654679 w 1895275"/>
                <a:gd name="connsiteY744" fmla="*/ 1125722 h 1545465"/>
                <a:gd name="connsiteX745" fmla="*/ 654679 w 1895275"/>
                <a:gd name="connsiteY745" fmla="*/ 1125722 h 1545465"/>
                <a:gd name="connsiteX746" fmla="*/ 598711 w 1895275"/>
                <a:gd name="connsiteY746" fmla="*/ 1101910 h 1545465"/>
                <a:gd name="connsiteX747" fmla="*/ 589156 w 1895275"/>
                <a:gd name="connsiteY747" fmla="*/ 1086718 h 1545465"/>
                <a:gd name="connsiteX748" fmla="*/ 631388 w 1895275"/>
                <a:gd name="connsiteY748" fmla="*/ 1106007 h 1545465"/>
                <a:gd name="connsiteX749" fmla="*/ 631388 w 1895275"/>
                <a:gd name="connsiteY749" fmla="*/ 1106007 h 1545465"/>
                <a:gd name="connsiteX750" fmla="*/ 631644 w 1895275"/>
                <a:gd name="connsiteY750" fmla="*/ 1106092 h 1545465"/>
                <a:gd name="connsiteX751" fmla="*/ 631900 w 1895275"/>
                <a:gd name="connsiteY751" fmla="*/ 1106092 h 1545465"/>
                <a:gd name="connsiteX752" fmla="*/ 525253 w 1895275"/>
                <a:gd name="connsiteY752" fmla="*/ 1026291 h 1545465"/>
                <a:gd name="connsiteX753" fmla="*/ 550166 w 1895275"/>
                <a:gd name="connsiteY753" fmla="*/ 1037386 h 1545465"/>
                <a:gd name="connsiteX754" fmla="*/ 556735 w 1895275"/>
                <a:gd name="connsiteY754" fmla="*/ 1040288 h 1545465"/>
                <a:gd name="connsiteX755" fmla="*/ 560830 w 1895275"/>
                <a:gd name="connsiteY755" fmla="*/ 1047202 h 1545465"/>
                <a:gd name="connsiteX756" fmla="*/ 577211 w 1895275"/>
                <a:gd name="connsiteY756" fmla="*/ 1076049 h 1545465"/>
                <a:gd name="connsiteX757" fmla="*/ 536942 w 1895275"/>
                <a:gd name="connsiteY757" fmla="*/ 1058553 h 1545465"/>
                <a:gd name="connsiteX758" fmla="*/ 506398 w 1895275"/>
                <a:gd name="connsiteY758" fmla="*/ 1010502 h 1545465"/>
                <a:gd name="connsiteX759" fmla="*/ 502388 w 1895275"/>
                <a:gd name="connsiteY759" fmla="*/ 1004015 h 1545465"/>
                <a:gd name="connsiteX760" fmla="*/ 546497 w 1895275"/>
                <a:gd name="connsiteY760" fmla="*/ 1023048 h 1545465"/>
                <a:gd name="connsiteX761" fmla="*/ 554688 w 1895275"/>
                <a:gd name="connsiteY761" fmla="*/ 1036789 h 1545465"/>
                <a:gd name="connsiteX762" fmla="*/ 551104 w 1895275"/>
                <a:gd name="connsiteY762" fmla="*/ 1035509 h 1545465"/>
                <a:gd name="connsiteX763" fmla="*/ 525424 w 1895275"/>
                <a:gd name="connsiteY763" fmla="*/ 1026035 h 1545465"/>
                <a:gd name="connsiteX764" fmla="*/ 525339 w 1895275"/>
                <a:gd name="connsiteY764" fmla="*/ 1026291 h 1545465"/>
                <a:gd name="connsiteX765" fmla="*/ 528154 w 1895275"/>
                <a:gd name="connsiteY765" fmla="*/ 1075708 h 1545465"/>
                <a:gd name="connsiteX766" fmla="*/ 527984 w 1895275"/>
                <a:gd name="connsiteY766" fmla="*/ 1075537 h 1545465"/>
                <a:gd name="connsiteX767" fmla="*/ 527813 w 1895275"/>
                <a:gd name="connsiteY767" fmla="*/ 1075281 h 1545465"/>
                <a:gd name="connsiteX768" fmla="*/ 527813 w 1895275"/>
                <a:gd name="connsiteY768" fmla="*/ 1075281 h 1545465"/>
                <a:gd name="connsiteX769" fmla="*/ 524741 w 1895275"/>
                <a:gd name="connsiteY769" fmla="*/ 1070502 h 1545465"/>
                <a:gd name="connsiteX770" fmla="*/ 542914 w 1895275"/>
                <a:gd name="connsiteY770" fmla="*/ 1079634 h 1545465"/>
                <a:gd name="connsiteX771" fmla="*/ 551787 w 1895275"/>
                <a:gd name="connsiteY771" fmla="*/ 1094741 h 1545465"/>
                <a:gd name="connsiteX772" fmla="*/ 551787 w 1895275"/>
                <a:gd name="connsiteY772" fmla="*/ 1094741 h 1545465"/>
                <a:gd name="connsiteX773" fmla="*/ 551787 w 1895275"/>
                <a:gd name="connsiteY773" fmla="*/ 1094741 h 1545465"/>
                <a:gd name="connsiteX774" fmla="*/ 551787 w 1895275"/>
                <a:gd name="connsiteY774" fmla="*/ 1094741 h 1545465"/>
                <a:gd name="connsiteX775" fmla="*/ 551787 w 1895275"/>
                <a:gd name="connsiteY775" fmla="*/ 1094741 h 1545465"/>
                <a:gd name="connsiteX776" fmla="*/ 569618 w 1895275"/>
                <a:gd name="connsiteY776" fmla="*/ 1121796 h 1545465"/>
                <a:gd name="connsiteX777" fmla="*/ 563134 w 1895275"/>
                <a:gd name="connsiteY777" fmla="*/ 1118809 h 1545465"/>
                <a:gd name="connsiteX778" fmla="*/ 549654 w 1895275"/>
                <a:gd name="connsiteY778" fmla="*/ 1111981 h 1545465"/>
                <a:gd name="connsiteX779" fmla="*/ 528069 w 1895275"/>
                <a:gd name="connsiteY779" fmla="*/ 1075537 h 1545465"/>
                <a:gd name="connsiteX780" fmla="*/ 528069 w 1895275"/>
                <a:gd name="connsiteY780" fmla="*/ 1075537 h 1545465"/>
                <a:gd name="connsiteX781" fmla="*/ 580112 w 1895275"/>
                <a:gd name="connsiteY781" fmla="*/ 1164129 h 1545465"/>
                <a:gd name="connsiteX782" fmla="*/ 566205 w 1895275"/>
                <a:gd name="connsiteY782" fmla="*/ 1140317 h 1545465"/>
                <a:gd name="connsiteX783" fmla="*/ 588473 w 1895275"/>
                <a:gd name="connsiteY783" fmla="*/ 1149620 h 1545465"/>
                <a:gd name="connsiteX784" fmla="*/ 605281 w 1895275"/>
                <a:gd name="connsiteY784" fmla="*/ 1173944 h 1545465"/>
                <a:gd name="connsiteX785" fmla="*/ 608523 w 1895275"/>
                <a:gd name="connsiteY785" fmla="*/ 1178553 h 1545465"/>
                <a:gd name="connsiteX786" fmla="*/ 604086 w 1895275"/>
                <a:gd name="connsiteY786" fmla="*/ 1176419 h 1545465"/>
                <a:gd name="connsiteX787" fmla="*/ 588217 w 1895275"/>
                <a:gd name="connsiteY787" fmla="*/ 1168652 h 1545465"/>
                <a:gd name="connsiteX788" fmla="*/ 584293 w 1895275"/>
                <a:gd name="connsiteY788" fmla="*/ 1166689 h 1545465"/>
                <a:gd name="connsiteX789" fmla="*/ 581221 w 1895275"/>
                <a:gd name="connsiteY789" fmla="*/ 1163788 h 1545465"/>
                <a:gd name="connsiteX790" fmla="*/ 579344 w 1895275"/>
                <a:gd name="connsiteY790" fmla="*/ 1160032 h 1545465"/>
                <a:gd name="connsiteX791" fmla="*/ 579515 w 1895275"/>
                <a:gd name="connsiteY791" fmla="*/ 1158069 h 1545465"/>
                <a:gd name="connsiteX792" fmla="*/ 581136 w 1895275"/>
                <a:gd name="connsiteY792" fmla="*/ 1156874 h 1545465"/>
                <a:gd name="connsiteX793" fmla="*/ 581136 w 1895275"/>
                <a:gd name="connsiteY793" fmla="*/ 1156618 h 1545465"/>
                <a:gd name="connsiteX794" fmla="*/ 579259 w 1895275"/>
                <a:gd name="connsiteY794" fmla="*/ 1157898 h 1545465"/>
                <a:gd name="connsiteX795" fmla="*/ 578918 w 1895275"/>
                <a:gd name="connsiteY795" fmla="*/ 1160203 h 1545465"/>
                <a:gd name="connsiteX796" fmla="*/ 580710 w 1895275"/>
                <a:gd name="connsiteY796" fmla="*/ 1164300 h 1545465"/>
                <a:gd name="connsiteX797" fmla="*/ 583866 w 1895275"/>
                <a:gd name="connsiteY797" fmla="*/ 1167543 h 1545465"/>
                <a:gd name="connsiteX798" fmla="*/ 587706 w 1895275"/>
                <a:gd name="connsiteY798" fmla="*/ 1169762 h 1545465"/>
                <a:gd name="connsiteX799" fmla="*/ 603063 w 1895275"/>
                <a:gd name="connsiteY799" fmla="*/ 1178211 h 1545465"/>
                <a:gd name="connsiteX800" fmla="*/ 611680 w 1895275"/>
                <a:gd name="connsiteY800" fmla="*/ 1182906 h 1545465"/>
                <a:gd name="connsiteX801" fmla="*/ 619955 w 1895275"/>
                <a:gd name="connsiteY801" fmla="*/ 1194854 h 1545465"/>
                <a:gd name="connsiteX802" fmla="*/ 628317 w 1895275"/>
                <a:gd name="connsiteY802" fmla="*/ 1191953 h 1545465"/>
                <a:gd name="connsiteX803" fmla="*/ 649561 w 1895275"/>
                <a:gd name="connsiteY803" fmla="*/ 1203133 h 1545465"/>
                <a:gd name="connsiteX804" fmla="*/ 661420 w 1895275"/>
                <a:gd name="connsiteY804" fmla="*/ 1224897 h 1545465"/>
                <a:gd name="connsiteX805" fmla="*/ 661675 w 1895275"/>
                <a:gd name="connsiteY805" fmla="*/ 1224726 h 1545465"/>
                <a:gd name="connsiteX806" fmla="*/ 652035 w 1895275"/>
                <a:gd name="connsiteY806" fmla="*/ 1204413 h 1545465"/>
                <a:gd name="connsiteX807" fmla="*/ 656215 w 1895275"/>
                <a:gd name="connsiteY807" fmla="*/ 1206547 h 1545465"/>
                <a:gd name="connsiteX808" fmla="*/ 671487 w 1895275"/>
                <a:gd name="connsiteY808" fmla="*/ 1232066 h 1545465"/>
                <a:gd name="connsiteX809" fmla="*/ 660481 w 1895275"/>
                <a:gd name="connsiteY809" fmla="*/ 1227031 h 1545465"/>
                <a:gd name="connsiteX810" fmla="*/ 631388 w 1895275"/>
                <a:gd name="connsiteY810" fmla="*/ 1208169 h 1545465"/>
                <a:gd name="connsiteX811" fmla="*/ 597176 w 1895275"/>
                <a:gd name="connsiteY811" fmla="*/ 1193233 h 1545465"/>
                <a:gd name="connsiteX812" fmla="*/ 580198 w 1895275"/>
                <a:gd name="connsiteY812" fmla="*/ 1164300 h 1545465"/>
                <a:gd name="connsiteX813" fmla="*/ 733854 w 1895275"/>
                <a:gd name="connsiteY813" fmla="*/ 1267059 h 1545465"/>
                <a:gd name="connsiteX814" fmla="*/ 744348 w 1895275"/>
                <a:gd name="connsiteY814" fmla="*/ 1285409 h 1545465"/>
                <a:gd name="connsiteX815" fmla="*/ 721056 w 1895275"/>
                <a:gd name="connsiteY815" fmla="*/ 1269364 h 1545465"/>
                <a:gd name="connsiteX816" fmla="*/ 717046 w 1895275"/>
                <a:gd name="connsiteY816" fmla="*/ 1259805 h 1545465"/>
                <a:gd name="connsiteX817" fmla="*/ 745286 w 1895275"/>
                <a:gd name="connsiteY817" fmla="*/ 1271327 h 1545465"/>
                <a:gd name="connsiteX818" fmla="*/ 754501 w 1895275"/>
                <a:gd name="connsiteY818" fmla="*/ 1290530 h 1545465"/>
                <a:gd name="connsiteX819" fmla="*/ 753392 w 1895275"/>
                <a:gd name="connsiteY819" fmla="*/ 1289933 h 1545465"/>
                <a:gd name="connsiteX820" fmla="*/ 748102 w 1895275"/>
                <a:gd name="connsiteY820" fmla="*/ 1287372 h 1545465"/>
                <a:gd name="connsiteX821" fmla="*/ 746566 w 1895275"/>
                <a:gd name="connsiteY821" fmla="*/ 1285068 h 1545465"/>
                <a:gd name="connsiteX822" fmla="*/ 734110 w 1895275"/>
                <a:gd name="connsiteY822" fmla="*/ 1266803 h 1545465"/>
                <a:gd name="connsiteX823" fmla="*/ 733854 w 1895275"/>
                <a:gd name="connsiteY823" fmla="*/ 1266974 h 1545465"/>
                <a:gd name="connsiteX824" fmla="*/ 780693 w 1895275"/>
                <a:gd name="connsiteY824" fmla="*/ 1336960 h 1545465"/>
                <a:gd name="connsiteX825" fmla="*/ 780693 w 1895275"/>
                <a:gd name="connsiteY825" fmla="*/ 1336960 h 1545465"/>
                <a:gd name="connsiteX826" fmla="*/ 780693 w 1895275"/>
                <a:gd name="connsiteY826" fmla="*/ 1336960 h 1545465"/>
                <a:gd name="connsiteX827" fmla="*/ 780693 w 1895275"/>
                <a:gd name="connsiteY827" fmla="*/ 1336960 h 1545465"/>
                <a:gd name="connsiteX828" fmla="*/ 766957 w 1895275"/>
                <a:gd name="connsiteY828" fmla="*/ 1315622 h 1545465"/>
                <a:gd name="connsiteX829" fmla="*/ 766189 w 1895275"/>
                <a:gd name="connsiteY829" fmla="*/ 1313489 h 1545465"/>
                <a:gd name="connsiteX830" fmla="*/ 793917 w 1895275"/>
                <a:gd name="connsiteY830" fmla="*/ 1347372 h 1545465"/>
                <a:gd name="connsiteX831" fmla="*/ 789310 w 1895275"/>
                <a:gd name="connsiteY831" fmla="*/ 1353090 h 1545465"/>
                <a:gd name="connsiteX832" fmla="*/ 780693 w 1895275"/>
                <a:gd name="connsiteY832" fmla="*/ 1337130 h 1545465"/>
                <a:gd name="connsiteX833" fmla="*/ 780693 w 1895275"/>
                <a:gd name="connsiteY833" fmla="*/ 1337130 h 1545465"/>
                <a:gd name="connsiteX834" fmla="*/ 822157 w 1895275"/>
                <a:gd name="connsiteY834" fmla="*/ 1389107 h 1545465"/>
                <a:gd name="connsiteX835" fmla="*/ 835637 w 1895275"/>
                <a:gd name="connsiteY835" fmla="*/ 1375366 h 1545465"/>
                <a:gd name="connsiteX836" fmla="*/ 837344 w 1895275"/>
                <a:gd name="connsiteY836" fmla="*/ 1388766 h 1545465"/>
                <a:gd name="connsiteX837" fmla="*/ 824631 w 1895275"/>
                <a:gd name="connsiteY837" fmla="*/ 1402251 h 1545465"/>
                <a:gd name="connsiteX838" fmla="*/ 822157 w 1895275"/>
                <a:gd name="connsiteY838" fmla="*/ 1389022 h 1545465"/>
                <a:gd name="connsiteX839" fmla="*/ 903038 w 1895275"/>
                <a:gd name="connsiteY839" fmla="*/ 1387742 h 1545465"/>
                <a:gd name="connsiteX840" fmla="*/ 903038 w 1895275"/>
                <a:gd name="connsiteY840" fmla="*/ 1387742 h 1545465"/>
                <a:gd name="connsiteX841" fmla="*/ 881367 w 1895275"/>
                <a:gd name="connsiteY841" fmla="*/ 1410188 h 1545465"/>
                <a:gd name="connsiteX842" fmla="*/ 882050 w 1895275"/>
                <a:gd name="connsiteY842" fmla="*/ 1404897 h 1545465"/>
                <a:gd name="connsiteX843" fmla="*/ 882988 w 1895275"/>
                <a:gd name="connsiteY843" fmla="*/ 1396362 h 1545465"/>
                <a:gd name="connsiteX844" fmla="*/ 904062 w 1895275"/>
                <a:gd name="connsiteY844" fmla="*/ 1374257 h 1545465"/>
                <a:gd name="connsiteX845" fmla="*/ 904062 w 1895275"/>
                <a:gd name="connsiteY845" fmla="*/ 1374257 h 1545465"/>
                <a:gd name="connsiteX846" fmla="*/ 904062 w 1895275"/>
                <a:gd name="connsiteY846" fmla="*/ 1374257 h 1545465"/>
                <a:gd name="connsiteX847" fmla="*/ 904062 w 1895275"/>
                <a:gd name="connsiteY847" fmla="*/ 1374257 h 1545465"/>
                <a:gd name="connsiteX848" fmla="*/ 904062 w 1895275"/>
                <a:gd name="connsiteY848" fmla="*/ 1374257 h 1545465"/>
                <a:gd name="connsiteX849" fmla="*/ 922746 w 1895275"/>
                <a:gd name="connsiteY849" fmla="*/ 1350871 h 1545465"/>
                <a:gd name="connsiteX850" fmla="*/ 920955 w 1895275"/>
                <a:gd name="connsiteY850" fmla="*/ 1370502 h 1545465"/>
                <a:gd name="connsiteX851" fmla="*/ 903209 w 1895275"/>
                <a:gd name="connsiteY851" fmla="*/ 1387486 h 1545465"/>
                <a:gd name="connsiteX852" fmla="*/ 903209 w 1895275"/>
                <a:gd name="connsiteY852" fmla="*/ 1387486 h 1545465"/>
                <a:gd name="connsiteX853" fmla="*/ 903038 w 1895275"/>
                <a:gd name="connsiteY853" fmla="*/ 1387657 h 1545465"/>
                <a:gd name="connsiteX854" fmla="*/ 902867 w 1895275"/>
                <a:gd name="connsiteY854" fmla="*/ 1387827 h 1545465"/>
                <a:gd name="connsiteX855" fmla="*/ 926842 w 1895275"/>
                <a:gd name="connsiteY855" fmla="*/ 1365039 h 1545465"/>
                <a:gd name="connsiteX856" fmla="*/ 929828 w 1895275"/>
                <a:gd name="connsiteY856" fmla="*/ 1341568 h 1545465"/>
                <a:gd name="connsiteX857" fmla="*/ 932899 w 1895275"/>
                <a:gd name="connsiteY857" fmla="*/ 1337472 h 1545465"/>
                <a:gd name="connsiteX858" fmla="*/ 933581 w 1895275"/>
                <a:gd name="connsiteY858" fmla="*/ 1336447 h 1545465"/>
                <a:gd name="connsiteX859" fmla="*/ 932814 w 1895275"/>
                <a:gd name="connsiteY859" fmla="*/ 1341824 h 1545465"/>
                <a:gd name="connsiteX860" fmla="*/ 932814 w 1895275"/>
                <a:gd name="connsiteY860" fmla="*/ 1341824 h 1545465"/>
                <a:gd name="connsiteX861" fmla="*/ 932814 w 1895275"/>
                <a:gd name="connsiteY861" fmla="*/ 1341995 h 1545465"/>
                <a:gd name="connsiteX862" fmla="*/ 932814 w 1895275"/>
                <a:gd name="connsiteY862" fmla="*/ 1342166 h 1545465"/>
                <a:gd name="connsiteX863" fmla="*/ 932814 w 1895275"/>
                <a:gd name="connsiteY863" fmla="*/ 1342166 h 1545465"/>
                <a:gd name="connsiteX864" fmla="*/ 930596 w 1895275"/>
                <a:gd name="connsiteY864" fmla="*/ 1361455 h 1545465"/>
                <a:gd name="connsiteX865" fmla="*/ 926842 w 1895275"/>
                <a:gd name="connsiteY865" fmla="*/ 1365039 h 1545465"/>
                <a:gd name="connsiteX866" fmla="*/ 1009258 w 1895275"/>
                <a:gd name="connsiteY866" fmla="*/ 1346945 h 1545465"/>
                <a:gd name="connsiteX867" fmla="*/ 1021800 w 1895275"/>
                <a:gd name="connsiteY867" fmla="*/ 1319378 h 1545465"/>
                <a:gd name="connsiteX868" fmla="*/ 1020434 w 1895275"/>
                <a:gd name="connsiteY868" fmla="*/ 1334058 h 1545465"/>
                <a:gd name="connsiteX869" fmla="*/ 1009258 w 1895275"/>
                <a:gd name="connsiteY869" fmla="*/ 1346945 h 1545465"/>
                <a:gd name="connsiteX870" fmla="*/ 1031270 w 1895275"/>
                <a:gd name="connsiteY870" fmla="*/ 1279605 h 1545465"/>
                <a:gd name="connsiteX871" fmla="*/ 1031270 w 1895275"/>
                <a:gd name="connsiteY871" fmla="*/ 1279093 h 1545465"/>
                <a:gd name="connsiteX872" fmla="*/ 1032379 w 1895275"/>
                <a:gd name="connsiteY872" fmla="*/ 1269790 h 1545465"/>
                <a:gd name="connsiteX873" fmla="*/ 1052087 w 1895275"/>
                <a:gd name="connsiteY873" fmla="*/ 1243418 h 1545465"/>
                <a:gd name="connsiteX874" fmla="*/ 1047565 w 1895275"/>
                <a:gd name="connsiteY874" fmla="*/ 1260743 h 1545465"/>
                <a:gd name="connsiteX875" fmla="*/ 1034170 w 1895275"/>
                <a:gd name="connsiteY875" fmla="*/ 1276277 h 1545465"/>
                <a:gd name="connsiteX876" fmla="*/ 1034170 w 1895275"/>
                <a:gd name="connsiteY876" fmla="*/ 1276277 h 1545465"/>
                <a:gd name="connsiteX877" fmla="*/ 1034170 w 1895275"/>
                <a:gd name="connsiteY877" fmla="*/ 1276277 h 1545465"/>
                <a:gd name="connsiteX878" fmla="*/ 1034170 w 1895275"/>
                <a:gd name="connsiteY878" fmla="*/ 1276277 h 1545465"/>
                <a:gd name="connsiteX879" fmla="*/ 1034170 w 1895275"/>
                <a:gd name="connsiteY879" fmla="*/ 1276277 h 1545465"/>
                <a:gd name="connsiteX880" fmla="*/ 1031441 w 1895275"/>
                <a:gd name="connsiteY880" fmla="*/ 1279605 h 1545465"/>
                <a:gd name="connsiteX881" fmla="*/ 1110444 w 1895275"/>
                <a:gd name="connsiteY881" fmla="*/ 1212265 h 1545465"/>
                <a:gd name="connsiteX882" fmla="*/ 1108226 w 1895275"/>
                <a:gd name="connsiteY882" fmla="*/ 1219947 h 1545465"/>
                <a:gd name="connsiteX883" fmla="*/ 1103875 w 1895275"/>
                <a:gd name="connsiteY883" fmla="*/ 1222849 h 1545465"/>
                <a:gd name="connsiteX884" fmla="*/ 1085958 w 1895275"/>
                <a:gd name="connsiteY884" fmla="*/ 1234200 h 1545465"/>
                <a:gd name="connsiteX885" fmla="*/ 1090309 w 1895275"/>
                <a:gd name="connsiteY885" fmla="*/ 1215594 h 1545465"/>
                <a:gd name="connsiteX886" fmla="*/ 1099779 w 1895275"/>
                <a:gd name="connsiteY886" fmla="*/ 1209705 h 1545465"/>
                <a:gd name="connsiteX887" fmla="*/ 1113516 w 1895275"/>
                <a:gd name="connsiteY887" fmla="*/ 1200914 h 1545465"/>
                <a:gd name="connsiteX888" fmla="*/ 1110444 w 1895275"/>
                <a:gd name="connsiteY888" fmla="*/ 1212265 h 1545465"/>
                <a:gd name="connsiteX889" fmla="*/ 1175115 w 1895275"/>
                <a:gd name="connsiteY889" fmla="*/ 1199549 h 1545465"/>
                <a:gd name="connsiteX890" fmla="*/ 1151738 w 1895275"/>
                <a:gd name="connsiteY890" fmla="*/ 1216191 h 1545465"/>
                <a:gd name="connsiteX891" fmla="*/ 1156345 w 1895275"/>
                <a:gd name="connsiteY891" fmla="*/ 1200231 h 1545465"/>
                <a:gd name="connsiteX892" fmla="*/ 1159160 w 1895275"/>
                <a:gd name="connsiteY892" fmla="*/ 1190416 h 1545465"/>
                <a:gd name="connsiteX893" fmla="*/ 1169484 w 1895275"/>
                <a:gd name="connsiteY893" fmla="*/ 1183588 h 1545465"/>
                <a:gd name="connsiteX894" fmla="*/ 1180746 w 1895275"/>
                <a:gd name="connsiteY894" fmla="*/ 1175822 h 1545465"/>
                <a:gd name="connsiteX895" fmla="*/ 1179295 w 1895275"/>
                <a:gd name="connsiteY895" fmla="*/ 1183844 h 1545465"/>
                <a:gd name="connsiteX896" fmla="*/ 1176480 w 1895275"/>
                <a:gd name="connsiteY896" fmla="*/ 1198268 h 1545465"/>
                <a:gd name="connsiteX897" fmla="*/ 1175115 w 1895275"/>
                <a:gd name="connsiteY897" fmla="*/ 1199463 h 1545465"/>
                <a:gd name="connsiteX898" fmla="*/ 1484475 w 1895275"/>
                <a:gd name="connsiteY898" fmla="*/ 881796 h 1545465"/>
                <a:gd name="connsiteX899" fmla="*/ 1459306 w 1895275"/>
                <a:gd name="connsiteY899" fmla="*/ 904755 h 1545465"/>
                <a:gd name="connsiteX900" fmla="*/ 1473554 w 1895275"/>
                <a:gd name="connsiteY900" fmla="*/ 877699 h 1545465"/>
                <a:gd name="connsiteX901" fmla="*/ 1475431 w 1895275"/>
                <a:gd name="connsiteY901" fmla="*/ 875907 h 1545465"/>
                <a:gd name="connsiteX902" fmla="*/ 1501538 w 1895275"/>
                <a:gd name="connsiteY902" fmla="*/ 851241 h 1545465"/>
                <a:gd name="connsiteX903" fmla="*/ 1484816 w 1895275"/>
                <a:gd name="connsiteY903" fmla="*/ 881369 h 1545465"/>
                <a:gd name="connsiteX904" fmla="*/ 1484390 w 1895275"/>
                <a:gd name="connsiteY904" fmla="*/ 881711 h 1545465"/>
                <a:gd name="connsiteX905" fmla="*/ 1632756 w 1895275"/>
                <a:gd name="connsiteY905" fmla="*/ 818894 h 1545465"/>
                <a:gd name="connsiteX906" fmla="*/ 1632756 w 1895275"/>
                <a:gd name="connsiteY906" fmla="*/ 817358 h 1545465"/>
                <a:gd name="connsiteX907" fmla="*/ 1635316 w 1895275"/>
                <a:gd name="connsiteY907" fmla="*/ 812920 h 1545465"/>
                <a:gd name="connsiteX908" fmla="*/ 1636254 w 1895275"/>
                <a:gd name="connsiteY908" fmla="*/ 811298 h 1545465"/>
                <a:gd name="connsiteX909" fmla="*/ 1633354 w 1895275"/>
                <a:gd name="connsiteY909" fmla="*/ 818297 h 1545465"/>
                <a:gd name="connsiteX910" fmla="*/ 1632756 w 1895275"/>
                <a:gd name="connsiteY910" fmla="*/ 818894 h 1545465"/>
                <a:gd name="connsiteX911" fmla="*/ 1690345 w 1895275"/>
                <a:gd name="connsiteY911" fmla="*/ 754456 h 1545465"/>
                <a:gd name="connsiteX912" fmla="*/ 1690089 w 1895275"/>
                <a:gd name="connsiteY912" fmla="*/ 755224 h 1545465"/>
                <a:gd name="connsiteX913" fmla="*/ 1689834 w 1895275"/>
                <a:gd name="connsiteY913" fmla="*/ 751725 h 1545465"/>
                <a:gd name="connsiteX914" fmla="*/ 1692052 w 1895275"/>
                <a:gd name="connsiteY914" fmla="*/ 749591 h 1545465"/>
                <a:gd name="connsiteX915" fmla="*/ 1690431 w 1895275"/>
                <a:gd name="connsiteY915" fmla="*/ 754456 h 1545465"/>
                <a:gd name="connsiteX916" fmla="*/ 1844172 w 1895275"/>
                <a:gd name="connsiteY916" fmla="*/ 474684 h 1545465"/>
                <a:gd name="connsiteX917" fmla="*/ 1843319 w 1895275"/>
                <a:gd name="connsiteY917" fmla="*/ 494144 h 1545465"/>
                <a:gd name="connsiteX918" fmla="*/ 1836665 w 1895275"/>
                <a:gd name="connsiteY918" fmla="*/ 508055 h 1545465"/>
                <a:gd name="connsiteX919" fmla="*/ 1827791 w 1895275"/>
                <a:gd name="connsiteY919" fmla="*/ 523759 h 1545465"/>
                <a:gd name="connsiteX920" fmla="*/ 1827791 w 1895275"/>
                <a:gd name="connsiteY920" fmla="*/ 514883 h 1545465"/>
                <a:gd name="connsiteX921" fmla="*/ 1827536 w 1895275"/>
                <a:gd name="connsiteY921" fmla="*/ 503447 h 1545465"/>
                <a:gd name="connsiteX922" fmla="*/ 1839480 w 1895275"/>
                <a:gd name="connsiteY922" fmla="*/ 482878 h 1545465"/>
                <a:gd name="connsiteX923" fmla="*/ 1844087 w 1895275"/>
                <a:gd name="connsiteY923" fmla="*/ 474684 h 1545465"/>
                <a:gd name="connsiteX924" fmla="*/ 1824294 w 1895275"/>
                <a:gd name="connsiteY924" fmla="*/ 471526 h 1545465"/>
                <a:gd name="connsiteX925" fmla="*/ 1823867 w 1895275"/>
                <a:gd name="connsiteY925" fmla="*/ 493546 h 1545465"/>
                <a:gd name="connsiteX926" fmla="*/ 1818662 w 1895275"/>
                <a:gd name="connsiteY926" fmla="*/ 501142 h 1545465"/>
                <a:gd name="connsiteX927" fmla="*/ 1808595 w 1895275"/>
                <a:gd name="connsiteY927" fmla="*/ 515310 h 1545465"/>
                <a:gd name="connsiteX928" fmla="*/ 1807998 w 1895275"/>
                <a:gd name="connsiteY928" fmla="*/ 503532 h 1545465"/>
                <a:gd name="connsiteX929" fmla="*/ 1807657 w 1895275"/>
                <a:gd name="connsiteY929" fmla="*/ 503532 h 1545465"/>
                <a:gd name="connsiteX930" fmla="*/ 1807486 w 1895275"/>
                <a:gd name="connsiteY930" fmla="*/ 516761 h 1545465"/>
                <a:gd name="connsiteX931" fmla="*/ 1794262 w 1895275"/>
                <a:gd name="connsiteY931" fmla="*/ 534769 h 1545465"/>
                <a:gd name="connsiteX932" fmla="*/ 1794518 w 1895275"/>
                <a:gd name="connsiteY932" fmla="*/ 526576 h 1545465"/>
                <a:gd name="connsiteX933" fmla="*/ 1794518 w 1895275"/>
                <a:gd name="connsiteY933" fmla="*/ 518895 h 1545465"/>
                <a:gd name="connsiteX934" fmla="*/ 1801172 w 1895275"/>
                <a:gd name="connsiteY934" fmla="*/ 509762 h 1545465"/>
                <a:gd name="connsiteX935" fmla="*/ 1801172 w 1895275"/>
                <a:gd name="connsiteY935" fmla="*/ 509762 h 1545465"/>
                <a:gd name="connsiteX936" fmla="*/ 1801258 w 1895275"/>
                <a:gd name="connsiteY936" fmla="*/ 509592 h 1545465"/>
                <a:gd name="connsiteX937" fmla="*/ 1801258 w 1895275"/>
                <a:gd name="connsiteY937" fmla="*/ 509421 h 1545465"/>
                <a:gd name="connsiteX938" fmla="*/ 1801343 w 1895275"/>
                <a:gd name="connsiteY938" fmla="*/ 509421 h 1545465"/>
                <a:gd name="connsiteX939" fmla="*/ 1822587 w 1895275"/>
                <a:gd name="connsiteY939" fmla="*/ 474513 h 1545465"/>
                <a:gd name="connsiteX940" fmla="*/ 1824208 w 1895275"/>
                <a:gd name="connsiteY940" fmla="*/ 471526 h 1545465"/>
                <a:gd name="connsiteX941" fmla="*/ 1757917 w 1895275"/>
                <a:gd name="connsiteY941" fmla="*/ 582991 h 1545465"/>
                <a:gd name="connsiteX942" fmla="*/ 1761415 w 1895275"/>
                <a:gd name="connsiteY942" fmla="*/ 560971 h 1545465"/>
                <a:gd name="connsiteX943" fmla="*/ 1776686 w 1895275"/>
                <a:gd name="connsiteY943" fmla="*/ 542280 h 1545465"/>
                <a:gd name="connsiteX944" fmla="*/ 1793750 w 1895275"/>
                <a:gd name="connsiteY944" fmla="*/ 519833 h 1545465"/>
                <a:gd name="connsiteX945" fmla="*/ 1793323 w 1895275"/>
                <a:gd name="connsiteY945" fmla="*/ 526491 h 1545465"/>
                <a:gd name="connsiteX946" fmla="*/ 1792385 w 1895275"/>
                <a:gd name="connsiteY946" fmla="*/ 537245 h 1545465"/>
                <a:gd name="connsiteX947" fmla="*/ 1773103 w 1895275"/>
                <a:gd name="connsiteY947" fmla="*/ 562934 h 1545465"/>
                <a:gd name="connsiteX948" fmla="*/ 1773103 w 1895275"/>
                <a:gd name="connsiteY948" fmla="*/ 562934 h 1545465"/>
                <a:gd name="connsiteX949" fmla="*/ 1773103 w 1895275"/>
                <a:gd name="connsiteY949" fmla="*/ 562934 h 1545465"/>
                <a:gd name="connsiteX950" fmla="*/ 1773103 w 1895275"/>
                <a:gd name="connsiteY950" fmla="*/ 562934 h 1545465"/>
                <a:gd name="connsiteX951" fmla="*/ 1773103 w 1895275"/>
                <a:gd name="connsiteY951" fmla="*/ 562934 h 1545465"/>
                <a:gd name="connsiteX952" fmla="*/ 1771568 w 1895275"/>
                <a:gd name="connsiteY952" fmla="*/ 565153 h 1545465"/>
                <a:gd name="connsiteX953" fmla="*/ 1773701 w 1895275"/>
                <a:gd name="connsiteY953" fmla="*/ 547230 h 1545465"/>
                <a:gd name="connsiteX954" fmla="*/ 1773359 w 1895275"/>
                <a:gd name="connsiteY954" fmla="*/ 547230 h 1545465"/>
                <a:gd name="connsiteX955" fmla="*/ 1769093 w 1895275"/>
                <a:gd name="connsiteY955" fmla="*/ 568653 h 1545465"/>
                <a:gd name="connsiteX956" fmla="*/ 1757490 w 1895275"/>
                <a:gd name="connsiteY956" fmla="*/ 585210 h 1545465"/>
                <a:gd name="connsiteX957" fmla="*/ 1757831 w 1895275"/>
                <a:gd name="connsiteY957" fmla="*/ 582991 h 1545465"/>
                <a:gd name="connsiteX958" fmla="*/ 1744607 w 1895275"/>
                <a:gd name="connsiteY958" fmla="*/ 609791 h 1545465"/>
                <a:gd name="connsiteX959" fmla="*/ 1743328 w 1895275"/>
                <a:gd name="connsiteY959" fmla="*/ 615594 h 1545465"/>
                <a:gd name="connsiteX960" fmla="*/ 1732236 w 1895275"/>
                <a:gd name="connsiteY960" fmla="*/ 630189 h 1545465"/>
                <a:gd name="connsiteX961" fmla="*/ 1730103 w 1895275"/>
                <a:gd name="connsiteY961" fmla="*/ 632920 h 1545465"/>
                <a:gd name="connsiteX962" fmla="*/ 1731554 w 1895275"/>
                <a:gd name="connsiteY962" fmla="*/ 625068 h 1545465"/>
                <a:gd name="connsiteX963" fmla="*/ 1744607 w 1895275"/>
                <a:gd name="connsiteY963" fmla="*/ 609791 h 1545465"/>
                <a:gd name="connsiteX964" fmla="*/ 1699218 w 1895275"/>
                <a:gd name="connsiteY964" fmla="*/ 683276 h 1545465"/>
                <a:gd name="connsiteX965" fmla="*/ 1691369 w 1895275"/>
                <a:gd name="connsiteY965" fmla="*/ 707515 h 1545465"/>
                <a:gd name="connsiteX966" fmla="*/ 1690175 w 1895275"/>
                <a:gd name="connsiteY966" fmla="*/ 708624 h 1545465"/>
                <a:gd name="connsiteX967" fmla="*/ 1691881 w 1895275"/>
                <a:gd name="connsiteY967" fmla="*/ 702138 h 1545465"/>
                <a:gd name="connsiteX968" fmla="*/ 1694270 w 1895275"/>
                <a:gd name="connsiteY968" fmla="*/ 692067 h 1545465"/>
                <a:gd name="connsiteX969" fmla="*/ 1694014 w 1895275"/>
                <a:gd name="connsiteY969" fmla="*/ 692067 h 1545465"/>
                <a:gd name="connsiteX970" fmla="*/ 1690772 w 1895275"/>
                <a:gd name="connsiteY970" fmla="*/ 701882 h 1545465"/>
                <a:gd name="connsiteX971" fmla="*/ 1687444 w 1895275"/>
                <a:gd name="connsiteY971" fmla="*/ 711441 h 1545465"/>
                <a:gd name="connsiteX972" fmla="*/ 1685739 w 1895275"/>
                <a:gd name="connsiteY972" fmla="*/ 713062 h 1545465"/>
                <a:gd name="connsiteX973" fmla="*/ 1683947 w 1895275"/>
                <a:gd name="connsiteY973" fmla="*/ 700772 h 1545465"/>
                <a:gd name="connsiteX974" fmla="*/ 1698792 w 1895275"/>
                <a:gd name="connsiteY974" fmla="*/ 684044 h 1545465"/>
                <a:gd name="connsiteX975" fmla="*/ 1699304 w 1895275"/>
                <a:gd name="connsiteY975" fmla="*/ 683446 h 1545465"/>
                <a:gd name="connsiteX976" fmla="*/ 1664409 w 1895275"/>
                <a:gd name="connsiteY976" fmla="*/ 669364 h 1545465"/>
                <a:gd name="connsiteX977" fmla="*/ 1663982 w 1895275"/>
                <a:gd name="connsiteY977" fmla="*/ 671071 h 1545465"/>
                <a:gd name="connsiteX978" fmla="*/ 1658607 w 1895275"/>
                <a:gd name="connsiteY978" fmla="*/ 689933 h 1545465"/>
                <a:gd name="connsiteX979" fmla="*/ 1654341 w 1895275"/>
                <a:gd name="connsiteY979" fmla="*/ 694030 h 1545465"/>
                <a:gd name="connsiteX980" fmla="*/ 1659973 w 1895275"/>
                <a:gd name="connsiteY980" fmla="*/ 661341 h 1545465"/>
                <a:gd name="connsiteX981" fmla="*/ 1660826 w 1895275"/>
                <a:gd name="connsiteY981" fmla="*/ 660402 h 1545465"/>
                <a:gd name="connsiteX982" fmla="*/ 1664409 w 1895275"/>
                <a:gd name="connsiteY982" fmla="*/ 669279 h 1545465"/>
                <a:gd name="connsiteX983" fmla="*/ 1648113 w 1895275"/>
                <a:gd name="connsiteY983" fmla="*/ 612607 h 1545465"/>
                <a:gd name="connsiteX984" fmla="*/ 1647516 w 1895275"/>
                <a:gd name="connsiteY984" fmla="*/ 611583 h 1545465"/>
                <a:gd name="connsiteX985" fmla="*/ 1648454 w 1895275"/>
                <a:gd name="connsiteY985" fmla="*/ 610900 h 1545465"/>
                <a:gd name="connsiteX986" fmla="*/ 1648113 w 1895275"/>
                <a:gd name="connsiteY986" fmla="*/ 612607 h 1545465"/>
                <a:gd name="connsiteX987" fmla="*/ 1724046 w 1895275"/>
                <a:gd name="connsiteY987" fmla="*/ 501825 h 1545465"/>
                <a:gd name="connsiteX988" fmla="*/ 1724046 w 1895275"/>
                <a:gd name="connsiteY988" fmla="*/ 501313 h 1545465"/>
                <a:gd name="connsiteX989" fmla="*/ 1732407 w 1895275"/>
                <a:gd name="connsiteY989" fmla="*/ 492522 h 1545465"/>
                <a:gd name="connsiteX990" fmla="*/ 1732321 w 1895275"/>
                <a:gd name="connsiteY990" fmla="*/ 494997 h 1545465"/>
                <a:gd name="connsiteX991" fmla="*/ 1724046 w 1895275"/>
                <a:gd name="connsiteY991" fmla="*/ 501825 h 1545465"/>
                <a:gd name="connsiteX992" fmla="*/ 1733089 w 1895275"/>
                <a:gd name="connsiteY992" fmla="*/ 471868 h 1545465"/>
                <a:gd name="connsiteX993" fmla="*/ 1725923 w 1895275"/>
                <a:gd name="connsiteY993" fmla="*/ 476989 h 1545465"/>
                <a:gd name="connsiteX994" fmla="*/ 1726435 w 1895275"/>
                <a:gd name="connsiteY994" fmla="*/ 459236 h 1545465"/>
                <a:gd name="connsiteX995" fmla="*/ 1733004 w 1895275"/>
                <a:gd name="connsiteY995" fmla="*/ 452750 h 1545465"/>
                <a:gd name="connsiteX996" fmla="*/ 1733004 w 1895275"/>
                <a:gd name="connsiteY996" fmla="*/ 471868 h 1545465"/>
                <a:gd name="connsiteX997" fmla="*/ 1677804 w 1895275"/>
                <a:gd name="connsiteY997" fmla="*/ 474513 h 1545465"/>
                <a:gd name="connsiteX998" fmla="*/ 1677804 w 1895275"/>
                <a:gd name="connsiteY998" fmla="*/ 474513 h 1545465"/>
                <a:gd name="connsiteX999" fmla="*/ 1677804 w 1895275"/>
                <a:gd name="connsiteY999" fmla="*/ 474599 h 1545465"/>
                <a:gd name="connsiteX1000" fmla="*/ 1677804 w 1895275"/>
                <a:gd name="connsiteY1000" fmla="*/ 474599 h 1545465"/>
                <a:gd name="connsiteX1001" fmla="*/ 1676268 w 1895275"/>
                <a:gd name="connsiteY1001" fmla="*/ 480658 h 1545465"/>
                <a:gd name="connsiteX1002" fmla="*/ 1675500 w 1895275"/>
                <a:gd name="connsiteY1002" fmla="*/ 478183 h 1545465"/>
                <a:gd name="connsiteX1003" fmla="*/ 1675074 w 1895275"/>
                <a:gd name="connsiteY1003" fmla="*/ 476903 h 1545465"/>
                <a:gd name="connsiteX1004" fmla="*/ 1677974 w 1895275"/>
                <a:gd name="connsiteY1004" fmla="*/ 474087 h 1545465"/>
                <a:gd name="connsiteX1005" fmla="*/ 1677804 w 1895275"/>
                <a:gd name="connsiteY1005" fmla="*/ 474513 h 1545465"/>
                <a:gd name="connsiteX1006" fmla="*/ 1677804 w 1895275"/>
                <a:gd name="connsiteY1006" fmla="*/ 474513 h 1545465"/>
                <a:gd name="connsiteX1007" fmla="*/ 1686165 w 1895275"/>
                <a:gd name="connsiteY1007" fmla="*/ 470075 h 1545465"/>
                <a:gd name="connsiteX1008" fmla="*/ 1691113 w 1895275"/>
                <a:gd name="connsiteY1008" fmla="*/ 482621 h 1545465"/>
                <a:gd name="connsiteX1009" fmla="*/ 1692222 w 1895275"/>
                <a:gd name="connsiteY1009" fmla="*/ 485353 h 1545465"/>
                <a:gd name="connsiteX1010" fmla="*/ 1690687 w 1895275"/>
                <a:gd name="connsiteY1010" fmla="*/ 490474 h 1545465"/>
                <a:gd name="connsiteX1011" fmla="*/ 1690516 w 1895275"/>
                <a:gd name="connsiteY1011" fmla="*/ 490644 h 1545465"/>
                <a:gd name="connsiteX1012" fmla="*/ 1675671 w 1895275"/>
                <a:gd name="connsiteY1012" fmla="*/ 507373 h 1545465"/>
                <a:gd name="connsiteX1013" fmla="*/ 1675927 w 1895275"/>
                <a:gd name="connsiteY1013" fmla="*/ 507543 h 1545465"/>
                <a:gd name="connsiteX1014" fmla="*/ 1689407 w 1895275"/>
                <a:gd name="connsiteY1014" fmla="*/ 494570 h 1545465"/>
                <a:gd name="connsiteX1015" fmla="*/ 1685823 w 1895275"/>
                <a:gd name="connsiteY1015" fmla="*/ 506263 h 1545465"/>
                <a:gd name="connsiteX1016" fmla="*/ 1670723 w 1895275"/>
                <a:gd name="connsiteY1016" fmla="*/ 517785 h 1545465"/>
                <a:gd name="connsiteX1017" fmla="*/ 1679510 w 1895275"/>
                <a:gd name="connsiteY1017" fmla="*/ 492351 h 1545465"/>
                <a:gd name="connsiteX1018" fmla="*/ 1680278 w 1895275"/>
                <a:gd name="connsiteY1018" fmla="*/ 494314 h 1545465"/>
                <a:gd name="connsiteX1019" fmla="*/ 1680534 w 1895275"/>
                <a:gd name="connsiteY1019" fmla="*/ 494229 h 1545465"/>
                <a:gd name="connsiteX1020" fmla="*/ 1679766 w 1895275"/>
                <a:gd name="connsiteY1020" fmla="*/ 491668 h 1545465"/>
                <a:gd name="connsiteX1021" fmla="*/ 1684544 w 1895275"/>
                <a:gd name="connsiteY1021" fmla="*/ 476647 h 1545465"/>
                <a:gd name="connsiteX1022" fmla="*/ 1684544 w 1895275"/>
                <a:gd name="connsiteY1022" fmla="*/ 476647 h 1545465"/>
                <a:gd name="connsiteX1023" fmla="*/ 1684544 w 1895275"/>
                <a:gd name="connsiteY1023" fmla="*/ 476476 h 1545465"/>
                <a:gd name="connsiteX1024" fmla="*/ 1684544 w 1895275"/>
                <a:gd name="connsiteY1024" fmla="*/ 476306 h 1545465"/>
                <a:gd name="connsiteX1025" fmla="*/ 1684544 w 1895275"/>
                <a:gd name="connsiteY1025" fmla="*/ 476306 h 1545465"/>
                <a:gd name="connsiteX1026" fmla="*/ 1686080 w 1895275"/>
                <a:gd name="connsiteY1026" fmla="*/ 470075 h 1545465"/>
                <a:gd name="connsiteX1027" fmla="*/ 1695635 w 1895275"/>
                <a:gd name="connsiteY1027" fmla="*/ 493973 h 1545465"/>
                <a:gd name="connsiteX1028" fmla="*/ 1697171 w 1895275"/>
                <a:gd name="connsiteY1028" fmla="*/ 497814 h 1545465"/>
                <a:gd name="connsiteX1029" fmla="*/ 1692564 w 1895275"/>
                <a:gd name="connsiteY1029" fmla="*/ 501227 h 1545465"/>
                <a:gd name="connsiteX1030" fmla="*/ 1695635 w 1895275"/>
                <a:gd name="connsiteY1030" fmla="*/ 493887 h 1545465"/>
                <a:gd name="connsiteX1031" fmla="*/ 1701863 w 1895275"/>
                <a:gd name="connsiteY1031" fmla="*/ 477757 h 1545465"/>
                <a:gd name="connsiteX1032" fmla="*/ 1705447 w 1895275"/>
                <a:gd name="connsiteY1032" fmla="*/ 465210 h 1545465"/>
                <a:gd name="connsiteX1033" fmla="*/ 1707324 w 1895275"/>
                <a:gd name="connsiteY1033" fmla="*/ 471526 h 1545465"/>
                <a:gd name="connsiteX1034" fmla="*/ 1701863 w 1895275"/>
                <a:gd name="connsiteY1034" fmla="*/ 477757 h 1545465"/>
                <a:gd name="connsiteX1035" fmla="*/ 1709883 w 1895275"/>
                <a:gd name="connsiteY1035" fmla="*/ 477757 h 1545465"/>
                <a:gd name="connsiteX1036" fmla="*/ 1709286 w 1895275"/>
                <a:gd name="connsiteY1036" fmla="*/ 475708 h 1545465"/>
                <a:gd name="connsiteX1037" fmla="*/ 1720377 w 1895275"/>
                <a:gd name="connsiteY1037" fmla="*/ 465125 h 1545465"/>
                <a:gd name="connsiteX1038" fmla="*/ 1720974 w 1895275"/>
                <a:gd name="connsiteY1038" fmla="*/ 479634 h 1545465"/>
                <a:gd name="connsiteX1039" fmla="*/ 1720974 w 1895275"/>
                <a:gd name="connsiteY1039" fmla="*/ 480488 h 1545465"/>
                <a:gd name="connsiteX1040" fmla="*/ 1698024 w 1895275"/>
                <a:gd name="connsiteY1040" fmla="*/ 497301 h 1545465"/>
                <a:gd name="connsiteX1041" fmla="*/ 1696403 w 1895275"/>
                <a:gd name="connsiteY1041" fmla="*/ 492266 h 1545465"/>
                <a:gd name="connsiteX1042" fmla="*/ 1699133 w 1895275"/>
                <a:gd name="connsiteY1042" fmla="*/ 485523 h 1545465"/>
                <a:gd name="connsiteX1043" fmla="*/ 1708945 w 1895275"/>
                <a:gd name="connsiteY1043" fmla="*/ 476135 h 1545465"/>
                <a:gd name="connsiteX1044" fmla="*/ 1709627 w 1895275"/>
                <a:gd name="connsiteY1044" fmla="*/ 477927 h 1545465"/>
                <a:gd name="connsiteX1045" fmla="*/ 1709883 w 1895275"/>
                <a:gd name="connsiteY1045" fmla="*/ 477842 h 1545465"/>
                <a:gd name="connsiteX1046" fmla="*/ 1727458 w 1895275"/>
                <a:gd name="connsiteY1046" fmla="*/ 487145 h 1545465"/>
                <a:gd name="connsiteX1047" fmla="*/ 1732578 w 1895275"/>
                <a:gd name="connsiteY1047" fmla="*/ 483304 h 1545465"/>
                <a:gd name="connsiteX1048" fmla="*/ 1724984 w 1895275"/>
                <a:gd name="connsiteY1048" fmla="*/ 492522 h 1545465"/>
                <a:gd name="connsiteX1049" fmla="*/ 1725240 w 1895275"/>
                <a:gd name="connsiteY1049" fmla="*/ 488767 h 1545465"/>
                <a:gd name="connsiteX1050" fmla="*/ 1727458 w 1895275"/>
                <a:gd name="connsiteY1050" fmla="*/ 487145 h 1545465"/>
                <a:gd name="connsiteX1051" fmla="*/ 1666371 w 1895275"/>
                <a:gd name="connsiteY1051" fmla="*/ 550303 h 1545465"/>
                <a:gd name="connsiteX1052" fmla="*/ 1655366 w 1895275"/>
                <a:gd name="connsiteY1052" fmla="*/ 559776 h 1545465"/>
                <a:gd name="connsiteX1053" fmla="*/ 1661679 w 1895275"/>
                <a:gd name="connsiteY1053" fmla="*/ 543048 h 1545465"/>
                <a:gd name="connsiteX1054" fmla="*/ 1664494 w 1895275"/>
                <a:gd name="connsiteY1054" fmla="*/ 535452 h 1545465"/>
                <a:gd name="connsiteX1055" fmla="*/ 1680790 w 1895275"/>
                <a:gd name="connsiteY1055" fmla="*/ 522479 h 1545465"/>
                <a:gd name="connsiteX1056" fmla="*/ 1675586 w 1895275"/>
                <a:gd name="connsiteY1056" fmla="*/ 537586 h 1545465"/>
                <a:gd name="connsiteX1057" fmla="*/ 1675841 w 1895275"/>
                <a:gd name="connsiteY1057" fmla="*/ 537671 h 1545465"/>
                <a:gd name="connsiteX1058" fmla="*/ 1682752 w 1895275"/>
                <a:gd name="connsiteY1058" fmla="*/ 522821 h 1545465"/>
                <a:gd name="connsiteX1059" fmla="*/ 1684202 w 1895275"/>
                <a:gd name="connsiteY1059" fmla="*/ 519663 h 1545465"/>
                <a:gd name="connsiteX1060" fmla="*/ 1700754 w 1895275"/>
                <a:gd name="connsiteY1060" fmla="*/ 506946 h 1545465"/>
                <a:gd name="connsiteX1061" fmla="*/ 1701778 w 1895275"/>
                <a:gd name="connsiteY1061" fmla="*/ 509677 h 1545465"/>
                <a:gd name="connsiteX1062" fmla="*/ 1702034 w 1895275"/>
                <a:gd name="connsiteY1062" fmla="*/ 509592 h 1545465"/>
                <a:gd name="connsiteX1063" fmla="*/ 1701096 w 1895275"/>
                <a:gd name="connsiteY1063" fmla="*/ 506690 h 1545465"/>
                <a:gd name="connsiteX1064" fmla="*/ 1721145 w 1895275"/>
                <a:gd name="connsiteY1064" fmla="*/ 491668 h 1545465"/>
                <a:gd name="connsiteX1065" fmla="*/ 1721145 w 1895275"/>
                <a:gd name="connsiteY1065" fmla="*/ 496789 h 1545465"/>
                <a:gd name="connsiteX1066" fmla="*/ 1696232 w 1895275"/>
                <a:gd name="connsiteY1066" fmla="*/ 524784 h 1545465"/>
                <a:gd name="connsiteX1067" fmla="*/ 1688468 w 1895275"/>
                <a:gd name="connsiteY1067" fmla="*/ 531355 h 1545465"/>
                <a:gd name="connsiteX1068" fmla="*/ 1689663 w 1895275"/>
                <a:gd name="connsiteY1068" fmla="*/ 529563 h 1545465"/>
                <a:gd name="connsiteX1069" fmla="*/ 1689407 w 1895275"/>
                <a:gd name="connsiteY1069" fmla="*/ 529392 h 1545465"/>
                <a:gd name="connsiteX1070" fmla="*/ 1686847 w 1895275"/>
                <a:gd name="connsiteY1070" fmla="*/ 532721 h 1545465"/>
                <a:gd name="connsiteX1071" fmla="*/ 1666201 w 1895275"/>
                <a:gd name="connsiteY1071" fmla="*/ 550388 h 1545465"/>
                <a:gd name="connsiteX1072" fmla="*/ 1654256 w 1895275"/>
                <a:gd name="connsiteY1072" fmla="*/ 560715 h 1545465"/>
                <a:gd name="connsiteX1073" fmla="*/ 1591804 w 1895275"/>
                <a:gd name="connsiteY1073" fmla="*/ 614229 h 1545465"/>
                <a:gd name="connsiteX1074" fmla="*/ 1538396 w 1895275"/>
                <a:gd name="connsiteY1074" fmla="*/ 656903 h 1545465"/>
                <a:gd name="connsiteX1075" fmla="*/ 1536945 w 1895275"/>
                <a:gd name="connsiteY1075" fmla="*/ 651355 h 1545465"/>
                <a:gd name="connsiteX1076" fmla="*/ 1536263 w 1895275"/>
                <a:gd name="connsiteY1076" fmla="*/ 649051 h 1545465"/>
                <a:gd name="connsiteX1077" fmla="*/ 1537884 w 1895275"/>
                <a:gd name="connsiteY1077" fmla="*/ 647941 h 1545465"/>
                <a:gd name="connsiteX1078" fmla="*/ 1537627 w 1895275"/>
                <a:gd name="connsiteY1078" fmla="*/ 648710 h 1545465"/>
                <a:gd name="connsiteX1079" fmla="*/ 1537884 w 1895275"/>
                <a:gd name="connsiteY1079" fmla="*/ 648795 h 1545465"/>
                <a:gd name="connsiteX1080" fmla="*/ 1538481 w 1895275"/>
                <a:gd name="connsiteY1080" fmla="*/ 647515 h 1545465"/>
                <a:gd name="connsiteX1081" fmla="*/ 1547439 w 1895275"/>
                <a:gd name="connsiteY1081" fmla="*/ 641199 h 1545465"/>
                <a:gd name="connsiteX1082" fmla="*/ 1547439 w 1895275"/>
                <a:gd name="connsiteY1082" fmla="*/ 641199 h 1545465"/>
                <a:gd name="connsiteX1083" fmla="*/ 1547525 w 1895275"/>
                <a:gd name="connsiteY1083" fmla="*/ 641114 h 1545465"/>
                <a:gd name="connsiteX1084" fmla="*/ 1547695 w 1895275"/>
                <a:gd name="connsiteY1084" fmla="*/ 641028 h 1545465"/>
                <a:gd name="connsiteX1085" fmla="*/ 1547695 w 1895275"/>
                <a:gd name="connsiteY1085" fmla="*/ 641028 h 1545465"/>
                <a:gd name="connsiteX1086" fmla="*/ 1598971 w 1895275"/>
                <a:gd name="connsiteY1086" fmla="*/ 599634 h 1545465"/>
                <a:gd name="connsiteX1087" fmla="*/ 1617143 w 1895275"/>
                <a:gd name="connsiteY1087" fmla="*/ 584954 h 1545465"/>
                <a:gd name="connsiteX1088" fmla="*/ 1616973 w 1895275"/>
                <a:gd name="connsiteY1088" fmla="*/ 584698 h 1545465"/>
                <a:gd name="connsiteX1089" fmla="*/ 1597606 w 1895275"/>
                <a:gd name="connsiteY1089" fmla="*/ 598013 h 1545465"/>
                <a:gd name="connsiteX1090" fmla="*/ 1573290 w 1895275"/>
                <a:gd name="connsiteY1090" fmla="*/ 614656 h 1545465"/>
                <a:gd name="connsiteX1091" fmla="*/ 1576617 w 1895275"/>
                <a:gd name="connsiteY1091" fmla="*/ 608169 h 1545465"/>
                <a:gd name="connsiteX1092" fmla="*/ 1578068 w 1895275"/>
                <a:gd name="connsiteY1092" fmla="*/ 606974 h 1545465"/>
                <a:gd name="connsiteX1093" fmla="*/ 1660740 w 1895275"/>
                <a:gd name="connsiteY1093" fmla="*/ 538269 h 1545465"/>
                <a:gd name="connsiteX1094" fmla="*/ 1659631 w 1895275"/>
                <a:gd name="connsiteY1094" fmla="*/ 542109 h 1545465"/>
                <a:gd name="connsiteX1095" fmla="*/ 1654086 w 1895275"/>
                <a:gd name="connsiteY1095" fmla="*/ 560630 h 1545465"/>
                <a:gd name="connsiteX1096" fmla="*/ 1522527 w 1895275"/>
                <a:gd name="connsiteY1096" fmla="*/ 617472 h 1545465"/>
                <a:gd name="connsiteX1097" fmla="*/ 1527902 w 1895275"/>
                <a:gd name="connsiteY1097" fmla="*/ 631725 h 1545465"/>
                <a:gd name="connsiteX1098" fmla="*/ 1524062 w 1895275"/>
                <a:gd name="connsiteY1098" fmla="*/ 641711 h 1545465"/>
                <a:gd name="connsiteX1099" fmla="*/ 1522527 w 1895275"/>
                <a:gd name="connsiteY1099" fmla="*/ 643077 h 1545465"/>
                <a:gd name="connsiteX1100" fmla="*/ 1519967 w 1895275"/>
                <a:gd name="connsiteY1100" fmla="*/ 637444 h 1545465"/>
                <a:gd name="connsiteX1101" fmla="*/ 1516640 w 1895275"/>
                <a:gd name="connsiteY1101" fmla="*/ 630104 h 1545465"/>
                <a:gd name="connsiteX1102" fmla="*/ 1522612 w 1895275"/>
                <a:gd name="connsiteY1102" fmla="*/ 617472 h 1545465"/>
                <a:gd name="connsiteX1103" fmla="*/ 1498126 w 1895275"/>
                <a:gd name="connsiteY1103" fmla="*/ 627116 h 1545465"/>
                <a:gd name="connsiteX1104" fmla="*/ 1504439 w 1895275"/>
                <a:gd name="connsiteY1104" fmla="*/ 612351 h 1545465"/>
                <a:gd name="connsiteX1105" fmla="*/ 1512032 w 1895275"/>
                <a:gd name="connsiteY1105" fmla="*/ 626860 h 1545465"/>
                <a:gd name="connsiteX1106" fmla="*/ 1505719 w 1895275"/>
                <a:gd name="connsiteY1106" fmla="*/ 642906 h 1545465"/>
                <a:gd name="connsiteX1107" fmla="*/ 1498126 w 1895275"/>
                <a:gd name="connsiteY1107" fmla="*/ 627116 h 1545465"/>
                <a:gd name="connsiteX1108" fmla="*/ 1515189 w 1895275"/>
                <a:gd name="connsiteY1108" fmla="*/ 632920 h 1545465"/>
                <a:gd name="connsiteX1109" fmla="*/ 1518175 w 1895275"/>
                <a:gd name="connsiteY1109" fmla="*/ 638553 h 1545465"/>
                <a:gd name="connsiteX1110" fmla="*/ 1521161 w 1895275"/>
                <a:gd name="connsiteY1110" fmla="*/ 644271 h 1545465"/>
                <a:gd name="connsiteX1111" fmla="*/ 1500515 w 1895275"/>
                <a:gd name="connsiteY1111" fmla="*/ 662109 h 1545465"/>
                <a:gd name="connsiteX1112" fmla="*/ 1507852 w 1895275"/>
                <a:gd name="connsiteY1112" fmla="*/ 647856 h 1545465"/>
                <a:gd name="connsiteX1113" fmla="*/ 1508108 w 1895275"/>
                <a:gd name="connsiteY1113" fmla="*/ 647685 h 1545465"/>
                <a:gd name="connsiteX1114" fmla="*/ 1508108 w 1895275"/>
                <a:gd name="connsiteY1114" fmla="*/ 647515 h 1545465"/>
                <a:gd name="connsiteX1115" fmla="*/ 1515274 w 1895275"/>
                <a:gd name="connsiteY1115" fmla="*/ 632920 h 1545465"/>
                <a:gd name="connsiteX1116" fmla="*/ 1529352 w 1895275"/>
                <a:gd name="connsiteY1116" fmla="*/ 635907 h 1545465"/>
                <a:gd name="connsiteX1117" fmla="*/ 1529693 w 1895275"/>
                <a:gd name="connsiteY1117" fmla="*/ 636846 h 1545465"/>
                <a:gd name="connsiteX1118" fmla="*/ 1528328 w 1895275"/>
                <a:gd name="connsiteY1118" fmla="*/ 638041 h 1545465"/>
                <a:gd name="connsiteX1119" fmla="*/ 1529352 w 1895275"/>
                <a:gd name="connsiteY1119" fmla="*/ 635907 h 1545465"/>
                <a:gd name="connsiteX1120" fmla="*/ 1626358 w 1895275"/>
                <a:gd name="connsiteY1120" fmla="*/ 599720 h 1545465"/>
                <a:gd name="connsiteX1121" fmla="*/ 1631647 w 1895275"/>
                <a:gd name="connsiteY1121" fmla="*/ 606633 h 1545465"/>
                <a:gd name="connsiteX1122" fmla="*/ 1630538 w 1895275"/>
                <a:gd name="connsiteY1122" fmla="*/ 619094 h 1545465"/>
                <a:gd name="connsiteX1123" fmla="*/ 1624992 w 1895275"/>
                <a:gd name="connsiteY1123" fmla="*/ 663987 h 1545465"/>
                <a:gd name="connsiteX1124" fmla="*/ 1616460 w 1895275"/>
                <a:gd name="connsiteY1124" fmla="*/ 671754 h 1545465"/>
                <a:gd name="connsiteX1125" fmla="*/ 1616631 w 1895275"/>
                <a:gd name="connsiteY1125" fmla="*/ 670559 h 1545465"/>
                <a:gd name="connsiteX1126" fmla="*/ 1616631 w 1895275"/>
                <a:gd name="connsiteY1126" fmla="*/ 670559 h 1545465"/>
                <a:gd name="connsiteX1127" fmla="*/ 1616631 w 1895275"/>
                <a:gd name="connsiteY1127" fmla="*/ 670559 h 1545465"/>
                <a:gd name="connsiteX1128" fmla="*/ 1616631 w 1895275"/>
                <a:gd name="connsiteY1128" fmla="*/ 670559 h 1545465"/>
                <a:gd name="connsiteX1129" fmla="*/ 1616631 w 1895275"/>
                <a:gd name="connsiteY1129" fmla="*/ 670559 h 1545465"/>
                <a:gd name="connsiteX1130" fmla="*/ 1616802 w 1895275"/>
                <a:gd name="connsiteY1130" fmla="*/ 643077 h 1545465"/>
                <a:gd name="connsiteX1131" fmla="*/ 1623884 w 1895275"/>
                <a:gd name="connsiteY1131" fmla="*/ 635737 h 1545465"/>
                <a:gd name="connsiteX1132" fmla="*/ 1623713 w 1895275"/>
                <a:gd name="connsiteY1132" fmla="*/ 635481 h 1545465"/>
                <a:gd name="connsiteX1133" fmla="*/ 1616802 w 1895275"/>
                <a:gd name="connsiteY1133" fmla="*/ 641540 h 1545465"/>
                <a:gd name="connsiteX1134" fmla="*/ 1616546 w 1895275"/>
                <a:gd name="connsiteY1134" fmla="*/ 630701 h 1545465"/>
                <a:gd name="connsiteX1135" fmla="*/ 1616119 w 1895275"/>
                <a:gd name="connsiteY1135" fmla="*/ 616533 h 1545465"/>
                <a:gd name="connsiteX1136" fmla="*/ 1615778 w 1895275"/>
                <a:gd name="connsiteY1136" fmla="*/ 616533 h 1545465"/>
                <a:gd name="connsiteX1137" fmla="*/ 1614498 w 1895275"/>
                <a:gd name="connsiteY1137" fmla="*/ 630616 h 1545465"/>
                <a:gd name="connsiteX1138" fmla="*/ 1612792 w 1895275"/>
                <a:gd name="connsiteY1138" fmla="*/ 645210 h 1545465"/>
                <a:gd name="connsiteX1139" fmla="*/ 1607247 w 1895275"/>
                <a:gd name="connsiteY1139" fmla="*/ 650075 h 1545465"/>
                <a:gd name="connsiteX1140" fmla="*/ 1599227 w 1895275"/>
                <a:gd name="connsiteY1140" fmla="*/ 656988 h 1545465"/>
                <a:gd name="connsiteX1141" fmla="*/ 1587368 w 1895275"/>
                <a:gd name="connsiteY1141" fmla="*/ 631213 h 1545465"/>
                <a:gd name="connsiteX1142" fmla="*/ 1595046 w 1895275"/>
                <a:gd name="connsiteY1142" fmla="*/ 624897 h 1545465"/>
                <a:gd name="connsiteX1143" fmla="*/ 1620300 w 1895275"/>
                <a:gd name="connsiteY1143" fmla="*/ 604584 h 1545465"/>
                <a:gd name="connsiteX1144" fmla="*/ 1626358 w 1895275"/>
                <a:gd name="connsiteY1144" fmla="*/ 599805 h 1545465"/>
                <a:gd name="connsiteX1145" fmla="*/ 1566124 w 1895275"/>
                <a:gd name="connsiteY1145" fmla="*/ 765125 h 1545465"/>
                <a:gd name="connsiteX1146" fmla="*/ 1577044 w 1895275"/>
                <a:gd name="connsiteY1146" fmla="*/ 741057 h 1545465"/>
                <a:gd name="connsiteX1147" fmla="*/ 1601018 w 1895275"/>
                <a:gd name="connsiteY1147" fmla="*/ 721000 h 1545465"/>
                <a:gd name="connsiteX1148" fmla="*/ 1601018 w 1895275"/>
                <a:gd name="connsiteY1148" fmla="*/ 721000 h 1545465"/>
                <a:gd name="connsiteX1149" fmla="*/ 1601018 w 1895275"/>
                <a:gd name="connsiteY1149" fmla="*/ 721000 h 1545465"/>
                <a:gd name="connsiteX1150" fmla="*/ 1601018 w 1895275"/>
                <a:gd name="connsiteY1150" fmla="*/ 721000 h 1545465"/>
                <a:gd name="connsiteX1151" fmla="*/ 1601018 w 1895275"/>
                <a:gd name="connsiteY1151" fmla="*/ 721000 h 1545465"/>
                <a:gd name="connsiteX1152" fmla="*/ 1607758 w 1895275"/>
                <a:gd name="connsiteY1152" fmla="*/ 714513 h 1545465"/>
                <a:gd name="connsiteX1153" fmla="*/ 1607161 w 1895275"/>
                <a:gd name="connsiteY1153" fmla="*/ 723902 h 1545465"/>
                <a:gd name="connsiteX1154" fmla="*/ 1607502 w 1895275"/>
                <a:gd name="connsiteY1154" fmla="*/ 723902 h 1545465"/>
                <a:gd name="connsiteX1155" fmla="*/ 1609635 w 1895275"/>
                <a:gd name="connsiteY1155" fmla="*/ 712721 h 1545465"/>
                <a:gd name="connsiteX1156" fmla="*/ 1611171 w 1895275"/>
                <a:gd name="connsiteY1156" fmla="*/ 711270 h 1545465"/>
                <a:gd name="connsiteX1157" fmla="*/ 1611256 w 1895275"/>
                <a:gd name="connsiteY1157" fmla="*/ 711867 h 1545465"/>
                <a:gd name="connsiteX1158" fmla="*/ 1614840 w 1895275"/>
                <a:gd name="connsiteY1158" fmla="*/ 732010 h 1545465"/>
                <a:gd name="connsiteX1159" fmla="*/ 1588391 w 1895275"/>
                <a:gd name="connsiteY1159" fmla="*/ 757529 h 1545465"/>
                <a:gd name="connsiteX1160" fmla="*/ 1597606 w 1895275"/>
                <a:gd name="connsiteY1160" fmla="*/ 732522 h 1545465"/>
                <a:gd name="connsiteX1161" fmla="*/ 1597349 w 1895275"/>
                <a:gd name="connsiteY1161" fmla="*/ 732436 h 1545465"/>
                <a:gd name="connsiteX1162" fmla="*/ 1585064 w 1895275"/>
                <a:gd name="connsiteY1162" fmla="*/ 760772 h 1545465"/>
                <a:gd name="connsiteX1163" fmla="*/ 1585064 w 1895275"/>
                <a:gd name="connsiteY1163" fmla="*/ 760772 h 1545465"/>
                <a:gd name="connsiteX1164" fmla="*/ 1563308 w 1895275"/>
                <a:gd name="connsiteY1164" fmla="*/ 781085 h 1545465"/>
                <a:gd name="connsiteX1165" fmla="*/ 1556056 w 1895275"/>
                <a:gd name="connsiteY1165" fmla="*/ 787572 h 1545465"/>
                <a:gd name="connsiteX1166" fmla="*/ 1566124 w 1895275"/>
                <a:gd name="connsiteY1166" fmla="*/ 765125 h 1545465"/>
                <a:gd name="connsiteX1167" fmla="*/ 1554691 w 1895275"/>
                <a:gd name="connsiteY1167" fmla="*/ 790729 h 1545465"/>
                <a:gd name="connsiteX1168" fmla="*/ 1564844 w 1895275"/>
                <a:gd name="connsiteY1168" fmla="*/ 782536 h 1545465"/>
                <a:gd name="connsiteX1169" fmla="*/ 1581566 w 1895275"/>
                <a:gd name="connsiteY1169" fmla="*/ 768795 h 1545465"/>
                <a:gd name="connsiteX1170" fmla="*/ 1565100 w 1895275"/>
                <a:gd name="connsiteY1170" fmla="*/ 805153 h 1545465"/>
                <a:gd name="connsiteX1171" fmla="*/ 1555885 w 1895275"/>
                <a:gd name="connsiteY1171" fmla="*/ 812749 h 1545465"/>
                <a:gd name="connsiteX1172" fmla="*/ 1552729 w 1895275"/>
                <a:gd name="connsiteY1172" fmla="*/ 815310 h 1545465"/>
                <a:gd name="connsiteX1173" fmla="*/ 1564588 w 1895275"/>
                <a:gd name="connsiteY1173" fmla="*/ 801654 h 1545465"/>
                <a:gd name="connsiteX1174" fmla="*/ 1564332 w 1895275"/>
                <a:gd name="connsiteY1174" fmla="*/ 801483 h 1545465"/>
                <a:gd name="connsiteX1175" fmla="*/ 1548292 w 1895275"/>
                <a:gd name="connsiteY1175" fmla="*/ 818724 h 1545465"/>
                <a:gd name="connsiteX1176" fmla="*/ 1547354 w 1895275"/>
                <a:gd name="connsiteY1176" fmla="*/ 819663 h 1545465"/>
                <a:gd name="connsiteX1177" fmla="*/ 1540017 w 1895275"/>
                <a:gd name="connsiteY1177" fmla="*/ 825466 h 1545465"/>
                <a:gd name="connsiteX1178" fmla="*/ 1540187 w 1895275"/>
                <a:gd name="connsiteY1178" fmla="*/ 825722 h 1545465"/>
                <a:gd name="connsiteX1179" fmla="*/ 1544453 w 1895275"/>
                <a:gd name="connsiteY1179" fmla="*/ 822564 h 1545465"/>
                <a:gd name="connsiteX1180" fmla="*/ 1536774 w 1895275"/>
                <a:gd name="connsiteY1180" fmla="*/ 830587 h 1545465"/>
                <a:gd name="connsiteX1181" fmla="*/ 1548292 w 1895275"/>
                <a:gd name="connsiteY1181" fmla="*/ 805068 h 1545465"/>
                <a:gd name="connsiteX1182" fmla="*/ 1562029 w 1895275"/>
                <a:gd name="connsiteY1182" fmla="*/ 790900 h 1545465"/>
                <a:gd name="connsiteX1183" fmla="*/ 1561772 w 1895275"/>
                <a:gd name="connsiteY1183" fmla="*/ 790644 h 1545465"/>
                <a:gd name="connsiteX1184" fmla="*/ 1549316 w 1895275"/>
                <a:gd name="connsiteY1184" fmla="*/ 802593 h 1545465"/>
                <a:gd name="connsiteX1185" fmla="*/ 1554691 w 1895275"/>
                <a:gd name="connsiteY1185" fmla="*/ 790644 h 1545465"/>
                <a:gd name="connsiteX1186" fmla="*/ 1605284 w 1895275"/>
                <a:gd name="connsiteY1186" fmla="*/ 775367 h 1545465"/>
                <a:gd name="connsiteX1187" fmla="*/ 1617570 w 1895275"/>
                <a:gd name="connsiteY1187" fmla="*/ 765040 h 1545465"/>
                <a:gd name="connsiteX1188" fmla="*/ 1620130 w 1895275"/>
                <a:gd name="connsiteY1188" fmla="*/ 762820 h 1545465"/>
                <a:gd name="connsiteX1189" fmla="*/ 1619020 w 1895275"/>
                <a:gd name="connsiteY1189" fmla="*/ 769307 h 1545465"/>
                <a:gd name="connsiteX1190" fmla="*/ 1619276 w 1895275"/>
                <a:gd name="connsiteY1190" fmla="*/ 769307 h 1545465"/>
                <a:gd name="connsiteX1191" fmla="*/ 1620471 w 1895275"/>
                <a:gd name="connsiteY1191" fmla="*/ 764527 h 1545465"/>
                <a:gd name="connsiteX1192" fmla="*/ 1621068 w 1895275"/>
                <a:gd name="connsiteY1192" fmla="*/ 768112 h 1545465"/>
                <a:gd name="connsiteX1193" fmla="*/ 1621068 w 1895275"/>
                <a:gd name="connsiteY1193" fmla="*/ 768283 h 1545465"/>
                <a:gd name="connsiteX1194" fmla="*/ 1621153 w 1895275"/>
                <a:gd name="connsiteY1194" fmla="*/ 768368 h 1545465"/>
                <a:gd name="connsiteX1195" fmla="*/ 1621921 w 1895275"/>
                <a:gd name="connsiteY1195" fmla="*/ 772977 h 1545465"/>
                <a:gd name="connsiteX1196" fmla="*/ 1598118 w 1895275"/>
                <a:gd name="connsiteY1196" fmla="*/ 794229 h 1545465"/>
                <a:gd name="connsiteX1197" fmla="*/ 1605114 w 1895275"/>
                <a:gd name="connsiteY1197" fmla="*/ 775367 h 1545465"/>
                <a:gd name="connsiteX1198" fmla="*/ 1634207 w 1895275"/>
                <a:gd name="connsiteY1198" fmla="*/ 794826 h 1545465"/>
                <a:gd name="connsiteX1199" fmla="*/ 1634121 w 1895275"/>
                <a:gd name="connsiteY1199" fmla="*/ 787998 h 1545465"/>
                <a:gd name="connsiteX1200" fmla="*/ 1635998 w 1895275"/>
                <a:gd name="connsiteY1200" fmla="*/ 784499 h 1545465"/>
                <a:gd name="connsiteX1201" fmla="*/ 1650758 w 1895275"/>
                <a:gd name="connsiteY1201" fmla="*/ 772038 h 1545465"/>
                <a:gd name="connsiteX1202" fmla="*/ 1647175 w 1895275"/>
                <a:gd name="connsiteY1202" fmla="*/ 781085 h 1545465"/>
                <a:gd name="connsiteX1203" fmla="*/ 1645980 w 1895275"/>
                <a:gd name="connsiteY1203" fmla="*/ 783902 h 1545465"/>
                <a:gd name="connsiteX1204" fmla="*/ 1636425 w 1895275"/>
                <a:gd name="connsiteY1204" fmla="*/ 792863 h 1545465"/>
                <a:gd name="connsiteX1205" fmla="*/ 1634207 w 1895275"/>
                <a:gd name="connsiteY1205" fmla="*/ 794826 h 1545465"/>
                <a:gd name="connsiteX1206" fmla="*/ 1755016 w 1895275"/>
                <a:gd name="connsiteY1206" fmla="*/ 661170 h 1545465"/>
                <a:gd name="connsiteX1207" fmla="*/ 1755698 w 1895275"/>
                <a:gd name="connsiteY1207" fmla="*/ 658525 h 1545465"/>
                <a:gd name="connsiteX1208" fmla="*/ 1764315 w 1895275"/>
                <a:gd name="connsiteY1208" fmla="*/ 646320 h 1545465"/>
                <a:gd name="connsiteX1209" fmla="*/ 1779076 w 1895275"/>
                <a:gd name="connsiteY1209" fmla="*/ 624556 h 1545465"/>
                <a:gd name="connsiteX1210" fmla="*/ 1777028 w 1895275"/>
                <a:gd name="connsiteY1210" fmla="*/ 636334 h 1545465"/>
                <a:gd name="connsiteX1211" fmla="*/ 1771311 w 1895275"/>
                <a:gd name="connsiteY1211" fmla="*/ 642991 h 1545465"/>
                <a:gd name="connsiteX1212" fmla="*/ 1755613 w 1895275"/>
                <a:gd name="connsiteY1212" fmla="*/ 660658 h 1545465"/>
                <a:gd name="connsiteX1213" fmla="*/ 1755101 w 1895275"/>
                <a:gd name="connsiteY1213" fmla="*/ 661256 h 1545465"/>
                <a:gd name="connsiteX1214" fmla="*/ 1807486 w 1895275"/>
                <a:gd name="connsiteY1214" fmla="*/ 523503 h 1545465"/>
                <a:gd name="connsiteX1215" fmla="*/ 1807486 w 1895275"/>
                <a:gd name="connsiteY1215" fmla="*/ 526405 h 1545465"/>
                <a:gd name="connsiteX1216" fmla="*/ 1794176 w 1895275"/>
                <a:gd name="connsiteY1216" fmla="*/ 544755 h 1545465"/>
                <a:gd name="connsiteX1217" fmla="*/ 1794176 w 1895275"/>
                <a:gd name="connsiteY1217" fmla="*/ 544328 h 1545465"/>
                <a:gd name="connsiteX1218" fmla="*/ 1807400 w 1895275"/>
                <a:gd name="connsiteY1218" fmla="*/ 523503 h 1545465"/>
                <a:gd name="connsiteX1219" fmla="*/ 1744181 w 1895275"/>
                <a:gd name="connsiteY1219" fmla="*/ 631725 h 1545465"/>
                <a:gd name="connsiteX1220" fmla="*/ 1745034 w 1895275"/>
                <a:gd name="connsiteY1220" fmla="*/ 626519 h 1545465"/>
                <a:gd name="connsiteX1221" fmla="*/ 1745802 w 1895275"/>
                <a:gd name="connsiteY1221" fmla="*/ 625580 h 1545465"/>
                <a:gd name="connsiteX1222" fmla="*/ 1744266 w 1895275"/>
                <a:gd name="connsiteY1222" fmla="*/ 631725 h 1545465"/>
                <a:gd name="connsiteX1223" fmla="*/ 1745461 w 1895275"/>
                <a:gd name="connsiteY1223" fmla="*/ 623873 h 1545465"/>
                <a:gd name="connsiteX1224" fmla="*/ 1746399 w 1895275"/>
                <a:gd name="connsiteY1224" fmla="*/ 617131 h 1545465"/>
                <a:gd name="connsiteX1225" fmla="*/ 1748361 w 1895275"/>
                <a:gd name="connsiteY1225" fmla="*/ 614741 h 1545465"/>
                <a:gd name="connsiteX1226" fmla="*/ 1746484 w 1895275"/>
                <a:gd name="connsiteY1226" fmla="*/ 622508 h 1545465"/>
                <a:gd name="connsiteX1227" fmla="*/ 1745461 w 1895275"/>
                <a:gd name="connsiteY1227" fmla="*/ 623788 h 1545465"/>
                <a:gd name="connsiteX1228" fmla="*/ 1753907 w 1895275"/>
                <a:gd name="connsiteY1228" fmla="*/ 608254 h 1545465"/>
                <a:gd name="connsiteX1229" fmla="*/ 1763121 w 1895275"/>
                <a:gd name="connsiteY1229" fmla="*/ 596988 h 1545465"/>
                <a:gd name="connsiteX1230" fmla="*/ 1754419 w 1895275"/>
                <a:gd name="connsiteY1230" fmla="*/ 634371 h 1545465"/>
                <a:gd name="connsiteX1231" fmla="*/ 1754419 w 1895275"/>
                <a:gd name="connsiteY1231" fmla="*/ 634371 h 1545465"/>
                <a:gd name="connsiteX1232" fmla="*/ 1754419 w 1895275"/>
                <a:gd name="connsiteY1232" fmla="*/ 634371 h 1545465"/>
                <a:gd name="connsiteX1233" fmla="*/ 1754419 w 1895275"/>
                <a:gd name="connsiteY1233" fmla="*/ 634371 h 1545465"/>
                <a:gd name="connsiteX1234" fmla="*/ 1754419 w 1895275"/>
                <a:gd name="connsiteY1234" fmla="*/ 634371 h 1545465"/>
                <a:gd name="connsiteX1235" fmla="*/ 1753139 w 1895275"/>
                <a:gd name="connsiteY1235" fmla="*/ 641626 h 1545465"/>
                <a:gd name="connsiteX1236" fmla="*/ 1745716 w 1895275"/>
                <a:gd name="connsiteY1236" fmla="*/ 651953 h 1545465"/>
                <a:gd name="connsiteX1237" fmla="*/ 1752456 w 1895275"/>
                <a:gd name="connsiteY1237" fmla="*/ 616448 h 1545465"/>
                <a:gd name="connsiteX1238" fmla="*/ 1759794 w 1895275"/>
                <a:gd name="connsiteY1238" fmla="*/ 606377 h 1545465"/>
                <a:gd name="connsiteX1239" fmla="*/ 1759538 w 1895275"/>
                <a:gd name="connsiteY1239" fmla="*/ 606206 h 1545465"/>
                <a:gd name="connsiteX1240" fmla="*/ 1752712 w 1895275"/>
                <a:gd name="connsiteY1240" fmla="*/ 614741 h 1545465"/>
                <a:gd name="connsiteX1241" fmla="*/ 1753907 w 1895275"/>
                <a:gd name="connsiteY1241" fmla="*/ 608169 h 1545465"/>
                <a:gd name="connsiteX1242" fmla="*/ 1768496 w 1895275"/>
                <a:gd name="connsiteY1242" fmla="*/ 590331 h 1545465"/>
                <a:gd name="connsiteX1243" fmla="*/ 1789655 w 1895275"/>
                <a:gd name="connsiteY1243" fmla="*/ 562934 h 1545465"/>
                <a:gd name="connsiteX1244" fmla="*/ 1787010 w 1895275"/>
                <a:gd name="connsiteY1244" fmla="*/ 581199 h 1545465"/>
                <a:gd name="connsiteX1245" fmla="*/ 1784706 w 1895275"/>
                <a:gd name="connsiteY1245" fmla="*/ 594343 h 1545465"/>
                <a:gd name="connsiteX1246" fmla="*/ 1773018 w 1895275"/>
                <a:gd name="connsiteY1246" fmla="*/ 612522 h 1545465"/>
                <a:gd name="connsiteX1247" fmla="*/ 1762780 w 1895275"/>
                <a:gd name="connsiteY1247" fmla="*/ 627799 h 1545465"/>
                <a:gd name="connsiteX1248" fmla="*/ 1768496 w 1895275"/>
                <a:gd name="connsiteY1248" fmla="*/ 590331 h 1545465"/>
                <a:gd name="connsiteX1249" fmla="*/ 1761329 w 1895275"/>
                <a:gd name="connsiteY1249" fmla="*/ 635993 h 1545465"/>
                <a:gd name="connsiteX1250" fmla="*/ 1761329 w 1895275"/>
                <a:gd name="connsiteY1250" fmla="*/ 635822 h 1545465"/>
                <a:gd name="connsiteX1251" fmla="*/ 1761329 w 1895275"/>
                <a:gd name="connsiteY1251" fmla="*/ 635822 h 1545465"/>
                <a:gd name="connsiteX1252" fmla="*/ 1776857 w 1895275"/>
                <a:gd name="connsiteY1252" fmla="*/ 615509 h 1545465"/>
                <a:gd name="connsiteX1253" fmla="*/ 1782062 w 1895275"/>
                <a:gd name="connsiteY1253" fmla="*/ 608254 h 1545465"/>
                <a:gd name="connsiteX1254" fmla="*/ 1781038 w 1895275"/>
                <a:gd name="connsiteY1254" fmla="*/ 613631 h 1545465"/>
                <a:gd name="connsiteX1255" fmla="*/ 1762609 w 1895275"/>
                <a:gd name="connsiteY1255" fmla="*/ 644954 h 1545465"/>
                <a:gd name="connsiteX1256" fmla="*/ 1756722 w 1895275"/>
                <a:gd name="connsiteY1256" fmla="*/ 654343 h 1545465"/>
                <a:gd name="connsiteX1257" fmla="*/ 1761244 w 1895275"/>
                <a:gd name="connsiteY1257" fmla="*/ 635907 h 1545465"/>
                <a:gd name="connsiteX1258" fmla="*/ 1761244 w 1895275"/>
                <a:gd name="connsiteY1258" fmla="*/ 635907 h 1545465"/>
                <a:gd name="connsiteX1259" fmla="*/ 1769947 w 1895275"/>
                <a:gd name="connsiteY1259" fmla="*/ 578980 h 1545465"/>
                <a:gd name="connsiteX1260" fmla="*/ 1769947 w 1895275"/>
                <a:gd name="connsiteY1260" fmla="*/ 578639 h 1545465"/>
                <a:gd name="connsiteX1261" fmla="*/ 1772421 w 1895275"/>
                <a:gd name="connsiteY1261" fmla="*/ 575481 h 1545465"/>
                <a:gd name="connsiteX1262" fmla="*/ 1769947 w 1895275"/>
                <a:gd name="connsiteY1262" fmla="*/ 578980 h 1545465"/>
                <a:gd name="connsiteX1263" fmla="*/ 1806718 w 1895275"/>
                <a:gd name="connsiteY1263" fmla="*/ 537330 h 1545465"/>
                <a:gd name="connsiteX1264" fmla="*/ 1804585 w 1895275"/>
                <a:gd name="connsiteY1264" fmla="*/ 562252 h 1545465"/>
                <a:gd name="connsiteX1265" fmla="*/ 1798869 w 1895275"/>
                <a:gd name="connsiteY1265" fmla="*/ 571299 h 1545465"/>
                <a:gd name="connsiteX1266" fmla="*/ 1798869 w 1895275"/>
                <a:gd name="connsiteY1266" fmla="*/ 571299 h 1545465"/>
                <a:gd name="connsiteX1267" fmla="*/ 1798869 w 1895275"/>
                <a:gd name="connsiteY1267" fmla="*/ 571299 h 1545465"/>
                <a:gd name="connsiteX1268" fmla="*/ 1798869 w 1895275"/>
                <a:gd name="connsiteY1268" fmla="*/ 571299 h 1545465"/>
                <a:gd name="connsiteX1269" fmla="*/ 1798869 w 1895275"/>
                <a:gd name="connsiteY1269" fmla="*/ 571299 h 1545465"/>
                <a:gd name="connsiteX1270" fmla="*/ 1791702 w 1895275"/>
                <a:gd name="connsiteY1270" fmla="*/ 583077 h 1545465"/>
                <a:gd name="connsiteX1271" fmla="*/ 1791873 w 1895275"/>
                <a:gd name="connsiteY1271" fmla="*/ 581540 h 1545465"/>
                <a:gd name="connsiteX1272" fmla="*/ 1793665 w 1895275"/>
                <a:gd name="connsiteY1272" fmla="*/ 557216 h 1545465"/>
                <a:gd name="connsiteX1273" fmla="*/ 1806889 w 1895275"/>
                <a:gd name="connsiteY1273" fmla="*/ 537245 h 1545465"/>
                <a:gd name="connsiteX1274" fmla="*/ 1790764 w 1895275"/>
                <a:gd name="connsiteY1274" fmla="*/ 595964 h 1545465"/>
                <a:gd name="connsiteX1275" fmla="*/ 1790081 w 1895275"/>
                <a:gd name="connsiteY1275" fmla="*/ 597245 h 1545465"/>
                <a:gd name="connsiteX1276" fmla="*/ 1790081 w 1895275"/>
                <a:gd name="connsiteY1276" fmla="*/ 596903 h 1545465"/>
                <a:gd name="connsiteX1277" fmla="*/ 1790764 w 1895275"/>
                <a:gd name="connsiteY1277" fmla="*/ 595964 h 1545465"/>
                <a:gd name="connsiteX1278" fmla="*/ 1739659 w 1895275"/>
                <a:gd name="connsiteY1278" fmla="*/ 677557 h 1545465"/>
                <a:gd name="connsiteX1279" fmla="*/ 1742986 w 1895275"/>
                <a:gd name="connsiteY1279" fmla="*/ 664926 h 1545465"/>
                <a:gd name="connsiteX1280" fmla="*/ 1742986 w 1895275"/>
                <a:gd name="connsiteY1280" fmla="*/ 664926 h 1545465"/>
                <a:gd name="connsiteX1281" fmla="*/ 1742986 w 1895275"/>
                <a:gd name="connsiteY1281" fmla="*/ 664755 h 1545465"/>
                <a:gd name="connsiteX1282" fmla="*/ 1742986 w 1895275"/>
                <a:gd name="connsiteY1282" fmla="*/ 664584 h 1545465"/>
                <a:gd name="connsiteX1283" fmla="*/ 1742986 w 1895275"/>
                <a:gd name="connsiteY1283" fmla="*/ 664584 h 1545465"/>
                <a:gd name="connsiteX1284" fmla="*/ 1744693 w 1895275"/>
                <a:gd name="connsiteY1284" fmla="*/ 656476 h 1545465"/>
                <a:gd name="connsiteX1285" fmla="*/ 1746740 w 1895275"/>
                <a:gd name="connsiteY1285" fmla="*/ 654001 h 1545465"/>
                <a:gd name="connsiteX1286" fmla="*/ 1751944 w 1895275"/>
                <a:gd name="connsiteY1286" fmla="*/ 647515 h 1545465"/>
                <a:gd name="connsiteX1287" fmla="*/ 1748276 w 1895275"/>
                <a:gd name="connsiteY1287" fmla="*/ 667486 h 1545465"/>
                <a:gd name="connsiteX1288" fmla="*/ 1746399 w 1895275"/>
                <a:gd name="connsiteY1288" fmla="*/ 670303 h 1545465"/>
                <a:gd name="connsiteX1289" fmla="*/ 1739488 w 1895275"/>
                <a:gd name="connsiteY1289" fmla="*/ 677557 h 1545465"/>
                <a:gd name="connsiteX1290" fmla="*/ 1723619 w 1895275"/>
                <a:gd name="connsiteY1290" fmla="*/ 694200 h 1545465"/>
                <a:gd name="connsiteX1291" fmla="*/ 1713893 w 1895275"/>
                <a:gd name="connsiteY1291" fmla="*/ 704015 h 1545465"/>
                <a:gd name="connsiteX1292" fmla="*/ 1719183 w 1895275"/>
                <a:gd name="connsiteY1292" fmla="*/ 684300 h 1545465"/>
                <a:gd name="connsiteX1293" fmla="*/ 1726605 w 1895275"/>
                <a:gd name="connsiteY1293" fmla="*/ 675850 h 1545465"/>
                <a:gd name="connsiteX1294" fmla="*/ 1728994 w 1895275"/>
                <a:gd name="connsiteY1294" fmla="*/ 673034 h 1545465"/>
                <a:gd name="connsiteX1295" fmla="*/ 1728994 w 1895275"/>
                <a:gd name="connsiteY1295" fmla="*/ 673205 h 1545465"/>
                <a:gd name="connsiteX1296" fmla="*/ 1728994 w 1895275"/>
                <a:gd name="connsiteY1296" fmla="*/ 673205 h 1545465"/>
                <a:gd name="connsiteX1297" fmla="*/ 1728994 w 1895275"/>
                <a:gd name="connsiteY1297" fmla="*/ 673205 h 1545465"/>
                <a:gd name="connsiteX1298" fmla="*/ 1728994 w 1895275"/>
                <a:gd name="connsiteY1298" fmla="*/ 673205 h 1545465"/>
                <a:gd name="connsiteX1299" fmla="*/ 1728994 w 1895275"/>
                <a:gd name="connsiteY1299" fmla="*/ 673205 h 1545465"/>
                <a:gd name="connsiteX1300" fmla="*/ 1728653 w 1895275"/>
                <a:gd name="connsiteY1300" fmla="*/ 674485 h 1545465"/>
                <a:gd name="connsiteX1301" fmla="*/ 1724302 w 1895275"/>
                <a:gd name="connsiteY1301" fmla="*/ 680032 h 1545465"/>
                <a:gd name="connsiteX1302" fmla="*/ 1724558 w 1895275"/>
                <a:gd name="connsiteY1302" fmla="*/ 680203 h 1545465"/>
                <a:gd name="connsiteX1303" fmla="*/ 1728312 w 1895275"/>
                <a:gd name="connsiteY1303" fmla="*/ 675850 h 1545465"/>
                <a:gd name="connsiteX1304" fmla="*/ 1723704 w 1895275"/>
                <a:gd name="connsiteY1304" fmla="*/ 694115 h 1545465"/>
                <a:gd name="connsiteX1305" fmla="*/ 1703911 w 1895275"/>
                <a:gd name="connsiteY1305" fmla="*/ 713830 h 1545465"/>
                <a:gd name="connsiteX1306" fmla="*/ 1691284 w 1895275"/>
                <a:gd name="connsiteY1306" fmla="*/ 725865 h 1545465"/>
                <a:gd name="connsiteX1307" fmla="*/ 1695891 w 1895275"/>
                <a:gd name="connsiteY1307" fmla="*/ 710246 h 1545465"/>
                <a:gd name="connsiteX1308" fmla="*/ 1697085 w 1895275"/>
                <a:gd name="connsiteY1308" fmla="*/ 708966 h 1545465"/>
                <a:gd name="connsiteX1309" fmla="*/ 1710822 w 1895275"/>
                <a:gd name="connsiteY1309" fmla="*/ 693774 h 1545465"/>
                <a:gd name="connsiteX1310" fmla="*/ 1703911 w 1895275"/>
                <a:gd name="connsiteY1310" fmla="*/ 713830 h 1545465"/>
                <a:gd name="connsiteX1311" fmla="*/ 1670381 w 1895275"/>
                <a:gd name="connsiteY1311" fmla="*/ 696334 h 1545465"/>
                <a:gd name="connsiteX1312" fmla="*/ 1671917 w 1895275"/>
                <a:gd name="connsiteY1312" fmla="*/ 690360 h 1545465"/>
                <a:gd name="connsiteX1313" fmla="*/ 1674732 w 1895275"/>
                <a:gd name="connsiteY1313" fmla="*/ 701882 h 1545465"/>
                <a:gd name="connsiteX1314" fmla="*/ 1666542 w 1895275"/>
                <a:gd name="connsiteY1314" fmla="*/ 710160 h 1545465"/>
                <a:gd name="connsiteX1315" fmla="*/ 1670381 w 1895275"/>
                <a:gd name="connsiteY1315" fmla="*/ 696419 h 1545465"/>
                <a:gd name="connsiteX1316" fmla="*/ 1656560 w 1895275"/>
                <a:gd name="connsiteY1316" fmla="*/ 662365 h 1545465"/>
                <a:gd name="connsiteX1317" fmla="*/ 1655792 w 1895275"/>
                <a:gd name="connsiteY1317" fmla="*/ 663048 h 1545465"/>
                <a:gd name="connsiteX1318" fmla="*/ 1652976 w 1895275"/>
                <a:gd name="connsiteY1318" fmla="*/ 665609 h 1545465"/>
                <a:gd name="connsiteX1319" fmla="*/ 1657328 w 1895275"/>
                <a:gd name="connsiteY1319" fmla="*/ 658183 h 1545465"/>
                <a:gd name="connsiteX1320" fmla="*/ 1657583 w 1895275"/>
                <a:gd name="connsiteY1320" fmla="*/ 657842 h 1545465"/>
                <a:gd name="connsiteX1321" fmla="*/ 1656474 w 1895275"/>
                <a:gd name="connsiteY1321" fmla="*/ 662365 h 1545465"/>
                <a:gd name="connsiteX1322" fmla="*/ 1646748 w 1895275"/>
                <a:gd name="connsiteY1322" fmla="*/ 671327 h 1545465"/>
                <a:gd name="connsiteX1323" fmla="*/ 1640862 w 1895275"/>
                <a:gd name="connsiteY1323" fmla="*/ 676704 h 1545465"/>
                <a:gd name="connsiteX1324" fmla="*/ 1644786 w 1895275"/>
                <a:gd name="connsiteY1324" fmla="*/ 648197 h 1545465"/>
                <a:gd name="connsiteX1325" fmla="*/ 1652124 w 1895275"/>
                <a:gd name="connsiteY1325" fmla="*/ 639833 h 1545465"/>
                <a:gd name="connsiteX1326" fmla="*/ 1653147 w 1895275"/>
                <a:gd name="connsiteY1326" fmla="*/ 642052 h 1545465"/>
                <a:gd name="connsiteX1327" fmla="*/ 1652976 w 1895275"/>
                <a:gd name="connsiteY1327" fmla="*/ 643247 h 1545465"/>
                <a:gd name="connsiteX1328" fmla="*/ 1646834 w 1895275"/>
                <a:gd name="connsiteY1328" fmla="*/ 671327 h 1545465"/>
                <a:gd name="connsiteX1329" fmla="*/ 1624310 w 1895275"/>
                <a:gd name="connsiteY1329" fmla="*/ 670729 h 1545465"/>
                <a:gd name="connsiteX1330" fmla="*/ 1622689 w 1895275"/>
                <a:gd name="connsiteY1330" fmla="*/ 692920 h 1545465"/>
                <a:gd name="connsiteX1331" fmla="*/ 1616631 w 1895275"/>
                <a:gd name="connsiteY1331" fmla="*/ 698212 h 1545465"/>
                <a:gd name="connsiteX1332" fmla="*/ 1614072 w 1895275"/>
                <a:gd name="connsiteY1332" fmla="*/ 689677 h 1545465"/>
                <a:gd name="connsiteX1333" fmla="*/ 1615607 w 1895275"/>
                <a:gd name="connsiteY1333" fmla="*/ 679862 h 1545465"/>
                <a:gd name="connsiteX1334" fmla="*/ 1624310 w 1895275"/>
                <a:gd name="connsiteY1334" fmla="*/ 670729 h 1545465"/>
                <a:gd name="connsiteX1335" fmla="*/ 1656133 w 1895275"/>
                <a:gd name="connsiteY1335" fmla="*/ 758297 h 1545465"/>
                <a:gd name="connsiteX1336" fmla="*/ 1643592 w 1895275"/>
                <a:gd name="connsiteY1336" fmla="*/ 769734 h 1545465"/>
                <a:gd name="connsiteX1337" fmla="*/ 1651185 w 1895275"/>
                <a:gd name="connsiteY1337" fmla="*/ 753944 h 1545465"/>
                <a:gd name="connsiteX1338" fmla="*/ 1661337 w 1895275"/>
                <a:gd name="connsiteY1338" fmla="*/ 744983 h 1545465"/>
                <a:gd name="connsiteX1339" fmla="*/ 1659461 w 1895275"/>
                <a:gd name="connsiteY1339" fmla="*/ 749421 h 1545465"/>
                <a:gd name="connsiteX1340" fmla="*/ 1659461 w 1895275"/>
                <a:gd name="connsiteY1340" fmla="*/ 749421 h 1545465"/>
                <a:gd name="connsiteX1341" fmla="*/ 1659461 w 1895275"/>
                <a:gd name="connsiteY1341" fmla="*/ 749591 h 1545465"/>
                <a:gd name="connsiteX1342" fmla="*/ 1659461 w 1895275"/>
                <a:gd name="connsiteY1342" fmla="*/ 749762 h 1545465"/>
                <a:gd name="connsiteX1343" fmla="*/ 1659461 w 1895275"/>
                <a:gd name="connsiteY1343" fmla="*/ 749762 h 1545465"/>
                <a:gd name="connsiteX1344" fmla="*/ 1656219 w 1895275"/>
                <a:gd name="connsiteY1344" fmla="*/ 758212 h 1545465"/>
                <a:gd name="connsiteX1345" fmla="*/ 1636169 w 1895275"/>
                <a:gd name="connsiteY1345" fmla="*/ 776476 h 1545465"/>
                <a:gd name="connsiteX1346" fmla="*/ 1634036 w 1895275"/>
                <a:gd name="connsiteY1346" fmla="*/ 778439 h 1545465"/>
                <a:gd name="connsiteX1347" fmla="*/ 1639582 w 1895275"/>
                <a:gd name="connsiteY1347" fmla="*/ 763930 h 1545465"/>
                <a:gd name="connsiteX1348" fmla="*/ 1641544 w 1895275"/>
                <a:gd name="connsiteY1348" fmla="*/ 762308 h 1545465"/>
                <a:gd name="connsiteX1349" fmla="*/ 1636169 w 1895275"/>
                <a:gd name="connsiteY1349" fmla="*/ 776476 h 1545465"/>
                <a:gd name="connsiteX1350" fmla="*/ 1639496 w 1895275"/>
                <a:gd name="connsiteY1350" fmla="*/ 747884 h 1545465"/>
                <a:gd name="connsiteX1351" fmla="*/ 1640691 w 1895275"/>
                <a:gd name="connsiteY1351" fmla="*/ 744471 h 1545465"/>
                <a:gd name="connsiteX1352" fmla="*/ 1641117 w 1895275"/>
                <a:gd name="connsiteY1352" fmla="*/ 744129 h 1545465"/>
                <a:gd name="connsiteX1353" fmla="*/ 1639582 w 1895275"/>
                <a:gd name="connsiteY1353" fmla="*/ 747884 h 1545465"/>
                <a:gd name="connsiteX1354" fmla="*/ 1631135 w 1895275"/>
                <a:gd name="connsiteY1354" fmla="*/ 762735 h 1545465"/>
                <a:gd name="connsiteX1355" fmla="*/ 1630453 w 1895275"/>
                <a:gd name="connsiteY1355" fmla="*/ 759577 h 1545465"/>
                <a:gd name="connsiteX1356" fmla="*/ 1629343 w 1895275"/>
                <a:gd name="connsiteY1356" fmla="*/ 754798 h 1545465"/>
                <a:gd name="connsiteX1357" fmla="*/ 1634377 w 1895275"/>
                <a:gd name="connsiteY1357" fmla="*/ 750274 h 1545465"/>
                <a:gd name="connsiteX1358" fmla="*/ 1631135 w 1895275"/>
                <a:gd name="connsiteY1358" fmla="*/ 762820 h 1545465"/>
                <a:gd name="connsiteX1359" fmla="*/ 1640179 w 1895275"/>
                <a:gd name="connsiteY1359" fmla="*/ 696419 h 1545465"/>
                <a:gd name="connsiteX1360" fmla="*/ 1640179 w 1895275"/>
                <a:gd name="connsiteY1360" fmla="*/ 696590 h 1545465"/>
                <a:gd name="connsiteX1361" fmla="*/ 1640179 w 1895275"/>
                <a:gd name="connsiteY1361" fmla="*/ 696761 h 1545465"/>
                <a:gd name="connsiteX1362" fmla="*/ 1640179 w 1895275"/>
                <a:gd name="connsiteY1362" fmla="*/ 696761 h 1545465"/>
                <a:gd name="connsiteX1363" fmla="*/ 1637193 w 1895275"/>
                <a:gd name="connsiteY1363" fmla="*/ 710502 h 1545465"/>
                <a:gd name="connsiteX1364" fmla="*/ 1633183 w 1895275"/>
                <a:gd name="connsiteY1364" fmla="*/ 714257 h 1545465"/>
                <a:gd name="connsiteX1365" fmla="*/ 1639155 w 1895275"/>
                <a:gd name="connsiteY1365" fmla="*/ 688226 h 1545465"/>
                <a:gd name="connsiteX1366" fmla="*/ 1639155 w 1895275"/>
                <a:gd name="connsiteY1366" fmla="*/ 688226 h 1545465"/>
                <a:gd name="connsiteX1367" fmla="*/ 1639155 w 1895275"/>
                <a:gd name="connsiteY1367" fmla="*/ 688226 h 1545465"/>
                <a:gd name="connsiteX1368" fmla="*/ 1639155 w 1895275"/>
                <a:gd name="connsiteY1368" fmla="*/ 688226 h 1545465"/>
                <a:gd name="connsiteX1369" fmla="*/ 1639155 w 1895275"/>
                <a:gd name="connsiteY1369" fmla="*/ 688226 h 1545465"/>
                <a:gd name="connsiteX1370" fmla="*/ 1640008 w 1895275"/>
                <a:gd name="connsiteY1370" fmla="*/ 682849 h 1545465"/>
                <a:gd name="connsiteX1371" fmla="*/ 1645383 w 1895275"/>
                <a:gd name="connsiteY1371" fmla="*/ 677301 h 1545465"/>
                <a:gd name="connsiteX1372" fmla="*/ 1640350 w 1895275"/>
                <a:gd name="connsiteY1372" fmla="*/ 696590 h 1545465"/>
                <a:gd name="connsiteX1373" fmla="*/ 1640350 w 1895275"/>
                <a:gd name="connsiteY1373" fmla="*/ 696590 h 1545465"/>
                <a:gd name="connsiteX1374" fmla="*/ 1622945 w 1895275"/>
                <a:gd name="connsiteY1374" fmla="*/ 717074 h 1545465"/>
                <a:gd name="connsiteX1375" fmla="*/ 1623798 w 1895275"/>
                <a:gd name="connsiteY1375" fmla="*/ 712806 h 1545465"/>
                <a:gd name="connsiteX1376" fmla="*/ 1623457 w 1895275"/>
                <a:gd name="connsiteY1376" fmla="*/ 715537 h 1545465"/>
                <a:gd name="connsiteX1377" fmla="*/ 1622859 w 1895275"/>
                <a:gd name="connsiteY1377" fmla="*/ 716988 h 1545465"/>
                <a:gd name="connsiteX1378" fmla="*/ 1627722 w 1895275"/>
                <a:gd name="connsiteY1378" fmla="*/ 747458 h 1545465"/>
                <a:gd name="connsiteX1379" fmla="*/ 1626358 w 1895275"/>
                <a:gd name="connsiteY1379" fmla="*/ 741654 h 1545465"/>
                <a:gd name="connsiteX1380" fmla="*/ 1630112 w 1895275"/>
                <a:gd name="connsiteY1380" fmla="*/ 726547 h 1545465"/>
                <a:gd name="connsiteX1381" fmla="*/ 1634292 w 1895275"/>
                <a:gd name="connsiteY1381" fmla="*/ 722792 h 1545465"/>
                <a:gd name="connsiteX1382" fmla="*/ 1627722 w 1895275"/>
                <a:gd name="connsiteY1382" fmla="*/ 747543 h 1545465"/>
                <a:gd name="connsiteX1383" fmla="*/ 1618850 w 1895275"/>
                <a:gd name="connsiteY1383" fmla="*/ 757187 h 1545465"/>
                <a:gd name="connsiteX1384" fmla="*/ 1619191 w 1895275"/>
                <a:gd name="connsiteY1384" fmla="*/ 755907 h 1545465"/>
                <a:gd name="connsiteX1385" fmla="*/ 1619361 w 1895275"/>
                <a:gd name="connsiteY1385" fmla="*/ 756761 h 1545465"/>
                <a:gd name="connsiteX1386" fmla="*/ 1618935 w 1895275"/>
                <a:gd name="connsiteY1386" fmla="*/ 757187 h 1545465"/>
                <a:gd name="connsiteX1387" fmla="*/ 1624737 w 1895275"/>
                <a:gd name="connsiteY1387" fmla="*/ 733717 h 1545465"/>
                <a:gd name="connsiteX1388" fmla="*/ 1625248 w 1895275"/>
                <a:gd name="connsiteY1388" fmla="*/ 731412 h 1545465"/>
                <a:gd name="connsiteX1389" fmla="*/ 1624822 w 1895275"/>
                <a:gd name="connsiteY1389" fmla="*/ 734229 h 1545465"/>
                <a:gd name="connsiteX1390" fmla="*/ 1624737 w 1895275"/>
                <a:gd name="connsiteY1390" fmla="*/ 733717 h 1545465"/>
                <a:gd name="connsiteX1391" fmla="*/ 1620726 w 1895275"/>
                <a:gd name="connsiteY1391" fmla="*/ 714684 h 1545465"/>
                <a:gd name="connsiteX1392" fmla="*/ 1618338 w 1895275"/>
                <a:gd name="connsiteY1392" fmla="*/ 704528 h 1545465"/>
                <a:gd name="connsiteX1393" fmla="*/ 1622006 w 1895275"/>
                <a:gd name="connsiteY1393" fmla="*/ 700858 h 1545465"/>
                <a:gd name="connsiteX1394" fmla="*/ 1620726 w 1895275"/>
                <a:gd name="connsiteY1394" fmla="*/ 714684 h 1545465"/>
                <a:gd name="connsiteX1395" fmla="*/ 1631818 w 1895275"/>
                <a:gd name="connsiteY1395" fmla="*/ 662707 h 1545465"/>
                <a:gd name="connsiteX1396" fmla="*/ 1631988 w 1895275"/>
                <a:gd name="connsiteY1396" fmla="*/ 662536 h 1545465"/>
                <a:gd name="connsiteX1397" fmla="*/ 1631733 w 1895275"/>
                <a:gd name="connsiteY1397" fmla="*/ 663902 h 1545465"/>
                <a:gd name="connsiteX1398" fmla="*/ 1631733 w 1895275"/>
                <a:gd name="connsiteY1398" fmla="*/ 662707 h 1545465"/>
                <a:gd name="connsiteX1399" fmla="*/ 1636681 w 1895275"/>
                <a:gd name="connsiteY1399" fmla="*/ 657330 h 1545465"/>
                <a:gd name="connsiteX1400" fmla="*/ 1639326 w 1895275"/>
                <a:gd name="connsiteY1400" fmla="*/ 654343 h 1545465"/>
                <a:gd name="connsiteX1401" fmla="*/ 1635572 w 1895275"/>
                <a:gd name="connsiteY1401" fmla="*/ 671412 h 1545465"/>
                <a:gd name="connsiteX1402" fmla="*/ 1636681 w 1895275"/>
                <a:gd name="connsiteY1402" fmla="*/ 657330 h 1545465"/>
                <a:gd name="connsiteX1403" fmla="*/ 1646237 w 1895275"/>
                <a:gd name="connsiteY1403" fmla="*/ 701967 h 1545465"/>
                <a:gd name="connsiteX1404" fmla="*/ 1645980 w 1895275"/>
                <a:gd name="connsiteY1404" fmla="*/ 702223 h 1545465"/>
                <a:gd name="connsiteX1405" fmla="*/ 1647090 w 1895275"/>
                <a:gd name="connsiteY1405" fmla="*/ 698297 h 1545465"/>
                <a:gd name="connsiteX1406" fmla="*/ 1647090 w 1895275"/>
                <a:gd name="connsiteY1406" fmla="*/ 698297 h 1545465"/>
                <a:gd name="connsiteX1407" fmla="*/ 1647090 w 1895275"/>
                <a:gd name="connsiteY1407" fmla="*/ 698297 h 1545465"/>
                <a:gd name="connsiteX1408" fmla="*/ 1647090 w 1895275"/>
                <a:gd name="connsiteY1408" fmla="*/ 698297 h 1545465"/>
                <a:gd name="connsiteX1409" fmla="*/ 1647090 w 1895275"/>
                <a:gd name="connsiteY1409" fmla="*/ 698297 h 1545465"/>
                <a:gd name="connsiteX1410" fmla="*/ 1651953 w 1895275"/>
                <a:gd name="connsiteY1410" fmla="*/ 670303 h 1545465"/>
                <a:gd name="connsiteX1411" fmla="*/ 1655621 w 1895275"/>
                <a:gd name="connsiteY1411" fmla="*/ 666462 h 1545465"/>
                <a:gd name="connsiteX1412" fmla="*/ 1646237 w 1895275"/>
                <a:gd name="connsiteY1412" fmla="*/ 702138 h 1545465"/>
                <a:gd name="connsiteX1413" fmla="*/ 1643165 w 1895275"/>
                <a:gd name="connsiteY1413" fmla="*/ 714001 h 1545465"/>
                <a:gd name="connsiteX1414" fmla="*/ 1637193 w 1895275"/>
                <a:gd name="connsiteY1414" fmla="*/ 739350 h 1545465"/>
                <a:gd name="connsiteX1415" fmla="*/ 1631050 w 1895275"/>
                <a:gd name="connsiteY1415" fmla="*/ 745324 h 1545465"/>
                <a:gd name="connsiteX1416" fmla="*/ 1641971 w 1895275"/>
                <a:gd name="connsiteY1416" fmla="*/ 715111 h 1545465"/>
                <a:gd name="connsiteX1417" fmla="*/ 1643080 w 1895275"/>
                <a:gd name="connsiteY1417" fmla="*/ 714001 h 1545465"/>
                <a:gd name="connsiteX1418" fmla="*/ 1652465 w 1895275"/>
                <a:gd name="connsiteY1418" fmla="*/ 704528 h 1545465"/>
                <a:gd name="connsiteX1419" fmla="*/ 1655280 w 1895275"/>
                <a:gd name="connsiteY1419" fmla="*/ 701540 h 1545465"/>
                <a:gd name="connsiteX1420" fmla="*/ 1647516 w 1895275"/>
                <a:gd name="connsiteY1420" fmla="*/ 724755 h 1545465"/>
                <a:gd name="connsiteX1421" fmla="*/ 1647516 w 1895275"/>
                <a:gd name="connsiteY1421" fmla="*/ 724755 h 1545465"/>
                <a:gd name="connsiteX1422" fmla="*/ 1647516 w 1895275"/>
                <a:gd name="connsiteY1422" fmla="*/ 724926 h 1545465"/>
                <a:gd name="connsiteX1423" fmla="*/ 1647516 w 1895275"/>
                <a:gd name="connsiteY1423" fmla="*/ 725096 h 1545465"/>
                <a:gd name="connsiteX1424" fmla="*/ 1647516 w 1895275"/>
                <a:gd name="connsiteY1424" fmla="*/ 725096 h 1545465"/>
                <a:gd name="connsiteX1425" fmla="*/ 1645725 w 1895275"/>
                <a:gd name="connsiteY1425" fmla="*/ 731071 h 1545465"/>
                <a:gd name="connsiteX1426" fmla="*/ 1644957 w 1895275"/>
                <a:gd name="connsiteY1426" fmla="*/ 731839 h 1545465"/>
                <a:gd name="connsiteX1427" fmla="*/ 1651100 w 1895275"/>
                <a:gd name="connsiteY1427" fmla="*/ 711185 h 1545465"/>
                <a:gd name="connsiteX1428" fmla="*/ 1651100 w 1895275"/>
                <a:gd name="connsiteY1428" fmla="*/ 711185 h 1545465"/>
                <a:gd name="connsiteX1429" fmla="*/ 1651100 w 1895275"/>
                <a:gd name="connsiteY1429" fmla="*/ 711099 h 1545465"/>
                <a:gd name="connsiteX1430" fmla="*/ 1651100 w 1895275"/>
                <a:gd name="connsiteY1430" fmla="*/ 711099 h 1545465"/>
                <a:gd name="connsiteX1431" fmla="*/ 1652465 w 1895275"/>
                <a:gd name="connsiteY1431" fmla="*/ 704613 h 1545465"/>
                <a:gd name="connsiteX1432" fmla="*/ 1651355 w 1895275"/>
                <a:gd name="connsiteY1432" fmla="*/ 734656 h 1545465"/>
                <a:gd name="connsiteX1433" fmla="*/ 1652806 w 1895275"/>
                <a:gd name="connsiteY1433" fmla="*/ 733290 h 1545465"/>
                <a:gd name="connsiteX1434" fmla="*/ 1649052 w 1895275"/>
                <a:gd name="connsiteY1434" fmla="*/ 741910 h 1545465"/>
                <a:gd name="connsiteX1435" fmla="*/ 1649052 w 1895275"/>
                <a:gd name="connsiteY1435" fmla="*/ 741910 h 1545465"/>
                <a:gd name="connsiteX1436" fmla="*/ 1649052 w 1895275"/>
                <a:gd name="connsiteY1436" fmla="*/ 741995 h 1545465"/>
                <a:gd name="connsiteX1437" fmla="*/ 1649052 w 1895275"/>
                <a:gd name="connsiteY1437" fmla="*/ 741995 h 1545465"/>
                <a:gd name="connsiteX1438" fmla="*/ 1649052 w 1895275"/>
                <a:gd name="connsiteY1438" fmla="*/ 742081 h 1545465"/>
                <a:gd name="connsiteX1439" fmla="*/ 1645980 w 1895275"/>
                <a:gd name="connsiteY1439" fmla="*/ 750616 h 1545465"/>
                <a:gd name="connsiteX1440" fmla="*/ 1644445 w 1895275"/>
                <a:gd name="connsiteY1440" fmla="*/ 752067 h 1545465"/>
                <a:gd name="connsiteX1441" fmla="*/ 1651441 w 1895275"/>
                <a:gd name="connsiteY1441" fmla="*/ 734570 h 1545465"/>
                <a:gd name="connsiteX1442" fmla="*/ 1662447 w 1895275"/>
                <a:gd name="connsiteY1442" fmla="*/ 723902 h 1545465"/>
                <a:gd name="connsiteX1443" fmla="*/ 1674050 w 1895275"/>
                <a:gd name="connsiteY1443" fmla="*/ 711611 h 1545465"/>
                <a:gd name="connsiteX1444" fmla="*/ 1667054 w 1895275"/>
                <a:gd name="connsiteY1444" fmla="*/ 730388 h 1545465"/>
                <a:gd name="connsiteX1445" fmla="*/ 1661508 w 1895275"/>
                <a:gd name="connsiteY1445" fmla="*/ 735509 h 1545465"/>
                <a:gd name="connsiteX1446" fmla="*/ 1661508 w 1895275"/>
                <a:gd name="connsiteY1446" fmla="*/ 735509 h 1545465"/>
                <a:gd name="connsiteX1447" fmla="*/ 1661337 w 1895275"/>
                <a:gd name="connsiteY1447" fmla="*/ 735680 h 1545465"/>
                <a:gd name="connsiteX1448" fmla="*/ 1661167 w 1895275"/>
                <a:gd name="connsiteY1448" fmla="*/ 735850 h 1545465"/>
                <a:gd name="connsiteX1449" fmla="*/ 1661167 w 1895275"/>
                <a:gd name="connsiteY1449" fmla="*/ 735850 h 1545465"/>
                <a:gd name="connsiteX1450" fmla="*/ 1657242 w 1895275"/>
                <a:gd name="connsiteY1450" fmla="*/ 739691 h 1545465"/>
                <a:gd name="connsiteX1451" fmla="*/ 1662447 w 1895275"/>
                <a:gd name="connsiteY1451" fmla="*/ 723902 h 1545465"/>
                <a:gd name="connsiteX1452" fmla="*/ 1677207 w 1895275"/>
                <a:gd name="connsiteY1452" fmla="*/ 719207 h 1545465"/>
                <a:gd name="connsiteX1453" fmla="*/ 1677292 w 1895275"/>
                <a:gd name="connsiteY1453" fmla="*/ 721000 h 1545465"/>
                <a:gd name="connsiteX1454" fmla="*/ 1676353 w 1895275"/>
                <a:gd name="connsiteY1454" fmla="*/ 721853 h 1545465"/>
                <a:gd name="connsiteX1455" fmla="*/ 1677207 w 1895275"/>
                <a:gd name="connsiteY1455" fmla="*/ 719207 h 1545465"/>
                <a:gd name="connsiteX1456" fmla="*/ 1678315 w 1895275"/>
                <a:gd name="connsiteY1456" fmla="*/ 728681 h 1545465"/>
                <a:gd name="connsiteX1457" fmla="*/ 1679084 w 1895275"/>
                <a:gd name="connsiteY1457" fmla="*/ 732607 h 1545465"/>
                <a:gd name="connsiteX1458" fmla="*/ 1679084 w 1895275"/>
                <a:gd name="connsiteY1458" fmla="*/ 732863 h 1545465"/>
                <a:gd name="connsiteX1459" fmla="*/ 1676865 w 1895275"/>
                <a:gd name="connsiteY1459" fmla="*/ 738069 h 1545465"/>
                <a:gd name="connsiteX1460" fmla="*/ 1675841 w 1895275"/>
                <a:gd name="connsiteY1460" fmla="*/ 740374 h 1545465"/>
                <a:gd name="connsiteX1461" fmla="*/ 1668078 w 1895275"/>
                <a:gd name="connsiteY1461" fmla="*/ 747543 h 1545465"/>
                <a:gd name="connsiteX1462" fmla="*/ 1672344 w 1895275"/>
                <a:gd name="connsiteY1462" fmla="*/ 734741 h 1545465"/>
                <a:gd name="connsiteX1463" fmla="*/ 1678315 w 1895275"/>
                <a:gd name="connsiteY1463" fmla="*/ 728681 h 1545465"/>
                <a:gd name="connsiteX1464" fmla="*/ 1663044 w 1895275"/>
                <a:gd name="connsiteY1464" fmla="*/ 767941 h 1545465"/>
                <a:gd name="connsiteX1465" fmla="*/ 1657583 w 1895275"/>
                <a:gd name="connsiteY1465" fmla="*/ 773148 h 1545465"/>
                <a:gd name="connsiteX1466" fmla="*/ 1662191 w 1895275"/>
                <a:gd name="connsiteY1466" fmla="*/ 762223 h 1545465"/>
                <a:gd name="connsiteX1467" fmla="*/ 1666115 w 1895275"/>
                <a:gd name="connsiteY1467" fmla="*/ 758809 h 1545465"/>
                <a:gd name="connsiteX1468" fmla="*/ 1666115 w 1895275"/>
                <a:gd name="connsiteY1468" fmla="*/ 758809 h 1545465"/>
                <a:gd name="connsiteX1469" fmla="*/ 1666371 w 1895275"/>
                <a:gd name="connsiteY1469" fmla="*/ 758553 h 1545465"/>
                <a:gd name="connsiteX1470" fmla="*/ 1666627 w 1895275"/>
                <a:gd name="connsiteY1470" fmla="*/ 758297 h 1545465"/>
                <a:gd name="connsiteX1471" fmla="*/ 1666627 w 1895275"/>
                <a:gd name="connsiteY1471" fmla="*/ 758297 h 1545465"/>
                <a:gd name="connsiteX1472" fmla="*/ 1668248 w 1895275"/>
                <a:gd name="connsiteY1472" fmla="*/ 756675 h 1545465"/>
                <a:gd name="connsiteX1473" fmla="*/ 1664665 w 1895275"/>
                <a:gd name="connsiteY1473" fmla="*/ 764186 h 1545465"/>
                <a:gd name="connsiteX1474" fmla="*/ 1664665 w 1895275"/>
                <a:gd name="connsiteY1474" fmla="*/ 764186 h 1545465"/>
                <a:gd name="connsiteX1475" fmla="*/ 1664665 w 1895275"/>
                <a:gd name="connsiteY1475" fmla="*/ 764271 h 1545465"/>
                <a:gd name="connsiteX1476" fmla="*/ 1664665 w 1895275"/>
                <a:gd name="connsiteY1476" fmla="*/ 764271 h 1545465"/>
                <a:gd name="connsiteX1477" fmla="*/ 1664665 w 1895275"/>
                <a:gd name="connsiteY1477" fmla="*/ 764442 h 1545465"/>
                <a:gd name="connsiteX1478" fmla="*/ 1663215 w 1895275"/>
                <a:gd name="connsiteY1478" fmla="*/ 767856 h 1545465"/>
                <a:gd name="connsiteX1479" fmla="*/ 1608356 w 1895275"/>
                <a:gd name="connsiteY1479" fmla="*/ 767088 h 1545465"/>
                <a:gd name="connsiteX1480" fmla="*/ 1616887 w 1895275"/>
                <a:gd name="connsiteY1480" fmla="*/ 742166 h 1545465"/>
                <a:gd name="connsiteX1481" fmla="*/ 1618593 w 1895275"/>
                <a:gd name="connsiteY1481" fmla="*/ 752408 h 1545465"/>
                <a:gd name="connsiteX1482" fmla="*/ 1617655 w 1895275"/>
                <a:gd name="connsiteY1482" fmla="*/ 758297 h 1545465"/>
                <a:gd name="connsiteX1483" fmla="*/ 1614157 w 1895275"/>
                <a:gd name="connsiteY1483" fmla="*/ 761626 h 1545465"/>
                <a:gd name="connsiteX1484" fmla="*/ 1608270 w 1895275"/>
                <a:gd name="connsiteY1484" fmla="*/ 767088 h 1545465"/>
                <a:gd name="connsiteX1485" fmla="*/ 1599312 w 1895275"/>
                <a:gd name="connsiteY1485" fmla="*/ 775367 h 1545465"/>
                <a:gd name="connsiteX1486" fmla="*/ 1573290 w 1895275"/>
                <a:gd name="connsiteY1486" fmla="*/ 798325 h 1545465"/>
                <a:gd name="connsiteX1487" fmla="*/ 1585661 w 1895275"/>
                <a:gd name="connsiteY1487" fmla="*/ 765381 h 1545465"/>
                <a:gd name="connsiteX1488" fmla="*/ 1613304 w 1895275"/>
                <a:gd name="connsiteY1488" fmla="*/ 741569 h 1545465"/>
                <a:gd name="connsiteX1489" fmla="*/ 1599227 w 1895275"/>
                <a:gd name="connsiteY1489" fmla="*/ 775367 h 1545465"/>
                <a:gd name="connsiteX1490" fmla="*/ 1609806 w 1895275"/>
                <a:gd name="connsiteY1490" fmla="*/ 669961 h 1545465"/>
                <a:gd name="connsiteX1491" fmla="*/ 1609806 w 1895275"/>
                <a:gd name="connsiteY1491" fmla="*/ 669961 h 1545465"/>
                <a:gd name="connsiteX1492" fmla="*/ 1609806 w 1895275"/>
                <a:gd name="connsiteY1492" fmla="*/ 670132 h 1545465"/>
                <a:gd name="connsiteX1493" fmla="*/ 1609806 w 1895275"/>
                <a:gd name="connsiteY1493" fmla="*/ 670132 h 1545465"/>
                <a:gd name="connsiteX1494" fmla="*/ 1609550 w 1895275"/>
                <a:gd name="connsiteY1494" fmla="*/ 677557 h 1545465"/>
                <a:gd name="connsiteX1495" fmla="*/ 1600933 w 1895275"/>
                <a:gd name="connsiteY1495" fmla="*/ 659720 h 1545465"/>
                <a:gd name="connsiteX1496" fmla="*/ 1608697 w 1895275"/>
                <a:gd name="connsiteY1496" fmla="*/ 651611 h 1545465"/>
                <a:gd name="connsiteX1497" fmla="*/ 1612622 w 1895275"/>
                <a:gd name="connsiteY1497" fmla="*/ 647600 h 1545465"/>
                <a:gd name="connsiteX1498" fmla="*/ 1609806 w 1895275"/>
                <a:gd name="connsiteY1498" fmla="*/ 669961 h 1545465"/>
                <a:gd name="connsiteX1499" fmla="*/ 1609806 w 1895275"/>
                <a:gd name="connsiteY1499" fmla="*/ 669961 h 1545465"/>
                <a:gd name="connsiteX1500" fmla="*/ 1632671 w 1895275"/>
                <a:gd name="connsiteY1500" fmla="*/ 607828 h 1545465"/>
                <a:gd name="connsiteX1501" fmla="*/ 1645383 w 1895275"/>
                <a:gd name="connsiteY1501" fmla="*/ 627116 h 1545465"/>
                <a:gd name="connsiteX1502" fmla="*/ 1640350 w 1895275"/>
                <a:gd name="connsiteY1502" fmla="*/ 649819 h 1545465"/>
                <a:gd name="connsiteX1503" fmla="*/ 1637022 w 1895275"/>
                <a:gd name="connsiteY1503" fmla="*/ 652977 h 1545465"/>
                <a:gd name="connsiteX1504" fmla="*/ 1637705 w 1895275"/>
                <a:gd name="connsiteY1504" fmla="*/ 642479 h 1545465"/>
                <a:gd name="connsiteX1505" fmla="*/ 1638814 w 1895275"/>
                <a:gd name="connsiteY1505" fmla="*/ 623788 h 1545465"/>
                <a:gd name="connsiteX1506" fmla="*/ 1638472 w 1895275"/>
                <a:gd name="connsiteY1506" fmla="*/ 623788 h 1545465"/>
                <a:gd name="connsiteX1507" fmla="*/ 1635657 w 1895275"/>
                <a:gd name="connsiteY1507" fmla="*/ 642138 h 1545465"/>
                <a:gd name="connsiteX1508" fmla="*/ 1633097 w 1895275"/>
                <a:gd name="connsiteY1508" fmla="*/ 656647 h 1545465"/>
                <a:gd name="connsiteX1509" fmla="*/ 1632159 w 1895275"/>
                <a:gd name="connsiteY1509" fmla="*/ 657586 h 1545465"/>
                <a:gd name="connsiteX1510" fmla="*/ 1632756 w 1895275"/>
                <a:gd name="connsiteY1510" fmla="*/ 619350 h 1545465"/>
                <a:gd name="connsiteX1511" fmla="*/ 1632586 w 1895275"/>
                <a:gd name="connsiteY1511" fmla="*/ 607828 h 1545465"/>
                <a:gd name="connsiteX1512" fmla="*/ 1647090 w 1895275"/>
                <a:gd name="connsiteY1512" fmla="*/ 630189 h 1545465"/>
                <a:gd name="connsiteX1513" fmla="*/ 1651612 w 1895275"/>
                <a:gd name="connsiteY1513" fmla="*/ 638724 h 1545465"/>
                <a:gd name="connsiteX1514" fmla="*/ 1645213 w 1895275"/>
                <a:gd name="connsiteY1514" fmla="*/ 645040 h 1545465"/>
                <a:gd name="connsiteX1515" fmla="*/ 1647090 w 1895275"/>
                <a:gd name="connsiteY1515" fmla="*/ 630189 h 1545465"/>
                <a:gd name="connsiteX1516" fmla="*/ 1654768 w 1895275"/>
                <a:gd name="connsiteY1516" fmla="*/ 645637 h 1545465"/>
                <a:gd name="connsiteX1517" fmla="*/ 1658095 w 1895275"/>
                <a:gd name="connsiteY1517" fmla="*/ 653318 h 1545465"/>
                <a:gd name="connsiteX1518" fmla="*/ 1655707 w 1895275"/>
                <a:gd name="connsiteY1518" fmla="*/ 656903 h 1545465"/>
                <a:gd name="connsiteX1519" fmla="*/ 1652891 w 1895275"/>
                <a:gd name="connsiteY1519" fmla="*/ 662195 h 1545465"/>
                <a:gd name="connsiteX1520" fmla="*/ 1654683 w 1895275"/>
                <a:gd name="connsiteY1520" fmla="*/ 645552 h 1545465"/>
                <a:gd name="connsiteX1521" fmla="*/ 1666115 w 1895275"/>
                <a:gd name="connsiteY1521" fmla="*/ 672863 h 1545465"/>
                <a:gd name="connsiteX1522" fmla="*/ 1667054 w 1895275"/>
                <a:gd name="connsiteY1522" fmla="*/ 675424 h 1545465"/>
                <a:gd name="connsiteX1523" fmla="*/ 1666712 w 1895275"/>
                <a:gd name="connsiteY1523" fmla="*/ 676533 h 1545465"/>
                <a:gd name="connsiteX1524" fmla="*/ 1664238 w 1895275"/>
                <a:gd name="connsiteY1524" fmla="*/ 683702 h 1545465"/>
                <a:gd name="connsiteX1525" fmla="*/ 1666115 w 1895275"/>
                <a:gd name="connsiteY1525" fmla="*/ 672863 h 1545465"/>
                <a:gd name="connsiteX1526" fmla="*/ 1667736 w 1895275"/>
                <a:gd name="connsiteY1526" fmla="*/ 677216 h 1545465"/>
                <a:gd name="connsiteX1527" fmla="*/ 1668845 w 1895275"/>
                <a:gd name="connsiteY1527" fmla="*/ 680374 h 1545465"/>
                <a:gd name="connsiteX1528" fmla="*/ 1666030 w 1895275"/>
                <a:gd name="connsiteY1528" fmla="*/ 683105 h 1545465"/>
                <a:gd name="connsiteX1529" fmla="*/ 1667736 w 1895275"/>
                <a:gd name="connsiteY1529" fmla="*/ 677216 h 1545465"/>
                <a:gd name="connsiteX1530" fmla="*/ 1670552 w 1895275"/>
                <a:gd name="connsiteY1530" fmla="*/ 685409 h 1545465"/>
                <a:gd name="connsiteX1531" fmla="*/ 1671320 w 1895275"/>
                <a:gd name="connsiteY1531" fmla="*/ 687885 h 1545465"/>
                <a:gd name="connsiteX1532" fmla="*/ 1668504 w 1895275"/>
                <a:gd name="connsiteY1532" fmla="*/ 695566 h 1545465"/>
                <a:gd name="connsiteX1533" fmla="*/ 1659973 w 1895275"/>
                <a:gd name="connsiteY1533" fmla="*/ 716647 h 1545465"/>
                <a:gd name="connsiteX1534" fmla="*/ 1655962 w 1895275"/>
                <a:gd name="connsiteY1534" fmla="*/ 720573 h 1545465"/>
                <a:gd name="connsiteX1535" fmla="*/ 1660655 w 1895275"/>
                <a:gd name="connsiteY1535" fmla="*/ 701540 h 1545465"/>
                <a:gd name="connsiteX1536" fmla="*/ 1663215 w 1895275"/>
                <a:gd name="connsiteY1536" fmla="*/ 693262 h 1545465"/>
                <a:gd name="connsiteX1537" fmla="*/ 1670637 w 1895275"/>
                <a:gd name="connsiteY1537" fmla="*/ 685409 h 1545465"/>
                <a:gd name="connsiteX1538" fmla="*/ 1678572 w 1895275"/>
                <a:gd name="connsiteY1538" fmla="*/ 676619 h 1545465"/>
                <a:gd name="connsiteX1539" fmla="*/ 1690345 w 1895275"/>
                <a:gd name="connsiteY1539" fmla="*/ 663646 h 1545465"/>
                <a:gd name="connsiteX1540" fmla="*/ 1689834 w 1895275"/>
                <a:gd name="connsiteY1540" fmla="*/ 665438 h 1545465"/>
                <a:gd name="connsiteX1541" fmla="*/ 1682069 w 1895275"/>
                <a:gd name="connsiteY1541" fmla="*/ 689250 h 1545465"/>
                <a:gd name="connsiteX1542" fmla="*/ 1678657 w 1895275"/>
                <a:gd name="connsiteY1542" fmla="*/ 676619 h 1545465"/>
                <a:gd name="connsiteX1543" fmla="*/ 1703911 w 1895275"/>
                <a:gd name="connsiteY1543" fmla="*/ 678069 h 1545465"/>
                <a:gd name="connsiteX1544" fmla="*/ 1723192 w 1895275"/>
                <a:gd name="connsiteY1544" fmla="*/ 654599 h 1545465"/>
                <a:gd name="connsiteX1545" fmla="*/ 1714661 w 1895275"/>
                <a:gd name="connsiteY1545" fmla="*/ 682422 h 1545465"/>
                <a:gd name="connsiteX1546" fmla="*/ 1713467 w 1895275"/>
                <a:gd name="connsiteY1546" fmla="*/ 686092 h 1545465"/>
                <a:gd name="connsiteX1547" fmla="*/ 1698451 w 1895275"/>
                <a:gd name="connsiteY1547" fmla="*/ 700943 h 1545465"/>
                <a:gd name="connsiteX1548" fmla="*/ 1703911 w 1895275"/>
                <a:gd name="connsiteY1548" fmla="*/ 678069 h 1545465"/>
                <a:gd name="connsiteX1549" fmla="*/ 1727032 w 1895275"/>
                <a:gd name="connsiteY1549" fmla="*/ 649904 h 1545465"/>
                <a:gd name="connsiteX1550" fmla="*/ 1735393 w 1895275"/>
                <a:gd name="connsiteY1550" fmla="*/ 639321 h 1545465"/>
                <a:gd name="connsiteX1551" fmla="*/ 1739403 w 1895275"/>
                <a:gd name="connsiteY1551" fmla="*/ 634030 h 1545465"/>
                <a:gd name="connsiteX1552" fmla="*/ 1738379 w 1895275"/>
                <a:gd name="connsiteY1552" fmla="*/ 638382 h 1545465"/>
                <a:gd name="connsiteX1553" fmla="*/ 1730103 w 1895275"/>
                <a:gd name="connsiteY1553" fmla="*/ 669108 h 1545465"/>
                <a:gd name="connsiteX1554" fmla="*/ 1725240 w 1895275"/>
                <a:gd name="connsiteY1554" fmla="*/ 674229 h 1545465"/>
                <a:gd name="connsiteX1555" fmla="*/ 1720462 w 1895275"/>
                <a:gd name="connsiteY1555" fmla="*/ 679008 h 1545465"/>
                <a:gd name="connsiteX1556" fmla="*/ 1727032 w 1895275"/>
                <a:gd name="connsiteY1556" fmla="*/ 649904 h 1545465"/>
                <a:gd name="connsiteX1557" fmla="*/ 1728141 w 1895275"/>
                <a:gd name="connsiteY1557" fmla="*/ 644442 h 1545465"/>
                <a:gd name="connsiteX1558" fmla="*/ 1729677 w 1895275"/>
                <a:gd name="connsiteY1558" fmla="*/ 636590 h 1545465"/>
                <a:gd name="connsiteX1559" fmla="*/ 1734028 w 1895275"/>
                <a:gd name="connsiteY1559" fmla="*/ 631640 h 1545465"/>
                <a:gd name="connsiteX1560" fmla="*/ 1742133 w 1895275"/>
                <a:gd name="connsiteY1560" fmla="*/ 622337 h 1545465"/>
                <a:gd name="connsiteX1561" fmla="*/ 1740256 w 1895275"/>
                <a:gd name="connsiteY1561" fmla="*/ 630189 h 1545465"/>
                <a:gd name="connsiteX1562" fmla="*/ 1733857 w 1895275"/>
                <a:gd name="connsiteY1562" fmla="*/ 637870 h 1545465"/>
                <a:gd name="connsiteX1563" fmla="*/ 1728141 w 1895275"/>
                <a:gd name="connsiteY1563" fmla="*/ 644528 h 1545465"/>
                <a:gd name="connsiteX1564" fmla="*/ 1751689 w 1895275"/>
                <a:gd name="connsiteY1564" fmla="*/ 601512 h 1545465"/>
                <a:gd name="connsiteX1565" fmla="*/ 1750579 w 1895275"/>
                <a:gd name="connsiteY1565" fmla="*/ 606121 h 1545465"/>
                <a:gd name="connsiteX1566" fmla="*/ 1747337 w 1895275"/>
                <a:gd name="connsiteY1566" fmla="*/ 610559 h 1545465"/>
                <a:gd name="connsiteX1567" fmla="*/ 1747935 w 1895275"/>
                <a:gd name="connsiteY1567" fmla="*/ 606035 h 1545465"/>
                <a:gd name="connsiteX1568" fmla="*/ 1751689 w 1895275"/>
                <a:gd name="connsiteY1568" fmla="*/ 601512 h 1545465"/>
                <a:gd name="connsiteX1569" fmla="*/ 1755954 w 1895275"/>
                <a:gd name="connsiteY1569" fmla="*/ 596306 h 1545465"/>
                <a:gd name="connsiteX1570" fmla="*/ 1766193 w 1895275"/>
                <a:gd name="connsiteY1570" fmla="*/ 583589 h 1545465"/>
                <a:gd name="connsiteX1571" fmla="*/ 1765936 w 1895275"/>
                <a:gd name="connsiteY1571" fmla="*/ 584784 h 1545465"/>
                <a:gd name="connsiteX1572" fmla="*/ 1755443 w 1895275"/>
                <a:gd name="connsiteY1572" fmla="*/ 599378 h 1545465"/>
                <a:gd name="connsiteX1573" fmla="*/ 1755954 w 1895275"/>
                <a:gd name="connsiteY1573" fmla="*/ 596306 h 1545465"/>
                <a:gd name="connsiteX1574" fmla="*/ 1823952 w 1895275"/>
                <a:gd name="connsiteY1574" fmla="*/ 496448 h 1545465"/>
                <a:gd name="connsiteX1575" fmla="*/ 1823696 w 1895275"/>
                <a:gd name="connsiteY1575" fmla="*/ 503020 h 1545465"/>
                <a:gd name="connsiteX1576" fmla="*/ 1809107 w 1895275"/>
                <a:gd name="connsiteY1576" fmla="*/ 524016 h 1545465"/>
                <a:gd name="connsiteX1577" fmla="*/ 1809107 w 1895275"/>
                <a:gd name="connsiteY1577" fmla="*/ 521028 h 1545465"/>
                <a:gd name="connsiteX1578" fmla="*/ 1820710 w 1895275"/>
                <a:gd name="connsiteY1578" fmla="*/ 501910 h 1545465"/>
                <a:gd name="connsiteX1579" fmla="*/ 1823952 w 1895275"/>
                <a:gd name="connsiteY1579" fmla="*/ 496448 h 1545465"/>
                <a:gd name="connsiteX1580" fmla="*/ 1823355 w 1895275"/>
                <a:gd name="connsiteY1580" fmla="*/ 510701 h 1545465"/>
                <a:gd name="connsiteX1581" fmla="*/ 1823184 w 1895275"/>
                <a:gd name="connsiteY1581" fmla="*/ 514798 h 1545465"/>
                <a:gd name="connsiteX1582" fmla="*/ 1821905 w 1895275"/>
                <a:gd name="connsiteY1582" fmla="*/ 534087 h 1545465"/>
                <a:gd name="connsiteX1583" fmla="*/ 1809192 w 1895275"/>
                <a:gd name="connsiteY1583" fmla="*/ 554997 h 1545465"/>
                <a:gd name="connsiteX1584" fmla="*/ 1809278 w 1895275"/>
                <a:gd name="connsiteY1584" fmla="*/ 533489 h 1545465"/>
                <a:gd name="connsiteX1585" fmla="*/ 1823355 w 1895275"/>
                <a:gd name="connsiteY1585" fmla="*/ 510786 h 1545465"/>
                <a:gd name="connsiteX1586" fmla="*/ 1857482 w 1895275"/>
                <a:gd name="connsiteY1586" fmla="*/ 465893 h 1545465"/>
                <a:gd name="connsiteX1587" fmla="*/ 1860809 w 1895275"/>
                <a:gd name="connsiteY1587" fmla="*/ 456590 h 1545465"/>
                <a:gd name="connsiteX1588" fmla="*/ 1860809 w 1895275"/>
                <a:gd name="connsiteY1588" fmla="*/ 461199 h 1545465"/>
                <a:gd name="connsiteX1589" fmla="*/ 1855690 w 1895275"/>
                <a:gd name="connsiteY1589" fmla="*/ 471868 h 1545465"/>
                <a:gd name="connsiteX1590" fmla="*/ 1853813 w 1895275"/>
                <a:gd name="connsiteY1590" fmla="*/ 475623 h 1545465"/>
                <a:gd name="connsiteX1591" fmla="*/ 1857482 w 1895275"/>
                <a:gd name="connsiteY1591" fmla="*/ 465979 h 1545465"/>
                <a:gd name="connsiteX1592" fmla="*/ 1842893 w 1895275"/>
                <a:gd name="connsiteY1592" fmla="*/ 503447 h 1545465"/>
                <a:gd name="connsiteX1593" fmla="*/ 1840589 w 1895275"/>
                <a:gd name="connsiteY1593" fmla="*/ 527429 h 1545465"/>
                <a:gd name="connsiteX1594" fmla="*/ 1827109 w 1895275"/>
                <a:gd name="connsiteY1594" fmla="*/ 556192 h 1545465"/>
                <a:gd name="connsiteX1595" fmla="*/ 1827791 w 1895275"/>
                <a:gd name="connsiteY1595" fmla="*/ 538354 h 1545465"/>
                <a:gd name="connsiteX1596" fmla="*/ 1834019 w 1895275"/>
                <a:gd name="connsiteY1596" fmla="*/ 524442 h 1545465"/>
                <a:gd name="connsiteX1597" fmla="*/ 1842893 w 1895275"/>
                <a:gd name="connsiteY1597" fmla="*/ 503361 h 1545465"/>
                <a:gd name="connsiteX1598" fmla="*/ 1826256 w 1895275"/>
                <a:gd name="connsiteY1598" fmla="*/ 573859 h 1545465"/>
                <a:gd name="connsiteX1599" fmla="*/ 1826256 w 1895275"/>
                <a:gd name="connsiteY1599" fmla="*/ 573859 h 1545465"/>
                <a:gd name="connsiteX1600" fmla="*/ 1838627 w 1895275"/>
                <a:gd name="connsiteY1600" fmla="*/ 545523 h 1545465"/>
                <a:gd name="connsiteX1601" fmla="*/ 1836665 w 1895275"/>
                <a:gd name="connsiteY1601" fmla="*/ 563446 h 1545465"/>
                <a:gd name="connsiteX1602" fmla="*/ 1835897 w 1895275"/>
                <a:gd name="connsiteY1602" fmla="*/ 565410 h 1545465"/>
                <a:gd name="connsiteX1603" fmla="*/ 1822928 w 1895275"/>
                <a:gd name="connsiteY1603" fmla="*/ 594257 h 1545465"/>
                <a:gd name="connsiteX1604" fmla="*/ 1825232 w 1895275"/>
                <a:gd name="connsiteY1604" fmla="*/ 575737 h 1545465"/>
                <a:gd name="connsiteX1605" fmla="*/ 1826000 w 1895275"/>
                <a:gd name="connsiteY1605" fmla="*/ 574200 h 1545465"/>
                <a:gd name="connsiteX1606" fmla="*/ 1826000 w 1895275"/>
                <a:gd name="connsiteY1606" fmla="*/ 574200 h 1545465"/>
                <a:gd name="connsiteX1607" fmla="*/ 1826085 w 1895275"/>
                <a:gd name="connsiteY1607" fmla="*/ 573944 h 1545465"/>
                <a:gd name="connsiteX1608" fmla="*/ 1826085 w 1895275"/>
                <a:gd name="connsiteY1608" fmla="*/ 573688 h 1545465"/>
                <a:gd name="connsiteX1609" fmla="*/ 1793323 w 1895275"/>
                <a:gd name="connsiteY1609" fmla="*/ 660402 h 1545465"/>
                <a:gd name="connsiteX1610" fmla="*/ 1797248 w 1895275"/>
                <a:gd name="connsiteY1610" fmla="*/ 646064 h 1545465"/>
                <a:gd name="connsiteX1611" fmla="*/ 1798272 w 1895275"/>
                <a:gd name="connsiteY1611" fmla="*/ 641967 h 1545465"/>
                <a:gd name="connsiteX1612" fmla="*/ 1805779 w 1895275"/>
                <a:gd name="connsiteY1612" fmla="*/ 631555 h 1545465"/>
                <a:gd name="connsiteX1613" fmla="*/ 1808169 w 1895275"/>
                <a:gd name="connsiteY1613" fmla="*/ 628055 h 1545465"/>
                <a:gd name="connsiteX1614" fmla="*/ 1797845 w 1895275"/>
                <a:gd name="connsiteY1614" fmla="*/ 651270 h 1545465"/>
                <a:gd name="connsiteX1615" fmla="*/ 1793323 w 1895275"/>
                <a:gd name="connsiteY1615" fmla="*/ 660317 h 1545465"/>
                <a:gd name="connsiteX1616" fmla="*/ 1799722 w 1895275"/>
                <a:gd name="connsiteY1616" fmla="*/ 635907 h 1545465"/>
                <a:gd name="connsiteX1617" fmla="*/ 1804415 w 1895275"/>
                <a:gd name="connsiteY1617" fmla="*/ 613290 h 1545465"/>
                <a:gd name="connsiteX1618" fmla="*/ 1817895 w 1895275"/>
                <a:gd name="connsiteY1618" fmla="*/ 589734 h 1545465"/>
                <a:gd name="connsiteX1619" fmla="*/ 1816871 w 1895275"/>
                <a:gd name="connsiteY1619" fmla="*/ 602792 h 1545465"/>
                <a:gd name="connsiteX1620" fmla="*/ 1816359 w 1895275"/>
                <a:gd name="connsiteY1620" fmla="*/ 608169 h 1545465"/>
                <a:gd name="connsiteX1621" fmla="*/ 1816359 w 1895275"/>
                <a:gd name="connsiteY1621" fmla="*/ 608169 h 1545465"/>
                <a:gd name="connsiteX1622" fmla="*/ 1816359 w 1895275"/>
                <a:gd name="connsiteY1622" fmla="*/ 608169 h 1545465"/>
                <a:gd name="connsiteX1623" fmla="*/ 1811070 w 1895275"/>
                <a:gd name="connsiteY1623" fmla="*/ 621057 h 1545465"/>
                <a:gd name="connsiteX1624" fmla="*/ 1803903 w 1895275"/>
                <a:gd name="connsiteY1624" fmla="*/ 630530 h 1545465"/>
                <a:gd name="connsiteX1625" fmla="*/ 1799722 w 1895275"/>
                <a:gd name="connsiteY1625" fmla="*/ 635907 h 1545465"/>
                <a:gd name="connsiteX1626" fmla="*/ 1806548 w 1895275"/>
                <a:gd name="connsiteY1626" fmla="*/ 598183 h 1545465"/>
                <a:gd name="connsiteX1627" fmla="*/ 1808339 w 1895275"/>
                <a:gd name="connsiteY1627" fmla="*/ 577273 h 1545465"/>
                <a:gd name="connsiteX1628" fmla="*/ 1813970 w 1895275"/>
                <a:gd name="connsiteY1628" fmla="*/ 567287 h 1545465"/>
                <a:gd name="connsiteX1629" fmla="*/ 1813970 w 1895275"/>
                <a:gd name="connsiteY1629" fmla="*/ 567287 h 1545465"/>
                <a:gd name="connsiteX1630" fmla="*/ 1814055 w 1895275"/>
                <a:gd name="connsiteY1630" fmla="*/ 567116 h 1545465"/>
                <a:gd name="connsiteX1631" fmla="*/ 1814055 w 1895275"/>
                <a:gd name="connsiteY1631" fmla="*/ 566946 h 1545465"/>
                <a:gd name="connsiteX1632" fmla="*/ 1814141 w 1895275"/>
                <a:gd name="connsiteY1632" fmla="*/ 566946 h 1545465"/>
                <a:gd name="connsiteX1633" fmla="*/ 1820369 w 1895275"/>
                <a:gd name="connsiteY1633" fmla="*/ 554400 h 1545465"/>
                <a:gd name="connsiteX1634" fmla="*/ 1820028 w 1895275"/>
                <a:gd name="connsiteY1634" fmla="*/ 558838 h 1545465"/>
                <a:gd name="connsiteX1635" fmla="*/ 1820028 w 1895275"/>
                <a:gd name="connsiteY1635" fmla="*/ 558838 h 1545465"/>
                <a:gd name="connsiteX1636" fmla="*/ 1820028 w 1895275"/>
                <a:gd name="connsiteY1636" fmla="*/ 558838 h 1545465"/>
                <a:gd name="connsiteX1637" fmla="*/ 1820028 w 1895275"/>
                <a:gd name="connsiteY1637" fmla="*/ 558838 h 1545465"/>
                <a:gd name="connsiteX1638" fmla="*/ 1820028 w 1895275"/>
                <a:gd name="connsiteY1638" fmla="*/ 558838 h 1545465"/>
                <a:gd name="connsiteX1639" fmla="*/ 1819174 w 1895275"/>
                <a:gd name="connsiteY1639" fmla="*/ 572579 h 1545465"/>
                <a:gd name="connsiteX1640" fmla="*/ 1806548 w 1895275"/>
                <a:gd name="connsiteY1640" fmla="*/ 598183 h 1545465"/>
                <a:gd name="connsiteX1641" fmla="*/ 1797077 w 1895275"/>
                <a:gd name="connsiteY1641" fmla="*/ 616192 h 1545465"/>
                <a:gd name="connsiteX1642" fmla="*/ 1782062 w 1895275"/>
                <a:gd name="connsiteY1642" fmla="*/ 642650 h 1545465"/>
                <a:gd name="connsiteX1643" fmla="*/ 1785730 w 1895275"/>
                <a:gd name="connsiteY1643" fmla="*/ 626690 h 1545465"/>
                <a:gd name="connsiteX1644" fmla="*/ 1786925 w 1895275"/>
                <a:gd name="connsiteY1644" fmla="*/ 625153 h 1545465"/>
                <a:gd name="connsiteX1645" fmla="*/ 1786668 w 1895275"/>
                <a:gd name="connsiteY1645" fmla="*/ 624983 h 1545465"/>
                <a:gd name="connsiteX1646" fmla="*/ 1785901 w 1895275"/>
                <a:gd name="connsiteY1646" fmla="*/ 625922 h 1545465"/>
                <a:gd name="connsiteX1647" fmla="*/ 1786583 w 1895275"/>
                <a:gd name="connsiteY1647" fmla="*/ 622593 h 1545465"/>
                <a:gd name="connsiteX1648" fmla="*/ 1786583 w 1895275"/>
                <a:gd name="connsiteY1648" fmla="*/ 622593 h 1545465"/>
                <a:gd name="connsiteX1649" fmla="*/ 1786583 w 1895275"/>
                <a:gd name="connsiteY1649" fmla="*/ 622422 h 1545465"/>
                <a:gd name="connsiteX1650" fmla="*/ 1786583 w 1895275"/>
                <a:gd name="connsiteY1650" fmla="*/ 622252 h 1545465"/>
                <a:gd name="connsiteX1651" fmla="*/ 1786583 w 1895275"/>
                <a:gd name="connsiteY1651" fmla="*/ 622252 h 1545465"/>
                <a:gd name="connsiteX1652" fmla="*/ 1788375 w 1895275"/>
                <a:gd name="connsiteY1652" fmla="*/ 610047 h 1545465"/>
                <a:gd name="connsiteX1653" fmla="*/ 1790081 w 1895275"/>
                <a:gd name="connsiteY1653" fmla="*/ 607401 h 1545465"/>
                <a:gd name="connsiteX1654" fmla="*/ 1801087 w 1895275"/>
                <a:gd name="connsiteY1654" fmla="*/ 589392 h 1545465"/>
                <a:gd name="connsiteX1655" fmla="*/ 1798357 w 1895275"/>
                <a:gd name="connsiteY1655" fmla="*/ 606889 h 1545465"/>
                <a:gd name="connsiteX1656" fmla="*/ 1798357 w 1895275"/>
                <a:gd name="connsiteY1656" fmla="*/ 606889 h 1545465"/>
                <a:gd name="connsiteX1657" fmla="*/ 1798357 w 1895275"/>
                <a:gd name="connsiteY1657" fmla="*/ 606974 h 1545465"/>
                <a:gd name="connsiteX1658" fmla="*/ 1798357 w 1895275"/>
                <a:gd name="connsiteY1658" fmla="*/ 606974 h 1545465"/>
                <a:gd name="connsiteX1659" fmla="*/ 1797077 w 1895275"/>
                <a:gd name="connsiteY1659" fmla="*/ 616107 h 1545465"/>
                <a:gd name="connsiteX1660" fmla="*/ 1764230 w 1895275"/>
                <a:gd name="connsiteY1660" fmla="*/ 668937 h 1545465"/>
                <a:gd name="connsiteX1661" fmla="*/ 1748361 w 1895275"/>
                <a:gd name="connsiteY1661" fmla="*/ 685409 h 1545465"/>
                <a:gd name="connsiteX1662" fmla="*/ 1753822 w 1895275"/>
                <a:gd name="connsiteY1662" fmla="*/ 665865 h 1545465"/>
                <a:gd name="connsiteX1663" fmla="*/ 1757319 w 1895275"/>
                <a:gd name="connsiteY1663" fmla="*/ 661768 h 1545465"/>
                <a:gd name="connsiteX1664" fmla="*/ 1772250 w 1895275"/>
                <a:gd name="connsiteY1664" fmla="*/ 643674 h 1545465"/>
                <a:gd name="connsiteX1665" fmla="*/ 1776686 w 1895275"/>
                <a:gd name="connsiteY1665" fmla="*/ 638126 h 1545465"/>
                <a:gd name="connsiteX1666" fmla="*/ 1772847 w 1895275"/>
                <a:gd name="connsiteY1666" fmla="*/ 657842 h 1545465"/>
                <a:gd name="connsiteX1667" fmla="*/ 1768837 w 1895275"/>
                <a:gd name="connsiteY1667" fmla="*/ 664072 h 1545465"/>
                <a:gd name="connsiteX1668" fmla="*/ 1764230 w 1895275"/>
                <a:gd name="connsiteY1668" fmla="*/ 669023 h 1545465"/>
                <a:gd name="connsiteX1669" fmla="*/ 1744095 w 1895275"/>
                <a:gd name="connsiteY1669" fmla="*/ 689762 h 1545465"/>
                <a:gd name="connsiteX1670" fmla="*/ 1733345 w 1895275"/>
                <a:gd name="connsiteY1670" fmla="*/ 700601 h 1545465"/>
                <a:gd name="connsiteX1671" fmla="*/ 1737953 w 1895275"/>
                <a:gd name="connsiteY1671" fmla="*/ 684215 h 1545465"/>
                <a:gd name="connsiteX1672" fmla="*/ 1747252 w 1895275"/>
                <a:gd name="connsiteY1672" fmla="*/ 673546 h 1545465"/>
                <a:gd name="connsiteX1673" fmla="*/ 1744095 w 1895275"/>
                <a:gd name="connsiteY1673" fmla="*/ 689762 h 1545465"/>
                <a:gd name="connsiteX1674" fmla="*/ 1726605 w 1895275"/>
                <a:gd name="connsiteY1674" fmla="*/ 707259 h 1545465"/>
                <a:gd name="connsiteX1675" fmla="*/ 1724728 w 1895275"/>
                <a:gd name="connsiteY1675" fmla="*/ 709136 h 1545465"/>
                <a:gd name="connsiteX1676" fmla="*/ 1728909 w 1895275"/>
                <a:gd name="connsiteY1676" fmla="*/ 696932 h 1545465"/>
                <a:gd name="connsiteX1677" fmla="*/ 1726605 w 1895275"/>
                <a:gd name="connsiteY1677" fmla="*/ 707259 h 1545465"/>
                <a:gd name="connsiteX1678" fmla="*/ 1717732 w 1895275"/>
                <a:gd name="connsiteY1678" fmla="*/ 715879 h 1545465"/>
                <a:gd name="connsiteX1679" fmla="*/ 1706812 w 1895275"/>
                <a:gd name="connsiteY1679" fmla="*/ 726377 h 1545465"/>
                <a:gd name="connsiteX1680" fmla="*/ 1708859 w 1895275"/>
                <a:gd name="connsiteY1680" fmla="*/ 720744 h 1545465"/>
                <a:gd name="connsiteX1681" fmla="*/ 1708859 w 1895275"/>
                <a:gd name="connsiteY1681" fmla="*/ 720744 h 1545465"/>
                <a:gd name="connsiteX1682" fmla="*/ 1708859 w 1895275"/>
                <a:gd name="connsiteY1682" fmla="*/ 720573 h 1545465"/>
                <a:gd name="connsiteX1683" fmla="*/ 1708859 w 1895275"/>
                <a:gd name="connsiteY1683" fmla="*/ 720402 h 1545465"/>
                <a:gd name="connsiteX1684" fmla="*/ 1708859 w 1895275"/>
                <a:gd name="connsiteY1684" fmla="*/ 720402 h 1545465"/>
                <a:gd name="connsiteX1685" fmla="*/ 1710822 w 1895275"/>
                <a:gd name="connsiteY1685" fmla="*/ 713830 h 1545465"/>
                <a:gd name="connsiteX1686" fmla="*/ 1713125 w 1895275"/>
                <a:gd name="connsiteY1686" fmla="*/ 711355 h 1545465"/>
                <a:gd name="connsiteX1687" fmla="*/ 1721145 w 1895275"/>
                <a:gd name="connsiteY1687" fmla="*/ 702650 h 1545465"/>
                <a:gd name="connsiteX1688" fmla="*/ 1719695 w 1895275"/>
                <a:gd name="connsiteY1688" fmla="*/ 708112 h 1545465"/>
                <a:gd name="connsiteX1689" fmla="*/ 1717476 w 1895275"/>
                <a:gd name="connsiteY1689" fmla="*/ 715879 h 1545465"/>
                <a:gd name="connsiteX1690" fmla="*/ 1696659 w 1895275"/>
                <a:gd name="connsiteY1690" fmla="*/ 736021 h 1545465"/>
                <a:gd name="connsiteX1691" fmla="*/ 1689236 w 1895275"/>
                <a:gd name="connsiteY1691" fmla="*/ 743020 h 1545465"/>
                <a:gd name="connsiteX1692" fmla="*/ 1688724 w 1895275"/>
                <a:gd name="connsiteY1692" fmla="*/ 736789 h 1545465"/>
                <a:gd name="connsiteX1693" fmla="*/ 1700157 w 1895275"/>
                <a:gd name="connsiteY1693" fmla="*/ 725182 h 1545465"/>
                <a:gd name="connsiteX1694" fmla="*/ 1696659 w 1895275"/>
                <a:gd name="connsiteY1694" fmla="*/ 736021 h 1545465"/>
                <a:gd name="connsiteX1695" fmla="*/ 1683349 w 1895275"/>
                <a:gd name="connsiteY1695" fmla="*/ 768624 h 1545465"/>
                <a:gd name="connsiteX1696" fmla="*/ 1672941 w 1895275"/>
                <a:gd name="connsiteY1696" fmla="*/ 779463 h 1545465"/>
                <a:gd name="connsiteX1697" fmla="*/ 1667651 w 1895275"/>
                <a:gd name="connsiteY1697" fmla="*/ 784840 h 1545465"/>
                <a:gd name="connsiteX1698" fmla="*/ 1667822 w 1895275"/>
                <a:gd name="connsiteY1698" fmla="*/ 784499 h 1545465"/>
                <a:gd name="connsiteX1699" fmla="*/ 1677548 w 1895275"/>
                <a:gd name="connsiteY1699" fmla="*/ 763418 h 1545465"/>
                <a:gd name="connsiteX1700" fmla="*/ 1682326 w 1895275"/>
                <a:gd name="connsiteY1700" fmla="*/ 759065 h 1545465"/>
                <a:gd name="connsiteX1701" fmla="*/ 1683435 w 1895275"/>
                <a:gd name="connsiteY1701" fmla="*/ 768539 h 1545465"/>
                <a:gd name="connsiteX1702" fmla="*/ 1658607 w 1895275"/>
                <a:gd name="connsiteY1702" fmla="*/ 793973 h 1545465"/>
                <a:gd name="connsiteX1703" fmla="*/ 1653318 w 1895275"/>
                <a:gd name="connsiteY1703" fmla="*/ 799264 h 1545465"/>
                <a:gd name="connsiteX1704" fmla="*/ 1657157 w 1895275"/>
                <a:gd name="connsiteY1704" fmla="*/ 793034 h 1545465"/>
                <a:gd name="connsiteX1705" fmla="*/ 1664324 w 1895275"/>
                <a:gd name="connsiteY1705" fmla="*/ 780317 h 1545465"/>
                <a:gd name="connsiteX1706" fmla="*/ 1663470 w 1895275"/>
                <a:gd name="connsiteY1706" fmla="*/ 782451 h 1545465"/>
                <a:gd name="connsiteX1707" fmla="*/ 1658607 w 1895275"/>
                <a:gd name="connsiteY1707" fmla="*/ 793973 h 1545465"/>
                <a:gd name="connsiteX1708" fmla="*/ 1644189 w 1895275"/>
                <a:gd name="connsiteY1708" fmla="*/ 808141 h 1545465"/>
                <a:gd name="connsiteX1709" fmla="*/ 1639411 w 1895275"/>
                <a:gd name="connsiteY1709" fmla="*/ 812749 h 1545465"/>
                <a:gd name="connsiteX1710" fmla="*/ 1650075 w 1895275"/>
                <a:gd name="connsiteY1710" fmla="*/ 790132 h 1545465"/>
                <a:gd name="connsiteX1711" fmla="*/ 1651867 w 1895275"/>
                <a:gd name="connsiteY1711" fmla="*/ 786121 h 1545465"/>
                <a:gd name="connsiteX1712" fmla="*/ 1656901 w 1895275"/>
                <a:gd name="connsiteY1712" fmla="*/ 781768 h 1545465"/>
                <a:gd name="connsiteX1713" fmla="*/ 1652720 w 1895275"/>
                <a:gd name="connsiteY1713" fmla="*/ 790900 h 1545465"/>
                <a:gd name="connsiteX1714" fmla="*/ 1644104 w 1895275"/>
                <a:gd name="connsiteY1714" fmla="*/ 808226 h 1545465"/>
                <a:gd name="connsiteX1715" fmla="*/ 1633866 w 1895275"/>
                <a:gd name="connsiteY1715" fmla="*/ 807202 h 1545465"/>
                <a:gd name="connsiteX1716" fmla="*/ 1634036 w 1895275"/>
                <a:gd name="connsiteY1716" fmla="*/ 802678 h 1545465"/>
                <a:gd name="connsiteX1717" fmla="*/ 1640947 w 1895275"/>
                <a:gd name="connsiteY1717" fmla="*/ 796021 h 1545465"/>
                <a:gd name="connsiteX1718" fmla="*/ 1633780 w 1895275"/>
                <a:gd name="connsiteY1718" fmla="*/ 812067 h 1545465"/>
                <a:gd name="connsiteX1719" fmla="*/ 1633439 w 1895275"/>
                <a:gd name="connsiteY1719" fmla="*/ 812749 h 1545465"/>
                <a:gd name="connsiteX1720" fmla="*/ 1633951 w 1895275"/>
                <a:gd name="connsiteY1720" fmla="*/ 807287 h 1545465"/>
                <a:gd name="connsiteX1721" fmla="*/ 1634121 w 1895275"/>
                <a:gd name="connsiteY1721" fmla="*/ 801227 h 1545465"/>
                <a:gd name="connsiteX1722" fmla="*/ 1634121 w 1895275"/>
                <a:gd name="connsiteY1722" fmla="*/ 801057 h 1545465"/>
                <a:gd name="connsiteX1723" fmla="*/ 1636510 w 1895275"/>
                <a:gd name="connsiteY1723" fmla="*/ 799094 h 1545465"/>
                <a:gd name="connsiteX1724" fmla="*/ 1634121 w 1895275"/>
                <a:gd name="connsiteY1724" fmla="*/ 801227 h 1545465"/>
                <a:gd name="connsiteX1725" fmla="*/ 1623372 w 1895275"/>
                <a:gd name="connsiteY1725" fmla="*/ 810701 h 1545465"/>
                <a:gd name="connsiteX1726" fmla="*/ 1617058 w 1895275"/>
                <a:gd name="connsiteY1726" fmla="*/ 816334 h 1545465"/>
                <a:gd name="connsiteX1727" fmla="*/ 1616290 w 1895275"/>
                <a:gd name="connsiteY1727" fmla="*/ 817017 h 1545465"/>
                <a:gd name="connsiteX1728" fmla="*/ 1617314 w 1895275"/>
                <a:gd name="connsiteY1728" fmla="*/ 814883 h 1545465"/>
                <a:gd name="connsiteX1729" fmla="*/ 1623457 w 1895275"/>
                <a:gd name="connsiteY1729" fmla="*/ 809847 h 1545465"/>
                <a:gd name="connsiteX1730" fmla="*/ 1623457 w 1895275"/>
                <a:gd name="connsiteY1730" fmla="*/ 810701 h 1545465"/>
                <a:gd name="connsiteX1731" fmla="*/ 1621324 w 1895275"/>
                <a:gd name="connsiteY1731" fmla="*/ 806604 h 1545465"/>
                <a:gd name="connsiteX1732" fmla="*/ 1623542 w 1895275"/>
                <a:gd name="connsiteY1732" fmla="*/ 801910 h 1545465"/>
                <a:gd name="connsiteX1733" fmla="*/ 1623542 w 1895275"/>
                <a:gd name="connsiteY1733" fmla="*/ 804641 h 1545465"/>
                <a:gd name="connsiteX1734" fmla="*/ 1621324 w 1895275"/>
                <a:gd name="connsiteY1734" fmla="*/ 806604 h 1545465"/>
                <a:gd name="connsiteX1735" fmla="*/ 1611001 w 1895275"/>
                <a:gd name="connsiteY1735" fmla="*/ 815822 h 1545465"/>
                <a:gd name="connsiteX1736" fmla="*/ 1592145 w 1895275"/>
                <a:gd name="connsiteY1736" fmla="*/ 832209 h 1545465"/>
                <a:gd name="connsiteX1737" fmla="*/ 1575850 w 1895275"/>
                <a:gd name="connsiteY1737" fmla="*/ 845779 h 1545465"/>
                <a:gd name="connsiteX1738" fmla="*/ 1574996 w 1895275"/>
                <a:gd name="connsiteY1738" fmla="*/ 846462 h 1545465"/>
                <a:gd name="connsiteX1739" fmla="*/ 1585746 w 1895275"/>
                <a:gd name="connsiteY1739" fmla="*/ 823930 h 1545465"/>
                <a:gd name="connsiteX1740" fmla="*/ 1615352 w 1895275"/>
                <a:gd name="connsiteY1740" fmla="*/ 801483 h 1545465"/>
                <a:gd name="connsiteX1741" fmla="*/ 1618082 w 1895275"/>
                <a:gd name="connsiteY1741" fmla="*/ 799350 h 1545465"/>
                <a:gd name="connsiteX1742" fmla="*/ 1611001 w 1895275"/>
                <a:gd name="connsiteY1742" fmla="*/ 815907 h 1545465"/>
                <a:gd name="connsiteX1743" fmla="*/ 1588818 w 1895275"/>
                <a:gd name="connsiteY1743" fmla="*/ 817187 h 1545465"/>
                <a:gd name="connsiteX1744" fmla="*/ 1594278 w 1895275"/>
                <a:gd name="connsiteY1744" fmla="*/ 805068 h 1545465"/>
                <a:gd name="connsiteX1745" fmla="*/ 1594278 w 1895275"/>
                <a:gd name="connsiteY1745" fmla="*/ 805068 h 1545465"/>
                <a:gd name="connsiteX1746" fmla="*/ 1594278 w 1895275"/>
                <a:gd name="connsiteY1746" fmla="*/ 804897 h 1545465"/>
                <a:gd name="connsiteX1747" fmla="*/ 1594278 w 1895275"/>
                <a:gd name="connsiteY1747" fmla="*/ 804727 h 1545465"/>
                <a:gd name="connsiteX1748" fmla="*/ 1594278 w 1895275"/>
                <a:gd name="connsiteY1748" fmla="*/ 804727 h 1545465"/>
                <a:gd name="connsiteX1749" fmla="*/ 1596752 w 1895275"/>
                <a:gd name="connsiteY1749" fmla="*/ 798325 h 1545465"/>
                <a:gd name="connsiteX1750" fmla="*/ 1597776 w 1895275"/>
                <a:gd name="connsiteY1750" fmla="*/ 797557 h 1545465"/>
                <a:gd name="connsiteX1751" fmla="*/ 1622689 w 1895275"/>
                <a:gd name="connsiteY1751" fmla="*/ 777927 h 1545465"/>
                <a:gd name="connsiteX1752" fmla="*/ 1623201 w 1895275"/>
                <a:gd name="connsiteY1752" fmla="*/ 786377 h 1545465"/>
                <a:gd name="connsiteX1753" fmla="*/ 1622092 w 1895275"/>
                <a:gd name="connsiteY1753" fmla="*/ 789022 h 1545465"/>
                <a:gd name="connsiteX1754" fmla="*/ 1612280 w 1895275"/>
                <a:gd name="connsiteY1754" fmla="*/ 797557 h 1545465"/>
                <a:gd name="connsiteX1755" fmla="*/ 1588562 w 1895275"/>
                <a:gd name="connsiteY1755" fmla="*/ 817273 h 1545465"/>
                <a:gd name="connsiteX1756" fmla="*/ 1578495 w 1895275"/>
                <a:gd name="connsiteY1756" fmla="*/ 825466 h 1545465"/>
                <a:gd name="connsiteX1757" fmla="*/ 1566806 w 1895275"/>
                <a:gd name="connsiteY1757" fmla="*/ 834599 h 1545465"/>
                <a:gd name="connsiteX1758" fmla="*/ 1574399 w 1895275"/>
                <a:gd name="connsiteY1758" fmla="*/ 826490 h 1545465"/>
                <a:gd name="connsiteX1759" fmla="*/ 1580969 w 1895275"/>
                <a:gd name="connsiteY1759" fmla="*/ 819236 h 1545465"/>
                <a:gd name="connsiteX1760" fmla="*/ 1578495 w 1895275"/>
                <a:gd name="connsiteY1760" fmla="*/ 825381 h 1545465"/>
                <a:gd name="connsiteX1761" fmla="*/ 1556995 w 1895275"/>
                <a:gd name="connsiteY1761" fmla="*/ 842195 h 1545465"/>
                <a:gd name="connsiteX1762" fmla="*/ 1555544 w 1895275"/>
                <a:gd name="connsiteY1762" fmla="*/ 843304 h 1545465"/>
                <a:gd name="connsiteX1763" fmla="*/ 1555885 w 1895275"/>
                <a:gd name="connsiteY1763" fmla="*/ 842621 h 1545465"/>
                <a:gd name="connsiteX1764" fmla="*/ 1555885 w 1895275"/>
                <a:gd name="connsiteY1764" fmla="*/ 842621 h 1545465"/>
                <a:gd name="connsiteX1765" fmla="*/ 1555885 w 1895275"/>
                <a:gd name="connsiteY1765" fmla="*/ 842451 h 1545465"/>
                <a:gd name="connsiteX1766" fmla="*/ 1555885 w 1895275"/>
                <a:gd name="connsiteY1766" fmla="*/ 842280 h 1545465"/>
                <a:gd name="connsiteX1767" fmla="*/ 1555885 w 1895275"/>
                <a:gd name="connsiteY1767" fmla="*/ 842280 h 1545465"/>
                <a:gd name="connsiteX1768" fmla="*/ 1571754 w 1895275"/>
                <a:gd name="connsiteY1768" fmla="*/ 802337 h 1545465"/>
                <a:gd name="connsiteX1769" fmla="*/ 1573034 w 1895275"/>
                <a:gd name="connsiteY1769" fmla="*/ 801398 h 1545465"/>
                <a:gd name="connsiteX1770" fmla="*/ 1595985 w 1895275"/>
                <a:gd name="connsiteY1770" fmla="*/ 783219 h 1545465"/>
                <a:gd name="connsiteX1771" fmla="*/ 1587709 w 1895275"/>
                <a:gd name="connsiteY1771" fmla="*/ 802251 h 1545465"/>
                <a:gd name="connsiteX1772" fmla="*/ 1587709 w 1895275"/>
                <a:gd name="connsiteY1772" fmla="*/ 802251 h 1545465"/>
                <a:gd name="connsiteX1773" fmla="*/ 1587709 w 1895275"/>
                <a:gd name="connsiteY1773" fmla="*/ 802251 h 1545465"/>
                <a:gd name="connsiteX1774" fmla="*/ 1587709 w 1895275"/>
                <a:gd name="connsiteY1774" fmla="*/ 802251 h 1545465"/>
                <a:gd name="connsiteX1775" fmla="*/ 1587709 w 1895275"/>
                <a:gd name="connsiteY1775" fmla="*/ 802251 h 1545465"/>
                <a:gd name="connsiteX1776" fmla="*/ 1587026 w 1895275"/>
                <a:gd name="connsiteY1776" fmla="*/ 803958 h 1545465"/>
                <a:gd name="connsiteX1777" fmla="*/ 1584382 w 1895275"/>
                <a:gd name="connsiteY1777" fmla="*/ 806263 h 1545465"/>
                <a:gd name="connsiteX1778" fmla="*/ 1572266 w 1895275"/>
                <a:gd name="connsiteY1778" fmla="*/ 816249 h 1545465"/>
                <a:gd name="connsiteX1779" fmla="*/ 1572437 w 1895275"/>
                <a:gd name="connsiteY1779" fmla="*/ 816505 h 1545465"/>
                <a:gd name="connsiteX1780" fmla="*/ 1585149 w 1895275"/>
                <a:gd name="connsiteY1780" fmla="*/ 807116 h 1545465"/>
                <a:gd name="connsiteX1781" fmla="*/ 1586003 w 1895275"/>
                <a:gd name="connsiteY1781" fmla="*/ 806434 h 1545465"/>
                <a:gd name="connsiteX1782" fmla="*/ 1581651 w 1895275"/>
                <a:gd name="connsiteY1782" fmla="*/ 817358 h 1545465"/>
                <a:gd name="connsiteX1783" fmla="*/ 1573290 w 1895275"/>
                <a:gd name="connsiteY1783" fmla="*/ 825893 h 1545465"/>
                <a:gd name="connsiteX1784" fmla="*/ 1556824 w 1895275"/>
                <a:gd name="connsiteY1784" fmla="*/ 842280 h 1545465"/>
                <a:gd name="connsiteX1785" fmla="*/ 1542747 w 1895275"/>
                <a:gd name="connsiteY1785" fmla="*/ 856021 h 1545465"/>
                <a:gd name="connsiteX1786" fmla="*/ 1509985 w 1895275"/>
                <a:gd name="connsiteY1786" fmla="*/ 886746 h 1545465"/>
                <a:gd name="connsiteX1787" fmla="*/ 1524148 w 1895275"/>
                <a:gd name="connsiteY1787" fmla="*/ 858752 h 1545465"/>
                <a:gd name="connsiteX1788" fmla="*/ 1524148 w 1895275"/>
                <a:gd name="connsiteY1788" fmla="*/ 858752 h 1545465"/>
                <a:gd name="connsiteX1789" fmla="*/ 1524233 w 1895275"/>
                <a:gd name="connsiteY1789" fmla="*/ 858496 h 1545465"/>
                <a:gd name="connsiteX1790" fmla="*/ 1524318 w 1895275"/>
                <a:gd name="connsiteY1790" fmla="*/ 858240 h 1545465"/>
                <a:gd name="connsiteX1791" fmla="*/ 1524318 w 1895275"/>
                <a:gd name="connsiteY1791" fmla="*/ 858240 h 1545465"/>
                <a:gd name="connsiteX1792" fmla="*/ 1534385 w 1895275"/>
                <a:gd name="connsiteY1792" fmla="*/ 836220 h 1545465"/>
                <a:gd name="connsiteX1793" fmla="*/ 1549401 w 1895275"/>
                <a:gd name="connsiteY1793" fmla="*/ 819407 h 1545465"/>
                <a:gd name="connsiteX1794" fmla="*/ 1549999 w 1895275"/>
                <a:gd name="connsiteY1794" fmla="*/ 818724 h 1545465"/>
                <a:gd name="connsiteX1795" fmla="*/ 1556909 w 1895275"/>
                <a:gd name="connsiteY1795" fmla="*/ 813688 h 1545465"/>
                <a:gd name="connsiteX1796" fmla="*/ 1563734 w 1895275"/>
                <a:gd name="connsiteY1796" fmla="*/ 808482 h 1545465"/>
                <a:gd name="connsiteX1797" fmla="*/ 1549487 w 1895275"/>
                <a:gd name="connsiteY1797" fmla="*/ 839549 h 1545465"/>
                <a:gd name="connsiteX1798" fmla="*/ 1549487 w 1895275"/>
                <a:gd name="connsiteY1798" fmla="*/ 839549 h 1545465"/>
                <a:gd name="connsiteX1799" fmla="*/ 1549487 w 1895275"/>
                <a:gd name="connsiteY1799" fmla="*/ 839549 h 1545465"/>
                <a:gd name="connsiteX1800" fmla="*/ 1549487 w 1895275"/>
                <a:gd name="connsiteY1800" fmla="*/ 839549 h 1545465"/>
                <a:gd name="connsiteX1801" fmla="*/ 1549487 w 1895275"/>
                <a:gd name="connsiteY1801" fmla="*/ 839549 h 1545465"/>
                <a:gd name="connsiteX1802" fmla="*/ 1544623 w 1895275"/>
                <a:gd name="connsiteY1802" fmla="*/ 851412 h 1545465"/>
                <a:gd name="connsiteX1803" fmla="*/ 1542320 w 1895275"/>
                <a:gd name="connsiteY1803" fmla="*/ 853119 h 1545465"/>
                <a:gd name="connsiteX1804" fmla="*/ 1523124 w 1895275"/>
                <a:gd name="connsiteY1804" fmla="*/ 866860 h 1545465"/>
                <a:gd name="connsiteX1805" fmla="*/ 1523294 w 1895275"/>
                <a:gd name="connsiteY1805" fmla="*/ 867116 h 1545465"/>
                <a:gd name="connsiteX1806" fmla="*/ 1542917 w 1895275"/>
                <a:gd name="connsiteY1806" fmla="*/ 854143 h 1545465"/>
                <a:gd name="connsiteX1807" fmla="*/ 1543771 w 1895275"/>
                <a:gd name="connsiteY1807" fmla="*/ 853546 h 1545465"/>
                <a:gd name="connsiteX1808" fmla="*/ 1542832 w 1895275"/>
                <a:gd name="connsiteY1808" fmla="*/ 855936 h 1545465"/>
                <a:gd name="connsiteX1809" fmla="*/ 1523465 w 1895275"/>
                <a:gd name="connsiteY1809" fmla="*/ 844414 h 1545465"/>
                <a:gd name="connsiteX1810" fmla="*/ 1495481 w 1895275"/>
                <a:gd name="connsiteY1810" fmla="*/ 871725 h 1545465"/>
                <a:gd name="connsiteX1811" fmla="*/ 1507681 w 1895275"/>
                <a:gd name="connsiteY1811" fmla="*/ 845694 h 1545465"/>
                <a:gd name="connsiteX1812" fmla="*/ 1526963 w 1895275"/>
                <a:gd name="connsiteY1812" fmla="*/ 826747 h 1545465"/>
                <a:gd name="connsiteX1813" fmla="*/ 1538054 w 1895275"/>
                <a:gd name="connsiteY1813" fmla="*/ 815651 h 1545465"/>
                <a:gd name="connsiteX1814" fmla="*/ 1523465 w 1895275"/>
                <a:gd name="connsiteY1814" fmla="*/ 844414 h 1545465"/>
                <a:gd name="connsiteX1815" fmla="*/ 1444461 w 1895275"/>
                <a:gd name="connsiteY1815" fmla="*/ 918240 h 1545465"/>
                <a:gd name="connsiteX1816" fmla="*/ 1440451 w 1895275"/>
                <a:gd name="connsiteY1816" fmla="*/ 921739 h 1545465"/>
                <a:gd name="connsiteX1817" fmla="*/ 1452907 w 1895275"/>
                <a:gd name="connsiteY1817" fmla="*/ 896732 h 1545465"/>
                <a:gd name="connsiteX1818" fmla="*/ 1461695 w 1895275"/>
                <a:gd name="connsiteY1818" fmla="*/ 888795 h 1545465"/>
                <a:gd name="connsiteX1819" fmla="*/ 1445400 w 1895275"/>
                <a:gd name="connsiteY1819" fmla="*/ 916533 h 1545465"/>
                <a:gd name="connsiteX1820" fmla="*/ 1445400 w 1895275"/>
                <a:gd name="connsiteY1820" fmla="*/ 916533 h 1545465"/>
                <a:gd name="connsiteX1821" fmla="*/ 1445400 w 1895275"/>
                <a:gd name="connsiteY1821" fmla="*/ 916533 h 1545465"/>
                <a:gd name="connsiteX1822" fmla="*/ 1445400 w 1895275"/>
                <a:gd name="connsiteY1822" fmla="*/ 916533 h 1545465"/>
                <a:gd name="connsiteX1823" fmla="*/ 1445400 w 1895275"/>
                <a:gd name="connsiteY1823" fmla="*/ 916533 h 1545465"/>
                <a:gd name="connsiteX1824" fmla="*/ 1444547 w 1895275"/>
                <a:gd name="connsiteY1824" fmla="*/ 918069 h 1545465"/>
                <a:gd name="connsiteX1825" fmla="*/ 1423046 w 1895275"/>
                <a:gd name="connsiteY1825" fmla="*/ 922849 h 1545465"/>
                <a:gd name="connsiteX1826" fmla="*/ 1423046 w 1895275"/>
                <a:gd name="connsiteY1826" fmla="*/ 922849 h 1545465"/>
                <a:gd name="connsiteX1827" fmla="*/ 1447532 w 1895275"/>
                <a:gd name="connsiteY1827" fmla="*/ 901597 h 1545465"/>
                <a:gd name="connsiteX1828" fmla="*/ 1430981 w 1895275"/>
                <a:gd name="connsiteY1828" fmla="*/ 930274 h 1545465"/>
                <a:gd name="connsiteX1829" fmla="*/ 1397793 w 1895275"/>
                <a:gd name="connsiteY1829" fmla="*/ 959634 h 1545465"/>
                <a:gd name="connsiteX1830" fmla="*/ 1412723 w 1895275"/>
                <a:gd name="connsiteY1830" fmla="*/ 931213 h 1545465"/>
                <a:gd name="connsiteX1831" fmla="*/ 1422620 w 1895275"/>
                <a:gd name="connsiteY1831" fmla="*/ 923361 h 1545465"/>
                <a:gd name="connsiteX1832" fmla="*/ 1422620 w 1895275"/>
                <a:gd name="connsiteY1832" fmla="*/ 923361 h 1545465"/>
                <a:gd name="connsiteX1833" fmla="*/ 1422876 w 1895275"/>
                <a:gd name="connsiteY1833" fmla="*/ 923105 h 1545465"/>
                <a:gd name="connsiteX1834" fmla="*/ 1423132 w 1895275"/>
                <a:gd name="connsiteY1834" fmla="*/ 922849 h 1545465"/>
                <a:gd name="connsiteX1835" fmla="*/ 1407946 w 1895275"/>
                <a:gd name="connsiteY1835" fmla="*/ 934883 h 1545465"/>
                <a:gd name="connsiteX1836" fmla="*/ 1388493 w 1895275"/>
                <a:gd name="connsiteY1836" fmla="*/ 967486 h 1545465"/>
                <a:gd name="connsiteX1837" fmla="*/ 1386360 w 1895275"/>
                <a:gd name="connsiteY1837" fmla="*/ 969278 h 1545465"/>
                <a:gd name="connsiteX1838" fmla="*/ 1366908 w 1895275"/>
                <a:gd name="connsiteY1838" fmla="*/ 985409 h 1545465"/>
                <a:gd name="connsiteX1839" fmla="*/ 1383886 w 1895275"/>
                <a:gd name="connsiteY1839" fmla="*/ 953574 h 1545465"/>
                <a:gd name="connsiteX1840" fmla="*/ 1407946 w 1895275"/>
                <a:gd name="connsiteY1840" fmla="*/ 934883 h 1545465"/>
                <a:gd name="connsiteX1841" fmla="*/ 1205487 w 1895275"/>
                <a:gd name="connsiteY1841" fmla="*/ 1055992 h 1545465"/>
                <a:gd name="connsiteX1842" fmla="*/ 1201904 w 1895275"/>
                <a:gd name="connsiteY1842" fmla="*/ 1072209 h 1545465"/>
                <a:gd name="connsiteX1843" fmla="*/ 1186888 w 1895275"/>
                <a:gd name="connsiteY1843" fmla="*/ 1083304 h 1545465"/>
                <a:gd name="connsiteX1844" fmla="*/ 1189619 w 1895275"/>
                <a:gd name="connsiteY1844" fmla="*/ 1070160 h 1545465"/>
                <a:gd name="connsiteX1845" fmla="*/ 1199857 w 1895275"/>
                <a:gd name="connsiteY1845" fmla="*/ 1061113 h 1545465"/>
                <a:gd name="connsiteX1846" fmla="*/ 1205402 w 1895275"/>
                <a:gd name="connsiteY1846" fmla="*/ 1056078 h 1545465"/>
                <a:gd name="connsiteX1847" fmla="*/ 1166412 w 1895275"/>
                <a:gd name="connsiteY1847" fmla="*/ 1089961 h 1545465"/>
                <a:gd name="connsiteX1848" fmla="*/ 1163426 w 1895275"/>
                <a:gd name="connsiteY1848" fmla="*/ 1100118 h 1545465"/>
                <a:gd name="connsiteX1849" fmla="*/ 1142950 w 1895275"/>
                <a:gd name="connsiteY1849" fmla="*/ 1115395 h 1545465"/>
                <a:gd name="connsiteX1850" fmla="*/ 1144742 w 1895275"/>
                <a:gd name="connsiteY1850" fmla="*/ 1107372 h 1545465"/>
                <a:gd name="connsiteX1851" fmla="*/ 1164279 w 1895275"/>
                <a:gd name="connsiteY1851" fmla="*/ 1091668 h 1545465"/>
                <a:gd name="connsiteX1852" fmla="*/ 1166327 w 1895275"/>
                <a:gd name="connsiteY1852" fmla="*/ 1089961 h 1545465"/>
                <a:gd name="connsiteX1853" fmla="*/ 1071625 w 1895275"/>
                <a:gd name="connsiteY1853" fmla="*/ 1097130 h 1545465"/>
                <a:gd name="connsiteX1854" fmla="*/ 1071625 w 1895275"/>
                <a:gd name="connsiteY1854" fmla="*/ 1097130 h 1545465"/>
                <a:gd name="connsiteX1855" fmla="*/ 1118635 w 1895275"/>
                <a:gd name="connsiteY1855" fmla="*/ 1061881 h 1545465"/>
                <a:gd name="connsiteX1856" fmla="*/ 1113345 w 1895275"/>
                <a:gd name="connsiteY1856" fmla="*/ 1085096 h 1545465"/>
                <a:gd name="connsiteX1857" fmla="*/ 1112662 w 1895275"/>
                <a:gd name="connsiteY1857" fmla="*/ 1088169 h 1545465"/>
                <a:gd name="connsiteX1858" fmla="*/ 1110700 w 1895275"/>
                <a:gd name="connsiteY1858" fmla="*/ 1089620 h 1545465"/>
                <a:gd name="connsiteX1859" fmla="*/ 1098585 w 1895275"/>
                <a:gd name="connsiteY1859" fmla="*/ 1097984 h 1545465"/>
                <a:gd name="connsiteX1860" fmla="*/ 1099438 w 1895275"/>
                <a:gd name="connsiteY1860" fmla="*/ 1094826 h 1545465"/>
                <a:gd name="connsiteX1861" fmla="*/ 1099183 w 1895275"/>
                <a:gd name="connsiteY1861" fmla="*/ 1094741 h 1545465"/>
                <a:gd name="connsiteX1862" fmla="*/ 1097988 w 1895275"/>
                <a:gd name="connsiteY1862" fmla="*/ 1098496 h 1545465"/>
                <a:gd name="connsiteX1863" fmla="*/ 1074526 w 1895275"/>
                <a:gd name="connsiteY1863" fmla="*/ 1114371 h 1545465"/>
                <a:gd name="connsiteX1864" fmla="*/ 1074526 w 1895275"/>
                <a:gd name="connsiteY1864" fmla="*/ 1114371 h 1545465"/>
                <a:gd name="connsiteX1865" fmla="*/ 1074355 w 1895275"/>
                <a:gd name="connsiteY1865" fmla="*/ 1114456 h 1545465"/>
                <a:gd name="connsiteX1866" fmla="*/ 1074184 w 1895275"/>
                <a:gd name="connsiteY1866" fmla="*/ 1114456 h 1545465"/>
                <a:gd name="connsiteX1867" fmla="*/ 1074184 w 1895275"/>
                <a:gd name="connsiteY1867" fmla="*/ 1114541 h 1545465"/>
                <a:gd name="connsiteX1868" fmla="*/ 1066762 w 1895275"/>
                <a:gd name="connsiteY1868" fmla="*/ 1119833 h 1545465"/>
                <a:gd name="connsiteX1869" fmla="*/ 1067785 w 1895275"/>
                <a:gd name="connsiteY1869" fmla="*/ 1115566 h 1545465"/>
                <a:gd name="connsiteX1870" fmla="*/ 1067530 w 1895275"/>
                <a:gd name="connsiteY1870" fmla="*/ 1115566 h 1545465"/>
                <a:gd name="connsiteX1871" fmla="*/ 1066079 w 1895275"/>
                <a:gd name="connsiteY1871" fmla="*/ 1120431 h 1545465"/>
                <a:gd name="connsiteX1872" fmla="*/ 1038266 w 1895275"/>
                <a:gd name="connsiteY1872" fmla="*/ 1139805 h 1545465"/>
                <a:gd name="connsiteX1873" fmla="*/ 1024700 w 1895275"/>
                <a:gd name="connsiteY1873" fmla="*/ 1148852 h 1545465"/>
                <a:gd name="connsiteX1874" fmla="*/ 1032635 w 1895275"/>
                <a:gd name="connsiteY1874" fmla="*/ 1133574 h 1545465"/>
                <a:gd name="connsiteX1875" fmla="*/ 1041166 w 1895275"/>
                <a:gd name="connsiteY1875" fmla="*/ 1116590 h 1545465"/>
                <a:gd name="connsiteX1876" fmla="*/ 1071710 w 1895275"/>
                <a:gd name="connsiteY1876" fmla="*/ 1097216 h 1545465"/>
                <a:gd name="connsiteX1877" fmla="*/ 1071710 w 1895275"/>
                <a:gd name="connsiteY1877" fmla="*/ 1097216 h 1545465"/>
                <a:gd name="connsiteX1878" fmla="*/ 1071710 w 1895275"/>
                <a:gd name="connsiteY1878" fmla="*/ 1097216 h 1545465"/>
                <a:gd name="connsiteX1879" fmla="*/ 1071710 w 1895275"/>
                <a:gd name="connsiteY1879" fmla="*/ 1097216 h 1545465"/>
                <a:gd name="connsiteX1880" fmla="*/ 1049613 w 1895275"/>
                <a:gd name="connsiteY1880" fmla="*/ 1084669 h 1545465"/>
                <a:gd name="connsiteX1881" fmla="*/ 1049613 w 1895275"/>
                <a:gd name="connsiteY1881" fmla="*/ 1084669 h 1545465"/>
                <a:gd name="connsiteX1882" fmla="*/ 1058315 w 1895275"/>
                <a:gd name="connsiteY1882" fmla="*/ 1078098 h 1545465"/>
                <a:gd name="connsiteX1883" fmla="*/ 1005845 w 1895275"/>
                <a:gd name="connsiteY1883" fmla="*/ 1126746 h 1545465"/>
                <a:gd name="connsiteX1884" fmla="*/ 1016510 w 1895275"/>
                <a:gd name="connsiteY1884" fmla="*/ 1105495 h 1545465"/>
                <a:gd name="connsiteX1885" fmla="*/ 1049442 w 1895275"/>
                <a:gd name="connsiteY1885" fmla="*/ 1084669 h 1545465"/>
                <a:gd name="connsiteX1886" fmla="*/ 1049442 w 1895275"/>
                <a:gd name="connsiteY1886" fmla="*/ 1084669 h 1545465"/>
                <a:gd name="connsiteX1887" fmla="*/ 1049442 w 1895275"/>
                <a:gd name="connsiteY1887" fmla="*/ 1084669 h 1545465"/>
                <a:gd name="connsiteX1888" fmla="*/ 1049442 w 1895275"/>
                <a:gd name="connsiteY1888" fmla="*/ 1084669 h 1545465"/>
                <a:gd name="connsiteX1889" fmla="*/ 884951 w 1895275"/>
                <a:gd name="connsiteY1889" fmla="*/ 1240004 h 1545465"/>
                <a:gd name="connsiteX1890" fmla="*/ 883586 w 1895275"/>
                <a:gd name="connsiteY1890" fmla="*/ 1227628 h 1545465"/>
                <a:gd name="connsiteX1891" fmla="*/ 890496 w 1895275"/>
                <a:gd name="connsiteY1891" fmla="*/ 1215253 h 1545465"/>
                <a:gd name="connsiteX1892" fmla="*/ 890240 w 1895275"/>
                <a:gd name="connsiteY1892" fmla="*/ 1215082 h 1545465"/>
                <a:gd name="connsiteX1893" fmla="*/ 883330 w 1895275"/>
                <a:gd name="connsiteY1893" fmla="*/ 1225494 h 1545465"/>
                <a:gd name="connsiteX1894" fmla="*/ 882391 w 1895275"/>
                <a:gd name="connsiteY1894" fmla="*/ 1216960 h 1545465"/>
                <a:gd name="connsiteX1895" fmla="*/ 882135 w 1895275"/>
                <a:gd name="connsiteY1895" fmla="*/ 1215167 h 1545465"/>
                <a:gd name="connsiteX1896" fmla="*/ 893824 w 1895275"/>
                <a:gd name="connsiteY1896" fmla="*/ 1203731 h 1545465"/>
                <a:gd name="connsiteX1897" fmla="*/ 891435 w 1895275"/>
                <a:gd name="connsiteY1897" fmla="*/ 1220630 h 1545465"/>
                <a:gd name="connsiteX1898" fmla="*/ 888619 w 1895275"/>
                <a:gd name="connsiteY1898" fmla="*/ 1236504 h 1545465"/>
                <a:gd name="connsiteX1899" fmla="*/ 884865 w 1895275"/>
                <a:gd name="connsiteY1899" fmla="*/ 1240004 h 1545465"/>
                <a:gd name="connsiteX1900" fmla="*/ 782484 w 1895275"/>
                <a:gd name="connsiteY1900" fmla="*/ 1241967 h 1545465"/>
                <a:gd name="connsiteX1901" fmla="*/ 786324 w 1895275"/>
                <a:gd name="connsiteY1901" fmla="*/ 1258866 h 1545465"/>
                <a:gd name="connsiteX1902" fmla="*/ 784362 w 1895275"/>
                <a:gd name="connsiteY1902" fmla="*/ 1258012 h 1545465"/>
                <a:gd name="connsiteX1903" fmla="*/ 781632 w 1895275"/>
                <a:gd name="connsiteY1903" fmla="*/ 1256817 h 1545465"/>
                <a:gd name="connsiteX1904" fmla="*/ 781290 w 1895275"/>
                <a:gd name="connsiteY1904" fmla="*/ 1256049 h 1545465"/>
                <a:gd name="connsiteX1905" fmla="*/ 778560 w 1895275"/>
                <a:gd name="connsiteY1905" fmla="*/ 1249563 h 1545465"/>
                <a:gd name="connsiteX1906" fmla="*/ 778646 w 1895275"/>
                <a:gd name="connsiteY1906" fmla="*/ 1249392 h 1545465"/>
                <a:gd name="connsiteX1907" fmla="*/ 778646 w 1895275"/>
                <a:gd name="connsiteY1907" fmla="*/ 1249392 h 1545465"/>
                <a:gd name="connsiteX1908" fmla="*/ 778646 w 1895275"/>
                <a:gd name="connsiteY1908" fmla="*/ 1249392 h 1545465"/>
                <a:gd name="connsiteX1909" fmla="*/ 778646 w 1895275"/>
                <a:gd name="connsiteY1909" fmla="*/ 1249392 h 1545465"/>
                <a:gd name="connsiteX1910" fmla="*/ 778646 w 1895275"/>
                <a:gd name="connsiteY1910" fmla="*/ 1249392 h 1545465"/>
                <a:gd name="connsiteX1911" fmla="*/ 781717 w 1895275"/>
                <a:gd name="connsiteY1911" fmla="*/ 1241625 h 1545465"/>
                <a:gd name="connsiteX1912" fmla="*/ 782314 w 1895275"/>
                <a:gd name="connsiteY1912" fmla="*/ 1241967 h 1545465"/>
                <a:gd name="connsiteX1913" fmla="*/ 750064 w 1895275"/>
                <a:gd name="connsiteY1913" fmla="*/ 1221398 h 1545465"/>
                <a:gd name="connsiteX1914" fmla="*/ 716108 w 1895275"/>
                <a:gd name="connsiteY1914" fmla="*/ 1202365 h 1545465"/>
                <a:gd name="connsiteX1915" fmla="*/ 713378 w 1895275"/>
                <a:gd name="connsiteY1915" fmla="*/ 1197927 h 1545465"/>
                <a:gd name="connsiteX1916" fmla="*/ 699471 w 1895275"/>
                <a:gd name="connsiteY1916" fmla="*/ 1177017 h 1545465"/>
                <a:gd name="connsiteX1917" fmla="*/ 734878 w 1895275"/>
                <a:gd name="connsiteY1917" fmla="*/ 1189136 h 1545465"/>
                <a:gd name="connsiteX1918" fmla="*/ 735987 w 1895275"/>
                <a:gd name="connsiteY1918" fmla="*/ 1191355 h 1545465"/>
                <a:gd name="connsiteX1919" fmla="*/ 750064 w 1895275"/>
                <a:gd name="connsiteY1919" fmla="*/ 1221483 h 1545465"/>
                <a:gd name="connsiteX1920" fmla="*/ 718155 w 1895275"/>
                <a:gd name="connsiteY1920" fmla="*/ 1158411 h 1545465"/>
                <a:gd name="connsiteX1921" fmla="*/ 731380 w 1895275"/>
                <a:gd name="connsiteY1921" fmla="*/ 1182308 h 1545465"/>
                <a:gd name="connsiteX1922" fmla="*/ 693072 w 1895275"/>
                <a:gd name="connsiteY1922" fmla="*/ 1167714 h 1545465"/>
                <a:gd name="connsiteX1923" fmla="*/ 691537 w 1895275"/>
                <a:gd name="connsiteY1923" fmla="*/ 1165494 h 1545465"/>
                <a:gd name="connsiteX1924" fmla="*/ 683431 w 1895275"/>
                <a:gd name="connsiteY1924" fmla="*/ 1154229 h 1545465"/>
                <a:gd name="connsiteX1925" fmla="*/ 675156 w 1895275"/>
                <a:gd name="connsiteY1925" fmla="*/ 1143133 h 1545465"/>
                <a:gd name="connsiteX1926" fmla="*/ 674900 w 1895275"/>
                <a:gd name="connsiteY1926" fmla="*/ 1143304 h 1545465"/>
                <a:gd name="connsiteX1927" fmla="*/ 682408 w 1895275"/>
                <a:gd name="connsiteY1927" fmla="*/ 1154826 h 1545465"/>
                <a:gd name="connsiteX1928" fmla="*/ 689660 w 1895275"/>
                <a:gd name="connsiteY1928" fmla="*/ 1166433 h 1545465"/>
                <a:gd name="connsiteX1929" fmla="*/ 680531 w 1895275"/>
                <a:gd name="connsiteY1929" fmla="*/ 1163105 h 1545465"/>
                <a:gd name="connsiteX1930" fmla="*/ 680531 w 1895275"/>
                <a:gd name="connsiteY1930" fmla="*/ 1163105 h 1545465"/>
                <a:gd name="connsiteX1931" fmla="*/ 680445 w 1895275"/>
                <a:gd name="connsiteY1931" fmla="*/ 1163105 h 1545465"/>
                <a:gd name="connsiteX1932" fmla="*/ 680360 w 1895275"/>
                <a:gd name="connsiteY1932" fmla="*/ 1163105 h 1545465"/>
                <a:gd name="connsiteX1933" fmla="*/ 680360 w 1895275"/>
                <a:gd name="connsiteY1933" fmla="*/ 1163105 h 1545465"/>
                <a:gd name="connsiteX1934" fmla="*/ 661505 w 1895275"/>
                <a:gd name="connsiteY1934" fmla="*/ 1156704 h 1545465"/>
                <a:gd name="connsiteX1935" fmla="*/ 661249 w 1895275"/>
                <a:gd name="connsiteY1935" fmla="*/ 1156362 h 1545465"/>
                <a:gd name="connsiteX1936" fmla="*/ 645977 w 1895275"/>
                <a:gd name="connsiteY1936" fmla="*/ 1133062 h 1545465"/>
                <a:gd name="connsiteX1937" fmla="*/ 645721 w 1895275"/>
                <a:gd name="connsiteY1937" fmla="*/ 1133233 h 1545465"/>
                <a:gd name="connsiteX1938" fmla="*/ 658519 w 1895275"/>
                <a:gd name="connsiteY1938" fmla="*/ 1155679 h 1545465"/>
                <a:gd name="connsiteX1939" fmla="*/ 628829 w 1895275"/>
                <a:gd name="connsiteY1939" fmla="*/ 1145267 h 1545465"/>
                <a:gd name="connsiteX1940" fmla="*/ 624563 w 1895275"/>
                <a:gd name="connsiteY1940" fmla="*/ 1138012 h 1545465"/>
                <a:gd name="connsiteX1941" fmla="*/ 624307 w 1895275"/>
                <a:gd name="connsiteY1941" fmla="*/ 1138183 h 1545465"/>
                <a:gd name="connsiteX1942" fmla="*/ 627293 w 1895275"/>
                <a:gd name="connsiteY1942" fmla="*/ 1144669 h 1545465"/>
                <a:gd name="connsiteX1943" fmla="*/ 622344 w 1895275"/>
                <a:gd name="connsiteY1943" fmla="*/ 1142877 h 1545465"/>
                <a:gd name="connsiteX1944" fmla="*/ 609717 w 1895275"/>
                <a:gd name="connsiteY1944" fmla="*/ 1119065 h 1545465"/>
                <a:gd name="connsiteX1945" fmla="*/ 609717 w 1895275"/>
                <a:gd name="connsiteY1945" fmla="*/ 1119065 h 1545465"/>
                <a:gd name="connsiteX1946" fmla="*/ 609632 w 1895275"/>
                <a:gd name="connsiteY1946" fmla="*/ 1118894 h 1545465"/>
                <a:gd name="connsiteX1947" fmla="*/ 609632 w 1895275"/>
                <a:gd name="connsiteY1947" fmla="*/ 1118724 h 1545465"/>
                <a:gd name="connsiteX1948" fmla="*/ 609547 w 1895275"/>
                <a:gd name="connsiteY1948" fmla="*/ 1118724 h 1545465"/>
                <a:gd name="connsiteX1949" fmla="*/ 603574 w 1895275"/>
                <a:gd name="connsiteY1949" fmla="*/ 1108823 h 1545465"/>
                <a:gd name="connsiteX1950" fmla="*/ 652120 w 1895275"/>
                <a:gd name="connsiteY1950" fmla="*/ 1131611 h 1545465"/>
                <a:gd name="connsiteX1951" fmla="*/ 652120 w 1895275"/>
                <a:gd name="connsiteY1951" fmla="*/ 1131611 h 1545465"/>
                <a:gd name="connsiteX1952" fmla="*/ 652376 w 1895275"/>
                <a:gd name="connsiteY1952" fmla="*/ 1131697 h 1545465"/>
                <a:gd name="connsiteX1953" fmla="*/ 652632 w 1895275"/>
                <a:gd name="connsiteY1953" fmla="*/ 1131697 h 1545465"/>
                <a:gd name="connsiteX1954" fmla="*/ 652632 w 1895275"/>
                <a:gd name="connsiteY1954" fmla="*/ 1131782 h 1545465"/>
                <a:gd name="connsiteX1955" fmla="*/ 718155 w 1895275"/>
                <a:gd name="connsiteY1955" fmla="*/ 1158325 h 1545465"/>
                <a:gd name="connsiteX1956" fmla="*/ 558527 w 1895275"/>
                <a:gd name="connsiteY1956" fmla="*/ 1090815 h 1545465"/>
                <a:gd name="connsiteX1957" fmla="*/ 558356 w 1895275"/>
                <a:gd name="connsiteY1957" fmla="*/ 1090644 h 1545465"/>
                <a:gd name="connsiteX1958" fmla="*/ 558356 w 1895275"/>
                <a:gd name="connsiteY1958" fmla="*/ 1090473 h 1545465"/>
                <a:gd name="connsiteX1959" fmla="*/ 558186 w 1895275"/>
                <a:gd name="connsiteY1959" fmla="*/ 1090473 h 1545465"/>
                <a:gd name="connsiteX1960" fmla="*/ 554517 w 1895275"/>
                <a:gd name="connsiteY1960" fmla="*/ 1084840 h 1545465"/>
                <a:gd name="connsiteX1961" fmla="*/ 593336 w 1895275"/>
                <a:gd name="connsiteY1961" fmla="*/ 1103958 h 1545465"/>
                <a:gd name="connsiteX1962" fmla="*/ 603404 w 1895275"/>
                <a:gd name="connsiteY1962" fmla="*/ 1122393 h 1545465"/>
                <a:gd name="connsiteX1963" fmla="*/ 603404 w 1895275"/>
                <a:gd name="connsiteY1963" fmla="*/ 1122393 h 1545465"/>
                <a:gd name="connsiteX1964" fmla="*/ 603404 w 1895275"/>
                <a:gd name="connsiteY1964" fmla="*/ 1122393 h 1545465"/>
                <a:gd name="connsiteX1965" fmla="*/ 603404 w 1895275"/>
                <a:gd name="connsiteY1965" fmla="*/ 1122393 h 1545465"/>
                <a:gd name="connsiteX1966" fmla="*/ 603404 w 1895275"/>
                <a:gd name="connsiteY1966" fmla="*/ 1122393 h 1545465"/>
                <a:gd name="connsiteX1967" fmla="*/ 613556 w 1895275"/>
                <a:gd name="connsiteY1967" fmla="*/ 1139549 h 1545465"/>
                <a:gd name="connsiteX1968" fmla="*/ 579088 w 1895275"/>
                <a:gd name="connsiteY1968" fmla="*/ 1125551 h 1545465"/>
                <a:gd name="connsiteX1969" fmla="*/ 558356 w 1895275"/>
                <a:gd name="connsiteY1969" fmla="*/ 1090815 h 1545465"/>
                <a:gd name="connsiteX1970" fmla="*/ 558356 w 1895275"/>
                <a:gd name="connsiteY1970" fmla="*/ 1090815 h 1545465"/>
                <a:gd name="connsiteX1971" fmla="*/ 612106 w 1895275"/>
                <a:gd name="connsiteY1971" fmla="*/ 1179492 h 1545465"/>
                <a:gd name="connsiteX1972" fmla="*/ 607755 w 1895275"/>
                <a:gd name="connsiteY1972" fmla="*/ 1172493 h 1545465"/>
                <a:gd name="connsiteX1973" fmla="*/ 595043 w 1895275"/>
                <a:gd name="connsiteY1973" fmla="*/ 1151668 h 1545465"/>
                <a:gd name="connsiteX1974" fmla="*/ 630193 w 1895275"/>
                <a:gd name="connsiteY1974" fmla="*/ 1167543 h 1545465"/>
                <a:gd name="connsiteX1975" fmla="*/ 646062 w 1895275"/>
                <a:gd name="connsiteY1975" fmla="*/ 1195196 h 1545465"/>
                <a:gd name="connsiteX1976" fmla="*/ 612106 w 1895275"/>
                <a:gd name="connsiteY1976" fmla="*/ 1179406 h 1545465"/>
                <a:gd name="connsiteX1977" fmla="*/ 628487 w 1895275"/>
                <a:gd name="connsiteY1977" fmla="*/ 1191184 h 1545465"/>
                <a:gd name="connsiteX1978" fmla="*/ 620809 w 1895275"/>
                <a:gd name="connsiteY1978" fmla="*/ 1193403 h 1545465"/>
                <a:gd name="connsiteX1979" fmla="*/ 614836 w 1895275"/>
                <a:gd name="connsiteY1979" fmla="*/ 1183844 h 1545465"/>
                <a:gd name="connsiteX1980" fmla="*/ 628487 w 1895275"/>
                <a:gd name="connsiteY1980" fmla="*/ 1191184 h 1545465"/>
                <a:gd name="connsiteX1981" fmla="*/ 700068 w 1895275"/>
                <a:gd name="connsiteY1981" fmla="*/ 1244100 h 1545465"/>
                <a:gd name="connsiteX1982" fmla="*/ 700068 w 1895275"/>
                <a:gd name="connsiteY1982" fmla="*/ 1244100 h 1545465"/>
                <a:gd name="connsiteX1983" fmla="*/ 676350 w 1895275"/>
                <a:gd name="connsiteY1983" fmla="*/ 1233517 h 1545465"/>
                <a:gd name="connsiteX1984" fmla="*/ 665856 w 1895275"/>
                <a:gd name="connsiteY1984" fmla="*/ 1210644 h 1545465"/>
                <a:gd name="connsiteX1985" fmla="*/ 691451 w 1895275"/>
                <a:gd name="connsiteY1985" fmla="*/ 1223190 h 1545465"/>
                <a:gd name="connsiteX1986" fmla="*/ 691451 w 1895275"/>
                <a:gd name="connsiteY1986" fmla="*/ 1223190 h 1545465"/>
                <a:gd name="connsiteX1987" fmla="*/ 691707 w 1895275"/>
                <a:gd name="connsiteY1987" fmla="*/ 1223275 h 1545465"/>
                <a:gd name="connsiteX1988" fmla="*/ 691963 w 1895275"/>
                <a:gd name="connsiteY1988" fmla="*/ 1223275 h 1545465"/>
                <a:gd name="connsiteX1989" fmla="*/ 691963 w 1895275"/>
                <a:gd name="connsiteY1989" fmla="*/ 1223361 h 1545465"/>
                <a:gd name="connsiteX1990" fmla="*/ 693926 w 1895275"/>
                <a:gd name="connsiteY1990" fmla="*/ 1224214 h 1545465"/>
                <a:gd name="connsiteX1991" fmla="*/ 695034 w 1895275"/>
                <a:gd name="connsiteY1991" fmla="*/ 1226433 h 1545465"/>
                <a:gd name="connsiteX1992" fmla="*/ 695034 w 1895275"/>
                <a:gd name="connsiteY1992" fmla="*/ 1226433 h 1545465"/>
                <a:gd name="connsiteX1993" fmla="*/ 695120 w 1895275"/>
                <a:gd name="connsiteY1993" fmla="*/ 1226604 h 1545465"/>
                <a:gd name="connsiteX1994" fmla="*/ 695120 w 1895275"/>
                <a:gd name="connsiteY1994" fmla="*/ 1226775 h 1545465"/>
                <a:gd name="connsiteX1995" fmla="*/ 695205 w 1895275"/>
                <a:gd name="connsiteY1995" fmla="*/ 1226775 h 1545465"/>
                <a:gd name="connsiteX1996" fmla="*/ 705870 w 1895275"/>
                <a:gd name="connsiteY1996" fmla="*/ 1246917 h 1545465"/>
                <a:gd name="connsiteX1997" fmla="*/ 700239 w 1895275"/>
                <a:gd name="connsiteY1997" fmla="*/ 1244186 h 1545465"/>
                <a:gd name="connsiteX1998" fmla="*/ 700239 w 1895275"/>
                <a:gd name="connsiteY1998" fmla="*/ 1244186 h 1545465"/>
                <a:gd name="connsiteX1999" fmla="*/ 700239 w 1895275"/>
                <a:gd name="connsiteY1999" fmla="*/ 1244186 h 1545465"/>
                <a:gd name="connsiteX2000" fmla="*/ 700239 w 1895275"/>
                <a:gd name="connsiteY2000" fmla="*/ 1244186 h 1545465"/>
                <a:gd name="connsiteX2001" fmla="*/ 759705 w 1895275"/>
                <a:gd name="connsiteY2001" fmla="*/ 1293090 h 1545465"/>
                <a:gd name="connsiteX2002" fmla="*/ 752027 w 1895275"/>
                <a:gd name="connsiteY2002" fmla="*/ 1273290 h 1545465"/>
                <a:gd name="connsiteX2003" fmla="*/ 776342 w 1895275"/>
                <a:gd name="connsiteY2003" fmla="*/ 1282593 h 1545465"/>
                <a:gd name="connsiteX2004" fmla="*/ 782484 w 1895275"/>
                <a:gd name="connsiteY2004" fmla="*/ 1300260 h 1545465"/>
                <a:gd name="connsiteX2005" fmla="*/ 784617 w 1895275"/>
                <a:gd name="connsiteY2005" fmla="*/ 1307173 h 1545465"/>
                <a:gd name="connsiteX2006" fmla="*/ 781290 w 1895275"/>
                <a:gd name="connsiteY2006" fmla="*/ 1312550 h 1545465"/>
                <a:gd name="connsiteX2007" fmla="*/ 763118 w 1895275"/>
                <a:gd name="connsiteY2007" fmla="*/ 1295992 h 1545465"/>
                <a:gd name="connsiteX2008" fmla="*/ 759790 w 1895275"/>
                <a:gd name="connsiteY2008" fmla="*/ 1293090 h 1545465"/>
                <a:gd name="connsiteX2009" fmla="*/ 817294 w 1895275"/>
                <a:gd name="connsiteY2009" fmla="*/ 1361967 h 1545465"/>
                <a:gd name="connsiteX2010" fmla="*/ 832651 w 1895275"/>
                <a:gd name="connsiteY2010" fmla="*/ 1345750 h 1545465"/>
                <a:gd name="connsiteX2011" fmla="*/ 834614 w 1895275"/>
                <a:gd name="connsiteY2011" fmla="*/ 1361881 h 1545465"/>
                <a:gd name="connsiteX2012" fmla="*/ 834614 w 1895275"/>
                <a:gd name="connsiteY2012" fmla="*/ 1361881 h 1545465"/>
                <a:gd name="connsiteX2013" fmla="*/ 834614 w 1895275"/>
                <a:gd name="connsiteY2013" fmla="*/ 1362137 h 1545465"/>
                <a:gd name="connsiteX2014" fmla="*/ 834614 w 1895275"/>
                <a:gd name="connsiteY2014" fmla="*/ 1362393 h 1545465"/>
                <a:gd name="connsiteX2015" fmla="*/ 834614 w 1895275"/>
                <a:gd name="connsiteY2015" fmla="*/ 1362393 h 1545465"/>
                <a:gd name="connsiteX2016" fmla="*/ 835893 w 1895275"/>
                <a:gd name="connsiteY2016" fmla="*/ 1372550 h 1545465"/>
                <a:gd name="connsiteX2017" fmla="*/ 822669 w 1895275"/>
                <a:gd name="connsiteY2017" fmla="*/ 1388083 h 1545465"/>
                <a:gd name="connsiteX2018" fmla="*/ 817294 w 1895275"/>
                <a:gd name="connsiteY2018" fmla="*/ 1361881 h 1545465"/>
                <a:gd name="connsiteX2019" fmla="*/ 899284 w 1895275"/>
                <a:gd name="connsiteY2019" fmla="*/ 1369392 h 1545465"/>
                <a:gd name="connsiteX2020" fmla="*/ 899284 w 1895275"/>
                <a:gd name="connsiteY2020" fmla="*/ 1369392 h 1545465"/>
                <a:gd name="connsiteX2021" fmla="*/ 884695 w 1895275"/>
                <a:gd name="connsiteY2021" fmla="*/ 1386291 h 1545465"/>
                <a:gd name="connsiteX2022" fmla="*/ 886657 w 1895275"/>
                <a:gd name="connsiteY2022" fmla="*/ 1364186 h 1545465"/>
                <a:gd name="connsiteX2023" fmla="*/ 887169 w 1895275"/>
                <a:gd name="connsiteY2023" fmla="*/ 1363674 h 1545465"/>
                <a:gd name="connsiteX2024" fmla="*/ 887169 w 1895275"/>
                <a:gd name="connsiteY2024" fmla="*/ 1363674 h 1545465"/>
                <a:gd name="connsiteX2025" fmla="*/ 887169 w 1895275"/>
                <a:gd name="connsiteY2025" fmla="*/ 1363674 h 1545465"/>
                <a:gd name="connsiteX2026" fmla="*/ 887169 w 1895275"/>
                <a:gd name="connsiteY2026" fmla="*/ 1363674 h 1545465"/>
                <a:gd name="connsiteX2027" fmla="*/ 887169 w 1895275"/>
                <a:gd name="connsiteY2027" fmla="*/ 1363674 h 1545465"/>
                <a:gd name="connsiteX2028" fmla="*/ 925562 w 1895275"/>
                <a:gd name="connsiteY2028" fmla="*/ 1316135 h 1545465"/>
                <a:gd name="connsiteX2029" fmla="*/ 925306 w 1895275"/>
                <a:gd name="connsiteY2029" fmla="*/ 1320317 h 1545465"/>
                <a:gd name="connsiteX2030" fmla="*/ 915494 w 1895275"/>
                <a:gd name="connsiteY2030" fmla="*/ 1331583 h 1545465"/>
                <a:gd name="connsiteX2031" fmla="*/ 904147 w 1895275"/>
                <a:gd name="connsiteY2031" fmla="*/ 1344129 h 1545465"/>
                <a:gd name="connsiteX2032" fmla="*/ 904403 w 1895275"/>
                <a:gd name="connsiteY2032" fmla="*/ 1344299 h 1545465"/>
                <a:gd name="connsiteX2033" fmla="*/ 916433 w 1895275"/>
                <a:gd name="connsiteY2033" fmla="*/ 1332351 h 1545465"/>
                <a:gd name="connsiteX2034" fmla="*/ 925135 w 1895275"/>
                <a:gd name="connsiteY2034" fmla="*/ 1323389 h 1545465"/>
                <a:gd name="connsiteX2035" fmla="*/ 924111 w 1895275"/>
                <a:gd name="connsiteY2035" fmla="*/ 1340886 h 1545465"/>
                <a:gd name="connsiteX2036" fmla="*/ 899540 w 1895275"/>
                <a:gd name="connsiteY2036" fmla="*/ 1369221 h 1545465"/>
                <a:gd name="connsiteX2037" fmla="*/ 899540 w 1895275"/>
                <a:gd name="connsiteY2037" fmla="*/ 1369221 h 1545465"/>
                <a:gd name="connsiteX2038" fmla="*/ 899369 w 1895275"/>
                <a:gd name="connsiteY2038" fmla="*/ 1369392 h 1545465"/>
                <a:gd name="connsiteX2039" fmla="*/ 899199 w 1895275"/>
                <a:gd name="connsiteY2039" fmla="*/ 1369563 h 1545465"/>
                <a:gd name="connsiteX2040" fmla="*/ 976837 w 1895275"/>
                <a:gd name="connsiteY2040" fmla="*/ 1318439 h 1545465"/>
                <a:gd name="connsiteX2041" fmla="*/ 977178 w 1895275"/>
                <a:gd name="connsiteY2041" fmla="*/ 1316988 h 1545465"/>
                <a:gd name="connsiteX2042" fmla="*/ 977178 w 1895275"/>
                <a:gd name="connsiteY2042" fmla="*/ 1316903 h 1545465"/>
                <a:gd name="connsiteX2043" fmla="*/ 978970 w 1895275"/>
                <a:gd name="connsiteY2043" fmla="*/ 1314940 h 1545465"/>
                <a:gd name="connsiteX2044" fmla="*/ 976837 w 1895275"/>
                <a:gd name="connsiteY2044" fmla="*/ 1325011 h 1545465"/>
                <a:gd name="connsiteX2045" fmla="*/ 975899 w 1895275"/>
                <a:gd name="connsiteY2045" fmla="*/ 1326035 h 1545465"/>
                <a:gd name="connsiteX2046" fmla="*/ 976837 w 1895275"/>
                <a:gd name="connsiteY2046" fmla="*/ 1318439 h 1545465"/>
                <a:gd name="connsiteX2047" fmla="*/ 1030502 w 1895275"/>
                <a:gd name="connsiteY2047" fmla="*/ 1261768 h 1545465"/>
                <a:gd name="connsiteX2048" fmla="*/ 1029563 w 1895275"/>
                <a:gd name="connsiteY2048" fmla="*/ 1253403 h 1545465"/>
                <a:gd name="connsiteX2049" fmla="*/ 1037924 w 1895275"/>
                <a:gd name="connsiteY2049" fmla="*/ 1229591 h 1545465"/>
                <a:gd name="connsiteX2050" fmla="*/ 1037924 w 1895275"/>
                <a:gd name="connsiteY2050" fmla="*/ 1229591 h 1545465"/>
                <a:gd name="connsiteX2051" fmla="*/ 1037924 w 1895275"/>
                <a:gd name="connsiteY2051" fmla="*/ 1229421 h 1545465"/>
                <a:gd name="connsiteX2052" fmla="*/ 1037924 w 1895275"/>
                <a:gd name="connsiteY2052" fmla="*/ 1229250 h 1545465"/>
                <a:gd name="connsiteX2053" fmla="*/ 1037924 w 1895275"/>
                <a:gd name="connsiteY2053" fmla="*/ 1229250 h 1545465"/>
                <a:gd name="connsiteX2054" fmla="*/ 1037924 w 1895275"/>
                <a:gd name="connsiteY2054" fmla="*/ 1228994 h 1545465"/>
                <a:gd name="connsiteX2055" fmla="*/ 1040569 w 1895275"/>
                <a:gd name="connsiteY2055" fmla="*/ 1224385 h 1545465"/>
                <a:gd name="connsiteX2056" fmla="*/ 1060790 w 1895275"/>
                <a:gd name="connsiteY2056" fmla="*/ 1212009 h 1545465"/>
                <a:gd name="connsiteX2057" fmla="*/ 1055841 w 1895275"/>
                <a:gd name="connsiteY2057" fmla="*/ 1230274 h 1545465"/>
                <a:gd name="connsiteX2058" fmla="*/ 1052940 w 1895275"/>
                <a:gd name="connsiteY2058" fmla="*/ 1234029 h 1545465"/>
                <a:gd name="connsiteX2059" fmla="*/ 1033829 w 1895275"/>
                <a:gd name="connsiteY2059" fmla="*/ 1257415 h 1545465"/>
                <a:gd name="connsiteX2060" fmla="*/ 1034170 w 1895275"/>
                <a:gd name="connsiteY2060" fmla="*/ 1252294 h 1545465"/>
                <a:gd name="connsiteX2061" fmla="*/ 1033829 w 1895275"/>
                <a:gd name="connsiteY2061" fmla="*/ 1252294 h 1545465"/>
                <a:gd name="connsiteX2062" fmla="*/ 1032550 w 1895275"/>
                <a:gd name="connsiteY2062" fmla="*/ 1258866 h 1545465"/>
                <a:gd name="connsiteX2063" fmla="*/ 1030075 w 1895275"/>
                <a:gd name="connsiteY2063" fmla="*/ 1261768 h 1545465"/>
                <a:gd name="connsiteX2064" fmla="*/ 1062240 w 1895275"/>
                <a:gd name="connsiteY2064" fmla="*/ 1229335 h 1545465"/>
                <a:gd name="connsiteX2065" fmla="*/ 1082119 w 1895275"/>
                <a:gd name="connsiteY2065" fmla="*/ 1198866 h 1545465"/>
                <a:gd name="connsiteX2066" fmla="*/ 1089542 w 1895275"/>
                <a:gd name="connsiteY2066" fmla="*/ 1194257 h 1545465"/>
                <a:gd name="connsiteX2067" fmla="*/ 1086129 w 1895275"/>
                <a:gd name="connsiteY2067" fmla="*/ 1213972 h 1545465"/>
                <a:gd name="connsiteX2068" fmla="*/ 1082119 w 1895275"/>
                <a:gd name="connsiteY2068" fmla="*/ 1219093 h 1545465"/>
                <a:gd name="connsiteX2069" fmla="*/ 1078792 w 1895275"/>
                <a:gd name="connsiteY2069" fmla="*/ 1221312 h 1545465"/>
                <a:gd name="connsiteX2070" fmla="*/ 1061045 w 1895275"/>
                <a:gd name="connsiteY2070" fmla="*/ 1232920 h 1545465"/>
                <a:gd name="connsiteX2071" fmla="*/ 1062240 w 1895275"/>
                <a:gd name="connsiteY2071" fmla="*/ 1229335 h 1545465"/>
                <a:gd name="connsiteX2072" fmla="*/ 1206853 w 1895275"/>
                <a:gd name="connsiteY2072" fmla="*/ 1171554 h 1545465"/>
                <a:gd name="connsiteX2073" fmla="*/ 1212654 w 1895275"/>
                <a:gd name="connsiteY2073" fmla="*/ 1153375 h 1545465"/>
                <a:gd name="connsiteX2074" fmla="*/ 1232533 w 1895275"/>
                <a:gd name="connsiteY2074" fmla="*/ 1138695 h 1545465"/>
                <a:gd name="connsiteX2075" fmla="*/ 1232533 w 1895275"/>
                <a:gd name="connsiteY2075" fmla="*/ 1138695 h 1545465"/>
                <a:gd name="connsiteX2076" fmla="*/ 1232875 w 1895275"/>
                <a:gd name="connsiteY2076" fmla="*/ 1138439 h 1545465"/>
                <a:gd name="connsiteX2077" fmla="*/ 1233216 w 1895275"/>
                <a:gd name="connsiteY2077" fmla="*/ 1138183 h 1545465"/>
                <a:gd name="connsiteX2078" fmla="*/ 1233216 w 1895275"/>
                <a:gd name="connsiteY2078" fmla="*/ 1138183 h 1545465"/>
                <a:gd name="connsiteX2079" fmla="*/ 1237738 w 1895275"/>
                <a:gd name="connsiteY2079" fmla="*/ 1134513 h 1545465"/>
                <a:gd name="connsiteX2080" fmla="*/ 1236458 w 1895275"/>
                <a:gd name="connsiteY2080" fmla="*/ 1139719 h 1545465"/>
                <a:gd name="connsiteX2081" fmla="*/ 1234154 w 1895275"/>
                <a:gd name="connsiteY2081" fmla="*/ 1147742 h 1545465"/>
                <a:gd name="connsiteX2082" fmla="*/ 1207023 w 1895275"/>
                <a:gd name="connsiteY2082" fmla="*/ 1171554 h 1545465"/>
                <a:gd name="connsiteX2083" fmla="*/ 1245672 w 1895275"/>
                <a:gd name="connsiteY2083" fmla="*/ 1137586 h 1545465"/>
                <a:gd name="connsiteX2084" fmla="*/ 1245672 w 1895275"/>
                <a:gd name="connsiteY2084" fmla="*/ 1137586 h 1545465"/>
                <a:gd name="connsiteX2085" fmla="*/ 1234751 w 1895275"/>
                <a:gd name="connsiteY2085" fmla="*/ 1147145 h 1545465"/>
                <a:gd name="connsiteX2086" fmla="*/ 1237396 w 1895275"/>
                <a:gd name="connsiteY2086" fmla="*/ 1140231 h 1545465"/>
                <a:gd name="connsiteX2087" fmla="*/ 1239956 w 1895275"/>
                <a:gd name="connsiteY2087" fmla="*/ 1132635 h 1545465"/>
                <a:gd name="connsiteX2088" fmla="*/ 1248402 w 1895275"/>
                <a:gd name="connsiteY2088" fmla="*/ 1125808 h 1545465"/>
                <a:gd name="connsiteX2089" fmla="*/ 1245587 w 1895275"/>
                <a:gd name="connsiteY2089" fmla="*/ 1131099 h 1545465"/>
                <a:gd name="connsiteX2090" fmla="*/ 1245843 w 1895275"/>
                <a:gd name="connsiteY2090" fmla="*/ 1131270 h 1545465"/>
                <a:gd name="connsiteX2091" fmla="*/ 1250023 w 1895275"/>
                <a:gd name="connsiteY2091" fmla="*/ 1124527 h 1545465"/>
                <a:gd name="connsiteX2092" fmla="*/ 1260091 w 1895275"/>
                <a:gd name="connsiteY2092" fmla="*/ 1116078 h 1545465"/>
                <a:gd name="connsiteX2093" fmla="*/ 1259323 w 1895275"/>
                <a:gd name="connsiteY2093" fmla="*/ 1126490 h 1545465"/>
                <a:gd name="connsiteX2094" fmla="*/ 1245843 w 1895275"/>
                <a:gd name="connsiteY2094" fmla="*/ 1137500 h 1545465"/>
                <a:gd name="connsiteX2095" fmla="*/ 1245843 w 1895275"/>
                <a:gd name="connsiteY2095" fmla="*/ 1137500 h 1545465"/>
                <a:gd name="connsiteX2096" fmla="*/ 1245843 w 1895275"/>
                <a:gd name="connsiteY2096" fmla="*/ 1137500 h 1545465"/>
                <a:gd name="connsiteX2097" fmla="*/ 1245843 w 1895275"/>
                <a:gd name="connsiteY2097" fmla="*/ 1137500 h 1545465"/>
                <a:gd name="connsiteX2098" fmla="*/ 1353940 w 1895275"/>
                <a:gd name="connsiteY2098" fmla="*/ 1027059 h 1545465"/>
                <a:gd name="connsiteX2099" fmla="*/ 1345749 w 1895275"/>
                <a:gd name="connsiteY2099" fmla="*/ 1034826 h 1545465"/>
                <a:gd name="connsiteX2100" fmla="*/ 1332525 w 1895275"/>
                <a:gd name="connsiteY2100" fmla="*/ 1046945 h 1545465"/>
                <a:gd name="connsiteX2101" fmla="*/ 1339521 w 1895275"/>
                <a:gd name="connsiteY2101" fmla="*/ 1034826 h 1545465"/>
                <a:gd name="connsiteX2102" fmla="*/ 1355049 w 1895275"/>
                <a:gd name="connsiteY2102" fmla="*/ 1023560 h 1545465"/>
                <a:gd name="connsiteX2103" fmla="*/ 1356414 w 1895275"/>
                <a:gd name="connsiteY2103" fmla="*/ 1022536 h 1545465"/>
                <a:gd name="connsiteX2104" fmla="*/ 1353940 w 1895275"/>
                <a:gd name="connsiteY2104" fmla="*/ 1027145 h 1545465"/>
                <a:gd name="connsiteX2105" fmla="*/ 1358973 w 1895275"/>
                <a:gd name="connsiteY2105" fmla="*/ 1017671 h 1545465"/>
                <a:gd name="connsiteX2106" fmla="*/ 1353940 w 1895275"/>
                <a:gd name="connsiteY2106" fmla="*/ 1021682 h 1545465"/>
                <a:gd name="connsiteX2107" fmla="*/ 1341228 w 1895275"/>
                <a:gd name="connsiteY2107" fmla="*/ 1031583 h 1545465"/>
                <a:gd name="connsiteX2108" fmla="*/ 1350186 w 1895275"/>
                <a:gd name="connsiteY2108" fmla="*/ 1015793 h 1545465"/>
                <a:gd name="connsiteX2109" fmla="*/ 1360936 w 1895275"/>
                <a:gd name="connsiteY2109" fmla="*/ 1005637 h 1545465"/>
                <a:gd name="connsiteX2110" fmla="*/ 1360765 w 1895275"/>
                <a:gd name="connsiteY2110" fmla="*/ 1005381 h 1545465"/>
                <a:gd name="connsiteX2111" fmla="*/ 1351380 w 1895275"/>
                <a:gd name="connsiteY2111" fmla="*/ 1013574 h 1545465"/>
                <a:gd name="connsiteX2112" fmla="*/ 1362557 w 1895275"/>
                <a:gd name="connsiteY2112" fmla="*/ 993261 h 1545465"/>
                <a:gd name="connsiteX2113" fmla="*/ 1381582 w 1895275"/>
                <a:gd name="connsiteY2113" fmla="*/ 978837 h 1545465"/>
                <a:gd name="connsiteX2114" fmla="*/ 1359400 w 1895275"/>
                <a:gd name="connsiteY2114" fmla="*/ 1016561 h 1545465"/>
                <a:gd name="connsiteX2115" fmla="*/ 1359400 w 1895275"/>
                <a:gd name="connsiteY2115" fmla="*/ 1016561 h 1545465"/>
                <a:gd name="connsiteX2116" fmla="*/ 1359400 w 1895275"/>
                <a:gd name="connsiteY2116" fmla="*/ 1016561 h 1545465"/>
                <a:gd name="connsiteX2117" fmla="*/ 1359400 w 1895275"/>
                <a:gd name="connsiteY2117" fmla="*/ 1016561 h 1545465"/>
                <a:gd name="connsiteX2118" fmla="*/ 1359400 w 1895275"/>
                <a:gd name="connsiteY2118" fmla="*/ 1016561 h 1545465"/>
                <a:gd name="connsiteX2119" fmla="*/ 1358973 w 1895275"/>
                <a:gd name="connsiteY2119" fmla="*/ 1017415 h 1545465"/>
                <a:gd name="connsiteX2120" fmla="*/ 1169825 w 1895275"/>
                <a:gd name="connsiteY2120" fmla="*/ 1129307 h 1545465"/>
                <a:gd name="connsiteX2121" fmla="*/ 1169825 w 1895275"/>
                <a:gd name="connsiteY2121" fmla="*/ 1129307 h 1545465"/>
                <a:gd name="connsiteX2122" fmla="*/ 1169825 w 1895275"/>
                <a:gd name="connsiteY2122" fmla="*/ 1129307 h 1545465"/>
                <a:gd name="connsiteX2123" fmla="*/ 1169825 w 1895275"/>
                <a:gd name="connsiteY2123" fmla="*/ 1129307 h 1545465"/>
                <a:gd name="connsiteX2124" fmla="*/ 1169740 w 1895275"/>
                <a:gd name="connsiteY2124" fmla="*/ 1129733 h 1545465"/>
                <a:gd name="connsiteX2125" fmla="*/ 1158734 w 1895275"/>
                <a:gd name="connsiteY2125" fmla="*/ 1138439 h 1545465"/>
                <a:gd name="connsiteX2126" fmla="*/ 1166412 w 1895275"/>
                <a:gd name="connsiteY2126" fmla="*/ 1106519 h 1545465"/>
                <a:gd name="connsiteX2127" fmla="*/ 1168887 w 1895275"/>
                <a:gd name="connsiteY2127" fmla="*/ 1104812 h 1545465"/>
                <a:gd name="connsiteX2128" fmla="*/ 1168887 w 1895275"/>
                <a:gd name="connsiteY2128" fmla="*/ 1104812 h 1545465"/>
                <a:gd name="connsiteX2129" fmla="*/ 1168887 w 1895275"/>
                <a:gd name="connsiteY2129" fmla="*/ 1104812 h 1545465"/>
                <a:gd name="connsiteX2130" fmla="*/ 1168887 w 1895275"/>
                <a:gd name="connsiteY2130" fmla="*/ 1104812 h 1545465"/>
                <a:gd name="connsiteX2131" fmla="*/ 1168887 w 1895275"/>
                <a:gd name="connsiteY2131" fmla="*/ 1104812 h 1545465"/>
                <a:gd name="connsiteX2132" fmla="*/ 1178783 w 1895275"/>
                <a:gd name="connsiteY2132" fmla="*/ 1097216 h 1545465"/>
                <a:gd name="connsiteX2133" fmla="*/ 1169740 w 1895275"/>
                <a:gd name="connsiteY2133" fmla="*/ 1129307 h 1545465"/>
                <a:gd name="connsiteX2134" fmla="*/ 1169740 w 1895275"/>
                <a:gd name="connsiteY2134" fmla="*/ 1129307 h 1545465"/>
                <a:gd name="connsiteX2135" fmla="*/ 1078280 w 1895275"/>
                <a:gd name="connsiteY2135" fmla="*/ 1120260 h 1545465"/>
                <a:gd name="connsiteX2136" fmla="*/ 1078280 w 1895275"/>
                <a:gd name="connsiteY2136" fmla="*/ 1120260 h 1545465"/>
                <a:gd name="connsiteX2137" fmla="*/ 1094660 w 1895275"/>
                <a:gd name="connsiteY2137" fmla="*/ 1108140 h 1545465"/>
                <a:gd name="connsiteX2138" fmla="*/ 1089797 w 1895275"/>
                <a:gd name="connsiteY2138" fmla="*/ 1122906 h 1545465"/>
                <a:gd name="connsiteX2139" fmla="*/ 1082801 w 1895275"/>
                <a:gd name="connsiteY2139" fmla="*/ 1143816 h 1545465"/>
                <a:gd name="connsiteX2140" fmla="*/ 1074440 w 1895275"/>
                <a:gd name="connsiteY2140" fmla="*/ 1149449 h 1545465"/>
                <a:gd name="connsiteX2141" fmla="*/ 1078450 w 1895275"/>
                <a:gd name="connsiteY2141" fmla="*/ 1137671 h 1545465"/>
                <a:gd name="connsiteX2142" fmla="*/ 1078194 w 1895275"/>
                <a:gd name="connsiteY2142" fmla="*/ 1137586 h 1545465"/>
                <a:gd name="connsiteX2143" fmla="*/ 1072905 w 1895275"/>
                <a:gd name="connsiteY2143" fmla="*/ 1150473 h 1545465"/>
                <a:gd name="connsiteX2144" fmla="*/ 1056439 w 1895275"/>
                <a:gd name="connsiteY2144" fmla="*/ 1161398 h 1545465"/>
                <a:gd name="connsiteX2145" fmla="*/ 1060448 w 1895275"/>
                <a:gd name="connsiteY2145" fmla="*/ 1145438 h 1545465"/>
                <a:gd name="connsiteX2146" fmla="*/ 1064373 w 1895275"/>
                <a:gd name="connsiteY2146" fmla="*/ 1129221 h 1545465"/>
                <a:gd name="connsiteX2147" fmla="*/ 1078194 w 1895275"/>
                <a:gd name="connsiteY2147" fmla="*/ 1120345 h 1545465"/>
                <a:gd name="connsiteX2148" fmla="*/ 1078194 w 1895275"/>
                <a:gd name="connsiteY2148" fmla="*/ 1120345 h 1545465"/>
                <a:gd name="connsiteX2149" fmla="*/ 1078194 w 1895275"/>
                <a:gd name="connsiteY2149" fmla="*/ 1120345 h 1545465"/>
                <a:gd name="connsiteX2150" fmla="*/ 1078194 w 1895275"/>
                <a:gd name="connsiteY2150" fmla="*/ 1120345 h 1545465"/>
                <a:gd name="connsiteX2151" fmla="*/ 916262 w 1895275"/>
                <a:gd name="connsiteY2151" fmla="*/ 1276533 h 1545465"/>
                <a:gd name="connsiteX2152" fmla="*/ 916518 w 1895275"/>
                <a:gd name="connsiteY2152" fmla="*/ 1276704 h 1545465"/>
                <a:gd name="connsiteX2153" fmla="*/ 927353 w 1895275"/>
                <a:gd name="connsiteY2153" fmla="*/ 1260487 h 1545465"/>
                <a:gd name="connsiteX2154" fmla="*/ 927353 w 1895275"/>
                <a:gd name="connsiteY2154" fmla="*/ 1273546 h 1545465"/>
                <a:gd name="connsiteX2155" fmla="*/ 927183 w 1895275"/>
                <a:gd name="connsiteY2155" fmla="*/ 1280971 h 1545465"/>
                <a:gd name="connsiteX2156" fmla="*/ 923770 w 1895275"/>
                <a:gd name="connsiteY2156" fmla="*/ 1285580 h 1545465"/>
                <a:gd name="connsiteX2157" fmla="*/ 888705 w 1895275"/>
                <a:gd name="connsiteY2157" fmla="*/ 1328510 h 1545465"/>
                <a:gd name="connsiteX2158" fmla="*/ 889131 w 1895275"/>
                <a:gd name="connsiteY2158" fmla="*/ 1313830 h 1545465"/>
                <a:gd name="connsiteX2159" fmla="*/ 924026 w 1895275"/>
                <a:gd name="connsiteY2159" fmla="*/ 1257671 h 1545465"/>
                <a:gd name="connsiteX2160" fmla="*/ 927097 w 1895275"/>
                <a:gd name="connsiteY2160" fmla="*/ 1252123 h 1545465"/>
                <a:gd name="connsiteX2161" fmla="*/ 927097 w 1895275"/>
                <a:gd name="connsiteY2161" fmla="*/ 1257330 h 1545465"/>
                <a:gd name="connsiteX2162" fmla="*/ 916006 w 1895275"/>
                <a:gd name="connsiteY2162" fmla="*/ 1276533 h 1545465"/>
                <a:gd name="connsiteX2163" fmla="*/ 925476 w 1895275"/>
                <a:gd name="connsiteY2163" fmla="*/ 1214911 h 1545465"/>
                <a:gd name="connsiteX2164" fmla="*/ 926244 w 1895275"/>
                <a:gd name="connsiteY2164" fmla="*/ 1224812 h 1545465"/>
                <a:gd name="connsiteX2165" fmla="*/ 927268 w 1895275"/>
                <a:gd name="connsiteY2165" fmla="*/ 1249221 h 1545465"/>
                <a:gd name="connsiteX2166" fmla="*/ 922490 w 1895275"/>
                <a:gd name="connsiteY2166" fmla="*/ 1256476 h 1545465"/>
                <a:gd name="connsiteX2167" fmla="*/ 902099 w 1895275"/>
                <a:gd name="connsiteY2167" fmla="*/ 1285494 h 1545465"/>
                <a:gd name="connsiteX2168" fmla="*/ 889131 w 1895275"/>
                <a:gd name="connsiteY2168" fmla="*/ 1302820 h 1545465"/>
                <a:gd name="connsiteX2169" fmla="*/ 887937 w 1895275"/>
                <a:gd name="connsiteY2169" fmla="*/ 1275594 h 1545465"/>
                <a:gd name="connsiteX2170" fmla="*/ 907219 w 1895275"/>
                <a:gd name="connsiteY2170" fmla="*/ 1245039 h 1545465"/>
                <a:gd name="connsiteX2171" fmla="*/ 914471 w 1895275"/>
                <a:gd name="connsiteY2171" fmla="*/ 1232920 h 1545465"/>
                <a:gd name="connsiteX2172" fmla="*/ 918139 w 1895275"/>
                <a:gd name="connsiteY2172" fmla="*/ 1226689 h 1545465"/>
                <a:gd name="connsiteX2173" fmla="*/ 917030 w 1895275"/>
                <a:gd name="connsiteY2173" fmla="*/ 1233346 h 1545465"/>
                <a:gd name="connsiteX2174" fmla="*/ 915239 w 1895275"/>
                <a:gd name="connsiteY2174" fmla="*/ 1242906 h 1545465"/>
                <a:gd name="connsiteX2175" fmla="*/ 913191 w 1895275"/>
                <a:gd name="connsiteY2175" fmla="*/ 1252465 h 1545465"/>
                <a:gd name="connsiteX2176" fmla="*/ 913447 w 1895275"/>
                <a:gd name="connsiteY2176" fmla="*/ 1252465 h 1545465"/>
                <a:gd name="connsiteX2177" fmla="*/ 916433 w 1895275"/>
                <a:gd name="connsiteY2177" fmla="*/ 1243076 h 1545465"/>
                <a:gd name="connsiteX2178" fmla="*/ 919163 w 1895275"/>
                <a:gd name="connsiteY2178" fmla="*/ 1233603 h 1545465"/>
                <a:gd name="connsiteX2179" fmla="*/ 923343 w 1895275"/>
                <a:gd name="connsiteY2179" fmla="*/ 1216960 h 1545465"/>
                <a:gd name="connsiteX2180" fmla="*/ 925647 w 1895275"/>
                <a:gd name="connsiteY2180" fmla="*/ 1214826 h 1545465"/>
                <a:gd name="connsiteX2181" fmla="*/ 887510 w 1895275"/>
                <a:gd name="connsiteY2181" fmla="*/ 1353090 h 1545465"/>
                <a:gd name="connsiteX2182" fmla="*/ 888278 w 1895275"/>
                <a:gd name="connsiteY2182" fmla="*/ 1339691 h 1545465"/>
                <a:gd name="connsiteX2183" fmla="*/ 925476 w 1895275"/>
                <a:gd name="connsiteY2183" fmla="*/ 1286860 h 1545465"/>
                <a:gd name="connsiteX2184" fmla="*/ 927183 w 1895275"/>
                <a:gd name="connsiteY2184" fmla="*/ 1284129 h 1545465"/>
                <a:gd name="connsiteX2185" fmla="*/ 926756 w 1895275"/>
                <a:gd name="connsiteY2185" fmla="*/ 1294968 h 1545465"/>
                <a:gd name="connsiteX2186" fmla="*/ 924879 w 1895275"/>
                <a:gd name="connsiteY2186" fmla="*/ 1297614 h 1545465"/>
                <a:gd name="connsiteX2187" fmla="*/ 925135 w 1895275"/>
                <a:gd name="connsiteY2187" fmla="*/ 1297785 h 1545465"/>
                <a:gd name="connsiteX2188" fmla="*/ 926671 w 1895275"/>
                <a:gd name="connsiteY2188" fmla="*/ 1295822 h 1545465"/>
                <a:gd name="connsiteX2189" fmla="*/ 925903 w 1895275"/>
                <a:gd name="connsiteY2189" fmla="*/ 1311526 h 1545465"/>
                <a:gd name="connsiteX2190" fmla="*/ 887510 w 1895275"/>
                <a:gd name="connsiteY2190" fmla="*/ 1353176 h 1545465"/>
                <a:gd name="connsiteX2191" fmla="*/ 980335 w 1895275"/>
                <a:gd name="connsiteY2191" fmla="*/ 1308539 h 1545465"/>
                <a:gd name="connsiteX2192" fmla="*/ 979227 w 1895275"/>
                <a:gd name="connsiteY2192" fmla="*/ 1314001 h 1545465"/>
                <a:gd name="connsiteX2193" fmla="*/ 977605 w 1895275"/>
                <a:gd name="connsiteY2193" fmla="*/ 1315622 h 1545465"/>
                <a:gd name="connsiteX2194" fmla="*/ 980932 w 1895275"/>
                <a:gd name="connsiteY2194" fmla="*/ 1301625 h 1545465"/>
                <a:gd name="connsiteX2195" fmla="*/ 981786 w 1895275"/>
                <a:gd name="connsiteY2195" fmla="*/ 1300772 h 1545465"/>
                <a:gd name="connsiteX2196" fmla="*/ 980335 w 1895275"/>
                <a:gd name="connsiteY2196" fmla="*/ 1308539 h 1545465"/>
                <a:gd name="connsiteX2197" fmla="*/ 982127 w 1895275"/>
                <a:gd name="connsiteY2197" fmla="*/ 1296163 h 1545465"/>
                <a:gd name="connsiteX2198" fmla="*/ 985455 w 1895275"/>
                <a:gd name="connsiteY2198" fmla="*/ 1280630 h 1545465"/>
                <a:gd name="connsiteX2199" fmla="*/ 982810 w 1895275"/>
                <a:gd name="connsiteY2199" fmla="*/ 1295395 h 1545465"/>
                <a:gd name="connsiteX2200" fmla="*/ 982127 w 1895275"/>
                <a:gd name="connsiteY2200" fmla="*/ 1296163 h 1545465"/>
                <a:gd name="connsiteX2201" fmla="*/ 1004736 w 1895275"/>
                <a:gd name="connsiteY2201" fmla="*/ 1307258 h 1545465"/>
                <a:gd name="connsiteX2202" fmla="*/ 1006101 w 1895275"/>
                <a:gd name="connsiteY2202" fmla="*/ 1300004 h 1545465"/>
                <a:gd name="connsiteX2203" fmla="*/ 1009429 w 1895275"/>
                <a:gd name="connsiteY2203" fmla="*/ 1296419 h 1545465"/>
                <a:gd name="connsiteX2204" fmla="*/ 1003201 w 1895275"/>
                <a:gd name="connsiteY2204" fmla="*/ 1313489 h 1545465"/>
                <a:gd name="connsiteX2205" fmla="*/ 1002944 w 1895275"/>
                <a:gd name="connsiteY2205" fmla="*/ 1313745 h 1545465"/>
                <a:gd name="connsiteX2206" fmla="*/ 1004651 w 1895275"/>
                <a:gd name="connsiteY2206" fmla="*/ 1307429 h 1545465"/>
                <a:gd name="connsiteX2207" fmla="*/ 1004651 w 1895275"/>
                <a:gd name="connsiteY2207" fmla="*/ 1307429 h 1545465"/>
                <a:gd name="connsiteX2208" fmla="*/ 1004651 w 1895275"/>
                <a:gd name="connsiteY2208" fmla="*/ 1307429 h 1545465"/>
                <a:gd name="connsiteX2209" fmla="*/ 1004651 w 1895275"/>
                <a:gd name="connsiteY2209" fmla="*/ 1307429 h 1545465"/>
                <a:gd name="connsiteX2210" fmla="*/ 1004651 w 1895275"/>
                <a:gd name="connsiteY2210" fmla="*/ 1307429 h 1545465"/>
                <a:gd name="connsiteX2211" fmla="*/ 1070516 w 1895275"/>
                <a:gd name="connsiteY2211" fmla="*/ 1203901 h 1545465"/>
                <a:gd name="connsiteX2212" fmla="*/ 1070516 w 1895275"/>
                <a:gd name="connsiteY2212" fmla="*/ 1203901 h 1545465"/>
                <a:gd name="connsiteX2213" fmla="*/ 1070516 w 1895275"/>
                <a:gd name="connsiteY2213" fmla="*/ 1203731 h 1545465"/>
                <a:gd name="connsiteX2214" fmla="*/ 1070516 w 1895275"/>
                <a:gd name="connsiteY2214" fmla="*/ 1203731 h 1545465"/>
                <a:gd name="connsiteX2215" fmla="*/ 1070857 w 1895275"/>
                <a:gd name="connsiteY2215" fmla="*/ 1202450 h 1545465"/>
                <a:gd name="connsiteX2216" fmla="*/ 1075805 w 1895275"/>
                <a:gd name="connsiteY2216" fmla="*/ 1199549 h 1545465"/>
                <a:gd name="connsiteX2217" fmla="*/ 1081607 w 1895275"/>
                <a:gd name="connsiteY2217" fmla="*/ 1196049 h 1545465"/>
                <a:gd name="connsiteX2218" fmla="*/ 1081095 w 1895275"/>
                <a:gd name="connsiteY2218" fmla="*/ 1196817 h 1545465"/>
                <a:gd name="connsiteX2219" fmla="*/ 1074270 w 1895275"/>
                <a:gd name="connsiteY2219" fmla="*/ 1201512 h 1545465"/>
                <a:gd name="connsiteX2220" fmla="*/ 1070430 w 1895275"/>
                <a:gd name="connsiteY2220" fmla="*/ 1204072 h 1545465"/>
                <a:gd name="connsiteX2221" fmla="*/ 1090651 w 1895275"/>
                <a:gd name="connsiteY2221" fmla="*/ 1188197 h 1545465"/>
                <a:gd name="connsiteX2222" fmla="*/ 1087494 w 1895275"/>
                <a:gd name="connsiteY2222" fmla="*/ 1190331 h 1545465"/>
                <a:gd name="connsiteX2223" fmla="*/ 1091077 w 1895275"/>
                <a:gd name="connsiteY2223" fmla="*/ 1184442 h 1545465"/>
                <a:gd name="connsiteX2224" fmla="*/ 1091418 w 1895275"/>
                <a:gd name="connsiteY2224" fmla="*/ 1183844 h 1545465"/>
                <a:gd name="connsiteX2225" fmla="*/ 1090651 w 1895275"/>
                <a:gd name="connsiteY2225" fmla="*/ 1188197 h 1545465"/>
                <a:gd name="connsiteX2226" fmla="*/ 1086555 w 1895275"/>
                <a:gd name="connsiteY2226" fmla="*/ 1192977 h 1545465"/>
                <a:gd name="connsiteX2227" fmla="*/ 1085276 w 1895275"/>
                <a:gd name="connsiteY2227" fmla="*/ 1193830 h 1545465"/>
                <a:gd name="connsiteX2228" fmla="*/ 1085276 w 1895275"/>
                <a:gd name="connsiteY2228" fmla="*/ 1193660 h 1545465"/>
                <a:gd name="connsiteX2229" fmla="*/ 1086555 w 1895275"/>
                <a:gd name="connsiteY2229" fmla="*/ 1192977 h 1545465"/>
                <a:gd name="connsiteX2230" fmla="*/ 1061557 w 1895275"/>
                <a:gd name="connsiteY2230" fmla="*/ 1209876 h 1545465"/>
                <a:gd name="connsiteX2231" fmla="*/ 1041337 w 1895275"/>
                <a:gd name="connsiteY2231" fmla="*/ 1223275 h 1545465"/>
                <a:gd name="connsiteX2232" fmla="*/ 1050978 w 1895275"/>
                <a:gd name="connsiteY2232" fmla="*/ 1205096 h 1545465"/>
                <a:gd name="connsiteX2233" fmla="*/ 1067103 w 1895275"/>
                <a:gd name="connsiteY2233" fmla="*/ 1168823 h 1545465"/>
                <a:gd name="connsiteX2234" fmla="*/ 1076147 w 1895275"/>
                <a:gd name="connsiteY2234" fmla="*/ 1163617 h 1545465"/>
                <a:gd name="connsiteX2235" fmla="*/ 1063690 w 1895275"/>
                <a:gd name="connsiteY2235" fmla="*/ 1201682 h 1545465"/>
                <a:gd name="connsiteX2236" fmla="*/ 1063690 w 1895275"/>
                <a:gd name="connsiteY2236" fmla="*/ 1201682 h 1545465"/>
                <a:gd name="connsiteX2237" fmla="*/ 1063690 w 1895275"/>
                <a:gd name="connsiteY2237" fmla="*/ 1201682 h 1545465"/>
                <a:gd name="connsiteX2238" fmla="*/ 1063690 w 1895275"/>
                <a:gd name="connsiteY2238" fmla="*/ 1201682 h 1545465"/>
                <a:gd name="connsiteX2239" fmla="*/ 1063690 w 1895275"/>
                <a:gd name="connsiteY2239" fmla="*/ 1201682 h 1545465"/>
                <a:gd name="connsiteX2240" fmla="*/ 1062411 w 1895275"/>
                <a:gd name="connsiteY2240" fmla="*/ 1206376 h 1545465"/>
                <a:gd name="connsiteX2241" fmla="*/ 1056694 w 1895275"/>
                <a:gd name="connsiteY2241" fmla="*/ 1210046 h 1545465"/>
                <a:gd name="connsiteX2242" fmla="*/ 1056865 w 1895275"/>
                <a:gd name="connsiteY2242" fmla="*/ 1210302 h 1545465"/>
                <a:gd name="connsiteX2243" fmla="*/ 1062155 w 1895275"/>
                <a:gd name="connsiteY2243" fmla="*/ 1207230 h 1545465"/>
                <a:gd name="connsiteX2244" fmla="*/ 1061472 w 1895275"/>
                <a:gd name="connsiteY2244" fmla="*/ 1209705 h 1545465"/>
                <a:gd name="connsiteX2245" fmla="*/ 1070260 w 1895275"/>
                <a:gd name="connsiteY2245" fmla="*/ 1156704 h 1545465"/>
                <a:gd name="connsiteX2246" fmla="*/ 1066421 w 1895275"/>
                <a:gd name="connsiteY2246" fmla="*/ 1165238 h 1545465"/>
                <a:gd name="connsiteX2247" fmla="*/ 1064544 w 1895275"/>
                <a:gd name="connsiteY2247" fmla="*/ 1169165 h 1545465"/>
                <a:gd name="connsiteX2248" fmla="*/ 1052599 w 1895275"/>
                <a:gd name="connsiteY2248" fmla="*/ 1176675 h 1545465"/>
                <a:gd name="connsiteX2249" fmla="*/ 1055585 w 1895275"/>
                <a:gd name="connsiteY2249" fmla="*/ 1165238 h 1545465"/>
                <a:gd name="connsiteX2250" fmla="*/ 1070260 w 1895275"/>
                <a:gd name="connsiteY2250" fmla="*/ 1156789 h 1545465"/>
                <a:gd name="connsiteX2251" fmla="*/ 1034938 w 1895275"/>
                <a:gd name="connsiteY2251" fmla="*/ 1176590 h 1545465"/>
                <a:gd name="connsiteX2252" fmla="*/ 1047139 w 1895275"/>
                <a:gd name="connsiteY2252" fmla="*/ 1169933 h 1545465"/>
                <a:gd name="connsiteX2253" fmla="*/ 1051149 w 1895275"/>
                <a:gd name="connsiteY2253" fmla="*/ 1167628 h 1545465"/>
                <a:gd name="connsiteX2254" fmla="*/ 1031184 w 1895275"/>
                <a:gd name="connsiteY2254" fmla="*/ 1227287 h 1545465"/>
                <a:gd name="connsiteX2255" fmla="*/ 1031184 w 1895275"/>
                <a:gd name="connsiteY2255" fmla="*/ 1227287 h 1545465"/>
                <a:gd name="connsiteX2256" fmla="*/ 1031184 w 1895275"/>
                <a:gd name="connsiteY2256" fmla="*/ 1227287 h 1545465"/>
                <a:gd name="connsiteX2257" fmla="*/ 1031184 w 1895275"/>
                <a:gd name="connsiteY2257" fmla="*/ 1227287 h 1545465"/>
                <a:gd name="connsiteX2258" fmla="*/ 1031184 w 1895275"/>
                <a:gd name="connsiteY2258" fmla="*/ 1227287 h 1545465"/>
                <a:gd name="connsiteX2259" fmla="*/ 1030929 w 1895275"/>
                <a:gd name="connsiteY2259" fmla="*/ 1228226 h 1545465"/>
                <a:gd name="connsiteX2260" fmla="*/ 1026748 w 1895275"/>
                <a:gd name="connsiteY2260" fmla="*/ 1234456 h 1545465"/>
                <a:gd name="connsiteX2261" fmla="*/ 1020264 w 1895275"/>
                <a:gd name="connsiteY2261" fmla="*/ 1201597 h 1545465"/>
                <a:gd name="connsiteX2262" fmla="*/ 1034938 w 1895275"/>
                <a:gd name="connsiteY2262" fmla="*/ 1176419 h 1545465"/>
                <a:gd name="connsiteX2263" fmla="*/ 972657 w 1895275"/>
                <a:gd name="connsiteY2263" fmla="*/ 1234968 h 1545465"/>
                <a:gd name="connsiteX2264" fmla="*/ 971207 w 1895275"/>
                <a:gd name="connsiteY2264" fmla="*/ 1244613 h 1545465"/>
                <a:gd name="connsiteX2265" fmla="*/ 969415 w 1895275"/>
                <a:gd name="connsiteY2265" fmla="*/ 1239577 h 1545465"/>
                <a:gd name="connsiteX2266" fmla="*/ 972657 w 1895275"/>
                <a:gd name="connsiteY2266" fmla="*/ 1234968 h 1545465"/>
                <a:gd name="connsiteX2267" fmla="*/ 977776 w 1895275"/>
                <a:gd name="connsiteY2267" fmla="*/ 1227714 h 1545465"/>
                <a:gd name="connsiteX2268" fmla="*/ 989208 w 1895275"/>
                <a:gd name="connsiteY2268" fmla="*/ 1210985 h 1545465"/>
                <a:gd name="connsiteX2269" fmla="*/ 984601 w 1895275"/>
                <a:gd name="connsiteY2269" fmla="*/ 1243588 h 1545465"/>
                <a:gd name="connsiteX2270" fmla="*/ 984516 w 1895275"/>
                <a:gd name="connsiteY2270" fmla="*/ 1243588 h 1545465"/>
                <a:gd name="connsiteX2271" fmla="*/ 984516 w 1895275"/>
                <a:gd name="connsiteY2271" fmla="*/ 1243674 h 1545465"/>
                <a:gd name="connsiteX2272" fmla="*/ 976752 w 1895275"/>
                <a:gd name="connsiteY2272" fmla="*/ 1254428 h 1545465"/>
                <a:gd name="connsiteX2273" fmla="*/ 977690 w 1895275"/>
                <a:gd name="connsiteY2273" fmla="*/ 1227714 h 1545465"/>
                <a:gd name="connsiteX2274" fmla="*/ 991853 w 1895275"/>
                <a:gd name="connsiteY2274" fmla="*/ 1245551 h 1545465"/>
                <a:gd name="connsiteX2275" fmla="*/ 989208 w 1895275"/>
                <a:gd name="connsiteY2275" fmla="*/ 1259549 h 1545465"/>
                <a:gd name="connsiteX2276" fmla="*/ 990232 w 1895275"/>
                <a:gd name="connsiteY2276" fmla="*/ 1247770 h 1545465"/>
                <a:gd name="connsiteX2277" fmla="*/ 990232 w 1895275"/>
                <a:gd name="connsiteY2277" fmla="*/ 1247770 h 1545465"/>
                <a:gd name="connsiteX2278" fmla="*/ 990232 w 1895275"/>
                <a:gd name="connsiteY2278" fmla="*/ 1247770 h 1545465"/>
                <a:gd name="connsiteX2279" fmla="*/ 990232 w 1895275"/>
                <a:gd name="connsiteY2279" fmla="*/ 1247770 h 1545465"/>
                <a:gd name="connsiteX2280" fmla="*/ 990232 w 1895275"/>
                <a:gd name="connsiteY2280" fmla="*/ 1247770 h 1545465"/>
                <a:gd name="connsiteX2281" fmla="*/ 990232 w 1895275"/>
                <a:gd name="connsiteY2281" fmla="*/ 1247770 h 1545465"/>
                <a:gd name="connsiteX2282" fmla="*/ 991682 w 1895275"/>
                <a:gd name="connsiteY2282" fmla="*/ 1245722 h 1545465"/>
                <a:gd name="connsiteX2283" fmla="*/ 991171 w 1895275"/>
                <a:gd name="connsiteY2283" fmla="*/ 1234797 h 1545465"/>
                <a:gd name="connsiteX2284" fmla="*/ 992280 w 1895275"/>
                <a:gd name="connsiteY2284" fmla="*/ 1206462 h 1545465"/>
                <a:gd name="connsiteX2285" fmla="*/ 999702 w 1895275"/>
                <a:gd name="connsiteY2285" fmla="*/ 1193916 h 1545465"/>
                <a:gd name="connsiteX2286" fmla="*/ 994669 w 1895275"/>
                <a:gd name="connsiteY2286" fmla="*/ 1229506 h 1545465"/>
                <a:gd name="connsiteX2287" fmla="*/ 994584 w 1895275"/>
                <a:gd name="connsiteY2287" fmla="*/ 1230189 h 1545465"/>
                <a:gd name="connsiteX2288" fmla="*/ 991171 w 1895275"/>
                <a:gd name="connsiteY2288" fmla="*/ 1234797 h 1545465"/>
                <a:gd name="connsiteX2289" fmla="*/ 1010196 w 1895275"/>
                <a:gd name="connsiteY2289" fmla="*/ 1201256 h 1545465"/>
                <a:gd name="connsiteX2290" fmla="*/ 1008831 w 1895275"/>
                <a:gd name="connsiteY2290" fmla="*/ 1210388 h 1545465"/>
                <a:gd name="connsiteX2291" fmla="*/ 1000043 w 1895275"/>
                <a:gd name="connsiteY2291" fmla="*/ 1222678 h 1545465"/>
                <a:gd name="connsiteX2292" fmla="*/ 1002176 w 1895275"/>
                <a:gd name="connsiteY2292" fmla="*/ 1190160 h 1545465"/>
                <a:gd name="connsiteX2293" fmla="*/ 1002176 w 1895275"/>
                <a:gd name="connsiteY2293" fmla="*/ 1189563 h 1545465"/>
                <a:gd name="connsiteX2294" fmla="*/ 1005077 w 1895275"/>
                <a:gd name="connsiteY2294" fmla="*/ 1184527 h 1545465"/>
                <a:gd name="connsiteX2295" fmla="*/ 1010196 w 1895275"/>
                <a:gd name="connsiteY2295" fmla="*/ 1201341 h 1545465"/>
                <a:gd name="connsiteX2296" fmla="*/ 1011988 w 1895275"/>
                <a:gd name="connsiteY2296" fmla="*/ 1172152 h 1545465"/>
                <a:gd name="connsiteX2297" fmla="*/ 1014547 w 1895275"/>
                <a:gd name="connsiteY2297" fmla="*/ 1167543 h 1545465"/>
                <a:gd name="connsiteX2298" fmla="*/ 1014377 w 1895275"/>
                <a:gd name="connsiteY2298" fmla="*/ 1168994 h 1545465"/>
                <a:gd name="connsiteX2299" fmla="*/ 1013524 w 1895275"/>
                <a:gd name="connsiteY2299" fmla="*/ 1176419 h 1545465"/>
                <a:gd name="connsiteX2300" fmla="*/ 1012073 w 1895275"/>
                <a:gd name="connsiteY2300" fmla="*/ 1172066 h 1545465"/>
                <a:gd name="connsiteX2301" fmla="*/ 1015571 w 1895275"/>
                <a:gd name="connsiteY2301" fmla="*/ 1224897 h 1545465"/>
                <a:gd name="connsiteX2302" fmla="*/ 1019070 w 1895275"/>
                <a:gd name="connsiteY2302" fmla="*/ 1246234 h 1545465"/>
                <a:gd name="connsiteX2303" fmla="*/ 1012073 w 1895275"/>
                <a:gd name="connsiteY2303" fmla="*/ 1256647 h 1545465"/>
                <a:gd name="connsiteX2304" fmla="*/ 1013353 w 1895275"/>
                <a:gd name="connsiteY2304" fmla="*/ 1241881 h 1545465"/>
                <a:gd name="connsiteX2305" fmla="*/ 1013609 w 1895275"/>
                <a:gd name="connsiteY2305" fmla="*/ 1238553 h 1545465"/>
                <a:gd name="connsiteX2306" fmla="*/ 1015571 w 1895275"/>
                <a:gd name="connsiteY2306" fmla="*/ 1224897 h 1545465"/>
                <a:gd name="connsiteX2307" fmla="*/ 1008746 w 1895275"/>
                <a:gd name="connsiteY2307" fmla="*/ 1242394 h 1545465"/>
                <a:gd name="connsiteX2308" fmla="*/ 1010196 w 1895275"/>
                <a:gd name="connsiteY2308" fmla="*/ 1231213 h 1545465"/>
                <a:gd name="connsiteX2309" fmla="*/ 1011903 w 1895275"/>
                <a:gd name="connsiteY2309" fmla="*/ 1215338 h 1545465"/>
                <a:gd name="connsiteX2310" fmla="*/ 1013183 w 1895275"/>
                <a:gd name="connsiteY2310" fmla="*/ 1213375 h 1545465"/>
                <a:gd name="connsiteX2311" fmla="*/ 1014206 w 1895275"/>
                <a:gd name="connsiteY2311" fmla="*/ 1217984 h 1545465"/>
                <a:gd name="connsiteX2312" fmla="*/ 1008831 w 1895275"/>
                <a:gd name="connsiteY2312" fmla="*/ 1242479 h 1545465"/>
                <a:gd name="connsiteX2313" fmla="*/ 1044494 w 1895275"/>
                <a:gd name="connsiteY2313" fmla="*/ 1206547 h 1545465"/>
                <a:gd name="connsiteX2314" fmla="*/ 1052343 w 1895275"/>
                <a:gd name="connsiteY2314" fmla="*/ 1177187 h 1545465"/>
                <a:gd name="connsiteX2315" fmla="*/ 1063605 w 1895275"/>
                <a:gd name="connsiteY2315" fmla="*/ 1170871 h 1545465"/>
                <a:gd name="connsiteX2316" fmla="*/ 1046712 w 1895275"/>
                <a:gd name="connsiteY2316" fmla="*/ 1202706 h 1545465"/>
                <a:gd name="connsiteX2317" fmla="*/ 1044408 w 1895275"/>
                <a:gd name="connsiteY2317" fmla="*/ 1206547 h 1545465"/>
                <a:gd name="connsiteX2318" fmla="*/ 1007978 w 1895275"/>
                <a:gd name="connsiteY2318" fmla="*/ 1289250 h 1545465"/>
                <a:gd name="connsiteX2319" fmla="*/ 1010111 w 1895275"/>
                <a:gd name="connsiteY2319" fmla="*/ 1274741 h 1545465"/>
                <a:gd name="connsiteX2320" fmla="*/ 1010879 w 1895275"/>
                <a:gd name="connsiteY2320" fmla="*/ 1268083 h 1545465"/>
                <a:gd name="connsiteX2321" fmla="*/ 1020349 w 1895275"/>
                <a:gd name="connsiteY2321" fmla="*/ 1255793 h 1545465"/>
                <a:gd name="connsiteX2322" fmla="*/ 1020946 w 1895275"/>
                <a:gd name="connsiteY2322" fmla="*/ 1261426 h 1545465"/>
                <a:gd name="connsiteX2323" fmla="*/ 1018301 w 1895275"/>
                <a:gd name="connsiteY2323" fmla="*/ 1270132 h 1545465"/>
                <a:gd name="connsiteX2324" fmla="*/ 1014889 w 1895275"/>
                <a:gd name="connsiteY2324" fmla="*/ 1280800 h 1545465"/>
                <a:gd name="connsiteX2325" fmla="*/ 1007978 w 1895275"/>
                <a:gd name="connsiteY2325" fmla="*/ 1289164 h 1545465"/>
                <a:gd name="connsiteX2326" fmla="*/ 995778 w 1895275"/>
                <a:gd name="connsiteY2326" fmla="*/ 1279179 h 1545465"/>
                <a:gd name="connsiteX2327" fmla="*/ 991085 w 1895275"/>
                <a:gd name="connsiteY2327" fmla="*/ 1285238 h 1545465"/>
                <a:gd name="connsiteX2328" fmla="*/ 994327 w 1895275"/>
                <a:gd name="connsiteY2328" fmla="*/ 1270388 h 1545465"/>
                <a:gd name="connsiteX2329" fmla="*/ 994327 w 1895275"/>
                <a:gd name="connsiteY2329" fmla="*/ 1270388 h 1545465"/>
                <a:gd name="connsiteX2330" fmla="*/ 994327 w 1895275"/>
                <a:gd name="connsiteY2330" fmla="*/ 1270388 h 1545465"/>
                <a:gd name="connsiteX2331" fmla="*/ 994327 w 1895275"/>
                <a:gd name="connsiteY2331" fmla="*/ 1270388 h 1545465"/>
                <a:gd name="connsiteX2332" fmla="*/ 994327 w 1895275"/>
                <a:gd name="connsiteY2332" fmla="*/ 1270388 h 1545465"/>
                <a:gd name="connsiteX2333" fmla="*/ 998935 w 1895275"/>
                <a:gd name="connsiteY2333" fmla="*/ 1235395 h 1545465"/>
                <a:gd name="connsiteX2334" fmla="*/ 1006698 w 1895275"/>
                <a:gd name="connsiteY2334" fmla="*/ 1223702 h 1545465"/>
                <a:gd name="connsiteX2335" fmla="*/ 1005504 w 1895275"/>
                <a:gd name="connsiteY2335" fmla="*/ 1230445 h 1545465"/>
                <a:gd name="connsiteX2336" fmla="*/ 996631 w 1895275"/>
                <a:gd name="connsiteY2336" fmla="*/ 1275167 h 1545465"/>
                <a:gd name="connsiteX2337" fmla="*/ 996631 w 1895275"/>
                <a:gd name="connsiteY2337" fmla="*/ 1275167 h 1545465"/>
                <a:gd name="connsiteX2338" fmla="*/ 996631 w 1895275"/>
                <a:gd name="connsiteY2338" fmla="*/ 1275423 h 1545465"/>
                <a:gd name="connsiteX2339" fmla="*/ 996631 w 1895275"/>
                <a:gd name="connsiteY2339" fmla="*/ 1275679 h 1545465"/>
                <a:gd name="connsiteX2340" fmla="*/ 996631 w 1895275"/>
                <a:gd name="connsiteY2340" fmla="*/ 1275679 h 1545465"/>
                <a:gd name="connsiteX2341" fmla="*/ 995948 w 1895275"/>
                <a:gd name="connsiteY2341" fmla="*/ 1279349 h 1545465"/>
                <a:gd name="connsiteX2342" fmla="*/ 978373 w 1895275"/>
                <a:gd name="connsiteY2342" fmla="*/ 1292920 h 1545465"/>
                <a:gd name="connsiteX2343" fmla="*/ 977008 w 1895275"/>
                <a:gd name="connsiteY2343" fmla="*/ 1270644 h 1545465"/>
                <a:gd name="connsiteX2344" fmla="*/ 977008 w 1895275"/>
                <a:gd name="connsiteY2344" fmla="*/ 1270473 h 1545465"/>
                <a:gd name="connsiteX2345" fmla="*/ 977008 w 1895275"/>
                <a:gd name="connsiteY2345" fmla="*/ 1270302 h 1545465"/>
                <a:gd name="connsiteX2346" fmla="*/ 976325 w 1895275"/>
                <a:gd name="connsiteY2346" fmla="*/ 1265694 h 1545465"/>
                <a:gd name="connsiteX2347" fmla="*/ 982383 w 1895275"/>
                <a:gd name="connsiteY2347" fmla="*/ 1258098 h 1545465"/>
                <a:gd name="connsiteX2348" fmla="*/ 982212 w 1895275"/>
                <a:gd name="connsiteY2348" fmla="*/ 1259122 h 1545465"/>
                <a:gd name="connsiteX2349" fmla="*/ 982212 w 1895275"/>
                <a:gd name="connsiteY2349" fmla="*/ 1259122 h 1545465"/>
                <a:gd name="connsiteX2350" fmla="*/ 982212 w 1895275"/>
                <a:gd name="connsiteY2350" fmla="*/ 1259292 h 1545465"/>
                <a:gd name="connsiteX2351" fmla="*/ 982212 w 1895275"/>
                <a:gd name="connsiteY2351" fmla="*/ 1259463 h 1545465"/>
                <a:gd name="connsiteX2352" fmla="*/ 982212 w 1895275"/>
                <a:gd name="connsiteY2352" fmla="*/ 1259463 h 1545465"/>
                <a:gd name="connsiteX2353" fmla="*/ 978458 w 1895275"/>
                <a:gd name="connsiteY2353" fmla="*/ 1292920 h 1545465"/>
                <a:gd name="connsiteX2354" fmla="*/ 966599 w 1895275"/>
                <a:gd name="connsiteY2354" fmla="*/ 1268510 h 1545465"/>
                <a:gd name="connsiteX2355" fmla="*/ 956532 w 1895275"/>
                <a:gd name="connsiteY2355" fmla="*/ 1281995 h 1545465"/>
                <a:gd name="connsiteX2356" fmla="*/ 942540 w 1895275"/>
                <a:gd name="connsiteY2356" fmla="*/ 1299748 h 1545465"/>
                <a:gd name="connsiteX2357" fmla="*/ 942540 w 1895275"/>
                <a:gd name="connsiteY2357" fmla="*/ 1294200 h 1545465"/>
                <a:gd name="connsiteX2358" fmla="*/ 948341 w 1895275"/>
                <a:gd name="connsiteY2358" fmla="*/ 1286604 h 1545465"/>
                <a:gd name="connsiteX2359" fmla="*/ 948086 w 1895275"/>
                <a:gd name="connsiteY2359" fmla="*/ 1286433 h 1545465"/>
                <a:gd name="connsiteX2360" fmla="*/ 942540 w 1895275"/>
                <a:gd name="connsiteY2360" fmla="*/ 1292834 h 1545465"/>
                <a:gd name="connsiteX2361" fmla="*/ 942540 w 1895275"/>
                <a:gd name="connsiteY2361" fmla="*/ 1285068 h 1545465"/>
                <a:gd name="connsiteX2362" fmla="*/ 942284 w 1895275"/>
                <a:gd name="connsiteY2362" fmla="*/ 1276277 h 1545465"/>
                <a:gd name="connsiteX2363" fmla="*/ 943649 w 1895275"/>
                <a:gd name="connsiteY2363" fmla="*/ 1274485 h 1545465"/>
                <a:gd name="connsiteX2364" fmla="*/ 962845 w 1895275"/>
                <a:gd name="connsiteY2364" fmla="*/ 1248880 h 1545465"/>
                <a:gd name="connsiteX2365" fmla="*/ 966770 w 1895275"/>
                <a:gd name="connsiteY2365" fmla="*/ 1268595 h 1545465"/>
                <a:gd name="connsiteX2366" fmla="*/ 940321 w 1895275"/>
                <a:gd name="connsiteY2366" fmla="*/ 1284812 h 1545465"/>
                <a:gd name="connsiteX2367" fmla="*/ 939298 w 1895275"/>
                <a:gd name="connsiteY2367" fmla="*/ 1296419 h 1545465"/>
                <a:gd name="connsiteX2368" fmla="*/ 932729 w 1895275"/>
                <a:gd name="connsiteY2368" fmla="*/ 1304015 h 1545465"/>
                <a:gd name="connsiteX2369" fmla="*/ 932729 w 1895275"/>
                <a:gd name="connsiteY2369" fmla="*/ 1288396 h 1545465"/>
                <a:gd name="connsiteX2370" fmla="*/ 940748 w 1895275"/>
                <a:gd name="connsiteY2370" fmla="*/ 1278069 h 1545465"/>
                <a:gd name="connsiteX2371" fmla="*/ 940321 w 1895275"/>
                <a:gd name="connsiteY2371" fmla="*/ 1284897 h 1545465"/>
                <a:gd name="connsiteX2372" fmla="*/ 938445 w 1895275"/>
                <a:gd name="connsiteY2372" fmla="*/ 1304783 h 1545465"/>
                <a:gd name="connsiteX2373" fmla="*/ 932643 w 1895275"/>
                <a:gd name="connsiteY2373" fmla="*/ 1311867 h 1545465"/>
                <a:gd name="connsiteX2374" fmla="*/ 932643 w 1895275"/>
                <a:gd name="connsiteY2374" fmla="*/ 1307088 h 1545465"/>
                <a:gd name="connsiteX2375" fmla="*/ 939042 w 1895275"/>
                <a:gd name="connsiteY2375" fmla="*/ 1298638 h 1545465"/>
                <a:gd name="connsiteX2376" fmla="*/ 938359 w 1895275"/>
                <a:gd name="connsiteY2376" fmla="*/ 1304783 h 1545465"/>
                <a:gd name="connsiteX2377" fmla="*/ 931107 w 1895275"/>
                <a:gd name="connsiteY2377" fmla="*/ 1254940 h 1545465"/>
                <a:gd name="connsiteX2378" fmla="*/ 931107 w 1895275"/>
                <a:gd name="connsiteY2378" fmla="*/ 1254940 h 1545465"/>
                <a:gd name="connsiteX2379" fmla="*/ 955167 w 1895275"/>
                <a:gd name="connsiteY2379" fmla="*/ 1218325 h 1545465"/>
                <a:gd name="connsiteX2380" fmla="*/ 956788 w 1895275"/>
                <a:gd name="connsiteY2380" fmla="*/ 1223788 h 1545465"/>
                <a:gd name="connsiteX2381" fmla="*/ 961310 w 1895275"/>
                <a:gd name="connsiteY2381" fmla="*/ 1243076 h 1545465"/>
                <a:gd name="connsiteX2382" fmla="*/ 941942 w 1895275"/>
                <a:gd name="connsiteY2382" fmla="*/ 1272863 h 1545465"/>
                <a:gd name="connsiteX2383" fmla="*/ 941601 w 1895275"/>
                <a:gd name="connsiteY2383" fmla="*/ 1264413 h 1545465"/>
                <a:gd name="connsiteX2384" fmla="*/ 941260 w 1895275"/>
                <a:gd name="connsiteY2384" fmla="*/ 1264413 h 1545465"/>
                <a:gd name="connsiteX2385" fmla="*/ 940834 w 1895275"/>
                <a:gd name="connsiteY2385" fmla="*/ 1274485 h 1545465"/>
                <a:gd name="connsiteX2386" fmla="*/ 932558 w 1895275"/>
                <a:gd name="connsiteY2386" fmla="*/ 1286604 h 1545465"/>
                <a:gd name="connsiteX2387" fmla="*/ 932217 w 1895275"/>
                <a:gd name="connsiteY2387" fmla="*/ 1276021 h 1545465"/>
                <a:gd name="connsiteX2388" fmla="*/ 937933 w 1895275"/>
                <a:gd name="connsiteY2388" fmla="*/ 1266718 h 1545465"/>
                <a:gd name="connsiteX2389" fmla="*/ 937677 w 1895275"/>
                <a:gd name="connsiteY2389" fmla="*/ 1266547 h 1545465"/>
                <a:gd name="connsiteX2390" fmla="*/ 932131 w 1895275"/>
                <a:gd name="connsiteY2390" fmla="*/ 1274228 h 1545465"/>
                <a:gd name="connsiteX2391" fmla="*/ 932131 w 1895275"/>
                <a:gd name="connsiteY2391" fmla="*/ 1273802 h 1545465"/>
                <a:gd name="connsiteX2392" fmla="*/ 931022 w 1895275"/>
                <a:gd name="connsiteY2392" fmla="*/ 1255110 h 1545465"/>
                <a:gd name="connsiteX2393" fmla="*/ 959347 w 1895275"/>
                <a:gd name="connsiteY2393" fmla="*/ 1211924 h 1545465"/>
                <a:gd name="connsiteX2394" fmla="*/ 971207 w 1895275"/>
                <a:gd name="connsiteY2394" fmla="*/ 1193062 h 1545465"/>
                <a:gd name="connsiteX2395" fmla="*/ 971207 w 1895275"/>
                <a:gd name="connsiteY2395" fmla="*/ 1193062 h 1545465"/>
                <a:gd name="connsiteX2396" fmla="*/ 971207 w 1895275"/>
                <a:gd name="connsiteY2396" fmla="*/ 1193062 h 1545465"/>
                <a:gd name="connsiteX2397" fmla="*/ 971207 w 1895275"/>
                <a:gd name="connsiteY2397" fmla="*/ 1193062 h 1545465"/>
                <a:gd name="connsiteX2398" fmla="*/ 971207 w 1895275"/>
                <a:gd name="connsiteY2398" fmla="*/ 1193062 h 1545465"/>
                <a:gd name="connsiteX2399" fmla="*/ 979482 w 1895275"/>
                <a:gd name="connsiteY2399" fmla="*/ 1177955 h 1545465"/>
                <a:gd name="connsiteX2400" fmla="*/ 988782 w 1895275"/>
                <a:gd name="connsiteY2400" fmla="*/ 1173090 h 1545465"/>
                <a:gd name="connsiteX2401" fmla="*/ 998423 w 1895275"/>
                <a:gd name="connsiteY2401" fmla="*/ 1167884 h 1545465"/>
                <a:gd name="connsiteX2402" fmla="*/ 1001664 w 1895275"/>
                <a:gd name="connsiteY2402" fmla="*/ 1175224 h 1545465"/>
                <a:gd name="connsiteX2403" fmla="*/ 1001664 w 1895275"/>
                <a:gd name="connsiteY2403" fmla="*/ 1175736 h 1545465"/>
                <a:gd name="connsiteX2404" fmla="*/ 1001238 w 1895275"/>
                <a:gd name="connsiteY2404" fmla="*/ 1179918 h 1545465"/>
                <a:gd name="connsiteX2405" fmla="*/ 992536 w 1895275"/>
                <a:gd name="connsiteY2405" fmla="*/ 1193318 h 1545465"/>
                <a:gd name="connsiteX2406" fmla="*/ 992621 w 1895275"/>
                <a:gd name="connsiteY2406" fmla="*/ 1181455 h 1545465"/>
                <a:gd name="connsiteX2407" fmla="*/ 992280 w 1895275"/>
                <a:gd name="connsiteY2407" fmla="*/ 1181455 h 1545465"/>
                <a:gd name="connsiteX2408" fmla="*/ 990915 w 1895275"/>
                <a:gd name="connsiteY2408" fmla="*/ 1195793 h 1545465"/>
                <a:gd name="connsiteX2409" fmla="*/ 986393 w 1895275"/>
                <a:gd name="connsiteY2409" fmla="*/ 1202706 h 1545465"/>
                <a:gd name="connsiteX2410" fmla="*/ 986393 w 1895275"/>
                <a:gd name="connsiteY2410" fmla="*/ 1202706 h 1545465"/>
                <a:gd name="connsiteX2411" fmla="*/ 986307 w 1895275"/>
                <a:gd name="connsiteY2411" fmla="*/ 1202877 h 1545465"/>
                <a:gd name="connsiteX2412" fmla="*/ 986307 w 1895275"/>
                <a:gd name="connsiteY2412" fmla="*/ 1203048 h 1545465"/>
                <a:gd name="connsiteX2413" fmla="*/ 986222 w 1895275"/>
                <a:gd name="connsiteY2413" fmla="*/ 1203048 h 1545465"/>
                <a:gd name="connsiteX2414" fmla="*/ 978117 w 1895275"/>
                <a:gd name="connsiteY2414" fmla="*/ 1216277 h 1545465"/>
                <a:gd name="connsiteX2415" fmla="*/ 978117 w 1895275"/>
                <a:gd name="connsiteY2415" fmla="*/ 1213972 h 1545465"/>
                <a:gd name="connsiteX2416" fmla="*/ 978629 w 1895275"/>
                <a:gd name="connsiteY2416" fmla="*/ 1199122 h 1545465"/>
                <a:gd name="connsiteX2417" fmla="*/ 978288 w 1895275"/>
                <a:gd name="connsiteY2417" fmla="*/ 1199122 h 1545465"/>
                <a:gd name="connsiteX2418" fmla="*/ 976069 w 1895275"/>
                <a:gd name="connsiteY2418" fmla="*/ 1213716 h 1545465"/>
                <a:gd name="connsiteX2419" fmla="*/ 974790 w 1895275"/>
                <a:gd name="connsiteY2419" fmla="*/ 1221654 h 1545465"/>
                <a:gd name="connsiteX2420" fmla="*/ 967282 w 1895275"/>
                <a:gd name="connsiteY2420" fmla="*/ 1233773 h 1545465"/>
                <a:gd name="connsiteX2421" fmla="*/ 965320 w 1895275"/>
                <a:gd name="connsiteY2421" fmla="*/ 1226945 h 1545465"/>
                <a:gd name="connsiteX2422" fmla="*/ 959347 w 1895275"/>
                <a:gd name="connsiteY2422" fmla="*/ 1212009 h 1545465"/>
                <a:gd name="connsiteX2423" fmla="*/ 991427 w 1895275"/>
                <a:gd name="connsiteY2423" fmla="*/ 1155253 h 1545465"/>
                <a:gd name="connsiteX2424" fmla="*/ 997655 w 1895275"/>
                <a:gd name="connsiteY2424" fmla="*/ 1166177 h 1545465"/>
                <a:gd name="connsiteX2425" fmla="*/ 988099 w 1895275"/>
                <a:gd name="connsiteY2425" fmla="*/ 1172066 h 1545465"/>
                <a:gd name="connsiteX2426" fmla="*/ 979994 w 1895275"/>
                <a:gd name="connsiteY2426" fmla="*/ 1176931 h 1545465"/>
                <a:gd name="connsiteX2427" fmla="*/ 991341 w 1895275"/>
                <a:gd name="connsiteY2427" fmla="*/ 1155338 h 1545465"/>
                <a:gd name="connsiteX2428" fmla="*/ 1008149 w 1895275"/>
                <a:gd name="connsiteY2428" fmla="*/ 1162507 h 1545465"/>
                <a:gd name="connsiteX2429" fmla="*/ 1014633 w 1895275"/>
                <a:gd name="connsiteY2429" fmla="*/ 1158923 h 1545465"/>
                <a:gd name="connsiteX2430" fmla="*/ 1009855 w 1895275"/>
                <a:gd name="connsiteY2430" fmla="*/ 1166519 h 1545465"/>
                <a:gd name="connsiteX2431" fmla="*/ 1008149 w 1895275"/>
                <a:gd name="connsiteY2431" fmla="*/ 1162507 h 1545465"/>
                <a:gd name="connsiteX2432" fmla="*/ 1021288 w 1895275"/>
                <a:gd name="connsiteY2432" fmla="*/ 1155167 h 1545465"/>
                <a:gd name="connsiteX2433" fmla="*/ 1040911 w 1895275"/>
                <a:gd name="connsiteY2433" fmla="*/ 1143816 h 1545465"/>
                <a:gd name="connsiteX2434" fmla="*/ 1063008 w 1895275"/>
                <a:gd name="connsiteY2434" fmla="*/ 1130160 h 1545465"/>
                <a:gd name="connsiteX2435" fmla="*/ 1058486 w 1895275"/>
                <a:gd name="connsiteY2435" fmla="*/ 1145096 h 1545465"/>
                <a:gd name="connsiteX2436" fmla="*/ 1052428 w 1895275"/>
                <a:gd name="connsiteY2436" fmla="*/ 1164129 h 1545465"/>
                <a:gd name="connsiteX2437" fmla="*/ 1046030 w 1895275"/>
                <a:gd name="connsiteY2437" fmla="*/ 1168311 h 1545465"/>
                <a:gd name="connsiteX2438" fmla="*/ 1036389 w 1895275"/>
                <a:gd name="connsiteY2438" fmla="*/ 1174285 h 1545465"/>
                <a:gd name="connsiteX2439" fmla="*/ 1040569 w 1895275"/>
                <a:gd name="connsiteY2439" fmla="*/ 1166689 h 1545465"/>
                <a:gd name="connsiteX2440" fmla="*/ 1048589 w 1895275"/>
                <a:gd name="connsiteY2440" fmla="*/ 1151753 h 1545465"/>
                <a:gd name="connsiteX2441" fmla="*/ 1056353 w 1895275"/>
                <a:gd name="connsiteY2441" fmla="*/ 1136647 h 1545465"/>
                <a:gd name="connsiteX2442" fmla="*/ 1056097 w 1895275"/>
                <a:gd name="connsiteY2442" fmla="*/ 1136476 h 1545465"/>
                <a:gd name="connsiteX2443" fmla="*/ 1047651 w 1895275"/>
                <a:gd name="connsiteY2443" fmla="*/ 1151071 h 1545465"/>
                <a:gd name="connsiteX2444" fmla="*/ 1038949 w 1895275"/>
                <a:gd name="connsiteY2444" fmla="*/ 1165494 h 1545465"/>
                <a:gd name="connsiteX2445" fmla="*/ 1031355 w 1895275"/>
                <a:gd name="connsiteY2445" fmla="*/ 1177443 h 1545465"/>
                <a:gd name="connsiteX2446" fmla="*/ 1017619 w 1895275"/>
                <a:gd name="connsiteY2446" fmla="*/ 1185637 h 1545465"/>
                <a:gd name="connsiteX2447" fmla="*/ 1017790 w 1895275"/>
                <a:gd name="connsiteY2447" fmla="*/ 1185893 h 1545465"/>
                <a:gd name="connsiteX2448" fmla="*/ 1030075 w 1895275"/>
                <a:gd name="connsiteY2448" fmla="*/ 1179406 h 1545465"/>
                <a:gd name="connsiteX2449" fmla="*/ 1019922 w 1895275"/>
                <a:gd name="connsiteY2449" fmla="*/ 1194769 h 1545465"/>
                <a:gd name="connsiteX2450" fmla="*/ 1021117 w 1895275"/>
                <a:gd name="connsiteY2450" fmla="*/ 1185637 h 1545465"/>
                <a:gd name="connsiteX2451" fmla="*/ 1020776 w 1895275"/>
                <a:gd name="connsiteY2451" fmla="*/ 1185637 h 1545465"/>
                <a:gd name="connsiteX2452" fmla="*/ 1018899 w 1895275"/>
                <a:gd name="connsiteY2452" fmla="*/ 1195366 h 1545465"/>
                <a:gd name="connsiteX2453" fmla="*/ 1014974 w 1895275"/>
                <a:gd name="connsiteY2453" fmla="*/ 1180857 h 1545465"/>
                <a:gd name="connsiteX2454" fmla="*/ 1015742 w 1895275"/>
                <a:gd name="connsiteY2454" fmla="*/ 1169421 h 1545465"/>
                <a:gd name="connsiteX2455" fmla="*/ 1015913 w 1895275"/>
                <a:gd name="connsiteY2455" fmla="*/ 1165494 h 1545465"/>
                <a:gd name="connsiteX2456" fmla="*/ 1021373 w 1895275"/>
                <a:gd name="connsiteY2456" fmla="*/ 1155253 h 1545465"/>
                <a:gd name="connsiteX2457" fmla="*/ 1080583 w 1895275"/>
                <a:gd name="connsiteY2457" fmla="*/ 1150559 h 1545465"/>
                <a:gd name="connsiteX2458" fmla="*/ 1077085 w 1895275"/>
                <a:gd name="connsiteY2458" fmla="*/ 1161142 h 1545465"/>
                <a:gd name="connsiteX2459" fmla="*/ 1067956 w 1895275"/>
                <a:gd name="connsiteY2459" fmla="*/ 1167031 h 1545465"/>
                <a:gd name="connsiteX2460" fmla="*/ 1068297 w 1895275"/>
                <a:gd name="connsiteY2460" fmla="*/ 1166263 h 1545465"/>
                <a:gd name="connsiteX2461" fmla="*/ 1072393 w 1895275"/>
                <a:gd name="connsiteY2461" fmla="*/ 1155509 h 1545465"/>
                <a:gd name="connsiteX2462" fmla="*/ 1080668 w 1895275"/>
                <a:gd name="connsiteY2462" fmla="*/ 1150559 h 1545465"/>
                <a:gd name="connsiteX2463" fmla="*/ 1085531 w 1895275"/>
                <a:gd name="connsiteY2463" fmla="*/ 1147657 h 1545465"/>
                <a:gd name="connsiteX2464" fmla="*/ 1087750 w 1895275"/>
                <a:gd name="connsiteY2464" fmla="*/ 1146291 h 1545465"/>
                <a:gd name="connsiteX2465" fmla="*/ 1101145 w 1895275"/>
                <a:gd name="connsiteY2465" fmla="*/ 1137842 h 1545465"/>
                <a:gd name="connsiteX2466" fmla="*/ 1099183 w 1895275"/>
                <a:gd name="connsiteY2466" fmla="*/ 1146377 h 1545465"/>
                <a:gd name="connsiteX2467" fmla="*/ 1082972 w 1895275"/>
                <a:gd name="connsiteY2467" fmla="*/ 1157301 h 1545465"/>
                <a:gd name="connsiteX2468" fmla="*/ 1085531 w 1895275"/>
                <a:gd name="connsiteY2468" fmla="*/ 1147657 h 1545465"/>
                <a:gd name="connsiteX2469" fmla="*/ 1098244 w 1895275"/>
                <a:gd name="connsiteY2469" fmla="*/ 1150729 h 1545465"/>
                <a:gd name="connsiteX2470" fmla="*/ 1093466 w 1895275"/>
                <a:gd name="connsiteY2470" fmla="*/ 1172152 h 1545465"/>
                <a:gd name="connsiteX2471" fmla="*/ 1093466 w 1895275"/>
                <a:gd name="connsiteY2471" fmla="*/ 1172152 h 1545465"/>
                <a:gd name="connsiteX2472" fmla="*/ 1093466 w 1895275"/>
                <a:gd name="connsiteY2472" fmla="*/ 1172152 h 1545465"/>
                <a:gd name="connsiteX2473" fmla="*/ 1093466 w 1895275"/>
                <a:gd name="connsiteY2473" fmla="*/ 1172152 h 1545465"/>
                <a:gd name="connsiteX2474" fmla="*/ 1093466 w 1895275"/>
                <a:gd name="connsiteY2474" fmla="*/ 1172152 h 1545465"/>
                <a:gd name="connsiteX2475" fmla="*/ 1091930 w 1895275"/>
                <a:gd name="connsiteY2475" fmla="*/ 1180943 h 1545465"/>
                <a:gd name="connsiteX2476" fmla="*/ 1090054 w 1895275"/>
                <a:gd name="connsiteY2476" fmla="*/ 1183844 h 1545465"/>
                <a:gd name="connsiteX2477" fmla="*/ 1083996 w 1895275"/>
                <a:gd name="connsiteY2477" fmla="*/ 1192635 h 1545465"/>
                <a:gd name="connsiteX2478" fmla="*/ 1075208 w 1895275"/>
                <a:gd name="connsiteY2478" fmla="*/ 1198439 h 1545465"/>
                <a:gd name="connsiteX2479" fmla="*/ 1071454 w 1895275"/>
                <a:gd name="connsiteY2479" fmla="*/ 1200829 h 1545465"/>
                <a:gd name="connsiteX2480" fmla="*/ 1082375 w 1895275"/>
                <a:gd name="connsiteY2480" fmla="*/ 1160117 h 1545465"/>
                <a:gd name="connsiteX2481" fmla="*/ 1082801 w 1895275"/>
                <a:gd name="connsiteY2481" fmla="*/ 1159861 h 1545465"/>
                <a:gd name="connsiteX2482" fmla="*/ 1098414 w 1895275"/>
                <a:gd name="connsiteY2482" fmla="*/ 1150559 h 1545465"/>
                <a:gd name="connsiteX2483" fmla="*/ 1105154 w 1895275"/>
                <a:gd name="connsiteY2483" fmla="*/ 1146633 h 1545465"/>
                <a:gd name="connsiteX2484" fmla="*/ 1126399 w 1895275"/>
                <a:gd name="connsiteY2484" fmla="*/ 1133489 h 1545465"/>
                <a:gd name="connsiteX2485" fmla="*/ 1133480 w 1895275"/>
                <a:gd name="connsiteY2485" fmla="*/ 1128880 h 1545465"/>
                <a:gd name="connsiteX2486" fmla="*/ 1129385 w 1895275"/>
                <a:gd name="connsiteY2486" fmla="*/ 1142450 h 1545465"/>
                <a:gd name="connsiteX2487" fmla="*/ 1129385 w 1895275"/>
                <a:gd name="connsiteY2487" fmla="*/ 1142450 h 1545465"/>
                <a:gd name="connsiteX2488" fmla="*/ 1129385 w 1895275"/>
                <a:gd name="connsiteY2488" fmla="*/ 1142536 h 1545465"/>
                <a:gd name="connsiteX2489" fmla="*/ 1129385 w 1895275"/>
                <a:gd name="connsiteY2489" fmla="*/ 1142536 h 1545465"/>
                <a:gd name="connsiteX2490" fmla="*/ 1123583 w 1895275"/>
                <a:gd name="connsiteY2490" fmla="*/ 1165238 h 1545465"/>
                <a:gd name="connsiteX2491" fmla="*/ 1098414 w 1895275"/>
                <a:gd name="connsiteY2491" fmla="*/ 1183076 h 1545465"/>
                <a:gd name="connsiteX2492" fmla="*/ 1100462 w 1895275"/>
                <a:gd name="connsiteY2492" fmla="*/ 1173859 h 1545465"/>
                <a:gd name="connsiteX2493" fmla="*/ 1100462 w 1895275"/>
                <a:gd name="connsiteY2493" fmla="*/ 1173859 h 1545465"/>
                <a:gd name="connsiteX2494" fmla="*/ 1100462 w 1895275"/>
                <a:gd name="connsiteY2494" fmla="*/ 1173603 h 1545465"/>
                <a:gd name="connsiteX2495" fmla="*/ 1100462 w 1895275"/>
                <a:gd name="connsiteY2495" fmla="*/ 1173347 h 1545465"/>
                <a:gd name="connsiteX2496" fmla="*/ 1100462 w 1895275"/>
                <a:gd name="connsiteY2496" fmla="*/ 1173347 h 1545465"/>
                <a:gd name="connsiteX2497" fmla="*/ 1105154 w 1895275"/>
                <a:gd name="connsiteY2497" fmla="*/ 1146547 h 1545465"/>
                <a:gd name="connsiteX2498" fmla="*/ 1141073 w 1895275"/>
                <a:gd name="connsiteY2498" fmla="*/ 1123844 h 1545465"/>
                <a:gd name="connsiteX2499" fmla="*/ 1160440 w 1895275"/>
                <a:gd name="connsiteY2499" fmla="*/ 1110786 h 1545465"/>
                <a:gd name="connsiteX2500" fmla="*/ 1149946 w 1895275"/>
                <a:gd name="connsiteY2500" fmla="*/ 1145438 h 1545465"/>
                <a:gd name="connsiteX2501" fmla="*/ 1142950 w 1895275"/>
                <a:gd name="connsiteY2501" fmla="*/ 1150815 h 1545465"/>
                <a:gd name="connsiteX2502" fmla="*/ 1131347 w 1895275"/>
                <a:gd name="connsiteY2502" fmla="*/ 1159435 h 1545465"/>
                <a:gd name="connsiteX2503" fmla="*/ 1136039 w 1895275"/>
                <a:gd name="connsiteY2503" fmla="*/ 1144499 h 1545465"/>
                <a:gd name="connsiteX2504" fmla="*/ 1136039 w 1895275"/>
                <a:gd name="connsiteY2504" fmla="*/ 1144499 h 1545465"/>
                <a:gd name="connsiteX2505" fmla="*/ 1136039 w 1895275"/>
                <a:gd name="connsiteY2505" fmla="*/ 1144328 h 1545465"/>
                <a:gd name="connsiteX2506" fmla="*/ 1136039 w 1895275"/>
                <a:gd name="connsiteY2506" fmla="*/ 1144157 h 1545465"/>
                <a:gd name="connsiteX2507" fmla="*/ 1136039 w 1895275"/>
                <a:gd name="connsiteY2507" fmla="*/ 1144157 h 1545465"/>
                <a:gd name="connsiteX2508" fmla="*/ 1140988 w 1895275"/>
                <a:gd name="connsiteY2508" fmla="*/ 1123844 h 1545465"/>
                <a:gd name="connsiteX2509" fmla="*/ 1228352 w 1895275"/>
                <a:gd name="connsiteY2509" fmla="*/ 1089534 h 1545465"/>
                <a:gd name="connsiteX2510" fmla="*/ 1241577 w 1895275"/>
                <a:gd name="connsiteY2510" fmla="*/ 1077415 h 1545465"/>
                <a:gd name="connsiteX2511" fmla="*/ 1247122 w 1895275"/>
                <a:gd name="connsiteY2511" fmla="*/ 1072123 h 1545465"/>
                <a:gd name="connsiteX2512" fmla="*/ 1247037 w 1895275"/>
                <a:gd name="connsiteY2512" fmla="*/ 1072721 h 1545465"/>
                <a:gd name="connsiteX2513" fmla="*/ 1247037 w 1895275"/>
                <a:gd name="connsiteY2513" fmla="*/ 1072721 h 1545465"/>
                <a:gd name="connsiteX2514" fmla="*/ 1247037 w 1895275"/>
                <a:gd name="connsiteY2514" fmla="*/ 1072721 h 1545465"/>
                <a:gd name="connsiteX2515" fmla="*/ 1247037 w 1895275"/>
                <a:gd name="connsiteY2515" fmla="*/ 1072721 h 1545465"/>
                <a:gd name="connsiteX2516" fmla="*/ 1247037 w 1895275"/>
                <a:gd name="connsiteY2516" fmla="*/ 1072721 h 1545465"/>
                <a:gd name="connsiteX2517" fmla="*/ 1246269 w 1895275"/>
                <a:gd name="connsiteY2517" fmla="*/ 1080231 h 1545465"/>
                <a:gd name="connsiteX2518" fmla="*/ 1227755 w 1895275"/>
                <a:gd name="connsiteY2518" fmla="*/ 1093375 h 1545465"/>
                <a:gd name="connsiteX2519" fmla="*/ 1228352 w 1895275"/>
                <a:gd name="connsiteY2519" fmla="*/ 1089364 h 1545465"/>
                <a:gd name="connsiteX2520" fmla="*/ 1220162 w 1895275"/>
                <a:gd name="connsiteY2520" fmla="*/ 1098837 h 1545465"/>
                <a:gd name="connsiteX2521" fmla="*/ 1208474 w 1895275"/>
                <a:gd name="connsiteY2521" fmla="*/ 1107031 h 1545465"/>
                <a:gd name="connsiteX2522" fmla="*/ 1220760 w 1895275"/>
                <a:gd name="connsiteY2522" fmla="*/ 1096362 h 1545465"/>
                <a:gd name="connsiteX2523" fmla="*/ 1220162 w 1895275"/>
                <a:gd name="connsiteY2523" fmla="*/ 1098923 h 1545465"/>
                <a:gd name="connsiteX2524" fmla="*/ 1224855 w 1895275"/>
                <a:gd name="connsiteY2524" fmla="*/ 1109421 h 1545465"/>
                <a:gd name="connsiteX2525" fmla="*/ 1226305 w 1895275"/>
                <a:gd name="connsiteY2525" fmla="*/ 1101227 h 1545465"/>
                <a:gd name="connsiteX2526" fmla="*/ 1245587 w 1895275"/>
                <a:gd name="connsiteY2526" fmla="*/ 1086462 h 1545465"/>
                <a:gd name="connsiteX2527" fmla="*/ 1243795 w 1895275"/>
                <a:gd name="connsiteY2527" fmla="*/ 1101312 h 1545465"/>
                <a:gd name="connsiteX2528" fmla="*/ 1222893 w 1895275"/>
                <a:gd name="connsiteY2528" fmla="*/ 1117102 h 1545465"/>
                <a:gd name="connsiteX2529" fmla="*/ 1224769 w 1895275"/>
                <a:gd name="connsiteY2529" fmla="*/ 1109847 h 1545465"/>
                <a:gd name="connsiteX2530" fmla="*/ 1224769 w 1895275"/>
                <a:gd name="connsiteY2530" fmla="*/ 1109847 h 1545465"/>
                <a:gd name="connsiteX2531" fmla="*/ 1224769 w 1895275"/>
                <a:gd name="connsiteY2531" fmla="*/ 1109677 h 1545465"/>
                <a:gd name="connsiteX2532" fmla="*/ 1224769 w 1895275"/>
                <a:gd name="connsiteY2532" fmla="*/ 1109506 h 1545465"/>
                <a:gd name="connsiteX2533" fmla="*/ 1224769 w 1895275"/>
                <a:gd name="connsiteY2533" fmla="*/ 1109506 h 1545465"/>
                <a:gd name="connsiteX2534" fmla="*/ 1254630 w 1895275"/>
                <a:gd name="connsiteY2534" fmla="*/ 1064869 h 1545465"/>
                <a:gd name="connsiteX2535" fmla="*/ 1264612 w 1895275"/>
                <a:gd name="connsiteY2535" fmla="*/ 1055139 h 1545465"/>
                <a:gd name="connsiteX2536" fmla="*/ 1263162 w 1895275"/>
                <a:gd name="connsiteY2536" fmla="*/ 1068197 h 1545465"/>
                <a:gd name="connsiteX2537" fmla="*/ 1253777 w 1895275"/>
                <a:gd name="connsiteY2537" fmla="*/ 1074854 h 1545465"/>
                <a:gd name="connsiteX2538" fmla="*/ 1253948 w 1895275"/>
                <a:gd name="connsiteY2538" fmla="*/ 1073660 h 1545465"/>
                <a:gd name="connsiteX2539" fmla="*/ 1253948 w 1895275"/>
                <a:gd name="connsiteY2539" fmla="*/ 1073660 h 1545465"/>
                <a:gd name="connsiteX2540" fmla="*/ 1253948 w 1895275"/>
                <a:gd name="connsiteY2540" fmla="*/ 1073489 h 1545465"/>
                <a:gd name="connsiteX2541" fmla="*/ 1253948 w 1895275"/>
                <a:gd name="connsiteY2541" fmla="*/ 1073318 h 1545465"/>
                <a:gd name="connsiteX2542" fmla="*/ 1253948 w 1895275"/>
                <a:gd name="connsiteY2542" fmla="*/ 1073318 h 1545465"/>
                <a:gd name="connsiteX2543" fmla="*/ 1254545 w 1895275"/>
                <a:gd name="connsiteY2543" fmla="*/ 1064698 h 1545465"/>
                <a:gd name="connsiteX2544" fmla="*/ 1262821 w 1895275"/>
                <a:gd name="connsiteY2544" fmla="*/ 1072977 h 1545465"/>
                <a:gd name="connsiteX2545" fmla="*/ 1261967 w 1895275"/>
                <a:gd name="connsiteY2545" fmla="*/ 1087230 h 1545465"/>
                <a:gd name="connsiteX2546" fmla="*/ 1249853 w 1895275"/>
                <a:gd name="connsiteY2546" fmla="*/ 1096533 h 1545465"/>
                <a:gd name="connsiteX2547" fmla="*/ 1252838 w 1895275"/>
                <a:gd name="connsiteY2547" fmla="*/ 1080658 h 1545465"/>
                <a:gd name="connsiteX2548" fmla="*/ 1262736 w 1895275"/>
                <a:gd name="connsiteY2548" fmla="*/ 1072891 h 1545465"/>
                <a:gd name="connsiteX2549" fmla="*/ 1243625 w 1895275"/>
                <a:gd name="connsiteY2549" fmla="*/ 1121199 h 1545465"/>
                <a:gd name="connsiteX2550" fmla="*/ 1247805 w 1895275"/>
                <a:gd name="connsiteY2550" fmla="*/ 1105751 h 1545465"/>
                <a:gd name="connsiteX2551" fmla="*/ 1261626 w 1895275"/>
                <a:gd name="connsiteY2551" fmla="*/ 1094399 h 1545465"/>
                <a:gd name="connsiteX2552" fmla="*/ 1261114 w 1895275"/>
                <a:gd name="connsiteY2552" fmla="*/ 1102251 h 1545465"/>
                <a:gd name="connsiteX2553" fmla="*/ 1259579 w 1895275"/>
                <a:gd name="connsiteY2553" fmla="*/ 1105153 h 1545465"/>
                <a:gd name="connsiteX2554" fmla="*/ 1256337 w 1895275"/>
                <a:gd name="connsiteY2554" fmla="*/ 1111213 h 1545465"/>
                <a:gd name="connsiteX2555" fmla="*/ 1243710 w 1895275"/>
                <a:gd name="connsiteY2555" fmla="*/ 1121199 h 1545465"/>
                <a:gd name="connsiteX2556" fmla="*/ 1267599 w 1895275"/>
                <a:gd name="connsiteY2556" fmla="*/ 1089961 h 1545465"/>
                <a:gd name="connsiteX2557" fmla="*/ 1267684 w 1895275"/>
                <a:gd name="connsiteY2557" fmla="*/ 1089193 h 1545465"/>
                <a:gd name="connsiteX2558" fmla="*/ 1268196 w 1895275"/>
                <a:gd name="connsiteY2558" fmla="*/ 1088766 h 1545465"/>
                <a:gd name="connsiteX2559" fmla="*/ 1267599 w 1895275"/>
                <a:gd name="connsiteY2559" fmla="*/ 1089961 h 1545465"/>
                <a:gd name="connsiteX2560" fmla="*/ 1260688 w 1895275"/>
                <a:gd name="connsiteY2560" fmla="*/ 1107628 h 1545465"/>
                <a:gd name="connsiteX2561" fmla="*/ 1260091 w 1895275"/>
                <a:gd name="connsiteY2561" fmla="*/ 1108140 h 1545465"/>
                <a:gd name="connsiteX2562" fmla="*/ 1260773 w 1895275"/>
                <a:gd name="connsiteY2562" fmla="*/ 1107116 h 1545465"/>
                <a:gd name="connsiteX2563" fmla="*/ 1260773 w 1895275"/>
                <a:gd name="connsiteY2563" fmla="*/ 1107714 h 1545465"/>
                <a:gd name="connsiteX2564" fmla="*/ 1270158 w 1895275"/>
                <a:gd name="connsiteY2564" fmla="*/ 1067088 h 1545465"/>
                <a:gd name="connsiteX2565" fmla="*/ 1286880 w 1895275"/>
                <a:gd name="connsiteY2565" fmla="*/ 1053688 h 1545465"/>
                <a:gd name="connsiteX2566" fmla="*/ 1273997 w 1895275"/>
                <a:gd name="connsiteY2566" fmla="*/ 1077756 h 1545465"/>
                <a:gd name="connsiteX2567" fmla="*/ 1268537 w 1895275"/>
                <a:gd name="connsiteY2567" fmla="*/ 1082109 h 1545465"/>
                <a:gd name="connsiteX2568" fmla="*/ 1269902 w 1895275"/>
                <a:gd name="connsiteY2568" fmla="*/ 1070331 h 1545465"/>
                <a:gd name="connsiteX2569" fmla="*/ 1269902 w 1895275"/>
                <a:gd name="connsiteY2569" fmla="*/ 1070331 h 1545465"/>
                <a:gd name="connsiteX2570" fmla="*/ 1269902 w 1895275"/>
                <a:gd name="connsiteY2570" fmla="*/ 1070160 h 1545465"/>
                <a:gd name="connsiteX2571" fmla="*/ 1269902 w 1895275"/>
                <a:gd name="connsiteY2571" fmla="*/ 1069990 h 1545465"/>
                <a:gd name="connsiteX2572" fmla="*/ 1269902 w 1895275"/>
                <a:gd name="connsiteY2572" fmla="*/ 1069990 h 1545465"/>
                <a:gd name="connsiteX2573" fmla="*/ 1270073 w 1895275"/>
                <a:gd name="connsiteY2573" fmla="*/ 1067088 h 1545465"/>
                <a:gd name="connsiteX2574" fmla="*/ 1306077 w 1895275"/>
                <a:gd name="connsiteY2574" fmla="*/ 1033290 h 1545465"/>
                <a:gd name="connsiteX2575" fmla="*/ 1317083 w 1895275"/>
                <a:gd name="connsiteY2575" fmla="*/ 1025779 h 1545465"/>
                <a:gd name="connsiteX2576" fmla="*/ 1336279 w 1895275"/>
                <a:gd name="connsiteY2576" fmla="*/ 1012379 h 1545465"/>
                <a:gd name="connsiteX2577" fmla="*/ 1352831 w 1895275"/>
                <a:gd name="connsiteY2577" fmla="*/ 1000431 h 1545465"/>
                <a:gd name="connsiteX2578" fmla="*/ 1337303 w 1895275"/>
                <a:gd name="connsiteY2578" fmla="*/ 1025779 h 1545465"/>
                <a:gd name="connsiteX2579" fmla="*/ 1322884 w 1895275"/>
                <a:gd name="connsiteY2579" fmla="*/ 1038069 h 1545465"/>
                <a:gd name="connsiteX2580" fmla="*/ 1283638 w 1895275"/>
                <a:gd name="connsiteY2580" fmla="*/ 1070075 h 1545465"/>
                <a:gd name="connsiteX2581" fmla="*/ 1300360 w 1895275"/>
                <a:gd name="connsiteY2581" fmla="*/ 1042849 h 1545465"/>
                <a:gd name="connsiteX2582" fmla="*/ 1329880 w 1895275"/>
                <a:gd name="connsiteY2582" fmla="*/ 1018781 h 1545465"/>
                <a:gd name="connsiteX2583" fmla="*/ 1329709 w 1895275"/>
                <a:gd name="connsiteY2583" fmla="*/ 1018524 h 1545465"/>
                <a:gd name="connsiteX2584" fmla="*/ 1302835 w 1895275"/>
                <a:gd name="connsiteY2584" fmla="*/ 1038837 h 1545465"/>
                <a:gd name="connsiteX2585" fmla="*/ 1304541 w 1895275"/>
                <a:gd name="connsiteY2585" fmla="*/ 1036106 h 1545465"/>
                <a:gd name="connsiteX2586" fmla="*/ 1304541 w 1895275"/>
                <a:gd name="connsiteY2586" fmla="*/ 1036106 h 1545465"/>
                <a:gd name="connsiteX2587" fmla="*/ 1304626 w 1895275"/>
                <a:gd name="connsiteY2587" fmla="*/ 1035936 h 1545465"/>
                <a:gd name="connsiteX2588" fmla="*/ 1304711 w 1895275"/>
                <a:gd name="connsiteY2588" fmla="*/ 1035765 h 1545465"/>
                <a:gd name="connsiteX2589" fmla="*/ 1304711 w 1895275"/>
                <a:gd name="connsiteY2589" fmla="*/ 1035765 h 1545465"/>
                <a:gd name="connsiteX2590" fmla="*/ 1306077 w 1895275"/>
                <a:gd name="connsiteY2590" fmla="*/ 1033204 h 1545465"/>
                <a:gd name="connsiteX2591" fmla="*/ 1315462 w 1895275"/>
                <a:gd name="connsiteY2591" fmla="*/ 1061881 h 1545465"/>
                <a:gd name="connsiteX2592" fmla="*/ 1288416 w 1895275"/>
                <a:gd name="connsiteY2592" fmla="*/ 1085096 h 1545465"/>
                <a:gd name="connsiteX2593" fmla="*/ 1265721 w 1895275"/>
                <a:gd name="connsiteY2593" fmla="*/ 1103617 h 1545465"/>
                <a:gd name="connsiteX2594" fmla="*/ 1266575 w 1895275"/>
                <a:gd name="connsiteY2594" fmla="*/ 1097813 h 1545465"/>
                <a:gd name="connsiteX2595" fmla="*/ 1276642 w 1895275"/>
                <a:gd name="connsiteY2595" fmla="*/ 1081682 h 1545465"/>
                <a:gd name="connsiteX2596" fmla="*/ 1324676 w 1895275"/>
                <a:gd name="connsiteY2596" fmla="*/ 1039435 h 1545465"/>
                <a:gd name="connsiteX2597" fmla="*/ 1334829 w 1895275"/>
                <a:gd name="connsiteY2597" fmla="*/ 1030217 h 1545465"/>
                <a:gd name="connsiteX2598" fmla="*/ 1327150 w 1895275"/>
                <a:gd name="connsiteY2598" fmla="*/ 1042678 h 1545465"/>
                <a:gd name="connsiteX2599" fmla="*/ 1316059 w 1895275"/>
                <a:gd name="connsiteY2599" fmla="*/ 1051128 h 1545465"/>
                <a:gd name="connsiteX2600" fmla="*/ 1316230 w 1895275"/>
                <a:gd name="connsiteY2600" fmla="*/ 1051384 h 1545465"/>
                <a:gd name="connsiteX2601" fmla="*/ 1326041 w 1895275"/>
                <a:gd name="connsiteY2601" fmla="*/ 1044470 h 1545465"/>
                <a:gd name="connsiteX2602" fmla="*/ 1324420 w 1895275"/>
                <a:gd name="connsiteY2602" fmla="*/ 1047116 h 1545465"/>
                <a:gd name="connsiteX2603" fmla="*/ 1324420 w 1895275"/>
                <a:gd name="connsiteY2603" fmla="*/ 1047116 h 1545465"/>
                <a:gd name="connsiteX2604" fmla="*/ 1324420 w 1895275"/>
                <a:gd name="connsiteY2604" fmla="*/ 1047116 h 1545465"/>
                <a:gd name="connsiteX2605" fmla="*/ 1324420 w 1895275"/>
                <a:gd name="connsiteY2605" fmla="*/ 1047116 h 1545465"/>
                <a:gd name="connsiteX2606" fmla="*/ 1324420 w 1895275"/>
                <a:gd name="connsiteY2606" fmla="*/ 1047116 h 1545465"/>
                <a:gd name="connsiteX2607" fmla="*/ 1315717 w 1895275"/>
                <a:gd name="connsiteY2607" fmla="*/ 1061796 h 1545465"/>
                <a:gd name="connsiteX2608" fmla="*/ 1309063 w 1895275"/>
                <a:gd name="connsiteY2608" fmla="*/ 1072721 h 1545465"/>
                <a:gd name="connsiteX2609" fmla="*/ 1293450 w 1895275"/>
                <a:gd name="connsiteY2609" fmla="*/ 1098752 h 1545465"/>
                <a:gd name="connsiteX2610" fmla="*/ 1262394 w 1895275"/>
                <a:gd name="connsiteY2610" fmla="*/ 1123844 h 1545465"/>
                <a:gd name="connsiteX2611" fmla="*/ 1264271 w 1895275"/>
                <a:gd name="connsiteY2611" fmla="*/ 1112408 h 1545465"/>
                <a:gd name="connsiteX2612" fmla="*/ 1291743 w 1895275"/>
                <a:gd name="connsiteY2612" fmla="*/ 1088510 h 1545465"/>
                <a:gd name="connsiteX2613" fmla="*/ 1309063 w 1895275"/>
                <a:gd name="connsiteY2613" fmla="*/ 1072635 h 1545465"/>
                <a:gd name="connsiteX2614" fmla="*/ 1215982 w 1895275"/>
                <a:gd name="connsiteY2614" fmla="*/ 1142621 h 1545465"/>
                <a:gd name="connsiteX2615" fmla="*/ 1220248 w 1895275"/>
                <a:gd name="connsiteY2615" fmla="*/ 1127685 h 1545465"/>
                <a:gd name="connsiteX2616" fmla="*/ 1242601 w 1895275"/>
                <a:gd name="connsiteY2616" fmla="*/ 1109847 h 1545465"/>
                <a:gd name="connsiteX2617" fmla="*/ 1240041 w 1895275"/>
                <a:gd name="connsiteY2617" fmla="*/ 1123844 h 1545465"/>
                <a:gd name="connsiteX2618" fmla="*/ 1228609 w 1895275"/>
                <a:gd name="connsiteY2618" fmla="*/ 1132721 h 1545465"/>
                <a:gd name="connsiteX2619" fmla="*/ 1228609 w 1895275"/>
                <a:gd name="connsiteY2619" fmla="*/ 1132721 h 1545465"/>
                <a:gd name="connsiteX2620" fmla="*/ 1228523 w 1895275"/>
                <a:gd name="connsiteY2620" fmla="*/ 1132721 h 1545465"/>
                <a:gd name="connsiteX2621" fmla="*/ 1228438 w 1895275"/>
                <a:gd name="connsiteY2621" fmla="*/ 1132721 h 1545465"/>
                <a:gd name="connsiteX2622" fmla="*/ 1228438 w 1895275"/>
                <a:gd name="connsiteY2622" fmla="*/ 1132721 h 1545465"/>
                <a:gd name="connsiteX2623" fmla="*/ 1215982 w 1895275"/>
                <a:gd name="connsiteY2623" fmla="*/ 1142450 h 1545465"/>
                <a:gd name="connsiteX2624" fmla="*/ 1210010 w 1895275"/>
                <a:gd name="connsiteY2624" fmla="*/ 1147230 h 1545465"/>
                <a:gd name="connsiteX2625" fmla="*/ 1187229 w 1895275"/>
                <a:gd name="connsiteY2625" fmla="*/ 1164556 h 1545465"/>
                <a:gd name="connsiteX2626" fmla="*/ 1191325 w 1895275"/>
                <a:gd name="connsiteY2626" fmla="*/ 1148681 h 1545465"/>
                <a:gd name="connsiteX2627" fmla="*/ 1212995 w 1895275"/>
                <a:gd name="connsiteY2627" fmla="*/ 1133062 h 1545465"/>
                <a:gd name="connsiteX2628" fmla="*/ 1210010 w 1895275"/>
                <a:gd name="connsiteY2628" fmla="*/ 1147230 h 1545465"/>
                <a:gd name="connsiteX2629" fmla="*/ 1193714 w 1895275"/>
                <a:gd name="connsiteY2629" fmla="*/ 1139122 h 1545465"/>
                <a:gd name="connsiteX2630" fmla="*/ 1197638 w 1895275"/>
                <a:gd name="connsiteY2630" fmla="*/ 1122564 h 1545465"/>
                <a:gd name="connsiteX2631" fmla="*/ 1218115 w 1895275"/>
                <a:gd name="connsiteY2631" fmla="*/ 1107287 h 1545465"/>
                <a:gd name="connsiteX2632" fmla="*/ 1217944 w 1895275"/>
                <a:gd name="connsiteY2632" fmla="*/ 1107884 h 1545465"/>
                <a:gd name="connsiteX2633" fmla="*/ 1217944 w 1895275"/>
                <a:gd name="connsiteY2633" fmla="*/ 1107884 h 1545465"/>
                <a:gd name="connsiteX2634" fmla="*/ 1217944 w 1895275"/>
                <a:gd name="connsiteY2634" fmla="*/ 1107884 h 1545465"/>
                <a:gd name="connsiteX2635" fmla="*/ 1217944 w 1895275"/>
                <a:gd name="connsiteY2635" fmla="*/ 1107884 h 1545465"/>
                <a:gd name="connsiteX2636" fmla="*/ 1217944 w 1895275"/>
                <a:gd name="connsiteY2636" fmla="*/ 1107884 h 1545465"/>
                <a:gd name="connsiteX2637" fmla="*/ 1215043 w 1895275"/>
                <a:gd name="connsiteY2637" fmla="*/ 1122735 h 1545465"/>
                <a:gd name="connsiteX2638" fmla="*/ 1212740 w 1895275"/>
                <a:gd name="connsiteY2638" fmla="*/ 1124442 h 1545465"/>
                <a:gd name="connsiteX2639" fmla="*/ 1212740 w 1895275"/>
                <a:gd name="connsiteY2639" fmla="*/ 1124442 h 1545465"/>
                <a:gd name="connsiteX2640" fmla="*/ 1212740 w 1895275"/>
                <a:gd name="connsiteY2640" fmla="*/ 1124442 h 1545465"/>
                <a:gd name="connsiteX2641" fmla="*/ 1212654 w 1895275"/>
                <a:gd name="connsiteY2641" fmla="*/ 1124442 h 1545465"/>
                <a:gd name="connsiteX2642" fmla="*/ 1212654 w 1895275"/>
                <a:gd name="connsiteY2642" fmla="*/ 1124442 h 1545465"/>
                <a:gd name="connsiteX2643" fmla="*/ 1193714 w 1895275"/>
                <a:gd name="connsiteY2643" fmla="*/ 1138866 h 1545465"/>
                <a:gd name="connsiteX2644" fmla="*/ 1066335 w 1895275"/>
                <a:gd name="connsiteY2644" fmla="*/ 1216874 h 1545465"/>
                <a:gd name="connsiteX2645" fmla="*/ 1069663 w 1895275"/>
                <a:gd name="connsiteY2645" fmla="*/ 1206547 h 1545465"/>
                <a:gd name="connsiteX2646" fmla="*/ 1075293 w 1895275"/>
                <a:gd name="connsiteY2646" fmla="*/ 1203048 h 1545465"/>
                <a:gd name="connsiteX2647" fmla="*/ 1077426 w 1895275"/>
                <a:gd name="connsiteY2647" fmla="*/ 1201682 h 1545465"/>
                <a:gd name="connsiteX2648" fmla="*/ 1066250 w 1895275"/>
                <a:gd name="connsiteY2648" fmla="*/ 1216789 h 1545465"/>
                <a:gd name="connsiteX2649" fmla="*/ 989550 w 1895275"/>
                <a:gd name="connsiteY2649" fmla="*/ 1310758 h 1545465"/>
                <a:gd name="connsiteX2650" fmla="*/ 982383 w 1895275"/>
                <a:gd name="connsiteY2650" fmla="*/ 1318866 h 1545465"/>
                <a:gd name="connsiteX2651" fmla="*/ 985028 w 1895275"/>
                <a:gd name="connsiteY2651" fmla="*/ 1309477 h 1545465"/>
                <a:gd name="connsiteX2652" fmla="*/ 989208 w 1895275"/>
                <a:gd name="connsiteY2652" fmla="*/ 1292834 h 1545465"/>
                <a:gd name="connsiteX2653" fmla="*/ 994157 w 1895275"/>
                <a:gd name="connsiteY2653" fmla="*/ 1287372 h 1545465"/>
                <a:gd name="connsiteX2654" fmla="*/ 989464 w 1895275"/>
                <a:gd name="connsiteY2654" fmla="*/ 1310758 h 1545465"/>
                <a:gd name="connsiteX2655" fmla="*/ 967965 w 1895275"/>
                <a:gd name="connsiteY2655" fmla="*/ 1283275 h 1545465"/>
                <a:gd name="connsiteX2656" fmla="*/ 967623 w 1895275"/>
                <a:gd name="connsiteY2656" fmla="*/ 1283787 h 1545465"/>
                <a:gd name="connsiteX2657" fmla="*/ 958153 w 1895275"/>
                <a:gd name="connsiteY2657" fmla="*/ 1297273 h 1545465"/>
                <a:gd name="connsiteX2658" fmla="*/ 942028 w 1895275"/>
                <a:gd name="connsiteY2658" fmla="*/ 1318610 h 1545465"/>
                <a:gd name="connsiteX2659" fmla="*/ 942369 w 1895275"/>
                <a:gd name="connsiteY2659" fmla="*/ 1304869 h 1545465"/>
                <a:gd name="connsiteX2660" fmla="*/ 960286 w 1895275"/>
                <a:gd name="connsiteY2660" fmla="*/ 1284726 h 1545465"/>
                <a:gd name="connsiteX2661" fmla="*/ 967453 w 1895275"/>
                <a:gd name="connsiteY2661" fmla="*/ 1276277 h 1545465"/>
                <a:gd name="connsiteX2662" fmla="*/ 967965 w 1895275"/>
                <a:gd name="connsiteY2662" fmla="*/ 1283275 h 1545465"/>
                <a:gd name="connsiteX2663" fmla="*/ 935629 w 1895275"/>
                <a:gd name="connsiteY2663" fmla="*/ 1326718 h 1545465"/>
                <a:gd name="connsiteX2664" fmla="*/ 931449 w 1895275"/>
                <a:gd name="connsiteY2664" fmla="*/ 1331924 h 1545465"/>
                <a:gd name="connsiteX2665" fmla="*/ 932302 w 1895275"/>
                <a:gd name="connsiteY2665" fmla="*/ 1322706 h 1545465"/>
                <a:gd name="connsiteX2666" fmla="*/ 932302 w 1895275"/>
                <a:gd name="connsiteY2666" fmla="*/ 1322706 h 1545465"/>
                <a:gd name="connsiteX2667" fmla="*/ 932302 w 1895275"/>
                <a:gd name="connsiteY2667" fmla="*/ 1322706 h 1545465"/>
                <a:gd name="connsiteX2668" fmla="*/ 932302 w 1895275"/>
                <a:gd name="connsiteY2668" fmla="*/ 1322706 h 1545465"/>
                <a:gd name="connsiteX2669" fmla="*/ 932302 w 1895275"/>
                <a:gd name="connsiteY2669" fmla="*/ 1322706 h 1545465"/>
                <a:gd name="connsiteX2670" fmla="*/ 932472 w 1895275"/>
                <a:gd name="connsiteY2670" fmla="*/ 1315708 h 1545465"/>
                <a:gd name="connsiteX2671" fmla="*/ 937847 w 1895275"/>
                <a:gd name="connsiteY2671" fmla="*/ 1309989 h 1545465"/>
                <a:gd name="connsiteX2672" fmla="*/ 937506 w 1895275"/>
                <a:gd name="connsiteY2672" fmla="*/ 1313233 h 1545465"/>
                <a:gd name="connsiteX2673" fmla="*/ 935629 w 1895275"/>
                <a:gd name="connsiteY2673" fmla="*/ 1326803 h 1545465"/>
                <a:gd name="connsiteX2674" fmla="*/ 881367 w 1895275"/>
                <a:gd name="connsiteY2674" fmla="*/ 1389961 h 1545465"/>
                <a:gd name="connsiteX2675" fmla="*/ 868570 w 1895275"/>
                <a:gd name="connsiteY2675" fmla="*/ 1404043 h 1545465"/>
                <a:gd name="connsiteX2676" fmla="*/ 861147 w 1895275"/>
                <a:gd name="connsiteY2676" fmla="*/ 1411895 h 1545465"/>
                <a:gd name="connsiteX2677" fmla="*/ 861574 w 1895275"/>
                <a:gd name="connsiteY2677" fmla="*/ 1407884 h 1545465"/>
                <a:gd name="connsiteX2678" fmla="*/ 863024 w 1895275"/>
                <a:gd name="connsiteY2678" fmla="*/ 1388595 h 1545465"/>
                <a:gd name="connsiteX2679" fmla="*/ 882135 w 1895275"/>
                <a:gd name="connsiteY2679" fmla="*/ 1368965 h 1545465"/>
                <a:gd name="connsiteX2680" fmla="*/ 881367 w 1895275"/>
                <a:gd name="connsiteY2680" fmla="*/ 1389961 h 1545465"/>
                <a:gd name="connsiteX2681" fmla="*/ 863451 w 1895275"/>
                <a:gd name="connsiteY2681" fmla="*/ 1380402 h 1545465"/>
                <a:gd name="connsiteX2682" fmla="*/ 864133 w 1895275"/>
                <a:gd name="connsiteY2682" fmla="*/ 1365807 h 1545465"/>
                <a:gd name="connsiteX2683" fmla="*/ 882391 w 1895275"/>
                <a:gd name="connsiteY2683" fmla="*/ 1346263 h 1545465"/>
                <a:gd name="connsiteX2684" fmla="*/ 882391 w 1895275"/>
                <a:gd name="connsiteY2684" fmla="*/ 1357699 h 1545465"/>
                <a:gd name="connsiteX2685" fmla="*/ 882391 w 1895275"/>
                <a:gd name="connsiteY2685" fmla="*/ 1358467 h 1545465"/>
                <a:gd name="connsiteX2686" fmla="*/ 882135 w 1895275"/>
                <a:gd name="connsiteY2686" fmla="*/ 1358723 h 1545465"/>
                <a:gd name="connsiteX2687" fmla="*/ 882135 w 1895275"/>
                <a:gd name="connsiteY2687" fmla="*/ 1358723 h 1545465"/>
                <a:gd name="connsiteX2688" fmla="*/ 882050 w 1895275"/>
                <a:gd name="connsiteY2688" fmla="*/ 1358894 h 1545465"/>
                <a:gd name="connsiteX2689" fmla="*/ 882050 w 1895275"/>
                <a:gd name="connsiteY2689" fmla="*/ 1359065 h 1545465"/>
                <a:gd name="connsiteX2690" fmla="*/ 881965 w 1895275"/>
                <a:gd name="connsiteY2690" fmla="*/ 1359065 h 1545465"/>
                <a:gd name="connsiteX2691" fmla="*/ 863621 w 1895275"/>
                <a:gd name="connsiteY2691" fmla="*/ 1380487 h 1545465"/>
                <a:gd name="connsiteX2692" fmla="*/ 864389 w 1895275"/>
                <a:gd name="connsiteY2692" fmla="*/ 1357870 h 1545465"/>
                <a:gd name="connsiteX2693" fmla="*/ 864560 w 1895275"/>
                <a:gd name="connsiteY2693" fmla="*/ 1344214 h 1545465"/>
                <a:gd name="connsiteX2694" fmla="*/ 882306 w 1895275"/>
                <a:gd name="connsiteY2694" fmla="*/ 1322877 h 1545465"/>
                <a:gd name="connsiteX2695" fmla="*/ 882391 w 1895275"/>
                <a:gd name="connsiteY2695" fmla="*/ 1335679 h 1545465"/>
                <a:gd name="connsiteX2696" fmla="*/ 881538 w 1895275"/>
                <a:gd name="connsiteY2696" fmla="*/ 1336618 h 1545465"/>
                <a:gd name="connsiteX2697" fmla="*/ 881538 w 1895275"/>
                <a:gd name="connsiteY2697" fmla="*/ 1336618 h 1545465"/>
                <a:gd name="connsiteX2698" fmla="*/ 881453 w 1895275"/>
                <a:gd name="connsiteY2698" fmla="*/ 1336703 h 1545465"/>
                <a:gd name="connsiteX2699" fmla="*/ 881367 w 1895275"/>
                <a:gd name="connsiteY2699" fmla="*/ 1336703 h 1545465"/>
                <a:gd name="connsiteX2700" fmla="*/ 881367 w 1895275"/>
                <a:gd name="connsiteY2700" fmla="*/ 1336874 h 1545465"/>
                <a:gd name="connsiteX2701" fmla="*/ 864389 w 1895275"/>
                <a:gd name="connsiteY2701" fmla="*/ 1357870 h 1545465"/>
                <a:gd name="connsiteX2702" fmla="*/ 864560 w 1895275"/>
                <a:gd name="connsiteY2702" fmla="*/ 1335850 h 1545465"/>
                <a:gd name="connsiteX2703" fmla="*/ 863963 w 1895275"/>
                <a:gd name="connsiteY2703" fmla="*/ 1309648 h 1545465"/>
                <a:gd name="connsiteX2704" fmla="*/ 863963 w 1895275"/>
                <a:gd name="connsiteY2704" fmla="*/ 1309648 h 1545465"/>
                <a:gd name="connsiteX2705" fmla="*/ 863963 w 1895275"/>
                <a:gd name="connsiteY2705" fmla="*/ 1309648 h 1545465"/>
                <a:gd name="connsiteX2706" fmla="*/ 882391 w 1895275"/>
                <a:gd name="connsiteY2706" fmla="*/ 1283617 h 1545465"/>
                <a:gd name="connsiteX2707" fmla="*/ 882220 w 1895275"/>
                <a:gd name="connsiteY2707" fmla="*/ 1310502 h 1545465"/>
                <a:gd name="connsiteX2708" fmla="*/ 882220 w 1895275"/>
                <a:gd name="connsiteY2708" fmla="*/ 1310502 h 1545465"/>
                <a:gd name="connsiteX2709" fmla="*/ 882220 w 1895275"/>
                <a:gd name="connsiteY2709" fmla="*/ 1310758 h 1545465"/>
                <a:gd name="connsiteX2710" fmla="*/ 882220 w 1895275"/>
                <a:gd name="connsiteY2710" fmla="*/ 1311014 h 1545465"/>
                <a:gd name="connsiteX2711" fmla="*/ 882220 w 1895275"/>
                <a:gd name="connsiteY2711" fmla="*/ 1311014 h 1545465"/>
                <a:gd name="connsiteX2712" fmla="*/ 882220 w 1895275"/>
                <a:gd name="connsiteY2712" fmla="*/ 1311696 h 1545465"/>
                <a:gd name="connsiteX2713" fmla="*/ 880685 w 1895275"/>
                <a:gd name="connsiteY2713" fmla="*/ 1313745 h 1545465"/>
                <a:gd name="connsiteX2714" fmla="*/ 880685 w 1895275"/>
                <a:gd name="connsiteY2714" fmla="*/ 1313745 h 1545465"/>
                <a:gd name="connsiteX2715" fmla="*/ 880599 w 1895275"/>
                <a:gd name="connsiteY2715" fmla="*/ 1313915 h 1545465"/>
                <a:gd name="connsiteX2716" fmla="*/ 880599 w 1895275"/>
                <a:gd name="connsiteY2716" fmla="*/ 1314086 h 1545465"/>
                <a:gd name="connsiteX2717" fmla="*/ 880514 w 1895275"/>
                <a:gd name="connsiteY2717" fmla="*/ 1314086 h 1545465"/>
                <a:gd name="connsiteX2718" fmla="*/ 864645 w 1895275"/>
                <a:gd name="connsiteY2718" fmla="*/ 1336021 h 1545465"/>
                <a:gd name="connsiteX2719" fmla="*/ 880344 w 1895275"/>
                <a:gd name="connsiteY2719" fmla="*/ 1216874 h 1545465"/>
                <a:gd name="connsiteX2720" fmla="*/ 881026 w 1895275"/>
                <a:gd name="connsiteY2720" fmla="*/ 1228823 h 1545465"/>
                <a:gd name="connsiteX2721" fmla="*/ 877528 w 1895275"/>
                <a:gd name="connsiteY2721" fmla="*/ 1233944 h 1545465"/>
                <a:gd name="connsiteX2722" fmla="*/ 872068 w 1895275"/>
                <a:gd name="connsiteY2722" fmla="*/ 1241625 h 1545465"/>
                <a:gd name="connsiteX2723" fmla="*/ 878040 w 1895275"/>
                <a:gd name="connsiteY2723" fmla="*/ 1219093 h 1545465"/>
                <a:gd name="connsiteX2724" fmla="*/ 880344 w 1895275"/>
                <a:gd name="connsiteY2724" fmla="*/ 1216874 h 1545465"/>
                <a:gd name="connsiteX2725" fmla="*/ 845278 w 1895275"/>
                <a:gd name="connsiteY2725" fmla="*/ 1256988 h 1545465"/>
                <a:gd name="connsiteX2726" fmla="*/ 839391 w 1895275"/>
                <a:gd name="connsiteY2726" fmla="*/ 1278837 h 1545465"/>
                <a:gd name="connsiteX2727" fmla="*/ 837088 w 1895275"/>
                <a:gd name="connsiteY2727" fmla="*/ 1286604 h 1545465"/>
                <a:gd name="connsiteX2728" fmla="*/ 835467 w 1895275"/>
                <a:gd name="connsiteY2728" fmla="*/ 1288908 h 1545465"/>
                <a:gd name="connsiteX2729" fmla="*/ 836576 w 1895275"/>
                <a:gd name="connsiteY2729" fmla="*/ 1288311 h 1545465"/>
                <a:gd name="connsiteX2730" fmla="*/ 835893 w 1895275"/>
                <a:gd name="connsiteY2730" fmla="*/ 1290701 h 1545465"/>
                <a:gd name="connsiteX2731" fmla="*/ 829921 w 1895275"/>
                <a:gd name="connsiteY2731" fmla="*/ 1299321 h 1545465"/>
                <a:gd name="connsiteX2732" fmla="*/ 826508 w 1895275"/>
                <a:gd name="connsiteY2732" fmla="*/ 1285238 h 1545465"/>
                <a:gd name="connsiteX2733" fmla="*/ 833846 w 1895275"/>
                <a:gd name="connsiteY2733" fmla="*/ 1275679 h 1545465"/>
                <a:gd name="connsiteX2734" fmla="*/ 833846 w 1895275"/>
                <a:gd name="connsiteY2734" fmla="*/ 1275679 h 1545465"/>
                <a:gd name="connsiteX2735" fmla="*/ 833846 w 1895275"/>
                <a:gd name="connsiteY2735" fmla="*/ 1275679 h 1545465"/>
                <a:gd name="connsiteX2736" fmla="*/ 833846 w 1895275"/>
                <a:gd name="connsiteY2736" fmla="*/ 1275679 h 1545465"/>
                <a:gd name="connsiteX2737" fmla="*/ 833846 w 1895275"/>
                <a:gd name="connsiteY2737" fmla="*/ 1275679 h 1545465"/>
                <a:gd name="connsiteX2738" fmla="*/ 845364 w 1895275"/>
                <a:gd name="connsiteY2738" fmla="*/ 1257073 h 1545465"/>
                <a:gd name="connsiteX2739" fmla="*/ 832907 w 1895275"/>
                <a:gd name="connsiteY2739" fmla="*/ 1313062 h 1545465"/>
                <a:gd name="connsiteX2740" fmla="*/ 831457 w 1895275"/>
                <a:gd name="connsiteY2740" fmla="*/ 1306746 h 1545465"/>
                <a:gd name="connsiteX2741" fmla="*/ 844852 w 1895275"/>
                <a:gd name="connsiteY2741" fmla="*/ 1290018 h 1545465"/>
                <a:gd name="connsiteX2742" fmla="*/ 844852 w 1895275"/>
                <a:gd name="connsiteY2742" fmla="*/ 1290018 h 1545465"/>
                <a:gd name="connsiteX2743" fmla="*/ 844852 w 1895275"/>
                <a:gd name="connsiteY2743" fmla="*/ 1290018 h 1545465"/>
                <a:gd name="connsiteX2744" fmla="*/ 844852 w 1895275"/>
                <a:gd name="connsiteY2744" fmla="*/ 1290018 h 1545465"/>
                <a:gd name="connsiteX2745" fmla="*/ 844852 w 1895275"/>
                <a:gd name="connsiteY2745" fmla="*/ 1290018 h 1545465"/>
                <a:gd name="connsiteX2746" fmla="*/ 853213 w 1895275"/>
                <a:gd name="connsiteY2746" fmla="*/ 1277642 h 1545465"/>
                <a:gd name="connsiteX2747" fmla="*/ 854663 w 1895275"/>
                <a:gd name="connsiteY2747" fmla="*/ 1276533 h 1545465"/>
                <a:gd name="connsiteX2748" fmla="*/ 856625 w 1895275"/>
                <a:gd name="connsiteY2748" fmla="*/ 1307600 h 1545465"/>
                <a:gd name="connsiteX2749" fmla="*/ 836747 w 1895275"/>
                <a:gd name="connsiteY2749" fmla="*/ 1333460 h 1545465"/>
                <a:gd name="connsiteX2750" fmla="*/ 832736 w 1895275"/>
                <a:gd name="connsiteY2750" fmla="*/ 1313147 h 1545465"/>
                <a:gd name="connsiteX2751" fmla="*/ 841354 w 1895275"/>
                <a:gd name="connsiteY2751" fmla="*/ 1279349 h 1545465"/>
                <a:gd name="connsiteX2752" fmla="*/ 852104 w 1895275"/>
                <a:gd name="connsiteY2752" fmla="*/ 1248282 h 1545465"/>
                <a:gd name="connsiteX2753" fmla="*/ 853468 w 1895275"/>
                <a:gd name="connsiteY2753" fmla="*/ 1261085 h 1545465"/>
                <a:gd name="connsiteX2754" fmla="*/ 853895 w 1895275"/>
                <a:gd name="connsiteY2754" fmla="*/ 1266462 h 1545465"/>
                <a:gd name="connsiteX2755" fmla="*/ 846472 w 1895275"/>
                <a:gd name="connsiteY2755" fmla="*/ 1276277 h 1545465"/>
                <a:gd name="connsiteX2756" fmla="*/ 840074 w 1895275"/>
                <a:gd name="connsiteY2756" fmla="*/ 1282678 h 1545465"/>
                <a:gd name="connsiteX2757" fmla="*/ 841354 w 1895275"/>
                <a:gd name="connsiteY2757" fmla="*/ 1279349 h 1545465"/>
                <a:gd name="connsiteX2758" fmla="*/ 861830 w 1895275"/>
                <a:gd name="connsiteY2758" fmla="*/ 1270729 h 1545465"/>
                <a:gd name="connsiteX2759" fmla="*/ 860465 w 1895275"/>
                <a:gd name="connsiteY2759" fmla="*/ 1276789 h 1545465"/>
                <a:gd name="connsiteX2760" fmla="*/ 859867 w 1895275"/>
                <a:gd name="connsiteY2760" fmla="*/ 1272351 h 1545465"/>
                <a:gd name="connsiteX2761" fmla="*/ 861830 w 1895275"/>
                <a:gd name="connsiteY2761" fmla="*/ 1270729 h 1545465"/>
                <a:gd name="connsiteX2762" fmla="*/ 870788 w 1895275"/>
                <a:gd name="connsiteY2762" fmla="*/ 1226007 h 1545465"/>
                <a:gd name="connsiteX2763" fmla="*/ 866266 w 1895275"/>
                <a:gd name="connsiteY2763" fmla="*/ 1249733 h 1545465"/>
                <a:gd name="connsiteX2764" fmla="*/ 858246 w 1895275"/>
                <a:gd name="connsiteY2764" fmla="*/ 1260658 h 1545465"/>
                <a:gd name="connsiteX2765" fmla="*/ 854919 w 1895275"/>
                <a:gd name="connsiteY2765" fmla="*/ 1240601 h 1545465"/>
                <a:gd name="connsiteX2766" fmla="*/ 870788 w 1895275"/>
                <a:gd name="connsiteY2766" fmla="*/ 1226007 h 1545465"/>
                <a:gd name="connsiteX2767" fmla="*/ 881112 w 1895275"/>
                <a:gd name="connsiteY2767" fmla="*/ 1231896 h 1545465"/>
                <a:gd name="connsiteX2768" fmla="*/ 881538 w 1895275"/>
                <a:gd name="connsiteY2768" fmla="*/ 1243162 h 1545465"/>
                <a:gd name="connsiteX2769" fmla="*/ 867973 w 1895275"/>
                <a:gd name="connsiteY2769" fmla="*/ 1255878 h 1545465"/>
                <a:gd name="connsiteX2770" fmla="*/ 868996 w 1895275"/>
                <a:gd name="connsiteY2770" fmla="*/ 1252294 h 1545465"/>
                <a:gd name="connsiteX2771" fmla="*/ 879064 w 1895275"/>
                <a:gd name="connsiteY2771" fmla="*/ 1235224 h 1545465"/>
                <a:gd name="connsiteX2772" fmla="*/ 881026 w 1895275"/>
                <a:gd name="connsiteY2772" fmla="*/ 1231810 h 1545465"/>
                <a:gd name="connsiteX2773" fmla="*/ 881965 w 1895275"/>
                <a:gd name="connsiteY2773" fmla="*/ 1254001 h 1545465"/>
                <a:gd name="connsiteX2774" fmla="*/ 882220 w 1895275"/>
                <a:gd name="connsiteY2774" fmla="*/ 1263731 h 1545465"/>
                <a:gd name="connsiteX2775" fmla="*/ 882306 w 1895275"/>
                <a:gd name="connsiteY2775" fmla="*/ 1275253 h 1545465"/>
                <a:gd name="connsiteX2776" fmla="*/ 882135 w 1895275"/>
                <a:gd name="connsiteY2776" fmla="*/ 1275423 h 1545465"/>
                <a:gd name="connsiteX2777" fmla="*/ 863024 w 1895275"/>
                <a:gd name="connsiteY2777" fmla="*/ 1299662 h 1545465"/>
                <a:gd name="connsiteX2778" fmla="*/ 860891 w 1895275"/>
                <a:gd name="connsiteY2778" fmla="*/ 1279861 h 1545465"/>
                <a:gd name="connsiteX2779" fmla="*/ 864304 w 1895275"/>
                <a:gd name="connsiteY2779" fmla="*/ 1268851 h 1545465"/>
                <a:gd name="connsiteX2780" fmla="*/ 881965 w 1895275"/>
                <a:gd name="connsiteY2780" fmla="*/ 1254086 h 1545465"/>
                <a:gd name="connsiteX2781" fmla="*/ 858929 w 1895275"/>
                <a:gd name="connsiteY2781" fmla="*/ 1343531 h 1545465"/>
                <a:gd name="connsiteX2782" fmla="*/ 841951 w 1895275"/>
                <a:gd name="connsiteY2782" fmla="*/ 1365295 h 1545465"/>
                <a:gd name="connsiteX2783" fmla="*/ 841610 w 1895275"/>
                <a:gd name="connsiteY2783" fmla="*/ 1361455 h 1545465"/>
                <a:gd name="connsiteX2784" fmla="*/ 841610 w 1895275"/>
                <a:gd name="connsiteY2784" fmla="*/ 1361455 h 1545465"/>
                <a:gd name="connsiteX2785" fmla="*/ 841610 w 1895275"/>
                <a:gd name="connsiteY2785" fmla="*/ 1361455 h 1545465"/>
                <a:gd name="connsiteX2786" fmla="*/ 841610 w 1895275"/>
                <a:gd name="connsiteY2786" fmla="*/ 1361455 h 1545465"/>
                <a:gd name="connsiteX2787" fmla="*/ 841610 w 1895275"/>
                <a:gd name="connsiteY2787" fmla="*/ 1361455 h 1545465"/>
                <a:gd name="connsiteX2788" fmla="*/ 838111 w 1895275"/>
                <a:gd name="connsiteY2788" fmla="*/ 1340032 h 1545465"/>
                <a:gd name="connsiteX2789" fmla="*/ 857479 w 1895275"/>
                <a:gd name="connsiteY2789" fmla="*/ 1317756 h 1545465"/>
                <a:gd name="connsiteX2790" fmla="*/ 858929 w 1895275"/>
                <a:gd name="connsiteY2790" fmla="*/ 1343702 h 1545465"/>
                <a:gd name="connsiteX2791" fmla="*/ 816441 w 1895275"/>
                <a:gd name="connsiteY2791" fmla="*/ 1358211 h 1545465"/>
                <a:gd name="connsiteX2792" fmla="*/ 809019 w 1895275"/>
                <a:gd name="connsiteY2792" fmla="*/ 1332778 h 1545465"/>
                <a:gd name="connsiteX2793" fmla="*/ 827788 w 1895275"/>
                <a:gd name="connsiteY2793" fmla="*/ 1311270 h 1545465"/>
                <a:gd name="connsiteX2794" fmla="*/ 828215 w 1895275"/>
                <a:gd name="connsiteY2794" fmla="*/ 1313745 h 1545465"/>
                <a:gd name="connsiteX2795" fmla="*/ 831883 w 1895275"/>
                <a:gd name="connsiteY2795" fmla="*/ 1339861 h 1545465"/>
                <a:gd name="connsiteX2796" fmla="*/ 816526 w 1895275"/>
                <a:gd name="connsiteY2796" fmla="*/ 1358638 h 1545465"/>
                <a:gd name="connsiteX2797" fmla="*/ 816526 w 1895275"/>
                <a:gd name="connsiteY2797" fmla="*/ 1358382 h 1545465"/>
                <a:gd name="connsiteX2798" fmla="*/ 816526 w 1895275"/>
                <a:gd name="connsiteY2798" fmla="*/ 1358382 h 1545465"/>
                <a:gd name="connsiteX2799" fmla="*/ 816526 w 1895275"/>
                <a:gd name="connsiteY2799" fmla="*/ 1358382 h 1545465"/>
                <a:gd name="connsiteX2800" fmla="*/ 816526 w 1895275"/>
                <a:gd name="connsiteY2800" fmla="*/ 1358382 h 1545465"/>
                <a:gd name="connsiteX2801" fmla="*/ 816526 w 1895275"/>
                <a:gd name="connsiteY2801" fmla="*/ 1358382 h 1545465"/>
                <a:gd name="connsiteX2802" fmla="*/ 807995 w 1895275"/>
                <a:gd name="connsiteY2802" fmla="*/ 1329449 h 1545465"/>
                <a:gd name="connsiteX2803" fmla="*/ 803132 w 1895275"/>
                <a:gd name="connsiteY2803" fmla="*/ 1314257 h 1545465"/>
                <a:gd name="connsiteX2804" fmla="*/ 802961 w 1895275"/>
                <a:gd name="connsiteY2804" fmla="*/ 1313745 h 1545465"/>
                <a:gd name="connsiteX2805" fmla="*/ 810469 w 1895275"/>
                <a:gd name="connsiteY2805" fmla="*/ 1304869 h 1545465"/>
                <a:gd name="connsiteX2806" fmla="*/ 810725 w 1895275"/>
                <a:gd name="connsiteY2806" fmla="*/ 1304869 h 1545465"/>
                <a:gd name="connsiteX2807" fmla="*/ 810981 w 1895275"/>
                <a:gd name="connsiteY2807" fmla="*/ 1304100 h 1545465"/>
                <a:gd name="connsiteX2808" fmla="*/ 823778 w 1895275"/>
                <a:gd name="connsiteY2808" fmla="*/ 1288396 h 1545465"/>
                <a:gd name="connsiteX2809" fmla="*/ 826508 w 1895275"/>
                <a:gd name="connsiteY2809" fmla="*/ 1303759 h 1545465"/>
                <a:gd name="connsiteX2810" fmla="*/ 807909 w 1895275"/>
                <a:gd name="connsiteY2810" fmla="*/ 1329278 h 1545465"/>
                <a:gd name="connsiteX2811" fmla="*/ 787945 w 1895275"/>
                <a:gd name="connsiteY2811" fmla="*/ 1266206 h 1545465"/>
                <a:gd name="connsiteX2812" fmla="*/ 786580 w 1895275"/>
                <a:gd name="connsiteY2812" fmla="*/ 1268937 h 1545465"/>
                <a:gd name="connsiteX2813" fmla="*/ 782911 w 1895275"/>
                <a:gd name="connsiteY2813" fmla="*/ 1259634 h 1545465"/>
                <a:gd name="connsiteX2814" fmla="*/ 783935 w 1895275"/>
                <a:gd name="connsiteY2814" fmla="*/ 1259975 h 1545465"/>
                <a:gd name="connsiteX2815" fmla="*/ 786921 w 1895275"/>
                <a:gd name="connsiteY2815" fmla="*/ 1261085 h 1545465"/>
                <a:gd name="connsiteX2816" fmla="*/ 787945 w 1895275"/>
                <a:gd name="connsiteY2816" fmla="*/ 1266120 h 1545465"/>
                <a:gd name="connsiteX2817" fmla="*/ 781205 w 1895275"/>
                <a:gd name="connsiteY2817" fmla="*/ 1259036 h 1545465"/>
                <a:gd name="connsiteX2818" fmla="*/ 785385 w 1895275"/>
                <a:gd name="connsiteY2818" fmla="*/ 1271412 h 1545465"/>
                <a:gd name="connsiteX2819" fmla="*/ 781888 w 1895275"/>
                <a:gd name="connsiteY2819" fmla="*/ 1277898 h 1545465"/>
                <a:gd name="connsiteX2820" fmla="*/ 782143 w 1895275"/>
                <a:gd name="connsiteY2820" fmla="*/ 1278069 h 1545465"/>
                <a:gd name="connsiteX2821" fmla="*/ 785983 w 1895275"/>
                <a:gd name="connsiteY2821" fmla="*/ 1273375 h 1545465"/>
                <a:gd name="connsiteX2822" fmla="*/ 789908 w 1895275"/>
                <a:gd name="connsiteY2822" fmla="*/ 1286092 h 1545465"/>
                <a:gd name="connsiteX2823" fmla="*/ 782997 w 1895275"/>
                <a:gd name="connsiteY2823" fmla="*/ 1283105 h 1545465"/>
                <a:gd name="connsiteX2824" fmla="*/ 779413 w 1895275"/>
                <a:gd name="connsiteY2824" fmla="*/ 1281483 h 1545465"/>
                <a:gd name="connsiteX2825" fmla="*/ 773271 w 1895275"/>
                <a:gd name="connsiteY2825" fmla="*/ 1261597 h 1545465"/>
                <a:gd name="connsiteX2826" fmla="*/ 771991 w 1895275"/>
                <a:gd name="connsiteY2826" fmla="*/ 1257756 h 1545465"/>
                <a:gd name="connsiteX2827" fmla="*/ 773441 w 1895275"/>
                <a:gd name="connsiteY2827" fmla="*/ 1256135 h 1545465"/>
                <a:gd name="connsiteX2828" fmla="*/ 781290 w 1895275"/>
                <a:gd name="connsiteY2828" fmla="*/ 1259036 h 1545465"/>
                <a:gd name="connsiteX2829" fmla="*/ 775233 w 1895275"/>
                <a:gd name="connsiteY2829" fmla="*/ 1254001 h 1545465"/>
                <a:gd name="connsiteX2830" fmla="*/ 778219 w 1895275"/>
                <a:gd name="connsiteY2830" fmla="*/ 1250416 h 1545465"/>
                <a:gd name="connsiteX2831" fmla="*/ 780267 w 1895275"/>
                <a:gd name="connsiteY2831" fmla="*/ 1256220 h 1545465"/>
                <a:gd name="connsiteX2832" fmla="*/ 775233 w 1895275"/>
                <a:gd name="connsiteY2832" fmla="*/ 1254001 h 1545465"/>
                <a:gd name="connsiteX2833" fmla="*/ 789396 w 1895275"/>
                <a:gd name="connsiteY2833" fmla="*/ 1320829 h 1545465"/>
                <a:gd name="connsiteX2834" fmla="*/ 787775 w 1895275"/>
                <a:gd name="connsiteY2834" fmla="*/ 1313403 h 1545465"/>
                <a:gd name="connsiteX2835" fmla="*/ 786324 w 1895275"/>
                <a:gd name="connsiteY2835" fmla="*/ 1307514 h 1545465"/>
                <a:gd name="connsiteX2836" fmla="*/ 788883 w 1895275"/>
                <a:gd name="connsiteY2836" fmla="*/ 1304356 h 1545465"/>
                <a:gd name="connsiteX2837" fmla="*/ 793662 w 1895275"/>
                <a:gd name="connsiteY2837" fmla="*/ 1298553 h 1545465"/>
                <a:gd name="connsiteX2838" fmla="*/ 793917 w 1895275"/>
                <a:gd name="connsiteY2838" fmla="*/ 1299577 h 1545465"/>
                <a:gd name="connsiteX2839" fmla="*/ 794429 w 1895275"/>
                <a:gd name="connsiteY2839" fmla="*/ 1302820 h 1545465"/>
                <a:gd name="connsiteX2840" fmla="*/ 796477 w 1895275"/>
                <a:gd name="connsiteY2840" fmla="*/ 1318098 h 1545465"/>
                <a:gd name="connsiteX2841" fmla="*/ 796477 w 1895275"/>
                <a:gd name="connsiteY2841" fmla="*/ 1319036 h 1545465"/>
                <a:gd name="connsiteX2842" fmla="*/ 792637 w 1895275"/>
                <a:gd name="connsiteY2842" fmla="*/ 1324584 h 1545465"/>
                <a:gd name="connsiteX2843" fmla="*/ 791443 w 1895275"/>
                <a:gd name="connsiteY2843" fmla="*/ 1323218 h 1545465"/>
                <a:gd name="connsiteX2844" fmla="*/ 789310 w 1895275"/>
                <a:gd name="connsiteY2844" fmla="*/ 1320914 h 1545465"/>
                <a:gd name="connsiteX2845" fmla="*/ 795282 w 1895275"/>
                <a:gd name="connsiteY2845" fmla="*/ 1289762 h 1545465"/>
                <a:gd name="connsiteX2846" fmla="*/ 795453 w 1895275"/>
                <a:gd name="connsiteY2846" fmla="*/ 1289762 h 1545465"/>
                <a:gd name="connsiteX2847" fmla="*/ 795367 w 1895275"/>
                <a:gd name="connsiteY2847" fmla="*/ 1289933 h 1545465"/>
                <a:gd name="connsiteX2848" fmla="*/ 795367 w 1895275"/>
                <a:gd name="connsiteY2848" fmla="*/ 1289677 h 1545465"/>
                <a:gd name="connsiteX2849" fmla="*/ 799463 w 1895275"/>
                <a:gd name="connsiteY2849" fmla="*/ 1291298 h 1545465"/>
                <a:gd name="connsiteX2850" fmla="*/ 812090 w 1895275"/>
                <a:gd name="connsiteY2850" fmla="*/ 1295907 h 1545465"/>
                <a:gd name="connsiteX2851" fmla="*/ 801937 w 1895275"/>
                <a:gd name="connsiteY2851" fmla="*/ 1311099 h 1545465"/>
                <a:gd name="connsiteX2852" fmla="*/ 796306 w 1895275"/>
                <a:gd name="connsiteY2852" fmla="*/ 1295139 h 1545465"/>
                <a:gd name="connsiteX2853" fmla="*/ 799378 w 1895275"/>
                <a:gd name="connsiteY2853" fmla="*/ 1291383 h 1545465"/>
                <a:gd name="connsiteX2854" fmla="*/ 798610 w 1895275"/>
                <a:gd name="connsiteY2854" fmla="*/ 1315964 h 1545465"/>
                <a:gd name="connsiteX2855" fmla="*/ 797586 w 1895275"/>
                <a:gd name="connsiteY2855" fmla="*/ 1317415 h 1545465"/>
                <a:gd name="connsiteX2856" fmla="*/ 797074 w 1895275"/>
                <a:gd name="connsiteY2856" fmla="*/ 1310672 h 1545465"/>
                <a:gd name="connsiteX2857" fmla="*/ 798439 w 1895275"/>
                <a:gd name="connsiteY2857" fmla="*/ 1315537 h 1545465"/>
                <a:gd name="connsiteX2858" fmla="*/ 798524 w 1895275"/>
                <a:gd name="connsiteY2858" fmla="*/ 1316049 h 1545465"/>
                <a:gd name="connsiteX2859" fmla="*/ 785812 w 1895275"/>
                <a:gd name="connsiteY2859" fmla="*/ 1305295 h 1545465"/>
                <a:gd name="connsiteX2860" fmla="*/ 784362 w 1895275"/>
                <a:gd name="connsiteY2860" fmla="*/ 1299577 h 1545465"/>
                <a:gd name="connsiteX2861" fmla="*/ 780181 w 1895275"/>
                <a:gd name="connsiteY2861" fmla="*/ 1284129 h 1545465"/>
                <a:gd name="connsiteX2862" fmla="*/ 782314 w 1895275"/>
                <a:gd name="connsiteY2862" fmla="*/ 1284982 h 1545465"/>
                <a:gd name="connsiteX2863" fmla="*/ 790419 w 1895275"/>
                <a:gd name="connsiteY2863" fmla="*/ 1287970 h 1545465"/>
                <a:gd name="connsiteX2864" fmla="*/ 792382 w 1895275"/>
                <a:gd name="connsiteY2864" fmla="*/ 1294541 h 1545465"/>
                <a:gd name="connsiteX2865" fmla="*/ 787007 w 1895275"/>
                <a:gd name="connsiteY2865" fmla="*/ 1303162 h 1545465"/>
                <a:gd name="connsiteX2866" fmla="*/ 785727 w 1895275"/>
                <a:gd name="connsiteY2866" fmla="*/ 1305295 h 1545465"/>
                <a:gd name="connsiteX2867" fmla="*/ 788713 w 1895275"/>
                <a:gd name="connsiteY2867" fmla="*/ 1269876 h 1545465"/>
                <a:gd name="connsiteX2868" fmla="*/ 790419 w 1895275"/>
                <a:gd name="connsiteY2868" fmla="*/ 1279008 h 1545465"/>
                <a:gd name="connsiteX2869" fmla="*/ 787518 w 1895275"/>
                <a:gd name="connsiteY2869" fmla="*/ 1271327 h 1545465"/>
                <a:gd name="connsiteX2870" fmla="*/ 787945 w 1895275"/>
                <a:gd name="connsiteY2870" fmla="*/ 1270814 h 1545465"/>
                <a:gd name="connsiteX2871" fmla="*/ 788713 w 1895275"/>
                <a:gd name="connsiteY2871" fmla="*/ 1269876 h 1545465"/>
                <a:gd name="connsiteX2872" fmla="*/ 794514 w 1895275"/>
                <a:gd name="connsiteY2872" fmla="*/ 1282849 h 1545465"/>
                <a:gd name="connsiteX2873" fmla="*/ 801681 w 1895275"/>
                <a:gd name="connsiteY2873" fmla="*/ 1279776 h 1545465"/>
                <a:gd name="connsiteX2874" fmla="*/ 796136 w 1895275"/>
                <a:gd name="connsiteY2874" fmla="*/ 1288652 h 1545465"/>
                <a:gd name="connsiteX2875" fmla="*/ 795112 w 1895275"/>
                <a:gd name="connsiteY2875" fmla="*/ 1288226 h 1545465"/>
                <a:gd name="connsiteX2876" fmla="*/ 794514 w 1895275"/>
                <a:gd name="connsiteY2876" fmla="*/ 1282849 h 1545465"/>
                <a:gd name="connsiteX2877" fmla="*/ 813796 w 1895275"/>
                <a:gd name="connsiteY2877" fmla="*/ 1273375 h 1545465"/>
                <a:gd name="connsiteX2878" fmla="*/ 816441 w 1895275"/>
                <a:gd name="connsiteY2878" fmla="*/ 1271753 h 1545465"/>
                <a:gd name="connsiteX2879" fmla="*/ 816953 w 1895275"/>
                <a:gd name="connsiteY2879" fmla="*/ 1271924 h 1545465"/>
                <a:gd name="connsiteX2880" fmla="*/ 817038 w 1895275"/>
                <a:gd name="connsiteY2880" fmla="*/ 1271668 h 1545465"/>
                <a:gd name="connsiteX2881" fmla="*/ 816782 w 1895275"/>
                <a:gd name="connsiteY2881" fmla="*/ 1271583 h 1545465"/>
                <a:gd name="connsiteX2882" fmla="*/ 819000 w 1895275"/>
                <a:gd name="connsiteY2882" fmla="*/ 1270132 h 1545465"/>
                <a:gd name="connsiteX2883" fmla="*/ 815758 w 1895275"/>
                <a:gd name="connsiteY2883" fmla="*/ 1284129 h 1545465"/>
                <a:gd name="connsiteX2884" fmla="*/ 813114 w 1895275"/>
                <a:gd name="connsiteY2884" fmla="*/ 1294456 h 1545465"/>
                <a:gd name="connsiteX2885" fmla="*/ 812346 w 1895275"/>
                <a:gd name="connsiteY2885" fmla="*/ 1295651 h 1545465"/>
                <a:gd name="connsiteX2886" fmla="*/ 800231 w 1895275"/>
                <a:gd name="connsiteY2886" fmla="*/ 1290530 h 1545465"/>
                <a:gd name="connsiteX2887" fmla="*/ 813796 w 1895275"/>
                <a:gd name="connsiteY2887" fmla="*/ 1273460 h 1545465"/>
                <a:gd name="connsiteX2888" fmla="*/ 821048 w 1895275"/>
                <a:gd name="connsiteY2888" fmla="*/ 1274655 h 1545465"/>
                <a:gd name="connsiteX2889" fmla="*/ 822243 w 1895275"/>
                <a:gd name="connsiteY2889" fmla="*/ 1280459 h 1545465"/>
                <a:gd name="connsiteX2890" fmla="*/ 815758 w 1895275"/>
                <a:gd name="connsiteY2890" fmla="*/ 1290359 h 1545465"/>
                <a:gd name="connsiteX2891" fmla="*/ 817721 w 1895275"/>
                <a:gd name="connsiteY2891" fmla="*/ 1284556 h 1545465"/>
                <a:gd name="connsiteX2892" fmla="*/ 821048 w 1895275"/>
                <a:gd name="connsiteY2892" fmla="*/ 1274655 h 1545465"/>
                <a:gd name="connsiteX2893" fmla="*/ 803558 w 1895275"/>
                <a:gd name="connsiteY2893" fmla="*/ 1335253 h 1545465"/>
                <a:gd name="connsiteX2894" fmla="*/ 802278 w 1895275"/>
                <a:gd name="connsiteY2894" fmla="*/ 1336960 h 1545465"/>
                <a:gd name="connsiteX2895" fmla="*/ 798354 w 1895275"/>
                <a:gd name="connsiteY2895" fmla="*/ 1331497 h 1545465"/>
                <a:gd name="connsiteX2896" fmla="*/ 797757 w 1895275"/>
                <a:gd name="connsiteY2896" fmla="*/ 1319805 h 1545465"/>
                <a:gd name="connsiteX2897" fmla="*/ 799207 w 1895275"/>
                <a:gd name="connsiteY2897" fmla="*/ 1318183 h 1545465"/>
                <a:gd name="connsiteX2898" fmla="*/ 803644 w 1895275"/>
                <a:gd name="connsiteY2898" fmla="*/ 1335253 h 1545465"/>
                <a:gd name="connsiteX2899" fmla="*/ 797842 w 1895275"/>
                <a:gd name="connsiteY2899" fmla="*/ 1330900 h 1545465"/>
                <a:gd name="connsiteX2900" fmla="*/ 793149 w 1895275"/>
                <a:gd name="connsiteY2900" fmla="*/ 1325096 h 1545465"/>
                <a:gd name="connsiteX2901" fmla="*/ 796733 w 1895275"/>
                <a:gd name="connsiteY2901" fmla="*/ 1320914 h 1545465"/>
                <a:gd name="connsiteX2902" fmla="*/ 797842 w 1895275"/>
                <a:gd name="connsiteY2902" fmla="*/ 1330900 h 1545465"/>
                <a:gd name="connsiteX2903" fmla="*/ 788287 w 1895275"/>
                <a:gd name="connsiteY2903" fmla="*/ 1319634 h 1545465"/>
                <a:gd name="connsiteX2904" fmla="*/ 781802 w 1895275"/>
                <a:gd name="connsiteY2904" fmla="*/ 1313147 h 1545465"/>
                <a:gd name="connsiteX2905" fmla="*/ 785130 w 1895275"/>
                <a:gd name="connsiteY2905" fmla="*/ 1308965 h 1545465"/>
                <a:gd name="connsiteX2906" fmla="*/ 786580 w 1895275"/>
                <a:gd name="connsiteY2906" fmla="*/ 1313745 h 1545465"/>
                <a:gd name="connsiteX2907" fmla="*/ 788287 w 1895275"/>
                <a:gd name="connsiteY2907" fmla="*/ 1319634 h 1545465"/>
                <a:gd name="connsiteX2908" fmla="*/ 749723 w 1895275"/>
                <a:gd name="connsiteY2908" fmla="*/ 1267913 h 1545465"/>
                <a:gd name="connsiteX2909" fmla="*/ 749382 w 1895275"/>
                <a:gd name="connsiteY2909" fmla="*/ 1267145 h 1545465"/>
                <a:gd name="connsiteX2910" fmla="*/ 738546 w 1895275"/>
                <a:gd name="connsiteY2910" fmla="*/ 1242820 h 1545465"/>
                <a:gd name="connsiteX2911" fmla="*/ 764142 w 1895275"/>
                <a:gd name="connsiteY2911" fmla="*/ 1252721 h 1545465"/>
                <a:gd name="connsiteX2912" fmla="*/ 767298 w 1895275"/>
                <a:gd name="connsiteY2912" fmla="*/ 1260146 h 1545465"/>
                <a:gd name="connsiteX2913" fmla="*/ 765592 w 1895275"/>
                <a:gd name="connsiteY2913" fmla="*/ 1264499 h 1545465"/>
                <a:gd name="connsiteX2914" fmla="*/ 765848 w 1895275"/>
                <a:gd name="connsiteY2914" fmla="*/ 1264669 h 1545465"/>
                <a:gd name="connsiteX2915" fmla="*/ 768066 w 1895275"/>
                <a:gd name="connsiteY2915" fmla="*/ 1262024 h 1545465"/>
                <a:gd name="connsiteX2916" fmla="*/ 768663 w 1895275"/>
                <a:gd name="connsiteY2916" fmla="*/ 1263389 h 1545465"/>
                <a:gd name="connsiteX2917" fmla="*/ 774977 w 1895275"/>
                <a:gd name="connsiteY2917" fmla="*/ 1279520 h 1545465"/>
                <a:gd name="connsiteX2918" fmla="*/ 749723 w 1895275"/>
                <a:gd name="connsiteY2918" fmla="*/ 1267998 h 1545465"/>
                <a:gd name="connsiteX2919" fmla="*/ 742727 w 1895275"/>
                <a:gd name="connsiteY2919" fmla="*/ 1264669 h 1545465"/>
                <a:gd name="connsiteX2920" fmla="*/ 713890 w 1895275"/>
                <a:gd name="connsiteY2920" fmla="*/ 1250928 h 1545465"/>
                <a:gd name="connsiteX2921" fmla="*/ 703651 w 1895275"/>
                <a:gd name="connsiteY2921" fmla="*/ 1228396 h 1545465"/>
                <a:gd name="connsiteX2922" fmla="*/ 729247 w 1895275"/>
                <a:gd name="connsiteY2922" fmla="*/ 1238980 h 1545465"/>
                <a:gd name="connsiteX2923" fmla="*/ 742727 w 1895275"/>
                <a:gd name="connsiteY2923" fmla="*/ 1264584 h 1545465"/>
                <a:gd name="connsiteX2924" fmla="*/ 695120 w 1895275"/>
                <a:gd name="connsiteY2924" fmla="*/ 1175566 h 1545465"/>
                <a:gd name="connsiteX2925" fmla="*/ 707917 w 1895275"/>
                <a:gd name="connsiteY2925" fmla="*/ 1198098 h 1545465"/>
                <a:gd name="connsiteX2926" fmla="*/ 683943 w 1895275"/>
                <a:gd name="connsiteY2926" fmla="*/ 1185722 h 1545465"/>
                <a:gd name="connsiteX2927" fmla="*/ 683943 w 1895275"/>
                <a:gd name="connsiteY2927" fmla="*/ 1185722 h 1545465"/>
                <a:gd name="connsiteX2928" fmla="*/ 683943 w 1895275"/>
                <a:gd name="connsiteY2928" fmla="*/ 1185722 h 1545465"/>
                <a:gd name="connsiteX2929" fmla="*/ 683943 w 1895275"/>
                <a:gd name="connsiteY2929" fmla="*/ 1185722 h 1545465"/>
                <a:gd name="connsiteX2930" fmla="*/ 683943 w 1895275"/>
                <a:gd name="connsiteY2930" fmla="*/ 1185722 h 1545465"/>
                <a:gd name="connsiteX2931" fmla="*/ 678312 w 1895275"/>
                <a:gd name="connsiteY2931" fmla="*/ 1183162 h 1545465"/>
                <a:gd name="connsiteX2932" fmla="*/ 667648 w 1895275"/>
                <a:gd name="connsiteY2932" fmla="*/ 1165921 h 1545465"/>
                <a:gd name="connsiteX2933" fmla="*/ 678227 w 1895275"/>
                <a:gd name="connsiteY2933" fmla="*/ 1169847 h 1545465"/>
                <a:gd name="connsiteX2934" fmla="*/ 678227 w 1895275"/>
                <a:gd name="connsiteY2934" fmla="*/ 1169847 h 1545465"/>
                <a:gd name="connsiteX2935" fmla="*/ 678483 w 1895275"/>
                <a:gd name="connsiteY2935" fmla="*/ 1169933 h 1545465"/>
                <a:gd name="connsiteX2936" fmla="*/ 678739 w 1895275"/>
                <a:gd name="connsiteY2936" fmla="*/ 1169933 h 1545465"/>
                <a:gd name="connsiteX2937" fmla="*/ 678739 w 1895275"/>
                <a:gd name="connsiteY2937" fmla="*/ 1170018 h 1545465"/>
                <a:gd name="connsiteX2938" fmla="*/ 695291 w 1895275"/>
                <a:gd name="connsiteY2938" fmla="*/ 1175566 h 1545465"/>
                <a:gd name="connsiteX2939" fmla="*/ 663382 w 1895275"/>
                <a:gd name="connsiteY2939" fmla="*/ 1164300 h 1545465"/>
                <a:gd name="connsiteX2940" fmla="*/ 671828 w 1895275"/>
                <a:gd name="connsiteY2940" fmla="*/ 1180260 h 1545465"/>
                <a:gd name="connsiteX2941" fmla="*/ 642565 w 1895275"/>
                <a:gd name="connsiteY2941" fmla="*/ 1167884 h 1545465"/>
                <a:gd name="connsiteX2942" fmla="*/ 633521 w 1895275"/>
                <a:gd name="connsiteY2942" fmla="*/ 1152948 h 1545465"/>
                <a:gd name="connsiteX2943" fmla="*/ 633350 w 1895275"/>
                <a:gd name="connsiteY2943" fmla="*/ 1152692 h 1545465"/>
                <a:gd name="connsiteX2944" fmla="*/ 663297 w 1895275"/>
                <a:gd name="connsiteY2944" fmla="*/ 1164300 h 1545465"/>
                <a:gd name="connsiteX2945" fmla="*/ 631729 w 1895275"/>
                <a:gd name="connsiteY2945" fmla="*/ 1153802 h 1545465"/>
                <a:gd name="connsiteX2946" fmla="*/ 637104 w 1895275"/>
                <a:gd name="connsiteY2946" fmla="*/ 1165665 h 1545465"/>
                <a:gd name="connsiteX2947" fmla="*/ 633350 w 1895275"/>
                <a:gd name="connsiteY2947" fmla="*/ 1164129 h 1545465"/>
                <a:gd name="connsiteX2948" fmla="*/ 626013 w 1895275"/>
                <a:gd name="connsiteY2948" fmla="*/ 1149620 h 1545465"/>
                <a:gd name="connsiteX2949" fmla="*/ 630705 w 1895275"/>
                <a:gd name="connsiteY2949" fmla="*/ 1151497 h 1545465"/>
                <a:gd name="connsiteX2950" fmla="*/ 631729 w 1895275"/>
                <a:gd name="connsiteY2950" fmla="*/ 1153802 h 1545465"/>
                <a:gd name="connsiteX2951" fmla="*/ 712695 w 1895275"/>
                <a:gd name="connsiteY2951" fmla="*/ 1206803 h 1545465"/>
                <a:gd name="connsiteX2952" fmla="*/ 725322 w 1895275"/>
                <a:gd name="connsiteY2952" fmla="*/ 1231298 h 1545465"/>
                <a:gd name="connsiteX2953" fmla="*/ 698874 w 1895275"/>
                <a:gd name="connsiteY2953" fmla="*/ 1218837 h 1545465"/>
                <a:gd name="connsiteX2954" fmla="*/ 684540 w 1895275"/>
                <a:gd name="connsiteY2954" fmla="*/ 1193660 h 1545465"/>
                <a:gd name="connsiteX2955" fmla="*/ 712695 w 1895275"/>
                <a:gd name="connsiteY2955" fmla="*/ 1206803 h 1545465"/>
                <a:gd name="connsiteX2956" fmla="*/ 662187 w 1895275"/>
                <a:gd name="connsiteY2956" fmla="*/ 1202536 h 1545465"/>
                <a:gd name="connsiteX2957" fmla="*/ 658433 w 1895275"/>
                <a:gd name="connsiteY2957" fmla="*/ 1194598 h 1545465"/>
                <a:gd name="connsiteX2958" fmla="*/ 658433 w 1895275"/>
                <a:gd name="connsiteY2958" fmla="*/ 1194598 h 1545465"/>
                <a:gd name="connsiteX2959" fmla="*/ 658433 w 1895275"/>
                <a:gd name="connsiteY2959" fmla="*/ 1194598 h 1545465"/>
                <a:gd name="connsiteX2960" fmla="*/ 658433 w 1895275"/>
                <a:gd name="connsiteY2960" fmla="*/ 1194598 h 1545465"/>
                <a:gd name="connsiteX2961" fmla="*/ 658433 w 1895275"/>
                <a:gd name="connsiteY2961" fmla="*/ 1194598 h 1545465"/>
                <a:gd name="connsiteX2962" fmla="*/ 647342 w 1895275"/>
                <a:gd name="connsiteY2962" fmla="*/ 1175651 h 1545465"/>
                <a:gd name="connsiteX2963" fmla="*/ 677032 w 1895275"/>
                <a:gd name="connsiteY2963" fmla="*/ 1190075 h 1545465"/>
                <a:gd name="connsiteX2964" fmla="*/ 689233 w 1895275"/>
                <a:gd name="connsiteY2964" fmla="*/ 1214485 h 1545465"/>
                <a:gd name="connsiteX2965" fmla="*/ 662187 w 1895275"/>
                <a:gd name="connsiteY2965" fmla="*/ 1202536 h 1545465"/>
                <a:gd name="connsiteX2966" fmla="*/ 652291 w 1895275"/>
                <a:gd name="connsiteY2966" fmla="*/ 1198098 h 1545465"/>
                <a:gd name="connsiteX2967" fmla="*/ 649390 w 1895275"/>
                <a:gd name="connsiteY2967" fmla="*/ 1196817 h 1545465"/>
                <a:gd name="connsiteX2968" fmla="*/ 649219 w 1895275"/>
                <a:gd name="connsiteY2968" fmla="*/ 1196476 h 1545465"/>
                <a:gd name="connsiteX2969" fmla="*/ 636592 w 1895275"/>
                <a:gd name="connsiteY2969" fmla="*/ 1170530 h 1545465"/>
                <a:gd name="connsiteX2970" fmla="*/ 638299 w 1895275"/>
                <a:gd name="connsiteY2970" fmla="*/ 1171298 h 1545465"/>
                <a:gd name="connsiteX2971" fmla="*/ 640261 w 1895275"/>
                <a:gd name="connsiteY2971" fmla="*/ 1172237 h 1545465"/>
                <a:gd name="connsiteX2972" fmla="*/ 652205 w 1895275"/>
                <a:gd name="connsiteY2972" fmla="*/ 1197756 h 1545465"/>
                <a:gd name="connsiteX2973" fmla="*/ 652205 w 1895275"/>
                <a:gd name="connsiteY2973" fmla="*/ 1197756 h 1545465"/>
                <a:gd name="connsiteX2974" fmla="*/ 652205 w 1895275"/>
                <a:gd name="connsiteY2974" fmla="*/ 1197842 h 1545465"/>
                <a:gd name="connsiteX2975" fmla="*/ 652205 w 1895275"/>
                <a:gd name="connsiteY2975" fmla="*/ 1197927 h 1545465"/>
                <a:gd name="connsiteX2976" fmla="*/ 652205 w 1895275"/>
                <a:gd name="connsiteY2976" fmla="*/ 1197927 h 1545465"/>
                <a:gd name="connsiteX2977" fmla="*/ 652205 w 1895275"/>
                <a:gd name="connsiteY2977" fmla="*/ 1198098 h 1545465"/>
                <a:gd name="connsiteX2978" fmla="*/ 593507 w 1895275"/>
                <a:gd name="connsiteY2978" fmla="*/ 1148937 h 1545465"/>
                <a:gd name="connsiteX2979" fmla="*/ 582160 w 1895275"/>
                <a:gd name="connsiteY2979" fmla="*/ 1130075 h 1545465"/>
                <a:gd name="connsiteX2980" fmla="*/ 617908 w 1895275"/>
                <a:gd name="connsiteY2980" fmla="*/ 1146291 h 1545465"/>
                <a:gd name="connsiteX2981" fmla="*/ 626866 w 1895275"/>
                <a:gd name="connsiteY2981" fmla="*/ 1161569 h 1545465"/>
                <a:gd name="connsiteX2982" fmla="*/ 596152 w 1895275"/>
                <a:gd name="connsiteY2982" fmla="*/ 1149876 h 1545465"/>
                <a:gd name="connsiteX2983" fmla="*/ 593593 w 1895275"/>
                <a:gd name="connsiteY2983" fmla="*/ 1148937 h 1545465"/>
                <a:gd name="connsiteX2984" fmla="*/ 752453 w 1895275"/>
                <a:gd name="connsiteY2984" fmla="*/ 1226177 h 1545465"/>
                <a:gd name="connsiteX2985" fmla="*/ 752794 w 1895275"/>
                <a:gd name="connsiteY2985" fmla="*/ 1227031 h 1545465"/>
                <a:gd name="connsiteX2986" fmla="*/ 752794 w 1895275"/>
                <a:gd name="connsiteY2986" fmla="*/ 1227031 h 1545465"/>
                <a:gd name="connsiteX2987" fmla="*/ 752880 w 1895275"/>
                <a:gd name="connsiteY2987" fmla="*/ 1227201 h 1545465"/>
                <a:gd name="connsiteX2988" fmla="*/ 752880 w 1895275"/>
                <a:gd name="connsiteY2988" fmla="*/ 1227372 h 1545465"/>
                <a:gd name="connsiteX2989" fmla="*/ 752880 w 1895275"/>
                <a:gd name="connsiteY2989" fmla="*/ 1227372 h 1545465"/>
                <a:gd name="connsiteX2990" fmla="*/ 762435 w 1895275"/>
                <a:gd name="connsiteY2990" fmla="*/ 1248282 h 1545465"/>
                <a:gd name="connsiteX2991" fmla="*/ 735560 w 1895275"/>
                <a:gd name="connsiteY2991" fmla="*/ 1235992 h 1545465"/>
                <a:gd name="connsiteX2992" fmla="*/ 733512 w 1895275"/>
                <a:gd name="connsiteY2992" fmla="*/ 1231554 h 1545465"/>
                <a:gd name="connsiteX2993" fmla="*/ 733512 w 1895275"/>
                <a:gd name="connsiteY2993" fmla="*/ 1231554 h 1545465"/>
                <a:gd name="connsiteX2994" fmla="*/ 733512 w 1895275"/>
                <a:gd name="connsiteY2994" fmla="*/ 1231554 h 1545465"/>
                <a:gd name="connsiteX2995" fmla="*/ 733512 w 1895275"/>
                <a:gd name="connsiteY2995" fmla="*/ 1231554 h 1545465"/>
                <a:gd name="connsiteX2996" fmla="*/ 733512 w 1895275"/>
                <a:gd name="connsiteY2996" fmla="*/ 1231554 h 1545465"/>
                <a:gd name="connsiteX2997" fmla="*/ 721568 w 1895275"/>
                <a:gd name="connsiteY2997" fmla="*/ 1210985 h 1545465"/>
                <a:gd name="connsiteX2998" fmla="*/ 724042 w 1895275"/>
                <a:gd name="connsiteY2998" fmla="*/ 1212180 h 1545465"/>
                <a:gd name="connsiteX2999" fmla="*/ 752453 w 1895275"/>
                <a:gd name="connsiteY2999" fmla="*/ 1226263 h 1545465"/>
                <a:gd name="connsiteX3000" fmla="*/ 762179 w 1895275"/>
                <a:gd name="connsiteY3000" fmla="*/ 1231127 h 1545465"/>
                <a:gd name="connsiteX3001" fmla="*/ 766360 w 1895275"/>
                <a:gd name="connsiteY3001" fmla="*/ 1233261 h 1545465"/>
                <a:gd name="connsiteX3002" fmla="*/ 778219 w 1895275"/>
                <a:gd name="connsiteY3002" fmla="*/ 1239577 h 1545465"/>
                <a:gd name="connsiteX3003" fmla="*/ 775915 w 1895275"/>
                <a:gd name="connsiteY3003" fmla="*/ 1242308 h 1545465"/>
                <a:gd name="connsiteX3004" fmla="*/ 775404 w 1895275"/>
                <a:gd name="connsiteY3004" fmla="*/ 1241028 h 1545465"/>
                <a:gd name="connsiteX3005" fmla="*/ 775147 w 1895275"/>
                <a:gd name="connsiteY3005" fmla="*/ 1241113 h 1545465"/>
                <a:gd name="connsiteX3006" fmla="*/ 775659 w 1895275"/>
                <a:gd name="connsiteY3006" fmla="*/ 1242564 h 1545465"/>
                <a:gd name="connsiteX3007" fmla="*/ 773100 w 1895275"/>
                <a:gd name="connsiteY3007" fmla="*/ 1245807 h 1545465"/>
                <a:gd name="connsiteX3008" fmla="*/ 773100 w 1895275"/>
                <a:gd name="connsiteY3008" fmla="*/ 1245807 h 1545465"/>
                <a:gd name="connsiteX3009" fmla="*/ 773100 w 1895275"/>
                <a:gd name="connsiteY3009" fmla="*/ 1245807 h 1545465"/>
                <a:gd name="connsiteX3010" fmla="*/ 773100 w 1895275"/>
                <a:gd name="connsiteY3010" fmla="*/ 1245807 h 1545465"/>
                <a:gd name="connsiteX3011" fmla="*/ 773100 w 1895275"/>
                <a:gd name="connsiteY3011" fmla="*/ 1245807 h 1545465"/>
                <a:gd name="connsiteX3012" fmla="*/ 770711 w 1895275"/>
                <a:gd name="connsiteY3012" fmla="*/ 1251782 h 1545465"/>
                <a:gd name="connsiteX3013" fmla="*/ 770114 w 1895275"/>
                <a:gd name="connsiteY3013" fmla="*/ 1251526 h 1545465"/>
                <a:gd name="connsiteX3014" fmla="*/ 762264 w 1895275"/>
                <a:gd name="connsiteY3014" fmla="*/ 1231042 h 1545465"/>
                <a:gd name="connsiteX3015" fmla="*/ 793832 w 1895275"/>
                <a:gd name="connsiteY3015" fmla="*/ 1263645 h 1545465"/>
                <a:gd name="connsiteX3016" fmla="*/ 803644 w 1895275"/>
                <a:gd name="connsiteY3016" fmla="*/ 1267230 h 1545465"/>
                <a:gd name="connsiteX3017" fmla="*/ 794514 w 1895275"/>
                <a:gd name="connsiteY3017" fmla="*/ 1281739 h 1545465"/>
                <a:gd name="connsiteX3018" fmla="*/ 792467 w 1895275"/>
                <a:gd name="connsiteY3018" fmla="*/ 1265438 h 1545465"/>
                <a:gd name="connsiteX3019" fmla="*/ 793832 w 1895275"/>
                <a:gd name="connsiteY3019" fmla="*/ 1263645 h 1545465"/>
                <a:gd name="connsiteX3020" fmla="*/ 843828 w 1895275"/>
                <a:gd name="connsiteY3020" fmla="*/ 1226519 h 1545465"/>
                <a:gd name="connsiteX3021" fmla="*/ 845193 w 1895275"/>
                <a:gd name="connsiteY3021" fmla="*/ 1224556 h 1545465"/>
                <a:gd name="connsiteX3022" fmla="*/ 846388 w 1895275"/>
                <a:gd name="connsiteY3022" fmla="*/ 1224129 h 1545465"/>
                <a:gd name="connsiteX3023" fmla="*/ 843828 w 1895275"/>
                <a:gd name="connsiteY3023" fmla="*/ 1226519 h 1545465"/>
                <a:gd name="connsiteX3024" fmla="*/ 829324 w 1895275"/>
                <a:gd name="connsiteY3024" fmla="*/ 1262706 h 1545465"/>
                <a:gd name="connsiteX3025" fmla="*/ 843828 w 1895275"/>
                <a:gd name="connsiteY3025" fmla="*/ 1250587 h 1545465"/>
                <a:gd name="connsiteX3026" fmla="*/ 828215 w 1895275"/>
                <a:gd name="connsiteY3026" fmla="*/ 1271497 h 1545465"/>
                <a:gd name="connsiteX3027" fmla="*/ 828215 w 1895275"/>
                <a:gd name="connsiteY3027" fmla="*/ 1271497 h 1545465"/>
                <a:gd name="connsiteX3028" fmla="*/ 828215 w 1895275"/>
                <a:gd name="connsiteY3028" fmla="*/ 1271583 h 1545465"/>
                <a:gd name="connsiteX3029" fmla="*/ 828215 w 1895275"/>
                <a:gd name="connsiteY3029" fmla="*/ 1271583 h 1545465"/>
                <a:gd name="connsiteX3030" fmla="*/ 828215 w 1895275"/>
                <a:gd name="connsiteY3030" fmla="*/ 1271668 h 1545465"/>
                <a:gd name="connsiteX3031" fmla="*/ 824631 w 1895275"/>
                <a:gd name="connsiteY3031" fmla="*/ 1277130 h 1545465"/>
                <a:gd name="connsiteX3032" fmla="*/ 822754 w 1895275"/>
                <a:gd name="connsiteY3032" fmla="*/ 1270217 h 1545465"/>
                <a:gd name="connsiteX3033" fmla="*/ 823778 w 1895275"/>
                <a:gd name="connsiteY3033" fmla="*/ 1266974 h 1545465"/>
                <a:gd name="connsiteX3034" fmla="*/ 829409 w 1895275"/>
                <a:gd name="connsiteY3034" fmla="*/ 1262706 h 1545465"/>
                <a:gd name="connsiteX3035" fmla="*/ 886060 w 1895275"/>
                <a:gd name="connsiteY3035" fmla="*/ 1250672 h 1545465"/>
                <a:gd name="connsiteX3036" fmla="*/ 918992 w 1895275"/>
                <a:gd name="connsiteY3036" fmla="*/ 1221056 h 1545465"/>
                <a:gd name="connsiteX3037" fmla="*/ 918395 w 1895275"/>
                <a:gd name="connsiteY3037" fmla="*/ 1224982 h 1545465"/>
                <a:gd name="connsiteX3038" fmla="*/ 913532 w 1895275"/>
                <a:gd name="connsiteY3038" fmla="*/ 1232237 h 1545465"/>
                <a:gd name="connsiteX3039" fmla="*/ 905598 w 1895275"/>
                <a:gd name="connsiteY3039" fmla="*/ 1243759 h 1545465"/>
                <a:gd name="connsiteX3040" fmla="*/ 887425 w 1895275"/>
                <a:gd name="connsiteY3040" fmla="*/ 1268510 h 1545465"/>
                <a:gd name="connsiteX3041" fmla="*/ 887083 w 1895275"/>
                <a:gd name="connsiteY3041" fmla="*/ 1263731 h 1545465"/>
                <a:gd name="connsiteX3042" fmla="*/ 885974 w 1895275"/>
                <a:gd name="connsiteY3042" fmla="*/ 1250672 h 1545465"/>
                <a:gd name="connsiteX3043" fmla="*/ 927012 w 1895275"/>
                <a:gd name="connsiteY3043" fmla="*/ 1213546 h 1545465"/>
                <a:gd name="connsiteX3044" fmla="*/ 935544 w 1895275"/>
                <a:gd name="connsiteY3044" fmla="*/ 1205438 h 1545465"/>
                <a:gd name="connsiteX3045" fmla="*/ 946294 w 1895275"/>
                <a:gd name="connsiteY3045" fmla="*/ 1197415 h 1545465"/>
                <a:gd name="connsiteX3046" fmla="*/ 950730 w 1895275"/>
                <a:gd name="connsiteY3046" fmla="*/ 1205096 h 1545465"/>
                <a:gd name="connsiteX3047" fmla="*/ 953034 w 1895275"/>
                <a:gd name="connsiteY3047" fmla="*/ 1211412 h 1545465"/>
                <a:gd name="connsiteX3048" fmla="*/ 930937 w 1895275"/>
                <a:gd name="connsiteY3048" fmla="*/ 1251099 h 1545465"/>
                <a:gd name="connsiteX3049" fmla="*/ 930510 w 1895275"/>
                <a:gd name="connsiteY3049" fmla="*/ 1246319 h 1545465"/>
                <a:gd name="connsiteX3050" fmla="*/ 936482 w 1895275"/>
                <a:gd name="connsiteY3050" fmla="*/ 1235310 h 1545465"/>
                <a:gd name="connsiteX3051" fmla="*/ 936226 w 1895275"/>
                <a:gd name="connsiteY3051" fmla="*/ 1235139 h 1545465"/>
                <a:gd name="connsiteX3052" fmla="*/ 930339 w 1895275"/>
                <a:gd name="connsiteY3052" fmla="*/ 1244357 h 1545465"/>
                <a:gd name="connsiteX3053" fmla="*/ 928377 w 1895275"/>
                <a:gd name="connsiteY3053" fmla="*/ 1224726 h 1545465"/>
                <a:gd name="connsiteX3054" fmla="*/ 926927 w 1895275"/>
                <a:gd name="connsiteY3054" fmla="*/ 1213460 h 1545465"/>
                <a:gd name="connsiteX3055" fmla="*/ 950560 w 1895275"/>
                <a:gd name="connsiteY3055" fmla="*/ 1191611 h 1545465"/>
                <a:gd name="connsiteX3056" fmla="*/ 981103 w 1895275"/>
                <a:gd name="connsiteY3056" fmla="*/ 1163702 h 1545465"/>
                <a:gd name="connsiteX3057" fmla="*/ 965320 w 1895275"/>
                <a:gd name="connsiteY3057" fmla="*/ 1189221 h 1545465"/>
                <a:gd name="connsiteX3058" fmla="*/ 965320 w 1895275"/>
                <a:gd name="connsiteY3058" fmla="*/ 1189221 h 1545465"/>
                <a:gd name="connsiteX3059" fmla="*/ 965234 w 1895275"/>
                <a:gd name="connsiteY3059" fmla="*/ 1189392 h 1545465"/>
                <a:gd name="connsiteX3060" fmla="*/ 965234 w 1895275"/>
                <a:gd name="connsiteY3060" fmla="*/ 1189563 h 1545465"/>
                <a:gd name="connsiteX3061" fmla="*/ 965149 w 1895275"/>
                <a:gd name="connsiteY3061" fmla="*/ 1189563 h 1545465"/>
                <a:gd name="connsiteX3062" fmla="*/ 956617 w 1895275"/>
                <a:gd name="connsiteY3062" fmla="*/ 1204925 h 1545465"/>
                <a:gd name="connsiteX3063" fmla="*/ 954399 w 1895275"/>
                <a:gd name="connsiteY3063" fmla="*/ 1199463 h 1545465"/>
                <a:gd name="connsiteX3064" fmla="*/ 950560 w 1895275"/>
                <a:gd name="connsiteY3064" fmla="*/ 1191526 h 1545465"/>
                <a:gd name="connsiteX3065" fmla="*/ 1020008 w 1895275"/>
                <a:gd name="connsiteY3065" fmla="*/ 1129307 h 1545465"/>
                <a:gd name="connsiteX3066" fmla="*/ 1039545 w 1895275"/>
                <a:gd name="connsiteY3066" fmla="*/ 1117443 h 1545465"/>
                <a:gd name="connsiteX3067" fmla="*/ 1030929 w 1895275"/>
                <a:gd name="connsiteY3067" fmla="*/ 1132209 h 1545465"/>
                <a:gd name="connsiteX3068" fmla="*/ 1018301 w 1895275"/>
                <a:gd name="connsiteY3068" fmla="*/ 1152863 h 1545465"/>
                <a:gd name="connsiteX3069" fmla="*/ 1016339 w 1895275"/>
                <a:gd name="connsiteY3069" fmla="*/ 1154143 h 1545465"/>
                <a:gd name="connsiteX3070" fmla="*/ 1016339 w 1895275"/>
                <a:gd name="connsiteY3070" fmla="*/ 1152863 h 1545465"/>
                <a:gd name="connsiteX3071" fmla="*/ 1016083 w 1895275"/>
                <a:gd name="connsiteY3071" fmla="*/ 1152863 h 1545465"/>
                <a:gd name="connsiteX3072" fmla="*/ 1015913 w 1895275"/>
                <a:gd name="connsiteY3072" fmla="*/ 1154485 h 1545465"/>
                <a:gd name="connsiteX3073" fmla="*/ 1007039 w 1895275"/>
                <a:gd name="connsiteY3073" fmla="*/ 1160203 h 1545465"/>
                <a:gd name="connsiteX3074" fmla="*/ 1002859 w 1895275"/>
                <a:gd name="connsiteY3074" fmla="*/ 1152351 h 1545465"/>
                <a:gd name="connsiteX3075" fmla="*/ 1001068 w 1895275"/>
                <a:gd name="connsiteY3075" fmla="*/ 1146633 h 1545465"/>
                <a:gd name="connsiteX3076" fmla="*/ 1006613 w 1895275"/>
                <a:gd name="connsiteY3076" fmla="*/ 1141256 h 1545465"/>
                <a:gd name="connsiteX3077" fmla="*/ 1019922 w 1895275"/>
                <a:gd name="connsiteY3077" fmla="*/ 1129392 h 1545465"/>
                <a:gd name="connsiteX3078" fmla="*/ 1111127 w 1895275"/>
                <a:gd name="connsiteY3078" fmla="*/ 1095338 h 1545465"/>
                <a:gd name="connsiteX3079" fmla="*/ 1103192 w 1895275"/>
                <a:gd name="connsiteY3079" fmla="*/ 1129392 h 1545465"/>
                <a:gd name="connsiteX3080" fmla="*/ 1087409 w 1895275"/>
                <a:gd name="connsiteY3080" fmla="*/ 1140487 h 1545465"/>
                <a:gd name="connsiteX3081" fmla="*/ 1091930 w 1895275"/>
                <a:gd name="connsiteY3081" fmla="*/ 1123076 h 1545465"/>
                <a:gd name="connsiteX3082" fmla="*/ 1096282 w 1895275"/>
                <a:gd name="connsiteY3082" fmla="*/ 1106775 h 1545465"/>
                <a:gd name="connsiteX3083" fmla="*/ 1111041 w 1895275"/>
                <a:gd name="connsiteY3083" fmla="*/ 1095253 h 1545465"/>
                <a:gd name="connsiteX3084" fmla="*/ 1114369 w 1895275"/>
                <a:gd name="connsiteY3084" fmla="*/ 1092778 h 1545465"/>
                <a:gd name="connsiteX3085" fmla="*/ 1147557 w 1895275"/>
                <a:gd name="connsiteY3085" fmla="*/ 1065210 h 1545465"/>
                <a:gd name="connsiteX3086" fmla="*/ 1153871 w 1895275"/>
                <a:gd name="connsiteY3086" fmla="*/ 1059748 h 1545465"/>
                <a:gd name="connsiteX3087" fmla="*/ 1150117 w 1895275"/>
                <a:gd name="connsiteY3087" fmla="*/ 1073404 h 1545465"/>
                <a:gd name="connsiteX3088" fmla="*/ 1141670 w 1895275"/>
                <a:gd name="connsiteY3088" fmla="*/ 1101995 h 1545465"/>
                <a:gd name="connsiteX3089" fmla="*/ 1123583 w 1895275"/>
                <a:gd name="connsiteY3089" fmla="*/ 1114627 h 1545465"/>
                <a:gd name="connsiteX3090" fmla="*/ 1123583 w 1895275"/>
                <a:gd name="connsiteY3090" fmla="*/ 1114627 h 1545465"/>
                <a:gd name="connsiteX3091" fmla="*/ 1123412 w 1895275"/>
                <a:gd name="connsiteY3091" fmla="*/ 1114797 h 1545465"/>
                <a:gd name="connsiteX3092" fmla="*/ 1123242 w 1895275"/>
                <a:gd name="connsiteY3092" fmla="*/ 1114968 h 1545465"/>
                <a:gd name="connsiteX3093" fmla="*/ 1123242 w 1895275"/>
                <a:gd name="connsiteY3093" fmla="*/ 1114968 h 1545465"/>
                <a:gd name="connsiteX3094" fmla="*/ 1108994 w 1895275"/>
                <a:gd name="connsiteY3094" fmla="*/ 1125381 h 1545465"/>
                <a:gd name="connsiteX3095" fmla="*/ 1114454 w 1895275"/>
                <a:gd name="connsiteY3095" fmla="*/ 1092863 h 1545465"/>
                <a:gd name="connsiteX3096" fmla="*/ 1138599 w 1895275"/>
                <a:gd name="connsiteY3096" fmla="*/ 1112066 h 1545465"/>
                <a:gd name="connsiteX3097" fmla="*/ 1136125 w 1895275"/>
                <a:gd name="connsiteY3097" fmla="*/ 1120260 h 1545465"/>
                <a:gd name="connsiteX3098" fmla="*/ 1123669 w 1895275"/>
                <a:gd name="connsiteY3098" fmla="*/ 1129307 h 1545465"/>
                <a:gd name="connsiteX3099" fmla="*/ 1106178 w 1895275"/>
                <a:gd name="connsiteY3099" fmla="*/ 1141512 h 1545465"/>
                <a:gd name="connsiteX3100" fmla="*/ 1107543 w 1895275"/>
                <a:gd name="connsiteY3100" fmla="*/ 1133745 h 1545465"/>
                <a:gd name="connsiteX3101" fmla="*/ 1127507 w 1895275"/>
                <a:gd name="connsiteY3101" fmla="*/ 1120516 h 1545465"/>
                <a:gd name="connsiteX3102" fmla="*/ 1127507 w 1895275"/>
                <a:gd name="connsiteY3102" fmla="*/ 1120516 h 1545465"/>
                <a:gd name="connsiteX3103" fmla="*/ 1127507 w 1895275"/>
                <a:gd name="connsiteY3103" fmla="*/ 1120516 h 1545465"/>
                <a:gd name="connsiteX3104" fmla="*/ 1127507 w 1895275"/>
                <a:gd name="connsiteY3104" fmla="*/ 1120516 h 1545465"/>
                <a:gd name="connsiteX3105" fmla="*/ 1127507 w 1895275"/>
                <a:gd name="connsiteY3105" fmla="*/ 1120516 h 1545465"/>
                <a:gd name="connsiteX3106" fmla="*/ 1138599 w 1895275"/>
                <a:gd name="connsiteY3106" fmla="*/ 1112152 h 1545465"/>
                <a:gd name="connsiteX3107" fmla="*/ 1171020 w 1895275"/>
                <a:gd name="connsiteY3107" fmla="*/ 1086035 h 1545465"/>
                <a:gd name="connsiteX3108" fmla="*/ 1186035 w 1895275"/>
                <a:gd name="connsiteY3108" fmla="*/ 1073233 h 1545465"/>
                <a:gd name="connsiteX3109" fmla="*/ 1182111 w 1895275"/>
                <a:gd name="connsiteY3109" fmla="*/ 1086633 h 1545465"/>
                <a:gd name="connsiteX3110" fmla="*/ 1168801 w 1895275"/>
                <a:gd name="connsiteY3110" fmla="*/ 1096192 h 1545465"/>
                <a:gd name="connsiteX3111" fmla="*/ 1170934 w 1895275"/>
                <a:gd name="connsiteY3111" fmla="*/ 1086035 h 1545465"/>
                <a:gd name="connsiteX3112" fmla="*/ 1200283 w 1895275"/>
                <a:gd name="connsiteY3112" fmla="*/ 1080061 h 1545465"/>
                <a:gd name="connsiteX3113" fmla="*/ 1193287 w 1895275"/>
                <a:gd name="connsiteY3113" fmla="*/ 1110701 h 1545465"/>
                <a:gd name="connsiteX3114" fmla="*/ 1191410 w 1895275"/>
                <a:gd name="connsiteY3114" fmla="*/ 1112152 h 1545465"/>
                <a:gd name="connsiteX3115" fmla="*/ 1191410 w 1895275"/>
                <a:gd name="connsiteY3115" fmla="*/ 1112152 h 1545465"/>
                <a:gd name="connsiteX3116" fmla="*/ 1191154 w 1895275"/>
                <a:gd name="connsiteY3116" fmla="*/ 1112322 h 1545465"/>
                <a:gd name="connsiteX3117" fmla="*/ 1190899 w 1895275"/>
                <a:gd name="connsiteY3117" fmla="*/ 1112493 h 1545465"/>
                <a:gd name="connsiteX3118" fmla="*/ 1190899 w 1895275"/>
                <a:gd name="connsiteY3118" fmla="*/ 1112493 h 1545465"/>
                <a:gd name="connsiteX3119" fmla="*/ 1178698 w 1895275"/>
                <a:gd name="connsiteY3119" fmla="*/ 1122479 h 1545465"/>
                <a:gd name="connsiteX3120" fmla="*/ 1185267 w 1895275"/>
                <a:gd name="connsiteY3120" fmla="*/ 1092009 h 1545465"/>
                <a:gd name="connsiteX3121" fmla="*/ 1200283 w 1895275"/>
                <a:gd name="connsiteY3121" fmla="*/ 1079890 h 1545465"/>
                <a:gd name="connsiteX3122" fmla="*/ 1205232 w 1895275"/>
                <a:gd name="connsiteY3122" fmla="*/ 1075964 h 1545465"/>
                <a:gd name="connsiteX3123" fmla="*/ 1209241 w 1895275"/>
                <a:gd name="connsiteY3123" fmla="*/ 1072635 h 1545465"/>
                <a:gd name="connsiteX3124" fmla="*/ 1230059 w 1895275"/>
                <a:gd name="connsiteY3124" fmla="*/ 1054798 h 1545465"/>
                <a:gd name="connsiteX3125" fmla="*/ 1223148 w 1895275"/>
                <a:gd name="connsiteY3125" fmla="*/ 1086462 h 1545465"/>
                <a:gd name="connsiteX3126" fmla="*/ 1200966 w 1895275"/>
                <a:gd name="connsiteY3126" fmla="*/ 1104556 h 1545465"/>
                <a:gd name="connsiteX3127" fmla="*/ 1205232 w 1895275"/>
                <a:gd name="connsiteY3127" fmla="*/ 1075964 h 1545465"/>
                <a:gd name="connsiteX3128" fmla="*/ 1233642 w 1895275"/>
                <a:gd name="connsiteY3128" fmla="*/ 1051554 h 1545465"/>
                <a:gd name="connsiteX3129" fmla="*/ 1247805 w 1895275"/>
                <a:gd name="connsiteY3129" fmla="*/ 1039008 h 1545465"/>
                <a:gd name="connsiteX3130" fmla="*/ 1251985 w 1895275"/>
                <a:gd name="connsiteY3130" fmla="*/ 1035167 h 1545465"/>
                <a:gd name="connsiteX3131" fmla="*/ 1248232 w 1895275"/>
                <a:gd name="connsiteY3131" fmla="*/ 1065039 h 1545465"/>
                <a:gd name="connsiteX3132" fmla="*/ 1238676 w 1895275"/>
                <a:gd name="connsiteY3132" fmla="*/ 1073404 h 1545465"/>
                <a:gd name="connsiteX3133" fmla="*/ 1229803 w 1895275"/>
                <a:gd name="connsiteY3133" fmla="*/ 1080914 h 1545465"/>
                <a:gd name="connsiteX3134" fmla="*/ 1233642 w 1895275"/>
                <a:gd name="connsiteY3134" fmla="*/ 1051640 h 1545465"/>
                <a:gd name="connsiteX3135" fmla="*/ 1255995 w 1895275"/>
                <a:gd name="connsiteY3135" fmla="*/ 1031412 h 1545465"/>
                <a:gd name="connsiteX3136" fmla="*/ 1261200 w 1895275"/>
                <a:gd name="connsiteY3136" fmla="*/ 1026633 h 1545465"/>
                <a:gd name="connsiteX3137" fmla="*/ 1268281 w 1895275"/>
                <a:gd name="connsiteY3137" fmla="*/ 1019975 h 1545465"/>
                <a:gd name="connsiteX3138" fmla="*/ 1265295 w 1895275"/>
                <a:gd name="connsiteY3138" fmla="*/ 1049762 h 1545465"/>
                <a:gd name="connsiteX3139" fmla="*/ 1255228 w 1895275"/>
                <a:gd name="connsiteY3139" fmla="*/ 1058809 h 1545465"/>
                <a:gd name="connsiteX3140" fmla="*/ 1256081 w 1895275"/>
                <a:gd name="connsiteY3140" fmla="*/ 1031412 h 1545465"/>
                <a:gd name="connsiteX3141" fmla="*/ 1271438 w 1895275"/>
                <a:gd name="connsiteY3141" fmla="*/ 1032778 h 1545465"/>
                <a:gd name="connsiteX3142" fmla="*/ 1288331 w 1895275"/>
                <a:gd name="connsiteY3142" fmla="*/ 1021597 h 1545465"/>
                <a:gd name="connsiteX3143" fmla="*/ 1309063 w 1895275"/>
                <a:gd name="connsiteY3143" fmla="*/ 1007429 h 1545465"/>
                <a:gd name="connsiteX3144" fmla="*/ 1309831 w 1895275"/>
                <a:gd name="connsiteY3144" fmla="*/ 1006917 h 1545465"/>
                <a:gd name="connsiteX3145" fmla="*/ 1299593 w 1895275"/>
                <a:gd name="connsiteY3145" fmla="*/ 1017244 h 1545465"/>
                <a:gd name="connsiteX3146" fmla="*/ 1283979 w 1895275"/>
                <a:gd name="connsiteY3146" fmla="*/ 1032436 h 1545465"/>
                <a:gd name="connsiteX3147" fmla="*/ 1271096 w 1895275"/>
                <a:gd name="connsiteY3147" fmla="*/ 1044470 h 1545465"/>
                <a:gd name="connsiteX3148" fmla="*/ 1271353 w 1895275"/>
                <a:gd name="connsiteY3148" fmla="*/ 1032863 h 1545465"/>
                <a:gd name="connsiteX3149" fmla="*/ 1317424 w 1895275"/>
                <a:gd name="connsiteY3149" fmla="*/ 1001711 h 1545465"/>
                <a:gd name="connsiteX3150" fmla="*/ 1298739 w 1895275"/>
                <a:gd name="connsiteY3150" fmla="*/ 1032351 h 1545465"/>
                <a:gd name="connsiteX3151" fmla="*/ 1298739 w 1895275"/>
                <a:gd name="connsiteY3151" fmla="*/ 1032351 h 1545465"/>
                <a:gd name="connsiteX3152" fmla="*/ 1298739 w 1895275"/>
                <a:gd name="connsiteY3152" fmla="*/ 1032351 h 1545465"/>
                <a:gd name="connsiteX3153" fmla="*/ 1298739 w 1895275"/>
                <a:gd name="connsiteY3153" fmla="*/ 1032351 h 1545465"/>
                <a:gd name="connsiteX3154" fmla="*/ 1298739 w 1895275"/>
                <a:gd name="connsiteY3154" fmla="*/ 1032351 h 1545465"/>
                <a:gd name="connsiteX3155" fmla="*/ 1289866 w 1895275"/>
                <a:gd name="connsiteY3155" fmla="*/ 1048653 h 1545465"/>
                <a:gd name="connsiteX3156" fmla="*/ 1270670 w 1895275"/>
                <a:gd name="connsiteY3156" fmla="*/ 1062735 h 1545465"/>
                <a:gd name="connsiteX3157" fmla="*/ 1271267 w 1895275"/>
                <a:gd name="connsiteY3157" fmla="*/ 1048567 h 1545465"/>
                <a:gd name="connsiteX3158" fmla="*/ 1285515 w 1895275"/>
                <a:gd name="connsiteY3158" fmla="*/ 1033973 h 1545465"/>
                <a:gd name="connsiteX3159" fmla="*/ 1300616 w 1895275"/>
                <a:gd name="connsiteY3159" fmla="*/ 1018098 h 1545465"/>
                <a:gd name="connsiteX3160" fmla="*/ 1312305 w 1895275"/>
                <a:gd name="connsiteY3160" fmla="*/ 1005381 h 1545465"/>
                <a:gd name="connsiteX3161" fmla="*/ 1317594 w 1895275"/>
                <a:gd name="connsiteY3161" fmla="*/ 1001711 h 1545465"/>
                <a:gd name="connsiteX3162" fmla="*/ 1326809 w 1895275"/>
                <a:gd name="connsiteY3162" fmla="*/ 995139 h 1545465"/>
                <a:gd name="connsiteX3163" fmla="*/ 1366823 w 1895275"/>
                <a:gd name="connsiteY3163" fmla="*/ 966291 h 1545465"/>
                <a:gd name="connsiteX3164" fmla="*/ 1378767 w 1895275"/>
                <a:gd name="connsiteY3164" fmla="*/ 957330 h 1545465"/>
                <a:gd name="connsiteX3165" fmla="*/ 1357608 w 1895275"/>
                <a:gd name="connsiteY3165" fmla="*/ 992920 h 1545465"/>
                <a:gd name="connsiteX3166" fmla="*/ 1335596 w 1895275"/>
                <a:gd name="connsiteY3166" fmla="*/ 1010331 h 1545465"/>
                <a:gd name="connsiteX3167" fmla="*/ 1316826 w 1895275"/>
                <a:gd name="connsiteY3167" fmla="*/ 1024584 h 1545465"/>
                <a:gd name="connsiteX3168" fmla="*/ 1307101 w 1895275"/>
                <a:gd name="connsiteY3168" fmla="*/ 1031668 h 1545465"/>
                <a:gd name="connsiteX3169" fmla="*/ 1326809 w 1895275"/>
                <a:gd name="connsiteY3169" fmla="*/ 995054 h 1545465"/>
                <a:gd name="connsiteX3170" fmla="*/ 1399670 w 1895275"/>
                <a:gd name="connsiteY3170" fmla="*/ 983958 h 1545465"/>
                <a:gd name="connsiteX3171" fmla="*/ 1373392 w 1895275"/>
                <a:gd name="connsiteY3171" fmla="*/ 1005893 h 1545465"/>
                <a:gd name="connsiteX3172" fmla="*/ 1391821 w 1895275"/>
                <a:gd name="connsiteY3172" fmla="*/ 971071 h 1545465"/>
                <a:gd name="connsiteX3173" fmla="*/ 1420743 w 1895275"/>
                <a:gd name="connsiteY3173" fmla="*/ 947685 h 1545465"/>
                <a:gd name="connsiteX3174" fmla="*/ 1405898 w 1895275"/>
                <a:gd name="connsiteY3174" fmla="*/ 972692 h 1545465"/>
                <a:gd name="connsiteX3175" fmla="*/ 1405898 w 1895275"/>
                <a:gd name="connsiteY3175" fmla="*/ 972692 h 1545465"/>
                <a:gd name="connsiteX3176" fmla="*/ 1405898 w 1895275"/>
                <a:gd name="connsiteY3176" fmla="*/ 972692 h 1545465"/>
                <a:gd name="connsiteX3177" fmla="*/ 1405898 w 1895275"/>
                <a:gd name="connsiteY3177" fmla="*/ 972692 h 1545465"/>
                <a:gd name="connsiteX3178" fmla="*/ 1405898 w 1895275"/>
                <a:gd name="connsiteY3178" fmla="*/ 972692 h 1545465"/>
                <a:gd name="connsiteX3179" fmla="*/ 1399755 w 1895275"/>
                <a:gd name="connsiteY3179" fmla="*/ 983873 h 1545465"/>
                <a:gd name="connsiteX3180" fmla="*/ 1351465 w 1895275"/>
                <a:gd name="connsiteY3180" fmla="*/ 1031924 h 1545465"/>
                <a:gd name="connsiteX3181" fmla="*/ 1332525 w 1895275"/>
                <a:gd name="connsiteY3181" fmla="*/ 1067685 h 1545465"/>
                <a:gd name="connsiteX3182" fmla="*/ 1306077 w 1895275"/>
                <a:gd name="connsiteY3182" fmla="*/ 1088681 h 1545465"/>
                <a:gd name="connsiteX3183" fmla="*/ 1327321 w 1895275"/>
                <a:gd name="connsiteY3183" fmla="*/ 1055566 h 1545465"/>
                <a:gd name="connsiteX3184" fmla="*/ 1347711 w 1895275"/>
                <a:gd name="connsiteY3184" fmla="*/ 1035765 h 1545465"/>
                <a:gd name="connsiteX3185" fmla="*/ 1351465 w 1895275"/>
                <a:gd name="connsiteY3185" fmla="*/ 1032009 h 1545465"/>
                <a:gd name="connsiteX3186" fmla="*/ 1203952 w 1895275"/>
                <a:gd name="connsiteY3186" fmla="*/ 1174029 h 1545465"/>
                <a:gd name="connsiteX3187" fmla="*/ 1178698 w 1895275"/>
                <a:gd name="connsiteY3187" fmla="*/ 1196476 h 1545465"/>
                <a:gd name="connsiteX3188" fmla="*/ 1182111 w 1895275"/>
                <a:gd name="connsiteY3188" fmla="*/ 1183844 h 1545465"/>
                <a:gd name="connsiteX3189" fmla="*/ 1185097 w 1895275"/>
                <a:gd name="connsiteY3189" fmla="*/ 1172834 h 1545465"/>
                <a:gd name="connsiteX3190" fmla="*/ 1208047 w 1895275"/>
                <a:gd name="connsiteY3190" fmla="*/ 1156533 h 1545465"/>
                <a:gd name="connsiteX3191" fmla="*/ 1203952 w 1895275"/>
                <a:gd name="connsiteY3191" fmla="*/ 1174029 h 1545465"/>
                <a:gd name="connsiteX3192" fmla="*/ 1161976 w 1895275"/>
                <a:gd name="connsiteY3192" fmla="*/ 1182991 h 1545465"/>
                <a:gd name="connsiteX3193" fmla="*/ 1167009 w 1895275"/>
                <a:gd name="connsiteY3193" fmla="*/ 1165580 h 1545465"/>
                <a:gd name="connsiteX3194" fmla="*/ 1185524 w 1895275"/>
                <a:gd name="connsiteY3194" fmla="*/ 1152692 h 1545465"/>
                <a:gd name="connsiteX3195" fmla="*/ 1182879 w 1895275"/>
                <a:gd name="connsiteY3195" fmla="*/ 1167714 h 1545465"/>
                <a:gd name="connsiteX3196" fmla="*/ 1167692 w 1895275"/>
                <a:gd name="connsiteY3196" fmla="*/ 1178894 h 1545465"/>
                <a:gd name="connsiteX3197" fmla="*/ 1161891 w 1895275"/>
                <a:gd name="connsiteY3197" fmla="*/ 1182991 h 1545465"/>
                <a:gd name="connsiteX3198" fmla="*/ 1169398 w 1895275"/>
                <a:gd name="connsiteY3198" fmla="*/ 1157301 h 1545465"/>
                <a:gd name="connsiteX3199" fmla="*/ 1174688 w 1895275"/>
                <a:gd name="connsiteY3199" fmla="*/ 1138610 h 1545465"/>
                <a:gd name="connsiteX3200" fmla="*/ 1187229 w 1895275"/>
                <a:gd name="connsiteY3200" fmla="*/ 1130075 h 1545465"/>
                <a:gd name="connsiteX3201" fmla="*/ 1187229 w 1895275"/>
                <a:gd name="connsiteY3201" fmla="*/ 1130075 h 1545465"/>
                <a:gd name="connsiteX3202" fmla="*/ 1187486 w 1895275"/>
                <a:gd name="connsiteY3202" fmla="*/ 1129904 h 1545465"/>
                <a:gd name="connsiteX3203" fmla="*/ 1187741 w 1895275"/>
                <a:gd name="connsiteY3203" fmla="*/ 1129733 h 1545465"/>
                <a:gd name="connsiteX3204" fmla="*/ 1187741 w 1895275"/>
                <a:gd name="connsiteY3204" fmla="*/ 1129733 h 1545465"/>
                <a:gd name="connsiteX3205" fmla="*/ 1189789 w 1895275"/>
                <a:gd name="connsiteY3205" fmla="*/ 1128197 h 1545465"/>
                <a:gd name="connsiteX3206" fmla="*/ 1187059 w 1895275"/>
                <a:gd name="connsiteY3206" fmla="*/ 1144072 h 1545465"/>
                <a:gd name="connsiteX3207" fmla="*/ 1169398 w 1895275"/>
                <a:gd name="connsiteY3207" fmla="*/ 1157301 h 1545465"/>
                <a:gd name="connsiteX3208" fmla="*/ 1162829 w 1895275"/>
                <a:gd name="connsiteY3208" fmla="*/ 1162166 h 1545465"/>
                <a:gd name="connsiteX3209" fmla="*/ 1156857 w 1895275"/>
                <a:gd name="connsiteY3209" fmla="*/ 1166604 h 1545465"/>
                <a:gd name="connsiteX3210" fmla="*/ 1148496 w 1895275"/>
                <a:gd name="connsiteY3210" fmla="*/ 1172664 h 1545465"/>
                <a:gd name="connsiteX3211" fmla="*/ 1155321 w 1895275"/>
                <a:gd name="connsiteY3211" fmla="*/ 1151668 h 1545465"/>
                <a:gd name="connsiteX3212" fmla="*/ 1166583 w 1895275"/>
                <a:gd name="connsiteY3212" fmla="*/ 1144072 h 1545465"/>
                <a:gd name="connsiteX3213" fmla="*/ 1162659 w 1895275"/>
                <a:gd name="connsiteY3213" fmla="*/ 1162251 h 1545465"/>
                <a:gd name="connsiteX3214" fmla="*/ 1140902 w 1895275"/>
                <a:gd name="connsiteY3214" fmla="*/ 1178211 h 1545465"/>
                <a:gd name="connsiteX3215" fmla="*/ 1120085 w 1895275"/>
                <a:gd name="connsiteY3215" fmla="*/ 1193062 h 1545465"/>
                <a:gd name="connsiteX3216" fmla="*/ 1128105 w 1895275"/>
                <a:gd name="connsiteY3216" fmla="*/ 1169591 h 1545465"/>
                <a:gd name="connsiteX3217" fmla="*/ 1146704 w 1895275"/>
                <a:gd name="connsiteY3217" fmla="*/ 1157386 h 1545465"/>
                <a:gd name="connsiteX3218" fmla="*/ 1140988 w 1895275"/>
                <a:gd name="connsiteY3218" fmla="*/ 1178211 h 1545465"/>
                <a:gd name="connsiteX3219" fmla="*/ 1115393 w 1895275"/>
                <a:gd name="connsiteY3219" fmla="*/ 1196305 h 1545465"/>
                <a:gd name="connsiteX3220" fmla="*/ 1099694 w 1895275"/>
                <a:gd name="connsiteY3220" fmla="*/ 1207145 h 1545465"/>
                <a:gd name="connsiteX3221" fmla="*/ 1091675 w 1895275"/>
                <a:gd name="connsiteY3221" fmla="*/ 1212522 h 1545465"/>
                <a:gd name="connsiteX3222" fmla="*/ 1092442 w 1895275"/>
                <a:gd name="connsiteY3222" fmla="*/ 1209193 h 1545465"/>
                <a:gd name="connsiteX3223" fmla="*/ 1092698 w 1895275"/>
                <a:gd name="connsiteY3223" fmla="*/ 1208852 h 1545465"/>
                <a:gd name="connsiteX3224" fmla="*/ 1101400 w 1895275"/>
                <a:gd name="connsiteY3224" fmla="*/ 1195793 h 1545465"/>
                <a:gd name="connsiteX3225" fmla="*/ 1109932 w 1895275"/>
                <a:gd name="connsiteY3225" fmla="*/ 1182650 h 1545465"/>
                <a:gd name="connsiteX3226" fmla="*/ 1109676 w 1895275"/>
                <a:gd name="connsiteY3226" fmla="*/ 1182479 h 1545465"/>
                <a:gd name="connsiteX3227" fmla="*/ 1100377 w 1895275"/>
                <a:gd name="connsiteY3227" fmla="*/ 1195196 h 1545465"/>
                <a:gd name="connsiteX3228" fmla="*/ 1093637 w 1895275"/>
                <a:gd name="connsiteY3228" fmla="*/ 1204157 h 1545465"/>
                <a:gd name="connsiteX3229" fmla="*/ 1096964 w 1895275"/>
                <a:gd name="connsiteY3229" fmla="*/ 1189392 h 1545465"/>
                <a:gd name="connsiteX3230" fmla="*/ 1121279 w 1895275"/>
                <a:gd name="connsiteY3230" fmla="*/ 1173944 h 1545465"/>
                <a:gd name="connsiteX3231" fmla="*/ 1115393 w 1895275"/>
                <a:gd name="connsiteY3231" fmla="*/ 1196305 h 1545465"/>
                <a:gd name="connsiteX3232" fmla="*/ 1082546 w 1895275"/>
                <a:gd name="connsiteY3232" fmla="*/ 1236248 h 1545465"/>
                <a:gd name="connsiteX3233" fmla="*/ 1081692 w 1895275"/>
                <a:gd name="connsiteY3233" fmla="*/ 1236846 h 1545465"/>
                <a:gd name="connsiteX3234" fmla="*/ 1066762 w 1895275"/>
                <a:gd name="connsiteY3234" fmla="*/ 1245893 h 1545465"/>
                <a:gd name="connsiteX3235" fmla="*/ 1067444 w 1895275"/>
                <a:gd name="connsiteY3235" fmla="*/ 1245039 h 1545465"/>
                <a:gd name="connsiteX3236" fmla="*/ 1085361 w 1895275"/>
                <a:gd name="connsiteY3236" fmla="*/ 1219605 h 1545465"/>
                <a:gd name="connsiteX3237" fmla="*/ 1082546 w 1895275"/>
                <a:gd name="connsiteY3237" fmla="*/ 1236248 h 1545465"/>
                <a:gd name="connsiteX3238" fmla="*/ 1054647 w 1895275"/>
                <a:gd name="connsiteY3238" fmla="*/ 1252721 h 1545465"/>
                <a:gd name="connsiteX3239" fmla="*/ 1061045 w 1895275"/>
                <a:gd name="connsiteY3239" fmla="*/ 1233346 h 1545465"/>
                <a:gd name="connsiteX3240" fmla="*/ 1079474 w 1895275"/>
                <a:gd name="connsiteY3240" fmla="*/ 1222166 h 1545465"/>
                <a:gd name="connsiteX3241" fmla="*/ 1079815 w 1895275"/>
                <a:gd name="connsiteY3241" fmla="*/ 1221910 h 1545465"/>
                <a:gd name="connsiteX3242" fmla="*/ 1063435 w 1895275"/>
                <a:gd name="connsiteY3242" fmla="*/ 1242137 h 1545465"/>
                <a:gd name="connsiteX3243" fmla="*/ 1054561 w 1895275"/>
                <a:gd name="connsiteY3243" fmla="*/ 1252635 h 1545465"/>
                <a:gd name="connsiteX3244" fmla="*/ 1023079 w 1895275"/>
                <a:gd name="connsiteY3244" fmla="*/ 1290018 h 1545465"/>
                <a:gd name="connsiteX3245" fmla="*/ 1013694 w 1895275"/>
                <a:gd name="connsiteY3245" fmla="*/ 1301199 h 1545465"/>
                <a:gd name="connsiteX3246" fmla="*/ 1017022 w 1895275"/>
                <a:gd name="connsiteY3246" fmla="*/ 1288140 h 1545465"/>
                <a:gd name="connsiteX3247" fmla="*/ 1022738 w 1895275"/>
                <a:gd name="connsiteY3247" fmla="*/ 1281739 h 1545465"/>
                <a:gd name="connsiteX3248" fmla="*/ 1023079 w 1895275"/>
                <a:gd name="connsiteY3248" fmla="*/ 1290103 h 1545465"/>
                <a:gd name="connsiteX3249" fmla="*/ 988099 w 1895275"/>
                <a:gd name="connsiteY3249" fmla="*/ 1318439 h 1545465"/>
                <a:gd name="connsiteX3250" fmla="*/ 983577 w 1895275"/>
                <a:gd name="connsiteY3250" fmla="*/ 1323304 h 1545465"/>
                <a:gd name="connsiteX3251" fmla="*/ 980250 w 1895275"/>
                <a:gd name="connsiteY3251" fmla="*/ 1326718 h 1545465"/>
                <a:gd name="connsiteX3252" fmla="*/ 980506 w 1895275"/>
                <a:gd name="connsiteY3252" fmla="*/ 1325864 h 1545465"/>
                <a:gd name="connsiteX3253" fmla="*/ 988099 w 1895275"/>
                <a:gd name="connsiteY3253" fmla="*/ 1318354 h 1545465"/>
                <a:gd name="connsiteX3254" fmla="*/ 988099 w 1895275"/>
                <a:gd name="connsiteY3254" fmla="*/ 1318354 h 1545465"/>
                <a:gd name="connsiteX3255" fmla="*/ 975131 w 1895275"/>
                <a:gd name="connsiteY3255" fmla="*/ 1332095 h 1545465"/>
                <a:gd name="connsiteX3256" fmla="*/ 975302 w 1895275"/>
                <a:gd name="connsiteY3256" fmla="*/ 1330900 h 1545465"/>
                <a:gd name="connsiteX3257" fmla="*/ 975728 w 1895275"/>
                <a:gd name="connsiteY3257" fmla="*/ 1330473 h 1545465"/>
                <a:gd name="connsiteX3258" fmla="*/ 975473 w 1895275"/>
                <a:gd name="connsiteY3258" fmla="*/ 1331753 h 1545465"/>
                <a:gd name="connsiteX3259" fmla="*/ 975216 w 1895275"/>
                <a:gd name="connsiteY3259" fmla="*/ 1332095 h 1545465"/>
                <a:gd name="connsiteX3260" fmla="*/ 965490 w 1895275"/>
                <a:gd name="connsiteY3260" fmla="*/ 1327657 h 1545465"/>
                <a:gd name="connsiteX3261" fmla="*/ 961480 w 1895275"/>
                <a:gd name="connsiteY3261" fmla="*/ 1331753 h 1545465"/>
                <a:gd name="connsiteX3262" fmla="*/ 938530 w 1895275"/>
                <a:gd name="connsiteY3262" fmla="*/ 1354115 h 1545465"/>
                <a:gd name="connsiteX3263" fmla="*/ 940578 w 1895275"/>
                <a:gd name="connsiteY3263" fmla="*/ 1342593 h 1545465"/>
                <a:gd name="connsiteX3264" fmla="*/ 940578 w 1895275"/>
                <a:gd name="connsiteY3264" fmla="*/ 1342593 h 1545465"/>
                <a:gd name="connsiteX3265" fmla="*/ 940578 w 1895275"/>
                <a:gd name="connsiteY3265" fmla="*/ 1342507 h 1545465"/>
                <a:gd name="connsiteX3266" fmla="*/ 940578 w 1895275"/>
                <a:gd name="connsiteY3266" fmla="*/ 1342507 h 1545465"/>
                <a:gd name="connsiteX3267" fmla="*/ 941858 w 1895275"/>
                <a:gd name="connsiteY3267" fmla="*/ 1325523 h 1545465"/>
                <a:gd name="connsiteX3268" fmla="*/ 959859 w 1895275"/>
                <a:gd name="connsiteY3268" fmla="*/ 1298638 h 1545465"/>
                <a:gd name="connsiteX3269" fmla="*/ 968220 w 1895275"/>
                <a:gd name="connsiteY3269" fmla="*/ 1285409 h 1545465"/>
                <a:gd name="connsiteX3270" fmla="*/ 967794 w 1895275"/>
                <a:gd name="connsiteY3270" fmla="*/ 1303674 h 1545465"/>
                <a:gd name="connsiteX3271" fmla="*/ 966855 w 1895275"/>
                <a:gd name="connsiteY3271" fmla="*/ 1313489 h 1545465"/>
                <a:gd name="connsiteX3272" fmla="*/ 963272 w 1895275"/>
                <a:gd name="connsiteY3272" fmla="*/ 1317329 h 1545465"/>
                <a:gd name="connsiteX3273" fmla="*/ 952692 w 1895275"/>
                <a:gd name="connsiteY3273" fmla="*/ 1328083 h 1545465"/>
                <a:gd name="connsiteX3274" fmla="*/ 952863 w 1895275"/>
                <a:gd name="connsiteY3274" fmla="*/ 1328339 h 1545465"/>
                <a:gd name="connsiteX3275" fmla="*/ 964125 w 1895275"/>
                <a:gd name="connsiteY3275" fmla="*/ 1318183 h 1545465"/>
                <a:gd name="connsiteX3276" fmla="*/ 966599 w 1895275"/>
                <a:gd name="connsiteY3276" fmla="*/ 1315878 h 1545465"/>
                <a:gd name="connsiteX3277" fmla="*/ 965405 w 1895275"/>
                <a:gd name="connsiteY3277" fmla="*/ 1327913 h 1545465"/>
                <a:gd name="connsiteX3278" fmla="*/ 880258 w 1895275"/>
                <a:gd name="connsiteY3278" fmla="*/ 1411725 h 1545465"/>
                <a:gd name="connsiteX3279" fmla="*/ 858929 w 1895275"/>
                <a:gd name="connsiteY3279" fmla="*/ 1433659 h 1545465"/>
                <a:gd name="connsiteX3280" fmla="*/ 859953 w 1895275"/>
                <a:gd name="connsiteY3280" fmla="*/ 1425210 h 1545465"/>
                <a:gd name="connsiteX3281" fmla="*/ 860635 w 1895275"/>
                <a:gd name="connsiteY3281" fmla="*/ 1418041 h 1545465"/>
                <a:gd name="connsiteX3282" fmla="*/ 872238 w 1895275"/>
                <a:gd name="connsiteY3282" fmla="*/ 1407201 h 1545465"/>
                <a:gd name="connsiteX3283" fmla="*/ 881026 w 1895275"/>
                <a:gd name="connsiteY3283" fmla="*/ 1398581 h 1545465"/>
                <a:gd name="connsiteX3284" fmla="*/ 880685 w 1895275"/>
                <a:gd name="connsiteY3284" fmla="*/ 1404385 h 1545465"/>
                <a:gd name="connsiteX3285" fmla="*/ 880173 w 1895275"/>
                <a:gd name="connsiteY3285" fmla="*/ 1411725 h 1545465"/>
                <a:gd name="connsiteX3286" fmla="*/ 858161 w 1895275"/>
                <a:gd name="connsiteY3286" fmla="*/ 1434513 h 1545465"/>
                <a:gd name="connsiteX3287" fmla="*/ 848435 w 1895275"/>
                <a:gd name="connsiteY3287" fmla="*/ 1444413 h 1545465"/>
                <a:gd name="connsiteX3288" fmla="*/ 846046 w 1895275"/>
                <a:gd name="connsiteY3288" fmla="*/ 1446803 h 1545465"/>
                <a:gd name="connsiteX3289" fmla="*/ 845961 w 1895275"/>
                <a:gd name="connsiteY3289" fmla="*/ 1431355 h 1545465"/>
                <a:gd name="connsiteX3290" fmla="*/ 859100 w 1895275"/>
                <a:gd name="connsiteY3290" fmla="*/ 1419662 h 1545465"/>
                <a:gd name="connsiteX3291" fmla="*/ 858844 w 1895275"/>
                <a:gd name="connsiteY3291" fmla="*/ 1425295 h 1545465"/>
                <a:gd name="connsiteX3292" fmla="*/ 858161 w 1895275"/>
                <a:gd name="connsiteY3292" fmla="*/ 1434598 h 1545465"/>
                <a:gd name="connsiteX3293" fmla="*/ 845876 w 1895275"/>
                <a:gd name="connsiteY3293" fmla="*/ 1427514 h 1545465"/>
                <a:gd name="connsiteX3294" fmla="*/ 845449 w 1895275"/>
                <a:gd name="connsiteY3294" fmla="*/ 1410103 h 1545465"/>
                <a:gd name="connsiteX3295" fmla="*/ 845278 w 1895275"/>
                <a:gd name="connsiteY3295" fmla="*/ 1406006 h 1545465"/>
                <a:gd name="connsiteX3296" fmla="*/ 860038 w 1895275"/>
                <a:gd name="connsiteY3296" fmla="*/ 1391583 h 1545465"/>
                <a:gd name="connsiteX3297" fmla="*/ 859697 w 1895275"/>
                <a:gd name="connsiteY3297" fmla="*/ 1407799 h 1545465"/>
                <a:gd name="connsiteX3298" fmla="*/ 859441 w 1895275"/>
                <a:gd name="connsiteY3298" fmla="*/ 1413773 h 1545465"/>
                <a:gd name="connsiteX3299" fmla="*/ 845961 w 1895275"/>
                <a:gd name="connsiteY3299" fmla="*/ 1427429 h 1545465"/>
                <a:gd name="connsiteX3300" fmla="*/ 845022 w 1895275"/>
                <a:gd name="connsiteY3300" fmla="*/ 1401739 h 1545465"/>
                <a:gd name="connsiteX3301" fmla="*/ 843998 w 1895275"/>
                <a:gd name="connsiteY3301" fmla="*/ 1385608 h 1545465"/>
                <a:gd name="connsiteX3302" fmla="*/ 859953 w 1895275"/>
                <a:gd name="connsiteY3302" fmla="*/ 1370160 h 1545465"/>
                <a:gd name="connsiteX3303" fmla="*/ 859953 w 1895275"/>
                <a:gd name="connsiteY3303" fmla="*/ 1384584 h 1545465"/>
                <a:gd name="connsiteX3304" fmla="*/ 844937 w 1895275"/>
                <a:gd name="connsiteY3304" fmla="*/ 1401739 h 1545465"/>
                <a:gd name="connsiteX3305" fmla="*/ 843743 w 1895275"/>
                <a:gd name="connsiteY3305" fmla="*/ 1382109 h 1545465"/>
                <a:gd name="connsiteX3306" fmla="*/ 842548 w 1895275"/>
                <a:gd name="connsiteY3306" fmla="*/ 1368539 h 1545465"/>
                <a:gd name="connsiteX3307" fmla="*/ 859441 w 1895275"/>
                <a:gd name="connsiteY3307" fmla="*/ 1350189 h 1545465"/>
                <a:gd name="connsiteX3308" fmla="*/ 859782 w 1895275"/>
                <a:gd name="connsiteY3308" fmla="*/ 1358979 h 1545465"/>
                <a:gd name="connsiteX3309" fmla="*/ 859782 w 1895275"/>
                <a:gd name="connsiteY3309" fmla="*/ 1363588 h 1545465"/>
                <a:gd name="connsiteX3310" fmla="*/ 843657 w 1895275"/>
                <a:gd name="connsiteY3310" fmla="*/ 1382194 h 1545465"/>
                <a:gd name="connsiteX3311" fmla="*/ 805265 w 1895275"/>
                <a:gd name="connsiteY3311" fmla="*/ 1341056 h 1545465"/>
                <a:gd name="connsiteX3312" fmla="*/ 803729 w 1895275"/>
                <a:gd name="connsiteY3312" fmla="*/ 1338667 h 1545465"/>
                <a:gd name="connsiteX3313" fmla="*/ 804496 w 1895275"/>
                <a:gd name="connsiteY3313" fmla="*/ 1337813 h 1545465"/>
                <a:gd name="connsiteX3314" fmla="*/ 805265 w 1895275"/>
                <a:gd name="connsiteY3314" fmla="*/ 1340971 h 1545465"/>
                <a:gd name="connsiteX3315" fmla="*/ 714401 w 1895275"/>
                <a:gd name="connsiteY3315" fmla="*/ 1263133 h 1545465"/>
                <a:gd name="connsiteX3316" fmla="*/ 701519 w 1895275"/>
                <a:gd name="connsiteY3316" fmla="*/ 1253745 h 1545465"/>
                <a:gd name="connsiteX3317" fmla="*/ 694693 w 1895275"/>
                <a:gd name="connsiteY3317" fmla="*/ 1249136 h 1545465"/>
                <a:gd name="connsiteX3318" fmla="*/ 697082 w 1895275"/>
                <a:gd name="connsiteY3318" fmla="*/ 1250331 h 1545465"/>
                <a:gd name="connsiteX3319" fmla="*/ 697082 w 1895275"/>
                <a:gd name="connsiteY3319" fmla="*/ 1250331 h 1545465"/>
                <a:gd name="connsiteX3320" fmla="*/ 697253 w 1895275"/>
                <a:gd name="connsiteY3320" fmla="*/ 1250416 h 1545465"/>
                <a:gd name="connsiteX3321" fmla="*/ 697423 w 1895275"/>
                <a:gd name="connsiteY3321" fmla="*/ 1250416 h 1545465"/>
                <a:gd name="connsiteX3322" fmla="*/ 697423 w 1895275"/>
                <a:gd name="connsiteY3322" fmla="*/ 1250502 h 1545465"/>
                <a:gd name="connsiteX3323" fmla="*/ 710818 w 1895275"/>
                <a:gd name="connsiteY3323" fmla="*/ 1256305 h 1545465"/>
                <a:gd name="connsiteX3324" fmla="*/ 714316 w 1895275"/>
                <a:gd name="connsiteY3324" fmla="*/ 1263133 h 1545465"/>
                <a:gd name="connsiteX3325" fmla="*/ 552043 w 1895275"/>
                <a:gd name="connsiteY3325" fmla="*/ 1114115 h 1545465"/>
                <a:gd name="connsiteX3326" fmla="*/ 562878 w 1895275"/>
                <a:gd name="connsiteY3326" fmla="*/ 1120089 h 1545465"/>
                <a:gd name="connsiteX3327" fmla="*/ 573287 w 1895275"/>
                <a:gd name="connsiteY3327" fmla="*/ 1125466 h 1545465"/>
                <a:gd name="connsiteX3328" fmla="*/ 587620 w 1895275"/>
                <a:gd name="connsiteY3328" fmla="*/ 1146547 h 1545465"/>
                <a:gd name="connsiteX3329" fmla="*/ 566632 w 1895275"/>
                <a:gd name="connsiteY3329" fmla="*/ 1139122 h 1545465"/>
                <a:gd name="connsiteX3330" fmla="*/ 551958 w 1895275"/>
                <a:gd name="connsiteY3330" fmla="*/ 1114115 h 1545465"/>
                <a:gd name="connsiteX3331" fmla="*/ 524741 w 1895275"/>
                <a:gd name="connsiteY3331" fmla="*/ 1068539 h 1545465"/>
                <a:gd name="connsiteX3332" fmla="*/ 510664 w 1895275"/>
                <a:gd name="connsiteY3332" fmla="*/ 1046860 h 1545465"/>
                <a:gd name="connsiteX3333" fmla="*/ 530628 w 1895275"/>
                <a:gd name="connsiteY3333" fmla="*/ 1057102 h 1545465"/>
                <a:gd name="connsiteX3334" fmla="*/ 531396 w 1895275"/>
                <a:gd name="connsiteY3334" fmla="*/ 1057443 h 1545465"/>
                <a:gd name="connsiteX3335" fmla="*/ 542231 w 1895275"/>
                <a:gd name="connsiteY3335" fmla="*/ 1076391 h 1545465"/>
                <a:gd name="connsiteX3336" fmla="*/ 524741 w 1895275"/>
                <a:gd name="connsiteY3336" fmla="*/ 1068539 h 1545465"/>
                <a:gd name="connsiteX3337" fmla="*/ 509555 w 1895275"/>
                <a:gd name="connsiteY3337" fmla="*/ 1045153 h 1545465"/>
                <a:gd name="connsiteX3338" fmla="*/ 474148 w 1895275"/>
                <a:gd name="connsiteY3338" fmla="*/ 991384 h 1545465"/>
                <a:gd name="connsiteX3339" fmla="*/ 480462 w 1895275"/>
                <a:gd name="connsiteY3339" fmla="*/ 993944 h 1545465"/>
                <a:gd name="connsiteX3340" fmla="*/ 500682 w 1895275"/>
                <a:gd name="connsiteY3340" fmla="*/ 1002394 h 1545465"/>
                <a:gd name="connsiteX3341" fmla="*/ 505460 w 1895275"/>
                <a:gd name="connsiteY3341" fmla="*/ 1011099 h 1545465"/>
                <a:gd name="connsiteX3342" fmla="*/ 529519 w 1895275"/>
                <a:gd name="connsiteY3342" fmla="*/ 1054285 h 1545465"/>
                <a:gd name="connsiteX3343" fmla="*/ 509469 w 1895275"/>
                <a:gd name="connsiteY3343" fmla="*/ 1045068 h 1545465"/>
                <a:gd name="connsiteX3344" fmla="*/ 581989 w 1895275"/>
                <a:gd name="connsiteY3344" fmla="*/ 1082450 h 1545465"/>
                <a:gd name="connsiteX3345" fmla="*/ 590265 w 1895275"/>
                <a:gd name="connsiteY3345" fmla="*/ 1097386 h 1545465"/>
                <a:gd name="connsiteX3346" fmla="*/ 552640 w 1895275"/>
                <a:gd name="connsiteY3346" fmla="*/ 1081000 h 1545465"/>
                <a:gd name="connsiteX3347" fmla="*/ 540355 w 1895275"/>
                <a:gd name="connsiteY3347" fmla="*/ 1061967 h 1545465"/>
                <a:gd name="connsiteX3348" fmla="*/ 581989 w 1895275"/>
                <a:gd name="connsiteY3348" fmla="*/ 1082450 h 1545465"/>
                <a:gd name="connsiteX3349" fmla="*/ 766445 w 1895275"/>
                <a:gd name="connsiteY3349" fmla="*/ 1176761 h 1545465"/>
                <a:gd name="connsiteX3350" fmla="*/ 772332 w 1895275"/>
                <a:gd name="connsiteY3350" fmla="*/ 1199207 h 1545465"/>
                <a:gd name="connsiteX3351" fmla="*/ 739570 w 1895275"/>
                <a:gd name="connsiteY3351" fmla="*/ 1185295 h 1545465"/>
                <a:gd name="connsiteX3352" fmla="*/ 738035 w 1895275"/>
                <a:gd name="connsiteY3352" fmla="*/ 1184698 h 1545465"/>
                <a:gd name="connsiteX3353" fmla="*/ 722080 w 1895275"/>
                <a:gd name="connsiteY3353" fmla="*/ 1159691 h 1545465"/>
                <a:gd name="connsiteX3354" fmla="*/ 758937 w 1895275"/>
                <a:gd name="connsiteY3354" fmla="*/ 1173944 h 1545465"/>
                <a:gd name="connsiteX3355" fmla="*/ 766360 w 1895275"/>
                <a:gd name="connsiteY3355" fmla="*/ 1176761 h 1545465"/>
                <a:gd name="connsiteX3356" fmla="*/ 773271 w 1895275"/>
                <a:gd name="connsiteY3356" fmla="*/ 1203133 h 1545465"/>
                <a:gd name="connsiteX3357" fmla="*/ 776768 w 1895275"/>
                <a:gd name="connsiteY3357" fmla="*/ 1217642 h 1545465"/>
                <a:gd name="connsiteX3358" fmla="*/ 776768 w 1895275"/>
                <a:gd name="connsiteY3358" fmla="*/ 1217642 h 1545465"/>
                <a:gd name="connsiteX3359" fmla="*/ 776768 w 1895275"/>
                <a:gd name="connsiteY3359" fmla="*/ 1217813 h 1545465"/>
                <a:gd name="connsiteX3360" fmla="*/ 776768 w 1895275"/>
                <a:gd name="connsiteY3360" fmla="*/ 1217984 h 1545465"/>
                <a:gd name="connsiteX3361" fmla="*/ 776768 w 1895275"/>
                <a:gd name="connsiteY3361" fmla="*/ 1217984 h 1545465"/>
                <a:gd name="connsiteX3362" fmla="*/ 781290 w 1895275"/>
                <a:gd name="connsiteY3362" fmla="*/ 1235822 h 1545465"/>
                <a:gd name="connsiteX3363" fmla="*/ 779072 w 1895275"/>
                <a:gd name="connsiteY3363" fmla="*/ 1238297 h 1545465"/>
                <a:gd name="connsiteX3364" fmla="*/ 767127 w 1895275"/>
                <a:gd name="connsiteY3364" fmla="*/ 1231127 h 1545465"/>
                <a:gd name="connsiteX3365" fmla="*/ 760558 w 1895275"/>
                <a:gd name="connsiteY3365" fmla="*/ 1227287 h 1545465"/>
                <a:gd name="connsiteX3366" fmla="*/ 759278 w 1895275"/>
                <a:gd name="connsiteY3366" fmla="*/ 1224129 h 1545465"/>
                <a:gd name="connsiteX3367" fmla="*/ 759278 w 1895275"/>
                <a:gd name="connsiteY3367" fmla="*/ 1224129 h 1545465"/>
                <a:gd name="connsiteX3368" fmla="*/ 759278 w 1895275"/>
                <a:gd name="connsiteY3368" fmla="*/ 1224129 h 1545465"/>
                <a:gd name="connsiteX3369" fmla="*/ 759278 w 1895275"/>
                <a:gd name="connsiteY3369" fmla="*/ 1224129 h 1545465"/>
                <a:gd name="connsiteX3370" fmla="*/ 759278 w 1895275"/>
                <a:gd name="connsiteY3370" fmla="*/ 1224129 h 1545465"/>
                <a:gd name="connsiteX3371" fmla="*/ 741959 w 1895275"/>
                <a:gd name="connsiteY3371" fmla="*/ 1191440 h 1545465"/>
                <a:gd name="connsiteX3372" fmla="*/ 773271 w 1895275"/>
                <a:gd name="connsiteY3372" fmla="*/ 1203218 h 1545465"/>
                <a:gd name="connsiteX3373" fmla="*/ 780864 w 1895275"/>
                <a:gd name="connsiteY3373" fmla="*/ 1206120 h 1545465"/>
                <a:gd name="connsiteX3374" fmla="*/ 796306 w 1895275"/>
                <a:gd name="connsiteY3374" fmla="*/ 1212607 h 1545465"/>
                <a:gd name="connsiteX3375" fmla="*/ 813284 w 1895275"/>
                <a:gd name="connsiteY3375" fmla="*/ 1220544 h 1545465"/>
                <a:gd name="connsiteX3376" fmla="*/ 811151 w 1895275"/>
                <a:gd name="connsiteY3376" fmla="*/ 1224385 h 1545465"/>
                <a:gd name="connsiteX3377" fmla="*/ 797500 w 1895275"/>
                <a:gd name="connsiteY3377" fmla="*/ 1246149 h 1545465"/>
                <a:gd name="connsiteX3378" fmla="*/ 797500 w 1895275"/>
                <a:gd name="connsiteY3378" fmla="*/ 1246149 h 1545465"/>
                <a:gd name="connsiteX3379" fmla="*/ 797500 w 1895275"/>
                <a:gd name="connsiteY3379" fmla="*/ 1246149 h 1545465"/>
                <a:gd name="connsiteX3380" fmla="*/ 797500 w 1895275"/>
                <a:gd name="connsiteY3380" fmla="*/ 1246149 h 1545465"/>
                <a:gd name="connsiteX3381" fmla="*/ 797500 w 1895275"/>
                <a:gd name="connsiteY3381" fmla="*/ 1246149 h 1545465"/>
                <a:gd name="connsiteX3382" fmla="*/ 791784 w 1895275"/>
                <a:gd name="connsiteY3382" fmla="*/ 1258524 h 1545465"/>
                <a:gd name="connsiteX3383" fmla="*/ 789566 w 1895275"/>
                <a:gd name="connsiteY3383" fmla="*/ 1245210 h 1545465"/>
                <a:gd name="connsiteX3384" fmla="*/ 796050 w 1895275"/>
                <a:gd name="connsiteY3384" fmla="*/ 1248795 h 1545465"/>
                <a:gd name="connsiteX3385" fmla="*/ 796221 w 1895275"/>
                <a:gd name="connsiteY3385" fmla="*/ 1248538 h 1545465"/>
                <a:gd name="connsiteX3386" fmla="*/ 789396 w 1895275"/>
                <a:gd name="connsiteY3386" fmla="*/ 1244357 h 1545465"/>
                <a:gd name="connsiteX3387" fmla="*/ 783764 w 1895275"/>
                <a:gd name="connsiteY3387" fmla="*/ 1216021 h 1545465"/>
                <a:gd name="connsiteX3388" fmla="*/ 783764 w 1895275"/>
                <a:gd name="connsiteY3388" fmla="*/ 1216021 h 1545465"/>
                <a:gd name="connsiteX3389" fmla="*/ 783764 w 1895275"/>
                <a:gd name="connsiteY3389" fmla="*/ 1216021 h 1545465"/>
                <a:gd name="connsiteX3390" fmla="*/ 783764 w 1895275"/>
                <a:gd name="connsiteY3390" fmla="*/ 1216021 h 1545465"/>
                <a:gd name="connsiteX3391" fmla="*/ 783764 w 1895275"/>
                <a:gd name="connsiteY3391" fmla="*/ 1216021 h 1545465"/>
                <a:gd name="connsiteX3392" fmla="*/ 780949 w 1895275"/>
                <a:gd name="connsiteY3392" fmla="*/ 1206120 h 1545465"/>
                <a:gd name="connsiteX3393" fmla="*/ 803558 w 1895275"/>
                <a:gd name="connsiteY3393" fmla="*/ 1249648 h 1545465"/>
                <a:gd name="connsiteX3394" fmla="*/ 803558 w 1895275"/>
                <a:gd name="connsiteY3394" fmla="*/ 1249648 h 1545465"/>
                <a:gd name="connsiteX3395" fmla="*/ 812943 w 1895275"/>
                <a:gd name="connsiteY3395" fmla="*/ 1225324 h 1545465"/>
                <a:gd name="connsiteX3396" fmla="*/ 814308 w 1895275"/>
                <a:gd name="connsiteY3396" fmla="*/ 1221056 h 1545465"/>
                <a:gd name="connsiteX3397" fmla="*/ 816356 w 1895275"/>
                <a:gd name="connsiteY3397" fmla="*/ 1221995 h 1545465"/>
                <a:gd name="connsiteX3398" fmla="*/ 828044 w 1895275"/>
                <a:gd name="connsiteY3398" fmla="*/ 1228055 h 1545465"/>
                <a:gd name="connsiteX3399" fmla="*/ 824717 w 1895275"/>
                <a:gd name="connsiteY3399" fmla="*/ 1244186 h 1545465"/>
                <a:gd name="connsiteX3400" fmla="*/ 817550 w 1895275"/>
                <a:gd name="connsiteY3400" fmla="*/ 1250928 h 1545465"/>
                <a:gd name="connsiteX3401" fmla="*/ 817379 w 1895275"/>
                <a:gd name="connsiteY3401" fmla="*/ 1251099 h 1545465"/>
                <a:gd name="connsiteX3402" fmla="*/ 816697 w 1895275"/>
                <a:gd name="connsiteY3402" fmla="*/ 1248538 h 1545465"/>
                <a:gd name="connsiteX3403" fmla="*/ 811578 w 1895275"/>
                <a:gd name="connsiteY3403" fmla="*/ 1231896 h 1545465"/>
                <a:gd name="connsiteX3404" fmla="*/ 811322 w 1895275"/>
                <a:gd name="connsiteY3404" fmla="*/ 1231981 h 1545465"/>
                <a:gd name="connsiteX3405" fmla="*/ 815588 w 1895275"/>
                <a:gd name="connsiteY3405" fmla="*/ 1248795 h 1545465"/>
                <a:gd name="connsiteX3406" fmla="*/ 816356 w 1895275"/>
                <a:gd name="connsiteY3406" fmla="*/ 1252209 h 1545465"/>
                <a:gd name="connsiteX3407" fmla="*/ 804326 w 1895275"/>
                <a:gd name="connsiteY3407" fmla="*/ 1266120 h 1545465"/>
                <a:gd name="connsiteX3408" fmla="*/ 794856 w 1895275"/>
                <a:gd name="connsiteY3408" fmla="*/ 1262109 h 1545465"/>
                <a:gd name="connsiteX3409" fmla="*/ 803558 w 1895275"/>
                <a:gd name="connsiteY3409" fmla="*/ 1249648 h 1545465"/>
                <a:gd name="connsiteX3410" fmla="*/ 803558 w 1895275"/>
                <a:gd name="connsiteY3410" fmla="*/ 1249648 h 1545465"/>
                <a:gd name="connsiteX3411" fmla="*/ 803558 w 1895275"/>
                <a:gd name="connsiteY3411" fmla="*/ 1249648 h 1545465"/>
                <a:gd name="connsiteX3412" fmla="*/ 803558 w 1895275"/>
                <a:gd name="connsiteY3412" fmla="*/ 1249648 h 1545465"/>
                <a:gd name="connsiteX3413" fmla="*/ 898004 w 1895275"/>
                <a:gd name="connsiteY3413" fmla="*/ 1168567 h 1545465"/>
                <a:gd name="connsiteX3414" fmla="*/ 897236 w 1895275"/>
                <a:gd name="connsiteY3414" fmla="*/ 1176419 h 1545465"/>
                <a:gd name="connsiteX3415" fmla="*/ 884695 w 1895275"/>
                <a:gd name="connsiteY3415" fmla="*/ 1188112 h 1545465"/>
                <a:gd name="connsiteX3416" fmla="*/ 885378 w 1895275"/>
                <a:gd name="connsiteY3416" fmla="*/ 1183930 h 1545465"/>
                <a:gd name="connsiteX3417" fmla="*/ 895701 w 1895275"/>
                <a:gd name="connsiteY3417" fmla="*/ 1171981 h 1545465"/>
                <a:gd name="connsiteX3418" fmla="*/ 895445 w 1895275"/>
                <a:gd name="connsiteY3418" fmla="*/ 1171810 h 1545465"/>
                <a:gd name="connsiteX3419" fmla="*/ 895189 w 1895275"/>
                <a:gd name="connsiteY3419" fmla="*/ 1172066 h 1545465"/>
                <a:gd name="connsiteX3420" fmla="*/ 898090 w 1895275"/>
                <a:gd name="connsiteY3420" fmla="*/ 1168567 h 1545465"/>
                <a:gd name="connsiteX3421" fmla="*/ 923002 w 1895275"/>
                <a:gd name="connsiteY3421" fmla="*/ 1174797 h 1545465"/>
                <a:gd name="connsiteX3422" fmla="*/ 922661 w 1895275"/>
                <a:gd name="connsiteY3422" fmla="*/ 1178467 h 1545465"/>
                <a:gd name="connsiteX3423" fmla="*/ 922661 w 1895275"/>
                <a:gd name="connsiteY3423" fmla="*/ 1178467 h 1545465"/>
                <a:gd name="connsiteX3424" fmla="*/ 922661 w 1895275"/>
                <a:gd name="connsiteY3424" fmla="*/ 1178638 h 1545465"/>
                <a:gd name="connsiteX3425" fmla="*/ 922661 w 1895275"/>
                <a:gd name="connsiteY3425" fmla="*/ 1178809 h 1545465"/>
                <a:gd name="connsiteX3426" fmla="*/ 922661 w 1895275"/>
                <a:gd name="connsiteY3426" fmla="*/ 1178809 h 1545465"/>
                <a:gd name="connsiteX3427" fmla="*/ 920784 w 1895275"/>
                <a:gd name="connsiteY3427" fmla="*/ 1206035 h 1545465"/>
                <a:gd name="connsiteX3428" fmla="*/ 920784 w 1895275"/>
                <a:gd name="connsiteY3428" fmla="*/ 1206291 h 1545465"/>
                <a:gd name="connsiteX3429" fmla="*/ 889899 w 1895275"/>
                <a:gd name="connsiteY3429" fmla="*/ 1235395 h 1545465"/>
                <a:gd name="connsiteX3430" fmla="*/ 893824 w 1895275"/>
                <a:gd name="connsiteY3430" fmla="*/ 1220715 h 1545465"/>
                <a:gd name="connsiteX3431" fmla="*/ 899114 w 1895275"/>
                <a:gd name="connsiteY3431" fmla="*/ 1198610 h 1545465"/>
                <a:gd name="connsiteX3432" fmla="*/ 911228 w 1895275"/>
                <a:gd name="connsiteY3432" fmla="*/ 1186576 h 1545465"/>
                <a:gd name="connsiteX3433" fmla="*/ 923002 w 1895275"/>
                <a:gd name="connsiteY3433" fmla="*/ 1174883 h 1545465"/>
                <a:gd name="connsiteX3434" fmla="*/ 929913 w 1895275"/>
                <a:gd name="connsiteY3434" fmla="*/ 1167970 h 1545465"/>
                <a:gd name="connsiteX3435" fmla="*/ 977435 w 1895275"/>
                <a:gd name="connsiteY3435" fmla="*/ 1122650 h 1545465"/>
                <a:gd name="connsiteX3436" fmla="*/ 1006442 w 1895275"/>
                <a:gd name="connsiteY3436" fmla="*/ 1096277 h 1545465"/>
                <a:gd name="connsiteX3437" fmla="*/ 996887 w 1895275"/>
                <a:gd name="connsiteY3437" fmla="*/ 1107372 h 1545465"/>
                <a:gd name="connsiteX3438" fmla="*/ 996887 w 1895275"/>
                <a:gd name="connsiteY3438" fmla="*/ 1107372 h 1545465"/>
                <a:gd name="connsiteX3439" fmla="*/ 996887 w 1895275"/>
                <a:gd name="connsiteY3439" fmla="*/ 1107372 h 1545465"/>
                <a:gd name="connsiteX3440" fmla="*/ 996887 w 1895275"/>
                <a:gd name="connsiteY3440" fmla="*/ 1107372 h 1545465"/>
                <a:gd name="connsiteX3441" fmla="*/ 996887 w 1895275"/>
                <a:gd name="connsiteY3441" fmla="*/ 1107372 h 1545465"/>
                <a:gd name="connsiteX3442" fmla="*/ 986052 w 1895275"/>
                <a:gd name="connsiteY3442" fmla="*/ 1121455 h 1545465"/>
                <a:gd name="connsiteX3443" fmla="*/ 971889 w 1895275"/>
                <a:gd name="connsiteY3443" fmla="*/ 1131014 h 1545465"/>
                <a:gd name="connsiteX3444" fmla="*/ 972060 w 1895275"/>
                <a:gd name="connsiteY3444" fmla="*/ 1131270 h 1545465"/>
                <a:gd name="connsiteX3445" fmla="*/ 983577 w 1895275"/>
                <a:gd name="connsiteY3445" fmla="*/ 1124698 h 1545465"/>
                <a:gd name="connsiteX3446" fmla="*/ 955167 w 1895275"/>
                <a:gd name="connsiteY3446" fmla="*/ 1162422 h 1545465"/>
                <a:gd name="connsiteX3447" fmla="*/ 940321 w 1895275"/>
                <a:gd name="connsiteY3447" fmla="*/ 1182052 h 1545465"/>
                <a:gd name="connsiteX3448" fmla="*/ 940578 w 1895275"/>
                <a:gd name="connsiteY3448" fmla="*/ 1182223 h 1545465"/>
                <a:gd name="connsiteX3449" fmla="*/ 956703 w 1895275"/>
                <a:gd name="connsiteY3449" fmla="*/ 1163788 h 1545465"/>
                <a:gd name="connsiteX3450" fmla="*/ 998849 w 1895275"/>
                <a:gd name="connsiteY3450" fmla="*/ 1115822 h 1545465"/>
                <a:gd name="connsiteX3451" fmla="*/ 1016169 w 1895275"/>
                <a:gd name="connsiteY3451" fmla="*/ 1105580 h 1545465"/>
                <a:gd name="connsiteX3452" fmla="*/ 1003883 w 1895275"/>
                <a:gd name="connsiteY3452" fmla="*/ 1126320 h 1545465"/>
                <a:gd name="connsiteX3453" fmla="*/ 1000812 w 1895275"/>
                <a:gd name="connsiteY3453" fmla="*/ 1131355 h 1545465"/>
                <a:gd name="connsiteX3454" fmla="*/ 978458 w 1895275"/>
                <a:gd name="connsiteY3454" fmla="*/ 1152180 h 1545465"/>
                <a:gd name="connsiteX3455" fmla="*/ 977264 w 1895275"/>
                <a:gd name="connsiteY3455" fmla="*/ 1153290 h 1545465"/>
                <a:gd name="connsiteX3456" fmla="*/ 972998 w 1895275"/>
                <a:gd name="connsiteY3456" fmla="*/ 1156021 h 1545465"/>
                <a:gd name="connsiteX3457" fmla="*/ 973169 w 1895275"/>
                <a:gd name="connsiteY3457" fmla="*/ 1156277 h 1545465"/>
                <a:gd name="connsiteX3458" fmla="*/ 975387 w 1895275"/>
                <a:gd name="connsiteY3458" fmla="*/ 1154997 h 1545465"/>
                <a:gd name="connsiteX3459" fmla="*/ 926756 w 1895275"/>
                <a:gd name="connsiteY3459" fmla="*/ 1200573 h 1545465"/>
                <a:gd name="connsiteX3460" fmla="*/ 929742 w 1895275"/>
                <a:gd name="connsiteY3460" fmla="*/ 1179065 h 1545465"/>
                <a:gd name="connsiteX3461" fmla="*/ 929742 w 1895275"/>
                <a:gd name="connsiteY3461" fmla="*/ 1179065 h 1545465"/>
                <a:gd name="connsiteX3462" fmla="*/ 929742 w 1895275"/>
                <a:gd name="connsiteY3462" fmla="*/ 1179065 h 1545465"/>
                <a:gd name="connsiteX3463" fmla="*/ 929742 w 1895275"/>
                <a:gd name="connsiteY3463" fmla="*/ 1179065 h 1545465"/>
                <a:gd name="connsiteX3464" fmla="*/ 929913 w 1895275"/>
                <a:gd name="connsiteY3464" fmla="*/ 1167970 h 1545465"/>
                <a:gd name="connsiteX3465" fmla="*/ 1213166 w 1895275"/>
                <a:gd name="connsiteY3465" fmla="*/ 961000 h 1545465"/>
                <a:gd name="connsiteX3466" fmla="*/ 1400523 w 1895275"/>
                <a:gd name="connsiteY3466" fmla="*/ 798496 h 1545465"/>
                <a:gd name="connsiteX3467" fmla="*/ 1519796 w 1895275"/>
                <a:gd name="connsiteY3467" fmla="*/ 690530 h 1545465"/>
                <a:gd name="connsiteX3468" fmla="*/ 1541979 w 1895275"/>
                <a:gd name="connsiteY3468" fmla="*/ 670729 h 1545465"/>
                <a:gd name="connsiteX3469" fmla="*/ 1545392 w 1895275"/>
                <a:gd name="connsiteY3469" fmla="*/ 681654 h 1545465"/>
                <a:gd name="connsiteX3470" fmla="*/ 1545647 w 1895275"/>
                <a:gd name="connsiteY3470" fmla="*/ 681654 h 1545465"/>
                <a:gd name="connsiteX3471" fmla="*/ 1542747 w 1895275"/>
                <a:gd name="connsiteY3471" fmla="*/ 670132 h 1545465"/>
                <a:gd name="connsiteX3472" fmla="*/ 1571242 w 1895275"/>
                <a:gd name="connsiteY3472" fmla="*/ 644954 h 1545465"/>
                <a:gd name="connsiteX3473" fmla="*/ 1581310 w 1895275"/>
                <a:gd name="connsiteY3473" fmla="*/ 637358 h 1545465"/>
                <a:gd name="connsiteX3474" fmla="*/ 1593681 w 1895275"/>
                <a:gd name="connsiteY3474" fmla="*/ 662109 h 1545465"/>
                <a:gd name="connsiteX3475" fmla="*/ 1561175 w 1895275"/>
                <a:gd name="connsiteY3475" fmla="*/ 690189 h 1545465"/>
                <a:gd name="connsiteX3476" fmla="*/ 1561175 w 1895275"/>
                <a:gd name="connsiteY3476" fmla="*/ 690189 h 1545465"/>
                <a:gd name="connsiteX3477" fmla="*/ 1561090 w 1895275"/>
                <a:gd name="connsiteY3477" fmla="*/ 690274 h 1545465"/>
                <a:gd name="connsiteX3478" fmla="*/ 1561004 w 1895275"/>
                <a:gd name="connsiteY3478" fmla="*/ 690274 h 1545465"/>
                <a:gd name="connsiteX3479" fmla="*/ 1561004 w 1895275"/>
                <a:gd name="connsiteY3479" fmla="*/ 690360 h 1545465"/>
                <a:gd name="connsiteX3480" fmla="*/ 1516810 w 1895275"/>
                <a:gd name="connsiteY3480" fmla="*/ 733717 h 1545465"/>
                <a:gd name="connsiteX3481" fmla="*/ 1500941 w 1895275"/>
                <a:gd name="connsiteY3481" fmla="*/ 748909 h 1545465"/>
                <a:gd name="connsiteX3482" fmla="*/ 1501112 w 1895275"/>
                <a:gd name="connsiteY3482" fmla="*/ 749165 h 1545465"/>
                <a:gd name="connsiteX3483" fmla="*/ 1518261 w 1895275"/>
                <a:gd name="connsiteY3483" fmla="*/ 735168 h 1545465"/>
                <a:gd name="connsiteX3484" fmla="*/ 1565783 w 1895275"/>
                <a:gd name="connsiteY3484" fmla="*/ 695481 h 1545465"/>
                <a:gd name="connsiteX3485" fmla="*/ 1565783 w 1895275"/>
                <a:gd name="connsiteY3485" fmla="*/ 695481 h 1545465"/>
                <a:gd name="connsiteX3486" fmla="*/ 1565783 w 1895275"/>
                <a:gd name="connsiteY3486" fmla="*/ 695481 h 1545465"/>
                <a:gd name="connsiteX3487" fmla="*/ 1565783 w 1895275"/>
                <a:gd name="connsiteY3487" fmla="*/ 695481 h 1545465"/>
                <a:gd name="connsiteX3488" fmla="*/ 1565783 w 1895275"/>
                <a:gd name="connsiteY3488" fmla="*/ 695481 h 1545465"/>
                <a:gd name="connsiteX3489" fmla="*/ 1595558 w 1895275"/>
                <a:gd name="connsiteY3489" fmla="*/ 665609 h 1545465"/>
                <a:gd name="connsiteX3490" fmla="*/ 1595558 w 1895275"/>
                <a:gd name="connsiteY3490" fmla="*/ 665609 h 1545465"/>
                <a:gd name="connsiteX3491" fmla="*/ 1604090 w 1895275"/>
                <a:gd name="connsiteY3491" fmla="*/ 683276 h 1545465"/>
                <a:gd name="connsiteX3492" fmla="*/ 1591548 w 1895275"/>
                <a:gd name="connsiteY3492" fmla="*/ 694286 h 1545465"/>
                <a:gd name="connsiteX3493" fmla="*/ 1591548 w 1895275"/>
                <a:gd name="connsiteY3493" fmla="*/ 694286 h 1545465"/>
                <a:gd name="connsiteX3494" fmla="*/ 1591463 w 1895275"/>
                <a:gd name="connsiteY3494" fmla="*/ 694371 h 1545465"/>
                <a:gd name="connsiteX3495" fmla="*/ 1591292 w 1895275"/>
                <a:gd name="connsiteY3495" fmla="*/ 694371 h 1545465"/>
                <a:gd name="connsiteX3496" fmla="*/ 1591292 w 1895275"/>
                <a:gd name="connsiteY3496" fmla="*/ 694456 h 1545465"/>
                <a:gd name="connsiteX3497" fmla="*/ 1539760 w 1895275"/>
                <a:gd name="connsiteY3497" fmla="*/ 741398 h 1545465"/>
                <a:gd name="connsiteX3498" fmla="*/ 1520649 w 1895275"/>
                <a:gd name="connsiteY3498" fmla="*/ 757187 h 1545465"/>
                <a:gd name="connsiteX3499" fmla="*/ 1520820 w 1895275"/>
                <a:gd name="connsiteY3499" fmla="*/ 757444 h 1545465"/>
                <a:gd name="connsiteX3500" fmla="*/ 1541126 w 1895275"/>
                <a:gd name="connsiteY3500" fmla="*/ 742934 h 1545465"/>
                <a:gd name="connsiteX3501" fmla="*/ 1596070 w 1895275"/>
                <a:gd name="connsiteY3501" fmla="*/ 699577 h 1545465"/>
                <a:gd name="connsiteX3502" fmla="*/ 1596070 w 1895275"/>
                <a:gd name="connsiteY3502" fmla="*/ 699577 h 1545465"/>
                <a:gd name="connsiteX3503" fmla="*/ 1596070 w 1895275"/>
                <a:gd name="connsiteY3503" fmla="*/ 699577 h 1545465"/>
                <a:gd name="connsiteX3504" fmla="*/ 1596070 w 1895275"/>
                <a:gd name="connsiteY3504" fmla="*/ 699577 h 1545465"/>
                <a:gd name="connsiteX3505" fmla="*/ 1596070 w 1895275"/>
                <a:gd name="connsiteY3505" fmla="*/ 699577 h 1545465"/>
                <a:gd name="connsiteX3506" fmla="*/ 1606308 w 1895275"/>
                <a:gd name="connsiteY3506" fmla="*/ 689592 h 1545465"/>
                <a:gd name="connsiteX3507" fmla="*/ 1609209 w 1895275"/>
                <a:gd name="connsiteY3507" fmla="*/ 699321 h 1545465"/>
                <a:gd name="connsiteX3508" fmla="*/ 1608953 w 1895275"/>
                <a:gd name="connsiteY3508" fmla="*/ 705125 h 1545465"/>
                <a:gd name="connsiteX3509" fmla="*/ 1597094 w 1895275"/>
                <a:gd name="connsiteY3509" fmla="*/ 715452 h 1545465"/>
                <a:gd name="connsiteX3510" fmla="*/ 1597094 w 1895275"/>
                <a:gd name="connsiteY3510" fmla="*/ 715452 h 1545465"/>
                <a:gd name="connsiteX3511" fmla="*/ 1596923 w 1895275"/>
                <a:gd name="connsiteY3511" fmla="*/ 715537 h 1545465"/>
                <a:gd name="connsiteX3512" fmla="*/ 1596752 w 1895275"/>
                <a:gd name="connsiteY3512" fmla="*/ 715537 h 1545465"/>
                <a:gd name="connsiteX3513" fmla="*/ 1596752 w 1895275"/>
                <a:gd name="connsiteY3513" fmla="*/ 715708 h 1545465"/>
                <a:gd name="connsiteX3514" fmla="*/ 1538310 w 1895275"/>
                <a:gd name="connsiteY3514" fmla="*/ 769136 h 1545465"/>
                <a:gd name="connsiteX3515" fmla="*/ 1516895 w 1895275"/>
                <a:gd name="connsiteY3515" fmla="*/ 787401 h 1545465"/>
                <a:gd name="connsiteX3516" fmla="*/ 1517066 w 1895275"/>
                <a:gd name="connsiteY3516" fmla="*/ 787657 h 1545465"/>
                <a:gd name="connsiteX3517" fmla="*/ 1539675 w 1895275"/>
                <a:gd name="connsiteY3517" fmla="*/ 770587 h 1545465"/>
                <a:gd name="connsiteX3518" fmla="*/ 1576020 w 1895275"/>
                <a:gd name="connsiteY3518" fmla="*/ 742081 h 1545465"/>
                <a:gd name="connsiteX3519" fmla="*/ 1564673 w 1895275"/>
                <a:gd name="connsiteY3519" fmla="*/ 764186 h 1545465"/>
                <a:gd name="connsiteX3520" fmla="*/ 1549487 w 1895275"/>
                <a:gd name="connsiteY3520" fmla="*/ 793717 h 1545465"/>
                <a:gd name="connsiteX3521" fmla="*/ 1538737 w 1895275"/>
                <a:gd name="connsiteY3521" fmla="*/ 803190 h 1545465"/>
                <a:gd name="connsiteX3522" fmla="*/ 1538907 w 1895275"/>
                <a:gd name="connsiteY3522" fmla="*/ 803446 h 1545465"/>
                <a:gd name="connsiteX3523" fmla="*/ 1548292 w 1895275"/>
                <a:gd name="connsiteY3523" fmla="*/ 796021 h 1545465"/>
                <a:gd name="connsiteX3524" fmla="*/ 1540358 w 1895275"/>
                <a:gd name="connsiteY3524" fmla="*/ 811469 h 1545465"/>
                <a:gd name="connsiteX3525" fmla="*/ 1525598 w 1895275"/>
                <a:gd name="connsiteY3525" fmla="*/ 825296 h 1545465"/>
                <a:gd name="connsiteX3526" fmla="*/ 1511350 w 1895275"/>
                <a:gd name="connsiteY3526" fmla="*/ 838269 h 1545465"/>
                <a:gd name="connsiteX3527" fmla="*/ 1521673 w 1895275"/>
                <a:gd name="connsiteY3527" fmla="*/ 816419 h 1545465"/>
                <a:gd name="connsiteX3528" fmla="*/ 1521417 w 1895275"/>
                <a:gd name="connsiteY3528" fmla="*/ 816249 h 1545465"/>
                <a:gd name="connsiteX3529" fmla="*/ 1507340 w 1895275"/>
                <a:gd name="connsiteY3529" fmla="*/ 841768 h 1545465"/>
                <a:gd name="connsiteX3530" fmla="*/ 1480209 w 1895275"/>
                <a:gd name="connsiteY3530" fmla="*/ 865665 h 1545465"/>
                <a:gd name="connsiteX3531" fmla="*/ 1498808 w 1895275"/>
                <a:gd name="connsiteY3531" fmla="*/ 828709 h 1545465"/>
                <a:gd name="connsiteX3532" fmla="*/ 1514848 w 1895275"/>
                <a:gd name="connsiteY3532" fmla="*/ 796106 h 1545465"/>
                <a:gd name="connsiteX3533" fmla="*/ 1514592 w 1895275"/>
                <a:gd name="connsiteY3533" fmla="*/ 795936 h 1545465"/>
                <a:gd name="connsiteX3534" fmla="*/ 1496931 w 1895275"/>
                <a:gd name="connsiteY3534" fmla="*/ 827941 h 1545465"/>
                <a:gd name="connsiteX3535" fmla="*/ 1470313 w 1895275"/>
                <a:gd name="connsiteY3535" fmla="*/ 874200 h 1545465"/>
                <a:gd name="connsiteX3536" fmla="*/ 1459477 w 1895275"/>
                <a:gd name="connsiteY3536" fmla="*/ 883418 h 1545465"/>
                <a:gd name="connsiteX3537" fmla="*/ 1469374 w 1895275"/>
                <a:gd name="connsiteY3537" fmla="*/ 862934 h 1545465"/>
                <a:gd name="connsiteX3538" fmla="*/ 1469118 w 1895275"/>
                <a:gd name="connsiteY3538" fmla="*/ 862763 h 1545465"/>
                <a:gd name="connsiteX3539" fmla="*/ 1456320 w 1895275"/>
                <a:gd name="connsiteY3539" fmla="*/ 886064 h 1545465"/>
                <a:gd name="connsiteX3540" fmla="*/ 1421170 w 1895275"/>
                <a:gd name="connsiteY3540" fmla="*/ 915168 h 1545465"/>
                <a:gd name="connsiteX3541" fmla="*/ 1429872 w 1895275"/>
                <a:gd name="connsiteY3541" fmla="*/ 898695 h 1545465"/>
                <a:gd name="connsiteX3542" fmla="*/ 1429616 w 1895275"/>
                <a:gd name="connsiteY3542" fmla="*/ 898525 h 1545465"/>
                <a:gd name="connsiteX3543" fmla="*/ 1418354 w 1895275"/>
                <a:gd name="connsiteY3543" fmla="*/ 917472 h 1545465"/>
                <a:gd name="connsiteX3544" fmla="*/ 1390711 w 1895275"/>
                <a:gd name="connsiteY3544" fmla="*/ 940601 h 1545465"/>
                <a:gd name="connsiteX3545" fmla="*/ 1409481 w 1895275"/>
                <a:gd name="connsiteY3545" fmla="*/ 903987 h 1545465"/>
                <a:gd name="connsiteX3546" fmla="*/ 1409225 w 1895275"/>
                <a:gd name="connsiteY3546" fmla="*/ 903816 h 1545465"/>
                <a:gd name="connsiteX3547" fmla="*/ 1387640 w 1895275"/>
                <a:gd name="connsiteY3547" fmla="*/ 941967 h 1545465"/>
                <a:gd name="connsiteX3548" fmla="*/ 1386446 w 1895275"/>
                <a:gd name="connsiteY3548" fmla="*/ 944015 h 1545465"/>
                <a:gd name="connsiteX3549" fmla="*/ 1363922 w 1895275"/>
                <a:gd name="connsiteY3549" fmla="*/ 962365 h 1545465"/>
                <a:gd name="connsiteX3550" fmla="*/ 1329966 w 1895275"/>
                <a:gd name="connsiteY3550" fmla="*/ 988994 h 1545465"/>
                <a:gd name="connsiteX3551" fmla="*/ 1343702 w 1895275"/>
                <a:gd name="connsiteY3551" fmla="*/ 963219 h 1545465"/>
                <a:gd name="connsiteX3552" fmla="*/ 1357523 w 1895275"/>
                <a:gd name="connsiteY3552" fmla="*/ 937443 h 1545465"/>
                <a:gd name="connsiteX3553" fmla="*/ 1357267 w 1895275"/>
                <a:gd name="connsiteY3553" fmla="*/ 937273 h 1545465"/>
                <a:gd name="connsiteX3554" fmla="*/ 1341825 w 1895275"/>
                <a:gd name="connsiteY3554" fmla="*/ 962280 h 1545465"/>
                <a:gd name="connsiteX3555" fmla="*/ 1320922 w 1895275"/>
                <a:gd name="connsiteY3555" fmla="*/ 995907 h 1545465"/>
                <a:gd name="connsiteX3556" fmla="*/ 1308124 w 1895275"/>
                <a:gd name="connsiteY3556" fmla="*/ 1005551 h 1545465"/>
                <a:gd name="connsiteX3557" fmla="*/ 1287733 w 1895275"/>
                <a:gd name="connsiteY3557" fmla="*/ 1020487 h 1545465"/>
                <a:gd name="connsiteX3558" fmla="*/ 1271353 w 1895275"/>
                <a:gd name="connsiteY3558" fmla="*/ 1032180 h 1545465"/>
                <a:gd name="connsiteX3559" fmla="*/ 1271438 w 1895275"/>
                <a:gd name="connsiteY3559" fmla="*/ 1016903 h 1545465"/>
                <a:gd name="connsiteX3560" fmla="*/ 1274424 w 1895275"/>
                <a:gd name="connsiteY3560" fmla="*/ 1014086 h 1545465"/>
                <a:gd name="connsiteX3561" fmla="*/ 1274253 w 1895275"/>
                <a:gd name="connsiteY3561" fmla="*/ 1013830 h 1545465"/>
                <a:gd name="connsiteX3562" fmla="*/ 1271438 w 1895275"/>
                <a:gd name="connsiteY3562" fmla="*/ 1016220 h 1545465"/>
                <a:gd name="connsiteX3563" fmla="*/ 1271438 w 1895275"/>
                <a:gd name="connsiteY3563" fmla="*/ 1006746 h 1545465"/>
                <a:gd name="connsiteX3564" fmla="*/ 1271438 w 1895275"/>
                <a:gd name="connsiteY3564" fmla="*/ 997017 h 1545465"/>
                <a:gd name="connsiteX3565" fmla="*/ 1299507 w 1895275"/>
                <a:gd name="connsiteY3565" fmla="*/ 976533 h 1545465"/>
                <a:gd name="connsiteX3566" fmla="*/ 1380473 w 1895275"/>
                <a:gd name="connsiteY3566" fmla="*/ 917387 h 1545465"/>
                <a:gd name="connsiteX3567" fmla="*/ 1380473 w 1895275"/>
                <a:gd name="connsiteY3567" fmla="*/ 917387 h 1545465"/>
                <a:gd name="connsiteX3568" fmla="*/ 1380644 w 1895275"/>
                <a:gd name="connsiteY3568" fmla="*/ 917216 h 1545465"/>
                <a:gd name="connsiteX3569" fmla="*/ 1380814 w 1895275"/>
                <a:gd name="connsiteY3569" fmla="*/ 917045 h 1545465"/>
                <a:gd name="connsiteX3570" fmla="*/ 1380814 w 1895275"/>
                <a:gd name="connsiteY3570" fmla="*/ 917045 h 1545465"/>
                <a:gd name="connsiteX3571" fmla="*/ 1458794 w 1895275"/>
                <a:gd name="connsiteY3571" fmla="*/ 853973 h 1545465"/>
                <a:gd name="connsiteX3572" fmla="*/ 1486437 w 1895275"/>
                <a:gd name="connsiteY3572" fmla="*/ 831611 h 1545465"/>
                <a:gd name="connsiteX3573" fmla="*/ 1486267 w 1895275"/>
                <a:gd name="connsiteY3573" fmla="*/ 831355 h 1545465"/>
                <a:gd name="connsiteX3574" fmla="*/ 1457344 w 1895275"/>
                <a:gd name="connsiteY3574" fmla="*/ 852436 h 1545465"/>
                <a:gd name="connsiteX3575" fmla="*/ 1376378 w 1895275"/>
                <a:gd name="connsiteY3575" fmla="*/ 911583 h 1545465"/>
                <a:gd name="connsiteX3576" fmla="*/ 1376378 w 1895275"/>
                <a:gd name="connsiteY3576" fmla="*/ 911583 h 1545465"/>
                <a:gd name="connsiteX3577" fmla="*/ 1376378 w 1895275"/>
                <a:gd name="connsiteY3577" fmla="*/ 911583 h 1545465"/>
                <a:gd name="connsiteX3578" fmla="*/ 1376378 w 1895275"/>
                <a:gd name="connsiteY3578" fmla="*/ 911583 h 1545465"/>
                <a:gd name="connsiteX3579" fmla="*/ 1376378 w 1895275"/>
                <a:gd name="connsiteY3579" fmla="*/ 911583 h 1545465"/>
                <a:gd name="connsiteX3580" fmla="*/ 1298398 w 1895275"/>
                <a:gd name="connsiteY3580" fmla="*/ 974655 h 1545465"/>
                <a:gd name="connsiteX3581" fmla="*/ 1271438 w 1895275"/>
                <a:gd name="connsiteY3581" fmla="*/ 996505 h 1545465"/>
                <a:gd name="connsiteX3582" fmla="*/ 1271353 w 1895275"/>
                <a:gd name="connsiteY3582" fmla="*/ 984300 h 1545465"/>
                <a:gd name="connsiteX3583" fmla="*/ 1271011 w 1895275"/>
                <a:gd name="connsiteY3583" fmla="*/ 984300 h 1545465"/>
                <a:gd name="connsiteX3584" fmla="*/ 1269390 w 1895275"/>
                <a:gd name="connsiteY3584" fmla="*/ 1006746 h 1545465"/>
                <a:gd name="connsiteX3585" fmla="*/ 1268281 w 1895275"/>
                <a:gd name="connsiteY3585" fmla="*/ 1018866 h 1545465"/>
                <a:gd name="connsiteX3586" fmla="*/ 1260432 w 1895275"/>
                <a:gd name="connsiteY3586" fmla="*/ 1025608 h 1545465"/>
                <a:gd name="connsiteX3587" fmla="*/ 1255910 w 1895275"/>
                <a:gd name="connsiteY3587" fmla="*/ 1029364 h 1545465"/>
                <a:gd name="connsiteX3588" fmla="*/ 1255910 w 1895275"/>
                <a:gd name="connsiteY3588" fmla="*/ 1015025 h 1545465"/>
                <a:gd name="connsiteX3589" fmla="*/ 1255910 w 1895275"/>
                <a:gd name="connsiteY3589" fmla="*/ 994456 h 1545465"/>
                <a:gd name="connsiteX3590" fmla="*/ 1255654 w 1895275"/>
                <a:gd name="connsiteY3590" fmla="*/ 994456 h 1545465"/>
                <a:gd name="connsiteX3591" fmla="*/ 1253862 w 1895275"/>
                <a:gd name="connsiteY3591" fmla="*/ 1015111 h 1545465"/>
                <a:gd name="connsiteX3592" fmla="*/ 1252071 w 1895275"/>
                <a:gd name="connsiteY3592" fmla="*/ 1032607 h 1545465"/>
                <a:gd name="connsiteX3593" fmla="*/ 1246440 w 1895275"/>
                <a:gd name="connsiteY3593" fmla="*/ 1037301 h 1545465"/>
                <a:gd name="connsiteX3594" fmla="*/ 1233984 w 1895275"/>
                <a:gd name="connsiteY3594" fmla="*/ 1047287 h 1545465"/>
                <a:gd name="connsiteX3595" fmla="*/ 1234666 w 1895275"/>
                <a:gd name="connsiteY3595" fmla="*/ 1041227 h 1545465"/>
                <a:gd name="connsiteX3596" fmla="*/ 1236970 w 1895275"/>
                <a:gd name="connsiteY3596" fmla="*/ 1016988 h 1545465"/>
                <a:gd name="connsiteX3597" fmla="*/ 1236628 w 1895275"/>
                <a:gd name="connsiteY3597" fmla="*/ 1016988 h 1545465"/>
                <a:gd name="connsiteX3598" fmla="*/ 1232533 w 1895275"/>
                <a:gd name="connsiteY3598" fmla="*/ 1041056 h 1545465"/>
                <a:gd name="connsiteX3599" fmla="*/ 1230827 w 1895275"/>
                <a:gd name="connsiteY3599" fmla="*/ 1049677 h 1545465"/>
                <a:gd name="connsiteX3600" fmla="*/ 1206170 w 1895275"/>
                <a:gd name="connsiteY3600" fmla="*/ 1068709 h 1545465"/>
                <a:gd name="connsiteX3601" fmla="*/ 1205999 w 1895275"/>
                <a:gd name="connsiteY3601" fmla="*/ 1068795 h 1545465"/>
                <a:gd name="connsiteX3602" fmla="*/ 1207962 w 1895275"/>
                <a:gd name="connsiteY3602" fmla="*/ 1054285 h 1545465"/>
                <a:gd name="connsiteX3603" fmla="*/ 1207962 w 1895275"/>
                <a:gd name="connsiteY3603" fmla="*/ 1053347 h 1545465"/>
                <a:gd name="connsiteX3604" fmla="*/ 1212398 w 1895275"/>
                <a:gd name="connsiteY3604" fmla="*/ 1049421 h 1545465"/>
                <a:gd name="connsiteX3605" fmla="*/ 1224684 w 1895275"/>
                <a:gd name="connsiteY3605" fmla="*/ 1037984 h 1545465"/>
                <a:gd name="connsiteX3606" fmla="*/ 1224514 w 1895275"/>
                <a:gd name="connsiteY3606" fmla="*/ 1037728 h 1545465"/>
                <a:gd name="connsiteX3607" fmla="*/ 1211801 w 1895275"/>
                <a:gd name="connsiteY3607" fmla="*/ 1048482 h 1545465"/>
                <a:gd name="connsiteX3608" fmla="*/ 1208474 w 1895275"/>
                <a:gd name="connsiteY3608" fmla="*/ 1051213 h 1545465"/>
                <a:gd name="connsiteX3609" fmla="*/ 1211119 w 1895275"/>
                <a:gd name="connsiteY3609" fmla="*/ 1031071 h 1545465"/>
                <a:gd name="connsiteX3610" fmla="*/ 1210777 w 1895275"/>
                <a:gd name="connsiteY3610" fmla="*/ 1031071 h 1545465"/>
                <a:gd name="connsiteX3611" fmla="*/ 1206170 w 1895275"/>
                <a:gd name="connsiteY3611" fmla="*/ 1053091 h 1545465"/>
                <a:gd name="connsiteX3612" fmla="*/ 1198833 w 1895275"/>
                <a:gd name="connsiteY3612" fmla="*/ 1059065 h 1545465"/>
                <a:gd name="connsiteX3613" fmla="*/ 1190642 w 1895275"/>
                <a:gd name="connsiteY3613" fmla="*/ 1065551 h 1545465"/>
                <a:gd name="connsiteX3614" fmla="*/ 1191666 w 1895275"/>
                <a:gd name="connsiteY3614" fmla="*/ 1060687 h 1545465"/>
                <a:gd name="connsiteX3615" fmla="*/ 1196956 w 1895275"/>
                <a:gd name="connsiteY3615" fmla="*/ 1035850 h 1545465"/>
                <a:gd name="connsiteX3616" fmla="*/ 1196700 w 1895275"/>
                <a:gd name="connsiteY3616" fmla="*/ 1035850 h 1545465"/>
                <a:gd name="connsiteX3617" fmla="*/ 1189619 w 1895275"/>
                <a:gd name="connsiteY3617" fmla="*/ 1060431 h 1545465"/>
                <a:gd name="connsiteX3618" fmla="*/ 1187315 w 1895275"/>
                <a:gd name="connsiteY3618" fmla="*/ 1068197 h 1545465"/>
                <a:gd name="connsiteX3619" fmla="*/ 1172129 w 1895275"/>
                <a:gd name="connsiteY3619" fmla="*/ 1079805 h 1545465"/>
                <a:gd name="connsiteX3620" fmla="*/ 1174176 w 1895275"/>
                <a:gd name="connsiteY3620" fmla="*/ 1069648 h 1545465"/>
                <a:gd name="connsiteX3621" fmla="*/ 1179722 w 1895275"/>
                <a:gd name="connsiteY3621" fmla="*/ 1040800 h 1545465"/>
                <a:gd name="connsiteX3622" fmla="*/ 1179466 w 1895275"/>
                <a:gd name="connsiteY3622" fmla="*/ 1040800 h 1545465"/>
                <a:gd name="connsiteX3623" fmla="*/ 1172129 w 1895275"/>
                <a:gd name="connsiteY3623" fmla="*/ 1069392 h 1545465"/>
                <a:gd name="connsiteX3624" fmla="*/ 1168460 w 1895275"/>
                <a:gd name="connsiteY3624" fmla="*/ 1082536 h 1545465"/>
                <a:gd name="connsiteX3625" fmla="*/ 1161549 w 1895275"/>
                <a:gd name="connsiteY3625" fmla="*/ 1087657 h 1545465"/>
                <a:gd name="connsiteX3626" fmla="*/ 1146789 w 1895275"/>
                <a:gd name="connsiteY3626" fmla="*/ 1098325 h 1545465"/>
                <a:gd name="connsiteX3627" fmla="*/ 1151994 w 1895275"/>
                <a:gd name="connsiteY3627" fmla="*/ 1073830 h 1545465"/>
                <a:gd name="connsiteX3628" fmla="*/ 1155065 w 1895275"/>
                <a:gd name="connsiteY3628" fmla="*/ 1058724 h 1545465"/>
                <a:gd name="connsiteX3629" fmla="*/ 1159246 w 1895275"/>
                <a:gd name="connsiteY3629" fmla="*/ 1055054 h 1545465"/>
                <a:gd name="connsiteX3630" fmla="*/ 1170934 w 1895275"/>
                <a:gd name="connsiteY3630" fmla="*/ 1044556 h 1545465"/>
                <a:gd name="connsiteX3631" fmla="*/ 1170763 w 1895275"/>
                <a:gd name="connsiteY3631" fmla="*/ 1044300 h 1545465"/>
                <a:gd name="connsiteX3632" fmla="*/ 1158563 w 1895275"/>
                <a:gd name="connsiteY3632" fmla="*/ 1054029 h 1545465"/>
                <a:gd name="connsiteX3633" fmla="*/ 1155492 w 1895275"/>
                <a:gd name="connsiteY3633" fmla="*/ 1056419 h 1545465"/>
                <a:gd name="connsiteX3634" fmla="*/ 1157027 w 1895275"/>
                <a:gd name="connsiteY3634" fmla="*/ 1048738 h 1545465"/>
                <a:gd name="connsiteX3635" fmla="*/ 1156772 w 1895275"/>
                <a:gd name="connsiteY3635" fmla="*/ 1048738 h 1545465"/>
                <a:gd name="connsiteX3636" fmla="*/ 1154383 w 1895275"/>
                <a:gd name="connsiteY3636" fmla="*/ 1057273 h 1545465"/>
                <a:gd name="connsiteX3637" fmla="*/ 1146192 w 1895275"/>
                <a:gd name="connsiteY3637" fmla="*/ 1063588 h 1545465"/>
                <a:gd name="connsiteX3638" fmla="*/ 1115307 w 1895275"/>
                <a:gd name="connsiteY3638" fmla="*/ 1086120 h 1545465"/>
                <a:gd name="connsiteX3639" fmla="*/ 1115478 w 1895275"/>
                <a:gd name="connsiteY3639" fmla="*/ 1085182 h 1545465"/>
                <a:gd name="connsiteX3640" fmla="*/ 1119573 w 1895275"/>
                <a:gd name="connsiteY3640" fmla="*/ 1061028 h 1545465"/>
                <a:gd name="connsiteX3641" fmla="*/ 1139196 w 1895275"/>
                <a:gd name="connsiteY3641" fmla="*/ 1045580 h 1545465"/>
                <a:gd name="connsiteX3642" fmla="*/ 1139793 w 1895275"/>
                <a:gd name="connsiteY3642" fmla="*/ 1045068 h 1545465"/>
                <a:gd name="connsiteX3643" fmla="*/ 1138684 w 1895275"/>
                <a:gd name="connsiteY3643" fmla="*/ 1043361 h 1545465"/>
                <a:gd name="connsiteX3644" fmla="*/ 1112833 w 1895275"/>
                <a:gd name="connsiteY3644" fmla="*/ 1057529 h 1545465"/>
                <a:gd name="connsiteX3645" fmla="*/ 1113004 w 1895275"/>
                <a:gd name="connsiteY3645" fmla="*/ 1057785 h 1545465"/>
                <a:gd name="connsiteX3646" fmla="*/ 1120426 w 1895275"/>
                <a:gd name="connsiteY3646" fmla="*/ 1054285 h 1545465"/>
                <a:gd name="connsiteX3647" fmla="*/ 1119915 w 1895275"/>
                <a:gd name="connsiteY3647" fmla="*/ 1056334 h 1545465"/>
                <a:gd name="connsiteX3648" fmla="*/ 1067785 w 1895275"/>
                <a:gd name="connsiteY3648" fmla="*/ 1091156 h 1545465"/>
                <a:gd name="connsiteX3649" fmla="*/ 1067785 w 1895275"/>
                <a:gd name="connsiteY3649" fmla="*/ 1091156 h 1545465"/>
                <a:gd name="connsiteX3650" fmla="*/ 1067615 w 1895275"/>
                <a:gd name="connsiteY3650" fmla="*/ 1091241 h 1545465"/>
                <a:gd name="connsiteX3651" fmla="*/ 1067444 w 1895275"/>
                <a:gd name="connsiteY3651" fmla="*/ 1091241 h 1545465"/>
                <a:gd name="connsiteX3652" fmla="*/ 1067444 w 1895275"/>
                <a:gd name="connsiteY3652" fmla="*/ 1091327 h 1545465"/>
                <a:gd name="connsiteX3653" fmla="*/ 1045774 w 1895275"/>
                <a:gd name="connsiteY3653" fmla="*/ 1106689 h 1545465"/>
                <a:gd name="connsiteX3654" fmla="*/ 1045518 w 1895275"/>
                <a:gd name="connsiteY3654" fmla="*/ 1106689 h 1545465"/>
                <a:gd name="connsiteX3655" fmla="*/ 1045262 w 1895275"/>
                <a:gd name="connsiteY3655" fmla="*/ 1107116 h 1545465"/>
                <a:gd name="connsiteX3656" fmla="*/ 1043044 w 1895275"/>
                <a:gd name="connsiteY3656" fmla="*/ 1108738 h 1545465"/>
                <a:gd name="connsiteX3657" fmla="*/ 1212910 w 1895275"/>
                <a:gd name="connsiteY3657" fmla="*/ 961341 h 1545465"/>
                <a:gd name="connsiteX3658" fmla="*/ 1121024 w 1895275"/>
                <a:gd name="connsiteY3658" fmla="*/ 1053859 h 1545465"/>
                <a:gd name="connsiteX3659" fmla="*/ 1128702 w 1895275"/>
                <a:gd name="connsiteY3659" fmla="*/ 1050189 h 1545465"/>
                <a:gd name="connsiteX3660" fmla="*/ 1120682 w 1895275"/>
                <a:gd name="connsiteY3660" fmla="*/ 1055736 h 1545465"/>
                <a:gd name="connsiteX3661" fmla="*/ 1121024 w 1895275"/>
                <a:gd name="connsiteY3661" fmla="*/ 1053859 h 1545465"/>
                <a:gd name="connsiteX3662" fmla="*/ 1532338 w 1895275"/>
                <a:gd name="connsiteY3662" fmla="*/ 662451 h 1545465"/>
                <a:gd name="connsiteX3663" fmla="*/ 1528755 w 1895275"/>
                <a:gd name="connsiteY3663" fmla="*/ 654513 h 1545465"/>
                <a:gd name="connsiteX3664" fmla="*/ 1535239 w 1895275"/>
                <a:gd name="connsiteY3664" fmla="*/ 649990 h 1545465"/>
                <a:gd name="connsiteX3665" fmla="*/ 1535836 w 1895275"/>
                <a:gd name="connsiteY3665" fmla="*/ 651697 h 1545465"/>
                <a:gd name="connsiteX3666" fmla="*/ 1537798 w 1895275"/>
                <a:gd name="connsiteY3666" fmla="*/ 657671 h 1545465"/>
                <a:gd name="connsiteX3667" fmla="*/ 1532338 w 1895275"/>
                <a:gd name="connsiteY3667" fmla="*/ 662365 h 1545465"/>
                <a:gd name="connsiteX3668" fmla="*/ 1463487 w 1895275"/>
                <a:gd name="connsiteY3668" fmla="*/ 694030 h 1545465"/>
                <a:gd name="connsiteX3669" fmla="*/ 1466388 w 1895275"/>
                <a:gd name="connsiteY3669" fmla="*/ 688738 h 1545465"/>
                <a:gd name="connsiteX3670" fmla="*/ 1498041 w 1895275"/>
                <a:gd name="connsiteY3670" fmla="*/ 628482 h 1545465"/>
                <a:gd name="connsiteX3671" fmla="*/ 1506145 w 1895275"/>
                <a:gd name="connsiteY3671" fmla="*/ 643247 h 1545465"/>
                <a:gd name="connsiteX3672" fmla="*/ 1497870 w 1895275"/>
                <a:gd name="connsiteY3672" fmla="*/ 663646 h 1545465"/>
                <a:gd name="connsiteX3673" fmla="*/ 1497187 w 1895275"/>
                <a:gd name="connsiteY3673" fmla="*/ 665182 h 1545465"/>
                <a:gd name="connsiteX3674" fmla="*/ 1492154 w 1895275"/>
                <a:gd name="connsiteY3674" fmla="*/ 669535 h 1545465"/>
                <a:gd name="connsiteX3675" fmla="*/ 1463487 w 1895275"/>
                <a:gd name="connsiteY3675" fmla="*/ 694030 h 1545465"/>
                <a:gd name="connsiteX3676" fmla="*/ 1488912 w 1895275"/>
                <a:gd name="connsiteY3676" fmla="*/ 606206 h 1545465"/>
                <a:gd name="connsiteX3677" fmla="*/ 1495054 w 1895275"/>
                <a:gd name="connsiteY3677" fmla="*/ 592721 h 1545465"/>
                <a:gd name="connsiteX3678" fmla="*/ 1501709 w 1895275"/>
                <a:gd name="connsiteY3678" fmla="*/ 605438 h 1545465"/>
                <a:gd name="connsiteX3679" fmla="*/ 1494969 w 1895275"/>
                <a:gd name="connsiteY3679" fmla="*/ 618838 h 1545465"/>
                <a:gd name="connsiteX3680" fmla="*/ 1494457 w 1895275"/>
                <a:gd name="connsiteY3680" fmla="*/ 617728 h 1545465"/>
                <a:gd name="connsiteX3681" fmla="*/ 1488826 w 1895275"/>
                <a:gd name="connsiteY3681" fmla="*/ 606206 h 1545465"/>
                <a:gd name="connsiteX3682" fmla="*/ 1497784 w 1895275"/>
                <a:gd name="connsiteY3682" fmla="*/ 586832 h 1545465"/>
                <a:gd name="connsiteX3683" fmla="*/ 1504951 w 1895275"/>
                <a:gd name="connsiteY3683" fmla="*/ 571384 h 1545465"/>
                <a:gd name="connsiteX3684" fmla="*/ 1511179 w 1895275"/>
                <a:gd name="connsiteY3684" fmla="*/ 586491 h 1545465"/>
                <a:gd name="connsiteX3685" fmla="*/ 1504098 w 1895275"/>
                <a:gd name="connsiteY3685" fmla="*/ 600658 h 1545465"/>
                <a:gd name="connsiteX3686" fmla="*/ 1497784 w 1895275"/>
                <a:gd name="connsiteY3686" fmla="*/ 586832 h 1545465"/>
                <a:gd name="connsiteX3687" fmla="*/ 1513483 w 1895275"/>
                <a:gd name="connsiteY3687" fmla="*/ 591953 h 1545465"/>
                <a:gd name="connsiteX3688" fmla="*/ 1519967 w 1895275"/>
                <a:gd name="connsiteY3688" fmla="*/ 608254 h 1545465"/>
                <a:gd name="connsiteX3689" fmla="*/ 1514251 w 1895275"/>
                <a:gd name="connsiteY3689" fmla="*/ 622934 h 1545465"/>
                <a:gd name="connsiteX3690" fmla="*/ 1507169 w 1895275"/>
                <a:gd name="connsiteY3690" fmla="*/ 607316 h 1545465"/>
                <a:gd name="connsiteX3691" fmla="*/ 1513483 w 1895275"/>
                <a:gd name="connsiteY3691" fmla="*/ 591953 h 1545465"/>
                <a:gd name="connsiteX3692" fmla="*/ 1536006 w 1895275"/>
                <a:gd name="connsiteY3692" fmla="*/ 585125 h 1545465"/>
                <a:gd name="connsiteX3693" fmla="*/ 1539760 w 1895275"/>
                <a:gd name="connsiteY3693" fmla="*/ 601085 h 1545465"/>
                <a:gd name="connsiteX3694" fmla="*/ 1530631 w 1895275"/>
                <a:gd name="connsiteY3694" fmla="*/ 626092 h 1545465"/>
                <a:gd name="connsiteX3695" fmla="*/ 1526024 w 1895275"/>
                <a:gd name="connsiteY3695" fmla="*/ 611071 h 1545465"/>
                <a:gd name="connsiteX3696" fmla="*/ 1528157 w 1895275"/>
                <a:gd name="connsiteY3696" fmla="*/ 606377 h 1545465"/>
                <a:gd name="connsiteX3697" fmla="*/ 1528157 w 1895275"/>
                <a:gd name="connsiteY3697" fmla="*/ 606377 h 1545465"/>
                <a:gd name="connsiteX3698" fmla="*/ 1528157 w 1895275"/>
                <a:gd name="connsiteY3698" fmla="*/ 606206 h 1545465"/>
                <a:gd name="connsiteX3699" fmla="*/ 1528157 w 1895275"/>
                <a:gd name="connsiteY3699" fmla="*/ 606035 h 1545465"/>
                <a:gd name="connsiteX3700" fmla="*/ 1528157 w 1895275"/>
                <a:gd name="connsiteY3700" fmla="*/ 606035 h 1545465"/>
                <a:gd name="connsiteX3701" fmla="*/ 1535836 w 1895275"/>
                <a:gd name="connsiteY3701" fmla="*/ 585040 h 1545465"/>
                <a:gd name="connsiteX3702" fmla="*/ 1541808 w 1895275"/>
                <a:gd name="connsiteY3702" fmla="*/ 610815 h 1545465"/>
                <a:gd name="connsiteX3703" fmla="*/ 1543002 w 1895275"/>
                <a:gd name="connsiteY3703" fmla="*/ 616875 h 1545465"/>
                <a:gd name="connsiteX3704" fmla="*/ 1544368 w 1895275"/>
                <a:gd name="connsiteY3704" fmla="*/ 624556 h 1545465"/>
                <a:gd name="connsiteX3705" fmla="*/ 1533106 w 1895275"/>
                <a:gd name="connsiteY3705" fmla="*/ 634286 h 1545465"/>
                <a:gd name="connsiteX3706" fmla="*/ 1532252 w 1895275"/>
                <a:gd name="connsiteY3706" fmla="*/ 631299 h 1545465"/>
                <a:gd name="connsiteX3707" fmla="*/ 1541808 w 1895275"/>
                <a:gd name="connsiteY3707" fmla="*/ 610815 h 1545465"/>
                <a:gd name="connsiteX3708" fmla="*/ 1547695 w 1895275"/>
                <a:gd name="connsiteY3708" fmla="*/ 632664 h 1545465"/>
                <a:gd name="connsiteX3709" fmla="*/ 1575679 w 1895275"/>
                <a:gd name="connsiteY3709" fmla="*/ 609449 h 1545465"/>
                <a:gd name="connsiteX3710" fmla="*/ 1573802 w 1895275"/>
                <a:gd name="connsiteY3710" fmla="*/ 614400 h 1545465"/>
                <a:gd name="connsiteX3711" fmla="*/ 1573973 w 1895275"/>
                <a:gd name="connsiteY3711" fmla="*/ 614485 h 1545465"/>
                <a:gd name="connsiteX3712" fmla="*/ 1547695 w 1895275"/>
                <a:gd name="connsiteY3712" fmla="*/ 632664 h 1545465"/>
                <a:gd name="connsiteX3713" fmla="*/ 1671320 w 1895275"/>
                <a:gd name="connsiteY3713" fmla="*/ 462735 h 1545465"/>
                <a:gd name="connsiteX3714" fmla="*/ 1680364 w 1895275"/>
                <a:gd name="connsiteY3714" fmla="*/ 452835 h 1545465"/>
                <a:gd name="connsiteX3715" fmla="*/ 1683094 w 1895275"/>
                <a:gd name="connsiteY3715" fmla="*/ 459663 h 1545465"/>
                <a:gd name="connsiteX3716" fmla="*/ 1681302 w 1895275"/>
                <a:gd name="connsiteY3716" fmla="*/ 465466 h 1545465"/>
                <a:gd name="connsiteX3717" fmla="*/ 1674732 w 1895275"/>
                <a:gd name="connsiteY3717" fmla="*/ 472892 h 1545465"/>
                <a:gd name="connsiteX3718" fmla="*/ 1671320 w 1895275"/>
                <a:gd name="connsiteY3718" fmla="*/ 462650 h 1545465"/>
                <a:gd name="connsiteX3719" fmla="*/ 1702631 w 1895275"/>
                <a:gd name="connsiteY3719" fmla="*/ 450018 h 1545465"/>
                <a:gd name="connsiteX3720" fmla="*/ 1703826 w 1895275"/>
                <a:gd name="connsiteY3720" fmla="*/ 455310 h 1545465"/>
                <a:gd name="connsiteX3721" fmla="*/ 1695294 w 1895275"/>
                <a:gd name="connsiteY3721" fmla="*/ 477586 h 1545465"/>
                <a:gd name="connsiteX3722" fmla="*/ 1695294 w 1895275"/>
                <a:gd name="connsiteY3722" fmla="*/ 477586 h 1545465"/>
                <a:gd name="connsiteX3723" fmla="*/ 1695294 w 1895275"/>
                <a:gd name="connsiteY3723" fmla="*/ 477586 h 1545465"/>
                <a:gd name="connsiteX3724" fmla="*/ 1695294 w 1895275"/>
                <a:gd name="connsiteY3724" fmla="*/ 477586 h 1545465"/>
                <a:gd name="connsiteX3725" fmla="*/ 1695294 w 1895275"/>
                <a:gd name="connsiteY3725" fmla="*/ 477586 h 1545465"/>
                <a:gd name="connsiteX3726" fmla="*/ 1694014 w 1895275"/>
                <a:gd name="connsiteY3726" fmla="*/ 481768 h 1545465"/>
                <a:gd name="connsiteX3727" fmla="*/ 1693843 w 1895275"/>
                <a:gd name="connsiteY3727" fmla="*/ 481341 h 1545465"/>
                <a:gd name="connsiteX3728" fmla="*/ 1688383 w 1895275"/>
                <a:gd name="connsiteY3728" fmla="*/ 464272 h 1545465"/>
                <a:gd name="connsiteX3729" fmla="*/ 1702631 w 1895275"/>
                <a:gd name="connsiteY3729" fmla="*/ 450018 h 1545465"/>
                <a:gd name="connsiteX3730" fmla="*/ 1719695 w 1895275"/>
                <a:gd name="connsiteY3730" fmla="*/ 432181 h 1545465"/>
                <a:gd name="connsiteX3731" fmla="*/ 1720121 w 1895275"/>
                <a:gd name="connsiteY3731" fmla="*/ 447885 h 1545465"/>
                <a:gd name="connsiteX3732" fmla="*/ 1720121 w 1895275"/>
                <a:gd name="connsiteY3732" fmla="*/ 447885 h 1545465"/>
                <a:gd name="connsiteX3733" fmla="*/ 1720121 w 1895275"/>
                <a:gd name="connsiteY3733" fmla="*/ 448055 h 1545465"/>
                <a:gd name="connsiteX3734" fmla="*/ 1720121 w 1895275"/>
                <a:gd name="connsiteY3734" fmla="*/ 448226 h 1545465"/>
                <a:gd name="connsiteX3735" fmla="*/ 1720121 w 1895275"/>
                <a:gd name="connsiteY3735" fmla="*/ 448226 h 1545465"/>
                <a:gd name="connsiteX3736" fmla="*/ 1720633 w 1895275"/>
                <a:gd name="connsiteY3736" fmla="*/ 456846 h 1545465"/>
                <a:gd name="connsiteX3737" fmla="*/ 1708774 w 1895275"/>
                <a:gd name="connsiteY3737" fmla="*/ 470246 h 1545465"/>
                <a:gd name="connsiteX3738" fmla="*/ 1706982 w 1895275"/>
                <a:gd name="connsiteY3738" fmla="*/ 461540 h 1545465"/>
                <a:gd name="connsiteX3739" fmla="*/ 1712357 w 1895275"/>
                <a:gd name="connsiteY3739" fmla="*/ 439862 h 1545465"/>
                <a:gd name="connsiteX3740" fmla="*/ 1718074 w 1895275"/>
                <a:gd name="connsiteY3740" fmla="*/ 433888 h 1545465"/>
                <a:gd name="connsiteX3741" fmla="*/ 1718074 w 1895275"/>
                <a:gd name="connsiteY3741" fmla="*/ 433888 h 1545465"/>
                <a:gd name="connsiteX3742" fmla="*/ 1718159 w 1895275"/>
                <a:gd name="connsiteY3742" fmla="*/ 433717 h 1545465"/>
                <a:gd name="connsiteX3743" fmla="*/ 1718159 w 1895275"/>
                <a:gd name="connsiteY3743" fmla="*/ 433546 h 1545465"/>
                <a:gd name="connsiteX3744" fmla="*/ 1718244 w 1895275"/>
                <a:gd name="connsiteY3744" fmla="*/ 433546 h 1545465"/>
                <a:gd name="connsiteX3745" fmla="*/ 1719524 w 1895275"/>
                <a:gd name="connsiteY3745" fmla="*/ 432095 h 1545465"/>
                <a:gd name="connsiteX3746" fmla="*/ 1724984 w 1895275"/>
                <a:gd name="connsiteY3746" fmla="*/ 425950 h 1545465"/>
                <a:gd name="connsiteX3747" fmla="*/ 1732748 w 1895275"/>
                <a:gd name="connsiteY3747" fmla="*/ 416818 h 1545465"/>
                <a:gd name="connsiteX3748" fmla="*/ 1732748 w 1895275"/>
                <a:gd name="connsiteY3748" fmla="*/ 419293 h 1545465"/>
                <a:gd name="connsiteX3749" fmla="*/ 1732748 w 1895275"/>
                <a:gd name="connsiteY3749" fmla="*/ 419293 h 1545465"/>
                <a:gd name="connsiteX3750" fmla="*/ 1732748 w 1895275"/>
                <a:gd name="connsiteY3750" fmla="*/ 419464 h 1545465"/>
                <a:gd name="connsiteX3751" fmla="*/ 1732748 w 1895275"/>
                <a:gd name="connsiteY3751" fmla="*/ 419634 h 1545465"/>
                <a:gd name="connsiteX3752" fmla="*/ 1732748 w 1895275"/>
                <a:gd name="connsiteY3752" fmla="*/ 419634 h 1545465"/>
                <a:gd name="connsiteX3753" fmla="*/ 1733601 w 1895275"/>
                <a:gd name="connsiteY3753" fmla="*/ 442764 h 1545465"/>
                <a:gd name="connsiteX3754" fmla="*/ 1732919 w 1895275"/>
                <a:gd name="connsiteY3754" fmla="*/ 443447 h 1545465"/>
                <a:gd name="connsiteX3755" fmla="*/ 1732919 w 1895275"/>
                <a:gd name="connsiteY3755" fmla="*/ 443447 h 1545465"/>
                <a:gd name="connsiteX3756" fmla="*/ 1732919 w 1895275"/>
                <a:gd name="connsiteY3756" fmla="*/ 443447 h 1545465"/>
                <a:gd name="connsiteX3757" fmla="*/ 1732919 w 1895275"/>
                <a:gd name="connsiteY3757" fmla="*/ 443447 h 1545465"/>
                <a:gd name="connsiteX3758" fmla="*/ 1732919 w 1895275"/>
                <a:gd name="connsiteY3758" fmla="*/ 443447 h 1545465"/>
                <a:gd name="connsiteX3759" fmla="*/ 1727288 w 1895275"/>
                <a:gd name="connsiteY3759" fmla="*/ 449677 h 1545465"/>
                <a:gd name="connsiteX3760" fmla="*/ 1727288 w 1895275"/>
                <a:gd name="connsiteY3760" fmla="*/ 447885 h 1545465"/>
                <a:gd name="connsiteX3761" fmla="*/ 1727288 w 1895275"/>
                <a:gd name="connsiteY3761" fmla="*/ 447885 h 1545465"/>
                <a:gd name="connsiteX3762" fmla="*/ 1727288 w 1895275"/>
                <a:gd name="connsiteY3762" fmla="*/ 447885 h 1545465"/>
                <a:gd name="connsiteX3763" fmla="*/ 1727288 w 1895275"/>
                <a:gd name="connsiteY3763" fmla="*/ 447885 h 1545465"/>
                <a:gd name="connsiteX3764" fmla="*/ 1727288 w 1895275"/>
                <a:gd name="connsiteY3764" fmla="*/ 447885 h 1545465"/>
                <a:gd name="connsiteX3765" fmla="*/ 1725070 w 1895275"/>
                <a:gd name="connsiteY3765" fmla="*/ 426121 h 1545465"/>
                <a:gd name="connsiteX3766" fmla="*/ 1861236 w 1895275"/>
                <a:gd name="connsiteY3766" fmla="*/ 476732 h 1545465"/>
                <a:gd name="connsiteX3767" fmla="*/ 1859785 w 1895275"/>
                <a:gd name="connsiteY3767" fmla="*/ 480915 h 1545465"/>
                <a:gd name="connsiteX3768" fmla="*/ 1848353 w 1895275"/>
                <a:gd name="connsiteY3768" fmla="*/ 510189 h 1545465"/>
                <a:gd name="connsiteX3769" fmla="*/ 1848438 w 1895275"/>
                <a:gd name="connsiteY3769" fmla="*/ 501569 h 1545465"/>
                <a:gd name="connsiteX3770" fmla="*/ 1848353 w 1895275"/>
                <a:gd name="connsiteY3770" fmla="*/ 492266 h 1545465"/>
                <a:gd name="connsiteX3771" fmla="*/ 1850401 w 1895275"/>
                <a:gd name="connsiteY3771" fmla="*/ 487742 h 1545465"/>
                <a:gd name="connsiteX3772" fmla="*/ 1857397 w 1895275"/>
                <a:gd name="connsiteY3772" fmla="*/ 471868 h 1545465"/>
                <a:gd name="connsiteX3773" fmla="*/ 1861406 w 1895275"/>
                <a:gd name="connsiteY3773" fmla="*/ 462223 h 1545465"/>
                <a:gd name="connsiteX3774" fmla="*/ 1861406 w 1895275"/>
                <a:gd name="connsiteY3774" fmla="*/ 464186 h 1545465"/>
                <a:gd name="connsiteX3775" fmla="*/ 1861236 w 1895275"/>
                <a:gd name="connsiteY3775" fmla="*/ 475708 h 1545465"/>
                <a:gd name="connsiteX3776" fmla="*/ 1861236 w 1895275"/>
                <a:gd name="connsiteY3776" fmla="*/ 476647 h 1545465"/>
                <a:gd name="connsiteX3777" fmla="*/ 1860980 w 1895275"/>
                <a:gd name="connsiteY3777" fmla="*/ 483987 h 1545465"/>
                <a:gd name="connsiteX3778" fmla="*/ 1859359 w 1895275"/>
                <a:gd name="connsiteY3778" fmla="*/ 507970 h 1545465"/>
                <a:gd name="connsiteX3779" fmla="*/ 1858847 w 1895275"/>
                <a:gd name="connsiteY3779" fmla="*/ 512664 h 1545465"/>
                <a:gd name="connsiteX3780" fmla="*/ 1845623 w 1895275"/>
                <a:gd name="connsiteY3780" fmla="*/ 546804 h 1545465"/>
                <a:gd name="connsiteX3781" fmla="*/ 1846732 w 1895275"/>
                <a:gd name="connsiteY3781" fmla="*/ 538952 h 1545465"/>
                <a:gd name="connsiteX3782" fmla="*/ 1846732 w 1895275"/>
                <a:gd name="connsiteY3782" fmla="*/ 538952 h 1545465"/>
                <a:gd name="connsiteX3783" fmla="*/ 1846732 w 1895275"/>
                <a:gd name="connsiteY3783" fmla="*/ 538781 h 1545465"/>
                <a:gd name="connsiteX3784" fmla="*/ 1846732 w 1895275"/>
                <a:gd name="connsiteY3784" fmla="*/ 538610 h 1545465"/>
                <a:gd name="connsiteX3785" fmla="*/ 1846732 w 1895275"/>
                <a:gd name="connsiteY3785" fmla="*/ 538610 h 1545465"/>
                <a:gd name="connsiteX3786" fmla="*/ 1847756 w 1895275"/>
                <a:gd name="connsiteY3786" fmla="*/ 522906 h 1545465"/>
                <a:gd name="connsiteX3787" fmla="*/ 1860895 w 1895275"/>
                <a:gd name="connsiteY3787" fmla="*/ 484072 h 1545465"/>
                <a:gd name="connsiteX3788" fmla="*/ 1776516 w 1895275"/>
                <a:gd name="connsiteY3788" fmla="*/ 664840 h 1545465"/>
                <a:gd name="connsiteX3789" fmla="*/ 1777369 w 1895275"/>
                <a:gd name="connsiteY3789" fmla="*/ 661939 h 1545465"/>
                <a:gd name="connsiteX3790" fmla="*/ 1779331 w 1895275"/>
                <a:gd name="connsiteY3790" fmla="*/ 654684 h 1545465"/>
                <a:gd name="connsiteX3791" fmla="*/ 1780184 w 1895275"/>
                <a:gd name="connsiteY3791" fmla="*/ 653745 h 1545465"/>
                <a:gd name="connsiteX3792" fmla="*/ 1793665 w 1895275"/>
                <a:gd name="connsiteY3792" fmla="*/ 637529 h 1545465"/>
                <a:gd name="connsiteX3793" fmla="*/ 1793409 w 1895275"/>
                <a:gd name="connsiteY3793" fmla="*/ 637358 h 1545465"/>
                <a:gd name="connsiteX3794" fmla="*/ 1780014 w 1895275"/>
                <a:gd name="connsiteY3794" fmla="*/ 652124 h 1545465"/>
                <a:gd name="connsiteX3795" fmla="*/ 1780355 w 1895275"/>
                <a:gd name="connsiteY3795" fmla="*/ 650929 h 1545465"/>
                <a:gd name="connsiteX3796" fmla="*/ 1795883 w 1895275"/>
                <a:gd name="connsiteY3796" fmla="*/ 627543 h 1545465"/>
                <a:gd name="connsiteX3797" fmla="*/ 1793067 w 1895275"/>
                <a:gd name="connsiteY3797" fmla="*/ 644528 h 1545465"/>
                <a:gd name="connsiteX3798" fmla="*/ 1793067 w 1895275"/>
                <a:gd name="connsiteY3798" fmla="*/ 644698 h 1545465"/>
                <a:gd name="connsiteX3799" fmla="*/ 1776601 w 1895275"/>
                <a:gd name="connsiteY3799" fmla="*/ 664926 h 1545465"/>
                <a:gd name="connsiteX3800" fmla="*/ 1770031 w 1895275"/>
                <a:gd name="connsiteY3800" fmla="*/ 672607 h 1545465"/>
                <a:gd name="connsiteX3801" fmla="*/ 1762609 w 1895275"/>
                <a:gd name="connsiteY3801" fmla="*/ 681398 h 1545465"/>
                <a:gd name="connsiteX3802" fmla="*/ 1743498 w 1895275"/>
                <a:gd name="connsiteY3802" fmla="*/ 703162 h 1545465"/>
                <a:gd name="connsiteX3803" fmla="*/ 1744693 w 1895275"/>
                <a:gd name="connsiteY3803" fmla="*/ 699236 h 1545465"/>
                <a:gd name="connsiteX3804" fmla="*/ 1746825 w 1895275"/>
                <a:gd name="connsiteY3804" fmla="*/ 691981 h 1545465"/>
                <a:gd name="connsiteX3805" fmla="*/ 1761671 w 1895275"/>
                <a:gd name="connsiteY3805" fmla="*/ 675168 h 1545465"/>
                <a:gd name="connsiteX3806" fmla="*/ 1754248 w 1895275"/>
                <a:gd name="connsiteY3806" fmla="*/ 686007 h 1545465"/>
                <a:gd name="connsiteX3807" fmla="*/ 1754504 w 1895275"/>
                <a:gd name="connsiteY3807" fmla="*/ 686178 h 1545465"/>
                <a:gd name="connsiteX3808" fmla="*/ 1765083 w 1895275"/>
                <a:gd name="connsiteY3808" fmla="*/ 672266 h 1545465"/>
                <a:gd name="connsiteX3809" fmla="*/ 1769605 w 1895275"/>
                <a:gd name="connsiteY3809" fmla="*/ 666035 h 1545465"/>
                <a:gd name="connsiteX3810" fmla="*/ 1772164 w 1895275"/>
                <a:gd name="connsiteY3810" fmla="*/ 663048 h 1545465"/>
                <a:gd name="connsiteX3811" fmla="*/ 1770031 w 1895275"/>
                <a:gd name="connsiteY3811" fmla="*/ 672607 h 1545465"/>
                <a:gd name="connsiteX3812" fmla="*/ 1741109 w 1895275"/>
                <a:gd name="connsiteY3812" fmla="*/ 705808 h 1545465"/>
                <a:gd name="connsiteX3813" fmla="*/ 1727800 w 1895275"/>
                <a:gd name="connsiteY3813" fmla="*/ 720402 h 1545465"/>
                <a:gd name="connsiteX3814" fmla="*/ 1731127 w 1895275"/>
                <a:gd name="connsiteY3814" fmla="*/ 709051 h 1545465"/>
                <a:gd name="connsiteX3815" fmla="*/ 1743157 w 1895275"/>
                <a:gd name="connsiteY3815" fmla="*/ 695907 h 1545465"/>
                <a:gd name="connsiteX3816" fmla="*/ 1742645 w 1895275"/>
                <a:gd name="connsiteY3816" fmla="*/ 698553 h 1545465"/>
                <a:gd name="connsiteX3817" fmla="*/ 1741109 w 1895275"/>
                <a:gd name="connsiteY3817" fmla="*/ 705808 h 1545465"/>
                <a:gd name="connsiteX3818" fmla="*/ 1711248 w 1895275"/>
                <a:gd name="connsiteY3818" fmla="*/ 738582 h 1545465"/>
                <a:gd name="connsiteX3819" fmla="*/ 1695550 w 1895275"/>
                <a:gd name="connsiteY3819" fmla="*/ 755737 h 1545465"/>
                <a:gd name="connsiteX3820" fmla="*/ 1702119 w 1895275"/>
                <a:gd name="connsiteY3820" fmla="*/ 739520 h 1545465"/>
                <a:gd name="connsiteX3821" fmla="*/ 1715088 w 1895275"/>
                <a:gd name="connsiteY3821" fmla="*/ 726206 h 1545465"/>
                <a:gd name="connsiteX3822" fmla="*/ 1711248 w 1895275"/>
                <a:gd name="connsiteY3822" fmla="*/ 738582 h 1545465"/>
                <a:gd name="connsiteX3823" fmla="*/ 1682838 w 1895275"/>
                <a:gd name="connsiteY3823" fmla="*/ 776647 h 1545465"/>
                <a:gd name="connsiteX3824" fmla="*/ 1678657 w 1895275"/>
                <a:gd name="connsiteY3824" fmla="*/ 787828 h 1545465"/>
                <a:gd name="connsiteX3825" fmla="*/ 1656560 w 1895275"/>
                <a:gd name="connsiteY3825" fmla="*/ 806775 h 1545465"/>
                <a:gd name="connsiteX3826" fmla="*/ 1662276 w 1895275"/>
                <a:gd name="connsiteY3826" fmla="*/ 795936 h 1545465"/>
                <a:gd name="connsiteX3827" fmla="*/ 1676695 w 1895275"/>
                <a:gd name="connsiteY3827" fmla="*/ 782621 h 1545465"/>
                <a:gd name="connsiteX3828" fmla="*/ 1682923 w 1895275"/>
                <a:gd name="connsiteY3828" fmla="*/ 776647 h 1545465"/>
                <a:gd name="connsiteX3829" fmla="*/ 1640179 w 1895275"/>
                <a:gd name="connsiteY3829" fmla="*/ 819577 h 1545465"/>
                <a:gd name="connsiteX3830" fmla="*/ 1641885 w 1895275"/>
                <a:gd name="connsiteY3830" fmla="*/ 817102 h 1545465"/>
                <a:gd name="connsiteX3831" fmla="*/ 1646407 w 1895275"/>
                <a:gd name="connsiteY3831" fmla="*/ 810274 h 1545465"/>
                <a:gd name="connsiteX3832" fmla="*/ 1655109 w 1895275"/>
                <a:gd name="connsiteY3832" fmla="*/ 802508 h 1545465"/>
                <a:gd name="connsiteX3833" fmla="*/ 1651185 w 1895275"/>
                <a:gd name="connsiteY3833" fmla="*/ 811213 h 1545465"/>
                <a:gd name="connsiteX3834" fmla="*/ 1640264 w 1895275"/>
                <a:gd name="connsiteY3834" fmla="*/ 819663 h 1545465"/>
                <a:gd name="connsiteX3835" fmla="*/ 1622774 w 1895275"/>
                <a:gd name="connsiteY3835" fmla="*/ 828283 h 1545465"/>
                <a:gd name="connsiteX3836" fmla="*/ 1608611 w 1895275"/>
                <a:gd name="connsiteY3836" fmla="*/ 841085 h 1545465"/>
                <a:gd name="connsiteX3837" fmla="*/ 1599739 w 1895275"/>
                <a:gd name="connsiteY3837" fmla="*/ 848852 h 1545465"/>
                <a:gd name="connsiteX3838" fmla="*/ 1612877 w 1895275"/>
                <a:gd name="connsiteY3838" fmla="*/ 824015 h 1545465"/>
                <a:gd name="connsiteX3839" fmla="*/ 1613645 w 1895275"/>
                <a:gd name="connsiteY3839" fmla="*/ 822479 h 1545465"/>
                <a:gd name="connsiteX3840" fmla="*/ 1618935 w 1895275"/>
                <a:gd name="connsiteY3840" fmla="*/ 817273 h 1545465"/>
                <a:gd name="connsiteX3841" fmla="*/ 1623627 w 1895275"/>
                <a:gd name="connsiteY3841" fmla="*/ 812664 h 1545465"/>
                <a:gd name="connsiteX3842" fmla="*/ 1622689 w 1895275"/>
                <a:gd name="connsiteY3842" fmla="*/ 828283 h 1545465"/>
                <a:gd name="connsiteX3843" fmla="*/ 1569366 w 1895275"/>
                <a:gd name="connsiteY3843" fmla="*/ 857984 h 1545465"/>
                <a:gd name="connsiteX3844" fmla="*/ 1574229 w 1895275"/>
                <a:gd name="connsiteY3844" fmla="*/ 848254 h 1545465"/>
                <a:gd name="connsiteX3845" fmla="*/ 1576788 w 1895275"/>
                <a:gd name="connsiteY3845" fmla="*/ 846291 h 1545465"/>
                <a:gd name="connsiteX3846" fmla="*/ 1593511 w 1895275"/>
                <a:gd name="connsiteY3846" fmla="*/ 833489 h 1545465"/>
                <a:gd name="connsiteX3847" fmla="*/ 1608611 w 1895275"/>
                <a:gd name="connsiteY3847" fmla="*/ 821540 h 1545465"/>
                <a:gd name="connsiteX3848" fmla="*/ 1608611 w 1895275"/>
                <a:gd name="connsiteY3848" fmla="*/ 821711 h 1545465"/>
                <a:gd name="connsiteX3849" fmla="*/ 1607247 w 1895275"/>
                <a:gd name="connsiteY3849" fmla="*/ 824698 h 1545465"/>
                <a:gd name="connsiteX3850" fmla="*/ 1569366 w 1895275"/>
                <a:gd name="connsiteY3850" fmla="*/ 857899 h 1545465"/>
                <a:gd name="connsiteX3851" fmla="*/ 1525257 w 1895275"/>
                <a:gd name="connsiteY3851" fmla="*/ 898354 h 1545465"/>
                <a:gd name="connsiteX3852" fmla="*/ 1482683 w 1895275"/>
                <a:gd name="connsiteY3852" fmla="*/ 939833 h 1545465"/>
                <a:gd name="connsiteX3853" fmla="*/ 1503415 w 1895275"/>
                <a:gd name="connsiteY3853" fmla="*/ 899549 h 1545465"/>
                <a:gd name="connsiteX3854" fmla="*/ 1511008 w 1895275"/>
                <a:gd name="connsiteY3854" fmla="*/ 892123 h 1545465"/>
                <a:gd name="connsiteX3855" fmla="*/ 1540017 w 1895275"/>
                <a:gd name="connsiteY3855" fmla="*/ 862763 h 1545465"/>
                <a:gd name="connsiteX3856" fmla="*/ 1525257 w 1895275"/>
                <a:gd name="connsiteY3856" fmla="*/ 898354 h 1545465"/>
                <a:gd name="connsiteX3857" fmla="*/ 1518090 w 1895275"/>
                <a:gd name="connsiteY3857" fmla="*/ 855082 h 1545465"/>
                <a:gd name="connsiteX3858" fmla="*/ 1518090 w 1895275"/>
                <a:gd name="connsiteY3858" fmla="*/ 855082 h 1545465"/>
                <a:gd name="connsiteX3859" fmla="*/ 1499405 w 1895275"/>
                <a:gd name="connsiteY3859" fmla="*/ 896049 h 1545465"/>
                <a:gd name="connsiteX3860" fmla="*/ 1472018 w 1895275"/>
                <a:gd name="connsiteY3860" fmla="*/ 920374 h 1545465"/>
                <a:gd name="connsiteX3861" fmla="*/ 1473725 w 1895275"/>
                <a:gd name="connsiteY3861" fmla="*/ 917130 h 1545465"/>
                <a:gd name="connsiteX3862" fmla="*/ 1473725 w 1895275"/>
                <a:gd name="connsiteY3862" fmla="*/ 917130 h 1545465"/>
                <a:gd name="connsiteX3863" fmla="*/ 1473810 w 1895275"/>
                <a:gd name="connsiteY3863" fmla="*/ 916960 h 1545465"/>
                <a:gd name="connsiteX3864" fmla="*/ 1473810 w 1895275"/>
                <a:gd name="connsiteY3864" fmla="*/ 916789 h 1545465"/>
                <a:gd name="connsiteX3865" fmla="*/ 1473896 w 1895275"/>
                <a:gd name="connsiteY3865" fmla="*/ 916789 h 1545465"/>
                <a:gd name="connsiteX3866" fmla="*/ 1490021 w 1895275"/>
                <a:gd name="connsiteY3866" fmla="*/ 883162 h 1545465"/>
                <a:gd name="connsiteX3867" fmla="*/ 1519285 w 1895275"/>
                <a:gd name="connsiteY3867" fmla="*/ 852436 h 1545465"/>
                <a:gd name="connsiteX3868" fmla="*/ 1518005 w 1895275"/>
                <a:gd name="connsiteY3868" fmla="*/ 854911 h 1545465"/>
                <a:gd name="connsiteX3869" fmla="*/ 1518005 w 1895275"/>
                <a:gd name="connsiteY3869" fmla="*/ 854911 h 1545465"/>
                <a:gd name="connsiteX3870" fmla="*/ 1518005 w 1895275"/>
                <a:gd name="connsiteY3870" fmla="*/ 854911 h 1545465"/>
                <a:gd name="connsiteX3871" fmla="*/ 1518005 w 1895275"/>
                <a:gd name="connsiteY3871" fmla="*/ 854911 h 1545465"/>
                <a:gd name="connsiteX3872" fmla="*/ 1415880 w 1895275"/>
                <a:gd name="connsiteY3872" fmla="*/ 969876 h 1545465"/>
                <a:gd name="connsiteX3873" fmla="*/ 1414771 w 1895275"/>
                <a:gd name="connsiteY3873" fmla="*/ 970900 h 1545465"/>
                <a:gd name="connsiteX3874" fmla="*/ 1432175 w 1895275"/>
                <a:gd name="connsiteY3874" fmla="*/ 938041 h 1545465"/>
                <a:gd name="connsiteX3875" fmla="*/ 1434820 w 1895275"/>
                <a:gd name="connsiteY3875" fmla="*/ 935822 h 1545465"/>
                <a:gd name="connsiteX3876" fmla="*/ 1415880 w 1895275"/>
                <a:gd name="connsiteY3876" fmla="*/ 969961 h 1545465"/>
                <a:gd name="connsiteX3877" fmla="*/ 1408884 w 1895275"/>
                <a:gd name="connsiteY3877" fmla="*/ 982337 h 1545465"/>
                <a:gd name="connsiteX3878" fmla="*/ 1395575 w 1895275"/>
                <a:gd name="connsiteY3878" fmla="*/ 1005722 h 1545465"/>
                <a:gd name="connsiteX3879" fmla="*/ 1394636 w 1895275"/>
                <a:gd name="connsiteY3879" fmla="*/ 1007258 h 1545465"/>
                <a:gd name="connsiteX3880" fmla="*/ 1388578 w 1895275"/>
                <a:gd name="connsiteY3880" fmla="*/ 1013745 h 1545465"/>
                <a:gd name="connsiteX3881" fmla="*/ 1407348 w 1895275"/>
                <a:gd name="connsiteY3881" fmla="*/ 983532 h 1545465"/>
                <a:gd name="connsiteX3882" fmla="*/ 1408799 w 1895275"/>
                <a:gd name="connsiteY3882" fmla="*/ 982422 h 1545465"/>
                <a:gd name="connsiteX3883" fmla="*/ 1393271 w 1895275"/>
                <a:gd name="connsiteY3883" fmla="*/ 1009648 h 1545465"/>
                <a:gd name="connsiteX3884" fmla="*/ 1382265 w 1895275"/>
                <a:gd name="connsiteY3884" fmla="*/ 1028510 h 1545465"/>
                <a:gd name="connsiteX3885" fmla="*/ 1375866 w 1895275"/>
                <a:gd name="connsiteY3885" fmla="*/ 1033546 h 1545465"/>
                <a:gd name="connsiteX3886" fmla="*/ 1385677 w 1895275"/>
                <a:gd name="connsiteY3886" fmla="*/ 1018354 h 1545465"/>
                <a:gd name="connsiteX3887" fmla="*/ 1393356 w 1895275"/>
                <a:gd name="connsiteY3887" fmla="*/ 1009648 h 1545465"/>
                <a:gd name="connsiteX3888" fmla="*/ 1368188 w 1895275"/>
                <a:gd name="connsiteY3888" fmla="*/ 1039520 h 1545465"/>
                <a:gd name="connsiteX3889" fmla="*/ 1361874 w 1895275"/>
                <a:gd name="connsiteY3889" fmla="*/ 1044470 h 1545465"/>
                <a:gd name="connsiteX3890" fmla="*/ 1365628 w 1895275"/>
                <a:gd name="connsiteY3890" fmla="*/ 1040459 h 1545465"/>
                <a:gd name="connsiteX3891" fmla="*/ 1371173 w 1895275"/>
                <a:gd name="connsiteY3891" fmla="*/ 1034399 h 1545465"/>
                <a:gd name="connsiteX3892" fmla="*/ 1368273 w 1895275"/>
                <a:gd name="connsiteY3892" fmla="*/ 1039435 h 1545465"/>
                <a:gd name="connsiteX3893" fmla="*/ 1344640 w 1895275"/>
                <a:gd name="connsiteY3893" fmla="*/ 1057955 h 1545465"/>
                <a:gd name="connsiteX3894" fmla="*/ 1342080 w 1895275"/>
                <a:gd name="connsiteY3894" fmla="*/ 1060004 h 1545465"/>
                <a:gd name="connsiteX3895" fmla="*/ 1365628 w 1895275"/>
                <a:gd name="connsiteY3895" fmla="*/ 1020061 h 1545465"/>
                <a:gd name="connsiteX3896" fmla="*/ 1365628 w 1895275"/>
                <a:gd name="connsiteY3896" fmla="*/ 1020061 h 1545465"/>
                <a:gd name="connsiteX3897" fmla="*/ 1365714 w 1895275"/>
                <a:gd name="connsiteY3897" fmla="*/ 1019805 h 1545465"/>
                <a:gd name="connsiteX3898" fmla="*/ 1365799 w 1895275"/>
                <a:gd name="connsiteY3898" fmla="*/ 1019549 h 1545465"/>
                <a:gd name="connsiteX3899" fmla="*/ 1365799 w 1895275"/>
                <a:gd name="connsiteY3899" fmla="*/ 1019549 h 1545465"/>
                <a:gd name="connsiteX3900" fmla="*/ 1368699 w 1895275"/>
                <a:gd name="connsiteY3900" fmla="*/ 1014086 h 1545465"/>
                <a:gd name="connsiteX3901" fmla="*/ 1372710 w 1895275"/>
                <a:gd name="connsiteY3901" fmla="*/ 1009819 h 1545465"/>
                <a:gd name="connsiteX3902" fmla="*/ 1393953 w 1895275"/>
                <a:gd name="connsiteY3902" fmla="*/ 993688 h 1545465"/>
                <a:gd name="connsiteX3903" fmla="*/ 1374501 w 1895275"/>
                <a:gd name="connsiteY3903" fmla="*/ 1028254 h 1545465"/>
                <a:gd name="connsiteX3904" fmla="*/ 1363836 w 1895275"/>
                <a:gd name="connsiteY3904" fmla="*/ 1039179 h 1545465"/>
                <a:gd name="connsiteX3905" fmla="*/ 1344640 w 1895275"/>
                <a:gd name="connsiteY3905" fmla="*/ 1057870 h 1545465"/>
                <a:gd name="connsiteX3906" fmla="*/ 1158051 w 1895275"/>
                <a:gd name="connsiteY3906" fmla="*/ 1214911 h 1545465"/>
                <a:gd name="connsiteX3907" fmla="*/ 1150714 w 1895275"/>
                <a:gd name="connsiteY3907" fmla="*/ 1221483 h 1545465"/>
                <a:gd name="connsiteX3908" fmla="*/ 1151397 w 1895275"/>
                <a:gd name="connsiteY3908" fmla="*/ 1219093 h 1545465"/>
                <a:gd name="connsiteX3909" fmla="*/ 1158051 w 1895275"/>
                <a:gd name="connsiteY3909" fmla="*/ 1214826 h 1545465"/>
                <a:gd name="connsiteX3910" fmla="*/ 1150117 w 1895275"/>
                <a:gd name="connsiteY3910" fmla="*/ 1222081 h 1545465"/>
                <a:gd name="connsiteX3911" fmla="*/ 1141500 w 1895275"/>
                <a:gd name="connsiteY3911" fmla="*/ 1229847 h 1545465"/>
                <a:gd name="connsiteX3912" fmla="*/ 1122986 w 1895275"/>
                <a:gd name="connsiteY3912" fmla="*/ 1246576 h 1545465"/>
                <a:gd name="connsiteX3913" fmla="*/ 1120170 w 1895275"/>
                <a:gd name="connsiteY3913" fmla="*/ 1249136 h 1545465"/>
                <a:gd name="connsiteX3914" fmla="*/ 1125631 w 1895275"/>
                <a:gd name="connsiteY3914" fmla="*/ 1235224 h 1545465"/>
                <a:gd name="connsiteX3915" fmla="*/ 1145765 w 1895275"/>
                <a:gd name="connsiteY3915" fmla="*/ 1222763 h 1545465"/>
                <a:gd name="connsiteX3916" fmla="*/ 1150629 w 1895275"/>
                <a:gd name="connsiteY3916" fmla="*/ 1219691 h 1545465"/>
                <a:gd name="connsiteX3917" fmla="*/ 1150117 w 1895275"/>
                <a:gd name="connsiteY3917" fmla="*/ 1222081 h 1545465"/>
                <a:gd name="connsiteX3918" fmla="*/ 1128190 w 1895275"/>
                <a:gd name="connsiteY3918" fmla="*/ 1228652 h 1545465"/>
                <a:gd name="connsiteX3919" fmla="*/ 1137234 w 1895275"/>
                <a:gd name="connsiteY3919" fmla="*/ 1204499 h 1545465"/>
                <a:gd name="connsiteX3920" fmla="*/ 1156430 w 1895275"/>
                <a:gd name="connsiteY3920" fmla="*/ 1192123 h 1545465"/>
                <a:gd name="connsiteX3921" fmla="*/ 1154980 w 1895275"/>
                <a:gd name="connsiteY3921" fmla="*/ 1199037 h 1545465"/>
                <a:gd name="connsiteX3922" fmla="*/ 1151311 w 1895275"/>
                <a:gd name="connsiteY3922" fmla="*/ 1216448 h 1545465"/>
                <a:gd name="connsiteX3923" fmla="*/ 1144827 w 1895275"/>
                <a:gd name="connsiteY3923" fmla="*/ 1220971 h 1545465"/>
                <a:gd name="connsiteX3924" fmla="*/ 1126399 w 1895275"/>
                <a:gd name="connsiteY3924" fmla="*/ 1233261 h 1545465"/>
                <a:gd name="connsiteX3925" fmla="*/ 1128190 w 1895275"/>
                <a:gd name="connsiteY3925" fmla="*/ 1228738 h 1545465"/>
                <a:gd name="connsiteX3926" fmla="*/ 1139281 w 1895275"/>
                <a:gd name="connsiteY3926" fmla="*/ 1198866 h 1545465"/>
                <a:gd name="connsiteX3927" fmla="*/ 1146107 w 1895275"/>
                <a:gd name="connsiteY3927" fmla="*/ 1179492 h 1545465"/>
                <a:gd name="connsiteX3928" fmla="*/ 1159331 w 1895275"/>
                <a:gd name="connsiteY3928" fmla="*/ 1170701 h 1545465"/>
                <a:gd name="connsiteX3929" fmla="*/ 1161208 w 1895275"/>
                <a:gd name="connsiteY3929" fmla="*/ 1169421 h 1545465"/>
                <a:gd name="connsiteX3930" fmla="*/ 1157795 w 1895275"/>
                <a:gd name="connsiteY3930" fmla="*/ 1185807 h 1545465"/>
                <a:gd name="connsiteX3931" fmla="*/ 1139281 w 1895275"/>
                <a:gd name="connsiteY3931" fmla="*/ 1198780 h 1545465"/>
                <a:gd name="connsiteX3932" fmla="*/ 1107458 w 1895275"/>
                <a:gd name="connsiteY3932" fmla="*/ 1224385 h 1545465"/>
                <a:gd name="connsiteX3933" fmla="*/ 1080754 w 1895275"/>
                <a:gd name="connsiteY3933" fmla="*/ 1259122 h 1545465"/>
                <a:gd name="connsiteX3934" fmla="*/ 1086300 w 1895275"/>
                <a:gd name="connsiteY3934" fmla="*/ 1235310 h 1545465"/>
                <a:gd name="connsiteX3935" fmla="*/ 1105411 w 1895275"/>
                <a:gd name="connsiteY3935" fmla="*/ 1224044 h 1545465"/>
                <a:gd name="connsiteX3936" fmla="*/ 1107970 w 1895275"/>
                <a:gd name="connsiteY3936" fmla="*/ 1222507 h 1545465"/>
                <a:gd name="connsiteX3937" fmla="*/ 1107458 w 1895275"/>
                <a:gd name="connsiteY3937" fmla="*/ 1224385 h 1545465"/>
                <a:gd name="connsiteX3938" fmla="*/ 1001323 w 1895275"/>
                <a:gd name="connsiteY3938" fmla="*/ 1355139 h 1545465"/>
                <a:gd name="connsiteX3939" fmla="*/ 989208 w 1895275"/>
                <a:gd name="connsiteY3939" fmla="*/ 1363844 h 1545465"/>
                <a:gd name="connsiteX3940" fmla="*/ 1007637 w 1895275"/>
                <a:gd name="connsiteY3940" fmla="*/ 1321341 h 1545465"/>
                <a:gd name="connsiteX3941" fmla="*/ 1007637 w 1895275"/>
                <a:gd name="connsiteY3941" fmla="*/ 1321341 h 1545465"/>
                <a:gd name="connsiteX3942" fmla="*/ 1007637 w 1895275"/>
                <a:gd name="connsiteY3942" fmla="*/ 1321341 h 1545465"/>
                <a:gd name="connsiteX3943" fmla="*/ 1007637 w 1895275"/>
                <a:gd name="connsiteY3943" fmla="*/ 1321341 h 1545465"/>
                <a:gd name="connsiteX3944" fmla="*/ 1007637 w 1895275"/>
                <a:gd name="connsiteY3944" fmla="*/ 1321341 h 1545465"/>
                <a:gd name="connsiteX3945" fmla="*/ 1010282 w 1895275"/>
                <a:gd name="connsiteY3945" fmla="*/ 1312465 h 1545465"/>
                <a:gd name="connsiteX3946" fmla="*/ 1021202 w 1895275"/>
                <a:gd name="connsiteY3946" fmla="*/ 1300942 h 1545465"/>
                <a:gd name="connsiteX3947" fmla="*/ 1019496 w 1895275"/>
                <a:gd name="connsiteY3947" fmla="*/ 1306063 h 1545465"/>
                <a:gd name="connsiteX3948" fmla="*/ 1019496 w 1895275"/>
                <a:gd name="connsiteY3948" fmla="*/ 1306063 h 1545465"/>
                <a:gd name="connsiteX3949" fmla="*/ 1019496 w 1895275"/>
                <a:gd name="connsiteY3949" fmla="*/ 1306149 h 1545465"/>
                <a:gd name="connsiteX3950" fmla="*/ 1019496 w 1895275"/>
                <a:gd name="connsiteY3950" fmla="*/ 1306149 h 1545465"/>
                <a:gd name="connsiteX3951" fmla="*/ 1019496 w 1895275"/>
                <a:gd name="connsiteY3951" fmla="*/ 1306234 h 1545465"/>
                <a:gd name="connsiteX3952" fmla="*/ 1007893 w 1895275"/>
                <a:gd name="connsiteY3952" fmla="*/ 1345750 h 1545465"/>
                <a:gd name="connsiteX3953" fmla="*/ 1006187 w 1895275"/>
                <a:gd name="connsiteY3953" fmla="*/ 1350274 h 1545465"/>
                <a:gd name="connsiteX3954" fmla="*/ 1001323 w 1895275"/>
                <a:gd name="connsiteY3954" fmla="*/ 1355139 h 1545465"/>
                <a:gd name="connsiteX3955" fmla="*/ 978800 w 1895275"/>
                <a:gd name="connsiteY3955" fmla="*/ 1364612 h 1545465"/>
                <a:gd name="connsiteX3956" fmla="*/ 988440 w 1895275"/>
                <a:gd name="connsiteY3956" fmla="*/ 1334143 h 1545465"/>
                <a:gd name="connsiteX3957" fmla="*/ 988867 w 1895275"/>
                <a:gd name="connsiteY3957" fmla="*/ 1333716 h 1545465"/>
                <a:gd name="connsiteX3958" fmla="*/ 981530 w 1895275"/>
                <a:gd name="connsiteY3958" fmla="*/ 1367856 h 1545465"/>
                <a:gd name="connsiteX3959" fmla="*/ 981103 w 1895275"/>
                <a:gd name="connsiteY3959" fmla="*/ 1369648 h 1545465"/>
                <a:gd name="connsiteX3960" fmla="*/ 975728 w 1895275"/>
                <a:gd name="connsiteY3960" fmla="*/ 1373659 h 1545465"/>
                <a:gd name="connsiteX3961" fmla="*/ 978800 w 1895275"/>
                <a:gd name="connsiteY3961" fmla="*/ 1364698 h 1545465"/>
                <a:gd name="connsiteX3962" fmla="*/ 984260 w 1895275"/>
                <a:gd name="connsiteY3962" fmla="*/ 1334314 h 1545465"/>
                <a:gd name="connsiteX3963" fmla="*/ 977094 w 1895275"/>
                <a:gd name="connsiteY3963" fmla="*/ 1342166 h 1545465"/>
                <a:gd name="connsiteX3964" fmla="*/ 974363 w 1895275"/>
                <a:gd name="connsiteY3964" fmla="*/ 1345068 h 1545465"/>
                <a:gd name="connsiteX3965" fmla="*/ 978970 w 1895275"/>
                <a:gd name="connsiteY3965" fmla="*/ 1330217 h 1545465"/>
                <a:gd name="connsiteX3966" fmla="*/ 984175 w 1895275"/>
                <a:gd name="connsiteY3966" fmla="*/ 1324072 h 1545465"/>
                <a:gd name="connsiteX3967" fmla="*/ 987587 w 1895275"/>
                <a:gd name="connsiteY3967" fmla="*/ 1319975 h 1545465"/>
                <a:gd name="connsiteX3968" fmla="*/ 984260 w 1895275"/>
                <a:gd name="connsiteY3968" fmla="*/ 1334314 h 1545465"/>
                <a:gd name="connsiteX3969" fmla="*/ 963784 w 1895275"/>
                <a:gd name="connsiteY3969" fmla="*/ 1343105 h 1545465"/>
                <a:gd name="connsiteX3970" fmla="*/ 945696 w 1895275"/>
                <a:gd name="connsiteY3970" fmla="*/ 1360430 h 1545465"/>
                <a:gd name="connsiteX3971" fmla="*/ 934947 w 1895275"/>
                <a:gd name="connsiteY3971" fmla="*/ 1370160 h 1545465"/>
                <a:gd name="connsiteX3972" fmla="*/ 936738 w 1895275"/>
                <a:gd name="connsiteY3972" fmla="*/ 1362052 h 1545465"/>
                <a:gd name="connsiteX3973" fmla="*/ 962760 w 1895275"/>
                <a:gd name="connsiteY3973" fmla="*/ 1333034 h 1545465"/>
                <a:gd name="connsiteX3974" fmla="*/ 965149 w 1895275"/>
                <a:gd name="connsiteY3974" fmla="*/ 1330388 h 1545465"/>
                <a:gd name="connsiteX3975" fmla="*/ 964381 w 1895275"/>
                <a:gd name="connsiteY3975" fmla="*/ 1338154 h 1545465"/>
                <a:gd name="connsiteX3976" fmla="*/ 964381 w 1895275"/>
                <a:gd name="connsiteY3976" fmla="*/ 1338154 h 1545465"/>
                <a:gd name="connsiteX3977" fmla="*/ 952949 w 1895275"/>
                <a:gd name="connsiteY3977" fmla="*/ 1349847 h 1545465"/>
                <a:gd name="connsiteX3978" fmla="*/ 941260 w 1895275"/>
                <a:gd name="connsiteY3978" fmla="*/ 1361369 h 1545465"/>
                <a:gd name="connsiteX3979" fmla="*/ 941431 w 1895275"/>
                <a:gd name="connsiteY3979" fmla="*/ 1361625 h 1545465"/>
                <a:gd name="connsiteX3980" fmla="*/ 953631 w 1895275"/>
                <a:gd name="connsiteY3980" fmla="*/ 1350786 h 1545465"/>
                <a:gd name="connsiteX3981" fmla="*/ 964040 w 1895275"/>
                <a:gd name="connsiteY3981" fmla="*/ 1341227 h 1545465"/>
                <a:gd name="connsiteX3982" fmla="*/ 963869 w 1895275"/>
                <a:gd name="connsiteY3982" fmla="*/ 1343019 h 1545465"/>
                <a:gd name="connsiteX3983" fmla="*/ 879491 w 1895275"/>
                <a:gd name="connsiteY3983" fmla="*/ 1419833 h 1545465"/>
                <a:gd name="connsiteX3984" fmla="*/ 866863 w 1895275"/>
                <a:gd name="connsiteY3984" fmla="*/ 1430416 h 1545465"/>
                <a:gd name="connsiteX3985" fmla="*/ 879491 w 1895275"/>
                <a:gd name="connsiteY3985" fmla="*/ 1419065 h 1545465"/>
                <a:gd name="connsiteX3986" fmla="*/ 879491 w 1895275"/>
                <a:gd name="connsiteY3986" fmla="*/ 1419748 h 1545465"/>
                <a:gd name="connsiteX3987" fmla="*/ 835467 w 1895275"/>
                <a:gd name="connsiteY3987" fmla="*/ 1455082 h 1545465"/>
                <a:gd name="connsiteX3988" fmla="*/ 835637 w 1895275"/>
                <a:gd name="connsiteY3988" fmla="*/ 1455338 h 1545465"/>
                <a:gd name="connsiteX3989" fmla="*/ 839477 w 1895275"/>
                <a:gd name="connsiteY3989" fmla="*/ 1452777 h 1545465"/>
                <a:gd name="connsiteX3990" fmla="*/ 833248 w 1895275"/>
                <a:gd name="connsiteY3990" fmla="*/ 1458923 h 1545465"/>
                <a:gd name="connsiteX3991" fmla="*/ 832054 w 1895275"/>
                <a:gd name="connsiteY3991" fmla="*/ 1448254 h 1545465"/>
                <a:gd name="connsiteX3992" fmla="*/ 831372 w 1895275"/>
                <a:gd name="connsiteY3992" fmla="*/ 1443218 h 1545465"/>
                <a:gd name="connsiteX3993" fmla="*/ 837429 w 1895275"/>
                <a:gd name="connsiteY3993" fmla="*/ 1438097 h 1545465"/>
                <a:gd name="connsiteX3994" fmla="*/ 842207 w 1895275"/>
                <a:gd name="connsiteY3994" fmla="*/ 1434001 h 1545465"/>
                <a:gd name="connsiteX3995" fmla="*/ 843060 w 1895275"/>
                <a:gd name="connsiteY3995" fmla="*/ 1449107 h 1545465"/>
                <a:gd name="connsiteX3996" fmla="*/ 842634 w 1895275"/>
                <a:gd name="connsiteY3996" fmla="*/ 1449534 h 1545465"/>
                <a:gd name="connsiteX3997" fmla="*/ 835381 w 1895275"/>
                <a:gd name="connsiteY3997" fmla="*/ 1454996 h 1545465"/>
                <a:gd name="connsiteX3998" fmla="*/ 831115 w 1895275"/>
                <a:gd name="connsiteY3998" fmla="*/ 1441255 h 1545465"/>
                <a:gd name="connsiteX3999" fmla="*/ 828385 w 1895275"/>
                <a:gd name="connsiteY3999" fmla="*/ 1421711 h 1545465"/>
                <a:gd name="connsiteX4000" fmla="*/ 835808 w 1895275"/>
                <a:gd name="connsiteY4000" fmla="*/ 1414627 h 1545465"/>
                <a:gd name="connsiteX4001" fmla="*/ 840330 w 1895275"/>
                <a:gd name="connsiteY4001" fmla="*/ 1410274 h 1545465"/>
                <a:gd name="connsiteX4002" fmla="*/ 840330 w 1895275"/>
                <a:gd name="connsiteY4002" fmla="*/ 1410359 h 1545465"/>
                <a:gd name="connsiteX4003" fmla="*/ 841951 w 1895275"/>
                <a:gd name="connsiteY4003" fmla="*/ 1430843 h 1545465"/>
                <a:gd name="connsiteX4004" fmla="*/ 835893 w 1895275"/>
                <a:gd name="connsiteY4004" fmla="*/ 1436732 h 1545465"/>
                <a:gd name="connsiteX4005" fmla="*/ 831030 w 1895275"/>
                <a:gd name="connsiteY4005" fmla="*/ 1441255 h 1545465"/>
                <a:gd name="connsiteX4006" fmla="*/ 828130 w 1895275"/>
                <a:gd name="connsiteY4006" fmla="*/ 1419918 h 1545465"/>
                <a:gd name="connsiteX4007" fmla="*/ 825485 w 1895275"/>
                <a:gd name="connsiteY4007" fmla="*/ 1402934 h 1545465"/>
                <a:gd name="connsiteX4008" fmla="*/ 825399 w 1895275"/>
                <a:gd name="connsiteY4008" fmla="*/ 1402251 h 1545465"/>
                <a:gd name="connsiteX4009" fmla="*/ 838282 w 1895275"/>
                <a:gd name="connsiteY4009" fmla="*/ 1390558 h 1545465"/>
                <a:gd name="connsiteX4010" fmla="*/ 840074 w 1895275"/>
                <a:gd name="connsiteY4010" fmla="*/ 1406860 h 1545465"/>
                <a:gd name="connsiteX4011" fmla="*/ 834357 w 1895275"/>
                <a:gd name="connsiteY4011" fmla="*/ 1413261 h 1545465"/>
                <a:gd name="connsiteX4012" fmla="*/ 828215 w 1895275"/>
                <a:gd name="connsiteY4012" fmla="*/ 1419918 h 1545465"/>
                <a:gd name="connsiteX4013" fmla="*/ 812346 w 1895275"/>
                <a:gd name="connsiteY4013" fmla="*/ 1396106 h 1545465"/>
                <a:gd name="connsiteX4014" fmla="*/ 809871 w 1895275"/>
                <a:gd name="connsiteY4014" fmla="*/ 1391071 h 1545465"/>
                <a:gd name="connsiteX4015" fmla="*/ 802534 w 1895275"/>
                <a:gd name="connsiteY4015" fmla="*/ 1376476 h 1545465"/>
                <a:gd name="connsiteX4016" fmla="*/ 806629 w 1895275"/>
                <a:gd name="connsiteY4016" fmla="*/ 1372379 h 1545465"/>
                <a:gd name="connsiteX4017" fmla="*/ 812346 w 1895275"/>
                <a:gd name="connsiteY4017" fmla="*/ 1396021 h 1545465"/>
                <a:gd name="connsiteX4018" fmla="*/ 801852 w 1895275"/>
                <a:gd name="connsiteY4018" fmla="*/ 1375196 h 1545465"/>
                <a:gd name="connsiteX4019" fmla="*/ 790249 w 1895275"/>
                <a:gd name="connsiteY4019" fmla="*/ 1352664 h 1545465"/>
                <a:gd name="connsiteX4020" fmla="*/ 795112 w 1895275"/>
                <a:gd name="connsiteY4020" fmla="*/ 1347457 h 1545465"/>
                <a:gd name="connsiteX4021" fmla="*/ 804667 w 1895275"/>
                <a:gd name="connsiteY4021" fmla="*/ 1366917 h 1545465"/>
                <a:gd name="connsiteX4022" fmla="*/ 805947 w 1895275"/>
                <a:gd name="connsiteY4022" fmla="*/ 1370502 h 1545465"/>
                <a:gd name="connsiteX4023" fmla="*/ 801766 w 1895275"/>
                <a:gd name="connsiteY4023" fmla="*/ 1375196 h 1545465"/>
                <a:gd name="connsiteX4024" fmla="*/ 799292 w 1895275"/>
                <a:gd name="connsiteY4024" fmla="*/ 1378098 h 1545465"/>
                <a:gd name="connsiteX4025" fmla="*/ 799207 w 1895275"/>
                <a:gd name="connsiteY4025" fmla="*/ 1378098 h 1545465"/>
                <a:gd name="connsiteX4026" fmla="*/ 790931 w 1895275"/>
                <a:gd name="connsiteY4026" fmla="*/ 1387400 h 1545465"/>
                <a:gd name="connsiteX4027" fmla="*/ 789566 w 1895275"/>
                <a:gd name="connsiteY4027" fmla="*/ 1383048 h 1545465"/>
                <a:gd name="connsiteX4028" fmla="*/ 749211 w 1895275"/>
                <a:gd name="connsiteY4028" fmla="*/ 1317671 h 1545465"/>
                <a:gd name="connsiteX4029" fmla="*/ 746907 w 1895275"/>
                <a:gd name="connsiteY4029" fmla="*/ 1315196 h 1545465"/>
                <a:gd name="connsiteX4030" fmla="*/ 741020 w 1895275"/>
                <a:gd name="connsiteY4030" fmla="*/ 1304612 h 1545465"/>
                <a:gd name="connsiteX4031" fmla="*/ 740765 w 1895275"/>
                <a:gd name="connsiteY4031" fmla="*/ 1304783 h 1545465"/>
                <a:gd name="connsiteX4032" fmla="*/ 743836 w 1895275"/>
                <a:gd name="connsiteY4032" fmla="*/ 1311782 h 1545465"/>
                <a:gd name="connsiteX4033" fmla="*/ 735219 w 1895275"/>
                <a:gd name="connsiteY4033" fmla="*/ 1302650 h 1545465"/>
                <a:gd name="connsiteX4034" fmla="*/ 732233 w 1895275"/>
                <a:gd name="connsiteY4034" fmla="*/ 1294712 h 1545465"/>
                <a:gd name="connsiteX4035" fmla="*/ 727882 w 1895275"/>
                <a:gd name="connsiteY4035" fmla="*/ 1283787 h 1545465"/>
                <a:gd name="connsiteX4036" fmla="*/ 742983 w 1895275"/>
                <a:gd name="connsiteY4036" fmla="*/ 1294115 h 1545465"/>
                <a:gd name="connsiteX4037" fmla="*/ 754842 w 1895275"/>
                <a:gd name="connsiteY4037" fmla="*/ 1302479 h 1545465"/>
                <a:gd name="connsiteX4038" fmla="*/ 775147 w 1895275"/>
                <a:gd name="connsiteY4038" fmla="*/ 1339435 h 1545465"/>
                <a:gd name="connsiteX4039" fmla="*/ 775147 w 1895275"/>
                <a:gd name="connsiteY4039" fmla="*/ 1339435 h 1545465"/>
                <a:gd name="connsiteX4040" fmla="*/ 775147 w 1895275"/>
                <a:gd name="connsiteY4040" fmla="*/ 1339605 h 1545465"/>
                <a:gd name="connsiteX4041" fmla="*/ 775147 w 1895275"/>
                <a:gd name="connsiteY4041" fmla="*/ 1339776 h 1545465"/>
                <a:gd name="connsiteX4042" fmla="*/ 775147 w 1895275"/>
                <a:gd name="connsiteY4042" fmla="*/ 1339776 h 1545465"/>
                <a:gd name="connsiteX4043" fmla="*/ 799207 w 1895275"/>
                <a:gd name="connsiteY4043" fmla="*/ 1378098 h 1545465"/>
                <a:gd name="connsiteX4044" fmla="*/ 762862 w 1895275"/>
                <a:gd name="connsiteY4044" fmla="*/ 1418723 h 1545465"/>
                <a:gd name="connsiteX4045" fmla="*/ 754842 w 1895275"/>
                <a:gd name="connsiteY4045" fmla="*/ 1401483 h 1545465"/>
                <a:gd name="connsiteX4046" fmla="*/ 744604 w 1895275"/>
                <a:gd name="connsiteY4046" fmla="*/ 1381085 h 1545465"/>
                <a:gd name="connsiteX4047" fmla="*/ 749979 w 1895275"/>
                <a:gd name="connsiteY4047" fmla="*/ 1385267 h 1545465"/>
                <a:gd name="connsiteX4048" fmla="*/ 764483 w 1895275"/>
                <a:gd name="connsiteY4048" fmla="*/ 1420174 h 1545465"/>
                <a:gd name="connsiteX4049" fmla="*/ 762776 w 1895275"/>
                <a:gd name="connsiteY4049" fmla="*/ 1418809 h 1545465"/>
                <a:gd name="connsiteX4050" fmla="*/ 741020 w 1895275"/>
                <a:gd name="connsiteY4050" fmla="*/ 1374001 h 1545465"/>
                <a:gd name="connsiteX4051" fmla="*/ 728394 w 1895275"/>
                <a:gd name="connsiteY4051" fmla="*/ 1351810 h 1545465"/>
                <a:gd name="connsiteX4052" fmla="*/ 742812 w 1895275"/>
                <a:gd name="connsiteY4052" fmla="*/ 1366234 h 1545465"/>
                <a:gd name="connsiteX4053" fmla="*/ 748273 w 1895275"/>
                <a:gd name="connsiteY4053" fmla="*/ 1380743 h 1545465"/>
                <a:gd name="connsiteX4054" fmla="*/ 741020 w 1895275"/>
                <a:gd name="connsiteY4054" fmla="*/ 1374086 h 1545465"/>
                <a:gd name="connsiteX4055" fmla="*/ 705187 w 1895275"/>
                <a:gd name="connsiteY4055" fmla="*/ 1319634 h 1545465"/>
                <a:gd name="connsiteX4056" fmla="*/ 688124 w 1895275"/>
                <a:gd name="connsiteY4056" fmla="*/ 1298894 h 1545465"/>
                <a:gd name="connsiteX4057" fmla="*/ 681128 w 1895275"/>
                <a:gd name="connsiteY4057" fmla="*/ 1290786 h 1545465"/>
                <a:gd name="connsiteX4058" fmla="*/ 691707 w 1895275"/>
                <a:gd name="connsiteY4058" fmla="*/ 1297614 h 1545465"/>
                <a:gd name="connsiteX4059" fmla="*/ 723957 w 1895275"/>
                <a:gd name="connsiteY4059" fmla="*/ 1323901 h 1545465"/>
                <a:gd name="connsiteX4060" fmla="*/ 727370 w 1895275"/>
                <a:gd name="connsiteY4060" fmla="*/ 1327571 h 1545465"/>
                <a:gd name="connsiteX4061" fmla="*/ 737266 w 1895275"/>
                <a:gd name="connsiteY4061" fmla="*/ 1351810 h 1545465"/>
                <a:gd name="connsiteX4062" fmla="*/ 728649 w 1895275"/>
                <a:gd name="connsiteY4062" fmla="*/ 1341995 h 1545465"/>
                <a:gd name="connsiteX4063" fmla="*/ 728649 w 1895275"/>
                <a:gd name="connsiteY4063" fmla="*/ 1341995 h 1545465"/>
                <a:gd name="connsiteX4064" fmla="*/ 728649 w 1895275"/>
                <a:gd name="connsiteY4064" fmla="*/ 1341995 h 1545465"/>
                <a:gd name="connsiteX4065" fmla="*/ 728649 w 1895275"/>
                <a:gd name="connsiteY4065" fmla="*/ 1341995 h 1545465"/>
                <a:gd name="connsiteX4066" fmla="*/ 728649 w 1895275"/>
                <a:gd name="connsiteY4066" fmla="*/ 1341995 h 1545465"/>
                <a:gd name="connsiteX4067" fmla="*/ 705272 w 1895275"/>
                <a:gd name="connsiteY4067" fmla="*/ 1319634 h 1545465"/>
                <a:gd name="connsiteX4068" fmla="*/ 772161 w 1895275"/>
                <a:gd name="connsiteY4068" fmla="*/ 1394228 h 1545465"/>
                <a:gd name="connsiteX4069" fmla="*/ 767469 w 1895275"/>
                <a:gd name="connsiteY4069" fmla="*/ 1388339 h 1545465"/>
                <a:gd name="connsiteX4070" fmla="*/ 748955 w 1895275"/>
                <a:gd name="connsiteY4070" fmla="*/ 1365637 h 1545465"/>
                <a:gd name="connsiteX4071" fmla="*/ 732830 w 1895275"/>
                <a:gd name="connsiteY4071" fmla="*/ 1333290 h 1545465"/>
                <a:gd name="connsiteX4072" fmla="*/ 739911 w 1895275"/>
                <a:gd name="connsiteY4072" fmla="*/ 1340971 h 1545465"/>
                <a:gd name="connsiteX4073" fmla="*/ 772161 w 1895275"/>
                <a:gd name="connsiteY4073" fmla="*/ 1394228 h 1545465"/>
                <a:gd name="connsiteX4074" fmla="*/ 109503 w 1895275"/>
                <a:gd name="connsiteY4074" fmla="*/ 815054 h 1545465"/>
                <a:gd name="connsiteX4075" fmla="*/ 142264 w 1895275"/>
                <a:gd name="connsiteY4075" fmla="*/ 787315 h 1545465"/>
                <a:gd name="connsiteX4076" fmla="*/ 143288 w 1895275"/>
                <a:gd name="connsiteY4076" fmla="*/ 786377 h 1545465"/>
                <a:gd name="connsiteX4077" fmla="*/ 159157 w 1895275"/>
                <a:gd name="connsiteY4077" fmla="*/ 806519 h 1545465"/>
                <a:gd name="connsiteX4078" fmla="*/ 210006 w 1895275"/>
                <a:gd name="connsiteY4078" fmla="*/ 869250 h 1545465"/>
                <a:gd name="connsiteX4079" fmla="*/ 210006 w 1895275"/>
                <a:gd name="connsiteY4079" fmla="*/ 869250 h 1545465"/>
                <a:gd name="connsiteX4080" fmla="*/ 210006 w 1895275"/>
                <a:gd name="connsiteY4080" fmla="*/ 869250 h 1545465"/>
                <a:gd name="connsiteX4081" fmla="*/ 210006 w 1895275"/>
                <a:gd name="connsiteY4081" fmla="*/ 869250 h 1545465"/>
                <a:gd name="connsiteX4082" fmla="*/ 210006 w 1895275"/>
                <a:gd name="connsiteY4082" fmla="*/ 869250 h 1545465"/>
                <a:gd name="connsiteX4083" fmla="*/ 213760 w 1895275"/>
                <a:gd name="connsiteY4083" fmla="*/ 873347 h 1545465"/>
                <a:gd name="connsiteX4084" fmla="*/ 216149 w 1895275"/>
                <a:gd name="connsiteY4084" fmla="*/ 880089 h 1545465"/>
                <a:gd name="connsiteX4085" fmla="*/ 228947 w 1895275"/>
                <a:gd name="connsiteY4085" fmla="*/ 913375 h 1545465"/>
                <a:gd name="connsiteX4086" fmla="*/ 229970 w 1895275"/>
                <a:gd name="connsiteY4086" fmla="*/ 915680 h 1545465"/>
                <a:gd name="connsiteX4087" fmla="*/ 194820 w 1895275"/>
                <a:gd name="connsiteY4087" fmla="*/ 873773 h 1545465"/>
                <a:gd name="connsiteX4088" fmla="*/ 194820 w 1895275"/>
                <a:gd name="connsiteY4088" fmla="*/ 873773 h 1545465"/>
                <a:gd name="connsiteX4089" fmla="*/ 194734 w 1895275"/>
                <a:gd name="connsiteY4089" fmla="*/ 873603 h 1545465"/>
                <a:gd name="connsiteX4090" fmla="*/ 194734 w 1895275"/>
                <a:gd name="connsiteY4090" fmla="*/ 873432 h 1545465"/>
                <a:gd name="connsiteX4091" fmla="*/ 194649 w 1895275"/>
                <a:gd name="connsiteY4091" fmla="*/ 873432 h 1545465"/>
                <a:gd name="connsiteX4092" fmla="*/ 189103 w 1895275"/>
                <a:gd name="connsiteY4092" fmla="*/ 867372 h 1545465"/>
                <a:gd name="connsiteX4093" fmla="*/ 187653 w 1895275"/>
                <a:gd name="connsiteY4093" fmla="*/ 864214 h 1545465"/>
                <a:gd name="connsiteX4094" fmla="*/ 181425 w 1895275"/>
                <a:gd name="connsiteY4094" fmla="*/ 848681 h 1545465"/>
                <a:gd name="connsiteX4095" fmla="*/ 181169 w 1895275"/>
                <a:gd name="connsiteY4095" fmla="*/ 848766 h 1545465"/>
                <a:gd name="connsiteX4096" fmla="*/ 185264 w 1895275"/>
                <a:gd name="connsiteY4096" fmla="*/ 863105 h 1545465"/>
                <a:gd name="connsiteX4097" fmla="*/ 149175 w 1895275"/>
                <a:gd name="connsiteY4097" fmla="*/ 822735 h 1545465"/>
                <a:gd name="connsiteX4098" fmla="*/ 133477 w 1895275"/>
                <a:gd name="connsiteY4098" fmla="*/ 804300 h 1545465"/>
                <a:gd name="connsiteX4099" fmla="*/ 133221 w 1895275"/>
                <a:gd name="connsiteY4099" fmla="*/ 804471 h 1545465"/>
                <a:gd name="connsiteX4100" fmla="*/ 147639 w 1895275"/>
                <a:gd name="connsiteY4100" fmla="*/ 824186 h 1545465"/>
                <a:gd name="connsiteX4101" fmla="*/ 189445 w 1895275"/>
                <a:gd name="connsiteY4101" fmla="*/ 878212 h 1545465"/>
                <a:gd name="connsiteX4102" fmla="*/ 189445 w 1895275"/>
                <a:gd name="connsiteY4102" fmla="*/ 878212 h 1545465"/>
                <a:gd name="connsiteX4103" fmla="*/ 189445 w 1895275"/>
                <a:gd name="connsiteY4103" fmla="*/ 878212 h 1545465"/>
                <a:gd name="connsiteX4104" fmla="*/ 189445 w 1895275"/>
                <a:gd name="connsiteY4104" fmla="*/ 878212 h 1545465"/>
                <a:gd name="connsiteX4105" fmla="*/ 189445 w 1895275"/>
                <a:gd name="connsiteY4105" fmla="*/ 878212 h 1545465"/>
                <a:gd name="connsiteX4106" fmla="*/ 190298 w 1895275"/>
                <a:gd name="connsiteY4106" fmla="*/ 879150 h 1545465"/>
                <a:gd name="connsiteX4107" fmla="*/ 202157 w 1895275"/>
                <a:gd name="connsiteY4107" fmla="*/ 909449 h 1545465"/>
                <a:gd name="connsiteX4108" fmla="*/ 202157 w 1895275"/>
                <a:gd name="connsiteY4108" fmla="*/ 909449 h 1545465"/>
                <a:gd name="connsiteX4109" fmla="*/ 202157 w 1895275"/>
                <a:gd name="connsiteY4109" fmla="*/ 909449 h 1545465"/>
                <a:gd name="connsiteX4110" fmla="*/ 202157 w 1895275"/>
                <a:gd name="connsiteY4110" fmla="*/ 909449 h 1545465"/>
                <a:gd name="connsiteX4111" fmla="*/ 202157 w 1895275"/>
                <a:gd name="connsiteY4111" fmla="*/ 909449 h 1545465"/>
                <a:gd name="connsiteX4112" fmla="*/ 212736 w 1895275"/>
                <a:gd name="connsiteY4112" fmla="*/ 927372 h 1545465"/>
                <a:gd name="connsiteX4113" fmla="*/ 181681 w 1895275"/>
                <a:gd name="connsiteY4113" fmla="*/ 893489 h 1545465"/>
                <a:gd name="connsiteX4114" fmla="*/ 165471 w 1895275"/>
                <a:gd name="connsiteY4114" fmla="*/ 866519 h 1545465"/>
                <a:gd name="connsiteX4115" fmla="*/ 159754 w 1895275"/>
                <a:gd name="connsiteY4115" fmla="*/ 856192 h 1545465"/>
                <a:gd name="connsiteX4116" fmla="*/ 159498 w 1895275"/>
                <a:gd name="connsiteY4116" fmla="*/ 856277 h 1545465"/>
                <a:gd name="connsiteX4117" fmla="*/ 163679 w 1895275"/>
                <a:gd name="connsiteY4117" fmla="*/ 867458 h 1545465"/>
                <a:gd name="connsiteX4118" fmla="*/ 168627 w 1895275"/>
                <a:gd name="connsiteY4118" fmla="*/ 880260 h 1545465"/>
                <a:gd name="connsiteX4119" fmla="*/ 122215 w 1895275"/>
                <a:gd name="connsiteY4119" fmla="*/ 833148 h 1545465"/>
                <a:gd name="connsiteX4120" fmla="*/ 106858 w 1895275"/>
                <a:gd name="connsiteY4120" fmla="*/ 817017 h 1545465"/>
                <a:gd name="connsiteX4121" fmla="*/ 109417 w 1895275"/>
                <a:gd name="connsiteY4121" fmla="*/ 814883 h 1545465"/>
                <a:gd name="connsiteX4122" fmla="*/ 158475 w 1895275"/>
                <a:gd name="connsiteY4122" fmla="*/ 880601 h 1545465"/>
                <a:gd name="connsiteX4123" fmla="*/ 153185 w 1895275"/>
                <a:gd name="connsiteY4123" fmla="*/ 872237 h 1545465"/>
                <a:gd name="connsiteX4124" fmla="*/ 176306 w 1895275"/>
                <a:gd name="connsiteY4124" fmla="*/ 898012 h 1545465"/>
                <a:gd name="connsiteX4125" fmla="*/ 176476 w 1895275"/>
                <a:gd name="connsiteY4125" fmla="*/ 898439 h 1545465"/>
                <a:gd name="connsiteX4126" fmla="*/ 176476 w 1895275"/>
                <a:gd name="connsiteY4126" fmla="*/ 898439 h 1545465"/>
                <a:gd name="connsiteX4127" fmla="*/ 176476 w 1895275"/>
                <a:gd name="connsiteY4127" fmla="*/ 898439 h 1545465"/>
                <a:gd name="connsiteX4128" fmla="*/ 176476 w 1895275"/>
                <a:gd name="connsiteY4128" fmla="*/ 898439 h 1545465"/>
                <a:gd name="connsiteX4129" fmla="*/ 176476 w 1895275"/>
                <a:gd name="connsiteY4129" fmla="*/ 898439 h 1545465"/>
                <a:gd name="connsiteX4130" fmla="*/ 194820 w 1895275"/>
                <a:gd name="connsiteY4130" fmla="*/ 925921 h 1545465"/>
                <a:gd name="connsiteX4131" fmla="*/ 171101 w 1895275"/>
                <a:gd name="connsiteY4131" fmla="*/ 901170 h 1545465"/>
                <a:gd name="connsiteX4132" fmla="*/ 171101 w 1895275"/>
                <a:gd name="connsiteY4132" fmla="*/ 901170 h 1545465"/>
                <a:gd name="connsiteX4133" fmla="*/ 171016 w 1895275"/>
                <a:gd name="connsiteY4133" fmla="*/ 901085 h 1545465"/>
                <a:gd name="connsiteX4134" fmla="*/ 170931 w 1895275"/>
                <a:gd name="connsiteY4134" fmla="*/ 901000 h 1545465"/>
                <a:gd name="connsiteX4135" fmla="*/ 170931 w 1895275"/>
                <a:gd name="connsiteY4135" fmla="*/ 901000 h 1545465"/>
                <a:gd name="connsiteX4136" fmla="*/ 164959 w 1895275"/>
                <a:gd name="connsiteY4136" fmla="*/ 895623 h 1545465"/>
                <a:gd name="connsiteX4137" fmla="*/ 158475 w 1895275"/>
                <a:gd name="connsiteY4137" fmla="*/ 880687 h 1545465"/>
                <a:gd name="connsiteX4138" fmla="*/ 158475 w 1895275"/>
                <a:gd name="connsiteY4138" fmla="*/ 880687 h 1545465"/>
                <a:gd name="connsiteX4139" fmla="*/ 158475 w 1895275"/>
                <a:gd name="connsiteY4139" fmla="*/ 880687 h 1545465"/>
                <a:gd name="connsiteX4140" fmla="*/ 158475 w 1895275"/>
                <a:gd name="connsiteY4140" fmla="*/ 880687 h 1545465"/>
                <a:gd name="connsiteX4141" fmla="*/ 158475 w 1895275"/>
                <a:gd name="connsiteY4141" fmla="*/ 880687 h 1545465"/>
                <a:gd name="connsiteX4142" fmla="*/ 225875 w 1895275"/>
                <a:gd name="connsiteY4142" fmla="*/ 941626 h 1545465"/>
                <a:gd name="connsiteX4143" fmla="*/ 208641 w 1895275"/>
                <a:gd name="connsiteY4143" fmla="*/ 906462 h 1545465"/>
                <a:gd name="connsiteX4144" fmla="*/ 208641 w 1895275"/>
                <a:gd name="connsiteY4144" fmla="*/ 906462 h 1545465"/>
                <a:gd name="connsiteX4145" fmla="*/ 208641 w 1895275"/>
                <a:gd name="connsiteY4145" fmla="*/ 906377 h 1545465"/>
                <a:gd name="connsiteX4146" fmla="*/ 208641 w 1895275"/>
                <a:gd name="connsiteY4146" fmla="*/ 906377 h 1545465"/>
                <a:gd name="connsiteX4147" fmla="*/ 208641 w 1895275"/>
                <a:gd name="connsiteY4147" fmla="*/ 906291 h 1545465"/>
                <a:gd name="connsiteX4148" fmla="*/ 199512 w 1895275"/>
                <a:gd name="connsiteY4148" fmla="*/ 888880 h 1545465"/>
                <a:gd name="connsiteX4149" fmla="*/ 233639 w 1895275"/>
                <a:gd name="connsiteY4149" fmla="*/ 923532 h 1545465"/>
                <a:gd name="connsiteX4150" fmla="*/ 244048 w 1895275"/>
                <a:gd name="connsiteY4150" fmla="*/ 945893 h 1545465"/>
                <a:gd name="connsiteX4151" fmla="*/ 244048 w 1895275"/>
                <a:gd name="connsiteY4151" fmla="*/ 945893 h 1545465"/>
                <a:gd name="connsiteX4152" fmla="*/ 244048 w 1895275"/>
                <a:gd name="connsiteY4152" fmla="*/ 945893 h 1545465"/>
                <a:gd name="connsiteX4153" fmla="*/ 244048 w 1895275"/>
                <a:gd name="connsiteY4153" fmla="*/ 945893 h 1545465"/>
                <a:gd name="connsiteX4154" fmla="*/ 244048 w 1895275"/>
                <a:gd name="connsiteY4154" fmla="*/ 945893 h 1545465"/>
                <a:gd name="connsiteX4155" fmla="*/ 258210 w 1895275"/>
                <a:gd name="connsiteY4155" fmla="*/ 969534 h 1545465"/>
                <a:gd name="connsiteX4156" fmla="*/ 257272 w 1895275"/>
                <a:gd name="connsiteY4156" fmla="*/ 971583 h 1545465"/>
                <a:gd name="connsiteX4157" fmla="*/ 254115 w 1895275"/>
                <a:gd name="connsiteY4157" fmla="*/ 971327 h 1545465"/>
                <a:gd name="connsiteX4158" fmla="*/ 251470 w 1895275"/>
                <a:gd name="connsiteY4158" fmla="*/ 968852 h 1545465"/>
                <a:gd name="connsiteX4159" fmla="*/ 248911 w 1895275"/>
                <a:gd name="connsiteY4159" fmla="*/ 966120 h 1545465"/>
                <a:gd name="connsiteX4160" fmla="*/ 238672 w 1895275"/>
                <a:gd name="connsiteY4160" fmla="*/ 955281 h 1545465"/>
                <a:gd name="connsiteX4161" fmla="*/ 225960 w 1895275"/>
                <a:gd name="connsiteY4161" fmla="*/ 941540 h 1545465"/>
                <a:gd name="connsiteX4162" fmla="*/ 231592 w 1895275"/>
                <a:gd name="connsiteY4162" fmla="*/ 860971 h 1545465"/>
                <a:gd name="connsiteX4163" fmla="*/ 240294 w 1895275"/>
                <a:gd name="connsiteY4163" fmla="*/ 879748 h 1545465"/>
                <a:gd name="connsiteX4164" fmla="*/ 257187 w 1895275"/>
                <a:gd name="connsiteY4164" fmla="*/ 914229 h 1545465"/>
                <a:gd name="connsiteX4165" fmla="*/ 215466 w 1895275"/>
                <a:gd name="connsiteY4165" fmla="*/ 864727 h 1545465"/>
                <a:gd name="connsiteX4166" fmla="*/ 215466 w 1895275"/>
                <a:gd name="connsiteY4166" fmla="*/ 864727 h 1545465"/>
                <a:gd name="connsiteX4167" fmla="*/ 215296 w 1895275"/>
                <a:gd name="connsiteY4167" fmla="*/ 864556 h 1545465"/>
                <a:gd name="connsiteX4168" fmla="*/ 215296 w 1895275"/>
                <a:gd name="connsiteY4168" fmla="*/ 864385 h 1545465"/>
                <a:gd name="connsiteX4169" fmla="*/ 215125 w 1895275"/>
                <a:gd name="connsiteY4169" fmla="*/ 864385 h 1545465"/>
                <a:gd name="connsiteX4170" fmla="*/ 209068 w 1895275"/>
                <a:gd name="connsiteY4170" fmla="*/ 857813 h 1545465"/>
                <a:gd name="connsiteX4171" fmla="*/ 208300 w 1895275"/>
                <a:gd name="connsiteY4171" fmla="*/ 855936 h 1545465"/>
                <a:gd name="connsiteX4172" fmla="*/ 208044 w 1895275"/>
                <a:gd name="connsiteY4172" fmla="*/ 856021 h 1545465"/>
                <a:gd name="connsiteX4173" fmla="*/ 208385 w 1895275"/>
                <a:gd name="connsiteY4173" fmla="*/ 857045 h 1545465"/>
                <a:gd name="connsiteX4174" fmla="*/ 160608 w 1895275"/>
                <a:gd name="connsiteY4174" fmla="*/ 804983 h 1545465"/>
                <a:gd name="connsiteX4175" fmla="*/ 143629 w 1895275"/>
                <a:gd name="connsiteY4175" fmla="*/ 785950 h 1545465"/>
                <a:gd name="connsiteX4176" fmla="*/ 161887 w 1895275"/>
                <a:gd name="connsiteY4176" fmla="*/ 769051 h 1545465"/>
                <a:gd name="connsiteX4177" fmla="*/ 166067 w 1895275"/>
                <a:gd name="connsiteY4177" fmla="*/ 775111 h 1545465"/>
                <a:gd name="connsiteX4178" fmla="*/ 212395 w 1895275"/>
                <a:gd name="connsiteY4178" fmla="*/ 838951 h 1545465"/>
                <a:gd name="connsiteX4179" fmla="*/ 212395 w 1895275"/>
                <a:gd name="connsiteY4179" fmla="*/ 838951 h 1545465"/>
                <a:gd name="connsiteX4180" fmla="*/ 212395 w 1895275"/>
                <a:gd name="connsiteY4180" fmla="*/ 838951 h 1545465"/>
                <a:gd name="connsiteX4181" fmla="*/ 212395 w 1895275"/>
                <a:gd name="connsiteY4181" fmla="*/ 838951 h 1545465"/>
                <a:gd name="connsiteX4182" fmla="*/ 212395 w 1895275"/>
                <a:gd name="connsiteY4182" fmla="*/ 838951 h 1545465"/>
                <a:gd name="connsiteX4183" fmla="*/ 231421 w 1895275"/>
                <a:gd name="connsiteY4183" fmla="*/ 860886 h 1545465"/>
                <a:gd name="connsiteX4184" fmla="*/ 1737526 w 1895275"/>
                <a:gd name="connsiteY4184" fmla="*/ 340858 h 1545465"/>
                <a:gd name="connsiteX4185" fmla="*/ 1773956 w 1895275"/>
                <a:gd name="connsiteY4185" fmla="*/ 362536 h 1545465"/>
                <a:gd name="connsiteX4186" fmla="*/ 1764145 w 1895275"/>
                <a:gd name="connsiteY4186" fmla="*/ 373717 h 1545465"/>
                <a:gd name="connsiteX4187" fmla="*/ 1738379 w 1895275"/>
                <a:gd name="connsiteY4187" fmla="*/ 401711 h 1545465"/>
                <a:gd name="connsiteX4188" fmla="*/ 1733687 w 1895275"/>
                <a:gd name="connsiteY4188" fmla="*/ 363475 h 1545465"/>
                <a:gd name="connsiteX4189" fmla="*/ 1730445 w 1895275"/>
                <a:gd name="connsiteY4189" fmla="*/ 343845 h 1545465"/>
                <a:gd name="connsiteX4190" fmla="*/ 1730103 w 1895275"/>
                <a:gd name="connsiteY4190" fmla="*/ 343845 h 1545465"/>
                <a:gd name="connsiteX4191" fmla="*/ 1731554 w 1895275"/>
                <a:gd name="connsiteY4191" fmla="*/ 363560 h 1545465"/>
                <a:gd name="connsiteX4192" fmla="*/ 1732492 w 1895275"/>
                <a:gd name="connsiteY4192" fmla="*/ 407856 h 1545465"/>
                <a:gd name="connsiteX4193" fmla="*/ 1723619 w 1895275"/>
                <a:gd name="connsiteY4193" fmla="*/ 417245 h 1545465"/>
                <a:gd name="connsiteX4194" fmla="*/ 1723534 w 1895275"/>
                <a:gd name="connsiteY4194" fmla="*/ 416306 h 1545465"/>
                <a:gd name="connsiteX4195" fmla="*/ 1718074 w 1895275"/>
                <a:gd name="connsiteY4195" fmla="*/ 385580 h 1545465"/>
                <a:gd name="connsiteX4196" fmla="*/ 1715770 w 1895275"/>
                <a:gd name="connsiteY4196" fmla="*/ 374656 h 1545465"/>
                <a:gd name="connsiteX4197" fmla="*/ 1713210 w 1895275"/>
                <a:gd name="connsiteY4197" fmla="*/ 363816 h 1545465"/>
                <a:gd name="connsiteX4198" fmla="*/ 1712955 w 1895275"/>
                <a:gd name="connsiteY4198" fmla="*/ 363816 h 1545465"/>
                <a:gd name="connsiteX4199" fmla="*/ 1714575 w 1895275"/>
                <a:gd name="connsiteY4199" fmla="*/ 374741 h 1545465"/>
                <a:gd name="connsiteX4200" fmla="*/ 1716026 w 1895275"/>
                <a:gd name="connsiteY4200" fmla="*/ 385666 h 1545465"/>
                <a:gd name="connsiteX4201" fmla="*/ 1718671 w 1895275"/>
                <a:gd name="connsiteY4201" fmla="*/ 416562 h 1545465"/>
                <a:gd name="connsiteX4202" fmla="*/ 1718927 w 1895275"/>
                <a:gd name="connsiteY4202" fmla="*/ 422109 h 1545465"/>
                <a:gd name="connsiteX4203" fmla="*/ 1715258 w 1895275"/>
                <a:gd name="connsiteY4203" fmla="*/ 425950 h 1545465"/>
                <a:gd name="connsiteX4204" fmla="*/ 1716964 w 1895275"/>
                <a:gd name="connsiteY4204" fmla="*/ 418610 h 1545465"/>
                <a:gd name="connsiteX4205" fmla="*/ 1716708 w 1895275"/>
                <a:gd name="connsiteY4205" fmla="*/ 418610 h 1545465"/>
                <a:gd name="connsiteX4206" fmla="*/ 1713467 w 1895275"/>
                <a:gd name="connsiteY4206" fmla="*/ 428084 h 1545465"/>
                <a:gd name="connsiteX4207" fmla="*/ 1712869 w 1895275"/>
                <a:gd name="connsiteY4207" fmla="*/ 428681 h 1545465"/>
                <a:gd name="connsiteX4208" fmla="*/ 1712869 w 1895275"/>
                <a:gd name="connsiteY4208" fmla="*/ 428681 h 1545465"/>
                <a:gd name="connsiteX4209" fmla="*/ 1712869 w 1895275"/>
                <a:gd name="connsiteY4209" fmla="*/ 428681 h 1545465"/>
                <a:gd name="connsiteX4210" fmla="*/ 1712869 w 1895275"/>
                <a:gd name="connsiteY4210" fmla="*/ 428681 h 1545465"/>
                <a:gd name="connsiteX4211" fmla="*/ 1712869 w 1895275"/>
                <a:gd name="connsiteY4211" fmla="*/ 428681 h 1545465"/>
                <a:gd name="connsiteX4212" fmla="*/ 1703911 w 1895275"/>
                <a:gd name="connsiteY4212" fmla="*/ 439008 h 1545465"/>
                <a:gd name="connsiteX4213" fmla="*/ 1700072 w 1895275"/>
                <a:gd name="connsiteY4213" fmla="*/ 409478 h 1545465"/>
                <a:gd name="connsiteX4214" fmla="*/ 1700584 w 1895275"/>
                <a:gd name="connsiteY4214" fmla="*/ 406917 h 1545465"/>
                <a:gd name="connsiteX4215" fmla="*/ 1705361 w 1895275"/>
                <a:gd name="connsiteY4215" fmla="*/ 382508 h 1545465"/>
                <a:gd name="connsiteX4216" fmla="*/ 1705105 w 1895275"/>
                <a:gd name="connsiteY4216" fmla="*/ 382508 h 1545465"/>
                <a:gd name="connsiteX4217" fmla="*/ 1699304 w 1895275"/>
                <a:gd name="connsiteY4217" fmla="*/ 403930 h 1545465"/>
                <a:gd name="connsiteX4218" fmla="*/ 1698706 w 1895275"/>
                <a:gd name="connsiteY4218" fmla="*/ 399577 h 1545465"/>
                <a:gd name="connsiteX4219" fmla="*/ 1698706 w 1895275"/>
                <a:gd name="connsiteY4219" fmla="*/ 399577 h 1545465"/>
                <a:gd name="connsiteX4220" fmla="*/ 1698706 w 1895275"/>
                <a:gd name="connsiteY4220" fmla="*/ 399577 h 1545465"/>
                <a:gd name="connsiteX4221" fmla="*/ 1698706 w 1895275"/>
                <a:gd name="connsiteY4221" fmla="*/ 399577 h 1545465"/>
                <a:gd name="connsiteX4222" fmla="*/ 1698706 w 1895275"/>
                <a:gd name="connsiteY4222" fmla="*/ 399577 h 1545465"/>
                <a:gd name="connsiteX4223" fmla="*/ 1686335 w 1895275"/>
                <a:gd name="connsiteY4223" fmla="*/ 343162 h 1545465"/>
                <a:gd name="connsiteX4224" fmla="*/ 1681899 w 1895275"/>
                <a:gd name="connsiteY4224" fmla="*/ 323020 h 1545465"/>
                <a:gd name="connsiteX4225" fmla="*/ 1681558 w 1895275"/>
                <a:gd name="connsiteY4225" fmla="*/ 323020 h 1545465"/>
                <a:gd name="connsiteX4226" fmla="*/ 1684202 w 1895275"/>
                <a:gd name="connsiteY4226" fmla="*/ 343333 h 1545465"/>
                <a:gd name="connsiteX4227" fmla="*/ 1691710 w 1895275"/>
                <a:gd name="connsiteY4227" fmla="*/ 400687 h 1545465"/>
                <a:gd name="connsiteX4228" fmla="*/ 1691710 w 1895275"/>
                <a:gd name="connsiteY4228" fmla="*/ 400687 h 1545465"/>
                <a:gd name="connsiteX4229" fmla="*/ 1691710 w 1895275"/>
                <a:gd name="connsiteY4229" fmla="*/ 400858 h 1545465"/>
                <a:gd name="connsiteX4230" fmla="*/ 1691710 w 1895275"/>
                <a:gd name="connsiteY4230" fmla="*/ 401028 h 1545465"/>
                <a:gd name="connsiteX4231" fmla="*/ 1691710 w 1895275"/>
                <a:gd name="connsiteY4231" fmla="*/ 401028 h 1545465"/>
                <a:gd name="connsiteX4232" fmla="*/ 1695294 w 1895275"/>
                <a:gd name="connsiteY4232" fmla="*/ 417927 h 1545465"/>
                <a:gd name="connsiteX4233" fmla="*/ 1688468 w 1895275"/>
                <a:gd name="connsiteY4233" fmla="*/ 441057 h 1545465"/>
                <a:gd name="connsiteX4234" fmla="*/ 1685653 w 1895275"/>
                <a:gd name="connsiteY4234" fmla="*/ 443532 h 1545465"/>
                <a:gd name="connsiteX4235" fmla="*/ 1682496 w 1895275"/>
                <a:gd name="connsiteY4235" fmla="*/ 446263 h 1545465"/>
                <a:gd name="connsiteX4236" fmla="*/ 1668419 w 1895275"/>
                <a:gd name="connsiteY4236" fmla="*/ 403162 h 1545465"/>
                <a:gd name="connsiteX4237" fmla="*/ 1668419 w 1895275"/>
                <a:gd name="connsiteY4237" fmla="*/ 403162 h 1545465"/>
                <a:gd name="connsiteX4238" fmla="*/ 1668419 w 1895275"/>
                <a:gd name="connsiteY4238" fmla="*/ 403162 h 1545465"/>
                <a:gd name="connsiteX4239" fmla="*/ 1668419 w 1895275"/>
                <a:gd name="connsiteY4239" fmla="*/ 403162 h 1545465"/>
                <a:gd name="connsiteX4240" fmla="*/ 1668419 w 1895275"/>
                <a:gd name="connsiteY4240" fmla="*/ 403162 h 1545465"/>
                <a:gd name="connsiteX4241" fmla="*/ 1638472 w 1895275"/>
                <a:gd name="connsiteY4241" fmla="*/ 326861 h 1545465"/>
                <a:gd name="connsiteX4242" fmla="*/ 1627808 w 1895275"/>
                <a:gd name="connsiteY4242" fmla="*/ 299634 h 1545465"/>
                <a:gd name="connsiteX4243" fmla="*/ 1627552 w 1895275"/>
                <a:gd name="connsiteY4243" fmla="*/ 299720 h 1545465"/>
                <a:gd name="connsiteX4244" fmla="*/ 1636510 w 1895275"/>
                <a:gd name="connsiteY4244" fmla="*/ 327373 h 1545465"/>
                <a:gd name="connsiteX4245" fmla="*/ 1661764 w 1895275"/>
                <a:gd name="connsiteY4245" fmla="*/ 405381 h 1545465"/>
                <a:gd name="connsiteX4246" fmla="*/ 1661764 w 1895275"/>
                <a:gd name="connsiteY4246" fmla="*/ 405381 h 1545465"/>
                <a:gd name="connsiteX4247" fmla="*/ 1661764 w 1895275"/>
                <a:gd name="connsiteY4247" fmla="*/ 405552 h 1545465"/>
                <a:gd name="connsiteX4248" fmla="*/ 1661764 w 1895275"/>
                <a:gd name="connsiteY4248" fmla="*/ 405723 h 1545465"/>
                <a:gd name="connsiteX4249" fmla="*/ 1661764 w 1895275"/>
                <a:gd name="connsiteY4249" fmla="*/ 405723 h 1545465"/>
                <a:gd name="connsiteX4250" fmla="*/ 1678828 w 1895275"/>
                <a:gd name="connsiteY4250" fmla="*/ 449421 h 1545465"/>
                <a:gd name="connsiteX4251" fmla="*/ 1669357 w 1895275"/>
                <a:gd name="connsiteY4251" fmla="*/ 457614 h 1545465"/>
                <a:gd name="connsiteX4252" fmla="*/ 1654939 w 1895275"/>
                <a:gd name="connsiteY4252" fmla="*/ 416989 h 1545465"/>
                <a:gd name="connsiteX4253" fmla="*/ 1637278 w 1895275"/>
                <a:gd name="connsiteY4253" fmla="*/ 373119 h 1545465"/>
                <a:gd name="connsiteX4254" fmla="*/ 1637278 w 1895275"/>
                <a:gd name="connsiteY4254" fmla="*/ 373119 h 1545465"/>
                <a:gd name="connsiteX4255" fmla="*/ 1637278 w 1895275"/>
                <a:gd name="connsiteY4255" fmla="*/ 373119 h 1545465"/>
                <a:gd name="connsiteX4256" fmla="*/ 1637278 w 1895275"/>
                <a:gd name="connsiteY4256" fmla="*/ 373119 h 1545465"/>
                <a:gd name="connsiteX4257" fmla="*/ 1637278 w 1895275"/>
                <a:gd name="connsiteY4257" fmla="*/ 373119 h 1545465"/>
                <a:gd name="connsiteX4258" fmla="*/ 1616119 w 1895275"/>
                <a:gd name="connsiteY4258" fmla="*/ 330787 h 1545465"/>
                <a:gd name="connsiteX4259" fmla="*/ 1593254 w 1895275"/>
                <a:gd name="connsiteY4259" fmla="*/ 289478 h 1545465"/>
                <a:gd name="connsiteX4260" fmla="*/ 1584808 w 1895275"/>
                <a:gd name="connsiteY4260" fmla="*/ 274883 h 1545465"/>
                <a:gd name="connsiteX4261" fmla="*/ 1576191 w 1895275"/>
                <a:gd name="connsiteY4261" fmla="*/ 260374 h 1545465"/>
                <a:gd name="connsiteX4262" fmla="*/ 1575935 w 1895275"/>
                <a:gd name="connsiteY4262" fmla="*/ 260545 h 1545465"/>
                <a:gd name="connsiteX4263" fmla="*/ 1583784 w 1895275"/>
                <a:gd name="connsiteY4263" fmla="*/ 275395 h 1545465"/>
                <a:gd name="connsiteX4264" fmla="*/ 1591463 w 1895275"/>
                <a:gd name="connsiteY4264" fmla="*/ 290331 h 1545465"/>
                <a:gd name="connsiteX4265" fmla="*/ 1611854 w 1895275"/>
                <a:gd name="connsiteY4265" fmla="*/ 332835 h 1545465"/>
                <a:gd name="connsiteX4266" fmla="*/ 1630964 w 1895275"/>
                <a:gd name="connsiteY4266" fmla="*/ 375936 h 1545465"/>
                <a:gd name="connsiteX4267" fmla="*/ 1630964 w 1895275"/>
                <a:gd name="connsiteY4267" fmla="*/ 375936 h 1545465"/>
                <a:gd name="connsiteX4268" fmla="*/ 1631050 w 1895275"/>
                <a:gd name="connsiteY4268" fmla="*/ 376107 h 1545465"/>
                <a:gd name="connsiteX4269" fmla="*/ 1631050 w 1895275"/>
                <a:gd name="connsiteY4269" fmla="*/ 376363 h 1545465"/>
                <a:gd name="connsiteX4270" fmla="*/ 1631135 w 1895275"/>
                <a:gd name="connsiteY4270" fmla="*/ 376363 h 1545465"/>
                <a:gd name="connsiteX4271" fmla="*/ 1650673 w 1895275"/>
                <a:gd name="connsiteY4271" fmla="*/ 419208 h 1545465"/>
                <a:gd name="connsiteX4272" fmla="*/ 1667651 w 1895275"/>
                <a:gd name="connsiteY4272" fmla="*/ 459492 h 1545465"/>
                <a:gd name="connsiteX4273" fmla="*/ 1650075 w 1895275"/>
                <a:gd name="connsiteY4273" fmla="*/ 475025 h 1545465"/>
                <a:gd name="connsiteX4274" fmla="*/ 1650075 w 1895275"/>
                <a:gd name="connsiteY4274" fmla="*/ 475025 h 1545465"/>
                <a:gd name="connsiteX4275" fmla="*/ 1650075 w 1895275"/>
                <a:gd name="connsiteY4275" fmla="*/ 475025 h 1545465"/>
                <a:gd name="connsiteX4276" fmla="*/ 1650075 w 1895275"/>
                <a:gd name="connsiteY4276" fmla="*/ 475025 h 1545465"/>
                <a:gd name="connsiteX4277" fmla="*/ 1650075 w 1895275"/>
                <a:gd name="connsiteY4277" fmla="*/ 475025 h 1545465"/>
                <a:gd name="connsiteX4278" fmla="*/ 1617911 w 1895275"/>
                <a:gd name="connsiteY4278" fmla="*/ 509848 h 1545465"/>
                <a:gd name="connsiteX4279" fmla="*/ 1613133 w 1895275"/>
                <a:gd name="connsiteY4279" fmla="*/ 515054 h 1545465"/>
                <a:gd name="connsiteX4280" fmla="*/ 1614157 w 1895275"/>
                <a:gd name="connsiteY4280" fmla="*/ 511213 h 1545465"/>
                <a:gd name="connsiteX4281" fmla="*/ 1613901 w 1895275"/>
                <a:gd name="connsiteY4281" fmla="*/ 511128 h 1545465"/>
                <a:gd name="connsiteX4282" fmla="*/ 1611683 w 1895275"/>
                <a:gd name="connsiteY4282" fmla="*/ 516761 h 1545465"/>
                <a:gd name="connsiteX4283" fmla="*/ 1606478 w 1895275"/>
                <a:gd name="connsiteY4283" fmla="*/ 522394 h 1545465"/>
                <a:gd name="connsiteX4284" fmla="*/ 1606649 w 1895275"/>
                <a:gd name="connsiteY4284" fmla="*/ 522650 h 1545465"/>
                <a:gd name="connsiteX4285" fmla="*/ 1610744 w 1895275"/>
                <a:gd name="connsiteY4285" fmla="*/ 519065 h 1545465"/>
                <a:gd name="connsiteX4286" fmla="*/ 1608441 w 1895275"/>
                <a:gd name="connsiteY4286" fmla="*/ 524784 h 1545465"/>
                <a:gd name="connsiteX4287" fmla="*/ 1592145 w 1895275"/>
                <a:gd name="connsiteY4287" fmla="*/ 562252 h 1545465"/>
                <a:gd name="connsiteX4288" fmla="*/ 1592145 w 1895275"/>
                <a:gd name="connsiteY4288" fmla="*/ 562252 h 1545465"/>
                <a:gd name="connsiteX4289" fmla="*/ 1592145 w 1895275"/>
                <a:gd name="connsiteY4289" fmla="*/ 562252 h 1545465"/>
                <a:gd name="connsiteX4290" fmla="*/ 1592145 w 1895275"/>
                <a:gd name="connsiteY4290" fmla="*/ 562252 h 1545465"/>
                <a:gd name="connsiteX4291" fmla="*/ 1592145 w 1895275"/>
                <a:gd name="connsiteY4291" fmla="*/ 562252 h 1545465"/>
                <a:gd name="connsiteX4292" fmla="*/ 1581992 w 1895275"/>
                <a:gd name="connsiteY4292" fmla="*/ 592038 h 1545465"/>
                <a:gd name="connsiteX4293" fmla="*/ 1552729 w 1895275"/>
                <a:gd name="connsiteY4293" fmla="*/ 617301 h 1545465"/>
                <a:gd name="connsiteX4294" fmla="*/ 1572778 w 1895275"/>
                <a:gd name="connsiteY4294" fmla="*/ 569165 h 1545465"/>
                <a:gd name="connsiteX4295" fmla="*/ 1572778 w 1895275"/>
                <a:gd name="connsiteY4295" fmla="*/ 569165 h 1545465"/>
                <a:gd name="connsiteX4296" fmla="*/ 1572778 w 1895275"/>
                <a:gd name="connsiteY4296" fmla="*/ 568994 h 1545465"/>
                <a:gd name="connsiteX4297" fmla="*/ 1572778 w 1895275"/>
                <a:gd name="connsiteY4297" fmla="*/ 568823 h 1545465"/>
                <a:gd name="connsiteX4298" fmla="*/ 1572778 w 1895275"/>
                <a:gd name="connsiteY4298" fmla="*/ 568823 h 1545465"/>
                <a:gd name="connsiteX4299" fmla="*/ 1590524 w 1895275"/>
                <a:gd name="connsiteY4299" fmla="*/ 507543 h 1545465"/>
                <a:gd name="connsiteX4300" fmla="*/ 1596240 w 1895275"/>
                <a:gd name="connsiteY4300" fmla="*/ 485694 h 1545465"/>
                <a:gd name="connsiteX4301" fmla="*/ 1595985 w 1895275"/>
                <a:gd name="connsiteY4301" fmla="*/ 485609 h 1545465"/>
                <a:gd name="connsiteX4302" fmla="*/ 1588562 w 1895275"/>
                <a:gd name="connsiteY4302" fmla="*/ 507116 h 1545465"/>
                <a:gd name="connsiteX4303" fmla="*/ 1566124 w 1895275"/>
                <a:gd name="connsiteY4303" fmla="*/ 566690 h 1545465"/>
                <a:gd name="connsiteX4304" fmla="*/ 1566124 w 1895275"/>
                <a:gd name="connsiteY4304" fmla="*/ 566690 h 1545465"/>
                <a:gd name="connsiteX4305" fmla="*/ 1566124 w 1895275"/>
                <a:gd name="connsiteY4305" fmla="*/ 566690 h 1545465"/>
                <a:gd name="connsiteX4306" fmla="*/ 1566124 w 1895275"/>
                <a:gd name="connsiteY4306" fmla="*/ 566690 h 1545465"/>
                <a:gd name="connsiteX4307" fmla="*/ 1566124 w 1895275"/>
                <a:gd name="connsiteY4307" fmla="*/ 566690 h 1545465"/>
                <a:gd name="connsiteX4308" fmla="*/ 1548036 w 1895275"/>
                <a:gd name="connsiteY4308" fmla="*/ 621227 h 1545465"/>
                <a:gd name="connsiteX4309" fmla="*/ 1544709 w 1895275"/>
                <a:gd name="connsiteY4309" fmla="*/ 624044 h 1545465"/>
                <a:gd name="connsiteX4310" fmla="*/ 1543941 w 1895275"/>
                <a:gd name="connsiteY4310" fmla="*/ 616704 h 1545465"/>
                <a:gd name="connsiteX4311" fmla="*/ 1542832 w 1895275"/>
                <a:gd name="connsiteY4311" fmla="*/ 608084 h 1545465"/>
                <a:gd name="connsiteX4312" fmla="*/ 1552473 w 1895275"/>
                <a:gd name="connsiteY4312" fmla="*/ 585893 h 1545465"/>
                <a:gd name="connsiteX4313" fmla="*/ 1552473 w 1895275"/>
                <a:gd name="connsiteY4313" fmla="*/ 585893 h 1545465"/>
                <a:gd name="connsiteX4314" fmla="*/ 1552473 w 1895275"/>
                <a:gd name="connsiteY4314" fmla="*/ 585722 h 1545465"/>
                <a:gd name="connsiteX4315" fmla="*/ 1552473 w 1895275"/>
                <a:gd name="connsiteY4315" fmla="*/ 585552 h 1545465"/>
                <a:gd name="connsiteX4316" fmla="*/ 1552473 w 1895275"/>
                <a:gd name="connsiteY4316" fmla="*/ 585552 h 1545465"/>
                <a:gd name="connsiteX4317" fmla="*/ 1571242 w 1895275"/>
                <a:gd name="connsiteY4317" fmla="*/ 524613 h 1545465"/>
                <a:gd name="connsiteX4318" fmla="*/ 1577129 w 1895275"/>
                <a:gd name="connsiteY4318" fmla="*/ 502764 h 1545465"/>
                <a:gd name="connsiteX4319" fmla="*/ 1576874 w 1895275"/>
                <a:gd name="connsiteY4319" fmla="*/ 502678 h 1545465"/>
                <a:gd name="connsiteX4320" fmla="*/ 1569280 w 1895275"/>
                <a:gd name="connsiteY4320" fmla="*/ 524101 h 1545465"/>
                <a:gd name="connsiteX4321" fmla="*/ 1545903 w 1895275"/>
                <a:gd name="connsiteY4321" fmla="*/ 583162 h 1545465"/>
                <a:gd name="connsiteX4322" fmla="*/ 1545903 w 1895275"/>
                <a:gd name="connsiteY4322" fmla="*/ 583162 h 1545465"/>
                <a:gd name="connsiteX4323" fmla="*/ 1545903 w 1895275"/>
                <a:gd name="connsiteY4323" fmla="*/ 583162 h 1545465"/>
                <a:gd name="connsiteX4324" fmla="*/ 1545903 w 1895275"/>
                <a:gd name="connsiteY4324" fmla="*/ 583162 h 1545465"/>
                <a:gd name="connsiteX4325" fmla="*/ 1545903 w 1895275"/>
                <a:gd name="connsiteY4325" fmla="*/ 583162 h 1545465"/>
                <a:gd name="connsiteX4326" fmla="*/ 1541211 w 1895275"/>
                <a:gd name="connsiteY4326" fmla="*/ 596391 h 1545465"/>
                <a:gd name="connsiteX4327" fmla="*/ 1538225 w 1895275"/>
                <a:gd name="connsiteY4327" fmla="*/ 578126 h 1545465"/>
                <a:gd name="connsiteX4328" fmla="*/ 1549146 w 1895275"/>
                <a:gd name="connsiteY4328" fmla="*/ 544755 h 1545465"/>
                <a:gd name="connsiteX4329" fmla="*/ 1555971 w 1895275"/>
                <a:gd name="connsiteY4329" fmla="*/ 522821 h 1545465"/>
                <a:gd name="connsiteX4330" fmla="*/ 1555715 w 1895275"/>
                <a:gd name="connsiteY4330" fmla="*/ 522735 h 1545465"/>
                <a:gd name="connsiteX4331" fmla="*/ 1547183 w 1895275"/>
                <a:gd name="connsiteY4331" fmla="*/ 544243 h 1545465"/>
                <a:gd name="connsiteX4332" fmla="*/ 1536604 w 1895275"/>
                <a:gd name="connsiteY4332" fmla="*/ 569250 h 1545465"/>
                <a:gd name="connsiteX4333" fmla="*/ 1536604 w 1895275"/>
                <a:gd name="connsiteY4333" fmla="*/ 568823 h 1545465"/>
                <a:gd name="connsiteX4334" fmla="*/ 1531485 w 1895275"/>
                <a:gd name="connsiteY4334" fmla="*/ 546121 h 1545465"/>
                <a:gd name="connsiteX4335" fmla="*/ 1533020 w 1895275"/>
                <a:gd name="connsiteY4335" fmla="*/ 542109 h 1545465"/>
                <a:gd name="connsiteX4336" fmla="*/ 1532764 w 1895275"/>
                <a:gd name="connsiteY4336" fmla="*/ 542024 h 1545465"/>
                <a:gd name="connsiteX4337" fmla="*/ 1531229 w 1895275"/>
                <a:gd name="connsiteY4337" fmla="*/ 545182 h 1545465"/>
                <a:gd name="connsiteX4338" fmla="*/ 1528414 w 1895275"/>
                <a:gd name="connsiteY4338" fmla="*/ 533916 h 1545465"/>
                <a:gd name="connsiteX4339" fmla="*/ 1528414 w 1895275"/>
                <a:gd name="connsiteY4339" fmla="*/ 533916 h 1545465"/>
                <a:gd name="connsiteX4340" fmla="*/ 1528414 w 1895275"/>
                <a:gd name="connsiteY4340" fmla="*/ 533916 h 1545465"/>
                <a:gd name="connsiteX4341" fmla="*/ 1528414 w 1895275"/>
                <a:gd name="connsiteY4341" fmla="*/ 533916 h 1545465"/>
                <a:gd name="connsiteX4342" fmla="*/ 1528414 w 1895275"/>
                <a:gd name="connsiteY4342" fmla="*/ 533916 h 1545465"/>
                <a:gd name="connsiteX4343" fmla="*/ 1515957 w 1895275"/>
                <a:gd name="connsiteY4343" fmla="*/ 500374 h 1545465"/>
                <a:gd name="connsiteX4344" fmla="*/ 1501282 w 1895275"/>
                <a:gd name="connsiteY4344" fmla="*/ 467771 h 1545465"/>
                <a:gd name="connsiteX4345" fmla="*/ 1495651 w 1895275"/>
                <a:gd name="connsiteY4345" fmla="*/ 456334 h 1545465"/>
                <a:gd name="connsiteX4346" fmla="*/ 1489765 w 1895275"/>
                <a:gd name="connsiteY4346" fmla="*/ 445068 h 1545465"/>
                <a:gd name="connsiteX4347" fmla="*/ 1489509 w 1895275"/>
                <a:gd name="connsiteY4347" fmla="*/ 445239 h 1545465"/>
                <a:gd name="connsiteX4348" fmla="*/ 1494542 w 1895275"/>
                <a:gd name="connsiteY4348" fmla="*/ 456846 h 1545465"/>
                <a:gd name="connsiteX4349" fmla="*/ 1499320 w 1895275"/>
                <a:gd name="connsiteY4349" fmla="*/ 468539 h 1545465"/>
                <a:gd name="connsiteX4350" fmla="*/ 1511350 w 1895275"/>
                <a:gd name="connsiteY4350" fmla="*/ 501996 h 1545465"/>
                <a:gd name="connsiteX4351" fmla="*/ 1521588 w 1895275"/>
                <a:gd name="connsiteY4351" fmla="*/ 535964 h 1545465"/>
                <a:gd name="connsiteX4352" fmla="*/ 1521588 w 1895275"/>
                <a:gd name="connsiteY4352" fmla="*/ 535964 h 1545465"/>
                <a:gd name="connsiteX4353" fmla="*/ 1521588 w 1895275"/>
                <a:gd name="connsiteY4353" fmla="*/ 536135 h 1545465"/>
                <a:gd name="connsiteX4354" fmla="*/ 1521588 w 1895275"/>
                <a:gd name="connsiteY4354" fmla="*/ 536306 h 1545465"/>
                <a:gd name="connsiteX4355" fmla="*/ 1521588 w 1895275"/>
                <a:gd name="connsiteY4355" fmla="*/ 536306 h 1545465"/>
                <a:gd name="connsiteX4356" fmla="*/ 1527048 w 1895275"/>
                <a:gd name="connsiteY4356" fmla="*/ 553887 h 1545465"/>
                <a:gd name="connsiteX4357" fmla="*/ 1522100 w 1895275"/>
                <a:gd name="connsiteY4357" fmla="*/ 564215 h 1545465"/>
                <a:gd name="connsiteX4358" fmla="*/ 1514762 w 1895275"/>
                <a:gd name="connsiteY4358" fmla="*/ 579065 h 1545465"/>
                <a:gd name="connsiteX4359" fmla="*/ 1510326 w 1895275"/>
                <a:gd name="connsiteY4359" fmla="*/ 566946 h 1545465"/>
                <a:gd name="connsiteX4360" fmla="*/ 1510326 w 1895275"/>
                <a:gd name="connsiteY4360" fmla="*/ 566946 h 1545465"/>
                <a:gd name="connsiteX4361" fmla="*/ 1510326 w 1895275"/>
                <a:gd name="connsiteY4361" fmla="*/ 566946 h 1545465"/>
                <a:gd name="connsiteX4362" fmla="*/ 1510326 w 1895275"/>
                <a:gd name="connsiteY4362" fmla="*/ 566946 h 1545465"/>
                <a:gd name="connsiteX4363" fmla="*/ 1510326 w 1895275"/>
                <a:gd name="connsiteY4363" fmla="*/ 566946 h 1545465"/>
                <a:gd name="connsiteX4364" fmla="*/ 1491812 w 1895275"/>
                <a:gd name="connsiteY4364" fmla="*/ 526576 h 1545465"/>
                <a:gd name="connsiteX4365" fmla="*/ 1471336 w 1895275"/>
                <a:gd name="connsiteY4365" fmla="*/ 487316 h 1545465"/>
                <a:gd name="connsiteX4366" fmla="*/ 1463658 w 1895275"/>
                <a:gd name="connsiteY4366" fmla="*/ 473489 h 1545465"/>
                <a:gd name="connsiteX4367" fmla="*/ 1455808 w 1895275"/>
                <a:gd name="connsiteY4367" fmla="*/ 459748 h 1545465"/>
                <a:gd name="connsiteX4368" fmla="*/ 1455552 w 1895275"/>
                <a:gd name="connsiteY4368" fmla="*/ 459919 h 1545465"/>
                <a:gd name="connsiteX4369" fmla="*/ 1462634 w 1895275"/>
                <a:gd name="connsiteY4369" fmla="*/ 473916 h 1545465"/>
                <a:gd name="connsiteX4370" fmla="*/ 1469459 w 1895275"/>
                <a:gd name="connsiteY4370" fmla="*/ 488084 h 1545465"/>
                <a:gd name="connsiteX4371" fmla="*/ 1487376 w 1895275"/>
                <a:gd name="connsiteY4371" fmla="*/ 528454 h 1545465"/>
                <a:gd name="connsiteX4372" fmla="*/ 1503757 w 1895275"/>
                <a:gd name="connsiteY4372" fmla="*/ 569421 h 1545465"/>
                <a:gd name="connsiteX4373" fmla="*/ 1503757 w 1895275"/>
                <a:gd name="connsiteY4373" fmla="*/ 569421 h 1545465"/>
                <a:gd name="connsiteX4374" fmla="*/ 1503842 w 1895275"/>
                <a:gd name="connsiteY4374" fmla="*/ 569592 h 1545465"/>
                <a:gd name="connsiteX4375" fmla="*/ 1503842 w 1895275"/>
                <a:gd name="connsiteY4375" fmla="*/ 569762 h 1545465"/>
                <a:gd name="connsiteX4376" fmla="*/ 1503842 w 1895275"/>
                <a:gd name="connsiteY4376" fmla="*/ 569762 h 1545465"/>
                <a:gd name="connsiteX4377" fmla="*/ 1504354 w 1895275"/>
                <a:gd name="connsiteY4377" fmla="*/ 571128 h 1545465"/>
                <a:gd name="connsiteX4378" fmla="*/ 1496504 w 1895275"/>
                <a:gd name="connsiteY4378" fmla="*/ 585210 h 1545465"/>
                <a:gd name="connsiteX4379" fmla="*/ 1478332 w 1895275"/>
                <a:gd name="connsiteY4379" fmla="*/ 545865 h 1545465"/>
                <a:gd name="connsiteX4380" fmla="*/ 1478332 w 1895275"/>
                <a:gd name="connsiteY4380" fmla="*/ 545865 h 1545465"/>
                <a:gd name="connsiteX4381" fmla="*/ 1478332 w 1895275"/>
                <a:gd name="connsiteY4381" fmla="*/ 545865 h 1545465"/>
                <a:gd name="connsiteX4382" fmla="*/ 1478332 w 1895275"/>
                <a:gd name="connsiteY4382" fmla="*/ 545865 h 1545465"/>
                <a:gd name="connsiteX4383" fmla="*/ 1478332 w 1895275"/>
                <a:gd name="connsiteY4383" fmla="*/ 545865 h 1545465"/>
                <a:gd name="connsiteX4384" fmla="*/ 1431834 w 1895275"/>
                <a:gd name="connsiteY4384" fmla="*/ 456505 h 1545465"/>
                <a:gd name="connsiteX4385" fmla="*/ 1415197 w 1895275"/>
                <a:gd name="connsiteY4385" fmla="*/ 424585 h 1545465"/>
                <a:gd name="connsiteX4386" fmla="*/ 1414941 w 1895275"/>
                <a:gd name="connsiteY4386" fmla="*/ 424755 h 1545465"/>
                <a:gd name="connsiteX4387" fmla="*/ 1429872 w 1895275"/>
                <a:gd name="connsiteY4387" fmla="*/ 457273 h 1545465"/>
                <a:gd name="connsiteX4388" fmla="*/ 1471934 w 1895275"/>
                <a:gd name="connsiteY4388" fmla="*/ 548852 h 1545465"/>
                <a:gd name="connsiteX4389" fmla="*/ 1471934 w 1895275"/>
                <a:gd name="connsiteY4389" fmla="*/ 548852 h 1545465"/>
                <a:gd name="connsiteX4390" fmla="*/ 1472018 w 1895275"/>
                <a:gd name="connsiteY4390" fmla="*/ 549108 h 1545465"/>
                <a:gd name="connsiteX4391" fmla="*/ 1472104 w 1895275"/>
                <a:gd name="connsiteY4391" fmla="*/ 549364 h 1545465"/>
                <a:gd name="connsiteX4392" fmla="*/ 1472104 w 1895275"/>
                <a:gd name="connsiteY4392" fmla="*/ 549364 h 1545465"/>
                <a:gd name="connsiteX4393" fmla="*/ 1493519 w 1895275"/>
                <a:gd name="connsiteY4393" fmla="*/ 590843 h 1545465"/>
                <a:gd name="connsiteX4394" fmla="*/ 1486693 w 1895275"/>
                <a:gd name="connsiteY4394" fmla="*/ 602877 h 1545465"/>
                <a:gd name="connsiteX4395" fmla="*/ 1453249 w 1895275"/>
                <a:gd name="connsiteY4395" fmla="*/ 535879 h 1545465"/>
                <a:gd name="connsiteX4396" fmla="*/ 1453249 w 1895275"/>
                <a:gd name="connsiteY4396" fmla="*/ 535879 h 1545465"/>
                <a:gd name="connsiteX4397" fmla="*/ 1453249 w 1895275"/>
                <a:gd name="connsiteY4397" fmla="*/ 535879 h 1545465"/>
                <a:gd name="connsiteX4398" fmla="*/ 1453249 w 1895275"/>
                <a:gd name="connsiteY4398" fmla="*/ 535879 h 1545465"/>
                <a:gd name="connsiteX4399" fmla="*/ 1453249 w 1895275"/>
                <a:gd name="connsiteY4399" fmla="*/ 535879 h 1545465"/>
                <a:gd name="connsiteX4400" fmla="*/ 1406580 w 1895275"/>
                <a:gd name="connsiteY4400" fmla="*/ 456590 h 1545465"/>
                <a:gd name="connsiteX4401" fmla="*/ 1389602 w 1895275"/>
                <a:gd name="connsiteY4401" fmla="*/ 428425 h 1545465"/>
                <a:gd name="connsiteX4402" fmla="*/ 1389346 w 1895275"/>
                <a:gd name="connsiteY4402" fmla="*/ 428596 h 1545465"/>
                <a:gd name="connsiteX4403" fmla="*/ 1404704 w 1895275"/>
                <a:gd name="connsiteY4403" fmla="*/ 457444 h 1545465"/>
                <a:gd name="connsiteX4404" fmla="*/ 1446935 w 1895275"/>
                <a:gd name="connsiteY4404" fmla="*/ 539122 h 1545465"/>
                <a:gd name="connsiteX4405" fmla="*/ 1446935 w 1895275"/>
                <a:gd name="connsiteY4405" fmla="*/ 539122 h 1545465"/>
                <a:gd name="connsiteX4406" fmla="*/ 1447021 w 1895275"/>
                <a:gd name="connsiteY4406" fmla="*/ 539293 h 1545465"/>
                <a:gd name="connsiteX4407" fmla="*/ 1447021 w 1895275"/>
                <a:gd name="connsiteY4407" fmla="*/ 539464 h 1545465"/>
                <a:gd name="connsiteX4408" fmla="*/ 1447106 w 1895275"/>
                <a:gd name="connsiteY4408" fmla="*/ 539464 h 1545465"/>
                <a:gd name="connsiteX4409" fmla="*/ 1484901 w 1895275"/>
                <a:gd name="connsiteY4409" fmla="*/ 606206 h 1545465"/>
                <a:gd name="connsiteX4410" fmla="*/ 1461695 w 1895275"/>
                <a:gd name="connsiteY4410" fmla="*/ 648027 h 1545465"/>
                <a:gd name="connsiteX4411" fmla="*/ 1461695 w 1895275"/>
                <a:gd name="connsiteY4411" fmla="*/ 648027 h 1545465"/>
                <a:gd name="connsiteX4412" fmla="*/ 1461695 w 1895275"/>
                <a:gd name="connsiteY4412" fmla="*/ 648027 h 1545465"/>
                <a:gd name="connsiteX4413" fmla="*/ 1461695 w 1895275"/>
                <a:gd name="connsiteY4413" fmla="*/ 648027 h 1545465"/>
                <a:gd name="connsiteX4414" fmla="*/ 1461695 w 1895275"/>
                <a:gd name="connsiteY4414" fmla="*/ 648027 h 1545465"/>
                <a:gd name="connsiteX4415" fmla="*/ 1433796 w 1895275"/>
                <a:gd name="connsiteY4415" fmla="*/ 708283 h 1545465"/>
                <a:gd name="connsiteX4416" fmla="*/ 1425094 w 1895275"/>
                <a:gd name="connsiteY4416" fmla="*/ 727060 h 1545465"/>
                <a:gd name="connsiteX4417" fmla="*/ 1407860 w 1895275"/>
                <a:gd name="connsiteY4417" fmla="*/ 741825 h 1545465"/>
                <a:gd name="connsiteX4418" fmla="*/ 1399414 w 1895275"/>
                <a:gd name="connsiteY4418" fmla="*/ 750872 h 1545465"/>
                <a:gd name="connsiteX4419" fmla="*/ 1410761 w 1895275"/>
                <a:gd name="connsiteY4419" fmla="*/ 743276 h 1545465"/>
                <a:gd name="connsiteX4420" fmla="*/ 1455723 w 1895275"/>
                <a:gd name="connsiteY4420" fmla="*/ 707344 h 1545465"/>
                <a:gd name="connsiteX4421" fmla="*/ 1454358 w 1895275"/>
                <a:gd name="connsiteY4421" fmla="*/ 710417 h 1545465"/>
                <a:gd name="connsiteX4422" fmla="*/ 1454614 w 1895275"/>
                <a:gd name="connsiteY4422" fmla="*/ 710587 h 1545465"/>
                <a:gd name="connsiteX4423" fmla="*/ 1456832 w 1895275"/>
                <a:gd name="connsiteY4423" fmla="*/ 706490 h 1545465"/>
                <a:gd name="connsiteX4424" fmla="*/ 1475090 w 1895275"/>
                <a:gd name="connsiteY4424" fmla="*/ 691811 h 1545465"/>
                <a:gd name="connsiteX4425" fmla="*/ 1490362 w 1895275"/>
                <a:gd name="connsiteY4425" fmla="*/ 681313 h 1545465"/>
                <a:gd name="connsiteX4426" fmla="*/ 1488570 w 1895275"/>
                <a:gd name="connsiteY4426" fmla="*/ 685409 h 1545465"/>
                <a:gd name="connsiteX4427" fmla="*/ 1488826 w 1895275"/>
                <a:gd name="connsiteY4427" fmla="*/ 685580 h 1545465"/>
                <a:gd name="connsiteX4428" fmla="*/ 1491471 w 1895275"/>
                <a:gd name="connsiteY4428" fmla="*/ 680545 h 1545465"/>
                <a:gd name="connsiteX4429" fmla="*/ 1493860 w 1895275"/>
                <a:gd name="connsiteY4429" fmla="*/ 678923 h 1545465"/>
                <a:gd name="connsiteX4430" fmla="*/ 1515701 w 1895275"/>
                <a:gd name="connsiteY4430" fmla="*/ 663987 h 1545465"/>
                <a:gd name="connsiteX4431" fmla="*/ 1515531 w 1895275"/>
                <a:gd name="connsiteY4431" fmla="*/ 664499 h 1545465"/>
                <a:gd name="connsiteX4432" fmla="*/ 1515786 w 1895275"/>
                <a:gd name="connsiteY4432" fmla="*/ 664670 h 1545465"/>
                <a:gd name="connsiteX4433" fmla="*/ 1516298 w 1895275"/>
                <a:gd name="connsiteY4433" fmla="*/ 663646 h 1545465"/>
                <a:gd name="connsiteX4434" fmla="*/ 1527560 w 1895275"/>
                <a:gd name="connsiteY4434" fmla="*/ 655879 h 1545465"/>
                <a:gd name="connsiteX4435" fmla="*/ 1531570 w 1895275"/>
                <a:gd name="connsiteY4435" fmla="*/ 663646 h 1545465"/>
                <a:gd name="connsiteX4436" fmla="*/ 1529352 w 1895275"/>
                <a:gd name="connsiteY4436" fmla="*/ 665523 h 1545465"/>
                <a:gd name="connsiteX4437" fmla="*/ 1344896 w 1895275"/>
                <a:gd name="connsiteY4437" fmla="*/ 825978 h 1545465"/>
                <a:gd name="connsiteX4438" fmla="*/ 1221101 w 1895275"/>
                <a:gd name="connsiteY4438" fmla="*/ 932579 h 1545465"/>
                <a:gd name="connsiteX4439" fmla="*/ 1196188 w 1895275"/>
                <a:gd name="connsiteY4439" fmla="*/ 954172 h 1545465"/>
                <a:gd name="connsiteX4440" fmla="*/ 1196529 w 1895275"/>
                <a:gd name="connsiteY4440" fmla="*/ 953830 h 1545465"/>
                <a:gd name="connsiteX4441" fmla="*/ 1201051 w 1895275"/>
                <a:gd name="connsiteY4441" fmla="*/ 949648 h 1545465"/>
                <a:gd name="connsiteX4442" fmla="*/ 1200881 w 1895275"/>
                <a:gd name="connsiteY4442" fmla="*/ 949392 h 1545465"/>
                <a:gd name="connsiteX4443" fmla="*/ 1198065 w 1895275"/>
                <a:gd name="connsiteY4443" fmla="*/ 951611 h 1545465"/>
                <a:gd name="connsiteX4444" fmla="*/ 1205402 w 1895275"/>
                <a:gd name="connsiteY4444" fmla="*/ 940857 h 1545465"/>
                <a:gd name="connsiteX4445" fmla="*/ 1239871 w 1895275"/>
                <a:gd name="connsiteY4445" fmla="*/ 890331 h 1545465"/>
                <a:gd name="connsiteX4446" fmla="*/ 1239871 w 1895275"/>
                <a:gd name="connsiteY4446" fmla="*/ 890331 h 1545465"/>
                <a:gd name="connsiteX4447" fmla="*/ 1239871 w 1895275"/>
                <a:gd name="connsiteY4447" fmla="*/ 890331 h 1545465"/>
                <a:gd name="connsiteX4448" fmla="*/ 1293791 w 1895275"/>
                <a:gd name="connsiteY4448" fmla="*/ 841085 h 1545465"/>
                <a:gd name="connsiteX4449" fmla="*/ 1268281 w 1895275"/>
                <a:gd name="connsiteY4449" fmla="*/ 882308 h 1545465"/>
                <a:gd name="connsiteX4450" fmla="*/ 1257275 w 1895275"/>
                <a:gd name="connsiteY4450" fmla="*/ 899122 h 1545465"/>
                <a:gd name="connsiteX4451" fmla="*/ 1257531 w 1895275"/>
                <a:gd name="connsiteY4451" fmla="*/ 899293 h 1545465"/>
                <a:gd name="connsiteX4452" fmla="*/ 1269902 w 1895275"/>
                <a:gd name="connsiteY4452" fmla="*/ 883589 h 1545465"/>
                <a:gd name="connsiteX4453" fmla="*/ 1303688 w 1895275"/>
                <a:gd name="connsiteY4453" fmla="*/ 838439 h 1545465"/>
                <a:gd name="connsiteX4454" fmla="*/ 1303688 w 1895275"/>
                <a:gd name="connsiteY4454" fmla="*/ 838439 h 1545465"/>
                <a:gd name="connsiteX4455" fmla="*/ 1303688 w 1895275"/>
                <a:gd name="connsiteY4455" fmla="*/ 838354 h 1545465"/>
                <a:gd name="connsiteX4456" fmla="*/ 1303688 w 1895275"/>
                <a:gd name="connsiteY4456" fmla="*/ 838354 h 1545465"/>
                <a:gd name="connsiteX4457" fmla="*/ 1303688 w 1895275"/>
                <a:gd name="connsiteY4457" fmla="*/ 838269 h 1545465"/>
                <a:gd name="connsiteX4458" fmla="*/ 1311281 w 1895275"/>
                <a:gd name="connsiteY4458" fmla="*/ 825722 h 1545465"/>
                <a:gd name="connsiteX4459" fmla="*/ 1335596 w 1895275"/>
                <a:gd name="connsiteY4459" fmla="*/ 804983 h 1545465"/>
                <a:gd name="connsiteX4460" fmla="*/ 1318533 w 1895275"/>
                <a:gd name="connsiteY4460" fmla="*/ 833062 h 1545465"/>
                <a:gd name="connsiteX4461" fmla="*/ 1305991 w 1895275"/>
                <a:gd name="connsiteY4461" fmla="*/ 852863 h 1545465"/>
                <a:gd name="connsiteX4462" fmla="*/ 1306247 w 1895275"/>
                <a:gd name="connsiteY4462" fmla="*/ 853034 h 1545465"/>
                <a:gd name="connsiteX4463" fmla="*/ 1320239 w 1895275"/>
                <a:gd name="connsiteY4463" fmla="*/ 834343 h 1545465"/>
                <a:gd name="connsiteX4464" fmla="*/ 1350527 w 1895275"/>
                <a:gd name="connsiteY4464" fmla="*/ 792266 h 1545465"/>
                <a:gd name="connsiteX4465" fmla="*/ 1357694 w 1895275"/>
                <a:gd name="connsiteY4465" fmla="*/ 784840 h 1545465"/>
                <a:gd name="connsiteX4466" fmla="*/ 1354110 w 1895275"/>
                <a:gd name="connsiteY4466" fmla="*/ 787059 h 1545465"/>
                <a:gd name="connsiteX4467" fmla="*/ 1358291 w 1895275"/>
                <a:gd name="connsiteY4467" fmla="*/ 780914 h 1545465"/>
                <a:gd name="connsiteX4468" fmla="*/ 1358291 w 1895275"/>
                <a:gd name="connsiteY4468" fmla="*/ 780914 h 1545465"/>
                <a:gd name="connsiteX4469" fmla="*/ 1358291 w 1895275"/>
                <a:gd name="connsiteY4469" fmla="*/ 780744 h 1545465"/>
                <a:gd name="connsiteX4470" fmla="*/ 1358291 w 1895275"/>
                <a:gd name="connsiteY4470" fmla="*/ 780573 h 1545465"/>
                <a:gd name="connsiteX4471" fmla="*/ 1358291 w 1895275"/>
                <a:gd name="connsiteY4471" fmla="*/ 780573 h 1545465"/>
                <a:gd name="connsiteX4472" fmla="*/ 1390114 w 1895275"/>
                <a:gd name="connsiteY4472" fmla="*/ 723048 h 1545465"/>
                <a:gd name="connsiteX4473" fmla="*/ 1400950 w 1895275"/>
                <a:gd name="connsiteY4473" fmla="*/ 702394 h 1545465"/>
                <a:gd name="connsiteX4474" fmla="*/ 1400693 w 1895275"/>
                <a:gd name="connsiteY4474" fmla="*/ 702223 h 1545465"/>
                <a:gd name="connsiteX4475" fmla="*/ 1388322 w 1895275"/>
                <a:gd name="connsiteY4475" fmla="*/ 722109 h 1545465"/>
                <a:gd name="connsiteX4476" fmla="*/ 1352319 w 1895275"/>
                <a:gd name="connsiteY4476" fmla="*/ 776903 h 1545465"/>
                <a:gd name="connsiteX4477" fmla="*/ 1352319 w 1895275"/>
                <a:gd name="connsiteY4477" fmla="*/ 776903 h 1545465"/>
                <a:gd name="connsiteX4478" fmla="*/ 1352319 w 1895275"/>
                <a:gd name="connsiteY4478" fmla="*/ 776903 h 1545465"/>
                <a:gd name="connsiteX4479" fmla="*/ 1352319 w 1895275"/>
                <a:gd name="connsiteY4479" fmla="*/ 776903 h 1545465"/>
                <a:gd name="connsiteX4480" fmla="*/ 1352319 w 1895275"/>
                <a:gd name="connsiteY4480" fmla="*/ 776903 h 1545465"/>
                <a:gd name="connsiteX4481" fmla="*/ 1340374 w 1895275"/>
                <a:gd name="connsiteY4481" fmla="*/ 796960 h 1545465"/>
                <a:gd name="connsiteX4482" fmla="*/ 1318363 w 1895275"/>
                <a:gd name="connsiteY4482" fmla="*/ 813432 h 1545465"/>
                <a:gd name="connsiteX4483" fmla="*/ 1331672 w 1895275"/>
                <a:gd name="connsiteY4483" fmla="*/ 789364 h 1545465"/>
                <a:gd name="connsiteX4484" fmla="*/ 1341142 w 1895275"/>
                <a:gd name="connsiteY4484" fmla="*/ 771782 h 1545465"/>
                <a:gd name="connsiteX4485" fmla="*/ 1340886 w 1895275"/>
                <a:gd name="connsiteY4485" fmla="*/ 771611 h 1545465"/>
                <a:gd name="connsiteX4486" fmla="*/ 1329795 w 1895275"/>
                <a:gd name="connsiteY4486" fmla="*/ 788425 h 1545465"/>
                <a:gd name="connsiteX4487" fmla="*/ 1305906 w 1895275"/>
                <a:gd name="connsiteY4487" fmla="*/ 822991 h 1545465"/>
                <a:gd name="connsiteX4488" fmla="*/ 1255825 w 1895275"/>
                <a:gd name="connsiteY4488" fmla="*/ 862422 h 1545465"/>
                <a:gd name="connsiteX4489" fmla="*/ 1270073 w 1895275"/>
                <a:gd name="connsiteY4489" fmla="*/ 837159 h 1545465"/>
                <a:gd name="connsiteX4490" fmla="*/ 1280823 w 1895275"/>
                <a:gd name="connsiteY4490" fmla="*/ 818297 h 1545465"/>
                <a:gd name="connsiteX4491" fmla="*/ 1280567 w 1895275"/>
                <a:gd name="connsiteY4491" fmla="*/ 818126 h 1545465"/>
                <a:gd name="connsiteX4492" fmla="*/ 1268281 w 1895275"/>
                <a:gd name="connsiteY4492" fmla="*/ 836135 h 1545465"/>
                <a:gd name="connsiteX4493" fmla="*/ 1242771 w 1895275"/>
                <a:gd name="connsiteY4493" fmla="*/ 873176 h 1545465"/>
                <a:gd name="connsiteX4494" fmla="*/ 1211033 w 1895275"/>
                <a:gd name="connsiteY4494" fmla="*/ 900744 h 1545465"/>
                <a:gd name="connsiteX4495" fmla="*/ 1199089 w 1895275"/>
                <a:gd name="connsiteY4495" fmla="*/ 911498 h 1545465"/>
                <a:gd name="connsiteX4496" fmla="*/ 1205487 w 1895275"/>
                <a:gd name="connsiteY4496" fmla="*/ 900146 h 1545465"/>
                <a:gd name="connsiteX4497" fmla="*/ 1211886 w 1895275"/>
                <a:gd name="connsiteY4497" fmla="*/ 889051 h 1545465"/>
                <a:gd name="connsiteX4498" fmla="*/ 1211631 w 1895275"/>
                <a:gd name="connsiteY4498" fmla="*/ 888880 h 1545465"/>
                <a:gd name="connsiteX4499" fmla="*/ 1203781 w 1895275"/>
                <a:gd name="connsiteY4499" fmla="*/ 899122 h 1545465"/>
                <a:gd name="connsiteX4500" fmla="*/ 1183049 w 1895275"/>
                <a:gd name="connsiteY4500" fmla="*/ 926007 h 1545465"/>
                <a:gd name="connsiteX4501" fmla="*/ 1040569 w 1895275"/>
                <a:gd name="connsiteY4501" fmla="*/ 1050786 h 1545465"/>
                <a:gd name="connsiteX4502" fmla="*/ 1010793 w 1895275"/>
                <a:gd name="connsiteY4502" fmla="*/ 1078183 h 1545465"/>
                <a:gd name="connsiteX4503" fmla="*/ 981018 w 1895275"/>
                <a:gd name="connsiteY4503" fmla="*/ 1103446 h 1545465"/>
                <a:gd name="connsiteX4504" fmla="*/ 1008575 w 1895275"/>
                <a:gd name="connsiteY4504" fmla="*/ 1061455 h 1545465"/>
                <a:gd name="connsiteX4505" fmla="*/ 1018728 w 1895275"/>
                <a:gd name="connsiteY4505" fmla="*/ 1045324 h 1545465"/>
                <a:gd name="connsiteX4506" fmla="*/ 1018472 w 1895275"/>
                <a:gd name="connsiteY4506" fmla="*/ 1045153 h 1545465"/>
                <a:gd name="connsiteX4507" fmla="*/ 1006784 w 1895275"/>
                <a:gd name="connsiteY4507" fmla="*/ 1060345 h 1545465"/>
                <a:gd name="connsiteX4508" fmla="*/ 973254 w 1895275"/>
                <a:gd name="connsiteY4508" fmla="*/ 1102251 h 1545465"/>
                <a:gd name="connsiteX4509" fmla="*/ 973254 w 1895275"/>
                <a:gd name="connsiteY4509" fmla="*/ 1102251 h 1545465"/>
                <a:gd name="connsiteX4510" fmla="*/ 973254 w 1895275"/>
                <a:gd name="connsiteY4510" fmla="*/ 1102251 h 1545465"/>
                <a:gd name="connsiteX4511" fmla="*/ 973254 w 1895275"/>
                <a:gd name="connsiteY4511" fmla="*/ 1102251 h 1545465"/>
                <a:gd name="connsiteX4512" fmla="*/ 973254 w 1895275"/>
                <a:gd name="connsiteY4512" fmla="*/ 1102251 h 1545465"/>
                <a:gd name="connsiteX4513" fmla="*/ 960030 w 1895275"/>
                <a:gd name="connsiteY4513" fmla="*/ 1121113 h 1545465"/>
                <a:gd name="connsiteX4514" fmla="*/ 928889 w 1895275"/>
                <a:gd name="connsiteY4514" fmla="*/ 1148169 h 1545465"/>
                <a:gd name="connsiteX4515" fmla="*/ 927609 w 1895275"/>
                <a:gd name="connsiteY4515" fmla="*/ 1132891 h 1545465"/>
                <a:gd name="connsiteX4516" fmla="*/ 963016 w 1895275"/>
                <a:gd name="connsiteY4516" fmla="*/ 1082024 h 1545465"/>
                <a:gd name="connsiteX4517" fmla="*/ 975557 w 1895275"/>
                <a:gd name="connsiteY4517" fmla="*/ 1063930 h 1545465"/>
                <a:gd name="connsiteX4518" fmla="*/ 975302 w 1895275"/>
                <a:gd name="connsiteY4518" fmla="*/ 1063759 h 1545465"/>
                <a:gd name="connsiteX4519" fmla="*/ 961224 w 1895275"/>
                <a:gd name="connsiteY4519" fmla="*/ 1080829 h 1545465"/>
                <a:gd name="connsiteX4520" fmla="*/ 926415 w 1895275"/>
                <a:gd name="connsiteY4520" fmla="*/ 1122991 h 1545465"/>
                <a:gd name="connsiteX4521" fmla="*/ 925306 w 1895275"/>
                <a:gd name="connsiteY4521" fmla="*/ 1114883 h 1545465"/>
                <a:gd name="connsiteX4522" fmla="*/ 923685 w 1895275"/>
                <a:gd name="connsiteY4522" fmla="*/ 1105153 h 1545465"/>
                <a:gd name="connsiteX4523" fmla="*/ 923343 w 1895275"/>
                <a:gd name="connsiteY4523" fmla="*/ 1105153 h 1545465"/>
                <a:gd name="connsiteX4524" fmla="*/ 924026 w 1895275"/>
                <a:gd name="connsiteY4524" fmla="*/ 1114883 h 1545465"/>
                <a:gd name="connsiteX4525" fmla="*/ 924452 w 1895275"/>
                <a:gd name="connsiteY4525" fmla="*/ 1124613 h 1545465"/>
                <a:gd name="connsiteX4526" fmla="*/ 924452 w 1895275"/>
                <a:gd name="connsiteY4526" fmla="*/ 1125210 h 1545465"/>
                <a:gd name="connsiteX4527" fmla="*/ 921722 w 1895275"/>
                <a:gd name="connsiteY4527" fmla="*/ 1128624 h 1545465"/>
                <a:gd name="connsiteX4528" fmla="*/ 921722 w 1895275"/>
                <a:gd name="connsiteY4528" fmla="*/ 1128624 h 1545465"/>
                <a:gd name="connsiteX4529" fmla="*/ 921722 w 1895275"/>
                <a:gd name="connsiteY4529" fmla="*/ 1128624 h 1545465"/>
                <a:gd name="connsiteX4530" fmla="*/ 921722 w 1895275"/>
                <a:gd name="connsiteY4530" fmla="*/ 1128624 h 1545465"/>
                <a:gd name="connsiteX4531" fmla="*/ 921722 w 1895275"/>
                <a:gd name="connsiteY4531" fmla="*/ 1128624 h 1545465"/>
                <a:gd name="connsiteX4532" fmla="*/ 906110 w 1895275"/>
                <a:gd name="connsiteY4532" fmla="*/ 1150815 h 1545465"/>
                <a:gd name="connsiteX4533" fmla="*/ 907048 w 1895275"/>
                <a:gd name="connsiteY4533" fmla="*/ 1108908 h 1545465"/>
                <a:gd name="connsiteX4534" fmla="*/ 906621 w 1895275"/>
                <a:gd name="connsiteY4534" fmla="*/ 1088681 h 1545465"/>
                <a:gd name="connsiteX4535" fmla="*/ 906280 w 1895275"/>
                <a:gd name="connsiteY4535" fmla="*/ 1088681 h 1545465"/>
                <a:gd name="connsiteX4536" fmla="*/ 904915 w 1895275"/>
                <a:gd name="connsiteY4536" fmla="*/ 1108738 h 1545465"/>
                <a:gd name="connsiteX4537" fmla="*/ 898431 w 1895275"/>
                <a:gd name="connsiteY4537" fmla="*/ 1161995 h 1545465"/>
                <a:gd name="connsiteX4538" fmla="*/ 886316 w 1895275"/>
                <a:gd name="connsiteY4538" fmla="*/ 1179577 h 1545465"/>
                <a:gd name="connsiteX4539" fmla="*/ 885462 w 1895275"/>
                <a:gd name="connsiteY4539" fmla="*/ 1180772 h 1545465"/>
                <a:gd name="connsiteX4540" fmla="*/ 887510 w 1895275"/>
                <a:gd name="connsiteY4540" fmla="*/ 1165580 h 1545465"/>
                <a:gd name="connsiteX4541" fmla="*/ 888705 w 1895275"/>
                <a:gd name="connsiteY4541" fmla="*/ 1155167 h 1545465"/>
                <a:gd name="connsiteX4542" fmla="*/ 890240 w 1895275"/>
                <a:gd name="connsiteY4542" fmla="*/ 1152778 h 1545465"/>
                <a:gd name="connsiteX4543" fmla="*/ 895701 w 1895275"/>
                <a:gd name="connsiteY4543" fmla="*/ 1144584 h 1545465"/>
                <a:gd name="connsiteX4544" fmla="*/ 895445 w 1895275"/>
                <a:gd name="connsiteY4544" fmla="*/ 1144413 h 1545465"/>
                <a:gd name="connsiteX4545" fmla="*/ 889131 w 1895275"/>
                <a:gd name="connsiteY4545" fmla="*/ 1151071 h 1545465"/>
                <a:gd name="connsiteX4546" fmla="*/ 890070 w 1895275"/>
                <a:gd name="connsiteY4546" fmla="*/ 1131099 h 1545465"/>
                <a:gd name="connsiteX4547" fmla="*/ 887681 w 1895275"/>
                <a:gd name="connsiteY4547" fmla="*/ 1106519 h 1545465"/>
                <a:gd name="connsiteX4548" fmla="*/ 887425 w 1895275"/>
                <a:gd name="connsiteY4548" fmla="*/ 1106519 h 1545465"/>
                <a:gd name="connsiteX4549" fmla="*/ 888107 w 1895275"/>
                <a:gd name="connsiteY4549" fmla="*/ 1130843 h 1545465"/>
                <a:gd name="connsiteX4550" fmla="*/ 884609 w 1895275"/>
                <a:gd name="connsiteY4550" fmla="*/ 1155679 h 1545465"/>
                <a:gd name="connsiteX4551" fmla="*/ 869508 w 1895275"/>
                <a:gd name="connsiteY4551" fmla="*/ 1171554 h 1545465"/>
                <a:gd name="connsiteX4552" fmla="*/ 869508 w 1895275"/>
                <a:gd name="connsiteY4552" fmla="*/ 1171554 h 1545465"/>
                <a:gd name="connsiteX4553" fmla="*/ 869508 w 1895275"/>
                <a:gd name="connsiteY4553" fmla="*/ 1171554 h 1545465"/>
                <a:gd name="connsiteX4554" fmla="*/ 869508 w 1895275"/>
                <a:gd name="connsiteY4554" fmla="*/ 1171554 h 1545465"/>
                <a:gd name="connsiteX4555" fmla="*/ 869508 w 1895275"/>
                <a:gd name="connsiteY4555" fmla="*/ 1171554 h 1545465"/>
                <a:gd name="connsiteX4556" fmla="*/ 869508 w 1895275"/>
                <a:gd name="connsiteY4556" fmla="*/ 1171640 h 1545465"/>
                <a:gd name="connsiteX4557" fmla="*/ 873262 w 1895275"/>
                <a:gd name="connsiteY4557" fmla="*/ 1135452 h 1545465"/>
                <a:gd name="connsiteX4558" fmla="*/ 874200 w 1895275"/>
                <a:gd name="connsiteY4558" fmla="*/ 1122308 h 1545465"/>
                <a:gd name="connsiteX4559" fmla="*/ 874969 w 1895275"/>
                <a:gd name="connsiteY4559" fmla="*/ 1109079 h 1545465"/>
                <a:gd name="connsiteX4560" fmla="*/ 874628 w 1895275"/>
                <a:gd name="connsiteY4560" fmla="*/ 1109079 h 1545465"/>
                <a:gd name="connsiteX4561" fmla="*/ 873006 w 1895275"/>
                <a:gd name="connsiteY4561" fmla="*/ 1122137 h 1545465"/>
                <a:gd name="connsiteX4562" fmla="*/ 871129 w 1895275"/>
                <a:gd name="connsiteY4562" fmla="*/ 1135110 h 1545465"/>
                <a:gd name="connsiteX4563" fmla="*/ 864560 w 1895275"/>
                <a:gd name="connsiteY4563" fmla="*/ 1171384 h 1545465"/>
                <a:gd name="connsiteX4564" fmla="*/ 862171 w 1895275"/>
                <a:gd name="connsiteY4564" fmla="*/ 1182308 h 1545465"/>
                <a:gd name="connsiteX4565" fmla="*/ 854066 w 1895275"/>
                <a:gd name="connsiteY4565" fmla="*/ 1194769 h 1545465"/>
                <a:gd name="connsiteX4566" fmla="*/ 848605 w 1895275"/>
                <a:gd name="connsiteY4566" fmla="*/ 1203048 h 1545465"/>
                <a:gd name="connsiteX4567" fmla="*/ 848862 w 1895275"/>
                <a:gd name="connsiteY4567" fmla="*/ 1203218 h 1545465"/>
                <a:gd name="connsiteX4568" fmla="*/ 855687 w 1895275"/>
                <a:gd name="connsiteY4568" fmla="*/ 1196135 h 1545465"/>
                <a:gd name="connsiteX4569" fmla="*/ 860123 w 1895275"/>
                <a:gd name="connsiteY4569" fmla="*/ 1191611 h 1545465"/>
                <a:gd name="connsiteX4570" fmla="*/ 856455 w 1895275"/>
                <a:gd name="connsiteY4570" fmla="*/ 1207401 h 1545465"/>
                <a:gd name="connsiteX4571" fmla="*/ 856455 w 1895275"/>
                <a:gd name="connsiteY4571" fmla="*/ 1207401 h 1545465"/>
                <a:gd name="connsiteX4572" fmla="*/ 856455 w 1895275"/>
                <a:gd name="connsiteY4572" fmla="*/ 1207571 h 1545465"/>
                <a:gd name="connsiteX4573" fmla="*/ 856455 w 1895275"/>
                <a:gd name="connsiteY4573" fmla="*/ 1207742 h 1545465"/>
                <a:gd name="connsiteX4574" fmla="*/ 856455 w 1895275"/>
                <a:gd name="connsiteY4574" fmla="*/ 1207742 h 1545465"/>
                <a:gd name="connsiteX4575" fmla="*/ 854578 w 1895275"/>
                <a:gd name="connsiteY4575" fmla="*/ 1216704 h 1545465"/>
                <a:gd name="connsiteX4576" fmla="*/ 850824 w 1895275"/>
                <a:gd name="connsiteY4576" fmla="*/ 1220203 h 1545465"/>
                <a:gd name="connsiteX4577" fmla="*/ 849288 w 1895275"/>
                <a:gd name="connsiteY4577" fmla="*/ 1212948 h 1545465"/>
                <a:gd name="connsiteX4578" fmla="*/ 845449 w 1895275"/>
                <a:gd name="connsiteY4578" fmla="*/ 1195879 h 1545465"/>
                <a:gd name="connsiteX4579" fmla="*/ 842634 w 1895275"/>
                <a:gd name="connsiteY4579" fmla="*/ 1184527 h 1545465"/>
                <a:gd name="connsiteX4580" fmla="*/ 845022 w 1895275"/>
                <a:gd name="connsiteY4580" fmla="*/ 1167457 h 1545465"/>
                <a:gd name="connsiteX4581" fmla="*/ 847752 w 1895275"/>
                <a:gd name="connsiteY4581" fmla="*/ 1146035 h 1545465"/>
                <a:gd name="connsiteX4582" fmla="*/ 847411 w 1895275"/>
                <a:gd name="connsiteY4582" fmla="*/ 1146035 h 1545465"/>
                <a:gd name="connsiteX4583" fmla="*/ 842975 w 1895275"/>
                <a:gd name="connsiteY4583" fmla="*/ 1167031 h 1545465"/>
                <a:gd name="connsiteX4584" fmla="*/ 828385 w 1895275"/>
                <a:gd name="connsiteY4584" fmla="*/ 1225580 h 1545465"/>
                <a:gd name="connsiteX4585" fmla="*/ 828385 w 1895275"/>
                <a:gd name="connsiteY4585" fmla="*/ 1225580 h 1545465"/>
                <a:gd name="connsiteX4586" fmla="*/ 828385 w 1895275"/>
                <a:gd name="connsiteY4586" fmla="*/ 1225750 h 1545465"/>
                <a:gd name="connsiteX4587" fmla="*/ 828385 w 1895275"/>
                <a:gd name="connsiteY4587" fmla="*/ 1225921 h 1545465"/>
                <a:gd name="connsiteX4588" fmla="*/ 828385 w 1895275"/>
                <a:gd name="connsiteY4588" fmla="*/ 1225921 h 1545465"/>
                <a:gd name="connsiteX4589" fmla="*/ 827873 w 1895275"/>
                <a:gd name="connsiteY4589" fmla="*/ 1228396 h 1545465"/>
                <a:gd name="connsiteX4590" fmla="*/ 816441 w 1895275"/>
                <a:gd name="connsiteY4590" fmla="*/ 1221825 h 1545465"/>
                <a:gd name="connsiteX4591" fmla="*/ 814394 w 1895275"/>
                <a:gd name="connsiteY4591" fmla="*/ 1220800 h 1545465"/>
                <a:gd name="connsiteX4592" fmla="*/ 815503 w 1895275"/>
                <a:gd name="connsiteY4592" fmla="*/ 1217472 h 1545465"/>
                <a:gd name="connsiteX4593" fmla="*/ 815247 w 1895275"/>
                <a:gd name="connsiteY4593" fmla="*/ 1217386 h 1545465"/>
                <a:gd name="connsiteX4594" fmla="*/ 813540 w 1895275"/>
                <a:gd name="connsiteY4594" fmla="*/ 1220374 h 1545465"/>
                <a:gd name="connsiteX4595" fmla="*/ 796562 w 1895275"/>
                <a:gd name="connsiteY4595" fmla="*/ 1211583 h 1545465"/>
                <a:gd name="connsiteX4596" fmla="*/ 779499 w 1895275"/>
                <a:gd name="connsiteY4596" fmla="*/ 1203475 h 1545465"/>
                <a:gd name="connsiteX4597" fmla="*/ 772076 w 1895275"/>
                <a:gd name="connsiteY4597" fmla="*/ 1179918 h 1545465"/>
                <a:gd name="connsiteX4598" fmla="*/ 796562 w 1895275"/>
                <a:gd name="connsiteY4598" fmla="*/ 1189136 h 1545465"/>
                <a:gd name="connsiteX4599" fmla="*/ 796647 w 1895275"/>
                <a:gd name="connsiteY4599" fmla="*/ 1188880 h 1545465"/>
                <a:gd name="connsiteX4600" fmla="*/ 771393 w 1895275"/>
                <a:gd name="connsiteY4600" fmla="*/ 1178041 h 1545465"/>
                <a:gd name="connsiteX4601" fmla="*/ 770455 w 1895275"/>
                <a:gd name="connsiteY4601" fmla="*/ 1175310 h 1545465"/>
                <a:gd name="connsiteX4602" fmla="*/ 762350 w 1895275"/>
                <a:gd name="connsiteY4602" fmla="*/ 1153375 h 1545465"/>
                <a:gd name="connsiteX4603" fmla="*/ 775659 w 1895275"/>
                <a:gd name="connsiteY4603" fmla="*/ 1157728 h 1545465"/>
                <a:gd name="connsiteX4604" fmla="*/ 775745 w 1895275"/>
                <a:gd name="connsiteY4604" fmla="*/ 1157472 h 1545465"/>
                <a:gd name="connsiteX4605" fmla="*/ 761838 w 1895275"/>
                <a:gd name="connsiteY4605" fmla="*/ 1152265 h 1545465"/>
                <a:gd name="connsiteX4606" fmla="*/ 754756 w 1895275"/>
                <a:gd name="connsiteY4606" fmla="*/ 1134769 h 1545465"/>
                <a:gd name="connsiteX4607" fmla="*/ 748614 w 1895275"/>
                <a:gd name="connsiteY4607" fmla="*/ 1120516 h 1545465"/>
                <a:gd name="connsiteX4608" fmla="*/ 742130 w 1895275"/>
                <a:gd name="connsiteY4608" fmla="*/ 1106433 h 1545465"/>
                <a:gd name="connsiteX4609" fmla="*/ 741874 w 1895275"/>
                <a:gd name="connsiteY4609" fmla="*/ 1106519 h 1545465"/>
                <a:gd name="connsiteX4610" fmla="*/ 747505 w 1895275"/>
                <a:gd name="connsiteY4610" fmla="*/ 1120857 h 1545465"/>
                <a:gd name="connsiteX4611" fmla="*/ 752794 w 1895275"/>
                <a:gd name="connsiteY4611" fmla="*/ 1135281 h 1545465"/>
                <a:gd name="connsiteX4612" fmla="*/ 757914 w 1895275"/>
                <a:gd name="connsiteY4612" fmla="*/ 1150729 h 1545465"/>
                <a:gd name="connsiteX4613" fmla="*/ 738205 w 1895275"/>
                <a:gd name="connsiteY4613" fmla="*/ 1143133 h 1545465"/>
                <a:gd name="connsiteX4614" fmla="*/ 634715 w 1895275"/>
                <a:gd name="connsiteY4614" fmla="*/ 1099862 h 1545465"/>
                <a:gd name="connsiteX4615" fmla="*/ 634715 w 1895275"/>
                <a:gd name="connsiteY4615" fmla="*/ 1099862 h 1545465"/>
                <a:gd name="connsiteX4616" fmla="*/ 634715 w 1895275"/>
                <a:gd name="connsiteY4616" fmla="*/ 1099862 h 1545465"/>
                <a:gd name="connsiteX4617" fmla="*/ 634715 w 1895275"/>
                <a:gd name="connsiteY4617" fmla="*/ 1099862 h 1545465"/>
                <a:gd name="connsiteX4618" fmla="*/ 634715 w 1895275"/>
                <a:gd name="connsiteY4618" fmla="*/ 1099862 h 1545465"/>
                <a:gd name="connsiteX4619" fmla="*/ 584634 w 1895275"/>
                <a:gd name="connsiteY4619" fmla="*/ 1079293 h 1545465"/>
                <a:gd name="connsiteX4620" fmla="*/ 562963 w 1895275"/>
                <a:gd name="connsiteY4620" fmla="*/ 1046263 h 1545465"/>
                <a:gd name="connsiteX4621" fmla="*/ 559978 w 1895275"/>
                <a:gd name="connsiteY4621" fmla="*/ 1041825 h 1545465"/>
                <a:gd name="connsiteX4622" fmla="*/ 621321 w 1895275"/>
                <a:gd name="connsiteY4622" fmla="*/ 1067771 h 1545465"/>
                <a:gd name="connsiteX4623" fmla="*/ 621321 w 1895275"/>
                <a:gd name="connsiteY4623" fmla="*/ 1067771 h 1545465"/>
                <a:gd name="connsiteX4624" fmla="*/ 621491 w 1895275"/>
                <a:gd name="connsiteY4624" fmla="*/ 1067771 h 1545465"/>
                <a:gd name="connsiteX4625" fmla="*/ 621662 w 1895275"/>
                <a:gd name="connsiteY4625" fmla="*/ 1067771 h 1545465"/>
                <a:gd name="connsiteX4626" fmla="*/ 621662 w 1895275"/>
                <a:gd name="connsiteY4626" fmla="*/ 1067771 h 1545465"/>
                <a:gd name="connsiteX4627" fmla="*/ 694779 w 1895275"/>
                <a:gd name="connsiteY4627" fmla="*/ 1091327 h 1545465"/>
                <a:gd name="connsiteX4628" fmla="*/ 720800 w 1895275"/>
                <a:gd name="connsiteY4628" fmla="*/ 1099264 h 1545465"/>
                <a:gd name="connsiteX4629" fmla="*/ 720886 w 1895275"/>
                <a:gd name="connsiteY4629" fmla="*/ 1099008 h 1545465"/>
                <a:gd name="connsiteX4630" fmla="*/ 695291 w 1895275"/>
                <a:gd name="connsiteY4630" fmla="*/ 1089364 h 1545465"/>
                <a:gd name="connsiteX4631" fmla="*/ 624051 w 1895275"/>
                <a:gd name="connsiteY4631" fmla="*/ 1061199 h 1545465"/>
                <a:gd name="connsiteX4632" fmla="*/ 624051 w 1895275"/>
                <a:gd name="connsiteY4632" fmla="*/ 1061199 h 1545465"/>
                <a:gd name="connsiteX4633" fmla="*/ 624051 w 1895275"/>
                <a:gd name="connsiteY4633" fmla="*/ 1061199 h 1545465"/>
                <a:gd name="connsiteX4634" fmla="*/ 624051 w 1895275"/>
                <a:gd name="connsiteY4634" fmla="*/ 1061199 h 1545465"/>
                <a:gd name="connsiteX4635" fmla="*/ 624051 w 1895275"/>
                <a:gd name="connsiteY4635" fmla="*/ 1061199 h 1545465"/>
                <a:gd name="connsiteX4636" fmla="*/ 557503 w 1895275"/>
                <a:gd name="connsiteY4636" fmla="*/ 1037899 h 1545465"/>
                <a:gd name="connsiteX4637" fmla="*/ 547947 w 1895275"/>
                <a:gd name="connsiteY4637" fmla="*/ 1023731 h 1545465"/>
                <a:gd name="connsiteX4638" fmla="*/ 563305 w 1895275"/>
                <a:gd name="connsiteY4638" fmla="*/ 1030473 h 1545465"/>
                <a:gd name="connsiteX4639" fmla="*/ 563305 w 1895275"/>
                <a:gd name="connsiteY4639" fmla="*/ 1030473 h 1545465"/>
                <a:gd name="connsiteX4640" fmla="*/ 563475 w 1895275"/>
                <a:gd name="connsiteY4640" fmla="*/ 1030559 h 1545465"/>
                <a:gd name="connsiteX4641" fmla="*/ 563646 w 1895275"/>
                <a:gd name="connsiteY4641" fmla="*/ 1030559 h 1545465"/>
                <a:gd name="connsiteX4642" fmla="*/ 563646 w 1895275"/>
                <a:gd name="connsiteY4642" fmla="*/ 1030559 h 1545465"/>
                <a:gd name="connsiteX4643" fmla="*/ 647342 w 1895275"/>
                <a:gd name="connsiteY4643" fmla="*/ 1064527 h 1545465"/>
                <a:gd name="connsiteX4644" fmla="*/ 676777 w 1895275"/>
                <a:gd name="connsiteY4644" fmla="*/ 1077244 h 1545465"/>
                <a:gd name="connsiteX4645" fmla="*/ 676947 w 1895275"/>
                <a:gd name="connsiteY4645" fmla="*/ 1076988 h 1545465"/>
                <a:gd name="connsiteX4646" fmla="*/ 648110 w 1895275"/>
                <a:gd name="connsiteY4646" fmla="*/ 1062564 h 1545465"/>
                <a:gd name="connsiteX4647" fmla="*/ 566291 w 1895275"/>
                <a:gd name="connsiteY4647" fmla="*/ 1023987 h 1545465"/>
                <a:gd name="connsiteX4648" fmla="*/ 566291 w 1895275"/>
                <a:gd name="connsiteY4648" fmla="*/ 1023987 h 1545465"/>
                <a:gd name="connsiteX4649" fmla="*/ 566291 w 1895275"/>
                <a:gd name="connsiteY4649" fmla="*/ 1023987 h 1545465"/>
                <a:gd name="connsiteX4650" fmla="*/ 566291 w 1895275"/>
                <a:gd name="connsiteY4650" fmla="*/ 1023987 h 1545465"/>
                <a:gd name="connsiteX4651" fmla="*/ 566291 w 1895275"/>
                <a:gd name="connsiteY4651" fmla="*/ 1023987 h 1545465"/>
                <a:gd name="connsiteX4652" fmla="*/ 500170 w 1895275"/>
                <a:gd name="connsiteY4652" fmla="*/ 999492 h 1545465"/>
                <a:gd name="connsiteX4653" fmla="*/ 489420 w 1895275"/>
                <a:gd name="connsiteY4653" fmla="*/ 981995 h 1545465"/>
                <a:gd name="connsiteX4654" fmla="*/ 489164 w 1895275"/>
                <a:gd name="connsiteY4654" fmla="*/ 982166 h 1545465"/>
                <a:gd name="connsiteX4655" fmla="*/ 498293 w 1895275"/>
                <a:gd name="connsiteY4655" fmla="*/ 998894 h 1545465"/>
                <a:gd name="connsiteX4656" fmla="*/ 481400 w 1895275"/>
                <a:gd name="connsiteY4656" fmla="*/ 993005 h 1545465"/>
                <a:gd name="connsiteX4657" fmla="*/ 472613 w 1895275"/>
                <a:gd name="connsiteY4657" fmla="*/ 990018 h 1545465"/>
                <a:gd name="connsiteX4658" fmla="*/ 472527 w 1895275"/>
                <a:gd name="connsiteY4658" fmla="*/ 989847 h 1545465"/>
                <a:gd name="connsiteX4659" fmla="*/ 452563 w 1895275"/>
                <a:gd name="connsiteY4659" fmla="*/ 959378 h 1545465"/>
                <a:gd name="connsiteX4660" fmla="*/ 452307 w 1895275"/>
                <a:gd name="connsiteY4660" fmla="*/ 959549 h 1545465"/>
                <a:gd name="connsiteX4661" fmla="*/ 469626 w 1895275"/>
                <a:gd name="connsiteY4661" fmla="*/ 988994 h 1545465"/>
                <a:gd name="connsiteX4662" fmla="*/ 450856 w 1895275"/>
                <a:gd name="connsiteY4662" fmla="*/ 982593 h 1545465"/>
                <a:gd name="connsiteX4663" fmla="*/ 450772 w 1895275"/>
                <a:gd name="connsiteY4663" fmla="*/ 982849 h 1545465"/>
                <a:gd name="connsiteX4664" fmla="*/ 470821 w 1895275"/>
                <a:gd name="connsiteY4664" fmla="*/ 990872 h 1545465"/>
                <a:gd name="connsiteX4665" fmla="*/ 470821 w 1895275"/>
                <a:gd name="connsiteY4665" fmla="*/ 991042 h 1545465"/>
                <a:gd name="connsiteX4666" fmla="*/ 500597 w 1895275"/>
                <a:gd name="connsiteY4666" fmla="*/ 1041825 h 1545465"/>
                <a:gd name="connsiteX4667" fmla="*/ 495307 w 1895275"/>
                <a:gd name="connsiteY4667" fmla="*/ 1039349 h 1545465"/>
                <a:gd name="connsiteX4668" fmla="*/ 495136 w 1895275"/>
                <a:gd name="connsiteY4668" fmla="*/ 1039605 h 1545465"/>
                <a:gd name="connsiteX4669" fmla="*/ 501108 w 1895275"/>
                <a:gd name="connsiteY4669" fmla="*/ 1042678 h 1545465"/>
                <a:gd name="connsiteX4670" fmla="*/ 513991 w 1895275"/>
                <a:gd name="connsiteY4670" fmla="*/ 1064442 h 1545465"/>
                <a:gd name="connsiteX4671" fmla="*/ 513565 w 1895275"/>
                <a:gd name="connsiteY4671" fmla="*/ 1064271 h 1545465"/>
                <a:gd name="connsiteX4672" fmla="*/ 513394 w 1895275"/>
                <a:gd name="connsiteY4672" fmla="*/ 1064527 h 1545465"/>
                <a:gd name="connsiteX4673" fmla="*/ 514248 w 1895275"/>
                <a:gd name="connsiteY4673" fmla="*/ 1064954 h 1545465"/>
                <a:gd name="connsiteX4674" fmla="*/ 522779 w 1895275"/>
                <a:gd name="connsiteY4674" fmla="*/ 1079378 h 1545465"/>
                <a:gd name="connsiteX4675" fmla="*/ 522779 w 1895275"/>
                <a:gd name="connsiteY4675" fmla="*/ 1079378 h 1545465"/>
                <a:gd name="connsiteX4676" fmla="*/ 522779 w 1895275"/>
                <a:gd name="connsiteY4676" fmla="*/ 1079378 h 1545465"/>
                <a:gd name="connsiteX4677" fmla="*/ 522779 w 1895275"/>
                <a:gd name="connsiteY4677" fmla="*/ 1079378 h 1545465"/>
                <a:gd name="connsiteX4678" fmla="*/ 522779 w 1895275"/>
                <a:gd name="connsiteY4678" fmla="*/ 1079378 h 1545465"/>
                <a:gd name="connsiteX4679" fmla="*/ 540781 w 1895275"/>
                <a:gd name="connsiteY4679" fmla="*/ 1107031 h 1545465"/>
                <a:gd name="connsiteX4680" fmla="*/ 524656 w 1895275"/>
                <a:gd name="connsiteY4680" fmla="*/ 1097813 h 1545465"/>
                <a:gd name="connsiteX4681" fmla="*/ 524485 w 1895275"/>
                <a:gd name="connsiteY4681" fmla="*/ 1098069 h 1545465"/>
                <a:gd name="connsiteX4682" fmla="*/ 542146 w 1895275"/>
                <a:gd name="connsiteY4682" fmla="*/ 1109165 h 1545465"/>
                <a:gd name="connsiteX4683" fmla="*/ 579003 w 1895275"/>
                <a:gd name="connsiteY4683" fmla="*/ 1165153 h 1545465"/>
                <a:gd name="connsiteX4684" fmla="*/ 599052 w 1895275"/>
                <a:gd name="connsiteY4684" fmla="*/ 1195793 h 1545465"/>
                <a:gd name="connsiteX4685" fmla="*/ 599309 w 1895275"/>
                <a:gd name="connsiteY4685" fmla="*/ 1195622 h 1545465"/>
                <a:gd name="connsiteX4686" fmla="*/ 598029 w 1895275"/>
                <a:gd name="connsiteY4686" fmla="*/ 1193403 h 1545465"/>
                <a:gd name="connsiteX4687" fmla="*/ 623624 w 1895275"/>
                <a:gd name="connsiteY4687" fmla="*/ 1209364 h 1545465"/>
                <a:gd name="connsiteX4688" fmla="*/ 617225 w 1895275"/>
                <a:gd name="connsiteY4688" fmla="*/ 1206291 h 1545465"/>
                <a:gd name="connsiteX4689" fmla="*/ 588047 w 1895275"/>
                <a:gd name="connsiteY4689" fmla="*/ 1191611 h 1545465"/>
                <a:gd name="connsiteX4690" fmla="*/ 587876 w 1895275"/>
                <a:gd name="connsiteY4690" fmla="*/ 1191867 h 1545465"/>
                <a:gd name="connsiteX4691" fmla="*/ 616116 w 1895275"/>
                <a:gd name="connsiteY4691" fmla="*/ 1208083 h 1545465"/>
                <a:gd name="connsiteX4692" fmla="*/ 648451 w 1895275"/>
                <a:gd name="connsiteY4692" fmla="*/ 1225921 h 1545465"/>
                <a:gd name="connsiteX4693" fmla="*/ 683602 w 1895275"/>
                <a:gd name="connsiteY4693" fmla="*/ 1251014 h 1545465"/>
                <a:gd name="connsiteX4694" fmla="*/ 685906 w 1895275"/>
                <a:gd name="connsiteY4694" fmla="*/ 1254854 h 1545465"/>
                <a:gd name="connsiteX4695" fmla="*/ 686162 w 1895275"/>
                <a:gd name="connsiteY4695" fmla="*/ 1254684 h 1545465"/>
                <a:gd name="connsiteX4696" fmla="*/ 684882 w 1895275"/>
                <a:gd name="connsiteY4696" fmla="*/ 1251953 h 1545465"/>
                <a:gd name="connsiteX4697" fmla="*/ 723019 w 1895275"/>
                <a:gd name="connsiteY4697" fmla="*/ 1280886 h 1545465"/>
                <a:gd name="connsiteX4698" fmla="*/ 730612 w 1895275"/>
                <a:gd name="connsiteY4698" fmla="*/ 1296675 h 1545465"/>
                <a:gd name="connsiteX4699" fmla="*/ 732659 w 1895275"/>
                <a:gd name="connsiteY4699" fmla="*/ 1301199 h 1545465"/>
                <a:gd name="connsiteX4700" fmla="*/ 708856 w 1895275"/>
                <a:gd name="connsiteY4700" fmla="*/ 1281483 h 1545465"/>
                <a:gd name="connsiteX4701" fmla="*/ 683602 w 1895275"/>
                <a:gd name="connsiteY4701" fmla="*/ 1264072 h 1545465"/>
                <a:gd name="connsiteX4702" fmla="*/ 656386 w 1895275"/>
                <a:gd name="connsiteY4702" fmla="*/ 1245125 h 1545465"/>
                <a:gd name="connsiteX4703" fmla="*/ 581051 w 1895275"/>
                <a:gd name="connsiteY4703" fmla="*/ 1198866 h 1545465"/>
                <a:gd name="connsiteX4704" fmla="*/ 555967 w 1895275"/>
                <a:gd name="connsiteY4704" fmla="*/ 1184101 h 1545465"/>
                <a:gd name="connsiteX4705" fmla="*/ 540013 w 1895275"/>
                <a:gd name="connsiteY4705" fmla="*/ 1158837 h 1545465"/>
                <a:gd name="connsiteX4706" fmla="*/ 483021 w 1895275"/>
                <a:gd name="connsiteY4706" fmla="*/ 1062394 h 1545465"/>
                <a:gd name="connsiteX4707" fmla="*/ 483021 w 1895275"/>
                <a:gd name="connsiteY4707" fmla="*/ 1062394 h 1545465"/>
                <a:gd name="connsiteX4708" fmla="*/ 482850 w 1895275"/>
                <a:gd name="connsiteY4708" fmla="*/ 1062138 h 1545465"/>
                <a:gd name="connsiteX4709" fmla="*/ 482680 w 1895275"/>
                <a:gd name="connsiteY4709" fmla="*/ 1061881 h 1545465"/>
                <a:gd name="connsiteX4710" fmla="*/ 482680 w 1895275"/>
                <a:gd name="connsiteY4710" fmla="*/ 1061881 h 1545465"/>
                <a:gd name="connsiteX4711" fmla="*/ 425347 w 1895275"/>
                <a:gd name="connsiteY4711" fmla="*/ 965608 h 1545465"/>
                <a:gd name="connsiteX4712" fmla="*/ 405980 w 1895275"/>
                <a:gd name="connsiteY4712" fmla="*/ 930872 h 1545465"/>
                <a:gd name="connsiteX4713" fmla="*/ 405724 w 1895275"/>
                <a:gd name="connsiteY4713" fmla="*/ 931042 h 1545465"/>
                <a:gd name="connsiteX4714" fmla="*/ 423726 w 1895275"/>
                <a:gd name="connsiteY4714" fmla="*/ 966803 h 1545465"/>
                <a:gd name="connsiteX4715" fmla="*/ 476793 w 1895275"/>
                <a:gd name="connsiteY4715" fmla="*/ 1065637 h 1545465"/>
                <a:gd name="connsiteX4716" fmla="*/ 476793 w 1895275"/>
                <a:gd name="connsiteY4716" fmla="*/ 1065637 h 1545465"/>
                <a:gd name="connsiteX4717" fmla="*/ 476793 w 1895275"/>
                <a:gd name="connsiteY4717" fmla="*/ 1065637 h 1545465"/>
                <a:gd name="connsiteX4718" fmla="*/ 476793 w 1895275"/>
                <a:gd name="connsiteY4718" fmla="*/ 1065637 h 1545465"/>
                <a:gd name="connsiteX4719" fmla="*/ 476793 w 1895275"/>
                <a:gd name="connsiteY4719" fmla="*/ 1065637 h 1545465"/>
                <a:gd name="connsiteX4720" fmla="*/ 538136 w 1895275"/>
                <a:gd name="connsiteY4720" fmla="*/ 1159605 h 1545465"/>
                <a:gd name="connsiteX4721" fmla="*/ 554346 w 1895275"/>
                <a:gd name="connsiteY4721" fmla="*/ 1182991 h 1545465"/>
                <a:gd name="connsiteX4722" fmla="*/ 483362 w 1895275"/>
                <a:gd name="connsiteY4722" fmla="*/ 1141768 h 1545465"/>
                <a:gd name="connsiteX4723" fmla="*/ 434561 w 1895275"/>
                <a:gd name="connsiteY4723" fmla="*/ 1113688 h 1545465"/>
                <a:gd name="connsiteX4724" fmla="*/ 427736 w 1895275"/>
                <a:gd name="connsiteY4724" fmla="*/ 1103873 h 1545465"/>
                <a:gd name="connsiteX4725" fmla="*/ 421593 w 1895275"/>
                <a:gd name="connsiteY4725" fmla="*/ 1094741 h 1545465"/>
                <a:gd name="connsiteX4726" fmla="*/ 475684 w 1895275"/>
                <a:gd name="connsiteY4726" fmla="*/ 1130160 h 1545465"/>
                <a:gd name="connsiteX4727" fmla="*/ 518172 w 1895275"/>
                <a:gd name="connsiteY4727" fmla="*/ 1154399 h 1545465"/>
                <a:gd name="connsiteX4728" fmla="*/ 527898 w 1895275"/>
                <a:gd name="connsiteY4728" fmla="*/ 1158240 h 1545465"/>
                <a:gd name="connsiteX4729" fmla="*/ 526362 w 1895275"/>
                <a:gd name="connsiteY4729" fmla="*/ 1155509 h 1545465"/>
                <a:gd name="connsiteX4730" fmla="*/ 508446 w 1895275"/>
                <a:gd name="connsiteY4730" fmla="*/ 1144755 h 1545465"/>
                <a:gd name="connsiteX4731" fmla="*/ 494369 w 1895275"/>
                <a:gd name="connsiteY4731" fmla="*/ 1121028 h 1545465"/>
                <a:gd name="connsiteX4732" fmla="*/ 446079 w 1895275"/>
                <a:gd name="connsiteY4732" fmla="*/ 1039691 h 1545465"/>
                <a:gd name="connsiteX4733" fmla="*/ 446079 w 1895275"/>
                <a:gd name="connsiteY4733" fmla="*/ 1039691 h 1545465"/>
                <a:gd name="connsiteX4734" fmla="*/ 445908 w 1895275"/>
                <a:gd name="connsiteY4734" fmla="*/ 1039520 h 1545465"/>
                <a:gd name="connsiteX4735" fmla="*/ 445823 w 1895275"/>
                <a:gd name="connsiteY4735" fmla="*/ 1039349 h 1545465"/>
                <a:gd name="connsiteX4736" fmla="*/ 445823 w 1895275"/>
                <a:gd name="connsiteY4736" fmla="*/ 1039349 h 1545465"/>
                <a:gd name="connsiteX4737" fmla="*/ 393353 w 1895275"/>
                <a:gd name="connsiteY4737" fmla="*/ 960658 h 1545465"/>
                <a:gd name="connsiteX4738" fmla="*/ 374754 w 1895275"/>
                <a:gd name="connsiteY4738" fmla="*/ 932749 h 1545465"/>
                <a:gd name="connsiteX4739" fmla="*/ 374498 w 1895275"/>
                <a:gd name="connsiteY4739" fmla="*/ 932920 h 1545465"/>
                <a:gd name="connsiteX4740" fmla="*/ 391732 w 1895275"/>
                <a:gd name="connsiteY4740" fmla="*/ 961938 h 1545465"/>
                <a:gd name="connsiteX4741" fmla="*/ 440021 w 1895275"/>
                <a:gd name="connsiteY4741" fmla="*/ 1043275 h 1545465"/>
                <a:gd name="connsiteX4742" fmla="*/ 440021 w 1895275"/>
                <a:gd name="connsiteY4742" fmla="*/ 1043275 h 1545465"/>
                <a:gd name="connsiteX4743" fmla="*/ 440021 w 1895275"/>
                <a:gd name="connsiteY4743" fmla="*/ 1043275 h 1545465"/>
                <a:gd name="connsiteX4744" fmla="*/ 440021 w 1895275"/>
                <a:gd name="connsiteY4744" fmla="*/ 1043275 h 1545465"/>
                <a:gd name="connsiteX4745" fmla="*/ 440021 w 1895275"/>
                <a:gd name="connsiteY4745" fmla="*/ 1043275 h 1545465"/>
                <a:gd name="connsiteX4746" fmla="*/ 492491 w 1895275"/>
                <a:gd name="connsiteY4746" fmla="*/ 1121881 h 1545465"/>
                <a:gd name="connsiteX4747" fmla="*/ 506995 w 1895275"/>
                <a:gd name="connsiteY4747" fmla="*/ 1143645 h 1545465"/>
                <a:gd name="connsiteX4748" fmla="*/ 479096 w 1895275"/>
                <a:gd name="connsiteY4748" fmla="*/ 1122906 h 1545465"/>
                <a:gd name="connsiteX4749" fmla="*/ 460412 w 1895275"/>
                <a:gd name="connsiteY4749" fmla="*/ 1110189 h 1545465"/>
                <a:gd name="connsiteX4750" fmla="*/ 451198 w 1895275"/>
                <a:gd name="connsiteY4750" fmla="*/ 1097642 h 1545465"/>
                <a:gd name="connsiteX4751" fmla="*/ 422361 w 1895275"/>
                <a:gd name="connsiteY4751" fmla="*/ 1055566 h 1545465"/>
                <a:gd name="connsiteX4752" fmla="*/ 395230 w 1895275"/>
                <a:gd name="connsiteY4752" fmla="*/ 1012465 h 1545465"/>
                <a:gd name="connsiteX4753" fmla="*/ 395230 w 1895275"/>
                <a:gd name="connsiteY4753" fmla="*/ 1012465 h 1545465"/>
                <a:gd name="connsiteX4754" fmla="*/ 395059 w 1895275"/>
                <a:gd name="connsiteY4754" fmla="*/ 1012209 h 1545465"/>
                <a:gd name="connsiteX4755" fmla="*/ 394888 w 1895275"/>
                <a:gd name="connsiteY4755" fmla="*/ 1011953 h 1545465"/>
                <a:gd name="connsiteX4756" fmla="*/ 394888 w 1895275"/>
                <a:gd name="connsiteY4756" fmla="*/ 1011953 h 1545465"/>
                <a:gd name="connsiteX4757" fmla="*/ 367843 w 1895275"/>
                <a:gd name="connsiteY4757" fmla="*/ 968766 h 1545465"/>
                <a:gd name="connsiteX4758" fmla="*/ 342419 w 1895275"/>
                <a:gd name="connsiteY4758" fmla="*/ 924556 h 1545465"/>
                <a:gd name="connsiteX4759" fmla="*/ 333887 w 1895275"/>
                <a:gd name="connsiteY4759" fmla="*/ 908510 h 1545465"/>
                <a:gd name="connsiteX4760" fmla="*/ 325611 w 1895275"/>
                <a:gd name="connsiteY4760" fmla="*/ 892379 h 1545465"/>
                <a:gd name="connsiteX4761" fmla="*/ 325355 w 1895275"/>
                <a:gd name="connsiteY4761" fmla="*/ 892550 h 1545465"/>
                <a:gd name="connsiteX4762" fmla="*/ 332863 w 1895275"/>
                <a:gd name="connsiteY4762" fmla="*/ 909193 h 1545465"/>
                <a:gd name="connsiteX4763" fmla="*/ 340627 w 1895275"/>
                <a:gd name="connsiteY4763" fmla="*/ 925751 h 1545465"/>
                <a:gd name="connsiteX4764" fmla="*/ 363662 w 1895275"/>
                <a:gd name="connsiteY4764" fmla="*/ 971412 h 1545465"/>
                <a:gd name="connsiteX4765" fmla="*/ 389001 w 1895275"/>
                <a:gd name="connsiteY4765" fmla="*/ 1015964 h 1545465"/>
                <a:gd name="connsiteX4766" fmla="*/ 389001 w 1895275"/>
                <a:gd name="connsiteY4766" fmla="*/ 1015964 h 1545465"/>
                <a:gd name="connsiteX4767" fmla="*/ 389001 w 1895275"/>
                <a:gd name="connsiteY4767" fmla="*/ 1015964 h 1545465"/>
                <a:gd name="connsiteX4768" fmla="*/ 389001 w 1895275"/>
                <a:gd name="connsiteY4768" fmla="*/ 1015964 h 1545465"/>
                <a:gd name="connsiteX4769" fmla="*/ 389001 w 1895275"/>
                <a:gd name="connsiteY4769" fmla="*/ 1015964 h 1545465"/>
                <a:gd name="connsiteX4770" fmla="*/ 418095 w 1895275"/>
                <a:gd name="connsiteY4770" fmla="*/ 1058126 h 1545465"/>
                <a:gd name="connsiteX4771" fmla="*/ 449235 w 1895275"/>
                <a:gd name="connsiteY4771" fmla="*/ 1098667 h 1545465"/>
                <a:gd name="connsiteX4772" fmla="*/ 456402 w 1895275"/>
                <a:gd name="connsiteY4772" fmla="*/ 1107543 h 1545465"/>
                <a:gd name="connsiteX4773" fmla="*/ 443519 w 1895275"/>
                <a:gd name="connsiteY4773" fmla="*/ 1098752 h 1545465"/>
                <a:gd name="connsiteX4774" fmla="*/ 414853 w 1895275"/>
                <a:gd name="connsiteY4774" fmla="*/ 1084755 h 1545465"/>
                <a:gd name="connsiteX4775" fmla="*/ 389513 w 1895275"/>
                <a:gd name="connsiteY4775" fmla="*/ 1044812 h 1545465"/>
                <a:gd name="connsiteX4776" fmla="*/ 362980 w 1895275"/>
                <a:gd name="connsiteY4776" fmla="*/ 1000431 h 1545465"/>
                <a:gd name="connsiteX4777" fmla="*/ 362980 w 1895275"/>
                <a:gd name="connsiteY4777" fmla="*/ 1000431 h 1545465"/>
                <a:gd name="connsiteX4778" fmla="*/ 362809 w 1895275"/>
                <a:gd name="connsiteY4778" fmla="*/ 1000175 h 1545465"/>
                <a:gd name="connsiteX4779" fmla="*/ 362809 w 1895275"/>
                <a:gd name="connsiteY4779" fmla="*/ 999919 h 1545465"/>
                <a:gd name="connsiteX4780" fmla="*/ 362639 w 1895275"/>
                <a:gd name="connsiteY4780" fmla="*/ 999919 h 1545465"/>
                <a:gd name="connsiteX4781" fmla="*/ 335678 w 1895275"/>
                <a:gd name="connsiteY4781" fmla="*/ 955793 h 1545465"/>
                <a:gd name="connsiteX4782" fmla="*/ 309913 w 1895275"/>
                <a:gd name="connsiteY4782" fmla="*/ 910900 h 1545465"/>
                <a:gd name="connsiteX4783" fmla="*/ 301125 w 1895275"/>
                <a:gd name="connsiteY4783" fmla="*/ 894769 h 1545465"/>
                <a:gd name="connsiteX4784" fmla="*/ 292593 w 1895275"/>
                <a:gd name="connsiteY4784" fmla="*/ 878468 h 1545465"/>
                <a:gd name="connsiteX4785" fmla="*/ 292337 w 1895275"/>
                <a:gd name="connsiteY4785" fmla="*/ 878638 h 1545465"/>
                <a:gd name="connsiteX4786" fmla="*/ 300186 w 1895275"/>
                <a:gd name="connsiteY4786" fmla="*/ 895452 h 1545465"/>
                <a:gd name="connsiteX4787" fmla="*/ 308206 w 1895275"/>
                <a:gd name="connsiteY4787" fmla="*/ 912180 h 1545465"/>
                <a:gd name="connsiteX4788" fmla="*/ 331583 w 1895275"/>
                <a:gd name="connsiteY4788" fmla="*/ 958524 h 1545465"/>
                <a:gd name="connsiteX4789" fmla="*/ 356752 w 1895275"/>
                <a:gd name="connsiteY4789" fmla="*/ 1003930 h 1545465"/>
                <a:gd name="connsiteX4790" fmla="*/ 356752 w 1895275"/>
                <a:gd name="connsiteY4790" fmla="*/ 1003930 h 1545465"/>
                <a:gd name="connsiteX4791" fmla="*/ 356752 w 1895275"/>
                <a:gd name="connsiteY4791" fmla="*/ 1003930 h 1545465"/>
                <a:gd name="connsiteX4792" fmla="*/ 356752 w 1895275"/>
                <a:gd name="connsiteY4792" fmla="*/ 1003930 h 1545465"/>
                <a:gd name="connsiteX4793" fmla="*/ 356752 w 1895275"/>
                <a:gd name="connsiteY4793" fmla="*/ 1003930 h 1545465"/>
                <a:gd name="connsiteX4794" fmla="*/ 385247 w 1895275"/>
                <a:gd name="connsiteY4794" fmla="*/ 1047287 h 1545465"/>
                <a:gd name="connsiteX4795" fmla="*/ 411013 w 1895275"/>
                <a:gd name="connsiteY4795" fmla="*/ 1083475 h 1545465"/>
                <a:gd name="connsiteX4796" fmla="*/ 409222 w 1895275"/>
                <a:gd name="connsiteY4796" fmla="*/ 1082877 h 1545465"/>
                <a:gd name="connsiteX4797" fmla="*/ 399922 w 1895275"/>
                <a:gd name="connsiteY4797" fmla="*/ 1081597 h 1545465"/>
                <a:gd name="connsiteX4798" fmla="*/ 404017 w 1895275"/>
                <a:gd name="connsiteY4798" fmla="*/ 1085438 h 1545465"/>
                <a:gd name="connsiteX4799" fmla="*/ 417668 w 1895275"/>
                <a:gd name="connsiteY4799" fmla="*/ 1092522 h 1545465"/>
                <a:gd name="connsiteX4800" fmla="*/ 426541 w 1895275"/>
                <a:gd name="connsiteY4800" fmla="*/ 1104385 h 1545465"/>
                <a:gd name="connsiteX4801" fmla="*/ 433025 w 1895275"/>
                <a:gd name="connsiteY4801" fmla="*/ 1112835 h 1545465"/>
                <a:gd name="connsiteX4802" fmla="*/ 407686 w 1895275"/>
                <a:gd name="connsiteY4802" fmla="*/ 1098069 h 1545465"/>
                <a:gd name="connsiteX4803" fmla="*/ 330816 w 1895275"/>
                <a:gd name="connsiteY4803" fmla="*/ 1051896 h 1545465"/>
                <a:gd name="connsiteX4804" fmla="*/ 275189 w 1895275"/>
                <a:gd name="connsiteY4804" fmla="*/ 1018098 h 1545465"/>
                <a:gd name="connsiteX4805" fmla="*/ 209068 w 1895275"/>
                <a:gd name="connsiteY4805" fmla="*/ 980288 h 1545465"/>
                <a:gd name="connsiteX4806" fmla="*/ 114110 w 1895275"/>
                <a:gd name="connsiteY4806" fmla="*/ 928738 h 1545465"/>
                <a:gd name="connsiteX4807" fmla="*/ 68891 w 1895275"/>
                <a:gd name="connsiteY4807" fmla="*/ 901512 h 1545465"/>
                <a:gd name="connsiteX4808" fmla="*/ 35788 w 1895275"/>
                <a:gd name="connsiteY4808" fmla="*/ 875993 h 1545465"/>
                <a:gd name="connsiteX4809" fmla="*/ 45856 w 1895275"/>
                <a:gd name="connsiteY4809" fmla="*/ 867884 h 1545465"/>
                <a:gd name="connsiteX4810" fmla="*/ 106431 w 1895275"/>
                <a:gd name="connsiteY4810" fmla="*/ 818468 h 1545465"/>
                <a:gd name="connsiteX4811" fmla="*/ 121020 w 1895275"/>
                <a:gd name="connsiteY4811" fmla="*/ 835623 h 1545465"/>
                <a:gd name="connsiteX4812" fmla="*/ 144568 w 1895275"/>
                <a:gd name="connsiteY4812" fmla="*/ 863020 h 1545465"/>
                <a:gd name="connsiteX4813" fmla="*/ 152417 w 1895275"/>
                <a:gd name="connsiteY4813" fmla="*/ 884783 h 1545465"/>
                <a:gd name="connsiteX4814" fmla="*/ 152417 w 1895275"/>
                <a:gd name="connsiteY4814" fmla="*/ 884783 h 1545465"/>
                <a:gd name="connsiteX4815" fmla="*/ 152417 w 1895275"/>
                <a:gd name="connsiteY4815" fmla="*/ 884783 h 1545465"/>
                <a:gd name="connsiteX4816" fmla="*/ 152417 w 1895275"/>
                <a:gd name="connsiteY4816" fmla="*/ 884783 h 1545465"/>
                <a:gd name="connsiteX4817" fmla="*/ 152417 w 1895275"/>
                <a:gd name="connsiteY4817" fmla="*/ 884783 h 1545465"/>
                <a:gd name="connsiteX4818" fmla="*/ 152843 w 1895275"/>
                <a:gd name="connsiteY4818" fmla="*/ 885381 h 1545465"/>
                <a:gd name="connsiteX4819" fmla="*/ 127675 w 1895275"/>
                <a:gd name="connsiteY4819" fmla="*/ 863276 h 1545465"/>
                <a:gd name="connsiteX4820" fmla="*/ 112232 w 1895275"/>
                <a:gd name="connsiteY4820" fmla="*/ 849620 h 1545465"/>
                <a:gd name="connsiteX4821" fmla="*/ 112062 w 1895275"/>
                <a:gd name="connsiteY4821" fmla="*/ 849876 h 1545465"/>
                <a:gd name="connsiteX4822" fmla="*/ 126310 w 1895275"/>
                <a:gd name="connsiteY4822" fmla="*/ 864897 h 1545465"/>
                <a:gd name="connsiteX4823" fmla="*/ 166324 w 1895275"/>
                <a:gd name="connsiteY4823" fmla="*/ 906974 h 1545465"/>
                <a:gd name="connsiteX4824" fmla="*/ 166324 w 1895275"/>
                <a:gd name="connsiteY4824" fmla="*/ 906974 h 1545465"/>
                <a:gd name="connsiteX4825" fmla="*/ 166324 w 1895275"/>
                <a:gd name="connsiteY4825" fmla="*/ 906974 h 1545465"/>
                <a:gd name="connsiteX4826" fmla="*/ 166324 w 1895275"/>
                <a:gd name="connsiteY4826" fmla="*/ 906974 h 1545465"/>
                <a:gd name="connsiteX4827" fmla="*/ 166324 w 1895275"/>
                <a:gd name="connsiteY4827" fmla="*/ 906974 h 1545465"/>
                <a:gd name="connsiteX4828" fmla="*/ 209750 w 1895275"/>
                <a:gd name="connsiteY4828" fmla="*/ 945466 h 1545465"/>
                <a:gd name="connsiteX4829" fmla="*/ 225278 w 1895275"/>
                <a:gd name="connsiteY4829" fmla="*/ 959207 h 1545465"/>
                <a:gd name="connsiteX4830" fmla="*/ 225448 w 1895275"/>
                <a:gd name="connsiteY4830" fmla="*/ 958951 h 1545465"/>
                <a:gd name="connsiteX4831" fmla="*/ 211286 w 1895275"/>
                <a:gd name="connsiteY4831" fmla="*/ 944015 h 1545465"/>
                <a:gd name="connsiteX4832" fmla="*/ 200194 w 1895275"/>
                <a:gd name="connsiteY4832" fmla="*/ 932237 h 1545465"/>
                <a:gd name="connsiteX4833" fmla="*/ 196953 w 1895275"/>
                <a:gd name="connsiteY4833" fmla="*/ 925921 h 1545465"/>
                <a:gd name="connsiteX4834" fmla="*/ 190895 w 1895275"/>
                <a:gd name="connsiteY4834" fmla="*/ 913290 h 1545465"/>
                <a:gd name="connsiteX4835" fmla="*/ 224595 w 1895275"/>
                <a:gd name="connsiteY4835" fmla="*/ 945637 h 1545465"/>
                <a:gd name="connsiteX4836" fmla="*/ 227838 w 1895275"/>
                <a:gd name="connsiteY4836" fmla="*/ 950160 h 1545465"/>
                <a:gd name="connsiteX4837" fmla="*/ 237990 w 1895275"/>
                <a:gd name="connsiteY4837" fmla="*/ 963645 h 1545465"/>
                <a:gd name="connsiteX4838" fmla="*/ 238246 w 1895275"/>
                <a:gd name="connsiteY4838" fmla="*/ 963475 h 1545465"/>
                <a:gd name="connsiteX4839" fmla="*/ 231250 w 1895275"/>
                <a:gd name="connsiteY4839" fmla="*/ 951867 h 1545465"/>
                <a:gd name="connsiteX4840" fmla="*/ 237137 w 1895275"/>
                <a:gd name="connsiteY4840" fmla="*/ 957415 h 1545465"/>
                <a:gd name="connsiteX4841" fmla="*/ 248058 w 1895275"/>
                <a:gd name="connsiteY4841" fmla="*/ 967742 h 1545465"/>
                <a:gd name="connsiteX4842" fmla="*/ 250788 w 1895275"/>
                <a:gd name="connsiteY4842" fmla="*/ 970303 h 1545465"/>
                <a:gd name="connsiteX4843" fmla="*/ 253774 w 1895275"/>
                <a:gd name="connsiteY4843" fmla="*/ 972778 h 1545465"/>
                <a:gd name="connsiteX4844" fmla="*/ 257613 w 1895275"/>
                <a:gd name="connsiteY4844" fmla="*/ 972863 h 1545465"/>
                <a:gd name="connsiteX4845" fmla="*/ 258637 w 1895275"/>
                <a:gd name="connsiteY4845" fmla="*/ 971156 h 1545465"/>
                <a:gd name="connsiteX4846" fmla="*/ 258637 w 1895275"/>
                <a:gd name="connsiteY4846" fmla="*/ 970985 h 1545465"/>
                <a:gd name="connsiteX4847" fmla="*/ 262562 w 1895275"/>
                <a:gd name="connsiteY4847" fmla="*/ 977216 h 1545465"/>
                <a:gd name="connsiteX4848" fmla="*/ 273653 w 1895275"/>
                <a:gd name="connsiteY4848" fmla="*/ 993517 h 1545465"/>
                <a:gd name="connsiteX4849" fmla="*/ 199341 w 1895275"/>
                <a:gd name="connsiteY4849" fmla="*/ 950331 h 1545465"/>
                <a:gd name="connsiteX4850" fmla="*/ 198061 w 1895275"/>
                <a:gd name="connsiteY4850" fmla="*/ 949648 h 1545465"/>
                <a:gd name="connsiteX4851" fmla="*/ 198061 w 1895275"/>
                <a:gd name="connsiteY4851" fmla="*/ 949648 h 1545465"/>
                <a:gd name="connsiteX4852" fmla="*/ 193540 w 1895275"/>
                <a:gd name="connsiteY4852" fmla="*/ 939748 h 1545465"/>
                <a:gd name="connsiteX4853" fmla="*/ 193284 w 1895275"/>
                <a:gd name="connsiteY4853" fmla="*/ 939833 h 1545465"/>
                <a:gd name="connsiteX4854" fmla="*/ 196014 w 1895275"/>
                <a:gd name="connsiteY4854" fmla="*/ 947600 h 1545465"/>
                <a:gd name="connsiteX4855" fmla="*/ 191236 w 1895275"/>
                <a:gd name="connsiteY4855" fmla="*/ 943076 h 1545465"/>
                <a:gd name="connsiteX4856" fmla="*/ 150199 w 1895275"/>
                <a:gd name="connsiteY4856" fmla="*/ 904414 h 1545465"/>
                <a:gd name="connsiteX4857" fmla="*/ 150199 w 1895275"/>
                <a:gd name="connsiteY4857" fmla="*/ 904414 h 1545465"/>
                <a:gd name="connsiteX4858" fmla="*/ 150113 w 1895275"/>
                <a:gd name="connsiteY4858" fmla="*/ 904328 h 1545465"/>
                <a:gd name="connsiteX4859" fmla="*/ 150028 w 1895275"/>
                <a:gd name="connsiteY4859" fmla="*/ 904328 h 1545465"/>
                <a:gd name="connsiteX4860" fmla="*/ 150028 w 1895275"/>
                <a:gd name="connsiteY4860" fmla="*/ 904243 h 1545465"/>
                <a:gd name="connsiteX4861" fmla="*/ 105749 w 1895275"/>
                <a:gd name="connsiteY4861" fmla="*/ 869335 h 1545465"/>
                <a:gd name="connsiteX4862" fmla="*/ 90050 w 1895275"/>
                <a:gd name="connsiteY4862" fmla="*/ 856960 h 1545465"/>
                <a:gd name="connsiteX4863" fmla="*/ 89879 w 1895275"/>
                <a:gd name="connsiteY4863" fmla="*/ 857216 h 1545465"/>
                <a:gd name="connsiteX4864" fmla="*/ 104554 w 1895275"/>
                <a:gd name="connsiteY4864" fmla="*/ 871042 h 1545465"/>
                <a:gd name="connsiteX4865" fmla="*/ 145592 w 1895275"/>
                <a:gd name="connsiteY4865" fmla="*/ 909705 h 1545465"/>
                <a:gd name="connsiteX4866" fmla="*/ 145592 w 1895275"/>
                <a:gd name="connsiteY4866" fmla="*/ 909705 h 1545465"/>
                <a:gd name="connsiteX4867" fmla="*/ 145592 w 1895275"/>
                <a:gd name="connsiteY4867" fmla="*/ 909705 h 1545465"/>
                <a:gd name="connsiteX4868" fmla="*/ 145592 w 1895275"/>
                <a:gd name="connsiteY4868" fmla="*/ 909705 h 1545465"/>
                <a:gd name="connsiteX4869" fmla="*/ 145592 w 1895275"/>
                <a:gd name="connsiteY4869" fmla="*/ 909705 h 1545465"/>
                <a:gd name="connsiteX4870" fmla="*/ 189871 w 1895275"/>
                <a:gd name="connsiteY4870" fmla="*/ 944527 h 1545465"/>
                <a:gd name="connsiteX4871" fmla="*/ 192090 w 1895275"/>
                <a:gd name="connsiteY4871" fmla="*/ 946320 h 1545465"/>
                <a:gd name="connsiteX4872" fmla="*/ 138681 w 1895275"/>
                <a:gd name="connsiteY4872" fmla="*/ 918155 h 1545465"/>
                <a:gd name="connsiteX4873" fmla="*/ 104639 w 1895275"/>
                <a:gd name="connsiteY4873" fmla="*/ 898610 h 1545465"/>
                <a:gd name="connsiteX4874" fmla="*/ 73328 w 1895275"/>
                <a:gd name="connsiteY4874" fmla="*/ 879321 h 1545465"/>
                <a:gd name="connsiteX4875" fmla="*/ 67868 w 1895275"/>
                <a:gd name="connsiteY4875" fmla="*/ 877529 h 1545465"/>
                <a:gd name="connsiteX4876" fmla="*/ 79556 w 1895275"/>
                <a:gd name="connsiteY4876" fmla="*/ 890929 h 1545465"/>
                <a:gd name="connsiteX4877" fmla="*/ 112488 w 1895275"/>
                <a:gd name="connsiteY4877" fmla="*/ 912351 h 1545465"/>
                <a:gd name="connsiteX4878" fmla="*/ 156597 w 1895275"/>
                <a:gd name="connsiteY4878" fmla="*/ 936590 h 1545465"/>
                <a:gd name="connsiteX4879" fmla="*/ 221439 w 1895275"/>
                <a:gd name="connsiteY4879" fmla="*/ 974143 h 1545465"/>
                <a:gd name="connsiteX4880" fmla="*/ 250873 w 1895275"/>
                <a:gd name="connsiteY4880" fmla="*/ 991896 h 1545465"/>
                <a:gd name="connsiteX4881" fmla="*/ 292337 w 1895275"/>
                <a:gd name="connsiteY4881" fmla="*/ 1018781 h 1545465"/>
                <a:gd name="connsiteX4882" fmla="*/ 298565 w 1895275"/>
                <a:gd name="connsiteY4882" fmla="*/ 1026803 h 1545465"/>
                <a:gd name="connsiteX4883" fmla="*/ 298822 w 1895275"/>
                <a:gd name="connsiteY4883" fmla="*/ 1026633 h 1545465"/>
                <a:gd name="connsiteX4884" fmla="*/ 294556 w 1895275"/>
                <a:gd name="connsiteY4884" fmla="*/ 1020146 h 1545465"/>
                <a:gd name="connsiteX4885" fmla="*/ 314776 w 1895275"/>
                <a:gd name="connsiteY4885" fmla="*/ 1033375 h 1545465"/>
                <a:gd name="connsiteX4886" fmla="*/ 341395 w 1895275"/>
                <a:gd name="connsiteY4886" fmla="*/ 1046604 h 1545465"/>
                <a:gd name="connsiteX4887" fmla="*/ 329877 w 1895275"/>
                <a:gd name="connsiteY4887" fmla="*/ 1031497 h 1545465"/>
                <a:gd name="connsiteX4888" fmla="*/ 298736 w 1895275"/>
                <a:gd name="connsiteY4888" fmla="*/ 1009648 h 1545465"/>
                <a:gd name="connsiteX4889" fmla="*/ 280307 w 1895275"/>
                <a:gd name="connsiteY4889" fmla="*/ 997614 h 1545465"/>
                <a:gd name="connsiteX4890" fmla="*/ 267169 w 1895275"/>
                <a:gd name="connsiteY4890" fmla="*/ 974911 h 1545465"/>
                <a:gd name="connsiteX4891" fmla="*/ 250703 w 1895275"/>
                <a:gd name="connsiteY4891" fmla="*/ 943588 h 1545465"/>
                <a:gd name="connsiteX4892" fmla="*/ 250703 w 1895275"/>
                <a:gd name="connsiteY4892" fmla="*/ 943588 h 1545465"/>
                <a:gd name="connsiteX4893" fmla="*/ 250617 w 1895275"/>
                <a:gd name="connsiteY4893" fmla="*/ 943418 h 1545465"/>
                <a:gd name="connsiteX4894" fmla="*/ 250617 w 1895275"/>
                <a:gd name="connsiteY4894" fmla="*/ 943247 h 1545465"/>
                <a:gd name="connsiteX4895" fmla="*/ 250617 w 1895275"/>
                <a:gd name="connsiteY4895" fmla="*/ 943247 h 1545465"/>
                <a:gd name="connsiteX4896" fmla="*/ 247375 w 1895275"/>
                <a:gd name="connsiteY4896" fmla="*/ 937273 h 1545465"/>
                <a:gd name="connsiteX4897" fmla="*/ 255309 w 1895275"/>
                <a:gd name="connsiteY4897" fmla="*/ 944954 h 1545465"/>
                <a:gd name="connsiteX4898" fmla="*/ 255566 w 1895275"/>
                <a:gd name="connsiteY4898" fmla="*/ 944783 h 1545465"/>
                <a:gd name="connsiteX4899" fmla="*/ 245071 w 1895275"/>
                <a:gd name="connsiteY4899" fmla="*/ 933005 h 1545465"/>
                <a:gd name="connsiteX4900" fmla="*/ 233980 w 1895275"/>
                <a:gd name="connsiteY4900" fmla="*/ 912010 h 1545465"/>
                <a:gd name="connsiteX4901" fmla="*/ 218709 w 1895275"/>
                <a:gd name="connsiteY4901" fmla="*/ 880004 h 1545465"/>
                <a:gd name="connsiteX4902" fmla="*/ 217685 w 1895275"/>
                <a:gd name="connsiteY4902" fmla="*/ 877614 h 1545465"/>
                <a:gd name="connsiteX4903" fmla="*/ 262903 w 1895275"/>
                <a:gd name="connsiteY4903" fmla="*/ 924726 h 1545465"/>
                <a:gd name="connsiteX4904" fmla="*/ 274079 w 1895275"/>
                <a:gd name="connsiteY4904" fmla="*/ 945295 h 1545465"/>
                <a:gd name="connsiteX4905" fmla="*/ 274079 w 1895275"/>
                <a:gd name="connsiteY4905" fmla="*/ 945295 h 1545465"/>
                <a:gd name="connsiteX4906" fmla="*/ 274079 w 1895275"/>
                <a:gd name="connsiteY4906" fmla="*/ 945295 h 1545465"/>
                <a:gd name="connsiteX4907" fmla="*/ 274079 w 1895275"/>
                <a:gd name="connsiteY4907" fmla="*/ 945295 h 1545465"/>
                <a:gd name="connsiteX4908" fmla="*/ 274079 w 1895275"/>
                <a:gd name="connsiteY4908" fmla="*/ 945295 h 1545465"/>
                <a:gd name="connsiteX4909" fmla="*/ 315032 w 1895275"/>
                <a:gd name="connsiteY4909" fmla="*/ 1005381 h 1545465"/>
                <a:gd name="connsiteX4910" fmla="*/ 330474 w 1895275"/>
                <a:gd name="connsiteY4910" fmla="*/ 1026206 h 1545465"/>
                <a:gd name="connsiteX4911" fmla="*/ 330730 w 1895275"/>
                <a:gd name="connsiteY4911" fmla="*/ 1026035 h 1545465"/>
                <a:gd name="connsiteX4912" fmla="*/ 316909 w 1895275"/>
                <a:gd name="connsiteY4912" fmla="*/ 1004357 h 1545465"/>
                <a:gd name="connsiteX4913" fmla="*/ 280307 w 1895275"/>
                <a:gd name="connsiteY4913" fmla="*/ 941796 h 1545465"/>
                <a:gd name="connsiteX4914" fmla="*/ 280307 w 1895275"/>
                <a:gd name="connsiteY4914" fmla="*/ 941796 h 1545465"/>
                <a:gd name="connsiteX4915" fmla="*/ 280222 w 1895275"/>
                <a:gd name="connsiteY4915" fmla="*/ 941626 h 1545465"/>
                <a:gd name="connsiteX4916" fmla="*/ 280222 w 1895275"/>
                <a:gd name="connsiteY4916" fmla="*/ 941455 h 1545465"/>
                <a:gd name="connsiteX4917" fmla="*/ 280137 w 1895275"/>
                <a:gd name="connsiteY4917" fmla="*/ 941455 h 1545465"/>
                <a:gd name="connsiteX4918" fmla="*/ 279540 w 1895275"/>
                <a:gd name="connsiteY4918" fmla="*/ 940516 h 1545465"/>
                <a:gd name="connsiteX4919" fmla="*/ 279540 w 1895275"/>
                <a:gd name="connsiteY4919" fmla="*/ 940004 h 1545465"/>
                <a:gd name="connsiteX4920" fmla="*/ 276895 w 1895275"/>
                <a:gd name="connsiteY4920" fmla="*/ 928567 h 1545465"/>
                <a:gd name="connsiteX4921" fmla="*/ 276639 w 1895275"/>
                <a:gd name="connsiteY4921" fmla="*/ 928567 h 1545465"/>
                <a:gd name="connsiteX4922" fmla="*/ 278174 w 1895275"/>
                <a:gd name="connsiteY4922" fmla="*/ 938126 h 1545465"/>
                <a:gd name="connsiteX4923" fmla="*/ 242853 w 1895275"/>
                <a:gd name="connsiteY4923" fmla="*/ 879321 h 1545465"/>
                <a:gd name="connsiteX4924" fmla="*/ 234321 w 1895275"/>
                <a:gd name="connsiteY4924" fmla="*/ 863873 h 1545465"/>
                <a:gd name="connsiteX4925" fmla="*/ 265974 w 1895275"/>
                <a:gd name="connsiteY4925" fmla="*/ 898439 h 1545465"/>
                <a:gd name="connsiteX4926" fmla="*/ 271349 w 1895275"/>
                <a:gd name="connsiteY4926" fmla="*/ 904158 h 1545465"/>
                <a:gd name="connsiteX4927" fmla="*/ 276639 w 1895275"/>
                <a:gd name="connsiteY4927" fmla="*/ 913887 h 1545465"/>
                <a:gd name="connsiteX4928" fmla="*/ 318785 w 1895275"/>
                <a:gd name="connsiteY4928" fmla="*/ 985751 h 1545465"/>
                <a:gd name="connsiteX4929" fmla="*/ 318785 w 1895275"/>
                <a:gd name="connsiteY4929" fmla="*/ 985751 h 1545465"/>
                <a:gd name="connsiteX4930" fmla="*/ 318785 w 1895275"/>
                <a:gd name="connsiteY4930" fmla="*/ 985751 h 1545465"/>
                <a:gd name="connsiteX4931" fmla="*/ 318785 w 1895275"/>
                <a:gd name="connsiteY4931" fmla="*/ 985751 h 1545465"/>
                <a:gd name="connsiteX4932" fmla="*/ 318785 w 1895275"/>
                <a:gd name="connsiteY4932" fmla="*/ 985751 h 1545465"/>
                <a:gd name="connsiteX4933" fmla="*/ 368440 w 1895275"/>
                <a:gd name="connsiteY4933" fmla="*/ 1052664 h 1545465"/>
                <a:gd name="connsiteX4934" fmla="*/ 386954 w 1895275"/>
                <a:gd name="connsiteY4934" fmla="*/ 1075964 h 1545465"/>
                <a:gd name="connsiteX4935" fmla="*/ 387210 w 1895275"/>
                <a:gd name="connsiteY4935" fmla="*/ 1075793 h 1545465"/>
                <a:gd name="connsiteX4936" fmla="*/ 370232 w 1895275"/>
                <a:gd name="connsiteY4936" fmla="*/ 1051640 h 1545465"/>
                <a:gd name="connsiteX4937" fmla="*/ 324758 w 1895275"/>
                <a:gd name="connsiteY4937" fmla="*/ 982081 h 1545465"/>
                <a:gd name="connsiteX4938" fmla="*/ 324758 w 1895275"/>
                <a:gd name="connsiteY4938" fmla="*/ 982081 h 1545465"/>
                <a:gd name="connsiteX4939" fmla="*/ 324672 w 1895275"/>
                <a:gd name="connsiteY4939" fmla="*/ 981910 h 1545465"/>
                <a:gd name="connsiteX4940" fmla="*/ 324672 w 1895275"/>
                <a:gd name="connsiteY4940" fmla="*/ 981739 h 1545465"/>
                <a:gd name="connsiteX4941" fmla="*/ 324587 w 1895275"/>
                <a:gd name="connsiteY4941" fmla="*/ 981739 h 1545465"/>
                <a:gd name="connsiteX4942" fmla="*/ 278345 w 1895275"/>
                <a:gd name="connsiteY4942" fmla="*/ 912607 h 1545465"/>
                <a:gd name="connsiteX4943" fmla="*/ 276298 w 1895275"/>
                <a:gd name="connsiteY4943" fmla="*/ 909278 h 1545465"/>
                <a:gd name="connsiteX4944" fmla="*/ 285341 w 1895275"/>
                <a:gd name="connsiteY4944" fmla="*/ 918837 h 1545465"/>
                <a:gd name="connsiteX4945" fmla="*/ 285597 w 1895275"/>
                <a:gd name="connsiteY4945" fmla="*/ 918667 h 1545465"/>
                <a:gd name="connsiteX4946" fmla="*/ 271946 w 1895275"/>
                <a:gd name="connsiteY4946" fmla="*/ 902280 h 1545465"/>
                <a:gd name="connsiteX4947" fmla="*/ 262817 w 1895275"/>
                <a:gd name="connsiteY4947" fmla="*/ 887600 h 1545465"/>
                <a:gd name="connsiteX4948" fmla="*/ 262562 w 1895275"/>
                <a:gd name="connsiteY4948" fmla="*/ 887771 h 1545465"/>
                <a:gd name="connsiteX4949" fmla="*/ 267595 w 1895275"/>
                <a:gd name="connsiteY4949" fmla="*/ 897074 h 1545465"/>
                <a:gd name="connsiteX4950" fmla="*/ 219050 w 1895275"/>
                <a:gd name="connsiteY4950" fmla="*/ 835452 h 1545465"/>
                <a:gd name="connsiteX4951" fmla="*/ 219050 w 1895275"/>
                <a:gd name="connsiteY4951" fmla="*/ 835452 h 1545465"/>
                <a:gd name="connsiteX4952" fmla="*/ 218964 w 1895275"/>
                <a:gd name="connsiteY4952" fmla="*/ 835281 h 1545465"/>
                <a:gd name="connsiteX4953" fmla="*/ 218964 w 1895275"/>
                <a:gd name="connsiteY4953" fmla="*/ 835111 h 1545465"/>
                <a:gd name="connsiteX4954" fmla="*/ 218879 w 1895275"/>
                <a:gd name="connsiteY4954" fmla="*/ 835111 h 1545465"/>
                <a:gd name="connsiteX4955" fmla="*/ 168713 w 1895275"/>
                <a:gd name="connsiteY4955" fmla="*/ 774428 h 1545465"/>
                <a:gd name="connsiteX4956" fmla="*/ 164105 w 1895275"/>
                <a:gd name="connsiteY4956" fmla="*/ 768624 h 1545465"/>
                <a:gd name="connsiteX4957" fmla="*/ 177586 w 1895275"/>
                <a:gd name="connsiteY4957" fmla="*/ 756249 h 1545465"/>
                <a:gd name="connsiteX4958" fmla="*/ 270240 w 1895275"/>
                <a:gd name="connsiteY4958" fmla="*/ 666633 h 1545465"/>
                <a:gd name="connsiteX4959" fmla="*/ 346940 w 1895275"/>
                <a:gd name="connsiteY4959" fmla="*/ 592294 h 1545465"/>
                <a:gd name="connsiteX4960" fmla="*/ 423726 w 1895275"/>
                <a:gd name="connsiteY4960" fmla="*/ 529051 h 1545465"/>
                <a:gd name="connsiteX4961" fmla="*/ 505289 w 1895275"/>
                <a:gd name="connsiteY4961" fmla="*/ 461882 h 1545465"/>
                <a:gd name="connsiteX4962" fmla="*/ 616372 w 1895275"/>
                <a:gd name="connsiteY4962" fmla="*/ 368681 h 1545465"/>
                <a:gd name="connsiteX4963" fmla="*/ 729844 w 1895275"/>
                <a:gd name="connsiteY4963" fmla="*/ 272579 h 1545465"/>
                <a:gd name="connsiteX4964" fmla="*/ 794600 w 1895275"/>
                <a:gd name="connsiteY4964" fmla="*/ 219834 h 1545465"/>
                <a:gd name="connsiteX4965" fmla="*/ 905683 w 1895275"/>
                <a:gd name="connsiteY4965" fmla="*/ 130559 h 1545465"/>
                <a:gd name="connsiteX4966" fmla="*/ 915580 w 1895275"/>
                <a:gd name="connsiteY4966" fmla="*/ 123305 h 1545465"/>
                <a:gd name="connsiteX4967" fmla="*/ 1009684 w 1895275"/>
                <a:gd name="connsiteY4967" fmla="*/ 60744 h 1545465"/>
                <a:gd name="connsiteX4968" fmla="*/ 1069406 w 1895275"/>
                <a:gd name="connsiteY4968" fmla="*/ 19777 h 1545465"/>
                <a:gd name="connsiteX4969" fmla="*/ 1080242 w 1895275"/>
                <a:gd name="connsiteY4969" fmla="*/ 12437 h 1545465"/>
                <a:gd name="connsiteX4970" fmla="*/ 1086641 w 1895275"/>
                <a:gd name="connsiteY4970" fmla="*/ 15083 h 1545465"/>
                <a:gd name="connsiteX4971" fmla="*/ 1143377 w 1895275"/>
                <a:gd name="connsiteY4971" fmla="*/ 44186 h 1545465"/>
                <a:gd name="connsiteX4972" fmla="*/ 1138087 w 1895275"/>
                <a:gd name="connsiteY4972" fmla="*/ 46832 h 1545465"/>
                <a:gd name="connsiteX4973" fmla="*/ 1082716 w 1895275"/>
                <a:gd name="connsiteY4973" fmla="*/ 77728 h 1545465"/>
                <a:gd name="connsiteX4974" fmla="*/ 1082716 w 1895275"/>
                <a:gd name="connsiteY4974" fmla="*/ 77728 h 1545465"/>
                <a:gd name="connsiteX4975" fmla="*/ 1082716 w 1895275"/>
                <a:gd name="connsiteY4975" fmla="*/ 77728 h 1545465"/>
                <a:gd name="connsiteX4976" fmla="*/ 1082716 w 1895275"/>
                <a:gd name="connsiteY4976" fmla="*/ 77728 h 1545465"/>
                <a:gd name="connsiteX4977" fmla="*/ 1082716 w 1895275"/>
                <a:gd name="connsiteY4977" fmla="*/ 77728 h 1545465"/>
                <a:gd name="connsiteX4978" fmla="*/ 1032635 w 1895275"/>
                <a:gd name="connsiteY4978" fmla="*/ 116647 h 1545465"/>
                <a:gd name="connsiteX4979" fmla="*/ 1015486 w 1895275"/>
                <a:gd name="connsiteY4979" fmla="*/ 131413 h 1545465"/>
                <a:gd name="connsiteX4980" fmla="*/ 1015657 w 1895275"/>
                <a:gd name="connsiteY4980" fmla="*/ 131669 h 1545465"/>
                <a:gd name="connsiteX4981" fmla="*/ 1033744 w 1895275"/>
                <a:gd name="connsiteY4981" fmla="*/ 118440 h 1545465"/>
                <a:gd name="connsiteX4982" fmla="*/ 1086470 w 1895275"/>
                <a:gd name="connsiteY4982" fmla="*/ 83703 h 1545465"/>
                <a:gd name="connsiteX4983" fmla="*/ 1086470 w 1895275"/>
                <a:gd name="connsiteY4983" fmla="*/ 83703 h 1545465"/>
                <a:gd name="connsiteX4984" fmla="*/ 1086555 w 1895275"/>
                <a:gd name="connsiteY4984" fmla="*/ 83703 h 1545465"/>
                <a:gd name="connsiteX4985" fmla="*/ 1086726 w 1895275"/>
                <a:gd name="connsiteY4985" fmla="*/ 83703 h 1545465"/>
                <a:gd name="connsiteX4986" fmla="*/ 1086726 w 1895275"/>
                <a:gd name="connsiteY4986" fmla="*/ 83617 h 1545465"/>
                <a:gd name="connsiteX4987" fmla="*/ 1139281 w 1895275"/>
                <a:gd name="connsiteY4987" fmla="*/ 48625 h 1545465"/>
                <a:gd name="connsiteX4988" fmla="*/ 1145168 w 1895275"/>
                <a:gd name="connsiteY4988" fmla="*/ 45125 h 1545465"/>
                <a:gd name="connsiteX4989" fmla="*/ 1231509 w 1895275"/>
                <a:gd name="connsiteY4989" fmla="*/ 85410 h 1545465"/>
                <a:gd name="connsiteX4990" fmla="*/ 1281078 w 1895275"/>
                <a:gd name="connsiteY4990" fmla="*/ 107003 h 1545465"/>
                <a:gd name="connsiteX4991" fmla="*/ 1371344 w 1895275"/>
                <a:gd name="connsiteY4991" fmla="*/ 145751 h 1545465"/>
                <a:gd name="connsiteX4992" fmla="*/ 1434820 w 1895275"/>
                <a:gd name="connsiteY4992" fmla="*/ 175282 h 1545465"/>
                <a:gd name="connsiteX4993" fmla="*/ 1472445 w 1895275"/>
                <a:gd name="connsiteY4993" fmla="*/ 193290 h 1545465"/>
                <a:gd name="connsiteX4994" fmla="*/ 1628746 w 1895275"/>
                <a:gd name="connsiteY4994" fmla="*/ 278724 h 1545465"/>
                <a:gd name="connsiteX4995" fmla="*/ 1671746 w 1895275"/>
                <a:gd name="connsiteY4995" fmla="*/ 302622 h 1545465"/>
                <a:gd name="connsiteX4996" fmla="*/ 1738550 w 1895275"/>
                <a:gd name="connsiteY4996" fmla="*/ 341626 h 1545465"/>
                <a:gd name="connsiteX4997" fmla="*/ 1822843 w 1895275"/>
                <a:gd name="connsiteY4997" fmla="*/ 396420 h 1545465"/>
                <a:gd name="connsiteX4998" fmla="*/ 1817724 w 1895275"/>
                <a:gd name="connsiteY4998" fmla="*/ 402309 h 1545465"/>
                <a:gd name="connsiteX4999" fmla="*/ 1806377 w 1895275"/>
                <a:gd name="connsiteY4999" fmla="*/ 412550 h 1545465"/>
                <a:gd name="connsiteX5000" fmla="*/ 1806377 w 1895275"/>
                <a:gd name="connsiteY5000" fmla="*/ 412550 h 1545465"/>
                <a:gd name="connsiteX5001" fmla="*/ 1806206 w 1895275"/>
                <a:gd name="connsiteY5001" fmla="*/ 412806 h 1545465"/>
                <a:gd name="connsiteX5002" fmla="*/ 1774639 w 1895275"/>
                <a:gd name="connsiteY5002" fmla="*/ 439862 h 1545465"/>
                <a:gd name="connsiteX5003" fmla="*/ 1776004 w 1895275"/>
                <a:gd name="connsiteY5003" fmla="*/ 437899 h 1545465"/>
                <a:gd name="connsiteX5004" fmla="*/ 1799125 w 1895275"/>
                <a:gd name="connsiteY5004" fmla="*/ 402565 h 1545465"/>
                <a:gd name="connsiteX5005" fmla="*/ 1809363 w 1895275"/>
                <a:gd name="connsiteY5005" fmla="*/ 385495 h 1545465"/>
                <a:gd name="connsiteX5006" fmla="*/ 1817724 w 1895275"/>
                <a:gd name="connsiteY5006" fmla="*/ 391043 h 1545465"/>
                <a:gd name="connsiteX5007" fmla="*/ 1822928 w 1895275"/>
                <a:gd name="connsiteY5007" fmla="*/ 396420 h 1545465"/>
                <a:gd name="connsiteX5008" fmla="*/ 1839394 w 1895275"/>
                <a:gd name="connsiteY5008" fmla="*/ 411099 h 1545465"/>
                <a:gd name="connsiteX5009" fmla="*/ 1826427 w 1895275"/>
                <a:gd name="connsiteY5009" fmla="*/ 420659 h 1545465"/>
                <a:gd name="connsiteX5010" fmla="*/ 1820540 w 1895275"/>
                <a:gd name="connsiteY5010" fmla="*/ 425097 h 1545465"/>
                <a:gd name="connsiteX5011" fmla="*/ 1829157 w 1895275"/>
                <a:gd name="connsiteY5011" fmla="*/ 412209 h 1545465"/>
                <a:gd name="connsiteX5012" fmla="*/ 1828901 w 1895275"/>
                <a:gd name="connsiteY5012" fmla="*/ 412038 h 1545465"/>
                <a:gd name="connsiteX5013" fmla="*/ 1816359 w 1895275"/>
                <a:gd name="connsiteY5013" fmla="*/ 428169 h 1545465"/>
                <a:gd name="connsiteX5014" fmla="*/ 1778563 w 1895275"/>
                <a:gd name="connsiteY5014" fmla="*/ 457017 h 1545465"/>
                <a:gd name="connsiteX5015" fmla="*/ 1777881 w 1895275"/>
                <a:gd name="connsiteY5015" fmla="*/ 457529 h 1545465"/>
                <a:gd name="connsiteX5016" fmla="*/ 1794518 w 1895275"/>
                <a:gd name="connsiteY5016" fmla="*/ 432010 h 1545465"/>
                <a:gd name="connsiteX5017" fmla="*/ 1821052 w 1895275"/>
                <a:gd name="connsiteY5017" fmla="*/ 406235 h 1545465"/>
                <a:gd name="connsiteX5018" fmla="*/ 1828474 w 1895275"/>
                <a:gd name="connsiteY5018" fmla="*/ 399577 h 1545465"/>
                <a:gd name="connsiteX5019" fmla="*/ 1839480 w 1895275"/>
                <a:gd name="connsiteY5019" fmla="*/ 411099 h 1545465"/>
                <a:gd name="connsiteX5020" fmla="*/ 1843319 w 1895275"/>
                <a:gd name="connsiteY5020" fmla="*/ 413319 h 1545465"/>
                <a:gd name="connsiteX5021" fmla="*/ 1850656 w 1895275"/>
                <a:gd name="connsiteY5021" fmla="*/ 420061 h 1545465"/>
                <a:gd name="connsiteX5022" fmla="*/ 1848182 w 1895275"/>
                <a:gd name="connsiteY5022" fmla="*/ 424414 h 1545465"/>
                <a:gd name="connsiteX5023" fmla="*/ 1840760 w 1895275"/>
                <a:gd name="connsiteY5023" fmla="*/ 436875 h 1545465"/>
                <a:gd name="connsiteX5024" fmla="*/ 1826341 w 1895275"/>
                <a:gd name="connsiteY5024" fmla="*/ 459919 h 1545465"/>
                <a:gd name="connsiteX5025" fmla="*/ 1826000 w 1895275"/>
                <a:gd name="connsiteY5025" fmla="*/ 454030 h 1545465"/>
                <a:gd name="connsiteX5026" fmla="*/ 1825317 w 1895275"/>
                <a:gd name="connsiteY5026" fmla="*/ 445324 h 1545465"/>
                <a:gd name="connsiteX5027" fmla="*/ 1831802 w 1895275"/>
                <a:gd name="connsiteY5027" fmla="*/ 432693 h 1545465"/>
                <a:gd name="connsiteX5028" fmla="*/ 1837859 w 1895275"/>
                <a:gd name="connsiteY5028" fmla="*/ 420402 h 1545465"/>
                <a:gd name="connsiteX5029" fmla="*/ 1839906 w 1895275"/>
                <a:gd name="connsiteY5029" fmla="*/ 415964 h 1545465"/>
                <a:gd name="connsiteX5030" fmla="*/ 1843319 w 1895275"/>
                <a:gd name="connsiteY5030" fmla="*/ 413319 h 1545465"/>
                <a:gd name="connsiteX5031" fmla="*/ 1875910 w 1895275"/>
                <a:gd name="connsiteY5031" fmla="*/ 461455 h 1545465"/>
                <a:gd name="connsiteX5032" fmla="*/ 1869767 w 1895275"/>
                <a:gd name="connsiteY5032" fmla="*/ 480829 h 1545465"/>
                <a:gd name="connsiteX5033" fmla="*/ 1863966 w 1895275"/>
                <a:gd name="connsiteY5033" fmla="*/ 497814 h 1545465"/>
                <a:gd name="connsiteX5034" fmla="*/ 1863198 w 1895275"/>
                <a:gd name="connsiteY5034" fmla="*/ 475623 h 1545465"/>
                <a:gd name="connsiteX5035" fmla="*/ 1866526 w 1895275"/>
                <a:gd name="connsiteY5035" fmla="*/ 464186 h 1545465"/>
                <a:gd name="connsiteX5036" fmla="*/ 1870792 w 1895275"/>
                <a:gd name="connsiteY5036" fmla="*/ 448226 h 1545465"/>
                <a:gd name="connsiteX5037" fmla="*/ 1875825 w 1895275"/>
                <a:gd name="connsiteY5037" fmla="*/ 461455 h 1545465"/>
                <a:gd name="connsiteX5038" fmla="*/ 1857311 w 1895275"/>
                <a:gd name="connsiteY5038" fmla="*/ 605609 h 1545465"/>
                <a:gd name="connsiteX5039" fmla="*/ 1850998 w 1895275"/>
                <a:gd name="connsiteY5039" fmla="*/ 614314 h 1545465"/>
                <a:gd name="connsiteX5040" fmla="*/ 1858676 w 1895275"/>
                <a:gd name="connsiteY5040" fmla="*/ 598354 h 1545465"/>
                <a:gd name="connsiteX5041" fmla="*/ 1858676 w 1895275"/>
                <a:gd name="connsiteY5041" fmla="*/ 598354 h 1545465"/>
                <a:gd name="connsiteX5042" fmla="*/ 1858676 w 1895275"/>
                <a:gd name="connsiteY5042" fmla="*/ 598183 h 1545465"/>
                <a:gd name="connsiteX5043" fmla="*/ 1858676 w 1895275"/>
                <a:gd name="connsiteY5043" fmla="*/ 598013 h 1545465"/>
                <a:gd name="connsiteX5044" fmla="*/ 1858676 w 1895275"/>
                <a:gd name="connsiteY5044" fmla="*/ 598013 h 1545465"/>
                <a:gd name="connsiteX5045" fmla="*/ 1870109 w 1895275"/>
                <a:gd name="connsiteY5045" fmla="*/ 561996 h 1545465"/>
                <a:gd name="connsiteX5046" fmla="*/ 1877105 w 1895275"/>
                <a:gd name="connsiteY5046" fmla="*/ 525040 h 1545465"/>
                <a:gd name="connsiteX5047" fmla="*/ 1878641 w 1895275"/>
                <a:gd name="connsiteY5047" fmla="*/ 511811 h 1545465"/>
                <a:gd name="connsiteX5048" fmla="*/ 1879579 w 1895275"/>
                <a:gd name="connsiteY5048" fmla="*/ 498496 h 1545465"/>
                <a:gd name="connsiteX5049" fmla="*/ 1879238 w 1895275"/>
                <a:gd name="connsiteY5049" fmla="*/ 498496 h 1545465"/>
                <a:gd name="connsiteX5050" fmla="*/ 1877361 w 1895275"/>
                <a:gd name="connsiteY5050" fmla="*/ 511725 h 1545465"/>
                <a:gd name="connsiteX5051" fmla="*/ 1874972 w 1895275"/>
                <a:gd name="connsiteY5051" fmla="*/ 524869 h 1545465"/>
                <a:gd name="connsiteX5052" fmla="*/ 1865331 w 1895275"/>
                <a:gd name="connsiteY5052" fmla="*/ 560801 h 1545465"/>
                <a:gd name="connsiteX5053" fmla="*/ 1852022 w 1895275"/>
                <a:gd name="connsiteY5053" fmla="*/ 595452 h 1545465"/>
                <a:gd name="connsiteX5054" fmla="*/ 1852022 w 1895275"/>
                <a:gd name="connsiteY5054" fmla="*/ 595452 h 1545465"/>
                <a:gd name="connsiteX5055" fmla="*/ 1852022 w 1895275"/>
                <a:gd name="connsiteY5055" fmla="*/ 595452 h 1545465"/>
                <a:gd name="connsiteX5056" fmla="*/ 1852022 w 1895275"/>
                <a:gd name="connsiteY5056" fmla="*/ 595452 h 1545465"/>
                <a:gd name="connsiteX5057" fmla="*/ 1852022 w 1895275"/>
                <a:gd name="connsiteY5057" fmla="*/ 595452 h 1545465"/>
                <a:gd name="connsiteX5058" fmla="*/ 1849889 w 1895275"/>
                <a:gd name="connsiteY5058" fmla="*/ 600658 h 1545465"/>
                <a:gd name="connsiteX5059" fmla="*/ 1856799 w 1895275"/>
                <a:gd name="connsiteY5059" fmla="*/ 572493 h 1545465"/>
                <a:gd name="connsiteX5060" fmla="*/ 1862430 w 1895275"/>
                <a:gd name="connsiteY5060" fmla="*/ 540402 h 1545465"/>
                <a:gd name="connsiteX5061" fmla="*/ 1862430 w 1895275"/>
                <a:gd name="connsiteY5061" fmla="*/ 540402 h 1545465"/>
                <a:gd name="connsiteX5062" fmla="*/ 1862430 w 1895275"/>
                <a:gd name="connsiteY5062" fmla="*/ 540232 h 1545465"/>
                <a:gd name="connsiteX5063" fmla="*/ 1862430 w 1895275"/>
                <a:gd name="connsiteY5063" fmla="*/ 540061 h 1545465"/>
                <a:gd name="connsiteX5064" fmla="*/ 1862430 w 1895275"/>
                <a:gd name="connsiteY5064" fmla="*/ 540061 h 1545465"/>
                <a:gd name="connsiteX5065" fmla="*/ 1863796 w 1895275"/>
                <a:gd name="connsiteY5065" fmla="*/ 508653 h 1545465"/>
                <a:gd name="connsiteX5066" fmla="*/ 1871559 w 1895275"/>
                <a:gd name="connsiteY5066" fmla="*/ 481000 h 1545465"/>
                <a:gd name="connsiteX5067" fmla="*/ 1876166 w 1895275"/>
                <a:gd name="connsiteY5067" fmla="*/ 463077 h 1545465"/>
                <a:gd name="connsiteX5068" fmla="*/ 1879750 w 1895275"/>
                <a:gd name="connsiteY5068" fmla="*/ 488937 h 1545465"/>
                <a:gd name="connsiteX5069" fmla="*/ 1873607 w 1895275"/>
                <a:gd name="connsiteY5069" fmla="*/ 564727 h 1545465"/>
                <a:gd name="connsiteX5070" fmla="*/ 1856970 w 1895275"/>
                <a:gd name="connsiteY5070" fmla="*/ 605353 h 1545465"/>
                <a:gd name="connsiteX5071" fmla="*/ 1717562 w 1895275"/>
                <a:gd name="connsiteY5071" fmla="*/ 753176 h 1545465"/>
                <a:gd name="connsiteX5072" fmla="*/ 1718244 w 1895275"/>
                <a:gd name="connsiteY5072" fmla="*/ 750957 h 1545465"/>
                <a:gd name="connsiteX5073" fmla="*/ 1720462 w 1895275"/>
                <a:gd name="connsiteY5073" fmla="*/ 743958 h 1545465"/>
                <a:gd name="connsiteX5074" fmla="*/ 1723022 w 1895275"/>
                <a:gd name="connsiteY5074" fmla="*/ 735680 h 1545465"/>
                <a:gd name="connsiteX5075" fmla="*/ 1723363 w 1895275"/>
                <a:gd name="connsiteY5075" fmla="*/ 735338 h 1545465"/>
                <a:gd name="connsiteX5076" fmla="*/ 1723363 w 1895275"/>
                <a:gd name="connsiteY5076" fmla="*/ 735338 h 1545465"/>
                <a:gd name="connsiteX5077" fmla="*/ 1723619 w 1895275"/>
                <a:gd name="connsiteY5077" fmla="*/ 735082 h 1545465"/>
                <a:gd name="connsiteX5078" fmla="*/ 1723875 w 1895275"/>
                <a:gd name="connsiteY5078" fmla="*/ 734826 h 1545465"/>
                <a:gd name="connsiteX5079" fmla="*/ 1723875 w 1895275"/>
                <a:gd name="connsiteY5079" fmla="*/ 734826 h 1545465"/>
                <a:gd name="connsiteX5080" fmla="*/ 1738379 w 1895275"/>
                <a:gd name="connsiteY5080" fmla="*/ 718098 h 1545465"/>
                <a:gd name="connsiteX5081" fmla="*/ 1737696 w 1895275"/>
                <a:gd name="connsiteY5081" fmla="*/ 721256 h 1545465"/>
                <a:gd name="connsiteX5082" fmla="*/ 1737953 w 1895275"/>
                <a:gd name="connsiteY5082" fmla="*/ 721256 h 1545465"/>
                <a:gd name="connsiteX5083" fmla="*/ 1739232 w 1895275"/>
                <a:gd name="connsiteY5083" fmla="*/ 716988 h 1545465"/>
                <a:gd name="connsiteX5084" fmla="*/ 1766534 w 1895275"/>
                <a:gd name="connsiteY5084" fmla="*/ 683873 h 1545465"/>
                <a:gd name="connsiteX5085" fmla="*/ 1767643 w 1895275"/>
                <a:gd name="connsiteY5085" fmla="*/ 682508 h 1545465"/>
                <a:gd name="connsiteX5086" fmla="*/ 1763206 w 1895275"/>
                <a:gd name="connsiteY5086" fmla="*/ 699748 h 1545465"/>
                <a:gd name="connsiteX5087" fmla="*/ 1759282 w 1895275"/>
                <a:gd name="connsiteY5087" fmla="*/ 713404 h 1545465"/>
                <a:gd name="connsiteX5088" fmla="*/ 1717732 w 1895275"/>
                <a:gd name="connsiteY5088" fmla="*/ 753176 h 1545465"/>
                <a:gd name="connsiteX5089" fmla="*/ 1692564 w 1895275"/>
                <a:gd name="connsiteY5089" fmla="*/ 774086 h 1545465"/>
                <a:gd name="connsiteX5090" fmla="*/ 1691796 w 1895275"/>
                <a:gd name="connsiteY5090" fmla="*/ 767515 h 1545465"/>
                <a:gd name="connsiteX5091" fmla="*/ 1706214 w 1895275"/>
                <a:gd name="connsiteY5091" fmla="*/ 753091 h 1545465"/>
                <a:gd name="connsiteX5092" fmla="*/ 1705873 w 1895275"/>
                <a:gd name="connsiteY5092" fmla="*/ 754115 h 1545465"/>
                <a:gd name="connsiteX5093" fmla="*/ 1701522 w 1895275"/>
                <a:gd name="connsiteY5093" fmla="*/ 766234 h 1545465"/>
                <a:gd name="connsiteX5094" fmla="*/ 1701778 w 1895275"/>
                <a:gd name="connsiteY5094" fmla="*/ 766320 h 1545465"/>
                <a:gd name="connsiteX5095" fmla="*/ 1706897 w 1895275"/>
                <a:gd name="connsiteY5095" fmla="*/ 754542 h 1545465"/>
                <a:gd name="connsiteX5096" fmla="*/ 1708518 w 1895275"/>
                <a:gd name="connsiteY5096" fmla="*/ 750616 h 1545465"/>
                <a:gd name="connsiteX5097" fmla="*/ 1719354 w 1895275"/>
                <a:gd name="connsiteY5097" fmla="*/ 739435 h 1545465"/>
                <a:gd name="connsiteX5098" fmla="*/ 1718415 w 1895275"/>
                <a:gd name="connsiteY5098" fmla="*/ 743276 h 1545465"/>
                <a:gd name="connsiteX5099" fmla="*/ 1715429 w 1895275"/>
                <a:gd name="connsiteY5099" fmla="*/ 755139 h 1545465"/>
                <a:gd name="connsiteX5100" fmla="*/ 1703911 w 1895275"/>
                <a:gd name="connsiteY5100" fmla="*/ 765978 h 1545465"/>
                <a:gd name="connsiteX5101" fmla="*/ 1692478 w 1895275"/>
                <a:gd name="connsiteY5101" fmla="*/ 774086 h 1545465"/>
                <a:gd name="connsiteX5102" fmla="*/ 1684202 w 1895275"/>
                <a:gd name="connsiteY5102" fmla="*/ 782109 h 1545465"/>
                <a:gd name="connsiteX5103" fmla="*/ 1682923 w 1895275"/>
                <a:gd name="connsiteY5103" fmla="*/ 783389 h 1545465"/>
                <a:gd name="connsiteX5104" fmla="*/ 1684288 w 1895275"/>
                <a:gd name="connsiteY5104" fmla="*/ 780402 h 1545465"/>
                <a:gd name="connsiteX5105" fmla="*/ 1684202 w 1895275"/>
                <a:gd name="connsiteY5105" fmla="*/ 782109 h 1545465"/>
                <a:gd name="connsiteX5106" fmla="*/ 1606649 w 1895275"/>
                <a:gd name="connsiteY5106" fmla="*/ 849278 h 1545465"/>
                <a:gd name="connsiteX5107" fmla="*/ 1592060 w 1895275"/>
                <a:gd name="connsiteY5107" fmla="*/ 862337 h 1545465"/>
                <a:gd name="connsiteX5108" fmla="*/ 1598800 w 1895275"/>
                <a:gd name="connsiteY5108" fmla="*/ 850132 h 1545465"/>
                <a:gd name="connsiteX5109" fmla="*/ 1609294 w 1895275"/>
                <a:gd name="connsiteY5109" fmla="*/ 841597 h 1545465"/>
                <a:gd name="connsiteX5110" fmla="*/ 1622518 w 1895275"/>
                <a:gd name="connsiteY5110" fmla="*/ 830502 h 1545465"/>
                <a:gd name="connsiteX5111" fmla="*/ 1621835 w 1895275"/>
                <a:gd name="connsiteY5111" fmla="*/ 835708 h 1545465"/>
                <a:gd name="connsiteX5112" fmla="*/ 1606649 w 1895275"/>
                <a:gd name="connsiteY5112" fmla="*/ 849193 h 1545465"/>
                <a:gd name="connsiteX5113" fmla="*/ 1510156 w 1895275"/>
                <a:gd name="connsiteY5113" fmla="*/ 935736 h 1545465"/>
                <a:gd name="connsiteX5114" fmla="*/ 1518346 w 1895275"/>
                <a:gd name="connsiteY5114" fmla="*/ 919606 h 1545465"/>
                <a:gd name="connsiteX5115" fmla="*/ 1524915 w 1895275"/>
                <a:gd name="connsiteY5115" fmla="*/ 906462 h 1545465"/>
                <a:gd name="connsiteX5116" fmla="*/ 1546159 w 1895275"/>
                <a:gd name="connsiteY5116" fmla="*/ 887515 h 1545465"/>
                <a:gd name="connsiteX5117" fmla="*/ 1546159 w 1895275"/>
                <a:gd name="connsiteY5117" fmla="*/ 887515 h 1545465"/>
                <a:gd name="connsiteX5118" fmla="*/ 1546330 w 1895275"/>
                <a:gd name="connsiteY5118" fmla="*/ 887344 h 1545465"/>
                <a:gd name="connsiteX5119" fmla="*/ 1546501 w 1895275"/>
                <a:gd name="connsiteY5119" fmla="*/ 887173 h 1545465"/>
                <a:gd name="connsiteX5120" fmla="*/ 1546501 w 1895275"/>
                <a:gd name="connsiteY5120" fmla="*/ 887173 h 1545465"/>
                <a:gd name="connsiteX5121" fmla="*/ 1556227 w 1895275"/>
                <a:gd name="connsiteY5121" fmla="*/ 877785 h 1545465"/>
                <a:gd name="connsiteX5122" fmla="*/ 1554009 w 1895275"/>
                <a:gd name="connsiteY5122" fmla="*/ 882906 h 1545465"/>
                <a:gd name="connsiteX5123" fmla="*/ 1543259 w 1895275"/>
                <a:gd name="connsiteY5123" fmla="*/ 906035 h 1545465"/>
                <a:gd name="connsiteX5124" fmla="*/ 1510070 w 1895275"/>
                <a:gd name="connsiteY5124" fmla="*/ 935651 h 1545465"/>
                <a:gd name="connsiteX5125" fmla="*/ 1463999 w 1895275"/>
                <a:gd name="connsiteY5125" fmla="*/ 975936 h 1545465"/>
                <a:gd name="connsiteX5126" fmla="*/ 1477905 w 1895275"/>
                <a:gd name="connsiteY5126" fmla="*/ 948709 h 1545465"/>
                <a:gd name="connsiteX5127" fmla="*/ 1478844 w 1895275"/>
                <a:gd name="connsiteY5127" fmla="*/ 946917 h 1545465"/>
                <a:gd name="connsiteX5128" fmla="*/ 1519711 w 1895275"/>
                <a:gd name="connsiteY5128" fmla="*/ 911071 h 1545465"/>
                <a:gd name="connsiteX5129" fmla="*/ 1516554 w 1895275"/>
                <a:gd name="connsiteY5129" fmla="*/ 918581 h 1545465"/>
                <a:gd name="connsiteX5130" fmla="*/ 1508364 w 1895275"/>
                <a:gd name="connsiteY5130" fmla="*/ 937358 h 1545465"/>
                <a:gd name="connsiteX5131" fmla="*/ 1494116 w 1895275"/>
                <a:gd name="connsiteY5131" fmla="*/ 949990 h 1545465"/>
                <a:gd name="connsiteX5132" fmla="*/ 1463999 w 1895275"/>
                <a:gd name="connsiteY5132" fmla="*/ 975936 h 1545465"/>
                <a:gd name="connsiteX5133" fmla="*/ 1351551 w 1895275"/>
                <a:gd name="connsiteY5133" fmla="*/ 1069563 h 1545465"/>
                <a:gd name="connsiteX5134" fmla="*/ 1361362 w 1895275"/>
                <a:gd name="connsiteY5134" fmla="*/ 1055054 h 1545465"/>
                <a:gd name="connsiteX5135" fmla="*/ 1373733 w 1895275"/>
                <a:gd name="connsiteY5135" fmla="*/ 1036362 h 1545465"/>
                <a:gd name="connsiteX5136" fmla="*/ 1380985 w 1895275"/>
                <a:gd name="connsiteY5136" fmla="*/ 1030217 h 1545465"/>
                <a:gd name="connsiteX5137" fmla="*/ 1377146 w 1895275"/>
                <a:gd name="connsiteY5137" fmla="*/ 1036789 h 1545465"/>
                <a:gd name="connsiteX5138" fmla="*/ 1377402 w 1895275"/>
                <a:gd name="connsiteY5138" fmla="*/ 1036960 h 1545465"/>
                <a:gd name="connsiteX5139" fmla="*/ 1382777 w 1895275"/>
                <a:gd name="connsiteY5139" fmla="*/ 1028766 h 1545465"/>
                <a:gd name="connsiteX5140" fmla="*/ 1394124 w 1895275"/>
                <a:gd name="connsiteY5140" fmla="*/ 1019207 h 1545465"/>
                <a:gd name="connsiteX5141" fmla="*/ 1393953 w 1895275"/>
                <a:gd name="connsiteY5141" fmla="*/ 1018951 h 1545465"/>
                <a:gd name="connsiteX5142" fmla="*/ 1384142 w 1895275"/>
                <a:gd name="connsiteY5142" fmla="*/ 1026633 h 1545465"/>
                <a:gd name="connsiteX5143" fmla="*/ 1397196 w 1895275"/>
                <a:gd name="connsiteY5143" fmla="*/ 1006576 h 1545465"/>
                <a:gd name="connsiteX5144" fmla="*/ 1417330 w 1895275"/>
                <a:gd name="connsiteY5144" fmla="*/ 975167 h 1545465"/>
                <a:gd name="connsiteX5145" fmla="*/ 1451372 w 1895275"/>
                <a:gd name="connsiteY5145" fmla="*/ 947173 h 1545465"/>
                <a:gd name="connsiteX5146" fmla="*/ 1432346 w 1895275"/>
                <a:gd name="connsiteY5146" fmla="*/ 987628 h 1545465"/>
                <a:gd name="connsiteX5147" fmla="*/ 1423132 w 1895275"/>
                <a:gd name="connsiteY5147" fmla="*/ 1007088 h 1545465"/>
                <a:gd name="connsiteX5148" fmla="*/ 1421852 w 1895275"/>
                <a:gd name="connsiteY5148" fmla="*/ 1009904 h 1545465"/>
                <a:gd name="connsiteX5149" fmla="*/ 1423815 w 1895275"/>
                <a:gd name="connsiteY5149" fmla="*/ 1007600 h 1545465"/>
                <a:gd name="connsiteX5150" fmla="*/ 1428763 w 1895275"/>
                <a:gd name="connsiteY5150" fmla="*/ 1001625 h 1545465"/>
                <a:gd name="connsiteX5151" fmla="*/ 1428507 w 1895275"/>
                <a:gd name="connsiteY5151" fmla="*/ 1001455 h 1545465"/>
                <a:gd name="connsiteX5152" fmla="*/ 1425265 w 1895275"/>
                <a:gd name="connsiteY5152" fmla="*/ 1004869 h 1545465"/>
                <a:gd name="connsiteX5153" fmla="*/ 1434138 w 1895275"/>
                <a:gd name="connsiteY5153" fmla="*/ 988823 h 1545465"/>
                <a:gd name="connsiteX5154" fmla="*/ 1462378 w 1895275"/>
                <a:gd name="connsiteY5154" fmla="*/ 937870 h 1545465"/>
                <a:gd name="connsiteX5155" fmla="*/ 1493604 w 1895275"/>
                <a:gd name="connsiteY5155" fmla="*/ 908681 h 1545465"/>
                <a:gd name="connsiteX5156" fmla="*/ 1477564 w 1895275"/>
                <a:gd name="connsiteY5156" fmla="*/ 944527 h 1545465"/>
                <a:gd name="connsiteX5157" fmla="*/ 1469118 w 1895275"/>
                <a:gd name="connsiteY5157" fmla="*/ 952721 h 1545465"/>
                <a:gd name="connsiteX5158" fmla="*/ 1443267 w 1895275"/>
                <a:gd name="connsiteY5158" fmla="*/ 977813 h 1545465"/>
                <a:gd name="connsiteX5159" fmla="*/ 1443437 w 1895275"/>
                <a:gd name="connsiteY5159" fmla="*/ 978069 h 1545465"/>
                <a:gd name="connsiteX5160" fmla="*/ 1470313 w 1895275"/>
                <a:gd name="connsiteY5160" fmla="*/ 954342 h 1545465"/>
                <a:gd name="connsiteX5161" fmla="*/ 1474749 w 1895275"/>
                <a:gd name="connsiteY5161" fmla="*/ 950416 h 1545465"/>
                <a:gd name="connsiteX5162" fmla="*/ 1462805 w 1895275"/>
                <a:gd name="connsiteY5162" fmla="*/ 976874 h 1545465"/>
                <a:gd name="connsiteX5163" fmla="*/ 1443523 w 1895275"/>
                <a:gd name="connsiteY5163" fmla="*/ 993005 h 1545465"/>
                <a:gd name="connsiteX5164" fmla="*/ 1373392 w 1895275"/>
                <a:gd name="connsiteY5164" fmla="*/ 1050786 h 1545465"/>
                <a:gd name="connsiteX5165" fmla="*/ 1351465 w 1895275"/>
                <a:gd name="connsiteY5165" fmla="*/ 1069648 h 1545465"/>
                <a:gd name="connsiteX5166" fmla="*/ 1330136 w 1895275"/>
                <a:gd name="connsiteY5166" fmla="*/ 1086974 h 1545465"/>
                <a:gd name="connsiteX5167" fmla="*/ 1322201 w 1895275"/>
                <a:gd name="connsiteY5167" fmla="*/ 1092948 h 1545465"/>
                <a:gd name="connsiteX5168" fmla="*/ 1334402 w 1895275"/>
                <a:gd name="connsiteY5168" fmla="*/ 1072465 h 1545465"/>
                <a:gd name="connsiteX5169" fmla="*/ 1350698 w 1895275"/>
                <a:gd name="connsiteY5169" fmla="*/ 1055822 h 1545465"/>
                <a:gd name="connsiteX5170" fmla="*/ 1356328 w 1895275"/>
                <a:gd name="connsiteY5170" fmla="*/ 1051042 h 1545465"/>
                <a:gd name="connsiteX5171" fmla="*/ 1365969 w 1895275"/>
                <a:gd name="connsiteY5171" fmla="*/ 1042849 h 1545465"/>
                <a:gd name="connsiteX5172" fmla="*/ 1359656 w 1895275"/>
                <a:gd name="connsiteY5172" fmla="*/ 1053773 h 1545465"/>
                <a:gd name="connsiteX5173" fmla="*/ 1348820 w 1895275"/>
                <a:gd name="connsiteY5173" fmla="*/ 1071867 h 1545465"/>
                <a:gd name="connsiteX5174" fmla="*/ 1330136 w 1895275"/>
                <a:gd name="connsiteY5174" fmla="*/ 1086889 h 1545465"/>
                <a:gd name="connsiteX5175" fmla="*/ 1226305 w 1895275"/>
                <a:gd name="connsiteY5175" fmla="*/ 1171298 h 1545465"/>
                <a:gd name="connsiteX5176" fmla="*/ 1199174 w 1895275"/>
                <a:gd name="connsiteY5176" fmla="*/ 1193830 h 1545465"/>
                <a:gd name="connsiteX5177" fmla="*/ 1199515 w 1895275"/>
                <a:gd name="connsiteY5177" fmla="*/ 1192891 h 1545465"/>
                <a:gd name="connsiteX5178" fmla="*/ 1202331 w 1895275"/>
                <a:gd name="connsiteY5178" fmla="*/ 1184698 h 1545465"/>
                <a:gd name="connsiteX5179" fmla="*/ 1205146 w 1895275"/>
                <a:gd name="connsiteY5179" fmla="*/ 1182735 h 1545465"/>
                <a:gd name="connsiteX5180" fmla="*/ 1257446 w 1895275"/>
                <a:gd name="connsiteY5180" fmla="*/ 1143219 h 1545465"/>
                <a:gd name="connsiteX5181" fmla="*/ 1256934 w 1895275"/>
                <a:gd name="connsiteY5181" fmla="*/ 1145608 h 1545465"/>
                <a:gd name="connsiteX5182" fmla="*/ 1226305 w 1895275"/>
                <a:gd name="connsiteY5182" fmla="*/ 1171298 h 1545465"/>
                <a:gd name="connsiteX5183" fmla="*/ 1032379 w 1895275"/>
                <a:gd name="connsiteY5183" fmla="*/ 1327913 h 1545465"/>
                <a:gd name="connsiteX5184" fmla="*/ 1032379 w 1895275"/>
                <a:gd name="connsiteY5184" fmla="*/ 1327230 h 1545465"/>
                <a:gd name="connsiteX5185" fmla="*/ 1058998 w 1895275"/>
                <a:gd name="connsiteY5185" fmla="*/ 1296675 h 1545465"/>
                <a:gd name="connsiteX5186" fmla="*/ 1058998 w 1895275"/>
                <a:gd name="connsiteY5186" fmla="*/ 1296675 h 1545465"/>
                <a:gd name="connsiteX5187" fmla="*/ 1059169 w 1895275"/>
                <a:gd name="connsiteY5187" fmla="*/ 1296504 h 1545465"/>
                <a:gd name="connsiteX5188" fmla="*/ 1059339 w 1895275"/>
                <a:gd name="connsiteY5188" fmla="*/ 1296334 h 1545465"/>
                <a:gd name="connsiteX5189" fmla="*/ 1059339 w 1895275"/>
                <a:gd name="connsiteY5189" fmla="*/ 1296334 h 1545465"/>
                <a:gd name="connsiteX5190" fmla="*/ 1076061 w 1895275"/>
                <a:gd name="connsiteY5190" fmla="*/ 1273887 h 1545465"/>
                <a:gd name="connsiteX5191" fmla="*/ 1073160 w 1895275"/>
                <a:gd name="connsiteY5191" fmla="*/ 1291042 h 1545465"/>
                <a:gd name="connsiteX5192" fmla="*/ 1073417 w 1895275"/>
                <a:gd name="connsiteY5192" fmla="*/ 1291042 h 1545465"/>
                <a:gd name="connsiteX5193" fmla="*/ 1077938 w 1895275"/>
                <a:gd name="connsiteY5193" fmla="*/ 1271241 h 1545465"/>
                <a:gd name="connsiteX5194" fmla="*/ 1105496 w 1895275"/>
                <a:gd name="connsiteY5194" fmla="*/ 1230957 h 1545465"/>
                <a:gd name="connsiteX5195" fmla="*/ 1104045 w 1895275"/>
                <a:gd name="connsiteY5195" fmla="*/ 1235907 h 1545465"/>
                <a:gd name="connsiteX5196" fmla="*/ 1104301 w 1895275"/>
                <a:gd name="connsiteY5196" fmla="*/ 1235992 h 1545465"/>
                <a:gd name="connsiteX5197" fmla="*/ 1107032 w 1895275"/>
                <a:gd name="connsiteY5197" fmla="*/ 1228567 h 1545465"/>
                <a:gd name="connsiteX5198" fmla="*/ 1109847 w 1895275"/>
                <a:gd name="connsiteY5198" fmla="*/ 1224300 h 1545465"/>
                <a:gd name="connsiteX5199" fmla="*/ 1113260 w 1895275"/>
                <a:gd name="connsiteY5199" fmla="*/ 1218923 h 1545465"/>
                <a:gd name="connsiteX5200" fmla="*/ 1132371 w 1895275"/>
                <a:gd name="connsiteY5200" fmla="*/ 1207059 h 1545465"/>
                <a:gd name="connsiteX5201" fmla="*/ 1126228 w 1895275"/>
                <a:gd name="connsiteY5201" fmla="*/ 1227372 h 1545465"/>
                <a:gd name="connsiteX5202" fmla="*/ 1124010 w 1895275"/>
                <a:gd name="connsiteY5202" fmla="*/ 1234285 h 1545465"/>
                <a:gd name="connsiteX5203" fmla="*/ 1123669 w 1895275"/>
                <a:gd name="connsiteY5203" fmla="*/ 1234541 h 1545465"/>
                <a:gd name="connsiteX5204" fmla="*/ 1102254 w 1895275"/>
                <a:gd name="connsiteY5204" fmla="*/ 1248197 h 1545465"/>
                <a:gd name="connsiteX5205" fmla="*/ 1102424 w 1895275"/>
                <a:gd name="connsiteY5205" fmla="*/ 1248453 h 1545465"/>
                <a:gd name="connsiteX5206" fmla="*/ 1123498 w 1895275"/>
                <a:gd name="connsiteY5206" fmla="*/ 1235992 h 1545465"/>
                <a:gd name="connsiteX5207" fmla="*/ 1119061 w 1895275"/>
                <a:gd name="connsiteY5207" fmla="*/ 1249648 h 1545465"/>
                <a:gd name="connsiteX5208" fmla="*/ 1113771 w 1895275"/>
                <a:gd name="connsiteY5208" fmla="*/ 1254428 h 1545465"/>
                <a:gd name="connsiteX5209" fmla="*/ 1109762 w 1895275"/>
                <a:gd name="connsiteY5209" fmla="*/ 1259292 h 1545465"/>
                <a:gd name="connsiteX5210" fmla="*/ 1109932 w 1895275"/>
                <a:gd name="connsiteY5210" fmla="*/ 1260999 h 1545465"/>
                <a:gd name="connsiteX5211" fmla="*/ 1111383 w 1895275"/>
                <a:gd name="connsiteY5211" fmla="*/ 1261853 h 1545465"/>
                <a:gd name="connsiteX5212" fmla="*/ 1112833 w 1895275"/>
                <a:gd name="connsiteY5212" fmla="*/ 1260999 h 1545465"/>
                <a:gd name="connsiteX5213" fmla="*/ 1113174 w 1895275"/>
                <a:gd name="connsiteY5213" fmla="*/ 1260231 h 1545465"/>
                <a:gd name="connsiteX5214" fmla="*/ 1112577 w 1895275"/>
                <a:gd name="connsiteY5214" fmla="*/ 1259549 h 1545465"/>
                <a:gd name="connsiteX5215" fmla="*/ 1112492 w 1895275"/>
                <a:gd name="connsiteY5215" fmla="*/ 1259805 h 1545465"/>
                <a:gd name="connsiteX5216" fmla="*/ 1112492 w 1895275"/>
                <a:gd name="connsiteY5216" fmla="*/ 1260743 h 1545465"/>
                <a:gd name="connsiteX5217" fmla="*/ 1111297 w 1895275"/>
                <a:gd name="connsiteY5217" fmla="*/ 1261426 h 1545465"/>
                <a:gd name="connsiteX5218" fmla="*/ 1110274 w 1895275"/>
                <a:gd name="connsiteY5218" fmla="*/ 1259463 h 1545465"/>
                <a:gd name="connsiteX5219" fmla="*/ 1114198 w 1895275"/>
                <a:gd name="connsiteY5219" fmla="*/ 1255025 h 1545465"/>
                <a:gd name="connsiteX5220" fmla="*/ 1118464 w 1895275"/>
                <a:gd name="connsiteY5220" fmla="*/ 1251440 h 1545465"/>
                <a:gd name="connsiteX5221" fmla="*/ 1117184 w 1895275"/>
                <a:gd name="connsiteY5221" fmla="*/ 1255366 h 1545465"/>
                <a:gd name="connsiteX5222" fmla="*/ 1117440 w 1895275"/>
                <a:gd name="connsiteY5222" fmla="*/ 1255452 h 1545465"/>
                <a:gd name="connsiteX5223" fmla="*/ 1119317 w 1895275"/>
                <a:gd name="connsiteY5223" fmla="*/ 1250672 h 1545465"/>
                <a:gd name="connsiteX5224" fmla="*/ 1123669 w 1895275"/>
                <a:gd name="connsiteY5224" fmla="*/ 1247002 h 1545465"/>
                <a:gd name="connsiteX5225" fmla="*/ 1142609 w 1895275"/>
                <a:gd name="connsiteY5225" fmla="*/ 1231042 h 1545465"/>
                <a:gd name="connsiteX5226" fmla="*/ 1175968 w 1895275"/>
                <a:gd name="connsiteY5226" fmla="*/ 1203304 h 1545465"/>
                <a:gd name="connsiteX5227" fmla="*/ 1175456 w 1895275"/>
                <a:gd name="connsiteY5227" fmla="*/ 1205864 h 1545465"/>
                <a:gd name="connsiteX5228" fmla="*/ 1175712 w 1895275"/>
                <a:gd name="connsiteY5228" fmla="*/ 1205864 h 1545465"/>
                <a:gd name="connsiteX5229" fmla="*/ 1176565 w 1895275"/>
                <a:gd name="connsiteY5229" fmla="*/ 1202621 h 1545465"/>
                <a:gd name="connsiteX5230" fmla="*/ 1181001 w 1895275"/>
                <a:gd name="connsiteY5230" fmla="*/ 1198951 h 1545465"/>
                <a:gd name="connsiteX5231" fmla="*/ 1200539 w 1895275"/>
                <a:gd name="connsiteY5231" fmla="*/ 1185551 h 1545465"/>
                <a:gd name="connsiteX5232" fmla="*/ 1199345 w 1895275"/>
                <a:gd name="connsiteY5232" fmla="*/ 1189904 h 1545465"/>
                <a:gd name="connsiteX5233" fmla="*/ 1199345 w 1895275"/>
                <a:gd name="connsiteY5233" fmla="*/ 1187258 h 1545465"/>
                <a:gd name="connsiteX5234" fmla="*/ 1199003 w 1895275"/>
                <a:gd name="connsiteY5234" fmla="*/ 1187258 h 1545465"/>
                <a:gd name="connsiteX5235" fmla="*/ 1198662 w 1895275"/>
                <a:gd name="connsiteY5235" fmla="*/ 1192550 h 1545465"/>
                <a:gd name="connsiteX5236" fmla="*/ 1198662 w 1895275"/>
                <a:gd name="connsiteY5236" fmla="*/ 1194001 h 1545465"/>
                <a:gd name="connsiteX5237" fmla="*/ 1038607 w 1895275"/>
                <a:gd name="connsiteY5237" fmla="*/ 1323987 h 1545465"/>
                <a:gd name="connsiteX5238" fmla="*/ 1032208 w 1895275"/>
                <a:gd name="connsiteY5238" fmla="*/ 1327657 h 1545465"/>
                <a:gd name="connsiteX5239" fmla="*/ 969841 w 1895275"/>
                <a:gd name="connsiteY5239" fmla="*/ 1369904 h 1545465"/>
                <a:gd name="connsiteX5240" fmla="*/ 972060 w 1895275"/>
                <a:gd name="connsiteY5240" fmla="*/ 1352066 h 1545465"/>
                <a:gd name="connsiteX5241" fmla="*/ 973254 w 1895275"/>
                <a:gd name="connsiteY5241" fmla="*/ 1348396 h 1545465"/>
                <a:gd name="connsiteX5242" fmla="*/ 978458 w 1895275"/>
                <a:gd name="connsiteY5242" fmla="*/ 1343446 h 1545465"/>
                <a:gd name="connsiteX5243" fmla="*/ 983065 w 1895275"/>
                <a:gd name="connsiteY5243" fmla="*/ 1339008 h 1545465"/>
                <a:gd name="connsiteX5244" fmla="*/ 976752 w 1895275"/>
                <a:gd name="connsiteY5244" fmla="*/ 1363930 h 1545465"/>
                <a:gd name="connsiteX5245" fmla="*/ 973851 w 1895275"/>
                <a:gd name="connsiteY5245" fmla="*/ 1374342 h 1545465"/>
                <a:gd name="connsiteX5246" fmla="*/ 970695 w 1895275"/>
                <a:gd name="connsiteY5246" fmla="*/ 1375708 h 1545465"/>
                <a:gd name="connsiteX5247" fmla="*/ 970780 w 1895275"/>
                <a:gd name="connsiteY5247" fmla="*/ 1375964 h 1545465"/>
                <a:gd name="connsiteX5248" fmla="*/ 973595 w 1895275"/>
                <a:gd name="connsiteY5248" fmla="*/ 1374854 h 1545465"/>
                <a:gd name="connsiteX5249" fmla="*/ 969927 w 1895275"/>
                <a:gd name="connsiteY5249" fmla="*/ 1377671 h 1545465"/>
                <a:gd name="connsiteX5250" fmla="*/ 969756 w 1895275"/>
                <a:gd name="connsiteY5250" fmla="*/ 1369904 h 1545465"/>
                <a:gd name="connsiteX5251" fmla="*/ 933752 w 1895275"/>
                <a:gd name="connsiteY5251" fmla="*/ 1407799 h 1545465"/>
                <a:gd name="connsiteX5252" fmla="*/ 921978 w 1895275"/>
                <a:gd name="connsiteY5252" fmla="*/ 1416931 h 1545465"/>
                <a:gd name="connsiteX5253" fmla="*/ 927609 w 1895275"/>
                <a:gd name="connsiteY5253" fmla="*/ 1398325 h 1545465"/>
                <a:gd name="connsiteX5254" fmla="*/ 932387 w 1895275"/>
                <a:gd name="connsiteY5254" fmla="*/ 1380743 h 1545465"/>
                <a:gd name="connsiteX5255" fmla="*/ 949109 w 1895275"/>
                <a:gd name="connsiteY5255" fmla="*/ 1363674 h 1545465"/>
                <a:gd name="connsiteX5256" fmla="*/ 963357 w 1895275"/>
                <a:gd name="connsiteY5256" fmla="*/ 1348140 h 1545465"/>
                <a:gd name="connsiteX5257" fmla="*/ 962333 w 1895275"/>
                <a:gd name="connsiteY5257" fmla="*/ 1357529 h 1545465"/>
                <a:gd name="connsiteX5258" fmla="*/ 955423 w 1895275"/>
                <a:gd name="connsiteY5258" fmla="*/ 1364612 h 1545465"/>
                <a:gd name="connsiteX5259" fmla="*/ 955593 w 1895275"/>
                <a:gd name="connsiteY5259" fmla="*/ 1364868 h 1545465"/>
                <a:gd name="connsiteX5260" fmla="*/ 962163 w 1895275"/>
                <a:gd name="connsiteY5260" fmla="*/ 1358894 h 1545465"/>
                <a:gd name="connsiteX5261" fmla="*/ 959518 w 1895275"/>
                <a:gd name="connsiteY5261" fmla="*/ 1383816 h 1545465"/>
                <a:gd name="connsiteX5262" fmla="*/ 957726 w 1895275"/>
                <a:gd name="connsiteY5262" fmla="*/ 1388169 h 1545465"/>
                <a:gd name="connsiteX5263" fmla="*/ 933752 w 1895275"/>
                <a:gd name="connsiteY5263" fmla="*/ 1407884 h 1545465"/>
                <a:gd name="connsiteX5264" fmla="*/ 908754 w 1895275"/>
                <a:gd name="connsiteY5264" fmla="*/ 1427600 h 1545465"/>
                <a:gd name="connsiteX5265" fmla="*/ 845022 w 1895275"/>
                <a:gd name="connsiteY5265" fmla="*/ 1484100 h 1545465"/>
                <a:gd name="connsiteX5266" fmla="*/ 845364 w 1895275"/>
                <a:gd name="connsiteY5266" fmla="*/ 1476078 h 1545465"/>
                <a:gd name="connsiteX5267" fmla="*/ 845790 w 1895275"/>
                <a:gd name="connsiteY5267" fmla="*/ 1458666 h 1545465"/>
                <a:gd name="connsiteX5268" fmla="*/ 845876 w 1895275"/>
                <a:gd name="connsiteY5268" fmla="*/ 1448851 h 1545465"/>
                <a:gd name="connsiteX5269" fmla="*/ 847838 w 1895275"/>
                <a:gd name="connsiteY5269" fmla="*/ 1447144 h 1545465"/>
                <a:gd name="connsiteX5270" fmla="*/ 857564 w 1895275"/>
                <a:gd name="connsiteY5270" fmla="*/ 1440487 h 1545465"/>
                <a:gd name="connsiteX5271" fmla="*/ 857564 w 1895275"/>
                <a:gd name="connsiteY5271" fmla="*/ 1442194 h 1545465"/>
                <a:gd name="connsiteX5272" fmla="*/ 857734 w 1895275"/>
                <a:gd name="connsiteY5272" fmla="*/ 1442194 h 1545465"/>
                <a:gd name="connsiteX5273" fmla="*/ 857991 w 1895275"/>
                <a:gd name="connsiteY5273" fmla="*/ 1440146 h 1545465"/>
                <a:gd name="connsiteX5274" fmla="*/ 858929 w 1895275"/>
                <a:gd name="connsiteY5274" fmla="*/ 1439463 h 1545465"/>
                <a:gd name="connsiteX5275" fmla="*/ 879064 w 1895275"/>
                <a:gd name="connsiteY5275" fmla="*/ 1425039 h 1545465"/>
                <a:gd name="connsiteX5276" fmla="*/ 878040 w 1895275"/>
                <a:gd name="connsiteY5276" fmla="*/ 1437244 h 1545465"/>
                <a:gd name="connsiteX5277" fmla="*/ 878381 w 1895275"/>
                <a:gd name="connsiteY5277" fmla="*/ 1437244 h 1545465"/>
                <a:gd name="connsiteX5278" fmla="*/ 880173 w 1895275"/>
                <a:gd name="connsiteY5278" fmla="*/ 1424271 h 1545465"/>
                <a:gd name="connsiteX5279" fmla="*/ 890667 w 1895275"/>
                <a:gd name="connsiteY5279" fmla="*/ 1416419 h 1545465"/>
                <a:gd name="connsiteX5280" fmla="*/ 918736 w 1895275"/>
                <a:gd name="connsiteY5280" fmla="*/ 1393631 h 1545465"/>
                <a:gd name="connsiteX5281" fmla="*/ 914726 w 1895275"/>
                <a:gd name="connsiteY5281" fmla="*/ 1418723 h 1545465"/>
                <a:gd name="connsiteX5282" fmla="*/ 913873 w 1895275"/>
                <a:gd name="connsiteY5282" fmla="*/ 1423332 h 1545465"/>
                <a:gd name="connsiteX5283" fmla="*/ 908669 w 1895275"/>
                <a:gd name="connsiteY5283" fmla="*/ 1427685 h 1545465"/>
                <a:gd name="connsiteX5284" fmla="*/ 538563 w 1895275"/>
                <a:gd name="connsiteY5284" fmla="*/ 1371526 h 1545465"/>
                <a:gd name="connsiteX5285" fmla="*/ 484898 w 1895275"/>
                <a:gd name="connsiteY5285" fmla="*/ 1336874 h 1545465"/>
                <a:gd name="connsiteX5286" fmla="*/ 406577 w 1895275"/>
                <a:gd name="connsiteY5286" fmla="*/ 1283873 h 1545465"/>
                <a:gd name="connsiteX5287" fmla="*/ 336702 w 1895275"/>
                <a:gd name="connsiteY5287" fmla="*/ 1238126 h 1545465"/>
                <a:gd name="connsiteX5288" fmla="*/ 247460 w 1895275"/>
                <a:gd name="connsiteY5288" fmla="*/ 1177187 h 1545465"/>
                <a:gd name="connsiteX5289" fmla="*/ 162740 w 1895275"/>
                <a:gd name="connsiteY5289" fmla="*/ 1120431 h 1545465"/>
                <a:gd name="connsiteX5290" fmla="*/ 98496 w 1895275"/>
                <a:gd name="connsiteY5290" fmla="*/ 1075111 h 1545465"/>
                <a:gd name="connsiteX5291" fmla="*/ 43126 w 1895275"/>
                <a:gd name="connsiteY5291" fmla="*/ 1038581 h 1545465"/>
                <a:gd name="connsiteX5292" fmla="*/ 32290 w 1895275"/>
                <a:gd name="connsiteY5292" fmla="*/ 1025352 h 1545465"/>
                <a:gd name="connsiteX5293" fmla="*/ 69147 w 1895275"/>
                <a:gd name="connsiteY5293" fmla="*/ 1050359 h 1545465"/>
                <a:gd name="connsiteX5294" fmla="*/ 156683 w 1895275"/>
                <a:gd name="connsiteY5294" fmla="*/ 1104897 h 1545465"/>
                <a:gd name="connsiteX5295" fmla="*/ 207020 w 1895275"/>
                <a:gd name="connsiteY5295" fmla="*/ 1135537 h 1545465"/>
                <a:gd name="connsiteX5296" fmla="*/ 234151 w 1895275"/>
                <a:gd name="connsiteY5296" fmla="*/ 1152351 h 1545465"/>
                <a:gd name="connsiteX5297" fmla="*/ 313325 w 1895275"/>
                <a:gd name="connsiteY5297" fmla="*/ 1197073 h 1545465"/>
                <a:gd name="connsiteX5298" fmla="*/ 360932 w 1895275"/>
                <a:gd name="connsiteY5298" fmla="*/ 1225153 h 1545465"/>
                <a:gd name="connsiteX5299" fmla="*/ 390708 w 1895275"/>
                <a:gd name="connsiteY5299" fmla="*/ 1244698 h 1545465"/>
                <a:gd name="connsiteX5300" fmla="*/ 471162 w 1895275"/>
                <a:gd name="connsiteY5300" fmla="*/ 1296590 h 1545465"/>
                <a:gd name="connsiteX5301" fmla="*/ 581136 w 1895275"/>
                <a:gd name="connsiteY5301" fmla="*/ 1379122 h 1545465"/>
                <a:gd name="connsiteX5302" fmla="*/ 664065 w 1895275"/>
                <a:gd name="connsiteY5302" fmla="*/ 1440402 h 1545465"/>
                <a:gd name="connsiteX5303" fmla="*/ 738461 w 1895275"/>
                <a:gd name="connsiteY5303" fmla="*/ 1488112 h 1545465"/>
                <a:gd name="connsiteX5304" fmla="*/ 769602 w 1895275"/>
                <a:gd name="connsiteY5304" fmla="*/ 1502621 h 1545465"/>
                <a:gd name="connsiteX5305" fmla="*/ 799463 w 1895275"/>
                <a:gd name="connsiteY5305" fmla="*/ 1483759 h 1545465"/>
                <a:gd name="connsiteX5306" fmla="*/ 799975 w 1895275"/>
                <a:gd name="connsiteY5306" fmla="*/ 1456789 h 1545465"/>
                <a:gd name="connsiteX5307" fmla="*/ 796647 w 1895275"/>
                <a:gd name="connsiteY5307" fmla="*/ 1412664 h 1545465"/>
                <a:gd name="connsiteX5308" fmla="*/ 791358 w 1895275"/>
                <a:gd name="connsiteY5308" fmla="*/ 1387657 h 1545465"/>
                <a:gd name="connsiteX5309" fmla="*/ 800231 w 1895275"/>
                <a:gd name="connsiteY5309" fmla="*/ 1378951 h 1545465"/>
                <a:gd name="connsiteX5310" fmla="*/ 808421 w 1895275"/>
                <a:gd name="connsiteY5310" fmla="*/ 1392009 h 1545465"/>
                <a:gd name="connsiteX5311" fmla="*/ 813625 w 1895275"/>
                <a:gd name="connsiteY5311" fmla="*/ 1400544 h 1545465"/>
                <a:gd name="connsiteX5312" fmla="*/ 814478 w 1895275"/>
                <a:gd name="connsiteY5312" fmla="*/ 1404726 h 1545465"/>
                <a:gd name="connsiteX5313" fmla="*/ 818830 w 1895275"/>
                <a:gd name="connsiteY5313" fmla="*/ 1430160 h 1545465"/>
                <a:gd name="connsiteX5314" fmla="*/ 817209 w 1895275"/>
                <a:gd name="connsiteY5314" fmla="*/ 1431952 h 1545465"/>
                <a:gd name="connsiteX5315" fmla="*/ 817465 w 1895275"/>
                <a:gd name="connsiteY5315" fmla="*/ 1432208 h 1545465"/>
                <a:gd name="connsiteX5316" fmla="*/ 818915 w 1895275"/>
                <a:gd name="connsiteY5316" fmla="*/ 1430843 h 1545465"/>
                <a:gd name="connsiteX5317" fmla="*/ 819939 w 1895275"/>
                <a:gd name="connsiteY5317" fmla="*/ 1437073 h 1545465"/>
                <a:gd name="connsiteX5318" fmla="*/ 821902 w 1895275"/>
                <a:gd name="connsiteY5318" fmla="*/ 1428112 h 1545465"/>
                <a:gd name="connsiteX5319" fmla="*/ 825655 w 1895275"/>
                <a:gd name="connsiteY5319" fmla="*/ 1424527 h 1545465"/>
                <a:gd name="connsiteX5320" fmla="*/ 829324 w 1895275"/>
                <a:gd name="connsiteY5320" fmla="*/ 1443133 h 1545465"/>
                <a:gd name="connsiteX5321" fmla="*/ 824290 w 1895275"/>
                <a:gd name="connsiteY5321" fmla="*/ 1447827 h 1545465"/>
                <a:gd name="connsiteX5322" fmla="*/ 812004 w 1895275"/>
                <a:gd name="connsiteY5322" fmla="*/ 1458752 h 1545465"/>
                <a:gd name="connsiteX5323" fmla="*/ 812175 w 1895275"/>
                <a:gd name="connsiteY5323" fmla="*/ 1459008 h 1545465"/>
                <a:gd name="connsiteX5324" fmla="*/ 825143 w 1895275"/>
                <a:gd name="connsiteY5324" fmla="*/ 1448681 h 1545465"/>
                <a:gd name="connsiteX5325" fmla="*/ 829665 w 1895275"/>
                <a:gd name="connsiteY5325" fmla="*/ 1444840 h 1545465"/>
                <a:gd name="connsiteX5326" fmla="*/ 830433 w 1895275"/>
                <a:gd name="connsiteY5326" fmla="*/ 1448595 h 1545465"/>
                <a:gd name="connsiteX5327" fmla="*/ 832395 w 1895275"/>
                <a:gd name="connsiteY5327" fmla="*/ 1460032 h 1545465"/>
                <a:gd name="connsiteX5328" fmla="*/ 828471 w 1895275"/>
                <a:gd name="connsiteY5328" fmla="*/ 1463873 h 1545465"/>
                <a:gd name="connsiteX5329" fmla="*/ 828641 w 1895275"/>
                <a:gd name="connsiteY5329" fmla="*/ 1464129 h 1545465"/>
                <a:gd name="connsiteX5330" fmla="*/ 832481 w 1895275"/>
                <a:gd name="connsiteY5330" fmla="*/ 1460800 h 1545465"/>
                <a:gd name="connsiteX5331" fmla="*/ 833163 w 1895275"/>
                <a:gd name="connsiteY5331" fmla="*/ 1464556 h 1545465"/>
                <a:gd name="connsiteX5332" fmla="*/ 835637 w 1895275"/>
                <a:gd name="connsiteY5332" fmla="*/ 1480601 h 1545465"/>
                <a:gd name="connsiteX5333" fmla="*/ 835979 w 1895275"/>
                <a:gd name="connsiteY5333" fmla="*/ 1480601 h 1545465"/>
                <a:gd name="connsiteX5334" fmla="*/ 834357 w 1895275"/>
                <a:gd name="connsiteY5334" fmla="*/ 1464300 h 1545465"/>
                <a:gd name="connsiteX5335" fmla="*/ 833846 w 1895275"/>
                <a:gd name="connsiteY5335" fmla="*/ 1459605 h 1545465"/>
                <a:gd name="connsiteX5336" fmla="*/ 843657 w 1895275"/>
                <a:gd name="connsiteY5336" fmla="*/ 1450985 h 1545465"/>
                <a:gd name="connsiteX5337" fmla="*/ 843998 w 1895275"/>
                <a:gd name="connsiteY5337" fmla="*/ 1458752 h 1545465"/>
                <a:gd name="connsiteX5338" fmla="*/ 844425 w 1895275"/>
                <a:gd name="connsiteY5338" fmla="*/ 1476078 h 1545465"/>
                <a:gd name="connsiteX5339" fmla="*/ 844425 w 1895275"/>
                <a:gd name="connsiteY5339" fmla="*/ 1484698 h 1545465"/>
                <a:gd name="connsiteX5340" fmla="*/ 843657 w 1895275"/>
                <a:gd name="connsiteY5340" fmla="*/ 1485380 h 1545465"/>
                <a:gd name="connsiteX5341" fmla="*/ 799463 w 1895275"/>
                <a:gd name="connsiteY5341" fmla="*/ 1519947 h 1545465"/>
                <a:gd name="connsiteX5342" fmla="*/ 758169 w 1895275"/>
                <a:gd name="connsiteY5342" fmla="*/ 1511070 h 1545465"/>
                <a:gd name="connsiteX5343" fmla="*/ 701775 w 1895275"/>
                <a:gd name="connsiteY5343" fmla="*/ 1481198 h 1545465"/>
                <a:gd name="connsiteX5344" fmla="*/ 611424 w 1895275"/>
                <a:gd name="connsiteY5344" fmla="*/ 1421881 h 1545465"/>
                <a:gd name="connsiteX5345" fmla="*/ 538734 w 1895275"/>
                <a:gd name="connsiteY5345" fmla="*/ 1371526 h 1545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Lst>
              <a:rect l="l" t="t" r="r" b="b"/>
              <a:pathLst>
                <a:path w="1895275" h="1545465">
                  <a:moveTo>
                    <a:pt x="517660" y="1382962"/>
                  </a:moveTo>
                  <a:cubicBezTo>
                    <a:pt x="542488" y="1399520"/>
                    <a:pt x="566888" y="1416931"/>
                    <a:pt x="591630" y="1433659"/>
                  </a:cubicBezTo>
                  <a:cubicBezTo>
                    <a:pt x="624221" y="1455679"/>
                    <a:pt x="656898" y="1477443"/>
                    <a:pt x="689660" y="1499122"/>
                  </a:cubicBezTo>
                  <a:cubicBezTo>
                    <a:pt x="700239" y="1506120"/>
                    <a:pt x="711416" y="1512265"/>
                    <a:pt x="722251" y="1518837"/>
                  </a:cubicBezTo>
                  <a:cubicBezTo>
                    <a:pt x="744263" y="1532237"/>
                    <a:pt x="768151" y="1540260"/>
                    <a:pt x="793405" y="1544783"/>
                  </a:cubicBezTo>
                  <a:cubicBezTo>
                    <a:pt x="804241" y="1546661"/>
                    <a:pt x="813625" y="1544783"/>
                    <a:pt x="822072" y="1537699"/>
                  </a:cubicBezTo>
                  <a:cubicBezTo>
                    <a:pt x="841183" y="1521568"/>
                    <a:pt x="860465" y="1505779"/>
                    <a:pt x="879491" y="1489563"/>
                  </a:cubicBezTo>
                  <a:cubicBezTo>
                    <a:pt x="906194" y="1466689"/>
                    <a:pt x="931790" y="1442450"/>
                    <a:pt x="959859" y="1421113"/>
                  </a:cubicBezTo>
                  <a:cubicBezTo>
                    <a:pt x="977690" y="1407543"/>
                    <a:pt x="994498" y="1392351"/>
                    <a:pt x="1012756" y="1379207"/>
                  </a:cubicBezTo>
                  <a:cubicBezTo>
                    <a:pt x="1020093" y="1374001"/>
                    <a:pt x="1027175" y="1368453"/>
                    <a:pt x="1034085" y="1362735"/>
                  </a:cubicBezTo>
                  <a:cubicBezTo>
                    <a:pt x="1103533" y="1305381"/>
                    <a:pt x="1173408" y="1248453"/>
                    <a:pt x="1242174" y="1190246"/>
                  </a:cubicBezTo>
                  <a:cubicBezTo>
                    <a:pt x="1275021" y="1162507"/>
                    <a:pt x="1306844" y="1133660"/>
                    <a:pt x="1341654" y="1108226"/>
                  </a:cubicBezTo>
                  <a:cubicBezTo>
                    <a:pt x="1358120" y="1096106"/>
                    <a:pt x="1373051" y="1081938"/>
                    <a:pt x="1388834" y="1068965"/>
                  </a:cubicBezTo>
                  <a:cubicBezTo>
                    <a:pt x="1412894" y="1049250"/>
                    <a:pt x="1437209" y="1029790"/>
                    <a:pt x="1461184" y="1009990"/>
                  </a:cubicBezTo>
                  <a:cubicBezTo>
                    <a:pt x="1478588" y="995651"/>
                    <a:pt x="1495993" y="981398"/>
                    <a:pt x="1512800" y="966462"/>
                  </a:cubicBezTo>
                  <a:cubicBezTo>
                    <a:pt x="1572181" y="913717"/>
                    <a:pt x="1630709" y="859862"/>
                    <a:pt x="1691796" y="809079"/>
                  </a:cubicBezTo>
                  <a:cubicBezTo>
                    <a:pt x="1731554" y="776049"/>
                    <a:pt x="1767899" y="739435"/>
                    <a:pt x="1802794" y="701284"/>
                  </a:cubicBezTo>
                  <a:cubicBezTo>
                    <a:pt x="1814397" y="688567"/>
                    <a:pt x="1826597" y="676448"/>
                    <a:pt x="1837603" y="663219"/>
                  </a:cubicBezTo>
                  <a:cubicBezTo>
                    <a:pt x="1847500" y="651270"/>
                    <a:pt x="1856629" y="638639"/>
                    <a:pt x="1865160" y="625666"/>
                  </a:cubicBezTo>
                  <a:cubicBezTo>
                    <a:pt x="1880347" y="602536"/>
                    <a:pt x="1887172" y="576419"/>
                    <a:pt x="1890158" y="549279"/>
                  </a:cubicBezTo>
                  <a:cubicBezTo>
                    <a:pt x="1892121" y="531355"/>
                    <a:pt x="1893657" y="513432"/>
                    <a:pt x="1894936" y="495424"/>
                  </a:cubicBezTo>
                  <a:cubicBezTo>
                    <a:pt x="1896045" y="479378"/>
                    <a:pt x="1894424" y="463503"/>
                    <a:pt x="1890244" y="447885"/>
                  </a:cubicBezTo>
                  <a:cubicBezTo>
                    <a:pt x="1888452" y="441142"/>
                    <a:pt x="1886575" y="434314"/>
                    <a:pt x="1883418" y="428169"/>
                  </a:cubicBezTo>
                  <a:cubicBezTo>
                    <a:pt x="1869938" y="401882"/>
                    <a:pt x="1851595" y="379777"/>
                    <a:pt x="1827280" y="362622"/>
                  </a:cubicBezTo>
                  <a:cubicBezTo>
                    <a:pt x="1794347" y="339407"/>
                    <a:pt x="1758770" y="320886"/>
                    <a:pt x="1723704" y="301427"/>
                  </a:cubicBezTo>
                  <a:cubicBezTo>
                    <a:pt x="1681046" y="277785"/>
                    <a:pt x="1637790" y="255424"/>
                    <a:pt x="1594193" y="233489"/>
                  </a:cubicBezTo>
                  <a:cubicBezTo>
                    <a:pt x="1575167" y="223930"/>
                    <a:pt x="1556995" y="212750"/>
                    <a:pt x="1538054" y="203020"/>
                  </a:cubicBezTo>
                  <a:cubicBezTo>
                    <a:pt x="1514336" y="190900"/>
                    <a:pt x="1490447" y="179037"/>
                    <a:pt x="1466217" y="168112"/>
                  </a:cubicBezTo>
                  <a:cubicBezTo>
                    <a:pt x="1429616" y="151555"/>
                    <a:pt x="1392759" y="135680"/>
                    <a:pt x="1355816" y="120061"/>
                  </a:cubicBezTo>
                  <a:cubicBezTo>
                    <a:pt x="1330563" y="109393"/>
                    <a:pt x="1304711" y="100004"/>
                    <a:pt x="1279457" y="89421"/>
                  </a:cubicBezTo>
                  <a:cubicBezTo>
                    <a:pt x="1257958" y="80374"/>
                    <a:pt x="1236543" y="70986"/>
                    <a:pt x="1215555" y="60915"/>
                  </a:cubicBezTo>
                  <a:cubicBezTo>
                    <a:pt x="1188254" y="47771"/>
                    <a:pt x="1160611" y="35396"/>
                    <a:pt x="1132371" y="24300"/>
                  </a:cubicBezTo>
                  <a:cubicBezTo>
                    <a:pt x="1117952" y="18667"/>
                    <a:pt x="1104216" y="10986"/>
                    <a:pt x="1090224" y="4329"/>
                  </a:cubicBezTo>
                  <a:cubicBezTo>
                    <a:pt x="1080242" y="-451"/>
                    <a:pt x="1079730" y="-451"/>
                    <a:pt x="1070174" y="488"/>
                  </a:cubicBezTo>
                  <a:cubicBezTo>
                    <a:pt x="1063690" y="4841"/>
                    <a:pt x="1059169" y="8425"/>
                    <a:pt x="1054220" y="11071"/>
                  </a:cubicBezTo>
                  <a:cubicBezTo>
                    <a:pt x="1000556" y="39492"/>
                    <a:pt x="949024" y="71413"/>
                    <a:pt x="899540" y="106576"/>
                  </a:cubicBezTo>
                  <a:cubicBezTo>
                    <a:pt x="876504" y="122963"/>
                    <a:pt x="854578" y="140801"/>
                    <a:pt x="832395" y="158297"/>
                  </a:cubicBezTo>
                  <a:cubicBezTo>
                    <a:pt x="787775" y="193632"/>
                    <a:pt x="742898" y="228710"/>
                    <a:pt x="698959" y="264898"/>
                  </a:cubicBezTo>
                  <a:cubicBezTo>
                    <a:pt x="651267" y="304243"/>
                    <a:pt x="604513" y="344784"/>
                    <a:pt x="557247" y="384641"/>
                  </a:cubicBezTo>
                  <a:cubicBezTo>
                    <a:pt x="541293" y="398127"/>
                    <a:pt x="524912" y="411099"/>
                    <a:pt x="508787" y="424414"/>
                  </a:cubicBezTo>
                  <a:cubicBezTo>
                    <a:pt x="490785" y="439350"/>
                    <a:pt x="472954" y="454371"/>
                    <a:pt x="455122" y="469392"/>
                  </a:cubicBezTo>
                  <a:cubicBezTo>
                    <a:pt x="453246" y="470929"/>
                    <a:pt x="451454" y="472636"/>
                    <a:pt x="449492" y="474172"/>
                  </a:cubicBezTo>
                  <a:cubicBezTo>
                    <a:pt x="414853" y="502337"/>
                    <a:pt x="380043" y="530246"/>
                    <a:pt x="345661" y="558667"/>
                  </a:cubicBezTo>
                  <a:cubicBezTo>
                    <a:pt x="328938" y="572493"/>
                    <a:pt x="312813" y="587003"/>
                    <a:pt x="296774" y="601683"/>
                  </a:cubicBezTo>
                  <a:cubicBezTo>
                    <a:pt x="267083" y="628738"/>
                    <a:pt x="240379" y="658781"/>
                    <a:pt x="212310" y="687458"/>
                  </a:cubicBezTo>
                  <a:cubicBezTo>
                    <a:pt x="195758" y="704442"/>
                    <a:pt x="177586" y="719805"/>
                    <a:pt x="160181" y="736021"/>
                  </a:cubicBezTo>
                  <a:cubicBezTo>
                    <a:pt x="148492" y="746946"/>
                    <a:pt x="137231" y="758212"/>
                    <a:pt x="125371" y="768966"/>
                  </a:cubicBezTo>
                  <a:cubicBezTo>
                    <a:pt x="114195" y="779122"/>
                    <a:pt x="102592" y="788937"/>
                    <a:pt x="91074" y="798752"/>
                  </a:cubicBezTo>
                  <a:cubicBezTo>
                    <a:pt x="72475" y="814798"/>
                    <a:pt x="53705" y="830587"/>
                    <a:pt x="35191" y="846803"/>
                  </a:cubicBezTo>
                  <a:cubicBezTo>
                    <a:pt x="27512" y="853546"/>
                    <a:pt x="21028" y="861483"/>
                    <a:pt x="16848" y="871469"/>
                  </a:cubicBezTo>
                  <a:cubicBezTo>
                    <a:pt x="20516" y="886234"/>
                    <a:pt x="36044" y="889819"/>
                    <a:pt x="44235" y="901256"/>
                  </a:cubicBezTo>
                  <a:cubicBezTo>
                    <a:pt x="55326" y="937102"/>
                    <a:pt x="59080" y="973973"/>
                    <a:pt x="46282" y="1012550"/>
                  </a:cubicBezTo>
                  <a:cubicBezTo>
                    <a:pt x="43552" y="1011270"/>
                    <a:pt x="41078" y="1010246"/>
                    <a:pt x="38860" y="1008880"/>
                  </a:cubicBezTo>
                  <a:cubicBezTo>
                    <a:pt x="34594" y="1006405"/>
                    <a:pt x="30669" y="1003418"/>
                    <a:pt x="26233" y="1001455"/>
                  </a:cubicBezTo>
                  <a:cubicBezTo>
                    <a:pt x="22991" y="1000004"/>
                    <a:pt x="19237" y="999150"/>
                    <a:pt x="15568" y="998894"/>
                  </a:cubicBezTo>
                  <a:cubicBezTo>
                    <a:pt x="9255" y="998553"/>
                    <a:pt x="4477" y="1001711"/>
                    <a:pt x="1576" y="1007258"/>
                  </a:cubicBezTo>
                  <a:cubicBezTo>
                    <a:pt x="-1154" y="1012465"/>
                    <a:pt x="-216" y="1017671"/>
                    <a:pt x="3453" y="1022194"/>
                  </a:cubicBezTo>
                  <a:cubicBezTo>
                    <a:pt x="7122" y="1026633"/>
                    <a:pt x="11132" y="1030729"/>
                    <a:pt x="15483" y="1035594"/>
                  </a:cubicBezTo>
                  <a:cubicBezTo>
                    <a:pt x="16166" y="1046177"/>
                    <a:pt x="23844" y="1053091"/>
                    <a:pt x="32205" y="1059236"/>
                  </a:cubicBezTo>
                  <a:cubicBezTo>
                    <a:pt x="39457" y="1064613"/>
                    <a:pt x="47221" y="1069221"/>
                    <a:pt x="54643" y="1074342"/>
                  </a:cubicBezTo>
                  <a:cubicBezTo>
                    <a:pt x="78276" y="1090559"/>
                    <a:pt x="101738" y="1107031"/>
                    <a:pt x="125457" y="1123162"/>
                  </a:cubicBezTo>
                  <a:cubicBezTo>
                    <a:pt x="149175" y="1139293"/>
                    <a:pt x="173064" y="1155167"/>
                    <a:pt x="196782" y="1171128"/>
                  </a:cubicBezTo>
                  <a:cubicBezTo>
                    <a:pt x="227326" y="1191697"/>
                    <a:pt x="257783" y="1212522"/>
                    <a:pt x="288413" y="1233005"/>
                  </a:cubicBezTo>
                  <a:cubicBezTo>
                    <a:pt x="317335" y="1252294"/>
                    <a:pt x="346514" y="1271241"/>
                    <a:pt x="375607" y="1290359"/>
                  </a:cubicBezTo>
                  <a:cubicBezTo>
                    <a:pt x="397533" y="1304783"/>
                    <a:pt x="419374" y="1319207"/>
                    <a:pt x="441301" y="1333546"/>
                  </a:cubicBezTo>
                  <a:cubicBezTo>
                    <a:pt x="466726" y="1350103"/>
                    <a:pt x="492321" y="1366234"/>
                    <a:pt x="517575" y="1383048"/>
                  </a:cubicBezTo>
                  <a:close/>
                  <a:moveTo>
                    <a:pt x="61725" y="913887"/>
                  </a:moveTo>
                  <a:cubicBezTo>
                    <a:pt x="69233" y="918325"/>
                    <a:pt x="75888" y="922166"/>
                    <a:pt x="82457" y="926263"/>
                  </a:cubicBezTo>
                  <a:cubicBezTo>
                    <a:pt x="115645" y="947429"/>
                    <a:pt x="148919" y="968254"/>
                    <a:pt x="184070" y="986007"/>
                  </a:cubicBezTo>
                  <a:cubicBezTo>
                    <a:pt x="198659" y="993432"/>
                    <a:pt x="212736" y="1001881"/>
                    <a:pt x="226814" y="1010246"/>
                  </a:cubicBezTo>
                  <a:cubicBezTo>
                    <a:pt x="253603" y="1026120"/>
                    <a:pt x="280137" y="1042337"/>
                    <a:pt x="306756" y="1058382"/>
                  </a:cubicBezTo>
                  <a:cubicBezTo>
                    <a:pt x="325013" y="1069392"/>
                    <a:pt x="343186" y="1080487"/>
                    <a:pt x="361359" y="1091583"/>
                  </a:cubicBezTo>
                  <a:cubicBezTo>
                    <a:pt x="385845" y="1106519"/>
                    <a:pt x="410160" y="1121625"/>
                    <a:pt x="434646" y="1136476"/>
                  </a:cubicBezTo>
                  <a:cubicBezTo>
                    <a:pt x="453928" y="1148169"/>
                    <a:pt x="473295" y="1159605"/>
                    <a:pt x="492491" y="1171298"/>
                  </a:cubicBezTo>
                  <a:cubicBezTo>
                    <a:pt x="517319" y="1186405"/>
                    <a:pt x="542061" y="1201768"/>
                    <a:pt x="566974" y="1216618"/>
                  </a:cubicBezTo>
                  <a:cubicBezTo>
                    <a:pt x="602892" y="1238041"/>
                    <a:pt x="638554" y="1259719"/>
                    <a:pt x="671743" y="1285153"/>
                  </a:cubicBezTo>
                  <a:cubicBezTo>
                    <a:pt x="673620" y="1286519"/>
                    <a:pt x="675497" y="1287884"/>
                    <a:pt x="677374" y="1289250"/>
                  </a:cubicBezTo>
                  <a:cubicBezTo>
                    <a:pt x="680189" y="1293005"/>
                    <a:pt x="683005" y="1296846"/>
                    <a:pt x="685735" y="1300686"/>
                  </a:cubicBezTo>
                  <a:cubicBezTo>
                    <a:pt x="687356" y="1302991"/>
                    <a:pt x="688892" y="1305295"/>
                    <a:pt x="690513" y="1307600"/>
                  </a:cubicBezTo>
                  <a:cubicBezTo>
                    <a:pt x="688209" y="1305551"/>
                    <a:pt x="685991" y="1303503"/>
                    <a:pt x="683687" y="1301540"/>
                  </a:cubicBezTo>
                  <a:cubicBezTo>
                    <a:pt x="678312" y="1296760"/>
                    <a:pt x="672937" y="1291981"/>
                    <a:pt x="667477" y="1287287"/>
                  </a:cubicBezTo>
                  <a:cubicBezTo>
                    <a:pt x="667477" y="1287287"/>
                    <a:pt x="667221" y="1287458"/>
                    <a:pt x="667306" y="1287543"/>
                  </a:cubicBezTo>
                  <a:cubicBezTo>
                    <a:pt x="672255" y="1292664"/>
                    <a:pt x="677203" y="1297785"/>
                    <a:pt x="682152" y="1302991"/>
                  </a:cubicBezTo>
                  <a:cubicBezTo>
                    <a:pt x="688636" y="1309904"/>
                    <a:pt x="695120" y="1316903"/>
                    <a:pt x="701519" y="1323987"/>
                  </a:cubicBezTo>
                  <a:cubicBezTo>
                    <a:pt x="707576" y="1333204"/>
                    <a:pt x="713378" y="1342507"/>
                    <a:pt x="719179" y="1351810"/>
                  </a:cubicBezTo>
                  <a:lnTo>
                    <a:pt x="719179" y="1351810"/>
                  </a:lnTo>
                  <a:cubicBezTo>
                    <a:pt x="719179" y="1351810"/>
                    <a:pt x="719265" y="1351895"/>
                    <a:pt x="719265" y="1351895"/>
                  </a:cubicBezTo>
                  <a:lnTo>
                    <a:pt x="719265" y="1352066"/>
                  </a:lnTo>
                  <a:cubicBezTo>
                    <a:pt x="719265" y="1352066"/>
                    <a:pt x="719265" y="1352066"/>
                    <a:pt x="719265" y="1352066"/>
                  </a:cubicBezTo>
                  <a:cubicBezTo>
                    <a:pt x="721312" y="1354968"/>
                    <a:pt x="723275" y="1357955"/>
                    <a:pt x="725237" y="1360857"/>
                  </a:cubicBezTo>
                  <a:cubicBezTo>
                    <a:pt x="718155" y="1354371"/>
                    <a:pt x="710989" y="1347799"/>
                    <a:pt x="703737" y="1341398"/>
                  </a:cubicBezTo>
                  <a:lnTo>
                    <a:pt x="703737" y="1341398"/>
                  </a:lnTo>
                  <a:cubicBezTo>
                    <a:pt x="703737" y="1341398"/>
                    <a:pt x="703737" y="1341398"/>
                    <a:pt x="703737" y="1341398"/>
                  </a:cubicBezTo>
                  <a:cubicBezTo>
                    <a:pt x="703737" y="1341398"/>
                    <a:pt x="703737" y="1341398"/>
                    <a:pt x="703737" y="1341398"/>
                  </a:cubicBezTo>
                  <a:cubicBezTo>
                    <a:pt x="703737" y="1341398"/>
                    <a:pt x="703737" y="1341398"/>
                    <a:pt x="703737" y="1341398"/>
                  </a:cubicBezTo>
                  <a:cubicBezTo>
                    <a:pt x="687100" y="1328083"/>
                    <a:pt x="670122" y="1315110"/>
                    <a:pt x="653315" y="1302052"/>
                  </a:cubicBezTo>
                  <a:lnTo>
                    <a:pt x="635312" y="1287970"/>
                  </a:lnTo>
                  <a:cubicBezTo>
                    <a:pt x="635312" y="1287970"/>
                    <a:pt x="635057" y="1288140"/>
                    <a:pt x="635142" y="1288226"/>
                  </a:cubicBezTo>
                  <a:lnTo>
                    <a:pt x="651949" y="1303503"/>
                  </a:lnTo>
                  <a:cubicBezTo>
                    <a:pt x="667648" y="1317927"/>
                    <a:pt x="683261" y="1332521"/>
                    <a:pt x="699215" y="1346689"/>
                  </a:cubicBezTo>
                  <a:cubicBezTo>
                    <a:pt x="699215" y="1346689"/>
                    <a:pt x="699215" y="1346689"/>
                    <a:pt x="699215" y="1346689"/>
                  </a:cubicBezTo>
                  <a:cubicBezTo>
                    <a:pt x="699215" y="1346689"/>
                    <a:pt x="699215" y="1346689"/>
                    <a:pt x="699300" y="1346775"/>
                  </a:cubicBezTo>
                  <a:cubicBezTo>
                    <a:pt x="699300" y="1346775"/>
                    <a:pt x="699300" y="1346775"/>
                    <a:pt x="699386" y="1346860"/>
                  </a:cubicBezTo>
                  <a:cubicBezTo>
                    <a:pt x="699386" y="1346860"/>
                    <a:pt x="699386" y="1346860"/>
                    <a:pt x="699386" y="1346860"/>
                  </a:cubicBezTo>
                  <a:cubicBezTo>
                    <a:pt x="710904" y="1356078"/>
                    <a:pt x="722507" y="1365125"/>
                    <a:pt x="734195" y="1374086"/>
                  </a:cubicBezTo>
                  <a:cubicBezTo>
                    <a:pt x="740509" y="1383645"/>
                    <a:pt x="746652" y="1393375"/>
                    <a:pt x="752453" y="1403190"/>
                  </a:cubicBezTo>
                  <a:cubicBezTo>
                    <a:pt x="755439" y="1408226"/>
                    <a:pt x="758255" y="1413261"/>
                    <a:pt x="761070" y="1418382"/>
                  </a:cubicBezTo>
                  <a:cubicBezTo>
                    <a:pt x="758255" y="1415992"/>
                    <a:pt x="755439" y="1413688"/>
                    <a:pt x="752623" y="1411298"/>
                  </a:cubicBezTo>
                  <a:cubicBezTo>
                    <a:pt x="729588" y="1392180"/>
                    <a:pt x="706211" y="1373403"/>
                    <a:pt x="682237" y="1355395"/>
                  </a:cubicBezTo>
                  <a:lnTo>
                    <a:pt x="682237" y="1355395"/>
                  </a:lnTo>
                  <a:cubicBezTo>
                    <a:pt x="682237" y="1355395"/>
                    <a:pt x="682237" y="1355395"/>
                    <a:pt x="682237" y="1355395"/>
                  </a:cubicBezTo>
                  <a:lnTo>
                    <a:pt x="682237" y="1355395"/>
                  </a:lnTo>
                  <a:cubicBezTo>
                    <a:pt x="682237" y="1355395"/>
                    <a:pt x="682237" y="1355395"/>
                    <a:pt x="682237" y="1355395"/>
                  </a:cubicBezTo>
                  <a:cubicBezTo>
                    <a:pt x="657580" y="1338325"/>
                    <a:pt x="632412" y="1322024"/>
                    <a:pt x="606987" y="1306149"/>
                  </a:cubicBezTo>
                  <a:cubicBezTo>
                    <a:pt x="597944" y="1300430"/>
                    <a:pt x="588815" y="1294797"/>
                    <a:pt x="579686" y="1289250"/>
                  </a:cubicBezTo>
                  <a:cubicBezTo>
                    <a:pt x="579600" y="1289250"/>
                    <a:pt x="579430" y="1289420"/>
                    <a:pt x="579515" y="1289506"/>
                  </a:cubicBezTo>
                  <a:cubicBezTo>
                    <a:pt x="588217" y="1295566"/>
                    <a:pt x="597005" y="1301625"/>
                    <a:pt x="605622" y="1307770"/>
                  </a:cubicBezTo>
                  <a:cubicBezTo>
                    <a:pt x="630023" y="1325182"/>
                    <a:pt x="653997" y="1343105"/>
                    <a:pt x="677886" y="1361028"/>
                  </a:cubicBezTo>
                  <a:lnTo>
                    <a:pt x="677886" y="1361028"/>
                  </a:lnTo>
                  <a:cubicBezTo>
                    <a:pt x="677886" y="1361028"/>
                    <a:pt x="678056" y="1361199"/>
                    <a:pt x="678056" y="1361199"/>
                  </a:cubicBezTo>
                  <a:lnTo>
                    <a:pt x="678227" y="1361369"/>
                  </a:lnTo>
                  <a:lnTo>
                    <a:pt x="678227" y="1361369"/>
                  </a:lnTo>
                  <a:cubicBezTo>
                    <a:pt x="702798" y="1378439"/>
                    <a:pt x="727370" y="1395594"/>
                    <a:pt x="751515" y="1413176"/>
                  </a:cubicBezTo>
                  <a:cubicBezTo>
                    <a:pt x="755269" y="1415992"/>
                    <a:pt x="759108" y="1418809"/>
                    <a:pt x="762862" y="1421625"/>
                  </a:cubicBezTo>
                  <a:cubicBezTo>
                    <a:pt x="762947" y="1421796"/>
                    <a:pt x="763032" y="1421967"/>
                    <a:pt x="763203" y="1422223"/>
                  </a:cubicBezTo>
                  <a:cubicBezTo>
                    <a:pt x="763203" y="1422223"/>
                    <a:pt x="763459" y="1422223"/>
                    <a:pt x="763459" y="1422137"/>
                  </a:cubicBezTo>
                  <a:cubicBezTo>
                    <a:pt x="763885" y="1422479"/>
                    <a:pt x="764397" y="1422820"/>
                    <a:pt x="764824" y="1423161"/>
                  </a:cubicBezTo>
                  <a:cubicBezTo>
                    <a:pt x="767042" y="1428795"/>
                    <a:pt x="769260" y="1434428"/>
                    <a:pt x="771308" y="1440060"/>
                  </a:cubicBezTo>
                  <a:cubicBezTo>
                    <a:pt x="773782" y="1446803"/>
                    <a:pt x="776171" y="1453546"/>
                    <a:pt x="778475" y="1460288"/>
                  </a:cubicBezTo>
                  <a:cubicBezTo>
                    <a:pt x="778475" y="1460373"/>
                    <a:pt x="778816" y="1460288"/>
                    <a:pt x="778731" y="1460203"/>
                  </a:cubicBezTo>
                  <a:cubicBezTo>
                    <a:pt x="776939" y="1453204"/>
                    <a:pt x="775147" y="1446291"/>
                    <a:pt x="773271" y="1439292"/>
                  </a:cubicBezTo>
                  <a:cubicBezTo>
                    <a:pt x="772161" y="1435110"/>
                    <a:pt x="770967" y="1431014"/>
                    <a:pt x="769772" y="1426831"/>
                  </a:cubicBezTo>
                  <a:cubicBezTo>
                    <a:pt x="772247" y="1428624"/>
                    <a:pt x="774635" y="1430416"/>
                    <a:pt x="777110" y="1432294"/>
                  </a:cubicBezTo>
                  <a:cubicBezTo>
                    <a:pt x="777195" y="1432294"/>
                    <a:pt x="777366" y="1432123"/>
                    <a:pt x="777280" y="1432038"/>
                  </a:cubicBezTo>
                  <a:cubicBezTo>
                    <a:pt x="774635" y="1429819"/>
                    <a:pt x="771991" y="1427685"/>
                    <a:pt x="769431" y="1425466"/>
                  </a:cubicBezTo>
                  <a:cubicBezTo>
                    <a:pt x="766360" y="1414883"/>
                    <a:pt x="763118" y="1404299"/>
                    <a:pt x="759535" y="1393887"/>
                  </a:cubicBezTo>
                  <a:lnTo>
                    <a:pt x="767810" y="1400373"/>
                  </a:lnTo>
                  <a:cubicBezTo>
                    <a:pt x="767810" y="1400373"/>
                    <a:pt x="768066" y="1400203"/>
                    <a:pt x="767981" y="1400117"/>
                  </a:cubicBezTo>
                  <a:lnTo>
                    <a:pt x="758681" y="1391668"/>
                  </a:lnTo>
                  <a:cubicBezTo>
                    <a:pt x="757487" y="1388254"/>
                    <a:pt x="756377" y="1384925"/>
                    <a:pt x="755098" y="1381511"/>
                  </a:cubicBezTo>
                  <a:lnTo>
                    <a:pt x="755098" y="1381511"/>
                  </a:lnTo>
                  <a:cubicBezTo>
                    <a:pt x="755098" y="1381511"/>
                    <a:pt x="755098" y="1381511"/>
                    <a:pt x="755098" y="1381511"/>
                  </a:cubicBezTo>
                  <a:lnTo>
                    <a:pt x="755098" y="1381511"/>
                  </a:lnTo>
                  <a:cubicBezTo>
                    <a:pt x="755098" y="1381511"/>
                    <a:pt x="755098" y="1381511"/>
                    <a:pt x="755098" y="1381511"/>
                  </a:cubicBezTo>
                  <a:cubicBezTo>
                    <a:pt x="754756" y="1380658"/>
                    <a:pt x="754330" y="1379804"/>
                    <a:pt x="753903" y="1378951"/>
                  </a:cubicBezTo>
                  <a:cubicBezTo>
                    <a:pt x="757743" y="1382877"/>
                    <a:pt x="761582" y="1386803"/>
                    <a:pt x="765336" y="1390729"/>
                  </a:cubicBezTo>
                  <a:cubicBezTo>
                    <a:pt x="767725" y="1393290"/>
                    <a:pt x="770114" y="1395850"/>
                    <a:pt x="772503" y="1398410"/>
                  </a:cubicBezTo>
                  <a:cubicBezTo>
                    <a:pt x="773612" y="1402080"/>
                    <a:pt x="774635" y="1405750"/>
                    <a:pt x="775404" y="1409506"/>
                  </a:cubicBezTo>
                  <a:cubicBezTo>
                    <a:pt x="780096" y="1432294"/>
                    <a:pt x="781205" y="1455765"/>
                    <a:pt x="783509" y="1478979"/>
                  </a:cubicBezTo>
                  <a:cubicBezTo>
                    <a:pt x="783935" y="1483247"/>
                    <a:pt x="782741" y="1487685"/>
                    <a:pt x="782143" y="1493403"/>
                  </a:cubicBezTo>
                  <a:cubicBezTo>
                    <a:pt x="777025" y="1492038"/>
                    <a:pt x="772929" y="1491611"/>
                    <a:pt x="769346" y="1489989"/>
                  </a:cubicBezTo>
                  <a:cubicBezTo>
                    <a:pt x="761155" y="1486234"/>
                    <a:pt x="752965" y="1482393"/>
                    <a:pt x="745372" y="1477614"/>
                  </a:cubicBezTo>
                  <a:cubicBezTo>
                    <a:pt x="730527" y="1468225"/>
                    <a:pt x="716193" y="1457984"/>
                    <a:pt x="701433" y="1448339"/>
                  </a:cubicBezTo>
                  <a:cubicBezTo>
                    <a:pt x="688721" y="1440060"/>
                    <a:pt x="675241" y="1432977"/>
                    <a:pt x="663040" y="1424015"/>
                  </a:cubicBezTo>
                  <a:cubicBezTo>
                    <a:pt x="624307" y="1395765"/>
                    <a:pt x="585487" y="1367770"/>
                    <a:pt x="547777" y="1338240"/>
                  </a:cubicBezTo>
                  <a:cubicBezTo>
                    <a:pt x="502900" y="1303076"/>
                    <a:pt x="455549" y="1271583"/>
                    <a:pt x="407601" y="1241028"/>
                  </a:cubicBezTo>
                  <a:cubicBezTo>
                    <a:pt x="401031" y="1236846"/>
                    <a:pt x="393950" y="1233517"/>
                    <a:pt x="387551" y="1228994"/>
                  </a:cubicBezTo>
                  <a:cubicBezTo>
                    <a:pt x="355984" y="1206803"/>
                    <a:pt x="322113" y="1188453"/>
                    <a:pt x="289010" y="1168909"/>
                  </a:cubicBezTo>
                  <a:cubicBezTo>
                    <a:pt x="267851" y="1156362"/>
                    <a:pt x="246692" y="1143901"/>
                    <a:pt x="225789" y="1131014"/>
                  </a:cubicBezTo>
                  <a:cubicBezTo>
                    <a:pt x="213931" y="1123759"/>
                    <a:pt x="202754" y="1115310"/>
                    <a:pt x="190895" y="1108055"/>
                  </a:cubicBezTo>
                  <a:cubicBezTo>
                    <a:pt x="161546" y="1090132"/>
                    <a:pt x="131770" y="1072891"/>
                    <a:pt x="102592" y="1054627"/>
                  </a:cubicBezTo>
                  <a:cubicBezTo>
                    <a:pt x="88514" y="1045836"/>
                    <a:pt x="75376" y="1035338"/>
                    <a:pt x="62834" y="1026377"/>
                  </a:cubicBezTo>
                  <a:cubicBezTo>
                    <a:pt x="66161" y="1008795"/>
                    <a:pt x="69744" y="992835"/>
                    <a:pt x="72048" y="976704"/>
                  </a:cubicBezTo>
                  <a:cubicBezTo>
                    <a:pt x="74267" y="961085"/>
                    <a:pt x="72304" y="945637"/>
                    <a:pt x="65649" y="931042"/>
                  </a:cubicBezTo>
                  <a:cubicBezTo>
                    <a:pt x="63346" y="926007"/>
                    <a:pt x="61127" y="920800"/>
                    <a:pt x="61384" y="914058"/>
                  </a:cubicBezTo>
                  <a:close/>
                  <a:moveTo>
                    <a:pt x="820963" y="1426405"/>
                  </a:moveTo>
                  <a:cubicBezTo>
                    <a:pt x="820707" y="1418809"/>
                    <a:pt x="820365" y="1411213"/>
                    <a:pt x="819939" y="1403617"/>
                  </a:cubicBezTo>
                  <a:cubicBezTo>
                    <a:pt x="819939" y="1403958"/>
                    <a:pt x="820110" y="1404214"/>
                    <a:pt x="820195" y="1404556"/>
                  </a:cubicBezTo>
                  <a:cubicBezTo>
                    <a:pt x="821645" y="1410957"/>
                    <a:pt x="823096" y="1417443"/>
                    <a:pt x="824461" y="1423844"/>
                  </a:cubicBezTo>
                  <a:cubicBezTo>
                    <a:pt x="823352" y="1425039"/>
                    <a:pt x="822157" y="1426319"/>
                    <a:pt x="821048" y="1427514"/>
                  </a:cubicBezTo>
                  <a:cubicBezTo>
                    <a:pt x="821048" y="1427088"/>
                    <a:pt x="821048" y="1426746"/>
                    <a:pt x="821048" y="1426319"/>
                  </a:cubicBezTo>
                  <a:close/>
                  <a:moveTo>
                    <a:pt x="915665" y="1387144"/>
                  </a:moveTo>
                  <a:lnTo>
                    <a:pt x="915665" y="1387144"/>
                  </a:lnTo>
                  <a:cubicBezTo>
                    <a:pt x="906194" y="1396021"/>
                    <a:pt x="896554" y="1404812"/>
                    <a:pt x="886828" y="1413432"/>
                  </a:cubicBezTo>
                  <a:cubicBezTo>
                    <a:pt x="884695" y="1415309"/>
                    <a:pt x="882477" y="1417187"/>
                    <a:pt x="880258" y="1419065"/>
                  </a:cubicBezTo>
                  <a:lnTo>
                    <a:pt x="880258" y="1418211"/>
                  </a:lnTo>
                  <a:cubicBezTo>
                    <a:pt x="889728" y="1409762"/>
                    <a:pt x="899028" y="1401142"/>
                    <a:pt x="908157" y="1392436"/>
                  </a:cubicBezTo>
                  <a:lnTo>
                    <a:pt x="908157" y="1392436"/>
                  </a:lnTo>
                  <a:cubicBezTo>
                    <a:pt x="908157" y="1392436"/>
                    <a:pt x="908157" y="1392436"/>
                    <a:pt x="908157" y="1392436"/>
                  </a:cubicBezTo>
                  <a:lnTo>
                    <a:pt x="908157" y="1392436"/>
                  </a:lnTo>
                  <a:cubicBezTo>
                    <a:pt x="908157" y="1392436"/>
                    <a:pt x="908157" y="1392436"/>
                    <a:pt x="908157" y="1392436"/>
                  </a:cubicBezTo>
                  <a:cubicBezTo>
                    <a:pt x="912081" y="1388339"/>
                    <a:pt x="916006" y="1384243"/>
                    <a:pt x="919846" y="1380060"/>
                  </a:cubicBezTo>
                  <a:cubicBezTo>
                    <a:pt x="919675" y="1381341"/>
                    <a:pt x="919504" y="1382621"/>
                    <a:pt x="919419" y="1383901"/>
                  </a:cubicBezTo>
                  <a:cubicBezTo>
                    <a:pt x="918224" y="1384925"/>
                    <a:pt x="917115" y="1385950"/>
                    <a:pt x="915921" y="1386974"/>
                  </a:cubicBezTo>
                  <a:lnTo>
                    <a:pt x="915921" y="1386974"/>
                  </a:lnTo>
                  <a:cubicBezTo>
                    <a:pt x="915921" y="1386974"/>
                    <a:pt x="915750" y="1387059"/>
                    <a:pt x="915750" y="1387059"/>
                  </a:cubicBezTo>
                  <a:lnTo>
                    <a:pt x="915580" y="1387059"/>
                  </a:lnTo>
                  <a:close/>
                  <a:moveTo>
                    <a:pt x="916177" y="1419748"/>
                  </a:moveTo>
                  <a:cubicBezTo>
                    <a:pt x="918480" y="1410103"/>
                    <a:pt x="920528" y="1400373"/>
                    <a:pt x="922405" y="1390558"/>
                  </a:cubicBezTo>
                  <a:cubicBezTo>
                    <a:pt x="923941" y="1389107"/>
                    <a:pt x="925476" y="1387571"/>
                    <a:pt x="927012" y="1386120"/>
                  </a:cubicBezTo>
                  <a:cubicBezTo>
                    <a:pt x="926330" y="1390302"/>
                    <a:pt x="925647" y="1394570"/>
                    <a:pt x="924794" y="1398752"/>
                  </a:cubicBezTo>
                  <a:cubicBezTo>
                    <a:pt x="923514" y="1405238"/>
                    <a:pt x="922149" y="1411639"/>
                    <a:pt x="920698" y="1418126"/>
                  </a:cubicBezTo>
                  <a:cubicBezTo>
                    <a:pt x="918992" y="1419492"/>
                    <a:pt x="917201" y="1420857"/>
                    <a:pt x="915494" y="1422223"/>
                  </a:cubicBezTo>
                  <a:cubicBezTo>
                    <a:pt x="915665" y="1421369"/>
                    <a:pt x="915921" y="1420601"/>
                    <a:pt x="916092" y="1419748"/>
                  </a:cubicBezTo>
                  <a:close/>
                  <a:moveTo>
                    <a:pt x="924452" y="1379548"/>
                  </a:moveTo>
                  <a:cubicBezTo>
                    <a:pt x="924794" y="1377841"/>
                    <a:pt x="925050" y="1376049"/>
                    <a:pt x="925391" y="1374342"/>
                  </a:cubicBezTo>
                  <a:cubicBezTo>
                    <a:pt x="926756" y="1372891"/>
                    <a:pt x="928121" y="1371355"/>
                    <a:pt x="929486" y="1369904"/>
                  </a:cubicBezTo>
                  <a:cubicBezTo>
                    <a:pt x="929486" y="1370160"/>
                    <a:pt x="929486" y="1370331"/>
                    <a:pt x="929486" y="1370587"/>
                  </a:cubicBezTo>
                  <a:cubicBezTo>
                    <a:pt x="929230" y="1372379"/>
                    <a:pt x="928975" y="1374171"/>
                    <a:pt x="928718" y="1375964"/>
                  </a:cubicBezTo>
                  <a:cubicBezTo>
                    <a:pt x="927353" y="1377159"/>
                    <a:pt x="925988" y="1378439"/>
                    <a:pt x="924538" y="1379634"/>
                  </a:cubicBezTo>
                  <a:close/>
                  <a:moveTo>
                    <a:pt x="1052855" y="1293090"/>
                  </a:moveTo>
                  <a:lnTo>
                    <a:pt x="1052855" y="1293090"/>
                  </a:lnTo>
                  <a:cubicBezTo>
                    <a:pt x="1045774" y="1302223"/>
                    <a:pt x="1038692" y="1311270"/>
                    <a:pt x="1031441" y="1320231"/>
                  </a:cubicBezTo>
                  <a:cubicBezTo>
                    <a:pt x="1032037" y="1309904"/>
                    <a:pt x="1032123" y="1299577"/>
                    <a:pt x="1031696" y="1289335"/>
                  </a:cubicBezTo>
                  <a:cubicBezTo>
                    <a:pt x="1034256" y="1286519"/>
                    <a:pt x="1036730" y="1283702"/>
                    <a:pt x="1039290" y="1280886"/>
                  </a:cubicBezTo>
                  <a:lnTo>
                    <a:pt x="1039290" y="1280886"/>
                  </a:lnTo>
                  <a:cubicBezTo>
                    <a:pt x="1039290" y="1280886"/>
                    <a:pt x="1039460" y="1280715"/>
                    <a:pt x="1039460" y="1280715"/>
                  </a:cubicBezTo>
                  <a:lnTo>
                    <a:pt x="1039631" y="1280544"/>
                  </a:lnTo>
                  <a:lnTo>
                    <a:pt x="1039631" y="1280544"/>
                  </a:lnTo>
                  <a:cubicBezTo>
                    <a:pt x="1040996" y="1278837"/>
                    <a:pt x="1042361" y="1277130"/>
                    <a:pt x="1043641" y="1275509"/>
                  </a:cubicBezTo>
                  <a:cubicBezTo>
                    <a:pt x="1043044" y="1277813"/>
                    <a:pt x="1042446" y="1280118"/>
                    <a:pt x="1041849" y="1282422"/>
                  </a:cubicBezTo>
                  <a:lnTo>
                    <a:pt x="1034256" y="1311099"/>
                  </a:lnTo>
                  <a:cubicBezTo>
                    <a:pt x="1034256" y="1311099"/>
                    <a:pt x="1034512" y="1311270"/>
                    <a:pt x="1034512" y="1311184"/>
                  </a:cubicBezTo>
                  <a:lnTo>
                    <a:pt x="1043726" y="1283190"/>
                  </a:lnTo>
                  <a:cubicBezTo>
                    <a:pt x="1045262" y="1278667"/>
                    <a:pt x="1046712" y="1274143"/>
                    <a:pt x="1048248" y="1269620"/>
                  </a:cubicBezTo>
                  <a:cubicBezTo>
                    <a:pt x="1053964" y="1262365"/>
                    <a:pt x="1059510" y="1255025"/>
                    <a:pt x="1064970" y="1247685"/>
                  </a:cubicBezTo>
                  <a:lnTo>
                    <a:pt x="1081266" y="1238467"/>
                  </a:lnTo>
                  <a:lnTo>
                    <a:pt x="1081436" y="1238467"/>
                  </a:lnTo>
                  <a:cubicBezTo>
                    <a:pt x="1080156" y="1245807"/>
                    <a:pt x="1078962" y="1253147"/>
                    <a:pt x="1077682" y="1260573"/>
                  </a:cubicBezTo>
                  <a:lnTo>
                    <a:pt x="1077256" y="1263218"/>
                  </a:lnTo>
                  <a:cubicBezTo>
                    <a:pt x="1069236" y="1273290"/>
                    <a:pt x="1061131" y="1283190"/>
                    <a:pt x="1052940" y="1293090"/>
                  </a:cubicBezTo>
                  <a:lnTo>
                    <a:pt x="1052940" y="1293090"/>
                  </a:lnTo>
                  <a:cubicBezTo>
                    <a:pt x="1052940" y="1293090"/>
                    <a:pt x="1052940" y="1293090"/>
                    <a:pt x="1052940" y="1293090"/>
                  </a:cubicBezTo>
                  <a:lnTo>
                    <a:pt x="1052940" y="1293090"/>
                  </a:lnTo>
                  <a:close/>
                  <a:moveTo>
                    <a:pt x="1125886" y="1198866"/>
                  </a:moveTo>
                  <a:cubicBezTo>
                    <a:pt x="1125886" y="1198866"/>
                    <a:pt x="1125716" y="1198610"/>
                    <a:pt x="1125631" y="1198695"/>
                  </a:cubicBezTo>
                  <a:cubicBezTo>
                    <a:pt x="1121365" y="1204840"/>
                    <a:pt x="1116928" y="1210985"/>
                    <a:pt x="1112577" y="1217045"/>
                  </a:cubicBezTo>
                  <a:cubicBezTo>
                    <a:pt x="1111895" y="1217557"/>
                    <a:pt x="1111127" y="1217984"/>
                    <a:pt x="1110444" y="1218496"/>
                  </a:cubicBezTo>
                  <a:lnTo>
                    <a:pt x="1112407" y="1213034"/>
                  </a:lnTo>
                  <a:cubicBezTo>
                    <a:pt x="1114198" y="1208169"/>
                    <a:pt x="1115904" y="1203218"/>
                    <a:pt x="1117611" y="1198268"/>
                  </a:cubicBezTo>
                  <a:cubicBezTo>
                    <a:pt x="1124607" y="1193830"/>
                    <a:pt x="1131518" y="1189307"/>
                    <a:pt x="1138428" y="1184783"/>
                  </a:cubicBezTo>
                  <a:cubicBezTo>
                    <a:pt x="1136722" y="1190928"/>
                    <a:pt x="1134930" y="1197073"/>
                    <a:pt x="1133139" y="1203218"/>
                  </a:cubicBezTo>
                  <a:cubicBezTo>
                    <a:pt x="1127423" y="1207145"/>
                    <a:pt x="1121621" y="1211071"/>
                    <a:pt x="1115819" y="1214911"/>
                  </a:cubicBezTo>
                  <a:cubicBezTo>
                    <a:pt x="1119232" y="1209620"/>
                    <a:pt x="1122559" y="1204243"/>
                    <a:pt x="1125886" y="1198866"/>
                  </a:cubicBezTo>
                  <a:close/>
                  <a:moveTo>
                    <a:pt x="1257616" y="1145438"/>
                  </a:moveTo>
                  <a:cubicBezTo>
                    <a:pt x="1257872" y="1144669"/>
                    <a:pt x="1258128" y="1143816"/>
                    <a:pt x="1258299" y="1143048"/>
                  </a:cubicBezTo>
                  <a:cubicBezTo>
                    <a:pt x="1259323" y="1142194"/>
                    <a:pt x="1260432" y="1141426"/>
                    <a:pt x="1261456" y="1140573"/>
                  </a:cubicBezTo>
                  <a:lnTo>
                    <a:pt x="1261456" y="1140573"/>
                  </a:lnTo>
                  <a:cubicBezTo>
                    <a:pt x="1261456" y="1140573"/>
                    <a:pt x="1261712" y="1140317"/>
                    <a:pt x="1261712" y="1140317"/>
                  </a:cubicBezTo>
                  <a:lnTo>
                    <a:pt x="1261967" y="1140061"/>
                  </a:lnTo>
                  <a:lnTo>
                    <a:pt x="1261967" y="1140061"/>
                  </a:lnTo>
                  <a:cubicBezTo>
                    <a:pt x="1266148" y="1136476"/>
                    <a:pt x="1270244" y="1132891"/>
                    <a:pt x="1274424" y="1129307"/>
                  </a:cubicBezTo>
                  <a:cubicBezTo>
                    <a:pt x="1273486" y="1130758"/>
                    <a:pt x="1272547" y="1132294"/>
                    <a:pt x="1271608" y="1133745"/>
                  </a:cubicBezTo>
                  <a:cubicBezTo>
                    <a:pt x="1266916" y="1137586"/>
                    <a:pt x="1262224" y="1141512"/>
                    <a:pt x="1257616" y="1145438"/>
                  </a:cubicBezTo>
                  <a:close/>
                  <a:moveTo>
                    <a:pt x="1280225" y="1126661"/>
                  </a:moveTo>
                  <a:cubicBezTo>
                    <a:pt x="1281676" y="1124527"/>
                    <a:pt x="1283126" y="1122393"/>
                    <a:pt x="1284577" y="1120260"/>
                  </a:cubicBezTo>
                  <a:cubicBezTo>
                    <a:pt x="1294815" y="1111042"/>
                    <a:pt x="1304968" y="1101654"/>
                    <a:pt x="1314950" y="1092095"/>
                  </a:cubicBezTo>
                  <a:cubicBezTo>
                    <a:pt x="1317850" y="1089278"/>
                    <a:pt x="1320751" y="1086377"/>
                    <a:pt x="1323652" y="1083560"/>
                  </a:cubicBezTo>
                  <a:cubicBezTo>
                    <a:pt x="1321092" y="1088425"/>
                    <a:pt x="1318533" y="1093290"/>
                    <a:pt x="1315973" y="1098155"/>
                  </a:cubicBezTo>
                  <a:cubicBezTo>
                    <a:pt x="1303859" y="1107458"/>
                    <a:pt x="1291999" y="1117017"/>
                    <a:pt x="1280140" y="1126661"/>
                  </a:cubicBezTo>
                  <a:close/>
                  <a:moveTo>
                    <a:pt x="1456150" y="934286"/>
                  </a:moveTo>
                  <a:lnTo>
                    <a:pt x="1456150" y="934286"/>
                  </a:lnTo>
                  <a:cubicBezTo>
                    <a:pt x="1446338" y="943162"/>
                    <a:pt x="1436441" y="951953"/>
                    <a:pt x="1426459" y="960658"/>
                  </a:cubicBezTo>
                  <a:cubicBezTo>
                    <a:pt x="1434394" y="947941"/>
                    <a:pt x="1442243" y="935139"/>
                    <a:pt x="1449836" y="922166"/>
                  </a:cubicBezTo>
                  <a:cubicBezTo>
                    <a:pt x="1458880" y="913717"/>
                    <a:pt x="1467753" y="905182"/>
                    <a:pt x="1476541" y="896562"/>
                  </a:cubicBezTo>
                  <a:cubicBezTo>
                    <a:pt x="1473298" y="902451"/>
                    <a:pt x="1470142" y="908340"/>
                    <a:pt x="1466985" y="914229"/>
                  </a:cubicBezTo>
                  <a:lnTo>
                    <a:pt x="1466985" y="914229"/>
                  </a:lnTo>
                  <a:cubicBezTo>
                    <a:pt x="1466985" y="914229"/>
                    <a:pt x="1466985" y="914229"/>
                    <a:pt x="1466985" y="914229"/>
                  </a:cubicBezTo>
                  <a:lnTo>
                    <a:pt x="1466985" y="914229"/>
                  </a:lnTo>
                  <a:cubicBezTo>
                    <a:pt x="1466985" y="914229"/>
                    <a:pt x="1466985" y="914229"/>
                    <a:pt x="1466985" y="914229"/>
                  </a:cubicBezTo>
                  <a:cubicBezTo>
                    <a:pt x="1464084" y="920288"/>
                    <a:pt x="1461098" y="926263"/>
                    <a:pt x="1458197" y="932322"/>
                  </a:cubicBezTo>
                  <a:cubicBezTo>
                    <a:pt x="1457600" y="932835"/>
                    <a:pt x="1456918" y="933432"/>
                    <a:pt x="1456320" y="933944"/>
                  </a:cubicBezTo>
                  <a:lnTo>
                    <a:pt x="1456320" y="933944"/>
                  </a:lnTo>
                  <a:cubicBezTo>
                    <a:pt x="1456320" y="933944"/>
                    <a:pt x="1456320" y="933944"/>
                    <a:pt x="1456320" y="933944"/>
                  </a:cubicBezTo>
                  <a:lnTo>
                    <a:pt x="1456320" y="933944"/>
                  </a:lnTo>
                  <a:close/>
                  <a:moveTo>
                    <a:pt x="1540870" y="883333"/>
                  </a:moveTo>
                  <a:cubicBezTo>
                    <a:pt x="1540870" y="883333"/>
                    <a:pt x="1540870" y="883333"/>
                    <a:pt x="1540870" y="883333"/>
                  </a:cubicBezTo>
                  <a:cubicBezTo>
                    <a:pt x="1537969" y="886149"/>
                    <a:pt x="1535068" y="888966"/>
                    <a:pt x="1532082" y="891782"/>
                  </a:cubicBezTo>
                  <a:cubicBezTo>
                    <a:pt x="1538907" y="878041"/>
                    <a:pt x="1545562" y="864129"/>
                    <a:pt x="1552046" y="850217"/>
                  </a:cubicBezTo>
                  <a:cubicBezTo>
                    <a:pt x="1553923" y="848254"/>
                    <a:pt x="1555800" y="846291"/>
                    <a:pt x="1557677" y="844328"/>
                  </a:cubicBezTo>
                  <a:lnTo>
                    <a:pt x="1558530" y="843389"/>
                  </a:lnTo>
                  <a:lnTo>
                    <a:pt x="1561858" y="841085"/>
                  </a:lnTo>
                  <a:cubicBezTo>
                    <a:pt x="1566635" y="837756"/>
                    <a:pt x="1571328" y="834428"/>
                    <a:pt x="1576020" y="831014"/>
                  </a:cubicBezTo>
                  <a:cubicBezTo>
                    <a:pt x="1573034" y="838354"/>
                    <a:pt x="1569963" y="845694"/>
                    <a:pt x="1566891" y="853034"/>
                  </a:cubicBezTo>
                  <a:lnTo>
                    <a:pt x="1559128" y="859350"/>
                  </a:lnTo>
                  <a:cubicBezTo>
                    <a:pt x="1559128" y="859350"/>
                    <a:pt x="1559128" y="859691"/>
                    <a:pt x="1559298" y="859606"/>
                  </a:cubicBezTo>
                  <a:lnTo>
                    <a:pt x="1566294" y="854399"/>
                  </a:lnTo>
                  <a:cubicBezTo>
                    <a:pt x="1564844" y="857813"/>
                    <a:pt x="1563393" y="861227"/>
                    <a:pt x="1561943" y="864641"/>
                  </a:cubicBezTo>
                  <a:cubicBezTo>
                    <a:pt x="1554947" y="870786"/>
                    <a:pt x="1547951" y="877017"/>
                    <a:pt x="1541040" y="883247"/>
                  </a:cubicBezTo>
                  <a:cubicBezTo>
                    <a:pt x="1541040" y="883247"/>
                    <a:pt x="1541040" y="883247"/>
                    <a:pt x="1541040" y="883247"/>
                  </a:cubicBezTo>
                  <a:cubicBezTo>
                    <a:pt x="1541040" y="883247"/>
                    <a:pt x="1541040" y="883247"/>
                    <a:pt x="1541040" y="883247"/>
                  </a:cubicBezTo>
                  <a:cubicBezTo>
                    <a:pt x="1541040" y="883247"/>
                    <a:pt x="1541040" y="883247"/>
                    <a:pt x="1541040" y="883247"/>
                  </a:cubicBezTo>
                  <a:close/>
                  <a:moveTo>
                    <a:pt x="1561090" y="873688"/>
                  </a:moveTo>
                  <a:cubicBezTo>
                    <a:pt x="1575253" y="859947"/>
                    <a:pt x="1589415" y="846206"/>
                    <a:pt x="1603493" y="832379"/>
                  </a:cubicBezTo>
                  <a:cubicBezTo>
                    <a:pt x="1600165" y="839805"/>
                    <a:pt x="1596752" y="847230"/>
                    <a:pt x="1593254" y="854570"/>
                  </a:cubicBezTo>
                  <a:lnTo>
                    <a:pt x="1590269" y="857216"/>
                  </a:lnTo>
                  <a:cubicBezTo>
                    <a:pt x="1590269" y="857216"/>
                    <a:pt x="1590269" y="857557"/>
                    <a:pt x="1590439" y="857472"/>
                  </a:cubicBezTo>
                  <a:lnTo>
                    <a:pt x="1592743" y="855594"/>
                  </a:lnTo>
                  <a:cubicBezTo>
                    <a:pt x="1591292" y="858667"/>
                    <a:pt x="1589757" y="861739"/>
                    <a:pt x="1588306" y="864812"/>
                  </a:cubicBezTo>
                  <a:lnTo>
                    <a:pt x="1587026" y="867372"/>
                  </a:lnTo>
                  <a:cubicBezTo>
                    <a:pt x="1572693" y="880175"/>
                    <a:pt x="1558445" y="893062"/>
                    <a:pt x="1544112" y="905864"/>
                  </a:cubicBezTo>
                  <a:cubicBezTo>
                    <a:pt x="1547866" y="898951"/>
                    <a:pt x="1551534" y="892038"/>
                    <a:pt x="1555203" y="885125"/>
                  </a:cubicBezTo>
                  <a:cubicBezTo>
                    <a:pt x="1557165" y="881369"/>
                    <a:pt x="1559128" y="877529"/>
                    <a:pt x="1561090" y="873688"/>
                  </a:cubicBezTo>
                  <a:close/>
                  <a:moveTo>
                    <a:pt x="1633524" y="824271"/>
                  </a:moveTo>
                  <a:cubicBezTo>
                    <a:pt x="1634292" y="822735"/>
                    <a:pt x="1635060" y="821113"/>
                    <a:pt x="1635828" y="819577"/>
                  </a:cubicBezTo>
                  <a:cubicBezTo>
                    <a:pt x="1637108" y="818468"/>
                    <a:pt x="1638387" y="817358"/>
                    <a:pt x="1639667" y="816249"/>
                  </a:cubicBezTo>
                  <a:cubicBezTo>
                    <a:pt x="1639582" y="816419"/>
                    <a:pt x="1639496" y="816590"/>
                    <a:pt x="1639411" y="816761"/>
                  </a:cubicBezTo>
                  <a:lnTo>
                    <a:pt x="1636084" y="822650"/>
                  </a:lnTo>
                  <a:cubicBezTo>
                    <a:pt x="1635060" y="823333"/>
                    <a:pt x="1634207" y="823845"/>
                    <a:pt x="1633524" y="824271"/>
                  </a:cubicBezTo>
                  <a:close/>
                  <a:moveTo>
                    <a:pt x="1715088" y="734229"/>
                  </a:moveTo>
                  <a:cubicBezTo>
                    <a:pt x="1716879" y="729705"/>
                    <a:pt x="1718671" y="725182"/>
                    <a:pt x="1720377" y="720573"/>
                  </a:cubicBezTo>
                  <a:cubicBezTo>
                    <a:pt x="1721742" y="719122"/>
                    <a:pt x="1723107" y="717756"/>
                    <a:pt x="1724387" y="716306"/>
                  </a:cubicBezTo>
                  <a:cubicBezTo>
                    <a:pt x="1723619" y="719720"/>
                    <a:pt x="1722851" y="723133"/>
                    <a:pt x="1722083" y="726633"/>
                  </a:cubicBezTo>
                  <a:cubicBezTo>
                    <a:pt x="1720718" y="728169"/>
                    <a:pt x="1719268" y="729705"/>
                    <a:pt x="1717903" y="731156"/>
                  </a:cubicBezTo>
                  <a:lnTo>
                    <a:pt x="1717903" y="731156"/>
                  </a:lnTo>
                  <a:cubicBezTo>
                    <a:pt x="1717903" y="731156"/>
                    <a:pt x="1717903" y="731156"/>
                    <a:pt x="1717903" y="731156"/>
                  </a:cubicBezTo>
                  <a:lnTo>
                    <a:pt x="1717903" y="731156"/>
                  </a:lnTo>
                  <a:cubicBezTo>
                    <a:pt x="1717903" y="731156"/>
                    <a:pt x="1717903" y="731156"/>
                    <a:pt x="1717903" y="731156"/>
                  </a:cubicBezTo>
                  <a:cubicBezTo>
                    <a:pt x="1717050" y="732095"/>
                    <a:pt x="1716111" y="733119"/>
                    <a:pt x="1715258" y="734058"/>
                  </a:cubicBezTo>
                  <a:close/>
                  <a:moveTo>
                    <a:pt x="1760561" y="712550"/>
                  </a:moveTo>
                  <a:lnTo>
                    <a:pt x="1764401" y="701626"/>
                  </a:lnTo>
                  <a:cubicBezTo>
                    <a:pt x="1767302" y="693176"/>
                    <a:pt x="1770031" y="684727"/>
                    <a:pt x="1772677" y="676106"/>
                  </a:cubicBezTo>
                  <a:cubicBezTo>
                    <a:pt x="1778905" y="668084"/>
                    <a:pt x="1784962" y="659976"/>
                    <a:pt x="1791020" y="651782"/>
                  </a:cubicBezTo>
                  <a:cubicBezTo>
                    <a:pt x="1789996" y="656988"/>
                    <a:pt x="1788887" y="662109"/>
                    <a:pt x="1787778" y="667316"/>
                  </a:cubicBezTo>
                  <a:cubicBezTo>
                    <a:pt x="1785389" y="670047"/>
                    <a:pt x="1782914" y="672607"/>
                    <a:pt x="1780270" y="675082"/>
                  </a:cubicBezTo>
                  <a:cubicBezTo>
                    <a:pt x="1780184" y="675168"/>
                    <a:pt x="1780355" y="675424"/>
                    <a:pt x="1780440" y="675338"/>
                  </a:cubicBezTo>
                  <a:cubicBezTo>
                    <a:pt x="1782829" y="673375"/>
                    <a:pt x="1785218" y="671242"/>
                    <a:pt x="1787437" y="669023"/>
                  </a:cubicBezTo>
                  <a:cubicBezTo>
                    <a:pt x="1786413" y="673631"/>
                    <a:pt x="1785389" y="678155"/>
                    <a:pt x="1784194" y="682678"/>
                  </a:cubicBezTo>
                  <a:lnTo>
                    <a:pt x="1781891" y="691384"/>
                  </a:lnTo>
                  <a:cubicBezTo>
                    <a:pt x="1775322" y="697956"/>
                    <a:pt x="1768752" y="704528"/>
                    <a:pt x="1762097" y="711099"/>
                  </a:cubicBezTo>
                  <a:cubicBezTo>
                    <a:pt x="1761585" y="711611"/>
                    <a:pt x="1761073" y="712124"/>
                    <a:pt x="1760561" y="712550"/>
                  </a:cubicBezTo>
                  <a:close/>
                  <a:moveTo>
                    <a:pt x="1784280" y="688909"/>
                  </a:moveTo>
                  <a:lnTo>
                    <a:pt x="1786157" y="683361"/>
                  </a:lnTo>
                  <a:cubicBezTo>
                    <a:pt x="1788289" y="676960"/>
                    <a:pt x="1790252" y="670473"/>
                    <a:pt x="1792129" y="664072"/>
                  </a:cubicBezTo>
                  <a:cubicBezTo>
                    <a:pt x="1792129" y="664072"/>
                    <a:pt x="1792129" y="663987"/>
                    <a:pt x="1792214" y="663902"/>
                  </a:cubicBezTo>
                  <a:cubicBezTo>
                    <a:pt x="1795797" y="659890"/>
                    <a:pt x="1799040" y="655623"/>
                    <a:pt x="1802111" y="651270"/>
                  </a:cubicBezTo>
                  <a:cubicBezTo>
                    <a:pt x="1806206" y="645381"/>
                    <a:pt x="1809960" y="639151"/>
                    <a:pt x="1813458" y="632920"/>
                  </a:cubicBezTo>
                  <a:cubicBezTo>
                    <a:pt x="1812861" y="637614"/>
                    <a:pt x="1812349" y="642223"/>
                    <a:pt x="1811666" y="646917"/>
                  </a:cubicBezTo>
                  <a:lnTo>
                    <a:pt x="1809363" y="662536"/>
                  </a:lnTo>
                  <a:lnTo>
                    <a:pt x="1809192" y="663475"/>
                  </a:lnTo>
                  <a:cubicBezTo>
                    <a:pt x="1801002" y="672095"/>
                    <a:pt x="1792641" y="680545"/>
                    <a:pt x="1784280" y="688909"/>
                  </a:cubicBezTo>
                  <a:close/>
                  <a:moveTo>
                    <a:pt x="1832399" y="638297"/>
                  </a:moveTo>
                  <a:cubicBezTo>
                    <a:pt x="1829924" y="641199"/>
                    <a:pt x="1827365" y="644101"/>
                    <a:pt x="1824720" y="646917"/>
                  </a:cubicBezTo>
                  <a:cubicBezTo>
                    <a:pt x="1820113" y="651953"/>
                    <a:pt x="1815420" y="656903"/>
                    <a:pt x="1810728" y="661768"/>
                  </a:cubicBezTo>
                  <a:lnTo>
                    <a:pt x="1813714" y="647344"/>
                  </a:lnTo>
                  <a:cubicBezTo>
                    <a:pt x="1815250" y="639663"/>
                    <a:pt x="1816700" y="631981"/>
                    <a:pt x="1818065" y="624300"/>
                  </a:cubicBezTo>
                  <a:cubicBezTo>
                    <a:pt x="1820283" y="619947"/>
                    <a:pt x="1822502" y="615594"/>
                    <a:pt x="1824549" y="611242"/>
                  </a:cubicBezTo>
                  <a:cubicBezTo>
                    <a:pt x="1827024" y="606206"/>
                    <a:pt x="1829327" y="601256"/>
                    <a:pt x="1831716" y="596135"/>
                  </a:cubicBezTo>
                  <a:cubicBezTo>
                    <a:pt x="1830778" y="601171"/>
                    <a:pt x="1829839" y="606291"/>
                    <a:pt x="1828815" y="611327"/>
                  </a:cubicBezTo>
                  <a:cubicBezTo>
                    <a:pt x="1827877" y="615594"/>
                    <a:pt x="1826853" y="619862"/>
                    <a:pt x="1825915" y="624129"/>
                  </a:cubicBezTo>
                  <a:lnTo>
                    <a:pt x="1822673" y="636931"/>
                  </a:lnTo>
                  <a:cubicBezTo>
                    <a:pt x="1822673" y="636931"/>
                    <a:pt x="1822928" y="637102"/>
                    <a:pt x="1822928" y="637017"/>
                  </a:cubicBezTo>
                  <a:lnTo>
                    <a:pt x="1826938" y="624556"/>
                  </a:lnTo>
                  <a:lnTo>
                    <a:pt x="1830692" y="612010"/>
                  </a:lnTo>
                  <a:cubicBezTo>
                    <a:pt x="1833678" y="601597"/>
                    <a:pt x="1836409" y="591014"/>
                    <a:pt x="1838798" y="580345"/>
                  </a:cubicBezTo>
                  <a:cubicBezTo>
                    <a:pt x="1840333" y="576761"/>
                    <a:pt x="1841869" y="573176"/>
                    <a:pt x="1843405" y="569592"/>
                  </a:cubicBezTo>
                  <a:lnTo>
                    <a:pt x="1843405" y="569592"/>
                  </a:lnTo>
                  <a:cubicBezTo>
                    <a:pt x="1843405" y="569592"/>
                    <a:pt x="1843405" y="569421"/>
                    <a:pt x="1843405" y="569421"/>
                  </a:cubicBezTo>
                  <a:lnTo>
                    <a:pt x="1843405" y="569250"/>
                  </a:lnTo>
                  <a:cubicBezTo>
                    <a:pt x="1843405" y="569250"/>
                    <a:pt x="1843405" y="569250"/>
                    <a:pt x="1843405" y="569250"/>
                  </a:cubicBezTo>
                  <a:cubicBezTo>
                    <a:pt x="1847756" y="557728"/>
                    <a:pt x="1851851" y="546206"/>
                    <a:pt x="1855605" y="534513"/>
                  </a:cubicBezTo>
                  <a:cubicBezTo>
                    <a:pt x="1855349" y="536562"/>
                    <a:pt x="1855093" y="538525"/>
                    <a:pt x="1854837" y="540573"/>
                  </a:cubicBezTo>
                  <a:lnTo>
                    <a:pt x="1854837" y="540573"/>
                  </a:lnTo>
                  <a:cubicBezTo>
                    <a:pt x="1854837" y="540573"/>
                    <a:pt x="1854837" y="540573"/>
                    <a:pt x="1854837" y="540573"/>
                  </a:cubicBezTo>
                  <a:lnTo>
                    <a:pt x="1854837" y="540573"/>
                  </a:lnTo>
                  <a:cubicBezTo>
                    <a:pt x="1854837" y="540573"/>
                    <a:pt x="1854837" y="540573"/>
                    <a:pt x="1854837" y="540573"/>
                  </a:cubicBezTo>
                  <a:cubicBezTo>
                    <a:pt x="1853898" y="551242"/>
                    <a:pt x="1852789" y="561910"/>
                    <a:pt x="1851424" y="572579"/>
                  </a:cubicBezTo>
                  <a:cubicBezTo>
                    <a:pt x="1849974" y="583247"/>
                    <a:pt x="1848353" y="593831"/>
                    <a:pt x="1846305" y="604414"/>
                  </a:cubicBezTo>
                  <a:lnTo>
                    <a:pt x="1844684" y="612180"/>
                  </a:lnTo>
                  <a:cubicBezTo>
                    <a:pt x="1842039" y="618240"/>
                    <a:pt x="1839224" y="624300"/>
                    <a:pt x="1836152" y="630274"/>
                  </a:cubicBezTo>
                  <a:cubicBezTo>
                    <a:pt x="1834787" y="632920"/>
                    <a:pt x="1833423" y="635566"/>
                    <a:pt x="1831972" y="638126"/>
                  </a:cubicBezTo>
                  <a:close/>
                  <a:moveTo>
                    <a:pt x="1850827" y="421683"/>
                  </a:moveTo>
                  <a:cubicBezTo>
                    <a:pt x="1859103" y="429962"/>
                    <a:pt x="1865501" y="439008"/>
                    <a:pt x="1870109" y="448738"/>
                  </a:cubicBezTo>
                  <a:lnTo>
                    <a:pt x="1864905" y="464954"/>
                  </a:lnTo>
                  <a:cubicBezTo>
                    <a:pt x="1864051" y="467344"/>
                    <a:pt x="1863284" y="469734"/>
                    <a:pt x="1862430" y="472124"/>
                  </a:cubicBezTo>
                  <a:lnTo>
                    <a:pt x="1861918" y="464784"/>
                  </a:lnTo>
                  <a:lnTo>
                    <a:pt x="1861577" y="460858"/>
                  </a:lnTo>
                  <a:lnTo>
                    <a:pt x="1863369" y="456590"/>
                  </a:lnTo>
                  <a:cubicBezTo>
                    <a:pt x="1863369" y="456590"/>
                    <a:pt x="1863113" y="456334"/>
                    <a:pt x="1863113" y="456505"/>
                  </a:cubicBezTo>
                  <a:lnTo>
                    <a:pt x="1861492" y="459833"/>
                  </a:lnTo>
                  <a:lnTo>
                    <a:pt x="1861151" y="455566"/>
                  </a:lnTo>
                  <a:lnTo>
                    <a:pt x="1862942" y="450616"/>
                  </a:lnTo>
                  <a:cubicBezTo>
                    <a:pt x="1862942" y="450616"/>
                    <a:pt x="1862686" y="450360"/>
                    <a:pt x="1862686" y="450530"/>
                  </a:cubicBezTo>
                  <a:lnTo>
                    <a:pt x="1861065" y="454286"/>
                  </a:lnTo>
                  <a:lnTo>
                    <a:pt x="1861065" y="453347"/>
                  </a:lnTo>
                  <a:cubicBezTo>
                    <a:pt x="1861065" y="453347"/>
                    <a:pt x="1860639" y="453347"/>
                    <a:pt x="1860639" y="453347"/>
                  </a:cubicBezTo>
                  <a:lnTo>
                    <a:pt x="1860639" y="455225"/>
                  </a:lnTo>
                  <a:cubicBezTo>
                    <a:pt x="1860639" y="455225"/>
                    <a:pt x="1856202" y="465893"/>
                    <a:pt x="1856202" y="465893"/>
                  </a:cubicBezTo>
                  <a:lnTo>
                    <a:pt x="1849547" y="481085"/>
                  </a:lnTo>
                  <a:cubicBezTo>
                    <a:pt x="1848865" y="482621"/>
                    <a:pt x="1848182" y="484072"/>
                    <a:pt x="1847500" y="485609"/>
                  </a:cubicBezTo>
                  <a:cubicBezTo>
                    <a:pt x="1847329" y="480573"/>
                    <a:pt x="1847159" y="475538"/>
                    <a:pt x="1846817" y="470417"/>
                  </a:cubicBezTo>
                  <a:cubicBezTo>
                    <a:pt x="1849718" y="465210"/>
                    <a:pt x="1852619" y="460090"/>
                    <a:pt x="1855434" y="454883"/>
                  </a:cubicBezTo>
                  <a:cubicBezTo>
                    <a:pt x="1855434" y="454798"/>
                    <a:pt x="1855264" y="454627"/>
                    <a:pt x="1855178" y="454713"/>
                  </a:cubicBezTo>
                  <a:cubicBezTo>
                    <a:pt x="1852363" y="459236"/>
                    <a:pt x="1849547" y="463759"/>
                    <a:pt x="1846732" y="468283"/>
                  </a:cubicBezTo>
                  <a:cubicBezTo>
                    <a:pt x="1846732" y="467259"/>
                    <a:pt x="1846647" y="466235"/>
                    <a:pt x="1846561" y="465210"/>
                  </a:cubicBezTo>
                  <a:lnTo>
                    <a:pt x="1845538" y="452152"/>
                  </a:lnTo>
                  <a:lnTo>
                    <a:pt x="1844172" y="439094"/>
                  </a:lnTo>
                  <a:cubicBezTo>
                    <a:pt x="1844172" y="439094"/>
                    <a:pt x="1843831" y="439008"/>
                    <a:pt x="1843831" y="439094"/>
                  </a:cubicBezTo>
                  <a:lnTo>
                    <a:pt x="1844258" y="452237"/>
                  </a:lnTo>
                  <a:cubicBezTo>
                    <a:pt x="1844258" y="456590"/>
                    <a:pt x="1844428" y="461028"/>
                    <a:pt x="1844343" y="465381"/>
                  </a:cubicBezTo>
                  <a:cubicBezTo>
                    <a:pt x="1844343" y="467515"/>
                    <a:pt x="1844343" y="469734"/>
                    <a:pt x="1844258" y="471868"/>
                  </a:cubicBezTo>
                  <a:cubicBezTo>
                    <a:pt x="1842039" y="475282"/>
                    <a:pt x="1839906" y="478695"/>
                    <a:pt x="1837689" y="482109"/>
                  </a:cubicBezTo>
                  <a:cubicBezTo>
                    <a:pt x="1834361" y="487230"/>
                    <a:pt x="1830863" y="492351"/>
                    <a:pt x="1827450" y="497472"/>
                  </a:cubicBezTo>
                  <a:cubicBezTo>
                    <a:pt x="1827450" y="495253"/>
                    <a:pt x="1827365" y="493034"/>
                    <a:pt x="1827280" y="490815"/>
                  </a:cubicBezTo>
                  <a:cubicBezTo>
                    <a:pt x="1829669" y="486804"/>
                    <a:pt x="1832143" y="482707"/>
                    <a:pt x="1834446" y="478695"/>
                  </a:cubicBezTo>
                  <a:cubicBezTo>
                    <a:pt x="1834446" y="478610"/>
                    <a:pt x="1834276" y="478439"/>
                    <a:pt x="1834190" y="478525"/>
                  </a:cubicBezTo>
                  <a:cubicBezTo>
                    <a:pt x="1831886" y="481939"/>
                    <a:pt x="1829498" y="485353"/>
                    <a:pt x="1827194" y="488767"/>
                  </a:cubicBezTo>
                  <a:cubicBezTo>
                    <a:pt x="1827024" y="482707"/>
                    <a:pt x="1826768" y="476732"/>
                    <a:pt x="1826427" y="470673"/>
                  </a:cubicBezTo>
                  <a:lnTo>
                    <a:pt x="1826256" y="468112"/>
                  </a:lnTo>
                  <a:cubicBezTo>
                    <a:pt x="1831716" y="458383"/>
                    <a:pt x="1837006" y="448567"/>
                    <a:pt x="1842125" y="438752"/>
                  </a:cubicBezTo>
                  <a:lnTo>
                    <a:pt x="1848694" y="425865"/>
                  </a:lnTo>
                  <a:lnTo>
                    <a:pt x="1850742" y="421683"/>
                  </a:lnTo>
                  <a:close/>
                  <a:moveTo>
                    <a:pt x="1824208" y="447543"/>
                  </a:moveTo>
                  <a:lnTo>
                    <a:pt x="1824379" y="455139"/>
                  </a:lnTo>
                  <a:lnTo>
                    <a:pt x="1824379" y="463247"/>
                  </a:lnTo>
                  <a:cubicBezTo>
                    <a:pt x="1822502" y="466235"/>
                    <a:pt x="1820540" y="469222"/>
                    <a:pt x="1818577" y="472209"/>
                  </a:cubicBezTo>
                  <a:cubicBezTo>
                    <a:pt x="1811070" y="483475"/>
                    <a:pt x="1803391" y="494570"/>
                    <a:pt x="1795627" y="505666"/>
                  </a:cubicBezTo>
                  <a:lnTo>
                    <a:pt x="1795627" y="505666"/>
                  </a:lnTo>
                  <a:cubicBezTo>
                    <a:pt x="1795627" y="505666"/>
                    <a:pt x="1795627" y="505666"/>
                    <a:pt x="1795627" y="505666"/>
                  </a:cubicBezTo>
                  <a:lnTo>
                    <a:pt x="1795627" y="505666"/>
                  </a:lnTo>
                  <a:cubicBezTo>
                    <a:pt x="1795627" y="505666"/>
                    <a:pt x="1795627" y="505666"/>
                    <a:pt x="1795627" y="505666"/>
                  </a:cubicBezTo>
                  <a:cubicBezTo>
                    <a:pt x="1788204" y="516932"/>
                    <a:pt x="1780782" y="528198"/>
                    <a:pt x="1773103" y="539378"/>
                  </a:cubicBezTo>
                  <a:cubicBezTo>
                    <a:pt x="1769690" y="544328"/>
                    <a:pt x="1766193" y="549193"/>
                    <a:pt x="1762694" y="554058"/>
                  </a:cubicBezTo>
                  <a:cubicBezTo>
                    <a:pt x="1762694" y="554058"/>
                    <a:pt x="1762694" y="554058"/>
                    <a:pt x="1762694" y="553973"/>
                  </a:cubicBezTo>
                  <a:cubicBezTo>
                    <a:pt x="1762694" y="553887"/>
                    <a:pt x="1762439" y="553802"/>
                    <a:pt x="1762439" y="553973"/>
                  </a:cubicBezTo>
                  <a:cubicBezTo>
                    <a:pt x="1762439" y="554229"/>
                    <a:pt x="1762353" y="554485"/>
                    <a:pt x="1762268" y="554741"/>
                  </a:cubicBezTo>
                  <a:cubicBezTo>
                    <a:pt x="1758002" y="560630"/>
                    <a:pt x="1753736" y="566519"/>
                    <a:pt x="1749385" y="572323"/>
                  </a:cubicBezTo>
                  <a:lnTo>
                    <a:pt x="1740512" y="583845"/>
                  </a:lnTo>
                  <a:lnTo>
                    <a:pt x="1731468" y="595196"/>
                  </a:lnTo>
                  <a:cubicBezTo>
                    <a:pt x="1731468" y="595196"/>
                    <a:pt x="1731639" y="595452"/>
                    <a:pt x="1731724" y="595367"/>
                  </a:cubicBezTo>
                  <a:lnTo>
                    <a:pt x="1741365" y="584613"/>
                  </a:lnTo>
                  <a:lnTo>
                    <a:pt x="1750921" y="573774"/>
                  </a:lnTo>
                  <a:cubicBezTo>
                    <a:pt x="1754248" y="570018"/>
                    <a:pt x="1757405" y="566092"/>
                    <a:pt x="1760647" y="562252"/>
                  </a:cubicBezTo>
                  <a:cubicBezTo>
                    <a:pt x="1759197" y="569165"/>
                    <a:pt x="1757661" y="575993"/>
                    <a:pt x="1756125" y="582906"/>
                  </a:cubicBezTo>
                  <a:cubicBezTo>
                    <a:pt x="1755528" y="585381"/>
                    <a:pt x="1754931" y="587771"/>
                    <a:pt x="1754419" y="590246"/>
                  </a:cubicBezTo>
                  <a:cubicBezTo>
                    <a:pt x="1752627" y="592806"/>
                    <a:pt x="1750835" y="595367"/>
                    <a:pt x="1748958" y="597927"/>
                  </a:cubicBezTo>
                  <a:lnTo>
                    <a:pt x="1749811" y="591014"/>
                  </a:lnTo>
                  <a:lnTo>
                    <a:pt x="1751091" y="578212"/>
                  </a:lnTo>
                  <a:cubicBezTo>
                    <a:pt x="1751091" y="578212"/>
                    <a:pt x="1750835" y="578041"/>
                    <a:pt x="1750750" y="578212"/>
                  </a:cubicBezTo>
                  <a:lnTo>
                    <a:pt x="1748617" y="590929"/>
                  </a:lnTo>
                  <a:lnTo>
                    <a:pt x="1746655" y="601171"/>
                  </a:lnTo>
                  <a:cubicBezTo>
                    <a:pt x="1742048" y="607572"/>
                    <a:pt x="1737355" y="613973"/>
                    <a:pt x="1732663" y="620374"/>
                  </a:cubicBezTo>
                  <a:cubicBezTo>
                    <a:pt x="1732663" y="620374"/>
                    <a:pt x="1732407" y="620289"/>
                    <a:pt x="1732407" y="620374"/>
                  </a:cubicBezTo>
                  <a:lnTo>
                    <a:pt x="1732236" y="620971"/>
                  </a:lnTo>
                  <a:cubicBezTo>
                    <a:pt x="1731042" y="622593"/>
                    <a:pt x="1729762" y="624300"/>
                    <a:pt x="1728567" y="625922"/>
                  </a:cubicBezTo>
                  <a:cubicBezTo>
                    <a:pt x="1723022" y="633262"/>
                    <a:pt x="1717476" y="640516"/>
                    <a:pt x="1711846" y="647771"/>
                  </a:cubicBezTo>
                  <a:cubicBezTo>
                    <a:pt x="1711846" y="647856"/>
                    <a:pt x="1712016" y="648027"/>
                    <a:pt x="1712101" y="647941"/>
                  </a:cubicBezTo>
                  <a:cubicBezTo>
                    <a:pt x="1718159" y="641114"/>
                    <a:pt x="1724131" y="634286"/>
                    <a:pt x="1730103" y="627373"/>
                  </a:cubicBezTo>
                  <a:cubicBezTo>
                    <a:pt x="1730359" y="627031"/>
                    <a:pt x="1730615" y="626775"/>
                    <a:pt x="1730871" y="626434"/>
                  </a:cubicBezTo>
                  <a:lnTo>
                    <a:pt x="1729079" y="633518"/>
                  </a:lnTo>
                  <a:lnTo>
                    <a:pt x="1728567" y="635566"/>
                  </a:lnTo>
                  <a:cubicBezTo>
                    <a:pt x="1724643" y="640601"/>
                    <a:pt x="1720718" y="645552"/>
                    <a:pt x="1716708" y="650502"/>
                  </a:cubicBezTo>
                  <a:lnTo>
                    <a:pt x="1716708" y="650502"/>
                  </a:lnTo>
                  <a:cubicBezTo>
                    <a:pt x="1716708" y="650502"/>
                    <a:pt x="1716708" y="650502"/>
                    <a:pt x="1716708" y="650502"/>
                  </a:cubicBezTo>
                  <a:lnTo>
                    <a:pt x="1717221" y="650929"/>
                  </a:lnTo>
                  <a:cubicBezTo>
                    <a:pt x="1717221" y="650929"/>
                    <a:pt x="1717221" y="650929"/>
                    <a:pt x="1717221" y="650929"/>
                  </a:cubicBezTo>
                  <a:lnTo>
                    <a:pt x="1717221" y="650929"/>
                  </a:lnTo>
                  <a:cubicBezTo>
                    <a:pt x="1717221" y="650929"/>
                    <a:pt x="1717221" y="650929"/>
                    <a:pt x="1717221" y="650929"/>
                  </a:cubicBezTo>
                  <a:cubicBezTo>
                    <a:pt x="1720633" y="647088"/>
                    <a:pt x="1724046" y="643247"/>
                    <a:pt x="1727458" y="639321"/>
                  </a:cubicBezTo>
                  <a:lnTo>
                    <a:pt x="1725496" y="646576"/>
                  </a:lnTo>
                  <a:cubicBezTo>
                    <a:pt x="1725325" y="647088"/>
                    <a:pt x="1725155" y="647685"/>
                    <a:pt x="1724984" y="648197"/>
                  </a:cubicBezTo>
                  <a:cubicBezTo>
                    <a:pt x="1718585" y="655537"/>
                    <a:pt x="1712101" y="662707"/>
                    <a:pt x="1705532" y="669876"/>
                  </a:cubicBezTo>
                  <a:lnTo>
                    <a:pt x="1708262" y="656135"/>
                  </a:lnTo>
                  <a:lnTo>
                    <a:pt x="1710736" y="642138"/>
                  </a:lnTo>
                  <a:cubicBezTo>
                    <a:pt x="1710736" y="642138"/>
                    <a:pt x="1710480" y="641967"/>
                    <a:pt x="1710480" y="642138"/>
                  </a:cubicBezTo>
                  <a:lnTo>
                    <a:pt x="1707068" y="656050"/>
                  </a:lnTo>
                  <a:lnTo>
                    <a:pt x="1703399" y="669876"/>
                  </a:lnTo>
                  <a:cubicBezTo>
                    <a:pt x="1703058" y="670986"/>
                    <a:pt x="1702717" y="672180"/>
                    <a:pt x="1702375" y="673290"/>
                  </a:cubicBezTo>
                  <a:cubicBezTo>
                    <a:pt x="1700072" y="675850"/>
                    <a:pt x="1697683" y="678326"/>
                    <a:pt x="1695379" y="680801"/>
                  </a:cubicBezTo>
                  <a:cubicBezTo>
                    <a:pt x="1691967" y="684471"/>
                    <a:pt x="1688468" y="688055"/>
                    <a:pt x="1684970" y="691640"/>
                  </a:cubicBezTo>
                  <a:cubicBezTo>
                    <a:pt x="1687274" y="683190"/>
                    <a:pt x="1689493" y="674741"/>
                    <a:pt x="1691540" y="666291"/>
                  </a:cubicBezTo>
                  <a:lnTo>
                    <a:pt x="1692819" y="661000"/>
                  </a:lnTo>
                  <a:cubicBezTo>
                    <a:pt x="1695550" y="657927"/>
                    <a:pt x="1698365" y="654769"/>
                    <a:pt x="1701096" y="651611"/>
                  </a:cubicBezTo>
                  <a:cubicBezTo>
                    <a:pt x="1708518" y="643162"/>
                    <a:pt x="1715941" y="634627"/>
                    <a:pt x="1723192" y="626092"/>
                  </a:cubicBezTo>
                  <a:cubicBezTo>
                    <a:pt x="1723278" y="626007"/>
                    <a:pt x="1723022" y="625751"/>
                    <a:pt x="1722937" y="625922"/>
                  </a:cubicBezTo>
                  <a:cubicBezTo>
                    <a:pt x="1715258" y="634030"/>
                    <a:pt x="1707494" y="642138"/>
                    <a:pt x="1699645" y="650161"/>
                  </a:cubicBezTo>
                  <a:cubicBezTo>
                    <a:pt x="1697768" y="652038"/>
                    <a:pt x="1695891" y="653916"/>
                    <a:pt x="1693929" y="655793"/>
                  </a:cubicBezTo>
                  <a:lnTo>
                    <a:pt x="1695038" y="651355"/>
                  </a:lnTo>
                  <a:lnTo>
                    <a:pt x="1698451" y="636249"/>
                  </a:lnTo>
                  <a:cubicBezTo>
                    <a:pt x="1698451" y="636249"/>
                    <a:pt x="1698195" y="636078"/>
                    <a:pt x="1698195" y="636249"/>
                  </a:cubicBezTo>
                  <a:lnTo>
                    <a:pt x="1693929" y="651185"/>
                  </a:lnTo>
                  <a:lnTo>
                    <a:pt x="1691881" y="658013"/>
                  </a:lnTo>
                  <a:cubicBezTo>
                    <a:pt x="1686933" y="662963"/>
                    <a:pt x="1681899" y="667913"/>
                    <a:pt x="1676865" y="672863"/>
                  </a:cubicBezTo>
                  <a:cubicBezTo>
                    <a:pt x="1674562" y="665950"/>
                    <a:pt x="1672002" y="659037"/>
                    <a:pt x="1669016" y="652380"/>
                  </a:cubicBezTo>
                  <a:cubicBezTo>
                    <a:pt x="1669016" y="652380"/>
                    <a:pt x="1669016" y="652294"/>
                    <a:pt x="1669016" y="652209"/>
                  </a:cubicBezTo>
                  <a:cubicBezTo>
                    <a:pt x="1671405" y="649648"/>
                    <a:pt x="1673879" y="647088"/>
                    <a:pt x="1676183" y="644442"/>
                  </a:cubicBezTo>
                  <a:cubicBezTo>
                    <a:pt x="1676183" y="644357"/>
                    <a:pt x="1676012" y="644186"/>
                    <a:pt x="1675927" y="644271"/>
                  </a:cubicBezTo>
                  <a:cubicBezTo>
                    <a:pt x="1673453" y="646661"/>
                    <a:pt x="1670978" y="648966"/>
                    <a:pt x="1668419" y="651355"/>
                  </a:cubicBezTo>
                  <a:cubicBezTo>
                    <a:pt x="1665518" y="644869"/>
                    <a:pt x="1662361" y="638382"/>
                    <a:pt x="1658949" y="632067"/>
                  </a:cubicBezTo>
                  <a:cubicBezTo>
                    <a:pt x="1659290" y="631725"/>
                    <a:pt x="1659546" y="631299"/>
                    <a:pt x="1659887" y="630957"/>
                  </a:cubicBezTo>
                  <a:cubicBezTo>
                    <a:pt x="1659887" y="630957"/>
                    <a:pt x="1659716" y="630701"/>
                    <a:pt x="1659631" y="630786"/>
                  </a:cubicBezTo>
                  <a:cubicBezTo>
                    <a:pt x="1659290" y="631128"/>
                    <a:pt x="1659034" y="631384"/>
                    <a:pt x="1658693" y="631725"/>
                  </a:cubicBezTo>
                  <a:cubicBezTo>
                    <a:pt x="1657754" y="630018"/>
                    <a:pt x="1656816" y="628226"/>
                    <a:pt x="1655792" y="626519"/>
                  </a:cubicBezTo>
                  <a:cubicBezTo>
                    <a:pt x="1653488" y="622422"/>
                    <a:pt x="1651100" y="618411"/>
                    <a:pt x="1648711" y="614400"/>
                  </a:cubicBezTo>
                  <a:lnTo>
                    <a:pt x="1649137" y="610730"/>
                  </a:lnTo>
                  <a:lnTo>
                    <a:pt x="1649137" y="609876"/>
                  </a:lnTo>
                  <a:cubicBezTo>
                    <a:pt x="1649137" y="609876"/>
                    <a:pt x="1648540" y="610388"/>
                    <a:pt x="1648540" y="610388"/>
                  </a:cubicBezTo>
                  <a:lnTo>
                    <a:pt x="1647004" y="611668"/>
                  </a:lnTo>
                  <a:cubicBezTo>
                    <a:pt x="1646578" y="610986"/>
                    <a:pt x="1646151" y="610303"/>
                    <a:pt x="1645810" y="609620"/>
                  </a:cubicBezTo>
                  <a:cubicBezTo>
                    <a:pt x="1642483" y="603987"/>
                    <a:pt x="1639155" y="598439"/>
                    <a:pt x="1635657" y="592721"/>
                  </a:cubicBezTo>
                  <a:lnTo>
                    <a:pt x="1638814" y="590246"/>
                  </a:lnTo>
                  <a:cubicBezTo>
                    <a:pt x="1638814" y="590246"/>
                    <a:pt x="1638729" y="589905"/>
                    <a:pt x="1638643" y="589990"/>
                  </a:cubicBezTo>
                  <a:lnTo>
                    <a:pt x="1635316" y="592209"/>
                  </a:lnTo>
                  <a:cubicBezTo>
                    <a:pt x="1635316" y="592209"/>
                    <a:pt x="1635145" y="591868"/>
                    <a:pt x="1634975" y="591697"/>
                  </a:cubicBezTo>
                  <a:cubicBezTo>
                    <a:pt x="1637022" y="589478"/>
                    <a:pt x="1638558" y="587515"/>
                    <a:pt x="1640350" y="585893"/>
                  </a:cubicBezTo>
                  <a:cubicBezTo>
                    <a:pt x="1659631" y="568738"/>
                    <a:pt x="1678572" y="551327"/>
                    <a:pt x="1698195" y="534599"/>
                  </a:cubicBezTo>
                  <a:cubicBezTo>
                    <a:pt x="1705617" y="528198"/>
                    <a:pt x="1713125" y="521882"/>
                    <a:pt x="1720633" y="515566"/>
                  </a:cubicBezTo>
                  <a:lnTo>
                    <a:pt x="1720377" y="522138"/>
                  </a:lnTo>
                  <a:lnTo>
                    <a:pt x="1719695" y="533148"/>
                  </a:lnTo>
                  <a:cubicBezTo>
                    <a:pt x="1719695" y="533148"/>
                    <a:pt x="1719950" y="533233"/>
                    <a:pt x="1720036" y="533148"/>
                  </a:cubicBezTo>
                  <a:lnTo>
                    <a:pt x="1721571" y="522138"/>
                  </a:lnTo>
                  <a:lnTo>
                    <a:pt x="1722595" y="513859"/>
                  </a:lnTo>
                  <a:cubicBezTo>
                    <a:pt x="1727458" y="509762"/>
                    <a:pt x="1732407" y="505580"/>
                    <a:pt x="1737270" y="501483"/>
                  </a:cubicBezTo>
                  <a:cubicBezTo>
                    <a:pt x="1735905" y="503276"/>
                    <a:pt x="1734540" y="505153"/>
                    <a:pt x="1733175" y="506946"/>
                  </a:cubicBezTo>
                  <a:cubicBezTo>
                    <a:pt x="1729506" y="511640"/>
                    <a:pt x="1725837" y="516334"/>
                    <a:pt x="1722083" y="520943"/>
                  </a:cubicBezTo>
                  <a:cubicBezTo>
                    <a:pt x="1722083" y="520943"/>
                    <a:pt x="1722254" y="521199"/>
                    <a:pt x="1722339" y="521114"/>
                  </a:cubicBezTo>
                  <a:cubicBezTo>
                    <a:pt x="1726520" y="516846"/>
                    <a:pt x="1730615" y="512579"/>
                    <a:pt x="1734711" y="508311"/>
                  </a:cubicBezTo>
                  <a:cubicBezTo>
                    <a:pt x="1741450" y="501313"/>
                    <a:pt x="1748105" y="494144"/>
                    <a:pt x="1754589" y="486889"/>
                  </a:cubicBezTo>
                  <a:cubicBezTo>
                    <a:pt x="1769349" y="474513"/>
                    <a:pt x="1784109" y="462223"/>
                    <a:pt x="1798869" y="449848"/>
                  </a:cubicBezTo>
                  <a:cubicBezTo>
                    <a:pt x="1798954" y="449848"/>
                    <a:pt x="1799040" y="449677"/>
                    <a:pt x="1799125" y="449592"/>
                  </a:cubicBezTo>
                  <a:cubicBezTo>
                    <a:pt x="1788801" y="462053"/>
                    <a:pt x="1778308" y="474257"/>
                    <a:pt x="1767814" y="486462"/>
                  </a:cubicBezTo>
                  <a:lnTo>
                    <a:pt x="1767814" y="486462"/>
                  </a:lnTo>
                  <a:cubicBezTo>
                    <a:pt x="1767814" y="486462"/>
                    <a:pt x="1767814" y="486462"/>
                    <a:pt x="1767814" y="486462"/>
                  </a:cubicBezTo>
                  <a:lnTo>
                    <a:pt x="1767814" y="486462"/>
                  </a:lnTo>
                  <a:cubicBezTo>
                    <a:pt x="1767814" y="486462"/>
                    <a:pt x="1767814" y="486462"/>
                    <a:pt x="1767814" y="486462"/>
                  </a:cubicBezTo>
                  <a:cubicBezTo>
                    <a:pt x="1753395" y="504727"/>
                    <a:pt x="1738806" y="522906"/>
                    <a:pt x="1723619" y="540573"/>
                  </a:cubicBezTo>
                  <a:cubicBezTo>
                    <a:pt x="1718159" y="546889"/>
                    <a:pt x="1712613" y="553119"/>
                    <a:pt x="1707068" y="559264"/>
                  </a:cubicBezTo>
                  <a:cubicBezTo>
                    <a:pt x="1707068" y="559264"/>
                    <a:pt x="1707238" y="559520"/>
                    <a:pt x="1707324" y="559435"/>
                  </a:cubicBezTo>
                  <a:cubicBezTo>
                    <a:pt x="1713296" y="553717"/>
                    <a:pt x="1719183" y="547913"/>
                    <a:pt x="1725070" y="542024"/>
                  </a:cubicBezTo>
                  <a:cubicBezTo>
                    <a:pt x="1741621" y="525552"/>
                    <a:pt x="1757831" y="508653"/>
                    <a:pt x="1773189" y="490986"/>
                  </a:cubicBezTo>
                  <a:lnTo>
                    <a:pt x="1773189" y="490986"/>
                  </a:lnTo>
                  <a:cubicBezTo>
                    <a:pt x="1773189" y="490986"/>
                    <a:pt x="1773274" y="490815"/>
                    <a:pt x="1773274" y="490815"/>
                  </a:cubicBezTo>
                  <a:lnTo>
                    <a:pt x="1773274" y="490644"/>
                  </a:lnTo>
                  <a:cubicBezTo>
                    <a:pt x="1773274" y="490644"/>
                    <a:pt x="1773359" y="490644"/>
                    <a:pt x="1773359" y="490644"/>
                  </a:cubicBezTo>
                  <a:cubicBezTo>
                    <a:pt x="1786242" y="474343"/>
                    <a:pt x="1798272" y="457529"/>
                    <a:pt x="1809960" y="440459"/>
                  </a:cubicBezTo>
                  <a:cubicBezTo>
                    <a:pt x="1817639" y="434144"/>
                    <a:pt x="1825317" y="427828"/>
                    <a:pt x="1833081" y="421597"/>
                  </a:cubicBezTo>
                  <a:cubicBezTo>
                    <a:pt x="1834446" y="420488"/>
                    <a:pt x="1835897" y="419378"/>
                    <a:pt x="1837432" y="418183"/>
                  </a:cubicBezTo>
                  <a:lnTo>
                    <a:pt x="1835982" y="420829"/>
                  </a:lnTo>
                  <a:lnTo>
                    <a:pt x="1829157" y="432778"/>
                  </a:lnTo>
                  <a:cubicBezTo>
                    <a:pt x="1827536" y="435595"/>
                    <a:pt x="1825829" y="438326"/>
                    <a:pt x="1824208" y="441057"/>
                  </a:cubicBezTo>
                  <a:lnTo>
                    <a:pt x="1824037" y="439350"/>
                  </a:lnTo>
                  <a:cubicBezTo>
                    <a:pt x="1824037" y="439350"/>
                    <a:pt x="1823696" y="439265"/>
                    <a:pt x="1823696" y="439350"/>
                  </a:cubicBezTo>
                  <a:lnTo>
                    <a:pt x="1823696" y="441740"/>
                  </a:lnTo>
                  <a:cubicBezTo>
                    <a:pt x="1818833" y="449677"/>
                    <a:pt x="1813799" y="457614"/>
                    <a:pt x="1808680" y="465381"/>
                  </a:cubicBezTo>
                  <a:cubicBezTo>
                    <a:pt x="1801599" y="476050"/>
                    <a:pt x="1794176" y="486462"/>
                    <a:pt x="1786754" y="496875"/>
                  </a:cubicBezTo>
                  <a:lnTo>
                    <a:pt x="1786754" y="496875"/>
                  </a:lnTo>
                  <a:cubicBezTo>
                    <a:pt x="1786754" y="496875"/>
                    <a:pt x="1786754" y="496875"/>
                    <a:pt x="1786754" y="496875"/>
                  </a:cubicBezTo>
                  <a:lnTo>
                    <a:pt x="1786754" y="496875"/>
                  </a:lnTo>
                  <a:cubicBezTo>
                    <a:pt x="1786754" y="496875"/>
                    <a:pt x="1786754" y="496875"/>
                    <a:pt x="1786754" y="496875"/>
                  </a:cubicBezTo>
                  <a:cubicBezTo>
                    <a:pt x="1779672" y="507458"/>
                    <a:pt x="1772421" y="518041"/>
                    <a:pt x="1764827" y="528368"/>
                  </a:cubicBezTo>
                  <a:cubicBezTo>
                    <a:pt x="1757234" y="538695"/>
                    <a:pt x="1749470" y="548852"/>
                    <a:pt x="1741450" y="558838"/>
                  </a:cubicBezTo>
                  <a:lnTo>
                    <a:pt x="1732663" y="569421"/>
                  </a:lnTo>
                  <a:lnTo>
                    <a:pt x="1723619" y="579833"/>
                  </a:lnTo>
                  <a:cubicBezTo>
                    <a:pt x="1723619" y="579833"/>
                    <a:pt x="1723790" y="580089"/>
                    <a:pt x="1723875" y="580004"/>
                  </a:cubicBezTo>
                  <a:lnTo>
                    <a:pt x="1733516" y="570274"/>
                  </a:lnTo>
                  <a:lnTo>
                    <a:pt x="1742986" y="560374"/>
                  </a:lnTo>
                  <a:cubicBezTo>
                    <a:pt x="1751774" y="550986"/>
                    <a:pt x="1760306" y="541341"/>
                    <a:pt x="1768667" y="531526"/>
                  </a:cubicBezTo>
                  <a:cubicBezTo>
                    <a:pt x="1776943" y="521626"/>
                    <a:pt x="1784877" y="511469"/>
                    <a:pt x="1792555" y="501057"/>
                  </a:cubicBezTo>
                  <a:lnTo>
                    <a:pt x="1792555" y="501057"/>
                  </a:lnTo>
                  <a:cubicBezTo>
                    <a:pt x="1792555" y="501057"/>
                    <a:pt x="1792641" y="500886"/>
                    <a:pt x="1792641" y="500886"/>
                  </a:cubicBezTo>
                  <a:lnTo>
                    <a:pt x="1792641" y="500715"/>
                  </a:lnTo>
                  <a:cubicBezTo>
                    <a:pt x="1792641" y="500715"/>
                    <a:pt x="1792726" y="500715"/>
                    <a:pt x="1792726" y="500715"/>
                  </a:cubicBezTo>
                  <a:cubicBezTo>
                    <a:pt x="1799808" y="489961"/>
                    <a:pt x="1806633" y="478952"/>
                    <a:pt x="1813032" y="467771"/>
                  </a:cubicBezTo>
                  <a:cubicBezTo>
                    <a:pt x="1816786" y="461114"/>
                    <a:pt x="1820454" y="454371"/>
                    <a:pt x="1824037" y="447543"/>
                  </a:cubicBezTo>
                  <a:close/>
                  <a:moveTo>
                    <a:pt x="1756893" y="475111"/>
                  </a:moveTo>
                  <a:cubicBezTo>
                    <a:pt x="1748873" y="481683"/>
                    <a:pt x="1740768" y="488254"/>
                    <a:pt x="1732748" y="494912"/>
                  </a:cubicBezTo>
                  <a:cubicBezTo>
                    <a:pt x="1732919" y="493973"/>
                    <a:pt x="1733004" y="493034"/>
                    <a:pt x="1733089" y="492095"/>
                  </a:cubicBezTo>
                  <a:cubicBezTo>
                    <a:pt x="1738806" y="485950"/>
                    <a:pt x="1744436" y="479720"/>
                    <a:pt x="1749897" y="473319"/>
                  </a:cubicBezTo>
                  <a:lnTo>
                    <a:pt x="1749897" y="473319"/>
                  </a:lnTo>
                  <a:cubicBezTo>
                    <a:pt x="1749897" y="473319"/>
                    <a:pt x="1750068" y="473148"/>
                    <a:pt x="1750068" y="473148"/>
                  </a:cubicBezTo>
                  <a:lnTo>
                    <a:pt x="1750238" y="472977"/>
                  </a:lnTo>
                  <a:lnTo>
                    <a:pt x="1750238" y="472977"/>
                  </a:lnTo>
                  <a:cubicBezTo>
                    <a:pt x="1752200" y="470587"/>
                    <a:pt x="1754077" y="468112"/>
                    <a:pt x="1755954" y="465637"/>
                  </a:cubicBezTo>
                  <a:cubicBezTo>
                    <a:pt x="1764657" y="458639"/>
                    <a:pt x="1773274" y="451555"/>
                    <a:pt x="1781635" y="444215"/>
                  </a:cubicBezTo>
                  <a:cubicBezTo>
                    <a:pt x="1775492" y="451640"/>
                    <a:pt x="1769349" y="459065"/>
                    <a:pt x="1763206" y="466491"/>
                  </a:cubicBezTo>
                  <a:lnTo>
                    <a:pt x="1763206" y="466491"/>
                  </a:lnTo>
                  <a:cubicBezTo>
                    <a:pt x="1763206" y="466491"/>
                    <a:pt x="1763206" y="466491"/>
                    <a:pt x="1763206" y="466491"/>
                  </a:cubicBezTo>
                  <a:lnTo>
                    <a:pt x="1763206" y="466491"/>
                  </a:lnTo>
                  <a:cubicBezTo>
                    <a:pt x="1763206" y="466491"/>
                    <a:pt x="1763206" y="466491"/>
                    <a:pt x="1763206" y="466491"/>
                  </a:cubicBezTo>
                  <a:cubicBezTo>
                    <a:pt x="1761073" y="469392"/>
                    <a:pt x="1759026" y="472294"/>
                    <a:pt x="1756893" y="475111"/>
                  </a:cubicBezTo>
                  <a:close/>
                  <a:moveTo>
                    <a:pt x="1755784" y="455395"/>
                  </a:moveTo>
                  <a:cubicBezTo>
                    <a:pt x="1749215" y="460431"/>
                    <a:pt x="1742560" y="465381"/>
                    <a:pt x="1735820" y="470161"/>
                  </a:cubicBezTo>
                  <a:cubicBezTo>
                    <a:pt x="1736587" y="462906"/>
                    <a:pt x="1737355" y="455566"/>
                    <a:pt x="1737867" y="448226"/>
                  </a:cubicBezTo>
                  <a:cubicBezTo>
                    <a:pt x="1751774" y="432949"/>
                    <a:pt x="1765339" y="417415"/>
                    <a:pt x="1778905" y="401882"/>
                  </a:cubicBezTo>
                  <a:lnTo>
                    <a:pt x="1793665" y="385239"/>
                  </a:lnTo>
                  <a:cubicBezTo>
                    <a:pt x="1793665" y="385239"/>
                    <a:pt x="1793494" y="384983"/>
                    <a:pt x="1793409" y="385068"/>
                  </a:cubicBezTo>
                  <a:lnTo>
                    <a:pt x="1777284" y="400602"/>
                  </a:lnTo>
                  <a:cubicBezTo>
                    <a:pt x="1764315" y="412977"/>
                    <a:pt x="1751262" y="425353"/>
                    <a:pt x="1738379" y="437899"/>
                  </a:cubicBezTo>
                  <a:cubicBezTo>
                    <a:pt x="1738720" y="431925"/>
                    <a:pt x="1738891" y="426035"/>
                    <a:pt x="1738976" y="420061"/>
                  </a:cubicBezTo>
                  <a:lnTo>
                    <a:pt x="1738976" y="420061"/>
                  </a:lnTo>
                  <a:cubicBezTo>
                    <a:pt x="1738976" y="420061"/>
                    <a:pt x="1738976" y="419976"/>
                    <a:pt x="1738976" y="419976"/>
                  </a:cubicBezTo>
                  <a:lnTo>
                    <a:pt x="1738976" y="419976"/>
                  </a:lnTo>
                  <a:cubicBezTo>
                    <a:pt x="1738806" y="416562"/>
                    <a:pt x="1738550" y="413148"/>
                    <a:pt x="1738294" y="409734"/>
                  </a:cubicBezTo>
                  <a:cubicBezTo>
                    <a:pt x="1747423" y="398553"/>
                    <a:pt x="1756381" y="387287"/>
                    <a:pt x="1765169" y="376021"/>
                  </a:cubicBezTo>
                  <a:cubicBezTo>
                    <a:pt x="1768240" y="372095"/>
                    <a:pt x="1771226" y="368169"/>
                    <a:pt x="1774212" y="364243"/>
                  </a:cubicBezTo>
                  <a:cubicBezTo>
                    <a:pt x="1785559" y="371327"/>
                    <a:pt x="1796736" y="378667"/>
                    <a:pt x="1807912" y="386092"/>
                  </a:cubicBezTo>
                  <a:cubicBezTo>
                    <a:pt x="1804158" y="391640"/>
                    <a:pt x="1800405" y="397188"/>
                    <a:pt x="1796566" y="402650"/>
                  </a:cubicBezTo>
                  <a:cubicBezTo>
                    <a:pt x="1788460" y="414087"/>
                    <a:pt x="1780014" y="425267"/>
                    <a:pt x="1771311" y="436277"/>
                  </a:cubicBezTo>
                  <a:cubicBezTo>
                    <a:pt x="1766193" y="442764"/>
                    <a:pt x="1760988" y="449165"/>
                    <a:pt x="1755698" y="455481"/>
                  </a:cubicBezTo>
                  <a:close/>
                  <a:moveTo>
                    <a:pt x="1707153" y="445239"/>
                  </a:moveTo>
                  <a:cubicBezTo>
                    <a:pt x="1706385" y="447287"/>
                    <a:pt x="1705617" y="449336"/>
                    <a:pt x="1704850" y="451384"/>
                  </a:cubicBezTo>
                  <a:cubicBezTo>
                    <a:pt x="1704679" y="450274"/>
                    <a:pt x="1704593" y="449165"/>
                    <a:pt x="1704423" y="448055"/>
                  </a:cubicBezTo>
                  <a:cubicBezTo>
                    <a:pt x="1705361" y="447117"/>
                    <a:pt x="1706300" y="446178"/>
                    <a:pt x="1707153" y="445154"/>
                  </a:cubicBezTo>
                  <a:close/>
                  <a:moveTo>
                    <a:pt x="1700327" y="443532"/>
                  </a:moveTo>
                  <a:cubicBezTo>
                    <a:pt x="1696830" y="447543"/>
                    <a:pt x="1693331" y="451555"/>
                    <a:pt x="1689834" y="455566"/>
                  </a:cubicBezTo>
                  <a:cubicBezTo>
                    <a:pt x="1691198" y="449677"/>
                    <a:pt x="1692564" y="443873"/>
                    <a:pt x="1693843" y="437984"/>
                  </a:cubicBezTo>
                  <a:lnTo>
                    <a:pt x="1698024" y="433461"/>
                  </a:lnTo>
                  <a:cubicBezTo>
                    <a:pt x="1698792" y="436875"/>
                    <a:pt x="1699560" y="440203"/>
                    <a:pt x="1700327" y="443617"/>
                  </a:cubicBezTo>
                  <a:close/>
                  <a:moveTo>
                    <a:pt x="1697853" y="433119"/>
                  </a:moveTo>
                  <a:lnTo>
                    <a:pt x="1694099" y="436363"/>
                  </a:lnTo>
                  <a:cubicBezTo>
                    <a:pt x="1694867" y="432863"/>
                    <a:pt x="1695635" y="429449"/>
                    <a:pt x="1696318" y="425950"/>
                  </a:cubicBezTo>
                  <a:cubicBezTo>
                    <a:pt x="1696830" y="428340"/>
                    <a:pt x="1697342" y="430730"/>
                    <a:pt x="1697939" y="433119"/>
                  </a:cubicBezTo>
                  <a:cubicBezTo>
                    <a:pt x="1697939" y="433119"/>
                    <a:pt x="1697939" y="433119"/>
                    <a:pt x="1697853" y="433119"/>
                  </a:cubicBezTo>
                  <a:close/>
                  <a:moveTo>
                    <a:pt x="1686847" y="445495"/>
                  </a:moveTo>
                  <a:cubicBezTo>
                    <a:pt x="1685994" y="448397"/>
                    <a:pt x="1685141" y="451213"/>
                    <a:pt x="1684202" y="454115"/>
                  </a:cubicBezTo>
                  <a:cubicBezTo>
                    <a:pt x="1683776" y="452664"/>
                    <a:pt x="1683264" y="451299"/>
                    <a:pt x="1682838" y="449848"/>
                  </a:cubicBezTo>
                  <a:cubicBezTo>
                    <a:pt x="1684117" y="448482"/>
                    <a:pt x="1685397" y="447117"/>
                    <a:pt x="1686592" y="445666"/>
                  </a:cubicBezTo>
                  <a:lnTo>
                    <a:pt x="1686762" y="445495"/>
                  </a:lnTo>
                  <a:close/>
                  <a:moveTo>
                    <a:pt x="1654427" y="480488"/>
                  </a:moveTo>
                  <a:cubicBezTo>
                    <a:pt x="1654427" y="480488"/>
                    <a:pt x="1654427" y="480488"/>
                    <a:pt x="1654427" y="480488"/>
                  </a:cubicBezTo>
                  <a:cubicBezTo>
                    <a:pt x="1659375" y="475367"/>
                    <a:pt x="1664238" y="470161"/>
                    <a:pt x="1669016" y="464954"/>
                  </a:cubicBezTo>
                  <a:lnTo>
                    <a:pt x="1672856" y="474769"/>
                  </a:lnTo>
                  <a:cubicBezTo>
                    <a:pt x="1669528" y="478525"/>
                    <a:pt x="1666115" y="482280"/>
                    <a:pt x="1662703" y="486035"/>
                  </a:cubicBezTo>
                  <a:cubicBezTo>
                    <a:pt x="1656645" y="492607"/>
                    <a:pt x="1650587" y="499179"/>
                    <a:pt x="1644445" y="505666"/>
                  </a:cubicBezTo>
                  <a:cubicBezTo>
                    <a:pt x="1644445" y="505666"/>
                    <a:pt x="1644616" y="505922"/>
                    <a:pt x="1644701" y="505922"/>
                  </a:cubicBezTo>
                  <a:cubicBezTo>
                    <a:pt x="1651185" y="499862"/>
                    <a:pt x="1657669" y="493717"/>
                    <a:pt x="1664153" y="487572"/>
                  </a:cubicBezTo>
                  <a:cubicBezTo>
                    <a:pt x="1667481" y="484414"/>
                    <a:pt x="1670808" y="481171"/>
                    <a:pt x="1674135" y="478013"/>
                  </a:cubicBezTo>
                  <a:lnTo>
                    <a:pt x="1674477" y="478781"/>
                  </a:lnTo>
                  <a:lnTo>
                    <a:pt x="1675927" y="482536"/>
                  </a:lnTo>
                  <a:cubicBezTo>
                    <a:pt x="1672514" y="495765"/>
                    <a:pt x="1669016" y="508994"/>
                    <a:pt x="1665433" y="522223"/>
                  </a:cubicBezTo>
                  <a:cubicBezTo>
                    <a:pt x="1648028" y="535794"/>
                    <a:pt x="1630964" y="549705"/>
                    <a:pt x="1614243" y="564044"/>
                  </a:cubicBezTo>
                  <a:cubicBezTo>
                    <a:pt x="1605455" y="571555"/>
                    <a:pt x="1596752" y="579065"/>
                    <a:pt x="1587965" y="586661"/>
                  </a:cubicBezTo>
                  <a:cubicBezTo>
                    <a:pt x="1591463" y="579577"/>
                    <a:pt x="1594875" y="572493"/>
                    <a:pt x="1598032" y="565239"/>
                  </a:cubicBezTo>
                  <a:lnTo>
                    <a:pt x="1598032" y="565239"/>
                  </a:lnTo>
                  <a:cubicBezTo>
                    <a:pt x="1598032" y="565239"/>
                    <a:pt x="1598032" y="565153"/>
                    <a:pt x="1598032" y="565153"/>
                  </a:cubicBezTo>
                  <a:lnTo>
                    <a:pt x="1598032" y="565153"/>
                  </a:lnTo>
                  <a:cubicBezTo>
                    <a:pt x="1598032" y="565153"/>
                    <a:pt x="1598032" y="565068"/>
                    <a:pt x="1598032" y="565068"/>
                  </a:cubicBezTo>
                  <a:cubicBezTo>
                    <a:pt x="1602469" y="552095"/>
                    <a:pt x="1606137" y="538952"/>
                    <a:pt x="1609721" y="525722"/>
                  </a:cubicBezTo>
                  <a:lnTo>
                    <a:pt x="1611854" y="517870"/>
                  </a:lnTo>
                  <a:lnTo>
                    <a:pt x="1618593" y="511896"/>
                  </a:lnTo>
                  <a:cubicBezTo>
                    <a:pt x="1630538" y="501569"/>
                    <a:pt x="1642568" y="491242"/>
                    <a:pt x="1654256" y="480658"/>
                  </a:cubicBezTo>
                  <a:cubicBezTo>
                    <a:pt x="1654256" y="480658"/>
                    <a:pt x="1654256" y="480658"/>
                    <a:pt x="1654256" y="480658"/>
                  </a:cubicBezTo>
                  <a:cubicBezTo>
                    <a:pt x="1654256" y="480658"/>
                    <a:pt x="1654256" y="480658"/>
                    <a:pt x="1654256" y="480573"/>
                  </a:cubicBezTo>
                  <a:cubicBezTo>
                    <a:pt x="1654256" y="480573"/>
                    <a:pt x="1654256" y="480573"/>
                    <a:pt x="1654341" y="480573"/>
                  </a:cubicBezTo>
                  <a:close/>
                  <a:moveTo>
                    <a:pt x="1523550" y="565068"/>
                  </a:moveTo>
                  <a:lnTo>
                    <a:pt x="1527134" y="556021"/>
                  </a:lnTo>
                  <a:cubicBezTo>
                    <a:pt x="1528584" y="560801"/>
                    <a:pt x="1529949" y="565580"/>
                    <a:pt x="1531314" y="570445"/>
                  </a:cubicBezTo>
                  <a:cubicBezTo>
                    <a:pt x="1531911" y="572579"/>
                    <a:pt x="1532423" y="574712"/>
                    <a:pt x="1532935" y="576846"/>
                  </a:cubicBezTo>
                  <a:cubicBezTo>
                    <a:pt x="1529352" y="585125"/>
                    <a:pt x="1525683" y="593404"/>
                    <a:pt x="1522015" y="601683"/>
                  </a:cubicBezTo>
                  <a:cubicBezTo>
                    <a:pt x="1520052" y="595794"/>
                    <a:pt x="1518090" y="589990"/>
                    <a:pt x="1516042" y="584101"/>
                  </a:cubicBezTo>
                  <a:cubicBezTo>
                    <a:pt x="1518602" y="577785"/>
                    <a:pt x="1521076" y="571469"/>
                    <a:pt x="1523550" y="565068"/>
                  </a:cubicBezTo>
                  <a:close/>
                  <a:moveTo>
                    <a:pt x="1467582" y="650843"/>
                  </a:moveTo>
                  <a:cubicBezTo>
                    <a:pt x="1467582" y="650843"/>
                    <a:pt x="1467582" y="650843"/>
                    <a:pt x="1467582" y="650843"/>
                  </a:cubicBezTo>
                  <a:cubicBezTo>
                    <a:pt x="1474067" y="637273"/>
                    <a:pt x="1480380" y="623532"/>
                    <a:pt x="1486693" y="609876"/>
                  </a:cubicBezTo>
                  <a:cubicBezTo>
                    <a:pt x="1488485" y="613034"/>
                    <a:pt x="1490276" y="616192"/>
                    <a:pt x="1492068" y="619264"/>
                  </a:cubicBezTo>
                  <a:lnTo>
                    <a:pt x="1493263" y="621398"/>
                  </a:lnTo>
                  <a:cubicBezTo>
                    <a:pt x="1492580" y="622764"/>
                    <a:pt x="1491898" y="624044"/>
                    <a:pt x="1491300" y="625409"/>
                  </a:cubicBezTo>
                  <a:lnTo>
                    <a:pt x="1491300" y="625409"/>
                  </a:lnTo>
                  <a:cubicBezTo>
                    <a:pt x="1491300" y="625409"/>
                    <a:pt x="1491300" y="625409"/>
                    <a:pt x="1491300" y="625409"/>
                  </a:cubicBezTo>
                  <a:lnTo>
                    <a:pt x="1491300" y="625409"/>
                  </a:lnTo>
                  <a:cubicBezTo>
                    <a:pt x="1491300" y="625409"/>
                    <a:pt x="1491300" y="625409"/>
                    <a:pt x="1491300" y="625409"/>
                  </a:cubicBezTo>
                  <a:cubicBezTo>
                    <a:pt x="1482171" y="646235"/>
                    <a:pt x="1473213" y="667230"/>
                    <a:pt x="1463999" y="687970"/>
                  </a:cubicBezTo>
                  <a:lnTo>
                    <a:pt x="1459989" y="696761"/>
                  </a:lnTo>
                  <a:cubicBezTo>
                    <a:pt x="1448642" y="706405"/>
                    <a:pt x="1437294" y="716050"/>
                    <a:pt x="1425862" y="725779"/>
                  </a:cubicBezTo>
                  <a:lnTo>
                    <a:pt x="1435161" y="709051"/>
                  </a:lnTo>
                  <a:cubicBezTo>
                    <a:pt x="1445997" y="689762"/>
                    <a:pt x="1457003" y="670473"/>
                    <a:pt x="1467497" y="651014"/>
                  </a:cubicBezTo>
                  <a:cubicBezTo>
                    <a:pt x="1467497" y="651014"/>
                    <a:pt x="1467497" y="651014"/>
                    <a:pt x="1467497" y="651014"/>
                  </a:cubicBezTo>
                  <a:cubicBezTo>
                    <a:pt x="1467497" y="651014"/>
                    <a:pt x="1467497" y="650929"/>
                    <a:pt x="1467497" y="650843"/>
                  </a:cubicBezTo>
                  <a:cubicBezTo>
                    <a:pt x="1467497" y="650843"/>
                    <a:pt x="1467497" y="650758"/>
                    <a:pt x="1467497" y="650673"/>
                  </a:cubicBezTo>
                  <a:close/>
                  <a:moveTo>
                    <a:pt x="1194226" y="955196"/>
                  </a:moveTo>
                  <a:cubicBezTo>
                    <a:pt x="1159075" y="985836"/>
                    <a:pt x="1124436" y="1017074"/>
                    <a:pt x="1090054" y="1048567"/>
                  </a:cubicBezTo>
                  <a:cubicBezTo>
                    <a:pt x="1075208" y="1058894"/>
                    <a:pt x="1060193" y="1068965"/>
                    <a:pt x="1045177" y="1078951"/>
                  </a:cubicBezTo>
                  <a:lnTo>
                    <a:pt x="1045177" y="1078951"/>
                  </a:lnTo>
                  <a:cubicBezTo>
                    <a:pt x="1045177" y="1078951"/>
                    <a:pt x="1045006" y="1079037"/>
                    <a:pt x="1045006" y="1079037"/>
                  </a:cubicBezTo>
                  <a:lnTo>
                    <a:pt x="1044835" y="1079037"/>
                  </a:lnTo>
                  <a:cubicBezTo>
                    <a:pt x="1044835" y="1079037"/>
                    <a:pt x="1044835" y="1079122"/>
                    <a:pt x="1044835" y="1079122"/>
                  </a:cubicBezTo>
                  <a:cubicBezTo>
                    <a:pt x="1031355" y="1089022"/>
                    <a:pt x="1017960" y="1098923"/>
                    <a:pt x="1004309" y="1108652"/>
                  </a:cubicBezTo>
                  <a:cubicBezTo>
                    <a:pt x="1010111" y="1101227"/>
                    <a:pt x="1015742" y="1093716"/>
                    <a:pt x="1021458" y="1086206"/>
                  </a:cubicBezTo>
                  <a:cubicBezTo>
                    <a:pt x="1031270" y="1079293"/>
                    <a:pt x="1040996" y="1072123"/>
                    <a:pt x="1050722" y="1065125"/>
                  </a:cubicBezTo>
                  <a:lnTo>
                    <a:pt x="1064202" y="1055480"/>
                  </a:lnTo>
                  <a:cubicBezTo>
                    <a:pt x="1064202" y="1055480"/>
                    <a:pt x="1064117" y="1055224"/>
                    <a:pt x="1064031" y="1055224"/>
                  </a:cubicBezTo>
                  <a:lnTo>
                    <a:pt x="1049698" y="1063332"/>
                  </a:lnTo>
                  <a:cubicBezTo>
                    <a:pt x="1043556" y="1066746"/>
                    <a:pt x="1037328" y="1070246"/>
                    <a:pt x="1031184" y="1073660"/>
                  </a:cubicBezTo>
                  <a:cubicBezTo>
                    <a:pt x="1062155" y="1045665"/>
                    <a:pt x="1093296" y="1017756"/>
                    <a:pt x="1124522" y="990018"/>
                  </a:cubicBezTo>
                  <a:cubicBezTo>
                    <a:pt x="1138087" y="977984"/>
                    <a:pt x="1151823" y="966291"/>
                    <a:pt x="1165644" y="954598"/>
                  </a:cubicBezTo>
                  <a:cubicBezTo>
                    <a:pt x="1164876" y="955879"/>
                    <a:pt x="1164194" y="957244"/>
                    <a:pt x="1163426" y="958524"/>
                  </a:cubicBezTo>
                  <a:lnTo>
                    <a:pt x="1157027" y="969705"/>
                  </a:lnTo>
                  <a:cubicBezTo>
                    <a:pt x="1157027" y="969705"/>
                    <a:pt x="1157284" y="969876"/>
                    <a:pt x="1157284" y="969876"/>
                  </a:cubicBezTo>
                  <a:lnTo>
                    <a:pt x="1165133" y="959719"/>
                  </a:lnTo>
                  <a:cubicBezTo>
                    <a:pt x="1168801" y="955025"/>
                    <a:pt x="1172470" y="950416"/>
                    <a:pt x="1176138" y="945722"/>
                  </a:cubicBezTo>
                  <a:cubicBezTo>
                    <a:pt x="1187229" y="936334"/>
                    <a:pt x="1198406" y="926860"/>
                    <a:pt x="1209327" y="917216"/>
                  </a:cubicBezTo>
                  <a:cubicBezTo>
                    <a:pt x="1213764" y="913290"/>
                    <a:pt x="1218115" y="909364"/>
                    <a:pt x="1222466" y="905438"/>
                  </a:cubicBezTo>
                  <a:cubicBezTo>
                    <a:pt x="1216067" y="916704"/>
                    <a:pt x="1209668" y="928055"/>
                    <a:pt x="1203355" y="939321"/>
                  </a:cubicBezTo>
                  <a:lnTo>
                    <a:pt x="1195591" y="952977"/>
                  </a:lnTo>
                  <a:lnTo>
                    <a:pt x="1194396" y="955111"/>
                  </a:lnTo>
                  <a:close/>
                  <a:moveTo>
                    <a:pt x="923941" y="1151753"/>
                  </a:moveTo>
                  <a:cubicBezTo>
                    <a:pt x="923941" y="1151753"/>
                    <a:pt x="923941" y="1151753"/>
                    <a:pt x="923941" y="1151839"/>
                  </a:cubicBezTo>
                  <a:cubicBezTo>
                    <a:pt x="917201" y="1157898"/>
                    <a:pt x="910546" y="1163958"/>
                    <a:pt x="903891" y="1170103"/>
                  </a:cubicBezTo>
                  <a:cubicBezTo>
                    <a:pt x="904147" y="1168567"/>
                    <a:pt x="904403" y="1167116"/>
                    <a:pt x="904659" y="1165580"/>
                  </a:cubicBezTo>
                  <a:lnTo>
                    <a:pt x="904659" y="1165580"/>
                  </a:lnTo>
                  <a:cubicBezTo>
                    <a:pt x="904659" y="1165580"/>
                    <a:pt x="904659" y="1165580"/>
                    <a:pt x="904659" y="1165580"/>
                  </a:cubicBezTo>
                  <a:lnTo>
                    <a:pt x="904659" y="1165580"/>
                  </a:lnTo>
                  <a:cubicBezTo>
                    <a:pt x="904659" y="1165580"/>
                    <a:pt x="904659" y="1165580"/>
                    <a:pt x="904659" y="1165580"/>
                  </a:cubicBezTo>
                  <a:cubicBezTo>
                    <a:pt x="904830" y="1163617"/>
                    <a:pt x="904915" y="1161654"/>
                    <a:pt x="905086" y="1159605"/>
                  </a:cubicBezTo>
                  <a:cubicBezTo>
                    <a:pt x="911569" y="1151839"/>
                    <a:pt x="917968" y="1143987"/>
                    <a:pt x="924282" y="1136135"/>
                  </a:cubicBezTo>
                  <a:cubicBezTo>
                    <a:pt x="924282" y="1141341"/>
                    <a:pt x="924111" y="1146633"/>
                    <a:pt x="923941" y="1151839"/>
                  </a:cubicBezTo>
                  <a:close/>
                  <a:moveTo>
                    <a:pt x="882391" y="1164385"/>
                  </a:moveTo>
                  <a:cubicBezTo>
                    <a:pt x="880941" y="1171725"/>
                    <a:pt x="879320" y="1179065"/>
                    <a:pt x="877784" y="1186405"/>
                  </a:cubicBezTo>
                  <a:lnTo>
                    <a:pt x="877443" y="1183844"/>
                  </a:lnTo>
                  <a:cubicBezTo>
                    <a:pt x="877443" y="1183844"/>
                    <a:pt x="877102" y="1183759"/>
                    <a:pt x="877102" y="1183844"/>
                  </a:cubicBezTo>
                  <a:lnTo>
                    <a:pt x="877443" y="1187770"/>
                  </a:lnTo>
                  <a:cubicBezTo>
                    <a:pt x="876846" y="1190502"/>
                    <a:pt x="876249" y="1193318"/>
                    <a:pt x="875651" y="1196049"/>
                  </a:cubicBezTo>
                  <a:cubicBezTo>
                    <a:pt x="871471" y="1199975"/>
                    <a:pt x="867205" y="1203901"/>
                    <a:pt x="863024" y="1207827"/>
                  </a:cubicBezTo>
                  <a:cubicBezTo>
                    <a:pt x="864560" y="1199719"/>
                    <a:pt x="866010" y="1191526"/>
                    <a:pt x="867205" y="1183418"/>
                  </a:cubicBezTo>
                  <a:cubicBezTo>
                    <a:pt x="869679" y="1180857"/>
                    <a:pt x="872068" y="1178297"/>
                    <a:pt x="874457" y="1175651"/>
                  </a:cubicBezTo>
                  <a:cubicBezTo>
                    <a:pt x="874457" y="1175651"/>
                    <a:pt x="874457" y="1175651"/>
                    <a:pt x="874457" y="1175651"/>
                  </a:cubicBezTo>
                  <a:cubicBezTo>
                    <a:pt x="874457" y="1175651"/>
                    <a:pt x="874457" y="1175651"/>
                    <a:pt x="874457" y="1175651"/>
                  </a:cubicBezTo>
                  <a:cubicBezTo>
                    <a:pt x="874457" y="1175651"/>
                    <a:pt x="874457" y="1175651"/>
                    <a:pt x="874457" y="1175651"/>
                  </a:cubicBezTo>
                  <a:cubicBezTo>
                    <a:pt x="874457" y="1175651"/>
                    <a:pt x="874457" y="1175651"/>
                    <a:pt x="874457" y="1175651"/>
                  </a:cubicBezTo>
                  <a:cubicBezTo>
                    <a:pt x="877187" y="1171810"/>
                    <a:pt x="879832" y="1167884"/>
                    <a:pt x="882391" y="1163873"/>
                  </a:cubicBezTo>
                  <a:cubicBezTo>
                    <a:pt x="882391" y="1164044"/>
                    <a:pt x="882391" y="1164214"/>
                    <a:pt x="882306" y="1164385"/>
                  </a:cubicBezTo>
                  <a:close/>
                  <a:moveTo>
                    <a:pt x="834869" y="1226775"/>
                  </a:moveTo>
                  <a:cubicBezTo>
                    <a:pt x="837685" y="1213204"/>
                    <a:pt x="839903" y="1199549"/>
                    <a:pt x="841951" y="1185893"/>
                  </a:cubicBezTo>
                  <a:lnTo>
                    <a:pt x="843828" y="1195622"/>
                  </a:lnTo>
                  <a:lnTo>
                    <a:pt x="846729" y="1212778"/>
                  </a:lnTo>
                  <a:cubicBezTo>
                    <a:pt x="847240" y="1215850"/>
                    <a:pt x="847667" y="1218837"/>
                    <a:pt x="848093" y="1221910"/>
                  </a:cubicBezTo>
                  <a:cubicBezTo>
                    <a:pt x="847411" y="1222593"/>
                    <a:pt x="846643" y="1223275"/>
                    <a:pt x="845961" y="1223958"/>
                  </a:cubicBezTo>
                  <a:cubicBezTo>
                    <a:pt x="845278" y="1223361"/>
                    <a:pt x="844425" y="1223788"/>
                    <a:pt x="843913" y="1224129"/>
                  </a:cubicBezTo>
                  <a:cubicBezTo>
                    <a:pt x="842804" y="1225068"/>
                    <a:pt x="842207" y="1226092"/>
                    <a:pt x="841354" y="1227116"/>
                  </a:cubicBezTo>
                  <a:lnTo>
                    <a:pt x="837600" y="1231810"/>
                  </a:lnTo>
                  <a:cubicBezTo>
                    <a:pt x="835723" y="1233603"/>
                    <a:pt x="833846" y="1235310"/>
                    <a:pt x="831969" y="1237102"/>
                  </a:cubicBezTo>
                  <a:cubicBezTo>
                    <a:pt x="832481" y="1235395"/>
                    <a:pt x="832907" y="1233603"/>
                    <a:pt x="833419" y="1231896"/>
                  </a:cubicBezTo>
                  <a:cubicBezTo>
                    <a:pt x="834016" y="1232237"/>
                    <a:pt x="834614" y="1232493"/>
                    <a:pt x="835211" y="1232834"/>
                  </a:cubicBezTo>
                  <a:cubicBezTo>
                    <a:pt x="835381" y="1232920"/>
                    <a:pt x="835552" y="1232664"/>
                    <a:pt x="835381" y="1232578"/>
                  </a:cubicBezTo>
                  <a:cubicBezTo>
                    <a:pt x="834784" y="1232237"/>
                    <a:pt x="834187" y="1231896"/>
                    <a:pt x="833590" y="1231554"/>
                  </a:cubicBezTo>
                  <a:cubicBezTo>
                    <a:pt x="834016" y="1230018"/>
                    <a:pt x="834443" y="1228567"/>
                    <a:pt x="834869" y="1227031"/>
                  </a:cubicBezTo>
                  <a:lnTo>
                    <a:pt x="834869" y="1227031"/>
                  </a:lnTo>
                  <a:cubicBezTo>
                    <a:pt x="834869" y="1227031"/>
                    <a:pt x="834869" y="1226945"/>
                    <a:pt x="834869" y="1226945"/>
                  </a:cubicBezTo>
                  <a:lnTo>
                    <a:pt x="834869" y="1226945"/>
                  </a:lnTo>
                  <a:close/>
                  <a:moveTo>
                    <a:pt x="631814" y="1106092"/>
                  </a:moveTo>
                  <a:lnTo>
                    <a:pt x="631814" y="1106092"/>
                  </a:lnTo>
                  <a:cubicBezTo>
                    <a:pt x="666624" y="1120089"/>
                    <a:pt x="701860" y="1132806"/>
                    <a:pt x="737352" y="1144840"/>
                  </a:cubicBezTo>
                  <a:cubicBezTo>
                    <a:pt x="744177" y="1147145"/>
                    <a:pt x="751088" y="1149449"/>
                    <a:pt x="757914" y="1151753"/>
                  </a:cubicBezTo>
                  <a:cubicBezTo>
                    <a:pt x="760388" y="1159520"/>
                    <a:pt x="762776" y="1167287"/>
                    <a:pt x="764995" y="1175139"/>
                  </a:cubicBezTo>
                  <a:lnTo>
                    <a:pt x="758681" y="1172408"/>
                  </a:lnTo>
                  <a:cubicBezTo>
                    <a:pt x="744689" y="1166348"/>
                    <a:pt x="730782" y="1160117"/>
                    <a:pt x="716876" y="1153887"/>
                  </a:cubicBezTo>
                  <a:cubicBezTo>
                    <a:pt x="714658" y="1150729"/>
                    <a:pt x="712439" y="1147571"/>
                    <a:pt x="710221" y="1144413"/>
                  </a:cubicBezTo>
                  <a:lnTo>
                    <a:pt x="701775" y="1133062"/>
                  </a:lnTo>
                  <a:cubicBezTo>
                    <a:pt x="701775" y="1133062"/>
                    <a:pt x="701433" y="1133062"/>
                    <a:pt x="701519" y="1133233"/>
                  </a:cubicBezTo>
                  <a:lnTo>
                    <a:pt x="709197" y="1145011"/>
                  </a:lnTo>
                  <a:lnTo>
                    <a:pt x="713804" y="1152521"/>
                  </a:lnTo>
                  <a:cubicBezTo>
                    <a:pt x="694096" y="1143645"/>
                    <a:pt x="674388" y="1134684"/>
                    <a:pt x="654679" y="1125722"/>
                  </a:cubicBezTo>
                  <a:lnTo>
                    <a:pt x="654679" y="1125722"/>
                  </a:lnTo>
                  <a:cubicBezTo>
                    <a:pt x="654679" y="1125722"/>
                    <a:pt x="654679" y="1125722"/>
                    <a:pt x="654679" y="1125722"/>
                  </a:cubicBezTo>
                  <a:lnTo>
                    <a:pt x="654679" y="1125722"/>
                  </a:lnTo>
                  <a:cubicBezTo>
                    <a:pt x="654679" y="1125722"/>
                    <a:pt x="654679" y="1125722"/>
                    <a:pt x="654679" y="1125722"/>
                  </a:cubicBezTo>
                  <a:cubicBezTo>
                    <a:pt x="635995" y="1117785"/>
                    <a:pt x="617310" y="1109933"/>
                    <a:pt x="598711" y="1101910"/>
                  </a:cubicBezTo>
                  <a:cubicBezTo>
                    <a:pt x="595555" y="1096789"/>
                    <a:pt x="592398" y="1091753"/>
                    <a:pt x="589156" y="1086718"/>
                  </a:cubicBezTo>
                  <a:cubicBezTo>
                    <a:pt x="603148" y="1093290"/>
                    <a:pt x="617225" y="1099776"/>
                    <a:pt x="631388" y="1106007"/>
                  </a:cubicBezTo>
                  <a:lnTo>
                    <a:pt x="631388" y="1106007"/>
                  </a:lnTo>
                  <a:cubicBezTo>
                    <a:pt x="631388" y="1106007"/>
                    <a:pt x="631644" y="1106092"/>
                    <a:pt x="631644" y="1106092"/>
                  </a:cubicBezTo>
                  <a:lnTo>
                    <a:pt x="631900" y="1106092"/>
                  </a:lnTo>
                  <a:close/>
                  <a:moveTo>
                    <a:pt x="525253" y="1026291"/>
                  </a:moveTo>
                  <a:lnTo>
                    <a:pt x="550166" y="1037386"/>
                  </a:lnTo>
                  <a:cubicBezTo>
                    <a:pt x="552384" y="1038325"/>
                    <a:pt x="554517" y="1039349"/>
                    <a:pt x="556735" y="1040288"/>
                  </a:cubicBezTo>
                  <a:cubicBezTo>
                    <a:pt x="558100" y="1042593"/>
                    <a:pt x="559466" y="1044897"/>
                    <a:pt x="560830" y="1047202"/>
                  </a:cubicBezTo>
                  <a:cubicBezTo>
                    <a:pt x="566376" y="1056761"/>
                    <a:pt x="571837" y="1066405"/>
                    <a:pt x="577211" y="1076049"/>
                  </a:cubicBezTo>
                  <a:cubicBezTo>
                    <a:pt x="563731" y="1070331"/>
                    <a:pt x="550337" y="1064527"/>
                    <a:pt x="536942" y="1058553"/>
                  </a:cubicBezTo>
                  <a:cubicBezTo>
                    <a:pt x="526704" y="1042593"/>
                    <a:pt x="516465" y="1026547"/>
                    <a:pt x="506398" y="1010502"/>
                  </a:cubicBezTo>
                  <a:lnTo>
                    <a:pt x="502388" y="1004015"/>
                  </a:lnTo>
                  <a:cubicBezTo>
                    <a:pt x="517148" y="1010246"/>
                    <a:pt x="531823" y="1016647"/>
                    <a:pt x="546497" y="1023048"/>
                  </a:cubicBezTo>
                  <a:cubicBezTo>
                    <a:pt x="549227" y="1027571"/>
                    <a:pt x="551958" y="1032180"/>
                    <a:pt x="554688" y="1036789"/>
                  </a:cubicBezTo>
                  <a:cubicBezTo>
                    <a:pt x="553493" y="1036362"/>
                    <a:pt x="552299" y="1035936"/>
                    <a:pt x="551104" y="1035509"/>
                  </a:cubicBezTo>
                  <a:lnTo>
                    <a:pt x="525424" y="1026035"/>
                  </a:lnTo>
                  <a:cubicBezTo>
                    <a:pt x="525424" y="1026035"/>
                    <a:pt x="525168" y="1026291"/>
                    <a:pt x="525339" y="1026291"/>
                  </a:cubicBezTo>
                  <a:close/>
                  <a:moveTo>
                    <a:pt x="528154" y="1075708"/>
                  </a:moveTo>
                  <a:cubicBezTo>
                    <a:pt x="528154" y="1075708"/>
                    <a:pt x="528069" y="1075537"/>
                    <a:pt x="527984" y="1075537"/>
                  </a:cubicBezTo>
                  <a:cubicBezTo>
                    <a:pt x="527984" y="1075537"/>
                    <a:pt x="527898" y="1075367"/>
                    <a:pt x="527813" y="1075281"/>
                  </a:cubicBezTo>
                  <a:cubicBezTo>
                    <a:pt x="527813" y="1075281"/>
                    <a:pt x="527813" y="1075281"/>
                    <a:pt x="527813" y="1075281"/>
                  </a:cubicBezTo>
                  <a:cubicBezTo>
                    <a:pt x="526789" y="1073660"/>
                    <a:pt x="525765" y="1072038"/>
                    <a:pt x="524741" y="1070502"/>
                  </a:cubicBezTo>
                  <a:lnTo>
                    <a:pt x="542914" y="1079634"/>
                  </a:lnTo>
                  <a:cubicBezTo>
                    <a:pt x="545815" y="1084669"/>
                    <a:pt x="548801" y="1089705"/>
                    <a:pt x="551787" y="1094741"/>
                  </a:cubicBezTo>
                  <a:lnTo>
                    <a:pt x="551787" y="1094741"/>
                  </a:lnTo>
                  <a:cubicBezTo>
                    <a:pt x="551787" y="1094741"/>
                    <a:pt x="551787" y="1094741"/>
                    <a:pt x="551787" y="1094741"/>
                  </a:cubicBezTo>
                  <a:lnTo>
                    <a:pt x="551787" y="1094741"/>
                  </a:lnTo>
                  <a:cubicBezTo>
                    <a:pt x="551787" y="1094741"/>
                    <a:pt x="551787" y="1094741"/>
                    <a:pt x="551787" y="1094741"/>
                  </a:cubicBezTo>
                  <a:cubicBezTo>
                    <a:pt x="557674" y="1103788"/>
                    <a:pt x="563561" y="1112835"/>
                    <a:pt x="569618" y="1121796"/>
                  </a:cubicBezTo>
                  <a:cubicBezTo>
                    <a:pt x="567485" y="1120772"/>
                    <a:pt x="565267" y="1119833"/>
                    <a:pt x="563134" y="1118809"/>
                  </a:cubicBezTo>
                  <a:cubicBezTo>
                    <a:pt x="558612" y="1116675"/>
                    <a:pt x="554091" y="1114285"/>
                    <a:pt x="549654" y="1111981"/>
                  </a:cubicBezTo>
                  <a:cubicBezTo>
                    <a:pt x="542488" y="1099776"/>
                    <a:pt x="535321" y="1087657"/>
                    <a:pt x="528069" y="1075537"/>
                  </a:cubicBezTo>
                  <a:cubicBezTo>
                    <a:pt x="528069" y="1075537"/>
                    <a:pt x="528069" y="1075537"/>
                    <a:pt x="528069" y="1075537"/>
                  </a:cubicBezTo>
                  <a:close/>
                  <a:moveTo>
                    <a:pt x="580112" y="1164129"/>
                  </a:moveTo>
                  <a:cubicBezTo>
                    <a:pt x="575505" y="1156192"/>
                    <a:pt x="570812" y="1148254"/>
                    <a:pt x="566205" y="1140317"/>
                  </a:cubicBezTo>
                  <a:cubicBezTo>
                    <a:pt x="573628" y="1143389"/>
                    <a:pt x="581051" y="1146462"/>
                    <a:pt x="588473" y="1149620"/>
                  </a:cubicBezTo>
                  <a:cubicBezTo>
                    <a:pt x="594019" y="1157728"/>
                    <a:pt x="599650" y="1165836"/>
                    <a:pt x="605281" y="1173944"/>
                  </a:cubicBezTo>
                  <a:lnTo>
                    <a:pt x="608523" y="1178553"/>
                  </a:lnTo>
                  <a:cubicBezTo>
                    <a:pt x="607072" y="1177870"/>
                    <a:pt x="605537" y="1177187"/>
                    <a:pt x="604086" y="1176419"/>
                  </a:cubicBezTo>
                  <a:lnTo>
                    <a:pt x="588217" y="1168652"/>
                  </a:lnTo>
                  <a:cubicBezTo>
                    <a:pt x="586938" y="1167970"/>
                    <a:pt x="585487" y="1167372"/>
                    <a:pt x="584293" y="1166689"/>
                  </a:cubicBezTo>
                  <a:cubicBezTo>
                    <a:pt x="583098" y="1165921"/>
                    <a:pt x="582074" y="1164897"/>
                    <a:pt x="581221" y="1163788"/>
                  </a:cubicBezTo>
                  <a:cubicBezTo>
                    <a:pt x="580368" y="1162678"/>
                    <a:pt x="579600" y="1161398"/>
                    <a:pt x="579344" y="1160032"/>
                  </a:cubicBezTo>
                  <a:cubicBezTo>
                    <a:pt x="579259" y="1159349"/>
                    <a:pt x="579259" y="1158667"/>
                    <a:pt x="579515" y="1158069"/>
                  </a:cubicBezTo>
                  <a:cubicBezTo>
                    <a:pt x="579856" y="1157472"/>
                    <a:pt x="580453" y="1157130"/>
                    <a:pt x="581136" y="1156874"/>
                  </a:cubicBezTo>
                  <a:cubicBezTo>
                    <a:pt x="581307" y="1156874"/>
                    <a:pt x="581136" y="1156533"/>
                    <a:pt x="581136" y="1156618"/>
                  </a:cubicBezTo>
                  <a:cubicBezTo>
                    <a:pt x="580368" y="1156789"/>
                    <a:pt x="579686" y="1157216"/>
                    <a:pt x="579259" y="1157898"/>
                  </a:cubicBezTo>
                  <a:cubicBezTo>
                    <a:pt x="578832" y="1158581"/>
                    <a:pt x="578832" y="1159435"/>
                    <a:pt x="578918" y="1160203"/>
                  </a:cubicBezTo>
                  <a:cubicBezTo>
                    <a:pt x="579174" y="1161739"/>
                    <a:pt x="579856" y="1163105"/>
                    <a:pt x="580710" y="1164300"/>
                  </a:cubicBezTo>
                  <a:cubicBezTo>
                    <a:pt x="581562" y="1165494"/>
                    <a:pt x="582586" y="1166604"/>
                    <a:pt x="583866" y="1167543"/>
                  </a:cubicBezTo>
                  <a:cubicBezTo>
                    <a:pt x="585146" y="1168396"/>
                    <a:pt x="586426" y="1168994"/>
                    <a:pt x="587706" y="1169762"/>
                  </a:cubicBezTo>
                  <a:lnTo>
                    <a:pt x="603063" y="1178211"/>
                  </a:lnTo>
                  <a:cubicBezTo>
                    <a:pt x="605964" y="1179748"/>
                    <a:pt x="608779" y="1181369"/>
                    <a:pt x="611680" y="1182906"/>
                  </a:cubicBezTo>
                  <a:lnTo>
                    <a:pt x="619955" y="1194854"/>
                  </a:lnTo>
                  <a:lnTo>
                    <a:pt x="628317" y="1191953"/>
                  </a:lnTo>
                  <a:cubicBezTo>
                    <a:pt x="635398" y="1195708"/>
                    <a:pt x="642394" y="1199463"/>
                    <a:pt x="649561" y="1203133"/>
                  </a:cubicBezTo>
                  <a:cubicBezTo>
                    <a:pt x="653570" y="1210388"/>
                    <a:pt x="657495" y="1217557"/>
                    <a:pt x="661420" y="1224897"/>
                  </a:cubicBezTo>
                  <a:cubicBezTo>
                    <a:pt x="661420" y="1224982"/>
                    <a:pt x="661761" y="1224897"/>
                    <a:pt x="661675" y="1224726"/>
                  </a:cubicBezTo>
                  <a:cubicBezTo>
                    <a:pt x="658519" y="1217898"/>
                    <a:pt x="655277" y="1211156"/>
                    <a:pt x="652035" y="1204413"/>
                  </a:cubicBezTo>
                  <a:cubicBezTo>
                    <a:pt x="653400" y="1205096"/>
                    <a:pt x="654765" y="1205779"/>
                    <a:pt x="656215" y="1206547"/>
                  </a:cubicBezTo>
                  <a:cubicBezTo>
                    <a:pt x="661249" y="1215082"/>
                    <a:pt x="666368" y="1223617"/>
                    <a:pt x="671487" y="1232066"/>
                  </a:cubicBezTo>
                  <a:cubicBezTo>
                    <a:pt x="667819" y="1230359"/>
                    <a:pt x="664150" y="1228738"/>
                    <a:pt x="660481" y="1227031"/>
                  </a:cubicBezTo>
                  <a:cubicBezTo>
                    <a:pt x="650840" y="1220630"/>
                    <a:pt x="641199" y="1214229"/>
                    <a:pt x="631388" y="1208169"/>
                  </a:cubicBezTo>
                  <a:cubicBezTo>
                    <a:pt x="620894" y="1201682"/>
                    <a:pt x="608779" y="1197842"/>
                    <a:pt x="597176" y="1193233"/>
                  </a:cubicBezTo>
                  <a:lnTo>
                    <a:pt x="580198" y="1164300"/>
                  </a:lnTo>
                  <a:close/>
                  <a:moveTo>
                    <a:pt x="733854" y="1267059"/>
                  </a:moveTo>
                  <a:lnTo>
                    <a:pt x="744348" y="1285409"/>
                  </a:lnTo>
                  <a:cubicBezTo>
                    <a:pt x="736072" y="1280800"/>
                    <a:pt x="728564" y="1275082"/>
                    <a:pt x="721056" y="1269364"/>
                  </a:cubicBezTo>
                  <a:cubicBezTo>
                    <a:pt x="719777" y="1266206"/>
                    <a:pt x="718412" y="1262962"/>
                    <a:pt x="717046" y="1259805"/>
                  </a:cubicBezTo>
                  <a:cubicBezTo>
                    <a:pt x="726432" y="1263731"/>
                    <a:pt x="735816" y="1267571"/>
                    <a:pt x="745286" y="1271327"/>
                  </a:cubicBezTo>
                  <a:cubicBezTo>
                    <a:pt x="748443" y="1277728"/>
                    <a:pt x="751515" y="1284129"/>
                    <a:pt x="754501" y="1290530"/>
                  </a:cubicBezTo>
                  <a:cubicBezTo>
                    <a:pt x="754160" y="1290359"/>
                    <a:pt x="753818" y="1290103"/>
                    <a:pt x="753392" y="1289933"/>
                  </a:cubicBezTo>
                  <a:cubicBezTo>
                    <a:pt x="751600" y="1289164"/>
                    <a:pt x="749808" y="1288311"/>
                    <a:pt x="748102" y="1287372"/>
                  </a:cubicBezTo>
                  <a:cubicBezTo>
                    <a:pt x="747590" y="1286604"/>
                    <a:pt x="747078" y="1285836"/>
                    <a:pt x="746566" y="1285068"/>
                  </a:cubicBezTo>
                  <a:lnTo>
                    <a:pt x="734110" y="1266803"/>
                  </a:lnTo>
                  <a:cubicBezTo>
                    <a:pt x="734110" y="1266803"/>
                    <a:pt x="733769" y="1266803"/>
                    <a:pt x="733854" y="1266974"/>
                  </a:cubicBezTo>
                  <a:close/>
                  <a:moveTo>
                    <a:pt x="780693" y="1336960"/>
                  </a:moveTo>
                  <a:lnTo>
                    <a:pt x="780693" y="1336960"/>
                  </a:lnTo>
                  <a:cubicBezTo>
                    <a:pt x="780693" y="1336960"/>
                    <a:pt x="780693" y="1336960"/>
                    <a:pt x="780693" y="1336960"/>
                  </a:cubicBezTo>
                  <a:lnTo>
                    <a:pt x="780693" y="1336960"/>
                  </a:lnTo>
                  <a:cubicBezTo>
                    <a:pt x="776256" y="1329790"/>
                    <a:pt x="771650" y="1322706"/>
                    <a:pt x="766957" y="1315622"/>
                  </a:cubicBezTo>
                  <a:lnTo>
                    <a:pt x="766189" y="1313489"/>
                  </a:lnTo>
                  <a:cubicBezTo>
                    <a:pt x="777025" y="1323475"/>
                    <a:pt x="786324" y="1334655"/>
                    <a:pt x="793917" y="1347372"/>
                  </a:cubicBezTo>
                  <a:cubicBezTo>
                    <a:pt x="792382" y="1349250"/>
                    <a:pt x="790846" y="1351213"/>
                    <a:pt x="789310" y="1353090"/>
                  </a:cubicBezTo>
                  <a:cubicBezTo>
                    <a:pt x="786495" y="1347713"/>
                    <a:pt x="783594" y="1342422"/>
                    <a:pt x="780693" y="1337130"/>
                  </a:cubicBezTo>
                  <a:lnTo>
                    <a:pt x="780693" y="1337130"/>
                  </a:lnTo>
                  <a:close/>
                  <a:moveTo>
                    <a:pt x="822157" y="1389107"/>
                  </a:moveTo>
                  <a:cubicBezTo>
                    <a:pt x="826679" y="1384584"/>
                    <a:pt x="831201" y="1379975"/>
                    <a:pt x="835637" y="1375366"/>
                  </a:cubicBezTo>
                  <a:cubicBezTo>
                    <a:pt x="836235" y="1379804"/>
                    <a:pt x="836832" y="1384328"/>
                    <a:pt x="837344" y="1388766"/>
                  </a:cubicBezTo>
                  <a:cubicBezTo>
                    <a:pt x="833163" y="1393290"/>
                    <a:pt x="828897" y="1397813"/>
                    <a:pt x="824631" y="1402251"/>
                  </a:cubicBezTo>
                  <a:cubicBezTo>
                    <a:pt x="823864" y="1397813"/>
                    <a:pt x="823010" y="1393460"/>
                    <a:pt x="822157" y="1389022"/>
                  </a:cubicBezTo>
                  <a:close/>
                  <a:moveTo>
                    <a:pt x="903038" y="1387742"/>
                  </a:moveTo>
                  <a:lnTo>
                    <a:pt x="903038" y="1387742"/>
                  </a:lnTo>
                  <a:cubicBezTo>
                    <a:pt x="895786" y="1395253"/>
                    <a:pt x="888619" y="1402763"/>
                    <a:pt x="881367" y="1410188"/>
                  </a:cubicBezTo>
                  <a:lnTo>
                    <a:pt x="882050" y="1404897"/>
                  </a:lnTo>
                  <a:cubicBezTo>
                    <a:pt x="882391" y="1402080"/>
                    <a:pt x="882647" y="1399264"/>
                    <a:pt x="882988" y="1396362"/>
                  </a:cubicBezTo>
                  <a:cubicBezTo>
                    <a:pt x="890155" y="1389107"/>
                    <a:pt x="897151" y="1381767"/>
                    <a:pt x="904062" y="1374257"/>
                  </a:cubicBezTo>
                  <a:lnTo>
                    <a:pt x="904062" y="1374257"/>
                  </a:lnTo>
                  <a:cubicBezTo>
                    <a:pt x="904062" y="1374257"/>
                    <a:pt x="904062" y="1374257"/>
                    <a:pt x="904062" y="1374257"/>
                  </a:cubicBezTo>
                  <a:lnTo>
                    <a:pt x="904062" y="1374257"/>
                  </a:lnTo>
                  <a:cubicBezTo>
                    <a:pt x="904062" y="1374257"/>
                    <a:pt x="904062" y="1374257"/>
                    <a:pt x="904062" y="1374257"/>
                  </a:cubicBezTo>
                  <a:cubicBezTo>
                    <a:pt x="910460" y="1366575"/>
                    <a:pt x="916689" y="1358809"/>
                    <a:pt x="922746" y="1350871"/>
                  </a:cubicBezTo>
                  <a:cubicBezTo>
                    <a:pt x="922234" y="1357443"/>
                    <a:pt x="921637" y="1364015"/>
                    <a:pt x="920955" y="1370502"/>
                  </a:cubicBezTo>
                  <a:cubicBezTo>
                    <a:pt x="915068" y="1376135"/>
                    <a:pt x="909095" y="1381767"/>
                    <a:pt x="903209" y="1387486"/>
                  </a:cubicBezTo>
                  <a:lnTo>
                    <a:pt x="903209" y="1387486"/>
                  </a:lnTo>
                  <a:cubicBezTo>
                    <a:pt x="903209" y="1387486"/>
                    <a:pt x="903038" y="1387657"/>
                    <a:pt x="903038" y="1387657"/>
                  </a:cubicBezTo>
                  <a:lnTo>
                    <a:pt x="902867" y="1387827"/>
                  </a:lnTo>
                  <a:close/>
                  <a:moveTo>
                    <a:pt x="926842" y="1365039"/>
                  </a:moveTo>
                  <a:cubicBezTo>
                    <a:pt x="927951" y="1357272"/>
                    <a:pt x="928975" y="1349420"/>
                    <a:pt x="929828" y="1341568"/>
                  </a:cubicBezTo>
                  <a:cubicBezTo>
                    <a:pt x="930851" y="1340203"/>
                    <a:pt x="931875" y="1338837"/>
                    <a:pt x="932899" y="1337472"/>
                  </a:cubicBezTo>
                  <a:cubicBezTo>
                    <a:pt x="933155" y="1337130"/>
                    <a:pt x="933411" y="1336789"/>
                    <a:pt x="933581" y="1336447"/>
                  </a:cubicBezTo>
                  <a:cubicBezTo>
                    <a:pt x="933326" y="1338240"/>
                    <a:pt x="933070" y="1340032"/>
                    <a:pt x="932814" y="1341824"/>
                  </a:cubicBezTo>
                  <a:lnTo>
                    <a:pt x="932814" y="1341824"/>
                  </a:lnTo>
                  <a:cubicBezTo>
                    <a:pt x="932814" y="1341824"/>
                    <a:pt x="932814" y="1341995"/>
                    <a:pt x="932814" y="1341995"/>
                  </a:cubicBezTo>
                  <a:lnTo>
                    <a:pt x="932814" y="1342166"/>
                  </a:lnTo>
                  <a:cubicBezTo>
                    <a:pt x="932814" y="1342166"/>
                    <a:pt x="932814" y="1342166"/>
                    <a:pt x="932814" y="1342166"/>
                  </a:cubicBezTo>
                  <a:cubicBezTo>
                    <a:pt x="932131" y="1348567"/>
                    <a:pt x="931363" y="1355053"/>
                    <a:pt x="930596" y="1361455"/>
                  </a:cubicBezTo>
                  <a:cubicBezTo>
                    <a:pt x="929316" y="1362649"/>
                    <a:pt x="928121" y="1363844"/>
                    <a:pt x="926842" y="1365039"/>
                  </a:cubicBezTo>
                  <a:close/>
                  <a:moveTo>
                    <a:pt x="1009258" y="1346945"/>
                  </a:moveTo>
                  <a:cubicBezTo>
                    <a:pt x="1013865" y="1337984"/>
                    <a:pt x="1018046" y="1328766"/>
                    <a:pt x="1021800" y="1319378"/>
                  </a:cubicBezTo>
                  <a:cubicBezTo>
                    <a:pt x="1021458" y="1324413"/>
                    <a:pt x="1021032" y="1329363"/>
                    <a:pt x="1020434" y="1334058"/>
                  </a:cubicBezTo>
                  <a:cubicBezTo>
                    <a:pt x="1016851" y="1338411"/>
                    <a:pt x="1013097" y="1342763"/>
                    <a:pt x="1009258" y="1346945"/>
                  </a:cubicBezTo>
                  <a:close/>
                  <a:moveTo>
                    <a:pt x="1031270" y="1279605"/>
                  </a:moveTo>
                  <a:cubicBezTo>
                    <a:pt x="1031270" y="1279605"/>
                    <a:pt x="1031270" y="1279264"/>
                    <a:pt x="1031270" y="1279093"/>
                  </a:cubicBezTo>
                  <a:cubicBezTo>
                    <a:pt x="1031696" y="1276021"/>
                    <a:pt x="1032037" y="1272863"/>
                    <a:pt x="1032379" y="1269790"/>
                  </a:cubicBezTo>
                  <a:cubicBezTo>
                    <a:pt x="1039119" y="1261085"/>
                    <a:pt x="1045688" y="1252294"/>
                    <a:pt x="1052087" y="1243418"/>
                  </a:cubicBezTo>
                  <a:cubicBezTo>
                    <a:pt x="1050552" y="1249221"/>
                    <a:pt x="1049101" y="1254940"/>
                    <a:pt x="1047565" y="1260743"/>
                  </a:cubicBezTo>
                  <a:cubicBezTo>
                    <a:pt x="1043129" y="1265950"/>
                    <a:pt x="1038607" y="1271156"/>
                    <a:pt x="1034170" y="1276277"/>
                  </a:cubicBezTo>
                  <a:lnTo>
                    <a:pt x="1034170" y="1276277"/>
                  </a:lnTo>
                  <a:cubicBezTo>
                    <a:pt x="1034170" y="1276277"/>
                    <a:pt x="1034170" y="1276277"/>
                    <a:pt x="1034170" y="1276277"/>
                  </a:cubicBezTo>
                  <a:lnTo>
                    <a:pt x="1034170" y="1276277"/>
                  </a:lnTo>
                  <a:cubicBezTo>
                    <a:pt x="1034170" y="1276277"/>
                    <a:pt x="1034170" y="1276277"/>
                    <a:pt x="1034170" y="1276277"/>
                  </a:cubicBezTo>
                  <a:cubicBezTo>
                    <a:pt x="1033232" y="1277386"/>
                    <a:pt x="1032294" y="1278496"/>
                    <a:pt x="1031441" y="1279605"/>
                  </a:cubicBezTo>
                  <a:close/>
                  <a:moveTo>
                    <a:pt x="1110444" y="1212265"/>
                  </a:moveTo>
                  <a:lnTo>
                    <a:pt x="1108226" y="1219947"/>
                  </a:lnTo>
                  <a:cubicBezTo>
                    <a:pt x="1106775" y="1220886"/>
                    <a:pt x="1105325" y="1221825"/>
                    <a:pt x="1103875" y="1222849"/>
                  </a:cubicBezTo>
                  <a:cubicBezTo>
                    <a:pt x="1097988" y="1226689"/>
                    <a:pt x="1091930" y="1230445"/>
                    <a:pt x="1085958" y="1234200"/>
                  </a:cubicBezTo>
                  <a:cubicBezTo>
                    <a:pt x="1087409" y="1227970"/>
                    <a:pt x="1088859" y="1221825"/>
                    <a:pt x="1090309" y="1215594"/>
                  </a:cubicBezTo>
                  <a:lnTo>
                    <a:pt x="1099779" y="1209705"/>
                  </a:lnTo>
                  <a:cubicBezTo>
                    <a:pt x="1104387" y="1206803"/>
                    <a:pt x="1108908" y="1203901"/>
                    <a:pt x="1113516" y="1200914"/>
                  </a:cubicBezTo>
                  <a:cubicBezTo>
                    <a:pt x="1112492" y="1204669"/>
                    <a:pt x="1111468" y="1208510"/>
                    <a:pt x="1110444" y="1212265"/>
                  </a:cubicBezTo>
                  <a:close/>
                  <a:moveTo>
                    <a:pt x="1175115" y="1199549"/>
                  </a:moveTo>
                  <a:cubicBezTo>
                    <a:pt x="1167351" y="1205182"/>
                    <a:pt x="1159587" y="1210729"/>
                    <a:pt x="1151738" y="1216191"/>
                  </a:cubicBezTo>
                  <a:lnTo>
                    <a:pt x="1156345" y="1200231"/>
                  </a:lnTo>
                  <a:cubicBezTo>
                    <a:pt x="1157284" y="1196988"/>
                    <a:pt x="1158222" y="1193745"/>
                    <a:pt x="1159160" y="1190416"/>
                  </a:cubicBezTo>
                  <a:cubicBezTo>
                    <a:pt x="1162573" y="1188197"/>
                    <a:pt x="1166071" y="1185893"/>
                    <a:pt x="1169484" y="1183588"/>
                  </a:cubicBezTo>
                  <a:cubicBezTo>
                    <a:pt x="1173238" y="1181028"/>
                    <a:pt x="1176992" y="1178467"/>
                    <a:pt x="1180746" y="1175822"/>
                  </a:cubicBezTo>
                  <a:cubicBezTo>
                    <a:pt x="1180234" y="1178467"/>
                    <a:pt x="1179807" y="1181199"/>
                    <a:pt x="1179295" y="1183844"/>
                  </a:cubicBezTo>
                  <a:lnTo>
                    <a:pt x="1176480" y="1198268"/>
                  </a:lnTo>
                  <a:cubicBezTo>
                    <a:pt x="1176053" y="1198695"/>
                    <a:pt x="1175541" y="1199122"/>
                    <a:pt x="1175115" y="1199463"/>
                  </a:cubicBezTo>
                  <a:close/>
                  <a:moveTo>
                    <a:pt x="1484475" y="881796"/>
                  </a:moveTo>
                  <a:cubicBezTo>
                    <a:pt x="1476199" y="889563"/>
                    <a:pt x="1467753" y="897159"/>
                    <a:pt x="1459306" y="904755"/>
                  </a:cubicBezTo>
                  <a:cubicBezTo>
                    <a:pt x="1464084" y="895793"/>
                    <a:pt x="1468862" y="886746"/>
                    <a:pt x="1473554" y="877699"/>
                  </a:cubicBezTo>
                  <a:cubicBezTo>
                    <a:pt x="1474151" y="877102"/>
                    <a:pt x="1474834" y="876505"/>
                    <a:pt x="1475431" y="875907"/>
                  </a:cubicBezTo>
                  <a:cubicBezTo>
                    <a:pt x="1484219" y="867714"/>
                    <a:pt x="1492921" y="859520"/>
                    <a:pt x="1501538" y="851241"/>
                  </a:cubicBezTo>
                  <a:cubicBezTo>
                    <a:pt x="1495993" y="861313"/>
                    <a:pt x="1490362" y="871298"/>
                    <a:pt x="1484816" y="881369"/>
                  </a:cubicBezTo>
                  <a:cubicBezTo>
                    <a:pt x="1484646" y="881455"/>
                    <a:pt x="1484560" y="881626"/>
                    <a:pt x="1484390" y="881711"/>
                  </a:cubicBezTo>
                  <a:close/>
                  <a:moveTo>
                    <a:pt x="1632756" y="818894"/>
                  </a:moveTo>
                  <a:cubicBezTo>
                    <a:pt x="1632756" y="818382"/>
                    <a:pt x="1632756" y="817870"/>
                    <a:pt x="1632756" y="817358"/>
                  </a:cubicBezTo>
                  <a:lnTo>
                    <a:pt x="1635316" y="812920"/>
                  </a:lnTo>
                  <a:cubicBezTo>
                    <a:pt x="1635657" y="812408"/>
                    <a:pt x="1635913" y="811811"/>
                    <a:pt x="1636254" y="811298"/>
                  </a:cubicBezTo>
                  <a:cubicBezTo>
                    <a:pt x="1635316" y="813603"/>
                    <a:pt x="1634377" y="815993"/>
                    <a:pt x="1633354" y="818297"/>
                  </a:cubicBezTo>
                  <a:cubicBezTo>
                    <a:pt x="1633183" y="818468"/>
                    <a:pt x="1632927" y="818638"/>
                    <a:pt x="1632756" y="818894"/>
                  </a:cubicBezTo>
                  <a:close/>
                  <a:moveTo>
                    <a:pt x="1690345" y="754456"/>
                  </a:moveTo>
                  <a:cubicBezTo>
                    <a:pt x="1690345" y="754456"/>
                    <a:pt x="1690175" y="754968"/>
                    <a:pt x="1690089" y="755224"/>
                  </a:cubicBezTo>
                  <a:cubicBezTo>
                    <a:pt x="1690004" y="754030"/>
                    <a:pt x="1689919" y="752920"/>
                    <a:pt x="1689834" y="751725"/>
                  </a:cubicBezTo>
                  <a:cubicBezTo>
                    <a:pt x="1690601" y="751042"/>
                    <a:pt x="1691284" y="750274"/>
                    <a:pt x="1692052" y="749591"/>
                  </a:cubicBezTo>
                  <a:cubicBezTo>
                    <a:pt x="1691540" y="751213"/>
                    <a:pt x="1691028" y="752835"/>
                    <a:pt x="1690431" y="754456"/>
                  </a:cubicBezTo>
                  <a:close/>
                  <a:moveTo>
                    <a:pt x="1844172" y="474684"/>
                  </a:moveTo>
                  <a:cubicBezTo>
                    <a:pt x="1844002" y="481171"/>
                    <a:pt x="1843660" y="487657"/>
                    <a:pt x="1843319" y="494144"/>
                  </a:cubicBezTo>
                  <a:cubicBezTo>
                    <a:pt x="1841101" y="498752"/>
                    <a:pt x="1838883" y="503447"/>
                    <a:pt x="1836665" y="508055"/>
                  </a:cubicBezTo>
                  <a:cubicBezTo>
                    <a:pt x="1833764" y="513347"/>
                    <a:pt x="1830778" y="518553"/>
                    <a:pt x="1827791" y="523759"/>
                  </a:cubicBezTo>
                  <a:cubicBezTo>
                    <a:pt x="1827791" y="520772"/>
                    <a:pt x="1827791" y="517870"/>
                    <a:pt x="1827791" y="514883"/>
                  </a:cubicBezTo>
                  <a:cubicBezTo>
                    <a:pt x="1827791" y="511043"/>
                    <a:pt x="1827621" y="507287"/>
                    <a:pt x="1827536" y="503447"/>
                  </a:cubicBezTo>
                  <a:cubicBezTo>
                    <a:pt x="1831631" y="496619"/>
                    <a:pt x="1835556" y="489791"/>
                    <a:pt x="1839480" y="482878"/>
                  </a:cubicBezTo>
                  <a:cubicBezTo>
                    <a:pt x="1841015" y="480146"/>
                    <a:pt x="1842551" y="477415"/>
                    <a:pt x="1844087" y="474684"/>
                  </a:cubicBezTo>
                  <a:close/>
                  <a:moveTo>
                    <a:pt x="1824294" y="471526"/>
                  </a:moveTo>
                  <a:cubicBezTo>
                    <a:pt x="1824294" y="478866"/>
                    <a:pt x="1824037" y="486206"/>
                    <a:pt x="1823867" y="493546"/>
                  </a:cubicBezTo>
                  <a:cubicBezTo>
                    <a:pt x="1822161" y="496107"/>
                    <a:pt x="1820454" y="498582"/>
                    <a:pt x="1818662" y="501142"/>
                  </a:cubicBezTo>
                  <a:cubicBezTo>
                    <a:pt x="1815335" y="505922"/>
                    <a:pt x="1812008" y="510616"/>
                    <a:pt x="1808595" y="515310"/>
                  </a:cubicBezTo>
                  <a:lnTo>
                    <a:pt x="1807998" y="503532"/>
                  </a:lnTo>
                  <a:cubicBezTo>
                    <a:pt x="1807998" y="503532"/>
                    <a:pt x="1807657" y="503447"/>
                    <a:pt x="1807657" y="503532"/>
                  </a:cubicBezTo>
                  <a:lnTo>
                    <a:pt x="1807486" y="516761"/>
                  </a:lnTo>
                  <a:cubicBezTo>
                    <a:pt x="1803135" y="522821"/>
                    <a:pt x="1798698" y="528795"/>
                    <a:pt x="1794262" y="534769"/>
                  </a:cubicBezTo>
                  <a:lnTo>
                    <a:pt x="1794518" y="526576"/>
                  </a:lnTo>
                  <a:lnTo>
                    <a:pt x="1794518" y="518895"/>
                  </a:lnTo>
                  <a:cubicBezTo>
                    <a:pt x="1796821" y="515822"/>
                    <a:pt x="1799040" y="512835"/>
                    <a:pt x="1801172" y="509762"/>
                  </a:cubicBezTo>
                  <a:lnTo>
                    <a:pt x="1801172" y="509762"/>
                  </a:lnTo>
                  <a:cubicBezTo>
                    <a:pt x="1801172" y="509762"/>
                    <a:pt x="1801258" y="509592"/>
                    <a:pt x="1801258" y="509592"/>
                  </a:cubicBezTo>
                  <a:lnTo>
                    <a:pt x="1801258" y="509421"/>
                  </a:lnTo>
                  <a:cubicBezTo>
                    <a:pt x="1801258" y="509421"/>
                    <a:pt x="1801343" y="509421"/>
                    <a:pt x="1801343" y="509421"/>
                  </a:cubicBezTo>
                  <a:cubicBezTo>
                    <a:pt x="1808766" y="497984"/>
                    <a:pt x="1815762" y="486377"/>
                    <a:pt x="1822587" y="474513"/>
                  </a:cubicBezTo>
                  <a:cubicBezTo>
                    <a:pt x="1823184" y="473489"/>
                    <a:pt x="1823696" y="472550"/>
                    <a:pt x="1824208" y="471526"/>
                  </a:cubicBezTo>
                  <a:close/>
                  <a:moveTo>
                    <a:pt x="1757917" y="582991"/>
                  </a:moveTo>
                  <a:cubicBezTo>
                    <a:pt x="1759111" y="575651"/>
                    <a:pt x="1760220" y="568311"/>
                    <a:pt x="1761415" y="560971"/>
                  </a:cubicBezTo>
                  <a:cubicBezTo>
                    <a:pt x="1766534" y="554826"/>
                    <a:pt x="1771653" y="548596"/>
                    <a:pt x="1776686" y="542280"/>
                  </a:cubicBezTo>
                  <a:cubicBezTo>
                    <a:pt x="1782488" y="534940"/>
                    <a:pt x="1788204" y="527429"/>
                    <a:pt x="1793750" y="519833"/>
                  </a:cubicBezTo>
                  <a:lnTo>
                    <a:pt x="1793323" y="526491"/>
                  </a:lnTo>
                  <a:lnTo>
                    <a:pt x="1792385" y="537245"/>
                  </a:lnTo>
                  <a:cubicBezTo>
                    <a:pt x="1785986" y="545865"/>
                    <a:pt x="1779587" y="554400"/>
                    <a:pt x="1773103" y="562934"/>
                  </a:cubicBezTo>
                  <a:lnTo>
                    <a:pt x="1773103" y="562934"/>
                  </a:lnTo>
                  <a:cubicBezTo>
                    <a:pt x="1773103" y="562934"/>
                    <a:pt x="1773103" y="562934"/>
                    <a:pt x="1773103" y="562934"/>
                  </a:cubicBezTo>
                  <a:lnTo>
                    <a:pt x="1773103" y="562934"/>
                  </a:lnTo>
                  <a:cubicBezTo>
                    <a:pt x="1773103" y="562934"/>
                    <a:pt x="1773103" y="562934"/>
                    <a:pt x="1773103" y="562934"/>
                  </a:cubicBezTo>
                  <a:cubicBezTo>
                    <a:pt x="1772591" y="563703"/>
                    <a:pt x="1772080" y="564385"/>
                    <a:pt x="1771568" y="565153"/>
                  </a:cubicBezTo>
                  <a:cubicBezTo>
                    <a:pt x="1772335" y="559179"/>
                    <a:pt x="1773018" y="553205"/>
                    <a:pt x="1773701" y="547230"/>
                  </a:cubicBezTo>
                  <a:cubicBezTo>
                    <a:pt x="1773701" y="547145"/>
                    <a:pt x="1773444" y="547060"/>
                    <a:pt x="1773359" y="547230"/>
                  </a:cubicBezTo>
                  <a:cubicBezTo>
                    <a:pt x="1771994" y="554400"/>
                    <a:pt x="1770544" y="561483"/>
                    <a:pt x="1769093" y="568653"/>
                  </a:cubicBezTo>
                  <a:cubicBezTo>
                    <a:pt x="1765254" y="574200"/>
                    <a:pt x="1761415" y="579663"/>
                    <a:pt x="1757490" y="585210"/>
                  </a:cubicBezTo>
                  <a:cubicBezTo>
                    <a:pt x="1757576" y="584442"/>
                    <a:pt x="1757746" y="583759"/>
                    <a:pt x="1757831" y="582991"/>
                  </a:cubicBezTo>
                  <a:close/>
                  <a:moveTo>
                    <a:pt x="1744607" y="609791"/>
                  </a:moveTo>
                  <a:cubicBezTo>
                    <a:pt x="1744181" y="611754"/>
                    <a:pt x="1743754" y="613631"/>
                    <a:pt x="1743328" y="615594"/>
                  </a:cubicBezTo>
                  <a:cubicBezTo>
                    <a:pt x="1739659" y="620459"/>
                    <a:pt x="1735990" y="625409"/>
                    <a:pt x="1732236" y="630189"/>
                  </a:cubicBezTo>
                  <a:cubicBezTo>
                    <a:pt x="1731554" y="631128"/>
                    <a:pt x="1730786" y="631981"/>
                    <a:pt x="1730103" y="632920"/>
                  </a:cubicBezTo>
                  <a:lnTo>
                    <a:pt x="1731554" y="625068"/>
                  </a:lnTo>
                  <a:cubicBezTo>
                    <a:pt x="1735905" y="620033"/>
                    <a:pt x="1740256" y="614912"/>
                    <a:pt x="1744607" y="609791"/>
                  </a:cubicBezTo>
                  <a:close/>
                  <a:moveTo>
                    <a:pt x="1699218" y="683276"/>
                  </a:moveTo>
                  <a:cubicBezTo>
                    <a:pt x="1696744" y="691384"/>
                    <a:pt x="1694099" y="699492"/>
                    <a:pt x="1691369" y="707515"/>
                  </a:cubicBezTo>
                  <a:cubicBezTo>
                    <a:pt x="1691028" y="707856"/>
                    <a:pt x="1690601" y="708283"/>
                    <a:pt x="1690175" y="708624"/>
                  </a:cubicBezTo>
                  <a:lnTo>
                    <a:pt x="1691881" y="702138"/>
                  </a:lnTo>
                  <a:lnTo>
                    <a:pt x="1694270" y="692067"/>
                  </a:lnTo>
                  <a:cubicBezTo>
                    <a:pt x="1694270" y="692067"/>
                    <a:pt x="1694014" y="691896"/>
                    <a:pt x="1694014" y="692067"/>
                  </a:cubicBezTo>
                  <a:lnTo>
                    <a:pt x="1690772" y="701882"/>
                  </a:lnTo>
                  <a:lnTo>
                    <a:pt x="1687444" y="711441"/>
                  </a:lnTo>
                  <a:cubicBezTo>
                    <a:pt x="1686847" y="711953"/>
                    <a:pt x="1686250" y="712550"/>
                    <a:pt x="1685739" y="713062"/>
                  </a:cubicBezTo>
                  <a:cubicBezTo>
                    <a:pt x="1685312" y="708966"/>
                    <a:pt x="1684714" y="704869"/>
                    <a:pt x="1683947" y="700772"/>
                  </a:cubicBezTo>
                  <a:cubicBezTo>
                    <a:pt x="1688980" y="695225"/>
                    <a:pt x="1693929" y="689677"/>
                    <a:pt x="1698792" y="684044"/>
                  </a:cubicBezTo>
                  <a:cubicBezTo>
                    <a:pt x="1698963" y="683873"/>
                    <a:pt x="1699133" y="683617"/>
                    <a:pt x="1699304" y="683446"/>
                  </a:cubicBezTo>
                  <a:close/>
                  <a:moveTo>
                    <a:pt x="1664409" y="669364"/>
                  </a:moveTo>
                  <a:cubicBezTo>
                    <a:pt x="1664238" y="669961"/>
                    <a:pt x="1664153" y="670473"/>
                    <a:pt x="1663982" y="671071"/>
                  </a:cubicBezTo>
                  <a:cubicBezTo>
                    <a:pt x="1662276" y="677387"/>
                    <a:pt x="1660484" y="683702"/>
                    <a:pt x="1658607" y="689933"/>
                  </a:cubicBezTo>
                  <a:cubicBezTo>
                    <a:pt x="1657157" y="691298"/>
                    <a:pt x="1655792" y="692664"/>
                    <a:pt x="1654341" y="694030"/>
                  </a:cubicBezTo>
                  <a:cubicBezTo>
                    <a:pt x="1656474" y="683190"/>
                    <a:pt x="1658352" y="672266"/>
                    <a:pt x="1659973" y="661341"/>
                  </a:cubicBezTo>
                  <a:cubicBezTo>
                    <a:pt x="1660228" y="661085"/>
                    <a:pt x="1660570" y="660744"/>
                    <a:pt x="1660826" y="660402"/>
                  </a:cubicBezTo>
                  <a:cubicBezTo>
                    <a:pt x="1662020" y="663390"/>
                    <a:pt x="1663300" y="666291"/>
                    <a:pt x="1664409" y="669279"/>
                  </a:cubicBezTo>
                  <a:close/>
                  <a:moveTo>
                    <a:pt x="1648113" y="612607"/>
                  </a:moveTo>
                  <a:cubicBezTo>
                    <a:pt x="1648113" y="612607"/>
                    <a:pt x="1647687" y="611924"/>
                    <a:pt x="1647516" y="611583"/>
                  </a:cubicBezTo>
                  <a:lnTo>
                    <a:pt x="1648454" y="610900"/>
                  </a:lnTo>
                  <a:lnTo>
                    <a:pt x="1648113" y="612607"/>
                  </a:lnTo>
                  <a:close/>
                  <a:moveTo>
                    <a:pt x="1724046" y="501825"/>
                  </a:moveTo>
                  <a:cubicBezTo>
                    <a:pt x="1724046" y="501825"/>
                    <a:pt x="1724046" y="501483"/>
                    <a:pt x="1724046" y="501313"/>
                  </a:cubicBezTo>
                  <a:cubicBezTo>
                    <a:pt x="1726861" y="498411"/>
                    <a:pt x="1729591" y="495509"/>
                    <a:pt x="1732407" y="492522"/>
                  </a:cubicBezTo>
                  <a:cubicBezTo>
                    <a:pt x="1732407" y="493375"/>
                    <a:pt x="1732407" y="494144"/>
                    <a:pt x="1732321" y="494997"/>
                  </a:cubicBezTo>
                  <a:cubicBezTo>
                    <a:pt x="1729591" y="497301"/>
                    <a:pt x="1726776" y="499520"/>
                    <a:pt x="1724046" y="501825"/>
                  </a:cubicBezTo>
                  <a:close/>
                  <a:moveTo>
                    <a:pt x="1733089" y="471868"/>
                  </a:moveTo>
                  <a:cubicBezTo>
                    <a:pt x="1730700" y="473575"/>
                    <a:pt x="1728312" y="475282"/>
                    <a:pt x="1725923" y="476989"/>
                  </a:cubicBezTo>
                  <a:cubicBezTo>
                    <a:pt x="1726179" y="471099"/>
                    <a:pt x="1726349" y="465210"/>
                    <a:pt x="1726435" y="459236"/>
                  </a:cubicBezTo>
                  <a:cubicBezTo>
                    <a:pt x="1728653" y="457102"/>
                    <a:pt x="1730871" y="454969"/>
                    <a:pt x="1733004" y="452750"/>
                  </a:cubicBezTo>
                  <a:cubicBezTo>
                    <a:pt x="1733089" y="459065"/>
                    <a:pt x="1733175" y="465466"/>
                    <a:pt x="1733004" y="471868"/>
                  </a:cubicBezTo>
                  <a:close/>
                  <a:moveTo>
                    <a:pt x="1677804" y="474513"/>
                  </a:moveTo>
                  <a:lnTo>
                    <a:pt x="1677804" y="474513"/>
                  </a:lnTo>
                  <a:cubicBezTo>
                    <a:pt x="1677804" y="474513"/>
                    <a:pt x="1677804" y="474599"/>
                    <a:pt x="1677804" y="474599"/>
                  </a:cubicBezTo>
                  <a:lnTo>
                    <a:pt x="1677804" y="474599"/>
                  </a:lnTo>
                  <a:cubicBezTo>
                    <a:pt x="1677292" y="476647"/>
                    <a:pt x="1676780" y="478610"/>
                    <a:pt x="1676268" y="480658"/>
                  </a:cubicBezTo>
                  <a:lnTo>
                    <a:pt x="1675500" y="478183"/>
                  </a:lnTo>
                  <a:lnTo>
                    <a:pt x="1675074" y="476903"/>
                  </a:lnTo>
                  <a:cubicBezTo>
                    <a:pt x="1676012" y="475964"/>
                    <a:pt x="1677036" y="475025"/>
                    <a:pt x="1677974" y="474087"/>
                  </a:cubicBezTo>
                  <a:cubicBezTo>
                    <a:pt x="1677974" y="474257"/>
                    <a:pt x="1677889" y="474343"/>
                    <a:pt x="1677804" y="474513"/>
                  </a:cubicBezTo>
                  <a:lnTo>
                    <a:pt x="1677804" y="474513"/>
                  </a:lnTo>
                  <a:close/>
                  <a:moveTo>
                    <a:pt x="1686165" y="470075"/>
                  </a:moveTo>
                  <a:cubicBezTo>
                    <a:pt x="1687786" y="474257"/>
                    <a:pt x="1689493" y="478439"/>
                    <a:pt x="1691113" y="482621"/>
                  </a:cubicBezTo>
                  <a:lnTo>
                    <a:pt x="1692222" y="485353"/>
                  </a:lnTo>
                  <a:cubicBezTo>
                    <a:pt x="1691710" y="487060"/>
                    <a:pt x="1691198" y="488767"/>
                    <a:pt x="1690687" y="490474"/>
                  </a:cubicBezTo>
                  <a:cubicBezTo>
                    <a:pt x="1690687" y="490474"/>
                    <a:pt x="1690601" y="490559"/>
                    <a:pt x="1690516" y="490644"/>
                  </a:cubicBezTo>
                  <a:lnTo>
                    <a:pt x="1675671" y="507373"/>
                  </a:lnTo>
                  <a:cubicBezTo>
                    <a:pt x="1675671" y="507373"/>
                    <a:pt x="1675841" y="507629"/>
                    <a:pt x="1675927" y="507543"/>
                  </a:cubicBezTo>
                  <a:lnTo>
                    <a:pt x="1689407" y="494570"/>
                  </a:lnTo>
                  <a:cubicBezTo>
                    <a:pt x="1688213" y="498496"/>
                    <a:pt x="1687018" y="502337"/>
                    <a:pt x="1685823" y="506263"/>
                  </a:cubicBezTo>
                  <a:cubicBezTo>
                    <a:pt x="1680790" y="510104"/>
                    <a:pt x="1675756" y="513944"/>
                    <a:pt x="1670723" y="517785"/>
                  </a:cubicBezTo>
                  <a:cubicBezTo>
                    <a:pt x="1673709" y="509336"/>
                    <a:pt x="1676695" y="500886"/>
                    <a:pt x="1679510" y="492351"/>
                  </a:cubicBezTo>
                  <a:lnTo>
                    <a:pt x="1680278" y="494314"/>
                  </a:lnTo>
                  <a:cubicBezTo>
                    <a:pt x="1680278" y="494314"/>
                    <a:pt x="1680619" y="494314"/>
                    <a:pt x="1680534" y="494229"/>
                  </a:cubicBezTo>
                  <a:lnTo>
                    <a:pt x="1679766" y="491668"/>
                  </a:lnTo>
                  <a:cubicBezTo>
                    <a:pt x="1681387" y="486633"/>
                    <a:pt x="1683008" y="481683"/>
                    <a:pt x="1684544" y="476647"/>
                  </a:cubicBezTo>
                  <a:lnTo>
                    <a:pt x="1684544" y="476647"/>
                  </a:lnTo>
                  <a:cubicBezTo>
                    <a:pt x="1684544" y="476647"/>
                    <a:pt x="1684544" y="476476"/>
                    <a:pt x="1684544" y="476476"/>
                  </a:cubicBezTo>
                  <a:lnTo>
                    <a:pt x="1684544" y="476306"/>
                  </a:lnTo>
                  <a:cubicBezTo>
                    <a:pt x="1684544" y="476306"/>
                    <a:pt x="1684544" y="476306"/>
                    <a:pt x="1684544" y="476306"/>
                  </a:cubicBezTo>
                  <a:cubicBezTo>
                    <a:pt x="1685056" y="474257"/>
                    <a:pt x="1685568" y="472124"/>
                    <a:pt x="1686080" y="470075"/>
                  </a:cubicBezTo>
                  <a:close/>
                  <a:moveTo>
                    <a:pt x="1695635" y="493973"/>
                  </a:moveTo>
                  <a:lnTo>
                    <a:pt x="1697171" y="497814"/>
                  </a:lnTo>
                  <a:cubicBezTo>
                    <a:pt x="1695635" y="498923"/>
                    <a:pt x="1694099" y="500118"/>
                    <a:pt x="1692564" y="501227"/>
                  </a:cubicBezTo>
                  <a:cubicBezTo>
                    <a:pt x="1693588" y="498838"/>
                    <a:pt x="1694611" y="496363"/>
                    <a:pt x="1695635" y="493887"/>
                  </a:cubicBezTo>
                  <a:close/>
                  <a:moveTo>
                    <a:pt x="1701863" y="477757"/>
                  </a:moveTo>
                  <a:cubicBezTo>
                    <a:pt x="1703143" y="473575"/>
                    <a:pt x="1704252" y="469392"/>
                    <a:pt x="1705447" y="465210"/>
                  </a:cubicBezTo>
                  <a:cubicBezTo>
                    <a:pt x="1706044" y="467344"/>
                    <a:pt x="1706641" y="469392"/>
                    <a:pt x="1707324" y="471526"/>
                  </a:cubicBezTo>
                  <a:cubicBezTo>
                    <a:pt x="1705532" y="473575"/>
                    <a:pt x="1703655" y="475708"/>
                    <a:pt x="1701863" y="477757"/>
                  </a:cubicBezTo>
                  <a:close/>
                  <a:moveTo>
                    <a:pt x="1709883" y="477757"/>
                  </a:moveTo>
                  <a:cubicBezTo>
                    <a:pt x="1709713" y="477074"/>
                    <a:pt x="1709542" y="476391"/>
                    <a:pt x="1709286" y="475708"/>
                  </a:cubicBezTo>
                  <a:cubicBezTo>
                    <a:pt x="1712955" y="472209"/>
                    <a:pt x="1716708" y="468624"/>
                    <a:pt x="1720377" y="465125"/>
                  </a:cubicBezTo>
                  <a:cubicBezTo>
                    <a:pt x="1720633" y="469990"/>
                    <a:pt x="1720804" y="474769"/>
                    <a:pt x="1720974" y="479634"/>
                  </a:cubicBezTo>
                  <a:cubicBezTo>
                    <a:pt x="1720974" y="479890"/>
                    <a:pt x="1720974" y="480232"/>
                    <a:pt x="1720974" y="480488"/>
                  </a:cubicBezTo>
                  <a:cubicBezTo>
                    <a:pt x="1713296" y="486035"/>
                    <a:pt x="1705617" y="491583"/>
                    <a:pt x="1698024" y="497301"/>
                  </a:cubicBezTo>
                  <a:lnTo>
                    <a:pt x="1696403" y="492266"/>
                  </a:lnTo>
                  <a:cubicBezTo>
                    <a:pt x="1697342" y="490047"/>
                    <a:pt x="1698195" y="487742"/>
                    <a:pt x="1699133" y="485523"/>
                  </a:cubicBezTo>
                  <a:cubicBezTo>
                    <a:pt x="1702375" y="482451"/>
                    <a:pt x="1705702" y="479293"/>
                    <a:pt x="1708945" y="476135"/>
                  </a:cubicBezTo>
                  <a:cubicBezTo>
                    <a:pt x="1709201" y="476732"/>
                    <a:pt x="1709371" y="477330"/>
                    <a:pt x="1709627" y="477927"/>
                  </a:cubicBezTo>
                  <a:cubicBezTo>
                    <a:pt x="1709627" y="477927"/>
                    <a:pt x="1709968" y="477927"/>
                    <a:pt x="1709883" y="477842"/>
                  </a:cubicBezTo>
                  <a:close/>
                  <a:moveTo>
                    <a:pt x="1727458" y="487145"/>
                  </a:moveTo>
                  <a:cubicBezTo>
                    <a:pt x="1729165" y="485865"/>
                    <a:pt x="1730871" y="484585"/>
                    <a:pt x="1732578" y="483304"/>
                  </a:cubicBezTo>
                  <a:cubicBezTo>
                    <a:pt x="1730018" y="486377"/>
                    <a:pt x="1727544" y="489449"/>
                    <a:pt x="1724984" y="492522"/>
                  </a:cubicBezTo>
                  <a:cubicBezTo>
                    <a:pt x="1725070" y="491242"/>
                    <a:pt x="1725155" y="490047"/>
                    <a:pt x="1725240" y="488767"/>
                  </a:cubicBezTo>
                  <a:cubicBezTo>
                    <a:pt x="1726008" y="488254"/>
                    <a:pt x="1726691" y="487657"/>
                    <a:pt x="1727458" y="487145"/>
                  </a:cubicBezTo>
                  <a:close/>
                  <a:moveTo>
                    <a:pt x="1666371" y="550303"/>
                  </a:moveTo>
                  <a:cubicBezTo>
                    <a:pt x="1662703" y="553461"/>
                    <a:pt x="1659034" y="556619"/>
                    <a:pt x="1655366" y="559776"/>
                  </a:cubicBezTo>
                  <a:cubicBezTo>
                    <a:pt x="1657499" y="554229"/>
                    <a:pt x="1659631" y="548596"/>
                    <a:pt x="1661679" y="543048"/>
                  </a:cubicBezTo>
                  <a:cubicBezTo>
                    <a:pt x="1662617" y="540573"/>
                    <a:pt x="1663556" y="538013"/>
                    <a:pt x="1664494" y="535452"/>
                  </a:cubicBezTo>
                  <a:cubicBezTo>
                    <a:pt x="1669869" y="531099"/>
                    <a:pt x="1675330" y="526832"/>
                    <a:pt x="1680790" y="522479"/>
                  </a:cubicBezTo>
                  <a:cubicBezTo>
                    <a:pt x="1679084" y="527515"/>
                    <a:pt x="1677377" y="532550"/>
                    <a:pt x="1675586" y="537586"/>
                  </a:cubicBezTo>
                  <a:cubicBezTo>
                    <a:pt x="1675586" y="537586"/>
                    <a:pt x="1675841" y="537757"/>
                    <a:pt x="1675841" y="537671"/>
                  </a:cubicBezTo>
                  <a:cubicBezTo>
                    <a:pt x="1678145" y="532721"/>
                    <a:pt x="1680534" y="527771"/>
                    <a:pt x="1682752" y="522821"/>
                  </a:cubicBezTo>
                  <a:cubicBezTo>
                    <a:pt x="1683264" y="521796"/>
                    <a:pt x="1683690" y="520772"/>
                    <a:pt x="1684202" y="519663"/>
                  </a:cubicBezTo>
                  <a:cubicBezTo>
                    <a:pt x="1689663" y="515395"/>
                    <a:pt x="1695209" y="511128"/>
                    <a:pt x="1700754" y="506946"/>
                  </a:cubicBezTo>
                  <a:lnTo>
                    <a:pt x="1701778" y="509677"/>
                  </a:lnTo>
                  <a:cubicBezTo>
                    <a:pt x="1701778" y="509677"/>
                    <a:pt x="1702119" y="509677"/>
                    <a:pt x="1702034" y="509592"/>
                  </a:cubicBezTo>
                  <a:lnTo>
                    <a:pt x="1701096" y="506690"/>
                  </a:lnTo>
                  <a:cubicBezTo>
                    <a:pt x="1707750" y="501654"/>
                    <a:pt x="1714405" y="496619"/>
                    <a:pt x="1721145" y="491668"/>
                  </a:cubicBezTo>
                  <a:cubicBezTo>
                    <a:pt x="1721145" y="493375"/>
                    <a:pt x="1721145" y="495082"/>
                    <a:pt x="1721145" y="496789"/>
                  </a:cubicBezTo>
                  <a:cubicBezTo>
                    <a:pt x="1713040" y="506263"/>
                    <a:pt x="1704764" y="515651"/>
                    <a:pt x="1696232" y="524784"/>
                  </a:cubicBezTo>
                  <a:cubicBezTo>
                    <a:pt x="1693673" y="527003"/>
                    <a:pt x="1691028" y="529136"/>
                    <a:pt x="1688468" y="531355"/>
                  </a:cubicBezTo>
                  <a:lnTo>
                    <a:pt x="1689663" y="529563"/>
                  </a:lnTo>
                  <a:cubicBezTo>
                    <a:pt x="1689663" y="529563"/>
                    <a:pt x="1689493" y="529307"/>
                    <a:pt x="1689407" y="529392"/>
                  </a:cubicBezTo>
                  <a:lnTo>
                    <a:pt x="1686847" y="532721"/>
                  </a:lnTo>
                  <a:cubicBezTo>
                    <a:pt x="1679937" y="538610"/>
                    <a:pt x="1673026" y="544499"/>
                    <a:pt x="1666201" y="550388"/>
                  </a:cubicBezTo>
                  <a:close/>
                  <a:moveTo>
                    <a:pt x="1654256" y="560715"/>
                  </a:moveTo>
                  <a:cubicBezTo>
                    <a:pt x="1633524" y="578639"/>
                    <a:pt x="1612877" y="596647"/>
                    <a:pt x="1591804" y="614229"/>
                  </a:cubicBezTo>
                  <a:cubicBezTo>
                    <a:pt x="1574314" y="628823"/>
                    <a:pt x="1555885" y="642223"/>
                    <a:pt x="1538396" y="656903"/>
                  </a:cubicBezTo>
                  <a:lnTo>
                    <a:pt x="1536945" y="651355"/>
                  </a:lnTo>
                  <a:cubicBezTo>
                    <a:pt x="1536774" y="650587"/>
                    <a:pt x="1536518" y="649819"/>
                    <a:pt x="1536263" y="649051"/>
                  </a:cubicBezTo>
                  <a:cubicBezTo>
                    <a:pt x="1536774" y="648710"/>
                    <a:pt x="1537372" y="648283"/>
                    <a:pt x="1537884" y="647941"/>
                  </a:cubicBezTo>
                  <a:cubicBezTo>
                    <a:pt x="1537798" y="648197"/>
                    <a:pt x="1537713" y="648454"/>
                    <a:pt x="1537627" y="648710"/>
                  </a:cubicBezTo>
                  <a:cubicBezTo>
                    <a:pt x="1537627" y="648795"/>
                    <a:pt x="1537884" y="648880"/>
                    <a:pt x="1537884" y="648795"/>
                  </a:cubicBezTo>
                  <a:cubicBezTo>
                    <a:pt x="1538054" y="648368"/>
                    <a:pt x="1538225" y="647941"/>
                    <a:pt x="1538481" y="647515"/>
                  </a:cubicBezTo>
                  <a:cubicBezTo>
                    <a:pt x="1541467" y="645381"/>
                    <a:pt x="1544453" y="643333"/>
                    <a:pt x="1547439" y="641199"/>
                  </a:cubicBezTo>
                  <a:cubicBezTo>
                    <a:pt x="1547439" y="641199"/>
                    <a:pt x="1547439" y="641199"/>
                    <a:pt x="1547439" y="641199"/>
                  </a:cubicBezTo>
                  <a:cubicBezTo>
                    <a:pt x="1547439" y="641199"/>
                    <a:pt x="1547439" y="641199"/>
                    <a:pt x="1547525" y="641114"/>
                  </a:cubicBezTo>
                  <a:cubicBezTo>
                    <a:pt x="1547525" y="641114"/>
                    <a:pt x="1547610" y="641114"/>
                    <a:pt x="1547695" y="641028"/>
                  </a:cubicBezTo>
                  <a:cubicBezTo>
                    <a:pt x="1547695" y="641028"/>
                    <a:pt x="1547695" y="641028"/>
                    <a:pt x="1547695" y="641028"/>
                  </a:cubicBezTo>
                  <a:cubicBezTo>
                    <a:pt x="1564929" y="627458"/>
                    <a:pt x="1581907" y="613461"/>
                    <a:pt x="1598971" y="599634"/>
                  </a:cubicBezTo>
                  <a:lnTo>
                    <a:pt x="1617143" y="584954"/>
                  </a:lnTo>
                  <a:cubicBezTo>
                    <a:pt x="1617143" y="584954"/>
                    <a:pt x="1617058" y="584613"/>
                    <a:pt x="1616973" y="584698"/>
                  </a:cubicBezTo>
                  <a:lnTo>
                    <a:pt x="1597606" y="598013"/>
                  </a:lnTo>
                  <a:cubicBezTo>
                    <a:pt x="1589500" y="603560"/>
                    <a:pt x="1581395" y="609108"/>
                    <a:pt x="1573290" y="614656"/>
                  </a:cubicBezTo>
                  <a:lnTo>
                    <a:pt x="1576617" y="608169"/>
                  </a:lnTo>
                  <a:cubicBezTo>
                    <a:pt x="1577044" y="607742"/>
                    <a:pt x="1577556" y="607401"/>
                    <a:pt x="1578068" y="606974"/>
                  </a:cubicBezTo>
                  <a:cubicBezTo>
                    <a:pt x="1605455" y="583845"/>
                    <a:pt x="1632842" y="560715"/>
                    <a:pt x="1660740" y="538269"/>
                  </a:cubicBezTo>
                  <a:cubicBezTo>
                    <a:pt x="1660399" y="539549"/>
                    <a:pt x="1660058" y="540829"/>
                    <a:pt x="1659631" y="542109"/>
                  </a:cubicBezTo>
                  <a:cubicBezTo>
                    <a:pt x="1657840" y="548254"/>
                    <a:pt x="1655962" y="554485"/>
                    <a:pt x="1654086" y="560630"/>
                  </a:cubicBezTo>
                  <a:close/>
                  <a:moveTo>
                    <a:pt x="1522527" y="617472"/>
                  </a:moveTo>
                  <a:cubicBezTo>
                    <a:pt x="1524318" y="622252"/>
                    <a:pt x="1526110" y="626946"/>
                    <a:pt x="1527902" y="631725"/>
                  </a:cubicBezTo>
                  <a:cubicBezTo>
                    <a:pt x="1526622" y="635054"/>
                    <a:pt x="1525342" y="638382"/>
                    <a:pt x="1524062" y="641711"/>
                  </a:cubicBezTo>
                  <a:cubicBezTo>
                    <a:pt x="1523550" y="642138"/>
                    <a:pt x="1523039" y="642565"/>
                    <a:pt x="1522527" y="643077"/>
                  </a:cubicBezTo>
                  <a:lnTo>
                    <a:pt x="1519967" y="637444"/>
                  </a:lnTo>
                  <a:cubicBezTo>
                    <a:pt x="1518858" y="634969"/>
                    <a:pt x="1517749" y="632493"/>
                    <a:pt x="1516640" y="630104"/>
                  </a:cubicBezTo>
                  <a:cubicBezTo>
                    <a:pt x="1518687" y="625922"/>
                    <a:pt x="1520649" y="621739"/>
                    <a:pt x="1522612" y="617472"/>
                  </a:cubicBezTo>
                  <a:close/>
                  <a:moveTo>
                    <a:pt x="1498126" y="627116"/>
                  </a:moveTo>
                  <a:cubicBezTo>
                    <a:pt x="1500258" y="622252"/>
                    <a:pt x="1502391" y="617301"/>
                    <a:pt x="1504439" y="612351"/>
                  </a:cubicBezTo>
                  <a:cubicBezTo>
                    <a:pt x="1506999" y="617216"/>
                    <a:pt x="1509473" y="622081"/>
                    <a:pt x="1512032" y="626860"/>
                  </a:cubicBezTo>
                  <a:cubicBezTo>
                    <a:pt x="1509985" y="632237"/>
                    <a:pt x="1507852" y="637529"/>
                    <a:pt x="1505719" y="642906"/>
                  </a:cubicBezTo>
                  <a:lnTo>
                    <a:pt x="1498126" y="627116"/>
                  </a:lnTo>
                  <a:close/>
                  <a:moveTo>
                    <a:pt x="1515189" y="632920"/>
                  </a:moveTo>
                  <a:cubicBezTo>
                    <a:pt x="1516213" y="634798"/>
                    <a:pt x="1517152" y="636675"/>
                    <a:pt x="1518175" y="638553"/>
                  </a:cubicBezTo>
                  <a:lnTo>
                    <a:pt x="1521161" y="644271"/>
                  </a:lnTo>
                  <a:cubicBezTo>
                    <a:pt x="1514251" y="650246"/>
                    <a:pt x="1507425" y="656135"/>
                    <a:pt x="1500515" y="662109"/>
                  </a:cubicBezTo>
                  <a:cubicBezTo>
                    <a:pt x="1502989" y="657330"/>
                    <a:pt x="1505378" y="652636"/>
                    <a:pt x="1507852" y="647856"/>
                  </a:cubicBezTo>
                  <a:cubicBezTo>
                    <a:pt x="1507937" y="647856"/>
                    <a:pt x="1508108" y="647856"/>
                    <a:pt x="1508108" y="647685"/>
                  </a:cubicBezTo>
                  <a:lnTo>
                    <a:pt x="1508108" y="647515"/>
                  </a:lnTo>
                  <a:cubicBezTo>
                    <a:pt x="1510497" y="642650"/>
                    <a:pt x="1512886" y="637785"/>
                    <a:pt x="1515274" y="632920"/>
                  </a:cubicBezTo>
                  <a:close/>
                  <a:moveTo>
                    <a:pt x="1529352" y="635907"/>
                  </a:moveTo>
                  <a:cubicBezTo>
                    <a:pt x="1529352" y="635907"/>
                    <a:pt x="1529608" y="636505"/>
                    <a:pt x="1529693" y="636846"/>
                  </a:cubicBezTo>
                  <a:cubicBezTo>
                    <a:pt x="1529267" y="637273"/>
                    <a:pt x="1528755" y="637614"/>
                    <a:pt x="1528328" y="638041"/>
                  </a:cubicBezTo>
                  <a:cubicBezTo>
                    <a:pt x="1528669" y="637358"/>
                    <a:pt x="1529010" y="636590"/>
                    <a:pt x="1529352" y="635907"/>
                  </a:cubicBezTo>
                  <a:close/>
                  <a:moveTo>
                    <a:pt x="1626358" y="599720"/>
                  </a:moveTo>
                  <a:cubicBezTo>
                    <a:pt x="1628149" y="602024"/>
                    <a:pt x="1629941" y="604328"/>
                    <a:pt x="1631647" y="606633"/>
                  </a:cubicBezTo>
                  <a:cubicBezTo>
                    <a:pt x="1631306" y="610815"/>
                    <a:pt x="1630964" y="614997"/>
                    <a:pt x="1630538" y="619094"/>
                  </a:cubicBezTo>
                  <a:cubicBezTo>
                    <a:pt x="1629002" y="634115"/>
                    <a:pt x="1627040" y="649051"/>
                    <a:pt x="1624992" y="663987"/>
                  </a:cubicBezTo>
                  <a:cubicBezTo>
                    <a:pt x="1622177" y="666547"/>
                    <a:pt x="1619361" y="669193"/>
                    <a:pt x="1616460" y="671754"/>
                  </a:cubicBezTo>
                  <a:cubicBezTo>
                    <a:pt x="1616460" y="671327"/>
                    <a:pt x="1616546" y="670986"/>
                    <a:pt x="1616631" y="670559"/>
                  </a:cubicBezTo>
                  <a:lnTo>
                    <a:pt x="1616631" y="670559"/>
                  </a:lnTo>
                  <a:cubicBezTo>
                    <a:pt x="1616631" y="670559"/>
                    <a:pt x="1616631" y="670559"/>
                    <a:pt x="1616631" y="670559"/>
                  </a:cubicBezTo>
                  <a:lnTo>
                    <a:pt x="1616631" y="670559"/>
                  </a:lnTo>
                  <a:cubicBezTo>
                    <a:pt x="1616631" y="670559"/>
                    <a:pt x="1616631" y="670559"/>
                    <a:pt x="1616631" y="670559"/>
                  </a:cubicBezTo>
                  <a:cubicBezTo>
                    <a:pt x="1616973" y="661427"/>
                    <a:pt x="1616973" y="652209"/>
                    <a:pt x="1616802" y="643077"/>
                  </a:cubicBezTo>
                  <a:lnTo>
                    <a:pt x="1623884" y="635737"/>
                  </a:lnTo>
                  <a:cubicBezTo>
                    <a:pt x="1623884" y="635737"/>
                    <a:pt x="1623713" y="635481"/>
                    <a:pt x="1623713" y="635481"/>
                  </a:cubicBezTo>
                  <a:lnTo>
                    <a:pt x="1616802" y="641540"/>
                  </a:lnTo>
                  <a:cubicBezTo>
                    <a:pt x="1616802" y="637956"/>
                    <a:pt x="1616631" y="634286"/>
                    <a:pt x="1616546" y="630701"/>
                  </a:cubicBezTo>
                  <a:lnTo>
                    <a:pt x="1616119" y="616533"/>
                  </a:lnTo>
                  <a:cubicBezTo>
                    <a:pt x="1616119" y="616533"/>
                    <a:pt x="1615778" y="616533"/>
                    <a:pt x="1615778" y="616533"/>
                  </a:cubicBezTo>
                  <a:lnTo>
                    <a:pt x="1614498" y="630616"/>
                  </a:lnTo>
                  <a:cubicBezTo>
                    <a:pt x="1613986" y="635481"/>
                    <a:pt x="1613389" y="640345"/>
                    <a:pt x="1612792" y="645210"/>
                  </a:cubicBezTo>
                  <a:lnTo>
                    <a:pt x="1607247" y="650075"/>
                  </a:lnTo>
                  <a:cubicBezTo>
                    <a:pt x="1604602" y="652380"/>
                    <a:pt x="1601957" y="654684"/>
                    <a:pt x="1599227" y="656988"/>
                  </a:cubicBezTo>
                  <a:cubicBezTo>
                    <a:pt x="1594705" y="649136"/>
                    <a:pt x="1591633" y="640516"/>
                    <a:pt x="1587368" y="631213"/>
                  </a:cubicBezTo>
                  <a:cubicBezTo>
                    <a:pt x="1589927" y="629079"/>
                    <a:pt x="1592486" y="626946"/>
                    <a:pt x="1595046" y="624897"/>
                  </a:cubicBezTo>
                  <a:cubicBezTo>
                    <a:pt x="1603493" y="618155"/>
                    <a:pt x="1611939" y="611327"/>
                    <a:pt x="1620300" y="604584"/>
                  </a:cubicBezTo>
                  <a:lnTo>
                    <a:pt x="1626358" y="599805"/>
                  </a:lnTo>
                  <a:close/>
                  <a:moveTo>
                    <a:pt x="1566124" y="765125"/>
                  </a:moveTo>
                  <a:lnTo>
                    <a:pt x="1577044" y="741057"/>
                  </a:lnTo>
                  <a:cubicBezTo>
                    <a:pt x="1585149" y="734485"/>
                    <a:pt x="1593169" y="727828"/>
                    <a:pt x="1601018" y="721000"/>
                  </a:cubicBezTo>
                  <a:lnTo>
                    <a:pt x="1601018" y="721000"/>
                  </a:lnTo>
                  <a:cubicBezTo>
                    <a:pt x="1601018" y="721000"/>
                    <a:pt x="1601018" y="721000"/>
                    <a:pt x="1601018" y="721000"/>
                  </a:cubicBezTo>
                  <a:lnTo>
                    <a:pt x="1601018" y="721000"/>
                  </a:lnTo>
                  <a:cubicBezTo>
                    <a:pt x="1601018" y="721000"/>
                    <a:pt x="1601018" y="721000"/>
                    <a:pt x="1601018" y="721000"/>
                  </a:cubicBezTo>
                  <a:cubicBezTo>
                    <a:pt x="1603322" y="718866"/>
                    <a:pt x="1605540" y="716647"/>
                    <a:pt x="1607758" y="714513"/>
                  </a:cubicBezTo>
                  <a:lnTo>
                    <a:pt x="1607161" y="723902"/>
                  </a:lnTo>
                  <a:cubicBezTo>
                    <a:pt x="1607161" y="723902"/>
                    <a:pt x="1607417" y="723987"/>
                    <a:pt x="1607502" y="723902"/>
                  </a:cubicBezTo>
                  <a:lnTo>
                    <a:pt x="1609635" y="712721"/>
                  </a:lnTo>
                  <a:cubicBezTo>
                    <a:pt x="1610147" y="712209"/>
                    <a:pt x="1610659" y="711782"/>
                    <a:pt x="1611171" y="711270"/>
                  </a:cubicBezTo>
                  <a:cubicBezTo>
                    <a:pt x="1611171" y="711441"/>
                    <a:pt x="1611256" y="711697"/>
                    <a:pt x="1611256" y="711867"/>
                  </a:cubicBezTo>
                  <a:cubicBezTo>
                    <a:pt x="1612451" y="718610"/>
                    <a:pt x="1613645" y="725267"/>
                    <a:pt x="1614840" y="732010"/>
                  </a:cubicBezTo>
                  <a:cubicBezTo>
                    <a:pt x="1606137" y="740630"/>
                    <a:pt x="1597264" y="749079"/>
                    <a:pt x="1588391" y="757529"/>
                  </a:cubicBezTo>
                  <a:lnTo>
                    <a:pt x="1597606" y="732522"/>
                  </a:lnTo>
                  <a:cubicBezTo>
                    <a:pt x="1597606" y="732522"/>
                    <a:pt x="1597349" y="732266"/>
                    <a:pt x="1597349" y="732436"/>
                  </a:cubicBezTo>
                  <a:lnTo>
                    <a:pt x="1585064" y="760772"/>
                  </a:lnTo>
                  <a:cubicBezTo>
                    <a:pt x="1585064" y="760772"/>
                    <a:pt x="1585064" y="760772"/>
                    <a:pt x="1585064" y="760772"/>
                  </a:cubicBezTo>
                  <a:cubicBezTo>
                    <a:pt x="1577897" y="767600"/>
                    <a:pt x="1570645" y="774428"/>
                    <a:pt x="1563308" y="781085"/>
                  </a:cubicBezTo>
                  <a:cubicBezTo>
                    <a:pt x="1560919" y="783304"/>
                    <a:pt x="1558530" y="785438"/>
                    <a:pt x="1556056" y="787572"/>
                  </a:cubicBezTo>
                  <a:cubicBezTo>
                    <a:pt x="1559384" y="780061"/>
                    <a:pt x="1562796" y="772636"/>
                    <a:pt x="1566124" y="765125"/>
                  </a:cubicBezTo>
                  <a:close/>
                  <a:moveTo>
                    <a:pt x="1554691" y="790729"/>
                  </a:moveTo>
                  <a:cubicBezTo>
                    <a:pt x="1558104" y="787998"/>
                    <a:pt x="1561431" y="785267"/>
                    <a:pt x="1564844" y="782536"/>
                  </a:cubicBezTo>
                  <a:cubicBezTo>
                    <a:pt x="1570475" y="778013"/>
                    <a:pt x="1576020" y="773404"/>
                    <a:pt x="1581566" y="768795"/>
                  </a:cubicBezTo>
                  <a:cubicBezTo>
                    <a:pt x="1576106" y="780914"/>
                    <a:pt x="1570645" y="793034"/>
                    <a:pt x="1565100" y="805153"/>
                  </a:cubicBezTo>
                  <a:lnTo>
                    <a:pt x="1555885" y="812749"/>
                  </a:lnTo>
                  <a:lnTo>
                    <a:pt x="1552729" y="815310"/>
                  </a:lnTo>
                  <a:lnTo>
                    <a:pt x="1564588" y="801654"/>
                  </a:lnTo>
                  <a:cubicBezTo>
                    <a:pt x="1564588" y="801654"/>
                    <a:pt x="1564503" y="801313"/>
                    <a:pt x="1564332" y="801483"/>
                  </a:cubicBezTo>
                  <a:lnTo>
                    <a:pt x="1548292" y="818724"/>
                  </a:lnTo>
                  <a:lnTo>
                    <a:pt x="1547354" y="819663"/>
                  </a:lnTo>
                  <a:lnTo>
                    <a:pt x="1540017" y="825466"/>
                  </a:lnTo>
                  <a:cubicBezTo>
                    <a:pt x="1540017" y="825466"/>
                    <a:pt x="1540017" y="825808"/>
                    <a:pt x="1540187" y="825722"/>
                  </a:cubicBezTo>
                  <a:lnTo>
                    <a:pt x="1544453" y="822564"/>
                  </a:lnTo>
                  <a:lnTo>
                    <a:pt x="1536774" y="830587"/>
                  </a:lnTo>
                  <a:cubicBezTo>
                    <a:pt x="1540614" y="822052"/>
                    <a:pt x="1544453" y="813603"/>
                    <a:pt x="1548292" y="805068"/>
                  </a:cubicBezTo>
                  <a:lnTo>
                    <a:pt x="1562029" y="790900"/>
                  </a:lnTo>
                  <a:cubicBezTo>
                    <a:pt x="1562029" y="790900"/>
                    <a:pt x="1562029" y="790559"/>
                    <a:pt x="1561772" y="790644"/>
                  </a:cubicBezTo>
                  <a:lnTo>
                    <a:pt x="1549316" y="802593"/>
                  </a:lnTo>
                  <a:cubicBezTo>
                    <a:pt x="1551108" y="798581"/>
                    <a:pt x="1552900" y="794570"/>
                    <a:pt x="1554691" y="790644"/>
                  </a:cubicBezTo>
                  <a:close/>
                  <a:moveTo>
                    <a:pt x="1605284" y="775367"/>
                  </a:moveTo>
                  <a:cubicBezTo>
                    <a:pt x="1609380" y="771953"/>
                    <a:pt x="1613475" y="768539"/>
                    <a:pt x="1617570" y="765040"/>
                  </a:cubicBezTo>
                  <a:cubicBezTo>
                    <a:pt x="1618423" y="764271"/>
                    <a:pt x="1619276" y="763503"/>
                    <a:pt x="1620130" y="762820"/>
                  </a:cubicBezTo>
                  <a:lnTo>
                    <a:pt x="1619020" y="769307"/>
                  </a:lnTo>
                  <a:cubicBezTo>
                    <a:pt x="1619020" y="769307"/>
                    <a:pt x="1619276" y="769478"/>
                    <a:pt x="1619276" y="769307"/>
                  </a:cubicBezTo>
                  <a:lnTo>
                    <a:pt x="1620471" y="764527"/>
                  </a:lnTo>
                  <a:cubicBezTo>
                    <a:pt x="1620641" y="765722"/>
                    <a:pt x="1620897" y="766917"/>
                    <a:pt x="1621068" y="768112"/>
                  </a:cubicBezTo>
                  <a:cubicBezTo>
                    <a:pt x="1621068" y="768112"/>
                    <a:pt x="1621068" y="768197"/>
                    <a:pt x="1621068" y="768283"/>
                  </a:cubicBezTo>
                  <a:cubicBezTo>
                    <a:pt x="1621068" y="768283"/>
                    <a:pt x="1621068" y="768283"/>
                    <a:pt x="1621153" y="768368"/>
                  </a:cubicBezTo>
                  <a:cubicBezTo>
                    <a:pt x="1621409" y="769904"/>
                    <a:pt x="1621665" y="771441"/>
                    <a:pt x="1621921" y="772977"/>
                  </a:cubicBezTo>
                  <a:cubicBezTo>
                    <a:pt x="1614072" y="780146"/>
                    <a:pt x="1606223" y="787315"/>
                    <a:pt x="1598118" y="794229"/>
                  </a:cubicBezTo>
                  <a:cubicBezTo>
                    <a:pt x="1600506" y="787998"/>
                    <a:pt x="1602895" y="781682"/>
                    <a:pt x="1605114" y="775367"/>
                  </a:cubicBezTo>
                  <a:close/>
                  <a:moveTo>
                    <a:pt x="1634207" y="794826"/>
                  </a:moveTo>
                  <a:cubicBezTo>
                    <a:pt x="1634207" y="792522"/>
                    <a:pt x="1634207" y="790303"/>
                    <a:pt x="1634121" y="787998"/>
                  </a:cubicBezTo>
                  <a:cubicBezTo>
                    <a:pt x="1634718" y="786803"/>
                    <a:pt x="1635401" y="785694"/>
                    <a:pt x="1635998" y="784499"/>
                  </a:cubicBezTo>
                  <a:cubicBezTo>
                    <a:pt x="1640947" y="780402"/>
                    <a:pt x="1645895" y="776220"/>
                    <a:pt x="1650758" y="772038"/>
                  </a:cubicBezTo>
                  <a:cubicBezTo>
                    <a:pt x="1649564" y="775025"/>
                    <a:pt x="1648370" y="778098"/>
                    <a:pt x="1647175" y="781085"/>
                  </a:cubicBezTo>
                  <a:cubicBezTo>
                    <a:pt x="1646748" y="782024"/>
                    <a:pt x="1646407" y="782963"/>
                    <a:pt x="1645980" y="783902"/>
                  </a:cubicBezTo>
                  <a:cubicBezTo>
                    <a:pt x="1642824" y="786889"/>
                    <a:pt x="1639667" y="789876"/>
                    <a:pt x="1636425" y="792863"/>
                  </a:cubicBezTo>
                  <a:cubicBezTo>
                    <a:pt x="1635657" y="793546"/>
                    <a:pt x="1634975" y="794229"/>
                    <a:pt x="1634207" y="794826"/>
                  </a:cubicBezTo>
                  <a:close/>
                  <a:moveTo>
                    <a:pt x="1755016" y="661170"/>
                  </a:moveTo>
                  <a:cubicBezTo>
                    <a:pt x="1755272" y="660317"/>
                    <a:pt x="1755443" y="659378"/>
                    <a:pt x="1755698" y="658525"/>
                  </a:cubicBezTo>
                  <a:lnTo>
                    <a:pt x="1764315" y="646320"/>
                  </a:lnTo>
                  <a:cubicBezTo>
                    <a:pt x="1769349" y="639151"/>
                    <a:pt x="1774212" y="631896"/>
                    <a:pt x="1779076" y="624556"/>
                  </a:cubicBezTo>
                  <a:cubicBezTo>
                    <a:pt x="1778393" y="628482"/>
                    <a:pt x="1777710" y="632408"/>
                    <a:pt x="1777028" y="636334"/>
                  </a:cubicBezTo>
                  <a:lnTo>
                    <a:pt x="1771311" y="642991"/>
                  </a:lnTo>
                  <a:cubicBezTo>
                    <a:pt x="1766107" y="648880"/>
                    <a:pt x="1760903" y="654769"/>
                    <a:pt x="1755613" y="660658"/>
                  </a:cubicBezTo>
                  <a:cubicBezTo>
                    <a:pt x="1755443" y="660829"/>
                    <a:pt x="1755272" y="661000"/>
                    <a:pt x="1755101" y="661256"/>
                  </a:cubicBezTo>
                  <a:close/>
                  <a:moveTo>
                    <a:pt x="1807486" y="523503"/>
                  </a:moveTo>
                  <a:lnTo>
                    <a:pt x="1807486" y="526405"/>
                  </a:lnTo>
                  <a:cubicBezTo>
                    <a:pt x="1803050" y="532550"/>
                    <a:pt x="1798613" y="538610"/>
                    <a:pt x="1794176" y="544755"/>
                  </a:cubicBezTo>
                  <a:cubicBezTo>
                    <a:pt x="1794176" y="544585"/>
                    <a:pt x="1794176" y="544499"/>
                    <a:pt x="1794176" y="544328"/>
                  </a:cubicBezTo>
                  <a:cubicBezTo>
                    <a:pt x="1798698" y="537415"/>
                    <a:pt x="1803050" y="530502"/>
                    <a:pt x="1807400" y="523503"/>
                  </a:cubicBezTo>
                  <a:close/>
                  <a:moveTo>
                    <a:pt x="1744181" y="631725"/>
                  </a:moveTo>
                  <a:cubicBezTo>
                    <a:pt x="1744436" y="630018"/>
                    <a:pt x="1744778" y="628226"/>
                    <a:pt x="1745034" y="626519"/>
                  </a:cubicBezTo>
                  <a:lnTo>
                    <a:pt x="1745802" y="625580"/>
                  </a:lnTo>
                  <a:cubicBezTo>
                    <a:pt x="1745290" y="627629"/>
                    <a:pt x="1744778" y="629677"/>
                    <a:pt x="1744266" y="631725"/>
                  </a:cubicBezTo>
                  <a:close/>
                  <a:moveTo>
                    <a:pt x="1745461" y="623873"/>
                  </a:moveTo>
                  <a:cubicBezTo>
                    <a:pt x="1745802" y="621654"/>
                    <a:pt x="1746143" y="619435"/>
                    <a:pt x="1746399" y="617131"/>
                  </a:cubicBezTo>
                  <a:cubicBezTo>
                    <a:pt x="1747082" y="616363"/>
                    <a:pt x="1747764" y="615594"/>
                    <a:pt x="1748361" y="614741"/>
                  </a:cubicBezTo>
                  <a:cubicBezTo>
                    <a:pt x="1747678" y="617301"/>
                    <a:pt x="1747082" y="619947"/>
                    <a:pt x="1746484" y="622508"/>
                  </a:cubicBezTo>
                  <a:lnTo>
                    <a:pt x="1745461" y="623788"/>
                  </a:lnTo>
                  <a:close/>
                  <a:moveTo>
                    <a:pt x="1753907" y="608254"/>
                  </a:moveTo>
                  <a:cubicBezTo>
                    <a:pt x="1756978" y="604499"/>
                    <a:pt x="1760135" y="600829"/>
                    <a:pt x="1763121" y="596988"/>
                  </a:cubicBezTo>
                  <a:cubicBezTo>
                    <a:pt x="1760306" y="609449"/>
                    <a:pt x="1757319" y="621910"/>
                    <a:pt x="1754419" y="634371"/>
                  </a:cubicBezTo>
                  <a:lnTo>
                    <a:pt x="1754419" y="634371"/>
                  </a:lnTo>
                  <a:cubicBezTo>
                    <a:pt x="1754419" y="634371"/>
                    <a:pt x="1754419" y="634371"/>
                    <a:pt x="1754419" y="634371"/>
                  </a:cubicBezTo>
                  <a:lnTo>
                    <a:pt x="1754419" y="634371"/>
                  </a:lnTo>
                  <a:cubicBezTo>
                    <a:pt x="1754419" y="634371"/>
                    <a:pt x="1754419" y="634371"/>
                    <a:pt x="1754419" y="634371"/>
                  </a:cubicBezTo>
                  <a:cubicBezTo>
                    <a:pt x="1753992" y="636761"/>
                    <a:pt x="1753565" y="639151"/>
                    <a:pt x="1753139" y="641626"/>
                  </a:cubicBezTo>
                  <a:cubicBezTo>
                    <a:pt x="1750665" y="645125"/>
                    <a:pt x="1748190" y="648539"/>
                    <a:pt x="1745716" y="651953"/>
                  </a:cubicBezTo>
                  <a:cubicBezTo>
                    <a:pt x="1748105" y="640175"/>
                    <a:pt x="1750323" y="628311"/>
                    <a:pt x="1752456" y="616448"/>
                  </a:cubicBezTo>
                  <a:lnTo>
                    <a:pt x="1759794" y="606377"/>
                  </a:lnTo>
                  <a:cubicBezTo>
                    <a:pt x="1759794" y="606377"/>
                    <a:pt x="1759623" y="606035"/>
                    <a:pt x="1759538" y="606206"/>
                  </a:cubicBezTo>
                  <a:lnTo>
                    <a:pt x="1752712" y="614741"/>
                  </a:lnTo>
                  <a:cubicBezTo>
                    <a:pt x="1753139" y="612522"/>
                    <a:pt x="1753480" y="610388"/>
                    <a:pt x="1753907" y="608169"/>
                  </a:cubicBezTo>
                  <a:close/>
                  <a:moveTo>
                    <a:pt x="1768496" y="590331"/>
                  </a:moveTo>
                  <a:cubicBezTo>
                    <a:pt x="1775663" y="581284"/>
                    <a:pt x="1782744" y="572152"/>
                    <a:pt x="1789655" y="562934"/>
                  </a:cubicBezTo>
                  <a:cubicBezTo>
                    <a:pt x="1788801" y="568994"/>
                    <a:pt x="1787948" y="575139"/>
                    <a:pt x="1787010" y="581199"/>
                  </a:cubicBezTo>
                  <a:cubicBezTo>
                    <a:pt x="1786327" y="585637"/>
                    <a:pt x="1785474" y="589990"/>
                    <a:pt x="1784706" y="594343"/>
                  </a:cubicBezTo>
                  <a:cubicBezTo>
                    <a:pt x="1780867" y="600488"/>
                    <a:pt x="1777028" y="606547"/>
                    <a:pt x="1773018" y="612522"/>
                  </a:cubicBezTo>
                  <a:cubicBezTo>
                    <a:pt x="1769605" y="617643"/>
                    <a:pt x="1766193" y="622678"/>
                    <a:pt x="1762780" y="627799"/>
                  </a:cubicBezTo>
                  <a:cubicBezTo>
                    <a:pt x="1764913" y="615338"/>
                    <a:pt x="1766790" y="602792"/>
                    <a:pt x="1768496" y="590331"/>
                  </a:cubicBezTo>
                  <a:close/>
                  <a:moveTo>
                    <a:pt x="1761329" y="635993"/>
                  </a:moveTo>
                  <a:lnTo>
                    <a:pt x="1761329" y="635822"/>
                  </a:lnTo>
                  <a:cubicBezTo>
                    <a:pt x="1761329" y="635822"/>
                    <a:pt x="1761329" y="635822"/>
                    <a:pt x="1761329" y="635822"/>
                  </a:cubicBezTo>
                  <a:cubicBezTo>
                    <a:pt x="1766619" y="629079"/>
                    <a:pt x="1771738" y="622337"/>
                    <a:pt x="1776857" y="615509"/>
                  </a:cubicBezTo>
                  <a:cubicBezTo>
                    <a:pt x="1778649" y="613119"/>
                    <a:pt x="1780355" y="610730"/>
                    <a:pt x="1782062" y="608254"/>
                  </a:cubicBezTo>
                  <a:cubicBezTo>
                    <a:pt x="1781720" y="610047"/>
                    <a:pt x="1781379" y="611839"/>
                    <a:pt x="1781038" y="613631"/>
                  </a:cubicBezTo>
                  <a:cubicBezTo>
                    <a:pt x="1775065" y="624215"/>
                    <a:pt x="1769008" y="634627"/>
                    <a:pt x="1762609" y="644954"/>
                  </a:cubicBezTo>
                  <a:lnTo>
                    <a:pt x="1756722" y="654343"/>
                  </a:lnTo>
                  <a:cubicBezTo>
                    <a:pt x="1758258" y="648197"/>
                    <a:pt x="1759794" y="642138"/>
                    <a:pt x="1761244" y="635907"/>
                  </a:cubicBezTo>
                  <a:lnTo>
                    <a:pt x="1761244" y="635907"/>
                  </a:lnTo>
                  <a:close/>
                  <a:moveTo>
                    <a:pt x="1769947" y="578980"/>
                  </a:moveTo>
                  <a:cubicBezTo>
                    <a:pt x="1769947" y="578980"/>
                    <a:pt x="1769947" y="578724"/>
                    <a:pt x="1769947" y="578639"/>
                  </a:cubicBezTo>
                  <a:cubicBezTo>
                    <a:pt x="1770800" y="577614"/>
                    <a:pt x="1771568" y="576505"/>
                    <a:pt x="1772421" y="575481"/>
                  </a:cubicBezTo>
                  <a:cubicBezTo>
                    <a:pt x="1771568" y="576676"/>
                    <a:pt x="1770714" y="577870"/>
                    <a:pt x="1769947" y="578980"/>
                  </a:cubicBezTo>
                  <a:close/>
                  <a:moveTo>
                    <a:pt x="1806718" y="537330"/>
                  </a:moveTo>
                  <a:cubicBezTo>
                    <a:pt x="1806206" y="545609"/>
                    <a:pt x="1805438" y="553973"/>
                    <a:pt x="1804585" y="562252"/>
                  </a:cubicBezTo>
                  <a:cubicBezTo>
                    <a:pt x="1802708" y="565239"/>
                    <a:pt x="1800746" y="568311"/>
                    <a:pt x="1798869" y="571299"/>
                  </a:cubicBezTo>
                  <a:lnTo>
                    <a:pt x="1798869" y="571299"/>
                  </a:lnTo>
                  <a:cubicBezTo>
                    <a:pt x="1798869" y="571299"/>
                    <a:pt x="1798869" y="571299"/>
                    <a:pt x="1798869" y="571299"/>
                  </a:cubicBezTo>
                  <a:lnTo>
                    <a:pt x="1798869" y="571299"/>
                  </a:lnTo>
                  <a:cubicBezTo>
                    <a:pt x="1798869" y="571299"/>
                    <a:pt x="1798869" y="571299"/>
                    <a:pt x="1798869" y="571299"/>
                  </a:cubicBezTo>
                  <a:cubicBezTo>
                    <a:pt x="1796480" y="575225"/>
                    <a:pt x="1794091" y="579151"/>
                    <a:pt x="1791702" y="583077"/>
                  </a:cubicBezTo>
                  <a:cubicBezTo>
                    <a:pt x="1791702" y="582565"/>
                    <a:pt x="1791788" y="582052"/>
                    <a:pt x="1791873" y="581540"/>
                  </a:cubicBezTo>
                  <a:cubicBezTo>
                    <a:pt x="1792555" y="573432"/>
                    <a:pt x="1793153" y="565324"/>
                    <a:pt x="1793665" y="557216"/>
                  </a:cubicBezTo>
                  <a:cubicBezTo>
                    <a:pt x="1798187" y="550559"/>
                    <a:pt x="1802538" y="543902"/>
                    <a:pt x="1806889" y="537245"/>
                  </a:cubicBezTo>
                  <a:close/>
                  <a:moveTo>
                    <a:pt x="1790764" y="595964"/>
                  </a:moveTo>
                  <a:cubicBezTo>
                    <a:pt x="1790508" y="596391"/>
                    <a:pt x="1790252" y="596818"/>
                    <a:pt x="1790081" y="597245"/>
                  </a:cubicBezTo>
                  <a:cubicBezTo>
                    <a:pt x="1790081" y="597159"/>
                    <a:pt x="1790081" y="596988"/>
                    <a:pt x="1790081" y="596903"/>
                  </a:cubicBezTo>
                  <a:cubicBezTo>
                    <a:pt x="1790337" y="596562"/>
                    <a:pt x="1790508" y="596306"/>
                    <a:pt x="1790764" y="595964"/>
                  </a:cubicBezTo>
                  <a:close/>
                  <a:moveTo>
                    <a:pt x="1739659" y="677557"/>
                  </a:moveTo>
                  <a:cubicBezTo>
                    <a:pt x="1740768" y="673375"/>
                    <a:pt x="1741962" y="669108"/>
                    <a:pt x="1742986" y="664926"/>
                  </a:cubicBezTo>
                  <a:lnTo>
                    <a:pt x="1742986" y="664926"/>
                  </a:lnTo>
                  <a:cubicBezTo>
                    <a:pt x="1742986" y="664926"/>
                    <a:pt x="1742986" y="664755"/>
                    <a:pt x="1742986" y="664755"/>
                  </a:cubicBezTo>
                  <a:lnTo>
                    <a:pt x="1742986" y="664584"/>
                  </a:lnTo>
                  <a:cubicBezTo>
                    <a:pt x="1742986" y="664584"/>
                    <a:pt x="1742986" y="664584"/>
                    <a:pt x="1742986" y="664584"/>
                  </a:cubicBezTo>
                  <a:cubicBezTo>
                    <a:pt x="1743583" y="661853"/>
                    <a:pt x="1744095" y="659207"/>
                    <a:pt x="1744693" y="656476"/>
                  </a:cubicBezTo>
                  <a:lnTo>
                    <a:pt x="1746740" y="654001"/>
                  </a:lnTo>
                  <a:cubicBezTo>
                    <a:pt x="1748532" y="651867"/>
                    <a:pt x="1750238" y="649734"/>
                    <a:pt x="1751944" y="647515"/>
                  </a:cubicBezTo>
                  <a:cubicBezTo>
                    <a:pt x="1750750" y="654172"/>
                    <a:pt x="1749470" y="660829"/>
                    <a:pt x="1748276" y="667486"/>
                  </a:cubicBezTo>
                  <a:lnTo>
                    <a:pt x="1746399" y="670303"/>
                  </a:lnTo>
                  <a:cubicBezTo>
                    <a:pt x="1744095" y="672778"/>
                    <a:pt x="1741792" y="675168"/>
                    <a:pt x="1739488" y="677557"/>
                  </a:cubicBezTo>
                  <a:close/>
                  <a:moveTo>
                    <a:pt x="1723619" y="694200"/>
                  </a:moveTo>
                  <a:cubicBezTo>
                    <a:pt x="1720377" y="697444"/>
                    <a:pt x="1717135" y="700772"/>
                    <a:pt x="1713893" y="704015"/>
                  </a:cubicBezTo>
                  <a:cubicBezTo>
                    <a:pt x="1715770" y="697444"/>
                    <a:pt x="1717476" y="690872"/>
                    <a:pt x="1719183" y="684300"/>
                  </a:cubicBezTo>
                  <a:cubicBezTo>
                    <a:pt x="1721657" y="681483"/>
                    <a:pt x="1724131" y="678667"/>
                    <a:pt x="1726605" y="675850"/>
                  </a:cubicBezTo>
                  <a:lnTo>
                    <a:pt x="1728994" y="673034"/>
                  </a:lnTo>
                  <a:cubicBezTo>
                    <a:pt x="1728994" y="673034"/>
                    <a:pt x="1728994" y="673205"/>
                    <a:pt x="1728994" y="673205"/>
                  </a:cubicBezTo>
                  <a:lnTo>
                    <a:pt x="1728994" y="673205"/>
                  </a:lnTo>
                  <a:cubicBezTo>
                    <a:pt x="1728994" y="673205"/>
                    <a:pt x="1728994" y="673205"/>
                    <a:pt x="1728994" y="673205"/>
                  </a:cubicBezTo>
                  <a:lnTo>
                    <a:pt x="1728994" y="673205"/>
                  </a:lnTo>
                  <a:cubicBezTo>
                    <a:pt x="1728994" y="673205"/>
                    <a:pt x="1728994" y="673205"/>
                    <a:pt x="1728994" y="673205"/>
                  </a:cubicBezTo>
                  <a:cubicBezTo>
                    <a:pt x="1728909" y="673631"/>
                    <a:pt x="1728738" y="674058"/>
                    <a:pt x="1728653" y="674485"/>
                  </a:cubicBezTo>
                  <a:lnTo>
                    <a:pt x="1724302" y="680032"/>
                  </a:lnTo>
                  <a:cubicBezTo>
                    <a:pt x="1724302" y="680032"/>
                    <a:pt x="1724472" y="680374"/>
                    <a:pt x="1724558" y="680203"/>
                  </a:cubicBezTo>
                  <a:lnTo>
                    <a:pt x="1728312" y="675850"/>
                  </a:lnTo>
                  <a:cubicBezTo>
                    <a:pt x="1726861" y="681910"/>
                    <a:pt x="1725325" y="687970"/>
                    <a:pt x="1723704" y="694115"/>
                  </a:cubicBezTo>
                  <a:close/>
                  <a:moveTo>
                    <a:pt x="1703911" y="713830"/>
                  </a:moveTo>
                  <a:cubicBezTo>
                    <a:pt x="1699730" y="717842"/>
                    <a:pt x="1695550" y="721853"/>
                    <a:pt x="1691284" y="725865"/>
                  </a:cubicBezTo>
                  <a:cubicBezTo>
                    <a:pt x="1692905" y="720658"/>
                    <a:pt x="1694441" y="715452"/>
                    <a:pt x="1695891" y="710246"/>
                  </a:cubicBezTo>
                  <a:cubicBezTo>
                    <a:pt x="1696318" y="709819"/>
                    <a:pt x="1696744" y="709392"/>
                    <a:pt x="1697085" y="708966"/>
                  </a:cubicBezTo>
                  <a:cubicBezTo>
                    <a:pt x="1701693" y="703930"/>
                    <a:pt x="1706300" y="698894"/>
                    <a:pt x="1710822" y="693774"/>
                  </a:cubicBezTo>
                  <a:cubicBezTo>
                    <a:pt x="1708518" y="700431"/>
                    <a:pt x="1706214" y="707173"/>
                    <a:pt x="1703911" y="713830"/>
                  </a:cubicBezTo>
                  <a:close/>
                  <a:moveTo>
                    <a:pt x="1670381" y="696334"/>
                  </a:moveTo>
                  <a:cubicBezTo>
                    <a:pt x="1670893" y="694371"/>
                    <a:pt x="1671405" y="692323"/>
                    <a:pt x="1671917" y="690360"/>
                  </a:cubicBezTo>
                  <a:cubicBezTo>
                    <a:pt x="1673026" y="694115"/>
                    <a:pt x="1673965" y="697956"/>
                    <a:pt x="1674732" y="701882"/>
                  </a:cubicBezTo>
                  <a:cubicBezTo>
                    <a:pt x="1672002" y="704613"/>
                    <a:pt x="1669272" y="707429"/>
                    <a:pt x="1666542" y="710160"/>
                  </a:cubicBezTo>
                  <a:cubicBezTo>
                    <a:pt x="1667822" y="705552"/>
                    <a:pt x="1669102" y="701028"/>
                    <a:pt x="1670381" y="696419"/>
                  </a:cubicBezTo>
                  <a:close/>
                  <a:moveTo>
                    <a:pt x="1656560" y="662365"/>
                  </a:moveTo>
                  <a:cubicBezTo>
                    <a:pt x="1656560" y="662365"/>
                    <a:pt x="1656048" y="662792"/>
                    <a:pt x="1655792" y="663048"/>
                  </a:cubicBezTo>
                  <a:cubicBezTo>
                    <a:pt x="1654853" y="663902"/>
                    <a:pt x="1653915" y="664755"/>
                    <a:pt x="1652976" y="665609"/>
                  </a:cubicBezTo>
                  <a:cubicBezTo>
                    <a:pt x="1654256" y="663048"/>
                    <a:pt x="1655707" y="660573"/>
                    <a:pt x="1657328" y="658183"/>
                  </a:cubicBezTo>
                  <a:cubicBezTo>
                    <a:pt x="1657328" y="658098"/>
                    <a:pt x="1657499" y="657927"/>
                    <a:pt x="1657583" y="657842"/>
                  </a:cubicBezTo>
                  <a:cubicBezTo>
                    <a:pt x="1657242" y="659378"/>
                    <a:pt x="1656901" y="660829"/>
                    <a:pt x="1656474" y="662365"/>
                  </a:cubicBezTo>
                  <a:close/>
                  <a:moveTo>
                    <a:pt x="1646748" y="671327"/>
                  </a:moveTo>
                  <a:cubicBezTo>
                    <a:pt x="1644786" y="673119"/>
                    <a:pt x="1642824" y="674912"/>
                    <a:pt x="1640862" y="676704"/>
                  </a:cubicBezTo>
                  <a:cubicBezTo>
                    <a:pt x="1642312" y="667230"/>
                    <a:pt x="1643592" y="657671"/>
                    <a:pt x="1644786" y="648197"/>
                  </a:cubicBezTo>
                  <a:cubicBezTo>
                    <a:pt x="1647260" y="645381"/>
                    <a:pt x="1649734" y="642650"/>
                    <a:pt x="1652124" y="639833"/>
                  </a:cubicBezTo>
                  <a:cubicBezTo>
                    <a:pt x="1652465" y="640601"/>
                    <a:pt x="1652806" y="641284"/>
                    <a:pt x="1653147" y="642052"/>
                  </a:cubicBezTo>
                  <a:cubicBezTo>
                    <a:pt x="1653147" y="642479"/>
                    <a:pt x="1652976" y="642821"/>
                    <a:pt x="1652976" y="643247"/>
                  </a:cubicBezTo>
                  <a:cubicBezTo>
                    <a:pt x="1651185" y="652721"/>
                    <a:pt x="1649052" y="662024"/>
                    <a:pt x="1646834" y="671327"/>
                  </a:cubicBezTo>
                  <a:close/>
                  <a:moveTo>
                    <a:pt x="1624310" y="670729"/>
                  </a:moveTo>
                  <a:cubicBezTo>
                    <a:pt x="1623798" y="678069"/>
                    <a:pt x="1623201" y="685495"/>
                    <a:pt x="1622689" y="692920"/>
                  </a:cubicBezTo>
                  <a:cubicBezTo>
                    <a:pt x="1620641" y="694712"/>
                    <a:pt x="1618679" y="696419"/>
                    <a:pt x="1616631" y="698212"/>
                  </a:cubicBezTo>
                  <a:cubicBezTo>
                    <a:pt x="1615864" y="695395"/>
                    <a:pt x="1614925" y="692493"/>
                    <a:pt x="1614072" y="689677"/>
                  </a:cubicBezTo>
                  <a:cubicBezTo>
                    <a:pt x="1614584" y="686434"/>
                    <a:pt x="1615096" y="683190"/>
                    <a:pt x="1615607" y="679862"/>
                  </a:cubicBezTo>
                  <a:cubicBezTo>
                    <a:pt x="1618509" y="676789"/>
                    <a:pt x="1621494" y="673802"/>
                    <a:pt x="1624310" y="670729"/>
                  </a:cubicBezTo>
                  <a:close/>
                  <a:moveTo>
                    <a:pt x="1656133" y="758297"/>
                  </a:moveTo>
                  <a:cubicBezTo>
                    <a:pt x="1651953" y="762138"/>
                    <a:pt x="1647772" y="765978"/>
                    <a:pt x="1643592" y="769734"/>
                  </a:cubicBezTo>
                  <a:cubicBezTo>
                    <a:pt x="1646237" y="764527"/>
                    <a:pt x="1648796" y="759236"/>
                    <a:pt x="1651185" y="753944"/>
                  </a:cubicBezTo>
                  <a:cubicBezTo>
                    <a:pt x="1654598" y="750957"/>
                    <a:pt x="1657925" y="747970"/>
                    <a:pt x="1661337" y="744983"/>
                  </a:cubicBezTo>
                  <a:cubicBezTo>
                    <a:pt x="1660740" y="746434"/>
                    <a:pt x="1660058" y="747970"/>
                    <a:pt x="1659461" y="749421"/>
                  </a:cubicBezTo>
                  <a:lnTo>
                    <a:pt x="1659461" y="749421"/>
                  </a:lnTo>
                  <a:cubicBezTo>
                    <a:pt x="1659461" y="749421"/>
                    <a:pt x="1659461" y="749591"/>
                    <a:pt x="1659461" y="749591"/>
                  </a:cubicBezTo>
                  <a:lnTo>
                    <a:pt x="1659461" y="749762"/>
                  </a:lnTo>
                  <a:cubicBezTo>
                    <a:pt x="1659461" y="749762"/>
                    <a:pt x="1659461" y="749762"/>
                    <a:pt x="1659461" y="749762"/>
                  </a:cubicBezTo>
                  <a:cubicBezTo>
                    <a:pt x="1658437" y="752579"/>
                    <a:pt x="1657328" y="755395"/>
                    <a:pt x="1656219" y="758212"/>
                  </a:cubicBezTo>
                  <a:close/>
                  <a:moveTo>
                    <a:pt x="1636169" y="776476"/>
                  </a:moveTo>
                  <a:cubicBezTo>
                    <a:pt x="1635487" y="777159"/>
                    <a:pt x="1634718" y="777756"/>
                    <a:pt x="1634036" y="778439"/>
                  </a:cubicBezTo>
                  <a:cubicBezTo>
                    <a:pt x="1635913" y="773660"/>
                    <a:pt x="1637790" y="768795"/>
                    <a:pt x="1639582" y="763930"/>
                  </a:cubicBezTo>
                  <a:cubicBezTo>
                    <a:pt x="1640264" y="763418"/>
                    <a:pt x="1640862" y="762820"/>
                    <a:pt x="1641544" y="762308"/>
                  </a:cubicBezTo>
                  <a:cubicBezTo>
                    <a:pt x="1639752" y="767088"/>
                    <a:pt x="1638046" y="771782"/>
                    <a:pt x="1636169" y="776476"/>
                  </a:cubicBezTo>
                  <a:close/>
                  <a:moveTo>
                    <a:pt x="1639496" y="747884"/>
                  </a:moveTo>
                  <a:cubicBezTo>
                    <a:pt x="1639838" y="746775"/>
                    <a:pt x="1640264" y="745665"/>
                    <a:pt x="1640691" y="744471"/>
                  </a:cubicBezTo>
                  <a:cubicBezTo>
                    <a:pt x="1640862" y="744385"/>
                    <a:pt x="1640947" y="744214"/>
                    <a:pt x="1641117" y="744129"/>
                  </a:cubicBezTo>
                  <a:cubicBezTo>
                    <a:pt x="1640605" y="745409"/>
                    <a:pt x="1640094" y="746604"/>
                    <a:pt x="1639582" y="747884"/>
                  </a:cubicBezTo>
                  <a:close/>
                  <a:moveTo>
                    <a:pt x="1631135" y="762735"/>
                  </a:moveTo>
                  <a:cubicBezTo>
                    <a:pt x="1630879" y="761711"/>
                    <a:pt x="1630709" y="760601"/>
                    <a:pt x="1630453" y="759577"/>
                  </a:cubicBezTo>
                  <a:cubicBezTo>
                    <a:pt x="1630026" y="757956"/>
                    <a:pt x="1629685" y="756334"/>
                    <a:pt x="1629343" y="754798"/>
                  </a:cubicBezTo>
                  <a:cubicBezTo>
                    <a:pt x="1631050" y="753261"/>
                    <a:pt x="1632756" y="751811"/>
                    <a:pt x="1634377" y="750274"/>
                  </a:cubicBezTo>
                  <a:cubicBezTo>
                    <a:pt x="1633354" y="754456"/>
                    <a:pt x="1632244" y="758638"/>
                    <a:pt x="1631135" y="762820"/>
                  </a:cubicBezTo>
                  <a:close/>
                  <a:moveTo>
                    <a:pt x="1640179" y="696419"/>
                  </a:moveTo>
                  <a:lnTo>
                    <a:pt x="1640179" y="696590"/>
                  </a:lnTo>
                  <a:cubicBezTo>
                    <a:pt x="1640179" y="696590"/>
                    <a:pt x="1640179" y="696761"/>
                    <a:pt x="1640179" y="696761"/>
                  </a:cubicBezTo>
                  <a:lnTo>
                    <a:pt x="1640179" y="696761"/>
                  </a:lnTo>
                  <a:cubicBezTo>
                    <a:pt x="1639241" y="701370"/>
                    <a:pt x="1638217" y="705893"/>
                    <a:pt x="1637193" y="710502"/>
                  </a:cubicBezTo>
                  <a:cubicBezTo>
                    <a:pt x="1635828" y="711782"/>
                    <a:pt x="1634463" y="713062"/>
                    <a:pt x="1633183" y="714257"/>
                  </a:cubicBezTo>
                  <a:cubicBezTo>
                    <a:pt x="1635230" y="705552"/>
                    <a:pt x="1637278" y="696932"/>
                    <a:pt x="1639155" y="688226"/>
                  </a:cubicBezTo>
                  <a:lnTo>
                    <a:pt x="1639155" y="688226"/>
                  </a:lnTo>
                  <a:cubicBezTo>
                    <a:pt x="1639155" y="688226"/>
                    <a:pt x="1639155" y="688226"/>
                    <a:pt x="1639155" y="688226"/>
                  </a:cubicBezTo>
                  <a:lnTo>
                    <a:pt x="1639155" y="688226"/>
                  </a:lnTo>
                  <a:cubicBezTo>
                    <a:pt x="1639155" y="688226"/>
                    <a:pt x="1639155" y="688226"/>
                    <a:pt x="1639155" y="688226"/>
                  </a:cubicBezTo>
                  <a:cubicBezTo>
                    <a:pt x="1639411" y="686434"/>
                    <a:pt x="1639667" y="684641"/>
                    <a:pt x="1640008" y="682849"/>
                  </a:cubicBezTo>
                  <a:cubicBezTo>
                    <a:pt x="1641800" y="680971"/>
                    <a:pt x="1643592" y="679179"/>
                    <a:pt x="1645383" y="677301"/>
                  </a:cubicBezTo>
                  <a:cubicBezTo>
                    <a:pt x="1643762" y="683788"/>
                    <a:pt x="1642056" y="690189"/>
                    <a:pt x="1640350" y="696590"/>
                  </a:cubicBezTo>
                  <a:lnTo>
                    <a:pt x="1640350" y="696590"/>
                  </a:lnTo>
                  <a:close/>
                  <a:moveTo>
                    <a:pt x="1622945" y="717074"/>
                  </a:moveTo>
                  <a:cubicBezTo>
                    <a:pt x="1623286" y="715623"/>
                    <a:pt x="1623542" y="714257"/>
                    <a:pt x="1623798" y="712806"/>
                  </a:cubicBezTo>
                  <a:cubicBezTo>
                    <a:pt x="1623713" y="713745"/>
                    <a:pt x="1623542" y="714684"/>
                    <a:pt x="1623457" y="715537"/>
                  </a:cubicBezTo>
                  <a:cubicBezTo>
                    <a:pt x="1623286" y="716050"/>
                    <a:pt x="1623115" y="716562"/>
                    <a:pt x="1622859" y="716988"/>
                  </a:cubicBezTo>
                  <a:close/>
                  <a:moveTo>
                    <a:pt x="1627722" y="747458"/>
                  </a:moveTo>
                  <a:cubicBezTo>
                    <a:pt x="1627296" y="745495"/>
                    <a:pt x="1626784" y="743532"/>
                    <a:pt x="1626358" y="741654"/>
                  </a:cubicBezTo>
                  <a:cubicBezTo>
                    <a:pt x="1627638" y="736618"/>
                    <a:pt x="1628832" y="731583"/>
                    <a:pt x="1630112" y="726547"/>
                  </a:cubicBezTo>
                  <a:cubicBezTo>
                    <a:pt x="1631476" y="725267"/>
                    <a:pt x="1632842" y="724072"/>
                    <a:pt x="1634292" y="722792"/>
                  </a:cubicBezTo>
                  <a:cubicBezTo>
                    <a:pt x="1632244" y="731071"/>
                    <a:pt x="1630112" y="739350"/>
                    <a:pt x="1627722" y="747543"/>
                  </a:cubicBezTo>
                  <a:close/>
                  <a:moveTo>
                    <a:pt x="1618850" y="757187"/>
                  </a:moveTo>
                  <a:cubicBezTo>
                    <a:pt x="1618850" y="757187"/>
                    <a:pt x="1619020" y="756334"/>
                    <a:pt x="1619191" y="755907"/>
                  </a:cubicBezTo>
                  <a:cubicBezTo>
                    <a:pt x="1619191" y="756163"/>
                    <a:pt x="1619276" y="756419"/>
                    <a:pt x="1619361" y="756761"/>
                  </a:cubicBezTo>
                  <a:cubicBezTo>
                    <a:pt x="1619191" y="756931"/>
                    <a:pt x="1619020" y="757017"/>
                    <a:pt x="1618935" y="757187"/>
                  </a:cubicBezTo>
                  <a:close/>
                  <a:moveTo>
                    <a:pt x="1624737" y="733717"/>
                  </a:moveTo>
                  <a:cubicBezTo>
                    <a:pt x="1624907" y="732949"/>
                    <a:pt x="1625078" y="732180"/>
                    <a:pt x="1625248" y="731412"/>
                  </a:cubicBezTo>
                  <a:cubicBezTo>
                    <a:pt x="1625078" y="732351"/>
                    <a:pt x="1624992" y="733290"/>
                    <a:pt x="1624822" y="734229"/>
                  </a:cubicBezTo>
                  <a:cubicBezTo>
                    <a:pt x="1624822" y="734058"/>
                    <a:pt x="1624822" y="733887"/>
                    <a:pt x="1624737" y="733717"/>
                  </a:cubicBezTo>
                  <a:close/>
                  <a:moveTo>
                    <a:pt x="1620726" y="714684"/>
                  </a:moveTo>
                  <a:cubicBezTo>
                    <a:pt x="1619959" y="711270"/>
                    <a:pt x="1619191" y="707856"/>
                    <a:pt x="1618338" y="704528"/>
                  </a:cubicBezTo>
                  <a:cubicBezTo>
                    <a:pt x="1619532" y="703333"/>
                    <a:pt x="1620812" y="702052"/>
                    <a:pt x="1622006" y="700858"/>
                  </a:cubicBezTo>
                  <a:cubicBezTo>
                    <a:pt x="1621580" y="705466"/>
                    <a:pt x="1621239" y="710075"/>
                    <a:pt x="1620726" y="714684"/>
                  </a:cubicBezTo>
                  <a:close/>
                  <a:moveTo>
                    <a:pt x="1631818" y="662707"/>
                  </a:moveTo>
                  <a:cubicBezTo>
                    <a:pt x="1631818" y="662707"/>
                    <a:pt x="1631903" y="662536"/>
                    <a:pt x="1631988" y="662536"/>
                  </a:cubicBezTo>
                  <a:cubicBezTo>
                    <a:pt x="1631988" y="662963"/>
                    <a:pt x="1631818" y="663475"/>
                    <a:pt x="1631733" y="663902"/>
                  </a:cubicBezTo>
                  <a:cubicBezTo>
                    <a:pt x="1631733" y="663475"/>
                    <a:pt x="1631733" y="663133"/>
                    <a:pt x="1631733" y="662707"/>
                  </a:cubicBezTo>
                  <a:close/>
                  <a:moveTo>
                    <a:pt x="1636681" y="657330"/>
                  </a:moveTo>
                  <a:cubicBezTo>
                    <a:pt x="1637534" y="656306"/>
                    <a:pt x="1638472" y="655367"/>
                    <a:pt x="1639326" y="654343"/>
                  </a:cubicBezTo>
                  <a:cubicBezTo>
                    <a:pt x="1638046" y="660061"/>
                    <a:pt x="1636851" y="665694"/>
                    <a:pt x="1635572" y="671412"/>
                  </a:cubicBezTo>
                  <a:cubicBezTo>
                    <a:pt x="1635998" y="666718"/>
                    <a:pt x="1636340" y="662024"/>
                    <a:pt x="1636681" y="657330"/>
                  </a:cubicBezTo>
                  <a:close/>
                  <a:moveTo>
                    <a:pt x="1646237" y="701967"/>
                  </a:moveTo>
                  <a:cubicBezTo>
                    <a:pt x="1646237" y="701967"/>
                    <a:pt x="1646066" y="702138"/>
                    <a:pt x="1645980" y="702223"/>
                  </a:cubicBezTo>
                  <a:cubicBezTo>
                    <a:pt x="1646321" y="700943"/>
                    <a:pt x="1646748" y="699577"/>
                    <a:pt x="1647090" y="698297"/>
                  </a:cubicBezTo>
                  <a:lnTo>
                    <a:pt x="1647090" y="698297"/>
                  </a:lnTo>
                  <a:cubicBezTo>
                    <a:pt x="1647090" y="698297"/>
                    <a:pt x="1647090" y="698297"/>
                    <a:pt x="1647090" y="698297"/>
                  </a:cubicBezTo>
                  <a:lnTo>
                    <a:pt x="1647090" y="698297"/>
                  </a:lnTo>
                  <a:cubicBezTo>
                    <a:pt x="1647090" y="698297"/>
                    <a:pt x="1647090" y="698297"/>
                    <a:pt x="1647090" y="698297"/>
                  </a:cubicBezTo>
                  <a:cubicBezTo>
                    <a:pt x="1649052" y="688994"/>
                    <a:pt x="1650673" y="679691"/>
                    <a:pt x="1651953" y="670303"/>
                  </a:cubicBezTo>
                  <a:cubicBezTo>
                    <a:pt x="1653147" y="669023"/>
                    <a:pt x="1654427" y="667742"/>
                    <a:pt x="1655621" y="666462"/>
                  </a:cubicBezTo>
                  <a:cubicBezTo>
                    <a:pt x="1652635" y="678411"/>
                    <a:pt x="1649479" y="690274"/>
                    <a:pt x="1646237" y="702138"/>
                  </a:cubicBezTo>
                  <a:close/>
                  <a:moveTo>
                    <a:pt x="1643165" y="714001"/>
                  </a:moveTo>
                  <a:cubicBezTo>
                    <a:pt x="1641203" y="722451"/>
                    <a:pt x="1639241" y="730900"/>
                    <a:pt x="1637193" y="739350"/>
                  </a:cubicBezTo>
                  <a:cubicBezTo>
                    <a:pt x="1635145" y="741398"/>
                    <a:pt x="1633097" y="743361"/>
                    <a:pt x="1631050" y="745324"/>
                  </a:cubicBezTo>
                  <a:cubicBezTo>
                    <a:pt x="1634975" y="735338"/>
                    <a:pt x="1638643" y="725267"/>
                    <a:pt x="1641971" y="715111"/>
                  </a:cubicBezTo>
                  <a:cubicBezTo>
                    <a:pt x="1642312" y="714769"/>
                    <a:pt x="1642738" y="714343"/>
                    <a:pt x="1643080" y="714001"/>
                  </a:cubicBezTo>
                  <a:close/>
                  <a:moveTo>
                    <a:pt x="1652465" y="704528"/>
                  </a:moveTo>
                  <a:cubicBezTo>
                    <a:pt x="1653403" y="703503"/>
                    <a:pt x="1654341" y="702564"/>
                    <a:pt x="1655280" y="701540"/>
                  </a:cubicBezTo>
                  <a:cubicBezTo>
                    <a:pt x="1652806" y="709307"/>
                    <a:pt x="1650161" y="717074"/>
                    <a:pt x="1647516" y="724755"/>
                  </a:cubicBezTo>
                  <a:lnTo>
                    <a:pt x="1647516" y="724755"/>
                  </a:lnTo>
                  <a:cubicBezTo>
                    <a:pt x="1647516" y="724755"/>
                    <a:pt x="1647516" y="724926"/>
                    <a:pt x="1647516" y="724926"/>
                  </a:cubicBezTo>
                  <a:lnTo>
                    <a:pt x="1647516" y="725096"/>
                  </a:lnTo>
                  <a:cubicBezTo>
                    <a:pt x="1647516" y="725096"/>
                    <a:pt x="1647516" y="725096"/>
                    <a:pt x="1647516" y="725096"/>
                  </a:cubicBezTo>
                  <a:cubicBezTo>
                    <a:pt x="1646919" y="727060"/>
                    <a:pt x="1646321" y="729108"/>
                    <a:pt x="1645725" y="731071"/>
                  </a:cubicBezTo>
                  <a:cubicBezTo>
                    <a:pt x="1645469" y="731327"/>
                    <a:pt x="1645213" y="731583"/>
                    <a:pt x="1644957" y="731839"/>
                  </a:cubicBezTo>
                  <a:cubicBezTo>
                    <a:pt x="1647090" y="725011"/>
                    <a:pt x="1649223" y="718098"/>
                    <a:pt x="1651100" y="711185"/>
                  </a:cubicBezTo>
                  <a:lnTo>
                    <a:pt x="1651100" y="711185"/>
                  </a:lnTo>
                  <a:cubicBezTo>
                    <a:pt x="1651100" y="711185"/>
                    <a:pt x="1651100" y="711099"/>
                    <a:pt x="1651100" y="711099"/>
                  </a:cubicBezTo>
                  <a:lnTo>
                    <a:pt x="1651100" y="711099"/>
                  </a:lnTo>
                  <a:cubicBezTo>
                    <a:pt x="1651612" y="708966"/>
                    <a:pt x="1652038" y="706747"/>
                    <a:pt x="1652465" y="704613"/>
                  </a:cubicBezTo>
                  <a:close/>
                  <a:moveTo>
                    <a:pt x="1651355" y="734656"/>
                  </a:moveTo>
                  <a:cubicBezTo>
                    <a:pt x="1651867" y="734229"/>
                    <a:pt x="1652294" y="733717"/>
                    <a:pt x="1652806" y="733290"/>
                  </a:cubicBezTo>
                  <a:cubicBezTo>
                    <a:pt x="1651526" y="736192"/>
                    <a:pt x="1650332" y="739008"/>
                    <a:pt x="1649052" y="741910"/>
                  </a:cubicBezTo>
                  <a:lnTo>
                    <a:pt x="1649052" y="741910"/>
                  </a:lnTo>
                  <a:cubicBezTo>
                    <a:pt x="1649052" y="741910"/>
                    <a:pt x="1649052" y="741995"/>
                    <a:pt x="1649052" y="741995"/>
                  </a:cubicBezTo>
                  <a:lnTo>
                    <a:pt x="1649052" y="741995"/>
                  </a:lnTo>
                  <a:cubicBezTo>
                    <a:pt x="1649052" y="741995"/>
                    <a:pt x="1649052" y="742081"/>
                    <a:pt x="1649052" y="742081"/>
                  </a:cubicBezTo>
                  <a:cubicBezTo>
                    <a:pt x="1648028" y="744897"/>
                    <a:pt x="1647004" y="747799"/>
                    <a:pt x="1645980" y="750616"/>
                  </a:cubicBezTo>
                  <a:cubicBezTo>
                    <a:pt x="1645469" y="751128"/>
                    <a:pt x="1644957" y="751554"/>
                    <a:pt x="1644445" y="752067"/>
                  </a:cubicBezTo>
                  <a:cubicBezTo>
                    <a:pt x="1646919" y="746263"/>
                    <a:pt x="1649223" y="740459"/>
                    <a:pt x="1651441" y="734570"/>
                  </a:cubicBezTo>
                  <a:close/>
                  <a:moveTo>
                    <a:pt x="1662447" y="723902"/>
                  </a:moveTo>
                  <a:cubicBezTo>
                    <a:pt x="1666371" y="719805"/>
                    <a:pt x="1670211" y="715708"/>
                    <a:pt x="1674050" y="711611"/>
                  </a:cubicBezTo>
                  <a:cubicBezTo>
                    <a:pt x="1671746" y="717927"/>
                    <a:pt x="1669443" y="724158"/>
                    <a:pt x="1667054" y="730388"/>
                  </a:cubicBezTo>
                  <a:cubicBezTo>
                    <a:pt x="1665177" y="732095"/>
                    <a:pt x="1663385" y="733802"/>
                    <a:pt x="1661508" y="735509"/>
                  </a:cubicBezTo>
                  <a:lnTo>
                    <a:pt x="1661508" y="735509"/>
                  </a:lnTo>
                  <a:cubicBezTo>
                    <a:pt x="1661508" y="735509"/>
                    <a:pt x="1661337" y="735680"/>
                    <a:pt x="1661337" y="735680"/>
                  </a:cubicBezTo>
                  <a:lnTo>
                    <a:pt x="1661167" y="735850"/>
                  </a:lnTo>
                  <a:lnTo>
                    <a:pt x="1661167" y="735850"/>
                  </a:lnTo>
                  <a:cubicBezTo>
                    <a:pt x="1659887" y="737131"/>
                    <a:pt x="1658522" y="738411"/>
                    <a:pt x="1657242" y="739691"/>
                  </a:cubicBezTo>
                  <a:cubicBezTo>
                    <a:pt x="1659034" y="734485"/>
                    <a:pt x="1660826" y="729193"/>
                    <a:pt x="1662447" y="723902"/>
                  </a:cubicBezTo>
                  <a:close/>
                  <a:moveTo>
                    <a:pt x="1677207" y="719207"/>
                  </a:moveTo>
                  <a:cubicBezTo>
                    <a:pt x="1677207" y="719805"/>
                    <a:pt x="1677207" y="720402"/>
                    <a:pt x="1677292" y="721000"/>
                  </a:cubicBezTo>
                  <a:cubicBezTo>
                    <a:pt x="1676951" y="721256"/>
                    <a:pt x="1676695" y="721597"/>
                    <a:pt x="1676353" y="721853"/>
                  </a:cubicBezTo>
                  <a:cubicBezTo>
                    <a:pt x="1676610" y="721000"/>
                    <a:pt x="1676951" y="720061"/>
                    <a:pt x="1677207" y="719207"/>
                  </a:cubicBezTo>
                  <a:close/>
                  <a:moveTo>
                    <a:pt x="1678315" y="728681"/>
                  </a:moveTo>
                  <a:cubicBezTo>
                    <a:pt x="1678572" y="729961"/>
                    <a:pt x="1678913" y="731327"/>
                    <a:pt x="1679084" y="732607"/>
                  </a:cubicBezTo>
                  <a:cubicBezTo>
                    <a:pt x="1679084" y="732692"/>
                    <a:pt x="1679084" y="732778"/>
                    <a:pt x="1679084" y="732863"/>
                  </a:cubicBezTo>
                  <a:cubicBezTo>
                    <a:pt x="1678315" y="734570"/>
                    <a:pt x="1677633" y="736362"/>
                    <a:pt x="1676865" y="738069"/>
                  </a:cubicBezTo>
                  <a:cubicBezTo>
                    <a:pt x="1676524" y="738838"/>
                    <a:pt x="1676183" y="739606"/>
                    <a:pt x="1675841" y="740374"/>
                  </a:cubicBezTo>
                  <a:cubicBezTo>
                    <a:pt x="1673282" y="742764"/>
                    <a:pt x="1670637" y="745153"/>
                    <a:pt x="1668078" y="747543"/>
                  </a:cubicBezTo>
                  <a:cubicBezTo>
                    <a:pt x="1669528" y="743276"/>
                    <a:pt x="1670978" y="739008"/>
                    <a:pt x="1672344" y="734741"/>
                  </a:cubicBezTo>
                  <a:cubicBezTo>
                    <a:pt x="1674391" y="732692"/>
                    <a:pt x="1676353" y="730729"/>
                    <a:pt x="1678315" y="728681"/>
                  </a:cubicBezTo>
                  <a:close/>
                  <a:moveTo>
                    <a:pt x="1663044" y="767941"/>
                  </a:moveTo>
                  <a:cubicBezTo>
                    <a:pt x="1661252" y="769648"/>
                    <a:pt x="1659375" y="771441"/>
                    <a:pt x="1657583" y="773148"/>
                  </a:cubicBezTo>
                  <a:cubicBezTo>
                    <a:pt x="1659119" y="769478"/>
                    <a:pt x="1660655" y="765893"/>
                    <a:pt x="1662191" y="762223"/>
                  </a:cubicBezTo>
                  <a:cubicBezTo>
                    <a:pt x="1663470" y="761114"/>
                    <a:pt x="1664836" y="759919"/>
                    <a:pt x="1666115" y="758809"/>
                  </a:cubicBezTo>
                  <a:lnTo>
                    <a:pt x="1666115" y="758809"/>
                  </a:lnTo>
                  <a:cubicBezTo>
                    <a:pt x="1666115" y="758809"/>
                    <a:pt x="1666371" y="758553"/>
                    <a:pt x="1666371" y="758553"/>
                  </a:cubicBezTo>
                  <a:lnTo>
                    <a:pt x="1666627" y="758297"/>
                  </a:lnTo>
                  <a:lnTo>
                    <a:pt x="1666627" y="758297"/>
                  </a:lnTo>
                  <a:cubicBezTo>
                    <a:pt x="1667224" y="757785"/>
                    <a:pt x="1667736" y="757187"/>
                    <a:pt x="1668248" y="756675"/>
                  </a:cubicBezTo>
                  <a:cubicBezTo>
                    <a:pt x="1667054" y="759150"/>
                    <a:pt x="1665859" y="761711"/>
                    <a:pt x="1664665" y="764186"/>
                  </a:cubicBezTo>
                  <a:lnTo>
                    <a:pt x="1664665" y="764186"/>
                  </a:lnTo>
                  <a:cubicBezTo>
                    <a:pt x="1664665" y="764186"/>
                    <a:pt x="1664665" y="764271"/>
                    <a:pt x="1664665" y="764271"/>
                  </a:cubicBezTo>
                  <a:lnTo>
                    <a:pt x="1664665" y="764271"/>
                  </a:lnTo>
                  <a:cubicBezTo>
                    <a:pt x="1664665" y="764271"/>
                    <a:pt x="1664665" y="764442"/>
                    <a:pt x="1664665" y="764442"/>
                  </a:cubicBezTo>
                  <a:cubicBezTo>
                    <a:pt x="1664153" y="765552"/>
                    <a:pt x="1663641" y="766746"/>
                    <a:pt x="1663215" y="767856"/>
                  </a:cubicBezTo>
                  <a:close/>
                  <a:moveTo>
                    <a:pt x="1608356" y="767088"/>
                  </a:moveTo>
                  <a:cubicBezTo>
                    <a:pt x="1611256" y="758809"/>
                    <a:pt x="1614157" y="750530"/>
                    <a:pt x="1616887" y="742166"/>
                  </a:cubicBezTo>
                  <a:cubicBezTo>
                    <a:pt x="1617485" y="745580"/>
                    <a:pt x="1618082" y="748994"/>
                    <a:pt x="1618593" y="752408"/>
                  </a:cubicBezTo>
                  <a:lnTo>
                    <a:pt x="1617655" y="758297"/>
                  </a:lnTo>
                  <a:cubicBezTo>
                    <a:pt x="1616460" y="759407"/>
                    <a:pt x="1615352" y="760516"/>
                    <a:pt x="1614157" y="761626"/>
                  </a:cubicBezTo>
                  <a:cubicBezTo>
                    <a:pt x="1612195" y="763503"/>
                    <a:pt x="1610232" y="765296"/>
                    <a:pt x="1608270" y="767088"/>
                  </a:cubicBezTo>
                  <a:close/>
                  <a:moveTo>
                    <a:pt x="1599312" y="775367"/>
                  </a:moveTo>
                  <a:cubicBezTo>
                    <a:pt x="1590780" y="783133"/>
                    <a:pt x="1582078" y="790815"/>
                    <a:pt x="1573290" y="798325"/>
                  </a:cubicBezTo>
                  <a:cubicBezTo>
                    <a:pt x="1577471" y="787315"/>
                    <a:pt x="1581651" y="776391"/>
                    <a:pt x="1585661" y="765381"/>
                  </a:cubicBezTo>
                  <a:cubicBezTo>
                    <a:pt x="1594961" y="757614"/>
                    <a:pt x="1604175" y="749677"/>
                    <a:pt x="1613304" y="741569"/>
                  </a:cubicBezTo>
                  <a:cubicBezTo>
                    <a:pt x="1608697" y="752920"/>
                    <a:pt x="1604004" y="764101"/>
                    <a:pt x="1599227" y="775367"/>
                  </a:cubicBezTo>
                  <a:close/>
                  <a:moveTo>
                    <a:pt x="1609806" y="669961"/>
                  </a:moveTo>
                  <a:lnTo>
                    <a:pt x="1609806" y="669961"/>
                  </a:lnTo>
                  <a:cubicBezTo>
                    <a:pt x="1609806" y="669961"/>
                    <a:pt x="1609806" y="670132"/>
                    <a:pt x="1609806" y="670132"/>
                  </a:cubicBezTo>
                  <a:lnTo>
                    <a:pt x="1609806" y="670132"/>
                  </a:lnTo>
                  <a:cubicBezTo>
                    <a:pt x="1609721" y="672607"/>
                    <a:pt x="1609635" y="675082"/>
                    <a:pt x="1609550" y="677557"/>
                  </a:cubicBezTo>
                  <a:cubicBezTo>
                    <a:pt x="1607076" y="671498"/>
                    <a:pt x="1604260" y="665523"/>
                    <a:pt x="1600933" y="659720"/>
                  </a:cubicBezTo>
                  <a:cubicBezTo>
                    <a:pt x="1603493" y="656988"/>
                    <a:pt x="1606137" y="654343"/>
                    <a:pt x="1608697" y="651611"/>
                  </a:cubicBezTo>
                  <a:lnTo>
                    <a:pt x="1612622" y="647600"/>
                  </a:lnTo>
                  <a:cubicBezTo>
                    <a:pt x="1611683" y="655025"/>
                    <a:pt x="1610744" y="662536"/>
                    <a:pt x="1609806" y="669961"/>
                  </a:cubicBezTo>
                  <a:lnTo>
                    <a:pt x="1609806" y="669961"/>
                  </a:lnTo>
                  <a:close/>
                  <a:moveTo>
                    <a:pt x="1632671" y="607828"/>
                  </a:moveTo>
                  <a:cubicBezTo>
                    <a:pt x="1637278" y="614143"/>
                    <a:pt x="1641544" y="620545"/>
                    <a:pt x="1645383" y="627116"/>
                  </a:cubicBezTo>
                  <a:cubicBezTo>
                    <a:pt x="1643677" y="634712"/>
                    <a:pt x="1642056" y="642223"/>
                    <a:pt x="1640350" y="649819"/>
                  </a:cubicBezTo>
                  <a:cubicBezTo>
                    <a:pt x="1639241" y="650929"/>
                    <a:pt x="1638131" y="651953"/>
                    <a:pt x="1637022" y="652977"/>
                  </a:cubicBezTo>
                  <a:cubicBezTo>
                    <a:pt x="1637278" y="649478"/>
                    <a:pt x="1637449" y="645978"/>
                    <a:pt x="1637705" y="642479"/>
                  </a:cubicBezTo>
                  <a:cubicBezTo>
                    <a:pt x="1638131" y="636249"/>
                    <a:pt x="1638472" y="630018"/>
                    <a:pt x="1638814" y="623788"/>
                  </a:cubicBezTo>
                  <a:cubicBezTo>
                    <a:pt x="1638814" y="623788"/>
                    <a:pt x="1638558" y="623703"/>
                    <a:pt x="1638472" y="623788"/>
                  </a:cubicBezTo>
                  <a:lnTo>
                    <a:pt x="1635657" y="642138"/>
                  </a:lnTo>
                  <a:cubicBezTo>
                    <a:pt x="1634889" y="647003"/>
                    <a:pt x="1634036" y="651782"/>
                    <a:pt x="1633097" y="656647"/>
                  </a:cubicBezTo>
                  <a:cubicBezTo>
                    <a:pt x="1632756" y="656903"/>
                    <a:pt x="1632500" y="657244"/>
                    <a:pt x="1632159" y="657586"/>
                  </a:cubicBezTo>
                  <a:cubicBezTo>
                    <a:pt x="1632756" y="644869"/>
                    <a:pt x="1632842" y="632067"/>
                    <a:pt x="1632756" y="619350"/>
                  </a:cubicBezTo>
                  <a:cubicBezTo>
                    <a:pt x="1632756" y="615509"/>
                    <a:pt x="1632756" y="611668"/>
                    <a:pt x="1632586" y="607828"/>
                  </a:cubicBezTo>
                  <a:close/>
                  <a:moveTo>
                    <a:pt x="1647090" y="630189"/>
                  </a:moveTo>
                  <a:cubicBezTo>
                    <a:pt x="1648625" y="633005"/>
                    <a:pt x="1650161" y="635907"/>
                    <a:pt x="1651612" y="638724"/>
                  </a:cubicBezTo>
                  <a:cubicBezTo>
                    <a:pt x="1649479" y="640858"/>
                    <a:pt x="1647346" y="642906"/>
                    <a:pt x="1645213" y="645040"/>
                  </a:cubicBezTo>
                  <a:cubicBezTo>
                    <a:pt x="1645810" y="640089"/>
                    <a:pt x="1646492" y="635139"/>
                    <a:pt x="1647090" y="630189"/>
                  </a:cubicBezTo>
                  <a:close/>
                  <a:moveTo>
                    <a:pt x="1654768" y="645637"/>
                  </a:moveTo>
                  <a:cubicBezTo>
                    <a:pt x="1655878" y="648197"/>
                    <a:pt x="1656986" y="650758"/>
                    <a:pt x="1658095" y="653318"/>
                  </a:cubicBezTo>
                  <a:cubicBezTo>
                    <a:pt x="1657242" y="654513"/>
                    <a:pt x="1656474" y="655708"/>
                    <a:pt x="1655707" y="656903"/>
                  </a:cubicBezTo>
                  <a:cubicBezTo>
                    <a:pt x="1654683" y="658610"/>
                    <a:pt x="1653745" y="660402"/>
                    <a:pt x="1652891" y="662195"/>
                  </a:cubicBezTo>
                  <a:cubicBezTo>
                    <a:pt x="1653574" y="656647"/>
                    <a:pt x="1654171" y="651099"/>
                    <a:pt x="1654683" y="645552"/>
                  </a:cubicBezTo>
                  <a:close/>
                  <a:moveTo>
                    <a:pt x="1666115" y="672863"/>
                  </a:moveTo>
                  <a:cubicBezTo>
                    <a:pt x="1666457" y="673717"/>
                    <a:pt x="1666712" y="674570"/>
                    <a:pt x="1667054" y="675424"/>
                  </a:cubicBezTo>
                  <a:lnTo>
                    <a:pt x="1666712" y="676533"/>
                  </a:lnTo>
                  <a:lnTo>
                    <a:pt x="1664238" y="683702"/>
                  </a:lnTo>
                  <a:cubicBezTo>
                    <a:pt x="1664921" y="680118"/>
                    <a:pt x="1665518" y="676533"/>
                    <a:pt x="1666115" y="672863"/>
                  </a:cubicBezTo>
                  <a:close/>
                  <a:moveTo>
                    <a:pt x="1667736" y="677216"/>
                  </a:moveTo>
                  <a:cubicBezTo>
                    <a:pt x="1668078" y="678240"/>
                    <a:pt x="1668504" y="679350"/>
                    <a:pt x="1668845" y="680374"/>
                  </a:cubicBezTo>
                  <a:cubicBezTo>
                    <a:pt x="1667907" y="681313"/>
                    <a:pt x="1666969" y="682166"/>
                    <a:pt x="1666030" y="683105"/>
                  </a:cubicBezTo>
                  <a:lnTo>
                    <a:pt x="1667736" y="677216"/>
                  </a:lnTo>
                  <a:close/>
                  <a:moveTo>
                    <a:pt x="1670552" y="685409"/>
                  </a:moveTo>
                  <a:cubicBezTo>
                    <a:pt x="1670808" y="686263"/>
                    <a:pt x="1671064" y="687031"/>
                    <a:pt x="1671320" y="687885"/>
                  </a:cubicBezTo>
                  <a:cubicBezTo>
                    <a:pt x="1670381" y="690445"/>
                    <a:pt x="1669443" y="693005"/>
                    <a:pt x="1668504" y="695566"/>
                  </a:cubicBezTo>
                  <a:cubicBezTo>
                    <a:pt x="1665774" y="702650"/>
                    <a:pt x="1662873" y="709648"/>
                    <a:pt x="1659973" y="716647"/>
                  </a:cubicBezTo>
                  <a:cubicBezTo>
                    <a:pt x="1658607" y="717927"/>
                    <a:pt x="1657328" y="719293"/>
                    <a:pt x="1655962" y="720573"/>
                  </a:cubicBezTo>
                  <a:cubicBezTo>
                    <a:pt x="1657669" y="714257"/>
                    <a:pt x="1659204" y="707941"/>
                    <a:pt x="1660655" y="701540"/>
                  </a:cubicBezTo>
                  <a:cubicBezTo>
                    <a:pt x="1661508" y="698724"/>
                    <a:pt x="1662361" y="695993"/>
                    <a:pt x="1663215" y="693262"/>
                  </a:cubicBezTo>
                  <a:cubicBezTo>
                    <a:pt x="1665689" y="690616"/>
                    <a:pt x="1668163" y="688055"/>
                    <a:pt x="1670637" y="685409"/>
                  </a:cubicBezTo>
                  <a:close/>
                  <a:moveTo>
                    <a:pt x="1678572" y="676619"/>
                  </a:moveTo>
                  <a:cubicBezTo>
                    <a:pt x="1682496" y="672266"/>
                    <a:pt x="1686421" y="667998"/>
                    <a:pt x="1690345" y="663646"/>
                  </a:cubicBezTo>
                  <a:lnTo>
                    <a:pt x="1689834" y="665438"/>
                  </a:lnTo>
                  <a:cubicBezTo>
                    <a:pt x="1687360" y="673375"/>
                    <a:pt x="1684714" y="681313"/>
                    <a:pt x="1682069" y="689250"/>
                  </a:cubicBezTo>
                  <a:cubicBezTo>
                    <a:pt x="1681046" y="684983"/>
                    <a:pt x="1679937" y="680801"/>
                    <a:pt x="1678657" y="676619"/>
                  </a:cubicBezTo>
                  <a:close/>
                  <a:moveTo>
                    <a:pt x="1703911" y="678069"/>
                  </a:moveTo>
                  <a:cubicBezTo>
                    <a:pt x="1710480" y="670303"/>
                    <a:pt x="1716879" y="662536"/>
                    <a:pt x="1723192" y="654599"/>
                  </a:cubicBezTo>
                  <a:cubicBezTo>
                    <a:pt x="1720462" y="663902"/>
                    <a:pt x="1717647" y="673205"/>
                    <a:pt x="1714661" y="682422"/>
                  </a:cubicBezTo>
                  <a:cubicBezTo>
                    <a:pt x="1714234" y="683617"/>
                    <a:pt x="1713808" y="684812"/>
                    <a:pt x="1713467" y="686092"/>
                  </a:cubicBezTo>
                  <a:cubicBezTo>
                    <a:pt x="1708518" y="691042"/>
                    <a:pt x="1703484" y="695993"/>
                    <a:pt x="1698451" y="700943"/>
                  </a:cubicBezTo>
                  <a:cubicBezTo>
                    <a:pt x="1700413" y="693347"/>
                    <a:pt x="1702205" y="685751"/>
                    <a:pt x="1703911" y="678069"/>
                  </a:cubicBezTo>
                  <a:close/>
                  <a:moveTo>
                    <a:pt x="1727032" y="649904"/>
                  </a:moveTo>
                  <a:cubicBezTo>
                    <a:pt x="1729847" y="646405"/>
                    <a:pt x="1732578" y="642821"/>
                    <a:pt x="1735393" y="639321"/>
                  </a:cubicBezTo>
                  <a:lnTo>
                    <a:pt x="1739403" y="634030"/>
                  </a:lnTo>
                  <a:cubicBezTo>
                    <a:pt x="1739062" y="635481"/>
                    <a:pt x="1738720" y="636931"/>
                    <a:pt x="1738379" y="638382"/>
                  </a:cubicBezTo>
                  <a:cubicBezTo>
                    <a:pt x="1735820" y="648710"/>
                    <a:pt x="1733004" y="658866"/>
                    <a:pt x="1730103" y="669108"/>
                  </a:cubicBezTo>
                  <a:lnTo>
                    <a:pt x="1725240" y="674229"/>
                  </a:lnTo>
                  <a:cubicBezTo>
                    <a:pt x="1723704" y="675850"/>
                    <a:pt x="1722083" y="677387"/>
                    <a:pt x="1720462" y="679008"/>
                  </a:cubicBezTo>
                  <a:cubicBezTo>
                    <a:pt x="1722766" y="669364"/>
                    <a:pt x="1724984" y="659634"/>
                    <a:pt x="1727032" y="649904"/>
                  </a:cubicBezTo>
                  <a:close/>
                  <a:moveTo>
                    <a:pt x="1728141" y="644442"/>
                  </a:moveTo>
                  <a:lnTo>
                    <a:pt x="1729677" y="636590"/>
                  </a:lnTo>
                  <a:cubicBezTo>
                    <a:pt x="1731127" y="634969"/>
                    <a:pt x="1732578" y="633262"/>
                    <a:pt x="1734028" y="631640"/>
                  </a:cubicBezTo>
                  <a:cubicBezTo>
                    <a:pt x="1736758" y="628567"/>
                    <a:pt x="1739403" y="625409"/>
                    <a:pt x="1742133" y="622337"/>
                  </a:cubicBezTo>
                  <a:cubicBezTo>
                    <a:pt x="1741536" y="624983"/>
                    <a:pt x="1740939" y="627543"/>
                    <a:pt x="1740256" y="630189"/>
                  </a:cubicBezTo>
                  <a:lnTo>
                    <a:pt x="1733857" y="637870"/>
                  </a:lnTo>
                  <a:cubicBezTo>
                    <a:pt x="1731980" y="640089"/>
                    <a:pt x="1730018" y="642308"/>
                    <a:pt x="1728141" y="644528"/>
                  </a:cubicBezTo>
                  <a:close/>
                  <a:moveTo>
                    <a:pt x="1751689" y="601512"/>
                  </a:moveTo>
                  <a:cubicBezTo>
                    <a:pt x="1751348" y="603048"/>
                    <a:pt x="1750921" y="604584"/>
                    <a:pt x="1750579" y="606121"/>
                  </a:cubicBezTo>
                  <a:cubicBezTo>
                    <a:pt x="1749470" y="607572"/>
                    <a:pt x="1748446" y="609108"/>
                    <a:pt x="1747337" y="610559"/>
                  </a:cubicBezTo>
                  <a:cubicBezTo>
                    <a:pt x="1747508" y="609023"/>
                    <a:pt x="1747764" y="607572"/>
                    <a:pt x="1747935" y="606035"/>
                  </a:cubicBezTo>
                  <a:cubicBezTo>
                    <a:pt x="1749215" y="604499"/>
                    <a:pt x="1750409" y="603048"/>
                    <a:pt x="1751689" y="601512"/>
                  </a:cubicBezTo>
                  <a:close/>
                  <a:moveTo>
                    <a:pt x="1755954" y="596306"/>
                  </a:moveTo>
                  <a:cubicBezTo>
                    <a:pt x="1759367" y="592124"/>
                    <a:pt x="1762780" y="587856"/>
                    <a:pt x="1766193" y="583589"/>
                  </a:cubicBezTo>
                  <a:cubicBezTo>
                    <a:pt x="1766107" y="584015"/>
                    <a:pt x="1766022" y="584357"/>
                    <a:pt x="1765936" y="584784"/>
                  </a:cubicBezTo>
                  <a:cubicBezTo>
                    <a:pt x="1762439" y="589648"/>
                    <a:pt x="1758940" y="594513"/>
                    <a:pt x="1755443" y="599378"/>
                  </a:cubicBezTo>
                  <a:cubicBezTo>
                    <a:pt x="1755613" y="598354"/>
                    <a:pt x="1755784" y="597330"/>
                    <a:pt x="1755954" y="596306"/>
                  </a:cubicBezTo>
                  <a:close/>
                  <a:moveTo>
                    <a:pt x="1823952" y="496448"/>
                  </a:moveTo>
                  <a:cubicBezTo>
                    <a:pt x="1823952" y="498667"/>
                    <a:pt x="1823782" y="500801"/>
                    <a:pt x="1823696" y="503020"/>
                  </a:cubicBezTo>
                  <a:cubicBezTo>
                    <a:pt x="1818919" y="510104"/>
                    <a:pt x="1813970" y="517017"/>
                    <a:pt x="1809107" y="524016"/>
                  </a:cubicBezTo>
                  <a:lnTo>
                    <a:pt x="1809107" y="521028"/>
                  </a:lnTo>
                  <a:cubicBezTo>
                    <a:pt x="1812946" y="514713"/>
                    <a:pt x="1816871" y="508311"/>
                    <a:pt x="1820710" y="501910"/>
                  </a:cubicBezTo>
                  <a:cubicBezTo>
                    <a:pt x="1821819" y="500118"/>
                    <a:pt x="1822843" y="498240"/>
                    <a:pt x="1823952" y="496448"/>
                  </a:cubicBezTo>
                  <a:close/>
                  <a:moveTo>
                    <a:pt x="1823355" y="510701"/>
                  </a:moveTo>
                  <a:cubicBezTo>
                    <a:pt x="1823355" y="512067"/>
                    <a:pt x="1823270" y="513432"/>
                    <a:pt x="1823184" y="514798"/>
                  </a:cubicBezTo>
                  <a:cubicBezTo>
                    <a:pt x="1822843" y="521199"/>
                    <a:pt x="1822416" y="527600"/>
                    <a:pt x="1821905" y="534087"/>
                  </a:cubicBezTo>
                  <a:cubicBezTo>
                    <a:pt x="1817724" y="541085"/>
                    <a:pt x="1813458" y="548084"/>
                    <a:pt x="1809192" y="554997"/>
                  </a:cubicBezTo>
                  <a:cubicBezTo>
                    <a:pt x="1809363" y="547828"/>
                    <a:pt x="1809363" y="540658"/>
                    <a:pt x="1809278" y="533489"/>
                  </a:cubicBezTo>
                  <a:cubicBezTo>
                    <a:pt x="1814055" y="525979"/>
                    <a:pt x="1818748" y="518383"/>
                    <a:pt x="1823355" y="510786"/>
                  </a:cubicBezTo>
                  <a:close/>
                  <a:moveTo>
                    <a:pt x="1857482" y="465893"/>
                  </a:moveTo>
                  <a:lnTo>
                    <a:pt x="1860809" y="456590"/>
                  </a:lnTo>
                  <a:lnTo>
                    <a:pt x="1860809" y="461199"/>
                  </a:lnTo>
                  <a:cubicBezTo>
                    <a:pt x="1860809" y="461199"/>
                    <a:pt x="1855690" y="471868"/>
                    <a:pt x="1855690" y="471868"/>
                  </a:cubicBezTo>
                  <a:lnTo>
                    <a:pt x="1853813" y="475623"/>
                  </a:lnTo>
                  <a:lnTo>
                    <a:pt x="1857482" y="465979"/>
                  </a:lnTo>
                  <a:close/>
                  <a:moveTo>
                    <a:pt x="1842893" y="503447"/>
                  </a:moveTo>
                  <a:cubicBezTo>
                    <a:pt x="1842295" y="511469"/>
                    <a:pt x="1841442" y="519492"/>
                    <a:pt x="1840589" y="527429"/>
                  </a:cubicBezTo>
                  <a:cubicBezTo>
                    <a:pt x="1836238" y="537074"/>
                    <a:pt x="1831802" y="546718"/>
                    <a:pt x="1827109" y="556192"/>
                  </a:cubicBezTo>
                  <a:cubicBezTo>
                    <a:pt x="1827365" y="550218"/>
                    <a:pt x="1827621" y="544328"/>
                    <a:pt x="1827791" y="538354"/>
                  </a:cubicBezTo>
                  <a:cubicBezTo>
                    <a:pt x="1829924" y="533745"/>
                    <a:pt x="1831972" y="529136"/>
                    <a:pt x="1834019" y="524442"/>
                  </a:cubicBezTo>
                  <a:cubicBezTo>
                    <a:pt x="1837091" y="517444"/>
                    <a:pt x="1839992" y="510445"/>
                    <a:pt x="1842893" y="503361"/>
                  </a:cubicBezTo>
                  <a:close/>
                  <a:moveTo>
                    <a:pt x="1826256" y="573859"/>
                  </a:moveTo>
                  <a:lnTo>
                    <a:pt x="1826256" y="573859"/>
                  </a:lnTo>
                  <a:cubicBezTo>
                    <a:pt x="1830607" y="564556"/>
                    <a:pt x="1834702" y="555082"/>
                    <a:pt x="1838627" y="545523"/>
                  </a:cubicBezTo>
                  <a:cubicBezTo>
                    <a:pt x="1838030" y="551498"/>
                    <a:pt x="1837432" y="557472"/>
                    <a:pt x="1836665" y="563446"/>
                  </a:cubicBezTo>
                  <a:cubicBezTo>
                    <a:pt x="1836409" y="564129"/>
                    <a:pt x="1836152" y="564812"/>
                    <a:pt x="1835897" y="565410"/>
                  </a:cubicBezTo>
                  <a:cubicBezTo>
                    <a:pt x="1831802" y="575139"/>
                    <a:pt x="1827450" y="584784"/>
                    <a:pt x="1822928" y="594257"/>
                  </a:cubicBezTo>
                  <a:cubicBezTo>
                    <a:pt x="1823782" y="588112"/>
                    <a:pt x="1824549" y="581967"/>
                    <a:pt x="1825232" y="575737"/>
                  </a:cubicBezTo>
                  <a:cubicBezTo>
                    <a:pt x="1825488" y="575225"/>
                    <a:pt x="1825744" y="574712"/>
                    <a:pt x="1826000" y="574200"/>
                  </a:cubicBezTo>
                  <a:lnTo>
                    <a:pt x="1826000" y="574200"/>
                  </a:lnTo>
                  <a:cubicBezTo>
                    <a:pt x="1826000" y="574200"/>
                    <a:pt x="1826085" y="573944"/>
                    <a:pt x="1826085" y="573944"/>
                  </a:cubicBezTo>
                  <a:lnTo>
                    <a:pt x="1826085" y="573688"/>
                  </a:lnTo>
                  <a:close/>
                  <a:moveTo>
                    <a:pt x="1793323" y="660402"/>
                  </a:moveTo>
                  <a:cubicBezTo>
                    <a:pt x="1794688" y="655623"/>
                    <a:pt x="1795968" y="650843"/>
                    <a:pt x="1797248" y="646064"/>
                  </a:cubicBezTo>
                  <a:cubicBezTo>
                    <a:pt x="1797589" y="644698"/>
                    <a:pt x="1797930" y="643333"/>
                    <a:pt x="1798272" y="641967"/>
                  </a:cubicBezTo>
                  <a:cubicBezTo>
                    <a:pt x="1800746" y="638468"/>
                    <a:pt x="1803305" y="635054"/>
                    <a:pt x="1805779" y="631555"/>
                  </a:cubicBezTo>
                  <a:lnTo>
                    <a:pt x="1808169" y="628055"/>
                  </a:lnTo>
                  <a:cubicBezTo>
                    <a:pt x="1804841" y="635822"/>
                    <a:pt x="1801514" y="643589"/>
                    <a:pt x="1797845" y="651270"/>
                  </a:cubicBezTo>
                  <a:cubicBezTo>
                    <a:pt x="1796395" y="654343"/>
                    <a:pt x="1794859" y="657330"/>
                    <a:pt x="1793323" y="660317"/>
                  </a:cubicBezTo>
                  <a:close/>
                  <a:moveTo>
                    <a:pt x="1799722" y="635907"/>
                  </a:moveTo>
                  <a:cubicBezTo>
                    <a:pt x="1801429" y="628397"/>
                    <a:pt x="1803050" y="620886"/>
                    <a:pt x="1804415" y="613290"/>
                  </a:cubicBezTo>
                  <a:cubicBezTo>
                    <a:pt x="1809022" y="605523"/>
                    <a:pt x="1813544" y="597671"/>
                    <a:pt x="1817895" y="589734"/>
                  </a:cubicBezTo>
                  <a:cubicBezTo>
                    <a:pt x="1817553" y="594087"/>
                    <a:pt x="1817212" y="598439"/>
                    <a:pt x="1816871" y="602792"/>
                  </a:cubicBezTo>
                  <a:cubicBezTo>
                    <a:pt x="1816700" y="604584"/>
                    <a:pt x="1816529" y="606377"/>
                    <a:pt x="1816359" y="608169"/>
                  </a:cubicBezTo>
                  <a:lnTo>
                    <a:pt x="1816359" y="608169"/>
                  </a:lnTo>
                  <a:cubicBezTo>
                    <a:pt x="1816359" y="608169"/>
                    <a:pt x="1816359" y="608169"/>
                    <a:pt x="1816359" y="608169"/>
                  </a:cubicBezTo>
                  <a:cubicBezTo>
                    <a:pt x="1814653" y="612437"/>
                    <a:pt x="1812861" y="616789"/>
                    <a:pt x="1811070" y="621057"/>
                  </a:cubicBezTo>
                  <a:cubicBezTo>
                    <a:pt x="1808680" y="624215"/>
                    <a:pt x="1806291" y="627373"/>
                    <a:pt x="1803903" y="630530"/>
                  </a:cubicBezTo>
                  <a:cubicBezTo>
                    <a:pt x="1802538" y="632323"/>
                    <a:pt x="1801087" y="634115"/>
                    <a:pt x="1799722" y="635907"/>
                  </a:cubicBezTo>
                  <a:close/>
                  <a:moveTo>
                    <a:pt x="1806548" y="598183"/>
                  </a:moveTo>
                  <a:cubicBezTo>
                    <a:pt x="1807316" y="591185"/>
                    <a:pt x="1807912" y="584272"/>
                    <a:pt x="1808339" y="577273"/>
                  </a:cubicBezTo>
                  <a:cubicBezTo>
                    <a:pt x="1810216" y="573944"/>
                    <a:pt x="1812093" y="570616"/>
                    <a:pt x="1813970" y="567287"/>
                  </a:cubicBezTo>
                  <a:lnTo>
                    <a:pt x="1813970" y="567287"/>
                  </a:lnTo>
                  <a:cubicBezTo>
                    <a:pt x="1813970" y="567287"/>
                    <a:pt x="1814055" y="567116"/>
                    <a:pt x="1814055" y="567116"/>
                  </a:cubicBezTo>
                  <a:lnTo>
                    <a:pt x="1814055" y="566946"/>
                  </a:lnTo>
                  <a:cubicBezTo>
                    <a:pt x="1814055" y="566946"/>
                    <a:pt x="1814141" y="566946"/>
                    <a:pt x="1814141" y="566946"/>
                  </a:cubicBezTo>
                  <a:cubicBezTo>
                    <a:pt x="1816274" y="562764"/>
                    <a:pt x="1818321" y="558582"/>
                    <a:pt x="1820369" y="554400"/>
                  </a:cubicBezTo>
                  <a:cubicBezTo>
                    <a:pt x="1820283" y="555850"/>
                    <a:pt x="1820113" y="557387"/>
                    <a:pt x="1820028" y="558838"/>
                  </a:cubicBezTo>
                  <a:lnTo>
                    <a:pt x="1820028" y="558838"/>
                  </a:lnTo>
                  <a:cubicBezTo>
                    <a:pt x="1820028" y="558838"/>
                    <a:pt x="1820028" y="558838"/>
                    <a:pt x="1820028" y="558838"/>
                  </a:cubicBezTo>
                  <a:lnTo>
                    <a:pt x="1820028" y="558838"/>
                  </a:lnTo>
                  <a:cubicBezTo>
                    <a:pt x="1820028" y="558838"/>
                    <a:pt x="1820028" y="558838"/>
                    <a:pt x="1820028" y="558838"/>
                  </a:cubicBezTo>
                  <a:cubicBezTo>
                    <a:pt x="1819772" y="563446"/>
                    <a:pt x="1819430" y="567970"/>
                    <a:pt x="1819174" y="572579"/>
                  </a:cubicBezTo>
                  <a:cubicBezTo>
                    <a:pt x="1815079" y="581199"/>
                    <a:pt x="1810899" y="589734"/>
                    <a:pt x="1806548" y="598183"/>
                  </a:cubicBezTo>
                  <a:close/>
                  <a:moveTo>
                    <a:pt x="1797077" y="616192"/>
                  </a:moveTo>
                  <a:cubicBezTo>
                    <a:pt x="1792214" y="625068"/>
                    <a:pt x="1787180" y="633944"/>
                    <a:pt x="1782062" y="642650"/>
                  </a:cubicBezTo>
                  <a:cubicBezTo>
                    <a:pt x="1783341" y="637358"/>
                    <a:pt x="1784536" y="631981"/>
                    <a:pt x="1785730" y="626690"/>
                  </a:cubicBezTo>
                  <a:lnTo>
                    <a:pt x="1786925" y="625153"/>
                  </a:lnTo>
                  <a:cubicBezTo>
                    <a:pt x="1786925" y="625153"/>
                    <a:pt x="1786839" y="624812"/>
                    <a:pt x="1786668" y="624983"/>
                  </a:cubicBezTo>
                  <a:lnTo>
                    <a:pt x="1785901" y="625922"/>
                  </a:lnTo>
                  <a:cubicBezTo>
                    <a:pt x="1786157" y="624812"/>
                    <a:pt x="1786413" y="623703"/>
                    <a:pt x="1786583" y="622593"/>
                  </a:cubicBezTo>
                  <a:lnTo>
                    <a:pt x="1786583" y="622593"/>
                  </a:lnTo>
                  <a:cubicBezTo>
                    <a:pt x="1786583" y="622593"/>
                    <a:pt x="1786583" y="622422"/>
                    <a:pt x="1786583" y="622422"/>
                  </a:cubicBezTo>
                  <a:lnTo>
                    <a:pt x="1786583" y="622252"/>
                  </a:lnTo>
                  <a:cubicBezTo>
                    <a:pt x="1786583" y="622252"/>
                    <a:pt x="1786583" y="622252"/>
                    <a:pt x="1786583" y="622252"/>
                  </a:cubicBezTo>
                  <a:cubicBezTo>
                    <a:pt x="1787266" y="618240"/>
                    <a:pt x="1787863" y="614143"/>
                    <a:pt x="1788375" y="610047"/>
                  </a:cubicBezTo>
                  <a:cubicBezTo>
                    <a:pt x="1788972" y="609193"/>
                    <a:pt x="1789484" y="608340"/>
                    <a:pt x="1790081" y="607401"/>
                  </a:cubicBezTo>
                  <a:cubicBezTo>
                    <a:pt x="1793835" y="601427"/>
                    <a:pt x="1797504" y="595452"/>
                    <a:pt x="1801087" y="589392"/>
                  </a:cubicBezTo>
                  <a:cubicBezTo>
                    <a:pt x="1800234" y="595281"/>
                    <a:pt x="1799296" y="601085"/>
                    <a:pt x="1798357" y="606889"/>
                  </a:cubicBezTo>
                  <a:lnTo>
                    <a:pt x="1798357" y="606889"/>
                  </a:lnTo>
                  <a:cubicBezTo>
                    <a:pt x="1798357" y="606889"/>
                    <a:pt x="1798357" y="606974"/>
                    <a:pt x="1798357" y="606974"/>
                  </a:cubicBezTo>
                  <a:lnTo>
                    <a:pt x="1798357" y="606974"/>
                  </a:lnTo>
                  <a:cubicBezTo>
                    <a:pt x="1797930" y="610047"/>
                    <a:pt x="1797504" y="613119"/>
                    <a:pt x="1797077" y="616107"/>
                  </a:cubicBezTo>
                  <a:close/>
                  <a:moveTo>
                    <a:pt x="1764230" y="668937"/>
                  </a:moveTo>
                  <a:cubicBezTo>
                    <a:pt x="1759026" y="674485"/>
                    <a:pt x="1753651" y="679947"/>
                    <a:pt x="1748361" y="685409"/>
                  </a:cubicBezTo>
                  <a:cubicBezTo>
                    <a:pt x="1750238" y="678923"/>
                    <a:pt x="1752030" y="672436"/>
                    <a:pt x="1753822" y="665865"/>
                  </a:cubicBezTo>
                  <a:cubicBezTo>
                    <a:pt x="1755016" y="664499"/>
                    <a:pt x="1756210" y="663133"/>
                    <a:pt x="1757319" y="661768"/>
                  </a:cubicBezTo>
                  <a:lnTo>
                    <a:pt x="1772250" y="643674"/>
                  </a:lnTo>
                  <a:lnTo>
                    <a:pt x="1776686" y="638126"/>
                  </a:lnTo>
                  <a:cubicBezTo>
                    <a:pt x="1775492" y="644698"/>
                    <a:pt x="1774212" y="651270"/>
                    <a:pt x="1772847" y="657842"/>
                  </a:cubicBezTo>
                  <a:cubicBezTo>
                    <a:pt x="1771482" y="659976"/>
                    <a:pt x="1770202" y="662024"/>
                    <a:pt x="1768837" y="664072"/>
                  </a:cubicBezTo>
                  <a:lnTo>
                    <a:pt x="1764230" y="669023"/>
                  </a:lnTo>
                  <a:close/>
                  <a:moveTo>
                    <a:pt x="1744095" y="689762"/>
                  </a:moveTo>
                  <a:cubicBezTo>
                    <a:pt x="1740512" y="693347"/>
                    <a:pt x="1736929" y="697017"/>
                    <a:pt x="1733345" y="700601"/>
                  </a:cubicBezTo>
                  <a:cubicBezTo>
                    <a:pt x="1734881" y="695139"/>
                    <a:pt x="1736417" y="689677"/>
                    <a:pt x="1737953" y="684215"/>
                  </a:cubicBezTo>
                  <a:cubicBezTo>
                    <a:pt x="1741109" y="680630"/>
                    <a:pt x="1744181" y="677131"/>
                    <a:pt x="1747252" y="673546"/>
                  </a:cubicBezTo>
                  <a:cubicBezTo>
                    <a:pt x="1746228" y="678923"/>
                    <a:pt x="1745204" y="684385"/>
                    <a:pt x="1744095" y="689762"/>
                  </a:cubicBezTo>
                  <a:close/>
                  <a:moveTo>
                    <a:pt x="1726605" y="707259"/>
                  </a:moveTo>
                  <a:cubicBezTo>
                    <a:pt x="1726008" y="707856"/>
                    <a:pt x="1725411" y="708454"/>
                    <a:pt x="1724728" y="709136"/>
                  </a:cubicBezTo>
                  <a:cubicBezTo>
                    <a:pt x="1726179" y="705125"/>
                    <a:pt x="1727544" y="701028"/>
                    <a:pt x="1728909" y="696932"/>
                  </a:cubicBezTo>
                  <a:cubicBezTo>
                    <a:pt x="1728141" y="700345"/>
                    <a:pt x="1727373" y="703845"/>
                    <a:pt x="1726605" y="707259"/>
                  </a:cubicBezTo>
                  <a:close/>
                  <a:moveTo>
                    <a:pt x="1717732" y="715879"/>
                  </a:moveTo>
                  <a:cubicBezTo>
                    <a:pt x="1714149" y="719378"/>
                    <a:pt x="1710480" y="722877"/>
                    <a:pt x="1706812" y="726377"/>
                  </a:cubicBezTo>
                  <a:cubicBezTo>
                    <a:pt x="1707494" y="724499"/>
                    <a:pt x="1708176" y="722621"/>
                    <a:pt x="1708859" y="720744"/>
                  </a:cubicBezTo>
                  <a:lnTo>
                    <a:pt x="1708859" y="720744"/>
                  </a:lnTo>
                  <a:cubicBezTo>
                    <a:pt x="1708859" y="720744"/>
                    <a:pt x="1708859" y="720573"/>
                    <a:pt x="1708859" y="720573"/>
                  </a:cubicBezTo>
                  <a:lnTo>
                    <a:pt x="1708859" y="720402"/>
                  </a:lnTo>
                  <a:cubicBezTo>
                    <a:pt x="1708859" y="720402"/>
                    <a:pt x="1708859" y="720402"/>
                    <a:pt x="1708859" y="720402"/>
                  </a:cubicBezTo>
                  <a:cubicBezTo>
                    <a:pt x="1709542" y="718183"/>
                    <a:pt x="1710139" y="716050"/>
                    <a:pt x="1710822" y="713830"/>
                  </a:cubicBezTo>
                  <a:cubicBezTo>
                    <a:pt x="1711589" y="712977"/>
                    <a:pt x="1712357" y="712209"/>
                    <a:pt x="1713125" y="711355"/>
                  </a:cubicBezTo>
                  <a:cubicBezTo>
                    <a:pt x="1715855" y="708454"/>
                    <a:pt x="1718500" y="705552"/>
                    <a:pt x="1721145" y="702650"/>
                  </a:cubicBezTo>
                  <a:cubicBezTo>
                    <a:pt x="1720633" y="704442"/>
                    <a:pt x="1720207" y="706320"/>
                    <a:pt x="1719695" y="708112"/>
                  </a:cubicBezTo>
                  <a:cubicBezTo>
                    <a:pt x="1719012" y="710673"/>
                    <a:pt x="1718244" y="713233"/>
                    <a:pt x="1717476" y="715879"/>
                  </a:cubicBezTo>
                  <a:close/>
                  <a:moveTo>
                    <a:pt x="1696659" y="736021"/>
                  </a:moveTo>
                  <a:cubicBezTo>
                    <a:pt x="1694185" y="738325"/>
                    <a:pt x="1691710" y="740630"/>
                    <a:pt x="1689236" y="743020"/>
                  </a:cubicBezTo>
                  <a:cubicBezTo>
                    <a:pt x="1689066" y="740971"/>
                    <a:pt x="1688895" y="738838"/>
                    <a:pt x="1688724" y="736789"/>
                  </a:cubicBezTo>
                  <a:cubicBezTo>
                    <a:pt x="1692564" y="732949"/>
                    <a:pt x="1696403" y="729108"/>
                    <a:pt x="1700157" y="725182"/>
                  </a:cubicBezTo>
                  <a:cubicBezTo>
                    <a:pt x="1699048" y="728766"/>
                    <a:pt x="1697853" y="732436"/>
                    <a:pt x="1696659" y="736021"/>
                  </a:cubicBezTo>
                  <a:close/>
                  <a:moveTo>
                    <a:pt x="1683349" y="768624"/>
                  </a:moveTo>
                  <a:cubicBezTo>
                    <a:pt x="1679937" y="772294"/>
                    <a:pt x="1676439" y="775879"/>
                    <a:pt x="1672941" y="779463"/>
                  </a:cubicBezTo>
                  <a:cubicBezTo>
                    <a:pt x="1671149" y="781256"/>
                    <a:pt x="1669357" y="783048"/>
                    <a:pt x="1667651" y="784840"/>
                  </a:cubicBezTo>
                  <a:cubicBezTo>
                    <a:pt x="1667651" y="784755"/>
                    <a:pt x="1667736" y="784670"/>
                    <a:pt x="1667822" y="784499"/>
                  </a:cubicBezTo>
                  <a:cubicBezTo>
                    <a:pt x="1671149" y="777586"/>
                    <a:pt x="1674391" y="770502"/>
                    <a:pt x="1677548" y="763418"/>
                  </a:cubicBezTo>
                  <a:cubicBezTo>
                    <a:pt x="1679169" y="761967"/>
                    <a:pt x="1680705" y="760516"/>
                    <a:pt x="1682326" y="759065"/>
                  </a:cubicBezTo>
                  <a:cubicBezTo>
                    <a:pt x="1682667" y="762223"/>
                    <a:pt x="1683094" y="765381"/>
                    <a:pt x="1683435" y="768539"/>
                  </a:cubicBezTo>
                  <a:close/>
                  <a:moveTo>
                    <a:pt x="1658607" y="793973"/>
                  </a:moveTo>
                  <a:cubicBezTo>
                    <a:pt x="1656816" y="795765"/>
                    <a:pt x="1655024" y="797472"/>
                    <a:pt x="1653318" y="799264"/>
                  </a:cubicBezTo>
                  <a:cubicBezTo>
                    <a:pt x="1654598" y="797216"/>
                    <a:pt x="1655878" y="795168"/>
                    <a:pt x="1657157" y="793034"/>
                  </a:cubicBezTo>
                  <a:cubicBezTo>
                    <a:pt x="1659631" y="788852"/>
                    <a:pt x="1662020" y="784584"/>
                    <a:pt x="1664324" y="780317"/>
                  </a:cubicBezTo>
                  <a:cubicBezTo>
                    <a:pt x="1664068" y="781000"/>
                    <a:pt x="1663727" y="781768"/>
                    <a:pt x="1663470" y="782451"/>
                  </a:cubicBezTo>
                  <a:cubicBezTo>
                    <a:pt x="1661849" y="786291"/>
                    <a:pt x="1660228" y="790132"/>
                    <a:pt x="1658607" y="793973"/>
                  </a:cubicBezTo>
                  <a:close/>
                  <a:moveTo>
                    <a:pt x="1644189" y="808141"/>
                  </a:moveTo>
                  <a:cubicBezTo>
                    <a:pt x="1642568" y="809677"/>
                    <a:pt x="1641032" y="811213"/>
                    <a:pt x="1639411" y="812749"/>
                  </a:cubicBezTo>
                  <a:cubicBezTo>
                    <a:pt x="1643080" y="805239"/>
                    <a:pt x="1646663" y="797728"/>
                    <a:pt x="1650075" y="790132"/>
                  </a:cubicBezTo>
                  <a:cubicBezTo>
                    <a:pt x="1650673" y="788766"/>
                    <a:pt x="1651270" y="787401"/>
                    <a:pt x="1651867" y="786121"/>
                  </a:cubicBezTo>
                  <a:cubicBezTo>
                    <a:pt x="1653574" y="784670"/>
                    <a:pt x="1655195" y="783219"/>
                    <a:pt x="1656901" y="781768"/>
                  </a:cubicBezTo>
                  <a:cubicBezTo>
                    <a:pt x="1655536" y="784840"/>
                    <a:pt x="1654171" y="787828"/>
                    <a:pt x="1652720" y="790900"/>
                  </a:cubicBezTo>
                  <a:cubicBezTo>
                    <a:pt x="1649905" y="796704"/>
                    <a:pt x="1647090" y="802508"/>
                    <a:pt x="1644104" y="808226"/>
                  </a:cubicBezTo>
                  <a:close/>
                  <a:moveTo>
                    <a:pt x="1633866" y="807202"/>
                  </a:moveTo>
                  <a:cubicBezTo>
                    <a:pt x="1633951" y="805665"/>
                    <a:pt x="1634036" y="804129"/>
                    <a:pt x="1634036" y="802678"/>
                  </a:cubicBezTo>
                  <a:lnTo>
                    <a:pt x="1640947" y="796021"/>
                  </a:lnTo>
                  <a:cubicBezTo>
                    <a:pt x="1638643" y="801398"/>
                    <a:pt x="1636254" y="806775"/>
                    <a:pt x="1633780" y="812067"/>
                  </a:cubicBezTo>
                  <a:lnTo>
                    <a:pt x="1633439" y="812749"/>
                  </a:lnTo>
                  <a:cubicBezTo>
                    <a:pt x="1633609" y="810872"/>
                    <a:pt x="1633780" y="809079"/>
                    <a:pt x="1633951" y="807287"/>
                  </a:cubicBezTo>
                  <a:close/>
                  <a:moveTo>
                    <a:pt x="1634121" y="801227"/>
                  </a:moveTo>
                  <a:cubicBezTo>
                    <a:pt x="1634121" y="801227"/>
                    <a:pt x="1634121" y="801142"/>
                    <a:pt x="1634121" y="801057"/>
                  </a:cubicBezTo>
                  <a:cubicBezTo>
                    <a:pt x="1634889" y="800374"/>
                    <a:pt x="1635742" y="799776"/>
                    <a:pt x="1636510" y="799094"/>
                  </a:cubicBezTo>
                  <a:lnTo>
                    <a:pt x="1634121" y="801227"/>
                  </a:lnTo>
                  <a:close/>
                  <a:moveTo>
                    <a:pt x="1623372" y="810701"/>
                  </a:moveTo>
                  <a:lnTo>
                    <a:pt x="1617058" y="816334"/>
                  </a:lnTo>
                  <a:cubicBezTo>
                    <a:pt x="1617058" y="816334"/>
                    <a:pt x="1616546" y="816846"/>
                    <a:pt x="1616290" y="817017"/>
                  </a:cubicBezTo>
                  <a:cubicBezTo>
                    <a:pt x="1616631" y="816334"/>
                    <a:pt x="1616973" y="815651"/>
                    <a:pt x="1617314" y="814883"/>
                  </a:cubicBezTo>
                  <a:cubicBezTo>
                    <a:pt x="1619361" y="813261"/>
                    <a:pt x="1621409" y="811554"/>
                    <a:pt x="1623457" y="809847"/>
                  </a:cubicBezTo>
                  <a:cubicBezTo>
                    <a:pt x="1623457" y="810104"/>
                    <a:pt x="1623457" y="810360"/>
                    <a:pt x="1623457" y="810701"/>
                  </a:cubicBezTo>
                  <a:close/>
                  <a:moveTo>
                    <a:pt x="1621324" y="806604"/>
                  </a:moveTo>
                  <a:cubicBezTo>
                    <a:pt x="1622092" y="805068"/>
                    <a:pt x="1622859" y="803532"/>
                    <a:pt x="1623542" y="801910"/>
                  </a:cubicBezTo>
                  <a:cubicBezTo>
                    <a:pt x="1623542" y="802764"/>
                    <a:pt x="1623542" y="803702"/>
                    <a:pt x="1623542" y="804641"/>
                  </a:cubicBezTo>
                  <a:cubicBezTo>
                    <a:pt x="1622774" y="805324"/>
                    <a:pt x="1622092" y="805921"/>
                    <a:pt x="1621324" y="806604"/>
                  </a:cubicBezTo>
                  <a:close/>
                  <a:moveTo>
                    <a:pt x="1611001" y="815822"/>
                  </a:moveTo>
                  <a:cubicBezTo>
                    <a:pt x="1604772" y="821284"/>
                    <a:pt x="1598459" y="826832"/>
                    <a:pt x="1592145" y="832209"/>
                  </a:cubicBezTo>
                  <a:lnTo>
                    <a:pt x="1575850" y="845779"/>
                  </a:lnTo>
                  <a:lnTo>
                    <a:pt x="1574996" y="846462"/>
                  </a:lnTo>
                  <a:cubicBezTo>
                    <a:pt x="1578665" y="838951"/>
                    <a:pt x="1582249" y="831441"/>
                    <a:pt x="1585746" y="823930"/>
                  </a:cubicBezTo>
                  <a:cubicBezTo>
                    <a:pt x="1595728" y="816590"/>
                    <a:pt x="1605540" y="809079"/>
                    <a:pt x="1615352" y="801483"/>
                  </a:cubicBezTo>
                  <a:cubicBezTo>
                    <a:pt x="1616290" y="800801"/>
                    <a:pt x="1617143" y="800032"/>
                    <a:pt x="1618082" y="799350"/>
                  </a:cubicBezTo>
                  <a:cubicBezTo>
                    <a:pt x="1615778" y="804897"/>
                    <a:pt x="1613389" y="810360"/>
                    <a:pt x="1611001" y="815907"/>
                  </a:cubicBezTo>
                  <a:close/>
                  <a:moveTo>
                    <a:pt x="1588818" y="817187"/>
                  </a:moveTo>
                  <a:cubicBezTo>
                    <a:pt x="1590610" y="813176"/>
                    <a:pt x="1592486" y="809165"/>
                    <a:pt x="1594278" y="805068"/>
                  </a:cubicBezTo>
                  <a:lnTo>
                    <a:pt x="1594278" y="805068"/>
                  </a:lnTo>
                  <a:cubicBezTo>
                    <a:pt x="1594278" y="805068"/>
                    <a:pt x="1594278" y="804897"/>
                    <a:pt x="1594278" y="804897"/>
                  </a:cubicBezTo>
                  <a:lnTo>
                    <a:pt x="1594278" y="804727"/>
                  </a:lnTo>
                  <a:cubicBezTo>
                    <a:pt x="1594278" y="804727"/>
                    <a:pt x="1594278" y="804727"/>
                    <a:pt x="1594278" y="804727"/>
                  </a:cubicBezTo>
                  <a:cubicBezTo>
                    <a:pt x="1595131" y="802593"/>
                    <a:pt x="1595899" y="800459"/>
                    <a:pt x="1596752" y="798325"/>
                  </a:cubicBezTo>
                  <a:lnTo>
                    <a:pt x="1597776" y="797557"/>
                  </a:lnTo>
                  <a:cubicBezTo>
                    <a:pt x="1606137" y="791156"/>
                    <a:pt x="1614413" y="784584"/>
                    <a:pt x="1622689" y="777927"/>
                  </a:cubicBezTo>
                  <a:cubicBezTo>
                    <a:pt x="1622945" y="780402"/>
                    <a:pt x="1623115" y="783219"/>
                    <a:pt x="1623201" y="786377"/>
                  </a:cubicBezTo>
                  <a:cubicBezTo>
                    <a:pt x="1622859" y="787230"/>
                    <a:pt x="1622433" y="788169"/>
                    <a:pt x="1622092" y="789022"/>
                  </a:cubicBezTo>
                  <a:cubicBezTo>
                    <a:pt x="1618850" y="791839"/>
                    <a:pt x="1615607" y="794741"/>
                    <a:pt x="1612280" y="797557"/>
                  </a:cubicBezTo>
                  <a:cubicBezTo>
                    <a:pt x="1604431" y="804215"/>
                    <a:pt x="1596582" y="810786"/>
                    <a:pt x="1588562" y="817273"/>
                  </a:cubicBezTo>
                  <a:close/>
                  <a:moveTo>
                    <a:pt x="1578495" y="825466"/>
                  </a:moveTo>
                  <a:cubicBezTo>
                    <a:pt x="1574655" y="828539"/>
                    <a:pt x="1570731" y="831611"/>
                    <a:pt x="1566806" y="834599"/>
                  </a:cubicBezTo>
                  <a:lnTo>
                    <a:pt x="1574399" y="826490"/>
                  </a:lnTo>
                  <a:lnTo>
                    <a:pt x="1580969" y="819236"/>
                  </a:lnTo>
                  <a:cubicBezTo>
                    <a:pt x="1580116" y="821284"/>
                    <a:pt x="1579348" y="823333"/>
                    <a:pt x="1578495" y="825381"/>
                  </a:cubicBezTo>
                  <a:close/>
                  <a:moveTo>
                    <a:pt x="1556995" y="842195"/>
                  </a:moveTo>
                  <a:cubicBezTo>
                    <a:pt x="1556483" y="842536"/>
                    <a:pt x="1556056" y="842877"/>
                    <a:pt x="1555544" y="843304"/>
                  </a:cubicBezTo>
                  <a:cubicBezTo>
                    <a:pt x="1555630" y="843048"/>
                    <a:pt x="1555800" y="842792"/>
                    <a:pt x="1555885" y="842621"/>
                  </a:cubicBezTo>
                  <a:lnTo>
                    <a:pt x="1555885" y="842621"/>
                  </a:lnTo>
                  <a:cubicBezTo>
                    <a:pt x="1555885" y="842621"/>
                    <a:pt x="1555885" y="842451"/>
                    <a:pt x="1555885" y="842451"/>
                  </a:cubicBezTo>
                  <a:lnTo>
                    <a:pt x="1555885" y="842280"/>
                  </a:lnTo>
                  <a:cubicBezTo>
                    <a:pt x="1555885" y="842280"/>
                    <a:pt x="1555885" y="842280"/>
                    <a:pt x="1555885" y="842280"/>
                  </a:cubicBezTo>
                  <a:cubicBezTo>
                    <a:pt x="1561346" y="829051"/>
                    <a:pt x="1566635" y="815737"/>
                    <a:pt x="1571754" y="802337"/>
                  </a:cubicBezTo>
                  <a:lnTo>
                    <a:pt x="1573034" y="801398"/>
                  </a:lnTo>
                  <a:cubicBezTo>
                    <a:pt x="1580798" y="795424"/>
                    <a:pt x="1588391" y="789364"/>
                    <a:pt x="1595985" y="783219"/>
                  </a:cubicBezTo>
                  <a:cubicBezTo>
                    <a:pt x="1593254" y="789535"/>
                    <a:pt x="1590524" y="795936"/>
                    <a:pt x="1587709" y="802251"/>
                  </a:cubicBezTo>
                  <a:lnTo>
                    <a:pt x="1587709" y="802251"/>
                  </a:lnTo>
                  <a:cubicBezTo>
                    <a:pt x="1587709" y="802251"/>
                    <a:pt x="1587709" y="802251"/>
                    <a:pt x="1587709" y="802251"/>
                  </a:cubicBezTo>
                  <a:lnTo>
                    <a:pt x="1587709" y="802251"/>
                  </a:lnTo>
                  <a:cubicBezTo>
                    <a:pt x="1587709" y="802251"/>
                    <a:pt x="1587709" y="802251"/>
                    <a:pt x="1587709" y="802251"/>
                  </a:cubicBezTo>
                  <a:cubicBezTo>
                    <a:pt x="1587453" y="802849"/>
                    <a:pt x="1587282" y="803361"/>
                    <a:pt x="1587026" y="803958"/>
                  </a:cubicBezTo>
                  <a:lnTo>
                    <a:pt x="1584382" y="806263"/>
                  </a:lnTo>
                  <a:lnTo>
                    <a:pt x="1572266" y="816249"/>
                  </a:lnTo>
                  <a:cubicBezTo>
                    <a:pt x="1572266" y="816249"/>
                    <a:pt x="1572266" y="816590"/>
                    <a:pt x="1572437" y="816505"/>
                  </a:cubicBezTo>
                  <a:lnTo>
                    <a:pt x="1585149" y="807116"/>
                  </a:lnTo>
                  <a:lnTo>
                    <a:pt x="1586003" y="806434"/>
                  </a:lnTo>
                  <a:cubicBezTo>
                    <a:pt x="1584552" y="810104"/>
                    <a:pt x="1583102" y="813688"/>
                    <a:pt x="1581651" y="817358"/>
                  </a:cubicBezTo>
                  <a:lnTo>
                    <a:pt x="1573290" y="825893"/>
                  </a:lnTo>
                  <a:lnTo>
                    <a:pt x="1556824" y="842280"/>
                  </a:lnTo>
                  <a:close/>
                  <a:moveTo>
                    <a:pt x="1542747" y="856021"/>
                  </a:moveTo>
                  <a:cubicBezTo>
                    <a:pt x="1531911" y="866348"/>
                    <a:pt x="1520991" y="876590"/>
                    <a:pt x="1509985" y="886746"/>
                  </a:cubicBezTo>
                  <a:cubicBezTo>
                    <a:pt x="1514762" y="877443"/>
                    <a:pt x="1519455" y="868055"/>
                    <a:pt x="1524148" y="858752"/>
                  </a:cubicBezTo>
                  <a:cubicBezTo>
                    <a:pt x="1524148" y="858752"/>
                    <a:pt x="1524148" y="858752"/>
                    <a:pt x="1524148" y="858752"/>
                  </a:cubicBezTo>
                  <a:cubicBezTo>
                    <a:pt x="1524148" y="858752"/>
                    <a:pt x="1524148" y="858581"/>
                    <a:pt x="1524233" y="858496"/>
                  </a:cubicBezTo>
                  <a:cubicBezTo>
                    <a:pt x="1524233" y="858496"/>
                    <a:pt x="1524233" y="858325"/>
                    <a:pt x="1524318" y="858240"/>
                  </a:cubicBezTo>
                  <a:cubicBezTo>
                    <a:pt x="1524318" y="858240"/>
                    <a:pt x="1524318" y="858240"/>
                    <a:pt x="1524318" y="858240"/>
                  </a:cubicBezTo>
                  <a:cubicBezTo>
                    <a:pt x="1527731" y="850900"/>
                    <a:pt x="1531058" y="843560"/>
                    <a:pt x="1534385" y="836220"/>
                  </a:cubicBezTo>
                  <a:lnTo>
                    <a:pt x="1549401" y="819407"/>
                  </a:lnTo>
                  <a:lnTo>
                    <a:pt x="1549999" y="818724"/>
                  </a:lnTo>
                  <a:lnTo>
                    <a:pt x="1556909" y="813688"/>
                  </a:lnTo>
                  <a:lnTo>
                    <a:pt x="1563734" y="808482"/>
                  </a:lnTo>
                  <a:cubicBezTo>
                    <a:pt x="1558957" y="818809"/>
                    <a:pt x="1554264" y="829136"/>
                    <a:pt x="1549487" y="839549"/>
                  </a:cubicBezTo>
                  <a:lnTo>
                    <a:pt x="1549487" y="839549"/>
                  </a:lnTo>
                  <a:cubicBezTo>
                    <a:pt x="1549487" y="839549"/>
                    <a:pt x="1549487" y="839549"/>
                    <a:pt x="1549487" y="839549"/>
                  </a:cubicBezTo>
                  <a:lnTo>
                    <a:pt x="1549487" y="839549"/>
                  </a:lnTo>
                  <a:cubicBezTo>
                    <a:pt x="1549487" y="839549"/>
                    <a:pt x="1549487" y="839549"/>
                    <a:pt x="1549487" y="839549"/>
                  </a:cubicBezTo>
                  <a:cubicBezTo>
                    <a:pt x="1547866" y="843475"/>
                    <a:pt x="1546245" y="847486"/>
                    <a:pt x="1544623" y="851412"/>
                  </a:cubicBezTo>
                  <a:cubicBezTo>
                    <a:pt x="1543856" y="852010"/>
                    <a:pt x="1543088" y="852522"/>
                    <a:pt x="1542320" y="853119"/>
                  </a:cubicBezTo>
                  <a:lnTo>
                    <a:pt x="1523124" y="866860"/>
                  </a:lnTo>
                  <a:cubicBezTo>
                    <a:pt x="1523124" y="866860"/>
                    <a:pt x="1523124" y="867202"/>
                    <a:pt x="1523294" y="867116"/>
                  </a:cubicBezTo>
                  <a:lnTo>
                    <a:pt x="1542917" y="854143"/>
                  </a:lnTo>
                  <a:lnTo>
                    <a:pt x="1543771" y="853546"/>
                  </a:lnTo>
                  <a:cubicBezTo>
                    <a:pt x="1543429" y="854314"/>
                    <a:pt x="1543088" y="855167"/>
                    <a:pt x="1542832" y="855936"/>
                  </a:cubicBezTo>
                  <a:close/>
                  <a:moveTo>
                    <a:pt x="1523465" y="844414"/>
                  </a:moveTo>
                  <a:cubicBezTo>
                    <a:pt x="1514251" y="853631"/>
                    <a:pt x="1504951" y="862678"/>
                    <a:pt x="1495481" y="871725"/>
                  </a:cubicBezTo>
                  <a:cubicBezTo>
                    <a:pt x="1499576" y="863020"/>
                    <a:pt x="1503671" y="854399"/>
                    <a:pt x="1507681" y="845694"/>
                  </a:cubicBezTo>
                  <a:cubicBezTo>
                    <a:pt x="1514165" y="839463"/>
                    <a:pt x="1520564" y="833148"/>
                    <a:pt x="1526963" y="826747"/>
                  </a:cubicBezTo>
                  <a:lnTo>
                    <a:pt x="1538054" y="815651"/>
                  </a:lnTo>
                  <a:cubicBezTo>
                    <a:pt x="1533106" y="825210"/>
                    <a:pt x="1528243" y="834769"/>
                    <a:pt x="1523465" y="844414"/>
                  </a:cubicBezTo>
                  <a:close/>
                  <a:moveTo>
                    <a:pt x="1444461" y="918240"/>
                  </a:moveTo>
                  <a:cubicBezTo>
                    <a:pt x="1443096" y="919435"/>
                    <a:pt x="1441816" y="920630"/>
                    <a:pt x="1440451" y="921739"/>
                  </a:cubicBezTo>
                  <a:cubicBezTo>
                    <a:pt x="1444632" y="913460"/>
                    <a:pt x="1448812" y="905096"/>
                    <a:pt x="1452907" y="896732"/>
                  </a:cubicBezTo>
                  <a:cubicBezTo>
                    <a:pt x="1455808" y="894086"/>
                    <a:pt x="1458794" y="891441"/>
                    <a:pt x="1461695" y="888795"/>
                  </a:cubicBezTo>
                  <a:cubicBezTo>
                    <a:pt x="1456235" y="898012"/>
                    <a:pt x="1450860" y="907315"/>
                    <a:pt x="1445400" y="916533"/>
                  </a:cubicBezTo>
                  <a:lnTo>
                    <a:pt x="1445400" y="916533"/>
                  </a:lnTo>
                  <a:cubicBezTo>
                    <a:pt x="1445400" y="916533"/>
                    <a:pt x="1445400" y="916533"/>
                    <a:pt x="1445400" y="916533"/>
                  </a:cubicBezTo>
                  <a:lnTo>
                    <a:pt x="1445400" y="916533"/>
                  </a:lnTo>
                  <a:cubicBezTo>
                    <a:pt x="1445400" y="916533"/>
                    <a:pt x="1445400" y="916533"/>
                    <a:pt x="1445400" y="916533"/>
                  </a:cubicBezTo>
                  <a:cubicBezTo>
                    <a:pt x="1445144" y="917045"/>
                    <a:pt x="1444802" y="917557"/>
                    <a:pt x="1444547" y="918069"/>
                  </a:cubicBezTo>
                  <a:close/>
                  <a:moveTo>
                    <a:pt x="1423046" y="922849"/>
                  </a:moveTo>
                  <a:lnTo>
                    <a:pt x="1423046" y="922849"/>
                  </a:lnTo>
                  <a:cubicBezTo>
                    <a:pt x="1431237" y="915850"/>
                    <a:pt x="1439427" y="908766"/>
                    <a:pt x="1447532" y="901597"/>
                  </a:cubicBezTo>
                  <a:cubicBezTo>
                    <a:pt x="1442073" y="911156"/>
                    <a:pt x="1436527" y="920715"/>
                    <a:pt x="1430981" y="930274"/>
                  </a:cubicBezTo>
                  <a:cubicBezTo>
                    <a:pt x="1419975" y="940175"/>
                    <a:pt x="1408969" y="949990"/>
                    <a:pt x="1397793" y="959634"/>
                  </a:cubicBezTo>
                  <a:cubicBezTo>
                    <a:pt x="1402741" y="950160"/>
                    <a:pt x="1407689" y="940687"/>
                    <a:pt x="1412723" y="931213"/>
                  </a:cubicBezTo>
                  <a:cubicBezTo>
                    <a:pt x="1416050" y="928567"/>
                    <a:pt x="1419292" y="926007"/>
                    <a:pt x="1422620" y="923361"/>
                  </a:cubicBezTo>
                  <a:lnTo>
                    <a:pt x="1422620" y="923361"/>
                  </a:lnTo>
                  <a:cubicBezTo>
                    <a:pt x="1422620" y="923361"/>
                    <a:pt x="1422876" y="923105"/>
                    <a:pt x="1422876" y="923105"/>
                  </a:cubicBezTo>
                  <a:lnTo>
                    <a:pt x="1423132" y="922849"/>
                  </a:lnTo>
                  <a:close/>
                  <a:moveTo>
                    <a:pt x="1407946" y="934883"/>
                  </a:moveTo>
                  <a:cubicBezTo>
                    <a:pt x="1401461" y="945722"/>
                    <a:pt x="1394977" y="956647"/>
                    <a:pt x="1388493" y="967486"/>
                  </a:cubicBezTo>
                  <a:cubicBezTo>
                    <a:pt x="1387810" y="968084"/>
                    <a:pt x="1387128" y="968681"/>
                    <a:pt x="1386360" y="969278"/>
                  </a:cubicBezTo>
                  <a:cubicBezTo>
                    <a:pt x="1379876" y="974741"/>
                    <a:pt x="1373392" y="980118"/>
                    <a:pt x="1366908" y="985409"/>
                  </a:cubicBezTo>
                  <a:cubicBezTo>
                    <a:pt x="1372624" y="974826"/>
                    <a:pt x="1378255" y="964157"/>
                    <a:pt x="1383886" y="953574"/>
                  </a:cubicBezTo>
                  <a:cubicBezTo>
                    <a:pt x="1391991" y="947429"/>
                    <a:pt x="1400011" y="941199"/>
                    <a:pt x="1407946" y="934883"/>
                  </a:cubicBezTo>
                  <a:close/>
                  <a:moveTo>
                    <a:pt x="1205487" y="1055992"/>
                  </a:moveTo>
                  <a:cubicBezTo>
                    <a:pt x="1204293" y="1061369"/>
                    <a:pt x="1203099" y="1066746"/>
                    <a:pt x="1201904" y="1072209"/>
                  </a:cubicBezTo>
                  <a:cubicBezTo>
                    <a:pt x="1196956" y="1075964"/>
                    <a:pt x="1191922" y="1079634"/>
                    <a:pt x="1186888" y="1083304"/>
                  </a:cubicBezTo>
                  <a:cubicBezTo>
                    <a:pt x="1187827" y="1078951"/>
                    <a:pt x="1188680" y="1074513"/>
                    <a:pt x="1189619" y="1070160"/>
                  </a:cubicBezTo>
                  <a:cubicBezTo>
                    <a:pt x="1193032" y="1067173"/>
                    <a:pt x="1196529" y="1064186"/>
                    <a:pt x="1199857" y="1061113"/>
                  </a:cubicBezTo>
                  <a:lnTo>
                    <a:pt x="1205402" y="1056078"/>
                  </a:lnTo>
                  <a:close/>
                  <a:moveTo>
                    <a:pt x="1166412" y="1089961"/>
                  </a:moveTo>
                  <a:cubicBezTo>
                    <a:pt x="1165474" y="1093375"/>
                    <a:pt x="1164450" y="1096789"/>
                    <a:pt x="1163426" y="1100118"/>
                  </a:cubicBezTo>
                  <a:cubicBezTo>
                    <a:pt x="1156601" y="1105239"/>
                    <a:pt x="1149776" y="1110359"/>
                    <a:pt x="1142950" y="1115395"/>
                  </a:cubicBezTo>
                  <a:cubicBezTo>
                    <a:pt x="1143547" y="1112749"/>
                    <a:pt x="1144144" y="1110018"/>
                    <a:pt x="1144742" y="1107372"/>
                  </a:cubicBezTo>
                  <a:cubicBezTo>
                    <a:pt x="1151311" y="1102251"/>
                    <a:pt x="1157880" y="1097045"/>
                    <a:pt x="1164279" y="1091668"/>
                  </a:cubicBezTo>
                  <a:cubicBezTo>
                    <a:pt x="1164962" y="1091071"/>
                    <a:pt x="1165644" y="1090473"/>
                    <a:pt x="1166327" y="1089961"/>
                  </a:cubicBezTo>
                  <a:close/>
                  <a:moveTo>
                    <a:pt x="1071625" y="1097130"/>
                  </a:moveTo>
                  <a:lnTo>
                    <a:pt x="1071625" y="1097130"/>
                  </a:lnTo>
                  <a:cubicBezTo>
                    <a:pt x="1087579" y="1085779"/>
                    <a:pt x="1103192" y="1073916"/>
                    <a:pt x="1118635" y="1061881"/>
                  </a:cubicBezTo>
                  <a:lnTo>
                    <a:pt x="1113345" y="1085096"/>
                  </a:lnTo>
                  <a:cubicBezTo>
                    <a:pt x="1113089" y="1086120"/>
                    <a:pt x="1112833" y="1087145"/>
                    <a:pt x="1112662" y="1088169"/>
                  </a:cubicBezTo>
                  <a:cubicBezTo>
                    <a:pt x="1111980" y="1088681"/>
                    <a:pt x="1111297" y="1089108"/>
                    <a:pt x="1110700" y="1089620"/>
                  </a:cubicBezTo>
                  <a:cubicBezTo>
                    <a:pt x="1106690" y="1092436"/>
                    <a:pt x="1102595" y="1095167"/>
                    <a:pt x="1098585" y="1097984"/>
                  </a:cubicBezTo>
                  <a:lnTo>
                    <a:pt x="1099438" y="1094826"/>
                  </a:lnTo>
                  <a:cubicBezTo>
                    <a:pt x="1099438" y="1094826"/>
                    <a:pt x="1099183" y="1094655"/>
                    <a:pt x="1099183" y="1094741"/>
                  </a:cubicBezTo>
                  <a:lnTo>
                    <a:pt x="1097988" y="1098496"/>
                  </a:lnTo>
                  <a:cubicBezTo>
                    <a:pt x="1090224" y="1103873"/>
                    <a:pt x="1082375" y="1109165"/>
                    <a:pt x="1074526" y="1114371"/>
                  </a:cubicBezTo>
                  <a:lnTo>
                    <a:pt x="1074526" y="1114371"/>
                  </a:lnTo>
                  <a:cubicBezTo>
                    <a:pt x="1074526" y="1114371"/>
                    <a:pt x="1074355" y="1114456"/>
                    <a:pt x="1074355" y="1114456"/>
                  </a:cubicBezTo>
                  <a:lnTo>
                    <a:pt x="1074184" y="1114456"/>
                  </a:lnTo>
                  <a:cubicBezTo>
                    <a:pt x="1074184" y="1114456"/>
                    <a:pt x="1074184" y="1114541"/>
                    <a:pt x="1074184" y="1114541"/>
                  </a:cubicBezTo>
                  <a:cubicBezTo>
                    <a:pt x="1071710" y="1116334"/>
                    <a:pt x="1069236" y="1118041"/>
                    <a:pt x="1066762" y="1119833"/>
                  </a:cubicBezTo>
                  <a:cubicBezTo>
                    <a:pt x="1067103" y="1118382"/>
                    <a:pt x="1067444" y="1116931"/>
                    <a:pt x="1067785" y="1115566"/>
                  </a:cubicBezTo>
                  <a:cubicBezTo>
                    <a:pt x="1067785" y="1115480"/>
                    <a:pt x="1067530" y="1115395"/>
                    <a:pt x="1067530" y="1115566"/>
                  </a:cubicBezTo>
                  <a:cubicBezTo>
                    <a:pt x="1067018" y="1117187"/>
                    <a:pt x="1066506" y="1118809"/>
                    <a:pt x="1066079" y="1120431"/>
                  </a:cubicBezTo>
                  <a:cubicBezTo>
                    <a:pt x="1056865" y="1127002"/>
                    <a:pt x="1047651" y="1133489"/>
                    <a:pt x="1038266" y="1139805"/>
                  </a:cubicBezTo>
                  <a:cubicBezTo>
                    <a:pt x="1033744" y="1142877"/>
                    <a:pt x="1029222" y="1145864"/>
                    <a:pt x="1024700" y="1148852"/>
                  </a:cubicBezTo>
                  <a:cubicBezTo>
                    <a:pt x="1027345" y="1143731"/>
                    <a:pt x="1029990" y="1138695"/>
                    <a:pt x="1032635" y="1133574"/>
                  </a:cubicBezTo>
                  <a:cubicBezTo>
                    <a:pt x="1035536" y="1127941"/>
                    <a:pt x="1038351" y="1122308"/>
                    <a:pt x="1041166" y="1116590"/>
                  </a:cubicBezTo>
                  <a:cubicBezTo>
                    <a:pt x="1051405" y="1110274"/>
                    <a:pt x="1061643" y="1103873"/>
                    <a:pt x="1071710" y="1097216"/>
                  </a:cubicBezTo>
                  <a:lnTo>
                    <a:pt x="1071710" y="1097216"/>
                  </a:lnTo>
                  <a:cubicBezTo>
                    <a:pt x="1071710" y="1097216"/>
                    <a:pt x="1071710" y="1097216"/>
                    <a:pt x="1071710" y="1097216"/>
                  </a:cubicBezTo>
                  <a:lnTo>
                    <a:pt x="1071710" y="1097216"/>
                  </a:lnTo>
                  <a:close/>
                  <a:moveTo>
                    <a:pt x="1049613" y="1084669"/>
                  </a:moveTo>
                  <a:lnTo>
                    <a:pt x="1049613" y="1084669"/>
                  </a:lnTo>
                  <a:cubicBezTo>
                    <a:pt x="1052514" y="1082536"/>
                    <a:pt x="1055415" y="1080317"/>
                    <a:pt x="1058315" y="1078098"/>
                  </a:cubicBezTo>
                  <a:cubicBezTo>
                    <a:pt x="1040825" y="1094314"/>
                    <a:pt x="1023335" y="1110530"/>
                    <a:pt x="1005845" y="1126746"/>
                  </a:cubicBezTo>
                  <a:lnTo>
                    <a:pt x="1016510" y="1105495"/>
                  </a:lnTo>
                  <a:cubicBezTo>
                    <a:pt x="1027601" y="1098752"/>
                    <a:pt x="1038607" y="1091924"/>
                    <a:pt x="1049442" y="1084669"/>
                  </a:cubicBezTo>
                  <a:lnTo>
                    <a:pt x="1049442" y="1084669"/>
                  </a:lnTo>
                  <a:cubicBezTo>
                    <a:pt x="1049442" y="1084669"/>
                    <a:pt x="1049442" y="1084669"/>
                    <a:pt x="1049442" y="1084669"/>
                  </a:cubicBezTo>
                  <a:lnTo>
                    <a:pt x="1049442" y="1084669"/>
                  </a:lnTo>
                  <a:close/>
                  <a:moveTo>
                    <a:pt x="884951" y="1240004"/>
                  </a:moveTo>
                  <a:cubicBezTo>
                    <a:pt x="884524" y="1235822"/>
                    <a:pt x="884012" y="1231725"/>
                    <a:pt x="883586" y="1227628"/>
                  </a:cubicBezTo>
                  <a:cubicBezTo>
                    <a:pt x="885889" y="1223531"/>
                    <a:pt x="888193" y="1219435"/>
                    <a:pt x="890496" y="1215253"/>
                  </a:cubicBezTo>
                  <a:cubicBezTo>
                    <a:pt x="890496" y="1215253"/>
                    <a:pt x="890326" y="1214997"/>
                    <a:pt x="890240" y="1215082"/>
                  </a:cubicBezTo>
                  <a:cubicBezTo>
                    <a:pt x="887937" y="1218581"/>
                    <a:pt x="885633" y="1221995"/>
                    <a:pt x="883330" y="1225494"/>
                  </a:cubicBezTo>
                  <a:cubicBezTo>
                    <a:pt x="882988" y="1222678"/>
                    <a:pt x="882732" y="1219776"/>
                    <a:pt x="882391" y="1216960"/>
                  </a:cubicBezTo>
                  <a:lnTo>
                    <a:pt x="882135" y="1215167"/>
                  </a:lnTo>
                  <a:cubicBezTo>
                    <a:pt x="886060" y="1211412"/>
                    <a:pt x="889984" y="1207571"/>
                    <a:pt x="893824" y="1203731"/>
                  </a:cubicBezTo>
                  <a:cubicBezTo>
                    <a:pt x="893056" y="1209364"/>
                    <a:pt x="892288" y="1214997"/>
                    <a:pt x="891435" y="1220630"/>
                  </a:cubicBezTo>
                  <a:cubicBezTo>
                    <a:pt x="890582" y="1225921"/>
                    <a:pt x="889643" y="1231213"/>
                    <a:pt x="888619" y="1236504"/>
                  </a:cubicBezTo>
                  <a:cubicBezTo>
                    <a:pt x="887340" y="1237699"/>
                    <a:pt x="886145" y="1238894"/>
                    <a:pt x="884865" y="1240004"/>
                  </a:cubicBezTo>
                  <a:close/>
                  <a:moveTo>
                    <a:pt x="782484" y="1241967"/>
                  </a:moveTo>
                  <a:cubicBezTo>
                    <a:pt x="783850" y="1247600"/>
                    <a:pt x="785130" y="1253233"/>
                    <a:pt x="786324" y="1258866"/>
                  </a:cubicBezTo>
                  <a:cubicBezTo>
                    <a:pt x="785642" y="1258610"/>
                    <a:pt x="785044" y="1258354"/>
                    <a:pt x="784362" y="1258012"/>
                  </a:cubicBezTo>
                  <a:cubicBezTo>
                    <a:pt x="783423" y="1257586"/>
                    <a:pt x="782570" y="1257244"/>
                    <a:pt x="781632" y="1256817"/>
                  </a:cubicBezTo>
                  <a:lnTo>
                    <a:pt x="781290" y="1256049"/>
                  </a:lnTo>
                  <a:lnTo>
                    <a:pt x="778560" y="1249563"/>
                  </a:lnTo>
                  <a:cubicBezTo>
                    <a:pt x="778560" y="1249563"/>
                    <a:pt x="778560" y="1249477"/>
                    <a:pt x="778646" y="1249392"/>
                  </a:cubicBezTo>
                  <a:cubicBezTo>
                    <a:pt x="778646" y="1249392"/>
                    <a:pt x="778646" y="1249392"/>
                    <a:pt x="778646" y="1249392"/>
                  </a:cubicBezTo>
                  <a:cubicBezTo>
                    <a:pt x="778646" y="1249392"/>
                    <a:pt x="778646" y="1249392"/>
                    <a:pt x="778646" y="1249392"/>
                  </a:cubicBezTo>
                  <a:cubicBezTo>
                    <a:pt x="778646" y="1249392"/>
                    <a:pt x="778646" y="1249392"/>
                    <a:pt x="778646" y="1249392"/>
                  </a:cubicBezTo>
                  <a:cubicBezTo>
                    <a:pt x="778646" y="1249392"/>
                    <a:pt x="778646" y="1249392"/>
                    <a:pt x="778646" y="1249392"/>
                  </a:cubicBezTo>
                  <a:cubicBezTo>
                    <a:pt x="779755" y="1246832"/>
                    <a:pt x="780779" y="1244271"/>
                    <a:pt x="781717" y="1241625"/>
                  </a:cubicBezTo>
                  <a:cubicBezTo>
                    <a:pt x="781888" y="1241711"/>
                    <a:pt x="782143" y="1241796"/>
                    <a:pt x="782314" y="1241967"/>
                  </a:cubicBezTo>
                  <a:close/>
                  <a:moveTo>
                    <a:pt x="750064" y="1221398"/>
                  </a:moveTo>
                  <a:cubicBezTo>
                    <a:pt x="738802" y="1214911"/>
                    <a:pt x="727541" y="1208510"/>
                    <a:pt x="716108" y="1202365"/>
                  </a:cubicBezTo>
                  <a:cubicBezTo>
                    <a:pt x="715170" y="1200914"/>
                    <a:pt x="714316" y="1199378"/>
                    <a:pt x="713378" y="1197927"/>
                  </a:cubicBezTo>
                  <a:cubicBezTo>
                    <a:pt x="708856" y="1190843"/>
                    <a:pt x="704249" y="1183930"/>
                    <a:pt x="699471" y="1177017"/>
                  </a:cubicBezTo>
                  <a:cubicBezTo>
                    <a:pt x="711330" y="1181028"/>
                    <a:pt x="723104" y="1185039"/>
                    <a:pt x="734878" y="1189136"/>
                  </a:cubicBezTo>
                  <a:cubicBezTo>
                    <a:pt x="735219" y="1189904"/>
                    <a:pt x="735645" y="1190587"/>
                    <a:pt x="735987" y="1191355"/>
                  </a:cubicBezTo>
                  <a:cubicBezTo>
                    <a:pt x="740935" y="1201341"/>
                    <a:pt x="745542" y="1211412"/>
                    <a:pt x="750064" y="1221483"/>
                  </a:cubicBezTo>
                  <a:close/>
                  <a:moveTo>
                    <a:pt x="718155" y="1158411"/>
                  </a:moveTo>
                  <a:cubicBezTo>
                    <a:pt x="722762" y="1166263"/>
                    <a:pt x="727199" y="1174285"/>
                    <a:pt x="731380" y="1182308"/>
                  </a:cubicBezTo>
                  <a:cubicBezTo>
                    <a:pt x="718667" y="1177358"/>
                    <a:pt x="705870" y="1172493"/>
                    <a:pt x="693072" y="1167714"/>
                  </a:cubicBezTo>
                  <a:cubicBezTo>
                    <a:pt x="692560" y="1167031"/>
                    <a:pt x="692048" y="1166263"/>
                    <a:pt x="691537" y="1165494"/>
                  </a:cubicBezTo>
                  <a:lnTo>
                    <a:pt x="683431" y="1154229"/>
                  </a:lnTo>
                  <a:lnTo>
                    <a:pt x="675156" y="1143133"/>
                  </a:lnTo>
                  <a:cubicBezTo>
                    <a:pt x="675156" y="1143133"/>
                    <a:pt x="674814" y="1143133"/>
                    <a:pt x="674900" y="1143304"/>
                  </a:cubicBezTo>
                  <a:lnTo>
                    <a:pt x="682408" y="1154826"/>
                  </a:lnTo>
                  <a:lnTo>
                    <a:pt x="689660" y="1166433"/>
                  </a:lnTo>
                  <a:cubicBezTo>
                    <a:pt x="686588" y="1165324"/>
                    <a:pt x="683602" y="1164214"/>
                    <a:pt x="680531" y="1163105"/>
                  </a:cubicBezTo>
                  <a:lnTo>
                    <a:pt x="680531" y="1163105"/>
                  </a:lnTo>
                  <a:cubicBezTo>
                    <a:pt x="680531" y="1163105"/>
                    <a:pt x="680445" y="1163105"/>
                    <a:pt x="680445" y="1163105"/>
                  </a:cubicBezTo>
                  <a:lnTo>
                    <a:pt x="680360" y="1163105"/>
                  </a:lnTo>
                  <a:cubicBezTo>
                    <a:pt x="680360" y="1163105"/>
                    <a:pt x="680360" y="1163105"/>
                    <a:pt x="680360" y="1163105"/>
                  </a:cubicBezTo>
                  <a:cubicBezTo>
                    <a:pt x="674047" y="1160971"/>
                    <a:pt x="667733" y="1158837"/>
                    <a:pt x="661505" y="1156704"/>
                  </a:cubicBezTo>
                  <a:cubicBezTo>
                    <a:pt x="661505" y="1156618"/>
                    <a:pt x="661334" y="1156448"/>
                    <a:pt x="661249" y="1156362"/>
                  </a:cubicBezTo>
                  <a:cubicBezTo>
                    <a:pt x="656215" y="1148510"/>
                    <a:pt x="651096" y="1140829"/>
                    <a:pt x="645977" y="1133062"/>
                  </a:cubicBezTo>
                  <a:cubicBezTo>
                    <a:pt x="645977" y="1132977"/>
                    <a:pt x="645636" y="1133062"/>
                    <a:pt x="645721" y="1133233"/>
                  </a:cubicBezTo>
                  <a:cubicBezTo>
                    <a:pt x="650072" y="1140658"/>
                    <a:pt x="654338" y="1148169"/>
                    <a:pt x="658519" y="1155679"/>
                  </a:cubicBezTo>
                  <a:cubicBezTo>
                    <a:pt x="648622" y="1152265"/>
                    <a:pt x="638725" y="1148852"/>
                    <a:pt x="628829" y="1145267"/>
                  </a:cubicBezTo>
                  <a:lnTo>
                    <a:pt x="624563" y="1138012"/>
                  </a:lnTo>
                  <a:cubicBezTo>
                    <a:pt x="624563" y="1138012"/>
                    <a:pt x="624221" y="1138012"/>
                    <a:pt x="624307" y="1138183"/>
                  </a:cubicBezTo>
                  <a:lnTo>
                    <a:pt x="627293" y="1144669"/>
                  </a:lnTo>
                  <a:cubicBezTo>
                    <a:pt x="625672" y="1144072"/>
                    <a:pt x="623965" y="1143475"/>
                    <a:pt x="622344" y="1142877"/>
                  </a:cubicBezTo>
                  <a:cubicBezTo>
                    <a:pt x="618249" y="1134940"/>
                    <a:pt x="614068" y="1127002"/>
                    <a:pt x="609717" y="1119065"/>
                  </a:cubicBezTo>
                  <a:lnTo>
                    <a:pt x="609717" y="1119065"/>
                  </a:lnTo>
                  <a:cubicBezTo>
                    <a:pt x="609717" y="1119065"/>
                    <a:pt x="609632" y="1118894"/>
                    <a:pt x="609632" y="1118894"/>
                  </a:cubicBezTo>
                  <a:lnTo>
                    <a:pt x="609632" y="1118724"/>
                  </a:lnTo>
                  <a:cubicBezTo>
                    <a:pt x="609632" y="1118724"/>
                    <a:pt x="609547" y="1118724"/>
                    <a:pt x="609547" y="1118724"/>
                  </a:cubicBezTo>
                  <a:cubicBezTo>
                    <a:pt x="607584" y="1115395"/>
                    <a:pt x="605537" y="1112152"/>
                    <a:pt x="603574" y="1108823"/>
                  </a:cubicBezTo>
                  <a:cubicBezTo>
                    <a:pt x="619700" y="1116590"/>
                    <a:pt x="635825" y="1124186"/>
                    <a:pt x="652120" y="1131611"/>
                  </a:cubicBezTo>
                  <a:lnTo>
                    <a:pt x="652120" y="1131611"/>
                  </a:lnTo>
                  <a:cubicBezTo>
                    <a:pt x="652120" y="1131611"/>
                    <a:pt x="652376" y="1131697"/>
                    <a:pt x="652376" y="1131697"/>
                  </a:cubicBezTo>
                  <a:lnTo>
                    <a:pt x="652632" y="1131697"/>
                  </a:lnTo>
                  <a:cubicBezTo>
                    <a:pt x="652632" y="1131697"/>
                    <a:pt x="652632" y="1131782"/>
                    <a:pt x="652632" y="1131782"/>
                  </a:cubicBezTo>
                  <a:cubicBezTo>
                    <a:pt x="674388" y="1140914"/>
                    <a:pt x="696229" y="1149705"/>
                    <a:pt x="718155" y="1158325"/>
                  </a:cubicBezTo>
                  <a:close/>
                  <a:moveTo>
                    <a:pt x="558527" y="1090815"/>
                  </a:moveTo>
                  <a:lnTo>
                    <a:pt x="558356" y="1090644"/>
                  </a:lnTo>
                  <a:lnTo>
                    <a:pt x="558356" y="1090473"/>
                  </a:lnTo>
                  <a:cubicBezTo>
                    <a:pt x="558356" y="1090473"/>
                    <a:pt x="558186" y="1090473"/>
                    <a:pt x="558186" y="1090473"/>
                  </a:cubicBezTo>
                  <a:cubicBezTo>
                    <a:pt x="556991" y="1088596"/>
                    <a:pt x="555797" y="1086718"/>
                    <a:pt x="554517" y="1084840"/>
                  </a:cubicBezTo>
                  <a:cubicBezTo>
                    <a:pt x="567400" y="1091241"/>
                    <a:pt x="580368" y="1097642"/>
                    <a:pt x="593336" y="1103958"/>
                  </a:cubicBezTo>
                  <a:cubicBezTo>
                    <a:pt x="596664" y="1110103"/>
                    <a:pt x="600077" y="1116248"/>
                    <a:pt x="603404" y="1122393"/>
                  </a:cubicBezTo>
                  <a:lnTo>
                    <a:pt x="603404" y="1122393"/>
                  </a:lnTo>
                  <a:cubicBezTo>
                    <a:pt x="603404" y="1122393"/>
                    <a:pt x="603404" y="1122393"/>
                    <a:pt x="603404" y="1122393"/>
                  </a:cubicBezTo>
                  <a:lnTo>
                    <a:pt x="603404" y="1122393"/>
                  </a:lnTo>
                  <a:cubicBezTo>
                    <a:pt x="603404" y="1122393"/>
                    <a:pt x="603404" y="1122393"/>
                    <a:pt x="603404" y="1122393"/>
                  </a:cubicBezTo>
                  <a:cubicBezTo>
                    <a:pt x="606817" y="1128112"/>
                    <a:pt x="610229" y="1133830"/>
                    <a:pt x="613556" y="1139549"/>
                  </a:cubicBezTo>
                  <a:cubicBezTo>
                    <a:pt x="601953" y="1135110"/>
                    <a:pt x="590436" y="1130502"/>
                    <a:pt x="579088" y="1125551"/>
                  </a:cubicBezTo>
                  <a:cubicBezTo>
                    <a:pt x="572178" y="1113944"/>
                    <a:pt x="565267" y="1102422"/>
                    <a:pt x="558356" y="1090815"/>
                  </a:cubicBezTo>
                  <a:lnTo>
                    <a:pt x="558356" y="1090815"/>
                  </a:lnTo>
                  <a:close/>
                  <a:moveTo>
                    <a:pt x="612106" y="1179492"/>
                  </a:moveTo>
                  <a:lnTo>
                    <a:pt x="607755" y="1172493"/>
                  </a:lnTo>
                  <a:cubicBezTo>
                    <a:pt x="603489" y="1165580"/>
                    <a:pt x="599223" y="1158667"/>
                    <a:pt x="595043" y="1151668"/>
                  </a:cubicBezTo>
                  <a:cubicBezTo>
                    <a:pt x="606817" y="1156789"/>
                    <a:pt x="618590" y="1162166"/>
                    <a:pt x="630193" y="1167543"/>
                  </a:cubicBezTo>
                  <a:cubicBezTo>
                    <a:pt x="635568" y="1176761"/>
                    <a:pt x="640858" y="1185978"/>
                    <a:pt x="646062" y="1195196"/>
                  </a:cubicBezTo>
                  <a:cubicBezTo>
                    <a:pt x="634715" y="1190075"/>
                    <a:pt x="623368" y="1184783"/>
                    <a:pt x="612106" y="1179406"/>
                  </a:cubicBezTo>
                  <a:close/>
                  <a:moveTo>
                    <a:pt x="628487" y="1191184"/>
                  </a:moveTo>
                  <a:lnTo>
                    <a:pt x="620809" y="1193403"/>
                  </a:lnTo>
                  <a:lnTo>
                    <a:pt x="614836" y="1183844"/>
                  </a:lnTo>
                  <a:cubicBezTo>
                    <a:pt x="619358" y="1186320"/>
                    <a:pt x="623880" y="1188795"/>
                    <a:pt x="628487" y="1191184"/>
                  </a:cubicBezTo>
                  <a:close/>
                  <a:moveTo>
                    <a:pt x="700068" y="1244100"/>
                  </a:moveTo>
                  <a:lnTo>
                    <a:pt x="700068" y="1244100"/>
                  </a:lnTo>
                  <a:cubicBezTo>
                    <a:pt x="692134" y="1240601"/>
                    <a:pt x="684285" y="1237017"/>
                    <a:pt x="676350" y="1233517"/>
                  </a:cubicBezTo>
                  <a:cubicBezTo>
                    <a:pt x="672852" y="1225836"/>
                    <a:pt x="669354" y="1218240"/>
                    <a:pt x="665856" y="1210644"/>
                  </a:cubicBezTo>
                  <a:cubicBezTo>
                    <a:pt x="674388" y="1214911"/>
                    <a:pt x="682919" y="1219093"/>
                    <a:pt x="691451" y="1223190"/>
                  </a:cubicBezTo>
                  <a:lnTo>
                    <a:pt x="691451" y="1223190"/>
                  </a:lnTo>
                  <a:cubicBezTo>
                    <a:pt x="691451" y="1223190"/>
                    <a:pt x="691707" y="1223275"/>
                    <a:pt x="691707" y="1223275"/>
                  </a:cubicBezTo>
                  <a:lnTo>
                    <a:pt x="691963" y="1223275"/>
                  </a:lnTo>
                  <a:cubicBezTo>
                    <a:pt x="691963" y="1223275"/>
                    <a:pt x="691963" y="1223361"/>
                    <a:pt x="691963" y="1223361"/>
                  </a:cubicBezTo>
                  <a:cubicBezTo>
                    <a:pt x="692646" y="1223617"/>
                    <a:pt x="693243" y="1223873"/>
                    <a:pt x="693926" y="1224214"/>
                  </a:cubicBezTo>
                  <a:cubicBezTo>
                    <a:pt x="694267" y="1224982"/>
                    <a:pt x="694693" y="1225750"/>
                    <a:pt x="695034" y="1226433"/>
                  </a:cubicBezTo>
                  <a:lnTo>
                    <a:pt x="695034" y="1226433"/>
                  </a:lnTo>
                  <a:cubicBezTo>
                    <a:pt x="695034" y="1226433"/>
                    <a:pt x="695120" y="1226604"/>
                    <a:pt x="695120" y="1226604"/>
                  </a:cubicBezTo>
                  <a:lnTo>
                    <a:pt x="695120" y="1226775"/>
                  </a:lnTo>
                  <a:cubicBezTo>
                    <a:pt x="695120" y="1226775"/>
                    <a:pt x="695205" y="1226775"/>
                    <a:pt x="695205" y="1226775"/>
                  </a:cubicBezTo>
                  <a:cubicBezTo>
                    <a:pt x="698788" y="1233432"/>
                    <a:pt x="702287" y="1240174"/>
                    <a:pt x="705870" y="1246917"/>
                  </a:cubicBezTo>
                  <a:cubicBezTo>
                    <a:pt x="703993" y="1245978"/>
                    <a:pt x="702116" y="1245125"/>
                    <a:pt x="700239" y="1244186"/>
                  </a:cubicBezTo>
                  <a:lnTo>
                    <a:pt x="700239" y="1244186"/>
                  </a:lnTo>
                  <a:cubicBezTo>
                    <a:pt x="700239" y="1244186"/>
                    <a:pt x="700239" y="1244186"/>
                    <a:pt x="700239" y="1244186"/>
                  </a:cubicBezTo>
                  <a:lnTo>
                    <a:pt x="700239" y="1244186"/>
                  </a:lnTo>
                  <a:close/>
                  <a:moveTo>
                    <a:pt x="759705" y="1293090"/>
                  </a:moveTo>
                  <a:cubicBezTo>
                    <a:pt x="757231" y="1286433"/>
                    <a:pt x="754671" y="1279861"/>
                    <a:pt x="752027" y="1273290"/>
                  </a:cubicBezTo>
                  <a:cubicBezTo>
                    <a:pt x="760131" y="1276447"/>
                    <a:pt x="768237" y="1279605"/>
                    <a:pt x="776342" y="1282593"/>
                  </a:cubicBezTo>
                  <a:cubicBezTo>
                    <a:pt x="778475" y="1288396"/>
                    <a:pt x="780608" y="1294285"/>
                    <a:pt x="782484" y="1300260"/>
                  </a:cubicBezTo>
                  <a:lnTo>
                    <a:pt x="784617" y="1307173"/>
                  </a:lnTo>
                  <a:lnTo>
                    <a:pt x="781290" y="1312550"/>
                  </a:lnTo>
                  <a:cubicBezTo>
                    <a:pt x="775318" y="1306917"/>
                    <a:pt x="769090" y="1301540"/>
                    <a:pt x="763118" y="1295992"/>
                  </a:cubicBezTo>
                  <a:cubicBezTo>
                    <a:pt x="762009" y="1294968"/>
                    <a:pt x="760899" y="1294029"/>
                    <a:pt x="759790" y="1293090"/>
                  </a:cubicBezTo>
                  <a:close/>
                  <a:moveTo>
                    <a:pt x="817294" y="1361967"/>
                  </a:moveTo>
                  <a:cubicBezTo>
                    <a:pt x="822498" y="1356590"/>
                    <a:pt x="827532" y="1351213"/>
                    <a:pt x="832651" y="1345750"/>
                  </a:cubicBezTo>
                  <a:cubicBezTo>
                    <a:pt x="833334" y="1351127"/>
                    <a:pt x="834016" y="1356504"/>
                    <a:pt x="834614" y="1361881"/>
                  </a:cubicBezTo>
                  <a:lnTo>
                    <a:pt x="834614" y="1361881"/>
                  </a:lnTo>
                  <a:cubicBezTo>
                    <a:pt x="834614" y="1361881"/>
                    <a:pt x="834614" y="1362137"/>
                    <a:pt x="834614" y="1362137"/>
                  </a:cubicBezTo>
                  <a:lnTo>
                    <a:pt x="834614" y="1362393"/>
                  </a:lnTo>
                  <a:cubicBezTo>
                    <a:pt x="834614" y="1362393"/>
                    <a:pt x="834614" y="1362393"/>
                    <a:pt x="834614" y="1362393"/>
                  </a:cubicBezTo>
                  <a:cubicBezTo>
                    <a:pt x="835126" y="1365807"/>
                    <a:pt x="835467" y="1369221"/>
                    <a:pt x="835893" y="1372550"/>
                  </a:cubicBezTo>
                  <a:cubicBezTo>
                    <a:pt x="831542" y="1377756"/>
                    <a:pt x="827106" y="1382962"/>
                    <a:pt x="822669" y="1388083"/>
                  </a:cubicBezTo>
                  <a:cubicBezTo>
                    <a:pt x="820963" y="1379292"/>
                    <a:pt x="819171" y="1370587"/>
                    <a:pt x="817294" y="1361881"/>
                  </a:cubicBezTo>
                  <a:close/>
                  <a:moveTo>
                    <a:pt x="899284" y="1369392"/>
                  </a:moveTo>
                  <a:lnTo>
                    <a:pt x="899284" y="1369392"/>
                  </a:lnTo>
                  <a:cubicBezTo>
                    <a:pt x="894506" y="1375025"/>
                    <a:pt x="889643" y="1380658"/>
                    <a:pt x="884695" y="1386291"/>
                  </a:cubicBezTo>
                  <a:cubicBezTo>
                    <a:pt x="885462" y="1378951"/>
                    <a:pt x="886060" y="1371611"/>
                    <a:pt x="886657" y="1364186"/>
                  </a:cubicBezTo>
                  <a:cubicBezTo>
                    <a:pt x="886828" y="1364015"/>
                    <a:pt x="886998" y="1363844"/>
                    <a:pt x="887169" y="1363674"/>
                  </a:cubicBezTo>
                  <a:lnTo>
                    <a:pt x="887169" y="1363674"/>
                  </a:lnTo>
                  <a:cubicBezTo>
                    <a:pt x="887169" y="1363674"/>
                    <a:pt x="887169" y="1363674"/>
                    <a:pt x="887169" y="1363674"/>
                  </a:cubicBezTo>
                  <a:lnTo>
                    <a:pt x="887169" y="1363674"/>
                  </a:lnTo>
                  <a:cubicBezTo>
                    <a:pt x="887169" y="1363674"/>
                    <a:pt x="887169" y="1363674"/>
                    <a:pt x="887169" y="1363674"/>
                  </a:cubicBezTo>
                  <a:cubicBezTo>
                    <a:pt x="900393" y="1348226"/>
                    <a:pt x="913106" y="1332265"/>
                    <a:pt x="925562" y="1316135"/>
                  </a:cubicBezTo>
                  <a:cubicBezTo>
                    <a:pt x="925476" y="1317500"/>
                    <a:pt x="925391" y="1318951"/>
                    <a:pt x="925306" y="1320317"/>
                  </a:cubicBezTo>
                  <a:lnTo>
                    <a:pt x="915494" y="1331583"/>
                  </a:lnTo>
                  <a:lnTo>
                    <a:pt x="904147" y="1344129"/>
                  </a:lnTo>
                  <a:cubicBezTo>
                    <a:pt x="904147" y="1344129"/>
                    <a:pt x="904232" y="1344470"/>
                    <a:pt x="904403" y="1344299"/>
                  </a:cubicBezTo>
                  <a:lnTo>
                    <a:pt x="916433" y="1332351"/>
                  </a:lnTo>
                  <a:lnTo>
                    <a:pt x="925135" y="1323389"/>
                  </a:lnTo>
                  <a:cubicBezTo>
                    <a:pt x="924879" y="1329193"/>
                    <a:pt x="924538" y="1335082"/>
                    <a:pt x="924111" y="1340886"/>
                  </a:cubicBezTo>
                  <a:cubicBezTo>
                    <a:pt x="916092" y="1350445"/>
                    <a:pt x="907816" y="1359918"/>
                    <a:pt x="899540" y="1369221"/>
                  </a:cubicBezTo>
                  <a:lnTo>
                    <a:pt x="899540" y="1369221"/>
                  </a:lnTo>
                  <a:cubicBezTo>
                    <a:pt x="899540" y="1369221"/>
                    <a:pt x="899369" y="1369392"/>
                    <a:pt x="899369" y="1369392"/>
                  </a:cubicBezTo>
                  <a:lnTo>
                    <a:pt x="899199" y="1369563"/>
                  </a:lnTo>
                  <a:close/>
                  <a:moveTo>
                    <a:pt x="976837" y="1318439"/>
                  </a:moveTo>
                  <a:cubicBezTo>
                    <a:pt x="976923" y="1317927"/>
                    <a:pt x="977094" y="1317500"/>
                    <a:pt x="977178" y="1316988"/>
                  </a:cubicBezTo>
                  <a:cubicBezTo>
                    <a:pt x="977178" y="1316988"/>
                    <a:pt x="977178" y="1316988"/>
                    <a:pt x="977178" y="1316903"/>
                  </a:cubicBezTo>
                  <a:lnTo>
                    <a:pt x="978970" y="1314940"/>
                  </a:lnTo>
                  <a:cubicBezTo>
                    <a:pt x="978288" y="1318354"/>
                    <a:pt x="977520" y="1321682"/>
                    <a:pt x="976837" y="1325011"/>
                  </a:cubicBezTo>
                  <a:cubicBezTo>
                    <a:pt x="976496" y="1325352"/>
                    <a:pt x="976240" y="1325694"/>
                    <a:pt x="975899" y="1326035"/>
                  </a:cubicBezTo>
                  <a:cubicBezTo>
                    <a:pt x="976240" y="1323475"/>
                    <a:pt x="976581" y="1320999"/>
                    <a:pt x="976837" y="1318439"/>
                  </a:cubicBezTo>
                  <a:close/>
                  <a:moveTo>
                    <a:pt x="1030502" y="1261768"/>
                  </a:moveTo>
                  <a:cubicBezTo>
                    <a:pt x="1030246" y="1258951"/>
                    <a:pt x="1029904" y="1256220"/>
                    <a:pt x="1029563" y="1253403"/>
                  </a:cubicBezTo>
                  <a:cubicBezTo>
                    <a:pt x="1032379" y="1245466"/>
                    <a:pt x="1035195" y="1237529"/>
                    <a:pt x="1037924" y="1229591"/>
                  </a:cubicBezTo>
                  <a:lnTo>
                    <a:pt x="1037924" y="1229591"/>
                  </a:lnTo>
                  <a:cubicBezTo>
                    <a:pt x="1037924" y="1229591"/>
                    <a:pt x="1037924" y="1229421"/>
                    <a:pt x="1037924" y="1229421"/>
                  </a:cubicBezTo>
                  <a:lnTo>
                    <a:pt x="1037924" y="1229250"/>
                  </a:lnTo>
                  <a:cubicBezTo>
                    <a:pt x="1037924" y="1229250"/>
                    <a:pt x="1037924" y="1229250"/>
                    <a:pt x="1037924" y="1229250"/>
                  </a:cubicBezTo>
                  <a:cubicBezTo>
                    <a:pt x="1037924" y="1229164"/>
                    <a:pt x="1037924" y="1229079"/>
                    <a:pt x="1037924" y="1228994"/>
                  </a:cubicBezTo>
                  <a:cubicBezTo>
                    <a:pt x="1038778" y="1227458"/>
                    <a:pt x="1039716" y="1225921"/>
                    <a:pt x="1040569" y="1224385"/>
                  </a:cubicBezTo>
                  <a:cubicBezTo>
                    <a:pt x="1047309" y="1220288"/>
                    <a:pt x="1054049" y="1216191"/>
                    <a:pt x="1060790" y="1212009"/>
                  </a:cubicBezTo>
                  <a:cubicBezTo>
                    <a:pt x="1059169" y="1218069"/>
                    <a:pt x="1057462" y="1224214"/>
                    <a:pt x="1055841" y="1230274"/>
                  </a:cubicBezTo>
                  <a:cubicBezTo>
                    <a:pt x="1054903" y="1231554"/>
                    <a:pt x="1053964" y="1232749"/>
                    <a:pt x="1052940" y="1234029"/>
                  </a:cubicBezTo>
                  <a:cubicBezTo>
                    <a:pt x="1046712" y="1241967"/>
                    <a:pt x="1040313" y="1249733"/>
                    <a:pt x="1033829" y="1257415"/>
                  </a:cubicBezTo>
                  <a:cubicBezTo>
                    <a:pt x="1034000" y="1255708"/>
                    <a:pt x="1034085" y="1254001"/>
                    <a:pt x="1034170" y="1252294"/>
                  </a:cubicBezTo>
                  <a:cubicBezTo>
                    <a:pt x="1034170" y="1252294"/>
                    <a:pt x="1033915" y="1252209"/>
                    <a:pt x="1033829" y="1252294"/>
                  </a:cubicBezTo>
                  <a:cubicBezTo>
                    <a:pt x="1033403" y="1254513"/>
                    <a:pt x="1032976" y="1256732"/>
                    <a:pt x="1032550" y="1258866"/>
                  </a:cubicBezTo>
                  <a:cubicBezTo>
                    <a:pt x="1031696" y="1259805"/>
                    <a:pt x="1030929" y="1260829"/>
                    <a:pt x="1030075" y="1261768"/>
                  </a:cubicBezTo>
                  <a:close/>
                  <a:moveTo>
                    <a:pt x="1062240" y="1229335"/>
                  </a:moveTo>
                  <a:cubicBezTo>
                    <a:pt x="1069065" y="1219264"/>
                    <a:pt x="1075720" y="1209108"/>
                    <a:pt x="1082119" y="1198866"/>
                  </a:cubicBezTo>
                  <a:cubicBezTo>
                    <a:pt x="1084593" y="1197329"/>
                    <a:pt x="1087067" y="1195793"/>
                    <a:pt x="1089542" y="1194257"/>
                  </a:cubicBezTo>
                  <a:cubicBezTo>
                    <a:pt x="1088432" y="1200829"/>
                    <a:pt x="1087238" y="1207401"/>
                    <a:pt x="1086129" y="1213972"/>
                  </a:cubicBezTo>
                  <a:cubicBezTo>
                    <a:pt x="1084764" y="1215679"/>
                    <a:pt x="1083399" y="1217386"/>
                    <a:pt x="1082119" y="1219093"/>
                  </a:cubicBezTo>
                  <a:lnTo>
                    <a:pt x="1078792" y="1221312"/>
                  </a:lnTo>
                  <a:lnTo>
                    <a:pt x="1061045" y="1232920"/>
                  </a:lnTo>
                  <a:cubicBezTo>
                    <a:pt x="1061472" y="1231725"/>
                    <a:pt x="1061814" y="1230530"/>
                    <a:pt x="1062240" y="1229335"/>
                  </a:cubicBezTo>
                  <a:close/>
                  <a:moveTo>
                    <a:pt x="1206853" y="1171554"/>
                  </a:moveTo>
                  <a:cubicBezTo>
                    <a:pt x="1208815" y="1165494"/>
                    <a:pt x="1210777" y="1159435"/>
                    <a:pt x="1212654" y="1153375"/>
                  </a:cubicBezTo>
                  <a:cubicBezTo>
                    <a:pt x="1219309" y="1148510"/>
                    <a:pt x="1225964" y="1143645"/>
                    <a:pt x="1232533" y="1138695"/>
                  </a:cubicBezTo>
                  <a:lnTo>
                    <a:pt x="1232533" y="1138695"/>
                  </a:lnTo>
                  <a:cubicBezTo>
                    <a:pt x="1232533" y="1138695"/>
                    <a:pt x="1232875" y="1138439"/>
                    <a:pt x="1232875" y="1138439"/>
                  </a:cubicBezTo>
                  <a:lnTo>
                    <a:pt x="1233216" y="1138183"/>
                  </a:lnTo>
                  <a:lnTo>
                    <a:pt x="1233216" y="1138183"/>
                  </a:lnTo>
                  <a:cubicBezTo>
                    <a:pt x="1234751" y="1136988"/>
                    <a:pt x="1236202" y="1135708"/>
                    <a:pt x="1237738" y="1134513"/>
                  </a:cubicBezTo>
                  <a:cubicBezTo>
                    <a:pt x="1237311" y="1136220"/>
                    <a:pt x="1236884" y="1138012"/>
                    <a:pt x="1236458" y="1139719"/>
                  </a:cubicBezTo>
                  <a:lnTo>
                    <a:pt x="1234154" y="1147742"/>
                  </a:lnTo>
                  <a:cubicBezTo>
                    <a:pt x="1225110" y="1155594"/>
                    <a:pt x="1216067" y="1163532"/>
                    <a:pt x="1207023" y="1171554"/>
                  </a:cubicBezTo>
                  <a:close/>
                  <a:moveTo>
                    <a:pt x="1245672" y="1137586"/>
                  </a:moveTo>
                  <a:lnTo>
                    <a:pt x="1245672" y="1137586"/>
                  </a:lnTo>
                  <a:cubicBezTo>
                    <a:pt x="1242004" y="1140743"/>
                    <a:pt x="1238335" y="1143987"/>
                    <a:pt x="1234751" y="1147145"/>
                  </a:cubicBezTo>
                  <a:lnTo>
                    <a:pt x="1237396" y="1140231"/>
                  </a:lnTo>
                  <a:cubicBezTo>
                    <a:pt x="1238250" y="1137671"/>
                    <a:pt x="1239103" y="1135196"/>
                    <a:pt x="1239956" y="1132635"/>
                  </a:cubicBezTo>
                  <a:cubicBezTo>
                    <a:pt x="1242771" y="1130331"/>
                    <a:pt x="1245587" y="1128112"/>
                    <a:pt x="1248402" y="1125808"/>
                  </a:cubicBezTo>
                  <a:lnTo>
                    <a:pt x="1245587" y="1131099"/>
                  </a:lnTo>
                  <a:cubicBezTo>
                    <a:pt x="1245587" y="1131099"/>
                    <a:pt x="1245757" y="1131355"/>
                    <a:pt x="1245843" y="1131270"/>
                  </a:cubicBezTo>
                  <a:lnTo>
                    <a:pt x="1250023" y="1124527"/>
                  </a:lnTo>
                  <a:cubicBezTo>
                    <a:pt x="1253436" y="1121711"/>
                    <a:pt x="1256763" y="1118894"/>
                    <a:pt x="1260091" y="1116078"/>
                  </a:cubicBezTo>
                  <a:cubicBezTo>
                    <a:pt x="1259835" y="1119577"/>
                    <a:pt x="1259579" y="1123076"/>
                    <a:pt x="1259323" y="1126490"/>
                  </a:cubicBezTo>
                  <a:cubicBezTo>
                    <a:pt x="1254801" y="1130160"/>
                    <a:pt x="1250364" y="1133830"/>
                    <a:pt x="1245843" y="1137500"/>
                  </a:cubicBezTo>
                  <a:lnTo>
                    <a:pt x="1245843" y="1137500"/>
                  </a:lnTo>
                  <a:cubicBezTo>
                    <a:pt x="1245843" y="1137500"/>
                    <a:pt x="1245843" y="1137500"/>
                    <a:pt x="1245843" y="1137500"/>
                  </a:cubicBezTo>
                  <a:lnTo>
                    <a:pt x="1245843" y="1137500"/>
                  </a:lnTo>
                  <a:close/>
                  <a:moveTo>
                    <a:pt x="1353940" y="1027059"/>
                  </a:moveTo>
                  <a:cubicBezTo>
                    <a:pt x="1351209" y="1029620"/>
                    <a:pt x="1348479" y="1032266"/>
                    <a:pt x="1345749" y="1034826"/>
                  </a:cubicBezTo>
                  <a:cubicBezTo>
                    <a:pt x="1341398" y="1038923"/>
                    <a:pt x="1336962" y="1042934"/>
                    <a:pt x="1332525" y="1046945"/>
                  </a:cubicBezTo>
                  <a:cubicBezTo>
                    <a:pt x="1334914" y="1042934"/>
                    <a:pt x="1337217" y="1038923"/>
                    <a:pt x="1339521" y="1034826"/>
                  </a:cubicBezTo>
                  <a:lnTo>
                    <a:pt x="1355049" y="1023560"/>
                  </a:lnTo>
                  <a:cubicBezTo>
                    <a:pt x="1355561" y="1023219"/>
                    <a:pt x="1355987" y="1022877"/>
                    <a:pt x="1356414" y="1022536"/>
                  </a:cubicBezTo>
                  <a:cubicBezTo>
                    <a:pt x="1355561" y="1024072"/>
                    <a:pt x="1354793" y="1025608"/>
                    <a:pt x="1353940" y="1027145"/>
                  </a:cubicBezTo>
                  <a:close/>
                  <a:moveTo>
                    <a:pt x="1358973" y="1017671"/>
                  </a:moveTo>
                  <a:cubicBezTo>
                    <a:pt x="1357267" y="1019037"/>
                    <a:pt x="1355646" y="1020402"/>
                    <a:pt x="1353940" y="1021682"/>
                  </a:cubicBezTo>
                  <a:lnTo>
                    <a:pt x="1341228" y="1031583"/>
                  </a:lnTo>
                  <a:cubicBezTo>
                    <a:pt x="1344213" y="1026291"/>
                    <a:pt x="1347199" y="1021085"/>
                    <a:pt x="1350186" y="1015793"/>
                  </a:cubicBezTo>
                  <a:lnTo>
                    <a:pt x="1360936" y="1005637"/>
                  </a:lnTo>
                  <a:cubicBezTo>
                    <a:pt x="1360936" y="1005637"/>
                    <a:pt x="1360936" y="1005295"/>
                    <a:pt x="1360765" y="1005381"/>
                  </a:cubicBezTo>
                  <a:lnTo>
                    <a:pt x="1351380" y="1013574"/>
                  </a:lnTo>
                  <a:cubicBezTo>
                    <a:pt x="1355134" y="1006832"/>
                    <a:pt x="1358888" y="1000004"/>
                    <a:pt x="1362557" y="993261"/>
                  </a:cubicBezTo>
                  <a:cubicBezTo>
                    <a:pt x="1368956" y="988482"/>
                    <a:pt x="1375269" y="983702"/>
                    <a:pt x="1381582" y="978837"/>
                  </a:cubicBezTo>
                  <a:cubicBezTo>
                    <a:pt x="1374160" y="991384"/>
                    <a:pt x="1366737" y="1003930"/>
                    <a:pt x="1359400" y="1016561"/>
                  </a:cubicBezTo>
                  <a:cubicBezTo>
                    <a:pt x="1359400" y="1016561"/>
                    <a:pt x="1359400" y="1016561"/>
                    <a:pt x="1359400" y="1016561"/>
                  </a:cubicBezTo>
                  <a:cubicBezTo>
                    <a:pt x="1359400" y="1016561"/>
                    <a:pt x="1359400" y="1016561"/>
                    <a:pt x="1359400" y="1016561"/>
                  </a:cubicBezTo>
                  <a:cubicBezTo>
                    <a:pt x="1359400" y="1016561"/>
                    <a:pt x="1359400" y="1016561"/>
                    <a:pt x="1359400" y="1016561"/>
                  </a:cubicBezTo>
                  <a:cubicBezTo>
                    <a:pt x="1359400" y="1016561"/>
                    <a:pt x="1359400" y="1016561"/>
                    <a:pt x="1359400" y="1016561"/>
                  </a:cubicBezTo>
                  <a:cubicBezTo>
                    <a:pt x="1359229" y="1016817"/>
                    <a:pt x="1359059" y="1017159"/>
                    <a:pt x="1358973" y="1017415"/>
                  </a:cubicBezTo>
                  <a:close/>
                  <a:moveTo>
                    <a:pt x="1169825" y="1129307"/>
                  </a:moveTo>
                  <a:cubicBezTo>
                    <a:pt x="1169825" y="1129307"/>
                    <a:pt x="1169825" y="1129307"/>
                    <a:pt x="1169825" y="1129307"/>
                  </a:cubicBezTo>
                  <a:cubicBezTo>
                    <a:pt x="1169825" y="1129307"/>
                    <a:pt x="1169825" y="1129307"/>
                    <a:pt x="1169825" y="1129307"/>
                  </a:cubicBezTo>
                  <a:cubicBezTo>
                    <a:pt x="1169825" y="1129307"/>
                    <a:pt x="1169825" y="1129307"/>
                    <a:pt x="1169825" y="1129307"/>
                  </a:cubicBezTo>
                  <a:cubicBezTo>
                    <a:pt x="1169825" y="1129477"/>
                    <a:pt x="1169825" y="1129648"/>
                    <a:pt x="1169740" y="1129733"/>
                  </a:cubicBezTo>
                  <a:cubicBezTo>
                    <a:pt x="1166071" y="1132635"/>
                    <a:pt x="1162402" y="1135537"/>
                    <a:pt x="1158734" y="1138439"/>
                  </a:cubicBezTo>
                  <a:cubicBezTo>
                    <a:pt x="1161464" y="1127856"/>
                    <a:pt x="1163938" y="1117187"/>
                    <a:pt x="1166412" y="1106519"/>
                  </a:cubicBezTo>
                  <a:cubicBezTo>
                    <a:pt x="1167266" y="1105921"/>
                    <a:pt x="1168033" y="1105409"/>
                    <a:pt x="1168887" y="1104812"/>
                  </a:cubicBezTo>
                  <a:lnTo>
                    <a:pt x="1168887" y="1104812"/>
                  </a:lnTo>
                  <a:cubicBezTo>
                    <a:pt x="1168887" y="1104812"/>
                    <a:pt x="1168887" y="1104812"/>
                    <a:pt x="1168887" y="1104812"/>
                  </a:cubicBezTo>
                  <a:lnTo>
                    <a:pt x="1168887" y="1104812"/>
                  </a:lnTo>
                  <a:cubicBezTo>
                    <a:pt x="1168887" y="1104812"/>
                    <a:pt x="1168887" y="1104812"/>
                    <a:pt x="1168887" y="1104812"/>
                  </a:cubicBezTo>
                  <a:cubicBezTo>
                    <a:pt x="1172214" y="1102251"/>
                    <a:pt x="1175541" y="1099776"/>
                    <a:pt x="1178783" y="1097216"/>
                  </a:cubicBezTo>
                  <a:cubicBezTo>
                    <a:pt x="1175712" y="1107884"/>
                    <a:pt x="1172641" y="1118553"/>
                    <a:pt x="1169740" y="1129307"/>
                  </a:cubicBezTo>
                  <a:cubicBezTo>
                    <a:pt x="1169740" y="1129307"/>
                    <a:pt x="1169740" y="1129307"/>
                    <a:pt x="1169740" y="1129307"/>
                  </a:cubicBezTo>
                  <a:close/>
                  <a:moveTo>
                    <a:pt x="1078280" y="1120260"/>
                  </a:moveTo>
                  <a:lnTo>
                    <a:pt x="1078280" y="1120260"/>
                  </a:lnTo>
                  <a:cubicBezTo>
                    <a:pt x="1083825" y="1116248"/>
                    <a:pt x="1089285" y="1112237"/>
                    <a:pt x="1094660" y="1108140"/>
                  </a:cubicBezTo>
                  <a:lnTo>
                    <a:pt x="1089797" y="1122906"/>
                  </a:lnTo>
                  <a:cubicBezTo>
                    <a:pt x="1087494" y="1129904"/>
                    <a:pt x="1085105" y="1136817"/>
                    <a:pt x="1082801" y="1143816"/>
                  </a:cubicBezTo>
                  <a:cubicBezTo>
                    <a:pt x="1080071" y="1145694"/>
                    <a:pt x="1077256" y="1147571"/>
                    <a:pt x="1074440" y="1149449"/>
                  </a:cubicBezTo>
                  <a:lnTo>
                    <a:pt x="1078450" y="1137671"/>
                  </a:lnTo>
                  <a:cubicBezTo>
                    <a:pt x="1078450" y="1137671"/>
                    <a:pt x="1078194" y="1137415"/>
                    <a:pt x="1078194" y="1137586"/>
                  </a:cubicBezTo>
                  <a:lnTo>
                    <a:pt x="1072905" y="1150473"/>
                  </a:lnTo>
                  <a:cubicBezTo>
                    <a:pt x="1067444" y="1154143"/>
                    <a:pt x="1061898" y="1157813"/>
                    <a:pt x="1056439" y="1161398"/>
                  </a:cubicBezTo>
                  <a:cubicBezTo>
                    <a:pt x="1057803" y="1156106"/>
                    <a:pt x="1059083" y="1150815"/>
                    <a:pt x="1060448" y="1145438"/>
                  </a:cubicBezTo>
                  <a:cubicBezTo>
                    <a:pt x="1061814" y="1140061"/>
                    <a:pt x="1063093" y="1134598"/>
                    <a:pt x="1064373" y="1129221"/>
                  </a:cubicBezTo>
                  <a:cubicBezTo>
                    <a:pt x="1068980" y="1126320"/>
                    <a:pt x="1073587" y="1123332"/>
                    <a:pt x="1078194" y="1120345"/>
                  </a:cubicBezTo>
                  <a:lnTo>
                    <a:pt x="1078194" y="1120345"/>
                  </a:lnTo>
                  <a:cubicBezTo>
                    <a:pt x="1078194" y="1120345"/>
                    <a:pt x="1078194" y="1120345"/>
                    <a:pt x="1078194" y="1120345"/>
                  </a:cubicBezTo>
                  <a:lnTo>
                    <a:pt x="1078194" y="1120345"/>
                  </a:lnTo>
                  <a:close/>
                  <a:moveTo>
                    <a:pt x="916262" y="1276533"/>
                  </a:moveTo>
                  <a:cubicBezTo>
                    <a:pt x="916262" y="1276533"/>
                    <a:pt x="916433" y="1276789"/>
                    <a:pt x="916518" y="1276704"/>
                  </a:cubicBezTo>
                  <a:lnTo>
                    <a:pt x="927353" y="1260487"/>
                  </a:lnTo>
                  <a:cubicBezTo>
                    <a:pt x="927353" y="1264840"/>
                    <a:pt x="927353" y="1269193"/>
                    <a:pt x="927353" y="1273546"/>
                  </a:cubicBezTo>
                  <a:cubicBezTo>
                    <a:pt x="927353" y="1276021"/>
                    <a:pt x="927268" y="1278496"/>
                    <a:pt x="927183" y="1280971"/>
                  </a:cubicBezTo>
                  <a:cubicBezTo>
                    <a:pt x="926074" y="1282507"/>
                    <a:pt x="924964" y="1284043"/>
                    <a:pt x="923770" y="1285580"/>
                  </a:cubicBezTo>
                  <a:cubicBezTo>
                    <a:pt x="912593" y="1300345"/>
                    <a:pt x="900735" y="1314513"/>
                    <a:pt x="888705" y="1328510"/>
                  </a:cubicBezTo>
                  <a:cubicBezTo>
                    <a:pt x="888875" y="1323645"/>
                    <a:pt x="889046" y="1318695"/>
                    <a:pt x="889131" y="1313830"/>
                  </a:cubicBezTo>
                  <a:cubicBezTo>
                    <a:pt x="901673" y="1295651"/>
                    <a:pt x="913276" y="1276874"/>
                    <a:pt x="924026" y="1257671"/>
                  </a:cubicBezTo>
                  <a:cubicBezTo>
                    <a:pt x="925050" y="1255793"/>
                    <a:pt x="926074" y="1254001"/>
                    <a:pt x="927097" y="1252123"/>
                  </a:cubicBezTo>
                  <a:cubicBezTo>
                    <a:pt x="927097" y="1253830"/>
                    <a:pt x="927097" y="1255622"/>
                    <a:pt x="927097" y="1257330"/>
                  </a:cubicBezTo>
                  <a:lnTo>
                    <a:pt x="916006" y="1276533"/>
                  </a:lnTo>
                  <a:close/>
                  <a:moveTo>
                    <a:pt x="925476" y="1214911"/>
                  </a:moveTo>
                  <a:cubicBezTo>
                    <a:pt x="925732" y="1218240"/>
                    <a:pt x="925988" y="1221483"/>
                    <a:pt x="926244" y="1224812"/>
                  </a:cubicBezTo>
                  <a:cubicBezTo>
                    <a:pt x="926756" y="1232920"/>
                    <a:pt x="927097" y="1241113"/>
                    <a:pt x="927268" y="1249221"/>
                  </a:cubicBezTo>
                  <a:cubicBezTo>
                    <a:pt x="925732" y="1251611"/>
                    <a:pt x="924111" y="1254086"/>
                    <a:pt x="922490" y="1256476"/>
                  </a:cubicBezTo>
                  <a:cubicBezTo>
                    <a:pt x="915921" y="1266291"/>
                    <a:pt x="909095" y="1275935"/>
                    <a:pt x="902099" y="1285494"/>
                  </a:cubicBezTo>
                  <a:cubicBezTo>
                    <a:pt x="897834" y="1291298"/>
                    <a:pt x="893482" y="1297102"/>
                    <a:pt x="889131" y="1302820"/>
                  </a:cubicBezTo>
                  <a:cubicBezTo>
                    <a:pt x="888875" y="1293773"/>
                    <a:pt x="888449" y="1284641"/>
                    <a:pt x="887937" y="1275594"/>
                  </a:cubicBezTo>
                  <a:cubicBezTo>
                    <a:pt x="894591" y="1265523"/>
                    <a:pt x="900990" y="1255366"/>
                    <a:pt x="907219" y="1245039"/>
                  </a:cubicBezTo>
                  <a:lnTo>
                    <a:pt x="914471" y="1232920"/>
                  </a:lnTo>
                  <a:lnTo>
                    <a:pt x="918139" y="1226689"/>
                  </a:lnTo>
                  <a:cubicBezTo>
                    <a:pt x="917798" y="1228908"/>
                    <a:pt x="917456" y="1231127"/>
                    <a:pt x="917030" y="1233346"/>
                  </a:cubicBezTo>
                  <a:lnTo>
                    <a:pt x="915239" y="1242906"/>
                  </a:lnTo>
                  <a:lnTo>
                    <a:pt x="913191" y="1252465"/>
                  </a:lnTo>
                  <a:cubicBezTo>
                    <a:pt x="913191" y="1252465"/>
                    <a:pt x="913447" y="1252635"/>
                    <a:pt x="913447" y="1252465"/>
                  </a:cubicBezTo>
                  <a:lnTo>
                    <a:pt x="916433" y="1243076"/>
                  </a:lnTo>
                  <a:lnTo>
                    <a:pt x="919163" y="1233603"/>
                  </a:lnTo>
                  <a:cubicBezTo>
                    <a:pt x="920698" y="1228055"/>
                    <a:pt x="922064" y="1222507"/>
                    <a:pt x="923343" y="1216960"/>
                  </a:cubicBezTo>
                  <a:cubicBezTo>
                    <a:pt x="924111" y="1216277"/>
                    <a:pt x="924879" y="1215594"/>
                    <a:pt x="925647" y="1214826"/>
                  </a:cubicBezTo>
                  <a:close/>
                  <a:moveTo>
                    <a:pt x="887510" y="1353090"/>
                  </a:moveTo>
                  <a:cubicBezTo>
                    <a:pt x="887766" y="1348652"/>
                    <a:pt x="888107" y="1344129"/>
                    <a:pt x="888278" y="1339691"/>
                  </a:cubicBezTo>
                  <a:cubicBezTo>
                    <a:pt x="901588" y="1322706"/>
                    <a:pt x="913873" y="1304954"/>
                    <a:pt x="925476" y="1286860"/>
                  </a:cubicBezTo>
                  <a:cubicBezTo>
                    <a:pt x="926074" y="1286006"/>
                    <a:pt x="926585" y="1285068"/>
                    <a:pt x="927183" y="1284129"/>
                  </a:cubicBezTo>
                  <a:cubicBezTo>
                    <a:pt x="927097" y="1287714"/>
                    <a:pt x="926927" y="1291383"/>
                    <a:pt x="926756" y="1294968"/>
                  </a:cubicBezTo>
                  <a:cubicBezTo>
                    <a:pt x="926159" y="1295822"/>
                    <a:pt x="925562" y="1296760"/>
                    <a:pt x="924879" y="1297614"/>
                  </a:cubicBezTo>
                  <a:cubicBezTo>
                    <a:pt x="924879" y="1297699"/>
                    <a:pt x="925050" y="1297870"/>
                    <a:pt x="925135" y="1297785"/>
                  </a:cubicBezTo>
                  <a:cubicBezTo>
                    <a:pt x="925647" y="1297102"/>
                    <a:pt x="926159" y="1296419"/>
                    <a:pt x="926671" y="1295822"/>
                  </a:cubicBezTo>
                  <a:cubicBezTo>
                    <a:pt x="926415" y="1301028"/>
                    <a:pt x="926159" y="1306234"/>
                    <a:pt x="925903" y="1311526"/>
                  </a:cubicBezTo>
                  <a:cubicBezTo>
                    <a:pt x="913276" y="1325608"/>
                    <a:pt x="900393" y="1339435"/>
                    <a:pt x="887510" y="1353176"/>
                  </a:cubicBezTo>
                  <a:close/>
                  <a:moveTo>
                    <a:pt x="980335" y="1308539"/>
                  </a:moveTo>
                  <a:cubicBezTo>
                    <a:pt x="979994" y="1310331"/>
                    <a:pt x="979568" y="1312209"/>
                    <a:pt x="979227" y="1314001"/>
                  </a:cubicBezTo>
                  <a:lnTo>
                    <a:pt x="977605" y="1315622"/>
                  </a:lnTo>
                  <a:cubicBezTo>
                    <a:pt x="978800" y="1311014"/>
                    <a:pt x="979909" y="1306319"/>
                    <a:pt x="980932" y="1301625"/>
                  </a:cubicBezTo>
                  <a:cubicBezTo>
                    <a:pt x="981189" y="1301369"/>
                    <a:pt x="981530" y="1301028"/>
                    <a:pt x="981786" y="1300772"/>
                  </a:cubicBezTo>
                  <a:cubicBezTo>
                    <a:pt x="981274" y="1303332"/>
                    <a:pt x="980847" y="1305978"/>
                    <a:pt x="980335" y="1308539"/>
                  </a:cubicBezTo>
                  <a:close/>
                  <a:moveTo>
                    <a:pt x="982127" y="1296163"/>
                  </a:moveTo>
                  <a:cubicBezTo>
                    <a:pt x="983322" y="1291042"/>
                    <a:pt x="984345" y="1285836"/>
                    <a:pt x="985455" y="1280630"/>
                  </a:cubicBezTo>
                  <a:cubicBezTo>
                    <a:pt x="984601" y="1285580"/>
                    <a:pt x="983748" y="1290445"/>
                    <a:pt x="982810" y="1295395"/>
                  </a:cubicBezTo>
                  <a:cubicBezTo>
                    <a:pt x="982553" y="1295651"/>
                    <a:pt x="982383" y="1295907"/>
                    <a:pt x="982127" y="1296163"/>
                  </a:cubicBezTo>
                  <a:close/>
                  <a:moveTo>
                    <a:pt x="1004736" y="1307258"/>
                  </a:moveTo>
                  <a:cubicBezTo>
                    <a:pt x="1005248" y="1304869"/>
                    <a:pt x="1005675" y="1302393"/>
                    <a:pt x="1006101" y="1300004"/>
                  </a:cubicBezTo>
                  <a:cubicBezTo>
                    <a:pt x="1007210" y="1298809"/>
                    <a:pt x="1008319" y="1297614"/>
                    <a:pt x="1009429" y="1296419"/>
                  </a:cubicBezTo>
                  <a:cubicBezTo>
                    <a:pt x="1007381" y="1302137"/>
                    <a:pt x="1005334" y="1307770"/>
                    <a:pt x="1003201" y="1313489"/>
                  </a:cubicBezTo>
                  <a:cubicBezTo>
                    <a:pt x="1003201" y="1313489"/>
                    <a:pt x="1003030" y="1313659"/>
                    <a:pt x="1002944" y="1313745"/>
                  </a:cubicBezTo>
                  <a:cubicBezTo>
                    <a:pt x="1003542" y="1311611"/>
                    <a:pt x="1004054" y="1309563"/>
                    <a:pt x="1004651" y="1307429"/>
                  </a:cubicBezTo>
                  <a:lnTo>
                    <a:pt x="1004651" y="1307429"/>
                  </a:lnTo>
                  <a:cubicBezTo>
                    <a:pt x="1004651" y="1307429"/>
                    <a:pt x="1004651" y="1307429"/>
                    <a:pt x="1004651" y="1307429"/>
                  </a:cubicBezTo>
                  <a:lnTo>
                    <a:pt x="1004651" y="1307429"/>
                  </a:lnTo>
                  <a:cubicBezTo>
                    <a:pt x="1004651" y="1307429"/>
                    <a:pt x="1004651" y="1307429"/>
                    <a:pt x="1004651" y="1307429"/>
                  </a:cubicBezTo>
                  <a:close/>
                  <a:moveTo>
                    <a:pt x="1070516" y="1203901"/>
                  </a:moveTo>
                  <a:cubicBezTo>
                    <a:pt x="1070516" y="1203901"/>
                    <a:pt x="1070516" y="1203901"/>
                    <a:pt x="1070516" y="1203901"/>
                  </a:cubicBezTo>
                  <a:cubicBezTo>
                    <a:pt x="1070516" y="1203901"/>
                    <a:pt x="1070516" y="1203731"/>
                    <a:pt x="1070516" y="1203731"/>
                  </a:cubicBezTo>
                  <a:cubicBezTo>
                    <a:pt x="1070516" y="1203731"/>
                    <a:pt x="1070516" y="1203731"/>
                    <a:pt x="1070516" y="1203731"/>
                  </a:cubicBezTo>
                  <a:cubicBezTo>
                    <a:pt x="1070601" y="1203304"/>
                    <a:pt x="1070772" y="1202877"/>
                    <a:pt x="1070857" y="1202450"/>
                  </a:cubicBezTo>
                  <a:lnTo>
                    <a:pt x="1075805" y="1199549"/>
                  </a:lnTo>
                  <a:lnTo>
                    <a:pt x="1081607" y="1196049"/>
                  </a:lnTo>
                  <a:lnTo>
                    <a:pt x="1081095" y="1196817"/>
                  </a:lnTo>
                  <a:cubicBezTo>
                    <a:pt x="1078792" y="1198354"/>
                    <a:pt x="1076573" y="1199975"/>
                    <a:pt x="1074270" y="1201512"/>
                  </a:cubicBezTo>
                  <a:cubicBezTo>
                    <a:pt x="1072990" y="1202365"/>
                    <a:pt x="1071710" y="1203218"/>
                    <a:pt x="1070430" y="1204072"/>
                  </a:cubicBezTo>
                  <a:close/>
                  <a:moveTo>
                    <a:pt x="1090651" y="1188197"/>
                  </a:moveTo>
                  <a:lnTo>
                    <a:pt x="1087494" y="1190331"/>
                  </a:lnTo>
                  <a:lnTo>
                    <a:pt x="1091077" y="1184442"/>
                  </a:lnTo>
                  <a:lnTo>
                    <a:pt x="1091418" y="1183844"/>
                  </a:lnTo>
                  <a:cubicBezTo>
                    <a:pt x="1091163" y="1185295"/>
                    <a:pt x="1090907" y="1186746"/>
                    <a:pt x="1090651" y="1188197"/>
                  </a:cubicBezTo>
                  <a:close/>
                  <a:moveTo>
                    <a:pt x="1086555" y="1192977"/>
                  </a:moveTo>
                  <a:cubicBezTo>
                    <a:pt x="1086555" y="1192977"/>
                    <a:pt x="1085702" y="1193574"/>
                    <a:pt x="1085276" y="1193830"/>
                  </a:cubicBezTo>
                  <a:lnTo>
                    <a:pt x="1085276" y="1193660"/>
                  </a:lnTo>
                  <a:cubicBezTo>
                    <a:pt x="1085276" y="1193660"/>
                    <a:pt x="1086555" y="1192977"/>
                    <a:pt x="1086555" y="1192977"/>
                  </a:cubicBezTo>
                  <a:close/>
                  <a:moveTo>
                    <a:pt x="1061557" y="1209876"/>
                  </a:moveTo>
                  <a:cubicBezTo>
                    <a:pt x="1054817" y="1214399"/>
                    <a:pt x="1048077" y="1218837"/>
                    <a:pt x="1041337" y="1223275"/>
                  </a:cubicBezTo>
                  <a:cubicBezTo>
                    <a:pt x="1044665" y="1217301"/>
                    <a:pt x="1047907" y="1211241"/>
                    <a:pt x="1050978" y="1205096"/>
                  </a:cubicBezTo>
                  <a:cubicBezTo>
                    <a:pt x="1056865" y="1193233"/>
                    <a:pt x="1062240" y="1181113"/>
                    <a:pt x="1067103" y="1168823"/>
                  </a:cubicBezTo>
                  <a:lnTo>
                    <a:pt x="1076147" y="1163617"/>
                  </a:lnTo>
                  <a:cubicBezTo>
                    <a:pt x="1071966" y="1176248"/>
                    <a:pt x="1067785" y="1188965"/>
                    <a:pt x="1063690" y="1201682"/>
                  </a:cubicBezTo>
                  <a:cubicBezTo>
                    <a:pt x="1063690" y="1201682"/>
                    <a:pt x="1063690" y="1201682"/>
                    <a:pt x="1063690" y="1201682"/>
                  </a:cubicBezTo>
                  <a:cubicBezTo>
                    <a:pt x="1063690" y="1201682"/>
                    <a:pt x="1063690" y="1201682"/>
                    <a:pt x="1063690" y="1201682"/>
                  </a:cubicBezTo>
                  <a:cubicBezTo>
                    <a:pt x="1063690" y="1201682"/>
                    <a:pt x="1063690" y="1201682"/>
                    <a:pt x="1063690" y="1201682"/>
                  </a:cubicBezTo>
                  <a:cubicBezTo>
                    <a:pt x="1063690" y="1201682"/>
                    <a:pt x="1063690" y="1201682"/>
                    <a:pt x="1063690" y="1201682"/>
                  </a:cubicBezTo>
                  <a:cubicBezTo>
                    <a:pt x="1063264" y="1203218"/>
                    <a:pt x="1062837" y="1204840"/>
                    <a:pt x="1062411" y="1206376"/>
                  </a:cubicBezTo>
                  <a:lnTo>
                    <a:pt x="1056694" y="1210046"/>
                  </a:lnTo>
                  <a:cubicBezTo>
                    <a:pt x="1056694" y="1210046"/>
                    <a:pt x="1056694" y="1210388"/>
                    <a:pt x="1056865" y="1210302"/>
                  </a:cubicBezTo>
                  <a:lnTo>
                    <a:pt x="1062155" y="1207230"/>
                  </a:lnTo>
                  <a:cubicBezTo>
                    <a:pt x="1061898" y="1208083"/>
                    <a:pt x="1061728" y="1208852"/>
                    <a:pt x="1061472" y="1209705"/>
                  </a:cubicBezTo>
                  <a:close/>
                  <a:moveTo>
                    <a:pt x="1070260" y="1156704"/>
                  </a:moveTo>
                  <a:cubicBezTo>
                    <a:pt x="1068980" y="1159520"/>
                    <a:pt x="1067785" y="1162422"/>
                    <a:pt x="1066421" y="1165238"/>
                  </a:cubicBezTo>
                  <a:cubicBezTo>
                    <a:pt x="1065823" y="1166519"/>
                    <a:pt x="1065141" y="1167799"/>
                    <a:pt x="1064544" y="1169165"/>
                  </a:cubicBezTo>
                  <a:lnTo>
                    <a:pt x="1052599" y="1176675"/>
                  </a:lnTo>
                  <a:cubicBezTo>
                    <a:pt x="1053623" y="1172834"/>
                    <a:pt x="1054561" y="1168994"/>
                    <a:pt x="1055585" y="1165238"/>
                  </a:cubicBezTo>
                  <a:cubicBezTo>
                    <a:pt x="1060534" y="1162422"/>
                    <a:pt x="1065397" y="1159691"/>
                    <a:pt x="1070260" y="1156789"/>
                  </a:cubicBezTo>
                  <a:close/>
                  <a:moveTo>
                    <a:pt x="1034938" y="1176590"/>
                  </a:moveTo>
                  <a:lnTo>
                    <a:pt x="1047139" y="1169933"/>
                  </a:lnTo>
                  <a:cubicBezTo>
                    <a:pt x="1048504" y="1169165"/>
                    <a:pt x="1049869" y="1168396"/>
                    <a:pt x="1051149" y="1167628"/>
                  </a:cubicBezTo>
                  <a:cubicBezTo>
                    <a:pt x="1044665" y="1187600"/>
                    <a:pt x="1037924" y="1207401"/>
                    <a:pt x="1031184" y="1227287"/>
                  </a:cubicBezTo>
                  <a:lnTo>
                    <a:pt x="1031184" y="1227287"/>
                  </a:lnTo>
                  <a:cubicBezTo>
                    <a:pt x="1031184" y="1227287"/>
                    <a:pt x="1031184" y="1227287"/>
                    <a:pt x="1031184" y="1227287"/>
                  </a:cubicBezTo>
                  <a:lnTo>
                    <a:pt x="1031184" y="1227287"/>
                  </a:lnTo>
                  <a:cubicBezTo>
                    <a:pt x="1031184" y="1227287"/>
                    <a:pt x="1031184" y="1227287"/>
                    <a:pt x="1031184" y="1227287"/>
                  </a:cubicBezTo>
                  <a:cubicBezTo>
                    <a:pt x="1031099" y="1227628"/>
                    <a:pt x="1031014" y="1227970"/>
                    <a:pt x="1030929" y="1228226"/>
                  </a:cubicBezTo>
                  <a:cubicBezTo>
                    <a:pt x="1029563" y="1230359"/>
                    <a:pt x="1028199" y="1232408"/>
                    <a:pt x="1026748" y="1234456"/>
                  </a:cubicBezTo>
                  <a:cubicBezTo>
                    <a:pt x="1024956" y="1223446"/>
                    <a:pt x="1022738" y="1212522"/>
                    <a:pt x="1020264" y="1201597"/>
                  </a:cubicBezTo>
                  <a:cubicBezTo>
                    <a:pt x="1025298" y="1193233"/>
                    <a:pt x="1030161" y="1184869"/>
                    <a:pt x="1034938" y="1176419"/>
                  </a:cubicBezTo>
                  <a:close/>
                  <a:moveTo>
                    <a:pt x="972657" y="1234968"/>
                  </a:moveTo>
                  <a:cubicBezTo>
                    <a:pt x="972145" y="1238211"/>
                    <a:pt x="971633" y="1241455"/>
                    <a:pt x="971207" y="1244613"/>
                  </a:cubicBezTo>
                  <a:cubicBezTo>
                    <a:pt x="970609" y="1242906"/>
                    <a:pt x="970098" y="1241199"/>
                    <a:pt x="969415" y="1239577"/>
                  </a:cubicBezTo>
                  <a:cubicBezTo>
                    <a:pt x="970524" y="1238041"/>
                    <a:pt x="971548" y="1236504"/>
                    <a:pt x="972657" y="1234968"/>
                  </a:cubicBezTo>
                  <a:close/>
                  <a:moveTo>
                    <a:pt x="977776" y="1227714"/>
                  </a:moveTo>
                  <a:cubicBezTo>
                    <a:pt x="981615" y="1222166"/>
                    <a:pt x="985455" y="1216618"/>
                    <a:pt x="989208" y="1210985"/>
                  </a:cubicBezTo>
                  <a:cubicBezTo>
                    <a:pt x="987843" y="1221910"/>
                    <a:pt x="986307" y="1232749"/>
                    <a:pt x="984601" y="1243588"/>
                  </a:cubicBezTo>
                  <a:lnTo>
                    <a:pt x="984516" y="1243588"/>
                  </a:lnTo>
                  <a:cubicBezTo>
                    <a:pt x="984516" y="1243588"/>
                    <a:pt x="984516" y="1243674"/>
                    <a:pt x="984516" y="1243674"/>
                  </a:cubicBezTo>
                  <a:cubicBezTo>
                    <a:pt x="981956" y="1247258"/>
                    <a:pt x="979397" y="1250843"/>
                    <a:pt x="976752" y="1254428"/>
                  </a:cubicBezTo>
                  <a:cubicBezTo>
                    <a:pt x="977264" y="1245551"/>
                    <a:pt x="977520" y="1236590"/>
                    <a:pt x="977690" y="1227714"/>
                  </a:cubicBezTo>
                  <a:close/>
                  <a:moveTo>
                    <a:pt x="991853" y="1245551"/>
                  </a:moveTo>
                  <a:cubicBezTo>
                    <a:pt x="991000" y="1250246"/>
                    <a:pt x="990147" y="1254940"/>
                    <a:pt x="989208" y="1259549"/>
                  </a:cubicBezTo>
                  <a:cubicBezTo>
                    <a:pt x="989635" y="1255622"/>
                    <a:pt x="989976" y="1251696"/>
                    <a:pt x="990232" y="1247770"/>
                  </a:cubicBezTo>
                  <a:cubicBezTo>
                    <a:pt x="990232" y="1247770"/>
                    <a:pt x="990232" y="1247770"/>
                    <a:pt x="990232" y="1247770"/>
                  </a:cubicBezTo>
                  <a:lnTo>
                    <a:pt x="990232" y="1247770"/>
                  </a:lnTo>
                  <a:cubicBezTo>
                    <a:pt x="990232" y="1247770"/>
                    <a:pt x="990232" y="1247770"/>
                    <a:pt x="990232" y="1247770"/>
                  </a:cubicBezTo>
                  <a:lnTo>
                    <a:pt x="990232" y="1247770"/>
                  </a:lnTo>
                  <a:cubicBezTo>
                    <a:pt x="990232" y="1247770"/>
                    <a:pt x="990232" y="1247770"/>
                    <a:pt x="990232" y="1247770"/>
                  </a:cubicBezTo>
                  <a:cubicBezTo>
                    <a:pt x="990744" y="1247088"/>
                    <a:pt x="991171" y="1246405"/>
                    <a:pt x="991682" y="1245722"/>
                  </a:cubicBezTo>
                  <a:close/>
                  <a:moveTo>
                    <a:pt x="991171" y="1234797"/>
                  </a:moveTo>
                  <a:cubicBezTo>
                    <a:pt x="991682" y="1225324"/>
                    <a:pt x="992109" y="1215935"/>
                    <a:pt x="992280" y="1206462"/>
                  </a:cubicBezTo>
                  <a:cubicBezTo>
                    <a:pt x="994839" y="1202280"/>
                    <a:pt x="997228" y="1198098"/>
                    <a:pt x="999702" y="1193916"/>
                  </a:cubicBezTo>
                  <a:cubicBezTo>
                    <a:pt x="998252" y="1205864"/>
                    <a:pt x="996546" y="1217728"/>
                    <a:pt x="994669" y="1229506"/>
                  </a:cubicBezTo>
                  <a:cubicBezTo>
                    <a:pt x="994669" y="1229762"/>
                    <a:pt x="994584" y="1230018"/>
                    <a:pt x="994584" y="1230189"/>
                  </a:cubicBezTo>
                  <a:cubicBezTo>
                    <a:pt x="993474" y="1231725"/>
                    <a:pt x="992365" y="1233261"/>
                    <a:pt x="991171" y="1234797"/>
                  </a:cubicBezTo>
                  <a:close/>
                  <a:moveTo>
                    <a:pt x="1010196" y="1201256"/>
                  </a:moveTo>
                  <a:cubicBezTo>
                    <a:pt x="1009770" y="1204328"/>
                    <a:pt x="1009258" y="1207315"/>
                    <a:pt x="1008831" y="1210388"/>
                  </a:cubicBezTo>
                  <a:cubicBezTo>
                    <a:pt x="1005930" y="1214485"/>
                    <a:pt x="1003030" y="1218581"/>
                    <a:pt x="1000043" y="1222678"/>
                  </a:cubicBezTo>
                  <a:cubicBezTo>
                    <a:pt x="1000982" y="1211839"/>
                    <a:pt x="1001750" y="1200999"/>
                    <a:pt x="1002176" y="1190160"/>
                  </a:cubicBezTo>
                  <a:lnTo>
                    <a:pt x="1002176" y="1189563"/>
                  </a:lnTo>
                  <a:cubicBezTo>
                    <a:pt x="1003201" y="1187856"/>
                    <a:pt x="1004139" y="1186149"/>
                    <a:pt x="1005077" y="1184527"/>
                  </a:cubicBezTo>
                  <a:cubicBezTo>
                    <a:pt x="1006869" y="1189819"/>
                    <a:pt x="1008575" y="1195452"/>
                    <a:pt x="1010196" y="1201341"/>
                  </a:cubicBezTo>
                  <a:close/>
                  <a:moveTo>
                    <a:pt x="1011988" y="1172152"/>
                  </a:moveTo>
                  <a:cubicBezTo>
                    <a:pt x="1012841" y="1170615"/>
                    <a:pt x="1013694" y="1169079"/>
                    <a:pt x="1014547" y="1167543"/>
                  </a:cubicBezTo>
                  <a:lnTo>
                    <a:pt x="1014377" y="1168994"/>
                  </a:lnTo>
                  <a:lnTo>
                    <a:pt x="1013524" y="1176419"/>
                  </a:lnTo>
                  <a:cubicBezTo>
                    <a:pt x="1013012" y="1174968"/>
                    <a:pt x="1012585" y="1173517"/>
                    <a:pt x="1012073" y="1172066"/>
                  </a:cubicBezTo>
                  <a:close/>
                  <a:moveTo>
                    <a:pt x="1015571" y="1224897"/>
                  </a:moveTo>
                  <a:cubicBezTo>
                    <a:pt x="1016937" y="1231810"/>
                    <a:pt x="1018046" y="1238980"/>
                    <a:pt x="1019070" y="1246234"/>
                  </a:cubicBezTo>
                  <a:cubicBezTo>
                    <a:pt x="1016766" y="1249733"/>
                    <a:pt x="1014462" y="1253233"/>
                    <a:pt x="1012073" y="1256647"/>
                  </a:cubicBezTo>
                  <a:cubicBezTo>
                    <a:pt x="1012585" y="1251696"/>
                    <a:pt x="1013012" y="1246746"/>
                    <a:pt x="1013353" y="1241881"/>
                  </a:cubicBezTo>
                  <a:lnTo>
                    <a:pt x="1013609" y="1238553"/>
                  </a:lnTo>
                  <a:cubicBezTo>
                    <a:pt x="1014292" y="1234029"/>
                    <a:pt x="1014974" y="1229421"/>
                    <a:pt x="1015571" y="1224897"/>
                  </a:cubicBezTo>
                  <a:close/>
                  <a:moveTo>
                    <a:pt x="1008746" y="1242394"/>
                  </a:moveTo>
                  <a:cubicBezTo>
                    <a:pt x="1009258" y="1238638"/>
                    <a:pt x="1009770" y="1234883"/>
                    <a:pt x="1010196" y="1231213"/>
                  </a:cubicBezTo>
                  <a:cubicBezTo>
                    <a:pt x="1010793" y="1225921"/>
                    <a:pt x="1011305" y="1220630"/>
                    <a:pt x="1011903" y="1215338"/>
                  </a:cubicBezTo>
                  <a:cubicBezTo>
                    <a:pt x="1012329" y="1214655"/>
                    <a:pt x="1012756" y="1213972"/>
                    <a:pt x="1013183" y="1213375"/>
                  </a:cubicBezTo>
                  <a:cubicBezTo>
                    <a:pt x="1013524" y="1214911"/>
                    <a:pt x="1013865" y="1216362"/>
                    <a:pt x="1014206" y="1217984"/>
                  </a:cubicBezTo>
                  <a:cubicBezTo>
                    <a:pt x="1012500" y="1226177"/>
                    <a:pt x="1010708" y="1234371"/>
                    <a:pt x="1008831" y="1242479"/>
                  </a:cubicBezTo>
                  <a:close/>
                  <a:moveTo>
                    <a:pt x="1044494" y="1206547"/>
                  </a:moveTo>
                  <a:cubicBezTo>
                    <a:pt x="1047224" y="1196732"/>
                    <a:pt x="1049869" y="1187002"/>
                    <a:pt x="1052343" y="1177187"/>
                  </a:cubicBezTo>
                  <a:lnTo>
                    <a:pt x="1063605" y="1170871"/>
                  </a:lnTo>
                  <a:cubicBezTo>
                    <a:pt x="1058315" y="1181711"/>
                    <a:pt x="1052685" y="1192294"/>
                    <a:pt x="1046712" y="1202706"/>
                  </a:cubicBezTo>
                  <a:cubicBezTo>
                    <a:pt x="1045944" y="1203987"/>
                    <a:pt x="1045177" y="1205267"/>
                    <a:pt x="1044408" y="1206547"/>
                  </a:cubicBezTo>
                  <a:close/>
                  <a:moveTo>
                    <a:pt x="1007978" y="1289250"/>
                  </a:moveTo>
                  <a:cubicBezTo>
                    <a:pt x="1008746" y="1284385"/>
                    <a:pt x="1009514" y="1279605"/>
                    <a:pt x="1010111" y="1274741"/>
                  </a:cubicBezTo>
                  <a:cubicBezTo>
                    <a:pt x="1010367" y="1272522"/>
                    <a:pt x="1010623" y="1270302"/>
                    <a:pt x="1010879" y="1268083"/>
                  </a:cubicBezTo>
                  <a:cubicBezTo>
                    <a:pt x="1014121" y="1264072"/>
                    <a:pt x="1017278" y="1259975"/>
                    <a:pt x="1020349" y="1255793"/>
                  </a:cubicBezTo>
                  <a:cubicBezTo>
                    <a:pt x="1020605" y="1257671"/>
                    <a:pt x="1020776" y="1259549"/>
                    <a:pt x="1020946" y="1261426"/>
                  </a:cubicBezTo>
                  <a:cubicBezTo>
                    <a:pt x="1020093" y="1264328"/>
                    <a:pt x="1019155" y="1267230"/>
                    <a:pt x="1018301" y="1270132"/>
                  </a:cubicBezTo>
                  <a:cubicBezTo>
                    <a:pt x="1017192" y="1273716"/>
                    <a:pt x="1015998" y="1277216"/>
                    <a:pt x="1014889" y="1280800"/>
                  </a:cubicBezTo>
                  <a:cubicBezTo>
                    <a:pt x="1012585" y="1283617"/>
                    <a:pt x="1010282" y="1286433"/>
                    <a:pt x="1007978" y="1289164"/>
                  </a:cubicBezTo>
                  <a:close/>
                  <a:moveTo>
                    <a:pt x="995778" y="1279179"/>
                  </a:moveTo>
                  <a:cubicBezTo>
                    <a:pt x="994242" y="1281227"/>
                    <a:pt x="992621" y="1283190"/>
                    <a:pt x="991085" y="1285238"/>
                  </a:cubicBezTo>
                  <a:cubicBezTo>
                    <a:pt x="992194" y="1280288"/>
                    <a:pt x="993304" y="1275338"/>
                    <a:pt x="994327" y="1270388"/>
                  </a:cubicBezTo>
                  <a:lnTo>
                    <a:pt x="994327" y="1270388"/>
                  </a:lnTo>
                  <a:cubicBezTo>
                    <a:pt x="994327" y="1270388"/>
                    <a:pt x="994327" y="1270388"/>
                    <a:pt x="994327" y="1270388"/>
                  </a:cubicBezTo>
                  <a:lnTo>
                    <a:pt x="994327" y="1270388"/>
                  </a:lnTo>
                  <a:cubicBezTo>
                    <a:pt x="994327" y="1270388"/>
                    <a:pt x="994327" y="1270388"/>
                    <a:pt x="994327" y="1270388"/>
                  </a:cubicBezTo>
                  <a:cubicBezTo>
                    <a:pt x="996119" y="1258780"/>
                    <a:pt x="997655" y="1247088"/>
                    <a:pt x="998935" y="1235395"/>
                  </a:cubicBezTo>
                  <a:cubicBezTo>
                    <a:pt x="1001580" y="1231554"/>
                    <a:pt x="1004139" y="1227628"/>
                    <a:pt x="1006698" y="1223702"/>
                  </a:cubicBezTo>
                  <a:cubicBezTo>
                    <a:pt x="1006272" y="1225921"/>
                    <a:pt x="1005930" y="1228226"/>
                    <a:pt x="1005504" y="1230445"/>
                  </a:cubicBezTo>
                  <a:cubicBezTo>
                    <a:pt x="1002774" y="1245381"/>
                    <a:pt x="999788" y="1260317"/>
                    <a:pt x="996631" y="1275167"/>
                  </a:cubicBezTo>
                  <a:lnTo>
                    <a:pt x="996631" y="1275167"/>
                  </a:lnTo>
                  <a:cubicBezTo>
                    <a:pt x="996631" y="1275167"/>
                    <a:pt x="996631" y="1275423"/>
                    <a:pt x="996631" y="1275423"/>
                  </a:cubicBezTo>
                  <a:lnTo>
                    <a:pt x="996631" y="1275679"/>
                  </a:lnTo>
                  <a:cubicBezTo>
                    <a:pt x="996631" y="1275679"/>
                    <a:pt x="996631" y="1275679"/>
                    <a:pt x="996631" y="1275679"/>
                  </a:cubicBezTo>
                  <a:cubicBezTo>
                    <a:pt x="996375" y="1276874"/>
                    <a:pt x="996119" y="1278154"/>
                    <a:pt x="995948" y="1279349"/>
                  </a:cubicBezTo>
                  <a:close/>
                  <a:moveTo>
                    <a:pt x="978373" y="1292920"/>
                  </a:moveTo>
                  <a:cubicBezTo>
                    <a:pt x="978373" y="1285409"/>
                    <a:pt x="977947" y="1277984"/>
                    <a:pt x="977008" y="1270644"/>
                  </a:cubicBezTo>
                  <a:lnTo>
                    <a:pt x="977008" y="1270473"/>
                  </a:lnTo>
                  <a:cubicBezTo>
                    <a:pt x="977008" y="1270473"/>
                    <a:pt x="977008" y="1270302"/>
                    <a:pt x="977008" y="1270302"/>
                  </a:cubicBezTo>
                  <a:cubicBezTo>
                    <a:pt x="976837" y="1268766"/>
                    <a:pt x="976581" y="1267230"/>
                    <a:pt x="976325" y="1265694"/>
                  </a:cubicBezTo>
                  <a:cubicBezTo>
                    <a:pt x="978373" y="1263133"/>
                    <a:pt x="980421" y="1260658"/>
                    <a:pt x="982383" y="1258098"/>
                  </a:cubicBezTo>
                  <a:cubicBezTo>
                    <a:pt x="982383" y="1258439"/>
                    <a:pt x="982298" y="1258780"/>
                    <a:pt x="982212" y="1259122"/>
                  </a:cubicBezTo>
                  <a:lnTo>
                    <a:pt x="982212" y="1259122"/>
                  </a:lnTo>
                  <a:cubicBezTo>
                    <a:pt x="982212" y="1259122"/>
                    <a:pt x="982212" y="1259292"/>
                    <a:pt x="982212" y="1259292"/>
                  </a:cubicBezTo>
                  <a:lnTo>
                    <a:pt x="982212" y="1259463"/>
                  </a:lnTo>
                  <a:cubicBezTo>
                    <a:pt x="982212" y="1259463"/>
                    <a:pt x="982212" y="1259463"/>
                    <a:pt x="982212" y="1259463"/>
                  </a:cubicBezTo>
                  <a:cubicBezTo>
                    <a:pt x="981018" y="1270644"/>
                    <a:pt x="979823" y="1281824"/>
                    <a:pt x="978458" y="1292920"/>
                  </a:cubicBezTo>
                  <a:close/>
                  <a:moveTo>
                    <a:pt x="966599" y="1268510"/>
                  </a:moveTo>
                  <a:cubicBezTo>
                    <a:pt x="963272" y="1273034"/>
                    <a:pt x="959945" y="1277557"/>
                    <a:pt x="956532" y="1281995"/>
                  </a:cubicBezTo>
                  <a:cubicBezTo>
                    <a:pt x="951925" y="1287970"/>
                    <a:pt x="947317" y="1293859"/>
                    <a:pt x="942540" y="1299748"/>
                  </a:cubicBezTo>
                  <a:cubicBezTo>
                    <a:pt x="942540" y="1297870"/>
                    <a:pt x="942540" y="1296078"/>
                    <a:pt x="942540" y="1294200"/>
                  </a:cubicBezTo>
                  <a:cubicBezTo>
                    <a:pt x="944502" y="1291639"/>
                    <a:pt x="946379" y="1289164"/>
                    <a:pt x="948341" y="1286604"/>
                  </a:cubicBezTo>
                  <a:cubicBezTo>
                    <a:pt x="948341" y="1286519"/>
                    <a:pt x="948171" y="1286348"/>
                    <a:pt x="948086" y="1286433"/>
                  </a:cubicBezTo>
                  <a:cubicBezTo>
                    <a:pt x="946208" y="1288567"/>
                    <a:pt x="944417" y="1290701"/>
                    <a:pt x="942540" y="1292834"/>
                  </a:cubicBezTo>
                  <a:cubicBezTo>
                    <a:pt x="942540" y="1290274"/>
                    <a:pt x="942540" y="1287628"/>
                    <a:pt x="942540" y="1285068"/>
                  </a:cubicBezTo>
                  <a:cubicBezTo>
                    <a:pt x="942540" y="1282166"/>
                    <a:pt x="942369" y="1279179"/>
                    <a:pt x="942284" y="1276277"/>
                  </a:cubicBezTo>
                  <a:cubicBezTo>
                    <a:pt x="942710" y="1275679"/>
                    <a:pt x="943222" y="1275082"/>
                    <a:pt x="943649" y="1274485"/>
                  </a:cubicBezTo>
                  <a:cubicBezTo>
                    <a:pt x="950133" y="1266035"/>
                    <a:pt x="956532" y="1257500"/>
                    <a:pt x="962845" y="1248880"/>
                  </a:cubicBezTo>
                  <a:cubicBezTo>
                    <a:pt x="964466" y="1255452"/>
                    <a:pt x="965832" y="1261938"/>
                    <a:pt x="966770" y="1268595"/>
                  </a:cubicBezTo>
                  <a:close/>
                  <a:moveTo>
                    <a:pt x="940321" y="1284812"/>
                  </a:moveTo>
                  <a:cubicBezTo>
                    <a:pt x="940066" y="1288652"/>
                    <a:pt x="939639" y="1292493"/>
                    <a:pt x="939298" y="1296419"/>
                  </a:cubicBezTo>
                  <a:cubicBezTo>
                    <a:pt x="937080" y="1298979"/>
                    <a:pt x="934947" y="1301455"/>
                    <a:pt x="932729" y="1304015"/>
                  </a:cubicBezTo>
                  <a:cubicBezTo>
                    <a:pt x="932729" y="1298809"/>
                    <a:pt x="932729" y="1293603"/>
                    <a:pt x="932729" y="1288396"/>
                  </a:cubicBezTo>
                  <a:cubicBezTo>
                    <a:pt x="935459" y="1284982"/>
                    <a:pt x="938104" y="1281483"/>
                    <a:pt x="940748" y="1278069"/>
                  </a:cubicBezTo>
                  <a:cubicBezTo>
                    <a:pt x="940663" y="1280374"/>
                    <a:pt x="940492" y="1282593"/>
                    <a:pt x="940321" y="1284897"/>
                  </a:cubicBezTo>
                  <a:close/>
                  <a:moveTo>
                    <a:pt x="938445" y="1304783"/>
                  </a:moveTo>
                  <a:cubicBezTo>
                    <a:pt x="936482" y="1307173"/>
                    <a:pt x="934605" y="1309477"/>
                    <a:pt x="932643" y="1311867"/>
                  </a:cubicBezTo>
                  <a:cubicBezTo>
                    <a:pt x="932643" y="1310246"/>
                    <a:pt x="932643" y="1308709"/>
                    <a:pt x="932643" y="1307088"/>
                  </a:cubicBezTo>
                  <a:cubicBezTo>
                    <a:pt x="934776" y="1304271"/>
                    <a:pt x="936909" y="1301455"/>
                    <a:pt x="939042" y="1298638"/>
                  </a:cubicBezTo>
                  <a:cubicBezTo>
                    <a:pt x="938871" y="1300686"/>
                    <a:pt x="938615" y="1302735"/>
                    <a:pt x="938359" y="1304783"/>
                  </a:cubicBezTo>
                  <a:close/>
                  <a:moveTo>
                    <a:pt x="931107" y="1254940"/>
                  </a:moveTo>
                  <a:lnTo>
                    <a:pt x="931107" y="1254940"/>
                  </a:lnTo>
                  <a:cubicBezTo>
                    <a:pt x="939213" y="1242735"/>
                    <a:pt x="947233" y="1230615"/>
                    <a:pt x="955167" y="1218325"/>
                  </a:cubicBezTo>
                  <a:cubicBezTo>
                    <a:pt x="955764" y="1220118"/>
                    <a:pt x="956276" y="1221995"/>
                    <a:pt x="956788" y="1223788"/>
                  </a:cubicBezTo>
                  <a:cubicBezTo>
                    <a:pt x="958494" y="1230189"/>
                    <a:pt x="959774" y="1236590"/>
                    <a:pt x="961310" y="1243076"/>
                  </a:cubicBezTo>
                  <a:cubicBezTo>
                    <a:pt x="954996" y="1253062"/>
                    <a:pt x="948597" y="1262962"/>
                    <a:pt x="941942" y="1272863"/>
                  </a:cubicBezTo>
                  <a:cubicBezTo>
                    <a:pt x="941858" y="1270046"/>
                    <a:pt x="941687" y="1267230"/>
                    <a:pt x="941601" y="1264413"/>
                  </a:cubicBezTo>
                  <a:cubicBezTo>
                    <a:pt x="941601" y="1264413"/>
                    <a:pt x="941260" y="1264413"/>
                    <a:pt x="941260" y="1264413"/>
                  </a:cubicBezTo>
                  <a:cubicBezTo>
                    <a:pt x="941175" y="1267742"/>
                    <a:pt x="941004" y="1271156"/>
                    <a:pt x="940834" y="1274485"/>
                  </a:cubicBezTo>
                  <a:cubicBezTo>
                    <a:pt x="938104" y="1278496"/>
                    <a:pt x="935373" y="1282593"/>
                    <a:pt x="932558" y="1286604"/>
                  </a:cubicBezTo>
                  <a:cubicBezTo>
                    <a:pt x="932558" y="1283019"/>
                    <a:pt x="932387" y="1279520"/>
                    <a:pt x="932217" y="1276021"/>
                  </a:cubicBezTo>
                  <a:cubicBezTo>
                    <a:pt x="934179" y="1272948"/>
                    <a:pt x="936055" y="1269790"/>
                    <a:pt x="937933" y="1266718"/>
                  </a:cubicBezTo>
                  <a:cubicBezTo>
                    <a:pt x="937933" y="1266718"/>
                    <a:pt x="937762" y="1266462"/>
                    <a:pt x="937677" y="1266547"/>
                  </a:cubicBezTo>
                  <a:cubicBezTo>
                    <a:pt x="935885" y="1269108"/>
                    <a:pt x="934008" y="1271668"/>
                    <a:pt x="932131" y="1274228"/>
                  </a:cubicBezTo>
                  <a:cubicBezTo>
                    <a:pt x="932131" y="1274058"/>
                    <a:pt x="932131" y="1273972"/>
                    <a:pt x="932131" y="1273802"/>
                  </a:cubicBezTo>
                  <a:cubicBezTo>
                    <a:pt x="931875" y="1267571"/>
                    <a:pt x="931449" y="1261341"/>
                    <a:pt x="931022" y="1255110"/>
                  </a:cubicBezTo>
                  <a:close/>
                  <a:moveTo>
                    <a:pt x="959347" y="1211924"/>
                  </a:moveTo>
                  <a:cubicBezTo>
                    <a:pt x="963357" y="1205694"/>
                    <a:pt x="967282" y="1199378"/>
                    <a:pt x="971207" y="1193062"/>
                  </a:cubicBezTo>
                  <a:lnTo>
                    <a:pt x="971207" y="1193062"/>
                  </a:lnTo>
                  <a:cubicBezTo>
                    <a:pt x="971207" y="1193062"/>
                    <a:pt x="971207" y="1193062"/>
                    <a:pt x="971207" y="1193062"/>
                  </a:cubicBezTo>
                  <a:lnTo>
                    <a:pt x="971207" y="1193062"/>
                  </a:lnTo>
                  <a:cubicBezTo>
                    <a:pt x="971207" y="1193062"/>
                    <a:pt x="971207" y="1193062"/>
                    <a:pt x="971207" y="1193062"/>
                  </a:cubicBezTo>
                  <a:cubicBezTo>
                    <a:pt x="974022" y="1188026"/>
                    <a:pt x="976752" y="1182991"/>
                    <a:pt x="979482" y="1177955"/>
                  </a:cubicBezTo>
                  <a:lnTo>
                    <a:pt x="988782" y="1173090"/>
                  </a:lnTo>
                  <a:lnTo>
                    <a:pt x="998423" y="1167884"/>
                  </a:lnTo>
                  <a:cubicBezTo>
                    <a:pt x="999532" y="1170189"/>
                    <a:pt x="1000556" y="1172664"/>
                    <a:pt x="1001664" y="1175224"/>
                  </a:cubicBezTo>
                  <a:lnTo>
                    <a:pt x="1001664" y="1175736"/>
                  </a:lnTo>
                  <a:cubicBezTo>
                    <a:pt x="1001664" y="1175736"/>
                    <a:pt x="1001238" y="1179918"/>
                    <a:pt x="1001238" y="1179918"/>
                  </a:cubicBezTo>
                  <a:cubicBezTo>
                    <a:pt x="998337" y="1184357"/>
                    <a:pt x="995436" y="1188880"/>
                    <a:pt x="992536" y="1193318"/>
                  </a:cubicBezTo>
                  <a:cubicBezTo>
                    <a:pt x="992536" y="1189392"/>
                    <a:pt x="992621" y="1185381"/>
                    <a:pt x="992621" y="1181455"/>
                  </a:cubicBezTo>
                  <a:cubicBezTo>
                    <a:pt x="992621" y="1181369"/>
                    <a:pt x="992365" y="1181369"/>
                    <a:pt x="992280" y="1181455"/>
                  </a:cubicBezTo>
                  <a:cubicBezTo>
                    <a:pt x="991853" y="1186234"/>
                    <a:pt x="991341" y="1191014"/>
                    <a:pt x="990915" y="1195793"/>
                  </a:cubicBezTo>
                  <a:cubicBezTo>
                    <a:pt x="989379" y="1198098"/>
                    <a:pt x="987929" y="1200402"/>
                    <a:pt x="986393" y="1202706"/>
                  </a:cubicBezTo>
                  <a:lnTo>
                    <a:pt x="986393" y="1202706"/>
                  </a:lnTo>
                  <a:cubicBezTo>
                    <a:pt x="986393" y="1202706"/>
                    <a:pt x="986307" y="1202877"/>
                    <a:pt x="986307" y="1202877"/>
                  </a:cubicBezTo>
                  <a:lnTo>
                    <a:pt x="986307" y="1203048"/>
                  </a:lnTo>
                  <a:cubicBezTo>
                    <a:pt x="986307" y="1203048"/>
                    <a:pt x="986222" y="1203048"/>
                    <a:pt x="986222" y="1203048"/>
                  </a:cubicBezTo>
                  <a:cubicBezTo>
                    <a:pt x="983577" y="1207486"/>
                    <a:pt x="980847" y="1211839"/>
                    <a:pt x="978117" y="1216277"/>
                  </a:cubicBezTo>
                  <a:cubicBezTo>
                    <a:pt x="978117" y="1215509"/>
                    <a:pt x="978117" y="1214741"/>
                    <a:pt x="978117" y="1213972"/>
                  </a:cubicBezTo>
                  <a:lnTo>
                    <a:pt x="978629" y="1199122"/>
                  </a:lnTo>
                  <a:cubicBezTo>
                    <a:pt x="978629" y="1199122"/>
                    <a:pt x="978373" y="1199037"/>
                    <a:pt x="978288" y="1199122"/>
                  </a:cubicBezTo>
                  <a:lnTo>
                    <a:pt x="976069" y="1213716"/>
                  </a:lnTo>
                  <a:cubicBezTo>
                    <a:pt x="975643" y="1216362"/>
                    <a:pt x="975216" y="1219008"/>
                    <a:pt x="974790" y="1221654"/>
                  </a:cubicBezTo>
                  <a:cubicBezTo>
                    <a:pt x="972315" y="1225665"/>
                    <a:pt x="969756" y="1229762"/>
                    <a:pt x="967282" y="1233773"/>
                  </a:cubicBezTo>
                  <a:cubicBezTo>
                    <a:pt x="966599" y="1231469"/>
                    <a:pt x="966173" y="1229164"/>
                    <a:pt x="965320" y="1226945"/>
                  </a:cubicBezTo>
                  <a:cubicBezTo>
                    <a:pt x="963357" y="1221995"/>
                    <a:pt x="961395" y="1216960"/>
                    <a:pt x="959347" y="1212009"/>
                  </a:cubicBezTo>
                  <a:close/>
                  <a:moveTo>
                    <a:pt x="991427" y="1155253"/>
                  </a:moveTo>
                  <a:cubicBezTo>
                    <a:pt x="993560" y="1158411"/>
                    <a:pt x="995693" y="1161995"/>
                    <a:pt x="997655" y="1166177"/>
                  </a:cubicBezTo>
                  <a:lnTo>
                    <a:pt x="988099" y="1172066"/>
                  </a:lnTo>
                  <a:lnTo>
                    <a:pt x="979994" y="1176931"/>
                  </a:lnTo>
                  <a:cubicBezTo>
                    <a:pt x="983833" y="1169762"/>
                    <a:pt x="987587" y="1162593"/>
                    <a:pt x="991341" y="1155338"/>
                  </a:cubicBezTo>
                  <a:close/>
                  <a:moveTo>
                    <a:pt x="1008149" y="1162507"/>
                  </a:moveTo>
                  <a:cubicBezTo>
                    <a:pt x="1010282" y="1161313"/>
                    <a:pt x="1012500" y="1160117"/>
                    <a:pt x="1014633" y="1158923"/>
                  </a:cubicBezTo>
                  <a:cubicBezTo>
                    <a:pt x="1013012" y="1161483"/>
                    <a:pt x="1011476" y="1163958"/>
                    <a:pt x="1009855" y="1166519"/>
                  </a:cubicBezTo>
                  <a:cubicBezTo>
                    <a:pt x="1009343" y="1165153"/>
                    <a:pt x="1008746" y="1163873"/>
                    <a:pt x="1008149" y="1162507"/>
                  </a:cubicBezTo>
                  <a:close/>
                  <a:moveTo>
                    <a:pt x="1021288" y="1155167"/>
                  </a:moveTo>
                  <a:cubicBezTo>
                    <a:pt x="1027857" y="1151412"/>
                    <a:pt x="1034427" y="1147657"/>
                    <a:pt x="1040911" y="1143816"/>
                  </a:cubicBezTo>
                  <a:cubicBezTo>
                    <a:pt x="1048333" y="1139378"/>
                    <a:pt x="1055670" y="1134854"/>
                    <a:pt x="1063008" y="1130160"/>
                  </a:cubicBezTo>
                  <a:cubicBezTo>
                    <a:pt x="1061472" y="1135110"/>
                    <a:pt x="1060022" y="1140146"/>
                    <a:pt x="1058486" y="1145096"/>
                  </a:cubicBezTo>
                  <a:cubicBezTo>
                    <a:pt x="1056524" y="1151412"/>
                    <a:pt x="1054476" y="1157728"/>
                    <a:pt x="1052428" y="1164129"/>
                  </a:cubicBezTo>
                  <a:cubicBezTo>
                    <a:pt x="1050295" y="1165494"/>
                    <a:pt x="1048162" y="1166945"/>
                    <a:pt x="1046030" y="1168311"/>
                  </a:cubicBezTo>
                  <a:lnTo>
                    <a:pt x="1036389" y="1174285"/>
                  </a:lnTo>
                  <a:cubicBezTo>
                    <a:pt x="1037839" y="1171725"/>
                    <a:pt x="1039204" y="1169250"/>
                    <a:pt x="1040569" y="1166689"/>
                  </a:cubicBezTo>
                  <a:lnTo>
                    <a:pt x="1048589" y="1151753"/>
                  </a:lnTo>
                  <a:lnTo>
                    <a:pt x="1056353" y="1136647"/>
                  </a:lnTo>
                  <a:cubicBezTo>
                    <a:pt x="1056353" y="1136647"/>
                    <a:pt x="1056182" y="1136391"/>
                    <a:pt x="1056097" y="1136476"/>
                  </a:cubicBezTo>
                  <a:lnTo>
                    <a:pt x="1047651" y="1151071"/>
                  </a:lnTo>
                  <a:lnTo>
                    <a:pt x="1038949" y="1165494"/>
                  </a:lnTo>
                  <a:cubicBezTo>
                    <a:pt x="1036474" y="1169506"/>
                    <a:pt x="1033915" y="1173517"/>
                    <a:pt x="1031355" y="1177443"/>
                  </a:cubicBezTo>
                  <a:lnTo>
                    <a:pt x="1017619" y="1185637"/>
                  </a:lnTo>
                  <a:cubicBezTo>
                    <a:pt x="1017619" y="1185637"/>
                    <a:pt x="1017619" y="1185978"/>
                    <a:pt x="1017790" y="1185893"/>
                  </a:cubicBezTo>
                  <a:lnTo>
                    <a:pt x="1030075" y="1179406"/>
                  </a:lnTo>
                  <a:cubicBezTo>
                    <a:pt x="1026748" y="1184527"/>
                    <a:pt x="1023335" y="1189648"/>
                    <a:pt x="1019922" y="1194769"/>
                  </a:cubicBezTo>
                  <a:cubicBezTo>
                    <a:pt x="1020349" y="1191697"/>
                    <a:pt x="1020776" y="1188709"/>
                    <a:pt x="1021117" y="1185637"/>
                  </a:cubicBezTo>
                  <a:cubicBezTo>
                    <a:pt x="1021117" y="1185551"/>
                    <a:pt x="1020861" y="1185466"/>
                    <a:pt x="1020776" y="1185637"/>
                  </a:cubicBezTo>
                  <a:cubicBezTo>
                    <a:pt x="1020179" y="1188880"/>
                    <a:pt x="1019496" y="1192123"/>
                    <a:pt x="1018899" y="1195366"/>
                  </a:cubicBezTo>
                  <a:cubicBezTo>
                    <a:pt x="1017704" y="1190502"/>
                    <a:pt x="1016425" y="1185637"/>
                    <a:pt x="1014974" y="1180857"/>
                  </a:cubicBezTo>
                  <a:lnTo>
                    <a:pt x="1015742" y="1169421"/>
                  </a:lnTo>
                  <a:lnTo>
                    <a:pt x="1015913" y="1165494"/>
                  </a:lnTo>
                  <a:cubicBezTo>
                    <a:pt x="1017790" y="1162081"/>
                    <a:pt x="1019581" y="1158667"/>
                    <a:pt x="1021373" y="1155253"/>
                  </a:cubicBezTo>
                  <a:close/>
                  <a:moveTo>
                    <a:pt x="1080583" y="1150559"/>
                  </a:moveTo>
                  <a:cubicBezTo>
                    <a:pt x="1079389" y="1154058"/>
                    <a:pt x="1078194" y="1157642"/>
                    <a:pt x="1077085" y="1161142"/>
                  </a:cubicBezTo>
                  <a:lnTo>
                    <a:pt x="1067956" y="1167031"/>
                  </a:lnTo>
                  <a:cubicBezTo>
                    <a:pt x="1067956" y="1167031"/>
                    <a:pt x="1068127" y="1166519"/>
                    <a:pt x="1068297" y="1166263"/>
                  </a:cubicBezTo>
                  <a:cubicBezTo>
                    <a:pt x="1069748" y="1162678"/>
                    <a:pt x="1071027" y="1159093"/>
                    <a:pt x="1072393" y="1155509"/>
                  </a:cubicBezTo>
                  <a:cubicBezTo>
                    <a:pt x="1075123" y="1153887"/>
                    <a:pt x="1077938" y="1152265"/>
                    <a:pt x="1080668" y="1150559"/>
                  </a:cubicBezTo>
                  <a:close/>
                  <a:moveTo>
                    <a:pt x="1085531" y="1147657"/>
                  </a:moveTo>
                  <a:cubicBezTo>
                    <a:pt x="1086300" y="1147230"/>
                    <a:pt x="1086982" y="1146803"/>
                    <a:pt x="1087750" y="1146291"/>
                  </a:cubicBezTo>
                  <a:cubicBezTo>
                    <a:pt x="1092272" y="1143560"/>
                    <a:pt x="1096708" y="1140658"/>
                    <a:pt x="1101145" y="1137842"/>
                  </a:cubicBezTo>
                  <a:cubicBezTo>
                    <a:pt x="1100462" y="1140658"/>
                    <a:pt x="1099865" y="1143560"/>
                    <a:pt x="1099183" y="1146377"/>
                  </a:cubicBezTo>
                  <a:cubicBezTo>
                    <a:pt x="1093808" y="1150046"/>
                    <a:pt x="1088432" y="1153716"/>
                    <a:pt x="1082972" y="1157301"/>
                  </a:cubicBezTo>
                  <a:cubicBezTo>
                    <a:pt x="1083825" y="1154058"/>
                    <a:pt x="1084679" y="1150900"/>
                    <a:pt x="1085531" y="1147657"/>
                  </a:cubicBezTo>
                  <a:close/>
                  <a:moveTo>
                    <a:pt x="1098244" y="1150729"/>
                  </a:moveTo>
                  <a:cubicBezTo>
                    <a:pt x="1096623" y="1157898"/>
                    <a:pt x="1095002" y="1164982"/>
                    <a:pt x="1093466" y="1172152"/>
                  </a:cubicBezTo>
                  <a:cubicBezTo>
                    <a:pt x="1093466" y="1172152"/>
                    <a:pt x="1093466" y="1172152"/>
                    <a:pt x="1093466" y="1172152"/>
                  </a:cubicBezTo>
                  <a:cubicBezTo>
                    <a:pt x="1093466" y="1172152"/>
                    <a:pt x="1093466" y="1172152"/>
                    <a:pt x="1093466" y="1172152"/>
                  </a:cubicBezTo>
                  <a:cubicBezTo>
                    <a:pt x="1093466" y="1172152"/>
                    <a:pt x="1093466" y="1172152"/>
                    <a:pt x="1093466" y="1172152"/>
                  </a:cubicBezTo>
                  <a:lnTo>
                    <a:pt x="1093466" y="1172152"/>
                  </a:lnTo>
                  <a:cubicBezTo>
                    <a:pt x="1092954" y="1175053"/>
                    <a:pt x="1092442" y="1178041"/>
                    <a:pt x="1091930" y="1180943"/>
                  </a:cubicBezTo>
                  <a:lnTo>
                    <a:pt x="1090054" y="1183844"/>
                  </a:lnTo>
                  <a:lnTo>
                    <a:pt x="1083996" y="1192635"/>
                  </a:lnTo>
                  <a:lnTo>
                    <a:pt x="1075208" y="1198439"/>
                  </a:lnTo>
                  <a:lnTo>
                    <a:pt x="1071454" y="1200829"/>
                  </a:lnTo>
                  <a:cubicBezTo>
                    <a:pt x="1075208" y="1187258"/>
                    <a:pt x="1078792" y="1173688"/>
                    <a:pt x="1082375" y="1160117"/>
                  </a:cubicBezTo>
                  <a:lnTo>
                    <a:pt x="1082801" y="1159861"/>
                  </a:lnTo>
                  <a:cubicBezTo>
                    <a:pt x="1088006" y="1156789"/>
                    <a:pt x="1093210" y="1153716"/>
                    <a:pt x="1098414" y="1150559"/>
                  </a:cubicBezTo>
                  <a:close/>
                  <a:moveTo>
                    <a:pt x="1105154" y="1146633"/>
                  </a:moveTo>
                  <a:cubicBezTo>
                    <a:pt x="1112236" y="1142280"/>
                    <a:pt x="1119317" y="1137927"/>
                    <a:pt x="1126399" y="1133489"/>
                  </a:cubicBezTo>
                  <a:cubicBezTo>
                    <a:pt x="1128787" y="1131953"/>
                    <a:pt x="1131091" y="1130416"/>
                    <a:pt x="1133480" y="1128880"/>
                  </a:cubicBezTo>
                  <a:cubicBezTo>
                    <a:pt x="1132115" y="1133404"/>
                    <a:pt x="1130750" y="1137927"/>
                    <a:pt x="1129385" y="1142450"/>
                  </a:cubicBezTo>
                  <a:lnTo>
                    <a:pt x="1129385" y="1142450"/>
                  </a:lnTo>
                  <a:cubicBezTo>
                    <a:pt x="1129385" y="1142450"/>
                    <a:pt x="1129385" y="1142536"/>
                    <a:pt x="1129385" y="1142536"/>
                  </a:cubicBezTo>
                  <a:lnTo>
                    <a:pt x="1129385" y="1142536"/>
                  </a:lnTo>
                  <a:cubicBezTo>
                    <a:pt x="1127423" y="1150132"/>
                    <a:pt x="1125460" y="1157642"/>
                    <a:pt x="1123583" y="1165238"/>
                  </a:cubicBezTo>
                  <a:cubicBezTo>
                    <a:pt x="1115307" y="1171298"/>
                    <a:pt x="1106861" y="1177273"/>
                    <a:pt x="1098414" y="1183076"/>
                  </a:cubicBezTo>
                  <a:cubicBezTo>
                    <a:pt x="1099097" y="1180004"/>
                    <a:pt x="1099779" y="1176931"/>
                    <a:pt x="1100462" y="1173859"/>
                  </a:cubicBezTo>
                  <a:lnTo>
                    <a:pt x="1100462" y="1173859"/>
                  </a:lnTo>
                  <a:cubicBezTo>
                    <a:pt x="1100462" y="1173859"/>
                    <a:pt x="1100462" y="1173688"/>
                    <a:pt x="1100462" y="1173603"/>
                  </a:cubicBezTo>
                  <a:cubicBezTo>
                    <a:pt x="1100462" y="1173603"/>
                    <a:pt x="1100462" y="1173432"/>
                    <a:pt x="1100462" y="1173347"/>
                  </a:cubicBezTo>
                  <a:cubicBezTo>
                    <a:pt x="1100462" y="1173347"/>
                    <a:pt x="1100462" y="1173347"/>
                    <a:pt x="1100462" y="1173347"/>
                  </a:cubicBezTo>
                  <a:cubicBezTo>
                    <a:pt x="1102083" y="1164385"/>
                    <a:pt x="1103619" y="1155509"/>
                    <a:pt x="1105154" y="1146547"/>
                  </a:cubicBezTo>
                  <a:close/>
                  <a:moveTo>
                    <a:pt x="1141073" y="1123844"/>
                  </a:moveTo>
                  <a:cubicBezTo>
                    <a:pt x="1147557" y="1119577"/>
                    <a:pt x="1154041" y="1115224"/>
                    <a:pt x="1160440" y="1110786"/>
                  </a:cubicBezTo>
                  <a:cubicBezTo>
                    <a:pt x="1157027" y="1122393"/>
                    <a:pt x="1153444" y="1133916"/>
                    <a:pt x="1149946" y="1145438"/>
                  </a:cubicBezTo>
                  <a:cubicBezTo>
                    <a:pt x="1147643" y="1147230"/>
                    <a:pt x="1145254" y="1149022"/>
                    <a:pt x="1142950" y="1150815"/>
                  </a:cubicBezTo>
                  <a:cubicBezTo>
                    <a:pt x="1139111" y="1153716"/>
                    <a:pt x="1135272" y="1156618"/>
                    <a:pt x="1131347" y="1159435"/>
                  </a:cubicBezTo>
                  <a:cubicBezTo>
                    <a:pt x="1132968" y="1154485"/>
                    <a:pt x="1134503" y="1149534"/>
                    <a:pt x="1136039" y="1144499"/>
                  </a:cubicBezTo>
                  <a:lnTo>
                    <a:pt x="1136039" y="1144499"/>
                  </a:lnTo>
                  <a:cubicBezTo>
                    <a:pt x="1136039" y="1144499"/>
                    <a:pt x="1136039" y="1144328"/>
                    <a:pt x="1136039" y="1144328"/>
                  </a:cubicBezTo>
                  <a:lnTo>
                    <a:pt x="1136039" y="1144157"/>
                  </a:lnTo>
                  <a:cubicBezTo>
                    <a:pt x="1136039" y="1144157"/>
                    <a:pt x="1136039" y="1144157"/>
                    <a:pt x="1136039" y="1144157"/>
                  </a:cubicBezTo>
                  <a:cubicBezTo>
                    <a:pt x="1137746" y="1137415"/>
                    <a:pt x="1139452" y="1130587"/>
                    <a:pt x="1140988" y="1123844"/>
                  </a:cubicBezTo>
                  <a:close/>
                  <a:moveTo>
                    <a:pt x="1228352" y="1089534"/>
                  </a:moveTo>
                  <a:cubicBezTo>
                    <a:pt x="1232789" y="1085523"/>
                    <a:pt x="1237226" y="1081512"/>
                    <a:pt x="1241577" y="1077415"/>
                  </a:cubicBezTo>
                  <a:cubicBezTo>
                    <a:pt x="1243454" y="1075623"/>
                    <a:pt x="1245246" y="1073916"/>
                    <a:pt x="1247122" y="1072123"/>
                  </a:cubicBezTo>
                  <a:cubicBezTo>
                    <a:pt x="1247122" y="1072294"/>
                    <a:pt x="1247122" y="1072550"/>
                    <a:pt x="1247037" y="1072721"/>
                  </a:cubicBezTo>
                  <a:lnTo>
                    <a:pt x="1247037" y="1072721"/>
                  </a:lnTo>
                  <a:cubicBezTo>
                    <a:pt x="1247037" y="1072721"/>
                    <a:pt x="1247037" y="1072721"/>
                    <a:pt x="1247037" y="1072721"/>
                  </a:cubicBezTo>
                  <a:lnTo>
                    <a:pt x="1247037" y="1072721"/>
                  </a:lnTo>
                  <a:cubicBezTo>
                    <a:pt x="1247037" y="1072721"/>
                    <a:pt x="1247037" y="1072721"/>
                    <a:pt x="1247037" y="1072721"/>
                  </a:cubicBezTo>
                  <a:cubicBezTo>
                    <a:pt x="1246781" y="1075196"/>
                    <a:pt x="1246525" y="1077756"/>
                    <a:pt x="1246269" y="1080231"/>
                  </a:cubicBezTo>
                  <a:cubicBezTo>
                    <a:pt x="1240126" y="1084669"/>
                    <a:pt x="1233898" y="1089022"/>
                    <a:pt x="1227755" y="1093375"/>
                  </a:cubicBezTo>
                  <a:cubicBezTo>
                    <a:pt x="1228011" y="1092009"/>
                    <a:pt x="1228182" y="1090729"/>
                    <a:pt x="1228352" y="1089364"/>
                  </a:cubicBezTo>
                  <a:close/>
                  <a:moveTo>
                    <a:pt x="1220162" y="1098837"/>
                  </a:moveTo>
                  <a:cubicBezTo>
                    <a:pt x="1216238" y="1101569"/>
                    <a:pt x="1212398" y="1104300"/>
                    <a:pt x="1208474" y="1107031"/>
                  </a:cubicBezTo>
                  <a:cubicBezTo>
                    <a:pt x="1212569" y="1103532"/>
                    <a:pt x="1216664" y="1099947"/>
                    <a:pt x="1220760" y="1096362"/>
                  </a:cubicBezTo>
                  <a:cubicBezTo>
                    <a:pt x="1220589" y="1097216"/>
                    <a:pt x="1220333" y="1098069"/>
                    <a:pt x="1220162" y="1098923"/>
                  </a:cubicBezTo>
                  <a:close/>
                  <a:moveTo>
                    <a:pt x="1224855" y="1109421"/>
                  </a:moveTo>
                  <a:cubicBezTo>
                    <a:pt x="1225367" y="1106689"/>
                    <a:pt x="1225793" y="1103958"/>
                    <a:pt x="1226305" y="1101227"/>
                  </a:cubicBezTo>
                  <a:cubicBezTo>
                    <a:pt x="1232789" y="1096362"/>
                    <a:pt x="1239188" y="1091412"/>
                    <a:pt x="1245587" y="1086462"/>
                  </a:cubicBezTo>
                  <a:cubicBezTo>
                    <a:pt x="1245075" y="1091412"/>
                    <a:pt x="1244478" y="1096362"/>
                    <a:pt x="1243795" y="1101312"/>
                  </a:cubicBezTo>
                  <a:cubicBezTo>
                    <a:pt x="1236884" y="1106604"/>
                    <a:pt x="1229888" y="1111810"/>
                    <a:pt x="1222893" y="1117102"/>
                  </a:cubicBezTo>
                  <a:cubicBezTo>
                    <a:pt x="1223489" y="1114712"/>
                    <a:pt x="1224172" y="1112237"/>
                    <a:pt x="1224769" y="1109847"/>
                  </a:cubicBezTo>
                  <a:lnTo>
                    <a:pt x="1224769" y="1109847"/>
                  </a:lnTo>
                  <a:cubicBezTo>
                    <a:pt x="1224769" y="1109847"/>
                    <a:pt x="1224769" y="1109677"/>
                    <a:pt x="1224769" y="1109677"/>
                  </a:cubicBezTo>
                  <a:lnTo>
                    <a:pt x="1224769" y="1109506"/>
                  </a:lnTo>
                  <a:cubicBezTo>
                    <a:pt x="1224769" y="1109506"/>
                    <a:pt x="1224769" y="1109506"/>
                    <a:pt x="1224769" y="1109506"/>
                  </a:cubicBezTo>
                  <a:close/>
                  <a:moveTo>
                    <a:pt x="1254630" y="1064869"/>
                  </a:moveTo>
                  <a:cubicBezTo>
                    <a:pt x="1257958" y="1061625"/>
                    <a:pt x="1261285" y="1058382"/>
                    <a:pt x="1264612" y="1055139"/>
                  </a:cubicBezTo>
                  <a:cubicBezTo>
                    <a:pt x="1264100" y="1059492"/>
                    <a:pt x="1263674" y="1063845"/>
                    <a:pt x="1263162" y="1068197"/>
                  </a:cubicBezTo>
                  <a:cubicBezTo>
                    <a:pt x="1260091" y="1070416"/>
                    <a:pt x="1256934" y="1072635"/>
                    <a:pt x="1253777" y="1074854"/>
                  </a:cubicBezTo>
                  <a:cubicBezTo>
                    <a:pt x="1253777" y="1074428"/>
                    <a:pt x="1253862" y="1074086"/>
                    <a:pt x="1253948" y="1073660"/>
                  </a:cubicBezTo>
                  <a:lnTo>
                    <a:pt x="1253948" y="1073660"/>
                  </a:lnTo>
                  <a:cubicBezTo>
                    <a:pt x="1253948" y="1073660"/>
                    <a:pt x="1253948" y="1073489"/>
                    <a:pt x="1253948" y="1073489"/>
                  </a:cubicBezTo>
                  <a:lnTo>
                    <a:pt x="1253948" y="1073318"/>
                  </a:lnTo>
                  <a:cubicBezTo>
                    <a:pt x="1253948" y="1073318"/>
                    <a:pt x="1253948" y="1073318"/>
                    <a:pt x="1253948" y="1073318"/>
                  </a:cubicBezTo>
                  <a:cubicBezTo>
                    <a:pt x="1254204" y="1070502"/>
                    <a:pt x="1254375" y="1067600"/>
                    <a:pt x="1254545" y="1064698"/>
                  </a:cubicBezTo>
                  <a:close/>
                  <a:moveTo>
                    <a:pt x="1262821" y="1072977"/>
                  </a:moveTo>
                  <a:cubicBezTo>
                    <a:pt x="1262565" y="1077756"/>
                    <a:pt x="1262309" y="1082536"/>
                    <a:pt x="1261967" y="1087230"/>
                  </a:cubicBezTo>
                  <a:cubicBezTo>
                    <a:pt x="1257958" y="1090388"/>
                    <a:pt x="1253862" y="1093460"/>
                    <a:pt x="1249853" y="1096533"/>
                  </a:cubicBezTo>
                  <a:cubicBezTo>
                    <a:pt x="1250962" y="1091241"/>
                    <a:pt x="1251985" y="1085950"/>
                    <a:pt x="1252838" y="1080658"/>
                  </a:cubicBezTo>
                  <a:cubicBezTo>
                    <a:pt x="1256166" y="1078098"/>
                    <a:pt x="1259493" y="1075537"/>
                    <a:pt x="1262736" y="1072891"/>
                  </a:cubicBezTo>
                  <a:close/>
                  <a:moveTo>
                    <a:pt x="1243625" y="1121199"/>
                  </a:moveTo>
                  <a:cubicBezTo>
                    <a:pt x="1245160" y="1116078"/>
                    <a:pt x="1246525" y="1110872"/>
                    <a:pt x="1247805" y="1105751"/>
                  </a:cubicBezTo>
                  <a:cubicBezTo>
                    <a:pt x="1252412" y="1101995"/>
                    <a:pt x="1257019" y="1098240"/>
                    <a:pt x="1261626" y="1094399"/>
                  </a:cubicBezTo>
                  <a:cubicBezTo>
                    <a:pt x="1261456" y="1097045"/>
                    <a:pt x="1261285" y="1099691"/>
                    <a:pt x="1261114" y="1102251"/>
                  </a:cubicBezTo>
                  <a:cubicBezTo>
                    <a:pt x="1260603" y="1103190"/>
                    <a:pt x="1260091" y="1104214"/>
                    <a:pt x="1259579" y="1105153"/>
                  </a:cubicBezTo>
                  <a:lnTo>
                    <a:pt x="1256337" y="1111213"/>
                  </a:lnTo>
                  <a:cubicBezTo>
                    <a:pt x="1252156" y="1114541"/>
                    <a:pt x="1247890" y="1117870"/>
                    <a:pt x="1243710" y="1121199"/>
                  </a:cubicBezTo>
                  <a:close/>
                  <a:moveTo>
                    <a:pt x="1267599" y="1089961"/>
                  </a:moveTo>
                  <a:cubicBezTo>
                    <a:pt x="1267599" y="1089961"/>
                    <a:pt x="1267599" y="1089449"/>
                    <a:pt x="1267684" y="1089193"/>
                  </a:cubicBezTo>
                  <a:cubicBezTo>
                    <a:pt x="1267854" y="1089022"/>
                    <a:pt x="1268025" y="1088937"/>
                    <a:pt x="1268196" y="1088766"/>
                  </a:cubicBezTo>
                  <a:cubicBezTo>
                    <a:pt x="1268025" y="1089193"/>
                    <a:pt x="1267769" y="1089534"/>
                    <a:pt x="1267599" y="1089961"/>
                  </a:cubicBezTo>
                  <a:close/>
                  <a:moveTo>
                    <a:pt x="1260688" y="1107628"/>
                  </a:moveTo>
                  <a:cubicBezTo>
                    <a:pt x="1260688" y="1107628"/>
                    <a:pt x="1260261" y="1107970"/>
                    <a:pt x="1260091" y="1108140"/>
                  </a:cubicBezTo>
                  <a:lnTo>
                    <a:pt x="1260773" y="1107116"/>
                  </a:lnTo>
                  <a:cubicBezTo>
                    <a:pt x="1260773" y="1107116"/>
                    <a:pt x="1260773" y="1107458"/>
                    <a:pt x="1260773" y="1107714"/>
                  </a:cubicBezTo>
                  <a:close/>
                  <a:moveTo>
                    <a:pt x="1270158" y="1067088"/>
                  </a:moveTo>
                  <a:cubicBezTo>
                    <a:pt x="1275789" y="1062650"/>
                    <a:pt x="1281335" y="1058211"/>
                    <a:pt x="1286880" y="1053688"/>
                  </a:cubicBezTo>
                  <a:cubicBezTo>
                    <a:pt x="1282529" y="1061711"/>
                    <a:pt x="1278263" y="1069734"/>
                    <a:pt x="1273997" y="1077756"/>
                  </a:cubicBezTo>
                  <a:cubicBezTo>
                    <a:pt x="1272206" y="1079207"/>
                    <a:pt x="1270329" y="1080658"/>
                    <a:pt x="1268537" y="1082109"/>
                  </a:cubicBezTo>
                  <a:cubicBezTo>
                    <a:pt x="1269049" y="1078183"/>
                    <a:pt x="1269561" y="1074257"/>
                    <a:pt x="1269902" y="1070331"/>
                  </a:cubicBezTo>
                  <a:lnTo>
                    <a:pt x="1269902" y="1070331"/>
                  </a:lnTo>
                  <a:cubicBezTo>
                    <a:pt x="1269902" y="1070331"/>
                    <a:pt x="1269902" y="1070160"/>
                    <a:pt x="1269902" y="1070160"/>
                  </a:cubicBezTo>
                  <a:lnTo>
                    <a:pt x="1269902" y="1069990"/>
                  </a:lnTo>
                  <a:cubicBezTo>
                    <a:pt x="1269902" y="1069990"/>
                    <a:pt x="1269902" y="1069990"/>
                    <a:pt x="1269902" y="1069990"/>
                  </a:cubicBezTo>
                  <a:cubicBezTo>
                    <a:pt x="1269902" y="1069051"/>
                    <a:pt x="1269902" y="1068027"/>
                    <a:pt x="1270073" y="1067088"/>
                  </a:cubicBezTo>
                  <a:close/>
                  <a:moveTo>
                    <a:pt x="1306077" y="1033290"/>
                  </a:moveTo>
                  <a:lnTo>
                    <a:pt x="1317083" y="1025779"/>
                  </a:lnTo>
                  <a:lnTo>
                    <a:pt x="1336279" y="1012379"/>
                  </a:lnTo>
                  <a:cubicBezTo>
                    <a:pt x="1341825" y="1008453"/>
                    <a:pt x="1347370" y="1004442"/>
                    <a:pt x="1352831" y="1000431"/>
                  </a:cubicBezTo>
                  <a:cubicBezTo>
                    <a:pt x="1347711" y="1008880"/>
                    <a:pt x="1342507" y="1017330"/>
                    <a:pt x="1337303" y="1025779"/>
                  </a:cubicBezTo>
                  <a:lnTo>
                    <a:pt x="1322884" y="1038069"/>
                  </a:lnTo>
                  <a:cubicBezTo>
                    <a:pt x="1309916" y="1048909"/>
                    <a:pt x="1296862" y="1059577"/>
                    <a:pt x="1283638" y="1070075"/>
                  </a:cubicBezTo>
                  <a:cubicBezTo>
                    <a:pt x="1289269" y="1061028"/>
                    <a:pt x="1294815" y="1051981"/>
                    <a:pt x="1300360" y="1042849"/>
                  </a:cubicBezTo>
                  <a:cubicBezTo>
                    <a:pt x="1310257" y="1034911"/>
                    <a:pt x="1320068" y="1026889"/>
                    <a:pt x="1329880" y="1018781"/>
                  </a:cubicBezTo>
                  <a:cubicBezTo>
                    <a:pt x="1330051" y="1018695"/>
                    <a:pt x="1329880" y="1018439"/>
                    <a:pt x="1329709" y="1018524"/>
                  </a:cubicBezTo>
                  <a:cubicBezTo>
                    <a:pt x="1320751" y="1025352"/>
                    <a:pt x="1311793" y="1032095"/>
                    <a:pt x="1302835" y="1038837"/>
                  </a:cubicBezTo>
                  <a:cubicBezTo>
                    <a:pt x="1303432" y="1037899"/>
                    <a:pt x="1303944" y="1036960"/>
                    <a:pt x="1304541" y="1036106"/>
                  </a:cubicBezTo>
                  <a:cubicBezTo>
                    <a:pt x="1304541" y="1036106"/>
                    <a:pt x="1304541" y="1036106"/>
                    <a:pt x="1304541" y="1036106"/>
                  </a:cubicBezTo>
                  <a:cubicBezTo>
                    <a:pt x="1304541" y="1036106"/>
                    <a:pt x="1304541" y="1036021"/>
                    <a:pt x="1304626" y="1035936"/>
                  </a:cubicBezTo>
                  <a:cubicBezTo>
                    <a:pt x="1304626" y="1035936"/>
                    <a:pt x="1304626" y="1035850"/>
                    <a:pt x="1304711" y="1035765"/>
                  </a:cubicBezTo>
                  <a:cubicBezTo>
                    <a:pt x="1304711" y="1035765"/>
                    <a:pt x="1304711" y="1035765"/>
                    <a:pt x="1304711" y="1035765"/>
                  </a:cubicBezTo>
                  <a:cubicBezTo>
                    <a:pt x="1305138" y="1034911"/>
                    <a:pt x="1305650" y="1034058"/>
                    <a:pt x="1306077" y="1033204"/>
                  </a:cubicBezTo>
                  <a:close/>
                  <a:moveTo>
                    <a:pt x="1315462" y="1061881"/>
                  </a:moveTo>
                  <a:cubicBezTo>
                    <a:pt x="1306503" y="1069734"/>
                    <a:pt x="1297460" y="1077415"/>
                    <a:pt x="1288416" y="1085096"/>
                  </a:cubicBezTo>
                  <a:cubicBezTo>
                    <a:pt x="1280908" y="1091327"/>
                    <a:pt x="1273315" y="1097472"/>
                    <a:pt x="1265721" y="1103617"/>
                  </a:cubicBezTo>
                  <a:cubicBezTo>
                    <a:pt x="1265978" y="1101654"/>
                    <a:pt x="1266319" y="1099691"/>
                    <a:pt x="1266575" y="1097813"/>
                  </a:cubicBezTo>
                  <a:cubicBezTo>
                    <a:pt x="1269902" y="1092436"/>
                    <a:pt x="1273229" y="1087059"/>
                    <a:pt x="1276642" y="1081682"/>
                  </a:cubicBezTo>
                  <a:cubicBezTo>
                    <a:pt x="1292852" y="1067856"/>
                    <a:pt x="1308892" y="1053773"/>
                    <a:pt x="1324676" y="1039435"/>
                  </a:cubicBezTo>
                  <a:lnTo>
                    <a:pt x="1334829" y="1030217"/>
                  </a:lnTo>
                  <a:cubicBezTo>
                    <a:pt x="1332269" y="1034399"/>
                    <a:pt x="1329709" y="1038496"/>
                    <a:pt x="1327150" y="1042678"/>
                  </a:cubicBezTo>
                  <a:lnTo>
                    <a:pt x="1316059" y="1051128"/>
                  </a:lnTo>
                  <a:cubicBezTo>
                    <a:pt x="1316059" y="1051128"/>
                    <a:pt x="1316059" y="1051469"/>
                    <a:pt x="1316230" y="1051384"/>
                  </a:cubicBezTo>
                  <a:lnTo>
                    <a:pt x="1326041" y="1044470"/>
                  </a:lnTo>
                  <a:cubicBezTo>
                    <a:pt x="1325529" y="1045324"/>
                    <a:pt x="1324932" y="1046177"/>
                    <a:pt x="1324420" y="1047116"/>
                  </a:cubicBezTo>
                  <a:lnTo>
                    <a:pt x="1324420" y="1047116"/>
                  </a:lnTo>
                  <a:cubicBezTo>
                    <a:pt x="1324420" y="1047116"/>
                    <a:pt x="1324420" y="1047116"/>
                    <a:pt x="1324420" y="1047116"/>
                  </a:cubicBezTo>
                  <a:lnTo>
                    <a:pt x="1324420" y="1047116"/>
                  </a:lnTo>
                  <a:cubicBezTo>
                    <a:pt x="1324420" y="1047116"/>
                    <a:pt x="1324420" y="1047116"/>
                    <a:pt x="1324420" y="1047116"/>
                  </a:cubicBezTo>
                  <a:cubicBezTo>
                    <a:pt x="1321519" y="1052066"/>
                    <a:pt x="1318618" y="1056931"/>
                    <a:pt x="1315717" y="1061796"/>
                  </a:cubicBezTo>
                  <a:close/>
                  <a:moveTo>
                    <a:pt x="1309063" y="1072721"/>
                  </a:moveTo>
                  <a:cubicBezTo>
                    <a:pt x="1303859" y="1081426"/>
                    <a:pt x="1298654" y="1090132"/>
                    <a:pt x="1293450" y="1098752"/>
                  </a:cubicBezTo>
                  <a:cubicBezTo>
                    <a:pt x="1283041" y="1107031"/>
                    <a:pt x="1272718" y="1115395"/>
                    <a:pt x="1262394" y="1123844"/>
                  </a:cubicBezTo>
                  <a:cubicBezTo>
                    <a:pt x="1262991" y="1120089"/>
                    <a:pt x="1263674" y="1116248"/>
                    <a:pt x="1264271" y="1112408"/>
                  </a:cubicBezTo>
                  <a:cubicBezTo>
                    <a:pt x="1273486" y="1104556"/>
                    <a:pt x="1282699" y="1096618"/>
                    <a:pt x="1291743" y="1088510"/>
                  </a:cubicBezTo>
                  <a:cubicBezTo>
                    <a:pt x="1297545" y="1083304"/>
                    <a:pt x="1303347" y="1078012"/>
                    <a:pt x="1309063" y="1072635"/>
                  </a:cubicBezTo>
                  <a:close/>
                  <a:moveTo>
                    <a:pt x="1215982" y="1142621"/>
                  </a:moveTo>
                  <a:cubicBezTo>
                    <a:pt x="1217432" y="1137671"/>
                    <a:pt x="1218882" y="1132635"/>
                    <a:pt x="1220248" y="1127685"/>
                  </a:cubicBezTo>
                  <a:cubicBezTo>
                    <a:pt x="1227755" y="1121796"/>
                    <a:pt x="1235178" y="1115907"/>
                    <a:pt x="1242601" y="1109847"/>
                  </a:cubicBezTo>
                  <a:cubicBezTo>
                    <a:pt x="1241833" y="1114541"/>
                    <a:pt x="1240980" y="1119236"/>
                    <a:pt x="1240041" y="1123844"/>
                  </a:cubicBezTo>
                  <a:cubicBezTo>
                    <a:pt x="1236202" y="1126832"/>
                    <a:pt x="1232448" y="1129733"/>
                    <a:pt x="1228609" y="1132721"/>
                  </a:cubicBezTo>
                  <a:lnTo>
                    <a:pt x="1228609" y="1132721"/>
                  </a:lnTo>
                  <a:cubicBezTo>
                    <a:pt x="1228609" y="1132721"/>
                    <a:pt x="1228523" y="1132721"/>
                    <a:pt x="1228523" y="1132721"/>
                  </a:cubicBezTo>
                  <a:lnTo>
                    <a:pt x="1228438" y="1132721"/>
                  </a:lnTo>
                  <a:cubicBezTo>
                    <a:pt x="1228438" y="1132721"/>
                    <a:pt x="1228438" y="1132721"/>
                    <a:pt x="1228438" y="1132721"/>
                  </a:cubicBezTo>
                  <a:cubicBezTo>
                    <a:pt x="1224257" y="1135964"/>
                    <a:pt x="1220162" y="1139207"/>
                    <a:pt x="1215982" y="1142450"/>
                  </a:cubicBezTo>
                  <a:close/>
                  <a:moveTo>
                    <a:pt x="1210010" y="1147230"/>
                  </a:moveTo>
                  <a:cubicBezTo>
                    <a:pt x="1202416" y="1153034"/>
                    <a:pt x="1194823" y="1158837"/>
                    <a:pt x="1187229" y="1164556"/>
                  </a:cubicBezTo>
                  <a:cubicBezTo>
                    <a:pt x="1188595" y="1159264"/>
                    <a:pt x="1189960" y="1153973"/>
                    <a:pt x="1191325" y="1148681"/>
                  </a:cubicBezTo>
                  <a:cubicBezTo>
                    <a:pt x="1198577" y="1143560"/>
                    <a:pt x="1205829" y="1138268"/>
                    <a:pt x="1212995" y="1133062"/>
                  </a:cubicBezTo>
                  <a:cubicBezTo>
                    <a:pt x="1212057" y="1137756"/>
                    <a:pt x="1211033" y="1142450"/>
                    <a:pt x="1210010" y="1147230"/>
                  </a:cubicBezTo>
                  <a:close/>
                  <a:moveTo>
                    <a:pt x="1193714" y="1139122"/>
                  </a:moveTo>
                  <a:cubicBezTo>
                    <a:pt x="1195079" y="1133574"/>
                    <a:pt x="1196358" y="1128112"/>
                    <a:pt x="1197638" y="1122564"/>
                  </a:cubicBezTo>
                  <a:cubicBezTo>
                    <a:pt x="1204464" y="1117529"/>
                    <a:pt x="1211374" y="1112493"/>
                    <a:pt x="1218115" y="1107287"/>
                  </a:cubicBezTo>
                  <a:cubicBezTo>
                    <a:pt x="1218115" y="1107458"/>
                    <a:pt x="1218029" y="1107628"/>
                    <a:pt x="1217944" y="1107884"/>
                  </a:cubicBezTo>
                  <a:lnTo>
                    <a:pt x="1217944" y="1107884"/>
                  </a:lnTo>
                  <a:cubicBezTo>
                    <a:pt x="1217944" y="1107884"/>
                    <a:pt x="1217944" y="1107884"/>
                    <a:pt x="1217944" y="1107884"/>
                  </a:cubicBezTo>
                  <a:lnTo>
                    <a:pt x="1217944" y="1107884"/>
                  </a:lnTo>
                  <a:cubicBezTo>
                    <a:pt x="1217944" y="1107884"/>
                    <a:pt x="1217944" y="1107884"/>
                    <a:pt x="1217944" y="1107884"/>
                  </a:cubicBezTo>
                  <a:cubicBezTo>
                    <a:pt x="1217006" y="1112835"/>
                    <a:pt x="1215982" y="1117785"/>
                    <a:pt x="1215043" y="1122735"/>
                  </a:cubicBezTo>
                  <a:cubicBezTo>
                    <a:pt x="1214275" y="1123332"/>
                    <a:pt x="1213507" y="1123930"/>
                    <a:pt x="1212740" y="1124442"/>
                  </a:cubicBezTo>
                  <a:lnTo>
                    <a:pt x="1212740" y="1124442"/>
                  </a:lnTo>
                  <a:cubicBezTo>
                    <a:pt x="1212740" y="1124442"/>
                    <a:pt x="1212740" y="1124442"/>
                    <a:pt x="1212740" y="1124442"/>
                  </a:cubicBezTo>
                  <a:lnTo>
                    <a:pt x="1212654" y="1124442"/>
                  </a:lnTo>
                  <a:cubicBezTo>
                    <a:pt x="1212654" y="1124442"/>
                    <a:pt x="1212654" y="1124442"/>
                    <a:pt x="1212654" y="1124442"/>
                  </a:cubicBezTo>
                  <a:cubicBezTo>
                    <a:pt x="1206341" y="1129307"/>
                    <a:pt x="1200027" y="1134086"/>
                    <a:pt x="1193714" y="1138866"/>
                  </a:cubicBezTo>
                  <a:close/>
                  <a:moveTo>
                    <a:pt x="1066335" y="1216874"/>
                  </a:moveTo>
                  <a:cubicBezTo>
                    <a:pt x="1067444" y="1213460"/>
                    <a:pt x="1068553" y="1210046"/>
                    <a:pt x="1069663" y="1206547"/>
                  </a:cubicBezTo>
                  <a:cubicBezTo>
                    <a:pt x="1071539" y="1205352"/>
                    <a:pt x="1073417" y="1204243"/>
                    <a:pt x="1075293" y="1203048"/>
                  </a:cubicBezTo>
                  <a:cubicBezTo>
                    <a:pt x="1076061" y="1202621"/>
                    <a:pt x="1076744" y="1202109"/>
                    <a:pt x="1077426" y="1201682"/>
                  </a:cubicBezTo>
                  <a:cubicBezTo>
                    <a:pt x="1073758" y="1206803"/>
                    <a:pt x="1070089" y="1211839"/>
                    <a:pt x="1066250" y="1216789"/>
                  </a:cubicBezTo>
                  <a:close/>
                  <a:moveTo>
                    <a:pt x="989550" y="1310758"/>
                  </a:moveTo>
                  <a:cubicBezTo>
                    <a:pt x="987161" y="1313489"/>
                    <a:pt x="984772" y="1316135"/>
                    <a:pt x="982383" y="1318866"/>
                  </a:cubicBezTo>
                  <a:cubicBezTo>
                    <a:pt x="983236" y="1315708"/>
                    <a:pt x="984175" y="1312635"/>
                    <a:pt x="985028" y="1309477"/>
                  </a:cubicBezTo>
                  <a:cubicBezTo>
                    <a:pt x="986478" y="1303930"/>
                    <a:pt x="987929" y="1298382"/>
                    <a:pt x="989208" y="1292834"/>
                  </a:cubicBezTo>
                  <a:cubicBezTo>
                    <a:pt x="990915" y="1291042"/>
                    <a:pt x="992536" y="1289250"/>
                    <a:pt x="994157" y="1287372"/>
                  </a:cubicBezTo>
                  <a:cubicBezTo>
                    <a:pt x="992621" y="1295139"/>
                    <a:pt x="991085" y="1302991"/>
                    <a:pt x="989464" y="1310758"/>
                  </a:cubicBezTo>
                  <a:close/>
                  <a:moveTo>
                    <a:pt x="967965" y="1283275"/>
                  </a:moveTo>
                  <a:lnTo>
                    <a:pt x="967623" y="1283787"/>
                  </a:lnTo>
                  <a:lnTo>
                    <a:pt x="958153" y="1297273"/>
                  </a:lnTo>
                  <a:cubicBezTo>
                    <a:pt x="952949" y="1304527"/>
                    <a:pt x="947574" y="1311611"/>
                    <a:pt x="942028" y="1318610"/>
                  </a:cubicBezTo>
                  <a:cubicBezTo>
                    <a:pt x="942199" y="1314001"/>
                    <a:pt x="942369" y="1309477"/>
                    <a:pt x="942369" y="1304869"/>
                  </a:cubicBezTo>
                  <a:cubicBezTo>
                    <a:pt x="948427" y="1298211"/>
                    <a:pt x="954399" y="1291554"/>
                    <a:pt x="960286" y="1284726"/>
                  </a:cubicBezTo>
                  <a:cubicBezTo>
                    <a:pt x="962675" y="1281910"/>
                    <a:pt x="965064" y="1279093"/>
                    <a:pt x="967453" y="1276277"/>
                  </a:cubicBezTo>
                  <a:cubicBezTo>
                    <a:pt x="967708" y="1278581"/>
                    <a:pt x="967794" y="1280971"/>
                    <a:pt x="967965" y="1283275"/>
                  </a:cubicBezTo>
                  <a:close/>
                  <a:moveTo>
                    <a:pt x="935629" y="1326718"/>
                  </a:moveTo>
                  <a:cubicBezTo>
                    <a:pt x="934264" y="1328425"/>
                    <a:pt x="932814" y="1330217"/>
                    <a:pt x="931449" y="1331924"/>
                  </a:cubicBezTo>
                  <a:cubicBezTo>
                    <a:pt x="931705" y="1328851"/>
                    <a:pt x="932046" y="1325779"/>
                    <a:pt x="932302" y="1322706"/>
                  </a:cubicBezTo>
                  <a:lnTo>
                    <a:pt x="932302" y="1322706"/>
                  </a:lnTo>
                  <a:cubicBezTo>
                    <a:pt x="932302" y="1322706"/>
                    <a:pt x="932302" y="1322706"/>
                    <a:pt x="932302" y="1322706"/>
                  </a:cubicBezTo>
                  <a:lnTo>
                    <a:pt x="932302" y="1322706"/>
                  </a:lnTo>
                  <a:cubicBezTo>
                    <a:pt x="932302" y="1322706"/>
                    <a:pt x="932302" y="1322706"/>
                    <a:pt x="932302" y="1322706"/>
                  </a:cubicBezTo>
                  <a:cubicBezTo>
                    <a:pt x="932387" y="1320402"/>
                    <a:pt x="932472" y="1318012"/>
                    <a:pt x="932472" y="1315708"/>
                  </a:cubicBezTo>
                  <a:cubicBezTo>
                    <a:pt x="934264" y="1313830"/>
                    <a:pt x="936055" y="1311867"/>
                    <a:pt x="937847" y="1309989"/>
                  </a:cubicBezTo>
                  <a:cubicBezTo>
                    <a:pt x="937762" y="1311099"/>
                    <a:pt x="937592" y="1312209"/>
                    <a:pt x="937506" y="1313233"/>
                  </a:cubicBezTo>
                  <a:cubicBezTo>
                    <a:pt x="936909" y="1317756"/>
                    <a:pt x="936312" y="1322280"/>
                    <a:pt x="935629" y="1326803"/>
                  </a:cubicBezTo>
                  <a:close/>
                  <a:moveTo>
                    <a:pt x="881367" y="1389961"/>
                  </a:moveTo>
                  <a:cubicBezTo>
                    <a:pt x="877187" y="1394740"/>
                    <a:pt x="872921" y="1399435"/>
                    <a:pt x="868570" y="1404043"/>
                  </a:cubicBezTo>
                  <a:cubicBezTo>
                    <a:pt x="866096" y="1406689"/>
                    <a:pt x="863621" y="1409250"/>
                    <a:pt x="861147" y="1411895"/>
                  </a:cubicBezTo>
                  <a:cubicBezTo>
                    <a:pt x="861318" y="1410530"/>
                    <a:pt x="861403" y="1409164"/>
                    <a:pt x="861574" y="1407884"/>
                  </a:cubicBezTo>
                  <a:cubicBezTo>
                    <a:pt x="862171" y="1401483"/>
                    <a:pt x="862597" y="1394996"/>
                    <a:pt x="863024" y="1388595"/>
                  </a:cubicBezTo>
                  <a:cubicBezTo>
                    <a:pt x="869508" y="1382109"/>
                    <a:pt x="875907" y="1375622"/>
                    <a:pt x="882135" y="1368965"/>
                  </a:cubicBezTo>
                  <a:cubicBezTo>
                    <a:pt x="881965" y="1375964"/>
                    <a:pt x="881708" y="1382962"/>
                    <a:pt x="881367" y="1389961"/>
                  </a:cubicBezTo>
                  <a:close/>
                  <a:moveTo>
                    <a:pt x="863451" y="1380402"/>
                  </a:moveTo>
                  <a:cubicBezTo>
                    <a:pt x="863707" y="1375537"/>
                    <a:pt x="863963" y="1370672"/>
                    <a:pt x="864133" y="1365807"/>
                  </a:cubicBezTo>
                  <a:cubicBezTo>
                    <a:pt x="870362" y="1359406"/>
                    <a:pt x="876419" y="1352920"/>
                    <a:pt x="882391" y="1346263"/>
                  </a:cubicBezTo>
                  <a:cubicBezTo>
                    <a:pt x="882391" y="1350103"/>
                    <a:pt x="882391" y="1353859"/>
                    <a:pt x="882391" y="1357699"/>
                  </a:cubicBezTo>
                  <a:cubicBezTo>
                    <a:pt x="882391" y="1357955"/>
                    <a:pt x="882391" y="1358211"/>
                    <a:pt x="882391" y="1358467"/>
                  </a:cubicBezTo>
                  <a:cubicBezTo>
                    <a:pt x="882306" y="1358553"/>
                    <a:pt x="882220" y="1358638"/>
                    <a:pt x="882135" y="1358723"/>
                  </a:cubicBezTo>
                  <a:lnTo>
                    <a:pt x="882135" y="1358723"/>
                  </a:lnTo>
                  <a:cubicBezTo>
                    <a:pt x="882135" y="1358723"/>
                    <a:pt x="882050" y="1358894"/>
                    <a:pt x="882050" y="1358894"/>
                  </a:cubicBezTo>
                  <a:lnTo>
                    <a:pt x="882050" y="1359065"/>
                  </a:lnTo>
                  <a:cubicBezTo>
                    <a:pt x="882050" y="1359065"/>
                    <a:pt x="881965" y="1359065"/>
                    <a:pt x="881965" y="1359065"/>
                  </a:cubicBezTo>
                  <a:cubicBezTo>
                    <a:pt x="875822" y="1366234"/>
                    <a:pt x="869764" y="1373318"/>
                    <a:pt x="863621" y="1380487"/>
                  </a:cubicBezTo>
                  <a:close/>
                  <a:moveTo>
                    <a:pt x="864389" y="1357870"/>
                  </a:moveTo>
                  <a:cubicBezTo>
                    <a:pt x="864475" y="1353347"/>
                    <a:pt x="864560" y="1348738"/>
                    <a:pt x="864560" y="1344214"/>
                  </a:cubicBezTo>
                  <a:cubicBezTo>
                    <a:pt x="870617" y="1337216"/>
                    <a:pt x="876590" y="1330132"/>
                    <a:pt x="882306" y="1322877"/>
                  </a:cubicBezTo>
                  <a:cubicBezTo>
                    <a:pt x="882306" y="1327144"/>
                    <a:pt x="882391" y="1331412"/>
                    <a:pt x="882391" y="1335679"/>
                  </a:cubicBezTo>
                  <a:cubicBezTo>
                    <a:pt x="882135" y="1336021"/>
                    <a:pt x="881794" y="1336362"/>
                    <a:pt x="881538" y="1336618"/>
                  </a:cubicBezTo>
                  <a:lnTo>
                    <a:pt x="881538" y="1336618"/>
                  </a:lnTo>
                  <a:cubicBezTo>
                    <a:pt x="881538" y="1336618"/>
                    <a:pt x="881453" y="1336703"/>
                    <a:pt x="881453" y="1336703"/>
                  </a:cubicBezTo>
                  <a:lnTo>
                    <a:pt x="881367" y="1336703"/>
                  </a:lnTo>
                  <a:cubicBezTo>
                    <a:pt x="881367" y="1336703"/>
                    <a:pt x="881367" y="1336874"/>
                    <a:pt x="881367" y="1336874"/>
                  </a:cubicBezTo>
                  <a:cubicBezTo>
                    <a:pt x="875737" y="1343958"/>
                    <a:pt x="870105" y="1350871"/>
                    <a:pt x="864389" y="1357870"/>
                  </a:cubicBezTo>
                  <a:close/>
                  <a:moveTo>
                    <a:pt x="864560" y="1335850"/>
                  </a:moveTo>
                  <a:cubicBezTo>
                    <a:pt x="864560" y="1327144"/>
                    <a:pt x="864304" y="1318439"/>
                    <a:pt x="863963" y="1309648"/>
                  </a:cubicBezTo>
                  <a:lnTo>
                    <a:pt x="863963" y="1309648"/>
                  </a:lnTo>
                  <a:cubicBezTo>
                    <a:pt x="863963" y="1309648"/>
                    <a:pt x="863963" y="1309648"/>
                    <a:pt x="863963" y="1309648"/>
                  </a:cubicBezTo>
                  <a:cubicBezTo>
                    <a:pt x="870276" y="1301113"/>
                    <a:pt x="876419" y="1292408"/>
                    <a:pt x="882391" y="1283617"/>
                  </a:cubicBezTo>
                  <a:cubicBezTo>
                    <a:pt x="882391" y="1292578"/>
                    <a:pt x="882391" y="1301540"/>
                    <a:pt x="882220" y="1310502"/>
                  </a:cubicBezTo>
                  <a:lnTo>
                    <a:pt x="882220" y="1310502"/>
                  </a:lnTo>
                  <a:cubicBezTo>
                    <a:pt x="882220" y="1310502"/>
                    <a:pt x="882220" y="1310758"/>
                    <a:pt x="882220" y="1310758"/>
                  </a:cubicBezTo>
                  <a:lnTo>
                    <a:pt x="882220" y="1311014"/>
                  </a:lnTo>
                  <a:cubicBezTo>
                    <a:pt x="882220" y="1311014"/>
                    <a:pt x="882220" y="1311014"/>
                    <a:pt x="882220" y="1311014"/>
                  </a:cubicBezTo>
                  <a:cubicBezTo>
                    <a:pt x="882220" y="1311270"/>
                    <a:pt x="882220" y="1311440"/>
                    <a:pt x="882220" y="1311696"/>
                  </a:cubicBezTo>
                  <a:cubicBezTo>
                    <a:pt x="881708" y="1312379"/>
                    <a:pt x="881197" y="1313062"/>
                    <a:pt x="880685" y="1313745"/>
                  </a:cubicBezTo>
                  <a:lnTo>
                    <a:pt x="880685" y="1313745"/>
                  </a:lnTo>
                  <a:cubicBezTo>
                    <a:pt x="880685" y="1313745"/>
                    <a:pt x="880599" y="1313915"/>
                    <a:pt x="880599" y="1313915"/>
                  </a:cubicBezTo>
                  <a:lnTo>
                    <a:pt x="880599" y="1314086"/>
                  </a:lnTo>
                  <a:cubicBezTo>
                    <a:pt x="880599" y="1314086"/>
                    <a:pt x="880514" y="1314086"/>
                    <a:pt x="880514" y="1314086"/>
                  </a:cubicBezTo>
                  <a:cubicBezTo>
                    <a:pt x="875310" y="1321426"/>
                    <a:pt x="869935" y="1328766"/>
                    <a:pt x="864645" y="1336021"/>
                  </a:cubicBezTo>
                  <a:close/>
                  <a:moveTo>
                    <a:pt x="880344" y="1216874"/>
                  </a:moveTo>
                  <a:cubicBezTo>
                    <a:pt x="880599" y="1220886"/>
                    <a:pt x="880770" y="1224897"/>
                    <a:pt x="881026" y="1228823"/>
                  </a:cubicBezTo>
                  <a:cubicBezTo>
                    <a:pt x="879832" y="1230530"/>
                    <a:pt x="878723" y="1232237"/>
                    <a:pt x="877528" y="1233944"/>
                  </a:cubicBezTo>
                  <a:cubicBezTo>
                    <a:pt x="875737" y="1236504"/>
                    <a:pt x="873945" y="1239065"/>
                    <a:pt x="872068" y="1241625"/>
                  </a:cubicBezTo>
                  <a:cubicBezTo>
                    <a:pt x="874116" y="1234115"/>
                    <a:pt x="876163" y="1226604"/>
                    <a:pt x="878040" y="1219093"/>
                  </a:cubicBezTo>
                  <a:cubicBezTo>
                    <a:pt x="878808" y="1218325"/>
                    <a:pt x="879576" y="1217642"/>
                    <a:pt x="880344" y="1216874"/>
                  </a:cubicBezTo>
                  <a:close/>
                  <a:moveTo>
                    <a:pt x="845278" y="1256988"/>
                  </a:moveTo>
                  <a:cubicBezTo>
                    <a:pt x="843401" y="1264328"/>
                    <a:pt x="841439" y="1271583"/>
                    <a:pt x="839391" y="1278837"/>
                  </a:cubicBezTo>
                  <a:lnTo>
                    <a:pt x="837088" y="1286604"/>
                  </a:lnTo>
                  <a:cubicBezTo>
                    <a:pt x="836576" y="1287372"/>
                    <a:pt x="836064" y="1288140"/>
                    <a:pt x="835467" y="1288908"/>
                  </a:cubicBezTo>
                  <a:cubicBezTo>
                    <a:pt x="835808" y="1288738"/>
                    <a:pt x="836149" y="1288482"/>
                    <a:pt x="836576" y="1288311"/>
                  </a:cubicBezTo>
                  <a:lnTo>
                    <a:pt x="835893" y="1290701"/>
                  </a:lnTo>
                  <a:cubicBezTo>
                    <a:pt x="833931" y="1293603"/>
                    <a:pt x="831883" y="1296419"/>
                    <a:pt x="829921" y="1299321"/>
                  </a:cubicBezTo>
                  <a:cubicBezTo>
                    <a:pt x="828812" y="1294627"/>
                    <a:pt x="827703" y="1289933"/>
                    <a:pt x="826508" y="1285238"/>
                  </a:cubicBezTo>
                  <a:cubicBezTo>
                    <a:pt x="828982" y="1282081"/>
                    <a:pt x="831457" y="1278923"/>
                    <a:pt x="833846" y="1275679"/>
                  </a:cubicBezTo>
                  <a:lnTo>
                    <a:pt x="833846" y="1275679"/>
                  </a:lnTo>
                  <a:cubicBezTo>
                    <a:pt x="833846" y="1275679"/>
                    <a:pt x="833846" y="1275679"/>
                    <a:pt x="833846" y="1275679"/>
                  </a:cubicBezTo>
                  <a:lnTo>
                    <a:pt x="833846" y="1275679"/>
                  </a:lnTo>
                  <a:cubicBezTo>
                    <a:pt x="833846" y="1275679"/>
                    <a:pt x="833846" y="1275679"/>
                    <a:pt x="833846" y="1275679"/>
                  </a:cubicBezTo>
                  <a:cubicBezTo>
                    <a:pt x="837856" y="1269534"/>
                    <a:pt x="841610" y="1263389"/>
                    <a:pt x="845364" y="1257073"/>
                  </a:cubicBezTo>
                  <a:close/>
                  <a:moveTo>
                    <a:pt x="832907" y="1313062"/>
                  </a:moveTo>
                  <a:cubicBezTo>
                    <a:pt x="832481" y="1310928"/>
                    <a:pt x="831969" y="1308795"/>
                    <a:pt x="831457" y="1306746"/>
                  </a:cubicBezTo>
                  <a:cubicBezTo>
                    <a:pt x="835979" y="1301284"/>
                    <a:pt x="840501" y="1295736"/>
                    <a:pt x="844852" y="1290018"/>
                  </a:cubicBezTo>
                  <a:lnTo>
                    <a:pt x="844852" y="1290018"/>
                  </a:lnTo>
                  <a:cubicBezTo>
                    <a:pt x="844852" y="1290018"/>
                    <a:pt x="844852" y="1290018"/>
                    <a:pt x="844852" y="1290018"/>
                  </a:cubicBezTo>
                  <a:lnTo>
                    <a:pt x="844852" y="1290018"/>
                  </a:lnTo>
                  <a:cubicBezTo>
                    <a:pt x="844852" y="1290018"/>
                    <a:pt x="844852" y="1290018"/>
                    <a:pt x="844852" y="1290018"/>
                  </a:cubicBezTo>
                  <a:cubicBezTo>
                    <a:pt x="847667" y="1285921"/>
                    <a:pt x="850483" y="1281824"/>
                    <a:pt x="853213" y="1277642"/>
                  </a:cubicBezTo>
                  <a:cubicBezTo>
                    <a:pt x="853725" y="1277301"/>
                    <a:pt x="854237" y="1276874"/>
                    <a:pt x="854663" y="1276533"/>
                  </a:cubicBezTo>
                  <a:cubicBezTo>
                    <a:pt x="855431" y="1286860"/>
                    <a:pt x="856113" y="1297273"/>
                    <a:pt x="856625" y="1307600"/>
                  </a:cubicBezTo>
                  <a:cubicBezTo>
                    <a:pt x="850056" y="1316305"/>
                    <a:pt x="843487" y="1324925"/>
                    <a:pt x="836747" y="1333460"/>
                  </a:cubicBezTo>
                  <a:cubicBezTo>
                    <a:pt x="835467" y="1326632"/>
                    <a:pt x="834187" y="1319890"/>
                    <a:pt x="832736" y="1313147"/>
                  </a:cubicBezTo>
                  <a:close/>
                  <a:moveTo>
                    <a:pt x="841354" y="1279349"/>
                  </a:moveTo>
                  <a:cubicBezTo>
                    <a:pt x="845193" y="1269108"/>
                    <a:pt x="848691" y="1258695"/>
                    <a:pt x="852104" y="1248282"/>
                  </a:cubicBezTo>
                  <a:cubicBezTo>
                    <a:pt x="852616" y="1252550"/>
                    <a:pt x="853042" y="1256817"/>
                    <a:pt x="853468" y="1261085"/>
                  </a:cubicBezTo>
                  <a:cubicBezTo>
                    <a:pt x="853639" y="1262877"/>
                    <a:pt x="853810" y="1264669"/>
                    <a:pt x="853895" y="1266462"/>
                  </a:cubicBezTo>
                  <a:cubicBezTo>
                    <a:pt x="851421" y="1269705"/>
                    <a:pt x="848947" y="1273034"/>
                    <a:pt x="846472" y="1276277"/>
                  </a:cubicBezTo>
                  <a:cubicBezTo>
                    <a:pt x="844339" y="1278410"/>
                    <a:pt x="842207" y="1280459"/>
                    <a:pt x="840074" y="1282678"/>
                  </a:cubicBezTo>
                  <a:lnTo>
                    <a:pt x="841354" y="1279349"/>
                  </a:lnTo>
                  <a:close/>
                  <a:moveTo>
                    <a:pt x="861830" y="1270729"/>
                  </a:moveTo>
                  <a:cubicBezTo>
                    <a:pt x="861403" y="1272778"/>
                    <a:pt x="860891" y="1274741"/>
                    <a:pt x="860465" y="1276789"/>
                  </a:cubicBezTo>
                  <a:cubicBezTo>
                    <a:pt x="860294" y="1275338"/>
                    <a:pt x="860123" y="1273802"/>
                    <a:pt x="859867" y="1272351"/>
                  </a:cubicBezTo>
                  <a:cubicBezTo>
                    <a:pt x="860550" y="1271839"/>
                    <a:pt x="861147" y="1271327"/>
                    <a:pt x="861830" y="1270729"/>
                  </a:cubicBezTo>
                  <a:close/>
                  <a:moveTo>
                    <a:pt x="870788" y="1226007"/>
                  </a:moveTo>
                  <a:cubicBezTo>
                    <a:pt x="869338" y="1233944"/>
                    <a:pt x="867887" y="1241796"/>
                    <a:pt x="866266" y="1249733"/>
                  </a:cubicBezTo>
                  <a:cubicBezTo>
                    <a:pt x="863621" y="1253403"/>
                    <a:pt x="860891" y="1257073"/>
                    <a:pt x="858246" y="1260658"/>
                  </a:cubicBezTo>
                  <a:cubicBezTo>
                    <a:pt x="857222" y="1253915"/>
                    <a:pt x="856113" y="1247258"/>
                    <a:pt x="854919" y="1240601"/>
                  </a:cubicBezTo>
                  <a:cubicBezTo>
                    <a:pt x="860294" y="1235822"/>
                    <a:pt x="865584" y="1230957"/>
                    <a:pt x="870788" y="1226007"/>
                  </a:cubicBezTo>
                  <a:close/>
                  <a:moveTo>
                    <a:pt x="881112" y="1231896"/>
                  </a:moveTo>
                  <a:cubicBezTo>
                    <a:pt x="881282" y="1235651"/>
                    <a:pt x="881453" y="1239406"/>
                    <a:pt x="881538" y="1243162"/>
                  </a:cubicBezTo>
                  <a:cubicBezTo>
                    <a:pt x="877016" y="1247429"/>
                    <a:pt x="872495" y="1251696"/>
                    <a:pt x="867973" y="1255878"/>
                  </a:cubicBezTo>
                  <a:cubicBezTo>
                    <a:pt x="868314" y="1254684"/>
                    <a:pt x="868655" y="1253489"/>
                    <a:pt x="868996" y="1252294"/>
                  </a:cubicBezTo>
                  <a:cubicBezTo>
                    <a:pt x="872409" y="1246661"/>
                    <a:pt x="875822" y="1240942"/>
                    <a:pt x="879064" y="1235224"/>
                  </a:cubicBezTo>
                  <a:cubicBezTo>
                    <a:pt x="879746" y="1234115"/>
                    <a:pt x="880344" y="1233005"/>
                    <a:pt x="881026" y="1231810"/>
                  </a:cubicBezTo>
                  <a:close/>
                  <a:moveTo>
                    <a:pt x="881965" y="1254001"/>
                  </a:moveTo>
                  <a:cubicBezTo>
                    <a:pt x="882050" y="1257244"/>
                    <a:pt x="882135" y="1260487"/>
                    <a:pt x="882220" y="1263731"/>
                  </a:cubicBezTo>
                  <a:cubicBezTo>
                    <a:pt x="882220" y="1267571"/>
                    <a:pt x="882220" y="1271412"/>
                    <a:pt x="882306" y="1275253"/>
                  </a:cubicBezTo>
                  <a:cubicBezTo>
                    <a:pt x="882306" y="1275253"/>
                    <a:pt x="882220" y="1275423"/>
                    <a:pt x="882135" y="1275423"/>
                  </a:cubicBezTo>
                  <a:cubicBezTo>
                    <a:pt x="875822" y="1283531"/>
                    <a:pt x="869508" y="1291639"/>
                    <a:pt x="863024" y="1299662"/>
                  </a:cubicBezTo>
                  <a:cubicBezTo>
                    <a:pt x="862427" y="1293090"/>
                    <a:pt x="861659" y="1286433"/>
                    <a:pt x="860891" y="1279861"/>
                  </a:cubicBezTo>
                  <a:cubicBezTo>
                    <a:pt x="862000" y="1276191"/>
                    <a:pt x="863195" y="1272522"/>
                    <a:pt x="864304" y="1268851"/>
                  </a:cubicBezTo>
                  <a:cubicBezTo>
                    <a:pt x="870276" y="1263987"/>
                    <a:pt x="876163" y="1259036"/>
                    <a:pt x="881965" y="1254086"/>
                  </a:cubicBezTo>
                  <a:close/>
                  <a:moveTo>
                    <a:pt x="858929" y="1343531"/>
                  </a:moveTo>
                  <a:cubicBezTo>
                    <a:pt x="853384" y="1350871"/>
                    <a:pt x="847752" y="1358126"/>
                    <a:pt x="841951" y="1365295"/>
                  </a:cubicBezTo>
                  <a:cubicBezTo>
                    <a:pt x="841865" y="1364015"/>
                    <a:pt x="841695" y="1362735"/>
                    <a:pt x="841610" y="1361455"/>
                  </a:cubicBezTo>
                  <a:lnTo>
                    <a:pt x="841610" y="1361455"/>
                  </a:lnTo>
                  <a:cubicBezTo>
                    <a:pt x="841610" y="1361455"/>
                    <a:pt x="841610" y="1361455"/>
                    <a:pt x="841610" y="1361455"/>
                  </a:cubicBezTo>
                  <a:lnTo>
                    <a:pt x="841610" y="1361455"/>
                  </a:lnTo>
                  <a:cubicBezTo>
                    <a:pt x="841610" y="1361455"/>
                    <a:pt x="841610" y="1361455"/>
                    <a:pt x="841610" y="1361455"/>
                  </a:cubicBezTo>
                  <a:cubicBezTo>
                    <a:pt x="840586" y="1354285"/>
                    <a:pt x="839391" y="1347201"/>
                    <a:pt x="838111" y="1340032"/>
                  </a:cubicBezTo>
                  <a:cubicBezTo>
                    <a:pt x="844681" y="1332692"/>
                    <a:pt x="851165" y="1325267"/>
                    <a:pt x="857479" y="1317756"/>
                  </a:cubicBezTo>
                  <a:cubicBezTo>
                    <a:pt x="858076" y="1326376"/>
                    <a:pt x="858588" y="1334997"/>
                    <a:pt x="858929" y="1343702"/>
                  </a:cubicBezTo>
                  <a:close/>
                  <a:moveTo>
                    <a:pt x="816441" y="1358211"/>
                  </a:moveTo>
                  <a:cubicBezTo>
                    <a:pt x="814137" y="1349676"/>
                    <a:pt x="811578" y="1341227"/>
                    <a:pt x="809019" y="1332778"/>
                  </a:cubicBezTo>
                  <a:cubicBezTo>
                    <a:pt x="815332" y="1325694"/>
                    <a:pt x="821645" y="1318524"/>
                    <a:pt x="827788" y="1311270"/>
                  </a:cubicBezTo>
                  <a:cubicBezTo>
                    <a:pt x="827959" y="1312123"/>
                    <a:pt x="828044" y="1312977"/>
                    <a:pt x="828215" y="1313745"/>
                  </a:cubicBezTo>
                  <a:cubicBezTo>
                    <a:pt x="829580" y="1322450"/>
                    <a:pt x="830774" y="1331156"/>
                    <a:pt x="831883" y="1339861"/>
                  </a:cubicBezTo>
                  <a:cubicBezTo>
                    <a:pt x="826850" y="1346177"/>
                    <a:pt x="821731" y="1352408"/>
                    <a:pt x="816526" y="1358638"/>
                  </a:cubicBezTo>
                  <a:cubicBezTo>
                    <a:pt x="816526" y="1358553"/>
                    <a:pt x="816526" y="1358467"/>
                    <a:pt x="816526" y="1358382"/>
                  </a:cubicBezTo>
                  <a:lnTo>
                    <a:pt x="816526" y="1358382"/>
                  </a:lnTo>
                  <a:cubicBezTo>
                    <a:pt x="816526" y="1358382"/>
                    <a:pt x="816526" y="1358382"/>
                    <a:pt x="816526" y="1358382"/>
                  </a:cubicBezTo>
                  <a:lnTo>
                    <a:pt x="816526" y="1358382"/>
                  </a:lnTo>
                  <a:cubicBezTo>
                    <a:pt x="816526" y="1358382"/>
                    <a:pt x="816526" y="1358382"/>
                    <a:pt x="816526" y="1358382"/>
                  </a:cubicBezTo>
                  <a:close/>
                  <a:moveTo>
                    <a:pt x="807995" y="1329449"/>
                  </a:moveTo>
                  <a:cubicBezTo>
                    <a:pt x="806374" y="1324413"/>
                    <a:pt x="804838" y="1319292"/>
                    <a:pt x="803132" y="1314257"/>
                  </a:cubicBezTo>
                  <a:cubicBezTo>
                    <a:pt x="803132" y="1314086"/>
                    <a:pt x="802961" y="1313915"/>
                    <a:pt x="802961" y="1313745"/>
                  </a:cubicBezTo>
                  <a:cubicBezTo>
                    <a:pt x="805435" y="1310843"/>
                    <a:pt x="807995" y="1307856"/>
                    <a:pt x="810469" y="1304869"/>
                  </a:cubicBezTo>
                  <a:cubicBezTo>
                    <a:pt x="810469" y="1304869"/>
                    <a:pt x="810725" y="1305039"/>
                    <a:pt x="810725" y="1304869"/>
                  </a:cubicBezTo>
                  <a:cubicBezTo>
                    <a:pt x="810810" y="1304612"/>
                    <a:pt x="810895" y="1304356"/>
                    <a:pt x="810981" y="1304100"/>
                  </a:cubicBezTo>
                  <a:cubicBezTo>
                    <a:pt x="815332" y="1298894"/>
                    <a:pt x="819598" y="1293688"/>
                    <a:pt x="823778" y="1288396"/>
                  </a:cubicBezTo>
                  <a:cubicBezTo>
                    <a:pt x="824717" y="1293517"/>
                    <a:pt x="825655" y="1298638"/>
                    <a:pt x="826508" y="1303759"/>
                  </a:cubicBezTo>
                  <a:cubicBezTo>
                    <a:pt x="820451" y="1312294"/>
                    <a:pt x="814223" y="1320829"/>
                    <a:pt x="807909" y="1329278"/>
                  </a:cubicBezTo>
                  <a:close/>
                  <a:moveTo>
                    <a:pt x="787945" y="1266206"/>
                  </a:moveTo>
                  <a:cubicBezTo>
                    <a:pt x="787518" y="1267145"/>
                    <a:pt x="787092" y="1268083"/>
                    <a:pt x="786580" y="1268937"/>
                  </a:cubicBezTo>
                  <a:lnTo>
                    <a:pt x="782911" y="1259634"/>
                  </a:lnTo>
                  <a:cubicBezTo>
                    <a:pt x="782911" y="1259634"/>
                    <a:pt x="783594" y="1259890"/>
                    <a:pt x="783935" y="1259975"/>
                  </a:cubicBezTo>
                  <a:cubicBezTo>
                    <a:pt x="784959" y="1260317"/>
                    <a:pt x="785983" y="1260743"/>
                    <a:pt x="786921" y="1261085"/>
                  </a:cubicBezTo>
                  <a:cubicBezTo>
                    <a:pt x="787263" y="1262792"/>
                    <a:pt x="787604" y="1264499"/>
                    <a:pt x="787945" y="1266120"/>
                  </a:cubicBezTo>
                  <a:close/>
                  <a:moveTo>
                    <a:pt x="781205" y="1259036"/>
                  </a:moveTo>
                  <a:lnTo>
                    <a:pt x="785385" y="1271412"/>
                  </a:lnTo>
                  <a:cubicBezTo>
                    <a:pt x="784276" y="1273546"/>
                    <a:pt x="783082" y="1275765"/>
                    <a:pt x="781888" y="1277898"/>
                  </a:cubicBezTo>
                  <a:cubicBezTo>
                    <a:pt x="781888" y="1277898"/>
                    <a:pt x="782143" y="1278069"/>
                    <a:pt x="782143" y="1278069"/>
                  </a:cubicBezTo>
                  <a:cubicBezTo>
                    <a:pt x="783423" y="1276533"/>
                    <a:pt x="784703" y="1274911"/>
                    <a:pt x="785983" y="1273375"/>
                  </a:cubicBezTo>
                  <a:cubicBezTo>
                    <a:pt x="787348" y="1277557"/>
                    <a:pt x="788628" y="1281824"/>
                    <a:pt x="789908" y="1286092"/>
                  </a:cubicBezTo>
                  <a:cubicBezTo>
                    <a:pt x="787604" y="1285068"/>
                    <a:pt x="785300" y="1284129"/>
                    <a:pt x="782997" y="1283105"/>
                  </a:cubicBezTo>
                  <a:cubicBezTo>
                    <a:pt x="781802" y="1282593"/>
                    <a:pt x="780608" y="1281995"/>
                    <a:pt x="779413" y="1281483"/>
                  </a:cubicBezTo>
                  <a:cubicBezTo>
                    <a:pt x="777451" y="1274826"/>
                    <a:pt x="775404" y="1268169"/>
                    <a:pt x="773271" y="1261597"/>
                  </a:cubicBezTo>
                  <a:cubicBezTo>
                    <a:pt x="772844" y="1260317"/>
                    <a:pt x="772417" y="1259036"/>
                    <a:pt x="771991" y="1257756"/>
                  </a:cubicBezTo>
                  <a:cubicBezTo>
                    <a:pt x="772503" y="1257244"/>
                    <a:pt x="772929" y="1256647"/>
                    <a:pt x="773441" y="1256135"/>
                  </a:cubicBezTo>
                  <a:cubicBezTo>
                    <a:pt x="776086" y="1257073"/>
                    <a:pt x="778646" y="1258098"/>
                    <a:pt x="781290" y="1259036"/>
                  </a:cubicBezTo>
                  <a:close/>
                  <a:moveTo>
                    <a:pt x="775233" y="1254001"/>
                  </a:moveTo>
                  <a:cubicBezTo>
                    <a:pt x="776256" y="1252806"/>
                    <a:pt x="777195" y="1251611"/>
                    <a:pt x="778219" y="1250416"/>
                  </a:cubicBezTo>
                  <a:lnTo>
                    <a:pt x="780267" y="1256220"/>
                  </a:lnTo>
                  <a:cubicBezTo>
                    <a:pt x="778560" y="1255452"/>
                    <a:pt x="776939" y="1254769"/>
                    <a:pt x="775233" y="1254001"/>
                  </a:cubicBezTo>
                  <a:close/>
                  <a:moveTo>
                    <a:pt x="789396" y="1320829"/>
                  </a:moveTo>
                  <a:lnTo>
                    <a:pt x="787775" y="1313403"/>
                  </a:lnTo>
                  <a:cubicBezTo>
                    <a:pt x="787263" y="1311440"/>
                    <a:pt x="786836" y="1309477"/>
                    <a:pt x="786324" y="1307514"/>
                  </a:cubicBezTo>
                  <a:lnTo>
                    <a:pt x="788883" y="1304356"/>
                  </a:lnTo>
                  <a:cubicBezTo>
                    <a:pt x="790504" y="1302393"/>
                    <a:pt x="792040" y="1300430"/>
                    <a:pt x="793662" y="1298553"/>
                  </a:cubicBezTo>
                  <a:cubicBezTo>
                    <a:pt x="793746" y="1298894"/>
                    <a:pt x="793832" y="1299236"/>
                    <a:pt x="793917" y="1299577"/>
                  </a:cubicBezTo>
                  <a:cubicBezTo>
                    <a:pt x="794088" y="1300686"/>
                    <a:pt x="794258" y="1301711"/>
                    <a:pt x="794429" y="1302820"/>
                  </a:cubicBezTo>
                  <a:lnTo>
                    <a:pt x="796477" y="1318098"/>
                  </a:lnTo>
                  <a:lnTo>
                    <a:pt x="796477" y="1319036"/>
                  </a:lnTo>
                  <a:cubicBezTo>
                    <a:pt x="795282" y="1320914"/>
                    <a:pt x="794003" y="1322706"/>
                    <a:pt x="792637" y="1324584"/>
                  </a:cubicBezTo>
                  <a:cubicBezTo>
                    <a:pt x="792211" y="1324157"/>
                    <a:pt x="791870" y="1323645"/>
                    <a:pt x="791443" y="1323218"/>
                  </a:cubicBezTo>
                  <a:cubicBezTo>
                    <a:pt x="790761" y="1322450"/>
                    <a:pt x="790078" y="1321682"/>
                    <a:pt x="789310" y="1320914"/>
                  </a:cubicBezTo>
                  <a:close/>
                  <a:moveTo>
                    <a:pt x="795282" y="1289762"/>
                  </a:moveTo>
                  <a:cubicBezTo>
                    <a:pt x="795282" y="1289762"/>
                    <a:pt x="795367" y="1289762"/>
                    <a:pt x="795453" y="1289762"/>
                  </a:cubicBezTo>
                  <a:cubicBezTo>
                    <a:pt x="795453" y="1289762"/>
                    <a:pt x="795453" y="1289933"/>
                    <a:pt x="795367" y="1289933"/>
                  </a:cubicBezTo>
                  <a:cubicBezTo>
                    <a:pt x="795367" y="1289933"/>
                    <a:pt x="795367" y="1289762"/>
                    <a:pt x="795367" y="1289677"/>
                  </a:cubicBezTo>
                  <a:close/>
                  <a:moveTo>
                    <a:pt x="799463" y="1291298"/>
                  </a:moveTo>
                  <a:cubicBezTo>
                    <a:pt x="803644" y="1292834"/>
                    <a:pt x="807909" y="1294371"/>
                    <a:pt x="812090" y="1295907"/>
                  </a:cubicBezTo>
                  <a:cubicBezTo>
                    <a:pt x="808762" y="1300942"/>
                    <a:pt x="805350" y="1306063"/>
                    <a:pt x="801937" y="1311099"/>
                  </a:cubicBezTo>
                  <a:cubicBezTo>
                    <a:pt x="800145" y="1305722"/>
                    <a:pt x="798268" y="1300430"/>
                    <a:pt x="796306" y="1295139"/>
                  </a:cubicBezTo>
                  <a:cubicBezTo>
                    <a:pt x="797330" y="1293859"/>
                    <a:pt x="798354" y="1292664"/>
                    <a:pt x="799378" y="1291383"/>
                  </a:cubicBezTo>
                  <a:close/>
                  <a:moveTo>
                    <a:pt x="798610" y="1315964"/>
                  </a:moveTo>
                  <a:cubicBezTo>
                    <a:pt x="798268" y="1316476"/>
                    <a:pt x="797927" y="1316903"/>
                    <a:pt x="797586" y="1317415"/>
                  </a:cubicBezTo>
                  <a:lnTo>
                    <a:pt x="797074" y="1310672"/>
                  </a:lnTo>
                  <a:cubicBezTo>
                    <a:pt x="797500" y="1312294"/>
                    <a:pt x="798012" y="1313915"/>
                    <a:pt x="798439" y="1315537"/>
                  </a:cubicBezTo>
                  <a:cubicBezTo>
                    <a:pt x="798439" y="1315708"/>
                    <a:pt x="798439" y="1315878"/>
                    <a:pt x="798524" y="1316049"/>
                  </a:cubicBezTo>
                  <a:close/>
                  <a:moveTo>
                    <a:pt x="785812" y="1305295"/>
                  </a:moveTo>
                  <a:cubicBezTo>
                    <a:pt x="785385" y="1303418"/>
                    <a:pt x="784874" y="1301455"/>
                    <a:pt x="784362" y="1299577"/>
                  </a:cubicBezTo>
                  <a:cubicBezTo>
                    <a:pt x="783082" y="1294456"/>
                    <a:pt x="781632" y="1289250"/>
                    <a:pt x="780181" y="1284129"/>
                  </a:cubicBezTo>
                  <a:cubicBezTo>
                    <a:pt x="780864" y="1284385"/>
                    <a:pt x="781632" y="1284641"/>
                    <a:pt x="782314" y="1284982"/>
                  </a:cubicBezTo>
                  <a:cubicBezTo>
                    <a:pt x="785044" y="1286006"/>
                    <a:pt x="787689" y="1286945"/>
                    <a:pt x="790419" y="1287970"/>
                  </a:cubicBezTo>
                  <a:cubicBezTo>
                    <a:pt x="791102" y="1290189"/>
                    <a:pt x="791784" y="1292322"/>
                    <a:pt x="792382" y="1294541"/>
                  </a:cubicBezTo>
                  <a:cubicBezTo>
                    <a:pt x="790590" y="1297443"/>
                    <a:pt x="788798" y="1300345"/>
                    <a:pt x="787007" y="1303162"/>
                  </a:cubicBezTo>
                  <a:lnTo>
                    <a:pt x="785727" y="1305295"/>
                  </a:lnTo>
                  <a:close/>
                  <a:moveTo>
                    <a:pt x="788713" y="1269876"/>
                  </a:moveTo>
                  <a:cubicBezTo>
                    <a:pt x="789310" y="1272948"/>
                    <a:pt x="789908" y="1275935"/>
                    <a:pt x="790419" y="1279008"/>
                  </a:cubicBezTo>
                  <a:cubicBezTo>
                    <a:pt x="789481" y="1276447"/>
                    <a:pt x="788542" y="1273887"/>
                    <a:pt x="787518" y="1271327"/>
                  </a:cubicBezTo>
                  <a:cubicBezTo>
                    <a:pt x="787689" y="1271156"/>
                    <a:pt x="787775" y="1270985"/>
                    <a:pt x="787945" y="1270814"/>
                  </a:cubicBezTo>
                  <a:cubicBezTo>
                    <a:pt x="788201" y="1270473"/>
                    <a:pt x="788457" y="1270217"/>
                    <a:pt x="788713" y="1269876"/>
                  </a:cubicBezTo>
                  <a:close/>
                  <a:moveTo>
                    <a:pt x="794514" y="1282849"/>
                  </a:moveTo>
                  <a:cubicBezTo>
                    <a:pt x="796903" y="1281910"/>
                    <a:pt x="799292" y="1280886"/>
                    <a:pt x="801681" y="1279776"/>
                  </a:cubicBezTo>
                  <a:cubicBezTo>
                    <a:pt x="799804" y="1282763"/>
                    <a:pt x="797927" y="1285750"/>
                    <a:pt x="796136" y="1288652"/>
                  </a:cubicBezTo>
                  <a:cubicBezTo>
                    <a:pt x="795794" y="1288482"/>
                    <a:pt x="795453" y="1288396"/>
                    <a:pt x="795112" y="1288226"/>
                  </a:cubicBezTo>
                  <a:cubicBezTo>
                    <a:pt x="794941" y="1286433"/>
                    <a:pt x="794770" y="1284641"/>
                    <a:pt x="794514" y="1282849"/>
                  </a:cubicBezTo>
                  <a:close/>
                  <a:moveTo>
                    <a:pt x="813796" y="1273375"/>
                  </a:moveTo>
                  <a:cubicBezTo>
                    <a:pt x="814649" y="1272863"/>
                    <a:pt x="815588" y="1272351"/>
                    <a:pt x="816441" y="1271753"/>
                  </a:cubicBezTo>
                  <a:cubicBezTo>
                    <a:pt x="816611" y="1271753"/>
                    <a:pt x="816782" y="1271839"/>
                    <a:pt x="816953" y="1271924"/>
                  </a:cubicBezTo>
                  <a:cubicBezTo>
                    <a:pt x="817124" y="1271924"/>
                    <a:pt x="817209" y="1271668"/>
                    <a:pt x="817038" y="1271668"/>
                  </a:cubicBezTo>
                  <a:cubicBezTo>
                    <a:pt x="816953" y="1271668"/>
                    <a:pt x="816868" y="1271668"/>
                    <a:pt x="816782" y="1271583"/>
                  </a:cubicBezTo>
                  <a:cubicBezTo>
                    <a:pt x="817550" y="1271070"/>
                    <a:pt x="818318" y="1270558"/>
                    <a:pt x="819000" y="1270132"/>
                  </a:cubicBezTo>
                  <a:cubicBezTo>
                    <a:pt x="817977" y="1274826"/>
                    <a:pt x="816868" y="1279435"/>
                    <a:pt x="815758" y="1284129"/>
                  </a:cubicBezTo>
                  <a:cubicBezTo>
                    <a:pt x="814905" y="1287543"/>
                    <a:pt x="814052" y="1291042"/>
                    <a:pt x="813114" y="1294456"/>
                  </a:cubicBezTo>
                  <a:cubicBezTo>
                    <a:pt x="812858" y="1294883"/>
                    <a:pt x="812602" y="1295224"/>
                    <a:pt x="812346" y="1295651"/>
                  </a:cubicBezTo>
                  <a:cubicBezTo>
                    <a:pt x="808250" y="1293944"/>
                    <a:pt x="804241" y="1292237"/>
                    <a:pt x="800231" y="1290530"/>
                  </a:cubicBezTo>
                  <a:cubicBezTo>
                    <a:pt x="804838" y="1284897"/>
                    <a:pt x="809360" y="1279179"/>
                    <a:pt x="813796" y="1273460"/>
                  </a:cubicBezTo>
                  <a:close/>
                  <a:moveTo>
                    <a:pt x="821048" y="1274655"/>
                  </a:moveTo>
                  <a:cubicBezTo>
                    <a:pt x="821475" y="1276618"/>
                    <a:pt x="821816" y="1278496"/>
                    <a:pt x="822243" y="1280459"/>
                  </a:cubicBezTo>
                  <a:cubicBezTo>
                    <a:pt x="820110" y="1283787"/>
                    <a:pt x="817977" y="1287031"/>
                    <a:pt x="815758" y="1290359"/>
                  </a:cubicBezTo>
                  <a:cubicBezTo>
                    <a:pt x="816441" y="1288396"/>
                    <a:pt x="817124" y="1286519"/>
                    <a:pt x="817721" y="1284556"/>
                  </a:cubicBezTo>
                  <a:cubicBezTo>
                    <a:pt x="818830" y="1281227"/>
                    <a:pt x="819939" y="1277984"/>
                    <a:pt x="821048" y="1274655"/>
                  </a:cubicBezTo>
                  <a:close/>
                  <a:moveTo>
                    <a:pt x="803558" y="1335253"/>
                  </a:moveTo>
                  <a:cubicBezTo>
                    <a:pt x="803132" y="1335850"/>
                    <a:pt x="802705" y="1336362"/>
                    <a:pt x="802278" y="1336960"/>
                  </a:cubicBezTo>
                  <a:cubicBezTo>
                    <a:pt x="800999" y="1335082"/>
                    <a:pt x="799719" y="1333290"/>
                    <a:pt x="798354" y="1331497"/>
                  </a:cubicBezTo>
                  <a:lnTo>
                    <a:pt x="797757" y="1319805"/>
                  </a:lnTo>
                  <a:cubicBezTo>
                    <a:pt x="798268" y="1319292"/>
                    <a:pt x="798695" y="1318695"/>
                    <a:pt x="799207" y="1318183"/>
                  </a:cubicBezTo>
                  <a:cubicBezTo>
                    <a:pt x="800742" y="1323901"/>
                    <a:pt x="802193" y="1329534"/>
                    <a:pt x="803644" y="1335253"/>
                  </a:cubicBezTo>
                  <a:close/>
                  <a:moveTo>
                    <a:pt x="797842" y="1330900"/>
                  </a:moveTo>
                  <a:cubicBezTo>
                    <a:pt x="796306" y="1328937"/>
                    <a:pt x="794770" y="1326974"/>
                    <a:pt x="793149" y="1325096"/>
                  </a:cubicBezTo>
                  <a:cubicBezTo>
                    <a:pt x="794344" y="1323731"/>
                    <a:pt x="795538" y="1322280"/>
                    <a:pt x="796733" y="1320914"/>
                  </a:cubicBezTo>
                  <a:lnTo>
                    <a:pt x="797842" y="1330900"/>
                  </a:lnTo>
                  <a:close/>
                  <a:moveTo>
                    <a:pt x="788287" y="1319634"/>
                  </a:moveTo>
                  <a:cubicBezTo>
                    <a:pt x="786154" y="1317415"/>
                    <a:pt x="784021" y="1315281"/>
                    <a:pt x="781802" y="1313147"/>
                  </a:cubicBezTo>
                  <a:lnTo>
                    <a:pt x="785130" y="1308965"/>
                  </a:lnTo>
                  <a:lnTo>
                    <a:pt x="786580" y="1313745"/>
                  </a:lnTo>
                  <a:lnTo>
                    <a:pt x="788287" y="1319634"/>
                  </a:lnTo>
                  <a:close/>
                  <a:moveTo>
                    <a:pt x="749723" y="1267913"/>
                  </a:moveTo>
                  <a:cubicBezTo>
                    <a:pt x="749723" y="1267913"/>
                    <a:pt x="749552" y="1267401"/>
                    <a:pt x="749382" y="1267145"/>
                  </a:cubicBezTo>
                  <a:cubicBezTo>
                    <a:pt x="745969" y="1258951"/>
                    <a:pt x="742300" y="1250843"/>
                    <a:pt x="738546" y="1242820"/>
                  </a:cubicBezTo>
                  <a:cubicBezTo>
                    <a:pt x="747078" y="1246149"/>
                    <a:pt x="755610" y="1249477"/>
                    <a:pt x="764142" y="1252721"/>
                  </a:cubicBezTo>
                  <a:cubicBezTo>
                    <a:pt x="765251" y="1255196"/>
                    <a:pt x="766275" y="1257671"/>
                    <a:pt x="767298" y="1260146"/>
                  </a:cubicBezTo>
                  <a:lnTo>
                    <a:pt x="765592" y="1264499"/>
                  </a:lnTo>
                  <a:cubicBezTo>
                    <a:pt x="765592" y="1264499"/>
                    <a:pt x="765848" y="1264669"/>
                    <a:pt x="765848" y="1264669"/>
                  </a:cubicBezTo>
                  <a:lnTo>
                    <a:pt x="768066" y="1262024"/>
                  </a:lnTo>
                  <a:cubicBezTo>
                    <a:pt x="768237" y="1262450"/>
                    <a:pt x="768493" y="1262877"/>
                    <a:pt x="768663" y="1263389"/>
                  </a:cubicBezTo>
                  <a:cubicBezTo>
                    <a:pt x="770796" y="1268766"/>
                    <a:pt x="772929" y="1274143"/>
                    <a:pt x="774977" y="1279520"/>
                  </a:cubicBezTo>
                  <a:cubicBezTo>
                    <a:pt x="766530" y="1275765"/>
                    <a:pt x="758084" y="1271839"/>
                    <a:pt x="749723" y="1267998"/>
                  </a:cubicBezTo>
                  <a:close/>
                  <a:moveTo>
                    <a:pt x="742727" y="1264669"/>
                  </a:moveTo>
                  <a:cubicBezTo>
                    <a:pt x="733086" y="1260146"/>
                    <a:pt x="723530" y="1255537"/>
                    <a:pt x="713890" y="1250928"/>
                  </a:cubicBezTo>
                  <a:cubicBezTo>
                    <a:pt x="710562" y="1243418"/>
                    <a:pt x="707150" y="1235907"/>
                    <a:pt x="703651" y="1228396"/>
                  </a:cubicBezTo>
                  <a:cubicBezTo>
                    <a:pt x="712183" y="1231981"/>
                    <a:pt x="720715" y="1235566"/>
                    <a:pt x="729247" y="1238980"/>
                  </a:cubicBezTo>
                  <a:cubicBezTo>
                    <a:pt x="733854" y="1247429"/>
                    <a:pt x="738290" y="1255964"/>
                    <a:pt x="742727" y="1264584"/>
                  </a:cubicBezTo>
                  <a:close/>
                  <a:moveTo>
                    <a:pt x="695120" y="1175566"/>
                  </a:moveTo>
                  <a:cubicBezTo>
                    <a:pt x="699471" y="1182991"/>
                    <a:pt x="703737" y="1190502"/>
                    <a:pt x="707917" y="1198098"/>
                  </a:cubicBezTo>
                  <a:cubicBezTo>
                    <a:pt x="699983" y="1193916"/>
                    <a:pt x="691963" y="1189733"/>
                    <a:pt x="683943" y="1185722"/>
                  </a:cubicBezTo>
                  <a:lnTo>
                    <a:pt x="683943" y="1185722"/>
                  </a:lnTo>
                  <a:cubicBezTo>
                    <a:pt x="683943" y="1185722"/>
                    <a:pt x="683943" y="1185722"/>
                    <a:pt x="683943" y="1185722"/>
                  </a:cubicBezTo>
                  <a:lnTo>
                    <a:pt x="683943" y="1185722"/>
                  </a:lnTo>
                  <a:cubicBezTo>
                    <a:pt x="683943" y="1185722"/>
                    <a:pt x="683943" y="1185722"/>
                    <a:pt x="683943" y="1185722"/>
                  </a:cubicBezTo>
                  <a:cubicBezTo>
                    <a:pt x="682066" y="1184869"/>
                    <a:pt x="680189" y="1184015"/>
                    <a:pt x="678312" y="1183162"/>
                  </a:cubicBezTo>
                  <a:cubicBezTo>
                    <a:pt x="674814" y="1177358"/>
                    <a:pt x="671231" y="1171640"/>
                    <a:pt x="667648" y="1165921"/>
                  </a:cubicBezTo>
                  <a:cubicBezTo>
                    <a:pt x="671146" y="1167201"/>
                    <a:pt x="674729" y="1168567"/>
                    <a:pt x="678227" y="1169847"/>
                  </a:cubicBezTo>
                  <a:lnTo>
                    <a:pt x="678227" y="1169847"/>
                  </a:lnTo>
                  <a:cubicBezTo>
                    <a:pt x="678227" y="1169847"/>
                    <a:pt x="678483" y="1169933"/>
                    <a:pt x="678483" y="1169933"/>
                  </a:cubicBezTo>
                  <a:lnTo>
                    <a:pt x="678739" y="1169933"/>
                  </a:lnTo>
                  <a:cubicBezTo>
                    <a:pt x="678739" y="1169933"/>
                    <a:pt x="678739" y="1170018"/>
                    <a:pt x="678739" y="1170018"/>
                  </a:cubicBezTo>
                  <a:cubicBezTo>
                    <a:pt x="684285" y="1171896"/>
                    <a:pt x="689745" y="1173773"/>
                    <a:pt x="695291" y="1175566"/>
                  </a:cubicBezTo>
                  <a:close/>
                  <a:moveTo>
                    <a:pt x="663382" y="1164300"/>
                  </a:moveTo>
                  <a:cubicBezTo>
                    <a:pt x="666282" y="1169591"/>
                    <a:pt x="669098" y="1174883"/>
                    <a:pt x="671828" y="1180260"/>
                  </a:cubicBezTo>
                  <a:cubicBezTo>
                    <a:pt x="662102" y="1175992"/>
                    <a:pt x="652376" y="1171896"/>
                    <a:pt x="642565" y="1167884"/>
                  </a:cubicBezTo>
                  <a:cubicBezTo>
                    <a:pt x="639578" y="1162934"/>
                    <a:pt x="636592" y="1157898"/>
                    <a:pt x="633521" y="1152948"/>
                  </a:cubicBezTo>
                  <a:lnTo>
                    <a:pt x="633350" y="1152692"/>
                  </a:lnTo>
                  <a:cubicBezTo>
                    <a:pt x="643332" y="1156704"/>
                    <a:pt x="653315" y="1160544"/>
                    <a:pt x="663297" y="1164300"/>
                  </a:cubicBezTo>
                  <a:close/>
                  <a:moveTo>
                    <a:pt x="631729" y="1153802"/>
                  </a:moveTo>
                  <a:cubicBezTo>
                    <a:pt x="633521" y="1157728"/>
                    <a:pt x="635312" y="1161739"/>
                    <a:pt x="637104" y="1165665"/>
                  </a:cubicBezTo>
                  <a:cubicBezTo>
                    <a:pt x="635825" y="1165153"/>
                    <a:pt x="634545" y="1164641"/>
                    <a:pt x="633350" y="1164129"/>
                  </a:cubicBezTo>
                  <a:cubicBezTo>
                    <a:pt x="630962" y="1159264"/>
                    <a:pt x="628487" y="1154399"/>
                    <a:pt x="626013" y="1149620"/>
                  </a:cubicBezTo>
                  <a:cubicBezTo>
                    <a:pt x="627549" y="1150217"/>
                    <a:pt x="629170" y="1150900"/>
                    <a:pt x="630705" y="1151497"/>
                  </a:cubicBezTo>
                  <a:lnTo>
                    <a:pt x="631729" y="1153802"/>
                  </a:lnTo>
                  <a:close/>
                  <a:moveTo>
                    <a:pt x="712695" y="1206803"/>
                  </a:moveTo>
                  <a:cubicBezTo>
                    <a:pt x="717046" y="1214911"/>
                    <a:pt x="721227" y="1223105"/>
                    <a:pt x="725322" y="1231298"/>
                  </a:cubicBezTo>
                  <a:cubicBezTo>
                    <a:pt x="716449" y="1227201"/>
                    <a:pt x="707662" y="1223019"/>
                    <a:pt x="698874" y="1218837"/>
                  </a:cubicBezTo>
                  <a:cubicBezTo>
                    <a:pt x="694267" y="1210388"/>
                    <a:pt x="689489" y="1201938"/>
                    <a:pt x="684540" y="1193660"/>
                  </a:cubicBezTo>
                  <a:cubicBezTo>
                    <a:pt x="693926" y="1198012"/>
                    <a:pt x="703310" y="1202365"/>
                    <a:pt x="712695" y="1206803"/>
                  </a:cubicBezTo>
                  <a:close/>
                  <a:moveTo>
                    <a:pt x="662187" y="1202536"/>
                  </a:moveTo>
                  <a:cubicBezTo>
                    <a:pt x="660907" y="1199890"/>
                    <a:pt x="659713" y="1197244"/>
                    <a:pt x="658433" y="1194598"/>
                  </a:cubicBezTo>
                  <a:cubicBezTo>
                    <a:pt x="658433" y="1194598"/>
                    <a:pt x="658433" y="1194598"/>
                    <a:pt x="658433" y="1194598"/>
                  </a:cubicBezTo>
                  <a:cubicBezTo>
                    <a:pt x="658433" y="1194598"/>
                    <a:pt x="658433" y="1194598"/>
                    <a:pt x="658433" y="1194598"/>
                  </a:cubicBezTo>
                  <a:cubicBezTo>
                    <a:pt x="658433" y="1194598"/>
                    <a:pt x="658433" y="1194598"/>
                    <a:pt x="658433" y="1194598"/>
                  </a:cubicBezTo>
                  <a:cubicBezTo>
                    <a:pt x="658433" y="1194598"/>
                    <a:pt x="658433" y="1194598"/>
                    <a:pt x="658433" y="1194598"/>
                  </a:cubicBezTo>
                  <a:cubicBezTo>
                    <a:pt x="654850" y="1188283"/>
                    <a:pt x="651096" y="1181967"/>
                    <a:pt x="647342" y="1175651"/>
                  </a:cubicBezTo>
                  <a:cubicBezTo>
                    <a:pt x="657239" y="1180430"/>
                    <a:pt x="667136" y="1185210"/>
                    <a:pt x="677032" y="1190075"/>
                  </a:cubicBezTo>
                  <a:cubicBezTo>
                    <a:pt x="681128" y="1198183"/>
                    <a:pt x="685223" y="1206291"/>
                    <a:pt x="689233" y="1214485"/>
                  </a:cubicBezTo>
                  <a:cubicBezTo>
                    <a:pt x="680189" y="1210558"/>
                    <a:pt x="671231" y="1206547"/>
                    <a:pt x="662187" y="1202536"/>
                  </a:cubicBezTo>
                  <a:close/>
                  <a:moveTo>
                    <a:pt x="652291" y="1198098"/>
                  </a:moveTo>
                  <a:cubicBezTo>
                    <a:pt x="651352" y="1197671"/>
                    <a:pt x="650328" y="1197244"/>
                    <a:pt x="649390" y="1196817"/>
                  </a:cubicBezTo>
                  <a:cubicBezTo>
                    <a:pt x="649390" y="1196732"/>
                    <a:pt x="649304" y="1196561"/>
                    <a:pt x="649219" y="1196476"/>
                  </a:cubicBezTo>
                  <a:cubicBezTo>
                    <a:pt x="645039" y="1187770"/>
                    <a:pt x="640858" y="1179150"/>
                    <a:pt x="636592" y="1170530"/>
                  </a:cubicBezTo>
                  <a:cubicBezTo>
                    <a:pt x="637104" y="1170786"/>
                    <a:pt x="637701" y="1171042"/>
                    <a:pt x="638299" y="1171298"/>
                  </a:cubicBezTo>
                  <a:cubicBezTo>
                    <a:pt x="638981" y="1171640"/>
                    <a:pt x="639578" y="1171896"/>
                    <a:pt x="640261" y="1172237"/>
                  </a:cubicBezTo>
                  <a:cubicBezTo>
                    <a:pt x="644186" y="1180772"/>
                    <a:pt x="648110" y="1189307"/>
                    <a:pt x="652205" y="1197756"/>
                  </a:cubicBezTo>
                  <a:cubicBezTo>
                    <a:pt x="652205" y="1197756"/>
                    <a:pt x="652205" y="1197756"/>
                    <a:pt x="652205" y="1197756"/>
                  </a:cubicBezTo>
                  <a:cubicBezTo>
                    <a:pt x="652205" y="1197756"/>
                    <a:pt x="652205" y="1197756"/>
                    <a:pt x="652205" y="1197842"/>
                  </a:cubicBezTo>
                  <a:cubicBezTo>
                    <a:pt x="652205" y="1197842"/>
                    <a:pt x="652205" y="1197842"/>
                    <a:pt x="652205" y="1197927"/>
                  </a:cubicBezTo>
                  <a:cubicBezTo>
                    <a:pt x="652205" y="1197927"/>
                    <a:pt x="652205" y="1197927"/>
                    <a:pt x="652205" y="1197927"/>
                  </a:cubicBezTo>
                  <a:cubicBezTo>
                    <a:pt x="652205" y="1197927"/>
                    <a:pt x="652205" y="1198012"/>
                    <a:pt x="652205" y="1198098"/>
                  </a:cubicBezTo>
                  <a:close/>
                  <a:moveTo>
                    <a:pt x="593507" y="1148937"/>
                  </a:moveTo>
                  <a:cubicBezTo>
                    <a:pt x="589668" y="1142621"/>
                    <a:pt x="585914" y="1136391"/>
                    <a:pt x="582160" y="1130075"/>
                  </a:cubicBezTo>
                  <a:cubicBezTo>
                    <a:pt x="593934" y="1135793"/>
                    <a:pt x="605878" y="1141170"/>
                    <a:pt x="617908" y="1146291"/>
                  </a:cubicBezTo>
                  <a:cubicBezTo>
                    <a:pt x="620894" y="1151412"/>
                    <a:pt x="623880" y="1156448"/>
                    <a:pt x="626866" y="1161569"/>
                  </a:cubicBezTo>
                  <a:cubicBezTo>
                    <a:pt x="616628" y="1157557"/>
                    <a:pt x="606390" y="1153716"/>
                    <a:pt x="596152" y="1149876"/>
                  </a:cubicBezTo>
                  <a:cubicBezTo>
                    <a:pt x="595299" y="1149534"/>
                    <a:pt x="594445" y="1149278"/>
                    <a:pt x="593593" y="1148937"/>
                  </a:cubicBezTo>
                  <a:close/>
                  <a:moveTo>
                    <a:pt x="752453" y="1226177"/>
                  </a:moveTo>
                  <a:cubicBezTo>
                    <a:pt x="752453" y="1226177"/>
                    <a:pt x="752709" y="1226775"/>
                    <a:pt x="752794" y="1227031"/>
                  </a:cubicBezTo>
                  <a:lnTo>
                    <a:pt x="752794" y="1227031"/>
                  </a:lnTo>
                  <a:cubicBezTo>
                    <a:pt x="752794" y="1227031"/>
                    <a:pt x="752880" y="1227201"/>
                    <a:pt x="752880" y="1227201"/>
                  </a:cubicBezTo>
                  <a:lnTo>
                    <a:pt x="752880" y="1227372"/>
                  </a:lnTo>
                  <a:cubicBezTo>
                    <a:pt x="752880" y="1227372"/>
                    <a:pt x="752880" y="1227372"/>
                    <a:pt x="752880" y="1227372"/>
                  </a:cubicBezTo>
                  <a:cubicBezTo>
                    <a:pt x="756122" y="1234285"/>
                    <a:pt x="759278" y="1241284"/>
                    <a:pt x="762435" y="1248282"/>
                  </a:cubicBezTo>
                  <a:cubicBezTo>
                    <a:pt x="753477" y="1244271"/>
                    <a:pt x="744519" y="1240174"/>
                    <a:pt x="735560" y="1235992"/>
                  </a:cubicBezTo>
                  <a:cubicBezTo>
                    <a:pt x="734878" y="1234541"/>
                    <a:pt x="734195" y="1233005"/>
                    <a:pt x="733512" y="1231554"/>
                  </a:cubicBezTo>
                  <a:lnTo>
                    <a:pt x="733512" y="1231554"/>
                  </a:lnTo>
                  <a:cubicBezTo>
                    <a:pt x="733512" y="1231554"/>
                    <a:pt x="733512" y="1231554"/>
                    <a:pt x="733512" y="1231554"/>
                  </a:cubicBezTo>
                  <a:lnTo>
                    <a:pt x="733512" y="1231554"/>
                  </a:lnTo>
                  <a:cubicBezTo>
                    <a:pt x="733512" y="1231554"/>
                    <a:pt x="733512" y="1231554"/>
                    <a:pt x="733512" y="1231554"/>
                  </a:cubicBezTo>
                  <a:cubicBezTo>
                    <a:pt x="729674" y="1224641"/>
                    <a:pt x="725663" y="1217813"/>
                    <a:pt x="721568" y="1210985"/>
                  </a:cubicBezTo>
                  <a:cubicBezTo>
                    <a:pt x="722421" y="1211412"/>
                    <a:pt x="723189" y="1211753"/>
                    <a:pt x="724042" y="1212180"/>
                  </a:cubicBezTo>
                  <a:cubicBezTo>
                    <a:pt x="733512" y="1216789"/>
                    <a:pt x="742983" y="1221483"/>
                    <a:pt x="752453" y="1226263"/>
                  </a:cubicBezTo>
                  <a:close/>
                  <a:moveTo>
                    <a:pt x="762179" y="1231127"/>
                  </a:moveTo>
                  <a:cubicBezTo>
                    <a:pt x="763544" y="1231810"/>
                    <a:pt x="764995" y="1232578"/>
                    <a:pt x="766360" y="1233261"/>
                  </a:cubicBezTo>
                  <a:cubicBezTo>
                    <a:pt x="770370" y="1235310"/>
                    <a:pt x="774294" y="1237443"/>
                    <a:pt x="778219" y="1239577"/>
                  </a:cubicBezTo>
                  <a:cubicBezTo>
                    <a:pt x="777451" y="1240430"/>
                    <a:pt x="776683" y="1241369"/>
                    <a:pt x="775915" y="1242308"/>
                  </a:cubicBezTo>
                  <a:lnTo>
                    <a:pt x="775404" y="1241028"/>
                  </a:lnTo>
                  <a:cubicBezTo>
                    <a:pt x="775404" y="1241028"/>
                    <a:pt x="775062" y="1241028"/>
                    <a:pt x="775147" y="1241113"/>
                  </a:cubicBezTo>
                  <a:lnTo>
                    <a:pt x="775659" y="1242564"/>
                  </a:lnTo>
                  <a:cubicBezTo>
                    <a:pt x="774806" y="1243588"/>
                    <a:pt x="773953" y="1244698"/>
                    <a:pt x="773100" y="1245807"/>
                  </a:cubicBezTo>
                  <a:cubicBezTo>
                    <a:pt x="773100" y="1245807"/>
                    <a:pt x="773100" y="1245807"/>
                    <a:pt x="773100" y="1245807"/>
                  </a:cubicBezTo>
                  <a:cubicBezTo>
                    <a:pt x="773100" y="1245807"/>
                    <a:pt x="773100" y="1245807"/>
                    <a:pt x="773100" y="1245807"/>
                  </a:cubicBezTo>
                  <a:cubicBezTo>
                    <a:pt x="773100" y="1245807"/>
                    <a:pt x="773100" y="1245807"/>
                    <a:pt x="773100" y="1245807"/>
                  </a:cubicBezTo>
                  <a:cubicBezTo>
                    <a:pt x="773100" y="1245807"/>
                    <a:pt x="773100" y="1245807"/>
                    <a:pt x="773100" y="1245807"/>
                  </a:cubicBezTo>
                  <a:cubicBezTo>
                    <a:pt x="772247" y="1247770"/>
                    <a:pt x="771393" y="1249733"/>
                    <a:pt x="770711" y="1251782"/>
                  </a:cubicBezTo>
                  <a:cubicBezTo>
                    <a:pt x="770540" y="1251696"/>
                    <a:pt x="770284" y="1251611"/>
                    <a:pt x="770114" y="1251526"/>
                  </a:cubicBezTo>
                  <a:cubicBezTo>
                    <a:pt x="767639" y="1244613"/>
                    <a:pt x="764995" y="1237870"/>
                    <a:pt x="762264" y="1231042"/>
                  </a:cubicBezTo>
                  <a:close/>
                  <a:moveTo>
                    <a:pt x="793832" y="1263645"/>
                  </a:moveTo>
                  <a:cubicBezTo>
                    <a:pt x="797074" y="1264840"/>
                    <a:pt x="800401" y="1266035"/>
                    <a:pt x="803644" y="1267230"/>
                  </a:cubicBezTo>
                  <a:cubicBezTo>
                    <a:pt x="800316" y="1271839"/>
                    <a:pt x="797330" y="1276704"/>
                    <a:pt x="794514" y="1281739"/>
                  </a:cubicBezTo>
                  <a:cubicBezTo>
                    <a:pt x="793917" y="1276277"/>
                    <a:pt x="793235" y="1270814"/>
                    <a:pt x="792467" y="1265438"/>
                  </a:cubicBezTo>
                  <a:cubicBezTo>
                    <a:pt x="792893" y="1264840"/>
                    <a:pt x="793320" y="1264243"/>
                    <a:pt x="793832" y="1263645"/>
                  </a:cubicBezTo>
                  <a:close/>
                  <a:moveTo>
                    <a:pt x="843828" y="1226519"/>
                  </a:moveTo>
                  <a:cubicBezTo>
                    <a:pt x="844255" y="1225836"/>
                    <a:pt x="844681" y="1225068"/>
                    <a:pt x="845193" y="1224556"/>
                  </a:cubicBezTo>
                  <a:cubicBezTo>
                    <a:pt x="845534" y="1224214"/>
                    <a:pt x="846046" y="1223958"/>
                    <a:pt x="846388" y="1224129"/>
                  </a:cubicBezTo>
                  <a:cubicBezTo>
                    <a:pt x="845534" y="1224897"/>
                    <a:pt x="844681" y="1225750"/>
                    <a:pt x="843828" y="1226519"/>
                  </a:cubicBezTo>
                  <a:close/>
                  <a:moveTo>
                    <a:pt x="829324" y="1262706"/>
                  </a:moveTo>
                  <a:cubicBezTo>
                    <a:pt x="834272" y="1258780"/>
                    <a:pt x="839050" y="1254684"/>
                    <a:pt x="843828" y="1250587"/>
                  </a:cubicBezTo>
                  <a:cubicBezTo>
                    <a:pt x="838623" y="1257586"/>
                    <a:pt x="833419" y="1264584"/>
                    <a:pt x="828215" y="1271497"/>
                  </a:cubicBezTo>
                  <a:lnTo>
                    <a:pt x="828215" y="1271497"/>
                  </a:lnTo>
                  <a:cubicBezTo>
                    <a:pt x="828215" y="1271497"/>
                    <a:pt x="828215" y="1271583"/>
                    <a:pt x="828215" y="1271583"/>
                  </a:cubicBezTo>
                  <a:lnTo>
                    <a:pt x="828215" y="1271583"/>
                  </a:lnTo>
                  <a:cubicBezTo>
                    <a:pt x="828215" y="1271583"/>
                    <a:pt x="828215" y="1271668"/>
                    <a:pt x="828215" y="1271668"/>
                  </a:cubicBezTo>
                  <a:cubicBezTo>
                    <a:pt x="827020" y="1273460"/>
                    <a:pt x="825826" y="1275338"/>
                    <a:pt x="824631" y="1277130"/>
                  </a:cubicBezTo>
                  <a:cubicBezTo>
                    <a:pt x="824034" y="1274826"/>
                    <a:pt x="823352" y="1272522"/>
                    <a:pt x="822754" y="1270217"/>
                  </a:cubicBezTo>
                  <a:cubicBezTo>
                    <a:pt x="823096" y="1269108"/>
                    <a:pt x="823437" y="1268083"/>
                    <a:pt x="823778" y="1266974"/>
                  </a:cubicBezTo>
                  <a:cubicBezTo>
                    <a:pt x="825655" y="1265608"/>
                    <a:pt x="827532" y="1264157"/>
                    <a:pt x="829409" y="1262706"/>
                  </a:cubicBezTo>
                  <a:close/>
                  <a:moveTo>
                    <a:pt x="886060" y="1250672"/>
                  </a:moveTo>
                  <a:cubicBezTo>
                    <a:pt x="897236" y="1241028"/>
                    <a:pt x="908157" y="1231127"/>
                    <a:pt x="918992" y="1221056"/>
                  </a:cubicBezTo>
                  <a:cubicBezTo>
                    <a:pt x="918822" y="1222337"/>
                    <a:pt x="918651" y="1223702"/>
                    <a:pt x="918395" y="1224982"/>
                  </a:cubicBezTo>
                  <a:lnTo>
                    <a:pt x="913532" y="1232237"/>
                  </a:lnTo>
                  <a:lnTo>
                    <a:pt x="905598" y="1243759"/>
                  </a:lnTo>
                  <a:cubicBezTo>
                    <a:pt x="899711" y="1252123"/>
                    <a:pt x="893653" y="1260317"/>
                    <a:pt x="887425" y="1268510"/>
                  </a:cubicBezTo>
                  <a:cubicBezTo>
                    <a:pt x="887340" y="1266888"/>
                    <a:pt x="887254" y="1265352"/>
                    <a:pt x="887083" y="1263731"/>
                  </a:cubicBezTo>
                  <a:cubicBezTo>
                    <a:pt x="886742" y="1259378"/>
                    <a:pt x="886316" y="1255025"/>
                    <a:pt x="885974" y="1250672"/>
                  </a:cubicBezTo>
                  <a:close/>
                  <a:moveTo>
                    <a:pt x="927012" y="1213546"/>
                  </a:moveTo>
                  <a:cubicBezTo>
                    <a:pt x="929913" y="1210814"/>
                    <a:pt x="932729" y="1208169"/>
                    <a:pt x="935544" y="1205438"/>
                  </a:cubicBezTo>
                  <a:cubicBezTo>
                    <a:pt x="938615" y="1202450"/>
                    <a:pt x="941260" y="1198524"/>
                    <a:pt x="946294" y="1197415"/>
                  </a:cubicBezTo>
                  <a:cubicBezTo>
                    <a:pt x="947915" y="1200231"/>
                    <a:pt x="949792" y="1202536"/>
                    <a:pt x="950730" y="1205096"/>
                  </a:cubicBezTo>
                  <a:cubicBezTo>
                    <a:pt x="951498" y="1207145"/>
                    <a:pt x="952266" y="1209278"/>
                    <a:pt x="953034" y="1211412"/>
                  </a:cubicBezTo>
                  <a:cubicBezTo>
                    <a:pt x="945696" y="1224641"/>
                    <a:pt x="938359" y="1237955"/>
                    <a:pt x="930937" y="1251099"/>
                  </a:cubicBezTo>
                  <a:cubicBezTo>
                    <a:pt x="930851" y="1249477"/>
                    <a:pt x="930681" y="1247941"/>
                    <a:pt x="930510" y="1246319"/>
                  </a:cubicBezTo>
                  <a:cubicBezTo>
                    <a:pt x="932558" y="1242650"/>
                    <a:pt x="934520" y="1238980"/>
                    <a:pt x="936482" y="1235310"/>
                  </a:cubicBezTo>
                  <a:cubicBezTo>
                    <a:pt x="936482" y="1235224"/>
                    <a:pt x="936312" y="1235054"/>
                    <a:pt x="936226" y="1235139"/>
                  </a:cubicBezTo>
                  <a:cubicBezTo>
                    <a:pt x="934264" y="1238211"/>
                    <a:pt x="932302" y="1241284"/>
                    <a:pt x="930339" y="1244357"/>
                  </a:cubicBezTo>
                  <a:cubicBezTo>
                    <a:pt x="929742" y="1237785"/>
                    <a:pt x="929145" y="1231213"/>
                    <a:pt x="928377" y="1224726"/>
                  </a:cubicBezTo>
                  <a:cubicBezTo>
                    <a:pt x="927951" y="1220971"/>
                    <a:pt x="927439" y="1217216"/>
                    <a:pt x="926927" y="1213460"/>
                  </a:cubicBezTo>
                  <a:close/>
                  <a:moveTo>
                    <a:pt x="950560" y="1191611"/>
                  </a:moveTo>
                  <a:cubicBezTo>
                    <a:pt x="960457" y="1181881"/>
                    <a:pt x="970609" y="1172834"/>
                    <a:pt x="981103" y="1163702"/>
                  </a:cubicBezTo>
                  <a:cubicBezTo>
                    <a:pt x="975814" y="1172237"/>
                    <a:pt x="970609" y="1180687"/>
                    <a:pt x="965320" y="1189221"/>
                  </a:cubicBezTo>
                  <a:lnTo>
                    <a:pt x="965320" y="1189221"/>
                  </a:lnTo>
                  <a:cubicBezTo>
                    <a:pt x="965320" y="1189221"/>
                    <a:pt x="965234" y="1189392"/>
                    <a:pt x="965234" y="1189392"/>
                  </a:cubicBezTo>
                  <a:lnTo>
                    <a:pt x="965234" y="1189563"/>
                  </a:lnTo>
                  <a:cubicBezTo>
                    <a:pt x="965234" y="1189563"/>
                    <a:pt x="965149" y="1189563"/>
                    <a:pt x="965149" y="1189563"/>
                  </a:cubicBezTo>
                  <a:cubicBezTo>
                    <a:pt x="962333" y="1194684"/>
                    <a:pt x="959433" y="1199805"/>
                    <a:pt x="956617" y="1204925"/>
                  </a:cubicBezTo>
                  <a:cubicBezTo>
                    <a:pt x="955849" y="1203133"/>
                    <a:pt x="955167" y="1201341"/>
                    <a:pt x="954399" y="1199463"/>
                  </a:cubicBezTo>
                  <a:cubicBezTo>
                    <a:pt x="953375" y="1196903"/>
                    <a:pt x="951925" y="1194428"/>
                    <a:pt x="950560" y="1191526"/>
                  </a:cubicBezTo>
                  <a:close/>
                  <a:moveTo>
                    <a:pt x="1020008" y="1129307"/>
                  </a:moveTo>
                  <a:cubicBezTo>
                    <a:pt x="1026577" y="1125381"/>
                    <a:pt x="1033062" y="1121455"/>
                    <a:pt x="1039545" y="1117443"/>
                  </a:cubicBezTo>
                  <a:cubicBezTo>
                    <a:pt x="1036730" y="1122393"/>
                    <a:pt x="1033829" y="1127258"/>
                    <a:pt x="1030929" y="1132209"/>
                  </a:cubicBezTo>
                  <a:cubicBezTo>
                    <a:pt x="1026833" y="1139122"/>
                    <a:pt x="1022567" y="1146035"/>
                    <a:pt x="1018301" y="1152863"/>
                  </a:cubicBezTo>
                  <a:cubicBezTo>
                    <a:pt x="1017619" y="1153290"/>
                    <a:pt x="1017022" y="1153716"/>
                    <a:pt x="1016339" y="1154143"/>
                  </a:cubicBezTo>
                  <a:lnTo>
                    <a:pt x="1016339" y="1152863"/>
                  </a:lnTo>
                  <a:cubicBezTo>
                    <a:pt x="1016339" y="1152863"/>
                    <a:pt x="1016083" y="1152692"/>
                    <a:pt x="1016083" y="1152863"/>
                  </a:cubicBezTo>
                  <a:lnTo>
                    <a:pt x="1015913" y="1154485"/>
                  </a:lnTo>
                  <a:cubicBezTo>
                    <a:pt x="1012926" y="1156448"/>
                    <a:pt x="1010026" y="1158325"/>
                    <a:pt x="1007039" y="1160203"/>
                  </a:cubicBezTo>
                  <a:cubicBezTo>
                    <a:pt x="1005760" y="1157557"/>
                    <a:pt x="1004395" y="1154911"/>
                    <a:pt x="1002859" y="1152351"/>
                  </a:cubicBezTo>
                  <a:cubicBezTo>
                    <a:pt x="1001921" y="1150729"/>
                    <a:pt x="1001664" y="1148681"/>
                    <a:pt x="1001068" y="1146633"/>
                  </a:cubicBezTo>
                  <a:cubicBezTo>
                    <a:pt x="1003115" y="1144584"/>
                    <a:pt x="1004822" y="1142877"/>
                    <a:pt x="1006613" y="1141256"/>
                  </a:cubicBezTo>
                  <a:cubicBezTo>
                    <a:pt x="1011050" y="1137329"/>
                    <a:pt x="1015486" y="1133318"/>
                    <a:pt x="1019922" y="1129392"/>
                  </a:cubicBezTo>
                  <a:close/>
                  <a:moveTo>
                    <a:pt x="1111127" y="1095338"/>
                  </a:moveTo>
                  <a:cubicBezTo>
                    <a:pt x="1108482" y="1106689"/>
                    <a:pt x="1105837" y="1118041"/>
                    <a:pt x="1103192" y="1129392"/>
                  </a:cubicBezTo>
                  <a:cubicBezTo>
                    <a:pt x="1097988" y="1133147"/>
                    <a:pt x="1092698" y="1136817"/>
                    <a:pt x="1087409" y="1140487"/>
                  </a:cubicBezTo>
                  <a:cubicBezTo>
                    <a:pt x="1088944" y="1134684"/>
                    <a:pt x="1090395" y="1128880"/>
                    <a:pt x="1091930" y="1123076"/>
                  </a:cubicBezTo>
                  <a:lnTo>
                    <a:pt x="1096282" y="1106775"/>
                  </a:lnTo>
                  <a:cubicBezTo>
                    <a:pt x="1101230" y="1103019"/>
                    <a:pt x="1106178" y="1099179"/>
                    <a:pt x="1111041" y="1095253"/>
                  </a:cubicBezTo>
                  <a:close/>
                  <a:moveTo>
                    <a:pt x="1114369" y="1092778"/>
                  </a:moveTo>
                  <a:cubicBezTo>
                    <a:pt x="1125545" y="1083816"/>
                    <a:pt x="1136636" y="1074598"/>
                    <a:pt x="1147557" y="1065210"/>
                  </a:cubicBezTo>
                  <a:lnTo>
                    <a:pt x="1153871" y="1059748"/>
                  </a:lnTo>
                  <a:lnTo>
                    <a:pt x="1150117" y="1073404"/>
                  </a:lnTo>
                  <a:cubicBezTo>
                    <a:pt x="1147386" y="1082963"/>
                    <a:pt x="1144571" y="1092522"/>
                    <a:pt x="1141670" y="1101995"/>
                  </a:cubicBezTo>
                  <a:cubicBezTo>
                    <a:pt x="1135698" y="1106263"/>
                    <a:pt x="1129640" y="1110445"/>
                    <a:pt x="1123583" y="1114627"/>
                  </a:cubicBezTo>
                  <a:lnTo>
                    <a:pt x="1123583" y="1114627"/>
                  </a:lnTo>
                  <a:cubicBezTo>
                    <a:pt x="1123583" y="1114627"/>
                    <a:pt x="1123412" y="1114797"/>
                    <a:pt x="1123412" y="1114797"/>
                  </a:cubicBezTo>
                  <a:lnTo>
                    <a:pt x="1123242" y="1114968"/>
                  </a:lnTo>
                  <a:lnTo>
                    <a:pt x="1123242" y="1114968"/>
                  </a:lnTo>
                  <a:cubicBezTo>
                    <a:pt x="1118464" y="1118468"/>
                    <a:pt x="1113771" y="1121881"/>
                    <a:pt x="1108994" y="1125381"/>
                  </a:cubicBezTo>
                  <a:cubicBezTo>
                    <a:pt x="1110786" y="1114541"/>
                    <a:pt x="1112662" y="1103702"/>
                    <a:pt x="1114454" y="1092863"/>
                  </a:cubicBezTo>
                  <a:close/>
                  <a:moveTo>
                    <a:pt x="1138599" y="1112066"/>
                  </a:moveTo>
                  <a:cubicBezTo>
                    <a:pt x="1137746" y="1114797"/>
                    <a:pt x="1136893" y="1117529"/>
                    <a:pt x="1136125" y="1120260"/>
                  </a:cubicBezTo>
                  <a:cubicBezTo>
                    <a:pt x="1131944" y="1123247"/>
                    <a:pt x="1127849" y="1126320"/>
                    <a:pt x="1123669" y="1129307"/>
                  </a:cubicBezTo>
                  <a:cubicBezTo>
                    <a:pt x="1117867" y="1133404"/>
                    <a:pt x="1111980" y="1137500"/>
                    <a:pt x="1106178" y="1141512"/>
                  </a:cubicBezTo>
                  <a:cubicBezTo>
                    <a:pt x="1106605" y="1138951"/>
                    <a:pt x="1107032" y="1136305"/>
                    <a:pt x="1107543" y="1133745"/>
                  </a:cubicBezTo>
                  <a:cubicBezTo>
                    <a:pt x="1114283" y="1129392"/>
                    <a:pt x="1120938" y="1124954"/>
                    <a:pt x="1127507" y="1120516"/>
                  </a:cubicBezTo>
                  <a:lnTo>
                    <a:pt x="1127507" y="1120516"/>
                  </a:lnTo>
                  <a:cubicBezTo>
                    <a:pt x="1127507" y="1120516"/>
                    <a:pt x="1127507" y="1120516"/>
                    <a:pt x="1127507" y="1120516"/>
                  </a:cubicBezTo>
                  <a:lnTo>
                    <a:pt x="1127507" y="1120516"/>
                  </a:lnTo>
                  <a:cubicBezTo>
                    <a:pt x="1127507" y="1120516"/>
                    <a:pt x="1127507" y="1120516"/>
                    <a:pt x="1127507" y="1120516"/>
                  </a:cubicBezTo>
                  <a:cubicBezTo>
                    <a:pt x="1131261" y="1117785"/>
                    <a:pt x="1134930" y="1114968"/>
                    <a:pt x="1138599" y="1112152"/>
                  </a:cubicBezTo>
                  <a:close/>
                  <a:moveTo>
                    <a:pt x="1171020" y="1086035"/>
                  </a:moveTo>
                  <a:cubicBezTo>
                    <a:pt x="1176053" y="1081768"/>
                    <a:pt x="1181087" y="1077586"/>
                    <a:pt x="1186035" y="1073233"/>
                  </a:cubicBezTo>
                  <a:cubicBezTo>
                    <a:pt x="1184755" y="1077671"/>
                    <a:pt x="1183476" y="1082194"/>
                    <a:pt x="1182111" y="1086633"/>
                  </a:cubicBezTo>
                  <a:cubicBezTo>
                    <a:pt x="1177674" y="1089790"/>
                    <a:pt x="1173238" y="1093034"/>
                    <a:pt x="1168801" y="1096192"/>
                  </a:cubicBezTo>
                  <a:cubicBezTo>
                    <a:pt x="1169569" y="1092778"/>
                    <a:pt x="1170251" y="1089449"/>
                    <a:pt x="1170934" y="1086035"/>
                  </a:cubicBezTo>
                  <a:close/>
                  <a:moveTo>
                    <a:pt x="1200283" y="1080061"/>
                  </a:moveTo>
                  <a:cubicBezTo>
                    <a:pt x="1197980" y="1090303"/>
                    <a:pt x="1195591" y="1100544"/>
                    <a:pt x="1193287" y="1110701"/>
                  </a:cubicBezTo>
                  <a:cubicBezTo>
                    <a:pt x="1192690" y="1111213"/>
                    <a:pt x="1192093" y="1111725"/>
                    <a:pt x="1191410" y="1112152"/>
                  </a:cubicBezTo>
                  <a:lnTo>
                    <a:pt x="1191410" y="1112152"/>
                  </a:lnTo>
                  <a:cubicBezTo>
                    <a:pt x="1191410" y="1112152"/>
                    <a:pt x="1191154" y="1112322"/>
                    <a:pt x="1191154" y="1112322"/>
                  </a:cubicBezTo>
                  <a:lnTo>
                    <a:pt x="1190899" y="1112493"/>
                  </a:lnTo>
                  <a:lnTo>
                    <a:pt x="1190899" y="1112493"/>
                  </a:lnTo>
                  <a:cubicBezTo>
                    <a:pt x="1186803" y="1115822"/>
                    <a:pt x="1182793" y="1119150"/>
                    <a:pt x="1178698" y="1122479"/>
                  </a:cubicBezTo>
                  <a:cubicBezTo>
                    <a:pt x="1180916" y="1112322"/>
                    <a:pt x="1183134" y="1102166"/>
                    <a:pt x="1185267" y="1092009"/>
                  </a:cubicBezTo>
                  <a:cubicBezTo>
                    <a:pt x="1190301" y="1087998"/>
                    <a:pt x="1195335" y="1083987"/>
                    <a:pt x="1200283" y="1079890"/>
                  </a:cubicBezTo>
                  <a:close/>
                  <a:moveTo>
                    <a:pt x="1205232" y="1075964"/>
                  </a:moveTo>
                  <a:cubicBezTo>
                    <a:pt x="1206597" y="1074854"/>
                    <a:pt x="1207877" y="1073745"/>
                    <a:pt x="1209241" y="1072635"/>
                  </a:cubicBezTo>
                  <a:cubicBezTo>
                    <a:pt x="1216238" y="1066746"/>
                    <a:pt x="1223148" y="1060772"/>
                    <a:pt x="1230059" y="1054798"/>
                  </a:cubicBezTo>
                  <a:cubicBezTo>
                    <a:pt x="1227926" y="1065381"/>
                    <a:pt x="1225622" y="1075964"/>
                    <a:pt x="1223148" y="1086462"/>
                  </a:cubicBezTo>
                  <a:cubicBezTo>
                    <a:pt x="1215811" y="1092607"/>
                    <a:pt x="1208389" y="1098581"/>
                    <a:pt x="1200966" y="1104556"/>
                  </a:cubicBezTo>
                  <a:cubicBezTo>
                    <a:pt x="1202502" y="1094997"/>
                    <a:pt x="1203866" y="1085523"/>
                    <a:pt x="1205232" y="1075964"/>
                  </a:cubicBezTo>
                  <a:close/>
                  <a:moveTo>
                    <a:pt x="1233642" y="1051554"/>
                  </a:moveTo>
                  <a:cubicBezTo>
                    <a:pt x="1238335" y="1047372"/>
                    <a:pt x="1243113" y="1043190"/>
                    <a:pt x="1247805" y="1039008"/>
                  </a:cubicBezTo>
                  <a:lnTo>
                    <a:pt x="1251985" y="1035167"/>
                  </a:lnTo>
                  <a:cubicBezTo>
                    <a:pt x="1250876" y="1045153"/>
                    <a:pt x="1249596" y="1055139"/>
                    <a:pt x="1248232" y="1065039"/>
                  </a:cubicBezTo>
                  <a:cubicBezTo>
                    <a:pt x="1245075" y="1067856"/>
                    <a:pt x="1241918" y="1070587"/>
                    <a:pt x="1238676" y="1073404"/>
                  </a:cubicBezTo>
                  <a:cubicBezTo>
                    <a:pt x="1235775" y="1075879"/>
                    <a:pt x="1232789" y="1078439"/>
                    <a:pt x="1229803" y="1080914"/>
                  </a:cubicBezTo>
                  <a:cubicBezTo>
                    <a:pt x="1231253" y="1071184"/>
                    <a:pt x="1232533" y="1061369"/>
                    <a:pt x="1233642" y="1051640"/>
                  </a:cubicBezTo>
                  <a:close/>
                  <a:moveTo>
                    <a:pt x="1255995" y="1031412"/>
                  </a:moveTo>
                  <a:lnTo>
                    <a:pt x="1261200" y="1026633"/>
                  </a:lnTo>
                  <a:lnTo>
                    <a:pt x="1268281" y="1019975"/>
                  </a:lnTo>
                  <a:cubicBezTo>
                    <a:pt x="1267342" y="1029876"/>
                    <a:pt x="1266319" y="1039862"/>
                    <a:pt x="1265295" y="1049762"/>
                  </a:cubicBezTo>
                  <a:cubicBezTo>
                    <a:pt x="1261967" y="1052835"/>
                    <a:pt x="1258555" y="1055822"/>
                    <a:pt x="1255228" y="1058809"/>
                  </a:cubicBezTo>
                  <a:cubicBezTo>
                    <a:pt x="1255739" y="1049677"/>
                    <a:pt x="1255910" y="1040544"/>
                    <a:pt x="1256081" y="1031412"/>
                  </a:cubicBezTo>
                  <a:close/>
                  <a:moveTo>
                    <a:pt x="1271438" y="1032778"/>
                  </a:moveTo>
                  <a:lnTo>
                    <a:pt x="1288331" y="1021597"/>
                  </a:lnTo>
                  <a:lnTo>
                    <a:pt x="1309063" y="1007429"/>
                  </a:lnTo>
                  <a:cubicBezTo>
                    <a:pt x="1309063" y="1007429"/>
                    <a:pt x="1309575" y="1007088"/>
                    <a:pt x="1309831" y="1006917"/>
                  </a:cubicBezTo>
                  <a:lnTo>
                    <a:pt x="1299593" y="1017244"/>
                  </a:lnTo>
                  <a:lnTo>
                    <a:pt x="1283979" y="1032436"/>
                  </a:lnTo>
                  <a:cubicBezTo>
                    <a:pt x="1279714" y="1036448"/>
                    <a:pt x="1275448" y="1040459"/>
                    <a:pt x="1271096" y="1044470"/>
                  </a:cubicBezTo>
                  <a:cubicBezTo>
                    <a:pt x="1271182" y="1040630"/>
                    <a:pt x="1271267" y="1036704"/>
                    <a:pt x="1271353" y="1032863"/>
                  </a:cubicBezTo>
                  <a:close/>
                  <a:moveTo>
                    <a:pt x="1317424" y="1001711"/>
                  </a:moveTo>
                  <a:cubicBezTo>
                    <a:pt x="1311110" y="1011867"/>
                    <a:pt x="1304882" y="1022109"/>
                    <a:pt x="1298739" y="1032351"/>
                  </a:cubicBezTo>
                  <a:cubicBezTo>
                    <a:pt x="1298739" y="1032351"/>
                    <a:pt x="1298739" y="1032351"/>
                    <a:pt x="1298739" y="1032351"/>
                  </a:cubicBezTo>
                  <a:cubicBezTo>
                    <a:pt x="1298739" y="1032351"/>
                    <a:pt x="1298739" y="1032351"/>
                    <a:pt x="1298739" y="1032351"/>
                  </a:cubicBezTo>
                  <a:cubicBezTo>
                    <a:pt x="1298739" y="1032351"/>
                    <a:pt x="1298739" y="1032351"/>
                    <a:pt x="1298739" y="1032351"/>
                  </a:cubicBezTo>
                  <a:cubicBezTo>
                    <a:pt x="1298739" y="1032351"/>
                    <a:pt x="1298739" y="1032351"/>
                    <a:pt x="1298739" y="1032351"/>
                  </a:cubicBezTo>
                  <a:cubicBezTo>
                    <a:pt x="1295753" y="1037728"/>
                    <a:pt x="1292767" y="1043190"/>
                    <a:pt x="1289866" y="1048653"/>
                  </a:cubicBezTo>
                  <a:cubicBezTo>
                    <a:pt x="1283468" y="1053347"/>
                    <a:pt x="1277069" y="1058041"/>
                    <a:pt x="1270670" y="1062735"/>
                  </a:cubicBezTo>
                  <a:cubicBezTo>
                    <a:pt x="1270926" y="1058041"/>
                    <a:pt x="1271096" y="1053261"/>
                    <a:pt x="1271267" y="1048567"/>
                  </a:cubicBezTo>
                  <a:cubicBezTo>
                    <a:pt x="1276045" y="1043788"/>
                    <a:pt x="1280823" y="1038923"/>
                    <a:pt x="1285515" y="1033973"/>
                  </a:cubicBezTo>
                  <a:lnTo>
                    <a:pt x="1300616" y="1018098"/>
                  </a:lnTo>
                  <a:lnTo>
                    <a:pt x="1312305" y="1005381"/>
                  </a:lnTo>
                  <a:cubicBezTo>
                    <a:pt x="1314097" y="1004186"/>
                    <a:pt x="1315888" y="1002906"/>
                    <a:pt x="1317594" y="1001711"/>
                  </a:cubicBezTo>
                  <a:close/>
                  <a:moveTo>
                    <a:pt x="1326809" y="995139"/>
                  </a:moveTo>
                  <a:cubicBezTo>
                    <a:pt x="1340204" y="985665"/>
                    <a:pt x="1353598" y="976106"/>
                    <a:pt x="1366823" y="966291"/>
                  </a:cubicBezTo>
                  <a:cubicBezTo>
                    <a:pt x="1370832" y="963304"/>
                    <a:pt x="1374757" y="960317"/>
                    <a:pt x="1378767" y="957330"/>
                  </a:cubicBezTo>
                  <a:cubicBezTo>
                    <a:pt x="1371771" y="969193"/>
                    <a:pt x="1364775" y="981142"/>
                    <a:pt x="1357608" y="992920"/>
                  </a:cubicBezTo>
                  <a:cubicBezTo>
                    <a:pt x="1350357" y="998809"/>
                    <a:pt x="1343019" y="1004613"/>
                    <a:pt x="1335596" y="1010331"/>
                  </a:cubicBezTo>
                  <a:lnTo>
                    <a:pt x="1316826" y="1024584"/>
                  </a:lnTo>
                  <a:lnTo>
                    <a:pt x="1307101" y="1031668"/>
                  </a:lnTo>
                  <a:cubicBezTo>
                    <a:pt x="1313755" y="1019549"/>
                    <a:pt x="1320325" y="1007344"/>
                    <a:pt x="1326809" y="995054"/>
                  </a:cubicBezTo>
                  <a:close/>
                  <a:moveTo>
                    <a:pt x="1399670" y="983958"/>
                  </a:moveTo>
                  <a:cubicBezTo>
                    <a:pt x="1390967" y="991298"/>
                    <a:pt x="1382180" y="998638"/>
                    <a:pt x="1373392" y="1005893"/>
                  </a:cubicBezTo>
                  <a:cubicBezTo>
                    <a:pt x="1379620" y="994285"/>
                    <a:pt x="1385763" y="982678"/>
                    <a:pt x="1391821" y="971071"/>
                  </a:cubicBezTo>
                  <a:cubicBezTo>
                    <a:pt x="1401547" y="963389"/>
                    <a:pt x="1411187" y="955623"/>
                    <a:pt x="1420743" y="947685"/>
                  </a:cubicBezTo>
                  <a:cubicBezTo>
                    <a:pt x="1415795" y="956049"/>
                    <a:pt x="1410846" y="964414"/>
                    <a:pt x="1405898" y="972692"/>
                  </a:cubicBezTo>
                  <a:lnTo>
                    <a:pt x="1405898" y="972692"/>
                  </a:lnTo>
                  <a:cubicBezTo>
                    <a:pt x="1405898" y="972692"/>
                    <a:pt x="1405898" y="972692"/>
                    <a:pt x="1405898" y="972692"/>
                  </a:cubicBezTo>
                  <a:lnTo>
                    <a:pt x="1405898" y="972692"/>
                  </a:lnTo>
                  <a:cubicBezTo>
                    <a:pt x="1405898" y="972692"/>
                    <a:pt x="1405898" y="972692"/>
                    <a:pt x="1405898" y="972692"/>
                  </a:cubicBezTo>
                  <a:cubicBezTo>
                    <a:pt x="1403850" y="976448"/>
                    <a:pt x="1401803" y="980118"/>
                    <a:pt x="1399755" y="983873"/>
                  </a:cubicBezTo>
                  <a:close/>
                  <a:moveTo>
                    <a:pt x="1351465" y="1031924"/>
                  </a:moveTo>
                  <a:cubicBezTo>
                    <a:pt x="1345152" y="1043788"/>
                    <a:pt x="1338838" y="1055736"/>
                    <a:pt x="1332525" y="1067685"/>
                  </a:cubicBezTo>
                  <a:cubicBezTo>
                    <a:pt x="1323737" y="1074684"/>
                    <a:pt x="1314864" y="1081682"/>
                    <a:pt x="1306077" y="1088681"/>
                  </a:cubicBezTo>
                  <a:cubicBezTo>
                    <a:pt x="1313243" y="1077756"/>
                    <a:pt x="1320325" y="1066661"/>
                    <a:pt x="1327321" y="1055566"/>
                  </a:cubicBezTo>
                  <a:cubicBezTo>
                    <a:pt x="1334146" y="1048994"/>
                    <a:pt x="1340971" y="1042422"/>
                    <a:pt x="1347711" y="1035765"/>
                  </a:cubicBezTo>
                  <a:lnTo>
                    <a:pt x="1351465" y="1032009"/>
                  </a:lnTo>
                  <a:close/>
                  <a:moveTo>
                    <a:pt x="1203952" y="1174029"/>
                  </a:moveTo>
                  <a:cubicBezTo>
                    <a:pt x="1195506" y="1181540"/>
                    <a:pt x="1187059" y="1188965"/>
                    <a:pt x="1178698" y="1196476"/>
                  </a:cubicBezTo>
                  <a:lnTo>
                    <a:pt x="1182111" y="1183844"/>
                  </a:lnTo>
                  <a:cubicBezTo>
                    <a:pt x="1183134" y="1180174"/>
                    <a:pt x="1184073" y="1176505"/>
                    <a:pt x="1185097" y="1172834"/>
                  </a:cubicBezTo>
                  <a:cubicBezTo>
                    <a:pt x="1192775" y="1167457"/>
                    <a:pt x="1200454" y="1161995"/>
                    <a:pt x="1208047" y="1156533"/>
                  </a:cubicBezTo>
                  <a:cubicBezTo>
                    <a:pt x="1206682" y="1162337"/>
                    <a:pt x="1205317" y="1168140"/>
                    <a:pt x="1203952" y="1174029"/>
                  </a:cubicBezTo>
                  <a:close/>
                  <a:moveTo>
                    <a:pt x="1161976" y="1182991"/>
                  </a:moveTo>
                  <a:cubicBezTo>
                    <a:pt x="1163682" y="1177187"/>
                    <a:pt x="1165388" y="1171384"/>
                    <a:pt x="1167009" y="1165580"/>
                  </a:cubicBezTo>
                  <a:cubicBezTo>
                    <a:pt x="1173238" y="1161313"/>
                    <a:pt x="1179380" y="1157045"/>
                    <a:pt x="1185524" y="1152692"/>
                  </a:cubicBezTo>
                  <a:cubicBezTo>
                    <a:pt x="1184670" y="1157728"/>
                    <a:pt x="1183817" y="1162678"/>
                    <a:pt x="1182879" y="1167714"/>
                  </a:cubicBezTo>
                  <a:cubicBezTo>
                    <a:pt x="1177845" y="1171469"/>
                    <a:pt x="1172811" y="1175224"/>
                    <a:pt x="1167692" y="1178894"/>
                  </a:cubicBezTo>
                  <a:cubicBezTo>
                    <a:pt x="1165815" y="1180260"/>
                    <a:pt x="1163853" y="1181625"/>
                    <a:pt x="1161891" y="1182991"/>
                  </a:cubicBezTo>
                  <a:close/>
                  <a:moveTo>
                    <a:pt x="1169398" y="1157301"/>
                  </a:moveTo>
                  <a:cubicBezTo>
                    <a:pt x="1171190" y="1151071"/>
                    <a:pt x="1172896" y="1144840"/>
                    <a:pt x="1174688" y="1138610"/>
                  </a:cubicBezTo>
                  <a:cubicBezTo>
                    <a:pt x="1178869" y="1135793"/>
                    <a:pt x="1183049" y="1132977"/>
                    <a:pt x="1187229" y="1130075"/>
                  </a:cubicBezTo>
                  <a:lnTo>
                    <a:pt x="1187229" y="1130075"/>
                  </a:lnTo>
                  <a:cubicBezTo>
                    <a:pt x="1187229" y="1130075"/>
                    <a:pt x="1187486" y="1129904"/>
                    <a:pt x="1187486" y="1129904"/>
                  </a:cubicBezTo>
                  <a:lnTo>
                    <a:pt x="1187741" y="1129733"/>
                  </a:lnTo>
                  <a:lnTo>
                    <a:pt x="1187741" y="1129733"/>
                  </a:lnTo>
                  <a:cubicBezTo>
                    <a:pt x="1188424" y="1129221"/>
                    <a:pt x="1189107" y="1128709"/>
                    <a:pt x="1189789" y="1128197"/>
                  </a:cubicBezTo>
                  <a:cubicBezTo>
                    <a:pt x="1188851" y="1133489"/>
                    <a:pt x="1187912" y="1138780"/>
                    <a:pt x="1187059" y="1144072"/>
                  </a:cubicBezTo>
                  <a:cubicBezTo>
                    <a:pt x="1181172" y="1148510"/>
                    <a:pt x="1175285" y="1152863"/>
                    <a:pt x="1169398" y="1157301"/>
                  </a:cubicBezTo>
                  <a:close/>
                  <a:moveTo>
                    <a:pt x="1162829" y="1162166"/>
                  </a:moveTo>
                  <a:cubicBezTo>
                    <a:pt x="1160867" y="1163617"/>
                    <a:pt x="1158905" y="1165153"/>
                    <a:pt x="1156857" y="1166604"/>
                  </a:cubicBezTo>
                  <a:cubicBezTo>
                    <a:pt x="1154127" y="1168652"/>
                    <a:pt x="1151311" y="1170615"/>
                    <a:pt x="1148496" y="1172664"/>
                  </a:cubicBezTo>
                  <a:cubicBezTo>
                    <a:pt x="1150885" y="1165665"/>
                    <a:pt x="1153103" y="1158667"/>
                    <a:pt x="1155321" y="1151668"/>
                  </a:cubicBezTo>
                  <a:cubicBezTo>
                    <a:pt x="1159075" y="1149193"/>
                    <a:pt x="1162829" y="1146633"/>
                    <a:pt x="1166583" y="1144072"/>
                  </a:cubicBezTo>
                  <a:cubicBezTo>
                    <a:pt x="1165303" y="1150132"/>
                    <a:pt x="1163938" y="1156192"/>
                    <a:pt x="1162659" y="1162251"/>
                  </a:cubicBezTo>
                  <a:close/>
                  <a:moveTo>
                    <a:pt x="1140902" y="1178211"/>
                  </a:moveTo>
                  <a:cubicBezTo>
                    <a:pt x="1133992" y="1183162"/>
                    <a:pt x="1126996" y="1188112"/>
                    <a:pt x="1120085" y="1193062"/>
                  </a:cubicBezTo>
                  <a:cubicBezTo>
                    <a:pt x="1122815" y="1185295"/>
                    <a:pt x="1125460" y="1177443"/>
                    <a:pt x="1128105" y="1169591"/>
                  </a:cubicBezTo>
                  <a:cubicBezTo>
                    <a:pt x="1134333" y="1165580"/>
                    <a:pt x="1140476" y="1161483"/>
                    <a:pt x="1146704" y="1157386"/>
                  </a:cubicBezTo>
                  <a:cubicBezTo>
                    <a:pt x="1144827" y="1164300"/>
                    <a:pt x="1142950" y="1171213"/>
                    <a:pt x="1140988" y="1178211"/>
                  </a:cubicBezTo>
                  <a:close/>
                  <a:moveTo>
                    <a:pt x="1115393" y="1196305"/>
                  </a:moveTo>
                  <a:cubicBezTo>
                    <a:pt x="1110188" y="1199975"/>
                    <a:pt x="1104984" y="1203560"/>
                    <a:pt x="1099694" y="1207145"/>
                  </a:cubicBezTo>
                  <a:lnTo>
                    <a:pt x="1091675" y="1212522"/>
                  </a:lnTo>
                  <a:cubicBezTo>
                    <a:pt x="1091930" y="1211412"/>
                    <a:pt x="1092186" y="1210302"/>
                    <a:pt x="1092442" y="1209193"/>
                  </a:cubicBezTo>
                  <a:cubicBezTo>
                    <a:pt x="1092442" y="1209108"/>
                    <a:pt x="1092613" y="1208937"/>
                    <a:pt x="1092698" y="1208852"/>
                  </a:cubicBezTo>
                  <a:lnTo>
                    <a:pt x="1101400" y="1195793"/>
                  </a:lnTo>
                  <a:lnTo>
                    <a:pt x="1109932" y="1182650"/>
                  </a:lnTo>
                  <a:cubicBezTo>
                    <a:pt x="1109932" y="1182650"/>
                    <a:pt x="1109762" y="1182393"/>
                    <a:pt x="1109676" y="1182479"/>
                  </a:cubicBezTo>
                  <a:lnTo>
                    <a:pt x="1100377" y="1195196"/>
                  </a:lnTo>
                  <a:lnTo>
                    <a:pt x="1093637" y="1204157"/>
                  </a:lnTo>
                  <a:cubicBezTo>
                    <a:pt x="1094746" y="1199207"/>
                    <a:pt x="1095855" y="1194342"/>
                    <a:pt x="1096964" y="1189392"/>
                  </a:cubicBezTo>
                  <a:cubicBezTo>
                    <a:pt x="1105069" y="1184271"/>
                    <a:pt x="1113174" y="1179150"/>
                    <a:pt x="1121279" y="1173944"/>
                  </a:cubicBezTo>
                  <a:cubicBezTo>
                    <a:pt x="1119317" y="1181369"/>
                    <a:pt x="1117440" y="1188880"/>
                    <a:pt x="1115393" y="1196305"/>
                  </a:cubicBezTo>
                  <a:close/>
                  <a:moveTo>
                    <a:pt x="1082546" y="1236248"/>
                  </a:moveTo>
                  <a:cubicBezTo>
                    <a:pt x="1082546" y="1236248"/>
                    <a:pt x="1081948" y="1236590"/>
                    <a:pt x="1081692" y="1236846"/>
                  </a:cubicBezTo>
                  <a:lnTo>
                    <a:pt x="1066762" y="1245893"/>
                  </a:lnTo>
                  <a:cubicBezTo>
                    <a:pt x="1066762" y="1245893"/>
                    <a:pt x="1067189" y="1245295"/>
                    <a:pt x="1067444" y="1245039"/>
                  </a:cubicBezTo>
                  <a:cubicBezTo>
                    <a:pt x="1073587" y="1236675"/>
                    <a:pt x="1079474" y="1228140"/>
                    <a:pt x="1085361" y="1219605"/>
                  </a:cubicBezTo>
                  <a:cubicBezTo>
                    <a:pt x="1084422" y="1225153"/>
                    <a:pt x="1083484" y="1230701"/>
                    <a:pt x="1082546" y="1236248"/>
                  </a:cubicBezTo>
                  <a:close/>
                  <a:moveTo>
                    <a:pt x="1054647" y="1252721"/>
                  </a:moveTo>
                  <a:cubicBezTo>
                    <a:pt x="1056780" y="1246234"/>
                    <a:pt x="1058913" y="1239833"/>
                    <a:pt x="1061045" y="1233346"/>
                  </a:cubicBezTo>
                  <a:lnTo>
                    <a:pt x="1079474" y="1222166"/>
                  </a:lnTo>
                  <a:lnTo>
                    <a:pt x="1079815" y="1221910"/>
                  </a:lnTo>
                  <a:cubicBezTo>
                    <a:pt x="1074440" y="1228738"/>
                    <a:pt x="1068980" y="1235480"/>
                    <a:pt x="1063435" y="1242137"/>
                  </a:cubicBezTo>
                  <a:cubicBezTo>
                    <a:pt x="1060534" y="1245637"/>
                    <a:pt x="1057548" y="1249136"/>
                    <a:pt x="1054561" y="1252635"/>
                  </a:cubicBezTo>
                  <a:close/>
                  <a:moveTo>
                    <a:pt x="1023079" y="1290018"/>
                  </a:moveTo>
                  <a:cubicBezTo>
                    <a:pt x="1020008" y="1293773"/>
                    <a:pt x="1016851" y="1297443"/>
                    <a:pt x="1013694" y="1301199"/>
                  </a:cubicBezTo>
                  <a:cubicBezTo>
                    <a:pt x="1014889" y="1296846"/>
                    <a:pt x="1015998" y="1292493"/>
                    <a:pt x="1017022" y="1288140"/>
                  </a:cubicBezTo>
                  <a:cubicBezTo>
                    <a:pt x="1018984" y="1286006"/>
                    <a:pt x="1020861" y="1283873"/>
                    <a:pt x="1022738" y="1281739"/>
                  </a:cubicBezTo>
                  <a:cubicBezTo>
                    <a:pt x="1022909" y="1284556"/>
                    <a:pt x="1022994" y="1287287"/>
                    <a:pt x="1023079" y="1290103"/>
                  </a:cubicBezTo>
                  <a:close/>
                  <a:moveTo>
                    <a:pt x="988099" y="1318439"/>
                  </a:moveTo>
                  <a:lnTo>
                    <a:pt x="983577" y="1323304"/>
                  </a:lnTo>
                  <a:lnTo>
                    <a:pt x="980250" y="1326718"/>
                  </a:lnTo>
                  <a:cubicBezTo>
                    <a:pt x="980250" y="1326718"/>
                    <a:pt x="980421" y="1326120"/>
                    <a:pt x="980506" y="1325864"/>
                  </a:cubicBezTo>
                  <a:cubicBezTo>
                    <a:pt x="983065" y="1323389"/>
                    <a:pt x="985625" y="1320914"/>
                    <a:pt x="988099" y="1318354"/>
                  </a:cubicBezTo>
                  <a:cubicBezTo>
                    <a:pt x="988099" y="1318354"/>
                    <a:pt x="988099" y="1318354"/>
                    <a:pt x="988099" y="1318354"/>
                  </a:cubicBezTo>
                  <a:close/>
                  <a:moveTo>
                    <a:pt x="975131" y="1332095"/>
                  </a:moveTo>
                  <a:cubicBezTo>
                    <a:pt x="975131" y="1332095"/>
                    <a:pt x="975216" y="1331327"/>
                    <a:pt x="975302" y="1330900"/>
                  </a:cubicBezTo>
                  <a:cubicBezTo>
                    <a:pt x="975473" y="1330814"/>
                    <a:pt x="975557" y="1330644"/>
                    <a:pt x="975728" y="1330473"/>
                  </a:cubicBezTo>
                  <a:cubicBezTo>
                    <a:pt x="975643" y="1330900"/>
                    <a:pt x="975557" y="1331327"/>
                    <a:pt x="975473" y="1331753"/>
                  </a:cubicBezTo>
                  <a:lnTo>
                    <a:pt x="975216" y="1332095"/>
                  </a:lnTo>
                  <a:close/>
                  <a:moveTo>
                    <a:pt x="965490" y="1327657"/>
                  </a:moveTo>
                  <a:lnTo>
                    <a:pt x="961480" y="1331753"/>
                  </a:lnTo>
                  <a:cubicBezTo>
                    <a:pt x="953887" y="1339264"/>
                    <a:pt x="946208" y="1346689"/>
                    <a:pt x="938530" y="1354115"/>
                  </a:cubicBezTo>
                  <a:cubicBezTo>
                    <a:pt x="939298" y="1350274"/>
                    <a:pt x="939980" y="1346433"/>
                    <a:pt x="940578" y="1342593"/>
                  </a:cubicBezTo>
                  <a:lnTo>
                    <a:pt x="940578" y="1342593"/>
                  </a:lnTo>
                  <a:cubicBezTo>
                    <a:pt x="940578" y="1342593"/>
                    <a:pt x="940578" y="1342507"/>
                    <a:pt x="940578" y="1342507"/>
                  </a:cubicBezTo>
                  <a:lnTo>
                    <a:pt x="940578" y="1342507"/>
                  </a:lnTo>
                  <a:cubicBezTo>
                    <a:pt x="941175" y="1336874"/>
                    <a:pt x="941516" y="1331241"/>
                    <a:pt x="941858" y="1325523"/>
                  </a:cubicBezTo>
                  <a:cubicBezTo>
                    <a:pt x="948086" y="1316647"/>
                    <a:pt x="954058" y="1307685"/>
                    <a:pt x="959859" y="1298638"/>
                  </a:cubicBezTo>
                  <a:lnTo>
                    <a:pt x="968220" y="1285409"/>
                  </a:lnTo>
                  <a:cubicBezTo>
                    <a:pt x="968391" y="1291469"/>
                    <a:pt x="968306" y="1297614"/>
                    <a:pt x="967794" y="1303674"/>
                  </a:cubicBezTo>
                  <a:cubicBezTo>
                    <a:pt x="967538" y="1306917"/>
                    <a:pt x="967196" y="1310160"/>
                    <a:pt x="966855" y="1313489"/>
                  </a:cubicBezTo>
                  <a:cubicBezTo>
                    <a:pt x="965661" y="1314769"/>
                    <a:pt x="964466" y="1316049"/>
                    <a:pt x="963272" y="1317329"/>
                  </a:cubicBezTo>
                  <a:lnTo>
                    <a:pt x="952692" y="1328083"/>
                  </a:lnTo>
                  <a:cubicBezTo>
                    <a:pt x="952692" y="1328083"/>
                    <a:pt x="952778" y="1328425"/>
                    <a:pt x="952863" y="1328339"/>
                  </a:cubicBezTo>
                  <a:lnTo>
                    <a:pt x="964125" y="1318183"/>
                  </a:lnTo>
                  <a:cubicBezTo>
                    <a:pt x="964893" y="1317415"/>
                    <a:pt x="965746" y="1316647"/>
                    <a:pt x="966599" y="1315878"/>
                  </a:cubicBezTo>
                  <a:cubicBezTo>
                    <a:pt x="966258" y="1319890"/>
                    <a:pt x="965832" y="1323901"/>
                    <a:pt x="965405" y="1327913"/>
                  </a:cubicBezTo>
                  <a:close/>
                  <a:moveTo>
                    <a:pt x="880258" y="1411725"/>
                  </a:moveTo>
                  <a:cubicBezTo>
                    <a:pt x="873177" y="1419065"/>
                    <a:pt x="866096" y="1426405"/>
                    <a:pt x="858929" y="1433659"/>
                  </a:cubicBezTo>
                  <a:lnTo>
                    <a:pt x="859953" y="1425210"/>
                  </a:lnTo>
                  <a:cubicBezTo>
                    <a:pt x="860209" y="1422820"/>
                    <a:pt x="860465" y="1420430"/>
                    <a:pt x="860635" y="1418041"/>
                  </a:cubicBezTo>
                  <a:cubicBezTo>
                    <a:pt x="864560" y="1414456"/>
                    <a:pt x="868399" y="1410871"/>
                    <a:pt x="872238" y="1407201"/>
                  </a:cubicBezTo>
                  <a:cubicBezTo>
                    <a:pt x="875225" y="1404385"/>
                    <a:pt x="878125" y="1401483"/>
                    <a:pt x="881026" y="1398581"/>
                  </a:cubicBezTo>
                  <a:cubicBezTo>
                    <a:pt x="880941" y="1400544"/>
                    <a:pt x="880855" y="1402422"/>
                    <a:pt x="880685" y="1404385"/>
                  </a:cubicBezTo>
                  <a:lnTo>
                    <a:pt x="880173" y="1411725"/>
                  </a:lnTo>
                  <a:close/>
                  <a:moveTo>
                    <a:pt x="858161" y="1434513"/>
                  </a:moveTo>
                  <a:cubicBezTo>
                    <a:pt x="854919" y="1437841"/>
                    <a:pt x="851677" y="1441085"/>
                    <a:pt x="848435" y="1444413"/>
                  </a:cubicBezTo>
                  <a:lnTo>
                    <a:pt x="846046" y="1446803"/>
                  </a:lnTo>
                  <a:cubicBezTo>
                    <a:pt x="846046" y="1441682"/>
                    <a:pt x="846046" y="1436476"/>
                    <a:pt x="845961" y="1431355"/>
                  </a:cubicBezTo>
                  <a:cubicBezTo>
                    <a:pt x="850397" y="1427514"/>
                    <a:pt x="854748" y="1423588"/>
                    <a:pt x="859100" y="1419662"/>
                  </a:cubicBezTo>
                  <a:lnTo>
                    <a:pt x="858844" y="1425295"/>
                  </a:lnTo>
                  <a:lnTo>
                    <a:pt x="858161" y="1434598"/>
                  </a:lnTo>
                  <a:close/>
                  <a:moveTo>
                    <a:pt x="845876" y="1427514"/>
                  </a:moveTo>
                  <a:cubicBezTo>
                    <a:pt x="845790" y="1421711"/>
                    <a:pt x="845619" y="1415907"/>
                    <a:pt x="845449" y="1410103"/>
                  </a:cubicBezTo>
                  <a:cubicBezTo>
                    <a:pt x="845449" y="1408738"/>
                    <a:pt x="845278" y="1407372"/>
                    <a:pt x="845278" y="1406006"/>
                  </a:cubicBezTo>
                  <a:cubicBezTo>
                    <a:pt x="850226" y="1401227"/>
                    <a:pt x="855090" y="1396447"/>
                    <a:pt x="860038" y="1391583"/>
                  </a:cubicBezTo>
                  <a:cubicBezTo>
                    <a:pt x="860038" y="1396959"/>
                    <a:pt x="859867" y="1402422"/>
                    <a:pt x="859697" y="1407799"/>
                  </a:cubicBezTo>
                  <a:lnTo>
                    <a:pt x="859441" y="1413773"/>
                  </a:lnTo>
                  <a:cubicBezTo>
                    <a:pt x="855004" y="1418382"/>
                    <a:pt x="850568" y="1422905"/>
                    <a:pt x="845961" y="1427429"/>
                  </a:cubicBezTo>
                  <a:close/>
                  <a:moveTo>
                    <a:pt x="845022" y="1401739"/>
                  </a:moveTo>
                  <a:cubicBezTo>
                    <a:pt x="844766" y="1396362"/>
                    <a:pt x="844425" y="1390985"/>
                    <a:pt x="843998" y="1385608"/>
                  </a:cubicBezTo>
                  <a:cubicBezTo>
                    <a:pt x="849373" y="1380487"/>
                    <a:pt x="854663" y="1375366"/>
                    <a:pt x="859953" y="1370160"/>
                  </a:cubicBezTo>
                  <a:cubicBezTo>
                    <a:pt x="859953" y="1374940"/>
                    <a:pt x="859953" y="1379804"/>
                    <a:pt x="859953" y="1384584"/>
                  </a:cubicBezTo>
                  <a:cubicBezTo>
                    <a:pt x="855004" y="1390302"/>
                    <a:pt x="849971" y="1396021"/>
                    <a:pt x="844937" y="1401739"/>
                  </a:cubicBezTo>
                  <a:close/>
                  <a:moveTo>
                    <a:pt x="843743" y="1382109"/>
                  </a:moveTo>
                  <a:cubicBezTo>
                    <a:pt x="843401" y="1377585"/>
                    <a:pt x="842975" y="1373062"/>
                    <a:pt x="842548" y="1368539"/>
                  </a:cubicBezTo>
                  <a:cubicBezTo>
                    <a:pt x="848264" y="1362479"/>
                    <a:pt x="853895" y="1356334"/>
                    <a:pt x="859441" y="1350189"/>
                  </a:cubicBezTo>
                  <a:cubicBezTo>
                    <a:pt x="859526" y="1353090"/>
                    <a:pt x="859697" y="1356078"/>
                    <a:pt x="859782" y="1358979"/>
                  </a:cubicBezTo>
                  <a:cubicBezTo>
                    <a:pt x="859782" y="1360516"/>
                    <a:pt x="859782" y="1362052"/>
                    <a:pt x="859782" y="1363588"/>
                  </a:cubicBezTo>
                  <a:cubicBezTo>
                    <a:pt x="854492" y="1369904"/>
                    <a:pt x="849118" y="1376049"/>
                    <a:pt x="843657" y="1382194"/>
                  </a:cubicBezTo>
                  <a:close/>
                  <a:moveTo>
                    <a:pt x="805265" y="1341056"/>
                  </a:moveTo>
                  <a:cubicBezTo>
                    <a:pt x="804753" y="1340288"/>
                    <a:pt x="804241" y="1339435"/>
                    <a:pt x="803729" y="1338667"/>
                  </a:cubicBezTo>
                  <a:cubicBezTo>
                    <a:pt x="803985" y="1338411"/>
                    <a:pt x="804241" y="1338154"/>
                    <a:pt x="804496" y="1337813"/>
                  </a:cubicBezTo>
                  <a:cubicBezTo>
                    <a:pt x="804753" y="1338837"/>
                    <a:pt x="805008" y="1339947"/>
                    <a:pt x="805265" y="1340971"/>
                  </a:cubicBezTo>
                  <a:close/>
                  <a:moveTo>
                    <a:pt x="714401" y="1263133"/>
                  </a:moveTo>
                  <a:cubicBezTo>
                    <a:pt x="710221" y="1259890"/>
                    <a:pt x="705955" y="1256732"/>
                    <a:pt x="701519" y="1253745"/>
                  </a:cubicBezTo>
                  <a:cubicBezTo>
                    <a:pt x="699215" y="1252209"/>
                    <a:pt x="696997" y="1250672"/>
                    <a:pt x="694693" y="1249136"/>
                  </a:cubicBezTo>
                  <a:cubicBezTo>
                    <a:pt x="695461" y="1249563"/>
                    <a:pt x="696229" y="1249904"/>
                    <a:pt x="697082" y="1250331"/>
                  </a:cubicBezTo>
                  <a:lnTo>
                    <a:pt x="697082" y="1250331"/>
                  </a:lnTo>
                  <a:cubicBezTo>
                    <a:pt x="697082" y="1250331"/>
                    <a:pt x="697253" y="1250416"/>
                    <a:pt x="697253" y="1250416"/>
                  </a:cubicBezTo>
                  <a:lnTo>
                    <a:pt x="697423" y="1250416"/>
                  </a:lnTo>
                  <a:cubicBezTo>
                    <a:pt x="697423" y="1250416"/>
                    <a:pt x="697423" y="1250502"/>
                    <a:pt x="697423" y="1250502"/>
                  </a:cubicBezTo>
                  <a:cubicBezTo>
                    <a:pt x="701860" y="1252465"/>
                    <a:pt x="706382" y="1254342"/>
                    <a:pt x="710818" y="1256305"/>
                  </a:cubicBezTo>
                  <a:cubicBezTo>
                    <a:pt x="712013" y="1258610"/>
                    <a:pt x="713122" y="1260829"/>
                    <a:pt x="714316" y="1263133"/>
                  </a:cubicBezTo>
                  <a:close/>
                  <a:moveTo>
                    <a:pt x="552043" y="1114115"/>
                  </a:moveTo>
                  <a:cubicBezTo>
                    <a:pt x="555626" y="1116163"/>
                    <a:pt x="559209" y="1118212"/>
                    <a:pt x="562878" y="1120089"/>
                  </a:cubicBezTo>
                  <a:cubicBezTo>
                    <a:pt x="566291" y="1121881"/>
                    <a:pt x="569789" y="1123674"/>
                    <a:pt x="573287" y="1125466"/>
                  </a:cubicBezTo>
                  <a:cubicBezTo>
                    <a:pt x="578065" y="1132550"/>
                    <a:pt x="582842" y="1139549"/>
                    <a:pt x="587620" y="1146547"/>
                  </a:cubicBezTo>
                  <a:cubicBezTo>
                    <a:pt x="580624" y="1143987"/>
                    <a:pt x="573628" y="1141512"/>
                    <a:pt x="566632" y="1139122"/>
                  </a:cubicBezTo>
                  <a:cubicBezTo>
                    <a:pt x="561769" y="1130758"/>
                    <a:pt x="556906" y="1122479"/>
                    <a:pt x="551958" y="1114115"/>
                  </a:cubicBezTo>
                  <a:close/>
                  <a:moveTo>
                    <a:pt x="524741" y="1068539"/>
                  </a:moveTo>
                  <a:cubicBezTo>
                    <a:pt x="520049" y="1061284"/>
                    <a:pt x="515356" y="1054115"/>
                    <a:pt x="510664" y="1046860"/>
                  </a:cubicBezTo>
                  <a:cubicBezTo>
                    <a:pt x="517319" y="1050274"/>
                    <a:pt x="523973" y="1053688"/>
                    <a:pt x="530628" y="1057102"/>
                  </a:cubicBezTo>
                  <a:cubicBezTo>
                    <a:pt x="530884" y="1057187"/>
                    <a:pt x="531140" y="1057358"/>
                    <a:pt x="531396" y="1057443"/>
                  </a:cubicBezTo>
                  <a:cubicBezTo>
                    <a:pt x="534980" y="1063759"/>
                    <a:pt x="538648" y="1070075"/>
                    <a:pt x="542231" y="1076391"/>
                  </a:cubicBezTo>
                  <a:lnTo>
                    <a:pt x="524741" y="1068539"/>
                  </a:lnTo>
                  <a:close/>
                  <a:moveTo>
                    <a:pt x="509555" y="1045153"/>
                  </a:moveTo>
                  <a:cubicBezTo>
                    <a:pt x="497781" y="1027230"/>
                    <a:pt x="486007" y="1009307"/>
                    <a:pt x="474148" y="991384"/>
                  </a:cubicBezTo>
                  <a:cubicBezTo>
                    <a:pt x="476281" y="992237"/>
                    <a:pt x="478414" y="993091"/>
                    <a:pt x="480462" y="993944"/>
                  </a:cubicBezTo>
                  <a:cubicBezTo>
                    <a:pt x="487202" y="996761"/>
                    <a:pt x="493942" y="999577"/>
                    <a:pt x="500682" y="1002394"/>
                  </a:cubicBezTo>
                  <a:lnTo>
                    <a:pt x="505460" y="1011099"/>
                  </a:lnTo>
                  <a:cubicBezTo>
                    <a:pt x="513394" y="1025523"/>
                    <a:pt x="521329" y="1039947"/>
                    <a:pt x="529519" y="1054285"/>
                  </a:cubicBezTo>
                  <a:cubicBezTo>
                    <a:pt x="522864" y="1051298"/>
                    <a:pt x="516210" y="1048226"/>
                    <a:pt x="509469" y="1045068"/>
                  </a:cubicBezTo>
                  <a:close/>
                  <a:moveTo>
                    <a:pt x="581989" y="1082450"/>
                  </a:moveTo>
                  <a:cubicBezTo>
                    <a:pt x="584719" y="1087401"/>
                    <a:pt x="587535" y="1092436"/>
                    <a:pt x="590265" y="1097386"/>
                  </a:cubicBezTo>
                  <a:cubicBezTo>
                    <a:pt x="577723" y="1092009"/>
                    <a:pt x="565182" y="1086547"/>
                    <a:pt x="552640" y="1081000"/>
                  </a:cubicBezTo>
                  <a:cubicBezTo>
                    <a:pt x="548545" y="1074684"/>
                    <a:pt x="544450" y="1068283"/>
                    <a:pt x="540355" y="1061967"/>
                  </a:cubicBezTo>
                  <a:cubicBezTo>
                    <a:pt x="554176" y="1068880"/>
                    <a:pt x="567997" y="1075793"/>
                    <a:pt x="581989" y="1082450"/>
                  </a:cubicBezTo>
                  <a:close/>
                  <a:moveTo>
                    <a:pt x="766445" y="1176761"/>
                  </a:moveTo>
                  <a:cubicBezTo>
                    <a:pt x="768493" y="1184186"/>
                    <a:pt x="770455" y="1191697"/>
                    <a:pt x="772332" y="1199207"/>
                  </a:cubicBezTo>
                  <a:cubicBezTo>
                    <a:pt x="761497" y="1194342"/>
                    <a:pt x="750576" y="1189733"/>
                    <a:pt x="739570" y="1185295"/>
                  </a:cubicBezTo>
                  <a:cubicBezTo>
                    <a:pt x="739058" y="1185125"/>
                    <a:pt x="738546" y="1184869"/>
                    <a:pt x="738035" y="1184698"/>
                  </a:cubicBezTo>
                  <a:cubicBezTo>
                    <a:pt x="732915" y="1176248"/>
                    <a:pt x="727626" y="1167884"/>
                    <a:pt x="722080" y="1159691"/>
                  </a:cubicBezTo>
                  <a:cubicBezTo>
                    <a:pt x="734366" y="1164470"/>
                    <a:pt x="746652" y="1169250"/>
                    <a:pt x="758937" y="1173944"/>
                  </a:cubicBezTo>
                  <a:lnTo>
                    <a:pt x="766360" y="1176761"/>
                  </a:lnTo>
                  <a:close/>
                  <a:moveTo>
                    <a:pt x="773271" y="1203133"/>
                  </a:moveTo>
                  <a:cubicBezTo>
                    <a:pt x="774465" y="1207998"/>
                    <a:pt x="775659" y="1212778"/>
                    <a:pt x="776768" y="1217642"/>
                  </a:cubicBezTo>
                  <a:lnTo>
                    <a:pt x="776768" y="1217642"/>
                  </a:lnTo>
                  <a:cubicBezTo>
                    <a:pt x="776768" y="1217642"/>
                    <a:pt x="776768" y="1217813"/>
                    <a:pt x="776768" y="1217813"/>
                  </a:cubicBezTo>
                  <a:lnTo>
                    <a:pt x="776768" y="1217984"/>
                  </a:lnTo>
                  <a:cubicBezTo>
                    <a:pt x="776768" y="1217984"/>
                    <a:pt x="776768" y="1217984"/>
                    <a:pt x="776768" y="1217984"/>
                  </a:cubicBezTo>
                  <a:cubicBezTo>
                    <a:pt x="778304" y="1223873"/>
                    <a:pt x="779840" y="1229847"/>
                    <a:pt x="781290" y="1235822"/>
                  </a:cubicBezTo>
                  <a:cubicBezTo>
                    <a:pt x="780522" y="1236675"/>
                    <a:pt x="779840" y="1237443"/>
                    <a:pt x="779072" y="1238297"/>
                  </a:cubicBezTo>
                  <a:cubicBezTo>
                    <a:pt x="775062" y="1235907"/>
                    <a:pt x="771138" y="1233517"/>
                    <a:pt x="767127" y="1231127"/>
                  </a:cubicBezTo>
                  <a:cubicBezTo>
                    <a:pt x="764995" y="1229847"/>
                    <a:pt x="762776" y="1228567"/>
                    <a:pt x="760558" y="1227287"/>
                  </a:cubicBezTo>
                  <a:cubicBezTo>
                    <a:pt x="760131" y="1226263"/>
                    <a:pt x="759705" y="1225153"/>
                    <a:pt x="759278" y="1224129"/>
                  </a:cubicBezTo>
                  <a:lnTo>
                    <a:pt x="759278" y="1224129"/>
                  </a:lnTo>
                  <a:cubicBezTo>
                    <a:pt x="759278" y="1224129"/>
                    <a:pt x="759278" y="1224129"/>
                    <a:pt x="759278" y="1224129"/>
                  </a:cubicBezTo>
                  <a:lnTo>
                    <a:pt x="759278" y="1224129"/>
                  </a:lnTo>
                  <a:cubicBezTo>
                    <a:pt x="759278" y="1224129"/>
                    <a:pt x="759278" y="1224129"/>
                    <a:pt x="759278" y="1224129"/>
                  </a:cubicBezTo>
                  <a:cubicBezTo>
                    <a:pt x="753903" y="1213034"/>
                    <a:pt x="748102" y="1202109"/>
                    <a:pt x="741959" y="1191440"/>
                  </a:cubicBezTo>
                  <a:cubicBezTo>
                    <a:pt x="752453" y="1195196"/>
                    <a:pt x="762862" y="1199122"/>
                    <a:pt x="773271" y="1203218"/>
                  </a:cubicBezTo>
                  <a:close/>
                  <a:moveTo>
                    <a:pt x="780864" y="1206120"/>
                  </a:moveTo>
                  <a:cubicBezTo>
                    <a:pt x="785983" y="1208254"/>
                    <a:pt x="791187" y="1210388"/>
                    <a:pt x="796306" y="1212607"/>
                  </a:cubicBezTo>
                  <a:cubicBezTo>
                    <a:pt x="802022" y="1215167"/>
                    <a:pt x="807653" y="1217898"/>
                    <a:pt x="813284" y="1220544"/>
                  </a:cubicBezTo>
                  <a:cubicBezTo>
                    <a:pt x="812602" y="1221825"/>
                    <a:pt x="811834" y="1223105"/>
                    <a:pt x="811151" y="1224385"/>
                  </a:cubicBezTo>
                  <a:cubicBezTo>
                    <a:pt x="806800" y="1231810"/>
                    <a:pt x="802022" y="1238980"/>
                    <a:pt x="797500" y="1246149"/>
                  </a:cubicBezTo>
                  <a:lnTo>
                    <a:pt x="797500" y="1246149"/>
                  </a:lnTo>
                  <a:cubicBezTo>
                    <a:pt x="797500" y="1246149"/>
                    <a:pt x="797500" y="1246149"/>
                    <a:pt x="797500" y="1246149"/>
                  </a:cubicBezTo>
                  <a:lnTo>
                    <a:pt x="797500" y="1246149"/>
                  </a:lnTo>
                  <a:cubicBezTo>
                    <a:pt x="797500" y="1246149"/>
                    <a:pt x="797500" y="1246149"/>
                    <a:pt x="797500" y="1246149"/>
                  </a:cubicBezTo>
                  <a:cubicBezTo>
                    <a:pt x="795538" y="1250246"/>
                    <a:pt x="793662" y="1254428"/>
                    <a:pt x="791784" y="1258524"/>
                  </a:cubicBezTo>
                  <a:cubicBezTo>
                    <a:pt x="791102" y="1254086"/>
                    <a:pt x="790334" y="1249648"/>
                    <a:pt x="789566" y="1245210"/>
                  </a:cubicBezTo>
                  <a:cubicBezTo>
                    <a:pt x="791699" y="1246405"/>
                    <a:pt x="793917" y="1247600"/>
                    <a:pt x="796050" y="1248795"/>
                  </a:cubicBezTo>
                  <a:cubicBezTo>
                    <a:pt x="796136" y="1248795"/>
                    <a:pt x="796306" y="1248624"/>
                    <a:pt x="796221" y="1248538"/>
                  </a:cubicBezTo>
                  <a:cubicBezTo>
                    <a:pt x="793917" y="1247173"/>
                    <a:pt x="791699" y="1245722"/>
                    <a:pt x="789396" y="1244357"/>
                  </a:cubicBezTo>
                  <a:cubicBezTo>
                    <a:pt x="787775" y="1234883"/>
                    <a:pt x="785897" y="1225409"/>
                    <a:pt x="783764" y="1216021"/>
                  </a:cubicBezTo>
                  <a:lnTo>
                    <a:pt x="783764" y="1216021"/>
                  </a:lnTo>
                  <a:cubicBezTo>
                    <a:pt x="783764" y="1216021"/>
                    <a:pt x="783764" y="1216021"/>
                    <a:pt x="783764" y="1216021"/>
                  </a:cubicBezTo>
                  <a:lnTo>
                    <a:pt x="783764" y="1216021"/>
                  </a:lnTo>
                  <a:cubicBezTo>
                    <a:pt x="783764" y="1216021"/>
                    <a:pt x="783764" y="1216021"/>
                    <a:pt x="783764" y="1216021"/>
                  </a:cubicBezTo>
                  <a:cubicBezTo>
                    <a:pt x="782826" y="1212692"/>
                    <a:pt x="781973" y="1209364"/>
                    <a:pt x="780949" y="1206120"/>
                  </a:cubicBezTo>
                  <a:close/>
                  <a:moveTo>
                    <a:pt x="803558" y="1249648"/>
                  </a:moveTo>
                  <a:lnTo>
                    <a:pt x="803558" y="1249648"/>
                  </a:lnTo>
                  <a:cubicBezTo>
                    <a:pt x="807227" y="1241796"/>
                    <a:pt x="810213" y="1233603"/>
                    <a:pt x="812943" y="1225324"/>
                  </a:cubicBezTo>
                  <a:cubicBezTo>
                    <a:pt x="813455" y="1223873"/>
                    <a:pt x="813882" y="1222507"/>
                    <a:pt x="814308" y="1221056"/>
                  </a:cubicBezTo>
                  <a:cubicBezTo>
                    <a:pt x="814991" y="1221398"/>
                    <a:pt x="815673" y="1221654"/>
                    <a:pt x="816356" y="1221995"/>
                  </a:cubicBezTo>
                  <a:cubicBezTo>
                    <a:pt x="820280" y="1223958"/>
                    <a:pt x="824205" y="1226007"/>
                    <a:pt x="828044" y="1228055"/>
                  </a:cubicBezTo>
                  <a:cubicBezTo>
                    <a:pt x="826935" y="1233432"/>
                    <a:pt x="825826" y="1238809"/>
                    <a:pt x="824717" y="1244186"/>
                  </a:cubicBezTo>
                  <a:cubicBezTo>
                    <a:pt x="822328" y="1246405"/>
                    <a:pt x="819939" y="1248709"/>
                    <a:pt x="817550" y="1250928"/>
                  </a:cubicBezTo>
                  <a:cubicBezTo>
                    <a:pt x="817550" y="1250928"/>
                    <a:pt x="817465" y="1251014"/>
                    <a:pt x="817379" y="1251099"/>
                  </a:cubicBezTo>
                  <a:lnTo>
                    <a:pt x="816697" y="1248538"/>
                  </a:lnTo>
                  <a:lnTo>
                    <a:pt x="811578" y="1231896"/>
                  </a:lnTo>
                  <a:cubicBezTo>
                    <a:pt x="811578" y="1231896"/>
                    <a:pt x="811237" y="1231896"/>
                    <a:pt x="811322" y="1231981"/>
                  </a:cubicBezTo>
                  <a:lnTo>
                    <a:pt x="815588" y="1248795"/>
                  </a:lnTo>
                  <a:lnTo>
                    <a:pt x="816356" y="1252209"/>
                  </a:lnTo>
                  <a:cubicBezTo>
                    <a:pt x="811919" y="1256476"/>
                    <a:pt x="807995" y="1261170"/>
                    <a:pt x="804326" y="1266120"/>
                  </a:cubicBezTo>
                  <a:cubicBezTo>
                    <a:pt x="801169" y="1264840"/>
                    <a:pt x="798012" y="1263474"/>
                    <a:pt x="794856" y="1262109"/>
                  </a:cubicBezTo>
                  <a:cubicBezTo>
                    <a:pt x="797927" y="1258098"/>
                    <a:pt x="800913" y="1253915"/>
                    <a:pt x="803558" y="1249648"/>
                  </a:cubicBezTo>
                  <a:lnTo>
                    <a:pt x="803558" y="1249648"/>
                  </a:lnTo>
                  <a:cubicBezTo>
                    <a:pt x="803558" y="1249648"/>
                    <a:pt x="803558" y="1249648"/>
                    <a:pt x="803558" y="1249648"/>
                  </a:cubicBezTo>
                  <a:lnTo>
                    <a:pt x="803558" y="1249648"/>
                  </a:lnTo>
                  <a:close/>
                  <a:moveTo>
                    <a:pt x="898004" y="1168567"/>
                  </a:moveTo>
                  <a:cubicBezTo>
                    <a:pt x="897748" y="1171213"/>
                    <a:pt x="897492" y="1173859"/>
                    <a:pt x="897236" y="1176419"/>
                  </a:cubicBezTo>
                  <a:cubicBezTo>
                    <a:pt x="893056" y="1180260"/>
                    <a:pt x="888875" y="1184186"/>
                    <a:pt x="884695" y="1188112"/>
                  </a:cubicBezTo>
                  <a:cubicBezTo>
                    <a:pt x="884951" y="1186746"/>
                    <a:pt x="885121" y="1185295"/>
                    <a:pt x="885378" y="1183930"/>
                  </a:cubicBezTo>
                  <a:lnTo>
                    <a:pt x="895701" y="1171981"/>
                  </a:lnTo>
                  <a:cubicBezTo>
                    <a:pt x="895701" y="1171981"/>
                    <a:pt x="895530" y="1171725"/>
                    <a:pt x="895445" y="1171810"/>
                  </a:cubicBezTo>
                  <a:lnTo>
                    <a:pt x="895189" y="1172066"/>
                  </a:lnTo>
                  <a:cubicBezTo>
                    <a:pt x="896127" y="1170871"/>
                    <a:pt x="897066" y="1169762"/>
                    <a:pt x="898090" y="1168567"/>
                  </a:cubicBezTo>
                  <a:close/>
                  <a:moveTo>
                    <a:pt x="923002" y="1174797"/>
                  </a:moveTo>
                  <a:cubicBezTo>
                    <a:pt x="922917" y="1175992"/>
                    <a:pt x="922831" y="1177273"/>
                    <a:pt x="922661" y="1178467"/>
                  </a:cubicBezTo>
                  <a:lnTo>
                    <a:pt x="922661" y="1178467"/>
                  </a:lnTo>
                  <a:cubicBezTo>
                    <a:pt x="922661" y="1178467"/>
                    <a:pt x="922661" y="1178638"/>
                    <a:pt x="922661" y="1178638"/>
                  </a:cubicBezTo>
                  <a:lnTo>
                    <a:pt x="922661" y="1178809"/>
                  </a:lnTo>
                  <a:cubicBezTo>
                    <a:pt x="922661" y="1178809"/>
                    <a:pt x="922661" y="1178809"/>
                    <a:pt x="922661" y="1178809"/>
                  </a:cubicBezTo>
                  <a:cubicBezTo>
                    <a:pt x="922234" y="1187856"/>
                    <a:pt x="921637" y="1196903"/>
                    <a:pt x="920784" y="1206035"/>
                  </a:cubicBezTo>
                  <a:cubicBezTo>
                    <a:pt x="920784" y="1206120"/>
                    <a:pt x="920784" y="1206206"/>
                    <a:pt x="920784" y="1206291"/>
                  </a:cubicBezTo>
                  <a:cubicBezTo>
                    <a:pt x="910460" y="1216021"/>
                    <a:pt x="900137" y="1225750"/>
                    <a:pt x="889899" y="1235395"/>
                  </a:cubicBezTo>
                  <a:cubicBezTo>
                    <a:pt x="891264" y="1230530"/>
                    <a:pt x="892544" y="1225665"/>
                    <a:pt x="893824" y="1220715"/>
                  </a:cubicBezTo>
                  <a:cubicBezTo>
                    <a:pt x="895701" y="1213375"/>
                    <a:pt x="897492" y="1206035"/>
                    <a:pt x="899114" y="1198610"/>
                  </a:cubicBezTo>
                  <a:cubicBezTo>
                    <a:pt x="903123" y="1194598"/>
                    <a:pt x="907219" y="1190587"/>
                    <a:pt x="911228" y="1186576"/>
                  </a:cubicBezTo>
                  <a:cubicBezTo>
                    <a:pt x="915153" y="1182650"/>
                    <a:pt x="919077" y="1178809"/>
                    <a:pt x="923002" y="1174883"/>
                  </a:cubicBezTo>
                  <a:close/>
                  <a:moveTo>
                    <a:pt x="929913" y="1167970"/>
                  </a:moveTo>
                  <a:cubicBezTo>
                    <a:pt x="945526" y="1152607"/>
                    <a:pt x="961310" y="1137415"/>
                    <a:pt x="977435" y="1122650"/>
                  </a:cubicBezTo>
                  <a:cubicBezTo>
                    <a:pt x="987076" y="1113859"/>
                    <a:pt x="996716" y="1105068"/>
                    <a:pt x="1006442" y="1096277"/>
                  </a:cubicBezTo>
                  <a:cubicBezTo>
                    <a:pt x="1003286" y="1099947"/>
                    <a:pt x="1000043" y="1103617"/>
                    <a:pt x="996887" y="1107372"/>
                  </a:cubicBezTo>
                  <a:cubicBezTo>
                    <a:pt x="996887" y="1107372"/>
                    <a:pt x="996887" y="1107372"/>
                    <a:pt x="996887" y="1107372"/>
                  </a:cubicBezTo>
                  <a:cubicBezTo>
                    <a:pt x="996887" y="1107372"/>
                    <a:pt x="996887" y="1107372"/>
                    <a:pt x="996887" y="1107372"/>
                  </a:cubicBezTo>
                  <a:cubicBezTo>
                    <a:pt x="996887" y="1107372"/>
                    <a:pt x="996887" y="1107372"/>
                    <a:pt x="996887" y="1107372"/>
                  </a:cubicBezTo>
                  <a:cubicBezTo>
                    <a:pt x="996887" y="1107372"/>
                    <a:pt x="996887" y="1107372"/>
                    <a:pt x="996887" y="1107372"/>
                  </a:cubicBezTo>
                  <a:cubicBezTo>
                    <a:pt x="993218" y="1112066"/>
                    <a:pt x="989635" y="1116761"/>
                    <a:pt x="986052" y="1121455"/>
                  </a:cubicBezTo>
                  <a:cubicBezTo>
                    <a:pt x="981359" y="1124613"/>
                    <a:pt x="976667" y="1127856"/>
                    <a:pt x="971889" y="1131014"/>
                  </a:cubicBezTo>
                  <a:cubicBezTo>
                    <a:pt x="971889" y="1131014"/>
                    <a:pt x="971889" y="1131355"/>
                    <a:pt x="972060" y="1131270"/>
                  </a:cubicBezTo>
                  <a:cubicBezTo>
                    <a:pt x="975899" y="1129136"/>
                    <a:pt x="979738" y="1126917"/>
                    <a:pt x="983577" y="1124698"/>
                  </a:cubicBezTo>
                  <a:cubicBezTo>
                    <a:pt x="974022" y="1137244"/>
                    <a:pt x="964637" y="1149876"/>
                    <a:pt x="955167" y="1162422"/>
                  </a:cubicBezTo>
                  <a:lnTo>
                    <a:pt x="940321" y="1182052"/>
                  </a:lnTo>
                  <a:cubicBezTo>
                    <a:pt x="940321" y="1182052"/>
                    <a:pt x="940492" y="1182308"/>
                    <a:pt x="940578" y="1182223"/>
                  </a:cubicBezTo>
                  <a:lnTo>
                    <a:pt x="956703" y="1163788"/>
                  </a:lnTo>
                  <a:cubicBezTo>
                    <a:pt x="970780" y="1147827"/>
                    <a:pt x="984943" y="1131953"/>
                    <a:pt x="998849" y="1115822"/>
                  </a:cubicBezTo>
                  <a:cubicBezTo>
                    <a:pt x="1004651" y="1112408"/>
                    <a:pt x="1010452" y="1108994"/>
                    <a:pt x="1016169" y="1105580"/>
                  </a:cubicBezTo>
                  <a:lnTo>
                    <a:pt x="1003883" y="1126320"/>
                  </a:lnTo>
                  <a:cubicBezTo>
                    <a:pt x="1002859" y="1128027"/>
                    <a:pt x="1001835" y="1129648"/>
                    <a:pt x="1000812" y="1131355"/>
                  </a:cubicBezTo>
                  <a:cubicBezTo>
                    <a:pt x="993389" y="1138268"/>
                    <a:pt x="985881" y="1145267"/>
                    <a:pt x="978458" y="1152180"/>
                  </a:cubicBezTo>
                  <a:cubicBezTo>
                    <a:pt x="978032" y="1152521"/>
                    <a:pt x="977690" y="1152948"/>
                    <a:pt x="977264" y="1153290"/>
                  </a:cubicBezTo>
                  <a:cubicBezTo>
                    <a:pt x="975814" y="1154229"/>
                    <a:pt x="974448" y="1155167"/>
                    <a:pt x="972998" y="1156021"/>
                  </a:cubicBezTo>
                  <a:cubicBezTo>
                    <a:pt x="972913" y="1156021"/>
                    <a:pt x="972998" y="1156362"/>
                    <a:pt x="973169" y="1156277"/>
                  </a:cubicBezTo>
                  <a:cubicBezTo>
                    <a:pt x="973936" y="1155850"/>
                    <a:pt x="974619" y="1155423"/>
                    <a:pt x="975387" y="1154997"/>
                  </a:cubicBezTo>
                  <a:cubicBezTo>
                    <a:pt x="959091" y="1170103"/>
                    <a:pt x="942967" y="1185381"/>
                    <a:pt x="926756" y="1200573"/>
                  </a:cubicBezTo>
                  <a:cubicBezTo>
                    <a:pt x="928036" y="1193403"/>
                    <a:pt x="928975" y="1186234"/>
                    <a:pt x="929742" y="1179065"/>
                  </a:cubicBezTo>
                  <a:lnTo>
                    <a:pt x="929742" y="1179065"/>
                  </a:lnTo>
                  <a:cubicBezTo>
                    <a:pt x="929742" y="1179065"/>
                    <a:pt x="929742" y="1179065"/>
                    <a:pt x="929742" y="1179065"/>
                  </a:cubicBezTo>
                  <a:lnTo>
                    <a:pt x="929742" y="1179065"/>
                  </a:lnTo>
                  <a:cubicBezTo>
                    <a:pt x="929913" y="1175395"/>
                    <a:pt x="929913" y="1171640"/>
                    <a:pt x="929913" y="1167970"/>
                  </a:cubicBezTo>
                  <a:close/>
                  <a:moveTo>
                    <a:pt x="1213166" y="961000"/>
                  </a:moveTo>
                  <a:cubicBezTo>
                    <a:pt x="1276386" y="907742"/>
                    <a:pt x="1340374" y="855338"/>
                    <a:pt x="1400523" y="798496"/>
                  </a:cubicBezTo>
                  <a:cubicBezTo>
                    <a:pt x="1439513" y="761711"/>
                    <a:pt x="1479953" y="726462"/>
                    <a:pt x="1519796" y="690530"/>
                  </a:cubicBezTo>
                  <a:cubicBezTo>
                    <a:pt x="1527134" y="683873"/>
                    <a:pt x="1534556" y="677301"/>
                    <a:pt x="1541979" y="670729"/>
                  </a:cubicBezTo>
                  <a:lnTo>
                    <a:pt x="1545392" y="681654"/>
                  </a:lnTo>
                  <a:cubicBezTo>
                    <a:pt x="1545392" y="681654"/>
                    <a:pt x="1545733" y="681654"/>
                    <a:pt x="1545647" y="681654"/>
                  </a:cubicBezTo>
                  <a:lnTo>
                    <a:pt x="1542747" y="670132"/>
                  </a:lnTo>
                  <a:cubicBezTo>
                    <a:pt x="1552217" y="661768"/>
                    <a:pt x="1561687" y="653318"/>
                    <a:pt x="1571242" y="644954"/>
                  </a:cubicBezTo>
                  <a:cubicBezTo>
                    <a:pt x="1574229" y="642308"/>
                    <a:pt x="1577556" y="640175"/>
                    <a:pt x="1581310" y="637358"/>
                  </a:cubicBezTo>
                  <a:cubicBezTo>
                    <a:pt x="1585746" y="646149"/>
                    <a:pt x="1589415" y="654343"/>
                    <a:pt x="1593681" y="662109"/>
                  </a:cubicBezTo>
                  <a:cubicBezTo>
                    <a:pt x="1582846" y="671498"/>
                    <a:pt x="1572011" y="680886"/>
                    <a:pt x="1561175" y="690189"/>
                  </a:cubicBezTo>
                  <a:lnTo>
                    <a:pt x="1561175" y="690189"/>
                  </a:lnTo>
                  <a:cubicBezTo>
                    <a:pt x="1561175" y="690189"/>
                    <a:pt x="1561090" y="690274"/>
                    <a:pt x="1561090" y="690274"/>
                  </a:cubicBezTo>
                  <a:lnTo>
                    <a:pt x="1561004" y="690274"/>
                  </a:lnTo>
                  <a:cubicBezTo>
                    <a:pt x="1561004" y="690274"/>
                    <a:pt x="1561004" y="690360"/>
                    <a:pt x="1561004" y="690360"/>
                  </a:cubicBezTo>
                  <a:cubicBezTo>
                    <a:pt x="1546245" y="704784"/>
                    <a:pt x="1531570" y="719293"/>
                    <a:pt x="1516810" y="733717"/>
                  </a:cubicBezTo>
                  <a:lnTo>
                    <a:pt x="1500941" y="748909"/>
                  </a:lnTo>
                  <a:cubicBezTo>
                    <a:pt x="1500941" y="748909"/>
                    <a:pt x="1501112" y="749165"/>
                    <a:pt x="1501112" y="749165"/>
                  </a:cubicBezTo>
                  <a:lnTo>
                    <a:pt x="1518261" y="735168"/>
                  </a:lnTo>
                  <a:cubicBezTo>
                    <a:pt x="1534215" y="722109"/>
                    <a:pt x="1550255" y="709051"/>
                    <a:pt x="1565783" y="695481"/>
                  </a:cubicBezTo>
                  <a:lnTo>
                    <a:pt x="1565783" y="695481"/>
                  </a:lnTo>
                  <a:cubicBezTo>
                    <a:pt x="1565783" y="695481"/>
                    <a:pt x="1565783" y="695481"/>
                    <a:pt x="1565783" y="695481"/>
                  </a:cubicBezTo>
                  <a:lnTo>
                    <a:pt x="1565783" y="695481"/>
                  </a:lnTo>
                  <a:cubicBezTo>
                    <a:pt x="1565783" y="695481"/>
                    <a:pt x="1565783" y="695481"/>
                    <a:pt x="1565783" y="695481"/>
                  </a:cubicBezTo>
                  <a:cubicBezTo>
                    <a:pt x="1575850" y="685665"/>
                    <a:pt x="1585746" y="675680"/>
                    <a:pt x="1595558" y="665609"/>
                  </a:cubicBezTo>
                  <a:cubicBezTo>
                    <a:pt x="1595558" y="665609"/>
                    <a:pt x="1595558" y="665609"/>
                    <a:pt x="1595558" y="665609"/>
                  </a:cubicBezTo>
                  <a:cubicBezTo>
                    <a:pt x="1598885" y="671327"/>
                    <a:pt x="1601701" y="677216"/>
                    <a:pt x="1604090" y="683276"/>
                  </a:cubicBezTo>
                  <a:cubicBezTo>
                    <a:pt x="1599909" y="686946"/>
                    <a:pt x="1595728" y="690616"/>
                    <a:pt x="1591548" y="694286"/>
                  </a:cubicBezTo>
                  <a:lnTo>
                    <a:pt x="1591548" y="694286"/>
                  </a:lnTo>
                  <a:cubicBezTo>
                    <a:pt x="1591548" y="694286"/>
                    <a:pt x="1591463" y="694371"/>
                    <a:pt x="1591463" y="694371"/>
                  </a:cubicBezTo>
                  <a:lnTo>
                    <a:pt x="1591292" y="694371"/>
                  </a:lnTo>
                  <a:cubicBezTo>
                    <a:pt x="1591292" y="694371"/>
                    <a:pt x="1591292" y="694456"/>
                    <a:pt x="1591292" y="694456"/>
                  </a:cubicBezTo>
                  <a:cubicBezTo>
                    <a:pt x="1574485" y="710417"/>
                    <a:pt x="1557421" y="726291"/>
                    <a:pt x="1539760" y="741398"/>
                  </a:cubicBezTo>
                  <a:cubicBezTo>
                    <a:pt x="1533447" y="746775"/>
                    <a:pt x="1527134" y="751981"/>
                    <a:pt x="1520649" y="757187"/>
                  </a:cubicBezTo>
                  <a:cubicBezTo>
                    <a:pt x="1520649" y="757187"/>
                    <a:pt x="1520735" y="757529"/>
                    <a:pt x="1520820" y="757444"/>
                  </a:cubicBezTo>
                  <a:cubicBezTo>
                    <a:pt x="1527645" y="752664"/>
                    <a:pt x="1534385" y="747884"/>
                    <a:pt x="1541126" y="742934"/>
                  </a:cubicBezTo>
                  <a:cubicBezTo>
                    <a:pt x="1559980" y="729193"/>
                    <a:pt x="1578409" y="714940"/>
                    <a:pt x="1596070" y="699577"/>
                  </a:cubicBezTo>
                  <a:lnTo>
                    <a:pt x="1596070" y="699577"/>
                  </a:lnTo>
                  <a:cubicBezTo>
                    <a:pt x="1596070" y="699577"/>
                    <a:pt x="1596070" y="699577"/>
                    <a:pt x="1596070" y="699577"/>
                  </a:cubicBezTo>
                  <a:lnTo>
                    <a:pt x="1596070" y="699577"/>
                  </a:lnTo>
                  <a:cubicBezTo>
                    <a:pt x="1596070" y="699577"/>
                    <a:pt x="1596070" y="699577"/>
                    <a:pt x="1596070" y="699577"/>
                  </a:cubicBezTo>
                  <a:cubicBezTo>
                    <a:pt x="1599482" y="696249"/>
                    <a:pt x="1602895" y="692920"/>
                    <a:pt x="1606308" y="689592"/>
                  </a:cubicBezTo>
                  <a:cubicBezTo>
                    <a:pt x="1607417" y="692749"/>
                    <a:pt x="1608356" y="695993"/>
                    <a:pt x="1609209" y="699321"/>
                  </a:cubicBezTo>
                  <a:cubicBezTo>
                    <a:pt x="1609209" y="701284"/>
                    <a:pt x="1609038" y="703162"/>
                    <a:pt x="1608953" y="705125"/>
                  </a:cubicBezTo>
                  <a:cubicBezTo>
                    <a:pt x="1605028" y="708539"/>
                    <a:pt x="1601018" y="712038"/>
                    <a:pt x="1597094" y="715452"/>
                  </a:cubicBezTo>
                  <a:lnTo>
                    <a:pt x="1597094" y="715452"/>
                  </a:lnTo>
                  <a:cubicBezTo>
                    <a:pt x="1597094" y="715452"/>
                    <a:pt x="1596923" y="715537"/>
                    <a:pt x="1596923" y="715537"/>
                  </a:cubicBezTo>
                  <a:lnTo>
                    <a:pt x="1596752" y="715537"/>
                  </a:lnTo>
                  <a:cubicBezTo>
                    <a:pt x="1596752" y="715537"/>
                    <a:pt x="1596752" y="715708"/>
                    <a:pt x="1596752" y="715708"/>
                  </a:cubicBezTo>
                  <a:cubicBezTo>
                    <a:pt x="1577471" y="733717"/>
                    <a:pt x="1558189" y="751725"/>
                    <a:pt x="1538310" y="769136"/>
                  </a:cubicBezTo>
                  <a:cubicBezTo>
                    <a:pt x="1531229" y="775281"/>
                    <a:pt x="1524062" y="781341"/>
                    <a:pt x="1516895" y="787401"/>
                  </a:cubicBezTo>
                  <a:cubicBezTo>
                    <a:pt x="1516810" y="787401"/>
                    <a:pt x="1516981" y="787742"/>
                    <a:pt x="1517066" y="787657"/>
                  </a:cubicBezTo>
                  <a:cubicBezTo>
                    <a:pt x="1524660" y="782024"/>
                    <a:pt x="1532168" y="776391"/>
                    <a:pt x="1539675" y="770587"/>
                  </a:cubicBezTo>
                  <a:cubicBezTo>
                    <a:pt x="1551876" y="761284"/>
                    <a:pt x="1564076" y="751811"/>
                    <a:pt x="1576020" y="742081"/>
                  </a:cubicBezTo>
                  <a:lnTo>
                    <a:pt x="1564673" y="764186"/>
                  </a:lnTo>
                  <a:cubicBezTo>
                    <a:pt x="1559639" y="774001"/>
                    <a:pt x="1554521" y="783902"/>
                    <a:pt x="1549487" y="793717"/>
                  </a:cubicBezTo>
                  <a:cubicBezTo>
                    <a:pt x="1545903" y="796875"/>
                    <a:pt x="1542320" y="800032"/>
                    <a:pt x="1538737" y="803190"/>
                  </a:cubicBezTo>
                  <a:cubicBezTo>
                    <a:pt x="1538651" y="803276"/>
                    <a:pt x="1538737" y="803532"/>
                    <a:pt x="1538907" y="803446"/>
                  </a:cubicBezTo>
                  <a:cubicBezTo>
                    <a:pt x="1542064" y="800971"/>
                    <a:pt x="1545135" y="798496"/>
                    <a:pt x="1548292" y="796021"/>
                  </a:cubicBezTo>
                  <a:cubicBezTo>
                    <a:pt x="1545647" y="801142"/>
                    <a:pt x="1543002" y="806348"/>
                    <a:pt x="1540358" y="811469"/>
                  </a:cubicBezTo>
                  <a:lnTo>
                    <a:pt x="1525598" y="825296"/>
                  </a:lnTo>
                  <a:cubicBezTo>
                    <a:pt x="1520906" y="829648"/>
                    <a:pt x="1516128" y="833916"/>
                    <a:pt x="1511350" y="838269"/>
                  </a:cubicBezTo>
                  <a:lnTo>
                    <a:pt x="1521673" y="816419"/>
                  </a:lnTo>
                  <a:cubicBezTo>
                    <a:pt x="1521673" y="816419"/>
                    <a:pt x="1521503" y="816163"/>
                    <a:pt x="1521417" y="816249"/>
                  </a:cubicBezTo>
                  <a:lnTo>
                    <a:pt x="1507340" y="841768"/>
                  </a:lnTo>
                  <a:cubicBezTo>
                    <a:pt x="1498382" y="849791"/>
                    <a:pt x="1489338" y="857813"/>
                    <a:pt x="1480209" y="865665"/>
                  </a:cubicBezTo>
                  <a:cubicBezTo>
                    <a:pt x="1486437" y="853375"/>
                    <a:pt x="1492666" y="841085"/>
                    <a:pt x="1498808" y="828709"/>
                  </a:cubicBezTo>
                  <a:cubicBezTo>
                    <a:pt x="1504183" y="817870"/>
                    <a:pt x="1509558" y="806946"/>
                    <a:pt x="1514848" y="796106"/>
                  </a:cubicBezTo>
                  <a:cubicBezTo>
                    <a:pt x="1514848" y="795936"/>
                    <a:pt x="1514677" y="795850"/>
                    <a:pt x="1514592" y="795936"/>
                  </a:cubicBezTo>
                  <a:cubicBezTo>
                    <a:pt x="1508790" y="806604"/>
                    <a:pt x="1502903" y="817273"/>
                    <a:pt x="1496931" y="827941"/>
                  </a:cubicBezTo>
                  <a:cubicBezTo>
                    <a:pt x="1488229" y="843475"/>
                    <a:pt x="1479356" y="858837"/>
                    <a:pt x="1470313" y="874200"/>
                  </a:cubicBezTo>
                  <a:cubicBezTo>
                    <a:pt x="1466729" y="877273"/>
                    <a:pt x="1463060" y="880345"/>
                    <a:pt x="1459477" y="883418"/>
                  </a:cubicBezTo>
                  <a:cubicBezTo>
                    <a:pt x="1462805" y="876590"/>
                    <a:pt x="1466132" y="869762"/>
                    <a:pt x="1469374" y="862934"/>
                  </a:cubicBezTo>
                  <a:cubicBezTo>
                    <a:pt x="1469374" y="862849"/>
                    <a:pt x="1469203" y="862678"/>
                    <a:pt x="1469118" y="862763"/>
                  </a:cubicBezTo>
                  <a:cubicBezTo>
                    <a:pt x="1464852" y="870530"/>
                    <a:pt x="1460586" y="878297"/>
                    <a:pt x="1456320" y="886064"/>
                  </a:cubicBezTo>
                  <a:cubicBezTo>
                    <a:pt x="1444717" y="895879"/>
                    <a:pt x="1432944" y="905608"/>
                    <a:pt x="1421170" y="915168"/>
                  </a:cubicBezTo>
                  <a:lnTo>
                    <a:pt x="1429872" y="898695"/>
                  </a:lnTo>
                  <a:cubicBezTo>
                    <a:pt x="1429872" y="898695"/>
                    <a:pt x="1429701" y="898439"/>
                    <a:pt x="1429616" y="898525"/>
                  </a:cubicBezTo>
                  <a:lnTo>
                    <a:pt x="1418354" y="917472"/>
                  </a:lnTo>
                  <a:cubicBezTo>
                    <a:pt x="1409225" y="925239"/>
                    <a:pt x="1400011" y="932920"/>
                    <a:pt x="1390711" y="940601"/>
                  </a:cubicBezTo>
                  <a:cubicBezTo>
                    <a:pt x="1397025" y="928482"/>
                    <a:pt x="1403253" y="916277"/>
                    <a:pt x="1409481" y="903987"/>
                  </a:cubicBezTo>
                  <a:cubicBezTo>
                    <a:pt x="1409481" y="903816"/>
                    <a:pt x="1409310" y="903645"/>
                    <a:pt x="1409225" y="903816"/>
                  </a:cubicBezTo>
                  <a:cubicBezTo>
                    <a:pt x="1402144" y="916618"/>
                    <a:pt x="1394977" y="929335"/>
                    <a:pt x="1387640" y="941967"/>
                  </a:cubicBezTo>
                  <a:cubicBezTo>
                    <a:pt x="1387213" y="942650"/>
                    <a:pt x="1386787" y="943332"/>
                    <a:pt x="1386446" y="944015"/>
                  </a:cubicBezTo>
                  <a:cubicBezTo>
                    <a:pt x="1378938" y="950160"/>
                    <a:pt x="1371515" y="956305"/>
                    <a:pt x="1363922" y="962365"/>
                  </a:cubicBezTo>
                  <a:cubicBezTo>
                    <a:pt x="1352660" y="971327"/>
                    <a:pt x="1341398" y="980203"/>
                    <a:pt x="1329966" y="988994"/>
                  </a:cubicBezTo>
                  <a:cubicBezTo>
                    <a:pt x="1334573" y="980374"/>
                    <a:pt x="1339095" y="971754"/>
                    <a:pt x="1343702" y="963219"/>
                  </a:cubicBezTo>
                  <a:lnTo>
                    <a:pt x="1357523" y="937443"/>
                  </a:lnTo>
                  <a:cubicBezTo>
                    <a:pt x="1357523" y="937443"/>
                    <a:pt x="1357352" y="937187"/>
                    <a:pt x="1357267" y="937273"/>
                  </a:cubicBezTo>
                  <a:lnTo>
                    <a:pt x="1341825" y="962280"/>
                  </a:lnTo>
                  <a:cubicBezTo>
                    <a:pt x="1334829" y="973460"/>
                    <a:pt x="1327833" y="984726"/>
                    <a:pt x="1320922" y="995907"/>
                  </a:cubicBezTo>
                  <a:cubicBezTo>
                    <a:pt x="1316656" y="999150"/>
                    <a:pt x="1312390" y="1002394"/>
                    <a:pt x="1308124" y="1005551"/>
                  </a:cubicBezTo>
                  <a:lnTo>
                    <a:pt x="1287733" y="1020487"/>
                  </a:lnTo>
                  <a:lnTo>
                    <a:pt x="1271353" y="1032180"/>
                  </a:lnTo>
                  <a:cubicBezTo>
                    <a:pt x="1271353" y="1027059"/>
                    <a:pt x="1271438" y="1022024"/>
                    <a:pt x="1271438" y="1016903"/>
                  </a:cubicBezTo>
                  <a:lnTo>
                    <a:pt x="1274424" y="1014086"/>
                  </a:lnTo>
                  <a:cubicBezTo>
                    <a:pt x="1274424" y="1014086"/>
                    <a:pt x="1274339" y="1013745"/>
                    <a:pt x="1274253" y="1013830"/>
                  </a:cubicBezTo>
                  <a:lnTo>
                    <a:pt x="1271438" y="1016220"/>
                  </a:lnTo>
                  <a:cubicBezTo>
                    <a:pt x="1271438" y="1013062"/>
                    <a:pt x="1271438" y="1009904"/>
                    <a:pt x="1271438" y="1006746"/>
                  </a:cubicBezTo>
                  <a:cubicBezTo>
                    <a:pt x="1271438" y="1003503"/>
                    <a:pt x="1271438" y="1000260"/>
                    <a:pt x="1271438" y="997017"/>
                  </a:cubicBezTo>
                  <a:lnTo>
                    <a:pt x="1299507" y="976533"/>
                  </a:lnTo>
                  <a:cubicBezTo>
                    <a:pt x="1326553" y="956903"/>
                    <a:pt x="1353683" y="937358"/>
                    <a:pt x="1380473" y="917387"/>
                  </a:cubicBezTo>
                  <a:cubicBezTo>
                    <a:pt x="1380473" y="917387"/>
                    <a:pt x="1380473" y="917387"/>
                    <a:pt x="1380473" y="917387"/>
                  </a:cubicBezTo>
                  <a:cubicBezTo>
                    <a:pt x="1380473" y="917387"/>
                    <a:pt x="1380644" y="917301"/>
                    <a:pt x="1380644" y="917216"/>
                  </a:cubicBezTo>
                  <a:cubicBezTo>
                    <a:pt x="1380644" y="917216"/>
                    <a:pt x="1380814" y="917130"/>
                    <a:pt x="1380814" y="917045"/>
                  </a:cubicBezTo>
                  <a:cubicBezTo>
                    <a:pt x="1380814" y="917045"/>
                    <a:pt x="1380814" y="917045"/>
                    <a:pt x="1380814" y="917045"/>
                  </a:cubicBezTo>
                  <a:cubicBezTo>
                    <a:pt x="1407007" y="896220"/>
                    <a:pt x="1432858" y="875054"/>
                    <a:pt x="1458794" y="853973"/>
                  </a:cubicBezTo>
                  <a:lnTo>
                    <a:pt x="1486437" y="831611"/>
                  </a:lnTo>
                  <a:cubicBezTo>
                    <a:pt x="1486437" y="831611"/>
                    <a:pt x="1486437" y="831270"/>
                    <a:pt x="1486267" y="831355"/>
                  </a:cubicBezTo>
                  <a:lnTo>
                    <a:pt x="1457344" y="852436"/>
                  </a:lnTo>
                  <a:cubicBezTo>
                    <a:pt x="1430299" y="872067"/>
                    <a:pt x="1403167" y="891611"/>
                    <a:pt x="1376378" y="911583"/>
                  </a:cubicBezTo>
                  <a:cubicBezTo>
                    <a:pt x="1376378" y="911583"/>
                    <a:pt x="1376378" y="911583"/>
                    <a:pt x="1376378" y="911583"/>
                  </a:cubicBezTo>
                  <a:cubicBezTo>
                    <a:pt x="1376378" y="911583"/>
                    <a:pt x="1376378" y="911583"/>
                    <a:pt x="1376378" y="911583"/>
                  </a:cubicBezTo>
                  <a:cubicBezTo>
                    <a:pt x="1376378" y="911583"/>
                    <a:pt x="1376378" y="911583"/>
                    <a:pt x="1376378" y="911583"/>
                  </a:cubicBezTo>
                  <a:cubicBezTo>
                    <a:pt x="1376378" y="911583"/>
                    <a:pt x="1376378" y="911583"/>
                    <a:pt x="1376378" y="911583"/>
                  </a:cubicBezTo>
                  <a:cubicBezTo>
                    <a:pt x="1350186" y="932408"/>
                    <a:pt x="1324334" y="953574"/>
                    <a:pt x="1298398" y="974655"/>
                  </a:cubicBezTo>
                  <a:lnTo>
                    <a:pt x="1271438" y="996505"/>
                  </a:lnTo>
                  <a:cubicBezTo>
                    <a:pt x="1271438" y="992408"/>
                    <a:pt x="1271438" y="988396"/>
                    <a:pt x="1271353" y="984300"/>
                  </a:cubicBezTo>
                  <a:cubicBezTo>
                    <a:pt x="1271353" y="984214"/>
                    <a:pt x="1271011" y="984214"/>
                    <a:pt x="1271011" y="984300"/>
                  </a:cubicBezTo>
                  <a:cubicBezTo>
                    <a:pt x="1270499" y="991810"/>
                    <a:pt x="1269987" y="999236"/>
                    <a:pt x="1269390" y="1006746"/>
                  </a:cubicBezTo>
                  <a:cubicBezTo>
                    <a:pt x="1269049" y="1010758"/>
                    <a:pt x="1268708" y="1014854"/>
                    <a:pt x="1268281" y="1018866"/>
                  </a:cubicBezTo>
                  <a:lnTo>
                    <a:pt x="1260432" y="1025608"/>
                  </a:lnTo>
                  <a:lnTo>
                    <a:pt x="1255910" y="1029364"/>
                  </a:lnTo>
                  <a:cubicBezTo>
                    <a:pt x="1255910" y="1024584"/>
                    <a:pt x="1255910" y="1019805"/>
                    <a:pt x="1255910" y="1015025"/>
                  </a:cubicBezTo>
                  <a:lnTo>
                    <a:pt x="1255910" y="994456"/>
                  </a:lnTo>
                  <a:cubicBezTo>
                    <a:pt x="1255910" y="994456"/>
                    <a:pt x="1255654" y="994371"/>
                    <a:pt x="1255654" y="994456"/>
                  </a:cubicBezTo>
                  <a:lnTo>
                    <a:pt x="1253862" y="1015111"/>
                  </a:lnTo>
                  <a:cubicBezTo>
                    <a:pt x="1253265" y="1020914"/>
                    <a:pt x="1252668" y="1026803"/>
                    <a:pt x="1252071" y="1032607"/>
                  </a:cubicBezTo>
                  <a:lnTo>
                    <a:pt x="1246440" y="1037301"/>
                  </a:lnTo>
                  <a:cubicBezTo>
                    <a:pt x="1242345" y="1040630"/>
                    <a:pt x="1238164" y="1043958"/>
                    <a:pt x="1233984" y="1047287"/>
                  </a:cubicBezTo>
                  <a:cubicBezTo>
                    <a:pt x="1234239" y="1045239"/>
                    <a:pt x="1234410" y="1043275"/>
                    <a:pt x="1234666" y="1041227"/>
                  </a:cubicBezTo>
                  <a:cubicBezTo>
                    <a:pt x="1235519" y="1033204"/>
                    <a:pt x="1236287" y="1025096"/>
                    <a:pt x="1236970" y="1016988"/>
                  </a:cubicBezTo>
                  <a:cubicBezTo>
                    <a:pt x="1236970" y="1016903"/>
                    <a:pt x="1236714" y="1016817"/>
                    <a:pt x="1236628" y="1016988"/>
                  </a:cubicBezTo>
                  <a:cubicBezTo>
                    <a:pt x="1235349" y="1025011"/>
                    <a:pt x="1233984" y="1033034"/>
                    <a:pt x="1232533" y="1041056"/>
                  </a:cubicBezTo>
                  <a:cubicBezTo>
                    <a:pt x="1232021" y="1043958"/>
                    <a:pt x="1231424" y="1046775"/>
                    <a:pt x="1230827" y="1049677"/>
                  </a:cubicBezTo>
                  <a:cubicBezTo>
                    <a:pt x="1222636" y="1056078"/>
                    <a:pt x="1214446" y="1062479"/>
                    <a:pt x="1206170" y="1068709"/>
                  </a:cubicBezTo>
                  <a:cubicBezTo>
                    <a:pt x="1206170" y="1068709"/>
                    <a:pt x="1206085" y="1068709"/>
                    <a:pt x="1205999" y="1068795"/>
                  </a:cubicBezTo>
                  <a:cubicBezTo>
                    <a:pt x="1206682" y="1063930"/>
                    <a:pt x="1207279" y="1059150"/>
                    <a:pt x="1207962" y="1054285"/>
                  </a:cubicBezTo>
                  <a:lnTo>
                    <a:pt x="1207962" y="1053347"/>
                  </a:lnTo>
                  <a:cubicBezTo>
                    <a:pt x="1207962" y="1053347"/>
                    <a:pt x="1212398" y="1049421"/>
                    <a:pt x="1212398" y="1049421"/>
                  </a:cubicBezTo>
                  <a:lnTo>
                    <a:pt x="1224684" y="1037984"/>
                  </a:lnTo>
                  <a:cubicBezTo>
                    <a:pt x="1224684" y="1037984"/>
                    <a:pt x="1224598" y="1037643"/>
                    <a:pt x="1224514" y="1037728"/>
                  </a:cubicBezTo>
                  <a:lnTo>
                    <a:pt x="1211801" y="1048482"/>
                  </a:lnTo>
                  <a:lnTo>
                    <a:pt x="1208474" y="1051213"/>
                  </a:lnTo>
                  <a:lnTo>
                    <a:pt x="1211119" y="1031071"/>
                  </a:lnTo>
                  <a:cubicBezTo>
                    <a:pt x="1211119" y="1031071"/>
                    <a:pt x="1210863" y="1030900"/>
                    <a:pt x="1210777" y="1031071"/>
                  </a:cubicBezTo>
                  <a:lnTo>
                    <a:pt x="1206170" y="1053091"/>
                  </a:lnTo>
                  <a:lnTo>
                    <a:pt x="1198833" y="1059065"/>
                  </a:lnTo>
                  <a:cubicBezTo>
                    <a:pt x="1196103" y="1061199"/>
                    <a:pt x="1193373" y="1063418"/>
                    <a:pt x="1190642" y="1065551"/>
                  </a:cubicBezTo>
                  <a:cubicBezTo>
                    <a:pt x="1190983" y="1063930"/>
                    <a:pt x="1191325" y="1062308"/>
                    <a:pt x="1191666" y="1060687"/>
                  </a:cubicBezTo>
                  <a:lnTo>
                    <a:pt x="1196956" y="1035850"/>
                  </a:lnTo>
                  <a:cubicBezTo>
                    <a:pt x="1196956" y="1035850"/>
                    <a:pt x="1196700" y="1035679"/>
                    <a:pt x="1196700" y="1035850"/>
                  </a:cubicBezTo>
                  <a:lnTo>
                    <a:pt x="1189619" y="1060431"/>
                  </a:lnTo>
                  <a:cubicBezTo>
                    <a:pt x="1188851" y="1062991"/>
                    <a:pt x="1188083" y="1065637"/>
                    <a:pt x="1187315" y="1068197"/>
                  </a:cubicBezTo>
                  <a:cubicBezTo>
                    <a:pt x="1182281" y="1072123"/>
                    <a:pt x="1177248" y="1075964"/>
                    <a:pt x="1172129" y="1079805"/>
                  </a:cubicBezTo>
                  <a:cubicBezTo>
                    <a:pt x="1172811" y="1076391"/>
                    <a:pt x="1173494" y="1073062"/>
                    <a:pt x="1174176" y="1069648"/>
                  </a:cubicBezTo>
                  <a:cubicBezTo>
                    <a:pt x="1176138" y="1060089"/>
                    <a:pt x="1177930" y="1050445"/>
                    <a:pt x="1179722" y="1040800"/>
                  </a:cubicBezTo>
                  <a:cubicBezTo>
                    <a:pt x="1179722" y="1040715"/>
                    <a:pt x="1179466" y="1040630"/>
                    <a:pt x="1179466" y="1040800"/>
                  </a:cubicBezTo>
                  <a:cubicBezTo>
                    <a:pt x="1177077" y="1050359"/>
                    <a:pt x="1174688" y="1059918"/>
                    <a:pt x="1172129" y="1069392"/>
                  </a:cubicBezTo>
                  <a:cubicBezTo>
                    <a:pt x="1170934" y="1073745"/>
                    <a:pt x="1169740" y="1078183"/>
                    <a:pt x="1168460" y="1082536"/>
                  </a:cubicBezTo>
                  <a:cubicBezTo>
                    <a:pt x="1166156" y="1084243"/>
                    <a:pt x="1163853" y="1085950"/>
                    <a:pt x="1161549" y="1087657"/>
                  </a:cubicBezTo>
                  <a:cubicBezTo>
                    <a:pt x="1156686" y="1091241"/>
                    <a:pt x="1151738" y="1094741"/>
                    <a:pt x="1146789" y="1098325"/>
                  </a:cubicBezTo>
                  <a:cubicBezTo>
                    <a:pt x="1148581" y="1090132"/>
                    <a:pt x="1150287" y="1082024"/>
                    <a:pt x="1151994" y="1073830"/>
                  </a:cubicBezTo>
                  <a:lnTo>
                    <a:pt x="1155065" y="1058724"/>
                  </a:lnTo>
                  <a:lnTo>
                    <a:pt x="1159246" y="1055054"/>
                  </a:lnTo>
                  <a:lnTo>
                    <a:pt x="1170934" y="1044556"/>
                  </a:lnTo>
                  <a:cubicBezTo>
                    <a:pt x="1170934" y="1044556"/>
                    <a:pt x="1170849" y="1044214"/>
                    <a:pt x="1170763" y="1044300"/>
                  </a:cubicBezTo>
                  <a:lnTo>
                    <a:pt x="1158563" y="1054029"/>
                  </a:lnTo>
                  <a:lnTo>
                    <a:pt x="1155492" y="1056419"/>
                  </a:lnTo>
                  <a:lnTo>
                    <a:pt x="1157027" y="1048738"/>
                  </a:lnTo>
                  <a:cubicBezTo>
                    <a:pt x="1157027" y="1048738"/>
                    <a:pt x="1156772" y="1048567"/>
                    <a:pt x="1156772" y="1048738"/>
                  </a:cubicBezTo>
                  <a:lnTo>
                    <a:pt x="1154383" y="1057273"/>
                  </a:lnTo>
                  <a:lnTo>
                    <a:pt x="1146192" y="1063588"/>
                  </a:lnTo>
                  <a:cubicBezTo>
                    <a:pt x="1136039" y="1071270"/>
                    <a:pt x="1125716" y="1078780"/>
                    <a:pt x="1115307" y="1086120"/>
                  </a:cubicBezTo>
                  <a:cubicBezTo>
                    <a:pt x="1115307" y="1085779"/>
                    <a:pt x="1115393" y="1085523"/>
                    <a:pt x="1115478" y="1085182"/>
                  </a:cubicBezTo>
                  <a:lnTo>
                    <a:pt x="1119573" y="1061028"/>
                  </a:lnTo>
                  <a:cubicBezTo>
                    <a:pt x="1126143" y="1055907"/>
                    <a:pt x="1132712" y="1050701"/>
                    <a:pt x="1139196" y="1045580"/>
                  </a:cubicBezTo>
                  <a:lnTo>
                    <a:pt x="1139793" y="1045068"/>
                  </a:lnTo>
                  <a:lnTo>
                    <a:pt x="1138684" y="1043361"/>
                  </a:lnTo>
                  <a:lnTo>
                    <a:pt x="1112833" y="1057529"/>
                  </a:lnTo>
                  <a:cubicBezTo>
                    <a:pt x="1112833" y="1057529"/>
                    <a:pt x="1112833" y="1057870"/>
                    <a:pt x="1113004" y="1057785"/>
                  </a:cubicBezTo>
                  <a:lnTo>
                    <a:pt x="1120426" y="1054285"/>
                  </a:lnTo>
                  <a:lnTo>
                    <a:pt x="1119915" y="1056334"/>
                  </a:lnTo>
                  <a:cubicBezTo>
                    <a:pt x="1102680" y="1068112"/>
                    <a:pt x="1085190" y="1079634"/>
                    <a:pt x="1067785" y="1091156"/>
                  </a:cubicBezTo>
                  <a:lnTo>
                    <a:pt x="1067785" y="1091156"/>
                  </a:lnTo>
                  <a:cubicBezTo>
                    <a:pt x="1067785" y="1091156"/>
                    <a:pt x="1067615" y="1091241"/>
                    <a:pt x="1067615" y="1091241"/>
                  </a:cubicBezTo>
                  <a:lnTo>
                    <a:pt x="1067444" y="1091241"/>
                  </a:lnTo>
                  <a:cubicBezTo>
                    <a:pt x="1067444" y="1091241"/>
                    <a:pt x="1067444" y="1091327"/>
                    <a:pt x="1067444" y="1091327"/>
                  </a:cubicBezTo>
                  <a:cubicBezTo>
                    <a:pt x="1060193" y="1096448"/>
                    <a:pt x="1053026" y="1101569"/>
                    <a:pt x="1045774" y="1106689"/>
                  </a:cubicBezTo>
                  <a:cubicBezTo>
                    <a:pt x="1045774" y="1106604"/>
                    <a:pt x="1045603" y="1106519"/>
                    <a:pt x="1045518" y="1106689"/>
                  </a:cubicBezTo>
                  <a:cubicBezTo>
                    <a:pt x="1045518" y="1106860"/>
                    <a:pt x="1045347" y="1106945"/>
                    <a:pt x="1045262" y="1107116"/>
                  </a:cubicBezTo>
                  <a:cubicBezTo>
                    <a:pt x="1044494" y="1107628"/>
                    <a:pt x="1043726" y="1108140"/>
                    <a:pt x="1043044" y="1108738"/>
                  </a:cubicBezTo>
                  <a:cubicBezTo>
                    <a:pt x="1099097" y="1058980"/>
                    <a:pt x="1155577" y="1009648"/>
                    <a:pt x="1212910" y="961341"/>
                  </a:cubicBezTo>
                  <a:close/>
                  <a:moveTo>
                    <a:pt x="1121024" y="1053859"/>
                  </a:moveTo>
                  <a:lnTo>
                    <a:pt x="1128702" y="1050189"/>
                  </a:lnTo>
                  <a:cubicBezTo>
                    <a:pt x="1126057" y="1052066"/>
                    <a:pt x="1123412" y="1053859"/>
                    <a:pt x="1120682" y="1055736"/>
                  </a:cubicBezTo>
                  <a:lnTo>
                    <a:pt x="1121024" y="1053859"/>
                  </a:lnTo>
                  <a:close/>
                  <a:moveTo>
                    <a:pt x="1532338" y="662451"/>
                  </a:moveTo>
                  <a:lnTo>
                    <a:pt x="1528755" y="654513"/>
                  </a:lnTo>
                  <a:cubicBezTo>
                    <a:pt x="1530888" y="652977"/>
                    <a:pt x="1533106" y="651526"/>
                    <a:pt x="1535239" y="649990"/>
                  </a:cubicBezTo>
                  <a:cubicBezTo>
                    <a:pt x="1535409" y="650587"/>
                    <a:pt x="1535665" y="651185"/>
                    <a:pt x="1535836" y="651697"/>
                  </a:cubicBezTo>
                  <a:lnTo>
                    <a:pt x="1537798" y="657671"/>
                  </a:lnTo>
                  <a:cubicBezTo>
                    <a:pt x="1535921" y="659207"/>
                    <a:pt x="1534130" y="660829"/>
                    <a:pt x="1532338" y="662365"/>
                  </a:cubicBezTo>
                  <a:close/>
                  <a:moveTo>
                    <a:pt x="1463487" y="694030"/>
                  </a:moveTo>
                  <a:lnTo>
                    <a:pt x="1466388" y="688738"/>
                  </a:lnTo>
                  <a:cubicBezTo>
                    <a:pt x="1477223" y="668852"/>
                    <a:pt x="1487973" y="648880"/>
                    <a:pt x="1498041" y="628482"/>
                  </a:cubicBezTo>
                  <a:lnTo>
                    <a:pt x="1506145" y="643247"/>
                  </a:lnTo>
                  <a:cubicBezTo>
                    <a:pt x="1503415" y="650075"/>
                    <a:pt x="1500685" y="656818"/>
                    <a:pt x="1497870" y="663646"/>
                  </a:cubicBezTo>
                  <a:cubicBezTo>
                    <a:pt x="1497614" y="664158"/>
                    <a:pt x="1497443" y="664670"/>
                    <a:pt x="1497187" y="665182"/>
                  </a:cubicBezTo>
                  <a:cubicBezTo>
                    <a:pt x="1495481" y="666633"/>
                    <a:pt x="1493775" y="668084"/>
                    <a:pt x="1492154" y="669535"/>
                  </a:cubicBezTo>
                  <a:cubicBezTo>
                    <a:pt x="1482598" y="677728"/>
                    <a:pt x="1473042" y="685922"/>
                    <a:pt x="1463487" y="694030"/>
                  </a:cubicBezTo>
                  <a:close/>
                  <a:moveTo>
                    <a:pt x="1488912" y="606206"/>
                  </a:moveTo>
                  <a:cubicBezTo>
                    <a:pt x="1490959" y="601683"/>
                    <a:pt x="1493007" y="597159"/>
                    <a:pt x="1495054" y="592721"/>
                  </a:cubicBezTo>
                  <a:cubicBezTo>
                    <a:pt x="1497273" y="596988"/>
                    <a:pt x="1499491" y="601171"/>
                    <a:pt x="1501709" y="605438"/>
                  </a:cubicBezTo>
                  <a:cubicBezTo>
                    <a:pt x="1499491" y="609876"/>
                    <a:pt x="1497273" y="614400"/>
                    <a:pt x="1494969" y="618838"/>
                  </a:cubicBezTo>
                  <a:lnTo>
                    <a:pt x="1494457" y="617728"/>
                  </a:lnTo>
                  <a:cubicBezTo>
                    <a:pt x="1492580" y="613887"/>
                    <a:pt x="1490703" y="610047"/>
                    <a:pt x="1488826" y="606206"/>
                  </a:cubicBezTo>
                  <a:close/>
                  <a:moveTo>
                    <a:pt x="1497784" y="586832"/>
                  </a:moveTo>
                  <a:lnTo>
                    <a:pt x="1504951" y="571384"/>
                  </a:lnTo>
                  <a:cubicBezTo>
                    <a:pt x="1507084" y="576419"/>
                    <a:pt x="1509132" y="581455"/>
                    <a:pt x="1511179" y="586491"/>
                  </a:cubicBezTo>
                  <a:cubicBezTo>
                    <a:pt x="1508790" y="591185"/>
                    <a:pt x="1506487" y="595964"/>
                    <a:pt x="1504098" y="600658"/>
                  </a:cubicBezTo>
                  <a:cubicBezTo>
                    <a:pt x="1501965" y="596050"/>
                    <a:pt x="1499917" y="591441"/>
                    <a:pt x="1497784" y="586832"/>
                  </a:cubicBezTo>
                  <a:close/>
                  <a:moveTo>
                    <a:pt x="1513483" y="591953"/>
                  </a:moveTo>
                  <a:cubicBezTo>
                    <a:pt x="1515701" y="597330"/>
                    <a:pt x="1517834" y="602792"/>
                    <a:pt x="1519967" y="608254"/>
                  </a:cubicBezTo>
                  <a:cubicBezTo>
                    <a:pt x="1518090" y="613119"/>
                    <a:pt x="1516213" y="618069"/>
                    <a:pt x="1514251" y="622934"/>
                  </a:cubicBezTo>
                  <a:cubicBezTo>
                    <a:pt x="1511862" y="617728"/>
                    <a:pt x="1509558" y="612522"/>
                    <a:pt x="1507169" y="607316"/>
                  </a:cubicBezTo>
                  <a:cubicBezTo>
                    <a:pt x="1509302" y="602195"/>
                    <a:pt x="1511435" y="597074"/>
                    <a:pt x="1513483" y="591953"/>
                  </a:cubicBezTo>
                  <a:close/>
                  <a:moveTo>
                    <a:pt x="1536006" y="585125"/>
                  </a:moveTo>
                  <a:cubicBezTo>
                    <a:pt x="1537372" y="590417"/>
                    <a:pt x="1538566" y="595794"/>
                    <a:pt x="1539760" y="601085"/>
                  </a:cubicBezTo>
                  <a:cubicBezTo>
                    <a:pt x="1536774" y="609449"/>
                    <a:pt x="1533789" y="617813"/>
                    <a:pt x="1530631" y="626092"/>
                  </a:cubicBezTo>
                  <a:cubicBezTo>
                    <a:pt x="1529096" y="621057"/>
                    <a:pt x="1527645" y="616021"/>
                    <a:pt x="1526024" y="611071"/>
                  </a:cubicBezTo>
                  <a:cubicBezTo>
                    <a:pt x="1526707" y="609535"/>
                    <a:pt x="1527475" y="607913"/>
                    <a:pt x="1528157" y="606377"/>
                  </a:cubicBezTo>
                  <a:lnTo>
                    <a:pt x="1528157" y="606377"/>
                  </a:lnTo>
                  <a:cubicBezTo>
                    <a:pt x="1528157" y="606377"/>
                    <a:pt x="1528157" y="606206"/>
                    <a:pt x="1528157" y="606206"/>
                  </a:cubicBezTo>
                  <a:lnTo>
                    <a:pt x="1528157" y="606035"/>
                  </a:lnTo>
                  <a:cubicBezTo>
                    <a:pt x="1528157" y="606035"/>
                    <a:pt x="1528157" y="606035"/>
                    <a:pt x="1528157" y="606035"/>
                  </a:cubicBezTo>
                  <a:cubicBezTo>
                    <a:pt x="1530802" y="599122"/>
                    <a:pt x="1533362" y="592124"/>
                    <a:pt x="1535836" y="585040"/>
                  </a:cubicBezTo>
                  <a:close/>
                  <a:moveTo>
                    <a:pt x="1541808" y="610815"/>
                  </a:moveTo>
                  <a:lnTo>
                    <a:pt x="1543002" y="616875"/>
                  </a:lnTo>
                  <a:lnTo>
                    <a:pt x="1544368" y="624556"/>
                  </a:lnTo>
                  <a:cubicBezTo>
                    <a:pt x="1540614" y="627799"/>
                    <a:pt x="1536860" y="631042"/>
                    <a:pt x="1533106" y="634286"/>
                  </a:cubicBezTo>
                  <a:cubicBezTo>
                    <a:pt x="1532850" y="633262"/>
                    <a:pt x="1532594" y="632323"/>
                    <a:pt x="1532252" y="631299"/>
                  </a:cubicBezTo>
                  <a:cubicBezTo>
                    <a:pt x="1535494" y="624471"/>
                    <a:pt x="1538737" y="617643"/>
                    <a:pt x="1541808" y="610815"/>
                  </a:cubicBezTo>
                  <a:close/>
                  <a:moveTo>
                    <a:pt x="1547695" y="632664"/>
                  </a:moveTo>
                  <a:cubicBezTo>
                    <a:pt x="1557080" y="624983"/>
                    <a:pt x="1566379" y="617216"/>
                    <a:pt x="1575679" y="609449"/>
                  </a:cubicBezTo>
                  <a:lnTo>
                    <a:pt x="1573802" y="614400"/>
                  </a:lnTo>
                  <a:cubicBezTo>
                    <a:pt x="1573802" y="614400"/>
                    <a:pt x="1573802" y="614400"/>
                    <a:pt x="1573973" y="614485"/>
                  </a:cubicBezTo>
                  <a:cubicBezTo>
                    <a:pt x="1565185" y="620545"/>
                    <a:pt x="1556397" y="626604"/>
                    <a:pt x="1547695" y="632664"/>
                  </a:cubicBezTo>
                  <a:close/>
                  <a:moveTo>
                    <a:pt x="1671320" y="462735"/>
                  </a:moveTo>
                  <a:cubicBezTo>
                    <a:pt x="1674306" y="459492"/>
                    <a:pt x="1677377" y="456163"/>
                    <a:pt x="1680364" y="452835"/>
                  </a:cubicBezTo>
                  <a:cubicBezTo>
                    <a:pt x="1681302" y="455139"/>
                    <a:pt x="1682155" y="457444"/>
                    <a:pt x="1683094" y="459663"/>
                  </a:cubicBezTo>
                  <a:cubicBezTo>
                    <a:pt x="1682496" y="461626"/>
                    <a:pt x="1681899" y="463503"/>
                    <a:pt x="1681302" y="465466"/>
                  </a:cubicBezTo>
                  <a:cubicBezTo>
                    <a:pt x="1679084" y="467942"/>
                    <a:pt x="1676951" y="470417"/>
                    <a:pt x="1674732" y="472892"/>
                  </a:cubicBezTo>
                  <a:lnTo>
                    <a:pt x="1671320" y="462650"/>
                  </a:lnTo>
                  <a:close/>
                  <a:moveTo>
                    <a:pt x="1702631" y="450018"/>
                  </a:moveTo>
                  <a:cubicBezTo>
                    <a:pt x="1703058" y="451811"/>
                    <a:pt x="1703399" y="453518"/>
                    <a:pt x="1703826" y="455310"/>
                  </a:cubicBezTo>
                  <a:cubicBezTo>
                    <a:pt x="1701010" y="462735"/>
                    <a:pt x="1698109" y="470161"/>
                    <a:pt x="1695294" y="477586"/>
                  </a:cubicBezTo>
                  <a:lnTo>
                    <a:pt x="1695294" y="477586"/>
                  </a:lnTo>
                  <a:cubicBezTo>
                    <a:pt x="1695294" y="477586"/>
                    <a:pt x="1695294" y="477586"/>
                    <a:pt x="1695294" y="477586"/>
                  </a:cubicBezTo>
                  <a:lnTo>
                    <a:pt x="1695294" y="477586"/>
                  </a:lnTo>
                  <a:cubicBezTo>
                    <a:pt x="1695294" y="477586"/>
                    <a:pt x="1695294" y="477586"/>
                    <a:pt x="1695294" y="477586"/>
                  </a:cubicBezTo>
                  <a:cubicBezTo>
                    <a:pt x="1694867" y="478952"/>
                    <a:pt x="1694441" y="480317"/>
                    <a:pt x="1694014" y="481768"/>
                  </a:cubicBezTo>
                  <a:lnTo>
                    <a:pt x="1693843" y="481341"/>
                  </a:lnTo>
                  <a:cubicBezTo>
                    <a:pt x="1692052" y="475623"/>
                    <a:pt x="1690175" y="469905"/>
                    <a:pt x="1688383" y="464272"/>
                  </a:cubicBezTo>
                  <a:cubicBezTo>
                    <a:pt x="1693161" y="459577"/>
                    <a:pt x="1697939" y="454798"/>
                    <a:pt x="1702631" y="450018"/>
                  </a:cubicBezTo>
                  <a:close/>
                  <a:moveTo>
                    <a:pt x="1719695" y="432181"/>
                  </a:moveTo>
                  <a:cubicBezTo>
                    <a:pt x="1719865" y="437387"/>
                    <a:pt x="1720036" y="442678"/>
                    <a:pt x="1720121" y="447885"/>
                  </a:cubicBezTo>
                  <a:lnTo>
                    <a:pt x="1720121" y="447885"/>
                  </a:lnTo>
                  <a:cubicBezTo>
                    <a:pt x="1720121" y="447885"/>
                    <a:pt x="1720121" y="448055"/>
                    <a:pt x="1720121" y="448055"/>
                  </a:cubicBezTo>
                  <a:lnTo>
                    <a:pt x="1720121" y="448226"/>
                  </a:lnTo>
                  <a:lnTo>
                    <a:pt x="1720121" y="448226"/>
                  </a:lnTo>
                  <a:cubicBezTo>
                    <a:pt x="1720292" y="451128"/>
                    <a:pt x="1720462" y="454030"/>
                    <a:pt x="1720633" y="456846"/>
                  </a:cubicBezTo>
                  <a:cubicBezTo>
                    <a:pt x="1716623" y="461284"/>
                    <a:pt x="1712699" y="465808"/>
                    <a:pt x="1708774" y="470246"/>
                  </a:cubicBezTo>
                  <a:cubicBezTo>
                    <a:pt x="1708092" y="467344"/>
                    <a:pt x="1707494" y="464442"/>
                    <a:pt x="1706982" y="461540"/>
                  </a:cubicBezTo>
                  <a:cubicBezTo>
                    <a:pt x="1708859" y="454371"/>
                    <a:pt x="1710651" y="447117"/>
                    <a:pt x="1712357" y="439862"/>
                  </a:cubicBezTo>
                  <a:cubicBezTo>
                    <a:pt x="1714234" y="437899"/>
                    <a:pt x="1716196" y="435936"/>
                    <a:pt x="1718074" y="433888"/>
                  </a:cubicBezTo>
                  <a:lnTo>
                    <a:pt x="1718074" y="433888"/>
                  </a:lnTo>
                  <a:cubicBezTo>
                    <a:pt x="1718074" y="433888"/>
                    <a:pt x="1718159" y="433717"/>
                    <a:pt x="1718159" y="433717"/>
                  </a:cubicBezTo>
                  <a:lnTo>
                    <a:pt x="1718159" y="433546"/>
                  </a:lnTo>
                  <a:cubicBezTo>
                    <a:pt x="1718159" y="433546"/>
                    <a:pt x="1718244" y="433546"/>
                    <a:pt x="1718244" y="433546"/>
                  </a:cubicBezTo>
                  <a:cubicBezTo>
                    <a:pt x="1718671" y="433034"/>
                    <a:pt x="1719097" y="432522"/>
                    <a:pt x="1719524" y="432095"/>
                  </a:cubicBezTo>
                  <a:close/>
                  <a:moveTo>
                    <a:pt x="1724984" y="425950"/>
                  </a:moveTo>
                  <a:cubicBezTo>
                    <a:pt x="1727544" y="422878"/>
                    <a:pt x="1730188" y="419890"/>
                    <a:pt x="1732748" y="416818"/>
                  </a:cubicBezTo>
                  <a:cubicBezTo>
                    <a:pt x="1732748" y="417671"/>
                    <a:pt x="1732748" y="418525"/>
                    <a:pt x="1732748" y="419293"/>
                  </a:cubicBezTo>
                  <a:lnTo>
                    <a:pt x="1732748" y="419293"/>
                  </a:lnTo>
                  <a:lnTo>
                    <a:pt x="1732748" y="419464"/>
                  </a:lnTo>
                  <a:cubicBezTo>
                    <a:pt x="1732748" y="419464"/>
                    <a:pt x="1732748" y="419634"/>
                    <a:pt x="1732748" y="419634"/>
                  </a:cubicBezTo>
                  <a:lnTo>
                    <a:pt x="1732748" y="419634"/>
                  </a:lnTo>
                  <a:cubicBezTo>
                    <a:pt x="1733089" y="427316"/>
                    <a:pt x="1733431" y="434997"/>
                    <a:pt x="1733601" y="442764"/>
                  </a:cubicBezTo>
                  <a:cubicBezTo>
                    <a:pt x="1733345" y="443020"/>
                    <a:pt x="1733175" y="443191"/>
                    <a:pt x="1732919" y="443447"/>
                  </a:cubicBezTo>
                  <a:cubicBezTo>
                    <a:pt x="1732919" y="443447"/>
                    <a:pt x="1732919" y="443447"/>
                    <a:pt x="1732919" y="443447"/>
                  </a:cubicBezTo>
                  <a:cubicBezTo>
                    <a:pt x="1732919" y="443447"/>
                    <a:pt x="1732919" y="443447"/>
                    <a:pt x="1732919" y="443447"/>
                  </a:cubicBezTo>
                  <a:cubicBezTo>
                    <a:pt x="1732919" y="443447"/>
                    <a:pt x="1732919" y="443447"/>
                    <a:pt x="1732919" y="443447"/>
                  </a:cubicBezTo>
                  <a:cubicBezTo>
                    <a:pt x="1732919" y="443447"/>
                    <a:pt x="1732919" y="443447"/>
                    <a:pt x="1732919" y="443447"/>
                  </a:cubicBezTo>
                  <a:cubicBezTo>
                    <a:pt x="1731042" y="445495"/>
                    <a:pt x="1729165" y="447629"/>
                    <a:pt x="1727288" y="449677"/>
                  </a:cubicBezTo>
                  <a:cubicBezTo>
                    <a:pt x="1727288" y="449080"/>
                    <a:pt x="1727288" y="448482"/>
                    <a:pt x="1727288" y="447885"/>
                  </a:cubicBezTo>
                  <a:lnTo>
                    <a:pt x="1727288" y="447885"/>
                  </a:lnTo>
                  <a:cubicBezTo>
                    <a:pt x="1727288" y="447885"/>
                    <a:pt x="1727288" y="447885"/>
                    <a:pt x="1727288" y="447885"/>
                  </a:cubicBezTo>
                  <a:lnTo>
                    <a:pt x="1727288" y="447885"/>
                  </a:lnTo>
                  <a:cubicBezTo>
                    <a:pt x="1727288" y="447885"/>
                    <a:pt x="1727288" y="447885"/>
                    <a:pt x="1727288" y="447885"/>
                  </a:cubicBezTo>
                  <a:cubicBezTo>
                    <a:pt x="1726776" y="440630"/>
                    <a:pt x="1725923" y="433375"/>
                    <a:pt x="1725070" y="426121"/>
                  </a:cubicBezTo>
                  <a:close/>
                  <a:moveTo>
                    <a:pt x="1861236" y="476732"/>
                  </a:moveTo>
                  <a:cubicBezTo>
                    <a:pt x="1860724" y="478098"/>
                    <a:pt x="1860297" y="479549"/>
                    <a:pt x="1859785" y="480915"/>
                  </a:cubicBezTo>
                  <a:cubicBezTo>
                    <a:pt x="1856202" y="490730"/>
                    <a:pt x="1852363" y="500459"/>
                    <a:pt x="1848353" y="510189"/>
                  </a:cubicBezTo>
                  <a:cubicBezTo>
                    <a:pt x="1848353" y="507287"/>
                    <a:pt x="1848438" y="504471"/>
                    <a:pt x="1848438" y="501569"/>
                  </a:cubicBezTo>
                  <a:cubicBezTo>
                    <a:pt x="1848438" y="498496"/>
                    <a:pt x="1848438" y="495338"/>
                    <a:pt x="1848353" y="492266"/>
                  </a:cubicBezTo>
                  <a:cubicBezTo>
                    <a:pt x="1849035" y="490730"/>
                    <a:pt x="1849718" y="489279"/>
                    <a:pt x="1850401" y="487742"/>
                  </a:cubicBezTo>
                  <a:lnTo>
                    <a:pt x="1857397" y="471868"/>
                  </a:lnTo>
                  <a:lnTo>
                    <a:pt x="1861406" y="462223"/>
                  </a:lnTo>
                  <a:lnTo>
                    <a:pt x="1861406" y="464186"/>
                  </a:lnTo>
                  <a:cubicBezTo>
                    <a:pt x="1861406" y="464186"/>
                    <a:pt x="1861236" y="475708"/>
                    <a:pt x="1861236" y="475708"/>
                  </a:cubicBezTo>
                  <a:cubicBezTo>
                    <a:pt x="1861236" y="476050"/>
                    <a:pt x="1861236" y="476306"/>
                    <a:pt x="1861236" y="476647"/>
                  </a:cubicBezTo>
                  <a:close/>
                  <a:moveTo>
                    <a:pt x="1860980" y="483987"/>
                  </a:moveTo>
                  <a:cubicBezTo>
                    <a:pt x="1860639" y="492010"/>
                    <a:pt x="1860042" y="500033"/>
                    <a:pt x="1859359" y="507970"/>
                  </a:cubicBezTo>
                  <a:cubicBezTo>
                    <a:pt x="1859188" y="509506"/>
                    <a:pt x="1859018" y="511043"/>
                    <a:pt x="1858847" y="512664"/>
                  </a:cubicBezTo>
                  <a:cubicBezTo>
                    <a:pt x="1854581" y="524101"/>
                    <a:pt x="1850230" y="535452"/>
                    <a:pt x="1845623" y="546804"/>
                  </a:cubicBezTo>
                  <a:cubicBezTo>
                    <a:pt x="1846049" y="544158"/>
                    <a:pt x="1846391" y="541597"/>
                    <a:pt x="1846732" y="538952"/>
                  </a:cubicBezTo>
                  <a:lnTo>
                    <a:pt x="1846732" y="538952"/>
                  </a:lnTo>
                  <a:cubicBezTo>
                    <a:pt x="1846732" y="538952"/>
                    <a:pt x="1846732" y="538781"/>
                    <a:pt x="1846732" y="538781"/>
                  </a:cubicBezTo>
                  <a:lnTo>
                    <a:pt x="1846732" y="538610"/>
                  </a:lnTo>
                  <a:cubicBezTo>
                    <a:pt x="1846732" y="538610"/>
                    <a:pt x="1846732" y="538610"/>
                    <a:pt x="1846732" y="538610"/>
                  </a:cubicBezTo>
                  <a:cubicBezTo>
                    <a:pt x="1847159" y="533404"/>
                    <a:pt x="1847500" y="528112"/>
                    <a:pt x="1847756" y="522906"/>
                  </a:cubicBezTo>
                  <a:cubicBezTo>
                    <a:pt x="1852448" y="510018"/>
                    <a:pt x="1856885" y="497131"/>
                    <a:pt x="1860895" y="484072"/>
                  </a:cubicBezTo>
                  <a:close/>
                  <a:moveTo>
                    <a:pt x="1776516" y="664840"/>
                  </a:moveTo>
                  <a:cubicBezTo>
                    <a:pt x="1776772" y="663902"/>
                    <a:pt x="1777113" y="662963"/>
                    <a:pt x="1777369" y="661939"/>
                  </a:cubicBezTo>
                  <a:cubicBezTo>
                    <a:pt x="1778051" y="659549"/>
                    <a:pt x="1778649" y="657074"/>
                    <a:pt x="1779331" y="654684"/>
                  </a:cubicBezTo>
                  <a:lnTo>
                    <a:pt x="1780184" y="653745"/>
                  </a:lnTo>
                  <a:lnTo>
                    <a:pt x="1793665" y="637529"/>
                  </a:lnTo>
                  <a:cubicBezTo>
                    <a:pt x="1793665" y="637529"/>
                    <a:pt x="1793579" y="637188"/>
                    <a:pt x="1793409" y="637358"/>
                  </a:cubicBezTo>
                  <a:lnTo>
                    <a:pt x="1780014" y="652124"/>
                  </a:lnTo>
                  <a:cubicBezTo>
                    <a:pt x="1780014" y="652124"/>
                    <a:pt x="1780184" y="651355"/>
                    <a:pt x="1780355" y="650929"/>
                  </a:cubicBezTo>
                  <a:cubicBezTo>
                    <a:pt x="1785645" y="643247"/>
                    <a:pt x="1790849" y="635481"/>
                    <a:pt x="1795883" y="627543"/>
                  </a:cubicBezTo>
                  <a:cubicBezTo>
                    <a:pt x="1795030" y="633176"/>
                    <a:pt x="1794091" y="638895"/>
                    <a:pt x="1793067" y="644528"/>
                  </a:cubicBezTo>
                  <a:cubicBezTo>
                    <a:pt x="1793067" y="644528"/>
                    <a:pt x="1793067" y="644613"/>
                    <a:pt x="1793067" y="644698"/>
                  </a:cubicBezTo>
                  <a:cubicBezTo>
                    <a:pt x="1787692" y="651526"/>
                    <a:pt x="1782147" y="658183"/>
                    <a:pt x="1776601" y="664926"/>
                  </a:cubicBezTo>
                  <a:close/>
                  <a:moveTo>
                    <a:pt x="1770031" y="672607"/>
                  </a:moveTo>
                  <a:cubicBezTo>
                    <a:pt x="1767557" y="675509"/>
                    <a:pt x="1765083" y="678496"/>
                    <a:pt x="1762609" y="681398"/>
                  </a:cubicBezTo>
                  <a:cubicBezTo>
                    <a:pt x="1756296" y="688738"/>
                    <a:pt x="1749982" y="695993"/>
                    <a:pt x="1743498" y="703162"/>
                  </a:cubicBezTo>
                  <a:cubicBezTo>
                    <a:pt x="1743840" y="701882"/>
                    <a:pt x="1744266" y="700601"/>
                    <a:pt x="1744693" y="699236"/>
                  </a:cubicBezTo>
                  <a:cubicBezTo>
                    <a:pt x="1745375" y="696846"/>
                    <a:pt x="1746057" y="694456"/>
                    <a:pt x="1746825" y="691981"/>
                  </a:cubicBezTo>
                  <a:cubicBezTo>
                    <a:pt x="1751859" y="686434"/>
                    <a:pt x="1756807" y="680801"/>
                    <a:pt x="1761671" y="675168"/>
                  </a:cubicBezTo>
                  <a:lnTo>
                    <a:pt x="1754248" y="686007"/>
                  </a:lnTo>
                  <a:cubicBezTo>
                    <a:pt x="1754248" y="686007"/>
                    <a:pt x="1754419" y="686263"/>
                    <a:pt x="1754504" y="686178"/>
                  </a:cubicBezTo>
                  <a:lnTo>
                    <a:pt x="1765083" y="672266"/>
                  </a:lnTo>
                  <a:lnTo>
                    <a:pt x="1769605" y="666035"/>
                  </a:lnTo>
                  <a:lnTo>
                    <a:pt x="1772164" y="663048"/>
                  </a:lnTo>
                  <a:cubicBezTo>
                    <a:pt x="1771482" y="666206"/>
                    <a:pt x="1770714" y="669449"/>
                    <a:pt x="1770031" y="672607"/>
                  </a:cubicBezTo>
                  <a:close/>
                  <a:moveTo>
                    <a:pt x="1741109" y="705808"/>
                  </a:moveTo>
                  <a:cubicBezTo>
                    <a:pt x="1736673" y="710673"/>
                    <a:pt x="1732236" y="715623"/>
                    <a:pt x="1727800" y="720402"/>
                  </a:cubicBezTo>
                  <a:cubicBezTo>
                    <a:pt x="1728909" y="716647"/>
                    <a:pt x="1730018" y="712806"/>
                    <a:pt x="1731127" y="709051"/>
                  </a:cubicBezTo>
                  <a:cubicBezTo>
                    <a:pt x="1735137" y="704698"/>
                    <a:pt x="1739147" y="700260"/>
                    <a:pt x="1743157" y="695907"/>
                  </a:cubicBezTo>
                  <a:cubicBezTo>
                    <a:pt x="1742986" y="696761"/>
                    <a:pt x="1742816" y="697700"/>
                    <a:pt x="1742645" y="698553"/>
                  </a:cubicBezTo>
                  <a:cubicBezTo>
                    <a:pt x="1742133" y="700943"/>
                    <a:pt x="1741621" y="703333"/>
                    <a:pt x="1741109" y="705808"/>
                  </a:cubicBezTo>
                  <a:close/>
                  <a:moveTo>
                    <a:pt x="1711248" y="738582"/>
                  </a:moveTo>
                  <a:cubicBezTo>
                    <a:pt x="1706044" y="744300"/>
                    <a:pt x="1700839" y="750018"/>
                    <a:pt x="1695550" y="755737"/>
                  </a:cubicBezTo>
                  <a:cubicBezTo>
                    <a:pt x="1697853" y="750360"/>
                    <a:pt x="1699986" y="744983"/>
                    <a:pt x="1702119" y="739520"/>
                  </a:cubicBezTo>
                  <a:cubicBezTo>
                    <a:pt x="1706471" y="735082"/>
                    <a:pt x="1710736" y="730729"/>
                    <a:pt x="1715088" y="726206"/>
                  </a:cubicBezTo>
                  <a:cubicBezTo>
                    <a:pt x="1713893" y="730303"/>
                    <a:pt x="1712613" y="734485"/>
                    <a:pt x="1711248" y="738582"/>
                  </a:cubicBezTo>
                  <a:close/>
                  <a:moveTo>
                    <a:pt x="1682838" y="776647"/>
                  </a:moveTo>
                  <a:cubicBezTo>
                    <a:pt x="1681473" y="780402"/>
                    <a:pt x="1680022" y="784158"/>
                    <a:pt x="1678657" y="787828"/>
                  </a:cubicBezTo>
                  <a:cubicBezTo>
                    <a:pt x="1672599" y="793461"/>
                    <a:pt x="1664409" y="800459"/>
                    <a:pt x="1656560" y="806775"/>
                  </a:cubicBezTo>
                  <a:cubicBezTo>
                    <a:pt x="1658522" y="803190"/>
                    <a:pt x="1660399" y="799606"/>
                    <a:pt x="1662276" y="795936"/>
                  </a:cubicBezTo>
                  <a:cubicBezTo>
                    <a:pt x="1667139" y="791498"/>
                    <a:pt x="1671917" y="787059"/>
                    <a:pt x="1676695" y="782621"/>
                  </a:cubicBezTo>
                  <a:cubicBezTo>
                    <a:pt x="1678742" y="780658"/>
                    <a:pt x="1680875" y="778610"/>
                    <a:pt x="1682923" y="776647"/>
                  </a:cubicBezTo>
                  <a:close/>
                  <a:moveTo>
                    <a:pt x="1640179" y="819577"/>
                  </a:moveTo>
                  <a:lnTo>
                    <a:pt x="1641885" y="817102"/>
                  </a:lnTo>
                  <a:cubicBezTo>
                    <a:pt x="1643421" y="814798"/>
                    <a:pt x="1644871" y="812493"/>
                    <a:pt x="1646407" y="810274"/>
                  </a:cubicBezTo>
                  <a:cubicBezTo>
                    <a:pt x="1649308" y="807714"/>
                    <a:pt x="1652208" y="805068"/>
                    <a:pt x="1655109" y="802508"/>
                  </a:cubicBezTo>
                  <a:cubicBezTo>
                    <a:pt x="1653829" y="805409"/>
                    <a:pt x="1652550" y="808311"/>
                    <a:pt x="1651185" y="811213"/>
                  </a:cubicBezTo>
                  <a:cubicBezTo>
                    <a:pt x="1647090" y="814456"/>
                    <a:pt x="1643336" y="817358"/>
                    <a:pt x="1640264" y="819663"/>
                  </a:cubicBezTo>
                  <a:close/>
                  <a:moveTo>
                    <a:pt x="1622774" y="828283"/>
                  </a:moveTo>
                  <a:cubicBezTo>
                    <a:pt x="1618082" y="832550"/>
                    <a:pt x="1613304" y="836818"/>
                    <a:pt x="1608611" y="841085"/>
                  </a:cubicBezTo>
                  <a:lnTo>
                    <a:pt x="1599739" y="848852"/>
                  </a:lnTo>
                  <a:cubicBezTo>
                    <a:pt x="1604175" y="840658"/>
                    <a:pt x="1608611" y="832379"/>
                    <a:pt x="1612877" y="824015"/>
                  </a:cubicBezTo>
                  <a:cubicBezTo>
                    <a:pt x="1613133" y="823503"/>
                    <a:pt x="1613389" y="822991"/>
                    <a:pt x="1613645" y="822479"/>
                  </a:cubicBezTo>
                  <a:cubicBezTo>
                    <a:pt x="1615437" y="820772"/>
                    <a:pt x="1617143" y="819065"/>
                    <a:pt x="1618935" y="817273"/>
                  </a:cubicBezTo>
                  <a:lnTo>
                    <a:pt x="1623627" y="812664"/>
                  </a:lnTo>
                  <a:cubicBezTo>
                    <a:pt x="1623457" y="818382"/>
                    <a:pt x="1623115" y="823759"/>
                    <a:pt x="1622689" y="828283"/>
                  </a:cubicBezTo>
                  <a:close/>
                  <a:moveTo>
                    <a:pt x="1569366" y="857984"/>
                  </a:moveTo>
                  <a:cubicBezTo>
                    <a:pt x="1570987" y="854741"/>
                    <a:pt x="1572608" y="851497"/>
                    <a:pt x="1574229" y="848254"/>
                  </a:cubicBezTo>
                  <a:lnTo>
                    <a:pt x="1576788" y="846291"/>
                  </a:lnTo>
                  <a:lnTo>
                    <a:pt x="1593511" y="833489"/>
                  </a:lnTo>
                  <a:cubicBezTo>
                    <a:pt x="1598544" y="829563"/>
                    <a:pt x="1603578" y="825552"/>
                    <a:pt x="1608611" y="821540"/>
                  </a:cubicBezTo>
                  <a:cubicBezTo>
                    <a:pt x="1608611" y="821540"/>
                    <a:pt x="1608611" y="821626"/>
                    <a:pt x="1608611" y="821711"/>
                  </a:cubicBezTo>
                  <a:cubicBezTo>
                    <a:pt x="1608185" y="822735"/>
                    <a:pt x="1607758" y="823674"/>
                    <a:pt x="1607247" y="824698"/>
                  </a:cubicBezTo>
                  <a:cubicBezTo>
                    <a:pt x="1594619" y="835708"/>
                    <a:pt x="1581992" y="846803"/>
                    <a:pt x="1569366" y="857899"/>
                  </a:cubicBezTo>
                  <a:close/>
                  <a:moveTo>
                    <a:pt x="1525257" y="898354"/>
                  </a:moveTo>
                  <a:cubicBezTo>
                    <a:pt x="1511008" y="912095"/>
                    <a:pt x="1496846" y="926007"/>
                    <a:pt x="1482683" y="939833"/>
                  </a:cubicBezTo>
                  <a:cubicBezTo>
                    <a:pt x="1489594" y="926433"/>
                    <a:pt x="1496504" y="913034"/>
                    <a:pt x="1503415" y="899549"/>
                  </a:cubicBezTo>
                  <a:cubicBezTo>
                    <a:pt x="1505975" y="897074"/>
                    <a:pt x="1508534" y="894598"/>
                    <a:pt x="1511008" y="892123"/>
                  </a:cubicBezTo>
                  <a:cubicBezTo>
                    <a:pt x="1520735" y="882394"/>
                    <a:pt x="1530461" y="872664"/>
                    <a:pt x="1540017" y="862763"/>
                  </a:cubicBezTo>
                  <a:cubicBezTo>
                    <a:pt x="1535153" y="874627"/>
                    <a:pt x="1530205" y="886490"/>
                    <a:pt x="1525257" y="898354"/>
                  </a:cubicBezTo>
                  <a:close/>
                  <a:moveTo>
                    <a:pt x="1518090" y="855082"/>
                  </a:moveTo>
                  <a:cubicBezTo>
                    <a:pt x="1518090" y="855082"/>
                    <a:pt x="1518090" y="855082"/>
                    <a:pt x="1518090" y="855082"/>
                  </a:cubicBezTo>
                  <a:cubicBezTo>
                    <a:pt x="1511777" y="868653"/>
                    <a:pt x="1505633" y="882394"/>
                    <a:pt x="1499405" y="896049"/>
                  </a:cubicBezTo>
                  <a:cubicBezTo>
                    <a:pt x="1490362" y="904243"/>
                    <a:pt x="1481233" y="912351"/>
                    <a:pt x="1472018" y="920374"/>
                  </a:cubicBezTo>
                  <a:cubicBezTo>
                    <a:pt x="1472616" y="919264"/>
                    <a:pt x="1473213" y="918240"/>
                    <a:pt x="1473725" y="917130"/>
                  </a:cubicBezTo>
                  <a:lnTo>
                    <a:pt x="1473725" y="917130"/>
                  </a:lnTo>
                  <a:cubicBezTo>
                    <a:pt x="1473725" y="917130"/>
                    <a:pt x="1473810" y="916960"/>
                    <a:pt x="1473810" y="916960"/>
                  </a:cubicBezTo>
                  <a:lnTo>
                    <a:pt x="1473810" y="916789"/>
                  </a:lnTo>
                  <a:cubicBezTo>
                    <a:pt x="1473810" y="916789"/>
                    <a:pt x="1473896" y="916789"/>
                    <a:pt x="1473896" y="916789"/>
                  </a:cubicBezTo>
                  <a:cubicBezTo>
                    <a:pt x="1479356" y="905608"/>
                    <a:pt x="1484731" y="894428"/>
                    <a:pt x="1490021" y="883162"/>
                  </a:cubicBezTo>
                  <a:cubicBezTo>
                    <a:pt x="1499917" y="873091"/>
                    <a:pt x="1509729" y="862849"/>
                    <a:pt x="1519285" y="852436"/>
                  </a:cubicBezTo>
                  <a:cubicBezTo>
                    <a:pt x="1518858" y="853290"/>
                    <a:pt x="1518431" y="854058"/>
                    <a:pt x="1518005" y="854911"/>
                  </a:cubicBezTo>
                  <a:cubicBezTo>
                    <a:pt x="1518005" y="854911"/>
                    <a:pt x="1518005" y="854911"/>
                    <a:pt x="1518005" y="854911"/>
                  </a:cubicBezTo>
                  <a:cubicBezTo>
                    <a:pt x="1518005" y="854911"/>
                    <a:pt x="1518005" y="854911"/>
                    <a:pt x="1518005" y="854911"/>
                  </a:cubicBezTo>
                  <a:cubicBezTo>
                    <a:pt x="1518005" y="854911"/>
                    <a:pt x="1518005" y="854911"/>
                    <a:pt x="1518005" y="854911"/>
                  </a:cubicBezTo>
                  <a:close/>
                  <a:moveTo>
                    <a:pt x="1415880" y="969876"/>
                  </a:moveTo>
                  <a:cubicBezTo>
                    <a:pt x="1415880" y="969876"/>
                    <a:pt x="1415112" y="970559"/>
                    <a:pt x="1414771" y="970900"/>
                  </a:cubicBezTo>
                  <a:cubicBezTo>
                    <a:pt x="1420743" y="959975"/>
                    <a:pt x="1426545" y="949051"/>
                    <a:pt x="1432175" y="938041"/>
                  </a:cubicBezTo>
                  <a:cubicBezTo>
                    <a:pt x="1433028" y="937273"/>
                    <a:pt x="1433882" y="936590"/>
                    <a:pt x="1434820" y="935822"/>
                  </a:cubicBezTo>
                  <a:cubicBezTo>
                    <a:pt x="1428592" y="947173"/>
                    <a:pt x="1422279" y="958610"/>
                    <a:pt x="1415880" y="969961"/>
                  </a:cubicBezTo>
                  <a:close/>
                  <a:moveTo>
                    <a:pt x="1408884" y="982337"/>
                  </a:moveTo>
                  <a:cubicBezTo>
                    <a:pt x="1404447" y="990103"/>
                    <a:pt x="1400096" y="997955"/>
                    <a:pt x="1395575" y="1005722"/>
                  </a:cubicBezTo>
                  <a:cubicBezTo>
                    <a:pt x="1395233" y="1006234"/>
                    <a:pt x="1394977" y="1006746"/>
                    <a:pt x="1394636" y="1007258"/>
                  </a:cubicBezTo>
                  <a:lnTo>
                    <a:pt x="1388578" y="1013745"/>
                  </a:lnTo>
                  <a:cubicBezTo>
                    <a:pt x="1394977" y="1003759"/>
                    <a:pt x="1401205" y="993688"/>
                    <a:pt x="1407348" y="983532"/>
                  </a:cubicBezTo>
                  <a:cubicBezTo>
                    <a:pt x="1407860" y="983105"/>
                    <a:pt x="1408372" y="982763"/>
                    <a:pt x="1408799" y="982422"/>
                  </a:cubicBezTo>
                  <a:close/>
                  <a:moveTo>
                    <a:pt x="1393271" y="1009648"/>
                  </a:moveTo>
                  <a:cubicBezTo>
                    <a:pt x="1389602" y="1015964"/>
                    <a:pt x="1385934" y="1022194"/>
                    <a:pt x="1382265" y="1028510"/>
                  </a:cubicBezTo>
                  <a:lnTo>
                    <a:pt x="1375866" y="1033546"/>
                  </a:lnTo>
                  <a:cubicBezTo>
                    <a:pt x="1379193" y="1028510"/>
                    <a:pt x="1382435" y="1023475"/>
                    <a:pt x="1385677" y="1018354"/>
                  </a:cubicBezTo>
                  <a:lnTo>
                    <a:pt x="1393356" y="1009648"/>
                  </a:lnTo>
                  <a:close/>
                  <a:moveTo>
                    <a:pt x="1368188" y="1039520"/>
                  </a:moveTo>
                  <a:lnTo>
                    <a:pt x="1361874" y="1044470"/>
                  </a:lnTo>
                  <a:cubicBezTo>
                    <a:pt x="1363154" y="1043105"/>
                    <a:pt x="1364348" y="1041825"/>
                    <a:pt x="1365628" y="1040459"/>
                  </a:cubicBezTo>
                  <a:cubicBezTo>
                    <a:pt x="1367505" y="1038496"/>
                    <a:pt x="1369297" y="1036448"/>
                    <a:pt x="1371173" y="1034399"/>
                  </a:cubicBezTo>
                  <a:cubicBezTo>
                    <a:pt x="1370235" y="1036106"/>
                    <a:pt x="1369211" y="1037728"/>
                    <a:pt x="1368273" y="1039435"/>
                  </a:cubicBezTo>
                  <a:close/>
                  <a:moveTo>
                    <a:pt x="1344640" y="1057955"/>
                  </a:moveTo>
                  <a:cubicBezTo>
                    <a:pt x="1343787" y="1058638"/>
                    <a:pt x="1342933" y="1059321"/>
                    <a:pt x="1342080" y="1060004"/>
                  </a:cubicBezTo>
                  <a:cubicBezTo>
                    <a:pt x="1350015" y="1046689"/>
                    <a:pt x="1357864" y="1033375"/>
                    <a:pt x="1365628" y="1020061"/>
                  </a:cubicBezTo>
                  <a:cubicBezTo>
                    <a:pt x="1365628" y="1020061"/>
                    <a:pt x="1365628" y="1020061"/>
                    <a:pt x="1365628" y="1020061"/>
                  </a:cubicBezTo>
                  <a:cubicBezTo>
                    <a:pt x="1365628" y="1020061"/>
                    <a:pt x="1365628" y="1019890"/>
                    <a:pt x="1365714" y="1019805"/>
                  </a:cubicBezTo>
                  <a:cubicBezTo>
                    <a:pt x="1365714" y="1019805"/>
                    <a:pt x="1365714" y="1019634"/>
                    <a:pt x="1365799" y="1019549"/>
                  </a:cubicBezTo>
                  <a:cubicBezTo>
                    <a:pt x="1365799" y="1019549"/>
                    <a:pt x="1365799" y="1019549"/>
                    <a:pt x="1365799" y="1019549"/>
                  </a:cubicBezTo>
                  <a:cubicBezTo>
                    <a:pt x="1366737" y="1017756"/>
                    <a:pt x="1367761" y="1015964"/>
                    <a:pt x="1368699" y="1014086"/>
                  </a:cubicBezTo>
                  <a:lnTo>
                    <a:pt x="1372710" y="1009819"/>
                  </a:lnTo>
                  <a:cubicBezTo>
                    <a:pt x="1379791" y="1004442"/>
                    <a:pt x="1386872" y="999065"/>
                    <a:pt x="1393953" y="993688"/>
                  </a:cubicBezTo>
                  <a:cubicBezTo>
                    <a:pt x="1387555" y="1005210"/>
                    <a:pt x="1381071" y="1016732"/>
                    <a:pt x="1374501" y="1028254"/>
                  </a:cubicBezTo>
                  <a:cubicBezTo>
                    <a:pt x="1370918" y="1031924"/>
                    <a:pt x="1367420" y="1035509"/>
                    <a:pt x="1363836" y="1039179"/>
                  </a:cubicBezTo>
                  <a:cubicBezTo>
                    <a:pt x="1357523" y="1045495"/>
                    <a:pt x="1351124" y="1051725"/>
                    <a:pt x="1344640" y="1057870"/>
                  </a:cubicBezTo>
                  <a:close/>
                  <a:moveTo>
                    <a:pt x="1158051" y="1214911"/>
                  </a:moveTo>
                  <a:cubicBezTo>
                    <a:pt x="1155577" y="1217130"/>
                    <a:pt x="1153188" y="1219349"/>
                    <a:pt x="1150714" y="1221483"/>
                  </a:cubicBezTo>
                  <a:lnTo>
                    <a:pt x="1151397" y="1219093"/>
                  </a:lnTo>
                  <a:cubicBezTo>
                    <a:pt x="1153614" y="1217642"/>
                    <a:pt x="1155833" y="1216277"/>
                    <a:pt x="1158051" y="1214826"/>
                  </a:cubicBezTo>
                  <a:close/>
                  <a:moveTo>
                    <a:pt x="1150117" y="1222081"/>
                  </a:moveTo>
                  <a:cubicBezTo>
                    <a:pt x="1147216" y="1224641"/>
                    <a:pt x="1144401" y="1227287"/>
                    <a:pt x="1141500" y="1229847"/>
                  </a:cubicBezTo>
                  <a:lnTo>
                    <a:pt x="1122986" y="1246576"/>
                  </a:lnTo>
                  <a:lnTo>
                    <a:pt x="1120170" y="1249136"/>
                  </a:lnTo>
                  <a:cubicBezTo>
                    <a:pt x="1122048" y="1244527"/>
                    <a:pt x="1123839" y="1239833"/>
                    <a:pt x="1125631" y="1235224"/>
                  </a:cubicBezTo>
                  <a:cubicBezTo>
                    <a:pt x="1132371" y="1231127"/>
                    <a:pt x="1139111" y="1227031"/>
                    <a:pt x="1145765" y="1222763"/>
                  </a:cubicBezTo>
                  <a:cubicBezTo>
                    <a:pt x="1147386" y="1221739"/>
                    <a:pt x="1149008" y="1220715"/>
                    <a:pt x="1150629" y="1219691"/>
                  </a:cubicBezTo>
                  <a:lnTo>
                    <a:pt x="1150117" y="1222081"/>
                  </a:lnTo>
                  <a:close/>
                  <a:moveTo>
                    <a:pt x="1128190" y="1228652"/>
                  </a:moveTo>
                  <a:cubicBezTo>
                    <a:pt x="1131261" y="1220630"/>
                    <a:pt x="1134333" y="1212522"/>
                    <a:pt x="1137234" y="1204499"/>
                  </a:cubicBezTo>
                  <a:cubicBezTo>
                    <a:pt x="1143632" y="1200402"/>
                    <a:pt x="1150117" y="1196305"/>
                    <a:pt x="1156430" y="1192123"/>
                  </a:cubicBezTo>
                  <a:cubicBezTo>
                    <a:pt x="1155918" y="1194428"/>
                    <a:pt x="1155492" y="1196732"/>
                    <a:pt x="1154980" y="1199037"/>
                  </a:cubicBezTo>
                  <a:lnTo>
                    <a:pt x="1151311" y="1216448"/>
                  </a:lnTo>
                  <a:cubicBezTo>
                    <a:pt x="1149178" y="1217984"/>
                    <a:pt x="1147045" y="1219435"/>
                    <a:pt x="1144827" y="1220971"/>
                  </a:cubicBezTo>
                  <a:cubicBezTo>
                    <a:pt x="1138684" y="1225153"/>
                    <a:pt x="1132541" y="1229164"/>
                    <a:pt x="1126399" y="1233261"/>
                  </a:cubicBezTo>
                  <a:cubicBezTo>
                    <a:pt x="1126996" y="1231725"/>
                    <a:pt x="1127593" y="1230274"/>
                    <a:pt x="1128190" y="1228738"/>
                  </a:cubicBezTo>
                  <a:close/>
                  <a:moveTo>
                    <a:pt x="1139281" y="1198866"/>
                  </a:moveTo>
                  <a:cubicBezTo>
                    <a:pt x="1141585" y="1192465"/>
                    <a:pt x="1143889" y="1185978"/>
                    <a:pt x="1146107" y="1179492"/>
                  </a:cubicBezTo>
                  <a:cubicBezTo>
                    <a:pt x="1150543" y="1176590"/>
                    <a:pt x="1154980" y="1173688"/>
                    <a:pt x="1159331" y="1170701"/>
                  </a:cubicBezTo>
                  <a:cubicBezTo>
                    <a:pt x="1159928" y="1170274"/>
                    <a:pt x="1160526" y="1169847"/>
                    <a:pt x="1161208" y="1169421"/>
                  </a:cubicBezTo>
                  <a:cubicBezTo>
                    <a:pt x="1160099" y="1174883"/>
                    <a:pt x="1158905" y="1180345"/>
                    <a:pt x="1157795" y="1185807"/>
                  </a:cubicBezTo>
                  <a:cubicBezTo>
                    <a:pt x="1151652" y="1190160"/>
                    <a:pt x="1145510" y="1194513"/>
                    <a:pt x="1139281" y="1198780"/>
                  </a:cubicBezTo>
                  <a:close/>
                  <a:moveTo>
                    <a:pt x="1107458" y="1224385"/>
                  </a:moveTo>
                  <a:cubicBezTo>
                    <a:pt x="1098756" y="1236163"/>
                    <a:pt x="1089797" y="1247685"/>
                    <a:pt x="1080754" y="1259122"/>
                  </a:cubicBezTo>
                  <a:cubicBezTo>
                    <a:pt x="1082631" y="1251184"/>
                    <a:pt x="1084422" y="1243247"/>
                    <a:pt x="1086300" y="1235310"/>
                  </a:cubicBezTo>
                  <a:lnTo>
                    <a:pt x="1105411" y="1224044"/>
                  </a:lnTo>
                  <a:cubicBezTo>
                    <a:pt x="1106264" y="1223531"/>
                    <a:pt x="1107117" y="1223019"/>
                    <a:pt x="1107970" y="1222507"/>
                  </a:cubicBezTo>
                  <a:lnTo>
                    <a:pt x="1107458" y="1224385"/>
                  </a:lnTo>
                  <a:close/>
                  <a:moveTo>
                    <a:pt x="1001323" y="1355139"/>
                  </a:moveTo>
                  <a:cubicBezTo>
                    <a:pt x="997399" y="1358041"/>
                    <a:pt x="993304" y="1360857"/>
                    <a:pt x="989208" y="1363844"/>
                  </a:cubicBezTo>
                  <a:cubicBezTo>
                    <a:pt x="995863" y="1349933"/>
                    <a:pt x="1002176" y="1335850"/>
                    <a:pt x="1007637" y="1321341"/>
                  </a:cubicBezTo>
                  <a:lnTo>
                    <a:pt x="1007637" y="1321341"/>
                  </a:lnTo>
                  <a:cubicBezTo>
                    <a:pt x="1007637" y="1321341"/>
                    <a:pt x="1007637" y="1321341"/>
                    <a:pt x="1007637" y="1321341"/>
                  </a:cubicBezTo>
                  <a:lnTo>
                    <a:pt x="1007637" y="1321341"/>
                  </a:lnTo>
                  <a:cubicBezTo>
                    <a:pt x="1007637" y="1321341"/>
                    <a:pt x="1007637" y="1321341"/>
                    <a:pt x="1007637" y="1321341"/>
                  </a:cubicBezTo>
                  <a:cubicBezTo>
                    <a:pt x="1008575" y="1318439"/>
                    <a:pt x="1009429" y="1315452"/>
                    <a:pt x="1010282" y="1312465"/>
                  </a:cubicBezTo>
                  <a:cubicBezTo>
                    <a:pt x="1013950" y="1308624"/>
                    <a:pt x="1017619" y="1304783"/>
                    <a:pt x="1021202" y="1300942"/>
                  </a:cubicBezTo>
                  <a:cubicBezTo>
                    <a:pt x="1020605" y="1302650"/>
                    <a:pt x="1020093" y="1304356"/>
                    <a:pt x="1019496" y="1306063"/>
                  </a:cubicBezTo>
                  <a:lnTo>
                    <a:pt x="1019496" y="1306063"/>
                  </a:lnTo>
                  <a:cubicBezTo>
                    <a:pt x="1019496" y="1306063"/>
                    <a:pt x="1019496" y="1306149"/>
                    <a:pt x="1019496" y="1306149"/>
                  </a:cubicBezTo>
                  <a:lnTo>
                    <a:pt x="1019496" y="1306149"/>
                  </a:lnTo>
                  <a:cubicBezTo>
                    <a:pt x="1019496" y="1306149"/>
                    <a:pt x="1019496" y="1306234"/>
                    <a:pt x="1019496" y="1306234"/>
                  </a:cubicBezTo>
                  <a:cubicBezTo>
                    <a:pt x="1016169" y="1319463"/>
                    <a:pt x="1012500" y="1332778"/>
                    <a:pt x="1007893" y="1345750"/>
                  </a:cubicBezTo>
                  <a:cubicBezTo>
                    <a:pt x="1007381" y="1347287"/>
                    <a:pt x="1006784" y="1348823"/>
                    <a:pt x="1006187" y="1350274"/>
                  </a:cubicBezTo>
                  <a:cubicBezTo>
                    <a:pt x="1004565" y="1351895"/>
                    <a:pt x="1002944" y="1353603"/>
                    <a:pt x="1001323" y="1355139"/>
                  </a:cubicBezTo>
                  <a:close/>
                  <a:moveTo>
                    <a:pt x="978800" y="1364612"/>
                  </a:moveTo>
                  <a:cubicBezTo>
                    <a:pt x="982212" y="1354541"/>
                    <a:pt x="985369" y="1344385"/>
                    <a:pt x="988440" y="1334143"/>
                  </a:cubicBezTo>
                  <a:cubicBezTo>
                    <a:pt x="988611" y="1333972"/>
                    <a:pt x="988782" y="1333887"/>
                    <a:pt x="988867" y="1333716"/>
                  </a:cubicBezTo>
                  <a:cubicBezTo>
                    <a:pt x="986478" y="1345068"/>
                    <a:pt x="984089" y="1356504"/>
                    <a:pt x="981530" y="1367856"/>
                  </a:cubicBezTo>
                  <a:cubicBezTo>
                    <a:pt x="981359" y="1368453"/>
                    <a:pt x="981274" y="1369051"/>
                    <a:pt x="981103" y="1369648"/>
                  </a:cubicBezTo>
                  <a:cubicBezTo>
                    <a:pt x="979311" y="1370928"/>
                    <a:pt x="977520" y="1372294"/>
                    <a:pt x="975728" y="1373659"/>
                  </a:cubicBezTo>
                  <a:lnTo>
                    <a:pt x="978800" y="1364698"/>
                  </a:lnTo>
                  <a:close/>
                  <a:moveTo>
                    <a:pt x="984260" y="1334314"/>
                  </a:moveTo>
                  <a:cubicBezTo>
                    <a:pt x="981871" y="1336960"/>
                    <a:pt x="979568" y="1339605"/>
                    <a:pt x="977094" y="1342166"/>
                  </a:cubicBezTo>
                  <a:lnTo>
                    <a:pt x="974363" y="1345068"/>
                  </a:lnTo>
                  <a:cubicBezTo>
                    <a:pt x="975984" y="1340117"/>
                    <a:pt x="977520" y="1335167"/>
                    <a:pt x="978970" y="1330217"/>
                  </a:cubicBezTo>
                  <a:lnTo>
                    <a:pt x="984175" y="1324072"/>
                  </a:lnTo>
                  <a:lnTo>
                    <a:pt x="987587" y="1319975"/>
                  </a:lnTo>
                  <a:cubicBezTo>
                    <a:pt x="986478" y="1324755"/>
                    <a:pt x="985369" y="1329534"/>
                    <a:pt x="984260" y="1334314"/>
                  </a:cubicBezTo>
                  <a:close/>
                  <a:moveTo>
                    <a:pt x="963784" y="1343105"/>
                  </a:moveTo>
                  <a:cubicBezTo>
                    <a:pt x="957812" y="1348908"/>
                    <a:pt x="951839" y="1354712"/>
                    <a:pt x="945696" y="1360430"/>
                  </a:cubicBezTo>
                  <a:cubicBezTo>
                    <a:pt x="942113" y="1363759"/>
                    <a:pt x="938530" y="1366917"/>
                    <a:pt x="934947" y="1370160"/>
                  </a:cubicBezTo>
                  <a:cubicBezTo>
                    <a:pt x="935544" y="1367514"/>
                    <a:pt x="936141" y="1364783"/>
                    <a:pt x="936738" y="1362052"/>
                  </a:cubicBezTo>
                  <a:cubicBezTo>
                    <a:pt x="945526" y="1352408"/>
                    <a:pt x="954143" y="1342763"/>
                    <a:pt x="962760" y="1333034"/>
                  </a:cubicBezTo>
                  <a:lnTo>
                    <a:pt x="965149" y="1330388"/>
                  </a:lnTo>
                  <a:cubicBezTo>
                    <a:pt x="964893" y="1332948"/>
                    <a:pt x="964637" y="1335594"/>
                    <a:pt x="964381" y="1338154"/>
                  </a:cubicBezTo>
                  <a:cubicBezTo>
                    <a:pt x="964381" y="1338154"/>
                    <a:pt x="964381" y="1338154"/>
                    <a:pt x="964381" y="1338154"/>
                  </a:cubicBezTo>
                  <a:lnTo>
                    <a:pt x="952949" y="1349847"/>
                  </a:lnTo>
                  <a:lnTo>
                    <a:pt x="941260" y="1361369"/>
                  </a:lnTo>
                  <a:cubicBezTo>
                    <a:pt x="941260" y="1361369"/>
                    <a:pt x="941346" y="1361711"/>
                    <a:pt x="941431" y="1361625"/>
                  </a:cubicBezTo>
                  <a:lnTo>
                    <a:pt x="953631" y="1350786"/>
                  </a:lnTo>
                  <a:lnTo>
                    <a:pt x="964040" y="1341227"/>
                  </a:lnTo>
                  <a:cubicBezTo>
                    <a:pt x="964040" y="1341824"/>
                    <a:pt x="963954" y="1342422"/>
                    <a:pt x="963869" y="1343019"/>
                  </a:cubicBezTo>
                  <a:close/>
                  <a:moveTo>
                    <a:pt x="879491" y="1419833"/>
                  </a:moveTo>
                  <a:cubicBezTo>
                    <a:pt x="875310" y="1423418"/>
                    <a:pt x="871129" y="1426917"/>
                    <a:pt x="866863" y="1430416"/>
                  </a:cubicBezTo>
                  <a:cubicBezTo>
                    <a:pt x="871129" y="1426661"/>
                    <a:pt x="875310" y="1422905"/>
                    <a:pt x="879491" y="1419065"/>
                  </a:cubicBezTo>
                  <a:lnTo>
                    <a:pt x="879491" y="1419748"/>
                  </a:lnTo>
                  <a:close/>
                  <a:moveTo>
                    <a:pt x="835467" y="1455082"/>
                  </a:moveTo>
                  <a:cubicBezTo>
                    <a:pt x="835467" y="1455082"/>
                    <a:pt x="835467" y="1455423"/>
                    <a:pt x="835637" y="1455338"/>
                  </a:cubicBezTo>
                  <a:lnTo>
                    <a:pt x="839477" y="1452777"/>
                  </a:lnTo>
                  <a:lnTo>
                    <a:pt x="833248" y="1458923"/>
                  </a:lnTo>
                  <a:lnTo>
                    <a:pt x="832054" y="1448254"/>
                  </a:lnTo>
                  <a:cubicBezTo>
                    <a:pt x="831883" y="1446547"/>
                    <a:pt x="831627" y="1444925"/>
                    <a:pt x="831372" y="1443218"/>
                  </a:cubicBezTo>
                  <a:lnTo>
                    <a:pt x="837429" y="1438097"/>
                  </a:lnTo>
                  <a:cubicBezTo>
                    <a:pt x="839050" y="1436732"/>
                    <a:pt x="840586" y="1435366"/>
                    <a:pt x="842207" y="1434001"/>
                  </a:cubicBezTo>
                  <a:cubicBezTo>
                    <a:pt x="842548" y="1439036"/>
                    <a:pt x="842804" y="1444072"/>
                    <a:pt x="843060" y="1449107"/>
                  </a:cubicBezTo>
                  <a:lnTo>
                    <a:pt x="842634" y="1449534"/>
                  </a:lnTo>
                  <a:lnTo>
                    <a:pt x="835381" y="1454996"/>
                  </a:lnTo>
                  <a:close/>
                  <a:moveTo>
                    <a:pt x="831115" y="1441255"/>
                  </a:moveTo>
                  <a:cubicBezTo>
                    <a:pt x="830262" y="1434769"/>
                    <a:pt x="829409" y="1428197"/>
                    <a:pt x="828385" y="1421711"/>
                  </a:cubicBezTo>
                  <a:cubicBezTo>
                    <a:pt x="830860" y="1419321"/>
                    <a:pt x="833334" y="1417016"/>
                    <a:pt x="835808" y="1414627"/>
                  </a:cubicBezTo>
                  <a:cubicBezTo>
                    <a:pt x="837344" y="1413176"/>
                    <a:pt x="838794" y="1411725"/>
                    <a:pt x="840330" y="1410274"/>
                  </a:cubicBezTo>
                  <a:cubicBezTo>
                    <a:pt x="840330" y="1410274"/>
                    <a:pt x="840330" y="1410274"/>
                    <a:pt x="840330" y="1410359"/>
                  </a:cubicBezTo>
                  <a:cubicBezTo>
                    <a:pt x="840927" y="1417187"/>
                    <a:pt x="841524" y="1424015"/>
                    <a:pt x="841951" y="1430843"/>
                  </a:cubicBezTo>
                  <a:cubicBezTo>
                    <a:pt x="839903" y="1432806"/>
                    <a:pt x="837941" y="1434769"/>
                    <a:pt x="835893" y="1436732"/>
                  </a:cubicBezTo>
                  <a:lnTo>
                    <a:pt x="831030" y="1441255"/>
                  </a:lnTo>
                  <a:close/>
                  <a:moveTo>
                    <a:pt x="828130" y="1419918"/>
                  </a:moveTo>
                  <a:cubicBezTo>
                    <a:pt x="827276" y="1414200"/>
                    <a:pt x="826423" y="1408567"/>
                    <a:pt x="825485" y="1402934"/>
                  </a:cubicBezTo>
                  <a:cubicBezTo>
                    <a:pt x="825485" y="1402678"/>
                    <a:pt x="825485" y="1402507"/>
                    <a:pt x="825399" y="1402251"/>
                  </a:cubicBezTo>
                  <a:cubicBezTo>
                    <a:pt x="829751" y="1398410"/>
                    <a:pt x="834016" y="1394484"/>
                    <a:pt x="838282" y="1390558"/>
                  </a:cubicBezTo>
                  <a:cubicBezTo>
                    <a:pt x="838880" y="1396021"/>
                    <a:pt x="839477" y="1401398"/>
                    <a:pt x="840074" y="1406860"/>
                  </a:cubicBezTo>
                  <a:cubicBezTo>
                    <a:pt x="838197" y="1408994"/>
                    <a:pt x="836320" y="1411127"/>
                    <a:pt x="834357" y="1413261"/>
                  </a:cubicBezTo>
                  <a:cubicBezTo>
                    <a:pt x="832310" y="1415480"/>
                    <a:pt x="830262" y="1417699"/>
                    <a:pt x="828215" y="1419918"/>
                  </a:cubicBezTo>
                  <a:close/>
                  <a:moveTo>
                    <a:pt x="812346" y="1396106"/>
                  </a:moveTo>
                  <a:lnTo>
                    <a:pt x="809871" y="1391071"/>
                  </a:lnTo>
                  <a:cubicBezTo>
                    <a:pt x="807483" y="1386206"/>
                    <a:pt x="805008" y="1381341"/>
                    <a:pt x="802534" y="1376476"/>
                  </a:cubicBezTo>
                  <a:lnTo>
                    <a:pt x="806629" y="1372379"/>
                  </a:lnTo>
                  <a:cubicBezTo>
                    <a:pt x="809104" y="1380060"/>
                    <a:pt x="810725" y="1388083"/>
                    <a:pt x="812346" y="1396021"/>
                  </a:cubicBezTo>
                  <a:close/>
                  <a:moveTo>
                    <a:pt x="801852" y="1375196"/>
                  </a:moveTo>
                  <a:cubicBezTo>
                    <a:pt x="798012" y="1367685"/>
                    <a:pt x="794173" y="1360174"/>
                    <a:pt x="790249" y="1352664"/>
                  </a:cubicBezTo>
                  <a:cubicBezTo>
                    <a:pt x="791870" y="1350957"/>
                    <a:pt x="793491" y="1349164"/>
                    <a:pt x="795112" y="1347457"/>
                  </a:cubicBezTo>
                  <a:cubicBezTo>
                    <a:pt x="798695" y="1353603"/>
                    <a:pt x="801937" y="1360089"/>
                    <a:pt x="804667" y="1366917"/>
                  </a:cubicBezTo>
                  <a:cubicBezTo>
                    <a:pt x="805179" y="1368112"/>
                    <a:pt x="805606" y="1369307"/>
                    <a:pt x="805947" y="1370502"/>
                  </a:cubicBezTo>
                  <a:lnTo>
                    <a:pt x="801766" y="1375196"/>
                  </a:lnTo>
                  <a:close/>
                  <a:moveTo>
                    <a:pt x="799292" y="1378098"/>
                  </a:moveTo>
                  <a:lnTo>
                    <a:pt x="799207" y="1378098"/>
                  </a:lnTo>
                  <a:cubicBezTo>
                    <a:pt x="799207" y="1378098"/>
                    <a:pt x="790931" y="1387400"/>
                    <a:pt x="790931" y="1387400"/>
                  </a:cubicBezTo>
                  <a:cubicBezTo>
                    <a:pt x="790504" y="1385950"/>
                    <a:pt x="790078" y="1384499"/>
                    <a:pt x="789566" y="1383048"/>
                  </a:cubicBezTo>
                  <a:cubicBezTo>
                    <a:pt x="780779" y="1358467"/>
                    <a:pt x="767896" y="1336277"/>
                    <a:pt x="749211" y="1317671"/>
                  </a:cubicBezTo>
                  <a:cubicBezTo>
                    <a:pt x="748443" y="1316903"/>
                    <a:pt x="747675" y="1316049"/>
                    <a:pt x="746907" y="1315196"/>
                  </a:cubicBezTo>
                  <a:cubicBezTo>
                    <a:pt x="744945" y="1311696"/>
                    <a:pt x="742983" y="1308112"/>
                    <a:pt x="741020" y="1304612"/>
                  </a:cubicBezTo>
                  <a:cubicBezTo>
                    <a:pt x="741020" y="1304612"/>
                    <a:pt x="740679" y="1304612"/>
                    <a:pt x="740765" y="1304783"/>
                  </a:cubicBezTo>
                  <a:cubicBezTo>
                    <a:pt x="741789" y="1307088"/>
                    <a:pt x="742812" y="1309477"/>
                    <a:pt x="743836" y="1311782"/>
                  </a:cubicBezTo>
                  <a:cubicBezTo>
                    <a:pt x="741106" y="1308624"/>
                    <a:pt x="738290" y="1305466"/>
                    <a:pt x="735219" y="1302650"/>
                  </a:cubicBezTo>
                  <a:cubicBezTo>
                    <a:pt x="734195" y="1300004"/>
                    <a:pt x="733257" y="1297358"/>
                    <a:pt x="732233" y="1294712"/>
                  </a:cubicBezTo>
                  <a:cubicBezTo>
                    <a:pt x="730782" y="1291042"/>
                    <a:pt x="729332" y="1287458"/>
                    <a:pt x="727882" y="1283787"/>
                  </a:cubicBezTo>
                  <a:cubicBezTo>
                    <a:pt x="732745" y="1287458"/>
                    <a:pt x="737864" y="1290786"/>
                    <a:pt x="742983" y="1294115"/>
                  </a:cubicBezTo>
                  <a:cubicBezTo>
                    <a:pt x="747078" y="1296760"/>
                    <a:pt x="751003" y="1299577"/>
                    <a:pt x="754842" y="1302479"/>
                  </a:cubicBezTo>
                  <a:cubicBezTo>
                    <a:pt x="761582" y="1314854"/>
                    <a:pt x="768322" y="1327144"/>
                    <a:pt x="775147" y="1339435"/>
                  </a:cubicBezTo>
                  <a:lnTo>
                    <a:pt x="775147" y="1339435"/>
                  </a:lnTo>
                  <a:cubicBezTo>
                    <a:pt x="775147" y="1339435"/>
                    <a:pt x="775147" y="1339605"/>
                    <a:pt x="775147" y="1339605"/>
                  </a:cubicBezTo>
                  <a:lnTo>
                    <a:pt x="775147" y="1339776"/>
                  </a:lnTo>
                  <a:cubicBezTo>
                    <a:pt x="775147" y="1339776"/>
                    <a:pt x="775147" y="1339776"/>
                    <a:pt x="775147" y="1339776"/>
                  </a:cubicBezTo>
                  <a:cubicBezTo>
                    <a:pt x="783082" y="1352578"/>
                    <a:pt x="791187" y="1365295"/>
                    <a:pt x="799207" y="1378098"/>
                  </a:cubicBezTo>
                  <a:close/>
                  <a:moveTo>
                    <a:pt x="762862" y="1418723"/>
                  </a:moveTo>
                  <a:cubicBezTo>
                    <a:pt x="760217" y="1412920"/>
                    <a:pt x="757572" y="1407201"/>
                    <a:pt x="754842" y="1401483"/>
                  </a:cubicBezTo>
                  <a:cubicBezTo>
                    <a:pt x="751600" y="1394655"/>
                    <a:pt x="748102" y="1387827"/>
                    <a:pt x="744604" y="1381085"/>
                  </a:cubicBezTo>
                  <a:cubicBezTo>
                    <a:pt x="746395" y="1382450"/>
                    <a:pt x="748187" y="1383816"/>
                    <a:pt x="749979" y="1385267"/>
                  </a:cubicBezTo>
                  <a:cubicBezTo>
                    <a:pt x="754927" y="1396874"/>
                    <a:pt x="759790" y="1408482"/>
                    <a:pt x="764483" y="1420174"/>
                  </a:cubicBezTo>
                  <a:cubicBezTo>
                    <a:pt x="763885" y="1419748"/>
                    <a:pt x="763373" y="1419235"/>
                    <a:pt x="762776" y="1418809"/>
                  </a:cubicBezTo>
                  <a:close/>
                  <a:moveTo>
                    <a:pt x="741020" y="1374001"/>
                  </a:moveTo>
                  <a:cubicBezTo>
                    <a:pt x="737011" y="1366490"/>
                    <a:pt x="732830" y="1359065"/>
                    <a:pt x="728394" y="1351810"/>
                  </a:cubicBezTo>
                  <a:cubicBezTo>
                    <a:pt x="733171" y="1356590"/>
                    <a:pt x="738035" y="1361369"/>
                    <a:pt x="742812" y="1366234"/>
                  </a:cubicBezTo>
                  <a:cubicBezTo>
                    <a:pt x="744604" y="1371099"/>
                    <a:pt x="746481" y="1375879"/>
                    <a:pt x="748273" y="1380743"/>
                  </a:cubicBezTo>
                  <a:cubicBezTo>
                    <a:pt x="745884" y="1378524"/>
                    <a:pt x="743410" y="1376305"/>
                    <a:pt x="741020" y="1374086"/>
                  </a:cubicBezTo>
                  <a:close/>
                  <a:moveTo>
                    <a:pt x="705187" y="1319634"/>
                  </a:moveTo>
                  <a:cubicBezTo>
                    <a:pt x="699642" y="1312635"/>
                    <a:pt x="693926" y="1305637"/>
                    <a:pt x="688124" y="1298894"/>
                  </a:cubicBezTo>
                  <a:cubicBezTo>
                    <a:pt x="685820" y="1296163"/>
                    <a:pt x="683517" y="1293517"/>
                    <a:pt x="681128" y="1290786"/>
                  </a:cubicBezTo>
                  <a:cubicBezTo>
                    <a:pt x="684626" y="1293090"/>
                    <a:pt x="688124" y="1295395"/>
                    <a:pt x="691707" y="1297614"/>
                  </a:cubicBezTo>
                  <a:cubicBezTo>
                    <a:pt x="703566" y="1305039"/>
                    <a:pt x="714572" y="1313489"/>
                    <a:pt x="723957" y="1323901"/>
                  </a:cubicBezTo>
                  <a:cubicBezTo>
                    <a:pt x="725066" y="1325182"/>
                    <a:pt x="726261" y="1326376"/>
                    <a:pt x="727370" y="1327571"/>
                  </a:cubicBezTo>
                  <a:cubicBezTo>
                    <a:pt x="730782" y="1335594"/>
                    <a:pt x="734024" y="1343702"/>
                    <a:pt x="737266" y="1351810"/>
                  </a:cubicBezTo>
                  <a:cubicBezTo>
                    <a:pt x="734451" y="1348482"/>
                    <a:pt x="731550" y="1345238"/>
                    <a:pt x="728649" y="1341995"/>
                  </a:cubicBezTo>
                  <a:lnTo>
                    <a:pt x="728649" y="1341995"/>
                  </a:lnTo>
                  <a:cubicBezTo>
                    <a:pt x="728649" y="1341995"/>
                    <a:pt x="728649" y="1341995"/>
                    <a:pt x="728649" y="1341995"/>
                  </a:cubicBezTo>
                  <a:lnTo>
                    <a:pt x="728649" y="1341995"/>
                  </a:lnTo>
                  <a:cubicBezTo>
                    <a:pt x="728649" y="1341995"/>
                    <a:pt x="728649" y="1341995"/>
                    <a:pt x="728649" y="1341995"/>
                  </a:cubicBezTo>
                  <a:cubicBezTo>
                    <a:pt x="721056" y="1334399"/>
                    <a:pt x="713207" y="1326974"/>
                    <a:pt x="705272" y="1319634"/>
                  </a:cubicBezTo>
                  <a:close/>
                  <a:moveTo>
                    <a:pt x="772161" y="1394228"/>
                  </a:moveTo>
                  <a:cubicBezTo>
                    <a:pt x="770626" y="1392265"/>
                    <a:pt x="769090" y="1390302"/>
                    <a:pt x="767469" y="1388339"/>
                  </a:cubicBezTo>
                  <a:cubicBezTo>
                    <a:pt x="761411" y="1380743"/>
                    <a:pt x="755183" y="1373147"/>
                    <a:pt x="748955" y="1365637"/>
                  </a:cubicBezTo>
                  <a:cubicBezTo>
                    <a:pt x="743836" y="1354712"/>
                    <a:pt x="738376" y="1343958"/>
                    <a:pt x="732830" y="1333290"/>
                  </a:cubicBezTo>
                  <a:cubicBezTo>
                    <a:pt x="735219" y="1335850"/>
                    <a:pt x="737608" y="1338325"/>
                    <a:pt x="739911" y="1340971"/>
                  </a:cubicBezTo>
                  <a:cubicBezTo>
                    <a:pt x="753903" y="1356931"/>
                    <a:pt x="765506" y="1374513"/>
                    <a:pt x="772161" y="1394228"/>
                  </a:cubicBezTo>
                  <a:close/>
                  <a:moveTo>
                    <a:pt x="109503" y="815054"/>
                  </a:moveTo>
                  <a:cubicBezTo>
                    <a:pt x="120594" y="805921"/>
                    <a:pt x="131599" y="796789"/>
                    <a:pt x="142264" y="787315"/>
                  </a:cubicBezTo>
                  <a:cubicBezTo>
                    <a:pt x="142605" y="786974"/>
                    <a:pt x="142947" y="786718"/>
                    <a:pt x="143288" y="786377"/>
                  </a:cubicBezTo>
                  <a:lnTo>
                    <a:pt x="159157" y="806519"/>
                  </a:lnTo>
                  <a:cubicBezTo>
                    <a:pt x="175794" y="827600"/>
                    <a:pt x="192601" y="848681"/>
                    <a:pt x="210006" y="869250"/>
                  </a:cubicBezTo>
                  <a:lnTo>
                    <a:pt x="210006" y="869250"/>
                  </a:lnTo>
                  <a:cubicBezTo>
                    <a:pt x="210006" y="869250"/>
                    <a:pt x="210006" y="869250"/>
                    <a:pt x="210006" y="869250"/>
                  </a:cubicBezTo>
                  <a:lnTo>
                    <a:pt x="210006" y="869250"/>
                  </a:lnTo>
                  <a:cubicBezTo>
                    <a:pt x="210006" y="869250"/>
                    <a:pt x="210006" y="869250"/>
                    <a:pt x="210006" y="869250"/>
                  </a:cubicBezTo>
                  <a:cubicBezTo>
                    <a:pt x="211286" y="870616"/>
                    <a:pt x="212565" y="871981"/>
                    <a:pt x="213760" y="873347"/>
                  </a:cubicBezTo>
                  <a:lnTo>
                    <a:pt x="216149" y="880089"/>
                  </a:lnTo>
                  <a:cubicBezTo>
                    <a:pt x="220159" y="891270"/>
                    <a:pt x="224425" y="902365"/>
                    <a:pt x="228947" y="913375"/>
                  </a:cubicBezTo>
                  <a:cubicBezTo>
                    <a:pt x="229288" y="914143"/>
                    <a:pt x="229629" y="914911"/>
                    <a:pt x="229970" y="915680"/>
                  </a:cubicBezTo>
                  <a:cubicBezTo>
                    <a:pt x="218111" y="901853"/>
                    <a:pt x="206508" y="887771"/>
                    <a:pt x="194820" y="873773"/>
                  </a:cubicBezTo>
                  <a:lnTo>
                    <a:pt x="194820" y="873773"/>
                  </a:lnTo>
                  <a:cubicBezTo>
                    <a:pt x="194820" y="873773"/>
                    <a:pt x="194734" y="873603"/>
                    <a:pt x="194734" y="873603"/>
                  </a:cubicBezTo>
                  <a:lnTo>
                    <a:pt x="194734" y="873432"/>
                  </a:lnTo>
                  <a:cubicBezTo>
                    <a:pt x="194734" y="873432"/>
                    <a:pt x="194649" y="873432"/>
                    <a:pt x="194649" y="873432"/>
                  </a:cubicBezTo>
                  <a:cubicBezTo>
                    <a:pt x="192772" y="871384"/>
                    <a:pt x="190980" y="869421"/>
                    <a:pt x="189103" y="867372"/>
                  </a:cubicBezTo>
                  <a:cubicBezTo>
                    <a:pt x="188591" y="866263"/>
                    <a:pt x="188165" y="865239"/>
                    <a:pt x="187653" y="864214"/>
                  </a:cubicBezTo>
                  <a:cubicBezTo>
                    <a:pt x="185435" y="859094"/>
                    <a:pt x="183387" y="853887"/>
                    <a:pt x="181425" y="848681"/>
                  </a:cubicBezTo>
                  <a:cubicBezTo>
                    <a:pt x="181425" y="848681"/>
                    <a:pt x="181083" y="848681"/>
                    <a:pt x="181169" y="848766"/>
                  </a:cubicBezTo>
                  <a:cubicBezTo>
                    <a:pt x="182449" y="853546"/>
                    <a:pt x="183814" y="858325"/>
                    <a:pt x="185264" y="863105"/>
                  </a:cubicBezTo>
                  <a:cubicBezTo>
                    <a:pt x="173149" y="849791"/>
                    <a:pt x="161034" y="836391"/>
                    <a:pt x="149175" y="822735"/>
                  </a:cubicBezTo>
                  <a:cubicBezTo>
                    <a:pt x="143885" y="816590"/>
                    <a:pt x="138681" y="810445"/>
                    <a:pt x="133477" y="804300"/>
                  </a:cubicBezTo>
                  <a:cubicBezTo>
                    <a:pt x="133477" y="804300"/>
                    <a:pt x="133135" y="804385"/>
                    <a:pt x="133221" y="804471"/>
                  </a:cubicBezTo>
                  <a:cubicBezTo>
                    <a:pt x="137998" y="811042"/>
                    <a:pt x="142776" y="817614"/>
                    <a:pt x="147639" y="824186"/>
                  </a:cubicBezTo>
                  <a:cubicBezTo>
                    <a:pt x="161119" y="842536"/>
                    <a:pt x="174941" y="860630"/>
                    <a:pt x="189445" y="878212"/>
                  </a:cubicBezTo>
                  <a:lnTo>
                    <a:pt x="189445" y="878212"/>
                  </a:lnTo>
                  <a:cubicBezTo>
                    <a:pt x="189445" y="878212"/>
                    <a:pt x="189445" y="878212"/>
                    <a:pt x="189445" y="878212"/>
                  </a:cubicBezTo>
                  <a:lnTo>
                    <a:pt x="189445" y="878212"/>
                  </a:lnTo>
                  <a:cubicBezTo>
                    <a:pt x="189445" y="878212"/>
                    <a:pt x="189445" y="878212"/>
                    <a:pt x="189445" y="878212"/>
                  </a:cubicBezTo>
                  <a:cubicBezTo>
                    <a:pt x="189700" y="878553"/>
                    <a:pt x="190042" y="878809"/>
                    <a:pt x="190298" y="879150"/>
                  </a:cubicBezTo>
                  <a:cubicBezTo>
                    <a:pt x="193796" y="889392"/>
                    <a:pt x="197635" y="899549"/>
                    <a:pt x="202157" y="909449"/>
                  </a:cubicBezTo>
                  <a:lnTo>
                    <a:pt x="202157" y="909449"/>
                  </a:lnTo>
                  <a:cubicBezTo>
                    <a:pt x="202157" y="909449"/>
                    <a:pt x="202157" y="909449"/>
                    <a:pt x="202157" y="909449"/>
                  </a:cubicBezTo>
                  <a:lnTo>
                    <a:pt x="202157" y="909449"/>
                  </a:lnTo>
                  <a:cubicBezTo>
                    <a:pt x="202157" y="909449"/>
                    <a:pt x="202157" y="909449"/>
                    <a:pt x="202157" y="909449"/>
                  </a:cubicBezTo>
                  <a:cubicBezTo>
                    <a:pt x="205484" y="915594"/>
                    <a:pt x="208982" y="921483"/>
                    <a:pt x="212736" y="927372"/>
                  </a:cubicBezTo>
                  <a:cubicBezTo>
                    <a:pt x="202413" y="916106"/>
                    <a:pt x="192090" y="904755"/>
                    <a:pt x="181681" y="893489"/>
                  </a:cubicBezTo>
                  <a:cubicBezTo>
                    <a:pt x="176306" y="884527"/>
                    <a:pt x="170760" y="875651"/>
                    <a:pt x="165471" y="866519"/>
                  </a:cubicBezTo>
                  <a:lnTo>
                    <a:pt x="159754" y="856192"/>
                  </a:lnTo>
                  <a:cubicBezTo>
                    <a:pt x="159754" y="856192"/>
                    <a:pt x="159498" y="856192"/>
                    <a:pt x="159498" y="856277"/>
                  </a:cubicBezTo>
                  <a:lnTo>
                    <a:pt x="163679" y="867458"/>
                  </a:lnTo>
                  <a:cubicBezTo>
                    <a:pt x="165300" y="871725"/>
                    <a:pt x="166921" y="875993"/>
                    <a:pt x="168627" y="880260"/>
                  </a:cubicBezTo>
                  <a:cubicBezTo>
                    <a:pt x="153100" y="864641"/>
                    <a:pt x="137572" y="849022"/>
                    <a:pt x="122215" y="833148"/>
                  </a:cubicBezTo>
                  <a:lnTo>
                    <a:pt x="106858" y="817017"/>
                  </a:lnTo>
                  <a:cubicBezTo>
                    <a:pt x="107711" y="816334"/>
                    <a:pt x="108564" y="815651"/>
                    <a:pt x="109417" y="814883"/>
                  </a:cubicBezTo>
                  <a:close/>
                  <a:moveTo>
                    <a:pt x="158475" y="880601"/>
                  </a:moveTo>
                  <a:cubicBezTo>
                    <a:pt x="156768" y="877785"/>
                    <a:pt x="154976" y="875054"/>
                    <a:pt x="153185" y="872237"/>
                  </a:cubicBezTo>
                  <a:cubicBezTo>
                    <a:pt x="160778" y="880943"/>
                    <a:pt x="168457" y="889563"/>
                    <a:pt x="176306" y="898012"/>
                  </a:cubicBezTo>
                  <a:cubicBezTo>
                    <a:pt x="176306" y="898098"/>
                    <a:pt x="176391" y="898268"/>
                    <a:pt x="176476" y="898439"/>
                  </a:cubicBezTo>
                  <a:lnTo>
                    <a:pt x="176476" y="898439"/>
                  </a:lnTo>
                  <a:cubicBezTo>
                    <a:pt x="176476" y="898439"/>
                    <a:pt x="176476" y="898439"/>
                    <a:pt x="176476" y="898439"/>
                  </a:cubicBezTo>
                  <a:lnTo>
                    <a:pt x="176476" y="898439"/>
                  </a:lnTo>
                  <a:cubicBezTo>
                    <a:pt x="176476" y="898439"/>
                    <a:pt x="176476" y="898439"/>
                    <a:pt x="176476" y="898439"/>
                  </a:cubicBezTo>
                  <a:cubicBezTo>
                    <a:pt x="182107" y="907913"/>
                    <a:pt x="188421" y="916960"/>
                    <a:pt x="194820" y="925921"/>
                  </a:cubicBezTo>
                  <a:cubicBezTo>
                    <a:pt x="186970" y="917643"/>
                    <a:pt x="179121" y="909278"/>
                    <a:pt x="171101" y="901170"/>
                  </a:cubicBezTo>
                  <a:cubicBezTo>
                    <a:pt x="171101" y="901170"/>
                    <a:pt x="171101" y="901170"/>
                    <a:pt x="171101" y="901170"/>
                  </a:cubicBezTo>
                  <a:cubicBezTo>
                    <a:pt x="171101" y="901170"/>
                    <a:pt x="171101" y="901170"/>
                    <a:pt x="171016" y="901085"/>
                  </a:cubicBezTo>
                  <a:cubicBezTo>
                    <a:pt x="171016" y="901085"/>
                    <a:pt x="171016" y="901085"/>
                    <a:pt x="170931" y="901000"/>
                  </a:cubicBezTo>
                  <a:cubicBezTo>
                    <a:pt x="170931" y="901000"/>
                    <a:pt x="170931" y="901000"/>
                    <a:pt x="170931" y="901000"/>
                  </a:cubicBezTo>
                  <a:cubicBezTo>
                    <a:pt x="168968" y="899207"/>
                    <a:pt x="166921" y="897415"/>
                    <a:pt x="164959" y="895623"/>
                  </a:cubicBezTo>
                  <a:cubicBezTo>
                    <a:pt x="162740" y="890672"/>
                    <a:pt x="160608" y="885637"/>
                    <a:pt x="158475" y="880687"/>
                  </a:cubicBezTo>
                  <a:lnTo>
                    <a:pt x="158475" y="880687"/>
                  </a:lnTo>
                  <a:cubicBezTo>
                    <a:pt x="158475" y="880687"/>
                    <a:pt x="158475" y="880687"/>
                    <a:pt x="158475" y="880687"/>
                  </a:cubicBezTo>
                  <a:lnTo>
                    <a:pt x="158475" y="880687"/>
                  </a:lnTo>
                  <a:cubicBezTo>
                    <a:pt x="158475" y="880687"/>
                    <a:pt x="158475" y="880687"/>
                    <a:pt x="158475" y="880687"/>
                  </a:cubicBezTo>
                  <a:close/>
                  <a:moveTo>
                    <a:pt x="225875" y="941626"/>
                  </a:moveTo>
                  <a:cubicBezTo>
                    <a:pt x="219647" y="930103"/>
                    <a:pt x="214016" y="918325"/>
                    <a:pt x="208641" y="906462"/>
                  </a:cubicBezTo>
                  <a:lnTo>
                    <a:pt x="208641" y="906462"/>
                  </a:lnTo>
                  <a:cubicBezTo>
                    <a:pt x="208641" y="906462"/>
                    <a:pt x="208641" y="906377"/>
                    <a:pt x="208641" y="906377"/>
                  </a:cubicBezTo>
                  <a:lnTo>
                    <a:pt x="208641" y="906377"/>
                  </a:lnTo>
                  <a:cubicBezTo>
                    <a:pt x="208641" y="906377"/>
                    <a:pt x="208641" y="906291"/>
                    <a:pt x="208641" y="906291"/>
                  </a:cubicBezTo>
                  <a:cubicBezTo>
                    <a:pt x="205569" y="900488"/>
                    <a:pt x="202498" y="894684"/>
                    <a:pt x="199512" y="888880"/>
                  </a:cubicBezTo>
                  <a:cubicBezTo>
                    <a:pt x="210603" y="900658"/>
                    <a:pt x="222036" y="912180"/>
                    <a:pt x="233639" y="923532"/>
                  </a:cubicBezTo>
                  <a:cubicBezTo>
                    <a:pt x="236967" y="931042"/>
                    <a:pt x="240379" y="938553"/>
                    <a:pt x="244048" y="945893"/>
                  </a:cubicBezTo>
                  <a:lnTo>
                    <a:pt x="244048" y="945893"/>
                  </a:lnTo>
                  <a:cubicBezTo>
                    <a:pt x="244048" y="945893"/>
                    <a:pt x="244048" y="945893"/>
                    <a:pt x="244048" y="945893"/>
                  </a:cubicBezTo>
                  <a:lnTo>
                    <a:pt x="244048" y="945893"/>
                  </a:lnTo>
                  <a:cubicBezTo>
                    <a:pt x="244048" y="945893"/>
                    <a:pt x="244048" y="945893"/>
                    <a:pt x="244048" y="945893"/>
                  </a:cubicBezTo>
                  <a:cubicBezTo>
                    <a:pt x="248570" y="953916"/>
                    <a:pt x="253347" y="961768"/>
                    <a:pt x="258210" y="969534"/>
                  </a:cubicBezTo>
                  <a:cubicBezTo>
                    <a:pt x="258296" y="970303"/>
                    <a:pt x="257869" y="971156"/>
                    <a:pt x="257272" y="971583"/>
                  </a:cubicBezTo>
                  <a:cubicBezTo>
                    <a:pt x="256419" y="972266"/>
                    <a:pt x="255054" y="971924"/>
                    <a:pt x="254115" y="971327"/>
                  </a:cubicBezTo>
                  <a:cubicBezTo>
                    <a:pt x="253091" y="970644"/>
                    <a:pt x="252324" y="969790"/>
                    <a:pt x="251470" y="968852"/>
                  </a:cubicBezTo>
                  <a:lnTo>
                    <a:pt x="248911" y="966120"/>
                  </a:lnTo>
                  <a:lnTo>
                    <a:pt x="238672" y="955281"/>
                  </a:lnTo>
                  <a:cubicBezTo>
                    <a:pt x="234407" y="950758"/>
                    <a:pt x="230141" y="946149"/>
                    <a:pt x="225960" y="941540"/>
                  </a:cubicBezTo>
                  <a:close/>
                  <a:moveTo>
                    <a:pt x="231592" y="860971"/>
                  </a:moveTo>
                  <a:cubicBezTo>
                    <a:pt x="234492" y="867287"/>
                    <a:pt x="237393" y="873517"/>
                    <a:pt x="240294" y="879748"/>
                  </a:cubicBezTo>
                  <a:cubicBezTo>
                    <a:pt x="245754" y="891270"/>
                    <a:pt x="251385" y="902792"/>
                    <a:pt x="257187" y="914229"/>
                  </a:cubicBezTo>
                  <a:cubicBezTo>
                    <a:pt x="243195" y="897756"/>
                    <a:pt x="229373" y="881199"/>
                    <a:pt x="215466" y="864727"/>
                  </a:cubicBezTo>
                  <a:lnTo>
                    <a:pt x="215466" y="864727"/>
                  </a:lnTo>
                  <a:cubicBezTo>
                    <a:pt x="215466" y="864727"/>
                    <a:pt x="215296" y="864556"/>
                    <a:pt x="215296" y="864556"/>
                  </a:cubicBezTo>
                  <a:lnTo>
                    <a:pt x="215296" y="864385"/>
                  </a:lnTo>
                  <a:cubicBezTo>
                    <a:pt x="215296" y="864385"/>
                    <a:pt x="215125" y="864385"/>
                    <a:pt x="215125" y="864385"/>
                  </a:cubicBezTo>
                  <a:cubicBezTo>
                    <a:pt x="213077" y="862166"/>
                    <a:pt x="211115" y="860032"/>
                    <a:pt x="209068" y="857813"/>
                  </a:cubicBezTo>
                  <a:lnTo>
                    <a:pt x="208300" y="855936"/>
                  </a:lnTo>
                  <a:cubicBezTo>
                    <a:pt x="208300" y="855936"/>
                    <a:pt x="207958" y="855936"/>
                    <a:pt x="208044" y="856021"/>
                  </a:cubicBezTo>
                  <a:lnTo>
                    <a:pt x="208385" y="857045"/>
                  </a:lnTo>
                  <a:cubicBezTo>
                    <a:pt x="192431" y="839719"/>
                    <a:pt x="176391" y="822479"/>
                    <a:pt x="160608" y="804983"/>
                  </a:cubicBezTo>
                  <a:lnTo>
                    <a:pt x="143629" y="785950"/>
                  </a:lnTo>
                  <a:cubicBezTo>
                    <a:pt x="149772" y="780402"/>
                    <a:pt x="155830" y="774684"/>
                    <a:pt x="161887" y="769051"/>
                  </a:cubicBezTo>
                  <a:cubicBezTo>
                    <a:pt x="163252" y="771099"/>
                    <a:pt x="164703" y="773148"/>
                    <a:pt x="166067" y="775111"/>
                  </a:cubicBezTo>
                  <a:cubicBezTo>
                    <a:pt x="180998" y="796704"/>
                    <a:pt x="196355" y="818126"/>
                    <a:pt x="212395" y="838951"/>
                  </a:cubicBezTo>
                  <a:lnTo>
                    <a:pt x="212395" y="838951"/>
                  </a:lnTo>
                  <a:cubicBezTo>
                    <a:pt x="212395" y="838951"/>
                    <a:pt x="212395" y="838951"/>
                    <a:pt x="212395" y="838951"/>
                  </a:cubicBezTo>
                  <a:lnTo>
                    <a:pt x="212395" y="838951"/>
                  </a:lnTo>
                  <a:cubicBezTo>
                    <a:pt x="212395" y="838951"/>
                    <a:pt x="212395" y="838951"/>
                    <a:pt x="212395" y="838951"/>
                  </a:cubicBezTo>
                  <a:cubicBezTo>
                    <a:pt x="218623" y="846377"/>
                    <a:pt x="225022" y="853631"/>
                    <a:pt x="231421" y="860886"/>
                  </a:cubicBezTo>
                  <a:close/>
                  <a:moveTo>
                    <a:pt x="1737526" y="340858"/>
                  </a:moveTo>
                  <a:cubicBezTo>
                    <a:pt x="1749897" y="347771"/>
                    <a:pt x="1762012" y="355026"/>
                    <a:pt x="1773956" y="362536"/>
                  </a:cubicBezTo>
                  <a:cubicBezTo>
                    <a:pt x="1770714" y="366292"/>
                    <a:pt x="1767387" y="369962"/>
                    <a:pt x="1764145" y="373717"/>
                  </a:cubicBezTo>
                  <a:cubicBezTo>
                    <a:pt x="1755698" y="383105"/>
                    <a:pt x="1747082" y="392408"/>
                    <a:pt x="1738379" y="401711"/>
                  </a:cubicBezTo>
                  <a:cubicBezTo>
                    <a:pt x="1737270" y="388909"/>
                    <a:pt x="1735649" y="376107"/>
                    <a:pt x="1733687" y="363475"/>
                  </a:cubicBezTo>
                  <a:cubicBezTo>
                    <a:pt x="1732663" y="356903"/>
                    <a:pt x="1731639" y="350417"/>
                    <a:pt x="1730445" y="343845"/>
                  </a:cubicBezTo>
                  <a:cubicBezTo>
                    <a:pt x="1730445" y="343845"/>
                    <a:pt x="1730103" y="343845"/>
                    <a:pt x="1730103" y="343845"/>
                  </a:cubicBezTo>
                  <a:cubicBezTo>
                    <a:pt x="1730700" y="350417"/>
                    <a:pt x="1731127" y="356989"/>
                    <a:pt x="1731554" y="363560"/>
                  </a:cubicBezTo>
                  <a:cubicBezTo>
                    <a:pt x="1732321" y="378326"/>
                    <a:pt x="1732578" y="393091"/>
                    <a:pt x="1732492" y="407856"/>
                  </a:cubicBezTo>
                  <a:cubicBezTo>
                    <a:pt x="1729506" y="411014"/>
                    <a:pt x="1726605" y="414087"/>
                    <a:pt x="1723619" y="417245"/>
                  </a:cubicBezTo>
                  <a:cubicBezTo>
                    <a:pt x="1723619" y="416903"/>
                    <a:pt x="1723619" y="416562"/>
                    <a:pt x="1723534" y="416306"/>
                  </a:cubicBezTo>
                  <a:cubicBezTo>
                    <a:pt x="1721998" y="405979"/>
                    <a:pt x="1720207" y="395737"/>
                    <a:pt x="1718074" y="385580"/>
                  </a:cubicBezTo>
                  <a:lnTo>
                    <a:pt x="1715770" y="374656"/>
                  </a:lnTo>
                  <a:lnTo>
                    <a:pt x="1713210" y="363816"/>
                  </a:lnTo>
                  <a:cubicBezTo>
                    <a:pt x="1713210" y="363816"/>
                    <a:pt x="1712869" y="363816"/>
                    <a:pt x="1712955" y="363816"/>
                  </a:cubicBezTo>
                  <a:lnTo>
                    <a:pt x="1714575" y="374741"/>
                  </a:lnTo>
                  <a:lnTo>
                    <a:pt x="1716026" y="385666"/>
                  </a:lnTo>
                  <a:cubicBezTo>
                    <a:pt x="1717221" y="395993"/>
                    <a:pt x="1718074" y="406235"/>
                    <a:pt x="1718671" y="416562"/>
                  </a:cubicBezTo>
                  <a:cubicBezTo>
                    <a:pt x="1718756" y="418439"/>
                    <a:pt x="1718841" y="420232"/>
                    <a:pt x="1718927" y="422109"/>
                  </a:cubicBezTo>
                  <a:cubicBezTo>
                    <a:pt x="1717732" y="423390"/>
                    <a:pt x="1716453" y="424670"/>
                    <a:pt x="1715258" y="425950"/>
                  </a:cubicBezTo>
                  <a:cubicBezTo>
                    <a:pt x="1715855" y="423475"/>
                    <a:pt x="1716367" y="421000"/>
                    <a:pt x="1716964" y="418610"/>
                  </a:cubicBezTo>
                  <a:cubicBezTo>
                    <a:pt x="1716964" y="418610"/>
                    <a:pt x="1716708" y="418439"/>
                    <a:pt x="1716708" y="418610"/>
                  </a:cubicBezTo>
                  <a:cubicBezTo>
                    <a:pt x="1715600" y="421768"/>
                    <a:pt x="1714575" y="424926"/>
                    <a:pt x="1713467" y="428084"/>
                  </a:cubicBezTo>
                  <a:cubicBezTo>
                    <a:pt x="1713296" y="428255"/>
                    <a:pt x="1713125" y="428511"/>
                    <a:pt x="1712869" y="428681"/>
                  </a:cubicBezTo>
                  <a:lnTo>
                    <a:pt x="1712869" y="428681"/>
                  </a:lnTo>
                  <a:cubicBezTo>
                    <a:pt x="1712869" y="428681"/>
                    <a:pt x="1712869" y="428681"/>
                    <a:pt x="1712869" y="428681"/>
                  </a:cubicBezTo>
                  <a:lnTo>
                    <a:pt x="1712869" y="428681"/>
                  </a:lnTo>
                  <a:cubicBezTo>
                    <a:pt x="1712869" y="428681"/>
                    <a:pt x="1712869" y="428681"/>
                    <a:pt x="1712869" y="428681"/>
                  </a:cubicBezTo>
                  <a:cubicBezTo>
                    <a:pt x="1709883" y="432095"/>
                    <a:pt x="1706897" y="435595"/>
                    <a:pt x="1703911" y="439008"/>
                  </a:cubicBezTo>
                  <a:cubicBezTo>
                    <a:pt x="1702631" y="429193"/>
                    <a:pt x="1701437" y="419293"/>
                    <a:pt x="1700072" y="409478"/>
                  </a:cubicBezTo>
                  <a:cubicBezTo>
                    <a:pt x="1700242" y="408624"/>
                    <a:pt x="1700413" y="407771"/>
                    <a:pt x="1700584" y="406917"/>
                  </a:cubicBezTo>
                  <a:cubicBezTo>
                    <a:pt x="1702205" y="398809"/>
                    <a:pt x="1703826" y="390616"/>
                    <a:pt x="1705361" y="382508"/>
                  </a:cubicBezTo>
                  <a:cubicBezTo>
                    <a:pt x="1705361" y="382422"/>
                    <a:pt x="1705105" y="382337"/>
                    <a:pt x="1705105" y="382508"/>
                  </a:cubicBezTo>
                  <a:cubicBezTo>
                    <a:pt x="1703228" y="389677"/>
                    <a:pt x="1701266" y="396846"/>
                    <a:pt x="1699304" y="403930"/>
                  </a:cubicBezTo>
                  <a:cubicBezTo>
                    <a:pt x="1699133" y="402479"/>
                    <a:pt x="1698877" y="401028"/>
                    <a:pt x="1698706" y="399577"/>
                  </a:cubicBezTo>
                  <a:lnTo>
                    <a:pt x="1698706" y="399577"/>
                  </a:lnTo>
                  <a:cubicBezTo>
                    <a:pt x="1698706" y="399577"/>
                    <a:pt x="1698706" y="399577"/>
                    <a:pt x="1698706" y="399577"/>
                  </a:cubicBezTo>
                  <a:lnTo>
                    <a:pt x="1698706" y="399577"/>
                  </a:lnTo>
                  <a:cubicBezTo>
                    <a:pt x="1698706" y="399577"/>
                    <a:pt x="1698706" y="399577"/>
                    <a:pt x="1698706" y="399577"/>
                  </a:cubicBezTo>
                  <a:cubicBezTo>
                    <a:pt x="1694867" y="380715"/>
                    <a:pt x="1690516" y="361939"/>
                    <a:pt x="1686335" y="343162"/>
                  </a:cubicBezTo>
                  <a:lnTo>
                    <a:pt x="1681899" y="323020"/>
                  </a:lnTo>
                  <a:cubicBezTo>
                    <a:pt x="1681899" y="323020"/>
                    <a:pt x="1681558" y="323020"/>
                    <a:pt x="1681558" y="323020"/>
                  </a:cubicBezTo>
                  <a:lnTo>
                    <a:pt x="1684202" y="343333"/>
                  </a:lnTo>
                  <a:cubicBezTo>
                    <a:pt x="1686592" y="362451"/>
                    <a:pt x="1688895" y="381569"/>
                    <a:pt x="1691710" y="400687"/>
                  </a:cubicBezTo>
                  <a:lnTo>
                    <a:pt x="1691710" y="400687"/>
                  </a:lnTo>
                  <a:cubicBezTo>
                    <a:pt x="1691710" y="400687"/>
                    <a:pt x="1691710" y="400858"/>
                    <a:pt x="1691710" y="400858"/>
                  </a:cubicBezTo>
                  <a:lnTo>
                    <a:pt x="1691710" y="401028"/>
                  </a:lnTo>
                  <a:cubicBezTo>
                    <a:pt x="1691710" y="401028"/>
                    <a:pt x="1691710" y="401028"/>
                    <a:pt x="1691710" y="401028"/>
                  </a:cubicBezTo>
                  <a:cubicBezTo>
                    <a:pt x="1692905" y="406661"/>
                    <a:pt x="1694099" y="412294"/>
                    <a:pt x="1695294" y="417927"/>
                  </a:cubicBezTo>
                  <a:cubicBezTo>
                    <a:pt x="1693076" y="425694"/>
                    <a:pt x="1690772" y="433375"/>
                    <a:pt x="1688468" y="441057"/>
                  </a:cubicBezTo>
                  <a:lnTo>
                    <a:pt x="1685653" y="443532"/>
                  </a:lnTo>
                  <a:cubicBezTo>
                    <a:pt x="1684629" y="444471"/>
                    <a:pt x="1683520" y="445324"/>
                    <a:pt x="1682496" y="446263"/>
                  </a:cubicBezTo>
                  <a:cubicBezTo>
                    <a:pt x="1677889" y="431839"/>
                    <a:pt x="1673197" y="417501"/>
                    <a:pt x="1668419" y="403162"/>
                  </a:cubicBezTo>
                  <a:cubicBezTo>
                    <a:pt x="1668419" y="403162"/>
                    <a:pt x="1668419" y="403162"/>
                    <a:pt x="1668419" y="403162"/>
                  </a:cubicBezTo>
                  <a:cubicBezTo>
                    <a:pt x="1668419" y="403162"/>
                    <a:pt x="1668419" y="403162"/>
                    <a:pt x="1668419" y="403162"/>
                  </a:cubicBezTo>
                  <a:cubicBezTo>
                    <a:pt x="1668419" y="403162"/>
                    <a:pt x="1668419" y="403162"/>
                    <a:pt x="1668419" y="403162"/>
                  </a:cubicBezTo>
                  <a:cubicBezTo>
                    <a:pt x="1668419" y="403162"/>
                    <a:pt x="1668419" y="403162"/>
                    <a:pt x="1668419" y="403162"/>
                  </a:cubicBezTo>
                  <a:cubicBezTo>
                    <a:pt x="1658693" y="377643"/>
                    <a:pt x="1648540" y="352294"/>
                    <a:pt x="1638472" y="326861"/>
                  </a:cubicBezTo>
                  <a:lnTo>
                    <a:pt x="1627808" y="299634"/>
                  </a:lnTo>
                  <a:cubicBezTo>
                    <a:pt x="1627808" y="299634"/>
                    <a:pt x="1627467" y="299634"/>
                    <a:pt x="1627552" y="299720"/>
                  </a:cubicBezTo>
                  <a:lnTo>
                    <a:pt x="1636510" y="327373"/>
                  </a:lnTo>
                  <a:cubicBezTo>
                    <a:pt x="1644871" y="353404"/>
                    <a:pt x="1653062" y="379435"/>
                    <a:pt x="1661764" y="405381"/>
                  </a:cubicBezTo>
                  <a:cubicBezTo>
                    <a:pt x="1661764" y="405381"/>
                    <a:pt x="1661764" y="405381"/>
                    <a:pt x="1661764" y="405381"/>
                  </a:cubicBezTo>
                  <a:cubicBezTo>
                    <a:pt x="1661764" y="405381"/>
                    <a:pt x="1661764" y="405466"/>
                    <a:pt x="1661764" y="405552"/>
                  </a:cubicBezTo>
                  <a:cubicBezTo>
                    <a:pt x="1661764" y="405552"/>
                    <a:pt x="1661764" y="405723"/>
                    <a:pt x="1661764" y="405723"/>
                  </a:cubicBezTo>
                  <a:cubicBezTo>
                    <a:pt x="1661764" y="405723"/>
                    <a:pt x="1661764" y="405723"/>
                    <a:pt x="1661764" y="405723"/>
                  </a:cubicBezTo>
                  <a:cubicBezTo>
                    <a:pt x="1667310" y="420317"/>
                    <a:pt x="1673026" y="434912"/>
                    <a:pt x="1678828" y="449421"/>
                  </a:cubicBezTo>
                  <a:cubicBezTo>
                    <a:pt x="1675671" y="452152"/>
                    <a:pt x="1672514" y="454883"/>
                    <a:pt x="1669357" y="457614"/>
                  </a:cubicBezTo>
                  <a:cubicBezTo>
                    <a:pt x="1664750" y="444044"/>
                    <a:pt x="1659973" y="430474"/>
                    <a:pt x="1654939" y="416989"/>
                  </a:cubicBezTo>
                  <a:cubicBezTo>
                    <a:pt x="1649393" y="402223"/>
                    <a:pt x="1643506" y="387629"/>
                    <a:pt x="1637278" y="373119"/>
                  </a:cubicBezTo>
                  <a:lnTo>
                    <a:pt x="1637278" y="373119"/>
                  </a:lnTo>
                  <a:cubicBezTo>
                    <a:pt x="1637278" y="373119"/>
                    <a:pt x="1637278" y="373119"/>
                    <a:pt x="1637278" y="373119"/>
                  </a:cubicBezTo>
                  <a:lnTo>
                    <a:pt x="1637278" y="373119"/>
                  </a:lnTo>
                  <a:cubicBezTo>
                    <a:pt x="1637278" y="373119"/>
                    <a:pt x="1637278" y="373119"/>
                    <a:pt x="1637278" y="373119"/>
                  </a:cubicBezTo>
                  <a:cubicBezTo>
                    <a:pt x="1630538" y="358866"/>
                    <a:pt x="1623457" y="344784"/>
                    <a:pt x="1616119" y="330787"/>
                  </a:cubicBezTo>
                  <a:cubicBezTo>
                    <a:pt x="1608697" y="316875"/>
                    <a:pt x="1601103" y="303048"/>
                    <a:pt x="1593254" y="289478"/>
                  </a:cubicBezTo>
                  <a:lnTo>
                    <a:pt x="1584808" y="274883"/>
                  </a:lnTo>
                  <a:lnTo>
                    <a:pt x="1576191" y="260374"/>
                  </a:lnTo>
                  <a:cubicBezTo>
                    <a:pt x="1576191" y="260374"/>
                    <a:pt x="1575850" y="260374"/>
                    <a:pt x="1575935" y="260545"/>
                  </a:cubicBezTo>
                  <a:lnTo>
                    <a:pt x="1583784" y="275395"/>
                  </a:lnTo>
                  <a:lnTo>
                    <a:pt x="1591463" y="290331"/>
                  </a:lnTo>
                  <a:cubicBezTo>
                    <a:pt x="1598544" y="304414"/>
                    <a:pt x="1605284" y="318582"/>
                    <a:pt x="1611854" y="332835"/>
                  </a:cubicBezTo>
                  <a:cubicBezTo>
                    <a:pt x="1618423" y="347088"/>
                    <a:pt x="1624737" y="361512"/>
                    <a:pt x="1630964" y="375936"/>
                  </a:cubicBezTo>
                  <a:lnTo>
                    <a:pt x="1630964" y="375936"/>
                  </a:lnTo>
                  <a:cubicBezTo>
                    <a:pt x="1630964" y="375936"/>
                    <a:pt x="1631050" y="376107"/>
                    <a:pt x="1631050" y="376107"/>
                  </a:cubicBezTo>
                  <a:lnTo>
                    <a:pt x="1631050" y="376363"/>
                  </a:lnTo>
                  <a:cubicBezTo>
                    <a:pt x="1631050" y="376363"/>
                    <a:pt x="1631135" y="376363"/>
                    <a:pt x="1631135" y="376363"/>
                  </a:cubicBezTo>
                  <a:cubicBezTo>
                    <a:pt x="1637790" y="390616"/>
                    <a:pt x="1644359" y="404869"/>
                    <a:pt x="1650673" y="419208"/>
                  </a:cubicBezTo>
                  <a:cubicBezTo>
                    <a:pt x="1656474" y="432522"/>
                    <a:pt x="1662191" y="445922"/>
                    <a:pt x="1667651" y="459492"/>
                  </a:cubicBezTo>
                  <a:cubicBezTo>
                    <a:pt x="1661764" y="464613"/>
                    <a:pt x="1655878" y="469819"/>
                    <a:pt x="1650075" y="475025"/>
                  </a:cubicBezTo>
                  <a:cubicBezTo>
                    <a:pt x="1650075" y="475025"/>
                    <a:pt x="1650075" y="475025"/>
                    <a:pt x="1650075" y="475025"/>
                  </a:cubicBezTo>
                  <a:cubicBezTo>
                    <a:pt x="1650075" y="475025"/>
                    <a:pt x="1650075" y="475025"/>
                    <a:pt x="1650075" y="475025"/>
                  </a:cubicBezTo>
                  <a:cubicBezTo>
                    <a:pt x="1650075" y="475025"/>
                    <a:pt x="1650075" y="475025"/>
                    <a:pt x="1650075" y="475025"/>
                  </a:cubicBezTo>
                  <a:cubicBezTo>
                    <a:pt x="1650075" y="475025"/>
                    <a:pt x="1650075" y="475025"/>
                    <a:pt x="1650075" y="475025"/>
                  </a:cubicBezTo>
                  <a:cubicBezTo>
                    <a:pt x="1639155" y="486377"/>
                    <a:pt x="1628576" y="498155"/>
                    <a:pt x="1617911" y="509848"/>
                  </a:cubicBezTo>
                  <a:lnTo>
                    <a:pt x="1613133" y="515054"/>
                  </a:lnTo>
                  <a:lnTo>
                    <a:pt x="1614157" y="511213"/>
                  </a:lnTo>
                  <a:cubicBezTo>
                    <a:pt x="1614157" y="511213"/>
                    <a:pt x="1613901" y="511043"/>
                    <a:pt x="1613901" y="511128"/>
                  </a:cubicBezTo>
                  <a:lnTo>
                    <a:pt x="1611683" y="516761"/>
                  </a:lnTo>
                  <a:lnTo>
                    <a:pt x="1606478" y="522394"/>
                  </a:lnTo>
                  <a:cubicBezTo>
                    <a:pt x="1606478" y="522394"/>
                    <a:pt x="1606649" y="522650"/>
                    <a:pt x="1606649" y="522650"/>
                  </a:cubicBezTo>
                  <a:lnTo>
                    <a:pt x="1610744" y="519065"/>
                  </a:lnTo>
                  <a:lnTo>
                    <a:pt x="1608441" y="524784"/>
                  </a:lnTo>
                  <a:cubicBezTo>
                    <a:pt x="1603151" y="537330"/>
                    <a:pt x="1597520" y="549791"/>
                    <a:pt x="1592145" y="562252"/>
                  </a:cubicBezTo>
                  <a:lnTo>
                    <a:pt x="1592145" y="562252"/>
                  </a:lnTo>
                  <a:cubicBezTo>
                    <a:pt x="1592145" y="562252"/>
                    <a:pt x="1592145" y="562252"/>
                    <a:pt x="1592145" y="562252"/>
                  </a:cubicBezTo>
                  <a:lnTo>
                    <a:pt x="1592145" y="562252"/>
                  </a:lnTo>
                  <a:cubicBezTo>
                    <a:pt x="1592145" y="562252"/>
                    <a:pt x="1592145" y="562252"/>
                    <a:pt x="1592145" y="562252"/>
                  </a:cubicBezTo>
                  <a:cubicBezTo>
                    <a:pt x="1588732" y="572152"/>
                    <a:pt x="1585491" y="582138"/>
                    <a:pt x="1581992" y="592038"/>
                  </a:cubicBezTo>
                  <a:cubicBezTo>
                    <a:pt x="1572266" y="600488"/>
                    <a:pt x="1562540" y="608852"/>
                    <a:pt x="1552729" y="617301"/>
                  </a:cubicBezTo>
                  <a:cubicBezTo>
                    <a:pt x="1559725" y="601427"/>
                    <a:pt x="1566550" y="585466"/>
                    <a:pt x="1572778" y="569165"/>
                  </a:cubicBezTo>
                  <a:lnTo>
                    <a:pt x="1572778" y="569165"/>
                  </a:lnTo>
                  <a:cubicBezTo>
                    <a:pt x="1572778" y="569165"/>
                    <a:pt x="1572778" y="568994"/>
                    <a:pt x="1572778" y="568994"/>
                  </a:cubicBezTo>
                  <a:lnTo>
                    <a:pt x="1572778" y="568823"/>
                  </a:lnTo>
                  <a:cubicBezTo>
                    <a:pt x="1572778" y="568823"/>
                    <a:pt x="1572778" y="568823"/>
                    <a:pt x="1572778" y="568823"/>
                  </a:cubicBezTo>
                  <a:cubicBezTo>
                    <a:pt x="1579348" y="548596"/>
                    <a:pt x="1585064" y="528027"/>
                    <a:pt x="1590524" y="507543"/>
                  </a:cubicBezTo>
                  <a:cubicBezTo>
                    <a:pt x="1592486" y="500289"/>
                    <a:pt x="1594364" y="492949"/>
                    <a:pt x="1596240" y="485694"/>
                  </a:cubicBezTo>
                  <a:cubicBezTo>
                    <a:pt x="1596240" y="485609"/>
                    <a:pt x="1595985" y="485523"/>
                    <a:pt x="1595985" y="485609"/>
                  </a:cubicBezTo>
                  <a:cubicBezTo>
                    <a:pt x="1593511" y="492778"/>
                    <a:pt x="1591036" y="499947"/>
                    <a:pt x="1588562" y="507116"/>
                  </a:cubicBezTo>
                  <a:cubicBezTo>
                    <a:pt x="1581395" y="527088"/>
                    <a:pt x="1573717" y="546889"/>
                    <a:pt x="1566124" y="566690"/>
                  </a:cubicBezTo>
                  <a:lnTo>
                    <a:pt x="1566124" y="566690"/>
                  </a:lnTo>
                  <a:cubicBezTo>
                    <a:pt x="1566124" y="566690"/>
                    <a:pt x="1566124" y="566690"/>
                    <a:pt x="1566124" y="566690"/>
                  </a:cubicBezTo>
                  <a:lnTo>
                    <a:pt x="1566124" y="566690"/>
                  </a:lnTo>
                  <a:cubicBezTo>
                    <a:pt x="1566124" y="566690"/>
                    <a:pt x="1566124" y="566690"/>
                    <a:pt x="1566124" y="566690"/>
                  </a:cubicBezTo>
                  <a:cubicBezTo>
                    <a:pt x="1560151" y="584869"/>
                    <a:pt x="1554264" y="603134"/>
                    <a:pt x="1548036" y="621227"/>
                  </a:cubicBezTo>
                  <a:cubicBezTo>
                    <a:pt x="1546927" y="622166"/>
                    <a:pt x="1545818" y="623105"/>
                    <a:pt x="1544709" y="624044"/>
                  </a:cubicBezTo>
                  <a:lnTo>
                    <a:pt x="1543941" y="616704"/>
                  </a:lnTo>
                  <a:lnTo>
                    <a:pt x="1542832" y="608084"/>
                  </a:lnTo>
                  <a:cubicBezTo>
                    <a:pt x="1546159" y="600744"/>
                    <a:pt x="1549401" y="593318"/>
                    <a:pt x="1552473" y="585893"/>
                  </a:cubicBezTo>
                  <a:lnTo>
                    <a:pt x="1552473" y="585893"/>
                  </a:lnTo>
                  <a:cubicBezTo>
                    <a:pt x="1552473" y="585893"/>
                    <a:pt x="1552473" y="585722"/>
                    <a:pt x="1552473" y="585722"/>
                  </a:cubicBezTo>
                  <a:lnTo>
                    <a:pt x="1552473" y="585552"/>
                  </a:lnTo>
                  <a:cubicBezTo>
                    <a:pt x="1552473" y="585552"/>
                    <a:pt x="1552473" y="585552"/>
                    <a:pt x="1552473" y="585552"/>
                  </a:cubicBezTo>
                  <a:cubicBezTo>
                    <a:pt x="1559554" y="565495"/>
                    <a:pt x="1565612" y="545097"/>
                    <a:pt x="1571242" y="524613"/>
                  </a:cubicBezTo>
                  <a:cubicBezTo>
                    <a:pt x="1573290" y="517358"/>
                    <a:pt x="1575253" y="510104"/>
                    <a:pt x="1577129" y="502764"/>
                  </a:cubicBezTo>
                  <a:cubicBezTo>
                    <a:pt x="1577129" y="502678"/>
                    <a:pt x="1576874" y="502593"/>
                    <a:pt x="1576874" y="502678"/>
                  </a:cubicBezTo>
                  <a:cubicBezTo>
                    <a:pt x="1574399" y="509848"/>
                    <a:pt x="1571840" y="516932"/>
                    <a:pt x="1569280" y="524101"/>
                  </a:cubicBezTo>
                  <a:cubicBezTo>
                    <a:pt x="1561943" y="543987"/>
                    <a:pt x="1553923" y="563532"/>
                    <a:pt x="1545903" y="583162"/>
                  </a:cubicBezTo>
                  <a:lnTo>
                    <a:pt x="1545903" y="583162"/>
                  </a:lnTo>
                  <a:cubicBezTo>
                    <a:pt x="1545903" y="583162"/>
                    <a:pt x="1545903" y="583162"/>
                    <a:pt x="1545903" y="583162"/>
                  </a:cubicBezTo>
                  <a:lnTo>
                    <a:pt x="1545903" y="583162"/>
                  </a:lnTo>
                  <a:cubicBezTo>
                    <a:pt x="1545903" y="583162"/>
                    <a:pt x="1545903" y="583162"/>
                    <a:pt x="1545903" y="583162"/>
                  </a:cubicBezTo>
                  <a:cubicBezTo>
                    <a:pt x="1544368" y="587600"/>
                    <a:pt x="1542747" y="592038"/>
                    <a:pt x="1541211" y="596391"/>
                  </a:cubicBezTo>
                  <a:cubicBezTo>
                    <a:pt x="1540272" y="590246"/>
                    <a:pt x="1539334" y="584186"/>
                    <a:pt x="1538225" y="578126"/>
                  </a:cubicBezTo>
                  <a:cubicBezTo>
                    <a:pt x="1542064" y="567031"/>
                    <a:pt x="1545647" y="555936"/>
                    <a:pt x="1549146" y="544755"/>
                  </a:cubicBezTo>
                  <a:cubicBezTo>
                    <a:pt x="1551449" y="537415"/>
                    <a:pt x="1553753" y="530161"/>
                    <a:pt x="1555971" y="522821"/>
                  </a:cubicBezTo>
                  <a:cubicBezTo>
                    <a:pt x="1555971" y="522735"/>
                    <a:pt x="1555715" y="522650"/>
                    <a:pt x="1555715" y="522735"/>
                  </a:cubicBezTo>
                  <a:cubicBezTo>
                    <a:pt x="1552900" y="529905"/>
                    <a:pt x="1550084" y="537074"/>
                    <a:pt x="1547183" y="544243"/>
                  </a:cubicBezTo>
                  <a:cubicBezTo>
                    <a:pt x="1543771" y="552607"/>
                    <a:pt x="1540187" y="560886"/>
                    <a:pt x="1536604" y="569250"/>
                  </a:cubicBezTo>
                  <a:cubicBezTo>
                    <a:pt x="1536604" y="569080"/>
                    <a:pt x="1536604" y="568994"/>
                    <a:pt x="1536604" y="568823"/>
                  </a:cubicBezTo>
                  <a:cubicBezTo>
                    <a:pt x="1535068" y="561227"/>
                    <a:pt x="1533362" y="553631"/>
                    <a:pt x="1531485" y="546121"/>
                  </a:cubicBezTo>
                  <a:lnTo>
                    <a:pt x="1533020" y="542109"/>
                  </a:lnTo>
                  <a:cubicBezTo>
                    <a:pt x="1533020" y="542109"/>
                    <a:pt x="1532764" y="541939"/>
                    <a:pt x="1532764" y="542024"/>
                  </a:cubicBezTo>
                  <a:lnTo>
                    <a:pt x="1531229" y="545182"/>
                  </a:lnTo>
                  <a:cubicBezTo>
                    <a:pt x="1530290" y="541427"/>
                    <a:pt x="1529352" y="537671"/>
                    <a:pt x="1528414" y="533916"/>
                  </a:cubicBezTo>
                  <a:lnTo>
                    <a:pt x="1528414" y="533916"/>
                  </a:lnTo>
                  <a:cubicBezTo>
                    <a:pt x="1528414" y="533916"/>
                    <a:pt x="1528414" y="533916"/>
                    <a:pt x="1528414" y="533916"/>
                  </a:cubicBezTo>
                  <a:lnTo>
                    <a:pt x="1528414" y="533916"/>
                  </a:lnTo>
                  <a:cubicBezTo>
                    <a:pt x="1528414" y="533916"/>
                    <a:pt x="1528414" y="533916"/>
                    <a:pt x="1528414" y="533916"/>
                  </a:cubicBezTo>
                  <a:cubicBezTo>
                    <a:pt x="1524660" y="522565"/>
                    <a:pt x="1520479" y="511384"/>
                    <a:pt x="1515957" y="500374"/>
                  </a:cubicBezTo>
                  <a:cubicBezTo>
                    <a:pt x="1511350" y="489364"/>
                    <a:pt x="1506487" y="478525"/>
                    <a:pt x="1501282" y="467771"/>
                  </a:cubicBezTo>
                  <a:lnTo>
                    <a:pt x="1495651" y="456334"/>
                  </a:lnTo>
                  <a:lnTo>
                    <a:pt x="1489765" y="445068"/>
                  </a:lnTo>
                  <a:cubicBezTo>
                    <a:pt x="1489765" y="445068"/>
                    <a:pt x="1489423" y="445068"/>
                    <a:pt x="1489509" y="445239"/>
                  </a:cubicBezTo>
                  <a:lnTo>
                    <a:pt x="1494542" y="456846"/>
                  </a:lnTo>
                  <a:lnTo>
                    <a:pt x="1499320" y="468539"/>
                  </a:lnTo>
                  <a:cubicBezTo>
                    <a:pt x="1503671" y="479549"/>
                    <a:pt x="1507596" y="490730"/>
                    <a:pt x="1511350" y="501996"/>
                  </a:cubicBezTo>
                  <a:cubicBezTo>
                    <a:pt x="1515019" y="513262"/>
                    <a:pt x="1518346" y="524613"/>
                    <a:pt x="1521588" y="535964"/>
                  </a:cubicBezTo>
                  <a:lnTo>
                    <a:pt x="1521588" y="535964"/>
                  </a:lnTo>
                  <a:cubicBezTo>
                    <a:pt x="1521588" y="535964"/>
                    <a:pt x="1521588" y="536135"/>
                    <a:pt x="1521588" y="536135"/>
                  </a:cubicBezTo>
                  <a:lnTo>
                    <a:pt x="1521588" y="536306"/>
                  </a:lnTo>
                  <a:cubicBezTo>
                    <a:pt x="1521588" y="536306"/>
                    <a:pt x="1521588" y="536306"/>
                    <a:pt x="1521588" y="536306"/>
                  </a:cubicBezTo>
                  <a:cubicBezTo>
                    <a:pt x="1523465" y="542109"/>
                    <a:pt x="1525257" y="547998"/>
                    <a:pt x="1527048" y="553887"/>
                  </a:cubicBezTo>
                  <a:lnTo>
                    <a:pt x="1522100" y="564215"/>
                  </a:lnTo>
                  <a:cubicBezTo>
                    <a:pt x="1519711" y="569165"/>
                    <a:pt x="1517237" y="574115"/>
                    <a:pt x="1514762" y="579065"/>
                  </a:cubicBezTo>
                  <a:cubicBezTo>
                    <a:pt x="1513312" y="574969"/>
                    <a:pt x="1511862" y="570957"/>
                    <a:pt x="1510326" y="566946"/>
                  </a:cubicBezTo>
                  <a:lnTo>
                    <a:pt x="1510326" y="566946"/>
                  </a:lnTo>
                  <a:cubicBezTo>
                    <a:pt x="1510326" y="566946"/>
                    <a:pt x="1510326" y="566946"/>
                    <a:pt x="1510326" y="566946"/>
                  </a:cubicBezTo>
                  <a:lnTo>
                    <a:pt x="1510326" y="566946"/>
                  </a:lnTo>
                  <a:cubicBezTo>
                    <a:pt x="1510326" y="566946"/>
                    <a:pt x="1510326" y="566946"/>
                    <a:pt x="1510326" y="566946"/>
                  </a:cubicBezTo>
                  <a:cubicBezTo>
                    <a:pt x="1504524" y="553375"/>
                    <a:pt x="1498382" y="539890"/>
                    <a:pt x="1491812" y="526576"/>
                  </a:cubicBezTo>
                  <a:cubicBezTo>
                    <a:pt x="1485243" y="513347"/>
                    <a:pt x="1478417" y="500203"/>
                    <a:pt x="1471336" y="487316"/>
                  </a:cubicBezTo>
                  <a:lnTo>
                    <a:pt x="1463658" y="473489"/>
                  </a:lnTo>
                  <a:lnTo>
                    <a:pt x="1455808" y="459748"/>
                  </a:lnTo>
                  <a:cubicBezTo>
                    <a:pt x="1455808" y="459748"/>
                    <a:pt x="1455467" y="459748"/>
                    <a:pt x="1455552" y="459919"/>
                  </a:cubicBezTo>
                  <a:lnTo>
                    <a:pt x="1462634" y="473916"/>
                  </a:lnTo>
                  <a:lnTo>
                    <a:pt x="1469459" y="488084"/>
                  </a:lnTo>
                  <a:cubicBezTo>
                    <a:pt x="1475687" y="501398"/>
                    <a:pt x="1481659" y="514883"/>
                    <a:pt x="1487376" y="528454"/>
                  </a:cubicBezTo>
                  <a:cubicBezTo>
                    <a:pt x="1493007" y="542024"/>
                    <a:pt x="1498467" y="555680"/>
                    <a:pt x="1503757" y="569421"/>
                  </a:cubicBezTo>
                  <a:lnTo>
                    <a:pt x="1503757" y="569421"/>
                  </a:lnTo>
                  <a:cubicBezTo>
                    <a:pt x="1503757" y="569421"/>
                    <a:pt x="1503842" y="569592"/>
                    <a:pt x="1503842" y="569592"/>
                  </a:cubicBezTo>
                  <a:lnTo>
                    <a:pt x="1503842" y="569762"/>
                  </a:lnTo>
                  <a:cubicBezTo>
                    <a:pt x="1503842" y="569762"/>
                    <a:pt x="1503842" y="569762"/>
                    <a:pt x="1503842" y="569762"/>
                  </a:cubicBezTo>
                  <a:cubicBezTo>
                    <a:pt x="1504012" y="570189"/>
                    <a:pt x="1504183" y="570616"/>
                    <a:pt x="1504354" y="571128"/>
                  </a:cubicBezTo>
                  <a:lnTo>
                    <a:pt x="1496504" y="585210"/>
                  </a:lnTo>
                  <a:cubicBezTo>
                    <a:pt x="1490533" y="572067"/>
                    <a:pt x="1484475" y="558923"/>
                    <a:pt x="1478332" y="545865"/>
                  </a:cubicBezTo>
                  <a:cubicBezTo>
                    <a:pt x="1478332" y="545865"/>
                    <a:pt x="1478332" y="545865"/>
                    <a:pt x="1478332" y="545865"/>
                  </a:cubicBezTo>
                  <a:cubicBezTo>
                    <a:pt x="1478332" y="545865"/>
                    <a:pt x="1478332" y="545865"/>
                    <a:pt x="1478332" y="545865"/>
                  </a:cubicBezTo>
                  <a:cubicBezTo>
                    <a:pt x="1478332" y="545865"/>
                    <a:pt x="1478332" y="545865"/>
                    <a:pt x="1478332" y="545865"/>
                  </a:cubicBezTo>
                  <a:cubicBezTo>
                    <a:pt x="1478332" y="545865"/>
                    <a:pt x="1478332" y="545865"/>
                    <a:pt x="1478332" y="545865"/>
                  </a:cubicBezTo>
                  <a:cubicBezTo>
                    <a:pt x="1463146" y="515907"/>
                    <a:pt x="1447447" y="486206"/>
                    <a:pt x="1431834" y="456505"/>
                  </a:cubicBezTo>
                  <a:lnTo>
                    <a:pt x="1415197" y="424585"/>
                  </a:lnTo>
                  <a:cubicBezTo>
                    <a:pt x="1415197" y="424585"/>
                    <a:pt x="1414856" y="424585"/>
                    <a:pt x="1414941" y="424755"/>
                  </a:cubicBezTo>
                  <a:lnTo>
                    <a:pt x="1429872" y="457273"/>
                  </a:lnTo>
                  <a:cubicBezTo>
                    <a:pt x="1443778" y="487828"/>
                    <a:pt x="1457600" y="518468"/>
                    <a:pt x="1471934" y="548852"/>
                  </a:cubicBezTo>
                  <a:cubicBezTo>
                    <a:pt x="1471934" y="548852"/>
                    <a:pt x="1471934" y="548852"/>
                    <a:pt x="1471934" y="548852"/>
                  </a:cubicBezTo>
                  <a:cubicBezTo>
                    <a:pt x="1471934" y="548852"/>
                    <a:pt x="1471934" y="549023"/>
                    <a:pt x="1472018" y="549108"/>
                  </a:cubicBezTo>
                  <a:cubicBezTo>
                    <a:pt x="1472018" y="549108"/>
                    <a:pt x="1472018" y="549279"/>
                    <a:pt x="1472104" y="549364"/>
                  </a:cubicBezTo>
                  <a:cubicBezTo>
                    <a:pt x="1472104" y="549364"/>
                    <a:pt x="1472104" y="549364"/>
                    <a:pt x="1472104" y="549364"/>
                  </a:cubicBezTo>
                  <a:cubicBezTo>
                    <a:pt x="1479185" y="563276"/>
                    <a:pt x="1486352" y="577017"/>
                    <a:pt x="1493519" y="590843"/>
                  </a:cubicBezTo>
                  <a:cubicBezTo>
                    <a:pt x="1491215" y="594855"/>
                    <a:pt x="1488997" y="598866"/>
                    <a:pt x="1486693" y="602877"/>
                  </a:cubicBezTo>
                  <a:cubicBezTo>
                    <a:pt x="1475772" y="580431"/>
                    <a:pt x="1464767" y="558070"/>
                    <a:pt x="1453249" y="535879"/>
                  </a:cubicBezTo>
                  <a:lnTo>
                    <a:pt x="1453249" y="535879"/>
                  </a:lnTo>
                  <a:cubicBezTo>
                    <a:pt x="1453249" y="535879"/>
                    <a:pt x="1453249" y="535879"/>
                    <a:pt x="1453249" y="535879"/>
                  </a:cubicBezTo>
                  <a:lnTo>
                    <a:pt x="1453249" y="535879"/>
                  </a:lnTo>
                  <a:cubicBezTo>
                    <a:pt x="1453249" y="535879"/>
                    <a:pt x="1453249" y="535879"/>
                    <a:pt x="1453249" y="535879"/>
                  </a:cubicBezTo>
                  <a:cubicBezTo>
                    <a:pt x="1438148" y="509165"/>
                    <a:pt x="1422449" y="482792"/>
                    <a:pt x="1406580" y="456590"/>
                  </a:cubicBezTo>
                  <a:lnTo>
                    <a:pt x="1389602" y="428425"/>
                  </a:lnTo>
                  <a:cubicBezTo>
                    <a:pt x="1389602" y="428425"/>
                    <a:pt x="1389261" y="428425"/>
                    <a:pt x="1389346" y="428596"/>
                  </a:cubicBezTo>
                  <a:lnTo>
                    <a:pt x="1404704" y="457444"/>
                  </a:lnTo>
                  <a:cubicBezTo>
                    <a:pt x="1418781" y="484670"/>
                    <a:pt x="1432858" y="511896"/>
                    <a:pt x="1446935" y="539122"/>
                  </a:cubicBezTo>
                  <a:lnTo>
                    <a:pt x="1446935" y="539122"/>
                  </a:lnTo>
                  <a:cubicBezTo>
                    <a:pt x="1446935" y="539122"/>
                    <a:pt x="1447021" y="539293"/>
                    <a:pt x="1447021" y="539293"/>
                  </a:cubicBezTo>
                  <a:lnTo>
                    <a:pt x="1447021" y="539464"/>
                  </a:lnTo>
                  <a:cubicBezTo>
                    <a:pt x="1447021" y="539464"/>
                    <a:pt x="1447106" y="539464"/>
                    <a:pt x="1447106" y="539464"/>
                  </a:cubicBezTo>
                  <a:cubicBezTo>
                    <a:pt x="1459733" y="561740"/>
                    <a:pt x="1472275" y="583930"/>
                    <a:pt x="1484901" y="606206"/>
                  </a:cubicBezTo>
                  <a:cubicBezTo>
                    <a:pt x="1477052" y="620118"/>
                    <a:pt x="1469288" y="634030"/>
                    <a:pt x="1461695" y="648027"/>
                  </a:cubicBezTo>
                  <a:cubicBezTo>
                    <a:pt x="1461695" y="648027"/>
                    <a:pt x="1461695" y="648027"/>
                    <a:pt x="1461695" y="648027"/>
                  </a:cubicBezTo>
                  <a:cubicBezTo>
                    <a:pt x="1461695" y="648027"/>
                    <a:pt x="1461695" y="648027"/>
                    <a:pt x="1461695" y="648027"/>
                  </a:cubicBezTo>
                  <a:cubicBezTo>
                    <a:pt x="1461695" y="648027"/>
                    <a:pt x="1461695" y="648027"/>
                    <a:pt x="1461695" y="648027"/>
                  </a:cubicBezTo>
                  <a:cubicBezTo>
                    <a:pt x="1461695" y="648027"/>
                    <a:pt x="1461695" y="648027"/>
                    <a:pt x="1461695" y="648027"/>
                  </a:cubicBezTo>
                  <a:cubicBezTo>
                    <a:pt x="1452140" y="667998"/>
                    <a:pt x="1443011" y="688226"/>
                    <a:pt x="1433796" y="708283"/>
                  </a:cubicBezTo>
                  <a:lnTo>
                    <a:pt x="1425094" y="727060"/>
                  </a:lnTo>
                  <a:cubicBezTo>
                    <a:pt x="1419292" y="731924"/>
                    <a:pt x="1413576" y="736875"/>
                    <a:pt x="1407860" y="741825"/>
                  </a:cubicBezTo>
                  <a:cubicBezTo>
                    <a:pt x="1404788" y="744471"/>
                    <a:pt x="1402229" y="747799"/>
                    <a:pt x="1399414" y="750872"/>
                  </a:cubicBezTo>
                  <a:cubicBezTo>
                    <a:pt x="1403253" y="748397"/>
                    <a:pt x="1407178" y="746092"/>
                    <a:pt x="1410761" y="743276"/>
                  </a:cubicBezTo>
                  <a:cubicBezTo>
                    <a:pt x="1425862" y="731412"/>
                    <a:pt x="1440793" y="719463"/>
                    <a:pt x="1455723" y="707344"/>
                  </a:cubicBezTo>
                  <a:lnTo>
                    <a:pt x="1454358" y="710417"/>
                  </a:lnTo>
                  <a:cubicBezTo>
                    <a:pt x="1454358" y="710417"/>
                    <a:pt x="1454614" y="710673"/>
                    <a:pt x="1454614" y="710587"/>
                  </a:cubicBezTo>
                  <a:lnTo>
                    <a:pt x="1456832" y="706490"/>
                  </a:lnTo>
                  <a:cubicBezTo>
                    <a:pt x="1462889" y="701540"/>
                    <a:pt x="1468947" y="696675"/>
                    <a:pt x="1475090" y="691811"/>
                  </a:cubicBezTo>
                  <a:lnTo>
                    <a:pt x="1490362" y="681313"/>
                  </a:lnTo>
                  <a:cubicBezTo>
                    <a:pt x="1489765" y="682678"/>
                    <a:pt x="1489167" y="684044"/>
                    <a:pt x="1488570" y="685409"/>
                  </a:cubicBezTo>
                  <a:cubicBezTo>
                    <a:pt x="1488570" y="685495"/>
                    <a:pt x="1488826" y="685665"/>
                    <a:pt x="1488826" y="685580"/>
                  </a:cubicBezTo>
                  <a:cubicBezTo>
                    <a:pt x="1489765" y="683873"/>
                    <a:pt x="1490618" y="682252"/>
                    <a:pt x="1491471" y="680545"/>
                  </a:cubicBezTo>
                  <a:lnTo>
                    <a:pt x="1493860" y="678923"/>
                  </a:lnTo>
                  <a:cubicBezTo>
                    <a:pt x="1501112" y="673973"/>
                    <a:pt x="1508449" y="668937"/>
                    <a:pt x="1515701" y="663987"/>
                  </a:cubicBezTo>
                  <a:cubicBezTo>
                    <a:pt x="1515701" y="664158"/>
                    <a:pt x="1515531" y="664328"/>
                    <a:pt x="1515531" y="664499"/>
                  </a:cubicBezTo>
                  <a:cubicBezTo>
                    <a:pt x="1515531" y="664584"/>
                    <a:pt x="1515786" y="664670"/>
                    <a:pt x="1515786" y="664670"/>
                  </a:cubicBezTo>
                  <a:cubicBezTo>
                    <a:pt x="1515957" y="664328"/>
                    <a:pt x="1516128" y="663987"/>
                    <a:pt x="1516298" y="663646"/>
                  </a:cubicBezTo>
                  <a:cubicBezTo>
                    <a:pt x="1520052" y="661085"/>
                    <a:pt x="1523806" y="658525"/>
                    <a:pt x="1527560" y="655879"/>
                  </a:cubicBezTo>
                  <a:lnTo>
                    <a:pt x="1531570" y="663646"/>
                  </a:lnTo>
                  <a:cubicBezTo>
                    <a:pt x="1530802" y="664243"/>
                    <a:pt x="1530119" y="664926"/>
                    <a:pt x="1529352" y="665523"/>
                  </a:cubicBezTo>
                  <a:cubicBezTo>
                    <a:pt x="1468521" y="719720"/>
                    <a:pt x="1405130" y="771014"/>
                    <a:pt x="1344896" y="825978"/>
                  </a:cubicBezTo>
                  <a:cubicBezTo>
                    <a:pt x="1304711" y="862678"/>
                    <a:pt x="1262479" y="897159"/>
                    <a:pt x="1221101" y="932579"/>
                  </a:cubicBezTo>
                  <a:cubicBezTo>
                    <a:pt x="1212740" y="939748"/>
                    <a:pt x="1204464" y="946917"/>
                    <a:pt x="1196188" y="954172"/>
                  </a:cubicBezTo>
                  <a:lnTo>
                    <a:pt x="1196529" y="953830"/>
                  </a:lnTo>
                  <a:lnTo>
                    <a:pt x="1201051" y="949648"/>
                  </a:lnTo>
                  <a:cubicBezTo>
                    <a:pt x="1201051" y="949648"/>
                    <a:pt x="1200966" y="949392"/>
                    <a:pt x="1200881" y="949392"/>
                  </a:cubicBezTo>
                  <a:lnTo>
                    <a:pt x="1198065" y="951611"/>
                  </a:lnTo>
                  <a:lnTo>
                    <a:pt x="1205402" y="940857"/>
                  </a:lnTo>
                  <a:cubicBezTo>
                    <a:pt x="1217006" y="924044"/>
                    <a:pt x="1228694" y="907315"/>
                    <a:pt x="1239871" y="890331"/>
                  </a:cubicBezTo>
                  <a:lnTo>
                    <a:pt x="1239871" y="890331"/>
                  </a:lnTo>
                  <a:cubicBezTo>
                    <a:pt x="1239871" y="890331"/>
                    <a:pt x="1239871" y="890331"/>
                    <a:pt x="1239871" y="890331"/>
                  </a:cubicBezTo>
                  <a:cubicBezTo>
                    <a:pt x="1257872" y="873944"/>
                    <a:pt x="1275704" y="857387"/>
                    <a:pt x="1293791" y="841085"/>
                  </a:cubicBezTo>
                  <a:cubicBezTo>
                    <a:pt x="1285344" y="854826"/>
                    <a:pt x="1276983" y="868653"/>
                    <a:pt x="1268281" y="882308"/>
                  </a:cubicBezTo>
                  <a:lnTo>
                    <a:pt x="1257275" y="899122"/>
                  </a:lnTo>
                  <a:cubicBezTo>
                    <a:pt x="1257275" y="899122"/>
                    <a:pt x="1257446" y="899378"/>
                    <a:pt x="1257531" y="899293"/>
                  </a:cubicBezTo>
                  <a:lnTo>
                    <a:pt x="1269902" y="883589"/>
                  </a:lnTo>
                  <a:cubicBezTo>
                    <a:pt x="1281505" y="868823"/>
                    <a:pt x="1292938" y="853887"/>
                    <a:pt x="1303688" y="838439"/>
                  </a:cubicBezTo>
                  <a:lnTo>
                    <a:pt x="1303688" y="838439"/>
                  </a:lnTo>
                  <a:cubicBezTo>
                    <a:pt x="1303688" y="838439"/>
                    <a:pt x="1303688" y="838354"/>
                    <a:pt x="1303688" y="838354"/>
                  </a:cubicBezTo>
                  <a:lnTo>
                    <a:pt x="1303688" y="838354"/>
                  </a:lnTo>
                  <a:cubicBezTo>
                    <a:pt x="1303688" y="838354"/>
                    <a:pt x="1303688" y="838269"/>
                    <a:pt x="1303688" y="838269"/>
                  </a:cubicBezTo>
                  <a:cubicBezTo>
                    <a:pt x="1306247" y="834086"/>
                    <a:pt x="1308722" y="829904"/>
                    <a:pt x="1311281" y="825722"/>
                  </a:cubicBezTo>
                  <a:cubicBezTo>
                    <a:pt x="1319386" y="818809"/>
                    <a:pt x="1327491" y="811896"/>
                    <a:pt x="1335596" y="804983"/>
                  </a:cubicBezTo>
                  <a:cubicBezTo>
                    <a:pt x="1329966" y="814371"/>
                    <a:pt x="1324334" y="823759"/>
                    <a:pt x="1318533" y="833062"/>
                  </a:cubicBezTo>
                  <a:cubicBezTo>
                    <a:pt x="1314352" y="839634"/>
                    <a:pt x="1310172" y="846291"/>
                    <a:pt x="1305991" y="852863"/>
                  </a:cubicBezTo>
                  <a:cubicBezTo>
                    <a:pt x="1305991" y="852863"/>
                    <a:pt x="1306162" y="853119"/>
                    <a:pt x="1306247" y="853034"/>
                  </a:cubicBezTo>
                  <a:cubicBezTo>
                    <a:pt x="1310939" y="846803"/>
                    <a:pt x="1315632" y="840658"/>
                    <a:pt x="1320239" y="834343"/>
                  </a:cubicBezTo>
                  <a:cubicBezTo>
                    <a:pt x="1330563" y="820516"/>
                    <a:pt x="1340716" y="806519"/>
                    <a:pt x="1350527" y="792266"/>
                  </a:cubicBezTo>
                  <a:cubicBezTo>
                    <a:pt x="1353086" y="789961"/>
                    <a:pt x="1355305" y="787315"/>
                    <a:pt x="1357694" y="784840"/>
                  </a:cubicBezTo>
                  <a:cubicBezTo>
                    <a:pt x="1356499" y="785523"/>
                    <a:pt x="1355305" y="786291"/>
                    <a:pt x="1354110" y="787059"/>
                  </a:cubicBezTo>
                  <a:cubicBezTo>
                    <a:pt x="1355475" y="785011"/>
                    <a:pt x="1356926" y="782963"/>
                    <a:pt x="1358291" y="780914"/>
                  </a:cubicBezTo>
                  <a:lnTo>
                    <a:pt x="1358291" y="780914"/>
                  </a:lnTo>
                  <a:cubicBezTo>
                    <a:pt x="1358291" y="780914"/>
                    <a:pt x="1358291" y="780744"/>
                    <a:pt x="1358291" y="780744"/>
                  </a:cubicBezTo>
                  <a:lnTo>
                    <a:pt x="1358291" y="780573"/>
                  </a:lnTo>
                  <a:cubicBezTo>
                    <a:pt x="1358291" y="780573"/>
                    <a:pt x="1358291" y="780573"/>
                    <a:pt x="1358291" y="780573"/>
                  </a:cubicBezTo>
                  <a:cubicBezTo>
                    <a:pt x="1369553" y="761711"/>
                    <a:pt x="1379961" y="742422"/>
                    <a:pt x="1390114" y="723048"/>
                  </a:cubicBezTo>
                  <a:cubicBezTo>
                    <a:pt x="1393783" y="716220"/>
                    <a:pt x="1397366" y="709307"/>
                    <a:pt x="1400950" y="702394"/>
                  </a:cubicBezTo>
                  <a:cubicBezTo>
                    <a:pt x="1400950" y="702308"/>
                    <a:pt x="1400693" y="702138"/>
                    <a:pt x="1400693" y="702223"/>
                  </a:cubicBezTo>
                  <a:cubicBezTo>
                    <a:pt x="1396598" y="708880"/>
                    <a:pt x="1392503" y="715537"/>
                    <a:pt x="1388322" y="722109"/>
                  </a:cubicBezTo>
                  <a:cubicBezTo>
                    <a:pt x="1376548" y="740545"/>
                    <a:pt x="1364348" y="758638"/>
                    <a:pt x="1352319" y="776903"/>
                  </a:cubicBezTo>
                  <a:lnTo>
                    <a:pt x="1352319" y="776903"/>
                  </a:lnTo>
                  <a:cubicBezTo>
                    <a:pt x="1352319" y="776903"/>
                    <a:pt x="1352319" y="776903"/>
                    <a:pt x="1352319" y="776903"/>
                  </a:cubicBezTo>
                  <a:lnTo>
                    <a:pt x="1352319" y="776903"/>
                  </a:lnTo>
                  <a:cubicBezTo>
                    <a:pt x="1352319" y="776903"/>
                    <a:pt x="1352319" y="776903"/>
                    <a:pt x="1352319" y="776903"/>
                  </a:cubicBezTo>
                  <a:cubicBezTo>
                    <a:pt x="1348308" y="783560"/>
                    <a:pt x="1344384" y="790303"/>
                    <a:pt x="1340374" y="796960"/>
                  </a:cubicBezTo>
                  <a:cubicBezTo>
                    <a:pt x="1333037" y="802422"/>
                    <a:pt x="1325700" y="807885"/>
                    <a:pt x="1318363" y="813432"/>
                  </a:cubicBezTo>
                  <a:cubicBezTo>
                    <a:pt x="1322884" y="805409"/>
                    <a:pt x="1327321" y="797387"/>
                    <a:pt x="1331672" y="789364"/>
                  </a:cubicBezTo>
                  <a:lnTo>
                    <a:pt x="1341142" y="771782"/>
                  </a:lnTo>
                  <a:cubicBezTo>
                    <a:pt x="1341142" y="771782"/>
                    <a:pt x="1340886" y="771526"/>
                    <a:pt x="1340886" y="771611"/>
                  </a:cubicBezTo>
                  <a:lnTo>
                    <a:pt x="1329795" y="788425"/>
                  </a:lnTo>
                  <a:cubicBezTo>
                    <a:pt x="1321946" y="800032"/>
                    <a:pt x="1313926" y="811469"/>
                    <a:pt x="1305906" y="822991"/>
                  </a:cubicBezTo>
                  <a:cubicBezTo>
                    <a:pt x="1289013" y="835879"/>
                    <a:pt x="1272291" y="849022"/>
                    <a:pt x="1255825" y="862422"/>
                  </a:cubicBezTo>
                  <a:cubicBezTo>
                    <a:pt x="1260603" y="853973"/>
                    <a:pt x="1265295" y="845609"/>
                    <a:pt x="1270073" y="837159"/>
                  </a:cubicBezTo>
                  <a:lnTo>
                    <a:pt x="1280823" y="818297"/>
                  </a:lnTo>
                  <a:cubicBezTo>
                    <a:pt x="1280823" y="818297"/>
                    <a:pt x="1280652" y="818041"/>
                    <a:pt x="1280567" y="818126"/>
                  </a:cubicBezTo>
                  <a:lnTo>
                    <a:pt x="1268281" y="836135"/>
                  </a:lnTo>
                  <a:cubicBezTo>
                    <a:pt x="1259749" y="848510"/>
                    <a:pt x="1251217" y="860801"/>
                    <a:pt x="1242771" y="873176"/>
                  </a:cubicBezTo>
                  <a:cubicBezTo>
                    <a:pt x="1232021" y="882138"/>
                    <a:pt x="1221442" y="891355"/>
                    <a:pt x="1211033" y="900744"/>
                  </a:cubicBezTo>
                  <a:cubicBezTo>
                    <a:pt x="1207023" y="904328"/>
                    <a:pt x="1203099" y="907913"/>
                    <a:pt x="1199089" y="911498"/>
                  </a:cubicBezTo>
                  <a:cubicBezTo>
                    <a:pt x="1201222" y="907742"/>
                    <a:pt x="1203355" y="903902"/>
                    <a:pt x="1205487" y="900146"/>
                  </a:cubicBezTo>
                  <a:lnTo>
                    <a:pt x="1211886" y="889051"/>
                  </a:lnTo>
                  <a:cubicBezTo>
                    <a:pt x="1211886" y="889051"/>
                    <a:pt x="1211631" y="888880"/>
                    <a:pt x="1211631" y="888880"/>
                  </a:cubicBezTo>
                  <a:lnTo>
                    <a:pt x="1203781" y="899122"/>
                  </a:lnTo>
                  <a:cubicBezTo>
                    <a:pt x="1196785" y="907998"/>
                    <a:pt x="1189704" y="916874"/>
                    <a:pt x="1183049" y="926007"/>
                  </a:cubicBezTo>
                  <a:cubicBezTo>
                    <a:pt x="1135869" y="967913"/>
                    <a:pt x="1088006" y="1009051"/>
                    <a:pt x="1040569" y="1050786"/>
                  </a:cubicBezTo>
                  <a:cubicBezTo>
                    <a:pt x="1030417" y="1059662"/>
                    <a:pt x="1020946" y="1069392"/>
                    <a:pt x="1010793" y="1078183"/>
                  </a:cubicBezTo>
                  <a:cubicBezTo>
                    <a:pt x="1000982" y="1086718"/>
                    <a:pt x="991000" y="1095082"/>
                    <a:pt x="981018" y="1103446"/>
                  </a:cubicBezTo>
                  <a:cubicBezTo>
                    <a:pt x="990573" y="1089705"/>
                    <a:pt x="999617" y="1075623"/>
                    <a:pt x="1008575" y="1061455"/>
                  </a:cubicBezTo>
                  <a:lnTo>
                    <a:pt x="1018728" y="1045324"/>
                  </a:lnTo>
                  <a:cubicBezTo>
                    <a:pt x="1018728" y="1045324"/>
                    <a:pt x="1018558" y="1045068"/>
                    <a:pt x="1018472" y="1045153"/>
                  </a:cubicBezTo>
                  <a:lnTo>
                    <a:pt x="1006784" y="1060345"/>
                  </a:lnTo>
                  <a:cubicBezTo>
                    <a:pt x="995778" y="1074428"/>
                    <a:pt x="984345" y="1088254"/>
                    <a:pt x="973254" y="1102251"/>
                  </a:cubicBezTo>
                  <a:lnTo>
                    <a:pt x="973254" y="1102251"/>
                  </a:lnTo>
                  <a:cubicBezTo>
                    <a:pt x="973254" y="1102251"/>
                    <a:pt x="973254" y="1102251"/>
                    <a:pt x="973254" y="1102251"/>
                  </a:cubicBezTo>
                  <a:lnTo>
                    <a:pt x="973254" y="1102251"/>
                  </a:lnTo>
                  <a:cubicBezTo>
                    <a:pt x="973254" y="1102251"/>
                    <a:pt x="973254" y="1102251"/>
                    <a:pt x="973254" y="1102251"/>
                  </a:cubicBezTo>
                  <a:cubicBezTo>
                    <a:pt x="968818" y="1108482"/>
                    <a:pt x="964466" y="1114797"/>
                    <a:pt x="960030" y="1121113"/>
                  </a:cubicBezTo>
                  <a:cubicBezTo>
                    <a:pt x="949536" y="1129990"/>
                    <a:pt x="939127" y="1139037"/>
                    <a:pt x="928889" y="1148169"/>
                  </a:cubicBezTo>
                  <a:cubicBezTo>
                    <a:pt x="928548" y="1143048"/>
                    <a:pt x="928121" y="1138012"/>
                    <a:pt x="927609" y="1132891"/>
                  </a:cubicBezTo>
                  <a:cubicBezTo>
                    <a:pt x="939639" y="1116163"/>
                    <a:pt x="951242" y="1099008"/>
                    <a:pt x="963016" y="1082024"/>
                  </a:cubicBezTo>
                  <a:lnTo>
                    <a:pt x="975557" y="1063930"/>
                  </a:lnTo>
                  <a:cubicBezTo>
                    <a:pt x="975557" y="1063930"/>
                    <a:pt x="975387" y="1063674"/>
                    <a:pt x="975302" y="1063759"/>
                  </a:cubicBezTo>
                  <a:lnTo>
                    <a:pt x="961224" y="1080829"/>
                  </a:lnTo>
                  <a:cubicBezTo>
                    <a:pt x="949621" y="1094826"/>
                    <a:pt x="937933" y="1108823"/>
                    <a:pt x="926415" y="1122991"/>
                  </a:cubicBezTo>
                  <a:lnTo>
                    <a:pt x="925306" y="1114883"/>
                  </a:lnTo>
                  <a:lnTo>
                    <a:pt x="923685" y="1105153"/>
                  </a:lnTo>
                  <a:cubicBezTo>
                    <a:pt x="923685" y="1105153"/>
                    <a:pt x="923343" y="1105153"/>
                    <a:pt x="923343" y="1105153"/>
                  </a:cubicBezTo>
                  <a:lnTo>
                    <a:pt x="924026" y="1114883"/>
                  </a:lnTo>
                  <a:lnTo>
                    <a:pt x="924452" y="1124613"/>
                  </a:lnTo>
                  <a:cubicBezTo>
                    <a:pt x="924452" y="1124613"/>
                    <a:pt x="924452" y="1124954"/>
                    <a:pt x="924452" y="1125210"/>
                  </a:cubicBezTo>
                  <a:cubicBezTo>
                    <a:pt x="923514" y="1126320"/>
                    <a:pt x="922576" y="1127514"/>
                    <a:pt x="921722" y="1128624"/>
                  </a:cubicBezTo>
                  <a:lnTo>
                    <a:pt x="921722" y="1128624"/>
                  </a:lnTo>
                  <a:cubicBezTo>
                    <a:pt x="921722" y="1128624"/>
                    <a:pt x="921722" y="1128624"/>
                    <a:pt x="921722" y="1128624"/>
                  </a:cubicBezTo>
                  <a:lnTo>
                    <a:pt x="921722" y="1128624"/>
                  </a:lnTo>
                  <a:cubicBezTo>
                    <a:pt x="921722" y="1128624"/>
                    <a:pt x="921722" y="1128624"/>
                    <a:pt x="921722" y="1128624"/>
                  </a:cubicBezTo>
                  <a:cubicBezTo>
                    <a:pt x="916433" y="1135964"/>
                    <a:pt x="911314" y="1143389"/>
                    <a:pt x="906110" y="1150815"/>
                  </a:cubicBezTo>
                  <a:cubicBezTo>
                    <a:pt x="906963" y="1136817"/>
                    <a:pt x="907133" y="1122820"/>
                    <a:pt x="907048" y="1108908"/>
                  </a:cubicBezTo>
                  <a:cubicBezTo>
                    <a:pt x="907048" y="1102166"/>
                    <a:pt x="906877" y="1095423"/>
                    <a:pt x="906621" y="1088681"/>
                  </a:cubicBezTo>
                  <a:cubicBezTo>
                    <a:pt x="906621" y="1088596"/>
                    <a:pt x="906280" y="1088596"/>
                    <a:pt x="906280" y="1088681"/>
                  </a:cubicBezTo>
                  <a:cubicBezTo>
                    <a:pt x="905939" y="1095338"/>
                    <a:pt x="905512" y="1102081"/>
                    <a:pt x="904915" y="1108738"/>
                  </a:cubicBezTo>
                  <a:cubicBezTo>
                    <a:pt x="903379" y="1126576"/>
                    <a:pt x="900990" y="1144328"/>
                    <a:pt x="898431" y="1161995"/>
                  </a:cubicBezTo>
                  <a:cubicBezTo>
                    <a:pt x="894421" y="1167884"/>
                    <a:pt x="890326" y="1173773"/>
                    <a:pt x="886316" y="1179577"/>
                  </a:cubicBezTo>
                  <a:lnTo>
                    <a:pt x="885462" y="1180772"/>
                  </a:lnTo>
                  <a:cubicBezTo>
                    <a:pt x="886231" y="1175736"/>
                    <a:pt x="886913" y="1170615"/>
                    <a:pt x="887510" y="1165580"/>
                  </a:cubicBezTo>
                  <a:cubicBezTo>
                    <a:pt x="887937" y="1162081"/>
                    <a:pt x="888363" y="1158581"/>
                    <a:pt x="888705" y="1155167"/>
                  </a:cubicBezTo>
                  <a:cubicBezTo>
                    <a:pt x="889216" y="1154399"/>
                    <a:pt x="889728" y="1153546"/>
                    <a:pt x="890240" y="1152778"/>
                  </a:cubicBezTo>
                  <a:lnTo>
                    <a:pt x="895701" y="1144584"/>
                  </a:lnTo>
                  <a:cubicBezTo>
                    <a:pt x="895701" y="1144584"/>
                    <a:pt x="895530" y="1144328"/>
                    <a:pt x="895445" y="1144413"/>
                  </a:cubicBezTo>
                  <a:lnTo>
                    <a:pt x="889131" y="1151071"/>
                  </a:lnTo>
                  <a:cubicBezTo>
                    <a:pt x="889728" y="1144413"/>
                    <a:pt x="890155" y="1137756"/>
                    <a:pt x="890070" y="1131099"/>
                  </a:cubicBezTo>
                  <a:cubicBezTo>
                    <a:pt x="890070" y="1122820"/>
                    <a:pt x="889387" y="1114541"/>
                    <a:pt x="887681" y="1106519"/>
                  </a:cubicBezTo>
                  <a:cubicBezTo>
                    <a:pt x="887681" y="1106433"/>
                    <a:pt x="887340" y="1106519"/>
                    <a:pt x="887425" y="1106519"/>
                  </a:cubicBezTo>
                  <a:cubicBezTo>
                    <a:pt x="888534" y="1114627"/>
                    <a:pt x="888705" y="1122735"/>
                    <a:pt x="888107" y="1130843"/>
                  </a:cubicBezTo>
                  <a:cubicBezTo>
                    <a:pt x="887510" y="1139207"/>
                    <a:pt x="886145" y="1147486"/>
                    <a:pt x="884609" y="1155679"/>
                  </a:cubicBezTo>
                  <a:cubicBezTo>
                    <a:pt x="879491" y="1160886"/>
                    <a:pt x="874371" y="1166177"/>
                    <a:pt x="869508" y="1171554"/>
                  </a:cubicBezTo>
                  <a:cubicBezTo>
                    <a:pt x="869508" y="1171554"/>
                    <a:pt x="869508" y="1171554"/>
                    <a:pt x="869508" y="1171554"/>
                  </a:cubicBezTo>
                  <a:cubicBezTo>
                    <a:pt x="869508" y="1171554"/>
                    <a:pt x="869508" y="1171554"/>
                    <a:pt x="869508" y="1171554"/>
                  </a:cubicBezTo>
                  <a:cubicBezTo>
                    <a:pt x="869508" y="1171554"/>
                    <a:pt x="869508" y="1171554"/>
                    <a:pt x="869508" y="1171554"/>
                  </a:cubicBezTo>
                  <a:cubicBezTo>
                    <a:pt x="869508" y="1171554"/>
                    <a:pt x="869508" y="1171554"/>
                    <a:pt x="869508" y="1171554"/>
                  </a:cubicBezTo>
                  <a:cubicBezTo>
                    <a:pt x="869508" y="1171554"/>
                    <a:pt x="869508" y="1171554"/>
                    <a:pt x="869508" y="1171640"/>
                  </a:cubicBezTo>
                  <a:cubicBezTo>
                    <a:pt x="871044" y="1159605"/>
                    <a:pt x="872324" y="1147571"/>
                    <a:pt x="873262" y="1135452"/>
                  </a:cubicBezTo>
                  <a:lnTo>
                    <a:pt x="874200" y="1122308"/>
                  </a:lnTo>
                  <a:lnTo>
                    <a:pt x="874969" y="1109079"/>
                  </a:lnTo>
                  <a:cubicBezTo>
                    <a:pt x="874969" y="1109079"/>
                    <a:pt x="874713" y="1108908"/>
                    <a:pt x="874628" y="1109079"/>
                  </a:cubicBezTo>
                  <a:lnTo>
                    <a:pt x="873006" y="1122137"/>
                  </a:lnTo>
                  <a:lnTo>
                    <a:pt x="871129" y="1135110"/>
                  </a:lnTo>
                  <a:cubicBezTo>
                    <a:pt x="869252" y="1147230"/>
                    <a:pt x="867034" y="1159349"/>
                    <a:pt x="864560" y="1171384"/>
                  </a:cubicBezTo>
                  <a:cubicBezTo>
                    <a:pt x="863792" y="1175053"/>
                    <a:pt x="863024" y="1178638"/>
                    <a:pt x="862171" y="1182308"/>
                  </a:cubicBezTo>
                  <a:cubicBezTo>
                    <a:pt x="859441" y="1186405"/>
                    <a:pt x="856796" y="1190587"/>
                    <a:pt x="854066" y="1194769"/>
                  </a:cubicBezTo>
                  <a:lnTo>
                    <a:pt x="848605" y="1203048"/>
                  </a:lnTo>
                  <a:cubicBezTo>
                    <a:pt x="848605" y="1203048"/>
                    <a:pt x="848776" y="1203304"/>
                    <a:pt x="848862" y="1203218"/>
                  </a:cubicBezTo>
                  <a:lnTo>
                    <a:pt x="855687" y="1196135"/>
                  </a:lnTo>
                  <a:cubicBezTo>
                    <a:pt x="857137" y="1194598"/>
                    <a:pt x="858673" y="1193147"/>
                    <a:pt x="860123" y="1191611"/>
                  </a:cubicBezTo>
                  <a:cubicBezTo>
                    <a:pt x="858929" y="1196903"/>
                    <a:pt x="857734" y="1202109"/>
                    <a:pt x="856455" y="1207401"/>
                  </a:cubicBezTo>
                  <a:lnTo>
                    <a:pt x="856455" y="1207401"/>
                  </a:lnTo>
                  <a:cubicBezTo>
                    <a:pt x="856455" y="1207401"/>
                    <a:pt x="856455" y="1207571"/>
                    <a:pt x="856455" y="1207571"/>
                  </a:cubicBezTo>
                  <a:lnTo>
                    <a:pt x="856455" y="1207742"/>
                  </a:lnTo>
                  <a:cubicBezTo>
                    <a:pt x="856455" y="1207742"/>
                    <a:pt x="856455" y="1207742"/>
                    <a:pt x="856455" y="1207742"/>
                  </a:cubicBezTo>
                  <a:cubicBezTo>
                    <a:pt x="855858" y="1210729"/>
                    <a:pt x="855175" y="1213716"/>
                    <a:pt x="854578" y="1216704"/>
                  </a:cubicBezTo>
                  <a:cubicBezTo>
                    <a:pt x="853298" y="1217898"/>
                    <a:pt x="852104" y="1219008"/>
                    <a:pt x="850824" y="1220203"/>
                  </a:cubicBezTo>
                  <a:cubicBezTo>
                    <a:pt x="850312" y="1217813"/>
                    <a:pt x="849885" y="1215338"/>
                    <a:pt x="849288" y="1212948"/>
                  </a:cubicBezTo>
                  <a:cubicBezTo>
                    <a:pt x="848093" y="1207230"/>
                    <a:pt x="846729" y="1201512"/>
                    <a:pt x="845449" y="1195879"/>
                  </a:cubicBezTo>
                  <a:lnTo>
                    <a:pt x="842634" y="1184527"/>
                  </a:lnTo>
                  <a:cubicBezTo>
                    <a:pt x="843487" y="1178809"/>
                    <a:pt x="844255" y="1173090"/>
                    <a:pt x="845022" y="1167457"/>
                  </a:cubicBezTo>
                  <a:cubicBezTo>
                    <a:pt x="845961" y="1160288"/>
                    <a:pt x="846899" y="1153204"/>
                    <a:pt x="847752" y="1146035"/>
                  </a:cubicBezTo>
                  <a:cubicBezTo>
                    <a:pt x="847752" y="1145950"/>
                    <a:pt x="847497" y="1145864"/>
                    <a:pt x="847411" y="1146035"/>
                  </a:cubicBezTo>
                  <a:cubicBezTo>
                    <a:pt x="845961" y="1153034"/>
                    <a:pt x="844510" y="1160032"/>
                    <a:pt x="842975" y="1167031"/>
                  </a:cubicBezTo>
                  <a:cubicBezTo>
                    <a:pt x="838538" y="1186661"/>
                    <a:pt x="833419" y="1206120"/>
                    <a:pt x="828385" y="1225580"/>
                  </a:cubicBezTo>
                  <a:lnTo>
                    <a:pt x="828385" y="1225580"/>
                  </a:lnTo>
                  <a:cubicBezTo>
                    <a:pt x="828385" y="1225580"/>
                    <a:pt x="828385" y="1225750"/>
                    <a:pt x="828385" y="1225750"/>
                  </a:cubicBezTo>
                  <a:lnTo>
                    <a:pt x="828385" y="1225921"/>
                  </a:lnTo>
                  <a:cubicBezTo>
                    <a:pt x="828385" y="1225921"/>
                    <a:pt x="828385" y="1225921"/>
                    <a:pt x="828385" y="1225921"/>
                  </a:cubicBezTo>
                  <a:cubicBezTo>
                    <a:pt x="828215" y="1226775"/>
                    <a:pt x="828044" y="1227628"/>
                    <a:pt x="827873" y="1228396"/>
                  </a:cubicBezTo>
                  <a:cubicBezTo>
                    <a:pt x="824119" y="1226177"/>
                    <a:pt x="820280" y="1224044"/>
                    <a:pt x="816441" y="1221825"/>
                  </a:cubicBezTo>
                  <a:cubicBezTo>
                    <a:pt x="815758" y="1221483"/>
                    <a:pt x="815076" y="1221142"/>
                    <a:pt x="814394" y="1220800"/>
                  </a:cubicBezTo>
                  <a:cubicBezTo>
                    <a:pt x="814735" y="1219691"/>
                    <a:pt x="815161" y="1218581"/>
                    <a:pt x="815503" y="1217472"/>
                  </a:cubicBezTo>
                  <a:cubicBezTo>
                    <a:pt x="815503" y="1217472"/>
                    <a:pt x="815247" y="1217301"/>
                    <a:pt x="815247" y="1217386"/>
                  </a:cubicBezTo>
                  <a:cubicBezTo>
                    <a:pt x="814735" y="1218411"/>
                    <a:pt x="814137" y="1219349"/>
                    <a:pt x="813540" y="1220374"/>
                  </a:cubicBezTo>
                  <a:cubicBezTo>
                    <a:pt x="807909" y="1217386"/>
                    <a:pt x="802278" y="1214399"/>
                    <a:pt x="796562" y="1211583"/>
                  </a:cubicBezTo>
                  <a:cubicBezTo>
                    <a:pt x="790931" y="1208766"/>
                    <a:pt x="785215" y="1206120"/>
                    <a:pt x="779499" y="1203475"/>
                  </a:cubicBezTo>
                  <a:cubicBezTo>
                    <a:pt x="777195" y="1195537"/>
                    <a:pt x="774721" y="1187685"/>
                    <a:pt x="772076" y="1179918"/>
                  </a:cubicBezTo>
                  <a:lnTo>
                    <a:pt x="796562" y="1189136"/>
                  </a:lnTo>
                  <a:cubicBezTo>
                    <a:pt x="796562" y="1189136"/>
                    <a:pt x="796818" y="1188880"/>
                    <a:pt x="796647" y="1188880"/>
                  </a:cubicBezTo>
                  <a:lnTo>
                    <a:pt x="771393" y="1178041"/>
                  </a:lnTo>
                  <a:cubicBezTo>
                    <a:pt x="771052" y="1177102"/>
                    <a:pt x="770796" y="1176248"/>
                    <a:pt x="770455" y="1175310"/>
                  </a:cubicBezTo>
                  <a:cubicBezTo>
                    <a:pt x="767896" y="1167970"/>
                    <a:pt x="765165" y="1160630"/>
                    <a:pt x="762350" y="1153375"/>
                  </a:cubicBezTo>
                  <a:cubicBezTo>
                    <a:pt x="766786" y="1154826"/>
                    <a:pt x="771223" y="1156277"/>
                    <a:pt x="775659" y="1157728"/>
                  </a:cubicBezTo>
                  <a:cubicBezTo>
                    <a:pt x="775830" y="1157728"/>
                    <a:pt x="775915" y="1157472"/>
                    <a:pt x="775745" y="1157472"/>
                  </a:cubicBezTo>
                  <a:cubicBezTo>
                    <a:pt x="771138" y="1155765"/>
                    <a:pt x="766530" y="1153973"/>
                    <a:pt x="761838" y="1152265"/>
                  </a:cubicBezTo>
                  <a:cubicBezTo>
                    <a:pt x="759535" y="1146377"/>
                    <a:pt x="757231" y="1140573"/>
                    <a:pt x="754756" y="1134769"/>
                  </a:cubicBezTo>
                  <a:lnTo>
                    <a:pt x="748614" y="1120516"/>
                  </a:lnTo>
                  <a:lnTo>
                    <a:pt x="742130" y="1106433"/>
                  </a:lnTo>
                  <a:cubicBezTo>
                    <a:pt x="742130" y="1106433"/>
                    <a:pt x="741789" y="1106433"/>
                    <a:pt x="741874" y="1106519"/>
                  </a:cubicBezTo>
                  <a:lnTo>
                    <a:pt x="747505" y="1120857"/>
                  </a:lnTo>
                  <a:lnTo>
                    <a:pt x="752794" y="1135281"/>
                  </a:lnTo>
                  <a:cubicBezTo>
                    <a:pt x="754586" y="1140402"/>
                    <a:pt x="756293" y="1145523"/>
                    <a:pt x="757914" y="1150729"/>
                  </a:cubicBezTo>
                  <a:cubicBezTo>
                    <a:pt x="751344" y="1148254"/>
                    <a:pt x="744774" y="1145694"/>
                    <a:pt x="738205" y="1143133"/>
                  </a:cubicBezTo>
                  <a:cubicBezTo>
                    <a:pt x="703396" y="1129477"/>
                    <a:pt x="669013" y="1114797"/>
                    <a:pt x="634715" y="1099862"/>
                  </a:cubicBezTo>
                  <a:lnTo>
                    <a:pt x="634715" y="1099862"/>
                  </a:lnTo>
                  <a:cubicBezTo>
                    <a:pt x="634715" y="1099862"/>
                    <a:pt x="634715" y="1099862"/>
                    <a:pt x="634715" y="1099862"/>
                  </a:cubicBezTo>
                  <a:lnTo>
                    <a:pt x="634715" y="1099862"/>
                  </a:lnTo>
                  <a:cubicBezTo>
                    <a:pt x="634715" y="1099862"/>
                    <a:pt x="634715" y="1099862"/>
                    <a:pt x="634715" y="1099862"/>
                  </a:cubicBezTo>
                  <a:cubicBezTo>
                    <a:pt x="617993" y="1093119"/>
                    <a:pt x="601271" y="1086206"/>
                    <a:pt x="584634" y="1079293"/>
                  </a:cubicBezTo>
                  <a:cubicBezTo>
                    <a:pt x="577553" y="1068197"/>
                    <a:pt x="570301" y="1057187"/>
                    <a:pt x="562963" y="1046263"/>
                  </a:cubicBezTo>
                  <a:cubicBezTo>
                    <a:pt x="561940" y="1044726"/>
                    <a:pt x="560916" y="1043275"/>
                    <a:pt x="559978" y="1041825"/>
                  </a:cubicBezTo>
                  <a:cubicBezTo>
                    <a:pt x="580283" y="1050786"/>
                    <a:pt x="600673" y="1059577"/>
                    <a:pt x="621321" y="1067771"/>
                  </a:cubicBezTo>
                  <a:lnTo>
                    <a:pt x="621321" y="1067771"/>
                  </a:lnTo>
                  <a:cubicBezTo>
                    <a:pt x="621321" y="1067771"/>
                    <a:pt x="621491" y="1067771"/>
                    <a:pt x="621491" y="1067771"/>
                  </a:cubicBezTo>
                  <a:lnTo>
                    <a:pt x="621662" y="1067771"/>
                  </a:lnTo>
                  <a:cubicBezTo>
                    <a:pt x="621662" y="1067771"/>
                    <a:pt x="621662" y="1067771"/>
                    <a:pt x="621662" y="1067771"/>
                  </a:cubicBezTo>
                  <a:cubicBezTo>
                    <a:pt x="645807" y="1076220"/>
                    <a:pt x="670293" y="1083816"/>
                    <a:pt x="694779" y="1091327"/>
                  </a:cubicBezTo>
                  <a:lnTo>
                    <a:pt x="720800" y="1099264"/>
                  </a:lnTo>
                  <a:cubicBezTo>
                    <a:pt x="720800" y="1099264"/>
                    <a:pt x="720971" y="1099008"/>
                    <a:pt x="720886" y="1099008"/>
                  </a:cubicBezTo>
                  <a:lnTo>
                    <a:pt x="695291" y="1089364"/>
                  </a:lnTo>
                  <a:cubicBezTo>
                    <a:pt x="671402" y="1080231"/>
                    <a:pt x="647769" y="1070587"/>
                    <a:pt x="624051" y="1061199"/>
                  </a:cubicBezTo>
                  <a:lnTo>
                    <a:pt x="624051" y="1061199"/>
                  </a:lnTo>
                  <a:cubicBezTo>
                    <a:pt x="624051" y="1061199"/>
                    <a:pt x="624051" y="1061199"/>
                    <a:pt x="624051" y="1061199"/>
                  </a:cubicBezTo>
                  <a:lnTo>
                    <a:pt x="624051" y="1061199"/>
                  </a:lnTo>
                  <a:cubicBezTo>
                    <a:pt x="624051" y="1061199"/>
                    <a:pt x="624051" y="1061199"/>
                    <a:pt x="624051" y="1061199"/>
                  </a:cubicBezTo>
                  <a:cubicBezTo>
                    <a:pt x="601868" y="1053432"/>
                    <a:pt x="579600" y="1045836"/>
                    <a:pt x="557503" y="1037899"/>
                  </a:cubicBezTo>
                  <a:cubicBezTo>
                    <a:pt x="554346" y="1033204"/>
                    <a:pt x="551190" y="1028425"/>
                    <a:pt x="547947" y="1023731"/>
                  </a:cubicBezTo>
                  <a:cubicBezTo>
                    <a:pt x="553067" y="1025950"/>
                    <a:pt x="558186" y="1028254"/>
                    <a:pt x="563305" y="1030473"/>
                  </a:cubicBezTo>
                  <a:lnTo>
                    <a:pt x="563305" y="1030473"/>
                  </a:lnTo>
                  <a:cubicBezTo>
                    <a:pt x="563305" y="1030473"/>
                    <a:pt x="563475" y="1030559"/>
                    <a:pt x="563475" y="1030559"/>
                  </a:cubicBezTo>
                  <a:lnTo>
                    <a:pt x="563646" y="1030559"/>
                  </a:lnTo>
                  <a:cubicBezTo>
                    <a:pt x="563646" y="1030559"/>
                    <a:pt x="563646" y="1030559"/>
                    <a:pt x="563646" y="1030559"/>
                  </a:cubicBezTo>
                  <a:cubicBezTo>
                    <a:pt x="591630" y="1041654"/>
                    <a:pt x="619614" y="1052749"/>
                    <a:pt x="647342" y="1064527"/>
                  </a:cubicBezTo>
                  <a:cubicBezTo>
                    <a:pt x="657154" y="1068709"/>
                    <a:pt x="666965" y="1072977"/>
                    <a:pt x="676777" y="1077244"/>
                  </a:cubicBezTo>
                  <a:cubicBezTo>
                    <a:pt x="676862" y="1077244"/>
                    <a:pt x="677032" y="1076988"/>
                    <a:pt x="676947" y="1076988"/>
                  </a:cubicBezTo>
                  <a:cubicBezTo>
                    <a:pt x="667392" y="1072123"/>
                    <a:pt x="657751" y="1067344"/>
                    <a:pt x="648110" y="1062564"/>
                  </a:cubicBezTo>
                  <a:cubicBezTo>
                    <a:pt x="621150" y="1049165"/>
                    <a:pt x="593934" y="1036106"/>
                    <a:pt x="566291" y="1023987"/>
                  </a:cubicBezTo>
                  <a:lnTo>
                    <a:pt x="566291" y="1023987"/>
                  </a:lnTo>
                  <a:cubicBezTo>
                    <a:pt x="566291" y="1023987"/>
                    <a:pt x="566291" y="1023987"/>
                    <a:pt x="566291" y="1023987"/>
                  </a:cubicBezTo>
                  <a:lnTo>
                    <a:pt x="566291" y="1023987"/>
                  </a:lnTo>
                  <a:cubicBezTo>
                    <a:pt x="566291" y="1023987"/>
                    <a:pt x="566291" y="1023987"/>
                    <a:pt x="566291" y="1023987"/>
                  </a:cubicBezTo>
                  <a:cubicBezTo>
                    <a:pt x="544450" y="1015281"/>
                    <a:pt x="522352" y="1007258"/>
                    <a:pt x="500170" y="999492"/>
                  </a:cubicBezTo>
                  <a:lnTo>
                    <a:pt x="489420" y="981995"/>
                  </a:lnTo>
                  <a:cubicBezTo>
                    <a:pt x="489420" y="981995"/>
                    <a:pt x="489079" y="981995"/>
                    <a:pt x="489164" y="982166"/>
                  </a:cubicBezTo>
                  <a:lnTo>
                    <a:pt x="498293" y="998894"/>
                  </a:lnTo>
                  <a:cubicBezTo>
                    <a:pt x="492662" y="996931"/>
                    <a:pt x="487031" y="994968"/>
                    <a:pt x="481400" y="993005"/>
                  </a:cubicBezTo>
                  <a:cubicBezTo>
                    <a:pt x="478500" y="991981"/>
                    <a:pt x="475599" y="991042"/>
                    <a:pt x="472613" y="990018"/>
                  </a:cubicBezTo>
                  <a:cubicBezTo>
                    <a:pt x="472613" y="990018"/>
                    <a:pt x="472613" y="989933"/>
                    <a:pt x="472527" y="989847"/>
                  </a:cubicBezTo>
                  <a:lnTo>
                    <a:pt x="452563" y="959378"/>
                  </a:lnTo>
                  <a:cubicBezTo>
                    <a:pt x="452563" y="959378"/>
                    <a:pt x="452222" y="959378"/>
                    <a:pt x="452307" y="959549"/>
                  </a:cubicBezTo>
                  <a:lnTo>
                    <a:pt x="469626" y="988994"/>
                  </a:lnTo>
                  <a:cubicBezTo>
                    <a:pt x="463398" y="986860"/>
                    <a:pt x="457085" y="984726"/>
                    <a:pt x="450856" y="982593"/>
                  </a:cubicBezTo>
                  <a:cubicBezTo>
                    <a:pt x="450686" y="982593"/>
                    <a:pt x="450601" y="982849"/>
                    <a:pt x="450772" y="982849"/>
                  </a:cubicBezTo>
                  <a:cubicBezTo>
                    <a:pt x="457511" y="985495"/>
                    <a:pt x="464166" y="988226"/>
                    <a:pt x="470821" y="990872"/>
                  </a:cubicBezTo>
                  <a:lnTo>
                    <a:pt x="470821" y="991042"/>
                  </a:lnTo>
                  <a:cubicBezTo>
                    <a:pt x="480803" y="1007941"/>
                    <a:pt x="490700" y="1024926"/>
                    <a:pt x="500597" y="1041825"/>
                  </a:cubicBezTo>
                  <a:cubicBezTo>
                    <a:pt x="498805" y="1040971"/>
                    <a:pt x="497099" y="1040203"/>
                    <a:pt x="495307" y="1039349"/>
                  </a:cubicBezTo>
                  <a:cubicBezTo>
                    <a:pt x="495136" y="1039349"/>
                    <a:pt x="495051" y="1039520"/>
                    <a:pt x="495136" y="1039605"/>
                  </a:cubicBezTo>
                  <a:cubicBezTo>
                    <a:pt x="497099" y="1040630"/>
                    <a:pt x="499061" y="1041654"/>
                    <a:pt x="501108" y="1042678"/>
                  </a:cubicBezTo>
                  <a:cubicBezTo>
                    <a:pt x="505374" y="1049933"/>
                    <a:pt x="509640" y="1057187"/>
                    <a:pt x="513991" y="1064442"/>
                  </a:cubicBezTo>
                  <a:lnTo>
                    <a:pt x="513565" y="1064271"/>
                  </a:lnTo>
                  <a:cubicBezTo>
                    <a:pt x="513565" y="1064271"/>
                    <a:pt x="513309" y="1064442"/>
                    <a:pt x="513394" y="1064527"/>
                  </a:cubicBezTo>
                  <a:lnTo>
                    <a:pt x="514248" y="1064954"/>
                  </a:lnTo>
                  <a:cubicBezTo>
                    <a:pt x="517063" y="1069734"/>
                    <a:pt x="519964" y="1074513"/>
                    <a:pt x="522779" y="1079378"/>
                  </a:cubicBezTo>
                  <a:cubicBezTo>
                    <a:pt x="522779" y="1079378"/>
                    <a:pt x="522779" y="1079378"/>
                    <a:pt x="522779" y="1079378"/>
                  </a:cubicBezTo>
                  <a:cubicBezTo>
                    <a:pt x="522779" y="1079378"/>
                    <a:pt x="522779" y="1079378"/>
                    <a:pt x="522779" y="1079378"/>
                  </a:cubicBezTo>
                  <a:cubicBezTo>
                    <a:pt x="522779" y="1079378"/>
                    <a:pt x="522779" y="1079378"/>
                    <a:pt x="522779" y="1079378"/>
                  </a:cubicBezTo>
                  <a:cubicBezTo>
                    <a:pt x="522779" y="1079378"/>
                    <a:pt x="522779" y="1079378"/>
                    <a:pt x="522779" y="1079378"/>
                  </a:cubicBezTo>
                  <a:cubicBezTo>
                    <a:pt x="528751" y="1088596"/>
                    <a:pt x="534723" y="1097899"/>
                    <a:pt x="540781" y="1107031"/>
                  </a:cubicBezTo>
                  <a:cubicBezTo>
                    <a:pt x="535406" y="1103958"/>
                    <a:pt x="530031" y="1100886"/>
                    <a:pt x="524656" y="1097813"/>
                  </a:cubicBezTo>
                  <a:cubicBezTo>
                    <a:pt x="524485" y="1097728"/>
                    <a:pt x="524315" y="1097984"/>
                    <a:pt x="524485" y="1098069"/>
                  </a:cubicBezTo>
                  <a:cubicBezTo>
                    <a:pt x="530372" y="1101739"/>
                    <a:pt x="536259" y="1105495"/>
                    <a:pt x="542146" y="1109165"/>
                  </a:cubicBezTo>
                  <a:cubicBezTo>
                    <a:pt x="554346" y="1127856"/>
                    <a:pt x="566717" y="1146462"/>
                    <a:pt x="579003" y="1165153"/>
                  </a:cubicBezTo>
                  <a:lnTo>
                    <a:pt x="599052" y="1195793"/>
                  </a:lnTo>
                  <a:cubicBezTo>
                    <a:pt x="599052" y="1195793"/>
                    <a:pt x="599394" y="1195793"/>
                    <a:pt x="599309" y="1195622"/>
                  </a:cubicBezTo>
                  <a:lnTo>
                    <a:pt x="598029" y="1193403"/>
                  </a:lnTo>
                  <a:cubicBezTo>
                    <a:pt x="606646" y="1198610"/>
                    <a:pt x="615178" y="1203901"/>
                    <a:pt x="623624" y="1209364"/>
                  </a:cubicBezTo>
                  <a:cubicBezTo>
                    <a:pt x="621491" y="1208339"/>
                    <a:pt x="619358" y="1207315"/>
                    <a:pt x="617225" y="1206291"/>
                  </a:cubicBezTo>
                  <a:cubicBezTo>
                    <a:pt x="607414" y="1201512"/>
                    <a:pt x="597688" y="1196561"/>
                    <a:pt x="588047" y="1191611"/>
                  </a:cubicBezTo>
                  <a:cubicBezTo>
                    <a:pt x="587961" y="1191611"/>
                    <a:pt x="587791" y="1191782"/>
                    <a:pt x="587876" y="1191867"/>
                  </a:cubicBezTo>
                  <a:cubicBezTo>
                    <a:pt x="597261" y="1197329"/>
                    <a:pt x="606646" y="1202706"/>
                    <a:pt x="616116" y="1208083"/>
                  </a:cubicBezTo>
                  <a:cubicBezTo>
                    <a:pt x="626781" y="1214143"/>
                    <a:pt x="637616" y="1220032"/>
                    <a:pt x="648451" y="1225921"/>
                  </a:cubicBezTo>
                  <a:cubicBezTo>
                    <a:pt x="660311" y="1234115"/>
                    <a:pt x="671999" y="1242479"/>
                    <a:pt x="683602" y="1251014"/>
                  </a:cubicBezTo>
                  <a:lnTo>
                    <a:pt x="685906" y="1254854"/>
                  </a:lnTo>
                  <a:cubicBezTo>
                    <a:pt x="685906" y="1254854"/>
                    <a:pt x="686247" y="1254854"/>
                    <a:pt x="686162" y="1254684"/>
                  </a:cubicBezTo>
                  <a:lnTo>
                    <a:pt x="684882" y="1251953"/>
                  </a:lnTo>
                  <a:cubicBezTo>
                    <a:pt x="697680" y="1261426"/>
                    <a:pt x="710392" y="1271156"/>
                    <a:pt x="723019" y="1280886"/>
                  </a:cubicBezTo>
                  <a:cubicBezTo>
                    <a:pt x="725578" y="1286092"/>
                    <a:pt x="728137" y="1291383"/>
                    <a:pt x="730612" y="1296675"/>
                  </a:cubicBezTo>
                  <a:cubicBezTo>
                    <a:pt x="731294" y="1298211"/>
                    <a:pt x="731977" y="1299662"/>
                    <a:pt x="732659" y="1301199"/>
                  </a:cubicBezTo>
                  <a:cubicBezTo>
                    <a:pt x="724981" y="1294371"/>
                    <a:pt x="717046" y="1287714"/>
                    <a:pt x="708856" y="1281483"/>
                  </a:cubicBezTo>
                  <a:cubicBezTo>
                    <a:pt x="700751" y="1275253"/>
                    <a:pt x="691963" y="1269876"/>
                    <a:pt x="683602" y="1264072"/>
                  </a:cubicBezTo>
                  <a:cubicBezTo>
                    <a:pt x="674558" y="1257756"/>
                    <a:pt x="665771" y="1250928"/>
                    <a:pt x="656386" y="1245125"/>
                  </a:cubicBezTo>
                  <a:cubicBezTo>
                    <a:pt x="631388" y="1229506"/>
                    <a:pt x="606390" y="1213887"/>
                    <a:pt x="581051" y="1198866"/>
                  </a:cubicBezTo>
                  <a:cubicBezTo>
                    <a:pt x="572690" y="1193916"/>
                    <a:pt x="564329" y="1188965"/>
                    <a:pt x="555967" y="1184101"/>
                  </a:cubicBezTo>
                  <a:cubicBezTo>
                    <a:pt x="550592" y="1175651"/>
                    <a:pt x="545303" y="1167287"/>
                    <a:pt x="540013" y="1158837"/>
                  </a:cubicBezTo>
                  <a:cubicBezTo>
                    <a:pt x="520390" y="1127002"/>
                    <a:pt x="501620" y="1094741"/>
                    <a:pt x="483021" y="1062394"/>
                  </a:cubicBezTo>
                  <a:lnTo>
                    <a:pt x="483021" y="1062394"/>
                  </a:lnTo>
                  <a:cubicBezTo>
                    <a:pt x="483021" y="1062394"/>
                    <a:pt x="482850" y="1062138"/>
                    <a:pt x="482850" y="1062138"/>
                  </a:cubicBezTo>
                  <a:lnTo>
                    <a:pt x="482680" y="1061881"/>
                  </a:lnTo>
                  <a:lnTo>
                    <a:pt x="482680" y="1061881"/>
                  </a:lnTo>
                  <a:cubicBezTo>
                    <a:pt x="463228" y="1030047"/>
                    <a:pt x="443861" y="998041"/>
                    <a:pt x="425347" y="965608"/>
                  </a:cubicBezTo>
                  <a:cubicBezTo>
                    <a:pt x="418778" y="954086"/>
                    <a:pt x="412379" y="942479"/>
                    <a:pt x="405980" y="930872"/>
                  </a:cubicBezTo>
                  <a:cubicBezTo>
                    <a:pt x="405980" y="930701"/>
                    <a:pt x="405638" y="930872"/>
                    <a:pt x="405724" y="931042"/>
                  </a:cubicBezTo>
                  <a:cubicBezTo>
                    <a:pt x="411611" y="942991"/>
                    <a:pt x="417583" y="954940"/>
                    <a:pt x="423726" y="966803"/>
                  </a:cubicBezTo>
                  <a:cubicBezTo>
                    <a:pt x="440619" y="1000089"/>
                    <a:pt x="458194" y="1033204"/>
                    <a:pt x="476793" y="1065637"/>
                  </a:cubicBezTo>
                  <a:lnTo>
                    <a:pt x="476793" y="1065637"/>
                  </a:lnTo>
                  <a:cubicBezTo>
                    <a:pt x="476793" y="1065637"/>
                    <a:pt x="476793" y="1065637"/>
                    <a:pt x="476793" y="1065637"/>
                  </a:cubicBezTo>
                  <a:lnTo>
                    <a:pt x="476793" y="1065637"/>
                  </a:lnTo>
                  <a:cubicBezTo>
                    <a:pt x="476793" y="1065637"/>
                    <a:pt x="476793" y="1065637"/>
                    <a:pt x="476793" y="1065637"/>
                  </a:cubicBezTo>
                  <a:cubicBezTo>
                    <a:pt x="496331" y="1097557"/>
                    <a:pt x="516977" y="1128795"/>
                    <a:pt x="538136" y="1159605"/>
                  </a:cubicBezTo>
                  <a:cubicBezTo>
                    <a:pt x="543511" y="1167457"/>
                    <a:pt x="548886" y="1175224"/>
                    <a:pt x="554346" y="1182991"/>
                  </a:cubicBezTo>
                  <a:cubicBezTo>
                    <a:pt x="530714" y="1169165"/>
                    <a:pt x="507081" y="1155509"/>
                    <a:pt x="483362" y="1141768"/>
                  </a:cubicBezTo>
                  <a:cubicBezTo>
                    <a:pt x="467152" y="1132379"/>
                    <a:pt x="450856" y="1123076"/>
                    <a:pt x="434561" y="1113688"/>
                  </a:cubicBezTo>
                  <a:lnTo>
                    <a:pt x="427736" y="1103873"/>
                  </a:lnTo>
                  <a:lnTo>
                    <a:pt x="421593" y="1094741"/>
                  </a:lnTo>
                  <a:cubicBezTo>
                    <a:pt x="440107" y="1105751"/>
                    <a:pt x="457341" y="1118894"/>
                    <a:pt x="475684" y="1130160"/>
                  </a:cubicBezTo>
                  <a:cubicBezTo>
                    <a:pt x="489591" y="1138610"/>
                    <a:pt x="503924" y="1146462"/>
                    <a:pt x="518172" y="1154399"/>
                  </a:cubicBezTo>
                  <a:cubicBezTo>
                    <a:pt x="520902" y="1155936"/>
                    <a:pt x="524144" y="1156789"/>
                    <a:pt x="527898" y="1158240"/>
                  </a:cubicBezTo>
                  <a:cubicBezTo>
                    <a:pt x="527045" y="1156704"/>
                    <a:pt x="526874" y="1155765"/>
                    <a:pt x="526362" y="1155509"/>
                  </a:cubicBezTo>
                  <a:cubicBezTo>
                    <a:pt x="519964" y="1152436"/>
                    <a:pt x="514162" y="1148766"/>
                    <a:pt x="508446" y="1144755"/>
                  </a:cubicBezTo>
                  <a:lnTo>
                    <a:pt x="494369" y="1121028"/>
                  </a:lnTo>
                  <a:cubicBezTo>
                    <a:pt x="478329" y="1093887"/>
                    <a:pt x="462460" y="1066661"/>
                    <a:pt x="446079" y="1039691"/>
                  </a:cubicBezTo>
                  <a:cubicBezTo>
                    <a:pt x="446079" y="1039691"/>
                    <a:pt x="446079" y="1039691"/>
                    <a:pt x="446079" y="1039691"/>
                  </a:cubicBezTo>
                  <a:cubicBezTo>
                    <a:pt x="446079" y="1039691"/>
                    <a:pt x="445994" y="1039520"/>
                    <a:pt x="445908" y="1039520"/>
                  </a:cubicBezTo>
                  <a:cubicBezTo>
                    <a:pt x="445908" y="1039520"/>
                    <a:pt x="445908" y="1039349"/>
                    <a:pt x="445823" y="1039349"/>
                  </a:cubicBezTo>
                  <a:cubicBezTo>
                    <a:pt x="445823" y="1039349"/>
                    <a:pt x="445823" y="1039349"/>
                    <a:pt x="445823" y="1039349"/>
                  </a:cubicBezTo>
                  <a:cubicBezTo>
                    <a:pt x="428589" y="1012977"/>
                    <a:pt x="410843" y="986860"/>
                    <a:pt x="393353" y="960658"/>
                  </a:cubicBezTo>
                  <a:lnTo>
                    <a:pt x="374754" y="932749"/>
                  </a:lnTo>
                  <a:cubicBezTo>
                    <a:pt x="374754" y="932749"/>
                    <a:pt x="374413" y="932749"/>
                    <a:pt x="374498" y="932920"/>
                  </a:cubicBezTo>
                  <a:lnTo>
                    <a:pt x="391732" y="961938"/>
                  </a:lnTo>
                  <a:cubicBezTo>
                    <a:pt x="407771" y="989079"/>
                    <a:pt x="423640" y="1016305"/>
                    <a:pt x="440021" y="1043275"/>
                  </a:cubicBezTo>
                  <a:cubicBezTo>
                    <a:pt x="440021" y="1043275"/>
                    <a:pt x="440021" y="1043275"/>
                    <a:pt x="440021" y="1043275"/>
                  </a:cubicBezTo>
                  <a:cubicBezTo>
                    <a:pt x="440021" y="1043275"/>
                    <a:pt x="440021" y="1043275"/>
                    <a:pt x="440021" y="1043275"/>
                  </a:cubicBezTo>
                  <a:cubicBezTo>
                    <a:pt x="440021" y="1043275"/>
                    <a:pt x="440021" y="1043275"/>
                    <a:pt x="440021" y="1043275"/>
                  </a:cubicBezTo>
                  <a:cubicBezTo>
                    <a:pt x="440021" y="1043275"/>
                    <a:pt x="440021" y="1043275"/>
                    <a:pt x="440021" y="1043275"/>
                  </a:cubicBezTo>
                  <a:cubicBezTo>
                    <a:pt x="457255" y="1069648"/>
                    <a:pt x="474916" y="1095765"/>
                    <a:pt x="492491" y="1121881"/>
                  </a:cubicBezTo>
                  <a:lnTo>
                    <a:pt x="506995" y="1143645"/>
                  </a:lnTo>
                  <a:cubicBezTo>
                    <a:pt x="497611" y="1136903"/>
                    <a:pt x="488652" y="1129392"/>
                    <a:pt x="479096" y="1122906"/>
                  </a:cubicBezTo>
                  <a:cubicBezTo>
                    <a:pt x="472868" y="1118724"/>
                    <a:pt x="466640" y="1114456"/>
                    <a:pt x="460412" y="1110189"/>
                  </a:cubicBezTo>
                  <a:lnTo>
                    <a:pt x="451198" y="1097642"/>
                  </a:lnTo>
                  <a:cubicBezTo>
                    <a:pt x="441301" y="1083816"/>
                    <a:pt x="431745" y="1069734"/>
                    <a:pt x="422361" y="1055566"/>
                  </a:cubicBezTo>
                  <a:cubicBezTo>
                    <a:pt x="413061" y="1041313"/>
                    <a:pt x="404017" y="1026889"/>
                    <a:pt x="395230" y="1012465"/>
                  </a:cubicBezTo>
                  <a:lnTo>
                    <a:pt x="395230" y="1012465"/>
                  </a:lnTo>
                  <a:cubicBezTo>
                    <a:pt x="395230" y="1012465"/>
                    <a:pt x="395059" y="1012209"/>
                    <a:pt x="395059" y="1012209"/>
                  </a:cubicBezTo>
                  <a:lnTo>
                    <a:pt x="394888" y="1011953"/>
                  </a:lnTo>
                  <a:lnTo>
                    <a:pt x="394888" y="1011953"/>
                  </a:lnTo>
                  <a:cubicBezTo>
                    <a:pt x="385674" y="997699"/>
                    <a:pt x="376631" y="983361"/>
                    <a:pt x="367843" y="968766"/>
                  </a:cubicBezTo>
                  <a:cubicBezTo>
                    <a:pt x="359140" y="954172"/>
                    <a:pt x="350609" y="939492"/>
                    <a:pt x="342419" y="924556"/>
                  </a:cubicBezTo>
                  <a:lnTo>
                    <a:pt x="333887" y="908510"/>
                  </a:lnTo>
                  <a:lnTo>
                    <a:pt x="325611" y="892379"/>
                  </a:lnTo>
                  <a:cubicBezTo>
                    <a:pt x="325611" y="892379"/>
                    <a:pt x="325270" y="892379"/>
                    <a:pt x="325355" y="892550"/>
                  </a:cubicBezTo>
                  <a:lnTo>
                    <a:pt x="332863" y="909193"/>
                  </a:lnTo>
                  <a:lnTo>
                    <a:pt x="340627" y="925751"/>
                  </a:lnTo>
                  <a:cubicBezTo>
                    <a:pt x="347964" y="941113"/>
                    <a:pt x="355643" y="956305"/>
                    <a:pt x="363662" y="971412"/>
                  </a:cubicBezTo>
                  <a:cubicBezTo>
                    <a:pt x="371768" y="986433"/>
                    <a:pt x="380129" y="1001284"/>
                    <a:pt x="389001" y="1015964"/>
                  </a:cubicBezTo>
                  <a:lnTo>
                    <a:pt x="389001" y="1015964"/>
                  </a:lnTo>
                  <a:cubicBezTo>
                    <a:pt x="389001" y="1015964"/>
                    <a:pt x="389001" y="1015964"/>
                    <a:pt x="389001" y="1015964"/>
                  </a:cubicBezTo>
                  <a:lnTo>
                    <a:pt x="389001" y="1015964"/>
                  </a:lnTo>
                  <a:cubicBezTo>
                    <a:pt x="389001" y="1015964"/>
                    <a:pt x="389001" y="1015964"/>
                    <a:pt x="389001" y="1015964"/>
                  </a:cubicBezTo>
                  <a:cubicBezTo>
                    <a:pt x="398387" y="1030217"/>
                    <a:pt x="408113" y="1044300"/>
                    <a:pt x="418095" y="1058126"/>
                  </a:cubicBezTo>
                  <a:cubicBezTo>
                    <a:pt x="428248" y="1071867"/>
                    <a:pt x="438571" y="1085438"/>
                    <a:pt x="449235" y="1098667"/>
                  </a:cubicBezTo>
                  <a:lnTo>
                    <a:pt x="456402" y="1107543"/>
                  </a:lnTo>
                  <a:cubicBezTo>
                    <a:pt x="452136" y="1104641"/>
                    <a:pt x="447785" y="1101654"/>
                    <a:pt x="443519" y="1098752"/>
                  </a:cubicBezTo>
                  <a:cubicBezTo>
                    <a:pt x="434646" y="1092692"/>
                    <a:pt x="424920" y="1088254"/>
                    <a:pt x="414853" y="1084755"/>
                  </a:cubicBezTo>
                  <a:cubicBezTo>
                    <a:pt x="406236" y="1071526"/>
                    <a:pt x="397789" y="1058211"/>
                    <a:pt x="389513" y="1044812"/>
                  </a:cubicBezTo>
                  <a:cubicBezTo>
                    <a:pt x="380470" y="1030132"/>
                    <a:pt x="371682" y="1015281"/>
                    <a:pt x="362980" y="1000431"/>
                  </a:cubicBezTo>
                  <a:lnTo>
                    <a:pt x="362980" y="1000431"/>
                  </a:lnTo>
                  <a:cubicBezTo>
                    <a:pt x="362980" y="1000431"/>
                    <a:pt x="362809" y="1000175"/>
                    <a:pt x="362809" y="1000175"/>
                  </a:cubicBezTo>
                  <a:lnTo>
                    <a:pt x="362809" y="999919"/>
                  </a:lnTo>
                  <a:cubicBezTo>
                    <a:pt x="362809" y="999919"/>
                    <a:pt x="362639" y="999919"/>
                    <a:pt x="362639" y="999919"/>
                  </a:cubicBezTo>
                  <a:cubicBezTo>
                    <a:pt x="353510" y="985324"/>
                    <a:pt x="344466" y="970559"/>
                    <a:pt x="335678" y="955793"/>
                  </a:cubicBezTo>
                  <a:cubicBezTo>
                    <a:pt x="326891" y="940943"/>
                    <a:pt x="318274" y="926007"/>
                    <a:pt x="309913" y="910900"/>
                  </a:cubicBezTo>
                  <a:lnTo>
                    <a:pt x="301125" y="894769"/>
                  </a:lnTo>
                  <a:lnTo>
                    <a:pt x="292593" y="878468"/>
                  </a:lnTo>
                  <a:cubicBezTo>
                    <a:pt x="292593" y="878468"/>
                    <a:pt x="292252" y="878468"/>
                    <a:pt x="292337" y="878638"/>
                  </a:cubicBezTo>
                  <a:lnTo>
                    <a:pt x="300186" y="895452"/>
                  </a:lnTo>
                  <a:lnTo>
                    <a:pt x="308206" y="912180"/>
                  </a:lnTo>
                  <a:cubicBezTo>
                    <a:pt x="315714" y="927714"/>
                    <a:pt x="323563" y="943162"/>
                    <a:pt x="331583" y="958524"/>
                  </a:cubicBezTo>
                  <a:cubicBezTo>
                    <a:pt x="339688" y="973802"/>
                    <a:pt x="348049" y="988994"/>
                    <a:pt x="356752" y="1003930"/>
                  </a:cubicBezTo>
                  <a:lnTo>
                    <a:pt x="356752" y="1003930"/>
                  </a:lnTo>
                  <a:cubicBezTo>
                    <a:pt x="356752" y="1003930"/>
                    <a:pt x="356752" y="1003930"/>
                    <a:pt x="356752" y="1003930"/>
                  </a:cubicBezTo>
                  <a:lnTo>
                    <a:pt x="356752" y="1003930"/>
                  </a:lnTo>
                  <a:cubicBezTo>
                    <a:pt x="356752" y="1003930"/>
                    <a:pt x="356752" y="1003930"/>
                    <a:pt x="356752" y="1003930"/>
                  </a:cubicBezTo>
                  <a:cubicBezTo>
                    <a:pt x="365966" y="1018610"/>
                    <a:pt x="375522" y="1033034"/>
                    <a:pt x="385247" y="1047287"/>
                  </a:cubicBezTo>
                  <a:cubicBezTo>
                    <a:pt x="393694" y="1059492"/>
                    <a:pt x="402226" y="1071526"/>
                    <a:pt x="411013" y="1083475"/>
                  </a:cubicBezTo>
                  <a:cubicBezTo>
                    <a:pt x="410416" y="1083304"/>
                    <a:pt x="409819" y="1083048"/>
                    <a:pt x="409222" y="1082877"/>
                  </a:cubicBezTo>
                  <a:cubicBezTo>
                    <a:pt x="407089" y="1082194"/>
                    <a:pt x="404700" y="1082194"/>
                    <a:pt x="399922" y="1081597"/>
                  </a:cubicBezTo>
                  <a:cubicBezTo>
                    <a:pt x="402823" y="1084328"/>
                    <a:pt x="403335" y="1085096"/>
                    <a:pt x="404017" y="1085438"/>
                  </a:cubicBezTo>
                  <a:cubicBezTo>
                    <a:pt x="408710" y="1087657"/>
                    <a:pt x="413232" y="1090046"/>
                    <a:pt x="417668" y="1092522"/>
                  </a:cubicBezTo>
                  <a:lnTo>
                    <a:pt x="426541" y="1104385"/>
                  </a:lnTo>
                  <a:lnTo>
                    <a:pt x="433025" y="1112835"/>
                  </a:lnTo>
                  <a:cubicBezTo>
                    <a:pt x="424579" y="1107970"/>
                    <a:pt x="416047" y="1103019"/>
                    <a:pt x="407686" y="1098069"/>
                  </a:cubicBezTo>
                  <a:cubicBezTo>
                    <a:pt x="381920" y="1082877"/>
                    <a:pt x="356411" y="1067344"/>
                    <a:pt x="330816" y="1051896"/>
                  </a:cubicBezTo>
                  <a:cubicBezTo>
                    <a:pt x="312216" y="1040715"/>
                    <a:pt x="293873" y="1029108"/>
                    <a:pt x="275189" y="1018098"/>
                  </a:cubicBezTo>
                  <a:cubicBezTo>
                    <a:pt x="253347" y="1005210"/>
                    <a:pt x="231676" y="991896"/>
                    <a:pt x="209068" y="980288"/>
                  </a:cubicBezTo>
                  <a:cubicBezTo>
                    <a:pt x="176988" y="963816"/>
                    <a:pt x="144824" y="947685"/>
                    <a:pt x="114110" y="928738"/>
                  </a:cubicBezTo>
                  <a:cubicBezTo>
                    <a:pt x="99179" y="919520"/>
                    <a:pt x="83737" y="910900"/>
                    <a:pt x="68891" y="901512"/>
                  </a:cubicBezTo>
                  <a:cubicBezTo>
                    <a:pt x="57203" y="894172"/>
                    <a:pt x="46453" y="885637"/>
                    <a:pt x="35788" y="875993"/>
                  </a:cubicBezTo>
                  <a:cubicBezTo>
                    <a:pt x="39542" y="872920"/>
                    <a:pt x="42699" y="870360"/>
                    <a:pt x="45856" y="867884"/>
                  </a:cubicBezTo>
                  <a:cubicBezTo>
                    <a:pt x="66076" y="851412"/>
                    <a:pt x="86296" y="835025"/>
                    <a:pt x="106431" y="818468"/>
                  </a:cubicBezTo>
                  <a:lnTo>
                    <a:pt x="121020" y="835623"/>
                  </a:lnTo>
                  <a:cubicBezTo>
                    <a:pt x="128784" y="844755"/>
                    <a:pt x="136633" y="853973"/>
                    <a:pt x="144568" y="863020"/>
                  </a:cubicBezTo>
                  <a:cubicBezTo>
                    <a:pt x="146871" y="870360"/>
                    <a:pt x="149260" y="877699"/>
                    <a:pt x="152417" y="884783"/>
                  </a:cubicBezTo>
                  <a:lnTo>
                    <a:pt x="152417" y="884783"/>
                  </a:lnTo>
                  <a:cubicBezTo>
                    <a:pt x="152417" y="884783"/>
                    <a:pt x="152417" y="884783"/>
                    <a:pt x="152417" y="884783"/>
                  </a:cubicBezTo>
                  <a:lnTo>
                    <a:pt x="152417" y="884783"/>
                  </a:lnTo>
                  <a:cubicBezTo>
                    <a:pt x="152417" y="884783"/>
                    <a:pt x="152417" y="884783"/>
                    <a:pt x="152417" y="884783"/>
                  </a:cubicBezTo>
                  <a:cubicBezTo>
                    <a:pt x="152502" y="884954"/>
                    <a:pt x="152673" y="885210"/>
                    <a:pt x="152843" y="885381"/>
                  </a:cubicBezTo>
                  <a:cubicBezTo>
                    <a:pt x="144482" y="877956"/>
                    <a:pt x="136036" y="870616"/>
                    <a:pt x="127675" y="863276"/>
                  </a:cubicBezTo>
                  <a:lnTo>
                    <a:pt x="112232" y="849620"/>
                  </a:lnTo>
                  <a:cubicBezTo>
                    <a:pt x="112232" y="849620"/>
                    <a:pt x="111977" y="849791"/>
                    <a:pt x="112062" y="849876"/>
                  </a:cubicBezTo>
                  <a:lnTo>
                    <a:pt x="126310" y="864897"/>
                  </a:lnTo>
                  <a:cubicBezTo>
                    <a:pt x="139619" y="878980"/>
                    <a:pt x="152758" y="893148"/>
                    <a:pt x="166324" y="906974"/>
                  </a:cubicBezTo>
                  <a:cubicBezTo>
                    <a:pt x="166324" y="906974"/>
                    <a:pt x="166324" y="906974"/>
                    <a:pt x="166324" y="906974"/>
                  </a:cubicBezTo>
                  <a:cubicBezTo>
                    <a:pt x="166324" y="906974"/>
                    <a:pt x="166324" y="906974"/>
                    <a:pt x="166324" y="906974"/>
                  </a:cubicBezTo>
                  <a:cubicBezTo>
                    <a:pt x="166324" y="906974"/>
                    <a:pt x="166324" y="906974"/>
                    <a:pt x="166324" y="906974"/>
                  </a:cubicBezTo>
                  <a:cubicBezTo>
                    <a:pt x="166324" y="906974"/>
                    <a:pt x="166324" y="906974"/>
                    <a:pt x="166324" y="906974"/>
                  </a:cubicBezTo>
                  <a:cubicBezTo>
                    <a:pt x="180571" y="920032"/>
                    <a:pt x="195246" y="932749"/>
                    <a:pt x="209750" y="945466"/>
                  </a:cubicBezTo>
                  <a:lnTo>
                    <a:pt x="225278" y="959207"/>
                  </a:lnTo>
                  <a:cubicBezTo>
                    <a:pt x="225278" y="959207"/>
                    <a:pt x="225534" y="959037"/>
                    <a:pt x="225448" y="958951"/>
                  </a:cubicBezTo>
                  <a:lnTo>
                    <a:pt x="211286" y="944015"/>
                  </a:lnTo>
                  <a:cubicBezTo>
                    <a:pt x="207617" y="940089"/>
                    <a:pt x="203863" y="936163"/>
                    <a:pt x="200194" y="932237"/>
                  </a:cubicBezTo>
                  <a:lnTo>
                    <a:pt x="196953" y="925921"/>
                  </a:lnTo>
                  <a:cubicBezTo>
                    <a:pt x="194905" y="921739"/>
                    <a:pt x="192943" y="917472"/>
                    <a:pt x="190895" y="913290"/>
                  </a:cubicBezTo>
                  <a:cubicBezTo>
                    <a:pt x="201986" y="924214"/>
                    <a:pt x="213248" y="934968"/>
                    <a:pt x="224595" y="945637"/>
                  </a:cubicBezTo>
                  <a:cubicBezTo>
                    <a:pt x="225705" y="947173"/>
                    <a:pt x="226728" y="948709"/>
                    <a:pt x="227838" y="950160"/>
                  </a:cubicBezTo>
                  <a:cubicBezTo>
                    <a:pt x="231165" y="954684"/>
                    <a:pt x="234492" y="959207"/>
                    <a:pt x="237990" y="963645"/>
                  </a:cubicBezTo>
                  <a:cubicBezTo>
                    <a:pt x="237990" y="963645"/>
                    <a:pt x="238246" y="963560"/>
                    <a:pt x="238246" y="963475"/>
                  </a:cubicBezTo>
                  <a:cubicBezTo>
                    <a:pt x="235857" y="959634"/>
                    <a:pt x="233554" y="955708"/>
                    <a:pt x="231250" y="951867"/>
                  </a:cubicBezTo>
                  <a:cubicBezTo>
                    <a:pt x="233213" y="953745"/>
                    <a:pt x="235175" y="955537"/>
                    <a:pt x="237137" y="957415"/>
                  </a:cubicBezTo>
                  <a:lnTo>
                    <a:pt x="248058" y="967742"/>
                  </a:lnTo>
                  <a:lnTo>
                    <a:pt x="250788" y="970303"/>
                  </a:lnTo>
                  <a:cubicBezTo>
                    <a:pt x="251726" y="971156"/>
                    <a:pt x="252579" y="972095"/>
                    <a:pt x="253774" y="972778"/>
                  </a:cubicBezTo>
                  <a:cubicBezTo>
                    <a:pt x="254883" y="973375"/>
                    <a:pt x="256504" y="973887"/>
                    <a:pt x="257613" y="972863"/>
                  </a:cubicBezTo>
                  <a:cubicBezTo>
                    <a:pt x="258125" y="972436"/>
                    <a:pt x="258466" y="971839"/>
                    <a:pt x="258637" y="971156"/>
                  </a:cubicBezTo>
                  <a:cubicBezTo>
                    <a:pt x="258637" y="971156"/>
                    <a:pt x="258637" y="971071"/>
                    <a:pt x="258637" y="970985"/>
                  </a:cubicBezTo>
                  <a:cubicBezTo>
                    <a:pt x="259916" y="973034"/>
                    <a:pt x="261196" y="975167"/>
                    <a:pt x="262562" y="977216"/>
                  </a:cubicBezTo>
                  <a:cubicBezTo>
                    <a:pt x="266145" y="982678"/>
                    <a:pt x="269899" y="988140"/>
                    <a:pt x="273653" y="993517"/>
                  </a:cubicBezTo>
                  <a:cubicBezTo>
                    <a:pt x="249337" y="978325"/>
                    <a:pt x="224339" y="964243"/>
                    <a:pt x="199341" y="950331"/>
                  </a:cubicBezTo>
                  <a:cubicBezTo>
                    <a:pt x="198915" y="950075"/>
                    <a:pt x="198488" y="949904"/>
                    <a:pt x="198061" y="949648"/>
                  </a:cubicBezTo>
                  <a:lnTo>
                    <a:pt x="198061" y="949648"/>
                  </a:lnTo>
                  <a:cubicBezTo>
                    <a:pt x="198061" y="949648"/>
                    <a:pt x="193540" y="939748"/>
                    <a:pt x="193540" y="939748"/>
                  </a:cubicBezTo>
                  <a:cubicBezTo>
                    <a:pt x="193540" y="939748"/>
                    <a:pt x="193199" y="939748"/>
                    <a:pt x="193284" y="939833"/>
                  </a:cubicBezTo>
                  <a:lnTo>
                    <a:pt x="196014" y="947600"/>
                  </a:lnTo>
                  <a:lnTo>
                    <a:pt x="191236" y="943076"/>
                  </a:lnTo>
                  <a:cubicBezTo>
                    <a:pt x="177586" y="930103"/>
                    <a:pt x="164020" y="917130"/>
                    <a:pt x="150199" y="904414"/>
                  </a:cubicBezTo>
                  <a:lnTo>
                    <a:pt x="150199" y="904414"/>
                  </a:lnTo>
                  <a:cubicBezTo>
                    <a:pt x="150199" y="904414"/>
                    <a:pt x="150113" y="904328"/>
                    <a:pt x="150113" y="904328"/>
                  </a:cubicBezTo>
                  <a:lnTo>
                    <a:pt x="150028" y="904328"/>
                  </a:lnTo>
                  <a:cubicBezTo>
                    <a:pt x="150028" y="904328"/>
                    <a:pt x="150028" y="904243"/>
                    <a:pt x="150028" y="904243"/>
                  </a:cubicBezTo>
                  <a:cubicBezTo>
                    <a:pt x="135439" y="892379"/>
                    <a:pt x="120508" y="880943"/>
                    <a:pt x="105749" y="869335"/>
                  </a:cubicBezTo>
                  <a:lnTo>
                    <a:pt x="90050" y="856960"/>
                  </a:lnTo>
                  <a:cubicBezTo>
                    <a:pt x="90050" y="856960"/>
                    <a:pt x="89794" y="857131"/>
                    <a:pt x="89879" y="857216"/>
                  </a:cubicBezTo>
                  <a:lnTo>
                    <a:pt x="104554" y="871042"/>
                  </a:lnTo>
                  <a:cubicBezTo>
                    <a:pt x="118205" y="883930"/>
                    <a:pt x="131685" y="896988"/>
                    <a:pt x="145592" y="909705"/>
                  </a:cubicBezTo>
                  <a:lnTo>
                    <a:pt x="145592" y="909705"/>
                  </a:lnTo>
                  <a:cubicBezTo>
                    <a:pt x="145592" y="909705"/>
                    <a:pt x="145592" y="909705"/>
                    <a:pt x="145592" y="909705"/>
                  </a:cubicBezTo>
                  <a:lnTo>
                    <a:pt x="145592" y="909705"/>
                  </a:lnTo>
                  <a:cubicBezTo>
                    <a:pt x="145592" y="909705"/>
                    <a:pt x="145592" y="909705"/>
                    <a:pt x="145592" y="909705"/>
                  </a:cubicBezTo>
                  <a:cubicBezTo>
                    <a:pt x="160181" y="921569"/>
                    <a:pt x="175112" y="933005"/>
                    <a:pt x="189871" y="944527"/>
                  </a:cubicBezTo>
                  <a:lnTo>
                    <a:pt x="192090" y="946320"/>
                  </a:lnTo>
                  <a:cubicBezTo>
                    <a:pt x="174429" y="936761"/>
                    <a:pt x="156427" y="927714"/>
                    <a:pt x="138681" y="918155"/>
                  </a:cubicBezTo>
                  <a:cubicBezTo>
                    <a:pt x="127163" y="911924"/>
                    <a:pt x="115901" y="905267"/>
                    <a:pt x="104639" y="898610"/>
                  </a:cubicBezTo>
                  <a:cubicBezTo>
                    <a:pt x="94060" y="892294"/>
                    <a:pt x="83737" y="885722"/>
                    <a:pt x="73328" y="879321"/>
                  </a:cubicBezTo>
                  <a:cubicBezTo>
                    <a:pt x="72048" y="878553"/>
                    <a:pt x="70513" y="878382"/>
                    <a:pt x="67868" y="877529"/>
                  </a:cubicBezTo>
                  <a:cubicBezTo>
                    <a:pt x="70342" y="884357"/>
                    <a:pt x="75034" y="887856"/>
                    <a:pt x="79556" y="890929"/>
                  </a:cubicBezTo>
                  <a:cubicBezTo>
                    <a:pt x="90306" y="898354"/>
                    <a:pt x="101141" y="905779"/>
                    <a:pt x="112488" y="912351"/>
                  </a:cubicBezTo>
                  <a:cubicBezTo>
                    <a:pt x="126993" y="920800"/>
                    <a:pt x="142008" y="928311"/>
                    <a:pt x="156597" y="936590"/>
                  </a:cubicBezTo>
                  <a:cubicBezTo>
                    <a:pt x="178268" y="948965"/>
                    <a:pt x="199853" y="961512"/>
                    <a:pt x="221439" y="974143"/>
                  </a:cubicBezTo>
                  <a:cubicBezTo>
                    <a:pt x="231335" y="979947"/>
                    <a:pt x="241232" y="985751"/>
                    <a:pt x="250873" y="991896"/>
                  </a:cubicBezTo>
                  <a:cubicBezTo>
                    <a:pt x="264695" y="1000772"/>
                    <a:pt x="278516" y="1009734"/>
                    <a:pt x="292337" y="1018781"/>
                  </a:cubicBezTo>
                  <a:lnTo>
                    <a:pt x="298565" y="1026803"/>
                  </a:lnTo>
                  <a:cubicBezTo>
                    <a:pt x="298565" y="1026803"/>
                    <a:pt x="298906" y="1026718"/>
                    <a:pt x="298822" y="1026633"/>
                  </a:cubicBezTo>
                  <a:lnTo>
                    <a:pt x="294556" y="1020146"/>
                  </a:lnTo>
                  <a:cubicBezTo>
                    <a:pt x="301296" y="1024584"/>
                    <a:pt x="308035" y="1028937"/>
                    <a:pt x="314776" y="1033375"/>
                  </a:cubicBezTo>
                  <a:cubicBezTo>
                    <a:pt x="322710" y="1038496"/>
                    <a:pt x="330900" y="1042934"/>
                    <a:pt x="341395" y="1046604"/>
                  </a:cubicBezTo>
                  <a:cubicBezTo>
                    <a:pt x="339176" y="1039008"/>
                    <a:pt x="334654" y="1034997"/>
                    <a:pt x="329877" y="1031497"/>
                  </a:cubicBezTo>
                  <a:cubicBezTo>
                    <a:pt x="319638" y="1023987"/>
                    <a:pt x="309230" y="1016732"/>
                    <a:pt x="298736" y="1009648"/>
                  </a:cubicBezTo>
                  <a:cubicBezTo>
                    <a:pt x="292678" y="1005551"/>
                    <a:pt x="286450" y="1001540"/>
                    <a:pt x="280307" y="997614"/>
                  </a:cubicBezTo>
                  <a:cubicBezTo>
                    <a:pt x="275786" y="990103"/>
                    <a:pt x="271435" y="982593"/>
                    <a:pt x="267169" y="974911"/>
                  </a:cubicBezTo>
                  <a:cubicBezTo>
                    <a:pt x="261453" y="964584"/>
                    <a:pt x="256078" y="954086"/>
                    <a:pt x="250703" y="943588"/>
                  </a:cubicBezTo>
                  <a:lnTo>
                    <a:pt x="250703" y="943588"/>
                  </a:lnTo>
                  <a:cubicBezTo>
                    <a:pt x="250703" y="943588"/>
                    <a:pt x="250617" y="943418"/>
                    <a:pt x="250617" y="943418"/>
                  </a:cubicBezTo>
                  <a:lnTo>
                    <a:pt x="250617" y="943247"/>
                  </a:lnTo>
                  <a:cubicBezTo>
                    <a:pt x="250617" y="943247"/>
                    <a:pt x="250617" y="943247"/>
                    <a:pt x="250617" y="943247"/>
                  </a:cubicBezTo>
                  <a:cubicBezTo>
                    <a:pt x="249508" y="941284"/>
                    <a:pt x="248484" y="939236"/>
                    <a:pt x="247375" y="937273"/>
                  </a:cubicBezTo>
                  <a:cubicBezTo>
                    <a:pt x="250020" y="939833"/>
                    <a:pt x="252665" y="942394"/>
                    <a:pt x="255309" y="944954"/>
                  </a:cubicBezTo>
                  <a:cubicBezTo>
                    <a:pt x="255309" y="944954"/>
                    <a:pt x="255566" y="944783"/>
                    <a:pt x="255566" y="944783"/>
                  </a:cubicBezTo>
                  <a:cubicBezTo>
                    <a:pt x="252067" y="940857"/>
                    <a:pt x="248570" y="936931"/>
                    <a:pt x="245071" y="933005"/>
                  </a:cubicBezTo>
                  <a:cubicBezTo>
                    <a:pt x="241317" y="926092"/>
                    <a:pt x="237563" y="919094"/>
                    <a:pt x="233980" y="912010"/>
                  </a:cubicBezTo>
                  <a:cubicBezTo>
                    <a:pt x="228691" y="901426"/>
                    <a:pt x="223486" y="890843"/>
                    <a:pt x="218709" y="880004"/>
                  </a:cubicBezTo>
                  <a:lnTo>
                    <a:pt x="217685" y="877614"/>
                  </a:lnTo>
                  <a:cubicBezTo>
                    <a:pt x="232530" y="893574"/>
                    <a:pt x="247631" y="909193"/>
                    <a:pt x="262903" y="924726"/>
                  </a:cubicBezTo>
                  <a:cubicBezTo>
                    <a:pt x="266571" y="931640"/>
                    <a:pt x="270240" y="938468"/>
                    <a:pt x="274079" y="945295"/>
                  </a:cubicBezTo>
                  <a:lnTo>
                    <a:pt x="274079" y="945295"/>
                  </a:lnTo>
                  <a:cubicBezTo>
                    <a:pt x="274079" y="945295"/>
                    <a:pt x="274079" y="945295"/>
                    <a:pt x="274079" y="945295"/>
                  </a:cubicBezTo>
                  <a:lnTo>
                    <a:pt x="274079" y="945295"/>
                  </a:lnTo>
                  <a:cubicBezTo>
                    <a:pt x="274079" y="945295"/>
                    <a:pt x="274079" y="945295"/>
                    <a:pt x="274079" y="945295"/>
                  </a:cubicBezTo>
                  <a:cubicBezTo>
                    <a:pt x="286962" y="965864"/>
                    <a:pt x="300784" y="985836"/>
                    <a:pt x="315032" y="1005381"/>
                  </a:cubicBezTo>
                  <a:cubicBezTo>
                    <a:pt x="320065" y="1012379"/>
                    <a:pt x="325270" y="1019293"/>
                    <a:pt x="330474" y="1026206"/>
                  </a:cubicBezTo>
                  <a:cubicBezTo>
                    <a:pt x="330474" y="1026291"/>
                    <a:pt x="330816" y="1026206"/>
                    <a:pt x="330730" y="1026035"/>
                  </a:cubicBezTo>
                  <a:cubicBezTo>
                    <a:pt x="326037" y="1018866"/>
                    <a:pt x="321430" y="1011611"/>
                    <a:pt x="316909" y="1004357"/>
                  </a:cubicBezTo>
                  <a:cubicBezTo>
                    <a:pt x="304196" y="983788"/>
                    <a:pt x="292167" y="962792"/>
                    <a:pt x="280307" y="941796"/>
                  </a:cubicBezTo>
                  <a:lnTo>
                    <a:pt x="280307" y="941796"/>
                  </a:lnTo>
                  <a:cubicBezTo>
                    <a:pt x="280307" y="941796"/>
                    <a:pt x="280222" y="941626"/>
                    <a:pt x="280222" y="941626"/>
                  </a:cubicBezTo>
                  <a:lnTo>
                    <a:pt x="280222" y="941455"/>
                  </a:lnTo>
                  <a:cubicBezTo>
                    <a:pt x="280222" y="941455"/>
                    <a:pt x="280137" y="941455"/>
                    <a:pt x="280137" y="941455"/>
                  </a:cubicBezTo>
                  <a:cubicBezTo>
                    <a:pt x="279966" y="941113"/>
                    <a:pt x="279795" y="940857"/>
                    <a:pt x="279540" y="940516"/>
                  </a:cubicBezTo>
                  <a:lnTo>
                    <a:pt x="279540" y="940004"/>
                  </a:lnTo>
                  <a:cubicBezTo>
                    <a:pt x="279540" y="940004"/>
                    <a:pt x="276895" y="928567"/>
                    <a:pt x="276895" y="928567"/>
                  </a:cubicBezTo>
                  <a:cubicBezTo>
                    <a:pt x="276895" y="928482"/>
                    <a:pt x="276553" y="928567"/>
                    <a:pt x="276639" y="928567"/>
                  </a:cubicBezTo>
                  <a:lnTo>
                    <a:pt x="278174" y="938126"/>
                  </a:lnTo>
                  <a:cubicBezTo>
                    <a:pt x="266060" y="918752"/>
                    <a:pt x="254115" y="899207"/>
                    <a:pt x="242853" y="879321"/>
                  </a:cubicBezTo>
                  <a:cubicBezTo>
                    <a:pt x="239952" y="874200"/>
                    <a:pt x="237137" y="868994"/>
                    <a:pt x="234321" y="863873"/>
                  </a:cubicBezTo>
                  <a:cubicBezTo>
                    <a:pt x="244730" y="875566"/>
                    <a:pt x="255309" y="887088"/>
                    <a:pt x="265974" y="898439"/>
                  </a:cubicBezTo>
                  <a:cubicBezTo>
                    <a:pt x="267766" y="900317"/>
                    <a:pt x="269557" y="902195"/>
                    <a:pt x="271349" y="904158"/>
                  </a:cubicBezTo>
                  <a:cubicBezTo>
                    <a:pt x="273141" y="907401"/>
                    <a:pt x="274847" y="910644"/>
                    <a:pt x="276639" y="913887"/>
                  </a:cubicBezTo>
                  <a:cubicBezTo>
                    <a:pt x="290034" y="938212"/>
                    <a:pt x="303855" y="962280"/>
                    <a:pt x="318785" y="985751"/>
                  </a:cubicBezTo>
                  <a:lnTo>
                    <a:pt x="318785" y="985751"/>
                  </a:lnTo>
                  <a:cubicBezTo>
                    <a:pt x="318785" y="985751"/>
                    <a:pt x="318785" y="985751"/>
                    <a:pt x="318785" y="985751"/>
                  </a:cubicBezTo>
                  <a:lnTo>
                    <a:pt x="318785" y="985751"/>
                  </a:lnTo>
                  <a:cubicBezTo>
                    <a:pt x="318785" y="985751"/>
                    <a:pt x="318785" y="985751"/>
                    <a:pt x="318785" y="985751"/>
                  </a:cubicBezTo>
                  <a:cubicBezTo>
                    <a:pt x="334569" y="1008624"/>
                    <a:pt x="351291" y="1030815"/>
                    <a:pt x="368440" y="1052664"/>
                  </a:cubicBezTo>
                  <a:cubicBezTo>
                    <a:pt x="374498" y="1060516"/>
                    <a:pt x="380726" y="1068197"/>
                    <a:pt x="386954" y="1075964"/>
                  </a:cubicBezTo>
                  <a:cubicBezTo>
                    <a:pt x="386954" y="1076049"/>
                    <a:pt x="387295" y="1075964"/>
                    <a:pt x="387210" y="1075793"/>
                  </a:cubicBezTo>
                  <a:cubicBezTo>
                    <a:pt x="381493" y="1067771"/>
                    <a:pt x="375863" y="1059748"/>
                    <a:pt x="370232" y="1051640"/>
                  </a:cubicBezTo>
                  <a:cubicBezTo>
                    <a:pt x="354619" y="1028766"/>
                    <a:pt x="339603" y="1005381"/>
                    <a:pt x="324758" y="982081"/>
                  </a:cubicBezTo>
                  <a:lnTo>
                    <a:pt x="324758" y="982081"/>
                  </a:lnTo>
                  <a:cubicBezTo>
                    <a:pt x="324758" y="982081"/>
                    <a:pt x="324672" y="981910"/>
                    <a:pt x="324672" y="981910"/>
                  </a:cubicBezTo>
                  <a:lnTo>
                    <a:pt x="324672" y="981739"/>
                  </a:lnTo>
                  <a:cubicBezTo>
                    <a:pt x="324672" y="981739"/>
                    <a:pt x="324587" y="981739"/>
                    <a:pt x="324587" y="981739"/>
                  </a:cubicBezTo>
                  <a:cubicBezTo>
                    <a:pt x="308889" y="958951"/>
                    <a:pt x="293276" y="935992"/>
                    <a:pt x="278345" y="912607"/>
                  </a:cubicBezTo>
                  <a:cubicBezTo>
                    <a:pt x="277663" y="911498"/>
                    <a:pt x="276980" y="910388"/>
                    <a:pt x="276298" y="909278"/>
                  </a:cubicBezTo>
                  <a:cubicBezTo>
                    <a:pt x="279284" y="912436"/>
                    <a:pt x="282355" y="915680"/>
                    <a:pt x="285341" y="918837"/>
                  </a:cubicBezTo>
                  <a:cubicBezTo>
                    <a:pt x="285341" y="918923"/>
                    <a:pt x="285682" y="918752"/>
                    <a:pt x="285597" y="918667"/>
                  </a:cubicBezTo>
                  <a:cubicBezTo>
                    <a:pt x="280990" y="913204"/>
                    <a:pt x="276468" y="907742"/>
                    <a:pt x="271946" y="902280"/>
                  </a:cubicBezTo>
                  <a:cubicBezTo>
                    <a:pt x="268875" y="897415"/>
                    <a:pt x="265803" y="892550"/>
                    <a:pt x="262817" y="887600"/>
                  </a:cubicBezTo>
                  <a:cubicBezTo>
                    <a:pt x="262817" y="887515"/>
                    <a:pt x="262476" y="887600"/>
                    <a:pt x="262562" y="887771"/>
                  </a:cubicBezTo>
                  <a:cubicBezTo>
                    <a:pt x="264182" y="890843"/>
                    <a:pt x="265889" y="893916"/>
                    <a:pt x="267595" y="897074"/>
                  </a:cubicBezTo>
                  <a:cubicBezTo>
                    <a:pt x="251044" y="876761"/>
                    <a:pt x="235004" y="856106"/>
                    <a:pt x="219050" y="835452"/>
                  </a:cubicBezTo>
                  <a:lnTo>
                    <a:pt x="219050" y="835452"/>
                  </a:lnTo>
                  <a:cubicBezTo>
                    <a:pt x="219050" y="835452"/>
                    <a:pt x="218964" y="835281"/>
                    <a:pt x="218964" y="835281"/>
                  </a:cubicBezTo>
                  <a:lnTo>
                    <a:pt x="218964" y="835111"/>
                  </a:lnTo>
                  <a:cubicBezTo>
                    <a:pt x="218964" y="835111"/>
                    <a:pt x="218879" y="835111"/>
                    <a:pt x="218879" y="835111"/>
                  </a:cubicBezTo>
                  <a:cubicBezTo>
                    <a:pt x="201986" y="815054"/>
                    <a:pt x="185094" y="794997"/>
                    <a:pt x="168713" y="774428"/>
                  </a:cubicBezTo>
                  <a:cubicBezTo>
                    <a:pt x="167177" y="772465"/>
                    <a:pt x="165641" y="770502"/>
                    <a:pt x="164105" y="768624"/>
                  </a:cubicBezTo>
                  <a:cubicBezTo>
                    <a:pt x="168542" y="764442"/>
                    <a:pt x="172979" y="760260"/>
                    <a:pt x="177586" y="756249"/>
                  </a:cubicBezTo>
                  <a:cubicBezTo>
                    <a:pt x="209835" y="727742"/>
                    <a:pt x="240805" y="698041"/>
                    <a:pt x="270240" y="666633"/>
                  </a:cubicBezTo>
                  <a:cubicBezTo>
                    <a:pt x="294556" y="640687"/>
                    <a:pt x="320407" y="616021"/>
                    <a:pt x="346940" y="592294"/>
                  </a:cubicBezTo>
                  <a:cubicBezTo>
                    <a:pt x="371597" y="570189"/>
                    <a:pt x="397363" y="549193"/>
                    <a:pt x="423726" y="529051"/>
                  </a:cubicBezTo>
                  <a:cubicBezTo>
                    <a:pt x="451710" y="507543"/>
                    <a:pt x="478329" y="484585"/>
                    <a:pt x="505289" y="461882"/>
                  </a:cubicBezTo>
                  <a:cubicBezTo>
                    <a:pt x="542231" y="430730"/>
                    <a:pt x="579430" y="399833"/>
                    <a:pt x="616372" y="368681"/>
                  </a:cubicBezTo>
                  <a:cubicBezTo>
                    <a:pt x="654253" y="336761"/>
                    <a:pt x="691878" y="304414"/>
                    <a:pt x="729844" y="272579"/>
                  </a:cubicBezTo>
                  <a:cubicBezTo>
                    <a:pt x="751173" y="254656"/>
                    <a:pt x="772929" y="237330"/>
                    <a:pt x="794600" y="219834"/>
                  </a:cubicBezTo>
                  <a:cubicBezTo>
                    <a:pt x="831627" y="190047"/>
                    <a:pt x="868655" y="160346"/>
                    <a:pt x="905683" y="130559"/>
                  </a:cubicBezTo>
                  <a:cubicBezTo>
                    <a:pt x="908840" y="127999"/>
                    <a:pt x="912167" y="125609"/>
                    <a:pt x="915580" y="123305"/>
                  </a:cubicBezTo>
                  <a:cubicBezTo>
                    <a:pt x="946976" y="102394"/>
                    <a:pt x="978373" y="81740"/>
                    <a:pt x="1009684" y="60744"/>
                  </a:cubicBezTo>
                  <a:cubicBezTo>
                    <a:pt x="1029734" y="47259"/>
                    <a:pt x="1049528" y="33433"/>
                    <a:pt x="1069406" y="19777"/>
                  </a:cubicBezTo>
                  <a:cubicBezTo>
                    <a:pt x="1073076" y="17302"/>
                    <a:pt x="1076744" y="14827"/>
                    <a:pt x="1080242" y="12437"/>
                  </a:cubicBezTo>
                  <a:cubicBezTo>
                    <a:pt x="1082972" y="13546"/>
                    <a:pt x="1084934" y="14058"/>
                    <a:pt x="1086641" y="15083"/>
                  </a:cubicBezTo>
                  <a:cubicBezTo>
                    <a:pt x="1105069" y="25666"/>
                    <a:pt x="1124095" y="35140"/>
                    <a:pt x="1143377" y="44186"/>
                  </a:cubicBezTo>
                  <a:cubicBezTo>
                    <a:pt x="1141585" y="45040"/>
                    <a:pt x="1139879" y="45893"/>
                    <a:pt x="1138087" y="46832"/>
                  </a:cubicBezTo>
                  <a:cubicBezTo>
                    <a:pt x="1119232" y="56391"/>
                    <a:pt x="1100633" y="66548"/>
                    <a:pt x="1082716" y="77728"/>
                  </a:cubicBezTo>
                  <a:lnTo>
                    <a:pt x="1082716" y="77728"/>
                  </a:lnTo>
                  <a:cubicBezTo>
                    <a:pt x="1082716" y="77728"/>
                    <a:pt x="1082716" y="77728"/>
                    <a:pt x="1082716" y="77728"/>
                  </a:cubicBezTo>
                  <a:lnTo>
                    <a:pt x="1082716" y="77728"/>
                  </a:lnTo>
                  <a:cubicBezTo>
                    <a:pt x="1082716" y="77728"/>
                    <a:pt x="1082716" y="77728"/>
                    <a:pt x="1082716" y="77728"/>
                  </a:cubicBezTo>
                  <a:cubicBezTo>
                    <a:pt x="1065397" y="89848"/>
                    <a:pt x="1048760" y="103077"/>
                    <a:pt x="1032635" y="116647"/>
                  </a:cubicBezTo>
                  <a:cubicBezTo>
                    <a:pt x="1026833" y="121512"/>
                    <a:pt x="1021117" y="126377"/>
                    <a:pt x="1015486" y="131413"/>
                  </a:cubicBezTo>
                  <a:cubicBezTo>
                    <a:pt x="1015486" y="131413"/>
                    <a:pt x="1015571" y="131669"/>
                    <a:pt x="1015657" y="131669"/>
                  </a:cubicBezTo>
                  <a:cubicBezTo>
                    <a:pt x="1021629" y="127145"/>
                    <a:pt x="1027687" y="122792"/>
                    <a:pt x="1033744" y="118440"/>
                  </a:cubicBezTo>
                  <a:cubicBezTo>
                    <a:pt x="1050978" y="106320"/>
                    <a:pt x="1068724" y="94883"/>
                    <a:pt x="1086470" y="83703"/>
                  </a:cubicBezTo>
                  <a:lnTo>
                    <a:pt x="1086470" y="83703"/>
                  </a:lnTo>
                  <a:cubicBezTo>
                    <a:pt x="1086470" y="83703"/>
                    <a:pt x="1086555" y="83703"/>
                    <a:pt x="1086555" y="83703"/>
                  </a:cubicBezTo>
                  <a:lnTo>
                    <a:pt x="1086726" y="83703"/>
                  </a:lnTo>
                  <a:cubicBezTo>
                    <a:pt x="1086726" y="83703"/>
                    <a:pt x="1086726" y="83617"/>
                    <a:pt x="1086726" y="83617"/>
                  </a:cubicBezTo>
                  <a:cubicBezTo>
                    <a:pt x="1103960" y="71583"/>
                    <a:pt x="1121365" y="59720"/>
                    <a:pt x="1139281" y="48625"/>
                  </a:cubicBezTo>
                  <a:cubicBezTo>
                    <a:pt x="1141244" y="47430"/>
                    <a:pt x="1143206" y="46320"/>
                    <a:pt x="1145168" y="45125"/>
                  </a:cubicBezTo>
                  <a:cubicBezTo>
                    <a:pt x="1173920" y="58610"/>
                    <a:pt x="1203099" y="71157"/>
                    <a:pt x="1231509" y="85410"/>
                  </a:cubicBezTo>
                  <a:cubicBezTo>
                    <a:pt x="1247634" y="93433"/>
                    <a:pt x="1264442" y="99919"/>
                    <a:pt x="1281078" y="107003"/>
                  </a:cubicBezTo>
                  <a:cubicBezTo>
                    <a:pt x="1311196" y="119891"/>
                    <a:pt x="1341398" y="132522"/>
                    <a:pt x="1371344" y="145751"/>
                  </a:cubicBezTo>
                  <a:cubicBezTo>
                    <a:pt x="1392674" y="155139"/>
                    <a:pt x="1413747" y="165381"/>
                    <a:pt x="1434820" y="175282"/>
                  </a:cubicBezTo>
                  <a:cubicBezTo>
                    <a:pt x="1447447" y="181171"/>
                    <a:pt x="1460245" y="186718"/>
                    <a:pt x="1472445" y="193290"/>
                  </a:cubicBezTo>
                  <a:cubicBezTo>
                    <a:pt x="1524660" y="221626"/>
                    <a:pt x="1576703" y="250218"/>
                    <a:pt x="1628746" y="278724"/>
                  </a:cubicBezTo>
                  <a:cubicBezTo>
                    <a:pt x="1643080" y="286576"/>
                    <a:pt x="1657499" y="294428"/>
                    <a:pt x="1671746" y="302622"/>
                  </a:cubicBezTo>
                  <a:cubicBezTo>
                    <a:pt x="1694099" y="315509"/>
                    <a:pt x="1716026" y="329080"/>
                    <a:pt x="1738550" y="341626"/>
                  </a:cubicBezTo>
                  <a:close/>
                  <a:moveTo>
                    <a:pt x="1822843" y="396420"/>
                  </a:moveTo>
                  <a:cubicBezTo>
                    <a:pt x="1820881" y="398724"/>
                    <a:pt x="1819516" y="400687"/>
                    <a:pt x="1817724" y="402309"/>
                  </a:cubicBezTo>
                  <a:cubicBezTo>
                    <a:pt x="1813970" y="405723"/>
                    <a:pt x="1810131" y="409136"/>
                    <a:pt x="1806377" y="412550"/>
                  </a:cubicBezTo>
                  <a:cubicBezTo>
                    <a:pt x="1806377" y="412550"/>
                    <a:pt x="1806377" y="412550"/>
                    <a:pt x="1806377" y="412550"/>
                  </a:cubicBezTo>
                  <a:cubicBezTo>
                    <a:pt x="1806377" y="412636"/>
                    <a:pt x="1806206" y="412721"/>
                    <a:pt x="1806206" y="412806"/>
                  </a:cubicBezTo>
                  <a:cubicBezTo>
                    <a:pt x="1795883" y="422024"/>
                    <a:pt x="1785389" y="431071"/>
                    <a:pt x="1774639" y="439862"/>
                  </a:cubicBezTo>
                  <a:cubicBezTo>
                    <a:pt x="1775065" y="439179"/>
                    <a:pt x="1775577" y="438582"/>
                    <a:pt x="1776004" y="437899"/>
                  </a:cubicBezTo>
                  <a:cubicBezTo>
                    <a:pt x="1784024" y="426292"/>
                    <a:pt x="1791788" y="414513"/>
                    <a:pt x="1799125" y="402565"/>
                  </a:cubicBezTo>
                  <a:cubicBezTo>
                    <a:pt x="1802623" y="396932"/>
                    <a:pt x="1806036" y="391213"/>
                    <a:pt x="1809363" y="385495"/>
                  </a:cubicBezTo>
                  <a:cubicBezTo>
                    <a:pt x="1812178" y="387373"/>
                    <a:pt x="1814908" y="389250"/>
                    <a:pt x="1817724" y="391043"/>
                  </a:cubicBezTo>
                  <a:cubicBezTo>
                    <a:pt x="1819601" y="392323"/>
                    <a:pt x="1820966" y="394371"/>
                    <a:pt x="1822928" y="396420"/>
                  </a:cubicBezTo>
                  <a:close/>
                  <a:moveTo>
                    <a:pt x="1839394" y="411099"/>
                  </a:moveTo>
                  <a:cubicBezTo>
                    <a:pt x="1834958" y="414343"/>
                    <a:pt x="1830607" y="417501"/>
                    <a:pt x="1826427" y="420659"/>
                  </a:cubicBezTo>
                  <a:cubicBezTo>
                    <a:pt x="1824464" y="422109"/>
                    <a:pt x="1822502" y="423646"/>
                    <a:pt x="1820540" y="425097"/>
                  </a:cubicBezTo>
                  <a:cubicBezTo>
                    <a:pt x="1823440" y="420829"/>
                    <a:pt x="1826256" y="416562"/>
                    <a:pt x="1829157" y="412209"/>
                  </a:cubicBezTo>
                  <a:cubicBezTo>
                    <a:pt x="1829157" y="412124"/>
                    <a:pt x="1828986" y="411953"/>
                    <a:pt x="1828901" y="412038"/>
                  </a:cubicBezTo>
                  <a:cubicBezTo>
                    <a:pt x="1824806" y="417501"/>
                    <a:pt x="1820625" y="422878"/>
                    <a:pt x="1816359" y="428169"/>
                  </a:cubicBezTo>
                  <a:cubicBezTo>
                    <a:pt x="1803646" y="437643"/>
                    <a:pt x="1790934" y="447117"/>
                    <a:pt x="1778563" y="457017"/>
                  </a:cubicBezTo>
                  <a:cubicBezTo>
                    <a:pt x="1778308" y="457188"/>
                    <a:pt x="1778137" y="457358"/>
                    <a:pt x="1777881" y="457529"/>
                  </a:cubicBezTo>
                  <a:cubicBezTo>
                    <a:pt x="1783597" y="449165"/>
                    <a:pt x="1789143" y="440630"/>
                    <a:pt x="1794518" y="432010"/>
                  </a:cubicBezTo>
                  <a:cubicBezTo>
                    <a:pt x="1803562" y="423646"/>
                    <a:pt x="1812434" y="415111"/>
                    <a:pt x="1821052" y="406235"/>
                  </a:cubicBezTo>
                  <a:cubicBezTo>
                    <a:pt x="1823270" y="403930"/>
                    <a:pt x="1825829" y="401882"/>
                    <a:pt x="1828474" y="399577"/>
                  </a:cubicBezTo>
                  <a:cubicBezTo>
                    <a:pt x="1833252" y="402565"/>
                    <a:pt x="1838030" y="404784"/>
                    <a:pt x="1839480" y="411099"/>
                  </a:cubicBezTo>
                  <a:close/>
                  <a:moveTo>
                    <a:pt x="1843319" y="413319"/>
                  </a:moveTo>
                  <a:cubicBezTo>
                    <a:pt x="1845879" y="415538"/>
                    <a:pt x="1848353" y="417757"/>
                    <a:pt x="1850656" y="420061"/>
                  </a:cubicBezTo>
                  <a:lnTo>
                    <a:pt x="1848182" y="424414"/>
                  </a:lnTo>
                  <a:lnTo>
                    <a:pt x="1840760" y="436875"/>
                  </a:lnTo>
                  <a:cubicBezTo>
                    <a:pt x="1836067" y="444641"/>
                    <a:pt x="1831204" y="452323"/>
                    <a:pt x="1826341" y="459919"/>
                  </a:cubicBezTo>
                  <a:lnTo>
                    <a:pt x="1826000" y="454030"/>
                  </a:lnTo>
                  <a:lnTo>
                    <a:pt x="1825317" y="445324"/>
                  </a:lnTo>
                  <a:cubicBezTo>
                    <a:pt x="1827536" y="441142"/>
                    <a:pt x="1829669" y="436960"/>
                    <a:pt x="1831802" y="432693"/>
                  </a:cubicBezTo>
                  <a:lnTo>
                    <a:pt x="1837859" y="420402"/>
                  </a:lnTo>
                  <a:lnTo>
                    <a:pt x="1839906" y="415964"/>
                  </a:lnTo>
                  <a:cubicBezTo>
                    <a:pt x="1841015" y="415111"/>
                    <a:pt x="1842125" y="414257"/>
                    <a:pt x="1843319" y="413319"/>
                  </a:cubicBezTo>
                  <a:close/>
                  <a:moveTo>
                    <a:pt x="1875910" y="461455"/>
                  </a:moveTo>
                  <a:cubicBezTo>
                    <a:pt x="1873948" y="467942"/>
                    <a:pt x="1871900" y="474428"/>
                    <a:pt x="1869767" y="480829"/>
                  </a:cubicBezTo>
                  <a:cubicBezTo>
                    <a:pt x="1867891" y="486548"/>
                    <a:pt x="1865928" y="492181"/>
                    <a:pt x="1863966" y="497814"/>
                  </a:cubicBezTo>
                  <a:cubicBezTo>
                    <a:pt x="1863880" y="490388"/>
                    <a:pt x="1863625" y="483048"/>
                    <a:pt x="1863198" y="475623"/>
                  </a:cubicBezTo>
                  <a:lnTo>
                    <a:pt x="1866526" y="464186"/>
                  </a:lnTo>
                  <a:lnTo>
                    <a:pt x="1870792" y="448226"/>
                  </a:lnTo>
                  <a:cubicBezTo>
                    <a:pt x="1872839" y="452494"/>
                    <a:pt x="1874460" y="456932"/>
                    <a:pt x="1875825" y="461455"/>
                  </a:cubicBezTo>
                  <a:close/>
                  <a:moveTo>
                    <a:pt x="1857311" y="605609"/>
                  </a:moveTo>
                  <a:cubicBezTo>
                    <a:pt x="1855264" y="608511"/>
                    <a:pt x="1853131" y="611412"/>
                    <a:pt x="1850998" y="614314"/>
                  </a:cubicBezTo>
                  <a:cubicBezTo>
                    <a:pt x="1853728" y="609108"/>
                    <a:pt x="1856288" y="603731"/>
                    <a:pt x="1858676" y="598354"/>
                  </a:cubicBezTo>
                  <a:lnTo>
                    <a:pt x="1858676" y="598354"/>
                  </a:lnTo>
                  <a:cubicBezTo>
                    <a:pt x="1858676" y="598354"/>
                    <a:pt x="1858676" y="598183"/>
                    <a:pt x="1858676" y="598183"/>
                  </a:cubicBezTo>
                  <a:lnTo>
                    <a:pt x="1858676" y="598013"/>
                  </a:lnTo>
                  <a:cubicBezTo>
                    <a:pt x="1858676" y="598013"/>
                    <a:pt x="1858676" y="598013"/>
                    <a:pt x="1858676" y="598013"/>
                  </a:cubicBezTo>
                  <a:cubicBezTo>
                    <a:pt x="1863198" y="586235"/>
                    <a:pt x="1867038" y="574200"/>
                    <a:pt x="1870109" y="561996"/>
                  </a:cubicBezTo>
                  <a:cubicBezTo>
                    <a:pt x="1873095" y="549791"/>
                    <a:pt x="1875484" y="537415"/>
                    <a:pt x="1877105" y="525040"/>
                  </a:cubicBezTo>
                  <a:cubicBezTo>
                    <a:pt x="1877702" y="520602"/>
                    <a:pt x="1878129" y="516249"/>
                    <a:pt x="1878641" y="511811"/>
                  </a:cubicBezTo>
                  <a:lnTo>
                    <a:pt x="1879579" y="498496"/>
                  </a:lnTo>
                  <a:cubicBezTo>
                    <a:pt x="1879579" y="498496"/>
                    <a:pt x="1879323" y="498326"/>
                    <a:pt x="1879238" y="498496"/>
                  </a:cubicBezTo>
                  <a:lnTo>
                    <a:pt x="1877361" y="511725"/>
                  </a:lnTo>
                  <a:cubicBezTo>
                    <a:pt x="1876593" y="516078"/>
                    <a:pt x="1875825" y="520516"/>
                    <a:pt x="1874972" y="524869"/>
                  </a:cubicBezTo>
                  <a:cubicBezTo>
                    <a:pt x="1872412" y="537074"/>
                    <a:pt x="1869085" y="549023"/>
                    <a:pt x="1865331" y="560801"/>
                  </a:cubicBezTo>
                  <a:cubicBezTo>
                    <a:pt x="1861406" y="572579"/>
                    <a:pt x="1856885" y="584101"/>
                    <a:pt x="1852022" y="595452"/>
                  </a:cubicBezTo>
                  <a:lnTo>
                    <a:pt x="1852022" y="595452"/>
                  </a:lnTo>
                  <a:cubicBezTo>
                    <a:pt x="1852022" y="595452"/>
                    <a:pt x="1852022" y="595452"/>
                    <a:pt x="1852022" y="595452"/>
                  </a:cubicBezTo>
                  <a:lnTo>
                    <a:pt x="1852022" y="595452"/>
                  </a:lnTo>
                  <a:cubicBezTo>
                    <a:pt x="1852022" y="595452"/>
                    <a:pt x="1852022" y="595452"/>
                    <a:pt x="1852022" y="595452"/>
                  </a:cubicBezTo>
                  <a:cubicBezTo>
                    <a:pt x="1851339" y="597159"/>
                    <a:pt x="1850571" y="598951"/>
                    <a:pt x="1849889" y="600658"/>
                  </a:cubicBezTo>
                  <a:cubicBezTo>
                    <a:pt x="1852448" y="591355"/>
                    <a:pt x="1854752" y="581967"/>
                    <a:pt x="1856799" y="572493"/>
                  </a:cubicBezTo>
                  <a:cubicBezTo>
                    <a:pt x="1859018" y="561910"/>
                    <a:pt x="1860980" y="551156"/>
                    <a:pt x="1862430" y="540402"/>
                  </a:cubicBezTo>
                  <a:lnTo>
                    <a:pt x="1862430" y="540402"/>
                  </a:lnTo>
                  <a:cubicBezTo>
                    <a:pt x="1862430" y="540402"/>
                    <a:pt x="1862430" y="540232"/>
                    <a:pt x="1862430" y="540232"/>
                  </a:cubicBezTo>
                  <a:lnTo>
                    <a:pt x="1862430" y="540061"/>
                  </a:lnTo>
                  <a:cubicBezTo>
                    <a:pt x="1862430" y="540061"/>
                    <a:pt x="1862430" y="540061"/>
                    <a:pt x="1862430" y="540061"/>
                  </a:cubicBezTo>
                  <a:cubicBezTo>
                    <a:pt x="1863284" y="529649"/>
                    <a:pt x="1863710" y="519151"/>
                    <a:pt x="1863796" y="508653"/>
                  </a:cubicBezTo>
                  <a:cubicBezTo>
                    <a:pt x="1866526" y="499435"/>
                    <a:pt x="1869085" y="490303"/>
                    <a:pt x="1871559" y="481000"/>
                  </a:cubicBezTo>
                  <a:cubicBezTo>
                    <a:pt x="1873180" y="475025"/>
                    <a:pt x="1874716" y="469051"/>
                    <a:pt x="1876166" y="463077"/>
                  </a:cubicBezTo>
                  <a:cubicBezTo>
                    <a:pt x="1878384" y="471270"/>
                    <a:pt x="1879579" y="479890"/>
                    <a:pt x="1879750" y="488937"/>
                  </a:cubicBezTo>
                  <a:cubicBezTo>
                    <a:pt x="1880262" y="514371"/>
                    <a:pt x="1878214" y="539634"/>
                    <a:pt x="1873607" y="564727"/>
                  </a:cubicBezTo>
                  <a:cubicBezTo>
                    <a:pt x="1870877" y="579407"/>
                    <a:pt x="1865672" y="593318"/>
                    <a:pt x="1856970" y="605353"/>
                  </a:cubicBezTo>
                  <a:close/>
                  <a:moveTo>
                    <a:pt x="1717562" y="753176"/>
                  </a:moveTo>
                  <a:cubicBezTo>
                    <a:pt x="1717817" y="752408"/>
                    <a:pt x="1717988" y="751725"/>
                    <a:pt x="1718244" y="750957"/>
                  </a:cubicBezTo>
                  <a:lnTo>
                    <a:pt x="1720462" y="743958"/>
                  </a:lnTo>
                  <a:cubicBezTo>
                    <a:pt x="1721316" y="741227"/>
                    <a:pt x="1722169" y="738411"/>
                    <a:pt x="1723022" y="735680"/>
                  </a:cubicBezTo>
                  <a:cubicBezTo>
                    <a:pt x="1723107" y="735594"/>
                    <a:pt x="1723278" y="735424"/>
                    <a:pt x="1723363" y="735338"/>
                  </a:cubicBezTo>
                  <a:lnTo>
                    <a:pt x="1723363" y="735338"/>
                  </a:lnTo>
                  <a:cubicBezTo>
                    <a:pt x="1723363" y="735338"/>
                    <a:pt x="1723619" y="735082"/>
                    <a:pt x="1723619" y="735082"/>
                  </a:cubicBezTo>
                  <a:lnTo>
                    <a:pt x="1723875" y="734826"/>
                  </a:lnTo>
                  <a:lnTo>
                    <a:pt x="1723875" y="734826"/>
                  </a:lnTo>
                  <a:cubicBezTo>
                    <a:pt x="1728738" y="729279"/>
                    <a:pt x="1733601" y="723731"/>
                    <a:pt x="1738379" y="718098"/>
                  </a:cubicBezTo>
                  <a:cubicBezTo>
                    <a:pt x="1738123" y="719122"/>
                    <a:pt x="1737953" y="720146"/>
                    <a:pt x="1737696" y="721256"/>
                  </a:cubicBezTo>
                  <a:cubicBezTo>
                    <a:pt x="1737696" y="721341"/>
                    <a:pt x="1737953" y="721426"/>
                    <a:pt x="1737953" y="721256"/>
                  </a:cubicBezTo>
                  <a:cubicBezTo>
                    <a:pt x="1738379" y="719805"/>
                    <a:pt x="1738806" y="718439"/>
                    <a:pt x="1739232" y="716988"/>
                  </a:cubicBezTo>
                  <a:cubicBezTo>
                    <a:pt x="1748532" y="706064"/>
                    <a:pt x="1757576" y="695054"/>
                    <a:pt x="1766534" y="683873"/>
                  </a:cubicBezTo>
                  <a:cubicBezTo>
                    <a:pt x="1766875" y="683446"/>
                    <a:pt x="1767216" y="682934"/>
                    <a:pt x="1767643" y="682508"/>
                  </a:cubicBezTo>
                  <a:cubicBezTo>
                    <a:pt x="1766278" y="688311"/>
                    <a:pt x="1764827" y="694030"/>
                    <a:pt x="1763206" y="699748"/>
                  </a:cubicBezTo>
                  <a:lnTo>
                    <a:pt x="1759282" y="713404"/>
                  </a:lnTo>
                  <a:cubicBezTo>
                    <a:pt x="1745631" y="726803"/>
                    <a:pt x="1731639" y="740032"/>
                    <a:pt x="1717732" y="753176"/>
                  </a:cubicBezTo>
                  <a:close/>
                  <a:moveTo>
                    <a:pt x="1692564" y="774086"/>
                  </a:moveTo>
                  <a:cubicBezTo>
                    <a:pt x="1692308" y="771526"/>
                    <a:pt x="1692052" y="769478"/>
                    <a:pt x="1691796" y="767515"/>
                  </a:cubicBezTo>
                  <a:cubicBezTo>
                    <a:pt x="1696659" y="762735"/>
                    <a:pt x="1701437" y="757956"/>
                    <a:pt x="1706214" y="753091"/>
                  </a:cubicBezTo>
                  <a:lnTo>
                    <a:pt x="1705873" y="754115"/>
                  </a:lnTo>
                  <a:lnTo>
                    <a:pt x="1701522" y="766234"/>
                  </a:lnTo>
                  <a:cubicBezTo>
                    <a:pt x="1701522" y="766234"/>
                    <a:pt x="1701778" y="766490"/>
                    <a:pt x="1701778" y="766320"/>
                  </a:cubicBezTo>
                  <a:lnTo>
                    <a:pt x="1706897" y="754542"/>
                  </a:lnTo>
                  <a:lnTo>
                    <a:pt x="1708518" y="750616"/>
                  </a:lnTo>
                  <a:cubicBezTo>
                    <a:pt x="1712101" y="746860"/>
                    <a:pt x="1715770" y="743190"/>
                    <a:pt x="1719354" y="739435"/>
                  </a:cubicBezTo>
                  <a:cubicBezTo>
                    <a:pt x="1719012" y="740715"/>
                    <a:pt x="1718756" y="741995"/>
                    <a:pt x="1718415" y="743276"/>
                  </a:cubicBezTo>
                  <a:cubicBezTo>
                    <a:pt x="1717391" y="747202"/>
                    <a:pt x="1716538" y="751298"/>
                    <a:pt x="1715429" y="755139"/>
                  </a:cubicBezTo>
                  <a:cubicBezTo>
                    <a:pt x="1711589" y="758724"/>
                    <a:pt x="1707750" y="762394"/>
                    <a:pt x="1703911" y="765978"/>
                  </a:cubicBezTo>
                  <a:cubicBezTo>
                    <a:pt x="1700754" y="768966"/>
                    <a:pt x="1697939" y="772550"/>
                    <a:pt x="1692478" y="774086"/>
                  </a:cubicBezTo>
                  <a:close/>
                  <a:moveTo>
                    <a:pt x="1684202" y="782109"/>
                  </a:moveTo>
                  <a:cubicBezTo>
                    <a:pt x="1684202" y="782109"/>
                    <a:pt x="1683349" y="782963"/>
                    <a:pt x="1682923" y="783389"/>
                  </a:cubicBezTo>
                  <a:cubicBezTo>
                    <a:pt x="1683349" y="782365"/>
                    <a:pt x="1683861" y="781426"/>
                    <a:pt x="1684288" y="780402"/>
                  </a:cubicBezTo>
                  <a:cubicBezTo>
                    <a:pt x="1684288" y="781000"/>
                    <a:pt x="1684288" y="781597"/>
                    <a:pt x="1684202" y="782109"/>
                  </a:cubicBezTo>
                  <a:close/>
                  <a:moveTo>
                    <a:pt x="1606649" y="849278"/>
                  </a:moveTo>
                  <a:cubicBezTo>
                    <a:pt x="1601786" y="853631"/>
                    <a:pt x="1596923" y="857984"/>
                    <a:pt x="1592060" y="862337"/>
                  </a:cubicBezTo>
                  <a:cubicBezTo>
                    <a:pt x="1594364" y="858325"/>
                    <a:pt x="1596582" y="854229"/>
                    <a:pt x="1598800" y="850132"/>
                  </a:cubicBezTo>
                  <a:lnTo>
                    <a:pt x="1609294" y="841597"/>
                  </a:lnTo>
                  <a:lnTo>
                    <a:pt x="1622518" y="830502"/>
                  </a:lnTo>
                  <a:cubicBezTo>
                    <a:pt x="1622262" y="832465"/>
                    <a:pt x="1622092" y="834257"/>
                    <a:pt x="1621835" y="835708"/>
                  </a:cubicBezTo>
                  <a:cubicBezTo>
                    <a:pt x="1617058" y="839975"/>
                    <a:pt x="1611854" y="844584"/>
                    <a:pt x="1606649" y="849193"/>
                  </a:cubicBezTo>
                  <a:close/>
                  <a:moveTo>
                    <a:pt x="1510156" y="935736"/>
                  </a:moveTo>
                  <a:lnTo>
                    <a:pt x="1518346" y="919606"/>
                  </a:lnTo>
                  <a:cubicBezTo>
                    <a:pt x="1520564" y="915253"/>
                    <a:pt x="1522782" y="910815"/>
                    <a:pt x="1524915" y="906462"/>
                  </a:cubicBezTo>
                  <a:cubicBezTo>
                    <a:pt x="1531997" y="900146"/>
                    <a:pt x="1539078" y="893916"/>
                    <a:pt x="1546159" y="887515"/>
                  </a:cubicBezTo>
                  <a:cubicBezTo>
                    <a:pt x="1546159" y="887515"/>
                    <a:pt x="1546159" y="887515"/>
                    <a:pt x="1546159" y="887515"/>
                  </a:cubicBezTo>
                  <a:cubicBezTo>
                    <a:pt x="1546159" y="887515"/>
                    <a:pt x="1546245" y="887429"/>
                    <a:pt x="1546330" y="887344"/>
                  </a:cubicBezTo>
                  <a:cubicBezTo>
                    <a:pt x="1546330" y="887344"/>
                    <a:pt x="1546415" y="887259"/>
                    <a:pt x="1546501" y="887173"/>
                  </a:cubicBezTo>
                  <a:lnTo>
                    <a:pt x="1546501" y="887173"/>
                  </a:lnTo>
                  <a:cubicBezTo>
                    <a:pt x="1549743" y="884101"/>
                    <a:pt x="1552985" y="880943"/>
                    <a:pt x="1556227" y="877785"/>
                  </a:cubicBezTo>
                  <a:cubicBezTo>
                    <a:pt x="1555459" y="879492"/>
                    <a:pt x="1554776" y="881199"/>
                    <a:pt x="1554009" y="882906"/>
                  </a:cubicBezTo>
                  <a:cubicBezTo>
                    <a:pt x="1550510" y="890672"/>
                    <a:pt x="1546927" y="898354"/>
                    <a:pt x="1543259" y="906035"/>
                  </a:cubicBezTo>
                  <a:cubicBezTo>
                    <a:pt x="1532252" y="915936"/>
                    <a:pt x="1521161" y="925836"/>
                    <a:pt x="1510070" y="935651"/>
                  </a:cubicBezTo>
                  <a:close/>
                  <a:moveTo>
                    <a:pt x="1463999" y="975936"/>
                  </a:moveTo>
                  <a:lnTo>
                    <a:pt x="1477905" y="948709"/>
                  </a:lnTo>
                  <a:cubicBezTo>
                    <a:pt x="1478247" y="948112"/>
                    <a:pt x="1478503" y="947515"/>
                    <a:pt x="1478844" y="946917"/>
                  </a:cubicBezTo>
                  <a:cubicBezTo>
                    <a:pt x="1492495" y="934968"/>
                    <a:pt x="1506145" y="923020"/>
                    <a:pt x="1519711" y="911071"/>
                  </a:cubicBezTo>
                  <a:cubicBezTo>
                    <a:pt x="1518687" y="913546"/>
                    <a:pt x="1517578" y="916106"/>
                    <a:pt x="1516554" y="918581"/>
                  </a:cubicBezTo>
                  <a:lnTo>
                    <a:pt x="1508364" y="937358"/>
                  </a:lnTo>
                  <a:cubicBezTo>
                    <a:pt x="1503671" y="941540"/>
                    <a:pt x="1498894" y="945808"/>
                    <a:pt x="1494116" y="949990"/>
                  </a:cubicBezTo>
                  <a:cubicBezTo>
                    <a:pt x="1484219" y="958781"/>
                    <a:pt x="1474151" y="967401"/>
                    <a:pt x="1463999" y="975936"/>
                  </a:cubicBezTo>
                  <a:close/>
                  <a:moveTo>
                    <a:pt x="1351551" y="1069563"/>
                  </a:moveTo>
                  <a:cubicBezTo>
                    <a:pt x="1354793" y="1064698"/>
                    <a:pt x="1358120" y="1059918"/>
                    <a:pt x="1361362" y="1055054"/>
                  </a:cubicBezTo>
                  <a:cubicBezTo>
                    <a:pt x="1365543" y="1048823"/>
                    <a:pt x="1369638" y="1042593"/>
                    <a:pt x="1373733" y="1036362"/>
                  </a:cubicBezTo>
                  <a:lnTo>
                    <a:pt x="1380985" y="1030217"/>
                  </a:lnTo>
                  <a:cubicBezTo>
                    <a:pt x="1379705" y="1032436"/>
                    <a:pt x="1378426" y="1034570"/>
                    <a:pt x="1377146" y="1036789"/>
                  </a:cubicBezTo>
                  <a:cubicBezTo>
                    <a:pt x="1377146" y="1036960"/>
                    <a:pt x="1377317" y="1037045"/>
                    <a:pt x="1377402" y="1036960"/>
                  </a:cubicBezTo>
                  <a:cubicBezTo>
                    <a:pt x="1379193" y="1034229"/>
                    <a:pt x="1380985" y="1031497"/>
                    <a:pt x="1382777" y="1028766"/>
                  </a:cubicBezTo>
                  <a:lnTo>
                    <a:pt x="1394124" y="1019207"/>
                  </a:lnTo>
                  <a:cubicBezTo>
                    <a:pt x="1394124" y="1019207"/>
                    <a:pt x="1394124" y="1018866"/>
                    <a:pt x="1393953" y="1018951"/>
                  </a:cubicBezTo>
                  <a:lnTo>
                    <a:pt x="1384142" y="1026633"/>
                  </a:lnTo>
                  <a:cubicBezTo>
                    <a:pt x="1388493" y="1019975"/>
                    <a:pt x="1392930" y="1013318"/>
                    <a:pt x="1397196" y="1006576"/>
                  </a:cubicBezTo>
                  <a:cubicBezTo>
                    <a:pt x="1403935" y="996163"/>
                    <a:pt x="1410675" y="985665"/>
                    <a:pt x="1417330" y="975167"/>
                  </a:cubicBezTo>
                  <a:cubicBezTo>
                    <a:pt x="1428763" y="965950"/>
                    <a:pt x="1440195" y="956647"/>
                    <a:pt x="1451372" y="947173"/>
                  </a:cubicBezTo>
                  <a:cubicBezTo>
                    <a:pt x="1444973" y="960658"/>
                    <a:pt x="1438660" y="974143"/>
                    <a:pt x="1432346" y="987628"/>
                  </a:cubicBezTo>
                  <a:lnTo>
                    <a:pt x="1423132" y="1007088"/>
                  </a:lnTo>
                  <a:lnTo>
                    <a:pt x="1421852" y="1009904"/>
                  </a:lnTo>
                  <a:lnTo>
                    <a:pt x="1423815" y="1007600"/>
                  </a:lnTo>
                  <a:lnTo>
                    <a:pt x="1428763" y="1001625"/>
                  </a:lnTo>
                  <a:cubicBezTo>
                    <a:pt x="1428763" y="1001625"/>
                    <a:pt x="1428592" y="1001369"/>
                    <a:pt x="1428507" y="1001455"/>
                  </a:cubicBezTo>
                  <a:lnTo>
                    <a:pt x="1425265" y="1004869"/>
                  </a:lnTo>
                  <a:lnTo>
                    <a:pt x="1434138" y="988823"/>
                  </a:lnTo>
                  <a:cubicBezTo>
                    <a:pt x="1443523" y="971839"/>
                    <a:pt x="1452993" y="954940"/>
                    <a:pt x="1462378" y="937870"/>
                  </a:cubicBezTo>
                  <a:cubicBezTo>
                    <a:pt x="1472872" y="928311"/>
                    <a:pt x="1483280" y="918581"/>
                    <a:pt x="1493604" y="908681"/>
                  </a:cubicBezTo>
                  <a:cubicBezTo>
                    <a:pt x="1488229" y="920630"/>
                    <a:pt x="1482854" y="932579"/>
                    <a:pt x="1477564" y="944527"/>
                  </a:cubicBezTo>
                  <a:cubicBezTo>
                    <a:pt x="1474749" y="947258"/>
                    <a:pt x="1471934" y="949990"/>
                    <a:pt x="1469118" y="952721"/>
                  </a:cubicBezTo>
                  <a:lnTo>
                    <a:pt x="1443267" y="977813"/>
                  </a:lnTo>
                  <a:cubicBezTo>
                    <a:pt x="1443267" y="977813"/>
                    <a:pt x="1443352" y="978155"/>
                    <a:pt x="1443437" y="978069"/>
                  </a:cubicBezTo>
                  <a:lnTo>
                    <a:pt x="1470313" y="954342"/>
                  </a:lnTo>
                  <a:cubicBezTo>
                    <a:pt x="1471763" y="953062"/>
                    <a:pt x="1473298" y="951697"/>
                    <a:pt x="1474749" y="950416"/>
                  </a:cubicBezTo>
                  <a:lnTo>
                    <a:pt x="1462805" y="976874"/>
                  </a:lnTo>
                  <a:cubicBezTo>
                    <a:pt x="1456406" y="982251"/>
                    <a:pt x="1449922" y="987628"/>
                    <a:pt x="1443523" y="993005"/>
                  </a:cubicBezTo>
                  <a:cubicBezTo>
                    <a:pt x="1420231" y="1012379"/>
                    <a:pt x="1396684" y="1031412"/>
                    <a:pt x="1373392" y="1050786"/>
                  </a:cubicBezTo>
                  <a:cubicBezTo>
                    <a:pt x="1365969" y="1056931"/>
                    <a:pt x="1358717" y="1063332"/>
                    <a:pt x="1351465" y="1069648"/>
                  </a:cubicBezTo>
                  <a:close/>
                  <a:moveTo>
                    <a:pt x="1330136" y="1086974"/>
                  </a:moveTo>
                  <a:cubicBezTo>
                    <a:pt x="1327491" y="1088937"/>
                    <a:pt x="1324846" y="1090985"/>
                    <a:pt x="1322201" y="1092948"/>
                  </a:cubicBezTo>
                  <a:cubicBezTo>
                    <a:pt x="1326297" y="1086120"/>
                    <a:pt x="1330307" y="1079293"/>
                    <a:pt x="1334402" y="1072465"/>
                  </a:cubicBezTo>
                  <a:cubicBezTo>
                    <a:pt x="1339862" y="1066917"/>
                    <a:pt x="1345323" y="1061369"/>
                    <a:pt x="1350698" y="1055822"/>
                  </a:cubicBezTo>
                  <a:cubicBezTo>
                    <a:pt x="1352574" y="1054200"/>
                    <a:pt x="1354452" y="1052579"/>
                    <a:pt x="1356328" y="1051042"/>
                  </a:cubicBezTo>
                  <a:lnTo>
                    <a:pt x="1365969" y="1042849"/>
                  </a:lnTo>
                  <a:cubicBezTo>
                    <a:pt x="1363836" y="1046519"/>
                    <a:pt x="1361789" y="1050189"/>
                    <a:pt x="1359656" y="1053773"/>
                  </a:cubicBezTo>
                  <a:cubicBezTo>
                    <a:pt x="1356073" y="1059833"/>
                    <a:pt x="1352404" y="1065893"/>
                    <a:pt x="1348820" y="1071867"/>
                  </a:cubicBezTo>
                  <a:cubicBezTo>
                    <a:pt x="1342763" y="1077073"/>
                    <a:pt x="1336535" y="1082194"/>
                    <a:pt x="1330136" y="1086889"/>
                  </a:cubicBezTo>
                  <a:close/>
                  <a:moveTo>
                    <a:pt x="1226305" y="1171298"/>
                  </a:moveTo>
                  <a:cubicBezTo>
                    <a:pt x="1217261" y="1178809"/>
                    <a:pt x="1208218" y="1186320"/>
                    <a:pt x="1199174" y="1193830"/>
                  </a:cubicBezTo>
                  <a:lnTo>
                    <a:pt x="1199515" y="1192891"/>
                  </a:lnTo>
                  <a:cubicBezTo>
                    <a:pt x="1200454" y="1190160"/>
                    <a:pt x="1201392" y="1187429"/>
                    <a:pt x="1202331" y="1184698"/>
                  </a:cubicBezTo>
                  <a:cubicBezTo>
                    <a:pt x="1203269" y="1184015"/>
                    <a:pt x="1204208" y="1183418"/>
                    <a:pt x="1205146" y="1182735"/>
                  </a:cubicBezTo>
                  <a:cubicBezTo>
                    <a:pt x="1222893" y="1170018"/>
                    <a:pt x="1240382" y="1156874"/>
                    <a:pt x="1257446" y="1143219"/>
                  </a:cubicBezTo>
                  <a:cubicBezTo>
                    <a:pt x="1257275" y="1143987"/>
                    <a:pt x="1257104" y="1144755"/>
                    <a:pt x="1256934" y="1145608"/>
                  </a:cubicBezTo>
                  <a:cubicBezTo>
                    <a:pt x="1246696" y="1154143"/>
                    <a:pt x="1236543" y="1162763"/>
                    <a:pt x="1226305" y="1171298"/>
                  </a:cubicBezTo>
                  <a:close/>
                  <a:moveTo>
                    <a:pt x="1032379" y="1327913"/>
                  </a:moveTo>
                  <a:cubicBezTo>
                    <a:pt x="1032379" y="1327913"/>
                    <a:pt x="1032379" y="1327486"/>
                    <a:pt x="1032379" y="1327230"/>
                  </a:cubicBezTo>
                  <a:cubicBezTo>
                    <a:pt x="1041423" y="1317244"/>
                    <a:pt x="1050381" y="1307088"/>
                    <a:pt x="1058998" y="1296675"/>
                  </a:cubicBezTo>
                  <a:lnTo>
                    <a:pt x="1058998" y="1296675"/>
                  </a:lnTo>
                  <a:cubicBezTo>
                    <a:pt x="1058998" y="1296675"/>
                    <a:pt x="1059169" y="1296504"/>
                    <a:pt x="1059169" y="1296504"/>
                  </a:cubicBezTo>
                  <a:lnTo>
                    <a:pt x="1059339" y="1296334"/>
                  </a:lnTo>
                  <a:lnTo>
                    <a:pt x="1059339" y="1296334"/>
                  </a:lnTo>
                  <a:cubicBezTo>
                    <a:pt x="1065056" y="1288908"/>
                    <a:pt x="1070601" y="1281483"/>
                    <a:pt x="1076061" y="1273887"/>
                  </a:cubicBezTo>
                  <a:lnTo>
                    <a:pt x="1073160" y="1291042"/>
                  </a:lnTo>
                  <a:cubicBezTo>
                    <a:pt x="1073160" y="1291042"/>
                    <a:pt x="1073417" y="1291213"/>
                    <a:pt x="1073417" y="1291042"/>
                  </a:cubicBezTo>
                  <a:lnTo>
                    <a:pt x="1077938" y="1271241"/>
                  </a:lnTo>
                  <a:cubicBezTo>
                    <a:pt x="1087409" y="1258012"/>
                    <a:pt x="1096623" y="1244527"/>
                    <a:pt x="1105496" y="1230957"/>
                  </a:cubicBezTo>
                  <a:lnTo>
                    <a:pt x="1104045" y="1235907"/>
                  </a:lnTo>
                  <a:cubicBezTo>
                    <a:pt x="1104045" y="1235907"/>
                    <a:pt x="1104301" y="1236078"/>
                    <a:pt x="1104301" y="1235992"/>
                  </a:cubicBezTo>
                  <a:lnTo>
                    <a:pt x="1107032" y="1228567"/>
                  </a:lnTo>
                  <a:cubicBezTo>
                    <a:pt x="1107970" y="1227116"/>
                    <a:pt x="1108908" y="1225665"/>
                    <a:pt x="1109847" y="1224300"/>
                  </a:cubicBezTo>
                  <a:cubicBezTo>
                    <a:pt x="1111041" y="1222507"/>
                    <a:pt x="1112150" y="1220715"/>
                    <a:pt x="1113260" y="1218923"/>
                  </a:cubicBezTo>
                  <a:cubicBezTo>
                    <a:pt x="1119658" y="1214997"/>
                    <a:pt x="1126057" y="1211071"/>
                    <a:pt x="1132371" y="1207059"/>
                  </a:cubicBezTo>
                  <a:cubicBezTo>
                    <a:pt x="1130408" y="1213887"/>
                    <a:pt x="1128361" y="1220630"/>
                    <a:pt x="1126228" y="1227372"/>
                  </a:cubicBezTo>
                  <a:cubicBezTo>
                    <a:pt x="1125460" y="1229677"/>
                    <a:pt x="1124778" y="1231981"/>
                    <a:pt x="1124010" y="1234285"/>
                  </a:cubicBezTo>
                  <a:cubicBezTo>
                    <a:pt x="1123924" y="1234285"/>
                    <a:pt x="1123753" y="1234456"/>
                    <a:pt x="1123669" y="1234541"/>
                  </a:cubicBezTo>
                  <a:lnTo>
                    <a:pt x="1102254" y="1248197"/>
                  </a:lnTo>
                  <a:cubicBezTo>
                    <a:pt x="1102254" y="1248197"/>
                    <a:pt x="1102254" y="1248538"/>
                    <a:pt x="1102424" y="1248453"/>
                  </a:cubicBezTo>
                  <a:lnTo>
                    <a:pt x="1123498" y="1235992"/>
                  </a:lnTo>
                  <a:cubicBezTo>
                    <a:pt x="1122048" y="1240516"/>
                    <a:pt x="1120597" y="1245039"/>
                    <a:pt x="1119061" y="1249648"/>
                  </a:cubicBezTo>
                  <a:lnTo>
                    <a:pt x="1113771" y="1254428"/>
                  </a:lnTo>
                  <a:cubicBezTo>
                    <a:pt x="1112321" y="1255793"/>
                    <a:pt x="1110444" y="1257073"/>
                    <a:pt x="1109762" y="1259292"/>
                  </a:cubicBezTo>
                  <a:cubicBezTo>
                    <a:pt x="1109591" y="1259805"/>
                    <a:pt x="1109676" y="1260487"/>
                    <a:pt x="1109932" y="1260999"/>
                  </a:cubicBezTo>
                  <a:cubicBezTo>
                    <a:pt x="1110103" y="1261512"/>
                    <a:pt x="1110786" y="1262024"/>
                    <a:pt x="1111383" y="1261853"/>
                  </a:cubicBezTo>
                  <a:cubicBezTo>
                    <a:pt x="1111980" y="1261768"/>
                    <a:pt x="1112407" y="1261426"/>
                    <a:pt x="1112833" y="1260999"/>
                  </a:cubicBezTo>
                  <a:cubicBezTo>
                    <a:pt x="1113004" y="1260829"/>
                    <a:pt x="1113174" y="1260487"/>
                    <a:pt x="1113174" y="1260231"/>
                  </a:cubicBezTo>
                  <a:cubicBezTo>
                    <a:pt x="1113174" y="1259890"/>
                    <a:pt x="1112833" y="1259549"/>
                    <a:pt x="1112577" y="1259549"/>
                  </a:cubicBezTo>
                  <a:cubicBezTo>
                    <a:pt x="1112321" y="1259549"/>
                    <a:pt x="1112321" y="1259805"/>
                    <a:pt x="1112492" y="1259805"/>
                  </a:cubicBezTo>
                  <a:cubicBezTo>
                    <a:pt x="1113004" y="1259890"/>
                    <a:pt x="1112833" y="1260402"/>
                    <a:pt x="1112492" y="1260743"/>
                  </a:cubicBezTo>
                  <a:cubicBezTo>
                    <a:pt x="1112150" y="1261085"/>
                    <a:pt x="1111724" y="1261341"/>
                    <a:pt x="1111297" y="1261426"/>
                  </a:cubicBezTo>
                  <a:cubicBezTo>
                    <a:pt x="1110359" y="1261682"/>
                    <a:pt x="1110017" y="1260317"/>
                    <a:pt x="1110274" y="1259463"/>
                  </a:cubicBezTo>
                  <a:cubicBezTo>
                    <a:pt x="1110871" y="1257586"/>
                    <a:pt x="1112662" y="1256391"/>
                    <a:pt x="1114198" y="1255025"/>
                  </a:cubicBezTo>
                  <a:lnTo>
                    <a:pt x="1118464" y="1251440"/>
                  </a:lnTo>
                  <a:cubicBezTo>
                    <a:pt x="1118037" y="1252721"/>
                    <a:pt x="1117611" y="1254086"/>
                    <a:pt x="1117184" y="1255366"/>
                  </a:cubicBezTo>
                  <a:cubicBezTo>
                    <a:pt x="1117184" y="1255452"/>
                    <a:pt x="1117440" y="1255622"/>
                    <a:pt x="1117440" y="1255452"/>
                  </a:cubicBezTo>
                  <a:cubicBezTo>
                    <a:pt x="1118123" y="1253830"/>
                    <a:pt x="1118720" y="1252209"/>
                    <a:pt x="1119317" y="1250672"/>
                  </a:cubicBezTo>
                  <a:lnTo>
                    <a:pt x="1123669" y="1247002"/>
                  </a:lnTo>
                  <a:lnTo>
                    <a:pt x="1142609" y="1231042"/>
                  </a:lnTo>
                  <a:cubicBezTo>
                    <a:pt x="1153700" y="1221739"/>
                    <a:pt x="1164876" y="1212522"/>
                    <a:pt x="1175968" y="1203304"/>
                  </a:cubicBezTo>
                  <a:lnTo>
                    <a:pt x="1175456" y="1205864"/>
                  </a:lnTo>
                  <a:cubicBezTo>
                    <a:pt x="1175456" y="1205864"/>
                    <a:pt x="1175712" y="1206035"/>
                    <a:pt x="1175712" y="1205864"/>
                  </a:cubicBezTo>
                  <a:lnTo>
                    <a:pt x="1176565" y="1202621"/>
                  </a:lnTo>
                  <a:cubicBezTo>
                    <a:pt x="1178016" y="1201426"/>
                    <a:pt x="1179466" y="1200231"/>
                    <a:pt x="1181001" y="1198951"/>
                  </a:cubicBezTo>
                  <a:cubicBezTo>
                    <a:pt x="1187571" y="1194513"/>
                    <a:pt x="1194055" y="1190075"/>
                    <a:pt x="1200539" y="1185551"/>
                  </a:cubicBezTo>
                  <a:cubicBezTo>
                    <a:pt x="1200198" y="1187002"/>
                    <a:pt x="1199771" y="1188453"/>
                    <a:pt x="1199345" y="1189904"/>
                  </a:cubicBezTo>
                  <a:lnTo>
                    <a:pt x="1199345" y="1187258"/>
                  </a:lnTo>
                  <a:cubicBezTo>
                    <a:pt x="1199345" y="1187258"/>
                    <a:pt x="1199003" y="1187173"/>
                    <a:pt x="1199003" y="1187258"/>
                  </a:cubicBezTo>
                  <a:lnTo>
                    <a:pt x="1198662" y="1192550"/>
                  </a:lnTo>
                  <a:lnTo>
                    <a:pt x="1198662" y="1194001"/>
                  </a:lnTo>
                  <a:cubicBezTo>
                    <a:pt x="1145595" y="1237785"/>
                    <a:pt x="1091930" y="1280630"/>
                    <a:pt x="1038607" y="1323987"/>
                  </a:cubicBezTo>
                  <a:cubicBezTo>
                    <a:pt x="1036901" y="1325352"/>
                    <a:pt x="1034853" y="1326206"/>
                    <a:pt x="1032208" y="1327657"/>
                  </a:cubicBezTo>
                  <a:close/>
                  <a:moveTo>
                    <a:pt x="969841" y="1369904"/>
                  </a:moveTo>
                  <a:cubicBezTo>
                    <a:pt x="970609" y="1363930"/>
                    <a:pt x="971292" y="1358041"/>
                    <a:pt x="972060" y="1352066"/>
                  </a:cubicBezTo>
                  <a:lnTo>
                    <a:pt x="973254" y="1348396"/>
                  </a:lnTo>
                  <a:lnTo>
                    <a:pt x="978458" y="1343446"/>
                  </a:lnTo>
                  <a:cubicBezTo>
                    <a:pt x="979994" y="1341995"/>
                    <a:pt x="981530" y="1340459"/>
                    <a:pt x="983065" y="1339008"/>
                  </a:cubicBezTo>
                  <a:cubicBezTo>
                    <a:pt x="981103" y="1347287"/>
                    <a:pt x="978970" y="1355651"/>
                    <a:pt x="976752" y="1363930"/>
                  </a:cubicBezTo>
                  <a:lnTo>
                    <a:pt x="973851" y="1374342"/>
                  </a:lnTo>
                  <a:cubicBezTo>
                    <a:pt x="972828" y="1374854"/>
                    <a:pt x="971803" y="1375281"/>
                    <a:pt x="970695" y="1375708"/>
                  </a:cubicBezTo>
                  <a:cubicBezTo>
                    <a:pt x="970609" y="1375708"/>
                    <a:pt x="970695" y="1376049"/>
                    <a:pt x="970780" y="1375964"/>
                  </a:cubicBezTo>
                  <a:cubicBezTo>
                    <a:pt x="971719" y="1375622"/>
                    <a:pt x="972657" y="1375281"/>
                    <a:pt x="973595" y="1374854"/>
                  </a:cubicBezTo>
                  <a:cubicBezTo>
                    <a:pt x="972401" y="1375793"/>
                    <a:pt x="971121" y="1376732"/>
                    <a:pt x="969927" y="1377671"/>
                  </a:cubicBezTo>
                  <a:cubicBezTo>
                    <a:pt x="969841" y="1373830"/>
                    <a:pt x="969500" y="1371867"/>
                    <a:pt x="969756" y="1369904"/>
                  </a:cubicBezTo>
                  <a:close/>
                  <a:moveTo>
                    <a:pt x="933752" y="1407799"/>
                  </a:moveTo>
                  <a:cubicBezTo>
                    <a:pt x="929913" y="1410957"/>
                    <a:pt x="925903" y="1413944"/>
                    <a:pt x="921978" y="1416931"/>
                  </a:cubicBezTo>
                  <a:cubicBezTo>
                    <a:pt x="923941" y="1410786"/>
                    <a:pt x="925818" y="1404556"/>
                    <a:pt x="927609" y="1398325"/>
                  </a:cubicBezTo>
                  <a:cubicBezTo>
                    <a:pt x="929316" y="1392521"/>
                    <a:pt x="930851" y="1386632"/>
                    <a:pt x="932387" y="1380743"/>
                  </a:cubicBezTo>
                  <a:cubicBezTo>
                    <a:pt x="938018" y="1375110"/>
                    <a:pt x="943649" y="1369477"/>
                    <a:pt x="949109" y="1363674"/>
                  </a:cubicBezTo>
                  <a:cubicBezTo>
                    <a:pt x="953887" y="1358553"/>
                    <a:pt x="958665" y="1353347"/>
                    <a:pt x="963357" y="1348140"/>
                  </a:cubicBezTo>
                  <a:cubicBezTo>
                    <a:pt x="963016" y="1351298"/>
                    <a:pt x="962675" y="1354371"/>
                    <a:pt x="962333" y="1357529"/>
                  </a:cubicBezTo>
                  <a:lnTo>
                    <a:pt x="955423" y="1364612"/>
                  </a:lnTo>
                  <a:cubicBezTo>
                    <a:pt x="955423" y="1364612"/>
                    <a:pt x="955508" y="1364954"/>
                    <a:pt x="955593" y="1364868"/>
                  </a:cubicBezTo>
                  <a:lnTo>
                    <a:pt x="962163" y="1358894"/>
                  </a:lnTo>
                  <a:cubicBezTo>
                    <a:pt x="961310" y="1367173"/>
                    <a:pt x="960371" y="1375537"/>
                    <a:pt x="959518" y="1383816"/>
                  </a:cubicBezTo>
                  <a:cubicBezTo>
                    <a:pt x="959518" y="1384584"/>
                    <a:pt x="958921" y="1385352"/>
                    <a:pt x="957726" y="1388169"/>
                  </a:cubicBezTo>
                  <a:cubicBezTo>
                    <a:pt x="950730" y="1393887"/>
                    <a:pt x="942369" y="1400971"/>
                    <a:pt x="933752" y="1407884"/>
                  </a:cubicBezTo>
                  <a:close/>
                  <a:moveTo>
                    <a:pt x="908754" y="1427600"/>
                  </a:moveTo>
                  <a:cubicBezTo>
                    <a:pt x="887340" y="1446291"/>
                    <a:pt x="866437" y="1465494"/>
                    <a:pt x="845022" y="1484100"/>
                  </a:cubicBezTo>
                  <a:lnTo>
                    <a:pt x="845364" y="1476078"/>
                  </a:lnTo>
                  <a:lnTo>
                    <a:pt x="845790" y="1458666"/>
                  </a:lnTo>
                  <a:cubicBezTo>
                    <a:pt x="845790" y="1455423"/>
                    <a:pt x="845876" y="1452095"/>
                    <a:pt x="845876" y="1448851"/>
                  </a:cubicBezTo>
                  <a:lnTo>
                    <a:pt x="847838" y="1447144"/>
                  </a:lnTo>
                  <a:lnTo>
                    <a:pt x="857564" y="1440487"/>
                  </a:lnTo>
                  <a:lnTo>
                    <a:pt x="857564" y="1442194"/>
                  </a:lnTo>
                  <a:cubicBezTo>
                    <a:pt x="857564" y="1442194"/>
                    <a:pt x="857734" y="1442365"/>
                    <a:pt x="857734" y="1442194"/>
                  </a:cubicBezTo>
                  <a:lnTo>
                    <a:pt x="857991" y="1440146"/>
                  </a:lnTo>
                  <a:lnTo>
                    <a:pt x="858929" y="1439463"/>
                  </a:lnTo>
                  <a:cubicBezTo>
                    <a:pt x="865754" y="1434769"/>
                    <a:pt x="872409" y="1429904"/>
                    <a:pt x="879064" y="1425039"/>
                  </a:cubicBezTo>
                  <a:lnTo>
                    <a:pt x="878040" y="1437244"/>
                  </a:lnTo>
                  <a:cubicBezTo>
                    <a:pt x="878040" y="1437244"/>
                    <a:pt x="878296" y="1437415"/>
                    <a:pt x="878381" y="1437244"/>
                  </a:cubicBezTo>
                  <a:lnTo>
                    <a:pt x="880173" y="1424271"/>
                  </a:lnTo>
                  <a:cubicBezTo>
                    <a:pt x="883671" y="1421711"/>
                    <a:pt x="887254" y="1419065"/>
                    <a:pt x="890667" y="1416419"/>
                  </a:cubicBezTo>
                  <a:cubicBezTo>
                    <a:pt x="900223" y="1409079"/>
                    <a:pt x="909522" y="1401483"/>
                    <a:pt x="918736" y="1393631"/>
                  </a:cubicBezTo>
                  <a:cubicBezTo>
                    <a:pt x="917542" y="1401995"/>
                    <a:pt x="916262" y="1410359"/>
                    <a:pt x="914726" y="1418723"/>
                  </a:cubicBezTo>
                  <a:cubicBezTo>
                    <a:pt x="914471" y="1420260"/>
                    <a:pt x="914129" y="1421796"/>
                    <a:pt x="913873" y="1423332"/>
                  </a:cubicBezTo>
                  <a:cubicBezTo>
                    <a:pt x="912081" y="1424783"/>
                    <a:pt x="910375" y="1426149"/>
                    <a:pt x="908669" y="1427685"/>
                  </a:cubicBezTo>
                  <a:close/>
                  <a:moveTo>
                    <a:pt x="538563" y="1371526"/>
                  </a:moveTo>
                  <a:cubicBezTo>
                    <a:pt x="520902" y="1359577"/>
                    <a:pt x="502644" y="1348652"/>
                    <a:pt x="484898" y="1336874"/>
                  </a:cubicBezTo>
                  <a:cubicBezTo>
                    <a:pt x="458706" y="1319378"/>
                    <a:pt x="432769" y="1301369"/>
                    <a:pt x="406577" y="1283873"/>
                  </a:cubicBezTo>
                  <a:cubicBezTo>
                    <a:pt x="383456" y="1268425"/>
                    <a:pt x="359823" y="1253659"/>
                    <a:pt x="336702" y="1238126"/>
                  </a:cubicBezTo>
                  <a:cubicBezTo>
                    <a:pt x="306756" y="1218069"/>
                    <a:pt x="277236" y="1197329"/>
                    <a:pt x="247460" y="1177187"/>
                  </a:cubicBezTo>
                  <a:cubicBezTo>
                    <a:pt x="219306" y="1158155"/>
                    <a:pt x="190810" y="1139634"/>
                    <a:pt x="162740" y="1120431"/>
                  </a:cubicBezTo>
                  <a:cubicBezTo>
                    <a:pt x="141155" y="1105665"/>
                    <a:pt x="120167" y="1089961"/>
                    <a:pt x="98496" y="1075111"/>
                  </a:cubicBezTo>
                  <a:cubicBezTo>
                    <a:pt x="80324" y="1062564"/>
                    <a:pt x="61639" y="1050701"/>
                    <a:pt x="43126" y="1038581"/>
                  </a:cubicBezTo>
                  <a:cubicBezTo>
                    <a:pt x="38689" y="1035679"/>
                    <a:pt x="34679" y="1032522"/>
                    <a:pt x="32290" y="1025352"/>
                  </a:cubicBezTo>
                  <a:cubicBezTo>
                    <a:pt x="45600" y="1034399"/>
                    <a:pt x="57544" y="1042166"/>
                    <a:pt x="69147" y="1050359"/>
                  </a:cubicBezTo>
                  <a:cubicBezTo>
                    <a:pt x="97217" y="1070331"/>
                    <a:pt x="127248" y="1087059"/>
                    <a:pt x="156683" y="1104897"/>
                  </a:cubicBezTo>
                  <a:cubicBezTo>
                    <a:pt x="173491" y="1115054"/>
                    <a:pt x="190298" y="1125295"/>
                    <a:pt x="207020" y="1135537"/>
                  </a:cubicBezTo>
                  <a:cubicBezTo>
                    <a:pt x="216064" y="1141085"/>
                    <a:pt x="224937" y="1147059"/>
                    <a:pt x="234151" y="1152351"/>
                  </a:cubicBezTo>
                  <a:cubicBezTo>
                    <a:pt x="260429" y="1167372"/>
                    <a:pt x="286962" y="1182052"/>
                    <a:pt x="313325" y="1197073"/>
                  </a:cubicBezTo>
                  <a:cubicBezTo>
                    <a:pt x="329279" y="1206206"/>
                    <a:pt x="345234" y="1215594"/>
                    <a:pt x="360932" y="1225153"/>
                  </a:cubicBezTo>
                  <a:cubicBezTo>
                    <a:pt x="371085" y="1231298"/>
                    <a:pt x="380726" y="1238297"/>
                    <a:pt x="390708" y="1244698"/>
                  </a:cubicBezTo>
                  <a:cubicBezTo>
                    <a:pt x="417583" y="1261938"/>
                    <a:pt x="445226" y="1278069"/>
                    <a:pt x="471162" y="1296590"/>
                  </a:cubicBezTo>
                  <a:cubicBezTo>
                    <a:pt x="508446" y="1323218"/>
                    <a:pt x="544450" y="1351639"/>
                    <a:pt x="581136" y="1379122"/>
                  </a:cubicBezTo>
                  <a:cubicBezTo>
                    <a:pt x="608608" y="1399776"/>
                    <a:pt x="635825" y="1420772"/>
                    <a:pt x="664065" y="1440402"/>
                  </a:cubicBezTo>
                  <a:cubicBezTo>
                    <a:pt x="688209" y="1457216"/>
                    <a:pt x="713378" y="1472749"/>
                    <a:pt x="738461" y="1488112"/>
                  </a:cubicBezTo>
                  <a:cubicBezTo>
                    <a:pt x="748187" y="1494086"/>
                    <a:pt x="758852" y="1498695"/>
                    <a:pt x="769602" y="1502621"/>
                  </a:cubicBezTo>
                  <a:cubicBezTo>
                    <a:pt x="788883" y="1509705"/>
                    <a:pt x="797159" y="1504328"/>
                    <a:pt x="799463" y="1483759"/>
                  </a:cubicBezTo>
                  <a:cubicBezTo>
                    <a:pt x="800487" y="1474883"/>
                    <a:pt x="800401" y="1465750"/>
                    <a:pt x="799975" y="1456789"/>
                  </a:cubicBezTo>
                  <a:cubicBezTo>
                    <a:pt x="799292" y="1442024"/>
                    <a:pt x="798439" y="1427344"/>
                    <a:pt x="796647" y="1412664"/>
                  </a:cubicBezTo>
                  <a:cubicBezTo>
                    <a:pt x="795624" y="1404214"/>
                    <a:pt x="793832" y="1395765"/>
                    <a:pt x="791358" y="1387657"/>
                  </a:cubicBezTo>
                  <a:lnTo>
                    <a:pt x="800231" y="1378951"/>
                  </a:lnTo>
                  <a:cubicBezTo>
                    <a:pt x="802961" y="1383304"/>
                    <a:pt x="805691" y="1387657"/>
                    <a:pt x="808421" y="1392009"/>
                  </a:cubicBezTo>
                  <a:lnTo>
                    <a:pt x="813625" y="1400544"/>
                  </a:lnTo>
                  <a:cubicBezTo>
                    <a:pt x="813882" y="1401910"/>
                    <a:pt x="814137" y="1403361"/>
                    <a:pt x="814478" y="1404726"/>
                  </a:cubicBezTo>
                  <a:cubicBezTo>
                    <a:pt x="816270" y="1413176"/>
                    <a:pt x="817465" y="1421625"/>
                    <a:pt x="818830" y="1430160"/>
                  </a:cubicBezTo>
                  <a:cubicBezTo>
                    <a:pt x="818318" y="1430757"/>
                    <a:pt x="817721" y="1431355"/>
                    <a:pt x="817209" y="1431952"/>
                  </a:cubicBezTo>
                  <a:cubicBezTo>
                    <a:pt x="817209" y="1431952"/>
                    <a:pt x="817379" y="1432208"/>
                    <a:pt x="817465" y="1432208"/>
                  </a:cubicBezTo>
                  <a:cubicBezTo>
                    <a:pt x="817977" y="1431782"/>
                    <a:pt x="818489" y="1431270"/>
                    <a:pt x="818915" y="1430843"/>
                  </a:cubicBezTo>
                  <a:cubicBezTo>
                    <a:pt x="819257" y="1432891"/>
                    <a:pt x="819598" y="1435025"/>
                    <a:pt x="819939" y="1437073"/>
                  </a:cubicBezTo>
                  <a:cubicBezTo>
                    <a:pt x="820536" y="1434086"/>
                    <a:pt x="821560" y="1431099"/>
                    <a:pt x="821902" y="1428112"/>
                  </a:cubicBezTo>
                  <a:cubicBezTo>
                    <a:pt x="823181" y="1426917"/>
                    <a:pt x="824461" y="1425722"/>
                    <a:pt x="825655" y="1424527"/>
                  </a:cubicBezTo>
                  <a:cubicBezTo>
                    <a:pt x="826935" y="1430672"/>
                    <a:pt x="828130" y="1436903"/>
                    <a:pt x="829324" y="1443133"/>
                  </a:cubicBezTo>
                  <a:lnTo>
                    <a:pt x="824290" y="1447827"/>
                  </a:lnTo>
                  <a:lnTo>
                    <a:pt x="812004" y="1458752"/>
                  </a:lnTo>
                  <a:cubicBezTo>
                    <a:pt x="812004" y="1458752"/>
                    <a:pt x="812004" y="1459093"/>
                    <a:pt x="812175" y="1459008"/>
                  </a:cubicBezTo>
                  <a:lnTo>
                    <a:pt x="825143" y="1448681"/>
                  </a:lnTo>
                  <a:lnTo>
                    <a:pt x="829665" y="1444840"/>
                  </a:lnTo>
                  <a:cubicBezTo>
                    <a:pt x="829921" y="1446120"/>
                    <a:pt x="830177" y="1447315"/>
                    <a:pt x="830433" y="1448595"/>
                  </a:cubicBezTo>
                  <a:lnTo>
                    <a:pt x="832395" y="1460032"/>
                  </a:lnTo>
                  <a:lnTo>
                    <a:pt x="828471" y="1463873"/>
                  </a:lnTo>
                  <a:cubicBezTo>
                    <a:pt x="828471" y="1463873"/>
                    <a:pt x="828556" y="1464214"/>
                    <a:pt x="828641" y="1464129"/>
                  </a:cubicBezTo>
                  <a:lnTo>
                    <a:pt x="832481" y="1460800"/>
                  </a:lnTo>
                  <a:lnTo>
                    <a:pt x="833163" y="1464556"/>
                  </a:lnTo>
                  <a:lnTo>
                    <a:pt x="835637" y="1480601"/>
                  </a:lnTo>
                  <a:cubicBezTo>
                    <a:pt x="835637" y="1480601"/>
                    <a:pt x="835979" y="1480686"/>
                    <a:pt x="835979" y="1480601"/>
                  </a:cubicBezTo>
                  <a:lnTo>
                    <a:pt x="834357" y="1464300"/>
                  </a:lnTo>
                  <a:lnTo>
                    <a:pt x="833846" y="1459605"/>
                  </a:lnTo>
                  <a:lnTo>
                    <a:pt x="843657" y="1450985"/>
                  </a:lnTo>
                  <a:cubicBezTo>
                    <a:pt x="843743" y="1453546"/>
                    <a:pt x="843913" y="1456191"/>
                    <a:pt x="843998" y="1458752"/>
                  </a:cubicBezTo>
                  <a:lnTo>
                    <a:pt x="844425" y="1476078"/>
                  </a:lnTo>
                  <a:lnTo>
                    <a:pt x="844425" y="1484698"/>
                  </a:lnTo>
                  <a:cubicBezTo>
                    <a:pt x="844425" y="1484698"/>
                    <a:pt x="843913" y="1485124"/>
                    <a:pt x="843657" y="1485380"/>
                  </a:cubicBezTo>
                  <a:cubicBezTo>
                    <a:pt x="829751" y="1497415"/>
                    <a:pt x="815844" y="1509534"/>
                    <a:pt x="799463" y="1519947"/>
                  </a:cubicBezTo>
                  <a:cubicBezTo>
                    <a:pt x="785642" y="1518581"/>
                    <a:pt x="771564" y="1516703"/>
                    <a:pt x="758169" y="1511070"/>
                  </a:cubicBezTo>
                  <a:cubicBezTo>
                    <a:pt x="738461" y="1502792"/>
                    <a:pt x="719691" y="1492891"/>
                    <a:pt x="701775" y="1481198"/>
                  </a:cubicBezTo>
                  <a:cubicBezTo>
                    <a:pt x="671657" y="1461398"/>
                    <a:pt x="641370" y="1441938"/>
                    <a:pt x="611424" y="1421881"/>
                  </a:cubicBezTo>
                  <a:cubicBezTo>
                    <a:pt x="586938" y="1405409"/>
                    <a:pt x="563134" y="1388083"/>
                    <a:pt x="538734" y="1371526"/>
                  </a:cubicBezTo>
                  <a:close/>
                </a:path>
              </a:pathLst>
            </a:custGeom>
            <a:grpFill/>
            <a:ln w="8532" cap="flat">
              <a:noFill/>
              <a:prstDash val="solid"/>
              <a:miter/>
            </a:ln>
          </p:spPr>
          <p:txBody>
            <a:bodyPr rtlCol="0" anchor="ctr"/>
            <a:lstStyle/>
            <a:p>
              <a:endParaRPr lang="en-US"/>
            </a:p>
          </p:txBody>
        </p:sp>
        <p:sp>
          <p:nvSpPr>
            <p:cNvPr id="1653" name="Freeform 1652">
              <a:extLst>
                <a:ext uri="{FF2B5EF4-FFF2-40B4-BE49-F238E27FC236}">
                  <a16:creationId xmlns:a16="http://schemas.microsoft.com/office/drawing/2014/main" id="{42E6242F-1B80-D57B-E5D6-DFC9521A363D}"/>
                </a:ext>
              </a:extLst>
            </p:cNvPr>
            <p:cNvSpPr/>
            <p:nvPr/>
          </p:nvSpPr>
          <p:spPr>
            <a:xfrm>
              <a:off x="8839171" y="826839"/>
              <a:ext cx="768" cy="682"/>
            </a:xfrm>
            <a:custGeom>
              <a:avLst/>
              <a:gdLst>
                <a:gd name="connsiteX0" fmla="*/ 0 w 768"/>
                <a:gd name="connsiteY0" fmla="*/ 427 h 682"/>
                <a:gd name="connsiteX1" fmla="*/ 768 w 768"/>
                <a:gd name="connsiteY1" fmla="*/ 0 h 682"/>
                <a:gd name="connsiteX2" fmla="*/ 171 w 768"/>
                <a:gd name="connsiteY2" fmla="*/ 683 h 682"/>
                <a:gd name="connsiteX3" fmla="*/ 171 w 768"/>
                <a:gd name="connsiteY3" fmla="*/ 427 h 682"/>
              </a:gdLst>
              <a:ahLst/>
              <a:cxnLst>
                <a:cxn ang="0">
                  <a:pos x="connsiteX0" y="connsiteY0"/>
                </a:cxn>
                <a:cxn ang="0">
                  <a:pos x="connsiteX1" y="connsiteY1"/>
                </a:cxn>
                <a:cxn ang="0">
                  <a:pos x="connsiteX2" y="connsiteY2"/>
                </a:cxn>
                <a:cxn ang="0">
                  <a:pos x="connsiteX3" y="connsiteY3"/>
                </a:cxn>
              </a:cxnLst>
              <a:rect l="l" t="t" r="r" b="b"/>
              <a:pathLst>
                <a:path w="768" h="682">
                  <a:moveTo>
                    <a:pt x="0" y="427"/>
                  </a:moveTo>
                  <a:cubicBezTo>
                    <a:pt x="0" y="427"/>
                    <a:pt x="512" y="85"/>
                    <a:pt x="768" y="0"/>
                  </a:cubicBezTo>
                  <a:cubicBezTo>
                    <a:pt x="597" y="256"/>
                    <a:pt x="341" y="512"/>
                    <a:pt x="171" y="683"/>
                  </a:cubicBezTo>
                  <a:lnTo>
                    <a:pt x="171" y="427"/>
                  </a:lnTo>
                  <a:close/>
                </a:path>
              </a:pathLst>
            </a:custGeom>
            <a:grpFill/>
            <a:ln w="8532" cap="flat">
              <a:noFill/>
              <a:prstDash val="solid"/>
              <a:miter/>
            </a:ln>
          </p:spPr>
          <p:txBody>
            <a:bodyPr rtlCol="0" anchor="ctr"/>
            <a:lstStyle/>
            <a:p>
              <a:endParaRPr lang="en-US"/>
            </a:p>
          </p:txBody>
        </p:sp>
        <p:sp>
          <p:nvSpPr>
            <p:cNvPr id="1654" name="Freeform 1653">
              <a:extLst>
                <a:ext uri="{FF2B5EF4-FFF2-40B4-BE49-F238E27FC236}">
                  <a16:creationId xmlns:a16="http://schemas.microsoft.com/office/drawing/2014/main" id="{67E26633-C229-1BCF-471C-83082B26776A}"/>
                </a:ext>
              </a:extLst>
            </p:cNvPr>
            <p:cNvSpPr/>
            <p:nvPr/>
          </p:nvSpPr>
          <p:spPr>
            <a:xfrm>
              <a:off x="8038444" y="432359"/>
              <a:ext cx="642174" cy="601365"/>
            </a:xfrm>
            <a:custGeom>
              <a:avLst/>
              <a:gdLst>
                <a:gd name="connsiteX0" fmla="*/ 558853 w 642174"/>
                <a:gd name="connsiteY0" fmla="*/ 150384 h 601365"/>
                <a:gd name="connsiteX1" fmla="*/ 554331 w 642174"/>
                <a:gd name="connsiteY1" fmla="*/ 148165 h 601365"/>
                <a:gd name="connsiteX2" fmla="*/ 506553 w 642174"/>
                <a:gd name="connsiteY2" fmla="*/ 116074 h 601365"/>
                <a:gd name="connsiteX3" fmla="*/ 442139 w 642174"/>
                <a:gd name="connsiteY3" fmla="*/ 77838 h 601365"/>
                <a:gd name="connsiteX4" fmla="*/ 422772 w 642174"/>
                <a:gd name="connsiteY4" fmla="*/ 66657 h 601365"/>
                <a:gd name="connsiteX5" fmla="*/ 422601 w 642174"/>
                <a:gd name="connsiteY5" fmla="*/ 51807 h 601365"/>
                <a:gd name="connsiteX6" fmla="*/ 402040 w 642174"/>
                <a:gd name="connsiteY6" fmla="*/ 14851 h 601365"/>
                <a:gd name="connsiteX7" fmla="*/ 390948 w 642174"/>
                <a:gd name="connsiteY7" fmla="*/ 7169 h 601365"/>
                <a:gd name="connsiteX8" fmla="*/ 379772 w 642174"/>
                <a:gd name="connsiteY8" fmla="*/ 2646 h 601365"/>
                <a:gd name="connsiteX9" fmla="*/ 355030 w 642174"/>
                <a:gd name="connsiteY9" fmla="*/ 4182 h 601365"/>
                <a:gd name="connsiteX10" fmla="*/ 354091 w 642174"/>
                <a:gd name="connsiteY10" fmla="*/ 597 h 601365"/>
                <a:gd name="connsiteX11" fmla="*/ 353750 w 642174"/>
                <a:gd name="connsiteY11" fmla="*/ 597 h 601365"/>
                <a:gd name="connsiteX12" fmla="*/ 354177 w 642174"/>
                <a:gd name="connsiteY12" fmla="*/ 4523 h 601365"/>
                <a:gd name="connsiteX13" fmla="*/ 341294 w 642174"/>
                <a:gd name="connsiteY13" fmla="*/ 16643 h 601365"/>
                <a:gd name="connsiteX14" fmla="*/ 339928 w 642174"/>
                <a:gd name="connsiteY14" fmla="*/ 11181 h 601365"/>
                <a:gd name="connsiteX15" fmla="*/ 337454 w 642174"/>
                <a:gd name="connsiteY15" fmla="*/ 0 h 601365"/>
                <a:gd name="connsiteX16" fmla="*/ 337113 w 642174"/>
                <a:gd name="connsiteY16" fmla="*/ 0 h 601365"/>
                <a:gd name="connsiteX17" fmla="*/ 337881 w 642174"/>
                <a:gd name="connsiteY17" fmla="*/ 11522 h 601365"/>
                <a:gd name="connsiteX18" fmla="*/ 338734 w 642174"/>
                <a:gd name="connsiteY18" fmla="*/ 22276 h 601365"/>
                <a:gd name="connsiteX19" fmla="*/ 335833 w 642174"/>
                <a:gd name="connsiteY19" fmla="*/ 33030 h 601365"/>
                <a:gd name="connsiteX20" fmla="*/ 332506 w 642174"/>
                <a:gd name="connsiteY20" fmla="*/ 65292 h 601365"/>
                <a:gd name="connsiteX21" fmla="*/ 135679 w 642174"/>
                <a:gd name="connsiteY21" fmla="*/ 139971 h 601365"/>
                <a:gd name="connsiteX22" fmla="*/ 127830 w 642174"/>
                <a:gd name="connsiteY22" fmla="*/ 131351 h 601365"/>
                <a:gd name="connsiteX23" fmla="*/ 86195 w 642174"/>
                <a:gd name="connsiteY23" fmla="*/ 119061 h 601365"/>
                <a:gd name="connsiteX24" fmla="*/ 66401 w 642174"/>
                <a:gd name="connsiteY24" fmla="*/ 137070 h 601365"/>
                <a:gd name="connsiteX25" fmla="*/ 60259 w 642174"/>
                <a:gd name="connsiteY25" fmla="*/ 165832 h 601365"/>
                <a:gd name="connsiteX26" fmla="*/ 68961 w 642174"/>
                <a:gd name="connsiteY26" fmla="*/ 195619 h 601365"/>
                <a:gd name="connsiteX27" fmla="*/ 73995 w 642174"/>
                <a:gd name="connsiteY27" fmla="*/ 201934 h 601365"/>
                <a:gd name="connsiteX28" fmla="*/ 45328 w 642174"/>
                <a:gd name="connsiteY28" fmla="*/ 340626 h 601365"/>
                <a:gd name="connsiteX29" fmla="*/ 36455 w 642174"/>
                <a:gd name="connsiteY29" fmla="*/ 344637 h 601365"/>
                <a:gd name="connsiteX30" fmla="*/ 21610 w 642174"/>
                <a:gd name="connsiteY30" fmla="*/ 353343 h 601365"/>
                <a:gd name="connsiteX31" fmla="*/ 2840 w 642174"/>
                <a:gd name="connsiteY31" fmla="*/ 376813 h 601365"/>
                <a:gd name="connsiteX32" fmla="*/ 1987 w 642174"/>
                <a:gd name="connsiteY32" fmla="*/ 374936 h 601365"/>
                <a:gd name="connsiteX33" fmla="*/ 1731 w 642174"/>
                <a:gd name="connsiteY33" fmla="*/ 375021 h 601365"/>
                <a:gd name="connsiteX34" fmla="*/ 2584 w 642174"/>
                <a:gd name="connsiteY34" fmla="*/ 377496 h 601365"/>
                <a:gd name="connsiteX35" fmla="*/ 195 w 642174"/>
                <a:gd name="connsiteY35" fmla="*/ 399858 h 601365"/>
                <a:gd name="connsiteX36" fmla="*/ 4803 w 642174"/>
                <a:gd name="connsiteY36" fmla="*/ 414964 h 601365"/>
                <a:gd name="connsiteX37" fmla="*/ 23828 w 642174"/>
                <a:gd name="connsiteY37" fmla="*/ 435192 h 601365"/>
                <a:gd name="connsiteX38" fmla="*/ 28606 w 642174"/>
                <a:gd name="connsiteY38" fmla="*/ 446970 h 601365"/>
                <a:gd name="connsiteX39" fmla="*/ 28606 w 642174"/>
                <a:gd name="connsiteY39" fmla="*/ 446970 h 601365"/>
                <a:gd name="connsiteX40" fmla="*/ 28606 w 642174"/>
                <a:gd name="connsiteY40" fmla="*/ 446970 h 601365"/>
                <a:gd name="connsiteX41" fmla="*/ 28606 w 642174"/>
                <a:gd name="connsiteY41" fmla="*/ 446970 h 601365"/>
                <a:gd name="connsiteX42" fmla="*/ 28606 w 642174"/>
                <a:gd name="connsiteY42" fmla="*/ 446970 h 601365"/>
                <a:gd name="connsiteX43" fmla="*/ 55054 w 642174"/>
                <a:gd name="connsiteY43" fmla="*/ 496984 h 601365"/>
                <a:gd name="connsiteX44" fmla="*/ 64951 w 642174"/>
                <a:gd name="connsiteY44" fmla="*/ 514566 h 601365"/>
                <a:gd name="connsiteX45" fmla="*/ 65207 w 642174"/>
                <a:gd name="connsiteY45" fmla="*/ 514395 h 601365"/>
                <a:gd name="connsiteX46" fmla="*/ 57017 w 642174"/>
                <a:gd name="connsiteY46" fmla="*/ 496131 h 601365"/>
                <a:gd name="connsiteX47" fmla="*/ 35090 w 642174"/>
                <a:gd name="connsiteY47" fmla="*/ 444068 h 601365"/>
                <a:gd name="connsiteX48" fmla="*/ 35090 w 642174"/>
                <a:gd name="connsiteY48" fmla="*/ 444068 h 601365"/>
                <a:gd name="connsiteX49" fmla="*/ 35090 w 642174"/>
                <a:gd name="connsiteY49" fmla="*/ 443897 h 601365"/>
                <a:gd name="connsiteX50" fmla="*/ 35090 w 642174"/>
                <a:gd name="connsiteY50" fmla="*/ 443727 h 601365"/>
                <a:gd name="connsiteX51" fmla="*/ 35090 w 642174"/>
                <a:gd name="connsiteY51" fmla="*/ 443727 h 601365"/>
                <a:gd name="connsiteX52" fmla="*/ 33128 w 642174"/>
                <a:gd name="connsiteY52" fmla="*/ 439630 h 601365"/>
                <a:gd name="connsiteX53" fmla="*/ 43963 w 642174"/>
                <a:gd name="connsiteY53" fmla="*/ 442190 h 601365"/>
                <a:gd name="connsiteX54" fmla="*/ 49935 w 642174"/>
                <a:gd name="connsiteY54" fmla="*/ 455590 h 601365"/>
                <a:gd name="connsiteX55" fmla="*/ 49935 w 642174"/>
                <a:gd name="connsiteY55" fmla="*/ 455590 h 601365"/>
                <a:gd name="connsiteX56" fmla="*/ 49935 w 642174"/>
                <a:gd name="connsiteY56" fmla="*/ 455590 h 601365"/>
                <a:gd name="connsiteX57" fmla="*/ 49935 w 642174"/>
                <a:gd name="connsiteY57" fmla="*/ 455590 h 601365"/>
                <a:gd name="connsiteX58" fmla="*/ 49935 w 642174"/>
                <a:gd name="connsiteY58" fmla="*/ 455590 h 601365"/>
                <a:gd name="connsiteX59" fmla="*/ 73312 w 642174"/>
                <a:gd name="connsiteY59" fmla="*/ 492973 h 601365"/>
                <a:gd name="connsiteX60" fmla="*/ 82100 w 642174"/>
                <a:gd name="connsiteY60" fmla="*/ 506031 h 601365"/>
                <a:gd name="connsiteX61" fmla="*/ 82356 w 642174"/>
                <a:gd name="connsiteY61" fmla="*/ 505860 h 601365"/>
                <a:gd name="connsiteX62" fmla="*/ 75189 w 642174"/>
                <a:gd name="connsiteY62" fmla="*/ 492034 h 601365"/>
                <a:gd name="connsiteX63" fmla="*/ 56334 w 642174"/>
                <a:gd name="connsiteY63" fmla="*/ 452518 h 601365"/>
                <a:gd name="connsiteX64" fmla="*/ 56334 w 642174"/>
                <a:gd name="connsiteY64" fmla="*/ 452518 h 601365"/>
                <a:gd name="connsiteX65" fmla="*/ 56334 w 642174"/>
                <a:gd name="connsiteY65" fmla="*/ 452432 h 601365"/>
                <a:gd name="connsiteX66" fmla="*/ 56334 w 642174"/>
                <a:gd name="connsiteY66" fmla="*/ 452432 h 601365"/>
                <a:gd name="connsiteX67" fmla="*/ 56334 w 642174"/>
                <a:gd name="connsiteY67" fmla="*/ 452347 h 601365"/>
                <a:gd name="connsiteX68" fmla="*/ 50362 w 642174"/>
                <a:gd name="connsiteY68" fmla="*/ 441764 h 601365"/>
                <a:gd name="connsiteX69" fmla="*/ 72033 w 642174"/>
                <a:gd name="connsiteY69" fmla="*/ 438264 h 601365"/>
                <a:gd name="connsiteX70" fmla="*/ 79625 w 642174"/>
                <a:gd name="connsiteY70" fmla="*/ 455675 h 601365"/>
                <a:gd name="connsiteX71" fmla="*/ 105477 w 642174"/>
                <a:gd name="connsiteY71" fmla="*/ 512859 h 601365"/>
                <a:gd name="connsiteX72" fmla="*/ 105477 w 642174"/>
                <a:gd name="connsiteY72" fmla="*/ 512859 h 601365"/>
                <a:gd name="connsiteX73" fmla="*/ 105477 w 642174"/>
                <a:gd name="connsiteY73" fmla="*/ 512859 h 601365"/>
                <a:gd name="connsiteX74" fmla="*/ 105477 w 642174"/>
                <a:gd name="connsiteY74" fmla="*/ 512859 h 601365"/>
                <a:gd name="connsiteX75" fmla="*/ 105477 w 642174"/>
                <a:gd name="connsiteY75" fmla="*/ 512859 h 601365"/>
                <a:gd name="connsiteX76" fmla="*/ 136703 w 642174"/>
                <a:gd name="connsiteY76" fmla="*/ 567311 h 601365"/>
                <a:gd name="connsiteX77" fmla="*/ 143955 w 642174"/>
                <a:gd name="connsiteY77" fmla="*/ 576102 h 601365"/>
                <a:gd name="connsiteX78" fmla="*/ 149074 w 642174"/>
                <a:gd name="connsiteY78" fmla="*/ 578833 h 601365"/>
                <a:gd name="connsiteX79" fmla="*/ 154705 w 642174"/>
                <a:gd name="connsiteY79" fmla="*/ 578321 h 601365"/>
                <a:gd name="connsiteX80" fmla="*/ 154620 w 642174"/>
                <a:gd name="connsiteY80" fmla="*/ 578065 h 601365"/>
                <a:gd name="connsiteX81" fmla="*/ 149330 w 642174"/>
                <a:gd name="connsiteY81" fmla="*/ 578065 h 601365"/>
                <a:gd name="connsiteX82" fmla="*/ 144808 w 642174"/>
                <a:gd name="connsiteY82" fmla="*/ 575249 h 601365"/>
                <a:gd name="connsiteX83" fmla="*/ 138580 w 642174"/>
                <a:gd name="connsiteY83" fmla="*/ 566458 h 601365"/>
                <a:gd name="connsiteX84" fmla="*/ 111790 w 642174"/>
                <a:gd name="connsiteY84" fmla="*/ 509786 h 601365"/>
                <a:gd name="connsiteX85" fmla="*/ 111790 w 642174"/>
                <a:gd name="connsiteY85" fmla="*/ 509786 h 601365"/>
                <a:gd name="connsiteX86" fmla="*/ 111790 w 642174"/>
                <a:gd name="connsiteY86" fmla="*/ 509616 h 601365"/>
                <a:gd name="connsiteX87" fmla="*/ 111790 w 642174"/>
                <a:gd name="connsiteY87" fmla="*/ 509445 h 601365"/>
                <a:gd name="connsiteX88" fmla="*/ 111790 w 642174"/>
                <a:gd name="connsiteY88" fmla="*/ 509445 h 601365"/>
                <a:gd name="connsiteX89" fmla="*/ 81503 w 642174"/>
                <a:gd name="connsiteY89" fmla="*/ 454481 h 601365"/>
                <a:gd name="connsiteX90" fmla="*/ 72630 w 642174"/>
                <a:gd name="connsiteY90" fmla="*/ 438008 h 601365"/>
                <a:gd name="connsiteX91" fmla="*/ 84062 w 642174"/>
                <a:gd name="connsiteY91" fmla="*/ 433399 h 601365"/>
                <a:gd name="connsiteX92" fmla="*/ 88413 w 642174"/>
                <a:gd name="connsiteY92" fmla="*/ 431522 h 601365"/>
                <a:gd name="connsiteX93" fmla="*/ 97372 w 642174"/>
                <a:gd name="connsiteY93" fmla="*/ 435960 h 601365"/>
                <a:gd name="connsiteX94" fmla="*/ 169465 w 642174"/>
                <a:gd name="connsiteY94" fmla="*/ 484865 h 601365"/>
                <a:gd name="connsiteX95" fmla="*/ 221764 w 642174"/>
                <a:gd name="connsiteY95" fmla="*/ 519260 h 601365"/>
                <a:gd name="connsiteX96" fmla="*/ 243946 w 642174"/>
                <a:gd name="connsiteY96" fmla="*/ 534196 h 601365"/>
                <a:gd name="connsiteX97" fmla="*/ 243946 w 642174"/>
                <a:gd name="connsiteY97" fmla="*/ 548278 h 601365"/>
                <a:gd name="connsiteX98" fmla="*/ 267238 w 642174"/>
                <a:gd name="connsiteY98" fmla="*/ 579345 h 601365"/>
                <a:gd name="connsiteX99" fmla="*/ 287629 w 642174"/>
                <a:gd name="connsiteY99" fmla="*/ 583357 h 601365"/>
                <a:gd name="connsiteX100" fmla="*/ 291127 w 642174"/>
                <a:gd name="connsiteY100" fmla="*/ 583613 h 601365"/>
                <a:gd name="connsiteX101" fmla="*/ 286093 w 642174"/>
                <a:gd name="connsiteY101" fmla="*/ 588392 h 601365"/>
                <a:gd name="connsiteX102" fmla="*/ 272443 w 642174"/>
                <a:gd name="connsiteY102" fmla="*/ 601109 h 601365"/>
                <a:gd name="connsiteX103" fmla="*/ 272613 w 642174"/>
                <a:gd name="connsiteY103" fmla="*/ 601365 h 601365"/>
                <a:gd name="connsiteX104" fmla="*/ 287373 w 642174"/>
                <a:gd name="connsiteY104" fmla="*/ 590099 h 601365"/>
                <a:gd name="connsiteX105" fmla="*/ 295905 w 642174"/>
                <a:gd name="connsiteY105" fmla="*/ 583527 h 601365"/>
                <a:gd name="connsiteX106" fmla="*/ 315869 w 642174"/>
                <a:gd name="connsiteY106" fmla="*/ 574224 h 601365"/>
                <a:gd name="connsiteX107" fmla="*/ 321585 w 642174"/>
                <a:gd name="connsiteY107" fmla="*/ 569616 h 601365"/>
                <a:gd name="connsiteX108" fmla="*/ 331994 w 642174"/>
                <a:gd name="connsiteY108" fmla="*/ 554082 h 601365"/>
                <a:gd name="connsiteX109" fmla="*/ 363220 w 642174"/>
                <a:gd name="connsiteY109" fmla="*/ 522759 h 601365"/>
                <a:gd name="connsiteX110" fmla="*/ 385232 w 642174"/>
                <a:gd name="connsiteY110" fmla="*/ 515590 h 601365"/>
                <a:gd name="connsiteX111" fmla="*/ 446917 w 642174"/>
                <a:gd name="connsiteY111" fmla="*/ 494765 h 601365"/>
                <a:gd name="connsiteX112" fmla="*/ 481214 w 642174"/>
                <a:gd name="connsiteY112" fmla="*/ 481280 h 601365"/>
                <a:gd name="connsiteX113" fmla="*/ 487527 w 642174"/>
                <a:gd name="connsiteY113" fmla="*/ 476756 h 601365"/>
                <a:gd name="connsiteX114" fmla="*/ 480105 w 642174"/>
                <a:gd name="connsiteY114" fmla="*/ 473343 h 601365"/>
                <a:gd name="connsiteX115" fmla="*/ 467649 w 642174"/>
                <a:gd name="connsiteY115" fmla="*/ 478463 h 601365"/>
                <a:gd name="connsiteX116" fmla="*/ 446746 w 642174"/>
                <a:gd name="connsiteY116" fmla="*/ 485547 h 601365"/>
                <a:gd name="connsiteX117" fmla="*/ 377724 w 642174"/>
                <a:gd name="connsiteY117" fmla="*/ 507909 h 601365"/>
                <a:gd name="connsiteX118" fmla="*/ 378577 w 642174"/>
                <a:gd name="connsiteY118" fmla="*/ 506970 h 601365"/>
                <a:gd name="connsiteX119" fmla="*/ 378407 w 642174"/>
                <a:gd name="connsiteY119" fmla="*/ 506714 h 601365"/>
                <a:gd name="connsiteX120" fmla="*/ 376530 w 642174"/>
                <a:gd name="connsiteY120" fmla="*/ 508250 h 601365"/>
                <a:gd name="connsiteX121" fmla="*/ 336601 w 642174"/>
                <a:gd name="connsiteY121" fmla="*/ 524039 h 601365"/>
                <a:gd name="connsiteX122" fmla="*/ 332079 w 642174"/>
                <a:gd name="connsiteY122" fmla="*/ 525320 h 601365"/>
                <a:gd name="connsiteX123" fmla="*/ 329264 w 642174"/>
                <a:gd name="connsiteY123" fmla="*/ 514907 h 601365"/>
                <a:gd name="connsiteX124" fmla="*/ 478654 w 642174"/>
                <a:gd name="connsiteY124" fmla="*/ 467027 h 601365"/>
                <a:gd name="connsiteX125" fmla="*/ 479166 w 642174"/>
                <a:gd name="connsiteY125" fmla="*/ 460199 h 601365"/>
                <a:gd name="connsiteX126" fmla="*/ 472597 w 642174"/>
                <a:gd name="connsiteY126" fmla="*/ 460114 h 601365"/>
                <a:gd name="connsiteX127" fmla="*/ 418420 w 642174"/>
                <a:gd name="connsiteY127" fmla="*/ 476244 h 601365"/>
                <a:gd name="connsiteX128" fmla="*/ 337198 w 642174"/>
                <a:gd name="connsiteY128" fmla="*/ 503727 h 601365"/>
                <a:gd name="connsiteX129" fmla="*/ 344792 w 642174"/>
                <a:gd name="connsiteY129" fmla="*/ 494082 h 601365"/>
                <a:gd name="connsiteX130" fmla="*/ 354603 w 642174"/>
                <a:gd name="connsiteY130" fmla="*/ 482133 h 601365"/>
                <a:gd name="connsiteX131" fmla="*/ 354347 w 642174"/>
                <a:gd name="connsiteY131" fmla="*/ 481963 h 601365"/>
                <a:gd name="connsiteX132" fmla="*/ 343170 w 642174"/>
                <a:gd name="connsiteY132" fmla="*/ 492802 h 601365"/>
                <a:gd name="connsiteX133" fmla="*/ 329435 w 642174"/>
                <a:gd name="connsiteY133" fmla="*/ 506287 h 601365"/>
                <a:gd name="connsiteX134" fmla="*/ 326875 w 642174"/>
                <a:gd name="connsiteY134" fmla="*/ 507055 h 601365"/>
                <a:gd name="connsiteX135" fmla="*/ 289676 w 642174"/>
                <a:gd name="connsiteY135" fmla="*/ 488620 h 601365"/>
                <a:gd name="connsiteX136" fmla="*/ 252990 w 642174"/>
                <a:gd name="connsiteY136" fmla="*/ 505860 h 601365"/>
                <a:gd name="connsiteX137" fmla="*/ 227821 w 642174"/>
                <a:gd name="connsiteY137" fmla="*/ 490327 h 601365"/>
                <a:gd name="connsiteX138" fmla="*/ 170574 w 642174"/>
                <a:gd name="connsiteY138" fmla="*/ 450128 h 601365"/>
                <a:gd name="connsiteX139" fmla="*/ 110766 w 642174"/>
                <a:gd name="connsiteY139" fmla="*/ 413855 h 601365"/>
                <a:gd name="connsiteX140" fmla="*/ 103515 w 642174"/>
                <a:gd name="connsiteY140" fmla="*/ 409758 h 601365"/>
                <a:gd name="connsiteX141" fmla="*/ 65975 w 642174"/>
                <a:gd name="connsiteY141" fmla="*/ 344722 h 601365"/>
                <a:gd name="connsiteX142" fmla="*/ 69132 w 642174"/>
                <a:gd name="connsiteY142" fmla="*/ 319118 h 601365"/>
                <a:gd name="connsiteX143" fmla="*/ 92679 w 642174"/>
                <a:gd name="connsiteY143" fmla="*/ 235135 h 601365"/>
                <a:gd name="connsiteX144" fmla="*/ 98481 w 642174"/>
                <a:gd name="connsiteY144" fmla="*/ 217126 h 601365"/>
                <a:gd name="connsiteX145" fmla="*/ 149756 w 642174"/>
                <a:gd name="connsiteY145" fmla="*/ 160284 h 601365"/>
                <a:gd name="connsiteX146" fmla="*/ 350508 w 642174"/>
                <a:gd name="connsiteY146" fmla="*/ 85690 h 601365"/>
                <a:gd name="connsiteX147" fmla="*/ 357845 w 642174"/>
                <a:gd name="connsiteY147" fmla="*/ 90640 h 601365"/>
                <a:gd name="connsiteX148" fmla="*/ 391375 w 642174"/>
                <a:gd name="connsiteY148" fmla="*/ 96871 h 601365"/>
                <a:gd name="connsiteX149" fmla="*/ 391545 w 642174"/>
                <a:gd name="connsiteY149" fmla="*/ 97383 h 601365"/>
                <a:gd name="connsiteX150" fmla="*/ 395896 w 642174"/>
                <a:gd name="connsiteY150" fmla="*/ 108990 h 601365"/>
                <a:gd name="connsiteX151" fmla="*/ 396153 w 642174"/>
                <a:gd name="connsiteY151" fmla="*/ 108990 h 601365"/>
                <a:gd name="connsiteX152" fmla="*/ 393593 w 642174"/>
                <a:gd name="connsiteY152" fmla="*/ 96956 h 601365"/>
                <a:gd name="connsiteX153" fmla="*/ 393508 w 642174"/>
                <a:gd name="connsiteY153" fmla="*/ 96358 h 601365"/>
                <a:gd name="connsiteX154" fmla="*/ 413813 w 642174"/>
                <a:gd name="connsiteY154" fmla="*/ 83812 h 601365"/>
                <a:gd name="connsiteX155" fmla="*/ 421662 w 642174"/>
                <a:gd name="connsiteY155" fmla="*/ 77923 h 601365"/>
                <a:gd name="connsiteX156" fmla="*/ 418335 w 642174"/>
                <a:gd name="connsiteY156" fmla="*/ 84922 h 601365"/>
                <a:gd name="connsiteX157" fmla="*/ 426184 w 642174"/>
                <a:gd name="connsiteY157" fmla="*/ 94651 h 601365"/>
                <a:gd name="connsiteX158" fmla="*/ 514402 w 642174"/>
                <a:gd name="connsiteY158" fmla="*/ 147994 h 601365"/>
                <a:gd name="connsiteX159" fmla="*/ 532746 w 642174"/>
                <a:gd name="connsiteY159" fmla="*/ 157895 h 601365"/>
                <a:gd name="connsiteX160" fmla="*/ 546652 w 642174"/>
                <a:gd name="connsiteY160" fmla="*/ 161565 h 601365"/>
                <a:gd name="connsiteX161" fmla="*/ 511843 w 642174"/>
                <a:gd name="connsiteY161" fmla="*/ 133570 h 601365"/>
                <a:gd name="connsiteX162" fmla="*/ 533855 w 642174"/>
                <a:gd name="connsiteY162" fmla="*/ 144239 h 601365"/>
                <a:gd name="connsiteX163" fmla="*/ 553990 w 642174"/>
                <a:gd name="connsiteY163" fmla="*/ 156529 h 601365"/>
                <a:gd name="connsiteX164" fmla="*/ 551515 w 642174"/>
                <a:gd name="connsiteY164" fmla="*/ 182134 h 601365"/>
                <a:gd name="connsiteX165" fmla="*/ 572930 w 642174"/>
                <a:gd name="connsiteY165" fmla="*/ 222589 h 601365"/>
                <a:gd name="connsiteX166" fmla="*/ 577964 w 642174"/>
                <a:gd name="connsiteY166" fmla="*/ 225747 h 601365"/>
                <a:gd name="connsiteX167" fmla="*/ 567043 w 642174"/>
                <a:gd name="connsiteY167" fmla="*/ 276785 h 601365"/>
                <a:gd name="connsiteX168" fmla="*/ 556890 w 642174"/>
                <a:gd name="connsiteY168" fmla="*/ 329872 h 601365"/>
                <a:gd name="connsiteX169" fmla="*/ 546737 w 642174"/>
                <a:gd name="connsiteY169" fmla="*/ 383129 h 601365"/>
                <a:gd name="connsiteX170" fmla="*/ 539571 w 642174"/>
                <a:gd name="connsiteY170" fmla="*/ 380825 h 601365"/>
                <a:gd name="connsiteX171" fmla="*/ 491111 w 642174"/>
                <a:gd name="connsiteY171" fmla="*/ 397382 h 601365"/>
                <a:gd name="connsiteX172" fmla="*/ 479081 w 642174"/>
                <a:gd name="connsiteY172" fmla="*/ 450042 h 601365"/>
                <a:gd name="connsiteX173" fmla="*/ 524811 w 642174"/>
                <a:gd name="connsiteY173" fmla="*/ 486572 h 601365"/>
                <a:gd name="connsiteX174" fmla="*/ 518753 w 642174"/>
                <a:gd name="connsiteY174" fmla="*/ 504836 h 601365"/>
                <a:gd name="connsiteX175" fmla="*/ 518753 w 642174"/>
                <a:gd name="connsiteY175" fmla="*/ 504836 h 601365"/>
                <a:gd name="connsiteX176" fmla="*/ 518753 w 642174"/>
                <a:gd name="connsiteY176" fmla="*/ 504836 h 601365"/>
                <a:gd name="connsiteX177" fmla="*/ 518753 w 642174"/>
                <a:gd name="connsiteY177" fmla="*/ 504836 h 601365"/>
                <a:gd name="connsiteX178" fmla="*/ 518753 w 642174"/>
                <a:gd name="connsiteY178" fmla="*/ 504836 h 601365"/>
                <a:gd name="connsiteX179" fmla="*/ 510648 w 642174"/>
                <a:gd name="connsiteY179" fmla="*/ 539488 h 601365"/>
                <a:gd name="connsiteX180" fmla="*/ 507321 w 642174"/>
                <a:gd name="connsiteY180" fmla="*/ 551778 h 601365"/>
                <a:gd name="connsiteX181" fmla="*/ 507577 w 642174"/>
                <a:gd name="connsiteY181" fmla="*/ 551863 h 601365"/>
                <a:gd name="connsiteX182" fmla="*/ 512526 w 642174"/>
                <a:gd name="connsiteY182" fmla="*/ 540170 h 601365"/>
                <a:gd name="connsiteX183" fmla="*/ 525408 w 642174"/>
                <a:gd name="connsiteY183" fmla="*/ 506714 h 601365"/>
                <a:gd name="connsiteX184" fmla="*/ 525408 w 642174"/>
                <a:gd name="connsiteY184" fmla="*/ 506714 h 601365"/>
                <a:gd name="connsiteX185" fmla="*/ 525408 w 642174"/>
                <a:gd name="connsiteY185" fmla="*/ 506714 h 601365"/>
                <a:gd name="connsiteX186" fmla="*/ 525408 w 642174"/>
                <a:gd name="connsiteY186" fmla="*/ 506714 h 601365"/>
                <a:gd name="connsiteX187" fmla="*/ 525408 w 642174"/>
                <a:gd name="connsiteY187" fmla="*/ 506628 h 601365"/>
                <a:gd name="connsiteX188" fmla="*/ 529504 w 642174"/>
                <a:gd name="connsiteY188" fmla="*/ 485803 h 601365"/>
                <a:gd name="connsiteX189" fmla="*/ 539400 w 642174"/>
                <a:gd name="connsiteY189" fmla="*/ 482475 h 601365"/>
                <a:gd name="connsiteX190" fmla="*/ 539656 w 642174"/>
                <a:gd name="connsiteY190" fmla="*/ 482389 h 601365"/>
                <a:gd name="connsiteX191" fmla="*/ 538121 w 642174"/>
                <a:gd name="connsiteY191" fmla="*/ 490327 h 601365"/>
                <a:gd name="connsiteX192" fmla="*/ 534793 w 642174"/>
                <a:gd name="connsiteY192" fmla="*/ 506543 h 601365"/>
                <a:gd name="connsiteX193" fmla="*/ 535049 w 642174"/>
                <a:gd name="connsiteY193" fmla="*/ 506543 h 601365"/>
                <a:gd name="connsiteX194" fmla="*/ 540083 w 642174"/>
                <a:gd name="connsiteY194" fmla="*/ 490839 h 601365"/>
                <a:gd name="connsiteX195" fmla="*/ 543410 w 642174"/>
                <a:gd name="connsiteY195" fmla="*/ 480341 h 601365"/>
                <a:gd name="connsiteX196" fmla="*/ 559194 w 642174"/>
                <a:gd name="connsiteY196" fmla="*/ 468307 h 601365"/>
                <a:gd name="connsiteX197" fmla="*/ 556890 w 642174"/>
                <a:gd name="connsiteY197" fmla="*/ 483158 h 601365"/>
                <a:gd name="connsiteX198" fmla="*/ 557146 w 642174"/>
                <a:gd name="connsiteY198" fmla="*/ 483158 h 601365"/>
                <a:gd name="connsiteX199" fmla="*/ 561156 w 642174"/>
                <a:gd name="connsiteY199" fmla="*/ 466003 h 601365"/>
                <a:gd name="connsiteX200" fmla="*/ 574807 w 642174"/>
                <a:gd name="connsiteY200" fmla="*/ 444665 h 601365"/>
                <a:gd name="connsiteX201" fmla="*/ 571821 w 642174"/>
                <a:gd name="connsiteY201" fmla="*/ 421195 h 601365"/>
                <a:gd name="connsiteX202" fmla="*/ 571309 w 642174"/>
                <a:gd name="connsiteY202" fmla="*/ 420256 h 601365"/>
                <a:gd name="connsiteX203" fmla="*/ 575660 w 642174"/>
                <a:gd name="connsiteY203" fmla="*/ 397638 h 601365"/>
                <a:gd name="connsiteX204" fmla="*/ 575660 w 642174"/>
                <a:gd name="connsiteY204" fmla="*/ 397638 h 601365"/>
                <a:gd name="connsiteX205" fmla="*/ 575660 w 642174"/>
                <a:gd name="connsiteY205" fmla="*/ 397468 h 601365"/>
                <a:gd name="connsiteX206" fmla="*/ 575660 w 642174"/>
                <a:gd name="connsiteY206" fmla="*/ 397297 h 601365"/>
                <a:gd name="connsiteX207" fmla="*/ 575660 w 642174"/>
                <a:gd name="connsiteY207" fmla="*/ 397297 h 601365"/>
                <a:gd name="connsiteX208" fmla="*/ 581291 w 642174"/>
                <a:gd name="connsiteY208" fmla="*/ 336102 h 601365"/>
                <a:gd name="connsiteX209" fmla="*/ 584960 w 642174"/>
                <a:gd name="connsiteY209" fmla="*/ 318606 h 601365"/>
                <a:gd name="connsiteX210" fmla="*/ 584960 w 642174"/>
                <a:gd name="connsiteY210" fmla="*/ 323129 h 601365"/>
                <a:gd name="connsiteX211" fmla="*/ 581120 w 642174"/>
                <a:gd name="connsiteY211" fmla="*/ 391493 h 601365"/>
                <a:gd name="connsiteX212" fmla="*/ 581120 w 642174"/>
                <a:gd name="connsiteY212" fmla="*/ 391493 h 601365"/>
                <a:gd name="connsiteX213" fmla="*/ 581120 w 642174"/>
                <a:gd name="connsiteY213" fmla="*/ 391579 h 601365"/>
                <a:gd name="connsiteX214" fmla="*/ 581120 w 642174"/>
                <a:gd name="connsiteY214" fmla="*/ 391579 h 601365"/>
                <a:gd name="connsiteX215" fmla="*/ 578476 w 642174"/>
                <a:gd name="connsiteY215" fmla="*/ 460028 h 601365"/>
                <a:gd name="connsiteX216" fmla="*/ 576598 w 642174"/>
                <a:gd name="connsiteY216" fmla="*/ 484438 h 601365"/>
                <a:gd name="connsiteX217" fmla="*/ 576940 w 642174"/>
                <a:gd name="connsiteY217" fmla="*/ 484438 h 601365"/>
                <a:gd name="connsiteX218" fmla="*/ 580523 w 642174"/>
                <a:gd name="connsiteY218" fmla="*/ 460284 h 601365"/>
                <a:gd name="connsiteX219" fmla="*/ 588116 w 642174"/>
                <a:gd name="connsiteY219" fmla="*/ 391920 h 601365"/>
                <a:gd name="connsiteX220" fmla="*/ 588116 w 642174"/>
                <a:gd name="connsiteY220" fmla="*/ 391920 h 601365"/>
                <a:gd name="connsiteX221" fmla="*/ 588116 w 642174"/>
                <a:gd name="connsiteY221" fmla="*/ 391749 h 601365"/>
                <a:gd name="connsiteX222" fmla="*/ 588116 w 642174"/>
                <a:gd name="connsiteY222" fmla="*/ 391579 h 601365"/>
                <a:gd name="connsiteX223" fmla="*/ 588116 w 642174"/>
                <a:gd name="connsiteY223" fmla="*/ 391579 h 601365"/>
                <a:gd name="connsiteX224" fmla="*/ 586922 w 642174"/>
                <a:gd name="connsiteY224" fmla="*/ 322788 h 601365"/>
                <a:gd name="connsiteX225" fmla="*/ 586325 w 642174"/>
                <a:gd name="connsiteY225" fmla="*/ 311778 h 601365"/>
                <a:gd name="connsiteX226" fmla="*/ 599464 w 642174"/>
                <a:gd name="connsiteY226" fmla="*/ 249474 h 601365"/>
                <a:gd name="connsiteX227" fmla="*/ 601084 w 642174"/>
                <a:gd name="connsiteY227" fmla="*/ 275676 h 601365"/>
                <a:gd name="connsiteX228" fmla="*/ 603644 w 642174"/>
                <a:gd name="connsiteY228" fmla="*/ 364011 h 601365"/>
                <a:gd name="connsiteX229" fmla="*/ 603644 w 642174"/>
                <a:gd name="connsiteY229" fmla="*/ 364011 h 601365"/>
                <a:gd name="connsiteX230" fmla="*/ 603644 w 642174"/>
                <a:gd name="connsiteY230" fmla="*/ 364182 h 601365"/>
                <a:gd name="connsiteX231" fmla="*/ 603644 w 642174"/>
                <a:gd name="connsiteY231" fmla="*/ 364182 h 601365"/>
                <a:gd name="connsiteX232" fmla="*/ 606545 w 642174"/>
                <a:gd name="connsiteY232" fmla="*/ 448848 h 601365"/>
                <a:gd name="connsiteX233" fmla="*/ 604497 w 642174"/>
                <a:gd name="connsiteY233" fmla="*/ 436045 h 601365"/>
                <a:gd name="connsiteX234" fmla="*/ 604156 w 642174"/>
                <a:gd name="connsiteY234" fmla="*/ 436045 h 601365"/>
                <a:gd name="connsiteX235" fmla="*/ 606630 w 642174"/>
                <a:gd name="connsiteY235" fmla="*/ 460028 h 601365"/>
                <a:gd name="connsiteX236" fmla="*/ 608251 w 642174"/>
                <a:gd name="connsiteY236" fmla="*/ 460028 h 601365"/>
                <a:gd name="connsiteX237" fmla="*/ 608592 w 642174"/>
                <a:gd name="connsiteY237" fmla="*/ 452688 h 601365"/>
                <a:gd name="connsiteX238" fmla="*/ 610640 w 642174"/>
                <a:gd name="connsiteY238" fmla="*/ 364097 h 601365"/>
                <a:gd name="connsiteX239" fmla="*/ 610640 w 642174"/>
                <a:gd name="connsiteY239" fmla="*/ 364097 h 601365"/>
                <a:gd name="connsiteX240" fmla="*/ 610640 w 642174"/>
                <a:gd name="connsiteY240" fmla="*/ 363840 h 601365"/>
                <a:gd name="connsiteX241" fmla="*/ 610640 w 642174"/>
                <a:gd name="connsiteY241" fmla="*/ 363584 h 601365"/>
                <a:gd name="connsiteX242" fmla="*/ 610640 w 642174"/>
                <a:gd name="connsiteY242" fmla="*/ 363584 h 601365"/>
                <a:gd name="connsiteX243" fmla="*/ 603047 w 642174"/>
                <a:gd name="connsiteY243" fmla="*/ 275334 h 601365"/>
                <a:gd name="connsiteX244" fmla="*/ 599719 w 642174"/>
                <a:gd name="connsiteY244" fmla="*/ 247681 h 601365"/>
                <a:gd name="connsiteX245" fmla="*/ 601255 w 642174"/>
                <a:gd name="connsiteY245" fmla="*/ 240341 h 601365"/>
                <a:gd name="connsiteX246" fmla="*/ 602193 w 642174"/>
                <a:gd name="connsiteY246" fmla="*/ 236586 h 601365"/>
                <a:gd name="connsiteX247" fmla="*/ 603900 w 642174"/>
                <a:gd name="connsiteY247" fmla="*/ 255619 h 601365"/>
                <a:gd name="connsiteX248" fmla="*/ 609019 w 642174"/>
                <a:gd name="connsiteY248" fmla="*/ 330128 h 601365"/>
                <a:gd name="connsiteX249" fmla="*/ 609019 w 642174"/>
                <a:gd name="connsiteY249" fmla="*/ 330128 h 601365"/>
                <a:gd name="connsiteX250" fmla="*/ 609019 w 642174"/>
                <a:gd name="connsiteY250" fmla="*/ 330213 h 601365"/>
                <a:gd name="connsiteX251" fmla="*/ 609019 w 642174"/>
                <a:gd name="connsiteY251" fmla="*/ 330213 h 601365"/>
                <a:gd name="connsiteX252" fmla="*/ 617039 w 642174"/>
                <a:gd name="connsiteY252" fmla="*/ 404466 h 601365"/>
                <a:gd name="connsiteX253" fmla="*/ 619428 w 642174"/>
                <a:gd name="connsiteY253" fmla="*/ 431010 h 601365"/>
                <a:gd name="connsiteX254" fmla="*/ 619769 w 642174"/>
                <a:gd name="connsiteY254" fmla="*/ 431010 h 601365"/>
                <a:gd name="connsiteX255" fmla="*/ 619172 w 642174"/>
                <a:gd name="connsiteY255" fmla="*/ 404466 h 601365"/>
                <a:gd name="connsiteX256" fmla="*/ 616100 w 642174"/>
                <a:gd name="connsiteY256" fmla="*/ 329701 h 601365"/>
                <a:gd name="connsiteX257" fmla="*/ 616100 w 642174"/>
                <a:gd name="connsiteY257" fmla="*/ 329701 h 601365"/>
                <a:gd name="connsiteX258" fmla="*/ 616100 w 642174"/>
                <a:gd name="connsiteY258" fmla="*/ 329530 h 601365"/>
                <a:gd name="connsiteX259" fmla="*/ 616100 w 642174"/>
                <a:gd name="connsiteY259" fmla="*/ 329360 h 601365"/>
                <a:gd name="connsiteX260" fmla="*/ 616100 w 642174"/>
                <a:gd name="connsiteY260" fmla="*/ 329360 h 601365"/>
                <a:gd name="connsiteX261" fmla="*/ 606033 w 642174"/>
                <a:gd name="connsiteY261" fmla="*/ 255277 h 601365"/>
                <a:gd name="connsiteX262" fmla="*/ 602791 w 642174"/>
                <a:gd name="connsiteY262" fmla="*/ 234623 h 601365"/>
                <a:gd name="connsiteX263" fmla="*/ 604412 w 642174"/>
                <a:gd name="connsiteY263" fmla="*/ 228478 h 601365"/>
                <a:gd name="connsiteX264" fmla="*/ 612176 w 642174"/>
                <a:gd name="connsiteY264" fmla="*/ 227112 h 601365"/>
                <a:gd name="connsiteX265" fmla="*/ 618575 w 642174"/>
                <a:gd name="connsiteY265" fmla="*/ 225235 h 601365"/>
                <a:gd name="connsiteX266" fmla="*/ 623267 w 642174"/>
                <a:gd name="connsiteY266" fmla="*/ 286173 h 601365"/>
                <a:gd name="connsiteX267" fmla="*/ 623267 w 642174"/>
                <a:gd name="connsiteY267" fmla="*/ 286173 h 601365"/>
                <a:gd name="connsiteX268" fmla="*/ 623267 w 642174"/>
                <a:gd name="connsiteY268" fmla="*/ 286259 h 601365"/>
                <a:gd name="connsiteX269" fmla="*/ 623267 w 642174"/>
                <a:gd name="connsiteY269" fmla="*/ 286259 h 601365"/>
                <a:gd name="connsiteX270" fmla="*/ 631458 w 642174"/>
                <a:gd name="connsiteY270" fmla="*/ 354111 h 601365"/>
                <a:gd name="connsiteX271" fmla="*/ 633932 w 642174"/>
                <a:gd name="connsiteY271" fmla="*/ 378435 h 601365"/>
                <a:gd name="connsiteX272" fmla="*/ 634273 w 642174"/>
                <a:gd name="connsiteY272" fmla="*/ 378435 h 601365"/>
                <a:gd name="connsiteX273" fmla="*/ 633591 w 642174"/>
                <a:gd name="connsiteY273" fmla="*/ 354196 h 601365"/>
                <a:gd name="connsiteX274" fmla="*/ 630349 w 642174"/>
                <a:gd name="connsiteY274" fmla="*/ 285832 h 601365"/>
                <a:gd name="connsiteX275" fmla="*/ 630349 w 642174"/>
                <a:gd name="connsiteY275" fmla="*/ 285832 h 601365"/>
                <a:gd name="connsiteX276" fmla="*/ 630349 w 642174"/>
                <a:gd name="connsiteY276" fmla="*/ 285661 h 601365"/>
                <a:gd name="connsiteX277" fmla="*/ 630349 w 642174"/>
                <a:gd name="connsiteY277" fmla="*/ 285491 h 601365"/>
                <a:gd name="connsiteX278" fmla="*/ 630349 w 642174"/>
                <a:gd name="connsiteY278" fmla="*/ 285491 h 601365"/>
                <a:gd name="connsiteX279" fmla="*/ 621220 w 642174"/>
                <a:gd name="connsiteY279" fmla="*/ 224381 h 601365"/>
                <a:gd name="connsiteX280" fmla="*/ 640501 w 642174"/>
                <a:gd name="connsiteY280" fmla="*/ 199971 h 601365"/>
                <a:gd name="connsiteX281" fmla="*/ 632396 w 642174"/>
                <a:gd name="connsiteY281" fmla="*/ 149104 h 601365"/>
                <a:gd name="connsiteX282" fmla="*/ 584277 w 642174"/>
                <a:gd name="connsiteY282" fmla="*/ 127681 h 601365"/>
                <a:gd name="connsiteX283" fmla="*/ 569773 w 642174"/>
                <a:gd name="connsiteY283" fmla="*/ 136045 h 601365"/>
                <a:gd name="connsiteX284" fmla="*/ 558938 w 642174"/>
                <a:gd name="connsiteY284" fmla="*/ 149530 h 601365"/>
                <a:gd name="connsiteX285" fmla="*/ 568152 w 642174"/>
                <a:gd name="connsiteY285" fmla="*/ 442873 h 601365"/>
                <a:gd name="connsiteX286" fmla="*/ 567384 w 642174"/>
                <a:gd name="connsiteY286" fmla="*/ 439886 h 601365"/>
                <a:gd name="connsiteX287" fmla="*/ 569603 w 642174"/>
                <a:gd name="connsiteY287" fmla="*/ 429815 h 601365"/>
                <a:gd name="connsiteX288" fmla="*/ 568237 w 642174"/>
                <a:gd name="connsiteY288" fmla="*/ 442873 h 601365"/>
                <a:gd name="connsiteX289" fmla="*/ 550833 w 642174"/>
                <a:gd name="connsiteY289" fmla="*/ 456102 h 601365"/>
                <a:gd name="connsiteX290" fmla="*/ 553307 w 642174"/>
                <a:gd name="connsiteY290" fmla="*/ 446884 h 601365"/>
                <a:gd name="connsiteX291" fmla="*/ 553307 w 642174"/>
                <a:gd name="connsiteY291" fmla="*/ 446884 h 601365"/>
                <a:gd name="connsiteX292" fmla="*/ 553307 w 642174"/>
                <a:gd name="connsiteY292" fmla="*/ 446799 h 601365"/>
                <a:gd name="connsiteX293" fmla="*/ 553307 w 642174"/>
                <a:gd name="connsiteY293" fmla="*/ 446799 h 601365"/>
                <a:gd name="connsiteX294" fmla="*/ 553307 w 642174"/>
                <a:gd name="connsiteY294" fmla="*/ 446714 h 601365"/>
                <a:gd name="connsiteX295" fmla="*/ 556378 w 642174"/>
                <a:gd name="connsiteY295" fmla="*/ 427681 h 601365"/>
                <a:gd name="connsiteX296" fmla="*/ 554843 w 642174"/>
                <a:gd name="connsiteY296" fmla="*/ 452859 h 601365"/>
                <a:gd name="connsiteX297" fmla="*/ 550747 w 642174"/>
                <a:gd name="connsiteY297" fmla="*/ 456102 h 601365"/>
                <a:gd name="connsiteX298" fmla="*/ 553478 w 642174"/>
                <a:gd name="connsiteY298" fmla="*/ 412574 h 601365"/>
                <a:gd name="connsiteX299" fmla="*/ 554245 w 642174"/>
                <a:gd name="connsiteY299" fmla="*/ 415220 h 601365"/>
                <a:gd name="connsiteX300" fmla="*/ 546482 w 642174"/>
                <a:gd name="connsiteY300" fmla="*/ 445263 h 601365"/>
                <a:gd name="connsiteX301" fmla="*/ 546482 w 642174"/>
                <a:gd name="connsiteY301" fmla="*/ 445263 h 601365"/>
                <a:gd name="connsiteX302" fmla="*/ 546482 w 642174"/>
                <a:gd name="connsiteY302" fmla="*/ 445263 h 601365"/>
                <a:gd name="connsiteX303" fmla="*/ 546482 w 642174"/>
                <a:gd name="connsiteY303" fmla="*/ 445263 h 601365"/>
                <a:gd name="connsiteX304" fmla="*/ 546482 w 642174"/>
                <a:gd name="connsiteY304" fmla="*/ 445263 h 601365"/>
                <a:gd name="connsiteX305" fmla="*/ 543495 w 642174"/>
                <a:gd name="connsiteY305" fmla="*/ 461991 h 601365"/>
                <a:gd name="connsiteX306" fmla="*/ 531978 w 642174"/>
                <a:gd name="connsiteY306" fmla="*/ 471294 h 601365"/>
                <a:gd name="connsiteX307" fmla="*/ 533684 w 642174"/>
                <a:gd name="connsiteY307" fmla="*/ 459345 h 601365"/>
                <a:gd name="connsiteX308" fmla="*/ 533428 w 642174"/>
                <a:gd name="connsiteY308" fmla="*/ 459345 h 601365"/>
                <a:gd name="connsiteX309" fmla="*/ 529845 w 642174"/>
                <a:gd name="connsiteY309" fmla="*/ 471550 h 601365"/>
                <a:gd name="connsiteX310" fmla="*/ 529162 w 642174"/>
                <a:gd name="connsiteY310" fmla="*/ 473599 h 601365"/>
                <a:gd name="connsiteX311" fmla="*/ 526773 w 642174"/>
                <a:gd name="connsiteY311" fmla="*/ 475562 h 601365"/>
                <a:gd name="connsiteX312" fmla="*/ 496742 w 642174"/>
                <a:gd name="connsiteY312" fmla="*/ 464978 h 601365"/>
                <a:gd name="connsiteX313" fmla="*/ 487186 w 642174"/>
                <a:gd name="connsiteY313" fmla="*/ 438094 h 601365"/>
                <a:gd name="connsiteX314" fmla="*/ 489234 w 642174"/>
                <a:gd name="connsiteY314" fmla="*/ 423499 h 601365"/>
                <a:gd name="connsiteX315" fmla="*/ 504164 w 642174"/>
                <a:gd name="connsiteY315" fmla="*/ 398833 h 601365"/>
                <a:gd name="connsiteX316" fmla="*/ 553478 w 642174"/>
                <a:gd name="connsiteY316" fmla="*/ 412660 h 601365"/>
                <a:gd name="connsiteX317" fmla="*/ 585301 w 642174"/>
                <a:gd name="connsiteY317" fmla="*/ 227966 h 601365"/>
                <a:gd name="connsiteX318" fmla="*/ 595710 w 642174"/>
                <a:gd name="connsiteY318" fmla="*/ 228051 h 601365"/>
                <a:gd name="connsiteX319" fmla="*/ 595880 w 642174"/>
                <a:gd name="connsiteY319" fmla="*/ 234452 h 601365"/>
                <a:gd name="connsiteX320" fmla="*/ 584789 w 642174"/>
                <a:gd name="connsiteY320" fmla="*/ 276017 h 601365"/>
                <a:gd name="connsiteX321" fmla="*/ 568323 w 642174"/>
                <a:gd name="connsiteY321" fmla="*/ 369132 h 601365"/>
                <a:gd name="connsiteX322" fmla="*/ 568323 w 642174"/>
                <a:gd name="connsiteY322" fmla="*/ 383641 h 601365"/>
                <a:gd name="connsiteX323" fmla="*/ 571906 w 642174"/>
                <a:gd name="connsiteY323" fmla="*/ 378776 h 601365"/>
                <a:gd name="connsiteX324" fmla="*/ 568664 w 642174"/>
                <a:gd name="connsiteY324" fmla="*/ 397126 h 601365"/>
                <a:gd name="connsiteX325" fmla="*/ 568664 w 642174"/>
                <a:gd name="connsiteY325" fmla="*/ 397126 h 601365"/>
                <a:gd name="connsiteX326" fmla="*/ 568664 w 642174"/>
                <a:gd name="connsiteY326" fmla="*/ 397126 h 601365"/>
                <a:gd name="connsiteX327" fmla="*/ 568664 w 642174"/>
                <a:gd name="connsiteY327" fmla="*/ 397126 h 601365"/>
                <a:gd name="connsiteX328" fmla="*/ 568664 w 642174"/>
                <a:gd name="connsiteY328" fmla="*/ 397126 h 601365"/>
                <a:gd name="connsiteX329" fmla="*/ 566787 w 642174"/>
                <a:gd name="connsiteY329" fmla="*/ 412574 h 601365"/>
                <a:gd name="connsiteX330" fmla="*/ 560047 w 642174"/>
                <a:gd name="connsiteY330" fmla="*/ 400370 h 601365"/>
                <a:gd name="connsiteX331" fmla="*/ 562009 w 642174"/>
                <a:gd name="connsiteY331" fmla="*/ 384153 h 601365"/>
                <a:gd name="connsiteX332" fmla="*/ 561668 w 642174"/>
                <a:gd name="connsiteY332" fmla="*/ 384153 h 601365"/>
                <a:gd name="connsiteX333" fmla="*/ 558511 w 642174"/>
                <a:gd name="connsiteY333" fmla="*/ 397809 h 601365"/>
                <a:gd name="connsiteX334" fmla="*/ 555866 w 642174"/>
                <a:gd name="connsiteY334" fmla="*/ 393030 h 601365"/>
                <a:gd name="connsiteX335" fmla="*/ 585215 w 642174"/>
                <a:gd name="connsiteY335" fmla="*/ 227880 h 601365"/>
                <a:gd name="connsiteX336" fmla="*/ 577110 w 642174"/>
                <a:gd name="connsiteY336" fmla="*/ 151408 h 601365"/>
                <a:gd name="connsiteX337" fmla="*/ 596222 w 642174"/>
                <a:gd name="connsiteY337" fmla="*/ 140484 h 601365"/>
                <a:gd name="connsiteX338" fmla="*/ 621987 w 642174"/>
                <a:gd name="connsiteY338" fmla="*/ 151152 h 601365"/>
                <a:gd name="connsiteX339" fmla="*/ 632396 w 642174"/>
                <a:gd name="connsiteY339" fmla="*/ 183243 h 601365"/>
                <a:gd name="connsiteX340" fmla="*/ 618830 w 642174"/>
                <a:gd name="connsiteY340" fmla="*/ 212091 h 601365"/>
                <a:gd name="connsiteX341" fmla="*/ 615845 w 642174"/>
                <a:gd name="connsiteY341" fmla="*/ 194594 h 601365"/>
                <a:gd name="connsiteX342" fmla="*/ 615503 w 642174"/>
                <a:gd name="connsiteY342" fmla="*/ 194594 h 601365"/>
                <a:gd name="connsiteX343" fmla="*/ 617295 w 642174"/>
                <a:gd name="connsiteY343" fmla="*/ 212774 h 601365"/>
                <a:gd name="connsiteX344" fmla="*/ 613967 w 642174"/>
                <a:gd name="connsiteY344" fmla="*/ 214054 h 601365"/>
                <a:gd name="connsiteX345" fmla="*/ 573015 w 642174"/>
                <a:gd name="connsiteY345" fmla="*/ 208336 h 601365"/>
                <a:gd name="connsiteX346" fmla="*/ 563460 w 642174"/>
                <a:gd name="connsiteY346" fmla="*/ 188449 h 601365"/>
                <a:gd name="connsiteX347" fmla="*/ 577025 w 642174"/>
                <a:gd name="connsiteY347" fmla="*/ 151323 h 601365"/>
                <a:gd name="connsiteX348" fmla="*/ 332506 w 642174"/>
                <a:gd name="connsiteY348" fmla="*/ 545121 h 601365"/>
                <a:gd name="connsiteX349" fmla="*/ 332250 w 642174"/>
                <a:gd name="connsiteY349" fmla="*/ 542902 h 601365"/>
                <a:gd name="connsiteX350" fmla="*/ 331311 w 642174"/>
                <a:gd name="connsiteY350" fmla="*/ 534111 h 601365"/>
                <a:gd name="connsiteX351" fmla="*/ 337028 w 642174"/>
                <a:gd name="connsiteY351" fmla="*/ 531636 h 601365"/>
                <a:gd name="connsiteX352" fmla="*/ 356651 w 642174"/>
                <a:gd name="connsiteY352" fmla="*/ 525234 h 601365"/>
                <a:gd name="connsiteX353" fmla="*/ 332506 w 642174"/>
                <a:gd name="connsiteY353" fmla="*/ 545121 h 601365"/>
                <a:gd name="connsiteX354" fmla="*/ 279353 w 642174"/>
                <a:gd name="connsiteY354" fmla="*/ 569616 h 601365"/>
                <a:gd name="connsiteX355" fmla="*/ 287629 w 642174"/>
                <a:gd name="connsiteY355" fmla="*/ 560569 h 601365"/>
                <a:gd name="connsiteX356" fmla="*/ 317063 w 642174"/>
                <a:gd name="connsiteY356" fmla="*/ 529246 h 601365"/>
                <a:gd name="connsiteX357" fmla="*/ 315869 w 642174"/>
                <a:gd name="connsiteY357" fmla="*/ 557069 h 601365"/>
                <a:gd name="connsiteX358" fmla="*/ 305119 w 642174"/>
                <a:gd name="connsiteY358" fmla="*/ 566202 h 601365"/>
                <a:gd name="connsiteX359" fmla="*/ 293942 w 642174"/>
                <a:gd name="connsiteY359" fmla="*/ 570384 h 601365"/>
                <a:gd name="connsiteX360" fmla="*/ 279353 w 642174"/>
                <a:gd name="connsiteY360" fmla="*/ 569616 h 601365"/>
                <a:gd name="connsiteX361" fmla="*/ 285326 w 642174"/>
                <a:gd name="connsiteY361" fmla="*/ 501251 h 601365"/>
                <a:gd name="connsiteX362" fmla="*/ 312712 w 642174"/>
                <a:gd name="connsiteY362" fmla="*/ 512176 h 601365"/>
                <a:gd name="connsiteX363" fmla="*/ 314760 w 642174"/>
                <a:gd name="connsiteY363" fmla="*/ 515419 h 601365"/>
                <a:gd name="connsiteX364" fmla="*/ 312542 w 642174"/>
                <a:gd name="connsiteY364" fmla="*/ 520113 h 601365"/>
                <a:gd name="connsiteX365" fmla="*/ 314078 w 642174"/>
                <a:gd name="connsiteY365" fmla="*/ 522247 h 601365"/>
                <a:gd name="connsiteX366" fmla="*/ 312200 w 642174"/>
                <a:gd name="connsiteY366" fmla="*/ 524210 h 601365"/>
                <a:gd name="connsiteX367" fmla="*/ 312200 w 642174"/>
                <a:gd name="connsiteY367" fmla="*/ 524210 h 601365"/>
                <a:gd name="connsiteX368" fmla="*/ 312200 w 642174"/>
                <a:gd name="connsiteY368" fmla="*/ 524210 h 601365"/>
                <a:gd name="connsiteX369" fmla="*/ 312200 w 642174"/>
                <a:gd name="connsiteY369" fmla="*/ 524210 h 601365"/>
                <a:gd name="connsiteX370" fmla="*/ 312200 w 642174"/>
                <a:gd name="connsiteY370" fmla="*/ 524210 h 601365"/>
                <a:gd name="connsiteX371" fmla="*/ 286093 w 642174"/>
                <a:gd name="connsiteY371" fmla="*/ 559118 h 601365"/>
                <a:gd name="connsiteX372" fmla="*/ 278671 w 642174"/>
                <a:gd name="connsiteY372" fmla="*/ 569445 h 601365"/>
                <a:gd name="connsiteX373" fmla="*/ 266470 w 642174"/>
                <a:gd name="connsiteY373" fmla="*/ 565690 h 601365"/>
                <a:gd name="connsiteX374" fmla="*/ 255123 w 642174"/>
                <a:gd name="connsiteY374" fmla="*/ 549815 h 601365"/>
                <a:gd name="connsiteX375" fmla="*/ 256829 w 642174"/>
                <a:gd name="connsiteY375" fmla="*/ 526771 h 601365"/>
                <a:gd name="connsiteX376" fmla="*/ 285411 w 642174"/>
                <a:gd name="connsiteY376" fmla="*/ 501251 h 601365"/>
                <a:gd name="connsiteX377" fmla="*/ 95068 w 642174"/>
                <a:gd name="connsiteY377" fmla="*/ 423328 h 601365"/>
                <a:gd name="connsiteX378" fmla="*/ 98310 w 642174"/>
                <a:gd name="connsiteY378" fmla="*/ 419232 h 601365"/>
                <a:gd name="connsiteX379" fmla="*/ 247530 w 642174"/>
                <a:gd name="connsiteY379" fmla="*/ 517724 h 601365"/>
                <a:gd name="connsiteX380" fmla="*/ 244800 w 642174"/>
                <a:gd name="connsiteY380" fmla="*/ 524125 h 601365"/>
                <a:gd name="connsiteX381" fmla="*/ 233794 w 642174"/>
                <a:gd name="connsiteY381" fmla="*/ 516785 h 601365"/>
                <a:gd name="connsiteX382" fmla="*/ 177314 w 642174"/>
                <a:gd name="connsiteY382" fmla="*/ 480000 h 601365"/>
                <a:gd name="connsiteX383" fmla="*/ 103344 w 642174"/>
                <a:gd name="connsiteY383" fmla="*/ 431949 h 601365"/>
                <a:gd name="connsiteX384" fmla="*/ 95665 w 642174"/>
                <a:gd name="connsiteY384" fmla="*/ 425974 h 601365"/>
                <a:gd name="connsiteX385" fmla="*/ 95068 w 642174"/>
                <a:gd name="connsiteY385" fmla="*/ 423328 h 601365"/>
                <a:gd name="connsiteX386" fmla="*/ 64098 w 642174"/>
                <a:gd name="connsiteY386" fmla="*/ 308279 h 601365"/>
                <a:gd name="connsiteX387" fmla="*/ 62733 w 642174"/>
                <a:gd name="connsiteY387" fmla="*/ 309815 h 601365"/>
                <a:gd name="connsiteX388" fmla="*/ 63757 w 642174"/>
                <a:gd name="connsiteY388" fmla="*/ 307681 h 601365"/>
                <a:gd name="connsiteX389" fmla="*/ 64098 w 642174"/>
                <a:gd name="connsiteY389" fmla="*/ 308364 h 601365"/>
                <a:gd name="connsiteX390" fmla="*/ 61197 w 642174"/>
                <a:gd name="connsiteY390" fmla="*/ 319715 h 601365"/>
                <a:gd name="connsiteX391" fmla="*/ 61283 w 642174"/>
                <a:gd name="connsiteY391" fmla="*/ 317838 h 601365"/>
                <a:gd name="connsiteX392" fmla="*/ 61880 w 642174"/>
                <a:gd name="connsiteY392" fmla="*/ 318179 h 601365"/>
                <a:gd name="connsiteX393" fmla="*/ 61197 w 642174"/>
                <a:gd name="connsiteY393" fmla="*/ 319630 h 601365"/>
                <a:gd name="connsiteX394" fmla="*/ 57614 w 642174"/>
                <a:gd name="connsiteY394" fmla="*/ 338919 h 601365"/>
                <a:gd name="connsiteX395" fmla="*/ 56931 w 642174"/>
                <a:gd name="connsiteY395" fmla="*/ 338492 h 601365"/>
                <a:gd name="connsiteX396" fmla="*/ 57443 w 642174"/>
                <a:gd name="connsiteY396" fmla="*/ 337382 h 601365"/>
                <a:gd name="connsiteX397" fmla="*/ 58126 w 642174"/>
                <a:gd name="connsiteY397" fmla="*/ 337809 h 601365"/>
                <a:gd name="connsiteX398" fmla="*/ 57614 w 642174"/>
                <a:gd name="connsiteY398" fmla="*/ 338919 h 601365"/>
                <a:gd name="connsiteX399" fmla="*/ 8642 w 642174"/>
                <a:gd name="connsiteY399" fmla="*/ 394907 h 601365"/>
                <a:gd name="connsiteX400" fmla="*/ 15382 w 642174"/>
                <a:gd name="connsiteY400" fmla="*/ 413428 h 601365"/>
                <a:gd name="connsiteX401" fmla="*/ 8642 w 642174"/>
                <a:gd name="connsiteY401" fmla="*/ 394907 h 601365"/>
                <a:gd name="connsiteX402" fmla="*/ 63501 w 642174"/>
                <a:gd name="connsiteY402" fmla="*/ 354367 h 601365"/>
                <a:gd name="connsiteX403" fmla="*/ 88413 w 642174"/>
                <a:gd name="connsiteY403" fmla="*/ 402247 h 601365"/>
                <a:gd name="connsiteX404" fmla="*/ 78346 w 642174"/>
                <a:gd name="connsiteY404" fmla="*/ 419744 h 601365"/>
                <a:gd name="connsiteX405" fmla="*/ 75104 w 642174"/>
                <a:gd name="connsiteY405" fmla="*/ 423158 h 601365"/>
                <a:gd name="connsiteX406" fmla="*/ 44987 w 642174"/>
                <a:gd name="connsiteY406" fmla="*/ 433058 h 601365"/>
                <a:gd name="connsiteX407" fmla="*/ 34664 w 642174"/>
                <a:gd name="connsiteY407" fmla="*/ 414281 h 601365"/>
                <a:gd name="connsiteX408" fmla="*/ 27582 w 642174"/>
                <a:gd name="connsiteY408" fmla="*/ 400370 h 601365"/>
                <a:gd name="connsiteX409" fmla="*/ 27326 w 642174"/>
                <a:gd name="connsiteY409" fmla="*/ 400455 h 601365"/>
                <a:gd name="connsiteX410" fmla="*/ 32872 w 642174"/>
                <a:gd name="connsiteY410" fmla="*/ 415135 h 601365"/>
                <a:gd name="connsiteX411" fmla="*/ 39527 w 642174"/>
                <a:gd name="connsiteY411" fmla="*/ 432205 h 601365"/>
                <a:gd name="connsiteX412" fmla="*/ 34664 w 642174"/>
                <a:gd name="connsiteY412" fmla="*/ 430668 h 601365"/>
                <a:gd name="connsiteX413" fmla="*/ 24511 w 642174"/>
                <a:gd name="connsiteY413" fmla="*/ 422816 h 601365"/>
                <a:gd name="connsiteX414" fmla="*/ 10262 w 642174"/>
                <a:gd name="connsiteY414" fmla="*/ 393115 h 601365"/>
                <a:gd name="connsiteX415" fmla="*/ 8727 w 642174"/>
                <a:gd name="connsiteY415" fmla="*/ 389786 h 601365"/>
                <a:gd name="connsiteX416" fmla="*/ 21183 w 642174"/>
                <a:gd name="connsiteY416" fmla="*/ 365206 h 601365"/>
                <a:gd name="connsiteX417" fmla="*/ 39271 w 642174"/>
                <a:gd name="connsiteY417" fmla="*/ 352831 h 601365"/>
                <a:gd name="connsiteX418" fmla="*/ 63501 w 642174"/>
                <a:gd name="connsiteY418" fmla="*/ 354281 h 601365"/>
                <a:gd name="connsiteX419" fmla="*/ 80905 w 642174"/>
                <a:gd name="connsiteY419" fmla="*/ 212518 h 601365"/>
                <a:gd name="connsiteX420" fmla="*/ 82868 w 642174"/>
                <a:gd name="connsiteY420" fmla="*/ 210640 h 601365"/>
                <a:gd name="connsiteX421" fmla="*/ 92423 w 642174"/>
                <a:gd name="connsiteY421" fmla="*/ 215249 h 601365"/>
                <a:gd name="connsiteX422" fmla="*/ 66060 w 642174"/>
                <a:gd name="connsiteY422" fmla="*/ 298634 h 601365"/>
                <a:gd name="connsiteX423" fmla="*/ 66913 w 642174"/>
                <a:gd name="connsiteY423" fmla="*/ 288136 h 601365"/>
                <a:gd name="connsiteX424" fmla="*/ 77492 w 642174"/>
                <a:gd name="connsiteY424" fmla="*/ 230526 h 601365"/>
                <a:gd name="connsiteX425" fmla="*/ 80820 w 642174"/>
                <a:gd name="connsiteY425" fmla="*/ 212518 h 601365"/>
                <a:gd name="connsiteX426" fmla="*/ 132267 w 642174"/>
                <a:gd name="connsiteY426" fmla="*/ 170612 h 601365"/>
                <a:gd name="connsiteX427" fmla="*/ 102747 w 642174"/>
                <a:gd name="connsiteY427" fmla="*/ 205860 h 601365"/>
                <a:gd name="connsiteX428" fmla="*/ 98737 w 642174"/>
                <a:gd name="connsiteY428" fmla="*/ 199459 h 601365"/>
                <a:gd name="connsiteX429" fmla="*/ 93532 w 642174"/>
                <a:gd name="connsiteY429" fmla="*/ 203471 h 601365"/>
                <a:gd name="connsiteX430" fmla="*/ 74933 w 642174"/>
                <a:gd name="connsiteY430" fmla="*/ 185718 h 601365"/>
                <a:gd name="connsiteX431" fmla="*/ 70155 w 642174"/>
                <a:gd name="connsiteY431" fmla="*/ 172148 h 601365"/>
                <a:gd name="connsiteX432" fmla="*/ 74080 w 642174"/>
                <a:gd name="connsiteY432" fmla="*/ 138179 h 601365"/>
                <a:gd name="connsiteX433" fmla="*/ 83891 w 642174"/>
                <a:gd name="connsiteY433" fmla="*/ 126401 h 601365"/>
                <a:gd name="connsiteX434" fmla="*/ 126380 w 642174"/>
                <a:gd name="connsiteY434" fmla="*/ 146202 h 601365"/>
                <a:gd name="connsiteX435" fmla="*/ 125697 w 642174"/>
                <a:gd name="connsiteY435" fmla="*/ 146629 h 601365"/>
                <a:gd name="connsiteX436" fmla="*/ 126465 w 642174"/>
                <a:gd name="connsiteY436" fmla="*/ 146629 h 601365"/>
                <a:gd name="connsiteX437" fmla="*/ 132181 w 642174"/>
                <a:gd name="connsiteY437" fmla="*/ 170526 h 601365"/>
                <a:gd name="connsiteX438" fmla="*/ 335919 w 642174"/>
                <a:gd name="connsiteY438" fmla="*/ 69303 h 601365"/>
                <a:gd name="connsiteX439" fmla="*/ 342744 w 642174"/>
                <a:gd name="connsiteY439" fmla="*/ 79630 h 601365"/>
                <a:gd name="connsiteX440" fmla="*/ 144723 w 642174"/>
                <a:gd name="connsiteY440" fmla="*/ 152262 h 601365"/>
                <a:gd name="connsiteX441" fmla="*/ 143528 w 642174"/>
                <a:gd name="connsiteY441" fmla="*/ 148080 h 601365"/>
                <a:gd name="connsiteX442" fmla="*/ 336004 w 642174"/>
                <a:gd name="connsiteY442" fmla="*/ 69218 h 601365"/>
                <a:gd name="connsiteX443" fmla="*/ 341720 w 642174"/>
                <a:gd name="connsiteY443" fmla="*/ 45747 h 601365"/>
                <a:gd name="connsiteX444" fmla="*/ 350849 w 642174"/>
                <a:gd name="connsiteY444" fmla="*/ 73826 h 601365"/>
                <a:gd name="connsiteX445" fmla="*/ 341379 w 642174"/>
                <a:gd name="connsiteY445" fmla="*/ 48819 h 601365"/>
                <a:gd name="connsiteX446" fmla="*/ 341806 w 642174"/>
                <a:gd name="connsiteY446" fmla="*/ 45747 h 601365"/>
                <a:gd name="connsiteX447" fmla="*/ 344877 w 642174"/>
                <a:gd name="connsiteY447" fmla="*/ 30469 h 601365"/>
                <a:gd name="connsiteX448" fmla="*/ 349398 w 642174"/>
                <a:gd name="connsiteY448" fmla="*/ 21166 h 601365"/>
                <a:gd name="connsiteX449" fmla="*/ 353664 w 642174"/>
                <a:gd name="connsiteY449" fmla="*/ 48051 h 601365"/>
                <a:gd name="connsiteX450" fmla="*/ 353664 w 642174"/>
                <a:gd name="connsiteY450" fmla="*/ 48051 h 601365"/>
                <a:gd name="connsiteX451" fmla="*/ 353664 w 642174"/>
                <a:gd name="connsiteY451" fmla="*/ 48051 h 601365"/>
                <a:gd name="connsiteX452" fmla="*/ 353664 w 642174"/>
                <a:gd name="connsiteY452" fmla="*/ 48051 h 601365"/>
                <a:gd name="connsiteX453" fmla="*/ 353664 w 642174"/>
                <a:gd name="connsiteY453" fmla="*/ 48051 h 601365"/>
                <a:gd name="connsiteX454" fmla="*/ 362879 w 642174"/>
                <a:gd name="connsiteY454" fmla="*/ 74595 h 601365"/>
                <a:gd name="connsiteX455" fmla="*/ 366206 w 642174"/>
                <a:gd name="connsiteY455" fmla="*/ 84068 h 601365"/>
                <a:gd name="connsiteX456" fmla="*/ 366462 w 642174"/>
                <a:gd name="connsiteY456" fmla="*/ 84068 h 601365"/>
                <a:gd name="connsiteX457" fmla="*/ 364926 w 642174"/>
                <a:gd name="connsiteY457" fmla="*/ 74253 h 601365"/>
                <a:gd name="connsiteX458" fmla="*/ 363732 w 642174"/>
                <a:gd name="connsiteY458" fmla="*/ 66060 h 601365"/>
                <a:gd name="connsiteX459" fmla="*/ 368083 w 642174"/>
                <a:gd name="connsiteY459" fmla="*/ 81935 h 601365"/>
                <a:gd name="connsiteX460" fmla="*/ 369960 w 642174"/>
                <a:gd name="connsiteY460" fmla="*/ 86287 h 601365"/>
                <a:gd name="connsiteX461" fmla="*/ 364159 w 642174"/>
                <a:gd name="connsiteY461" fmla="*/ 83727 h 601365"/>
                <a:gd name="connsiteX462" fmla="*/ 362708 w 642174"/>
                <a:gd name="connsiteY462" fmla="*/ 75533 h 601365"/>
                <a:gd name="connsiteX463" fmla="*/ 353238 w 642174"/>
                <a:gd name="connsiteY463" fmla="*/ 75533 h 601365"/>
                <a:gd name="connsiteX464" fmla="*/ 352982 w 642174"/>
                <a:gd name="connsiteY464" fmla="*/ 74253 h 601365"/>
                <a:gd name="connsiteX465" fmla="*/ 347948 w 642174"/>
                <a:gd name="connsiteY465" fmla="*/ 42504 h 601365"/>
                <a:gd name="connsiteX466" fmla="*/ 347948 w 642174"/>
                <a:gd name="connsiteY466" fmla="*/ 42504 h 601365"/>
                <a:gd name="connsiteX467" fmla="*/ 347948 w 642174"/>
                <a:gd name="connsiteY467" fmla="*/ 42504 h 601365"/>
                <a:gd name="connsiteX468" fmla="*/ 347948 w 642174"/>
                <a:gd name="connsiteY468" fmla="*/ 42504 h 601365"/>
                <a:gd name="connsiteX469" fmla="*/ 347948 w 642174"/>
                <a:gd name="connsiteY469" fmla="*/ 42504 h 601365"/>
                <a:gd name="connsiteX470" fmla="*/ 344792 w 642174"/>
                <a:gd name="connsiteY470" fmla="*/ 30725 h 601365"/>
                <a:gd name="connsiteX471" fmla="*/ 351276 w 642174"/>
                <a:gd name="connsiteY471" fmla="*/ 19716 h 601365"/>
                <a:gd name="connsiteX472" fmla="*/ 351020 w 642174"/>
                <a:gd name="connsiteY472" fmla="*/ 19118 h 601365"/>
                <a:gd name="connsiteX473" fmla="*/ 355371 w 642174"/>
                <a:gd name="connsiteY473" fmla="*/ 15363 h 601365"/>
                <a:gd name="connsiteX474" fmla="*/ 357930 w 642174"/>
                <a:gd name="connsiteY474" fmla="*/ 38407 h 601365"/>
                <a:gd name="connsiteX475" fmla="*/ 351276 w 642174"/>
                <a:gd name="connsiteY475" fmla="*/ 19716 h 601365"/>
                <a:gd name="connsiteX476" fmla="*/ 402722 w 642174"/>
                <a:gd name="connsiteY476" fmla="*/ 74851 h 601365"/>
                <a:gd name="connsiteX477" fmla="*/ 391290 w 642174"/>
                <a:gd name="connsiteY477" fmla="*/ 87482 h 601365"/>
                <a:gd name="connsiteX478" fmla="*/ 386000 w 642174"/>
                <a:gd name="connsiteY478" fmla="*/ 63499 h 601365"/>
                <a:gd name="connsiteX479" fmla="*/ 386000 w 642174"/>
                <a:gd name="connsiteY479" fmla="*/ 63499 h 601365"/>
                <a:gd name="connsiteX480" fmla="*/ 386000 w 642174"/>
                <a:gd name="connsiteY480" fmla="*/ 63499 h 601365"/>
                <a:gd name="connsiteX481" fmla="*/ 386000 w 642174"/>
                <a:gd name="connsiteY481" fmla="*/ 63499 h 601365"/>
                <a:gd name="connsiteX482" fmla="*/ 386000 w 642174"/>
                <a:gd name="connsiteY482" fmla="*/ 63499 h 601365"/>
                <a:gd name="connsiteX483" fmla="*/ 373885 w 642174"/>
                <a:gd name="connsiteY483" fmla="*/ 30981 h 601365"/>
                <a:gd name="connsiteX484" fmla="*/ 369619 w 642174"/>
                <a:gd name="connsiteY484" fmla="*/ 19459 h 601365"/>
                <a:gd name="connsiteX485" fmla="*/ 369363 w 642174"/>
                <a:gd name="connsiteY485" fmla="*/ 19545 h 601365"/>
                <a:gd name="connsiteX486" fmla="*/ 372008 w 642174"/>
                <a:gd name="connsiteY486" fmla="*/ 31664 h 601365"/>
                <a:gd name="connsiteX487" fmla="*/ 379345 w 642174"/>
                <a:gd name="connsiteY487" fmla="*/ 65548 h 601365"/>
                <a:gd name="connsiteX488" fmla="*/ 379345 w 642174"/>
                <a:gd name="connsiteY488" fmla="*/ 65548 h 601365"/>
                <a:gd name="connsiteX489" fmla="*/ 379345 w 642174"/>
                <a:gd name="connsiteY489" fmla="*/ 65548 h 601365"/>
                <a:gd name="connsiteX490" fmla="*/ 379345 w 642174"/>
                <a:gd name="connsiteY490" fmla="*/ 65548 h 601365"/>
                <a:gd name="connsiteX491" fmla="*/ 379345 w 642174"/>
                <a:gd name="connsiteY491" fmla="*/ 65548 h 601365"/>
                <a:gd name="connsiteX492" fmla="*/ 387877 w 642174"/>
                <a:gd name="connsiteY492" fmla="*/ 88762 h 601365"/>
                <a:gd name="connsiteX493" fmla="*/ 374994 w 642174"/>
                <a:gd name="connsiteY493" fmla="*/ 88080 h 601365"/>
                <a:gd name="connsiteX494" fmla="*/ 372093 w 642174"/>
                <a:gd name="connsiteY494" fmla="*/ 87141 h 601365"/>
                <a:gd name="connsiteX495" fmla="*/ 370216 w 642174"/>
                <a:gd name="connsiteY495" fmla="*/ 81508 h 601365"/>
                <a:gd name="connsiteX496" fmla="*/ 366121 w 642174"/>
                <a:gd name="connsiteY496" fmla="*/ 46771 h 601365"/>
                <a:gd name="connsiteX497" fmla="*/ 366121 w 642174"/>
                <a:gd name="connsiteY497" fmla="*/ 46771 h 601365"/>
                <a:gd name="connsiteX498" fmla="*/ 366121 w 642174"/>
                <a:gd name="connsiteY498" fmla="*/ 46686 h 601365"/>
                <a:gd name="connsiteX499" fmla="*/ 366121 w 642174"/>
                <a:gd name="connsiteY499" fmla="*/ 46686 h 601365"/>
                <a:gd name="connsiteX500" fmla="*/ 366121 w 642174"/>
                <a:gd name="connsiteY500" fmla="*/ 46686 h 601365"/>
                <a:gd name="connsiteX501" fmla="*/ 357675 w 642174"/>
                <a:gd name="connsiteY501" fmla="*/ 14339 h 601365"/>
                <a:gd name="connsiteX502" fmla="*/ 369875 w 642174"/>
                <a:gd name="connsiteY502" fmla="*/ 11266 h 601365"/>
                <a:gd name="connsiteX503" fmla="*/ 384379 w 642174"/>
                <a:gd name="connsiteY503" fmla="*/ 11949 h 601365"/>
                <a:gd name="connsiteX504" fmla="*/ 397176 w 642174"/>
                <a:gd name="connsiteY504" fmla="*/ 25946 h 601365"/>
                <a:gd name="connsiteX505" fmla="*/ 402807 w 642174"/>
                <a:gd name="connsiteY505" fmla="*/ 75021 h 601365"/>
                <a:gd name="connsiteX506" fmla="*/ 476436 w 642174"/>
                <a:gd name="connsiteY506" fmla="*/ 111636 h 601365"/>
                <a:gd name="connsiteX507" fmla="*/ 475839 w 642174"/>
                <a:gd name="connsiteY507" fmla="*/ 111721 h 601365"/>
                <a:gd name="connsiteX508" fmla="*/ 469099 w 642174"/>
                <a:gd name="connsiteY508" fmla="*/ 108478 h 601365"/>
                <a:gd name="connsiteX509" fmla="*/ 469270 w 642174"/>
                <a:gd name="connsiteY509" fmla="*/ 108137 h 601365"/>
                <a:gd name="connsiteX510" fmla="*/ 476436 w 642174"/>
                <a:gd name="connsiteY510" fmla="*/ 111636 h 601365"/>
                <a:gd name="connsiteX511" fmla="*/ 503738 w 642174"/>
                <a:gd name="connsiteY511" fmla="*/ 127681 h 601365"/>
                <a:gd name="connsiteX512" fmla="*/ 503567 w 642174"/>
                <a:gd name="connsiteY512" fmla="*/ 127937 h 601365"/>
                <a:gd name="connsiteX513" fmla="*/ 490087 w 642174"/>
                <a:gd name="connsiteY513" fmla="*/ 121451 h 601365"/>
                <a:gd name="connsiteX514" fmla="*/ 490257 w 642174"/>
                <a:gd name="connsiteY514" fmla="*/ 121195 h 601365"/>
                <a:gd name="connsiteX515" fmla="*/ 503738 w 642174"/>
                <a:gd name="connsiteY515" fmla="*/ 127681 h 601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Lst>
              <a:rect l="l" t="t" r="r" b="b"/>
              <a:pathLst>
                <a:path w="642174" h="601365">
                  <a:moveTo>
                    <a:pt x="558853" y="150384"/>
                  </a:moveTo>
                  <a:cubicBezTo>
                    <a:pt x="557061" y="149530"/>
                    <a:pt x="555440" y="149104"/>
                    <a:pt x="554331" y="148165"/>
                  </a:cubicBezTo>
                  <a:cubicBezTo>
                    <a:pt x="540083" y="135021"/>
                    <a:pt x="523190" y="125718"/>
                    <a:pt x="506553" y="116074"/>
                  </a:cubicBezTo>
                  <a:cubicBezTo>
                    <a:pt x="484882" y="103613"/>
                    <a:pt x="463638" y="90555"/>
                    <a:pt x="442139" y="77838"/>
                  </a:cubicBezTo>
                  <a:cubicBezTo>
                    <a:pt x="435825" y="74082"/>
                    <a:pt x="429426" y="70498"/>
                    <a:pt x="422772" y="66657"/>
                  </a:cubicBezTo>
                  <a:cubicBezTo>
                    <a:pt x="422772" y="61622"/>
                    <a:pt x="422772" y="56757"/>
                    <a:pt x="422601" y="51807"/>
                  </a:cubicBezTo>
                  <a:cubicBezTo>
                    <a:pt x="422174" y="35932"/>
                    <a:pt x="415605" y="23471"/>
                    <a:pt x="402040" y="14851"/>
                  </a:cubicBezTo>
                  <a:cubicBezTo>
                    <a:pt x="398286" y="12461"/>
                    <a:pt x="394873" y="9388"/>
                    <a:pt x="390948" y="7169"/>
                  </a:cubicBezTo>
                  <a:cubicBezTo>
                    <a:pt x="387450" y="5206"/>
                    <a:pt x="383696" y="3329"/>
                    <a:pt x="379772" y="2646"/>
                  </a:cubicBezTo>
                  <a:cubicBezTo>
                    <a:pt x="369875" y="854"/>
                    <a:pt x="361684" y="1451"/>
                    <a:pt x="355030" y="4182"/>
                  </a:cubicBezTo>
                  <a:lnTo>
                    <a:pt x="354091" y="597"/>
                  </a:lnTo>
                  <a:cubicBezTo>
                    <a:pt x="354091" y="597"/>
                    <a:pt x="353750" y="597"/>
                    <a:pt x="353750" y="597"/>
                  </a:cubicBezTo>
                  <a:lnTo>
                    <a:pt x="354177" y="4523"/>
                  </a:lnTo>
                  <a:cubicBezTo>
                    <a:pt x="348802" y="6999"/>
                    <a:pt x="344536" y="11010"/>
                    <a:pt x="341294" y="16643"/>
                  </a:cubicBezTo>
                  <a:cubicBezTo>
                    <a:pt x="340867" y="14851"/>
                    <a:pt x="340355" y="12973"/>
                    <a:pt x="339928" y="11181"/>
                  </a:cubicBezTo>
                  <a:cubicBezTo>
                    <a:pt x="339075" y="7511"/>
                    <a:pt x="338222" y="3755"/>
                    <a:pt x="337454" y="0"/>
                  </a:cubicBezTo>
                  <a:cubicBezTo>
                    <a:pt x="337454" y="0"/>
                    <a:pt x="337113" y="0"/>
                    <a:pt x="337113" y="0"/>
                  </a:cubicBezTo>
                  <a:cubicBezTo>
                    <a:pt x="337284" y="3841"/>
                    <a:pt x="337540" y="7681"/>
                    <a:pt x="337881" y="11522"/>
                  </a:cubicBezTo>
                  <a:cubicBezTo>
                    <a:pt x="338137" y="15107"/>
                    <a:pt x="338393" y="18691"/>
                    <a:pt x="338734" y="22276"/>
                  </a:cubicBezTo>
                  <a:cubicBezTo>
                    <a:pt x="337540" y="25519"/>
                    <a:pt x="336516" y="29018"/>
                    <a:pt x="335833" y="33030"/>
                  </a:cubicBezTo>
                  <a:cubicBezTo>
                    <a:pt x="333956" y="43442"/>
                    <a:pt x="333615" y="54111"/>
                    <a:pt x="332506" y="65292"/>
                  </a:cubicBezTo>
                  <a:cubicBezTo>
                    <a:pt x="323377" y="70412"/>
                    <a:pt x="144467" y="138606"/>
                    <a:pt x="135679" y="139971"/>
                  </a:cubicBezTo>
                  <a:cubicBezTo>
                    <a:pt x="133290" y="137326"/>
                    <a:pt x="130645" y="134253"/>
                    <a:pt x="127830" y="131351"/>
                  </a:cubicBezTo>
                  <a:cubicBezTo>
                    <a:pt x="116397" y="118976"/>
                    <a:pt x="101978" y="116245"/>
                    <a:pt x="86195" y="119061"/>
                  </a:cubicBezTo>
                  <a:cubicBezTo>
                    <a:pt x="76042" y="120853"/>
                    <a:pt x="69132" y="127340"/>
                    <a:pt x="66401" y="137070"/>
                  </a:cubicBezTo>
                  <a:cubicBezTo>
                    <a:pt x="63757" y="146458"/>
                    <a:pt x="61794" y="156102"/>
                    <a:pt x="60259" y="165832"/>
                  </a:cubicBezTo>
                  <a:cubicBezTo>
                    <a:pt x="58552" y="176927"/>
                    <a:pt x="61794" y="186913"/>
                    <a:pt x="68961" y="195619"/>
                  </a:cubicBezTo>
                  <a:cubicBezTo>
                    <a:pt x="70753" y="197838"/>
                    <a:pt x="72544" y="200057"/>
                    <a:pt x="73995" y="201934"/>
                  </a:cubicBezTo>
                  <a:cubicBezTo>
                    <a:pt x="64439" y="248193"/>
                    <a:pt x="54969" y="293855"/>
                    <a:pt x="45328" y="340626"/>
                  </a:cubicBezTo>
                  <a:cubicBezTo>
                    <a:pt x="43025" y="341650"/>
                    <a:pt x="39612" y="342930"/>
                    <a:pt x="36455" y="344637"/>
                  </a:cubicBezTo>
                  <a:cubicBezTo>
                    <a:pt x="31421" y="347368"/>
                    <a:pt x="26388" y="350185"/>
                    <a:pt x="21610" y="353343"/>
                  </a:cubicBezTo>
                  <a:cubicBezTo>
                    <a:pt x="12054" y="359573"/>
                    <a:pt x="5997" y="367596"/>
                    <a:pt x="2840" y="376813"/>
                  </a:cubicBezTo>
                  <a:lnTo>
                    <a:pt x="1987" y="374936"/>
                  </a:lnTo>
                  <a:cubicBezTo>
                    <a:pt x="1987" y="374936"/>
                    <a:pt x="1646" y="374936"/>
                    <a:pt x="1731" y="375021"/>
                  </a:cubicBezTo>
                  <a:lnTo>
                    <a:pt x="2584" y="377496"/>
                  </a:lnTo>
                  <a:cubicBezTo>
                    <a:pt x="366" y="384324"/>
                    <a:pt x="-402" y="391835"/>
                    <a:pt x="195" y="399858"/>
                  </a:cubicBezTo>
                  <a:cubicBezTo>
                    <a:pt x="537" y="404978"/>
                    <a:pt x="2243" y="410441"/>
                    <a:pt x="4803" y="414964"/>
                  </a:cubicBezTo>
                  <a:cubicBezTo>
                    <a:pt x="9495" y="423414"/>
                    <a:pt x="15894" y="430156"/>
                    <a:pt x="23828" y="435192"/>
                  </a:cubicBezTo>
                  <a:cubicBezTo>
                    <a:pt x="25364" y="439118"/>
                    <a:pt x="26985" y="443044"/>
                    <a:pt x="28606" y="446970"/>
                  </a:cubicBezTo>
                  <a:lnTo>
                    <a:pt x="28606" y="446970"/>
                  </a:lnTo>
                  <a:cubicBezTo>
                    <a:pt x="28606" y="446970"/>
                    <a:pt x="28606" y="446970"/>
                    <a:pt x="28606" y="446970"/>
                  </a:cubicBezTo>
                  <a:lnTo>
                    <a:pt x="28606" y="446970"/>
                  </a:lnTo>
                  <a:cubicBezTo>
                    <a:pt x="28606" y="446970"/>
                    <a:pt x="28606" y="446970"/>
                    <a:pt x="28606" y="446970"/>
                  </a:cubicBezTo>
                  <a:cubicBezTo>
                    <a:pt x="36882" y="463954"/>
                    <a:pt x="45926" y="480512"/>
                    <a:pt x="55054" y="496984"/>
                  </a:cubicBezTo>
                  <a:lnTo>
                    <a:pt x="64951" y="514566"/>
                  </a:lnTo>
                  <a:cubicBezTo>
                    <a:pt x="64951" y="514566"/>
                    <a:pt x="65292" y="514566"/>
                    <a:pt x="65207" y="514395"/>
                  </a:cubicBezTo>
                  <a:lnTo>
                    <a:pt x="57017" y="496131"/>
                  </a:lnTo>
                  <a:cubicBezTo>
                    <a:pt x="49509" y="478890"/>
                    <a:pt x="42342" y="461479"/>
                    <a:pt x="35090" y="444068"/>
                  </a:cubicBezTo>
                  <a:lnTo>
                    <a:pt x="35090" y="444068"/>
                  </a:lnTo>
                  <a:cubicBezTo>
                    <a:pt x="35090" y="444068"/>
                    <a:pt x="35090" y="443897"/>
                    <a:pt x="35090" y="443897"/>
                  </a:cubicBezTo>
                  <a:lnTo>
                    <a:pt x="35090" y="443727"/>
                  </a:lnTo>
                  <a:cubicBezTo>
                    <a:pt x="35090" y="443727"/>
                    <a:pt x="35090" y="443727"/>
                    <a:pt x="35090" y="443727"/>
                  </a:cubicBezTo>
                  <a:cubicBezTo>
                    <a:pt x="34407" y="442361"/>
                    <a:pt x="33725" y="440995"/>
                    <a:pt x="33128" y="439630"/>
                  </a:cubicBezTo>
                  <a:cubicBezTo>
                    <a:pt x="36455" y="440995"/>
                    <a:pt x="40294" y="442020"/>
                    <a:pt x="43963" y="442190"/>
                  </a:cubicBezTo>
                  <a:cubicBezTo>
                    <a:pt x="45926" y="446714"/>
                    <a:pt x="47888" y="451152"/>
                    <a:pt x="49935" y="455590"/>
                  </a:cubicBezTo>
                  <a:lnTo>
                    <a:pt x="49935" y="455590"/>
                  </a:lnTo>
                  <a:cubicBezTo>
                    <a:pt x="49935" y="455590"/>
                    <a:pt x="49935" y="455590"/>
                    <a:pt x="49935" y="455590"/>
                  </a:cubicBezTo>
                  <a:lnTo>
                    <a:pt x="49935" y="455590"/>
                  </a:lnTo>
                  <a:cubicBezTo>
                    <a:pt x="49935" y="455590"/>
                    <a:pt x="49935" y="455590"/>
                    <a:pt x="49935" y="455590"/>
                  </a:cubicBezTo>
                  <a:cubicBezTo>
                    <a:pt x="57187" y="468392"/>
                    <a:pt x="65122" y="480768"/>
                    <a:pt x="73312" y="492973"/>
                  </a:cubicBezTo>
                  <a:cubicBezTo>
                    <a:pt x="76213" y="497325"/>
                    <a:pt x="79114" y="501678"/>
                    <a:pt x="82100" y="506031"/>
                  </a:cubicBezTo>
                  <a:cubicBezTo>
                    <a:pt x="82100" y="506031"/>
                    <a:pt x="82356" y="505946"/>
                    <a:pt x="82356" y="505860"/>
                  </a:cubicBezTo>
                  <a:cubicBezTo>
                    <a:pt x="79882" y="501251"/>
                    <a:pt x="77492" y="496643"/>
                    <a:pt x="75189" y="492034"/>
                  </a:cubicBezTo>
                  <a:cubicBezTo>
                    <a:pt x="68620" y="478976"/>
                    <a:pt x="62562" y="465661"/>
                    <a:pt x="56334" y="452518"/>
                  </a:cubicBezTo>
                  <a:lnTo>
                    <a:pt x="56334" y="452518"/>
                  </a:lnTo>
                  <a:cubicBezTo>
                    <a:pt x="56334" y="452518"/>
                    <a:pt x="56334" y="452432"/>
                    <a:pt x="56334" y="452432"/>
                  </a:cubicBezTo>
                  <a:lnTo>
                    <a:pt x="56334" y="452432"/>
                  </a:lnTo>
                  <a:cubicBezTo>
                    <a:pt x="56334" y="452432"/>
                    <a:pt x="56334" y="452347"/>
                    <a:pt x="56334" y="452347"/>
                  </a:cubicBezTo>
                  <a:cubicBezTo>
                    <a:pt x="54372" y="448848"/>
                    <a:pt x="52324" y="445263"/>
                    <a:pt x="50362" y="441764"/>
                  </a:cubicBezTo>
                  <a:cubicBezTo>
                    <a:pt x="57614" y="440825"/>
                    <a:pt x="64951" y="440142"/>
                    <a:pt x="72033" y="438264"/>
                  </a:cubicBezTo>
                  <a:lnTo>
                    <a:pt x="79625" y="455675"/>
                  </a:lnTo>
                  <a:cubicBezTo>
                    <a:pt x="87987" y="474879"/>
                    <a:pt x="96433" y="493997"/>
                    <a:pt x="105477" y="512859"/>
                  </a:cubicBezTo>
                  <a:lnTo>
                    <a:pt x="105477" y="512859"/>
                  </a:lnTo>
                  <a:cubicBezTo>
                    <a:pt x="105477" y="512859"/>
                    <a:pt x="105477" y="512859"/>
                    <a:pt x="105477" y="512859"/>
                  </a:cubicBezTo>
                  <a:lnTo>
                    <a:pt x="105477" y="512859"/>
                  </a:lnTo>
                  <a:cubicBezTo>
                    <a:pt x="105477" y="512859"/>
                    <a:pt x="105477" y="512859"/>
                    <a:pt x="105477" y="512859"/>
                  </a:cubicBezTo>
                  <a:cubicBezTo>
                    <a:pt x="115459" y="531294"/>
                    <a:pt x="126038" y="549303"/>
                    <a:pt x="136703" y="567311"/>
                  </a:cubicBezTo>
                  <a:cubicBezTo>
                    <a:pt x="138665" y="570554"/>
                    <a:pt x="140969" y="573712"/>
                    <a:pt x="143955" y="576102"/>
                  </a:cubicBezTo>
                  <a:cubicBezTo>
                    <a:pt x="145491" y="577297"/>
                    <a:pt x="147112" y="578321"/>
                    <a:pt x="149074" y="578833"/>
                  </a:cubicBezTo>
                  <a:cubicBezTo>
                    <a:pt x="150951" y="579345"/>
                    <a:pt x="152999" y="579175"/>
                    <a:pt x="154705" y="578321"/>
                  </a:cubicBezTo>
                  <a:cubicBezTo>
                    <a:pt x="154790" y="578321"/>
                    <a:pt x="154705" y="577980"/>
                    <a:pt x="154620" y="578065"/>
                  </a:cubicBezTo>
                  <a:cubicBezTo>
                    <a:pt x="152913" y="578748"/>
                    <a:pt x="151036" y="578748"/>
                    <a:pt x="149330" y="578065"/>
                  </a:cubicBezTo>
                  <a:cubicBezTo>
                    <a:pt x="147624" y="577468"/>
                    <a:pt x="146173" y="576443"/>
                    <a:pt x="144808" y="575249"/>
                  </a:cubicBezTo>
                  <a:cubicBezTo>
                    <a:pt x="142163" y="572773"/>
                    <a:pt x="140201" y="569701"/>
                    <a:pt x="138580" y="566458"/>
                  </a:cubicBezTo>
                  <a:cubicBezTo>
                    <a:pt x="129622" y="547596"/>
                    <a:pt x="120748" y="528648"/>
                    <a:pt x="111790" y="509786"/>
                  </a:cubicBezTo>
                  <a:lnTo>
                    <a:pt x="111790" y="509786"/>
                  </a:lnTo>
                  <a:cubicBezTo>
                    <a:pt x="111790" y="509786"/>
                    <a:pt x="111790" y="509616"/>
                    <a:pt x="111790" y="509616"/>
                  </a:cubicBezTo>
                  <a:lnTo>
                    <a:pt x="111790" y="509445"/>
                  </a:lnTo>
                  <a:cubicBezTo>
                    <a:pt x="111790" y="509445"/>
                    <a:pt x="111790" y="509445"/>
                    <a:pt x="111790" y="509445"/>
                  </a:cubicBezTo>
                  <a:cubicBezTo>
                    <a:pt x="101723" y="491095"/>
                    <a:pt x="91655" y="472830"/>
                    <a:pt x="81503" y="454481"/>
                  </a:cubicBezTo>
                  <a:lnTo>
                    <a:pt x="72630" y="438008"/>
                  </a:lnTo>
                  <a:cubicBezTo>
                    <a:pt x="76554" y="436899"/>
                    <a:pt x="80393" y="435448"/>
                    <a:pt x="84062" y="433399"/>
                  </a:cubicBezTo>
                  <a:cubicBezTo>
                    <a:pt x="85427" y="432631"/>
                    <a:pt x="87048" y="432119"/>
                    <a:pt x="88413" y="431522"/>
                  </a:cubicBezTo>
                  <a:cubicBezTo>
                    <a:pt x="91570" y="433058"/>
                    <a:pt x="94727" y="434082"/>
                    <a:pt x="97372" y="435960"/>
                  </a:cubicBezTo>
                  <a:cubicBezTo>
                    <a:pt x="121431" y="452176"/>
                    <a:pt x="145405" y="468734"/>
                    <a:pt x="169465" y="484865"/>
                  </a:cubicBezTo>
                  <a:cubicBezTo>
                    <a:pt x="186784" y="496472"/>
                    <a:pt x="204359" y="507823"/>
                    <a:pt x="221764" y="519260"/>
                  </a:cubicBezTo>
                  <a:cubicBezTo>
                    <a:pt x="229272" y="524210"/>
                    <a:pt x="236609" y="529246"/>
                    <a:pt x="243946" y="534196"/>
                  </a:cubicBezTo>
                  <a:cubicBezTo>
                    <a:pt x="243946" y="539317"/>
                    <a:pt x="243691" y="543840"/>
                    <a:pt x="243946" y="548278"/>
                  </a:cubicBezTo>
                  <a:cubicBezTo>
                    <a:pt x="244629" y="564153"/>
                    <a:pt x="252052" y="574480"/>
                    <a:pt x="267238" y="579345"/>
                  </a:cubicBezTo>
                  <a:cubicBezTo>
                    <a:pt x="273808" y="581394"/>
                    <a:pt x="280804" y="582503"/>
                    <a:pt x="287629" y="583357"/>
                  </a:cubicBezTo>
                  <a:cubicBezTo>
                    <a:pt x="288823" y="583527"/>
                    <a:pt x="289933" y="583613"/>
                    <a:pt x="291127" y="583613"/>
                  </a:cubicBezTo>
                  <a:cubicBezTo>
                    <a:pt x="289421" y="585234"/>
                    <a:pt x="287800" y="586771"/>
                    <a:pt x="286093" y="588392"/>
                  </a:cubicBezTo>
                  <a:lnTo>
                    <a:pt x="272443" y="601109"/>
                  </a:lnTo>
                  <a:cubicBezTo>
                    <a:pt x="272443" y="601109"/>
                    <a:pt x="272613" y="601365"/>
                    <a:pt x="272613" y="601365"/>
                  </a:cubicBezTo>
                  <a:lnTo>
                    <a:pt x="287373" y="590099"/>
                  </a:lnTo>
                  <a:cubicBezTo>
                    <a:pt x="290189" y="587880"/>
                    <a:pt x="293089" y="585746"/>
                    <a:pt x="295905" y="583527"/>
                  </a:cubicBezTo>
                  <a:cubicBezTo>
                    <a:pt x="303327" y="582845"/>
                    <a:pt x="310067" y="579943"/>
                    <a:pt x="315869" y="574224"/>
                  </a:cubicBezTo>
                  <a:cubicBezTo>
                    <a:pt x="317575" y="572517"/>
                    <a:pt x="319794" y="571237"/>
                    <a:pt x="321585" y="569616"/>
                  </a:cubicBezTo>
                  <a:cubicBezTo>
                    <a:pt x="326704" y="565092"/>
                    <a:pt x="330458" y="560057"/>
                    <a:pt x="331994" y="554082"/>
                  </a:cubicBezTo>
                  <a:cubicBezTo>
                    <a:pt x="342659" y="543840"/>
                    <a:pt x="352982" y="533343"/>
                    <a:pt x="363220" y="522759"/>
                  </a:cubicBezTo>
                  <a:cubicBezTo>
                    <a:pt x="370558" y="520370"/>
                    <a:pt x="377895" y="517980"/>
                    <a:pt x="385232" y="515590"/>
                  </a:cubicBezTo>
                  <a:cubicBezTo>
                    <a:pt x="405794" y="508762"/>
                    <a:pt x="426440" y="502020"/>
                    <a:pt x="446917" y="494765"/>
                  </a:cubicBezTo>
                  <a:cubicBezTo>
                    <a:pt x="458520" y="490668"/>
                    <a:pt x="469867" y="485974"/>
                    <a:pt x="481214" y="481280"/>
                  </a:cubicBezTo>
                  <a:cubicBezTo>
                    <a:pt x="483603" y="480256"/>
                    <a:pt x="485565" y="478207"/>
                    <a:pt x="487527" y="476756"/>
                  </a:cubicBezTo>
                  <a:cubicBezTo>
                    <a:pt x="485821" y="472233"/>
                    <a:pt x="482920" y="472233"/>
                    <a:pt x="480105" y="473343"/>
                  </a:cubicBezTo>
                  <a:cubicBezTo>
                    <a:pt x="475839" y="474879"/>
                    <a:pt x="471829" y="476927"/>
                    <a:pt x="467649" y="478463"/>
                  </a:cubicBezTo>
                  <a:cubicBezTo>
                    <a:pt x="460738" y="481024"/>
                    <a:pt x="453827" y="483670"/>
                    <a:pt x="446746" y="485547"/>
                  </a:cubicBezTo>
                  <a:cubicBezTo>
                    <a:pt x="423283" y="491778"/>
                    <a:pt x="400333" y="499374"/>
                    <a:pt x="377724" y="507909"/>
                  </a:cubicBezTo>
                  <a:lnTo>
                    <a:pt x="378577" y="506970"/>
                  </a:lnTo>
                  <a:cubicBezTo>
                    <a:pt x="378577" y="506970"/>
                    <a:pt x="378407" y="506714"/>
                    <a:pt x="378407" y="506714"/>
                  </a:cubicBezTo>
                  <a:lnTo>
                    <a:pt x="376530" y="508250"/>
                  </a:lnTo>
                  <a:cubicBezTo>
                    <a:pt x="363135" y="513286"/>
                    <a:pt x="349911" y="518577"/>
                    <a:pt x="336601" y="524039"/>
                  </a:cubicBezTo>
                  <a:cubicBezTo>
                    <a:pt x="335492" y="524466"/>
                    <a:pt x="334298" y="524722"/>
                    <a:pt x="332079" y="525320"/>
                  </a:cubicBezTo>
                  <a:cubicBezTo>
                    <a:pt x="331141" y="521906"/>
                    <a:pt x="330287" y="518663"/>
                    <a:pt x="329264" y="514907"/>
                  </a:cubicBezTo>
                  <a:cubicBezTo>
                    <a:pt x="378321" y="495362"/>
                    <a:pt x="428317" y="481280"/>
                    <a:pt x="478654" y="467027"/>
                  </a:cubicBezTo>
                  <a:cubicBezTo>
                    <a:pt x="478825" y="464637"/>
                    <a:pt x="478995" y="462759"/>
                    <a:pt x="479166" y="460199"/>
                  </a:cubicBezTo>
                  <a:cubicBezTo>
                    <a:pt x="476436" y="460199"/>
                    <a:pt x="474388" y="459601"/>
                    <a:pt x="472597" y="460114"/>
                  </a:cubicBezTo>
                  <a:cubicBezTo>
                    <a:pt x="454509" y="465320"/>
                    <a:pt x="436337" y="470355"/>
                    <a:pt x="418420" y="476244"/>
                  </a:cubicBezTo>
                  <a:cubicBezTo>
                    <a:pt x="391290" y="485121"/>
                    <a:pt x="364244" y="494509"/>
                    <a:pt x="337198" y="503727"/>
                  </a:cubicBezTo>
                  <a:cubicBezTo>
                    <a:pt x="339758" y="500483"/>
                    <a:pt x="342232" y="497325"/>
                    <a:pt x="344792" y="494082"/>
                  </a:cubicBezTo>
                  <a:lnTo>
                    <a:pt x="354603" y="482133"/>
                  </a:lnTo>
                  <a:cubicBezTo>
                    <a:pt x="354603" y="482133"/>
                    <a:pt x="354432" y="481877"/>
                    <a:pt x="354347" y="481963"/>
                  </a:cubicBezTo>
                  <a:lnTo>
                    <a:pt x="343170" y="492802"/>
                  </a:lnTo>
                  <a:cubicBezTo>
                    <a:pt x="338564" y="497240"/>
                    <a:pt x="333956" y="501764"/>
                    <a:pt x="329435" y="506287"/>
                  </a:cubicBezTo>
                  <a:cubicBezTo>
                    <a:pt x="328666" y="506543"/>
                    <a:pt x="327813" y="506799"/>
                    <a:pt x="326875" y="507055"/>
                  </a:cubicBezTo>
                  <a:cubicBezTo>
                    <a:pt x="316210" y="497667"/>
                    <a:pt x="305204" y="488449"/>
                    <a:pt x="289676" y="488620"/>
                  </a:cubicBezTo>
                  <a:cubicBezTo>
                    <a:pt x="274917" y="488791"/>
                    <a:pt x="262802" y="494680"/>
                    <a:pt x="252990" y="505860"/>
                  </a:cubicBezTo>
                  <a:cubicBezTo>
                    <a:pt x="243094" y="502446"/>
                    <a:pt x="235756" y="495789"/>
                    <a:pt x="227821" y="490327"/>
                  </a:cubicBezTo>
                  <a:cubicBezTo>
                    <a:pt x="208625" y="477013"/>
                    <a:pt x="190111" y="462845"/>
                    <a:pt x="170574" y="450128"/>
                  </a:cubicBezTo>
                  <a:cubicBezTo>
                    <a:pt x="151036" y="437325"/>
                    <a:pt x="130731" y="425889"/>
                    <a:pt x="110766" y="413855"/>
                  </a:cubicBezTo>
                  <a:cubicBezTo>
                    <a:pt x="108292" y="412404"/>
                    <a:pt x="105818" y="411038"/>
                    <a:pt x="103515" y="409758"/>
                  </a:cubicBezTo>
                  <a:cubicBezTo>
                    <a:pt x="99078" y="383129"/>
                    <a:pt x="90546" y="359402"/>
                    <a:pt x="65975" y="344722"/>
                  </a:cubicBezTo>
                  <a:cubicBezTo>
                    <a:pt x="64866" y="335761"/>
                    <a:pt x="66913" y="327311"/>
                    <a:pt x="69132" y="319118"/>
                  </a:cubicBezTo>
                  <a:cubicBezTo>
                    <a:pt x="76640" y="291038"/>
                    <a:pt x="84745" y="263129"/>
                    <a:pt x="92679" y="235135"/>
                  </a:cubicBezTo>
                  <a:cubicBezTo>
                    <a:pt x="94471" y="228905"/>
                    <a:pt x="96689" y="222845"/>
                    <a:pt x="98481" y="217126"/>
                  </a:cubicBezTo>
                  <a:cubicBezTo>
                    <a:pt x="131243" y="210384"/>
                    <a:pt x="148050" y="191863"/>
                    <a:pt x="149756" y="160284"/>
                  </a:cubicBezTo>
                  <a:cubicBezTo>
                    <a:pt x="215024" y="131949"/>
                    <a:pt x="282595" y="108734"/>
                    <a:pt x="350508" y="85690"/>
                  </a:cubicBezTo>
                  <a:cubicBezTo>
                    <a:pt x="353152" y="87482"/>
                    <a:pt x="355456" y="89189"/>
                    <a:pt x="357845" y="90640"/>
                  </a:cubicBezTo>
                  <a:cubicBezTo>
                    <a:pt x="368680" y="97468"/>
                    <a:pt x="380454" y="99431"/>
                    <a:pt x="391375" y="96871"/>
                  </a:cubicBezTo>
                  <a:cubicBezTo>
                    <a:pt x="391375" y="97041"/>
                    <a:pt x="391545" y="97212"/>
                    <a:pt x="391545" y="97383"/>
                  </a:cubicBezTo>
                  <a:lnTo>
                    <a:pt x="395896" y="108990"/>
                  </a:lnTo>
                  <a:cubicBezTo>
                    <a:pt x="395896" y="108990"/>
                    <a:pt x="396238" y="108990"/>
                    <a:pt x="396153" y="108990"/>
                  </a:cubicBezTo>
                  <a:lnTo>
                    <a:pt x="393593" y="96956"/>
                  </a:lnTo>
                  <a:cubicBezTo>
                    <a:pt x="393593" y="96956"/>
                    <a:pt x="393593" y="96529"/>
                    <a:pt x="393508" y="96358"/>
                  </a:cubicBezTo>
                  <a:cubicBezTo>
                    <a:pt x="400845" y="94225"/>
                    <a:pt x="407841" y="90043"/>
                    <a:pt x="413813" y="83812"/>
                  </a:cubicBezTo>
                  <a:cubicBezTo>
                    <a:pt x="415946" y="81593"/>
                    <a:pt x="418079" y="79289"/>
                    <a:pt x="421662" y="77923"/>
                  </a:cubicBezTo>
                  <a:cubicBezTo>
                    <a:pt x="420468" y="80484"/>
                    <a:pt x="419273" y="82959"/>
                    <a:pt x="418335" y="84922"/>
                  </a:cubicBezTo>
                  <a:cubicBezTo>
                    <a:pt x="419188" y="90299"/>
                    <a:pt x="422772" y="92347"/>
                    <a:pt x="426184" y="94651"/>
                  </a:cubicBezTo>
                  <a:cubicBezTo>
                    <a:pt x="454424" y="114367"/>
                    <a:pt x="484115" y="131693"/>
                    <a:pt x="514402" y="147994"/>
                  </a:cubicBezTo>
                  <a:cubicBezTo>
                    <a:pt x="520545" y="151323"/>
                    <a:pt x="526688" y="154566"/>
                    <a:pt x="532746" y="157895"/>
                  </a:cubicBezTo>
                  <a:cubicBezTo>
                    <a:pt x="537012" y="160284"/>
                    <a:pt x="541277" y="162503"/>
                    <a:pt x="546652" y="161565"/>
                  </a:cubicBezTo>
                  <a:cubicBezTo>
                    <a:pt x="543922" y="155590"/>
                    <a:pt x="532575" y="146458"/>
                    <a:pt x="511843" y="133570"/>
                  </a:cubicBezTo>
                  <a:cubicBezTo>
                    <a:pt x="520801" y="137923"/>
                    <a:pt x="527456" y="140740"/>
                    <a:pt x="533855" y="144239"/>
                  </a:cubicBezTo>
                  <a:cubicBezTo>
                    <a:pt x="540595" y="147994"/>
                    <a:pt x="547079" y="152262"/>
                    <a:pt x="553990" y="156529"/>
                  </a:cubicBezTo>
                  <a:cubicBezTo>
                    <a:pt x="553136" y="165149"/>
                    <a:pt x="552624" y="173684"/>
                    <a:pt x="551515" y="182134"/>
                  </a:cubicBezTo>
                  <a:cubicBezTo>
                    <a:pt x="549041" y="200825"/>
                    <a:pt x="557061" y="213713"/>
                    <a:pt x="572930" y="222589"/>
                  </a:cubicBezTo>
                  <a:cubicBezTo>
                    <a:pt x="574381" y="223357"/>
                    <a:pt x="575660" y="224296"/>
                    <a:pt x="577964" y="225747"/>
                  </a:cubicBezTo>
                  <a:cubicBezTo>
                    <a:pt x="575575" y="242902"/>
                    <a:pt x="570115" y="259630"/>
                    <a:pt x="567043" y="276785"/>
                  </a:cubicBezTo>
                  <a:cubicBezTo>
                    <a:pt x="563972" y="294538"/>
                    <a:pt x="560218" y="312205"/>
                    <a:pt x="556890" y="329872"/>
                  </a:cubicBezTo>
                  <a:cubicBezTo>
                    <a:pt x="553563" y="347112"/>
                    <a:pt x="550321" y="364438"/>
                    <a:pt x="546737" y="383129"/>
                  </a:cubicBezTo>
                  <a:cubicBezTo>
                    <a:pt x="543325" y="382020"/>
                    <a:pt x="541448" y="381422"/>
                    <a:pt x="539571" y="380825"/>
                  </a:cubicBezTo>
                  <a:cubicBezTo>
                    <a:pt x="520375" y="374936"/>
                    <a:pt x="502714" y="380825"/>
                    <a:pt x="491111" y="397382"/>
                  </a:cubicBezTo>
                  <a:cubicBezTo>
                    <a:pt x="479934" y="413257"/>
                    <a:pt x="476266" y="431351"/>
                    <a:pt x="479081" y="450042"/>
                  </a:cubicBezTo>
                  <a:cubicBezTo>
                    <a:pt x="482664" y="474281"/>
                    <a:pt x="502799" y="488876"/>
                    <a:pt x="524811" y="486572"/>
                  </a:cubicBezTo>
                  <a:cubicBezTo>
                    <a:pt x="522763" y="492631"/>
                    <a:pt x="520716" y="498691"/>
                    <a:pt x="518753" y="504836"/>
                  </a:cubicBezTo>
                  <a:lnTo>
                    <a:pt x="518753" y="504836"/>
                  </a:lnTo>
                  <a:cubicBezTo>
                    <a:pt x="518753" y="504836"/>
                    <a:pt x="518753" y="504836"/>
                    <a:pt x="518753" y="504836"/>
                  </a:cubicBezTo>
                  <a:lnTo>
                    <a:pt x="518753" y="504836"/>
                  </a:lnTo>
                  <a:cubicBezTo>
                    <a:pt x="518753" y="504836"/>
                    <a:pt x="518753" y="504836"/>
                    <a:pt x="518753" y="504836"/>
                  </a:cubicBezTo>
                  <a:cubicBezTo>
                    <a:pt x="516023" y="516358"/>
                    <a:pt x="513549" y="527966"/>
                    <a:pt x="510648" y="539488"/>
                  </a:cubicBezTo>
                  <a:cubicBezTo>
                    <a:pt x="509539" y="543584"/>
                    <a:pt x="508430" y="547681"/>
                    <a:pt x="507321" y="551778"/>
                  </a:cubicBezTo>
                  <a:cubicBezTo>
                    <a:pt x="507321" y="551778"/>
                    <a:pt x="507577" y="551948"/>
                    <a:pt x="507577" y="551863"/>
                  </a:cubicBezTo>
                  <a:cubicBezTo>
                    <a:pt x="509283" y="548022"/>
                    <a:pt x="510904" y="544096"/>
                    <a:pt x="512526" y="540170"/>
                  </a:cubicBezTo>
                  <a:cubicBezTo>
                    <a:pt x="517218" y="529160"/>
                    <a:pt x="521654" y="518065"/>
                    <a:pt x="525408" y="506714"/>
                  </a:cubicBezTo>
                  <a:lnTo>
                    <a:pt x="525408" y="506714"/>
                  </a:lnTo>
                  <a:cubicBezTo>
                    <a:pt x="525408" y="506714"/>
                    <a:pt x="525408" y="506714"/>
                    <a:pt x="525408" y="506714"/>
                  </a:cubicBezTo>
                  <a:lnTo>
                    <a:pt x="525408" y="506714"/>
                  </a:lnTo>
                  <a:cubicBezTo>
                    <a:pt x="525408" y="506714"/>
                    <a:pt x="525408" y="506628"/>
                    <a:pt x="525408" y="506628"/>
                  </a:cubicBezTo>
                  <a:cubicBezTo>
                    <a:pt x="527029" y="499715"/>
                    <a:pt x="528309" y="492802"/>
                    <a:pt x="529504" y="485803"/>
                  </a:cubicBezTo>
                  <a:cubicBezTo>
                    <a:pt x="532831" y="485121"/>
                    <a:pt x="536073" y="484011"/>
                    <a:pt x="539400" y="482475"/>
                  </a:cubicBezTo>
                  <a:cubicBezTo>
                    <a:pt x="539486" y="482475"/>
                    <a:pt x="539571" y="482389"/>
                    <a:pt x="539656" y="482389"/>
                  </a:cubicBezTo>
                  <a:cubicBezTo>
                    <a:pt x="539144" y="485035"/>
                    <a:pt x="538633" y="487681"/>
                    <a:pt x="538121" y="490327"/>
                  </a:cubicBezTo>
                  <a:lnTo>
                    <a:pt x="534793" y="506543"/>
                  </a:lnTo>
                  <a:cubicBezTo>
                    <a:pt x="534793" y="506543"/>
                    <a:pt x="535049" y="506714"/>
                    <a:pt x="535049" y="506543"/>
                  </a:cubicBezTo>
                  <a:lnTo>
                    <a:pt x="540083" y="490839"/>
                  </a:lnTo>
                  <a:cubicBezTo>
                    <a:pt x="541192" y="487340"/>
                    <a:pt x="542301" y="483840"/>
                    <a:pt x="543410" y="480341"/>
                  </a:cubicBezTo>
                  <a:cubicBezTo>
                    <a:pt x="549382" y="477098"/>
                    <a:pt x="554672" y="473001"/>
                    <a:pt x="559194" y="468307"/>
                  </a:cubicBezTo>
                  <a:cubicBezTo>
                    <a:pt x="558426" y="473257"/>
                    <a:pt x="557658" y="478207"/>
                    <a:pt x="556890" y="483158"/>
                  </a:cubicBezTo>
                  <a:cubicBezTo>
                    <a:pt x="556890" y="483243"/>
                    <a:pt x="557146" y="483328"/>
                    <a:pt x="557146" y="483158"/>
                  </a:cubicBezTo>
                  <a:cubicBezTo>
                    <a:pt x="558511" y="477439"/>
                    <a:pt x="559876" y="471721"/>
                    <a:pt x="561156" y="466003"/>
                  </a:cubicBezTo>
                  <a:cubicBezTo>
                    <a:pt x="566702" y="459772"/>
                    <a:pt x="571138" y="452603"/>
                    <a:pt x="574807" y="444665"/>
                  </a:cubicBezTo>
                  <a:cubicBezTo>
                    <a:pt x="578561" y="436472"/>
                    <a:pt x="575831" y="428620"/>
                    <a:pt x="571821" y="421195"/>
                  </a:cubicBezTo>
                  <a:cubicBezTo>
                    <a:pt x="571650" y="420853"/>
                    <a:pt x="571479" y="420597"/>
                    <a:pt x="571309" y="420256"/>
                  </a:cubicBezTo>
                  <a:cubicBezTo>
                    <a:pt x="572844" y="412745"/>
                    <a:pt x="574295" y="405234"/>
                    <a:pt x="575660" y="397638"/>
                  </a:cubicBezTo>
                  <a:lnTo>
                    <a:pt x="575660" y="397638"/>
                  </a:lnTo>
                  <a:cubicBezTo>
                    <a:pt x="575660" y="397638"/>
                    <a:pt x="575660" y="397468"/>
                    <a:pt x="575660" y="397468"/>
                  </a:cubicBezTo>
                  <a:lnTo>
                    <a:pt x="575660" y="397297"/>
                  </a:lnTo>
                  <a:cubicBezTo>
                    <a:pt x="575660" y="397297"/>
                    <a:pt x="575660" y="397297"/>
                    <a:pt x="575660" y="397297"/>
                  </a:cubicBezTo>
                  <a:cubicBezTo>
                    <a:pt x="578134" y="376984"/>
                    <a:pt x="579840" y="356501"/>
                    <a:pt x="581291" y="336102"/>
                  </a:cubicBezTo>
                  <a:cubicBezTo>
                    <a:pt x="582485" y="330299"/>
                    <a:pt x="583765" y="324409"/>
                    <a:pt x="584960" y="318606"/>
                  </a:cubicBezTo>
                  <a:cubicBezTo>
                    <a:pt x="584960" y="320142"/>
                    <a:pt x="584960" y="321593"/>
                    <a:pt x="584960" y="323129"/>
                  </a:cubicBezTo>
                  <a:cubicBezTo>
                    <a:pt x="584277" y="346003"/>
                    <a:pt x="582741" y="368791"/>
                    <a:pt x="581120" y="391493"/>
                  </a:cubicBezTo>
                  <a:lnTo>
                    <a:pt x="581120" y="391493"/>
                  </a:lnTo>
                  <a:cubicBezTo>
                    <a:pt x="581120" y="391493"/>
                    <a:pt x="581120" y="391579"/>
                    <a:pt x="581120" y="391579"/>
                  </a:cubicBezTo>
                  <a:lnTo>
                    <a:pt x="581120" y="391579"/>
                  </a:lnTo>
                  <a:cubicBezTo>
                    <a:pt x="580523" y="414367"/>
                    <a:pt x="579926" y="437240"/>
                    <a:pt x="578476" y="460028"/>
                  </a:cubicBezTo>
                  <a:cubicBezTo>
                    <a:pt x="577964" y="468136"/>
                    <a:pt x="577281" y="476330"/>
                    <a:pt x="576598" y="484438"/>
                  </a:cubicBezTo>
                  <a:cubicBezTo>
                    <a:pt x="576598" y="484523"/>
                    <a:pt x="576855" y="484609"/>
                    <a:pt x="576940" y="484438"/>
                  </a:cubicBezTo>
                  <a:cubicBezTo>
                    <a:pt x="578219" y="476415"/>
                    <a:pt x="579414" y="468392"/>
                    <a:pt x="580523" y="460284"/>
                  </a:cubicBezTo>
                  <a:cubicBezTo>
                    <a:pt x="583765" y="437582"/>
                    <a:pt x="586495" y="414794"/>
                    <a:pt x="588116" y="391920"/>
                  </a:cubicBezTo>
                  <a:lnTo>
                    <a:pt x="588116" y="391920"/>
                  </a:lnTo>
                  <a:cubicBezTo>
                    <a:pt x="588116" y="391920"/>
                    <a:pt x="588116" y="391749"/>
                    <a:pt x="588116" y="391749"/>
                  </a:cubicBezTo>
                  <a:lnTo>
                    <a:pt x="588116" y="391579"/>
                  </a:lnTo>
                  <a:cubicBezTo>
                    <a:pt x="588116" y="391579"/>
                    <a:pt x="588116" y="391579"/>
                    <a:pt x="588116" y="391579"/>
                  </a:cubicBezTo>
                  <a:cubicBezTo>
                    <a:pt x="588628" y="368620"/>
                    <a:pt x="588116" y="345661"/>
                    <a:pt x="586922" y="322788"/>
                  </a:cubicBezTo>
                  <a:cubicBezTo>
                    <a:pt x="586751" y="319118"/>
                    <a:pt x="586495" y="315448"/>
                    <a:pt x="586325" y="311778"/>
                  </a:cubicBezTo>
                  <a:cubicBezTo>
                    <a:pt x="590676" y="291038"/>
                    <a:pt x="595027" y="270213"/>
                    <a:pt x="599464" y="249474"/>
                  </a:cubicBezTo>
                  <a:cubicBezTo>
                    <a:pt x="600061" y="258179"/>
                    <a:pt x="600658" y="266970"/>
                    <a:pt x="601084" y="275676"/>
                  </a:cubicBezTo>
                  <a:cubicBezTo>
                    <a:pt x="602620" y="305121"/>
                    <a:pt x="603217" y="334566"/>
                    <a:pt x="603644" y="364011"/>
                  </a:cubicBezTo>
                  <a:lnTo>
                    <a:pt x="603644" y="364011"/>
                  </a:lnTo>
                  <a:lnTo>
                    <a:pt x="603644" y="364182"/>
                  </a:lnTo>
                  <a:lnTo>
                    <a:pt x="603644" y="364182"/>
                  </a:lnTo>
                  <a:cubicBezTo>
                    <a:pt x="605009" y="392347"/>
                    <a:pt x="606204" y="420597"/>
                    <a:pt x="606545" y="448848"/>
                  </a:cubicBezTo>
                  <a:lnTo>
                    <a:pt x="604497" y="436045"/>
                  </a:lnTo>
                  <a:cubicBezTo>
                    <a:pt x="604497" y="436045"/>
                    <a:pt x="604156" y="435960"/>
                    <a:pt x="604156" y="436045"/>
                  </a:cubicBezTo>
                  <a:lnTo>
                    <a:pt x="606630" y="460028"/>
                  </a:lnTo>
                  <a:lnTo>
                    <a:pt x="608251" y="460028"/>
                  </a:lnTo>
                  <a:cubicBezTo>
                    <a:pt x="608251" y="460028"/>
                    <a:pt x="608592" y="452688"/>
                    <a:pt x="608592" y="452688"/>
                  </a:cubicBezTo>
                  <a:cubicBezTo>
                    <a:pt x="610128" y="423243"/>
                    <a:pt x="610981" y="393627"/>
                    <a:pt x="610640" y="364097"/>
                  </a:cubicBezTo>
                  <a:lnTo>
                    <a:pt x="610640" y="364097"/>
                  </a:lnTo>
                  <a:lnTo>
                    <a:pt x="610640" y="363840"/>
                  </a:lnTo>
                  <a:cubicBezTo>
                    <a:pt x="610640" y="363840"/>
                    <a:pt x="610640" y="363584"/>
                    <a:pt x="610640" y="363584"/>
                  </a:cubicBezTo>
                  <a:lnTo>
                    <a:pt x="610640" y="363584"/>
                  </a:lnTo>
                  <a:cubicBezTo>
                    <a:pt x="609190" y="334054"/>
                    <a:pt x="606459" y="304609"/>
                    <a:pt x="603047" y="275334"/>
                  </a:cubicBezTo>
                  <a:cubicBezTo>
                    <a:pt x="602023" y="266117"/>
                    <a:pt x="600914" y="256899"/>
                    <a:pt x="599719" y="247681"/>
                  </a:cubicBezTo>
                  <a:cubicBezTo>
                    <a:pt x="600231" y="245206"/>
                    <a:pt x="600743" y="242816"/>
                    <a:pt x="601255" y="240341"/>
                  </a:cubicBezTo>
                  <a:cubicBezTo>
                    <a:pt x="601511" y="239061"/>
                    <a:pt x="601852" y="237866"/>
                    <a:pt x="602193" y="236586"/>
                  </a:cubicBezTo>
                  <a:lnTo>
                    <a:pt x="603900" y="255619"/>
                  </a:lnTo>
                  <a:cubicBezTo>
                    <a:pt x="605863" y="280455"/>
                    <a:pt x="607398" y="305291"/>
                    <a:pt x="609019" y="330128"/>
                  </a:cubicBezTo>
                  <a:lnTo>
                    <a:pt x="609019" y="330128"/>
                  </a:lnTo>
                  <a:cubicBezTo>
                    <a:pt x="609019" y="330128"/>
                    <a:pt x="609019" y="330213"/>
                    <a:pt x="609019" y="330213"/>
                  </a:cubicBezTo>
                  <a:lnTo>
                    <a:pt x="609019" y="330213"/>
                  </a:lnTo>
                  <a:cubicBezTo>
                    <a:pt x="611749" y="354964"/>
                    <a:pt x="614650" y="379630"/>
                    <a:pt x="617039" y="404466"/>
                  </a:cubicBezTo>
                  <a:lnTo>
                    <a:pt x="619428" y="431010"/>
                  </a:lnTo>
                  <a:cubicBezTo>
                    <a:pt x="619428" y="431010"/>
                    <a:pt x="619769" y="431095"/>
                    <a:pt x="619769" y="431010"/>
                  </a:cubicBezTo>
                  <a:lnTo>
                    <a:pt x="619172" y="404466"/>
                  </a:lnTo>
                  <a:cubicBezTo>
                    <a:pt x="618575" y="379545"/>
                    <a:pt x="617721" y="354623"/>
                    <a:pt x="616100" y="329701"/>
                  </a:cubicBezTo>
                  <a:lnTo>
                    <a:pt x="616100" y="329701"/>
                  </a:lnTo>
                  <a:cubicBezTo>
                    <a:pt x="616100" y="329701"/>
                    <a:pt x="616100" y="329530"/>
                    <a:pt x="616100" y="329530"/>
                  </a:cubicBezTo>
                  <a:lnTo>
                    <a:pt x="616100" y="329360"/>
                  </a:lnTo>
                  <a:cubicBezTo>
                    <a:pt x="616100" y="329360"/>
                    <a:pt x="616100" y="329360"/>
                    <a:pt x="616100" y="329360"/>
                  </a:cubicBezTo>
                  <a:cubicBezTo>
                    <a:pt x="613370" y="304523"/>
                    <a:pt x="609787" y="279858"/>
                    <a:pt x="606033" y="255277"/>
                  </a:cubicBezTo>
                  <a:lnTo>
                    <a:pt x="602791" y="234623"/>
                  </a:lnTo>
                  <a:cubicBezTo>
                    <a:pt x="603303" y="232575"/>
                    <a:pt x="603900" y="230612"/>
                    <a:pt x="604412" y="228478"/>
                  </a:cubicBezTo>
                  <a:cubicBezTo>
                    <a:pt x="607398" y="227966"/>
                    <a:pt x="609787" y="227624"/>
                    <a:pt x="612176" y="227112"/>
                  </a:cubicBezTo>
                  <a:cubicBezTo>
                    <a:pt x="614394" y="226600"/>
                    <a:pt x="616527" y="226003"/>
                    <a:pt x="618575" y="225235"/>
                  </a:cubicBezTo>
                  <a:cubicBezTo>
                    <a:pt x="620281" y="245548"/>
                    <a:pt x="621731" y="265860"/>
                    <a:pt x="623267" y="286173"/>
                  </a:cubicBezTo>
                  <a:lnTo>
                    <a:pt x="623267" y="286173"/>
                  </a:lnTo>
                  <a:cubicBezTo>
                    <a:pt x="623267" y="286173"/>
                    <a:pt x="623267" y="286259"/>
                    <a:pt x="623267" y="286259"/>
                  </a:cubicBezTo>
                  <a:lnTo>
                    <a:pt x="623267" y="286259"/>
                  </a:lnTo>
                  <a:cubicBezTo>
                    <a:pt x="625997" y="308876"/>
                    <a:pt x="628983" y="331408"/>
                    <a:pt x="631458" y="354111"/>
                  </a:cubicBezTo>
                  <a:lnTo>
                    <a:pt x="633932" y="378435"/>
                  </a:lnTo>
                  <a:cubicBezTo>
                    <a:pt x="633932" y="378435"/>
                    <a:pt x="634273" y="378435"/>
                    <a:pt x="634273" y="378435"/>
                  </a:cubicBezTo>
                  <a:lnTo>
                    <a:pt x="633591" y="354196"/>
                  </a:lnTo>
                  <a:cubicBezTo>
                    <a:pt x="632908" y="331408"/>
                    <a:pt x="632055" y="308535"/>
                    <a:pt x="630349" y="285832"/>
                  </a:cubicBezTo>
                  <a:lnTo>
                    <a:pt x="630349" y="285832"/>
                  </a:lnTo>
                  <a:cubicBezTo>
                    <a:pt x="630349" y="285832"/>
                    <a:pt x="630349" y="285661"/>
                    <a:pt x="630349" y="285661"/>
                  </a:cubicBezTo>
                  <a:lnTo>
                    <a:pt x="630349" y="285491"/>
                  </a:lnTo>
                  <a:cubicBezTo>
                    <a:pt x="630349" y="285491"/>
                    <a:pt x="630349" y="285491"/>
                    <a:pt x="630349" y="285491"/>
                  </a:cubicBezTo>
                  <a:cubicBezTo>
                    <a:pt x="627874" y="265007"/>
                    <a:pt x="624632" y="244694"/>
                    <a:pt x="621220" y="224381"/>
                  </a:cubicBezTo>
                  <a:cubicBezTo>
                    <a:pt x="631372" y="219943"/>
                    <a:pt x="638283" y="212091"/>
                    <a:pt x="640501" y="199971"/>
                  </a:cubicBezTo>
                  <a:cubicBezTo>
                    <a:pt x="643743" y="182219"/>
                    <a:pt x="642890" y="164808"/>
                    <a:pt x="632396" y="149104"/>
                  </a:cubicBezTo>
                  <a:cubicBezTo>
                    <a:pt x="620878" y="131949"/>
                    <a:pt x="603559" y="127255"/>
                    <a:pt x="584277" y="127681"/>
                  </a:cubicBezTo>
                  <a:cubicBezTo>
                    <a:pt x="578305" y="127852"/>
                    <a:pt x="573612" y="131522"/>
                    <a:pt x="569773" y="136045"/>
                  </a:cubicBezTo>
                  <a:cubicBezTo>
                    <a:pt x="566190" y="140398"/>
                    <a:pt x="562692" y="144922"/>
                    <a:pt x="558938" y="149530"/>
                  </a:cubicBezTo>
                  <a:close/>
                  <a:moveTo>
                    <a:pt x="568152" y="442873"/>
                  </a:moveTo>
                  <a:cubicBezTo>
                    <a:pt x="567811" y="441849"/>
                    <a:pt x="567555" y="440910"/>
                    <a:pt x="567384" y="439886"/>
                  </a:cubicBezTo>
                  <a:cubicBezTo>
                    <a:pt x="568152" y="436557"/>
                    <a:pt x="568835" y="433229"/>
                    <a:pt x="569603" y="429815"/>
                  </a:cubicBezTo>
                  <a:cubicBezTo>
                    <a:pt x="571223" y="434680"/>
                    <a:pt x="570797" y="438691"/>
                    <a:pt x="568237" y="442873"/>
                  </a:cubicBezTo>
                  <a:close/>
                  <a:moveTo>
                    <a:pt x="550833" y="456102"/>
                  </a:moveTo>
                  <a:cubicBezTo>
                    <a:pt x="551686" y="453030"/>
                    <a:pt x="552539" y="449957"/>
                    <a:pt x="553307" y="446884"/>
                  </a:cubicBezTo>
                  <a:lnTo>
                    <a:pt x="553307" y="446884"/>
                  </a:lnTo>
                  <a:cubicBezTo>
                    <a:pt x="553307" y="446884"/>
                    <a:pt x="553307" y="446799"/>
                    <a:pt x="553307" y="446799"/>
                  </a:cubicBezTo>
                  <a:lnTo>
                    <a:pt x="553307" y="446799"/>
                  </a:lnTo>
                  <a:cubicBezTo>
                    <a:pt x="553307" y="446799"/>
                    <a:pt x="553307" y="446714"/>
                    <a:pt x="553307" y="446714"/>
                  </a:cubicBezTo>
                  <a:cubicBezTo>
                    <a:pt x="554501" y="440398"/>
                    <a:pt x="555440" y="434082"/>
                    <a:pt x="556378" y="427681"/>
                  </a:cubicBezTo>
                  <a:cubicBezTo>
                    <a:pt x="556890" y="436131"/>
                    <a:pt x="555952" y="444751"/>
                    <a:pt x="554843" y="452859"/>
                  </a:cubicBezTo>
                  <a:cubicBezTo>
                    <a:pt x="553478" y="453968"/>
                    <a:pt x="552112" y="455078"/>
                    <a:pt x="550747" y="456102"/>
                  </a:cubicBezTo>
                  <a:close/>
                  <a:moveTo>
                    <a:pt x="553478" y="412574"/>
                  </a:moveTo>
                  <a:cubicBezTo>
                    <a:pt x="553819" y="413428"/>
                    <a:pt x="553990" y="414367"/>
                    <a:pt x="554245" y="415220"/>
                  </a:cubicBezTo>
                  <a:cubicBezTo>
                    <a:pt x="551686" y="425206"/>
                    <a:pt x="549041" y="435277"/>
                    <a:pt x="546482" y="445263"/>
                  </a:cubicBezTo>
                  <a:lnTo>
                    <a:pt x="546482" y="445263"/>
                  </a:lnTo>
                  <a:cubicBezTo>
                    <a:pt x="546482" y="445263"/>
                    <a:pt x="546482" y="445263"/>
                    <a:pt x="546482" y="445263"/>
                  </a:cubicBezTo>
                  <a:lnTo>
                    <a:pt x="546482" y="445263"/>
                  </a:lnTo>
                  <a:cubicBezTo>
                    <a:pt x="546482" y="445263"/>
                    <a:pt x="546482" y="445263"/>
                    <a:pt x="546482" y="445263"/>
                  </a:cubicBezTo>
                  <a:cubicBezTo>
                    <a:pt x="545458" y="450811"/>
                    <a:pt x="544434" y="456444"/>
                    <a:pt x="543495" y="461991"/>
                  </a:cubicBezTo>
                  <a:cubicBezTo>
                    <a:pt x="539656" y="465149"/>
                    <a:pt x="535817" y="468222"/>
                    <a:pt x="531978" y="471294"/>
                  </a:cubicBezTo>
                  <a:cubicBezTo>
                    <a:pt x="532575" y="467283"/>
                    <a:pt x="533172" y="463271"/>
                    <a:pt x="533684" y="459345"/>
                  </a:cubicBezTo>
                  <a:cubicBezTo>
                    <a:pt x="533684" y="459345"/>
                    <a:pt x="533428" y="459260"/>
                    <a:pt x="533428" y="459345"/>
                  </a:cubicBezTo>
                  <a:cubicBezTo>
                    <a:pt x="532234" y="463442"/>
                    <a:pt x="531125" y="467539"/>
                    <a:pt x="529845" y="471550"/>
                  </a:cubicBezTo>
                  <a:cubicBezTo>
                    <a:pt x="529674" y="472233"/>
                    <a:pt x="529418" y="472916"/>
                    <a:pt x="529162" y="473599"/>
                  </a:cubicBezTo>
                  <a:cubicBezTo>
                    <a:pt x="528394" y="474281"/>
                    <a:pt x="527541" y="474879"/>
                    <a:pt x="526773" y="475562"/>
                  </a:cubicBezTo>
                  <a:cubicBezTo>
                    <a:pt x="513976" y="478549"/>
                    <a:pt x="504676" y="473684"/>
                    <a:pt x="496742" y="464978"/>
                  </a:cubicBezTo>
                  <a:cubicBezTo>
                    <a:pt x="489745" y="457297"/>
                    <a:pt x="485991" y="448591"/>
                    <a:pt x="487186" y="438094"/>
                  </a:cubicBezTo>
                  <a:cubicBezTo>
                    <a:pt x="487698" y="433229"/>
                    <a:pt x="488381" y="428364"/>
                    <a:pt x="489234" y="423499"/>
                  </a:cubicBezTo>
                  <a:cubicBezTo>
                    <a:pt x="491025" y="413343"/>
                    <a:pt x="496400" y="405149"/>
                    <a:pt x="504164" y="398833"/>
                  </a:cubicBezTo>
                  <a:cubicBezTo>
                    <a:pt x="525579" y="381508"/>
                    <a:pt x="546567" y="393712"/>
                    <a:pt x="553478" y="412660"/>
                  </a:cubicBezTo>
                  <a:close/>
                  <a:moveTo>
                    <a:pt x="585301" y="227966"/>
                  </a:moveTo>
                  <a:cubicBezTo>
                    <a:pt x="588116" y="227966"/>
                    <a:pt x="591614" y="227966"/>
                    <a:pt x="595710" y="228051"/>
                  </a:cubicBezTo>
                  <a:cubicBezTo>
                    <a:pt x="595795" y="230697"/>
                    <a:pt x="596307" y="232745"/>
                    <a:pt x="595880" y="234452"/>
                  </a:cubicBezTo>
                  <a:cubicBezTo>
                    <a:pt x="592297" y="248279"/>
                    <a:pt x="588116" y="262020"/>
                    <a:pt x="584789" y="276017"/>
                  </a:cubicBezTo>
                  <a:cubicBezTo>
                    <a:pt x="577452" y="306742"/>
                    <a:pt x="572162" y="337809"/>
                    <a:pt x="568323" y="369132"/>
                  </a:cubicBezTo>
                  <a:cubicBezTo>
                    <a:pt x="567726" y="373912"/>
                    <a:pt x="567726" y="378691"/>
                    <a:pt x="568323" y="383641"/>
                  </a:cubicBezTo>
                  <a:cubicBezTo>
                    <a:pt x="570029" y="382190"/>
                    <a:pt x="571053" y="380569"/>
                    <a:pt x="571906" y="378776"/>
                  </a:cubicBezTo>
                  <a:cubicBezTo>
                    <a:pt x="570797" y="384922"/>
                    <a:pt x="569773" y="391067"/>
                    <a:pt x="568664" y="397126"/>
                  </a:cubicBezTo>
                  <a:lnTo>
                    <a:pt x="568664" y="397126"/>
                  </a:lnTo>
                  <a:cubicBezTo>
                    <a:pt x="568664" y="397126"/>
                    <a:pt x="568664" y="397126"/>
                    <a:pt x="568664" y="397126"/>
                  </a:cubicBezTo>
                  <a:lnTo>
                    <a:pt x="568664" y="397126"/>
                  </a:lnTo>
                  <a:cubicBezTo>
                    <a:pt x="568664" y="397126"/>
                    <a:pt x="568664" y="397126"/>
                    <a:pt x="568664" y="397126"/>
                  </a:cubicBezTo>
                  <a:cubicBezTo>
                    <a:pt x="567982" y="402247"/>
                    <a:pt x="567384" y="407454"/>
                    <a:pt x="566787" y="412574"/>
                  </a:cubicBezTo>
                  <a:cubicBezTo>
                    <a:pt x="564483" y="408392"/>
                    <a:pt x="562180" y="404296"/>
                    <a:pt x="560047" y="400370"/>
                  </a:cubicBezTo>
                  <a:lnTo>
                    <a:pt x="562009" y="384153"/>
                  </a:lnTo>
                  <a:cubicBezTo>
                    <a:pt x="562009" y="384153"/>
                    <a:pt x="561753" y="384068"/>
                    <a:pt x="561668" y="384153"/>
                  </a:cubicBezTo>
                  <a:lnTo>
                    <a:pt x="558511" y="397809"/>
                  </a:lnTo>
                  <a:cubicBezTo>
                    <a:pt x="557658" y="396188"/>
                    <a:pt x="556720" y="394566"/>
                    <a:pt x="555866" y="393030"/>
                  </a:cubicBezTo>
                  <a:cubicBezTo>
                    <a:pt x="565678" y="337639"/>
                    <a:pt x="575404" y="283272"/>
                    <a:pt x="585215" y="227880"/>
                  </a:cubicBezTo>
                  <a:close/>
                  <a:moveTo>
                    <a:pt x="577110" y="151408"/>
                  </a:moveTo>
                  <a:cubicBezTo>
                    <a:pt x="583509" y="143898"/>
                    <a:pt x="589993" y="139033"/>
                    <a:pt x="596222" y="140484"/>
                  </a:cubicBezTo>
                  <a:cubicBezTo>
                    <a:pt x="607483" y="145178"/>
                    <a:pt x="615247" y="148336"/>
                    <a:pt x="621987" y="151152"/>
                  </a:cubicBezTo>
                  <a:cubicBezTo>
                    <a:pt x="630178" y="161223"/>
                    <a:pt x="630007" y="172660"/>
                    <a:pt x="632396" y="183243"/>
                  </a:cubicBezTo>
                  <a:cubicBezTo>
                    <a:pt x="635126" y="195448"/>
                    <a:pt x="627618" y="207055"/>
                    <a:pt x="618830" y="212091"/>
                  </a:cubicBezTo>
                  <a:lnTo>
                    <a:pt x="615845" y="194594"/>
                  </a:lnTo>
                  <a:cubicBezTo>
                    <a:pt x="615845" y="194594"/>
                    <a:pt x="615503" y="194594"/>
                    <a:pt x="615503" y="194594"/>
                  </a:cubicBezTo>
                  <a:lnTo>
                    <a:pt x="617295" y="212774"/>
                  </a:lnTo>
                  <a:cubicBezTo>
                    <a:pt x="616186" y="213286"/>
                    <a:pt x="615076" y="213713"/>
                    <a:pt x="613967" y="214054"/>
                  </a:cubicBezTo>
                  <a:cubicBezTo>
                    <a:pt x="599805" y="217895"/>
                    <a:pt x="585642" y="217297"/>
                    <a:pt x="573015" y="208336"/>
                  </a:cubicBezTo>
                  <a:cubicBezTo>
                    <a:pt x="566275" y="203471"/>
                    <a:pt x="562777" y="197070"/>
                    <a:pt x="563460" y="188449"/>
                  </a:cubicBezTo>
                  <a:cubicBezTo>
                    <a:pt x="564483" y="174708"/>
                    <a:pt x="567811" y="162247"/>
                    <a:pt x="577025" y="151323"/>
                  </a:cubicBezTo>
                  <a:close/>
                  <a:moveTo>
                    <a:pt x="332506" y="545121"/>
                  </a:moveTo>
                  <a:cubicBezTo>
                    <a:pt x="332506" y="544352"/>
                    <a:pt x="332335" y="543670"/>
                    <a:pt x="332250" y="542902"/>
                  </a:cubicBezTo>
                  <a:cubicBezTo>
                    <a:pt x="331823" y="540085"/>
                    <a:pt x="331653" y="537269"/>
                    <a:pt x="331311" y="534111"/>
                  </a:cubicBezTo>
                  <a:cubicBezTo>
                    <a:pt x="333444" y="533172"/>
                    <a:pt x="335236" y="532233"/>
                    <a:pt x="337028" y="531636"/>
                  </a:cubicBezTo>
                  <a:cubicBezTo>
                    <a:pt x="343597" y="529502"/>
                    <a:pt x="350081" y="527368"/>
                    <a:pt x="356651" y="525234"/>
                  </a:cubicBezTo>
                  <a:cubicBezTo>
                    <a:pt x="348631" y="531892"/>
                    <a:pt x="340526" y="538549"/>
                    <a:pt x="332506" y="545121"/>
                  </a:cubicBezTo>
                  <a:close/>
                  <a:moveTo>
                    <a:pt x="279353" y="569616"/>
                  </a:moveTo>
                  <a:lnTo>
                    <a:pt x="287629" y="560569"/>
                  </a:lnTo>
                  <a:cubicBezTo>
                    <a:pt x="297441" y="550156"/>
                    <a:pt x="307252" y="539744"/>
                    <a:pt x="317063" y="529246"/>
                  </a:cubicBezTo>
                  <a:cubicBezTo>
                    <a:pt x="319111" y="537951"/>
                    <a:pt x="316210" y="547340"/>
                    <a:pt x="315869" y="557069"/>
                  </a:cubicBezTo>
                  <a:cubicBezTo>
                    <a:pt x="311945" y="560483"/>
                    <a:pt x="308873" y="563897"/>
                    <a:pt x="305119" y="566202"/>
                  </a:cubicBezTo>
                  <a:cubicBezTo>
                    <a:pt x="301792" y="568250"/>
                    <a:pt x="297782" y="570042"/>
                    <a:pt x="293942" y="570384"/>
                  </a:cubicBezTo>
                  <a:cubicBezTo>
                    <a:pt x="288994" y="570810"/>
                    <a:pt x="284131" y="570554"/>
                    <a:pt x="279353" y="569616"/>
                  </a:cubicBezTo>
                  <a:close/>
                  <a:moveTo>
                    <a:pt x="285326" y="501251"/>
                  </a:moveTo>
                  <a:cubicBezTo>
                    <a:pt x="296331" y="500057"/>
                    <a:pt x="305119" y="504580"/>
                    <a:pt x="312712" y="512176"/>
                  </a:cubicBezTo>
                  <a:cubicBezTo>
                    <a:pt x="313566" y="513030"/>
                    <a:pt x="313992" y="514224"/>
                    <a:pt x="314760" y="515419"/>
                  </a:cubicBezTo>
                  <a:cubicBezTo>
                    <a:pt x="314078" y="516785"/>
                    <a:pt x="313395" y="518150"/>
                    <a:pt x="312542" y="520113"/>
                  </a:cubicBezTo>
                  <a:cubicBezTo>
                    <a:pt x="313139" y="520796"/>
                    <a:pt x="313651" y="521479"/>
                    <a:pt x="314078" y="522247"/>
                  </a:cubicBezTo>
                  <a:cubicBezTo>
                    <a:pt x="313480" y="522930"/>
                    <a:pt x="312798" y="523527"/>
                    <a:pt x="312200" y="524210"/>
                  </a:cubicBezTo>
                  <a:lnTo>
                    <a:pt x="312200" y="524210"/>
                  </a:lnTo>
                  <a:cubicBezTo>
                    <a:pt x="312200" y="524210"/>
                    <a:pt x="312200" y="524210"/>
                    <a:pt x="312200" y="524210"/>
                  </a:cubicBezTo>
                  <a:lnTo>
                    <a:pt x="312200" y="524210"/>
                  </a:lnTo>
                  <a:cubicBezTo>
                    <a:pt x="312200" y="524210"/>
                    <a:pt x="312200" y="524210"/>
                    <a:pt x="312200" y="524210"/>
                  </a:cubicBezTo>
                  <a:cubicBezTo>
                    <a:pt x="303157" y="535562"/>
                    <a:pt x="294625" y="547340"/>
                    <a:pt x="286093" y="559118"/>
                  </a:cubicBezTo>
                  <a:lnTo>
                    <a:pt x="278671" y="569445"/>
                  </a:lnTo>
                  <a:cubicBezTo>
                    <a:pt x="274576" y="568591"/>
                    <a:pt x="270480" y="567397"/>
                    <a:pt x="266470" y="565690"/>
                  </a:cubicBezTo>
                  <a:cubicBezTo>
                    <a:pt x="259303" y="562702"/>
                    <a:pt x="255208" y="557411"/>
                    <a:pt x="255123" y="549815"/>
                  </a:cubicBezTo>
                  <a:cubicBezTo>
                    <a:pt x="255123" y="542133"/>
                    <a:pt x="255294" y="534281"/>
                    <a:pt x="256829" y="526771"/>
                  </a:cubicBezTo>
                  <a:cubicBezTo>
                    <a:pt x="259986" y="510725"/>
                    <a:pt x="269201" y="503044"/>
                    <a:pt x="285411" y="501251"/>
                  </a:cubicBezTo>
                  <a:close/>
                  <a:moveTo>
                    <a:pt x="95068" y="423328"/>
                  </a:moveTo>
                  <a:cubicBezTo>
                    <a:pt x="95836" y="422304"/>
                    <a:pt x="96860" y="421109"/>
                    <a:pt x="98310" y="419232"/>
                  </a:cubicBezTo>
                  <a:cubicBezTo>
                    <a:pt x="151975" y="447141"/>
                    <a:pt x="199155" y="482902"/>
                    <a:pt x="247530" y="517724"/>
                  </a:cubicBezTo>
                  <a:cubicBezTo>
                    <a:pt x="246591" y="519857"/>
                    <a:pt x="245738" y="521906"/>
                    <a:pt x="244800" y="524125"/>
                  </a:cubicBezTo>
                  <a:cubicBezTo>
                    <a:pt x="240619" y="521308"/>
                    <a:pt x="237207" y="519089"/>
                    <a:pt x="233794" y="516785"/>
                  </a:cubicBezTo>
                  <a:cubicBezTo>
                    <a:pt x="215024" y="504495"/>
                    <a:pt x="196169" y="492205"/>
                    <a:pt x="177314" y="480000"/>
                  </a:cubicBezTo>
                  <a:cubicBezTo>
                    <a:pt x="152657" y="463954"/>
                    <a:pt x="127915" y="447994"/>
                    <a:pt x="103344" y="431949"/>
                  </a:cubicBezTo>
                  <a:cubicBezTo>
                    <a:pt x="100614" y="430156"/>
                    <a:pt x="98140" y="428108"/>
                    <a:pt x="95665" y="425974"/>
                  </a:cubicBezTo>
                  <a:cubicBezTo>
                    <a:pt x="95153" y="425547"/>
                    <a:pt x="95324" y="424523"/>
                    <a:pt x="95068" y="423328"/>
                  </a:cubicBezTo>
                  <a:close/>
                  <a:moveTo>
                    <a:pt x="64098" y="308279"/>
                  </a:moveTo>
                  <a:cubicBezTo>
                    <a:pt x="63757" y="308705"/>
                    <a:pt x="63415" y="309047"/>
                    <a:pt x="62733" y="309815"/>
                  </a:cubicBezTo>
                  <a:cubicBezTo>
                    <a:pt x="63245" y="308876"/>
                    <a:pt x="63501" y="308279"/>
                    <a:pt x="63757" y="307681"/>
                  </a:cubicBezTo>
                  <a:cubicBezTo>
                    <a:pt x="63842" y="307937"/>
                    <a:pt x="64183" y="308279"/>
                    <a:pt x="64098" y="308364"/>
                  </a:cubicBezTo>
                  <a:close/>
                  <a:moveTo>
                    <a:pt x="61197" y="319715"/>
                  </a:moveTo>
                  <a:cubicBezTo>
                    <a:pt x="61197" y="318777"/>
                    <a:pt x="61197" y="318350"/>
                    <a:pt x="61283" y="317838"/>
                  </a:cubicBezTo>
                  <a:cubicBezTo>
                    <a:pt x="61453" y="317923"/>
                    <a:pt x="61880" y="318094"/>
                    <a:pt x="61880" y="318179"/>
                  </a:cubicBezTo>
                  <a:cubicBezTo>
                    <a:pt x="61794" y="318520"/>
                    <a:pt x="61624" y="318862"/>
                    <a:pt x="61197" y="319630"/>
                  </a:cubicBezTo>
                  <a:close/>
                  <a:moveTo>
                    <a:pt x="57614" y="338919"/>
                  </a:moveTo>
                  <a:cubicBezTo>
                    <a:pt x="57614" y="338919"/>
                    <a:pt x="57102" y="338663"/>
                    <a:pt x="56931" y="338492"/>
                  </a:cubicBezTo>
                  <a:cubicBezTo>
                    <a:pt x="57102" y="338151"/>
                    <a:pt x="57272" y="337809"/>
                    <a:pt x="57443" y="337382"/>
                  </a:cubicBezTo>
                  <a:cubicBezTo>
                    <a:pt x="57699" y="337553"/>
                    <a:pt x="58126" y="337724"/>
                    <a:pt x="58126" y="337809"/>
                  </a:cubicBezTo>
                  <a:cubicBezTo>
                    <a:pt x="58040" y="338151"/>
                    <a:pt x="57784" y="338577"/>
                    <a:pt x="57614" y="338919"/>
                  </a:cubicBezTo>
                  <a:close/>
                  <a:moveTo>
                    <a:pt x="8642" y="394907"/>
                  </a:moveTo>
                  <a:cubicBezTo>
                    <a:pt x="10860" y="401052"/>
                    <a:pt x="13078" y="407283"/>
                    <a:pt x="15382" y="413428"/>
                  </a:cubicBezTo>
                  <a:cubicBezTo>
                    <a:pt x="11372" y="407710"/>
                    <a:pt x="9068" y="401394"/>
                    <a:pt x="8642" y="394907"/>
                  </a:cubicBezTo>
                  <a:close/>
                  <a:moveTo>
                    <a:pt x="63501" y="354367"/>
                  </a:moveTo>
                  <a:cubicBezTo>
                    <a:pt x="80393" y="365889"/>
                    <a:pt x="87987" y="382276"/>
                    <a:pt x="88413" y="402247"/>
                  </a:cubicBezTo>
                  <a:cubicBezTo>
                    <a:pt x="88584" y="409843"/>
                    <a:pt x="87304" y="417013"/>
                    <a:pt x="78346" y="419744"/>
                  </a:cubicBezTo>
                  <a:cubicBezTo>
                    <a:pt x="77066" y="420170"/>
                    <a:pt x="76298" y="422048"/>
                    <a:pt x="75104" y="423158"/>
                  </a:cubicBezTo>
                  <a:cubicBezTo>
                    <a:pt x="67255" y="430327"/>
                    <a:pt x="55566" y="433826"/>
                    <a:pt x="44987" y="433058"/>
                  </a:cubicBezTo>
                  <a:cubicBezTo>
                    <a:pt x="41489" y="426828"/>
                    <a:pt x="38076" y="420597"/>
                    <a:pt x="34664" y="414281"/>
                  </a:cubicBezTo>
                  <a:cubicBezTo>
                    <a:pt x="32274" y="409673"/>
                    <a:pt x="29886" y="405064"/>
                    <a:pt x="27582" y="400370"/>
                  </a:cubicBezTo>
                  <a:cubicBezTo>
                    <a:pt x="27582" y="400370"/>
                    <a:pt x="27241" y="400370"/>
                    <a:pt x="27326" y="400455"/>
                  </a:cubicBezTo>
                  <a:cubicBezTo>
                    <a:pt x="29118" y="405405"/>
                    <a:pt x="30995" y="410270"/>
                    <a:pt x="32872" y="415135"/>
                  </a:cubicBezTo>
                  <a:cubicBezTo>
                    <a:pt x="35005" y="420853"/>
                    <a:pt x="37223" y="426486"/>
                    <a:pt x="39527" y="432205"/>
                  </a:cubicBezTo>
                  <a:cubicBezTo>
                    <a:pt x="37820" y="431863"/>
                    <a:pt x="36285" y="431351"/>
                    <a:pt x="34664" y="430668"/>
                  </a:cubicBezTo>
                  <a:cubicBezTo>
                    <a:pt x="31336" y="428022"/>
                    <a:pt x="27838" y="425547"/>
                    <a:pt x="24511" y="422816"/>
                  </a:cubicBezTo>
                  <a:cubicBezTo>
                    <a:pt x="19648" y="412916"/>
                    <a:pt x="14870" y="403101"/>
                    <a:pt x="10262" y="393115"/>
                  </a:cubicBezTo>
                  <a:lnTo>
                    <a:pt x="8727" y="389786"/>
                  </a:lnTo>
                  <a:cubicBezTo>
                    <a:pt x="9409" y="380739"/>
                    <a:pt x="13505" y="371949"/>
                    <a:pt x="21183" y="365206"/>
                  </a:cubicBezTo>
                  <a:cubicBezTo>
                    <a:pt x="26644" y="360341"/>
                    <a:pt x="32957" y="356415"/>
                    <a:pt x="39271" y="352831"/>
                  </a:cubicBezTo>
                  <a:cubicBezTo>
                    <a:pt x="47461" y="348222"/>
                    <a:pt x="55651" y="348990"/>
                    <a:pt x="63501" y="354281"/>
                  </a:cubicBezTo>
                  <a:close/>
                  <a:moveTo>
                    <a:pt x="80905" y="212518"/>
                  </a:moveTo>
                  <a:cubicBezTo>
                    <a:pt x="80991" y="211920"/>
                    <a:pt x="81929" y="211493"/>
                    <a:pt x="82868" y="210640"/>
                  </a:cubicBezTo>
                  <a:cubicBezTo>
                    <a:pt x="85598" y="211920"/>
                    <a:pt x="88413" y="213286"/>
                    <a:pt x="92423" y="215249"/>
                  </a:cubicBezTo>
                  <a:cubicBezTo>
                    <a:pt x="83379" y="243755"/>
                    <a:pt x="74763" y="271152"/>
                    <a:pt x="66060" y="298634"/>
                  </a:cubicBezTo>
                  <a:cubicBezTo>
                    <a:pt x="65804" y="295050"/>
                    <a:pt x="66316" y="291550"/>
                    <a:pt x="66913" y="288136"/>
                  </a:cubicBezTo>
                  <a:cubicBezTo>
                    <a:pt x="70412" y="268933"/>
                    <a:pt x="73995" y="249730"/>
                    <a:pt x="77492" y="230526"/>
                  </a:cubicBezTo>
                  <a:cubicBezTo>
                    <a:pt x="78602" y="224552"/>
                    <a:pt x="79625" y="218492"/>
                    <a:pt x="80820" y="212518"/>
                  </a:cubicBezTo>
                  <a:close/>
                  <a:moveTo>
                    <a:pt x="132267" y="170612"/>
                  </a:moveTo>
                  <a:cubicBezTo>
                    <a:pt x="128939" y="187425"/>
                    <a:pt x="116909" y="197326"/>
                    <a:pt x="102747" y="205860"/>
                  </a:cubicBezTo>
                  <a:cubicBezTo>
                    <a:pt x="101126" y="203215"/>
                    <a:pt x="99931" y="201337"/>
                    <a:pt x="98737" y="199459"/>
                  </a:cubicBezTo>
                  <a:cubicBezTo>
                    <a:pt x="96945" y="200825"/>
                    <a:pt x="95409" y="202020"/>
                    <a:pt x="93532" y="203471"/>
                  </a:cubicBezTo>
                  <a:cubicBezTo>
                    <a:pt x="86024" y="198606"/>
                    <a:pt x="79455" y="193058"/>
                    <a:pt x="74933" y="185718"/>
                  </a:cubicBezTo>
                  <a:cubicBezTo>
                    <a:pt x="72459" y="181707"/>
                    <a:pt x="69985" y="176671"/>
                    <a:pt x="70155" y="172148"/>
                  </a:cubicBezTo>
                  <a:cubicBezTo>
                    <a:pt x="70582" y="160796"/>
                    <a:pt x="72203" y="149445"/>
                    <a:pt x="74080" y="138179"/>
                  </a:cubicBezTo>
                  <a:cubicBezTo>
                    <a:pt x="75018" y="132802"/>
                    <a:pt x="78602" y="128705"/>
                    <a:pt x="83891" y="126401"/>
                  </a:cubicBezTo>
                  <a:cubicBezTo>
                    <a:pt x="99931" y="119488"/>
                    <a:pt x="121005" y="129303"/>
                    <a:pt x="126380" y="146202"/>
                  </a:cubicBezTo>
                  <a:lnTo>
                    <a:pt x="125697" y="146629"/>
                  </a:lnTo>
                  <a:lnTo>
                    <a:pt x="126465" y="146629"/>
                  </a:lnTo>
                  <a:cubicBezTo>
                    <a:pt x="133546" y="153286"/>
                    <a:pt x="133802" y="162077"/>
                    <a:pt x="132181" y="170526"/>
                  </a:cubicBezTo>
                  <a:close/>
                  <a:moveTo>
                    <a:pt x="335919" y="69303"/>
                  </a:moveTo>
                  <a:cubicBezTo>
                    <a:pt x="338649" y="73400"/>
                    <a:pt x="340526" y="76302"/>
                    <a:pt x="342744" y="79630"/>
                  </a:cubicBezTo>
                  <a:cubicBezTo>
                    <a:pt x="276367" y="103954"/>
                    <a:pt x="210843" y="128023"/>
                    <a:pt x="144723" y="152262"/>
                  </a:cubicBezTo>
                  <a:cubicBezTo>
                    <a:pt x="144211" y="150469"/>
                    <a:pt x="143784" y="149104"/>
                    <a:pt x="143528" y="148080"/>
                  </a:cubicBezTo>
                  <a:cubicBezTo>
                    <a:pt x="208881" y="124865"/>
                    <a:pt x="272698" y="99516"/>
                    <a:pt x="336004" y="69218"/>
                  </a:cubicBezTo>
                  <a:close/>
                  <a:moveTo>
                    <a:pt x="341720" y="45747"/>
                  </a:moveTo>
                  <a:cubicBezTo>
                    <a:pt x="344280" y="55220"/>
                    <a:pt x="347522" y="64609"/>
                    <a:pt x="350849" y="73826"/>
                  </a:cubicBezTo>
                  <a:cubicBezTo>
                    <a:pt x="341294" y="64694"/>
                    <a:pt x="340014" y="60939"/>
                    <a:pt x="341379" y="48819"/>
                  </a:cubicBezTo>
                  <a:cubicBezTo>
                    <a:pt x="341464" y="47795"/>
                    <a:pt x="341635" y="46771"/>
                    <a:pt x="341806" y="45747"/>
                  </a:cubicBezTo>
                  <a:close/>
                  <a:moveTo>
                    <a:pt x="344877" y="30469"/>
                  </a:moveTo>
                  <a:cubicBezTo>
                    <a:pt x="345986" y="26885"/>
                    <a:pt x="347436" y="23727"/>
                    <a:pt x="349398" y="21166"/>
                  </a:cubicBezTo>
                  <a:cubicBezTo>
                    <a:pt x="350764" y="30128"/>
                    <a:pt x="351958" y="39175"/>
                    <a:pt x="353664" y="48051"/>
                  </a:cubicBezTo>
                  <a:cubicBezTo>
                    <a:pt x="353664" y="48051"/>
                    <a:pt x="353664" y="48051"/>
                    <a:pt x="353664" y="48051"/>
                  </a:cubicBezTo>
                  <a:cubicBezTo>
                    <a:pt x="353664" y="48051"/>
                    <a:pt x="353664" y="48051"/>
                    <a:pt x="353664" y="48051"/>
                  </a:cubicBezTo>
                  <a:cubicBezTo>
                    <a:pt x="353664" y="48051"/>
                    <a:pt x="353664" y="48051"/>
                    <a:pt x="353664" y="48051"/>
                  </a:cubicBezTo>
                  <a:cubicBezTo>
                    <a:pt x="353664" y="48051"/>
                    <a:pt x="353664" y="48051"/>
                    <a:pt x="353664" y="48051"/>
                  </a:cubicBezTo>
                  <a:cubicBezTo>
                    <a:pt x="356480" y="57013"/>
                    <a:pt x="359722" y="65804"/>
                    <a:pt x="362879" y="74595"/>
                  </a:cubicBezTo>
                  <a:lnTo>
                    <a:pt x="366206" y="84068"/>
                  </a:lnTo>
                  <a:cubicBezTo>
                    <a:pt x="366206" y="84068"/>
                    <a:pt x="366547" y="84068"/>
                    <a:pt x="366462" y="84068"/>
                  </a:cubicBezTo>
                  <a:lnTo>
                    <a:pt x="364926" y="74253"/>
                  </a:lnTo>
                  <a:cubicBezTo>
                    <a:pt x="364500" y="71522"/>
                    <a:pt x="364073" y="68791"/>
                    <a:pt x="363732" y="66060"/>
                  </a:cubicBezTo>
                  <a:cubicBezTo>
                    <a:pt x="365182" y="71351"/>
                    <a:pt x="366633" y="76643"/>
                    <a:pt x="368083" y="81935"/>
                  </a:cubicBezTo>
                  <a:cubicBezTo>
                    <a:pt x="368595" y="83471"/>
                    <a:pt x="369192" y="84922"/>
                    <a:pt x="369960" y="86287"/>
                  </a:cubicBezTo>
                  <a:cubicBezTo>
                    <a:pt x="367913" y="85434"/>
                    <a:pt x="366035" y="84410"/>
                    <a:pt x="364159" y="83727"/>
                  </a:cubicBezTo>
                  <a:cubicBezTo>
                    <a:pt x="363561" y="80484"/>
                    <a:pt x="363220" y="78179"/>
                    <a:pt x="362708" y="75533"/>
                  </a:cubicBezTo>
                  <a:cubicBezTo>
                    <a:pt x="359296" y="75533"/>
                    <a:pt x="356395" y="75533"/>
                    <a:pt x="353238" y="75533"/>
                  </a:cubicBezTo>
                  <a:cubicBezTo>
                    <a:pt x="353238" y="75107"/>
                    <a:pt x="353068" y="74680"/>
                    <a:pt x="352982" y="74253"/>
                  </a:cubicBezTo>
                  <a:cubicBezTo>
                    <a:pt x="351105" y="63670"/>
                    <a:pt x="349655" y="53087"/>
                    <a:pt x="347948" y="42504"/>
                  </a:cubicBezTo>
                  <a:lnTo>
                    <a:pt x="347948" y="42504"/>
                  </a:lnTo>
                  <a:cubicBezTo>
                    <a:pt x="347948" y="42504"/>
                    <a:pt x="347948" y="42504"/>
                    <a:pt x="347948" y="42504"/>
                  </a:cubicBezTo>
                  <a:lnTo>
                    <a:pt x="347948" y="42504"/>
                  </a:lnTo>
                  <a:cubicBezTo>
                    <a:pt x="347948" y="42504"/>
                    <a:pt x="347948" y="42504"/>
                    <a:pt x="347948" y="42504"/>
                  </a:cubicBezTo>
                  <a:cubicBezTo>
                    <a:pt x="346924" y="38578"/>
                    <a:pt x="345901" y="34651"/>
                    <a:pt x="344792" y="30725"/>
                  </a:cubicBezTo>
                  <a:close/>
                  <a:moveTo>
                    <a:pt x="351276" y="19716"/>
                  </a:moveTo>
                  <a:lnTo>
                    <a:pt x="351020" y="19118"/>
                  </a:lnTo>
                  <a:cubicBezTo>
                    <a:pt x="352299" y="17667"/>
                    <a:pt x="353750" y="16472"/>
                    <a:pt x="355371" y="15363"/>
                  </a:cubicBezTo>
                  <a:cubicBezTo>
                    <a:pt x="356224" y="23044"/>
                    <a:pt x="356992" y="30725"/>
                    <a:pt x="357930" y="38407"/>
                  </a:cubicBezTo>
                  <a:cubicBezTo>
                    <a:pt x="355797" y="32176"/>
                    <a:pt x="353494" y="25946"/>
                    <a:pt x="351276" y="19716"/>
                  </a:cubicBezTo>
                  <a:close/>
                  <a:moveTo>
                    <a:pt x="402722" y="74851"/>
                  </a:moveTo>
                  <a:cubicBezTo>
                    <a:pt x="399309" y="81166"/>
                    <a:pt x="395726" y="85348"/>
                    <a:pt x="391290" y="87482"/>
                  </a:cubicBezTo>
                  <a:cubicBezTo>
                    <a:pt x="389668" y="79459"/>
                    <a:pt x="387962" y="71437"/>
                    <a:pt x="386000" y="63499"/>
                  </a:cubicBezTo>
                  <a:cubicBezTo>
                    <a:pt x="386000" y="63499"/>
                    <a:pt x="386000" y="63499"/>
                    <a:pt x="386000" y="63499"/>
                  </a:cubicBezTo>
                  <a:cubicBezTo>
                    <a:pt x="386000" y="63499"/>
                    <a:pt x="386000" y="63499"/>
                    <a:pt x="386000" y="63499"/>
                  </a:cubicBezTo>
                  <a:cubicBezTo>
                    <a:pt x="386000" y="63499"/>
                    <a:pt x="386000" y="63499"/>
                    <a:pt x="386000" y="63499"/>
                  </a:cubicBezTo>
                  <a:cubicBezTo>
                    <a:pt x="386000" y="63499"/>
                    <a:pt x="386000" y="63499"/>
                    <a:pt x="386000" y="63499"/>
                  </a:cubicBezTo>
                  <a:cubicBezTo>
                    <a:pt x="382246" y="52575"/>
                    <a:pt x="377980" y="41821"/>
                    <a:pt x="373885" y="30981"/>
                  </a:cubicBezTo>
                  <a:lnTo>
                    <a:pt x="369619" y="19459"/>
                  </a:lnTo>
                  <a:cubicBezTo>
                    <a:pt x="369619" y="19459"/>
                    <a:pt x="369278" y="19459"/>
                    <a:pt x="369363" y="19545"/>
                  </a:cubicBezTo>
                  <a:lnTo>
                    <a:pt x="372008" y="31664"/>
                  </a:lnTo>
                  <a:cubicBezTo>
                    <a:pt x="374397" y="43016"/>
                    <a:pt x="376615" y="54367"/>
                    <a:pt x="379345" y="65548"/>
                  </a:cubicBezTo>
                  <a:cubicBezTo>
                    <a:pt x="379345" y="65548"/>
                    <a:pt x="379345" y="65548"/>
                    <a:pt x="379345" y="65548"/>
                  </a:cubicBezTo>
                  <a:cubicBezTo>
                    <a:pt x="379345" y="65548"/>
                    <a:pt x="379345" y="65548"/>
                    <a:pt x="379345" y="65548"/>
                  </a:cubicBezTo>
                  <a:cubicBezTo>
                    <a:pt x="379345" y="65548"/>
                    <a:pt x="379345" y="65548"/>
                    <a:pt x="379345" y="65548"/>
                  </a:cubicBezTo>
                  <a:cubicBezTo>
                    <a:pt x="379345" y="65548"/>
                    <a:pt x="379345" y="65548"/>
                    <a:pt x="379345" y="65548"/>
                  </a:cubicBezTo>
                  <a:cubicBezTo>
                    <a:pt x="381990" y="73314"/>
                    <a:pt x="384976" y="81081"/>
                    <a:pt x="387877" y="88762"/>
                  </a:cubicBezTo>
                  <a:cubicBezTo>
                    <a:pt x="384293" y="89616"/>
                    <a:pt x="380028" y="89360"/>
                    <a:pt x="374994" y="88080"/>
                  </a:cubicBezTo>
                  <a:cubicBezTo>
                    <a:pt x="373970" y="87824"/>
                    <a:pt x="373032" y="87482"/>
                    <a:pt x="372093" y="87141"/>
                  </a:cubicBezTo>
                  <a:cubicBezTo>
                    <a:pt x="371155" y="85434"/>
                    <a:pt x="370558" y="83471"/>
                    <a:pt x="370216" y="81508"/>
                  </a:cubicBezTo>
                  <a:cubicBezTo>
                    <a:pt x="368851" y="70071"/>
                    <a:pt x="367827" y="58293"/>
                    <a:pt x="366121" y="46771"/>
                  </a:cubicBezTo>
                  <a:lnTo>
                    <a:pt x="366121" y="46771"/>
                  </a:lnTo>
                  <a:cubicBezTo>
                    <a:pt x="366121" y="46771"/>
                    <a:pt x="366121" y="46686"/>
                    <a:pt x="366121" y="46686"/>
                  </a:cubicBezTo>
                  <a:lnTo>
                    <a:pt x="366121" y="46686"/>
                  </a:lnTo>
                  <a:cubicBezTo>
                    <a:pt x="366121" y="46686"/>
                    <a:pt x="366121" y="46686"/>
                    <a:pt x="366121" y="46686"/>
                  </a:cubicBezTo>
                  <a:cubicBezTo>
                    <a:pt x="363561" y="35846"/>
                    <a:pt x="360576" y="25092"/>
                    <a:pt x="357675" y="14339"/>
                  </a:cubicBezTo>
                  <a:cubicBezTo>
                    <a:pt x="361087" y="12632"/>
                    <a:pt x="365182" y="11522"/>
                    <a:pt x="369875" y="11266"/>
                  </a:cubicBezTo>
                  <a:cubicBezTo>
                    <a:pt x="374653" y="10925"/>
                    <a:pt x="379516" y="11693"/>
                    <a:pt x="384379" y="11949"/>
                  </a:cubicBezTo>
                  <a:cubicBezTo>
                    <a:pt x="388900" y="16899"/>
                    <a:pt x="392825" y="21679"/>
                    <a:pt x="397176" y="25946"/>
                  </a:cubicBezTo>
                  <a:cubicBezTo>
                    <a:pt x="412363" y="40882"/>
                    <a:pt x="412619" y="57098"/>
                    <a:pt x="402807" y="75021"/>
                  </a:cubicBezTo>
                  <a:close/>
                  <a:moveTo>
                    <a:pt x="476436" y="111636"/>
                  </a:moveTo>
                  <a:cubicBezTo>
                    <a:pt x="476436" y="111636"/>
                    <a:pt x="476009" y="111636"/>
                    <a:pt x="475839" y="111721"/>
                  </a:cubicBezTo>
                  <a:cubicBezTo>
                    <a:pt x="473621" y="110612"/>
                    <a:pt x="471317" y="109587"/>
                    <a:pt x="469099" y="108478"/>
                  </a:cubicBezTo>
                  <a:cubicBezTo>
                    <a:pt x="469099" y="108393"/>
                    <a:pt x="469184" y="108222"/>
                    <a:pt x="469270" y="108137"/>
                  </a:cubicBezTo>
                  <a:cubicBezTo>
                    <a:pt x="471658" y="109331"/>
                    <a:pt x="474047" y="110441"/>
                    <a:pt x="476436" y="111636"/>
                  </a:cubicBezTo>
                  <a:close/>
                  <a:moveTo>
                    <a:pt x="503738" y="127681"/>
                  </a:moveTo>
                  <a:cubicBezTo>
                    <a:pt x="503738" y="127681"/>
                    <a:pt x="503652" y="127852"/>
                    <a:pt x="503567" y="127937"/>
                  </a:cubicBezTo>
                  <a:cubicBezTo>
                    <a:pt x="499045" y="125804"/>
                    <a:pt x="494609" y="123585"/>
                    <a:pt x="490087" y="121451"/>
                  </a:cubicBezTo>
                  <a:cubicBezTo>
                    <a:pt x="490087" y="121451"/>
                    <a:pt x="490172" y="121280"/>
                    <a:pt x="490257" y="121195"/>
                  </a:cubicBezTo>
                  <a:cubicBezTo>
                    <a:pt x="494779" y="123329"/>
                    <a:pt x="499301" y="125548"/>
                    <a:pt x="503738" y="127681"/>
                  </a:cubicBezTo>
                  <a:close/>
                </a:path>
              </a:pathLst>
            </a:custGeom>
            <a:grpFill/>
            <a:ln w="8532" cap="flat">
              <a:noFill/>
              <a:prstDash val="solid"/>
              <a:miter/>
            </a:ln>
          </p:spPr>
          <p:txBody>
            <a:bodyPr rtlCol="0" anchor="ctr"/>
            <a:lstStyle/>
            <a:p>
              <a:endParaRPr lang="en-US"/>
            </a:p>
          </p:txBody>
        </p:sp>
        <p:sp>
          <p:nvSpPr>
            <p:cNvPr id="1655" name="Freeform 1654">
              <a:extLst>
                <a:ext uri="{FF2B5EF4-FFF2-40B4-BE49-F238E27FC236}">
                  <a16:creationId xmlns:a16="http://schemas.microsoft.com/office/drawing/2014/main" id="{F2A84BE5-1F6A-A299-D9E1-D96191D79B29}"/>
                </a:ext>
              </a:extLst>
            </p:cNvPr>
            <p:cNvSpPr/>
            <p:nvPr/>
          </p:nvSpPr>
          <p:spPr>
            <a:xfrm>
              <a:off x="8259867" y="1513894"/>
              <a:ext cx="170" cy="512"/>
            </a:xfrm>
            <a:custGeom>
              <a:avLst/>
              <a:gdLst>
                <a:gd name="connsiteX0" fmla="*/ 85 w 170"/>
                <a:gd name="connsiteY0" fmla="*/ 512 h 512"/>
                <a:gd name="connsiteX1" fmla="*/ 171 w 170"/>
                <a:gd name="connsiteY1" fmla="*/ 0 h 512"/>
                <a:gd name="connsiteX2" fmla="*/ 171 w 170"/>
                <a:gd name="connsiteY2" fmla="*/ 427 h 512"/>
                <a:gd name="connsiteX3" fmla="*/ 0 w 170"/>
                <a:gd name="connsiteY3" fmla="*/ 427 h 512"/>
              </a:gdLst>
              <a:ahLst/>
              <a:cxnLst>
                <a:cxn ang="0">
                  <a:pos x="connsiteX0" y="connsiteY0"/>
                </a:cxn>
                <a:cxn ang="0">
                  <a:pos x="connsiteX1" y="connsiteY1"/>
                </a:cxn>
                <a:cxn ang="0">
                  <a:pos x="connsiteX2" y="connsiteY2"/>
                </a:cxn>
                <a:cxn ang="0">
                  <a:pos x="connsiteX3" y="connsiteY3"/>
                </a:cxn>
              </a:cxnLst>
              <a:rect l="l" t="t" r="r" b="b"/>
              <a:pathLst>
                <a:path w="170" h="512">
                  <a:moveTo>
                    <a:pt x="85" y="512"/>
                  </a:moveTo>
                  <a:cubicBezTo>
                    <a:pt x="85" y="512"/>
                    <a:pt x="85" y="171"/>
                    <a:pt x="171" y="0"/>
                  </a:cubicBezTo>
                  <a:cubicBezTo>
                    <a:pt x="171" y="171"/>
                    <a:pt x="171" y="256"/>
                    <a:pt x="171" y="427"/>
                  </a:cubicBezTo>
                  <a:lnTo>
                    <a:pt x="0" y="427"/>
                  </a:lnTo>
                  <a:close/>
                </a:path>
              </a:pathLst>
            </a:custGeom>
            <a:grpFill/>
            <a:ln w="8532" cap="flat">
              <a:noFill/>
              <a:prstDash val="solid"/>
              <a:miter/>
            </a:ln>
          </p:spPr>
          <p:txBody>
            <a:bodyPr rtlCol="0" anchor="ctr"/>
            <a:lstStyle/>
            <a:p>
              <a:endParaRPr lang="en-US"/>
            </a:p>
          </p:txBody>
        </p:sp>
        <p:sp>
          <p:nvSpPr>
            <p:cNvPr id="1656" name="Freeform 1655">
              <a:extLst>
                <a:ext uri="{FF2B5EF4-FFF2-40B4-BE49-F238E27FC236}">
                  <a16:creationId xmlns:a16="http://schemas.microsoft.com/office/drawing/2014/main" id="{F88334C1-08D5-6B7C-FE61-66945EE04B61}"/>
                </a:ext>
              </a:extLst>
            </p:cNvPr>
            <p:cNvSpPr/>
            <p:nvPr/>
          </p:nvSpPr>
          <p:spPr>
            <a:xfrm>
              <a:off x="8834564" y="830765"/>
              <a:ext cx="341" cy="426"/>
            </a:xfrm>
            <a:custGeom>
              <a:avLst/>
              <a:gdLst>
                <a:gd name="connsiteX0" fmla="*/ 0 w 341"/>
                <a:gd name="connsiteY0" fmla="*/ 341 h 426"/>
                <a:gd name="connsiteX1" fmla="*/ 256 w 341"/>
                <a:gd name="connsiteY1" fmla="*/ 0 h 426"/>
                <a:gd name="connsiteX2" fmla="*/ 341 w 341"/>
                <a:gd name="connsiteY2" fmla="*/ 256 h 426"/>
                <a:gd name="connsiteX3" fmla="*/ 0 w 341"/>
                <a:gd name="connsiteY3" fmla="*/ 427 h 426"/>
              </a:gdLst>
              <a:ahLst/>
              <a:cxnLst>
                <a:cxn ang="0">
                  <a:pos x="connsiteX0" y="connsiteY0"/>
                </a:cxn>
                <a:cxn ang="0">
                  <a:pos x="connsiteX1" y="connsiteY1"/>
                </a:cxn>
                <a:cxn ang="0">
                  <a:pos x="connsiteX2" y="connsiteY2"/>
                </a:cxn>
                <a:cxn ang="0">
                  <a:pos x="connsiteX3" y="connsiteY3"/>
                </a:cxn>
              </a:cxnLst>
              <a:rect l="l" t="t" r="r" b="b"/>
              <a:pathLst>
                <a:path w="341" h="426">
                  <a:moveTo>
                    <a:pt x="0" y="341"/>
                  </a:moveTo>
                  <a:cubicBezTo>
                    <a:pt x="0" y="341"/>
                    <a:pt x="170" y="85"/>
                    <a:pt x="256" y="0"/>
                  </a:cubicBezTo>
                  <a:cubicBezTo>
                    <a:pt x="256" y="0"/>
                    <a:pt x="341" y="256"/>
                    <a:pt x="341" y="256"/>
                  </a:cubicBezTo>
                  <a:cubicBezTo>
                    <a:pt x="256" y="256"/>
                    <a:pt x="85" y="341"/>
                    <a:pt x="0" y="427"/>
                  </a:cubicBezTo>
                  <a:close/>
                </a:path>
              </a:pathLst>
            </a:custGeom>
            <a:grpFill/>
            <a:ln w="8532" cap="flat">
              <a:noFill/>
              <a:prstDash val="solid"/>
              <a:miter/>
            </a:ln>
          </p:spPr>
          <p:txBody>
            <a:bodyPr rtlCol="0" anchor="ctr"/>
            <a:lstStyle/>
            <a:p>
              <a:endParaRPr lang="en-US"/>
            </a:p>
          </p:txBody>
        </p:sp>
        <p:sp>
          <p:nvSpPr>
            <p:cNvPr id="1657" name="Freeform 1656">
              <a:extLst>
                <a:ext uri="{FF2B5EF4-FFF2-40B4-BE49-F238E27FC236}">
                  <a16:creationId xmlns:a16="http://schemas.microsoft.com/office/drawing/2014/main" id="{B9E69863-AB6D-82CC-DD35-43BC75FFFDDC}"/>
                </a:ext>
              </a:extLst>
            </p:cNvPr>
            <p:cNvSpPr/>
            <p:nvPr/>
          </p:nvSpPr>
          <p:spPr>
            <a:xfrm>
              <a:off x="8834819" y="827266"/>
              <a:ext cx="4436" cy="3755"/>
            </a:xfrm>
            <a:custGeom>
              <a:avLst/>
              <a:gdLst>
                <a:gd name="connsiteX0" fmla="*/ 0 w 4436"/>
                <a:gd name="connsiteY0" fmla="*/ 3499 h 3755"/>
                <a:gd name="connsiteX1" fmla="*/ 4351 w 4436"/>
                <a:gd name="connsiteY1" fmla="*/ 0 h 3755"/>
                <a:gd name="connsiteX2" fmla="*/ 4437 w 4436"/>
                <a:gd name="connsiteY2" fmla="*/ 256 h 3755"/>
                <a:gd name="connsiteX3" fmla="*/ 85 w 4436"/>
                <a:gd name="connsiteY3" fmla="*/ 3755 h 3755"/>
                <a:gd name="connsiteX4" fmla="*/ 0 w 4436"/>
                <a:gd name="connsiteY4" fmla="*/ 3499 h 37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 h="3755">
                  <a:moveTo>
                    <a:pt x="0" y="3499"/>
                  </a:moveTo>
                  <a:cubicBezTo>
                    <a:pt x="1451" y="2304"/>
                    <a:pt x="2901" y="1195"/>
                    <a:pt x="4351" y="0"/>
                  </a:cubicBezTo>
                  <a:cubicBezTo>
                    <a:pt x="4351" y="0"/>
                    <a:pt x="4437" y="256"/>
                    <a:pt x="4437" y="256"/>
                  </a:cubicBezTo>
                  <a:cubicBezTo>
                    <a:pt x="2986" y="1451"/>
                    <a:pt x="1536" y="2560"/>
                    <a:pt x="85" y="3755"/>
                  </a:cubicBezTo>
                  <a:cubicBezTo>
                    <a:pt x="85" y="3755"/>
                    <a:pt x="0" y="3499"/>
                    <a:pt x="0" y="3499"/>
                  </a:cubicBezTo>
                  <a:close/>
                </a:path>
              </a:pathLst>
            </a:custGeom>
            <a:grpFill/>
            <a:ln w="8532" cap="flat">
              <a:noFill/>
              <a:prstDash val="solid"/>
              <a:miter/>
            </a:ln>
          </p:spPr>
          <p:txBody>
            <a:bodyPr rtlCol="0" anchor="ctr"/>
            <a:lstStyle/>
            <a:p>
              <a:endParaRPr lang="en-US"/>
            </a:p>
          </p:txBody>
        </p:sp>
        <p:sp>
          <p:nvSpPr>
            <p:cNvPr id="1658" name="Freeform 1657">
              <a:extLst>
                <a:ext uri="{FF2B5EF4-FFF2-40B4-BE49-F238E27FC236}">
                  <a16:creationId xmlns:a16="http://schemas.microsoft.com/office/drawing/2014/main" id="{89749978-BC5E-5E0A-19AB-9A4E39B48E92}"/>
                </a:ext>
              </a:extLst>
            </p:cNvPr>
            <p:cNvSpPr/>
            <p:nvPr/>
          </p:nvSpPr>
          <p:spPr>
            <a:xfrm>
              <a:off x="8798304" y="842714"/>
              <a:ext cx="22694" cy="17667"/>
            </a:xfrm>
            <a:custGeom>
              <a:avLst/>
              <a:gdLst>
                <a:gd name="connsiteX0" fmla="*/ 4948 w 22694"/>
                <a:gd name="connsiteY0" fmla="*/ 13485 h 17667"/>
                <a:gd name="connsiteX1" fmla="*/ 9299 w 22694"/>
                <a:gd name="connsiteY1" fmla="*/ 10156 h 17667"/>
                <a:gd name="connsiteX2" fmla="*/ 13651 w 22694"/>
                <a:gd name="connsiteY2" fmla="*/ 6828 h 17667"/>
                <a:gd name="connsiteX3" fmla="*/ 18002 w 22694"/>
                <a:gd name="connsiteY3" fmla="*/ 3755 h 17667"/>
                <a:gd name="connsiteX4" fmla="*/ 22353 w 22694"/>
                <a:gd name="connsiteY4" fmla="*/ 171 h 17667"/>
                <a:gd name="connsiteX5" fmla="*/ 22694 w 22694"/>
                <a:gd name="connsiteY5" fmla="*/ 0 h 17667"/>
                <a:gd name="connsiteX6" fmla="*/ 22438 w 22694"/>
                <a:gd name="connsiteY6" fmla="*/ 341 h 17667"/>
                <a:gd name="connsiteX7" fmla="*/ 18087 w 22694"/>
                <a:gd name="connsiteY7" fmla="*/ 3926 h 17667"/>
                <a:gd name="connsiteX8" fmla="*/ 13736 w 22694"/>
                <a:gd name="connsiteY8" fmla="*/ 6999 h 17667"/>
                <a:gd name="connsiteX9" fmla="*/ 9385 w 22694"/>
                <a:gd name="connsiteY9" fmla="*/ 10327 h 17667"/>
                <a:gd name="connsiteX10" fmla="*/ 5033 w 22694"/>
                <a:gd name="connsiteY10" fmla="*/ 13656 h 17667"/>
                <a:gd name="connsiteX11" fmla="*/ 682 w 22694"/>
                <a:gd name="connsiteY11" fmla="*/ 17326 h 17667"/>
                <a:gd name="connsiteX12" fmla="*/ 0 w 22694"/>
                <a:gd name="connsiteY12" fmla="*/ 17667 h 17667"/>
                <a:gd name="connsiteX13" fmla="*/ 512 w 22694"/>
                <a:gd name="connsiteY13" fmla="*/ 17070 h 17667"/>
                <a:gd name="connsiteX14" fmla="*/ 4863 w 22694"/>
                <a:gd name="connsiteY14" fmla="*/ 13400 h 17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94" h="17667">
                  <a:moveTo>
                    <a:pt x="4948" y="13485"/>
                  </a:moveTo>
                  <a:cubicBezTo>
                    <a:pt x="6399" y="12376"/>
                    <a:pt x="7849" y="11266"/>
                    <a:pt x="9299" y="10156"/>
                  </a:cubicBezTo>
                  <a:cubicBezTo>
                    <a:pt x="10750" y="9047"/>
                    <a:pt x="12200" y="7937"/>
                    <a:pt x="13651" y="6828"/>
                  </a:cubicBezTo>
                  <a:cubicBezTo>
                    <a:pt x="15101" y="5804"/>
                    <a:pt x="16552" y="4780"/>
                    <a:pt x="18002" y="3755"/>
                  </a:cubicBezTo>
                  <a:lnTo>
                    <a:pt x="22353" y="171"/>
                  </a:lnTo>
                  <a:cubicBezTo>
                    <a:pt x="22353" y="171"/>
                    <a:pt x="22523" y="85"/>
                    <a:pt x="22694" y="0"/>
                  </a:cubicBezTo>
                  <a:cubicBezTo>
                    <a:pt x="22694" y="85"/>
                    <a:pt x="22523" y="256"/>
                    <a:pt x="22438" y="341"/>
                  </a:cubicBezTo>
                  <a:cubicBezTo>
                    <a:pt x="20988" y="1536"/>
                    <a:pt x="19537" y="2731"/>
                    <a:pt x="18087" y="3926"/>
                  </a:cubicBezTo>
                  <a:cubicBezTo>
                    <a:pt x="16637" y="4950"/>
                    <a:pt x="15186" y="5974"/>
                    <a:pt x="13736" y="6999"/>
                  </a:cubicBezTo>
                  <a:cubicBezTo>
                    <a:pt x="12286" y="8108"/>
                    <a:pt x="10835" y="9218"/>
                    <a:pt x="9385" y="10327"/>
                  </a:cubicBezTo>
                  <a:cubicBezTo>
                    <a:pt x="7934" y="11437"/>
                    <a:pt x="6484" y="12546"/>
                    <a:pt x="5033" y="13656"/>
                  </a:cubicBezTo>
                  <a:cubicBezTo>
                    <a:pt x="3583" y="14851"/>
                    <a:pt x="2133" y="16131"/>
                    <a:pt x="682" y="17326"/>
                  </a:cubicBezTo>
                  <a:cubicBezTo>
                    <a:pt x="512" y="17496"/>
                    <a:pt x="256" y="17582"/>
                    <a:pt x="0" y="17667"/>
                  </a:cubicBezTo>
                  <a:cubicBezTo>
                    <a:pt x="170" y="17496"/>
                    <a:pt x="341" y="17240"/>
                    <a:pt x="512" y="17070"/>
                  </a:cubicBezTo>
                  <a:cubicBezTo>
                    <a:pt x="1962" y="15875"/>
                    <a:pt x="3412" y="14595"/>
                    <a:pt x="4863" y="13400"/>
                  </a:cubicBezTo>
                  <a:close/>
                </a:path>
              </a:pathLst>
            </a:custGeom>
            <a:grpFill/>
            <a:ln w="8532" cap="flat">
              <a:noFill/>
              <a:prstDash val="solid"/>
              <a:miter/>
            </a:ln>
          </p:spPr>
          <p:txBody>
            <a:bodyPr rtlCol="0" anchor="ctr"/>
            <a:lstStyle/>
            <a:p>
              <a:endParaRPr lang="en-US"/>
            </a:p>
          </p:txBody>
        </p:sp>
        <p:sp>
          <p:nvSpPr>
            <p:cNvPr id="1659" name="Freeform 1658">
              <a:extLst>
                <a:ext uri="{FF2B5EF4-FFF2-40B4-BE49-F238E27FC236}">
                  <a16:creationId xmlns:a16="http://schemas.microsoft.com/office/drawing/2014/main" id="{3621369C-9149-8AD0-F371-8CFBA41F81CB}"/>
                </a:ext>
              </a:extLst>
            </p:cNvPr>
            <p:cNvSpPr/>
            <p:nvPr/>
          </p:nvSpPr>
          <p:spPr>
            <a:xfrm>
              <a:off x="8749997" y="864734"/>
              <a:ext cx="189610" cy="147055"/>
            </a:xfrm>
            <a:custGeom>
              <a:avLst/>
              <a:gdLst>
                <a:gd name="connsiteX0" fmla="*/ 94123 w 189610"/>
                <a:gd name="connsiteY0" fmla="*/ 72546 h 147055"/>
                <a:gd name="connsiteX1" fmla="*/ 94123 w 189610"/>
                <a:gd name="connsiteY1" fmla="*/ 72546 h 147055"/>
                <a:gd name="connsiteX2" fmla="*/ 94123 w 189610"/>
                <a:gd name="connsiteY2" fmla="*/ 72546 h 147055"/>
                <a:gd name="connsiteX3" fmla="*/ 94123 w 189610"/>
                <a:gd name="connsiteY3" fmla="*/ 72546 h 147055"/>
                <a:gd name="connsiteX4" fmla="*/ 94123 w 189610"/>
                <a:gd name="connsiteY4" fmla="*/ 72546 h 147055"/>
                <a:gd name="connsiteX5" fmla="*/ 164595 w 189610"/>
                <a:gd name="connsiteY5" fmla="*/ 19459 h 147055"/>
                <a:gd name="connsiteX6" fmla="*/ 189422 w 189610"/>
                <a:gd name="connsiteY6" fmla="*/ 0 h 147055"/>
                <a:gd name="connsiteX7" fmla="*/ 189593 w 189610"/>
                <a:gd name="connsiteY7" fmla="*/ 256 h 147055"/>
                <a:gd name="connsiteX8" fmla="*/ 166045 w 189610"/>
                <a:gd name="connsiteY8" fmla="*/ 20910 h 147055"/>
                <a:gd name="connsiteX9" fmla="*/ 98559 w 189610"/>
                <a:gd name="connsiteY9" fmla="*/ 77923 h 147055"/>
                <a:gd name="connsiteX10" fmla="*/ 98559 w 189610"/>
                <a:gd name="connsiteY10" fmla="*/ 77923 h 147055"/>
                <a:gd name="connsiteX11" fmla="*/ 98388 w 189610"/>
                <a:gd name="connsiteY11" fmla="*/ 78094 h 147055"/>
                <a:gd name="connsiteX12" fmla="*/ 98218 w 189610"/>
                <a:gd name="connsiteY12" fmla="*/ 78265 h 147055"/>
                <a:gd name="connsiteX13" fmla="*/ 98218 w 189610"/>
                <a:gd name="connsiteY13" fmla="*/ 78265 h 147055"/>
                <a:gd name="connsiteX14" fmla="*/ 26124 w 189610"/>
                <a:gd name="connsiteY14" fmla="*/ 129388 h 147055"/>
                <a:gd name="connsiteX15" fmla="*/ 188 w 189610"/>
                <a:gd name="connsiteY15" fmla="*/ 147055 h 147055"/>
                <a:gd name="connsiteX16" fmla="*/ 17 w 189610"/>
                <a:gd name="connsiteY16" fmla="*/ 146799 h 147055"/>
                <a:gd name="connsiteX17" fmla="*/ 25015 w 189610"/>
                <a:gd name="connsiteY17" fmla="*/ 127596 h 147055"/>
                <a:gd name="connsiteX18" fmla="*/ 93952 w 189610"/>
                <a:gd name="connsiteY18" fmla="*/ 72632 h 147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9610" h="147055">
                  <a:moveTo>
                    <a:pt x="94123" y="72546"/>
                  </a:moveTo>
                  <a:lnTo>
                    <a:pt x="94123" y="72546"/>
                  </a:lnTo>
                  <a:cubicBezTo>
                    <a:pt x="94123" y="72546"/>
                    <a:pt x="94123" y="72546"/>
                    <a:pt x="94123" y="72546"/>
                  </a:cubicBezTo>
                  <a:lnTo>
                    <a:pt x="94123" y="72546"/>
                  </a:lnTo>
                  <a:cubicBezTo>
                    <a:pt x="94123" y="72546"/>
                    <a:pt x="94123" y="72546"/>
                    <a:pt x="94123" y="72546"/>
                  </a:cubicBezTo>
                  <a:cubicBezTo>
                    <a:pt x="117670" y="54964"/>
                    <a:pt x="141303" y="37468"/>
                    <a:pt x="164595" y="19459"/>
                  </a:cubicBezTo>
                  <a:lnTo>
                    <a:pt x="189422" y="0"/>
                  </a:lnTo>
                  <a:cubicBezTo>
                    <a:pt x="189422" y="0"/>
                    <a:pt x="189678" y="171"/>
                    <a:pt x="189593" y="256"/>
                  </a:cubicBezTo>
                  <a:lnTo>
                    <a:pt x="166045" y="20910"/>
                  </a:lnTo>
                  <a:cubicBezTo>
                    <a:pt x="143863" y="40284"/>
                    <a:pt x="121509" y="59488"/>
                    <a:pt x="98559" y="77923"/>
                  </a:cubicBezTo>
                  <a:lnTo>
                    <a:pt x="98559" y="77923"/>
                  </a:lnTo>
                  <a:cubicBezTo>
                    <a:pt x="98559" y="77923"/>
                    <a:pt x="98388" y="78094"/>
                    <a:pt x="98388" y="78094"/>
                  </a:cubicBezTo>
                  <a:lnTo>
                    <a:pt x="98218" y="78265"/>
                  </a:lnTo>
                  <a:lnTo>
                    <a:pt x="98218" y="78265"/>
                  </a:lnTo>
                  <a:cubicBezTo>
                    <a:pt x="74585" y="95846"/>
                    <a:pt x="50440" y="112745"/>
                    <a:pt x="26124" y="129388"/>
                  </a:cubicBezTo>
                  <a:lnTo>
                    <a:pt x="188" y="147055"/>
                  </a:lnTo>
                  <a:cubicBezTo>
                    <a:pt x="188" y="147055"/>
                    <a:pt x="-68" y="146885"/>
                    <a:pt x="17" y="146799"/>
                  </a:cubicBezTo>
                  <a:lnTo>
                    <a:pt x="25015" y="127596"/>
                  </a:lnTo>
                  <a:cubicBezTo>
                    <a:pt x="48222" y="109502"/>
                    <a:pt x="71087" y="90981"/>
                    <a:pt x="93952" y="72632"/>
                  </a:cubicBezTo>
                  <a:close/>
                </a:path>
              </a:pathLst>
            </a:custGeom>
            <a:grpFill/>
            <a:ln w="8532" cap="flat">
              <a:noFill/>
              <a:prstDash val="solid"/>
              <a:miter/>
            </a:ln>
          </p:spPr>
          <p:txBody>
            <a:bodyPr rtlCol="0" anchor="ctr"/>
            <a:lstStyle/>
            <a:p>
              <a:endParaRPr lang="en-US"/>
            </a:p>
          </p:txBody>
        </p:sp>
        <p:sp>
          <p:nvSpPr>
            <p:cNvPr id="1660" name="Freeform 1659">
              <a:extLst>
                <a:ext uri="{FF2B5EF4-FFF2-40B4-BE49-F238E27FC236}">
                  <a16:creationId xmlns:a16="http://schemas.microsoft.com/office/drawing/2014/main" id="{194DF355-D45C-DB38-949A-C3EF380FF3C0}"/>
                </a:ext>
              </a:extLst>
            </p:cNvPr>
            <p:cNvSpPr/>
            <p:nvPr/>
          </p:nvSpPr>
          <p:spPr>
            <a:xfrm>
              <a:off x="8704181" y="929087"/>
              <a:ext cx="138078" cy="107795"/>
            </a:xfrm>
            <a:custGeom>
              <a:avLst/>
              <a:gdLst>
                <a:gd name="connsiteX0" fmla="*/ 66906 w 138078"/>
                <a:gd name="connsiteY0" fmla="*/ 51124 h 107795"/>
                <a:gd name="connsiteX1" fmla="*/ 66906 w 138078"/>
                <a:gd name="connsiteY1" fmla="*/ 51124 h 107795"/>
                <a:gd name="connsiteX2" fmla="*/ 66906 w 138078"/>
                <a:gd name="connsiteY2" fmla="*/ 51124 h 107795"/>
                <a:gd name="connsiteX3" fmla="*/ 66906 w 138078"/>
                <a:gd name="connsiteY3" fmla="*/ 51124 h 107795"/>
                <a:gd name="connsiteX4" fmla="*/ 66906 w 138078"/>
                <a:gd name="connsiteY4" fmla="*/ 51124 h 107795"/>
                <a:gd name="connsiteX5" fmla="*/ 119206 w 138078"/>
                <a:gd name="connsiteY5" fmla="*/ 13485 h 107795"/>
                <a:gd name="connsiteX6" fmla="*/ 137890 w 138078"/>
                <a:gd name="connsiteY6" fmla="*/ 0 h 107795"/>
                <a:gd name="connsiteX7" fmla="*/ 138061 w 138078"/>
                <a:gd name="connsiteY7" fmla="*/ 256 h 107795"/>
                <a:gd name="connsiteX8" fmla="*/ 120571 w 138078"/>
                <a:gd name="connsiteY8" fmla="*/ 15021 h 107795"/>
                <a:gd name="connsiteX9" fmla="*/ 71343 w 138078"/>
                <a:gd name="connsiteY9" fmla="*/ 56586 h 107795"/>
                <a:gd name="connsiteX10" fmla="*/ 71343 w 138078"/>
                <a:gd name="connsiteY10" fmla="*/ 56586 h 107795"/>
                <a:gd name="connsiteX11" fmla="*/ 71172 w 138078"/>
                <a:gd name="connsiteY11" fmla="*/ 56671 h 107795"/>
                <a:gd name="connsiteX12" fmla="*/ 71087 w 138078"/>
                <a:gd name="connsiteY12" fmla="*/ 56671 h 107795"/>
                <a:gd name="connsiteX13" fmla="*/ 71087 w 138078"/>
                <a:gd name="connsiteY13" fmla="*/ 56757 h 107795"/>
                <a:gd name="connsiteX14" fmla="*/ 18787 w 138078"/>
                <a:gd name="connsiteY14" fmla="*/ 94395 h 107795"/>
                <a:gd name="connsiteX15" fmla="*/ 188 w 138078"/>
                <a:gd name="connsiteY15" fmla="*/ 107795 h 107795"/>
                <a:gd name="connsiteX16" fmla="*/ 17 w 138078"/>
                <a:gd name="connsiteY16" fmla="*/ 107539 h 107795"/>
                <a:gd name="connsiteX17" fmla="*/ 17593 w 138078"/>
                <a:gd name="connsiteY17" fmla="*/ 92688 h 107795"/>
                <a:gd name="connsiteX18" fmla="*/ 66821 w 138078"/>
                <a:gd name="connsiteY18" fmla="*/ 51124 h 107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8078" h="107795">
                  <a:moveTo>
                    <a:pt x="66906" y="51124"/>
                  </a:moveTo>
                  <a:lnTo>
                    <a:pt x="66906" y="51124"/>
                  </a:lnTo>
                  <a:cubicBezTo>
                    <a:pt x="66906" y="51124"/>
                    <a:pt x="66906" y="51124"/>
                    <a:pt x="66906" y="51124"/>
                  </a:cubicBezTo>
                  <a:lnTo>
                    <a:pt x="66906" y="51124"/>
                  </a:lnTo>
                  <a:cubicBezTo>
                    <a:pt x="66906" y="51124"/>
                    <a:pt x="66906" y="51124"/>
                    <a:pt x="66906" y="51124"/>
                  </a:cubicBezTo>
                  <a:cubicBezTo>
                    <a:pt x="84140" y="38321"/>
                    <a:pt x="101715" y="25946"/>
                    <a:pt x="119206" y="13485"/>
                  </a:cubicBezTo>
                  <a:lnTo>
                    <a:pt x="137890" y="0"/>
                  </a:lnTo>
                  <a:cubicBezTo>
                    <a:pt x="137890" y="0"/>
                    <a:pt x="138146" y="171"/>
                    <a:pt x="138061" y="256"/>
                  </a:cubicBezTo>
                  <a:lnTo>
                    <a:pt x="120571" y="15021"/>
                  </a:lnTo>
                  <a:cubicBezTo>
                    <a:pt x="104190" y="28933"/>
                    <a:pt x="87894" y="43016"/>
                    <a:pt x="71343" y="56586"/>
                  </a:cubicBezTo>
                  <a:lnTo>
                    <a:pt x="71343" y="56586"/>
                  </a:lnTo>
                  <a:cubicBezTo>
                    <a:pt x="71343" y="56586"/>
                    <a:pt x="71172" y="56671"/>
                    <a:pt x="71172" y="56671"/>
                  </a:cubicBezTo>
                  <a:lnTo>
                    <a:pt x="71087" y="56671"/>
                  </a:lnTo>
                  <a:cubicBezTo>
                    <a:pt x="71087" y="56671"/>
                    <a:pt x="71087" y="56757"/>
                    <a:pt x="71087" y="56757"/>
                  </a:cubicBezTo>
                  <a:cubicBezTo>
                    <a:pt x="53853" y="69559"/>
                    <a:pt x="36277" y="81935"/>
                    <a:pt x="18787" y="94395"/>
                  </a:cubicBezTo>
                  <a:lnTo>
                    <a:pt x="188" y="107795"/>
                  </a:lnTo>
                  <a:cubicBezTo>
                    <a:pt x="188" y="107795"/>
                    <a:pt x="-68" y="107624"/>
                    <a:pt x="17" y="107539"/>
                  </a:cubicBezTo>
                  <a:lnTo>
                    <a:pt x="17593" y="92688"/>
                  </a:lnTo>
                  <a:cubicBezTo>
                    <a:pt x="33974" y="78777"/>
                    <a:pt x="50269" y="64694"/>
                    <a:pt x="66821" y="51124"/>
                  </a:cubicBezTo>
                  <a:close/>
                </a:path>
              </a:pathLst>
            </a:custGeom>
            <a:grpFill/>
            <a:ln w="8532" cap="flat">
              <a:noFill/>
              <a:prstDash val="solid"/>
              <a:miter/>
            </a:ln>
          </p:spPr>
          <p:txBody>
            <a:bodyPr rtlCol="0" anchor="ctr"/>
            <a:lstStyle/>
            <a:p>
              <a:endParaRPr lang="en-US"/>
            </a:p>
          </p:txBody>
        </p:sp>
        <p:sp>
          <p:nvSpPr>
            <p:cNvPr id="1661" name="Freeform 1660">
              <a:extLst>
                <a:ext uri="{FF2B5EF4-FFF2-40B4-BE49-F238E27FC236}">
                  <a16:creationId xmlns:a16="http://schemas.microsoft.com/office/drawing/2014/main" id="{A7A80080-7607-2A0C-6E58-D56FE50054C9}"/>
                </a:ext>
              </a:extLst>
            </p:cNvPr>
            <p:cNvSpPr/>
            <p:nvPr/>
          </p:nvSpPr>
          <p:spPr>
            <a:xfrm>
              <a:off x="7634833" y="848347"/>
              <a:ext cx="117396" cy="149035"/>
            </a:xfrm>
            <a:custGeom>
              <a:avLst/>
              <a:gdLst>
                <a:gd name="connsiteX0" fmla="*/ 341 w 117396"/>
                <a:gd name="connsiteY0" fmla="*/ 0 h 149035"/>
                <a:gd name="connsiteX1" fmla="*/ 15613 w 117396"/>
                <a:gd name="connsiteY1" fmla="*/ 19459 h 149035"/>
                <a:gd name="connsiteX2" fmla="*/ 59807 w 117396"/>
                <a:gd name="connsiteY2" fmla="*/ 73400 h 149035"/>
                <a:gd name="connsiteX3" fmla="*/ 59807 w 117396"/>
                <a:gd name="connsiteY3" fmla="*/ 73400 h 149035"/>
                <a:gd name="connsiteX4" fmla="*/ 59892 w 117396"/>
                <a:gd name="connsiteY4" fmla="*/ 73570 h 149035"/>
                <a:gd name="connsiteX5" fmla="*/ 59892 w 117396"/>
                <a:gd name="connsiteY5" fmla="*/ 73741 h 149035"/>
                <a:gd name="connsiteX6" fmla="*/ 59978 w 117396"/>
                <a:gd name="connsiteY6" fmla="*/ 73741 h 149035"/>
                <a:gd name="connsiteX7" fmla="*/ 102039 w 117396"/>
                <a:gd name="connsiteY7" fmla="*/ 129388 h 149035"/>
                <a:gd name="connsiteX8" fmla="*/ 117396 w 117396"/>
                <a:gd name="connsiteY8" fmla="*/ 148848 h 149035"/>
                <a:gd name="connsiteX9" fmla="*/ 117140 w 117396"/>
                <a:gd name="connsiteY9" fmla="*/ 149018 h 149035"/>
                <a:gd name="connsiteX10" fmla="*/ 100333 w 117396"/>
                <a:gd name="connsiteY10" fmla="*/ 130583 h 149035"/>
                <a:gd name="connsiteX11" fmla="*/ 54347 w 117396"/>
                <a:gd name="connsiteY11" fmla="*/ 78008 h 149035"/>
                <a:gd name="connsiteX12" fmla="*/ 54347 w 117396"/>
                <a:gd name="connsiteY12" fmla="*/ 78008 h 149035"/>
                <a:gd name="connsiteX13" fmla="*/ 54347 w 117396"/>
                <a:gd name="connsiteY13" fmla="*/ 78008 h 149035"/>
                <a:gd name="connsiteX14" fmla="*/ 54347 w 117396"/>
                <a:gd name="connsiteY14" fmla="*/ 78008 h 149035"/>
                <a:gd name="connsiteX15" fmla="*/ 54347 w 117396"/>
                <a:gd name="connsiteY15" fmla="*/ 78008 h 149035"/>
                <a:gd name="connsiteX16" fmla="*/ 13992 w 117396"/>
                <a:gd name="connsiteY16" fmla="*/ 20996 h 149035"/>
                <a:gd name="connsiteX17" fmla="*/ 0 w 117396"/>
                <a:gd name="connsiteY17" fmla="*/ 341 h 149035"/>
                <a:gd name="connsiteX18" fmla="*/ 256 w 117396"/>
                <a:gd name="connsiteY18" fmla="*/ 171 h 149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396" h="149035">
                  <a:moveTo>
                    <a:pt x="341" y="0"/>
                  </a:moveTo>
                  <a:lnTo>
                    <a:pt x="15613" y="19459"/>
                  </a:lnTo>
                  <a:cubicBezTo>
                    <a:pt x="30117" y="37639"/>
                    <a:pt x="45047" y="55476"/>
                    <a:pt x="59807" y="73400"/>
                  </a:cubicBezTo>
                  <a:lnTo>
                    <a:pt x="59807" y="73400"/>
                  </a:lnTo>
                  <a:cubicBezTo>
                    <a:pt x="59807" y="73400"/>
                    <a:pt x="59892" y="73570"/>
                    <a:pt x="59892" y="73570"/>
                  </a:cubicBezTo>
                  <a:lnTo>
                    <a:pt x="59892" y="73741"/>
                  </a:lnTo>
                  <a:cubicBezTo>
                    <a:pt x="59892" y="73741"/>
                    <a:pt x="59978" y="73741"/>
                    <a:pt x="59978" y="73741"/>
                  </a:cubicBezTo>
                  <a:cubicBezTo>
                    <a:pt x="73970" y="92347"/>
                    <a:pt x="87791" y="111038"/>
                    <a:pt x="102039" y="129388"/>
                  </a:cubicBezTo>
                  <a:lnTo>
                    <a:pt x="117396" y="148848"/>
                  </a:lnTo>
                  <a:cubicBezTo>
                    <a:pt x="117396" y="148848"/>
                    <a:pt x="117226" y="149104"/>
                    <a:pt x="117140" y="149018"/>
                  </a:cubicBezTo>
                  <a:lnTo>
                    <a:pt x="100333" y="130583"/>
                  </a:lnTo>
                  <a:cubicBezTo>
                    <a:pt x="84720" y="113343"/>
                    <a:pt x="69192" y="95932"/>
                    <a:pt x="54347" y="78008"/>
                  </a:cubicBezTo>
                  <a:lnTo>
                    <a:pt x="54347" y="78008"/>
                  </a:lnTo>
                  <a:cubicBezTo>
                    <a:pt x="54347" y="78008"/>
                    <a:pt x="54347" y="78008"/>
                    <a:pt x="54347" y="78008"/>
                  </a:cubicBezTo>
                  <a:lnTo>
                    <a:pt x="54347" y="78008"/>
                  </a:lnTo>
                  <a:cubicBezTo>
                    <a:pt x="54347" y="78008"/>
                    <a:pt x="54347" y="78008"/>
                    <a:pt x="54347" y="78008"/>
                  </a:cubicBezTo>
                  <a:cubicBezTo>
                    <a:pt x="40355" y="59403"/>
                    <a:pt x="27045" y="40199"/>
                    <a:pt x="13992" y="20996"/>
                  </a:cubicBezTo>
                  <a:lnTo>
                    <a:pt x="0" y="341"/>
                  </a:lnTo>
                  <a:cubicBezTo>
                    <a:pt x="0" y="341"/>
                    <a:pt x="170" y="85"/>
                    <a:pt x="256" y="171"/>
                  </a:cubicBezTo>
                  <a:close/>
                </a:path>
              </a:pathLst>
            </a:custGeom>
            <a:grpFill/>
            <a:ln w="8532" cap="flat">
              <a:noFill/>
              <a:prstDash val="solid"/>
              <a:miter/>
            </a:ln>
          </p:spPr>
          <p:txBody>
            <a:bodyPr rtlCol="0" anchor="ctr"/>
            <a:lstStyle/>
            <a:p>
              <a:endParaRPr lang="en-US"/>
            </a:p>
          </p:txBody>
        </p:sp>
        <p:sp>
          <p:nvSpPr>
            <p:cNvPr id="1662" name="Freeform 1661">
              <a:extLst>
                <a:ext uri="{FF2B5EF4-FFF2-40B4-BE49-F238E27FC236}">
                  <a16:creationId xmlns:a16="http://schemas.microsoft.com/office/drawing/2014/main" id="{F56AF3E0-9843-C20D-CFBC-7B95B95AB0AF}"/>
                </a:ext>
              </a:extLst>
            </p:cNvPr>
            <p:cNvSpPr/>
            <p:nvPr/>
          </p:nvSpPr>
          <p:spPr>
            <a:xfrm>
              <a:off x="7648995" y="811630"/>
              <a:ext cx="105622" cy="149309"/>
            </a:xfrm>
            <a:custGeom>
              <a:avLst/>
              <a:gdLst>
                <a:gd name="connsiteX0" fmla="*/ 54518 w 105622"/>
                <a:gd name="connsiteY0" fmla="*/ 73161 h 149309"/>
                <a:gd name="connsiteX1" fmla="*/ 54518 w 105622"/>
                <a:gd name="connsiteY1" fmla="*/ 73332 h 149309"/>
                <a:gd name="connsiteX2" fmla="*/ 54689 w 105622"/>
                <a:gd name="connsiteY2" fmla="*/ 73502 h 149309"/>
                <a:gd name="connsiteX3" fmla="*/ 54689 w 105622"/>
                <a:gd name="connsiteY3" fmla="*/ 73502 h 149309"/>
                <a:gd name="connsiteX4" fmla="*/ 92057 w 105622"/>
                <a:gd name="connsiteY4" fmla="*/ 129491 h 149309"/>
                <a:gd name="connsiteX5" fmla="*/ 105623 w 105622"/>
                <a:gd name="connsiteY5" fmla="*/ 149121 h 149309"/>
                <a:gd name="connsiteX6" fmla="*/ 105367 w 105622"/>
                <a:gd name="connsiteY6" fmla="*/ 149292 h 149309"/>
                <a:gd name="connsiteX7" fmla="*/ 90266 w 105622"/>
                <a:gd name="connsiteY7" fmla="*/ 130601 h 149309"/>
                <a:gd name="connsiteX8" fmla="*/ 48802 w 105622"/>
                <a:gd name="connsiteY8" fmla="*/ 77514 h 149309"/>
                <a:gd name="connsiteX9" fmla="*/ 48802 w 105622"/>
                <a:gd name="connsiteY9" fmla="*/ 77514 h 149309"/>
                <a:gd name="connsiteX10" fmla="*/ 48802 w 105622"/>
                <a:gd name="connsiteY10" fmla="*/ 77514 h 149309"/>
                <a:gd name="connsiteX11" fmla="*/ 48802 w 105622"/>
                <a:gd name="connsiteY11" fmla="*/ 77514 h 149309"/>
                <a:gd name="connsiteX12" fmla="*/ 48802 w 105622"/>
                <a:gd name="connsiteY12" fmla="*/ 77514 h 149309"/>
                <a:gd name="connsiteX13" fmla="*/ 12627 w 105622"/>
                <a:gd name="connsiteY13" fmla="*/ 20672 h 149309"/>
                <a:gd name="connsiteX14" fmla="*/ 0 w 105622"/>
                <a:gd name="connsiteY14" fmla="*/ 188 h 149309"/>
                <a:gd name="connsiteX15" fmla="*/ 256 w 105622"/>
                <a:gd name="connsiteY15" fmla="*/ 17 h 149309"/>
                <a:gd name="connsiteX16" fmla="*/ 14248 w 105622"/>
                <a:gd name="connsiteY16" fmla="*/ 19392 h 149309"/>
                <a:gd name="connsiteX17" fmla="*/ 54432 w 105622"/>
                <a:gd name="connsiteY17" fmla="*/ 73332 h 149309"/>
                <a:gd name="connsiteX18" fmla="*/ 54432 w 105622"/>
                <a:gd name="connsiteY18" fmla="*/ 73332 h 149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622" h="149309">
                  <a:moveTo>
                    <a:pt x="54518" y="73161"/>
                  </a:moveTo>
                  <a:lnTo>
                    <a:pt x="54518" y="73332"/>
                  </a:lnTo>
                  <a:cubicBezTo>
                    <a:pt x="54518" y="73332"/>
                    <a:pt x="54689" y="73502"/>
                    <a:pt x="54689" y="73502"/>
                  </a:cubicBezTo>
                  <a:lnTo>
                    <a:pt x="54689" y="73502"/>
                  </a:lnTo>
                  <a:cubicBezTo>
                    <a:pt x="67145" y="92108"/>
                    <a:pt x="79430" y="110885"/>
                    <a:pt x="92057" y="129491"/>
                  </a:cubicBezTo>
                  <a:lnTo>
                    <a:pt x="105623" y="149121"/>
                  </a:lnTo>
                  <a:cubicBezTo>
                    <a:pt x="105623" y="149121"/>
                    <a:pt x="105452" y="149377"/>
                    <a:pt x="105367" y="149292"/>
                  </a:cubicBezTo>
                  <a:lnTo>
                    <a:pt x="90266" y="130601"/>
                  </a:lnTo>
                  <a:cubicBezTo>
                    <a:pt x="76188" y="113104"/>
                    <a:pt x="62196" y="95522"/>
                    <a:pt x="48802" y="77514"/>
                  </a:cubicBezTo>
                  <a:lnTo>
                    <a:pt x="48802" y="77514"/>
                  </a:lnTo>
                  <a:cubicBezTo>
                    <a:pt x="48802" y="77514"/>
                    <a:pt x="48802" y="77514"/>
                    <a:pt x="48802" y="77514"/>
                  </a:cubicBezTo>
                  <a:lnTo>
                    <a:pt x="48802" y="77514"/>
                  </a:lnTo>
                  <a:cubicBezTo>
                    <a:pt x="48802" y="77514"/>
                    <a:pt x="48802" y="77514"/>
                    <a:pt x="48802" y="77514"/>
                  </a:cubicBezTo>
                  <a:cubicBezTo>
                    <a:pt x="36260" y="58822"/>
                    <a:pt x="24401" y="39790"/>
                    <a:pt x="12627" y="20672"/>
                  </a:cubicBezTo>
                  <a:lnTo>
                    <a:pt x="0" y="188"/>
                  </a:lnTo>
                  <a:cubicBezTo>
                    <a:pt x="0" y="188"/>
                    <a:pt x="171" y="-68"/>
                    <a:pt x="256" y="17"/>
                  </a:cubicBezTo>
                  <a:lnTo>
                    <a:pt x="14248" y="19392"/>
                  </a:lnTo>
                  <a:cubicBezTo>
                    <a:pt x="27472" y="37485"/>
                    <a:pt x="41123" y="55323"/>
                    <a:pt x="54432" y="73332"/>
                  </a:cubicBezTo>
                  <a:lnTo>
                    <a:pt x="54432" y="73332"/>
                  </a:lnTo>
                  <a:close/>
                </a:path>
              </a:pathLst>
            </a:custGeom>
            <a:grpFill/>
            <a:ln w="8532" cap="flat">
              <a:noFill/>
              <a:prstDash val="solid"/>
              <a:miter/>
            </a:ln>
          </p:spPr>
          <p:txBody>
            <a:bodyPr rtlCol="0" anchor="ctr"/>
            <a:lstStyle/>
            <a:p>
              <a:endParaRPr lang="en-US"/>
            </a:p>
          </p:txBody>
        </p:sp>
        <p:sp>
          <p:nvSpPr>
            <p:cNvPr id="1663" name="Freeform 1662">
              <a:extLst>
                <a:ext uri="{FF2B5EF4-FFF2-40B4-BE49-F238E27FC236}">
                  <a16:creationId xmlns:a16="http://schemas.microsoft.com/office/drawing/2014/main" id="{ED79523F-E4CB-D583-E27B-BC5DEAE359A4}"/>
                </a:ext>
              </a:extLst>
            </p:cNvPr>
            <p:cNvSpPr/>
            <p:nvPr/>
          </p:nvSpPr>
          <p:spPr>
            <a:xfrm>
              <a:off x="7690459" y="818799"/>
              <a:ext cx="88132" cy="128228"/>
            </a:xfrm>
            <a:custGeom>
              <a:avLst/>
              <a:gdLst>
                <a:gd name="connsiteX0" fmla="*/ 46498 w 88132"/>
                <a:gd name="connsiteY0" fmla="*/ 62407 h 128228"/>
                <a:gd name="connsiteX1" fmla="*/ 46498 w 88132"/>
                <a:gd name="connsiteY1" fmla="*/ 62407 h 128228"/>
                <a:gd name="connsiteX2" fmla="*/ 46498 w 88132"/>
                <a:gd name="connsiteY2" fmla="*/ 62492 h 128228"/>
                <a:gd name="connsiteX3" fmla="*/ 46498 w 88132"/>
                <a:gd name="connsiteY3" fmla="*/ 62492 h 128228"/>
                <a:gd name="connsiteX4" fmla="*/ 46498 w 88132"/>
                <a:gd name="connsiteY4" fmla="*/ 62578 h 128228"/>
                <a:gd name="connsiteX5" fmla="*/ 77127 w 88132"/>
                <a:gd name="connsiteY5" fmla="*/ 110970 h 128228"/>
                <a:gd name="connsiteX6" fmla="*/ 88133 w 88132"/>
                <a:gd name="connsiteY6" fmla="*/ 128040 h 128228"/>
                <a:gd name="connsiteX7" fmla="*/ 87877 w 88132"/>
                <a:gd name="connsiteY7" fmla="*/ 128211 h 128228"/>
                <a:gd name="connsiteX8" fmla="*/ 75335 w 88132"/>
                <a:gd name="connsiteY8" fmla="*/ 112080 h 128228"/>
                <a:gd name="connsiteX9" fmla="*/ 40611 w 88132"/>
                <a:gd name="connsiteY9" fmla="*/ 66504 h 128228"/>
                <a:gd name="connsiteX10" fmla="*/ 40611 w 88132"/>
                <a:gd name="connsiteY10" fmla="*/ 66504 h 128228"/>
                <a:gd name="connsiteX11" fmla="*/ 40611 w 88132"/>
                <a:gd name="connsiteY11" fmla="*/ 66504 h 128228"/>
                <a:gd name="connsiteX12" fmla="*/ 40611 w 88132"/>
                <a:gd name="connsiteY12" fmla="*/ 66504 h 128228"/>
                <a:gd name="connsiteX13" fmla="*/ 40611 w 88132"/>
                <a:gd name="connsiteY13" fmla="*/ 66504 h 128228"/>
                <a:gd name="connsiteX14" fmla="*/ 10579 w 88132"/>
                <a:gd name="connsiteY14" fmla="*/ 17685 h 128228"/>
                <a:gd name="connsiteX15" fmla="*/ 0 w 88132"/>
                <a:gd name="connsiteY15" fmla="*/ 188 h 128228"/>
                <a:gd name="connsiteX16" fmla="*/ 256 w 88132"/>
                <a:gd name="connsiteY16" fmla="*/ 17 h 128228"/>
                <a:gd name="connsiteX17" fmla="*/ 12200 w 88132"/>
                <a:gd name="connsiteY17" fmla="*/ 16490 h 128228"/>
                <a:gd name="connsiteX18" fmla="*/ 46327 w 88132"/>
                <a:gd name="connsiteY18" fmla="*/ 62492 h 12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8132" h="128228">
                  <a:moveTo>
                    <a:pt x="46498" y="62407"/>
                  </a:moveTo>
                  <a:lnTo>
                    <a:pt x="46498" y="62407"/>
                  </a:lnTo>
                  <a:cubicBezTo>
                    <a:pt x="46498" y="62407"/>
                    <a:pt x="46498" y="62492"/>
                    <a:pt x="46498" y="62492"/>
                  </a:cubicBezTo>
                  <a:lnTo>
                    <a:pt x="46498" y="62492"/>
                  </a:lnTo>
                  <a:cubicBezTo>
                    <a:pt x="46498" y="62492"/>
                    <a:pt x="46498" y="62578"/>
                    <a:pt x="46498" y="62578"/>
                  </a:cubicBezTo>
                  <a:cubicBezTo>
                    <a:pt x="56822" y="78623"/>
                    <a:pt x="66889" y="94840"/>
                    <a:pt x="77127" y="110970"/>
                  </a:cubicBezTo>
                  <a:lnTo>
                    <a:pt x="88133" y="128040"/>
                  </a:lnTo>
                  <a:cubicBezTo>
                    <a:pt x="88133" y="128040"/>
                    <a:pt x="87962" y="128296"/>
                    <a:pt x="87877" y="128211"/>
                  </a:cubicBezTo>
                  <a:lnTo>
                    <a:pt x="75335" y="112080"/>
                  </a:lnTo>
                  <a:cubicBezTo>
                    <a:pt x="63561" y="97059"/>
                    <a:pt x="51788" y="81952"/>
                    <a:pt x="40611" y="66504"/>
                  </a:cubicBezTo>
                  <a:lnTo>
                    <a:pt x="40611" y="66504"/>
                  </a:lnTo>
                  <a:cubicBezTo>
                    <a:pt x="40611" y="66504"/>
                    <a:pt x="40611" y="66504"/>
                    <a:pt x="40611" y="66504"/>
                  </a:cubicBezTo>
                  <a:lnTo>
                    <a:pt x="40611" y="66504"/>
                  </a:lnTo>
                  <a:cubicBezTo>
                    <a:pt x="40611" y="66504"/>
                    <a:pt x="40611" y="66504"/>
                    <a:pt x="40611" y="66504"/>
                  </a:cubicBezTo>
                  <a:cubicBezTo>
                    <a:pt x="30203" y="50458"/>
                    <a:pt x="20391" y="34071"/>
                    <a:pt x="10579" y="17685"/>
                  </a:cubicBezTo>
                  <a:lnTo>
                    <a:pt x="0" y="188"/>
                  </a:lnTo>
                  <a:cubicBezTo>
                    <a:pt x="0" y="188"/>
                    <a:pt x="171" y="-68"/>
                    <a:pt x="256" y="17"/>
                  </a:cubicBezTo>
                  <a:lnTo>
                    <a:pt x="12200" y="16490"/>
                  </a:lnTo>
                  <a:cubicBezTo>
                    <a:pt x="23548" y="31852"/>
                    <a:pt x="35066" y="47044"/>
                    <a:pt x="46327" y="62492"/>
                  </a:cubicBezTo>
                  <a:close/>
                </a:path>
              </a:pathLst>
            </a:custGeom>
            <a:grpFill/>
            <a:ln w="8532" cap="flat">
              <a:noFill/>
              <a:prstDash val="solid"/>
              <a:miter/>
            </a:ln>
          </p:spPr>
          <p:txBody>
            <a:bodyPr rtlCol="0" anchor="ctr"/>
            <a:lstStyle/>
            <a:p>
              <a:endParaRPr lang="en-US"/>
            </a:p>
          </p:txBody>
        </p:sp>
        <p:sp>
          <p:nvSpPr>
            <p:cNvPr id="1664" name="Freeform 1663">
              <a:extLst>
                <a:ext uri="{FF2B5EF4-FFF2-40B4-BE49-F238E27FC236}">
                  <a16:creationId xmlns:a16="http://schemas.microsoft.com/office/drawing/2014/main" id="{B43582AD-2E8C-9298-05AF-9F1525CF2A68}"/>
                </a:ext>
              </a:extLst>
            </p:cNvPr>
            <p:cNvSpPr/>
            <p:nvPr/>
          </p:nvSpPr>
          <p:spPr>
            <a:xfrm>
              <a:off x="7708632" y="781604"/>
              <a:ext cx="68509" cy="112677"/>
            </a:xfrm>
            <a:custGeom>
              <a:avLst/>
              <a:gdLst>
                <a:gd name="connsiteX0" fmla="*/ 35578 w 68509"/>
                <a:gd name="connsiteY0" fmla="*/ 55562 h 112677"/>
                <a:gd name="connsiteX1" fmla="*/ 35578 w 68509"/>
                <a:gd name="connsiteY1" fmla="*/ 55562 h 112677"/>
                <a:gd name="connsiteX2" fmla="*/ 35578 w 68509"/>
                <a:gd name="connsiteY2" fmla="*/ 55647 h 112677"/>
                <a:gd name="connsiteX3" fmla="*/ 35578 w 68509"/>
                <a:gd name="connsiteY3" fmla="*/ 55647 h 112677"/>
                <a:gd name="connsiteX4" fmla="*/ 35578 w 68509"/>
                <a:gd name="connsiteY4" fmla="*/ 55733 h 112677"/>
                <a:gd name="connsiteX5" fmla="*/ 59552 w 68509"/>
                <a:gd name="connsiteY5" fmla="*/ 97809 h 112677"/>
                <a:gd name="connsiteX6" fmla="*/ 68510 w 68509"/>
                <a:gd name="connsiteY6" fmla="*/ 112489 h 112677"/>
                <a:gd name="connsiteX7" fmla="*/ 68254 w 68509"/>
                <a:gd name="connsiteY7" fmla="*/ 112660 h 112677"/>
                <a:gd name="connsiteX8" fmla="*/ 57760 w 68509"/>
                <a:gd name="connsiteY8" fmla="*/ 98834 h 112677"/>
                <a:gd name="connsiteX9" fmla="*/ 29520 w 68509"/>
                <a:gd name="connsiteY9" fmla="*/ 59232 h 112677"/>
                <a:gd name="connsiteX10" fmla="*/ 29520 w 68509"/>
                <a:gd name="connsiteY10" fmla="*/ 59232 h 112677"/>
                <a:gd name="connsiteX11" fmla="*/ 29520 w 68509"/>
                <a:gd name="connsiteY11" fmla="*/ 59232 h 112677"/>
                <a:gd name="connsiteX12" fmla="*/ 29520 w 68509"/>
                <a:gd name="connsiteY12" fmla="*/ 59232 h 112677"/>
                <a:gd name="connsiteX13" fmla="*/ 29520 w 68509"/>
                <a:gd name="connsiteY13" fmla="*/ 59232 h 112677"/>
                <a:gd name="connsiteX14" fmla="*/ 7423 w 68509"/>
                <a:gd name="connsiteY14" fmla="*/ 15875 h 112677"/>
                <a:gd name="connsiteX15" fmla="*/ 0 w 68509"/>
                <a:gd name="connsiteY15" fmla="*/ 171 h 112677"/>
                <a:gd name="connsiteX16" fmla="*/ 256 w 68509"/>
                <a:gd name="connsiteY16" fmla="*/ 0 h 112677"/>
                <a:gd name="connsiteX17" fmla="*/ 9129 w 68509"/>
                <a:gd name="connsiteY17" fmla="*/ 14765 h 112677"/>
                <a:gd name="connsiteX18" fmla="*/ 35407 w 68509"/>
                <a:gd name="connsiteY18" fmla="*/ 55476 h 112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509" h="112677">
                  <a:moveTo>
                    <a:pt x="35578" y="55562"/>
                  </a:moveTo>
                  <a:lnTo>
                    <a:pt x="35578" y="55562"/>
                  </a:lnTo>
                  <a:cubicBezTo>
                    <a:pt x="35578" y="55562"/>
                    <a:pt x="35578" y="55647"/>
                    <a:pt x="35578" y="55647"/>
                  </a:cubicBezTo>
                  <a:lnTo>
                    <a:pt x="35578" y="55647"/>
                  </a:lnTo>
                  <a:cubicBezTo>
                    <a:pt x="35578" y="55647"/>
                    <a:pt x="35578" y="55733"/>
                    <a:pt x="35578" y="55733"/>
                  </a:cubicBezTo>
                  <a:cubicBezTo>
                    <a:pt x="43512" y="69815"/>
                    <a:pt x="51276" y="83898"/>
                    <a:pt x="59552" y="97809"/>
                  </a:cubicBezTo>
                  <a:cubicBezTo>
                    <a:pt x="62538" y="102760"/>
                    <a:pt x="65524" y="107624"/>
                    <a:pt x="68510" y="112489"/>
                  </a:cubicBezTo>
                  <a:cubicBezTo>
                    <a:pt x="68510" y="112489"/>
                    <a:pt x="68339" y="112745"/>
                    <a:pt x="68254" y="112660"/>
                  </a:cubicBezTo>
                  <a:cubicBezTo>
                    <a:pt x="64756" y="108051"/>
                    <a:pt x="61173" y="103528"/>
                    <a:pt x="57760" y="98834"/>
                  </a:cubicBezTo>
                  <a:cubicBezTo>
                    <a:pt x="47948" y="85946"/>
                    <a:pt x="38393" y="72802"/>
                    <a:pt x="29520" y="59232"/>
                  </a:cubicBezTo>
                  <a:lnTo>
                    <a:pt x="29520" y="59232"/>
                  </a:lnTo>
                  <a:cubicBezTo>
                    <a:pt x="29520" y="59232"/>
                    <a:pt x="29520" y="59232"/>
                    <a:pt x="29520" y="59232"/>
                  </a:cubicBezTo>
                  <a:lnTo>
                    <a:pt x="29520" y="59232"/>
                  </a:lnTo>
                  <a:cubicBezTo>
                    <a:pt x="29520" y="59232"/>
                    <a:pt x="29520" y="59232"/>
                    <a:pt x="29520" y="59232"/>
                  </a:cubicBezTo>
                  <a:cubicBezTo>
                    <a:pt x="21586" y="45064"/>
                    <a:pt x="14333" y="30555"/>
                    <a:pt x="7423" y="15875"/>
                  </a:cubicBezTo>
                  <a:cubicBezTo>
                    <a:pt x="4949" y="10669"/>
                    <a:pt x="2475" y="5462"/>
                    <a:pt x="0" y="171"/>
                  </a:cubicBezTo>
                  <a:cubicBezTo>
                    <a:pt x="0" y="171"/>
                    <a:pt x="256" y="0"/>
                    <a:pt x="256" y="0"/>
                  </a:cubicBezTo>
                  <a:cubicBezTo>
                    <a:pt x="3157" y="4950"/>
                    <a:pt x="6143" y="9900"/>
                    <a:pt x="9129" y="14765"/>
                  </a:cubicBezTo>
                  <a:cubicBezTo>
                    <a:pt x="17661" y="28506"/>
                    <a:pt x="26619" y="41991"/>
                    <a:pt x="35407" y="55476"/>
                  </a:cubicBezTo>
                  <a:close/>
                </a:path>
              </a:pathLst>
            </a:custGeom>
            <a:grpFill/>
            <a:ln w="8532" cap="flat">
              <a:noFill/>
              <a:prstDash val="solid"/>
              <a:miter/>
            </a:ln>
          </p:spPr>
          <p:txBody>
            <a:bodyPr rtlCol="0" anchor="ctr"/>
            <a:lstStyle/>
            <a:p>
              <a:endParaRPr lang="en-US"/>
            </a:p>
          </p:txBody>
        </p:sp>
        <p:sp>
          <p:nvSpPr>
            <p:cNvPr id="1665" name="Freeform 1664">
              <a:extLst>
                <a:ext uri="{FF2B5EF4-FFF2-40B4-BE49-F238E27FC236}">
                  <a16:creationId xmlns:a16="http://schemas.microsoft.com/office/drawing/2014/main" id="{1CA08D55-1A88-B30A-D5EB-7A7064D9570E}"/>
                </a:ext>
              </a:extLst>
            </p:cNvPr>
            <p:cNvSpPr/>
            <p:nvPr/>
          </p:nvSpPr>
          <p:spPr>
            <a:xfrm>
              <a:off x="7730218" y="757519"/>
              <a:ext cx="73714" cy="116194"/>
            </a:xfrm>
            <a:custGeom>
              <a:avLst/>
              <a:gdLst>
                <a:gd name="connsiteX0" fmla="*/ 64244 w 73714"/>
                <a:gd name="connsiteY0" fmla="*/ 100729 h 116194"/>
                <a:gd name="connsiteX1" fmla="*/ 73714 w 73714"/>
                <a:gd name="connsiteY1" fmla="*/ 116006 h 116194"/>
                <a:gd name="connsiteX2" fmla="*/ 73458 w 73714"/>
                <a:gd name="connsiteY2" fmla="*/ 116177 h 116194"/>
                <a:gd name="connsiteX3" fmla="*/ 62452 w 73714"/>
                <a:gd name="connsiteY3" fmla="*/ 101753 h 116194"/>
                <a:gd name="connsiteX4" fmla="*/ 32591 w 73714"/>
                <a:gd name="connsiteY4" fmla="*/ 60785 h 116194"/>
                <a:gd name="connsiteX5" fmla="*/ 32591 w 73714"/>
                <a:gd name="connsiteY5" fmla="*/ 60785 h 116194"/>
                <a:gd name="connsiteX6" fmla="*/ 32591 w 73714"/>
                <a:gd name="connsiteY6" fmla="*/ 60785 h 116194"/>
                <a:gd name="connsiteX7" fmla="*/ 32591 w 73714"/>
                <a:gd name="connsiteY7" fmla="*/ 60785 h 116194"/>
                <a:gd name="connsiteX8" fmla="*/ 32591 w 73714"/>
                <a:gd name="connsiteY8" fmla="*/ 60785 h 116194"/>
                <a:gd name="connsiteX9" fmla="*/ 8276 w 73714"/>
                <a:gd name="connsiteY9" fmla="*/ 16234 h 116194"/>
                <a:gd name="connsiteX10" fmla="*/ 0 w 73714"/>
                <a:gd name="connsiteY10" fmla="*/ 188 h 116194"/>
                <a:gd name="connsiteX11" fmla="*/ 256 w 73714"/>
                <a:gd name="connsiteY11" fmla="*/ 17 h 116194"/>
                <a:gd name="connsiteX12" fmla="*/ 10067 w 73714"/>
                <a:gd name="connsiteY12" fmla="*/ 15124 h 116194"/>
                <a:gd name="connsiteX13" fmla="*/ 38478 w 73714"/>
                <a:gd name="connsiteY13" fmla="*/ 56945 h 116194"/>
                <a:gd name="connsiteX14" fmla="*/ 38478 w 73714"/>
                <a:gd name="connsiteY14" fmla="*/ 56945 h 116194"/>
                <a:gd name="connsiteX15" fmla="*/ 38478 w 73714"/>
                <a:gd name="connsiteY15" fmla="*/ 57030 h 116194"/>
                <a:gd name="connsiteX16" fmla="*/ 38478 w 73714"/>
                <a:gd name="connsiteY16" fmla="*/ 57030 h 116194"/>
                <a:gd name="connsiteX17" fmla="*/ 38478 w 73714"/>
                <a:gd name="connsiteY17" fmla="*/ 57115 h 116194"/>
                <a:gd name="connsiteX18" fmla="*/ 64158 w 73714"/>
                <a:gd name="connsiteY18" fmla="*/ 100729 h 11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714" h="116194">
                  <a:moveTo>
                    <a:pt x="64244" y="100729"/>
                  </a:moveTo>
                  <a:lnTo>
                    <a:pt x="73714" y="116006"/>
                  </a:lnTo>
                  <a:cubicBezTo>
                    <a:pt x="73714" y="116006"/>
                    <a:pt x="73543" y="116262"/>
                    <a:pt x="73458" y="116177"/>
                  </a:cubicBezTo>
                  <a:lnTo>
                    <a:pt x="62452" y="101753"/>
                  </a:lnTo>
                  <a:cubicBezTo>
                    <a:pt x="52214" y="88353"/>
                    <a:pt x="42061" y="74783"/>
                    <a:pt x="32591" y="60785"/>
                  </a:cubicBezTo>
                  <a:lnTo>
                    <a:pt x="32591" y="60785"/>
                  </a:lnTo>
                  <a:cubicBezTo>
                    <a:pt x="32591" y="60785"/>
                    <a:pt x="32591" y="60785"/>
                    <a:pt x="32591" y="60785"/>
                  </a:cubicBezTo>
                  <a:lnTo>
                    <a:pt x="32591" y="60785"/>
                  </a:lnTo>
                  <a:cubicBezTo>
                    <a:pt x="32591" y="60785"/>
                    <a:pt x="32591" y="60785"/>
                    <a:pt x="32591" y="60785"/>
                  </a:cubicBezTo>
                  <a:cubicBezTo>
                    <a:pt x="23974" y="46191"/>
                    <a:pt x="16125" y="31255"/>
                    <a:pt x="8276" y="16234"/>
                  </a:cubicBezTo>
                  <a:lnTo>
                    <a:pt x="0" y="188"/>
                  </a:lnTo>
                  <a:cubicBezTo>
                    <a:pt x="0" y="188"/>
                    <a:pt x="256" y="-68"/>
                    <a:pt x="256" y="17"/>
                  </a:cubicBezTo>
                  <a:lnTo>
                    <a:pt x="10067" y="15124"/>
                  </a:lnTo>
                  <a:cubicBezTo>
                    <a:pt x="19367" y="29207"/>
                    <a:pt x="29093" y="43033"/>
                    <a:pt x="38478" y="56945"/>
                  </a:cubicBezTo>
                  <a:lnTo>
                    <a:pt x="38478" y="56945"/>
                  </a:lnTo>
                  <a:cubicBezTo>
                    <a:pt x="38478" y="56945"/>
                    <a:pt x="38478" y="57030"/>
                    <a:pt x="38478" y="57030"/>
                  </a:cubicBezTo>
                  <a:lnTo>
                    <a:pt x="38478" y="57030"/>
                  </a:lnTo>
                  <a:cubicBezTo>
                    <a:pt x="38478" y="57030"/>
                    <a:pt x="38478" y="57115"/>
                    <a:pt x="38478" y="57115"/>
                  </a:cubicBezTo>
                  <a:cubicBezTo>
                    <a:pt x="47010" y="71625"/>
                    <a:pt x="55371" y="86305"/>
                    <a:pt x="64158" y="100729"/>
                  </a:cubicBezTo>
                  <a:close/>
                </a:path>
              </a:pathLst>
            </a:custGeom>
            <a:grpFill/>
            <a:ln w="8532" cap="flat">
              <a:noFill/>
              <a:prstDash val="solid"/>
              <a:miter/>
            </a:ln>
          </p:spPr>
          <p:txBody>
            <a:bodyPr rtlCol="0" anchor="ctr"/>
            <a:lstStyle/>
            <a:p>
              <a:endParaRPr lang="en-US"/>
            </a:p>
          </p:txBody>
        </p:sp>
        <p:sp>
          <p:nvSpPr>
            <p:cNvPr id="1666" name="Freeform 1665">
              <a:extLst>
                <a:ext uri="{FF2B5EF4-FFF2-40B4-BE49-F238E27FC236}">
                  <a16:creationId xmlns:a16="http://schemas.microsoft.com/office/drawing/2014/main" id="{51715199-90FD-B4BA-077D-D62FDDC098B5}"/>
                </a:ext>
              </a:extLst>
            </p:cNvPr>
            <p:cNvSpPr/>
            <p:nvPr/>
          </p:nvSpPr>
          <p:spPr>
            <a:xfrm>
              <a:off x="7797533" y="811818"/>
              <a:ext cx="27728" cy="41393"/>
            </a:xfrm>
            <a:custGeom>
              <a:avLst/>
              <a:gdLst>
                <a:gd name="connsiteX0" fmla="*/ 16893 w 27728"/>
                <a:gd name="connsiteY0" fmla="*/ 18777 h 41393"/>
                <a:gd name="connsiteX1" fmla="*/ 16893 w 27728"/>
                <a:gd name="connsiteY1" fmla="*/ 18777 h 41393"/>
                <a:gd name="connsiteX2" fmla="*/ 16893 w 27728"/>
                <a:gd name="connsiteY2" fmla="*/ 18777 h 41393"/>
                <a:gd name="connsiteX3" fmla="*/ 16893 w 27728"/>
                <a:gd name="connsiteY3" fmla="*/ 18777 h 41393"/>
                <a:gd name="connsiteX4" fmla="*/ 24912 w 27728"/>
                <a:gd name="connsiteY4" fmla="*/ 35334 h 41393"/>
                <a:gd name="connsiteX5" fmla="*/ 27728 w 27728"/>
                <a:gd name="connsiteY5" fmla="*/ 41223 h 41393"/>
                <a:gd name="connsiteX6" fmla="*/ 27472 w 27728"/>
                <a:gd name="connsiteY6" fmla="*/ 41394 h 41393"/>
                <a:gd name="connsiteX7" fmla="*/ 23121 w 27728"/>
                <a:gd name="connsiteY7" fmla="*/ 36444 h 41393"/>
                <a:gd name="connsiteX8" fmla="*/ 10920 w 27728"/>
                <a:gd name="connsiteY8" fmla="*/ 22617 h 41393"/>
                <a:gd name="connsiteX9" fmla="*/ 10920 w 27728"/>
                <a:gd name="connsiteY9" fmla="*/ 22617 h 41393"/>
                <a:gd name="connsiteX10" fmla="*/ 10920 w 27728"/>
                <a:gd name="connsiteY10" fmla="*/ 22617 h 41393"/>
                <a:gd name="connsiteX11" fmla="*/ 10920 w 27728"/>
                <a:gd name="connsiteY11" fmla="*/ 22617 h 41393"/>
                <a:gd name="connsiteX12" fmla="*/ 10920 w 27728"/>
                <a:gd name="connsiteY12" fmla="*/ 22617 h 41393"/>
                <a:gd name="connsiteX13" fmla="*/ 2900 w 27728"/>
                <a:gd name="connsiteY13" fmla="*/ 6060 h 41393"/>
                <a:gd name="connsiteX14" fmla="*/ 0 w 27728"/>
                <a:gd name="connsiteY14" fmla="*/ 171 h 41393"/>
                <a:gd name="connsiteX15" fmla="*/ 256 w 27728"/>
                <a:gd name="connsiteY15" fmla="*/ 0 h 41393"/>
                <a:gd name="connsiteX16" fmla="*/ 4607 w 27728"/>
                <a:gd name="connsiteY16" fmla="*/ 4950 h 41393"/>
                <a:gd name="connsiteX17" fmla="*/ 16807 w 27728"/>
                <a:gd name="connsiteY17" fmla="*/ 18777 h 41393"/>
                <a:gd name="connsiteX18" fmla="*/ 16807 w 27728"/>
                <a:gd name="connsiteY18" fmla="*/ 18777 h 4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728" h="41393">
                  <a:moveTo>
                    <a:pt x="16893" y="18777"/>
                  </a:moveTo>
                  <a:cubicBezTo>
                    <a:pt x="16893" y="18777"/>
                    <a:pt x="16893" y="18777"/>
                    <a:pt x="16893" y="18777"/>
                  </a:cubicBezTo>
                  <a:cubicBezTo>
                    <a:pt x="16893" y="18777"/>
                    <a:pt x="16893" y="18777"/>
                    <a:pt x="16893" y="18777"/>
                  </a:cubicBezTo>
                  <a:cubicBezTo>
                    <a:pt x="16893" y="18777"/>
                    <a:pt x="16893" y="18777"/>
                    <a:pt x="16893" y="18777"/>
                  </a:cubicBezTo>
                  <a:cubicBezTo>
                    <a:pt x="19793" y="24154"/>
                    <a:pt x="22353" y="29787"/>
                    <a:pt x="24912" y="35334"/>
                  </a:cubicBezTo>
                  <a:lnTo>
                    <a:pt x="27728" y="41223"/>
                  </a:lnTo>
                  <a:cubicBezTo>
                    <a:pt x="27728" y="41223"/>
                    <a:pt x="27472" y="41394"/>
                    <a:pt x="27472" y="41394"/>
                  </a:cubicBezTo>
                  <a:lnTo>
                    <a:pt x="23121" y="36444"/>
                  </a:lnTo>
                  <a:cubicBezTo>
                    <a:pt x="19026" y="31920"/>
                    <a:pt x="14760" y="27397"/>
                    <a:pt x="10920" y="22617"/>
                  </a:cubicBezTo>
                  <a:cubicBezTo>
                    <a:pt x="10920" y="22617"/>
                    <a:pt x="10920" y="22617"/>
                    <a:pt x="10920" y="22617"/>
                  </a:cubicBezTo>
                  <a:cubicBezTo>
                    <a:pt x="10920" y="22617"/>
                    <a:pt x="10920" y="22617"/>
                    <a:pt x="10920" y="22617"/>
                  </a:cubicBezTo>
                  <a:cubicBezTo>
                    <a:pt x="10920" y="22617"/>
                    <a:pt x="10920" y="22617"/>
                    <a:pt x="10920" y="22617"/>
                  </a:cubicBezTo>
                  <a:cubicBezTo>
                    <a:pt x="10920" y="22617"/>
                    <a:pt x="10920" y="22617"/>
                    <a:pt x="10920" y="22617"/>
                  </a:cubicBezTo>
                  <a:cubicBezTo>
                    <a:pt x="8019" y="17240"/>
                    <a:pt x="5460" y="11607"/>
                    <a:pt x="2900" y="6060"/>
                  </a:cubicBezTo>
                  <a:lnTo>
                    <a:pt x="0" y="171"/>
                  </a:lnTo>
                  <a:cubicBezTo>
                    <a:pt x="0" y="171"/>
                    <a:pt x="256" y="0"/>
                    <a:pt x="256" y="0"/>
                  </a:cubicBezTo>
                  <a:lnTo>
                    <a:pt x="4607" y="4950"/>
                  </a:lnTo>
                  <a:cubicBezTo>
                    <a:pt x="8702" y="9474"/>
                    <a:pt x="12968" y="13997"/>
                    <a:pt x="16807" y="18777"/>
                  </a:cubicBezTo>
                  <a:cubicBezTo>
                    <a:pt x="16807" y="18777"/>
                    <a:pt x="16807" y="18777"/>
                    <a:pt x="16807" y="18777"/>
                  </a:cubicBezTo>
                  <a:close/>
                </a:path>
              </a:pathLst>
            </a:custGeom>
            <a:grpFill/>
            <a:ln w="8532" cap="flat">
              <a:noFill/>
              <a:prstDash val="solid"/>
              <a:miter/>
            </a:ln>
          </p:spPr>
          <p:txBody>
            <a:bodyPr rtlCol="0" anchor="ctr"/>
            <a:lstStyle/>
            <a:p>
              <a:endParaRPr lang="en-US"/>
            </a:p>
          </p:txBody>
        </p:sp>
        <p:sp>
          <p:nvSpPr>
            <p:cNvPr id="1667" name="Freeform 1666">
              <a:extLst>
                <a:ext uri="{FF2B5EF4-FFF2-40B4-BE49-F238E27FC236}">
                  <a16:creationId xmlns:a16="http://schemas.microsoft.com/office/drawing/2014/main" id="{EE0DC094-B8B3-A87A-9EA8-B5BE9C5792DF}"/>
                </a:ext>
              </a:extLst>
            </p:cNvPr>
            <p:cNvSpPr/>
            <p:nvPr/>
          </p:nvSpPr>
          <p:spPr>
            <a:xfrm>
              <a:off x="8969280" y="315414"/>
              <a:ext cx="120382" cy="227785"/>
            </a:xfrm>
            <a:custGeom>
              <a:avLst/>
              <a:gdLst>
                <a:gd name="connsiteX0" fmla="*/ 70131 w 120382"/>
                <a:gd name="connsiteY0" fmla="*/ 108666 h 227785"/>
                <a:gd name="connsiteX1" fmla="*/ 70131 w 120382"/>
                <a:gd name="connsiteY1" fmla="*/ 108666 h 227785"/>
                <a:gd name="connsiteX2" fmla="*/ 70131 w 120382"/>
                <a:gd name="connsiteY2" fmla="*/ 108666 h 227785"/>
                <a:gd name="connsiteX3" fmla="*/ 70131 w 120382"/>
                <a:gd name="connsiteY3" fmla="*/ 108666 h 227785"/>
                <a:gd name="connsiteX4" fmla="*/ 70131 w 120382"/>
                <a:gd name="connsiteY4" fmla="*/ 108666 h 227785"/>
                <a:gd name="connsiteX5" fmla="*/ 90436 w 120382"/>
                <a:gd name="connsiteY5" fmla="*/ 151767 h 227785"/>
                <a:gd name="connsiteX6" fmla="*/ 108524 w 120382"/>
                <a:gd name="connsiteY6" fmla="*/ 195807 h 227785"/>
                <a:gd name="connsiteX7" fmla="*/ 114581 w 120382"/>
                <a:gd name="connsiteY7" fmla="*/ 211682 h 227785"/>
                <a:gd name="connsiteX8" fmla="*/ 120382 w 120382"/>
                <a:gd name="connsiteY8" fmla="*/ 227642 h 227785"/>
                <a:gd name="connsiteX9" fmla="*/ 120127 w 120382"/>
                <a:gd name="connsiteY9" fmla="*/ 227727 h 227785"/>
                <a:gd name="connsiteX10" fmla="*/ 113557 w 120382"/>
                <a:gd name="connsiteY10" fmla="*/ 212194 h 227785"/>
                <a:gd name="connsiteX11" fmla="*/ 106732 w 120382"/>
                <a:gd name="connsiteY11" fmla="*/ 196746 h 227785"/>
                <a:gd name="connsiteX12" fmla="*/ 86170 w 120382"/>
                <a:gd name="connsiteY12" fmla="*/ 153986 h 227785"/>
                <a:gd name="connsiteX13" fmla="*/ 63988 w 120382"/>
                <a:gd name="connsiteY13" fmla="*/ 112080 h 227785"/>
                <a:gd name="connsiteX14" fmla="*/ 63988 w 120382"/>
                <a:gd name="connsiteY14" fmla="*/ 112080 h 227785"/>
                <a:gd name="connsiteX15" fmla="*/ 63903 w 120382"/>
                <a:gd name="connsiteY15" fmla="*/ 111909 h 227785"/>
                <a:gd name="connsiteX16" fmla="*/ 63903 w 120382"/>
                <a:gd name="connsiteY16" fmla="*/ 111739 h 227785"/>
                <a:gd name="connsiteX17" fmla="*/ 63817 w 120382"/>
                <a:gd name="connsiteY17" fmla="*/ 111739 h 227785"/>
                <a:gd name="connsiteX18" fmla="*/ 41720 w 120382"/>
                <a:gd name="connsiteY18" fmla="*/ 69832 h 227785"/>
                <a:gd name="connsiteX19" fmla="*/ 18002 w 120382"/>
                <a:gd name="connsiteY19" fmla="*/ 28694 h 227785"/>
                <a:gd name="connsiteX20" fmla="*/ 9129 w 120382"/>
                <a:gd name="connsiteY20" fmla="*/ 14356 h 227785"/>
                <a:gd name="connsiteX21" fmla="*/ 0 w 120382"/>
                <a:gd name="connsiteY21" fmla="*/ 188 h 227785"/>
                <a:gd name="connsiteX22" fmla="*/ 256 w 120382"/>
                <a:gd name="connsiteY22" fmla="*/ 17 h 227785"/>
                <a:gd name="connsiteX23" fmla="*/ 10153 w 120382"/>
                <a:gd name="connsiteY23" fmla="*/ 13759 h 227785"/>
                <a:gd name="connsiteX24" fmla="*/ 19879 w 120382"/>
                <a:gd name="connsiteY24" fmla="*/ 27670 h 227785"/>
                <a:gd name="connsiteX25" fmla="*/ 45986 w 120382"/>
                <a:gd name="connsiteY25" fmla="*/ 67443 h 227785"/>
                <a:gd name="connsiteX26" fmla="*/ 70131 w 120382"/>
                <a:gd name="connsiteY26" fmla="*/ 108495 h 22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0382" h="227785">
                  <a:moveTo>
                    <a:pt x="70131" y="108666"/>
                  </a:moveTo>
                  <a:lnTo>
                    <a:pt x="70131" y="108666"/>
                  </a:lnTo>
                  <a:cubicBezTo>
                    <a:pt x="70131" y="108666"/>
                    <a:pt x="70131" y="108666"/>
                    <a:pt x="70131" y="108666"/>
                  </a:cubicBezTo>
                  <a:lnTo>
                    <a:pt x="70131" y="108666"/>
                  </a:lnTo>
                  <a:cubicBezTo>
                    <a:pt x="70131" y="108666"/>
                    <a:pt x="70131" y="108666"/>
                    <a:pt x="70131" y="108666"/>
                  </a:cubicBezTo>
                  <a:cubicBezTo>
                    <a:pt x="77297" y="122834"/>
                    <a:pt x="84037" y="137258"/>
                    <a:pt x="90436" y="151767"/>
                  </a:cubicBezTo>
                  <a:cubicBezTo>
                    <a:pt x="96750" y="166362"/>
                    <a:pt x="102807" y="180956"/>
                    <a:pt x="108524" y="195807"/>
                  </a:cubicBezTo>
                  <a:lnTo>
                    <a:pt x="114581" y="211682"/>
                  </a:lnTo>
                  <a:lnTo>
                    <a:pt x="120382" y="227642"/>
                  </a:lnTo>
                  <a:cubicBezTo>
                    <a:pt x="120382" y="227642"/>
                    <a:pt x="120127" y="227898"/>
                    <a:pt x="120127" y="227727"/>
                  </a:cubicBezTo>
                  <a:lnTo>
                    <a:pt x="113557" y="212194"/>
                  </a:lnTo>
                  <a:lnTo>
                    <a:pt x="106732" y="196746"/>
                  </a:lnTo>
                  <a:cubicBezTo>
                    <a:pt x="100162" y="182322"/>
                    <a:pt x="93252" y="168069"/>
                    <a:pt x="86170" y="153986"/>
                  </a:cubicBezTo>
                  <a:cubicBezTo>
                    <a:pt x="79004" y="139904"/>
                    <a:pt x="71581" y="125906"/>
                    <a:pt x="63988" y="112080"/>
                  </a:cubicBezTo>
                  <a:lnTo>
                    <a:pt x="63988" y="112080"/>
                  </a:lnTo>
                  <a:cubicBezTo>
                    <a:pt x="63988" y="112080"/>
                    <a:pt x="63903" y="111909"/>
                    <a:pt x="63903" y="111909"/>
                  </a:cubicBezTo>
                  <a:lnTo>
                    <a:pt x="63903" y="111739"/>
                  </a:lnTo>
                  <a:cubicBezTo>
                    <a:pt x="63903" y="111739"/>
                    <a:pt x="63817" y="111739"/>
                    <a:pt x="63817" y="111739"/>
                  </a:cubicBezTo>
                  <a:cubicBezTo>
                    <a:pt x="56651" y="97656"/>
                    <a:pt x="49314" y="83659"/>
                    <a:pt x="41720" y="69832"/>
                  </a:cubicBezTo>
                  <a:cubicBezTo>
                    <a:pt x="34041" y="56006"/>
                    <a:pt x="26192" y="42265"/>
                    <a:pt x="18002" y="28694"/>
                  </a:cubicBezTo>
                  <a:lnTo>
                    <a:pt x="9129" y="14356"/>
                  </a:lnTo>
                  <a:lnTo>
                    <a:pt x="0" y="188"/>
                  </a:lnTo>
                  <a:cubicBezTo>
                    <a:pt x="0" y="188"/>
                    <a:pt x="171" y="-68"/>
                    <a:pt x="256" y="17"/>
                  </a:cubicBezTo>
                  <a:lnTo>
                    <a:pt x="10153" y="13759"/>
                  </a:lnTo>
                  <a:lnTo>
                    <a:pt x="19879" y="27670"/>
                  </a:lnTo>
                  <a:cubicBezTo>
                    <a:pt x="28837" y="40729"/>
                    <a:pt x="37540" y="53958"/>
                    <a:pt x="45986" y="67443"/>
                  </a:cubicBezTo>
                  <a:cubicBezTo>
                    <a:pt x="54347" y="80928"/>
                    <a:pt x="62452" y="94584"/>
                    <a:pt x="70131" y="108495"/>
                  </a:cubicBezTo>
                  <a:close/>
                </a:path>
              </a:pathLst>
            </a:custGeom>
            <a:grpFill/>
            <a:ln w="8532" cap="flat">
              <a:noFill/>
              <a:prstDash val="solid"/>
              <a:miter/>
            </a:ln>
          </p:spPr>
          <p:txBody>
            <a:bodyPr rtlCol="0" anchor="ctr"/>
            <a:lstStyle/>
            <a:p>
              <a:endParaRPr lang="en-US"/>
            </a:p>
          </p:txBody>
        </p:sp>
        <p:sp>
          <p:nvSpPr>
            <p:cNvPr id="1668" name="Freeform 1667">
              <a:extLst>
                <a:ext uri="{FF2B5EF4-FFF2-40B4-BE49-F238E27FC236}">
                  <a16:creationId xmlns:a16="http://schemas.microsoft.com/office/drawing/2014/main" id="{2701828A-A887-5FB8-F864-326D8EA1C95A}"/>
                </a:ext>
              </a:extLst>
            </p:cNvPr>
            <p:cNvSpPr/>
            <p:nvPr/>
          </p:nvSpPr>
          <p:spPr>
            <a:xfrm>
              <a:off x="8924403" y="307812"/>
              <a:ext cx="130962" cy="187557"/>
            </a:xfrm>
            <a:custGeom>
              <a:avLst/>
              <a:gdLst>
                <a:gd name="connsiteX0" fmla="*/ 71837 w 130962"/>
                <a:gd name="connsiteY0" fmla="*/ 89383 h 187557"/>
                <a:gd name="connsiteX1" fmla="*/ 71837 w 130962"/>
                <a:gd name="connsiteY1" fmla="*/ 89383 h 187557"/>
                <a:gd name="connsiteX2" fmla="*/ 71837 w 130962"/>
                <a:gd name="connsiteY2" fmla="*/ 89468 h 187557"/>
                <a:gd name="connsiteX3" fmla="*/ 71837 w 130962"/>
                <a:gd name="connsiteY3" fmla="*/ 89468 h 187557"/>
                <a:gd name="connsiteX4" fmla="*/ 116117 w 130962"/>
                <a:gd name="connsiteY4" fmla="*/ 161246 h 187557"/>
                <a:gd name="connsiteX5" fmla="*/ 130962 w 130962"/>
                <a:gd name="connsiteY5" fmla="*/ 187363 h 187557"/>
                <a:gd name="connsiteX6" fmla="*/ 130706 w 130962"/>
                <a:gd name="connsiteY6" fmla="*/ 187534 h 187557"/>
                <a:gd name="connsiteX7" fmla="*/ 114411 w 130962"/>
                <a:gd name="connsiteY7" fmla="*/ 162441 h 187557"/>
                <a:gd name="connsiteX8" fmla="*/ 66035 w 130962"/>
                <a:gd name="connsiteY8" fmla="*/ 93565 h 187557"/>
                <a:gd name="connsiteX9" fmla="*/ 66035 w 130962"/>
                <a:gd name="connsiteY9" fmla="*/ 93565 h 187557"/>
                <a:gd name="connsiteX10" fmla="*/ 65951 w 130962"/>
                <a:gd name="connsiteY10" fmla="*/ 93394 h 187557"/>
                <a:gd name="connsiteX11" fmla="*/ 65951 w 130962"/>
                <a:gd name="connsiteY11" fmla="*/ 93224 h 187557"/>
                <a:gd name="connsiteX12" fmla="*/ 65865 w 130962"/>
                <a:gd name="connsiteY12" fmla="*/ 93224 h 187557"/>
                <a:gd name="connsiteX13" fmla="*/ 17917 w 130962"/>
                <a:gd name="connsiteY13" fmla="*/ 24092 h 187557"/>
                <a:gd name="connsiteX14" fmla="*/ 0 w 130962"/>
                <a:gd name="connsiteY14" fmla="*/ 194 h 187557"/>
                <a:gd name="connsiteX15" fmla="*/ 256 w 130962"/>
                <a:gd name="connsiteY15" fmla="*/ 23 h 187557"/>
                <a:gd name="connsiteX16" fmla="*/ 19708 w 130962"/>
                <a:gd name="connsiteY16" fmla="*/ 22982 h 187557"/>
                <a:gd name="connsiteX17" fmla="*/ 71752 w 130962"/>
                <a:gd name="connsiteY17" fmla="*/ 89298 h 187557"/>
                <a:gd name="connsiteX18" fmla="*/ 71752 w 130962"/>
                <a:gd name="connsiteY18" fmla="*/ 89298 h 187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2" h="187557">
                  <a:moveTo>
                    <a:pt x="71837" y="89383"/>
                  </a:moveTo>
                  <a:lnTo>
                    <a:pt x="71837" y="89383"/>
                  </a:lnTo>
                  <a:cubicBezTo>
                    <a:pt x="71837" y="89383"/>
                    <a:pt x="71837" y="89468"/>
                    <a:pt x="71837" y="89468"/>
                  </a:cubicBezTo>
                  <a:lnTo>
                    <a:pt x="71837" y="89468"/>
                  </a:lnTo>
                  <a:cubicBezTo>
                    <a:pt x="87450" y="112854"/>
                    <a:pt x="102125" y="136922"/>
                    <a:pt x="116117" y="161246"/>
                  </a:cubicBezTo>
                  <a:cubicBezTo>
                    <a:pt x="121151" y="169952"/>
                    <a:pt x="126099" y="178658"/>
                    <a:pt x="130962" y="187363"/>
                  </a:cubicBezTo>
                  <a:cubicBezTo>
                    <a:pt x="130962" y="187448"/>
                    <a:pt x="130791" y="187619"/>
                    <a:pt x="130706" y="187534"/>
                  </a:cubicBezTo>
                  <a:cubicBezTo>
                    <a:pt x="125331" y="179170"/>
                    <a:pt x="119956" y="170806"/>
                    <a:pt x="114411" y="162441"/>
                  </a:cubicBezTo>
                  <a:cubicBezTo>
                    <a:pt x="98798" y="139141"/>
                    <a:pt x="82502" y="116268"/>
                    <a:pt x="66035" y="93565"/>
                  </a:cubicBezTo>
                  <a:lnTo>
                    <a:pt x="66035" y="93565"/>
                  </a:lnTo>
                  <a:cubicBezTo>
                    <a:pt x="66035" y="93565"/>
                    <a:pt x="65951" y="93394"/>
                    <a:pt x="65951" y="93394"/>
                  </a:cubicBezTo>
                  <a:lnTo>
                    <a:pt x="65951" y="93224"/>
                  </a:lnTo>
                  <a:cubicBezTo>
                    <a:pt x="65951" y="93224"/>
                    <a:pt x="65865" y="93224"/>
                    <a:pt x="65865" y="93224"/>
                  </a:cubicBezTo>
                  <a:cubicBezTo>
                    <a:pt x="50252" y="69924"/>
                    <a:pt x="34468" y="46794"/>
                    <a:pt x="17917" y="24092"/>
                  </a:cubicBezTo>
                  <a:cubicBezTo>
                    <a:pt x="12030" y="16069"/>
                    <a:pt x="6058" y="8131"/>
                    <a:pt x="0" y="194"/>
                  </a:cubicBezTo>
                  <a:cubicBezTo>
                    <a:pt x="0" y="109"/>
                    <a:pt x="171" y="-62"/>
                    <a:pt x="256" y="23"/>
                  </a:cubicBezTo>
                  <a:cubicBezTo>
                    <a:pt x="6825" y="7619"/>
                    <a:pt x="13224" y="15301"/>
                    <a:pt x="19708" y="22982"/>
                  </a:cubicBezTo>
                  <a:cubicBezTo>
                    <a:pt x="37711" y="44575"/>
                    <a:pt x="55201" y="66595"/>
                    <a:pt x="71752" y="89298"/>
                  </a:cubicBezTo>
                  <a:lnTo>
                    <a:pt x="71752" y="89298"/>
                  </a:lnTo>
                  <a:close/>
                </a:path>
              </a:pathLst>
            </a:custGeom>
            <a:grpFill/>
            <a:ln w="8532" cap="flat">
              <a:noFill/>
              <a:prstDash val="solid"/>
              <a:miter/>
            </a:ln>
          </p:spPr>
          <p:txBody>
            <a:bodyPr rtlCol="0" anchor="ctr"/>
            <a:lstStyle/>
            <a:p>
              <a:endParaRPr lang="en-US"/>
            </a:p>
          </p:txBody>
        </p:sp>
        <p:sp>
          <p:nvSpPr>
            <p:cNvPr id="1669" name="Freeform 1668">
              <a:extLst>
                <a:ext uri="{FF2B5EF4-FFF2-40B4-BE49-F238E27FC236}">
                  <a16:creationId xmlns:a16="http://schemas.microsoft.com/office/drawing/2014/main" id="{608B3FD0-D83E-B851-9159-3A6D8906259B}"/>
                </a:ext>
              </a:extLst>
            </p:cNvPr>
            <p:cNvSpPr/>
            <p:nvPr/>
          </p:nvSpPr>
          <p:spPr>
            <a:xfrm>
              <a:off x="8923891" y="371761"/>
              <a:ext cx="66291" cy="94242"/>
            </a:xfrm>
            <a:custGeom>
              <a:avLst/>
              <a:gdLst>
                <a:gd name="connsiteX0" fmla="*/ 342 w 66291"/>
                <a:gd name="connsiteY0" fmla="*/ 0 h 94242"/>
                <a:gd name="connsiteX1" fmla="*/ 9726 w 66291"/>
                <a:gd name="connsiteY1" fmla="*/ 11863 h 94242"/>
                <a:gd name="connsiteX2" fmla="*/ 36090 w 66291"/>
                <a:gd name="connsiteY2" fmla="*/ 45064 h 94242"/>
                <a:gd name="connsiteX3" fmla="*/ 36090 w 66291"/>
                <a:gd name="connsiteY3" fmla="*/ 45064 h 94242"/>
                <a:gd name="connsiteX4" fmla="*/ 36090 w 66291"/>
                <a:gd name="connsiteY4" fmla="*/ 45064 h 94242"/>
                <a:gd name="connsiteX5" fmla="*/ 36090 w 66291"/>
                <a:gd name="connsiteY5" fmla="*/ 45064 h 94242"/>
                <a:gd name="connsiteX6" fmla="*/ 36090 w 66291"/>
                <a:gd name="connsiteY6" fmla="*/ 45064 h 94242"/>
                <a:gd name="connsiteX7" fmla="*/ 58357 w 66291"/>
                <a:gd name="connsiteY7" fmla="*/ 81166 h 94242"/>
                <a:gd name="connsiteX8" fmla="*/ 66292 w 66291"/>
                <a:gd name="connsiteY8" fmla="*/ 94054 h 94242"/>
                <a:gd name="connsiteX9" fmla="*/ 66035 w 66291"/>
                <a:gd name="connsiteY9" fmla="*/ 94225 h 94242"/>
                <a:gd name="connsiteX10" fmla="*/ 56651 w 66291"/>
                <a:gd name="connsiteY10" fmla="*/ 82447 h 94242"/>
                <a:gd name="connsiteX11" fmla="*/ 30288 w 66291"/>
                <a:gd name="connsiteY11" fmla="*/ 49246 h 94242"/>
                <a:gd name="connsiteX12" fmla="*/ 30288 w 66291"/>
                <a:gd name="connsiteY12" fmla="*/ 49246 h 94242"/>
                <a:gd name="connsiteX13" fmla="*/ 30288 w 66291"/>
                <a:gd name="connsiteY13" fmla="*/ 49161 h 94242"/>
                <a:gd name="connsiteX14" fmla="*/ 30288 w 66291"/>
                <a:gd name="connsiteY14" fmla="*/ 49161 h 94242"/>
                <a:gd name="connsiteX15" fmla="*/ 30288 w 66291"/>
                <a:gd name="connsiteY15" fmla="*/ 49161 h 94242"/>
                <a:gd name="connsiteX16" fmla="*/ 7934 w 66291"/>
                <a:gd name="connsiteY16" fmla="*/ 13058 h 94242"/>
                <a:gd name="connsiteX17" fmla="*/ 0 w 66291"/>
                <a:gd name="connsiteY17" fmla="*/ 256 h 94242"/>
                <a:gd name="connsiteX18" fmla="*/ 256 w 66291"/>
                <a:gd name="connsiteY18" fmla="*/ 85 h 94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291" h="94242">
                  <a:moveTo>
                    <a:pt x="342" y="0"/>
                  </a:moveTo>
                  <a:lnTo>
                    <a:pt x="9726" y="11863"/>
                  </a:lnTo>
                  <a:cubicBezTo>
                    <a:pt x="18599" y="22873"/>
                    <a:pt x="27558" y="33798"/>
                    <a:pt x="36090" y="45064"/>
                  </a:cubicBezTo>
                  <a:cubicBezTo>
                    <a:pt x="36090" y="45064"/>
                    <a:pt x="36090" y="45064"/>
                    <a:pt x="36090" y="45064"/>
                  </a:cubicBezTo>
                  <a:cubicBezTo>
                    <a:pt x="36090" y="45064"/>
                    <a:pt x="36090" y="45064"/>
                    <a:pt x="36090" y="45064"/>
                  </a:cubicBezTo>
                  <a:cubicBezTo>
                    <a:pt x="36090" y="45064"/>
                    <a:pt x="36090" y="45064"/>
                    <a:pt x="36090" y="45064"/>
                  </a:cubicBezTo>
                  <a:cubicBezTo>
                    <a:pt x="36090" y="45064"/>
                    <a:pt x="36090" y="45064"/>
                    <a:pt x="36090" y="45064"/>
                  </a:cubicBezTo>
                  <a:cubicBezTo>
                    <a:pt x="43768" y="56927"/>
                    <a:pt x="51020" y="69047"/>
                    <a:pt x="58357" y="81166"/>
                  </a:cubicBezTo>
                  <a:lnTo>
                    <a:pt x="66292" y="94054"/>
                  </a:lnTo>
                  <a:cubicBezTo>
                    <a:pt x="66292" y="94054"/>
                    <a:pt x="66121" y="94310"/>
                    <a:pt x="66035" y="94225"/>
                  </a:cubicBezTo>
                  <a:lnTo>
                    <a:pt x="56651" y="82447"/>
                  </a:lnTo>
                  <a:cubicBezTo>
                    <a:pt x="47778" y="71437"/>
                    <a:pt x="38819" y="60512"/>
                    <a:pt x="30288" y="49246"/>
                  </a:cubicBezTo>
                  <a:cubicBezTo>
                    <a:pt x="30288" y="49246"/>
                    <a:pt x="30288" y="49246"/>
                    <a:pt x="30288" y="49246"/>
                  </a:cubicBezTo>
                  <a:cubicBezTo>
                    <a:pt x="30288" y="49246"/>
                    <a:pt x="30288" y="49246"/>
                    <a:pt x="30288" y="49161"/>
                  </a:cubicBezTo>
                  <a:cubicBezTo>
                    <a:pt x="30288" y="49161"/>
                    <a:pt x="30288" y="49161"/>
                    <a:pt x="30288" y="49161"/>
                  </a:cubicBezTo>
                  <a:cubicBezTo>
                    <a:pt x="30288" y="49161"/>
                    <a:pt x="30288" y="49161"/>
                    <a:pt x="30288" y="49161"/>
                  </a:cubicBezTo>
                  <a:cubicBezTo>
                    <a:pt x="22609" y="37297"/>
                    <a:pt x="15357" y="25178"/>
                    <a:pt x="7934" y="13058"/>
                  </a:cubicBezTo>
                  <a:lnTo>
                    <a:pt x="0" y="256"/>
                  </a:lnTo>
                  <a:cubicBezTo>
                    <a:pt x="0" y="256"/>
                    <a:pt x="171" y="0"/>
                    <a:pt x="256" y="85"/>
                  </a:cubicBezTo>
                  <a:close/>
                </a:path>
              </a:pathLst>
            </a:custGeom>
            <a:grpFill/>
            <a:ln w="8532" cap="flat">
              <a:noFill/>
              <a:prstDash val="solid"/>
              <a:miter/>
            </a:ln>
          </p:spPr>
          <p:txBody>
            <a:bodyPr rtlCol="0" anchor="ctr"/>
            <a:lstStyle/>
            <a:p>
              <a:endParaRPr lang="en-US"/>
            </a:p>
          </p:txBody>
        </p:sp>
        <p:sp>
          <p:nvSpPr>
            <p:cNvPr id="1670" name="Freeform 1669">
              <a:extLst>
                <a:ext uri="{FF2B5EF4-FFF2-40B4-BE49-F238E27FC236}">
                  <a16:creationId xmlns:a16="http://schemas.microsoft.com/office/drawing/2014/main" id="{6E6690F5-2CAE-CA56-B2E0-68856532F4E0}"/>
                </a:ext>
              </a:extLst>
            </p:cNvPr>
            <p:cNvSpPr/>
            <p:nvPr/>
          </p:nvSpPr>
          <p:spPr>
            <a:xfrm>
              <a:off x="8401817" y="100865"/>
              <a:ext cx="140814" cy="85433"/>
            </a:xfrm>
            <a:custGeom>
              <a:avLst/>
              <a:gdLst>
                <a:gd name="connsiteX0" fmla="*/ 69637 w 140814"/>
                <a:gd name="connsiteY0" fmla="*/ 41223 h 85433"/>
                <a:gd name="connsiteX1" fmla="*/ 69637 w 140814"/>
                <a:gd name="connsiteY1" fmla="*/ 41223 h 85433"/>
                <a:gd name="connsiteX2" fmla="*/ 69466 w 140814"/>
                <a:gd name="connsiteY2" fmla="*/ 41223 h 85433"/>
                <a:gd name="connsiteX3" fmla="*/ 69380 w 140814"/>
                <a:gd name="connsiteY3" fmla="*/ 41223 h 85433"/>
                <a:gd name="connsiteX4" fmla="*/ 69380 w 140814"/>
                <a:gd name="connsiteY4" fmla="*/ 41223 h 85433"/>
                <a:gd name="connsiteX5" fmla="*/ 17764 w 140814"/>
                <a:gd name="connsiteY5" fmla="*/ 72973 h 85433"/>
                <a:gd name="connsiteX6" fmla="*/ 188 w 140814"/>
                <a:gd name="connsiteY6" fmla="*/ 85434 h 85433"/>
                <a:gd name="connsiteX7" fmla="*/ 17 w 140814"/>
                <a:gd name="connsiteY7" fmla="*/ 85178 h 85433"/>
                <a:gd name="connsiteX8" fmla="*/ 16654 w 140814"/>
                <a:gd name="connsiteY8" fmla="*/ 71266 h 85433"/>
                <a:gd name="connsiteX9" fmla="*/ 65883 w 140814"/>
                <a:gd name="connsiteY9" fmla="*/ 35164 h 85433"/>
                <a:gd name="connsiteX10" fmla="*/ 65883 w 140814"/>
                <a:gd name="connsiteY10" fmla="*/ 35164 h 85433"/>
                <a:gd name="connsiteX11" fmla="*/ 65883 w 140814"/>
                <a:gd name="connsiteY11" fmla="*/ 35164 h 85433"/>
                <a:gd name="connsiteX12" fmla="*/ 65883 w 140814"/>
                <a:gd name="connsiteY12" fmla="*/ 35164 h 85433"/>
                <a:gd name="connsiteX13" fmla="*/ 65883 w 140814"/>
                <a:gd name="connsiteY13" fmla="*/ 35164 h 85433"/>
                <a:gd name="connsiteX14" fmla="*/ 120656 w 140814"/>
                <a:gd name="connsiteY14" fmla="*/ 8279 h 85433"/>
                <a:gd name="connsiteX15" fmla="*/ 140705 w 140814"/>
                <a:gd name="connsiteY15" fmla="*/ 0 h 85433"/>
                <a:gd name="connsiteX16" fmla="*/ 140791 w 140814"/>
                <a:gd name="connsiteY16" fmla="*/ 256 h 85433"/>
                <a:gd name="connsiteX17" fmla="*/ 121594 w 140814"/>
                <a:gd name="connsiteY17" fmla="*/ 10071 h 85433"/>
                <a:gd name="connsiteX18" fmla="*/ 69551 w 140814"/>
                <a:gd name="connsiteY18" fmla="*/ 41138 h 85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0814" h="85433">
                  <a:moveTo>
                    <a:pt x="69637" y="41223"/>
                  </a:moveTo>
                  <a:lnTo>
                    <a:pt x="69637" y="41223"/>
                  </a:lnTo>
                  <a:cubicBezTo>
                    <a:pt x="69637" y="41223"/>
                    <a:pt x="69466" y="41223"/>
                    <a:pt x="69466" y="41223"/>
                  </a:cubicBezTo>
                  <a:lnTo>
                    <a:pt x="69380" y="41223"/>
                  </a:lnTo>
                  <a:cubicBezTo>
                    <a:pt x="69380" y="41223"/>
                    <a:pt x="69380" y="41223"/>
                    <a:pt x="69380" y="41223"/>
                  </a:cubicBezTo>
                  <a:cubicBezTo>
                    <a:pt x="51890" y="51209"/>
                    <a:pt x="34571" y="61622"/>
                    <a:pt x="17764" y="72973"/>
                  </a:cubicBezTo>
                  <a:cubicBezTo>
                    <a:pt x="11791" y="77070"/>
                    <a:pt x="5990" y="81166"/>
                    <a:pt x="188" y="85434"/>
                  </a:cubicBezTo>
                  <a:cubicBezTo>
                    <a:pt x="188" y="85434"/>
                    <a:pt x="-68" y="85263"/>
                    <a:pt x="17" y="85178"/>
                  </a:cubicBezTo>
                  <a:cubicBezTo>
                    <a:pt x="5478" y="80484"/>
                    <a:pt x="11024" y="75789"/>
                    <a:pt x="16654" y="71266"/>
                  </a:cubicBezTo>
                  <a:cubicBezTo>
                    <a:pt x="32353" y="58464"/>
                    <a:pt x="48734" y="46259"/>
                    <a:pt x="65883" y="35164"/>
                  </a:cubicBezTo>
                  <a:lnTo>
                    <a:pt x="65883" y="35164"/>
                  </a:lnTo>
                  <a:cubicBezTo>
                    <a:pt x="65883" y="35164"/>
                    <a:pt x="65883" y="35164"/>
                    <a:pt x="65883" y="35164"/>
                  </a:cubicBezTo>
                  <a:lnTo>
                    <a:pt x="65883" y="35164"/>
                  </a:lnTo>
                  <a:cubicBezTo>
                    <a:pt x="65883" y="35164"/>
                    <a:pt x="65883" y="35164"/>
                    <a:pt x="65883" y="35164"/>
                  </a:cubicBezTo>
                  <a:cubicBezTo>
                    <a:pt x="83628" y="25092"/>
                    <a:pt x="101972" y="16302"/>
                    <a:pt x="120656" y="8279"/>
                  </a:cubicBezTo>
                  <a:cubicBezTo>
                    <a:pt x="127311" y="5377"/>
                    <a:pt x="134051" y="2646"/>
                    <a:pt x="140705" y="0"/>
                  </a:cubicBezTo>
                  <a:cubicBezTo>
                    <a:pt x="140705" y="0"/>
                    <a:pt x="140876" y="256"/>
                    <a:pt x="140791" y="256"/>
                  </a:cubicBezTo>
                  <a:cubicBezTo>
                    <a:pt x="134307" y="3414"/>
                    <a:pt x="127908" y="6743"/>
                    <a:pt x="121594" y="10071"/>
                  </a:cubicBezTo>
                  <a:cubicBezTo>
                    <a:pt x="103763" y="19715"/>
                    <a:pt x="86529" y="30213"/>
                    <a:pt x="69551" y="41138"/>
                  </a:cubicBezTo>
                  <a:close/>
                </a:path>
              </a:pathLst>
            </a:custGeom>
            <a:grpFill/>
            <a:ln w="8532" cap="flat">
              <a:noFill/>
              <a:prstDash val="solid"/>
              <a:miter/>
            </a:ln>
          </p:spPr>
          <p:txBody>
            <a:bodyPr rtlCol="0" anchor="ctr"/>
            <a:lstStyle/>
            <a:p>
              <a:endParaRPr lang="en-US"/>
            </a:p>
          </p:txBody>
        </p:sp>
        <p:sp>
          <p:nvSpPr>
            <p:cNvPr id="1671" name="Freeform 1670">
              <a:extLst>
                <a:ext uri="{FF2B5EF4-FFF2-40B4-BE49-F238E27FC236}">
                  <a16:creationId xmlns:a16="http://schemas.microsoft.com/office/drawing/2014/main" id="{AA30FB70-5DF9-5506-833C-7734E31421DC}"/>
                </a:ext>
              </a:extLst>
            </p:cNvPr>
            <p:cNvSpPr/>
            <p:nvPr/>
          </p:nvSpPr>
          <p:spPr>
            <a:xfrm>
              <a:off x="8424341" y="106328"/>
              <a:ext cx="125365" cy="86970"/>
            </a:xfrm>
            <a:custGeom>
              <a:avLst/>
              <a:gdLst>
                <a:gd name="connsiteX0" fmla="*/ 188 w 125365"/>
                <a:gd name="connsiteY0" fmla="*/ 86970 h 86970"/>
                <a:gd name="connsiteX1" fmla="*/ 17 w 125365"/>
                <a:gd name="connsiteY1" fmla="*/ 86714 h 86970"/>
                <a:gd name="connsiteX2" fmla="*/ 14948 w 125365"/>
                <a:gd name="connsiteY2" fmla="*/ 73314 h 86970"/>
                <a:gd name="connsiteX3" fmla="*/ 58630 w 125365"/>
                <a:gd name="connsiteY3" fmla="*/ 37639 h 86970"/>
                <a:gd name="connsiteX4" fmla="*/ 58630 w 125365"/>
                <a:gd name="connsiteY4" fmla="*/ 37639 h 86970"/>
                <a:gd name="connsiteX5" fmla="*/ 58630 w 125365"/>
                <a:gd name="connsiteY5" fmla="*/ 37639 h 86970"/>
                <a:gd name="connsiteX6" fmla="*/ 58630 w 125365"/>
                <a:gd name="connsiteY6" fmla="*/ 37639 h 86970"/>
                <a:gd name="connsiteX7" fmla="*/ 58630 w 125365"/>
                <a:gd name="connsiteY7" fmla="*/ 37639 h 86970"/>
                <a:gd name="connsiteX8" fmla="*/ 107347 w 125365"/>
                <a:gd name="connsiteY8" fmla="*/ 9303 h 86970"/>
                <a:gd name="connsiteX9" fmla="*/ 125178 w 125365"/>
                <a:gd name="connsiteY9" fmla="*/ 0 h 86970"/>
                <a:gd name="connsiteX10" fmla="*/ 125348 w 125365"/>
                <a:gd name="connsiteY10" fmla="*/ 256 h 86970"/>
                <a:gd name="connsiteX11" fmla="*/ 108541 w 125365"/>
                <a:gd name="connsiteY11" fmla="*/ 11010 h 86970"/>
                <a:gd name="connsiteX12" fmla="*/ 62811 w 125365"/>
                <a:gd name="connsiteY12" fmla="*/ 43357 h 86970"/>
                <a:gd name="connsiteX13" fmla="*/ 62811 w 125365"/>
                <a:gd name="connsiteY13" fmla="*/ 43357 h 86970"/>
                <a:gd name="connsiteX14" fmla="*/ 62725 w 125365"/>
                <a:gd name="connsiteY14" fmla="*/ 43357 h 86970"/>
                <a:gd name="connsiteX15" fmla="*/ 62641 w 125365"/>
                <a:gd name="connsiteY15" fmla="*/ 43357 h 86970"/>
                <a:gd name="connsiteX16" fmla="*/ 62641 w 125365"/>
                <a:gd name="connsiteY16" fmla="*/ 43357 h 86970"/>
                <a:gd name="connsiteX17" fmla="*/ 16228 w 125365"/>
                <a:gd name="connsiteY17" fmla="*/ 74851 h 86970"/>
                <a:gd name="connsiteX18" fmla="*/ 274 w 125365"/>
                <a:gd name="connsiteY18" fmla="*/ 86799 h 86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365" h="86970">
                  <a:moveTo>
                    <a:pt x="188" y="86970"/>
                  </a:moveTo>
                  <a:cubicBezTo>
                    <a:pt x="188" y="86970"/>
                    <a:pt x="-68" y="86799"/>
                    <a:pt x="17" y="86714"/>
                  </a:cubicBezTo>
                  <a:cubicBezTo>
                    <a:pt x="4966" y="82191"/>
                    <a:pt x="9914" y="77752"/>
                    <a:pt x="14948" y="73314"/>
                  </a:cubicBezTo>
                  <a:cubicBezTo>
                    <a:pt x="29025" y="60939"/>
                    <a:pt x="43444" y="48819"/>
                    <a:pt x="58630" y="37639"/>
                  </a:cubicBezTo>
                  <a:lnTo>
                    <a:pt x="58630" y="37639"/>
                  </a:lnTo>
                  <a:cubicBezTo>
                    <a:pt x="58630" y="37639"/>
                    <a:pt x="58630" y="37639"/>
                    <a:pt x="58630" y="37639"/>
                  </a:cubicBezTo>
                  <a:lnTo>
                    <a:pt x="58630" y="37639"/>
                  </a:lnTo>
                  <a:cubicBezTo>
                    <a:pt x="58630" y="37639"/>
                    <a:pt x="58630" y="37639"/>
                    <a:pt x="58630" y="37639"/>
                  </a:cubicBezTo>
                  <a:cubicBezTo>
                    <a:pt x="74414" y="27397"/>
                    <a:pt x="90795" y="18094"/>
                    <a:pt x="107347" y="9303"/>
                  </a:cubicBezTo>
                  <a:cubicBezTo>
                    <a:pt x="113234" y="6145"/>
                    <a:pt x="119205" y="3073"/>
                    <a:pt x="125178" y="0"/>
                  </a:cubicBezTo>
                  <a:cubicBezTo>
                    <a:pt x="125178" y="0"/>
                    <a:pt x="125434" y="256"/>
                    <a:pt x="125348" y="256"/>
                  </a:cubicBezTo>
                  <a:cubicBezTo>
                    <a:pt x="119718" y="3755"/>
                    <a:pt x="114087" y="7340"/>
                    <a:pt x="108541" y="11010"/>
                  </a:cubicBezTo>
                  <a:cubicBezTo>
                    <a:pt x="92928" y="21337"/>
                    <a:pt x="77827" y="32347"/>
                    <a:pt x="62811" y="43357"/>
                  </a:cubicBezTo>
                  <a:lnTo>
                    <a:pt x="62811" y="43357"/>
                  </a:lnTo>
                  <a:cubicBezTo>
                    <a:pt x="62811" y="43357"/>
                    <a:pt x="62725" y="43357"/>
                    <a:pt x="62725" y="43357"/>
                  </a:cubicBezTo>
                  <a:lnTo>
                    <a:pt x="62641" y="43357"/>
                  </a:lnTo>
                  <a:cubicBezTo>
                    <a:pt x="62641" y="43357"/>
                    <a:pt x="62641" y="43357"/>
                    <a:pt x="62641" y="43357"/>
                  </a:cubicBezTo>
                  <a:cubicBezTo>
                    <a:pt x="47027" y="53513"/>
                    <a:pt x="31414" y="63841"/>
                    <a:pt x="16228" y="74851"/>
                  </a:cubicBezTo>
                  <a:cubicBezTo>
                    <a:pt x="10853" y="78777"/>
                    <a:pt x="5563" y="82788"/>
                    <a:pt x="274" y="86799"/>
                  </a:cubicBezTo>
                  <a:close/>
                </a:path>
              </a:pathLst>
            </a:custGeom>
            <a:grpFill/>
            <a:ln w="8532" cap="flat">
              <a:noFill/>
              <a:prstDash val="solid"/>
              <a:miter/>
            </a:ln>
          </p:spPr>
          <p:txBody>
            <a:bodyPr rtlCol="0" anchor="ctr"/>
            <a:lstStyle/>
            <a:p>
              <a:endParaRPr lang="en-US"/>
            </a:p>
          </p:txBody>
        </p:sp>
        <p:sp>
          <p:nvSpPr>
            <p:cNvPr id="1672" name="Freeform 1671">
              <a:extLst>
                <a:ext uri="{FF2B5EF4-FFF2-40B4-BE49-F238E27FC236}">
                  <a16:creationId xmlns:a16="http://schemas.microsoft.com/office/drawing/2014/main" id="{5E762E40-07D6-9E10-9CE5-A8518B604202}"/>
                </a:ext>
              </a:extLst>
            </p:cNvPr>
            <p:cNvSpPr/>
            <p:nvPr/>
          </p:nvSpPr>
          <p:spPr>
            <a:xfrm>
              <a:off x="8481759" y="139101"/>
              <a:ext cx="123983" cy="79715"/>
            </a:xfrm>
            <a:custGeom>
              <a:avLst/>
              <a:gdLst>
                <a:gd name="connsiteX0" fmla="*/ 61787 w 123983"/>
                <a:gd name="connsiteY0" fmla="*/ 39346 h 79715"/>
                <a:gd name="connsiteX1" fmla="*/ 61787 w 123983"/>
                <a:gd name="connsiteY1" fmla="*/ 39346 h 79715"/>
                <a:gd name="connsiteX2" fmla="*/ 61702 w 123983"/>
                <a:gd name="connsiteY2" fmla="*/ 39346 h 79715"/>
                <a:gd name="connsiteX3" fmla="*/ 61617 w 123983"/>
                <a:gd name="connsiteY3" fmla="*/ 39346 h 79715"/>
                <a:gd name="connsiteX4" fmla="*/ 61617 w 123983"/>
                <a:gd name="connsiteY4" fmla="*/ 39346 h 79715"/>
                <a:gd name="connsiteX5" fmla="*/ 15887 w 123983"/>
                <a:gd name="connsiteY5" fmla="*/ 68449 h 79715"/>
                <a:gd name="connsiteX6" fmla="*/ 188 w 123983"/>
                <a:gd name="connsiteY6" fmla="*/ 79715 h 79715"/>
                <a:gd name="connsiteX7" fmla="*/ 17 w 123983"/>
                <a:gd name="connsiteY7" fmla="*/ 79459 h 79715"/>
                <a:gd name="connsiteX8" fmla="*/ 14692 w 123983"/>
                <a:gd name="connsiteY8" fmla="*/ 66742 h 79715"/>
                <a:gd name="connsiteX9" fmla="*/ 57863 w 123983"/>
                <a:gd name="connsiteY9" fmla="*/ 33371 h 79715"/>
                <a:gd name="connsiteX10" fmla="*/ 57863 w 123983"/>
                <a:gd name="connsiteY10" fmla="*/ 33371 h 79715"/>
                <a:gd name="connsiteX11" fmla="*/ 57863 w 123983"/>
                <a:gd name="connsiteY11" fmla="*/ 33371 h 79715"/>
                <a:gd name="connsiteX12" fmla="*/ 57863 w 123983"/>
                <a:gd name="connsiteY12" fmla="*/ 33371 h 79715"/>
                <a:gd name="connsiteX13" fmla="*/ 57863 w 123983"/>
                <a:gd name="connsiteY13" fmla="*/ 33371 h 79715"/>
                <a:gd name="connsiteX14" fmla="*/ 106152 w 123983"/>
                <a:gd name="connsiteY14" fmla="*/ 8023 h 79715"/>
                <a:gd name="connsiteX15" fmla="*/ 123813 w 123983"/>
                <a:gd name="connsiteY15" fmla="*/ 0 h 79715"/>
                <a:gd name="connsiteX16" fmla="*/ 123984 w 123983"/>
                <a:gd name="connsiteY16" fmla="*/ 256 h 79715"/>
                <a:gd name="connsiteX17" fmla="*/ 107176 w 123983"/>
                <a:gd name="connsiteY17" fmla="*/ 9815 h 79715"/>
                <a:gd name="connsiteX18" fmla="*/ 61702 w 123983"/>
                <a:gd name="connsiteY18" fmla="*/ 39260 h 7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983" h="79715">
                  <a:moveTo>
                    <a:pt x="61787" y="39346"/>
                  </a:moveTo>
                  <a:lnTo>
                    <a:pt x="61787" y="39346"/>
                  </a:lnTo>
                  <a:cubicBezTo>
                    <a:pt x="61787" y="39346"/>
                    <a:pt x="61702" y="39346"/>
                    <a:pt x="61702" y="39346"/>
                  </a:cubicBezTo>
                  <a:lnTo>
                    <a:pt x="61617" y="39346"/>
                  </a:lnTo>
                  <a:cubicBezTo>
                    <a:pt x="61617" y="39346"/>
                    <a:pt x="61617" y="39346"/>
                    <a:pt x="61617" y="39346"/>
                  </a:cubicBezTo>
                  <a:cubicBezTo>
                    <a:pt x="46174" y="48649"/>
                    <a:pt x="30817" y="58208"/>
                    <a:pt x="15887" y="68449"/>
                  </a:cubicBezTo>
                  <a:cubicBezTo>
                    <a:pt x="10597" y="72119"/>
                    <a:pt x="5392" y="75875"/>
                    <a:pt x="188" y="79715"/>
                  </a:cubicBezTo>
                  <a:cubicBezTo>
                    <a:pt x="188" y="79715"/>
                    <a:pt x="-68" y="79545"/>
                    <a:pt x="17" y="79459"/>
                  </a:cubicBezTo>
                  <a:cubicBezTo>
                    <a:pt x="4881" y="75192"/>
                    <a:pt x="9744" y="70925"/>
                    <a:pt x="14692" y="66742"/>
                  </a:cubicBezTo>
                  <a:cubicBezTo>
                    <a:pt x="28514" y="54964"/>
                    <a:pt x="42847" y="43613"/>
                    <a:pt x="57863" y="33371"/>
                  </a:cubicBezTo>
                  <a:lnTo>
                    <a:pt x="57863" y="33371"/>
                  </a:lnTo>
                  <a:cubicBezTo>
                    <a:pt x="57863" y="33371"/>
                    <a:pt x="57863" y="33371"/>
                    <a:pt x="57863" y="33371"/>
                  </a:cubicBezTo>
                  <a:lnTo>
                    <a:pt x="57863" y="33371"/>
                  </a:lnTo>
                  <a:cubicBezTo>
                    <a:pt x="57863" y="33371"/>
                    <a:pt x="57863" y="33371"/>
                    <a:pt x="57863" y="33371"/>
                  </a:cubicBezTo>
                  <a:cubicBezTo>
                    <a:pt x="73476" y="23983"/>
                    <a:pt x="89771" y="15704"/>
                    <a:pt x="106152" y="8023"/>
                  </a:cubicBezTo>
                  <a:cubicBezTo>
                    <a:pt x="112039" y="5292"/>
                    <a:pt x="117926" y="2560"/>
                    <a:pt x="123813" y="0"/>
                  </a:cubicBezTo>
                  <a:cubicBezTo>
                    <a:pt x="123813" y="0"/>
                    <a:pt x="123984" y="256"/>
                    <a:pt x="123984" y="256"/>
                  </a:cubicBezTo>
                  <a:cubicBezTo>
                    <a:pt x="118352" y="3414"/>
                    <a:pt x="112722" y="6572"/>
                    <a:pt x="107176" y="9815"/>
                  </a:cubicBezTo>
                  <a:cubicBezTo>
                    <a:pt x="91648" y="19118"/>
                    <a:pt x="76547" y="29104"/>
                    <a:pt x="61702" y="39260"/>
                  </a:cubicBezTo>
                  <a:close/>
                </a:path>
              </a:pathLst>
            </a:custGeom>
            <a:grpFill/>
            <a:ln w="8532" cap="flat">
              <a:noFill/>
              <a:prstDash val="solid"/>
              <a:miter/>
            </a:ln>
          </p:spPr>
          <p:txBody>
            <a:bodyPr rtlCol="0" anchor="ctr"/>
            <a:lstStyle/>
            <a:p>
              <a:endParaRPr lang="en-US"/>
            </a:p>
          </p:txBody>
        </p:sp>
        <p:sp>
          <p:nvSpPr>
            <p:cNvPr id="1673" name="Freeform 1672">
              <a:extLst>
                <a:ext uri="{FF2B5EF4-FFF2-40B4-BE49-F238E27FC236}">
                  <a16:creationId xmlns:a16="http://schemas.microsoft.com/office/drawing/2014/main" id="{F7087BD4-86EF-868B-3076-EB92084047D9}"/>
                </a:ext>
              </a:extLst>
            </p:cNvPr>
            <p:cNvSpPr/>
            <p:nvPr/>
          </p:nvSpPr>
          <p:spPr>
            <a:xfrm>
              <a:off x="8310204" y="151221"/>
              <a:ext cx="121338" cy="126913"/>
            </a:xfrm>
            <a:custGeom>
              <a:avLst/>
              <a:gdLst>
                <a:gd name="connsiteX0" fmla="*/ 60831 w 121338"/>
                <a:gd name="connsiteY0" fmla="*/ 63414 h 126913"/>
                <a:gd name="connsiteX1" fmla="*/ 60831 w 121338"/>
                <a:gd name="connsiteY1" fmla="*/ 63414 h 126913"/>
                <a:gd name="connsiteX2" fmla="*/ 60746 w 121338"/>
                <a:gd name="connsiteY2" fmla="*/ 63499 h 126913"/>
                <a:gd name="connsiteX3" fmla="*/ 60660 w 121338"/>
                <a:gd name="connsiteY3" fmla="*/ 63499 h 126913"/>
                <a:gd name="connsiteX4" fmla="*/ 60660 w 121338"/>
                <a:gd name="connsiteY4" fmla="*/ 63585 h 126913"/>
                <a:gd name="connsiteX5" fmla="*/ 15613 w 121338"/>
                <a:gd name="connsiteY5" fmla="*/ 109843 h 126913"/>
                <a:gd name="connsiteX6" fmla="*/ 256 w 121338"/>
                <a:gd name="connsiteY6" fmla="*/ 126913 h 126913"/>
                <a:gd name="connsiteX7" fmla="*/ 0 w 121338"/>
                <a:gd name="connsiteY7" fmla="*/ 126742 h 126913"/>
                <a:gd name="connsiteX8" fmla="*/ 14078 w 121338"/>
                <a:gd name="connsiteY8" fmla="*/ 108393 h 126913"/>
                <a:gd name="connsiteX9" fmla="*/ 55627 w 121338"/>
                <a:gd name="connsiteY9" fmla="*/ 58634 h 126913"/>
                <a:gd name="connsiteX10" fmla="*/ 55627 w 121338"/>
                <a:gd name="connsiteY10" fmla="*/ 58634 h 126913"/>
                <a:gd name="connsiteX11" fmla="*/ 55627 w 121338"/>
                <a:gd name="connsiteY11" fmla="*/ 58634 h 126913"/>
                <a:gd name="connsiteX12" fmla="*/ 55627 w 121338"/>
                <a:gd name="connsiteY12" fmla="*/ 58634 h 126913"/>
                <a:gd name="connsiteX13" fmla="*/ 55627 w 121338"/>
                <a:gd name="connsiteY13" fmla="*/ 58634 h 126913"/>
                <a:gd name="connsiteX14" fmla="*/ 103490 w 121338"/>
                <a:gd name="connsiteY14" fmla="*/ 14936 h 126913"/>
                <a:gd name="connsiteX15" fmla="*/ 121151 w 121338"/>
                <a:gd name="connsiteY15" fmla="*/ 0 h 126913"/>
                <a:gd name="connsiteX16" fmla="*/ 121321 w 121338"/>
                <a:gd name="connsiteY16" fmla="*/ 256 h 126913"/>
                <a:gd name="connsiteX17" fmla="*/ 104940 w 121338"/>
                <a:gd name="connsiteY17" fmla="*/ 16387 h 126913"/>
                <a:gd name="connsiteX18" fmla="*/ 60746 w 121338"/>
                <a:gd name="connsiteY18" fmla="*/ 63414 h 12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338" h="126913">
                  <a:moveTo>
                    <a:pt x="60831" y="63414"/>
                  </a:moveTo>
                  <a:lnTo>
                    <a:pt x="60831" y="63414"/>
                  </a:lnTo>
                  <a:cubicBezTo>
                    <a:pt x="60831" y="63414"/>
                    <a:pt x="60746" y="63499"/>
                    <a:pt x="60746" y="63499"/>
                  </a:cubicBezTo>
                  <a:lnTo>
                    <a:pt x="60660" y="63499"/>
                  </a:lnTo>
                  <a:cubicBezTo>
                    <a:pt x="60660" y="63499"/>
                    <a:pt x="60660" y="63585"/>
                    <a:pt x="60660" y="63585"/>
                  </a:cubicBezTo>
                  <a:cubicBezTo>
                    <a:pt x="45474" y="78777"/>
                    <a:pt x="30288" y="94054"/>
                    <a:pt x="15613" y="109843"/>
                  </a:cubicBezTo>
                  <a:cubicBezTo>
                    <a:pt x="10409" y="115476"/>
                    <a:pt x="5375" y="121195"/>
                    <a:pt x="256" y="126913"/>
                  </a:cubicBezTo>
                  <a:cubicBezTo>
                    <a:pt x="256" y="126913"/>
                    <a:pt x="0" y="126828"/>
                    <a:pt x="0" y="126742"/>
                  </a:cubicBezTo>
                  <a:cubicBezTo>
                    <a:pt x="4607" y="120597"/>
                    <a:pt x="9300" y="114452"/>
                    <a:pt x="14078" y="108393"/>
                  </a:cubicBezTo>
                  <a:cubicBezTo>
                    <a:pt x="27387" y="91408"/>
                    <a:pt x="41038" y="74680"/>
                    <a:pt x="55627" y="58634"/>
                  </a:cubicBezTo>
                  <a:lnTo>
                    <a:pt x="55627" y="58634"/>
                  </a:lnTo>
                  <a:cubicBezTo>
                    <a:pt x="55627" y="58634"/>
                    <a:pt x="55627" y="58634"/>
                    <a:pt x="55627" y="58634"/>
                  </a:cubicBezTo>
                  <a:lnTo>
                    <a:pt x="55627" y="58634"/>
                  </a:lnTo>
                  <a:cubicBezTo>
                    <a:pt x="55627" y="58634"/>
                    <a:pt x="55627" y="58634"/>
                    <a:pt x="55627" y="58634"/>
                  </a:cubicBezTo>
                  <a:cubicBezTo>
                    <a:pt x="70984" y="43357"/>
                    <a:pt x="87109" y="28933"/>
                    <a:pt x="103490" y="14936"/>
                  </a:cubicBezTo>
                  <a:cubicBezTo>
                    <a:pt x="109291" y="9900"/>
                    <a:pt x="115264" y="4950"/>
                    <a:pt x="121151" y="0"/>
                  </a:cubicBezTo>
                  <a:cubicBezTo>
                    <a:pt x="121151" y="0"/>
                    <a:pt x="121406" y="171"/>
                    <a:pt x="121321" y="256"/>
                  </a:cubicBezTo>
                  <a:cubicBezTo>
                    <a:pt x="115861" y="5548"/>
                    <a:pt x="110401" y="10925"/>
                    <a:pt x="104940" y="16387"/>
                  </a:cubicBezTo>
                  <a:cubicBezTo>
                    <a:pt x="89839" y="31750"/>
                    <a:pt x="75250" y="47539"/>
                    <a:pt x="60746" y="63414"/>
                  </a:cubicBezTo>
                  <a:close/>
                </a:path>
              </a:pathLst>
            </a:custGeom>
            <a:grpFill/>
            <a:ln w="8532" cap="flat">
              <a:noFill/>
              <a:prstDash val="solid"/>
              <a:miter/>
            </a:ln>
          </p:spPr>
          <p:txBody>
            <a:bodyPr rtlCol="0" anchor="ctr"/>
            <a:lstStyle/>
            <a:p>
              <a:endParaRPr lang="en-US"/>
            </a:p>
          </p:txBody>
        </p:sp>
        <p:sp>
          <p:nvSpPr>
            <p:cNvPr id="1674" name="Freeform 1673">
              <a:extLst>
                <a:ext uri="{FF2B5EF4-FFF2-40B4-BE49-F238E27FC236}">
                  <a16:creationId xmlns:a16="http://schemas.microsoft.com/office/drawing/2014/main" id="{8715666D-C869-F2DB-FA16-82107B8AA094}"/>
                </a:ext>
              </a:extLst>
            </p:cNvPr>
            <p:cNvSpPr/>
            <p:nvPr/>
          </p:nvSpPr>
          <p:spPr>
            <a:xfrm>
              <a:off x="8338771" y="172899"/>
              <a:ext cx="102667" cy="117183"/>
            </a:xfrm>
            <a:custGeom>
              <a:avLst/>
              <a:gdLst>
                <a:gd name="connsiteX0" fmla="*/ 48644 w 102667"/>
                <a:gd name="connsiteY0" fmla="*/ 56159 h 117183"/>
                <a:gd name="connsiteX1" fmla="*/ 48559 w 102667"/>
                <a:gd name="connsiteY1" fmla="*/ 56159 h 117183"/>
                <a:gd name="connsiteX2" fmla="*/ 48559 w 102667"/>
                <a:gd name="connsiteY2" fmla="*/ 56245 h 117183"/>
                <a:gd name="connsiteX3" fmla="*/ 29619 w 102667"/>
                <a:gd name="connsiteY3" fmla="*/ 77752 h 117183"/>
                <a:gd name="connsiteX4" fmla="*/ 11873 w 102667"/>
                <a:gd name="connsiteY4" fmla="*/ 100370 h 117183"/>
                <a:gd name="connsiteX5" fmla="*/ 5986 w 102667"/>
                <a:gd name="connsiteY5" fmla="*/ 108734 h 117183"/>
                <a:gd name="connsiteX6" fmla="*/ 270 w 102667"/>
                <a:gd name="connsiteY6" fmla="*/ 117183 h 117183"/>
                <a:gd name="connsiteX7" fmla="*/ 14 w 102667"/>
                <a:gd name="connsiteY7" fmla="*/ 117013 h 117183"/>
                <a:gd name="connsiteX8" fmla="*/ 5048 w 102667"/>
                <a:gd name="connsiteY8" fmla="*/ 107966 h 117183"/>
                <a:gd name="connsiteX9" fmla="*/ 10252 w 102667"/>
                <a:gd name="connsiteY9" fmla="*/ 99090 h 117183"/>
                <a:gd name="connsiteX10" fmla="*/ 25865 w 102667"/>
                <a:gd name="connsiteY10" fmla="*/ 74765 h 117183"/>
                <a:gd name="connsiteX11" fmla="*/ 43355 w 102667"/>
                <a:gd name="connsiteY11" fmla="*/ 51636 h 117183"/>
                <a:gd name="connsiteX12" fmla="*/ 43355 w 102667"/>
                <a:gd name="connsiteY12" fmla="*/ 51636 h 117183"/>
                <a:gd name="connsiteX13" fmla="*/ 43355 w 102667"/>
                <a:gd name="connsiteY13" fmla="*/ 51636 h 117183"/>
                <a:gd name="connsiteX14" fmla="*/ 43355 w 102667"/>
                <a:gd name="connsiteY14" fmla="*/ 51636 h 117183"/>
                <a:gd name="connsiteX15" fmla="*/ 43355 w 102667"/>
                <a:gd name="connsiteY15" fmla="*/ 51636 h 117183"/>
                <a:gd name="connsiteX16" fmla="*/ 64001 w 102667"/>
                <a:gd name="connsiteY16" fmla="*/ 31238 h 117183"/>
                <a:gd name="connsiteX17" fmla="*/ 86099 w 102667"/>
                <a:gd name="connsiteY17" fmla="*/ 12461 h 117183"/>
                <a:gd name="connsiteX18" fmla="*/ 94204 w 102667"/>
                <a:gd name="connsiteY18" fmla="*/ 6145 h 117183"/>
                <a:gd name="connsiteX19" fmla="*/ 102480 w 102667"/>
                <a:gd name="connsiteY19" fmla="*/ 0 h 117183"/>
                <a:gd name="connsiteX20" fmla="*/ 102650 w 102667"/>
                <a:gd name="connsiteY20" fmla="*/ 256 h 117183"/>
                <a:gd name="connsiteX21" fmla="*/ 94972 w 102667"/>
                <a:gd name="connsiteY21" fmla="*/ 7084 h 117183"/>
                <a:gd name="connsiteX22" fmla="*/ 87464 w 102667"/>
                <a:gd name="connsiteY22" fmla="*/ 14082 h 117183"/>
                <a:gd name="connsiteX23" fmla="*/ 67414 w 102667"/>
                <a:gd name="connsiteY23" fmla="*/ 34651 h 117183"/>
                <a:gd name="connsiteX24" fmla="*/ 48644 w 102667"/>
                <a:gd name="connsiteY24" fmla="*/ 56330 h 117183"/>
                <a:gd name="connsiteX25" fmla="*/ 48644 w 102667"/>
                <a:gd name="connsiteY25" fmla="*/ 56330 h 117183"/>
                <a:gd name="connsiteX26" fmla="*/ 48559 w 102667"/>
                <a:gd name="connsiteY26" fmla="*/ 56415 h 11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2667" h="117183">
                  <a:moveTo>
                    <a:pt x="48644" y="56159"/>
                  </a:moveTo>
                  <a:lnTo>
                    <a:pt x="48559" y="56159"/>
                  </a:lnTo>
                  <a:cubicBezTo>
                    <a:pt x="48559" y="56159"/>
                    <a:pt x="48559" y="56245"/>
                    <a:pt x="48559" y="56245"/>
                  </a:cubicBezTo>
                  <a:cubicBezTo>
                    <a:pt x="42075" y="63243"/>
                    <a:pt x="35762" y="70412"/>
                    <a:pt x="29619" y="77752"/>
                  </a:cubicBezTo>
                  <a:cubicBezTo>
                    <a:pt x="23476" y="85092"/>
                    <a:pt x="17504" y="92603"/>
                    <a:pt x="11873" y="100370"/>
                  </a:cubicBezTo>
                  <a:lnTo>
                    <a:pt x="5986" y="108734"/>
                  </a:lnTo>
                  <a:lnTo>
                    <a:pt x="270" y="117183"/>
                  </a:lnTo>
                  <a:cubicBezTo>
                    <a:pt x="270" y="117183"/>
                    <a:pt x="-71" y="117183"/>
                    <a:pt x="14" y="117013"/>
                  </a:cubicBezTo>
                  <a:lnTo>
                    <a:pt x="5048" y="107966"/>
                  </a:lnTo>
                  <a:lnTo>
                    <a:pt x="10252" y="99090"/>
                  </a:lnTo>
                  <a:cubicBezTo>
                    <a:pt x="15200" y="90811"/>
                    <a:pt x="20405" y="82703"/>
                    <a:pt x="25865" y="74765"/>
                  </a:cubicBezTo>
                  <a:cubicBezTo>
                    <a:pt x="31411" y="66828"/>
                    <a:pt x="37212" y="59061"/>
                    <a:pt x="43355" y="51636"/>
                  </a:cubicBezTo>
                  <a:lnTo>
                    <a:pt x="43355" y="51636"/>
                  </a:lnTo>
                  <a:cubicBezTo>
                    <a:pt x="43355" y="51636"/>
                    <a:pt x="43355" y="51636"/>
                    <a:pt x="43355" y="51636"/>
                  </a:cubicBezTo>
                  <a:lnTo>
                    <a:pt x="43355" y="51636"/>
                  </a:lnTo>
                  <a:cubicBezTo>
                    <a:pt x="43355" y="51636"/>
                    <a:pt x="43355" y="51636"/>
                    <a:pt x="43355" y="51636"/>
                  </a:cubicBezTo>
                  <a:cubicBezTo>
                    <a:pt x="49924" y="44552"/>
                    <a:pt x="56835" y="37724"/>
                    <a:pt x="64001" y="31238"/>
                  </a:cubicBezTo>
                  <a:cubicBezTo>
                    <a:pt x="71168" y="24751"/>
                    <a:pt x="78506" y="18521"/>
                    <a:pt x="86099" y="12461"/>
                  </a:cubicBezTo>
                  <a:lnTo>
                    <a:pt x="94204" y="6145"/>
                  </a:lnTo>
                  <a:lnTo>
                    <a:pt x="102480" y="0"/>
                  </a:lnTo>
                  <a:cubicBezTo>
                    <a:pt x="102480" y="0"/>
                    <a:pt x="102736" y="171"/>
                    <a:pt x="102650" y="256"/>
                  </a:cubicBezTo>
                  <a:lnTo>
                    <a:pt x="94972" y="7084"/>
                  </a:lnTo>
                  <a:lnTo>
                    <a:pt x="87464" y="14082"/>
                  </a:lnTo>
                  <a:cubicBezTo>
                    <a:pt x="80553" y="20740"/>
                    <a:pt x="73899" y="27653"/>
                    <a:pt x="67414" y="34651"/>
                  </a:cubicBezTo>
                  <a:cubicBezTo>
                    <a:pt x="61016" y="41735"/>
                    <a:pt x="54788" y="48990"/>
                    <a:pt x="48644" y="56330"/>
                  </a:cubicBezTo>
                  <a:lnTo>
                    <a:pt x="48644" y="56330"/>
                  </a:lnTo>
                  <a:cubicBezTo>
                    <a:pt x="48644" y="56330"/>
                    <a:pt x="48559" y="56415"/>
                    <a:pt x="48559" y="56415"/>
                  </a:cubicBezTo>
                  <a:close/>
                </a:path>
              </a:pathLst>
            </a:custGeom>
            <a:grpFill/>
            <a:ln w="8532" cap="flat">
              <a:noFill/>
              <a:prstDash val="solid"/>
              <a:miter/>
            </a:ln>
          </p:spPr>
          <p:txBody>
            <a:bodyPr rtlCol="0" anchor="ctr"/>
            <a:lstStyle/>
            <a:p>
              <a:endParaRPr lang="en-US"/>
            </a:p>
          </p:txBody>
        </p:sp>
        <p:sp>
          <p:nvSpPr>
            <p:cNvPr id="1675" name="Freeform 1674">
              <a:extLst>
                <a:ext uri="{FF2B5EF4-FFF2-40B4-BE49-F238E27FC236}">
                  <a16:creationId xmlns:a16="http://schemas.microsoft.com/office/drawing/2014/main" id="{5829B4C2-F3DB-180F-6E0F-2ACC68F36B11}"/>
                </a:ext>
              </a:extLst>
            </p:cNvPr>
            <p:cNvSpPr/>
            <p:nvPr/>
          </p:nvSpPr>
          <p:spPr>
            <a:xfrm>
              <a:off x="8399531" y="169912"/>
              <a:ext cx="66632" cy="87055"/>
            </a:xfrm>
            <a:custGeom>
              <a:avLst/>
              <a:gdLst>
                <a:gd name="connsiteX0" fmla="*/ 36089 w 66632"/>
                <a:gd name="connsiteY0" fmla="*/ 45661 h 87055"/>
                <a:gd name="connsiteX1" fmla="*/ 36089 w 66632"/>
                <a:gd name="connsiteY1" fmla="*/ 45661 h 87055"/>
                <a:gd name="connsiteX2" fmla="*/ 36089 w 66632"/>
                <a:gd name="connsiteY2" fmla="*/ 45661 h 87055"/>
                <a:gd name="connsiteX3" fmla="*/ 9640 w 66632"/>
                <a:gd name="connsiteY3" fmla="*/ 76216 h 87055"/>
                <a:gd name="connsiteX4" fmla="*/ 256 w 66632"/>
                <a:gd name="connsiteY4" fmla="*/ 87055 h 87055"/>
                <a:gd name="connsiteX5" fmla="*/ 0 w 66632"/>
                <a:gd name="connsiteY5" fmla="*/ 86885 h 87055"/>
                <a:gd name="connsiteX6" fmla="*/ 8020 w 66632"/>
                <a:gd name="connsiteY6" fmla="*/ 74936 h 87055"/>
                <a:gd name="connsiteX7" fmla="*/ 30458 w 66632"/>
                <a:gd name="connsiteY7" fmla="*/ 41394 h 87055"/>
                <a:gd name="connsiteX8" fmla="*/ 30458 w 66632"/>
                <a:gd name="connsiteY8" fmla="*/ 41394 h 87055"/>
                <a:gd name="connsiteX9" fmla="*/ 30458 w 66632"/>
                <a:gd name="connsiteY9" fmla="*/ 41394 h 87055"/>
                <a:gd name="connsiteX10" fmla="*/ 30458 w 66632"/>
                <a:gd name="connsiteY10" fmla="*/ 41394 h 87055"/>
                <a:gd name="connsiteX11" fmla="*/ 30458 w 66632"/>
                <a:gd name="connsiteY11" fmla="*/ 41394 h 87055"/>
                <a:gd name="connsiteX12" fmla="*/ 56906 w 66632"/>
                <a:gd name="connsiteY12" fmla="*/ 10925 h 87055"/>
                <a:gd name="connsiteX13" fmla="*/ 66377 w 66632"/>
                <a:gd name="connsiteY13" fmla="*/ 0 h 87055"/>
                <a:gd name="connsiteX14" fmla="*/ 66633 w 66632"/>
                <a:gd name="connsiteY14" fmla="*/ 171 h 87055"/>
                <a:gd name="connsiteX15" fmla="*/ 58698 w 66632"/>
                <a:gd name="connsiteY15" fmla="*/ 12034 h 87055"/>
                <a:gd name="connsiteX16" fmla="*/ 36260 w 66632"/>
                <a:gd name="connsiteY16" fmla="*/ 45576 h 87055"/>
                <a:gd name="connsiteX17" fmla="*/ 36260 w 66632"/>
                <a:gd name="connsiteY17" fmla="*/ 45576 h 87055"/>
                <a:gd name="connsiteX18" fmla="*/ 36260 w 66632"/>
                <a:gd name="connsiteY18" fmla="*/ 45576 h 87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632" h="87055">
                  <a:moveTo>
                    <a:pt x="36089" y="45661"/>
                  </a:moveTo>
                  <a:cubicBezTo>
                    <a:pt x="36089" y="45661"/>
                    <a:pt x="36089" y="45661"/>
                    <a:pt x="36089" y="45661"/>
                  </a:cubicBezTo>
                  <a:cubicBezTo>
                    <a:pt x="36089" y="45661"/>
                    <a:pt x="36089" y="45661"/>
                    <a:pt x="36089" y="45661"/>
                  </a:cubicBezTo>
                  <a:cubicBezTo>
                    <a:pt x="27557" y="55989"/>
                    <a:pt x="18514" y="66060"/>
                    <a:pt x="9640" y="76216"/>
                  </a:cubicBezTo>
                  <a:lnTo>
                    <a:pt x="256" y="87055"/>
                  </a:lnTo>
                  <a:cubicBezTo>
                    <a:pt x="256" y="87055"/>
                    <a:pt x="0" y="86885"/>
                    <a:pt x="0" y="86885"/>
                  </a:cubicBezTo>
                  <a:lnTo>
                    <a:pt x="8020" y="74936"/>
                  </a:lnTo>
                  <a:cubicBezTo>
                    <a:pt x="15442" y="63755"/>
                    <a:pt x="22780" y="52404"/>
                    <a:pt x="30458" y="41394"/>
                  </a:cubicBezTo>
                  <a:cubicBezTo>
                    <a:pt x="30458" y="41394"/>
                    <a:pt x="30458" y="41394"/>
                    <a:pt x="30458" y="41394"/>
                  </a:cubicBezTo>
                  <a:cubicBezTo>
                    <a:pt x="30458" y="41394"/>
                    <a:pt x="30458" y="41394"/>
                    <a:pt x="30458" y="41394"/>
                  </a:cubicBezTo>
                  <a:cubicBezTo>
                    <a:pt x="30458" y="41394"/>
                    <a:pt x="30458" y="41394"/>
                    <a:pt x="30458" y="41394"/>
                  </a:cubicBezTo>
                  <a:cubicBezTo>
                    <a:pt x="30458" y="41394"/>
                    <a:pt x="30458" y="41394"/>
                    <a:pt x="30458" y="41394"/>
                  </a:cubicBezTo>
                  <a:cubicBezTo>
                    <a:pt x="38990" y="31067"/>
                    <a:pt x="48033" y="20996"/>
                    <a:pt x="56906" y="10925"/>
                  </a:cubicBezTo>
                  <a:lnTo>
                    <a:pt x="66377" y="0"/>
                  </a:lnTo>
                  <a:cubicBezTo>
                    <a:pt x="66377" y="0"/>
                    <a:pt x="66633" y="171"/>
                    <a:pt x="66633" y="171"/>
                  </a:cubicBezTo>
                  <a:lnTo>
                    <a:pt x="58698" y="12034"/>
                  </a:lnTo>
                  <a:cubicBezTo>
                    <a:pt x="51275" y="23215"/>
                    <a:pt x="43938" y="34566"/>
                    <a:pt x="36260" y="45576"/>
                  </a:cubicBezTo>
                  <a:cubicBezTo>
                    <a:pt x="36260" y="45576"/>
                    <a:pt x="36260" y="45576"/>
                    <a:pt x="36260" y="45576"/>
                  </a:cubicBezTo>
                  <a:cubicBezTo>
                    <a:pt x="36260" y="45576"/>
                    <a:pt x="36260" y="45576"/>
                    <a:pt x="36260" y="45576"/>
                  </a:cubicBezTo>
                  <a:close/>
                </a:path>
              </a:pathLst>
            </a:custGeom>
            <a:grpFill/>
            <a:ln w="8532" cap="flat">
              <a:noFill/>
              <a:prstDash val="solid"/>
              <a:miter/>
            </a:ln>
          </p:spPr>
          <p:txBody>
            <a:bodyPr rtlCol="0" anchor="ctr"/>
            <a:lstStyle/>
            <a:p>
              <a:endParaRPr lang="en-US"/>
            </a:p>
          </p:txBody>
        </p:sp>
        <p:sp>
          <p:nvSpPr>
            <p:cNvPr id="1676" name="Freeform 1675">
              <a:extLst>
                <a:ext uri="{FF2B5EF4-FFF2-40B4-BE49-F238E27FC236}">
                  <a16:creationId xmlns:a16="http://schemas.microsoft.com/office/drawing/2014/main" id="{A04662D6-3BE4-DF65-04FD-346A3AF22E14}"/>
                </a:ext>
              </a:extLst>
            </p:cNvPr>
            <p:cNvSpPr/>
            <p:nvPr/>
          </p:nvSpPr>
          <p:spPr>
            <a:xfrm>
              <a:off x="8522115" y="163767"/>
              <a:ext cx="102671" cy="109160"/>
            </a:xfrm>
            <a:custGeom>
              <a:avLst/>
              <a:gdLst>
                <a:gd name="connsiteX0" fmla="*/ 79703 w 102671"/>
                <a:gd name="connsiteY0" fmla="*/ 94907 h 109160"/>
                <a:gd name="connsiteX1" fmla="*/ 79106 w 102671"/>
                <a:gd name="connsiteY1" fmla="*/ 109161 h 109160"/>
                <a:gd name="connsiteX2" fmla="*/ 78765 w 102671"/>
                <a:gd name="connsiteY2" fmla="*/ 109161 h 109160"/>
                <a:gd name="connsiteX3" fmla="*/ 77571 w 102671"/>
                <a:gd name="connsiteY3" fmla="*/ 94822 h 109160"/>
                <a:gd name="connsiteX4" fmla="*/ 75949 w 102671"/>
                <a:gd name="connsiteY4" fmla="*/ 54452 h 109160"/>
                <a:gd name="connsiteX5" fmla="*/ 75949 w 102671"/>
                <a:gd name="connsiteY5" fmla="*/ 54452 h 109160"/>
                <a:gd name="connsiteX6" fmla="*/ 75949 w 102671"/>
                <a:gd name="connsiteY6" fmla="*/ 54452 h 109160"/>
                <a:gd name="connsiteX7" fmla="*/ 78680 w 102671"/>
                <a:gd name="connsiteY7" fmla="*/ 32774 h 109160"/>
                <a:gd name="connsiteX8" fmla="*/ 66565 w 102671"/>
                <a:gd name="connsiteY8" fmla="*/ 43869 h 109160"/>
                <a:gd name="connsiteX9" fmla="*/ 66565 w 102671"/>
                <a:gd name="connsiteY9" fmla="*/ 43869 h 109160"/>
                <a:gd name="connsiteX10" fmla="*/ 66565 w 102671"/>
                <a:gd name="connsiteY10" fmla="*/ 43869 h 109160"/>
                <a:gd name="connsiteX11" fmla="*/ 66565 w 102671"/>
                <a:gd name="connsiteY11" fmla="*/ 43869 h 109160"/>
                <a:gd name="connsiteX12" fmla="*/ 66565 w 102671"/>
                <a:gd name="connsiteY12" fmla="*/ 43869 h 109160"/>
                <a:gd name="connsiteX13" fmla="*/ 36277 w 102671"/>
                <a:gd name="connsiteY13" fmla="*/ 64438 h 109160"/>
                <a:gd name="connsiteX14" fmla="*/ 25442 w 102671"/>
                <a:gd name="connsiteY14" fmla="*/ 71522 h 109160"/>
                <a:gd name="connsiteX15" fmla="*/ 25271 w 102671"/>
                <a:gd name="connsiteY15" fmla="*/ 71266 h 109160"/>
                <a:gd name="connsiteX16" fmla="*/ 35083 w 102671"/>
                <a:gd name="connsiteY16" fmla="*/ 62731 h 109160"/>
                <a:gd name="connsiteX17" fmla="*/ 62214 w 102671"/>
                <a:gd name="connsiteY17" fmla="*/ 38321 h 109160"/>
                <a:gd name="connsiteX18" fmla="*/ 62214 w 102671"/>
                <a:gd name="connsiteY18" fmla="*/ 38321 h 109160"/>
                <a:gd name="connsiteX19" fmla="*/ 62214 w 102671"/>
                <a:gd name="connsiteY19" fmla="*/ 38321 h 109160"/>
                <a:gd name="connsiteX20" fmla="*/ 62214 w 102671"/>
                <a:gd name="connsiteY20" fmla="*/ 38321 h 109160"/>
                <a:gd name="connsiteX21" fmla="*/ 62214 w 102671"/>
                <a:gd name="connsiteY21" fmla="*/ 38321 h 109160"/>
                <a:gd name="connsiteX22" fmla="*/ 79960 w 102671"/>
                <a:gd name="connsiteY22" fmla="*/ 25605 h 109160"/>
                <a:gd name="connsiteX23" fmla="*/ 81922 w 102671"/>
                <a:gd name="connsiteY23" fmla="*/ 14339 h 109160"/>
                <a:gd name="connsiteX24" fmla="*/ 82946 w 102671"/>
                <a:gd name="connsiteY24" fmla="*/ 9047 h 109160"/>
                <a:gd name="connsiteX25" fmla="*/ 80983 w 102671"/>
                <a:gd name="connsiteY25" fmla="*/ 10242 h 109160"/>
                <a:gd name="connsiteX26" fmla="*/ 47454 w 102671"/>
                <a:gd name="connsiteY26" fmla="*/ 32945 h 109160"/>
                <a:gd name="connsiteX27" fmla="*/ 47454 w 102671"/>
                <a:gd name="connsiteY27" fmla="*/ 32945 h 109160"/>
                <a:gd name="connsiteX28" fmla="*/ 47368 w 102671"/>
                <a:gd name="connsiteY28" fmla="*/ 32945 h 109160"/>
                <a:gd name="connsiteX29" fmla="*/ 47368 w 102671"/>
                <a:gd name="connsiteY29" fmla="*/ 32945 h 109160"/>
                <a:gd name="connsiteX30" fmla="*/ 47368 w 102671"/>
                <a:gd name="connsiteY30" fmla="*/ 32945 h 109160"/>
                <a:gd name="connsiteX31" fmla="*/ 12388 w 102671"/>
                <a:gd name="connsiteY31" fmla="*/ 53343 h 109160"/>
                <a:gd name="connsiteX32" fmla="*/ 188 w 102671"/>
                <a:gd name="connsiteY32" fmla="*/ 61024 h 109160"/>
                <a:gd name="connsiteX33" fmla="*/ 17 w 102671"/>
                <a:gd name="connsiteY33" fmla="*/ 60768 h 109160"/>
                <a:gd name="connsiteX34" fmla="*/ 11279 w 102671"/>
                <a:gd name="connsiteY34" fmla="*/ 51550 h 109160"/>
                <a:gd name="connsiteX35" fmla="*/ 43700 w 102671"/>
                <a:gd name="connsiteY35" fmla="*/ 26885 h 109160"/>
                <a:gd name="connsiteX36" fmla="*/ 43700 w 102671"/>
                <a:gd name="connsiteY36" fmla="*/ 26885 h 109160"/>
                <a:gd name="connsiteX37" fmla="*/ 43700 w 102671"/>
                <a:gd name="connsiteY37" fmla="*/ 26885 h 109160"/>
                <a:gd name="connsiteX38" fmla="*/ 43700 w 102671"/>
                <a:gd name="connsiteY38" fmla="*/ 26885 h 109160"/>
                <a:gd name="connsiteX39" fmla="*/ 43700 w 102671"/>
                <a:gd name="connsiteY39" fmla="*/ 26885 h 109160"/>
                <a:gd name="connsiteX40" fmla="*/ 79960 w 102671"/>
                <a:gd name="connsiteY40" fmla="*/ 8279 h 109160"/>
                <a:gd name="connsiteX41" fmla="*/ 83457 w 102671"/>
                <a:gd name="connsiteY41" fmla="*/ 6657 h 109160"/>
                <a:gd name="connsiteX42" fmla="*/ 84737 w 102671"/>
                <a:gd name="connsiteY42" fmla="*/ 0 h 109160"/>
                <a:gd name="connsiteX43" fmla="*/ 85078 w 102671"/>
                <a:gd name="connsiteY43" fmla="*/ 0 h 109160"/>
                <a:gd name="connsiteX44" fmla="*/ 84652 w 102671"/>
                <a:gd name="connsiteY44" fmla="*/ 6060 h 109160"/>
                <a:gd name="connsiteX45" fmla="*/ 93184 w 102671"/>
                <a:gd name="connsiteY45" fmla="*/ 2048 h 109160"/>
                <a:gd name="connsiteX46" fmla="*/ 93355 w 102671"/>
                <a:gd name="connsiteY46" fmla="*/ 2304 h 109160"/>
                <a:gd name="connsiteX47" fmla="*/ 84567 w 102671"/>
                <a:gd name="connsiteY47" fmla="*/ 7767 h 109160"/>
                <a:gd name="connsiteX48" fmla="*/ 84140 w 102671"/>
                <a:gd name="connsiteY48" fmla="*/ 14168 h 109160"/>
                <a:gd name="connsiteX49" fmla="*/ 83799 w 102671"/>
                <a:gd name="connsiteY49" fmla="*/ 22617 h 109160"/>
                <a:gd name="connsiteX50" fmla="*/ 91989 w 102671"/>
                <a:gd name="connsiteY50" fmla="*/ 16728 h 109160"/>
                <a:gd name="connsiteX51" fmla="*/ 102483 w 102671"/>
                <a:gd name="connsiteY51" fmla="*/ 8962 h 109160"/>
                <a:gd name="connsiteX52" fmla="*/ 102654 w 102671"/>
                <a:gd name="connsiteY52" fmla="*/ 9218 h 109160"/>
                <a:gd name="connsiteX53" fmla="*/ 93355 w 102671"/>
                <a:gd name="connsiteY53" fmla="*/ 18265 h 109160"/>
                <a:gd name="connsiteX54" fmla="*/ 83628 w 102671"/>
                <a:gd name="connsiteY54" fmla="*/ 27738 h 109160"/>
                <a:gd name="connsiteX55" fmla="*/ 83202 w 102671"/>
                <a:gd name="connsiteY55" fmla="*/ 54282 h 109160"/>
                <a:gd name="connsiteX56" fmla="*/ 83202 w 102671"/>
                <a:gd name="connsiteY56" fmla="*/ 54282 h 109160"/>
                <a:gd name="connsiteX57" fmla="*/ 83202 w 102671"/>
                <a:gd name="connsiteY57" fmla="*/ 54452 h 109160"/>
                <a:gd name="connsiteX58" fmla="*/ 83202 w 102671"/>
                <a:gd name="connsiteY58" fmla="*/ 54452 h 109160"/>
                <a:gd name="connsiteX59" fmla="*/ 79789 w 102671"/>
                <a:gd name="connsiteY59" fmla="*/ 94481 h 109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02671" h="109160">
                  <a:moveTo>
                    <a:pt x="79703" y="94907"/>
                  </a:moveTo>
                  <a:cubicBezTo>
                    <a:pt x="79448" y="99687"/>
                    <a:pt x="79277" y="104381"/>
                    <a:pt x="79106" y="109161"/>
                  </a:cubicBezTo>
                  <a:cubicBezTo>
                    <a:pt x="79106" y="109161"/>
                    <a:pt x="78765" y="109161"/>
                    <a:pt x="78765" y="109161"/>
                  </a:cubicBezTo>
                  <a:cubicBezTo>
                    <a:pt x="78339" y="104381"/>
                    <a:pt x="77912" y="99602"/>
                    <a:pt x="77571" y="94822"/>
                  </a:cubicBezTo>
                  <a:cubicBezTo>
                    <a:pt x="76547" y="81422"/>
                    <a:pt x="75779" y="67937"/>
                    <a:pt x="75949" y="54452"/>
                  </a:cubicBezTo>
                  <a:lnTo>
                    <a:pt x="75949" y="54452"/>
                  </a:lnTo>
                  <a:cubicBezTo>
                    <a:pt x="75949" y="54452"/>
                    <a:pt x="75949" y="54452"/>
                    <a:pt x="75949" y="54452"/>
                  </a:cubicBezTo>
                  <a:cubicBezTo>
                    <a:pt x="76632" y="47198"/>
                    <a:pt x="77571" y="39943"/>
                    <a:pt x="78680" y="32774"/>
                  </a:cubicBezTo>
                  <a:cubicBezTo>
                    <a:pt x="74670" y="36529"/>
                    <a:pt x="70660" y="40284"/>
                    <a:pt x="66565" y="43869"/>
                  </a:cubicBezTo>
                  <a:lnTo>
                    <a:pt x="66565" y="43869"/>
                  </a:lnTo>
                  <a:cubicBezTo>
                    <a:pt x="66565" y="43869"/>
                    <a:pt x="66565" y="43869"/>
                    <a:pt x="66565" y="43869"/>
                  </a:cubicBezTo>
                  <a:lnTo>
                    <a:pt x="66565" y="43869"/>
                  </a:lnTo>
                  <a:cubicBezTo>
                    <a:pt x="66565" y="43869"/>
                    <a:pt x="66565" y="43869"/>
                    <a:pt x="66565" y="43869"/>
                  </a:cubicBezTo>
                  <a:cubicBezTo>
                    <a:pt x="56753" y="51124"/>
                    <a:pt x="46515" y="57781"/>
                    <a:pt x="36277" y="64438"/>
                  </a:cubicBezTo>
                  <a:lnTo>
                    <a:pt x="25442" y="71522"/>
                  </a:lnTo>
                  <a:cubicBezTo>
                    <a:pt x="25442" y="71522"/>
                    <a:pt x="25186" y="71351"/>
                    <a:pt x="25271" y="71266"/>
                  </a:cubicBezTo>
                  <a:lnTo>
                    <a:pt x="35083" y="62731"/>
                  </a:lnTo>
                  <a:cubicBezTo>
                    <a:pt x="44212" y="54623"/>
                    <a:pt x="53085" y="46344"/>
                    <a:pt x="62214" y="38321"/>
                  </a:cubicBezTo>
                  <a:lnTo>
                    <a:pt x="62214" y="38321"/>
                  </a:lnTo>
                  <a:cubicBezTo>
                    <a:pt x="62214" y="38321"/>
                    <a:pt x="62214" y="38321"/>
                    <a:pt x="62214" y="38321"/>
                  </a:cubicBezTo>
                  <a:lnTo>
                    <a:pt x="62214" y="38321"/>
                  </a:lnTo>
                  <a:cubicBezTo>
                    <a:pt x="62214" y="38321"/>
                    <a:pt x="62214" y="38321"/>
                    <a:pt x="62214" y="38321"/>
                  </a:cubicBezTo>
                  <a:cubicBezTo>
                    <a:pt x="68100" y="34054"/>
                    <a:pt x="73987" y="29787"/>
                    <a:pt x="79960" y="25605"/>
                  </a:cubicBezTo>
                  <a:cubicBezTo>
                    <a:pt x="80557" y="21849"/>
                    <a:pt x="81239" y="18094"/>
                    <a:pt x="81922" y="14339"/>
                  </a:cubicBezTo>
                  <a:cubicBezTo>
                    <a:pt x="82263" y="12546"/>
                    <a:pt x="82604" y="10839"/>
                    <a:pt x="82946" y="9047"/>
                  </a:cubicBezTo>
                  <a:cubicBezTo>
                    <a:pt x="82263" y="9474"/>
                    <a:pt x="81666" y="9900"/>
                    <a:pt x="80983" y="10242"/>
                  </a:cubicBezTo>
                  <a:cubicBezTo>
                    <a:pt x="69636" y="17582"/>
                    <a:pt x="58545" y="25348"/>
                    <a:pt x="47454" y="32945"/>
                  </a:cubicBezTo>
                  <a:lnTo>
                    <a:pt x="47454" y="32945"/>
                  </a:lnTo>
                  <a:cubicBezTo>
                    <a:pt x="47454" y="32945"/>
                    <a:pt x="47368" y="32945"/>
                    <a:pt x="47368" y="32945"/>
                  </a:cubicBezTo>
                  <a:lnTo>
                    <a:pt x="47368" y="32945"/>
                  </a:lnTo>
                  <a:cubicBezTo>
                    <a:pt x="47368" y="32945"/>
                    <a:pt x="47368" y="32945"/>
                    <a:pt x="47368" y="32945"/>
                  </a:cubicBezTo>
                  <a:cubicBezTo>
                    <a:pt x="35680" y="39687"/>
                    <a:pt x="23906" y="46259"/>
                    <a:pt x="12388" y="53343"/>
                  </a:cubicBezTo>
                  <a:cubicBezTo>
                    <a:pt x="8293" y="55903"/>
                    <a:pt x="4283" y="58464"/>
                    <a:pt x="188" y="61024"/>
                  </a:cubicBezTo>
                  <a:cubicBezTo>
                    <a:pt x="188" y="61024"/>
                    <a:pt x="-68" y="60853"/>
                    <a:pt x="17" y="60768"/>
                  </a:cubicBezTo>
                  <a:cubicBezTo>
                    <a:pt x="3771" y="57696"/>
                    <a:pt x="7440" y="54623"/>
                    <a:pt x="11279" y="51550"/>
                  </a:cubicBezTo>
                  <a:cubicBezTo>
                    <a:pt x="21773" y="43016"/>
                    <a:pt x="32523" y="34566"/>
                    <a:pt x="43700" y="26885"/>
                  </a:cubicBezTo>
                  <a:lnTo>
                    <a:pt x="43700" y="26885"/>
                  </a:lnTo>
                  <a:cubicBezTo>
                    <a:pt x="43700" y="26885"/>
                    <a:pt x="43700" y="26885"/>
                    <a:pt x="43700" y="26885"/>
                  </a:cubicBezTo>
                  <a:lnTo>
                    <a:pt x="43700" y="26885"/>
                  </a:lnTo>
                  <a:cubicBezTo>
                    <a:pt x="43700" y="26885"/>
                    <a:pt x="43700" y="26885"/>
                    <a:pt x="43700" y="26885"/>
                  </a:cubicBezTo>
                  <a:cubicBezTo>
                    <a:pt x="55474" y="20142"/>
                    <a:pt x="67674" y="14082"/>
                    <a:pt x="79960" y="8279"/>
                  </a:cubicBezTo>
                  <a:cubicBezTo>
                    <a:pt x="81069" y="7767"/>
                    <a:pt x="82263" y="7169"/>
                    <a:pt x="83457" y="6657"/>
                  </a:cubicBezTo>
                  <a:cubicBezTo>
                    <a:pt x="83884" y="4438"/>
                    <a:pt x="84311" y="2219"/>
                    <a:pt x="84737" y="0"/>
                  </a:cubicBezTo>
                  <a:cubicBezTo>
                    <a:pt x="84737" y="0"/>
                    <a:pt x="85078" y="0"/>
                    <a:pt x="85078" y="0"/>
                  </a:cubicBezTo>
                  <a:cubicBezTo>
                    <a:pt x="84908" y="2048"/>
                    <a:pt x="84823" y="4097"/>
                    <a:pt x="84652" y="6060"/>
                  </a:cubicBezTo>
                  <a:cubicBezTo>
                    <a:pt x="87468" y="4694"/>
                    <a:pt x="90283" y="3414"/>
                    <a:pt x="93184" y="2048"/>
                  </a:cubicBezTo>
                  <a:cubicBezTo>
                    <a:pt x="93184" y="2048"/>
                    <a:pt x="93355" y="2304"/>
                    <a:pt x="93355" y="2304"/>
                  </a:cubicBezTo>
                  <a:cubicBezTo>
                    <a:pt x="90454" y="4097"/>
                    <a:pt x="87468" y="5974"/>
                    <a:pt x="84567" y="7767"/>
                  </a:cubicBezTo>
                  <a:cubicBezTo>
                    <a:pt x="84396" y="9900"/>
                    <a:pt x="84311" y="12034"/>
                    <a:pt x="84140" y="14168"/>
                  </a:cubicBezTo>
                  <a:cubicBezTo>
                    <a:pt x="83969" y="16984"/>
                    <a:pt x="83884" y="19801"/>
                    <a:pt x="83799" y="22617"/>
                  </a:cubicBezTo>
                  <a:cubicBezTo>
                    <a:pt x="86529" y="20654"/>
                    <a:pt x="89259" y="18777"/>
                    <a:pt x="91989" y="16728"/>
                  </a:cubicBezTo>
                  <a:lnTo>
                    <a:pt x="102483" y="8962"/>
                  </a:lnTo>
                  <a:cubicBezTo>
                    <a:pt x="102483" y="8962"/>
                    <a:pt x="102739" y="9132"/>
                    <a:pt x="102654" y="9218"/>
                  </a:cubicBezTo>
                  <a:lnTo>
                    <a:pt x="93355" y="18265"/>
                  </a:lnTo>
                  <a:cubicBezTo>
                    <a:pt x="90112" y="21422"/>
                    <a:pt x="86870" y="24580"/>
                    <a:pt x="83628" y="27738"/>
                  </a:cubicBezTo>
                  <a:cubicBezTo>
                    <a:pt x="83372" y="36614"/>
                    <a:pt x="83287" y="45405"/>
                    <a:pt x="83202" y="54282"/>
                  </a:cubicBezTo>
                  <a:lnTo>
                    <a:pt x="83202" y="54282"/>
                  </a:lnTo>
                  <a:lnTo>
                    <a:pt x="83202" y="54452"/>
                  </a:lnTo>
                  <a:lnTo>
                    <a:pt x="83202" y="54452"/>
                  </a:lnTo>
                  <a:cubicBezTo>
                    <a:pt x="82007" y="67767"/>
                    <a:pt x="80642" y="81081"/>
                    <a:pt x="79789" y="94481"/>
                  </a:cubicBezTo>
                  <a:close/>
                </a:path>
              </a:pathLst>
            </a:custGeom>
            <a:grpFill/>
            <a:ln w="8532" cap="flat">
              <a:noFill/>
              <a:prstDash val="solid"/>
              <a:miter/>
            </a:ln>
          </p:spPr>
          <p:txBody>
            <a:bodyPr rtlCol="0" anchor="ctr"/>
            <a:lstStyle/>
            <a:p>
              <a:endParaRPr lang="en-US"/>
            </a:p>
          </p:txBody>
        </p:sp>
        <p:sp>
          <p:nvSpPr>
            <p:cNvPr id="1677" name="Freeform 1676">
              <a:extLst>
                <a:ext uri="{FF2B5EF4-FFF2-40B4-BE49-F238E27FC236}">
                  <a16:creationId xmlns:a16="http://schemas.microsoft.com/office/drawing/2014/main" id="{07221DF4-CE3E-1519-6FDB-1F9B8CB3FEC1}"/>
                </a:ext>
              </a:extLst>
            </p:cNvPr>
            <p:cNvSpPr/>
            <p:nvPr/>
          </p:nvSpPr>
          <p:spPr>
            <a:xfrm>
              <a:off x="8629034" y="154464"/>
              <a:ext cx="12626" cy="92176"/>
            </a:xfrm>
            <a:custGeom>
              <a:avLst/>
              <a:gdLst>
                <a:gd name="connsiteX0" fmla="*/ 2816 w 12626"/>
                <a:gd name="connsiteY0" fmla="*/ 80228 h 92176"/>
                <a:gd name="connsiteX1" fmla="*/ 342 w 12626"/>
                <a:gd name="connsiteY1" fmla="*/ 92176 h 92176"/>
                <a:gd name="connsiteX2" fmla="*/ 0 w 12626"/>
                <a:gd name="connsiteY2" fmla="*/ 92176 h 92176"/>
                <a:gd name="connsiteX3" fmla="*/ 768 w 12626"/>
                <a:gd name="connsiteY3" fmla="*/ 79972 h 92176"/>
                <a:gd name="connsiteX4" fmla="*/ 2816 w 12626"/>
                <a:gd name="connsiteY4" fmla="*/ 45661 h 92176"/>
                <a:gd name="connsiteX5" fmla="*/ 2816 w 12626"/>
                <a:gd name="connsiteY5" fmla="*/ 45661 h 92176"/>
                <a:gd name="connsiteX6" fmla="*/ 2816 w 12626"/>
                <a:gd name="connsiteY6" fmla="*/ 45661 h 92176"/>
                <a:gd name="connsiteX7" fmla="*/ 2816 w 12626"/>
                <a:gd name="connsiteY7" fmla="*/ 45661 h 92176"/>
                <a:gd name="connsiteX8" fmla="*/ 2816 w 12626"/>
                <a:gd name="connsiteY8" fmla="*/ 45661 h 92176"/>
                <a:gd name="connsiteX9" fmla="*/ 9812 w 12626"/>
                <a:gd name="connsiteY9" fmla="*/ 12034 h 92176"/>
                <a:gd name="connsiteX10" fmla="*/ 12286 w 12626"/>
                <a:gd name="connsiteY10" fmla="*/ 0 h 92176"/>
                <a:gd name="connsiteX11" fmla="*/ 12627 w 12626"/>
                <a:gd name="connsiteY11" fmla="*/ 0 h 92176"/>
                <a:gd name="connsiteX12" fmla="*/ 11859 w 12626"/>
                <a:gd name="connsiteY12" fmla="*/ 12205 h 92176"/>
                <a:gd name="connsiteX13" fmla="*/ 9812 w 12626"/>
                <a:gd name="connsiteY13" fmla="*/ 46515 h 92176"/>
                <a:gd name="connsiteX14" fmla="*/ 9812 w 12626"/>
                <a:gd name="connsiteY14" fmla="*/ 46515 h 92176"/>
                <a:gd name="connsiteX15" fmla="*/ 9812 w 12626"/>
                <a:gd name="connsiteY15" fmla="*/ 46515 h 92176"/>
                <a:gd name="connsiteX16" fmla="*/ 9812 w 12626"/>
                <a:gd name="connsiteY16" fmla="*/ 46600 h 92176"/>
                <a:gd name="connsiteX17" fmla="*/ 9812 w 12626"/>
                <a:gd name="connsiteY17" fmla="*/ 46600 h 92176"/>
                <a:gd name="connsiteX18" fmla="*/ 2816 w 12626"/>
                <a:gd name="connsiteY18" fmla="*/ 80228 h 92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26" h="92176">
                  <a:moveTo>
                    <a:pt x="2816" y="80228"/>
                  </a:moveTo>
                  <a:lnTo>
                    <a:pt x="342" y="92176"/>
                  </a:lnTo>
                  <a:cubicBezTo>
                    <a:pt x="342" y="92176"/>
                    <a:pt x="0" y="92176"/>
                    <a:pt x="0" y="92176"/>
                  </a:cubicBezTo>
                  <a:lnTo>
                    <a:pt x="768" y="79972"/>
                  </a:lnTo>
                  <a:cubicBezTo>
                    <a:pt x="1365" y="68535"/>
                    <a:pt x="1877" y="57098"/>
                    <a:pt x="2816" y="45661"/>
                  </a:cubicBezTo>
                  <a:cubicBezTo>
                    <a:pt x="2816" y="45661"/>
                    <a:pt x="2816" y="45661"/>
                    <a:pt x="2816" y="45661"/>
                  </a:cubicBezTo>
                  <a:cubicBezTo>
                    <a:pt x="2816" y="45661"/>
                    <a:pt x="2816" y="45661"/>
                    <a:pt x="2816" y="45661"/>
                  </a:cubicBezTo>
                  <a:cubicBezTo>
                    <a:pt x="2816" y="45661"/>
                    <a:pt x="2816" y="45661"/>
                    <a:pt x="2816" y="45661"/>
                  </a:cubicBezTo>
                  <a:cubicBezTo>
                    <a:pt x="2816" y="45661"/>
                    <a:pt x="2816" y="45661"/>
                    <a:pt x="2816" y="45661"/>
                  </a:cubicBezTo>
                  <a:cubicBezTo>
                    <a:pt x="4863" y="34395"/>
                    <a:pt x="7423" y="23215"/>
                    <a:pt x="9812" y="12034"/>
                  </a:cubicBezTo>
                  <a:lnTo>
                    <a:pt x="12286" y="0"/>
                  </a:lnTo>
                  <a:cubicBezTo>
                    <a:pt x="12286" y="0"/>
                    <a:pt x="12627" y="0"/>
                    <a:pt x="12627" y="0"/>
                  </a:cubicBezTo>
                  <a:lnTo>
                    <a:pt x="11859" y="12205"/>
                  </a:lnTo>
                  <a:cubicBezTo>
                    <a:pt x="11262" y="23642"/>
                    <a:pt x="10750" y="35078"/>
                    <a:pt x="9812" y="46515"/>
                  </a:cubicBezTo>
                  <a:cubicBezTo>
                    <a:pt x="9812" y="46515"/>
                    <a:pt x="9812" y="46515"/>
                    <a:pt x="9812" y="46515"/>
                  </a:cubicBezTo>
                  <a:cubicBezTo>
                    <a:pt x="9812" y="46515"/>
                    <a:pt x="9812" y="46515"/>
                    <a:pt x="9812" y="46515"/>
                  </a:cubicBezTo>
                  <a:cubicBezTo>
                    <a:pt x="9812" y="46515"/>
                    <a:pt x="9812" y="46515"/>
                    <a:pt x="9812" y="46600"/>
                  </a:cubicBezTo>
                  <a:cubicBezTo>
                    <a:pt x="9812" y="46600"/>
                    <a:pt x="9812" y="46600"/>
                    <a:pt x="9812" y="46600"/>
                  </a:cubicBezTo>
                  <a:cubicBezTo>
                    <a:pt x="7764" y="57866"/>
                    <a:pt x="5204" y="69047"/>
                    <a:pt x="2816" y="80228"/>
                  </a:cubicBezTo>
                  <a:close/>
                </a:path>
              </a:pathLst>
            </a:custGeom>
            <a:grpFill/>
            <a:ln w="8532" cap="flat">
              <a:noFill/>
              <a:prstDash val="solid"/>
              <a:miter/>
            </a:ln>
          </p:spPr>
          <p:txBody>
            <a:bodyPr rtlCol="0" anchor="ctr"/>
            <a:lstStyle/>
            <a:p>
              <a:endParaRPr lang="en-US"/>
            </a:p>
          </p:txBody>
        </p:sp>
        <p:sp>
          <p:nvSpPr>
            <p:cNvPr id="1678" name="Freeform 1677">
              <a:extLst>
                <a:ext uri="{FF2B5EF4-FFF2-40B4-BE49-F238E27FC236}">
                  <a16:creationId xmlns:a16="http://schemas.microsoft.com/office/drawing/2014/main" id="{189B027C-2547-E6B7-5B39-6D09642CB2FA}"/>
                </a:ext>
              </a:extLst>
            </p:cNvPr>
            <p:cNvSpPr/>
            <p:nvPr/>
          </p:nvSpPr>
          <p:spPr>
            <a:xfrm>
              <a:off x="8644011" y="165645"/>
              <a:ext cx="13178" cy="109269"/>
            </a:xfrm>
            <a:custGeom>
              <a:avLst/>
              <a:gdLst>
                <a:gd name="connsiteX0" fmla="*/ 2258 w 13178"/>
                <a:gd name="connsiteY0" fmla="*/ 94993 h 109269"/>
                <a:gd name="connsiteX1" fmla="*/ 3367 w 13178"/>
                <a:gd name="connsiteY1" fmla="*/ 109161 h 109269"/>
                <a:gd name="connsiteX2" fmla="*/ 3111 w 13178"/>
                <a:gd name="connsiteY2" fmla="*/ 109246 h 109269"/>
                <a:gd name="connsiteX3" fmla="*/ 210 w 13178"/>
                <a:gd name="connsiteY3" fmla="*/ 94907 h 109269"/>
                <a:gd name="connsiteX4" fmla="*/ 210 w 13178"/>
                <a:gd name="connsiteY4" fmla="*/ 74424 h 109269"/>
                <a:gd name="connsiteX5" fmla="*/ 1319 w 13178"/>
                <a:gd name="connsiteY5" fmla="*/ 54111 h 109269"/>
                <a:gd name="connsiteX6" fmla="*/ 1319 w 13178"/>
                <a:gd name="connsiteY6" fmla="*/ 54111 h 109269"/>
                <a:gd name="connsiteX7" fmla="*/ 1319 w 13178"/>
                <a:gd name="connsiteY7" fmla="*/ 54111 h 109269"/>
                <a:gd name="connsiteX8" fmla="*/ 1319 w 13178"/>
                <a:gd name="connsiteY8" fmla="*/ 54111 h 109269"/>
                <a:gd name="connsiteX9" fmla="*/ 1319 w 13178"/>
                <a:gd name="connsiteY9" fmla="*/ 54111 h 109269"/>
                <a:gd name="connsiteX10" fmla="*/ 9510 w 13178"/>
                <a:gd name="connsiteY10" fmla="*/ 14168 h 109269"/>
                <a:gd name="connsiteX11" fmla="*/ 12837 w 13178"/>
                <a:gd name="connsiteY11" fmla="*/ 0 h 109269"/>
                <a:gd name="connsiteX12" fmla="*/ 13178 w 13178"/>
                <a:gd name="connsiteY12" fmla="*/ 0 h 109269"/>
                <a:gd name="connsiteX13" fmla="*/ 11642 w 13178"/>
                <a:gd name="connsiteY13" fmla="*/ 14339 h 109269"/>
                <a:gd name="connsiteX14" fmla="*/ 8400 w 13178"/>
                <a:gd name="connsiteY14" fmla="*/ 54794 h 109269"/>
                <a:gd name="connsiteX15" fmla="*/ 8400 w 13178"/>
                <a:gd name="connsiteY15" fmla="*/ 54794 h 109269"/>
                <a:gd name="connsiteX16" fmla="*/ 8400 w 13178"/>
                <a:gd name="connsiteY16" fmla="*/ 54879 h 109269"/>
                <a:gd name="connsiteX17" fmla="*/ 8400 w 13178"/>
                <a:gd name="connsiteY17" fmla="*/ 54879 h 109269"/>
                <a:gd name="connsiteX18" fmla="*/ 8400 w 13178"/>
                <a:gd name="connsiteY18" fmla="*/ 54964 h 109269"/>
                <a:gd name="connsiteX19" fmla="*/ 5158 w 13178"/>
                <a:gd name="connsiteY19" fmla="*/ 74936 h 109269"/>
                <a:gd name="connsiteX20" fmla="*/ 2429 w 13178"/>
                <a:gd name="connsiteY20" fmla="*/ 94907 h 10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178" h="109269">
                  <a:moveTo>
                    <a:pt x="2258" y="94993"/>
                  </a:moveTo>
                  <a:cubicBezTo>
                    <a:pt x="2002" y="99687"/>
                    <a:pt x="2172" y="104467"/>
                    <a:pt x="3367" y="109161"/>
                  </a:cubicBezTo>
                  <a:cubicBezTo>
                    <a:pt x="3367" y="109161"/>
                    <a:pt x="3111" y="109331"/>
                    <a:pt x="3111" y="109246"/>
                  </a:cubicBezTo>
                  <a:cubicBezTo>
                    <a:pt x="1319" y="104723"/>
                    <a:pt x="551" y="99772"/>
                    <a:pt x="210" y="94907"/>
                  </a:cubicBezTo>
                  <a:cubicBezTo>
                    <a:pt x="-217" y="87994"/>
                    <a:pt x="125" y="81252"/>
                    <a:pt x="210" y="74424"/>
                  </a:cubicBezTo>
                  <a:cubicBezTo>
                    <a:pt x="381" y="67596"/>
                    <a:pt x="722" y="60853"/>
                    <a:pt x="1319" y="54111"/>
                  </a:cubicBezTo>
                  <a:lnTo>
                    <a:pt x="1319" y="54111"/>
                  </a:lnTo>
                  <a:cubicBezTo>
                    <a:pt x="1319" y="54111"/>
                    <a:pt x="1319" y="54111"/>
                    <a:pt x="1319" y="54111"/>
                  </a:cubicBezTo>
                  <a:lnTo>
                    <a:pt x="1319" y="54111"/>
                  </a:lnTo>
                  <a:cubicBezTo>
                    <a:pt x="1319" y="54111"/>
                    <a:pt x="1319" y="54111"/>
                    <a:pt x="1319" y="54111"/>
                  </a:cubicBezTo>
                  <a:cubicBezTo>
                    <a:pt x="3452" y="40711"/>
                    <a:pt x="6353" y="27397"/>
                    <a:pt x="9510" y="14168"/>
                  </a:cubicBezTo>
                  <a:lnTo>
                    <a:pt x="12837" y="0"/>
                  </a:lnTo>
                  <a:cubicBezTo>
                    <a:pt x="12837" y="0"/>
                    <a:pt x="13178" y="0"/>
                    <a:pt x="13178" y="0"/>
                  </a:cubicBezTo>
                  <a:lnTo>
                    <a:pt x="11642" y="14339"/>
                  </a:lnTo>
                  <a:cubicBezTo>
                    <a:pt x="10363" y="27824"/>
                    <a:pt x="9510" y="41309"/>
                    <a:pt x="8400" y="54794"/>
                  </a:cubicBezTo>
                  <a:lnTo>
                    <a:pt x="8400" y="54794"/>
                  </a:lnTo>
                  <a:cubicBezTo>
                    <a:pt x="8400" y="54794"/>
                    <a:pt x="8400" y="54879"/>
                    <a:pt x="8400" y="54879"/>
                  </a:cubicBezTo>
                  <a:lnTo>
                    <a:pt x="8400" y="54879"/>
                  </a:lnTo>
                  <a:cubicBezTo>
                    <a:pt x="8400" y="54879"/>
                    <a:pt x="8400" y="54964"/>
                    <a:pt x="8400" y="54964"/>
                  </a:cubicBezTo>
                  <a:lnTo>
                    <a:pt x="5158" y="74936"/>
                  </a:lnTo>
                  <a:cubicBezTo>
                    <a:pt x="4134" y="81593"/>
                    <a:pt x="2855" y="88250"/>
                    <a:pt x="2429" y="94907"/>
                  </a:cubicBezTo>
                  <a:close/>
                </a:path>
              </a:pathLst>
            </a:custGeom>
            <a:grpFill/>
            <a:ln w="8532" cap="flat">
              <a:noFill/>
              <a:prstDash val="solid"/>
              <a:miter/>
            </a:ln>
          </p:spPr>
          <p:txBody>
            <a:bodyPr rtlCol="0" anchor="ctr"/>
            <a:lstStyle/>
            <a:p>
              <a:endParaRPr lang="en-US"/>
            </a:p>
          </p:txBody>
        </p:sp>
        <p:sp>
          <p:nvSpPr>
            <p:cNvPr id="1679" name="Freeform 1678">
              <a:extLst>
                <a:ext uri="{FF2B5EF4-FFF2-40B4-BE49-F238E27FC236}">
                  <a16:creationId xmlns:a16="http://schemas.microsoft.com/office/drawing/2014/main" id="{DA93E80A-A3CA-8C63-0E91-07444E280D05}"/>
                </a:ext>
              </a:extLst>
            </p:cNvPr>
            <p:cNvSpPr/>
            <p:nvPr/>
          </p:nvSpPr>
          <p:spPr>
            <a:xfrm>
              <a:off x="8674328" y="171363"/>
              <a:ext cx="10674" cy="125547"/>
            </a:xfrm>
            <a:custGeom>
              <a:avLst/>
              <a:gdLst>
                <a:gd name="connsiteX0" fmla="*/ 2228 w 10674"/>
                <a:gd name="connsiteY0" fmla="*/ 109161 h 125547"/>
                <a:gd name="connsiteX1" fmla="*/ 607 w 10674"/>
                <a:gd name="connsiteY1" fmla="*/ 125548 h 125547"/>
                <a:gd name="connsiteX2" fmla="*/ 266 w 10674"/>
                <a:gd name="connsiteY2" fmla="*/ 125548 h 125547"/>
                <a:gd name="connsiteX3" fmla="*/ 95 w 10674"/>
                <a:gd name="connsiteY3" fmla="*/ 108905 h 125547"/>
                <a:gd name="connsiteX4" fmla="*/ 607 w 10674"/>
                <a:gd name="connsiteY4" fmla="*/ 62390 h 125547"/>
                <a:gd name="connsiteX5" fmla="*/ 607 w 10674"/>
                <a:gd name="connsiteY5" fmla="*/ 62390 h 125547"/>
                <a:gd name="connsiteX6" fmla="*/ 607 w 10674"/>
                <a:gd name="connsiteY6" fmla="*/ 62390 h 125547"/>
                <a:gd name="connsiteX7" fmla="*/ 607 w 10674"/>
                <a:gd name="connsiteY7" fmla="*/ 62390 h 125547"/>
                <a:gd name="connsiteX8" fmla="*/ 7517 w 10674"/>
                <a:gd name="connsiteY8" fmla="*/ 16387 h 125547"/>
                <a:gd name="connsiteX9" fmla="*/ 10333 w 10674"/>
                <a:gd name="connsiteY9" fmla="*/ 0 h 125547"/>
                <a:gd name="connsiteX10" fmla="*/ 10674 w 10674"/>
                <a:gd name="connsiteY10" fmla="*/ 0 h 125547"/>
                <a:gd name="connsiteX11" fmla="*/ 9650 w 10674"/>
                <a:gd name="connsiteY11" fmla="*/ 16472 h 125547"/>
                <a:gd name="connsiteX12" fmla="*/ 7688 w 10674"/>
                <a:gd name="connsiteY12" fmla="*/ 62816 h 125547"/>
                <a:gd name="connsiteX13" fmla="*/ 7688 w 10674"/>
                <a:gd name="connsiteY13" fmla="*/ 62816 h 125547"/>
                <a:gd name="connsiteX14" fmla="*/ 7688 w 10674"/>
                <a:gd name="connsiteY14" fmla="*/ 63073 h 125547"/>
                <a:gd name="connsiteX15" fmla="*/ 7688 w 10674"/>
                <a:gd name="connsiteY15" fmla="*/ 63073 h 125547"/>
                <a:gd name="connsiteX16" fmla="*/ 2228 w 10674"/>
                <a:gd name="connsiteY16" fmla="*/ 109161 h 125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674" h="125547">
                  <a:moveTo>
                    <a:pt x="2228" y="109161"/>
                  </a:moveTo>
                  <a:lnTo>
                    <a:pt x="607" y="125548"/>
                  </a:lnTo>
                  <a:cubicBezTo>
                    <a:pt x="607" y="125548"/>
                    <a:pt x="266" y="125548"/>
                    <a:pt x="266" y="125548"/>
                  </a:cubicBezTo>
                  <a:lnTo>
                    <a:pt x="95" y="108905"/>
                  </a:lnTo>
                  <a:cubicBezTo>
                    <a:pt x="-76" y="93371"/>
                    <a:pt x="-76" y="77838"/>
                    <a:pt x="607" y="62390"/>
                  </a:cubicBezTo>
                  <a:lnTo>
                    <a:pt x="607" y="62390"/>
                  </a:lnTo>
                  <a:cubicBezTo>
                    <a:pt x="607" y="62390"/>
                    <a:pt x="607" y="62390"/>
                    <a:pt x="607" y="62390"/>
                  </a:cubicBezTo>
                  <a:lnTo>
                    <a:pt x="607" y="62390"/>
                  </a:lnTo>
                  <a:cubicBezTo>
                    <a:pt x="2399" y="46942"/>
                    <a:pt x="4873" y="31664"/>
                    <a:pt x="7517" y="16387"/>
                  </a:cubicBezTo>
                  <a:lnTo>
                    <a:pt x="10333" y="0"/>
                  </a:lnTo>
                  <a:cubicBezTo>
                    <a:pt x="10333" y="0"/>
                    <a:pt x="10674" y="0"/>
                    <a:pt x="10674" y="0"/>
                  </a:cubicBezTo>
                  <a:lnTo>
                    <a:pt x="9650" y="16472"/>
                  </a:lnTo>
                  <a:cubicBezTo>
                    <a:pt x="8883" y="31920"/>
                    <a:pt x="8456" y="47454"/>
                    <a:pt x="7688" y="62816"/>
                  </a:cubicBezTo>
                  <a:lnTo>
                    <a:pt x="7688" y="62816"/>
                  </a:lnTo>
                  <a:cubicBezTo>
                    <a:pt x="7688" y="62816"/>
                    <a:pt x="7688" y="63073"/>
                    <a:pt x="7688" y="63073"/>
                  </a:cubicBezTo>
                  <a:lnTo>
                    <a:pt x="7688" y="63073"/>
                  </a:lnTo>
                  <a:cubicBezTo>
                    <a:pt x="5896" y="78435"/>
                    <a:pt x="3934" y="93798"/>
                    <a:pt x="2228" y="109161"/>
                  </a:cubicBezTo>
                  <a:close/>
                </a:path>
              </a:pathLst>
            </a:custGeom>
            <a:grpFill/>
            <a:ln w="8532" cap="flat">
              <a:noFill/>
              <a:prstDash val="solid"/>
              <a:miter/>
            </a:ln>
          </p:spPr>
          <p:txBody>
            <a:bodyPr rtlCol="0" anchor="ctr"/>
            <a:lstStyle/>
            <a:p>
              <a:endParaRPr lang="en-US"/>
            </a:p>
          </p:txBody>
        </p:sp>
        <p:sp>
          <p:nvSpPr>
            <p:cNvPr id="1680" name="Freeform 1679">
              <a:extLst>
                <a:ext uri="{FF2B5EF4-FFF2-40B4-BE49-F238E27FC236}">
                  <a16:creationId xmlns:a16="http://schemas.microsoft.com/office/drawing/2014/main" id="{66ABF6C1-9AA8-C004-C943-D0BCCDEA3586}"/>
                </a:ext>
              </a:extLst>
            </p:cNvPr>
            <p:cNvSpPr/>
            <p:nvPr/>
          </p:nvSpPr>
          <p:spPr>
            <a:xfrm>
              <a:off x="8699720" y="210538"/>
              <a:ext cx="7474" cy="79093"/>
            </a:xfrm>
            <a:custGeom>
              <a:avLst/>
              <a:gdLst>
                <a:gd name="connsiteX0" fmla="*/ 1663 w 7474"/>
                <a:gd name="connsiteY0" fmla="*/ 76558 h 79093"/>
                <a:gd name="connsiteX1" fmla="*/ 3029 w 7474"/>
                <a:gd name="connsiteY1" fmla="*/ 78265 h 79093"/>
                <a:gd name="connsiteX2" fmla="*/ 5247 w 7474"/>
                <a:gd name="connsiteY2" fmla="*/ 78008 h 79093"/>
                <a:gd name="connsiteX3" fmla="*/ 5503 w 7474"/>
                <a:gd name="connsiteY3" fmla="*/ 78179 h 79093"/>
                <a:gd name="connsiteX4" fmla="*/ 2772 w 7474"/>
                <a:gd name="connsiteY4" fmla="*/ 78947 h 79093"/>
                <a:gd name="connsiteX5" fmla="*/ 555 w 7474"/>
                <a:gd name="connsiteY5" fmla="*/ 76899 h 79093"/>
                <a:gd name="connsiteX6" fmla="*/ 43 w 7474"/>
                <a:gd name="connsiteY6" fmla="*/ 71266 h 79093"/>
                <a:gd name="connsiteX7" fmla="*/ 213 w 7474"/>
                <a:gd name="connsiteY7" fmla="*/ 40797 h 79093"/>
                <a:gd name="connsiteX8" fmla="*/ 213 w 7474"/>
                <a:gd name="connsiteY8" fmla="*/ 40797 h 79093"/>
                <a:gd name="connsiteX9" fmla="*/ 213 w 7474"/>
                <a:gd name="connsiteY9" fmla="*/ 40797 h 79093"/>
                <a:gd name="connsiteX10" fmla="*/ 5332 w 7474"/>
                <a:gd name="connsiteY10" fmla="*/ 10754 h 79093"/>
                <a:gd name="connsiteX11" fmla="*/ 7124 w 7474"/>
                <a:gd name="connsiteY11" fmla="*/ 0 h 79093"/>
                <a:gd name="connsiteX12" fmla="*/ 7465 w 7474"/>
                <a:gd name="connsiteY12" fmla="*/ 0 h 79093"/>
                <a:gd name="connsiteX13" fmla="*/ 7465 w 7474"/>
                <a:gd name="connsiteY13" fmla="*/ 10839 h 79093"/>
                <a:gd name="connsiteX14" fmla="*/ 7209 w 7474"/>
                <a:gd name="connsiteY14" fmla="*/ 41309 h 79093"/>
                <a:gd name="connsiteX15" fmla="*/ 7209 w 7474"/>
                <a:gd name="connsiteY15" fmla="*/ 41309 h 79093"/>
                <a:gd name="connsiteX16" fmla="*/ 7209 w 7474"/>
                <a:gd name="connsiteY16" fmla="*/ 41479 h 79093"/>
                <a:gd name="connsiteX17" fmla="*/ 7209 w 7474"/>
                <a:gd name="connsiteY17" fmla="*/ 41479 h 79093"/>
                <a:gd name="connsiteX18" fmla="*/ 2090 w 7474"/>
                <a:gd name="connsiteY18" fmla="*/ 71522 h 79093"/>
                <a:gd name="connsiteX19" fmla="*/ 1749 w 7474"/>
                <a:gd name="connsiteY19" fmla="*/ 76558 h 7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474" h="79093">
                  <a:moveTo>
                    <a:pt x="1663" y="76558"/>
                  </a:moveTo>
                  <a:cubicBezTo>
                    <a:pt x="1834" y="77326"/>
                    <a:pt x="2261" y="77923"/>
                    <a:pt x="3029" y="78265"/>
                  </a:cubicBezTo>
                  <a:cubicBezTo>
                    <a:pt x="3711" y="78606"/>
                    <a:pt x="4650" y="78606"/>
                    <a:pt x="5247" y="78008"/>
                  </a:cubicBezTo>
                  <a:cubicBezTo>
                    <a:pt x="5247" y="78008"/>
                    <a:pt x="5503" y="78179"/>
                    <a:pt x="5503" y="78179"/>
                  </a:cubicBezTo>
                  <a:cubicBezTo>
                    <a:pt x="4991" y="79033"/>
                    <a:pt x="3711" y="79289"/>
                    <a:pt x="2772" y="78947"/>
                  </a:cubicBezTo>
                  <a:cubicBezTo>
                    <a:pt x="1834" y="78691"/>
                    <a:pt x="896" y="77838"/>
                    <a:pt x="555" y="76899"/>
                  </a:cubicBezTo>
                  <a:cubicBezTo>
                    <a:pt x="-213" y="74936"/>
                    <a:pt x="43" y="72973"/>
                    <a:pt x="43" y="71266"/>
                  </a:cubicBezTo>
                  <a:cubicBezTo>
                    <a:pt x="43" y="61109"/>
                    <a:pt x="-128" y="50953"/>
                    <a:pt x="213" y="40797"/>
                  </a:cubicBezTo>
                  <a:lnTo>
                    <a:pt x="213" y="40797"/>
                  </a:lnTo>
                  <a:cubicBezTo>
                    <a:pt x="213" y="40797"/>
                    <a:pt x="213" y="40797"/>
                    <a:pt x="213" y="40797"/>
                  </a:cubicBezTo>
                  <a:cubicBezTo>
                    <a:pt x="1578" y="30725"/>
                    <a:pt x="3541" y="20740"/>
                    <a:pt x="5332" y="10754"/>
                  </a:cubicBezTo>
                  <a:lnTo>
                    <a:pt x="7124" y="0"/>
                  </a:lnTo>
                  <a:cubicBezTo>
                    <a:pt x="7124" y="0"/>
                    <a:pt x="7465" y="0"/>
                    <a:pt x="7465" y="0"/>
                  </a:cubicBezTo>
                  <a:lnTo>
                    <a:pt x="7465" y="10839"/>
                  </a:lnTo>
                  <a:cubicBezTo>
                    <a:pt x="7465" y="20996"/>
                    <a:pt x="7550" y="31152"/>
                    <a:pt x="7209" y="41309"/>
                  </a:cubicBezTo>
                  <a:lnTo>
                    <a:pt x="7209" y="41309"/>
                  </a:lnTo>
                  <a:cubicBezTo>
                    <a:pt x="7209" y="41309"/>
                    <a:pt x="7209" y="41479"/>
                    <a:pt x="7209" y="41479"/>
                  </a:cubicBezTo>
                  <a:lnTo>
                    <a:pt x="7209" y="41479"/>
                  </a:lnTo>
                  <a:cubicBezTo>
                    <a:pt x="5759" y="51550"/>
                    <a:pt x="3882" y="61536"/>
                    <a:pt x="2090" y="71522"/>
                  </a:cubicBezTo>
                  <a:cubicBezTo>
                    <a:pt x="1834" y="73314"/>
                    <a:pt x="1322" y="75021"/>
                    <a:pt x="1749" y="76558"/>
                  </a:cubicBezTo>
                  <a:close/>
                </a:path>
              </a:pathLst>
            </a:custGeom>
            <a:grpFill/>
            <a:ln w="8532" cap="flat">
              <a:noFill/>
              <a:prstDash val="solid"/>
              <a:miter/>
            </a:ln>
          </p:spPr>
          <p:txBody>
            <a:bodyPr rtlCol="0" anchor="ctr"/>
            <a:lstStyle/>
            <a:p>
              <a:endParaRPr lang="en-US"/>
            </a:p>
          </p:txBody>
        </p:sp>
        <p:sp>
          <p:nvSpPr>
            <p:cNvPr id="1681" name="Freeform 1680">
              <a:extLst>
                <a:ext uri="{FF2B5EF4-FFF2-40B4-BE49-F238E27FC236}">
                  <a16:creationId xmlns:a16="http://schemas.microsoft.com/office/drawing/2014/main" id="{82DFDB0A-5C34-A0C2-AA6F-A56E162F6CAB}"/>
                </a:ext>
              </a:extLst>
            </p:cNvPr>
            <p:cNvSpPr/>
            <p:nvPr/>
          </p:nvSpPr>
          <p:spPr>
            <a:xfrm>
              <a:off x="8727661" y="202601"/>
              <a:ext cx="14091" cy="82702"/>
            </a:xfrm>
            <a:custGeom>
              <a:avLst/>
              <a:gdLst>
                <a:gd name="connsiteX0" fmla="*/ 85 w 14091"/>
                <a:gd name="connsiteY0" fmla="*/ 71778 h 82702"/>
                <a:gd name="connsiteX1" fmla="*/ 1280 w 14091"/>
                <a:gd name="connsiteY1" fmla="*/ 40541 h 82702"/>
                <a:gd name="connsiteX2" fmla="*/ 1280 w 14091"/>
                <a:gd name="connsiteY2" fmla="*/ 40541 h 82702"/>
                <a:gd name="connsiteX3" fmla="*/ 1280 w 14091"/>
                <a:gd name="connsiteY3" fmla="*/ 40541 h 82702"/>
                <a:gd name="connsiteX4" fmla="*/ 1280 w 14091"/>
                <a:gd name="connsiteY4" fmla="*/ 40541 h 82702"/>
                <a:gd name="connsiteX5" fmla="*/ 10067 w 14091"/>
                <a:gd name="connsiteY5" fmla="*/ 10498 h 82702"/>
                <a:gd name="connsiteX6" fmla="*/ 13821 w 14091"/>
                <a:gd name="connsiteY6" fmla="*/ 0 h 82702"/>
                <a:gd name="connsiteX7" fmla="*/ 14078 w 14091"/>
                <a:gd name="connsiteY7" fmla="*/ 0 h 82702"/>
                <a:gd name="connsiteX8" fmla="*/ 12030 w 14091"/>
                <a:gd name="connsiteY8" fmla="*/ 10839 h 82702"/>
                <a:gd name="connsiteX9" fmla="*/ 8191 w 14091"/>
                <a:gd name="connsiteY9" fmla="*/ 41479 h 82702"/>
                <a:gd name="connsiteX10" fmla="*/ 8191 w 14091"/>
                <a:gd name="connsiteY10" fmla="*/ 41479 h 82702"/>
                <a:gd name="connsiteX11" fmla="*/ 8191 w 14091"/>
                <a:gd name="connsiteY11" fmla="*/ 41479 h 82702"/>
                <a:gd name="connsiteX12" fmla="*/ 8191 w 14091"/>
                <a:gd name="connsiteY12" fmla="*/ 41479 h 82702"/>
                <a:gd name="connsiteX13" fmla="*/ 8191 w 14091"/>
                <a:gd name="connsiteY13" fmla="*/ 41479 h 82702"/>
                <a:gd name="connsiteX14" fmla="*/ 2133 w 14091"/>
                <a:gd name="connsiteY14" fmla="*/ 71778 h 82702"/>
                <a:gd name="connsiteX15" fmla="*/ 597 w 14091"/>
                <a:gd name="connsiteY15" fmla="*/ 82703 h 82702"/>
                <a:gd name="connsiteX16" fmla="*/ 256 w 14091"/>
                <a:gd name="connsiteY16" fmla="*/ 82703 h 82702"/>
                <a:gd name="connsiteX17" fmla="*/ 0 w 14091"/>
                <a:gd name="connsiteY17" fmla="*/ 71607 h 8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91" h="82702">
                  <a:moveTo>
                    <a:pt x="85" y="71778"/>
                  </a:moveTo>
                  <a:cubicBezTo>
                    <a:pt x="-85" y="61366"/>
                    <a:pt x="85" y="50868"/>
                    <a:pt x="1280" y="40541"/>
                  </a:cubicBezTo>
                  <a:lnTo>
                    <a:pt x="1280" y="40541"/>
                  </a:lnTo>
                  <a:cubicBezTo>
                    <a:pt x="1280" y="40541"/>
                    <a:pt x="1280" y="40541"/>
                    <a:pt x="1280" y="40541"/>
                  </a:cubicBezTo>
                  <a:lnTo>
                    <a:pt x="1280" y="40541"/>
                  </a:lnTo>
                  <a:cubicBezTo>
                    <a:pt x="3498" y="30299"/>
                    <a:pt x="6655" y="20313"/>
                    <a:pt x="10067" y="10498"/>
                  </a:cubicBezTo>
                  <a:cubicBezTo>
                    <a:pt x="11262" y="6999"/>
                    <a:pt x="12542" y="3499"/>
                    <a:pt x="13821" y="0"/>
                  </a:cubicBezTo>
                  <a:cubicBezTo>
                    <a:pt x="13821" y="0"/>
                    <a:pt x="14163" y="0"/>
                    <a:pt x="14078" y="0"/>
                  </a:cubicBezTo>
                  <a:cubicBezTo>
                    <a:pt x="13395" y="3585"/>
                    <a:pt x="12627" y="7255"/>
                    <a:pt x="12030" y="10839"/>
                  </a:cubicBezTo>
                  <a:cubicBezTo>
                    <a:pt x="10324" y="21081"/>
                    <a:pt x="9300" y="31323"/>
                    <a:pt x="8191" y="41479"/>
                  </a:cubicBezTo>
                  <a:lnTo>
                    <a:pt x="8191" y="41479"/>
                  </a:lnTo>
                  <a:cubicBezTo>
                    <a:pt x="8191" y="41479"/>
                    <a:pt x="8191" y="41479"/>
                    <a:pt x="8191" y="41479"/>
                  </a:cubicBezTo>
                  <a:lnTo>
                    <a:pt x="8191" y="41479"/>
                  </a:lnTo>
                  <a:cubicBezTo>
                    <a:pt x="8191" y="41479"/>
                    <a:pt x="8191" y="41479"/>
                    <a:pt x="8191" y="41479"/>
                  </a:cubicBezTo>
                  <a:cubicBezTo>
                    <a:pt x="6058" y="51465"/>
                    <a:pt x="3754" y="61536"/>
                    <a:pt x="2133" y="71778"/>
                  </a:cubicBezTo>
                  <a:cubicBezTo>
                    <a:pt x="1536" y="75448"/>
                    <a:pt x="1109" y="79033"/>
                    <a:pt x="597" y="82703"/>
                  </a:cubicBezTo>
                  <a:cubicBezTo>
                    <a:pt x="597" y="82703"/>
                    <a:pt x="256" y="82703"/>
                    <a:pt x="256" y="82703"/>
                  </a:cubicBezTo>
                  <a:cubicBezTo>
                    <a:pt x="85" y="79033"/>
                    <a:pt x="0" y="75277"/>
                    <a:pt x="0" y="71607"/>
                  </a:cubicBezTo>
                  <a:close/>
                </a:path>
              </a:pathLst>
            </a:custGeom>
            <a:grpFill/>
            <a:ln w="8532" cap="flat">
              <a:noFill/>
              <a:prstDash val="solid"/>
              <a:miter/>
            </a:ln>
          </p:spPr>
          <p:txBody>
            <a:bodyPr rtlCol="0" anchor="ctr"/>
            <a:lstStyle/>
            <a:p>
              <a:endParaRPr lang="en-US"/>
            </a:p>
          </p:txBody>
        </p:sp>
        <p:sp>
          <p:nvSpPr>
            <p:cNvPr id="1682" name="Freeform 1681">
              <a:extLst>
                <a:ext uri="{FF2B5EF4-FFF2-40B4-BE49-F238E27FC236}">
                  <a16:creationId xmlns:a16="http://schemas.microsoft.com/office/drawing/2014/main" id="{761B9957-4C54-20D1-E8FF-5357F1664135}"/>
                </a:ext>
              </a:extLst>
            </p:cNvPr>
            <p:cNvSpPr/>
            <p:nvPr/>
          </p:nvSpPr>
          <p:spPr>
            <a:xfrm>
              <a:off x="8755081" y="231192"/>
              <a:ext cx="10887" cy="65974"/>
            </a:xfrm>
            <a:custGeom>
              <a:avLst/>
              <a:gdLst>
                <a:gd name="connsiteX0" fmla="*/ 734 w 10887"/>
                <a:gd name="connsiteY0" fmla="*/ 57269 h 65974"/>
                <a:gd name="connsiteX1" fmla="*/ 308 w 10887"/>
                <a:gd name="connsiteY1" fmla="*/ 32262 h 65974"/>
                <a:gd name="connsiteX2" fmla="*/ 308 w 10887"/>
                <a:gd name="connsiteY2" fmla="*/ 32262 h 65974"/>
                <a:gd name="connsiteX3" fmla="*/ 308 w 10887"/>
                <a:gd name="connsiteY3" fmla="*/ 32262 h 65974"/>
                <a:gd name="connsiteX4" fmla="*/ 308 w 10887"/>
                <a:gd name="connsiteY4" fmla="*/ 32262 h 65974"/>
                <a:gd name="connsiteX5" fmla="*/ 308 w 10887"/>
                <a:gd name="connsiteY5" fmla="*/ 32262 h 65974"/>
                <a:gd name="connsiteX6" fmla="*/ 7475 w 10887"/>
                <a:gd name="connsiteY6" fmla="*/ 8279 h 65974"/>
                <a:gd name="connsiteX7" fmla="*/ 10632 w 10887"/>
                <a:gd name="connsiteY7" fmla="*/ 0 h 65974"/>
                <a:gd name="connsiteX8" fmla="*/ 10887 w 10887"/>
                <a:gd name="connsiteY8" fmla="*/ 85 h 65974"/>
                <a:gd name="connsiteX9" fmla="*/ 9437 w 10887"/>
                <a:gd name="connsiteY9" fmla="*/ 8706 h 65974"/>
                <a:gd name="connsiteX10" fmla="*/ 7219 w 10887"/>
                <a:gd name="connsiteY10" fmla="*/ 33115 h 65974"/>
                <a:gd name="connsiteX11" fmla="*/ 7219 w 10887"/>
                <a:gd name="connsiteY11" fmla="*/ 33115 h 65974"/>
                <a:gd name="connsiteX12" fmla="*/ 7219 w 10887"/>
                <a:gd name="connsiteY12" fmla="*/ 33115 h 65974"/>
                <a:gd name="connsiteX13" fmla="*/ 7219 w 10887"/>
                <a:gd name="connsiteY13" fmla="*/ 33115 h 65974"/>
                <a:gd name="connsiteX14" fmla="*/ 7219 w 10887"/>
                <a:gd name="connsiteY14" fmla="*/ 33115 h 65974"/>
                <a:gd name="connsiteX15" fmla="*/ 2782 w 10887"/>
                <a:gd name="connsiteY15" fmla="*/ 57269 h 65974"/>
                <a:gd name="connsiteX16" fmla="*/ 1844 w 10887"/>
                <a:gd name="connsiteY16" fmla="*/ 65974 h 65974"/>
                <a:gd name="connsiteX17" fmla="*/ 1503 w 10887"/>
                <a:gd name="connsiteY17" fmla="*/ 65974 h 65974"/>
                <a:gd name="connsiteX18" fmla="*/ 650 w 10887"/>
                <a:gd name="connsiteY18" fmla="*/ 57098 h 6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87" h="65974">
                  <a:moveTo>
                    <a:pt x="734" y="57269"/>
                  </a:moveTo>
                  <a:cubicBezTo>
                    <a:pt x="52" y="48990"/>
                    <a:pt x="-289" y="40626"/>
                    <a:pt x="308" y="32262"/>
                  </a:cubicBezTo>
                  <a:lnTo>
                    <a:pt x="308" y="32262"/>
                  </a:lnTo>
                  <a:cubicBezTo>
                    <a:pt x="308" y="32262"/>
                    <a:pt x="308" y="32262"/>
                    <a:pt x="308" y="32262"/>
                  </a:cubicBezTo>
                  <a:lnTo>
                    <a:pt x="308" y="32262"/>
                  </a:lnTo>
                  <a:cubicBezTo>
                    <a:pt x="308" y="32262"/>
                    <a:pt x="308" y="32262"/>
                    <a:pt x="308" y="32262"/>
                  </a:cubicBezTo>
                  <a:cubicBezTo>
                    <a:pt x="2014" y="24068"/>
                    <a:pt x="4574" y="16046"/>
                    <a:pt x="7475" y="8279"/>
                  </a:cubicBezTo>
                  <a:cubicBezTo>
                    <a:pt x="8499" y="5462"/>
                    <a:pt x="9522" y="2731"/>
                    <a:pt x="10632" y="0"/>
                  </a:cubicBezTo>
                  <a:cubicBezTo>
                    <a:pt x="10632" y="0"/>
                    <a:pt x="10887" y="0"/>
                    <a:pt x="10887" y="85"/>
                  </a:cubicBezTo>
                  <a:cubicBezTo>
                    <a:pt x="10375" y="2987"/>
                    <a:pt x="9863" y="5889"/>
                    <a:pt x="9437" y="8706"/>
                  </a:cubicBezTo>
                  <a:cubicBezTo>
                    <a:pt x="8328" y="16899"/>
                    <a:pt x="7816" y="25092"/>
                    <a:pt x="7219" y="33115"/>
                  </a:cubicBezTo>
                  <a:lnTo>
                    <a:pt x="7219" y="33115"/>
                  </a:lnTo>
                  <a:cubicBezTo>
                    <a:pt x="7219" y="33115"/>
                    <a:pt x="7219" y="33115"/>
                    <a:pt x="7219" y="33115"/>
                  </a:cubicBezTo>
                  <a:lnTo>
                    <a:pt x="7219" y="33115"/>
                  </a:lnTo>
                  <a:cubicBezTo>
                    <a:pt x="7219" y="33115"/>
                    <a:pt x="7219" y="33115"/>
                    <a:pt x="7219" y="33115"/>
                  </a:cubicBezTo>
                  <a:cubicBezTo>
                    <a:pt x="5598" y="41053"/>
                    <a:pt x="3891" y="49075"/>
                    <a:pt x="2782" y="57269"/>
                  </a:cubicBezTo>
                  <a:cubicBezTo>
                    <a:pt x="2441" y="60171"/>
                    <a:pt x="2100" y="63073"/>
                    <a:pt x="1844" y="65974"/>
                  </a:cubicBezTo>
                  <a:cubicBezTo>
                    <a:pt x="1844" y="65974"/>
                    <a:pt x="1503" y="65974"/>
                    <a:pt x="1503" y="65974"/>
                  </a:cubicBezTo>
                  <a:cubicBezTo>
                    <a:pt x="1161" y="63073"/>
                    <a:pt x="905" y="60085"/>
                    <a:pt x="650" y="57098"/>
                  </a:cubicBezTo>
                  <a:close/>
                </a:path>
              </a:pathLst>
            </a:custGeom>
            <a:grpFill/>
            <a:ln w="8532" cap="flat">
              <a:noFill/>
              <a:prstDash val="solid"/>
              <a:miter/>
            </a:ln>
          </p:spPr>
          <p:txBody>
            <a:bodyPr rtlCol="0" anchor="ctr"/>
            <a:lstStyle/>
            <a:p>
              <a:endParaRPr lang="en-US"/>
            </a:p>
          </p:txBody>
        </p:sp>
        <p:sp>
          <p:nvSpPr>
            <p:cNvPr id="1683" name="Freeform 1682">
              <a:extLst>
                <a:ext uri="{FF2B5EF4-FFF2-40B4-BE49-F238E27FC236}">
                  <a16:creationId xmlns:a16="http://schemas.microsoft.com/office/drawing/2014/main" id="{2F59006E-D811-9867-EB5F-818EEFEF33F5}"/>
                </a:ext>
              </a:extLst>
            </p:cNvPr>
            <p:cNvSpPr/>
            <p:nvPr/>
          </p:nvSpPr>
          <p:spPr>
            <a:xfrm>
              <a:off x="8782592" y="251078"/>
              <a:ext cx="8729" cy="44978"/>
            </a:xfrm>
            <a:custGeom>
              <a:avLst/>
              <a:gdLst>
                <a:gd name="connsiteX0" fmla="*/ 270 w 8729"/>
                <a:gd name="connsiteY0" fmla="*/ 38919 h 44978"/>
                <a:gd name="connsiteX1" fmla="*/ 952 w 8729"/>
                <a:gd name="connsiteY1" fmla="*/ 21849 h 44978"/>
                <a:gd name="connsiteX2" fmla="*/ 952 w 8729"/>
                <a:gd name="connsiteY2" fmla="*/ 21849 h 44978"/>
                <a:gd name="connsiteX3" fmla="*/ 952 w 8729"/>
                <a:gd name="connsiteY3" fmla="*/ 21849 h 44978"/>
                <a:gd name="connsiteX4" fmla="*/ 952 w 8729"/>
                <a:gd name="connsiteY4" fmla="*/ 21849 h 44978"/>
                <a:gd name="connsiteX5" fmla="*/ 952 w 8729"/>
                <a:gd name="connsiteY5" fmla="*/ 21849 h 44978"/>
                <a:gd name="connsiteX6" fmla="*/ 6498 w 8729"/>
                <a:gd name="connsiteY6" fmla="*/ 5718 h 44978"/>
                <a:gd name="connsiteX7" fmla="*/ 8460 w 8729"/>
                <a:gd name="connsiteY7" fmla="*/ 0 h 44978"/>
                <a:gd name="connsiteX8" fmla="*/ 8716 w 8729"/>
                <a:gd name="connsiteY8" fmla="*/ 0 h 44978"/>
                <a:gd name="connsiteX9" fmla="*/ 8460 w 8729"/>
                <a:gd name="connsiteY9" fmla="*/ 6060 h 44978"/>
                <a:gd name="connsiteX10" fmla="*/ 7778 w 8729"/>
                <a:gd name="connsiteY10" fmla="*/ 23129 h 44978"/>
                <a:gd name="connsiteX11" fmla="*/ 7778 w 8729"/>
                <a:gd name="connsiteY11" fmla="*/ 23129 h 44978"/>
                <a:gd name="connsiteX12" fmla="*/ 7778 w 8729"/>
                <a:gd name="connsiteY12" fmla="*/ 23129 h 44978"/>
                <a:gd name="connsiteX13" fmla="*/ 7778 w 8729"/>
                <a:gd name="connsiteY13" fmla="*/ 23129 h 44978"/>
                <a:gd name="connsiteX14" fmla="*/ 7778 w 8729"/>
                <a:gd name="connsiteY14" fmla="*/ 23129 h 44978"/>
                <a:gd name="connsiteX15" fmla="*/ 2232 w 8729"/>
                <a:gd name="connsiteY15" fmla="*/ 39260 h 44978"/>
                <a:gd name="connsiteX16" fmla="*/ 270 w 8729"/>
                <a:gd name="connsiteY16" fmla="*/ 44979 h 44978"/>
                <a:gd name="connsiteX17" fmla="*/ 14 w 8729"/>
                <a:gd name="connsiteY17" fmla="*/ 44979 h 44978"/>
                <a:gd name="connsiteX18" fmla="*/ 270 w 8729"/>
                <a:gd name="connsiteY18" fmla="*/ 38919 h 4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29" h="44978">
                  <a:moveTo>
                    <a:pt x="270" y="38919"/>
                  </a:moveTo>
                  <a:cubicBezTo>
                    <a:pt x="440" y="33201"/>
                    <a:pt x="440" y="27482"/>
                    <a:pt x="952" y="21849"/>
                  </a:cubicBezTo>
                  <a:cubicBezTo>
                    <a:pt x="952" y="21849"/>
                    <a:pt x="952" y="21849"/>
                    <a:pt x="952" y="21849"/>
                  </a:cubicBezTo>
                  <a:cubicBezTo>
                    <a:pt x="952" y="21849"/>
                    <a:pt x="952" y="21849"/>
                    <a:pt x="952" y="21849"/>
                  </a:cubicBezTo>
                  <a:cubicBezTo>
                    <a:pt x="952" y="21849"/>
                    <a:pt x="952" y="21849"/>
                    <a:pt x="952" y="21849"/>
                  </a:cubicBezTo>
                  <a:lnTo>
                    <a:pt x="952" y="21849"/>
                  </a:lnTo>
                  <a:cubicBezTo>
                    <a:pt x="2488" y="16387"/>
                    <a:pt x="4536" y="11095"/>
                    <a:pt x="6498" y="5718"/>
                  </a:cubicBezTo>
                  <a:lnTo>
                    <a:pt x="8460" y="0"/>
                  </a:lnTo>
                  <a:cubicBezTo>
                    <a:pt x="8460" y="0"/>
                    <a:pt x="8802" y="0"/>
                    <a:pt x="8716" y="0"/>
                  </a:cubicBezTo>
                  <a:lnTo>
                    <a:pt x="8460" y="6060"/>
                  </a:lnTo>
                  <a:cubicBezTo>
                    <a:pt x="8290" y="11778"/>
                    <a:pt x="8290" y="17496"/>
                    <a:pt x="7778" y="23129"/>
                  </a:cubicBezTo>
                  <a:cubicBezTo>
                    <a:pt x="7778" y="23129"/>
                    <a:pt x="7778" y="23129"/>
                    <a:pt x="7778" y="23129"/>
                  </a:cubicBezTo>
                  <a:lnTo>
                    <a:pt x="7778" y="23129"/>
                  </a:lnTo>
                  <a:cubicBezTo>
                    <a:pt x="7778" y="23129"/>
                    <a:pt x="7778" y="23129"/>
                    <a:pt x="7778" y="23129"/>
                  </a:cubicBezTo>
                  <a:cubicBezTo>
                    <a:pt x="7778" y="23129"/>
                    <a:pt x="7778" y="23129"/>
                    <a:pt x="7778" y="23129"/>
                  </a:cubicBezTo>
                  <a:cubicBezTo>
                    <a:pt x="6242" y="28592"/>
                    <a:pt x="4194" y="33883"/>
                    <a:pt x="2232" y="39260"/>
                  </a:cubicBezTo>
                  <a:lnTo>
                    <a:pt x="270" y="44979"/>
                  </a:lnTo>
                  <a:cubicBezTo>
                    <a:pt x="270" y="44979"/>
                    <a:pt x="-72" y="44979"/>
                    <a:pt x="14" y="44979"/>
                  </a:cubicBezTo>
                  <a:lnTo>
                    <a:pt x="270" y="38919"/>
                  </a:lnTo>
                  <a:close/>
                </a:path>
              </a:pathLst>
            </a:custGeom>
            <a:grpFill/>
            <a:ln w="8532" cap="flat">
              <a:noFill/>
              <a:prstDash val="solid"/>
              <a:miter/>
            </a:ln>
          </p:spPr>
          <p:txBody>
            <a:bodyPr rtlCol="0" anchor="ctr"/>
            <a:lstStyle/>
            <a:p>
              <a:endParaRPr lang="en-US"/>
            </a:p>
          </p:txBody>
        </p:sp>
        <p:sp>
          <p:nvSpPr>
            <p:cNvPr id="1684" name="Freeform 1683">
              <a:extLst>
                <a:ext uri="{FF2B5EF4-FFF2-40B4-BE49-F238E27FC236}">
                  <a16:creationId xmlns:a16="http://schemas.microsoft.com/office/drawing/2014/main" id="{638B9BD9-D276-CF85-1789-5EF812134DE9}"/>
                </a:ext>
              </a:extLst>
            </p:cNvPr>
            <p:cNvSpPr/>
            <p:nvPr/>
          </p:nvSpPr>
          <p:spPr>
            <a:xfrm>
              <a:off x="8801372" y="285218"/>
              <a:ext cx="9815" cy="57098"/>
            </a:xfrm>
            <a:custGeom>
              <a:avLst/>
              <a:gdLst>
                <a:gd name="connsiteX0" fmla="*/ 1454 w 9815"/>
                <a:gd name="connsiteY0" fmla="*/ 49502 h 57098"/>
                <a:gd name="connsiteX1" fmla="*/ 89 w 9815"/>
                <a:gd name="connsiteY1" fmla="*/ 27824 h 57098"/>
                <a:gd name="connsiteX2" fmla="*/ 89 w 9815"/>
                <a:gd name="connsiteY2" fmla="*/ 27824 h 57098"/>
                <a:gd name="connsiteX3" fmla="*/ 89 w 9815"/>
                <a:gd name="connsiteY3" fmla="*/ 27824 h 57098"/>
                <a:gd name="connsiteX4" fmla="*/ 89 w 9815"/>
                <a:gd name="connsiteY4" fmla="*/ 27824 h 57098"/>
                <a:gd name="connsiteX5" fmla="*/ 6573 w 9815"/>
                <a:gd name="connsiteY5" fmla="*/ 7084 h 57098"/>
                <a:gd name="connsiteX6" fmla="*/ 9559 w 9815"/>
                <a:gd name="connsiteY6" fmla="*/ 0 h 57098"/>
                <a:gd name="connsiteX7" fmla="*/ 9815 w 9815"/>
                <a:gd name="connsiteY7" fmla="*/ 85 h 57098"/>
                <a:gd name="connsiteX8" fmla="*/ 8535 w 9815"/>
                <a:gd name="connsiteY8" fmla="*/ 7596 h 57098"/>
                <a:gd name="connsiteX9" fmla="*/ 7000 w 9815"/>
                <a:gd name="connsiteY9" fmla="*/ 28677 h 57098"/>
                <a:gd name="connsiteX10" fmla="*/ 7000 w 9815"/>
                <a:gd name="connsiteY10" fmla="*/ 28677 h 57098"/>
                <a:gd name="connsiteX11" fmla="*/ 7000 w 9815"/>
                <a:gd name="connsiteY11" fmla="*/ 28677 h 57098"/>
                <a:gd name="connsiteX12" fmla="*/ 7000 w 9815"/>
                <a:gd name="connsiteY12" fmla="*/ 28677 h 57098"/>
                <a:gd name="connsiteX13" fmla="*/ 7000 w 9815"/>
                <a:gd name="connsiteY13" fmla="*/ 28677 h 57098"/>
                <a:gd name="connsiteX14" fmla="*/ 3501 w 9815"/>
                <a:gd name="connsiteY14" fmla="*/ 49502 h 57098"/>
                <a:gd name="connsiteX15" fmla="*/ 2989 w 9815"/>
                <a:gd name="connsiteY15" fmla="*/ 57098 h 57098"/>
                <a:gd name="connsiteX16" fmla="*/ 2648 w 9815"/>
                <a:gd name="connsiteY16" fmla="*/ 57098 h 57098"/>
                <a:gd name="connsiteX17" fmla="*/ 1454 w 9815"/>
                <a:gd name="connsiteY17" fmla="*/ 49502 h 57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15" h="57098">
                  <a:moveTo>
                    <a:pt x="1454" y="49502"/>
                  </a:moveTo>
                  <a:cubicBezTo>
                    <a:pt x="430" y="42418"/>
                    <a:pt x="-253" y="35078"/>
                    <a:pt x="89" y="27824"/>
                  </a:cubicBezTo>
                  <a:lnTo>
                    <a:pt x="89" y="27824"/>
                  </a:lnTo>
                  <a:cubicBezTo>
                    <a:pt x="89" y="27824"/>
                    <a:pt x="89" y="27824"/>
                    <a:pt x="89" y="27824"/>
                  </a:cubicBezTo>
                  <a:lnTo>
                    <a:pt x="89" y="27824"/>
                  </a:lnTo>
                  <a:cubicBezTo>
                    <a:pt x="1539" y="20654"/>
                    <a:pt x="3928" y="13741"/>
                    <a:pt x="6573" y="7084"/>
                  </a:cubicBezTo>
                  <a:cubicBezTo>
                    <a:pt x="7511" y="4694"/>
                    <a:pt x="8535" y="2304"/>
                    <a:pt x="9559" y="0"/>
                  </a:cubicBezTo>
                  <a:cubicBezTo>
                    <a:pt x="9559" y="0"/>
                    <a:pt x="9815" y="0"/>
                    <a:pt x="9815" y="85"/>
                  </a:cubicBezTo>
                  <a:cubicBezTo>
                    <a:pt x="9303" y="2560"/>
                    <a:pt x="8876" y="5036"/>
                    <a:pt x="8535" y="7596"/>
                  </a:cubicBezTo>
                  <a:cubicBezTo>
                    <a:pt x="7597" y="14680"/>
                    <a:pt x="7341" y="21764"/>
                    <a:pt x="7000" y="28677"/>
                  </a:cubicBezTo>
                  <a:lnTo>
                    <a:pt x="7000" y="28677"/>
                  </a:lnTo>
                  <a:cubicBezTo>
                    <a:pt x="7000" y="28677"/>
                    <a:pt x="7000" y="28677"/>
                    <a:pt x="7000" y="28677"/>
                  </a:cubicBezTo>
                  <a:lnTo>
                    <a:pt x="7000" y="28677"/>
                  </a:lnTo>
                  <a:cubicBezTo>
                    <a:pt x="7000" y="28677"/>
                    <a:pt x="7000" y="28677"/>
                    <a:pt x="7000" y="28677"/>
                  </a:cubicBezTo>
                  <a:cubicBezTo>
                    <a:pt x="5634" y="35505"/>
                    <a:pt x="4269" y="42418"/>
                    <a:pt x="3501" y="49502"/>
                  </a:cubicBezTo>
                  <a:cubicBezTo>
                    <a:pt x="3246" y="51977"/>
                    <a:pt x="3075" y="54538"/>
                    <a:pt x="2989" y="57098"/>
                  </a:cubicBezTo>
                  <a:cubicBezTo>
                    <a:pt x="2989" y="57098"/>
                    <a:pt x="2734" y="57098"/>
                    <a:pt x="2648" y="57098"/>
                  </a:cubicBezTo>
                  <a:cubicBezTo>
                    <a:pt x="2222" y="54623"/>
                    <a:pt x="1795" y="52063"/>
                    <a:pt x="1454" y="49502"/>
                  </a:cubicBezTo>
                  <a:close/>
                </a:path>
              </a:pathLst>
            </a:custGeom>
            <a:grpFill/>
            <a:ln w="8532" cap="flat">
              <a:noFill/>
              <a:prstDash val="solid"/>
              <a:miter/>
            </a:ln>
          </p:spPr>
          <p:txBody>
            <a:bodyPr rtlCol="0" anchor="ctr"/>
            <a:lstStyle/>
            <a:p>
              <a:endParaRPr lang="en-US"/>
            </a:p>
          </p:txBody>
        </p:sp>
        <p:sp>
          <p:nvSpPr>
            <p:cNvPr id="1685" name="Freeform 1684">
              <a:extLst>
                <a:ext uri="{FF2B5EF4-FFF2-40B4-BE49-F238E27FC236}">
                  <a16:creationId xmlns:a16="http://schemas.microsoft.com/office/drawing/2014/main" id="{1A2F6237-3D31-96F0-BACE-7F87435A970E}"/>
                </a:ext>
              </a:extLst>
            </p:cNvPr>
            <p:cNvSpPr/>
            <p:nvPr/>
          </p:nvSpPr>
          <p:spPr>
            <a:xfrm>
              <a:off x="8819292" y="346669"/>
              <a:ext cx="6654" cy="13058"/>
            </a:xfrm>
            <a:custGeom>
              <a:avLst/>
              <a:gdLst>
                <a:gd name="connsiteX0" fmla="*/ 6655 w 6654"/>
                <a:gd name="connsiteY0" fmla="*/ 7596 h 13058"/>
                <a:gd name="connsiteX1" fmla="*/ 2730 w 6654"/>
                <a:gd name="connsiteY1" fmla="*/ 11607 h 13058"/>
                <a:gd name="connsiteX2" fmla="*/ 1280 w 6654"/>
                <a:gd name="connsiteY2" fmla="*/ 13058 h 13058"/>
                <a:gd name="connsiteX3" fmla="*/ 1024 w 6654"/>
                <a:gd name="connsiteY3" fmla="*/ 12973 h 13058"/>
                <a:gd name="connsiteX4" fmla="*/ 768 w 6654"/>
                <a:gd name="connsiteY4" fmla="*/ 11010 h 13058"/>
                <a:gd name="connsiteX5" fmla="*/ 0 w 6654"/>
                <a:gd name="connsiteY5" fmla="*/ 5462 h 13058"/>
                <a:gd name="connsiteX6" fmla="*/ 0 w 6654"/>
                <a:gd name="connsiteY6" fmla="*/ 5462 h 13058"/>
                <a:gd name="connsiteX7" fmla="*/ 0 w 6654"/>
                <a:gd name="connsiteY7" fmla="*/ 5462 h 13058"/>
                <a:gd name="connsiteX8" fmla="*/ 0 w 6654"/>
                <a:gd name="connsiteY8" fmla="*/ 5462 h 13058"/>
                <a:gd name="connsiteX9" fmla="*/ 0 w 6654"/>
                <a:gd name="connsiteY9" fmla="*/ 5462 h 13058"/>
                <a:gd name="connsiteX10" fmla="*/ 3925 w 6654"/>
                <a:gd name="connsiteY10" fmla="*/ 1451 h 13058"/>
                <a:gd name="connsiteX11" fmla="*/ 5375 w 6654"/>
                <a:gd name="connsiteY11" fmla="*/ 0 h 13058"/>
                <a:gd name="connsiteX12" fmla="*/ 5631 w 6654"/>
                <a:gd name="connsiteY12" fmla="*/ 85 h 13058"/>
                <a:gd name="connsiteX13" fmla="*/ 5887 w 6654"/>
                <a:gd name="connsiteY13" fmla="*/ 2048 h 13058"/>
                <a:gd name="connsiteX14" fmla="*/ 6655 w 6654"/>
                <a:gd name="connsiteY14" fmla="*/ 7596 h 13058"/>
                <a:gd name="connsiteX15" fmla="*/ 6655 w 6654"/>
                <a:gd name="connsiteY15" fmla="*/ 7596 h 13058"/>
                <a:gd name="connsiteX16" fmla="*/ 6655 w 6654"/>
                <a:gd name="connsiteY16" fmla="*/ 7596 h 13058"/>
                <a:gd name="connsiteX17" fmla="*/ 6655 w 6654"/>
                <a:gd name="connsiteY17" fmla="*/ 7596 h 13058"/>
                <a:gd name="connsiteX18" fmla="*/ 6655 w 6654"/>
                <a:gd name="connsiteY18" fmla="*/ 7596 h 1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54" h="13058">
                  <a:moveTo>
                    <a:pt x="6655" y="7596"/>
                  </a:moveTo>
                  <a:cubicBezTo>
                    <a:pt x="5631" y="9047"/>
                    <a:pt x="4096" y="10327"/>
                    <a:pt x="2730" y="11607"/>
                  </a:cubicBezTo>
                  <a:lnTo>
                    <a:pt x="1280" y="13058"/>
                  </a:lnTo>
                  <a:cubicBezTo>
                    <a:pt x="1280" y="13058"/>
                    <a:pt x="1024" y="12973"/>
                    <a:pt x="1024" y="12973"/>
                  </a:cubicBezTo>
                  <a:lnTo>
                    <a:pt x="768" y="11010"/>
                  </a:lnTo>
                  <a:cubicBezTo>
                    <a:pt x="427" y="9132"/>
                    <a:pt x="0" y="7169"/>
                    <a:pt x="0" y="5462"/>
                  </a:cubicBezTo>
                  <a:cubicBezTo>
                    <a:pt x="0" y="5462"/>
                    <a:pt x="0" y="5462"/>
                    <a:pt x="0" y="5462"/>
                  </a:cubicBezTo>
                  <a:cubicBezTo>
                    <a:pt x="0" y="5462"/>
                    <a:pt x="0" y="5462"/>
                    <a:pt x="0" y="5462"/>
                  </a:cubicBezTo>
                  <a:lnTo>
                    <a:pt x="0" y="5462"/>
                  </a:lnTo>
                  <a:cubicBezTo>
                    <a:pt x="0" y="5462"/>
                    <a:pt x="0" y="5462"/>
                    <a:pt x="0" y="5462"/>
                  </a:cubicBezTo>
                  <a:cubicBezTo>
                    <a:pt x="1024" y="4011"/>
                    <a:pt x="2560" y="2816"/>
                    <a:pt x="3925" y="1451"/>
                  </a:cubicBezTo>
                  <a:lnTo>
                    <a:pt x="5375" y="0"/>
                  </a:lnTo>
                  <a:cubicBezTo>
                    <a:pt x="5375" y="0"/>
                    <a:pt x="5631" y="85"/>
                    <a:pt x="5631" y="85"/>
                  </a:cubicBezTo>
                  <a:lnTo>
                    <a:pt x="5887" y="2048"/>
                  </a:lnTo>
                  <a:cubicBezTo>
                    <a:pt x="6229" y="3926"/>
                    <a:pt x="6655" y="5889"/>
                    <a:pt x="6655" y="7596"/>
                  </a:cubicBezTo>
                  <a:cubicBezTo>
                    <a:pt x="6655" y="7596"/>
                    <a:pt x="6655" y="7596"/>
                    <a:pt x="6655" y="7596"/>
                  </a:cubicBezTo>
                  <a:cubicBezTo>
                    <a:pt x="6655" y="7596"/>
                    <a:pt x="6655" y="7596"/>
                    <a:pt x="6655" y="7596"/>
                  </a:cubicBezTo>
                  <a:cubicBezTo>
                    <a:pt x="6655" y="7596"/>
                    <a:pt x="6655" y="7596"/>
                    <a:pt x="6655" y="7596"/>
                  </a:cubicBezTo>
                  <a:cubicBezTo>
                    <a:pt x="6655" y="7596"/>
                    <a:pt x="6655" y="7596"/>
                    <a:pt x="6655" y="7596"/>
                  </a:cubicBezTo>
                  <a:close/>
                </a:path>
              </a:pathLst>
            </a:custGeom>
            <a:grpFill/>
            <a:ln w="8532" cap="flat">
              <a:noFill/>
              <a:prstDash val="solid"/>
              <a:miter/>
            </a:ln>
          </p:spPr>
          <p:txBody>
            <a:bodyPr rtlCol="0" anchor="ctr"/>
            <a:lstStyle/>
            <a:p>
              <a:endParaRPr lang="en-US"/>
            </a:p>
          </p:txBody>
        </p:sp>
        <p:sp>
          <p:nvSpPr>
            <p:cNvPr id="1686" name="Freeform 1685">
              <a:extLst>
                <a:ext uri="{FF2B5EF4-FFF2-40B4-BE49-F238E27FC236}">
                  <a16:creationId xmlns:a16="http://schemas.microsoft.com/office/drawing/2014/main" id="{412D6E53-E3B2-6B60-3DBC-AA7A620BD025}"/>
                </a:ext>
              </a:extLst>
            </p:cNvPr>
            <p:cNvSpPr/>
            <p:nvPr/>
          </p:nvSpPr>
          <p:spPr>
            <a:xfrm>
              <a:off x="8805286" y="724933"/>
              <a:ext cx="86965" cy="152688"/>
            </a:xfrm>
            <a:custGeom>
              <a:avLst/>
              <a:gdLst>
                <a:gd name="connsiteX0" fmla="*/ 12384 w 86965"/>
                <a:gd name="connsiteY0" fmla="*/ 133144 h 152688"/>
                <a:gd name="connsiteX1" fmla="*/ 269 w 86965"/>
                <a:gd name="connsiteY1" fmla="*/ 152688 h 152688"/>
                <a:gd name="connsiteX2" fmla="*/ 14 w 86965"/>
                <a:gd name="connsiteY2" fmla="*/ 152518 h 152688"/>
                <a:gd name="connsiteX3" fmla="*/ 10678 w 86965"/>
                <a:gd name="connsiteY3" fmla="*/ 132034 h 152688"/>
                <a:gd name="connsiteX4" fmla="*/ 18698 w 86965"/>
                <a:gd name="connsiteY4" fmla="*/ 116415 h 152688"/>
                <a:gd name="connsiteX5" fmla="*/ 15797 w 86965"/>
                <a:gd name="connsiteY5" fmla="*/ 117866 h 152688"/>
                <a:gd name="connsiteX6" fmla="*/ 21428 w 86965"/>
                <a:gd name="connsiteY6" fmla="*/ 111038 h 152688"/>
                <a:gd name="connsiteX7" fmla="*/ 40454 w 86965"/>
                <a:gd name="connsiteY7" fmla="*/ 74595 h 152688"/>
                <a:gd name="connsiteX8" fmla="*/ 40454 w 86965"/>
                <a:gd name="connsiteY8" fmla="*/ 74595 h 152688"/>
                <a:gd name="connsiteX9" fmla="*/ 40454 w 86965"/>
                <a:gd name="connsiteY9" fmla="*/ 74595 h 152688"/>
                <a:gd name="connsiteX10" fmla="*/ 40454 w 86965"/>
                <a:gd name="connsiteY10" fmla="*/ 74595 h 152688"/>
                <a:gd name="connsiteX11" fmla="*/ 40454 w 86965"/>
                <a:gd name="connsiteY11" fmla="*/ 74595 h 152688"/>
                <a:gd name="connsiteX12" fmla="*/ 74496 w 86965"/>
                <a:gd name="connsiteY12" fmla="*/ 19630 h 152688"/>
                <a:gd name="connsiteX13" fmla="*/ 86696 w 86965"/>
                <a:gd name="connsiteY13" fmla="*/ 0 h 152688"/>
                <a:gd name="connsiteX14" fmla="*/ 86952 w 86965"/>
                <a:gd name="connsiteY14" fmla="*/ 171 h 152688"/>
                <a:gd name="connsiteX15" fmla="*/ 76372 w 86965"/>
                <a:gd name="connsiteY15" fmla="*/ 20569 h 152688"/>
                <a:gd name="connsiteX16" fmla="*/ 46597 w 86965"/>
                <a:gd name="connsiteY16" fmla="*/ 78008 h 152688"/>
                <a:gd name="connsiteX17" fmla="*/ 46597 w 86965"/>
                <a:gd name="connsiteY17" fmla="*/ 78008 h 152688"/>
                <a:gd name="connsiteX18" fmla="*/ 46597 w 86965"/>
                <a:gd name="connsiteY18" fmla="*/ 78179 h 152688"/>
                <a:gd name="connsiteX19" fmla="*/ 46597 w 86965"/>
                <a:gd name="connsiteY19" fmla="*/ 78350 h 152688"/>
                <a:gd name="connsiteX20" fmla="*/ 46597 w 86965"/>
                <a:gd name="connsiteY20" fmla="*/ 78350 h 152688"/>
                <a:gd name="connsiteX21" fmla="*/ 29363 w 86965"/>
                <a:gd name="connsiteY21" fmla="*/ 106430 h 152688"/>
                <a:gd name="connsiteX22" fmla="*/ 29363 w 86965"/>
                <a:gd name="connsiteY22" fmla="*/ 106430 h 152688"/>
                <a:gd name="connsiteX23" fmla="*/ 28083 w 86965"/>
                <a:gd name="connsiteY23" fmla="*/ 108393 h 152688"/>
                <a:gd name="connsiteX24" fmla="*/ 12470 w 86965"/>
                <a:gd name="connsiteY24" fmla="*/ 133400 h 152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6965" h="152688">
                  <a:moveTo>
                    <a:pt x="12384" y="133144"/>
                  </a:moveTo>
                  <a:lnTo>
                    <a:pt x="269" y="152688"/>
                  </a:lnTo>
                  <a:cubicBezTo>
                    <a:pt x="269" y="152688"/>
                    <a:pt x="-72" y="152688"/>
                    <a:pt x="14" y="152518"/>
                  </a:cubicBezTo>
                  <a:lnTo>
                    <a:pt x="10678" y="132034"/>
                  </a:lnTo>
                  <a:cubicBezTo>
                    <a:pt x="13323" y="126828"/>
                    <a:pt x="16053" y="121622"/>
                    <a:pt x="18698" y="116415"/>
                  </a:cubicBezTo>
                  <a:cubicBezTo>
                    <a:pt x="17759" y="116927"/>
                    <a:pt x="16736" y="117439"/>
                    <a:pt x="15797" y="117866"/>
                  </a:cubicBezTo>
                  <a:cubicBezTo>
                    <a:pt x="17418" y="115306"/>
                    <a:pt x="19295" y="113001"/>
                    <a:pt x="21428" y="111038"/>
                  </a:cubicBezTo>
                  <a:cubicBezTo>
                    <a:pt x="27656" y="98833"/>
                    <a:pt x="33970" y="86629"/>
                    <a:pt x="40454" y="74595"/>
                  </a:cubicBezTo>
                  <a:cubicBezTo>
                    <a:pt x="40454" y="74595"/>
                    <a:pt x="40454" y="74595"/>
                    <a:pt x="40454" y="74595"/>
                  </a:cubicBezTo>
                  <a:cubicBezTo>
                    <a:pt x="40454" y="74595"/>
                    <a:pt x="40454" y="74595"/>
                    <a:pt x="40454" y="74595"/>
                  </a:cubicBezTo>
                  <a:cubicBezTo>
                    <a:pt x="40454" y="74595"/>
                    <a:pt x="40454" y="74595"/>
                    <a:pt x="40454" y="74595"/>
                  </a:cubicBezTo>
                  <a:cubicBezTo>
                    <a:pt x="40454" y="74595"/>
                    <a:pt x="40454" y="74595"/>
                    <a:pt x="40454" y="74595"/>
                  </a:cubicBezTo>
                  <a:cubicBezTo>
                    <a:pt x="51545" y="56074"/>
                    <a:pt x="63063" y="37895"/>
                    <a:pt x="74496" y="19630"/>
                  </a:cubicBezTo>
                  <a:lnTo>
                    <a:pt x="86696" y="0"/>
                  </a:lnTo>
                  <a:cubicBezTo>
                    <a:pt x="86696" y="0"/>
                    <a:pt x="87037" y="0"/>
                    <a:pt x="86952" y="171"/>
                  </a:cubicBezTo>
                  <a:lnTo>
                    <a:pt x="76372" y="20569"/>
                  </a:lnTo>
                  <a:cubicBezTo>
                    <a:pt x="66561" y="39772"/>
                    <a:pt x="56835" y="59061"/>
                    <a:pt x="46597" y="78008"/>
                  </a:cubicBezTo>
                  <a:cubicBezTo>
                    <a:pt x="46597" y="78008"/>
                    <a:pt x="46597" y="78008"/>
                    <a:pt x="46597" y="78008"/>
                  </a:cubicBezTo>
                  <a:cubicBezTo>
                    <a:pt x="46597" y="78008"/>
                    <a:pt x="46597" y="78094"/>
                    <a:pt x="46597" y="78179"/>
                  </a:cubicBezTo>
                  <a:cubicBezTo>
                    <a:pt x="46597" y="78179"/>
                    <a:pt x="46597" y="78265"/>
                    <a:pt x="46597" y="78350"/>
                  </a:cubicBezTo>
                  <a:cubicBezTo>
                    <a:pt x="46597" y="78350"/>
                    <a:pt x="46597" y="78350"/>
                    <a:pt x="46597" y="78350"/>
                  </a:cubicBezTo>
                  <a:cubicBezTo>
                    <a:pt x="40966" y="87738"/>
                    <a:pt x="35164" y="97127"/>
                    <a:pt x="29363" y="106430"/>
                  </a:cubicBezTo>
                  <a:cubicBezTo>
                    <a:pt x="29363" y="106430"/>
                    <a:pt x="29363" y="106430"/>
                    <a:pt x="29363" y="106430"/>
                  </a:cubicBezTo>
                  <a:cubicBezTo>
                    <a:pt x="28936" y="107112"/>
                    <a:pt x="28509" y="107795"/>
                    <a:pt x="28083" y="108393"/>
                  </a:cubicBezTo>
                  <a:cubicBezTo>
                    <a:pt x="22879" y="116757"/>
                    <a:pt x="17674" y="125035"/>
                    <a:pt x="12470" y="133400"/>
                  </a:cubicBezTo>
                  <a:close/>
                </a:path>
              </a:pathLst>
            </a:custGeom>
            <a:grpFill/>
            <a:ln w="8532" cap="flat">
              <a:noFill/>
              <a:prstDash val="solid"/>
              <a:miter/>
            </a:ln>
          </p:spPr>
          <p:txBody>
            <a:bodyPr rtlCol="0" anchor="ctr"/>
            <a:lstStyle/>
            <a:p>
              <a:endParaRPr lang="en-US"/>
            </a:p>
          </p:txBody>
        </p:sp>
        <p:sp>
          <p:nvSpPr>
            <p:cNvPr id="1687" name="Freeform 1686">
              <a:extLst>
                <a:ext uri="{FF2B5EF4-FFF2-40B4-BE49-F238E27FC236}">
                  <a16:creationId xmlns:a16="http://schemas.microsoft.com/office/drawing/2014/main" id="{894AE355-625E-084C-54C2-4A0FE960F9F1}"/>
                </a:ext>
              </a:extLst>
            </p:cNvPr>
            <p:cNvSpPr/>
            <p:nvPr/>
          </p:nvSpPr>
          <p:spPr>
            <a:xfrm>
              <a:off x="8471184" y="732064"/>
              <a:ext cx="67513" cy="167866"/>
            </a:xfrm>
            <a:custGeom>
              <a:avLst/>
              <a:gdLst>
                <a:gd name="connsiteX0" fmla="*/ 8545 w 67513"/>
                <a:gd name="connsiteY0" fmla="*/ 160322 h 167866"/>
                <a:gd name="connsiteX1" fmla="*/ 11446 w 67513"/>
                <a:gd name="connsiteY1" fmla="*/ 147947 h 167866"/>
                <a:gd name="connsiteX2" fmla="*/ 270 w 67513"/>
                <a:gd name="connsiteY2" fmla="*/ 167833 h 167866"/>
                <a:gd name="connsiteX3" fmla="*/ 14 w 67513"/>
                <a:gd name="connsiteY3" fmla="*/ 167662 h 167866"/>
                <a:gd name="connsiteX4" fmla="*/ 9996 w 67513"/>
                <a:gd name="connsiteY4" fmla="*/ 146240 h 167866"/>
                <a:gd name="connsiteX5" fmla="*/ 13835 w 67513"/>
                <a:gd name="connsiteY5" fmla="*/ 137364 h 167866"/>
                <a:gd name="connsiteX6" fmla="*/ 24159 w 67513"/>
                <a:gd name="connsiteY6" fmla="*/ 83253 h 167866"/>
                <a:gd name="connsiteX7" fmla="*/ 24159 w 67513"/>
                <a:gd name="connsiteY7" fmla="*/ 83253 h 167866"/>
                <a:gd name="connsiteX8" fmla="*/ 24159 w 67513"/>
                <a:gd name="connsiteY8" fmla="*/ 83082 h 167866"/>
                <a:gd name="connsiteX9" fmla="*/ 24159 w 67513"/>
                <a:gd name="connsiteY9" fmla="*/ 82911 h 167866"/>
                <a:gd name="connsiteX10" fmla="*/ 24159 w 67513"/>
                <a:gd name="connsiteY10" fmla="*/ 82911 h 167866"/>
                <a:gd name="connsiteX11" fmla="*/ 36444 w 67513"/>
                <a:gd name="connsiteY11" fmla="*/ 26240 h 167866"/>
                <a:gd name="connsiteX12" fmla="*/ 39942 w 67513"/>
                <a:gd name="connsiteY12" fmla="*/ 5927 h 167866"/>
                <a:gd name="connsiteX13" fmla="*/ 40284 w 67513"/>
                <a:gd name="connsiteY13" fmla="*/ 5927 h 167866"/>
                <a:gd name="connsiteX14" fmla="*/ 38492 w 67513"/>
                <a:gd name="connsiteY14" fmla="*/ 26667 h 167866"/>
                <a:gd name="connsiteX15" fmla="*/ 31069 w 67513"/>
                <a:gd name="connsiteY15" fmla="*/ 84448 h 167866"/>
                <a:gd name="connsiteX16" fmla="*/ 31069 w 67513"/>
                <a:gd name="connsiteY16" fmla="*/ 84448 h 167866"/>
                <a:gd name="connsiteX17" fmla="*/ 31069 w 67513"/>
                <a:gd name="connsiteY17" fmla="*/ 84448 h 167866"/>
                <a:gd name="connsiteX18" fmla="*/ 31069 w 67513"/>
                <a:gd name="connsiteY18" fmla="*/ 84448 h 167866"/>
                <a:gd name="connsiteX19" fmla="*/ 31069 w 67513"/>
                <a:gd name="connsiteY19" fmla="*/ 84448 h 167866"/>
                <a:gd name="connsiteX20" fmla="*/ 22879 w 67513"/>
                <a:gd name="connsiteY20" fmla="*/ 115514 h 167866"/>
                <a:gd name="connsiteX21" fmla="*/ 34909 w 67513"/>
                <a:gd name="connsiteY21" fmla="*/ 84448 h 167866"/>
                <a:gd name="connsiteX22" fmla="*/ 34909 w 67513"/>
                <a:gd name="connsiteY22" fmla="*/ 84448 h 167866"/>
                <a:gd name="connsiteX23" fmla="*/ 34909 w 67513"/>
                <a:gd name="connsiteY23" fmla="*/ 84277 h 167866"/>
                <a:gd name="connsiteX24" fmla="*/ 34909 w 67513"/>
                <a:gd name="connsiteY24" fmla="*/ 84106 h 167866"/>
                <a:gd name="connsiteX25" fmla="*/ 34909 w 67513"/>
                <a:gd name="connsiteY25" fmla="*/ 84106 h 167866"/>
                <a:gd name="connsiteX26" fmla="*/ 59650 w 67513"/>
                <a:gd name="connsiteY26" fmla="*/ 22399 h 167866"/>
                <a:gd name="connsiteX27" fmla="*/ 67244 w 67513"/>
                <a:gd name="connsiteY27" fmla="*/ 38 h 167866"/>
                <a:gd name="connsiteX28" fmla="*/ 67500 w 67513"/>
                <a:gd name="connsiteY28" fmla="*/ 38 h 167866"/>
                <a:gd name="connsiteX29" fmla="*/ 61528 w 67513"/>
                <a:gd name="connsiteY29" fmla="*/ 23082 h 167866"/>
                <a:gd name="connsiteX30" fmla="*/ 41393 w 67513"/>
                <a:gd name="connsiteY30" fmla="*/ 86837 h 167866"/>
                <a:gd name="connsiteX31" fmla="*/ 41393 w 67513"/>
                <a:gd name="connsiteY31" fmla="*/ 86837 h 167866"/>
                <a:gd name="connsiteX32" fmla="*/ 41393 w 67513"/>
                <a:gd name="connsiteY32" fmla="*/ 86837 h 167866"/>
                <a:gd name="connsiteX33" fmla="*/ 41393 w 67513"/>
                <a:gd name="connsiteY33" fmla="*/ 86837 h 167866"/>
                <a:gd name="connsiteX34" fmla="*/ 41393 w 67513"/>
                <a:gd name="connsiteY34" fmla="*/ 86837 h 167866"/>
                <a:gd name="connsiteX35" fmla="*/ 15030 w 67513"/>
                <a:gd name="connsiteY35" fmla="*/ 140692 h 167866"/>
                <a:gd name="connsiteX36" fmla="*/ 8631 w 67513"/>
                <a:gd name="connsiteY36" fmla="*/ 160152 h 167866"/>
                <a:gd name="connsiteX37" fmla="*/ 8375 w 67513"/>
                <a:gd name="connsiteY37" fmla="*/ 160066 h 16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7513" h="167866">
                  <a:moveTo>
                    <a:pt x="8545" y="160322"/>
                  </a:moveTo>
                  <a:cubicBezTo>
                    <a:pt x="9569" y="156226"/>
                    <a:pt x="10508" y="152044"/>
                    <a:pt x="11446" y="147947"/>
                  </a:cubicBezTo>
                  <a:cubicBezTo>
                    <a:pt x="7778" y="154604"/>
                    <a:pt x="4109" y="161261"/>
                    <a:pt x="270" y="167833"/>
                  </a:cubicBezTo>
                  <a:cubicBezTo>
                    <a:pt x="270" y="167918"/>
                    <a:pt x="-72" y="167833"/>
                    <a:pt x="14" y="167662"/>
                  </a:cubicBezTo>
                  <a:cubicBezTo>
                    <a:pt x="3427" y="160578"/>
                    <a:pt x="6754" y="153409"/>
                    <a:pt x="9996" y="146240"/>
                  </a:cubicBezTo>
                  <a:cubicBezTo>
                    <a:pt x="11276" y="143338"/>
                    <a:pt x="12556" y="140351"/>
                    <a:pt x="13835" y="137364"/>
                  </a:cubicBezTo>
                  <a:cubicBezTo>
                    <a:pt x="17760" y="119355"/>
                    <a:pt x="21002" y="101261"/>
                    <a:pt x="24159" y="83253"/>
                  </a:cubicBezTo>
                  <a:lnTo>
                    <a:pt x="24159" y="83253"/>
                  </a:lnTo>
                  <a:cubicBezTo>
                    <a:pt x="24159" y="83253"/>
                    <a:pt x="24159" y="83082"/>
                    <a:pt x="24159" y="83082"/>
                  </a:cubicBezTo>
                  <a:lnTo>
                    <a:pt x="24159" y="82911"/>
                  </a:lnTo>
                  <a:cubicBezTo>
                    <a:pt x="24159" y="82911"/>
                    <a:pt x="24159" y="82911"/>
                    <a:pt x="24159" y="82911"/>
                  </a:cubicBezTo>
                  <a:cubicBezTo>
                    <a:pt x="28510" y="64135"/>
                    <a:pt x="32861" y="45273"/>
                    <a:pt x="36444" y="26240"/>
                  </a:cubicBezTo>
                  <a:cubicBezTo>
                    <a:pt x="37724" y="19497"/>
                    <a:pt x="38833" y="12670"/>
                    <a:pt x="39942" y="5927"/>
                  </a:cubicBezTo>
                  <a:cubicBezTo>
                    <a:pt x="39942" y="5927"/>
                    <a:pt x="40284" y="5927"/>
                    <a:pt x="40284" y="5927"/>
                  </a:cubicBezTo>
                  <a:cubicBezTo>
                    <a:pt x="39772" y="12840"/>
                    <a:pt x="39175" y="19753"/>
                    <a:pt x="38492" y="26667"/>
                  </a:cubicBezTo>
                  <a:cubicBezTo>
                    <a:pt x="36700" y="45955"/>
                    <a:pt x="34397" y="65330"/>
                    <a:pt x="31069" y="84448"/>
                  </a:cubicBezTo>
                  <a:lnTo>
                    <a:pt x="31069" y="84448"/>
                  </a:lnTo>
                  <a:cubicBezTo>
                    <a:pt x="31069" y="84448"/>
                    <a:pt x="31069" y="84448"/>
                    <a:pt x="31069" y="84448"/>
                  </a:cubicBezTo>
                  <a:lnTo>
                    <a:pt x="31069" y="84448"/>
                  </a:lnTo>
                  <a:cubicBezTo>
                    <a:pt x="31069" y="84448"/>
                    <a:pt x="31069" y="84448"/>
                    <a:pt x="31069" y="84448"/>
                  </a:cubicBezTo>
                  <a:cubicBezTo>
                    <a:pt x="28595" y="94860"/>
                    <a:pt x="25865" y="105273"/>
                    <a:pt x="22879" y="115514"/>
                  </a:cubicBezTo>
                  <a:cubicBezTo>
                    <a:pt x="27059" y="105187"/>
                    <a:pt x="30984" y="94775"/>
                    <a:pt x="34909" y="84448"/>
                  </a:cubicBezTo>
                  <a:lnTo>
                    <a:pt x="34909" y="84448"/>
                  </a:lnTo>
                  <a:cubicBezTo>
                    <a:pt x="34909" y="84448"/>
                    <a:pt x="34909" y="84277"/>
                    <a:pt x="34909" y="84277"/>
                  </a:cubicBezTo>
                  <a:lnTo>
                    <a:pt x="34909" y="84106"/>
                  </a:lnTo>
                  <a:cubicBezTo>
                    <a:pt x="34909" y="84106"/>
                    <a:pt x="34909" y="84106"/>
                    <a:pt x="34909" y="84106"/>
                  </a:cubicBezTo>
                  <a:cubicBezTo>
                    <a:pt x="43611" y="63793"/>
                    <a:pt x="52142" y="43224"/>
                    <a:pt x="59650" y="22399"/>
                  </a:cubicBezTo>
                  <a:cubicBezTo>
                    <a:pt x="62295" y="14974"/>
                    <a:pt x="64855" y="7463"/>
                    <a:pt x="67244" y="38"/>
                  </a:cubicBezTo>
                  <a:cubicBezTo>
                    <a:pt x="67244" y="-47"/>
                    <a:pt x="67585" y="38"/>
                    <a:pt x="67500" y="38"/>
                  </a:cubicBezTo>
                  <a:cubicBezTo>
                    <a:pt x="65623" y="7719"/>
                    <a:pt x="63575" y="15401"/>
                    <a:pt x="61528" y="23082"/>
                  </a:cubicBezTo>
                  <a:cubicBezTo>
                    <a:pt x="55726" y="44590"/>
                    <a:pt x="49157" y="65927"/>
                    <a:pt x="41393" y="86837"/>
                  </a:cubicBezTo>
                  <a:lnTo>
                    <a:pt x="41393" y="86837"/>
                  </a:lnTo>
                  <a:cubicBezTo>
                    <a:pt x="41393" y="86837"/>
                    <a:pt x="41393" y="86837"/>
                    <a:pt x="41393" y="86837"/>
                  </a:cubicBezTo>
                  <a:lnTo>
                    <a:pt x="41393" y="86837"/>
                  </a:lnTo>
                  <a:cubicBezTo>
                    <a:pt x="41393" y="86837"/>
                    <a:pt x="41393" y="86837"/>
                    <a:pt x="41393" y="86837"/>
                  </a:cubicBezTo>
                  <a:cubicBezTo>
                    <a:pt x="33458" y="105187"/>
                    <a:pt x="24500" y="123110"/>
                    <a:pt x="15030" y="140692"/>
                  </a:cubicBezTo>
                  <a:cubicBezTo>
                    <a:pt x="12982" y="147179"/>
                    <a:pt x="10849" y="153665"/>
                    <a:pt x="8631" y="160152"/>
                  </a:cubicBezTo>
                  <a:cubicBezTo>
                    <a:pt x="8631" y="160152"/>
                    <a:pt x="8290" y="160152"/>
                    <a:pt x="8375" y="160066"/>
                  </a:cubicBezTo>
                  <a:close/>
                </a:path>
              </a:pathLst>
            </a:custGeom>
            <a:grpFill/>
            <a:ln w="8532" cap="flat">
              <a:noFill/>
              <a:prstDash val="solid"/>
              <a:miter/>
            </a:ln>
          </p:spPr>
          <p:txBody>
            <a:bodyPr rtlCol="0" anchor="ctr"/>
            <a:lstStyle/>
            <a:p>
              <a:endParaRPr lang="en-US"/>
            </a:p>
          </p:txBody>
        </p:sp>
        <p:sp>
          <p:nvSpPr>
            <p:cNvPr id="1688" name="Freeform 1687">
              <a:extLst>
                <a:ext uri="{FF2B5EF4-FFF2-40B4-BE49-F238E27FC236}">
                  <a16:creationId xmlns:a16="http://schemas.microsoft.com/office/drawing/2014/main" id="{8D32A678-3E70-1A9E-86D1-28E9653776E0}"/>
                </a:ext>
              </a:extLst>
            </p:cNvPr>
            <p:cNvSpPr/>
            <p:nvPr/>
          </p:nvSpPr>
          <p:spPr>
            <a:xfrm>
              <a:off x="8460178" y="725360"/>
              <a:ext cx="29533" cy="154053"/>
            </a:xfrm>
            <a:custGeom>
              <a:avLst/>
              <a:gdLst>
                <a:gd name="connsiteX0" fmla="*/ 29533 w 29533"/>
                <a:gd name="connsiteY0" fmla="*/ 85 h 154053"/>
                <a:gd name="connsiteX1" fmla="*/ 27742 w 29533"/>
                <a:gd name="connsiteY1" fmla="*/ 20654 h 154053"/>
                <a:gd name="connsiteX2" fmla="*/ 20831 w 29533"/>
                <a:gd name="connsiteY2" fmla="*/ 78179 h 154053"/>
                <a:gd name="connsiteX3" fmla="*/ 20831 w 29533"/>
                <a:gd name="connsiteY3" fmla="*/ 78179 h 154053"/>
                <a:gd name="connsiteX4" fmla="*/ 20831 w 29533"/>
                <a:gd name="connsiteY4" fmla="*/ 78179 h 154053"/>
                <a:gd name="connsiteX5" fmla="*/ 20831 w 29533"/>
                <a:gd name="connsiteY5" fmla="*/ 78179 h 154053"/>
                <a:gd name="connsiteX6" fmla="*/ 20831 w 29533"/>
                <a:gd name="connsiteY6" fmla="*/ 78179 h 154053"/>
                <a:gd name="connsiteX7" fmla="*/ 6156 w 29533"/>
                <a:gd name="connsiteY7" fmla="*/ 134253 h 154053"/>
                <a:gd name="connsiteX8" fmla="*/ 269 w 29533"/>
                <a:gd name="connsiteY8" fmla="*/ 154054 h 154053"/>
                <a:gd name="connsiteX9" fmla="*/ 14 w 29533"/>
                <a:gd name="connsiteY9" fmla="*/ 154054 h 154053"/>
                <a:gd name="connsiteX10" fmla="*/ 4194 w 29533"/>
                <a:gd name="connsiteY10" fmla="*/ 133997 h 154053"/>
                <a:gd name="connsiteX11" fmla="*/ 13920 w 29533"/>
                <a:gd name="connsiteY11" fmla="*/ 77070 h 154053"/>
                <a:gd name="connsiteX12" fmla="*/ 13920 w 29533"/>
                <a:gd name="connsiteY12" fmla="*/ 77070 h 154053"/>
                <a:gd name="connsiteX13" fmla="*/ 13920 w 29533"/>
                <a:gd name="connsiteY13" fmla="*/ 76899 h 154053"/>
                <a:gd name="connsiteX14" fmla="*/ 13920 w 29533"/>
                <a:gd name="connsiteY14" fmla="*/ 76728 h 154053"/>
                <a:gd name="connsiteX15" fmla="*/ 13920 w 29533"/>
                <a:gd name="connsiteY15" fmla="*/ 76728 h 154053"/>
                <a:gd name="connsiteX16" fmla="*/ 25694 w 29533"/>
                <a:gd name="connsiteY16" fmla="*/ 20228 h 154053"/>
                <a:gd name="connsiteX17" fmla="*/ 29192 w 29533"/>
                <a:gd name="connsiteY17" fmla="*/ 0 h 154053"/>
                <a:gd name="connsiteX18" fmla="*/ 29533 w 29533"/>
                <a:gd name="connsiteY18" fmla="*/ 0 h 15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533" h="154053">
                  <a:moveTo>
                    <a:pt x="29533" y="85"/>
                  </a:moveTo>
                  <a:cubicBezTo>
                    <a:pt x="29021" y="6913"/>
                    <a:pt x="28425" y="13826"/>
                    <a:pt x="27742" y="20654"/>
                  </a:cubicBezTo>
                  <a:cubicBezTo>
                    <a:pt x="26035" y="39858"/>
                    <a:pt x="23902" y="59061"/>
                    <a:pt x="20831" y="78179"/>
                  </a:cubicBezTo>
                  <a:lnTo>
                    <a:pt x="20831" y="78179"/>
                  </a:lnTo>
                  <a:cubicBezTo>
                    <a:pt x="20831" y="78179"/>
                    <a:pt x="20831" y="78179"/>
                    <a:pt x="20831" y="78179"/>
                  </a:cubicBezTo>
                  <a:lnTo>
                    <a:pt x="20831" y="78179"/>
                  </a:lnTo>
                  <a:cubicBezTo>
                    <a:pt x="20831" y="78179"/>
                    <a:pt x="20831" y="78179"/>
                    <a:pt x="20831" y="78179"/>
                  </a:cubicBezTo>
                  <a:cubicBezTo>
                    <a:pt x="16736" y="97041"/>
                    <a:pt x="11617" y="115733"/>
                    <a:pt x="6156" y="134253"/>
                  </a:cubicBezTo>
                  <a:cubicBezTo>
                    <a:pt x="4280" y="140910"/>
                    <a:pt x="2317" y="147482"/>
                    <a:pt x="269" y="154054"/>
                  </a:cubicBezTo>
                  <a:cubicBezTo>
                    <a:pt x="269" y="154054"/>
                    <a:pt x="-72" y="154054"/>
                    <a:pt x="14" y="154054"/>
                  </a:cubicBezTo>
                  <a:cubicBezTo>
                    <a:pt x="1464" y="147397"/>
                    <a:pt x="2829" y="140654"/>
                    <a:pt x="4194" y="133997"/>
                  </a:cubicBezTo>
                  <a:cubicBezTo>
                    <a:pt x="7863" y="115050"/>
                    <a:pt x="10849" y="96102"/>
                    <a:pt x="13920" y="77070"/>
                  </a:cubicBezTo>
                  <a:lnTo>
                    <a:pt x="13920" y="77070"/>
                  </a:lnTo>
                  <a:cubicBezTo>
                    <a:pt x="13920" y="77070"/>
                    <a:pt x="13920" y="76899"/>
                    <a:pt x="13920" y="76899"/>
                  </a:cubicBezTo>
                  <a:lnTo>
                    <a:pt x="13920" y="76728"/>
                  </a:lnTo>
                  <a:cubicBezTo>
                    <a:pt x="13920" y="76728"/>
                    <a:pt x="13920" y="76728"/>
                    <a:pt x="13920" y="76728"/>
                  </a:cubicBezTo>
                  <a:cubicBezTo>
                    <a:pt x="18016" y="57952"/>
                    <a:pt x="22111" y="39175"/>
                    <a:pt x="25694" y="20228"/>
                  </a:cubicBezTo>
                  <a:cubicBezTo>
                    <a:pt x="26888" y="13485"/>
                    <a:pt x="28083" y="6743"/>
                    <a:pt x="29192" y="0"/>
                  </a:cubicBezTo>
                  <a:cubicBezTo>
                    <a:pt x="29192" y="0"/>
                    <a:pt x="29533" y="0"/>
                    <a:pt x="29533" y="0"/>
                  </a:cubicBezTo>
                  <a:close/>
                </a:path>
              </a:pathLst>
            </a:custGeom>
            <a:grpFill/>
            <a:ln w="8532" cap="flat">
              <a:noFill/>
              <a:prstDash val="solid"/>
              <a:miter/>
            </a:ln>
          </p:spPr>
          <p:txBody>
            <a:bodyPr rtlCol="0" anchor="ctr"/>
            <a:lstStyle/>
            <a:p>
              <a:endParaRPr lang="en-US"/>
            </a:p>
          </p:txBody>
        </p:sp>
        <p:sp>
          <p:nvSpPr>
            <p:cNvPr id="1689" name="Freeform 1688">
              <a:extLst>
                <a:ext uri="{FF2B5EF4-FFF2-40B4-BE49-F238E27FC236}">
                  <a16:creationId xmlns:a16="http://schemas.microsoft.com/office/drawing/2014/main" id="{A1ABF9C8-6A8B-C31B-E14E-B449DD3583F8}"/>
                </a:ext>
              </a:extLst>
            </p:cNvPr>
            <p:cNvSpPr/>
            <p:nvPr/>
          </p:nvSpPr>
          <p:spPr>
            <a:xfrm>
              <a:off x="8437569" y="738760"/>
              <a:ext cx="21343" cy="144836"/>
            </a:xfrm>
            <a:custGeom>
              <a:avLst/>
              <a:gdLst>
                <a:gd name="connsiteX0" fmla="*/ 21173 w 21343"/>
                <a:gd name="connsiteY0" fmla="*/ 85 h 144836"/>
                <a:gd name="connsiteX1" fmla="*/ 21343 w 21343"/>
                <a:gd name="connsiteY1" fmla="*/ 19374 h 144836"/>
                <a:gd name="connsiteX2" fmla="*/ 18443 w 21343"/>
                <a:gd name="connsiteY2" fmla="*/ 73570 h 144836"/>
                <a:gd name="connsiteX3" fmla="*/ 18443 w 21343"/>
                <a:gd name="connsiteY3" fmla="*/ 73570 h 144836"/>
                <a:gd name="connsiteX4" fmla="*/ 18443 w 21343"/>
                <a:gd name="connsiteY4" fmla="*/ 73570 h 144836"/>
                <a:gd name="connsiteX5" fmla="*/ 18443 w 21343"/>
                <a:gd name="connsiteY5" fmla="*/ 73570 h 144836"/>
                <a:gd name="connsiteX6" fmla="*/ 18443 w 21343"/>
                <a:gd name="connsiteY6" fmla="*/ 73570 h 144836"/>
                <a:gd name="connsiteX7" fmla="*/ 5901 w 21343"/>
                <a:gd name="connsiteY7" fmla="*/ 126316 h 144836"/>
                <a:gd name="connsiteX8" fmla="*/ 270 w 21343"/>
                <a:gd name="connsiteY8" fmla="*/ 144836 h 144836"/>
                <a:gd name="connsiteX9" fmla="*/ 14 w 21343"/>
                <a:gd name="connsiteY9" fmla="*/ 144836 h 144836"/>
                <a:gd name="connsiteX10" fmla="*/ 3853 w 21343"/>
                <a:gd name="connsiteY10" fmla="*/ 126060 h 144836"/>
                <a:gd name="connsiteX11" fmla="*/ 11446 w 21343"/>
                <a:gd name="connsiteY11" fmla="*/ 72717 h 144836"/>
                <a:gd name="connsiteX12" fmla="*/ 11446 w 21343"/>
                <a:gd name="connsiteY12" fmla="*/ 72717 h 144836"/>
                <a:gd name="connsiteX13" fmla="*/ 11446 w 21343"/>
                <a:gd name="connsiteY13" fmla="*/ 72546 h 144836"/>
                <a:gd name="connsiteX14" fmla="*/ 11446 w 21343"/>
                <a:gd name="connsiteY14" fmla="*/ 72376 h 144836"/>
                <a:gd name="connsiteX15" fmla="*/ 11446 w 21343"/>
                <a:gd name="connsiteY15" fmla="*/ 72376 h 144836"/>
                <a:gd name="connsiteX16" fmla="*/ 19210 w 21343"/>
                <a:gd name="connsiteY16" fmla="*/ 19118 h 144836"/>
                <a:gd name="connsiteX17" fmla="*/ 20831 w 21343"/>
                <a:gd name="connsiteY17" fmla="*/ 0 h 144836"/>
                <a:gd name="connsiteX18" fmla="*/ 21173 w 21343"/>
                <a:gd name="connsiteY18" fmla="*/ 0 h 14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1343" h="144836">
                  <a:moveTo>
                    <a:pt x="21173" y="85"/>
                  </a:moveTo>
                  <a:cubicBezTo>
                    <a:pt x="21343" y="6487"/>
                    <a:pt x="21343" y="12973"/>
                    <a:pt x="21343" y="19374"/>
                  </a:cubicBezTo>
                  <a:cubicBezTo>
                    <a:pt x="21343" y="37383"/>
                    <a:pt x="20490" y="55562"/>
                    <a:pt x="18443" y="73570"/>
                  </a:cubicBezTo>
                  <a:lnTo>
                    <a:pt x="18443" y="73570"/>
                  </a:lnTo>
                  <a:cubicBezTo>
                    <a:pt x="18443" y="73570"/>
                    <a:pt x="18443" y="73570"/>
                    <a:pt x="18443" y="73570"/>
                  </a:cubicBezTo>
                  <a:lnTo>
                    <a:pt x="18443" y="73570"/>
                  </a:lnTo>
                  <a:cubicBezTo>
                    <a:pt x="18443" y="73570"/>
                    <a:pt x="18443" y="73570"/>
                    <a:pt x="18443" y="73570"/>
                  </a:cubicBezTo>
                  <a:cubicBezTo>
                    <a:pt x="15286" y="91408"/>
                    <a:pt x="10935" y="108990"/>
                    <a:pt x="5901" y="126316"/>
                  </a:cubicBezTo>
                  <a:cubicBezTo>
                    <a:pt x="4109" y="132546"/>
                    <a:pt x="2232" y="138691"/>
                    <a:pt x="270" y="144836"/>
                  </a:cubicBezTo>
                  <a:cubicBezTo>
                    <a:pt x="270" y="144836"/>
                    <a:pt x="-72" y="144836"/>
                    <a:pt x="14" y="144836"/>
                  </a:cubicBezTo>
                  <a:cubicBezTo>
                    <a:pt x="1379" y="138606"/>
                    <a:pt x="2659" y="132290"/>
                    <a:pt x="3853" y="126060"/>
                  </a:cubicBezTo>
                  <a:cubicBezTo>
                    <a:pt x="7095" y="108393"/>
                    <a:pt x="9399" y="90555"/>
                    <a:pt x="11446" y="72717"/>
                  </a:cubicBezTo>
                  <a:lnTo>
                    <a:pt x="11446" y="72717"/>
                  </a:lnTo>
                  <a:cubicBezTo>
                    <a:pt x="11446" y="72717"/>
                    <a:pt x="11446" y="72546"/>
                    <a:pt x="11446" y="72546"/>
                  </a:cubicBezTo>
                  <a:lnTo>
                    <a:pt x="11446" y="72376"/>
                  </a:lnTo>
                  <a:cubicBezTo>
                    <a:pt x="11446" y="72376"/>
                    <a:pt x="11446" y="72376"/>
                    <a:pt x="11446" y="72376"/>
                  </a:cubicBezTo>
                  <a:cubicBezTo>
                    <a:pt x="14518" y="54708"/>
                    <a:pt x="17333" y="36956"/>
                    <a:pt x="19210" y="19118"/>
                  </a:cubicBezTo>
                  <a:cubicBezTo>
                    <a:pt x="19807" y="12802"/>
                    <a:pt x="20405" y="6401"/>
                    <a:pt x="20831" y="0"/>
                  </a:cubicBezTo>
                  <a:cubicBezTo>
                    <a:pt x="20831" y="0"/>
                    <a:pt x="21173" y="0"/>
                    <a:pt x="21173" y="0"/>
                  </a:cubicBezTo>
                  <a:close/>
                </a:path>
              </a:pathLst>
            </a:custGeom>
            <a:grpFill/>
            <a:ln w="8532" cap="flat">
              <a:noFill/>
              <a:prstDash val="solid"/>
              <a:miter/>
            </a:ln>
          </p:spPr>
          <p:txBody>
            <a:bodyPr rtlCol="0" anchor="ctr"/>
            <a:lstStyle/>
            <a:p>
              <a:endParaRPr lang="en-US"/>
            </a:p>
          </p:txBody>
        </p:sp>
        <p:sp>
          <p:nvSpPr>
            <p:cNvPr id="1690" name="Freeform 1689">
              <a:extLst>
                <a:ext uri="{FF2B5EF4-FFF2-40B4-BE49-F238E27FC236}">
                  <a16:creationId xmlns:a16="http://schemas.microsoft.com/office/drawing/2014/main" id="{3F1CD0C7-EDAF-C0E6-7B23-C46FC86198FD}"/>
                </a:ext>
              </a:extLst>
            </p:cNvPr>
            <p:cNvSpPr/>
            <p:nvPr/>
          </p:nvSpPr>
          <p:spPr>
            <a:xfrm>
              <a:off x="8421628" y="728432"/>
              <a:ext cx="12280" cy="130327"/>
            </a:xfrm>
            <a:custGeom>
              <a:avLst/>
              <a:gdLst>
                <a:gd name="connsiteX0" fmla="*/ 12030 w 12280"/>
                <a:gd name="connsiteY0" fmla="*/ 17326 h 130327"/>
                <a:gd name="connsiteX1" fmla="*/ 11688 w 12280"/>
                <a:gd name="connsiteY1" fmla="*/ 65718 h 130327"/>
                <a:gd name="connsiteX2" fmla="*/ 11688 w 12280"/>
                <a:gd name="connsiteY2" fmla="*/ 65718 h 130327"/>
                <a:gd name="connsiteX3" fmla="*/ 11688 w 12280"/>
                <a:gd name="connsiteY3" fmla="*/ 65718 h 130327"/>
                <a:gd name="connsiteX4" fmla="*/ 11688 w 12280"/>
                <a:gd name="connsiteY4" fmla="*/ 65718 h 130327"/>
                <a:gd name="connsiteX5" fmla="*/ 3754 w 12280"/>
                <a:gd name="connsiteY5" fmla="*/ 113428 h 130327"/>
                <a:gd name="connsiteX6" fmla="*/ 341 w 12280"/>
                <a:gd name="connsiteY6" fmla="*/ 130327 h 130327"/>
                <a:gd name="connsiteX7" fmla="*/ 0 w 12280"/>
                <a:gd name="connsiteY7" fmla="*/ 130327 h 130327"/>
                <a:gd name="connsiteX8" fmla="*/ 1621 w 12280"/>
                <a:gd name="connsiteY8" fmla="*/ 113257 h 130327"/>
                <a:gd name="connsiteX9" fmla="*/ 4522 w 12280"/>
                <a:gd name="connsiteY9" fmla="*/ 65206 h 130327"/>
                <a:gd name="connsiteX10" fmla="*/ 4522 w 12280"/>
                <a:gd name="connsiteY10" fmla="*/ 65206 h 130327"/>
                <a:gd name="connsiteX11" fmla="*/ 4522 w 12280"/>
                <a:gd name="connsiteY11" fmla="*/ 64950 h 130327"/>
                <a:gd name="connsiteX12" fmla="*/ 4522 w 12280"/>
                <a:gd name="connsiteY12" fmla="*/ 64950 h 130327"/>
                <a:gd name="connsiteX13" fmla="*/ 9812 w 12280"/>
                <a:gd name="connsiteY13" fmla="*/ 17070 h 130327"/>
                <a:gd name="connsiteX14" fmla="*/ 11091 w 12280"/>
                <a:gd name="connsiteY14" fmla="*/ 0 h 130327"/>
                <a:gd name="connsiteX15" fmla="*/ 11433 w 12280"/>
                <a:gd name="connsiteY15" fmla="*/ 0 h 130327"/>
                <a:gd name="connsiteX16" fmla="*/ 11945 w 12280"/>
                <a:gd name="connsiteY16" fmla="*/ 17240 h 13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280" h="130327">
                  <a:moveTo>
                    <a:pt x="12030" y="17326"/>
                  </a:moveTo>
                  <a:cubicBezTo>
                    <a:pt x="12371" y="33457"/>
                    <a:pt x="12457" y="49587"/>
                    <a:pt x="11688" y="65718"/>
                  </a:cubicBezTo>
                  <a:lnTo>
                    <a:pt x="11688" y="65718"/>
                  </a:lnTo>
                  <a:cubicBezTo>
                    <a:pt x="11688" y="65718"/>
                    <a:pt x="11688" y="65718"/>
                    <a:pt x="11688" y="65718"/>
                  </a:cubicBezTo>
                  <a:lnTo>
                    <a:pt x="11688" y="65718"/>
                  </a:lnTo>
                  <a:cubicBezTo>
                    <a:pt x="9726" y="81764"/>
                    <a:pt x="6911" y="97639"/>
                    <a:pt x="3754" y="113428"/>
                  </a:cubicBezTo>
                  <a:cubicBezTo>
                    <a:pt x="2645" y="119061"/>
                    <a:pt x="1536" y="124694"/>
                    <a:pt x="341" y="130327"/>
                  </a:cubicBezTo>
                  <a:cubicBezTo>
                    <a:pt x="341" y="130327"/>
                    <a:pt x="0" y="130327"/>
                    <a:pt x="0" y="130327"/>
                  </a:cubicBezTo>
                  <a:cubicBezTo>
                    <a:pt x="597" y="124609"/>
                    <a:pt x="1195" y="118976"/>
                    <a:pt x="1621" y="113257"/>
                  </a:cubicBezTo>
                  <a:cubicBezTo>
                    <a:pt x="2986" y="97212"/>
                    <a:pt x="3669" y="81166"/>
                    <a:pt x="4522" y="65206"/>
                  </a:cubicBezTo>
                  <a:lnTo>
                    <a:pt x="4522" y="65206"/>
                  </a:lnTo>
                  <a:cubicBezTo>
                    <a:pt x="4522" y="65206"/>
                    <a:pt x="4522" y="64950"/>
                    <a:pt x="4522" y="64950"/>
                  </a:cubicBezTo>
                  <a:lnTo>
                    <a:pt x="4522" y="64950"/>
                  </a:lnTo>
                  <a:cubicBezTo>
                    <a:pt x="6399" y="49075"/>
                    <a:pt x="8446" y="33115"/>
                    <a:pt x="9812" y="17070"/>
                  </a:cubicBezTo>
                  <a:cubicBezTo>
                    <a:pt x="10324" y="11351"/>
                    <a:pt x="10750" y="5718"/>
                    <a:pt x="11091" y="0"/>
                  </a:cubicBezTo>
                  <a:cubicBezTo>
                    <a:pt x="11091" y="0"/>
                    <a:pt x="11433" y="0"/>
                    <a:pt x="11433" y="0"/>
                  </a:cubicBezTo>
                  <a:cubicBezTo>
                    <a:pt x="11603" y="5718"/>
                    <a:pt x="11774" y="11522"/>
                    <a:pt x="11945" y="17240"/>
                  </a:cubicBezTo>
                  <a:close/>
                </a:path>
              </a:pathLst>
            </a:custGeom>
            <a:grpFill/>
            <a:ln w="8532" cap="flat">
              <a:noFill/>
              <a:prstDash val="solid"/>
              <a:miter/>
            </a:ln>
          </p:spPr>
          <p:txBody>
            <a:bodyPr rtlCol="0" anchor="ctr"/>
            <a:lstStyle/>
            <a:p>
              <a:endParaRPr lang="en-US"/>
            </a:p>
          </p:txBody>
        </p:sp>
        <p:sp>
          <p:nvSpPr>
            <p:cNvPr id="1691" name="Freeform 1690">
              <a:extLst>
                <a:ext uri="{FF2B5EF4-FFF2-40B4-BE49-F238E27FC236}">
                  <a16:creationId xmlns:a16="http://schemas.microsoft.com/office/drawing/2014/main" id="{FE80FF3F-4B15-57A4-2F28-4883442CB298}"/>
                </a:ext>
              </a:extLst>
            </p:cNvPr>
            <p:cNvSpPr/>
            <p:nvPr/>
          </p:nvSpPr>
          <p:spPr>
            <a:xfrm>
              <a:off x="8390303" y="750452"/>
              <a:ext cx="12380" cy="95163"/>
            </a:xfrm>
            <a:custGeom>
              <a:avLst/>
              <a:gdLst>
                <a:gd name="connsiteX0" fmla="*/ 12043 w 12380"/>
                <a:gd name="connsiteY0" fmla="*/ 48222 h 95163"/>
                <a:gd name="connsiteX1" fmla="*/ 12043 w 12380"/>
                <a:gd name="connsiteY1" fmla="*/ 48222 h 95163"/>
                <a:gd name="connsiteX2" fmla="*/ 12043 w 12380"/>
                <a:gd name="connsiteY2" fmla="*/ 48222 h 95163"/>
                <a:gd name="connsiteX3" fmla="*/ 12043 w 12380"/>
                <a:gd name="connsiteY3" fmla="*/ 48222 h 95163"/>
                <a:gd name="connsiteX4" fmla="*/ 4023 w 12380"/>
                <a:gd name="connsiteY4" fmla="*/ 83044 h 95163"/>
                <a:gd name="connsiteX5" fmla="*/ 269 w 12380"/>
                <a:gd name="connsiteY5" fmla="*/ 95164 h 95163"/>
                <a:gd name="connsiteX6" fmla="*/ 14 w 12380"/>
                <a:gd name="connsiteY6" fmla="*/ 95164 h 95163"/>
                <a:gd name="connsiteX7" fmla="*/ 2061 w 12380"/>
                <a:gd name="connsiteY7" fmla="*/ 82788 h 95163"/>
                <a:gd name="connsiteX8" fmla="*/ 5047 w 12380"/>
                <a:gd name="connsiteY8" fmla="*/ 47710 h 95163"/>
                <a:gd name="connsiteX9" fmla="*/ 5047 w 12380"/>
                <a:gd name="connsiteY9" fmla="*/ 47710 h 95163"/>
                <a:gd name="connsiteX10" fmla="*/ 5047 w 12380"/>
                <a:gd name="connsiteY10" fmla="*/ 47624 h 95163"/>
                <a:gd name="connsiteX11" fmla="*/ 5047 w 12380"/>
                <a:gd name="connsiteY11" fmla="*/ 47624 h 95163"/>
                <a:gd name="connsiteX12" fmla="*/ 5047 w 12380"/>
                <a:gd name="connsiteY12" fmla="*/ 47539 h 95163"/>
                <a:gd name="connsiteX13" fmla="*/ 8972 w 12380"/>
                <a:gd name="connsiteY13" fmla="*/ 12546 h 95163"/>
                <a:gd name="connsiteX14" fmla="*/ 9398 w 12380"/>
                <a:gd name="connsiteY14" fmla="*/ 0 h 95163"/>
                <a:gd name="connsiteX15" fmla="*/ 9740 w 12380"/>
                <a:gd name="connsiteY15" fmla="*/ 0 h 95163"/>
                <a:gd name="connsiteX16" fmla="*/ 11105 w 12380"/>
                <a:gd name="connsiteY16" fmla="*/ 12632 h 95163"/>
                <a:gd name="connsiteX17" fmla="*/ 12129 w 12380"/>
                <a:gd name="connsiteY17" fmla="*/ 48393 h 95163"/>
                <a:gd name="connsiteX18" fmla="*/ 12129 w 12380"/>
                <a:gd name="connsiteY18" fmla="*/ 48393 h 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80" h="95163">
                  <a:moveTo>
                    <a:pt x="12043" y="48222"/>
                  </a:moveTo>
                  <a:lnTo>
                    <a:pt x="12043" y="48222"/>
                  </a:lnTo>
                  <a:cubicBezTo>
                    <a:pt x="12043" y="48222"/>
                    <a:pt x="12043" y="48222"/>
                    <a:pt x="12043" y="48222"/>
                  </a:cubicBezTo>
                  <a:lnTo>
                    <a:pt x="12043" y="48222"/>
                  </a:lnTo>
                  <a:cubicBezTo>
                    <a:pt x="10337" y="60085"/>
                    <a:pt x="7436" y="71693"/>
                    <a:pt x="4023" y="83044"/>
                  </a:cubicBezTo>
                  <a:cubicBezTo>
                    <a:pt x="2829" y="87141"/>
                    <a:pt x="1549" y="91152"/>
                    <a:pt x="269" y="95164"/>
                  </a:cubicBezTo>
                  <a:cubicBezTo>
                    <a:pt x="269" y="95164"/>
                    <a:pt x="-72" y="95164"/>
                    <a:pt x="14" y="95164"/>
                  </a:cubicBezTo>
                  <a:cubicBezTo>
                    <a:pt x="781" y="91067"/>
                    <a:pt x="1464" y="86885"/>
                    <a:pt x="2061" y="82788"/>
                  </a:cubicBezTo>
                  <a:cubicBezTo>
                    <a:pt x="3682" y="71095"/>
                    <a:pt x="4450" y="59317"/>
                    <a:pt x="5047" y="47710"/>
                  </a:cubicBezTo>
                  <a:lnTo>
                    <a:pt x="5047" y="47710"/>
                  </a:lnTo>
                  <a:cubicBezTo>
                    <a:pt x="5047" y="47710"/>
                    <a:pt x="5047" y="47624"/>
                    <a:pt x="5047" y="47624"/>
                  </a:cubicBezTo>
                  <a:lnTo>
                    <a:pt x="5047" y="47624"/>
                  </a:lnTo>
                  <a:cubicBezTo>
                    <a:pt x="5047" y="47624"/>
                    <a:pt x="5047" y="47539"/>
                    <a:pt x="5047" y="47539"/>
                  </a:cubicBezTo>
                  <a:cubicBezTo>
                    <a:pt x="6668" y="35932"/>
                    <a:pt x="8289" y="24324"/>
                    <a:pt x="8972" y="12546"/>
                  </a:cubicBezTo>
                  <a:cubicBezTo>
                    <a:pt x="9228" y="8364"/>
                    <a:pt x="9313" y="4182"/>
                    <a:pt x="9398" y="0"/>
                  </a:cubicBezTo>
                  <a:cubicBezTo>
                    <a:pt x="9398" y="0"/>
                    <a:pt x="9655" y="0"/>
                    <a:pt x="9740" y="0"/>
                  </a:cubicBezTo>
                  <a:cubicBezTo>
                    <a:pt x="10252" y="4182"/>
                    <a:pt x="10678" y="8364"/>
                    <a:pt x="11105" y="12632"/>
                  </a:cubicBezTo>
                  <a:cubicBezTo>
                    <a:pt x="12214" y="24410"/>
                    <a:pt x="12726" y="36444"/>
                    <a:pt x="12129" y="48393"/>
                  </a:cubicBezTo>
                  <a:lnTo>
                    <a:pt x="12129" y="48393"/>
                  </a:lnTo>
                  <a:close/>
                </a:path>
              </a:pathLst>
            </a:custGeom>
            <a:grpFill/>
            <a:ln w="8532" cap="flat">
              <a:noFill/>
              <a:prstDash val="solid"/>
              <a:miter/>
            </a:ln>
          </p:spPr>
          <p:txBody>
            <a:bodyPr rtlCol="0" anchor="ctr"/>
            <a:lstStyle/>
            <a:p>
              <a:endParaRPr lang="en-US"/>
            </a:p>
          </p:txBody>
        </p:sp>
        <p:sp>
          <p:nvSpPr>
            <p:cNvPr id="1692" name="Freeform 1691">
              <a:extLst>
                <a:ext uri="{FF2B5EF4-FFF2-40B4-BE49-F238E27FC236}">
                  <a16:creationId xmlns:a16="http://schemas.microsoft.com/office/drawing/2014/main" id="{3B58D45A-663B-3E27-7ED9-327FBAD790C5}"/>
                </a:ext>
              </a:extLst>
            </p:cNvPr>
            <p:cNvSpPr/>
            <p:nvPr/>
          </p:nvSpPr>
          <p:spPr>
            <a:xfrm>
              <a:off x="8372538" y="725872"/>
              <a:ext cx="16243" cy="90677"/>
            </a:xfrm>
            <a:custGeom>
              <a:avLst/>
              <a:gdLst>
                <a:gd name="connsiteX0" fmla="*/ 10698 w 16243"/>
                <a:gd name="connsiteY0" fmla="*/ 11010 h 90677"/>
                <a:gd name="connsiteX1" fmla="*/ 13257 w 16243"/>
                <a:gd name="connsiteY1" fmla="*/ 5462 h 90677"/>
                <a:gd name="connsiteX2" fmla="*/ 15987 w 16243"/>
                <a:gd name="connsiteY2" fmla="*/ 0 h 90677"/>
                <a:gd name="connsiteX3" fmla="*/ 16243 w 16243"/>
                <a:gd name="connsiteY3" fmla="*/ 85 h 90677"/>
                <a:gd name="connsiteX4" fmla="*/ 14281 w 16243"/>
                <a:gd name="connsiteY4" fmla="*/ 5889 h 90677"/>
                <a:gd name="connsiteX5" fmla="*/ 12575 w 16243"/>
                <a:gd name="connsiteY5" fmla="*/ 11693 h 90677"/>
                <a:gd name="connsiteX6" fmla="*/ 9247 w 16243"/>
                <a:gd name="connsiteY6" fmla="*/ 28250 h 90677"/>
                <a:gd name="connsiteX7" fmla="*/ 7455 w 16243"/>
                <a:gd name="connsiteY7" fmla="*/ 44979 h 90677"/>
                <a:gd name="connsiteX8" fmla="*/ 7455 w 16243"/>
                <a:gd name="connsiteY8" fmla="*/ 44979 h 90677"/>
                <a:gd name="connsiteX9" fmla="*/ 7455 w 16243"/>
                <a:gd name="connsiteY9" fmla="*/ 44979 h 90677"/>
                <a:gd name="connsiteX10" fmla="*/ 7455 w 16243"/>
                <a:gd name="connsiteY10" fmla="*/ 44979 h 90677"/>
                <a:gd name="connsiteX11" fmla="*/ 7455 w 16243"/>
                <a:gd name="connsiteY11" fmla="*/ 44979 h 90677"/>
                <a:gd name="connsiteX12" fmla="*/ 5323 w 16243"/>
                <a:gd name="connsiteY12" fmla="*/ 61622 h 90677"/>
                <a:gd name="connsiteX13" fmla="*/ 4725 w 16243"/>
                <a:gd name="connsiteY13" fmla="*/ 78521 h 90677"/>
                <a:gd name="connsiteX14" fmla="*/ 4981 w 16243"/>
                <a:gd name="connsiteY14" fmla="*/ 84580 h 90677"/>
                <a:gd name="connsiteX15" fmla="*/ 5493 w 16243"/>
                <a:gd name="connsiteY15" fmla="*/ 90640 h 90677"/>
                <a:gd name="connsiteX16" fmla="*/ 5152 w 16243"/>
                <a:gd name="connsiteY16" fmla="*/ 90640 h 90677"/>
                <a:gd name="connsiteX17" fmla="*/ 3701 w 16243"/>
                <a:gd name="connsiteY17" fmla="*/ 84751 h 90677"/>
                <a:gd name="connsiteX18" fmla="*/ 2507 w 16243"/>
                <a:gd name="connsiteY18" fmla="*/ 78777 h 90677"/>
                <a:gd name="connsiteX19" fmla="*/ 289 w 16243"/>
                <a:gd name="connsiteY19" fmla="*/ 61622 h 90677"/>
                <a:gd name="connsiteX20" fmla="*/ 289 w 16243"/>
                <a:gd name="connsiteY20" fmla="*/ 44211 h 90677"/>
                <a:gd name="connsiteX21" fmla="*/ 289 w 16243"/>
                <a:gd name="connsiteY21" fmla="*/ 44211 h 90677"/>
                <a:gd name="connsiteX22" fmla="*/ 289 w 16243"/>
                <a:gd name="connsiteY22" fmla="*/ 44125 h 90677"/>
                <a:gd name="connsiteX23" fmla="*/ 289 w 16243"/>
                <a:gd name="connsiteY23" fmla="*/ 44125 h 90677"/>
                <a:gd name="connsiteX24" fmla="*/ 289 w 16243"/>
                <a:gd name="connsiteY24" fmla="*/ 44040 h 90677"/>
                <a:gd name="connsiteX25" fmla="*/ 4384 w 16243"/>
                <a:gd name="connsiteY25" fmla="*/ 27055 h 90677"/>
                <a:gd name="connsiteX26" fmla="*/ 10527 w 16243"/>
                <a:gd name="connsiteY26" fmla="*/ 10839 h 9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243" h="90677">
                  <a:moveTo>
                    <a:pt x="10698" y="11010"/>
                  </a:moveTo>
                  <a:lnTo>
                    <a:pt x="13257" y="5462"/>
                  </a:lnTo>
                  <a:lnTo>
                    <a:pt x="15987" y="0"/>
                  </a:lnTo>
                  <a:cubicBezTo>
                    <a:pt x="15987" y="0"/>
                    <a:pt x="16243" y="0"/>
                    <a:pt x="16243" y="85"/>
                  </a:cubicBezTo>
                  <a:lnTo>
                    <a:pt x="14281" y="5889"/>
                  </a:lnTo>
                  <a:cubicBezTo>
                    <a:pt x="13684" y="7852"/>
                    <a:pt x="13087" y="9815"/>
                    <a:pt x="12575" y="11693"/>
                  </a:cubicBezTo>
                  <a:cubicBezTo>
                    <a:pt x="11124" y="17155"/>
                    <a:pt x="10100" y="22703"/>
                    <a:pt x="9247" y="28250"/>
                  </a:cubicBezTo>
                  <a:cubicBezTo>
                    <a:pt x="8479" y="33798"/>
                    <a:pt x="7882" y="39346"/>
                    <a:pt x="7455" y="44979"/>
                  </a:cubicBezTo>
                  <a:lnTo>
                    <a:pt x="7455" y="44979"/>
                  </a:lnTo>
                  <a:cubicBezTo>
                    <a:pt x="7455" y="44979"/>
                    <a:pt x="7455" y="44979"/>
                    <a:pt x="7455" y="44979"/>
                  </a:cubicBezTo>
                  <a:lnTo>
                    <a:pt x="7455" y="44979"/>
                  </a:lnTo>
                  <a:cubicBezTo>
                    <a:pt x="7455" y="44979"/>
                    <a:pt x="7455" y="44979"/>
                    <a:pt x="7455" y="44979"/>
                  </a:cubicBezTo>
                  <a:cubicBezTo>
                    <a:pt x="6603" y="50441"/>
                    <a:pt x="5834" y="55989"/>
                    <a:pt x="5323" y="61622"/>
                  </a:cubicBezTo>
                  <a:cubicBezTo>
                    <a:pt x="4896" y="67255"/>
                    <a:pt x="4640" y="72888"/>
                    <a:pt x="4725" y="78521"/>
                  </a:cubicBezTo>
                  <a:cubicBezTo>
                    <a:pt x="4725" y="80569"/>
                    <a:pt x="4896" y="82532"/>
                    <a:pt x="4981" y="84580"/>
                  </a:cubicBezTo>
                  <a:lnTo>
                    <a:pt x="5493" y="90640"/>
                  </a:lnTo>
                  <a:cubicBezTo>
                    <a:pt x="5493" y="90640"/>
                    <a:pt x="5237" y="90725"/>
                    <a:pt x="5152" y="90640"/>
                  </a:cubicBezTo>
                  <a:lnTo>
                    <a:pt x="3701" y="84751"/>
                  </a:lnTo>
                  <a:lnTo>
                    <a:pt x="2507" y="78777"/>
                  </a:lnTo>
                  <a:cubicBezTo>
                    <a:pt x="1483" y="73144"/>
                    <a:pt x="716" y="67425"/>
                    <a:pt x="289" y="61622"/>
                  </a:cubicBezTo>
                  <a:cubicBezTo>
                    <a:pt x="-52" y="55818"/>
                    <a:pt x="-138" y="50014"/>
                    <a:pt x="289" y="44211"/>
                  </a:cubicBezTo>
                  <a:lnTo>
                    <a:pt x="289" y="44211"/>
                  </a:lnTo>
                  <a:cubicBezTo>
                    <a:pt x="289" y="44211"/>
                    <a:pt x="289" y="44125"/>
                    <a:pt x="289" y="44125"/>
                  </a:cubicBezTo>
                  <a:lnTo>
                    <a:pt x="289" y="44125"/>
                  </a:lnTo>
                  <a:cubicBezTo>
                    <a:pt x="289" y="44125"/>
                    <a:pt x="289" y="44040"/>
                    <a:pt x="289" y="44040"/>
                  </a:cubicBezTo>
                  <a:cubicBezTo>
                    <a:pt x="1313" y="38321"/>
                    <a:pt x="2678" y="32603"/>
                    <a:pt x="4384" y="27055"/>
                  </a:cubicBezTo>
                  <a:cubicBezTo>
                    <a:pt x="6176" y="21508"/>
                    <a:pt x="8224" y="16131"/>
                    <a:pt x="10527" y="10839"/>
                  </a:cubicBezTo>
                  <a:close/>
                </a:path>
              </a:pathLst>
            </a:custGeom>
            <a:grpFill/>
            <a:ln w="8532" cap="flat">
              <a:noFill/>
              <a:prstDash val="solid"/>
              <a:miter/>
            </a:ln>
          </p:spPr>
          <p:txBody>
            <a:bodyPr rtlCol="0" anchor="ctr"/>
            <a:lstStyle/>
            <a:p>
              <a:endParaRPr lang="en-US"/>
            </a:p>
          </p:txBody>
        </p:sp>
        <p:sp>
          <p:nvSpPr>
            <p:cNvPr id="1693" name="Freeform 1692">
              <a:extLst>
                <a:ext uri="{FF2B5EF4-FFF2-40B4-BE49-F238E27FC236}">
                  <a16:creationId xmlns:a16="http://schemas.microsoft.com/office/drawing/2014/main" id="{F87101AA-CD2A-C666-1BD5-78BF6B13FA9D}"/>
                </a:ext>
              </a:extLst>
            </p:cNvPr>
            <p:cNvSpPr/>
            <p:nvPr/>
          </p:nvSpPr>
          <p:spPr>
            <a:xfrm>
              <a:off x="8455670" y="560002"/>
              <a:ext cx="12968" cy="83508"/>
            </a:xfrm>
            <a:custGeom>
              <a:avLst/>
              <a:gdLst>
                <a:gd name="connsiteX0" fmla="*/ 12968 w 12968"/>
                <a:gd name="connsiteY0" fmla="*/ 83423 h 83508"/>
                <a:gd name="connsiteX1" fmla="*/ 12627 w 12968"/>
                <a:gd name="connsiteY1" fmla="*/ 83423 h 83508"/>
                <a:gd name="connsiteX2" fmla="*/ 10579 w 12968"/>
                <a:gd name="connsiteY2" fmla="*/ 72499 h 83508"/>
                <a:gd name="connsiteX3" fmla="*/ 4096 w 12968"/>
                <a:gd name="connsiteY3" fmla="*/ 42029 h 83508"/>
                <a:gd name="connsiteX4" fmla="*/ 4096 w 12968"/>
                <a:gd name="connsiteY4" fmla="*/ 42029 h 83508"/>
                <a:gd name="connsiteX5" fmla="*/ 4096 w 12968"/>
                <a:gd name="connsiteY5" fmla="*/ 42029 h 83508"/>
                <a:gd name="connsiteX6" fmla="*/ 4096 w 12968"/>
                <a:gd name="connsiteY6" fmla="*/ 42029 h 83508"/>
                <a:gd name="connsiteX7" fmla="*/ 4096 w 12968"/>
                <a:gd name="connsiteY7" fmla="*/ 42029 h 83508"/>
                <a:gd name="connsiteX8" fmla="*/ 1280 w 12968"/>
                <a:gd name="connsiteY8" fmla="*/ 11048 h 83508"/>
                <a:gd name="connsiteX9" fmla="*/ 0 w 12968"/>
                <a:gd name="connsiteY9" fmla="*/ 38 h 83508"/>
                <a:gd name="connsiteX10" fmla="*/ 256 w 12968"/>
                <a:gd name="connsiteY10" fmla="*/ 38 h 83508"/>
                <a:gd name="connsiteX11" fmla="*/ 3327 w 12968"/>
                <a:gd name="connsiteY11" fmla="*/ 10792 h 83508"/>
                <a:gd name="connsiteX12" fmla="*/ 11091 w 12968"/>
                <a:gd name="connsiteY12" fmla="*/ 41091 h 83508"/>
                <a:gd name="connsiteX13" fmla="*/ 11091 w 12968"/>
                <a:gd name="connsiteY13" fmla="*/ 41091 h 83508"/>
                <a:gd name="connsiteX14" fmla="*/ 11091 w 12968"/>
                <a:gd name="connsiteY14" fmla="*/ 41091 h 83508"/>
                <a:gd name="connsiteX15" fmla="*/ 11091 w 12968"/>
                <a:gd name="connsiteY15" fmla="*/ 41091 h 83508"/>
                <a:gd name="connsiteX16" fmla="*/ 11091 w 12968"/>
                <a:gd name="connsiteY16" fmla="*/ 41091 h 83508"/>
                <a:gd name="connsiteX17" fmla="*/ 12712 w 12968"/>
                <a:gd name="connsiteY17" fmla="*/ 72328 h 83508"/>
                <a:gd name="connsiteX18" fmla="*/ 12968 w 12968"/>
                <a:gd name="connsiteY18" fmla="*/ 83509 h 83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68" h="83508">
                  <a:moveTo>
                    <a:pt x="12968" y="83423"/>
                  </a:moveTo>
                  <a:cubicBezTo>
                    <a:pt x="12968" y="83423"/>
                    <a:pt x="12712" y="83423"/>
                    <a:pt x="12627" y="83423"/>
                  </a:cubicBezTo>
                  <a:lnTo>
                    <a:pt x="10579" y="72499"/>
                  </a:lnTo>
                  <a:cubicBezTo>
                    <a:pt x="8446" y="62342"/>
                    <a:pt x="6229" y="52186"/>
                    <a:pt x="4096" y="42029"/>
                  </a:cubicBezTo>
                  <a:lnTo>
                    <a:pt x="4096" y="42029"/>
                  </a:lnTo>
                  <a:cubicBezTo>
                    <a:pt x="4096" y="42029"/>
                    <a:pt x="4096" y="42029"/>
                    <a:pt x="4096" y="42029"/>
                  </a:cubicBezTo>
                  <a:lnTo>
                    <a:pt x="4096" y="42029"/>
                  </a:lnTo>
                  <a:cubicBezTo>
                    <a:pt x="4096" y="42029"/>
                    <a:pt x="4096" y="42029"/>
                    <a:pt x="4096" y="42029"/>
                  </a:cubicBezTo>
                  <a:cubicBezTo>
                    <a:pt x="3157" y="31702"/>
                    <a:pt x="2218" y="21375"/>
                    <a:pt x="1280" y="11048"/>
                  </a:cubicBezTo>
                  <a:lnTo>
                    <a:pt x="0" y="38"/>
                  </a:lnTo>
                  <a:cubicBezTo>
                    <a:pt x="0" y="38"/>
                    <a:pt x="256" y="-47"/>
                    <a:pt x="256" y="38"/>
                  </a:cubicBezTo>
                  <a:lnTo>
                    <a:pt x="3327" y="10792"/>
                  </a:lnTo>
                  <a:cubicBezTo>
                    <a:pt x="6143" y="20778"/>
                    <a:pt x="8958" y="30934"/>
                    <a:pt x="11091" y="41091"/>
                  </a:cubicBezTo>
                  <a:lnTo>
                    <a:pt x="11091" y="41091"/>
                  </a:lnTo>
                  <a:cubicBezTo>
                    <a:pt x="11091" y="41091"/>
                    <a:pt x="11091" y="41091"/>
                    <a:pt x="11091" y="41091"/>
                  </a:cubicBezTo>
                  <a:lnTo>
                    <a:pt x="11091" y="41091"/>
                  </a:lnTo>
                  <a:cubicBezTo>
                    <a:pt x="11091" y="41091"/>
                    <a:pt x="11091" y="41091"/>
                    <a:pt x="11091" y="41091"/>
                  </a:cubicBezTo>
                  <a:cubicBezTo>
                    <a:pt x="12115" y="51503"/>
                    <a:pt x="12457" y="61916"/>
                    <a:pt x="12712" y="72328"/>
                  </a:cubicBezTo>
                  <a:lnTo>
                    <a:pt x="12968" y="83509"/>
                  </a:lnTo>
                  <a:close/>
                </a:path>
              </a:pathLst>
            </a:custGeom>
            <a:grpFill/>
            <a:ln w="8532" cap="flat">
              <a:noFill/>
              <a:prstDash val="solid"/>
              <a:miter/>
            </a:ln>
          </p:spPr>
          <p:txBody>
            <a:bodyPr rtlCol="0" anchor="ctr"/>
            <a:lstStyle/>
            <a:p>
              <a:endParaRPr lang="en-US"/>
            </a:p>
          </p:txBody>
        </p:sp>
        <p:sp>
          <p:nvSpPr>
            <p:cNvPr id="1694" name="Freeform 1693">
              <a:extLst>
                <a:ext uri="{FF2B5EF4-FFF2-40B4-BE49-F238E27FC236}">
                  <a16:creationId xmlns:a16="http://schemas.microsoft.com/office/drawing/2014/main" id="{FF22C497-26C9-EEA7-4167-A3C4DB147ED9}"/>
                </a:ext>
              </a:extLst>
            </p:cNvPr>
            <p:cNvSpPr/>
            <p:nvPr/>
          </p:nvSpPr>
          <p:spPr>
            <a:xfrm>
              <a:off x="8427430" y="555697"/>
              <a:ext cx="26789" cy="110677"/>
            </a:xfrm>
            <a:custGeom>
              <a:avLst/>
              <a:gdLst>
                <a:gd name="connsiteX0" fmla="*/ 256 w 26789"/>
                <a:gd name="connsiteY0" fmla="*/ 76 h 110677"/>
                <a:gd name="connsiteX1" fmla="*/ 4607 w 26789"/>
                <a:gd name="connsiteY1" fmla="*/ 14414 h 110677"/>
                <a:gd name="connsiteX2" fmla="*/ 16808 w 26789"/>
                <a:gd name="connsiteY2" fmla="*/ 54528 h 110677"/>
                <a:gd name="connsiteX3" fmla="*/ 16808 w 26789"/>
                <a:gd name="connsiteY3" fmla="*/ 54528 h 110677"/>
                <a:gd name="connsiteX4" fmla="*/ 16808 w 26789"/>
                <a:gd name="connsiteY4" fmla="*/ 54528 h 110677"/>
                <a:gd name="connsiteX5" fmla="*/ 16808 w 26789"/>
                <a:gd name="connsiteY5" fmla="*/ 54528 h 110677"/>
                <a:gd name="connsiteX6" fmla="*/ 16808 w 26789"/>
                <a:gd name="connsiteY6" fmla="*/ 54528 h 110677"/>
                <a:gd name="connsiteX7" fmla="*/ 24145 w 26789"/>
                <a:gd name="connsiteY7" fmla="*/ 95837 h 110677"/>
                <a:gd name="connsiteX8" fmla="*/ 26790 w 26789"/>
                <a:gd name="connsiteY8" fmla="*/ 110602 h 110677"/>
                <a:gd name="connsiteX9" fmla="*/ 26534 w 26789"/>
                <a:gd name="connsiteY9" fmla="*/ 110602 h 110677"/>
                <a:gd name="connsiteX10" fmla="*/ 22183 w 26789"/>
                <a:gd name="connsiteY10" fmla="*/ 96349 h 110677"/>
                <a:gd name="connsiteX11" fmla="*/ 9982 w 26789"/>
                <a:gd name="connsiteY11" fmla="*/ 56235 h 110677"/>
                <a:gd name="connsiteX12" fmla="*/ 9982 w 26789"/>
                <a:gd name="connsiteY12" fmla="*/ 56235 h 110677"/>
                <a:gd name="connsiteX13" fmla="*/ 9982 w 26789"/>
                <a:gd name="connsiteY13" fmla="*/ 56150 h 110677"/>
                <a:gd name="connsiteX14" fmla="*/ 9982 w 26789"/>
                <a:gd name="connsiteY14" fmla="*/ 56064 h 110677"/>
                <a:gd name="connsiteX15" fmla="*/ 9982 w 26789"/>
                <a:gd name="connsiteY15" fmla="*/ 56064 h 110677"/>
                <a:gd name="connsiteX16" fmla="*/ 2645 w 26789"/>
                <a:gd name="connsiteY16" fmla="*/ 14756 h 110677"/>
                <a:gd name="connsiteX17" fmla="*/ 0 w 26789"/>
                <a:gd name="connsiteY17" fmla="*/ 76 h 110677"/>
                <a:gd name="connsiteX18" fmla="*/ 256 w 26789"/>
                <a:gd name="connsiteY18" fmla="*/ 76 h 11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789" h="110677">
                  <a:moveTo>
                    <a:pt x="256" y="76"/>
                  </a:moveTo>
                  <a:lnTo>
                    <a:pt x="4607" y="14414"/>
                  </a:lnTo>
                  <a:cubicBezTo>
                    <a:pt x="8703" y="27729"/>
                    <a:pt x="13054" y="41128"/>
                    <a:pt x="16808" y="54528"/>
                  </a:cubicBezTo>
                  <a:cubicBezTo>
                    <a:pt x="16808" y="54528"/>
                    <a:pt x="16808" y="54528"/>
                    <a:pt x="16808" y="54528"/>
                  </a:cubicBezTo>
                  <a:cubicBezTo>
                    <a:pt x="16808" y="54528"/>
                    <a:pt x="16808" y="54528"/>
                    <a:pt x="16808" y="54528"/>
                  </a:cubicBezTo>
                  <a:cubicBezTo>
                    <a:pt x="16808" y="54528"/>
                    <a:pt x="16808" y="54528"/>
                    <a:pt x="16808" y="54528"/>
                  </a:cubicBezTo>
                  <a:cubicBezTo>
                    <a:pt x="16808" y="54528"/>
                    <a:pt x="16808" y="54528"/>
                    <a:pt x="16808" y="54528"/>
                  </a:cubicBezTo>
                  <a:cubicBezTo>
                    <a:pt x="19538" y="68184"/>
                    <a:pt x="21756" y="82010"/>
                    <a:pt x="24145" y="95837"/>
                  </a:cubicBezTo>
                  <a:lnTo>
                    <a:pt x="26790" y="110602"/>
                  </a:lnTo>
                  <a:cubicBezTo>
                    <a:pt x="26790" y="110602"/>
                    <a:pt x="26534" y="110773"/>
                    <a:pt x="26534" y="110602"/>
                  </a:cubicBezTo>
                  <a:lnTo>
                    <a:pt x="22183" y="96349"/>
                  </a:lnTo>
                  <a:cubicBezTo>
                    <a:pt x="18087" y="83035"/>
                    <a:pt x="13736" y="69635"/>
                    <a:pt x="9982" y="56235"/>
                  </a:cubicBezTo>
                  <a:cubicBezTo>
                    <a:pt x="9982" y="56235"/>
                    <a:pt x="9982" y="56235"/>
                    <a:pt x="9982" y="56235"/>
                  </a:cubicBezTo>
                  <a:cubicBezTo>
                    <a:pt x="9982" y="56235"/>
                    <a:pt x="9982" y="56235"/>
                    <a:pt x="9982" y="56150"/>
                  </a:cubicBezTo>
                  <a:cubicBezTo>
                    <a:pt x="9982" y="56150"/>
                    <a:pt x="9982" y="56150"/>
                    <a:pt x="9982" y="56064"/>
                  </a:cubicBezTo>
                  <a:cubicBezTo>
                    <a:pt x="9982" y="56064"/>
                    <a:pt x="9982" y="56064"/>
                    <a:pt x="9982" y="56064"/>
                  </a:cubicBezTo>
                  <a:cubicBezTo>
                    <a:pt x="7252" y="42323"/>
                    <a:pt x="5034" y="28582"/>
                    <a:pt x="2645" y="14756"/>
                  </a:cubicBezTo>
                  <a:lnTo>
                    <a:pt x="0" y="76"/>
                  </a:lnTo>
                  <a:cubicBezTo>
                    <a:pt x="0" y="76"/>
                    <a:pt x="256" y="-95"/>
                    <a:pt x="256" y="76"/>
                  </a:cubicBezTo>
                  <a:close/>
                </a:path>
              </a:pathLst>
            </a:custGeom>
            <a:grpFill/>
            <a:ln w="8532" cap="flat">
              <a:noFill/>
              <a:prstDash val="solid"/>
              <a:miter/>
            </a:ln>
          </p:spPr>
          <p:txBody>
            <a:bodyPr rtlCol="0" anchor="ctr"/>
            <a:lstStyle/>
            <a:p>
              <a:endParaRPr lang="en-US"/>
            </a:p>
          </p:txBody>
        </p:sp>
        <p:sp>
          <p:nvSpPr>
            <p:cNvPr id="1695" name="Freeform 1694">
              <a:extLst>
                <a:ext uri="{FF2B5EF4-FFF2-40B4-BE49-F238E27FC236}">
                  <a16:creationId xmlns:a16="http://schemas.microsoft.com/office/drawing/2014/main" id="{824FE568-D9E3-E743-87DF-7973F9E68F8B}"/>
                </a:ext>
              </a:extLst>
            </p:cNvPr>
            <p:cNvSpPr/>
            <p:nvPr/>
          </p:nvSpPr>
          <p:spPr>
            <a:xfrm>
              <a:off x="8396374" y="533411"/>
              <a:ext cx="34383" cy="93907"/>
            </a:xfrm>
            <a:custGeom>
              <a:avLst/>
              <a:gdLst>
                <a:gd name="connsiteX0" fmla="*/ 342 w 34383"/>
                <a:gd name="connsiteY0" fmla="*/ 0 h 93907"/>
                <a:gd name="connsiteX1" fmla="*/ 5631 w 34383"/>
                <a:gd name="connsiteY1" fmla="*/ 12034 h 93907"/>
                <a:gd name="connsiteX2" fmla="*/ 20476 w 34383"/>
                <a:gd name="connsiteY2" fmla="*/ 45747 h 93907"/>
                <a:gd name="connsiteX3" fmla="*/ 20476 w 34383"/>
                <a:gd name="connsiteY3" fmla="*/ 45747 h 93907"/>
                <a:gd name="connsiteX4" fmla="*/ 20476 w 34383"/>
                <a:gd name="connsiteY4" fmla="*/ 45747 h 93907"/>
                <a:gd name="connsiteX5" fmla="*/ 20476 w 34383"/>
                <a:gd name="connsiteY5" fmla="*/ 45747 h 93907"/>
                <a:gd name="connsiteX6" fmla="*/ 20476 w 34383"/>
                <a:gd name="connsiteY6" fmla="*/ 45747 h 93907"/>
                <a:gd name="connsiteX7" fmla="*/ 30715 w 34383"/>
                <a:gd name="connsiteY7" fmla="*/ 81166 h 93907"/>
                <a:gd name="connsiteX8" fmla="*/ 34383 w 34383"/>
                <a:gd name="connsiteY8" fmla="*/ 93798 h 93907"/>
                <a:gd name="connsiteX9" fmla="*/ 34127 w 34383"/>
                <a:gd name="connsiteY9" fmla="*/ 93883 h 93907"/>
                <a:gd name="connsiteX10" fmla="*/ 28837 w 34383"/>
                <a:gd name="connsiteY10" fmla="*/ 81935 h 93907"/>
                <a:gd name="connsiteX11" fmla="*/ 13907 w 34383"/>
                <a:gd name="connsiteY11" fmla="*/ 48222 h 93907"/>
                <a:gd name="connsiteX12" fmla="*/ 13907 w 34383"/>
                <a:gd name="connsiteY12" fmla="*/ 48222 h 93907"/>
                <a:gd name="connsiteX13" fmla="*/ 13907 w 34383"/>
                <a:gd name="connsiteY13" fmla="*/ 48137 h 93907"/>
                <a:gd name="connsiteX14" fmla="*/ 13907 w 34383"/>
                <a:gd name="connsiteY14" fmla="*/ 48137 h 93907"/>
                <a:gd name="connsiteX15" fmla="*/ 13907 w 34383"/>
                <a:gd name="connsiteY15" fmla="*/ 48137 h 93907"/>
                <a:gd name="connsiteX16" fmla="*/ 3669 w 34383"/>
                <a:gd name="connsiteY16" fmla="*/ 12717 h 93907"/>
                <a:gd name="connsiteX17" fmla="*/ 0 w 34383"/>
                <a:gd name="connsiteY17" fmla="*/ 171 h 93907"/>
                <a:gd name="connsiteX18" fmla="*/ 256 w 34383"/>
                <a:gd name="connsiteY18" fmla="*/ 85 h 93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383" h="93907">
                  <a:moveTo>
                    <a:pt x="342" y="0"/>
                  </a:moveTo>
                  <a:lnTo>
                    <a:pt x="5631" y="12034"/>
                  </a:lnTo>
                  <a:cubicBezTo>
                    <a:pt x="10665" y="23215"/>
                    <a:pt x="15869" y="34395"/>
                    <a:pt x="20476" y="45747"/>
                  </a:cubicBezTo>
                  <a:cubicBezTo>
                    <a:pt x="20476" y="45747"/>
                    <a:pt x="20476" y="45747"/>
                    <a:pt x="20476" y="45747"/>
                  </a:cubicBezTo>
                  <a:cubicBezTo>
                    <a:pt x="20476" y="45747"/>
                    <a:pt x="20476" y="45747"/>
                    <a:pt x="20476" y="45747"/>
                  </a:cubicBezTo>
                  <a:cubicBezTo>
                    <a:pt x="20476" y="45747"/>
                    <a:pt x="20476" y="45747"/>
                    <a:pt x="20476" y="45747"/>
                  </a:cubicBezTo>
                  <a:cubicBezTo>
                    <a:pt x="20476" y="45747"/>
                    <a:pt x="20476" y="45747"/>
                    <a:pt x="20476" y="45747"/>
                  </a:cubicBezTo>
                  <a:cubicBezTo>
                    <a:pt x="24145" y="57440"/>
                    <a:pt x="27387" y="69303"/>
                    <a:pt x="30715" y="81166"/>
                  </a:cubicBezTo>
                  <a:lnTo>
                    <a:pt x="34383" y="93798"/>
                  </a:lnTo>
                  <a:cubicBezTo>
                    <a:pt x="34383" y="93798"/>
                    <a:pt x="34127" y="93969"/>
                    <a:pt x="34127" y="93883"/>
                  </a:cubicBezTo>
                  <a:lnTo>
                    <a:pt x="28837" y="81935"/>
                  </a:lnTo>
                  <a:cubicBezTo>
                    <a:pt x="23804" y="70754"/>
                    <a:pt x="18600" y="59573"/>
                    <a:pt x="13907" y="48222"/>
                  </a:cubicBezTo>
                  <a:cubicBezTo>
                    <a:pt x="13907" y="48222"/>
                    <a:pt x="13907" y="48222"/>
                    <a:pt x="13907" y="48222"/>
                  </a:cubicBezTo>
                  <a:cubicBezTo>
                    <a:pt x="13907" y="48222"/>
                    <a:pt x="13907" y="48222"/>
                    <a:pt x="13907" y="48137"/>
                  </a:cubicBezTo>
                  <a:cubicBezTo>
                    <a:pt x="13907" y="48137"/>
                    <a:pt x="13907" y="48137"/>
                    <a:pt x="13907" y="48137"/>
                  </a:cubicBezTo>
                  <a:cubicBezTo>
                    <a:pt x="13907" y="48137"/>
                    <a:pt x="13907" y="48137"/>
                    <a:pt x="13907" y="48137"/>
                  </a:cubicBezTo>
                  <a:cubicBezTo>
                    <a:pt x="10238" y="36444"/>
                    <a:pt x="6996" y="24580"/>
                    <a:pt x="3669" y="12717"/>
                  </a:cubicBezTo>
                  <a:lnTo>
                    <a:pt x="0" y="171"/>
                  </a:lnTo>
                  <a:cubicBezTo>
                    <a:pt x="0" y="171"/>
                    <a:pt x="256" y="0"/>
                    <a:pt x="256" y="85"/>
                  </a:cubicBezTo>
                  <a:close/>
                </a:path>
              </a:pathLst>
            </a:custGeom>
            <a:grpFill/>
            <a:ln w="8532" cap="flat">
              <a:noFill/>
              <a:prstDash val="solid"/>
              <a:miter/>
            </a:ln>
          </p:spPr>
          <p:txBody>
            <a:bodyPr rtlCol="0" anchor="ctr"/>
            <a:lstStyle/>
            <a:p>
              <a:endParaRPr lang="en-US"/>
            </a:p>
          </p:txBody>
        </p:sp>
        <p:sp>
          <p:nvSpPr>
            <p:cNvPr id="1696" name="Freeform 1695">
              <a:extLst>
                <a:ext uri="{FF2B5EF4-FFF2-40B4-BE49-F238E27FC236}">
                  <a16:creationId xmlns:a16="http://schemas.microsoft.com/office/drawing/2014/main" id="{517411D8-DC5A-4402-8917-E2DEBBBDADF1}"/>
                </a:ext>
              </a:extLst>
            </p:cNvPr>
            <p:cNvSpPr/>
            <p:nvPr/>
          </p:nvSpPr>
          <p:spPr>
            <a:xfrm>
              <a:off x="8380335" y="555516"/>
              <a:ext cx="22182" cy="63669"/>
            </a:xfrm>
            <a:custGeom>
              <a:avLst/>
              <a:gdLst>
                <a:gd name="connsiteX0" fmla="*/ 341 w 22182"/>
                <a:gd name="connsiteY0" fmla="*/ 0 h 63669"/>
                <a:gd name="connsiteX1" fmla="*/ 5204 w 22182"/>
                <a:gd name="connsiteY1" fmla="*/ 7511 h 63669"/>
                <a:gd name="connsiteX2" fmla="*/ 17148 w 22182"/>
                <a:gd name="connsiteY2" fmla="*/ 29787 h 63669"/>
                <a:gd name="connsiteX3" fmla="*/ 17148 w 22182"/>
                <a:gd name="connsiteY3" fmla="*/ 29787 h 63669"/>
                <a:gd name="connsiteX4" fmla="*/ 17148 w 22182"/>
                <a:gd name="connsiteY4" fmla="*/ 29787 h 63669"/>
                <a:gd name="connsiteX5" fmla="*/ 17148 w 22182"/>
                <a:gd name="connsiteY5" fmla="*/ 29787 h 63669"/>
                <a:gd name="connsiteX6" fmla="*/ 17148 w 22182"/>
                <a:gd name="connsiteY6" fmla="*/ 29787 h 63669"/>
                <a:gd name="connsiteX7" fmla="*/ 21414 w 22182"/>
                <a:gd name="connsiteY7" fmla="*/ 54708 h 63669"/>
                <a:gd name="connsiteX8" fmla="*/ 22182 w 22182"/>
                <a:gd name="connsiteY8" fmla="*/ 63670 h 63669"/>
                <a:gd name="connsiteX9" fmla="*/ 21841 w 22182"/>
                <a:gd name="connsiteY9" fmla="*/ 63670 h 63669"/>
                <a:gd name="connsiteX10" fmla="*/ 19367 w 22182"/>
                <a:gd name="connsiteY10" fmla="*/ 55135 h 63669"/>
                <a:gd name="connsiteX11" fmla="*/ 10408 w 22182"/>
                <a:gd name="connsiteY11" fmla="*/ 32091 h 63669"/>
                <a:gd name="connsiteX12" fmla="*/ 10408 w 22182"/>
                <a:gd name="connsiteY12" fmla="*/ 32091 h 63669"/>
                <a:gd name="connsiteX13" fmla="*/ 10408 w 22182"/>
                <a:gd name="connsiteY13" fmla="*/ 32091 h 63669"/>
                <a:gd name="connsiteX14" fmla="*/ 10408 w 22182"/>
                <a:gd name="connsiteY14" fmla="*/ 32091 h 63669"/>
                <a:gd name="connsiteX15" fmla="*/ 10408 w 22182"/>
                <a:gd name="connsiteY15" fmla="*/ 32091 h 63669"/>
                <a:gd name="connsiteX16" fmla="*/ 3242 w 22182"/>
                <a:gd name="connsiteY16" fmla="*/ 8364 h 63669"/>
                <a:gd name="connsiteX17" fmla="*/ 0 w 22182"/>
                <a:gd name="connsiteY17" fmla="*/ 171 h 63669"/>
                <a:gd name="connsiteX18" fmla="*/ 256 w 22182"/>
                <a:gd name="connsiteY18" fmla="*/ 0 h 63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182" h="63669">
                  <a:moveTo>
                    <a:pt x="341" y="0"/>
                  </a:moveTo>
                  <a:cubicBezTo>
                    <a:pt x="2048" y="2475"/>
                    <a:pt x="3669" y="4950"/>
                    <a:pt x="5204" y="7511"/>
                  </a:cubicBezTo>
                  <a:cubicBezTo>
                    <a:pt x="9726" y="14595"/>
                    <a:pt x="13906" y="22020"/>
                    <a:pt x="17148" y="29787"/>
                  </a:cubicBezTo>
                  <a:lnTo>
                    <a:pt x="17148" y="29787"/>
                  </a:lnTo>
                  <a:cubicBezTo>
                    <a:pt x="17148" y="29787"/>
                    <a:pt x="17148" y="29787"/>
                    <a:pt x="17148" y="29787"/>
                  </a:cubicBezTo>
                  <a:lnTo>
                    <a:pt x="17148" y="29787"/>
                  </a:lnTo>
                  <a:cubicBezTo>
                    <a:pt x="17148" y="29787"/>
                    <a:pt x="17148" y="29787"/>
                    <a:pt x="17148" y="29787"/>
                  </a:cubicBezTo>
                  <a:cubicBezTo>
                    <a:pt x="19367" y="37980"/>
                    <a:pt x="20647" y="46344"/>
                    <a:pt x="21414" y="54708"/>
                  </a:cubicBezTo>
                  <a:cubicBezTo>
                    <a:pt x="21756" y="57696"/>
                    <a:pt x="22011" y="60683"/>
                    <a:pt x="22182" y="63670"/>
                  </a:cubicBezTo>
                  <a:cubicBezTo>
                    <a:pt x="22182" y="63670"/>
                    <a:pt x="21926" y="63670"/>
                    <a:pt x="21841" y="63670"/>
                  </a:cubicBezTo>
                  <a:cubicBezTo>
                    <a:pt x="21073" y="60853"/>
                    <a:pt x="20220" y="57952"/>
                    <a:pt x="19367" y="55135"/>
                  </a:cubicBezTo>
                  <a:cubicBezTo>
                    <a:pt x="16807" y="47198"/>
                    <a:pt x="13565" y="39602"/>
                    <a:pt x="10408" y="32091"/>
                  </a:cubicBezTo>
                  <a:lnTo>
                    <a:pt x="10408" y="32091"/>
                  </a:lnTo>
                  <a:cubicBezTo>
                    <a:pt x="10408" y="32091"/>
                    <a:pt x="10408" y="32091"/>
                    <a:pt x="10408" y="32091"/>
                  </a:cubicBezTo>
                  <a:lnTo>
                    <a:pt x="10408" y="32091"/>
                  </a:lnTo>
                  <a:cubicBezTo>
                    <a:pt x="10408" y="32091"/>
                    <a:pt x="10408" y="32091"/>
                    <a:pt x="10408" y="32091"/>
                  </a:cubicBezTo>
                  <a:cubicBezTo>
                    <a:pt x="8276" y="24239"/>
                    <a:pt x="6057" y="16216"/>
                    <a:pt x="3242" y="8364"/>
                  </a:cubicBezTo>
                  <a:cubicBezTo>
                    <a:pt x="2218" y="5633"/>
                    <a:pt x="1109" y="2902"/>
                    <a:pt x="0" y="171"/>
                  </a:cubicBezTo>
                  <a:cubicBezTo>
                    <a:pt x="0" y="171"/>
                    <a:pt x="256" y="0"/>
                    <a:pt x="256" y="0"/>
                  </a:cubicBezTo>
                  <a:close/>
                </a:path>
              </a:pathLst>
            </a:custGeom>
            <a:grpFill/>
            <a:ln w="8532" cap="flat">
              <a:noFill/>
              <a:prstDash val="solid"/>
              <a:miter/>
            </a:ln>
          </p:spPr>
          <p:txBody>
            <a:bodyPr rtlCol="0" anchor="ctr"/>
            <a:lstStyle/>
            <a:p>
              <a:endParaRPr lang="en-US"/>
            </a:p>
          </p:txBody>
        </p:sp>
        <p:sp>
          <p:nvSpPr>
            <p:cNvPr id="1697" name="Freeform 1696">
              <a:extLst>
                <a:ext uri="{FF2B5EF4-FFF2-40B4-BE49-F238E27FC236}">
                  <a16:creationId xmlns:a16="http://schemas.microsoft.com/office/drawing/2014/main" id="{6CFEC9EB-82A8-AF96-9876-39037B0D4702}"/>
                </a:ext>
              </a:extLst>
            </p:cNvPr>
            <p:cNvSpPr/>
            <p:nvPr/>
          </p:nvSpPr>
          <p:spPr>
            <a:xfrm>
              <a:off x="8348256" y="544141"/>
              <a:ext cx="26192" cy="63523"/>
            </a:xfrm>
            <a:custGeom>
              <a:avLst/>
              <a:gdLst>
                <a:gd name="connsiteX0" fmla="*/ 26107 w 26192"/>
                <a:gd name="connsiteY0" fmla="*/ 63352 h 63523"/>
                <a:gd name="connsiteX1" fmla="*/ 25851 w 26192"/>
                <a:gd name="connsiteY1" fmla="*/ 63438 h 63523"/>
                <a:gd name="connsiteX2" fmla="*/ 21670 w 26192"/>
                <a:gd name="connsiteY2" fmla="*/ 55500 h 63523"/>
                <a:gd name="connsiteX3" fmla="*/ 9811 w 26192"/>
                <a:gd name="connsiteY3" fmla="*/ 33054 h 63523"/>
                <a:gd name="connsiteX4" fmla="*/ 9811 w 26192"/>
                <a:gd name="connsiteY4" fmla="*/ 33054 h 63523"/>
                <a:gd name="connsiteX5" fmla="*/ 9811 w 26192"/>
                <a:gd name="connsiteY5" fmla="*/ 33054 h 63523"/>
                <a:gd name="connsiteX6" fmla="*/ 9811 w 26192"/>
                <a:gd name="connsiteY6" fmla="*/ 33054 h 63523"/>
                <a:gd name="connsiteX7" fmla="*/ 9811 w 26192"/>
                <a:gd name="connsiteY7" fmla="*/ 33054 h 63523"/>
                <a:gd name="connsiteX8" fmla="*/ 2559 w 26192"/>
                <a:gd name="connsiteY8" fmla="*/ 8729 h 63523"/>
                <a:gd name="connsiteX9" fmla="*/ 0 w 26192"/>
                <a:gd name="connsiteY9" fmla="*/ 109 h 63523"/>
                <a:gd name="connsiteX10" fmla="*/ 256 w 26192"/>
                <a:gd name="connsiteY10" fmla="*/ 24 h 63523"/>
                <a:gd name="connsiteX11" fmla="*/ 4522 w 26192"/>
                <a:gd name="connsiteY11" fmla="*/ 8047 h 63523"/>
                <a:gd name="connsiteX12" fmla="*/ 16381 w 26192"/>
                <a:gd name="connsiteY12" fmla="*/ 30493 h 63523"/>
                <a:gd name="connsiteX13" fmla="*/ 16381 w 26192"/>
                <a:gd name="connsiteY13" fmla="*/ 30493 h 63523"/>
                <a:gd name="connsiteX14" fmla="*/ 16381 w 26192"/>
                <a:gd name="connsiteY14" fmla="*/ 30493 h 63523"/>
                <a:gd name="connsiteX15" fmla="*/ 16381 w 26192"/>
                <a:gd name="connsiteY15" fmla="*/ 30493 h 63523"/>
                <a:gd name="connsiteX16" fmla="*/ 16381 w 26192"/>
                <a:gd name="connsiteY16" fmla="*/ 30493 h 63523"/>
                <a:gd name="connsiteX17" fmla="*/ 23633 w 26192"/>
                <a:gd name="connsiteY17" fmla="*/ 54818 h 63523"/>
                <a:gd name="connsiteX18" fmla="*/ 26192 w 26192"/>
                <a:gd name="connsiteY18" fmla="*/ 63523 h 6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6192" h="63523">
                  <a:moveTo>
                    <a:pt x="26107" y="63352"/>
                  </a:moveTo>
                  <a:cubicBezTo>
                    <a:pt x="26107" y="63352"/>
                    <a:pt x="25851" y="63523"/>
                    <a:pt x="25851" y="63438"/>
                  </a:cubicBezTo>
                  <a:lnTo>
                    <a:pt x="21670" y="55500"/>
                  </a:lnTo>
                  <a:cubicBezTo>
                    <a:pt x="17661" y="48075"/>
                    <a:pt x="13480" y="40650"/>
                    <a:pt x="9811" y="33054"/>
                  </a:cubicBezTo>
                  <a:cubicBezTo>
                    <a:pt x="9811" y="33054"/>
                    <a:pt x="9811" y="33054"/>
                    <a:pt x="9811" y="33054"/>
                  </a:cubicBezTo>
                  <a:cubicBezTo>
                    <a:pt x="9811" y="33054"/>
                    <a:pt x="9811" y="33054"/>
                    <a:pt x="9811" y="33054"/>
                  </a:cubicBezTo>
                  <a:cubicBezTo>
                    <a:pt x="9811" y="33054"/>
                    <a:pt x="9811" y="33054"/>
                    <a:pt x="9811" y="33054"/>
                  </a:cubicBezTo>
                  <a:cubicBezTo>
                    <a:pt x="9811" y="33054"/>
                    <a:pt x="9811" y="33054"/>
                    <a:pt x="9811" y="33054"/>
                  </a:cubicBezTo>
                  <a:cubicBezTo>
                    <a:pt x="7081" y="25031"/>
                    <a:pt x="4863" y="16838"/>
                    <a:pt x="2559" y="8729"/>
                  </a:cubicBezTo>
                  <a:lnTo>
                    <a:pt x="0" y="109"/>
                  </a:lnTo>
                  <a:cubicBezTo>
                    <a:pt x="0" y="109"/>
                    <a:pt x="256" y="-61"/>
                    <a:pt x="256" y="24"/>
                  </a:cubicBezTo>
                  <a:lnTo>
                    <a:pt x="4522" y="8047"/>
                  </a:lnTo>
                  <a:cubicBezTo>
                    <a:pt x="8532" y="15472"/>
                    <a:pt x="12712" y="22897"/>
                    <a:pt x="16381" y="30493"/>
                  </a:cubicBezTo>
                  <a:cubicBezTo>
                    <a:pt x="16381" y="30493"/>
                    <a:pt x="16381" y="30493"/>
                    <a:pt x="16381" y="30493"/>
                  </a:cubicBezTo>
                  <a:cubicBezTo>
                    <a:pt x="16381" y="30493"/>
                    <a:pt x="16381" y="30493"/>
                    <a:pt x="16381" y="30493"/>
                  </a:cubicBezTo>
                  <a:cubicBezTo>
                    <a:pt x="16381" y="30493"/>
                    <a:pt x="16381" y="30493"/>
                    <a:pt x="16381" y="30493"/>
                  </a:cubicBezTo>
                  <a:cubicBezTo>
                    <a:pt x="16381" y="30493"/>
                    <a:pt x="16381" y="30493"/>
                    <a:pt x="16381" y="30493"/>
                  </a:cubicBezTo>
                  <a:cubicBezTo>
                    <a:pt x="19111" y="38516"/>
                    <a:pt x="21329" y="46709"/>
                    <a:pt x="23633" y="54818"/>
                  </a:cubicBezTo>
                  <a:lnTo>
                    <a:pt x="26192" y="63523"/>
                  </a:lnTo>
                  <a:close/>
                </a:path>
              </a:pathLst>
            </a:custGeom>
            <a:grpFill/>
            <a:ln w="8532" cap="flat">
              <a:noFill/>
              <a:prstDash val="solid"/>
              <a:miter/>
            </a:ln>
          </p:spPr>
          <p:txBody>
            <a:bodyPr rtlCol="0" anchor="ctr"/>
            <a:lstStyle/>
            <a:p>
              <a:endParaRPr lang="en-US"/>
            </a:p>
          </p:txBody>
        </p:sp>
        <p:sp>
          <p:nvSpPr>
            <p:cNvPr id="1698" name="Freeform 1697">
              <a:extLst>
                <a:ext uri="{FF2B5EF4-FFF2-40B4-BE49-F238E27FC236}">
                  <a16:creationId xmlns:a16="http://schemas.microsoft.com/office/drawing/2014/main" id="{844738B1-1508-1AA8-4DBA-DE7F4D953F69}"/>
                </a:ext>
              </a:extLst>
            </p:cNvPr>
            <p:cNvSpPr/>
            <p:nvPr/>
          </p:nvSpPr>
          <p:spPr>
            <a:xfrm>
              <a:off x="8305938" y="364909"/>
              <a:ext cx="45644" cy="101356"/>
            </a:xfrm>
            <a:custGeom>
              <a:avLst/>
              <a:gdLst>
                <a:gd name="connsiteX0" fmla="*/ 45560 w 45644"/>
                <a:gd name="connsiteY0" fmla="*/ 101333 h 101356"/>
                <a:gd name="connsiteX1" fmla="*/ 38734 w 45644"/>
                <a:gd name="connsiteY1" fmla="*/ 88360 h 101356"/>
                <a:gd name="connsiteX2" fmla="*/ 19708 w 45644"/>
                <a:gd name="connsiteY2" fmla="*/ 52086 h 101356"/>
                <a:gd name="connsiteX3" fmla="*/ 19708 w 45644"/>
                <a:gd name="connsiteY3" fmla="*/ 52086 h 101356"/>
                <a:gd name="connsiteX4" fmla="*/ 19708 w 45644"/>
                <a:gd name="connsiteY4" fmla="*/ 52086 h 101356"/>
                <a:gd name="connsiteX5" fmla="*/ 19708 w 45644"/>
                <a:gd name="connsiteY5" fmla="*/ 52086 h 101356"/>
                <a:gd name="connsiteX6" fmla="*/ 19708 w 45644"/>
                <a:gd name="connsiteY6" fmla="*/ 52086 h 101356"/>
                <a:gd name="connsiteX7" fmla="*/ 5204 w 45644"/>
                <a:gd name="connsiteY7" fmla="*/ 13765 h 101356"/>
                <a:gd name="connsiteX8" fmla="*/ 0 w 45644"/>
                <a:gd name="connsiteY8" fmla="*/ 109 h 101356"/>
                <a:gd name="connsiteX9" fmla="*/ 256 w 45644"/>
                <a:gd name="connsiteY9" fmla="*/ 24 h 101356"/>
                <a:gd name="connsiteX10" fmla="*/ 6996 w 45644"/>
                <a:gd name="connsiteY10" fmla="*/ 12912 h 101356"/>
                <a:gd name="connsiteX11" fmla="*/ 26022 w 45644"/>
                <a:gd name="connsiteY11" fmla="*/ 49185 h 101356"/>
                <a:gd name="connsiteX12" fmla="*/ 26022 w 45644"/>
                <a:gd name="connsiteY12" fmla="*/ 49185 h 101356"/>
                <a:gd name="connsiteX13" fmla="*/ 26022 w 45644"/>
                <a:gd name="connsiteY13" fmla="*/ 49270 h 101356"/>
                <a:gd name="connsiteX14" fmla="*/ 26022 w 45644"/>
                <a:gd name="connsiteY14" fmla="*/ 49355 h 101356"/>
                <a:gd name="connsiteX15" fmla="*/ 26022 w 45644"/>
                <a:gd name="connsiteY15" fmla="*/ 49355 h 101356"/>
                <a:gd name="connsiteX16" fmla="*/ 40526 w 45644"/>
                <a:gd name="connsiteY16" fmla="*/ 87677 h 101356"/>
                <a:gd name="connsiteX17" fmla="*/ 45645 w 45644"/>
                <a:gd name="connsiteY17" fmla="*/ 101247 h 101356"/>
                <a:gd name="connsiteX18" fmla="*/ 45389 w 45644"/>
                <a:gd name="connsiteY18" fmla="*/ 101333 h 101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44" h="101356">
                  <a:moveTo>
                    <a:pt x="45560" y="101333"/>
                  </a:moveTo>
                  <a:lnTo>
                    <a:pt x="38734" y="88360"/>
                  </a:lnTo>
                  <a:cubicBezTo>
                    <a:pt x="32335" y="76325"/>
                    <a:pt x="25766" y="64291"/>
                    <a:pt x="19708" y="52086"/>
                  </a:cubicBezTo>
                  <a:cubicBezTo>
                    <a:pt x="19708" y="52086"/>
                    <a:pt x="19708" y="52086"/>
                    <a:pt x="19708" y="52086"/>
                  </a:cubicBezTo>
                  <a:cubicBezTo>
                    <a:pt x="19708" y="52086"/>
                    <a:pt x="19708" y="52086"/>
                    <a:pt x="19708" y="52086"/>
                  </a:cubicBezTo>
                  <a:cubicBezTo>
                    <a:pt x="19708" y="52086"/>
                    <a:pt x="19708" y="52086"/>
                    <a:pt x="19708" y="52086"/>
                  </a:cubicBezTo>
                  <a:cubicBezTo>
                    <a:pt x="19708" y="52086"/>
                    <a:pt x="19708" y="52086"/>
                    <a:pt x="19708" y="52086"/>
                  </a:cubicBezTo>
                  <a:cubicBezTo>
                    <a:pt x="14589" y="39455"/>
                    <a:pt x="9982" y="26567"/>
                    <a:pt x="5204" y="13765"/>
                  </a:cubicBezTo>
                  <a:lnTo>
                    <a:pt x="0" y="109"/>
                  </a:lnTo>
                  <a:cubicBezTo>
                    <a:pt x="0" y="109"/>
                    <a:pt x="256" y="-61"/>
                    <a:pt x="256" y="24"/>
                  </a:cubicBezTo>
                  <a:lnTo>
                    <a:pt x="6996" y="12912"/>
                  </a:lnTo>
                  <a:cubicBezTo>
                    <a:pt x="13395" y="24946"/>
                    <a:pt x="19964" y="36980"/>
                    <a:pt x="26022" y="49185"/>
                  </a:cubicBezTo>
                  <a:cubicBezTo>
                    <a:pt x="26022" y="49185"/>
                    <a:pt x="26022" y="49185"/>
                    <a:pt x="26022" y="49185"/>
                  </a:cubicBezTo>
                  <a:cubicBezTo>
                    <a:pt x="26022" y="49185"/>
                    <a:pt x="26022" y="49185"/>
                    <a:pt x="26022" y="49270"/>
                  </a:cubicBezTo>
                  <a:cubicBezTo>
                    <a:pt x="26022" y="49270"/>
                    <a:pt x="26022" y="49270"/>
                    <a:pt x="26022" y="49355"/>
                  </a:cubicBezTo>
                  <a:cubicBezTo>
                    <a:pt x="26022" y="49355"/>
                    <a:pt x="26022" y="49355"/>
                    <a:pt x="26022" y="49355"/>
                  </a:cubicBezTo>
                  <a:cubicBezTo>
                    <a:pt x="31141" y="61987"/>
                    <a:pt x="35748" y="74874"/>
                    <a:pt x="40526" y="87677"/>
                  </a:cubicBezTo>
                  <a:lnTo>
                    <a:pt x="45645" y="101247"/>
                  </a:lnTo>
                  <a:cubicBezTo>
                    <a:pt x="45645" y="101247"/>
                    <a:pt x="45389" y="101418"/>
                    <a:pt x="45389" y="101333"/>
                  </a:cubicBezTo>
                  <a:close/>
                </a:path>
              </a:pathLst>
            </a:custGeom>
            <a:grpFill/>
            <a:ln w="8532" cap="flat">
              <a:noFill/>
              <a:prstDash val="solid"/>
              <a:miter/>
            </a:ln>
          </p:spPr>
          <p:txBody>
            <a:bodyPr rtlCol="0" anchor="ctr"/>
            <a:lstStyle/>
            <a:p>
              <a:endParaRPr lang="en-US"/>
            </a:p>
          </p:txBody>
        </p:sp>
        <p:sp>
          <p:nvSpPr>
            <p:cNvPr id="1699" name="Freeform 1698">
              <a:extLst>
                <a:ext uri="{FF2B5EF4-FFF2-40B4-BE49-F238E27FC236}">
                  <a16:creationId xmlns:a16="http://schemas.microsoft.com/office/drawing/2014/main" id="{3C69C14A-6CD2-828E-A3EF-6BD69553EDC7}"/>
                </a:ext>
              </a:extLst>
            </p:cNvPr>
            <p:cNvSpPr/>
            <p:nvPr/>
          </p:nvSpPr>
          <p:spPr>
            <a:xfrm>
              <a:off x="8296126" y="369518"/>
              <a:ext cx="33188" cy="108440"/>
            </a:xfrm>
            <a:custGeom>
              <a:avLst/>
              <a:gdLst>
                <a:gd name="connsiteX0" fmla="*/ 33189 w 33188"/>
                <a:gd name="connsiteY0" fmla="*/ 108331 h 108440"/>
                <a:gd name="connsiteX1" fmla="*/ 32933 w 33188"/>
                <a:gd name="connsiteY1" fmla="*/ 108416 h 108440"/>
                <a:gd name="connsiteX2" fmla="*/ 27728 w 33188"/>
                <a:gd name="connsiteY2" fmla="*/ 94419 h 108440"/>
                <a:gd name="connsiteX3" fmla="*/ 13225 w 33188"/>
                <a:gd name="connsiteY3" fmla="*/ 55244 h 108440"/>
                <a:gd name="connsiteX4" fmla="*/ 13225 w 33188"/>
                <a:gd name="connsiteY4" fmla="*/ 55244 h 108440"/>
                <a:gd name="connsiteX5" fmla="*/ 13225 w 33188"/>
                <a:gd name="connsiteY5" fmla="*/ 55244 h 108440"/>
                <a:gd name="connsiteX6" fmla="*/ 13225 w 33188"/>
                <a:gd name="connsiteY6" fmla="*/ 55244 h 108440"/>
                <a:gd name="connsiteX7" fmla="*/ 13225 w 33188"/>
                <a:gd name="connsiteY7" fmla="*/ 55244 h 108440"/>
                <a:gd name="connsiteX8" fmla="*/ 3498 w 33188"/>
                <a:gd name="connsiteY8" fmla="*/ 14619 h 108440"/>
                <a:gd name="connsiteX9" fmla="*/ 0 w 33188"/>
                <a:gd name="connsiteY9" fmla="*/ 109 h 108440"/>
                <a:gd name="connsiteX10" fmla="*/ 256 w 33188"/>
                <a:gd name="connsiteY10" fmla="*/ 24 h 108440"/>
                <a:gd name="connsiteX11" fmla="*/ 5375 w 33188"/>
                <a:gd name="connsiteY11" fmla="*/ 13936 h 108440"/>
                <a:gd name="connsiteX12" fmla="*/ 19879 w 33188"/>
                <a:gd name="connsiteY12" fmla="*/ 53111 h 108440"/>
                <a:gd name="connsiteX13" fmla="*/ 19879 w 33188"/>
                <a:gd name="connsiteY13" fmla="*/ 53111 h 108440"/>
                <a:gd name="connsiteX14" fmla="*/ 19879 w 33188"/>
                <a:gd name="connsiteY14" fmla="*/ 53196 h 108440"/>
                <a:gd name="connsiteX15" fmla="*/ 19879 w 33188"/>
                <a:gd name="connsiteY15" fmla="*/ 53281 h 108440"/>
                <a:gd name="connsiteX16" fmla="*/ 19879 w 33188"/>
                <a:gd name="connsiteY16" fmla="*/ 53281 h 108440"/>
                <a:gd name="connsiteX17" fmla="*/ 29605 w 33188"/>
                <a:gd name="connsiteY17" fmla="*/ 93907 h 108440"/>
                <a:gd name="connsiteX18" fmla="*/ 33018 w 33188"/>
                <a:gd name="connsiteY18" fmla="*/ 108331 h 10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188" h="108440">
                  <a:moveTo>
                    <a:pt x="33189" y="108331"/>
                  </a:moveTo>
                  <a:cubicBezTo>
                    <a:pt x="33189" y="108331"/>
                    <a:pt x="32933" y="108502"/>
                    <a:pt x="32933" y="108416"/>
                  </a:cubicBezTo>
                  <a:lnTo>
                    <a:pt x="27728" y="94419"/>
                  </a:lnTo>
                  <a:cubicBezTo>
                    <a:pt x="22865" y="81361"/>
                    <a:pt x="17746" y="68388"/>
                    <a:pt x="13225" y="55244"/>
                  </a:cubicBezTo>
                  <a:cubicBezTo>
                    <a:pt x="13225" y="55244"/>
                    <a:pt x="13225" y="55244"/>
                    <a:pt x="13225" y="55244"/>
                  </a:cubicBezTo>
                  <a:cubicBezTo>
                    <a:pt x="13225" y="55244"/>
                    <a:pt x="13225" y="55244"/>
                    <a:pt x="13225" y="55244"/>
                  </a:cubicBezTo>
                  <a:cubicBezTo>
                    <a:pt x="13225" y="55244"/>
                    <a:pt x="13225" y="55244"/>
                    <a:pt x="13225" y="55244"/>
                  </a:cubicBezTo>
                  <a:cubicBezTo>
                    <a:pt x="13225" y="55244"/>
                    <a:pt x="13225" y="55244"/>
                    <a:pt x="13225" y="55244"/>
                  </a:cubicBezTo>
                  <a:cubicBezTo>
                    <a:pt x="9726" y="41759"/>
                    <a:pt x="6655" y="28189"/>
                    <a:pt x="3498" y="14619"/>
                  </a:cubicBezTo>
                  <a:lnTo>
                    <a:pt x="0" y="109"/>
                  </a:lnTo>
                  <a:cubicBezTo>
                    <a:pt x="0" y="109"/>
                    <a:pt x="256" y="-61"/>
                    <a:pt x="256" y="24"/>
                  </a:cubicBezTo>
                  <a:lnTo>
                    <a:pt x="5375" y="13936"/>
                  </a:lnTo>
                  <a:cubicBezTo>
                    <a:pt x="10238" y="26994"/>
                    <a:pt x="15358" y="39967"/>
                    <a:pt x="19879" y="53111"/>
                  </a:cubicBezTo>
                  <a:cubicBezTo>
                    <a:pt x="19879" y="53111"/>
                    <a:pt x="19879" y="53111"/>
                    <a:pt x="19879" y="53111"/>
                  </a:cubicBezTo>
                  <a:cubicBezTo>
                    <a:pt x="19879" y="53111"/>
                    <a:pt x="19879" y="53111"/>
                    <a:pt x="19879" y="53196"/>
                  </a:cubicBezTo>
                  <a:cubicBezTo>
                    <a:pt x="19879" y="53196"/>
                    <a:pt x="19879" y="53196"/>
                    <a:pt x="19879" y="53281"/>
                  </a:cubicBezTo>
                  <a:cubicBezTo>
                    <a:pt x="19879" y="53281"/>
                    <a:pt x="19879" y="53281"/>
                    <a:pt x="19879" y="53281"/>
                  </a:cubicBezTo>
                  <a:cubicBezTo>
                    <a:pt x="23377" y="66766"/>
                    <a:pt x="26449" y="80337"/>
                    <a:pt x="29605" y="93907"/>
                  </a:cubicBezTo>
                  <a:lnTo>
                    <a:pt x="33018" y="108331"/>
                  </a:lnTo>
                  <a:close/>
                </a:path>
              </a:pathLst>
            </a:custGeom>
            <a:grpFill/>
            <a:ln w="8532" cap="flat">
              <a:noFill/>
              <a:prstDash val="solid"/>
              <a:miter/>
            </a:ln>
          </p:spPr>
          <p:txBody>
            <a:bodyPr rtlCol="0" anchor="ctr"/>
            <a:lstStyle/>
            <a:p>
              <a:endParaRPr lang="en-US"/>
            </a:p>
          </p:txBody>
        </p:sp>
        <p:sp>
          <p:nvSpPr>
            <p:cNvPr id="1700" name="Freeform 1699">
              <a:extLst>
                <a:ext uri="{FF2B5EF4-FFF2-40B4-BE49-F238E27FC236}">
                  <a16:creationId xmlns:a16="http://schemas.microsoft.com/office/drawing/2014/main" id="{8278000F-7E31-E616-5A3A-7A6F76D37FF6}"/>
                </a:ext>
              </a:extLst>
            </p:cNvPr>
            <p:cNvSpPr/>
            <p:nvPr/>
          </p:nvSpPr>
          <p:spPr>
            <a:xfrm>
              <a:off x="8260123" y="350315"/>
              <a:ext cx="38648" cy="120389"/>
            </a:xfrm>
            <a:custGeom>
              <a:avLst/>
              <a:gdLst>
                <a:gd name="connsiteX0" fmla="*/ 22694 w 38648"/>
                <a:gd name="connsiteY0" fmla="*/ 59085 h 120389"/>
                <a:gd name="connsiteX1" fmla="*/ 22694 w 38648"/>
                <a:gd name="connsiteY1" fmla="*/ 59170 h 120389"/>
                <a:gd name="connsiteX2" fmla="*/ 22694 w 38648"/>
                <a:gd name="connsiteY2" fmla="*/ 59256 h 120389"/>
                <a:gd name="connsiteX3" fmla="*/ 22694 w 38648"/>
                <a:gd name="connsiteY3" fmla="*/ 59256 h 120389"/>
                <a:gd name="connsiteX4" fmla="*/ 34468 w 38648"/>
                <a:gd name="connsiteY4" fmla="*/ 104320 h 120389"/>
                <a:gd name="connsiteX5" fmla="*/ 38649 w 38648"/>
                <a:gd name="connsiteY5" fmla="*/ 120280 h 120389"/>
                <a:gd name="connsiteX6" fmla="*/ 38393 w 38648"/>
                <a:gd name="connsiteY6" fmla="*/ 120365 h 120389"/>
                <a:gd name="connsiteX7" fmla="*/ 32506 w 38648"/>
                <a:gd name="connsiteY7" fmla="*/ 104832 h 120389"/>
                <a:gd name="connsiteX8" fmla="*/ 15954 w 38648"/>
                <a:gd name="connsiteY8" fmla="*/ 61304 h 120389"/>
                <a:gd name="connsiteX9" fmla="*/ 15954 w 38648"/>
                <a:gd name="connsiteY9" fmla="*/ 61304 h 120389"/>
                <a:gd name="connsiteX10" fmla="*/ 15954 w 38648"/>
                <a:gd name="connsiteY10" fmla="*/ 61304 h 120389"/>
                <a:gd name="connsiteX11" fmla="*/ 15954 w 38648"/>
                <a:gd name="connsiteY11" fmla="*/ 61304 h 120389"/>
                <a:gd name="connsiteX12" fmla="*/ 15954 w 38648"/>
                <a:gd name="connsiteY12" fmla="*/ 61304 h 120389"/>
                <a:gd name="connsiteX13" fmla="*/ 4180 w 38648"/>
                <a:gd name="connsiteY13" fmla="*/ 16240 h 120389"/>
                <a:gd name="connsiteX14" fmla="*/ 0 w 38648"/>
                <a:gd name="connsiteY14" fmla="*/ 109 h 120389"/>
                <a:gd name="connsiteX15" fmla="*/ 256 w 38648"/>
                <a:gd name="connsiteY15" fmla="*/ 24 h 120389"/>
                <a:gd name="connsiteX16" fmla="*/ 6143 w 38648"/>
                <a:gd name="connsiteY16" fmla="*/ 15472 h 120389"/>
                <a:gd name="connsiteX17" fmla="*/ 22694 w 38648"/>
                <a:gd name="connsiteY17" fmla="*/ 59000 h 120389"/>
                <a:gd name="connsiteX18" fmla="*/ 22694 w 38648"/>
                <a:gd name="connsiteY18" fmla="*/ 59000 h 120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8648" h="120389">
                  <a:moveTo>
                    <a:pt x="22694" y="59085"/>
                  </a:moveTo>
                  <a:cubicBezTo>
                    <a:pt x="22694" y="59085"/>
                    <a:pt x="22694" y="59085"/>
                    <a:pt x="22694" y="59170"/>
                  </a:cubicBezTo>
                  <a:cubicBezTo>
                    <a:pt x="22694" y="59170"/>
                    <a:pt x="22694" y="59170"/>
                    <a:pt x="22694" y="59256"/>
                  </a:cubicBezTo>
                  <a:cubicBezTo>
                    <a:pt x="22694" y="59256"/>
                    <a:pt x="22694" y="59256"/>
                    <a:pt x="22694" y="59256"/>
                  </a:cubicBezTo>
                  <a:cubicBezTo>
                    <a:pt x="26875" y="74192"/>
                    <a:pt x="30629" y="89298"/>
                    <a:pt x="34468" y="104320"/>
                  </a:cubicBezTo>
                  <a:lnTo>
                    <a:pt x="38649" y="120280"/>
                  </a:lnTo>
                  <a:cubicBezTo>
                    <a:pt x="38649" y="120280"/>
                    <a:pt x="38393" y="120451"/>
                    <a:pt x="38393" y="120365"/>
                  </a:cubicBezTo>
                  <a:lnTo>
                    <a:pt x="32506" y="104832"/>
                  </a:lnTo>
                  <a:cubicBezTo>
                    <a:pt x="26960" y="90323"/>
                    <a:pt x="21159" y="75899"/>
                    <a:pt x="15954" y="61304"/>
                  </a:cubicBezTo>
                  <a:cubicBezTo>
                    <a:pt x="15954" y="61304"/>
                    <a:pt x="15954" y="61304"/>
                    <a:pt x="15954" y="61304"/>
                  </a:cubicBezTo>
                  <a:cubicBezTo>
                    <a:pt x="15954" y="61304"/>
                    <a:pt x="15954" y="61304"/>
                    <a:pt x="15954" y="61304"/>
                  </a:cubicBezTo>
                  <a:cubicBezTo>
                    <a:pt x="15954" y="61304"/>
                    <a:pt x="15954" y="61304"/>
                    <a:pt x="15954" y="61304"/>
                  </a:cubicBezTo>
                  <a:cubicBezTo>
                    <a:pt x="15954" y="61304"/>
                    <a:pt x="15954" y="61304"/>
                    <a:pt x="15954" y="61304"/>
                  </a:cubicBezTo>
                  <a:cubicBezTo>
                    <a:pt x="11774" y="46368"/>
                    <a:pt x="8020" y="31261"/>
                    <a:pt x="4180" y="16240"/>
                  </a:cubicBezTo>
                  <a:lnTo>
                    <a:pt x="0" y="109"/>
                  </a:lnTo>
                  <a:cubicBezTo>
                    <a:pt x="0" y="109"/>
                    <a:pt x="256" y="-61"/>
                    <a:pt x="256" y="24"/>
                  </a:cubicBezTo>
                  <a:lnTo>
                    <a:pt x="6143" y="15472"/>
                  </a:lnTo>
                  <a:cubicBezTo>
                    <a:pt x="11688" y="29981"/>
                    <a:pt x="17490" y="44405"/>
                    <a:pt x="22694" y="59000"/>
                  </a:cubicBezTo>
                  <a:cubicBezTo>
                    <a:pt x="22694" y="59000"/>
                    <a:pt x="22694" y="59000"/>
                    <a:pt x="22694" y="59000"/>
                  </a:cubicBezTo>
                  <a:close/>
                </a:path>
              </a:pathLst>
            </a:custGeom>
            <a:grpFill/>
            <a:ln w="8532" cap="flat">
              <a:noFill/>
              <a:prstDash val="solid"/>
              <a:miter/>
            </a:ln>
          </p:spPr>
          <p:txBody>
            <a:bodyPr rtlCol="0" anchor="ctr"/>
            <a:lstStyle/>
            <a:p>
              <a:endParaRPr lang="en-US"/>
            </a:p>
          </p:txBody>
        </p:sp>
        <p:sp>
          <p:nvSpPr>
            <p:cNvPr id="1701" name="Freeform 1700">
              <a:extLst>
                <a:ext uri="{FF2B5EF4-FFF2-40B4-BE49-F238E27FC236}">
                  <a16:creationId xmlns:a16="http://schemas.microsoft.com/office/drawing/2014/main" id="{C5003110-F7AE-7E49-AE50-D6C1FD096853}"/>
                </a:ext>
              </a:extLst>
            </p:cNvPr>
            <p:cNvSpPr/>
            <p:nvPr/>
          </p:nvSpPr>
          <p:spPr>
            <a:xfrm>
              <a:off x="8243571" y="380258"/>
              <a:ext cx="15527" cy="97932"/>
            </a:xfrm>
            <a:custGeom>
              <a:avLst/>
              <a:gdLst>
                <a:gd name="connsiteX0" fmla="*/ 12627 w 15527"/>
                <a:gd name="connsiteY0" fmla="*/ 48174 h 97932"/>
                <a:gd name="connsiteX1" fmla="*/ 12627 w 15527"/>
                <a:gd name="connsiteY1" fmla="*/ 48174 h 97932"/>
                <a:gd name="connsiteX2" fmla="*/ 12627 w 15527"/>
                <a:gd name="connsiteY2" fmla="*/ 48260 h 97932"/>
                <a:gd name="connsiteX3" fmla="*/ 12627 w 15527"/>
                <a:gd name="connsiteY3" fmla="*/ 48260 h 97932"/>
                <a:gd name="connsiteX4" fmla="*/ 12627 w 15527"/>
                <a:gd name="connsiteY4" fmla="*/ 48345 h 97932"/>
                <a:gd name="connsiteX5" fmla="*/ 15016 w 15527"/>
                <a:gd name="connsiteY5" fmla="*/ 84960 h 97932"/>
                <a:gd name="connsiteX6" fmla="*/ 15528 w 15527"/>
                <a:gd name="connsiteY6" fmla="*/ 97933 h 97932"/>
                <a:gd name="connsiteX7" fmla="*/ 15187 w 15527"/>
                <a:gd name="connsiteY7" fmla="*/ 97933 h 97932"/>
                <a:gd name="connsiteX8" fmla="*/ 12883 w 15527"/>
                <a:gd name="connsiteY8" fmla="*/ 85045 h 97932"/>
                <a:gd name="connsiteX9" fmla="*/ 5546 w 15527"/>
                <a:gd name="connsiteY9" fmla="*/ 49284 h 97932"/>
                <a:gd name="connsiteX10" fmla="*/ 5546 w 15527"/>
                <a:gd name="connsiteY10" fmla="*/ 49284 h 97932"/>
                <a:gd name="connsiteX11" fmla="*/ 5546 w 15527"/>
                <a:gd name="connsiteY11" fmla="*/ 49284 h 97932"/>
                <a:gd name="connsiteX12" fmla="*/ 5546 w 15527"/>
                <a:gd name="connsiteY12" fmla="*/ 49284 h 97932"/>
                <a:gd name="connsiteX13" fmla="*/ 5546 w 15527"/>
                <a:gd name="connsiteY13" fmla="*/ 49284 h 97932"/>
                <a:gd name="connsiteX14" fmla="*/ 1706 w 15527"/>
                <a:gd name="connsiteY14" fmla="*/ 13011 h 97932"/>
                <a:gd name="connsiteX15" fmla="*/ 0 w 15527"/>
                <a:gd name="connsiteY15" fmla="*/ 38 h 97932"/>
                <a:gd name="connsiteX16" fmla="*/ 256 w 15527"/>
                <a:gd name="connsiteY16" fmla="*/ 38 h 97932"/>
                <a:gd name="connsiteX17" fmla="*/ 3669 w 15527"/>
                <a:gd name="connsiteY17" fmla="*/ 12584 h 97932"/>
                <a:gd name="connsiteX18" fmla="*/ 12457 w 15527"/>
                <a:gd name="connsiteY18" fmla="*/ 48174 h 97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527" h="97932">
                  <a:moveTo>
                    <a:pt x="12627" y="48174"/>
                  </a:moveTo>
                  <a:lnTo>
                    <a:pt x="12627" y="48174"/>
                  </a:lnTo>
                  <a:cubicBezTo>
                    <a:pt x="12627" y="48174"/>
                    <a:pt x="12627" y="48260"/>
                    <a:pt x="12627" y="48260"/>
                  </a:cubicBezTo>
                  <a:lnTo>
                    <a:pt x="12627" y="48260"/>
                  </a:lnTo>
                  <a:cubicBezTo>
                    <a:pt x="12627" y="48260"/>
                    <a:pt x="12627" y="48345"/>
                    <a:pt x="12627" y="48345"/>
                  </a:cubicBezTo>
                  <a:cubicBezTo>
                    <a:pt x="13992" y="60465"/>
                    <a:pt x="14589" y="72755"/>
                    <a:pt x="15016" y="84960"/>
                  </a:cubicBezTo>
                  <a:lnTo>
                    <a:pt x="15528" y="97933"/>
                  </a:lnTo>
                  <a:cubicBezTo>
                    <a:pt x="15528" y="97933"/>
                    <a:pt x="15272" y="97933"/>
                    <a:pt x="15187" y="97933"/>
                  </a:cubicBezTo>
                  <a:lnTo>
                    <a:pt x="12883" y="85045"/>
                  </a:lnTo>
                  <a:cubicBezTo>
                    <a:pt x="10579" y="73096"/>
                    <a:pt x="7934" y="61233"/>
                    <a:pt x="5546" y="49284"/>
                  </a:cubicBezTo>
                  <a:lnTo>
                    <a:pt x="5546" y="49284"/>
                  </a:lnTo>
                  <a:cubicBezTo>
                    <a:pt x="5546" y="49284"/>
                    <a:pt x="5546" y="49284"/>
                    <a:pt x="5546" y="49284"/>
                  </a:cubicBezTo>
                  <a:lnTo>
                    <a:pt x="5546" y="49284"/>
                  </a:lnTo>
                  <a:cubicBezTo>
                    <a:pt x="5546" y="49284"/>
                    <a:pt x="5546" y="49284"/>
                    <a:pt x="5546" y="49284"/>
                  </a:cubicBezTo>
                  <a:cubicBezTo>
                    <a:pt x="4180" y="37250"/>
                    <a:pt x="3157" y="25130"/>
                    <a:pt x="1706" y="13011"/>
                  </a:cubicBezTo>
                  <a:lnTo>
                    <a:pt x="0" y="38"/>
                  </a:lnTo>
                  <a:cubicBezTo>
                    <a:pt x="0" y="38"/>
                    <a:pt x="256" y="-47"/>
                    <a:pt x="256" y="38"/>
                  </a:cubicBezTo>
                  <a:lnTo>
                    <a:pt x="3669" y="12584"/>
                  </a:lnTo>
                  <a:cubicBezTo>
                    <a:pt x="6911" y="24362"/>
                    <a:pt x="10067" y="36226"/>
                    <a:pt x="12457" y="48174"/>
                  </a:cubicBezTo>
                  <a:close/>
                </a:path>
              </a:pathLst>
            </a:custGeom>
            <a:grpFill/>
            <a:ln w="8532" cap="flat">
              <a:noFill/>
              <a:prstDash val="solid"/>
              <a:miter/>
            </a:ln>
          </p:spPr>
          <p:txBody>
            <a:bodyPr rtlCol="0" anchor="ctr"/>
            <a:lstStyle/>
            <a:p>
              <a:endParaRPr lang="en-US"/>
            </a:p>
          </p:txBody>
        </p:sp>
        <p:sp>
          <p:nvSpPr>
            <p:cNvPr id="1702" name="Freeform 1701">
              <a:extLst>
                <a:ext uri="{FF2B5EF4-FFF2-40B4-BE49-F238E27FC236}">
                  <a16:creationId xmlns:a16="http://schemas.microsoft.com/office/drawing/2014/main" id="{DB290210-A5F0-FA43-DF65-DD5A980628D6}"/>
                </a:ext>
              </a:extLst>
            </p:cNvPr>
            <p:cNvSpPr/>
            <p:nvPr/>
          </p:nvSpPr>
          <p:spPr>
            <a:xfrm>
              <a:off x="7889906" y="648082"/>
              <a:ext cx="12567" cy="162750"/>
            </a:xfrm>
            <a:custGeom>
              <a:avLst/>
              <a:gdLst>
                <a:gd name="connsiteX0" fmla="*/ 11032 w 12567"/>
                <a:gd name="connsiteY0" fmla="*/ 141460 h 162750"/>
                <a:gd name="connsiteX1" fmla="*/ 12567 w 12567"/>
                <a:gd name="connsiteY1" fmla="*/ 162712 h 162750"/>
                <a:gd name="connsiteX2" fmla="*/ 12226 w 12567"/>
                <a:gd name="connsiteY2" fmla="*/ 162712 h 162750"/>
                <a:gd name="connsiteX3" fmla="*/ 8899 w 12567"/>
                <a:gd name="connsiteY3" fmla="*/ 141460 h 162750"/>
                <a:gd name="connsiteX4" fmla="*/ 964 w 12567"/>
                <a:gd name="connsiteY4" fmla="*/ 81802 h 162750"/>
                <a:gd name="connsiteX5" fmla="*/ 964 w 12567"/>
                <a:gd name="connsiteY5" fmla="*/ 81802 h 162750"/>
                <a:gd name="connsiteX6" fmla="*/ 964 w 12567"/>
                <a:gd name="connsiteY6" fmla="*/ 81716 h 162750"/>
                <a:gd name="connsiteX7" fmla="*/ 964 w 12567"/>
                <a:gd name="connsiteY7" fmla="*/ 81716 h 162750"/>
                <a:gd name="connsiteX8" fmla="*/ 26 w 12567"/>
                <a:gd name="connsiteY8" fmla="*/ 21546 h 162750"/>
                <a:gd name="connsiteX9" fmla="*/ 196 w 12567"/>
                <a:gd name="connsiteY9" fmla="*/ 38 h 162750"/>
                <a:gd name="connsiteX10" fmla="*/ 537 w 12567"/>
                <a:gd name="connsiteY10" fmla="*/ 38 h 162750"/>
                <a:gd name="connsiteX11" fmla="*/ 2158 w 12567"/>
                <a:gd name="connsiteY11" fmla="*/ 21290 h 162750"/>
                <a:gd name="connsiteX12" fmla="*/ 8045 w 12567"/>
                <a:gd name="connsiteY12" fmla="*/ 81034 h 162750"/>
                <a:gd name="connsiteX13" fmla="*/ 8045 w 12567"/>
                <a:gd name="connsiteY13" fmla="*/ 81034 h 162750"/>
                <a:gd name="connsiteX14" fmla="*/ 8045 w 12567"/>
                <a:gd name="connsiteY14" fmla="*/ 81204 h 162750"/>
                <a:gd name="connsiteX15" fmla="*/ 8045 w 12567"/>
                <a:gd name="connsiteY15" fmla="*/ 81375 h 162750"/>
                <a:gd name="connsiteX16" fmla="*/ 8045 w 12567"/>
                <a:gd name="connsiteY16" fmla="*/ 81375 h 162750"/>
                <a:gd name="connsiteX17" fmla="*/ 11032 w 12567"/>
                <a:gd name="connsiteY17" fmla="*/ 141375 h 162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67" h="162750">
                  <a:moveTo>
                    <a:pt x="11032" y="141460"/>
                  </a:moveTo>
                  <a:lnTo>
                    <a:pt x="12567" y="162712"/>
                  </a:lnTo>
                  <a:cubicBezTo>
                    <a:pt x="12567" y="162712"/>
                    <a:pt x="12311" y="162797"/>
                    <a:pt x="12226" y="162712"/>
                  </a:cubicBezTo>
                  <a:lnTo>
                    <a:pt x="8899" y="141460"/>
                  </a:lnTo>
                  <a:cubicBezTo>
                    <a:pt x="5827" y="121659"/>
                    <a:pt x="3012" y="101773"/>
                    <a:pt x="964" y="81802"/>
                  </a:cubicBezTo>
                  <a:lnTo>
                    <a:pt x="964" y="81802"/>
                  </a:lnTo>
                  <a:cubicBezTo>
                    <a:pt x="964" y="81802"/>
                    <a:pt x="964" y="81716"/>
                    <a:pt x="964" y="81716"/>
                  </a:cubicBezTo>
                  <a:lnTo>
                    <a:pt x="964" y="81716"/>
                  </a:lnTo>
                  <a:cubicBezTo>
                    <a:pt x="26" y="61660"/>
                    <a:pt x="-60" y="41603"/>
                    <a:pt x="26" y="21546"/>
                  </a:cubicBezTo>
                  <a:lnTo>
                    <a:pt x="196" y="38"/>
                  </a:lnTo>
                  <a:cubicBezTo>
                    <a:pt x="196" y="38"/>
                    <a:pt x="452" y="-47"/>
                    <a:pt x="537" y="38"/>
                  </a:cubicBezTo>
                  <a:lnTo>
                    <a:pt x="2158" y="21290"/>
                  </a:lnTo>
                  <a:cubicBezTo>
                    <a:pt x="3865" y="41261"/>
                    <a:pt x="6083" y="61147"/>
                    <a:pt x="8045" y="81034"/>
                  </a:cubicBezTo>
                  <a:lnTo>
                    <a:pt x="8045" y="81034"/>
                  </a:lnTo>
                  <a:cubicBezTo>
                    <a:pt x="8045" y="81034"/>
                    <a:pt x="8045" y="81204"/>
                    <a:pt x="8045" y="81204"/>
                  </a:cubicBezTo>
                  <a:lnTo>
                    <a:pt x="8045" y="81375"/>
                  </a:lnTo>
                  <a:cubicBezTo>
                    <a:pt x="8045" y="81375"/>
                    <a:pt x="8045" y="81375"/>
                    <a:pt x="8045" y="81375"/>
                  </a:cubicBezTo>
                  <a:cubicBezTo>
                    <a:pt x="8984" y="101347"/>
                    <a:pt x="9752" y="121403"/>
                    <a:pt x="11032" y="141375"/>
                  </a:cubicBezTo>
                  <a:close/>
                </a:path>
              </a:pathLst>
            </a:custGeom>
            <a:grpFill/>
            <a:ln w="8532" cap="flat">
              <a:noFill/>
              <a:prstDash val="solid"/>
              <a:miter/>
            </a:ln>
          </p:spPr>
          <p:txBody>
            <a:bodyPr rtlCol="0" anchor="ctr"/>
            <a:lstStyle/>
            <a:p>
              <a:endParaRPr lang="en-US"/>
            </a:p>
          </p:txBody>
        </p:sp>
        <p:sp>
          <p:nvSpPr>
            <p:cNvPr id="1703" name="Freeform 1702">
              <a:extLst>
                <a:ext uri="{FF2B5EF4-FFF2-40B4-BE49-F238E27FC236}">
                  <a16:creationId xmlns:a16="http://schemas.microsoft.com/office/drawing/2014/main" id="{BCF6FACA-EFA9-76D3-3BB6-FFE822981AE6}"/>
                </a:ext>
              </a:extLst>
            </p:cNvPr>
            <p:cNvSpPr/>
            <p:nvPr/>
          </p:nvSpPr>
          <p:spPr>
            <a:xfrm>
              <a:off x="7924229" y="694938"/>
              <a:ext cx="14504" cy="142863"/>
            </a:xfrm>
            <a:custGeom>
              <a:avLst/>
              <a:gdLst>
                <a:gd name="connsiteX0" fmla="*/ 2133 w 14504"/>
                <a:gd name="connsiteY0" fmla="*/ 18644 h 142863"/>
                <a:gd name="connsiteX1" fmla="*/ 8787 w 14504"/>
                <a:gd name="connsiteY1" fmla="*/ 71048 h 142863"/>
                <a:gd name="connsiteX2" fmla="*/ 8787 w 14504"/>
                <a:gd name="connsiteY2" fmla="*/ 71048 h 142863"/>
                <a:gd name="connsiteX3" fmla="*/ 8787 w 14504"/>
                <a:gd name="connsiteY3" fmla="*/ 71219 h 142863"/>
                <a:gd name="connsiteX4" fmla="*/ 8787 w 14504"/>
                <a:gd name="connsiteY4" fmla="*/ 71389 h 142863"/>
                <a:gd name="connsiteX5" fmla="*/ 8787 w 14504"/>
                <a:gd name="connsiteY5" fmla="*/ 71389 h 142863"/>
                <a:gd name="connsiteX6" fmla="*/ 12627 w 14504"/>
                <a:gd name="connsiteY6" fmla="*/ 124135 h 142863"/>
                <a:gd name="connsiteX7" fmla="*/ 14504 w 14504"/>
                <a:gd name="connsiteY7" fmla="*/ 142826 h 142863"/>
                <a:gd name="connsiteX8" fmla="*/ 14162 w 14504"/>
                <a:gd name="connsiteY8" fmla="*/ 142826 h 142863"/>
                <a:gd name="connsiteX9" fmla="*/ 10579 w 14504"/>
                <a:gd name="connsiteY9" fmla="*/ 124305 h 142863"/>
                <a:gd name="connsiteX10" fmla="*/ 1792 w 14504"/>
                <a:gd name="connsiteY10" fmla="*/ 71987 h 142863"/>
                <a:gd name="connsiteX11" fmla="*/ 1792 w 14504"/>
                <a:gd name="connsiteY11" fmla="*/ 71987 h 142863"/>
                <a:gd name="connsiteX12" fmla="*/ 1792 w 14504"/>
                <a:gd name="connsiteY12" fmla="*/ 71987 h 142863"/>
                <a:gd name="connsiteX13" fmla="*/ 1792 w 14504"/>
                <a:gd name="connsiteY13" fmla="*/ 71987 h 142863"/>
                <a:gd name="connsiteX14" fmla="*/ 1792 w 14504"/>
                <a:gd name="connsiteY14" fmla="*/ 71987 h 142863"/>
                <a:gd name="connsiteX15" fmla="*/ 85 w 14504"/>
                <a:gd name="connsiteY15" fmla="*/ 18985 h 142863"/>
                <a:gd name="connsiteX16" fmla="*/ 0 w 14504"/>
                <a:gd name="connsiteY16" fmla="*/ 38 h 142863"/>
                <a:gd name="connsiteX17" fmla="*/ 341 w 14504"/>
                <a:gd name="connsiteY17" fmla="*/ 38 h 142863"/>
                <a:gd name="connsiteX18" fmla="*/ 2218 w 14504"/>
                <a:gd name="connsiteY18" fmla="*/ 18729 h 1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504" h="142863">
                  <a:moveTo>
                    <a:pt x="2133" y="18644"/>
                  </a:moveTo>
                  <a:cubicBezTo>
                    <a:pt x="4095" y="36140"/>
                    <a:pt x="6484" y="53637"/>
                    <a:pt x="8787" y="71048"/>
                  </a:cubicBezTo>
                  <a:lnTo>
                    <a:pt x="8787" y="71048"/>
                  </a:lnTo>
                  <a:cubicBezTo>
                    <a:pt x="8787" y="71048"/>
                    <a:pt x="8787" y="71219"/>
                    <a:pt x="8787" y="71219"/>
                  </a:cubicBezTo>
                  <a:lnTo>
                    <a:pt x="8787" y="71389"/>
                  </a:lnTo>
                  <a:cubicBezTo>
                    <a:pt x="8787" y="71389"/>
                    <a:pt x="8787" y="71389"/>
                    <a:pt x="8787" y="71389"/>
                  </a:cubicBezTo>
                  <a:cubicBezTo>
                    <a:pt x="9982" y="88971"/>
                    <a:pt x="11091" y="106553"/>
                    <a:pt x="12627" y="124135"/>
                  </a:cubicBezTo>
                  <a:lnTo>
                    <a:pt x="14504" y="142826"/>
                  </a:lnTo>
                  <a:cubicBezTo>
                    <a:pt x="14504" y="142826"/>
                    <a:pt x="14248" y="142911"/>
                    <a:pt x="14162" y="142826"/>
                  </a:cubicBezTo>
                  <a:cubicBezTo>
                    <a:pt x="12883" y="136681"/>
                    <a:pt x="11688" y="130450"/>
                    <a:pt x="10579" y="124305"/>
                  </a:cubicBezTo>
                  <a:cubicBezTo>
                    <a:pt x="7252" y="106980"/>
                    <a:pt x="4095" y="89568"/>
                    <a:pt x="1792" y="71987"/>
                  </a:cubicBezTo>
                  <a:lnTo>
                    <a:pt x="1792" y="71987"/>
                  </a:lnTo>
                  <a:cubicBezTo>
                    <a:pt x="1792" y="71987"/>
                    <a:pt x="1792" y="71987"/>
                    <a:pt x="1792" y="71987"/>
                  </a:cubicBezTo>
                  <a:lnTo>
                    <a:pt x="1792" y="71987"/>
                  </a:lnTo>
                  <a:cubicBezTo>
                    <a:pt x="1792" y="71987"/>
                    <a:pt x="1792" y="71987"/>
                    <a:pt x="1792" y="71987"/>
                  </a:cubicBezTo>
                  <a:cubicBezTo>
                    <a:pt x="597" y="54320"/>
                    <a:pt x="256" y="36652"/>
                    <a:pt x="85" y="18985"/>
                  </a:cubicBezTo>
                  <a:cubicBezTo>
                    <a:pt x="85" y="12670"/>
                    <a:pt x="0" y="6354"/>
                    <a:pt x="0" y="38"/>
                  </a:cubicBezTo>
                  <a:cubicBezTo>
                    <a:pt x="0" y="38"/>
                    <a:pt x="256" y="-47"/>
                    <a:pt x="341" y="38"/>
                  </a:cubicBezTo>
                  <a:lnTo>
                    <a:pt x="2218" y="18729"/>
                  </a:lnTo>
                  <a:close/>
                </a:path>
              </a:pathLst>
            </a:custGeom>
            <a:grpFill/>
            <a:ln w="8532" cap="flat">
              <a:noFill/>
              <a:prstDash val="solid"/>
              <a:miter/>
            </a:ln>
          </p:spPr>
          <p:txBody>
            <a:bodyPr rtlCol="0" anchor="ctr"/>
            <a:lstStyle/>
            <a:p>
              <a:endParaRPr lang="en-US"/>
            </a:p>
          </p:txBody>
        </p:sp>
        <p:sp>
          <p:nvSpPr>
            <p:cNvPr id="1704" name="Freeform 1703">
              <a:extLst>
                <a:ext uri="{FF2B5EF4-FFF2-40B4-BE49-F238E27FC236}">
                  <a16:creationId xmlns:a16="http://schemas.microsoft.com/office/drawing/2014/main" id="{1B62EE50-8699-1803-72EB-16501127EEF6}"/>
                </a:ext>
              </a:extLst>
            </p:cNvPr>
            <p:cNvSpPr/>
            <p:nvPr/>
          </p:nvSpPr>
          <p:spPr>
            <a:xfrm>
              <a:off x="7940802" y="658191"/>
              <a:ext cx="13800" cy="149691"/>
            </a:xfrm>
            <a:custGeom>
              <a:avLst/>
              <a:gdLst>
                <a:gd name="connsiteX0" fmla="*/ 11582 w 13800"/>
                <a:gd name="connsiteY0" fmla="*/ 130071 h 149691"/>
                <a:gd name="connsiteX1" fmla="*/ 13800 w 13800"/>
                <a:gd name="connsiteY1" fmla="*/ 149616 h 149691"/>
                <a:gd name="connsiteX2" fmla="*/ 13459 w 13800"/>
                <a:gd name="connsiteY2" fmla="*/ 149616 h 149691"/>
                <a:gd name="connsiteX3" fmla="*/ 9449 w 13800"/>
                <a:gd name="connsiteY3" fmla="*/ 130242 h 149691"/>
                <a:gd name="connsiteX4" fmla="*/ 661 w 13800"/>
                <a:gd name="connsiteY4" fmla="*/ 75363 h 149691"/>
                <a:gd name="connsiteX5" fmla="*/ 661 w 13800"/>
                <a:gd name="connsiteY5" fmla="*/ 75363 h 149691"/>
                <a:gd name="connsiteX6" fmla="*/ 661 w 13800"/>
                <a:gd name="connsiteY6" fmla="*/ 75363 h 149691"/>
                <a:gd name="connsiteX7" fmla="*/ 661 w 13800"/>
                <a:gd name="connsiteY7" fmla="*/ 75363 h 149691"/>
                <a:gd name="connsiteX8" fmla="*/ 491 w 13800"/>
                <a:gd name="connsiteY8" fmla="*/ 19801 h 149691"/>
                <a:gd name="connsiteX9" fmla="*/ 1344 w 13800"/>
                <a:gd name="connsiteY9" fmla="*/ 0 h 149691"/>
                <a:gd name="connsiteX10" fmla="*/ 1685 w 13800"/>
                <a:gd name="connsiteY10" fmla="*/ 0 h 149691"/>
                <a:gd name="connsiteX11" fmla="*/ 2624 w 13800"/>
                <a:gd name="connsiteY11" fmla="*/ 19630 h 149691"/>
                <a:gd name="connsiteX12" fmla="*/ 7742 w 13800"/>
                <a:gd name="connsiteY12" fmla="*/ 74680 h 149691"/>
                <a:gd name="connsiteX13" fmla="*/ 7742 w 13800"/>
                <a:gd name="connsiteY13" fmla="*/ 74680 h 149691"/>
                <a:gd name="connsiteX14" fmla="*/ 7742 w 13800"/>
                <a:gd name="connsiteY14" fmla="*/ 74851 h 149691"/>
                <a:gd name="connsiteX15" fmla="*/ 7742 w 13800"/>
                <a:gd name="connsiteY15" fmla="*/ 75021 h 149691"/>
                <a:gd name="connsiteX16" fmla="*/ 7742 w 13800"/>
                <a:gd name="connsiteY16" fmla="*/ 75021 h 149691"/>
                <a:gd name="connsiteX17" fmla="*/ 11582 w 13800"/>
                <a:gd name="connsiteY17" fmla="*/ 130156 h 149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800" h="149691">
                  <a:moveTo>
                    <a:pt x="11582" y="130071"/>
                  </a:moveTo>
                  <a:cubicBezTo>
                    <a:pt x="12264" y="136558"/>
                    <a:pt x="13032" y="143129"/>
                    <a:pt x="13800" y="149616"/>
                  </a:cubicBezTo>
                  <a:cubicBezTo>
                    <a:pt x="13800" y="149616"/>
                    <a:pt x="13544" y="149787"/>
                    <a:pt x="13459" y="149616"/>
                  </a:cubicBezTo>
                  <a:cubicBezTo>
                    <a:pt x="12094" y="143129"/>
                    <a:pt x="10729" y="136728"/>
                    <a:pt x="9449" y="130242"/>
                  </a:cubicBezTo>
                  <a:cubicBezTo>
                    <a:pt x="5866" y="112062"/>
                    <a:pt x="2709" y="93798"/>
                    <a:pt x="661" y="75363"/>
                  </a:cubicBezTo>
                  <a:lnTo>
                    <a:pt x="661" y="75363"/>
                  </a:lnTo>
                  <a:cubicBezTo>
                    <a:pt x="661" y="75363"/>
                    <a:pt x="661" y="75363"/>
                    <a:pt x="661" y="75363"/>
                  </a:cubicBezTo>
                  <a:lnTo>
                    <a:pt x="661" y="75363"/>
                  </a:lnTo>
                  <a:cubicBezTo>
                    <a:pt x="-277" y="56842"/>
                    <a:pt x="-107" y="38236"/>
                    <a:pt x="491" y="19801"/>
                  </a:cubicBezTo>
                  <a:cubicBezTo>
                    <a:pt x="661" y="13229"/>
                    <a:pt x="1003" y="6572"/>
                    <a:pt x="1344" y="0"/>
                  </a:cubicBezTo>
                  <a:cubicBezTo>
                    <a:pt x="1344" y="0"/>
                    <a:pt x="1685" y="0"/>
                    <a:pt x="1685" y="0"/>
                  </a:cubicBezTo>
                  <a:cubicBezTo>
                    <a:pt x="1941" y="6572"/>
                    <a:pt x="2197" y="13144"/>
                    <a:pt x="2624" y="19630"/>
                  </a:cubicBezTo>
                  <a:cubicBezTo>
                    <a:pt x="3818" y="38065"/>
                    <a:pt x="5695" y="56415"/>
                    <a:pt x="7742" y="74680"/>
                  </a:cubicBezTo>
                  <a:lnTo>
                    <a:pt x="7742" y="74680"/>
                  </a:lnTo>
                  <a:cubicBezTo>
                    <a:pt x="7742" y="74680"/>
                    <a:pt x="7742" y="74851"/>
                    <a:pt x="7742" y="74851"/>
                  </a:cubicBezTo>
                  <a:lnTo>
                    <a:pt x="7742" y="75021"/>
                  </a:lnTo>
                  <a:cubicBezTo>
                    <a:pt x="7742" y="75021"/>
                    <a:pt x="7742" y="75021"/>
                    <a:pt x="7742" y="75021"/>
                  </a:cubicBezTo>
                  <a:cubicBezTo>
                    <a:pt x="8681" y="93371"/>
                    <a:pt x="9790" y="111806"/>
                    <a:pt x="11582" y="130156"/>
                  </a:cubicBezTo>
                  <a:close/>
                </a:path>
              </a:pathLst>
            </a:custGeom>
            <a:grpFill/>
            <a:ln w="8532" cap="flat">
              <a:noFill/>
              <a:prstDash val="solid"/>
              <a:miter/>
            </a:ln>
          </p:spPr>
          <p:txBody>
            <a:bodyPr rtlCol="0" anchor="ctr"/>
            <a:lstStyle/>
            <a:p>
              <a:endParaRPr lang="en-US"/>
            </a:p>
          </p:txBody>
        </p:sp>
        <p:sp>
          <p:nvSpPr>
            <p:cNvPr id="1705" name="Freeform 1704">
              <a:extLst>
                <a:ext uri="{FF2B5EF4-FFF2-40B4-BE49-F238E27FC236}">
                  <a16:creationId xmlns:a16="http://schemas.microsoft.com/office/drawing/2014/main" id="{D4C20C4C-C3E4-19FC-6EEE-FACECC68224B}"/>
                </a:ext>
              </a:extLst>
            </p:cNvPr>
            <p:cNvSpPr/>
            <p:nvPr/>
          </p:nvSpPr>
          <p:spPr>
            <a:xfrm>
              <a:off x="7968764" y="720248"/>
              <a:ext cx="30458" cy="156339"/>
            </a:xfrm>
            <a:custGeom>
              <a:avLst/>
              <a:gdLst>
                <a:gd name="connsiteX0" fmla="*/ 16979 w 30458"/>
                <a:gd name="connsiteY0" fmla="*/ 77572 h 156339"/>
                <a:gd name="connsiteX1" fmla="*/ 16979 w 30458"/>
                <a:gd name="connsiteY1" fmla="*/ 77743 h 156339"/>
                <a:gd name="connsiteX2" fmla="*/ 16979 w 30458"/>
                <a:gd name="connsiteY2" fmla="*/ 77914 h 156339"/>
                <a:gd name="connsiteX3" fmla="*/ 16979 w 30458"/>
                <a:gd name="connsiteY3" fmla="*/ 77914 h 156339"/>
                <a:gd name="connsiteX4" fmla="*/ 26619 w 30458"/>
                <a:gd name="connsiteY4" fmla="*/ 135780 h 156339"/>
                <a:gd name="connsiteX5" fmla="*/ 30458 w 30458"/>
                <a:gd name="connsiteY5" fmla="*/ 156264 h 156339"/>
                <a:gd name="connsiteX6" fmla="*/ 30203 w 30458"/>
                <a:gd name="connsiteY6" fmla="*/ 156264 h 156339"/>
                <a:gd name="connsiteX7" fmla="*/ 24571 w 30458"/>
                <a:gd name="connsiteY7" fmla="*/ 136036 h 156339"/>
                <a:gd name="connsiteX8" fmla="*/ 10068 w 30458"/>
                <a:gd name="connsiteY8" fmla="*/ 79109 h 156339"/>
                <a:gd name="connsiteX9" fmla="*/ 10068 w 30458"/>
                <a:gd name="connsiteY9" fmla="*/ 79109 h 156339"/>
                <a:gd name="connsiteX10" fmla="*/ 10068 w 30458"/>
                <a:gd name="connsiteY10" fmla="*/ 79109 h 156339"/>
                <a:gd name="connsiteX11" fmla="*/ 10068 w 30458"/>
                <a:gd name="connsiteY11" fmla="*/ 79109 h 156339"/>
                <a:gd name="connsiteX12" fmla="*/ 10068 w 30458"/>
                <a:gd name="connsiteY12" fmla="*/ 79109 h 156339"/>
                <a:gd name="connsiteX13" fmla="*/ 2304 w 30458"/>
                <a:gd name="connsiteY13" fmla="*/ 20901 h 156339"/>
                <a:gd name="connsiteX14" fmla="*/ 0 w 30458"/>
                <a:gd name="connsiteY14" fmla="*/ 76 h 156339"/>
                <a:gd name="connsiteX15" fmla="*/ 342 w 30458"/>
                <a:gd name="connsiteY15" fmla="*/ 76 h 156339"/>
                <a:gd name="connsiteX16" fmla="*/ 4437 w 30458"/>
                <a:gd name="connsiteY16" fmla="*/ 20474 h 156339"/>
                <a:gd name="connsiteX17" fmla="*/ 17149 w 30458"/>
                <a:gd name="connsiteY17" fmla="*/ 77743 h 156339"/>
                <a:gd name="connsiteX18" fmla="*/ 17149 w 30458"/>
                <a:gd name="connsiteY18" fmla="*/ 77743 h 1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58" h="156339">
                  <a:moveTo>
                    <a:pt x="16979" y="77572"/>
                  </a:moveTo>
                  <a:lnTo>
                    <a:pt x="16979" y="77743"/>
                  </a:lnTo>
                  <a:cubicBezTo>
                    <a:pt x="16979" y="77743"/>
                    <a:pt x="16979" y="77914"/>
                    <a:pt x="16979" y="77914"/>
                  </a:cubicBezTo>
                  <a:lnTo>
                    <a:pt x="16979" y="77914"/>
                  </a:lnTo>
                  <a:cubicBezTo>
                    <a:pt x="20135" y="97202"/>
                    <a:pt x="23121" y="116491"/>
                    <a:pt x="26619" y="135780"/>
                  </a:cubicBezTo>
                  <a:lnTo>
                    <a:pt x="30458" y="156264"/>
                  </a:lnTo>
                  <a:cubicBezTo>
                    <a:pt x="30458" y="156264"/>
                    <a:pt x="30203" y="156434"/>
                    <a:pt x="30203" y="156264"/>
                  </a:cubicBezTo>
                  <a:lnTo>
                    <a:pt x="24571" y="136036"/>
                  </a:lnTo>
                  <a:cubicBezTo>
                    <a:pt x="19367" y="117174"/>
                    <a:pt x="14334" y="98227"/>
                    <a:pt x="10068" y="79109"/>
                  </a:cubicBezTo>
                  <a:lnTo>
                    <a:pt x="10068" y="79109"/>
                  </a:lnTo>
                  <a:cubicBezTo>
                    <a:pt x="10068" y="79109"/>
                    <a:pt x="10068" y="79109"/>
                    <a:pt x="10068" y="79109"/>
                  </a:cubicBezTo>
                  <a:lnTo>
                    <a:pt x="10068" y="79109"/>
                  </a:lnTo>
                  <a:cubicBezTo>
                    <a:pt x="10068" y="79109"/>
                    <a:pt x="10068" y="79109"/>
                    <a:pt x="10068" y="79109"/>
                  </a:cubicBezTo>
                  <a:cubicBezTo>
                    <a:pt x="6911" y="59734"/>
                    <a:pt x="4522" y="40275"/>
                    <a:pt x="2304" y="20901"/>
                  </a:cubicBezTo>
                  <a:lnTo>
                    <a:pt x="0" y="76"/>
                  </a:lnTo>
                  <a:cubicBezTo>
                    <a:pt x="0" y="76"/>
                    <a:pt x="256" y="-95"/>
                    <a:pt x="342" y="76"/>
                  </a:cubicBezTo>
                  <a:lnTo>
                    <a:pt x="4437" y="20474"/>
                  </a:lnTo>
                  <a:cubicBezTo>
                    <a:pt x="8447" y="39592"/>
                    <a:pt x="12883" y="58625"/>
                    <a:pt x="17149" y="77743"/>
                  </a:cubicBezTo>
                  <a:lnTo>
                    <a:pt x="17149" y="77743"/>
                  </a:lnTo>
                  <a:close/>
                </a:path>
              </a:pathLst>
            </a:custGeom>
            <a:grpFill/>
            <a:ln w="8532" cap="flat">
              <a:noFill/>
              <a:prstDash val="solid"/>
              <a:miter/>
            </a:ln>
          </p:spPr>
          <p:txBody>
            <a:bodyPr rtlCol="0" anchor="ctr"/>
            <a:lstStyle/>
            <a:p>
              <a:endParaRPr lang="en-US"/>
            </a:p>
          </p:txBody>
        </p:sp>
        <p:sp>
          <p:nvSpPr>
            <p:cNvPr id="1706" name="Freeform 1705">
              <a:extLst>
                <a:ext uri="{FF2B5EF4-FFF2-40B4-BE49-F238E27FC236}">
                  <a16:creationId xmlns:a16="http://schemas.microsoft.com/office/drawing/2014/main" id="{EC06DA99-9A86-E3C6-5567-C1AD10150853}"/>
                </a:ext>
              </a:extLst>
            </p:cNvPr>
            <p:cNvSpPr/>
            <p:nvPr/>
          </p:nvSpPr>
          <p:spPr>
            <a:xfrm>
              <a:off x="7989582" y="767825"/>
              <a:ext cx="32079" cy="112380"/>
            </a:xfrm>
            <a:custGeom>
              <a:avLst/>
              <a:gdLst>
                <a:gd name="connsiteX0" fmla="*/ 16637 w 32079"/>
                <a:gd name="connsiteY0" fmla="*/ 55856 h 112380"/>
                <a:gd name="connsiteX1" fmla="*/ 16637 w 32079"/>
                <a:gd name="connsiteY1" fmla="*/ 55856 h 112380"/>
                <a:gd name="connsiteX2" fmla="*/ 16637 w 32079"/>
                <a:gd name="connsiteY2" fmla="*/ 56027 h 112380"/>
                <a:gd name="connsiteX3" fmla="*/ 16637 w 32079"/>
                <a:gd name="connsiteY3" fmla="*/ 56027 h 112380"/>
                <a:gd name="connsiteX4" fmla="*/ 27472 w 32079"/>
                <a:gd name="connsiteY4" fmla="*/ 97677 h 112380"/>
                <a:gd name="connsiteX5" fmla="*/ 32079 w 32079"/>
                <a:gd name="connsiteY5" fmla="*/ 112271 h 112380"/>
                <a:gd name="connsiteX6" fmla="*/ 31824 w 32079"/>
                <a:gd name="connsiteY6" fmla="*/ 112356 h 112380"/>
                <a:gd name="connsiteX7" fmla="*/ 25595 w 32079"/>
                <a:gd name="connsiteY7" fmla="*/ 98274 h 112380"/>
                <a:gd name="connsiteX8" fmla="*/ 9897 w 32079"/>
                <a:gd name="connsiteY8" fmla="*/ 57904 h 112380"/>
                <a:gd name="connsiteX9" fmla="*/ 9897 w 32079"/>
                <a:gd name="connsiteY9" fmla="*/ 57904 h 112380"/>
                <a:gd name="connsiteX10" fmla="*/ 9897 w 32079"/>
                <a:gd name="connsiteY10" fmla="*/ 57904 h 112380"/>
                <a:gd name="connsiteX11" fmla="*/ 9897 w 32079"/>
                <a:gd name="connsiteY11" fmla="*/ 57904 h 112380"/>
                <a:gd name="connsiteX12" fmla="*/ 9897 w 32079"/>
                <a:gd name="connsiteY12" fmla="*/ 57904 h 112380"/>
                <a:gd name="connsiteX13" fmla="*/ 2048 w 32079"/>
                <a:gd name="connsiteY13" fmla="*/ 15315 h 112380"/>
                <a:gd name="connsiteX14" fmla="*/ 0 w 32079"/>
                <a:gd name="connsiteY14" fmla="*/ 38 h 112380"/>
                <a:gd name="connsiteX15" fmla="*/ 342 w 32079"/>
                <a:gd name="connsiteY15" fmla="*/ 38 h 112380"/>
                <a:gd name="connsiteX16" fmla="*/ 4096 w 32079"/>
                <a:gd name="connsiteY16" fmla="*/ 14889 h 112380"/>
                <a:gd name="connsiteX17" fmla="*/ 16722 w 32079"/>
                <a:gd name="connsiteY17" fmla="*/ 56027 h 112380"/>
                <a:gd name="connsiteX18" fmla="*/ 16722 w 32079"/>
                <a:gd name="connsiteY18" fmla="*/ 56027 h 1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079" h="112380">
                  <a:moveTo>
                    <a:pt x="16637" y="55856"/>
                  </a:moveTo>
                  <a:lnTo>
                    <a:pt x="16637" y="55856"/>
                  </a:lnTo>
                  <a:cubicBezTo>
                    <a:pt x="16637" y="55856"/>
                    <a:pt x="16637" y="56027"/>
                    <a:pt x="16637" y="56027"/>
                  </a:cubicBezTo>
                  <a:lnTo>
                    <a:pt x="16637" y="56027"/>
                  </a:lnTo>
                  <a:cubicBezTo>
                    <a:pt x="20050" y="69938"/>
                    <a:pt x="23462" y="83850"/>
                    <a:pt x="27472" y="97677"/>
                  </a:cubicBezTo>
                  <a:cubicBezTo>
                    <a:pt x="28923" y="102541"/>
                    <a:pt x="30458" y="107406"/>
                    <a:pt x="32079" y="112271"/>
                  </a:cubicBezTo>
                  <a:cubicBezTo>
                    <a:pt x="32079" y="112271"/>
                    <a:pt x="31824" y="112442"/>
                    <a:pt x="31824" y="112356"/>
                  </a:cubicBezTo>
                  <a:cubicBezTo>
                    <a:pt x="29691" y="107662"/>
                    <a:pt x="27558" y="102968"/>
                    <a:pt x="25595" y="98274"/>
                  </a:cubicBezTo>
                  <a:cubicBezTo>
                    <a:pt x="19794" y="85045"/>
                    <a:pt x="14419" y="71645"/>
                    <a:pt x="9897" y="57904"/>
                  </a:cubicBezTo>
                  <a:lnTo>
                    <a:pt x="9897" y="57904"/>
                  </a:lnTo>
                  <a:cubicBezTo>
                    <a:pt x="9897" y="57904"/>
                    <a:pt x="9897" y="57904"/>
                    <a:pt x="9897" y="57904"/>
                  </a:cubicBezTo>
                  <a:lnTo>
                    <a:pt x="9897" y="57904"/>
                  </a:lnTo>
                  <a:cubicBezTo>
                    <a:pt x="9897" y="57904"/>
                    <a:pt x="9897" y="57904"/>
                    <a:pt x="9897" y="57904"/>
                  </a:cubicBezTo>
                  <a:cubicBezTo>
                    <a:pt x="6484" y="43822"/>
                    <a:pt x="4010" y="29568"/>
                    <a:pt x="2048" y="15315"/>
                  </a:cubicBezTo>
                  <a:cubicBezTo>
                    <a:pt x="1280" y="10194"/>
                    <a:pt x="597" y="5159"/>
                    <a:pt x="0" y="38"/>
                  </a:cubicBezTo>
                  <a:cubicBezTo>
                    <a:pt x="0" y="38"/>
                    <a:pt x="256" y="-47"/>
                    <a:pt x="342" y="38"/>
                  </a:cubicBezTo>
                  <a:cubicBezTo>
                    <a:pt x="1536" y="4988"/>
                    <a:pt x="2816" y="9938"/>
                    <a:pt x="4096" y="14889"/>
                  </a:cubicBezTo>
                  <a:cubicBezTo>
                    <a:pt x="7934" y="28715"/>
                    <a:pt x="12371" y="42371"/>
                    <a:pt x="16722" y="56027"/>
                  </a:cubicBezTo>
                  <a:lnTo>
                    <a:pt x="16722" y="56027"/>
                  </a:lnTo>
                  <a:close/>
                </a:path>
              </a:pathLst>
            </a:custGeom>
            <a:grpFill/>
            <a:ln w="8532" cap="flat">
              <a:noFill/>
              <a:prstDash val="solid"/>
              <a:miter/>
            </a:ln>
          </p:spPr>
          <p:txBody>
            <a:bodyPr rtlCol="0" anchor="ctr"/>
            <a:lstStyle/>
            <a:p>
              <a:endParaRPr lang="en-US"/>
            </a:p>
          </p:txBody>
        </p:sp>
        <p:sp>
          <p:nvSpPr>
            <p:cNvPr id="1707" name="Freeform 1706">
              <a:extLst>
                <a:ext uri="{FF2B5EF4-FFF2-40B4-BE49-F238E27FC236}">
                  <a16:creationId xmlns:a16="http://schemas.microsoft.com/office/drawing/2014/main" id="{FE86BC13-074A-47BB-7102-6D60CCAC7D5B}"/>
                </a:ext>
              </a:extLst>
            </p:cNvPr>
            <p:cNvSpPr/>
            <p:nvPr/>
          </p:nvSpPr>
          <p:spPr>
            <a:xfrm>
              <a:off x="8004171" y="763839"/>
              <a:ext cx="60490" cy="149731"/>
            </a:xfrm>
            <a:custGeom>
              <a:avLst/>
              <a:gdLst>
                <a:gd name="connsiteX0" fmla="*/ 29776 w 60490"/>
                <a:gd name="connsiteY0" fmla="*/ 74864 h 149731"/>
                <a:gd name="connsiteX1" fmla="*/ 29776 w 60490"/>
                <a:gd name="connsiteY1" fmla="*/ 74864 h 149731"/>
                <a:gd name="connsiteX2" fmla="*/ 29776 w 60490"/>
                <a:gd name="connsiteY2" fmla="*/ 75035 h 149731"/>
                <a:gd name="connsiteX3" fmla="*/ 29776 w 60490"/>
                <a:gd name="connsiteY3" fmla="*/ 75205 h 149731"/>
                <a:gd name="connsiteX4" fmla="*/ 29776 w 60490"/>
                <a:gd name="connsiteY4" fmla="*/ 75205 h 149731"/>
                <a:gd name="connsiteX5" fmla="*/ 51702 w 60490"/>
                <a:gd name="connsiteY5" fmla="*/ 130340 h 149731"/>
                <a:gd name="connsiteX6" fmla="*/ 60490 w 60490"/>
                <a:gd name="connsiteY6" fmla="*/ 149544 h 149731"/>
                <a:gd name="connsiteX7" fmla="*/ 60234 w 60490"/>
                <a:gd name="connsiteY7" fmla="*/ 149714 h 149731"/>
                <a:gd name="connsiteX8" fmla="*/ 49740 w 60490"/>
                <a:gd name="connsiteY8" fmla="*/ 131194 h 149731"/>
                <a:gd name="connsiteX9" fmla="*/ 23121 w 60490"/>
                <a:gd name="connsiteY9" fmla="*/ 77766 h 149731"/>
                <a:gd name="connsiteX10" fmla="*/ 23121 w 60490"/>
                <a:gd name="connsiteY10" fmla="*/ 77766 h 149731"/>
                <a:gd name="connsiteX11" fmla="*/ 23121 w 60490"/>
                <a:gd name="connsiteY11" fmla="*/ 77766 h 149731"/>
                <a:gd name="connsiteX12" fmla="*/ 23121 w 60490"/>
                <a:gd name="connsiteY12" fmla="*/ 77766 h 149731"/>
                <a:gd name="connsiteX13" fmla="*/ 23121 w 60490"/>
                <a:gd name="connsiteY13" fmla="*/ 77766 h 149731"/>
                <a:gd name="connsiteX14" fmla="*/ 5290 w 60490"/>
                <a:gd name="connsiteY14" fmla="*/ 20753 h 149731"/>
                <a:gd name="connsiteX15" fmla="*/ 0 w 60490"/>
                <a:gd name="connsiteY15" fmla="*/ 99 h 149731"/>
                <a:gd name="connsiteX16" fmla="*/ 256 w 60490"/>
                <a:gd name="connsiteY16" fmla="*/ 99 h 149731"/>
                <a:gd name="connsiteX17" fmla="*/ 7167 w 60490"/>
                <a:gd name="connsiteY17" fmla="*/ 20070 h 149731"/>
                <a:gd name="connsiteX18" fmla="*/ 29520 w 60490"/>
                <a:gd name="connsiteY18" fmla="*/ 75120 h 149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490" h="149731">
                  <a:moveTo>
                    <a:pt x="29776" y="74864"/>
                  </a:moveTo>
                  <a:lnTo>
                    <a:pt x="29776" y="74864"/>
                  </a:lnTo>
                  <a:cubicBezTo>
                    <a:pt x="29776" y="74864"/>
                    <a:pt x="29776" y="75035"/>
                    <a:pt x="29776" y="75035"/>
                  </a:cubicBezTo>
                  <a:lnTo>
                    <a:pt x="29776" y="75205"/>
                  </a:lnTo>
                  <a:cubicBezTo>
                    <a:pt x="29776" y="75205"/>
                    <a:pt x="29776" y="75205"/>
                    <a:pt x="29776" y="75205"/>
                  </a:cubicBezTo>
                  <a:cubicBezTo>
                    <a:pt x="36686" y="93726"/>
                    <a:pt x="43768" y="112246"/>
                    <a:pt x="51702" y="130340"/>
                  </a:cubicBezTo>
                  <a:cubicBezTo>
                    <a:pt x="54518" y="136741"/>
                    <a:pt x="57504" y="143143"/>
                    <a:pt x="60490" y="149544"/>
                  </a:cubicBezTo>
                  <a:cubicBezTo>
                    <a:pt x="60490" y="149544"/>
                    <a:pt x="60234" y="149800"/>
                    <a:pt x="60234" y="149714"/>
                  </a:cubicBezTo>
                  <a:cubicBezTo>
                    <a:pt x="56651" y="143569"/>
                    <a:pt x="53152" y="137424"/>
                    <a:pt x="49740" y="131194"/>
                  </a:cubicBezTo>
                  <a:cubicBezTo>
                    <a:pt x="40185" y="113783"/>
                    <a:pt x="31056" y="96030"/>
                    <a:pt x="23121" y="77766"/>
                  </a:cubicBezTo>
                  <a:lnTo>
                    <a:pt x="23121" y="77766"/>
                  </a:lnTo>
                  <a:cubicBezTo>
                    <a:pt x="23121" y="77766"/>
                    <a:pt x="23121" y="77766"/>
                    <a:pt x="23121" y="77766"/>
                  </a:cubicBezTo>
                  <a:lnTo>
                    <a:pt x="23121" y="77766"/>
                  </a:lnTo>
                  <a:cubicBezTo>
                    <a:pt x="23121" y="77766"/>
                    <a:pt x="23121" y="77766"/>
                    <a:pt x="23121" y="77766"/>
                  </a:cubicBezTo>
                  <a:cubicBezTo>
                    <a:pt x="16210" y="59074"/>
                    <a:pt x="10494" y="39956"/>
                    <a:pt x="5290" y="20753"/>
                  </a:cubicBezTo>
                  <a:cubicBezTo>
                    <a:pt x="3413" y="13925"/>
                    <a:pt x="1706" y="7012"/>
                    <a:pt x="0" y="99"/>
                  </a:cubicBezTo>
                  <a:cubicBezTo>
                    <a:pt x="0" y="13"/>
                    <a:pt x="256" y="-72"/>
                    <a:pt x="256" y="99"/>
                  </a:cubicBezTo>
                  <a:cubicBezTo>
                    <a:pt x="2474" y="6756"/>
                    <a:pt x="4778" y="13413"/>
                    <a:pt x="7167" y="20070"/>
                  </a:cubicBezTo>
                  <a:cubicBezTo>
                    <a:pt x="13992" y="38676"/>
                    <a:pt x="21670" y="56941"/>
                    <a:pt x="29520" y="75120"/>
                  </a:cubicBezTo>
                  <a:close/>
                </a:path>
              </a:pathLst>
            </a:custGeom>
            <a:grpFill/>
            <a:ln w="8532" cap="flat">
              <a:noFill/>
              <a:prstDash val="solid"/>
              <a:miter/>
            </a:ln>
          </p:spPr>
          <p:txBody>
            <a:bodyPr rtlCol="0" anchor="ctr"/>
            <a:lstStyle/>
            <a:p>
              <a:endParaRPr lang="en-US"/>
            </a:p>
          </p:txBody>
        </p:sp>
        <p:sp>
          <p:nvSpPr>
            <p:cNvPr id="1708" name="Freeform 1707">
              <a:extLst>
                <a:ext uri="{FF2B5EF4-FFF2-40B4-BE49-F238E27FC236}">
                  <a16:creationId xmlns:a16="http://schemas.microsoft.com/office/drawing/2014/main" id="{CD92BD61-D11A-2676-6B24-8444142B5562}"/>
                </a:ext>
              </a:extLst>
            </p:cNvPr>
            <p:cNvSpPr/>
            <p:nvPr/>
          </p:nvSpPr>
          <p:spPr>
            <a:xfrm>
              <a:off x="8164482" y="925758"/>
              <a:ext cx="54262" cy="111209"/>
            </a:xfrm>
            <a:custGeom>
              <a:avLst/>
              <a:gdLst>
                <a:gd name="connsiteX0" fmla="*/ 23974 w 54262"/>
                <a:gd name="connsiteY0" fmla="*/ 57183 h 111209"/>
                <a:gd name="connsiteX1" fmla="*/ 23974 w 54262"/>
                <a:gd name="connsiteY1" fmla="*/ 57183 h 111209"/>
                <a:gd name="connsiteX2" fmla="*/ 23974 w 54262"/>
                <a:gd name="connsiteY2" fmla="*/ 57183 h 111209"/>
                <a:gd name="connsiteX3" fmla="*/ 23974 w 54262"/>
                <a:gd name="connsiteY3" fmla="*/ 57183 h 111209"/>
                <a:gd name="connsiteX4" fmla="*/ 6314 w 54262"/>
                <a:gd name="connsiteY4" fmla="*/ 15192 h 111209"/>
                <a:gd name="connsiteX5" fmla="*/ 0 w 54262"/>
                <a:gd name="connsiteY5" fmla="*/ 171 h 111209"/>
                <a:gd name="connsiteX6" fmla="*/ 256 w 54262"/>
                <a:gd name="connsiteY6" fmla="*/ 0 h 111209"/>
                <a:gd name="connsiteX7" fmla="*/ 8105 w 54262"/>
                <a:gd name="connsiteY7" fmla="*/ 14168 h 111209"/>
                <a:gd name="connsiteX8" fmla="*/ 30288 w 54262"/>
                <a:gd name="connsiteY8" fmla="*/ 53940 h 111209"/>
                <a:gd name="connsiteX9" fmla="*/ 30288 w 54262"/>
                <a:gd name="connsiteY9" fmla="*/ 53940 h 111209"/>
                <a:gd name="connsiteX10" fmla="*/ 30288 w 54262"/>
                <a:gd name="connsiteY10" fmla="*/ 54026 h 111209"/>
                <a:gd name="connsiteX11" fmla="*/ 30288 w 54262"/>
                <a:gd name="connsiteY11" fmla="*/ 54111 h 111209"/>
                <a:gd name="connsiteX12" fmla="*/ 30288 w 54262"/>
                <a:gd name="connsiteY12" fmla="*/ 54111 h 111209"/>
                <a:gd name="connsiteX13" fmla="*/ 47948 w 54262"/>
                <a:gd name="connsiteY13" fmla="*/ 96102 h 111209"/>
                <a:gd name="connsiteX14" fmla="*/ 54262 w 54262"/>
                <a:gd name="connsiteY14" fmla="*/ 111038 h 111209"/>
                <a:gd name="connsiteX15" fmla="*/ 54006 w 54262"/>
                <a:gd name="connsiteY15" fmla="*/ 111209 h 111209"/>
                <a:gd name="connsiteX16" fmla="*/ 46072 w 54262"/>
                <a:gd name="connsiteY16" fmla="*/ 96956 h 111209"/>
                <a:gd name="connsiteX17" fmla="*/ 23889 w 54262"/>
                <a:gd name="connsiteY17" fmla="*/ 57183 h 111209"/>
                <a:gd name="connsiteX18" fmla="*/ 23889 w 54262"/>
                <a:gd name="connsiteY18" fmla="*/ 57183 h 111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262" h="111209">
                  <a:moveTo>
                    <a:pt x="23974" y="57183"/>
                  </a:moveTo>
                  <a:cubicBezTo>
                    <a:pt x="23974" y="57183"/>
                    <a:pt x="23974" y="57183"/>
                    <a:pt x="23974" y="57183"/>
                  </a:cubicBezTo>
                  <a:cubicBezTo>
                    <a:pt x="23974" y="57183"/>
                    <a:pt x="23974" y="57183"/>
                    <a:pt x="23974" y="57183"/>
                  </a:cubicBezTo>
                  <a:cubicBezTo>
                    <a:pt x="23974" y="57183"/>
                    <a:pt x="23974" y="57183"/>
                    <a:pt x="23974" y="57183"/>
                  </a:cubicBezTo>
                  <a:cubicBezTo>
                    <a:pt x="17832" y="43357"/>
                    <a:pt x="12115" y="29189"/>
                    <a:pt x="6314" y="15192"/>
                  </a:cubicBezTo>
                  <a:lnTo>
                    <a:pt x="0" y="171"/>
                  </a:lnTo>
                  <a:cubicBezTo>
                    <a:pt x="0" y="171"/>
                    <a:pt x="256" y="0"/>
                    <a:pt x="256" y="0"/>
                  </a:cubicBezTo>
                  <a:lnTo>
                    <a:pt x="8105" y="14168"/>
                  </a:lnTo>
                  <a:cubicBezTo>
                    <a:pt x="15528" y="27397"/>
                    <a:pt x="23121" y="40541"/>
                    <a:pt x="30288" y="53940"/>
                  </a:cubicBezTo>
                  <a:cubicBezTo>
                    <a:pt x="30288" y="53940"/>
                    <a:pt x="30288" y="53940"/>
                    <a:pt x="30288" y="53940"/>
                  </a:cubicBezTo>
                  <a:cubicBezTo>
                    <a:pt x="30288" y="53940"/>
                    <a:pt x="30288" y="53940"/>
                    <a:pt x="30288" y="54026"/>
                  </a:cubicBezTo>
                  <a:cubicBezTo>
                    <a:pt x="30288" y="54026"/>
                    <a:pt x="30288" y="54026"/>
                    <a:pt x="30288" y="54111"/>
                  </a:cubicBezTo>
                  <a:cubicBezTo>
                    <a:pt x="30288" y="54111"/>
                    <a:pt x="30288" y="54111"/>
                    <a:pt x="30288" y="54111"/>
                  </a:cubicBezTo>
                  <a:cubicBezTo>
                    <a:pt x="36431" y="68023"/>
                    <a:pt x="42147" y="82105"/>
                    <a:pt x="47948" y="96102"/>
                  </a:cubicBezTo>
                  <a:lnTo>
                    <a:pt x="54262" y="111038"/>
                  </a:lnTo>
                  <a:cubicBezTo>
                    <a:pt x="54262" y="111038"/>
                    <a:pt x="54006" y="111209"/>
                    <a:pt x="54006" y="111209"/>
                  </a:cubicBezTo>
                  <a:lnTo>
                    <a:pt x="46072" y="96956"/>
                  </a:lnTo>
                  <a:cubicBezTo>
                    <a:pt x="38649" y="83727"/>
                    <a:pt x="31056" y="70583"/>
                    <a:pt x="23889" y="57183"/>
                  </a:cubicBezTo>
                  <a:cubicBezTo>
                    <a:pt x="23889" y="57183"/>
                    <a:pt x="23889" y="57183"/>
                    <a:pt x="23889" y="57183"/>
                  </a:cubicBezTo>
                  <a:close/>
                </a:path>
              </a:pathLst>
            </a:custGeom>
            <a:grpFill/>
            <a:ln w="8532" cap="flat">
              <a:noFill/>
              <a:prstDash val="solid"/>
              <a:miter/>
            </a:ln>
          </p:spPr>
          <p:txBody>
            <a:bodyPr rtlCol="0" anchor="ctr"/>
            <a:lstStyle/>
            <a:p>
              <a:endParaRPr lang="en-US"/>
            </a:p>
          </p:txBody>
        </p:sp>
        <p:sp>
          <p:nvSpPr>
            <p:cNvPr id="1709" name="Freeform 1708">
              <a:extLst>
                <a:ext uri="{FF2B5EF4-FFF2-40B4-BE49-F238E27FC236}">
                  <a16:creationId xmlns:a16="http://schemas.microsoft.com/office/drawing/2014/main" id="{D09D52FE-BBB0-E3EB-7A6C-A9ED7BF0FC34}"/>
                </a:ext>
              </a:extLst>
            </p:cNvPr>
            <p:cNvSpPr/>
            <p:nvPr/>
          </p:nvSpPr>
          <p:spPr>
            <a:xfrm>
              <a:off x="8206543" y="967152"/>
              <a:ext cx="53494" cy="105063"/>
            </a:xfrm>
            <a:custGeom>
              <a:avLst/>
              <a:gdLst>
                <a:gd name="connsiteX0" fmla="*/ 6229 w 53494"/>
                <a:gd name="connsiteY0" fmla="*/ 14339 h 105063"/>
                <a:gd name="connsiteX1" fmla="*/ 0 w 53494"/>
                <a:gd name="connsiteY1" fmla="*/ 171 h 105063"/>
                <a:gd name="connsiteX2" fmla="*/ 256 w 53494"/>
                <a:gd name="connsiteY2" fmla="*/ 0 h 105063"/>
                <a:gd name="connsiteX3" fmla="*/ 8020 w 53494"/>
                <a:gd name="connsiteY3" fmla="*/ 13314 h 105063"/>
                <a:gd name="connsiteX4" fmla="*/ 29861 w 53494"/>
                <a:gd name="connsiteY4" fmla="*/ 50868 h 105063"/>
                <a:gd name="connsiteX5" fmla="*/ 29861 w 53494"/>
                <a:gd name="connsiteY5" fmla="*/ 50868 h 105063"/>
                <a:gd name="connsiteX6" fmla="*/ 29861 w 53494"/>
                <a:gd name="connsiteY6" fmla="*/ 50953 h 105063"/>
                <a:gd name="connsiteX7" fmla="*/ 29861 w 53494"/>
                <a:gd name="connsiteY7" fmla="*/ 51038 h 105063"/>
                <a:gd name="connsiteX8" fmla="*/ 29861 w 53494"/>
                <a:gd name="connsiteY8" fmla="*/ 51038 h 105063"/>
                <a:gd name="connsiteX9" fmla="*/ 47266 w 53494"/>
                <a:gd name="connsiteY9" fmla="*/ 90811 h 105063"/>
                <a:gd name="connsiteX10" fmla="*/ 53494 w 53494"/>
                <a:gd name="connsiteY10" fmla="*/ 104893 h 105063"/>
                <a:gd name="connsiteX11" fmla="*/ 53238 w 53494"/>
                <a:gd name="connsiteY11" fmla="*/ 105064 h 105063"/>
                <a:gd name="connsiteX12" fmla="*/ 45474 w 53494"/>
                <a:gd name="connsiteY12" fmla="*/ 91664 h 105063"/>
                <a:gd name="connsiteX13" fmla="*/ 23633 w 53494"/>
                <a:gd name="connsiteY13" fmla="*/ 54196 h 105063"/>
                <a:gd name="connsiteX14" fmla="*/ 23633 w 53494"/>
                <a:gd name="connsiteY14" fmla="*/ 54196 h 105063"/>
                <a:gd name="connsiteX15" fmla="*/ 23633 w 53494"/>
                <a:gd name="connsiteY15" fmla="*/ 54196 h 105063"/>
                <a:gd name="connsiteX16" fmla="*/ 23633 w 53494"/>
                <a:gd name="connsiteY16" fmla="*/ 54196 h 105063"/>
                <a:gd name="connsiteX17" fmla="*/ 23633 w 53494"/>
                <a:gd name="connsiteY17" fmla="*/ 54196 h 105063"/>
                <a:gd name="connsiteX18" fmla="*/ 6229 w 53494"/>
                <a:gd name="connsiteY18" fmla="*/ 14424 h 1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494" h="105063">
                  <a:moveTo>
                    <a:pt x="6229" y="14339"/>
                  </a:moveTo>
                  <a:lnTo>
                    <a:pt x="0" y="171"/>
                  </a:lnTo>
                  <a:cubicBezTo>
                    <a:pt x="0" y="171"/>
                    <a:pt x="256" y="0"/>
                    <a:pt x="256" y="0"/>
                  </a:cubicBezTo>
                  <a:lnTo>
                    <a:pt x="8020" y="13314"/>
                  </a:lnTo>
                  <a:cubicBezTo>
                    <a:pt x="15358" y="25775"/>
                    <a:pt x="22865" y="38151"/>
                    <a:pt x="29861" y="50868"/>
                  </a:cubicBezTo>
                  <a:cubicBezTo>
                    <a:pt x="29861" y="50868"/>
                    <a:pt x="29861" y="50868"/>
                    <a:pt x="29861" y="50868"/>
                  </a:cubicBezTo>
                  <a:cubicBezTo>
                    <a:pt x="29861" y="50868"/>
                    <a:pt x="29861" y="50868"/>
                    <a:pt x="29861" y="50953"/>
                  </a:cubicBezTo>
                  <a:cubicBezTo>
                    <a:pt x="29861" y="50953"/>
                    <a:pt x="29861" y="50953"/>
                    <a:pt x="29861" y="51038"/>
                  </a:cubicBezTo>
                  <a:cubicBezTo>
                    <a:pt x="29861" y="51038"/>
                    <a:pt x="29861" y="51038"/>
                    <a:pt x="29861" y="51038"/>
                  </a:cubicBezTo>
                  <a:cubicBezTo>
                    <a:pt x="35919" y="64182"/>
                    <a:pt x="41550" y="77496"/>
                    <a:pt x="47266" y="90811"/>
                  </a:cubicBezTo>
                  <a:lnTo>
                    <a:pt x="53494" y="104893"/>
                  </a:lnTo>
                  <a:cubicBezTo>
                    <a:pt x="53494" y="104893"/>
                    <a:pt x="53238" y="105064"/>
                    <a:pt x="53238" y="105064"/>
                  </a:cubicBezTo>
                  <a:lnTo>
                    <a:pt x="45474" y="91664"/>
                  </a:lnTo>
                  <a:cubicBezTo>
                    <a:pt x="38137" y="79203"/>
                    <a:pt x="30629" y="66828"/>
                    <a:pt x="23633" y="54196"/>
                  </a:cubicBezTo>
                  <a:cubicBezTo>
                    <a:pt x="23633" y="54196"/>
                    <a:pt x="23633" y="54196"/>
                    <a:pt x="23633" y="54196"/>
                  </a:cubicBezTo>
                  <a:cubicBezTo>
                    <a:pt x="23633" y="54196"/>
                    <a:pt x="23633" y="54196"/>
                    <a:pt x="23633" y="54196"/>
                  </a:cubicBezTo>
                  <a:cubicBezTo>
                    <a:pt x="23633" y="54196"/>
                    <a:pt x="23633" y="54196"/>
                    <a:pt x="23633" y="54196"/>
                  </a:cubicBezTo>
                  <a:cubicBezTo>
                    <a:pt x="23633" y="54196"/>
                    <a:pt x="23633" y="54196"/>
                    <a:pt x="23633" y="54196"/>
                  </a:cubicBezTo>
                  <a:cubicBezTo>
                    <a:pt x="17576" y="41053"/>
                    <a:pt x="11945" y="27738"/>
                    <a:pt x="6229" y="14424"/>
                  </a:cubicBezTo>
                  <a:close/>
                </a:path>
              </a:pathLst>
            </a:custGeom>
            <a:grpFill/>
            <a:ln w="8532" cap="flat">
              <a:noFill/>
              <a:prstDash val="solid"/>
              <a:miter/>
            </a:ln>
          </p:spPr>
          <p:txBody>
            <a:bodyPr rtlCol="0" anchor="ctr"/>
            <a:lstStyle/>
            <a:p>
              <a:endParaRPr lang="en-US"/>
            </a:p>
          </p:txBody>
        </p:sp>
        <p:sp>
          <p:nvSpPr>
            <p:cNvPr id="1710" name="Freeform 1709">
              <a:extLst>
                <a:ext uri="{FF2B5EF4-FFF2-40B4-BE49-F238E27FC236}">
                  <a16:creationId xmlns:a16="http://schemas.microsoft.com/office/drawing/2014/main" id="{C1D3F4BD-B0CE-7499-7DE5-4AD86662605E}"/>
                </a:ext>
              </a:extLst>
            </p:cNvPr>
            <p:cNvSpPr/>
            <p:nvPr/>
          </p:nvSpPr>
          <p:spPr>
            <a:xfrm>
              <a:off x="8789516" y="501894"/>
              <a:ext cx="109291" cy="182180"/>
            </a:xfrm>
            <a:custGeom>
              <a:avLst/>
              <a:gdLst>
                <a:gd name="connsiteX0" fmla="*/ 60234 w 109291"/>
                <a:gd name="connsiteY0" fmla="*/ 87591 h 182180"/>
                <a:gd name="connsiteX1" fmla="*/ 60234 w 109291"/>
                <a:gd name="connsiteY1" fmla="*/ 87591 h 182180"/>
                <a:gd name="connsiteX2" fmla="*/ 60234 w 109291"/>
                <a:gd name="connsiteY2" fmla="*/ 87676 h 182180"/>
                <a:gd name="connsiteX3" fmla="*/ 60234 w 109291"/>
                <a:gd name="connsiteY3" fmla="*/ 87676 h 182180"/>
                <a:gd name="connsiteX4" fmla="*/ 96920 w 109291"/>
                <a:gd name="connsiteY4" fmla="*/ 156894 h 182180"/>
                <a:gd name="connsiteX5" fmla="*/ 109291 w 109291"/>
                <a:gd name="connsiteY5" fmla="*/ 181986 h 182180"/>
                <a:gd name="connsiteX6" fmla="*/ 109036 w 109291"/>
                <a:gd name="connsiteY6" fmla="*/ 182157 h 182180"/>
                <a:gd name="connsiteX7" fmla="*/ 95214 w 109291"/>
                <a:gd name="connsiteY7" fmla="*/ 158089 h 182180"/>
                <a:gd name="connsiteX8" fmla="*/ 54347 w 109291"/>
                <a:gd name="connsiteY8" fmla="*/ 91517 h 182180"/>
                <a:gd name="connsiteX9" fmla="*/ 54347 w 109291"/>
                <a:gd name="connsiteY9" fmla="*/ 91517 h 182180"/>
                <a:gd name="connsiteX10" fmla="*/ 54262 w 109291"/>
                <a:gd name="connsiteY10" fmla="*/ 91346 h 182180"/>
                <a:gd name="connsiteX11" fmla="*/ 54262 w 109291"/>
                <a:gd name="connsiteY11" fmla="*/ 91175 h 182180"/>
                <a:gd name="connsiteX12" fmla="*/ 54177 w 109291"/>
                <a:gd name="connsiteY12" fmla="*/ 91175 h 182180"/>
                <a:gd name="connsiteX13" fmla="*/ 14675 w 109291"/>
                <a:gd name="connsiteY13" fmla="*/ 23750 h 182180"/>
                <a:gd name="connsiteX14" fmla="*/ 0 w 109291"/>
                <a:gd name="connsiteY14" fmla="*/ 194 h 182180"/>
                <a:gd name="connsiteX15" fmla="*/ 256 w 109291"/>
                <a:gd name="connsiteY15" fmla="*/ 23 h 182180"/>
                <a:gd name="connsiteX16" fmla="*/ 16552 w 109291"/>
                <a:gd name="connsiteY16" fmla="*/ 22726 h 182180"/>
                <a:gd name="connsiteX17" fmla="*/ 60319 w 109291"/>
                <a:gd name="connsiteY17" fmla="*/ 87676 h 182180"/>
                <a:gd name="connsiteX18" fmla="*/ 60319 w 109291"/>
                <a:gd name="connsiteY18" fmla="*/ 87676 h 18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291" h="182180">
                  <a:moveTo>
                    <a:pt x="60234" y="87591"/>
                  </a:moveTo>
                  <a:lnTo>
                    <a:pt x="60234" y="87591"/>
                  </a:lnTo>
                  <a:cubicBezTo>
                    <a:pt x="60234" y="87591"/>
                    <a:pt x="60234" y="87676"/>
                    <a:pt x="60234" y="87676"/>
                  </a:cubicBezTo>
                  <a:lnTo>
                    <a:pt x="60234" y="87676"/>
                  </a:lnTo>
                  <a:cubicBezTo>
                    <a:pt x="73202" y="110379"/>
                    <a:pt x="85232" y="133594"/>
                    <a:pt x="96920" y="156894"/>
                  </a:cubicBezTo>
                  <a:cubicBezTo>
                    <a:pt x="101101" y="165258"/>
                    <a:pt x="105196" y="173537"/>
                    <a:pt x="109291" y="181986"/>
                  </a:cubicBezTo>
                  <a:cubicBezTo>
                    <a:pt x="109291" y="182072"/>
                    <a:pt x="109121" y="182242"/>
                    <a:pt x="109036" y="182157"/>
                  </a:cubicBezTo>
                  <a:cubicBezTo>
                    <a:pt x="104428" y="174134"/>
                    <a:pt x="99821" y="166111"/>
                    <a:pt x="95214" y="158089"/>
                  </a:cubicBezTo>
                  <a:cubicBezTo>
                    <a:pt x="81990" y="135642"/>
                    <a:pt x="68168" y="113537"/>
                    <a:pt x="54347" y="91517"/>
                  </a:cubicBezTo>
                  <a:lnTo>
                    <a:pt x="54347" y="91517"/>
                  </a:lnTo>
                  <a:cubicBezTo>
                    <a:pt x="54347" y="91517"/>
                    <a:pt x="54262" y="91346"/>
                    <a:pt x="54262" y="91346"/>
                  </a:cubicBezTo>
                  <a:lnTo>
                    <a:pt x="54262" y="91175"/>
                  </a:lnTo>
                  <a:cubicBezTo>
                    <a:pt x="54262" y="91175"/>
                    <a:pt x="54177" y="91175"/>
                    <a:pt x="54177" y="91175"/>
                  </a:cubicBezTo>
                  <a:cubicBezTo>
                    <a:pt x="41208" y="68558"/>
                    <a:pt x="28240" y="45941"/>
                    <a:pt x="14675" y="23750"/>
                  </a:cubicBezTo>
                  <a:cubicBezTo>
                    <a:pt x="9812" y="15898"/>
                    <a:pt x="4949" y="8046"/>
                    <a:pt x="0" y="194"/>
                  </a:cubicBezTo>
                  <a:cubicBezTo>
                    <a:pt x="0" y="109"/>
                    <a:pt x="171" y="-62"/>
                    <a:pt x="256" y="23"/>
                  </a:cubicBezTo>
                  <a:cubicBezTo>
                    <a:pt x="5716" y="7534"/>
                    <a:pt x="11177" y="15130"/>
                    <a:pt x="16552" y="22726"/>
                  </a:cubicBezTo>
                  <a:cubicBezTo>
                    <a:pt x="31653" y="43978"/>
                    <a:pt x="46413" y="65571"/>
                    <a:pt x="60319" y="87676"/>
                  </a:cubicBezTo>
                  <a:lnTo>
                    <a:pt x="60319" y="87676"/>
                  </a:lnTo>
                  <a:close/>
                </a:path>
              </a:pathLst>
            </a:custGeom>
            <a:grpFill/>
            <a:ln w="8532" cap="flat">
              <a:noFill/>
              <a:prstDash val="solid"/>
              <a:miter/>
            </a:ln>
          </p:spPr>
          <p:txBody>
            <a:bodyPr rtlCol="0" anchor="ctr"/>
            <a:lstStyle/>
            <a:p>
              <a:endParaRPr lang="en-US"/>
            </a:p>
          </p:txBody>
        </p:sp>
        <p:sp>
          <p:nvSpPr>
            <p:cNvPr id="1711" name="Freeform 1710">
              <a:extLst>
                <a:ext uri="{FF2B5EF4-FFF2-40B4-BE49-F238E27FC236}">
                  <a16:creationId xmlns:a16="http://schemas.microsoft.com/office/drawing/2014/main" id="{6564AFDC-3655-E382-CD60-FF1EF8A80595}"/>
                </a:ext>
              </a:extLst>
            </p:cNvPr>
            <p:cNvSpPr/>
            <p:nvPr/>
          </p:nvSpPr>
          <p:spPr>
            <a:xfrm>
              <a:off x="8744639" y="466310"/>
              <a:ext cx="132668" cy="190959"/>
            </a:xfrm>
            <a:custGeom>
              <a:avLst/>
              <a:gdLst>
                <a:gd name="connsiteX0" fmla="*/ 79004 w 132668"/>
                <a:gd name="connsiteY0" fmla="*/ 102692 h 190959"/>
                <a:gd name="connsiteX1" fmla="*/ 79004 w 132668"/>
                <a:gd name="connsiteY1" fmla="*/ 102692 h 190959"/>
                <a:gd name="connsiteX2" fmla="*/ 79004 w 132668"/>
                <a:gd name="connsiteY2" fmla="*/ 102777 h 190959"/>
                <a:gd name="connsiteX3" fmla="*/ 79004 w 132668"/>
                <a:gd name="connsiteY3" fmla="*/ 102777 h 190959"/>
                <a:gd name="connsiteX4" fmla="*/ 118335 w 132668"/>
                <a:gd name="connsiteY4" fmla="*/ 167727 h 190959"/>
                <a:gd name="connsiteX5" fmla="*/ 132669 w 132668"/>
                <a:gd name="connsiteY5" fmla="*/ 190771 h 190959"/>
                <a:gd name="connsiteX6" fmla="*/ 132413 w 132668"/>
                <a:gd name="connsiteY6" fmla="*/ 190942 h 190959"/>
                <a:gd name="connsiteX7" fmla="*/ 116629 w 132668"/>
                <a:gd name="connsiteY7" fmla="*/ 169007 h 190959"/>
                <a:gd name="connsiteX8" fmla="*/ 76018 w 132668"/>
                <a:gd name="connsiteY8" fmla="*/ 110970 h 190959"/>
                <a:gd name="connsiteX9" fmla="*/ 72776 w 132668"/>
                <a:gd name="connsiteY9" fmla="*/ 106703 h 190959"/>
                <a:gd name="connsiteX10" fmla="*/ 39502 w 132668"/>
                <a:gd name="connsiteY10" fmla="*/ 63175 h 190959"/>
                <a:gd name="connsiteX11" fmla="*/ 39502 w 132668"/>
                <a:gd name="connsiteY11" fmla="*/ 63175 h 190959"/>
                <a:gd name="connsiteX12" fmla="*/ 39502 w 132668"/>
                <a:gd name="connsiteY12" fmla="*/ 63090 h 190959"/>
                <a:gd name="connsiteX13" fmla="*/ 39502 w 132668"/>
                <a:gd name="connsiteY13" fmla="*/ 63005 h 190959"/>
                <a:gd name="connsiteX14" fmla="*/ 39502 w 132668"/>
                <a:gd name="connsiteY14" fmla="*/ 63005 h 190959"/>
                <a:gd name="connsiteX15" fmla="*/ 10324 w 132668"/>
                <a:gd name="connsiteY15" fmla="*/ 16660 h 190959"/>
                <a:gd name="connsiteX16" fmla="*/ 0 w 132668"/>
                <a:gd name="connsiteY16" fmla="*/ 188 h 190959"/>
                <a:gd name="connsiteX17" fmla="*/ 256 w 132668"/>
                <a:gd name="connsiteY17" fmla="*/ 17 h 190959"/>
                <a:gd name="connsiteX18" fmla="*/ 12115 w 132668"/>
                <a:gd name="connsiteY18" fmla="*/ 15551 h 190959"/>
                <a:gd name="connsiteX19" fmla="*/ 45303 w 132668"/>
                <a:gd name="connsiteY19" fmla="*/ 59079 h 190959"/>
                <a:gd name="connsiteX20" fmla="*/ 45303 w 132668"/>
                <a:gd name="connsiteY20" fmla="*/ 59079 h 190959"/>
                <a:gd name="connsiteX21" fmla="*/ 45303 w 132668"/>
                <a:gd name="connsiteY21" fmla="*/ 59079 h 190959"/>
                <a:gd name="connsiteX22" fmla="*/ 45303 w 132668"/>
                <a:gd name="connsiteY22" fmla="*/ 59079 h 190959"/>
                <a:gd name="connsiteX23" fmla="*/ 45303 w 132668"/>
                <a:gd name="connsiteY23" fmla="*/ 59079 h 190959"/>
                <a:gd name="connsiteX24" fmla="*/ 46242 w 132668"/>
                <a:gd name="connsiteY24" fmla="*/ 60529 h 190959"/>
                <a:gd name="connsiteX25" fmla="*/ 34895 w 132668"/>
                <a:gd name="connsiteY25" fmla="*/ 40473 h 190959"/>
                <a:gd name="connsiteX26" fmla="*/ 21756 w 132668"/>
                <a:gd name="connsiteY26" fmla="*/ 16916 h 190959"/>
                <a:gd name="connsiteX27" fmla="*/ 22012 w 132668"/>
                <a:gd name="connsiteY27" fmla="*/ 16746 h 190959"/>
                <a:gd name="connsiteX28" fmla="*/ 36772 w 132668"/>
                <a:gd name="connsiteY28" fmla="*/ 39534 h 190959"/>
                <a:gd name="connsiteX29" fmla="*/ 78918 w 132668"/>
                <a:gd name="connsiteY29" fmla="*/ 102692 h 190959"/>
                <a:gd name="connsiteX30" fmla="*/ 78918 w 132668"/>
                <a:gd name="connsiteY30" fmla="*/ 102692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2668" h="190959">
                  <a:moveTo>
                    <a:pt x="79004" y="102692"/>
                  </a:moveTo>
                  <a:lnTo>
                    <a:pt x="79004" y="102692"/>
                  </a:lnTo>
                  <a:cubicBezTo>
                    <a:pt x="79004" y="102692"/>
                    <a:pt x="79004" y="102777"/>
                    <a:pt x="79004" y="102777"/>
                  </a:cubicBezTo>
                  <a:lnTo>
                    <a:pt x="79004" y="102777"/>
                  </a:lnTo>
                  <a:cubicBezTo>
                    <a:pt x="92143" y="124370"/>
                    <a:pt x="105025" y="146219"/>
                    <a:pt x="118335" y="167727"/>
                  </a:cubicBezTo>
                  <a:lnTo>
                    <a:pt x="132669" y="190771"/>
                  </a:lnTo>
                  <a:cubicBezTo>
                    <a:pt x="132669" y="190771"/>
                    <a:pt x="132498" y="191027"/>
                    <a:pt x="132413" y="190942"/>
                  </a:cubicBezTo>
                  <a:lnTo>
                    <a:pt x="116629" y="169007"/>
                  </a:lnTo>
                  <a:cubicBezTo>
                    <a:pt x="102893" y="149804"/>
                    <a:pt x="89157" y="130601"/>
                    <a:pt x="76018" y="110970"/>
                  </a:cubicBezTo>
                  <a:lnTo>
                    <a:pt x="72776" y="106703"/>
                  </a:lnTo>
                  <a:cubicBezTo>
                    <a:pt x="61599" y="92279"/>
                    <a:pt x="50337" y="77855"/>
                    <a:pt x="39502" y="63175"/>
                  </a:cubicBezTo>
                  <a:cubicBezTo>
                    <a:pt x="39502" y="63175"/>
                    <a:pt x="39502" y="63175"/>
                    <a:pt x="39502" y="63175"/>
                  </a:cubicBezTo>
                  <a:cubicBezTo>
                    <a:pt x="39502" y="63175"/>
                    <a:pt x="39502" y="63175"/>
                    <a:pt x="39502" y="63090"/>
                  </a:cubicBezTo>
                  <a:cubicBezTo>
                    <a:pt x="39502" y="63090"/>
                    <a:pt x="39502" y="63090"/>
                    <a:pt x="39502" y="63005"/>
                  </a:cubicBezTo>
                  <a:cubicBezTo>
                    <a:pt x="39502" y="63005"/>
                    <a:pt x="39502" y="63005"/>
                    <a:pt x="39502" y="63005"/>
                  </a:cubicBezTo>
                  <a:cubicBezTo>
                    <a:pt x="29520" y="47727"/>
                    <a:pt x="19964" y="32108"/>
                    <a:pt x="10324" y="16660"/>
                  </a:cubicBezTo>
                  <a:lnTo>
                    <a:pt x="0" y="188"/>
                  </a:lnTo>
                  <a:cubicBezTo>
                    <a:pt x="0" y="188"/>
                    <a:pt x="171" y="-68"/>
                    <a:pt x="256" y="17"/>
                  </a:cubicBezTo>
                  <a:lnTo>
                    <a:pt x="12115" y="15551"/>
                  </a:lnTo>
                  <a:cubicBezTo>
                    <a:pt x="23207" y="29975"/>
                    <a:pt x="34468" y="44399"/>
                    <a:pt x="45303" y="59079"/>
                  </a:cubicBezTo>
                  <a:cubicBezTo>
                    <a:pt x="45303" y="59079"/>
                    <a:pt x="45303" y="59079"/>
                    <a:pt x="45303" y="59079"/>
                  </a:cubicBezTo>
                  <a:cubicBezTo>
                    <a:pt x="45303" y="59079"/>
                    <a:pt x="45303" y="59079"/>
                    <a:pt x="45303" y="59079"/>
                  </a:cubicBezTo>
                  <a:cubicBezTo>
                    <a:pt x="45303" y="59079"/>
                    <a:pt x="45303" y="59079"/>
                    <a:pt x="45303" y="59079"/>
                  </a:cubicBezTo>
                  <a:cubicBezTo>
                    <a:pt x="45303" y="59079"/>
                    <a:pt x="45303" y="59079"/>
                    <a:pt x="45303" y="59079"/>
                  </a:cubicBezTo>
                  <a:cubicBezTo>
                    <a:pt x="45645" y="59591"/>
                    <a:pt x="45901" y="60017"/>
                    <a:pt x="46242" y="60529"/>
                  </a:cubicBezTo>
                  <a:cubicBezTo>
                    <a:pt x="42488" y="53872"/>
                    <a:pt x="38649" y="47130"/>
                    <a:pt x="34895" y="40473"/>
                  </a:cubicBezTo>
                  <a:lnTo>
                    <a:pt x="21756" y="16916"/>
                  </a:lnTo>
                  <a:cubicBezTo>
                    <a:pt x="21756" y="16916"/>
                    <a:pt x="21927" y="16660"/>
                    <a:pt x="22012" y="16746"/>
                  </a:cubicBezTo>
                  <a:lnTo>
                    <a:pt x="36772" y="39534"/>
                  </a:lnTo>
                  <a:cubicBezTo>
                    <a:pt x="50678" y="60700"/>
                    <a:pt x="64927" y="81611"/>
                    <a:pt x="78918" y="102692"/>
                  </a:cubicBezTo>
                  <a:lnTo>
                    <a:pt x="78918" y="102692"/>
                  </a:lnTo>
                  <a:close/>
                </a:path>
              </a:pathLst>
            </a:custGeom>
            <a:grpFill/>
            <a:ln w="8532" cap="flat">
              <a:noFill/>
              <a:prstDash val="solid"/>
              <a:miter/>
            </a:ln>
          </p:spPr>
          <p:txBody>
            <a:bodyPr rtlCol="0" anchor="ctr"/>
            <a:lstStyle/>
            <a:p>
              <a:endParaRPr lang="en-US"/>
            </a:p>
          </p:txBody>
        </p:sp>
        <p:sp>
          <p:nvSpPr>
            <p:cNvPr id="1712" name="Freeform 1711">
              <a:extLst>
                <a:ext uri="{FF2B5EF4-FFF2-40B4-BE49-F238E27FC236}">
                  <a16:creationId xmlns:a16="http://schemas.microsoft.com/office/drawing/2014/main" id="{87FA0362-859C-40B2-4838-BEF4C4B2C3EB}"/>
                </a:ext>
              </a:extLst>
            </p:cNvPr>
            <p:cNvSpPr/>
            <p:nvPr/>
          </p:nvSpPr>
          <p:spPr>
            <a:xfrm>
              <a:off x="8730989" y="482782"/>
              <a:ext cx="79686" cy="101172"/>
            </a:xfrm>
            <a:custGeom>
              <a:avLst/>
              <a:gdLst>
                <a:gd name="connsiteX0" fmla="*/ 37028 w 79686"/>
                <a:gd name="connsiteY0" fmla="*/ 52848 h 101172"/>
                <a:gd name="connsiteX1" fmla="*/ 37028 w 79686"/>
                <a:gd name="connsiteY1" fmla="*/ 52848 h 101172"/>
                <a:gd name="connsiteX2" fmla="*/ 37028 w 79686"/>
                <a:gd name="connsiteY2" fmla="*/ 52763 h 101172"/>
                <a:gd name="connsiteX3" fmla="*/ 37028 w 79686"/>
                <a:gd name="connsiteY3" fmla="*/ 52677 h 101172"/>
                <a:gd name="connsiteX4" fmla="*/ 37028 w 79686"/>
                <a:gd name="connsiteY4" fmla="*/ 52677 h 101172"/>
                <a:gd name="connsiteX5" fmla="*/ 9726 w 79686"/>
                <a:gd name="connsiteY5" fmla="*/ 13929 h 101172"/>
                <a:gd name="connsiteX6" fmla="*/ 0 w 79686"/>
                <a:gd name="connsiteY6" fmla="*/ 188 h 101172"/>
                <a:gd name="connsiteX7" fmla="*/ 256 w 79686"/>
                <a:gd name="connsiteY7" fmla="*/ 17 h 101172"/>
                <a:gd name="connsiteX8" fmla="*/ 11433 w 79686"/>
                <a:gd name="connsiteY8" fmla="*/ 12734 h 101172"/>
                <a:gd name="connsiteX9" fmla="*/ 42659 w 79686"/>
                <a:gd name="connsiteY9" fmla="*/ 48410 h 101172"/>
                <a:gd name="connsiteX10" fmla="*/ 42659 w 79686"/>
                <a:gd name="connsiteY10" fmla="*/ 48410 h 101172"/>
                <a:gd name="connsiteX11" fmla="*/ 42659 w 79686"/>
                <a:gd name="connsiteY11" fmla="*/ 48410 h 101172"/>
                <a:gd name="connsiteX12" fmla="*/ 42659 w 79686"/>
                <a:gd name="connsiteY12" fmla="*/ 48410 h 101172"/>
                <a:gd name="connsiteX13" fmla="*/ 42659 w 79686"/>
                <a:gd name="connsiteY13" fmla="*/ 48410 h 101172"/>
                <a:gd name="connsiteX14" fmla="*/ 69960 w 79686"/>
                <a:gd name="connsiteY14" fmla="*/ 87158 h 101172"/>
                <a:gd name="connsiteX15" fmla="*/ 79687 w 79686"/>
                <a:gd name="connsiteY15" fmla="*/ 100985 h 101172"/>
                <a:gd name="connsiteX16" fmla="*/ 79430 w 79686"/>
                <a:gd name="connsiteY16" fmla="*/ 101155 h 101172"/>
                <a:gd name="connsiteX17" fmla="*/ 68339 w 79686"/>
                <a:gd name="connsiteY17" fmla="*/ 88524 h 101172"/>
                <a:gd name="connsiteX18" fmla="*/ 37113 w 79686"/>
                <a:gd name="connsiteY18" fmla="*/ 52848 h 101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686" h="101172">
                  <a:moveTo>
                    <a:pt x="37028" y="52848"/>
                  </a:moveTo>
                  <a:cubicBezTo>
                    <a:pt x="37028" y="52848"/>
                    <a:pt x="37028" y="52848"/>
                    <a:pt x="37028" y="52848"/>
                  </a:cubicBezTo>
                  <a:cubicBezTo>
                    <a:pt x="37028" y="52848"/>
                    <a:pt x="37028" y="52848"/>
                    <a:pt x="37028" y="52763"/>
                  </a:cubicBezTo>
                  <a:cubicBezTo>
                    <a:pt x="37028" y="52763"/>
                    <a:pt x="37028" y="52763"/>
                    <a:pt x="37028" y="52677"/>
                  </a:cubicBezTo>
                  <a:cubicBezTo>
                    <a:pt x="37028" y="52677"/>
                    <a:pt x="37028" y="52677"/>
                    <a:pt x="37028" y="52677"/>
                  </a:cubicBezTo>
                  <a:cubicBezTo>
                    <a:pt x="27643" y="39960"/>
                    <a:pt x="18770" y="26902"/>
                    <a:pt x="9726" y="13929"/>
                  </a:cubicBezTo>
                  <a:lnTo>
                    <a:pt x="0" y="188"/>
                  </a:lnTo>
                  <a:cubicBezTo>
                    <a:pt x="0" y="188"/>
                    <a:pt x="171" y="-68"/>
                    <a:pt x="256" y="17"/>
                  </a:cubicBezTo>
                  <a:lnTo>
                    <a:pt x="11433" y="12734"/>
                  </a:lnTo>
                  <a:cubicBezTo>
                    <a:pt x="21927" y="24598"/>
                    <a:pt x="32506" y="36291"/>
                    <a:pt x="42659" y="48410"/>
                  </a:cubicBezTo>
                  <a:cubicBezTo>
                    <a:pt x="42659" y="48410"/>
                    <a:pt x="42659" y="48410"/>
                    <a:pt x="42659" y="48410"/>
                  </a:cubicBezTo>
                  <a:cubicBezTo>
                    <a:pt x="42659" y="48410"/>
                    <a:pt x="42659" y="48410"/>
                    <a:pt x="42659" y="48410"/>
                  </a:cubicBezTo>
                  <a:cubicBezTo>
                    <a:pt x="42659" y="48410"/>
                    <a:pt x="42659" y="48410"/>
                    <a:pt x="42659" y="48410"/>
                  </a:cubicBezTo>
                  <a:cubicBezTo>
                    <a:pt x="42659" y="48410"/>
                    <a:pt x="42659" y="48410"/>
                    <a:pt x="42659" y="48410"/>
                  </a:cubicBezTo>
                  <a:cubicBezTo>
                    <a:pt x="52043" y="61127"/>
                    <a:pt x="60917" y="74185"/>
                    <a:pt x="69960" y="87158"/>
                  </a:cubicBezTo>
                  <a:lnTo>
                    <a:pt x="79687" y="100985"/>
                  </a:lnTo>
                  <a:cubicBezTo>
                    <a:pt x="79687" y="100985"/>
                    <a:pt x="79516" y="101241"/>
                    <a:pt x="79430" y="101155"/>
                  </a:cubicBezTo>
                  <a:lnTo>
                    <a:pt x="68339" y="88524"/>
                  </a:lnTo>
                  <a:cubicBezTo>
                    <a:pt x="57845" y="76660"/>
                    <a:pt x="47266" y="64968"/>
                    <a:pt x="37113" y="52848"/>
                  </a:cubicBezTo>
                  <a:close/>
                </a:path>
              </a:pathLst>
            </a:custGeom>
            <a:grpFill/>
            <a:ln w="8532" cap="flat">
              <a:noFill/>
              <a:prstDash val="solid"/>
              <a:miter/>
            </a:ln>
          </p:spPr>
          <p:txBody>
            <a:bodyPr rtlCol="0" anchor="ctr"/>
            <a:lstStyle/>
            <a:p>
              <a:endParaRPr lang="en-US"/>
            </a:p>
          </p:txBody>
        </p:sp>
        <p:sp>
          <p:nvSpPr>
            <p:cNvPr id="1713" name="Freeform 1712">
              <a:extLst>
                <a:ext uri="{FF2B5EF4-FFF2-40B4-BE49-F238E27FC236}">
                  <a16:creationId xmlns:a16="http://schemas.microsoft.com/office/drawing/2014/main" id="{7103621B-BFE9-12FC-1D26-F22020D5311C}"/>
                </a:ext>
              </a:extLst>
            </p:cNvPr>
            <p:cNvSpPr/>
            <p:nvPr/>
          </p:nvSpPr>
          <p:spPr>
            <a:xfrm>
              <a:off x="8707185" y="476996"/>
              <a:ext cx="47436" cy="62492"/>
            </a:xfrm>
            <a:custGeom>
              <a:avLst/>
              <a:gdLst>
                <a:gd name="connsiteX0" fmla="*/ 25339 w 47436"/>
                <a:gd name="connsiteY0" fmla="*/ 29957 h 62492"/>
                <a:gd name="connsiteX1" fmla="*/ 25339 w 47436"/>
                <a:gd name="connsiteY1" fmla="*/ 29957 h 62492"/>
                <a:gd name="connsiteX2" fmla="*/ 25339 w 47436"/>
                <a:gd name="connsiteY2" fmla="*/ 29957 h 62492"/>
                <a:gd name="connsiteX3" fmla="*/ 25339 w 47436"/>
                <a:gd name="connsiteY3" fmla="*/ 29957 h 62492"/>
                <a:gd name="connsiteX4" fmla="*/ 41379 w 47436"/>
                <a:gd name="connsiteY4" fmla="*/ 53940 h 62492"/>
                <a:gd name="connsiteX5" fmla="*/ 47436 w 47436"/>
                <a:gd name="connsiteY5" fmla="*/ 62304 h 62492"/>
                <a:gd name="connsiteX6" fmla="*/ 47180 w 47436"/>
                <a:gd name="connsiteY6" fmla="*/ 62475 h 62492"/>
                <a:gd name="connsiteX7" fmla="*/ 39843 w 47436"/>
                <a:gd name="connsiteY7" fmla="*/ 55306 h 62492"/>
                <a:gd name="connsiteX8" fmla="*/ 19793 w 47436"/>
                <a:gd name="connsiteY8" fmla="*/ 34225 h 62492"/>
                <a:gd name="connsiteX9" fmla="*/ 19793 w 47436"/>
                <a:gd name="connsiteY9" fmla="*/ 34225 h 62492"/>
                <a:gd name="connsiteX10" fmla="*/ 19793 w 47436"/>
                <a:gd name="connsiteY10" fmla="*/ 34225 h 62492"/>
                <a:gd name="connsiteX11" fmla="*/ 19793 w 47436"/>
                <a:gd name="connsiteY11" fmla="*/ 34225 h 62492"/>
                <a:gd name="connsiteX12" fmla="*/ 19793 w 47436"/>
                <a:gd name="connsiteY12" fmla="*/ 34225 h 62492"/>
                <a:gd name="connsiteX13" fmla="*/ 4948 w 47436"/>
                <a:gd name="connsiteY13" fmla="*/ 9218 h 62492"/>
                <a:gd name="connsiteX14" fmla="*/ 0 w 47436"/>
                <a:gd name="connsiteY14" fmla="*/ 171 h 62492"/>
                <a:gd name="connsiteX15" fmla="*/ 256 w 47436"/>
                <a:gd name="connsiteY15" fmla="*/ 0 h 62492"/>
                <a:gd name="connsiteX16" fmla="*/ 6654 w 47436"/>
                <a:gd name="connsiteY16" fmla="*/ 8108 h 62492"/>
                <a:gd name="connsiteX17" fmla="*/ 25424 w 47436"/>
                <a:gd name="connsiteY17" fmla="*/ 30043 h 62492"/>
                <a:gd name="connsiteX18" fmla="*/ 25424 w 47436"/>
                <a:gd name="connsiteY18" fmla="*/ 30043 h 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436" h="62492">
                  <a:moveTo>
                    <a:pt x="25339" y="29957"/>
                  </a:moveTo>
                  <a:lnTo>
                    <a:pt x="25339" y="29957"/>
                  </a:lnTo>
                  <a:cubicBezTo>
                    <a:pt x="25339" y="29957"/>
                    <a:pt x="25339" y="29957"/>
                    <a:pt x="25339" y="29957"/>
                  </a:cubicBezTo>
                  <a:lnTo>
                    <a:pt x="25339" y="29957"/>
                  </a:lnTo>
                  <a:cubicBezTo>
                    <a:pt x="30714" y="37895"/>
                    <a:pt x="35833" y="46003"/>
                    <a:pt x="41379" y="53940"/>
                  </a:cubicBezTo>
                  <a:lnTo>
                    <a:pt x="47436" y="62304"/>
                  </a:lnTo>
                  <a:cubicBezTo>
                    <a:pt x="47436" y="62304"/>
                    <a:pt x="47266" y="62560"/>
                    <a:pt x="47180" y="62475"/>
                  </a:cubicBezTo>
                  <a:lnTo>
                    <a:pt x="39843" y="55306"/>
                  </a:lnTo>
                  <a:cubicBezTo>
                    <a:pt x="32932" y="48563"/>
                    <a:pt x="26107" y="41650"/>
                    <a:pt x="19793" y="34225"/>
                  </a:cubicBezTo>
                  <a:lnTo>
                    <a:pt x="19793" y="34225"/>
                  </a:lnTo>
                  <a:cubicBezTo>
                    <a:pt x="19793" y="34225"/>
                    <a:pt x="19793" y="34225"/>
                    <a:pt x="19793" y="34225"/>
                  </a:cubicBezTo>
                  <a:lnTo>
                    <a:pt x="19793" y="34225"/>
                  </a:lnTo>
                  <a:cubicBezTo>
                    <a:pt x="19793" y="34225"/>
                    <a:pt x="19793" y="34225"/>
                    <a:pt x="19793" y="34225"/>
                  </a:cubicBezTo>
                  <a:cubicBezTo>
                    <a:pt x="14333" y="26202"/>
                    <a:pt x="9555" y="17667"/>
                    <a:pt x="4948" y="9218"/>
                  </a:cubicBezTo>
                  <a:lnTo>
                    <a:pt x="0" y="171"/>
                  </a:lnTo>
                  <a:cubicBezTo>
                    <a:pt x="0" y="171"/>
                    <a:pt x="256" y="0"/>
                    <a:pt x="256" y="0"/>
                  </a:cubicBezTo>
                  <a:lnTo>
                    <a:pt x="6654" y="8108"/>
                  </a:lnTo>
                  <a:cubicBezTo>
                    <a:pt x="12798" y="15533"/>
                    <a:pt x="19196" y="22703"/>
                    <a:pt x="25424" y="30043"/>
                  </a:cubicBezTo>
                  <a:lnTo>
                    <a:pt x="25424" y="30043"/>
                  </a:lnTo>
                  <a:close/>
                </a:path>
              </a:pathLst>
            </a:custGeom>
            <a:grpFill/>
            <a:ln w="8532" cap="flat">
              <a:noFill/>
              <a:prstDash val="solid"/>
              <a:miter/>
            </a:ln>
          </p:spPr>
          <p:txBody>
            <a:bodyPr rtlCol="0" anchor="ctr"/>
            <a:lstStyle/>
            <a:p>
              <a:endParaRPr lang="en-US"/>
            </a:p>
          </p:txBody>
        </p:sp>
        <p:sp>
          <p:nvSpPr>
            <p:cNvPr id="1714" name="Freeform 1713">
              <a:extLst>
                <a:ext uri="{FF2B5EF4-FFF2-40B4-BE49-F238E27FC236}">
                  <a16:creationId xmlns:a16="http://schemas.microsoft.com/office/drawing/2014/main" id="{EA343A2E-6DED-F871-6698-E7117E930034}"/>
                </a:ext>
              </a:extLst>
            </p:cNvPr>
            <p:cNvSpPr/>
            <p:nvPr/>
          </p:nvSpPr>
          <p:spPr>
            <a:xfrm>
              <a:off x="8664611" y="463835"/>
              <a:ext cx="40952" cy="49434"/>
            </a:xfrm>
            <a:custGeom>
              <a:avLst/>
              <a:gdLst>
                <a:gd name="connsiteX0" fmla="*/ 40782 w 40952"/>
                <a:gd name="connsiteY0" fmla="*/ 49263 h 49434"/>
                <a:gd name="connsiteX1" fmla="*/ 40526 w 40952"/>
                <a:gd name="connsiteY1" fmla="*/ 49434 h 49434"/>
                <a:gd name="connsiteX2" fmla="*/ 34724 w 40952"/>
                <a:gd name="connsiteY2" fmla="*/ 43289 h 49434"/>
                <a:gd name="connsiteX3" fmla="*/ 18173 w 40952"/>
                <a:gd name="connsiteY3" fmla="*/ 26475 h 49434"/>
                <a:gd name="connsiteX4" fmla="*/ 18173 w 40952"/>
                <a:gd name="connsiteY4" fmla="*/ 26475 h 49434"/>
                <a:gd name="connsiteX5" fmla="*/ 18173 w 40952"/>
                <a:gd name="connsiteY5" fmla="*/ 26475 h 49434"/>
                <a:gd name="connsiteX6" fmla="*/ 18173 w 40952"/>
                <a:gd name="connsiteY6" fmla="*/ 26475 h 49434"/>
                <a:gd name="connsiteX7" fmla="*/ 18173 w 40952"/>
                <a:gd name="connsiteY7" fmla="*/ 26475 h 49434"/>
                <a:gd name="connsiteX8" fmla="*/ 4863 w 40952"/>
                <a:gd name="connsiteY8" fmla="*/ 7016 h 49434"/>
                <a:gd name="connsiteX9" fmla="*/ 0 w 40952"/>
                <a:gd name="connsiteY9" fmla="*/ 188 h 49434"/>
                <a:gd name="connsiteX10" fmla="*/ 256 w 40952"/>
                <a:gd name="connsiteY10" fmla="*/ 17 h 49434"/>
                <a:gd name="connsiteX11" fmla="*/ 6484 w 40952"/>
                <a:gd name="connsiteY11" fmla="*/ 5736 h 49434"/>
                <a:gd name="connsiteX12" fmla="*/ 23718 w 40952"/>
                <a:gd name="connsiteY12" fmla="*/ 22123 h 49434"/>
                <a:gd name="connsiteX13" fmla="*/ 23718 w 40952"/>
                <a:gd name="connsiteY13" fmla="*/ 22123 h 49434"/>
                <a:gd name="connsiteX14" fmla="*/ 23718 w 40952"/>
                <a:gd name="connsiteY14" fmla="*/ 22123 h 49434"/>
                <a:gd name="connsiteX15" fmla="*/ 23718 w 40952"/>
                <a:gd name="connsiteY15" fmla="*/ 22123 h 49434"/>
                <a:gd name="connsiteX16" fmla="*/ 23718 w 40952"/>
                <a:gd name="connsiteY16" fmla="*/ 22123 h 49434"/>
                <a:gd name="connsiteX17" fmla="*/ 36516 w 40952"/>
                <a:gd name="connsiteY17" fmla="*/ 42094 h 49434"/>
                <a:gd name="connsiteX18" fmla="*/ 40953 w 40952"/>
                <a:gd name="connsiteY18" fmla="*/ 49349 h 4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952" h="49434">
                  <a:moveTo>
                    <a:pt x="40782" y="49263"/>
                  </a:moveTo>
                  <a:cubicBezTo>
                    <a:pt x="40782" y="49263"/>
                    <a:pt x="40526" y="49434"/>
                    <a:pt x="40526" y="49434"/>
                  </a:cubicBezTo>
                  <a:lnTo>
                    <a:pt x="34724" y="43289"/>
                  </a:lnTo>
                  <a:cubicBezTo>
                    <a:pt x="29179" y="37656"/>
                    <a:pt x="23548" y="32194"/>
                    <a:pt x="18173" y="26475"/>
                  </a:cubicBezTo>
                  <a:lnTo>
                    <a:pt x="18173" y="26475"/>
                  </a:lnTo>
                  <a:cubicBezTo>
                    <a:pt x="18173" y="26475"/>
                    <a:pt x="18173" y="26475"/>
                    <a:pt x="18173" y="26475"/>
                  </a:cubicBezTo>
                  <a:lnTo>
                    <a:pt x="18173" y="26475"/>
                  </a:lnTo>
                  <a:cubicBezTo>
                    <a:pt x="18173" y="26475"/>
                    <a:pt x="18173" y="26475"/>
                    <a:pt x="18173" y="26475"/>
                  </a:cubicBezTo>
                  <a:cubicBezTo>
                    <a:pt x="13566" y="20074"/>
                    <a:pt x="9300" y="13502"/>
                    <a:pt x="4863" y="7016"/>
                  </a:cubicBezTo>
                  <a:lnTo>
                    <a:pt x="0" y="188"/>
                  </a:lnTo>
                  <a:cubicBezTo>
                    <a:pt x="0" y="188"/>
                    <a:pt x="171" y="-68"/>
                    <a:pt x="256" y="17"/>
                  </a:cubicBezTo>
                  <a:lnTo>
                    <a:pt x="6484" y="5736"/>
                  </a:lnTo>
                  <a:cubicBezTo>
                    <a:pt x="12371" y="11027"/>
                    <a:pt x="18258" y="16319"/>
                    <a:pt x="23718" y="22123"/>
                  </a:cubicBezTo>
                  <a:lnTo>
                    <a:pt x="23718" y="22123"/>
                  </a:lnTo>
                  <a:cubicBezTo>
                    <a:pt x="23718" y="22123"/>
                    <a:pt x="23718" y="22123"/>
                    <a:pt x="23718" y="22123"/>
                  </a:cubicBezTo>
                  <a:lnTo>
                    <a:pt x="23718" y="22123"/>
                  </a:lnTo>
                  <a:cubicBezTo>
                    <a:pt x="23718" y="22123"/>
                    <a:pt x="23718" y="22123"/>
                    <a:pt x="23718" y="22123"/>
                  </a:cubicBezTo>
                  <a:cubicBezTo>
                    <a:pt x="28325" y="28524"/>
                    <a:pt x="32421" y="35352"/>
                    <a:pt x="36516" y="42094"/>
                  </a:cubicBezTo>
                  <a:lnTo>
                    <a:pt x="40953" y="49349"/>
                  </a:lnTo>
                  <a:close/>
                </a:path>
              </a:pathLst>
            </a:custGeom>
            <a:grpFill/>
            <a:ln w="8532" cap="flat">
              <a:noFill/>
              <a:prstDash val="solid"/>
              <a:miter/>
            </a:ln>
          </p:spPr>
          <p:txBody>
            <a:bodyPr rtlCol="0" anchor="ctr"/>
            <a:lstStyle/>
            <a:p>
              <a:endParaRPr lang="en-US"/>
            </a:p>
          </p:txBody>
        </p:sp>
        <p:sp>
          <p:nvSpPr>
            <p:cNvPr id="1715" name="Freeform 1714">
              <a:extLst>
                <a:ext uri="{FF2B5EF4-FFF2-40B4-BE49-F238E27FC236}">
                  <a16:creationId xmlns:a16="http://schemas.microsoft.com/office/drawing/2014/main" id="{191AACB0-F6B7-1F2B-BAB7-C49EEADF4F42}"/>
                </a:ext>
              </a:extLst>
            </p:cNvPr>
            <p:cNvSpPr/>
            <p:nvPr/>
          </p:nvSpPr>
          <p:spPr>
            <a:xfrm>
              <a:off x="7762723" y="1253824"/>
              <a:ext cx="414044" cy="265631"/>
            </a:xfrm>
            <a:custGeom>
              <a:avLst/>
              <a:gdLst>
                <a:gd name="connsiteX0" fmla="*/ 44194 w 414044"/>
                <a:gd name="connsiteY0" fmla="*/ 26984 h 265631"/>
                <a:gd name="connsiteX1" fmla="*/ 167563 w 414044"/>
                <a:gd name="connsiteY1" fmla="*/ 102005 h 265631"/>
                <a:gd name="connsiteX2" fmla="*/ 167563 w 414044"/>
                <a:gd name="connsiteY2" fmla="*/ 102005 h 265631"/>
                <a:gd name="connsiteX3" fmla="*/ 167648 w 414044"/>
                <a:gd name="connsiteY3" fmla="*/ 102005 h 265631"/>
                <a:gd name="connsiteX4" fmla="*/ 167733 w 414044"/>
                <a:gd name="connsiteY4" fmla="*/ 102005 h 265631"/>
                <a:gd name="connsiteX5" fmla="*/ 167733 w 414044"/>
                <a:gd name="connsiteY5" fmla="*/ 102005 h 265631"/>
                <a:gd name="connsiteX6" fmla="*/ 277964 w 414044"/>
                <a:gd name="connsiteY6" fmla="*/ 174381 h 265631"/>
                <a:gd name="connsiteX7" fmla="*/ 313370 w 414044"/>
                <a:gd name="connsiteY7" fmla="*/ 195632 h 265631"/>
                <a:gd name="connsiteX8" fmla="*/ 313370 w 414044"/>
                <a:gd name="connsiteY8" fmla="*/ 195632 h 265631"/>
                <a:gd name="connsiteX9" fmla="*/ 313370 w 414044"/>
                <a:gd name="connsiteY9" fmla="*/ 195632 h 265631"/>
                <a:gd name="connsiteX10" fmla="*/ 313370 w 414044"/>
                <a:gd name="connsiteY10" fmla="*/ 195632 h 265631"/>
                <a:gd name="connsiteX11" fmla="*/ 313370 w 414044"/>
                <a:gd name="connsiteY11" fmla="*/ 195632 h 265631"/>
                <a:gd name="connsiteX12" fmla="*/ 387682 w 414044"/>
                <a:gd name="connsiteY12" fmla="*/ 246841 h 265631"/>
                <a:gd name="connsiteX13" fmla="*/ 414044 w 414044"/>
                <a:gd name="connsiteY13" fmla="*/ 265362 h 265631"/>
                <a:gd name="connsiteX14" fmla="*/ 413874 w 414044"/>
                <a:gd name="connsiteY14" fmla="*/ 265618 h 265631"/>
                <a:gd name="connsiteX15" fmla="*/ 386743 w 414044"/>
                <a:gd name="connsiteY15" fmla="*/ 248634 h 265631"/>
                <a:gd name="connsiteX16" fmla="*/ 318062 w 414044"/>
                <a:gd name="connsiteY16" fmla="*/ 206728 h 265631"/>
                <a:gd name="connsiteX17" fmla="*/ 231039 w 414044"/>
                <a:gd name="connsiteY17" fmla="*/ 156543 h 265631"/>
                <a:gd name="connsiteX18" fmla="*/ 231039 w 414044"/>
                <a:gd name="connsiteY18" fmla="*/ 156543 h 265631"/>
                <a:gd name="connsiteX19" fmla="*/ 230783 w 414044"/>
                <a:gd name="connsiteY19" fmla="*/ 156372 h 265631"/>
                <a:gd name="connsiteX20" fmla="*/ 230527 w 414044"/>
                <a:gd name="connsiteY20" fmla="*/ 156201 h 265631"/>
                <a:gd name="connsiteX21" fmla="*/ 230527 w 414044"/>
                <a:gd name="connsiteY21" fmla="*/ 156201 h 265631"/>
                <a:gd name="connsiteX22" fmla="*/ 134460 w 414044"/>
                <a:gd name="connsiteY22" fmla="*/ 92190 h 265631"/>
                <a:gd name="connsiteX23" fmla="*/ 100760 w 414044"/>
                <a:gd name="connsiteY23" fmla="*/ 68975 h 265631"/>
                <a:gd name="connsiteX24" fmla="*/ 100930 w 414044"/>
                <a:gd name="connsiteY24" fmla="*/ 68719 h 265631"/>
                <a:gd name="connsiteX25" fmla="*/ 135825 w 414044"/>
                <a:gd name="connsiteY25" fmla="*/ 90654 h 265631"/>
                <a:gd name="connsiteX26" fmla="*/ 161591 w 414044"/>
                <a:gd name="connsiteY26" fmla="*/ 106443 h 265631"/>
                <a:gd name="connsiteX27" fmla="*/ 42829 w 414044"/>
                <a:gd name="connsiteY27" fmla="*/ 28435 h 265631"/>
                <a:gd name="connsiteX28" fmla="*/ 0 w 414044"/>
                <a:gd name="connsiteY28" fmla="*/ 270 h 265631"/>
                <a:gd name="connsiteX29" fmla="*/ 170 w 414044"/>
                <a:gd name="connsiteY29" fmla="*/ 14 h 265631"/>
                <a:gd name="connsiteX30" fmla="*/ 44194 w 414044"/>
                <a:gd name="connsiteY30" fmla="*/ 26813 h 26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14044" h="265631">
                  <a:moveTo>
                    <a:pt x="44194" y="26984"/>
                  </a:moveTo>
                  <a:cubicBezTo>
                    <a:pt x="85317" y="51906"/>
                    <a:pt x="126610" y="76742"/>
                    <a:pt x="167563" y="102005"/>
                  </a:cubicBezTo>
                  <a:cubicBezTo>
                    <a:pt x="167563" y="102005"/>
                    <a:pt x="167563" y="102005"/>
                    <a:pt x="167563" y="102005"/>
                  </a:cubicBezTo>
                  <a:cubicBezTo>
                    <a:pt x="167563" y="102005"/>
                    <a:pt x="167563" y="102005"/>
                    <a:pt x="167648" y="102005"/>
                  </a:cubicBezTo>
                  <a:cubicBezTo>
                    <a:pt x="167648" y="102005"/>
                    <a:pt x="167648" y="102005"/>
                    <a:pt x="167733" y="102005"/>
                  </a:cubicBezTo>
                  <a:cubicBezTo>
                    <a:pt x="167733" y="102005"/>
                    <a:pt x="167733" y="102005"/>
                    <a:pt x="167733" y="102005"/>
                  </a:cubicBezTo>
                  <a:cubicBezTo>
                    <a:pt x="204591" y="125903"/>
                    <a:pt x="241277" y="150142"/>
                    <a:pt x="277964" y="174381"/>
                  </a:cubicBezTo>
                  <a:cubicBezTo>
                    <a:pt x="289822" y="181379"/>
                    <a:pt x="301682" y="188463"/>
                    <a:pt x="313370" y="195632"/>
                  </a:cubicBezTo>
                  <a:lnTo>
                    <a:pt x="313370" y="195632"/>
                  </a:lnTo>
                  <a:cubicBezTo>
                    <a:pt x="313370" y="195632"/>
                    <a:pt x="313370" y="195632"/>
                    <a:pt x="313370" y="195632"/>
                  </a:cubicBezTo>
                  <a:lnTo>
                    <a:pt x="313370" y="195632"/>
                  </a:lnTo>
                  <a:cubicBezTo>
                    <a:pt x="313370" y="195632"/>
                    <a:pt x="313370" y="195632"/>
                    <a:pt x="313370" y="195632"/>
                  </a:cubicBezTo>
                  <a:cubicBezTo>
                    <a:pt x="338453" y="212275"/>
                    <a:pt x="363110" y="229516"/>
                    <a:pt x="387682" y="246841"/>
                  </a:cubicBezTo>
                  <a:lnTo>
                    <a:pt x="414044" y="265362"/>
                  </a:lnTo>
                  <a:cubicBezTo>
                    <a:pt x="414044" y="265362"/>
                    <a:pt x="414044" y="265703"/>
                    <a:pt x="413874" y="265618"/>
                  </a:cubicBezTo>
                  <a:lnTo>
                    <a:pt x="386743" y="248634"/>
                  </a:lnTo>
                  <a:cubicBezTo>
                    <a:pt x="363878" y="234637"/>
                    <a:pt x="340927" y="220725"/>
                    <a:pt x="318062" y="206728"/>
                  </a:cubicBezTo>
                  <a:cubicBezTo>
                    <a:pt x="288884" y="190341"/>
                    <a:pt x="259706" y="173783"/>
                    <a:pt x="231039" y="156543"/>
                  </a:cubicBezTo>
                  <a:lnTo>
                    <a:pt x="231039" y="156543"/>
                  </a:lnTo>
                  <a:cubicBezTo>
                    <a:pt x="231039" y="156543"/>
                    <a:pt x="230783" y="156372"/>
                    <a:pt x="230783" y="156372"/>
                  </a:cubicBezTo>
                  <a:lnTo>
                    <a:pt x="230527" y="156201"/>
                  </a:lnTo>
                  <a:lnTo>
                    <a:pt x="230527" y="156201"/>
                  </a:lnTo>
                  <a:cubicBezTo>
                    <a:pt x="198106" y="135462"/>
                    <a:pt x="166198" y="113954"/>
                    <a:pt x="134460" y="92190"/>
                  </a:cubicBezTo>
                  <a:lnTo>
                    <a:pt x="100760" y="68975"/>
                  </a:lnTo>
                  <a:cubicBezTo>
                    <a:pt x="100760" y="68975"/>
                    <a:pt x="100760" y="68634"/>
                    <a:pt x="100930" y="68719"/>
                  </a:cubicBezTo>
                  <a:lnTo>
                    <a:pt x="135825" y="90654"/>
                  </a:lnTo>
                  <a:cubicBezTo>
                    <a:pt x="144357" y="95945"/>
                    <a:pt x="152974" y="101237"/>
                    <a:pt x="161591" y="106443"/>
                  </a:cubicBezTo>
                  <a:cubicBezTo>
                    <a:pt x="121833" y="80668"/>
                    <a:pt x="82331" y="54466"/>
                    <a:pt x="42829" y="28435"/>
                  </a:cubicBezTo>
                  <a:lnTo>
                    <a:pt x="0" y="270"/>
                  </a:lnTo>
                  <a:cubicBezTo>
                    <a:pt x="0" y="270"/>
                    <a:pt x="0" y="-72"/>
                    <a:pt x="170" y="14"/>
                  </a:cubicBezTo>
                  <a:lnTo>
                    <a:pt x="44194" y="26813"/>
                  </a:lnTo>
                  <a:close/>
                </a:path>
              </a:pathLst>
            </a:custGeom>
            <a:grpFill/>
            <a:ln w="8532" cap="flat">
              <a:noFill/>
              <a:prstDash val="solid"/>
              <a:miter/>
            </a:ln>
          </p:spPr>
          <p:txBody>
            <a:bodyPr rtlCol="0" anchor="ctr"/>
            <a:lstStyle/>
            <a:p>
              <a:endParaRPr lang="en-US"/>
            </a:p>
          </p:txBody>
        </p:sp>
        <p:sp>
          <p:nvSpPr>
            <p:cNvPr id="1716" name="Freeform 1715">
              <a:extLst>
                <a:ext uri="{FF2B5EF4-FFF2-40B4-BE49-F238E27FC236}">
                  <a16:creationId xmlns:a16="http://schemas.microsoft.com/office/drawing/2014/main" id="{27ED2DBA-D47E-D1F9-17CB-12C0F9CE8C7E}"/>
                </a:ext>
              </a:extLst>
            </p:cNvPr>
            <p:cNvSpPr/>
            <p:nvPr/>
          </p:nvSpPr>
          <p:spPr>
            <a:xfrm>
              <a:off x="7672387" y="1182469"/>
              <a:ext cx="534498" cy="333316"/>
            </a:xfrm>
            <a:custGeom>
              <a:avLst/>
              <a:gdLst>
                <a:gd name="connsiteX0" fmla="*/ 43412 w 534498"/>
                <a:gd name="connsiteY0" fmla="*/ 27499 h 333316"/>
                <a:gd name="connsiteX1" fmla="*/ 166696 w 534498"/>
                <a:gd name="connsiteY1" fmla="*/ 100558 h 333316"/>
                <a:gd name="connsiteX2" fmla="*/ 166696 w 534498"/>
                <a:gd name="connsiteY2" fmla="*/ 100558 h 333316"/>
                <a:gd name="connsiteX3" fmla="*/ 166780 w 534498"/>
                <a:gd name="connsiteY3" fmla="*/ 100558 h 333316"/>
                <a:gd name="connsiteX4" fmla="*/ 166866 w 534498"/>
                <a:gd name="connsiteY4" fmla="*/ 100558 h 333316"/>
                <a:gd name="connsiteX5" fmla="*/ 166866 w 534498"/>
                <a:gd name="connsiteY5" fmla="*/ 100558 h 333316"/>
                <a:gd name="connsiteX6" fmla="*/ 290661 w 534498"/>
                <a:gd name="connsiteY6" fmla="*/ 172762 h 333316"/>
                <a:gd name="connsiteX7" fmla="*/ 335624 w 534498"/>
                <a:gd name="connsiteY7" fmla="*/ 197343 h 333316"/>
                <a:gd name="connsiteX8" fmla="*/ 335453 w 534498"/>
                <a:gd name="connsiteY8" fmla="*/ 197599 h 333316"/>
                <a:gd name="connsiteX9" fmla="*/ 289979 w 534498"/>
                <a:gd name="connsiteY9" fmla="*/ 174725 h 333316"/>
                <a:gd name="connsiteX10" fmla="*/ 227441 w 534498"/>
                <a:gd name="connsiteY10" fmla="*/ 142037 h 333316"/>
                <a:gd name="connsiteX11" fmla="*/ 335282 w 534498"/>
                <a:gd name="connsiteY11" fmla="*/ 207755 h 333316"/>
                <a:gd name="connsiteX12" fmla="*/ 346459 w 534498"/>
                <a:gd name="connsiteY12" fmla="*/ 214413 h 333316"/>
                <a:gd name="connsiteX13" fmla="*/ 333832 w 534498"/>
                <a:gd name="connsiteY13" fmla="*/ 205366 h 333316"/>
                <a:gd name="connsiteX14" fmla="*/ 334003 w 534498"/>
                <a:gd name="connsiteY14" fmla="*/ 205109 h 333316"/>
                <a:gd name="connsiteX15" fmla="*/ 360451 w 534498"/>
                <a:gd name="connsiteY15" fmla="*/ 221923 h 333316"/>
                <a:gd name="connsiteX16" fmla="*/ 435103 w 534498"/>
                <a:gd name="connsiteY16" fmla="*/ 267755 h 333316"/>
                <a:gd name="connsiteX17" fmla="*/ 435103 w 534498"/>
                <a:gd name="connsiteY17" fmla="*/ 267755 h 333316"/>
                <a:gd name="connsiteX18" fmla="*/ 435103 w 534498"/>
                <a:gd name="connsiteY18" fmla="*/ 267755 h 333316"/>
                <a:gd name="connsiteX19" fmla="*/ 435103 w 534498"/>
                <a:gd name="connsiteY19" fmla="*/ 267755 h 333316"/>
                <a:gd name="connsiteX20" fmla="*/ 435103 w 534498"/>
                <a:gd name="connsiteY20" fmla="*/ 267755 h 333316"/>
                <a:gd name="connsiteX21" fmla="*/ 508135 w 534498"/>
                <a:gd name="connsiteY21" fmla="*/ 316148 h 333316"/>
                <a:gd name="connsiteX22" fmla="*/ 534498 w 534498"/>
                <a:gd name="connsiteY22" fmla="*/ 333047 h 333316"/>
                <a:gd name="connsiteX23" fmla="*/ 534327 w 534498"/>
                <a:gd name="connsiteY23" fmla="*/ 333303 h 333316"/>
                <a:gd name="connsiteX24" fmla="*/ 507196 w 534498"/>
                <a:gd name="connsiteY24" fmla="*/ 318026 h 333316"/>
                <a:gd name="connsiteX25" fmla="*/ 431435 w 534498"/>
                <a:gd name="connsiteY25" fmla="*/ 273815 h 333316"/>
                <a:gd name="connsiteX26" fmla="*/ 431435 w 534498"/>
                <a:gd name="connsiteY26" fmla="*/ 273815 h 333316"/>
                <a:gd name="connsiteX27" fmla="*/ 431264 w 534498"/>
                <a:gd name="connsiteY27" fmla="*/ 273730 h 333316"/>
                <a:gd name="connsiteX28" fmla="*/ 431094 w 534498"/>
                <a:gd name="connsiteY28" fmla="*/ 273730 h 333316"/>
                <a:gd name="connsiteX29" fmla="*/ 431094 w 534498"/>
                <a:gd name="connsiteY29" fmla="*/ 273644 h 333316"/>
                <a:gd name="connsiteX30" fmla="*/ 359086 w 534498"/>
                <a:gd name="connsiteY30" fmla="*/ 223545 h 333316"/>
                <a:gd name="connsiteX31" fmla="*/ 357123 w 534498"/>
                <a:gd name="connsiteY31" fmla="*/ 222094 h 333316"/>
                <a:gd name="connsiteX32" fmla="*/ 334429 w 534498"/>
                <a:gd name="connsiteY32" fmla="*/ 209718 h 333316"/>
                <a:gd name="connsiteX33" fmla="*/ 215326 w 534498"/>
                <a:gd name="connsiteY33" fmla="*/ 142976 h 333316"/>
                <a:gd name="connsiteX34" fmla="*/ 215326 w 534498"/>
                <a:gd name="connsiteY34" fmla="*/ 142976 h 333316"/>
                <a:gd name="connsiteX35" fmla="*/ 215070 w 534498"/>
                <a:gd name="connsiteY35" fmla="*/ 142805 h 333316"/>
                <a:gd name="connsiteX36" fmla="*/ 214814 w 534498"/>
                <a:gd name="connsiteY36" fmla="*/ 142634 h 333316"/>
                <a:gd name="connsiteX37" fmla="*/ 214814 w 534498"/>
                <a:gd name="connsiteY37" fmla="*/ 142634 h 333316"/>
                <a:gd name="connsiteX38" fmla="*/ 99295 w 534498"/>
                <a:gd name="connsiteY38" fmla="*/ 69747 h 333316"/>
                <a:gd name="connsiteX39" fmla="*/ 58598 w 534498"/>
                <a:gd name="connsiteY39" fmla="*/ 43460 h 333316"/>
                <a:gd name="connsiteX40" fmla="*/ 58769 w 534498"/>
                <a:gd name="connsiteY40" fmla="*/ 43203 h 333316"/>
                <a:gd name="connsiteX41" fmla="*/ 100660 w 534498"/>
                <a:gd name="connsiteY41" fmla="*/ 68125 h 333316"/>
                <a:gd name="connsiteX42" fmla="*/ 112860 w 534498"/>
                <a:gd name="connsiteY42" fmla="*/ 75295 h 333316"/>
                <a:gd name="connsiteX43" fmla="*/ 42132 w 534498"/>
                <a:gd name="connsiteY43" fmla="*/ 28950 h 333316"/>
                <a:gd name="connsiteX44" fmla="*/ 71 w 534498"/>
                <a:gd name="connsiteY44" fmla="*/ 273 h 333316"/>
                <a:gd name="connsiteX45" fmla="*/ 242 w 534498"/>
                <a:gd name="connsiteY45" fmla="*/ 17 h 333316"/>
                <a:gd name="connsiteX46" fmla="*/ 43582 w 534498"/>
                <a:gd name="connsiteY46" fmla="*/ 27329 h 33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534498" h="333316">
                  <a:moveTo>
                    <a:pt x="43412" y="27499"/>
                  </a:moveTo>
                  <a:cubicBezTo>
                    <a:pt x="84023" y="52592"/>
                    <a:pt x="125231" y="76745"/>
                    <a:pt x="166696" y="100558"/>
                  </a:cubicBezTo>
                  <a:lnTo>
                    <a:pt x="166696" y="100558"/>
                  </a:lnTo>
                  <a:cubicBezTo>
                    <a:pt x="166696" y="100558"/>
                    <a:pt x="166780" y="100558"/>
                    <a:pt x="166780" y="100558"/>
                  </a:cubicBezTo>
                  <a:lnTo>
                    <a:pt x="166866" y="100558"/>
                  </a:lnTo>
                  <a:cubicBezTo>
                    <a:pt x="166866" y="100558"/>
                    <a:pt x="166866" y="100558"/>
                    <a:pt x="166866" y="100558"/>
                  </a:cubicBezTo>
                  <a:cubicBezTo>
                    <a:pt x="207733" y="125223"/>
                    <a:pt x="248941" y="149462"/>
                    <a:pt x="290661" y="172762"/>
                  </a:cubicBezTo>
                  <a:cubicBezTo>
                    <a:pt x="305592" y="181041"/>
                    <a:pt x="320522" y="189235"/>
                    <a:pt x="335624" y="197343"/>
                  </a:cubicBezTo>
                  <a:cubicBezTo>
                    <a:pt x="335794" y="197428"/>
                    <a:pt x="335624" y="197684"/>
                    <a:pt x="335453" y="197599"/>
                  </a:cubicBezTo>
                  <a:cubicBezTo>
                    <a:pt x="320267" y="190088"/>
                    <a:pt x="305080" y="182492"/>
                    <a:pt x="289979" y="174725"/>
                  </a:cubicBezTo>
                  <a:cubicBezTo>
                    <a:pt x="269076" y="164057"/>
                    <a:pt x="248173" y="153218"/>
                    <a:pt x="227441" y="142037"/>
                  </a:cubicBezTo>
                  <a:cubicBezTo>
                    <a:pt x="263360" y="163972"/>
                    <a:pt x="299193" y="186077"/>
                    <a:pt x="335282" y="207755"/>
                  </a:cubicBezTo>
                  <a:lnTo>
                    <a:pt x="346459" y="214413"/>
                  </a:lnTo>
                  <a:lnTo>
                    <a:pt x="333832" y="205366"/>
                  </a:lnTo>
                  <a:cubicBezTo>
                    <a:pt x="333832" y="205366"/>
                    <a:pt x="333832" y="205024"/>
                    <a:pt x="334003" y="205109"/>
                  </a:cubicBezTo>
                  <a:lnTo>
                    <a:pt x="360451" y="221923"/>
                  </a:lnTo>
                  <a:cubicBezTo>
                    <a:pt x="385193" y="237371"/>
                    <a:pt x="410191" y="252478"/>
                    <a:pt x="435103" y="267755"/>
                  </a:cubicBezTo>
                  <a:lnTo>
                    <a:pt x="435103" y="267755"/>
                  </a:lnTo>
                  <a:cubicBezTo>
                    <a:pt x="435103" y="267755"/>
                    <a:pt x="435103" y="267755"/>
                    <a:pt x="435103" y="267755"/>
                  </a:cubicBezTo>
                  <a:lnTo>
                    <a:pt x="435103" y="267755"/>
                  </a:lnTo>
                  <a:cubicBezTo>
                    <a:pt x="435103" y="267755"/>
                    <a:pt x="435103" y="267755"/>
                    <a:pt x="435103" y="267755"/>
                  </a:cubicBezTo>
                  <a:cubicBezTo>
                    <a:pt x="459419" y="283886"/>
                    <a:pt x="483649" y="300188"/>
                    <a:pt x="508135" y="316148"/>
                  </a:cubicBezTo>
                  <a:lnTo>
                    <a:pt x="534498" y="333047"/>
                  </a:lnTo>
                  <a:cubicBezTo>
                    <a:pt x="534498" y="333047"/>
                    <a:pt x="534498" y="333388"/>
                    <a:pt x="534327" y="333303"/>
                  </a:cubicBezTo>
                  <a:lnTo>
                    <a:pt x="507196" y="318026"/>
                  </a:lnTo>
                  <a:cubicBezTo>
                    <a:pt x="481772" y="303602"/>
                    <a:pt x="456347" y="289092"/>
                    <a:pt x="431435" y="273815"/>
                  </a:cubicBezTo>
                  <a:lnTo>
                    <a:pt x="431435" y="273815"/>
                  </a:lnTo>
                  <a:cubicBezTo>
                    <a:pt x="431435" y="273815"/>
                    <a:pt x="431264" y="273730"/>
                    <a:pt x="431264" y="273730"/>
                  </a:cubicBezTo>
                  <a:lnTo>
                    <a:pt x="431094" y="273730"/>
                  </a:lnTo>
                  <a:cubicBezTo>
                    <a:pt x="431094" y="273730"/>
                    <a:pt x="431094" y="273644"/>
                    <a:pt x="431094" y="273644"/>
                  </a:cubicBezTo>
                  <a:cubicBezTo>
                    <a:pt x="406693" y="257428"/>
                    <a:pt x="382804" y="240614"/>
                    <a:pt x="359086" y="223545"/>
                  </a:cubicBezTo>
                  <a:lnTo>
                    <a:pt x="357123" y="222094"/>
                  </a:lnTo>
                  <a:lnTo>
                    <a:pt x="334429" y="209718"/>
                  </a:lnTo>
                  <a:cubicBezTo>
                    <a:pt x="294501" y="187869"/>
                    <a:pt x="254742" y="165764"/>
                    <a:pt x="215326" y="142976"/>
                  </a:cubicBezTo>
                  <a:lnTo>
                    <a:pt x="215326" y="142976"/>
                  </a:lnTo>
                  <a:cubicBezTo>
                    <a:pt x="215326" y="142976"/>
                    <a:pt x="215070" y="142805"/>
                    <a:pt x="215070" y="142805"/>
                  </a:cubicBezTo>
                  <a:lnTo>
                    <a:pt x="214814" y="142634"/>
                  </a:lnTo>
                  <a:lnTo>
                    <a:pt x="214814" y="142634"/>
                  </a:lnTo>
                  <a:cubicBezTo>
                    <a:pt x="175995" y="118908"/>
                    <a:pt x="137602" y="94413"/>
                    <a:pt x="99295" y="69747"/>
                  </a:cubicBezTo>
                  <a:lnTo>
                    <a:pt x="58598" y="43460"/>
                  </a:lnTo>
                  <a:cubicBezTo>
                    <a:pt x="58598" y="43460"/>
                    <a:pt x="58598" y="43118"/>
                    <a:pt x="58769" y="43203"/>
                  </a:cubicBezTo>
                  <a:lnTo>
                    <a:pt x="100660" y="68125"/>
                  </a:lnTo>
                  <a:cubicBezTo>
                    <a:pt x="104755" y="70515"/>
                    <a:pt x="108765" y="72905"/>
                    <a:pt x="112860" y="75295"/>
                  </a:cubicBezTo>
                  <a:cubicBezTo>
                    <a:pt x="89057" y="60188"/>
                    <a:pt x="65509" y="44654"/>
                    <a:pt x="42132" y="28950"/>
                  </a:cubicBezTo>
                  <a:cubicBezTo>
                    <a:pt x="28055" y="19477"/>
                    <a:pt x="13977" y="9918"/>
                    <a:pt x="71" y="273"/>
                  </a:cubicBezTo>
                  <a:cubicBezTo>
                    <a:pt x="-100" y="188"/>
                    <a:pt x="71" y="-68"/>
                    <a:pt x="242" y="17"/>
                  </a:cubicBezTo>
                  <a:cubicBezTo>
                    <a:pt x="14660" y="9235"/>
                    <a:pt x="29079" y="18367"/>
                    <a:pt x="43582" y="27329"/>
                  </a:cubicBezTo>
                  <a:close/>
                </a:path>
              </a:pathLst>
            </a:custGeom>
            <a:grpFill/>
            <a:ln w="8532" cap="flat">
              <a:noFill/>
              <a:prstDash val="solid"/>
              <a:miter/>
            </a:ln>
          </p:spPr>
          <p:txBody>
            <a:bodyPr rtlCol="0" anchor="ctr"/>
            <a:lstStyle/>
            <a:p>
              <a:endParaRPr lang="en-US"/>
            </a:p>
          </p:txBody>
        </p:sp>
        <p:sp>
          <p:nvSpPr>
            <p:cNvPr id="1717" name="Freeform 1716">
              <a:extLst>
                <a:ext uri="{FF2B5EF4-FFF2-40B4-BE49-F238E27FC236}">
                  <a16:creationId xmlns:a16="http://schemas.microsoft.com/office/drawing/2014/main" id="{7388479B-F0CB-DC83-D2F0-E5710C19DE08}"/>
                </a:ext>
              </a:extLst>
            </p:cNvPr>
            <p:cNvSpPr/>
            <p:nvPr/>
          </p:nvSpPr>
          <p:spPr>
            <a:xfrm>
              <a:off x="7646265" y="1133824"/>
              <a:ext cx="398806" cy="239088"/>
            </a:xfrm>
            <a:custGeom>
              <a:avLst/>
              <a:gdLst>
                <a:gd name="connsiteX0" fmla="*/ 36004 w 398806"/>
                <a:gd name="connsiteY0" fmla="*/ 22887 h 239088"/>
                <a:gd name="connsiteX1" fmla="*/ 118079 w 398806"/>
                <a:gd name="connsiteY1" fmla="*/ 65049 h 239088"/>
                <a:gd name="connsiteX2" fmla="*/ 110145 w 398806"/>
                <a:gd name="connsiteY2" fmla="*/ 60782 h 239088"/>
                <a:gd name="connsiteX3" fmla="*/ 110145 w 398806"/>
                <a:gd name="connsiteY3" fmla="*/ 60782 h 239088"/>
                <a:gd name="connsiteX4" fmla="*/ 109974 w 398806"/>
                <a:gd name="connsiteY4" fmla="*/ 60696 h 239088"/>
                <a:gd name="connsiteX5" fmla="*/ 109803 w 398806"/>
                <a:gd name="connsiteY5" fmla="*/ 60611 h 239088"/>
                <a:gd name="connsiteX6" fmla="*/ 109803 w 398806"/>
                <a:gd name="connsiteY6" fmla="*/ 60611 h 239088"/>
                <a:gd name="connsiteX7" fmla="*/ 36174 w 398806"/>
                <a:gd name="connsiteY7" fmla="*/ 16059 h 239088"/>
                <a:gd name="connsiteX8" fmla="*/ 10067 w 398806"/>
                <a:gd name="connsiteY8" fmla="*/ 270 h 239088"/>
                <a:gd name="connsiteX9" fmla="*/ 10238 w 398806"/>
                <a:gd name="connsiteY9" fmla="*/ 14 h 239088"/>
                <a:gd name="connsiteX10" fmla="*/ 37369 w 398806"/>
                <a:gd name="connsiteY10" fmla="*/ 14352 h 239088"/>
                <a:gd name="connsiteX11" fmla="*/ 113387 w 398806"/>
                <a:gd name="connsiteY11" fmla="*/ 54551 h 239088"/>
                <a:gd name="connsiteX12" fmla="*/ 113387 w 398806"/>
                <a:gd name="connsiteY12" fmla="*/ 54551 h 239088"/>
                <a:gd name="connsiteX13" fmla="*/ 113387 w 398806"/>
                <a:gd name="connsiteY13" fmla="*/ 54551 h 239088"/>
                <a:gd name="connsiteX14" fmla="*/ 113387 w 398806"/>
                <a:gd name="connsiteY14" fmla="*/ 54551 h 239088"/>
                <a:gd name="connsiteX15" fmla="*/ 113387 w 398806"/>
                <a:gd name="connsiteY15" fmla="*/ 54551 h 239088"/>
                <a:gd name="connsiteX16" fmla="*/ 186930 w 398806"/>
                <a:gd name="connsiteY16" fmla="*/ 99018 h 239088"/>
                <a:gd name="connsiteX17" fmla="*/ 213208 w 398806"/>
                <a:gd name="connsiteY17" fmla="*/ 114893 h 239088"/>
                <a:gd name="connsiteX18" fmla="*/ 213037 w 398806"/>
                <a:gd name="connsiteY18" fmla="*/ 115149 h 239088"/>
                <a:gd name="connsiteX19" fmla="*/ 186077 w 398806"/>
                <a:gd name="connsiteY19" fmla="*/ 100896 h 239088"/>
                <a:gd name="connsiteX20" fmla="*/ 141712 w 398806"/>
                <a:gd name="connsiteY20" fmla="*/ 77595 h 239088"/>
                <a:gd name="connsiteX21" fmla="*/ 233258 w 398806"/>
                <a:gd name="connsiteY21" fmla="*/ 129999 h 239088"/>
                <a:gd name="connsiteX22" fmla="*/ 266702 w 398806"/>
                <a:gd name="connsiteY22" fmla="*/ 149117 h 239088"/>
                <a:gd name="connsiteX23" fmla="*/ 287434 w 398806"/>
                <a:gd name="connsiteY23" fmla="*/ 160384 h 239088"/>
                <a:gd name="connsiteX24" fmla="*/ 313029 w 398806"/>
                <a:gd name="connsiteY24" fmla="*/ 174210 h 239088"/>
                <a:gd name="connsiteX25" fmla="*/ 312858 w 398806"/>
                <a:gd name="connsiteY25" fmla="*/ 174466 h 239088"/>
                <a:gd name="connsiteX26" fmla="*/ 286581 w 398806"/>
                <a:gd name="connsiteY26" fmla="*/ 162346 h 239088"/>
                <a:gd name="connsiteX27" fmla="*/ 212610 w 398806"/>
                <a:gd name="connsiteY27" fmla="*/ 128122 h 239088"/>
                <a:gd name="connsiteX28" fmla="*/ 212610 w 398806"/>
                <a:gd name="connsiteY28" fmla="*/ 128122 h 239088"/>
                <a:gd name="connsiteX29" fmla="*/ 212440 w 398806"/>
                <a:gd name="connsiteY29" fmla="*/ 128036 h 239088"/>
                <a:gd name="connsiteX30" fmla="*/ 212269 w 398806"/>
                <a:gd name="connsiteY30" fmla="*/ 127951 h 239088"/>
                <a:gd name="connsiteX31" fmla="*/ 212269 w 398806"/>
                <a:gd name="connsiteY31" fmla="*/ 127951 h 239088"/>
                <a:gd name="connsiteX32" fmla="*/ 191623 w 398806"/>
                <a:gd name="connsiteY32" fmla="*/ 116941 h 239088"/>
                <a:gd name="connsiteX33" fmla="*/ 223531 w 398806"/>
                <a:gd name="connsiteY33" fmla="*/ 142460 h 239088"/>
                <a:gd name="connsiteX34" fmla="*/ 223531 w 398806"/>
                <a:gd name="connsiteY34" fmla="*/ 142460 h 239088"/>
                <a:gd name="connsiteX35" fmla="*/ 223531 w 398806"/>
                <a:gd name="connsiteY35" fmla="*/ 142460 h 239088"/>
                <a:gd name="connsiteX36" fmla="*/ 223531 w 398806"/>
                <a:gd name="connsiteY36" fmla="*/ 142460 h 239088"/>
                <a:gd name="connsiteX37" fmla="*/ 223531 w 398806"/>
                <a:gd name="connsiteY37" fmla="*/ 142460 h 239088"/>
                <a:gd name="connsiteX38" fmla="*/ 227883 w 398806"/>
                <a:gd name="connsiteY38" fmla="*/ 146728 h 239088"/>
                <a:gd name="connsiteX39" fmla="*/ 285301 w 398806"/>
                <a:gd name="connsiteY39" fmla="*/ 176770 h 239088"/>
                <a:gd name="connsiteX40" fmla="*/ 285301 w 398806"/>
                <a:gd name="connsiteY40" fmla="*/ 176770 h 239088"/>
                <a:gd name="connsiteX41" fmla="*/ 285301 w 398806"/>
                <a:gd name="connsiteY41" fmla="*/ 176770 h 239088"/>
                <a:gd name="connsiteX42" fmla="*/ 285301 w 398806"/>
                <a:gd name="connsiteY42" fmla="*/ 176770 h 239088"/>
                <a:gd name="connsiteX43" fmla="*/ 285301 w 398806"/>
                <a:gd name="connsiteY43" fmla="*/ 176770 h 239088"/>
                <a:gd name="connsiteX44" fmla="*/ 368656 w 398806"/>
                <a:gd name="connsiteY44" fmla="*/ 222944 h 239088"/>
                <a:gd name="connsiteX45" fmla="*/ 398773 w 398806"/>
                <a:gd name="connsiteY45" fmla="*/ 238819 h 239088"/>
                <a:gd name="connsiteX46" fmla="*/ 398602 w 398806"/>
                <a:gd name="connsiteY46" fmla="*/ 239075 h 239088"/>
                <a:gd name="connsiteX47" fmla="*/ 367888 w 398806"/>
                <a:gd name="connsiteY47" fmla="*/ 224907 h 239088"/>
                <a:gd name="connsiteX48" fmla="*/ 282059 w 398806"/>
                <a:gd name="connsiteY48" fmla="*/ 183086 h 239088"/>
                <a:gd name="connsiteX49" fmla="*/ 282059 w 398806"/>
                <a:gd name="connsiteY49" fmla="*/ 183086 h 239088"/>
                <a:gd name="connsiteX50" fmla="*/ 281888 w 398806"/>
                <a:gd name="connsiteY50" fmla="*/ 183001 h 239088"/>
                <a:gd name="connsiteX51" fmla="*/ 281718 w 398806"/>
                <a:gd name="connsiteY51" fmla="*/ 183001 h 239088"/>
                <a:gd name="connsiteX52" fmla="*/ 281718 w 398806"/>
                <a:gd name="connsiteY52" fmla="*/ 182915 h 239088"/>
                <a:gd name="connsiteX53" fmla="*/ 239230 w 398806"/>
                <a:gd name="connsiteY53" fmla="*/ 158164 h 239088"/>
                <a:gd name="connsiteX54" fmla="*/ 253819 w 398806"/>
                <a:gd name="connsiteY54" fmla="*/ 173100 h 239088"/>
                <a:gd name="connsiteX55" fmla="*/ 264654 w 398806"/>
                <a:gd name="connsiteY55" fmla="*/ 184025 h 239088"/>
                <a:gd name="connsiteX56" fmla="*/ 264483 w 398806"/>
                <a:gd name="connsiteY56" fmla="*/ 184281 h 239088"/>
                <a:gd name="connsiteX57" fmla="*/ 252539 w 398806"/>
                <a:gd name="connsiteY57" fmla="*/ 174722 h 239088"/>
                <a:gd name="connsiteX58" fmla="*/ 218839 w 398806"/>
                <a:gd name="connsiteY58" fmla="*/ 147837 h 239088"/>
                <a:gd name="connsiteX59" fmla="*/ 218839 w 398806"/>
                <a:gd name="connsiteY59" fmla="*/ 147837 h 239088"/>
                <a:gd name="connsiteX60" fmla="*/ 218839 w 398806"/>
                <a:gd name="connsiteY60" fmla="*/ 147837 h 239088"/>
                <a:gd name="connsiteX61" fmla="*/ 218839 w 398806"/>
                <a:gd name="connsiteY61" fmla="*/ 147837 h 239088"/>
                <a:gd name="connsiteX62" fmla="*/ 218839 w 398806"/>
                <a:gd name="connsiteY62" fmla="*/ 147837 h 239088"/>
                <a:gd name="connsiteX63" fmla="*/ 213464 w 398806"/>
                <a:gd name="connsiteY63" fmla="*/ 142546 h 239088"/>
                <a:gd name="connsiteX64" fmla="*/ 199898 w 398806"/>
                <a:gd name="connsiteY64" fmla="*/ 134181 h 239088"/>
                <a:gd name="connsiteX65" fmla="*/ 171232 w 398806"/>
                <a:gd name="connsiteY65" fmla="*/ 116173 h 239088"/>
                <a:gd name="connsiteX66" fmla="*/ 171403 w 398806"/>
                <a:gd name="connsiteY66" fmla="*/ 115917 h 239088"/>
                <a:gd name="connsiteX67" fmla="*/ 201178 w 398806"/>
                <a:gd name="connsiteY67" fmla="*/ 132475 h 239088"/>
                <a:gd name="connsiteX68" fmla="*/ 206127 w 398806"/>
                <a:gd name="connsiteY68" fmla="*/ 135120 h 239088"/>
                <a:gd name="connsiteX69" fmla="*/ 188551 w 398806"/>
                <a:gd name="connsiteY69" fmla="*/ 117197 h 239088"/>
                <a:gd name="connsiteX70" fmla="*/ 184627 w 398806"/>
                <a:gd name="connsiteY70" fmla="*/ 113271 h 239088"/>
                <a:gd name="connsiteX71" fmla="*/ 140688 w 398806"/>
                <a:gd name="connsiteY71" fmla="*/ 89459 h 239088"/>
                <a:gd name="connsiteX72" fmla="*/ 115264 w 398806"/>
                <a:gd name="connsiteY72" fmla="*/ 75718 h 239088"/>
                <a:gd name="connsiteX73" fmla="*/ 115434 w 398806"/>
                <a:gd name="connsiteY73" fmla="*/ 75462 h 239088"/>
                <a:gd name="connsiteX74" fmla="*/ 141797 w 398806"/>
                <a:gd name="connsiteY74" fmla="*/ 87667 h 239088"/>
                <a:gd name="connsiteX75" fmla="*/ 180190 w 398806"/>
                <a:gd name="connsiteY75" fmla="*/ 105248 h 239088"/>
                <a:gd name="connsiteX76" fmla="*/ 132668 w 398806"/>
                <a:gd name="connsiteY76" fmla="*/ 80668 h 239088"/>
                <a:gd name="connsiteX77" fmla="*/ 132668 w 398806"/>
                <a:gd name="connsiteY77" fmla="*/ 80668 h 239088"/>
                <a:gd name="connsiteX78" fmla="*/ 132413 w 398806"/>
                <a:gd name="connsiteY78" fmla="*/ 80497 h 239088"/>
                <a:gd name="connsiteX79" fmla="*/ 132156 w 398806"/>
                <a:gd name="connsiteY79" fmla="*/ 80327 h 239088"/>
                <a:gd name="connsiteX80" fmla="*/ 132156 w 398806"/>
                <a:gd name="connsiteY80" fmla="*/ 80327 h 239088"/>
                <a:gd name="connsiteX81" fmla="*/ 34639 w 398806"/>
                <a:gd name="connsiteY81" fmla="*/ 24509 h 239088"/>
                <a:gd name="connsiteX82" fmla="*/ 0 w 398806"/>
                <a:gd name="connsiteY82" fmla="*/ 4708 h 239088"/>
                <a:gd name="connsiteX83" fmla="*/ 171 w 398806"/>
                <a:gd name="connsiteY83" fmla="*/ 4452 h 239088"/>
                <a:gd name="connsiteX84" fmla="*/ 35833 w 398806"/>
                <a:gd name="connsiteY84" fmla="*/ 22802 h 23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98806" h="239088">
                  <a:moveTo>
                    <a:pt x="36004" y="22887"/>
                  </a:moveTo>
                  <a:cubicBezTo>
                    <a:pt x="63391" y="36884"/>
                    <a:pt x="90778" y="50881"/>
                    <a:pt x="118079" y="65049"/>
                  </a:cubicBezTo>
                  <a:cubicBezTo>
                    <a:pt x="115434" y="63598"/>
                    <a:pt x="112790" y="62233"/>
                    <a:pt x="110145" y="60782"/>
                  </a:cubicBezTo>
                  <a:cubicBezTo>
                    <a:pt x="110145" y="60782"/>
                    <a:pt x="110145" y="60782"/>
                    <a:pt x="110145" y="60782"/>
                  </a:cubicBezTo>
                  <a:cubicBezTo>
                    <a:pt x="110145" y="60782"/>
                    <a:pt x="110059" y="60782"/>
                    <a:pt x="109974" y="60696"/>
                  </a:cubicBezTo>
                  <a:cubicBezTo>
                    <a:pt x="109974" y="60696"/>
                    <a:pt x="109889" y="60696"/>
                    <a:pt x="109803" y="60611"/>
                  </a:cubicBezTo>
                  <a:cubicBezTo>
                    <a:pt x="109803" y="60611"/>
                    <a:pt x="109803" y="60611"/>
                    <a:pt x="109803" y="60611"/>
                  </a:cubicBezTo>
                  <a:cubicBezTo>
                    <a:pt x="85147" y="46016"/>
                    <a:pt x="60660" y="30995"/>
                    <a:pt x="36174" y="16059"/>
                  </a:cubicBezTo>
                  <a:lnTo>
                    <a:pt x="10067" y="270"/>
                  </a:lnTo>
                  <a:cubicBezTo>
                    <a:pt x="10067" y="270"/>
                    <a:pt x="10067" y="-72"/>
                    <a:pt x="10238" y="14"/>
                  </a:cubicBezTo>
                  <a:lnTo>
                    <a:pt x="37369" y="14352"/>
                  </a:lnTo>
                  <a:cubicBezTo>
                    <a:pt x="62708" y="27667"/>
                    <a:pt x="88218" y="40896"/>
                    <a:pt x="113387" y="54551"/>
                  </a:cubicBezTo>
                  <a:cubicBezTo>
                    <a:pt x="113387" y="54551"/>
                    <a:pt x="113387" y="54551"/>
                    <a:pt x="113387" y="54551"/>
                  </a:cubicBezTo>
                  <a:cubicBezTo>
                    <a:pt x="113387" y="54551"/>
                    <a:pt x="113387" y="54551"/>
                    <a:pt x="113387" y="54551"/>
                  </a:cubicBezTo>
                  <a:cubicBezTo>
                    <a:pt x="113387" y="54551"/>
                    <a:pt x="113387" y="54551"/>
                    <a:pt x="113387" y="54551"/>
                  </a:cubicBezTo>
                  <a:cubicBezTo>
                    <a:pt x="113387" y="54551"/>
                    <a:pt x="113387" y="54551"/>
                    <a:pt x="113387" y="54551"/>
                  </a:cubicBezTo>
                  <a:cubicBezTo>
                    <a:pt x="138043" y="69146"/>
                    <a:pt x="162529" y="84167"/>
                    <a:pt x="186930" y="99018"/>
                  </a:cubicBezTo>
                  <a:lnTo>
                    <a:pt x="213208" y="114893"/>
                  </a:lnTo>
                  <a:cubicBezTo>
                    <a:pt x="213208" y="114893"/>
                    <a:pt x="213208" y="115234"/>
                    <a:pt x="213037" y="115149"/>
                  </a:cubicBezTo>
                  <a:lnTo>
                    <a:pt x="186077" y="100896"/>
                  </a:lnTo>
                  <a:cubicBezTo>
                    <a:pt x="171317" y="93129"/>
                    <a:pt x="156472" y="85447"/>
                    <a:pt x="141712" y="77595"/>
                  </a:cubicBezTo>
                  <a:cubicBezTo>
                    <a:pt x="172341" y="94836"/>
                    <a:pt x="202799" y="112503"/>
                    <a:pt x="233258" y="129999"/>
                  </a:cubicBezTo>
                  <a:lnTo>
                    <a:pt x="266702" y="149117"/>
                  </a:lnTo>
                  <a:cubicBezTo>
                    <a:pt x="273612" y="152873"/>
                    <a:pt x="280523" y="156628"/>
                    <a:pt x="287434" y="160384"/>
                  </a:cubicBezTo>
                  <a:lnTo>
                    <a:pt x="313029" y="174210"/>
                  </a:lnTo>
                  <a:cubicBezTo>
                    <a:pt x="313029" y="174210"/>
                    <a:pt x="313029" y="174551"/>
                    <a:pt x="312858" y="174466"/>
                  </a:cubicBezTo>
                  <a:lnTo>
                    <a:pt x="286581" y="162346"/>
                  </a:lnTo>
                  <a:cubicBezTo>
                    <a:pt x="261924" y="150995"/>
                    <a:pt x="237182" y="139814"/>
                    <a:pt x="212610" y="128122"/>
                  </a:cubicBezTo>
                  <a:cubicBezTo>
                    <a:pt x="212610" y="128122"/>
                    <a:pt x="212610" y="128122"/>
                    <a:pt x="212610" y="128122"/>
                  </a:cubicBezTo>
                  <a:cubicBezTo>
                    <a:pt x="212610" y="128122"/>
                    <a:pt x="212526" y="128122"/>
                    <a:pt x="212440" y="128036"/>
                  </a:cubicBezTo>
                  <a:cubicBezTo>
                    <a:pt x="212440" y="128036"/>
                    <a:pt x="212355" y="128036"/>
                    <a:pt x="212269" y="127951"/>
                  </a:cubicBezTo>
                  <a:cubicBezTo>
                    <a:pt x="212269" y="127951"/>
                    <a:pt x="212269" y="127951"/>
                    <a:pt x="212269" y="127951"/>
                  </a:cubicBezTo>
                  <a:cubicBezTo>
                    <a:pt x="205359" y="124366"/>
                    <a:pt x="198448" y="120696"/>
                    <a:pt x="191623" y="116941"/>
                  </a:cubicBezTo>
                  <a:cubicBezTo>
                    <a:pt x="202287" y="125391"/>
                    <a:pt x="213123" y="133755"/>
                    <a:pt x="223531" y="142460"/>
                  </a:cubicBezTo>
                  <a:cubicBezTo>
                    <a:pt x="223531" y="142460"/>
                    <a:pt x="223531" y="142460"/>
                    <a:pt x="223531" y="142460"/>
                  </a:cubicBezTo>
                  <a:cubicBezTo>
                    <a:pt x="223531" y="142460"/>
                    <a:pt x="223531" y="142460"/>
                    <a:pt x="223531" y="142460"/>
                  </a:cubicBezTo>
                  <a:cubicBezTo>
                    <a:pt x="223531" y="142460"/>
                    <a:pt x="223531" y="142460"/>
                    <a:pt x="223531" y="142460"/>
                  </a:cubicBezTo>
                  <a:cubicBezTo>
                    <a:pt x="223531" y="142460"/>
                    <a:pt x="223531" y="142460"/>
                    <a:pt x="223531" y="142460"/>
                  </a:cubicBezTo>
                  <a:cubicBezTo>
                    <a:pt x="224982" y="143826"/>
                    <a:pt x="226432" y="145277"/>
                    <a:pt x="227883" y="146728"/>
                  </a:cubicBezTo>
                  <a:cubicBezTo>
                    <a:pt x="246994" y="156884"/>
                    <a:pt x="266104" y="166785"/>
                    <a:pt x="285301" y="176770"/>
                  </a:cubicBezTo>
                  <a:lnTo>
                    <a:pt x="285301" y="176770"/>
                  </a:lnTo>
                  <a:cubicBezTo>
                    <a:pt x="285301" y="176770"/>
                    <a:pt x="285301" y="176770"/>
                    <a:pt x="285301" y="176770"/>
                  </a:cubicBezTo>
                  <a:lnTo>
                    <a:pt x="285301" y="176770"/>
                  </a:lnTo>
                  <a:cubicBezTo>
                    <a:pt x="285301" y="176770"/>
                    <a:pt x="285301" y="176770"/>
                    <a:pt x="285301" y="176770"/>
                  </a:cubicBezTo>
                  <a:cubicBezTo>
                    <a:pt x="312944" y="192304"/>
                    <a:pt x="340672" y="207923"/>
                    <a:pt x="368656" y="222944"/>
                  </a:cubicBezTo>
                  <a:cubicBezTo>
                    <a:pt x="378638" y="228236"/>
                    <a:pt x="388705" y="233527"/>
                    <a:pt x="398773" y="238819"/>
                  </a:cubicBezTo>
                  <a:cubicBezTo>
                    <a:pt x="398858" y="238819"/>
                    <a:pt x="398773" y="239160"/>
                    <a:pt x="398602" y="239075"/>
                  </a:cubicBezTo>
                  <a:cubicBezTo>
                    <a:pt x="388364" y="234381"/>
                    <a:pt x="378041" y="229686"/>
                    <a:pt x="367888" y="224907"/>
                  </a:cubicBezTo>
                  <a:cubicBezTo>
                    <a:pt x="339051" y="211507"/>
                    <a:pt x="310384" y="197766"/>
                    <a:pt x="282059" y="183086"/>
                  </a:cubicBezTo>
                  <a:lnTo>
                    <a:pt x="282059" y="183086"/>
                  </a:lnTo>
                  <a:cubicBezTo>
                    <a:pt x="282059" y="183086"/>
                    <a:pt x="281888" y="183001"/>
                    <a:pt x="281888" y="183001"/>
                  </a:cubicBezTo>
                  <a:lnTo>
                    <a:pt x="281718" y="183001"/>
                  </a:lnTo>
                  <a:cubicBezTo>
                    <a:pt x="281718" y="183001"/>
                    <a:pt x="281718" y="182915"/>
                    <a:pt x="281718" y="182915"/>
                  </a:cubicBezTo>
                  <a:cubicBezTo>
                    <a:pt x="267470" y="174893"/>
                    <a:pt x="253307" y="166614"/>
                    <a:pt x="239230" y="158164"/>
                  </a:cubicBezTo>
                  <a:cubicBezTo>
                    <a:pt x="244092" y="163115"/>
                    <a:pt x="248956" y="168065"/>
                    <a:pt x="253819" y="173100"/>
                  </a:cubicBezTo>
                  <a:lnTo>
                    <a:pt x="264654" y="184025"/>
                  </a:lnTo>
                  <a:cubicBezTo>
                    <a:pt x="264654" y="184025"/>
                    <a:pt x="264483" y="184281"/>
                    <a:pt x="264483" y="184281"/>
                  </a:cubicBezTo>
                  <a:lnTo>
                    <a:pt x="252539" y="174722"/>
                  </a:lnTo>
                  <a:cubicBezTo>
                    <a:pt x="241277" y="165846"/>
                    <a:pt x="229930" y="157055"/>
                    <a:pt x="218839" y="147837"/>
                  </a:cubicBezTo>
                  <a:cubicBezTo>
                    <a:pt x="218839" y="147837"/>
                    <a:pt x="218839" y="147837"/>
                    <a:pt x="218839" y="147837"/>
                  </a:cubicBezTo>
                  <a:cubicBezTo>
                    <a:pt x="218839" y="147837"/>
                    <a:pt x="218839" y="147837"/>
                    <a:pt x="218839" y="147837"/>
                  </a:cubicBezTo>
                  <a:cubicBezTo>
                    <a:pt x="218839" y="147837"/>
                    <a:pt x="218839" y="147837"/>
                    <a:pt x="218839" y="147837"/>
                  </a:cubicBezTo>
                  <a:cubicBezTo>
                    <a:pt x="218839" y="147837"/>
                    <a:pt x="218839" y="147837"/>
                    <a:pt x="218839" y="147837"/>
                  </a:cubicBezTo>
                  <a:cubicBezTo>
                    <a:pt x="217047" y="146130"/>
                    <a:pt x="215256" y="144338"/>
                    <a:pt x="213464" y="142546"/>
                  </a:cubicBezTo>
                  <a:cubicBezTo>
                    <a:pt x="208942" y="139729"/>
                    <a:pt x="204420" y="136998"/>
                    <a:pt x="199898" y="134181"/>
                  </a:cubicBezTo>
                  <a:cubicBezTo>
                    <a:pt x="190343" y="128207"/>
                    <a:pt x="180702" y="122233"/>
                    <a:pt x="171232" y="116173"/>
                  </a:cubicBezTo>
                  <a:cubicBezTo>
                    <a:pt x="171146" y="116173"/>
                    <a:pt x="171232" y="115832"/>
                    <a:pt x="171403" y="115917"/>
                  </a:cubicBezTo>
                  <a:cubicBezTo>
                    <a:pt x="181299" y="121465"/>
                    <a:pt x="191196" y="127012"/>
                    <a:pt x="201178" y="132475"/>
                  </a:cubicBezTo>
                  <a:cubicBezTo>
                    <a:pt x="202799" y="133328"/>
                    <a:pt x="204506" y="134267"/>
                    <a:pt x="206127" y="135120"/>
                  </a:cubicBezTo>
                  <a:cubicBezTo>
                    <a:pt x="200240" y="129146"/>
                    <a:pt x="194353" y="123172"/>
                    <a:pt x="188551" y="117197"/>
                  </a:cubicBezTo>
                  <a:lnTo>
                    <a:pt x="184627" y="113271"/>
                  </a:lnTo>
                  <a:cubicBezTo>
                    <a:pt x="169952" y="105334"/>
                    <a:pt x="155363" y="97396"/>
                    <a:pt x="140688" y="89459"/>
                  </a:cubicBezTo>
                  <a:lnTo>
                    <a:pt x="115264" y="75718"/>
                  </a:lnTo>
                  <a:cubicBezTo>
                    <a:pt x="115264" y="75718"/>
                    <a:pt x="115264" y="75376"/>
                    <a:pt x="115434" y="75462"/>
                  </a:cubicBezTo>
                  <a:lnTo>
                    <a:pt x="141797" y="87667"/>
                  </a:lnTo>
                  <a:cubicBezTo>
                    <a:pt x="154595" y="93556"/>
                    <a:pt x="167392" y="99359"/>
                    <a:pt x="180190" y="105248"/>
                  </a:cubicBezTo>
                  <a:cubicBezTo>
                    <a:pt x="164321" y="97140"/>
                    <a:pt x="148452" y="88947"/>
                    <a:pt x="132668" y="80668"/>
                  </a:cubicBezTo>
                  <a:cubicBezTo>
                    <a:pt x="132668" y="80668"/>
                    <a:pt x="132668" y="80668"/>
                    <a:pt x="132668" y="80668"/>
                  </a:cubicBezTo>
                  <a:cubicBezTo>
                    <a:pt x="132668" y="80668"/>
                    <a:pt x="132498" y="80583"/>
                    <a:pt x="132413" y="80497"/>
                  </a:cubicBezTo>
                  <a:cubicBezTo>
                    <a:pt x="132413" y="80497"/>
                    <a:pt x="132242" y="80412"/>
                    <a:pt x="132156" y="80327"/>
                  </a:cubicBezTo>
                  <a:cubicBezTo>
                    <a:pt x="132156" y="80327"/>
                    <a:pt x="132156" y="80327"/>
                    <a:pt x="132156" y="80327"/>
                  </a:cubicBezTo>
                  <a:cubicBezTo>
                    <a:pt x="99480" y="61977"/>
                    <a:pt x="67145" y="43200"/>
                    <a:pt x="34639" y="24509"/>
                  </a:cubicBezTo>
                  <a:lnTo>
                    <a:pt x="0" y="4708"/>
                  </a:lnTo>
                  <a:cubicBezTo>
                    <a:pt x="0" y="4708"/>
                    <a:pt x="0" y="4366"/>
                    <a:pt x="171" y="4452"/>
                  </a:cubicBezTo>
                  <a:lnTo>
                    <a:pt x="35833" y="22802"/>
                  </a:lnTo>
                  <a:close/>
                </a:path>
              </a:pathLst>
            </a:custGeom>
            <a:grpFill/>
            <a:ln w="8532" cap="flat">
              <a:noFill/>
              <a:prstDash val="solid"/>
              <a:miter/>
            </a:ln>
          </p:spPr>
          <p:txBody>
            <a:bodyPr rtlCol="0" anchor="ctr"/>
            <a:lstStyle/>
            <a:p>
              <a:endParaRPr lang="en-US"/>
            </a:p>
          </p:txBody>
        </p:sp>
        <p:sp>
          <p:nvSpPr>
            <p:cNvPr id="1718" name="Freeform 1717">
              <a:extLst>
                <a:ext uri="{FF2B5EF4-FFF2-40B4-BE49-F238E27FC236}">
                  <a16:creationId xmlns:a16="http://schemas.microsoft.com/office/drawing/2014/main" id="{13B3AADC-8F88-146B-E4DD-F3B1CDC8CF9C}"/>
                </a:ext>
              </a:extLst>
            </p:cNvPr>
            <p:cNvSpPr/>
            <p:nvPr/>
          </p:nvSpPr>
          <p:spPr>
            <a:xfrm>
              <a:off x="7667680" y="1114293"/>
              <a:ext cx="120553" cy="71607"/>
            </a:xfrm>
            <a:custGeom>
              <a:avLst/>
              <a:gdLst>
                <a:gd name="connsiteX0" fmla="*/ 104173 w 120553"/>
                <a:gd name="connsiteY0" fmla="*/ 62902 h 71607"/>
                <a:gd name="connsiteX1" fmla="*/ 58527 w 120553"/>
                <a:gd name="connsiteY1" fmla="*/ 38748 h 71607"/>
                <a:gd name="connsiteX2" fmla="*/ 58527 w 120553"/>
                <a:gd name="connsiteY2" fmla="*/ 38748 h 71607"/>
                <a:gd name="connsiteX3" fmla="*/ 58442 w 120553"/>
                <a:gd name="connsiteY3" fmla="*/ 38748 h 71607"/>
                <a:gd name="connsiteX4" fmla="*/ 58357 w 120553"/>
                <a:gd name="connsiteY4" fmla="*/ 38748 h 71607"/>
                <a:gd name="connsiteX5" fmla="*/ 58357 w 120553"/>
                <a:gd name="connsiteY5" fmla="*/ 38748 h 71607"/>
                <a:gd name="connsiteX6" fmla="*/ 15272 w 120553"/>
                <a:gd name="connsiteY6" fmla="*/ 10327 h 71607"/>
                <a:gd name="connsiteX7" fmla="*/ 0 w 120553"/>
                <a:gd name="connsiteY7" fmla="*/ 256 h 71607"/>
                <a:gd name="connsiteX8" fmla="*/ 171 w 120553"/>
                <a:gd name="connsiteY8" fmla="*/ 0 h 71607"/>
                <a:gd name="connsiteX9" fmla="*/ 16466 w 120553"/>
                <a:gd name="connsiteY9" fmla="*/ 8620 h 71607"/>
                <a:gd name="connsiteX10" fmla="*/ 62111 w 120553"/>
                <a:gd name="connsiteY10" fmla="*/ 32774 h 71607"/>
                <a:gd name="connsiteX11" fmla="*/ 62111 w 120553"/>
                <a:gd name="connsiteY11" fmla="*/ 32774 h 71607"/>
                <a:gd name="connsiteX12" fmla="*/ 62111 w 120553"/>
                <a:gd name="connsiteY12" fmla="*/ 32774 h 71607"/>
                <a:gd name="connsiteX13" fmla="*/ 62111 w 120553"/>
                <a:gd name="connsiteY13" fmla="*/ 32774 h 71607"/>
                <a:gd name="connsiteX14" fmla="*/ 62111 w 120553"/>
                <a:gd name="connsiteY14" fmla="*/ 32774 h 71607"/>
                <a:gd name="connsiteX15" fmla="*/ 105196 w 120553"/>
                <a:gd name="connsiteY15" fmla="*/ 61195 h 71607"/>
                <a:gd name="connsiteX16" fmla="*/ 120553 w 120553"/>
                <a:gd name="connsiteY16" fmla="*/ 71351 h 71607"/>
                <a:gd name="connsiteX17" fmla="*/ 120382 w 120553"/>
                <a:gd name="connsiteY17" fmla="*/ 71607 h 71607"/>
                <a:gd name="connsiteX18" fmla="*/ 104173 w 120553"/>
                <a:gd name="connsiteY18" fmla="*/ 62987 h 7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0553" h="71607">
                  <a:moveTo>
                    <a:pt x="104173" y="62902"/>
                  </a:moveTo>
                  <a:cubicBezTo>
                    <a:pt x="88900" y="54879"/>
                    <a:pt x="73629" y="47027"/>
                    <a:pt x="58527" y="38748"/>
                  </a:cubicBezTo>
                  <a:cubicBezTo>
                    <a:pt x="58527" y="38748"/>
                    <a:pt x="58527" y="38748"/>
                    <a:pt x="58527" y="38748"/>
                  </a:cubicBezTo>
                  <a:cubicBezTo>
                    <a:pt x="58527" y="38748"/>
                    <a:pt x="58527" y="38748"/>
                    <a:pt x="58442" y="38748"/>
                  </a:cubicBezTo>
                  <a:cubicBezTo>
                    <a:pt x="58442" y="38748"/>
                    <a:pt x="58442" y="38748"/>
                    <a:pt x="58357" y="38748"/>
                  </a:cubicBezTo>
                  <a:cubicBezTo>
                    <a:pt x="58357" y="38748"/>
                    <a:pt x="58357" y="38748"/>
                    <a:pt x="58357" y="38748"/>
                  </a:cubicBezTo>
                  <a:cubicBezTo>
                    <a:pt x="43853" y="29531"/>
                    <a:pt x="29605" y="19801"/>
                    <a:pt x="15272" y="10327"/>
                  </a:cubicBezTo>
                  <a:lnTo>
                    <a:pt x="0" y="256"/>
                  </a:lnTo>
                  <a:cubicBezTo>
                    <a:pt x="0" y="256"/>
                    <a:pt x="85" y="0"/>
                    <a:pt x="171" y="0"/>
                  </a:cubicBezTo>
                  <a:lnTo>
                    <a:pt x="16466" y="8620"/>
                  </a:lnTo>
                  <a:cubicBezTo>
                    <a:pt x="31738" y="16643"/>
                    <a:pt x="47010" y="24495"/>
                    <a:pt x="62111" y="32774"/>
                  </a:cubicBezTo>
                  <a:cubicBezTo>
                    <a:pt x="62111" y="32774"/>
                    <a:pt x="62111" y="32774"/>
                    <a:pt x="62111" y="32774"/>
                  </a:cubicBezTo>
                  <a:cubicBezTo>
                    <a:pt x="62111" y="32774"/>
                    <a:pt x="62111" y="32774"/>
                    <a:pt x="62111" y="32774"/>
                  </a:cubicBezTo>
                  <a:cubicBezTo>
                    <a:pt x="62111" y="32774"/>
                    <a:pt x="62111" y="32774"/>
                    <a:pt x="62111" y="32774"/>
                  </a:cubicBezTo>
                  <a:cubicBezTo>
                    <a:pt x="62111" y="32774"/>
                    <a:pt x="62111" y="32774"/>
                    <a:pt x="62111" y="32774"/>
                  </a:cubicBezTo>
                  <a:cubicBezTo>
                    <a:pt x="76615" y="41991"/>
                    <a:pt x="90863" y="51636"/>
                    <a:pt x="105196" y="61195"/>
                  </a:cubicBezTo>
                  <a:lnTo>
                    <a:pt x="120553" y="71351"/>
                  </a:lnTo>
                  <a:cubicBezTo>
                    <a:pt x="120553" y="71351"/>
                    <a:pt x="120468" y="71607"/>
                    <a:pt x="120382" y="71607"/>
                  </a:cubicBezTo>
                  <a:lnTo>
                    <a:pt x="104173" y="62987"/>
                  </a:lnTo>
                  <a:close/>
                </a:path>
              </a:pathLst>
            </a:custGeom>
            <a:grpFill/>
            <a:ln w="8532" cap="flat">
              <a:noFill/>
              <a:prstDash val="solid"/>
              <a:miter/>
            </a:ln>
          </p:spPr>
          <p:txBody>
            <a:bodyPr rtlCol="0" anchor="ctr"/>
            <a:lstStyle/>
            <a:p>
              <a:endParaRPr lang="en-US"/>
            </a:p>
          </p:txBody>
        </p:sp>
        <p:sp>
          <p:nvSpPr>
            <p:cNvPr id="1719" name="Freeform 1718">
              <a:extLst>
                <a:ext uri="{FF2B5EF4-FFF2-40B4-BE49-F238E27FC236}">
                  <a16:creationId xmlns:a16="http://schemas.microsoft.com/office/drawing/2014/main" id="{78C7AFE7-F353-AD2B-A78A-294613E68299}"/>
                </a:ext>
              </a:extLst>
            </p:cNvPr>
            <p:cNvSpPr/>
            <p:nvPr/>
          </p:nvSpPr>
          <p:spPr>
            <a:xfrm>
              <a:off x="7642341" y="1076654"/>
              <a:ext cx="84890" cy="63243"/>
            </a:xfrm>
            <a:custGeom>
              <a:avLst/>
              <a:gdLst>
                <a:gd name="connsiteX0" fmla="*/ 12200 w 84890"/>
                <a:gd name="connsiteY0" fmla="*/ 6743 h 63243"/>
                <a:gd name="connsiteX1" fmla="*/ 45645 w 84890"/>
                <a:gd name="connsiteY1" fmla="*/ 27141 h 63243"/>
                <a:gd name="connsiteX2" fmla="*/ 45645 w 84890"/>
                <a:gd name="connsiteY2" fmla="*/ 27141 h 63243"/>
                <a:gd name="connsiteX3" fmla="*/ 45645 w 84890"/>
                <a:gd name="connsiteY3" fmla="*/ 27141 h 63243"/>
                <a:gd name="connsiteX4" fmla="*/ 45645 w 84890"/>
                <a:gd name="connsiteY4" fmla="*/ 27141 h 63243"/>
                <a:gd name="connsiteX5" fmla="*/ 45645 w 84890"/>
                <a:gd name="connsiteY5" fmla="*/ 27141 h 63243"/>
                <a:gd name="connsiteX6" fmla="*/ 74823 w 84890"/>
                <a:gd name="connsiteY6" fmla="*/ 53257 h 63243"/>
                <a:gd name="connsiteX7" fmla="*/ 84890 w 84890"/>
                <a:gd name="connsiteY7" fmla="*/ 62987 h 63243"/>
                <a:gd name="connsiteX8" fmla="*/ 84720 w 84890"/>
                <a:gd name="connsiteY8" fmla="*/ 63243 h 63243"/>
                <a:gd name="connsiteX9" fmla="*/ 73628 w 84890"/>
                <a:gd name="connsiteY9" fmla="*/ 54964 h 63243"/>
                <a:gd name="connsiteX10" fmla="*/ 41549 w 84890"/>
                <a:gd name="connsiteY10" fmla="*/ 32859 h 63243"/>
                <a:gd name="connsiteX11" fmla="*/ 41549 w 84890"/>
                <a:gd name="connsiteY11" fmla="*/ 32859 h 63243"/>
                <a:gd name="connsiteX12" fmla="*/ 41549 w 84890"/>
                <a:gd name="connsiteY12" fmla="*/ 32859 h 63243"/>
                <a:gd name="connsiteX13" fmla="*/ 41549 w 84890"/>
                <a:gd name="connsiteY13" fmla="*/ 32859 h 63243"/>
                <a:gd name="connsiteX14" fmla="*/ 41549 w 84890"/>
                <a:gd name="connsiteY14" fmla="*/ 32859 h 63243"/>
                <a:gd name="connsiteX15" fmla="*/ 11177 w 84890"/>
                <a:gd name="connsiteY15" fmla="*/ 8535 h 63243"/>
                <a:gd name="connsiteX16" fmla="*/ 0 w 84890"/>
                <a:gd name="connsiteY16" fmla="*/ 256 h 63243"/>
                <a:gd name="connsiteX17" fmla="*/ 170 w 84890"/>
                <a:gd name="connsiteY17" fmla="*/ 0 h 63243"/>
                <a:gd name="connsiteX18" fmla="*/ 12371 w 84890"/>
                <a:gd name="connsiteY18" fmla="*/ 6828 h 63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4890" h="63243">
                  <a:moveTo>
                    <a:pt x="12200" y="6743"/>
                  </a:moveTo>
                  <a:cubicBezTo>
                    <a:pt x="23547" y="13144"/>
                    <a:pt x="34809" y="19801"/>
                    <a:pt x="45645" y="27141"/>
                  </a:cubicBezTo>
                  <a:lnTo>
                    <a:pt x="45645" y="27141"/>
                  </a:lnTo>
                  <a:cubicBezTo>
                    <a:pt x="45645" y="27141"/>
                    <a:pt x="45645" y="27141"/>
                    <a:pt x="45645" y="27141"/>
                  </a:cubicBezTo>
                  <a:lnTo>
                    <a:pt x="45645" y="27141"/>
                  </a:lnTo>
                  <a:cubicBezTo>
                    <a:pt x="45645" y="27141"/>
                    <a:pt x="45645" y="27141"/>
                    <a:pt x="45645" y="27141"/>
                  </a:cubicBezTo>
                  <a:cubicBezTo>
                    <a:pt x="55797" y="35334"/>
                    <a:pt x="65438" y="44296"/>
                    <a:pt x="74823" y="53257"/>
                  </a:cubicBezTo>
                  <a:cubicBezTo>
                    <a:pt x="78236" y="56501"/>
                    <a:pt x="81563" y="59659"/>
                    <a:pt x="84890" y="62987"/>
                  </a:cubicBezTo>
                  <a:cubicBezTo>
                    <a:pt x="84890" y="62987"/>
                    <a:pt x="84720" y="63243"/>
                    <a:pt x="84720" y="63243"/>
                  </a:cubicBezTo>
                  <a:cubicBezTo>
                    <a:pt x="81051" y="60427"/>
                    <a:pt x="77382" y="57696"/>
                    <a:pt x="73628" y="54964"/>
                  </a:cubicBezTo>
                  <a:cubicBezTo>
                    <a:pt x="63049" y="47368"/>
                    <a:pt x="52214" y="40199"/>
                    <a:pt x="41549" y="32859"/>
                  </a:cubicBezTo>
                  <a:lnTo>
                    <a:pt x="41549" y="32859"/>
                  </a:lnTo>
                  <a:cubicBezTo>
                    <a:pt x="41549" y="32859"/>
                    <a:pt x="41549" y="32859"/>
                    <a:pt x="41549" y="32859"/>
                  </a:cubicBezTo>
                  <a:lnTo>
                    <a:pt x="41549" y="32859"/>
                  </a:lnTo>
                  <a:cubicBezTo>
                    <a:pt x="41549" y="32859"/>
                    <a:pt x="41549" y="32859"/>
                    <a:pt x="41549" y="32859"/>
                  </a:cubicBezTo>
                  <a:cubicBezTo>
                    <a:pt x="31482" y="24751"/>
                    <a:pt x="21500" y="16472"/>
                    <a:pt x="11177" y="8535"/>
                  </a:cubicBezTo>
                  <a:cubicBezTo>
                    <a:pt x="7507" y="5718"/>
                    <a:pt x="3754" y="2987"/>
                    <a:pt x="0" y="256"/>
                  </a:cubicBezTo>
                  <a:cubicBezTo>
                    <a:pt x="0" y="256"/>
                    <a:pt x="85" y="0"/>
                    <a:pt x="170" y="0"/>
                  </a:cubicBezTo>
                  <a:cubicBezTo>
                    <a:pt x="4266" y="2219"/>
                    <a:pt x="8276" y="4523"/>
                    <a:pt x="12371" y="6828"/>
                  </a:cubicBezTo>
                  <a:close/>
                </a:path>
              </a:pathLst>
            </a:custGeom>
            <a:grpFill/>
            <a:ln w="8532" cap="flat">
              <a:noFill/>
              <a:prstDash val="solid"/>
              <a:miter/>
            </a:ln>
          </p:spPr>
          <p:txBody>
            <a:bodyPr rtlCol="0" anchor="ctr"/>
            <a:lstStyle/>
            <a:p>
              <a:endParaRPr lang="en-US"/>
            </a:p>
          </p:txBody>
        </p:sp>
      </p:grpSp>
      <p:grpSp>
        <p:nvGrpSpPr>
          <p:cNvPr id="1720" name="Graphic 3">
            <a:extLst>
              <a:ext uri="{FF2B5EF4-FFF2-40B4-BE49-F238E27FC236}">
                <a16:creationId xmlns:a16="http://schemas.microsoft.com/office/drawing/2014/main" id="{CC862D6F-B8CA-0140-6AE0-2111044905A7}"/>
              </a:ext>
            </a:extLst>
          </p:cNvPr>
          <p:cNvGrpSpPr/>
          <p:nvPr/>
        </p:nvGrpSpPr>
        <p:grpSpPr>
          <a:xfrm>
            <a:off x="6811819" y="4293680"/>
            <a:ext cx="3266548" cy="2673206"/>
            <a:chOff x="5238962" y="3232983"/>
            <a:chExt cx="2663714" cy="2179871"/>
          </a:xfrm>
          <a:solidFill>
            <a:schemeClr val="accent1">
              <a:lumMod val="60000"/>
              <a:lumOff val="40000"/>
            </a:schemeClr>
          </a:solidFill>
        </p:grpSpPr>
        <p:sp>
          <p:nvSpPr>
            <p:cNvPr id="1721" name="Freeform 1720">
              <a:extLst>
                <a:ext uri="{FF2B5EF4-FFF2-40B4-BE49-F238E27FC236}">
                  <a16:creationId xmlns:a16="http://schemas.microsoft.com/office/drawing/2014/main" id="{64B4AFDD-DF06-BB99-D33C-A5B5FD7592A6}"/>
                </a:ext>
              </a:extLst>
            </p:cNvPr>
            <p:cNvSpPr/>
            <p:nvPr/>
          </p:nvSpPr>
          <p:spPr>
            <a:xfrm>
              <a:off x="5238962" y="3232983"/>
              <a:ext cx="2663714" cy="2179871"/>
            </a:xfrm>
            <a:custGeom>
              <a:avLst/>
              <a:gdLst>
                <a:gd name="connsiteX0" fmla="*/ 1805475 w 2663714"/>
                <a:gd name="connsiteY0" fmla="*/ 2042303 h 2179871"/>
                <a:gd name="connsiteX1" fmla="*/ 1795066 w 2663714"/>
                <a:gd name="connsiteY1" fmla="*/ 2008420 h 2179871"/>
                <a:gd name="connsiteX2" fmla="*/ 1767765 w 2663714"/>
                <a:gd name="connsiteY2" fmla="*/ 1984522 h 2179871"/>
                <a:gd name="connsiteX3" fmla="*/ 1739355 w 2663714"/>
                <a:gd name="connsiteY3" fmla="*/ 1970781 h 2179871"/>
                <a:gd name="connsiteX4" fmla="*/ 1722376 w 2663714"/>
                <a:gd name="connsiteY4" fmla="*/ 1961307 h 2179871"/>
                <a:gd name="connsiteX5" fmla="*/ 1733211 w 2663714"/>
                <a:gd name="connsiteY5" fmla="*/ 1936642 h 2179871"/>
                <a:gd name="connsiteX6" fmla="*/ 1768362 w 2663714"/>
                <a:gd name="connsiteY6" fmla="*/ 1849842 h 2179871"/>
                <a:gd name="connsiteX7" fmla="*/ 1820320 w 2663714"/>
                <a:gd name="connsiteY7" fmla="*/ 1710810 h 2179871"/>
                <a:gd name="connsiteX8" fmla="*/ 1851632 w 2663714"/>
                <a:gd name="connsiteY8" fmla="*/ 1619914 h 2179871"/>
                <a:gd name="connsiteX9" fmla="*/ 1885759 w 2663714"/>
                <a:gd name="connsiteY9" fmla="*/ 1498122 h 2179871"/>
                <a:gd name="connsiteX10" fmla="*/ 1917923 w 2663714"/>
                <a:gd name="connsiteY10" fmla="*/ 1365746 h 2179871"/>
                <a:gd name="connsiteX11" fmla="*/ 1945822 w 2663714"/>
                <a:gd name="connsiteY11" fmla="*/ 1170810 h 2179871"/>
                <a:gd name="connsiteX12" fmla="*/ 1939424 w 2663714"/>
                <a:gd name="connsiteY12" fmla="*/ 885576 h 2179871"/>
                <a:gd name="connsiteX13" fmla="*/ 1928076 w 2663714"/>
                <a:gd name="connsiteY13" fmla="*/ 816017 h 2179871"/>
                <a:gd name="connsiteX14" fmla="*/ 1927735 w 2663714"/>
                <a:gd name="connsiteY14" fmla="*/ 810896 h 2179871"/>
                <a:gd name="connsiteX15" fmla="*/ 1933537 w 2663714"/>
                <a:gd name="connsiteY15" fmla="*/ 808847 h 2179871"/>
                <a:gd name="connsiteX16" fmla="*/ 2033955 w 2663714"/>
                <a:gd name="connsiteY16" fmla="*/ 779658 h 2179871"/>
                <a:gd name="connsiteX17" fmla="*/ 2050080 w 2663714"/>
                <a:gd name="connsiteY17" fmla="*/ 774111 h 2179871"/>
                <a:gd name="connsiteX18" fmla="*/ 2061768 w 2663714"/>
                <a:gd name="connsiteY18" fmla="*/ 752176 h 2179871"/>
                <a:gd name="connsiteX19" fmla="*/ 2057844 w 2663714"/>
                <a:gd name="connsiteY19" fmla="*/ 739374 h 2179871"/>
                <a:gd name="connsiteX20" fmla="*/ 2034978 w 2663714"/>
                <a:gd name="connsiteY20" fmla="*/ 671351 h 2179871"/>
                <a:gd name="connsiteX21" fmla="*/ 2022181 w 2663714"/>
                <a:gd name="connsiteY21" fmla="*/ 634651 h 2179871"/>
                <a:gd name="connsiteX22" fmla="*/ 2012455 w 2663714"/>
                <a:gd name="connsiteY22" fmla="*/ 608108 h 2179871"/>
                <a:gd name="connsiteX23" fmla="*/ 2061171 w 2663714"/>
                <a:gd name="connsiteY23" fmla="*/ 567141 h 2179871"/>
                <a:gd name="connsiteX24" fmla="*/ 2087363 w 2663714"/>
                <a:gd name="connsiteY24" fmla="*/ 509274 h 2179871"/>
                <a:gd name="connsiteX25" fmla="*/ 2574440 w 2663714"/>
                <a:gd name="connsiteY25" fmla="*/ 377240 h 2179871"/>
                <a:gd name="connsiteX26" fmla="*/ 2579559 w 2663714"/>
                <a:gd name="connsiteY26" fmla="*/ 382105 h 2179871"/>
                <a:gd name="connsiteX27" fmla="*/ 2610870 w 2663714"/>
                <a:gd name="connsiteY27" fmla="*/ 395761 h 2179871"/>
                <a:gd name="connsiteX28" fmla="*/ 2649519 w 2663714"/>
                <a:gd name="connsiteY28" fmla="*/ 392347 h 2179871"/>
                <a:gd name="connsiteX29" fmla="*/ 2662743 w 2663714"/>
                <a:gd name="connsiteY29" fmla="*/ 371180 h 2179871"/>
                <a:gd name="connsiteX30" fmla="*/ 2647471 w 2663714"/>
                <a:gd name="connsiteY30" fmla="*/ 311095 h 2179871"/>
                <a:gd name="connsiteX31" fmla="*/ 2614112 w 2663714"/>
                <a:gd name="connsiteY31" fmla="*/ 201678 h 2179871"/>
                <a:gd name="connsiteX32" fmla="*/ 2565652 w 2663714"/>
                <a:gd name="connsiteY32" fmla="*/ 43442 h 2179871"/>
                <a:gd name="connsiteX33" fmla="*/ 2553451 w 2663714"/>
                <a:gd name="connsiteY33" fmla="*/ 9047 h 2179871"/>
                <a:gd name="connsiteX34" fmla="*/ 2548076 w 2663714"/>
                <a:gd name="connsiteY34" fmla="*/ 0 h 2179871"/>
                <a:gd name="connsiteX35" fmla="*/ 2499531 w 2663714"/>
                <a:gd name="connsiteY35" fmla="*/ 15960 h 2179871"/>
                <a:gd name="connsiteX36" fmla="*/ 2483406 w 2663714"/>
                <a:gd name="connsiteY36" fmla="*/ 39431 h 2179871"/>
                <a:gd name="connsiteX37" fmla="*/ 2480932 w 2663714"/>
                <a:gd name="connsiteY37" fmla="*/ 51295 h 2179871"/>
                <a:gd name="connsiteX38" fmla="*/ 2475301 w 2663714"/>
                <a:gd name="connsiteY38" fmla="*/ 88677 h 2179871"/>
                <a:gd name="connsiteX39" fmla="*/ 2468561 w 2663714"/>
                <a:gd name="connsiteY39" fmla="*/ 90725 h 2179871"/>
                <a:gd name="connsiteX40" fmla="*/ 2405255 w 2663714"/>
                <a:gd name="connsiteY40" fmla="*/ 108137 h 2179871"/>
                <a:gd name="connsiteX41" fmla="*/ 2156726 w 2663714"/>
                <a:gd name="connsiteY41" fmla="*/ 185633 h 2179871"/>
                <a:gd name="connsiteX42" fmla="*/ 1922530 w 2663714"/>
                <a:gd name="connsiteY42" fmla="*/ 267397 h 2179871"/>
                <a:gd name="connsiteX43" fmla="*/ 1907600 w 2663714"/>
                <a:gd name="connsiteY43" fmla="*/ 272688 h 2179871"/>
                <a:gd name="connsiteX44" fmla="*/ 1898983 w 2663714"/>
                <a:gd name="connsiteY44" fmla="*/ 274395 h 2179871"/>
                <a:gd name="connsiteX45" fmla="*/ 1894888 w 2663714"/>
                <a:gd name="connsiteY45" fmla="*/ 262447 h 2179871"/>
                <a:gd name="connsiteX46" fmla="*/ 1877824 w 2663714"/>
                <a:gd name="connsiteY46" fmla="*/ 195277 h 2179871"/>
                <a:gd name="connsiteX47" fmla="*/ 1862723 w 2663714"/>
                <a:gd name="connsiteY47" fmla="*/ 147824 h 2179871"/>
                <a:gd name="connsiteX48" fmla="*/ 1834995 w 2663714"/>
                <a:gd name="connsiteY48" fmla="*/ 130924 h 2179871"/>
                <a:gd name="connsiteX49" fmla="*/ 1820662 w 2663714"/>
                <a:gd name="connsiteY49" fmla="*/ 133485 h 2179871"/>
                <a:gd name="connsiteX50" fmla="*/ 1756503 w 2663714"/>
                <a:gd name="connsiteY50" fmla="*/ 152347 h 2179871"/>
                <a:gd name="connsiteX51" fmla="*/ 1683386 w 2663714"/>
                <a:gd name="connsiteY51" fmla="*/ 175135 h 2179871"/>
                <a:gd name="connsiteX52" fmla="*/ 1440573 w 2663714"/>
                <a:gd name="connsiteY52" fmla="*/ 241621 h 2179871"/>
                <a:gd name="connsiteX53" fmla="*/ 1314219 w 2663714"/>
                <a:gd name="connsiteY53" fmla="*/ 277468 h 2179871"/>
                <a:gd name="connsiteX54" fmla="*/ 993596 w 2663714"/>
                <a:gd name="connsiteY54" fmla="*/ 376984 h 2179871"/>
                <a:gd name="connsiteX55" fmla="*/ 785508 w 2663714"/>
                <a:gd name="connsiteY55" fmla="*/ 444922 h 2179871"/>
                <a:gd name="connsiteX56" fmla="*/ 772966 w 2663714"/>
                <a:gd name="connsiteY56" fmla="*/ 450811 h 2179871"/>
                <a:gd name="connsiteX57" fmla="*/ 774587 w 2663714"/>
                <a:gd name="connsiteY57" fmla="*/ 463186 h 2179871"/>
                <a:gd name="connsiteX58" fmla="*/ 817928 w 2663714"/>
                <a:gd name="connsiteY58" fmla="*/ 603840 h 2179871"/>
                <a:gd name="connsiteX59" fmla="*/ 819635 w 2663714"/>
                <a:gd name="connsiteY59" fmla="*/ 611607 h 2179871"/>
                <a:gd name="connsiteX60" fmla="*/ 782778 w 2663714"/>
                <a:gd name="connsiteY60" fmla="*/ 616131 h 2179871"/>
                <a:gd name="connsiteX61" fmla="*/ 605830 w 2663714"/>
                <a:gd name="connsiteY61" fmla="*/ 649246 h 2179871"/>
                <a:gd name="connsiteX62" fmla="*/ 558308 w 2663714"/>
                <a:gd name="connsiteY62" fmla="*/ 659573 h 2179871"/>
                <a:gd name="connsiteX63" fmla="*/ 524522 w 2663714"/>
                <a:gd name="connsiteY63" fmla="*/ 669644 h 2179871"/>
                <a:gd name="connsiteX64" fmla="*/ 511127 w 2663714"/>
                <a:gd name="connsiteY64" fmla="*/ 680056 h 2179871"/>
                <a:gd name="connsiteX65" fmla="*/ 510957 w 2663714"/>
                <a:gd name="connsiteY65" fmla="*/ 684409 h 2179871"/>
                <a:gd name="connsiteX66" fmla="*/ 521622 w 2663714"/>
                <a:gd name="connsiteY66" fmla="*/ 744239 h 2179871"/>
                <a:gd name="connsiteX67" fmla="*/ 545681 w 2663714"/>
                <a:gd name="connsiteY67" fmla="*/ 825917 h 2179871"/>
                <a:gd name="connsiteX68" fmla="*/ 554725 w 2663714"/>
                <a:gd name="connsiteY68" fmla="*/ 849815 h 2179871"/>
                <a:gd name="connsiteX69" fmla="*/ 579125 w 2663714"/>
                <a:gd name="connsiteY69" fmla="*/ 861849 h 2179871"/>
                <a:gd name="connsiteX70" fmla="*/ 601564 w 2663714"/>
                <a:gd name="connsiteY70" fmla="*/ 856216 h 2179871"/>
                <a:gd name="connsiteX71" fmla="*/ 739692 w 2663714"/>
                <a:gd name="connsiteY71" fmla="*/ 821991 h 2179871"/>
                <a:gd name="connsiteX72" fmla="*/ 835333 w 2663714"/>
                <a:gd name="connsiteY72" fmla="*/ 798520 h 2179871"/>
                <a:gd name="connsiteX73" fmla="*/ 846680 w 2663714"/>
                <a:gd name="connsiteY73" fmla="*/ 796557 h 2179871"/>
                <a:gd name="connsiteX74" fmla="*/ 834650 w 2663714"/>
                <a:gd name="connsiteY74" fmla="*/ 806884 h 2179871"/>
                <a:gd name="connsiteX75" fmla="*/ 662310 w 2663714"/>
                <a:gd name="connsiteY75" fmla="*/ 912034 h 2179871"/>
                <a:gd name="connsiteX76" fmla="*/ 626050 w 2663714"/>
                <a:gd name="connsiteY76" fmla="*/ 934395 h 2179871"/>
                <a:gd name="connsiteX77" fmla="*/ 618201 w 2663714"/>
                <a:gd name="connsiteY77" fmla="*/ 940113 h 2179871"/>
                <a:gd name="connsiteX78" fmla="*/ 614873 w 2663714"/>
                <a:gd name="connsiteY78" fmla="*/ 957524 h 2179871"/>
                <a:gd name="connsiteX79" fmla="*/ 619310 w 2663714"/>
                <a:gd name="connsiteY79" fmla="*/ 964779 h 2179871"/>
                <a:gd name="connsiteX80" fmla="*/ 650536 w 2663714"/>
                <a:gd name="connsiteY80" fmla="*/ 1006770 h 2179871"/>
                <a:gd name="connsiteX81" fmla="*/ 696095 w 2663714"/>
                <a:gd name="connsiteY81" fmla="*/ 1062162 h 2179871"/>
                <a:gd name="connsiteX82" fmla="*/ 718704 w 2663714"/>
                <a:gd name="connsiteY82" fmla="*/ 1092375 h 2179871"/>
                <a:gd name="connsiteX83" fmla="*/ 731502 w 2663714"/>
                <a:gd name="connsiteY83" fmla="*/ 1102873 h 2179871"/>
                <a:gd name="connsiteX84" fmla="*/ 745409 w 2663714"/>
                <a:gd name="connsiteY84" fmla="*/ 1096216 h 2179871"/>
                <a:gd name="connsiteX85" fmla="*/ 793101 w 2663714"/>
                <a:gd name="connsiteY85" fmla="*/ 1062588 h 2179871"/>
                <a:gd name="connsiteX86" fmla="*/ 876200 w 2663714"/>
                <a:gd name="connsiteY86" fmla="*/ 1003100 h 2179871"/>
                <a:gd name="connsiteX87" fmla="*/ 942662 w 2663714"/>
                <a:gd name="connsiteY87" fmla="*/ 953854 h 2179871"/>
                <a:gd name="connsiteX88" fmla="*/ 951706 w 2663714"/>
                <a:gd name="connsiteY88" fmla="*/ 948733 h 2179871"/>
                <a:gd name="connsiteX89" fmla="*/ 955545 w 2663714"/>
                <a:gd name="connsiteY89" fmla="*/ 961365 h 2179871"/>
                <a:gd name="connsiteX90" fmla="*/ 991293 w 2663714"/>
                <a:gd name="connsiteY90" fmla="*/ 1058406 h 2179871"/>
                <a:gd name="connsiteX91" fmla="*/ 1002896 w 2663714"/>
                <a:gd name="connsiteY91" fmla="*/ 1087766 h 2179871"/>
                <a:gd name="connsiteX92" fmla="*/ 1037194 w 2663714"/>
                <a:gd name="connsiteY92" fmla="*/ 1106287 h 2179871"/>
                <a:gd name="connsiteX93" fmla="*/ 1061680 w 2663714"/>
                <a:gd name="connsiteY93" fmla="*/ 1099459 h 2179871"/>
                <a:gd name="connsiteX94" fmla="*/ 1116368 w 2663714"/>
                <a:gd name="connsiteY94" fmla="*/ 1079146 h 2179871"/>
                <a:gd name="connsiteX95" fmla="*/ 1300568 w 2663714"/>
                <a:gd name="connsiteY95" fmla="*/ 1016500 h 2179871"/>
                <a:gd name="connsiteX96" fmla="*/ 1310379 w 2663714"/>
                <a:gd name="connsiteY96" fmla="*/ 1014110 h 2179871"/>
                <a:gd name="connsiteX97" fmla="*/ 1311574 w 2663714"/>
                <a:gd name="connsiteY97" fmla="*/ 1023157 h 2179871"/>
                <a:gd name="connsiteX98" fmla="*/ 1309697 w 2663714"/>
                <a:gd name="connsiteY98" fmla="*/ 1128904 h 2179871"/>
                <a:gd name="connsiteX99" fmla="*/ 1297496 w 2663714"/>
                <a:gd name="connsiteY99" fmla="*/ 1194537 h 2179871"/>
                <a:gd name="connsiteX100" fmla="*/ 1276679 w 2663714"/>
                <a:gd name="connsiteY100" fmla="*/ 1259402 h 2179871"/>
                <a:gd name="connsiteX101" fmla="*/ 1250145 w 2663714"/>
                <a:gd name="connsiteY101" fmla="*/ 1322048 h 2179871"/>
                <a:gd name="connsiteX102" fmla="*/ 1177711 w 2663714"/>
                <a:gd name="connsiteY102" fmla="*/ 1438719 h 2179871"/>
                <a:gd name="connsiteX103" fmla="*/ 974912 w 2663714"/>
                <a:gd name="connsiteY103" fmla="*/ 1664551 h 2179871"/>
                <a:gd name="connsiteX104" fmla="*/ 965954 w 2663714"/>
                <a:gd name="connsiteY104" fmla="*/ 1671806 h 2179871"/>
                <a:gd name="connsiteX105" fmla="*/ 651986 w 2663714"/>
                <a:gd name="connsiteY105" fmla="*/ 1561109 h 2179871"/>
                <a:gd name="connsiteX106" fmla="*/ 635861 w 2663714"/>
                <a:gd name="connsiteY106" fmla="*/ 1537979 h 2179871"/>
                <a:gd name="connsiteX107" fmla="*/ 622978 w 2663714"/>
                <a:gd name="connsiteY107" fmla="*/ 1513143 h 2179871"/>
                <a:gd name="connsiteX108" fmla="*/ 609242 w 2663714"/>
                <a:gd name="connsiteY108" fmla="*/ 1486002 h 2179871"/>
                <a:gd name="connsiteX109" fmla="*/ 568887 w 2663714"/>
                <a:gd name="connsiteY109" fmla="*/ 1398776 h 2179871"/>
                <a:gd name="connsiteX110" fmla="*/ 551312 w 2663714"/>
                <a:gd name="connsiteY110" fmla="*/ 1350810 h 2179871"/>
                <a:gd name="connsiteX111" fmla="*/ 546363 w 2663714"/>
                <a:gd name="connsiteY111" fmla="*/ 1327681 h 2179871"/>
                <a:gd name="connsiteX112" fmla="*/ 561465 w 2663714"/>
                <a:gd name="connsiteY112" fmla="*/ 1336813 h 2179871"/>
                <a:gd name="connsiteX113" fmla="*/ 629889 w 2663714"/>
                <a:gd name="connsiteY113" fmla="*/ 1383157 h 2179871"/>
                <a:gd name="connsiteX114" fmla="*/ 656167 w 2663714"/>
                <a:gd name="connsiteY114" fmla="*/ 1395704 h 2179871"/>
                <a:gd name="connsiteX115" fmla="*/ 696607 w 2663714"/>
                <a:gd name="connsiteY115" fmla="*/ 1385120 h 2179871"/>
                <a:gd name="connsiteX116" fmla="*/ 704798 w 2663714"/>
                <a:gd name="connsiteY116" fmla="*/ 1376415 h 2179871"/>
                <a:gd name="connsiteX117" fmla="*/ 711879 w 2663714"/>
                <a:gd name="connsiteY117" fmla="*/ 1380682 h 2179871"/>
                <a:gd name="connsiteX118" fmla="*/ 765799 w 2663714"/>
                <a:gd name="connsiteY118" fmla="*/ 1418150 h 2179871"/>
                <a:gd name="connsiteX119" fmla="*/ 777232 w 2663714"/>
                <a:gd name="connsiteY119" fmla="*/ 1424893 h 2179871"/>
                <a:gd name="connsiteX120" fmla="*/ 793101 w 2663714"/>
                <a:gd name="connsiteY120" fmla="*/ 1414480 h 2179871"/>
                <a:gd name="connsiteX121" fmla="*/ 830214 w 2663714"/>
                <a:gd name="connsiteY121" fmla="*/ 1363356 h 2179871"/>
                <a:gd name="connsiteX122" fmla="*/ 839770 w 2663714"/>
                <a:gd name="connsiteY122" fmla="*/ 1343726 h 2179871"/>
                <a:gd name="connsiteX123" fmla="*/ 829190 w 2663714"/>
                <a:gd name="connsiteY123" fmla="*/ 1307794 h 2179871"/>
                <a:gd name="connsiteX124" fmla="*/ 728430 w 2663714"/>
                <a:gd name="connsiteY124" fmla="*/ 1233456 h 2179871"/>
                <a:gd name="connsiteX125" fmla="*/ 654290 w 2663714"/>
                <a:gd name="connsiteY125" fmla="*/ 1182418 h 2179871"/>
                <a:gd name="connsiteX126" fmla="*/ 645758 w 2663714"/>
                <a:gd name="connsiteY126" fmla="*/ 1173371 h 2179871"/>
                <a:gd name="connsiteX127" fmla="*/ 654716 w 2663714"/>
                <a:gd name="connsiteY127" fmla="*/ 1159544 h 2179871"/>
                <a:gd name="connsiteX128" fmla="*/ 651389 w 2663714"/>
                <a:gd name="connsiteY128" fmla="*/ 1134452 h 2179871"/>
                <a:gd name="connsiteX129" fmla="*/ 621016 w 2663714"/>
                <a:gd name="connsiteY129" fmla="*/ 1108250 h 2179871"/>
                <a:gd name="connsiteX130" fmla="*/ 539111 w 2663714"/>
                <a:gd name="connsiteY130" fmla="*/ 1047226 h 2179871"/>
                <a:gd name="connsiteX131" fmla="*/ 413013 w 2663714"/>
                <a:gd name="connsiteY131" fmla="*/ 956074 h 2179871"/>
                <a:gd name="connsiteX132" fmla="*/ 345783 w 2663714"/>
                <a:gd name="connsiteY132" fmla="*/ 908022 h 2179871"/>
                <a:gd name="connsiteX133" fmla="*/ 323088 w 2663714"/>
                <a:gd name="connsiteY133" fmla="*/ 905974 h 2179871"/>
                <a:gd name="connsiteX134" fmla="*/ 304489 w 2663714"/>
                <a:gd name="connsiteY134" fmla="*/ 917325 h 2179871"/>
                <a:gd name="connsiteX135" fmla="*/ 297749 w 2663714"/>
                <a:gd name="connsiteY135" fmla="*/ 922446 h 2179871"/>
                <a:gd name="connsiteX136" fmla="*/ 292204 w 2663714"/>
                <a:gd name="connsiteY136" fmla="*/ 919032 h 2179871"/>
                <a:gd name="connsiteX137" fmla="*/ 246473 w 2663714"/>
                <a:gd name="connsiteY137" fmla="*/ 888990 h 2179871"/>
                <a:gd name="connsiteX138" fmla="*/ 184192 w 2663714"/>
                <a:gd name="connsiteY138" fmla="*/ 840682 h 2179871"/>
                <a:gd name="connsiteX139" fmla="*/ 173954 w 2663714"/>
                <a:gd name="connsiteY139" fmla="*/ 832574 h 2179871"/>
                <a:gd name="connsiteX140" fmla="*/ 157317 w 2663714"/>
                <a:gd name="connsiteY140" fmla="*/ 837780 h 2179871"/>
                <a:gd name="connsiteX141" fmla="*/ 146908 w 2663714"/>
                <a:gd name="connsiteY141" fmla="*/ 852631 h 2179871"/>
                <a:gd name="connsiteX142" fmla="*/ 137353 w 2663714"/>
                <a:gd name="connsiteY142" fmla="*/ 865092 h 2179871"/>
                <a:gd name="connsiteX143" fmla="*/ 108686 w 2663714"/>
                <a:gd name="connsiteY143" fmla="*/ 896500 h 2179871"/>
                <a:gd name="connsiteX144" fmla="*/ 101349 w 2663714"/>
                <a:gd name="connsiteY144" fmla="*/ 908961 h 2179871"/>
                <a:gd name="connsiteX145" fmla="*/ 105103 w 2663714"/>
                <a:gd name="connsiteY145" fmla="*/ 925604 h 2179871"/>
                <a:gd name="connsiteX146" fmla="*/ 110734 w 2663714"/>
                <a:gd name="connsiteY146" fmla="*/ 930298 h 2179871"/>
                <a:gd name="connsiteX147" fmla="*/ 173186 w 2663714"/>
                <a:gd name="connsiteY147" fmla="*/ 978605 h 2179871"/>
                <a:gd name="connsiteX148" fmla="*/ 182485 w 2663714"/>
                <a:gd name="connsiteY148" fmla="*/ 986458 h 2179871"/>
                <a:gd name="connsiteX149" fmla="*/ 179243 w 2663714"/>
                <a:gd name="connsiteY149" fmla="*/ 995163 h 2179871"/>
                <a:gd name="connsiteX150" fmla="*/ 171565 w 2663714"/>
                <a:gd name="connsiteY150" fmla="*/ 1019487 h 2179871"/>
                <a:gd name="connsiteX151" fmla="*/ 177793 w 2663714"/>
                <a:gd name="connsiteY151" fmla="*/ 1045263 h 2179871"/>
                <a:gd name="connsiteX152" fmla="*/ 194601 w 2663714"/>
                <a:gd name="connsiteY152" fmla="*/ 1061052 h 2179871"/>
                <a:gd name="connsiteX153" fmla="*/ 340920 w 2663714"/>
                <a:gd name="connsiteY153" fmla="*/ 1171920 h 2179871"/>
                <a:gd name="connsiteX154" fmla="*/ 356703 w 2663714"/>
                <a:gd name="connsiteY154" fmla="*/ 1183783 h 2179871"/>
                <a:gd name="connsiteX155" fmla="*/ 345441 w 2663714"/>
                <a:gd name="connsiteY155" fmla="*/ 1238491 h 2179871"/>
                <a:gd name="connsiteX156" fmla="*/ 339384 w 2663714"/>
                <a:gd name="connsiteY156" fmla="*/ 1292858 h 2179871"/>
                <a:gd name="connsiteX157" fmla="*/ 337336 w 2663714"/>
                <a:gd name="connsiteY157" fmla="*/ 1346286 h 2179871"/>
                <a:gd name="connsiteX158" fmla="*/ 340408 w 2663714"/>
                <a:gd name="connsiteY158" fmla="*/ 1400910 h 2179871"/>
                <a:gd name="connsiteX159" fmla="*/ 348598 w 2663714"/>
                <a:gd name="connsiteY159" fmla="*/ 1455106 h 2179871"/>
                <a:gd name="connsiteX160" fmla="*/ 334691 w 2663714"/>
                <a:gd name="connsiteY160" fmla="*/ 1451521 h 2179871"/>
                <a:gd name="connsiteX161" fmla="*/ 291009 w 2663714"/>
                <a:gd name="connsiteY161" fmla="*/ 1436585 h 2179871"/>
                <a:gd name="connsiteX162" fmla="*/ 198013 w 2663714"/>
                <a:gd name="connsiteY162" fmla="*/ 1408164 h 2179871"/>
                <a:gd name="connsiteX163" fmla="*/ 177110 w 2663714"/>
                <a:gd name="connsiteY163" fmla="*/ 1401763 h 2179871"/>
                <a:gd name="connsiteX164" fmla="*/ 66283 w 2663714"/>
                <a:gd name="connsiteY164" fmla="*/ 1369502 h 2179871"/>
                <a:gd name="connsiteX165" fmla="*/ 48623 w 2663714"/>
                <a:gd name="connsiteY165" fmla="*/ 1364892 h 2179871"/>
                <a:gd name="connsiteX166" fmla="*/ 22857 w 2663714"/>
                <a:gd name="connsiteY166" fmla="*/ 1371806 h 2179871"/>
                <a:gd name="connsiteX167" fmla="*/ 16799 w 2663714"/>
                <a:gd name="connsiteY167" fmla="*/ 1377695 h 2179871"/>
                <a:gd name="connsiteX168" fmla="*/ 504 w 2663714"/>
                <a:gd name="connsiteY168" fmla="*/ 1412432 h 2179871"/>
                <a:gd name="connsiteX169" fmla="*/ 16287 w 2663714"/>
                <a:gd name="connsiteY169" fmla="*/ 1452119 h 2179871"/>
                <a:gd name="connsiteX170" fmla="*/ 66539 w 2663714"/>
                <a:gd name="connsiteY170" fmla="*/ 1481649 h 2179871"/>
                <a:gd name="connsiteX171" fmla="*/ 82750 w 2663714"/>
                <a:gd name="connsiteY171" fmla="*/ 1490184 h 2179871"/>
                <a:gd name="connsiteX172" fmla="*/ 82494 w 2663714"/>
                <a:gd name="connsiteY172" fmla="*/ 1557609 h 2179871"/>
                <a:gd name="connsiteX173" fmla="*/ 84541 w 2663714"/>
                <a:gd name="connsiteY173" fmla="*/ 1621877 h 2179871"/>
                <a:gd name="connsiteX174" fmla="*/ 98960 w 2663714"/>
                <a:gd name="connsiteY174" fmla="*/ 1657553 h 2179871"/>
                <a:gd name="connsiteX175" fmla="*/ 153563 w 2663714"/>
                <a:gd name="connsiteY175" fmla="*/ 1698775 h 2179871"/>
                <a:gd name="connsiteX176" fmla="*/ 212944 w 2663714"/>
                <a:gd name="connsiteY176" fmla="*/ 1720540 h 2179871"/>
                <a:gd name="connsiteX177" fmla="*/ 296555 w 2663714"/>
                <a:gd name="connsiteY177" fmla="*/ 1750412 h 2179871"/>
                <a:gd name="connsiteX178" fmla="*/ 370098 w 2663714"/>
                <a:gd name="connsiteY178" fmla="*/ 1779344 h 2179871"/>
                <a:gd name="connsiteX179" fmla="*/ 454733 w 2663714"/>
                <a:gd name="connsiteY179" fmla="*/ 1809985 h 2179871"/>
                <a:gd name="connsiteX180" fmla="*/ 651048 w 2663714"/>
                <a:gd name="connsiteY180" fmla="*/ 1882360 h 2179871"/>
                <a:gd name="connsiteX181" fmla="*/ 783460 w 2663714"/>
                <a:gd name="connsiteY181" fmla="*/ 1931094 h 2179871"/>
                <a:gd name="connsiteX182" fmla="*/ 965698 w 2663714"/>
                <a:gd name="connsiteY182" fmla="*/ 1995788 h 2179871"/>
                <a:gd name="connsiteX183" fmla="*/ 1208681 w 2663714"/>
                <a:gd name="connsiteY183" fmla="*/ 2089245 h 2179871"/>
                <a:gd name="connsiteX184" fmla="*/ 1391687 w 2663714"/>
                <a:gd name="connsiteY184" fmla="*/ 2155475 h 2179871"/>
                <a:gd name="connsiteX185" fmla="*/ 1444754 w 2663714"/>
                <a:gd name="connsiteY185" fmla="*/ 2168534 h 2179871"/>
                <a:gd name="connsiteX186" fmla="*/ 1515738 w 2663714"/>
                <a:gd name="connsiteY186" fmla="*/ 2179031 h 2179871"/>
                <a:gd name="connsiteX187" fmla="*/ 1535190 w 2663714"/>
                <a:gd name="connsiteY187" fmla="*/ 2179800 h 2179871"/>
                <a:gd name="connsiteX188" fmla="*/ 1593035 w 2663714"/>
                <a:gd name="connsiteY188" fmla="*/ 2160340 h 2179871"/>
                <a:gd name="connsiteX189" fmla="*/ 1651478 w 2663714"/>
                <a:gd name="connsiteY189" fmla="*/ 2098975 h 2179871"/>
                <a:gd name="connsiteX190" fmla="*/ 1674940 w 2663714"/>
                <a:gd name="connsiteY190" fmla="*/ 2063640 h 2179871"/>
                <a:gd name="connsiteX191" fmla="*/ 1678694 w 2663714"/>
                <a:gd name="connsiteY191" fmla="*/ 2064067 h 2179871"/>
                <a:gd name="connsiteX192" fmla="*/ 1732956 w 2663714"/>
                <a:gd name="connsiteY192" fmla="*/ 2085489 h 2179871"/>
                <a:gd name="connsiteX193" fmla="*/ 1769642 w 2663714"/>
                <a:gd name="connsiteY193" fmla="*/ 2098377 h 2179871"/>
                <a:gd name="connsiteX194" fmla="*/ 1782525 w 2663714"/>
                <a:gd name="connsiteY194" fmla="*/ 2097183 h 2179871"/>
                <a:gd name="connsiteX195" fmla="*/ 1799674 w 2663714"/>
                <a:gd name="connsiteY195" fmla="*/ 2075930 h 2179871"/>
                <a:gd name="connsiteX196" fmla="*/ 1805902 w 2663714"/>
                <a:gd name="connsiteY196" fmla="*/ 2042474 h 2179871"/>
                <a:gd name="connsiteX197" fmla="*/ 1982935 w 2663714"/>
                <a:gd name="connsiteY197" fmla="*/ 774111 h 2179871"/>
                <a:gd name="connsiteX198" fmla="*/ 1924322 w 2663714"/>
                <a:gd name="connsiteY198" fmla="*/ 792631 h 2179871"/>
                <a:gd name="connsiteX199" fmla="*/ 1918947 w 2663714"/>
                <a:gd name="connsiteY199" fmla="*/ 781536 h 2179871"/>
                <a:gd name="connsiteX200" fmla="*/ 1906491 w 2663714"/>
                <a:gd name="connsiteY200" fmla="*/ 742276 h 2179871"/>
                <a:gd name="connsiteX201" fmla="*/ 1920227 w 2663714"/>
                <a:gd name="connsiteY201" fmla="*/ 737581 h 2179871"/>
                <a:gd name="connsiteX202" fmla="*/ 1965445 w 2663714"/>
                <a:gd name="connsiteY202" fmla="*/ 723072 h 2179871"/>
                <a:gd name="connsiteX203" fmla="*/ 1965445 w 2663714"/>
                <a:gd name="connsiteY203" fmla="*/ 723072 h 2179871"/>
                <a:gd name="connsiteX204" fmla="*/ 1965445 w 2663714"/>
                <a:gd name="connsiteY204" fmla="*/ 723072 h 2179871"/>
                <a:gd name="connsiteX205" fmla="*/ 1965445 w 2663714"/>
                <a:gd name="connsiteY205" fmla="*/ 723072 h 2179871"/>
                <a:gd name="connsiteX206" fmla="*/ 2010066 w 2663714"/>
                <a:gd name="connsiteY206" fmla="*/ 706600 h 2179871"/>
                <a:gd name="connsiteX207" fmla="*/ 2026106 w 2663714"/>
                <a:gd name="connsiteY207" fmla="*/ 701052 h 2179871"/>
                <a:gd name="connsiteX208" fmla="*/ 2041036 w 2663714"/>
                <a:gd name="connsiteY208" fmla="*/ 754054 h 2179871"/>
                <a:gd name="connsiteX209" fmla="*/ 1983021 w 2663714"/>
                <a:gd name="connsiteY209" fmla="*/ 774111 h 2179871"/>
                <a:gd name="connsiteX210" fmla="*/ 2026020 w 2663714"/>
                <a:gd name="connsiteY210" fmla="*/ 700881 h 2179871"/>
                <a:gd name="connsiteX211" fmla="*/ 2009725 w 2663714"/>
                <a:gd name="connsiteY211" fmla="*/ 705320 h 2179871"/>
                <a:gd name="connsiteX212" fmla="*/ 1963995 w 2663714"/>
                <a:gd name="connsiteY212" fmla="*/ 718634 h 2179871"/>
                <a:gd name="connsiteX213" fmla="*/ 1963995 w 2663714"/>
                <a:gd name="connsiteY213" fmla="*/ 718634 h 2179871"/>
                <a:gd name="connsiteX214" fmla="*/ 1963910 w 2663714"/>
                <a:gd name="connsiteY214" fmla="*/ 718634 h 2179871"/>
                <a:gd name="connsiteX215" fmla="*/ 1963824 w 2663714"/>
                <a:gd name="connsiteY215" fmla="*/ 718634 h 2179871"/>
                <a:gd name="connsiteX216" fmla="*/ 1963824 w 2663714"/>
                <a:gd name="connsiteY216" fmla="*/ 718634 h 2179871"/>
                <a:gd name="connsiteX217" fmla="*/ 1919630 w 2663714"/>
                <a:gd name="connsiteY217" fmla="*/ 736301 h 2179871"/>
                <a:gd name="connsiteX218" fmla="*/ 1906320 w 2663714"/>
                <a:gd name="connsiteY218" fmla="*/ 741849 h 2179871"/>
                <a:gd name="connsiteX219" fmla="*/ 1889769 w 2663714"/>
                <a:gd name="connsiteY219" fmla="*/ 701138 h 2179871"/>
                <a:gd name="connsiteX220" fmla="*/ 1902140 w 2663714"/>
                <a:gd name="connsiteY220" fmla="*/ 693627 h 2179871"/>
                <a:gd name="connsiteX221" fmla="*/ 1907941 w 2663714"/>
                <a:gd name="connsiteY221" fmla="*/ 690384 h 2179871"/>
                <a:gd name="connsiteX222" fmla="*/ 1903078 w 2663714"/>
                <a:gd name="connsiteY222" fmla="*/ 708563 h 2179871"/>
                <a:gd name="connsiteX223" fmla="*/ 1896253 w 2663714"/>
                <a:gd name="connsiteY223" fmla="*/ 711294 h 2179871"/>
                <a:gd name="connsiteX224" fmla="*/ 1896253 w 2663714"/>
                <a:gd name="connsiteY224" fmla="*/ 711465 h 2179871"/>
                <a:gd name="connsiteX225" fmla="*/ 1902822 w 2663714"/>
                <a:gd name="connsiteY225" fmla="*/ 709331 h 2179871"/>
                <a:gd name="connsiteX226" fmla="*/ 1902225 w 2663714"/>
                <a:gd name="connsiteY226" fmla="*/ 711550 h 2179871"/>
                <a:gd name="connsiteX227" fmla="*/ 1902481 w 2663714"/>
                <a:gd name="connsiteY227" fmla="*/ 711635 h 2179871"/>
                <a:gd name="connsiteX228" fmla="*/ 1903334 w 2663714"/>
                <a:gd name="connsiteY228" fmla="*/ 709160 h 2179871"/>
                <a:gd name="connsiteX229" fmla="*/ 1911951 w 2663714"/>
                <a:gd name="connsiteY229" fmla="*/ 706429 h 2179871"/>
                <a:gd name="connsiteX230" fmla="*/ 1917753 w 2663714"/>
                <a:gd name="connsiteY230" fmla="*/ 704637 h 2179871"/>
                <a:gd name="connsiteX231" fmla="*/ 1915620 w 2663714"/>
                <a:gd name="connsiteY231" fmla="*/ 710611 h 2179871"/>
                <a:gd name="connsiteX232" fmla="*/ 1909647 w 2663714"/>
                <a:gd name="connsiteY232" fmla="*/ 726998 h 2179871"/>
                <a:gd name="connsiteX233" fmla="*/ 1909904 w 2663714"/>
                <a:gd name="connsiteY233" fmla="*/ 727084 h 2179871"/>
                <a:gd name="connsiteX234" fmla="*/ 1917497 w 2663714"/>
                <a:gd name="connsiteY234" fmla="*/ 711294 h 2179871"/>
                <a:gd name="connsiteX235" fmla="*/ 1921336 w 2663714"/>
                <a:gd name="connsiteY235" fmla="*/ 703442 h 2179871"/>
                <a:gd name="connsiteX236" fmla="*/ 1955890 w 2663714"/>
                <a:gd name="connsiteY236" fmla="*/ 692347 h 2179871"/>
                <a:gd name="connsiteX237" fmla="*/ 1955890 w 2663714"/>
                <a:gd name="connsiteY237" fmla="*/ 692347 h 2179871"/>
                <a:gd name="connsiteX238" fmla="*/ 1955890 w 2663714"/>
                <a:gd name="connsiteY238" fmla="*/ 692347 h 2179871"/>
                <a:gd name="connsiteX239" fmla="*/ 1955890 w 2663714"/>
                <a:gd name="connsiteY239" fmla="*/ 692347 h 2179871"/>
                <a:gd name="connsiteX240" fmla="*/ 1955890 w 2663714"/>
                <a:gd name="connsiteY240" fmla="*/ 692347 h 2179871"/>
                <a:gd name="connsiteX241" fmla="*/ 1998804 w 2663714"/>
                <a:gd name="connsiteY241" fmla="*/ 675192 h 2179871"/>
                <a:gd name="connsiteX242" fmla="*/ 2014161 w 2663714"/>
                <a:gd name="connsiteY242" fmla="*/ 669047 h 2179871"/>
                <a:gd name="connsiteX243" fmla="*/ 2014161 w 2663714"/>
                <a:gd name="connsiteY243" fmla="*/ 668876 h 2179871"/>
                <a:gd name="connsiteX244" fmla="*/ 1998548 w 2663714"/>
                <a:gd name="connsiteY244" fmla="*/ 673826 h 2179871"/>
                <a:gd name="connsiteX245" fmla="*/ 1954524 w 2663714"/>
                <a:gd name="connsiteY245" fmla="*/ 687909 h 2179871"/>
                <a:gd name="connsiteX246" fmla="*/ 1954524 w 2663714"/>
                <a:gd name="connsiteY246" fmla="*/ 687909 h 2179871"/>
                <a:gd name="connsiteX247" fmla="*/ 1954439 w 2663714"/>
                <a:gd name="connsiteY247" fmla="*/ 687909 h 2179871"/>
                <a:gd name="connsiteX248" fmla="*/ 1954354 w 2663714"/>
                <a:gd name="connsiteY248" fmla="*/ 687909 h 2179871"/>
                <a:gd name="connsiteX249" fmla="*/ 1954354 w 2663714"/>
                <a:gd name="connsiteY249" fmla="*/ 687909 h 2179871"/>
                <a:gd name="connsiteX250" fmla="*/ 1922872 w 2663714"/>
                <a:gd name="connsiteY250" fmla="*/ 700455 h 2179871"/>
                <a:gd name="connsiteX251" fmla="*/ 1931745 w 2663714"/>
                <a:gd name="connsiteY251" fmla="*/ 682190 h 2179871"/>
                <a:gd name="connsiteX252" fmla="*/ 1942068 w 2663714"/>
                <a:gd name="connsiteY252" fmla="*/ 678947 h 2179871"/>
                <a:gd name="connsiteX253" fmla="*/ 1942068 w 2663714"/>
                <a:gd name="connsiteY253" fmla="*/ 678947 h 2179871"/>
                <a:gd name="connsiteX254" fmla="*/ 1942068 w 2663714"/>
                <a:gd name="connsiteY254" fmla="*/ 678947 h 2179871"/>
                <a:gd name="connsiteX255" fmla="*/ 1942068 w 2663714"/>
                <a:gd name="connsiteY255" fmla="*/ 678947 h 2179871"/>
                <a:gd name="connsiteX256" fmla="*/ 1942068 w 2663714"/>
                <a:gd name="connsiteY256" fmla="*/ 678947 h 2179871"/>
                <a:gd name="connsiteX257" fmla="*/ 1978328 w 2663714"/>
                <a:gd name="connsiteY257" fmla="*/ 664182 h 2179871"/>
                <a:gd name="connsiteX258" fmla="*/ 1991296 w 2663714"/>
                <a:gd name="connsiteY258" fmla="*/ 658890 h 2179871"/>
                <a:gd name="connsiteX259" fmla="*/ 1991296 w 2663714"/>
                <a:gd name="connsiteY259" fmla="*/ 658719 h 2179871"/>
                <a:gd name="connsiteX260" fmla="*/ 1977987 w 2663714"/>
                <a:gd name="connsiteY260" fmla="*/ 662816 h 2179871"/>
                <a:gd name="connsiteX261" fmla="*/ 1940618 w 2663714"/>
                <a:gd name="connsiteY261" fmla="*/ 674509 h 2179871"/>
                <a:gd name="connsiteX262" fmla="*/ 1940618 w 2663714"/>
                <a:gd name="connsiteY262" fmla="*/ 674509 h 2179871"/>
                <a:gd name="connsiteX263" fmla="*/ 1940533 w 2663714"/>
                <a:gd name="connsiteY263" fmla="*/ 674509 h 2179871"/>
                <a:gd name="connsiteX264" fmla="*/ 1940447 w 2663714"/>
                <a:gd name="connsiteY264" fmla="*/ 674509 h 2179871"/>
                <a:gd name="connsiteX265" fmla="*/ 1940447 w 2663714"/>
                <a:gd name="connsiteY265" fmla="*/ 674509 h 2179871"/>
                <a:gd name="connsiteX266" fmla="*/ 1934219 w 2663714"/>
                <a:gd name="connsiteY266" fmla="*/ 676984 h 2179871"/>
                <a:gd name="connsiteX267" fmla="*/ 1934219 w 2663714"/>
                <a:gd name="connsiteY267" fmla="*/ 676899 h 2179871"/>
                <a:gd name="connsiteX268" fmla="*/ 1939594 w 2663714"/>
                <a:gd name="connsiteY268" fmla="*/ 674424 h 2179871"/>
                <a:gd name="connsiteX269" fmla="*/ 1939594 w 2663714"/>
                <a:gd name="connsiteY269" fmla="*/ 674424 h 2179871"/>
                <a:gd name="connsiteX270" fmla="*/ 1939594 w 2663714"/>
                <a:gd name="connsiteY270" fmla="*/ 674424 h 2179871"/>
                <a:gd name="connsiteX271" fmla="*/ 1939594 w 2663714"/>
                <a:gd name="connsiteY271" fmla="*/ 674424 h 2179871"/>
                <a:gd name="connsiteX272" fmla="*/ 1939594 w 2663714"/>
                <a:gd name="connsiteY272" fmla="*/ 674424 h 2179871"/>
                <a:gd name="connsiteX273" fmla="*/ 1977816 w 2663714"/>
                <a:gd name="connsiteY273" fmla="*/ 656671 h 2179871"/>
                <a:gd name="connsiteX274" fmla="*/ 1991979 w 2663714"/>
                <a:gd name="connsiteY274" fmla="*/ 651379 h 2179871"/>
                <a:gd name="connsiteX275" fmla="*/ 1991979 w 2663714"/>
                <a:gd name="connsiteY275" fmla="*/ 651209 h 2179871"/>
                <a:gd name="connsiteX276" fmla="*/ 1977560 w 2663714"/>
                <a:gd name="connsiteY276" fmla="*/ 655391 h 2179871"/>
                <a:gd name="connsiteX277" fmla="*/ 1937802 w 2663714"/>
                <a:gd name="connsiteY277" fmla="*/ 670241 h 2179871"/>
                <a:gd name="connsiteX278" fmla="*/ 1937802 w 2663714"/>
                <a:gd name="connsiteY278" fmla="*/ 670241 h 2179871"/>
                <a:gd name="connsiteX279" fmla="*/ 1937717 w 2663714"/>
                <a:gd name="connsiteY279" fmla="*/ 670241 h 2179871"/>
                <a:gd name="connsiteX280" fmla="*/ 1937632 w 2663714"/>
                <a:gd name="connsiteY280" fmla="*/ 670241 h 2179871"/>
                <a:gd name="connsiteX281" fmla="*/ 1937632 w 2663714"/>
                <a:gd name="connsiteY281" fmla="*/ 670241 h 2179871"/>
                <a:gd name="connsiteX282" fmla="*/ 1937461 w 2663714"/>
                <a:gd name="connsiteY282" fmla="*/ 670327 h 2179871"/>
                <a:gd name="connsiteX283" fmla="*/ 1938997 w 2663714"/>
                <a:gd name="connsiteY283" fmla="*/ 666998 h 2179871"/>
                <a:gd name="connsiteX284" fmla="*/ 1938997 w 2663714"/>
                <a:gd name="connsiteY284" fmla="*/ 666998 h 2179871"/>
                <a:gd name="connsiteX285" fmla="*/ 1938997 w 2663714"/>
                <a:gd name="connsiteY285" fmla="*/ 666998 h 2179871"/>
                <a:gd name="connsiteX286" fmla="*/ 1938997 w 2663714"/>
                <a:gd name="connsiteY286" fmla="*/ 666998 h 2179871"/>
                <a:gd name="connsiteX287" fmla="*/ 1938997 w 2663714"/>
                <a:gd name="connsiteY287" fmla="*/ 666998 h 2179871"/>
                <a:gd name="connsiteX288" fmla="*/ 1941641 w 2663714"/>
                <a:gd name="connsiteY288" fmla="*/ 659914 h 2179871"/>
                <a:gd name="connsiteX289" fmla="*/ 1962118 w 2663714"/>
                <a:gd name="connsiteY289" fmla="*/ 649843 h 2179871"/>
                <a:gd name="connsiteX290" fmla="*/ 1973209 w 2663714"/>
                <a:gd name="connsiteY290" fmla="*/ 644722 h 2179871"/>
                <a:gd name="connsiteX291" fmla="*/ 1973209 w 2663714"/>
                <a:gd name="connsiteY291" fmla="*/ 644552 h 2179871"/>
                <a:gd name="connsiteX292" fmla="*/ 1961777 w 2663714"/>
                <a:gd name="connsiteY292" fmla="*/ 648563 h 2179871"/>
                <a:gd name="connsiteX293" fmla="*/ 1943519 w 2663714"/>
                <a:gd name="connsiteY293" fmla="*/ 655220 h 2179871"/>
                <a:gd name="connsiteX294" fmla="*/ 1950685 w 2663714"/>
                <a:gd name="connsiteY294" fmla="*/ 635334 h 2179871"/>
                <a:gd name="connsiteX295" fmla="*/ 1984727 w 2663714"/>
                <a:gd name="connsiteY295" fmla="*/ 617923 h 2179871"/>
                <a:gd name="connsiteX296" fmla="*/ 1990699 w 2663714"/>
                <a:gd name="connsiteY296" fmla="*/ 616301 h 2179871"/>
                <a:gd name="connsiteX297" fmla="*/ 1998634 w 2663714"/>
                <a:gd name="connsiteY297" fmla="*/ 614167 h 2179871"/>
                <a:gd name="connsiteX298" fmla="*/ 2025935 w 2663714"/>
                <a:gd name="connsiteY298" fmla="*/ 700540 h 2179871"/>
                <a:gd name="connsiteX299" fmla="*/ 1706337 w 2663714"/>
                <a:gd name="connsiteY299" fmla="*/ 505604 h 2179871"/>
                <a:gd name="connsiteX300" fmla="*/ 1679718 w 2663714"/>
                <a:gd name="connsiteY300" fmla="*/ 493485 h 2179871"/>
                <a:gd name="connsiteX301" fmla="*/ 1687652 w 2663714"/>
                <a:gd name="connsiteY301" fmla="*/ 492290 h 2179871"/>
                <a:gd name="connsiteX302" fmla="*/ 1746692 w 2663714"/>
                <a:gd name="connsiteY302" fmla="*/ 483328 h 2179871"/>
                <a:gd name="connsiteX303" fmla="*/ 1746692 w 2663714"/>
                <a:gd name="connsiteY303" fmla="*/ 483328 h 2179871"/>
                <a:gd name="connsiteX304" fmla="*/ 1746692 w 2663714"/>
                <a:gd name="connsiteY304" fmla="*/ 483328 h 2179871"/>
                <a:gd name="connsiteX305" fmla="*/ 1746692 w 2663714"/>
                <a:gd name="connsiteY305" fmla="*/ 483328 h 2179871"/>
                <a:gd name="connsiteX306" fmla="*/ 1746692 w 2663714"/>
                <a:gd name="connsiteY306" fmla="*/ 483328 h 2179871"/>
                <a:gd name="connsiteX307" fmla="*/ 1805219 w 2663714"/>
                <a:gd name="connsiteY307" fmla="*/ 471124 h 2179871"/>
                <a:gd name="connsiteX308" fmla="*/ 1810339 w 2663714"/>
                <a:gd name="connsiteY308" fmla="*/ 470099 h 2179871"/>
                <a:gd name="connsiteX309" fmla="*/ 1800186 w 2663714"/>
                <a:gd name="connsiteY309" fmla="*/ 493826 h 2179871"/>
                <a:gd name="connsiteX310" fmla="*/ 1764182 w 2663714"/>
                <a:gd name="connsiteY310" fmla="*/ 499971 h 2179871"/>
                <a:gd name="connsiteX311" fmla="*/ 1764182 w 2663714"/>
                <a:gd name="connsiteY311" fmla="*/ 499971 h 2179871"/>
                <a:gd name="connsiteX312" fmla="*/ 1764011 w 2663714"/>
                <a:gd name="connsiteY312" fmla="*/ 499971 h 2179871"/>
                <a:gd name="connsiteX313" fmla="*/ 1763841 w 2663714"/>
                <a:gd name="connsiteY313" fmla="*/ 499971 h 2179871"/>
                <a:gd name="connsiteX314" fmla="*/ 1763841 w 2663714"/>
                <a:gd name="connsiteY314" fmla="*/ 499971 h 2179871"/>
                <a:gd name="connsiteX315" fmla="*/ 1714527 w 2663714"/>
                <a:gd name="connsiteY315" fmla="*/ 509701 h 2179871"/>
                <a:gd name="connsiteX316" fmla="*/ 1706166 w 2663714"/>
                <a:gd name="connsiteY316" fmla="*/ 505690 h 2179871"/>
                <a:gd name="connsiteX317" fmla="*/ 1757697 w 2663714"/>
                <a:gd name="connsiteY317" fmla="*/ 467880 h 2179871"/>
                <a:gd name="connsiteX318" fmla="*/ 1818358 w 2663714"/>
                <a:gd name="connsiteY318" fmla="*/ 452774 h 2179871"/>
                <a:gd name="connsiteX319" fmla="*/ 1810850 w 2663714"/>
                <a:gd name="connsiteY319" fmla="*/ 468819 h 2179871"/>
                <a:gd name="connsiteX320" fmla="*/ 1805134 w 2663714"/>
                <a:gd name="connsiteY320" fmla="*/ 469673 h 2179871"/>
                <a:gd name="connsiteX321" fmla="*/ 1746009 w 2663714"/>
                <a:gd name="connsiteY321" fmla="*/ 478634 h 2179871"/>
                <a:gd name="connsiteX322" fmla="*/ 1746009 w 2663714"/>
                <a:gd name="connsiteY322" fmla="*/ 478634 h 2179871"/>
                <a:gd name="connsiteX323" fmla="*/ 1745839 w 2663714"/>
                <a:gd name="connsiteY323" fmla="*/ 478634 h 2179871"/>
                <a:gd name="connsiteX324" fmla="*/ 1745668 w 2663714"/>
                <a:gd name="connsiteY324" fmla="*/ 478634 h 2179871"/>
                <a:gd name="connsiteX325" fmla="*/ 1745668 w 2663714"/>
                <a:gd name="connsiteY325" fmla="*/ 478634 h 2179871"/>
                <a:gd name="connsiteX326" fmla="*/ 1687140 w 2663714"/>
                <a:gd name="connsiteY326" fmla="*/ 490839 h 2179871"/>
                <a:gd name="connsiteX327" fmla="*/ 1678097 w 2663714"/>
                <a:gd name="connsiteY327" fmla="*/ 492717 h 2179871"/>
                <a:gd name="connsiteX328" fmla="*/ 1667347 w 2663714"/>
                <a:gd name="connsiteY328" fmla="*/ 488193 h 2179871"/>
                <a:gd name="connsiteX329" fmla="*/ 1660351 w 2663714"/>
                <a:gd name="connsiteY329" fmla="*/ 485462 h 2179871"/>
                <a:gd name="connsiteX330" fmla="*/ 1671015 w 2663714"/>
                <a:gd name="connsiteY330" fmla="*/ 483755 h 2179871"/>
                <a:gd name="connsiteX331" fmla="*/ 1757442 w 2663714"/>
                <a:gd name="connsiteY331" fmla="*/ 467880 h 2179871"/>
                <a:gd name="connsiteX332" fmla="*/ 1757442 w 2663714"/>
                <a:gd name="connsiteY332" fmla="*/ 467880 h 2179871"/>
                <a:gd name="connsiteX333" fmla="*/ 1757442 w 2663714"/>
                <a:gd name="connsiteY333" fmla="*/ 467880 h 2179871"/>
                <a:gd name="connsiteX334" fmla="*/ 1757442 w 2663714"/>
                <a:gd name="connsiteY334" fmla="*/ 467880 h 2179871"/>
                <a:gd name="connsiteX335" fmla="*/ 1757442 w 2663714"/>
                <a:gd name="connsiteY335" fmla="*/ 467880 h 2179871"/>
                <a:gd name="connsiteX336" fmla="*/ 1910586 w 2663714"/>
                <a:gd name="connsiteY336" fmla="*/ 689103 h 2179871"/>
                <a:gd name="connsiteX337" fmla="*/ 1925261 w 2663714"/>
                <a:gd name="connsiteY337" fmla="*/ 684580 h 2179871"/>
                <a:gd name="connsiteX338" fmla="*/ 1918862 w 2663714"/>
                <a:gd name="connsiteY338" fmla="*/ 702418 h 2179871"/>
                <a:gd name="connsiteX339" fmla="*/ 1911610 w 2663714"/>
                <a:gd name="connsiteY339" fmla="*/ 705320 h 2179871"/>
                <a:gd name="connsiteX340" fmla="*/ 1903846 w 2663714"/>
                <a:gd name="connsiteY340" fmla="*/ 708392 h 2179871"/>
                <a:gd name="connsiteX341" fmla="*/ 1910501 w 2663714"/>
                <a:gd name="connsiteY341" fmla="*/ 689103 h 2179871"/>
                <a:gd name="connsiteX342" fmla="*/ 1910586 w 2663714"/>
                <a:gd name="connsiteY342" fmla="*/ 689103 h 2179871"/>
                <a:gd name="connsiteX343" fmla="*/ 1911695 w 2663714"/>
                <a:gd name="connsiteY343" fmla="*/ 685775 h 2179871"/>
                <a:gd name="connsiteX344" fmla="*/ 1916729 w 2663714"/>
                <a:gd name="connsiteY344" fmla="*/ 671436 h 2179871"/>
                <a:gd name="connsiteX345" fmla="*/ 1931659 w 2663714"/>
                <a:gd name="connsiteY345" fmla="*/ 665291 h 2179871"/>
                <a:gd name="connsiteX346" fmla="*/ 1931659 w 2663714"/>
                <a:gd name="connsiteY346" fmla="*/ 665291 h 2179871"/>
                <a:gd name="connsiteX347" fmla="*/ 1931659 w 2663714"/>
                <a:gd name="connsiteY347" fmla="*/ 665291 h 2179871"/>
                <a:gd name="connsiteX348" fmla="*/ 1931659 w 2663714"/>
                <a:gd name="connsiteY348" fmla="*/ 665291 h 2179871"/>
                <a:gd name="connsiteX349" fmla="*/ 1931659 w 2663714"/>
                <a:gd name="connsiteY349" fmla="*/ 665291 h 2179871"/>
                <a:gd name="connsiteX350" fmla="*/ 1932683 w 2663714"/>
                <a:gd name="connsiteY350" fmla="*/ 664779 h 2179871"/>
                <a:gd name="connsiteX351" fmla="*/ 1928588 w 2663714"/>
                <a:gd name="connsiteY351" fmla="*/ 675618 h 2179871"/>
                <a:gd name="connsiteX352" fmla="*/ 1911695 w 2663714"/>
                <a:gd name="connsiteY352" fmla="*/ 685860 h 2179871"/>
                <a:gd name="connsiteX353" fmla="*/ 1929783 w 2663714"/>
                <a:gd name="connsiteY353" fmla="*/ 660938 h 2179871"/>
                <a:gd name="connsiteX354" fmla="*/ 1929783 w 2663714"/>
                <a:gd name="connsiteY354" fmla="*/ 660938 h 2179871"/>
                <a:gd name="connsiteX355" fmla="*/ 1929783 w 2663714"/>
                <a:gd name="connsiteY355" fmla="*/ 660938 h 2179871"/>
                <a:gd name="connsiteX356" fmla="*/ 1929783 w 2663714"/>
                <a:gd name="connsiteY356" fmla="*/ 660938 h 2179871"/>
                <a:gd name="connsiteX357" fmla="*/ 1929783 w 2663714"/>
                <a:gd name="connsiteY357" fmla="*/ 660938 h 2179871"/>
                <a:gd name="connsiteX358" fmla="*/ 1918435 w 2663714"/>
                <a:gd name="connsiteY358" fmla="*/ 666742 h 2179871"/>
                <a:gd name="connsiteX359" fmla="*/ 1925261 w 2663714"/>
                <a:gd name="connsiteY359" fmla="*/ 647112 h 2179871"/>
                <a:gd name="connsiteX360" fmla="*/ 1945566 w 2663714"/>
                <a:gd name="connsiteY360" fmla="*/ 638065 h 2179871"/>
                <a:gd name="connsiteX361" fmla="*/ 1935755 w 2663714"/>
                <a:gd name="connsiteY361" fmla="*/ 658549 h 2179871"/>
                <a:gd name="connsiteX362" fmla="*/ 1930038 w 2663714"/>
                <a:gd name="connsiteY362" fmla="*/ 660853 h 2179871"/>
                <a:gd name="connsiteX363" fmla="*/ 1844380 w 2663714"/>
                <a:gd name="connsiteY363" fmla="*/ 567738 h 2179871"/>
                <a:gd name="connsiteX364" fmla="*/ 1854618 w 2663714"/>
                <a:gd name="connsiteY364" fmla="*/ 579772 h 2179871"/>
                <a:gd name="connsiteX365" fmla="*/ 1835592 w 2663714"/>
                <a:gd name="connsiteY365" fmla="*/ 587624 h 2179871"/>
                <a:gd name="connsiteX366" fmla="*/ 1843868 w 2663714"/>
                <a:gd name="connsiteY366" fmla="*/ 568677 h 2179871"/>
                <a:gd name="connsiteX367" fmla="*/ 1844295 w 2663714"/>
                <a:gd name="connsiteY367" fmla="*/ 567653 h 2179871"/>
                <a:gd name="connsiteX368" fmla="*/ 1822283 w 2663714"/>
                <a:gd name="connsiteY368" fmla="*/ 568165 h 2179871"/>
                <a:gd name="connsiteX369" fmla="*/ 1820918 w 2663714"/>
                <a:gd name="connsiteY369" fmla="*/ 569616 h 2179871"/>
                <a:gd name="connsiteX370" fmla="*/ 1818358 w 2663714"/>
                <a:gd name="connsiteY370" fmla="*/ 570640 h 2179871"/>
                <a:gd name="connsiteX371" fmla="*/ 1815798 w 2663714"/>
                <a:gd name="connsiteY371" fmla="*/ 571579 h 2179871"/>
                <a:gd name="connsiteX372" fmla="*/ 1818017 w 2663714"/>
                <a:gd name="connsiteY372" fmla="*/ 566202 h 2179871"/>
                <a:gd name="connsiteX373" fmla="*/ 1823051 w 2663714"/>
                <a:gd name="connsiteY373" fmla="*/ 554424 h 2179871"/>
                <a:gd name="connsiteX374" fmla="*/ 1832947 w 2663714"/>
                <a:gd name="connsiteY374" fmla="*/ 550071 h 2179871"/>
                <a:gd name="connsiteX375" fmla="*/ 1840285 w 2663714"/>
                <a:gd name="connsiteY375" fmla="*/ 562105 h 2179871"/>
                <a:gd name="connsiteX376" fmla="*/ 1821685 w 2663714"/>
                <a:gd name="connsiteY376" fmla="*/ 569359 h 2179871"/>
                <a:gd name="connsiteX377" fmla="*/ 1822453 w 2663714"/>
                <a:gd name="connsiteY377" fmla="*/ 568506 h 2179871"/>
                <a:gd name="connsiteX378" fmla="*/ 1822197 w 2663714"/>
                <a:gd name="connsiteY378" fmla="*/ 568335 h 2179871"/>
                <a:gd name="connsiteX379" fmla="*/ 1815287 w 2663714"/>
                <a:gd name="connsiteY379" fmla="*/ 572859 h 2179871"/>
                <a:gd name="connsiteX380" fmla="*/ 1818614 w 2663714"/>
                <a:gd name="connsiteY380" fmla="*/ 571920 h 2179871"/>
                <a:gd name="connsiteX381" fmla="*/ 1813410 w 2663714"/>
                <a:gd name="connsiteY381" fmla="*/ 577297 h 2179871"/>
                <a:gd name="connsiteX382" fmla="*/ 1815202 w 2663714"/>
                <a:gd name="connsiteY382" fmla="*/ 572859 h 2179871"/>
                <a:gd name="connsiteX383" fmla="*/ 1815884 w 2663714"/>
                <a:gd name="connsiteY383" fmla="*/ 521821 h 2179871"/>
                <a:gd name="connsiteX384" fmla="*/ 1821344 w 2663714"/>
                <a:gd name="connsiteY384" fmla="*/ 520967 h 2179871"/>
                <a:gd name="connsiteX385" fmla="*/ 1825696 w 2663714"/>
                <a:gd name="connsiteY385" fmla="*/ 534281 h 2179871"/>
                <a:gd name="connsiteX386" fmla="*/ 1811021 w 2663714"/>
                <a:gd name="connsiteY386" fmla="*/ 540597 h 2179871"/>
                <a:gd name="connsiteX387" fmla="*/ 1806073 w 2663714"/>
                <a:gd name="connsiteY387" fmla="*/ 542731 h 2179871"/>
                <a:gd name="connsiteX388" fmla="*/ 1812557 w 2663714"/>
                <a:gd name="connsiteY388" fmla="*/ 528734 h 2179871"/>
                <a:gd name="connsiteX389" fmla="*/ 1815884 w 2663714"/>
                <a:gd name="connsiteY389" fmla="*/ 521735 h 2179871"/>
                <a:gd name="connsiteX390" fmla="*/ 1801295 w 2663714"/>
                <a:gd name="connsiteY390" fmla="*/ 519345 h 2179871"/>
                <a:gd name="connsiteX391" fmla="*/ 1791312 w 2663714"/>
                <a:gd name="connsiteY391" fmla="*/ 521138 h 2179871"/>
                <a:gd name="connsiteX392" fmla="*/ 1794128 w 2663714"/>
                <a:gd name="connsiteY392" fmla="*/ 514993 h 2179871"/>
                <a:gd name="connsiteX393" fmla="*/ 1794896 w 2663714"/>
                <a:gd name="connsiteY393" fmla="*/ 513456 h 2179871"/>
                <a:gd name="connsiteX394" fmla="*/ 1796346 w 2663714"/>
                <a:gd name="connsiteY394" fmla="*/ 513286 h 2179871"/>
                <a:gd name="connsiteX395" fmla="*/ 1796346 w 2663714"/>
                <a:gd name="connsiteY395" fmla="*/ 513286 h 2179871"/>
                <a:gd name="connsiteX396" fmla="*/ 1796346 w 2663714"/>
                <a:gd name="connsiteY396" fmla="*/ 513286 h 2179871"/>
                <a:gd name="connsiteX397" fmla="*/ 1796346 w 2663714"/>
                <a:gd name="connsiteY397" fmla="*/ 513286 h 2179871"/>
                <a:gd name="connsiteX398" fmla="*/ 1817419 w 2663714"/>
                <a:gd name="connsiteY398" fmla="*/ 510042 h 2179871"/>
                <a:gd name="connsiteX399" fmla="*/ 1814178 w 2663714"/>
                <a:gd name="connsiteY399" fmla="*/ 518321 h 2179871"/>
                <a:gd name="connsiteX400" fmla="*/ 1801295 w 2663714"/>
                <a:gd name="connsiteY400" fmla="*/ 519345 h 2179871"/>
                <a:gd name="connsiteX401" fmla="*/ 1801295 w 2663714"/>
                <a:gd name="connsiteY401" fmla="*/ 519345 h 2179871"/>
                <a:gd name="connsiteX402" fmla="*/ 1801210 w 2663714"/>
                <a:gd name="connsiteY402" fmla="*/ 519345 h 2179871"/>
                <a:gd name="connsiteX403" fmla="*/ 1801124 w 2663714"/>
                <a:gd name="connsiteY403" fmla="*/ 519345 h 2179871"/>
                <a:gd name="connsiteX404" fmla="*/ 1801124 w 2663714"/>
                <a:gd name="connsiteY404" fmla="*/ 519345 h 2179871"/>
                <a:gd name="connsiteX405" fmla="*/ 1863406 w 2663714"/>
                <a:gd name="connsiteY405" fmla="*/ 482304 h 2179871"/>
                <a:gd name="connsiteX406" fmla="*/ 1854277 w 2663714"/>
                <a:gd name="connsiteY406" fmla="*/ 484011 h 2179871"/>
                <a:gd name="connsiteX407" fmla="*/ 1865709 w 2663714"/>
                <a:gd name="connsiteY407" fmla="*/ 456444 h 2179871"/>
                <a:gd name="connsiteX408" fmla="*/ 1870402 w 2663714"/>
                <a:gd name="connsiteY408" fmla="*/ 453030 h 2179871"/>
                <a:gd name="connsiteX409" fmla="*/ 1867330 w 2663714"/>
                <a:gd name="connsiteY409" fmla="*/ 465661 h 2179871"/>
                <a:gd name="connsiteX410" fmla="*/ 1863576 w 2663714"/>
                <a:gd name="connsiteY410" fmla="*/ 468051 h 2179871"/>
                <a:gd name="connsiteX411" fmla="*/ 1864259 w 2663714"/>
                <a:gd name="connsiteY411" fmla="*/ 469417 h 2179871"/>
                <a:gd name="connsiteX412" fmla="*/ 1866904 w 2663714"/>
                <a:gd name="connsiteY412" fmla="*/ 468307 h 2179871"/>
                <a:gd name="connsiteX413" fmla="*/ 1867757 w 2663714"/>
                <a:gd name="connsiteY413" fmla="*/ 499203 h 2179871"/>
                <a:gd name="connsiteX414" fmla="*/ 1858287 w 2663714"/>
                <a:gd name="connsiteY414" fmla="*/ 523783 h 2179871"/>
                <a:gd name="connsiteX415" fmla="*/ 1839602 w 2663714"/>
                <a:gd name="connsiteY415" fmla="*/ 529075 h 2179871"/>
                <a:gd name="connsiteX416" fmla="*/ 1837043 w 2663714"/>
                <a:gd name="connsiteY416" fmla="*/ 522503 h 2179871"/>
                <a:gd name="connsiteX417" fmla="*/ 1838664 w 2663714"/>
                <a:gd name="connsiteY417" fmla="*/ 518833 h 2179871"/>
                <a:gd name="connsiteX418" fmla="*/ 1838834 w 2663714"/>
                <a:gd name="connsiteY418" fmla="*/ 518833 h 2179871"/>
                <a:gd name="connsiteX419" fmla="*/ 1852058 w 2663714"/>
                <a:gd name="connsiteY419" fmla="*/ 517553 h 2179871"/>
                <a:gd name="connsiteX420" fmla="*/ 1852058 w 2663714"/>
                <a:gd name="connsiteY420" fmla="*/ 517382 h 2179871"/>
                <a:gd name="connsiteX421" fmla="*/ 1839346 w 2663714"/>
                <a:gd name="connsiteY421" fmla="*/ 517382 h 2179871"/>
                <a:gd name="connsiteX422" fmla="*/ 1844721 w 2663714"/>
                <a:gd name="connsiteY422" fmla="*/ 505434 h 2179871"/>
                <a:gd name="connsiteX423" fmla="*/ 1847451 w 2663714"/>
                <a:gd name="connsiteY423" fmla="*/ 504921 h 2179871"/>
                <a:gd name="connsiteX424" fmla="*/ 1865539 w 2663714"/>
                <a:gd name="connsiteY424" fmla="*/ 501678 h 2179871"/>
                <a:gd name="connsiteX425" fmla="*/ 1865539 w 2663714"/>
                <a:gd name="connsiteY425" fmla="*/ 501508 h 2179871"/>
                <a:gd name="connsiteX426" fmla="*/ 1847366 w 2663714"/>
                <a:gd name="connsiteY426" fmla="*/ 503556 h 2179871"/>
                <a:gd name="connsiteX427" fmla="*/ 1845489 w 2663714"/>
                <a:gd name="connsiteY427" fmla="*/ 503727 h 2179871"/>
                <a:gd name="connsiteX428" fmla="*/ 1853083 w 2663714"/>
                <a:gd name="connsiteY428" fmla="*/ 487084 h 2179871"/>
                <a:gd name="connsiteX429" fmla="*/ 1853083 w 2663714"/>
                <a:gd name="connsiteY429" fmla="*/ 487084 h 2179871"/>
                <a:gd name="connsiteX430" fmla="*/ 1853083 w 2663714"/>
                <a:gd name="connsiteY430" fmla="*/ 487084 h 2179871"/>
                <a:gd name="connsiteX431" fmla="*/ 1853083 w 2663714"/>
                <a:gd name="connsiteY431" fmla="*/ 487084 h 2179871"/>
                <a:gd name="connsiteX432" fmla="*/ 1853083 w 2663714"/>
                <a:gd name="connsiteY432" fmla="*/ 487084 h 2179871"/>
                <a:gd name="connsiteX433" fmla="*/ 1854021 w 2663714"/>
                <a:gd name="connsiteY433" fmla="*/ 484865 h 2179871"/>
                <a:gd name="connsiteX434" fmla="*/ 1863491 w 2663714"/>
                <a:gd name="connsiteY434" fmla="*/ 482646 h 2179871"/>
                <a:gd name="connsiteX435" fmla="*/ 1863491 w 2663714"/>
                <a:gd name="connsiteY435" fmla="*/ 482475 h 2179871"/>
                <a:gd name="connsiteX436" fmla="*/ 1903931 w 2663714"/>
                <a:gd name="connsiteY436" fmla="*/ 421451 h 2179871"/>
                <a:gd name="connsiteX437" fmla="*/ 1901543 w 2663714"/>
                <a:gd name="connsiteY437" fmla="*/ 426401 h 2179871"/>
                <a:gd name="connsiteX438" fmla="*/ 1893181 w 2663714"/>
                <a:gd name="connsiteY438" fmla="*/ 432546 h 2179871"/>
                <a:gd name="connsiteX439" fmla="*/ 1903846 w 2663714"/>
                <a:gd name="connsiteY439" fmla="*/ 421451 h 2179871"/>
                <a:gd name="connsiteX440" fmla="*/ 1930380 w 2663714"/>
                <a:gd name="connsiteY440" fmla="*/ 425121 h 2179871"/>
                <a:gd name="connsiteX441" fmla="*/ 1937632 w 2663714"/>
                <a:gd name="connsiteY441" fmla="*/ 420853 h 2179871"/>
                <a:gd name="connsiteX442" fmla="*/ 1935328 w 2663714"/>
                <a:gd name="connsiteY442" fmla="*/ 425804 h 2179871"/>
                <a:gd name="connsiteX443" fmla="*/ 1920312 w 2663714"/>
                <a:gd name="connsiteY443" fmla="*/ 433229 h 2179871"/>
                <a:gd name="connsiteX444" fmla="*/ 1920312 w 2663714"/>
                <a:gd name="connsiteY444" fmla="*/ 433229 h 2179871"/>
                <a:gd name="connsiteX445" fmla="*/ 1920142 w 2663714"/>
                <a:gd name="connsiteY445" fmla="*/ 433229 h 2179871"/>
                <a:gd name="connsiteX446" fmla="*/ 1919971 w 2663714"/>
                <a:gd name="connsiteY446" fmla="*/ 433229 h 2179871"/>
                <a:gd name="connsiteX447" fmla="*/ 1919971 w 2663714"/>
                <a:gd name="connsiteY447" fmla="*/ 433229 h 2179871"/>
                <a:gd name="connsiteX448" fmla="*/ 1895144 w 2663714"/>
                <a:gd name="connsiteY448" fmla="*/ 447994 h 2179871"/>
                <a:gd name="connsiteX449" fmla="*/ 1897874 w 2663714"/>
                <a:gd name="connsiteY449" fmla="*/ 440910 h 2179871"/>
                <a:gd name="connsiteX450" fmla="*/ 1930209 w 2663714"/>
                <a:gd name="connsiteY450" fmla="*/ 424950 h 2179871"/>
                <a:gd name="connsiteX451" fmla="*/ 1930209 w 2663714"/>
                <a:gd name="connsiteY451" fmla="*/ 424950 h 2179871"/>
                <a:gd name="connsiteX452" fmla="*/ 1930209 w 2663714"/>
                <a:gd name="connsiteY452" fmla="*/ 424950 h 2179871"/>
                <a:gd name="connsiteX453" fmla="*/ 1930209 w 2663714"/>
                <a:gd name="connsiteY453" fmla="*/ 424950 h 2179871"/>
                <a:gd name="connsiteX454" fmla="*/ 1930209 w 2663714"/>
                <a:gd name="connsiteY454" fmla="*/ 424950 h 2179871"/>
                <a:gd name="connsiteX455" fmla="*/ 1834483 w 2663714"/>
                <a:gd name="connsiteY455" fmla="*/ 514822 h 2179871"/>
                <a:gd name="connsiteX456" fmla="*/ 1832606 w 2663714"/>
                <a:gd name="connsiteY456" fmla="*/ 507482 h 2179871"/>
                <a:gd name="connsiteX457" fmla="*/ 1837640 w 2663714"/>
                <a:gd name="connsiteY457" fmla="*/ 506629 h 2179871"/>
                <a:gd name="connsiteX458" fmla="*/ 1834483 w 2663714"/>
                <a:gd name="connsiteY458" fmla="*/ 514822 h 2179871"/>
                <a:gd name="connsiteX459" fmla="*/ 1841309 w 2663714"/>
                <a:gd name="connsiteY459" fmla="*/ 532830 h 2179871"/>
                <a:gd name="connsiteX460" fmla="*/ 1857519 w 2663714"/>
                <a:gd name="connsiteY460" fmla="*/ 525917 h 2179871"/>
                <a:gd name="connsiteX461" fmla="*/ 1852144 w 2663714"/>
                <a:gd name="connsiteY461" fmla="*/ 540426 h 2179871"/>
                <a:gd name="connsiteX462" fmla="*/ 1850352 w 2663714"/>
                <a:gd name="connsiteY462" fmla="*/ 540939 h 2179871"/>
                <a:gd name="connsiteX463" fmla="*/ 1846257 w 2663714"/>
                <a:gd name="connsiteY463" fmla="*/ 542134 h 2179871"/>
                <a:gd name="connsiteX464" fmla="*/ 1841309 w 2663714"/>
                <a:gd name="connsiteY464" fmla="*/ 532830 h 2179871"/>
                <a:gd name="connsiteX465" fmla="*/ 1878080 w 2663714"/>
                <a:gd name="connsiteY465" fmla="*/ 463101 h 2179871"/>
                <a:gd name="connsiteX466" fmla="*/ 1878080 w 2663714"/>
                <a:gd name="connsiteY466" fmla="*/ 463101 h 2179871"/>
                <a:gd name="connsiteX467" fmla="*/ 1878336 w 2663714"/>
                <a:gd name="connsiteY467" fmla="*/ 462247 h 2179871"/>
                <a:gd name="connsiteX468" fmla="*/ 1886612 w 2663714"/>
                <a:gd name="connsiteY468" fmla="*/ 458065 h 2179871"/>
                <a:gd name="connsiteX469" fmla="*/ 1875948 w 2663714"/>
                <a:gd name="connsiteY469" fmla="*/ 481024 h 2179871"/>
                <a:gd name="connsiteX470" fmla="*/ 1878080 w 2663714"/>
                <a:gd name="connsiteY470" fmla="*/ 463527 h 2179871"/>
                <a:gd name="connsiteX471" fmla="*/ 1878336 w 2663714"/>
                <a:gd name="connsiteY471" fmla="*/ 463527 h 2179871"/>
                <a:gd name="connsiteX472" fmla="*/ 1878251 w 2663714"/>
                <a:gd name="connsiteY472" fmla="*/ 463101 h 2179871"/>
                <a:gd name="connsiteX473" fmla="*/ 1850693 w 2663714"/>
                <a:gd name="connsiteY473" fmla="*/ 542219 h 2179871"/>
                <a:gd name="connsiteX474" fmla="*/ 1851546 w 2663714"/>
                <a:gd name="connsiteY474" fmla="*/ 541877 h 2179871"/>
                <a:gd name="connsiteX475" fmla="*/ 1849499 w 2663714"/>
                <a:gd name="connsiteY475" fmla="*/ 547425 h 2179871"/>
                <a:gd name="connsiteX476" fmla="*/ 1847196 w 2663714"/>
                <a:gd name="connsiteY476" fmla="*/ 543755 h 2179871"/>
                <a:gd name="connsiteX477" fmla="*/ 1850693 w 2663714"/>
                <a:gd name="connsiteY477" fmla="*/ 542219 h 2179871"/>
                <a:gd name="connsiteX478" fmla="*/ 1857092 w 2663714"/>
                <a:gd name="connsiteY478" fmla="*/ 539573 h 2179871"/>
                <a:gd name="connsiteX479" fmla="*/ 1861017 w 2663714"/>
                <a:gd name="connsiteY479" fmla="*/ 537951 h 2179871"/>
                <a:gd name="connsiteX480" fmla="*/ 1861017 w 2663714"/>
                <a:gd name="connsiteY480" fmla="*/ 537781 h 2179871"/>
                <a:gd name="connsiteX481" fmla="*/ 1857519 w 2663714"/>
                <a:gd name="connsiteY481" fmla="*/ 538805 h 2179871"/>
                <a:gd name="connsiteX482" fmla="*/ 1864686 w 2663714"/>
                <a:gd name="connsiteY482" fmla="*/ 522845 h 2179871"/>
                <a:gd name="connsiteX483" fmla="*/ 1869122 w 2663714"/>
                <a:gd name="connsiteY483" fmla="*/ 520967 h 2179871"/>
                <a:gd name="connsiteX484" fmla="*/ 1869122 w 2663714"/>
                <a:gd name="connsiteY484" fmla="*/ 520796 h 2179871"/>
                <a:gd name="connsiteX485" fmla="*/ 1865197 w 2663714"/>
                <a:gd name="connsiteY485" fmla="*/ 521906 h 2179871"/>
                <a:gd name="connsiteX486" fmla="*/ 1870658 w 2663714"/>
                <a:gd name="connsiteY486" fmla="*/ 509872 h 2179871"/>
                <a:gd name="connsiteX487" fmla="*/ 1884565 w 2663714"/>
                <a:gd name="connsiteY487" fmla="*/ 536757 h 2179871"/>
                <a:gd name="connsiteX488" fmla="*/ 1879104 w 2663714"/>
                <a:gd name="connsiteY488" fmla="*/ 550327 h 2179871"/>
                <a:gd name="connsiteX489" fmla="*/ 1856324 w 2663714"/>
                <a:gd name="connsiteY489" fmla="*/ 556643 h 2179871"/>
                <a:gd name="connsiteX490" fmla="*/ 1852058 w 2663714"/>
                <a:gd name="connsiteY490" fmla="*/ 551010 h 2179871"/>
                <a:gd name="connsiteX491" fmla="*/ 1857178 w 2663714"/>
                <a:gd name="connsiteY491" fmla="*/ 539573 h 2179871"/>
                <a:gd name="connsiteX492" fmla="*/ 1887721 w 2663714"/>
                <a:gd name="connsiteY492" fmla="*/ 504495 h 2179871"/>
                <a:gd name="connsiteX493" fmla="*/ 1887294 w 2663714"/>
                <a:gd name="connsiteY493" fmla="*/ 504665 h 2179871"/>
                <a:gd name="connsiteX494" fmla="*/ 1892926 w 2663714"/>
                <a:gd name="connsiteY494" fmla="*/ 501337 h 2179871"/>
                <a:gd name="connsiteX495" fmla="*/ 1895400 w 2663714"/>
                <a:gd name="connsiteY495" fmla="*/ 499971 h 2179871"/>
                <a:gd name="connsiteX496" fmla="*/ 1899922 w 2663714"/>
                <a:gd name="connsiteY496" fmla="*/ 500313 h 2179871"/>
                <a:gd name="connsiteX497" fmla="*/ 1896935 w 2663714"/>
                <a:gd name="connsiteY497" fmla="*/ 506799 h 2179871"/>
                <a:gd name="connsiteX498" fmla="*/ 1891731 w 2663714"/>
                <a:gd name="connsiteY498" fmla="*/ 506970 h 2179871"/>
                <a:gd name="connsiteX499" fmla="*/ 1885332 w 2663714"/>
                <a:gd name="connsiteY499" fmla="*/ 507141 h 2179871"/>
                <a:gd name="connsiteX500" fmla="*/ 1887294 w 2663714"/>
                <a:gd name="connsiteY500" fmla="*/ 506458 h 2179871"/>
                <a:gd name="connsiteX501" fmla="*/ 1887209 w 2663714"/>
                <a:gd name="connsiteY501" fmla="*/ 506202 h 2179871"/>
                <a:gd name="connsiteX502" fmla="*/ 1883370 w 2663714"/>
                <a:gd name="connsiteY502" fmla="*/ 507226 h 2179871"/>
                <a:gd name="connsiteX503" fmla="*/ 1883114 w 2663714"/>
                <a:gd name="connsiteY503" fmla="*/ 507226 h 2179871"/>
                <a:gd name="connsiteX504" fmla="*/ 1885077 w 2663714"/>
                <a:gd name="connsiteY504" fmla="*/ 506031 h 2179871"/>
                <a:gd name="connsiteX505" fmla="*/ 1887806 w 2663714"/>
                <a:gd name="connsiteY505" fmla="*/ 504836 h 2179871"/>
                <a:gd name="connsiteX506" fmla="*/ 1887721 w 2663714"/>
                <a:gd name="connsiteY506" fmla="*/ 504580 h 2179871"/>
                <a:gd name="connsiteX507" fmla="*/ 1920824 w 2663714"/>
                <a:gd name="connsiteY507" fmla="*/ 486060 h 2179871"/>
                <a:gd name="connsiteX508" fmla="*/ 1917582 w 2663714"/>
                <a:gd name="connsiteY508" fmla="*/ 494253 h 2179871"/>
                <a:gd name="connsiteX509" fmla="*/ 1910672 w 2663714"/>
                <a:gd name="connsiteY509" fmla="*/ 498691 h 2179871"/>
                <a:gd name="connsiteX510" fmla="*/ 1907771 w 2663714"/>
                <a:gd name="connsiteY510" fmla="*/ 498776 h 2179871"/>
                <a:gd name="connsiteX511" fmla="*/ 1907430 w 2663714"/>
                <a:gd name="connsiteY511" fmla="*/ 498776 h 2179871"/>
                <a:gd name="connsiteX512" fmla="*/ 1910330 w 2663714"/>
                <a:gd name="connsiteY512" fmla="*/ 491607 h 2179871"/>
                <a:gd name="connsiteX513" fmla="*/ 1920824 w 2663714"/>
                <a:gd name="connsiteY513" fmla="*/ 485974 h 2179871"/>
                <a:gd name="connsiteX514" fmla="*/ 1912805 w 2663714"/>
                <a:gd name="connsiteY514" fmla="*/ 485547 h 2179871"/>
                <a:gd name="connsiteX515" fmla="*/ 1913146 w 2663714"/>
                <a:gd name="connsiteY515" fmla="*/ 484694 h 2179871"/>
                <a:gd name="connsiteX516" fmla="*/ 1914084 w 2663714"/>
                <a:gd name="connsiteY516" fmla="*/ 484694 h 2179871"/>
                <a:gd name="connsiteX517" fmla="*/ 1912805 w 2663714"/>
                <a:gd name="connsiteY517" fmla="*/ 485547 h 2179871"/>
                <a:gd name="connsiteX518" fmla="*/ 1962630 w 2663714"/>
                <a:gd name="connsiteY518" fmla="*/ 484779 h 2179871"/>
                <a:gd name="connsiteX519" fmla="*/ 1950600 w 2663714"/>
                <a:gd name="connsiteY519" fmla="*/ 492461 h 2179871"/>
                <a:gd name="connsiteX520" fmla="*/ 1951027 w 2663714"/>
                <a:gd name="connsiteY520" fmla="*/ 490583 h 2179871"/>
                <a:gd name="connsiteX521" fmla="*/ 1950770 w 2663714"/>
                <a:gd name="connsiteY521" fmla="*/ 490583 h 2179871"/>
                <a:gd name="connsiteX522" fmla="*/ 1950088 w 2663714"/>
                <a:gd name="connsiteY522" fmla="*/ 492887 h 2179871"/>
                <a:gd name="connsiteX523" fmla="*/ 1943860 w 2663714"/>
                <a:gd name="connsiteY523" fmla="*/ 496984 h 2179871"/>
                <a:gd name="connsiteX524" fmla="*/ 1937034 w 2663714"/>
                <a:gd name="connsiteY524" fmla="*/ 497411 h 2179871"/>
                <a:gd name="connsiteX525" fmla="*/ 1959132 w 2663714"/>
                <a:gd name="connsiteY525" fmla="*/ 484865 h 2179871"/>
                <a:gd name="connsiteX526" fmla="*/ 1962715 w 2663714"/>
                <a:gd name="connsiteY526" fmla="*/ 484865 h 2179871"/>
                <a:gd name="connsiteX527" fmla="*/ 1955207 w 2663714"/>
                <a:gd name="connsiteY527" fmla="*/ 540170 h 2179871"/>
                <a:gd name="connsiteX528" fmla="*/ 1956060 w 2663714"/>
                <a:gd name="connsiteY528" fmla="*/ 536842 h 2179871"/>
                <a:gd name="connsiteX529" fmla="*/ 1968175 w 2663714"/>
                <a:gd name="connsiteY529" fmla="*/ 530782 h 2179871"/>
                <a:gd name="connsiteX530" fmla="*/ 1968516 w 2663714"/>
                <a:gd name="connsiteY530" fmla="*/ 530782 h 2179871"/>
                <a:gd name="connsiteX531" fmla="*/ 1955975 w 2663714"/>
                <a:gd name="connsiteY531" fmla="*/ 540256 h 2179871"/>
                <a:gd name="connsiteX532" fmla="*/ 1955122 w 2663714"/>
                <a:gd name="connsiteY532" fmla="*/ 540085 h 2179871"/>
                <a:gd name="connsiteX533" fmla="*/ 1969285 w 2663714"/>
                <a:gd name="connsiteY533" fmla="*/ 524637 h 2179871"/>
                <a:gd name="connsiteX534" fmla="*/ 1961435 w 2663714"/>
                <a:gd name="connsiteY534" fmla="*/ 523783 h 2179871"/>
                <a:gd name="connsiteX535" fmla="*/ 1979693 w 2663714"/>
                <a:gd name="connsiteY535" fmla="*/ 511664 h 2179871"/>
                <a:gd name="connsiteX536" fmla="*/ 1991296 w 2663714"/>
                <a:gd name="connsiteY536" fmla="*/ 511323 h 2179871"/>
                <a:gd name="connsiteX537" fmla="*/ 1969285 w 2663714"/>
                <a:gd name="connsiteY537" fmla="*/ 524722 h 2179871"/>
                <a:gd name="connsiteX538" fmla="*/ 1889513 w 2663714"/>
                <a:gd name="connsiteY538" fmla="*/ 585661 h 2179871"/>
                <a:gd name="connsiteX539" fmla="*/ 1892328 w 2663714"/>
                <a:gd name="connsiteY539" fmla="*/ 578492 h 2179871"/>
                <a:gd name="connsiteX540" fmla="*/ 1908453 w 2663714"/>
                <a:gd name="connsiteY540" fmla="*/ 573456 h 2179871"/>
                <a:gd name="connsiteX541" fmla="*/ 1915022 w 2663714"/>
                <a:gd name="connsiteY541" fmla="*/ 571579 h 2179871"/>
                <a:gd name="connsiteX542" fmla="*/ 1910842 w 2663714"/>
                <a:gd name="connsiteY542" fmla="*/ 581735 h 2179871"/>
                <a:gd name="connsiteX543" fmla="*/ 1910842 w 2663714"/>
                <a:gd name="connsiteY543" fmla="*/ 581735 h 2179871"/>
                <a:gd name="connsiteX544" fmla="*/ 1910842 w 2663714"/>
                <a:gd name="connsiteY544" fmla="*/ 581906 h 2179871"/>
                <a:gd name="connsiteX545" fmla="*/ 1910842 w 2663714"/>
                <a:gd name="connsiteY545" fmla="*/ 582077 h 2179871"/>
                <a:gd name="connsiteX546" fmla="*/ 1910842 w 2663714"/>
                <a:gd name="connsiteY546" fmla="*/ 582077 h 2179871"/>
                <a:gd name="connsiteX547" fmla="*/ 1909136 w 2663714"/>
                <a:gd name="connsiteY547" fmla="*/ 586942 h 2179871"/>
                <a:gd name="connsiteX548" fmla="*/ 1898386 w 2663714"/>
                <a:gd name="connsiteY548" fmla="*/ 590355 h 2179871"/>
                <a:gd name="connsiteX549" fmla="*/ 1889513 w 2663714"/>
                <a:gd name="connsiteY549" fmla="*/ 585661 h 2179871"/>
                <a:gd name="connsiteX550" fmla="*/ 1915364 w 2663714"/>
                <a:gd name="connsiteY550" fmla="*/ 570896 h 2179871"/>
                <a:gd name="connsiteX551" fmla="*/ 1908197 w 2663714"/>
                <a:gd name="connsiteY551" fmla="*/ 572091 h 2179871"/>
                <a:gd name="connsiteX552" fmla="*/ 1893779 w 2663714"/>
                <a:gd name="connsiteY552" fmla="*/ 574736 h 2179871"/>
                <a:gd name="connsiteX553" fmla="*/ 1897618 w 2663714"/>
                <a:gd name="connsiteY553" fmla="*/ 564836 h 2179871"/>
                <a:gd name="connsiteX554" fmla="*/ 1906406 w 2663714"/>
                <a:gd name="connsiteY554" fmla="*/ 560313 h 2179871"/>
                <a:gd name="connsiteX555" fmla="*/ 1906406 w 2663714"/>
                <a:gd name="connsiteY555" fmla="*/ 560142 h 2179871"/>
                <a:gd name="connsiteX556" fmla="*/ 1898215 w 2663714"/>
                <a:gd name="connsiteY556" fmla="*/ 563385 h 2179871"/>
                <a:gd name="connsiteX557" fmla="*/ 1901884 w 2663714"/>
                <a:gd name="connsiteY557" fmla="*/ 553741 h 2179871"/>
                <a:gd name="connsiteX558" fmla="*/ 1918350 w 2663714"/>
                <a:gd name="connsiteY558" fmla="*/ 563471 h 2179871"/>
                <a:gd name="connsiteX559" fmla="*/ 1915279 w 2663714"/>
                <a:gd name="connsiteY559" fmla="*/ 570896 h 2179871"/>
                <a:gd name="connsiteX560" fmla="*/ 1878592 w 2663714"/>
                <a:gd name="connsiteY560" fmla="*/ 577980 h 2179871"/>
                <a:gd name="connsiteX561" fmla="*/ 1878592 w 2663714"/>
                <a:gd name="connsiteY561" fmla="*/ 577980 h 2179871"/>
                <a:gd name="connsiteX562" fmla="*/ 1878592 w 2663714"/>
                <a:gd name="connsiteY562" fmla="*/ 577980 h 2179871"/>
                <a:gd name="connsiteX563" fmla="*/ 1878592 w 2663714"/>
                <a:gd name="connsiteY563" fmla="*/ 577980 h 2179871"/>
                <a:gd name="connsiteX564" fmla="*/ 1878336 w 2663714"/>
                <a:gd name="connsiteY564" fmla="*/ 578065 h 2179871"/>
                <a:gd name="connsiteX565" fmla="*/ 1875436 w 2663714"/>
                <a:gd name="connsiteY565" fmla="*/ 575761 h 2179871"/>
                <a:gd name="connsiteX566" fmla="*/ 1890451 w 2663714"/>
                <a:gd name="connsiteY566" fmla="*/ 568506 h 2179871"/>
                <a:gd name="connsiteX567" fmla="*/ 1888062 w 2663714"/>
                <a:gd name="connsiteY567" fmla="*/ 575846 h 2179871"/>
                <a:gd name="connsiteX568" fmla="*/ 1878763 w 2663714"/>
                <a:gd name="connsiteY568" fmla="*/ 577894 h 2179871"/>
                <a:gd name="connsiteX569" fmla="*/ 1878763 w 2663714"/>
                <a:gd name="connsiteY569" fmla="*/ 577894 h 2179871"/>
                <a:gd name="connsiteX570" fmla="*/ 1881664 w 2663714"/>
                <a:gd name="connsiteY570" fmla="*/ 508335 h 2179871"/>
                <a:gd name="connsiteX571" fmla="*/ 1891816 w 2663714"/>
                <a:gd name="connsiteY571" fmla="*/ 508933 h 2179871"/>
                <a:gd name="connsiteX572" fmla="*/ 1894547 w 2663714"/>
                <a:gd name="connsiteY572" fmla="*/ 509103 h 2179871"/>
                <a:gd name="connsiteX573" fmla="*/ 1892669 w 2663714"/>
                <a:gd name="connsiteY573" fmla="*/ 510298 h 2179871"/>
                <a:gd name="connsiteX574" fmla="*/ 1893693 w 2663714"/>
                <a:gd name="connsiteY574" fmla="*/ 512091 h 2179871"/>
                <a:gd name="connsiteX575" fmla="*/ 1893693 w 2663714"/>
                <a:gd name="connsiteY575" fmla="*/ 512091 h 2179871"/>
                <a:gd name="connsiteX576" fmla="*/ 1893693 w 2663714"/>
                <a:gd name="connsiteY576" fmla="*/ 512091 h 2179871"/>
                <a:gd name="connsiteX577" fmla="*/ 1894632 w 2663714"/>
                <a:gd name="connsiteY577" fmla="*/ 511579 h 2179871"/>
                <a:gd name="connsiteX578" fmla="*/ 1894632 w 2663714"/>
                <a:gd name="connsiteY578" fmla="*/ 511579 h 2179871"/>
                <a:gd name="connsiteX579" fmla="*/ 1894632 w 2663714"/>
                <a:gd name="connsiteY579" fmla="*/ 511579 h 2179871"/>
                <a:gd name="connsiteX580" fmla="*/ 1889172 w 2663714"/>
                <a:gd name="connsiteY580" fmla="*/ 524978 h 2179871"/>
                <a:gd name="connsiteX581" fmla="*/ 1880811 w 2663714"/>
                <a:gd name="connsiteY581" fmla="*/ 508591 h 2179871"/>
                <a:gd name="connsiteX582" fmla="*/ 1881664 w 2663714"/>
                <a:gd name="connsiteY582" fmla="*/ 508250 h 2179871"/>
                <a:gd name="connsiteX583" fmla="*/ 1951112 w 2663714"/>
                <a:gd name="connsiteY583" fmla="*/ 512262 h 2179871"/>
                <a:gd name="connsiteX584" fmla="*/ 1961094 w 2663714"/>
                <a:gd name="connsiteY584" fmla="*/ 512091 h 2179871"/>
                <a:gd name="connsiteX585" fmla="*/ 1943519 w 2663714"/>
                <a:gd name="connsiteY585" fmla="*/ 523186 h 2179871"/>
                <a:gd name="connsiteX586" fmla="*/ 1944201 w 2663714"/>
                <a:gd name="connsiteY586" fmla="*/ 520455 h 2179871"/>
                <a:gd name="connsiteX587" fmla="*/ 1946078 w 2663714"/>
                <a:gd name="connsiteY587" fmla="*/ 512091 h 2179871"/>
                <a:gd name="connsiteX588" fmla="*/ 1951027 w 2663714"/>
                <a:gd name="connsiteY588" fmla="*/ 512347 h 2179871"/>
                <a:gd name="connsiteX589" fmla="*/ 1951027 w 2663714"/>
                <a:gd name="connsiteY589" fmla="*/ 512347 h 2179871"/>
                <a:gd name="connsiteX590" fmla="*/ 1951027 w 2663714"/>
                <a:gd name="connsiteY590" fmla="*/ 512347 h 2179871"/>
                <a:gd name="connsiteX591" fmla="*/ 1951027 w 2663714"/>
                <a:gd name="connsiteY591" fmla="*/ 512347 h 2179871"/>
                <a:gd name="connsiteX592" fmla="*/ 1951027 w 2663714"/>
                <a:gd name="connsiteY592" fmla="*/ 512347 h 2179871"/>
                <a:gd name="connsiteX593" fmla="*/ 1899580 w 2663714"/>
                <a:gd name="connsiteY593" fmla="*/ 537610 h 2179871"/>
                <a:gd name="connsiteX594" fmla="*/ 1900604 w 2663714"/>
                <a:gd name="connsiteY594" fmla="*/ 537781 h 2179871"/>
                <a:gd name="connsiteX595" fmla="*/ 1900348 w 2663714"/>
                <a:gd name="connsiteY595" fmla="*/ 538378 h 2179871"/>
                <a:gd name="connsiteX596" fmla="*/ 1899495 w 2663714"/>
                <a:gd name="connsiteY596" fmla="*/ 537610 h 2179871"/>
                <a:gd name="connsiteX597" fmla="*/ 1896338 w 2663714"/>
                <a:gd name="connsiteY597" fmla="*/ 534196 h 2179871"/>
                <a:gd name="connsiteX598" fmla="*/ 1902652 w 2663714"/>
                <a:gd name="connsiteY598" fmla="*/ 532574 h 2179871"/>
                <a:gd name="connsiteX599" fmla="*/ 1900860 w 2663714"/>
                <a:gd name="connsiteY599" fmla="*/ 537269 h 2179871"/>
                <a:gd name="connsiteX600" fmla="*/ 1899239 w 2663714"/>
                <a:gd name="connsiteY600" fmla="*/ 537269 h 2179871"/>
                <a:gd name="connsiteX601" fmla="*/ 1896423 w 2663714"/>
                <a:gd name="connsiteY601" fmla="*/ 534196 h 2179871"/>
                <a:gd name="connsiteX602" fmla="*/ 1942239 w 2663714"/>
                <a:gd name="connsiteY602" fmla="*/ 519687 h 2179871"/>
                <a:gd name="connsiteX603" fmla="*/ 1941215 w 2663714"/>
                <a:gd name="connsiteY603" fmla="*/ 523101 h 2179871"/>
                <a:gd name="connsiteX604" fmla="*/ 1937632 w 2663714"/>
                <a:gd name="connsiteY604" fmla="*/ 523101 h 2179871"/>
                <a:gd name="connsiteX605" fmla="*/ 1938826 w 2663714"/>
                <a:gd name="connsiteY605" fmla="*/ 519345 h 2179871"/>
                <a:gd name="connsiteX606" fmla="*/ 1941129 w 2663714"/>
                <a:gd name="connsiteY606" fmla="*/ 511835 h 2179871"/>
                <a:gd name="connsiteX607" fmla="*/ 1944457 w 2663714"/>
                <a:gd name="connsiteY607" fmla="*/ 512005 h 2179871"/>
                <a:gd name="connsiteX608" fmla="*/ 1942239 w 2663714"/>
                <a:gd name="connsiteY608" fmla="*/ 519772 h 2179871"/>
                <a:gd name="connsiteX609" fmla="*/ 1943945 w 2663714"/>
                <a:gd name="connsiteY609" fmla="*/ 502788 h 2179871"/>
                <a:gd name="connsiteX610" fmla="*/ 1943945 w 2663714"/>
                <a:gd name="connsiteY610" fmla="*/ 502788 h 2179871"/>
                <a:gd name="connsiteX611" fmla="*/ 1943945 w 2663714"/>
                <a:gd name="connsiteY611" fmla="*/ 502788 h 2179871"/>
                <a:gd name="connsiteX612" fmla="*/ 1943945 w 2663714"/>
                <a:gd name="connsiteY612" fmla="*/ 502788 h 2179871"/>
                <a:gd name="connsiteX613" fmla="*/ 1939594 w 2663714"/>
                <a:gd name="connsiteY613" fmla="*/ 511664 h 2179871"/>
                <a:gd name="connsiteX614" fmla="*/ 1936949 w 2663714"/>
                <a:gd name="connsiteY614" fmla="*/ 518406 h 2179871"/>
                <a:gd name="connsiteX615" fmla="*/ 1935072 w 2663714"/>
                <a:gd name="connsiteY615" fmla="*/ 522930 h 2179871"/>
                <a:gd name="connsiteX616" fmla="*/ 1917582 w 2663714"/>
                <a:gd name="connsiteY616" fmla="*/ 522759 h 2179871"/>
                <a:gd name="connsiteX617" fmla="*/ 1939508 w 2663714"/>
                <a:gd name="connsiteY617" fmla="*/ 511664 h 2179871"/>
                <a:gd name="connsiteX618" fmla="*/ 1939594 w 2663714"/>
                <a:gd name="connsiteY618" fmla="*/ 511664 h 2179871"/>
                <a:gd name="connsiteX619" fmla="*/ 1902908 w 2663714"/>
                <a:gd name="connsiteY619" fmla="*/ 531892 h 2179871"/>
                <a:gd name="connsiteX620" fmla="*/ 1898130 w 2663714"/>
                <a:gd name="connsiteY620" fmla="*/ 532745 h 2179871"/>
                <a:gd name="connsiteX621" fmla="*/ 1903676 w 2663714"/>
                <a:gd name="connsiteY621" fmla="*/ 529843 h 2179871"/>
                <a:gd name="connsiteX622" fmla="*/ 1902908 w 2663714"/>
                <a:gd name="connsiteY622" fmla="*/ 531892 h 2179871"/>
                <a:gd name="connsiteX623" fmla="*/ 1908794 w 2663714"/>
                <a:gd name="connsiteY623" fmla="*/ 545377 h 2179871"/>
                <a:gd name="connsiteX624" fmla="*/ 1905894 w 2663714"/>
                <a:gd name="connsiteY624" fmla="*/ 543243 h 2179871"/>
                <a:gd name="connsiteX625" fmla="*/ 1907259 w 2663714"/>
                <a:gd name="connsiteY625" fmla="*/ 538975 h 2179871"/>
                <a:gd name="connsiteX626" fmla="*/ 1913231 w 2663714"/>
                <a:gd name="connsiteY626" fmla="*/ 540000 h 2179871"/>
                <a:gd name="connsiteX627" fmla="*/ 1916217 w 2663714"/>
                <a:gd name="connsiteY627" fmla="*/ 540512 h 2179871"/>
                <a:gd name="connsiteX628" fmla="*/ 1908709 w 2663714"/>
                <a:gd name="connsiteY628" fmla="*/ 545377 h 2179871"/>
                <a:gd name="connsiteX629" fmla="*/ 1913401 w 2663714"/>
                <a:gd name="connsiteY629" fmla="*/ 537951 h 2179871"/>
                <a:gd name="connsiteX630" fmla="*/ 1907685 w 2663714"/>
                <a:gd name="connsiteY630" fmla="*/ 537695 h 2179871"/>
                <a:gd name="connsiteX631" fmla="*/ 1911610 w 2663714"/>
                <a:gd name="connsiteY631" fmla="*/ 525832 h 2179871"/>
                <a:gd name="connsiteX632" fmla="*/ 1913487 w 2663714"/>
                <a:gd name="connsiteY632" fmla="*/ 524893 h 2179871"/>
                <a:gd name="connsiteX633" fmla="*/ 1913487 w 2663714"/>
                <a:gd name="connsiteY633" fmla="*/ 524893 h 2179871"/>
                <a:gd name="connsiteX634" fmla="*/ 1933110 w 2663714"/>
                <a:gd name="connsiteY634" fmla="*/ 527454 h 2179871"/>
                <a:gd name="connsiteX635" fmla="*/ 1931916 w 2663714"/>
                <a:gd name="connsiteY635" fmla="*/ 530526 h 2179871"/>
                <a:gd name="connsiteX636" fmla="*/ 1919800 w 2663714"/>
                <a:gd name="connsiteY636" fmla="*/ 538293 h 2179871"/>
                <a:gd name="connsiteX637" fmla="*/ 1913316 w 2663714"/>
                <a:gd name="connsiteY637" fmla="*/ 538037 h 2179871"/>
                <a:gd name="connsiteX638" fmla="*/ 1936096 w 2663714"/>
                <a:gd name="connsiteY638" fmla="*/ 527795 h 2179871"/>
                <a:gd name="connsiteX639" fmla="*/ 1936096 w 2663714"/>
                <a:gd name="connsiteY639" fmla="*/ 527795 h 2179871"/>
                <a:gd name="connsiteX640" fmla="*/ 1936011 w 2663714"/>
                <a:gd name="connsiteY640" fmla="*/ 527795 h 2179871"/>
                <a:gd name="connsiteX641" fmla="*/ 1936011 w 2663714"/>
                <a:gd name="connsiteY641" fmla="*/ 527795 h 2179871"/>
                <a:gd name="connsiteX642" fmla="*/ 1942751 w 2663714"/>
                <a:gd name="connsiteY642" fmla="*/ 503556 h 2179871"/>
                <a:gd name="connsiteX643" fmla="*/ 1939508 w 2663714"/>
                <a:gd name="connsiteY643" fmla="*/ 505519 h 2179871"/>
                <a:gd name="connsiteX644" fmla="*/ 1938314 w 2663714"/>
                <a:gd name="connsiteY644" fmla="*/ 505519 h 2179871"/>
                <a:gd name="connsiteX645" fmla="*/ 1943007 w 2663714"/>
                <a:gd name="connsiteY645" fmla="*/ 502958 h 2179871"/>
                <a:gd name="connsiteX646" fmla="*/ 1942751 w 2663714"/>
                <a:gd name="connsiteY646" fmla="*/ 503556 h 2179871"/>
                <a:gd name="connsiteX647" fmla="*/ 1930038 w 2663714"/>
                <a:gd name="connsiteY647" fmla="*/ 511237 h 2179871"/>
                <a:gd name="connsiteX648" fmla="*/ 1913060 w 2663714"/>
                <a:gd name="connsiteY648" fmla="*/ 521735 h 2179871"/>
                <a:gd name="connsiteX649" fmla="*/ 1913828 w 2663714"/>
                <a:gd name="connsiteY649" fmla="*/ 519345 h 2179871"/>
                <a:gd name="connsiteX650" fmla="*/ 1922018 w 2663714"/>
                <a:gd name="connsiteY650" fmla="*/ 514566 h 2179871"/>
                <a:gd name="connsiteX651" fmla="*/ 1928076 w 2663714"/>
                <a:gd name="connsiteY651" fmla="*/ 511152 h 2179871"/>
                <a:gd name="connsiteX652" fmla="*/ 1929953 w 2663714"/>
                <a:gd name="connsiteY652" fmla="*/ 511237 h 2179871"/>
                <a:gd name="connsiteX653" fmla="*/ 1920824 w 2663714"/>
                <a:gd name="connsiteY653" fmla="*/ 512859 h 2179871"/>
                <a:gd name="connsiteX654" fmla="*/ 1914426 w 2663714"/>
                <a:gd name="connsiteY654" fmla="*/ 517468 h 2179871"/>
                <a:gd name="connsiteX655" fmla="*/ 1916643 w 2663714"/>
                <a:gd name="connsiteY655" fmla="*/ 510469 h 2179871"/>
                <a:gd name="connsiteX656" fmla="*/ 1923640 w 2663714"/>
                <a:gd name="connsiteY656" fmla="*/ 510896 h 2179871"/>
                <a:gd name="connsiteX657" fmla="*/ 1920824 w 2663714"/>
                <a:gd name="connsiteY657" fmla="*/ 512859 h 2179871"/>
                <a:gd name="connsiteX658" fmla="*/ 1911184 w 2663714"/>
                <a:gd name="connsiteY658" fmla="*/ 510640 h 2179871"/>
                <a:gd name="connsiteX659" fmla="*/ 1897959 w 2663714"/>
                <a:gd name="connsiteY659" fmla="*/ 521052 h 2179871"/>
                <a:gd name="connsiteX660" fmla="*/ 1901116 w 2663714"/>
                <a:gd name="connsiteY660" fmla="*/ 514310 h 2179871"/>
                <a:gd name="connsiteX661" fmla="*/ 1901116 w 2663714"/>
                <a:gd name="connsiteY661" fmla="*/ 514310 h 2179871"/>
                <a:gd name="connsiteX662" fmla="*/ 1901116 w 2663714"/>
                <a:gd name="connsiteY662" fmla="*/ 514310 h 2179871"/>
                <a:gd name="connsiteX663" fmla="*/ 1901116 w 2663714"/>
                <a:gd name="connsiteY663" fmla="*/ 514310 h 2179871"/>
                <a:gd name="connsiteX664" fmla="*/ 1901116 w 2663714"/>
                <a:gd name="connsiteY664" fmla="*/ 514310 h 2179871"/>
                <a:gd name="connsiteX665" fmla="*/ 1902993 w 2663714"/>
                <a:gd name="connsiteY665" fmla="*/ 509701 h 2179871"/>
                <a:gd name="connsiteX666" fmla="*/ 1911268 w 2663714"/>
                <a:gd name="connsiteY666" fmla="*/ 510213 h 2179871"/>
                <a:gd name="connsiteX667" fmla="*/ 1911098 w 2663714"/>
                <a:gd name="connsiteY667" fmla="*/ 510725 h 2179871"/>
                <a:gd name="connsiteX668" fmla="*/ 1906406 w 2663714"/>
                <a:gd name="connsiteY668" fmla="*/ 501422 h 2179871"/>
                <a:gd name="connsiteX669" fmla="*/ 1906661 w 2663714"/>
                <a:gd name="connsiteY669" fmla="*/ 500825 h 2179871"/>
                <a:gd name="connsiteX670" fmla="*/ 1907344 w 2663714"/>
                <a:gd name="connsiteY670" fmla="*/ 500825 h 2179871"/>
                <a:gd name="connsiteX671" fmla="*/ 1906406 w 2663714"/>
                <a:gd name="connsiteY671" fmla="*/ 501422 h 2179871"/>
                <a:gd name="connsiteX672" fmla="*/ 1897447 w 2663714"/>
                <a:gd name="connsiteY672" fmla="*/ 522162 h 2179871"/>
                <a:gd name="connsiteX673" fmla="*/ 1909904 w 2663714"/>
                <a:gd name="connsiteY673" fmla="*/ 513883 h 2179871"/>
                <a:gd name="connsiteX674" fmla="*/ 1906491 w 2663714"/>
                <a:gd name="connsiteY674" fmla="*/ 522674 h 2179871"/>
                <a:gd name="connsiteX675" fmla="*/ 1897447 w 2663714"/>
                <a:gd name="connsiteY675" fmla="*/ 522503 h 2179871"/>
                <a:gd name="connsiteX676" fmla="*/ 1897447 w 2663714"/>
                <a:gd name="connsiteY676" fmla="*/ 522845 h 2179871"/>
                <a:gd name="connsiteX677" fmla="*/ 1905894 w 2663714"/>
                <a:gd name="connsiteY677" fmla="*/ 523869 h 2179871"/>
                <a:gd name="connsiteX678" fmla="*/ 1905894 w 2663714"/>
                <a:gd name="connsiteY678" fmla="*/ 523869 h 2179871"/>
                <a:gd name="connsiteX679" fmla="*/ 1905894 w 2663714"/>
                <a:gd name="connsiteY679" fmla="*/ 523869 h 2179871"/>
                <a:gd name="connsiteX680" fmla="*/ 1905894 w 2663714"/>
                <a:gd name="connsiteY680" fmla="*/ 523869 h 2179871"/>
                <a:gd name="connsiteX681" fmla="*/ 1904785 w 2663714"/>
                <a:gd name="connsiteY681" fmla="*/ 526771 h 2179871"/>
                <a:gd name="connsiteX682" fmla="*/ 1902908 w 2663714"/>
                <a:gd name="connsiteY682" fmla="*/ 527880 h 2179871"/>
                <a:gd name="connsiteX683" fmla="*/ 1894973 w 2663714"/>
                <a:gd name="connsiteY683" fmla="*/ 532830 h 2179871"/>
                <a:gd name="connsiteX684" fmla="*/ 1893267 w 2663714"/>
                <a:gd name="connsiteY684" fmla="*/ 530782 h 2179871"/>
                <a:gd name="connsiteX685" fmla="*/ 1897277 w 2663714"/>
                <a:gd name="connsiteY685" fmla="*/ 522077 h 2179871"/>
                <a:gd name="connsiteX686" fmla="*/ 1893181 w 2663714"/>
                <a:gd name="connsiteY686" fmla="*/ 546401 h 2179871"/>
                <a:gd name="connsiteX687" fmla="*/ 1884991 w 2663714"/>
                <a:gd name="connsiteY687" fmla="*/ 548705 h 2179871"/>
                <a:gd name="connsiteX688" fmla="*/ 1888403 w 2663714"/>
                <a:gd name="connsiteY688" fmla="*/ 541451 h 2179871"/>
                <a:gd name="connsiteX689" fmla="*/ 1893181 w 2663714"/>
                <a:gd name="connsiteY689" fmla="*/ 546401 h 2179871"/>
                <a:gd name="connsiteX690" fmla="*/ 1884308 w 2663714"/>
                <a:gd name="connsiteY690" fmla="*/ 550071 h 2179871"/>
                <a:gd name="connsiteX691" fmla="*/ 1893352 w 2663714"/>
                <a:gd name="connsiteY691" fmla="*/ 546572 h 2179871"/>
                <a:gd name="connsiteX692" fmla="*/ 1896509 w 2663714"/>
                <a:gd name="connsiteY692" fmla="*/ 549473 h 2179871"/>
                <a:gd name="connsiteX693" fmla="*/ 1891048 w 2663714"/>
                <a:gd name="connsiteY693" fmla="*/ 566287 h 2179871"/>
                <a:gd name="connsiteX694" fmla="*/ 1873473 w 2663714"/>
                <a:gd name="connsiteY694" fmla="*/ 572688 h 2179871"/>
                <a:gd name="connsiteX695" fmla="*/ 1884308 w 2663714"/>
                <a:gd name="connsiteY695" fmla="*/ 550071 h 2179871"/>
                <a:gd name="connsiteX696" fmla="*/ 1922701 w 2663714"/>
                <a:gd name="connsiteY696" fmla="*/ 553229 h 2179871"/>
                <a:gd name="connsiteX697" fmla="*/ 1910927 w 2663714"/>
                <a:gd name="connsiteY697" fmla="*/ 546913 h 2179871"/>
                <a:gd name="connsiteX698" fmla="*/ 1921080 w 2663714"/>
                <a:gd name="connsiteY698" fmla="*/ 541451 h 2179871"/>
                <a:gd name="connsiteX699" fmla="*/ 1927138 w 2663714"/>
                <a:gd name="connsiteY699" fmla="*/ 542560 h 2179871"/>
                <a:gd name="connsiteX700" fmla="*/ 1922787 w 2663714"/>
                <a:gd name="connsiteY700" fmla="*/ 553229 h 2179871"/>
                <a:gd name="connsiteX701" fmla="*/ 1926455 w 2663714"/>
                <a:gd name="connsiteY701" fmla="*/ 538634 h 2179871"/>
                <a:gd name="connsiteX702" fmla="*/ 1929356 w 2663714"/>
                <a:gd name="connsiteY702" fmla="*/ 537098 h 2179871"/>
                <a:gd name="connsiteX703" fmla="*/ 1928673 w 2663714"/>
                <a:gd name="connsiteY703" fmla="*/ 538719 h 2179871"/>
                <a:gd name="connsiteX704" fmla="*/ 1926455 w 2663714"/>
                <a:gd name="connsiteY704" fmla="*/ 538634 h 2179871"/>
                <a:gd name="connsiteX705" fmla="*/ 1933963 w 2663714"/>
                <a:gd name="connsiteY705" fmla="*/ 534623 h 2179871"/>
                <a:gd name="connsiteX706" fmla="*/ 1938400 w 2663714"/>
                <a:gd name="connsiteY706" fmla="*/ 532233 h 2179871"/>
                <a:gd name="connsiteX707" fmla="*/ 1936352 w 2663714"/>
                <a:gd name="connsiteY707" fmla="*/ 539061 h 2179871"/>
                <a:gd name="connsiteX708" fmla="*/ 1932683 w 2663714"/>
                <a:gd name="connsiteY708" fmla="*/ 538890 h 2179871"/>
                <a:gd name="connsiteX709" fmla="*/ 1934049 w 2663714"/>
                <a:gd name="connsiteY709" fmla="*/ 534623 h 2179871"/>
                <a:gd name="connsiteX710" fmla="*/ 1941812 w 2663714"/>
                <a:gd name="connsiteY710" fmla="*/ 530441 h 2179871"/>
                <a:gd name="connsiteX711" fmla="*/ 1944542 w 2663714"/>
                <a:gd name="connsiteY711" fmla="*/ 528990 h 2179871"/>
                <a:gd name="connsiteX712" fmla="*/ 1949747 w 2663714"/>
                <a:gd name="connsiteY712" fmla="*/ 529587 h 2179871"/>
                <a:gd name="connsiteX713" fmla="*/ 1949320 w 2663714"/>
                <a:gd name="connsiteY713" fmla="*/ 529929 h 2179871"/>
                <a:gd name="connsiteX714" fmla="*/ 1939935 w 2663714"/>
                <a:gd name="connsiteY714" fmla="*/ 538378 h 2179871"/>
                <a:gd name="connsiteX715" fmla="*/ 1941812 w 2663714"/>
                <a:gd name="connsiteY715" fmla="*/ 530355 h 2179871"/>
                <a:gd name="connsiteX716" fmla="*/ 1954524 w 2663714"/>
                <a:gd name="connsiteY716" fmla="*/ 523527 h 2179871"/>
                <a:gd name="connsiteX717" fmla="*/ 1960411 w 2663714"/>
                <a:gd name="connsiteY717" fmla="*/ 520284 h 2179871"/>
                <a:gd name="connsiteX718" fmla="*/ 1956572 w 2663714"/>
                <a:gd name="connsiteY718" fmla="*/ 523613 h 2179871"/>
                <a:gd name="connsiteX719" fmla="*/ 1954524 w 2663714"/>
                <a:gd name="connsiteY719" fmla="*/ 523613 h 2179871"/>
                <a:gd name="connsiteX720" fmla="*/ 1971247 w 2663714"/>
                <a:gd name="connsiteY720" fmla="*/ 506373 h 2179871"/>
                <a:gd name="connsiteX721" fmla="*/ 1952050 w 2663714"/>
                <a:gd name="connsiteY721" fmla="*/ 505434 h 2179871"/>
                <a:gd name="connsiteX722" fmla="*/ 1956402 w 2663714"/>
                <a:gd name="connsiteY722" fmla="*/ 503214 h 2179871"/>
                <a:gd name="connsiteX723" fmla="*/ 1957169 w 2663714"/>
                <a:gd name="connsiteY723" fmla="*/ 503214 h 2179871"/>
                <a:gd name="connsiteX724" fmla="*/ 1957169 w 2663714"/>
                <a:gd name="connsiteY724" fmla="*/ 503214 h 2179871"/>
                <a:gd name="connsiteX725" fmla="*/ 1957169 w 2663714"/>
                <a:gd name="connsiteY725" fmla="*/ 503214 h 2179871"/>
                <a:gd name="connsiteX726" fmla="*/ 1957169 w 2663714"/>
                <a:gd name="connsiteY726" fmla="*/ 503214 h 2179871"/>
                <a:gd name="connsiteX727" fmla="*/ 1980120 w 2663714"/>
                <a:gd name="connsiteY727" fmla="*/ 501422 h 2179871"/>
                <a:gd name="connsiteX728" fmla="*/ 1971161 w 2663714"/>
                <a:gd name="connsiteY728" fmla="*/ 506373 h 2179871"/>
                <a:gd name="connsiteX729" fmla="*/ 1935584 w 2663714"/>
                <a:gd name="connsiteY729" fmla="*/ 502617 h 2179871"/>
                <a:gd name="connsiteX730" fmla="*/ 1930977 w 2663714"/>
                <a:gd name="connsiteY730" fmla="*/ 505775 h 2179871"/>
                <a:gd name="connsiteX731" fmla="*/ 1922616 w 2663714"/>
                <a:gd name="connsiteY731" fmla="*/ 506031 h 2179871"/>
                <a:gd name="connsiteX732" fmla="*/ 1928844 w 2663714"/>
                <a:gd name="connsiteY732" fmla="*/ 502276 h 2179871"/>
                <a:gd name="connsiteX733" fmla="*/ 1935670 w 2663714"/>
                <a:gd name="connsiteY733" fmla="*/ 502617 h 2179871"/>
                <a:gd name="connsiteX734" fmla="*/ 1918350 w 2663714"/>
                <a:gd name="connsiteY734" fmla="*/ 505263 h 2179871"/>
                <a:gd name="connsiteX735" fmla="*/ 1919459 w 2663714"/>
                <a:gd name="connsiteY735" fmla="*/ 501764 h 2179871"/>
                <a:gd name="connsiteX736" fmla="*/ 1922701 w 2663714"/>
                <a:gd name="connsiteY736" fmla="*/ 501934 h 2179871"/>
                <a:gd name="connsiteX737" fmla="*/ 1918350 w 2663714"/>
                <a:gd name="connsiteY737" fmla="*/ 505263 h 2179871"/>
                <a:gd name="connsiteX738" fmla="*/ 1912889 w 2663714"/>
                <a:gd name="connsiteY738" fmla="*/ 506287 h 2179871"/>
                <a:gd name="connsiteX739" fmla="*/ 1904443 w 2663714"/>
                <a:gd name="connsiteY739" fmla="*/ 506543 h 2179871"/>
                <a:gd name="connsiteX740" fmla="*/ 1914426 w 2663714"/>
                <a:gd name="connsiteY740" fmla="*/ 501337 h 2179871"/>
                <a:gd name="connsiteX741" fmla="*/ 1914852 w 2663714"/>
                <a:gd name="connsiteY741" fmla="*/ 501337 h 2179871"/>
                <a:gd name="connsiteX742" fmla="*/ 1912889 w 2663714"/>
                <a:gd name="connsiteY742" fmla="*/ 506202 h 2179871"/>
                <a:gd name="connsiteX743" fmla="*/ 1900604 w 2663714"/>
                <a:gd name="connsiteY743" fmla="*/ 499032 h 2179871"/>
                <a:gd name="connsiteX744" fmla="*/ 1897021 w 2663714"/>
                <a:gd name="connsiteY744" fmla="*/ 499032 h 2179871"/>
                <a:gd name="connsiteX745" fmla="*/ 1901798 w 2663714"/>
                <a:gd name="connsiteY745" fmla="*/ 496387 h 2179871"/>
                <a:gd name="connsiteX746" fmla="*/ 1900604 w 2663714"/>
                <a:gd name="connsiteY746" fmla="*/ 499032 h 2179871"/>
                <a:gd name="connsiteX747" fmla="*/ 1878166 w 2663714"/>
                <a:gd name="connsiteY747" fmla="*/ 552546 h 2179871"/>
                <a:gd name="connsiteX748" fmla="*/ 1870487 w 2663714"/>
                <a:gd name="connsiteY748" fmla="*/ 571835 h 2179871"/>
                <a:gd name="connsiteX749" fmla="*/ 1858969 w 2663714"/>
                <a:gd name="connsiteY749" fmla="*/ 559971 h 2179871"/>
                <a:gd name="connsiteX750" fmla="*/ 1878166 w 2663714"/>
                <a:gd name="connsiteY750" fmla="*/ 552546 h 2179871"/>
                <a:gd name="connsiteX751" fmla="*/ 1886527 w 2663714"/>
                <a:gd name="connsiteY751" fmla="*/ 580455 h 2179871"/>
                <a:gd name="connsiteX752" fmla="*/ 1885588 w 2663714"/>
                <a:gd name="connsiteY752" fmla="*/ 583357 h 2179871"/>
                <a:gd name="connsiteX753" fmla="*/ 1882944 w 2663714"/>
                <a:gd name="connsiteY753" fmla="*/ 581650 h 2179871"/>
                <a:gd name="connsiteX754" fmla="*/ 1886527 w 2663714"/>
                <a:gd name="connsiteY754" fmla="*/ 580540 h 2179871"/>
                <a:gd name="connsiteX755" fmla="*/ 1908197 w 2663714"/>
                <a:gd name="connsiteY755" fmla="*/ 589587 h 2179871"/>
                <a:gd name="connsiteX756" fmla="*/ 1906661 w 2663714"/>
                <a:gd name="connsiteY756" fmla="*/ 593940 h 2179871"/>
                <a:gd name="connsiteX757" fmla="*/ 1902396 w 2663714"/>
                <a:gd name="connsiteY757" fmla="*/ 592233 h 2179871"/>
                <a:gd name="connsiteX758" fmla="*/ 1908197 w 2663714"/>
                <a:gd name="connsiteY758" fmla="*/ 589672 h 2179871"/>
                <a:gd name="connsiteX759" fmla="*/ 1912634 w 2663714"/>
                <a:gd name="connsiteY759" fmla="*/ 595988 h 2179871"/>
                <a:gd name="connsiteX760" fmla="*/ 1916900 w 2663714"/>
                <a:gd name="connsiteY760" fmla="*/ 585746 h 2179871"/>
                <a:gd name="connsiteX761" fmla="*/ 1922360 w 2663714"/>
                <a:gd name="connsiteY761" fmla="*/ 583357 h 2179871"/>
                <a:gd name="connsiteX762" fmla="*/ 1917838 w 2663714"/>
                <a:gd name="connsiteY762" fmla="*/ 597525 h 2179871"/>
                <a:gd name="connsiteX763" fmla="*/ 1912634 w 2663714"/>
                <a:gd name="connsiteY763" fmla="*/ 595903 h 2179871"/>
                <a:gd name="connsiteX764" fmla="*/ 1922530 w 2663714"/>
                <a:gd name="connsiteY764" fmla="*/ 582759 h 2179871"/>
                <a:gd name="connsiteX765" fmla="*/ 1917412 w 2663714"/>
                <a:gd name="connsiteY765" fmla="*/ 584381 h 2179871"/>
                <a:gd name="connsiteX766" fmla="*/ 1923810 w 2663714"/>
                <a:gd name="connsiteY766" fmla="*/ 565860 h 2179871"/>
                <a:gd name="connsiteX767" fmla="*/ 1925346 w 2663714"/>
                <a:gd name="connsiteY767" fmla="*/ 566458 h 2179871"/>
                <a:gd name="connsiteX768" fmla="*/ 1927479 w 2663714"/>
                <a:gd name="connsiteY768" fmla="*/ 567226 h 2179871"/>
                <a:gd name="connsiteX769" fmla="*/ 1922530 w 2663714"/>
                <a:gd name="connsiteY769" fmla="*/ 582759 h 2179871"/>
                <a:gd name="connsiteX770" fmla="*/ 1929271 w 2663714"/>
                <a:gd name="connsiteY770" fmla="*/ 555704 h 2179871"/>
                <a:gd name="connsiteX771" fmla="*/ 1932001 w 2663714"/>
                <a:gd name="connsiteY771" fmla="*/ 552887 h 2179871"/>
                <a:gd name="connsiteX772" fmla="*/ 1930892 w 2663714"/>
                <a:gd name="connsiteY772" fmla="*/ 556387 h 2179871"/>
                <a:gd name="connsiteX773" fmla="*/ 1929271 w 2663714"/>
                <a:gd name="connsiteY773" fmla="*/ 555789 h 2179871"/>
                <a:gd name="connsiteX774" fmla="*/ 1928759 w 2663714"/>
                <a:gd name="connsiteY774" fmla="*/ 555533 h 2179871"/>
                <a:gd name="connsiteX775" fmla="*/ 1927394 w 2663714"/>
                <a:gd name="connsiteY775" fmla="*/ 555021 h 2179871"/>
                <a:gd name="connsiteX776" fmla="*/ 1931148 w 2663714"/>
                <a:gd name="connsiteY776" fmla="*/ 543328 h 2179871"/>
                <a:gd name="connsiteX777" fmla="*/ 1934731 w 2663714"/>
                <a:gd name="connsiteY777" fmla="*/ 543926 h 2179871"/>
                <a:gd name="connsiteX778" fmla="*/ 1932513 w 2663714"/>
                <a:gd name="connsiteY778" fmla="*/ 550924 h 2179871"/>
                <a:gd name="connsiteX779" fmla="*/ 1928673 w 2663714"/>
                <a:gd name="connsiteY779" fmla="*/ 555533 h 2179871"/>
                <a:gd name="connsiteX780" fmla="*/ 1938400 w 2663714"/>
                <a:gd name="connsiteY780" fmla="*/ 544608 h 2179871"/>
                <a:gd name="connsiteX781" fmla="*/ 1939253 w 2663714"/>
                <a:gd name="connsiteY781" fmla="*/ 544779 h 2179871"/>
                <a:gd name="connsiteX782" fmla="*/ 1938144 w 2663714"/>
                <a:gd name="connsiteY782" fmla="*/ 545718 h 2179871"/>
                <a:gd name="connsiteX783" fmla="*/ 1938400 w 2663714"/>
                <a:gd name="connsiteY783" fmla="*/ 544694 h 2179871"/>
                <a:gd name="connsiteX784" fmla="*/ 1940277 w 2663714"/>
                <a:gd name="connsiteY784" fmla="*/ 539317 h 2179871"/>
                <a:gd name="connsiteX785" fmla="*/ 1950685 w 2663714"/>
                <a:gd name="connsiteY785" fmla="*/ 531465 h 2179871"/>
                <a:gd name="connsiteX786" fmla="*/ 1952903 w 2663714"/>
                <a:gd name="connsiteY786" fmla="*/ 529929 h 2179871"/>
                <a:gd name="connsiteX787" fmla="*/ 1959217 w 2663714"/>
                <a:gd name="connsiteY787" fmla="*/ 530611 h 2179871"/>
                <a:gd name="connsiteX788" fmla="*/ 1959217 w 2663714"/>
                <a:gd name="connsiteY788" fmla="*/ 530611 h 2179871"/>
                <a:gd name="connsiteX789" fmla="*/ 1959217 w 2663714"/>
                <a:gd name="connsiteY789" fmla="*/ 530611 h 2179871"/>
                <a:gd name="connsiteX790" fmla="*/ 1959217 w 2663714"/>
                <a:gd name="connsiteY790" fmla="*/ 530611 h 2179871"/>
                <a:gd name="connsiteX791" fmla="*/ 1959217 w 2663714"/>
                <a:gd name="connsiteY791" fmla="*/ 530611 h 2179871"/>
                <a:gd name="connsiteX792" fmla="*/ 1959729 w 2663714"/>
                <a:gd name="connsiteY792" fmla="*/ 530611 h 2179871"/>
                <a:gd name="connsiteX793" fmla="*/ 1945993 w 2663714"/>
                <a:gd name="connsiteY793" fmla="*/ 539573 h 2179871"/>
                <a:gd name="connsiteX794" fmla="*/ 1940191 w 2663714"/>
                <a:gd name="connsiteY794" fmla="*/ 539231 h 2179871"/>
                <a:gd name="connsiteX795" fmla="*/ 1955463 w 2663714"/>
                <a:gd name="connsiteY795" fmla="*/ 537354 h 2179871"/>
                <a:gd name="connsiteX796" fmla="*/ 1954524 w 2663714"/>
                <a:gd name="connsiteY796" fmla="*/ 540170 h 2179871"/>
                <a:gd name="connsiteX797" fmla="*/ 1954439 w 2663714"/>
                <a:gd name="connsiteY797" fmla="*/ 540170 h 2179871"/>
                <a:gd name="connsiteX798" fmla="*/ 1954439 w 2663714"/>
                <a:gd name="connsiteY798" fmla="*/ 540170 h 2179871"/>
                <a:gd name="connsiteX799" fmla="*/ 1950600 w 2663714"/>
                <a:gd name="connsiteY799" fmla="*/ 539914 h 2179871"/>
                <a:gd name="connsiteX800" fmla="*/ 1955463 w 2663714"/>
                <a:gd name="connsiteY800" fmla="*/ 537354 h 2179871"/>
                <a:gd name="connsiteX801" fmla="*/ 1978243 w 2663714"/>
                <a:gd name="connsiteY801" fmla="*/ 531124 h 2179871"/>
                <a:gd name="connsiteX802" fmla="*/ 1985836 w 2663714"/>
                <a:gd name="connsiteY802" fmla="*/ 531209 h 2179871"/>
                <a:gd name="connsiteX803" fmla="*/ 1973380 w 2663714"/>
                <a:gd name="connsiteY803" fmla="*/ 540597 h 2179871"/>
                <a:gd name="connsiteX804" fmla="*/ 1970394 w 2663714"/>
                <a:gd name="connsiteY804" fmla="*/ 542816 h 2179871"/>
                <a:gd name="connsiteX805" fmla="*/ 1960497 w 2663714"/>
                <a:gd name="connsiteY805" fmla="*/ 541195 h 2179871"/>
                <a:gd name="connsiteX806" fmla="*/ 1978157 w 2663714"/>
                <a:gd name="connsiteY806" fmla="*/ 531209 h 2179871"/>
                <a:gd name="connsiteX807" fmla="*/ 1974660 w 2663714"/>
                <a:gd name="connsiteY807" fmla="*/ 542304 h 2179871"/>
                <a:gd name="connsiteX808" fmla="*/ 1993685 w 2663714"/>
                <a:gd name="connsiteY808" fmla="*/ 531380 h 2179871"/>
                <a:gd name="connsiteX809" fmla="*/ 2000425 w 2663714"/>
                <a:gd name="connsiteY809" fmla="*/ 531380 h 2179871"/>
                <a:gd name="connsiteX810" fmla="*/ 1985239 w 2663714"/>
                <a:gd name="connsiteY810" fmla="*/ 545377 h 2179871"/>
                <a:gd name="connsiteX811" fmla="*/ 1973123 w 2663714"/>
                <a:gd name="connsiteY811" fmla="*/ 543243 h 2179871"/>
                <a:gd name="connsiteX812" fmla="*/ 1974744 w 2663714"/>
                <a:gd name="connsiteY812" fmla="*/ 542304 h 2179871"/>
                <a:gd name="connsiteX813" fmla="*/ 2003667 w 2663714"/>
                <a:gd name="connsiteY813" fmla="*/ 528478 h 2179871"/>
                <a:gd name="connsiteX814" fmla="*/ 2003667 w 2663714"/>
                <a:gd name="connsiteY814" fmla="*/ 528478 h 2179871"/>
                <a:gd name="connsiteX815" fmla="*/ 2003667 w 2663714"/>
                <a:gd name="connsiteY815" fmla="*/ 528478 h 2179871"/>
                <a:gd name="connsiteX816" fmla="*/ 2003667 w 2663714"/>
                <a:gd name="connsiteY816" fmla="*/ 528478 h 2179871"/>
                <a:gd name="connsiteX817" fmla="*/ 2003667 w 2663714"/>
                <a:gd name="connsiteY817" fmla="*/ 528478 h 2179871"/>
                <a:gd name="connsiteX818" fmla="*/ 2003070 w 2663714"/>
                <a:gd name="connsiteY818" fmla="*/ 528990 h 2179871"/>
                <a:gd name="connsiteX819" fmla="*/ 1998634 w 2663714"/>
                <a:gd name="connsiteY819" fmla="*/ 528392 h 2179871"/>
                <a:gd name="connsiteX820" fmla="*/ 2013137 w 2663714"/>
                <a:gd name="connsiteY820" fmla="*/ 519772 h 2179871"/>
                <a:gd name="connsiteX821" fmla="*/ 2013137 w 2663714"/>
                <a:gd name="connsiteY821" fmla="*/ 519772 h 2179871"/>
                <a:gd name="connsiteX822" fmla="*/ 2013137 w 2663714"/>
                <a:gd name="connsiteY822" fmla="*/ 519772 h 2179871"/>
                <a:gd name="connsiteX823" fmla="*/ 2013137 w 2663714"/>
                <a:gd name="connsiteY823" fmla="*/ 519772 h 2179871"/>
                <a:gd name="connsiteX824" fmla="*/ 2013137 w 2663714"/>
                <a:gd name="connsiteY824" fmla="*/ 519772 h 2179871"/>
                <a:gd name="connsiteX825" fmla="*/ 2026020 w 2663714"/>
                <a:gd name="connsiteY825" fmla="*/ 510384 h 2179871"/>
                <a:gd name="connsiteX826" fmla="*/ 2028750 w 2663714"/>
                <a:gd name="connsiteY826" fmla="*/ 510384 h 2179871"/>
                <a:gd name="connsiteX827" fmla="*/ 2003753 w 2663714"/>
                <a:gd name="connsiteY827" fmla="*/ 528392 h 2179871"/>
                <a:gd name="connsiteX828" fmla="*/ 2009298 w 2663714"/>
                <a:gd name="connsiteY828" fmla="*/ 513968 h 2179871"/>
                <a:gd name="connsiteX829" fmla="*/ 2009298 w 2663714"/>
                <a:gd name="connsiteY829" fmla="*/ 513968 h 2179871"/>
                <a:gd name="connsiteX830" fmla="*/ 2009213 w 2663714"/>
                <a:gd name="connsiteY830" fmla="*/ 513968 h 2179871"/>
                <a:gd name="connsiteX831" fmla="*/ 2009128 w 2663714"/>
                <a:gd name="connsiteY831" fmla="*/ 513968 h 2179871"/>
                <a:gd name="connsiteX832" fmla="*/ 2009128 w 2663714"/>
                <a:gd name="connsiteY832" fmla="*/ 513968 h 2179871"/>
                <a:gd name="connsiteX833" fmla="*/ 1990870 w 2663714"/>
                <a:gd name="connsiteY833" fmla="*/ 527368 h 2179871"/>
                <a:gd name="connsiteX834" fmla="*/ 1986177 w 2663714"/>
                <a:gd name="connsiteY834" fmla="*/ 526771 h 2179871"/>
                <a:gd name="connsiteX835" fmla="*/ 1992320 w 2663714"/>
                <a:gd name="connsiteY835" fmla="*/ 523527 h 2179871"/>
                <a:gd name="connsiteX836" fmla="*/ 1992320 w 2663714"/>
                <a:gd name="connsiteY836" fmla="*/ 523527 h 2179871"/>
                <a:gd name="connsiteX837" fmla="*/ 1992320 w 2663714"/>
                <a:gd name="connsiteY837" fmla="*/ 523527 h 2179871"/>
                <a:gd name="connsiteX838" fmla="*/ 1992320 w 2663714"/>
                <a:gd name="connsiteY838" fmla="*/ 523527 h 2179871"/>
                <a:gd name="connsiteX839" fmla="*/ 1992320 w 2663714"/>
                <a:gd name="connsiteY839" fmla="*/ 523527 h 2179871"/>
                <a:gd name="connsiteX840" fmla="*/ 2012455 w 2663714"/>
                <a:gd name="connsiteY840" fmla="*/ 510725 h 2179871"/>
                <a:gd name="connsiteX841" fmla="*/ 2014673 w 2663714"/>
                <a:gd name="connsiteY841" fmla="*/ 510725 h 2179871"/>
                <a:gd name="connsiteX842" fmla="*/ 2009213 w 2663714"/>
                <a:gd name="connsiteY842" fmla="*/ 513968 h 2179871"/>
                <a:gd name="connsiteX843" fmla="*/ 1997780 w 2663714"/>
                <a:gd name="connsiteY843" fmla="*/ 507994 h 2179871"/>
                <a:gd name="connsiteX844" fmla="*/ 1986775 w 2663714"/>
                <a:gd name="connsiteY844" fmla="*/ 507311 h 2179871"/>
                <a:gd name="connsiteX845" fmla="*/ 1996330 w 2663714"/>
                <a:gd name="connsiteY845" fmla="*/ 501337 h 2179871"/>
                <a:gd name="connsiteX846" fmla="*/ 1996330 w 2663714"/>
                <a:gd name="connsiteY846" fmla="*/ 501337 h 2179871"/>
                <a:gd name="connsiteX847" fmla="*/ 1996330 w 2663714"/>
                <a:gd name="connsiteY847" fmla="*/ 501337 h 2179871"/>
                <a:gd name="connsiteX848" fmla="*/ 1996330 w 2663714"/>
                <a:gd name="connsiteY848" fmla="*/ 501337 h 2179871"/>
                <a:gd name="connsiteX849" fmla="*/ 1996330 w 2663714"/>
                <a:gd name="connsiteY849" fmla="*/ 501337 h 2179871"/>
                <a:gd name="connsiteX850" fmla="*/ 1998804 w 2663714"/>
                <a:gd name="connsiteY850" fmla="*/ 499630 h 2179871"/>
                <a:gd name="connsiteX851" fmla="*/ 2006483 w 2663714"/>
                <a:gd name="connsiteY851" fmla="*/ 498776 h 2179871"/>
                <a:gd name="connsiteX852" fmla="*/ 2018939 w 2663714"/>
                <a:gd name="connsiteY852" fmla="*/ 497240 h 2179871"/>
                <a:gd name="connsiteX853" fmla="*/ 1997695 w 2663714"/>
                <a:gd name="connsiteY853" fmla="*/ 508079 h 2179871"/>
                <a:gd name="connsiteX854" fmla="*/ 2002132 w 2663714"/>
                <a:gd name="connsiteY854" fmla="*/ 489729 h 2179871"/>
                <a:gd name="connsiteX855" fmla="*/ 1989334 w 2663714"/>
                <a:gd name="connsiteY855" fmla="*/ 496557 h 2179871"/>
                <a:gd name="connsiteX856" fmla="*/ 1969114 w 2663714"/>
                <a:gd name="connsiteY856" fmla="*/ 496387 h 2179871"/>
                <a:gd name="connsiteX857" fmla="*/ 1991808 w 2663714"/>
                <a:gd name="connsiteY857" fmla="*/ 483328 h 2179871"/>
                <a:gd name="connsiteX858" fmla="*/ 2016550 w 2663714"/>
                <a:gd name="connsiteY858" fmla="*/ 481707 h 2179871"/>
                <a:gd name="connsiteX859" fmla="*/ 2016721 w 2663714"/>
                <a:gd name="connsiteY859" fmla="*/ 481707 h 2179871"/>
                <a:gd name="connsiteX860" fmla="*/ 2002132 w 2663714"/>
                <a:gd name="connsiteY860" fmla="*/ 489815 h 2179871"/>
                <a:gd name="connsiteX861" fmla="*/ 1969285 w 2663714"/>
                <a:gd name="connsiteY861" fmla="*/ 489047 h 2179871"/>
                <a:gd name="connsiteX862" fmla="*/ 1976963 w 2663714"/>
                <a:gd name="connsiteY862" fmla="*/ 484352 h 2179871"/>
                <a:gd name="connsiteX863" fmla="*/ 1979181 w 2663714"/>
                <a:gd name="connsiteY863" fmla="*/ 484182 h 2179871"/>
                <a:gd name="connsiteX864" fmla="*/ 1969285 w 2663714"/>
                <a:gd name="connsiteY864" fmla="*/ 489047 h 2179871"/>
                <a:gd name="connsiteX865" fmla="*/ 1946932 w 2663714"/>
                <a:gd name="connsiteY865" fmla="*/ 484865 h 2179871"/>
                <a:gd name="connsiteX866" fmla="*/ 1928332 w 2663714"/>
                <a:gd name="connsiteY866" fmla="*/ 497923 h 2179871"/>
                <a:gd name="connsiteX867" fmla="*/ 1920654 w 2663714"/>
                <a:gd name="connsiteY867" fmla="*/ 498350 h 2179871"/>
                <a:gd name="connsiteX868" fmla="*/ 1920654 w 2663714"/>
                <a:gd name="connsiteY868" fmla="*/ 498179 h 2179871"/>
                <a:gd name="connsiteX869" fmla="*/ 1946675 w 2663714"/>
                <a:gd name="connsiteY869" fmla="*/ 484865 h 2179871"/>
                <a:gd name="connsiteX870" fmla="*/ 1946932 w 2663714"/>
                <a:gd name="connsiteY870" fmla="*/ 484865 h 2179871"/>
                <a:gd name="connsiteX871" fmla="*/ 1922957 w 2663714"/>
                <a:gd name="connsiteY871" fmla="*/ 491095 h 2179871"/>
                <a:gd name="connsiteX872" fmla="*/ 1925005 w 2663714"/>
                <a:gd name="connsiteY872" fmla="*/ 484779 h 2179871"/>
                <a:gd name="connsiteX873" fmla="*/ 1933280 w 2663714"/>
                <a:gd name="connsiteY873" fmla="*/ 484779 h 2179871"/>
                <a:gd name="connsiteX874" fmla="*/ 1922957 w 2663714"/>
                <a:gd name="connsiteY874" fmla="*/ 491095 h 2179871"/>
                <a:gd name="connsiteX875" fmla="*/ 1923896 w 2663714"/>
                <a:gd name="connsiteY875" fmla="*/ 478719 h 2179871"/>
                <a:gd name="connsiteX876" fmla="*/ 1916985 w 2663714"/>
                <a:gd name="connsiteY876" fmla="*/ 482987 h 2179871"/>
                <a:gd name="connsiteX877" fmla="*/ 1913828 w 2663714"/>
                <a:gd name="connsiteY877" fmla="*/ 483328 h 2179871"/>
                <a:gd name="connsiteX878" fmla="*/ 1914596 w 2663714"/>
                <a:gd name="connsiteY878" fmla="*/ 481451 h 2179871"/>
                <a:gd name="connsiteX879" fmla="*/ 1924408 w 2663714"/>
                <a:gd name="connsiteY879" fmla="*/ 477439 h 2179871"/>
                <a:gd name="connsiteX880" fmla="*/ 1923896 w 2663714"/>
                <a:gd name="connsiteY880" fmla="*/ 478634 h 2179871"/>
                <a:gd name="connsiteX881" fmla="*/ 1927735 w 2663714"/>
                <a:gd name="connsiteY881" fmla="*/ 476074 h 2179871"/>
                <a:gd name="connsiteX882" fmla="*/ 1928929 w 2663714"/>
                <a:gd name="connsiteY882" fmla="*/ 475562 h 2179871"/>
                <a:gd name="connsiteX883" fmla="*/ 1927564 w 2663714"/>
                <a:gd name="connsiteY883" fmla="*/ 476415 h 2179871"/>
                <a:gd name="connsiteX884" fmla="*/ 1927650 w 2663714"/>
                <a:gd name="connsiteY884" fmla="*/ 476074 h 2179871"/>
                <a:gd name="connsiteX885" fmla="*/ 1916217 w 2663714"/>
                <a:gd name="connsiteY885" fmla="*/ 477269 h 2179871"/>
                <a:gd name="connsiteX886" fmla="*/ 1917838 w 2663714"/>
                <a:gd name="connsiteY886" fmla="*/ 473257 h 2179871"/>
                <a:gd name="connsiteX887" fmla="*/ 1927820 w 2663714"/>
                <a:gd name="connsiteY887" fmla="*/ 468563 h 2179871"/>
                <a:gd name="connsiteX888" fmla="*/ 1926541 w 2663714"/>
                <a:gd name="connsiteY888" fmla="*/ 471806 h 2179871"/>
                <a:gd name="connsiteX889" fmla="*/ 1916217 w 2663714"/>
                <a:gd name="connsiteY889" fmla="*/ 477183 h 2179871"/>
                <a:gd name="connsiteX890" fmla="*/ 1920056 w 2663714"/>
                <a:gd name="connsiteY890" fmla="*/ 467710 h 2179871"/>
                <a:gd name="connsiteX891" fmla="*/ 1923042 w 2663714"/>
                <a:gd name="connsiteY891" fmla="*/ 460114 h 2179871"/>
                <a:gd name="connsiteX892" fmla="*/ 1927479 w 2663714"/>
                <a:gd name="connsiteY892" fmla="*/ 457894 h 2179871"/>
                <a:gd name="connsiteX893" fmla="*/ 1933110 w 2663714"/>
                <a:gd name="connsiteY893" fmla="*/ 455078 h 2179871"/>
                <a:gd name="connsiteX894" fmla="*/ 1930550 w 2663714"/>
                <a:gd name="connsiteY894" fmla="*/ 461565 h 2179871"/>
                <a:gd name="connsiteX895" fmla="*/ 1919971 w 2663714"/>
                <a:gd name="connsiteY895" fmla="*/ 467710 h 2179871"/>
                <a:gd name="connsiteX896" fmla="*/ 1925772 w 2663714"/>
                <a:gd name="connsiteY896" fmla="*/ 453371 h 2179871"/>
                <a:gd name="connsiteX897" fmla="*/ 1928417 w 2663714"/>
                <a:gd name="connsiteY897" fmla="*/ 446714 h 2179871"/>
                <a:gd name="connsiteX898" fmla="*/ 1938314 w 2663714"/>
                <a:gd name="connsiteY898" fmla="*/ 441934 h 2179871"/>
                <a:gd name="connsiteX899" fmla="*/ 1936352 w 2663714"/>
                <a:gd name="connsiteY899" fmla="*/ 447055 h 2179871"/>
                <a:gd name="connsiteX900" fmla="*/ 1925772 w 2663714"/>
                <a:gd name="connsiteY900" fmla="*/ 453456 h 2179871"/>
                <a:gd name="connsiteX901" fmla="*/ 1928503 w 2663714"/>
                <a:gd name="connsiteY901" fmla="*/ 440569 h 2179871"/>
                <a:gd name="connsiteX902" fmla="*/ 1903419 w 2663714"/>
                <a:gd name="connsiteY902" fmla="*/ 456358 h 2179871"/>
                <a:gd name="connsiteX903" fmla="*/ 1889683 w 2663714"/>
                <a:gd name="connsiteY903" fmla="*/ 465064 h 2179871"/>
                <a:gd name="connsiteX904" fmla="*/ 1889854 w 2663714"/>
                <a:gd name="connsiteY904" fmla="*/ 465320 h 2179871"/>
                <a:gd name="connsiteX905" fmla="*/ 1904529 w 2663714"/>
                <a:gd name="connsiteY905" fmla="*/ 458065 h 2179871"/>
                <a:gd name="connsiteX906" fmla="*/ 1924749 w 2663714"/>
                <a:gd name="connsiteY906" fmla="*/ 448421 h 2179871"/>
                <a:gd name="connsiteX907" fmla="*/ 1920995 w 2663714"/>
                <a:gd name="connsiteY907" fmla="*/ 456273 h 2179871"/>
                <a:gd name="connsiteX908" fmla="*/ 1899836 w 2663714"/>
                <a:gd name="connsiteY908" fmla="*/ 470270 h 2179871"/>
                <a:gd name="connsiteX909" fmla="*/ 1883711 w 2663714"/>
                <a:gd name="connsiteY909" fmla="*/ 484438 h 2179871"/>
                <a:gd name="connsiteX910" fmla="*/ 1883967 w 2663714"/>
                <a:gd name="connsiteY910" fmla="*/ 484609 h 2179871"/>
                <a:gd name="connsiteX911" fmla="*/ 1901116 w 2663714"/>
                <a:gd name="connsiteY911" fmla="*/ 471892 h 2179871"/>
                <a:gd name="connsiteX912" fmla="*/ 1917923 w 2663714"/>
                <a:gd name="connsiteY912" fmla="*/ 462759 h 2179871"/>
                <a:gd name="connsiteX913" fmla="*/ 1913828 w 2663714"/>
                <a:gd name="connsiteY913" fmla="*/ 471380 h 2179871"/>
                <a:gd name="connsiteX914" fmla="*/ 1901969 w 2663714"/>
                <a:gd name="connsiteY914" fmla="*/ 478378 h 2179871"/>
                <a:gd name="connsiteX915" fmla="*/ 1884820 w 2663714"/>
                <a:gd name="connsiteY915" fmla="*/ 488620 h 2179871"/>
                <a:gd name="connsiteX916" fmla="*/ 1884991 w 2663714"/>
                <a:gd name="connsiteY916" fmla="*/ 488876 h 2179871"/>
                <a:gd name="connsiteX917" fmla="*/ 1903078 w 2663714"/>
                <a:gd name="connsiteY917" fmla="*/ 480170 h 2179871"/>
                <a:gd name="connsiteX918" fmla="*/ 1911525 w 2663714"/>
                <a:gd name="connsiteY918" fmla="*/ 476245 h 2179871"/>
                <a:gd name="connsiteX919" fmla="*/ 1909306 w 2663714"/>
                <a:gd name="connsiteY919" fmla="*/ 480853 h 2179871"/>
                <a:gd name="connsiteX920" fmla="*/ 1904785 w 2663714"/>
                <a:gd name="connsiteY920" fmla="*/ 483158 h 2179871"/>
                <a:gd name="connsiteX921" fmla="*/ 1890025 w 2663714"/>
                <a:gd name="connsiteY921" fmla="*/ 490498 h 2179871"/>
                <a:gd name="connsiteX922" fmla="*/ 1888660 w 2663714"/>
                <a:gd name="connsiteY922" fmla="*/ 491181 h 2179871"/>
                <a:gd name="connsiteX923" fmla="*/ 1890110 w 2663714"/>
                <a:gd name="connsiteY923" fmla="*/ 491181 h 2179871"/>
                <a:gd name="connsiteX924" fmla="*/ 1894888 w 2663714"/>
                <a:gd name="connsiteY924" fmla="*/ 491181 h 2179871"/>
                <a:gd name="connsiteX925" fmla="*/ 1894888 w 2663714"/>
                <a:gd name="connsiteY925" fmla="*/ 490839 h 2179871"/>
                <a:gd name="connsiteX926" fmla="*/ 1891646 w 2663714"/>
                <a:gd name="connsiteY926" fmla="*/ 490583 h 2179871"/>
                <a:gd name="connsiteX927" fmla="*/ 1905723 w 2663714"/>
                <a:gd name="connsiteY927" fmla="*/ 485035 h 2179871"/>
                <a:gd name="connsiteX928" fmla="*/ 1906064 w 2663714"/>
                <a:gd name="connsiteY928" fmla="*/ 484950 h 2179871"/>
                <a:gd name="connsiteX929" fmla="*/ 1907430 w 2663714"/>
                <a:gd name="connsiteY929" fmla="*/ 484950 h 2179871"/>
                <a:gd name="connsiteX930" fmla="*/ 1904443 w 2663714"/>
                <a:gd name="connsiteY930" fmla="*/ 491266 h 2179871"/>
                <a:gd name="connsiteX931" fmla="*/ 1892669 w 2663714"/>
                <a:gd name="connsiteY931" fmla="*/ 499288 h 2179871"/>
                <a:gd name="connsiteX932" fmla="*/ 1890536 w 2663714"/>
                <a:gd name="connsiteY932" fmla="*/ 499288 h 2179871"/>
                <a:gd name="connsiteX933" fmla="*/ 1890536 w 2663714"/>
                <a:gd name="connsiteY933" fmla="*/ 499630 h 2179871"/>
                <a:gd name="connsiteX934" fmla="*/ 1891987 w 2663714"/>
                <a:gd name="connsiteY934" fmla="*/ 499630 h 2179871"/>
                <a:gd name="connsiteX935" fmla="*/ 1882517 w 2663714"/>
                <a:gd name="connsiteY935" fmla="*/ 506373 h 2179871"/>
                <a:gd name="connsiteX936" fmla="*/ 1880469 w 2663714"/>
                <a:gd name="connsiteY936" fmla="*/ 507055 h 2179871"/>
                <a:gd name="connsiteX937" fmla="*/ 1877312 w 2663714"/>
                <a:gd name="connsiteY937" fmla="*/ 494850 h 2179871"/>
                <a:gd name="connsiteX938" fmla="*/ 1892926 w 2663714"/>
                <a:gd name="connsiteY938" fmla="*/ 454993 h 2179871"/>
                <a:gd name="connsiteX939" fmla="*/ 1923810 w 2663714"/>
                <a:gd name="connsiteY939" fmla="*/ 439459 h 2179871"/>
                <a:gd name="connsiteX940" fmla="*/ 1923810 w 2663714"/>
                <a:gd name="connsiteY940" fmla="*/ 439459 h 2179871"/>
                <a:gd name="connsiteX941" fmla="*/ 1923810 w 2663714"/>
                <a:gd name="connsiteY941" fmla="*/ 439459 h 2179871"/>
                <a:gd name="connsiteX942" fmla="*/ 1923810 w 2663714"/>
                <a:gd name="connsiteY942" fmla="*/ 439459 h 2179871"/>
                <a:gd name="connsiteX943" fmla="*/ 1923810 w 2663714"/>
                <a:gd name="connsiteY943" fmla="*/ 439459 h 2179871"/>
                <a:gd name="connsiteX944" fmla="*/ 1931148 w 2663714"/>
                <a:gd name="connsiteY944" fmla="*/ 435192 h 2179871"/>
                <a:gd name="connsiteX945" fmla="*/ 1929356 w 2663714"/>
                <a:gd name="connsiteY945" fmla="*/ 438947 h 2179871"/>
                <a:gd name="connsiteX946" fmla="*/ 1928588 w 2663714"/>
                <a:gd name="connsiteY946" fmla="*/ 440569 h 2179871"/>
                <a:gd name="connsiteX947" fmla="*/ 1889683 w 2663714"/>
                <a:gd name="connsiteY947" fmla="*/ 451664 h 2179871"/>
                <a:gd name="connsiteX948" fmla="*/ 1879701 w 2663714"/>
                <a:gd name="connsiteY948" fmla="*/ 457894 h 2179871"/>
                <a:gd name="connsiteX949" fmla="*/ 1880725 w 2663714"/>
                <a:gd name="connsiteY949" fmla="*/ 454907 h 2179871"/>
                <a:gd name="connsiteX950" fmla="*/ 1883285 w 2663714"/>
                <a:gd name="connsiteY950" fmla="*/ 448762 h 2179871"/>
                <a:gd name="connsiteX951" fmla="*/ 1890366 w 2663714"/>
                <a:gd name="connsiteY951" fmla="*/ 445007 h 2179871"/>
                <a:gd name="connsiteX952" fmla="*/ 1893693 w 2663714"/>
                <a:gd name="connsiteY952" fmla="*/ 443300 h 2179871"/>
                <a:gd name="connsiteX953" fmla="*/ 1889769 w 2663714"/>
                <a:gd name="connsiteY953" fmla="*/ 451664 h 2179871"/>
                <a:gd name="connsiteX954" fmla="*/ 1889172 w 2663714"/>
                <a:gd name="connsiteY954" fmla="*/ 443300 h 2179871"/>
                <a:gd name="connsiteX955" fmla="*/ 1884308 w 2663714"/>
                <a:gd name="connsiteY955" fmla="*/ 446629 h 2179871"/>
                <a:gd name="connsiteX956" fmla="*/ 1886612 w 2663714"/>
                <a:gd name="connsiteY956" fmla="*/ 442361 h 2179871"/>
                <a:gd name="connsiteX957" fmla="*/ 1897191 w 2663714"/>
                <a:gd name="connsiteY957" fmla="*/ 436045 h 2179871"/>
                <a:gd name="connsiteX958" fmla="*/ 1895826 w 2663714"/>
                <a:gd name="connsiteY958" fmla="*/ 438947 h 2179871"/>
                <a:gd name="connsiteX959" fmla="*/ 1889172 w 2663714"/>
                <a:gd name="connsiteY959" fmla="*/ 443385 h 2179871"/>
                <a:gd name="connsiteX960" fmla="*/ 1871340 w 2663714"/>
                <a:gd name="connsiteY960" fmla="*/ 450896 h 2179871"/>
                <a:gd name="connsiteX961" fmla="*/ 1866307 w 2663714"/>
                <a:gd name="connsiteY961" fmla="*/ 455505 h 2179871"/>
                <a:gd name="connsiteX962" fmla="*/ 1871852 w 2663714"/>
                <a:gd name="connsiteY962" fmla="*/ 442532 h 2179871"/>
                <a:gd name="connsiteX963" fmla="*/ 1874838 w 2663714"/>
                <a:gd name="connsiteY963" fmla="*/ 441764 h 2179871"/>
                <a:gd name="connsiteX964" fmla="*/ 1875094 w 2663714"/>
                <a:gd name="connsiteY964" fmla="*/ 441764 h 2179871"/>
                <a:gd name="connsiteX965" fmla="*/ 1872108 w 2663714"/>
                <a:gd name="connsiteY965" fmla="*/ 449018 h 2179871"/>
                <a:gd name="connsiteX966" fmla="*/ 1871340 w 2663714"/>
                <a:gd name="connsiteY966" fmla="*/ 450981 h 2179871"/>
                <a:gd name="connsiteX967" fmla="*/ 1838664 w 2663714"/>
                <a:gd name="connsiteY967" fmla="*/ 504409 h 2179871"/>
                <a:gd name="connsiteX968" fmla="*/ 1832350 w 2663714"/>
                <a:gd name="connsiteY968" fmla="*/ 505092 h 2179871"/>
                <a:gd name="connsiteX969" fmla="*/ 1830559 w 2663714"/>
                <a:gd name="connsiteY969" fmla="*/ 492375 h 2179871"/>
                <a:gd name="connsiteX970" fmla="*/ 1831753 w 2663714"/>
                <a:gd name="connsiteY970" fmla="*/ 489986 h 2179871"/>
                <a:gd name="connsiteX971" fmla="*/ 1837810 w 2663714"/>
                <a:gd name="connsiteY971" fmla="*/ 488620 h 2179871"/>
                <a:gd name="connsiteX972" fmla="*/ 1845830 w 2663714"/>
                <a:gd name="connsiteY972" fmla="*/ 486742 h 2179871"/>
                <a:gd name="connsiteX973" fmla="*/ 1838664 w 2663714"/>
                <a:gd name="connsiteY973" fmla="*/ 504495 h 2179871"/>
                <a:gd name="connsiteX974" fmla="*/ 1816908 w 2663714"/>
                <a:gd name="connsiteY974" fmla="*/ 490839 h 2179871"/>
                <a:gd name="connsiteX975" fmla="*/ 1805219 w 2663714"/>
                <a:gd name="connsiteY975" fmla="*/ 492887 h 2179871"/>
                <a:gd name="connsiteX976" fmla="*/ 1817761 w 2663714"/>
                <a:gd name="connsiteY976" fmla="*/ 468734 h 2179871"/>
                <a:gd name="connsiteX977" fmla="*/ 1816823 w 2663714"/>
                <a:gd name="connsiteY977" fmla="*/ 490839 h 2179871"/>
                <a:gd name="connsiteX978" fmla="*/ 1817078 w 2663714"/>
                <a:gd name="connsiteY978" fmla="*/ 493314 h 2179871"/>
                <a:gd name="connsiteX979" fmla="*/ 1818529 w 2663714"/>
                <a:gd name="connsiteY979" fmla="*/ 506458 h 2179871"/>
                <a:gd name="connsiteX980" fmla="*/ 1797541 w 2663714"/>
                <a:gd name="connsiteY980" fmla="*/ 508506 h 2179871"/>
                <a:gd name="connsiteX981" fmla="*/ 1803513 w 2663714"/>
                <a:gd name="connsiteY981" fmla="*/ 496387 h 2179871"/>
                <a:gd name="connsiteX982" fmla="*/ 1817078 w 2663714"/>
                <a:gd name="connsiteY982" fmla="*/ 493314 h 2179871"/>
                <a:gd name="connsiteX983" fmla="*/ 1819894 w 2663714"/>
                <a:gd name="connsiteY983" fmla="*/ 513883 h 2179871"/>
                <a:gd name="connsiteX984" fmla="*/ 1820832 w 2663714"/>
                <a:gd name="connsiteY984" fmla="*/ 517809 h 2179871"/>
                <a:gd name="connsiteX985" fmla="*/ 1817931 w 2663714"/>
                <a:gd name="connsiteY985" fmla="*/ 517980 h 2179871"/>
                <a:gd name="connsiteX986" fmla="*/ 1819894 w 2663714"/>
                <a:gd name="connsiteY986" fmla="*/ 513883 h 2179871"/>
                <a:gd name="connsiteX987" fmla="*/ 1828938 w 2663714"/>
                <a:gd name="connsiteY987" fmla="*/ 541280 h 2179871"/>
                <a:gd name="connsiteX988" fmla="*/ 1831582 w 2663714"/>
                <a:gd name="connsiteY988" fmla="*/ 546742 h 2179871"/>
                <a:gd name="connsiteX989" fmla="*/ 1825781 w 2663714"/>
                <a:gd name="connsiteY989" fmla="*/ 548705 h 2179871"/>
                <a:gd name="connsiteX990" fmla="*/ 1829023 w 2663714"/>
                <a:gd name="connsiteY990" fmla="*/ 541280 h 2179871"/>
                <a:gd name="connsiteX991" fmla="*/ 1877057 w 2663714"/>
                <a:gd name="connsiteY991" fmla="*/ 598549 h 2179871"/>
                <a:gd name="connsiteX992" fmla="*/ 1856751 w 2663714"/>
                <a:gd name="connsiteY992" fmla="*/ 608193 h 2179871"/>
                <a:gd name="connsiteX993" fmla="*/ 1865539 w 2663714"/>
                <a:gd name="connsiteY993" fmla="*/ 589758 h 2179871"/>
                <a:gd name="connsiteX994" fmla="*/ 1877057 w 2663714"/>
                <a:gd name="connsiteY994" fmla="*/ 598549 h 2179871"/>
                <a:gd name="connsiteX995" fmla="*/ 1891987 w 2663714"/>
                <a:gd name="connsiteY995" fmla="*/ 607340 h 2179871"/>
                <a:gd name="connsiteX996" fmla="*/ 1893352 w 2663714"/>
                <a:gd name="connsiteY996" fmla="*/ 608022 h 2179871"/>
                <a:gd name="connsiteX997" fmla="*/ 1878080 w 2663714"/>
                <a:gd name="connsiteY997" fmla="*/ 615106 h 2179871"/>
                <a:gd name="connsiteX998" fmla="*/ 1883114 w 2663714"/>
                <a:gd name="connsiteY998" fmla="*/ 602475 h 2179871"/>
                <a:gd name="connsiteX999" fmla="*/ 1891987 w 2663714"/>
                <a:gd name="connsiteY999" fmla="*/ 607425 h 2179871"/>
                <a:gd name="connsiteX1000" fmla="*/ 1905297 w 2663714"/>
                <a:gd name="connsiteY1000" fmla="*/ 613229 h 2179871"/>
                <a:gd name="connsiteX1001" fmla="*/ 1912634 w 2663714"/>
                <a:gd name="connsiteY1001" fmla="*/ 615874 h 2179871"/>
                <a:gd name="connsiteX1002" fmla="*/ 1911866 w 2663714"/>
                <a:gd name="connsiteY1002" fmla="*/ 618520 h 2179871"/>
                <a:gd name="connsiteX1003" fmla="*/ 1907685 w 2663714"/>
                <a:gd name="connsiteY1003" fmla="*/ 619971 h 2179871"/>
                <a:gd name="connsiteX1004" fmla="*/ 1907685 w 2663714"/>
                <a:gd name="connsiteY1004" fmla="*/ 619971 h 2179871"/>
                <a:gd name="connsiteX1005" fmla="*/ 1907685 w 2663714"/>
                <a:gd name="connsiteY1005" fmla="*/ 619971 h 2179871"/>
                <a:gd name="connsiteX1006" fmla="*/ 1907685 w 2663714"/>
                <a:gd name="connsiteY1006" fmla="*/ 619971 h 2179871"/>
                <a:gd name="connsiteX1007" fmla="*/ 1907685 w 2663714"/>
                <a:gd name="connsiteY1007" fmla="*/ 619971 h 2179871"/>
                <a:gd name="connsiteX1008" fmla="*/ 1901201 w 2663714"/>
                <a:gd name="connsiteY1008" fmla="*/ 622788 h 2179871"/>
                <a:gd name="connsiteX1009" fmla="*/ 1905382 w 2663714"/>
                <a:gd name="connsiteY1009" fmla="*/ 613314 h 2179871"/>
                <a:gd name="connsiteX1010" fmla="*/ 1909306 w 2663714"/>
                <a:gd name="connsiteY1010" fmla="*/ 624239 h 2179871"/>
                <a:gd name="connsiteX1011" fmla="*/ 1909306 w 2663714"/>
                <a:gd name="connsiteY1011" fmla="*/ 624239 h 2179871"/>
                <a:gd name="connsiteX1012" fmla="*/ 1909306 w 2663714"/>
                <a:gd name="connsiteY1012" fmla="*/ 624239 h 2179871"/>
                <a:gd name="connsiteX1013" fmla="*/ 1909306 w 2663714"/>
                <a:gd name="connsiteY1013" fmla="*/ 624239 h 2179871"/>
                <a:gd name="connsiteX1014" fmla="*/ 1909306 w 2663714"/>
                <a:gd name="connsiteY1014" fmla="*/ 624239 h 2179871"/>
                <a:gd name="connsiteX1015" fmla="*/ 1910330 w 2663714"/>
                <a:gd name="connsiteY1015" fmla="*/ 623812 h 2179871"/>
                <a:gd name="connsiteX1016" fmla="*/ 1907600 w 2663714"/>
                <a:gd name="connsiteY1016" fmla="*/ 633371 h 2179871"/>
                <a:gd name="connsiteX1017" fmla="*/ 1893437 w 2663714"/>
                <a:gd name="connsiteY1017" fmla="*/ 639601 h 2179871"/>
                <a:gd name="connsiteX1018" fmla="*/ 1898727 w 2663714"/>
                <a:gd name="connsiteY1018" fmla="*/ 627823 h 2179871"/>
                <a:gd name="connsiteX1019" fmla="*/ 1909136 w 2663714"/>
                <a:gd name="connsiteY1019" fmla="*/ 624239 h 2179871"/>
                <a:gd name="connsiteX1020" fmla="*/ 1917753 w 2663714"/>
                <a:gd name="connsiteY1020" fmla="*/ 620569 h 2179871"/>
                <a:gd name="connsiteX1021" fmla="*/ 1922275 w 2663714"/>
                <a:gd name="connsiteY1021" fmla="*/ 618606 h 2179871"/>
                <a:gd name="connsiteX1022" fmla="*/ 1927223 w 2663714"/>
                <a:gd name="connsiteY1022" fmla="*/ 619715 h 2179871"/>
                <a:gd name="connsiteX1023" fmla="*/ 1926541 w 2663714"/>
                <a:gd name="connsiteY1023" fmla="*/ 621764 h 2179871"/>
                <a:gd name="connsiteX1024" fmla="*/ 1926541 w 2663714"/>
                <a:gd name="connsiteY1024" fmla="*/ 621764 h 2179871"/>
                <a:gd name="connsiteX1025" fmla="*/ 1926541 w 2663714"/>
                <a:gd name="connsiteY1025" fmla="*/ 621934 h 2179871"/>
                <a:gd name="connsiteX1026" fmla="*/ 1926541 w 2663714"/>
                <a:gd name="connsiteY1026" fmla="*/ 622105 h 2179871"/>
                <a:gd name="connsiteX1027" fmla="*/ 1926541 w 2663714"/>
                <a:gd name="connsiteY1027" fmla="*/ 622105 h 2179871"/>
                <a:gd name="connsiteX1028" fmla="*/ 1925517 w 2663714"/>
                <a:gd name="connsiteY1028" fmla="*/ 625690 h 2179871"/>
                <a:gd name="connsiteX1029" fmla="*/ 1914426 w 2663714"/>
                <a:gd name="connsiteY1029" fmla="*/ 630469 h 2179871"/>
                <a:gd name="connsiteX1030" fmla="*/ 1917838 w 2663714"/>
                <a:gd name="connsiteY1030" fmla="*/ 620569 h 2179871"/>
                <a:gd name="connsiteX1031" fmla="*/ 1923981 w 2663714"/>
                <a:gd name="connsiteY1031" fmla="*/ 631067 h 2179871"/>
                <a:gd name="connsiteX1032" fmla="*/ 1919715 w 2663714"/>
                <a:gd name="connsiteY1032" fmla="*/ 647027 h 2179871"/>
                <a:gd name="connsiteX1033" fmla="*/ 1909221 w 2663714"/>
                <a:gd name="connsiteY1033" fmla="*/ 652916 h 2179871"/>
                <a:gd name="connsiteX1034" fmla="*/ 1905894 w 2663714"/>
                <a:gd name="connsiteY1034" fmla="*/ 654793 h 2179871"/>
                <a:gd name="connsiteX1035" fmla="*/ 1912889 w 2663714"/>
                <a:gd name="connsiteY1035" fmla="*/ 634907 h 2179871"/>
                <a:gd name="connsiteX1036" fmla="*/ 1924066 w 2663714"/>
                <a:gd name="connsiteY1036" fmla="*/ 630981 h 2179871"/>
                <a:gd name="connsiteX1037" fmla="*/ 1909818 w 2663714"/>
                <a:gd name="connsiteY1037" fmla="*/ 654111 h 2179871"/>
                <a:gd name="connsiteX1038" fmla="*/ 1918862 w 2663714"/>
                <a:gd name="connsiteY1038" fmla="*/ 650014 h 2179871"/>
                <a:gd name="connsiteX1039" fmla="*/ 1913828 w 2663714"/>
                <a:gd name="connsiteY1039" fmla="*/ 669217 h 2179871"/>
                <a:gd name="connsiteX1040" fmla="*/ 1899665 w 2663714"/>
                <a:gd name="connsiteY1040" fmla="*/ 677069 h 2179871"/>
                <a:gd name="connsiteX1041" fmla="*/ 1897191 w 2663714"/>
                <a:gd name="connsiteY1041" fmla="*/ 678435 h 2179871"/>
                <a:gd name="connsiteX1042" fmla="*/ 1905297 w 2663714"/>
                <a:gd name="connsiteY1042" fmla="*/ 656159 h 2179871"/>
                <a:gd name="connsiteX1043" fmla="*/ 1909818 w 2663714"/>
                <a:gd name="connsiteY1043" fmla="*/ 654025 h 2179871"/>
                <a:gd name="connsiteX1044" fmla="*/ 1947102 w 2663714"/>
                <a:gd name="connsiteY1044" fmla="*/ 632262 h 2179871"/>
                <a:gd name="connsiteX1045" fmla="*/ 1947102 w 2663714"/>
                <a:gd name="connsiteY1045" fmla="*/ 632262 h 2179871"/>
                <a:gd name="connsiteX1046" fmla="*/ 1947016 w 2663714"/>
                <a:gd name="connsiteY1046" fmla="*/ 632262 h 2179871"/>
                <a:gd name="connsiteX1047" fmla="*/ 1946932 w 2663714"/>
                <a:gd name="connsiteY1047" fmla="*/ 632262 h 2179871"/>
                <a:gd name="connsiteX1048" fmla="*/ 1946932 w 2663714"/>
                <a:gd name="connsiteY1048" fmla="*/ 632262 h 2179871"/>
                <a:gd name="connsiteX1049" fmla="*/ 1926711 w 2663714"/>
                <a:gd name="connsiteY1049" fmla="*/ 643015 h 2179871"/>
                <a:gd name="connsiteX1050" fmla="*/ 1931830 w 2663714"/>
                <a:gd name="connsiteY1050" fmla="*/ 627909 h 2179871"/>
                <a:gd name="connsiteX1051" fmla="*/ 1945652 w 2663714"/>
                <a:gd name="connsiteY1051" fmla="*/ 621934 h 2179871"/>
                <a:gd name="connsiteX1052" fmla="*/ 1953415 w 2663714"/>
                <a:gd name="connsiteY1052" fmla="*/ 622105 h 2179871"/>
                <a:gd name="connsiteX1053" fmla="*/ 1948894 w 2663714"/>
                <a:gd name="connsiteY1053" fmla="*/ 631408 h 2179871"/>
                <a:gd name="connsiteX1054" fmla="*/ 1947273 w 2663714"/>
                <a:gd name="connsiteY1054" fmla="*/ 632091 h 2179871"/>
                <a:gd name="connsiteX1055" fmla="*/ 1955804 w 2663714"/>
                <a:gd name="connsiteY1055" fmla="*/ 622190 h 2179871"/>
                <a:gd name="connsiteX1056" fmla="*/ 1975939 w 2663714"/>
                <a:gd name="connsiteY1056" fmla="*/ 620056 h 2179871"/>
                <a:gd name="connsiteX1057" fmla="*/ 1953159 w 2663714"/>
                <a:gd name="connsiteY1057" fmla="*/ 629616 h 2179871"/>
                <a:gd name="connsiteX1058" fmla="*/ 1955804 w 2663714"/>
                <a:gd name="connsiteY1058" fmla="*/ 622190 h 2179871"/>
                <a:gd name="connsiteX1059" fmla="*/ 1933451 w 2663714"/>
                <a:gd name="connsiteY1059" fmla="*/ 622788 h 2179871"/>
                <a:gd name="connsiteX1060" fmla="*/ 1933963 w 2663714"/>
                <a:gd name="connsiteY1060" fmla="*/ 620910 h 2179871"/>
                <a:gd name="connsiteX1061" fmla="*/ 1937546 w 2663714"/>
                <a:gd name="connsiteY1061" fmla="*/ 621337 h 2179871"/>
                <a:gd name="connsiteX1062" fmla="*/ 1933451 w 2663714"/>
                <a:gd name="connsiteY1062" fmla="*/ 622788 h 2179871"/>
                <a:gd name="connsiteX1063" fmla="*/ 1925431 w 2663714"/>
                <a:gd name="connsiteY1063" fmla="*/ 599402 h 2179871"/>
                <a:gd name="connsiteX1064" fmla="*/ 1926199 w 2663714"/>
                <a:gd name="connsiteY1064" fmla="*/ 599061 h 2179871"/>
                <a:gd name="connsiteX1065" fmla="*/ 1935413 w 2663714"/>
                <a:gd name="connsiteY1065" fmla="*/ 595476 h 2179871"/>
                <a:gd name="connsiteX1066" fmla="*/ 1933537 w 2663714"/>
                <a:gd name="connsiteY1066" fmla="*/ 601024 h 2179871"/>
                <a:gd name="connsiteX1067" fmla="*/ 1925517 w 2663714"/>
                <a:gd name="connsiteY1067" fmla="*/ 599402 h 2179871"/>
                <a:gd name="connsiteX1068" fmla="*/ 1935499 w 2663714"/>
                <a:gd name="connsiteY1068" fmla="*/ 595135 h 2179871"/>
                <a:gd name="connsiteX1069" fmla="*/ 1925772 w 2663714"/>
                <a:gd name="connsiteY1069" fmla="*/ 597781 h 2179871"/>
                <a:gd name="connsiteX1070" fmla="*/ 1924749 w 2663714"/>
                <a:gd name="connsiteY1070" fmla="*/ 598037 h 2179871"/>
                <a:gd name="connsiteX1071" fmla="*/ 1932513 w 2663714"/>
                <a:gd name="connsiteY1071" fmla="*/ 568677 h 2179871"/>
                <a:gd name="connsiteX1072" fmla="*/ 1943689 w 2663714"/>
                <a:gd name="connsiteY1072" fmla="*/ 571237 h 2179871"/>
                <a:gd name="connsiteX1073" fmla="*/ 1935413 w 2663714"/>
                <a:gd name="connsiteY1073" fmla="*/ 595049 h 2179871"/>
                <a:gd name="connsiteX1074" fmla="*/ 1935413 w 2663714"/>
                <a:gd name="connsiteY1074" fmla="*/ 557496 h 2179871"/>
                <a:gd name="connsiteX1075" fmla="*/ 1937717 w 2663714"/>
                <a:gd name="connsiteY1075" fmla="*/ 547937 h 2179871"/>
                <a:gd name="connsiteX1076" fmla="*/ 1941812 w 2663714"/>
                <a:gd name="connsiteY1076" fmla="*/ 544950 h 2179871"/>
                <a:gd name="connsiteX1077" fmla="*/ 1948894 w 2663714"/>
                <a:gd name="connsiteY1077" fmla="*/ 546145 h 2179871"/>
                <a:gd name="connsiteX1078" fmla="*/ 1943433 w 2663714"/>
                <a:gd name="connsiteY1078" fmla="*/ 550924 h 2179871"/>
                <a:gd name="connsiteX1079" fmla="*/ 1937291 w 2663714"/>
                <a:gd name="connsiteY1079" fmla="*/ 556813 h 2179871"/>
                <a:gd name="connsiteX1080" fmla="*/ 1937461 w 2663714"/>
                <a:gd name="connsiteY1080" fmla="*/ 557070 h 2179871"/>
                <a:gd name="connsiteX1081" fmla="*/ 1944201 w 2663714"/>
                <a:gd name="connsiteY1081" fmla="*/ 551863 h 2179871"/>
                <a:gd name="connsiteX1082" fmla="*/ 1951112 w 2663714"/>
                <a:gd name="connsiteY1082" fmla="*/ 546998 h 2179871"/>
                <a:gd name="connsiteX1083" fmla="*/ 1951624 w 2663714"/>
                <a:gd name="connsiteY1083" fmla="*/ 546657 h 2179871"/>
                <a:gd name="connsiteX1084" fmla="*/ 1952221 w 2663714"/>
                <a:gd name="connsiteY1084" fmla="*/ 546742 h 2179871"/>
                <a:gd name="connsiteX1085" fmla="*/ 1948637 w 2663714"/>
                <a:gd name="connsiteY1085" fmla="*/ 557070 h 2179871"/>
                <a:gd name="connsiteX1086" fmla="*/ 1947614 w 2663714"/>
                <a:gd name="connsiteY1086" fmla="*/ 559886 h 2179871"/>
                <a:gd name="connsiteX1087" fmla="*/ 1935243 w 2663714"/>
                <a:gd name="connsiteY1087" fmla="*/ 557582 h 2179871"/>
                <a:gd name="connsiteX1088" fmla="*/ 1950685 w 2663714"/>
                <a:gd name="connsiteY1088" fmla="*/ 557752 h 2179871"/>
                <a:gd name="connsiteX1089" fmla="*/ 1953586 w 2663714"/>
                <a:gd name="connsiteY1089" fmla="*/ 546913 h 2179871"/>
                <a:gd name="connsiteX1090" fmla="*/ 1953842 w 2663714"/>
                <a:gd name="connsiteY1090" fmla="*/ 546913 h 2179871"/>
                <a:gd name="connsiteX1091" fmla="*/ 1953842 w 2663714"/>
                <a:gd name="connsiteY1091" fmla="*/ 546913 h 2179871"/>
                <a:gd name="connsiteX1092" fmla="*/ 1953842 w 2663714"/>
                <a:gd name="connsiteY1092" fmla="*/ 546913 h 2179871"/>
                <a:gd name="connsiteX1093" fmla="*/ 1953842 w 2663714"/>
                <a:gd name="connsiteY1093" fmla="*/ 546913 h 2179871"/>
                <a:gd name="connsiteX1094" fmla="*/ 1953842 w 2663714"/>
                <a:gd name="connsiteY1094" fmla="*/ 546913 h 2179871"/>
                <a:gd name="connsiteX1095" fmla="*/ 1963824 w 2663714"/>
                <a:gd name="connsiteY1095" fmla="*/ 547596 h 2179871"/>
                <a:gd name="connsiteX1096" fmla="*/ 1960753 w 2663714"/>
                <a:gd name="connsiteY1096" fmla="*/ 549900 h 2179871"/>
                <a:gd name="connsiteX1097" fmla="*/ 1960923 w 2663714"/>
                <a:gd name="connsiteY1097" fmla="*/ 550156 h 2179871"/>
                <a:gd name="connsiteX1098" fmla="*/ 1965104 w 2663714"/>
                <a:gd name="connsiteY1098" fmla="*/ 547681 h 2179871"/>
                <a:gd name="connsiteX1099" fmla="*/ 1981655 w 2663714"/>
                <a:gd name="connsiteY1099" fmla="*/ 548449 h 2179871"/>
                <a:gd name="connsiteX1100" fmla="*/ 1974062 w 2663714"/>
                <a:gd name="connsiteY1100" fmla="*/ 555533 h 2179871"/>
                <a:gd name="connsiteX1101" fmla="*/ 1970479 w 2663714"/>
                <a:gd name="connsiteY1101" fmla="*/ 558862 h 2179871"/>
                <a:gd name="connsiteX1102" fmla="*/ 1949917 w 2663714"/>
                <a:gd name="connsiteY1102" fmla="*/ 560057 h 2179871"/>
                <a:gd name="connsiteX1103" fmla="*/ 1950515 w 2663714"/>
                <a:gd name="connsiteY1103" fmla="*/ 557752 h 2179871"/>
                <a:gd name="connsiteX1104" fmla="*/ 1975598 w 2663714"/>
                <a:gd name="connsiteY1104" fmla="*/ 557155 h 2179871"/>
                <a:gd name="connsiteX1105" fmla="*/ 1987457 w 2663714"/>
                <a:gd name="connsiteY1105" fmla="*/ 548791 h 2179871"/>
                <a:gd name="connsiteX1106" fmla="*/ 1994794 w 2663714"/>
                <a:gd name="connsiteY1106" fmla="*/ 549132 h 2179871"/>
                <a:gd name="connsiteX1107" fmla="*/ 1996756 w 2663714"/>
                <a:gd name="connsiteY1107" fmla="*/ 549132 h 2179871"/>
                <a:gd name="connsiteX1108" fmla="*/ 1974148 w 2663714"/>
                <a:gd name="connsiteY1108" fmla="*/ 558179 h 2179871"/>
                <a:gd name="connsiteX1109" fmla="*/ 1975513 w 2663714"/>
                <a:gd name="connsiteY1109" fmla="*/ 557155 h 2179871"/>
                <a:gd name="connsiteX1110" fmla="*/ 1999146 w 2663714"/>
                <a:gd name="connsiteY1110" fmla="*/ 547766 h 2179871"/>
                <a:gd name="connsiteX1111" fmla="*/ 1995135 w 2663714"/>
                <a:gd name="connsiteY1111" fmla="*/ 547084 h 2179871"/>
                <a:gd name="connsiteX1112" fmla="*/ 1990955 w 2663714"/>
                <a:gd name="connsiteY1112" fmla="*/ 546316 h 2179871"/>
                <a:gd name="connsiteX1113" fmla="*/ 2008104 w 2663714"/>
                <a:gd name="connsiteY1113" fmla="*/ 533769 h 2179871"/>
                <a:gd name="connsiteX1114" fmla="*/ 2008104 w 2663714"/>
                <a:gd name="connsiteY1114" fmla="*/ 533769 h 2179871"/>
                <a:gd name="connsiteX1115" fmla="*/ 2008104 w 2663714"/>
                <a:gd name="connsiteY1115" fmla="*/ 533769 h 2179871"/>
                <a:gd name="connsiteX1116" fmla="*/ 2008104 w 2663714"/>
                <a:gd name="connsiteY1116" fmla="*/ 533769 h 2179871"/>
                <a:gd name="connsiteX1117" fmla="*/ 2008104 w 2663714"/>
                <a:gd name="connsiteY1117" fmla="*/ 533769 h 2179871"/>
                <a:gd name="connsiteX1118" fmla="*/ 2010663 w 2663714"/>
                <a:gd name="connsiteY1118" fmla="*/ 531465 h 2179871"/>
                <a:gd name="connsiteX1119" fmla="*/ 2018171 w 2663714"/>
                <a:gd name="connsiteY1119" fmla="*/ 531465 h 2179871"/>
                <a:gd name="connsiteX1120" fmla="*/ 1999146 w 2663714"/>
                <a:gd name="connsiteY1120" fmla="*/ 547852 h 2179871"/>
                <a:gd name="connsiteX1121" fmla="*/ 2018683 w 2663714"/>
                <a:gd name="connsiteY1121" fmla="*/ 530953 h 2179871"/>
                <a:gd name="connsiteX1122" fmla="*/ 2012113 w 2663714"/>
                <a:gd name="connsiteY1122" fmla="*/ 530099 h 2179871"/>
                <a:gd name="connsiteX1123" fmla="*/ 2029604 w 2663714"/>
                <a:gd name="connsiteY1123" fmla="*/ 513883 h 2179871"/>
                <a:gd name="connsiteX1124" fmla="*/ 2018598 w 2663714"/>
                <a:gd name="connsiteY1124" fmla="*/ 530868 h 2179871"/>
                <a:gd name="connsiteX1125" fmla="*/ 2032249 w 2663714"/>
                <a:gd name="connsiteY1125" fmla="*/ 507738 h 2179871"/>
                <a:gd name="connsiteX1126" fmla="*/ 2029519 w 2663714"/>
                <a:gd name="connsiteY1126" fmla="*/ 509701 h 2179871"/>
                <a:gd name="connsiteX1127" fmla="*/ 2027044 w 2663714"/>
                <a:gd name="connsiteY1127" fmla="*/ 509530 h 2179871"/>
                <a:gd name="connsiteX1128" fmla="*/ 2033273 w 2663714"/>
                <a:gd name="connsiteY1128" fmla="*/ 504836 h 2179871"/>
                <a:gd name="connsiteX1129" fmla="*/ 2032334 w 2663714"/>
                <a:gd name="connsiteY1129" fmla="*/ 507653 h 2179871"/>
                <a:gd name="connsiteX1130" fmla="*/ 2017403 w 2663714"/>
                <a:gd name="connsiteY1130" fmla="*/ 509018 h 2179871"/>
                <a:gd name="connsiteX1131" fmla="*/ 2015270 w 2663714"/>
                <a:gd name="connsiteY1131" fmla="*/ 509018 h 2179871"/>
                <a:gd name="connsiteX1132" fmla="*/ 2032419 w 2663714"/>
                <a:gd name="connsiteY1132" fmla="*/ 497155 h 2179871"/>
                <a:gd name="connsiteX1133" fmla="*/ 2035747 w 2663714"/>
                <a:gd name="connsiteY1133" fmla="*/ 494680 h 2179871"/>
                <a:gd name="connsiteX1134" fmla="*/ 2034894 w 2663714"/>
                <a:gd name="connsiteY1134" fmla="*/ 498776 h 2179871"/>
                <a:gd name="connsiteX1135" fmla="*/ 2017403 w 2663714"/>
                <a:gd name="connsiteY1135" fmla="*/ 509018 h 2179871"/>
                <a:gd name="connsiteX1136" fmla="*/ 2036088 w 2663714"/>
                <a:gd name="connsiteY1136" fmla="*/ 492546 h 2179871"/>
                <a:gd name="connsiteX1137" fmla="*/ 2031395 w 2663714"/>
                <a:gd name="connsiteY1137" fmla="*/ 495277 h 2179871"/>
                <a:gd name="connsiteX1138" fmla="*/ 2028495 w 2663714"/>
                <a:gd name="connsiteY1138" fmla="*/ 496899 h 2179871"/>
                <a:gd name="connsiteX1139" fmla="*/ 2036173 w 2663714"/>
                <a:gd name="connsiteY1139" fmla="*/ 492119 h 2179871"/>
                <a:gd name="connsiteX1140" fmla="*/ 2036173 w 2663714"/>
                <a:gd name="connsiteY1140" fmla="*/ 492546 h 2179871"/>
                <a:gd name="connsiteX1141" fmla="*/ 2020816 w 2663714"/>
                <a:gd name="connsiteY1141" fmla="*/ 496131 h 2179871"/>
                <a:gd name="connsiteX1142" fmla="*/ 2006654 w 2663714"/>
                <a:gd name="connsiteY1142" fmla="*/ 496472 h 2179871"/>
                <a:gd name="connsiteX1143" fmla="*/ 2003241 w 2663714"/>
                <a:gd name="connsiteY1143" fmla="*/ 496472 h 2179871"/>
                <a:gd name="connsiteX1144" fmla="*/ 2026362 w 2663714"/>
                <a:gd name="connsiteY1144" fmla="*/ 481024 h 2179871"/>
                <a:gd name="connsiteX1145" fmla="*/ 2033955 w 2663714"/>
                <a:gd name="connsiteY1145" fmla="*/ 480683 h 2179871"/>
                <a:gd name="connsiteX1146" fmla="*/ 2033955 w 2663714"/>
                <a:gd name="connsiteY1146" fmla="*/ 480341 h 2179871"/>
                <a:gd name="connsiteX1147" fmla="*/ 2027897 w 2663714"/>
                <a:gd name="connsiteY1147" fmla="*/ 480000 h 2179871"/>
                <a:gd name="connsiteX1148" fmla="*/ 2036515 w 2663714"/>
                <a:gd name="connsiteY1148" fmla="*/ 474623 h 2179871"/>
                <a:gd name="connsiteX1149" fmla="*/ 2036515 w 2663714"/>
                <a:gd name="connsiteY1149" fmla="*/ 488193 h 2179871"/>
                <a:gd name="connsiteX1150" fmla="*/ 2020816 w 2663714"/>
                <a:gd name="connsiteY1150" fmla="*/ 496045 h 2179871"/>
                <a:gd name="connsiteX1151" fmla="*/ 2029348 w 2663714"/>
                <a:gd name="connsiteY1151" fmla="*/ 475050 h 2179871"/>
                <a:gd name="connsiteX1152" fmla="*/ 2020390 w 2663714"/>
                <a:gd name="connsiteY1152" fmla="*/ 479658 h 2179871"/>
                <a:gd name="connsiteX1153" fmla="*/ 2016721 w 2663714"/>
                <a:gd name="connsiteY1153" fmla="*/ 479488 h 2179871"/>
                <a:gd name="connsiteX1154" fmla="*/ 1999828 w 2663714"/>
                <a:gd name="connsiteY1154" fmla="*/ 478634 h 2179871"/>
                <a:gd name="connsiteX1155" fmla="*/ 2019451 w 2663714"/>
                <a:gd name="connsiteY1155" fmla="*/ 467368 h 2179871"/>
                <a:gd name="connsiteX1156" fmla="*/ 2033443 w 2663714"/>
                <a:gd name="connsiteY1156" fmla="*/ 459601 h 2179871"/>
                <a:gd name="connsiteX1157" fmla="*/ 2036088 w 2663714"/>
                <a:gd name="connsiteY1157" fmla="*/ 471465 h 2179871"/>
                <a:gd name="connsiteX1158" fmla="*/ 2029348 w 2663714"/>
                <a:gd name="connsiteY1158" fmla="*/ 475050 h 2179871"/>
                <a:gd name="connsiteX1159" fmla="*/ 2018598 w 2663714"/>
                <a:gd name="connsiteY1159" fmla="*/ 465491 h 2179871"/>
                <a:gd name="connsiteX1160" fmla="*/ 1991211 w 2663714"/>
                <a:gd name="connsiteY1160" fmla="*/ 478293 h 2179871"/>
                <a:gd name="connsiteX1161" fmla="*/ 1986945 w 2663714"/>
                <a:gd name="connsiteY1161" fmla="*/ 478207 h 2179871"/>
                <a:gd name="connsiteX1162" fmla="*/ 2013223 w 2663714"/>
                <a:gd name="connsiteY1162" fmla="*/ 462589 h 2179871"/>
                <a:gd name="connsiteX1163" fmla="*/ 2029604 w 2663714"/>
                <a:gd name="connsiteY1163" fmla="*/ 453456 h 2179871"/>
                <a:gd name="connsiteX1164" fmla="*/ 2029433 w 2663714"/>
                <a:gd name="connsiteY1164" fmla="*/ 453200 h 2179871"/>
                <a:gd name="connsiteX1165" fmla="*/ 2012370 w 2663714"/>
                <a:gd name="connsiteY1165" fmla="*/ 460711 h 2179871"/>
                <a:gd name="connsiteX1166" fmla="*/ 1975683 w 2663714"/>
                <a:gd name="connsiteY1166" fmla="*/ 477951 h 2179871"/>
                <a:gd name="connsiteX1167" fmla="*/ 1970820 w 2663714"/>
                <a:gd name="connsiteY1167" fmla="*/ 477951 h 2179871"/>
                <a:gd name="connsiteX1168" fmla="*/ 2013223 w 2663714"/>
                <a:gd name="connsiteY1168" fmla="*/ 453371 h 2179871"/>
                <a:gd name="connsiteX1169" fmla="*/ 2027812 w 2663714"/>
                <a:gd name="connsiteY1169" fmla="*/ 445946 h 2179871"/>
                <a:gd name="connsiteX1170" fmla="*/ 2033273 w 2663714"/>
                <a:gd name="connsiteY1170" fmla="*/ 458919 h 2179871"/>
                <a:gd name="connsiteX1171" fmla="*/ 2018683 w 2663714"/>
                <a:gd name="connsiteY1171" fmla="*/ 465661 h 2179871"/>
                <a:gd name="connsiteX1172" fmla="*/ 2012370 w 2663714"/>
                <a:gd name="connsiteY1172" fmla="*/ 451323 h 2179871"/>
                <a:gd name="connsiteX1173" fmla="*/ 1971673 w 2663714"/>
                <a:gd name="connsiteY1173" fmla="*/ 470099 h 2179871"/>
                <a:gd name="connsiteX1174" fmla="*/ 1973039 w 2663714"/>
                <a:gd name="connsiteY1174" fmla="*/ 469331 h 2179871"/>
                <a:gd name="connsiteX1175" fmla="*/ 1999146 w 2663714"/>
                <a:gd name="connsiteY1175" fmla="*/ 454566 h 2179871"/>
                <a:gd name="connsiteX1176" fmla="*/ 2019110 w 2663714"/>
                <a:gd name="connsiteY1176" fmla="*/ 447141 h 2179871"/>
                <a:gd name="connsiteX1177" fmla="*/ 2019110 w 2663714"/>
                <a:gd name="connsiteY1177" fmla="*/ 446885 h 2179871"/>
                <a:gd name="connsiteX1178" fmla="*/ 1998463 w 2663714"/>
                <a:gd name="connsiteY1178" fmla="*/ 452688 h 2179871"/>
                <a:gd name="connsiteX1179" fmla="*/ 1970991 w 2663714"/>
                <a:gd name="connsiteY1179" fmla="*/ 465064 h 2179871"/>
                <a:gd name="connsiteX1180" fmla="*/ 1943945 w 2663714"/>
                <a:gd name="connsiteY1180" fmla="*/ 478293 h 2179871"/>
                <a:gd name="connsiteX1181" fmla="*/ 1943945 w 2663714"/>
                <a:gd name="connsiteY1181" fmla="*/ 478293 h 2179871"/>
                <a:gd name="connsiteX1182" fmla="*/ 1943774 w 2663714"/>
                <a:gd name="connsiteY1182" fmla="*/ 478293 h 2179871"/>
                <a:gd name="connsiteX1183" fmla="*/ 1943604 w 2663714"/>
                <a:gd name="connsiteY1183" fmla="*/ 478293 h 2179871"/>
                <a:gd name="connsiteX1184" fmla="*/ 1943604 w 2663714"/>
                <a:gd name="connsiteY1184" fmla="*/ 478293 h 2179871"/>
                <a:gd name="connsiteX1185" fmla="*/ 1940618 w 2663714"/>
                <a:gd name="connsiteY1185" fmla="*/ 480085 h 2179871"/>
                <a:gd name="connsiteX1186" fmla="*/ 1929953 w 2663714"/>
                <a:gd name="connsiteY1186" fmla="*/ 481280 h 2179871"/>
                <a:gd name="connsiteX1187" fmla="*/ 1949406 w 2663714"/>
                <a:gd name="connsiteY1187" fmla="*/ 471550 h 2179871"/>
                <a:gd name="connsiteX1188" fmla="*/ 1949406 w 2663714"/>
                <a:gd name="connsiteY1188" fmla="*/ 471550 h 2179871"/>
                <a:gd name="connsiteX1189" fmla="*/ 1949406 w 2663714"/>
                <a:gd name="connsiteY1189" fmla="*/ 471550 h 2179871"/>
                <a:gd name="connsiteX1190" fmla="*/ 1949406 w 2663714"/>
                <a:gd name="connsiteY1190" fmla="*/ 471550 h 2179871"/>
                <a:gd name="connsiteX1191" fmla="*/ 1949406 w 2663714"/>
                <a:gd name="connsiteY1191" fmla="*/ 471550 h 2179871"/>
                <a:gd name="connsiteX1192" fmla="*/ 2005885 w 2663714"/>
                <a:gd name="connsiteY1192" fmla="*/ 442105 h 2179871"/>
                <a:gd name="connsiteX1193" fmla="*/ 2020987 w 2663714"/>
                <a:gd name="connsiteY1193" fmla="*/ 435192 h 2179871"/>
                <a:gd name="connsiteX1194" fmla="*/ 2027386 w 2663714"/>
                <a:gd name="connsiteY1194" fmla="*/ 445092 h 2179871"/>
                <a:gd name="connsiteX1195" fmla="*/ 2012370 w 2663714"/>
                <a:gd name="connsiteY1195" fmla="*/ 451237 h 2179871"/>
                <a:gd name="connsiteX1196" fmla="*/ 2005288 w 2663714"/>
                <a:gd name="connsiteY1196" fmla="*/ 440227 h 2179871"/>
                <a:gd name="connsiteX1197" fmla="*/ 1984642 w 2663714"/>
                <a:gd name="connsiteY1197" fmla="*/ 448335 h 2179871"/>
                <a:gd name="connsiteX1198" fmla="*/ 2013223 w 2663714"/>
                <a:gd name="connsiteY1198" fmla="*/ 431437 h 2179871"/>
                <a:gd name="connsiteX1199" fmla="*/ 2016294 w 2663714"/>
                <a:gd name="connsiteY1199" fmla="*/ 429559 h 2179871"/>
                <a:gd name="connsiteX1200" fmla="*/ 2020560 w 2663714"/>
                <a:gd name="connsiteY1200" fmla="*/ 434680 h 2179871"/>
                <a:gd name="connsiteX1201" fmla="*/ 2005288 w 2663714"/>
                <a:gd name="connsiteY1201" fmla="*/ 440227 h 2179871"/>
                <a:gd name="connsiteX1202" fmla="*/ 2012370 w 2663714"/>
                <a:gd name="connsiteY1202" fmla="*/ 429559 h 2179871"/>
                <a:gd name="connsiteX1203" fmla="*/ 1958108 w 2663714"/>
                <a:gd name="connsiteY1203" fmla="*/ 455163 h 2179871"/>
                <a:gd name="connsiteX1204" fmla="*/ 1958108 w 2663714"/>
                <a:gd name="connsiteY1204" fmla="*/ 455163 h 2179871"/>
                <a:gd name="connsiteX1205" fmla="*/ 1957937 w 2663714"/>
                <a:gd name="connsiteY1205" fmla="*/ 455163 h 2179871"/>
                <a:gd name="connsiteX1206" fmla="*/ 1957766 w 2663714"/>
                <a:gd name="connsiteY1206" fmla="*/ 455163 h 2179871"/>
                <a:gd name="connsiteX1207" fmla="*/ 1957766 w 2663714"/>
                <a:gd name="connsiteY1207" fmla="*/ 455163 h 2179871"/>
                <a:gd name="connsiteX1208" fmla="*/ 1929526 w 2663714"/>
                <a:gd name="connsiteY1208" fmla="*/ 470185 h 2179871"/>
                <a:gd name="connsiteX1209" fmla="*/ 1930124 w 2663714"/>
                <a:gd name="connsiteY1209" fmla="*/ 468222 h 2179871"/>
                <a:gd name="connsiteX1210" fmla="*/ 1930465 w 2663714"/>
                <a:gd name="connsiteY1210" fmla="*/ 467283 h 2179871"/>
                <a:gd name="connsiteX1211" fmla="*/ 1953842 w 2663714"/>
                <a:gd name="connsiteY1211" fmla="*/ 456358 h 2179871"/>
                <a:gd name="connsiteX1212" fmla="*/ 1953842 w 2663714"/>
                <a:gd name="connsiteY1212" fmla="*/ 456358 h 2179871"/>
                <a:gd name="connsiteX1213" fmla="*/ 1953842 w 2663714"/>
                <a:gd name="connsiteY1213" fmla="*/ 456358 h 2179871"/>
                <a:gd name="connsiteX1214" fmla="*/ 1953842 w 2663714"/>
                <a:gd name="connsiteY1214" fmla="*/ 456358 h 2179871"/>
                <a:gd name="connsiteX1215" fmla="*/ 1953842 w 2663714"/>
                <a:gd name="connsiteY1215" fmla="*/ 456358 h 2179871"/>
                <a:gd name="connsiteX1216" fmla="*/ 2003070 w 2663714"/>
                <a:gd name="connsiteY1216" fmla="*/ 429303 h 2179871"/>
                <a:gd name="connsiteX1217" fmla="*/ 2011516 w 2663714"/>
                <a:gd name="connsiteY1217" fmla="*/ 424779 h 2179871"/>
                <a:gd name="connsiteX1218" fmla="*/ 2014844 w 2663714"/>
                <a:gd name="connsiteY1218" fmla="*/ 428108 h 2179871"/>
                <a:gd name="connsiteX1219" fmla="*/ 2012199 w 2663714"/>
                <a:gd name="connsiteY1219" fmla="*/ 429473 h 2179871"/>
                <a:gd name="connsiteX1220" fmla="*/ 2002473 w 2663714"/>
                <a:gd name="connsiteY1220" fmla="*/ 427425 h 2179871"/>
                <a:gd name="connsiteX1221" fmla="*/ 1950941 w 2663714"/>
                <a:gd name="connsiteY1221" fmla="*/ 450128 h 2179871"/>
                <a:gd name="connsiteX1222" fmla="*/ 1950941 w 2663714"/>
                <a:gd name="connsiteY1222" fmla="*/ 450128 h 2179871"/>
                <a:gd name="connsiteX1223" fmla="*/ 1950856 w 2663714"/>
                <a:gd name="connsiteY1223" fmla="*/ 450128 h 2179871"/>
                <a:gd name="connsiteX1224" fmla="*/ 1950770 w 2663714"/>
                <a:gd name="connsiteY1224" fmla="*/ 450128 h 2179871"/>
                <a:gd name="connsiteX1225" fmla="*/ 1950770 w 2663714"/>
                <a:gd name="connsiteY1225" fmla="*/ 450128 h 2179871"/>
                <a:gd name="connsiteX1226" fmla="*/ 1932854 w 2663714"/>
                <a:gd name="connsiteY1226" fmla="*/ 460114 h 2179871"/>
                <a:gd name="connsiteX1227" fmla="*/ 1934816 w 2663714"/>
                <a:gd name="connsiteY1227" fmla="*/ 454054 h 2179871"/>
                <a:gd name="connsiteX1228" fmla="*/ 1954524 w 2663714"/>
                <a:gd name="connsiteY1228" fmla="*/ 444239 h 2179871"/>
                <a:gd name="connsiteX1229" fmla="*/ 1954524 w 2663714"/>
                <a:gd name="connsiteY1229" fmla="*/ 444239 h 2179871"/>
                <a:gd name="connsiteX1230" fmla="*/ 1954524 w 2663714"/>
                <a:gd name="connsiteY1230" fmla="*/ 444239 h 2179871"/>
                <a:gd name="connsiteX1231" fmla="*/ 1954524 w 2663714"/>
                <a:gd name="connsiteY1231" fmla="*/ 444239 h 2179871"/>
                <a:gd name="connsiteX1232" fmla="*/ 1954524 w 2663714"/>
                <a:gd name="connsiteY1232" fmla="*/ 444239 h 2179871"/>
                <a:gd name="connsiteX1233" fmla="*/ 2002729 w 2663714"/>
                <a:gd name="connsiteY1233" fmla="*/ 417439 h 2179871"/>
                <a:gd name="connsiteX1234" fmla="*/ 2010663 w 2663714"/>
                <a:gd name="connsiteY1234" fmla="*/ 423755 h 2179871"/>
                <a:gd name="connsiteX1235" fmla="*/ 2002473 w 2663714"/>
                <a:gd name="connsiteY1235" fmla="*/ 427254 h 2179871"/>
                <a:gd name="connsiteX1236" fmla="*/ 1951368 w 2663714"/>
                <a:gd name="connsiteY1236" fmla="*/ 438179 h 2179871"/>
                <a:gd name="connsiteX1237" fmla="*/ 1951368 w 2663714"/>
                <a:gd name="connsiteY1237" fmla="*/ 438179 h 2179871"/>
                <a:gd name="connsiteX1238" fmla="*/ 1951197 w 2663714"/>
                <a:gd name="connsiteY1238" fmla="*/ 438179 h 2179871"/>
                <a:gd name="connsiteX1239" fmla="*/ 1951027 w 2663714"/>
                <a:gd name="connsiteY1239" fmla="*/ 438179 h 2179871"/>
                <a:gd name="connsiteX1240" fmla="*/ 1951027 w 2663714"/>
                <a:gd name="connsiteY1240" fmla="*/ 438179 h 2179871"/>
                <a:gd name="connsiteX1241" fmla="*/ 1937205 w 2663714"/>
                <a:gd name="connsiteY1241" fmla="*/ 446202 h 2179871"/>
                <a:gd name="connsiteX1242" fmla="*/ 1938741 w 2663714"/>
                <a:gd name="connsiteY1242" fmla="*/ 441422 h 2179871"/>
                <a:gd name="connsiteX1243" fmla="*/ 1945737 w 2663714"/>
                <a:gd name="connsiteY1243" fmla="*/ 438008 h 2179871"/>
                <a:gd name="connsiteX1244" fmla="*/ 1945737 w 2663714"/>
                <a:gd name="connsiteY1244" fmla="*/ 438008 h 2179871"/>
                <a:gd name="connsiteX1245" fmla="*/ 1945737 w 2663714"/>
                <a:gd name="connsiteY1245" fmla="*/ 438008 h 2179871"/>
                <a:gd name="connsiteX1246" fmla="*/ 1945737 w 2663714"/>
                <a:gd name="connsiteY1246" fmla="*/ 438008 h 2179871"/>
                <a:gd name="connsiteX1247" fmla="*/ 1945737 w 2663714"/>
                <a:gd name="connsiteY1247" fmla="*/ 438008 h 2179871"/>
                <a:gd name="connsiteX1248" fmla="*/ 1984983 w 2663714"/>
                <a:gd name="connsiteY1248" fmla="*/ 414452 h 2179871"/>
                <a:gd name="connsiteX1249" fmla="*/ 1991211 w 2663714"/>
                <a:gd name="connsiteY1249" fmla="*/ 410782 h 2179871"/>
                <a:gd name="connsiteX1250" fmla="*/ 2000084 w 2663714"/>
                <a:gd name="connsiteY1250" fmla="*/ 415818 h 2179871"/>
                <a:gd name="connsiteX1251" fmla="*/ 1951197 w 2663714"/>
                <a:gd name="connsiteY1251" fmla="*/ 438094 h 2179871"/>
                <a:gd name="connsiteX1252" fmla="*/ 1984215 w 2663714"/>
                <a:gd name="connsiteY1252" fmla="*/ 412745 h 2179871"/>
                <a:gd name="connsiteX1253" fmla="*/ 1942580 w 2663714"/>
                <a:gd name="connsiteY1253" fmla="*/ 432034 h 2179871"/>
                <a:gd name="connsiteX1254" fmla="*/ 1942580 w 2663714"/>
                <a:gd name="connsiteY1254" fmla="*/ 432034 h 2179871"/>
                <a:gd name="connsiteX1255" fmla="*/ 1942495 w 2663714"/>
                <a:gd name="connsiteY1255" fmla="*/ 432034 h 2179871"/>
                <a:gd name="connsiteX1256" fmla="*/ 1942409 w 2663714"/>
                <a:gd name="connsiteY1256" fmla="*/ 432034 h 2179871"/>
                <a:gd name="connsiteX1257" fmla="*/ 1942409 w 2663714"/>
                <a:gd name="connsiteY1257" fmla="*/ 432034 h 2179871"/>
                <a:gd name="connsiteX1258" fmla="*/ 1931659 w 2663714"/>
                <a:gd name="connsiteY1258" fmla="*/ 438520 h 2179871"/>
                <a:gd name="connsiteX1259" fmla="*/ 1933622 w 2663714"/>
                <a:gd name="connsiteY1259" fmla="*/ 433570 h 2179871"/>
                <a:gd name="connsiteX1260" fmla="*/ 1975768 w 2663714"/>
                <a:gd name="connsiteY1260" fmla="*/ 409417 h 2179871"/>
                <a:gd name="connsiteX1261" fmla="*/ 1980717 w 2663714"/>
                <a:gd name="connsiteY1261" fmla="*/ 406685 h 2179871"/>
                <a:gd name="connsiteX1262" fmla="*/ 1983703 w 2663714"/>
                <a:gd name="connsiteY1262" fmla="*/ 407710 h 2179871"/>
                <a:gd name="connsiteX1263" fmla="*/ 1989760 w 2663714"/>
                <a:gd name="connsiteY1263" fmla="*/ 410270 h 2179871"/>
                <a:gd name="connsiteX1264" fmla="*/ 1984215 w 2663714"/>
                <a:gd name="connsiteY1264" fmla="*/ 412745 h 2179871"/>
                <a:gd name="connsiteX1265" fmla="*/ 1975001 w 2663714"/>
                <a:gd name="connsiteY1265" fmla="*/ 407539 h 2179871"/>
                <a:gd name="connsiteX1266" fmla="*/ 1937120 w 2663714"/>
                <a:gd name="connsiteY1266" fmla="*/ 425035 h 2179871"/>
                <a:gd name="connsiteX1267" fmla="*/ 1939082 w 2663714"/>
                <a:gd name="connsiteY1267" fmla="*/ 420171 h 2179871"/>
                <a:gd name="connsiteX1268" fmla="*/ 1967919 w 2663714"/>
                <a:gd name="connsiteY1268" fmla="*/ 403527 h 2179871"/>
                <a:gd name="connsiteX1269" fmla="*/ 1978498 w 2663714"/>
                <a:gd name="connsiteY1269" fmla="*/ 406003 h 2179871"/>
                <a:gd name="connsiteX1270" fmla="*/ 1975001 w 2663714"/>
                <a:gd name="connsiteY1270" fmla="*/ 407539 h 2179871"/>
                <a:gd name="connsiteX1271" fmla="*/ 1927394 w 2663714"/>
                <a:gd name="connsiteY1271" fmla="*/ 418890 h 2179871"/>
                <a:gd name="connsiteX1272" fmla="*/ 1927394 w 2663714"/>
                <a:gd name="connsiteY1272" fmla="*/ 418890 h 2179871"/>
                <a:gd name="connsiteX1273" fmla="*/ 1927308 w 2663714"/>
                <a:gd name="connsiteY1273" fmla="*/ 418890 h 2179871"/>
                <a:gd name="connsiteX1274" fmla="*/ 1927223 w 2663714"/>
                <a:gd name="connsiteY1274" fmla="*/ 418890 h 2179871"/>
                <a:gd name="connsiteX1275" fmla="*/ 1927223 w 2663714"/>
                <a:gd name="connsiteY1275" fmla="*/ 418890 h 2179871"/>
                <a:gd name="connsiteX1276" fmla="*/ 1900263 w 2663714"/>
                <a:gd name="connsiteY1276" fmla="*/ 435789 h 2179871"/>
                <a:gd name="connsiteX1277" fmla="*/ 1901116 w 2663714"/>
                <a:gd name="connsiteY1277" fmla="*/ 433655 h 2179871"/>
                <a:gd name="connsiteX1278" fmla="*/ 1914340 w 2663714"/>
                <a:gd name="connsiteY1278" fmla="*/ 426316 h 2179871"/>
                <a:gd name="connsiteX1279" fmla="*/ 1914340 w 2663714"/>
                <a:gd name="connsiteY1279" fmla="*/ 426316 h 2179871"/>
                <a:gd name="connsiteX1280" fmla="*/ 1914340 w 2663714"/>
                <a:gd name="connsiteY1280" fmla="*/ 426316 h 2179871"/>
                <a:gd name="connsiteX1281" fmla="*/ 1914340 w 2663714"/>
                <a:gd name="connsiteY1281" fmla="*/ 426316 h 2179871"/>
                <a:gd name="connsiteX1282" fmla="*/ 1914340 w 2663714"/>
                <a:gd name="connsiteY1282" fmla="*/ 426316 h 2179871"/>
                <a:gd name="connsiteX1283" fmla="*/ 1951368 w 2663714"/>
                <a:gd name="connsiteY1283" fmla="*/ 404637 h 2179871"/>
                <a:gd name="connsiteX1284" fmla="*/ 1955890 w 2663714"/>
                <a:gd name="connsiteY1284" fmla="*/ 402418 h 2179871"/>
                <a:gd name="connsiteX1285" fmla="*/ 1963483 w 2663714"/>
                <a:gd name="connsiteY1285" fmla="*/ 402930 h 2179871"/>
                <a:gd name="connsiteX1286" fmla="*/ 1927394 w 2663714"/>
                <a:gd name="connsiteY1286" fmla="*/ 418890 h 2179871"/>
                <a:gd name="connsiteX1287" fmla="*/ 1950600 w 2663714"/>
                <a:gd name="connsiteY1287" fmla="*/ 402674 h 2179871"/>
                <a:gd name="connsiteX1288" fmla="*/ 1910842 w 2663714"/>
                <a:gd name="connsiteY1288" fmla="*/ 420171 h 2179871"/>
                <a:gd name="connsiteX1289" fmla="*/ 1910842 w 2663714"/>
                <a:gd name="connsiteY1289" fmla="*/ 420171 h 2179871"/>
                <a:gd name="connsiteX1290" fmla="*/ 1910757 w 2663714"/>
                <a:gd name="connsiteY1290" fmla="*/ 420171 h 2179871"/>
                <a:gd name="connsiteX1291" fmla="*/ 1910672 w 2663714"/>
                <a:gd name="connsiteY1291" fmla="*/ 420171 h 2179871"/>
                <a:gd name="connsiteX1292" fmla="*/ 1910672 w 2663714"/>
                <a:gd name="connsiteY1292" fmla="*/ 420171 h 2179871"/>
                <a:gd name="connsiteX1293" fmla="*/ 1904785 w 2663714"/>
                <a:gd name="connsiteY1293" fmla="*/ 424182 h 2179871"/>
                <a:gd name="connsiteX1294" fmla="*/ 1906832 w 2663714"/>
                <a:gd name="connsiteY1294" fmla="*/ 419061 h 2179871"/>
                <a:gd name="connsiteX1295" fmla="*/ 1951282 w 2663714"/>
                <a:gd name="connsiteY1295" fmla="*/ 402333 h 2179871"/>
                <a:gd name="connsiteX1296" fmla="*/ 1950600 w 2663714"/>
                <a:gd name="connsiteY1296" fmla="*/ 402589 h 2179871"/>
                <a:gd name="connsiteX1297" fmla="*/ 1876203 w 2663714"/>
                <a:gd name="connsiteY1297" fmla="*/ 439289 h 2179871"/>
                <a:gd name="connsiteX1298" fmla="*/ 1874326 w 2663714"/>
                <a:gd name="connsiteY1298" fmla="*/ 439715 h 2179871"/>
                <a:gd name="connsiteX1299" fmla="*/ 1872961 w 2663714"/>
                <a:gd name="connsiteY1299" fmla="*/ 439886 h 2179871"/>
                <a:gd name="connsiteX1300" fmla="*/ 1873388 w 2663714"/>
                <a:gd name="connsiteY1300" fmla="*/ 438862 h 2179871"/>
                <a:gd name="connsiteX1301" fmla="*/ 1877995 w 2663714"/>
                <a:gd name="connsiteY1301" fmla="*/ 435875 h 2179871"/>
                <a:gd name="connsiteX1302" fmla="*/ 1876118 w 2663714"/>
                <a:gd name="connsiteY1302" fmla="*/ 439374 h 2179871"/>
                <a:gd name="connsiteX1303" fmla="*/ 1866307 w 2663714"/>
                <a:gd name="connsiteY1303" fmla="*/ 443385 h 2179871"/>
                <a:gd name="connsiteX1304" fmla="*/ 1866307 w 2663714"/>
                <a:gd name="connsiteY1304" fmla="*/ 443385 h 2179871"/>
                <a:gd name="connsiteX1305" fmla="*/ 1846854 w 2663714"/>
                <a:gd name="connsiteY1305" fmla="*/ 484011 h 2179871"/>
                <a:gd name="connsiteX1306" fmla="*/ 1846854 w 2663714"/>
                <a:gd name="connsiteY1306" fmla="*/ 484011 h 2179871"/>
                <a:gd name="connsiteX1307" fmla="*/ 1846854 w 2663714"/>
                <a:gd name="connsiteY1307" fmla="*/ 484182 h 2179871"/>
                <a:gd name="connsiteX1308" fmla="*/ 1846854 w 2663714"/>
                <a:gd name="connsiteY1308" fmla="*/ 484352 h 2179871"/>
                <a:gd name="connsiteX1309" fmla="*/ 1846854 w 2663714"/>
                <a:gd name="connsiteY1309" fmla="*/ 484352 h 2179871"/>
                <a:gd name="connsiteX1310" fmla="*/ 1846428 w 2663714"/>
                <a:gd name="connsiteY1310" fmla="*/ 485462 h 2179871"/>
                <a:gd name="connsiteX1311" fmla="*/ 1837896 w 2663714"/>
                <a:gd name="connsiteY1311" fmla="*/ 487084 h 2179871"/>
                <a:gd name="connsiteX1312" fmla="*/ 1832947 w 2663714"/>
                <a:gd name="connsiteY1312" fmla="*/ 487937 h 2179871"/>
                <a:gd name="connsiteX1313" fmla="*/ 1843868 w 2663714"/>
                <a:gd name="connsiteY1313" fmla="*/ 466259 h 2179871"/>
                <a:gd name="connsiteX1314" fmla="*/ 1843868 w 2663714"/>
                <a:gd name="connsiteY1314" fmla="*/ 466259 h 2179871"/>
                <a:gd name="connsiteX1315" fmla="*/ 1843868 w 2663714"/>
                <a:gd name="connsiteY1315" fmla="*/ 466259 h 2179871"/>
                <a:gd name="connsiteX1316" fmla="*/ 1843868 w 2663714"/>
                <a:gd name="connsiteY1316" fmla="*/ 466259 h 2179871"/>
                <a:gd name="connsiteX1317" fmla="*/ 1843868 w 2663714"/>
                <a:gd name="connsiteY1317" fmla="*/ 466259 h 2179871"/>
                <a:gd name="connsiteX1318" fmla="*/ 1854277 w 2663714"/>
                <a:gd name="connsiteY1318" fmla="*/ 443300 h 2179871"/>
                <a:gd name="connsiteX1319" fmla="*/ 1866136 w 2663714"/>
                <a:gd name="connsiteY1319" fmla="*/ 440057 h 2179871"/>
                <a:gd name="connsiteX1320" fmla="*/ 1865368 w 2663714"/>
                <a:gd name="connsiteY1320" fmla="*/ 440740 h 2179871"/>
                <a:gd name="connsiteX1321" fmla="*/ 1861785 w 2663714"/>
                <a:gd name="connsiteY1321" fmla="*/ 443983 h 2179871"/>
                <a:gd name="connsiteX1322" fmla="*/ 1866392 w 2663714"/>
                <a:gd name="connsiteY1322" fmla="*/ 443556 h 2179871"/>
                <a:gd name="connsiteX1323" fmla="*/ 1837469 w 2663714"/>
                <a:gd name="connsiteY1323" fmla="*/ 463101 h 2179871"/>
                <a:gd name="connsiteX1324" fmla="*/ 1837469 w 2663714"/>
                <a:gd name="connsiteY1324" fmla="*/ 463101 h 2179871"/>
                <a:gd name="connsiteX1325" fmla="*/ 1837469 w 2663714"/>
                <a:gd name="connsiteY1325" fmla="*/ 463271 h 2179871"/>
                <a:gd name="connsiteX1326" fmla="*/ 1837469 w 2663714"/>
                <a:gd name="connsiteY1326" fmla="*/ 463442 h 2179871"/>
                <a:gd name="connsiteX1327" fmla="*/ 1837469 w 2663714"/>
                <a:gd name="connsiteY1327" fmla="*/ 463442 h 2179871"/>
                <a:gd name="connsiteX1328" fmla="*/ 1830302 w 2663714"/>
                <a:gd name="connsiteY1328" fmla="*/ 479914 h 2179871"/>
                <a:gd name="connsiteX1329" fmla="*/ 1833374 w 2663714"/>
                <a:gd name="connsiteY1329" fmla="*/ 454907 h 2179871"/>
                <a:gd name="connsiteX1330" fmla="*/ 1834995 w 2663714"/>
                <a:gd name="connsiteY1330" fmla="*/ 448506 h 2179871"/>
                <a:gd name="connsiteX1331" fmla="*/ 1843356 w 2663714"/>
                <a:gd name="connsiteY1331" fmla="*/ 446287 h 2179871"/>
                <a:gd name="connsiteX1332" fmla="*/ 1846939 w 2663714"/>
                <a:gd name="connsiteY1332" fmla="*/ 445263 h 2179871"/>
                <a:gd name="connsiteX1333" fmla="*/ 1837640 w 2663714"/>
                <a:gd name="connsiteY1333" fmla="*/ 463101 h 2179871"/>
                <a:gd name="connsiteX1334" fmla="*/ 1765205 w 2663714"/>
                <a:gd name="connsiteY1334" fmla="*/ 504409 h 2179871"/>
                <a:gd name="connsiteX1335" fmla="*/ 1765205 w 2663714"/>
                <a:gd name="connsiteY1335" fmla="*/ 504409 h 2179871"/>
                <a:gd name="connsiteX1336" fmla="*/ 1765205 w 2663714"/>
                <a:gd name="connsiteY1336" fmla="*/ 504409 h 2179871"/>
                <a:gd name="connsiteX1337" fmla="*/ 1765205 w 2663714"/>
                <a:gd name="connsiteY1337" fmla="*/ 504409 h 2179871"/>
                <a:gd name="connsiteX1338" fmla="*/ 1765205 w 2663714"/>
                <a:gd name="connsiteY1338" fmla="*/ 504409 h 2179871"/>
                <a:gd name="connsiteX1339" fmla="*/ 1798991 w 2663714"/>
                <a:gd name="connsiteY1339" fmla="*/ 497326 h 2179871"/>
                <a:gd name="connsiteX1340" fmla="*/ 1794469 w 2663714"/>
                <a:gd name="connsiteY1340" fmla="*/ 508847 h 2179871"/>
                <a:gd name="connsiteX1341" fmla="*/ 1744900 w 2663714"/>
                <a:gd name="connsiteY1341" fmla="*/ 515932 h 2179871"/>
                <a:gd name="connsiteX1342" fmla="*/ 1735856 w 2663714"/>
                <a:gd name="connsiteY1342" fmla="*/ 517126 h 2179871"/>
                <a:gd name="connsiteX1343" fmla="*/ 1731420 w 2663714"/>
                <a:gd name="connsiteY1343" fmla="*/ 516956 h 2179871"/>
                <a:gd name="connsiteX1344" fmla="*/ 1728178 w 2663714"/>
                <a:gd name="connsiteY1344" fmla="*/ 514310 h 2179871"/>
                <a:gd name="connsiteX1345" fmla="*/ 1728007 w 2663714"/>
                <a:gd name="connsiteY1345" fmla="*/ 514310 h 2179871"/>
                <a:gd name="connsiteX1346" fmla="*/ 1731335 w 2663714"/>
                <a:gd name="connsiteY1346" fmla="*/ 517382 h 2179871"/>
                <a:gd name="connsiteX1347" fmla="*/ 1736027 w 2663714"/>
                <a:gd name="connsiteY1347" fmla="*/ 517809 h 2179871"/>
                <a:gd name="connsiteX1348" fmla="*/ 1745241 w 2663714"/>
                <a:gd name="connsiteY1348" fmla="*/ 517212 h 2179871"/>
                <a:gd name="connsiteX1349" fmla="*/ 1792678 w 2663714"/>
                <a:gd name="connsiteY1349" fmla="*/ 513542 h 2179871"/>
                <a:gd name="connsiteX1350" fmla="*/ 1792422 w 2663714"/>
                <a:gd name="connsiteY1350" fmla="*/ 514224 h 2179871"/>
                <a:gd name="connsiteX1351" fmla="*/ 1789691 w 2663714"/>
                <a:gd name="connsiteY1351" fmla="*/ 521394 h 2179871"/>
                <a:gd name="connsiteX1352" fmla="*/ 1764950 w 2663714"/>
                <a:gd name="connsiteY1352" fmla="*/ 527027 h 2179871"/>
                <a:gd name="connsiteX1353" fmla="*/ 1753090 w 2663714"/>
                <a:gd name="connsiteY1353" fmla="*/ 530185 h 2179871"/>
                <a:gd name="connsiteX1354" fmla="*/ 1719049 w 2663714"/>
                <a:gd name="connsiteY1354" fmla="*/ 511493 h 2179871"/>
                <a:gd name="connsiteX1355" fmla="*/ 1765205 w 2663714"/>
                <a:gd name="connsiteY1355" fmla="*/ 504324 h 2179871"/>
                <a:gd name="connsiteX1356" fmla="*/ 1765291 w 2663714"/>
                <a:gd name="connsiteY1356" fmla="*/ 528478 h 2179871"/>
                <a:gd name="connsiteX1357" fmla="*/ 1788241 w 2663714"/>
                <a:gd name="connsiteY1357" fmla="*/ 525491 h 2179871"/>
                <a:gd name="connsiteX1358" fmla="*/ 1783975 w 2663714"/>
                <a:gd name="connsiteY1358" fmla="*/ 537269 h 2179871"/>
                <a:gd name="connsiteX1359" fmla="*/ 1784231 w 2663714"/>
                <a:gd name="connsiteY1359" fmla="*/ 537354 h 2179871"/>
                <a:gd name="connsiteX1360" fmla="*/ 1789607 w 2663714"/>
                <a:gd name="connsiteY1360" fmla="*/ 525320 h 2179871"/>
                <a:gd name="connsiteX1361" fmla="*/ 1802148 w 2663714"/>
                <a:gd name="connsiteY1361" fmla="*/ 523954 h 2179871"/>
                <a:gd name="connsiteX1362" fmla="*/ 1802148 w 2663714"/>
                <a:gd name="connsiteY1362" fmla="*/ 523954 h 2179871"/>
                <a:gd name="connsiteX1363" fmla="*/ 1802148 w 2663714"/>
                <a:gd name="connsiteY1363" fmla="*/ 523954 h 2179871"/>
                <a:gd name="connsiteX1364" fmla="*/ 1802148 w 2663714"/>
                <a:gd name="connsiteY1364" fmla="*/ 523954 h 2179871"/>
                <a:gd name="connsiteX1365" fmla="*/ 1802148 w 2663714"/>
                <a:gd name="connsiteY1365" fmla="*/ 523954 h 2179871"/>
                <a:gd name="connsiteX1366" fmla="*/ 1812983 w 2663714"/>
                <a:gd name="connsiteY1366" fmla="*/ 522247 h 2179871"/>
                <a:gd name="connsiteX1367" fmla="*/ 1810680 w 2663714"/>
                <a:gd name="connsiteY1367" fmla="*/ 528051 h 2179871"/>
                <a:gd name="connsiteX1368" fmla="*/ 1804964 w 2663714"/>
                <a:gd name="connsiteY1368" fmla="*/ 543243 h 2179871"/>
                <a:gd name="connsiteX1369" fmla="*/ 1802660 w 2663714"/>
                <a:gd name="connsiteY1369" fmla="*/ 544182 h 2179871"/>
                <a:gd name="connsiteX1370" fmla="*/ 1802660 w 2663714"/>
                <a:gd name="connsiteY1370" fmla="*/ 544352 h 2179871"/>
                <a:gd name="connsiteX1371" fmla="*/ 1804622 w 2663714"/>
                <a:gd name="connsiteY1371" fmla="*/ 543755 h 2179871"/>
                <a:gd name="connsiteX1372" fmla="*/ 1801807 w 2663714"/>
                <a:gd name="connsiteY1372" fmla="*/ 551180 h 2179871"/>
                <a:gd name="connsiteX1373" fmla="*/ 1802062 w 2663714"/>
                <a:gd name="connsiteY1373" fmla="*/ 551266 h 2179871"/>
                <a:gd name="connsiteX1374" fmla="*/ 1805646 w 2663714"/>
                <a:gd name="connsiteY1374" fmla="*/ 543414 h 2179871"/>
                <a:gd name="connsiteX1375" fmla="*/ 1811533 w 2663714"/>
                <a:gd name="connsiteY1375" fmla="*/ 541707 h 2179871"/>
                <a:gd name="connsiteX1376" fmla="*/ 1825951 w 2663714"/>
                <a:gd name="connsiteY1376" fmla="*/ 537695 h 2179871"/>
                <a:gd name="connsiteX1377" fmla="*/ 1821515 w 2663714"/>
                <a:gd name="connsiteY1377" fmla="*/ 549900 h 2179871"/>
                <a:gd name="connsiteX1378" fmla="*/ 1820577 w 2663714"/>
                <a:gd name="connsiteY1378" fmla="*/ 550242 h 2179871"/>
                <a:gd name="connsiteX1379" fmla="*/ 1820577 w 2663714"/>
                <a:gd name="connsiteY1379" fmla="*/ 550242 h 2179871"/>
                <a:gd name="connsiteX1380" fmla="*/ 1820577 w 2663714"/>
                <a:gd name="connsiteY1380" fmla="*/ 550242 h 2179871"/>
                <a:gd name="connsiteX1381" fmla="*/ 1820577 w 2663714"/>
                <a:gd name="connsiteY1381" fmla="*/ 550242 h 2179871"/>
                <a:gd name="connsiteX1382" fmla="*/ 1820577 w 2663714"/>
                <a:gd name="connsiteY1382" fmla="*/ 550242 h 2179871"/>
                <a:gd name="connsiteX1383" fmla="*/ 1793702 w 2663714"/>
                <a:gd name="connsiteY1383" fmla="*/ 562958 h 2179871"/>
                <a:gd name="connsiteX1384" fmla="*/ 1764608 w 2663714"/>
                <a:gd name="connsiteY1384" fmla="*/ 538293 h 2179871"/>
                <a:gd name="connsiteX1385" fmla="*/ 1753347 w 2663714"/>
                <a:gd name="connsiteY1385" fmla="*/ 530355 h 2179871"/>
                <a:gd name="connsiteX1386" fmla="*/ 1765205 w 2663714"/>
                <a:gd name="connsiteY1386" fmla="*/ 528307 h 2179871"/>
                <a:gd name="connsiteX1387" fmla="*/ 1819723 w 2663714"/>
                <a:gd name="connsiteY1387" fmla="*/ 555704 h 2179871"/>
                <a:gd name="connsiteX1388" fmla="*/ 1816225 w 2663714"/>
                <a:gd name="connsiteY1388" fmla="*/ 565604 h 2179871"/>
                <a:gd name="connsiteX1389" fmla="*/ 1813922 w 2663714"/>
                <a:gd name="connsiteY1389" fmla="*/ 572347 h 2179871"/>
                <a:gd name="connsiteX1390" fmla="*/ 1807438 w 2663714"/>
                <a:gd name="connsiteY1390" fmla="*/ 574822 h 2179871"/>
                <a:gd name="connsiteX1391" fmla="*/ 1807438 w 2663714"/>
                <a:gd name="connsiteY1391" fmla="*/ 574993 h 2179871"/>
                <a:gd name="connsiteX1392" fmla="*/ 1813495 w 2663714"/>
                <a:gd name="connsiteY1392" fmla="*/ 573286 h 2179871"/>
                <a:gd name="connsiteX1393" fmla="*/ 1811277 w 2663714"/>
                <a:gd name="connsiteY1393" fmla="*/ 579601 h 2179871"/>
                <a:gd name="connsiteX1394" fmla="*/ 1811021 w 2663714"/>
                <a:gd name="connsiteY1394" fmla="*/ 580199 h 2179871"/>
                <a:gd name="connsiteX1395" fmla="*/ 1794896 w 2663714"/>
                <a:gd name="connsiteY1395" fmla="*/ 564239 h 2179871"/>
                <a:gd name="connsiteX1396" fmla="*/ 1819638 w 2663714"/>
                <a:gd name="connsiteY1396" fmla="*/ 555533 h 2179871"/>
                <a:gd name="connsiteX1397" fmla="*/ 1812301 w 2663714"/>
                <a:gd name="connsiteY1397" fmla="*/ 580370 h 2179871"/>
                <a:gd name="connsiteX1398" fmla="*/ 1819809 w 2663714"/>
                <a:gd name="connsiteY1398" fmla="*/ 571664 h 2179871"/>
                <a:gd name="connsiteX1399" fmla="*/ 1842674 w 2663714"/>
                <a:gd name="connsiteY1399" fmla="*/ 565348 h 2179871"/>
                <a:gd name="connsiteX1400" fmla="*/ 1842930 w 2663714"/>
                <a:gd name="connsiteY1400" fmla="*/ 565690 h 2179871"/>
                <a:gd name="connsiteX1401" fmla="*/ 1842076 w 2663714"/>
                <a:gd name="connsiteY1401" fmla="*/ 568079 h 2179871"/>
                <a:gd name="connsiteX1402" fmla="*/ 1834825 w 2663714"/>
                <a:gd name="connsiteY1402" fmla="*/ 587966 h 2179871"/>
                <a:gd name="connsiteX1403" fmla="*/ 1827914 w 2663714"/>
                <a:gd name="connsiteY1403" fmla="*/ 590782 h 2179871"/>
                <a:gd name="connsiteX1404" fmla="*/ 1822453 w 2663714"/>
                <a:gd name="connsiteY1404" fmla="*/ 592830 h 2179871"/>
                <a:gd name="connsiteX1405" fmla="*/ 1811703 w 2663714"/>
                <a:gd name="connsiteY1405" fmla="*/ 580967 h 2179871"/>
                <a:gd name="connsiteX1406" fmla="*/ 1812301 w 2663714"/>
                <a:gd name="connsiteY1406" fmla="*/ 580284 h 2179871"/>
                <a:gd name="connsiteX1407" fmla="*/ 1828426 w 2663714"/>
                <a:gd name="connsiteY1407" fmla="*/ 592148 h 2179871"/>
                <a:gd name="connsiteX1408" fmla="*/ 1833971 w 2663714"/>
                <a:gd name="connsiteY1408" fmla="*/ 590611 h 2179871"/>
                <a:gd name="connsiteX1409" fmla="*/ 1832862 w 2663714"/>
                <a:gd name="connsiteY1409" fmla="*/ 593684 h 2179871"/>
                <a:gd name="connsiteX1410" fmla="*/ 1833118 w 2663714"/>
                <a:gd name="connsiteY1410" fmla="*/ 593769 h 2179871"/>
                <a:gd name="connsiteX1411" fmla="*/ 1834568 w 2663714"/>
                <a:gd name="connsiteY1411" fmla="*/ 590441 h 2179871"/>
                <a:gd name="connsiteX1412" fmla="*/ 1858031 w 2663714"/>
                <a:gd name="connsiteY1412" fmla="*/ 583186 h 2179871"/>
                <a:gd name="connsiteX1413" fmla="*/ 1859652 w 2663714"/>
                <a:gd name="connsiteY1413" fmla="*/ 584722 h 2179871"/>
                <a:gd name="connsiteX1414" fmla="*/ 1850096 w 2663714"/>
                <a:gd name="connsiteY1414" fmla="*/ 588307 h 2179871"/>
                <a:gd name="connsiteX1415" fmla="*/ 1840114 w 2663714"/>
                <a:gd name="connsiteY1415" fmla="*/ 592148 h 2179871"/>
                <a:gd name="connsiteX1416" fmla="*/ 1840114 w 2663714"/>
                <a:gd name="connsiteY1416" fmla="*/ 592318 h 2179871"/>
                <a:gd name="connsiteX1417" fmla="*/ 1850523 w 2663714"/>
                <a:gd name="connsiteY1417" fmla="*/ 589587 h 2179871"/>
                <a:gd name="connsiteX1418" fmla="*/ 1861870 w 2663714"/>
                <a:gd name="connsiteY1418" fmla="*/ 586856 h 2179871"/>
                <a:gd name="connsiteX1419" fmla="*/ 1863917 w 2663714"/>
                <a:gd name="connsiteY1419" fmla="*/ 588648 h 2179871"/>
                <a:gd name="connsiteX1420" fmla="*/ 1855812 w 2663714"/>
                <a:gd name="connsiteY1420" fmla="*/ 608791 h 2179871"/>
                <a:gd name="connsiteX1421" fmla="*/ 1854874 w 2663714"/>
                <a:gd name="connsiteY1421" fmla="*/ 609217 h 2179871"/>
                <a:gd name="connsiteX1422" fmla="*/ 1844636 w 2663714"/>
                <a:gd name="connsiteY1422" fmla="*/ 614253 h 2179871"/>
                <a:gd name="connsiteX1423" fmla="*/ 1844636 w 2663714"/>
                <a:gd name="connsiteY1423" fmla="*/ 614423 h 2179871"/>
                <a:gd name="connsiteX1424" fmla="*/ 1854959 w 2663714"/>
                <a:gd name="connsiteY1424" fmla="*/ 610583 h 2179871"/>
                <a:gd name="connsiteX1425" fmla="*/ 1854191 w 2663714"/>
                <a:gd name="connsiteY1425" fmla="*/ 612546 h 2179871"/>
                <a:gd name="connsiteX1426" fmla="*/ 1854447 w 2663714"/>
                <a:gd name="connsiteY1426" fmla="*/ 612631 h 2179871"/>
                <a:gd name="connsiteX1427" fmla="*/ 1855557 w 2663714"/>
                <a:gd name="connsiteY1427" fmla="*/ 610327 h 2179871"/>
                <a:gd name="connsiteX1428" fmla="*/ 1879616 w 2663714"/>
                <a:gd name="connsiteY1428" fmla="*/ 601792 h 2179871"/>
                <a:gd name="connsiteX1429" fmla="*/ 1874924 w 2663714"/>
                <a:gd name="connsiteY1429" fmla="*/ 616557 h 2179871"/>
                <a:gd name="connsiteX1430" fmla="*/ 1874753 w 2663714"/>
                <a:gd name="connsiteY1430" fmla="*/ 616557 h 2179871"/>
                <a:gd name="connsiteX1431" fmla="*/ 1875094 w 2663714"/>
                <a:gd name="connsiteY1431" fmla="*/ 615106 h 2179871"/>
                <a:gd name="connsiteX1432" fmla="*/ 1874838 w 2663714"/>
                <a:gd name="connsiteY1432" fmla="*/ 615106 h 2179871"/>
                <a:gd name="connsiteX1433" fmla="*/ 1874326 w 2663714"/>
                <a:gd name="connsiteY1433" fmla="*/ 616899 h 2179871"/>
                <a:gd name="connsiteX1434" fmla="*/ 1866477 w 2663714"/>
                <a:gd name="connsiteY1434" fmla="*/ 620825 h 2179871"/>
                <a:gd name="connsiteX1435" fmla="*/ 1856495 w 2663714"/>
                <a:gd name="connsiteY1435" fmla="*/ 625946 h 2179871"/>
                <a:gd name="connsiteX1436" fmla="*/ 1856495 w 2663714"/>
                <a:gd name="connsiteY1436" fmla="*/ 626116 h 2179871"/>
                <a:gd name="connsiteX1437" fmla="*/ 1867074 w 2663714"/>
                <a:gd name="connsiteY1437" fmla="*/ 622020 h 2179871"/>
                <a:gd name="connsiteX1438" fmla="*/ 1873558 w 2663714"/>
                <a:gd name="connsiteY1438" fmla="*/ 619715 h 2179871"/>
                <a:gd name="connsiteX1439" fmla="*/ 1870487 w 2663714"/>
                <a:gd name="connsiteY1439" fmla="*/ 630640 h 2179871"/>
                <a:gd name="connsiteX1440" fmla="*/ 1871682 w 2663714"/>
                <a:gd name="connsiteY1440" fmla="*/ 630981 h 2179871"/>
                <a:gd name="connsiteX1441" fmla="*/ 1876203 w 2663714"/>
                <a:gd name="connsiteY1441" fmla="*/ 619374 h 2179871"/>
                <a:gd name="connsiteX1442" fmla="*/ 1876545 w 2663714"/>
                <a:gd name="connsiteY1442" fmla="*/ 618606 h 2179871"/>
                <a:gd name="connsiteX1443" fmla="*/ 1896850 w 2663714"/>
                <a:gd name="connsiteY1443" fmla="*/ 611522 h 2179871"/>
                <a:gd name="connsiteX1444" fmla="*/ 1896850 w 2663714"/>
                <a:gd name="connsiteY1444" fmla="*/ 611522 h 2179871"/>
                <a:gd name="connsiteX1445" fmla="*/ 1896850 w 2663714"/>
                <a:gd name="connsiteY1445" fmla="*/ 611522 h 2179871"/>
                <a:gd name="connsiteX1446" fmla="*/ 1896850 w 2663714"/>
                <a:gd name="connsiteY1446" fmla="*/ 611522 h 2179871"/>
                <a:gd name="connsiteX1447" fmla="*/ 1898727 w 2663714"/>
                <a:gd name="connsiteY1447" fmla="*/ 610668 h 2179871"/>
                <a:gd name="connsiteX1448" fmla="*/ 1900434 w 2663714"/>
                <a:gd name="connsiteY1448" fmla="*/ 611436 h 2179871"/>
                <a:gd name="connsiteX1449" fmla="*/ 1895570 w 2663714"/>
                <a:gd name="connsiteY1449" fmla="*/ 625177 h 2179871"/>
                <a:gd name="connsiteX1450" fmla="*/ 1875179 w 2663714"/>
                <a:gd name="connsiteY1450" fmla="*/ 634310 h 2179871"/>
                <a:gd name="connsiteX1451" fmla="*/ 1863747 w 2663714"/>
                <a:gd name="connsiteY1451" fmla="*/ 639345 h 2179871"/>
                <a:gd name="connsiteX1452" fmla="*/ 1863747 w 2663714"/>
                <a:gd name="connsiteY1452" fmla="*/ 639516 h 2179871"/>
                <a:gd name="connsiteX1453" fmla="*/ 1875606 w 2663714"/>
                <a:gd name="connsiteY1453" fmla="*/ 635505 h 2179871"/>
                <a:gd name="connsiteX1454" fmla="*/ 1893949 w 2663714"/>
                <a:gd name="connsiteY1454" fmla="*/ 629445 h 2179871"/>
                <a:gd name="connsiteX1455" fmla="*/ 1889769 w 2663714"/>
                <a:gd name="connsiteY1455" fmla="*/ 641223 h 2179871"/>
                <a:gd name="connsiteX1456" fmla="*/ 1886868 w 2663714"/>
                <a:gd name="connsiteY1456" fmla="*/ 642503 h 2179871"/>
                <a:gd name="connsiteX1457" fmla="*/ 1873046 w 2663714"/>
                <a:gd name="connsiteY1457" fmla="*/ 648563 h 2179871"/>
                <a:gd name="connsiteX1458" fmla="*/ 1873046 w 2663714"/>
                <a:gd name="connsiteY1458" fmla="*/ 648734 h 2179871"/>
                <a:gd name="connsiteX1459" fmla="*/ 1887380 w 2663714"/>
                <a:gd name="connsiteY1459" fmla="*/ 643698 h 2179871"/>
                <a:gd name="connsiteX1460" fmla="*/ 1889001 w 2663714"/>
                <a:gd name="connsiteY1460" fmla="*/ 643186 h 2179871"/>
                <a:gd name="connsiteX1461" fmla="*/ 1887806 w 2663714"/>
                <a:gd name="connsiteY1461" fmla="*/ 646600 h 2179871"/>
                <a:gd name="connsiteX1462" fmla="*/ 1881578 w 2663714"/>
                <a:gd name="connsiteY1462" fmla="*/ 663328 h 2179871"/>
                <a:gd name="connsiteX1463" fmla="*/ 1881407 w 2663714"/>
                <a:gd name="connsiteY1463" fmla="*/ 663670 h 2179871"/>
                <a:gd name="connsiteX1464" fmla="*/ 1882090 w 2663714"/>
                <a:gd name="connsiteY1464" fmla="*/ 663926 h 2179871"/>
                <a:gd name="connsiteX1465" fmla="*/ 1889683 w 2663714"/>
                <a:gd name="connsiteY1465" fmla="*/ 647197 h 2179871"/>
                <a:gd name="connsiteX1466" fmla="*/ 1891987 w 2663714"/>
                <a:gd name="connsiteY1466" fmla="*/ 642077 h 2179871"/>
                <a:gd name="connsiteX1467" fmla="*/ 1906150 w 2663714"/>
                <a:gd name="connsiteY1467" fmla="*/ 637212 h 2179871"/>
                <a:gd name="connsiteX1468" fmla="*/ 1900263 w 2663714"/>
                <a:gd name="connsiteY1468" fmla="*/ 657781 h 2179871"/>
                <a:gd name="connsiteX1469" fmla="*/ 1895400 w 2663714"/>
                <a:gd name="connsiteY1469" fmla="*/ 660512 h 2179871"/>
                <a:gd name="connsiteX1470" fmla="*/ 1895485 w 2663714"/>
                <a:gd name="connsiteY1470" fmla="*/ 660682 h 2179871"/>
                <a:gd name="connsiteX1471" fmla="*/ 1900007 w 2663714"/>
                <a:gd name="connsiteY1471" fmla="*/ 658549 h 2179871"/>
                <a:gd name="connsiteX1472" fmla="*/ 1893608 w 2663714"/>
                <a:gd name="connsiteY1472" fmla="*/ 680312 h 2179871"/>
                <a:gd name="connsiteX1473" fmla="*/ 1888574 w 2663714"/>
                <a:gd name="connsiteY1473" fmla="*/ 683129 h 2179871"/>
                <a:gd name="connsiteX1474" fmla="*/ 1888660 w 2663714"/>
                <a:gd name="connsiteY1474" fmla="*/ 683300 h 2179871"/>
                <a:gd name="connsiteX1475" fmla="*/ 1893352 w 2663714"/>
                <a:gd name="connsiteY1475" fmla="*/ 681251 h 2179871"/>
                <a:gd name="connsiteX1476" fmla="*/ 1892584 w 2663714"/>
                <a:gd name="connsiteY1476" fmla="*/ 683812 h 2179871"/>
                <a:gd name="connsiteX1477" fmla="*/ 1888148 w 2663714"/>
                <a:gd name="connsiteY1477" fmla="*/ 698151 h 2179871"/>
                <a:gd name="connsiteX1478" fmla="*/ 1850438 w 2663714"/>
                <a:gd name="connsiteY1478" fmla="*/ 630213 h 2179871"/>
                <a:gd name="connsiteX1479" fmla="*/ 1822624 w 2663714"/>
                <a:gd name="connsiteY1479" fmla="*/ 593513 h 2179871"/>
                <a:gd name="connsiteX1480" fmla="*/ 1827999 w 2663714"/>
                <a:gd name="connsiteY1480" fmla="*/ 592062 h 2179871"/>
                <a:gd name="connsiteX1481" fmla="*/ 1889257 w 2663714"/>
                <a:gd name="connsiteY1481" fmla="*/ 699772 h 2179871"/>
                <a:gd name="connsiteX1482" fmla="*/ 1894973 w 2663714"/>
                <a:gd name="connsiteY1482" fmla="*/ 684409 h 2179871"/>
                <a:gd name="connsiteX1483" fmla="*/ 1896509 w 2663714"/>
                <a:gd name="connsiteY1483" fmla="*/ 680142 h 2179871"/>
                <a:gd name="connsiteX1484" fmla="*/ 1900177 w 2663714"/>
                <a:gd name="connsiteY1484" fmla="*/ 678520 h 2179871"/>
                <a:gd name="connsiteX1485" fmla="*/ 1912719 w 2663714"/>
                <a:gd name="connsiteY1485" fmla="*/ 673229 h 2179871"/>
                <a:gd name="connsiteX1486" fmla="*/ 1908965 w 2663714"/>
                <a:gd name="connsiteY1486" fmla="*/ 687738 h 2179871"/>
                <a:gd name="connsiteX1487" fmla="*/ 1908539 w 2663714"/>
                <a:gd name="connsiteY1487" fmla="*/ 687994 h 2179871"/>
                <a:gd name="connsiteX1488" fmla="*/ 1904529 w 2663714"/>
                <a:gd name="connsiteY1488" fmla="*/ 689616 h 2179871"/>
                <a:gd name="connsiteX1489" fmla="*/ 1891646 w 2663714"/>
                <a:gd name="connsiteY1489" fmla="*/ 694822 h 2179871"/>
                <a:gd name="connsiteX1490" fmla="*/ 1891646 w 2663714"/>
                <a:gd name="connsiteY1490" fmla="*/ 694992 h 2179871"/>
                <a:gd name="connsiteX1491" fmla="*/ 1903419 w 2663714"/>
                <a:gd name="connsiteY1491" fmla="*/ 691322 h 2179871"/>
                <a:gd name="connsiteX1492" fmla="*/ 1901543 w 2663714"/>
                <a:gd name="connsiteY1492" fmla="*/ 692603 h 2179871"/>
                <a:gd name="connsiteX1493" fmla="*/ 1889854 w 2663714"/>
                <a:gd name="connsiteY1493" fmla="*/ 700967 h 2179871"/>
                <a:gd name="connsiteX1494" fmla="*/ 1889257 w 2663714"/>
                <a:gd name="connsiteY1494" fmla="*/ 699687 h 2179871"/>
                <a:gd name="connsiteX1495" fmla="*/ 2016209 w 2663714"/>
                <a:gd name="connsiteY1495" fmla="*/ 587198 h 2179871"/>
                <a:gd name="connsiteX1496" fmla="*/ 1938997 w 2663714"/>
                <a:gd name="connsiteY1496" fmla="*/ 602219 h 2179871"/>
                <a:gd name="connsiteX1497" fmla="*/ 1946932 w 2663714"/>
                <a:gd name="connsiteY1497" fmla="*/ 572006 h 2179871"/>
                <a:gd name="connsiteX1498" fmla="*/ 2040012 w 2663714"/>
                <a:gd name="connsiteY1498" fmla="*/ 513371 h 2179871"/>
                <a:gd name="connsiteX1499" fmla="*/ 2043681 w 2663714"/>
                <a:gd name="connsiteY1499" fmla="*/ 500825 h 2179871"/>
                <a:gd name="connsiteX1500" fmla="*/ 2047861 w 2663714"/>
                <a:gd name="connsiteY1500" fmla="*/ 496984 h 2179871"/>
                <a:gd name="connsiteX1501" fmla="*/ 2047691 w 2663714"/>
                <a:gd name="connsiteY1501" fmla="*/ 496728 h 2179871"/>
                <a:gd name="connsiteX1502" fmla="*/ 2044022 w 2663714"/>
                <a:gd name="connsiteY1502" fmla="*/ 499374 h 2179871"/>
                <a:gd name="connsiteX1503" fmla="*/ 2044619 w 2663714"/>
                <a:gd name="connsiteY1503" fmla="*/ 496387 h 2179871"/>
                <a:gd name="connsiteX1504" fmla="*/ 2048715 w 2663714"/>
                <a:gd name="connsiteY1504" fmla="*/ 493314 h 2179871"/>
                <a:gd name="connsiteX1505" fmla="*/ 2061427 w 2663714"/>
                <a:gd name="connsiteY1505" fmla="*/ 483840 h 2179871"/>
                <a:gd name="connsiteX1506" fmla="*/ 2061256 w 2663714"/>
                <a:gd name="connsiteY1506" fmla="*/ 483584 h 2179871"/>
                <a:gd name="connsiteX1507" fmla="*/ 2047606 w 2663714"/>
                <a:gd name="connsiteY1507" fmla="*/ 491522 h 2179871"/>
                <a:gd name="connsiteX1508" fmla="*/ 2045131 w 2663714"/>
                <a:gd name="connsiteY1508" fmla="*/ 492973 h 2179871"/>
                <a:gd name="connsiteX1509" fmla="*/ 2045728 w 2663714"/>
                <a:gd name="connsiteY1509" fmla="*/ 487084 h 2179871"/>
                <a:gd name="connsiteX1510" fmla="*/ 2045814 w 2663714"/>
                <a:gd name="connsiteY1510" fmla="*/ 487084 h 2179871"/>
                <a:gd name="connsiteX1511" fmla="*/ 2045728 w 2663714"/>
                <a:gd name="connsiteY1511" fmla="*/ 486828 h 2179871"/>
                <a:gd name="connsiteX1512" fmla="*/ 2045728 w 2663714"/>
                <a:gd name="connsiteY1512" fmla="*/ 486230 h 2179871"/>
                <a:gd name="connsiteX1513" fmla="*/ 2046752 w 2663714"/>
                <a:gd name="connsiteY1513" fmla="*/ 485547 h 2179871"/>
                <a:gd name="connsiteX1514" fmla="*/ 2064839 w 2663714"/>
                <a:gd name="connsiteY1514" fmla="*/ 474452 h 2179871"/>
                <a:gd name="connsiteX1515" fmla="*/ 2064669 w 2663714"/>
                <a:gd name="connsiteY1515" fmla="*/ 474196 h 2179871"/>
                <a:gd name="connsiteX1516" fmla="*/ 2045814 w 2663714"/>
                <a:gd name="connsiteY1516" fmla="*/ 483755 h 2179871"/>
                <a:gd name="connsiteX1517" fmla="*/ 2045814 w 2663714"/>
                <a:gd name="connsiteY1517" fmla="*/ 483755 h 2179871"/>
                <a:gd name="connsiteX1518" fmla="*/ 2045217 w 2663714"/>
                <a:gd name="connsiteY1518" fmla="*/ 469587 h 2179871"/>
                <a:gd name="connsiteX1519" fmla="*/ 2059038 w 2663714"/>
                <a:gd name="connsiteY1519" fmla="*/ 461821 h 2179871"/>
                <a:gd name="connsiteX1520" fmla="*/ 2058868 w 2663714"/>
                <a:gd name="connsiteY1520" fmla="*/ 461565 h 2179871"/>
                <a:gd name="connsiteX1521" fmla="*/ 2044876 w 2663714"/>
                <a:gd name="connsiteY1521" fmla="*/ 467880 h 2179871"/>
                <a:gd name="connsiteX1522" fmla="*/ 2026020 w 2663714"/>
                <a:gd name="connsiteY1522" fmla="*/ 423755 h 2179871"/>
                <a:gd name="connsiteX1523" fmla="*/ 2031224 w 2663714"/>
                <a:gd name="connsiteY1523" fmla="*/ 420597 h 2179871"/>
                <a:gd name="connsiteX1524" fmla="*/ 2031054 w 2663714"/>
                <a:gd name="connsiteY1524" fmla="*/ 420341 h 2179871"/>
                <a:gd name="connsiteX1525" fmla="*/ 2025508 w 2663714"/>
                <a:gd name="connsiteY1525" fmla="*/ 423072 h 2179871"/>
                <a:gd name="connsiteX1526" fmla="*/ 2014588 w 2663714"/>
                <a:gd name="connsiteY1526" fmla="*/ 411550 h 2179871"/>
                <a:gd name="connsiteX1527" fmla="*/ 2025765 w 2663714"/>
                <a:gd name="connsiteY1527" fmla="*/ 405747 h 2179871"/>
                <a:gd name="connsiteX1528" fmla="*/ 2025679 w 2663714"/>
                <a:gd name="connsiteY1528" fmla="*/ 405491 h 2179871"/>
                <a:gd name="connsiteX1529" fmla="*/ 2013564 w 2663714"/>
                <a:gd name="connsiteY1529" fmla="*/ 410526 h 2179871"/>
                <a:gd name="connsiteX1530" fmla="*/ 1987884 w 2663714"/>
                <a:gd name="connsiteY1530" fmla="*/ 395078 h 2179871"/>
                <a:gd name="connsiteX1531" fmla="*/ 1886356 w 2663714"/>
                <a:gd name="connsiteY1531" fmla="*/ 423243 h 2179871"/>
                <a:gd name="connsiteX1532" fmla="*/ 1876630 w 2663714"/>
                <a:gd name="connsiteY1532" fmla="*/ 430839 h 2179871"/>
                <a:gd name="connsiteX1533" fmla="*/ 1886868 w 2663714"/>
                <a:gd name="connsiteY1533" fmla="*/ 407624 h 2179871"/>
                <a:gd name="connsiteX1534" fmla="*/ 1899836 w 2663714"/>
                <a:gd name="connsiteY1534" fmla="*/ 379545 h 2179871"/>
                <a:gd name="connsiteX1535" fmla="*/ 1899580 w 2663714"/>
                <a:gd name="connsiteY1535" fmla="*/ 379374 h 2179871"/>
                <a:gd name="connsiteX1536" fmla="*/ 1885077 w 2663714"/>
                <a:gd name="connsiteY1536" fmla="*/ 406515 h 2179871"/>
                <a:gd name="connsiteX1537" fmla="*/ 1869463 w 2663714"/>
                <a:gd name="connsiteY1537" fmla="*/ 436899 h 2179871"/>
                <a:gd name="connsiteX1538" fmla="*/ 1866477 w 2663714"/>
                <a:gd name="connsiteY1538" fmla="*/ 439545 h 2179871"/>
                <a:gd name="connsiteX1539" fmla="*/ 1854277 w 2663714"/>
                <a:gd name="connsiteY1539" fmla="*/ 442361 h 2179871"/>
                <a:gd name="connsiteX1540" fmla="*/ 1872535 w 2663714"/>
                <a:gd name="connsiteY1540" fmla="*/ 403101 h 2179871"/>
                <a:gd name="connsiteX1541" fmla="*/ 1883540 w 2663714"/>
                <a:gd name="connsiteY1541" fmla="*/ 380740 h 2179871"/>
                <a:gd name="connsiteX1542" fmla="*/ 1883285 w 2663714"/>
                <a:gd name="connsiteY1542" fmla="*/ 380569 h 2179871"/>
                <a:gd name="connsiteX1543" fmla="*/ 1870743 w 2663714"/>
                <a:gd name="connsiteY1543" fmla="*/ 401991 h 2179871"/>
                <a:gd name="connsiteX1544" fmla="*/ 1847281 w 2663714"/>
                <a:gd name="connsiteY1544" fmla="*/ 443983 h 2179871"/>
                <a:gd name="connsiteX1545" fmla="*/ 1842759 w 2663714"/>
                <a:gd name="connsiteY1545" fmla="*/ 445007 h 2179871"/>
                <a:gd name="connsiteX1546" fmla="*/ 1835080 w 2663714"/>
                <a:gd name="connsiteY1546" fmla="*/ 446714 h 2179871"/>
                <a:gd name="connsiteX1547" fmla="*/ 1916473 w 2663714"/>
                <a:gd name="connsiteY1547" fmla="*/ 365462 h 2179871"/>
                <a:gd name="connsiteX1548" fmla="*/ 1995306 w 2663714"/>
                <a:gd name="connsiteY1548" fmla="*/ 366998 h 2179871"/>
                <a:gd name="connsiteX1549" fmla="*/ 1988481 w 2663714"/>
                <a:gd name="connsiteY1549" fmla="*/ 378776 h 2179871"/>
                <a:gd name="connsiteX1550" fmla="*/ 1985751 w 2663714"/>
                <a:gd name="connsiteY1550" fmla="*/ 383129 h 2179871"/>
                <a:gd name="connsiteX1551" fmla="*/ 1986006 w 2663714"/>
                <a:gd name="connsiteY1551" fmla="*/ 383300 h 2179871"/>
                <a:gd name="connsiteX1552" fmla="*/ 1990102 w 2663714"/>
                <a:gd name="connsiteY1552" fmla="*/ 380057 h 2179871"/>
                <a:gd name="connsiteX1553" fmla="*/ 2001279 w 2663714"/>
                <a:gd name="connsiteY1553" fmla="*/ 370583 h 2179871"/>
                <a:gd name="connsiteX1554" fmla="*/ 2001279 w 2663714"/>
                <a:gd name="connsiteY1554" fmla="*/ 370583 h 2179871"/>
                <a:gd name="connsiteX1555" fmla="*/ 2001279 w 2663714"/>
                <a:gd name="connsiteY1555" fmla="*/ 370583 h 2179871"/>
                <a:gd name="connsiteX1556" fmla="*/ 2001279 w 2663714"/>
                <a:gd name="connsiteY1556" fmla="*/ 370583 h 2179871"/>
                <a:gd name="connsiteX1557" fmla="*/ 2001279 w 2663714"/>
                <a:gd name="connsiteY1557" fmla="*/ 370583 h 2179871"/>
                <a:gd name="connsiteX1558" fmla="*/ 2001961 w 2663714"/>
                <a:gd name="connsiteY1558" fmla="*/ 369388 h 2179871"/>
                <a:gd name="connsiteX1559" fmla="*/ 2014417 w 2663714"/>
                <a:gd name="connsiteY1559" fmla="*/ 374936 h 2179871"/>
                <a:gd name="connsiteX1560" fmla="*/ 2024399 w 2663714"/>
                <a:gd name="connsiteY1560" fmla="*/ 380740 h 2179871"/>
                <a:gd name="connsiteX1561" fmla="*/ 2018342 w 2663714"/>
                <a:gd name="connsiteY1561" fmla="*/ 389360 h 2179871"/>
                <a:gd name="connsiteX1562" fmla="*/ 2015014 w 2663714"/>
                <a:gd name="connsiteY1562" fmla="*/ 392944 h 2179871"/>
                <a:gd name="connsiteX1563" fmla="*/ 2010492 w 2663714"/>
                <a:gd name="connsiteY1563" fmla="*/ 394310 h 2179871"/>
                <a:gd name="connsiteX1564" fmla="*/ 2010492 w 2663714"/>
                <a:gd name="connsiteY1564" fmla="*/ 394566 h 2179871"/>
                <a:gd name="connsiteX1565" fmla="*/ 2015782 w 2663714"/>
                <a:gd name="connsiteY1565" fmla="*/ 393798 h 2179871"/>
                <a:gd name="connsiteX1566" fmla="*/ 2020048 w 2663714"/>
                <a:gd name="connsiteY1566" fmla="*/ 390555 h 2179871"/>
                <a:gd name="connsiteX1567" fmla="*/ 2027983 w 2663714"/>
                <a:gd name="connsiteY1567" fmla="*/ 382958 h 2179871"/>
                <a:gd name="connsiteX1568" fmla="*/ 2033614 w 2663714"/>
                <a:gd name="connsiteY1568" fmla="*/ 387311 h 2179871"/>
                <a:gd name="connsiteX1569" fmla="*/ 2030457 w 2663714"/>
                <a:gd name="connsiteY1569" fmla="*/ 390896 h 2179871"/>
                <a:gd name="connsiteX1570" fmla="*/ 2023973 w 2663714"/>
                <a:gd name="connsiteY1570" fmla="*/ 397638 h 2179871"/>
                <a:gd name="connsiteX1571" fmla="*/ 2024143 w 2663714"/>
                <a:gd name="connsiteY1571" fmla="*/ 397894 h 2179871"/>
                <a:gd name="connsiteX1572" fmla="*/ 2031822 w 2663714"/>
                <a:gd name="connsiteY1572" fmla="*/ 392432 h 2179871"/>
                <a:gd name="connsiteX1573" fmla="*/ 2035917 w 2663714"/>
                <a:gd name="connsiteY1573" fmla="*/ 389360 h 2179871"/>
                <a:gd name="connsiteX1574" fmla="*/ 2045387 w 2663714"/>
                <a:gd name="connsiteY1574" fmla="*/ 398663 h 2179871"/>
                <a:gd name="connsiteX1575" fmla="*/ 2039586 w 2663714"/>
                <a:gd name="connsiteY1575" fmla="*/ 406003 h 2179871"/>
                <a:gd name="connsiteX1576" fmla="*/ 2030969 w 2663714"/>
                <a:gd name="connsiteY1576" fmla="*/ 416330 h 2179871"/>
                <a:gd name="connsiteX1577" fmla="*/ 2031224 w 2663714"/>
                <a:gd name="connsiteY1577" fmla="*/ 416501 h 2179871"/>
                <a:gd name="connsiteX1578" fmla="*/ 2041207 w 2663714"/>
                <a:gd name="connsiteY1578" fmla="*/ 407283 h 2179871"/>
                <a:gd name="connsiteX1579" fmla="*/ 2047691 w 2663714"/>
                <a:gd name="connsiteY1579" fmla="*/ 401138 h 2179871"/>
                <a:gd name="connsiteX1580" fmla="*/ 2051189 w 2663714"/>
                <a:gd name="connsiteY1580" fmla="*/ 405491 h 2179871"/>
                <a:gd name="connsiteX1581" fmla="*/ 2048203 w 2663714"/>
                <a:gd name="connsiteY1581" fmla="*/ 414794 h 2179871"/>
                <a:gd name="connsiteX1582" fmla="*/ 2046411 w 2663714"/>
                <a:gd name="connsiteY1582" fmla="*/ 421365 h 2179871"/>
                <a:gd name="connsiteX1583" fmla="*/ 2045473 w 2663714"/>
                <a:gd name="connsiteY1583" fmla="*/ 424950 h 2179871"/>
                <a:gd name="connsiteX1584" fmla="*/ 2045046 w 2663714"/>
                <a:gd name="connsiteY1584" fmla="*/ 426828 h 2179871"/>
                <a:gd name="connsiteX1585" fmla="*/ 2044705 w 2663714"/>
                <a:gd name="connsiteY1585" fmla="*/ 428364 h 2179871"/>
                <a:gd name="connsiteX1586" fmla="*/ 2052042 w 2663714"/>
                <a:gd name="connsiteY1586" fmla="*/ 420853 h 2179871"/>
                <a:gd name="connsiteX1587" fmla="*/ 2057844 w 2663714"/>
                <a:gd name="connsiteY1587" fmla="*/ 414708 h 2179871"/>
                <a:gd name="connsiteX1588" fmla="*/ 2063304 w 2663714"/>
                <a:gd name="connsiteY1588" fmla="*/ 424011 h 2179871"/>
                <a:gd name="connsiteX1589" fmla="*/ 2059209 w 2663714"/>
                <a:gd name="connsiteY1589" fmla="*/ 428961 h 2179871"/>
                <a:gd name="connsiteX1590" fmla="*/ 2059465 w 2663714"/>
                <a:gd name="connsiteY1590" fmla="*/ 429132 h 2179871"/>
                <a:gd name="connsiteX1591" fmla="*/ 2063816 w 2663714"/>
                <a:gd name="connsiteY1591" fmla="*/ 424865 h 2179871"/>
                <a:gd name="connsiteX1592" fmla="*/ 2076955 w 2663714"/>
                <a:gd name="connsiteY1592" fmla="*/ 466344 h 2179871"/>
                <a:gd name="connsiteX1593" fmla="*/ 2075078 w 2663714"/>
                <a:gd name="connsiteY1593" fmla="*/ 467112 h 2179871"/>
                <a:gd name="connsiteX1594" fmla="*/ 2075163 w 2663714"/>
                <a:gd name="connsiteY1594" fmla="*/ 467368 h 2179871"/>
                <a:gd name="connsiteX1595" fmla="*/ 2076955 w 2663714"/>
                <a:gd name="connsiteY1595" fmla="*/ 466685 h 2179871"/>
                <a:gd name="connsiteX1596" fmla="*/ 2077125 w 2663714"/>
                <a:gd name="connsiteY1596" fmla="*/ 488791 h 2179871"/>
                <a:gd name="connsiteX1597" fmla="*/ 2016209 w 2663714"/>
                <a:gd name="connsiteY1597" fmla="*/ 587027 h 2179871"/>
                <a:gd name="connsiteX1598" fmla="*/ 2052127 w 2663714"/>
                <a:gd name="connsiteY1598" fmla="*/ 406685 h 2179871"/>
                <a:gd name="connsiteX1599" fmla="*/ 2054943 w 2663714"/>
                <a:gd name="connsiteY1599" fmla="*/ 410441 h 2179871"/>
                <a:gd name="connsiteX1600" fmla="*/ 2054687 w 2663714"/>
                <a:gd name="connsiteY1600" fmla="*/ 410953 h 2179871"/>
                <a:gd name="connsiteX1601" fmla="*/ 2053834 w 2663714"/>
                <a:gd name="connsiteY1601" fmla="*/ 412318 h 2179871"/>
                <a:gd name="connsiteX1602" fmla="*/ 2051018 w 2663714"/>
                <a:gd name="connsiteY1602" fmla="*/ 416415 h 2179871"/>
                <a:gd name="connsiteX1603" fmla="*/ 2050848 w 2663714"/>
                <a:gd name="connsiteY1603" fmla="*/ 416415 h 2179871"/>
                <a:gd name="connsiteX1604" fmla="*/ 2050848 w 2663714"/>
                <a:gd name="connsiteY1604" fmla="*/ 416074 h 2179871"/>
                <a:gd name="connsiteX1605" fmla="*/ 2050848 w 2663714"/>
                <a:gd name="connsiteY1605" fmla="*/ 415135 h 2179871"/>
                <a:gd name="connsiteX1606" fmla="*/ 2051104 w 2663714"/>
                <a:gd name="connsiteY1606" fmla="*/ 412574 h 2179871"/>
                <a:gd name="connsiteX1607" fmla="*/ 2052213 w 2663714"/>
                <a:gd name="connsiteY1607" fmla="*/ 406685 h 2179871"/>
                <a:gd name="connsiteX1608" fmla="*/ 2163466 w 2663714"/>
                <a:gd name="connsiteY1608" fmla="*/ 352318 h 2179871"/>
                <a:gd name="connsiteX1609" fmla="*/ 2187270 w 2663714"/>
                <a:gd name="connsiteY1609" fmla="*/ 341650 h 2179871"/>
                <a:gd name="connsiteX1610" fmla="*/ 2170207 w 2663714"/>
                <a:gd name="connsiteY1610" fmla="*/ 366145 h 2179871"/>
                <a:gd name="connsiteX1611" fmla="*/ 2169097 w 2663714"/>
                <a:gd name="connsiteY1611" fmla="*/ 367681 h 2179871"/>
                <a:gd name="connsiteX1612" fmla="*/ 2133435 w 2663714"/>
                <a:gd name="connsiteY1612" fmla="*/ 381422 h 2179871"/>
                <a:gd name="connsiteX1613" fmla="*/ 2147085 w 2663714"/>
                <a:gd name="connsiteY1613" fmla="*/ 358293 h 2179871"/>
                <a:gd name="connsiteX1614" fmla="*/ 2163381 w 2663714"/>
                <a:gd name="connsiteY1614" fmla="*/ 352404 h 2179871"/>
                <a:gd name="connsiteX1615" fmla="*/ 2163381 w 2663714"/>
                <a:gd name="connsiteY1615" fmla="*/ 352404 h 2179871"/>
                <a:gd name="connsiteX1616" fmla="*/ 2163381 w 2663714"/>
                <a:gd name="connsiteY1616" fmla="*/ 352404 h 2179871"/>
                <a:gd name="connsiteX1617" fmla="*/ 2163381 w 2663714"/>
                <a:gd name="connsiteY1617" fmla="*/ 352404 h 2179871"/>
                <a:gd name="connsiteX1618" fmla="*/ 2163381 w 2663714"/>
                <a:gd name="connsiteY1618" fmla="*/ 352404 h 2179871"/>
                <a:gd name="connsiteX1619" fmla="*/ 2202542 w 2663714"/>
                <a:gd name="connsiteY1619" fmla="*/ 334822 h 2179871"/>
                <a:gd name="connsiteX1620" fmla="*/ 2182407 w 2663714"/>
                <a:gd name="connsiteY1620" fmla="*/ 362646 h 2179871"/>
                <a:gd name="connsiteX1621" fmla="*/ 2176605 w 2663714"/>
                <a:gd name="connsiteY1621" fmla="*/ 364865 h 2179871"/>
                <a:gd name="connsiteX1622" fmla="*/ 2191109 w 2663714"/>
                <a:gd name="connsiteY1622" fmla="*/ 340028 h 2179871"/>
                <a:gd name="connsiteX1623" fmla="*/ 2202627 w 2663714"/>
                <a:gd name="connsiteY1623" fmla="*/ 334907 h 2179871"/>
                <a:gd name="connsiteX1624" fmla="*/ 2298097 w 2663714"/>
                <a:gd name="connsiteY1624" fmla="*/ 325946 h 2179871"/>
                <a:gd name="connsiteX1625" fmla="*/ 2324204 w 2663714"/>
                <a:gd name="connsiteY1625" fmla="*/ 315960 h 2179871"/>
                <a:gd name="connsiteX1626" fmla="*/ 2316782 w 2663714"/>
                <a:gd name="connsiteY1626" fmla="*/ 324154 h 2179871"/>
                <a:gd name="connsiteX1627" fmla="*/ 2316782 w 2663714"/>
                <a:gd name="connsiteY1627" fmla="*/ 324154 h 2179871"/>
                <a:gd name="connsiteX1628" fmla="*/ 2316696 w 2663714"/>
                <a:gd name="connsiteY1628" fmla="*/ 324239 h 2179871"/>
                <a:gd name="connsiteX1629" fmla="*/ 2316611 w 2663714"/>
                <a:gd name="connsiteY1629" fmla="*/ 324239 h 2179871"/>
                <a:gd name="connsiteX1630" fmla="*/ 2316611 w 2663714"/>
                <a:gd name="connsiteY1630" fmla="*/ 324410 h 2179871"/>
                <a:gd name="connsiteX1631" fmla="*/ 2310895 w 2663714"/>
                <a:gd name="connsiteY1631" fmla="*/ 331237 h 2179871"/>
                <a:gd name="connsiteX1632" fmla="*/ 2285043 w 2663714"/>
                <a:gd name="connsiteY1632" fmla="*/ 338663 h 2179871"/>
                <a:gd name="connsiteX1633" fmla="*/ 2282996 w 2663714"/>
                <a:gd name="connsiteY1633" fmla="*/ 339260 h 2179871"/>
                <a:gd name="connsiteX1634" fmla="*/ 2292722 w 2663714"/>
                <a:gd name="connsiteY1634" fmla="*/ 328079 h 2179871"/>
                <a:gd name="connsiteX1635" fmla="*/ 2298182 w 2663714"/>
                <a:gd name="connsiteY1635" fmla="*/ 325946 h 2179871"/>
                <a:gd name="connsiteX1636" fmla="*/ 2355601 w 2663714"/>
                <a:gd name="connsiteY1636" fmla="*/ 334225 h 2179871"/>
                <a:gd name="connsiteX1637" fmla="*/ 2343571 w 2663714"/>
                <a:gd name="connsiteY1637" fmla="*/ 338407 h 2179871"/>
                <a:gd name="connsiteX1638" fmla="*/ 2343657 w 2663714"/>
                <a:gd name="connsiteY1638" fmla="*/ 338663 h 2179871"/>
                <a:gd name="connsiteX1639" fmla="*/ 2354236 w 2663714"/>
                <a:gd name="connsiteY1639" fmla="*/ 335676 h 2179871"/>
                <a:gd name="connsiteX1640" fmla="*/ 2328470 w 2663714"/>
                <a:gd name="connsiteY1640" fmla="*/ 363072 h 2179871"/>
                <a:gd name="connsiteX1641" fmla="*/ 2327787 w 2663714"/>
                <a:gd name="connsiteY1641" fmla="*/ 363755 h 2179871"/>
                <a:gd name="connsiteX1642" fmla="*/ 2326508 w 2663714"/>
                <a:gd name="connsiteY1642" fmla="*/ 364182 h 2179871"/>
                <a:gd name="connsiteX1643" fmla="*/ 2326508 w 2663714"/>
                <a:gd name="connsiteY1643" fmla="*/ 364438 h 2179871"/>
                <a:gd name="connsiteX1644" fmla="*/ 2327190 w 2663714"/>
                <a:gd name="connsiteY1644" fmla="*/ 364267 h 2179871"/>
                <a:gd name="connsiteX1645" fmla="*/ 2322924 w 2663714"/>
                <a:gd name="connsiteY1645" fmla="*/ 368535 h 2179871"/>
                <a:gd name="connsiteX1646" fmla="*/ 2321986 w 2663714"/>
                <a:gd name="connsiteY1646" fmla="*/ 368791 h 2179871"/>
                <a:gd name="connsiteX1647" fmla="*/ 2297414 w 2663714"/>
                <a:gd name="connsiteY1647" fmla="*/ 375021 h 2179871"/>
                <a:gd name="connsiteX1648" fmla="*/ 2311833 w 2663714"/>
                <a:gd name="connsiteY1648" fmla="*/ 358293 h 2179871"/>
                <a:gd name="connsiteX1649" fmla="*/ 2335466 w 2663714"/>
                <a:gd name="connsiteY1649" fmla="*/ 350014 h 2179871"/>
                <a:gd name="connsiteX1650" fmla="*/ 2335381 w 2663714"/>
                <a:gd name="connsiteY1650" fmla="*/ 349758 h 2179871"/>
                <a:gd name="connsiteX1651" fmla="*/ 2313796 w 2663714"/>
                <a:gd name="connsiteY1651" fmla="*/ 355988 h 2179871"/>
                <a:gd name="connsiteX1652" fmla="*/ 2325825 w 2663714"/>
                <a:gd name="connsiteY1652" fmla="*/ 341906 h 2179871"/>
                <a:gd name="connsiteX1653" fmla="*/ 2332907 w 2663714"/>
                <a:gd name="connsiteY1653" fmla="*/ 339602 h 2179871"/>
                <a:gd name="connsiteX1654" fmla="*/ 2357563 w 2663714"/>
                <a:gd name="connsiteY1654" fmla="*/ 331835 h 2179871"/>
                <a:gd name="connsiteX1655" fmla="*/ 2355515 w 2663714"/>
                <a:gd name="connsiteY1655" fmla="*/ 334139 h 2179871"/>
                <a:gd name="connsiteX1656" fmla="*/ 2436311 w 2663714"/>
                <a:gd name="connsiteY1656" fmla="*/ 293940 h 2179871"/>
                <a:gd name="connsiteX1657" fmla="*/ 2460712 w 2663714"/>
                <a:gd name="connsiteY1657" fmla="*/ 261081 h 2179871"/>
                <a:gd name="connsiteX1658" fmla="*/ 2483406 w 2663714"/>
                <a:gd name="connsiteY1658" fmla="*/ 227112 h 2179871"/>
                <a:gd name="connsiteX1659" fmla="*/ 2491170 w 2663714"/>
                <a:gd name="connsiteY1659" fmla="*/ 214822 h 2179871"/>
                <a:gd name="connsiteX1660" fmla="*/ 2496374 w 2663714"/>
                <a:gd name="connsiteY1660" fmla="*/ 206373 h 2179871"/>
                <a:gd name="connsiteX1661" fmla="*/ 2500896 w 2663714"/>
                <a:gd name="connsiteY1661" fmla="*/ 207141 h 2179871"/>
                <a:gd name="connsiteX1662" fmla="*/ 2519836 w 2663714"/>
                <a:gd name="connsiteY1662" fmla="*/ 210384 h 2179871"/>
                <a:gd name="connsiteX1663" fmla="*/ 2522140 w 2663714"/>
                <a:gd name="connsiteY1663" fmla="*/ 217297 h 2179871"/>
                <a:gd name="connsiteX1664" fmla="*/ 2519581 w 2663714"/>
                <a:gd name="connsiteY1664" fmla="*/ 220796 h 2179871"/>
                <a:gd name="connsiteX1665" fmla="*/ 2510622 w 2663714"/>
                <a:gd name="connsiteY1665" fmla="*/ 220455 h 2179871"/>
                <a:gd name="connsiteX1666" fmla="*/ 2504223 w 2663714"/>
                <a:gd name="connsiteY1666" fmla="*/ 220114 h 2179871"/>
                <a:gd name="connsiteX1667" fmla="*/ 2506527 w 2663714"/>
                <a:gd name="connsiteY1667" fmla="*/ 216273 h 2179871"/>
                <a:gd name="connsiteX1668" fmla="*/ 2506271 w 2663714"/>
                <a:gd name="connsiteY1668" fmla="*/ 216102 h 2179871"/>
                <a:gd name="connsiteX1669" fmla="*/ 2502858 w 2663714"/>
                <a:gd name="connsiteY1669" fmla="*/ 220284 h 2179871"/>
                <a:gd name="connsiteX1670" fmla="*/ 2502347 w 2663714"/>
                <a:gd name="connsiteY1670" fmla="*/ 220967 h 2179871"/>
                <a:gd name="connsiteX1671" fmla="*/ 2503200 w 2663714"/>
                <a:gd name="connsiteY1671" fmla="*/ 221138 h 2179871"/>
                <a:gd name="connsiteX1672" fmla="*/ 2510366 w 2663714"/>
                <a:gd name="connsiteY1672" fmla="*/ 222589 h 2179871"/>
                <a:gd name="connsiteX1673" fmla="*/ 2517277 w 2663714"/>
                <a:gd name="connsiteY1673" fmla="*/ 223954 h 2179871"/>
                <a:gd name="connsiteX1674" fmla="*/ 2512158 w 2663714"/>
                <a:gd name="connsiteY1674" fmla="*/ 230868 h 2179871"/>
                <a:gd name="connsiteX1675" fmla="*/ 2508319 w 2663714"/>
                <a:gd name="connsiteY1675" fmla="*/ 235903 h 2179871"/>
                <a:gd name="connsiteX1676" fmla="*/ 2502432 w 2663714"/>
                <a:gd name="connsiteY1676" fmla="*/ 235476 h 2179871"/>
                <a:gd name="connsiteX1677" fmla="*/ 2496545 w 2663714"/>
                <a:gd name="connsiteY1677" fmla="*/ 232404 h 2179871"/>
                <a:gd name="connsiteX1678" fmla="*/ 2496289 w 2663714"/>
                <a:gd name="connsiteY1678" fmla="*/ 232575 h 2179871"/>
                <a:gd name="connsiteX1679" fmla="*/ 2502090 w 2663714"/>
                <a:gd name="connsiteY1679" fmla="*/ 236586 h 2179871"/>
                <a:gd name="connsiteX1680" fmla="*/ 2506868 w 2663714"/>
                <a:gd name="connsiteY1680" fmla="*/ 237695 h 2179871"/>
                <a:gd name="connsiteX1681" fmla="*/ 2501408 w 2663714"/>
                <a:gd name="connsiteY1681" fmla="*/ 244779 h 2179871"/>
                <a:gd name="connsiteX1682" fmla="*/ 2496119 w 2663714"/>
                <a:gd name="connsiteY1682" fmla="*/ 244267 h 2179871"/>
                <a:gd name="connsiteX1683" fmla="*/ 2496119 w 2663714"/>
                <a:gd name="connsiteY1683" fmla="*/ 244523 h 2179871"/>
                <a:gd name="connsiteX1684" fmla="*/ 2500896 w 2663714"/>
                <a:gd name="connsiteY1684" fmla="*/ 245548 h 2179871"/>
                <a:gd name="connsiteX1685" fmla="*/ 2487587 w 2663714"/>
                <a:gd name="connsiteY1685" fmla="*/ 262276 h 2179871"/>
                <a:gd name="connsiteX1686" fmla="*/ 2477604 w 2663714"/>
                <a:gd name="connsiteY1686" fmla="*/ 259289 h 2179871"/>
                <a:gd name="connsiteX1687" fmla="*/ 2477434 w 2663714"/>
                <a:gd name="connsiteY1687" fmla="*/ 259545 h 2179871"/>
                <a:gd name="connsiteX1688" fmla="*/ 2486563 w 2663714"/>
                <a:gd name="connsiteY1688" fmla="*/ 263385 h 2179871"/>
                <a:gd name="connsiteX1689" fmla="*/ 2471888 w 2663714"/>
                <a:gd name="connsiteY1689" fmla="*/ 281223 h 2179871"/>
                <a:gd name="connsiteX1690" fmla="*/ 2469841 w 2663714"/>
                <a:gd name="connsiteY1690" fmla="*/ 281906 h 2179871"/>
                <a:gd name="connsiteX1691" fmla="*/ 2469841 w 2663714"/>
                <a:gd name="connsiteY1691" fmla="*/ 281906 h 2179871"/>
                <a:gd name="connsiteX1692" fmla="*/ 2469755 w 2663714"/>
                <a:gd name="connsiteY1692" fmla="*/ 281906 h 2179871"/>
                <a:gd name="connsiteX1693" fmla="*/ 2469670 w 2663714"/>
                <a:gd name="connsiteY1693" fmla="*/ 281906 h 2179871"/>
                <a:gd name="connsiteX1694" fmla="*/ 2469670 w 2663714"/>
                <a:gd name="connsiteY1694" fmla="*/ 281906 h 2179871"/>
                <a:gd name="connsiteX1695" fmla="*/ 2457043 w 2663714"/>
                <a:gd name="connsiteY1695" fmla="*/ 287539 h 2179871"/>
                <a:gd name="connsiteX1696" fmla="*/ 2488866 w 2663714"/>
                <a:gd name="connsiteY1696" fmla="*/ 236074 h 2179871"/>
                <a:gd name="connsiteX1697" fmla="*/ 2501578 w 2663714"/>
                <a:gd name="connsiteY1697" fmla="*/ 212688 h 2179871"/>
                <a:gd name="connsiteX1698" fmla="*/ 2501323 w 2663714"/>
                <a:gd name="connsiteY1698" fmla="*/ 212518 h 2179871"/>
                <a:gd name="connsiteX1699" fmla="*/ 2487245 w 2663714"/>
                <a:gd name="connsiteY1699" fmla="*/ 234879 h 2179871"/>
                <a:gd name="connsiteX1700" fmla="*/ 2444416 w 2663714"/>
                <a:gd name="connsiteY1700" fmla="*/ 293599 h 2179871"/>
                <a:gd name="connsiteX1701" fmla="*/ 2431448 w 2663714"/>
                <a:gd name="connsiteY1701" fmla="*/ 300085 h 2179871"/>
                <a:gd name="connsiteX1702" fmla="*/ 2430510 w 2663714"/>
                <a:gd name="connsiteY1702" fmla="*/ 300597 h 2179871"/>
                <a:gd name="connsiteX1703" fmla="*/ 2436140 w 2663714"/>
                <a:gd name="connsiteY1703" fmla="*/ 294196 h 2179871"/>
                <a:gd name="connsiteX1704" fmla="*/ 2436140 w 2663714"/>
                <a:gd name="connsiteY1704" fmla="*/ 294196 h 2179871"/>
                <a:gd name="connsiteX1705" fmla="*/ 2436140 w 2663714"/>
                <a:gd name="connsiteY1705" fmla="*/ 294196 h 2179871"/>
                <a:gd name="connsiteX1706" fmla="*/ 2436140 w 2663714"/>
                <a:gd name="connsiteY1706" fmla="*/ 294196 h 2179871"/>
                <a:gd name="connsiteX1707" fmla="*/ 2436140 w 2663714"/>
                <a:gd name="connsiteY1707" fmla="*/ 294196 h 2179871"/>
                <a:gd name="connsiteX1708" fmla="*/ 2547479 w 2663714"/>
                <a:gd name="connsiteY1708" fmla="*/ 290441 h 2179871"/>
                <a:gd name="connsiteX1709" fmla="*/ 2550295 w 2663714"/>
                <a:gd name="connsiteY1709" fmla="*/ 298890 h 2179871"/>
                <a:gd name="connsiteX1710" fmla="*/ 2537242 w 2663714"/>
                <a:gd name="connsiteY1710" fmla="*/ 297610 h 2179871"/>
                <a:gd name="connsiteX1711" fmla="*/ 2523164 w 2663714"/>
                <a:gd name="connsiteY1711" fmla="*/ 295732 h 2179871"/>
                <a:gd name="connsiteX1712" fmla="*/ 2523164 w 2663714"/>
                <a:gd name="connsiteY1712" fmla="*/ 295988 h 2179871"/>
                <a:gd name="connsiteX1713" fmla="*/ 2536985 w 2663714"/>
                <a:gd name="connsiteY1713" fmla="*/ 299573 h 2179871"/>
                <a:gd name="connsiteX1714" fmla="*/ 2542104 w 2663714"/>
                <a:gd name="connsiteY1714" fmla="*/ 300768 h 2179871"/>
                <a:gd name="connsiteX1715" fmla="*/ 2517789 w 2663714"/>
                <a:gd name="connsiteY1715" fmla="*/ 307084 h 2179871"/>
                <a:gd name="connsiteX1716" fmla="*/ 2493644 w 2663714"/>
                <a:gd name="connsiteY1716" fmla="*/ 313314 h 2179871"/>
                <a:gd name="connsiteX1717" fmla="*/ 2507295 w 2663714"/>
                <a:gd name="connsiteY1717" fmla="*/ 299915 h 2179871"/>
                <a:gd name="connsiteX1718" fmla="*/ 2515144 w 2663714"/>
                <a:gd name="connsiteY1718" fmla="*/ 297183 h 2179871"/>
                <a:gd name="connsiteX1719" fmla="*/ 2540569 w 2663714"/>
                <a:gd name="connsiteY1719" fmla="*/ 288478 h 2179871"/>
                <a:gd name="connsiteX1720" fmla="*/ 2540483 w 2663714"/>
                <a:gd name="connsiteY1720" fmla="*/ 288222 h 2179871"/>
                <a:gd name="connsiteX1721" fmla="*/ 2514718 w 2663714"/>
                <a:gd name="connsiteY1721" fmla="*/ 295220 h 2179871"/>
                <a:gd name="connsiteX1722" fmla="*/ 2511049 w 2663714"/>
                <a:gd name="connsiteY1722" fmla="*/ 296159 h 2179871"/>
                <a:gd name="connsiteX1723" fmla="*/ 2523847 w 2663714"/>
                <a:gd name="connsiteY1723" fmla="*/ 283101 h 2179871"/>
                <a:gd name="connsiteX1724" fmla="*/ 2546541 w 2663714"/>
                <a:gd name="connsiteY1724" fmla="*/ 287454 h 2179871"/>
                <a:gd name="connsiteX1725" fmla="*/ 2547479 w 2663714"/>
                <a:gd name="connsiteY1725" fmla="*/ 290270 h 2179871"/>
                <a:gd name="connsiteX1726" fmla="*/ 2548162 w 2663714"/>
                <a:gd name="connsiteY1726" fmla="*/ 313912 h 2179871"/>
                <a:gd name="connsiteX1727" fmla="*/ 2536815 w 2663714"/>
                <a:gd name="connsiteY1727" fmla="*/ 312205 h 2179871"/>
                <a:gd name="connsiteX1728" fmla="*/ 2536815 w 2663714"/>
                <a:gd name="connsiteY1728" fmla="*/ 312461 h 2179871"/>
                <a:gd name="connsiteX1729" fmla="*/ 2547223 w 2663714"/>
                <a:gd name="connsiteY1729" fmla="*/ 315704 h 2179871"/>
                <a:gd name="connsiteX1730" fmla="*/ 2516168 w 2663714"/>
                <a:gd name="connsiteY1730" fmla="*/ 322702 h 2179871"/>
                <a:gd name="connsiteX1731" fmla="*/ 2444160 w 2663714"/>
                <a:gd name="connsiteY1731" fmla="*/ 338833 h 2179871"/>
                <a:gd name="connsiteX1732" fmla="*/ 2453033 w 2663714"/>
                <a:gd name="connsiteY1732" fmla="*/ 330469 h 2179871"/>
                <a:gd name="connsiteX1733" fmla="*/ 2483833 w 2663714"/>
                <a:gd name="connsiteY1733" fmla="*/ 320484 h 2179871"/>
                <a:gd name="connsiteX1734" fmla="*/ 2474107 w 2663714"/>
                <a:gd name="connsiteY1734" fmla="*/ 331749 h 2179871"/>
                <a:gd name="connsiteX1735" fmla="*/ 2474362 w 2663714"/>
                <a:gd name="connsiteY1735" fmla="*/ 331920 h 2179871"/>
                <a:gd name="connsiteX1736" fmla="*/ 2487501 w 2663714"/>
                <a:gd name="connsiteY1736" fmla="*/ 319203 h 2179871"/>
                <a:gd name="connsiteX1737" fmla="*/ 2518130 w 2663714"/>
                <a:gd name="connsiteY1737" fmla="*/ 309132 h 2179871"/>
                <a:gd name="connsiteX1738" fmla="*/ 2543128 w 2663714"/>
                <a:gd name="connsiteY1738" fmla="*/ 301024 h 2179871"/>
                <a:gd name="connsiteX1739" fmla="*/ 2551660 w 2663714"/>
                <a:gd name="connsiteY1739" fmla="*/ 302987 h 2179871"/>
                <a:gd name="connsiteX1740" fmla="*/ 2555329 w 2663714"/>
                <a:gd name="connsiteY1740" fmla="*/ 314680 h 2179871"/>
                <a:gd name="connsiteX1741" fmla="*/ 2548162 w 2663714"/>
                <a:gd name="connsiteY1741" fmla="*/ 313826 h 2179871"/>
                <a:gd name="connsiteX1742" fmla="*/ 2427097 w 2663714"/>
                <a:gd name="connsiteY1742" fmla="*/ 342845 h 2179871"/>
                <a:gd name="connsiteX1743" fmla="*/ 2425817 w 2663714"/>
                <a:gd name="connsiteY1743" fmla="*/ 343186 h 2179871"/>
                <a:gd name="connsiteX1744" fmla="*/ 2428718 w 2663714"/>
                <a:gd name="connsiteY1744" fmla="*/ 340199 h 2179871"/>
                <a:gd name="connsiteX1745" fmla="*/ 2431789 w 2663714"/>
                <a:gd name="connsiteY1745" fmla="*/ 336956 h 2179871"/>
                <a:gd name="connsiteX1746" fmla="*/ 2437676 w 2663714"/>
                <a:gd name="connsiteY1746" fmla="*/ 335420 h 2179871"/>
                <a:gd name="connsiteX1747" fmla="*/ 2437676 w 2663714"/>
                <a:gd name="connsiteY1747" fmla="*/ 335420 h 2179871"/>
                <a:gd name="connsiteX1748" fmla="*/ 2437676 w 2663714"/>
                <a:gd name="connsiteY1748" fmla="*/ 335420 h 2179871"/>
                <a:gd name="connsiteX1749" fmla="*/ 2437676 w 2663714"/>
                <a:gd name="connsiteY1749" fmla="*/ 335420 h 2179871"/>
                <a:gd name="connsiteX1750" fmla="*/ 2437676 w 2663714"/>
                <a:gd name="connsiteY1750" fmla="*/ 335420 h 2179871"/>
                <a:gd name="connsiteX1751" fmla="*/ 2449364 w 2663714"/>
                <a:gd name="connsiteY1751" fmla="*/ 331664 h 2179871"/>
                <a:gd name="connsiteX1752" fmla="*/ 2442368 w 2663714"/>
                <a:gd name="connsiteY1752" fmla="*/ 339260 h 2179871"/>
                <a:gd name="connsiteX1753" fmla="*/ 2440321 w 2663714"/>
                <a:gd name="connsiteY1753" fmla="*/ 339772 h 2179871"/>
                <a:gd name="connsiteX1754" fmla="*/ 2439468 w 2663714"/>
                <a:gd name="connsiteY1754" fmla="*/ 336529 h 2179871"/>
                <a:gd name="connsiteX1755" fmla="*/ 2439212 w 2663714"/>
                <a:gd name="connsiteY1755" fmla="*/ 336529 h 2179871"/>
                <a:gd name="connsiteX1756" fmla="*/ 2439809 w 2663714"/>
                <a:gd name="connsiteY1756" fmla="*/ 339772 h 2179871"/>
                <a:gd name="connsiteX1757" fmla="*/ 2427523 w 2663714"/>
                <a:gd name="connsiteY1757" fmla="*/ 342674 h 2179871"/>
                <a:gd name="connsiteX1758" fmla="*/ 2427523 w 2663714"/>
                <a:gd name="connsiteY1758" fmla="*/ 342674 h 2179871"/>
                <a:gd name="connsiteX1759" fmla="*/ 2427267 w 2663714"/>
                <a:gd name="connsiteY1759" fmla="*/ 342674 h 2179871"/>
                <a:gd name="connsiteX1760" fmla="*/ 2427011 w 2663714"/>
                <a:gd name="connsiteY1760" fmla="*/ 342674 h 2179871"/>
                <a:gd name="connsiteX1761" fmla="*/ 2427011 w 2663714"/>
                <a:gd name="connsiteY1761" fmla="*/ 342674 h 2179871"/>
                <a:gd name="connsiteX1762" fmla="*/ 2163125 w 2663714"/>
                <a:gd name="connsiteY1762" fmla="*/ 431522 h 2179871"/>
                <a:gd name="connsiteX1763" fmla="*/ 2159457 w 2663714"/>
                <a:gd name="connsiteY1763" fmla="*/ 432973 h 2179871"/>
                <a:gd name="connsiteX1764" fmla="*/ 2162699 w 2663714"/>
                <a:gd name="connsiteY1764" fmla="*/ 429217 h 2179871"/>
                <a:gd name="connsiteX1765" fmla="*/ 2167306 w 2663714"/>
                <a:gd name="connsiteY1765" fmla="*/ 422987 h 2179871"/>
                <a:gd name="connsiteX1766" fmla="*/ 2192389 w 2663714"/>
                <a:gd name="connsiteY1766" fmla="*/ 415306 h 2179871"/>
                <a:gd name="connsiteX1767" fmla="*/ 2192389 w 2663714"/>
                <a:gd name="connsiteY1767" fmla="*/ 415306 h 2179871"/>
                <a:gd name="connsiteX1768" fmla="*/ 2192389 w 2663714"/>
                <a:gd name="connsiteY1768" fmla="*/ 415306 h 2179871"/>
                <a:gd name="connsiteX1769" fmla="*/ 2192389 w 2663714"/>
                <a:gd name="connsiteY1769" fmla="*/ 415306 h 2179871"/>
                <a:gd name="connsiteX1770" fmla="*/ 2192389 w 2663714"/>
                <a:gd name="connsiteY1770" fmla="*/ 415306 h 2179871"/>
                <a:gd name="connsiteX1771" fmla="*/ 2196399 w 2663714"/>
                <a:gd name="connsiteY1771" fmla="*/ 413940 h 2179871"/>
                <a:gd name="connsiteX1772" fmla="*/ 2190000 w 2663714"/>
                <a:gd name="connsiteY1772" fmla="*/ 421792 h 2179871"/>
                <a:gd name="connsiteX1773" fmla="*/ 2162954 w 2663714"/>
                <a:gd name="connsiteY1773" fmla="*/ 431693 h 2179871"/>
                <a:gd name="connsiteX1774" fmla="*/ 2196484 w 2663714"/>
                <a:gd name="connsiteY1774" fmla="*/ 373314 h 2179871"/>
                <a:gd name="connsiteX1775" fmla="*/ 2193413 w 2663714"/>
                <a:gd name="connsiteY1775" fmla="*/ 378008 h 2179871"/>
                <a:gd name="connsiteX1776" fmla="*/ 2174814 w 2663714"/>
                <a:gd name="connsiteY1776" fmla="*/ 384410 h 2179871"/>
                <a:gd name="connsiteX1777" fmla="*/ 2178824 w 2663714"/>
                <a:gd name="connsiteY1777" fmla="*/ 379118 h 2179871"/>
                <a:gd name="connsiteX1778" fmla="*/ 2196484 w 2663714"/>
                <a:gd name="connsiteY1778" fmla="*/ 373314 h 2179871"/>
                <a:gd name="connsiteX1779" fmla="*/ 2331456 w 2663714"/>
                <a:gd name="connsiteY1779" fmla="*/ 363243 h 2179871"/>
                <a:gd name="connsiteX1780" fmla="*/ 2355857 w 2663714"/>
                <a:gd name="connsiteY1780" fmla="*/ 356842 h 2179871"/>
                <a:gd name="connsiteX1781" fmla="*/ 2357990 w 2663714"/>
                <a:gd name="connsiteY1781" fmla="*/ 356330 h 2179871"/>
                <a:gd name="connsiteX1782" fmla="*/ 2354151 w 2663714"/>
                <a:gd name="connsiteY1782" fmla="*/ 360597 h 2179871"/>
                <a:gd name="connsiteX1783" fmla="*/ 2326422 w 2663714"/>
                <a:gd name="connsiteY1783" fmla="*/ 367681 h 2179871"/>
                <a:gd name="connsiteX1784" fmla="*/ 2330176 w 2663714"/>
                <a:gd name="connsiteY1784" fmla="*/ 364438 h 2179871"/>
                <a:gd name="connsiteX1785" fmla="*/ 2331541 w 2663714"/>
                <a:gd name="connsiteY1785" fmla="*/ 363243 h 2179871"/>
                <a:gd name="connsiteX1786" fmla="*/ 2348434 w 2663714"/>
                <a:gd name="connsiteY1786" fmla="*/ 347795 h 2179871"/>
                <a:gd name="connsiteX1787" fmla="*/ 2370361 w 2663714"/>
                <a:gd name="connsiteY1787" fmla="*/ 341821 h 2179871"/>
                <a:gd name="connsiteX1788" fmla="*/ 2360805 w 2663714"/>
                <a:gd name="connsiteY1788" fmla="*/ 353087 h 2179871"/>
                <a:gd name="connsiteX1789" fmla="*/ 2355089 w 2663714"/>
                <a:gd name="connsiteY1789" fmla="*/ 354964 h 2179871"/>
                <a:gd name="connsiteX1790" fmla="*/ 2332480 w 2663714"/>
                <a:gd name="connsiteY1790" fmla="*/ 362304 h 2179871"/>
                <a:gd name="connsiteX1791" fmla="*/ 2348349 w 2663714"/>
                <a:gd name="connsiteY1791" fmla="*/ 347795 h 2179871"/>
                <a:gd name="connsiteX1792" fmla="*/ 2449023 w 2663714"/>
                <a:gd name="connsiteY1792" fmla="*/ 299061 h 2179871"/>
                <a:gd name="connsiteX1793" fmla="*/ 2449023 w 2663714"/>
                <a:gd name="connsiteY1793" fmla="*/ 299061 h 2179871"/>
                <a:gd name="connsiteX1794" fmla="*/ 2449023 w 2663714"/>
                <a:gd name="connsiteY1794" fmla="*/ 298976 h 2179871"/>
                <a:gd name="connsiteX1795" fmla="*/ 2449023 w 2663714"/>
                <a:gd name="connsiteY1795" fmla="*/ 298976 h 2179871"/>
                <a:gd name="connsiteX1796" fmla="*/ 2451753 w 2663714"/>
                <a:gd name="connsiteY1796" fmla="*/ 295135 h 2179871"/>
                <a:gd name="connsiteX1797" fmla="*/ 2463527 w 2663714"/>
                <a:gd name="connsiteY1797" fmla="*/ 291209 h 2179871"/>
                <a:gd name="connsiteX1798" fmla="*/ 2463015 w 2663714"/>
                <a:gd name="connsiteY1798" fmla="*/ 291806 h 2179871"/>
                <a:gd name="connsiteX1799" fmla="*/ 2463015 w 2663714"/>
                <a:gd name="connsiteY1799" fmla="*/ 291806 h 2179871"/>
                <a:gd name="connsiteX1800" fmla="*/ 2462930 w 2663714"/>
                <a:gd name="connsiteY1800" fmla="*/ 291977 h 2179871"/>
                <a:gd name="connsiteX1801" fmla="*/ 2462930 w 2663714"/>
                <a:gd name="connsiteY1801" fmla="*/ 292148 h 2179871"/>
                <a:gd name="connsiteX1802" fmla="*/ 2462845 w 2663714"/>
                <a:gd name="connsiteY1802" fmla="*/ 292148 h 2179871"/>
                <a:gd name="connsiteX1803" fmla="*/ 2457214 w 2663714"/>
                <a:gd name="connsiteY1803" fmla="*/ 299317 h 2179871"/>
                <a:gd name="connsiteX1804" fmla="*/ 2450815 w 2663714"/>
                <a:gd name="connsiteY1804" fmla="*/ 301195 h 2179871"/>
                <a:gd name="connsiteX1805" fmla="*/ 2450815 w 2663714"/>
                <a:gd name="connsiteY1805" fmla="*/ 301195 h 2179871"/>
                <a:gd name="connsiteX1806" fmla="*/ 2450644 w 2663714"/>
                <a:gd name="connsiteY1806" fmla="*/ 301195 h 2179871"/>
                <a:gd name="connsiteX1807" fmla="*/ 2450474 w 2663714"/>
                <a:gd name="connsiteY1807" fmla="*/ 301195 h 2179871"/>
                <a:gd name="connsiteX1808" fmla="*/ 2450474 w 2663714"/>
                <a:gd name="connsiteY1808" fmla="*/ 301195 h 2179871"/>
                <a:gd name="connsiteX1809" fmla="*/ 2446037 w 2663714"/>
                <a:gd name="connsiteY1809" fmla="*/ 302731 h 2179871"/>
                <a:gd name="connsiteX1810" fmla="*/ 2449023 w 2663714"/>
                <a:gd name="connsiteY1810" fmla="*/ 299061 h 2179871"/>
                <a:gd name="connsiteX1811" fmla="*/ 2449023 w 2663714"/>
                <a:gd name="connsiteY1811" fmla="*/ 299061 h 2179871"/>
                <a:gd name="connsiteX1812" fmla="*/ 2524870 w 2663714"/>
                <a:gd name="connsiteY1812" fmla="*/ 225149 h 2179871"/>
                <a:gd name="connsiteX1813" fmla="*/ 2528283 w 2663714"/>
                <a:gd name="connsiteY1813" fmla="*/ 235135 h 2179871"/>
                <a:gd name="connsiteX1814" fmla="*/ 2511390 w 2663714"/>
                <a:gd name="connsiteY1814" fmla="*/ 235647 h 2179871"/>
                <a:gd name="connsiteX1815" fmla="*/ 2513864 w 2663714"/>
                <a:gd name="connsiteY1815" fmla="*/ 231977 h 2179871"/>
                <a:gd name="connsiteX1816" fmla="*/ 2518984 w 2663714"/>
                <a:gd name="connsiteY1816" fmla="*/ 224125 h 2179871"/>
                <a:gd name="connsiteX1817" fmla="*/ 2524870 w 2663714"/>
                <a:gd name="connsiteY1817" fmla="*/ 225235 h 2179871"/>
                <a:gd name="connsiteX1818" fmla="*/ 2521116 w 2663714"/>
                <a:gd name="connsiteY1818" fmla="*/ 220711 h 2179871"/>
                <a:gd name="connsiteX1819" fmla="*/ 2522567 w 2663714"/>
                <a:gd name="connsiteY1819" fmla="*/ 218407 h 2179871"/>
                <a:gd name="connsiteX1820" fmla="*/ 2523420 w 2663714"/>
                <a:gd name="connsiteY1820" fmla="*/ 220796 h 2179871"/>
                <a:gd name="connsiteX1821" fmla="*/ 2521116 w 2663714"/>
                <a:gd name="connsiteY1821" fmla="*/ 220796 h 2179871"/>
                <a:gd name="connsiteX1822" fmla="*/ 2542275 w 2663714"/>
                <a:gd name="connsiteY1822" fmla="*/ 275249 h 2179871"/>
                <a:gd name="connsiteX1823" fmla="*/ 2531269 w 2663714"/>
                <a:gd name="connsiteY1823" fmla="*/ 278407 h 2179871"/>
                <a:gd name="connsiteX1824" fmla="*/ 2527174 w 2663714"/>
                <a:gd name="connsiteY1824" fmla="*/ 279516 h 2179871"/>
                <a:gd name="connsiteX1825" fmla="*/ 2534767 w 2663714"/>
                <a:gd name="connsiteY1825" fmla="*/ 270299 h 2179871"/>
                <a:gd name="connsiteX1826" fmla="*/ 2540739 w 2663714"/>
                <a:gd name="connsiteY1826" fmla="*/ 270896 h 2179871"/>
                <a:gd name="connsiteX1827" fmla="*/ 2542275 w 2663714"/>
                <a:gd name="connsiteY1827" fmla="*/ 275249 h 2179871"/>
                <a:gd name="connsiteX1828" fmla="*/ 2462589 w 2663714"/>
                <a:gd name="connsiteY1828" fmla="*/ 321593 h 2179871"/>
                <a:gd name="connsiteX1829" fmla="*/ 2472315 w 2663714"/>
                <a:gd name="connsiteY1829" fmla="*/ 312290 h 2179871"/>
                <a:gd name="connsiteX1830" fmla="*/ 2498422 w 2663714"/>
                <a:gd name="connsiteY1830" fmla="*/ 303243 h 2179871"/>
                <a:gd name="connsiteX1831" fmla="*/ 2488866 w 2663714"/>
                <a:gd name="connsiteY1831" fmla="*/ 314765 h 2179871"/>
                <a:gd name="connsiteX1832" fmla="*/ 2462589 w 2663714"/>
                <a:gd name="connsiteY1832" fmla="*/ 321593 h 2179871"/>
                <a:gd name="connsiteX1833" fmla="*/ 2440918 w 2663714"/>
                <a:gd name="connsiteY1833" fmla="*/ 327397 h 2179871"/>
                <a:gd name="connsiteX1834" fmla="*/ 2442283 w 2663714"/>
                <a:gd name="connsiteY1834" fmla="*/ 325946 h 2179871"/>
                <a:gd name="connsiteX1835" fmla="*/ 2446890 w 2663714"/>
                <a:gd name="connsiteY1835" fmla="*/ 320910 h 2179871"/>
                <a:gd name="connsiteX1836" fmla="*/ 2464807 w 2663714"/>
                <a:gd name="connsiteY1836" fmla="*/ 314851 h 2179871"/>
                <a:gd name="connsiteX1837" fmla="*/ 2457555 w 2663714"/>
                <a:gd name="connsiteY1837" fmla="*/ 322873 h 2179871"/>
                <a:gd name="connsiteX1838" fmla="*/ 2441003 w 2663714"/>
                <a:gd name="connsiteY1838" fmla="*/ 327311 h 2179871"/>
                <a:gd name="connsiteX1839" fmla="*/ 2460882 w 2663714"/>
                <a:gd name="connsiteY1839" fmla="*/ 305121 h 2179871"/>
                <a:gd name="connsiteX1840" fmla="*/ 2478799 w 2663714"/>
                <a:gd name="connsiteY1840" fmla="*/ 298976 h 2179871"/>
                <a:gd name="connsiteX1841" fmla="*/ 2471803 w 2663714"/>
                <a:gd name="connsiteY1841" fmla="*/ 306913 h 2179871"/>
                <a:gd name="connsiteX1842" fmla="*/ 2455422 w 2663714"/>
                <a:gd name="connsiteY1842" fmla="*/ 311351 h 2179871"/>
                <a:gd name="connsiteX1843" fmla="*/ 2460882 w 2663714"/>
                <a:gd name="connsiteY1843" fmla="*/ 305035 h 2179871"/>
                <a:gd name="connsiteX1844" fmla="*/ 2475557 w 2663714"/>
                <a:gd name="connsiteY1844" fmla="*/ 287027 h 2179871"/>
                <a:gd name="connsiteX1845" fmla="*/ 2497398 w 2663714"/>
                <a:gd name="connsiteY1845" fmla="*/ 277724 h 2179871"/>
                <a:gd name="connsiteX1846" fmla="*/ 2485624 w 2663714"/>
                <a:gd name="connsiteY1846" fmla="*/ 291209 h 2179871"/>
                <a:gd name="connsiteX1847" fmla="*/ 2468732 w 2663714"/>
                <a:gd name="connsiteY1847" fmla="*/ 295988 h 2179871"/>
                <a:gd name="connsiteX1848" fmla="*/ 2475471 w 2663714"/>
                <a:gd name="connsiteY1848" fmla="*/ 287027 h 2179871"/>
                <a:gd name="connsiteX1849" fmla="*/ 2504479 w 2663714"/>
                <a:gd name="connsiteY1849" fmla="*/ 280199 h 2179871"/>
                <a:gd name="connsiteX1850" fmla="*/ 2504479 w 2663714"/>
                <a:gd name="connsiteY1850" fmla="*/ 280199 h 2179871"/>
                <a:gd name="connsiteX1851" fmla="*/ 2504479 w 2663714"/>
                <a:gd name="connsiteY1851" fmla="*/ 280199 h 2179871"/>
                <a:gd name="connsiteX1852" fmla="*/ 2504479 w 2663714"/>
                <a:gd name="connsiteY1852" fmla="*/ 280199 h 2179871"/>
                <a:gd name="connsiteX1853" fmla="*/ 2504479 w 2663714"/>
                <a:gd name="connsiteY1853" fmla="*/ 280199 h 2179871"/>
                <a:gd name="connsiteX1854" fmla="*/ 2505162 w 2663714"/>
                <a:gd name="connsiteY1854" fmla="*/ 279431 h 2179871"/>
                <a:gd name="connsiteX1855" fmla="*/ 2515741 w 2663714"/>
                <a:gd name="connsiteY1855" fmla="*/ 281735 h 2179871"/>
                <a:gd name="connsiteX1856" fmla="*/ 2516253 w 2663714"/>
                <a:gd name="connsiteY1856" fmla="*/ 281821 h 2179871"/>
                <a:gd name="connsiteX1857" fmla="*/ 2515315 w 2663714"/>
                <a:gd name="connsiteY1857" fmla="*/ 282930 h 2179871"/>
                <a:gd name="connsiteX1858" fmla="*/ 2496716 w 2663714"/>
                <a:gd name="connsiteY1858" fmla="*/ 288136 h 2179871"/>
                <a:gd name="connsiteX1859" fmla="*/ 2504394 w 2663714"/>
                <a:gd name="connsiteY1859" fmla="*/ 280284 h 2179871"/>
                <a:gd name="connsiteX1860" fmla="*/ 2520263 w 2663714"/>
                <a:gd name="connsiteY1860" fmla="*/ 277041 h 2179871"/>
                <a:gd name="connsiteX1861" fmla="*/ 2520263 w 2663714"/>
                <a:gd name="connsiteY1861" fmla="*/ 277041 h 2179871"/>
                <a:gd name="connsiteX1862" fmla="*/ 2520178 w 2663714"/>
                <a:gd name="connsiteY1862" fmla="*/ 277212 h 2179871"/>
                <a:gd name="connsiteX1863" fmla="*/ 2520178 w 2663714"/>
                <a:gd name="connsiteY1863" fmla="*/ 277212 h 2179871"/>
                <a:gd name="connsiteX1864" fmla="*/ 2518045 w 2663714"/>
                <a:gd name="connsiteY1864" fmla="*/ 279772 h 2179871"/>
                <a:gd name="connsiteX1865" fmla="*/ 2516082 w 2663714"/>
                <a:gd name="connsiteY1865" fmla="*/ 279602 h 2179871"/>
                <a:gd name="connsiteX1866" fmla="*/ 2506015 w 2663714"/>
                <a:gd name="connsiteY1866" fmla="*/ 278492 h 2179871"/>
                <a:gd name="connsiteX1867" fmla="*/ 2511817 w 2663714"/>
                <a:gd name="connsiteY1867" fmla="*/ 271749 h 2179871"/>
                <a:gd name="connsiteX1868" fmla="*/ 2519581 w 2663714"/>
                <a:gd name="connsiteY1868" fmla="*/ 268677 h 2179871"/>
                <a:gd name="connsiteX1869" fmla="*/ 2527430 w 2663714"/>
                <a:gd name="connsiteY1869" fmla="*/ 269531 h 2179871"/>
                <a:gd name="connsiteX1870" fmla="*/ 2520348 w 2663714"/>
                <a:gd name="connsiteY1870" fmla="*/ 276956 h 2179871"/>
                <a:gd name="connsiteX1871" fmla="*/ 2520348 w 2663714"/>
                <a:gd name="connsiteY1871" fmla="*/ 276956 h 2179871"/>
                <a:gd name="connsiteX1872" fmla="*/ 2513950 w 2663714"/>
                <a:gd name="connsiteY1872" fmla="*/ 269104 h 2179871"/>
                <a:gd name="connsiteX1873" fmla="*/ 2514718 w 2663714"/>
                <a:gd name="connsiteY1873" fmla="*/ 268165 h 2179871"/>
                <a:gd name="connsiteX1874" fmla="*/ 2516594 w 2663714"/>
                <a:gd name="connsiteY1874" fmla="*/ 268421 h 2179871"/>
                <a:gd name="connsiteX1875" fmla="*/ 2513864 w 2663714"/>
                <a:gd name="connsiteY1875" fmla="*/ 269104 h 2179871"/>
                <a:gd name="connsiteX1876" fmla="*/ 2480164 w 2663714"/>
                <a:gd name="connsiteY1876" fmla="*/ 304694 h 2179871"/>
                <a:gd name="connsiteX1877" fmla="*/ 2489720 w 2663714"/>
                <a:gd name="connsiteY1877" fmla="*/ 295220 h 2179871"/>
                <a:gd name="connsiteX1878" fmla="*/ 2511476 w 2663714"/>
                <a:gd name="connsiteY1878" fmla="*/ 287624 h 2179871"/>
                <a:gd name="connsiteX1879" fmla="*/ 2502090 w 2663714"/>
                <a:gd name="connsiteY1879" fmla="*/ 298890 h 2179871"/>
                <a:gd name="connsiteX1880" fmla="*/ 2480164 w 2663714"/>
                <a:gd name="connsiteY1880" fmla="*/ 304779 h 2179871"/>
                <a:gd name="connsiteX1881" fmla="*/ 2532634 w 2663714"/>
                <a:gd name="connsiteY1881" fmla="*/ 263983 h 2179871"/>
                <a:gd name="connsiteX1882" fmla="*/ 2518727 w 2663714"/>
                <a:gd name="connsiteY1882" fmla="*/ 263812 h 2179871"/>
                <a:gd name="connsiteX1883" fmla="*/ 2518301 w 2663714"/>
                <a:gd name="connsiteY1883" fmla="*/ 263812 h 2179871"/>
                <a:gd name="connsiteX1884" fmla="*/ 2528539 w 2663714"/>
                <a:gd name="connsiteY1884" fmla="*/ 251351 h 2179871"/>
                <a:gd name="connsiteX1885" fmla="*/ 2534255 w 2663714"/>
                <a:gd name="connsiteY1885" fmla="*/ 252461 h 2179871"/>
                <a:gd name="connsiteX1886" fmla="*/ 2536729 w 2663714"/>
                <a:gd name="connsiteY1886" fmla="*/ 259630 h 2179871"/>
                <a:gd name="connsiteX1887" fmla="*/ 2532634 w 2663714"/>
                <a:gd name="connsiteY1887" fmla="*/ 263898 h 2179871"/>
                <a:gd name="connsiteX1888" fmla="*/ 2531866 w 2663714"/>
                <a:gd name="connsiteY1888" fmla="*/ 247254 h 2179871"/>
                <a:gd name="connsiteX1889" fmla="*/ 2532208 w 2663714"/>
                <a:gd name="connsiteY1889" fmla="*/ 246828 h 2179871"/>
                <a:gd name="connsiteX1890" fmla="*/ 2532378 w 2663714"/>
                <a:gd name="connsiteY1890" fmla="*/ 247340 h 2179871"/>
                <a:gd name="connsiteX1891" fmla="*/ 2531866 w 2663714"/>
                <a:gd name="connsiteY1891" fmla="*/ 247340 h 2179871"/>
                <a:gd name="connsiteX1892" fmla="*/ 2542104 w 2663714"/>
                <a:gd name="connsiteY1892" fmla="*/ 228051 h 2179871"/>
                <a:gd name="connsiteX1893" fmla="*/ 2543896 w 2663714"/>
                <a:gd name="connsiteY1893" fmla="*/ 228307 h 2179871"/>
                <a:gd name="connsiteX1894" fmla="*/ 2542616 w 2663714"/>
                <a:gd name="connsiteY1894" fmla="*/ 229673 h 2179871"/>
                <a:gd name="connsiteX1895" fmla="*/ 2542019 w 2663714"/>
                <a:gd name="connsiteY1895" fmla="*/ 228051 h 2179871"/>
                <a:gd name="connsiteX1896" fmla="*/ 2509940 w 2663714"/>
                <a:gd name="connsiteY1896" fmla="*/ 237952 h 2179871"/>
                <a:gd name="connsiteX1897" fmla="*/ 2529989 w 2663714"/>
                <a:gd name="connsiteY1897" fmla="*/ 240171 h 2179871"/>
                <a:gd name="connsiteX1898" fmla="*/ 2530757 w 2663714"/>
                <a:gd name="connsiteY1898" fmla="*/ 242475 h 2179871"/>
                <a:gd name="connsiteX1899" fmla="*/ 2526577 w 2663714"/>
                <a:gd name="connsiteY1899" fmla="*/ 246913 h 2179871"/>
                <a:gd name="connsiteX1900" fmla="*/ 2511134 w 2663714"/>
                <a:gd name="connsiteY1900" fmla="*/ 245718 h 2179871"/>
                <a:gd name="connsiteX1901" fmla="*/ 2505248 w 2663714"/>
                <a:gd name="connsiteY1901" fmla="*/ 245121 h 2179871"/>
                <a:gd name="connsiteX1902" fmla="*/ 2509940 w 2663714"/>
                <a:gd name="connsiteY1902" fmla="*/ 237952 h 2179871"/>
                <a:gd name="connsiteX1903" fmla="*/ 2510878 w 2663714"/>
                <a:gd name="connsiteY1903" fmla="*/ 247767 h 2179871"/>
                <a:gd name="connsiteX1904" fmla="*/ 2523249 w 2663714"/>
                <a:gd name="connsiteY1904" fmla="*/ 250412 h 2179871"/>
                <a:gd name="connsiteX1905" fmla="*/ 2510452 w 2663714"/>
                <a:gd name="connsiteY1905" fmla="*/ 263898 h 2179871"/>
                <a:gd name="connsiteX1906" fmla="*/ 2494412 w 2663714"/>
                <a:gd name="connsiteY1906" fmla="*/ 263300 h 2179871"/>
                <a:gd name="connsiteX1907" fmla="*/ 2492962 w 2663714"/>
                <a:gd name="connsiteY1907" fmla="*/ 263129 h 2179871"/>
                <a:gd name="connsiteX1908" fmla="*/ 2504479 w 2663714"/>
                <a:gd name="connsiteY1908" fmla="*/ 246401 h 2179871"/>
                <a:gd name="connsiteX1909" fmla="*/ 2510964 w 2663714"/>
                <a:gd name="connsiteY1909" fmla="*/ 247852 h 2179871"/>
                <a:gd name="connsiteX1910" fmla="*/ 2494156 w 2663714"/>
                <a:gd name="connsiteY1910" fmla="*/ 265348 h 2179871"/>
                <a:gd name="connsiteX1911" fmla="*/ 2507124 w 2663714"/>
                <a:gd name="connsiteY1911" fmla="*/ 267397 h 2179871"/>
                <a:gd name="connsiteX1912" fmla="*/ 2502517 w 2663714"/>
                <a:gd name="connsiteY1912" fmla="*/ 272262 h 2179871"/>
                <a:gd name="connsiteX1913" fmla="*/ 2482297 w 2663714"/>
                <a:gd name="connsiteY1913" fmla="*/ 278065 h 2179871"/>
                <a:gd name="connsiteX1914" fmla="*/ 2491767 w 2663714"/>
                <a:gd name="connsiteY1914" fmla="*/ 264836 h 2179871"/>
                <a:gd name="connsiteX1915" fmla="*/ 2494156 w 2663714"/>
                <a:gd name="connsiteY1915" fmla="*/ 265434 h 2179871"/>
                <a:gd name="connsiteX1916" fmla="*/ 2449791 w 2663714"/>
                <a:gd name="connsiteY1916" fmla="*/ 308876 h 2179871"/>
                <a:gd name="connsiteX1917" fmla="*/ 2445440 w 2663714"/>
                <a:gd name="connsiteY1917" fmla="*/ 314339 h 2179871"/>
                <a:gd name="connsiteX1918" fmla="*/ 2442113 w 2663714"/>
                <a:gd name="connsiteY1918" fmla="*/ 315277 h 2179871"/>
                <a:gd name="connsiteX1919" fmla="*/ 2442113 w 2663714"/>
                <a:gd name="connsiteY1919" fmla="*/ 315277 h 2179871"/>
                <a:gd name="connsiteX1920" fmla="*/ 2441942 w 2663714"/>
                <a:gd name="connsiteY1920" fmla="*/ 315277 h 2179871"/>
                <a:gd name="connsiteX1921" fmla="*/ 2441772 w 2663714"/>
                <a:gd name="connsiteY1921" fmla="*/ 315277 h 2179871"/>
                <a:gd name="connsiteX1922" fmla="*/ 2441772 w 2663714"/>
                <a:gd name="connsiteY1922" fmla="*/ 315277 h 2179871"/>
                <a:gd name="connsiteX1923" fmla="*/ 2433240 w 2663714"/>
                <a:gd name="connsiteY1923" fmla="*/ 318094 h 2179871"/>
                <a:gd name="connsiteX1924" fmla="*/ 2438444 w 2663714"/>
                <a:gd name="connsiteY1924" fmla="*/ 312034 h 2179871"/>
                <a:gd name="connsiteX1925" fmla="*/ 2449876 w 2663714"/>
                <a:gd name="connsiteY1925" fmla="*/ 308705 h 2179871"/>
                <a:gd name="connsiteX1926" fmla="*/ 2437932 w 2663714"/>
                <a:gd name="connsiteY1926" fmla="*/ 323641 h 2179871"/>
                <a:gd name="connsiteX1927" fmla="*/ 2432898 w 2663714"/>
                <a:gd name="connsiteY1927" fmla="*/ 329787 h 2179871"/>
                <a:gd name="connsiteX1928" fmla="*/ 2418906 w 2663714"/>
                <a:gd name="connsiteY1928" fmla="*/ 334225 h 2179871"/>
                <a:gd name="connsiteX1929" fmla="*/ 2419162 w 2663714"/>
                <a:gd name="connsiteY1929" fmla="*/ 333798 h 2179871"/>
                <a:gd name="connsiteX1930" fmla="*/ 2425220 w 2663714"/>
                <a:gd name="connsiteY1930" fmla="*/ 327141 h 2179871"/>
                <a:gd name="connsiteX1931" fmla="*/ 2437932 w 2663714"/>
                <a:gd name="connsiteY1931" fmla="*/ 323641 h 2179871"/>
                <a:gd name="connsiteX1932" fmla="*/ 2412849 w 2663714"/>
                <a:gd name="connsiteY1932" fmla="*/ 345661 h 2179871"/>
                <a:gd name="connsiteX1933" fmla="*/ 2412507 w 2663714"/>
                <a:gd name="connsiteY1933" fmla="*/ 347027 h 2179871"/>
                <a:gd name="connsiteX1934" fmla="*/ 2404403 w 2663714"/>
                <a:gd name="connsiteY1934" fmla="*/ 349246 h 2179871"/>
                <a:gd name="connsiteX1935" fmla="*/ 2410716 w 2663714"/>
                <a:gd name="connsiteY1935" fmla="*/ 342674 h 2179871"/>
                <a:gd name="connsiteX1936" fmla="*/ 2414214 w 2663714"/>
                <a:gd name="connsiteY1936" fmla="*/ 341735 h 2179871"/>
                <a:gd name="connsiteX1937" fmla="*/ 2414128 w 2663714"/>
                <a:gd name="connsiteY1937" fmla="*/ 341991 h 2179871"/>
                <a:gd name="connsiteX1938" fmla="*/ 2413446 w 2663714"/>
                <a:gd name="connsiteY1938" fmla="*/ 343613 h 2179871"/>
                <a:gd name="connsiteX1939" fmla="*/ 2412849 w 2663714"/>
                <a:gd name="connsiteY1939" fmla="*/ 345491 h 2179871"/>
                <a:gd name="connsiteX1940" fmla="*/ 2375480 w 2663714"/>
                <a:gd name="connsiteY1940" fmla="*/ 357525 h 2179871"/>
                <a:gd name="connsiteX1941" fmla="*/ 2379746 w 2663714"/>
                <a:gd name="connsiteY1941" fmla="*/ 353428 h 2179871"/>
                <a:gd name="connsiteX1942" fmla="*/ 2383414 w 2663714"/>
                <a:gd name="connsiteY1942" fmla="*/ 349843 h 2179871"/>
                <a:gd name="connsiteX1943" fmla="*/ 2405170 w 2663714"/>
                <a:gd name="connsiteY1943" fmla="*/ 344210 h 2179871"/>
                <a:gd name="connsiteX1944" fmla="*/ 2399795 w 2663714"/>
                <a:gd name="connsiteY1944" fmla="*/ 350612 h 2179871"/>
                <a:gd name="connsiteX1945" fmla="*/ 2375480 w 2663714"/>
                <a:gd name="connsiteY1945" fmla="*/ 357525 h 2179871"/>
                <a:gd name="connsiteX1946" fmla="*/ 2352615 w 2663714"/>
                <a:gd name="connsiteY1946" fmla="*/ 364097 h 2179871"/>
                <a:gd name="connsiteX1947" fmla="*/ 2361232 w 2663714"/>
                <a:gd name="connsiteY1947" fmla="*/ 355562 h 2179871"/>
                <a:gd name="connsiteX1948" fmla="*/ 2379234 w 2663714"/>
                <a:gd name="connsiteY1948" fmla="*/ 350953 h 2179871"/>
                <a:gd name="connsiteX1949" fmla="*/ 2378125 w 2663714"/>
                <a:gd name="connsiteY1949" fmla="*/ 352148 h 2179871"/>
                <a:gd name="connsiteX1950" fmla="*/ 2372238 w 2663714"/>
                <a:gd name="connsiteY1950" fmla="*/ 358464 h 2179871"/>
                <a:gd name="connsiteX1951" fmla="*/ 2352530 w 2663714"/>
                <a:gd name="connsiteY1951" fmla="*/ 364097 h 2179871"/>
                <a:gd name="connsiteX1952" fmla="*/ 2411483 w 2663714"/>
                <a:gd name="connsiteY1952" fmla="*/ 336614 h 2179871"/>
                <a:gd name="connsiteX1953" fmla="*/ 2389813 w 2663714"/>
                <a:gd name="connsiteY1953" fmla="*/ 343698 h 2179871"/>
                <a:gd name="connsiteX1954" fmla="*/ 2399283 w 2663714"/>
                <a:gd name="connsiteY1954" fmla="*/ 334225 h 2179871"/>
                <a:gd name="connsiteX1955" fmla="*/ 2417370 w 2663714"/>
                <a:gd name="connsiteY1955" fmla="*/ 329360 h 2179871"/>
                <a:gd name="connsiteX1956" fmla="*/ 2411569 w 2663714"/>
                <a:gd name="connsiteY1956" fmla="*/ 336614 h 2179871"/>
                <a:gd name="connsiteX1957" fmla="*/ 2384097 w 2663714"/>
                <a:gd name="connsiteY1957" fmla="*/ 345576 h 2179871"/>
                <a:gd name="connsiteX1958" fmla="*/ 2365071 w 2663714"/>
                <a:gd name="connsiteY1958" fmla="*/ 351806 h 2179871"/>
                <a:gd name="connsiteX1959" fmla="*/ 2376333 w 2663714"/>
                <a:gd name="connsiteY1959" fmla="*/ 340370 h 2179871"/>
                <a:gd name="connsiteX1960" fmla="*/ 2392629 w 2663714"/>
                <a:gd name="connsiteY1960" fmla="*/ 336017 h 2179871"/>
                <a:gd name="connsiteX1961" fmla="*/ 2384182 w 2663714"/>
                <a:gd name="connsiteY1961" fmla="*/ 345576 h 2179871"/>
                <a:gd name="connsiteX1962" fmla="*/ 2141967 w 2663714"/>
                <a:gd name="connsiteY1962" fmla="*/ 425633 h 2179871"/>
                <a:gd name="connsiteX1963" fmla="*/ 2145379 w 2663714"/>
                <a:gd name="connsiteY1963" fmla="*/ 421536 h 2179871"/>
                <a:gd name="connsiteX1964" fmla="*/ 2146232 w 2663714"/>
                <a:gd name="connsiteY1964" fmla="*/ 421109 h 2179871"/>
                <a:gd name="connsiteX1965" fmla="*/ 2170207 w 2663714"/>
                <a:gd name="connsiteY1965" fmla="*/ 415050 h 2179871"/>
                <a:gd name="connsiteX1966" fmla="*/ 2169695 w 2663714"/>
                <a:gd name="connsiteY1966" fmla="*/ 415818 h 2179871"/>
                <a:gd name="connsiteX1967" fmla="*/ 2141967 w 2663714"/>
                <a:gd name="connsiteY1967" fmla="*/ 425633 h 2179871"/>
                <a:gd name="connsiteX1968" fmla="*/ 2127719 w 2663714"/>
                <a:gd name="connsiteY1968" fmla="*/ 440996 h 2179871"/>
                <a:gd name="connsiteX1969" fmla="*/ 2127974 w 2663714"/>
                <a:gd name="connsiteY1969" fmla="*/ 435192 h 2179871"/>
                <a:gd name="connsiteX1970" fmla="*/ 2133093 w 2663714"/>
                <a:gd name="connsiteY1970" fmla="*/ 433655 h 2179871"/>
                <a:gd name="connsiteX1971" fmla="*/ 2127719 w 2663714"/>
                <a:gd name="connsiteY1971" fmla="*/ 441081 h 2179871"/>
                <a:gd name="connsiteX1972" fmla="*/ 2127206 w 2663714"/>
                <a:gd name="connsiteY1972" fmla="*/ 431010 h 2179871"/>
                <a:gd name="connsiteX1973" fmla="*/ 2127889 w 2663714"/>
                <a:gd name="connsiteY1973" fmla="*/ 430242 h 2179871"/>
                <a:gd name="connsiteX1974" fmla="*/ 2139834 w 2663714"/>
                <a:gd name="connsiteY1974" fmla="*/ 424353 h 2179871"/>
                <a:gd name="connsiteX1975" fmla="*/ 2137786 w 2663714"/>
                <a:gd name="connsiteY1975" fmla="*/ 427254 h 2179871"/>
                <a:gd name="connsiteX1976" fmla="*/ 2127122 w 2663714"/>
                <a:gd name="connsiteY1976" fmla="*/ 431095 h 2179871"/>
                <a:gd name="connsiteX1977" fmla="*/ 2133093 w 2663714"/>
                <a:gd name="connsiteY1977" fmla="*/ 424523 h 2179871"/>
                <a:gd name="connsiteX1978" fmla="*/ 2139748 w 2663714"/>
                <a:gd name="connsiteY1978" fmla="*/ 422816 h 2179871"/>
                <a:gd name="connsiteX1979" fmla="*/ 2141199 w 2663714"/>
                <a:gd name="connsiteY1979" fmla="*/ 422475 h 2179871"/>
                <a:gd name="connsiteX1980" fmla="*/ 2140687 w 2663714"/>
                <a:gd name="connsiteY1980" fmla="*/ 423158 h 2179871"/>
                <a:gd name="connsiteX1981" fmla="*/ 2130107 w 2663714"/>
                <a:gd name="connsiteY1981" fmla="*/ 427766 h 2179871"/>
                <a:gd name="connsiteX1982" fmla="*/ 2131558 w 2663714"/>
                <a:gd name="connsiteY1982" fmla="*/ 426145 h 2179871"/>
                <a:gd name="connsiteX1983" fmla="*/ 2132923 w 2663714"/>
                <a:gd name="connsiteY1983" fmla="*/ 424523 h 2179871"/>
                <a:gd name="connsiteX1984" fmla="*/ 2116371 w 2663714"/>
                <a:gd name="connsiteY1984" fmla="*/ 405917 h 2179871"/>
                <a:gd name="connsiteX1985" fmla="*/ 2144441 w 2663714"/>
                <a:gd name="connsiteY1985" fmla="*/ 397553 h 2179871"/>
                <a:gd name="connsiteX1986" fmla="*/ 2147427 w 2663714"/>
                <a:gd name="connsiteY1986" fmla="*/ 396700 h 2179871"/>
                <a:gd name="connsiteX1987" fmla="*/ 2135909 w 2663714"/>
                <a:gd name="connsiteY1987" fmla="*/ 412574 h 2179871"/>
                <a:gd name="connsiteX1988" fmla="*/ 2130790 w 2663714"/>
                <a:gd name="connsiteY1988" fmla="*/ 414367 h 2179871"/>
                <a:gd name="connsiteX1989" fmla="*/ 2101611 w 2663714"/>
                <a:gd name="connsiteY1989" fmla="*/ 424523 h 2179871"/>
                <a:gd name="connsiteX1990" fmla="*/ 2116457 w 2663714"/>
                <a:gd name="connsiteY1990" fmla="*/ 405917 h 2179871"/>
                <a:gd name="connsiteX1991" fmla="*/ 2154423 w 2663714"/>
                <a:gd name="connsiteY1991" fmla="*/ 398919 h 2179871"/>
                <a:gd name="connsiteX1992" fmla="*/ 2154423 w 2663714"/>
                <a:gd name="connsiteY1992" fmla="*/ 398919 h 2179871"/>
                <a:gd name="connsiteX1993" fmla="*/ 2154423 w 2663714"/>
                <a:gd name="connsiteY1993" fmla="*/ 398919 h 2179871"/>
                <a:gd name="connsiteX1994" fmla="*/ 2154423 w 2663714"/>
                <a:gd name="connsiteY1994" fmla="*/ 398919 h 2179871"/>
                <a:gd name="connsiteX1995" fmla="*/ 2154423 w 2663714"/>
                <a:gd name="connsiteY1995" fmla="*/ 398919 h 2179871"/>
                <a:gd name="connsiteX1996" fmla="*/ 2158006 w 2663714"/>
                <a:gd name="connsiteY1996" fmla="*/ 393712 h 2179871"/>
                <a:gd name="connsiteX1997" fmla="*/ 2162016 w 2663714"/>
                <a:gd name="connsiteY1997" fmla="*/ 392603 h 2179871"/>
                <a:gd name="connsiteX1998" fmla="*/ 2152205 w 2663714"/>
                <a:gd name="connsiteY1998" fmla="*/ 406856 h 2179871"/>
                <a:gd name="connsiteX1999" fmla="*/ 2146318 w 2663714"/>
                <a:gd name="connsiteY1999" fmla="*/ 408904 h 2179871"/>
                <a:gd name="connsiteX2000" fmla="*/ 2154338 w 2663714"/>
                <a:gd name="connsiteY2000" fmla="*/ 399004 h 2179871"/>
                <a:gd name="connsiteX2001" fmla="*/ 2178226 w 2663714"/>
                <a:gd name="connsiteY2001" fmla="*/ 408563 h 2179871"/>
                <a:gd name="connsiteX2002" fmla="*/ 2183687 w 2663714"/>
                <a:gd name="connsiteY2002" fmla="*/ 401309 h 2179871"/>
                <a:gd name="connsiteX2003" fmla="*/ 2213889 w 2663714"/>
                <a:gd name="connsiteY2003" fmla="*/ 392432 h 2179871"/>
                <a:gd name="connsiteX2004" fmla="*/ 2208685 w 2663714"/>
                <a:gd name="connsiteY2004" fmla="*/ 399004 h 2179871"/>
                <a:gd name="connsiteX2005" fmla="*/ 2178226 w 2663714"/>
                <a:gd name="connsiteY2005" fmla="*/ 408478 h 2179871"/>
                <a:gd name="connsiteX2006" fmla="*/ 2148451 w 2663714"/>
                <a:gd name="connsiteY2006" fmla="*/ 417951 h 2179871"/>
                <a:gd name="connsiteX2007" fmla="*/ 2155276 w 2663714"/>
                <a:gd name="connsiteY2007" fmla="*/ 409502 h 2179871"/>
                <a:gd name="connsiteX2008" fmla="*/ 2177715 w 2663714"/>
                <a:gd name="connsiteY2008" fmla="*/ 403101 h 2179871"/>
                <a:gd name="connsiteX2009" fmla="*/ 2173278 w 2663714"/>
                <a:gd name="connsiteY2009" fmla="*/ 410185 h 2179871"/>
                <a:gd name="connsiteX2010" fmla="*/ 2148365 w 2663714"/>
                <a:gd name="connsiteY2010" fmla="*/ 418037 h 2179871"/>
                <a:gd name="connsiteX2011" fmla="*/ 2216960 w 2663714"/>
                <a:gd name="connsiteY2011" fmla="*/ 384324 h 2179871"/>
                <a:gd name="connsiteX2012" fmla="*/ 2216960 w 2663714"/>
                <a:gd name="connsiteY2012" fmla="*/ 384324 h 2179871"/>
                <a:gd name="connsiteX2013" fmla="*/ 2216789 w 2663714"/>
                <a:gd name="connsiteY2013" fmla="*/ 384324 h 2179871"/>
                <a:gd name="connsiteX2014" fmla="*/ 2216534 w 2663714"/>
                <a:gd name="connsiteY2014" fmla="*/ 384324 h 2179871"/>
                <a:gd name="connsiteX2015" fmla="*/ 2216534 w 2663714"/>
                <a:gd name="connsiteY2015" fmla="*/ 384324 h 2179871"/>
                <a:gd name="connsiteX2016" fmla="*/ 2189318 w 2663714"/>
                <a:gd name="connsiteY2016" fmla="*/ 393712 h 2179871"/>
                <a:gd name="connsiteX2017" fmla="*/ 2197935 w 2663714"/>
                <a:gd name="connsiteY2017" fmla="*/ 382190 h 2179871"/>
                <a:gd name="connsiteX2018" fmla="*/ 2228563 w 2663714"/>
                <a:gd name="connsiteY2018" fmla="*/ 373399 h 2179871"/>
                <a:gd name="connsiteX2019" fmla="*/ 2221226 w 2663714"/>
                <a:gd name="connsiteY2019" fmla="*/ 382958 h 2179871"/>
                <a:gd name="connsiteX2020" fmla="*/ 2217046 w 2663714"/>
                <a:gd name="connsiteY2020" fmla="*/ 384239 h 2179871"/>
                <a:gd name="connsiteX2021" fmla="*/ 2181980 w 2663714"/>
                <a:gd name="connsiteY2021" fmla="*/ 396358 h 2179871"/>
                <a:gd name="connsiteX2022" fmla="*/ 2159542 w 2663714"/>
                <a:gd name="connsiteY2022" fmla="*/ 404210 h 2179871"/>
                <a:gd name="connsiteX2023" fmla="*/ 2170633 w 2663714"/>
                <a:gd name="connsiteY2023" fmla="*/ 390043 h 2179871"/>
                <a:gd name="connsiteX2024" fmla="*/ 2189232 w 2663714"/>
                <a:gd name="connsiteY2024" fmla="*/ 384666 h 2179871"/>
                <a:gd name="connsiteX2025" fmla="*/ 2181895 w 2663714"/>
                <a:gd name="connsiteY2025" fmla="*/ 396273 h 2179871"/>
                <a:gd name="connsiteX2026" fmla="*/ 2149133 w 2663714"/>
                <a:gd name="connsiteY2026" fmla="*/ 411294 h 2179871"/>
                <a:gd name="connsiteX2027" fmla="*/ 2143246 w 2663714"/>
                <a:gd name="connsiteY2027" fmla="*/ 419658 h 2179871"/>
                <a:gd name="connsiteX2028" fmla="*/ 2138980 w 2663714"/>
                <a:gd name="connsiteY2028" fmla="*/ 421024 h 2179871"/>
                <a:gd name="connsiteX2029" fmla="*/ 2135141 w 2663714"/>
                <a:gd name="connsiteY2029" fmla="*/ 422219 h 2179871"/>
                <a:gd name="connsiteX2030" fmla="*/ 2142990 w 2663714"/>
                <a:gd name="connsiteY2030" fmla="*/ 413086 h 2179871"/>
                <a:gd name="connsiteX2031" fmla="*/ 2149133 w 2663714"/>
                <a:gd name="connsiteY2031" fmla="*/ 411294 h 2179871"/>
                <a:gd name="connsiteX2032" fmla="*/ 2173961 w 2663714"/>
                <a:gd name="connsiteY2032" fmla="*/ 414281 h 2179871"/>
                <a:gd name="connsiteX2033" fmla="*/ 2176691 w 2663714"/>
                <a:gd name="connsiteY2033" fmla="*/ 413599 h 2179871"/>
                <a:gd name="connsiteX2034" fmla="*/ 2173704 w 2663714"/>
                <a:gd name="connsiteY2034" fmla="*/ 414623 h 2179871"/>
                <a:gd name="connsiteX2035" fmla="*/ 2173961 w 2663714"/>
                <a:gd name="connsiteY2035" fmla="*/ 414281 h 2179871"/>
                <a:gd name="connsiteX2036" fmla="*/ 2300486 w 2663714"/>
                <a:gd name="connsiteY2036" fmla="*/ 362646 h 2179871"/>
                <a:gd name="connsiteX2037" fmla="*/ 2304837 w 2663714"/>
                <a:gd name="connsiteY2037" fmla="*/ 361109 h 2179871"/>
                <a:gd name="connsiteX2038" fmla="*/ 2305520 w 2663714"/>
                <a:gd name="connsiteY2038" fmla="*/ 360853 h 2179871"/>
                <a:gd name="connsiteX2039" fmla="*/ 2295623 w 2663714"/>
                <a:gd name="connsiteY2039" fmla="*/ 374082 h 2179871"/>
                <a:gd name="connsiteX2040" fmla="*/ 2300571 w 2663714"/>
                <a:gd name="connsiteY2040" fmla="*/ 362646 h 2179871"/>
                <a:gd name="connsiteX2041" fmla="*/ 2292893 w 2663714"/>
                <a:gd name="connsiteY2041" fmla="*/ 376557 h 2179871"/>
                <a:gd name="connsiteX2042" fmla="*/ 2269004 w 2663714"/>
                <a:gd name="connsiteY2042" fmla="*/ 382617 h 2179871"/>
                <a:gd name="connsiteX2043" fmla="*/ 2273355 w 2663714"/>
                <a:gd name="connsiteY2043" fmla="*/ 378435 h 2179871"/>
                <a:gd name="connsiteX2044" fmla="*/ 2283423 w 2663714"/>
                <a:gd name="connsiteY2044" fmla="*/ 368620 h 2179871"/>
                <a:gd name="connsiteX2045" fmla="*/ 2299206 w 2663714"/>
                <a:gd name="connsiteY2045" fmla="*/ 363072 h 2179871"/>
                <a:gd name="connsiteX2046" fmla="*/ 2292893 w 2663714"/>
                <a:gd name="connsiteY2046" fmla="*/ 376557 h 2179871"/>
                <a:gd name="connsiteX2047" fmla="*/ 2271819 w 2663714"/>
                <a:gd name="connsiteY2047" fmla="*/ 377155 h 2179871"/>
                <a:gd name="connsiteX2048" fmla="*/ 2266189 w 2663714"/>
                <a:gd name="connsiteY2048" fmla="*/ 383385 h 2179871"/>
                <a:gd name="connsiteX2049" fmla="*/ 2237863 w 2663714"/>
                <a:gd name="connsiteY2049" fmla="*/ 390725 h 2179871"/>
                <a:gd name="connsiteX2050" fmla="*/ 2243153 w 2663714"/>
                <a:gd name="connsiteY2050" fmla="*/ 384751 h 2179871"/>
                <a:gd name="connsiteX2051" fmla="*/ 2245542 w 2663714"/>
                <a:gd name="connsiteY2051" fmla="*/ 382020 h 2179871"/>
                <a:gd name="connsiteX2052" fmla="*/ 2277450 w 2663714"/>
                <a:gd name="connsiteY2052" fmla="*/ 370839 h 2179871"/>
                <a:gd name="connsiteX2053" fmla="*/ 2271905 w 2663714"/>
                <a:gd name="connsiteY2053" fmla="*/ 377155 h 2179871"/>
                <a:gd name="connsiteX2054" fmla="*/ 2241361 w 2663714"/>
                <a:gd name="connsiteY2054" fmla="*/ 383556 h 2179871"/>
                <a:gd name="connsiteX2055" fmla="*/ 2235304 w 2663714"/>
                <a:gd name="connsiteY2055" fmla="*/ 391323 h 2179871"/>
                <a:gd name="connsiteX2056" fmla="*/ 2230014 w 2663714"/>
                <a:gd name="connsiteY2056" fmla="*/ 392688 h 2179871"/>
                <a:gd name="connsiteX2057" fmla="*/ 2230014 w 2663714"/>
                <a:gd name="connsiteY2057" fmla="*/ 392688 h 2179871"/>
                <a:gd name="connsiteX2058" fmla="*/ 2229758 w 2663714"/>
                <a:gd name="connsiteY2058" fmla="*/ 392688 h 2179871"/>
                <a:gd name="connsiteX2059" fmla="*/ 2229502 w 2663714"/>
                <a:gd name="connsiteY2059" fmla="*/ 392688 h 2179871"/>
                <a:gd name="connsiteX2060" fmla="*/ 2229502 w 2663714"/>
                <a:gd name="connsiteY2060" fmla="*/ 392688 h 2179871"/>
                <a:gd name="connsiteX2061" fmla="*/ 2212694 w 2663714"/>
                <a:gd name="connsiteY2061" fmla="*/ 397809 h 2179871"/>
                <a:gd name="connsiteX2062" fmla="*/ 2218922 w 2663714"/>
                <a:gd name="connsiteY2062" fmla="*/ 390896 h 2179871"/>
                <a:gd name="connsiteX2063" fmla="*/ 2241361 w 2663714"/>
                <a:gd name="connsiteY2063" fmla="*/ 383215 h 2179871"/>
                <a:gd name="connsiteX2064" fmla="*/ 2241276 w 2663714"/>
                <a:gd name="connsiteY2064" fmla="*/ 383385 h 2179871"/>
                <a:gd name="connsiteX2065" fmla="*/ 2227796 w 2663714"/>
                <a:gd name="connsiteY2065" fmla="*/ 381252 h 2179871"/>
                <a:gd name="connsiteX2066" fmla="*/ 2236498 w 2663714"/>
                <a:gd name="connsiteY2066" fmla="*/ 371351 h 2179871"/>
                <a:gd name="connsiteX2067" fmla="*/ 2239143 w 2663714"/>
                <a:gd name="connsiteY2067" fmla="*/ 370583 h 2179871"/>
                <a:gd name="connsiteX2068" fmla="*/ 2239143 w 2663714"/>
                <a:gd name="connsiteY2068" fmla="*/ 370583 h 2179871"/>
                <a:gd name="connsiteX2069" fmla="*/ 2239143 w 2663714"/>
                <a:gd name="connsiteY2069" fmla="*/ 370583 h 2179871"/>
                <a:gd name="connsiteX2070" fmla="*/ 2239143 w 2663714"/>
                <a:gd name="connsiteY2070" fmla="*/ 370583 h 2179871"/>
                <a:gd name="connsiteX2071" fmla="*/ 2239143 w 2663714"/>
                <a:gd name="connsiteY2071" fmla="*/ 370583 h 2179871"/>
                <a:gd name="connsiteX2072" fmla="*/ 2255268 w 2663714"/>
                <a:gd name="connsiteY2072" fmla="*/ 365377 h 2179871"/>
                <a:gd name="connsiteX2073" fmla="*/ 2247504 w 2663714"/>
                <a:gd name="connsiteY2073" fmla="*/ 375533 h 2179871"/>
                <a:gd name="connsiteX2074" fmla="*/ 2227710 w 2663714"/>
                <a:gd name="connsiteY2074" fmla="*/ 381337 h 2179871"/>
                <a:gd name="connsiteX2075" fmla="*/ 2244603 w 2663714"/>
                <a:gd name="connsiteY2075" fmla="*/ 361792 h 2179871"/>
                <a:gd name="connsiteX2076" fmla="*/ 2251343 w 2663714"/>
                <a:gd name="connsiteY2076" fmla="*/ 353684 h 2179871"/>
                <a:gd name="connsiteX2077" fmla="*/ 2269516 w 2663714"/>
                <a:gd name="connsiteY2077" fmla="*/ 346941 h 2179871"/>
                <a:gd name="connsiteX2078" fmla="*/ 2261837 w 2663714"/>
                <a:gd name="connsiteY2078" fmla="*/ 356927 h 2179871"/>
                <a:gd name="connsiteX2079" fmla="*/ 2244603 w 2663714"/>
                <a:gd name="connsiteY2079" fmla="*/ 361792 h 2179871"/>
                <a:gd name="connsiteX2080" fmla="*/ 2235474 w 2663714"/>
                <a:gd name="connsiteY2080" fmla="*/ 364438 h 2179871"/>
                <a:gd name="connsiteX2081" fmla="*/ 2203224 w 2663714"/>
                <a:gd name="connsiteY2081" fmla="*/ 375192 h 2179871"/>
                <a:gd name="connsiteX2082" fmla="*/ 2206722 w 2663714"/>
                <a:gd name="connsiteY2082" fmla="*/ 370412 h 2179871"/>
                <a:gd name="connsiteX2083" fmla="*/ 2240508 w 2663714"/>
                <a:gd name="connsiteY2083" fmla="*/ 357781 h 2179871"/>
                <a:gd name="connsiteX2084" fmla="*/ 2235474 w 2663714"/>
                <a:gd name="connsiteY2084" fmla="*/ 364523 h 2179871"/>
                <a:gd name="connsiteX2085" fmla="*/ 2165002 w 2663714"/>
                <a:gd name="connsiteY2085" fmla="*/ 388335 h 2179871"/>
                <a:gd name="connsiteX2086" fmla="*/ 2160737 w 2663714"/>
                <a:gd name="connsiteY2086" fmla="*/ 389787 h 2179871"/>
                <a:gd name="connsiteX2087" fmla="*/ 2164405 w 2663714"/>
                <a:gd name="connsiteY2087" fmla="*/ 384324 h 2179871"/>
                <a:gd name="connsiteX2088" fmla="*/ 2168586 w 2663714"/>
                <a:gd name="connsiteY2088" fmla="*/ 382958 h 2179871"/>
                <a:gd name="connsiteX2089" fmla="*/ 2164917 w 2663714"/>
                <a:gd name="connsiteY2089" fmla="*/ 388335 h 2179871"/>
                <a:gd name="connsiteX2090" fmla="*/ 2149730 w 2663714"/>
                <a:gd name="connsiteY2090" fmla="*/ 393712 h 2179871"/>
                <a:gd name="connsiteX2091" fmla="*/ 2143588 w 2663714"/>
                <a:gd name="connsiteY2091" fmla="*/ 395846 h 2179871"/>
                <a:gd name="connsiteX2092" fmla="*/ 2117054 w 2663714"/>
                <a:gd name="connsiteY2092" fmla="*/ 405235 h 2179871"/>
                <a:gd name="connsiteX2093" fmla="*/ 2122002 w 2663714"/>
                <a:gd name="connsiteY2093" fmla="*/ 398663 h 2179871"/>
                <a:gd name="connsiteX2094" fmla="*/ 2126865 w 2663714"/>
                <a:gd name="connsiteY2094" fmla="*/ 396956 h 2179871"/>
                <a:gd name="connsiteX2095" fmla="*/ 2154338 w 2663714"/>
                <a:gd name="connsiteY2095" fmla="*/ 387653 h 2179871"/>
                <a:gd name="connsiteX2096" fmla="*/ 2149730 w 2663714"/>
                <a:gd name="connsiteY2096" fmla="*/ 393627 h 2179871"/>
                <a:gd name="connsiteX2097" fmla="*/ 2125927 w 2663714"/>
                <a:gd name="connsiteY2097" fmla="*/ 395164 h 2179871"/>
                <a:gd name="connsiteX2098" fmla="*/ 2124050 w 2663714"/>
                <a:gd name="connsiteY2098" fmla="*/ 395932 h 2179871"/>
                <a:gd name="connsiteX2099" fmla="*/ 2127377 w 2663714"/>
                <a:gd name="connsiteY2099" fmla="*/ 391493 h 2179871"/>
                <a:gd name="connsiteX2100" fmla="*/ 2127377 w 2663714"/>
                <a:gd name="connsiteY2100" fmla="*/ 391493 h 2179871"/>
                <a:gd name="connsiteX2101" fmla="*/ 2127377 w 2663714"/>
                <a:gd name="connsiteY2101" fmla="*/ 391493 h 2179871"/>
                <a:gd name="connsiteX2102" fmla="*/ 2127377 w 2663714"/>
                <a:gd name="connsiteY2102" fmla="*/ 391493 h 2179871"/>
                <a:gd name="connsiteX2103" fmla="*/ 2127377 w 2663714"/>
                <a:gd name="connsiteY2103" fmla="*/ 391493 h 2179871"/>
                <a:gd name="connsiteX2104" fmla="*/ 2130619 w 2663714"/>
                <a:gd name="connsiteY2104" fmla="*/ 386287 h 2179871"/>
                <a:gd name="connsiteX2105" fmla="*/ 2163466 w 2663714"/>
                <a:gd name="connsiteY2105" fmla="*/ 375704 h 2179871"/>
                <a:gd name="connsiteX2106" fmla="*/ 2159030 w 2663714"/>
                <a:gd name="connsiteY2106" fmla="*/ 381593 h 2179871"/>
                <a:gd name="connsiteX2107" fmla="*/ 2125927 w 2663714"/>
                <a:gd name="connsiteY2107" fmla="*/ 395249 h 2179871"/>
                <a:gd name="connsiteX2108" fmla="*/ 2113385 w 2663714"/>
                <a:gd name="connsiteY2108" fmla="*/ 400455 h 2179871"/>
                <a:gd name="connsiteX2109" fmla="*/ 2098455 w 2663714"/>
                <a:gd name="connsiteY2109" fmla="*/ 406771 h 2179871"/>
                <a:gd name="connsiteX2110" fmla="*/ 2098540 w 2663714"/>
                <a:gd name="connsiteY2110" fmla="*/ 407027 h 2179871"/>
                <a:gd name="connsiteX2111" fmla="*/ 2112276 w 2663714"/>
                <a:gd name="connsiteY2111" fmla="*/ 402162 h 2179871"/>
                <a:gd name="connsiteX2112" fmla="*/ 2092568 w 2663714"/>
                <a:gd name="connsiteY2112" fmla="*/ 432461 h 2179871"/>
                <a:gd name="connsiteX2113" fmla="*/ 2087193 w 2663714"/>
                <a:gd name="connsiteY2113" fmla="*/ 440313 h 2179871"/>
                <a:gd name="connsiteX2114" fmla="*/ 2084463 w 2663714"/>
                <a:gd name="connsiteY2114" fmla="*/ 444239 h 2179871"/>
                <a:gd name="connsiteX2115" fmla="*/ 2083268 w 2663714"/>
                <a:gd name="connsiteY2115" fmla="*/ 445519 h 2179871"/>
                <a:gd name="connsiteX2116" fmla="*/ 2076272 w 2663714"/>
                <a:gd name="connsiteY2116" fmla="*/ 426657 h 2179871"/>
                <a:gd name="connsiteX2117" fmla="*/ 2087022 w 2663714"/>
                <a:gd name="connsiteY2117" fmla="*/ 413684 h 2179871"/>
                <a:gd name="connsiteX2118" fmla="*/ 2101697 w 2663714"/>
                <a:gd name="connsiteY2118" fmla="*/ 395761 h 2179871"/>
                <a:gd name="connsiteX2119" fmla="*/ 2112959 w 2663714"/>
                <a:gd name="connsiteY2119" fmla="*/ 392091 h 2179871"/>
                <a:gd name="connsiteX2120" fmla="*/ 2120296 w 2663714"/>
                <a:gd name="connsiteY2120" fmla="*/ 389701 h 2179871"/>
                <a:gd name="connsiteX2121" fmla="*/ 2113385 w 2663714"/>
                <a:gd name="connsiteY2121" fmla="*/ 400540 h 2179871"/>
                <a:gd name="connsiteX2122" fmla="*/ 2085060 w 2663714"/>
                <a:gd name="connsiteY2122" fmla="*/ 444580 h 2179871"/>
                <a:gd name="connsiteX2123" fmla="*/ 2088131 w 2663714"/>
                <a:gd name="connsiteY2123" fmla="*/ 440910 h 2179871"/>
                <a:gd name="connsiteX2124" fmla="*/ 2094189 w 2663714"/>
                <a:gd name="connsiteY2124" fmla="*/ 433570 h 2179871"/>
                <a:gd name="connsiteX2125" fmla="*/ 2101014 w 2663714"/>
                <a:gd name="connsiteY2125" fmla="*/ 425291 h 2179871"/>
                <a:gd name="connsiteX2126" fmla="*/ 2131472 w 2663714"/>
                <a:gd name="connsiteY2126" fmla="*/ 416501 h 2179871"/>
                <a:gd name="connsiteX2127" fmla="*/ 2133435 w 2663714"/>
                <a:gd name="connsiteY2127" fmla="*/ 415903 h 2179871"/>
                <a:gd name="connsiteX2128" fmla="*/ 2127804 w 2663714"/>
                <a:gd name="connsiteY2128" fmla="*/ 423414 h 2179871"/>
                <a:gd name="connsiteX2129" fmla="*/ 2126610 w 2663714"/>
                <a:gd name="connsiteY2129" fmla="*/ 424950 h 2179871"/>
                <a:gd name="connsiteX2130" fmla="*/ 2106731 w 2663714"/>
                <a:gd name="connsiteY2130" fmla="*/ 431095 h 2179871"/>
                <a:gd name="connsiteX2131" fmla="*/ 2106731 w 2663714"/>
                <a:gd name="connsiteY2131" fmla="*/ 431351 h 2179871"/>
                <a:gd name="connsiteX2132" fmla="*/ 2125073 w 2663714"/>
                <a:gd name="connsiteY2132" fmla="*/ 426657 h 2179871"/>
                <a:gd name="connsiteX2133" fmla="*/ 2120978 w 2663714"/>
                <a:gd name="connsiteY2133" fmla="*/ 431863 h 2179871"/>
                <a:gd name="connsiteX2134" fmla="*/ 2112873 w 2663714"/>
                <a:gd name="connsiteY2134" fmla="*/ 435448 h 2179871"/>
                <a:gd name="connsiteX2135" fmla="*/ 2100417 w 2663714"/>
                <a:gd name="connsiteY2135" fmla="*/ 440910 h 2179871"/>
                <a:gd name="connsiteX2136" fmla="*/ 2101441 w 2663714"/>
                <a:gd name="connsiteY2136" fmla="*/ 443470 h 2179871"/>
                <a:gd name="connsiteX2137" fmla="*/ 2115177 w 2663714"/>
                <a:gd name="connsiteY2137" fmla="*/ 439289 h 2179871"/>
                <a:gd name="connsiteX2138" fmla="*/ 2105621 w 2663714"/>
                <a:gd name="connsiteY2138" fmla="*/ 450981 h 2179871"/>
                <a:gd name="connsiteX2139" fmla="*/ 2100673 w 2663714"/>
                <a:gd name="connsiteY2139" fmla="*/ 456785 h 2179871"/>
                <a:gd name="connsiteX2140" fmla="*/ 2092995 w 2663714"/>
                <a:gd name="connsiteY2140" fmla="*/ 460028 h 2179871"/>
                <a:gd name="connsiteX2141" fmla="*/ 2087022 w 2663714"/>
                <a:gd name="connsiteY2141" fmla="*/ 462589 h 2179871"/>
                <a:gd name="connsiteX2142" fmla="*/ 2083268 w 2663714"/>
                <a:gd name="connsiteY2142" fmla="*/ 446031 h 2179871"/>
                <a:gd name="connsiteX2143" fmla="*/ 2084889 w 2663714"/>
                <a:gd name="connsiteY2143" fmla="*/ 444666 h 2179871"/>
                <a:gd name="connsiteX2144" fmla="*/ 2107498 w 2663714"/>
                <a:gd name="connsiteY2144" fmla="*/ 452261 h 2179871"/>
                <a:gd name="connsiteX2145" fmla="*/ 2121576 w 2663714"/>
                <a:gd name="connsiteY2145" fmla="*/ 437411 h 2179871"/>
                <a:gd name="connsiteX2146" fmla="*/ 2127463 w 2663714"/>
                <a:gd name="connsiteY2146" fmla="*/ 435619 h 2179871"/>
                <a:gd name="connsiteX2147" fmla="*/ 2126610 w 2663714"/>
                <a:gd name="connsiteY2147" fmla="*/ 442873 h 2179871"/>
                <a:gd name="connsiteX2148" fmla="*/ 2126439 w 2663714"/>
                <a:gd name="connsiteY2148" fmla="*/ 444495 h 2179871"/>
                <a:gd name="connsiteX2149" fmla="*/ 2127548 w 2663714"/>
                <a:gd name="connsiteY2149" fmla="*/ 443214 h 2179871"/>
                <a:gd name="connsiteX2150" fmla="*/ 2136165 w 2663714"/>
                <a:gd name="connsiteY2150" fmla="*/ 432973 h 2179871"/>
                <a:gd name="connsiteX2151" fmla="*/ 2164661 w 2663714"/>
                <a:gd name="connsiteY2151" fmla="*/ 424267 h 2179871"/>
                <a:gd name="connsiteX2152" fmla="*/ 2161589 w 2663714"/>
                <a:gd name="connsiteY2152" fmla="*/ 429132 h 2179871"/>
                <a:gd name="connsiteX2153" fmla="*/ 2158262 w 2663714"/>
                <a:gd name="connsiteY2153" fmla="*/ 433655 h 2179871"/>
                <a:gd name="connsiteX2154" fmla="*/ 2157665 w 2663714"/>
                <a:gd name="connsiteY2154" fmla="*/ 434168 h 2179871"/>
                <a:gd name="connsiteX2155" fmla="*/ 2111338 w 2663714"/>
                <a:gd name="connsiteY2155" fmla="*/ 452518 h 2179871"/>
                <a:gd name="connsiteX2156" fmla="*/ 2104427 w 2663714"/>
                <a:gd name="connsiteY2156" fmla="*/ 455419 h 2179871"/>
                <a:gd name="connsiteX2157" fmla="*/ 2107413 w 2663714"/>
                <a:gd name="connsiteY2157" fmla="*/ 452432 h 2179871"/>
                <a:gd name="connsiteX2158" fmla="*/ 2331968 w 2663714"/>
                <a:gd name="connsiteY2158" fmla="*/ 368705 h 2179871"/>
                <a:gd name="connsiteX2159" fmla="*/ 2322839 w 2663714"/>
                <a:gd name="connsiteY2159" fmla="*/ 371266 h 2179871"/>
                <a:gd name="connsiteX2160" fmla="*/ 2322924 w 2663714"/>
                <a:gd name="connsiteY2160" fmla="*/ 371266 h 2179871"/>
                <a:gd name="connsiteX2161" fmla="*/ 2353639 w 2663714"/>
                <a:gd name="connsiteY2161" fmla="*/ 361621 h 2179871"/>
                <a:gd name="connsiteX2162" fmla="*/ 2350567 w 2663714"/>
                <a:gd name="connsiteY2162" fmla="*/ 365036 h 2179871"/>
                <a:gd name="connsiteX2163" fmla="*/ 2339732 w 2663714"/>
                <a:gd name="connsiteY2163" fmla="*/ 368193 h 2179871"/>
                <a:gd name="connsiteX2164" fmla="*/ 2320024 w 2663714"/>
                <a:gd name="connsiteY2164" fmla="*/ 373826 h 2179871"/>
                <a:gd name="connsiteX2165" fmla="*/ 2321474 w 2663714"/>
                <a:gd name="connsiteY2165" fmla="*/ 372546 h 2179871"/>
                <a:gd name="connsiteX2166" fmla="*/ 2332139 w 2663714"/>
                <a:gd name="connsiteY2166" fmla="*/ 369132 h 2179871"/>
                <a:gd name="connsiteX2167" fmla="*/ 2332139 w 2663714"/>
                <a:gd name="connsiteY2167" fmla="*/ 368876 h 2179871"/>
                <a:gd name="connsiteX2168" fmla="*/ 2340329 w 2663714"/>
                <a:gd name="connsiteY2168" fmla="*/ 370071 h 2179871"/>
                <a:gd name="connsiteX2169" fmla="*/ 2347325 w 2663714"/>
                <a:gd name="connsiteY2169" fmla="*/ 368535 h 2179871"/>
                <a:gd name="connsiteX2170" fmla="*/ 2343401 w 2663714"/>
                <a:gd name="connsiteY2170" fmla="*/ 372887 h 2179871"/>
                <a:gd name="connsiteX2171" fmla="*/ 2343657 w 2663714"/>
                <a:gd name="connsiteY2171" fmla="*/ 373058 h 2179871"/>
                <a:gd name="connsiteX2172" fmla="*/ 2348690 w 2663714"/>
                <a:gd name="connsiteY2172" fmla="*/ 368193 h 2179871"/>
                <a:gd name="connsiteX2173" fmla="*/ 2367375 w 2663714"/>
                <a:gd name="connsiteY2173" fmla="*/ 364011 h 2179871"/>
                <a:gd name="connsiteX2174" fmla="*/ 2361659 w 2663714"/>
                <a:gd name="connsiteY2174" fmla="*/ 369900 h 2179871"/>
                <a:gd name="connsiteX2175" fmla="*/ 2335040 w 2663714"/>
                <a:gd name="connsiteY2175" fmla="*/ 376387 h 2179871"/>
                <a:gd name="connsiteX2176" fmla="*/ 2309871 w 2663714"/>
                <a:gd name="connsiteY2176" fmla="*/ 382020 h 2179871"/>
                <a:gd name="connsiteX2177" fmla="*/ 2318232 w 2663714"/>
                <a:gd name="connsiteY2177" fmla="*/ 374936 h 2179871"/>
                <a:gd name="connsiteX2178" fmla="*/ 2340244 w 2663714"/>
                <a:gd name="connsiteY2178" fmla="*/ 369986 h 2179871"/>
                <a:gd name="connsiteX2179" fmla="*/ 2369252 w 2663714"/>
                <a:gd name="connsiteY2179" fmla="*/ 363841 h 2179871"/>
                <a:gd name="connsiteX2180" fmla="*/ 2369508 w 2663714"/>
                <a:gd name="connsiteY2180" fmla="*/ 363584 h 2179871"/>
                <a:gd name="connsiteX2181" fmla="*/ 2393482 w 2663714"/>
                <a:gd name="connsiteY2181" fmla="*/ 358207 h 2179871"/>
                <a:gd name="connsiteX2182" fmla="*/ 2389301 w 2663714"/>
                <a:gd name="connsiteY2182" fmla="*/ 362902 h 2179871"/>
                <a:gd name="connsiteX2183" fmla="*/ 2362853 w 2663714"/>
                <a:gd name="connsiteY2183" fmla="*/ 369644 h 2179871"/>
                <a:gd name="connsiteX2184" fmla="*/ 2369166 w 2663714"/>
                <a:gd name="connsiteY2184" fmla="*/ 363755 h 2179871"/>
                <a:gd name="connsiteX2185" fmla="*/ 2396553 w 2663714"/>
                <a:gd name="connsiteY2185" fmla="*/ 357525 h 2179871"/>
                <a:gd name="connsiteX2186" fmla="*/ 2411228 w 2663714"/>
                <a:gd name="connsiteY2186" fmla="*/ 354196 h 2179871"/>
                <a:gd name="connsiteX2187" fmla="*/ 2410972 w 2663714"/>
                <a:gd name="connsiteY2187" fmla="*/ 357269 h 2179871"/>
                <a:gd name="connsiteX2188" fmla="*/ 2391690 w 2663714"/>
                <a:gd name="connsiteY2188" fmla="*/ 362304 h 2179871"/>
                <a:gd name="connsiteX2189" fmla="*/ 2396468 w 2663714"/>
                <a:gd name="connsiteY2189" fmla="*/ 357525 h 2179871"/>
                <a:gd name="connsiteX2190" fmla="*/ 2413958 w 2663714"/>
                <a:gd name="connsiteY2190" fmla="*/ 347027 h 2179871"/>
                <a:gd name="connsiteX2191" fmla="*/ 2414214 w 2663714"/>
                <a:gd name="connsiteY2191" fmla="*/ 345832 h 2179871"/>
                <a:gd name="connsiteX2192" fmla="*/ 2414640 w 2663714"/>
                <a:gd name="connsiteY2192" fmla="*/ 344381 h 2179871"/>
                <a:gd name="connsiteX2193" fmla="*/ 2415152 w 2663714"/>
                <a:gd name="connsiteY2193" fmla="*/ 342759 h 2179871"/>
                <a:gd name="connsiteX2194" fmla="*/ 2415494 w 2663714"/>
                <a:gd name="connsiteY2194" fmla="*/ 341906 h 2179871"/>
                <a:gd name="connsiteX2195" fmla="*/ 2425561 w 2663714"/>
                <a:gd name="connsiteY2195" fmla="*/ 339260 h 2179871"/>
                <a:gd name="connsiteX2196" fmla="*/ 2420527 w 2663714"/>
                <a:gd name="connsiteY2196" fmla="*/ 345235 h 2179871"/>
                <a:gd name="connsiteX2197" fmla="*/ 2414043 w 2663714"/>
                <a:gd name="connsiteY2197" fmla="*/ 347027 h 2179871"/>
                <a:gd name="connsiteX2198" fmla="*/ 2530416 w 2663714"/>
                <a:gd name="connsiteY2198" fmla="*/ 281308 h 2179871"/>
                <a:gd name="connsiteX2199" fmla="*/ 2531610 w 2663714"/>
                <a:gd name="connsiteY2199" fmla="*/ 280882 h 2179871"/>
                <a:gd name="connsiteX2200" fmla="*/ 2542616 w 2663714"/>
                <a:gd name="connsiteY2200" fmla="*/ 277041 h 2179871"/>
                <a:gd name="connsiteX2201" fmla="*/ 2544493 w 2663714"/>
                <a:gd name="connsiteY2201" fmla="*/ 282333 h 2179871"/>
                <a:gd name="connsiteX2202" fmla="*/ 2530416 w 2663714"/>
                <a:gd name="connsiteY2202" fmla="*/ 281308 h 2179871"/>
                <a:gd name="connsiteX2203" fmla="*/ 2547650 w 2663714"/>
                <a:gd name="connsiteY2203" fmla="*/ 243670 h 2179871"/>
                <a:gd name="connsiteX2204" fmla="*/ 2547138 w 2663714"/>
                <a:gd name="connsiteY2204" fmla="*/ 242219 h 2179871"/>
                <a:gd name="connsiteX2205" fmla="*/ 2548162 w 2663714"/>
                <a:gd name="connsiteY2205" fmla="*/ 242304 h 2179871"/>
                <a:gd name="connsiteX2206" fmla="*/ 2548162 w 2663714"/>
                <a:gd name="connsiteY2206" fmla="*/ 242304 h 2179871"/>
                <a:gd name="connsiteX2207" fmla="*/ 2548162 w 2663714"/>
                <a:gd name="connsiteY2207" fmla="*/ 242304 h 2179871"/>
                <a:gd name="connsiteX2208" fmla="*/ 2548162 w 2663714"/>
                <a:gd name="connsiteY2208" fmla="*/ 242304 h 2179871"/>
                <a:gd name="connsiteX2209" fmla="*/ 2548162 w 2663714"/>
                <a:gd name="connsiteY2209" fmla="*/ 242304 h 2179871"/>
                <a:gd name="connsiteX2210" fmla="*/ 2553708 w 2663714"/>
                <a:gd name="connsiteY2210" fmla="*/ 242304 h 2179871"/>
                <a:gd name="connsiteX2211" fmla="*/ 2548930 w 2663714"/>
                <a:gd name="connsiteY2211" fmla="*/ 247340 h 2179871"/>
                <a:gd name="connsiteX2212" fmla="*/ 2547565 w 2663714"/>
                <a:gd name="connsiteY2212" fmla="*/ 243755 h 2179871"/>
                <a:gd name="connsiteX2213" fmla="*/ 2548588 w 2663714"/>
                <a:gd name="connsiteY2213" fmla="*/ 235306 h 2179871"/>
                <a:gd name="connsiteX2214" fmla="*/ 2548588 w 2663714"/>
                <a:gd name="connsiteY2214" fmla="*/ 235306 h 2179871"/>
                <a:gd name="connsiteX2215" fmla="*/ 2548503 w 2663714"/>
                <a:gd name="connsiteY2215" fmla="*/ 235306 h 2179871"/>
                <a:gd name="connsiteX2216" fmla="*/ 2548418 w 2663714"/>
                <a:gd name="connsiteY2216" fmla="*/ 235306 h 2179871"/>
                <a:gd name="connsiteX2217" fmla="*/ 2548418 w 2663714"/>
                <a:gd name="connsiteY2217" fmla="*/ 235306 h 2179871"/>
                <a:gd name="connsiteX2218" fmla="*/ 2544664 w 2663714"/>
                <a:gd name="connsiteY2218" fmla="*/ 235306 h 2179871"/>
                <a:gd name="connsiteX2219" fmla="*/ 2543725 w 2663714"/>
                <a:gd name="connsiteY2219" fmla="*/ 232745 h 2179871"/>
                <a:gd name="connsiteX2220" fmla="*/ 2546797 w 2663714"/>
                <a:gd name="connsiteY2220" fmla="*/ 228819 h 2179871"/>
                <a:gd name="connsiteX2221" fmla="*/ 2566249 w 2663714"/>
                <a:gd name="connsiteY2221" fmla="*/ 228819 h 2179871"/>
                <a:gd name="connsiteX2222" fmla="*/ 2559424 w 2663714"/>
                <a:gd name="connsiteY2222" fmla="*/ 236244 h 2179871"/>
                <a:gd name="connsiteX2223" fmla="*/ 2548674 w 2663714"/>
                <a:gd name="connsiteY2223" fmla="*/ 235220 h 2179871"/>
                <a:gd name="connsiteX2224" fmla="*/ 2546200 w 2663714"/>
                <a:gd name="connsiteY2224" fmla="*/ 221906 h 2179871"/>
                <a:gd name="connsiteX2225" fmla="*/ 2546200 w 2663714"/>
                <a:gd name="connsiteY2225" fmla="*/ 221906 h 2179871"/>
                <a:gd name="connsiteX2226" fmla="*/ 2546114 w 2663714"/>
                <a:gd name="connsiteY2226" fmla="*/ 221906 h 2179871"/>
                <a:gd name="connsiteX2227" fmla="*/ 2546029 w 2663714"/>
                <a:gd name="connsiteY2227" fmla="*/ 221906 h 2179871"/>
                <a:gd name="connsiteX2228" fmla="*/ 2546029 w 2663714"/>
                <a:gd name="connsiteY2228" fmla="*/ 221906 h 2179871"/>
                <a:gd name="connsiteX2229" fmla="*/ 2539716 w 2663714"/>
                <a:gd name="connsiteY2229" fmla="*/ 221735 h 2179871"/>
                <a:gd name="connsiteX2230" fmla="*/ 2536388 w 2663714"/>
                <a:gd name="connsiteY2230" fmla="*/ 212518 h 2179871"/>
                <a:gd name="connsiteX2231" fmla="*/ 2558912 w 2663714"/>
                <a:gd name="connsiteY2231" fmla="*/ 212091 h 2179871"/>
                <a:gd name="connsiteX2232" fmla="*/ 2549698 w 2663714"/>
                <a:gd name="connsiteY2232" fmla="*/ 222333 h 2179871"/>
                <a:gd name="connsiteX2233" fmla="*/ 2546200 w 2663714"/>
                <a:gd name="connsiteY2233" fmla="*/ 221906 h 2179871"/>
                <a:gd name="connsiteX2234" fmla="*/ 2427865 w 2663714"/>
                <a:gd name="connsiteY2234" fmla="*/ 303926 h 2179871"/>
                <a:gd name="connsiteX2235" fmla="*/ 2432386 w 2663714"/>
                <a:gd name="connsiteY2235" fmla="*/ 302219 h 2179871"/>
                <a:gd name="connsiteX2236" fmla="*/ 2440235 w 2663714"/>
                <a:gd name="connsiteY2236" fmla="*/ 299488 h 2179871"/>
                <a:gd name="connsiteX2237" fmla="*/ 2434690 w 2663714"/>
                <a:gd name="connsiteY2237" fmla="*/ 306998 h 2179871"/>
                <a:gd name="connsiteX2238" fmla="*/ 2420783 w 2663714"/>
                <a:gd name="connsiteY2238" fmla="*/ 311778 h 2179871"/>
                <a:gd name="connsiteX2239" fmla="*/ 2427865 w 2663714"/>
                <a:gd name="connsiteY2239" fmla="*/ 303841 h 2179871"/>
                <a:gd name="connsiteX2240" fmla="*/ 2428462 w 2663714"/>
                <a:gd name="connsiteY2240" fmla="*/ 315277 h 2179871"/>
                <a:gd name="connsiteX2241" fmla="*/ 2423514 w 2663714"/>
                <a:gd name="connsiteY2241" fmla="*/ 321764 h 2179871"/>
                <a:gd name="connsiteX2242" fmla="*/ 2405767 w 2663714"/>
                <a:gd name="connsiteY2242" fmla="*/ 327823 h 2179871"/>
                <a:gd name="connsiteX2243" fmla="*/ 2408668 w 2663714"/>
                <a:gd name="connsiteY2243" fmla="*/ 324836 h 2179871"/>
                <a:gd name="connsiteX2244" fmla="*/ 2413616 w 2663714"/>
                <a:gd name="connsiteY2244" fmla="*/ 319459 h 2179871"/>
                <a:gd name="connsiteX2245" fmla="*/ 2428377 w 2663714"/>
                <a:gd name="connsiteY2245" fmla="*/ 315277 h 2179871"/>
                <a:gd name="connsiteX2246" fmla="*/ 2397321 w 2663714"/>
                <a:gd name="connsiteY2246" fmla="*/ 330725 h 2179871"/>
                <a:gd name="connsiteX2247" fmla="*/ 2380001 w 2663714"/>
                <a:gd name="connsiteY2247" fmla="*/ 336700 h 2179871"/>
                <a:gd name="connsiteX2248" fmla="*/ 2389984 w 2663714"/>
                <a:gd name="connsiteY2248" fmla="*/ 326031 h 2179871"/>
                <a:gd name="connsiteX2249" fmla="*/ 2404829 w 2663714"/>
                <a:gd name="connsiteY2249" fmla="*/ 321849 h 2179871"/>
                <a:gd name="connsiteX2250" fmla="*/ 2397321 w 2663714"/>
                <a:gd name="connsiteY2250" fmla="*/ 330640 h 2179871"/>
                <a:gd name="connsiteX2251" fmla="*/ 2372664 w 2663714"/>
                <a:gd name="connsiteY2251" fmla="*/ 339260 h 2179871"/>
                <a:gd name="connsiteX2252" fmla="*/ 2370531 w 2663714"/>
                <a:gd name="connsiteY2252" fmla="*/ 340028 h 2179871"/>
                <a:gd name="connsiteX2253" fmla="*/ 2349117 w 2663714"/>
                <a:gd name="connsiteY2253" fmla="*/ 347368 h 2179871"/>
                <a:gd name="connsiteX2254" fmla="*/ 2358757 w 2663714"/>
                <a:gd name="connsiteY2254" fmla="*/ 338236 h 2179871"/>
                <a:gd name="connsiteX2255" fmla="*/ 2363535 w 2663714"/>
                <a:gd name="connsiteY2255" fmla="*/ 333456 h 2179871"/>
                <a:gd name="connsiteX2256" fmla="*/ 2372238 w 2663714"/>
                <a:gd name="connsiteY2256" fmla="*/ 330981 h 2179871"/>
                <a:gd name="connsiteX2257" fmla="*/ 2381538 w 2663714"/>
                <a:gd name="connsiteY2257" fmla="*/ 328421 h 2179871"/>
                <a:gd name="connsiteX2258" fmla="*/ 2372664 w 2663714"/>
                <a:gd name="connsiteY2258" fmla="*/ 339260 h 2179871"/>
                <a:gd name="connsiteX2259" fmla="*/ 2307482 w 2663714"/>
                <a:gd name="connsiteY2259" fmla="*/ 358207 h 2179871"/>
                <a:gd name="connsiteX2260" fmla="*/ 2304325 w 2663714"/>
                <a:gd name="connsiteY2260" fmla="*/ 359146 h 2179871"/>
                <a:gd name="connsiteX2261" fmla="*/ 2302022 w 2663714"/>
                <a:gd name="connsiteY2261" fmla="*/ 359829 h 2179871"/>
                <a:gd name="connsiteX2262" fmla="*/ 2305008 w 2663714"/>
                <a:gd name="connsiteY2262" fmla="*/ 354879 h 2179871"/>
                <a:gd name="connsiteX2263" fmla="*/ 2304752 w 2663714"/>
                <a:gd name="connsiteY2263" fmla="*/ 354708 h 2179871"/>
                <a:gd name="connsiteX2264" fmla="*/ 2300998 w 2663714"/>
                <a:gd name="connsiteY2264" fmla="*/ 360085 h 2179871"/>
                <a:gd name="connsiteX2265" fmla="*/ 2288456 w 2663714"/>
                <a:gd name="connsiteY2265" fmla="*/ 363670 h 2179871"/>
                <a:gd name="connsiteX2266" fmla="*/ 2301936 w 2663714"/>
                <a:gd name="connsiteY2266" fmla="*/ 350100 h 2179871"/>
                <a:gd name="connsiteX2267" fmla="*/ 2317208 w 2663714"/>
                <a:gd name="connsiteY2267" fmla="*/ 345149 h 2179871"/>
                <a:gd name="connsiteX2268" fmla="*/ 2307397 w 2663714"/>
                <a:gd name="connsiteY2268" fmla="*/ 358293 h 2179871"/>
                <a:gd name="connsiteX2269" fmla="*/ 2281972 w 2663714"/>
                <a:gd name="connsiteY2269" fmla="*/ 365548 h 2179871"/>
                <a:gd name="connsiteX2270" fmla="*/ 2252537 w 2663714"/>
                <a:gd name="connsiteY2270" fmla="*/ 373997 h 2179871"/>
                <a:gd name="connsiteX2271" fmla="*/ 2262264 w 2663714"/>
                <a:gd name="connsiteY2271" fmla="*/ 363072 h 2179871"/>
                <a:gd name="connsiteX2272" fmla="*/ 2292637 w 2663714"/>
                <a:gd name="connsiteY2272" fmla="*/ 353257 h 2179871"/>
                <a:gd name="connsiteX2273" fmla="*/ 2281972 w 2663714"/>
                <a:gd name="connsiteY2273" fmla="*/ 365633 h 2179871"/>
                <a:gd name="connsiteX2274" fmla="*/ 2269601 w 2663714"/>
                <a:gd name="connsiteY2274" fmla="*/ 354794 h 2179871"/>
                <a:gd name="connsiteX2275" fmla="*/ 2279839 w 2663714"/>
                <a:gd name="connsiteY2275" fmla="*/ 343186 h 2179871"/>
                <a:gd name="connsiteX2276" fmla="*/ 2285385 w 2663714"/>
                <a:gd name="connsiteY2276" fmla="*/ 341138 h 2179871"/>
                <a:gd name="connsiteX2277" fmla="*/ 2310127 w 2663714"/>
                <a:gd name="connsiteY2277" fmla="*/ 332432 h 2179871"/>
                <a:gd name="connsiteX2278" fmla="*/ 2297671 w 2663714"/>
                <a:gd name="connsiteY2278" fmla="*/ 347283 h 2179871"/>
                <a:gd name="connsiteX2279" fmla="*/ 2269601 w 2663714"/>
                <a:gd name="connsiteY2279" fmla="*/ 354879 h 2179871"/>
                <a:gd name="connsiteX2280" fmla="*/ 2272758 w 2663714"/>
                <a:gd name="connsiteY2280" fmla="*/ 342674 h 2179871"/>
                <a:gd name="connsiteX2281" fmla="*/ 2256291 w 2663714"/>
                <a:gd name="connsiteY2281" fmla="*/ 347539 h 2179871"/>
                <a:gd name="connsiteX2282" fmla="*/ 2260131 w 2663714"/>
                <a:gd name="connsiteY2282" fmla="*/ 342845 h 2179871"/>
                <a:gd name="connsiteX2283" fmla="*/ 2260131 w 2663714"/>
                <a:gd name="connsiteY2283" fmla="*/ 342845 h 2179871"/>
                <a:gd name="connsiteX2284" fmla="*/ 2260131 w 2663714"/>
                <a:gd name="connsiteY2284" fmla="*/ 342845 h 2179871"/>
                <a:gd name="connsiteX2285" fmla="*/ 2260131 w 2663714"/>
                <a:gd name="connsiteY2285" fmla="*/ 342845 h 2179871"/>
                <a:gd name="connsiteX2286" fmla="*/ 2260131 w 2663714"/>
                <a:gd name="connsiteY2286" fmla="*/ 342845 h 2179871"/>
                <a:gd name="connsiteX2287" fmla="*/ 2261923 w 2663714"/>
                <a:gd name="connsiteY2287" fmla="*/ 340370 h 2179871"/>
                <a:gd name="connsiteX2288" fmla="*/ 2279924 w 2663714"/>
                <a:gd name="connsiteY2288" fmla="*/ 333456 h 2179871"/>
                <a:gd name="connsiteX2289" fmla="*/ 2272673 w 2663714"/>
                <a:gd name="connsiteY2289" fmla="*/ 342759 h 2179871"/>
                <a:gd name="connsiteX2290" fmla="*/ 2245627 w 2663714"/>
                <a:gd name="connsiteY2290" fmla="*/ 350697 h 2179871"/>
                <a:gd name="connsiteX2291" fmla="*/ 2212780 w 2663714"/>
                <a:gd name="connsiteY2291" fmla="*/ 361024 h 2179871"/>
                <a:gd name="connsiteX2292" fmla="*/ 2214486 w 2663714"/>
                <a:gd name="connsiteY2292" fmla="*/ 358378 h 2179871"/>
                <a:gd name="connsiteX2293" fmla="*/ 2249893 w 2663714"/>
                <a:gd name="connsiteY2293" fmla="*/ 344979 h 2179871"/>
                <a:gd name="connsiteX2294" fmla="*/ 2245627 w 2663714"/>
                <a:gd name="connsiteY2294" fmla="*/ 350782 h 2179871"/>
                <a:gd name="connsiteX2295" fmla="*/ 2202371 w 2663714"/>
                <a:gd name="connsiteY2295" fmla="*/ 364353 h 2179871"/>
                <a:gd name="connsiteX2296" fmla="*/ 2202371 w 2663714"/>
                <a:gd name="connsiteY2296" fmla="*/ 364353 h 2179871"/>
                <a:gd name="connsiteX2297" fmla="*/ 2202286 w 2663714"/>
                <a:gd name="connsiteY2297" fmla="*/ 364523 h 2179871"/>
                <a:gd name="connsiteX2298" fmla="*/ 2202286 w 2663714"/>
                <a:gd name="connsiteY2298" fmla="*/ 364523 h 2179871"/>
                <a:gd name="connsiteX2299" fmla="*/ 2184966 w 2663714"/>
                <a:gd name="connsiteY2299" fmla="*/ 371180 h 2179871"/>
                <a:gd name="connsiteX2300" fmla="*/ 2187185 w 2663714"/>
                <a:gd name="connsiteY2300" fmla="*/ 367852 h 2179871"/>
                <a:gd name="connsiteX2301" fmla="*/ 2203992 w 2663714"/>
                <a:gd name="connsiteY2301" fmla="*/ 362304 h 2179871"/>
                <a:gd name="connsiteX2302" fmla="*/ 2202456 w 2663714"/>
                <a:gd name="connsiteY2302" fmla="*/ 364438 h 2179871"/>
                <a:gd name="connsiteX2303" fmla="*/ 2173449 w 2663714"/>
                <a:gd name="connsiteY2303" fmla="*/ 375704 h 2179871"/>
                <a:gd name="connsiteX2304" fmla="*/ 2168756 w 2663714"/>
                <a:gd name="connsiteY2304" fmla="*/ 377581 h 2179871"/>
                <a:gd name="connsiteX2305" fmla="*/ 2171742 w 2663714"/>
                <a:gd name="connsiteY2305" fmla="*/ 372887 h 2179871"/>
                <a:gd name="connsiteX2306" fmla="*/ 2176349 w 2663714"/>
                <a:gd name="connsiteY2306" fmla="*/ 371351 h 2179871"/>
                <a:gd name="connsiteX2307" fmla="*/ 2173449 w 2663714"/>
                <a:gd name="connsiteY2307" fmla="*/ 375704 h 2179871"/>
                <a:gd name="connsiteX2308" fmla="*/ 2122685 w 2663714"/>
                <a:gd name="connsiteY2308" fmla="*/ 385946 h 2179871"/>
                <a:gd name="connsiteX2309" fmla="*/ 2112020 w 2663714"/>
                <a:gd name="connsiteY2309" fmla="*/ 390043 h 2179871"/>
                <a:gd name="connsiteX2310" fmla="*/ 2103488 w 2663714"/>
                <a:gd name="connsiteY2310" fmla="*/ 393286 h 2179871"/>
                <a:gd name="connsiteX2311" fmla="*/ 2116969 w 2663714"/>
                <a:gd name="connsiteY2311" fmla="*/ 375875 h 2179871"/>
                <a:gd name="connsiteX2312" fmla="*/ 2116969 w 2663714"/>
                <a:gd name="connsiteY2312" fmla="*/ 375875 h 2179871"/>
                <a:gd name="connsiteX2313" fmla="*/ 2116969 w 2663714"/>
                <a:gd name="connsiteY2313" fmla="*/ 375875 h 2179871"/>
                <a:gd name="connsiteX2314" fmla="*/ 2116969 w 2663714"/>
                <a:gd name="connsiteY2314" fmla="*/ 375875 h 2179871"/>
                <a:gd name="connsiteX2315" fmla="*/ 2116969 w 2663714"/>
                <a:gd name="connsiteY2315" fmla="*/ 375875 h 2179871"/>
                <a:gd name="connsiteX2316" fmla="*/ 2122173 w 2663714"/>
                <a:gd name="connsiteY2316" fmla="*/ 367681 h 2179871"/>
                <a:gd name="connsiteX2317" fmla="*/ 2140772 w 2663714"/>
                <a:gd name="connsiteY2317" fmla="*/ 360939 h 2179871"/>
                <a:gd name="connsiteX2318" fmla="*/ 2122599 w 2663714"/>
                <a:gd name="connsiteY2318" fmla="*/ 386031 h 2179871"/>
                <a:gd name="connsiteX2319" fmla="*/ 2103488 w 2663714"/>
                <a:gd name="connsiteY2319" fmla="*/ 383471 h 2179871"/>
                <a:gd name="connsiteX2320" fmla="*/ 2103488 w 2663714"/>
                <a:gd name="connsiteY2320" fmla="*/ 383471 h 2179871"/>
                <a:gd name="connsiteX2321" fmla="*/ 2103488 w 2663714"/>
                <a:gd name="connsiteY2321" fmla="*/ 383471 h 2179871"/>
                <a:gd name="connsiteX2322" fmla="*/ 2103488 w 2663714"/>
                <a:gd name="connsiteY2322" fmla="*/ 383471 h 2179871"/>
                <a:gd name="connsiteX2323" fmla="*/ 2106986 w 2663714"/>
                <a:gd name="connsiteY2323" fmla="*/ 378435 h 2179871"/>
                <a:gd name="connsiteX2324" fmla="*/ 2095469 w 2663714"/>
                <a:gd name="connsiteY2324" fmla="*/ 396358 h 2179871"/>
                <a:gd name="connsiteX2325" fmla="*/ 2090264 w 2663714"/>
                <a:gd name="connsiteY2325" fmla="*/ 398321 h 2179871"/>
                <a:gd name="connsiteX2326" fmla="*/ 2103403 w 2663714"/>
                <a:gd name="connsiteY2326" fmla="*/ 383471 h 2179871"/>
                <a:gd name="connsiteX2327" fmla="*/ 2103403 w 2663714"/>
                <a:gd name="connsiteY2327" fmla="*/ 383471 h 2179871"/>
                <a:gd name="connsiteX2328" fmla="*/ 2094530 w 2663714"/>
                <a:gd name="connsiteY2328" fmla="*/ 397894 h 2179871"/>
                <a:gd name="connsiteX2329" fmla="*/ 2085230 w 2663714"/>
                <a:gd name="connsiteY2329" fmla="*/ 412404 h 2179871"/>
                <a:gd name="connsiteX2330" fmla="*/ 2076016 w 2663714"/>
                <a:gd name="connsiteY2330" fmla="*/ 426145 h 2179871"/>
                <a:gd name="connsiteX2331" fmla="*/ 2071665 w 2663714"/>
                <a:gd name="connsiteY2331" fmla="*/ 417610 h 2179871"/>
                <a:gd name="connsiteX2332" fmla="*/ 2089155 w 2663714"/>
                <a:gd name="connsiteY2332" fmla="*/ 399602 h 2179871"/>
                <a:gd name="connsiteX2333" fmla="*/ 2094616 w 2663714"/>
                <a:gd name="connsiteY2333" fmla="*/ 397809 h 2179871"/>
                <a:gd name="connsiteX2334" fmla="*/ 2554475 w 2663714"/>
                <a:gd name="connsiteY2334" fmla="*/ 359573 h 2179871"/>
                <a:gd name="connsiteX2335" fmla="*/ 2388363 w 2663714"/>
                <a:gd name="connsiteY2335" fmla="*/ 402077 h 2179871"/>
                <a:gd name="connsiteX2336" fmla="*/ 2140687 w 2663714"/>
                <a:gd name="connsiteY2336" fmla="*/ 473769 h 2179871"/>
                <a:gd name="connsiteX2337" fmla="*/ 2101099 w 2663714"/>
                <a:gd name="connsiteY2337" fmla="*/ 485718 h 2179871"/>
                <a:gd name="connsiteX2338" fmla="*/ 2089326 w 2663714"/>
                <a:gd name="connsiteY2338" fmla="*/ 488278 h 2179871"/>
                <a:gd name="connsiteX2339" fmla="*/ 2087193 w 2663714"/>
                <a:gd name="connsiteY2339" fmla="*/ 463442 h 2179871"/>
                <a:gd name="connsiteX2340" fmla="*/ 2093592 w 2663714"/>
                <a:gd name="connsiteY2340" fmla="*/ 461053 h 2179871"/>
                <a:gd name="connsiteX2341" fmla="*/ 2098711 w 2663714"/>
                <a:gd name="connsiteY2341" fmla="*/ 459175 h 2179871"/>
                <a:gd name="connsiteX2342" fmla="*/ 2097602 w 2663714"/>
                <a:gd name="connsiteY2342" fmla="*/ 460455 h 2179871"/>
                <a:gd name="connsiteX2343" fmla="*/ 2089241 w 2663714"/>
                <a:gd name="connsiteY2343" fmla="*/ 469843 h 2179871"/>
                <a:gd name="connsiteX2344" fmla="*/ 2089496 w 2663714"/>
                <a:gd name="connsiteY2344" fmla="*/ 470014 h 2179871"/>
                <a:gd name="connsiteX2345" fmla="*/ 2098540 w 2663714"/>
                <a:gd name="connsiteY2345" fmla="*/ 461223 h 2179871"/>
                <a:gd name="connsiteX2346" fmla="*/ 2101611 w 2663714"/>
                <a:gd name="connsiteY2346" fmla="*/ 458150 h 2179871"/>
                <a:gd name="connsiteX2347" fmla="*/ 2112276 w 2663714"/>
                <a:gd name="connsiteY2347" fmla="*/ 454224 h 2179871"/>
                <a:gd name="connsiteX2348" fmla="*/ 2164746 w 2663714"/>
                <a:gd name="connsiteY2348" fmla="*/ 436387 h 2179871"/>
                <a:gd name="connsiteX2349" fmla="*/ 2217643 w 2663714"/>
                <a:gd name="connsiteY2349" fmla="*/ 419915 h 2179871"/>
                <a:gd name="connsiteX2350" fmla="*/ 2217643 w 2663714"/>
                <a:gd name="connsiteY2350" fmla="*/ 419915 h 2179871"/>
                <a:gd name="connsiteX2351" fmla="*/ 2217643 w 2663714"/>
                <a:gd name="connsiteY2351" fmla="*/ 419915 h 2179871"/>
                <a:gd name="connsiteX2352" fmla="*/ 2217643 w 2663714"/>
                <a:gd name="connsiteY2352" fmla="*/ 419915 h 2179871"/>
                <a:gd name="connsiteX2353" fmla="*/ 2270369 w 2663714"/>
                <a:gd name="connsiteY2353" fmla="*/ 402930 h 2179871"/>
                <a:gd name="connsiteX2354" fmla="*/ 2323607 w 2663714"/>
                <a:gd name="connsiteY2354" fmla="*/ 387311 h 2179871"/>
                <a:gd name="connsiteX2355" fmla="*/ 2342718 w 2663714"/>
                <a:gd name="connsiteY2355" fmla="*/ 382190 h 2179871"/>
                <a:gd name="connsiteX2356" fmla="*/ 2361914 w 2663714"/>
                <a:gd name="connsiteY2356" fmla="*/ 377240 h 2179871"/>
                <a:gd name="connsiteX2357" fmla="*/ 2361914 w 2663714"/>
                <a:gd name="connsiteY2357" fmla="*/ 376984 h 2179871"/>
                <a:gd name="connsiteX2358" fmla="*/ 2342632 w 2663714"/>
                <a:gd name="connsiteY2358" fmla="*/ 380996 h 2179871"/>
                <a:gd name="connsiteX2359" fmla="*/ 2323351 w 2663714"/>
                <a:gd name="connsiteY2359" fmla="*/ 385263 h 2179871"/>
                <a:gd name="connsiteX2360" fmla="*/ 2269345 w 2663714"/>
                <a:gd name="connsiteY2360" fmla="*/ 398236 h 2179871"/>
                <a:gd name="connsiteX2361" fmla="*/ 2215766 w 2663714"/>
                <a:gd name="connsiteY2361" fmla="*/ 413086 h 2179871"/>
                <a:gd name="connsiteX2362" fmla="*/ 2215766 w 2663714"/>
                <a:gd name="connsiteY2362" fmla="*/ 413086 h 2179871"/>
                <a:gd name="connsiteX2363" fmla="*/ 2215510 w 2663714"/>
                <a:gd name="connsiteY2363" fmla="*/ 413086 h 2179871"/>
                <a:gd name="connsiteX2364" fmla="*/ 2215254 w 2663714"/>
                <a:gd name="connsiteY2364" fmla="*/ 413086 h 2179871"/>
                <a:gd name="connsiteX2365" fmla="*/ 2215254 w 2663714"/>
                <a:gd name="connsiteY2365" fmla="*/ 413172 h 2179871"/>
                <a:gd name="connsiteX2366" fmla="*/ 2190598 w 2663714"/>
                <a:gd name="connsiteY2366" fmla="*/ 421707 h 2179871"/>
                <a:gd name="connsiteX2367" fmla="*/ 2198190 w 2663714"/>
                <a:gd name="connsiteY2367" fmla="*/ 413428 h 2179871"/>
                <a:gd name="connsiteX2368" fmla="*/ 2224895 w 2663714"/>
                <a:gd name="connsiteY2368" fmla="*/ 404381 h 2179871"/>
                <a:gd name="connsiteX2369" fmla="*/ 2224297 w 2663714"/>
                <a:gd name="connsiteY2369" fmla="*/ 405064 h 2179871"/>
                <a:gd name="connsiteX2370" fmla="*/ 2224554 w 2663714"/>
                <a:gd name="connsiteY2370" fmla="*/ 405235 h 2179871"/>
                <a:gd name="connsiteX2371" fmla="*/ 2225577 w 2663714"/>
                <a:gd name="connsiteY2371" fmla="*/ 404125 h 2179871"/>
                <a:gd name="connsiteX2372" fmla="*/ 2256291 w 2663714"/>
                <a:gd name="connsiteY2372" fmla="*/ 393712 h 2179871"/>
                <a:gd name="connsiteX2373" fmla="*/ 2255012 w 2663714"/>
                <a:gd name="connsiteY2373" fmla="*/ 395078 h 2179871"/>
                <a:gd name="connsiteX2374" fmla="*/ 2255182 w 2663714"/>
                <a:gd name="connsiteY2374" fmla="*/ 395249 h 2179871"/>
                <a:gd name="connsiteX2375" fmla="*/ 2257145 w 2663714"/>
                <a:gd name="connsiteY2375" fmla="*/ 393371 h 2179871"/>
                <a:gd name="connsiteX2376" fmla="*/ 2290504 w 2663714"/>
                <a:gd name="connsiteY2376" fmla="*/ 382190 h 2179871"/>
                <a:gd name="connsiteX2377" fmla="*/ 2290077 w 2663714"/>
                <a:gd name="connsiteY2377" fmla="*/ 383385 h 2179871"/>
                <a:gd name="connsiteX2378" fmla="*/ 2291272 w 2663714"/>
                <a:gd name="connsiteY2378" fmla="*/ 381934 h 2179871"/>
                <a:gd name="connsiteX2379" fmla="*/ 2294684 w 2663714"/>
                <a:gd name="connsiteY2379" fmla="*/ 380825 h 2179871"/>
                <a:gd name="connsiteX2380" fmla="*/ 2318062 w 2663714"/>
                <a:gd name="connsiteY2380" fmla="*/ 373229 h 2179871"/>
                <a:gd name="connsiteX2381" fmla="*/ 2316952 w 2663714"/>
                <a:gd name="connsiteY2381" fmla="*/ 374338 h 2179871"/>
                <a:gd name="connsiteX2382" fmla="*/ 2308164 w 2663714"/>
                <a:gd name="connsiteY2382" fmla="*/ 376813 h 2179871"/>
                <a:gd name="connsiteX2383" fmla="*/ 2308164 w 2663714"/>
                <a:gd name="connsiteY2383" fmla="*/ 377069 h 2179871"/>
                <a:gd name="connsiteX2384" fmla="*/ 2315758 w 2663714"/>
                <a:gd name="connsiteY2384" fmla="*/ 375363 h 2179871"/>
                <a:gd name="connsiteX2385" fmla="*/ 2308676 w 2663714"/>
                <a:gd name="connsiteY2385" fmla="*/ 382105 h 2179871"/>
                <a:gd name="connsiteX2386" fmla="*/ 2304325 w 2663714"/>
                <a:gd name="connsiteY2386" fmla="*/ 383129 h 2179871"/>
                <a:gd name="connsiteX2387" fmla="*/ 2304325 w 2663714"/>
                <a:gd name="connsiteY2387" fmla="*/ 383385 h 2179871"/>
                <a:gd name="connsiteX2388" fmla="*/ 2307994 w 2663714"/>
                <a:gd name="connsiteY2388" fmla="*/ 382788 h 2179871"/>
                <a:gd name="connsiteX2389" fmla="*/ 2308164 w 2663714"/>
                <a:gd name="connsiteY2389" fmla="*/ 382958 h 2179871"/>
                <a:gd name="connsiteX2390" fmla="*/ 2308506 w 2663714"/>
                <a:gd name="connsiteY2390" fmla="*/ 382702 h 2179871"/>
                <a:gd name="connsiteX2391" fmla="*/ 2335125 w 2663714"/>
                <a:gd name="connsiteY2391" fmla="*/ 378264 h 2179871"/>
                <a:gd name="connsiteX2392" fmla="*/ 2380258 w 2663714"/>
                <a:gd name="connsiteY2392" fmla="*/ 369986 h 2179871"/>
                <a:gd name="connsiteX2393" fmla="*/ 2377698 w 2663714"/>
                <a:gd name="connsiteY2393" fmla="*/ 370839 h 2179871"/>
                <a:gd name="connsiteX2394" fmla="*/ 2377698 w 2663714"/>
                <a:gd name="connsiteY2394" fmla="*/ 371095 h 2179871"/>
                <a:gd name="connsiteX2395" fmla="*/ 2382220 w 2663714"/>
                <a:gd name="connsiteY2395" fmla="*/ 369559 h 2179871"/>
                <a:gd name="connsiteX2396" fmla="*/ 2420869 w 2663714"/>
                <a:gd name="connsiteY2396" fmla="*/ 361451 h 2179871"/>
                <a:gd name="connsiteX2397" fmla="*/ 2420869 w 2663714"/>
                <a:gd name="connsiteY2397" fmla="*/ 361451 h 2179871"/>
                <a:gd name="connsiteX2398" fmla="*/ 2420869 w 2663714"/>
                <a:gd name="connsiteY2398" fmla="*/ 361451 h 2179871"/>
                <a:gd name="connsiteX2399" fmla="*/ 2420869 w 2663714"/>
                <a:gd name="connsiteY2399" fmla="*/ 361451 h 2179871"/>
                <a:gd name="connsiteX2400" fmla="*/ 2504650 w 2663714"/>
                <a:gd name="connsiteY2400" fmla="*/ 336273 h 2179871"/>
                <a:gd name="connsiteX2401" fmla="*/ 2534255 w 2663714"/>
                <a:gd name="connsiteY2401" fmla="*/ 326458 h 2179871"/>
                <a:gd name="connsiteX2402" fmla="*/ 2534170 w 2663714"/>
                <a:gd name="connsiteY2402" fmla="*/ 326202 h 2179871"/>
                <a:gd name="connsiteX2403" fmla="*/ 2504223 w 2663714"/>
                <a:gd name="connsiteY2403" fmla="*/ 334310 h 2179871"/>
                <a:gd name="connsiteX2404" fmla="*/ 2419248 w 2663714"/>
                <a:gd name="connsiteY2404" fmla="*/ 354623 h 2179871"/>
                <a:gd name="connsiteX2405" fmla="*/ 2419248 w 2663714"/>
                <a:gd name="connsiteY2405" fmla="*/ 354623 h 2179871"/>
                <a:gd name="connsiteX2406" fmla="*/ 2419077 w 2663714"/>
                <a:gd name="connsiteY2406" fmla="*/ 354623 h 2179871"/>
                <a:gd name="connsiteX2407" fmla="*/ 2418906 w 2663714"/>
                <a:gd name="connsiteY2407" fmla="*/ 354623 h 2179871"/>
                <a:gd name="connsiteX2408" fmla="*/ 2418906 w 2663714"/>
                <a:gd name="connsiteY2408" fmla="*/ 354623 h 2179871"/>
                <a:gd name="connsiteX2409" fmla="*/ 2411910 w 2663714"/>
                <a:gd name="connsiteY2409" fmla="*/ 356501 h 2179871"/>
                <a:gd name="connsiteX2410" fmla="*/ 2412763 w 2663714"/>
                <a:gd name="connsiteY2410" fmla="*/ 355732 h 2179871"/>
                <a:gd name="connsiteX2411" fmla="*/ 2415835 w 2663714"/>
                <a:gd name="connsiteY2411" fmla="*/ 352745 h 2179871"/>
                <a:gd name="connsiteX2412" fmla="*/ 2428206 w 2663714"/>
                <a:gd name="connsiteY2412" fmla="*/ 349843 h 2179871"/>
                <a:gd name="connsiteX2413" fmla="*/ 2428206 w 2663714"/>
                <a:gd name="connsiteY2413" fmla="*/ 349843 h 2179871"/>
                <a:gd name="connsiteX2414" fmla="*/ 2428206 w 2663714"/>
                <a:gd name="connsiteY2414" fmla="*/ 349843 h 2179871"/>
                <a:gd name="connsiteX2415" fmla="*/ 2428206 w 2663714"/>
                <a:gd name="connsiteY2415" fmla="*/ 349843 h 2179871"/>
                <a:gd name="connsiteX2416" fmla="*/ 2428206 w 2663714"/>
                <a:gd name="connsiteY2416" fmla="*/ 349843 h 2179871"/>
                <a:gd name="connsiteX2417" fmla="*/ 2515571 w 2663714"/>
                <a:gd name="connsiteY2417" fmla="*/ 325092 h 2179871"/>
                <a:gd name="connsiteX2418" fmla="*/ 2546797 w 2663714"/>
                <a:gd name="connsiteY2418" fmla="*/ 316216 h 2179871"/>
                <a:gd name="connsiteX2419" fmla="*/ 2546797 w 2663714"/>
                <a:gd name="connsiteY2419" fmla="*/ 316216 h 2179871"/>
                <a:gd name="connsiteX2420" fmla="*/ 2546882 w 2663714"/>
                <a:gd name="connsiteY2420" fmla="*/ 316216 h 2179871"/>
                <a:gd name="connsiteX2421" fmla="*/ 2555584 w 2663714"/>
                <a:gd name="connsiteY2421" fmla="*/ 318862 h 2179871"/>
                <a:gd name="connsiteX2422" fmla="*/ 2557803 w 2663714"/>
                <a:gd name="connsiteY2422" fmla="*/ 326031 h 2179871"/>
                <a:gd name="connsiteX2423" fmla="*/ 2554646 w 2663714"/>
                <a:gd name="connsiteY2423" fmla="*/ 325775 h 2179871"/>
                <a:gd name="connsiteX2424" fmla="*/ 2550380 w 2663714"/>
                <a:gd name="connsiteY2424" fmla="*/ 325348 h 2179871"/>
                <a:gd name="connsiteX2425" fmla="*/ 2550721 w 2663714"/>
                <a:gd name="connsiteY2425" fmla="*/ 322873 h 2179871"/>
                <a:gd name="connsiteX2426" fmla="*/ 2551233 w 2663714"/>
                <a:gd name="connsiteY2426" fmla="*/ 319886 h 2179871"/>
                <a:gd name="connsiteX2427" fmla="*/ 2550977 w 2663714"/>
                <a:gd name="connsiteY2427" fmla="*/ 319886 h 2179871"/>
                <a:gd name="connsiteX2428" fmla="*/ 2548845 w 2663714"/>
                <a:gd name="connsiteY2428" fmla="*/ 326372 h 2179871"/>
                <a:gd name="connsiteX2429" fmla="*/ 2554390 w 2663714"/>
                <a:gd name="connsiteY2429" fmla="*/ 327823 h 2179871"/>
                <a:gd name="connsiteX2430" fmla="*/ 2558741 w 2663714"/>
                <a:gd name="connsiteY2430" fmla="*/ 329018 h 2179871"/>
                <a:gd name="connsiteX2431" fmla="*/ 2562666 w 2663714"/>
                <a:gd name="connsiteY2431" fmla="*/ 341906 h 2179871"/>
                <a:gd name="connsiteX2432" fmla="*/ 2563178 w 2663714"/>
                <a:gd name="connsiteY2432" fmla="*/ 343698 h 2179871"/>
                <a:gd name="connsiteX2433" fmla="*/ 2555158 w 2663714"/>
                <a:gd name="connsiteY2433" fmla="*/ 344125 h 2179871"/>
                <a:gd name="connsiteX2434" fmla="*/ 2555158 w 2663714"/>
                <a:gd name="connsiteY2434" fmla="*/ 344467 h 2179871"/>
                <a:gd name="connsiteX2435" fmla="*/ 2563604 w 2663714"/>
                <a:gd name="connsiteY2435" fmla="*/ 345235 h 2179871"/>
                <a:gd name="connsiteX2436" fmla="*/ 2565908 w 2663714"/>
                <a:gd name="connsiteY2436" fmla="*/ 355903 h 2179871"/>
                <a:gd name="connsiteX2437" fmla="*/ 2553963 w 2663714"/>
                <a:gd name="connsiteY2437" fmla="*/ 359488 h 2179871"/>
                <a:gd name="connsiteX2438" fmla="*/ 2512329 w 2663714"/>
                <a:gd name="connsiteY2438" fmla="*/ 22447 h 2179871"/>
                <a:gd name="connsiteX2439" fmla="*/ 2543896 w 2663714"/>
                <a:gd name="connsiteY2439" fmla="*/ 11095 h 2179871"/>
                <a:gd name="connsiteX2440" fmla="*/ 2554220 w 2663714"/>
                <a:gd name="connsiteY2440" fmla="*/ 44296 h 2179871"/>
                <a:gd name="connsiteX2441" fmla="*/ 2591844 w 2663714"/>
                <a:gd name="connsiteY2441" fmla="*/ 180171 h 2179871"/>
                <a:gd name="connsiteX2442" fmla="*/ 2599693 w 2663714"/>
                <a:gd name="connsiteY2442" fmla="*/ 204495 h 2179871"/>
                <a:gd name="connsiteX2443" fmla="*/ 2630834 w 2663714"/>
                <a:gd name="connsiteY2443" fmla="*/ 304353 h 2179871"/>
                <a:gd name="connsiteX2444" fmla="*/ 2648410 w 2663714"/>
                <a:gd name="connsiteY2444" fmla="*/ 368876 h 2179871"/>
                <a:gd name="connsiteX2445" fmla="*/ 2649519 w 2663714"/>
                <a:gd name="connsiteY2445" fmla="*/ 376984 h 2179871"/>
                <a:gd name="connsiteX2446" fmla="*/ 2604813 w 2663714"/>
                <a:gd name="connsiteY2446" fmla="*/ 379289 h 2179871"/>
                <a:gd name="connsiteX2447" fmla="*/ 2588517 w 2663714"/>
                <a:gd name="connsiteY2447" fmla="*/ 366657 h 2179871"/>
                <a:gd name="connsiteX2448" fmla="*/ 2583824 w 2663714"/>
                <a:gd name="connsiteY2448" fmla="*/ 348136 h 2179871"/>
                <a:gd name="connsiteX2449" fmla="*/ 2599181 w 2663714"/>
                <a:gd name="connsiteY2449" fmla="*/ 350697 h 2179871"/>
                <a:gd name="connsiteX2450" fmla="*/ 2599181 w 2663714"/>
                <a:gd name="connsiteY2450" fmla="*/ 350697 h 2179871"/>
                <a:gd name="connsiteX2451" fmla="*/ 2599181 w 2663714"/>
                <a:gd name="connsiteY2451" fmla="*/ 350697 h 2179871"/>
                <a:gd name="connsiteX2452" fmla="*/ 2599181 w 2663714"/>
                <a:gd name="connsiteY2452" fmla="*/ 350697 h 2179871"/>
                <a:gd name="connsiteX2453" fmla="*/ 2599181 w 2663714"/>
                <a:gd name="connsiteY2453" fmla="*/ 350697 h 2179871"/>
                <a:gd name="connsiteX2454" fmla="*/ 2631346 w 2663714"/>
                <a:gd name="connsiteY2454" fmla="*/ 353428 h 2179871"/>
                <a:gd name="connsiteX2455" fmla="*/ 2642779 w 2663714"/>
                <a:gd name="connsiteY2455" fmla="*/ 355050 h 2179871"/>
                <a:gd name="connsiteX2456" fmla="*/ 2642779 w 2663714"/>
                <a:gd name="connsiteY2456" fmla="*/ 354794 h 2179871"/>
                <a:gd name="connsiteX2457" fmla="*/ 2631687 w 2663714"/>
                <a:gd name="connsiteY2457" fmla="*/ 351465 h 2179871"/>
                <a:gd name="connsiteX2458" fmla="*/ 2599949 w 2663714"/>
                <a:gd name="connsiteY2458" fmla="*/ 343784 h 2179871"/>
                <a:gd name="connsiteX2459" fmla="*/ 2599949 w 2663714"/>
                <a:gd name="connsiteY2459" fmla="*/ 343784 h 2179871"/>
                <a:gd name="connsiteX2460" fmla="*/ 2599949 w 2663714"/>
                <a:gd name="connsiteY2460" fmla="*/ 343784 h 2179871"/>
                <a:gd name="connsiteX2461" fmla="*/ 2599949 w 2663714"/>
                <a:gd name="connsiteY2461" fmla="*/ 343784 h 2179871"/>
                <a:gd name="connsiteX2462" fmla="*/ 2599949 w 2663714"/>
                <a:gd name="connsiteY2462" fmla="*/ 343784 h 2179871"/>
                <a:gd name="connsiteX2463" fmla="*/ 2582460 w 2663714"/>
                <a:gd name="connsiteY2463" fmla="*/ 343271 h 2179871"/>
                <a:gd name="connsiteX2464" fmla="*/ 2579815 w 2663714"/>
                <a:gd name="connsiteY2464" fmla="*/ 334310 h 2179871"/>
                <a:gd name="connsiteX2465" fmla="*/ 2585702 w 2663714"/>
                <a:gd name="connsiteY2465" fmla="*/ 335505 h 2179871"/>
                <a:gd name="connsiteX2466" fmla="*/ 2585702 w 2663714"/>
                <a:gd name="connsiteY2466" fmla="*/ 335505 h 2179871"/>
                <a:gd name="connsiteX2467" fmla="*/ 2585702 w 2663714"/>
                <a:gd name="connsiteY2467" fmla="*/ 335505 h 2179871"/>
                <a:gd name="connsiteX2468" fmla="*/ 2585702 w 2663714"/>
                <a:gd name="connsiteY2468" fmla="*/ 335505 h 2179871"/>
                <a:gd name="connsiteX2469" fmla="*/ 2585702 w 2663714"/>
                <a:gd name="connsiteY2469" fmla="*/ 335505 h 2179871"/>
                <a:gd name="connsiteX2470" fmla="*/ 2617184 w 2663714"/>
                <a:gd name="connsiteY2470" fmla="*/ 336614 h 2179871"/>
                <a:gd name="connsiteX2471" fmla="*/ 2628445 w 2663714"/>
                <a:gd name="connsiteY2471" fmla="*/ 336614 h 2179871"/>
                <a:gd name="connsiteX2472" fmla="*/ 2628445 w 2663714"/>
                <a:gd name="connsiteY2472" fmla="*/ 336358 h 2179871"/>
                <a:gd name="connsiteX2473" fmla="*/ 2617439 w 2663714"/>
                <a:gd name="connsiteY2473" fmla="*/ 334566 h 2179871"/>
                <a:gd name="connsiteX2474" fmla="*/ 2586725 w 2663714"/>
                <a:gd name="connsiteY2474" fmla="*/ 328592 h 2179871"/>
                <a:gd name="connsiteX2475" fmla="*/ 2586725 w 2663714"/>
                <a:gd name="connsiteY2475" fmla="*/ 328592 h 2179871"/>
                <a:gd name="connsiteX2476" fmla="*/ 2586725 w 2663714"/>
                <a:gd name="connsiteY2476" fmla="*/ 328592 h 2179871"/>
                <a:gd name="connsiteX2477" fmla="*/ 2586725 w 2663714"/>
                <a:gd name="connsiteY2477" fmla="*/ 328592 h 2179871"/>
                <a:gd name="connsiteX2478" fmla="*/ 2586725 w 2663714"/>
                <a:gd name="connsiteY2478" fmla="*/ 328592 h 2179871"/>
                <a:gd name="connsiteX2479" fmla="*/ 2577937 w 2663714"/>
                <a:gd name="connsiteY2479" fmla="*/ 327909 h 2179871"/>
                <a:gd name="connsiteX2480" fmla="*/ 2576828 w 2663714"/>
                <a:gd name="connsiteY2480" fmla="*/ 324495 h 2179871"/>
                <a:gd name="connsiteX2481" fmla="*/ 2579047 w 2663714"/>
                <a:gd name="connsiteY2481" fmla="*/ 325007 h 2179871"/>
                <a:gd name="connsiteX2482" fmla="*/ 2579047 w 2663714"/>
                <a:gd name="connsiteY2482" fmla="*/ 325007 h 2179871"/>
                <a:gd name="connsiteX2483" fmla="*/ 2579047 w 2663714"/>
                <a:gd name="connsiteY2483" fmla="*/ 325007 h 2179871"/>
                <a:gd name="connsiteX2484" fmla="*/ 2579047 w 2663714"/>
                <a:gd name="connsiteY2484" fmla="*/ 325007 h 2179871"/>
                <a:gd name="connsiteX2485" fmla="*/ 2579047 w 2663714"/>
                <a:gd name="connsiteY2485" fmla="*/ 325007 h 2179871"/>
                <a:gd name="connsiteX2486" fmla="*/ 2611467 w 2663714"/>
                <a:gd name="connsiteY2486" fmla="*/ 326714 h 2179871"/>
                <a:gd name="connsiteX2487" fmla="*/ 2622985 w 2663714"/>
                <a:gd name="connsiteY2487" fmla="*/ 326885 h 2179871"/>
                <a:gd name="connsiteX2488" fmla="*/ 2622985 w 2663714"/>
                <a:gd name="connsiteY2488" fmla="*/ 326543 h 2179871"/>
                <a:gd name="connsiteX2489" fmla="*/ 2611638 w 2663714"/>
                <a:gd name="connsiteY2489" fmla="*/ 324666 h 2179871"/>
                <a:gd name="connsiteX2490" fmla="*/ 2580156 w 2663714"/>
                <a:gd name="connsiteY2490" fmla="*/ 318094 h 2179871"/>
                <a:gd name="connsiteX2491" fmla="*/ 2580156 w 2663714"/>
                <a:gd name="connsiteY2491" fmla="*/ 318094 h 2179871"/>
                <a:gd name="connsiteX2492" fmla="*/ 2580156 w 2663714"/>
                <a:gd name="connsiteY2492" fmla="*/ 318094 h 2179871"/>
                <a:gd name="connsiteX2493" fmla="*/ 2580156 w 2663714"/>
                <a:gd name="connsiteY2493" fmla="*/ 318094 h 2179871"/>
                <a:gd name="connsiteX2494" fmla="*/ 2580156 w 2663714"/>
                <a:gd name="connsiteY2494" fmla="*/ 318094 h 2179871"/>
                <a:gd name="connsiteX2495" fmla="*/ 2574525 w 2663714"/>
                <a:gd name="connsiteY2495" fmla="*/ 317496 h 2179871"/>
                <a:gd name="connsiteX2496" fmla="*/ 2571112 w 2663714"/>
                <a:gd name="connsiteY2496" fmla="*/ 307510 h 2179871"/>
                <a:gd name="connsiteX2497" fmla="*/ 2576316 w 2663714"/>
                <a:gd name="connsiteY2497" fmla="*/ 308364 h 2179871"/>
                <a:gd name="connsiteX2498" fmla="*/ 2576316 w 2663714"/>
                <a:gd name="connsiteY2498" fmla="*/ 308364 h 2179871"/>
                <a:gd name="connsiteX2499" fmla="*/ 2576316 w 2663714"/>
                <a:gd name="connsiteY2499" fmla="*/ 308364 h 2179871"/>
                <a:gd name="connsiteX2500" fmla="*/ 2576316 w 2663714"/>
                <a:gd name="connsiteY2500" fmla="*/ 308364 h 2179871"/>
                <a:gd name="connsiteX2501" fmla="*/ 2576316 w 2663714"/>
                <a:gd name="connsiteY2501" fmla="*/ 308364 h 2179871"/>
                <a:gd name="connsiteX2502" fmla="*/ 2616501 w 2663714"/>
                <a:gd name="connsiteY2502" fmla="*/ 308279 h 2179871"/>
                <a:gd name="connsiteX2503" fmla="*/ 2630749 w 2663714"/>
                <a:gd name="connsiteY2503" fmla="*/ 307425 h 2179871"/>
                <a:gd name="connsiteX2504" fmla="*/ 2630749 w 2663714"/>
                <a:gd name="connsiteY2504" fmla="*/ 307084 h 2179871"/>
                <a:gd name="connsiteX2505" fmla="*/ 2616586 w 2663714"/>
                <a:gd name="connsiteY2505" fmla="*/ 306145 h 2179871"/>
                <a:gd name="connsiteX2506" fmla="*/ 2577085 w 2663714"/>
                <a:gd name="connsiteY2506" fmla="*/ 301365 h 2179871"/>
                <a:gd name="connsiteX2507" fmla="*/ 2577085 w 2663714"/>
                <a:gd name="connsiteY2507" fmla="*/ 301365 h 2179871"/>
                <a:gd name="connsiteX2508" fmla="*/ 2576999 w 2663714"/>
                <a:gd name="connsiteY2508" fmla="*/ 301365 h 2179871"/>
                <a:gd name="connsiteX2509" fmla="*/ 2576914 w 2663714"/>
                <a:gd name="connsiteY2509" fmla="*/ 301365 h 2179871"/>
                <a:gd name="connsiteX2510" fmla="*/ 2576914 w 2663714"/>
                <a:gd name="connsiteY2510" fmla="*/ 301365 h 2179871"/>
                <a:gd name="connsiteX2511" fmla="*/ 2568808 w 2663714"/>
                <a:gd name="connsiteY2511" fmla="*/ 300853 h 2179871"/>
                <a:gd name="connsiteX2512" fmla="*/ 2565225 w 2663714"/>
                <a:gd name="connsiteY2512" fmla="*/ 290868 h 2179871"/>
                <a:gd name="connsiteX2513" fmla="*/ 2607543 w 2663714"/>
                <a:gd name="connsiteY2513" fmla="*/ 291721 h 2179871"/>
                <a:gd name="connsiteX2514" fmla="*/ 2624009 w 2663714"/>
                <a:gd name="connsiteY2514" fmla="*/ 291550 h 2179871"/>
                <a:gd name="connsiteX2515" fmla="*/ 2624009 w 2663714"/>
                <a:gd name="connsiteY2515" fmla="*/ 291209 h 2179871"/>
                <a:gd name="connsiteX2516" fmla="*/ 2607713 w 2663714"/>
                <a:gd name="connsiteY2516" fmla="*/ 289673 h 2179871"/>
                <a:gd name="connsiteX2517" fmla="*/ 2562666 w 2663714"/>
                <a:gd name="connsiteY2517" fmla="*/ 283784 h 2179871"/>
                <a:gd name="connsiteX2518" fmla="*/ 2558315 w 2663714"/>
                <a:gd name="connsiteY2518" fmla="*/ 272091 h 2179871"/>
                <a:gd name="connsiteX2519" fmla="*/ 2592185 w 2663714"/>
                <a:gd name="connsiteY2519" fmla="*/ 272347 h 2179871"/>
                <a:gd name="connsiteX2520" fmla="*/ 2597134 w 2663714"/>
                <a:gd name="connsiteY2520" fmla="*/ 272347 h 2179871"/>
                <a:gd name="connsiteX2521" fmla="*/ 2597134 w 2663714"/>
                <a:gd name="connsiteY2521" fmla="*/ 272603 h 2179871"/>
                <a:gd name="connsiteX2522" fmla="*/ 2603277 w 2663714"/>
                <a:gd name="connsiteY2522" fmla="*/ 272603 h 2179871"/>
                <a:gd name="connsiteX2523" fmla="*/ 2603277 w 2663714"/>
                <a:gd name="connsiteY2523" fmla="*/ 272518 h 2179871"/>
                <a:gd name="connsiteX2524" fmla="*/ 2603277 w 2663714"/>
                <a:gd name="connsiteY2524" fmla="*/ 272518 h 2179871"/>
                <a:gd name="connsiteX2525" fmla="*/ 2603277 w 2663714"/>
                <a:gd name="connsiteY2525" fmla="*/ 272518 h 2179871"/>
                <a:gd name="connsiteX2526" fmla="*/ 2603277 w 2663714"/>
                <a:gd name="connsiteY2526" fmla="*/ 271579 h 2179871"/>
                <a:gd name="connsiteX2527" fmla="*/ 2592185 w 2663714"/>
                <a:gd name="connsiteY2527" fmla="*/ 270384 h 2179871"/>
                <a:gd name="connsiteX2528" fmla="*/ 2555841 w 2663714"/>
                <a:gd name="connsiteY2528" fmla="*/ 266202 h 2179871"/>
                <a:gd name="connsiteX2529" fmla="*/ 2552172 w 2663714"/>
                <a:gd name="connsiteY2529" fmla="*/ 256301 h 2179871"/>
                <a:gd name="connsiteX2530" fmla="*/ 2552342 w 2663714"/>
                <a:gd name="connsiteY2530" fmla="*/ 256301 h 2179871"/>
                <a:gd name="connsiteX2531" fmla="*/ 2552342 w 2663714"/>
                <a:gd name="connsiteY2531" fmla="*/ 256301 h 2179871"/>
                <a:gd name="connsiteX2532" fmla="*/ 2552342 w 2663714"/>
                <a:gd name="connsiteY2532" fmla="*/ 256301 h 2179871"/>
                <a:gd name="connsiteX2533" fmla="*/ 2552342 w 2663714"/>
                <a:gd name="connsiteY2533" fmla="*/ 256301 h 2179871"/>
                <a:gd name="connsiteX2534" fmla="*/ 2552342 w 2663714"/>
                <a:gd name="connsiteY2534" fmla="*/ 256301 h 2179871"/>
                <a:gd name="connsiteX2535" fmla="*/ 2594660 w 2663714"/>
                <a:gd name="connsiteY2535" fmla="*/ 257326 h 2179871"/>
                <a:gd name="connsiteX2536" fmla="*/ 2609761 w 2663714"/>
                <a:gd name="connsiteY2536" fmla="*/ 257240 h 2179871"/>
                <a:gd name="connsiteX2537" fmla="*/ 2609761 w 2663714"/>
                <a:gd name="connsiteY2537" fmla="*/ 256899 h 2179871"/>
                <a:gd name="connsiteX2538" fmla="*/ 2594916 w 2663714"/>
                <a:gd name="connsiteY2538" fmla="*/ 255277 h 2179871"/>
                <a:gd name="connsiteX2539" fmla="*/ 2553196 w 2663714"/>
                <a:gd name="connsiteY2539" fmla="*/ 249303 h 2179871"/>
                <a:gd name="connsiteX2540" fmla="*/ 2553196 w 2663714"/>
                <a:gd name="connsiteY2540" fmla="*/ 249303 h 2179871"/>
                <a:gd name="connsiteX2541" fmla="*/ 2553110 w 2663714"/>
                <a:gd name="connsiteY2541" fmla="*/ 249303 h 2179871"/>
                <a:gd name="connsiteX2542" fmla="*/ 2553025 w 2663714"/>
                <a:gd name="connsiteY2542" fmla="*/ 249303 h 2179871"/>
                <a:gd name="connsiteX2543" fmla="*/ 2553025 w 2663714"/>
                <a:gd name="connsiteY2543" fmla="*/ 249303 h 2179871"/>
                <a:gd name="connsiteX2544" fmla="*/ 2551660 w 2663714"/>
                <a:gd name="connsiteY2544" fmla="*/ 249218 h 2179871"/>
                <a:gd name="connsiteX2545" fmla="*/ 2556779 w 2663714"/>
                <a:gd name="connsiteY2545" fmla="*/ 242475 h 2179871"/>
                <a:gd name="connsiteX2546" fmla="*/ 2587237 w 2663714"/>
                <a:gd name="connsiteY2546" fmla="*/ 241707 h 2179871"/>
                <a:gd name="connsiteX2547" fmla="*/ 2601229 w 2663714"/>
                <a:gd name="connsiteY2547" fmla="*/ 241451 h 2179871"/>
                <a:gd name="connsiteX2548" fmla="*/ 2601229 w 2663714"/>
                <a:gd name="connsiteY2548" fmla="*/ 241109 h 2179871"/>
                <a:gd name="connsiteX2549" fmla="*/ 2587408 w 2663714"/>
                <a:gd name="connsiteY2549" fmla="*/ 239659 h 2179871"/>
                <a:gd name="connsiteX2550" fmla="*/ 2561130 w 2663714"/>
                <a:gd name="connsiteY2550" fmla="*/ 236757 h 2179871"/>
                <a:gd name="connsiteX2551" fmla="*/ 2567017 w 2663714"/>
                <a:gd name="connsiteY2551" fmla="*/ 229075 h 2179871"/>
                <a:gd name="connsiteX2552" fmla="*/ 2581094 w 2663714"/>
                <a:gd name="connsiteY2552" fmla="*/ 228563 h 2179871"/>
                <a:gd name="connsiteX2553" fmla="*/ 2593806 w 2663714"/>
                <a:gd name="connsiteY2553" fmla="*/ 227966 h 2179871"/>
                <a:gd name="connsiteX2554" fmla="*/ 2593806 w 2663714"/>
                <a:gd name="connsiteY2554" fmla="*/ 227624 h 2179871"/>
                <a:gd name="connsiteX2555" fmla="*/ 2581265 w 2663714"/>
                <a:gd name="connsiteY2555" fmla="*/ 226429 h 2179871"/>
                <a:gd name="connsiteX2556" fmla="*/ 2551575 w 2663714"/>
                <a:gd name="connsiteY2556" fmla="*/ 222760 h 2179871"/>
                <a:gd name="connsiteX2557" fmla="*/ 2559765 w 2663714"/>
                <a:gd name="connsiteY2557" fmla="*/ 212176 h 2179871"/>
                <a:gd name="connsiteX2558" fmla="*/ 2563433 w 2663714"/>
                <a:gd name="connsiteY2558" fmla="*/ 212091 h 2179871"/>
                <a:gd name="connsiteX2559" fmla="*/ 2574695 w 2663714"/>
                <a:gd name="connsiteY2559" fmla="*/ 211749 h 2179871"/>
                <a:gd name="connsiteX2560" fmla="*/ 2574695 w 2663714"/>
                <a:gd name="connsiteY2560" fmla="*/ 211408 h 2179871"/>
                <a:gd name="connsiteX2561" fmla="*/ 2563604 w 2663714"/>
                <a:gd name="connsiteY2561" fmla="*/ 210043 h 2179871"/>
                <a:gd name="connsiteX2562" fmla="*/ 2561642 w 2663714"/>
                <a:gd name="connsiteY2562" fmla="*/ 209787 h 2179871"/>
                <a:gd name="connsiteX2563" fmla="*/ 2563433 w 2663714"/>
                <a:gd name="connsiteY2563" fmla="*/ 207568 h 2179871"/>
                <a:gd name="connsiteX2564" fmla="*/ 2563178 w 2663714"/>
                <a:gd name="connsiteY2564" fmla="*/ 207397 h 2179871"/>
                <a:gd name="connsiteX2565" fmla="*/ 2561045 w 2663714"/>
                <a:gd name="connsiteY2565" fmla="*/ 209787 h 2179871"/>
                <a:gd name="connsiteX2566" fmla="*/ 2533829 w 2663714"/>
                <a:gd name="connsiteY2566" fmla="*/ 205946 h 2179871"/>
                <a:gd name="connsiteX2567" fmla="*/ 2530160 w 2663714"/>
                <a:gd name="connsiteY2567" fmla="*/ 195448 h 2179871"/>
                <a:gd name="connsiteX2568" fmla="*/ 2542446 w 2663714"/>
                <a:gd name="connsiteY2568" fmla="*/ 197838 h 2179871"/>
                <a:gd name="connsiteX2569" fmla="*/ 2542446 w 2663714"/>
                <a:gd name="connsiteY2569" fmla="*/ 197838 h 2179871"/>
                <a:gd name="connsiteX2570" fmla="*/ 2542446 w 2663714"/>
                <a:gd name="connsiteY2570" fmla="*/ 197838 h 2179871"/>
                <a:gd name="connsiteX2571" fmla="*/ 2542446 w 2663714"/>
                <a:gd name="connsiteY2571" fmla="*/ 197838 h 2179871"/>
                <a:gd name="connsiteX2572" fmla="*/ 2542446 w 2663714"/>
                <a:gd name="connsiteY2572" fmla="*/ 197838 h 2179871"/>
                <a:gd name="connsiteX2573" fmla="*/ 2558827 w 2663714"/>
                <a:gd name="connsiteY2573" fmla="*/ 196216 h 2179871"/>
                <a:gd name="connsiteX2574" fmla="*/ 2564713 w 2663714"/>
                <a:gd name="connsiteY2574" fmla="*/ 195619 h 2179871"/>
                <a:gd name="connsiteX2575" fmla="*/ 2564713 w 2663714"/>
                <a:gd name="connsiteY2575" fmla="*/ 195277 h 2179871"/>
                <a:gd name="connsiteX2576" fmla="*/ 2558997 w 2663714"/>
                <a:gd name="connsiteY2576" fmla="*/ 194082 h 2179871"/>
                <a:gd name="connsiteX2577" fmla="*/ 2542872 w 2663714"/>
                <a:gd name="connsiteY2577" fmla="*/ 190754 h 2179871"/>
                <a:gd name="connsiteX2578" fmla="*/ 2542872 w 2663714"/>
                <a:gd name="connsiteY2578" fmla="*/ 190754 h 2179871"/>
                <a:gd name="connsiteX2579" fmla="*/ 2542872 w 2663714"/>
                <a:gd name="connsiteY2579" fmla="*/ 190754 h 2179871"/>
                <a:gd name="connsiteX2580" fmla="*/ 2542872 w 2663714"/>
                <a:gd name="connsiteY2580" fmla="*/ 190754 h 2179871"/>
                <a:gd name="connsiteX2581" fmla="*/ 2542872 w 2663714"/>
                <a:gd name="connsiteY2581" fmla="*/ 190754 h 2179871"/>
                <a:gd name="connsiteX2582" fmla="*/ 2529136 w 2663714"/>
                <a:gd name="connsiteY2582" fmla="*/ 192034 h 2179871"/>
                <a:gd name="connsiteX2583" fmla="*/ 2512670 w 2663714"/>
                <a:gd name="connsiteY2583" fmla="*/ 138777 h 2179871"/>
                <a:gd name="connsiteX2584" fmla="*/ 2503029 w 2663714"/>
                <a:gd name="connsiteY2584" fmla="*/ 106600 h 2179871"/>
                <a:gd name="connsiteX2585" fmla="*/ 2509086 w 2663714"/>
                <a:gd name="connsiteY2585" fmla="*/ 104210 h 2179871"/>
                <a:gd name="connsiteX2586" fmla="*/ 2509001 w 2663714"/>
                <a:gd name="connsiteY2586" fmla="*/ 103954 h 2179871"/>
                <a:gd name="connsiteX2587" fmla="*/ 2502773 w 2663714"/>
                <a:gd name="connsiteY2587" fmla="*/ 105832 h 2179871"/>
                <a:gd name="connsiteX2588" fmla="*/ 2497313 w 2663714"/>
                <a:gd name="connsiteY2588" fmla="*/ 94225 h 2179871"/>
                <a:gd name="connsiteX2589" fmla="*/ 2498763 w 2663714"/>
                <a:gd name="connsiteY2589" fmla="*/ 46600 h 2179871"/>
                <a:gd name="connsiteX2590" fmla="*/ 2512414 w 2663714"/>
                <a:gd name="connsiteY2590" fmla="*/ 22447 h 2179871"/>
                <a:gd name="connsiteX2591" fmla="*/ 2100417 w 2663714"/>
                <a:gd name="connsiteY2591" fmla="*/ 220455 h 2179871"/>
                <a:gd name="connsiteX2592" fmla="*/ 2094871 w 2663714"/>
                <a:gd name="connsiteY2592" fmla="*/ 222674 h 2179871"/>
                <a:gd name="connsiteX2593" fmla="*/ 2055114 w 2663714"/>
                <a:gd name="connsiteY2593" fmla="*/ 239232 h 2179871"/>
                <a:gd name="connsiteX2594" fmla="*/ 2055114 w 2663714"/>
                <a:gd name="connsiteY2594" fmla="*/ 239232 h 2179871"/>
                <a:gd name="connsiteX2595" fmla="*/ 2055028 w 2663714"/>
                <a:gd name="connsiteY2595" fmla="*/ 239232 h 2179871"/>
                <a:gd name="connsiteX2596" fmla="*/ 2054943 w 2663714"/>
                <a:gd name="connsiteY2596" fmla="*/ 239232 h 2179871"/>
                <a:gd name="connsiteX2597" fmla="*/ 2054943 w 2663714"/>
                <a:gd name="connsiteY2597" fmla="*/ 239232 h 2179871"/>
                <a:gd name="connsiteX2598" fmla="*/ 2017659 w 2663714"/>
                <a:gd name="connsiteY2598" fmla="*/ 260825 h 2179871"/>
                <a:gd name="connsiteX2599" fmla="*/ 2004521 w 2663714"/>
                <a:gd name="connsiteY2599" fmla="*/ 268592 h 2179871"/>
                <a:gd name="connsiteX2600" fmla="*/ 2004691 w 2663714"/>
                <a:gd name="connsiteY2600" fmla="*/ 268848 h 2179871"/>
                <a:gd name="connsiteX2601" fmla="*/ 2018683 w 2663714"/>
                <a:gd name="connsiteY2601" fmla="*/ 262532 h 2179871"/>
                <a:gd name="connsiteX2602" fmla="*/ 2058100 w 2663714"/>
                <a:gd name="connsiteY2602" fmla="*/ 245377 h 2179871"/>
                <a:gd name="connsiteX2603" fmla="*/ 2058100 w 2663714"/>
                <a:gd name="connsiteY2603" fmla="*/ 245377 h 2179871"/>
                <a:gd name="connsiteX2604" fmla="*/ 2058100 w 2663714"/>
                <a:gd name="connsiteY2604" fmla="*/ 245377 h 2179871"/>
                <a:gd name="connsiteX2605" fmla="*/ 2058100 w 2663714"/>
                <a:gd name="connsiteY2605" fmla="*/ 245377 h 2179871"/>
                <a:gd name="connsiteX2606" fmla="*/ 2058100 w 2663714"/>
                <a:gd name="connsiteY2606" fmla="*/ 245377 h 2179871"/>
                <a:gd name="connsiteX2607" fmla="*/ 2095639 w 2663714"/>
                <a:gd name="connsiteY2607" fmla="*/ 224381 h 2179871"/>
                <a:gd name="connsiteX2608" fmla="*/ 2107498 w 2663714"/>
                <a:gd name="connsiteY2608" fmla="*/ 217895 h 2179871"/>
                <a:gd name="connsiteX2609" fmla="*/ 2192474 w 2663714"/>
                <a:gd name="connsiteY2609" fmla="*/ 190498 h 2179871"/>
                <a:gd name="connsiteX2610" fmla="*/ 2367716 w 2663714"/>
                <a:gd name="connsiteY2610" fmla="*/ 136643 h 2179871"/>
                <a:gd name="connsiteX2611" fmla="*/ 2368057 w 2663714"/>
                <a:gd name="connsiteY2611" fmla="*/ 136643 h 2179871"/>
                <a:gd name="connsiteX2612" fmla="*/ 2420527 w 2663714"/>
                <a:gd name="connsiteY2612" fmla="*/ 124438 h 2179871"/>
                <a:gd name="connsiteX2613" fmla="*/ 2420527 w 2663714"/>
                <a:gd name="connsiteY2613" fmla="*/ 124438 h 2179871"/>
                <a:gd name="connsiteX2614" fmla="*/ 2420527 w 2663714"/>
                <a:gd name="connsiteY2614" fmla="*/ 124438 h 2179871"/>
                <a:gd name="connsiteX2615" fmla="*/ 2420527 w 2663714"/>
                <a:gd name="connsiteY2615" fmla="*/ 124438 h 2179871"/>
                <a:gd name="connsiteX2616" fmla="*/ 2420527 w 2663714"/>
                <a:gd name="connsiteY2616" fmla="*/ 124438 h 2179871"/>
                <a:gd name="connsiteX2617" fmla="*/ 2472059 w 2663714"/>
                <a:gd name="connsiteY2617" fmla="*/ 108990 h 2179871"/>
                <a:gd name="connsiteX2618" fmla="*/ 2473765 w 2663714"/>
                <a:gd name="connsiteY2618" fmla="*/ 108478 h 2179871"/>
                <a:gd name="connsiteX2619" fmla="*/ 2486221 w 2663714"/>
                <a:gd name="connsiteY2619" fmla="*/ 106600 h 2179871"/>
                <a:gd name="connsiteX2620" fmla="*/ 2488184 w 2663714"/>
                <a:gd name="connsiteY2620" fmla="*/ 110014 h 2179871"/>
                <a:gd name="connsiteX2621" fmla="*/ 2485966 w 2663714"/>
                <a:gd name="connsiteY2621" fmla="*/ 110697 h 2179871"/>
                <a:gd name="connsiteX2622" fmla="*/ 2421722 w 2663714"/>
                <a:gd name="connsiteY2622" fmla="*/ 129815 h 2179871"/>
                <a:gd name="connsiteX2623" fmla="*/ 2421722 w 2663714"/>
                <a:gd name="connsiteY2623" fmla="*/ 129815 h 2179871"/>
                <a:gd name="connsiteX2624" fmla="*/ 2421551 w 2663714"/>
                <a:gd name="connsiteY2624" fmla="*/ 129815 h 2179871"/>
                <a:gd name="connsiteX2625" fmla="*/ 2421381 w 2663714"/>
                <a:gd name="connsiteY2625" fmla="*/ 129815 h 2179871"/>
                <a:gd name="connsiteX2626" fmla="*/ 2421381 w 2663714"/>
                <a:gd name="connsiteY2626" fmla="*/ 129815 h 2179871"/>
                <a:gd name="connsiteX2627" fmla="*/ 2358416 w 2663714"/>
                <a:gd name="connsiteY2627" fmla="*/ 152774 h 2179871"/>
                <a:gd name="connsiteX2628" fmla="*/ 2356283 w 2663714"/>
                <a:gd name="connsiteY2628" fmla="*/ 153542 h 2179871"/>
                <a:gd name="connsiteX2629" fmla="*/ 2356198 w 2663714"/>
                <a:gd name="connsiteY2629" fmla="*/ 153457 h 2179871"/>
                <a:gd name="connsiteX2630" fmla="*/ 2331712 w 2663714"/>
                <a:gd name="connsiteY2630" fmla="*/ 158407 h 2179871"/>
                <a:gd name="connsiteX2631" fmla="*/ 2263032 w 2663714"/>
                <a:gd name="connsiteY2631" fmla="*/ 173599 h 2179871"/>
                <a:gd name="connsiteX2632" fmla="*/ 2263032 w 2663714"/>
                <a:gd name="connsiteY2632" fmla="*/ 173599 h 2179871"/>
                <a:gd name="connsiteX2633" fmla="*/ 2262861 w 2663714"/>
                <a:gd name="connsiteY2633" fmla="*/ 173599 h 2179871"/>
                <a:gd name="connsiteX2634" fmla="*/ 2262690 w 2663714"/>
                <a:gd name="connsiteY2634" fmla="*/ 173599 h 2179871"/>
                <a:gd name="connsiteX2635" fmla="*/ 2262690 w 2663714"/>
                <a:gd name="connsiteY2635" fmla="*/ 173599 h 2179871"/>
                <a:gd name="connsiteX2636" fmla="*/ 2195802 w 2663714"/>
                <a:gd name="connsiteY2636" fmla="*/ 195448 h 2179871"/>
                <a:gd name="connsiteX2637" fmla="*/ 2172254 w 2663714"/>
                <a:gd name="connsiteY2637" fmla="*/ 203642 h 2179871"/>
                <a:gd name="connsiteX2638" fmla="*/ 2172340 w 2663714"/>
                <a:gd name="connsiteY2638" fmla="*/ 203898 h 2179871"/>
                <a:gd name="connsiteX2639" fmla="*/ 2196569 w 2663714"/>
                <a:gd name="connsiteY2639" fmla="*/ 197326 h 2179871"/>
                <a:gd name="connsiteX2640" fmla="*/ 2264653 w 2663714"/>
                <a:gd name="connsiteY2640" fmla="*/ 180256 h 2179871"/>
                <a:gd name="connsiteX2641" fmla="*/ 2264653 w 2663714"/>
                <a:gd name="connsiteY2641" fmla="*/ 180256 h 2179871"/>
                <a:gd name="connsiteX2642" fmla="*/ 2264653 w 2663714"/>
                <a:gd name="connsiteY2642" fmla="*/ 180256 h 2179871"/>
                <a:gd name="connsiteX2643" fmla="*/ 2264653 w 2663714"/>
                <a:gd name="connsiteY2643" fmla="*/ 180256 h 2179871"/>
                <a:gd name="connsiteX2644" fmla="*/ 2264653 w 2663714"/>
                <a:gd name="connsiteY2644" fmla="*/ 180256 h 2179871"/>
                <a:gd name="connsiteX2645" fmla="*/ 2331968 w 2663714"/>
                <a:gd name="connsiteY2645" fmla="*/ 160284 h 2179871"/>
                <a:gd name="connsiteX2646" fmla="*/ 2354236 w 2663714"/>
                <a:gd name="connsiteY2646" fmla="*/ 154139 h 2179871"/>
                <a:gd name="connsiteX2647" fmla="*/ 2335893 w 2663714"/>
                <a:gd name="connsiteY2647" fmla="*/ 160626 h 2179871"/>
                <a:gd name="connsiteX2648" fmla="*/ 2335978 w 2663714"/>
                <a:gd name="connsiteY2648" fmla="*/ 160882 h 2179871"/>
                <a:gd name="connsiteX2649" fmla="*/ 2359099 w 2663714"/>
                <a:gd name="connsiteY2649" fmla="*/ 154566 h 2179871"/>
                <a:gd name="connsiteX2650" fmla="*/ 2423599 w 2663714"/>
                <a:gd name="connsiteY2650" fmla="*/ 136216 h 2179871"/>
                <a:gd name="connsiteX2651" fmla="*/ 2423599 w 2663714"/>
                <a:gd name="connsiteY2651" fmla="*/ 136216 h 2179871"/>
                <a:gd name="connsiteX2652" fmla="*/ 2423599 w 2663714"/>
                <a:gd name="connsiteY2652" fmla="*/ 136216 h 2179871"/>
                <a:gd name="connsiteX2653" fmla="*/ 2423599 w 2663714"/>
                <a:gd name="connsiteY2653" fmla="*/ 136216 h 2179871"/>
                <a:gd name="connsiteX2654" fmla="*/ 2423599 w 2663714"/>
                <a:gd name="connsiteY2654" fmla="*/ 136216 h 2179871"/>
                <a:gd name="connsiteX2655" fmla="*/ 2486307 w 2663714"/>
                <a:gd name="connsiteY2655" fmla="*/ 112404 h 2179871"/>
                <a:gd name="connsiteX2656" fmla="*/ 2488866 w 2663714"/>
                <a:gd name="connsiteY2656" fmla="*/ 111380 h 2179871"/>
                <a:gd name="connsiteX2657" fmla="*/ 2489805 w 2663714"/>
                <a:gd name="connsiteY2657" fmla="*/ 113428 h 2179871"/>
                <a:gd name="connsiteX2658" fmla="*/ 2494156 w 2663714"/>
                <a:gd name="connsiteY2658" fmla="*/ 127340 h 2179871"/>
                <a:gd name="connsiteX2659" fmla="*/ 2517448 w 2663714"/>
                <a:gd name="connsiteY2659" fmla="*/ 205007 h 2179871"/>
                <a:gd name="connsiteX2660" fmla="*/ 2500384 w 2663714"/>
                <a:gd name="connsiteY2660" fmla="*/ 205007 h 2179871"/>
                <a:gd name="connsiteX2661" fmla="*/ 2497228 w 2663714"/>
                <a:gd name="connsiteY2661" fmla="*/ 205007 h 2179871"/>
                <a:gd name="connsiteX2662" fmla="*/ 2500640 w 2663714"/>
                <a:gd name="connsiteY2662" fmla="*/ 201508 h 2179871"/>
                <a:gd name="connsiteX2663" fmla="*/ 2500469 w 2663714"/>
                <a:gd name="connsiteY2663" fmla="*/ 201252 h 2179871"/>
                <a:gd name="connsiteX2664" fmla="*/ 2497569 w 2663714"/>
                <a:gd name="connsiteY2664" fmla="*/ 203386 h 2179871"/>
                <a:gd name="connsiteX2665" fmla="*/ 2498251 w 2663714"/>
                <a:gd name="connsiteY2665" fmla="*/ 202276 h 2179871"/>
                <a:gd name="connsiteX2666" fmla="*/ 2497995 w 2663714"/>
                <a:gd name="connsiteY2666" fmla="*/ 202105 h 2179871"/>
                <a:gd name="connsiteX2667" fmla="*/ 2496630 w 2663714"/>
                <a:gd name="connsiteY2667" fmla="*/ 204068 h 2179871"/>
                <a:gd name="connsiteX2668" fmla="*/ 2495265 w 2663714"/>
                <a:gd name="connsiteY2668" fmla="*/ 205092 h 2179871"/>
                <a:gd name="connsiteX2669" fmla="*/ 2494071 w 2663714"/>
                <a:gd name="connsiteY2669" fmla="*/ 205946 h 2179871"/>
                <a:gd name="connsiteX2670" fmla="*/ 2495180 w 2663714"/>
                <a:gd name="connsiteY2670" fmla="*/ 206116 h 2179871"/>
                <a:gd name="connsiteX2671" fmla="*/ 2489720 w 2663714"/>
                <a:gd name="connsiteY2671" fmla="*/ 213969 h 2179871"/>
                <a:gd name="connsiteX2672" fmla="*/ 2481273 w 2663714"/>
                <a:gd name="connsiteY2672" fmla="*/ 225747 h 2179871"/>
                <a:gd name="connsiteX2673" fmla="*/ 2456446 w 2663714"/>
                <a:gd name="connsiteY2673" fmla="*/ 258008 h 2179871"/>
                <a:gd name="connsiteX2674" fmla="*/ 2430510 w 2663714"/>
                <a:gd name="connsiteY2674" fmla="*/ 289331 h 2179871"/>
                <a:gd name="connsiteX2675" fmla="*/ 2430510 w 2663714"/>
                <a:gd name="connsiteY2675" fmla="*/ 289331 h 2179871"/>
                <a:gd name="connsiteX2676" fmla="*/ 2430424 w 2663714"/>
                <a:gd name="connsiteY2676" fmla="*/ 289502 h 2179871"/>
                <a:gd name="connsiteX2677" fmla="*/ 2430253 w 2663714"/>
                <a:gd name="connsiteY2677" fmla="*/ 289673 h 2179871"/>
                <a:gd name="connsiteX2678" fmla="*/ 2430253 w 2663714"/>
                <a:gd name="connsiteY2678" fmla="*/ 289673 h 2179871"/>
                <a:gd name="connsiteX2679" fmla="*/ 2409692 w 2663714"/>
                <a:gd name="connsiteY2679" fmla="*/ 315107 h 2179871"/>
                <a:gd name="connsiteX2680" fmla="*/ 2394250 w 2663714"/>
                <a:gd name="connsiteY2680" fmla="*/ 320569 h 2179871"/>
                <a:gd name="connsiteX2681" fmla="*/ 2410033 w 2663714"/>
                <a:gd name="connsiteY2681" fmla="*/ 302475 h 2179871"/>
                <a:gd name="connsiteX2682" fmla="*/ 2410033 w 2663714"/>
                <a:gd name="connsiteY2682" fmla="*/ 302475 h 2179871"/>
                <a:gd name="connsiteX2683" fmla="*/ 2410033 w 2663714"/>
                <a:gd name="connsiteY2683" fmla="*/ 302475 h 2179871"/>
                <a:gd name="connsiteX2684" fmla="*/ 2410033 w 2663714"/>
                <a:gd name="connsiteY2684" fmla="*/ 302475 h 2179871"/>
                <a:gd name="connsiteX2685" fmla="*/ 2410033 w 2663714"/>
                <a:gd name="connsiteY2685" fmla="*/ 302475 h 2179871"/>
                <a:gd name="connsiteX2686" fmla="*/ 2450559 w 2663714"/>
                <a:gd name="connsiteY2686" fmla="*/ 243585 h 2179871"/>
                <a:gd name="connsiteX2687" fmla="*/ 2463954 w 2663714"/>
                <a:gd name="connsiteY2687" fmla="*/ 221906 h 2179871"/>
                <a:gd name="connsiteX2688" fmla="*/ 2463698 w 2663714"/>
                <a:gd name="connsiteY2688" fmla="*/ 221735 h 2179871"/>
                <a:gd name="connsiteX2689" fmla="*/ 2448938 w 2663714"/>
                <a:gd name="connsiteY2689" fmla="*/ 242304 h 2179871"/>
                <a:gd name="connsiteX2690" fmla="*/ 2404658 w 2663714"/>
                <a:gd name="connsiteY2690" fmla="*/ 298037 h 2179871"/>
                <a:gd name="connsiteX2691" fmla="*/ 2404658 w 2663714"/>
                <a:gd name="connsiteY2691" fmla="*/ 298037 h 2179871"/>
                <a:gd name="connsiteX2692" fmla="*/ 2404573 w 2663714"/>
                <a:gd name="connsiteY2692" fmla="*/ 298208 h 2179871"/>
                <a:gd name="connsiteX2693" fmla="*/ 2404573 w 2663714"/>
                <a:gd name="connsiteY2693" fmla="*/ 298378 h 2179871"/>
                <a:gd name="connsiteX2694" fmla="*/ 2404487 w 2663714"/>
                <a:gd name="connsiteY2694" fmla="*/ 298378 h 2179871"/>
                <a:gd name="connsiteX2695" fmla="*/ 2384267 w 2663714"/>
                <a:gd name="connsiteY2695" fmla="*/ 324239 h 2179871"/>
                <a:gd name="connsiteX2696" fmla="*/ 2370958 w 2663714"/>
                <a:gd name="connsiteY2696" fmla="*/ 328933 h 2179871"/>
                <a:gd name="connsiteX2697" fmla="*/ 2365583 w 2663714"/>
                <a:gd name="connsiteY2697" fmla="*/ 330811 h 2179871"/>
                <a:gd name="connsiteX2698" fmla="*/ 2385633 w 2663714"/>
                <a:gd name="connsiteY2698" fmla="*/ 309815 h 2179871"/>
                <a:gd name="connsiteX2699" fmla="*/ 2385633 w 2663714"/>
                <a:gd name="connsiteY2699" fmla="*/ 309815 h 2179871"/>
                <a:gd name="connsiteX2700" fmla="*/ 2385633 w 2663714"/>
                <a:gd name="connsiteY2700" fmla="*/ 309815 h 2179871"/>
                <a:gd name="connsiteX2701" fmla="*/ 2385633 w 2663714"/>
                <a:gd name="connsiteY2701" fmla="*/ 309815 h 2179871"/>
                <a:gd name="connsiteX2702" fmla="*/ 2385633 w 2663714"/>
                <a:gd name="connsiteY2702" fmla="*/ 309815 h 2179871"/>
                <a:gd name="connsiteX2703" fmla="*/ 2409862 w 2663714"/>
                <a:gd name="connsiteY2703" fmla="*/ 278919 h 2179871"/>
                <a:gd name="connsiteX2704" fmla="*/ 2432301 w 2663714"/>
                <a:gd name="connsiteY2704" fmla="*/ 246742 h 2179871"/>
                <a:gd name="connsiteX2705" fmla="*/ 2439980 w 2663714"/>
                <a:gd name="connsiteY2705" fmla="*/ 235050 h 2179871"/>
                <a:gd name="connsiteX2706" fmla="*/ 2447488 w 2663714"/>
                <a:gd name="connsiteY2706" fmla="*/ 223186 h 2179871"/>
                <a:gd name="connsiteX2707" fmla="*/ 2447231 w 2663714"/>
                <a:gd name="connsiteY2707" fmla="*/ 223016 h 2179871"/>
                <a:gd name="connsiteX2708" fmla="*/ 2439041 w 2663714"/>
                <a:gd name="connsiteY2708" fmla="*/ 234282 h 2179871"/>
                <a:gd name="connsiteX2709" fmla="*/ 2430680 w 2663714"/>
                <a:gd name="connsiteY2709" fmla="*/ 245377 h 2179871"/>
                <a:gd name="connsiteX2710" fmla="*/ 2406108 w 2663714"/>
                <a:gd name="connsiteY2710" fmla="*/ 275761 h 2179871"/>
                <a:gd name="connsiteX2711" fmla="*/ 2380343 w 2663714"/>
                <a:gd name="connsiteY2711" fmla="*/ 305121 h 2179871"/>
                <a:gd name="connsiteX2712" fmla="*/ 2380343 w 2663714"/>
                <a:gd name="connsiteY2712" fmla="*/ 305121 h 2179871"/>
                <a:gd name="connsiteX2713" fmla="*/ 2380258 w 2663714"/>
                <a:gd name="connsiteY2713" fmla="*/ 305292 h 2179871"/>
                <a:gd name="connsiteX2714" fmla="*/ 2380087 w 2663714"/>
                <a:gd name="connsiteY2714" fmla="*/ 305462 h 2179871"/>
                <a:gd name="connsiteX2715" fmla="*/ 2380087 w 2663714"/>
                <a:gd name="connsiteY2715" fmla="*/ 305462 h 2179871"/>
                <a:gd name="connsiteX2716" fmla="*/ 2357819 w 2663714"/>
                <a:gd name="connsiteY2716" fmla="*/ 331237 h 2179871"/>
                <a:gd name="connsiteX2717" fmla="*/ 2331883 w 2663714"/>
                <a:gd name="connsiteY2717" fmla="*/ 337980 h 2179871"/>
                <a:gd name="connsiteX2718" fmla="*/ 2328044 w 2663714"/>
                <a:gd name="connsiteY2718" fmla="*/ 339004 h 2179871"/>
                <a:gd name="connsiteX2719" fmla="*/ 2348178 w 2663714"/>
                <a:gd name="connsiteY2719" fmla="*/ 315192 h 2179871"/>
                <a:gd name="connsiteX2720" fmla="*/ 2348178 w 2663714"/>
                <a:gd name="connsiteY2720" fmla="*/ 315192 h 2179871"/>
                <a:gd name="connsiteX2721" fmla="*/ 2348178 w 2663714"/>
                <a:gd name="connsiteY2721" fmla="*/ 315192 h 2179871"/>
                <a:gd name="connsiteX2722" fmla="*/ 2348178 w 2663714"/>
                <a:gd name="connsiteY2722" fmla="*/ 315192 h 2179871"/>
                <a:gd name="connsiteX2723" fmla="*/ 2348178 w 2663714"/>
                <a:gd name="connsiteY2723" fmla="*/ 315192 h 2179871"/>
                <a:gd name="connsiteX2724" fmla="*/ 2398004 w 2663714"/>
                <a:gd name="connsiteY2724" fmla="*/ 249388 h 2179871"/>
                <a:gd name="connsiteX2725" fmla="*/ 2415749 w 2663714"/>
                <a:gd name="connsiteY2725" fmla="*/ 225917 h 2179871"/>
                <a:gd name="connsiteX2726" fmla="*/ 2415494 w 2663714"/>
                <a:gd name="connsiteY2726" fmla="*/ 225747 h 2179871"/>
                <a:gd name="connsiteX2727" fmla="*/ 2396468 w 2663714"/>
                <a:gd name="connsiteY2727" fmla="*/ 248023 h 2179871"/>
                <a:gd name="connsiteX2728" fmla="*/ 2342803 w 2663714"/>
                <a:gd name="connsiteY2728" fmla="*/ 310754 h 2179871"/>
                <a:gd name="connsiteX2729" fmla="*/ 2342803 w 2663714"/>
                <a:gd name="connsiteY2729" fmla="*/ 310754 h 2179871"/>
                <a:gd name="connsiteX2730" fmla="*/ 2342718 w 2663714"/>
                <a:gd name="connsiteY2730" fmla="*/ 310924 h 2179871"/>
                <a:gd name="connsiteX2731" fmla="*/ 2342548 w 2663714"/>
                <a:gd name="connsiteY2731" fmla="*/ 311095 h 2179871"/>
                <a:gd name="connsiteX2732" fmla="*/ 2342548 w 2663714"/>
                <a:gd name="connsiteY2732" fmla="*/ 311095 h 2179871"/>
                <a:gd name="connsiteX2733" fmla="*/ 2319512 w 2663714"/>
                <a:gd name="connsiteY2733" fmla="*/ 341394 h 2179871"/>
                <a:gd name="connsiteX2734" fmla="*/ 2306629 w 2663714"/>
                <a:gd name="connsiteY2734" fmla="*/ 344723 h 2179871"/>
                <a:gd name="connsiteX2735" fmla="*/ 2321047 w 2663714"/>
                <a:gd name="connsiteY2735" fmla="*/ 329445 h 2179871"/>
                <a:gd name="connsiteX2736" fmla="*/ 2321047 w 2663714"/>
                <a:gd name="connsiteY2736" fmla="*/ 329445 h 2179871"/>
                <a:gd name="connsiteX2737" fmla="*/ 2321047 w 2663714"/>
                <a:gd name="connsiteY2737" fmla="*/ 329445 h 2179871"/>
                <a:gd name="connsiteX2738" fmla="*/ 2321047 w 2663714"/>
                <a:gd name="connsiteY2738" fmla="*/ 329445 h 2179871"/>
                <a:gd name="connsiteX2739" fmla="*/ 2321047 w 2663714"/>
                <a:gd name="connsiteY2739" fmla="*/ 329445 h 2179871"/>
                <a:gd name="connsiteX2740" fmla="*/ 2363280 w 2663714"/>
                <a:gd name="connsiteY2740" fmla="*/ 274822 h 2179871"/>
                <a:gd name="connsiteX2741" fmla="*/ 2377698 w 2663714"/>
                <a:gd name="connsiteY2741" fmla="*/ 254851 h 2179871"/>
                <a:gd name="connsiteX2742" fmla="*/ 2377442 w 2663714"/>
                <a:gd name="connsiteY2742" fmla="*/ 254680 h 2179871"/>
                <a:gd name="connsiteX2743" fmla="*/ 2361744 w 2663714"/>
                <a:gd name="connsiteY2743" fmla="*/ 273457 h 2179871"/>
                <a:gd name="connsiteX2744" fmla="*/ 2324204 w 2663714"/>
                <a:gd name="connsiteY2744" fmla="*/ 315619 h 2179871"/>
                <a:gd name="connsiteX2745" fmla="*/ 2296732 w 2663714"/>
                <a:gd name="connsiteY2745" fmla="*/ 324580 h 2179871"/>
                <a:gd name="connsiteX2746" fmla="*/ 2294599 w 2663714"/>
                <a:gd name="connsiteY2746" fmla="*/ 325263 h 2179871"/>
                <a:gd name="connsiteX2747" fmla="*/ 2340670 w 2663714"/>
                <a:gd name="connsiteY2747" fmla="*/ 265690 h 2179871"/>
                <a:gd name="connsiteX2748" fmla="*/ 2357563 w 2663714"/>
                <a:gd name="connsiteY2748" fmla="*/ 243841 h 2179871"/>
                <a:gd name="connsiteX2749" fmla="*/ 2357307 w 2663714"/>
                <a:gd name="connsiteY2749" fmla="*/ 243670 h 2179871"/>
                <a:gd name="connsiteX2750" fmla="*/ 2339135 w 2663714"/>
                <a:gd name="connsiteY2750" fmla="*/ 264239 h 2179871"/>
                <a:gd name="connsiteX2751" fmla="*/ 2288030 w 2663714"/>
                <a:gd name="connsiteY2751" fmla="*/ 322276 h 2179871"/>
                <a:gd name="connsiteX2752" fmla="*/ 2288030 w 2663714"/>
                <a:gd name="connsiteY2752" fmla="*/ 322276 h 2179871"/>
                <a:gd name="connsiteX2753" fmla="*/ 2287944 w 2663714"/>
                <a:gd name="connsiteY2753" fmla="*/ 322446 h 2179871"/>
                <a:gd name="connsiteX2754" fmla="*/ 2287859 w 2663714"/>
                <a:gd name="connsiteY2754" fmla="*/ 322617 h 2179871"/>
                <a:gd name="connsiteX2755" fmla="*/ 2287859 w 2663714"/>
                <a:gd name="connsiteY2755" fmla="*/ 322617 h 2179871"/>
                <a:gd name="connsiteX2756" fmla="*/ 2282740 w 2663714"/>
                <a:gd name="connsiteY2756" fmla="*/ 329104 h 2179871"/>
                <a:gd name="connsiteX2757" fmla="*/ 2265420 w 2663714"/>
                <a:gd name="connsiteY2757" fmla="*/ 334737 h 2179871"/>
                <a:gd name="connsiteX2758" fmla="*/ 2303728 w 2663714"/>
                <a:gd name="connsiteY2758" fmla="*/ 277980 h 2179871"/>
                <a:gd name="connsiteX2759" fmla="*/ 2318744 w 2663714"/>
                <a:gd name="connsiteY2759" fmla="*/ 254253 h 2179871"/>
                <a:gd name="connsiteX2760" fmla="*/ 2318488 w 2663714"/>
                <a:gd name="connsiteY2760" fmla="*/ 254083 h 2179871"/>
                <a:gd name="connsiteX2761" fmla="*/ 2302192 w 2663714"/>
                <a:gd name="connsiteY2761" fmla="*/ 276700 h 2179871"/>
                <a:gd name="connsiteX2762" fmla="*/ 2254329 w 2663714"/>
                <a:gd name="connsiteY2762" fmla="*/ 338407 h 2179871"/>
                <a:gd name="connsiteX2763" fmla="*/ 2219520 w 2663714"/>
                <a:gd name="connsiteY2763" fmla="*/ 349758 h 2179871"/>
                <a:gd name="connsiteX2764" fmla="*/ 2241958 w 2663714"/>
                <a:gd name="connsiteY2764" fmla="*/ 314082 h 2179871"/>
                <a:gd name="connsiteX2765" fmla="*/ 2254244 w 2663714"/>
                <a:gd name="connsiteY2765" fmla="*/ 294538 h 2179871"/>
                <a:gd name="connsiteX2766" fmla="*/ 2253988 w 2663714"/>
                <a:gd name="connsiteY2766" fmla="*/ 294367 h 2179871"/>
                <a:gd name="connsiteX2767" fmla="*/ 2240252 w 2663714"/>
                <a:gd name="connsiteY2767" fmla="*/ 312802 h 2179871"/>
                <a:gd name="connsiteX2768" fmla="*/ 2210306 w 2663714"/>
                <a:gd name="connsiteY2768" fmla="*/ 352830 h 2179871"/>
                <a:gd name="connsiteX2769" fmla="*/ 2203480 w 2663714"/>
                <a:gd name="connsiteY2769" fmla="*/ 355135 h 2179871"/>
                <a:gd name="connsiteX2770" fmla="*/ 2203480 w 2663714"/>
                <a:gd name="connsiteY2770" fmla="*/ 355135 h 2179871"/>
                <a:gd name="connsiteX2771" fmla="*/ 2203224 w 2663714"/>
                <a:gd name="connsiteY2771" fmla="*/ 355220 h 2179871"/>
                <a:gd name="connsiteX2772" fmla="*/ 2202968 w 2663714"/>
                <a:gd name="connsiteY2772" fmla="*/ 355220 h 2179871"/>
                <a:gd name="connsiteX2773" fmla="*/ 2202968 w 2663714"/>
                <a:gd name="connsiteY2773" fmla="*/ 355220 h 2179871"/>
                <a:gd name="connsiteX2774" fmla="*/ 2192133 w 2663714"/>
                <a:gd name="connsiteY2774" fmla="*/ 359317 h 2179871"/>
                <a:gd name="connsiteX2775" fmla="*/ 2209111 w 2663714"/>
                <a:gd name="connsiteY2775" fmla="*/ 332176 h 2179871"/>
                <a:gd name="connsiteX2776" fmla="*/ 2211927 w 2663714"/>
                <a:gd name="connsiteY2776" fmla="*/ 330896 h 2179871"/>
                <a:gd name="connsiteX2777" fmla="*/ 2229587 w 2663714"/>
                <a:gd name="connsiteY2777" fmla="*/ 323215 h 2179871"/>
                <a:gd name="connsiteX2778" fmla="*/ 2229502 w 2663714"/>
                <a:gd name="connsiteY2778" fmla="*/ 322959 h 2179871"/>
                <a:gd name="connsiteX2779" fmla="*/ 2211244 w 2663714"/>
                <a:gd name="connsiteY2779" fmla="*/ 328933 h 2179871"/>
                <a:gd name="connsiteX2780" fmla="*/ 2210988 w 2663714"/>
                <a:gd name="connsiteY2780" fmla="*/ 329018 h 2179871"/>
                <a:gd name="connsiteX2781" fmla="*/ 2223530 w 2663714"/>
                <a:gd name="connsiteY2781" fmla="*/ 307852 h 2179871"/>
                <a:gd name="connsiteX2782" fmla="*/ 2236925 w 2663714"/>
                <a:gd name="connsiteY2782" fmla="*/ 284552 h 2179871"/>
                <a:gd name="connsiteX2783" fmla="*/ 2236669 w 2663714"/>
                <a:gd name="connsiteY2783" fmla="*/ 284381 h 2179871"/>
                <a:gd name="connsiteX2784" fmla="*/ 2221909 w 2663714"/>
                <a:gd name="connsiteY2784" fmla="*/ 306657 h 2179871"/>
                <a:gd name="connsiteX2785" fmla="*/ 2204845 w 2663714"/>
                <a:gd name="connsiteY2785" fmla="*/ 331067 h 2179871"/>
                <a:gd name="connsiteX2786" fmla="*/ 2193413 w 2663714"/>
                <a:gd name="connsiteY2786" fmla="*/ 334822 h 2179871"/>
                <a:gd name="connsiteX2787" fmla="*/ 2197167 w 2663714"/>
                <a:gd name="connsiteY2787" fmla="*/ 327909 h 2179871"/>
                <a:gd name="connsiteX2788" fmla="*/ 2203054 w 2663714"/>
                <a:gd name="connsiteY2788" fmla="*/ 316728 h 2179871"/>
                <a:gd name="connsiteX2789" fmla="*/ 2202798 w 2663714"/>
                <a:gd name="connsiteY2789" fmla="*/ 316557 h 2179871"/>
                <a:gd name="connsiteX2790" fmla="*/ 2196228 w 2663714"/>
                <a:gd name="connsiteY2790" fmla="*/ 327226 h 2179871"/>
                <a:gd name="connsiteX2791" fmla="*/ 2190853 w 2663714"/>
                <a:gd name="connsiteY2791" fmla="*/ 335676 h 2179871"/>
                <a:gd name="connsiteX2792" fmla="*/ 2160139 w 2663714"/>
                <a:gd name="connsiteY2792" fmla="*/ 346429 h 2179871"/>
                <a:gd name="connsiteX2793" fmla="*/ 2160139 w 2663714"/>
                <a:gd name="connsiteY2793" fmla="*/ 346429 h 2179871"/>
                <a:gd name="connsiteX2794" fmla="*/ 2160054 w 2663714"/>
                <a:gd name="connsiteY2794" fmla="*/ 346429 h 2179871"/>
                <a:gd name="connsiteX2795" fmla="*/ 2159968 w 2663714"/>
                <a:gd name="connsiteY2795" fmla="*/ 346429 h 2179871"/>
                <a:gd name="connsiteX2796" fmla="*/ 2159968 w 2663714"/>
                <a:gd name="connsiteY2796" fmla="*/ 346429 h 2179871"/>
                <a:gd name="connsiteX2797" fmla="*/ 2151010 w 2663714"/>
                <a:gd name="connsiteY2797" fmla="*/ 350441 h 2179871"/>
                <a:gd name="connsiteX2798" fmla="*/ 2153826 w 2663714"/>
                <a:gd name="connsiteY2798" fmla="*/ 345320 h 2179871"/>
                <a:gd name="connsiteX2799" fmla="*/ 2163040 w 2663714"/>
                <a:gd name="connsiteY2799" fmla="*/ 328592 h 2179871"/>
                <a:gd name="connsiteX2800" fmla="*/ 2162784 w 2663714"/>
                <a:gd name="connsiteY2800" fmla="*/ 328421 h 2179871"/>
                <a:gd name="connsiteX2801" fmla="*/ 2152119 w 2663714"/>
                <a:gd name="connsiteY2801" fmla="*/ 344125 h 2179871"/>
                <a:gd name="connsiteX2802" fmla="*/ 2146147 w 2663714"/>
                <a:gd name="connsiteY2802" fmla="*/ 352574 h 2179871"/>
                <a:gd name="connsiteX2803" fmla="*/ 2124647 w 2663714"/>
                <a:gd name="connsiteY2803" fmla="*/ 362731 h 2179871"/>
                <a:gd name="connsiteX2804" fmla="*/ 2141284 w 2663714"/>
                <a:gd name="connsiteY2804" fmla="*/ 334737 h 2179871"/>
                <a:gd name="connsiteX2805" fmla="*/ 2149901 w 2663714"/>
                <a:gd name="connsiteY2805" fmla="*/ 319886 h 2179871"/>
                <a:gd name="connsiteX2806" fmla="*/ 2149645 w 2663714"/>
                <a:gd name="connsiteY2806" fmla="*/ 319715 h 2179871"/>
                <a:gd name="connsiteX2807" fmla="*/ 2139578 w 2663714"/>
                <a:gd name="connsiteY2807" fmla="*/ 333456 h 2179871"/>
                <a:gd name="connsiteX2808" fmla="*/ 2113470 w 2663714"/>
                <a:gd name="connsiteY2808" fmla="*/ 368022 h 2179871"/>
                <a:gd name="connsiteX2809" fmla="*/ 2113470 w 2663714"/>
                <a:gd name="connsiteY2809" fmla="*/ 368022 h 2179871"/>
                <a:gd name="connsiteX2810" fmla="*/ 2128572 w 2663714"/>
                <a:gd name="connsiteY2810" fmla="*/ 343869 h 2179871"/>
                <a:gd name="connsiteX2811" fmla="*/ 2137103 w 2663714"/>
                <a:gd name="connsiteY2811" fmla="*/ 329360 h 2179871"/>
                <a:gd name="connsiteX2812" fmla="*/ 2136847 w 2663714"/>
                <a:gd name="connsiteY2812" fmla="*/ 329189 h 2179871"/>
                <a:gd name="connsiteX2813" fmla="*/ 2126951 w 2663714"/>
                <a:gd name="connsiteY2813" fmla="*/ 342589 h 2179871"/>
                <a:gd name="connsiteX2814" fmla="*/ 2101953 w 2663714"/>
                <a:gd name="connsiteY2814" fmla="*/ 373570 h 2179871"/>
                <a:gd name="connsiteX2815" fmla="*/ 2093677 w 2663714"/>
                <a:gd name="connsiteY2815" fmla="*/ 377581 h 2179871"/>
                <a:gd name="connsiteX2816" fmla="*/ 2093762 w 2663714"/>
                <a:gd name="connsiteY2816" fmla="*/ 377838 h 2179871"/>
                <a:gd name="connsiteX2817" fmla="*/ 2100417 w 2663714"/>
                <a:gd name="connsiteY2817" fmla="*/ 375363 h 2179871"/>
                <a:gd name="connsiteX2818" fmla="*/ 2097431 w 2663714"/>
                <a:gd name="connsiteY2818" fmla="*/ 378947 h 2179871"/>
                <a:gd name="connsiteX2819" fmla="*/ 2097431 w 2663714"/>
                <a:gd name="connsiteY2819" fmla="*/ 378947 h 2179871"/>
                <a:gd name="connsiteX2820" fmla="*/ 2097431 w 2663714"/>
                <a:gd name="connsiteY2820" fmla="*/ 379033 h 2179871"/>
                <a:gd name="connsiteX2821" fmla="*/ 2097431 w 2663714"/>
                <a:gd name="connsiteY2821" fmla="*/ 379033 h 2179871"/>
                <a:gd name="connsiteX2822" fmla="*/ 2097431 w 2663714"/>
                <a:gd name="connsiteY2822" fmla="*/ 379118 h 2179871"/>
                <a:gd name="connsiteX2823" fmla="*/ 2080794 w 2663714"/>
                <a:gd name="connsiteY2823" fmla="*/ 401650 h 2179871"/>
                <a:gd name="connsiteX2824" fmla="*/ 2079002 w 2663714"/>
                <a:gd name="connsiteY2824" fmla="*/ 402333 h 2179871"/>
                <a:gd name="connsiteX2825" fmla="*/ 2079088 w 2663714"/>
                <a:gd name="connsiteY2825" fmla="*/ 402589 h 2179871"/>
                <a:gd name="connsiteX2826" fmla="*/ 2080367 w 2663714"/>
                <a:gd name="connsiteY2826" fmla="*/ 402162 h 2179871"/>
                <a:gd name="connsiteX2827" fmla="*/ 2070130 w 2663714"/>
                <a:gd name="connsiteY2827" fmla="*/ 415476 h 2179871"/>
                <a:gd name="connsiteX2828" fmla="*/ 2064839 w 2663714"/>
                <a:gd name="connsiteY2828" fmla="*/ 407112 h 2179871"/>
                <a:gd name="connsiteX2829" fmla="*/ 2070044 w 2663714"/>
                <a:gd name="connsiteY2829" fmla="*/ 401394 h 2179871"/>
                <a:gd name="connsiteX2830" fmla="*/ 2070044 w 2663714"/>
                <a:gd name="connsiteY2830" fmla="*/ 401394 h 2179871"/>
                <a:gd name="connsiteX2831" fmla="*/ 2070044 w 2663714"/>
                <a:gd name="connsiteY2831" fmla="*/ 401394 h 2179871"/>
                <a:gd name="connsiteX2832" fmla="*/ 2070044 w 2663714"/>
                <a:gd name="connsiteY2832" fmla="*/ 401394 h 2179871"/>
                <a:gd name="connsiteX2833" fmla="*/ 2070044 w 2663714"/>
                <a:gd name="connsiteY2833" fmla="*/ 401394 h 2179871"/>
                <a:gd name="connsiteX2834" fmla="*/ 2093079 w 2663714"/>
                <a:gd name="connsiteY2834" fmla="*/ 367681 h 2179871"/>
                <a:gd name="connsiteX2835" fmla="*/ 2100844 w 2663714"/>
                <a:gd name="connsiteY2835" fmla="*/ 355391 h 2179871"/>
                <a:gd name="connsiteX2836" fmla="*/ 2100587 w 2663714"/>
                <a:gd name="connsiteY2836" fmla="*/ 355220 h 2179871"/>
                <a:gd name="connsiteX2837" fmla="*/ 2091459 w 2663714"/>
                <a:gd name="connsiteY2837" fmla="*/ 366401 h 2179871"/>
                <a:gd name="connsiteX2838" fmla="*/ 2064669 w 2663714"/>
                <a:gd name="connsiteY2838" fmla="*/ 396956 h 2179871"/>
                <a:gd name="connsiteX2839" fmla="*/ 2064669 w 2663714"/>
                <a:gd name="connsiteY2839" fmla="*/ 396956 h 2179871"/>
                <a:gd name="connsiteX2840" fmla="*/ 2064669 w 2663714"/>
                <a:gd name="connsiteY2840" fmla="*/ 396956 h 2179871"/>
                <a:gd name="connsiteX2841" fmla="*/ 2064669 w 2663714"/>
                <a:gd name="connsiteY2841" fmla="*/ 396956 h 2179871"/>
                <a:gd name="connsiteX2842" fmla="*/ 2064669 w 2663714"/>
                <a:gd name="connsiteY2842" fmla="*/ 396956 h 2179871"/>
                <a:gd name="connsiteX2843" fmla="*/ 2061001 w 2663714"/>
                <a:gd name="connsiteY2843" fmla="*/ 401821 h 2179871"/>
                <a:gd name="connsiteX2844" fmla="*/ 2054687 w 2663714"/>
                <a:gd name="connsiteY2844" fmla="*/ 394225 h 2179871"/>
                <a:gd name="connsiteX2845" fmla="*/ 2067399 w 2663714"/>
                <a:gd name="connsiteY2845" fmla="*/ 380569 h 2179871"/>
                <a:gd name="connsiteX2846" fmla="*/ 2067399 w 2663714"/>
                <a:gd name="connsiteY2846" fmla="*/ 380569 h 2179871"/>
                <a:gd name="connsiteX2847" fmla="*/ 2067399 w 2663714"/>
                <a:gd name="connsiteY2847" fmla="*/ 380569 h 2179871"/>
                <a:gd name="connsiteX2848" fmla="*/ 2067399 w 2663714"/>
                <a:gd name="connsiteY2848" fmla="*/ 380569 h 2179871"/>
                <a:gd name="connsiteX2849" fmla="*/ 2067399 w 2663714"/>
                <a:gd name="connsiteY2849" fmla="*/ 380569 h 2179871"/>
                <a:gd name="connsiteX2850" fmla="*/ 2088131 w 2663714"/>
                <a:gd name="connsiteY2850" fmla="*/ 348563 h 2179871"/>
                <a:gd name="connsiteX2851" fmla="*/ 2094957 w 2663714"/>
                <a:gd name="connsiteY2851" fmla="*/ 336870 h 2179871"/>
                <a:gd name="connsiteX2852" fmla="*/ 2094700 w 2663714"/>
                <a:gd name="connsiteY2852" fmla="*/ 336700 h 2179871"/>
                <a:gd name="connsiteX2853" fmla="*/ 2086510 w 2663714"/>
                <a:gd name="connsiteY2853" fmla="*/ 347368 h 2179871"/>
                <a:gd name="connsiteX2854" fmla="*/ 2062024 w 2663714"/>
                <a:gd name="connsiteY2854" fmla="*/ 376131 h 2179871"/>
                <a:gd name="connsiteX2855" fmla="*/ 2062024 w 2663714"/>
                <a:gd name="connsiteY2855" fmla="*/ 376131 h 2179871"/>
                <a:gd name="connsiteX2856" fmla="*/ 2062024 w 2663714"/>
                <a:gd name="connsiteY2856" fmla="*/ 376131 h 2179871"/>
                <a:gd name="connsiteX2857" fmla="*/ 2062024 w 2663714"/>
                <a:gd name="connsiteY2857" fmla="*/ 376131 h 2179871"/>
                <a:gd name="connsiteX2858" fmla="*/ 2062024 w 2663714"/>
                <a:gd name="connsiteY2858" fmla="*/ 376131 h 2179871"/>
                <a:gd name="connsiteX2859" fmla="*/ 2051445 w 2663714"/>
                <a:gd name="connsiteY2859" fmla="*/ 390469 h 2179871"/>
                <a:gd name="connsiteX2860" fmla="*/ 2043852 w 2663714"/>
                <a:gd name="connsiteY2860" fmla="*/ 383044 h 2179871"/>
                <a:gd name="connsiteX2861" fmla="*/ 2051957 w 2663714"/>
                <a:gd name="connsiteY2861" fmla="*/ 375789 h 2179871"/>
                <a:gd name="connsiteX2862" fmla="*/ 2051957 w 2663714"/>
                <a:gd name="connsiteY2862" fmla="*/ 375789 h 2179871"/>
                <a:gd name="connsiteX2863" fmla="*/ 2051957 w 2663714"/>
                <a:gd name="connsiteY2863" fmla="*/ 375789 h 2179871"/>
                <a:gd name="connsiteX2864" fmla="*/ 2051957 w 2663714"/>
                <a:gd name="connsiteY2864" fmla="*/ 375789 h 2179871"/>
                <a:gd name="connsiteX2865" fmla="*/ 2051957 w 2663714"/>
                <a:gd name="connsiteY2865" fmla="*/ 375789 h 2179871"/>
                <a:gd name="connsiteX2866" fmla="*/ 2066972 w 2663714"/>
                <a:gd name="connsiteY2866" fmla="*/ 353855 h 2179871"/>
                <a:gd name="connsiteX2867" fmla="*/ 2071750 w 2663714"/>
                <a:gd name="connsiteY2867" fmla="*/ 345747 h 2179871"/>
                <a:gd name="connsiteX2868" fmla="*/ 2071494 w 2663714"/>
                <a:gd name="connsiteY2868" fmla="*/ 345576 h 2179871"/>
                <a:gd name="connsiteX2869" fmla="*/ 2065351 w 2663714"/>
                <a:gd name="connsiteY2869" fmla="*/ 352574 h 2179871"/>
                <a:gd name="connsiteX2870" fmla="*/ 2046838 w 2663714"/>
                <a:gd name="connsiteY2870" fmla="*/ 371010 h 2179871"/>
                <a:gd name="connsiteX2871" fmla="*/ 2046838 w 2663714"/>
                <a:gd name="connsiteY2871" fmla="*/ 371010 h 2179871"/>
                <a:gd name="connsiteX2872" fmla="*/ 2046838 w 2663714"/>
                <a:gd name="connsiteY2872" fmla="*/ 371010 h 2179871"/>
                <a:gd name="connsiteX2873" fmla="*/ 2046838 w 2663714"/>
                <a:gd name="connsiteY2873" fmla="*/ 371010 h 2179871"/>
                <a:gd name="connsiteX2874" fmla="*/ 2046838 w 2663714"/>
                <a:gd name="connsiteY2874" fmla="*/ 371010 h 2179871"/>
                <a:gd name="connsiteX2875" fmla="*/ 2039927 w 2663714"/>
                <a:gd name="connsiteY2875" fmla="*/ 379459 h 2179871"/>
                <a:gd name="connsiteX2876" fmla="*/ 2038732 w 2663714"/>
                <a:gd name="connsiteY2876" fmla="*/ 378435 h 2179871"/>
                <a:gd name="connsiteX2877" fmla="*/ 2035064 w 2663714"/>
                <a:gd name="connsiteY2877" fmla="*/ 375533 h 2179871"/>
                <a:gd name="connsiteX2878" fmla="*/ 2040269 w 2663714"/>
                <a:gd name="connsiteY2878" fmla="*/ 369986 h 2179871"/>
                <a:gd name="connsiteX2879" fmla="*/ 2040269 w 2663714"/>
                <a:gd name="connsiteY2879" fmla="*/ 369986 h 2179871"/>
                <a:gd name="connsiteX2880" fmla="*/ 2040269 w 2663714"/>
                <a:gd name="connsiteY2880" fmla="*/ 369986 h 2179871"/>
                <a:gd name="connsiteX2881" fmla="*/ 2040269 w 2663714"/>
                <a:gd name="connsiteY2881" fmla="*/ 369986 h 2179871"/>
                <a:gd name="connsiteX2882" fmla="*/ 2040269 w 2663714"/>
                <a:gd name="connsiteY2882" fmla="*/ 369986 h 2179871"/>
                <a:gd name="connsiteX2883" fmla="*/ 2055967 w 2663714"/>
                <a:gd name="connsiteY2883" fmla="*/ 345320 h 2179871"/>
                <a:gd name="connsiteX2884" fmla="*/ 2061256 w 2663714"/>
                <a:gd name="connsiteY2884" fmla="*/ 336358 h 2179871"/>
                <a:gd name="connsiteX2885" fmla="*/ 2061001 w 2663714"/>
                <a:gd name="connsiteY2885" fmla="*/ 336188 h 2179871"/>
                <a:gd name="connsiteX2886" fmla="*/ 2054346 w 2663714"/>
                <a:gd name="connsiteY2886" fmla="*/ 344040 h 2179871"/>
                <a:gd name="connsiteX2887" fmla="*/ 2034894 w 2663714"/>
                <a:gd name="connsiteY2887" fmla="*/ 365548 h 2179871"/>
                <a:gd name="connsiteX2888" fmla="*/ 2034894 w 2663714"/>
                <a:gd name="connsiteY2888" fmla="*/ 365548 h 2179871"/>
                <a:gd name="connsiteX2889" fmla="*/ 2034894 w 2663714"/>
                <a:gd name="connsiteY2889" fmla="*/ 365548 h 2179871"/>
                <a:gd name="connsiteX2890" fmla="*/ 2034894 w 2663714"/>
                <a:gd name="connsiteY2890" fmla="*/ 365548 h 2179871"/>
                <a:gd name="connsiteX2891" fmla="*/ 2034894 w 2663714"/>
                <a:gd name="connsiteY2891" fmla="*/ 365548 h 2179871"/>
                <a:gd name="connsiteX2892" fmla="*/ 2030457 w 2663714"/>
                <a:gd name="connsiteY2892" fmla="*/ 371863 h 2179871"/>
                <a:gd name="connsiteX2893" fmla="*/ 2022778 w 2663714"/>
                <a:gd name="connsiteY2893" fmla="*/ 366657 h 2179871"/>
                <a:gd name="connsiteX2894" fmla="*/ 2030030 w 2663714"/>
                <a:gd name="connsiteY2894" fmla="*/ 360768 h 2179871"/>
                <a:gd name="connsiteX2895" fmla="*/ 2030030 w 2663714"/>
                <a:gd name="connsiteY2895" fmla="*/ 360768 h 2179871"/>
                <a:gd name="connsiteX2896" fmla="*/ 2030030 w 2663714"/>
                <a:gd name="connsiteY2896" fmla="*/ 360768 h 2179871"/>
                <a:gd name="connsiteX2897" fmla="*/ 2030030 w 2663714"/>
                <a:gd name="connsiteY2897" fmla="*/ 360768 h 2179871"/>
                <a:gd name="connsiteX2898" fmla="*/ 2030030 w 2663714"/>
                <a:gd name="connsiteY2898" fmla="*/ 360768 h 2179871"/>
                <a:gd name="connsiteX2899" fmla="*/ 2037453 w 2663714"/>
                <a:gd name="connsiteY2899" fmla="*/ 348734 h 2179871"/>
                <a:gd name="connsiteX2900" fmla="*/ 2040098 w 2663714"/>
                <a:gd name="connsiteY2900" fmla="*/ 344467 h 2179871"/>
                <a:gd name="connsiteX2901" fmla="*/ 2039842 w 2663714"/>
                <a:gd name="connsiteY2901" fmla="*/ 344296 h 2179871"/>
                <a:gd name="connsiteX2902" fmla="*/ 2035917 w 2663714"/>
                <a:gd name="connsiteY2902" fmla="*/ 347453 h 2179871"/>
                <a:gd name="connsiteX2903" fmla="*/ 2024826 w 2663714"/>
                <a:gd name="connsiteY2903" fmla="*/ 356244 h 2179871"/>
                <a:gd name="connsiteX2904" fmla="*/ 2024826 w 2663714"/>
                <a:gd name="connsiteY2904" fmla="*/ 356244 h 2179871"/>
                <a:gd name="connsiteX2905" fmla="*/ 2024826 w 2663714"/>
                <a:gd name="connsiteY2905" fmla="*/ 356244 h 2179871"/>
                <a:gd name="connsiteX2906" fmla="*/ 2024826 w 2663714"/>
                <a:gd name="connsiteY2906" fmla="*/ 356244 h 2179871"/>
                <a:gd name="connsiteX2907" fmla="*/ 2024826 w 2663714"/>
                <a:gd name="connsiteY2907" fmla="*/ 356244 h 2179871"/>
                <a:gd name="connsiteX2908" fmla="*/ 2019536 w 2663714"/>
                <a:gd name="connsiteY2908" fmla="*/ 364694 h 2179871"/>
                <a:gd name="connsiteX2909" fmla="*/ 2007507 w 2663714"/>
                <a:gd name="connsiteY2909" fmla="*/ 358207 h 2179871"/>
                <a:gd name="connsiteX2910" fmla="*/ 2007762 w 2663714"/>
                <a:gd name="connsiteY2910" fmla="*/ 357610 h 2179871"/>
                <a:gd name="connsiteX2911" fmla="*/ 2009981 w 2663714"/>
                <a:gd name="connsiteY2911" fmla="*/ 352916 h 2179871"/>
                <a:gd name="connsiteX2912" fmla="*/ 2009725 w 2663714"/>
                <a:gd name="connsiteY2912" fmla="*/ 352745 h 2179871"/>
                <a:gd name="connsiteX2913" fmla="*/ 2006142 w 2663714"/>
                <a:gd name="connsiteY2913" fmla="*/ 356415 h 2179871"/>
                <a:gd name="connsiteX2914" fmla="*/ 2005374 w 2663714"/>
                <a:gd name="connsiteY2914" fmla="*/ 357183 h 2179871"/>
                <a:gd name="connsiteX2915" fmla="*/ 1924834 w 2663714"/>
                <a:gd name="connsiteY2915" fmla="*/ 349246 h 2179871"/>
                <a:gd name="connsiteX2916" fmla="*/ 1903334 w 2663714"/>
                <a:gd name="connsiteY2916" fmla="*/ 286600 h 2179871"/>
                <a:gd name="connsiteX2917" fmla="*/ 2100417 w 2663714"/>
                <a:gd name="connsiteY2917" fmla="*/ 220028 h 2179871"/>
                <a:gd name="connsiteX2918" fmla="*/ 1221393 w 2663714"/>
                <a:gd name="connsiteY2918" fmla="*/ 321508 h 2179871"/>
                <a:gd name="connsiteX2919" fmla="*/ 1346724 w 2663714"/>
                <a:gd name="connsiteY2919" fmla="*/ 284808 h 2179871"/>
                <a:gd name="connsiteX2920" fmla="*/ 1271134 w 2663714"/>
                <a:gd name="connsiteY2920" fmla="*/ 316557 h 2179871"/>
                <a:gd name="connsiteX2921" fmla="*/ 1241272 w 2663714"/>
                <a:gd name="connsiteY2921" fmla="*/ 329872 h 2179871"/>
                <a:gd name="connsiteX2922" fmla="*/ 1241358 w 2663714"/>
                <a:gd name="connsiteY2922" fmla="*/ 330128 h 2179871"/>
                <a:gd name="connsiteX2923" fmla="*/ 1271645 w 2663714"/>
                <a:gd name="connsiteY2923" fmla="*/ 318520 h 2179871"/>
                <a:gd name="connsiteX2924" fmla="*/ 1357816 w 2663714"/>
                <a:gd name="connsiteY2924" fmla="*/ 287880 h 2179871"/>
                <a:gd name="connsiteX2925" fmla="*/ 1357816 w 2663714"/>
                <a:gd name="connsiteY2925" fmla="*/ 287880 h 2179871"/>
                <a:gd name="connsiteX2926" fmla="*/ 1357986 w 2663714"/>
                <a:gd name="connsiteY2926" fmla="*/ 287880 h 2179871"/>
                <a:gd name="connsiteX2927" fmla="*/ 1358243 w 2663714"/>
                <a:gd name="connsiteY2927" fmla="*/ 287880 h 2179871"/>
                <a:gd name="connsiteX2928" fmla="*/ 1358243 w 2663714"/>
                <a:gd name="connsiteY2928" fmla="*/ 287880 h 2179871"/>
                <a:gd name="connsiteX2929" fmla="*/ 1416514 w 2663714"/>
                <a:gd name="connsiteY2929" fmla="*/ 265690 h 2179871"/>
                <a:gd name="connsiteX2930" fmla="*/ 1451835 w 2663714"/>
                <a:gd name="connsiteY2930" fmla="*/ 256301 h 2179871"/>
                <a:gd name="connsiteX2931" fmla="*/ 1590305 w 2663714"/>
                <a:gd name="connsiteY2931" fmla="*/ 219943 h 2179871"/>
                <a:gd name="connsiteX2932" fmla="*/ 1554813 w 2663714"/>
                <a:gd name="connsiteY2932" fmla="*/ 233343 h 2179871"/>
                <a:gd name="connsiteX2933" fmla="*/ 1489972 w 2663714"/>
                <a:gd name="connsiteY2933" fmla="*/ 259374 h 2179871"/>
                <a:gd name="connsiteX2934" fmla="*/ 1467107 w 2663714"/>
                <a:gd name="connsiteY2934" fmla="*/ 268933 h 2179871"/>
                <a:gd name="connsiteX2935" fmla="*/ 1444327 w 2663714"/>
                <a:gd name="connsiteY2935" fmla="*/ 278663 h 2179871"/>
                <a:gd name="connsiteX2936" fmla="*/ 1444413 w 2663714"/>
                <a:gd name="connsiteY2936" fmla="*/ 278919 h 2179871"/>
                <a:gd name="connsiteX2937" fmla="*/ 1490996 w 2663714"/>
                <a:gd name="connsiteY2937" fmla="*/ 261166 h 2179871"/>
                <a:gd name="connsiteX2938" fmla="*/ 1556690 w 2663714"/>
                <a:gd name="connsiteY2938" fmla="*/ 237695 h 2179871"/>
                <a:gd name="connsiteX2939" fmla="*/ 1622811 w 2663714"/>
                <a:gd name="connsiteY2939" fmla="*/ 215505 h 2179871"/>
                <a:gd name="connsiteX2940" fmla="*/ 1622811 w 2663714"/>
                <a:gd name="connsiteY2940" fmla="*/ 215505 h 2179871"/>
                <a:gd name="connsiteX2941" fmla="*/ 1622896 w 2663714"/>
                <a:gd name="connsiteY2941" fmla="*/ 215505 h 2179871"/>
                <a:gd name="connsiteX2942" fmla="*/ 1622982 w 2663714"/>
                <a:gd name="connsiteY2942" fmla="*/ 215505 h 2179871"/>
                <a:gd name="connsiteX2943" fmla="*/ 1622982 w 2663714"/>
                <a:gd name="connsiteY2943" fmla="*/ 215505 h 2179871"/>
                <a:gd name="connsiteX2944" fmla="*/ 1681936 w 2663714"/>
                <a:gd name="connsiteY2944" fmla="*/ 195107 h 2179871"/>
                <a:gd name="connsiteX2945" fmla="*/ 1764011 w 2663714"/>
                <a:gd name="connsiteY2945" fmla="*/ 171806 h 2179871"/>
                <a:gd name="connsiteX2946" fmla="*/ 1833545 w 2663714"/>
                <a:gd name="connsiteY2946" fmla="*/ 154310 h 2179871"/>
                <a:gd name="connsiteX2947" fmla="*/ 1848305 w 2663714"/>
                <a:gd name="connsiteY2947" fmla="*/ 152176 h 2179871"/>
                <a:gd name="connsiteX2948" fmla="*/ 1862979 w 2663714"/>
                <a:gd name="connsiteY2948" fmla="*/ 193144 h 2179871"/>
                <a:gd name="connsiteX2949" fmla="*/ 1869719 w 2663714"/>
                <a:gd name="connsiteY2949" fmla="*/ 224040 h 2179871"/>
                <a:gd name="connsiteX2950" fmla="*/ 1900945 w 2663714"/>
                <a:gd name="connsiteY2950" fmla="*/ 339090 h 2179871"/>
                <a:gd name="connsiteX2951" fmla="*/ 1905382 w 2663714"/>
                <a:gd name="connsiteY2951" fmla="*/ 354964 h 2179871"/>
                <a:gd name="connsiteX2952" fmla="*/ 1894632 w 2663714"/>
                <a:gd name="connsiteY2952" fmla="*/ 360683 h 2179871"/>
                <a:gd name="connsiteX2953" fmla="*/ 1864856 w 2663714"/>
                <a:gd name="connsiteY2953" fmla="*/ 380484 h 2179871"/>
                <a:gd name="connsiteX2954" fmla="*/ 1869549 w 2663714"/>
                <a:gd name="connsiteY2954" fmla="*/ 372546 h 2179871"/>
                <a:gd name="connsiteX2955" fmla="*/ 1869293 w 2663714"/>
                <a:gd name="connsiteY2955" fmla="*/ 372375 h 2179871"/>
                <a:gd name="connsiteX2956" fmla="*/ 1862041 w 2663714"/>
                <a:gd name="connsiteY2956" fmla="*/ 382958 h 2179871"/>
                <a:gd name="connsiteX2957" fmla="*/ 1828340 w 2663714"/>
                <a:gd name="connsiteY2957" fmla="*/ 429730 h 2179871"/>
                <a:gd name="connsiteX2958" fmla="*/ 1817846 w 2663714"/>
                <a:gd name="connsiteY2958" fmla="*/ 431607 h 2179871"/>
                <a:gd name="connsiteX2959" fmla="*/ 1783634 w 2663714"/>
                <a:gd name="connsiteY2959" fmla="*/ 438094 h 2179871"/>
                <a:gd name="connsiteX2960" fmla="*/ 1783634 w 2663714"/>
                <a:gd name="connsiteY2960" fmla="*/ 438094 h 2179871"/>
                <a:gd name="connsiteX2961" fmla="*/ 1783634 w 2663714"/>
                <a:gd name="connsiteY2961" fmla="*/ 438094 h 2179871"/>
                <a:gd name="connsiteX2962" fmla="*/ 1783634 w 2663714"/>
                <a:gd name="connsiteY2962" fmla="*/ 438094 h 2179871"/>
                <a:gd name="connsiteX2963" fmla="*/ 1783634 w 2663714"/>
                <a:gd name="connsiteY2963" fmla="*/ 438094 h 2179871"/>
                <a:gd name="connsiteX2964" fmla="*/ 1750446 w 2663714"/>
                <a:gd name="connsiteY2964" fmla="*/ 448591 h 2179871"/>
                <a:gd name="connsiteX2965" fmla="*/ 1738757 w 2663714"/>
                <a:gd name="connsiteY2965" fmla="*/ 452518 h 2179871"/>
                <a:gd name="connsiteX2966" fmla="*/ 1738757 w 2663714"/>
                <a:gd name="connsiteY2966" fmla="*/ 452688 h 2179871"/>
                <a:gd name="connsiteX2967" fmla="*/ 1750872 w 2663714"/>
                <a:gd name="connsiteY2967" fmla="*/ 449872 h 2179871"/>
                <a:gd name="connsiteX2968" fmla="*/ 1784829 w 2663714"/>
                <a:gd name="connsiteY2968" fmla="*/ 442617 h 2179871"/>
                <a:gd name="connsiteX2969" fmla="*/ 1784829 w 2663714"/>
                <a:gd name="connsiteY2969" fmla="*/ 442617 h 2179871"/>
                <a:gd name="connsiteX2970" fmla="*/ 1784829 w 2663714"/>
                <a:gd name="connsiteY2970" fmla="*/ 442617 h 2179871"/>
                <a:gd name="connsiteX2971" fmla="*/ 1784829 w 2663714"/>
                <a:gd name="connsiteY2971" fmla="*/ 442617 h 2179871"/>
                <a:gd name="connsiteX2972" fmla="*/ 1784829 w 2663714"/>
                <a:gd name="connsiteY2972" fmla="*/ 442617 h 2179871"/>
                <a:gd name="connsiteX2973" fmla="*/ 1818188 w 2663714"/>
                <a:gd name="connsiteY2973" fmla="*/ 432887 h 2179871"/>
                <a:gd name="connsiteX2974" fmla="*/ 1828255 w 2663714"/>
                <a:gd name="connsiteY2974" fmla="*/ 430156 h 2179871"/>
                <a:gd name="connsiteX2975" fmla="*/ 1825013 w 2663714"/>
                <a:gd name="connsiteY2975" fmla="*/ 438350 h 2179871"/>
                <a:gd name="connsiteX2976" fmla="*/ 1822539 w 2663714"/>
                <a:gd name="connsiteY2976" fmla="*/ 446287 h 2179871"/>
                <a:gd name="connsiteX2977" fmla="*/ 1819979 w 2663714"/>
                <a:gd name="connsiteY2977" fmla="*/ 450811 h 2179871"/>
                <a:gd name="connsiteX2978" fmla="*/ 1757101 w 2663714"/>
                <a:gd name="connsiteY2978" fmla="*/ 464125 h 2179871"/>
                <a:gd name="connsiteX2979" fmla="*/ 1757101 w 2663714"/>
                <a:gd name="connsiteY2979" fmla="*/ 464125 h 2179871"/>
                <a:gd name="connsiteX2980" fmla="*/ 1756930 w 2663714"/>
                <a:gd name="connsiteY2980" fmla="*/ 464125 h 2179871"/>
                <a:gd name="connsiteX2981" fmla="*/ 1756759 w 2663714"/>
                <a:gd name="connsiteY2981" fmla="*/ 464125 h 2179871"/>
                <a:gd name="connsiteX2982" fmla="*/ 1756759 w 2663714"/>
                <a:gd name="connsiteY2982" fmla="*/ 464125 h 2179871"/>
                <a:gd name="connsiteX2983" fmla="*/ 1671015 w 2663714"/>
                <a:gd name="connsiteY2983" fmla="*/ 483243 h 2179871"/>
                <a:gd name="connsiteX2984" fmla="*/ 1659071 w 2663714"/>
                <a:gd name="connsiteY2984" fmla="*/ 485633 h 2179871"/>
                <a:gd name="connsiteX2985" fmla="*/ 1542528 w 2663714"/>
                <a:gd name="connsiteY2985" fmla="*/ 473769 h 2179871"/>
                <a:gd name="connsiteX2986" fmla="*/ 1499443 w 2663714"/>
                <a:gd name="connsiteY2986" fmla="*/ 486145 h 2179871"/>
                <a:gd name="connsiteX2987" fmla="*/ 1388359 w 2663714"/>
                <a:gd name="connsiteY2987" fmla="*/ 570298 h 2179871"/>
                <a:gd name="connsiteX2988" fmla="*/ 1383155 w 2663714"/>
                <a:gd name="connsiteY2988" fmla="*/ 573542 h 2179871"/>
                <a:gd name="connsiteX2989" fmla="*/ 1335463 w 2663714"/>
                <a:gd name="connsiteY2989" fmla="*/ 604182 h 2179871"/>
                <a:gd name="connsiteX2990" fmla="*/ 1313195 w 2663714"/>
                <a:gd name="connsiteY2990" fmla="*/ 609388 h 2179871"/>
                <a:gd name="connsiteX2991" fmla="*/ 1282822 w 2663714"/>
                <a:gd name="connsiteY2991" fmla="*/ 616045 h 2179871"/>
                <a:gd name="connsiteX2992" fmla="*/ 1333586 w 2663714"/>
                <a:gd name="connsiteY2992" fmla="*/ 578663 h 2179871"/>
                <a:gd name="connsiteX2993" fmla="*/ 1333586 w 2663714"/>
                <a:gd name="connsiteY2993" fmla="*/ 578663 h 2179871"/>
                <a:gd name="connsiteX2994" fmla="*/ 1333586 w 2663714"/>
                <a:gd name="connsiteY2994" fmla="*/ 578663 h 2179871"/>
                <a:gd name="connsiteX2995" fmla="*/ 1333586 w 2663714"/>
                <a:gd name="connsiteY2995" fmla="*/ 578663 h 2179871"/>
                <a:gd name="connsiteX2996" fmla="*/ 1333586 w 2663714"/>
                <a:gd name="connsiteY2996" fmla="*/ 578663 h 2179871"/>
                <a:gd name="connsiteX2997" fmla="*/ 1391260 w 2663714"/>
                <a:gd name="connsiteY2997" fmla="*/ 535220 h 2179871"/>
                <a:gd name="connsiteX2998" fmla="*/ 1412248 w 2663714"/>
                <a:gd name="connsiteY2998" fmla="*/ 520199 h 2179871"/>
                <a:gd name="connsiteX2999" fmla="*/ 1412163 w 2663714"/>
                <a:gd name="connsiteY2999" fmla="*/ 520028 h 2179871"/>
                <a:gd name="connsiteX3000" fmla="*/ 1390663 w 2663714"/>
                <a:gd name="connsiteY3000" fmla="*/ 534025 h 2179871"/>
                <a:gd name="connsiteX3001" fmla="*/ 1330941 w 2663714"/>
                <a:gd name="connsiteY3001" fmla="*/ 574822 h 2179871"/>
                <a:gd name="connsiteX3002" fmla="*/ 1330941 w 2663714"/>
                <a:gd name="connsiteY3002" fmla="*/ 574822 h 2179871"/>
                <a:gd name="connsiteX3003" fmla="*/ 1330770 w 2663714"/>
                <a:gd name="connsiteY3003" fmla="*/ 574907 h 2179871"/>
                <a:gd name="connsiteX3004" fmla="*/ 1330599 w 2663714"/>
                <a:gd name="connsiteY3004" fmla="*/ 574907 h 2179871"/>
                <a:gd name="connsiteX3005" fmla="*/ 1330599 w 2663714"/>
                <a:gd name="connsiteY3005" fmla="*/ 574993 h 2179871"/>
                <a:gd name="connsiteX3006" fmla="*/ 1278812 w 2663714"/>
                <a:gd name="connsiteY3006" fmla="*/ 616813 h 2179871"/>
                <a:gd name="connsiteX3007" fmla="*/ 1233594 w 2663714"/>
                <a:gd name="connsiteY3007" fmla="*/ 626628 h 2179871"/>
                <a:gd name="connsiteX3008" fmla="*/ 1233594 w 2663714"/>
                <a:gd name="connsiteY3008" fmla="*/ 626628 h 2179871"/>
                <a:gd name="connsiteX3009" fmla="*/ 1233423 w 2663714"/>
                <a:gd name="connsiteY3009" fmla="*/ 626628 h 2179871"/>
                <a:gd name="connsiteX3010" fmla="*/ 1233253 w 2663714"/>
                <a:gd name="connsiteY3010" fmla="*/ 626628 h 2179871"/>
                <a:gd name="connsiteX3011" fmla="*/ 1233253 w 2663714"/>
                <a:gd name="connsiteY3011" fmla="*/ 626628 h 2179871"/>
                <a:gd name="connsiteX3012" fmla="*/ 1154505 w 2663714"/>
                <a:gd name="connsiteY3012" fmla="*/ 647112 h 2179871"/>
                <a:gd name="connsiteX3013" fmla="*/ 1126435 w 2663714"/>
                <a:gd name="connsiteY3013" fmla="*/ 654025 h 2179871"/>
                <a:gd name="connsiteX3014" fmla="*/ 1126435 w 2663714"/>
                <a:gd name="connsiteY3014" fmla="*/ 654281 h 2179871"/>
                <a:gd name="connsiteX3015" fmla="*/ 1155017 w 2663714"/>
                <a:gd name="connsiteY3015" fmla="*/ 649075 h 2179871"/>
                <a:gd name="connsiteX3016" fmla="*/ 1234874 w 2663714"/>
                <a:gd name="connsiteY3016" fmla="*/ 633371 h 2179871"/>
                <a:gd name="connsiteX3017" fmla="*/ 1234874 w 2663714"/>
                <a:gd name="connsiteY3017" fmla="*/ 633371 h 2179871"/>
                <a:gd name="connsiteX3018" fmla="*/ 1234874 w 2663714"/>
                <a:gd name="connsiteY3018" fmla="*/ 633371 h 2179871"/>
                <a:gd name="connsiteX3019" fmla="*/ 1234874 w 2663714"/>
                <a:gd name="connsiteY3019" fmla="*/ 633371 h 2179871"/>
                <a:gd name="connsiteX3020" fmla="*/ 1270451 w 2663714"/>
                <a:gd name="connsiteY3020" fmla="*/ 623641 h 2179871"/>
                <a:gd name="connsiteX3021" fmla="*/ 1255520 w 2663714"/>
                <a:gd name="connsiteY3021" fmla="*/ 636358 h 2179871"/>
                <a:gd name="connsiteX3022" fmla="*/ 1252193 w 2663714"/>
                <a:gd name="connsiteY3022" fmla="*/ 636956 h 2179871"/>
                <a:gd name="connsiteX3023" fmla="*/ 1201856 w 2663714"/>
                <a:gd name="connsiteY3023" fmla="*/ 645661 h 2179871"/>
                <a:gd name="connsiteX3024" fmla="*/ 1201856 w 2663714"/>
                <a:gd name="connsiteY3024" fmla="*/ 645661 h 2179871"/>
                <a:gd name="connsiteX3025" fmla="*/ 1201771 w 2663714"/>
                <a:gd name="connsiteY3025" fmla="*/ 645661 h 2179871"/>
                <a:gd name="connsiteX3026" fmla="*/ 1201685 w 2663714"/>
                <a:gd name="connsiteY3026" fmla="*/ 645661 h 2179871"/>
                <a:gd name="connsiteX3027" fmla="*/ 1201685 w 2663714"/>
                <a:gd name="connsiteY3027" fmla="*/ 645661 h 2179871"/>
                <a:gd name="connsiteX3028" fmla="*/ 1152372 w 2663714"/>
                <a:gd name="connsiteY3028" fmla="*/ 659231 h 2179871"/>
                <a:gd name="connsiteX3029" fmla="*/ 1134882 w 2663714"/>
                <a:gd name="connsiteY3029" fmla="*/ 664011 h 2179871"/>
                <a:gd name="connsiteX3030" fmla="*/ 1134882 w 2663714"/>
                <a:gd name="connsiteY3030" fmla="*/ 664267 h 2179871"/>
                <a:gd name="connsiteX3031" fmla="*/ 1152884 w 2663714"/>
                <a:gd name="connsiteY3031" fmla="*/ 661109 h 2179871"/>
                <a:gd name="connsiteX3032" fmla="*/ 1203221 w 2663714"/>
                <a:gd name="connsiteY3032" fmla="*/ 652404 h 2179871"/>
                <a:gd name="connsiteX3033" fmla="*/ 1203221 w 2663714"/>
                <a:gd name="connsiteY3033" fmla="*/ 652404 h 2179871"/>
                <a:gd name="connsiteX3034" fmla="*/ 1203221 w 2663714"/>
                <a:gd name="connsiteY3034" fmla="*/ 652404 h 2179871"/>
                <a:gd name="connsiteX3035" fmla="*/ 1203221 w 2663714"/>
                <a:gd name="connsiteY3035" fmla="*/ 652404 h 2179871"/>
                <a:gd name="connsiteX3036" fmla="*/ 1203221 w 2663714"/>
                <a:gd name="connsiteY3036" fmla="*/ 652404 h 2179871"/>
                <a:gd name="connsiteX3037" fmla="*/ 1252534 w 2663714"/>
                <a:gd name="connsiteY3037" fmla="*/ 638833 h 2179871"/>
                <a:gd name="connsiteX3038" fmla="*/ 1270110 w 2663714"/>
                <a:gd name="connsiteY3038" fmla="*/ 633968 h 2179871"/>
                <a:gd name="connsiteX3039" fmla="*/ 1270110 w 2663714"/>
                <a:gd name="connsiteY3039" fmla="*/ 633712 h 2179871"/>
                <a:gd name="connsiteX3040" fmla="*/ 1256032 w 2663714"/>
                <a:gd name="connsiteY3040" fmla="*/ 636187 h 2179871"/>
                <a:gd name="connsiteX3041" fmla="*/ 1273352 w 2663714"/>
                <a:gd name="connsiteY3041" fmla="*/ 622788 h 2179871"/>
                <a:gd name="connsiteX3042" fmla="*/ 1313280 w 2663714"/>
                <a:gd name="connsiteY3042" fmla="*/ 611180 h 2179871"/>
                <a:gd name="connsiteX3043" fmla="*/ 1333330 w 2663714"/>
                <a:gd name="connsiteY3043" fmla="*/ 605206 h 2179871"/>
                <a:gd name="connsiteX3044" fmla="*/ 1329235 w 2663714"/>
                <a:gd name="connsiteY3044" fmla="*/ 607937 h 2179871"/>
                <a:gd name="connsiteX3045" fmla="*/ 1329235 w 2663714"/>
                <a:gd name="connsiteY3045" fmla="*/ 607937 h 2179871"/>
                <a:gd name="connsiteX3046" fmla="*/ 1329149 w 2663714"/>
                <a:gd name="connsiteY3046" fmla="*/ 608022 h 2179871"/>
                <a:gd name="connsiteX3047" fmla="*/ 1328978 w 2663714"/>
                <a:gd name="connsiteY3047" fmla="*/ 608022 h 2179871"/>
                <a:gd name="connsiteX3048" fmla="*/ 1328978 w 2663714"/>
                <a:gd name="connsiteY3048" fmla="*/ 608108 h 2179871"/>
                <a:gd name="connsiteX3049" fmla="*/ 1277959 w 2663714"/>
                <a:gd name="connsiteY3049" fmla="*/ 646515 h 2179871"/>
                <a:gd name="connsiteX3050" fmla="*/ 1260042 w 2663714"/>
                <a:gd name="connsiteY3050" fmla="*/ 660341 h 2179871"/>
                <a:gd name="connsiteX3051" fmla="*/ 1260128 w 2663714"/>
                <a:gd name="connsiteY3051" fmla="*/ 660512 h 2179871"/>
                <a:gd name="connsiteX3052" fmla="*/ 1278812 w 2663714"/>
                <a:gd name="connsiteY3052" fmla="*/ 647539 h 2179871"/>
                <a:gd name="connsiteX3053" fmla="*/ 1331709 w 2663714"/>
                <a:gd name="connsiteY3053" fmla="*/ 611863 h 2179871"/>
                <a:gd name="connsiteX3054" fmla="*/ 1331709 w 2663714"/>
                <a:gd name="connsiteY3054" fmla="*/ 611863 h 2179871"/>
                <a:gd name="connsiteX3055" fmla="*/ 1331709 w 2663714"/>
                <a:gd name="connsiteY3055" fmla="*/ 611863 h 2179871"/>
                <a:gd name="connsiteX3056" fmla="*/ 1331709 w 2663714"/>
                <a:gd name="connsiteY3056" fmla="*/ 611863 h 2179871"/>
                <a:gd name="connsiteX3057" fmla="*/ 1331709 w 2663714"/>
                <a:gd name="connsiteY3057" fmla="*/ 611863 h 2179871"/>
                <a:gd name="connsiteX3058" fmla="*/ 1383411 w 2663714"/>
                <a:gd name="connsiteY3058" fmla="*/ 574566 h 2179871"/>
                <a:gd name="connsiteX3059" fmla="*/ 1385544 w 2663714"/>
                <a:gd name="connsiteY3059" fmla="*/ 573030 h 2179871"/>
                <a:gd name="connsiteX3060" fmla="*/ 1364812 w 2663714"/>
                <a:gd name="connsiteY3060" fmla="*/ 600939 h 2179871"/>
                <a:gd name="connsiteX3061" fmla="*/ 1325907 w 2663714"/>
                <a:gd name="connsiteY3061" fmla="*/ 628591 h 2179871"/>
                <a:gd name="connsiteX3062" fmla="*/ 1325907 w 2663714"/>
                <a:gd name="connsiteY3062" fmla="*/ 628591 h 2179871"/>
                <a:gd name="connsiteX3063" fmla="*/ 1325737 w 2663714"/>
                <a:gd name="connsiteY3063" fmla="*/ 628677 h 2179871"/>
                <a:gd name="connsiteX3064" fmla="*/ 1325566 w 2663714"/>
                <a:gd name="connsiteY3064" fmla="*/ 628677 h 2179871"/>
                <a:gd name="connsiteX3065" fmla="*/ 1325566 w 2663714"/>
                <a:gd name="connsiteY3065" fmla="*/ 628762 h 2179871"/>
                <a:gd name="connsiteX3066" fmla="*/ 1274034 w 2663714"/>
                <a:gd name="connsiteY3066" fmla="*/ 670241 h 2179871"/>
                <a:gd name="connsiteX3067" fmla="*/ 1271731 w 2663714"/>
                <a:gd name="connsiteY3067" fmla="*/ 670668 h 2179871"/>
                <a:gd name="connsiteX3068" fmla="*/ 1226257 w 2663714"/>
                <a:gd name="connsiteY3068" fmla="*/ 678435 h 2179871"/>
                <a:gd name="connsiteX3069" fmla="*/ 1226257 w 2663714"/>
                <a:gd name="connsiteY3069" fmla="*/ 678435 h 2179871"/>
                <a:gd name="connsiteX3070" fmla="*/ 1226171 w 2663714"/>
                <a:gd name="connsiteY3070" fmla="*/ 678435 h 2179871"/>
                <a:gd name="connsiteX3071" fmla="*/ 1226086 w 2663714"/>
                <a:gd name="connsiteY3071" fmla="*/ 678435 h 2179871"/>
                <a:gd name="connsiteX3072" fmla="*/ 1226086 w 2663714"/>
                <a:gd name="connsiteY3072" fmla="*/ 678435 h 2179871"/>
                <a:gd name="connsiteX3073" fmla="*/ 1181721 w 2663714"/>
                <a:gd name="connsiteY3073" fmla="*/ 691066 h 2179871"/>
                <a:gd name="connsiteX3074" fmla="*/ 1165937 w 2663714"/>
                <a:gd name="connsiteY3074" fmla="*/ 695504 h 2179871"/>
                <a:gd name="connsiteX3075" fmla="*/ 1165937 w 2663714"/>
                <a:gd name="connsiteY3075" fmla="*/ 695761 h 2179871"/>
                <a:gd name="connsiteX3076" fmla="*/ 1182148 w 2663714"/>
                <a:gd name="connsiteY3076" fmla="*/ 692944 h 2179871"/>
                <a:gd name="connsiteX3077" fmla="*/ 1227622 w 2663714"/>
                <a:gd name="connsiteY3077" fmla="*/ 685177 h 2179871"/>
                <a:gd name="connsiteX3078" fmla="*/ 1227622 w 2663714"/>
                <a:gd name="connsiteY3078" fmla="*/ 685177 h 2179871"/>
                <a:gd name="connsiteX3079" fmla="*/ 1227622 w 2663714"/>
                <a:gd name="connsiteY3079" fmla="*/ 685177 h 2179871"/>
                <a:gd name="connsiteX3080" fmla="*/ 1227622 w 2663714"/>
                <a:gd name="connsiteY3080" fmla="*/ 685177 h 2179871"/>
                <a:gd name="connsiteX3081" fmla="*/ 1227622 w 2663714"/>
                <a:gd name="connsiteY3081" fmla="*/ 685177 h 2179871"/>
                <a:gd name="connsiteX3082" fmla="*/ 1270451 w 2663714"/>
                <a:gd name="connsiteY3082" fmla="*/ 673058 h 2179871"/>
                <a:gd name="connsiteX3083" fmla="*/ 1253558 w 2663714"/>
                <a:gd name="connsiteY3083" fmla="*/ 686970 h 2179871"/>
                <a:gd name="connsiteX3084" fmla="*/ 1253644 w 2663714"/>
                <a:gd name="connsiteY3084" fmla="*/ 687140 h 2179871"/>
                <a:gd name="connsiteX3085" fmla="*/ 1273181 w 2663714"/>
                <a:gd name="connsiteY3085" fmla="*/ 672546 h 2179871"/>
                <a:gd name="connsiteX3086" fmla="*/ 1273864 w 2663714"/>
                <a:gd name="connsiteY3086" fmla="*/ 672034 h 2179871"/>
                <a:gd name="connsiteX3087" fmla="*/ 1287856 w 2663714"/>
                <a:gd name="connsiteY3087" fmla="*/ 668108 h 2179871"/>
                <a:gd name="connsiteX3088" fmla="*/ 1287856 w 2663714"/>
                <a:gd name="connsiteY3088" fmla="*/ 667852 h 2179871"/>
                <a:gd name="connsiteX3089" fmla="*/ 1277276 w 2663714"/>
                <a:gd name="connsiteY3089" fmla="*/ 669644 h 2179871"/>
                <a:gd name="connsiteX3090" fmla="*/ 1328382 w 2663714"/>
                <a:gd name="connsiteY3090" fmla="*/ 632432 h 2179871"/>
                <a:gd name="connsiteX3091" fmla="*/ 1328382 w 2663714"/>
                <a:gd name="connsiteY3091" fmla="*/ 632432 h 2179871"/>
                <a:gd name="connsiteX3092" fmla="*/ 1328382 w 2663714"/>
                <a:gd name="connsiteY3092" fmla="*/ 632432 h 2179871"/>
                <a:gd name="connsiteX3093" fmla="*/ 1328382 w 2663714"/>
                <a:gd name="connsiteY3093" fmla="*/ 632432 h 2179871"/>
                <a:gd name="connsiteX3094" fmla="*/ 1328382 w 2663714"/>
                <a:gd name="connsiteY3094" fmla="*/ 632432 h 2179871"/>
                <a:gd name="connsiteX3095" fmla="*/ 1360205 w 2663714"/>
                <a:gd name="connsiteY3095" fmla="*/ 607681 h 2179871"/>
                <a:gd name="connsiteX3096" fmla="*/ 1360119 w 2663714"/>
                <a:gd name="connsiteY3096" fmla="*/ 607852 h 2179871"/>
                <a:gd name="connsiteX3097" fmla="*/ 1335719 w 2663714"/>
                <a:gd name="connsiteY3097" fmla="*/ 652062 h 2179871"/>
                <a:gd name="connsiteX3098" fmla="*/ 1324712 w 2663714"/>
                <a:gd name="connsiteY3098" fmla="*/ 657269 h 2179871"/>
                <a:gd name="connsiteX3099" fmla="*/ 1255179 w 2663714"/>
                <a:gd name="connsiteY3099" fmla="*/ 690896 h 2179871"/>
                <a:gd name="connsiteX3100" fmla="*/ 1255179 w 2663714"/>
                <a:gd name="connsiteY3100" fmla="*/ 690896 h 2179871"/>
                <a:gd name="connsiteX3101" fmla="*/ 1255008 w 2663714"/>
                <a:gd name="connsiteY3101" fmla="*/ 690896 h 2179871"/>
                <a:gd name="connsiteX3102" fmla="*/ 1254838 w 2663714"/>
                <a:gd name="connsiteY3102" fmla="*/ 690896 h 2179871"/>
                <a:gd name="connsiteX3103" fmla="*/ 1254838 w 2663714"/>
                <a:gd name="connsiteY3103" fmla="*/ 690981 h 2179871"/>
                <a:gd name="connsiteX3104" fmla="*/ 1187096 w 2663714"/>
                <a:gd name="connsiteY3104" fmla="*/ 728193 h 2179871"/>
                <a:gd name="connsiteX3105" fmla="*/ 1163122 w 2663714"/>
                <a:gd name="connsiteY3105" fmla="*/ 741593 h 2179871"/>
                <a:gd name="connsiteX3106" fmla="*/ 1163207 w 2663714"/>
                <a:gd name="connsiteY3106" fmla="*/ 741763 h 2179871"/>
                <a:gd name="connsiteX3107" fmla="*/ 1187864 w 2663714"/>
                <a:gd name="connsiteY3107" fmla="*/ 729303 h 2179871"/>
                <a:gd name="connsiteX3108" fmla="*/ 1257056 w 2663714"/>
                <a:gd name="connsiteY3108" fmla="*/ 694992 h 2179871"/>
                <a:gd name="connsiteX3109" fmla="*/ 1257056 w 2663714"/>
                <a:gd name="connsiteY3109" fmla="*/ 694992 h 2179871"/>
                <a:gd name="connsiteX3110" fmla="*/ 1257056 w 2663714"/>
                <a:gd name="connsiteY3110" fmla="*/ 694992 h 2179871"/>
                <a:gd name="connsiteX3111" fmla="*/ 1257056 w 2663714"/>
                <a:gd name="connsiteY3111" fmla="*/ 694992 h 2179871"/>
                <a:gd name="connsiteX3112" fmla="*/ 1257056 w 2663714"/>
                <a:gd name="connsiteY3112" fmla="*/ 694992 h 2179871"/>
                <a:gd name="connsiteX3113" fmla="*/ 1325054 w 2663714"/>
                <a:gd name="connsiteY3113" fmla="*/ 658463 h 2179871"/>
                <a:gd name="connsiteX3114" fmla="*/ 1335036 w 2663714"/>
                <a:gd name="connsiteY3114" fmla="*/ 653172 h 2179871"/>
                <a:gd name="connsiteX3115" fmla="*/ 1324371 w 2663714"/>
                <a:gd name="connsiteY3115" fmla="*/ 678776 h 2179871"/>
                <a:gd name="connsiteX3116" fmla="*/ 1312512 w 2663714"/>
                <a:gd name="connsiteY3116" fmla="*/ 684153 h 2179871"/>
                <a:gd name="connsiteX3117" fmla="*/ 1303725 w 2663714"/>
                <a:gd name="connsiteY3117" fmla="*/ 688079 h 2179871"/>
                <a:gd name="connsiteX3118" fmla="*/ 1303469 w 2663714"/>
                <a:gd name="connsiteY3118" fmla="*/ 688079 h 2179871"/>
                <a:gd name="connsiteX3119" fmla="*/ 1303469 w 2663714"/>
                <a:gd name="connsiteY3119" fmla="*/ 688079 h 2179871"/>
                <a:gd name="connsiteX3120" fmla="*/ 1302530 w 2663714"/>
                <a:gd name="connsiteY3120" fmla="*/ 688506 h 2179871"/>
                <a:gd name="connsiteX3121" fmla="*/ 1306028 w 2663714"/>
                <a:gd name="connsiteY3121" fmla="*/ 678179 h 2179871"/>
                <a:gd name="connsiteX3122" fmla="*/ 1305772 w 2663714"/>
                <a:gd name="connsiteY3122" fmla="*/ 678094 h 2179871"/>
                <a:gd name="connsiteX3123" fmla="*/ 1301506 w 2663714"/>
                <a:gd name="connsiteY3123" fmla="*/ 689018 h 2179871"/>
                <a:gd name="connsiteX3124" fmla="*/ 1239993 w 2663714"/>
                <a:gd name="connsiteY3124" fmla="*/ 716159 h 2179871"/>
                <a:gd name="connsiteX3125" fmla="*/ 1239993 w 2663714"/>
                <a:gd name="connsiteY3125" fmla="*/ 716159 h 2179871"/>
                <a:gd name="connsiteX3126" fmla="*/ 1239822 w 2663714"/>
                <a:gd name="connsiteY3126" fmla="*/ 716159 h 2179871"/>
                <a:gd name="connsiteX3127" fmla="*/ 1239651 w 2663714"/>
                <a:gd name="connsiteY3127" fmla="*/ 716159 h 2179871"/>
                <a:gd name="connsiteX3128" fmla="*/ 1239651 w 2663714"/>
                <a:gd name="connsiteY3128" fmla="*/ 716159 h 2179871"/>
                <a:gd name="connsiteX3129" fmla="*/ 1167900 w 2663714"/>
                <a:gd name="connsiteY3129" fmla="*/ 750042 h 2179871"/>
                <a:gd name="connsiteX3130" fmla="*/ 1142305 w 2663714"/>
                <a:gd name="connsiteY3130" fmla="*/ 761820 h 2179871"/>
                <a:gd name="connsiteX3131" fmla="*/ 1142305 w 2663714"/>
                <a:gd name="connsiteY3131" fmla="*/ 761991 h 2179871"/>
                <a:gd name="connsiteX3132" fmla="*/ 1168497 w 2663714"/>
                <a:gd name="connsiteY3132" fmla="*/ 751237 h 2179871"/>
                <a:gd name="connsiteX3133" fmla="*/ 1241614 w 2663714"/>
                <a:gd name="connsiteY3133" fmla="*/ 720341 h 2179871"/>
                <a:gd name="connsiteX3134" fmla="*/ 1241614 w 2663714"/>
                <a:gd name="connsiteY3134" fmla="*/ 720341 h 2179871"/>
                <a:gd name="connsiteX3135" fmla="*/ 1241614 w 2663714"/>
                <a:gd name="connsiteY3135" fmla="*/ 720341 h 2179871"/>
                <a:gd name="connsiteX3136" fmla="*/ 1241614 w 2663714"/>
                <a:gd name="connsiteY3136" fmla="*/ 720341 h 2179871"/>
                <a:gd name="connsiteX3137" fmla="*/ 1241614 w 2663714"/>
                <a:gd name="connsiteY3137" fmla="*/ 720341 h 2179871"/>
                <a:gd name="connsiteX3138" fmla="*/ 1300312 w 2663714"/>
                <a:gd name="connsiteY3138" fmla="*/ 691579 h 2179871"/>
                <a:gd name="connsiteX3139" fmla="*/ 1292463 w 2663714"/>
                <a:gd name="connsiteY3139" fmla="*/ 711891 h 2179871"/>
                <a:gd name="connsiteX3140" fmla="*/ 1290756 w 2663714"/>
                <a:gd name="connsiteY3140" fmla="*/ 716330 h 2179871"/>
                <a:gd name="connsiteX3141" fmla="*/ 1282310 w 2663714"/>
                <a:gd name="connsiteY3141" fmla="*/ 719232 h 2179871"/>
                <a:gd name="connsiteX3142" fmla="*/ 1206293 w 2663714"/>
                <a:gd name="connsiteY3142" fmla="*/ 745604 h 2179871"/>
                <a:gd name="connsiteX3143" fmla="*/ 1206293 w 2663714"/>
                <a:gd name="connsiteY3143" fmla="*/ 745604 h 2179871"/>
                <a:gd name="connsiteX3144" fmla="*/ 1206122 w 2663714"/>
                <a:gd name="connsiteY3144" fmla="*/ 745604 h 2179871"/>
                <a:gd name="connsiteX3145" fmla="*/ 1205951 w 2663714"/>
                <a:gd name="connsiteY3145" fmla="*/ 745604 h 2179871"/>
                <a:gd name="connsiteX3146" fmla="*/ 1205951 w 2663714"/>
                <a:gd name="connsiteY3146" fmla="*/ 745604 h 2179871"/>
                <a:gd name="connsiteX3147" fmla="*/ 1131128 w 2663714"/>
                <a:gd name="connsiteY3147" fmla="*/ 775135 h 2179871"/>
                <a:gd name="connsiteX3148" fmla="*/ 1128483 w 2663714"/>
                <a:gd name="connsiteY3148" fmla="*/ 776159 h 2179871"/>
                <a:gd name="connsiteX3149" fmla="*/ 1085739 w 2663714"/>
                <a:gd name="connsiteY3149" fmla="*/ 648734 h 2179871"/>
                <a:gd name="connsiteX3150" fmla="*/ 1080364 w 2663714"/>
                <a:gd name="connsiteY3150" fmla="*/ 632603 h 2179871"/>
                <a:gd name="connsiteX3151" fmla="*/ 1032843 w 2663714"/>
                <a:gd name="connsiteY3151" fmla="*/ 495875 h 2179871"/>
                <a:gd name="connsiteX3152" fmla="*/ 1021751 w 2663714"/>
                <a:gd name="connsiteY3152" fmla="*/ 466259 h 2179871"/>
                <a:gd name="connsiteX3153" fmla="*/ 1021239 w 2663714"/>
                <a:gd name="connsiteY3153" fmla="*/ 464978 h 2179871"/>
                <a:gd name="connsiteX3154" fmla="*/ 1101864 w 2663714"/>
                <a:gd name="connsiteY3154" fmla="*/ 437240 h 2179871"/>
                <a:gd name="connsiteX3155" fmla="*/ 1152116 w 2663714"/>
                <a:gd name="connsiteY3155" fmla="*/ 420000 h 2179871"/>
                <a:gd name="connsiteX3156" fmla="*/ 1152030 w 2663714"/>
                <a:gd name="connsiteY3156" fmla="*/ 419744 h 2179871"/>
                <a:gd name="connsiteX3157" fmla="*/ 1101523 w 2663714"/>
                <a:gd name="connsiteY3157" fmla="*/ 435192 h 2179871"/>
                <a:gd name="connsiteX3158" fmla="*/ 1019362 w 2663714"/>
                <a:gd name="connsiteY3158" fmla="*/ 460199 h 2179871"/>
                <a:gd name="connsiteX3159" fmla="*/ 1004432 w 2663714"/>
                <a:gd name="connsiteY3159" fmla="*/ 421877 h 2179871"/>
                <a:gd name="connsiteX3160" fmla="*/ 1043336 w 2663714"/>
                <a:gd name="connsiteY3160" fmla="*/ 403442 h 2179871"/>
                <a:gd name="connsiteX3161" fmla="*/ 1071833 w 2663714"/>
                <a:gd name="connsiteY3161" fmla="*/ 389787 h 2179871"/>
                <a:gd name="connsiteX3162" fmla="*/ 1071747 w 2663714"/>
                <a:gd name="connsiteY3162" fmla="*/ 389530 h 2179871"/>
                <a:gd name="connsiteX3163" fmla="*/ 1042313 w 2663714"/>
                <a:gd name="connsiteY3163" fmla="*/ 401650 h 2179871"/>
                <a:gd name="connsiteX3164" fmla="*/ 1002640 w 2663714"/>
                <a:gd name="connsiteY3164" fmla="*/ 417439 h 2179871"/>
                <a:gd name="connsiteX3165" fmla="*/ 1000934 w 2663714"/>
                <a:gd name="connsiteY3165" fmla="*/ 413086 h 2179871"/>
                <a:gd name="connsiteX3166" fmla="*/ 1038900 w 2663714"/>
                <a:gd name="connsiteY3166" fmla="*/ 396785 h 2179871"/>
                <a:gd name="connsiteX3167" fmla="*/ 1065860 w 2663714"/>
                <a:gd name="connsiteY3167" fmla="*/ 385348 h 2179871"/>
                <a:gd name="connsiteX3168" fmla="*/ 1065775 w 2663714"/>
                <a:gd name="connsiteY3168" fmla="*/ 385092 h 2179871"/>
                <a:gd name="connsiteX3169" fmla="*/ 1037961 w 2663714"/>
                <a:gd name="connsiteY3169" fmla="*/ 394993 h 2179871"/>
                <a:gd name="connsiteX3170" fmla="*/ 999142 w 2663714"/>
                <a:gd name="connsiteY3170" fmla="*/ 408648 h 2179871"/>
                <a:gd name="connsiteX3171" fmla="*/ 998204 w 2663714"/>
                <a:gd name="connsiteY3171" fmla="*/ 406088 h 2179871"/>
                <a:gd name="connsiteX3172" fmla="*/ 1016888 w 2663714"/>
                <a:gd name="connsiteY3172" fmla="*/ 400199 h 2179871"/>
                <a:gd name="connsiteX3173" fmla="*/ 1079084 w 2663714"/>
                <a:gd name="connsiteY3173" fmla="*/ 380740 h 2179871"/>
                <a:gd name="connsiteX3174" fmla="*/ 1079084 w 2663714"/>
                <a:gd name="connsiteY3174" fmla="*/ 380740 h 2179871"/>
                <a:gd name="connsiteX3175" fmla="*/ 1079255 w 2663714"/>
                <a:gd name="connsiteY3175" fmla="*/ 380740 h 2179871"/>
                <a:gd name="connsiteX3176" fmla="*/ 1079425 w 2663714"/>
                <a:gd name="connsiteY3176" fmla="*/ 380740 h 2179871"/>
                <a:gd name="connsiteX3177" fmla="*/ 1079425 w 2663714"/>
                <a:gd name="connsiteY3177" fmla="*/ 380740 h 2179871"/>
                <a:gd name="connsiteX3178" fmla="*/ 1139916 w 2663714"/>
                <a:gd name="connsiteY3178" fmla="*/ 356586 h 2179871"/>
                <a:gd name="connsiteX3179" fmla="*/ 1161416 w 2663714"/>
                <a:gd name="connsiteY3179" fmla="*/ 348051 h 2179871"/>
                <a:gd name="connsiteX3180" fmla="*/ 1161416 w 2663714"/>
                <a:gd name="connsiteY3180" fmla="*/ 347880 h 2179871"/>
                <a:gd name="connsiteX3181" fmla="*/ 1241784 w 2663714"/>
                <a:gd name="connsiteY3181" fmla="*/ 318520 h 2179871"/>
                <a:gd name="connsiteX3182" fmla="*/ 1273522 w 2663714"/>
                <a:gd name="connsiteY3182" fmla="*/ 306913 h 2179871"/>
                <a:gd name="connsiteX3183" fmla="*/ 1273437 w 2663714"/>
                <a:gd name="connsiteY3183" fmla="*/ 306657 h 2179871"/>
                <a:gd name="connsiteX3184" fmla="*/ 1240931 w 2663714"/>
                <a:gd name="connsiteY3184" fmla="*/ 316643 h 2179871"/>
                <a:gd name="connsiteX3185" fmla="*/ 1149983 w 2663714"/>
                <a:gd name="connsiteY3185" fmla="*/ 344552 h 2179871"/>
                <a:gd name="connsiteX3186" fmla="*/ 1149983 w 2663714"/>
                <a:gd name="connsiteY3186" fmla="*/ 344552 h 2179871"/>
                <a:gd name="connsiteX3187" fmla="*/ 1149983 w 2663714"/>
                <a:gd name="connsiteY3187" fmla="*/ 344552 h 2179871"/>
                <a:gd name="connsiteX3188" fmla="*/ 1149983 w 2663714"/>
                <a:gd name="connsiteY3188" fmla="*/ 344552 h 2179871"/>
                <a:gd name="connsiteX3189" fmla="*/ 1149983 w 2663714"/>
                <a:gd name="connsiteY3189" fmla="*/ 344552 h 2179871"/>
                <a:gd name="connsiteX3190" fmla="*/ 1060571 w 2663714"/>
                <a:gd name="connsiteY3190" fmla="*/ 377155 h 2179871"/>
                <a:gd name="connsiteX3191" fmla="*/ 1028662 w 2663714"/>
                <a:gd name="connsiteY3191" fmla="*/ 388762 h 2179871"/>
                <a:gd name="connsiteX3192" fmla="*/ 1028747 w 2663714"/>
                <a:gd name="connsiteY3192" fmla="*/ 389018 h 2179871"/>
                <a:gd name="connsiteX3193" fmla="*/ 1061083 w 2663714"/>
                <a:gd name="connsiteY3193" fmla="*/ 379118 h 2179871"/>
                <a:gd name="connsiteX3194" fmla="*/ 1075416 w 2663714"/>
                <a:gd name="connsiteY3194" fmla="*/ 374765 h 2179871"/>
                <a:gd name="connsiteX3195" fmla="*/ 1016632 w 2663714"/>
                <a:gd name="connsiteY3195" fmla="*/ 398236 h 2179871"/>
                <a:gd name="connsiteX3196" fmla="*/ 998289 w 2663714"/>
                <a:gd name="connsiteY3196" fmla="*/ 405491 h 2179871"/>
                <a:gd name="connsiteX3197" fmla="*/ 993511 w 2663714"/>
                <a:gd name="connsiteY3197" fmla="*/ 392603 h 2179871"/>
                <a:gd name="connsiteX3198" fmla="*/ 1012366 w 2663714"/>
                <a:gd name="connsiteY3198" fmla="*/ 385092 h 2179871"/>
                <a:gd name="connsiteX3199" fmla="*/ 1012281 w 2663714"/>
                <a:gd name="connsiteY3199" fmla="*/ 384836 h 2179871"/>
                <a:gd name="connsiteX3200" fmla="*/ 993084 w 2663714"/>
                <a:gd name="connsiteY3200" fmla="*/ 391323 h 2179871"/>
                <a:gd name="connsiteX3201" fmla="*/ 992402 w 2663714"/>
                <a:gd name="connsiteY3201" fmla="*/ 389530 h 2179871"/>
                <a:gd name="connsiteX3202" fmla="*/ 998374 w 2663714"/>
                <a:gd name="connsiteY3202" fmla="*/ 387055 h 2179871"/>
                <a:gd name="connsiteX3203" fmla="*/ 1042824 w 2663714"/>
                <a:gd name="connsiteY3203" fmla="*/ 374338 h 2179871"/>
                <a:gd name="connsiteX3204" fmla="*/ 1221052 w 2663714"/>
                <a:gd name="connsiteY3204" fmla="*/ 320910 h 2179871"/>
                <a:gd name="connsiteX3205" fmla="*/ 1303127 w 2663714"/>
                <a:gd name="connsiteY3205" fmla="*/ 784011 h 2179871"/>
                <a:gd name="connsiteX3206" fmla="*/ 1302104 w 2663714"/>
                <a:gd name="connsiteY3206" fmla="*/ 825746 h 2179871"/>
                <a:gd name="connsiteX3207" fmla="*/ 1283675 w 2663714"/>
                <a:gd name="connsiteY3207" fmla="*/ 830526 h 2179871"/>
                <a:gd name="connsiteX3208" fmla="*/ 1285211 w 2663714"/>
                <a:gd name="connsiteY3208" fmla="*/ 823527 h 2179871"/>
                <a:gd name="connsiteX3209" fmla="*/ 1285211 w 2663714"/>
                <a:gd name="connsiteY3209" fmla="*/ 823527 h 2179871"/>
                <a:gd name="connsiteX3210" fmla="*/ 1285211 w 2663714"/>
                <a:gd name="connsiteY3210" fmla="*/ 823527 h 2179871"/>
                <a:gd name="connsiteX3211" fmla="*/ 1285211 w 2663714"/>
                <a:gd name="connsiteY3211" fmla="*/ 823527 h 2179871"/>
                <a:gd name="connsiteX3212" fmla="*/ 1285211 w 2663714"/>
                <a:gd name="connsiteY3212" fmla="*/ 823527 h 2179871"/>
                <a:gd name="connsiteX3213" fmla="*/ 1287002 w 2663714"/>
                <a:gd name="connsiteY3213" fmla="*/ 812603 h 2179871"/>
                <a:gd name="connsiteX3214" fmla="*/ 1300312 w 2663714"/>
                <a:gd name="connsiteY3214" fmla="*/ 808165 h 2179871"/>
                <a:gd name="connsiteX3215" fmla="*/ 1300312 w 2663714"/>
                <a:gd name="connsiteY3215" fmla="*/ 807994 h 2179871"/>
                <a:gd name="connsiteX3216" fmla="*/ 1287173 w 2663714"/>
                <a:gd name="connsiteY3216" fmla="*/ 811920 h 2179871"/>
                <a:gd name="connsiteX3217" fmla="*/ 1295620 w 2663714"/>
                <a:gd name="connsiteY3217" fmla="*/ 756358 h 2179871"/>
                <a:gd name="connsiteX3218" fmla="*/ 1304578 w 2663714"/>
                <a:gd name="connsiteY3218" fmla="*/ 752688 h 2179871"/>
                <a:gd name="connsiteX3219" fmla="*/ 1306113 w 2663714"/>
                <a:gd name="connsiteY3219" fmla="*/ 752005 h 2179871"/>
                <a:gd name="connsiteX3220" fmla="*/ 1303213 w 2663714"/>
                <a:gd name="connsiteY3220" fmla="*/ 784182 h 2179871"/>
                <a:gd name="connsiteX3221" fmla="*/ 1305175 w 2663714"/>
                <a:gd name="connsiteY3221" fmla="*/ 909985 h 2179871"/>
                <a:gd name="connsiteX3222" fmla="*/ 1304322 w 2663714"/>
                <a:gd name="connsiteY3222" fmla="*/ 910583 h 2179871"/>
                <a:gd name="connsiteX3223" fmla="*/ 1273522 w 2663714"/>
                <a:gd name="connsiteY3223" fmla="*/ 919288 h 2179871"/>
                <a:gd name="connsiteX3224" fmla="*/ 1262004 w 2663714"/>
                <a:gd name="connsiteY3224" fmla="*/ 922787 h 2179871"/>
                <a:gd name="connsiteX3225" fmla="*/ 1262346 w 2663714"/>
                <a:gd name="connsiteY3225" fmla="*/ 921507 h 2179871"/>
                <a:gd name="connsiteX3226" fmla="*/ 1262687 w 2663714"/>
                <a:gd name="connsiteY3226" fmla="*/ 920056 h 2179871"/>
                <a:gd name="connsiteX3227" fmla="*/ 1276252 w 2663714"/>
                <a:gd name="connsiteY3227" fmla="*/ 908876 h 2179871"/>
                <a:gd name="connsiteX3228" fmla="*/ 1297326 w 2663714"/>
                <a:gd name="connsiteY3228" fmla="*/ 901536 h 2179871"/>
                <a:gd name="connsiteX3229" fmla="*/ 1304407 w 2663714"/>
                <a:gd name="connsiteY3229" fmla="*/ 899146 h 2179871"/>
                <a:gd name="connsiteX3230" fmla="*/ 1305175 w 2663714"/>
                <a:gd name="connsiteY3230" fmla="*/ 909985 h 2179871"/>
                <a:gd name="connsiteX3231" fmla="*/ 1144523 w 2663714"/>
                <a:gd name="connsiteY3231" fmla="*/ 1009160 h 2179871"/>
                <a:gd name="connsiteX3232" fmla="*/ 1150580 w 2663714"/>
                <a:gd name="connsiteY3232" fmla="*/ 1004807 h 2179871"/>
                <a:gd name="connsiteX3233" fmla="*/ 1166364 w 2663714"/>
                <a:gd name="connsiteY3233" fmla="*/ 993456 h 2179871"/>
                <a:gd name="connsiteX3234" fmla="*/ 1188461 w 2663714"/>
                <a:gd name="connsiteY3234" fmla="*/ 984836 h 2179871"/>
                <a:gd name="connsiteX3235" fmla="*/ 1192130 w 2663714"/>
                <a:gd name="connsiteY3235" fmla="*/ 996529 h 2179871"/>
                <a:gd name="connsiteX3236" fmla="*/ 1156979 w 2663714"/>
                <a:gd name="connsiteY3236" fmla="*/ 1012659 h 2179871"/>
                <a:gd name="connsiteX3237" fmla="*/ 1147424 w 2663714"/>
                <a:gd name="connsiteY3237" fmla="*/ 1017183 h 2179871"/>
                <a:gd name="connsiteX3238" fmla="*/ 1144608 w 2663714"/>
                <a:gd name="connsiteY3238" fmla="*/ 1009245 h 2179871"/>
                <a:gd name="connsiteX3239" fmla="*/ 1092650 w 2663714"/>
                <a:gd name="connsiteY3239" fmla="*/ 985348 h 2179871"/>
                <a:gd name="connsiteX3240" fmla="*/ 1093247 w 2663714"/>
                <a:gd name="connsiteY3240" fmla="*/ 982190 h 2179871"/>
                <a:gd name="connsiteX3241" fmla="*/ 1095721 w 2663714"/>
                <a:gd name="connsiteY3241" fmla="*/ 981081 h 2179871"/>
                <a:gd name="connsiteX3242" fmla="*/ 1095209 w 2663714"/>
                <a:gd name="connsiteY3242" fmla="*/ 984153 h 2179871"/>
                <a:gd name="connsiteX3243" fmla="*/ 1095209 w 2663714"/>
                <a:gd name="connsiteY3243" fmla="*/ 984324 h 2179871"/>
                <a:gd name="connsiteX3244" fmla="*/ 1092223 w 2663714"/>
                <a:gd name="connsiteY3244" fmla="*/ 987652 h 2179871"/>
                <a:gd name="connsiteX3245" fmla="*/ 1092650 w 2663714"/>
                <a:gd name="connsiteY3245" fmla="*/ 985348 h 2179871"/>
                <a:gd name="connsiteX3246" fmla="*/ 1049394 w 2663714"/>
                <a:gd name="connsiteY3246" fmla="*/ 1003356 h 2179871"/>
                <a:gd name="connsiteX3247" fmla="*/ 1054855 w 2663714"/>
                <a:gd name="connsiteY3247" fmla="*/ 964011 h 2179871"/>
                <a:gd name="connsiteX3248" fmla="*/ 1063898 w 2663714"/>
                <a:gd name="connsiteY3248" fmla="*/ 954623 h 2179871"/>
                <a:gd name="connsiteX3249" fmla="*/ 1066287 w 2663714"/>
                <a:gd name="connsiteY3249" fmla="*/ 953684 h 2179871"/>
                <a:gd name="connsiteX3250" fmla="*/ 1064239 w 2663714"/>
                <a:gd name="connsiteY3250" fmla="*/ 990469 h 2179871"/>
                <a:gd name="connsiteX3251" fmla="*/ 1048797 w 2663714"/>
                <a:gd name="connsiteY3251" fmla="*/ 1008989 h 2179871"/>
                <a:gd name="connsiteX3252" fmla="*/ 1049479 w 2663714"/>
                <a:gd name="connsiteY3252" fmla="*/ 1003356 h 2179871"/>
                <a:gd name="connsiteX3253" fmla="*/ 1010575 w 2663714"/>
                <a:gd name="connsiteY3253" fmla="*/ 943100 h 2179871"/>
                <a:gd name="connsiteX3254" fmla="*/ 1010831 w 2663714"/>
                <a:gd name="connsiteY3254" fmla="*/ 939260 h 2179871"/>
                <a:gd name="connsiteX3255" fmla="*/ 1010831 w 2663714"/>
                <a:gd name="connsiteY3255" fmla="*/ 939260 h 2179871"/>
                <a:gd name="connsiteX3256" fmla="*/ 1010831 w 2663714"/>
                <a:gd name="connsiteY3256" fmla="*/ 939089 h 2179871"/>
                <a:gd name="connsiteX3257" fmla="*/ 1010831 w 2663714"/>
                <a:gd name="connsiteY3257" fmla="*/ 938918 h 2179871"/>
                <a:gd name="connsiteX3258" fmla="*/ 1010831 w 2663714"/>
                <a:gd name="connsiteY3258" fmla="*/ 938918 h 2179871"/>
                <a:gd name="connsiteX3259" fmla="*/ 1010575 w 2663714"/>
                <a:gd name="connsiteY3259" fmla="*/ 901962 h 2179871"/>
                <a:gd name="connsiteX3260" fmla="*/ 1030965 w 2663714"/>
                <a:gd name="connsiteY3260" fmla="*/ 880284 h 2179871"/>
                <a:gd name="connsiteX3261" fmla="*/ 1030965 w 2663714"/>
                <a:gd name="connsiteY3261" fmla="*/ 881479 h 2179871"/>
                <a:gd name="connsiteX3262" fmla="*/ 1029089 w 2663714"/>
                <a:gd name="connsiteY3262" fmla="*/ 900000 h 2179871"/>
                <a:gd name="connsiteX3263" fmla="*/ 1011854 w 2663714"/>
                <a:gd name="connsiteY3263" fmla="*/ 906657 h 2179871"/>
                <a:gd name="connsiteX3264" fmla="*/ 1011854 w 2663714"/>
                <a:gd name="connsiteY3264" fmla="*/ 906827 h 2179871"/>
                <a:gd name="connsiteX3265" fmla="*/ 1028918 w 2663714"/>
                <a:gd name="connsiteY3265" fmla="*/ 900768 h 2179871"/>
                <a:gd name="connsiteX3266" fmla="*/ 1027041 w 2663714"/>
                <a:gd name="connsiteY3266" fmla="*/ 920825 h 2179871"/>
                <a:gd name="connsiteX3267" fmla="*/ 1011683 w 2663714"/>
                <a:gd name="connsiteY3267" fmla="*/ 941394 h 2179871"/>
                <a:gd name="connsiteX3268" fmla="*/ 1010404 w 2663714"/>
                <a:gd name="connsiteY3268" fmla="*/ 943186 h 2179871"/>
                <a:gd name="connsiteX3269" fmla="*/ 1009466 w 2663714"/>
                <a:gd name="connsiteY3269" fmla="*/ 872005 h 2179871"/>
                <a:gd name="connsiteX3270" fmla="*/ 1009039 w 2663714"/>
                <a:gd name="connsiteY3270" fmla="*/ 863641 h 2179871"/>
                <a:gd name="connsiteX3271" fmla="*/ 1026444 w 2663714"/>
                <a:gd name="connsiteY3271" fmla="*/ 845377 h 2179871"/>
                <a:gd name="connsiteX3272" fmla="*/ 1026444 w 2663714"/>
                <a:gd name="connsiteY3272" fmla="*/ 845377 h 2179871"/>
                <a:gd name="connsiteX3273" fmla="*/ 1026529 w 2663714"/>
                <a:gd name="connsiteY3273" fmla="*/ 845206 h 2179871"/>
                <a:gd name="connsiteX3274" fmla="*/ 1026529 w 2663714"/>
                <a:gd name="connsiteY3274" fmla="*/ 845035 h 2179871"/>
                <a:gd name="connsiteX3275" fmla="*/ 1026614 w 2663714"/>
                <a:gd name="connsiteY3275" fmla="*/ 845035 h 2179871"/>
                <a:gd name="connsiteX3276" fmla="*/ 1059120 w 2663714"/>
                <a:gd name="connsiteY3276" fmla="*/ 807567 h 2179871"/>
                <a:gd name="connsiteX3277" fmla="*/ 1068420 w 2663714"/>
                <a:gd name="connsiteY3277" fmla="*/ 833342 h 2179871"/>
                <a:gd name="connsiteX3278" fmla="*/ 1049906 w 2663714"/>
                <a:gd name="connsiteY3278" fmla="*/ 851265 h 2179871"/>
                <a:gd name="connsiteX3279" fmla="*/ 1049906 w 2663714"/>
                <a:gd name="connsiteY3279" fmla="*/ 851265 h 2179871"/>
                <a:gd name="connsiteX3280" fmla="*/ 1049906 w 2663714"/>
                <a:gd name="connsiteY3280" fmla="*/ 851265 h 2179871"/>
                <a:gd name="connsiteX3281" fmla="*/ 1049906 w 2663714"/>
                <a:gd name="connsiteY3281" fmla="*/ 851265 h 2179871"/>
                <a:gd name="connsiteX3282" fmla="*/ 1049906 w 2663714"/>
                <a:gd name="connsiteY3282" fmla="*/ 851265 h 2179871"/>
                <a:gd name="connsiteX3283" fmla="*/ 1033184 w 2663714"/>
                <a:gd name="connsiteY3283" fmla="*/ 870213 h 2179871"/>
                <a:gd name="connsiteX3284" fmla="*/ 1033184 w 2663714"/>
                <a:gd name="connsiteY3284" fmla="*/ 867311 h 2179871"/>
                <a:gd name="connsiteX3285" fmla="*/ 1031989 w 2663714"/>
                <a:gd name="connsiteY3285" fmla="*/ 870298 h 2179871"/>
                <a:gd name="connsiteX3286" fmla="*/ 1030965 w 2663714"/>
                <a:gd name="connsiteY3286" fmla="*/ 872773 h 2179871"/>
                <a:gd name="connsiteX3287" fmla="*/ 1026870 w 2663714"/>
                <a:gd name="connsiteY3287" fmla="*/ 877553 h 2179871"/>
                <a:gd name="connsiteX3288" fmla="*/ 1026444 w 2663714"/>
                <a:gd name="connsiteY3288" fmla="*/ 877723 h 2179871"/>
                <a:gd name="connsiteX3289" fmla="*/ 1026444 w 2663714"/>
                <a:gd name="connsiteY3289" fmla="*/ 877894 h 2179871"/>
                <a:gd name="connsiteX3290" fmla="*/ 1026444 w 2663714"/>
                <a:gd name="connsiteY3290" fmla="*/ 877894 h 2179871"/>
                <a:gd name="connsiteX3291" fmla="*/ 1010404 w 2663714"/>
                <a:gd name="connsiteY3291" fmla="*/ 897951 h 2179871"/>
                <a:gd name="connsiteX3292" fmla="*/ 1009380 w 2663714"/>
                <a:gd name="connsiteY3292" fmla="*/ 871749 h 2179871"/>
                <a:gd name="connsiteX3293" fmla="*/ 1007674 w 2663714"/>
                <a:gd name="connsiteY3293" fmla="*/ 856557 h 2179871"/>
                <a:gd name="connsiteX3294" fmla="*/ 992743 w 2663714"/>
                <a:gd name="connsiteY3294" fmla="*/ 874651 h 2179871"/>
                <a:gd name="connsiteX3295" fmla="*/ 993084 w 2663714"/>
                <a:gd name="connsiteY3295" fmla="*/ 864239 h 2179871"/>
                <a:gd name="connsiteX3296" fmla="*/ 993682 w 2663714"/>
                <a:gd name="connsiteY3296" fmla="*/ 851009 h 2179871"/>
                <a:gd name="connsiteX3297" fmla="*/ 1011172 w 2663714"/>
                <a:gd name="connsiteY3297" fmla="*/ 835732 h 2179871"/>
                <a:gd name="connsiteX3298" fmla="*/ 1011172 w 2663714"/>
                <a:gd name="connsiteY3298" fmla="*/ 835732 h 2179871"/>
                <a:gd name="connsiteX3299" fmla="*/ 1011257 w 2663714"/>
                <a:gd name="connsiteY3299" fmla="*/ 835647 h 2179871"/>
                <a:gd name="connsiteX3300" fmla="*/ 1011342 w 2663714"/>
                <a:gd name="connsiteY3300" fmla="*/ 835647 h 2179871"/>
                <a:gd name="connsiteX3301" fmla="*/ 1011342 w 2663714"/>
                <a:gd name="connsiteY3301" fmla="*/ 835561 h 2179871"/>
                <a:gd name="connsiteX3302" fmla="*/ 1049650 w 2663714"/>
                <a:gd name="connsiteY3302" fmla="*/ 796984 h 2179871"/>
                <a:gd name="connsiteX3303" fmla="*/ 1053745 w 2663714"/>
                <a:gd name="connsiteY3303" fmla="*/ 792973 h 2179871"/>
                <a:gd name="connsiteX3304" fmla="*/ 1057670 w 2663714"/>
                <a:gd name="connsiteY3304" fmla="*/ 803812 h 2179871"/>
                <a:gd name="connsiteX3305" fmla="*/ 1021324 w 2663714"/>
                <a:gd name="connsiteY3305" fmla="*/ 840597 h 2179871"/>
                <a:gd name="connsiteX3306" fmla="*/ 1021324 w 2663714"/>
                <a:gd name="connsiteY3306" fmla="*/ 840597 h 2179871"/>
                <a:gd name="connsiteX3307" fmla="*/ 1021324 w 2663714"/>
                <a:gd name="connsiteY3307" fmla="*/ 840597 h 2179871"/>
                <a:gd name="connsiteX3308" fmla="*/ 1021324 w 2663714"/>
                <a:gd name="connsiteY3308" fmla="*/ 840597 h 2179871"/>
                <a:gd name="connsiteX3309" fmla="*/ 1021324 w 2663714"/>
                <a:gd name="connsiteY3309" fmla="*/ 840597 h 2179871"/>
                <a:gd name="connsiteX3310" fmla="*/ 1008612 w 2663714"/>
                <a:gd name="connsiteY3310" fmla="*/ 855533 h 2179871"/>
                <a:gd name="connsiteX3311" fmla="*/ 1008186 w 2663714"/>
                <a:gd name="connsiteY3311" fmla="*/ 848364 h 2179871"/>
                <a:gd name="connsiteX3312" fmla="*/ 1007845 w 2663714"/>
                <a:gd name="connsiteY3312" fmla="*/ 848364 h 2179871"/>
                <a:gd name="connsiteX3313" fmla="*/ 1007674 w 2663714"/>
                <a:gd name="connsiteY3313" fmla="*/ 856557 h 2179871"/>
                <a:gd name="connsiteX3314" fmla="*/ 912118 w 2663714"/>
                <a:gd name="connsiteY3314" fmla="*/ 911607 h 2179871"/>
                <a:gd name="connsiteX3315" fmla="*/ 913654 w 2663714"/>
                <a:gd name="connsiteY3315" fmla="*/ 905377 h 2179871"/>
                <a:gd name="connsiteX3316" fmla="*/ 926366 w 2663714"/>
                <a:gd name="connsiteY3316" fmla="*/ 889929 h 2179871"/>
                <a:gd name="connsiteX3317" fmla="*/ 929608 w 2663714"/>
                <a:gd name="connsiteY3317" fmla="*/ 898634 h 2179871"/>
                <a:gd name="connsiteX3318" fmla="*/ 919029 w 2663714"/>
                <a:gd name="connsiteY3318" fmla="*/ 906401 h 2179871"/>
                <a:gd name="connsiteX3319" fmla="*/ 912033 w 2663714"/>
                <a:gd name="connsiteY3319" fmla="*/ 911607 h 2179871"/>
                <a:gd name="connsiteX3320" fmla="*/ 846424 w 2663714"/>
                <a:gd name="connsiteY3320" fmla="*/ 961792 h 2179871"/>
                <a:gd name="connsiteX3321" fmla="*/ 809738 w 2663714"/>
                <a:gd name="connsiteY3321" fmla="*/ 994309 h 2179871"/>
                <a:gd name="connsiteX3322" fmla="*/ 806325 w 2663714"/>
                <a:gd name="connsiteY3322" fmla="*/ 988932 h 2179871"/>
                <a:gd name="connsiteX3323" fmla="*/ 837381 w 2663714"/>
                <a:gd name="connsiteY3323" fmla="*/ 964694 h 2179871"/>
                <a:gd name="connsiteX3324" fmla="*/ 837381 w 2663714"/>
                <a:gd name="connsiteY3324" fmla="*/ 964694 h 2179871"/>
                <a:gd name="connsiteX3325" fmla="*/ 837381 w 2663714"/>
                <a:gd name="connsiteY3325" fmla="*/ 964694 h 2179871"/>
                <a:gd name="connsiteX3326" fmla="*/ 837381 w 2663714"/>
                <a:gd name="connsiteY3326" fmla="*/ 964694 h 2179871"/>
                <a:gd name="connsiteX3327" fmla="*/ 837381 w 2663714"/>
                <a:gd name="connsiteY3327" fmla="*/ 964694 h 2179871"/>
                <a:gd name="connsiteX3328" fmla="*/ 892069 w 2663714"/>
                <a:gd name="connsiteY3328" fmla="*/ 917069 h 2179871"/>
                <a:gd name="connsiteX3329" fmla="*/ 898894 w 2663714"/>
                <a:gd name="connsiteY3329" fmla="*/ 911266 h 2179871"/>
                <a:gd name="connsiteX3330" fmla="*/ 898894 w 2663714"/>
                <a:gd name="connsiteY3330" fmla="*/ 913484 h 2179871"/>
                <a:gd name="connsiteX3331" fmla="*/ 898894 w 2663714"/>
                <a:gd name="connsiteY3331" fmla="*/ 916557 h 2179871"/>
                <a:gd name="connsiteX3332" fmla="*/ 898468 w 2663714"/>
                <a:gd name="connsiteY3332" fmla="*/ 917154 h 2179871"/>
                <a:gd name="connsiteX3333" fmla="*/ 898468 w 2663714"/>
                <a:gd name="connsiteY3333" fmla="*/ 917154 h 2179871"/>
                <a:gd name="connsiteX3334" fmla="*/ 898468 w 2663714"/>
                <a:gd name="connsiteY3334" fmla="*/ 917154 h 2179871"/>
                <a:gd name="connsiteX3335" fmla="*/ 898468 w 2663714"/>
                <a:gd name="connsiteY3335" fmla="*/ 917154 h 2179871"/>
                <a:gd name="connsiteX3336" fmla="*/ 898468 w 2663714"/>
                <a:gd name="connsiteY3336" fmla="*/ 917154 h 2179871"/>
                <a:gd name="connsiteX3337" fmla="*/ 895140 w 2663714"/>
                <a:gd name="connsiteY3337" fmla="*/ 924238 h 2179871"/>
                <a:gd name="connsiteX3338" fmla="*/ 846851 w 2663714"/>
                <a:gd name="connsiteY3338" fmla="*/ 961536 h 2179871"/>
                <a:gd name="connsiteX3339" fmla="*/ 846851 w 2663714"/>
                <a:gd name="connsiteY3339" fmla="*/ 961536 h 2179871"/>
                <a:gd name="connsiteX3340" fmla="*/ 846680 w 2663714"/>
                <a:gd name="connsiteY3340" fmla="*/ 961706 h 2179871"/>
                <a:gd name="connsiteX3341" fmla="*/ 846509 w 2663714"/>
                <a:gd name="connsiteY3341" fmla="*/ 961877 h 2179871"/>
                <a:gd name="connsiteX3342" fmla="*/ 846509 w 2663714"/>
                <a:gd name="connsiteY3342" fmla="*/ 961877 h 2179871"/>
                <a:gd name="connsiteX3343" fmla="*/ 774075 w 2663714"/>
                <a:gd name="connsiteY3343" fmla="*/ 993285 h 2179871"/>
                <a:gd name="connsiteX3344" fmla="*/ 783631 w 2663714"/>
                <a:gd name="connsiteY3344" fmla="*/ 985689 h 2179871"/>
                <a:gd name="connsiteX3345" fmla="*/ 787982 w 2663714"/>
                <a:gd name="connsiteY3345" fmla="*/ 982275 h 2179871"/>
                <a:gd name="connsiteX3346" fmla="*/ 790712 w 2663714"/>
                <a:gd name="connsiteY3346" fmla="*/ 986458 h 2179871"/>
                <a:gd name="connsiteX3347" fmla="*/ 774758 w 2663714"/>
                <a:gd name="connsiteY3347" fmla="*/ 994224 h 2179871"/>
                <a:gd name="connsiteX3348" fmla="*/ 774075 w 2663714"/>
                <a:gd name="connsiteY3348" fmla="*/ 993200 h 2179871"/>
                <a:gd name="connsiteX3349" fmla="*/ 757865 w 2663714"/>
                <a:gd name="connsiteY3349" fmla="*/ 969473 h 2179871"/>
                <a:gd name="connsiteX3350" fmla="*/ 755647 w 2663714"/>
                <a:gd name="connsiteY3350" fmla="*/ 966486 h 2179871"/>
                <a:gd name="connsiteX3351" fmla="*/ 769468 w 2663714"/>
                <a:gd name="connsiteY3351" fmla="*/ 957012 h 2179871"/>
                <a:gd name="connsiteX3352" fmla="*/ 770918 w 2663714"/>
                <a:gd name="connsiteY3352" fmla="*/ 956074 h 2179871"/>
                <a:gd name="connsiteX3353" fmla="*/ 771942 w 2663714"/>
                <a:gd name="connsiteY3353" fmla="*/ 957610 h 2179871"/>
                <a:gd name="connsiteX3354" fmla="*/ 776379 w 2663714"/>
                <a:gd name="connsiteY3354" fmla="*/ 964438 h 2179871"/>
                <a:gd name="connsiteX3355" fmla="*/ 769895 w 2663714"/>
                <a:gd name="connsiteY3355" fmla="*/ 970241 h 2179871"/>
                <a:gd name="connsiteX3356" fmla="*/ 769895 w 2663714"/>
                <a:gd name="connsiteY3356" fmla="*/ 970241 h 2179871"/>
                <a:gd name="connsiteX3357" fmla="*/ 769895 w 2663714"/>
                <a:gd name="connsiteY3357" fmla="*/ 970241 h 2179871"/>
                <a:gd name="connsiteX3358" fmla="*/ 769895 w 2663714"/>
                <a:gd name="connsiteY3358" fmla="*/ 970241 h 2179871"/>
                <a:gd name="connsiteX3359" fmla="*/ 769809 w 2663714"/>
                <a:gd name="connsiteY3359" fmla="*/ 970241 h 2179871"/>
                <a:gd name="connsiteX3360" fmla="*/ 769809 w 2663714"/>
                <a:gd name="connsiteY3360" fmla="*/ 970241 h 2179871"/>
                <a:gd name="connsiteX3361" fmla="*/ 761704 w 2663714"/>
                <a:gd name="connsiteY3361" fmla="*/ 974679 h 2179871"/>
                <a:gd name="connsiteX3362" fmla="*/ 757950 w 2663714"/>
                <a:gd name="connsiteY3362" fmla="*/ 969388 h 2179871"/>
                <a:gd name="connsiteX3363" fmla="*/ 833627 w 2663714"/>
                <a:gd name="connsiteY3363" fmla="*/ 911607 h 2179871"/>
                <a:gd name="connsiteX3364" fmla="*/ 833627 w 2663714"/>
                <a:gd name="connsiteY3364" fmla="*/ 911607 h 2179871"/>
                <a:gd name="connsiteX3365" fmla="*/ 833627 w 2663714"/>
                <a:gd name="connsiteY3365" fmla="*/ 911607 h 2179871"/>
                <a:gd name="connsiteX3366" fmla="*/ 833627 w 2663714"/>
                <a:gd name="connsiteY3366" fmla="*/ 911607 h 2179871"/>
                <a:gd name="connsiteX3367" fmla="*/ 833627 w 2663714"/>
                <a:gd name="connsiteY3367" fmla="*/ 911607 h 2179871"/>
                <a:gd name="connsiteX3368" fmla="*/ 872019 w 2663714"/>
                <a:gd name="connsiteY3368" fmla="*/ 879516 h 2179871"/>
                <a:gd name="connsiteX3369" fmla="*/ 872019 w 2663714"/>
                <a:gd name="connsiteY3369" fmla="*/ 881906 h 2179871"/>
                <a:gd name="connsiteX3370" fmla="*/ 872361 w 2663714"/>
                <a:gd name="connsiteY3370" fmla="*/ 881906 h 2179871"/>
                <a:gd name="connsiteX3371" fmla="*/ 872617 w 2663714"/>
                <a:gd name="connsiteY3371" fmla="*/ 879004 h 2179871"/>
                <a:gd name="connsiteX3372" fmla="*/ 886182 w 2663714"/>
                <a:gd name="connsiteY3372" fmla="*/ 867311 h 2179871"/>
                <a:gd name="connsiteX3373" fmla="*/ 886097 w 2663714"/>
                <a:gd name="connsiteY3373" fmla="*/ 871834 h 2179871"/>
                <a:gd name="connsiteX3374" fmla="*/ 829531 w 2663714"/>
                <a:gd name="connsiteY3374" fmla="*/ 916984 h 2179871"/>
                <a:gd name="connsiteX3375" fmla="*/ 829531 w 2663714"/>
                <a:gd name="connsiteY3375" fmla="*/ 916984 h 2179871"/>
                <a:gd name="connsiteX3376" fmla="*/ 829361 w 2663714"/>
                <a:gd name="connsiteY3376" fmla="*/ 917154 h 2179871"/>
                <a:gd name="connsiteX3377" fmla="*/ 829190 w 2663714"/>
                <a:gd name="connsiteY3377" fmla="*/ 917325 h 2179871"/>
                <a:gd name="connsiteX3378" fmla="*/ 829190 w 2663714"/>
                <a:gd name="connsiteY3378" fmla="*/ 917325 h 2179871"/>
                <a:gd name="connsiteX3379" fmla="*/ 785252 w 2663714"/>
                <a:gd name="connsiteY3379" fmla="*/ 956415 h 2179871"/>
                <a:gd name="connsiteX3380" fmla="*/ 780559 w 2663714"/>
                <a:gd name="connsiteY3380" fmla="*/ 949416 h 2179871"/>
                <a:gd name="connsiteX3381" fmla="*/ 833627 w 2663714"/>
                <a:gd name="connsiteY3381" fmla="*/ 911607 h 2179871"/>
                <a:gd name="connsiteX3382" fmla="*/ 778938 w 2663714"/>
                <a:gd name="connsiteY3382" fmla="*/ 946941 h 2179871"/>
                <a:gd name="connsiteX3383" fmla="*/ 778171 w 2663714"/>
                <a:gd name="connsiteY3383" fmla="*/ 945746 h 2179871"/>
                <a:gd name="connsiteX3384" fmla="*/ 790883 w 2663714"/>
                <a:gd name="connsiteY3384" fmla="*/ 937297 h 2179871"/>
                <a:gd name="connsiteX3385" fmla="*/ 778938 w 2663714"/>
                <a:gd name="connsiteY3385" fmla="*/ 946941 h 2179871"/>
                <a:gd name="connsiteX3386" fmla="*/ 878418 w 2663714"/>
                <a:gd name="connsiteY3386" fmla="*/ 816273 h 2179871"/>
                <a:gd name="connsiteX3387" fmla="*/ 878418 w 2663714"/>
                <a:gd name="connsiteY3387" fmla="*/ 816273 h 2179871"/>
                <a:gd name="connsiteX3388" fmla="*/ 878418 w 2663714"/>
                <a:gd name="connsiteY3388" fmla="*/ 816273 h 2179871"/>
                <a:gd name="connsiteX3389" fmla="*/ 878247 w 2663714"/>
                <a:gd name="connsiteY3389" fmla="*/ 789815 h 2179871"/>
                <a:gd name="connsiteX3390" fmla="*/ 883622 w 2663714"/>
                <a:gd name="connsiteY3390" fmla="*/ 786315 h 2179871"/>
                <a:gd name="connsiteX3391" fmla="*/ 888571 w 2663714"/>
                <a:gd name="connsiteY3391" fmla="*/ 791436 h 2179871"/>
                <a:gd name="connsiteX3392" fmla="*/ 886865 w 2663714"/>
                <a:gd name="connsiteY3392" fmla="*/ 818321 h 2179871"/>
                <a:gd name="connsiteX3393" fmla="*/ 886865 w 2663714"/>
                <a:gd name="connsiteY3393" fmla="*/ 818321 h 2179871"/>
                <a:gd name="connsiteX3394" fmla="*/ 886865 w 2663714"/>
                <a:gd name="connsiteY3394" fmla="*/ 818492 h 2179871"/>
                <a:gd name="connsiteX3395" fmla="*/ 886865 w 2663714"/>
                <a:gd name="connsiteY3395" fmla="*/ 818662 h 2179871"/>
                <a:gd name="connsiteX3396" fmla="*/ 886865 w 2663714"/>
                <a:gd name="connsiteY3396" fmla="*/ 818662 h 2179871"/>
                <a:gd name="connsiteX3397" fmla="*/ 886267 w 2663714"/>
                <a:gd name="connsiteY3397" fmla="*/ 863812 h 2179871"/>
                <a:gd name="connsiteX3398" fmla="*/ 873129 w 2663714"/>
                <a:gd name="connsiteY3398" fmla="*/ 873627 h 2179871"/>
                <a:gd name="connsiteX3399" fmla="*/ 873982 w 2663714"/>
                <a:gd name="connsiteY3399" fmla="*/ 864580 h 2179871"/>
                <a:gd name="connsiteX3400" fmla="*/ 878418 w 2663714"/>
                <a:gd name="connsiteY3400" fmla="*/ 816273 h 2179871"/>
                <a:gd name="connsiteX3401" fmla="*/ 878418 w 2663714"/>
                <a:gd name="connsiteY3401" fmla="*/ 816273 h 2179871"/>
                <a:gd name="connsiteX3402" fmla="*/ 654972 w 2663714"/>
                <a:gd name="connsiteY3402" fmla="*/ 763527 h 2179871"/>
                <a:gd name="connsiteX3403" fmla="*/ 634326 w 2663714"/>
                <a:gd name="connsiteY3403" fmla="*/ 770526 h 2179871"/>
                <a:gd name="connsiteX3404" fmla="*/ 634155 w 2663714"/>
                <a:gd name="connsiteY3404" fmla="*/ 770014 h 2179871"/>
                <a:gd name="connsiteX3405" fmla="*/ 651218 w 2663714"/>
                <a:gd name="connsiteY3405" fmla="*/ 747311 h 2179871"/>
                <a:gd name="connsiteX3406" fmla="*/ 654887 w 2663714"/>
                <a:gd name="connsiteY3406" fmla="*/ 763442 h 2179871"/>
                <a:gd name="connsiteX3407" fmla="*/ 707869 w 2663714"/>
                <a:gd name="connsiteY3407" fmla="*/ 753542 h 2179871"/>
                <a:gd name="connsiteX3408" fmla="*/ 795319 w 2663714"/>
                <a:gd name="connsiteY3408" fmla="*/ 726315 h 2179871"/>
                <a:gd name="connsiteX3409" fmla="*/ 807776 w 2663714"/>
                <a:gd name="connsiteY3409" fmla="*/ 722645 h 2179871"/>
                <a:gd name="connsiteX3410" fmla="*/ 807093 w 2663714"/>
                <a:gd name="connsiteY3410" fmla="*/ 729815 h 2179871"/>
                <a:gd name="connsiteX3411" fmla="*/ 735597 w 2663714"/>
                <a:gd name="connsiteY3411" fmla="*/ 747567 h 2179871"/>
                <a:gd name="connsiteX3412" fmla="*/ 735597 w 2663714"/>
                <a:gd name="connsiteY3412" fmla="*/ 747567 h 2179871"/>
                <a:gd name="connsiteX3413" fmla="*/ 735341 w 2663714"/>
                <a:gd name="connsiteY3413" fmla="*/ 747567 h 2179871"/>
                <a:gd name="connsiteX3414" fmla="*/ 735085 w 2663714"/>
                <a:gd name="connsiteY3414" fmla="*/ 747567 h 2179871"/>
                <a:gd name="connsiteX3415" fmla="*/ 735085 w 2663714"/>
                <a:gd name="connsiteY3415" fmla="*/ 747567 h 2179871"/>
                <a:gd name="connsiteX3416" fmla="*/ 664528 w 2663714"/>
                <a:gd name="connsiteY3416" fmla="*/ 768904 h 2179871"/>
                <a:gd name="connsiteX3417" fmla="*/ 663760 w 2663714"/>
                <a:gd name="connsiteY3417" fmla="*/ 765490 h 2179871"/>
                <a:gd name="connsiteX3418" fmla="*/ 707698 w 2663714"/>
                <a:gd name="connsiteY3418" fmla="*/ 753542 h 2179871"/>
                <a:gd name="connsiteX3419" fmla="*/ 707698 w 2663714"/>
                <a:gd name="connsiteY3419" fmla="*/ 753542 h 2179871"/>
                <a:gd name="connsiteX3420" fmla="*/ 707698 w 2663714"/>
                <a:gd name="connsiteY3420" fmla="*/ 753542 h 2179871"/>
                <a:gd name="connsiteX3421" fmla="*/ 707698 w 2663714"/>
                <a:gd name="connsiteY3421" fmla="*/ 753542 h 2179871"/>
                <a:gd name="connsiteX3422" fmla="*/ 707698 w 2663714"/>
                <a:gd name="connsiteY3422" fmla="*/ 753542 h 2179871"/>
                <a:gd name="connsiteX3423" fmla="*/ 810079 w 2663714"/>
                <a:gd name="connsiteY3423" fmla="*/ 720512 h 2179871"/>
                <a:gd name="connsiteX3424" fmla="*/ 819379 w 2663714"/>
                <a:gd name="connsiteY3424" fmla="*/ 676387 h 2179871"/>
                <a:gd name="connsiteX3425" fmla="*/ 819379 w 2663714"/>
                <a:gd name="connsiteY3425" fmla="*/ 676387 h 2179871"/>
                <a:gd name="connsiteX3426" fmla="*/ 819379 w 2663714"/>
                <a:gd name="connsiteY3426" fmla="*/ 676387 h 2179871"/>
                <a:gd name="connsiteX3427" fmla="*/ 819379 w 2663714"/>
                <a:gd name="connsiteY3427" fmla="*/ 676387 h 2179871"/>
                <a:gd name="connsiteX3428" fmla="*/ 819379 w 2663714"/>
                <a:gd name="connsiteY3428" fmla="*/ 676387 h 2179871"/>
                <a:gd name="connsiteX3429" fmla="*/ 823815 w 2663714"/>
                <a:gd name="connsiteY3429" fmla="*/ 631579 h 2179871"/>
                <a:gd name="connsiteX3430" fmla="*/ 824583 w 2663714"/>
                <a:gd name="connsiteY3430" fmla="*/ 624068 h 2179871"/>
                <a:gd name="connsiteX3431" fmla="*/ 831152 w 2663714"/>
                <a:gd name="connsiteY3431" fmla="*/ 641820 h 2179871"/>
                <a:gd name="connsiteX3432" fmla="*/ 827654 w 2663714"/>
                <a:gd name="connsiteY3432" fmla="*/ 661792 h 2179871"/>
                <a:gd name="connsiteX3433" fmla="*/ 827654 w 2663714"/>
                <a:gd name="connsiteY3433" fmla="*/ 661792 h 2179871"/>
                <a:gd name="connsiteX3434" fmla="*/ 827654 w 2663714"/>
                <a:gd name="connsiteY3434" fmla="*/ 661877 h 2179871"/>
                <a:gd name="connsiteX3435" fmla="*/ 827654 w 2663714"/>
                <a:gd name="connsiteY3435" fmla="*/ 661877 h 2179871"/>
                <a:gd name="connsiteX3436" fmla="*/ 827654 w 2663714"/>
                <a:gd name="connsiteY3436" fmla="*/ 661963 h 2179871"/>
                <a:gd name="connsiteX3437" fmla="*/ 823389 w 2663714"/>
                <a:gd name="connsiteY3437" fmla="*/ 706258 h 2179871"/>
                <a:gd name="connsiteX3438" fmla="*/ 821938 w 2663714"/>
                <a:gd name="connsiteY3438" fmla="*/ 717951 h 2179871"/>
                <a:gd name="connsiteX3439" fmla="*/ 810079 w 2663714"/>
                <a:gd name="connsiteY3439" fmla="*/ 720768 h 2179871"/>
                <a:gd name="connsiteX3440" fmla="*/ 810079 w 2663714"/>
                <a:gd name="connsiteY3440" fmla="*/ 720597 h 2179871"/>
                <a:gd name="connsiteX3441" fmla="*/ 821853 w 2663714"/>
                <a:gd name="connsiteY3441" fmla="*/ 718463 h 2179871"/>
                <a:gd name="connsiteX3442" fmla="*/ 821426 w 2663714"/>
                <a:gd name="connsiteY3442" fmla="*/ 721877 h 2179871"/>
                <a:gd name="connsiteX3443" fmla="*/ 821682 w 2663714"/>
                <a:gd name="connsiteY3443" fmla="*/ 721877 h 2179871"/>
                <a:gd name="connsiteX3444" fmla="*/ 822535 w 2663714"/>
                <a:gd name="connsiteY3444" fmla="*/ 718207 h 2179871"/>
                <a:gd name="connsiteX3445" fmla="*/ 826716 w 2663714"/>
                <a:gd name="connsiteY3445" fmla="*/ 717012 h 2179871"/>
                <a:gd name="connsiteX3446" fmla="*/ 826716 w 2663714"/>
                <a:gd name="connsiteY3446" fmla="*/ 716756 h 2179871"/>
                <a:gd name="connsiteX3447" fmla="*/ 822791 w 2663714"/>
                <a:gd name="connsiteY3447" fmla="*/ 717695 h 2179871"/>
                <a:gd name="connsiteX3448" fmla="*/ 825436 w 2663714"/>
                <a:gd name="connsiteY3448" fmla="*/ 706429 h 2179871"/>
                <a:gd name="connsiteX3449" fmla="*/ 834650 w 2663714"/>
                <a:gd name="connsiteY3449" fmla="*/ 662731 h 2179871"/>
                <a:gd name="connsiteX3450" fmla="*/ 834650 w 2663714"/>
                <a:gd name="connsiteY3450" fmla="*/ 662731 h 2179871"/>
                <a:gd name="connsiteX3451" fmla="*/ 834650 w 2663714"/>
                <a:gd name="connsiteY3451" fmla="*/ 662731 h 2179871"/>
                <a:gd name="connsiteX3452" fmla="*/ 834650 w 2663714"/>
                <a:gd name="connsiteY3452" fmla="*/ 662731 h 2179871"/>
                <a:gd name="connsiteX3453" fmla="*/ 834650 w 2663714"/>
                <a:gd name="connsiteY3453" fmla="*/ 662731 h 2179871"/>
                <a:gd name="connsiteX3454" fmla="*/ 835504 w 2663714"/>
                <a:gd name="connsiteY3454" fmla="*/ 652916 h 2179871"/>
                <a:gd name="connsiteX3455" fmla="*/ 841902 w 2663714"/>
                <a:gd name="connsiteY3455" fmla="*/ 669388 h 2179871"/>
                <a:gd name="connsiteX3456" fmla="*/ 837893 w 2663714"/>
                <a:gd name="connsiteY3456" fmla="*/ 690213 h 2179871"/>
                <a:gd name="connsiteX3457" fmla="*/ 837893 w 2663714"/>
                <a:gd name="connsiteY3457" fmla="*/ 690213 h 2179871"/>
                <a:gd name="connsiteX3458" fmla="*/ 837893 w 2663714"/>
                <a:gd name="connsiteY3458" fmla="*/ 690298 h 2179871"/>
                <a:gd name="connsiteX3459" fmla="*/ 837893 w 2663714"/>
                <a:gd name="connsiteY3459" fmla="*/ 690384 h 2179871"/>
                <a:gd name="connsiteX3460" fmla="*/ 837893 w 2663714"/>
                <a:gd name="connsiteY3460" fmla="*/ 690384 h 2179871"/>
                <a:gd name="connsiteX3461" fmla="*/ 835333 w 2663714"/>
                <a:gd name="connsiteY3461" fmla="*/ 722987 h 2179871"/>
                <a:gd name="connsiteX3462" fmla="*/ 828081 w 2663714"/>
                <a:gd name="connsiteY3462" fmla="*/ 724779 h 2179871"/>
                <a:gd name="connsiteX3463" fmla="*/ 808373 w 2663714"/>
                <a:gd name="connsiteY3463" fmla="*/ 729559 h 2179871"/>
                <a:gd name="connsiteX3464" fmla="*/ 809909 w 2663714"/>
                <a:gd name="connsiteY3464" fmla="*/ 722048 h 2179871"/>
                <a:gd name="connsiteX3465" fmla="*/ 821938 w 2663714"/>
                <a:gd name="connsiteY3465" fmla="*/ 718463 h 2179871"/>
                <a:gd name="connsiteX3466" fmla="*/ 746859 w 2663714"/>
                <a:gd name="connsiteY3466" fmla="*/ 763271 h 2179871"/>
                <a:gd name="connsiteX3467" fmla="*/ 668452 w 2663714"/>
                <a:gd name="connsiteY3467" fmla="*/ 785377 h 2179871"/>
                <a:gd name="connsiteX3468" fmla="*/ 667087 w 2663714"/>
                <a:gd name="connsiteY3468" fmla="*/ 779573 h 2179871"/>
                <a:gd name="connsiteX3469" fmla="*/ 675619 w 2663714"/>
                <a:gd name="connsiteY3469" fmla="*/ 777183 h 2179871"/>
                <a:gd name="connsiteX3470" fmla="*/ 758547 w 2663714"/>
                <a:gd name="connsiteY3470" fmla="*/ 755761 h 2179871"/>
                <a:gd name="connsiteX3471" fmla="*/ 758547 w 2663714"/>
                <a:gd name="connsiteY3471" fmla="*/ 755761 h 2179871"/>
                <a:gd name="connsiteX3472" fmla="*/ 758547 w 2663714"/>
                <a:gd name="connsiteY3472" fmla="*/ 755761 h 2179871"/>
                <a:gd name="connsiteX3473" fmla="*/ 758547 w 2663714"/>
                <a:gd name="connsiteY3473" fmla="*/ 755761 h 2179871"/>
                <a:gd name="connsiteX3474" fmla="*/ 758547 w 2663714"/>
                <a:gd name="connsiteY3474" fmla="*/ 755761 h 2179871"/>
                <a:gd name="connsiteX3475" fmla="*/ 834224 w 2663714"/>
                <a:gd name="connsiteY3475" fmla="*/ 734168 h 2179871"/>
                <a:gd name="connsiteX3476" fmla="*/ 833285 w 2663714"/>
                <a:gd name="connsiteY3476" fmla="*/ 746116 h 2179871"/>
                <a:gd name="connsiteX3477" fmla="*/ 747115 w 2663714"/>
                <a:gd name="connsiteY3477" fmla="*/ 763186 h 2179871"/>
                <a:gd name="connsiteX3478" fmla="*/ 747115 w 2663714"/>
                <a:gd name="connsiteY3478" fmla="*/ 763186 h 2179871"/>
                <a:gd name="connsiteX3479" fmla="*/ 746859 w 2663714"/>
                <a:gd name="connsiteY3479" fmla="*/ 763186 h 2179871"/>
                <a:gd name="connsiteX3480" fmla="*/ 746603 w 2663714"/>
                <a:gd name="connsiteY3480" fmla="*/ 763186 h 2179871"/>
                <a:gd name="connsiteX3481" fmla="*/ 746603 w 2663714"/>
                <a:gd name="connsiteY3481" fmla="*/ 763186 h 2179871"/>
                <a:gd name="connsiteX3482" fmla="*/ 637738 w 2663714"/>
                <a:gd name="connsiteY3482" fmla="*/ 782304 h 2179871"/>
                <a:gd name="connsiteX3483" fmla="*/ 636885 w 2663714"/>
                <a:gd name="connsiteY3483" fmla="*/ 779146 h 2179871"/>
                <a:gd name="connsiteX3484" fmla="*/ 645076 w 2663714"/>
                <a:gd name="connsiteY3484" fmla="*/ 777098 h 2179871"/>
                <a:gd name="connsiteX3485" fmla="*/ 645502 w 2663714"/>
                <a:gd name="connsiteY3485" fmla="*/ 777012 h 2179871"/>
                <a:gd name="connsiteX3486" fmla="*/ 641919 w 2663714"/>
                <a:gd name="connsiteY3486" fmla="*/ 780853 h 2179871"/>
                <a:gd name="connsiteX3487" fmla="*/ 637738 w 2663714"/>
                <a:gd name="connsiteY3487" fmla="*/ 782304 h 2179871"/>
                <a:gd name="connsiteX3488" fmla="*/ 626391 w 2663714"/>
                <a:gd name="connsiteY3488" fmla="*/ 780170 h 2179871"/>
                <a:gd name="connsiteX3489" fmla="*/ 626391 w 2663714"/>
                <a:gd name="connsiteY3489" fmla="*/ 780170 h 2179871"/>
                <a:gd name="connsiteX3490" fmla="*/ 626391 w 2663714"/>
                <a:gd name="connsiteY3490" fmla="*/ 780170 h 2179871"/>
                <a:gd name="connsiteX3491" fmla="*/ 626391 w 2663714"/>
                <a:gd name="connsiteY3491" fmla="*/ 780170 h 2179871"/>
                <a:gd name="connsiteX3492" fmla="*/ 628098 w 2663714"/>
                <a:gd name="connsiteY3492" fmla="*/ 777951 h 2179871"/>
                <a:gd name="connsiteX3493" fmla="*/ 628609 w 2663714"/>
                <a:gd name="connsiteY3493" fmla="*/ 780000 h 2179871"/>
                <a:gd name="connsiteX3494" fmla="*/ 628098 w 2663714"/>
                <a:gd name="connsiteY3494" fmla="*/ 780170 h 2179871"/>
                <a:gd name="connsiteX3495" fmla="*/ 625709 w 2663714"/>
                <a:gd name="connsiteY3495" fmla="*/ 780853 h 2179871"/>
                <a:gd name="connsiteX3496" fmla="*/ 626306 w 2663714"/>
                <a:gd name="connsiteY3496" fmla="*/ 780170 h 2179871"/>
                <a:gd name="connsiteX3497" fmla="*/ 626306 w 2663714"/>
                <a:gd name="connsiteY3497" fmla="*/ 780170 h 2179871"/>
                <a:gd name="connsiteX3498" fmla="*/ 635435 w 2663714"/>
                <a:gd name="connsiteY3498" fmla="*/ 774025 h 2179871"/>
                <a:gd name="connsiteX3499" fmla="*/ 635264 w 2663714"/>
                <a:gd name="connsiteY3499" fmla="*/ 773428 h 2179871"/>
                <a:gd name="connsiteX3500" fmla="*/ 653607 w 2663714"/>
                <a:gd name="connsiteY3500" fmla="*/ 768392 h 2179871"/>
                <a:gd name="connsiteX3501" fmla="*/ 648318 w 2663714"/>
                <a:gd name="connsiteY3501" fmla="*/ 774025 h 2179871"/>
                <a:gd name="connsiteX3502" fmla="*/ 644308 w 2663714"/>
                <a:gd name="connsiteY3502" fmla="*/ 775305 h 2179871"/>
                <a:gd name="connsiteX3503" fmla="*/ 636458 w 2663714"/>
                <a:gd name="connsiteY3503" fmla="*/ 777695 h 2179871"/>
                <a:gd name="connsiteX3504" fmla="*/ 635435 w 2663714"/>
                <a:gd name="connsiteY3504" fmla="*/ 774111 h 2179871"/>
                <a:gd name="connsiteX3505" fmla="*/ 656679 w 2663714"/>
                <a:gd name="connsiteY3505" fmla="*/ 770697 h 2179871"/>
                <a:gd name="connsiteX3506" fmla="*/ 656849 w 2663714"/>
                <a:gd name="connsiteY3506" fmla="*/ 771379 h 2179871"/>
                <a:gd name="connsiteX3507" fmla="*/ 656082 w 2663714"/>
                <a:gd name="connsiteY3507" fmla="*/ 771635 h 2179871"/>
                <a:gd name="connsiteX3508" fmla="*/ 656679 w 2663714"/>
                <a:gd name="connsiteY3508" fmla="*/ 770782 h 2179871"/>
                <a:gd name="connsiteX3509" fmla="*/ 653863 w 2663714"/>
                <a:gd name="connsiteY3509" fmla="*/ 774964 h 2179871"/>
                <a:gd name="connsiteX3510" fmla="*/ 657532 w 2663714"/>
                <a:gd name="connsiteY3510" fmla="*/ 774111 h 2179871"/>
                <a:gd name="connsiteX3511" fmla="*/ 657873 w 2663714"/>
                <a:gd name="connsiteY3511" fmla="*/ 775647 h 2179871"/>
                <a:gd name="connsiteX3512" fmla="*/ 652157 w 2663714"/>
                <a:gd name="connsiteY3512" fmla="*/ 777439 h 2179871"/>
                <a:gd name="connsiteX3513" fmla="*/ 653863 w 2663714"/>
                <a:gd name="connsiteY3513" fmla="*/ 774964 h 2179871"/>
                <a:gd name="connsiteX3514" fmla="*/ 658726 w 2663714"/>
                <a:gd name="connsiteY3514" fmla="*/ 779573 h 2179871"/>
                <a:gd name="connsiteX3515" fmla="*/ 658982 w 2663714"/>
                <a:gd name="connsiteY3515" fmla="*/ 780682 h 2179871"/>
                <a:gd name="connsiteX3516" fmla="*/ 651218 w 2663714"/>
                <a:gd name="connsiteY3516" fmla="*/ 783328 h 2179871"/>
                <a:gd name="connsiteX3517" fmla="*/ 658726 w 2663714"/>
                <a:gd name="connsiteY3517" fmla="*/ 779488 h 2179871"/>
                <a:gd name="connsiteX3518" fmla="*/ 666234 w 2663714"/>
                <a:gd name="connsiteY3518" fmla="*/ 775647 h 2179871"/>
                <a:gd name="connsiteX3519" fmla="*/ 668964 w 2663714"/>
                <a:gd name="connsiteY3519" fmla="*/ 774196 h 2179871"/>
                <a:gd name="connsiteX3520" fmla="*/ 679202 w 2663714"/>
                <a:gd name="connsiteY3520" fmla="*/ 768990 h 2179871"/>
                <a:gd name="connsiteX3521" fmla="*/ 679117 w 2663714"/>
                <a:gd name="connsiteY3521" fmla="*/ 768734 h 2179871"/>
                <a:gd name="connsiteX3522" fmla="*/ 668282 w 2663714"/>
                <a:gd name="connsiteY3522" fmla="*/ 772233 h 2179871"/>
                <a:gd name="connsiteX3523" fmla="*/ 665722 w 2663714"/>
                <a:gd name="connsiteY3523" fmla="*/ 773086 h 2179871"/>
                <a:gd name="connsiteX3524" fmla="*/ 665467 w 2663714"/>
                <a:gd name="connsiteY3524" fmla="*/ 772062 h 2179871"/>
                <a:gd name="connsiteX3525" fmla="*/ 737303 w 2663714"/>
                <a:gd name="connsiteY3525" fmla="*/ 754224 h 2179871"/>
                <a:gd name="connsiteX3526" fmla="*/ 737303 w 2663714"/>
                <a:gd name="connsiteY3526" fmla="*/ 754224 h 2179871"/>
                <a:gd name="connsiteX3527" fmla="*/ 737303 w 2663714"/>
                <a:gd name="connsiteY3527" fmla="*/ 754224 h 2179871"/>
                <a:gd name="connsiteX3528" fmla="*/ 737303 w 2663714"/>
                <a:gd name="connsiteY3528" fmla="*/ 754224 h 2179871"/>
                <a:gd name="connsiteX3529" fmla="*/ 806752 w 2663714"/>
                <a:gd name="connsiteY3529" fmla="*/ 733229 h 2179871"/>
                <a:gd name="connsiteX3530" fmla="*/ 806496 w 2663714"/>
                <a:gd name="connsiteY3530" fmla="*/ 736045 h 2179871"/>
                <a:gd name="connsiteX3531" fmla="*/ 806752 w 2663714"/>
                <a:gd name="connsiteY3531" fmla="*/ 736045 h 2179871"/>
                <a:gd name="connsiteX3532" fmla="*/ 807434 w 2663714"/>
                <a:gd name="connsiteY3532" fmla="*/ 732973 h 2179871"/>
                <a:gd name="connsiteX3533" fmla="*/ 828252 w 2663714"/>
                <a:gd name="connsiteY3533" fmla="*/ 726571 h 2179871"/>
                <a:gd name="connsiteX3534" fmla="*/ 835077 w 2663714"/>
                <a:gd name="connsiteY3534" fmla="*/ 724523 h 2179871"/>
                <a:gd name="connsiteX3535" fmla="*/ 834565 w 2663714"/>
                <a:gd name="connsiteY3535" fmla="*/ 731436 h 2179871"/>
                <a:gd name="connsiteX3536" fmla="*/ 757012 w 2663714"/>
                <a:gd name="connsiteY3536" fmla="*/ 748847 h 2179871"/>
                <a:gd name="connsiteX3537" fmla="*/ 757012 w 2663714"/>
                <a:gd name="connsiteY3537" fmla="*/ 748847 h 2179871"/>
                <a:gd name="connsiteX3538" fmla="*/ 756841 w 2663714"/>
                <a:gd name="connsiteY3538" fmla="*/ 748847 h 2179871"/>
                <a:gd name="connsiteX3539" fmla="*/ 756670 w 2663714"/>
                <a:gd name="connsiteY3539" fmla="*/ 748847 h 2179871"/>
                <a:gd name="connsiteX3540" fmla="*/ 756670 w 2663714"/>
                <a:gd name="connsiteY3540" fmla="*/ 748847 h 2179871"/>
                <a:gd name="connsiteX3541" fmla="*/ 674937 w 2663714"/>
                <a:gd name="connsiteY3541" fmla="*/ 775049 h 2179871"/>
                <a:gd name="connsiteX3542" fmla="*/ 666831 w 2663714"/>
                <a:gd name="connsiteY3542" fmla="*/ 777866 h 2179871"/>
                <a:gd name="connsiteX3543" fmla="*/ 666319 w 2663714"/>
                <a:gd name="connsiteY3543" fmla="*/ 775561 h 2179871"/>
                <a:gd name="connsiteX3544" fmla="*/ 836783 w 2663714"/>
                <a:gd name="connsiteY3544" fmla="*/ 731009 h 2179871"/>
                <a:gd name="connsiteX3545" fmla="*/ 838319 w 2663714"/>
                <a:gd name="connsiteY3545" fmla="*/ 723584 h 2179871"/>
                <a:gd name="connsiteX3546" fmla="*/ 850263 w 2663714"/>
                <a:gd name="connsiteY3546" fmla="*/ 720000 h 2179871"/>
                <a:gd name="connsiteX3547" fmla="*/ 850093 w 2663714"/>
                <a:gd name="connsiteY3547" fmla="*/ 728364 h 2179871"/>
                <a:gd name="connsiteX3548" fmla="*/ 840793 w 2663714"/>
                <a:gd name="connsiteY3548" fmla="*/ 730241 h 2179871"/>
                <a:gd name="connsiteX3549" fmla="*/ 836783 w 2663714"/>
                <a:gd name="connsiteY3549" fmla="*/ 731095 h 2179871"/>
                <a:gd name="connsiteX3550" fmla="*/ 833797 w 2663714"/>
                <a:gd name="connsiteY3550" fmla="*/ 745945 h 2179871"/>
                <a:gd name="connsiteX3551" fmla="*/ 836272 w 2663714"/>
                <a:gd name="connsiteY3551" fmla="*/ 733570 h 2179871"/>
                <a:gd name="connsiteX3552" fmla="*/ 841135 w 2663714"/>
                <a:gd name="connsiteY3552" fmla="*/ 732204 h 2179871"/>
                <a:gd name="connsiteX3553" fmla="*/ 850178 w 2663714"/>
                <a:gd name="connsiteY3553" fmla="*/ 729815 h 2179871"/>
                <a:gd name="connsiteX3554" fmla="*/ 850178 w 2663714"/>
                <a:gd name="connsiteY3554" fmla="*/ 733570 h 2179871"/>
                <a:gd name="connsiteX3555" fmla="*/ 850178 w 2663714"/>
                <a:gd name="connsiteY3555" fmla="*/ 739886 h 2179871"/>
                <a:gd name="connsiteX3556" fmla="*/ 850605 w 2663714"/>
                <a:gd name="connsiteY3556" fmla="*/ 739886 h 2179871"/>
                <a:gd name="connsiteX3557" fmla="*/ 852226 w 2663714"/>
                <a:gd name="connsiteY3557" fmla="*/ 733741 h 2179871"/>
                <a:gd name="connsiteX3558" fmla="*/ 853761 w 2663714"/>
                <a:gd name="connsiteY3558" fmla="*/ 728791 h 2179871"/>
                <a:gd name="connsiteX3559" fmla="*/ 864085 w 2663714"/>
                <a:gd name="connsiteY3559" fmla="*/ 726059 h 2179871"/>
                <a:gd name="connsiteX3560" fmla="*/ 869204 w 2663714"/>
                <a:gd name="connsiteY3560" fmla="*/ 739459 h 2179871"/>
                <a:gd name="connsiteX3561" fmla="*/ 839343 w 2663714"/>
                <a:gd name="connsiteY3561" fmla="*/ 744751 h 2179871"/>
                <a:gd name="connsiteX3562" fmla="*/ 833797 w 2663714"/>
                <a:gd name="connsiteY3562" fmla="*/ 745775 h 2179871"/>
                <a:gd name="connsiteX3563" fmla="*/ 854188 w 2663714"/>
                <a:gd name="connsiteY3563" fmla="*/ 727510 h 2179871"/>
                <a:gd name="connsiteX3564" fmla="*/ 857174 w 2663714"/>
                <a:gd name="connsiteY3564" fmla="*/ 717866 h 2179871"/>
                <a:gd name="connsiteX3565" fmla="*/ 860502 w 2663714"/>
                <a:gd name="connsiteY3565" fmla="*/ 716842 h 2179871"/>
                <a:gd name="connsiteX3566" fmla="*/ 863829 w 2663714"/>
                <a:gd name="connsiteY3566" fmla="*/ 725547 h 2179871"/>
                <a:gd name="connsiteX3567" fmla="*/ 854188 w 2663714"/>
                <a:gd name="connsiteY3567" fmla="*/ 727510 h 2179871"/>
                <a:gd name="connsiteX3568" fmla="*/ 857345 w 2663714"/>
                <a:gd name="connsiteY3568" fmla="*/ 717354 h 2179871"/>
                <a:gd name="connsiteX3569" fmla="*/ 857430 w 2663714"/>
                <a:gd name="connsiteY3569" fmla="*/ 717012 h 2179871"/>
                <a:gd name="connsiteX3570" fmla="*/ 857430 w 2663714"/>
                <a:gd name="connsiteY3570" fmla="*/ 717012 h 2179871"/>
                <a:gd name="connsiteX3571" fmla="*/ 857430 w 2663714"/>
                <a:gd name="connsiteY3571" fmla="*/ 717012 h 2179871"/>
                <a:gd name="connsiteX3572" fmla="*/ 857430 w 2663714"/>
                <a:gd name="connsiteY3572" fmla="*/ 717012 h 2179871"/>
                <a:gd name="connsiteX3573" fmla="*/ 857430 w 2663714"/>
                <a:gd name="connsiteY3573" fmla="*/ 717012 h 2179871"/>
                <a:gd name="connsiteX3574" fmla="*/ 857942 w 2663714"/>
                <a:gd name="connsiteY3574" fmla="*/ 710440 h 2179871"/>
                <a:gd name="connsiteX3575" fmla="*/ 860416 w 2663714"/>
                <a:gd name="connsiteY3575" fmla="*/ 716671 h 2179871"/>
                <a:gd name="connsiteX3576" fmla="*/ 857345 w 2663714"/>
                <a:gd name="connsiteY3576" fmla="*/ 717439 h 2179871"/>
                <a:gd name="connsiteX3577" fmla="*/ 850605 w 2663714"/>
                <a:gd name="connsiteY3577" fmla="*/ 715647 h 2179871"/>
                <a:gd name="connsiteX3578" fmla="*/ 850605 w 2663714"/>
                <a:gd name="connsiteY3578" fmla="*/ 715647 h 2179871"/>
                <a:gd name="connsiteX3579" fmla="*/ 850605 w 2663714"/>
                <a:gd name="connsiteY3579" fmla="*/ 715647 h 2179871"/>
                <a:gd name="connsiteX3580" fmla="*/ 850605 w 2663714"/>
                <a:gd name="connsiteY3580" fmla="*/ 715647 h 2179871"/>
                <a:gd name="connsiteX3581" fmla="*/ 850605 w 2663714"/>
                <a:gd name="connsiteY3581" fmla="*/ 715647 h 2179871"/>
                <a:gd name="connsiteX3582" fmla="*/ 850349 w 2663714"/>
                <a:gd name="connsiteY3582" fmla="*/ 718975 h 2179871"/>
                <a:gd name="connsiteX3583" fmla="*/ 838660 w 2663714"/>
                <a:gd name="connsiteY3583" fmla="*/ 721877 h 2179871"/>
                <a:gd name="connsiteX3584" fmla="*/ 844718 w 2663714"/>
                <a:gd name="connsiteY3584" fmla="*/ 691066 h 2179871"/>
                <a:gd name="connsiteX3585" fmla="*/ 844718 w 2663714"/>
                <a:gd name="connsiteY3585" fmla="*/ 691066 h 2179871"/>
                <a:gd name="connsiteX3586" fmla="*/ 844718 w 2663714"/>
                <a:gd name="connsiteY3586" fmla="*/ 691066 h 2179871"/>
                <a:gd name="connsiteX3587" fmla="*/ 844718 w 2663714"/>
                <a:gd name="connsiteY3587" fmla="*/ 691066 h 2179871"/>
                <a:gd name="connsiteX3588" fmla="*/ 844718 w 2663714"/>
                <a:gd name="connsiteY3588" fmla="*/ 691066 h 2179871"/>
                <a:gd name="connsiteX3589" fmla="*/ 845742 w 2663714"/>
                <a:gd name="connsiteY3589" fmla="*/ 679374 h 2179871"/>
                <a:gd name="connsiteX3590" fmla="*/ 854956 w 2663714"/>
                <a:gd name="connsiteY3590" fmla="*/ 702930 h 2179871"/>
                <a:gd name="connsiteX3591" fmla="*/ 850519 w 2663714"/>
                <a:gd name="connsiteY3591" fmla="*/ 715647 h 2179871"/>
                <a:gd name="connsiteX3592" fmla="*/ 624514 w 2663714"/>
                <a:gd name="connsiteY3592" fmla="*/ 782219 h 2179871"/>
                <a:gd name="connsiteX3593" fmla="*/ 628609 w 2663714"/>
                <a:gd name="connsiteY3593" fmla="*/ 781194 h 2179871"/>
                <a:gd name="connsiteX3594" fmla="*/ 629036 w 2663714"/>
                <a:gd name="connsiteY3594" fmla="*/ 781194 h 2179871"/>
                <a:gd name="connsiteX3595" fmla="*/ 630316 w 2663714"/>
                <a:gd name="connsiteY3595" fmla="*/ 785889 h 2179871"/>
                <a:gd name="connsiteX3596" fmla="*/ 612826 w 2663714"/>
                <a:gd name="connsiteY3596" fmla="*/ 794850 h 2179871"/>
                <a:gd name="connsiteX3597" fmla="*/ 624599 w 2663714"/>
                <a:gd name="connsiteY3597" fmla="*/ 782219 h 2179871"/>
                <a:gd name="connsiteX3598" fmla="*/ 643796 w 2663714"/>
                <a:gd name="connsiteY3598" fmla="*/ 789047 h 2179871"/>
                <a:gd name="connsiteX3599" fmla="*/ 643796 w 2663714"/>
                <a:gd name="connsiteY3599" fmla="*/ 789047 h 2179871"/>
                <a:gd name="connsiteX3600" fmla="*/ 643796 w 2663714"/>
                <a:gd name="connsiteY3600" fmla="*/ 789047 h 2179871"/>
                <a:gd name="connsiteX3601" fmla="*/ 643796 w 2663714"/>
                <a:gd name="connsiteY3601" fmla="*/ 789047 h 2179871"/>
                <a:gd name="connsiteX3602" fmla="*/ 643796 w 2663714"/>
                <a:gd name="connsiteY3602" fmla="*/ 789047 h 2179871"/>
                <a:gd name="connsiteX3603" fmla="*/ 646014 w 2663714"/>
                <a:gd name="connsiteY3603" fmla="*/ 785974 h 2179871"/>
                <a:gd name="connsiteX3604" fmla="*/ 648318 w 2663714"/>
                <a:gd name="connsiteY3604" fmla="*/ 784864 h 2179871"/>
                <a:gd name="connsiteX3605" fmla="*/ 659153 w 2663714"/>
                <a:gd name="connsiteY3605" fmla="*/ 781792 h 2179871"/>
                <a:gd name="connsiteX3606" fmla="*/ 659665 w 2663714"/>
                <a:gd name="connsiteY3606" fmla="*/ 784182 h 2179871"/>
                <a:gd name="connsiteX3607" fmla="*/ 660518 w 2663714"/>
                <a:gd name="connsiteY3607" fmla="*/ 787766 h 2179871"/>
                <a:gd name="connsiteX3608" fmla="*/ 656508 w 2663714"/>
                <a:gd name="connsiteY3608" fmla="*/ 788961 h 2179871"/>
                <a:gd name="connsiteX3609" fmla="*/ 640554 w 2663714"/>
                <a:gd name="connsiteY3609" fmla="*/ 793826 h 2179871"/>
                <a:gd name="connsiteX3610" fmla="*/ 640298 w 2663714"/>
                <a:gd name="connsiteY3610" fmla="*/ 792631 h 2179871"/>
                <a:gd name="connsiteX3611" fmla="*/ 643710 w 2663714"/>
                <a:gd name="connsiteY3611" fmla="*/ 789047 h 2179871"/>
                <a:gd name="connsiteX3612" fmla="*/ 657361 w 2663714"/>
                <a:gd name="connsiteY3612" fmla="*/ 790839 h 2179871"/>
                <a:gd name="connsiteX3613" fmla="*/ 661115 w 2663714"/>
                <a:gd name="connsiteY3613" fmla="*/ 789985 h 2179871"/>
                <a:gd name="connsiteX3614" fmla="*/ 662651 w 2663714"/>
                <a:gd name="connsiteY3614" fmla="*/ 796472 h 2179871"/>
                <a:gd name="connsiteX3615" fmla="*/ 642857 w 2663714"/>
                <a:gd name="connsiteY3615" fmla="*/ 802873 h 2179871"/>
                <a:gd name="connsiteX3616" fmla="*/ 640895 w 2663714"/>
                <a:gd name="connsiteY3616" fmla="*/ 795021 h 2179871"/>
                <a:gd name="connsiteX3617" fmla="*/ 657361 w 2663714"/>
                <a:gd name="connsiteY3617" fmla="*/ 790924 h 2179871"/>
                <a:gd name="connsiteX3618" fmla="*/ 671012 w 2663714"/>
                <a:gd name="connsiteY3618" fmla="*/ 796216 h 2179871"/>
                <a:gd name="connsiteX3619" fmla="*/ 715889 w 2663714"/>
                <a:gd name="connsiteY3619" fmla="*/ 785206 h 2179871"/>
                <a:gd name="connsiteX3620" fmla="*/ 671695 w 2663714"/>
                <a:gd name="connsiteY3620" fmla="*/ 798947 h 2179871"/>
                <a:gd name="connsiteX3621" fmla="*/ 671097 w 2663714"/>
                <a:gd name="connsiteY3621" fmla="*/ 796216 h 2179871"/>
                <a:gd name="connsiteX3622" fmla="*/ 663163 w 2663714"/>
                <a:gd name="connsiteY3622" fmla="*/ 798264 h 2179871"/>
                <a:gd name="connsiteX3623" fmla="*/ 663931 w 2663714"/>
                <a:gd name="connsiteY3623" fmla="*/ 801337 h 2179871"/>
                <a:gd name="connsiteX3624" fmla="*/ 653437 w 2663714"/>
                <a:gd name="connsiteY3624" fmla="*/ 804580 h 2179871"/>
                <a:gd name="connsiteX3625" fmla="*/ 644222 w 2663714"/>
                <a:gd name="connsiteY3625" fmla="*/ 807396 h 2179871"/>
                <a:gd name="connsiteX3626" fmla="*/ 643113 w 2663714"/>
                <a:gd name="connsiteY3626" fmla="*/ 803385 h 2179871"/>
                <a:gd name="connsiteX3627" fmla="*/ 663163 w 2663714"/>
                <a:gd name="connsiteY3627" fmla="*/ 798179 h 2179871"/>
                <a:gd name="connsiteX3628" fmla="*/ 654205 w 2663714"/>
                <a:gd name="connsiteY3628" fmla="*/ 806543 h 2179871"/>
                <a:gd name="connsiteX3629" fmla="*/ 664613 w 2663714"/>
                <a:gd name="connsiteY3629" fmla="*/ 803983 h 2179871"/>
                <a:gd name="connsiteX3630" fmla="*/ 664613 w 2663714"/>
                <a:gd name="connsiteY3630" fmla="*/ 804239 h 2179871"/>
                <a:gd name="connsiteX3631" fmla="*/ 665552 w 2663714"/>
                <a:gd name="connsiteY3631" fmla="*/ 808421 h 2179871"/>
                <a:gd name="connsiteX3632" fmla="*/ 660859 w 2663714"/>
                <a:gd name="connsiteY3632" fmla="*/ 809957 h 2179871"/>
                <a:gd name="connsiteX3633" fmla="*/ 646953 w 2663714"/>
                <a:gd name="connsiteY3633" fmla="*/ 813371 h 2179871"/>
                <a:gd name="connsiteX3634" fmla="*/ 646953 w 2663714"/>
                <a:gd name="connsiteY3634" fmla="*/ 813627 h 2179871"/>
                <a:gd name="connsiteX3635" fmla="*/ 652584 w 2663714"/>
                <a:gd name="connsiteY3635" fmla="*/ 812603 h 2179871"/>
                <a:gd name="connsiteX3636" fmla="*/ 646355 w 2663714"/>
                <a:gd name="connsiteY3636" fmla="*/ 814651 h 2179871"/>
                <a:gd name="connsiteX3637" fmla="*/ 644649 w 2663714"/>
                <a:gd name="connsiteY3637" fmla="*/ 808933 h 2179871"/>
                <a:gd name="connsiteX3638" fmla="*/ 654205 w 2663714"/>
                <a:gd name="connsiteY3638" fmla="*/ 806543 h 2179871"/>
                <a:gd name="connsiteX3639" fmla="*/ 842329 w 2663714"/>
                <a:gd name="connsiteY3639" fmla="*/ 762759 h 2179871"/>
                <a:gd name="connsiteX3640" fmla="*/ 734744 w 2663714"/>
                <a:gd name="connsiteY3640" fmla="*/ 787254 h 2179871"/>
                <a:gd name="connsiteX3641" fmla="*/ 734744 w 2663714"/>
                <a:gd name="connsiteY3641" fmla="*/ 787254 h 2179871"/>
                <a:gd name="connsiteX3642" fmla="*/ 734488 w 2663714"/>
                <a:gd name="connsiteY3642" fmla="*/ 787254 h 2179871"/>
                <a:gd name="connsiteX3643" fmla="*/ 734232 w 2663714"/>
                <a:gd name="connsiteY3643" fmla="*/ 787254 h 2179871"/>
                <a:gd name="connsiteX3644" fmla="*/ 734232 w 2663714"/>
                <a:gd name="connsiteY3644" fmla="*/ 787254 h 2179871"/>
                <a:gd name="connsiteX3645" fmla="*/ 673401 w 2663714"/>
                <a:gd name="connsiteY3645" fmla="*/ 805775 h 2179871"/>
                <a:gd name="connsiteX3646" fmla="*/ 672377 w 2663714"/>
                <a:gd name="connsiteY3646" fmla="*/ 801934 h 2179871"/>
                <a:gd name="connsiteX3647" fmla="*/ 745750 w 2663714"/>
                <a:gd name="connsiteY3647" fmla="*/ 783328 h 2179871"/>
                <a:gd name="connsiteX3648" fmla="*/ 745750 w 2663714"/>
                <a:gd name="connsiteY3648" fmla="*/ 783328 h 2179871"/>
                <a:gd name="connsiteX3649" fmla="*/ 745750 w 2663714"/>
                <a:gd name="connsiteY3649" fmla="*/ 783328 h 2179871"/>
                <a:gd name="connsiteX3650" fmla="*/ 745750 w 2663714"/>
                <a:gd name="connsiteY3650" fmla="*/ 783328 h 2179871"/>
                <a:gd name="connsiteX3651" fmla="*/ 745750 w 2663714"/>
                <a:gd name="connsiteY3651" fmla="*/ 783328 h 2179871"/>
                <a:gd name="connsiteX3652" fmla="*/ 836016 w 2663714"/>
                <a:gd name="connsiteY3652" fmla="*/ 755419 h 2179871"/>
                <a:gd name="connsiteX3653" fmla="*/ 868265 w 2663714"/>
                <a:gd name="connsiteY3653" fmla="*/ 745433 h 2179871"/>
                <a:gd name="connsiteX3654" fmla="*/ 868265 w 2663714"/>
                <a:gd name="connsiteY3654" fmla="*/ 745177 h 2179871"/>
                <a:gd name="connsiteX3655" fmla="*/ 835760 w 2663714"/>
                <a:gd name="connsiteY3655" fmla="*/ 753371 h 2179871"/>
                <a:gd name="connsiteX3656" fmla="*/ 819123 w 2663714"/>
                <a:gd name="connsiteY3656" fmla="*/ 757468 h 2179871"/>
                <a:gd name="connsiteX3657" fmla="*/ 836442 w 2663714"/>
                <a:gd name="connsiteY3657" fmla="*/ 752688 h 2179871"/>
                <a:gd name="connsiteX3658" fmla="*/ 866730 w 2663714"/>
                <a:gd name="connsiteY3658" fmla="*/ 744751 h 2179871"/>
                <a:gd name="connsiteX3659" fmla="*/ 866730 w 2663714"/>
                <a:gd name="connsiteY3659" fmla="*/ 744495 h 2179871"/>
                <a:gd name="connsiteX3660" fmla="*/ 836272 w 2663714"/>
                <a:gd name="connsiteY3660" fmla="*/ 750725 h 2179871"/>
                <a:gd name="connsiteX3661" fmla="*/ 750613 w 2663714"/>
                <a:gd name="connsiteY3661" fmla="*/ 769502 h 2179871"/>
                <a:gd name="connsiteX3662" fmla="*/ 750613 w 2663714"/>
                <a:gd name="connsiteY3662" fmla="*/ 769502 h 2179871"/>
                <a:gd name="connsiteX3663" fmla="*/ 750442 w 2663714"/>
                <a:gd name="connsiteY3663" fmla="*/ 769502 h 2179871"/>
                <a:gd name="connsiteX3664" fmla="*/ 750272 w 2663714"/>
                <a:gd name="connsiteY3664" fmla="*/ 769502 h 2179871"/>
                <a:gd name="connsiteX3665" fmla="*/ 750272 w 2663714"/>
                <a:gd name="connsiteY3665" fmla="*/ 769502 h 2179871"/>
                <a:gd name="connsiteX3666" fmla="*/ 670500 w 2663714"/>
                <a:gd name="connsiteY3666" fmla="*/ 793741 h 2179871"/>
                <a:gd name="connsiteX3667" fmla="*/ 669476 w 2663714"/>
                <a:gd name="connsiteY3667" fmla="*/ 789217 h 2179871"/>
                <a:gd name="connsiteX3668" fmla="*/ 669135 w 2663714"/>
                <a:gd name="connsiteY3668" fmla="*/ 787852 h 2179871"/>
                <a:gd name="connsiteX3669" fmla="*/ 748651 w 2663714"/>
                <a:gd name="connsiteY3669" fmla="*/ 769758 h 2179871"/>
                <a:gd name="connsiteX3670" fmla="*/ 748651 w 2663714"/>
                <a:gd name="connsiteY3670" fmla="*/ 769758 h 2179871"/>
                <a:gd name="connsiteX3671" fmla="*/ 748651 w 2663714"/>
                <a:gd name="connsiteY3671" fmla="*/ 769758 h 2179871"/>
                <a:gd name="connsiteX3672" fmla="*/ 748651 w 2663714"/>
                <a:gd name="connsiteY3672" fmla="*/ 769758 h 2179871"/>
                <a:gd name="connsiteX3673" fmla="*/ 748651 w 2663714"/>
                <a:gd name="connsiteY3673" fmla="*/ 769758 h 2179871"/>
                <a:gd name="connsiteX3674" fmla="*/ 839428 w 2663714"/>
                <a:gd name="connsiteY3674" fmla="*/ 746799 h 2179871"/>
                <a:gd name="connsiteX3675" fmla="*/ 869204 w 2663714"/>
                <a:gd name="connsiteY3675" fmla="*/ 739886 h 2179871"/>
                <a:gd name="connsiteX3676" fmla="*/ 871934 w 2663714"/>
                <a:gd name="connsiteY3676" fmla="*/ 747055 h 2179871"/>
                <a:gd name="connsiteX3677" fmla="*/ 870569 w 2663714"/>
                <a:gd name="connsiteY3677" fmla="*/ 754907 h 2179871"/>
                <a:gd name="connsiteX3678" fmla="*/ 845059 w 2663714"/>
                <a:gd name="connsiteY3678" fmla="*/ 761906 h 2179871"/>
                <a:gd name="connsiteX3679" fmla="*/ 844121 w 2663714"/>
                <a:gd name="connsiteY3679" fmla="*/ 762162 h 2179871"/>
                <a:gd name="connsiteX3680" fmla="*/ 842073 w 2663714"/>
                <a:gd name="connsiteY3680" fmla="*/ 762588 h 2179871"/>
                <a:gd name="connsiteX3681" fmla="*/ 874238 w 2663714"/>
                <a:gd name="connsiteY3681" fmla="*/ 752688 h 2179871"/>
                <a:gd name="connsiteX3682" fmla="*/ 874750 w 2663714"/>
                <a:gd name="connsiteY3682" fmla="*/ 754054 h 2179871"/>
                <a:gd name="connsiteX3683" fmla="*/ 874152 w 2663714"/>
                <a:gd name="connsiteY3683" fmla="*/ 754224 h 2179871"/>
                <a:gd name="connsiteX3684" fmla="*/ 874238 w 2663714"/>
                <a:gd name="connsiteY3684" fmla="*/ 752688 h 2179871"/>
                <a:gd name="connsiteX3685" fmla="*/ 870740 w 2663714"/>
                <a:gd name="connsiteY3685" fmla="*/ 755761 h 2179871"/>
                <a:gd name="connsiteX3686" fmla="*/ 870484 w 2663714"/>
                <a:gd name="connsiteY3686" fmla="*/ 757041 h 2179871"/>
                <a:gd name="connsiteX3687" fmla="*/ 861525 w 2663714"/>
                <a:gd name="connsiteY3687" fmla="*/ 758833 h 2179871"/>
                <a:gd name="connsiteX3688" fmla="*/ 870654 w 2663714"/>
                <a:gd name="connsiteY3688" fmla="*/ 755761 h 2179871"/>
                <a:gd name="connsiteX3689" fmla="*/ 874067 w 2663714"/>
                <a:gd name="connsiteY3689" fmla="*/ 754651 h 2179871"/>
                <a:gd name="connsiteX3690" fmla="*/ 874835 w 2663714"/>
                <a:gd name="connsiteY3690" fmla="*/ 754395 h 2179871"/>
                <a:gd name="connsiteX3691" fmla="*/ 875432 w 2663714"/>
                <a:gd name="connsiteY3691" fmla="*/ 756102 h 2179871"/>
                <a:gd name="connsiteX3692" fmla="*/ 873982 w 2663714"/>
                <a:gd name="connsiteY3692" fmla="*/ 756358 h 2179871"/>
                <a:gd name="connsiteX3693" fmla="*/ 874067 w 2663714"/>
                <a:gd name="connsiteY3693" fmla="*/ 754651 h 2179871"/>
                <a:gd name="connsiteX3694" fmla="*/ 875603 w 2663714"/>
                <a:gd name="connsiteY3694" fmla="*/ 756614 h 2179871"/>
                <a:gd name="connsiteX3695" fmla="*/ 876712 w 2663714"/>
                <a:gd name="connsiteY3695" fmla="*/ 759601 h 2179871"/>
                <a:gd name="connsiteX3696" fmla="*/ 876029 w 2663714"/>
                <a:gd name="connsiteY3696" fmla="*/ 767453 h 2179871"/>
                <a:gd name="connsiteX3697" fmla="*/ 875688 w 2663714"/>
                <a:gd name="connsiteY3697" fmla="*/ 771294 h 2179871"/>
                <a:gd name="connsiteX3698" fmla="*/ 873299 w 2663714"/>
                <a:gd name="connsiteY3698" fmla="*/ 771891 h 2179871"/>
                <a:gd name="connsiteX3699" fmla="*/ 873982 w 2663714"/>
                <a:gd name="connsiteY3699" fmla="*/ 757041 h 2179871"/>
                <a:gd name="connsiteX3700" fmla="*/ 875688 w 2663714"/>
                <a:gd name="connsiteY3700" fmla="*/ 756614 h 2179871"/>
                <a:gd name="connsiteX3701" fmla="*/ 878077 w 2663714"/>
                <a:gd name="connsiteY3701" fmla="*/ 767624 h 2179871"/>
                <a:gd name="connsiteX3702" fmla="*/ 878077 w 2663714"/>
                <a:gd name="connsiteY3702" fmla="*/ 763101 h 2179871"/>
                <a:gd name="connsiteX3703" fmla="*/ 880551 w 2663714"/>
                <a:gd name="connsiteY3703" fmla="*/ 770014 h 2179871"/>
                <a:gd name="connsiteX3704" fmla="*/ 878162 w 2663714"/>
                <a:gd name="connsiteY3704" fmla="*/ 770611 h 2179871"/>
                <a:gd name="connsiteX3705" fmla="*/ 878162 w 2663714"/>
                <a:gd name="connsiteY3705" fmla="*/ 767624 h 2179871"/>
                <a:gd name="connsiteX3706" fmla="*/ 909815 w 2663714"/>
                <a:gd name="connsiteY3706" fmla="*/ 845803 h 2179871"/>
                <a:gd name="connsiteX3707" fmla="*/ 905549 w 2663714"/>
                <a:gd name="connsiteY3707" fmla="*/ 849047 h 2179871"/>
                <a:gd name="connsiteX3708" fmla="*/ 905293 w 2663714"/>
                <a:gd name="connsiteY3708" fmla="*/ 834111 h 2179871"/>
                <a:gd name="connsiteX3709" fmla="*/ 909815 w 2663714"/>
                <a:gd name="connsiteY3709" fmla="*/ 845718 h 2179871"/>
                <a:gd name="connsiteX3710" fmla="*/ 901283 w 2663714"/>
                <a:gd name="connsiteY3710" fmla="*/ 913143 h 2179871"/>
                <a:gd name="connsiteX3711" fmla="*/ 901625 w 2663714"/>
                <a:gd name="connsiteY3711" fmla="*/ 908876 h 2179871"/>
                <a:gd name="connsiteX3712" fmla="*/ 910497 w 2663714"/>
                <a:gd name="connsiteY3712" fmla="*/ 901280 h 2179871"/>
                <a:gd name="connsiteX3713" fmla="*/ 910412 w 2663714"/>
                <a:gd name="connsiteY3713" fmla="*/ 902645 h 2179871"/>
                <a:gd name="connsiteX3714" fmla="*/ 901198 w 2663714"/>
                <a:gd name="connsiteY3714" fmla="*/ 913655 h 2179871"/>
                <a:gd name="connsiteX3715" fmla="*/ 901198 w 2663714"/>
                <a:gd name="connsiteY3715" fmla="*/ 913143 h 2179871"/>
                <a:gd name="connsiteX3716" fmla="*/ 916384 w 2663714"/>
                <a:gd name="connsiteY3716" fmla="*/ 894452 h 2179871"/>
                <a:gd name="connsiteX3717" fmla="*/ 917152 w 2663714"/>
                <a:gd name="connsiteY3717" fmla="*/ 893854 h 2179871"/>
                <a:gd name="connsiteX3718" fmla="*/ 917323 w 2663714"/>
                <a:gd name="connsiteY3718" fmla="*/ 893854 h 2179871"/>
                <a:gd name="connsiteX3719" fmla="*/ 916043 w 2663714"/>
                <a:gd name="connsiteY3719" fmla="*/ 896330 h 2179871"/>
                <a:gd name="connsiteX3720" fmla="*/ 916470 w 2663714"/>
                <a:gd name="connsiteY3720" fmla="*/ 894452 h 2179871"/>
                <a:gd name="connsiteX3721" fmla="*/ 910583 w 2663714"/>
                <a:gd name="connsiteY3721" fmla="*/ 900682 h 2179871"/>
                <a:gd name="connsiteX3722" fmla="*/ 901795 w 2663714"/>
                <a:gd name="connsiteY3722" fmla="*/ 907169 h 2179871"/>
                <a:gd name="connsiteX3723" fmla="*/ 901795 w 2663714"/>
                <a:gd name="connsiteY3723" fmla="*/ 906145 h 2179871"/>
                <a:gd name="connsiteX3724" fmla="*/ 910668 w 2663714"/>
                <a:gd name="connsiteY3724" fmla="*/ 898975 h 2179871"/>
                <a:gd name="connsiteX3725" fmla="*/ 910583 w 2663714"/>
                <a:gd name="connsiteY3725" fmla="*/ 900597 h 2179871"/>
                <a:gd name="connsiteX3726" fmla="*/ 787641 w 2663714"/>
                <a:gd name="connsiteY3726" fmla="*/ 959487 h 2179871"/>
                <a:gd name="connsiteX3727" fmla="*/ 834053 w 2663714"/>
                <a:gd name="connsiteY3727" fmla="*/ 922361 h 2179871"/>
                <a:gd name="connsiteX3728" fmla="*/ 834053 w 2663714"/>
                <a:gd name="connsiteY3728" fmla="*/ 922361 h 2179871"/>
                <a:gd name="connsiteX3729" fmla="*/ 834053 w 2663714"/>
                <a:gd name="connsiteY3729" fmla="*/ 922361 h 2179871"/>
                <a:gd name="connsiteX3730" fmla="*/ 834053 w 2663714"/>
                <a:gd name="connsiteY3730" fmla="*/ 922361 h 2179871"/>
                <a:gd name="connsiteX3731" fmla="*/ 834053 w 2663714"/>
                <a:gd name="connsiteY3731" fmla="*/ 922361 h 2179871"/>
                <a:gd name="connsiteX3732" fmla="*/ 886097 w 2663714"/>
                <a:gd name="connsiteY3732" fmla="*/ 876017 h 2179871"/>
                <a:gd name="connsiteX3733" fmla="*/ 886011 w 2663714"/>
                <a:gd name="connsiteY3733" fmla="*/ 879345 h 2179871"/>
                <a:gd name="connsiteX3734" fmla="*/ 885755 w 2663714"/>
                <a:gd name="connsiteY3734" fmla="*/ 884978 h 2179871"/>
                <a:gd name="connsiteX3735" fmla="*/ 834992 w 2663714"/>
                <a:gd name="connsiteY3735" fmla="*/ 925604 h 2179871"/>
                <a:gd name="connsiteX3736" fmla="*/ 834992 w 2663714"/>
                <a:gd name="connsiteY3736" fmla="*/ 925604 h 2179871"/>
                <a:gd name="connsiteX3737" fmla="*/ 834821 w 2663714"/>
                <a:gd name="connsiteY3737" fmla="*/ 925689 h 2179871"/>
                <a:gd name="connsiteX3738" fmla="*/ 834650 w 2663714"/>
                <a:gd name="connsiteY3738" fmla="*/ 925689 h 2179871"/>
                <a:gd name="connsiteX3739" fmla="*/ 834650 w 2663714"/>
                <a:gd name="connsiteY3739" fmla="*/ 925860 h 2179871"/>
                <a:gd name="connsiteX3740" fmla="*/ 795660 w 2663714"/>
                <a:gd name="connsiteY3740" fmla="*/ 960512 h 2179871"/>
                <a:gd name="connsiteX3741" fmla="*/ 789432 w 2663714"/>
                <a:gd name="connsiteY3741" fmla="*/ 962645 h 2179871"/>
                <a:gd name="connsiteX3742" fmla="*/ 787385 w 2663714"/>
                <a:gd name="connsiteY3742" fmla="*/ 959573 h 2179871"/>
                <a:gd name="connsiteX3743" fmla="*/ 915190 w 2663714"/>
                <a:gd name="connsiteY3743" fmla="*/ 859715 h 2179871"/>
                <a:gd name="connsiteX3744" fmla="*/ 914934 w 2663714"/>
                <a:gd name="connsiteY3744" fmla="*/ 861422 h 2179871"/>
                <a:gd name="connsiteX3745" fmla="*/ 904610 w 2663714"/>
                <a:gd name="connsiteY3745" fmla="*/ 869786 h 2179871"/>
                <a:gd name="connsiteX3746" fmla="*/ 905208 w 2663714"/>
                <a:gd name="connsiteY3746" fmla="*/ 858776 h 2179871"/>
                <a:gd name="connsiteX3747" fmla="*/ 912375 w 2663714"/>
                <a:gd name="connsiteY3747" fmla="*/ 852375 h 2179871"/>
                <a:gd name="connsiteX3748" fmla="*/ 915190 w 2663714"/>
                <a:gd name="connsiteY3748" fmla="*/ 859630 h 2179871"/>
                <a:gd name="connsiteX3749" fmla="*/ 898724 w 2663714"/>
                <a:gd name="connsiteY3749" fmla="*/ 861849 h 2179871"/>
                <a:gd name="connsiteX3750" fmla="*/ 889339 w 2663714"/>
                <a:gd name="connsiteY3750" fmla="*/ 869274 h 2179871"/>
                <a:gd name="connsiteX3751" fmla="*/ 889936 w 2663714"/>
                <a:gd name="connsiteY3751" fmla="*/ 864068 h 2179871"/>
                <a:gd name="connsiteX3752" fmla="*/ 893860 w 2663714"/>
                <a:gd name="connsiteY3752" fmla="*/ 860654 h 2179871"/>
                <a:gd name="connsiteX3753" fmla="*/ 898638 w 2663714"/>
                <a:gd name="connsiteY3753" fmla="*/ 856472 h 2179871"/>
                <a:gd name="connsiteX3754" fmla="*/ 898638 w 2663714"/>
                <a:gd name="connsiteY3754" fmla="*/ 861849 h 2179871"/>
                <a:gd name="connsiteX3755" fmla="*/ 898724 w 2663714"/>
                <a:gd name="connsiteY3755" fmla="*/ 864665 h 2179871"/>
                <a:gd name="connsiteX3756" fmla="*/ 898809 w 2663714"/>
                <a:gd name="connsiteY3756" fmla="*/ 874480 h 2179871"/>
                <a:gd name="connsiteX3757" fmla="*/ 897273 w 2663714"/>
                <a:gd name="connsiteY3757" fmla="*/ 875675 h 2179871"/>
                <a:gd name="connsiteX3758" fmla="*/ 887547 w 2663714"/>
                <a:gd name="connsiteY3758" fmla="*/ 883442 h 2179871"/>
                <a:gd name="connsiteX3759" fmla="*/ 888059 w 2663714"/>
                <a:gd name="connsiteY3759" fmla="*/ 879260 h 2179871"/>
                <a:gd name="connsiteX3760" fmla="*/ 888742 w 2663714"/>
                <a:gd name="connsiteY3760" fmla="*/ 873541 h 2179871"/>
                <a:gd name="connsiteX3761" fmla="*/ 898638 w 2663714"/>
                <a:gd name="connsiteY3761" fmla="*/ 864665 h 2179871"/>
                <a:gd name="connsiteX3762" fmla="*/ 839770 w 2663714"/>
                <a:gd name="connsiteY3762" fmla="*/ 934480 h 2179871"/>
                <a:gd name="connsiteX3763" fmla="*/ 816392 w 2663714"/>
                <a:gd name="connsiteY3763" fmla="*/ 954025 h 2179871"/>
                <a:gd name="connsiteX3764" fmla="*/ 806752 w 2663714"/>
                <a:gd name="connsiteY3764" fmla="*/ 956927 h 2179871"/>
                <a:gd name="connsiteX3765" fmla="*/ 839343 w 2663714"/>
                <a:gd name="connsiteY3765" fmla="*/ 931066 h 2179871"/>
                <a:gd name="connsiteX3766" fmla="*/ 839343 w 2663714"/>
                <a:gd name="connsiteY3766" fmla="*/ 931066 h 2179871"/>
                <a:gd name="connsiteX3767" fmla="*/ 839343 w 2663714"/>
                <a:gd name="connsiteY3767" fmla="*/ 931066 h 2179871"/>
                <a:gd name="connsiteX3768" fmla="*/ 839343 w 2663714"/>
                <a:gd name="connsiteY3768" fmla="*/ 931066 h 2179871"/>
                <a:gd name="connsiteX3769" fmla="*/ 839343 w 2663714"/>
                <a:gd name="connsiteY3769" fmla="*/ 931066 h 2179871"/>
                <a:gd name="connsiteX3770" fmla="*/ 885499 w 2663714"/>
                <a:gd name="connsiteY3770" fmla="*/ 889331 h 2179871"/>
                <a:gd name="connsiteX3771" fmla="*/ 884988 w 2663714"/>
                <a:gd name="connsiteY3771" fmla="*/ 900938 h 2179871"/>
                <a:gd name="connsiteX3772" fmla="*/ 885329 w 2663714"/>
                <a:gd name="connsiteY3772" fmla="*/ 900938 h 2179871"/>
                <a:gd name="connsiteX3773" fmla="*/ 886950 w 2663714"/>
                <a:gd name="connsiteY3773" fmla="*/ 888051 h 2179871"/>
                <a:gd name="connsiteX3774" fmla="*/ 898382 w 2663714"/>
                <a:gd name="connsiteY3774" fmla="*/ 877467 h 2179871"/>
                <a:gd name="connsiteX3775" fmla="*/ 898724 w 2663714"/>
                <a:gd name="connsiteY3775" fmla="*/ 877126 h 2179871"/>
                <a:gd name="connsiteX3776" fmla="*/ 898894 w 2663714"/>
                <a:gd name="connsiteY3776" fmla="*/ 893172 h 2179871"/>
                <a:gd name="connsiteX3777" fmla="*/ 840026 w 2663714"/>
                <a:gd name="connsiteY3777" fmla="*/ 934310 h 2179871"/>
                <a:gd name="connsiteX3778" fmla="*/ 840026 w 2663714"/>
                <a:gd name="connsiteY3778" fmla="*/ 934310 h 2179871"/>
                <a:gd name="connsiteX3779" fmla="*/ 839855 w 2663714"/>
                <a:gd name="connsiteY3779" fmla="*/ 934395 h 2179871"/>
                <a:gd name="connsiteX3780" fmla="*/ 839684 w 2663714"/>
                <a:gd name="connsiteY3780" fmla="*/ 934395 h 2179871"/>
                <a:gd name="connsiteX3781" fmla="*/ 839684 w 2663714"/>
                <a:gd name="connsiteY3781" fmla="*/ 934480 h 2179871"/>
                <a:gd name="connsiteX3782" fmla="*/ 799500 w 2663714"/>
                <a:gd name="connsiteY3782" fmla="*/ 962645 h 2179871"/>
                <a:gd name="connsiteX3783" fmla="*/ 806496 w 2663714"/>
                <a:gd name="connsiteY3783" fmla="*/ 959231 h 2179871"/>
                <a:gd name="connsiteX3784" fmla="*/ 814772 w 2663714"/>
                <a:gd name="connsiteY3784" fmla="*/ 955476 h 2179871"/>
                <a:gd name="connsiteX3785" fmla="*/ 795831 w 2663714"/>
                <a:gd name="connsiteY3785" fmla="*/ 972034 h 2179871"/>
                <a:gd name="connsiteX3786" fmla="*/ 793016 w 2663714"/>
                <a:gd name="connsiteY3786" fmla="*/ 967681 h 2179871"/>
                <a:gd name="connsiteX3787" fmla="*/ 799585 w 2663714"/>
                <a:gd name="connsiteY3787" fmla="*/ 962560 h 2179871"/>
                <a:gd name="connsiteX3788" fmla="*/ 844121 w 2663714"/>
                <a:gd name="connsiteY3788" fmla="*/ 939943 h 2179871"/>
                <a:gd name="connsiteX3789" fmla="*/ 844121 w 2663714"/>
                <a:gd name="connsiteY3789" fmla="*/ 939943 h 2179871"/>
                <a:gd name="connsiteX3790" fmla="*/ 844121 w 2663714"/>
                <a:gd name="connsiteY3790" fmla="*/ 939943 h 2179871"/>
                <a:gd name="connsiteX3791" fmla="*/ 844121 w 2663714"/>
                <a:gd name="connsiteY3791" fmla="*/ 939943 h 2179871"/>
                <a:gd name="connsiteX3792" fmla="*/ 844121 w 2663714"/>
                <a:gd name="connsiteY3792" fmla="*/ 939943 h 2179871"/>
                <a:gd name="connsiteX3793" fmla="*/ 898894 w 2663714"/>
                <a:gd name="connsiteY3793" fmla="*/ 896159 h 2179871"/>
                <a:gd name="connsiteX3794" fmla="*/ 898894 w 2663714"/>
                <a:gd name="connsiteY3794" fmla="*/ 904182 h 2179871"/>
                <a:gd name="connsiteX3795" fmla="*/ 847960 w 2663714"/>
                <a:gd name="connsiteY3795" fmla="*/ 940967 h 2179871"/>
                <a:gd name="connsiteX3796" fmla="*/ 847960 w 2663714"/>
                <a:gd name="connsiteY3796" fmla="*/ 940967 h 2179871"/>
                <a:gd name="connsiteX3797" fmla="*/ 847789 w 2663714"/>
                <a:gd name="connsiteY3797" fmla="*/ 941052 h 2179871"/>
                <a:gd name="connsiteX3798" fmla="*/ 847619 w 2663714"/>
                <a:gd name="connsiteY3798" fmla="*/ 941052 h 2179871"/>
                <a:gd name="connsiteX3799" fmla="*/ 847619 w 2663714"/>
                <a:gd name="connsiteY3799" fmla="*/ 941223 h 2179871"/>
                <a:gd name="connsiteX3800" fmla="*/ 800694 w 2663714"/>
                <a:gd name="connsiteY3800" fmla="*/ 979971 h 2179871"/>
                <a:gd name="connsiteX3801" fmla="*/ 797452 w 2663714"/>
                <a:gd name="connsiteY3801" fmla="*/ 974935 h 2179871"/>
                <a:gd name="connsiteX3802" fmla="*/ 843950 w 2663714"/>
                <a:gd name="connsiteY3802" fmla="*/ 939943 h 2179871"/>
                <a:gd name="connsiteX3803" fmla="*/ 822365 w 2663714"/>
                <a:gd name="connsiteY3803" fmla="*/ 968534 h 2179871"/>
                <a:gd name="connsiteX3804" fmla="*/ 803936 w 2663714"/>
                <a:gd name="connsiteY3804" fmla="*/ 984921 h 2179871"/>
                <a:gd name="connsiteX3805" fmla="*/ 802657 w 2663714"/>
                <a:gd name="connsiteY3805" fmla="*/ 982958 h 2179871"/>
                <a:gd name="connsiteX3806" fmla="*/ 822279 w 2663714"/>
                <a:gd name="connsiteY3806" fmla="*/ 968534 h 2179871"/>
                <a:gd name="connsiteX3807" fmla="*/ 899065 w 2663714"/>
                <a:gd name="connsiteY3807" fmla="*/ 908534 h 2179871"/>
                <a:gd name="connsiteX3808" fmla="*/ 899065 w 2663714"/>
                <a:gd name="connsiteY3808" fmla="*/ 909303 h 2179871"/>
                <a:gd name="connsiteX3809" fmla="*/ 891131 w 2663714"/>
                <a:gd name="connsiteY3809" fmla="*/ 915192 h 2179871"/>
                <a:gd name="connsiteX3810" fmla="*/ 888400 w 2663714"/>
                <a:gd name="connsiteY3810" fmla="*/ 917240 h 2179871"/>
                <a:gd name="connsiteX3811" fmla="*/ 899065 w 2663714"/>
                <a:gd name="connsiteY3811" fmla="*/ 908534 h 2179871"/>
                <a:gd name="connsiteX3812" fmla="*/ 902136 w 2663714"/>
                <a:gd name="connsiteY3812" fmla="*/ 901962 h 2179871"/>
                <a:gd name="connsiteX3813" fmla="*/ 902819 w 2663714"/>
                <a:gd name="connsiteY3813" fmla="*/ 893086 h 2179871"/>
                <a:gd name="connsiteX3814" fmla="*/ 903331 w 2663714"/>
                <a:gd name="connsiteY3814" fmla="*/ 892659 h 2179871"/>
                <a:gd name="connsiteX3815" fmla="*/ 911265 w 2663714"/>
                <a:gd name="connsiteY3815" fmla="*/ 886685 h 2179871"/>
                <a:gd name="connsiteX3816" fmla="*/ 910754 w 2663714"/>
                <a:gd name="connsiteY3816" fmla="*/ 895817 h 2179871"/>
                <a:gd name="connsiteX3817" fmla="*/ 902136 w 2663714"/>
                <a:gd name="connsiteY3817" fmla="*/ 901962 h 2179871"/>
                <a:gd name="connsiteX3818" fmla="*/ 903075 w 2663714"/>
                <a:gd name="connsiteY3818" fmla="*/ 890441 h 2179871"/>
                <a:gd name="connsiteX3819" fmla="*/ 904440 w 2663714"/>
                <a:gd name="connsiteY3819" fmla="*/ 872005 h 2179871"/>
                <a:gd name="connsiteX3820" fmla="*/ 914763 w 2663714"/>
                <a:gd name="connsiteY3820" fmla="*/ 862531 h 2179871"/>
                <a:gd name="connsiteX3821" fmla="*/ 911692 w 2663714"/>
                <a:gd name="connsiteY3821" fmla="*/ 881564 h 2179871"/>
                <a:gd name="connsiteX3822" fmla="*/ 911692 w 2663714"/>
                <a:gd name="connsiteY3822" fmla="*/ 881564 h 2179871"/>
                <a:gd name="connsiteX3823" fmla="*/ 911692 w 2663714"/>
                <a:gd name="connsiteY3823" fmla="*/ 881564 h 2179871"/>
                <a:gd name="connsiteX3824" fmla="*/ 911692 w 2663714"/>
                <a:gd name="connsiteY3824" fmla="*/ 881564 h 2179871"/>
                <a:gd name="connsiteX3825" fmla="*/ 911692 w 2663714"/>
                <a:gd name="connsiteY3825" fmla="*/ 881564 h 2179871"/>
                <a:gd name="connsiteX3826" fmla="*/ 911521 w 2663714"/>
                <a:gd name="connsiteY3826" fmla="*/ 884722 h 2179871"/>
                <a:gd name="connsiteX3827" fmla="*/ 903160 w 2663714"/>
                <a:gd name="connsiteY3827" fmla="*/ 890270 h 2179871"/>
                <a:gd name="connsiteX3828" fmla="*/ 919029 w 2663714"/>
                <a:gd name="connsiteY3828" fmla="*/ 869872 h 2179871"/>
                <a:gd name="connsiteX3829" fmla="*/ 922100 w 2663714"/>
                <a:gd name="connsiteY3829" fmla="*/ 877894 h 2179871"/>
                <a:gd name="connsiteX3830" fmla="*/ 918688 w 2663714"/>
                <a:gd name="connsiteY3830" fmla="*/ 880113 h 2179871"/>
                <a:gd name="connsiteX3831" fmla="*/ 919029 w 2663714"/>
                <a:gd name="connsiteY3831" fmla="*/ 869872 h 2179871"/>
                <a:gd name="connsiteX3832" fmla="*/ 905379 w 2663714"/>
                <a:gd name="connsiteY3832" fmla="*/ 856642 h 2179871"/>
                <a:gd name="connsiteX3833" fmla="*/ 905634 w 2663714"/>
                <a:gd name="connsiteY3833" fmla="*/ 852119 h 2179871"/>
                <a:gd name="connsiteX3834" fmla="*/ 905634 w 2663714"/>
                <a:gd name="connsiteY3834" fmla="*/ 852119 h 2179871"/>
                <a:gd name="connsiteX3835" fmla="*/ 905634 w 2663714"/>
                <a:gd name="connsiteY3835" fmla="*/ 852034 h 2179871"/>
                <a:gd name="connsiteX3836" fmla="*/ 905634 w 2663714"/>
                <a:gd name="connsiteY3836" fmla="*/ 852034 h 2179871"/>
                <a:gd name="connsiteX3837" fmla="*/ 905634 w 2663714"/>
                <a:gd name="connsiteY3837" fmla="*/ 850497 h 2179871"/>
                <a:gd name="connsiteX3838" fmla="*/ 910156 w 2663714"/>
                <a:gd name="connsiteY3838" fmla="*/ 846571 h 2179871"/>
                <a:gd name="connsiteX3839" fmla="*/ 912033 w 2663714"/>
                <a:gd name="connsiteY3839" fmla="*/ 851351 h 2179871"/>
                <a:gd name="connsiteX3840" fmla="*/ 905464 w 2663714"/>
                <a:gd name="connsiteY3840" fmla="*/ 856557 h 2179871"/>
                <a:gd name="connsiteX3841" fmla="*/ 900259 w 2663714"/>
                <a:gd name="connsiteY3841" fmla="*/ 821052 h 2179871"/>
                <a:gd name="connsiteX3842" fmla="*/ 898724 w 2663714"/>
                <a:gd name="connsiteY3842" fmla="*/ 851778 h 2179871"/>
                <a:gd name="connsiteX3843" fmla="*/ 898724 w 2663714"/>
                <a:gd name="connsiteY3843" fmla="*/ 851778 h 2179871"/>
                <a:gd name="connsiteX3844" fmla="*/ 898724 w 2663714"/>
                <a:gd name="connsiteY3844" fmla="*/ 851948 h 2179871"/>
                <a:gd name="connsiteX3845" fmla="*/ 898724 w 2663714"/>
                <a:gd name="connsiteY3845" fmla="*/ 852119 h 2179871"/>
                <a:gd name="connsiteX3846" fmla="*/ 898724 w 2663714"/>
                <a:gd name="connsiteY3846" fmla="*/ 852119 h 2179871"/>
                <a:gd name="connsiteX3847" fmla="*/ 898724 w 2663714"/>
                <a:gd name="connsiteY3847" fmla="*/ 854509 h 2179871"/>
                <a:gd name="connsiteX3848" fmla="*/ 892837 w 2663714"/>
                <a:gd name="connsiteY3848" fmla="*/ 859032 h 2179871"/>
                <a:gd name="connsiteX3849" fmla="*/ 890363 w 2663714"/>
                <a:gd name="connsiteY3849" fmla="*/ 860825 h 2179871"/>
                <a:gd name="connsiteX3850" fmla="*/ 894117 w 2663714"/>
                <a:gd name="connsiteY3850" fmla="*/ 818662 h 2179871"/>
                <a:gd name="connsiteX3851" fmla="*/ 894117 w 2663714"/>
                <a:gd name="connsiteY3851" fmla="*/ 818662 h 2179871"/>
                <a:gd name="connsiteX3852" fmla="*/ 894117 w 2663714"/>
                <a:gd name="connsiteY3852" fmla="*/ 818577 h 2179871"/>
                <a:gd name="connsiteX3853" fmla="*/ 894117 w 2663714"/>
                <a:gd name="connsiteY3853" fmla="*/ 818577 h 2179871"/>
                <a:gd name="connsiteX3854" fmla="*/ 894117 w 2663714"/>
                <a:gd name="connsiteY3854" fmla="*/ 805177 h 2179871"/>
                <a:gd name="connsiteX3855" fmla="*/ 900259 w 2663714"/>
                <a:gd name="connsiteY3855" fmla="*/ 821052 h 2179871"/>
                <a:gd name="connsiteX3856" fmla="*/ 773051 w 2663714"/>
                <a:gd name="connsiteY3856" fmla="*/ 976472 h 2179871"/>
                <a:gd name="connsiteX3857" fmla="*/ 773051 w 2663714"/>
                <a:gd name="connsiteY3857" fmla="*/ 976472 h 2179871"/>
                <a:gd name="connsiteX3858" fmla="*/ 773051 w 2663714"/>
                <a:gd name="connsiteY3858" fmla="*/ 976472 h 2179871"/>
                <a:gd name="connsiteX3859" fmla="*/ 773051 w 2663714"/>
                <a:gd name="connsiteY3859" fmla="*/ 976472 h 2179871"/>
                <a:gd name="connsiteX3860" fmla="*/ 773051 w 2663714"/>
                <a:gd name="connsiteY3860" fmla="*/ 976472 h 2179871"/>
                <a:gd name="connsiteX3861" fmla="*/ 781583 w 2663714"/>
                <a:gd name="connsiteY3861" fmla="*/ 971948 h 2179871"/>
                <a:gd name="connsiteX3862" fmla="*/ 782180 w 2663714"/>
                <a:gd name="connsiteY3862" fmla="*/ 972802 h 2179871"/>
                <a:gd name="connsiteX3863" fmla="*/ 775355 w 2663714"/>
                <a:gd name="connsiteY3863" fmla="*/ 978861 h 2179871"/>
                <a:gd name="connsiteX3864" fmla="*/ 768786 w 2663714"/>
                <a:gd name="connsiteY3864" fmla="*/ 984665 h 2179871"/>
                <a:gd name="connsiteX3865" fmla="*/ 765458 w 2663714"/>
                <a:gd name="connsiteY3865" fmla="*/ 979715 h 2179871"/>
                <a:gd name="connsiteX3866" fmla="*/ 773137 w 2663714"/>
                <a:gd name="connsiteY3866" fmla="*/ 976472 h 2179871"/>
                <a:gd name="connsiteX3867" fmla="*/ 776805 w 2663714"/>
                <a:gd name="connsiteY3867" fmla="*/ 980398 h 2179871"/>
                <a:gd name="connsiteX3868" fmla="*/ 783631 w 2663714"/>
                <a:gd name="connsiteY3868" fmla="*/ 975106 h 2179871"/>
                <a:gd name="connsiteX3869" fmla="*/ 786958 w 2663714"/>
                <a:gd name="connsiteY3869" fmla="*/ 980142 h 2179871"/>
                <a:gd name="connsiteX3870" fmla="*/ 782522 w 2663714"/>
                <a:gd name="connsiteY3870" fmla="*/ 984153 h 2179871"/>
                <a:gd name="connsiteX3871" fmla="*/ 773734 w 2663714"/>
                <a:gd name="connsiteY3871" fmla="*/ 992176 h 2179871"/>
                <a:gd name="connsiteX3872" fmla="*/ 769639 w 2663714"/>
                <a:gd name="connsiteY3872" fmla="*/ 986031 h 2179871"/>
                <a:gd name="connsiteX3873" fmla="*/ 776805 w 2663714"/>
                <a:gd name="connsiteY3873" fmla="*/ 980483 h 2179871"/>
                <a:gd name="connsiteX3874" fmla="*/ 785081 w 2663714"/>
                <a:gd name="connsiteY3874" fmla="*/ 996102 h 2179871"/>
                <a:gd name="connsiteX3875" fmla="*/ 793357 w 2663714"/>
                <a:gd name="connsiteY3875" fmla="*/ 990042 h 2179871"/>
                <a:gd name="connsiteX3876" fmla="*/ 795234 w 2663714"/>
                <a:gd name="connsiteY3876" fmla="*/ 993029 h 2179871"/>
                <a:gd name="connsiteX3877" fmla="*/ 782095 w 2663714"/>
                <a:gd name="connsiteY3877" fmla="*/ 1005063 h 2179871"/>
                <a:gd name="connsiteX3878" fmla="*/ 779194 w 2663714"/>
                <a:gd name="connsiteY3878" fmla="*/ 1000540 h 2179871"/>
                <a:gd name="connsiteX3879" fmla="*/ 785081 w 2663714"/>
                <a:gd name="connsiteY3879" fmla="*/ 996187 h 2179871"/>
                <a:gd name="connsiteX3880" fmla="*/ 797281 w 2663714"/>
                <a:gd name="connsiteY3880" fmla="*/ 996102 h 2179871"/>
                <a:gd name="connsiteX3881" fmla="*/ 801206 w 2663714"/>
                <a:gd name="connsiteY3881" fmla="*/ 1002247 h 2179871"/>
                <a:gd name="connsiteX3882" fmla="*/ 788152 w 2663714"/>
                <a:gd name="connsiteY3882" fmla="*/ 1014196 h 2179871"/>
                <a:gd name="connsiteX3883" fmla="*/ 783375 w 2663714"/>
                <a:gd name="connsiteY3883" fmla="*/ 1006941 h 2179871"/>
                <a:gd name="connsiteX3884" fmla="*/ 797281 w 2663714"/>
                <a:gd name="connsiteY3884" fmla="*/ 996102 h 2179871"/>
                <a:gd name="connsiteX3885" fmla="*/ 909388 w 2663714"/>
                <a:gd name="connsiteY3885" fmla="*/ 910583 h 2179871"/>
                <a:gd name="connsiteX3886" fmla="*/ 909985 w 2663714"/>
                <a:gd name="connsiteY3886" fmla="*/ 909900 h 2179871"/>
                <a:gd name="connsiteX3887" fmla="*/ 909730 w 2663714"/>
                <a:gd name="connsiteY3887" fmla="*/ 913570 h 2179871"/>
                <a:gd name="connsiteX3888" fmla="*/ 907341 w 2663714"/>
                <a:gd name="connsiteY3888" fmla="*/ 915362 h 2179871"/>
                <a:gd name="connsiteX3889" fmla="*/ 909474 w 2663714"/>
                <a:gd name="connsiteY3889" fmla="*/ 910583 h 2179871"/>
                <a:gd name="connsiteX3890" fmla="*/ 922100 w 2663714"/>
                <a:gd name="connsiteY3890" fmla="*/ 884552 h 2179871"/>
                <a:gd name="connsiteX3891" fmla="*/ 922100 w 2663714"/>
                <a:gd name="connsiteY3891" fmla="*/ 884552 h 2179871"/>
                <a:gd name="connsiteX3892" fmla="*/ 922100 w 2663714"/>
                <a:gd name="connsiteY3892" fmla="*/ 884552 h 2179871"/>
                <a:gd name="connsiteX3893" fmla="*/ 922100 w 2663714"/>
                <a:gd name="connsiteY3893" fmla="*/ 884552 h 2179871"/>
                <a:gd name="connsiteX3894" fmla="*/ 922100 w 2663714"/>
                <a:gd name="connsiteY3894" fmla="*/ 884552 h 2179871"/>
                <a:gd name="connsiteX3895" fmla="*/ 919371 w 2663714"/>
                <a:gd name="connsiteY3895" fmla="*/ 889929 h 2179871"/>
                <a:gd name="connsiteX3896" fmla="*/ 917152 w 2663714"/>
                <a:gd name="connsiteY3896" fmla="*/ 891465 h 2179871"/>
                <a:gd name="connsiteX3897" fmla="*/ 918773 w 2663714"/>
                <a:gd name="connsiteY3897" fmla="*/ 882418 h 2179871"/>
                <a:gd name="connsiteX3898" fmla="*/ 918773 w 2663714"/>
                <a:gd name="connsiteY3898" fmla="*/ 882418 h 2179871"/>
                <a:gd name="connsiteX3899" fmla="*/ 918773 w 2663714"/>
                <a:gd name="connsiteY3899" fmla="*/ 882418 h 2179871"/>
                <a:gd name="connsiteX3900" fmla="*/ 918773 w 2663714"/>
                <a:gd name="connsiteY3900" fmla="*/ 882418 h 2179871"/>
                <a:gd name="connsiteX3901" fmla="*/ 918773 w 2663714"/>
                <a:gd name="connsiteY3901" fmla="*/ 881223 h 2179871"/>
                <a:gd name="connsiteX3902" fmla="*/ 922357 w 2663714"/>
                <a:gd name="connsiteY3902" fmla="*/ 878492 h 2179871"/>
                <a:gd name="connsiteX3903" fmla="*/ 923807 w 2663714"/>
                <a:gd name="connsiteY3903" fmla="*/ 882247 h 2179871"/>
                <a:gd name="connsiteX3904" fmla="*/ 922015 w 2663714"/>
                <a:gd name="connsiteY3904" fmla="*/ 884637 h 2179871"/>
                <a:gd name="connsiteX3905" fmla="*/ 929865 w 2663714"/>
                <a:gd name="connsiteY3905" fmla="*/ 850924 h 2179871"/>
                <a:gd name="connsiteX3906" fmla="*/ 916555 w 2663714"/>
                <a:gd name="connsiteY3906" fmla="*/ 816614 h 2179871"/>
                <a:gd name="connsiteX3907" fmla="*/ 918091 w 2663714"/>
                <a:gd name="connsiteY3907" fmla="*/ 798008 h 2179871"/>
                <a:gd name="connsiteX3908" fmla="*/ 918432 w 2663714"/>
                <a:gd name="connsiteY3908" fmla="*/ 794680 h 2179871"/>
                <a:gd name="connsiteX3909" fmla="*/ 918603 w 2663714"/>
                <a:gd name="connsiteY3909" fmla="*/ 794765 h 2179871"/>
                <a:gd name="connsiteX3910" fmla="*/ 929096 w 2663714"/>
                <a:gd name="connsiteY3910" fmla="*/ 787681 h 2179871"/>
                <a:gd name="connsiteX3911" fmla="*/ 934898 w 2663714"/>
                <a:gd name="connsiteY3911" fmla="*/ 783840 h 2179871"/>
                <a:gd name="connsiteX3912" fmla="*/ 934728 w 2663714"/>
                <a:gd name="connsiteY3912" fmla="*/ 813200 h 2179871"/>
                <a:gd name="connsiteX3913" fmla="*/ 934898 w 2663714"/>
                <a:gd name="connsiteY3913" fmla="*/ 835135 h 2179871"/>
                <a:gd name="connsiteX3914" fmla="*/ 935240 w 2663714"/>
                <a:gd name="connsiteY3914" fmla="*/ 835135 h 2179871"/>
                <a:gd name="connsiteX3915" fmla="*/ 936775 w 2663714"/>
                <a:gd name="connsiteY3915" fmla="*/ 813456 h 2179871"/>
                <a:gd name="connsiteX3916" fmla="*/ 940017 w 2663714"/>
                <a:gd name="connsiteY3916" fmla="*/ 780512 h 2179871"/>
                <a:gd name="connsiteX3917" fmla="*/ 951961 w 2663714"/>
                <a:gd name="connsiteY3917" fmla="*/ 772489 h 2179871"/>
                <a:gd name="connsiteX3918" fmla="*/ 950170 w 2663714"/>
                <a:gd name="connsiteY3918" fmla="*/ 803044 h 2179871"/>
                <a:gd name="connsiteX3919" fmla="*/ 942748 w 2663714"/>
                <a:gd name="connsiteY3919" fmla="*/ 810725 h 2179871"/>
                <a:gd name="connsiteX3920" fmla="*/ 942918 w 2663714"/>
                <a:gd name="connsiteY3920" fmla="*/ 810981 h 2179871"/>
                <a:gd name="connsiteX3921" fmla="*/ 949999 w 2663714"/>
                <a:gd name="connsiteY3921" fmla="*/ 805092 h 2179871"/>
                <a:gd name="connsiteX3922" fmla="*/ 949999 w 2663714"/>
                <a:gd name="connsiteY3922" fmla="*/ 806543 h 2179871"/>
                <a:gd name="connsiteX3923" fmla="*/ 949999 w 2663714"/>
                <a:gd name="connsiteY3923" fmla="*/ 806543 h 2179871"/>
                <a:gd name="connsiteX3924" fmla="*/ 949999 w 2663714"/>
                <a:gd name="connsiteY3924" fmla="*/ 806628 h 2179871"/>
                <a:gd name="connsiteX3925" fmla="*/ 949999 w 2663714"/>
                <a:gd name="connsiteY3925" fmla="*/ 806628 h 2179871"/>
                <a:gd name="connsiteX3926" fmla="*/ 951365 w 2663714"/>
                <a:gd name="connsiteY3926" fmla="*/ 844608 h 2179871"/>
                <a:gd name="connsiteX3927" fmla="*/ 949146 w 2663714"/>
                <a:gd name="connsiteY3927" fmla="*/ 846742 h 2179871"/>
                <a:gd name="connsiteX3928" fmla="*/ 934216 w 2663714"/>
                <a:gd name="connsiteY3928" fmla="*/ 861422 h 2179871"/>
                <a:gd name="connsiteX3929" fmla="*/ 934216 w 2663714"/>
                <a:gd name="connsiteY3929" fmla="*/ 861507 h 2179871"/>
                <a:gd name="connsiteX3930" fmla="*/ 929950 w 2663714"/>
                <a:gd name="connsiteY3930" fmla="*/ 850839 h 2179871"/>
                <a:gd name="connsiteX3931" fmla="*/ 951023 w 2663714"/>
                <a:gd name="connsiteY3931" fmla="*/ 741678 h 2179871"/>
                <a:gd name="connsiteX3932" fmla="*/ 954607 w 2663714"/>
                <a:gd name="connsiteY3932" fmla="*/ 739288 h 2179871"/>
                <a:gd name="connsiteX3933" fmla="*/ 954094 w 2663714"/>
                <a:gd name="connsiteY3933" fmla="*/ 744665 h 2179871"/>
                <a:gd name="connsiteX3934" fmla="*/ 952474 w 2663714"/>
                <a:gd name="connsiteY3934" fmla="*/ 764040 h 2179871"/>
                <a:gd name="connsiteX3935" fmla="*/ 940529 w 2663714"/>
                <a:gd name="connsiteY3935" fmla="*/ 774537 h 2179871"/>
                <a:gd name="connsiteX3936" fmla="*/ 943003 w 2663714"/>
                <a:gd name="connsiteY3936" fmla="*/ 752603 h 2179871"/>
                <a:gd name="connsiteX3937" fmla="*/ 943003 w 2663714"/>
                <a:gd name="connsiteY3937" fmla="*/ 752603 h 2179871"/>
                <a:gd name="connsiteX3938" fmla="*/ 943003 w 2663714"/>
                <a:gd name="connsiteY3938" fmla="*/ 752432 h 2179871"/>
                <a:gd name="connsiteX3939" fmla="*/ 943003 w 2663714"/>
                <a:gd name="connsiteY3939" fmla="*/ 752261 h 2179871"/>
                <a:gd name="connsiteX3940" fmla="*/ 943003 w 2663714"/>
                <a:gd name="connsiteY3940" fmla="*/ 752261 h 2179871"/>
                <a:gd name="connsiteX3941" fmla="*/ 943430 w 2663714"/>
                <a:gd name="connsiteY3941" fmla="*/ 745177 h 2179871"/>
                <a:gd name="connsiteX3942" fmla="*/ 950767 w 2663714"/>
                <a:gd name="connsiteY3942" fmla="*/ 741593 h 2179871"/>
                <a:gd name="connsiteX3943" fmla="*/ 950767 w 2663714"/>
                <a:gd name="connsiteY3943" fmla="*/ 741593 h 2179871"/>
                <a:gd name="connsiteX3944" fmla="*/ 950767 w 2663714"/>
                <a:gd name="connsiteY3944" fmla="*/ 741593 h 2179871"/>
                <a:gd name="connsiteX3945" fmla="*/ 950767 w 2663714"/>
                <a:gd name="connsiteY3945" fmla="*/ 741593 h 2179871"/>
                <a:gd name="connsiteX3946" fmla="*/ 950767 w 2663714"/>
                <a:gd name="connsiteY3946" fmla="*/ 741593 h 2179871"/>
                <a:gd name="connsiteX3947" fmla="*/ 936093 w 2663714"/>
                <a:gd name="connsiteY3947" fmla="*/ 751835 h 2179871"/>
                <a:gd name="connsiteX3948" fmla="*/ 936093 w 2663714"/>
                <a:gd name="connsiteY3948" fmla="*/ 751835 h 2179871"/>
                <a:gd name="connsiteX3949" fmla="*/ 936093 w 2663714"/>
                <a:gd name="connsiteY3949" fmla="*/ 751920 h 2179871"/>
                <a:gd name="connsiteX3950" fmla="*/ 936093 w 2663714"/>
                <a:gd name="connsiteY3950" fmla="*/ 751920 h 2179871"/>
                <a:gd name="connsiteX3951" fmla="*/ 934983 w 2663714"/>
                <a:gd name="connsiteY3951" fmla="*/ 779658 h 2179871"/>
                <a:gd name="connsiteX3952" fmla="*/ 927902 w 2663714"/>
                <a:gd name="connsiteY3952" fmla="*/ 786145 h 2179871"/>
                <a:gd name="connsiteX3953" fmla="*/ 918432 w 2663714"/>
                <a:gd name="connsiteY3953" fmla="*/ 794594 h 2179871"/>
                <a:gd name="connsiteX3954" fmla="*/ 922698 w 2663714"/>
                <a:gd name="connsiteY3954" fmla="*/ 754822 h 2179871"/>
                <a:gd name="connsiteX3955" fmla="*/ 925258 w 2663714"/>
                <a:gd name="connsiteY3955" fmla="*/ 753627 h 2179871"/>
                <a:gd name="connsiteX3956" fmla="*/ 936604 w 2663714"/>
                <a:gd name="connsiteY3956" fmla="*/ 748506 h 2179871"/>
                <a:gd name="connsiteX3957" fmla="*/ 936178 w 2663714"/>
                <a:gd name="connsiteY3957" fmla="*/ 751835 h 2179871"/>
                <a:gd name="connsiteX3958" fmla="*/ 958787 w 2663714"/>
                <a:gd name="connsiteY3958" fmla="*/ 767795 h 2179871"/>
                <a:gd name="connsiteX3959" fmla="*/ 970988 w 2663714"/>
                <a:gd name="connsiteY3959" fmla="*/ 757041 h 2179871"/>
                <a:gd name="connsiteX3960" fmla="*/ 969622 w 2663714"/>
                <a:gd name="connsiteY3960" fmla="*/ 769331 h 2179871"/>
                <a:gd name="connsiteX3961" fmla="*/ 967831 w 2663714"/>
                <a:gd name="connsiteY3961" fmla="*/ 784864 h 2179871"/>
                <a:gd name="connsiteX3962" fmla="*/ 956569 w 2663714"/>
                <a:gd name="connsiteY3962" fmla="*/ 796301 h 2179871"/>
                <a:gd name="connsiteX3963" fmla="*/ 956142 w 2663714"/>
                <a:gd name="connsiteY3963" fmla="*/ 769502 h 2179871"/>
                <a:gd name="connsiteX3964" fmla="*/ 958531 w 2663714"/>
                <a:gd name="connsiteY3964" fmla="*/ 767880 h 2179871"/>
                <a:gd name="connsiteX3965" fmla="*/ 958531 w 2663714"/>
                <a:gd name="connsiteY3965" fmla="*/ 767880 h 2179871"/>
                <a:gd name="connsiteX3966" fmla="*/ 958531 w 2663714"/>
                <a:gd name="connsiteY3966" fmla="*/ 767880 h 2179871"/>
                <a:gd name="connsiteX3967" fmla="*/ 958531 w 2663714"/>
                <a:gd name="connsiteY3967" fmla="*/ 767880 h 2179871"/>
                <a:gd name="connsiteX3968" fmla="*/ 958531 w 2663714"/>
                <a:gd name="connsiteY3968" fmla="*/ 767880 h 2179871"/>
                <a:gd name="connsiteX3969" fmla="*/ 956825 w 2663714"/>
                <a:gd name="connsiteY3969" fmla="*/ 806970 h 2179871"/>
                <a:gd name="connsiteX3970" fmla="*/ 956825 w 2663714"/>
                <a:gd name="connsiteY3970" fmla="*/ 806970 h 2179871"/>
                <a:gd name="connsiteX3971" fmla="*/ 956825 w 2663714"/>
                <a:gd name="connsiteY3971" fmla="*/ 806799 h 2179871"/>
                <a:gd name="connsiteX3972" fmla="*/ 956825 w 2663714"/>
                <a:gd name="connsiteY3972" fmla="*/ 806628 h 2179871"/>
                <a:gd name="connsiteX3973" fmla="*/ 956825 w 2663714"/>
                <a:gd name="connsiteY3973" fmla="*/ 806628 h 2179871"/>
                <a:gd name="connsiteX3974" fmla="*/ 956740 w 2663714"/>
                <a:gd name="connsiteY3974" fmla="*/ 799630 h 2179871"/>
                <a:gd name="connsiteX3975" fmla="*/ 967148 w 2663714"/>
                <a:gd name="connsiteY3975" fmla="*/ 791265 h 2179871"/>
                <a:gd name="connsiteX3976" fmla="*/ 964418 w 2663714"/>
                <a:gd name="connsiteY3976" fmla="*/ 817724 h 2179871"/>
                <a:gd name="connsiteX3977" fmla="*/ 964418 w 2663714"/>
                <a:gd name="connsiteY3977" fmla="*/ 817724 h 2179871"/>
                <a:gd name="connsiteX3978" fmla="*/ 964418 w 2663714"/>
                <a:gd name="connsiteY3978" fmla="*/ 817724 h 2179871"/>
                <a:gd name="connsiteX3979" fmla="*/ 964418 w 2663714"/>
                <a:gd name="connsiteY3979" fmla="*/ 817724 h 2179871"/>
                <a:gd name="connsiteX3980" fmla="*/ 964418 w 2663714"/>
                <a:gd name="connsiteY3980" fmla="*/ 817724 h 2179871"/>
                <a:gd name="connsiteX3981" fmla="*/ 964162 w 2663714"/>
                <a:gd name="connsiteY3981" fmla="*/ 831977 h 2179871"/>
                <a:gd name="connsiteX3982" fmla="*/ 955460 w 2663714"/>
                <a:gd name="connsiteY3982" fmla="*/ 840426 h 2179871"/>
                <a:gd name="connsiteX3983" fmla="*/ 956740 w 2663714"/>
                <a:gd name="connsiteY3983" fmla="*/ 806884 h 2179871"/>
                <a:gd name="connsiteX3984" fmla="*/ 971414 w 2663714"/>
                <a:gd name="connsiteY3984" fmla="*/ 818321 h 2179871"/>
                <a:gd name="connsiteX3985" fmla="*/ 971414 w 2663714"/>
                <a:gd name="connsiteY3985" fmla="*/ 818321 h 2179871"/>
                <a:gd name="connsiteX3986" fmla="*/ 971414 w 2663714"/>
                <a:gd name="connsiteY3986" fmla="*/ 818236 h 2179871"/>
                <a:gd name="connsiteX3987" fmla="*/ 971414 w 2663714"/>
                <a:gd name="connsiteY3987" fmla="*/ 818150 h 2179871"/>
                <a:gd name="connsiteX3988" fmla="*/ 971414 w 2663714"/>
                <a:gd name="connsiteY3988" fmla="*/ 818150 h 2179871"/>
                <a:gd name="connsiteX3989" fmla="*/ 971755 w 2663714"/>
                <a:gd name="connsiteY3989" fmla="*/ 787852 h 2179871"/>
                <a:gd name="connsiteX3990" fmla="*/ 989160 w 2663714"/>
                <a:gd name="connsiteY3990" fmla="*/ 774111 h 2179871"/>
                <a:gd name="connsiteX3991" fmla="*/ 989160 w 2663714"/>
                <a:gd name="connsiteY3991" fmla="*/ 774111 h 2179871"/>
                <a:gd name="connsiteX3992" fmla="*/ 989160 w 2663714"/>
                <a:gd name="connsiteY3992" fmla="*/ 774111 h 2179871"/>
                <a:gd name="connsiteX3993" fmla="*/ 989160 w 2663714"/>
                <a:gd name="connsiteY3993" fmla="*/ 774111 h 2179871"/>
                <a:gd name="connsiteX3994" fmla="*/ 989160 w 2663714"/>
                <a:gd name="connsiteY3994" fmla="*/ 774111 h 2179871"/>
                <a:gd name="connsiteX3995" fmla="*/ 1021410 w 2663714"/>
                <a:gd name="connsiteY3995" fmla="*/ 744324 h 2179871"/>
                <a:gd name="connsiteX3996" fmla="*/ 1032586 w 2663714"/>
                <a:gd name="connsiteY3996" fmla="*/ 734509 h 2179871"/>
                <a:gd name="connsiteX3997" fmla="*/ 1033013 w 2663714"/>
                <a:gd name="connsiteY3997" fmla="*/ 735533 h 2179871"/>
                <a:gd name="connsiteX3998" fmla="*/ 1044019 w 2663714"/>
                <a:gd name="connsiteY3998" fmla="*/ 765832 h 2179871"/>
                <a:gd name="connsiteX3999" fmla="*/ 1037620 w 2663714"/>
                <a:gd name="connsiteY3999" fmla="*/ 770611 h 2179871"/>
                <a:gd name="connsiteX4000" fmla="*/ 991293 w 2663714"/>
                <a:gd name="connsiteY4000" fmla="*/ 806543 h 2179871"/>
                <a:gd name="connsiteX4001" fmla="*/ 991293 w 2663714"/>
                <a:gd name="connsiteY4001" fmla="*/ 806543 h 2179871"/>
                <a:gd name="connsiteX4002" fmla="*/ 991293 w 2663714"/>
                <a:gd name="connsiteY4002" fmla="*/ 806543 h 2179871"/>
                <a:gd name="connsiteX4003" fmla="*/ 991293 w 2663714"/>
                <a:gd name="connsiteY4003" fmla="*/ 806543 h 2179871"/>
                <a:gd name="connsiteX4004" fmla="*/ 991293 w 2663714"/>
                <a:gd name="connsiteY4004" fmla="*/ 806543 h 2179871"/>
                <a:gd name="connsiteX4005" fmla="*/ 970561 w 2663714"/>
                <a:gd name="connsiteY4005" fmla="*/ 825917 h 2179871"/>
                <a:gd name="connsiteX4006" fmla="*/ 971329 w 2663714"/>
                <a:gd name="connsiteY4006" fmla="*/ 818406 h 2179871"/>
                <a:gd name="connsiteX4007" fmla="*/ 933021 w 2663714"/>
                <a:gd name="connsiteY4007" fmla="*/ 418890 h 2179871"/>
                <a:gd name="connsiteX4008" fmla="*/ 982164 w 2663714"/>
                <a:gd name="connsiteY4008" fmla="*/ 398236 h 2179871"/>
                <a:gd name="connsiteX4009" fmla="*/ 989075 w 2663714"/>
                <a:gd name="connsiteY4009" fmla="*/ 413343 h 2179871"/>
                <a:gd name="connsiteX4010" fmla="*/ 961176 w 2663714"/>
                <a:gd name="connsiteY4010" fmla="*/ 423414 h 2179871"/>
                <a:gd name="connsiteX4011" fmla="*/ 961176 w 2663714"/>
                <a:gd name="connsiteY4011" fmla="*/ 423414 h 2179871"/>
                <a:gd name="connsiteX4012" fmla="*/ 961176 w 2663714"/>
                <a:gd name="connsiteY4012" fmla="*/ 423414 h 2179871"/>
                <a:gd name="connsiteX4013" fmla="*/ 961176 w 2663714"/>
                <a:gd name="connsiteY4013" fmla="*/ 423414 h 2179871"/>
                <a:gd name="connsiteX4014" fmla="*/ 961176 w 2663714"/>
                <a:gd name="connsiteY4014" fmla="*/ 423414 h 2179871"/>
                <a:gd name="connsiteX4015" fmla="*/ 939676 w 2663714"/>
                <a:gd name="connsiteY4015" fmla="*/ 432375 h 2179871"/>
                <a:gd name="connsiteX4016" fmla="*/ 933107 w 2663714"/>
                <a:gd name="connsiteY4016" fmla="*/ 418890 h 2179871"/>
                <a:gd name="connsiteX4017" fmla="*/ 929694 w 2663714"/>
                <a:gd name="connsiteY4017" fmla="*/ 410526 h 2179871"/>
                <a:gd name="connsiteX4018" fmla="*/ 943515 w 2663714"/>
                <a:gd name="connsiteY4018" fmla="*/ 405149 h 2179871"/>
                <a:gd name="connsiteX4019" fmla="*/ 979946 w 2663714"/>
                <a:gd name="connsiteY4019" fmla="*/ 393456 h 2179871"/>
                <a:gd name="connsiteX4020" fmla="*/ 981226 w 2663714"/>
                <a:gd name="connsiteY4020" fmla="*/ 396188 h 2179871"/>
                <a:gd name="connsiteX4021" fmla="*/ 930632 w 2663714"/>
                <a:gd name="connsiteY4021" fmla="*/ 413940 h 2179871"/>
                <a:gd name="connsiteX4022" fmla="*/ 929694 w 2663714"/>
                <a:gd name="connsiteY4022" fmla="*/ 410526 h 2179871"/>
                <a:gd name="connsiteX4023" fmla="*/ 963480 w 2663714"/>
                <a:gd name="connsiteY4023" fmla="*/ 429900 h 2179871"/>
                <a:gd name="connsiteX4024" fmla="*/ 963480 w 2663714"/>
                <a:gd name="connsiteY4024" fmla="*/ 429900 h 2179871"/>
                <a:gd name="connsiteX4025" fmla="*/ 963650 w 2663714"/>
                <a:gd name="connsiteY4025" fmla="*/ 429900 h 2179871"/>
                <a:gd name="connsiteX4026" fmla="*/ 963821 w 2663714"/>
                <a:gd name="connsiteY4026" fmla="*/ 429900 h 2179871"/>
                <a:gd name="connsiteX4027" fmla="*/ 963821 w 2663714"/>
                <a:gd name="connsiteY4027" fmla="*/ 429900 h 2179871"/>
                <a:gd name="connsiteX4028" fmla="*/ 991122 w 2663714"/>
                <a:gd name="connsiteY4028" fmla="*/ 418463 h 2179871"/>
                <a:gd name="connsiteX4029" fmla="*/ 992743 w 2663714"/>
                <a:gd name="connsiteY4029" fmla="*/ 422560 h 2179871"/>
                <a:gd name="connsiteX4030" fmla="*/ 960579 w 2663714"/>
                <a:gd name="connsiteY4030" fmla="*/ 435363 h 2179871"/>
                <a:gd name="connsiteX4031" fmla="*/ 960579 w 2663714"/>
                <a:gd name="connsiteY4031" fmla="*/ 435363 h 2179871"/>
                <a:gd name="connsiteX4032" fmla="*/ 960579 w 2663714"/>
                <a:gd name="connsiteY4032" fmla="*/ 435363 h 2179871"/>
                <a:gd name="connsiteX4033" fmla="*/ 960579 w 2663714"/>
                <a:gd name="connsiteY4033" fmla="*/ 435363 h 2179871"/>
                <a:gd name="connsiteX4034" fmla="*/ 960579 w 2663714"/>
                <a:gd name="connsiteY4034" fmla="*/ 435363 h 2179871"/>
                <a:gd name="connsiteX4035" fmla="*/ 944369 w 2663714"/>
                <a:gd name="connsiteY4035" fmla="*/ 442617 h 2179871"/>
                <a:gd name="connsiteX4036" fmla="*/ 942150 w 2663714"/>
                <a:gd name="connsiteY4036" fmla="*/ 437752 h 2179871"/>
                <a:gd name="connsiteX4037" fmla="*/ 963565 w 2663714"/>
                <a:gd name="connsiteY4037" fmla="*/ 429986 h 2179871"/>
                <a:gd name="connsiteX4038" fmla="*/ 962968 w 2663714"/>
                <a:gd name="connsiteY4038" fmla="*/ 441764 h 2179871"/>
                <a:gd name="connsiteX4039" fmla="*/ 962968 w 2663714"/>
                <a:gd name="connsiteY4039" fmla="*/ 441764 h 2179871"/>
                <a:gd name="connsiteX4040" fmla="*/ 963138 w 2663714"/>
                <a:gd name="connsiteY4040" fmla="*/ 441764 h 2179871"/>
                <a:gd name="connsiteX4041" fmla="*/ 963309 w 2663714"/>
                <a:gd name="connsiteY4041" fmla="*/ 441764 h 2179871"/>
                <a:gd name="connsiteX4042" fmla="*/ 963309 w 2663714"/>
                <a:gd name="connsiteY4042" fmla="*/ 441678 h 2179871"/>
                <a:gd name="connsiteX4043" fmla="*/ 994620 w 2663714"/>
                <a:gd name="connsiteY4043" fmla="*/ 427510 h 2179871"/>
                <a:gd name="connsiteX4044" fmla="*/ 1008954 w 2663714"/>
                <a:gd name="connsiteY4044" fmla="*/ 464381 h 2179871"/>
                <a:gd name="connsiteX4045" fmla="*/ 959896 w 2663714"/>
                <a:gd name="connsiteY4045" fmla="*/ 479573 h 2179871"/>
                <a:gd name="connsiteX4046" fmla="*/ 959896 w 2663714"/>
                <a:gd name="connsiteY4046" fmla="*/ 479573 h 2179871"/>
                <a:gd name="connsiteX4047" fmla="*/ 959555 w 2663714"/>
                <a:gd name="connsiteY4047" fmla="*/ 479658 h 2179871"/>
                <a:gd name="connsiteX4048" fmla="*/ 959384 w 2663714"/>
                <a:gd name="connsiteY4048" fmla="*/ 479658 h 2179871"/>
                <a:gd name="connsiteX4049" fmla="*/ 946757 w 2663714"/>
                <a:gd name="connsiteY4049" fmla="*/ 448335 h 2179871"/>
                <a:gd name="connsiteX4050" fmla="*/ 962968 w 2663714"/>
                <a:gd name="connsiteY4050" fmla="*/ 441934 h 2179871"/>
                <a:gd name="connsiteX4051" fmla="*/ 966722 w 2663714"/>
                <a:gd name="connsiteY4051" fmla="*/ 538463 h 2179871"/>
                <a:gd name="connsiteX4052" fmla="*/ 933874 w 2663714"/>
                <a:gd name="connsiteY4052" fmla="*/ 538378 h 2179871"/>
                <a:gd name="connsiteX4053" fmla="*/ 916470 w 2663714"/>
                <a:gd name="connsiteY4053" fmla="*/ 533342 h 2179871"/>
                <a:gd name="connsiteX4054" fmla="*/ 908364 w 2663714"/>
                <a:gd name="connsiteY4054" fmla="*/ 529331 h 2179871"/>
                <a:gd name="connsiteX4055" fmla="*/ 906402 w 2663714"/>
                <a:gd name="connsiteY4055" fmla="*/ 528136 h 2179871"/>
                <a:gd name="connsiteX4056" fmla="*/ 905805 w 2663714"/>
                <a:gd name="connsiteY4056" fmla="*/ 527795 h 2179871"/>
                <a:gd name="connsiteX4057" fmla="*/ 905464 w 2663714"/>
                <a:gd name="connsiteY4057" fmla="*/ 527539 h 2179871"/>
                <a:gd name="connsiteX4058" fmla="*/ 905464 w 2663714"/>
                <a:gd name="connsiteY4058" fmla="*/ 526771 h 2179871"/>
                <a:gd name="connsiteX4059" fmla="*/ 905805 w 2663714"/>
                <a:gd name="connsiteY4059" fmla="*/ 524808 h 2179871"/>
                <a:gd name="connsiteX4060" fmla="*/ 913654 w 2663714"/>
                <a:gd name="connsiteY4060" fmla="*/ 509616 h 2179871"/>
                <a:gd name="connsiteX4061" fmla="*/ 927391 w 2663714"/>
                <a:gd name="connsiteY4061" fmla="*/ 498776 h 2179871"/>
                <a:gd name="connsiteX4062" fmla="*/ 949828 w 2663714"/>
                <a:gd name="connsiteY4062" fmla="*/ 489815 h 2179871"/>
                <a:gd name="connsiteX4063" fmla="*/ 966722 w 2663714"/>
                <a:gd name="connsiteY4063" fmla="*/ 538378 h 2179871"/>
                <a:gd name="connsiteX4064" fmla="*/ 1019874 w 2663714"/>
                <a:gd name="connsiteY4064" fmla="*/ 519601 h 2179871"/>
                <a:gd name="connsiteX4065" fmla="*/ 978666 w 2663714"/>
                <a:gd name="connsiteY4065" fmla="*/ 535988 h 2179871"/>
                <a:gd name="connsiteX4066" fmla="*/ 961859 w 2663714"/>
                <a:gd name="connsiteY4066" fmla="*/ 486145 h 2179871"/>
                <a:gd name="connsiteX4067" fmla="*/ 961859 w 2663714"/>
                <a:gd name="connsiteY4067" fmla="*/ 486145 h 2179871"/>
                <a:gd name="connsiteX4068" fmla="*/ 961859 w 2663714"/>
                <a:gd name="connsiteY4068" fmla="*/ 486145 h 2179871"/>
                <a:gd name="connsiteX4069" fmla="*/ 1011001 w 2663714"/>
                <a:gd name="connsiteY4069" fmla="*/ 469417 h 2179871"/>
                <a:gd name="connsiteX4070" fmla="*/ 1047261 w 2663714"/>
                <a:gd name="connsiteY4070" fmla="*/ 566799 h 2179871"/>
                <a:gd name="connsiteX4071" fmla="*/ 1101437 w 2663714"/>
                <a:gd name="connsiteY4071" fmla="*/ 726913 h 2179871"/>
                <a:gd name="connsiteX4072" fmla="*/ 1119781 w 2663714"/>
                <a:gd name="connsiteY4072" fmla="*/ 780426 h 2179871"/>
                <a:gd name="connsiteX4073" fmla="*/ 1105277 w 2663714"/>
                <a:gd name="connsiteY4073" fmla="*/ 786145 h 2179871"/>
                <a:gd name="connsiteX4074" fmla="*/ 1105277 w 2663714"/>
                <a:gd name="connsiteY4074" fmla="*/ 786315 h 2179871"/>
                <a:gd name="connsiteX4075" fmla="*/ 1119951 w 2663714"/>
                <a:gd name="connsiteY4075" fmla="*/ 781194 h 2179871"/>
                <a:gd name="connsiteX4076" fmla="*/ 1126862 w 2663714"/>
                <a:gd name="connsiteY4076" fmla="*/ 800313 h 2179871"/>
                <a:gd name="connsiteX4077" fmla="*/ 1118415 w 2663714"/>
                <a:gd name="connsiteY4077" fmla="*/ 803812 h 2179871"/>
                <a:gd name="connsiteX4078" fmla="*/ 1118415 w 2663714"/>
                <a:gd name="connsiteY4078" fmla="*/ 803983 h 2179871"/>
                <a:gd name="connsiteX4079" fmla="*/ 1127033 w 2663714"/>
                <a:gd name="connsiteY4079" fmla="*/ 800825 h 2179871"/>
                <a:gd name="connsiteX4080" fmla="*/ 1131896 w 2663714"/>
                <a:gd name="connsiteY4080" fmla="*/ 813542 h 2179871"/>
                <a:gd name="connsiteX4081" fmla="*/ 1121316 w 2663714"/>
                <a:gd name="connsiteY4081" fmla="*/ 817297 h 2179871"/>
                <a:gd name="connsiteX4082" fmla="*/ 1127033 w 2663714"/>
                <a:gd name="connsiteY4082" fmla="*/ 810810 h 2179871"/>
                <a:gd name="connsiteX4083" fmla="*/ 1126777 w 2663714"/>
                <a:gd name="connsiteY4083" fmla="*/ 810640 h 2179871"/>
                <a:gd name="connsiteX4084" fmla="*/ 1119354 w 2663714"/>
                <a:gd name="connsiteY4084" fmla="*/ 817980 h 2179871"/>
                <a:gd name="connsiteX4085" fmla="*/ 1117733 w 2663714"/>
                <a:gd name="connsiteY4085" fmla="*/ 818577 h 2179871"/>
                <a:gd name="connsiteX4086" fmla="*/ 1084545 w 2663714"/>
                <a:gd name="connsiteY4086" fmla="*/ 830014 h 2179871"/>
                <a:gd name="connsiteX4087" fmla="*/ 1084545 w 2663714"/>
                <a:gd name="connsiteY4087" fmla="*/ 830185 h 2179871"/>
                <a:gd name="connsiteX4088" fmla="*/ 1117136 w 2663714"/>
                <a:gd name="connsiteY4088" fmla="*/ 820113 h 2179871"/>
                <a:gd name="connsiteX4089" fmla="*/ 1108092 w 2663714"/>
                <a:gd name="connsiteY4089" fmla="*/ 829160 h 2179871"/>
                <a:gd name="connsiteX4090" fmla="*/ 1087531 w 2663714"/>
                <a:gd name="connsiteY4090" fmla="*/ 850071 h 2179871"/>
                <a:gd name="connsiteX4091" fmla="*/ 1079852 w 2663714"/>
                <a:gd name="connsiteY4091" fmla="*/ 828734 h 2179871"/>
                <a:gd name="connsiteX4092" fmla="*/ 1100926 w 2663714"/>
                <a:gd name="connsiteY4092" fmla="*/ 805775 h 2179871"/>
                <a:gd name="connsiteX4093" fmla="*/ 1117392 w 2663714"/>
                <a:gd name="connsiteY4093" fmla="*/ 788108 h 2179871"/>
                <a:gd name="connsiteX4094" fmla="*/ 1117221 w 2663714"/>
                <a:gd name="connsiteY4094" fmla="*/ 787937 h 2179871"/>
                <a:gd name="connsiteX4095" fmla="*/ 1099390 w 2663714"/>
                <a:gd name="connsiteY4095" fmla="*/ 804495 h 2179871"/>
                <a:gd name="connsiteX4096" fmla="*/ 1078146 w 2663714"/>
                <a:gd name="connsiteY4096" fmla="*/ 824125 h 2179871"/>
                <a:gd name="connsiteX4097" fmla="*/ 1068334 w 2663714"/>
                <a:gd name="connsiteY4097" fmla="*/ 796898 h 2179871"/>
                <a:gd name="connsiteX4098" fmla="*/ 1073709 w 2663714"/>
                <a:gd name="connsiteY4098" fmla="*/ 790839 h 2179871"/>
                <a:gd name="connsiteX4099" fmla="*/ 1090858 w 2663714"/>
                <a:gd name="connsiteY4099" fmla="*/ 771891 h 2179871"/>
                <a:gd name="connsiteX4100" fmla="*/ 1090602 w 2663714"/>
                <a:gd name="connsiteY4100" fmla="*/ 771721 h 2179871"/>
                <a:gd name="connsiteX4101" fmla="*/ 1072088 w 2663714"/>
                <a:gd name="connsiteY4101" fmla="*/ 789559 h 2179871"/>
                <a:gd name="connsiteX4102" fmla="*/ 1067311 w 2663714"/>
                <a:gd name="connsiteY4102" fmla="*/ 794253 h 2179871"/>
                <a:gd name="connsiteX4103" fmla="*/ 1054172 w 2663714"/>
                <a:gd name="connsiteY4103" fmla="*/ 758150 h 2179871"/>
                <a:gd name="connsiteX4104" fmla="*/ 1054257 w 2663714"/>
                <a:gd name="connsiteY4104" fmla="*/ 758150 h 2179871"/>
                <a:gd name="connsiteX4105" fmla="*/ 1054086 w 2663714"/>
                <a:gd name="connsiteY4105" fmla="*/ 757809 h 2179871"/>
                <a:gd name="connsiteX4106" fmla="*/ 1054086 w 2663714"/>
                <a:gd name="connsiteY4106" fmla="*/ 757809 h 2179871"/>
                <a:gd name="connsiteX4107" fmla="*/ 1041203 w 2663714"/>
                <a:gd name="connsiteY4107" fmla="*/ 723414 h 2179871"/>
                <a:gd name="connsiteX4108" fmla="*/ 983529 w 2663714"/>
                <a:gd name="connsiteY4108" fmla="*/ 552887 h 2179871"/>
                <a:gd name="connsiteX4109" fmla="*/ 978837 w 2663714"/>
                <a:gd name="connsiteY4109" fmla="*/ 537525 h 2179871"/>
                <a:gd name="connsiteX4110" fmla="*/ 1019703 w 2663714"/>
                <a:gd name="connsiteY4110" fmla="*/ 519687 h 2179871"/>
                <a:gd name="connsiteX4111" fmla="*/ 1019533 w 2663714"/>
                <a:gd name="connsiteY4111" fmla="*/ 519431 h 2179871"/>
                <a:gd name="connsiteX4112" fmla="*/ 1208681 w 2663714"/>
                <a:gd name="connsiteY4112" fmla="*/ 750640 h 2179871"/>
                <a:gd name="connsiteX4113" fmla="*/ 1283505 w 2663714"/>
                <a:gd name="connsiteY4113" fmla="*/ 721194 h 2179871"/>
                <a:gd name="connsiteX4114" fmla="*/ 1291097 w 2663714"/>
                <a:gd name="connsiteY4114" fmla="*/ 718207 h 2179871"/>
                <a:gd name="connsiteX4115" fmla="*/ 1283078 w 2663714"/>
                <a:gd name="connsiteY4115" fmla="*/ 739630 h 2179871"/>
                <a:gd name="connsiteX4116" fmla="*/ 1275826 w 2663714"/>
                <a:gd name="connsiteY4116" fmla="*/ 742276 h 2179871"/>
                <a:gd name="connsiteX4117" fmla="*/ 1251254 w 2663714"/>
                <a:gd name="connsiteY4117" fmla="*/ 751152 h 2179871"/>
                <a:gd name="connsiteX4118" fmla="*/ 1257824 w 2663714"/>
                <a:gd name="connsiteY4118" fmla="*/ 732204 h 2179871"/>
                <a:gd name="connsiteX4119" fmla="*/ 1257568 w 2663714"/>
                <a:gd name="connsiteY4119" fmla="*/ 732119 h 2179871"/>
                <a:gd name="connsiteX4120" fmla="*/ 1249548 w 2663714"/>
                <a:gd name="connsiteY4120" fmla="*/ 751749 h 2179871"/>
                <a:gd name="connsiteX4121" fmla="*/ 1228219 w 2663714"/>
                <a:gd name="connsiteY4121" fmla="*/ 759516 h 2179871"/>
                <a:gd name="connsiteX4122" fmla="*/ 1232912 w 2663714"/>
                <a:gd name="connsiteY4122" fmla="*/ 744409 h 2179871"/>
                <a:gd name="connsiteX4123" fmla="*/ 1232655 w 2663714"/>
                <a:gd name="connsiteY4123" fmla="*/ 744324 h 2179871"/>
                <a:gd name="connsiteX4124" fmla="*/ 1226598 w 2663714"/>
                <a:gd name="connsiteY4124" fmla="*/ 760199 h 2179871"/>
                <a:gd name="connsiteX4125" fmla="*/ 1208510 w 2663714"/>
                <a:gd name="connsiteY4125" fmla="*/ 766770 h 2179871"/>
                <a:gd name="connsiteX4126" fmla="*/ 1208510 w 2663714"/>
                <a:gd name="connsiteY4126" fmla="*/ 766770 h 2179871"/>
                <a:gd name="connsiteX4127" fmla="*/ 1208340 w 2663714"/>
                <a:gd name="connsiteY4127" fmla="*/ 766770 h 2179871"/>
                <a:gd name="connsiteX4128" fmla="*/ 1208169 w 2663714"/>
                <a:gd name="connsiteY4128" fmla="*/ 766770 h 2179871"/>
                <a:gd name="connsiteX4129" fmla="*/ 1208169 w 2663714"/>
                <a:gd name="connsiteY4129" fmla="*/ 766770 h 2179871"/>
                <a:gd name="connsiteX4130" fmla="*/ 1142048 w 2663714"/>
                <a:gd name="connsiteY4130" fmla="*/ 794253 h 2179871"/>
                <a:gd name="connsiteX4131" fmla="*/ 1136844 w 2663714"/>
                <a:gd name="connsiteY4131" fmla="*/ 796472 h 2179871"/>
                <a:gd name="connsiteX4132" fmla="*/ 1129763 w 2663714"/>
                <a:gd name="connsiteY4132" fmla="*/ 778037 h 2179871"/>
                <a:gd name="connsiteX4133" fmla="*/ 1132578 w 2663714"/>
                <a:gd name="connsiteY4133" fmla="*/ 777012 h 2179871"/>
                <a:gd name="connsiteX4134" fmla="*/ 1208510 w 2663714"/>
                <a:gd name="connsiteY4134" fmla="*/ 750640 h 2179871"/>
                <a:gd name="connsiteX4135" fmla="*/ 1208510 w 2663714"/>
                <a:gd name="connsiteY4135" fmla="*/ 750640 h 2179871"/>
                <a:gd name="connsiteX4136" fmla="*/ 1208510 w 2663714"/>
                <a:gd name="connsiteY4136" fmla="*/ 750640 h 2179871"/>
                <a:gd name="connsiteX4137" fmla="*/ 1208510 w 2663714"/>
                <a:gd name="connsiteY4137" fmla="*/ 750640 h 2179871"/>
                <a:gd name="connsiteX4138" fmla="*/ 1208510 w 2663714"/>
                <a:gd name="connsiteY4138" fmla="*/ 750640 h 2179871"/>
                <a:gd name="connsiteX4139" fmla="*/ 1295108 w 2663714"/>
                <a:gd name="connsiteY4139" fmla="*/ 713257 h 2179871"/>
                <a:gd name="connsiteX4140" fmla="*/ 1302359 w 2663714"/>
                <a:gd name="connsiteY4140" fmla="*/ 691408 h 2179871"/>
                <a:gd name="connsiteX4141" fmla="*/ 1303810 w 2663714"/>
                <a:gd name="connsiteY4141" fmla="*/ 690725 h 2179871"/>
                <a:gd name="connsiteX4142" fmla="*/ 1299715 w 2663714"/>
                <a:gd name="connsiteY4142" fmla="*/ 714025 h 2179871"/>
                <a:gd name="connsiteX4143" fmla="*/ 1294255 w 2663714"/>
                <a:gd name="connsiteY4143" fmla="*/ 715903 h 2179871"/>
                <a:gd name="connsiteX4144" fmla="*/ 1295108 w 2663714"/>
                <a:gd name="connsiteY4144" fmla="*/ 713257 h 2179871"/>
                <a:gd name="connsiteX4145" fmla="*/ 1299629 w 2663714"/>
                <a:gd name="connsiteY4145" fmla="*/ 714793 h 2179871"/>
                <a:gd name="connsiteX4146" fmla="*/ 1298094 w 2663714"/>
                <a:gd name="connsiteY4146" fmla="*/ 723499 h 2179871"/>
                <a:gd name="connsiteX4147" fmla="*/ 1295961 w 2663714"/>
                <a:gd name="connsiteY4147" fmla="*/ 734850 h 2179871"/>
                <a:gd name="connsiteX4148" fmla="*/ 1287259 w 2663714"/>
                <a:gd name="connsiteY4148" fmla="*/ 738008 h 2179871"/>
                <a:gd name="connsiteX4149" fmla="*/ 1293913 w 2663714"/>
                <a:gd name="connsiteY4149" fmla="*/ 717012 h 2179871"/>
                <a:gd name="connsiteX4150" fmla="*/ 1299544 w 2663714"/>
                <a:gd name="connsiteY4150" fmla="*/ 714793 h 2179871"/>
                <a:gd name="connsiteX4151" fmla="*/ 1278641 w 2663714"/>
                <a:gd name="connsiteY4151" fmla="*/ 821991 h 2179871"/>
                <a:gd name="connsiteX4152" fmla="*/ 1278641 w 2663714"/>
                <a:gd name="connsiteY4152" fmla="*/ 821991 h 2179871"/>
                <a:gd name="connsiteX4153" fmla="*/ 1278641 w 2663714"/>
                <a:gd name="connsiteY4153" fmla="*/ 822247 h 2179871"/>
                <a:gd name="connsiteX4154" fmla="*/ 1278641 w 2663714"/>
                <a:gd name="connsiteY4154" fmla="*/ 822503 h 2179871"/>
                <a:gd name="connsiteX4155" fmla="*/ 1278641 w 2663714"/>
                <a:gd name="connsiteY4155" fmla="*/ 822503 h 2179871"/>
                <a:gd name="connsiteX4156" fmla="*/ 1276850 w 2663714"/>
                <a:gd name="connsiteY4156" fmla="*/ 832574 h 2179871"/>
                <a:gd name="connsiteX4157" fmla="*/ 1266356 w 2663714"/>
                <a:gd name="connsiteY4157" fmla="*/ 835391 h 2179871"/>
                <a:gd name="connsiteX4158" fmla="*/ 1257056 w 2663714"/>
                <a:gd name="connsiteY4158" fmla="*/ 837951 h 2179871"/>
                <a:gd name="connsiteX4159" fmla="*/ 1262516 w 2663714"/>
                <a:gd name="connsiteY4159" fmla="*/ 820796 h 2179871"/>
                <a:gd name="connsiteX4160" fmla="*/ 1262516 w 2663714"/>
                <a:gd name="connsiteY4160" fmla="*/ 820796 h 2179871"/>
                <a:gd name="connsiteX4161" fmla="*/ 1280092 w 2663714"/>
                <a:gd name="connsiteY4161" fmla="*/ 814992 h 2179871"/>
                <a:gd name="connsiteX4162" fmla="*/ 1278641 w 2663714"/>
                <a:gd name="connsiteY4162" fmla="*/ 822076 h 2179871"/>
                <a:gd name="connsiteX4163" fmla="*/ 1254667 w 2663714"/>
                <a:gd name="connsiteY4163" fmla="*/ 947112 h 2179871"/>
                <a:gd name="connsiteX4164" fmla="*/ 1252023 w 2663714"/>
                <a:gd name="connsiteY4164" fmla="*/ 942503 h 2179871"/>
                <a:gd name="connsiteX4165" fmla="*/ 1256629 w 2663714"/>
                <a:gd name="connsiteY4165" fmla="*/ 940625 h 2179871"/>
                <a:gd name="connsiteX4166" fmla="*/ 1255435 w 2663714"/>
                <a:gd name="connsiteY4166" fmla="*/ 946514 h 2179871"/>
                <a:gd name="connsiteX4167" fmla="*/ 1254667 w 2663714"/>
                <a:gd name="connsiteY4167" fmla="*/ 947112 h 2179871"/>
                <a:gd name="connsiteX4168" fmla="*/ 1227451 w 2663714"/>
                <a:gd name="connsiteY4168" fmla="*/ 948904 h 2179871"/>
                <a:gd name="connsiteX4169" fmla="*/ 1253558 w 2663714"/>
                <a:gd name="connsiteY4169" fmla="*/ 927738 h 2179871"/>
                <a:gd name="connsiteX4170" fmla="*/ 1259701 w 2663714"/>
                <a:gd name="connsiteY4170" fmla="*/ 925604 h 2179871"/>
                <a:gd name="connsiteX4171" fmla="*/ 1257141 w 2663714"/>
                <a:gd name="connsiteY4171" fmla="*/ 938065 h 2179871"/>
                <a:gd name="connsiteX4172" fmla="*/ 1227451 w 2663714"/>
                <a:gd name="connsiteY4172" fmla="*/ 948819 h 2179871"/>
                <a:gd name="connsiteX4173" fmla="*/ 1135991 w 2663714"/>
                <a:gd name="connsiteY4173" fmla="*/ 984921 h 2179871"/>
                <a:gd name="connsiteX4174" fmla="*/ 1132237 w 2663714"/>
                <a:gd name="connsiteY4174" fmla="*/ 974509 h 2179871"/>
                <a:gd name="connsiteX4175" fmla="*/ 1163378 w 2663714"/>
                <a:gd name="connsiteY4175" fmla="*/ 961962 h 2179871"/>
                <a:gd name="connsiteX4176" fmla="*/ 1136247 w 2663714"/>
                <a:gd name="connsiteY4176" fmla="*/ 984751 h 2179871"/>
                <a:gd name="connsiteX4177" fmla="*/ 1135991 w 2663714"/>
                <a:gd name="connsiteY4177" fmla="*/ 984836 h 2179871"/>
                <a:gd name="connsiteX4178" fmla="*/ 1098366 w 2663714"/>
                <a:gd name="connsiteY4178" fmla="*/ 981081 h 2179871"/>
                <a:gd name="connsiteX4179" fmla="*/ 1098622 w 2663714"/>
                <a:gd name="connsiteY4179" fmla="*/ 979971 h 2179871"/>
                <a:gd name="connsiteX4180" fmla="*/ 1099816 w 2663714"/>
                <a:gd name="connsiteY4180" fmla="*/ 979459 h 2179871"/>
                <a:gd name="connsiteX4181" fmla="*/ 1098281 w 2663714"/>
                <a:gd name="connsiteY4181" fmla="*/ 981166 h 2179871"/>
                <a:gd name="connsiteX4182" fmla="*/ 1098366 w 2663714"/>
                <a:gd name="connsiteY4182" fmla="*/ 957524 h 2179871"/>
                <a:gd name="connsiteX4183" fmla="*/ 1100840 w 2663714"/>
                <a:gd name="connsiteY4183" fmla="*/ 954879 h 2179871"/>
                <a:gd name="connsiteX4184" fmla="*/ 1100328 w 2663714"/>
                <a:gd name="connsiteY4184" fmla="*/ 957439 h 2179871"/>
                <a:gd name="connsiteX4185" fmla="*/ 1098195 w 2663714"/>
                <a:gd name="connsiteY4185" fmla="*/ 958292 h 2179871"/>
                <a:gd name="connsiteX4186" fmla="*/ 1098366 w 2663714"/>
                <a:gd name="connsiteY4186" fmla="*/ 957439 h 2179871"/>
                <a:gd name="connsiteX4187" fmla="*/ 1046749 w 2663714"/>
                <a:gd name="connsiteY4187" fmla="*/ 933371 h 2179871"/>
                <a:gd name="connsiteX4188" fmla="*/ 1045214 w 2663714"/>
                <a:gd name="connsiteY4188" fmla="*/ 934054 h 2179871"/>
                <a:gd name="connsiteX4189" fmla="*/ 1047005 w 2663714"/>
                <a:gd name="connsiteY4189" fmla="*/ 933115 h 2179871"/>
                <a:gd name="connsiteX4190" fmla="*/ 1046835 w 2663714"/>
                <a:gd name="connsiteY4190" fmla="*/ 933371 h 2179871"/>
                <a:gd name="connsiteX4191" fmla="*/ 1049394 w 2663714"/>
                <a:gd name="connsiteY4191" fmla="*/ 892318 h 2179871"/>
                <a:gd name="connsiteX4192" fmla="*/ 1033098 w 2663714"/>
                <a:gd name="connsiteY4192" fmla="*/ 898634 h 2179871"/>
                <a:gd name="connsiteX4193" fmla="*/ 1033269 w 2663714"/>
                <a:gd name="connsiteY4193" fmla="*/ 881479 h 2179871"/>
                <a:gd name="connsiteX4194" fmla="*/ 1033269 w 2663714"/>
                <a:gd name="connsiteY4194" fmla="*/ 878321 h 2179871"/>
                <a:gd name="connsiteX4195" fmla="*/ 1038047 w 2663714"/>
                <a:gd name="connsiteY4195" fmla="*/ 873541 h 2179871"/>
                <a:gd name="connsiteX4196" fmla="*/ 1060912 w 2663714"/>
                <a:gd name="connsiteY4196" fmla="*/ 864153 h 2179871"/>
                <a:gd name="connsiteX4197" fmla="*/ 1064751 w 2663714"/>
                <a:gd name="connsiteY4197" fmla="*/ 862617 h 2179871"/>
                <a:gd name="connsiteX4198" fmla="*/ 1063130 w 2663714"/>
                <a:gd name="connsiteY4198" fmla="*/ 870896 h 2179871"/>
                <a:gd name="connsiteX4199" fmla="*/ 1061850 w 2663714"/>
                <a:gd name="connsiteY4199" fmla="*/ 877980 h 2179871"/>
                <a:gd name="connsiteX4200" fmla="*/ 1057329 w 2663714"/>
                <a:gd name="connsiteY4200" fmla="*/ 882844 h 2179871"/>
                <a:gd name="connsiteX4201" fmla="*/ 1057329 w 2663714"/>
                <a:gd name="connsiteY4201" fmla="*/ 882844 h 2179871"/>
                <a:gd name="connsiteX4202" fmla="*/ 1057329 w 2663714"/>
                <a:gd name="connsiteY4202" fmla="*/ 882844 h 2179871"/>
                <a:gd name="connsiteX4203" fmla="*/ 1057329 w 2663714"/>
                <a:gd name="connsiteY4203" fmla="*/ 882844 h 2179871"/>
                <a:gd name="connsiteX4204" fmla="*/ 1057329 w 2663714"/>
                <a:gd name="connsiteY4204" fmla="*/ 882844 h 2179871"/>
                <a:gd name="connsiteX4205" fmla="*/ 1049991 w 2663714"/>
                <a:gd name="connsiteY4205" fmla="*/ 891891 h 2179871"/>
                <a:gd name="connsiteX4206" fmla="*/ 1049394 w 2663714"/>
                <a:gd name="connsiteY4206" fmla="*/ 892147 h 2179871"/>
                <a:gd name="connsiteX4207" fmla="*/ 1055366 w 2663714"/>
                <a:gd name="connsiteY4207" fmla="*/ 856216 h 2179871"/>
                <a:gd name="connsiteX4208" fmla="*/ 1070894 w 2663714"/>
                <a:gd name="connsiteY4208" fmla="*/ 839317 h 2179871"/>
                <a:gd name="connsiteX4209" fmla="*/ 1076781 w 2663714"/>
                <a:gd name="connsiteY4209" fmla="*/ 855874 h 2179871"/>
                <a:gd name="connsiteX4210" fmla="*/ 1066543 w 2663714"/>
                <a:gd name="connsiteY4210" fmla="*/ 860313 h 2179871"/>
                <a:gd name="connsiteX4211" fmla="*/ 1067993 w 2663714"/>
                <a:gd name="connsiteY4211" fmla="*/ 847766 h 2179871"/>
                <a:gd name="connsiteX4212" fmla="*/ 1067737 w 2663714"/>
                <a:gd name="connsiteY4212" fmla="*/ 847766 h 2179871"/>
                <a:gd name="connsiteX4213" fmla="*/ 1065263 w 2663714"/>
                <a:gd name="connsiteY4213" fmla="*/ 860995 h 2179871"/>
                <a:gd name="connsiteX4214" fmla="*/ 1060314 w 2663714"/>
                <a:gd name="connsiteY4214" fmla="*/ 863129 h 2179871"/>
                <a:gd name="connsiteX4215" fmla="*/ 1039327 w 2663714"/>
                <a:gd name="connsiteY4215" fmla="*/ 872517 h 2179871"/>
                <a:gd name="connsiteX4216" fmla="*/ 1055281 w 2663714"/>
                <a:gd name="connsiteY4216" fmla="*/ 856557 h 2179871"/>
                <a:gd name="connsiteX4217" fmla="*/ 1055281 w 2663714"/>
                <a:gd name="connsiteY4217" fmla="*/ 856557 h 2179871"/>
                <a:gd name="connsiteX4218" fmla="*/ 1055366 w 2663714"/>
                <a:gd name="connsiteY4218" fmla="*/ 856472 h 2179871"/>
                <a:gd name="connsiteX4219" fmla="*/ 1055451 w 2663714"/>
                <a:gd name="connsiteY4219" fmla="*/ 856472 h 2179871"/>
                <a:gd name="connsiteX4220" fmla="*/ 1055451 w 2663714"/>
                <a:gd name="connsiteY4220" fmla="*/ 856386 h 2179871"/>
                <a:gd name="connsiteX4221" fmla="*/ 1119695 w 2663714"/>
                <a:gd name="connsiteY4221" fmla="*/ 819857 h 2179871"/>
                <a:gd name="connsiteX4222" fmla="*/ 1132834 w 2663714"/>
                <a:gd name="connsiteY4222" fmla="*/ 815675 h 2179871"/>
                <a:gd name="connsiteX4223" fmla="*/ 1136162 w 2663714"/>
                <a:gd name="connsiteY4223" fmla="*/ 824552 h 2179871"/>
                <a:gd name="connsiteX4224" fmla="*/ 1137783 w 2663714"/>
                <a:gd name="connsiteY4224" fmla="*/ 828819 h 2179871"/>
                <a:gd name="connsiteX4225" fmla="*/ 1136759 w 2663714"/>
                <a:gd name="connsiteY4225" fmla="*/ 831550 h 2179871"/>
                <a:gd name="connsiteX4226" fmla="*/ 1107751 w 2663714"/>
                <a:gd name="connsiteY4226" fmla="*/ 842901 h 2179871"/>
                <a:gd name="connsiteX4227" fmla="*/ 1095380 w 2663714"/>
                <a:gd name="connsiteY4227" fmla="*/ 848022 h 2179871"/>
                <a:gd name="connsiteX4228" fmla="*/ 1109969 w 2663714"/>
                <a:gd name="connsiteY4228" fmla="*/ 830867 h 2179871"/>
                <a:gd name="connsiteX4229" fmla="*/ 1119610 w 2663714"/>
                <a:gd name="connsiteY4229" fmla="*/ 819857 h 2179871"/>
                <a:gd name="connsiteX4230" fmla="*/ 1138721 w 2663714"/>
                <a:gd name="connsiteY4230" fmla="*/ 801337 h 2179871"/>
                <a:gd name="connsiteX4231" fmla="*/ 1137271 w 2663714"/>
                <a:gd name="connsiteY4231" fmla="*/ 797581 h 2179871"/>
                <a:gd name="connsiteX4232" fmla="*/ 1142731 w 2663714"/>
                <a:gd name="connsiteY4232" fmla="*/ 795618 h 2179871"/>
                <a:gd name="connsiteX4233" fmla="*/ 1173616 w 2663714"/>
                <a:gd name="connsiteY4233" fmla="*/ 784523 h 2179871"/>
                <a:gd name="connsiteX4234" fmla="*/ 1168924 w 2663714"/>
                <a:gd name="connsiteY4234" fmla="*/ 800569 h 2179871"/>
                <a:gd name="connsiteX4235" fmla="*/ 1142219 w 2663714"/>
                <a:gd name="connsiteY4235" fmla="*/ 810298 h 2179871"/>
                <a:gd name="connsiteX4236" fmla="*/ 1138636 w 2663714"/>
                <a:gd name="connsiteY4236" fmla="*/ 801337 h 2179871"/>
                <a:gd name="connsiteX4237" fmla="*/ 1210131 w 2663714"/>
                <a:gd name="connsiteY4237" fmla="*/ 771123 h 2179871"/>
                <a:gd name="connsiteX4238" fmla="*/ 1224721 w 2663714"/>
                <a:gd name="connsiteY4238" fmla="*/ 765064 h 2179871"/>
                <a:gd name="connsiteX4239" fmla="*/ 1222844 w 2663714"/>
                <a:gd name="connsiteY4239" fmla="*/ 769928 h 2179871"/>
                <a:gd name="connsiteX4240" fmla="*/ 1217981 w 2663714"/>
                <a:gd name="connsiteY4240" fmla="*/ 782389 h 2179871"/>
                <a:gd name="connsiteX4241" fmla="*/ 1211411 w 2663714"/>
                <a:gd name="connsiteY4241" fmla="*/ 784694 h 2179871"/>
                <a:gd name="connsiteX4242" fmla="*/ 1211411 w 2663714"/>
                <a:gd name="connsiteY4242" fmla="*/ 784694 h 2179871"/>
                <a:gd name="connsiteX4243" fmla="*/ 1211155 w 2663714"/>
                <a:gd name="connsiteY4243" fmla="*/ 784694 h 2179871"/>
                <a:gd name="connsiteX4244" fmla="*/ 1210900 w 2663714"/>
                <a:gd name="connsiteY4244" fmla="*/ 784694 h 2179871"/>
                <a:gd name="connsiteX4245" fmla="*/ 1210900 w 2663714"/>
                <a:gd name="connsiteY4245" fmla="*/ 784694 h 2179871"/>
                <a:gd name="connsiteX4246" fmla="*/ 1203989 w 2663714"/>
                <a:gd name="connsiteY4246" fmla="*/ 787254 h 2179871"/>
                <a:gd name="connsiteX4247" fmla="*/ 1209193 w 2663714"/>
                <a:gd name="connsiteY4247" fmla="*/ 771209 h 2179871"/>
                <a:gd name="connsiteX4248" fmla="*/ 1209961 w 2663714"/>
                <a:gd name="connsiteY4248" fmla="*/ 770953 h 2179871"/>
                <a:gd name="connsiteX4249" fmla="*/ 1209961 w 2663714"/>
                <a:gd name="connsiteY4249" fmla="*/ 770953 h 2179871"/>
                <a:gd name="connsiteX4250" fmla="*/ 1209961 w 2663714"/>
                <a:gd name="connsiteY4250" fmla="*/ 770953 h 2179871"/>
                <a:gd name="connsiteX4251" fmla="*/ 1209961 w 2663714"/>
                <a:gd name="connsiteY4251" fmla="*/ 770953 h 2179871"/>
                <a:gd name="connsiteX4252" fmla="*/ 1209961 w 2663714"/>
                <a:gd name="connsiteY4252" fmla="*/ 770953 h 2179871"/>
                <a:gd name="connsiteX4253" fmla="*/ 1258933 w 2663714"/>
                <a:gd name="connsiteY4253" fmla="*/ 809189 h 2179871"/>
                <a:gd name="connsiteX4254" fmla="*/ 1258933 w 2663714"/>
                <a:gd name="connsiteY4254" fmla="*/ 809189 h 2179871"/>
                <a:gd name="connsiteX4255" fmla="*/ 1258933 w 2663714"/>
                <a:gd name="connsiteY4255" fmla="*/ 809445 h 2179871"/>
                <a:gd name="connsiteX4256" fmla="*/ 1258933 w 2663714"/>
                <a:gd name="connsiteY4256" fmla="*/ 809701 h 2179871"/>
                <a:gd name="connsiteX4257" fmla="*/ 1258933 w 2663714"/>
                <a:gd name="connsiteY4257" fmla="*/ 809701 h 2179871"/>
                <a:gd name="connsiteX4258" fmla="*/ 1255606 w 2663714"/>
                <a:gd name="connsiteY4258" fmla="*/ 821564 h 2179871"/>
                <a:gd name="connsiteX4259" fmla="*/ 1246818 w 2663714"/>
                <a:gd name="connsiteY4259" fmla="*/ 824210 h 2179871"/>
                <a:gd name="connsiteX4260" fmla="*/ 1252875 w 2663714"/>
                <a:gd name="connsiteY4260" fmla="*/ 802190 h 2179871"/>
                <a:gd name="connsiteX4261" fmla="*/ 1254582 w 2663714"/>
                <a:gd name="connsiteY4261" fmla="*/ 796045 h 2179871"/>
                <a:gd name="connsiteX4262" fmla="*/ 1256203 w 2663714"/>
                <a:gd name="connsiteY4262" fmla="*/ 795533 h 2179871"/>
                <a:gd name="connsiteX4263" fmla="*/ 1264479 w 2663714"/>
                <a:gd name="connsiteY4263" fmla="*/ 793058 h 2179871"/>
                <a:gd name="connsiteX4264" fmla="*/ 1259103 w 2663714"/>
                <a:gd name="connsiteY4264" fmla="*/ 809189 h 2179871"/>
                <a:gd name="connsiteX4265" fmla="*/ 1202965 w 2663714"/>
                <a:gd name="connsiteY4265" fmla="*/ 954708 h 2179871"/>
                <a:gd name="connsiteX4266" fmla="*/ 1201941 w 2663714"/>
                <a:gd name="connsiteY4266" fmla="*/ 958378 h 2179871"/>
                <a:gd name="connsiteX4267" fmla="*/ 1194177 w 2663714"/>
                <a:gd name="connsiteY4267" fmla="*/ 961280 h 2179871"/>
                <a:gd name="connsiteX4268" fmla="*/ 1190935 w 2663714"/>
                <a:gd name="connsiteY4268" fmla="*/ 951550 h 2179871"/>
                <a:gd name="connsiteX4269" fmla="*/ 1205439 w 2663714"/>
                <a:gd name="connsiteY4269" fmla="*/ 945832 h 2179871"/>
                <a:gd name="connsiteX4270" fmla="*/ 1202965 w 2663714"/>
                <a:gd name="connsiteY4270" fmla="*/ 954708 h 2179871"/>
                <a:gd name="connsiteX4271" fmla="*/ 1118586 w 2663714"/>
                <a:gd name="connsiteY4271" fmla="*/ 936358 h 2179871"/>
                <a:gd name="connsiteX4272" fmla="*/ 1121402 w 2663714"/>
                <a:gd name="connsiteY4272" fmla="*/ 933371 h 2179871"/>
                <a:gd name="connsiteX4273" fmla="*/ 1134114 w 2663714"/>
                <a:gd name="connsiteY4273" fmla="*/ 928847 h 2179871"/>
                <a:gd name="connsiteX4274" fmla="*/ 1130445 w 2663714"/>
                <a:gd name="connsiteY4274" fmla="*/ 945490 h 2179871"/>
                <a:gd name="connsiteX4275" fmla="*/ 1122938 w 2663714"/>
                <a:gd name="connsiteY4275" fmla="*/ 948477 h 2179871"/>
                <a:gd name="connsiteX4276" fmla="*/ 1118586 w 2663714"/>
                <a:gd name="connsiteY4276" fmla="*/ 936358 h 2179871"/>
                <a:gd name="connsiteX4277" fmla="*/ 1079255 w 2663714"/>
                <a:gd name="connsiteY4277" fmla="*/ 929018 h 2179871"/>
                <a:gd name="connsiteX4278" fmla="*/ 1079255 w 2663714"/>
                <a:gd name="connsiteY4278" fmla="*/ 929018 h 2179871"/>
                <a:gd name="connsiteX4279" fmla="*/ 1079255 w 2663714"/>
                <a:gd name="connsiteY4279" fmla="*/ 929018 h 2179871"/>
                <a:gd name="connsiteX4280" fmla="*/ 1079255 w 2663714"/>
                <a:gd name="connsiteY4280" fmla="*/ 929018 h 2179871"/>
                <a:gd name="connsiteX4281" fmla="*/ 1075075 w 2663714"/>
                <a:gd name="connsiteY4281" fmla="*/ 933797 h 2179871"/>
                <a:gd name="connsiteX4282" fmla="*/ 1075928 w 2663714"/>
                <a:gd name="connsiteY4282" fmla="*/ 922958 h 2179871"/>
                <a:gd name="connsiteX4283" fmla="*/ 1090602 w 2663714"/>
                <a:gd name="connsiteY4283" fmla="*/ 917410 h 2179871"/>
                <a:gd name="connsiteX4284" fmla="*/ 1079341 w 2663714"/>
                <a:gd name="connsiteY4284" fmla="*/ 929018 h 2179871"/>
                <a:gd name="connsiteX4285" fmla="*/ 1079341 w 2663714"/>
                <a:gd name="connsiteY4285" fmla="*/ 929018 h 2179871"/>
                <a:gd name="connsiteX4286" fmla="*/ 1065263 w 2663714"/>
                <a:gd name="connsiteY4286" fmla="*/ 871152 h 2179871"/>
                <a:gd name="connsiteX4287" fmla="*/ 1066287 w 2663714"/>
                <a:gd name="connsiteY4287" fmla="*/ 862105 h 2179871"/>
                <a:gd name="connsiteX4288" fmla="*/ 1077463 w 2663714"/>
                <a:gd name="connsiteY4288" fmla="*/ 857752 h 2179871"/>
                <a:gd name="connsiteX4289" fmla="*/ 1078317 w 2663714"/>
                <a:gd name="connsiteY4289" fmla="*/ 860057 h 2179871"/>
                <a:gd name="connsiteX4290" fmla="*/ 1078402 w 2663714"/>
                <a:gd name="connsiteY4290" fmla="*/ 860313 h 2179871"/>
                <a:gd name="connsiteX4291" fmla="*/ 1066799 w 2663714"/>
                <a:gd name="connsiteY4291" fmla="*/ 872688 h 2179871"/>
                <a:gd name="connsiteX4292" fmla="*/ 1067652 w 2663714"/>
                <a:gd name="connsiteY4292" fmla="*/ 867396 h 2179871"/>
                <a:gd name="connsiteX4293" fmla="*/ 1067396 w 2663714"/>
                <a:gd name="connsiteY4293" fmla="*/ 867396 h 2179871"/>
                <a:gd name="connsiteX4294" fmla="*/ 1065689 w 2663714"/>
                <a:gd name="connsiteY4294" fmla="*/ 873968 h 2179871"/>
                <a:gd name="connsiteX4295" fmla="*/ 1064922 w 2663714"/>
                <a:gd name="connsiteY4295" fmla="*/ 874822 h 2179871"/>
                <a:gd name="connsiteX4296" fmla="*/ 1065263 w 2663714"/>
                <a:gd name="connsiteY4296" fmla="*/ 871237 h 2179871"/>
                <a:gd name="connsiteX4297" fmla="*/ 1212862 w 2663714"/>
                <a:gd name="connsiteY4297" fmla="*/ 789132 h 2179871"/>
                <a:gd name="connsiteX4298" fmla="*/ 1215848 w 2663714"/>
                <a:gd name="connsiteY4298" fmla="*/ 788022 h 2179871"/>
                <a:gd name="connsiteX4299" fmla="*/ 1208255 w 2663714"/>
                <a:gd name="connsiteY4299" fmla="*/ 807567 h 2179871"/>
                <a:gd name="connsiteX4300" fmla="*/ 1206036 w 2663714"/>
                <a:gd name="connsiteY4300" fmla="*/ 808250 h 2179871"/>
                <a:gd name="connsiteX4301" fmla="*/ 1196396 w 2663714"/>
                <a:gd name="connsiteY4301" fmla="*/ 811237 h 2179871"/>
                <a:gd name="connsiteX4302" fmla="*/ 1201685 w 2663714"/>
                <a:gd name="connsiteY4302" fmla="*/ 794850 h 2179871"/>
                <a:gd name="connsiteX4303" fmla="*/ 1202368 w 2663714"/>
                <a:gd name="connsiteY4303" fmla="*/ 792887 h 2179871"/>
                <a:gd name="connsiteX4304" fmla="*/ 1212776 w 2663714"/>
                <a:gd name="connsiteY4304" fmla="*/ 789303 h 2179871"/>
                <a:gd name="connsiteX4305" fmla="*/ 1212776 w 2663714"/>
                <a:gd name="connsiteY4305" fmla="*/ 789303 h 2179871"/>
                <a:gd name="connsiteX4306" fmla="*/ 1212776 w 2663714"/>
                <a:gd name="connsiteY4306" fmla="*/ 789303 h 2179871"/>
                <a:gd name="connsiteX4307" fmla="*/ 1212776 w 2663714"/>
                <a:gd name="connsiteY4307" fmla="*/ 789303 h 2179871"/>
                <a:gd name="connsiteX4308" fmla="*/ 1212776 w 2663714"/>
                <a:gd name="connsiteY4308" fmla="*/ 789303 h 2179871"/>
                <a:gd name="connsiteX4309" fmla="*/ 1250828 w 2663714"/>
                <a:gd name="connsiteY4309" fmla="*/ 801337 h 2179871"/>
                <a:gd name="connsiteX4310" fmla="*/ 1242382 w 2663714"/>
                <a:gd name="connsiteY4310" fmla="*/ 825405 h 2179871"/>
                <a:gd name="connsiteX4311" fmla="*/ 1224124 w 2663714"/>
                <a:gd name="connsiteY4311" fmla="*/ 831038 h 2179871"/>
                <a:gd name="connsiteX4312" fmla="*/ 1233765 w 2663714"/>
                <a:gd name="connsiteY4312" fmla="*/ 802446 h 2179871"/>
                <a:gd name="connsiteX4313" fmla="*/ 1252364 w 2663714"/>
                <a:gd name="connsiteY4313" fmla="*/ 796557 h 2179871"/>
                <a:gd name="connsiteX4314" fmla="*/ 1250743 w 2663714"/>
                <a:gd name="connsiteY4314" fmla="*/ 801337 h 2179871"/>
                <a:gd name="connsiteX4315" fmla="*/ 1224636 w 2663714"/>
                <a:gd name="connsiteY4315" fmla="*/ 877041 h 2179871"/>
                <a:gd name="connsiteX4316" fmla="*/ 1224636 w 2663714"/>
                <a:gd name="connsiteY4316" fmla="*/ 877041 h 2179871"/>
                <a:gd name="connsiteX4317" fmla="*/ 1224636 w 2663714"/>
                <a:gd name="connsiteY4317" fmla="*/ 877211 h 2179871"/>
                <a:gd name="connsiteX4318" fmla="*/ 1224636 w 2663714"/>
                <a:gd name="connsiteY4318" fmla="*/ 877382 h 2179871"/>
                <a:gd name="connsiteX4319" fmla="*/ 1224636 w 2663714"/>
                <a:gd name="connsiteY4319" fmla="*/ 877382 h 2179871"/>
                <a:gd name="connsiteX4320" fmla="*/ 1219687 w 2663714"/>
                <a:gd name="connsiteY4320" fmla="*/ 894623 h 2179871"/>
                <a:gd name="connsiteX4321" fmla="*/ 1198187 w 2663714"/>
                <a:gd name="connsiteY4321" fmla="*/ 901621 h 2179871"/>
                <a:gd name="connsiteX4322" fmla="*/ 1201259 w 2663714"/>
                <a:gd name="connsiteY4322" fmla="*/ 893684 h 2179871"/>
                <a:gd name="connsiteX4323" fmla="*/ 1205183 w 2663714"/>
                <a:gd name="connsiteY4323" fmla="*/ 889587 h 2179871"/>
                <a:gd name="connsiteX4324" fmla="*/ 1221564 w 2663714"/>
                <a:gd name="connsiteY4324" fmla="*/ 873029 h 2179871"/>
                <a:gd name="connsiteX4325" fmla="*/ 1221393 w 2663714"/>
                <a:gd name="connsiteY4325" fmla="*/ 872773 h 2179871"/>
                <a:gd name="connsiteX4326" fmla="*/ 1203647 w 2663714"/>
                <a:gd name="connsiteY4326" fmla="*/ 888221 h 2179871"/>
                <a:gd name="connsiteX4327" fmla="*/ 1203221 w 2663714"/>
                <a:gd name="connsiteY4327" fmla="*/ 888563 h 2179871"/>
                <a:gd name="connsiteX4328" fmla="*/ 1207999 w 2663714"/>
                <a:gd name="connsiteY4328" fmla="*/ 876102 h 2179871"/>
                <a:gd name="connsiteX4329" fmla="*/ 1227195 w 2663714"/>
                <a:gd name="connsiteY4329" fmla="*/ 869786 h 2179871"/>
                <a:gd name="connsiteX4330" fmla="*/ 1224721 w 2663714"/>
                <a:gd name="connsiteY4330" fmla="*/ 877041 h 2179871"/>
                <a:gd name="connsiteX4331" fmla="*/ 1128995 w 2663714"/>
                <a:gd name="connsiteY4331" fmla="*/ 925433 h 2179871"/>
                <a:gd name="connsiteX4332" fmla="*/ 1137015 w 2663714"/>
                <a:gd name="connsiteY4332" fmla="*/ 916216 h 2179871"/>
                <a:gd name="connsiteX4333" fmla="*/ 1135138 w 2663714"/>
                <a:gd name="connsiteY4333" fmla="*/ 924580 h 2179871"/>
                <a:gd name="connsiteX4334" fmla="*/ 1126691 w 2663714"/>
                <a:gd name="connsiteY4334" fmla="*/ 927908 h 2179871"/>
                <a:gd name="connsiteX4335" fmla="*/ 1128654 w 2663714"/>
                <a:gd name="connsiteY4335" fmla="*/ 925775 h 2179871"/>
                <a:gd name="connsiteX4336" fmla="*/ 1128654 w 2663714"/>
                <a:gd name="connsiteY4336" fmla="*/ 925775 h 2179871"/>
                <a:gd name="connsiteX4337" fmla="*/ 1128824 w 2663714"/>
                <a:gd name="connsiteY4337" fmla="*/ 925604 h 2179871"/>
                <a:gd name="connsiteX4338" fmla="*/ 1128995 w 2663714"/>
                <a:gd name="connsiteY4338" fmla="*/ 925433 h 2179871"/>
                <a:gd name="connsiteX4339" fmla="*/ 1128995 w 2663714"/>
                <a:gd name="connsiteY4339" fmla="*/ 925433 h 2179871"/>
                <a:gd name="connsiteX4340" fmla="*/ 1145802 w 2663714"/>
                <a:gd name="connsiteY4340" fmla="*/ 906230 h 2179871"/>
                <a:gd name="connsiteX4341" fmla="*/ 1156638 w 2663714"/>
                <a:gd name="connsiteY4341" fmla="*/ 893854 h 2179871"/>
                <a:gd name="connsiteX4342" fmla="*/ 1160136 w 2663714"/>
                <a:gd name="connsiteY4342" fmla="*/ 892659 h 2179871"/>
                <a:gd name="connsiteX4343" fmla="*/ 1161330 w 2663714"/>
                <a:gd name="connsiteY4343" fmla="*/ 896500 h 2179871"/>
                <a:gd name="connsiteX4344" fmla="*/ 1154675 w 2663714"/>
                <a:gd name="connsiteY4344" fmla="*/ 917069 h 2179871"/>
                <a:gd name="connsiteX4345" fmla="*/ 1141196 w 2663714"/>
                <a:gd name="connsiteY4345" fmla="*/ 922190 h 2179871"/>
                <a:gd name="connsiteX4346" fmla="*/ 1145802 w 2663714"/>
                <a:gd name="connsiteY4346" fmla="*/ 906230 h 2179871"/>
                <a:gd name="connsiteX4347" fmla="*/ 1060059 w 2663714"/>
                <a:gd name="connsiteY4347" fmla="*/ 926628 h 2179871"/>
                <a:gd name="connsiteX4348" fmla="*/ 1071321 w 2663714"/>
                <a:gd name="connsiteY4348" fmla="*/ 915704 h 2179871"/>
                <a:gd name="connsiteX4349" fmla="*/ 1070212 w 2663714"/>
                <a:gd name="connsiteY4349" fmla="*/ 923300 h 2179871"/>
                <a:gd name="connsiteX4350" fmla="*/ 1059973 w 2663714"/>
                <a:gd name="connsiteY4350" fmla="*/ 927652 h 2179871"/>
                <a:gd name="connsiteX4351" fmla="*/ 1060059 w 2663714"/>
                <a:gd name="connsiteY4351" fmla="*/ 926628 h 2179871"/>
                <a:gd name="connsiteX4352" fmla="*/ 1064580 w 2663714"/>
                <a:gd name="connsiteY4352" fmla="*/ 886514 h 2179871"/>
                <a:gd name="connsiteX4353" fmla="*/ 1064836 w 2663714"/>
                <a:gd name="connsiteY4353" fmla="*/ 884978 h 2179871"/>
                <a:gd name="connsiteX4354" fmla="*/ 1078999 w 2663714"/>
                <a:gd name="connsiteY4354" fmla="*/ 867738 h 2179871"/>
                <a:gd name="connsiteX4355" fmla="*/ 1078231 w 2663714"/>
                <a:gd name="connsiteY4355" fmla="*/ 872090 h 2179871"/>
                <a:gd name="connsiteX4356" fmla="*/ 1076610 w 2663714"/>
                <a:gd name="connsiteY4356" fmla="*/ 881906 h 2179871"/>
                <a:gd name="connsiteX4357" fmla="*/ 1064580 w 2663714"/>
                <a:gd name="connsiteY4357" fmla="*/ 886514 h 2179871"/>
                <a:gd name="connsiteX4358" fmla="*/ 1080364 w 2663714"/>
                <a:gd name="connsiteY4358" fmla="*/ 872261 h 2179871"/>
                <a:gd name="connsiteX4359" fmla="*/ 1080876 w 2663714"/>
                <a:gd name="connsiteY4359" fmla="*/ 867226 h 2179871"/>
                <a:gd name="connsiteX4360" fmla="*/ 1084971 w 2663714"/>
                <a:gd name="connsiteY4360" fmla="*/ 878833 h 2179871"/>
                <a:gd name="connsiteX4361" fmla="*/ 1079596 w 2663714"/>
                <a:gd name="connsiteY4361" fmla="*/ 880881 h 2179871"/>
                <a:gd name="connsiteX4362" fmla="*/ 1080364 w 2663714"/>
                <a:gd name="connsiteY4362" fmla="*/ 872261 h 2179871"/>
                <a:gd name="connsiteX4363" fmla="*/ 1085824 w 2663714"/>
                <a:gd name="connsiteY4363" fmla="*/ 881308 h 2179871"/>
                <a:gd name="connsiteX4364" fmla="*/ 1088640 w 2663714"/>
                <a:gd name="connsiteY4364" fmla="*/ 889246 h 2179871"/>
                <a:gd name="connsiteX4365" fmla="*/ 1079852 w 2663714"/>
                <a:gd name="connsiteY4365" fmla="*/ 897695 h 2179871"/>
                <a:gd name="connsiteX4366" fmla="*/ 1077975 w 2663714"/>
                <a:gd name="connsiteY4366" fmla="*/ 898463 h 2179871"/>
                <a:gd name="connsiteX4367" fmla="*/ 1079255 w 2663714"/>
                <a:gd name="connsiteY4367" fmla="*/ 883527 h 2179871"/>
                <a:gd name="connsiteX4368" fmla="*/ 1085739 w 2663714"/>
                <a:gd name="connsiteY4368" fmla="*/ 881308 h 2179871"/>
                <a:gd name="connsiteX4369" fmla="*/ 1138465 w 2663714"/>
                <a:gd name="connsiteY4369" fmla="*/ 844779 h 2179871"/>
                <a:gd name="connsiteX4370" fmla="*/ 1140257 w 2663714"/>
                <a:gd name="connsiteY4370" fmla="*/ 842901 h 2179871"/>
                <a:gd name="connsiteX4371" fmla="*/ 1137953 w 2663714"/>
                <a:gd name="connsiteY4371" fmla="*/ 844096 h 2179871"/>
                <a:gd name="connsiteX4372" fmla="*/ 1134711 w 2663714"/>
                <a:gd name="connsiteY4372" fmla="*/ 845803 h 2179871"/>
                <a:gd name="connsiteX4373" fmla="*/ 1137271 w 2663714"/>
                <a:gd name="connsiteY4373" fmla="*/ 836586 h 2179871"/>
                <a:gd name="connsiteX4374" fmla="*/ 1137526 w 2663714"/>
                <a:gd name="connsiteY4374" fmla="*/ 835732 h 2179871"/>
                <a:gd name="connsiteX4375" fmla="*/ 1140172 w 2663714"/>
                <a:gd name="connsiteY4375" fmla="*/ 834793 h 2179871"/>
                <a:gd name="connsiteX4376" fmla="*/ 1147850 w 2663714"/>
                <a:gd name="connsiteY4376" fmla="*/ 855789 h 2179871"/>
                <a:gd name="connsiteX4377" fmla="*/ 1130189 w 2663714"/>
                <a:gd name="connsiteY4377" fmla="*/ 862105 h 2179871"/>
                <a:gd name="connsiteX4378" fmla="*/ 1133517 w 2663714"/>
                <a:gd name="connsiteY4378" fmla="*/ 849900 h 2179871"/>
                <a:gd name="connsiteX4379" fmla="*/ 1138465 w 2663714"/>
                <a:gd name="connsiteY4379" fmla="*/ 844779 h 2179871"/>
                <a:gd name="connsiteX4380" fmla="*/ 1134199 w 2663714"/>
                <a:gd name="connsiteY4380" fmla="*/ 847425 h 2179871"/>
                <a:gd name="connsiteX4381" fmla="*/ 1134455 w 2663714"/>
                <a:gd name="connsiteY4381" fmla="*/ 846486 h 2179871"/>
                <a:gd name="connsiteX4382" fmla="*/ 1135906 w 2663714"/>
                <a:gd name="connsiteY4382" fmla="*/ 845889 h 2179871"/>
                <a:gd name="connsiteX4383" fmla="*/ 1134199 w 2663714"/>
                <a:gd name="connsiteY4383" fmla="*/ 847425 h 2179871"/>
                <a:gd name="connsiteX4384" fmla="*/ 1158174 w 2663714"/>
                <a:gd name="connsiteY4384" fmla="*/ 828478 h 2179871"/>
                <a:gd name="connsiteX4385" fmla="*/ 1161245 w 2663714"/>
                <a:gd name="connsiteY4385" fmla="*/ 827368 h 2179871"/>
                <a:gd name="connsiteX4386" fmla="*/ 1155955 w 2663714"/>
                <a:gd name="connsiteY4386" fmla="*/ 845291 h 2179871"/>
                <a:gd name="connsiteX4387" fmla="*/ 1150495 w 2663714"/>
                <a:gd name="connsiteY4387" fmla="*/ 831123 h 2179871"/>
                <a:gd name="connsiteX4388" fmla="*/ 1157917 w 2663714"/>
                <a:gd name="connsiteY4388" fmla="*/ 828563 h 2179871"/>
                <a:gd name="connsiteX4389" fmla="*/ 1157917 w 2663714"/>
                <a:gd name="connsiteY4389" fmla="*/ 828563 h 2179871"/>
                <a:gd name="connsiteX4390" fmla="*/ 1157917 w 2663714"/>
                <a:gd name="connsiteY4390" fmla="*/ 828563 h 2179871"/>
                <a:gd name="connsiteX4391" fmla="*/ 1157917 w 2663714"/>
                <a:gd name="connsiteY4391" fmla="*/ 828563 h 2179871"/>
                <a:gd name="connsiteX4392" fmla="*/ 1182489 w 2663714"/>
                <a:gd name="connsiteY4392" fmla="*/ 925348 h 2179871"/>
                <a:gd name="connsiteX4393" fmla="*/ 1179844 w 2663714"/>
                <a:gd name="connsiteY4393" fmla="*/ 916898 h 2179871"/>
                <a:gd name="connsiteX4394" fmla="*/ 1185560 w 2663714"/>
                <a:gd name="connsiteY4394" fmla="*/ 910583 h 2179871"/>
                <a:gd name="connsiteX4395" fmla="*/ 1191106 w 2663714"/>
                <a:gd name="connsiteY4395" fmla="*/ 908534 h 2179871"/>
                <a:gd name="connsiteX4396" fmla="*/ 1186157 w 2663714"/>
                <a:gd name="connsiteY4396" fmla="*/ 923897 h 2179871"/>
                <a:gd name="connsiteX4397" fmla="*/ 1182403 w 2663714"/>
                <a:gd name="connsiteY4397" fmla="*/ 925263 h 2179871"/>
                <a:gd name="connsiteX4398" fmla="*/ 1184536 w 2663714"/>
                <a:gd name="connsiteY4398" fmla="*/ 929189 h 2179871"/>
                <a:gd name="connsiteX4399" fmla="*/ 1184110 w 2663714"/>
                <a:gd name="connsiteY4399" fmla="*/ 930469 h 2179871"/>
                <a:gd name="connsiteX4400" fmla="*/ 1183769 w 2663714"/>
                <a:gd name="connsiteY4400" fmla="*/ 929445 h 2179871"/>
                <a:gd name="connsiteX4401" fmla="*/ 1184536 w 2663714"/>
                <a:gd name="connsiteY4401" fmla="*/ 929189 h 2179871"/>
                <a:gd name="connsiteX4402" fmla="*/ 1150666 w 2663714"/>
                <a:gd name="connsiteY4402" fmla="*/ 937467 h 2179871"/>
                <a:gd name="connsiteX4403" fmla="*/ 1153310 w 2663714"/>
                <a:gd name="connsiteY4403" fmla="*/ 930810 h 2179871"/>
                <a:gd name="connsiteX4404" fmla="*/ 1164743 w 2663714"/>
                <a:gd name="connsiteY4404" fmla="*/ 918008 h 2179871"/>
                <a:gd name="connsiteX4405" fmla="*/ 1167644 w 2663714"/>
                <a:gd name="connsiteY4405" fmla="*/ 916984 h 2179871"/>
                <a:gd name="connsiteX4406" fmla="*/ 1168667 w 2663714"/>
                <a:gd name="connsiteY4406" fmla="*/ 920483 h 2179871"/>
                <a:gd name="connsiteX4407" fmla="*/ 1155699 w 2663714"/>
                <a:gd name="connsiteY4407" fmla="*/ 933541 h 2179871"/>
                <a:gd name="connsiteX4408" fmla="*/ 1155699 w 2663714"/>
                <a:gd name="connsiteY4408" fmla="*/ 933541 h 2179871"/>
                <a:gd name="connsiteX4409" fmla="*/ 1155699 w 2663714"/>
                <a:gd name="connsiteY4409" fmla="*/ 933541 h 2179871"/>
                <a:gd name="connsiteX4410" fmla="*/ 1155699 w 2663714"/>
                <a:gd name="connsiteY4410" fmla="*/ 933541 h 2179871"/>
                <a:gd name="connsiteX4411" fmla="*/ 1155699 w 2663714"/>
                <a:gd name="connsiteY4411" fmla="*/ 933541 h 2179871"/>
                <a:gd name="connsiteX4412" fmla="*/ 1153225 w 2663714"/>
                <a:gd name="connsiteY4412" fmla="*/ 936443 h 2179871"/>
                <a:gd name="connsiteX4413" fmla="*/ 1150751 w 2663714"/>
                <a:gd name="connsiteY4413" fmla="*/ 937382 h 2179871"/>
                <a:gd name="connsiteX4414" fmla="*/ 1147765 w 2663714"/>
                <a:gd name="connsiteY4414" fmla="*/ 938577 h 2179871"/>
                <a:gd name="connsiteX4415" fmla="*/ 1145376 w 2663714"/>
                <a:gd name="connsiteY4415" fmla="*/ 939516 h 2179871"/>
                <a:gd name="connsiteX4416" fmla="*/ 1148533 w 2663714"/>
                <a:gd name="connsiteY4416" fmla="*/ 936017 h 2179871"/>
                <a:gd name="connsiteX4417" fmla="*/ 1147679 w 2663714"/>
                <a:gd name="connsiteY4417" fmla="*/ 938577 h 2179871"/>
                <a:gd name="connsiteX4418" fmla="*/ 1100328 w 2663714"/>
                <a:gd name="connsiteY4418" fmla="*/ 885064 h 2179871"/>
                <a:gd name="connsiteX4419" fmla="*/ 1106130 w 2663714"/>
                <a:gd name="connsiteY4419" fmla="*/ 878748 h 2179871"/>
                <a:gd name="connsiteX4420" fmla="*/ 1104338 w 2663714"/>
                <a:gd name="connsiteY4420" fmla="*/ 887709 h 2179871"/>
                <a:gd name="connsiteX4421" fmla="*/ 1101608 w 2663714"/>
                <a:gd name="connsiteY4421" fmla="*/ 888734 h 2179871"/>
                <a:gd name="connsiteX4422" fmla="*/ 1100243 w 2663714"/>
                <a:gd name="connsiteY4422" fmla="*/ 884978 h 2179871"/>
                <a:gd name="connsiteX4423" fmla="*/ 1112187 w 2663714"/>
                <a:gd name="connsiteY4423" fmla="*/ 872261 h 2179871"/>
                <a:gd name="connsiteX4424" fmla="*/ 1123705 w 2663714"/>
                <a:gd name="connsiteY4424" fmla="*/ 868421 h 2179871"/>
                <a:gd name="connsiteX4425" fmla="*/ 1119184 w 2663714"/>
                <a:gd name="connsiteY4425" fmla="*/ 882076 h 2179871"/>
                <a:gd name="connsiteX4426" fmla="*/ 1108775 w 2663714"/>
                <a:gd name="connsiteY4426" fmla="*/ 886088 h 2179871"/>
                <a:gd name="connsiteX4427" fmla="*/ 1109969 w 2663714"/>
                <a:gd name="connsiteY4427" fmla="*/ 874651 h 2179871"/>
                <a:gd name="connsiteX4428" fmla="*/ 1112187 w 2663714"/>
                <a:gd name="connsiteY4428" fmla="*/ 872261 h 2179871"/>
                <a:gd name="connsiteX4429" fmla="*/ 1103656 w 2663714"/>
                <a:gd name="connsiteY4429" fmla="*/ 891635 h 2179871"/>
                <a:gd name="connsiteX4430" fmla="*/ 1103315 w 2663714"/>
                <a:gd name="connsiteY4430" fmla="*/ 893513 h 2179871"/>
                <a:gd name="connsiteX4431" fmla="*/ 1102803 w 2663714"/>
                <a:gd name="connsiteY4431" fmla="*/ 891977 h 2179871"/>
                <a:gd name="connsiteX4432" fmla="*/ 1103741 w 2663714"/>
                <a:gd name="connsiteY4432" fmla="*/ 891635 h 2179871"/>
                <a:gd name="connsiteX4433" fmla="*/ 1108433 w 2663714"/>
                <a:gd name="connsiteY4433" fmla="*/ 889929 h 2179871"/>
                <a:gd name="connsiteX4434" fmla="*/ 1117733 w 2663714"/>
                <a:gd name="connsiteY4434" fmla="*/ 886600 h 2179871"/>
                <a:gd name="connsiteX4435" fmla="*/ 1115941 w 2663714"/>
                <a:gd name="connsiteY4435" fmla="*/ 892233 h 2179871"/>
                <a:gd name="connsiteX4436" fmla="*/ 1107239 w 2663714"/>
                <a:gd name="connsiteY4436" fmla="*/ 900682 h 2179871"/>
                <a:gd name="connsiteX4437" fmla="*/ 1108433 w 2663714"/>
                <a:gd name="connsiteY4437" fmla="*/ 889843 h 2179871"/>
                <a:gd name="connsiteX4438" fmla="*/ 1125497 w 2663714"/>
                <a:gd name="connsiteY4438" fmla="*/ 879601 h 2179871"/>
                <a:gd name="connsiteX4439" fmla="*/ 1128910 w 2663714"/>
                <a:gd name="connsiteY4439" fmla="*/ 866628 h 2179871"/>
                <a:gd name="connsiteX4440" fmla="*/ 1149300 w 2663714"/>
                <a:gd name="connsiteY4440" fmla="*/ 859800 h 2179871"/>
                <a:gd name="connsiteX4441" fmla="*/ 1149471 w 2663714"/>
                <a:gd name="connsiteY4441" fmla="*/ 860142 h 2179871"/>
                <a:gd name="connsiteX4442" fmla="*/ 1132664 w 2663714"/>
                <a:gd name="connsiteY4442" fmla="*/ 876102 h 2179871"/>
                <a:gd name="connsiteX4443" fmla="*/ 1131384 w 2663714"/>
                <a:gd name="connsiteY4443" fmla="*/ 877382 h 2179871"/>
                <a:gd name="connsiteX4444" fmla="*/ 1125582 w 2663714"/>
                <a:gd name="connsiteY4444" fmla="*/ 879516 h 2179871"/>
                <a:gd name="connsiteX4445" fmla="*/ 1149556 w 2663714"/>
                <a:gd name="connsiteY4445" fmla="*/ 860825 h 2179871"/>
                <a:gd name="connsiteX4446" fmla="*/ 1150495 w 2663714"/>
                <a:gd name="connsiteY4446" fmla="*/ 863641 h 2179871"/>
                <a:gd name="connsiteX4447" fmla="*/ 1148276 w 2663714"/>
                <a:gd name="connsiteY4447" fmla="*/ 871237 h 2179871"/>
                <a:gd name="connsiteX4448" fmla="*/ 1135650 w 2663714"/>
                <a:gd name="connsiteY4448" fmla="*/ 875846 h 2179871"/>
                <a:gd name="connsiteX4449" fmla="*/ 1149471 w 2663714"/>
                <a:gd name="connsiteY4449" fmla="*/ 860825 h 2179871"/>
                <a:gd name="connsiteX4450" fmla="*/ 1159965 w 2663714"/>
                <a:gd name="connsiteY4450" fmla="*/ 856216 h 2179871"/>
                <a:gd name="connsiteX4451" fmla="*/ 1177455 w 2663714"/>
                <a:gd name="connsiteY4451" fmla="*/ 850071 h 2179871"/>
                <a:gd name="connsiteX4452" fmla="*/ 1172421 w 2663714"/>
                <a:gd name="connsiteY4452" fmla="*/ 863129 h 2179871"/>
                <a:gd name="connsiteX4453" fmla="*/ 1163549 w 2663714"/>
                <a:gd name="connsiteY4453" fmla="*/ 866031 h 2179871"/>
                <a:gd name="connsiteX4454" fmla="*/ 1160050 w 2663714"/>
                <a:gd name="connsiteY4454" fmla="*/ 856216 h 2179871"/>
                <a:gd name="connsiteX4455" fmla="*/ 1190168 w 2663714"/>
                <a:gd name="connsiteY4455" fmla="*/ 857496 h 2179871"/>
                <a:gd name="connsiteX4456" fmla="*/ 1187523 w 2663714"/>
                <a:gd name="connsiteY4456" fmla="*/ 858349 h 2179871"/>
                <a:gd name="connsiteX4457" fmla="*/ 1189229 w 2663714"/>
                <a:gd name="connsiteY4457" fmla="*/ 856472 h 2179871"/>
                <a:gd name="connsiteX4458" fmla="*/ 1191277 w 2663714"/>
                <a:gd name="connsiteY4458" fmla="*/ 854167 h 2179871"/>
                <a:gd name="connsiteX4459" fmla="*/ 1190168 w 2663714"/>
                <a:gd name="connsiteY4459" fmla="*/ 857581 h 2179871"/>
                <a:gd name="connsiteX4460" fmla="*/ 1187011 w 2663714"/>
                <a:gd name="connsiteY4460" fmla="*/ 883100 h 2179871"/>
                <a:gd name="connsiteX4461" fmla="*/ 1199211 w 2663714"/>
                <a:gd name="connsiteY4461" fmla="*/ 878918 h 2179871"/>
                <a:gd name="connsiteX4462" fmla="*/ 1182318 w 2663714"/>
                <a:gd name="connsiteY4462" fmla="*/ 895220 h 2179871"/>
                <a:gd name="connsiteX4463" fmla="*/ 1187011 w 2663714"/>
                <a:gd name="connsiteY4463" fmla="*/ 883015 h 2179871"/>
                <a:gd name="connsiteX4464" fmla="*/ 1176773 w 2663714"/>
                <a:gd name="connsiteY4464" fmla="*/ 900597 h 2179871"/>
                <a:gd name="connsiteX4465" fmla="*/ 1175237 w 2663714"/>
                <a:gd name="connsiteY4465" fmla="*/ 902048 h 2179871"/>
                <a:gd name="connsiteX4466" fmla="*/ 1174128 w 2663714"/>
                <a:gd name="connsiteY4466" fmla="*/ 898292 h 2179871"/>
                <a:gd name="connsiteX4467" fmla="*/ 1171141 w 2663714"/>
                <a:gd name="connsiteY4467" fmla="*/ 888648 h 2179871"/>
                <a:gd name="connsiteX4468" fmla="*/ 1181636 w 2663714"/>
                <a:gd name="connsiteY4468" fmla="*/ 884978 h 2179871"/>
                <a:gd name="connsiteX4469" fmla="*/ 1176858 w 2663714"/>
                <a:gd name="connsiteY4469" fmla="*/ 900512 h 2179871"/>
                <a:gd name="connsiteX4470" fmla="*/ 1171910 w 2663714"/>
                <a:gd name="connsiteY4470" fmla="*/ 883783 h 2179871"/>
                <a:gd name="connsiteX4471" fmla="*/ 1177199 w 2663714"/>
                <a:gd name="connsiteY4471" fmla="*/ 870128 h 2179871"/>
                <a:gd name="connsiteX4472" fmla="*/ 1182489 w 2663714"/>
                <a:gd name="connsiteY4472" fmla="*/ 864068 h 2179871"/>
                <a:gd name="connsiteX4473" fmla="*/ 1188802 w 2663714"/>
                <a:gd name="connsiteY4473" fmla="*/ 861934 h 2179871"/>
                <a:gd name="connsiteX4474" fmla="*/ 1183086 w 2663714"/>
                <a:gd name="connsiteY4474" fmla="*/ 880113 h 2179871"/>
                <a:gd name="connsiteX4475" fmla="*/ 1171910 w 2663714"/>
                <a:gd name="connsiteY4475" fmla="*/ 883783 h 2179871"/>
                <a:gd name="connsiteX4476" fmla="*/ 1169350 w 2663714"/>
                <a:gd name="connsiteY4476" fmla="*/ 868677 h 2179871"/>
                <a:gd name="connsiteX4477" fmla="*/ 1167046 w 2663714"/>
                <a:gd name="connsiteY4477" fmla="*/ 870384 h 2179871"/>
                <a:gd name="connsiteX4478" fmla="*/ 1167217 w 2663714"/>
                <a:gd name="connsiteY4478" fmla="*/ 870640 h 2179871"/>
                <a:gd name="connsiteX4479" fmla="*/ 1170459 w 2663714"/>
                <a:gd name="connsiteY4479" fmla="*/ 868591 h 2179871"/>
                <a:gd name="connsiteX4480" fmla="*/ 1168326 w 2663714"/>
                <a:gd name="connsiteY4480" fmla="*/ 874993 h 2179871"/>
                <a:gd name="connsiteX4481" fmla="*/ 1167046 w 2663714"/>
                <a:gd name="connsiteY4481" fmla="*/ 876273 h 2179871"/>
                <a:gd name="connsiteX4482" fmla="*/ 1164999 w 2663714"/>
                <a:gd name="connsiteY4482" fmla="*/ 870298 h 2179871"/>
                <a:gd name="connsiteX4483" fmla="*/ 1169350 w 2663714"/>
                <a:gd name="connsiteY4483" fmla="*/ 868762 h 2179871"/>
                <a:gd name="connsiteX4484" fmla="*/ 1165340 w 2663714"/>
                <a:gd name="connsiteY4484" fmla="*/ 909559 h 2179871"/>
                <a:gd name="connsiteX4485" fmla="*/ 1165767 w 2663714"/>
                <a:gd name="connsiteY4485" fmla="*/ 911095 h 2179871"/>
                <a:gd name="connsiteX4486" fmla="*/ 1162781 w 2663714"/>
                <a:gd name="connsiteY4486" fmla="*/ 913997 h 2179871"/>
                <a:gd name="connsiteX4487" fmla="*/ 1159453 w 2663714"/>
                <a:gd name="connsiteY4487" fmla="*/ 915277 h 2179871"/>
                <a:gd name="connsiteX4488" fmla="*/ 1163719 w 2663714"/>
                <a:gd name="connsiteY4488" fmla="*/ 904523 h 2179871"/>
                <a:gd name="connsiteX4489" fmla="*/ 1165340 w 2663714"/>
                <a:gd name="connsiteY4489" fmla="*/ 909644 h 2179871"/>
                <a:gd name="connsiteX4490" fmla="*/ 1167387 w 2663714"/>
                <a:gd name="connsiteY4490" fmla="*/ 930725 h 2179871"/>
                <a:gd name="connsiteX4491" fmla="*/ 1167387 w 2663714"/>
                <a:gd name="connsiteY4491" fmla="*/ 930981 h 2179871"/>
                <a:gd name="connsiteX4492" fmla="*/ 1167046 w 2663714"/>
                <a:gd name="connsiteY4492" fmla="*/ 931066 h 2179871"/>
                <a:gd name="connsiteX4493" fmla="*/ 1167387 w 2663714"/>
                <a:gd name="connsiteY4493" fmla="*/ 930725 h 2179871"/>
                <a:gd name="connsiteX4494" fmla="*/ 1169520 w 2663714"/>
                <a:gd name="connsiteY4494" fmla="*/ 928335 h 2179871"/>
                <a:gd name="connsiteX4495" fmla="*/ 1170715 w 2663714"/>
                <a:gd name="connsiteY4495" fmla="*/ 926970 h 2179871"/>
                <a:gd name="connsiteX4496" fmla="*/ 1171483 w 2663714"/>
                <a:gd name="connsiteY4496" fmla="*/ 929359 h 2179871"/>
                <a:gd name="connsiteX4497" fmla="*/ 1168753 w 2663714"/>
                <a:gd name="connsiteY4497" fmla="*/ 930384 h 2179871"/>
                <a:gd name="connsiteX4498" fmla="*/ 1169606 w 2663714"/>
                <a:gd name="connsiteY4498" fmla="*/ 928250 h 2179871"/>
                <a:gd name="connsiteX4499" fmla="*/ 1191618 w 2663714"/>
                <a:gd name="connsiteY4499" fmla="*/ 903840 h 2179871"/>
                <a:gd name="connsiteX4500" fmla="*/ 1193068 w 2663714"/>
                <a:gd name="connsiteY4500" fmla="*/ 902304 h 2179871"/>
                <a:gd name="connsiteX4501" fmla="*/ 1192727 w 2663714"/>
                <a:gd name="connsiteY4501" fmla="*/ 903499 h 2179871"/>
                <a:gd name="connsiteX4502" fmla="*/ 1191703 w 2663714"/>
                <a:gd name="connsiteY4502" fmla="*/ 903840 h 2179871"/>
                <a:gd name="connsiteX4503" fmla="*/ 1183086 w 2663714"/>
                <a:gd name="connsiteY4503" fmla="*/ 906742 h 2179871"/>
                <a:gd name="connsiteX4504" fmla="*/ 1177285 w 2663714"/>
                <a:gd name="connsiteY4504" fmla="*/ 908705 h 2179871"/>
                <a:gd name="connsiteX4505" fmla="*/ 1177285 w 2663714"/>
                <a:gd name="connsiteY4505" fmla="*/ 908449 h 2179871"/>
                <a:gd name="connsiteX4506" fmla="*/ 1180356 w 2663714"/>
                <a:gd name="connsiteY4506" fmla="*/ 900512 h 2179871"/>
                <a:gd name="connsiteX4507" fmla="*/ 1183171 w 2663714"/>
                <a:gd name="connsiteY4507" fmla="*/ 897268 h 2179871"/>
                <a:gd name="connsiteX4508" fmla="*/ 1199552 w 2663714"/>
                <a:gd name="connsiteY4508" fmla="*/ 879089 h 2179871"/>
                <a:gd name="connsiteX4509" fmla="*/ 1199381 w 2663714"/>
                <a:gd name="connsiteY4509" fmla="*/ 878918 h 2179871"/>
                <a:gd name="connsiteX4510" fmla="*/ 1200918 w 2663714"/>
                <a:gd name="connsiteY4510" fmla="*/ 878406 h 2179871"/>
                <a:gd name="connsiteX4511" fmla="*/ 1195286 w 2663714"/>
                <a:gd name="connsiteY4511" fmla="*/ 895561 h 2179871"/>
                <a:gd name="connsiteX4512" fmla="*/ 1183171 w 2663714"/>
                <a:gd name="connsiteY4512" fmla="*/ 906657 h 2179871"/>
                <a:gd name="connsiteX4513" fmla="*/ 1188888 w 2663714"/>
                <a:gd name="connsiteY4513" fmla="*/ 878321 h 2179871"/>
                <a:gd name="connsiteX4514" fmla="*/ 1196054 w 2663714"/>
                <a:gd name="connsiteY4514" fmla="*/ 859459 h 2179871"/>
                <a:gd name="connsiteX4515" fmla="*/ 1208596 w 2663714"/>
                <a:gd name="connsiteY4515" fmla="*/ 855192 h 2179871"/>
                <a:gd name="connsiteX4516" fmla="*/ 1202197 w 2663714"/>
                <a:gd name="connsiteY4516" fmla="*/ 874224 h 2179871"/>
                <a:gd name="connsiteX4517" fmla="*/ 1188888 w 2663714"/>
                <a:gd name="connsiteY4517" fmla="*/ 878321 h 2179871"/>
                <a:gd name="connsiteX4518" fmla="*/ 1209876 w 2663714"/>
                <a:gd name="connsiteY4518" fmla="*/ 851436 h 2179871"/>
                <a:gd name="connsiteX4519" fmla="*/ 1197675 w 2663714"/>
                <a:gd name="connsiteY4519" fmla="*/ 855192 h 2179871"/>
                <a:gd name="connsiteX4520" fmla="*/ 1201514 w 2663714"/>
                <a:gd name="connsiteY4520" fmla="*/ 844864 h 2179871"/>
                <a:gd name="connsiteX4521" fmla="*/ 1201514 w 2663714"/>
                <a:gd name="connsiteY4521" fmla="*/ 844864 h 2179871"/>
                <a:gd name="connsiteX4522" fmla="*/ 1201514 w 2663714"/>
                <a:gd name="connsiteY4522" fmla="*/ 844864 h 2179871"/>
                <a:gd name="connsiteX4523" fmla="*/ 1201514 w 2663714"/>
                <a:gd name="connsiteY4523" fmla="*/ 844864 h 2179871"/>
                <a:gd name="connsiteX4524" fmla="*/ 1201514 w 2663714"/>
                <a:gd name="connsiteY4524" fmla="*/ 844864 h 2179871"/>
                <a:gd name="connsiteX4525" fmla="*/ 1202624 w 2663714"/>
                <a:gd name="connsiteY4525" fmla="*/ 841365 h 2179871"/>
                <a:gd name="connsiteX4526" fmla="*/ 1215421 w 2663714"/>
                <a:gd name="connsiteY4526" fmla="*/ 836927 h 2179871"/>
                <a:gd name="connsiteX4527" fmla="*/ 1209876 w 2663714"/>
                <a:gd name="connsiteY4527" fmla="*/ 851351 h 2179871"/>
                <a:gd name="connsiteX4528" fmla="*/ 1209876 w 2663714"/>
                <a:gd name="connsiteY4528" fmla="*/ 851351 h 2179871"/>
                <a:gd name="connsiteX4529" fmla="*/ 1209876 w 2663714"/>
                <a:gd name="connsiteY4529" fmla="*/ 851522 h 2179871"/>
                <a:gd name="connsiteX4530" fmla="*/ 1191874 w 2663714"/>
                <a:gd name="connsiteY4530" fmla="*/ 852375 h 2179871"/>
                <a:gd name="connsiteX4531" fmla="*/ 1188120 w 2663714"/>
                <a:gd name="connsiteY4531" fmla="*/ 855106 h 2179871"/>
                <a:gd name="connsiteX4532" fmla="*/ 1180782 w 2663714"/>
                <a:gd name="connsiteY4532" fmla="*/ 860483 h 2179871"/>
                <a:gd name="connsiteX4533" fmla="*/ 1180527 w 2663714"/>
                <a:gd name="connsiteY4533" fmla="*/ 860483 h 2179871"/>
                <a:gd name="connsiteX4534" fmla="*/ 1184793 w 2663714"/>
                <a:gd name="connsiteY4534" fmla="*/ 847510 h 2179871"/>
                <a:gd name="connsiteX4535" fmla="*/ 1194519 w 2663714"/>
                <a:gd name="connsiteY4535" fmla="*/ 844096 h 2179871"/>
                <a:gd name="connsiteX4536" fmla="*/ 1191874 w 2663714"/>
                <a:gd name="connsiteY4536" fmla="*/ 852290 h 2179871"/>
                <a:gd name="connsiteX4537" fmla="*/ 1186243 w 2663714"/>
                <a:gd name="connsiteY4537" fmla="*/ 842901 h 2179871"/>
                <a:gd name="connsiteX4538" fmla="*/ 1195116 w 2663714"/>
                <a:gd name="connsiteY4538" fmla="*/ 815334 h 2179871"/>
                <a:gd name="connsiteX4539" fmla="*/ 1206804 w 2663714"/>
                <a:gd name="connsiteY4539" fmla="*/ 811322 h 2179871"/>
                <a:gd name="connsiteX4540" fmla="*/ 1195969 w 2663714"/>
                <a:gd name="connsiteY4540" fmla="*/ 839829 h 2179871"/>
                <a:gd name="connsiteX4541" fmla="*/ 1186157 w 2663714"/>
                <a:gd name="connsiteY4541" fmla="*/ 842901 h 2179871"/>
                <a:gd name="connsiteX4542" fmla="*/ 1179417 w 2663714"/>
                <a:gd name="connsiteY4542" fmla="*/ 845121 h 2179871"/>
                <a:gd name="connsiteX4543" fmla="*/ 1159027 w 2663714"/>
                <a:gd name="connsiteY4543" fmla="*/ 851778 h 2179871"/>
                <a:gd name="connsiteX4544" fmla="*/ 1164743 w 2663714"/>
                <a:gd name="connsiteY4544" fmla="*/ 826002 h 2179871"/>
                <a:gd name="connsiteX4545" fmla="*/ 1190679 w 2663714"/>
                <a:gd name="connsiteY4545" fmla="*/ 816870 h 2179871"/>
                <a:gd name="connsiteX4546" fmla="*/ 1179503 w 2663714"/>
                <a:gd name="connsiteY4546" fmla="*/ 845121 h 2179871"/>
                <a:gd name="connsiteX4547" fmla="*/ 1125326 w 2663714"/>
                <a:gd name="connsiteY4547" fmla="*/ 863726 h 2179871"/>
                <a:gd name="connsiteX4548" fmla="*/ 1117477 w 2663714"/>
                <a:gd name="connsiteY4548" fmla="*/ 866628 h 2179871"/>
                <a:gd name="connsiteX4549" fmla="*/ 1126777 w 2663714"/>
                <a:gd name="connsiteY4549" fmla="*/ 856728 h 2179871"/>
                <a:gd name="connsiteX4550" fmla="*/ 1128227 w 2663714"/>
                <a:gd name="connsiteY4550" fmla="*/ 855192 h 2179871"/>
                <a:gd name="connsiteX4551" fmla="*/ 1125326 w 2663714"/>
                <a:gd name="connsiteY4551" fmla="*/ 863726 h 2179871"/>
                <a:gd name="connsiteX4552" fmla="*/ 1098452 w 2663714"/>
                <a:gd name="connsiteY4552" fmla="*/ 879857 h 2179871"/>
                <a:gd name="connsiteX4553" fmla="*/ 1097513 w 2663714"/>
                <a:gd name="connsiteY4553" fmla="*/ 877211 h 2179871"/>
                <a:gd name="connsiteX4554" fmla="*/ 1103570 w 2663714"/>
                <a:gd name="connsiteY4554" fmla="*/ 875163 h 2179871"/>
                <a:gd name="connsiteX4555" fmla="*/ 1098452 w 2663714"/>
                <a:gd name="connsiteY4555" fmla="*/ 879857 h 2179871"/>
                <a:gd name="connsiteX4556" fmla="*/ 1072942 w 2663714"/>
                <a:gd name="connsiteY4556" fmla="*/ 904267 h 2179871"/>
                <a:gd name="connsiteX4557" fmla="*/ 1071747 w 2663714"/>
                <a:gd name="connsiteY4557" fmla="*/ 905633 h 2179871"/>
                <a:gd name="connsiteX4558" fmla="*/ 1061680 w 2663714"/>
                <a:gd name="connsiteY4558" fmla="*/ 908364 h 2179871"/>
                <a:gd name="connsiteX4559" fmla="*/ 1061765 w 2663714"/>
                <a:gd name="connsiteY4559" fmla="*/ 907083 h 2179871"/>
                <a:gd name="connsiteX4560" fmla="*/ 1073197 w 2663714"/>
                <a:gd name="connsiteY4560" fmla="*/ 902731 h 2179871"/>
                <a:gd name="connsiteX4561" fmla="*/ 1072942 w 2663714"/>
                <a:gd name="connsiteY4561" fmla="*/ 904267 h 2179871"/>
                <a:gd name="connsiteX4562" fmla="*/ 1071321 w 2663714"/>
                <a:gd name="connsiteY4562" fmla="*/ 906059 h 2179871"/>
                <a:gd name="connsiteX4563" fmla="*/ 1060826 w 2663714"/>
                <a:gd name="connsiteY4563" fmla="*/ 917496 h 2179871"/>
                <a:gd name="connsiteX4564" fmla="*/ 1061594 w 2663714"/>
                <a:gd name="connsiteY4564" fmla="*/ 908961 h 2179871"/>
                <a:gd name="connsiteX4565" fmla="*/ 1071321 w 2663714"/>
                <a:gd name="connsiteY4565" fmla="*/ 906059 h 2179871"/>
                <a:gd name="connsiteX4566" fmla="*/ 1076951 w 2663714"/>
                <a:gd name="connsiteY4566" fmla="*/ 909985 h 2179871"/>
                <a:gd name="connsiteX4567" fmla="*/ 1078743 w 2663714"/>
                <a:gd name="connsiteY4567" fmla="*/ 908278 h 2179871"/>
                <a:gd name="connsiteX4568" fmla="*/ 1078743 w 2663714"/>
                <a:gd name="connsiteY4568" fmla="*/ 908278 h 2179871"/>
                <a:gd name="connsiteX4569" fmla="*/ 1078829 w 2663714"/>
                <a:gd name="connsiteY4569" fmla="*/ 908193 h 2179871"/>
                <a:gd name="connsiteX4570" fmla="*/ 1078914 w 2663714"/>
                <a:gd name="connsiteY4570" fmla="*/ 908193 h 2179871"/>
                <a:gd name="connsiteX4571" fmla="*/ 1078914 w 2663714"/>
                <a:gd name="connsiteY4571" fmla="*/ 908022 h 2179871"/>
                <a:gd name="connsiteX4572" fmla="*/ 1089408 w 2663714"/>
                <a:gd name="connsiteY4572" fmla="*/ 896756 h 2179871"/>
                <a:gd name="connsiteX4573" fmla="*/ 1091029 w 2663714"/>
                <a:gd name="connsiteY4573" fmla="*/ 896159 h 2179871"/>
                <a:gd name="connsiteX4574" fmla="*/ 1096404 w 2663714"/>
                <a:gd name="connsiteY4574" fmla="*/ 911436 h 2179871"/>
                <a:gd name="connsiteX4575" fmla="*/ 1095209 w 2663714"/>
                <a:gd name="connsiteY4575" fmla="*/ 912631 h 2179871"/>
                <a:gd name="connsiteX4576" fmla="*/ 1076098 w 2663714"/>
                <a:gd name="connsiteY4576" fmla="*/ 920569 h 2179871"/>
                <a:gd name="connsiteX4577" fmla="*/ 1076951 w 2663714"/>
                <a:gd name="connsiteY4577" fmla="*/ 909985 h 2179871"/>
                <a:gd name="connsiteX4578" fmla="*/ 1108092 w 2663714"/>
                <a:gd name="connsiteY4578" fmla="*/ 906827 h 2179871"/>
                <a:gd name="connsiteX4579" fmla="*/ 1113382 w 2663714"/>
                <a:gd name="connsiteY4579" fmla="*/ 900853 h 2179871"/>
                <a:gd name="connsiteX4580" fmla="*/ 1111846 w 2663714"/>
                <a:gd name="connsiteY4580" fmla="*/ 905889 h 2179871"/>
                <a:gd name="connsiteX4581" fmla="*/ 1108263 w 2663714"/>
                <a:gd name="connsiteY4581" fmla="*/ 907254 h 2179871"/>
                <a:gd name="connsiteX4582" fmla="*/ 1108092 w 2663714"/>
                <a:gd name="connsiteY4582" fmla="*/ 906742 h 2179871"/>
                <a:gd name="connsiteX4583" fmla="*/ 1122767 w 2663714"/>
                <a:gd name="connsiteY4583" fmla="*/ 890270 h 2179871"/>
                <a:gd name="connsiteX4584" fmla="*/ 1129848 w 2663714"/>
                <a:gd name="connsiteY4584" fmla="*/ 882332 h 2179871"/>
                <a:gd name="connsiteX4585" fmla="*/ 1146826 w 2663714"/>
                <a:gd name="connsiteY4585" fmla="*/ 876529 h 2179871"/>
                <a:gd name="connsiteX4586" fmla="*/ 1143072 w 2663714"/>
                <a:gd name="connsiteY4586" fmla="*/ 889672 h 2179871"/>
                <a:gd name="connsiteX4587" fmla="*/ 1143072 w 2663714"/>
                <a:gd name="connsiteY4587" fmla="*/ 889672 h 2179871"/>
                <a:gd name="connsiteX4588" fmla="*/ 1143072 w 2663714"/>
                <a:gd name="connsiteY4588" fmla="*/ 889843 h 2179871"/>
                <a:gd name="connsiteX4589" fmla="*/ 1143072 w 2663714"/>
                <a:gd name="connsiteY4589" fmla="*/ 890014 h 2179871"/>
                <a:gd name="connsiteX4590" fmla="*/ 1143072 w 2663714"/>
                <a:gd name="connsiteY4590" fmla="*/ 890014 h 2179871"/>
                <a:gd name="connsiteX4591" fmla="*/ 1142134 w 2663714"/>
                <a:gd name="connsiteY4591" fmla="*/ 894196 h 2179871"/>
                <a:gd name="connsiteX4592" fmla="*/ 1119695 w 2663714"/>
                <a:gd name="connsiteY4592" fmla="*/ 902816 h 2179871"/>
                <a:gd name="connsiteX4593" fmla="*/ 1122852 w 2663714"/>
                <a:gd name="connsiteY4593" fmla="*/ 890185 h 2179871"/>
                <a:gd name="connsiteX4594" fmla="*/ 1153908 w 2663714"/>
                <a:gd name="connsiteY4594" fmla="*/ 874139 h 2179871"/>
                <a:gd name="connsiteX4595" fmla="*/ 1153993 w 2663714"/>
                <a:gd name="connsiteY4595" fmla="*/ 874139 h 2179871"/>
                <a:gd name="connsiteX4596" fmla="*/ 1157747 w 2663714"/>
                <a:gd name="connsiteY4596" fmla="*/ 885661 h 2179871"/>
                <a:gd name="connsiteX4597" fmla="*/ 1153225 w 2663714"/>
                <a:gd name="connsiteY4597" fmla="*/ 890270 h 2179871"/>
                <a:gd name="connsiteX4598" fmla="*/ 1149812 w 2663714"/>
                <a:gd name="connsiteY4598" fmla="*/ 891550 h 2179871"/>
                <a:gd name="connsiteX4599" fmla="*/ 1153822 w 2663714"/>
                <a:gd name="connsiteY4599" fmla="*/ 874224 h 2179871"/>
                <a:gd name="connsiteX4600" fmla="*/ 1152969 w 2663714"/>
                <a:gd name="connsiteY4600" fmla="*/ 922105 h 2179871"/>
                <a:gd name="connsiteX4601" fmla="*/ 1152372 w 2663714"/>
                <a:gd name="connsiteY4601" fmla="*/ 923982 h 2179871"/>
                <a:gd name="connsiteX4602" fmla="*/ 1135906 w 2663714"/>
                <a:gd name="connsiteY4602" fmla="*/ 939943 h 2179871"/>
                <a:gd name="connsiteX4603" fmla="*/ 1139745 w 2663714"/>
                <a:gd name="connsiteY4603" fmla="*/ 926799 h 2179871"/>
                <a:gd name="connsiteX4604" fmla="*/ 1152969 w 2663714"/>
                <a:gd name="connsiteY4604" fmla="*/ 922105 h 2179871"/>
                <a:gd name="connsiteX4605" fmla="*/ 1136759 w 2663714"/>
                <a:gd name="connsiteY4605" fmla="*/ 948904 h 2179871"/>
                <a:gd name="connsiteX4606" fmla="*/ 1136759 w 2663714"/>
                <a:gd name="connsiteY4606" fmla="*/ 948904 h 2179871"/>
                <a:gd name="connsiteX4607" fmla="*/ 1136844 w 2663714"/>
                <a:gd name="connsiteY4607" fmla="*/ 948819 h 2179871"/>
                <a:gd name="connsiteX4608" fmla="*/ 1136930 w 2663714"/>
                <a:gd name="connsiteY4608" fmla="*/ 948733 h 2179871"/>
                <a:gd name="connsiteX4609" fmla="*/ 1136930 w 2663714"/>
                <a:gd name="connsiteY4609" fmla="*/ 948733 h 2179871"/>
                <a:gd name="connsiteX4610" fmla="*/ 1141110 w 2663714"/>
                <a:gd name="connsiteY4610" fmla="*/ 944125 h 2179871"/>
                <a:gd name="connsiteX4611" fmla="*/ 1146485 w 2663714"/>
                <a:gd name="connsiteY4611" fmla="*/ 942247 h 2179871"/>
                <a:gd name="connsiteX4612" fmla="*/ 1145461 w 2663714"/>
                <a:gd name="connsiteY4612" fmla="*/ 945405 h 2179871"/>
                <a:gd name="connsiteX4613" fmla="*/ 1131043 w 2663714"/>
                <a:gd name="connsiteY4613" fmla="*/ 963243 h 2179871"/>
                <a:gd name="connsiteX4614" fmla="*/ 1128739 w 2663714"/>
                <a:gd name="connsiteY4614" fmla="*/ 964267 h 2179871"/>
                <a:gd name="connsiteX4615" fmla="*/ 1131810 w 2663714"/>
                <a:gd name="connsiteY4615" fmla="*/ 953769 h 2179871"/>
                <a:gd name="connsiteX4616" fmla="*/ 1136673 w 2663714"/>
                <a:gd name="connsiteY4616" fmla="*/ 948989 h 2179871"/>
                <a:gd name="connsiteX4617" fmla="*/ 1142817 w 2663714"/>
                <a:gd name="connsiteY4617" fmla="*/ 957012 h 2179871"/>
                <a:gd name="connsiteX4618" fmla="*/ 1160562 w 2663714"/>
                <a:gd name="connsiteY4618" fmla="*/ 938406 h 2179871"/>
                <a:gd name="connsiteX4619" fmla="*/ 1160562 w 2663714"/>
                <a:gd name="connsiteY4619" fmla="*/ 938406 h 2179871"/>
                <a:gd name="connsiteX4620" fmla="*/ 1160648 w 2663714"/>
                <a:gd name="connsiteY4620" fmla="*/ 938321 h 2179871"/>
                <a:gd name="connsiteX4621" fmla="*/ 1160733 w 2663714"/>
                <a:gd name="connsiteY4621" fmla="*/ 938321 h 2179871"/>
                <a:gd name="connsiteX4622" fmla="*/ 1160733 w 2663714"/>
                <a:gd name="connsiteY4622" fmla="*/ 938235 h 2179871"/>
                <a:gd name="connsiteX4623" fmla="*/ 1161842 w 2663714"/>
                <a:gd name="connsiteY4623" fmla="*/ 936955 h 2179871"/>
                <a:gd name="connsiteX4624" fmla="*/ 1165767 w 2663714"/>
                <a:gd name="connsiteY4624" fmla="*/ 935590 h 2179871"/>
                <a:gd name="connsiteX4625" fmla="*/ 1163378 w 2663714"/>
                <a:gd name="connsiteY4625" fmla="*/ 943100 h 2179871"/>
                <a:gd name="connsiteX4626" fmla="*/ 1163634 w 2663714"/>
                <a:gd name="connsiteY4626" fmla="*/ 943186 h 2179871"/>
                <a:gd name="connsiteX4627" fmla="*/ 1166705 w 2663714"/>
                <a:gd name="connsiteY4627" fmla="*/ 935249 h 2179871"/>
                <a:gd name="connsiteX4628" fmla="*/ 1172421 w 2663714"/>
                <a:gd name="connsiteY4628" fmla="*/ 933285 h 2179871"/>
                <a:gd name="connsiteX4629" fmla="*/ 1175493 w 2663714"/>
                <a:gd name="connsiteY4629" fmla="*/ 943271 h 2179871"/>
                <a:gd name="connsiteX4630" fmla="*/ 1142305 w 2663714"/>
                <a:gd name="connsiteY4630" fmla="*/ 958036 h 2179871"/>
                <a:gd name="connsiteX4631" fmla="*/ 1142646 w 2663714"/>
                <a:gd name="connsiteY4631" fmla="*/ 957098 h 2179871"/>
                <a:gd name="connsiteX4632" fmla="*/ 1176858 w 2663714"/>
                <a:gd name="connsiteY4632" fmla="*/ 947026 h 2179871"/>
                <a:gd name="connsiteX4633" fmla="*/ 1177796 w 2663714"/>
                <a:gd name="connsiteY4633" fmla="*/ 950014 h 2179871"/>
                <a:gd name="connsiteX4634" fmla="*/ 1176090 w 2663714"/>
                <a:gd name="connsiteY4634" fmla="*/ 951379 h 2179871"/>
                <a:gd name="connsiteX4635" fmla="*/ 1176346 w 2663714"/>
                <a:gd name="connsiteY4635" fmla="*/ 947282 h 2179871"/>
                <a:gd name="connsiteX4636" fmla="*/ 1176858 w 2663714"/>
                <a:gd name="connsiteY4636" fmla="*/ 947112 h 2179871"/>
                <a:gd name="connsiteX4637" fmla="*/ 1211497 w 2663714"/>
                <a:gd name="connsiteY4637" fmla="*/ 923300 h 2179871"/>
                <a:gd name="connsiteX4638" fmla="*/ 1197078 w 2663714"/>
                <a:gd name="connsiteY4638" fmla="*/ 934310 h 2179871"/>
                <a:gd name="connsiteX4639" fmla="*/ 1186669 w 2663714"/>
                <a:gd name="connsiteY4639" fmla="*/ 938662 h 2179871"/>
                <a:gd name="connsiteX4640" fmla="*/ 1185390 w 2663714"/>
                <a:gd name="connsiteY4640" fmla="*/ 934651 h 2179871"/>
                <a:gd name="connsiteX4641" fmla="*/ 1187949 w 2663714"/>
                <a:gd name="connsiteY4641" fmla="*/ 927994 h 2179871"/>
                <a:gd name="connsiteX4642" fmla="*/ 1194348 w 2663714"/>
                <a:gd name="connsiteY4642" fmla="*/ 925775 h 2179871"/>
                <a:gd name="connsiteX4643" fmla="*/ 1194348 w 2663714"/>
                <a:gd name="connsiteY4643" fmla="*/ 925775 h 2179871"/>
                <a:gd name="connsiteX4644" fmla="*/ 1194348 w 2663714"/>
                <a:gd name="connsiteY4644" fmla="*/ 925775 h 2179871"/>
                <a:gd name="connsiteX4645" fmla="*/ 1194348 w 2663714"/>
                <a:gd name="connsiteY4645" fmla="*/ 925775 h 2179871"/>
                <a:gd name="connsiteX4646" fmla="*/ 1194348 w 2663714"/>
                <a:gd name="connsiteY4646" fmla="*/ 925775 h 2179871"/>
                <a:gd name="connsiteX4647" fmla="*/ 1212606 w 2663714"/>
                <a:gd name="connsiteY4647" fmla="*/ 919032 h 2179871"/>
                <a:gd name="connsiteX4648" fmla="*/ 1211411 w 2663714"/>
                <a:gd name="connsiteY4648" fmla="*/ 923385 h 2179871"/>
                <a:gd name="connsiteX4649" fmla="*/ 1218237 w 2663714"/>
                <a:gd name="connsiteY4649" fmla="*/ 916898 h 2179871"/>
                <a:gd name="connsiteX4650" fmla="*/ 1221735 w 2663714"/>
                <a:gd name="connsiteY4650" fmla="*/ 915618 h 2179871"/>
                <a:gd name="connsiteX4651" fmla="*/ 1217639 w 2663714"/>
                <a:gd name="connsiteY4651" fmla="*/ 918691 h 2179871"/>
                <a:gd name="connsiteX4652" fmla="*/ 1218237 w 2663714"/>
                <a:gd name="connsiteY4652" fmla="*/ 916898 h 2179871"/>
                <a:gd name="connsiteX4653" fmla="*/ 1192983 w 2663714"/>
                <a:gd name="connsiteY4653" fmla="*/ 921251 h 2179871"/>
                <a:gd name="connsiteX4654" fmla="*/ 1192983 w 2663714"/>
                <a:gd name="connsiteY4654" fmla="*/ 921251 h 2179871"/>
                <a:gd name="connsiteX4655" fmla="*/ 1192812 w 2663714"/>
                <a:gd name="connsiteY4655" fmla="*/ 921251 h 2179871"/>
                <a:gd name="connsiteX4656" fmla="*/ 1192642 w 2663714"/>
                <a:gd name="connsiteY4656" fmla="*/ 921251 h 2179871"/>
                <a:gd name="connsiteX4657" fmla="*/ 1192642 w 2663714"/>
                <a:gd name="connsiteY4657" fmla="*/ 921251 h 2179871"/>
                <a:gd name="connsiteX4658" fmla="*/ 1190082 w 2663714"/>
                <a:gd name="connsiteY4658" fmla="*/ 922190 h 2179871"/>
                <a:gd name="connsiteX4659" fmla="*/ 1196140 w 2663714"/>
                <a:gd name="connsiteY4659" fmla="*/ 906401 h 2179871"/>
                <a:gd name="connsiteX4660" fmla="*/ 1218408 w 2663714"/>
                <a:gd name="connsiteY4660" fmla="*/ 898378 h 2179871"/>
                <a:gd name="connsiteX4661" fmla="*/ 1214056 w 2663714"/>
                <a:gd name="connsiteY4661" fmla="*/ 913997 h 2179871"/>
                <a:gd name="connsiteX4662" fmla="*/ 1193068 w 2663714"/>
                <a:gd name="connsiteY4662" fmla="*/ 921081 h 2179871"/>
                <a:gd name="connsiteX4663" fmla="*/ 1209279 w 2663714"/>
                <a:gd name="connsiteY4663" fmla="*/ 872005 h 2179871"/>
                <a:gd name="connsiteX4664" fmla="*/ 1216189 w 2663714"/>
                <a:gd name="connsiteY4664" fmla="*/ 853911 h 2179871"/>
                <a:gd name="connsiteX4665" fmla="*/ 1216189 w 2663714"/>
                <a:gd name="connsiteY4665" fmla="*/ 853911 h 2179871"/>
                <a:gd name="connsiteX4666" fmla="*/ 1216189 w 2663714"/>
                <a:gd name="connsiteY4666" fmla="*/ 853911 h 2179871"/>
                <a:gd name="connsiteX4667" fmla="*/ 1216189 w 2663714"/>
                <a:gd name="connsiteY4667" fmla="*/ 853911 h 2179871"/>
                <a:gd name="connsiteX4668" fmla="*/ 1216189 w 2663714"/>
                <a:gd name="connsiteY4668" fmla="*/ 853911 h 2179871"/>
                <a:gd name="connsiteX4669" fmla="*/ 1216616 w 2663714"/>
                <a:gd name="connsiteY4669" fmla="*/ 852631 h 2179871"/>
                <a:gd name="connsiteX4670" fmla="*/ 1234788 w 2663714"/>
                <a:gd name="connsiteY4670" fmla="*/ 846742 h 2179871"/>
                <a:gd name="connsiteX4671" fmla="*/ 1227963 w 2663714"/>
                <a:gd name="connsiteY4671" fmla="*/ 866799 h 2179871"/>
                <a:gd name="connsiteX4672" fmla="*/ 1209279 w 2663714"/>
                <a:gd name="connsiteY4672" fmla="*/ 872261 h 2179871"/>
                <a:gd name="connsiteX4673" fmla="*/ 1217896 w 2663714"/>
                <a:gd name="connsiteY4673" fmla="*/ 849047 h 2179871"/>
                <a:gd name="connsiteX4674" fmla="*/ 1222929 w 2663714"/>
                <a:gd name="connsiteY4674" fmla="*/ 834196 h 2179871"/>
                <a:gd name="connsiteX4675" fmla="*/ 1241358 w 2663714"/>
                <a:gd name="connsiteY4675" fmla="*/ 827880 h 2179871"/>
                <a:gd name="connsiteX4676" fmla="*/ 1235812 w 2663714"/>
                <a:gd name="connsiteY4676" fmla="*/ 843840 h 2179871"/>
                <a:gd name="connsiteX4677" fmla="*/ 1217896 w 2663714"/>
                <a:gd name="connsiteY4677" fmla="*/ 849132 h 2179871"/>
                <a:gd name="connsiteX4678" fmla="*/ 1216701 w 2663714"/>
                <a:gd name="connsiteY4678" fmla="*/ 833257 h 2179871"/>
                <a:gd name="connsiteX4679" fmla="*/ 1203818 w 2663714"/>
                <a:gd name="connsiteY4679" fmla="*/ 837268 h 2179871"/>
                <a:gd name="connsiteX4680" fmla="*/ 1212691 w 2663714"/>
                <a:gd name="connsiteY4680" fmla="*/ 809274 h 2179871"/>
                <a:gd name="connsiteX4681" fmla="*/ 1228219 w 2663714"/>
                <a:gd name="connsiteY4681" fmla="*/ 804153 h 2179871"/>
                <a:gd name="connsiteX4682" fmla="*/ 1216701 w 2663714"/>
                <a:gd name="connsiteY4682" fmla="*/ 833257 h 2179871"/>
                <a:gd name="connsiteX4683" fmla="*/ 1213715 w 2663714"/>
                <a:gd name="connsiteY4683" fmla="*/ 805860 h 2179871"/>
                <a:gd name="connsiteX4684" fmla="*/ 1219687 w 2663714"/>
                <a:gd name="connsiteY4684" fmla="*/ 786401 h 2179871"/>
                <a:gd name="connsiteX4685" fmla="*/ 1238116 w 2663714"/>
                <a:gd name="connsiteY4685" fmla="*/ 779317 h 2179871"/>
                <a:gd name="connsiteX4686" fmla="*/ 1229242 w 2663714"/>
                <a:gd name="connsiteY4686" fmla="*/ 801337 h 2179871"/>
                <a:gd name="connsiteX4687" fmla="*/ 1213630 w 2663714"/>
                <a:gd name="connsiteY4687" fmla="*/ 805860 h 2179871"/>
                <a:gd name="connsiteX4688" fmla="*/ 1199638 w 2663714"/>
                <a:gd name="connsiteY4688" fmla="*/ 793826 h 2179871"/>
                <a:gd name="connsiteX4689" fmla="*/ 1192215 w 2663714"/>
                <a:gd name="connsiteY4689" fmla="*/ 812347 h 2179871"/>
                <a:gd name="connsiteX4690" fmla="*/ 1165682 w 2663714"/>
                <a:gd name="connsiteY4690" fmla="*/ 820881 h 2179871"/>
                <a:gd name="connsiteX4691" fmla="*/ 1167644 w 2663714"/>
                <a:gd name="connsiteY4691" fmla="*/ 811834 h 2179871"/>
                <a:gd name="connsiteX4692" fmla="*/ 1169520 w 2663714"/>
                <a:gd name="connsiteY4692" fmla="*/ 803641 h 2179871"/>
                <a:gd name="connsiteX4693" fmla="*/ 1199723 w 2663714"/>
                <a:gd name="connsiteY4693" fmla="*/ 793485 h 2179871"/>
                <a:gd name="connsiteX4694" fmla="*/ 1199723 w 2663714"/>
                <a:gd name="connsiteY4694" fmla="*/ 793826 h 2179871"/>
                <a:gd name="connsiteX4695" fmla="*/ 1165596 w 2663714"/>
                <a:gd name="connsiteY4695" fmla="*/ 811152 h 2179871"/>
                <a:gd name="connsiteX4696" fmla="*/ 1162439 w 2663714"/>
                <a:gd name="connsiteY4696" fmla="*/ 821906 h 2179871"/>
                <a:gd name="connsiteX4697" fmla="*/ 1156382 w 2663714"/>
                <a:gd name="connsiteY4697" fmla="*/ 823869 h 2179871"/>
                <a:gd name="connsiteX4698" fmla="*/ 1156382 w 2663714"/>
                <a:gd name="connsiteY4698" fmla="*/ 823869 h 2179871"/>
                <a:gd name="connsiteX4699" fmla="*/ 1156126 w 2663714"/>
                <a:gd name="connsiteY4699" fmla="*/ 823869 h 2179871"/>
                <a:gd name="connsiteX4700" fmla="*/ 1155870 w 2663714"/>
                <a:gd name="connsiteY4700" fmla="*/ 823869 h 2179871"/>
                <a:gd name="connsiteX4701" fmla="*/ 1155870 w 2663714"/>
                <a:gd name="connsiteY4701" fmla="*/ 823954 h 2179871"/>
                <a:gd name="connsiteX4702" fmla="*/ 1148533 w 2663714"/>
                <a:gd name="connsiteY4702" fmla="*/ 826685 h 2179871"/>
                <a:gd name="connsiteX4703" fmla="*/ 1143584 w 2663714"/>
                <a:gd name="connsiteY4703" fmla="*/ 813968 h 2179871"/>
                <a:gd name="connsiteX4704" fmla="*/ 1144267 w 2663714"/>
                <a:gd name="connsiteY4704" fmla="*/ 811664 h 2179871"/>
                <a:gd name="connsiteX4705" fmla="*/ 1167558 w 2663714"/>
                <a:gd name="connsiteY4705" fmla="*/ 804153 h 2179871"/>
                <a:gd name="connsiteX4706" fmla="*/ 1165596 w 2663714"/>
                <a:gd name="connsiteY4706" fmla="*/ 811066 h 2179871"/>
                <a:gd name="connsiteX4707" fmla="*/ 1134711 w 2663714"/>
                <a:gd name="connsiteY4707" fmla="*/ 836329 h 2179871"/>
                <a:gd name="connsiteX4708" fmla="*/ 1130701 w 2663714"/>
                <a:gd name="connsiteY4708" fmla="*/ 847339 h 2179871"/>
                <a:gd name="connsiteX4709" fmla="*/ 1130275 w 2663714"/>
                <a:gd name="connsiteY4709" fmla="*/ 847595 h 2179871"/>
                <a:gd name="connsiteX4710" fmla="*/ 1130360 w 2663714"/>
                <a:gd name="connsiteY4710" fmla="*/ 847852 h 2179871"/>
                <a:gd name="connsiteX4711" fmla="*/ 1130531 w 2663714"/>
                <a:gd name="connsiteY4711" fmla="*/ 847852 h 2179871"/>
                <a:gd name="connsiteX4712" fmla="*/ 1129251 w 2663714"/>
                <a:gd name="connsiteY4712" fmla="*/ 851351 h 2179871"/>
                <a:gd name="connsiteX4713" fmla="*/ 1124900 w 2663714"/>
                <a:gd name="connsiteY4713" fmla="*/ 855277 h 2179871"/>
                <a:gd name="connsiteX4714" fmla="*/ 1110225 w 2663714"/>
                <a:gd name="connsiteY4714" fmla="*/ 868591 h 2179871"/>
                <a:gd name="connsiteX4715" fmla="*/ 1110652 w 2663714"/>
                <a:gd name="connsiteY4715" fmla="*/ 864495 h 2179871"/>
                <a:gd name="connsiteX4716" fmla="*/ 1112870 w 2663714"/>
                <a:gd name="connsiteY4716" fmla="*/ 844096 h 2179871"/>
                <a:gd name="connsiteX4717" fmla="*/ 1134626 w 2663714"/>
                <a:gd name="connsiteY4717" fmla="*/ 836329 h 2179871"/>
                <a:gd name="connsiteX4718" fmla="*/ 1112529 w 2663714"/>
                <a:gd name="connsiteY4718" fmla="*/ 844267 h 2179871"/>
                <a:gd name="connsiteX4719" fmla="*/ 1108690 w 2663714"/>
                <a:gd name="connsiteY4719" fmla="*/ 864324 h 2179871"/>
                <a:gd name="connsiteX4720" fmla="*/ 1107581 w 2663714"/>
                <a:gd name="connsiteY4720" fmla="*/ 870128 h 2179871"/>
                <a:gd name="connsiteX4721" fmla="*/ 1096233 w 2663714"/>
                <a:gd name="connsiteY4721" fmla="*/ 874310 h 2179871"/>
                <a:gd name="connsiteX4722" fmla="*/ 1089237 w 2663714"/>
                <a:gd name="connsiteY4722" fmla="*/ 854936 h 2179871"/>
                <a:gd name="connsiteX4723" fmla="*/ 1091626 w 2663714"/>
                <a:gd name="connsiteY4723" fmla="*/ 852034 h 2179871"/>
                <a:gd name="connsiteX4724" fmla="*/ 1112444 w 2663714"/>
                <a:gd name="connsiteY4724" fmla="*/ 844267 h 2179871"/>
                <a:gd name="connsiteX4725" fmla="*/ 1063898 w 2663714"/>
                <a:gd name="connsiteY4725" fmla="*/ 888477 h 2179871"/>
                <a:gd name="connsiteX4726" fmla="*/ 1075842 w 2663714"/>
                <a:gd name="connsiteY4726" fmla="*/ 884381 h 2179871"/>
                <a:gd name="connsiteX4727" fmla="*/ 1073283 w 2663714"/>
                <a:gd name="connsiteY4727" fmla="*/ 900000 h 2179871"/>
                <a:gd name="connsiteX4728" fmla="*/ 1061680 w 2663714"/>
                <a:gd name="connsiteY4728" fmla="*/ 904864 h 2179871"/>
                <a:gd name="connsiteX4729" fmla="*/ 1062192 w 2663714"/>
                <a:gd name="connsiteY4729" fmla="*/ 899317 h 2179871"/>
                <a:gd name="connsiteX4730" fmla="*/ 1063898 w 2663714"/>
                <a:gd name="connsiteY4730" fmla="*/ 888477 h 2179871"/>
                <a:gd name="connsiteX4731" fmla="*/ 1058693 w 2663714"/>
                <a:gd name="connsiteY4731" fmla="*/ 937297 h 2179871"/>
                <a:gd name="connsiteX4732" fmla="*/ 1058693 w 2663714"/>
                <a:gd name="connsiteY4732" fmla="*/ 937126 h 2179871"/>
                <a:gd name="connsiteX4733" fmla="*/ 1058693 w 2663714"/>
                <a:gd name="connsiteY4733" fmla="*/ 937126 h 2179871"/>
                <a:gd name="connsiteX4734" fmla="*/ 1059461 w 2663714"/>
                <a:gd name="connsiteY4734" fmla="*/ 929103 h 2179871"/>
                <a:gd name="connsiteX4735" fmla="*/ 1069529 w 2663714"/>
                <a:gd name="connsiteY4735" fmla="*/ 925177 h 2179871"/>
                <a:gd name="connsiteX4736" fmla="*/ 1067225 w 2663714"/>
                <a:gd name="connsiteY4736" fmla="*/ 942332 h 2179871"/>
                <a:gd name="connsiteX4737" fmla="*/ 1056049 w 2663714"/>
                <a:gd name="connsiteY4737" fmla="*/ 955561 h 2179871"/>
                <a:gd name="connsiteX4738" fmla="*/ 1058608 w 2663714"/>
                <a:gd name="connsiteY4738" fmla="*/ 937467 h 2179871"/>
                <a:gd name="connsiteX4739" fmla="*/ 1058608 w 2663714"/>
                <a:gd name="connsiteY4739" fmla="*/ 937467 h 2179871"/>
                <a:gd name="connsiteX4740" fmla="*/ 1058608 w 2663714"/>
                <a:gd name="connsiteY4740" fmla="*/ 937297 h 2179871"/>
                <a:gd name="connsiteX4741" fmla="*/ 1109031 w 2663714"/>
                <a:gd name="connsiteY4741" fmla="*/ 910241 h 2179871"/>
                <a:gd name="connsiteX4742" fmla="*/ 1110396 w 2663714"/>
                <a:gd name="connsiteY4742" fmla="*/ 909729 h 2179871"/>
                <a:gd name="connsiteX4743" fmla="*/ 1109798 w 2663714"/>
                <a:gd name="connsiteY4743" fmla="*/ 912290 h 2179871"/>
                <a:gd name="connsiteX4744" fmla="*/ 1109031 w 2663714"/>
                <a:gd name="connsiteY4744" fmla="*/ 910156 h 2179871"/>
                <a:gd name="connsiteX4745" fmla="*/ 1117392 w 2663714"/>
                <a:gd name="connsiteY4745" fmla="*/ 910497 h 2179871"/>
                <a:gd name="connsiteX4746" fmla="*/ 1117392 w 2663714"/>
                <a:gd name="connsiteY4746" fmla="*/ 910497 h 2179871"/>
                <a:gd name="connsiteX4747" fmla="*/ 1117392 w 2663714"/>
                <a:gd name="connsiteY4747" fmla="*/ 910497 h 2179871"/>
                <a:gd name="connsiteX4748" fmla="*/ 1117392 w 2663714"/>
                <a:gd name="connsiteY4748" fmla="*/ 910497 h 2179871"/>
                <a:gd name="connsiteX4749" fmla="*/ 1117392 w 2663714"/>
                <a:gd name="connsiteY4749" fmla="*/ 910497 h 2179871"/>
                <a:gd name="connsiteX4750" fmla="*/ 1118245 w 2663714"/>
                <a:gd name="connsiteY4750" fmla="*/ 907083 h 2179871"/>
                <a:gd name="connsiteX4751" fmla="*/ 1140598 w 2663714"/>
                <a:gd name="connsiteY4751" fmla="*/ 899146 h 2179871"/>
                <a:gd name="connsiteX4752" fmla="*/ 1139489 w 2663714"/>
                <a:gd name="connsiteY4752" fmla="*/ 904011 h 2179871"/>
                <a:gd name="connsiteX4753" fmla="*/ 1123364 w 2663714"/>
                <a:gd name="connsiteY4753" fmla="*/ 920825 h 2179871"/>
                <a:gd name="connsiteX4754" fmla="*/ 1123364 w 2663714"/>
                <a:gd name="connsiteY4754" fmla="*/ 920825 h 2179871"/>
                <a:gd name="connsiteX4755" fmla="*/ 1123364 w 2663714"/>
                <a:gd name="connsiteY4755" fmla="*/ 920825 h 2179871"/>
                <a:gd name="connsiteX4756" fmla="*/ 1123364 w 2663714"/>
                <a:gd name="connsiteY4756" fmla="*/ 920825 h 2179871"/>
                <a:gd name="connsiteX4757" fmla="*/ 1123364 w 2663714"/>
                <a:gd name="connsiteY4757" fmla="*/ 920825 h 2179871"/>
                <a:gd name="connsiteX4758" fmla="*/ 1115941 w 2663714"/>
                <a:gd name="connsiteY4758" fmla="*/ 929359 h 2179871"/>
                <a:gd name="connsiteX4759" fmla="*/ 1113723 w 2663714"/>
                <a:gd name="connsiteY4759" fmla="*/ 923300 h 2179871"/>
                <a:gd name="connsiteX4760" fmla="*/ 1117392 w 2663714"/>
                <a:gd name="connsiteY4760" fmla="*/ 910497 h 2179871"/>
                <a:gd name="connsiteX4761" fmla="*/ 1127118 w 2663714"/>
                <a:gd name="connsiteY4761" fmla="*/ 948819 h 2179871"/>
                <a:gd name="connsiteX4762" fmla="*/ 1124047 w 2663714"/>
                <a:gd name="connsiteY4762" fmla="*/ 952147 h 2179871"/>
                <a:gd name="connsiteX4763" fmla="*/ 1123364 w 2663714"/>
                <a:gd name="connsiteY4763" fmla="*/ 950099 h 2179871"/>
                <a:gd name="connsiteX4764" fmla="*/ 1127118 w 2663714"/>
                <a:gd name="connsiteY4764" fmla="*/ 948819 h 2179871"/>
                <a:gd name="connsiteX4765" fmla="*/ 1127459 w 2663714"/>
                <a:gd name="connsiteY4765" fmla="*/ 957695 h 2179871"/>
                <a:gd name="connsiteX4766" fmla="*/ 1126947 w 2663714"/>
                <a:gd name="connsiteY4766" fmla="*/ 960085 h 2179871"/>
                <a:gd name="connsiteX4767" fmla="*/ 1126435 w 2663714"/>
                <a:gd name="connsiteY4767" fmla="*/ 958719 h 2179871"/>
                <a:gd name="connsiteX4768" fmla="*/ 1127459 w 2663714"/>
                <a:gd name="connsiteY4768" fmla="*/ 957695 h 2179871"/>
                <a:gd name="connsiteX4769" fmla="*/ 1130445 w 2663714"/>
                <a:gd name="connsiteY4769" fmla="*/ 969900 h 2179871"/>
                <a:gd name="connsiteX4770" fmla="*/ 1136673 w 2663714"/>
                <a:gd name="connsiteY4770" fmla="*/ 963243 h 2179871"/>
                <a:gd name="connsiteX4771" fmla="*/ 1139916 w 2663714"/>
                <a:gd name="connsiteY4771" fmla="*/ 961877 h 2179871"/>
                <a:gd name="connsiteX4772" fmla="*/ 1138039 w 2663714"/>
                <a:gd name="connsiteY4772" fmla="*/ 967681 h 2179871"/>
                <a:gd name="connsiteX4773" fmla="*/ 1138295 w 2663714"/>
                <a:gd name="connsiteY4773" fmla="*/ 967766 h 2179871"/>
                <a:gd name="connsiteX4774" fmla="*/ 1140769 w 2663714"/>
                <a:gd name="connsiteY4774" fmla="*/ 961536 h 2179871"/>
                <a:gd name="connsiteX4775" fmla="*/ 1175749 w 2663714"/>
                <a:gd name="connsiteY4775" fmla="*/ 947368 h 2179871"/>
                <a:gd name="connsiteX4776" fmla="*/ 1175237 w 2663714"/>
                <a:gd name="connsiteY4776" fmla="*/ 951891 h 2179871"/>
                <a:gd name="connsiteX4777" fmla="*/ 1173274 w 2663714"/>
                <a:gd name="connsiteY4777" fmla="*/ 953513 h 2179871"/>
                <a:gd name="connsiteX4778" fmla="*/ 1144096 w 2663714"/>
                <a:gd name="connsiteY4778" fmla="*/ 966059 h 2179871"/>
                <a:gd name="connsiteX4779" fmla="*/ 1131213 w 2663714"/>
                <a:gd name="connsiteY4779" fmla="*/ 972034 h 2179871"/>
                <a:gd name="connsiteX4780" fmla="*/ 1130445 w 2663714"/>
                <a:gd name="connsiteY4780" fmla="*/ 969985 h 2179871"/>
                <a:gd name="connsiteX4781" fmla="*/ 1193665 w 2663714"/>
                <a:gd name="connsiteY4781" fmla="*/ 945405 h 2179871"/>
                <a:gd name="connsiteX4782" fmla="*/ 1196822 w 2663714"/>
                <a:gd name="connsiteY4782" fmla="*/ 943015 h 2179871"/>
                <a:gd name="connsiteX4783" fmla="*/ 1196822 w 2663714"/>
                <a:gd name="connsiteY4783" fmla="*/ 943015 h 2179871"/>
                <a:gd name="connsiteX4784" fmla="*/ 1196822 w 2663714"/>
                <a:gd name="connsiteY4784" fmla="*/ 943015 h 2179871"/>
                <a:gd name="connsiteX4785" fmla="*/ 1196822 w 2663714"/>
                <a:gd name="connsiteY4785" fmla="*/ 943015 h 2179871"/>
                <a:gd name="connsiteX4786" fmla="*/ 1196822 w 2663714"/>
                <a:gd name="connsiteY4786" fmla="*/ 943015 h 2179871"/>
                <a:gd name="connsiteX4787" fmla="*/ 1205525 w 2663714"/>
                <a:gd name="connsiteY4787" fmla="*/ 935761 h 2179871"/>
                <a:gd name="connsiteX4788" fmla="*/ 1207999 w 2663714"/>
                <a:gd name="connsiteY4788" fmla="*/ 934822 h 2179871"/>
                <a:gd name="connsiteX4789" fmla="*/ 1206293 w 2663714"/>
                <a:gd name="connsiteY4789" fmla="*/ 940881 h 2179871"/>
                <a:gd name="connsiteX4790" fmla="*/ 1193495 w 2663714"/>
                <a:gd name="connsiteY4790" fmla="*/ 945490 h 2179871"/>
                <a:gd name="connsiteX4791" fmla="*/ 1212350 w 2663714"/>
                <a:gd name="connsiteY4791" fmla="*/ 933029 h 2179871"/>
                <a:gd name="connsiteX4792" fmla="*/ 1228987 w 2663714"/>
                <a:gd name="connsiteY4792" fmla="*/ 926458 h 2179871"/>
                <a:gd name="connsiteX4793" fmla="*/ 1227366 w 2663714"/>
                <a:gd name="connsiteY4793" fmla="*/ 933627 h 2179871"/>
                <a:gd name="connsiteX4794" fmla="*/ 1210046 w 2663714"/>
                <a:gd name="connsiteY4794" fmla="*/ 939516 h 2179871"/>
                <a:gd name="connsiteX4795" fmla="*/ 1212350 w 2663714"/>
                <a:gd name="connsiteY4795" fmla="*/ 933029 h 2179871"/>
                <a:gd name="connsiteX4796" fmla="*/ 1216189 w 2663714"/>
                <a:gd name="connsiteY4796" fmla="*/ 926970 h 2179871"/>
                <a:gd name="connsiteX4797" fmla="*/ 1231888 w 2663714"/>
                <a:gd name="connsiteY4797" fmla="*/ 913826 h 2179871"/>
                <a:gd name="connsiteX4798" fmla="*/ 1230011 w 2663714"/>
                <a:gd name="connsiteY4798" fmla="*/ 922019 h 2179871"/>
                <a:gd name="connsiteX4799" fmla="*/ 1216104 w 2663714"/>
                <a:gd name="connsiteY4799" fmla="*/ 926970 h 2179871"/>
                <a:gd name="connsiteX4800" fmla="*/ 1234362 w 2663714"/>
                <a:gd name="connsiteY4800" fmla="*/ 911692 h 2179871"/>
                <a:gd name="connsiteX4801" fmla="*/ 1236324 w 2663714"/>
                <a:gd name="connsiteY4801" fmla="*/ 910071 h 2179871"/>
                <a:gd name="connsiteX4802" fmla="*/ 1264394 w 2663714"/>
                <a:gd name="connsiteY4802" fmla="*/ 899829 h 2179871"/>
                <a:gd name="connsiteX4803" fmla="*/ 1262261 w 2663714"/>
                <a:gd name="connsiteY4803" fmla="*/ 911095 h 2179871"/>
                <a:gd name="connsiteX4804" fmla="*/ 1231717 w 2663714"/>
                <a:gd name="connsiteY4804" fmla="*/ 921422 h 2179871"/>
                <a:gd name="connsiteX4805" fmla="*/ 1234447 w 2663714"/>
                <a:gd name="connsiteY4805" fmla="*/ 911692 h 2179871"/>
                <a:gd name="connsiteX4806" fmla="*/ 1242637 w 2663714"/>
                <a:gd name="connsiteY4806" fmla="*/ 904694 h 2179871"/>
                <a:gd name="connsiteX4807" fmla="*/ 1267294 w 2663714"/>
                <a:gd name="connsiteY4807" fmla="*/ 883869 h 2179871"/>
                <a:gd name="connsiteX4808" fmla="*/ 1264735 w 2663714"/>
                <a:gd name="connsiteY4808" fmla="*/ 897610 h 2179871"/>
                <a:gd name="connsiteX4809" fmla="*/ 1242552 w 2663714"/>
                <a:gd name="connsiteY4809" fmla="*/ 904608 h 2179871"/>
                <a:gd name="connsiteX4810" fmla="*/ 1266782 w 2663714"/>
                <a:gd name="connsiteY4810" fmla="*/ 881650 h 2179871"/>
                <a:gd name="connsiteX4811" fmla="*/ 1236495 w 2663714"/>
                <a:gd name="connsiteY4811" fmla="*/ 904267 h 2179871"/>
                <a:gd name="connsiteX4812" fmla="*/ 1240504 w 2663714"/>
                <a:gd name="connsiteY4812" fmla="*/ 890526 h 2179871"/>
                <a:gd name="connsiteX4813" fmla="*/ 1267209 w 2663714"/>
                <a:gd name="connsiteY4813" fmla="*/ 881308 h 2179871"/>
                <a:gd name="connsiteX4814" fmla="*/ 1266868 w 2663714"/>
                <a:gd name="connsiteY4814" fmla="*/ 881564 h 2179871"/>
                <a:gd name="connsiteX4815" fmla="*/ 1233594 w 2663714"/>
                <a:gd name="connsiteY4815" fmla="*/ 906401 h 2179871"/>
                <a:gd name="connsiteX4816" fmla="*/ 1230864 w 2663714"/>
                <a:gd name="connsiteY4816" fmla="*/ 908449 h 2179871"/>
                <a:gd name="connsiteX4817" fmla="*/ 1219687 w 2663714"/>
                <a:gd name="connsiteY4817" fmla="*/ 912119 h 2179871"/>
                <a:gd name="connsiteX4818" fmla="*/ 1225318 w 2663714"/>
                <a:gd name="connsiteY4818" fmla="*/ 895903 h 2179871"/>
                <a:gd name="connsiteX4819" fmla="*/ 1237177 w 2663714"/>
                <a:gd name="connsiteY4819" fmla="*/ 891721 h 2179871"/>
                <a:gd name="connsiteX4820" fmla="*/ 1233679 w 2663714"/>
                <a:gd name="connsiteY4820" fmla="*/ 906401 h 2179871"/>
                <a:gd name="connsiteX4821" fmla="*/ 1226513 w 2663714"/>
                <a:gd name="connsiteY4821" fmla="*/ 892147 h 2179871"/>
                <a:gd name="connsiteX4822" fmla="*/ 1230864 w 2663714"/>
                <a:gd name="connsiteY4822" fmla="*/ 879260 h 2179871"/>
                <a:gd name="connsiteX4823" fmla="*/ 1230864 w 2663714"/>
                <a:gd name="connsiteY4823" fmla="*/ 879260 h 2179871"/>
                <a:gd name="connsiteX4824" fmla="*/ 1230864 w 2663714"/>
                <a:gd name="connsiteY4824" fmla="*/ 879260 h 2179871"/>
                <a:gd name="connsiteX4825" fmla="*/ 1230864 w 2663714"/>
                <a:gd name="connsiteY4825" fmla="*/ 879260 h 2179871"/>
                <a:gd name="connsiteX4826" fmla="*/ 1230864 w 2663714"/>
                <a:gd name="connsiteY4826" fmla="*/ 879260 h 2179871"/>
                <a:gd name="connsiteX4827" fmla="*/ 1234276 w 2663714"/>
                <a:gd name="connsiteY4827" fmla="*/ 867396 h 2179871"/>
                <a:gd name="connsiteX4828" fmla="*/ 1243746 w 2663714"/>
                <a:gd name="connsiteY4828" fmla="*/ 864409 h 2179871"/>
                <a:gd name="connsiteX4829" fmla="*/ 1237774 w 2663714"/>
                <a:gd name="connsiteY4829" fmla="*/ 888819 h 2179871"/>
                <a:gd name="connsiteX4830" fmla="*/ 1226427 w 2663714"/>
                <a:gd name="connsiteY4830" fmla="*/ 892403 h 2179871"/>
                <a:gd name="connsiteX4831" fmla="*/ 1235129 w 2663714"/>
                <a:gd name="connsiteY4831" fmla="*/ 864409 h 2179871"/>
                <a:gd name="connsiteX4832" fmla="*/ 1240675 w 2663714"/>
                <a:gd name="connsiteY4832" fmla="*/ 844523 h 2179871"/>
                <a:gd name="connsiteX4833" fmla="*/ 1249633 w 2663714"/>
                <a:gd name="connsiteY4833" fmla="*/ 841706 h 2179871"/>
                <a:gd name="connsiteX4834" fmla="*/ 1244429 w 2663714"/>
                <a:gd name="connsiteY4834" fmla="*/ 861763 h 2179871"/>
                <a:gd name="connsiteX4835" fmla="*/ 1235129 w 2663714"/>
                <a:gd name="connsiteY4835" fmla="*/ 864324 h 2179871"/>
                <a:gd name="connsiteX4836" fmla="*/ 1241358 w 2663714"/>
                <a:gd name="connsiteY4836" fmla="*/ 842048 h 2179871"/>
                <a:gd name="connsiteX4837" fmla="*/ 1245709 w 2663714"/>
                <a:gd name="connsiteY4837" fmla="*/ 826173 h 2179871"/>
                <a:gd name="connsiteX4838" fmla="*/ 1254667 w 2663714"/>
                <a:gd name="connsiteY4838" fmla="*/ 823101 h 2179871"/>
                <a:gd name="connsiteX4839" fmla="*/ 1250145 w 2663714"/>
                <a:gd name="connsiteY4839" fmla="*/ 839573 h 2179871"/>
                <a:gd name="connsiteX4840" fmla="*/ 1241358 w 2663714"/>
                <a:gd name="connsiteY4840" fmla="*/ 842048 h 2179871"/>
                <a:gd name="connsiteX4841" fmla="*/ 1255520 w 2663714"/>
                <a:gd name="connsiteY4841" fmla="*/ 793911 h 2179871"/>
                <a:gd name="connsiteX4842" fmla="*/ 1254582 w 2663714"/>
                <a:gd name="connsiteY4842" fmla="*/ 794168 h 2179871"/>
                <a:gd name="connsiteX4843" fmla="*/ 1260128 w 2663714"/>
                <a:gd name="connsiteY4843" fmla="*/ 774367 h 2179871"/>
                <a:gd name="connsiteX4844" fmla="*/ 1259872 w 2663714"/>
                <a:gd name="connsiteY4844" fmla="*/ 774281 h 2179871"/>
                <a:gd name="connsiteX4845" fmla="*/ 1252790 w 2663714"/>
                <a:gd name="connsiteY4845" fmla="*/ 794680 h 2179871"/>
                <a:gd name="connsiteX4846" fmla="*/ 1234362 w 2663714"/>
                <a:gd name="connsiteY4846" fmla="*/ 799800 h 2179871"/>
                <a:gd name="connsiteX4847" fmla="*/ 1241784 w 2663714"/>
                <a:gd name="connsiteY4847" fmla="*/ 777781 h 2179871"/>
                <a:gd name="connsiteX4848" fmla="*/ 1273522 w 2663714"/>
                <a:gd name="connsiteY4848" fmla="*/ 765149 h 2179871"/>
                <a:gd name="connsiteX4849" fmla="*/ 1264394 w 2663714"/>
                <a:gd name="connsiteY4849" fmla="*/ 791607 h 2179871"/>
                <a:gd name="connsiteX4850" fmla="*/ 1255520 w 2663714"/>
                <a:gd name="connsiteY4850" fmla="*/ 793911 h 2179871"/>
                <a:gd name="connsiteX4851" fmla="*/ 1243320 w 2663714"/>
                <a:gd name="connsiteY4851" fmla="*/ 773172 h 2179871"/>
                <a:gd name="connsiteX4852" fmla="*/ 1246477 w 2663714"/>
                <a:gd name="connsiteY4852" fmla="*/ 763954 h 2179871"/>
                <a:gd name="connsiteX4853" fmla="*/ 1249804 w 2663714"/>
                <a:gd name="connsiteY4853" fmla="*/ 754395 h 2179871"/>
                <a:gd name="connsiteX4854" fmla="*/ 1275911 w 2663714"/>
                <a:gd name="connsiteY4854" fmla="*/ 743471 h 2179871"/>
                <a:gd name="connsiteX4855" fmla="*/ 1282310 w 2663714"/>
                <a:gd name="connsiteY4855" fmla="*/ 740825 h 2179871"/>
                <a:gd name="connsiteX4856" fmla="*/ 1274631 w 2663714"/>
                <a:gd name="connsiteY4856" fmla="*/ 761991 h 2179871"/>
                <a:gd name="connsiteX4857" fmla="*/ 1243320 w 2663714"/>
                <a:gd name="connsiteY4857" fmla="*/ 773172 h 2179871"/>
                <a:gd name="connsiteX4858" fmla="*/ 1244600 w 2663714"/>
                <a:gd name="connsiteY4858" fmla="*/ 763015 h 2179871"/>
                <a:gd name="connsiteX4859" fmla="*/ 1239993 w 2663714"/>
                <a:gd name="connsiteY4859" fmla="*/ 774281 h 2179871"/>
                <a:gd name="connsiteX4860" fmla="*/ 1221223 w 2663714"/>
                <a:gd name="connsiteY4860" fmla="*/ 780938 h 2179871"/>
                <a:gd name="connsiteX4861" fmla="*/ 1224380 w 2663714"/>
                <a:gd name="connsiteY4861" fmla="*/ 770526 h 2179871"/>
                <a:gd name="connsiteX4862" fmla="*/ 1226427 w 2663714"/>
                <a:gd name="connsiteY4862" fmla="*/ 763954 h 2179871"/>
                <a:gd name="connsiteX4863" fmla="*/ 1247757 w 2663714"/>
                <a:gd name="connsiteY4863" fmla="*/ 755078 h 2179871"/>
                <a:gd name="connsiteX4864" fmla="*/ 1244600 w 2663714"/>
                <a:gd name="connsiteY4864" fmla="*/ 762930 h 2179871"/>
                <a:gd name="connsiteX4865" fmla="*/ 1201771 w 2663714"/>
                <a:gd name="connsiteY4865" fmla="*/ 788022 h 2179871"/>
                <a:gd name="connsiteX4866" fmla="*/ 1170288 w 2663714"/>
                <a:gd name="connsiteY4866" fmla="*/ 799715 h 2179871"/>
                <a:gd name="connsiteX4867" fmla="*/ 1173786 w 2663714"/>
                <a:gd name="connsiteY4867" fmla="*/ 784096 h 2179871"/>
                <a:gd name="connsiteX4868" fmla="*/ 1208255 w 2663714"/>
                <a:gd name="connsiteY4868" fmla="*/ 771465 h 2179871"/>
                <a:gd name="connsiteX4869" fmla="*/ 1201685 w 2663714"/>
                <a:gd name="connsiteY4869" fmla="*/ 788022 h 2179871"/>
                <a:gd name="connsiteX4870" fmla="*/ 1143840 w 2663714"/>
                <a:gd name="connsiteY4870" fmla="*/ 811920 h 2179871"/>
                <a:gd name="connsiteX4871" fmla="*/ 1143328 w 2663714"/>
                <a:gd name="connsiteY4871" fmla="*/ 813286 h 2179871"/>
                <a:gd name="connsiteX4872" fmla="*/ 1142901 w 2663714"/>
                <a:gd name="connsiteY4872" fmla="*/ 812176 h 2179871"/>
                <a:gd name="connsiteX4873" fmla="*/ 1143840 w 2663714"/>
                <a:gd name="connsiteY4873" fmla="*/ 811834 h 2179871"/>
                <a:gd name="connsiteX4874" fmla="*/ 1055963 w 2663714"/>
                <a:gd name="connsiteY4874" fmla="*/ 909729 h 2179871"/>
                <a:gd name="connsiteX4875" fmla="*/ 1050503 w 2663714"/>
                <a:gd name="connsiteY4875" fmla="*/ 911266 h 2179871"/>
                <a:gd name="connsiteX4876" fmla="*/ 1056134 w 2663714"/>
                <a:gd name="connsiteY4876" fmla="*/ 909132 h 2179871"/>
                <a:gd name="connsiteX4877" fmla="*/ 1056049 w 2663714"/>
                <a:gd name="connsiteY4877" fmla="*/ 909815 h 2179871"/>
                <a:gd name="connsiteX4878" fmla="*/ 1066372 w 2663714"/>
                <a:gd name="connsiteY4878" fmla="*/ 951977 h 2179871"/>
                <a:gd name="connsiteX4879" fmla="*/ 1066372 w 2663714"/>
                <a:gd name="connsiteY4879" fmla="*/ 952233 h 2179871"/>
                <a:gd name="connsiteX4880" fmla="*/ 1066031 w 2663714"/>
                <a:gd name="connsiteY4880" fmla="*/ 952403 h 2179871"/>
                <a:gd name="connsiteX4881" fmla="*/ 1066372 w 2663714"/>
                <a:gd name="connsiteY4881" fmla="*/ 952062 h 2179871"/>
                <a:gd name="connsiteX4882" fmla="*/ 1073795 w 2663714"/>
                <a:gd name="connsiteY4882" fmla="*/ 946088 h 2179871"/>
                <a:gd name="connsiteX4883" fmla="*/ 1073795 w 2663714"/>
                <a:gd name="connsiteY4883" fmla="*/ 946088 h 2179871"/>
                <a:gd name="connsiteX4884" fmla="*/ 1073795 w 2663714"/>
                <a:gd name="connsiteY4884" fmla="*/ 945917 h 2179871"/>
                <a:gd name="connsiteX4885" fmla="*/ 1073795 w 2663714"/>
                <a:gd name="connsiteY4885" fmla="*/ 945746 h 2179871"/>
                <a:gd name="connsiteX4886" fmla="*/ 1073795 w 2663714"/>
                <a:gd name="connsiteY4886" fmla="*/ 945746 h 2179871"/>
                <a:gd name="connsiteX4887" fmla="*/ 1073880 w 2663714"/>
                <a:gd name="connsiteY4887" fmla="*/ 944210 h 2179871"/>
                <a:gd name="connsiteX4888" fmla="*/ 1083862 w 2663714"/>
                <a:gd name="connsiteY4888" fmla="*/ 933797 h 2179871"/>
                <a:gd name="connsiteX4889" fmla="*/ 1083862 w 2663714"/>
                <a:gd name="connsiteY4889" fmla="*/ 933797 h 2179871"/>
                <a:gd name="connsiteX4890" fmla="*/ 1083947 w 2663714"/>
                <a:gd name="connsiteY4890" fmla="*/ 933627 h 2179871"/>
                <a:gd name="connsiteX4891" fmla="*/ 1084118 w 2663714"/>
                <a:gd name="connsiteY4891" fmla="*/ 933456 h 2179871"/>
                <a:gd name="connsiteX4892" fmla="*/ 1084118 w 2663714"/>
                <a:gd name="connsiteY4892" fmla="*/ 933456 h 2179871"/>
                <a:gd name="connsiteX4893" fmla="*/ 1098195 w 2663714"/>
                <a:gd name="connsiteY4893" fmla="*/ 917496 h 2179871"/>
                <a:gd name="connsiteX4894" fmla="*/ 1098281 w 2663714"/>
                <a:gd name="connsiteY4894" fmla="*/ 917837 h 2179871"/>
                <a:gd name="connsiteX4895" fmla="*/ 1097086 w 2663714"/>
                <a:gd name="connsiteY4895" fmla="*/ 924238 h 2179871"/>
                <a:gd name="connsiteX4896" fmla="*/ 1097086 w 2663714"/>
                <a:gd name="connsiteY4896" fmla="*/ 924238 h 2179871"/>
                <a:gd name="connsiteX4897" fmla="*/ 1097086 w 2663714"/>
                <a:gd name="connsiteY4897" fmla="*/ 924238 h 2179871"/>
                <a:gd name="connsiteX4898" fmla="*/ 1097086 w 2663714"/>
                <a:gd name="connsiteY4898" fmla="*/ 924238 h 2179871"/>
                <a:gd name="connsiteX4899" fmla="*/ 1097086 w 2663714"/>
                <a:gd name="connsiteY4899" fmla="*/ 924238 h 2179871"/>
                <a:gd name="connsiteX4900" fmla="*/ 1095209 w 2663714"/>
                <a:gd name="connsiteY4900" fmla="*/ 940113 h 2179871"/>
                <a:gd name="connsiteX4901" fmla="*/ 1073283 w 2663714"/>
                <a:gd name="connsiteY4901" fmla="*/ 949160 h 2179871"/>
                <a:gd name="connsiteX4902" fmla="*/ 1073709 w 2663714"/>
                <a:gd name="connsiteY4902" fmla="*/ 945917 h 2179871"/>
                <a:gd name="connsiteX4903" fmla="*/ 1103058 w 2663714"/>
                <a:gd name="connsiteY4903" fmla="*/ 931152 h 2179871"/>
                <a:gd name="connsiteX4904" fmla="*/ 1104594 w 2663714"/>
                <a:gd name="connsiteY4904" fmla="*/ 935505 h 2179871"/>
                <a:gd name="connsiteX4905" fmla="*/ 1104338 w 2663714"/>
                <a:gd name="connsiteY4905" fmla="*/ 936614 h 2179871"/>
                <a:gd name="connsiteX4906" fmla="*/ 1101864 w 2663714"/>
                <a:gd name="connsiteY4906" fmla="*/ 937638 h 2179871"/>
                <a:gd name="connsiteX4907" fmla="*/ 1103058 w 2663714"/>
                <a:gd name="connsiteY4907" fmla="*/ 931152 h 2179871"/>
                <a:gd name="connsiteX4908" fmla="*/ 1103656 w 2663714"/>
                <a:gd name="connsiteY4908" fmla="*/ 939687 h 2179871"/>
                <a:gd name="connsiteX4909" fmla="*/ 1102547 w 2663714"/>
                <a:gd name="connsiteY4909" fmla="*/ 944893 h 2179871"/>
                <a:gd name="connsiteX4910" fmla="*/ 1099902 w 2663714"/>
                <a:gd name="connsiteY4910" fmla="*/ 947965 h 2179871"/>
                <a:gd name="connsiteX4911" fmla="*/ 1101352 w 2663714"/>
                <a:gd name="connsiteY4911" fmla="*/ 940540 h 2179871"/>
                <a:gd name="connsiteX4912" fmla="*/ 1103656 w 2663714"/>
                <a:gd name="connsiteY4912" fmla="*/ 939687 h 2179871"/>
                <a:gd name="connsiteX4913" fmla="*/ 1106642 w 2663714"/>
                <a:gd name="connsiteY4913" fmla="*/ 948477 h 2179871"/>
                <a:gd name="connsiteX4914" fmla="*/ 1108433 w 2663714"/>
                <a:gd name="connsiteY4914" fmla="*/ 946600 h 2179871"/>
                <a:gd name="connsiteX4915" fmla="*/ 1110737 w 2663714"/>
                <a:gd name="connsiteY4915" fmla="*/ 953086 h 2179871"/>
                <a:gd name="connsiteX4916" fmla="*/ 1104765 w 2663714"/>
                <a:gd name="connsiteY4916" fmla="*/ 955476 h 2179871"/>
                <a:gd name="connsiteX4917" fmla="*/ 1106642 w 2663714"/>
                <a:gd name="connsiteY4917" fmla="*/ 948477 h 2179871"/>
                <a:gd name="connsiteX4918" fmla="*/ 1111164 w 2663714"/>
                <a:gd name="connsiteY4918" fmla="*/ 954366 h 2179871"/>
                <a:gd name="connsiteX4919" fmla="*/ 1114150 w 2663714"/>
                <a:gd name="connsiteY4919" fmla="*/ 963072 h 2179871"/>
                <a:gd name="connsiteX4920" fmla="*/ 1101608 w 2663714"/>
                <a:gd name="connsiteY4920" fmla="*/ 977069 h 2179871"/>
                <a:gd name="connsiteX4921" fmla="*/ 1098707 w 2663714"/>
                <a:gd name="connsiteY4921" fmla="*/ 978520 h 2179871"/>
                <a:gd name="connsiteX4922" fmla="*/ 1104338 w 2663714"/>
                <a:gd name="connsiteY4922" fmla="*/ 956842 h 2179871"/>
                <a:gd name="connsiteX4923" fmla="*/ 1111078 w 2663714"/>
                <a:gd name="connsiteY4923" fmla="*/ 954452 h 2179871"/>
                <a:gd name="connsiteX4924" fmla="*/ 1116112 w 2663714"/>
                <a:gd name="connsiteY4924" fmla="*/ 968620 h 2179871"/>
                <a:gd name="connsiteX4925" fmla="*/ 1116539 w 2663714"/>
                <a:gd name="connsiteY4925" fmla="*/ 969815 h 2179871"/>
                <a:gd name="connsiteX4926" fmla="*/ 1113211 w 2663714"/>
                <a:gd name="connsiteY4926" fmla="*/ 971351 h 2179871"/>
                <a:gd name="connsiteX4927" fmla="*/ 1116112 w 2663714"/>
                <a:gd name="connsiteY4927" fmla="*/ 968534 h 2179871"/>
                <a:gd name="connsiteX4928" fmla="*/ 1174299 w 2663714"/>
                <a:gd name="connsiteY4928" fmla="*/ 960000 h 2179871"/>
                <a:gd name="connsiteX4929" fmla="*/ 1174299 w 2663714"/>
                <a:gd name="connsiteY4929" fmla="*/ 960341 h 2179871"/>
                <a:gd name="connsiteX4930" fmla="*/ 1173786 w 2663714"/>
                <a:gd name="connsiteY4930" fmla="*/ 964438 h 2179871"/>
                <a:gd name="connsiteX4931" fmla="*/ 1175237 w 2663714"/>
                <a:gd name="connsiteY4931" fmla="*/ 960512 h 2179871"/>
                <a:gd name="connsiteX4932" fmla="*/ 1175919 w 2663714"/>
                <a:gd name="connsiteY4932" fmla="*/ 958719 h 2179871"/>
                <a:gd name="connsiteX4933" fmla="*/ 1179417 w 2663714"/>
                <a:gd name="connsiteY4933" fmla="*/ 956074 h 2179871"/>
                <a:gd name="connsiteX4934" fmla="*/ 1182403 w 2663714"/>
                <a:gd name="connsiteY4934" fmla="*/ 965547 h 2179871"/>
                <a:gd name="connsiteX4935" fmla="*/ 1150495 w 2663714"/>
                <a:gd name="connsiteY4935" fmla="*/ 978520 h 2179871"/>
                <a:gd name="connsiteX4936" fmla="*/ 1148276 w 2663714"/>
                <a:gd name="connsiteY4936" fmla="*/ 979459 h 2179871"/>
                <a:gd name="connsiteX4937" fmla="*/ 1174213 w 2663714"/>
                <a:gd name="connsiteY4937" fmla="*/ 960000 h 2179871"/>
                <a:gd name="connsiteX4938" fmla="*/ 1195286 w 2663714"/>
                <a:gd name="connsiteY4938" fmla="*/ 965377 h 2179871"/>
                <a:gd name="connsiteX4939" fmla="*/ 1195543 w 2663714"/>
                <a:gd name="connsiteY4939" fmla="*/ 965291 h 2179871"/>
                <a:gd name="connsiteX4940" fmla="*/ 1195372 w 2663714"/>
                <a:gd name="connsiteY4940" fmla="*/ 965462 h 2179871"/>
                <a:gd name="connsiteX4941" fmla="*/ 1195372 w 2663714"/>
                <a:gd name="connsiteY4941" fmla="*/ 965462 h 2179871"/>
                <a:gd name="connsiteX4942" fmla="*/ 1197334 w 2663714"/>
                <a:gd name="connsiteY4942" fmla="*/ 971010 h 2179871"/>
                <a:gd name="connsiteX4943" fmla="*/ 1197334 w 2663714"/>
                <a:gd name="connsiteY4943" fmla="*/ 971436 h 2179871"/>
                <a:gd name="connsiteX4944" fmla="*/ 1197164 w 2663714"/>
                <a:gd name="connsiteY4944" fmla="*/ 971095 h 2179871"/>
                <a:gd name="connsiteX4945" fmla="*/ 1197334 w 2663714"/>
                <a:gd name="connsiteY4945" fmla="*/ 971010 h 2179871"/>
                <a:gd name="connsiteX4946" fmla="*/ 1187181 w 2663714"/>
                <a:gd name="connsiteY4946" fmla="*/ 980825 h 2179871"/>
                <a:gd name="connsiteX4947" fmla="*/ 1178394 w 2663714"/>
                <a:gd name="connsiteY4947" fmla="*/ 984665 h 2179871"/>
                <a:gd name="connsiteX4948" fmla="*/ 1186584 w 2663714"/>
                <a:gd name="connsiteY4948" fmla="*/ 978776 h 2179871"/>
                <a:gd name="connsiteX4949" fmla="*/ 1187181 w 2663714"/>
                <a:gd name="connsiteY4949" fmla="*/ 980825 h 2179871"/>
                <a:gd name="connsiteX4950" fmla="*/ 1197931 w 2663714"/>
                <a:gd name="connsiteY4950" fmla="*/ 970583 h 2179871"/>
                <a:gd name="connsiteX4951" fmla="*/ 1198102 w 2663714"/>
                <a:gd name="connsiteY4951" fmla="*/ 970412 h 2179871"/>
                <a:gd name="connsiteX4952" fmla="*/ 1197931 w 2663714"/>
                <a:gd name="connsiteY4952" fmla="*/ 971010 h 2179871"/>
                <a:gd name="connsiteX4953" fmla="*/ 1197931 w 2663714"/>
                <a:gd name="connsiteY4953" fmla="*/ 970497 h 2179871"/>
                <a:gd name="connsiteX4954" fmla="*/ 1203733 w 2663714"/>
                <a:gd name="connsiteY4954" fmla="*/ 957354 h 2179871"/>
                <a:gd name="connsiteX4955" fmla="*/ 1204586 w 2663714"/>
                <a:gd name="connsiteY4955" fmla="*/ 954964 h 2179871"/>
                <a:gd name="connsiteX4956" fmla="*/ 1208340 w 2663714"/>
                <a:gd name="connsiteY4956" fmla="*/ 944295 h 2179871"/>
                <a:gd name="connsiteX4957" fmla="*/ 1226513 w 2663714"/>
                <a:gd name="connsiteY4957" fmla="*/ 937382 h 2179871"/>
                <a:gd name="connsiteX4958" fmla="*/ 1225574 w 2663714"/>
                <a:gd name="connsiteY4958" fmla="*/ 941820 h 2179871"/>
                <a:gd name="connsiteX4959" fmla="*/ 1215848 w 2663714"/>
                <a:gd name="connsiteY4959" fmla="*/ 948989 h 2179871"/>
                <a:gd name="connsiteX4960" fmla="*/ 1215848 w 2663714"/>
                <a:gd name="connsiteY4960" fmla="*/ 948989 h 2179871"/>
                <a:gd name="connsiteX4961" fmla="*/ 1215677 w 2663714"/>
                <a:gd name="connsiteY4961" fmla="*/ 949160 h 2179871"/>
                <a:gd name="connsiteX4962" fmla="*/ 1215507 w 2663714"/>
                <a:gd name="connsiteY4962" fmla="*/ 949246 h 2179871"/>
                <a:gd name="connsiteX4963" fmla="*/ 1215507 w 2663714"/>
                <a:gd name="connsiteY4963" fmla="*/ 949246 h 2179871"/>
                <a:gd name="connsiteX4964" fmla="*/ 1206634 w 2663714"/>
                <a:gd name="connsiteY4964" fmla="*/ 956330 h 2179871"/>
                <a:gd name="connsiteX4965" fmla="*/ 1203818 w 2663714"/>
                <a:gd name="connsiteY4965" fmla="*/ 957354 h 2179871"/>
                <a:gd name="connsiteX4966" fmla="*/ 1226086 w 2663714"/>
                <a:gd name="connsiteY4966" fmla="*/ 941394 h 2179871"/>
                <a:gd name="connsiteX4967" fmla="*/ 1227280 w 2663714"/>
                <a:gd name="connsiteY4967" fmla="*/ 937126 h 2179871"/>
                <a:gd name="connsiteX4968" fmla="*/ 1236836 w 2663714"/>
                <a:gd name="connsiteY4968" fmla="*/ 933627 h 2179871"/>
                <a:gd name="connsiteX4969" fmla="*/ 1226086 w 2663714"/>
                <a:gd name="connsiteY4969" fmla="*/ 941479 h 2179871"/>
                <a:gd name="connsiteX4970" fmla="*/ 1257739 w 2663714"/>
                <a:gd name="connsiteY4970" fmla="*/ 923897 h 2179871"/>
                <a:gd name="connsiteX4971" fmla="*/ 1260042 w 2663714"/>
                <a:gd name="connsiteY4971" fmla="*/ 922019 h 2179871"/>
                <a:gd name="connsiteX4972" fmla="*/ 1259786 w 2663714"/>
                <a:gd name="connsiteY4972" fmla="*/ 923300 h 2179871"/>
                <a:gd name="connsiteX4973" fmla="*/ 1257739 w 2663714"/>
                <a:gd name="connsiteY4973" fmla="*/ 923897 h 2179871"/>
                <a:gd name="connsiteX4974" fmla="*/ 1244429 w 2663714"/>
                <a:gd name="connsiteY4974" fmla="*/ 927994 h 2179871"/>
                <a:gd name="connsiteX4975" fmla="*/ 1229755 w 2663714"/>
                <a:gd name="connsiteY4975" fmla="*/ 932688 h 2179871"/>
                <a:gd name="connsiteX4976" fmla="*/ 1228304 w 2663714"/>
                <a:gd name="connsiteY4976" fmla="*/ 933200 h 2179871"/>
                <a:gd name="connsiteX4977" fmla="*/ 1230352 w 2663714"/>
                <a:gd name="connsiteY4977" fmla="*/ 925860 h 2179871"/>
                <a:gd name="connsiteX4978" fmla="*/ 1261578 w 2663714"/>
                <a:gd name="connsiteY4978" fmla="*/ 914082 h 2179871"/>
                <a:gd name="connsiteX4979" fmla="*/ 1261236 w 2663714"/>
                <a:gd name="connsiteY4979" fmla="*/ 915960 h 2179871"/>
                <a:gd name="connsiteX4980" fmla="*/ 1244515 w 2663714"/>
                <a:gd name="connsiteY4980" fmla="*/ 927994 h 2179871"/>
                <a:gd name="connsiteX4981" fmla="*/ 1264308 w 2663714"/>
                <a:gd name="connsiteY4981" fmla="*/ 913058 h 2179871"/>
                <a:gd name="connsiteX4982" fmla="*/ 1266185 w 2663714"/>
                <a:gd name="connsiteY4982" fmla="*/ 912375 h 2179871"/>
                <a:gd name="connsiteX4983" fmla="*/ 1264052 w 2663714"/>
                <a:gd name="connsiteY4983" fmla="*/ 913911 h 2179871"/>
                <a:gd name="connsiteX4984" fmla="*/ 1264223 w 2663714"/>
                <a:gd name="connsiteY4984" fmla="*/ 913143 h 2179871"/>
                <a:gd name="connsiteX4985" fmla="*/ 1265076 w 2663714"/>
                <a:gd name="connsiteY4985" fmla="*/ 910071 h 2179871"/>
                <a:gd name="connsiteX4986" fmla="*/ 1267977 w 2663714"/>
                <a:gd name="connsiteY4986" fmla="*/ 898463 h 2179871"/>
                <a:gd name="connsiteX4987" fmla="*/ 1275826 w 2663714"/>
                <a:gd name="connsiteY4987" fmla="*/ 895647 h 2179871"/>
                <a:gd name="connsiteX4988" fmla="*/ 1302701 w 2663714"/>
                <a:gd name="connsiteY4988" fmla="*/ 886173 h 2179871"/>
                <a:gd name="connsiteX4989" fmla="*/ 1285126 w 2663714"/>
                <a:gd name="connsiteY4989" fmla="*/ 898890 h 2179871"/>
                <a:gd name="connsiteX4990" fmla="*/ 1273096 w 2663714"/>
                <a:gd name="connsiteY4990" fmla="*/ 907510 h 2179871"/>
                <a:gd name="connsiteX4991" fmla="*/ 1265076 w 2663714"/>
                <a:gd name="connsiteY4991" fmla="*/ 910156 h 2179871"/>
                <a:gd name="connsiteX4992" fmla="*/ 1303554 w 2663714"/>
                <a:gd name="connsiteY4992" fmla="*/ 885490 h 2179871"/>
                <a:gd name="connsiteX4993" fmla="*/ 1303469 w 2663714"/>
                <a:gd name="connsiteY4993" fmla="*/ 885490 h 2179871"/>
                <a:gd name="connsiteX4994" fmla="*/ 1275570 w 2663714"/>
                <a:gd name="connsiteY4994" fmla="*/ 894281 h 2179871"/>
                <a:gd name="connsiteX4995" fmla="*/ 1268489 w 2663714"/>
                <a:gd name="connsiteY4995" fmla="*/ 896500 h 2179871"/>
                <a:gd name="connsiteX4996" fmla="*/ 1272584 w 2663714"/>
                <a:gd name="connsiteY4996" fmla="*/ 879516 h 2179871"/>
                <a:gd name="connsiteX4997" fmla="*/ 1278130 w 2663714"/>
                <a:gd name="connsiteY4997" fmla="*/ 877638 h 2179871"/>
                <a:gd name="connsiteX4998" fmla="*/ 1302871 w 2663714"/>
                <a:gd name="connsiteY4998" fmla="*/ 869530 h 2179871"/>
                <a:gd name="connsiteX4999" fmla="*/ 1303554 w 2663714"/>
                <a:gd name="connsiteY4999" fmla="*/ 885490 h 2179871"/>
                <a:gd name="connsiteX5000" fmla="*/ 1241358 w 2663714"/>
                <a:gd name="connsiteY5000" fmla="*/ 887453 h 2179871"/>
                <a:gd name="connsiteX5001" fmla="*/ 1248866 w 2663714"/>
                <a:gd name="connsiteY5001" fmla="*/ 862617 h 2179871"/>
                <a:gd name="connsiteX5002" fmla="*/ 1267294 w 2663714"/>
                <a:gd name="connsiteY5002" fmla="*/ 856984 h 2179871"/>
                <a:gd name="connsiteX5003" fmla="*/ 1272328 w 2663714"/>
                <a:gd name="connsiteY5003" fmla="*/ 855533 h 2179871"/>
                <a:gd name="connsiteX5004" fmla="*/ 1268062 w 2663714"/>
                <a:gd name="connsiteY5004" fmla="*/ 879260 h 2179871"/>
                <a:gd name="connsiteX5005" fmla="*/ 1241272 w 2663714"/>
                <a:gd name="connsiteY5005" fmla="*/ 887453 h 2179871"/>
                <a:gd name="connsiteX5006" fmla="*/ 1267123 w 2663714"/>
                <a:gd name="connsiteY5006" fmla="*/ 855618 h 2179871"/>
                <a:gd name="connsiteX5007" fmla="*/ 1249548 w 2663714"/>
                <a:gd name="connsiteY5007" fmla="*/ 860398 h 2179871"/>
                <a:gd name="connsiteX5008" fmla="*/ 1256032 w 2663714"/>
                <a:gd name="connsiteY5008" fmla="*/ 839744 h 2179871"/>
                <a:gd name="connsiteX5009" fmla="*/ 1266100 w 2663714"/>
                <a:gd name="connsiteY5009" fmla="*/ 836586 h 2179871"/>
                <a:gd name="connsiteX5010" fmla="*/ 1276252 w 2663714"/>
                <a:gd name="connsiteY5010" fmla="*/ 833598 h 2179871"/>
                <a:gd name="connsiteX5011" fmla="*/ 1272669 w 2663714"/>
                <a:gd name="connsiteY5011" fmla="*/ 854253 h 2179871"/>
                <a:gd name="connsiteX5012" fmla="*/ 1267209 w 2663714"/>
                <a:gd name="connsiteY5012" fmla="*/ 855618 h 2179871"/>
                <a:gd name="connsiteX5013" fmla="*/ 1262602 w 2663714"/>
                <a:gd name="connsiteY5013" fmla="*/ 819004 h 2179871"/>
                <a:gd name="connsiteX5014" fmla="*/ 1265076 w 2663714"/>
                <a:gd name="connsiteY5014" fmla="*/ 811322 h 2179871"/>
                <a:gd name="connsiteX5015" fmla="*/ 1265076 w 2663714"/>
                <a:gd name="connsiteY5015" fmla="*/ 811322 h 2179871"/>
                <a:gd name="connsiteX5016" fmla="*/ 1265076 w 2663714"/>
                <a:gd name="connsiteY5016" fmla="*/ 811322 h 2179871"/>
                <a:gd name="connsiteX5017" fmla="*/ 1265076 w 2663714"/>
                <a:gd name="connsiteY5017" fmla="*/ 811322 h 2179871"/>
                <a:gd name="connsiteX5018" fmla="*/ 1265076 w 2663714"/>
                <a:gd name="connsiteY5018" fmla="*/ 811322 h 2179871"/>
                <a:gd name="connsiteX5019" fmla="*/ 1271048 w 2663714"/>
                <a:gd name="connsiteY5019" fmla="*/ 790839 h 2179871"/>
                <a:gd name="connsiteX5020" fmla="*/ 1285467 w 2663714"/>
                <a:gd name="connsiteY5020" fmla="*/ 786657 h 2179871"/>
                <a:gd name="connsiteX5021" fmla="*/ 1279921 w 2663714"/>
                <a:gd name="connsiteY5021" fmla="*/ 813968 h 2179871"/>
                <a:gd name="connsiteX5022" fmla="*/ 1262602 w 2663714"/>
                <a:gd name="connsiteY5022" fmla="*/ 819089 h 2179871"/>
                <a:gd name="connsiteX5023" fmla="*/ 1271304 w 2663714"/>
                <a:gd name="connsiteY5023" fmla="*/ 789729 h 2179871"/>
                <a:gd name="connsiteX5024" fmla="*/ 1279324 w 2663714"/>
                <a:gd name="connsiteY5024" fmla="*/ 762759 h 2179871"/>
                <a:gd name="connsiteX5025" fmla="*/ 1291097 w 2663714"/>
                <a:gd name="connsiteY5025" fmla="*/ 757894 h 2179871"/>
                <a:gd name="connsiteX5026" fmla="*/ 1285467 w 2663714"/>
                <a:gd name="connsiteY5026" fmla="*/ 786059 h 2179871"/>
                <a:gd name="connsiteX5027" fmla="*/ 1271304 w 2663714"/>
                <a:gd name="connsiteY5027" fmla="*/ 789644 h 2179871"/>
                <a:gd name="connsiteX5028" fmla="*/ 1280177 w 2663714"/>
                <a:gd name="connsiteY5028" fmla="*/ 759943 h 2179871"/>
                <a:gd name="connsiteX5029" fmla="*/ 1286576 w 2663714"/>
                <a:gd name="connsiteY5029" fmla="*/ 738947 h 2179871"/>
                <a:gd name="connsiteX5030" fmla="*/ 1295449 w 2663714"/>
                <a:gd name="connsiteY5030" fmla="*/ 735277 h 2179871"/>
                <a:gd name="connsiteX5031" fmla="*/ 1291524 w 2663714"/>
                <a:gd name="connsiteY5031" fmla="*/ 755761 h 2179871"/>
                <a:gd name="connsiteX5032" fmla="*/ 1280177 w 2663714"/>
                <a:gd name="connsiteY5032" fmla="*/ 759943 h 2179871"/>
                <a:gd name="connsiteX5033" fmla="*/ 995474 w 2663714"/>
                <a:gd name="connsiteY5033" fmla="*/ 811749 h 2179871"/>
                <a:gd name="connsiteX5034" fmla="*/ 995474 w 2663714"/>
                <a:gd name="connsiteY5034" fmla="*/ 811749 h 2179871"/>
                <a:gd name="connsiteX5035" fmla="*/ 995559 w 2663714"/>
                <a:gd name="connsiteY5035" fmla="*/ 811664 h 2179871"/>
                <a:gd name="connsiteX5036" fmla="*/ 995644 w 2663714"/>
                <a:gd name="connsiteY5036" fmla="*/ 811664 h 2179871"/>
                <a:gd name="connsiteX5037" fmla="*/ 995644 w 2663714"/>
                <a:gd name="connsiteY5037" fmla="*/ 811578 h 2179871"/>
                <a:gd name="connsiteX5038" fmla="*/ 1038729 w 2663714"/>
                <a:gd name="connsiteY5038" fmla="*/ 771977 h 2179871"/>
                <a:gd name="connsiteX5039" fmla="*/ 1044190 w 2663714"/>
                <a:gd name="connsiteY5039" fmla="*/ 767112 h 2179871"/>
                <a:gd name="connsiteX5040" fmla="*/ 1053063 w 2663714"/>
                <a:gd name="connsiteY5040" fmla="*/ 791436 h 2179871"/>
                <a:gd name="connsiteX5041" fmla="*/ 1048029 w 2663714"/>
                <a:gd name="connsiteY5041" fmla="*/ 795533 h 2179871"/>
                <a:gd name="connsiteX5042" fmla="*/ 1006394 w 2663714"/>
                <a:gd name="connsiteY5042" fmla="*/ 830526 h 2179871"/>
                <a:gd name="connsiteX5043" fmla="*/ 1006394 w 2663714"/>
                <a:gd name="connsiteY5043" fmla="*/ 830526 h 2179871"/>
                <a:gd name="connsiteX5044" fmla="*/ 1006394 w 2663714"/>
                <a:gd name="connsiteY5044" fmla="*/ 830526 h 2179871"/>
                <a:gd name="connsiteX5045" fmla="*/ 1006394 w 2663714"/>
                <a:gd name="connsiteY5045" fmla="*/ 830526 h 2179871"/>
                <a:gd name="connsiteX5046" fmla="*/ 1006394 w 2663714"/>
                <a:gd name="connsiteY5046" fmla="*/ 830526 h 2179871"/>
                <a:gd name="connsiteX5047" fmla="*/ 968684 w 2663714"/>
                <a:gd name="connsiteY5047" fmla="*/ 869786 h 2179871"/>
                <a:gd name="connsiteX5048" fmla="*/ 965015 w 2663714"/>
                <a:gd name="connsiteY5048" fmla="*/ 873712 h 2179871"/>
                <a:gd name="connsiteX5049" fmla="*/ 965783 w 2663714"/>
                <a:gd name="connsiteY5049" fmla="*/ 866628 h 2179871"/>
                <a:gd name="connsiteX5050" fmla="*/ 969622 w 2663714"/>
                <a:gd name="connsiteY5050" fmla="*/ 832574 h 2179871"/>
                <a:gd name="connsiteX5051" fmla="*/ 995474 w 2663714"/>
                <a:gd name="connsiteY5051" fmla="*/ 811749 h 2179871"/>
                <a:gd name="connsiteX5052" fmla="*/ 1032672 w 2663714"/>
                <a:gd name="connsiteY5052" fmla="*/ 899402 h 2179871"/>
                <a:gd name="connsiteX5053" fmla="*/ 1047943 w 2663714"/>
                <a:gd name="connsiteY5053" fmla="*/ 894025 h 2179871"/>
                <a:gd name="connsiteX5054" fmla="*/ 1032501 w 2663714"/>
                <a:gd name="connsiteY5054" fmla="*/ 913741 h 2179871"/>
                <a:gd name="connsiteX5055" fmla="*/ 1032672 w 2663714"/>
                <a:gd name="connsiteY5055" fmla="*/ 899402 h 2179871"/>
                <a:gd name="connsiteX5056" fmla="*/ 1059120 w 2663714"/>
                <a:gd name="connsiteY5056" fmla="*/ 890867 h 2179871"/>
                <a:gd name="connsiteX5057" fmla="*/ 1056305 w 2663714"/>
                <a:gd name="connsiteY5057" fmla="*/ 906998 h 2179871"/>
                <a:gd name="connsiteX5058" fmla="*/ 1042995 w 2663714"/>
                <a:gd name="connsiteY5058" fmla="*/ 912631 h 2179871"/>
                <a:gd name="connsiteX5059" fmla="*/ 1038729 w 2663714"/>
                <a:gd name="connsiteY5059" fmla="*/ 914423 h 2179871"/>
                <a:gd name="connsiteX5060" fmla="*/ 1039156 w 2663714"/>
                <a:gd name="connsiteY5060" fmla="*/ 915618 h 2179871"/>
                <a:gd name="connsiteX5061" fmla="*/ 1055793 w 2663714"/>
                <a:gd name="connsiteY5061" fmla="*/ 910583 h 2179871"/>
                <a:gd name="connsiteX5062" fmla="*/ 1051442 w 2663714"/>
                <a:gd name="connsiteY5062" fmla="*/ 927567 h 2179871"/>
                <a:gd name="connsiteX5063" fmla="*/ 1047261 w 2663714"/>
                <a:gd name="connsiteY5063" fmla="*/ 932346 h 2179871"/>
                <a:gd name="connsiteX5064" fmla="*/ 1034975 w 2663714"/>
                <a:gd name="connsiteY5064" fmla="*/ 938321 h 2179871"/>
                <a:gd name="connsiteX5065" fmla="*/ 1035231 w 2663714"/>
                <a:gd name="connsiteY5065" fmla="*/ 938918 h 2179871"/>
                <a:gd name="connsiteX5066" fmla="*/ 1044872 w 2663714"/>
                <a:gd name="connsiteY5066" fmla="*/ 934992 h 2179871"/>
                <a:gd name="connsiteX5067" fmla="*/ 1031733 w 2663714"/>
                <a:gd name="connsiteY5067" fmla="*/ 950099 h 2179871"/>
                <a:gd name="connsiteX5068" fmla="*/ 1031904 w 2663714"/>
                <a:gd name="connsiteY5068" fmla="*/ 948307 h 2179871"/>
                <a:gd name="connsiteX5069" fmla="*/ 1031904 w 2663714"/>
                <a:gd name="connsiteY5069" fmla="*/ 948307 h 2179871"/>
                <a:gd name="connsiteX5070" fmla="*/ 1031904 w 2663714"/>
                <a:gd name="connsiteY5070" fmla="*/ 948136 h 2179871"/>
                <a:gd name="connsiteX5071" fmla="*/ 1031904 w 2663714"/>
                <a:gd name="connsiteY5071" fmla="*/ 947965 h 2179871"/>
                <a:gd name="connsiteX5072" fmla="*/ 1031904 w 2663714"/>
                <a:gd name="connsiteY5072" fmla="*/ 947965 h 2179871"/>
                <a:gd name="connsiteX5073" fmla="*/ 1032501 w 2663714"/>
                <a:gd name="connsiteY5073" fmla="*/ 920825 h 2179871"/>
                <a:gd name="connsiteX5074" fmla="*/ 1059205 w 2663714"/>
                <a:gd name="connsiteY5074" fmla="*/ 890953 h 2179871"/>
                <a:gd name="connsiteX5075" fmla="*/ 1049138 w 2663714"/>
                <a:gd name="connsiteY5075" fmla="*/ 936699 h 2179871"/>
                <a:gd name="connsiteX5076" fmla="*/ 1048370 w 2663714"/>
                <a:gd name="connsiteY5076" fmla="*/ 939857 h 2179871"/>
                <a:gd name="connsiteX5077" fmla="*/ 1048370 w 2663714"/>
                <a:gd name="connsiteY5077" fmla="*/ 939857 h 2179871"/>
                <a:gd name="connsiteX5078" fmla="*/ 1048370 w 2663714"/>
                <a:gd name="connsiteY5078" fmla="*/ 939857 h 2179871"/>
                <a:gd name="connsiteX5079" fmla="*/ 1048370 w 2663714"/>
                <a:gd name="connsiteY5079" fmla="*/ 939857 h 2179871"/>
                <a:gd name="connsiteX5080" fmla="*/ 1048370 w 2663714"/>
                <a:gd name="connsiteY5080" fmla="*/ 939857 h 2179871"/>
                <a:gd name="connsiteX5081" fmla="*/ 1044702 w 2663714"/>
                <a:gd name="connsiteY5081" fmla="*/ 961280 h 2179871"/>
                <a:gd name="connsiteX5082" fmla="*/ 1038729 w 2663714"/>
                <a:gd name="connsiteY5082" fmla="*/ 963840 h 2179871"/>
                <a:gd name="connsiteX5083" fmla="*/ 1038729 w 2663714"/>
                <a:gd name="connsiteY5083" fmla="*/ 963840 h 2179871"/>
                <a:gd name="connsiteX5084" fmla="*/ 1038729 w 2663714"/>
                <a:gd name="connsiteY5084" fmla="*/ 963840 h 2179871"/>
                <a:gd name="connsiteX5085" fmla="*/ 1038900 w 2663714"/>
                <a:gd name="connsiteY5085" fmla="*/ 964267 h 2179871"/>
                <a:gd name="connsiteX5086" fmla="*/ 1038900 w 2663714"/>
                <a:gd name="connsiteY5086" fmla="*/ 964267 h 2179871"/>
                <a:gd name="connsiteX5087" fmla="*/ 1038900 w 2663714"/>
                <a:gd name="connsiteY5087" fmla="*/ 964267 h 2179871"/>
                <a:gd name="connsiteX5088" fmla="*/ 1038900 w 2663714"/>
                <a:gd name="connsiteY5088" fmla="*/ 964267 h 2179871"/>
                <a:gd name="connsiteX5089" fmla="*/ 1044531 w 2663714"/>
                <a:gd name="connsiteY5089" fmla="*/ 962304 h 2179871"/>
                <a:gd name="connsiteX5090" fmla="*/ 1043081 w 2663714"/>
                <a:gd name="connsiteY5090" fmla="*/ 971095 h 2179871"/>
                <a:gd name="connsiteX5091" fmla="*/ 1030624 w 2663714"/>
                <a:gd name="connsiteY5091" fmla="*/ 986372 h 2179871"/>
                <a:gd name="connsiteX5092" fmla="*/ 1028150 w 2663714"/>
                <a:gd name="connsiteY5092" fmla="*/ 989359 h 2179871"/>
                <a:gd name="connsiteX5093" fmla="*/ 1031221 w 2663714"/>
                <a:gd name="connsiteY5093" fmla="*/ 954110 h 2179871"/>
                <a:gd name="connsiteX5094" fmla="*/ 1048968 w 2663714"/>
                <a:gd name="connsiteY5094" fmla="*/ 936699 h 2179871"/>
                <a:gd name="connsiteX5095" fmla="*/ 1073112 w 2663714"/>
                <a:gd name="connsiteY5095" fmla="*/ 951038 h 2179871"/>
                <a:gd name="connsiteX5096" fmla="*/ 1095039 w 2663714"/>
                <a:gd name="connsiteY5096" fmla="*/ 942844 h 2179871"/>
                <a:gd name="connsiteX5097" fmla="*/ 1093674 w 2663714"/>
                <a:gd name="connsiteY5097" fmla="*/ 955305 h 2179871"/>
                <a:gd name="connsiteX5098" fmla="*/ 1087701 w 2663714"/>
                <a:gd name="connsiteY5098" fmla="*/ 962389 h 2179871"/>
                <a:gd name="connsiteX5099" fmla="*/ 1082412 w 2663714"/>
                <a:gd name="connsiteY5099" fmla="*/ 964523 h 2179871"/>
                <a:gd name="connsiteX5100" fmla="*/ 1082412 w 2663714"/>
                <a:gd name="connsiteY5100" fmla="*/ 964694 h 2179871"/>
                <a:gd name="connsiteX5101" fmla="*/ 1087104 w 2663714"/>
                <a:gd name="connsiteY5101" fmla="*/ 962987 h 2179871"/>
                <a:gd name="connsiteX5102" fmla="*/ 1069017 w 2663714"/>
                <a:gd name="connsiteY5102" fmla="*/ 984580 h 2179871"/>
                <a:gd name="connsiteX5103" fmla="*/ 1073112 w 2663714"/>
                <a:gd name="connsiteY5103" fmla="*/ 951038 h 2179871"/>
                <a:gd name="connsiteX5104" fmla="*/ 1099816 w 2663714"/>
                <a:gd name="connsiteY5104" fmla="*/ 958378 h 2179871"/>
                <a:gd name="connsiteX5105" fmla="*/ 1095892 w 2663714"/>
                <a:gd name="connsiteY5105" fmla="*/ 979800 h 2179871"/>
                <a:gd name="connsiteX5106" fmla="*/ 1093418 w 2663714"/>
                <a:gd name="connsiteY5106" fmla="*/ 980995 h 2179871"/>
                <a:gd name="connsiteX5107" fmla="*/ 1097683 w 2663714"/>
                <a:gd name="connsiteY5107" fmla="*/ 959146 h 2179871"/>
                <a:gd name="connsiteX5108" fmla="*/ 1099816 w 2663714"/>
                <a:gd name="connsiteY5108" fmla="*/ 958378 h 2179871"/>
                <a:gd name="connsiteX5109" fmla="*/ 1096404 w 2663714"/>
                <a:gd name="connsiteY5109" fmla="*/ 987396 h 2179871"/>
                <a:gd name="connsiteX5110" fmla="*/ 1109628 w 2663714"/>
                <a:gd name="connsiteY5110" fmla="*/ 974679 h 2179871"/>
                <a:gd name="connsiteX5111" fmla="*/ 1116965 w 2663714"/>
                <a:gd name="connsiteY5111" fmla="*/ 971436 h 2179871"/>
                <a:gd name="connsiteX5112" fmla="*/ 1119013 w 2663714"/>
                <a:gd name="connsiteY5112" fmla="*/ 977411 h 2179871"/>
                <a:gd name="connsiteX5113" fmla="*/ 1102461 w 2663714"/>
                <a:gd name="connsiteY5113" fmla="*/ 985348 h 2179871"/>
                <a:gd name="connsiteX5114" fmla="*/ 1096062 w 2663714"/>
                <a:gd name="connsiteY5114" fmla="*/ 988506 h 2179871"/>
                <a:gd name="connsiteX5115" fmla="*/ 1096319 w 2663714"/>
                <a:gd name="connsiteY5115" fmla="*/ 987396 h 2179871"/>
                <a:gd name="connsiteX5116" fmla="*/ 1103229 w 2663714"/>
                <a:gd name="connsiteY5116" fmla="*/ 986543 h 2179871"/>
                <a:gd name="connsiteX5117" fmla="*/ 1117136 w 2663714"/>
                <a:gd name="connsiteY5117" fmla="*/ 980569 h 2179871"/>
                <a:gd name="connsiteX5118" fmla="*/ 1113894 w 2663714"/>
                <a:gd name="connsiteY5118" fmla="*/ 984836 h 2179871"/>
                <a:gd name="connsiteX5119" fmla="*/ 1101864 w 2663714"/>
                <a:gd name="connsiteY5119" fmla="*/ 1001138 h 2179871"/>
                <a:gd name="connsiteX5120" fmla="*/ 1098537 w 2663714"/>
                <a:gd name="connsiteY5120" fmla="*/ 1003015 h 2179871"/>
                <a:gd name="connsiteX5121" fmla="*/ 1092906 w 2663714"/>
                <a:gd name="connsiteY5121" fmla="*/ 1006429 h 2179871"/>
                <a:gd name="connsiteX5122" fmla="*/ 1091797 w 2663714"/>
                <a:gd name="connsiteY5122" fmla="*/ 1007112 h 2179871"/>
                <a:gd name="connsiteX5123" fmla="*/ 1095807 w 2663714"/>
                <a:gd name="connsiteY5123" fmla="*/ 989957 h 2179871"/>
                <a:gd name="connsiteX5124" fmla="*/ 1103229 w 2663714"/>
                <a:gd name="connsiteY5124" fmla="*/ 986628 h 2179871"/>
                <a:gd name="connsiteX5125" fmla="*/ 1115430 w 2663714"/>
                <a:gd name="connsiteY5125" fmla="*/ 986202 h 2179871"/>
                <a:gd name="connsiteX5126" fmla="*/ 1120293 w 2663714"/>
                <a:gd name="connsiteY5126" fmla="*/ 980825 h 2179871"/>
                <a:gd name="connsiteX5127" fmla="*/ 1121402 w 2663714"/>
                <a:gd name="connsiteY5127" fmla="*/ 983982 h 2179871"/>
                <a:gd name="connsiteX5128" fmla="*/ 1119610 w 2663714"/>
                <a:gd name="connsiteY5128" fmla="*/ 992005 h 2179871"/>
                <a:gd name="connsiteX5129" fmla="*/ 1110140 w 2663714"/>
                <a:gd name="connsiteY5129" fmla="*/ 996699 h 2179871"/>
                <a:gd name="connsiteX5130" fmla="*/ 1103315 w 2663714"/>
                <a:gd name="connsiteY5130" fmla="*/ 1000284 h 2179871"/>
                <a:gd name="connsiteX5131" fmla="*/ 1115430 w 2663714"/>
                <a:gd name="connsiteY5131" fmla="*/ 986116 h 2179871"/>
                <a:gd name="connsiteX5132" fmla="*/ 1121999 w 2663714"/>
                <a:gd name="connsiteY5132" fmla="*/ 985860 h 2179871"/>
                <a:gd name="connsiteX5133" fmla="*/ 1123449 w 2663714"/>
                <a:gd name="connsiteY5133" fmla="*/ 990128 h 2179871"/>
                <a:gd name="connsiteX5134" fmla="*/ 1120293 w 2663714"/>
                <a:gd name="connsiteY5134" fmla="*/ 991578 h 2179871"/>
                <a:gd name="connsiteX5135" fmla="*/ 1121914 w 2663714"/>
                <a:gd name="connsiteY5135" fmla="*/ 985860 h 2179871"/>
                <a:gd name="connsiteX5136" fmla="*/ 1139318 w 2663714"/>
                <a:gd name="connsiteY5136" fmla="*/ 986031 h 2179871"/>
                <a:gd name="connsiteX5137" fmla="*/ 1151689 w 2663714"/>
                <a:gd name="connsiteY5137" fmla="*/ 981422 h 2179871"/>
                <a:gd name="connsiteX5138" fmla="*/ 1183598 w 2663714"/>
                <a:gd name="connsiteY5138" fmla="*/ 969729 h 2179871"/>
                <a:gd name="connsiteX5139" fmla="*/ 1184878 w 2663714"/>
                <a:gd name="connsiteY5139" fmla="*/ 973826 h 2179871"/>
                <a:gd name="connsiteX5140" fmla="*/ 1163549 w 2663714"/>
                <a:gd name="connsiteY5140" fmla="*/ 991237 h 2179871"/>
                <a:gd name="connsiteX5141" fmla="*/ 1141537 w 2663714"/>
                <a:gd name="connsiteY5141" fmla="*/ 1001308 h 2179871"/>
                <a:gd name="connsiteX5142" fmla="*/ 1136759 w 2663714"/>
                <a:gd name="connsiteY5142" fmla="*/ 987908 h 2179871"/>
                <a:gd name="connsiteX5143" fmla="*/ 1139318 w 2663714"/>
                <a:gd name="connsiteY5143" fmla="*/ 986031 h 2179871"/>
                <a:gd name="connsiteX5144" fmla="*/ 1156041 w 2663714"/>
                <a:gd name="connsiteY5144" fmla="*/ 997382 h 2179871"/>
                <a:gd name="connsiteX5145" fmla="*/ 1148959 w 2663714"/>
                <a:gd name="connsiteY5145" fmla="*/ 1003186 h 2179871"/>
                <a:gd name="connsiteX5146" fmla="*/ 1143670 w 2663714"/>
                <a:gd name="connsiteY5146" fmla="*/ 1007453 h 2179871"/>
                <a:gd name="connsiteX5147" fmla="*/ 1142048 w 2663714"/>
                <a:gd name="connsiteY5147" fmla="*/ 1003015 h 2179871"/>
                <a:gd name="connsiteX5148" fmla="*/ 1155955 w 2663714"/>
                <a:gd name="connsiteY5148" fmla="*/ 997382 h 2179871"/>
                <a:gd name="connsiteX5149" fmla="*/ 1200064 w 2663714"/>
                <a:gd name="connsiteY5149" fmla="*/ 980142 h 2179871"/>
                <a:gd name="connsiteX5150" fmla="*/ 1205780 w 2663714"/>
                <a:gd name="connsiteY5150" fmla="*/ 977923 h 2179871"/>
                <a:gd name="connsiteX5151" fmla="*/ 1205780 w 2663714"/>
                <a:gd name="connsiteY5151" fmla="*/ 977923 h 2179871"/>
                <a:gd name="connsiteX5152" fmla="*/ 1205780 w 2663714"/>
                <a:gd name="connsiteY5152" fmla="*/ 977923 h 2179871"/>
                <a:gd name="connsiteX5153" fmla="*/ 1205780 w 2663714"/>
                <a:gd name="connsiteY5153" fmla="*/ 977923 h 2179871"/>
                <a:gd name="connsiteX5154" fmla="*/ 1205780 w 2663714"/>
                <a:gd name="connsiteY5154" fmla="*/ 977923 h 2179871"/>
                <a:gd name="connsiteX5155" fmla="*/ 1225915 w 2663714"/>
                <a:gd name="connsiteY5155" fmla="*/ 969558 h 2179871"/>
                <a:gd name="connsiteX5156" fmla="*/ 1202880 w 2663714"/>
                <a:gd name="connsiteY5156" fmla="*/ 989018 h 2179871"/>
                <a:gd name="connsiteX5157" fmla="*/ 1199894 w 2663714"/>
                <a:gd name="connsiteY5157" fmla="*/ 980227 h 2179871"/>
                <a:gd name="connsiteX5158" fmla="*/ 1204330 w 2663714"/>
                <a:gd name="connsiteY5158" fmla="*/ 973484 h 2179871"/>
                <a:gd name="connsiteX5159" fmla="*/ 1204330 w 2663714"/>
                <a:gd name="connsiteY5159" fmla="*/ 973484 h 2179871"/>
                <a:gd name="connsiteX5160" fmla="*/ 1204160 w 2663714"/>
                <a:gd name="connsiteY5160" fmla="*/ 973484 h 2179871"/>
                <a:gd name="connsiteX5161" fmla="*/ 1203989 w 2663714"/>
                <a:gd name="connsiteY5161" fmla="*/ 973484 h 2179871"/>
                <a:gd name="connsiteX5162" fmla="*/ 1203989 w 2663714"/>
                <a:gd name="connsiteY5162" fmla="*/ 973484 h 2179871"/>
                <a:gd name="connsiteX5163" fmla="*/ 1198699 w 2663714"/>
                <a:gd name="connsiteY5163" fmla="*/ 975789 h 2179871"/>
                <a:gd name="connsiteX5164" fmla="*/ 1198017 w 2663714"/>
                <a:gd name="connsiteY5164" fmla="*/ 973740 h 2179871"/>
                <a:gd name="connsiteX5165" fmla="*/ 1198017 w 2663714"/>
                <a:gd name="connsiteY5165" fmla="*/ 973740 h 2179871"/>
                <a:gd name="connsiteX5166" fmla="*/ 1199552 w 2663714"/>
                <a:gd name="connsiteY5166" fmla="*/ 969302 h 2179871"/>
                <a:gd name="connsiteX5167" fmla="*/ 1217384 w 2663714"/>
                <a:gd name="connsiteY5167" fmla="*/ 956244 h 2179871"/>
                <a:gd name="connsiteX5168" fmla="*/ 1251254 w 2663714"/>
                <a:gd name="connsiteY5168" fmla="*/ 942418 h 2179871"/>
                <a:gd name="connsiteX5169" fmla="*/ 1253729 w 2663714"/>
                <a:gd name="connsiteY5169" fmla="*/ 947197 h 2179871"/>
                <a:gd name="connsiteX5170" fmla="*/ 1244258 w 2663714"/>
                <a:gd name="connsiteY5170" fmla="*/ 954281 h 2179871"/>
                <a:gd name="connsiteX5171" fmla="*/ 1244258 w 2663714"/>
                <a:gd name="connsiteY5171" fmla="*/ 954281 h 2179871"/>
                <a:gd name="connsiteX5172" fmla="*/ 1244088 w 2663714"/>
                <a:gd name="connsiteY5172" fmla="*/ 954366 h 2179871"/>
                <a:gd name="connsiteX5173" fmla="*/ 1243917 w 2663714"/>
                <a:gd name="connsiteY5173" fmla="*/ 954452 h 2179871"/>
                <a:gd name="connsiteX5174" fmla="*/ 1243917 w 2663714"/>
                <a:gd name="connsiteY5174" fmla="*/ 954452 h 2179871"/>
                <a:gd name="connsiteX5175" fmla="*/ 1234874 w 2663714"/>
                <a:gd name="connsiteY5175" fmla="*/ 961962 h 2179871"/>
                <a:gd name="connsiteX5176" fmla="*/ 1204330 w 2663714"/>
                <a:gd name="connsiteY5176" fmla="*/ 973314 h 2179871"/>
                <a:gd name="connsiteX5177" fmla="*/ 1255947 w 2663714"/>
                <a:gd name="connsiteY5177" fmla="*/ 945661 h 2179871"/>
                <a:gd name="connsiteX5178" fmla="*/ 1257398 w 2663714"/>
                <a:gd name="connsiteY5178" fmla="*/ 939943 h 2179871"/>
                <a:gd name="connsiteX5179" fmla="*/ 1271645 w 2663714"/>
                <a:gd name="connsiteY5179" fmla="*/ 934054 h 2179871"/>
                <a:gd name="connsiteX5180" fmla="*/ 1255947 w 2663714"/>
                <a:gd name="connsiteY5180" fmla="*/ 945576 h 2179871"/>
                <a:gd name="connsiteX5181" fmla="*/ 1274717 w 2663714"/>
                <a:gd name="connsiteY5181" fmla="*/ 931408 h 2179871"/>
                <a:gd name="connsiteX5182" fmla="*/ 1258080 w 2663714"/>
                <a:gd name="connsiteY5182" fmla="*/ 937467 h 2179871"/>
                <a:gd name="connsiteX5183" fmla="*/ 1261322 w 2663714"/>
                <a:gd name="connsiteY5183" fmla="*/ 924751 h 2179871"/>
                <a:gd name="connsiteX5184" fmla="*/ 1273608 w 2663714"/>
                <a:gd name="connsiteY5184" fmla="*/ 920483 h 2179871"/>
                <a:gd name="connsiteX5185" fmla="*/ 1303639 w 2663714"/>
                <a:gd name="connsiteY5185" fmla="*/ 910839 h 2179871"/>
                <a:gd name="connsiteX5186" fmla="*/ 1303298 w 2663714"/>
                <a:gd name="connsiteY5186" fmla="*/ 911095 h 2179871"/>
                <a:gd name="connsiteX5187" fmla="*/ 1276082 w 2663714"/>
                <a:gd name="connsiteY5187" fmla="*/ 930896 h 2179871"/>
                <a:gd name="connsiteX5188" fmla="*/ 1274717 w 2663714"/>
                <a:gd name="connsiteY5188" fmla="*/ 931408 h 2179871"/>
                <a:gd name="connsiteX5189" fmla="*/ 1296984 w 2663714"/>
                <a:gd name="connsiteY5189" fmla="*/ 900000 h 2179871"/>
                <a:gd name="connsiteX5190" fmla="*/ 1280604 w 2663714"/>
                <a:gd name="connsiteY5190" fmla="*/ 905121 h 2179871"/>
                <a:gd name="connsiteX5191" fmla="*/ 1286149 w 2663714"/>
                <a:gd name="connsiteY5191" fmla="*/ 900597 h 2179871"/>
                <a:gd name="connsiteX5192" fmla="*/ 1303554 w 2663714"/>
                <a:gd name="connsiteY5192" fmla="*/ 886429 h 2179871"/>
                <a:gd name="connsiteX5193" fmla="*/ 1304151 w 2663714"/>
                <a:gd name="connsiteY5193" fmla="*/ 897951 h 2179871"/>
                <a:gd name="connsiteX5194" fmla="*/ 1296984 w 2663714"/>
                <a:gd name="connsiteY5194" fmla="*/ 900085 h 2179871"/>
                <a:gd name="connsiteX5195" fmla="*/ 1277873 w 2663714"/>
                <a:gd name="connsiteY5195" fmla="*/ 876187 h 2179871"/>
                <a:gd name="connsiteX5196" fmla="*/ 1275485 w 2663714"/>
                <a:gd name="connsiteY5196" fmla="*/ 876955 h 2179871"/>
                <a:gd name="connsiteX5197" fmla="*/ 1293230 w 2663714"/>
                <a:gd name="connsiteY5197" fmla="*/ 862105 h 2179871"/>
                <a:gd name="connsiteX5198" fmla="*/ 1293060 w 2663714"/>
                <a:gd name="connsiteY5198" fmla="*/ 861849 h 2179871"/>
                <a:gd name="connsiteX5199" fmla="*/ 1273266 w 2663714"/>
                <a:gd name="connsiteY5199" fmla="*/ 876699 h 2179871"/>
                <a:gd name="connsiteX5200" fmla="*/ 1278556 w 2663714"/>
                <a:gd name="connsiteY5200" fmla="*/ 853655 h 2179871"/>
                <a:gd name="connsiteX5201" fmla="*/ 1302275 w 2663714"/>
                <a:gd name="connsiteY5201" fmla="*/ 846998 h 2179871"/>
                <a:gd name="connsiteX5202" fmla="*/ 1302871 w 2663714"/>
                <a:gd name="connsiteY5202" fmla="*/ 868847 h 2179871"/>
                <a:gd name="connsiteX5203" fmla="*/ 1277959 w 2663714"/>
                <a:gd name="connsiteY5203" fmla="*/ 876187 h 2179871"/>
                <a:gd name="connsiteX5204" fmla="*/ 1278727 w 2663714"/>
                <a:gd name="connsiteY5204" fmla="*/ 852546 h 2179871"/>
                <a:gd name="connsiteX5205" fmla="*/ 1283334 w 2663714"/>
                <a:gd name="connsiteY5205" fmla="*/ 831379 h 2179871"/>
                <a:gd name="connsiteX5206" fmla="*/ 1302018 w 2663714"/>
                <a:gd name="connsiteY5206" fmla="*/ 826002 h 2179871"/>
                <a:gd name="connsiteX5207" fmla="*/ 1302189 w 2663714"/>
                <a:gd name="connsiteY5207" fmla="*/ 846657 h 2179871"/>
                <a:gd name="connsiteX5208" fmla="*/ 1278727 w 2663714"/>
                <a:gd name="connsiteY5208" fmla="*/ 852546 h 2179871"/>
                <a:gd name="connsiteX5209" fmla="*/ 1304066 w 2663714"/>
                <a:gd name="connsiteY5209" fmla="*/ 751066 h 2179871"/>
                <a:gd name="connsiteX5210" fmla="*/ 1295705 w 2663714"/>
                <a:gd name="connsiteY5210" fmla="*/ 754139 h 2179871"/>
                <a:gd name="connsiteX5211" fmla="*/ 1298435 w 2663714"/>
                <a:gd name="connsiteY5211" fmla="*/ 733997 h 2179871"/>
                <a:gd name="connsiteX5212" fmla="*/ 1299373 w 2663714"/>
                <a:gd name="connsiteY5212" fmla="*/ 733570 h 2179871"/>
                <a:gd name="connsiteX5213" fmla="*/ 1299373 w 2663714"/>
                <a:gd name="connsiteY5213" fmla="*/ 733399 h 2179871"/>
                <a:gd name="connsiteX5214" fmla="*/ 1298521 w 2663714"/>
                <a:gd name="connsiteY5214" fmla="*/ 733741 h 2179871"/>
                <a:gd name="connsiteX5215" fmla="*/ 1299800 w 2663714"/>
                <a:gd name="connsiteY5215" fmla="*/ 723926 h 2179871"/>
                <a:gd name="connsiteX5216" fmla="*/ 1300995 w 2663714"/>
                <a:gd name="connsiteY5216" fmla="*/ 714025 h 2179871"/>
                <a:gd name="connsiteX5217" fmla="*/ 1309867 w 2663714"/>
                <a:gd name="connsiteY5217" fmla="*/ 710526 h 2179871"/>
                <a:gd name="connsiteX5218" fmla="*/ 1309867 w 2663714"/>
                <a:gd name="connsiteY5218" fmla="*/ 710355 h 2179871"/>
                <a:gd name="connsiteX5219" fmla="*/ 1301165 w 2663714"/>
                <a:gd name="connsiteY5219" fmla="*/ 713428 h 2179871"/>
                <a:gd name="connsiteX5220" fmla="*/ 1303980 w 2663714"/>
                <a:gd name="connsiteY5220" fmla="*/ 690469 h 2179871"/>
                <a:gd name="connsiteX5221" fmla="*/ 1313366 w 2663714"/>
                <a:gd name="connsiteY5221" fmla="*/ 685689 h 2179871"/>
                <a:gd name="connsiteX5222" fmla="*/ 1324371 w 2663714"/>
                <a:gd name="connsiteY5222" fmla="*/ 680142 h 2179871"/>
                <a:gd name="connsiteX5223" fmla="*/ 1306284 w 2663714"/>
                <a:gd name="connsiteY5223" fmla="*/ 750128 h 2179871"/>
                <a:gd name="connsiteX5224" fmla="*/ 1306284 w 2663714"/>
                <a:gd name="connsiteY5224" fmla="*/ 750384 h 2179871"/>
                <a:gd name="connsiteX5225" fmla="*/ 1304237 w 2663714"/>
                <a:gd name="connsiteY5225" fmla="*/ 751152 h 2179871"/>
                <a:gd name="connsiteX5226" fmla="*/ 803766 w 2663714"/>
                <a:gd name="connsiteY5226" fmla="*/ 511067 h 2179871"/>
                <a:gd name="connsiteX5227" fmla="*/ 789688 w 2663714"/>
                <a:gd name="connsiteY5227" fmla="*/ 470868 h 2179871"/>
                <a:gd name="connsiteX5228" fmla="*/ 782692 w 2663714"/>
                <a:gd name="connsiteY5228" fmla="*/ 454139 h 2179871"/>
                <a:gd name="connsiteX5229" fmla="*/ 852482 w 2663714"/>
                <a:gd name="connsiteY5229" fmla="*/ 433143 h 2179871"/>
                <a:gd name="connsiteX5230" fmla="*/ 839343 w 2663714"/>
                <a:gd name="connsiteY5230" fmla="*/ 438350 h 2179871"/>
                <a:gd name="connsiteX5231" fmla="*/ 810591 w 2663714"/>
                <a:gd name="connsiteY5231" fmla="*/ 449701 h 2179871"/>
                <a:gd name="connsiteX5232" fmla="*/ 810676 w 2663714"/>
                <a:gd name="connsiteY5232" fmla="*/ 449957 h 2179871"/>
                <a:gd name="connsiteX5233" fmla="*/ 839855 w 2663714"/>
                <a:gd name="connsiteY5233" fmla="*/ 440313 h 2179871"/>
                <a:gd name="connsiteX5234" fmla="*/ 915787 w 2663714"/>
                <a:gd name="connsiteY5234" fmla="*/ 415220 h 2179871"/>
                <a:gd name="connsiteX5235" fmla="*/ 917323 w 2663714"/>
                <a:gd name="connsiteY5235" fmla="*/ 418463 h 2179871"/>
                <a:gd name="connsiteX5236" fmla="*/ 900259 w 2663714"/>
                <a:gd name="connsiteY5236" fmla="*/ 424950 h 2179871"/>
                <a:gd name="connsiteX5237" fmla="*/ 900259 w 2663714"/>
                <a:gd name="connsiteY5237" fmla="*/ 424950 h 2179871"/>
                <a:gd name="connsiteX5238" fmla="*/ 900259 w 2663714"/>
                <a:gd name="connsiteY5238" fmla="*/ 424950 h 2179871"/>
                <a:gd name="connsiteX5239" fmla="*/ 900259 w 2663714"/>
                <a:gd name="connsiteY5239" fmla="*/ 424950 h 2179871"/>
                <a:gd name="connsiteX5240" fmla="*/ 900259 w 2663714"/>
                <a:gd name="connsiteY5240" fmla="*/ 424950 h 2179871"/>
                <a:gd name="connsiteX5241" fmla="*/ 820317 w 2663714"/>
                <a:gd name="connsiteY5241" fmla="*/ 461394 h 2179871"/>
                <a:gd name="connsiteX5242" fmla="*/ 792077 w 2663714"/>
                <a:gd name="connsiteY5242" fmla="*/ 474964 h 2179871"/>
                <a:gd name="connsiteX5243" fmla="*/ 792162 w 2663714"/>
                <a:gd name="connsiteY5243" fmla="*/ 475220 h 2179871"/>
                <a:gd name="connsiteX5244" fmla="*/ 821000 w 2663714"/>
                <a:gd name="connsiteY5244" fmla="*/ 463357 h 2179871"/>
                <a:gd name="connsiteX5245" fmla="*/ 902734 w 2663714"/>
                <a:gd name="connsiteY5245" fmla="*/ 431437 h 2179871"/>
                <a:gd name="connsiteX5246" fmla="*/ 902734 w 2663714"/>
                <a:gd name="connsiteY5246" fmla="*/ 431437 h 2179871"/>
                <a:gd name="connsiteX5247" fmla="*/ 902904 w 2663714"/>
                <a:gd name="connsiteY5247" fmla="*/ 431437 h 2179871"/>
                <a:gd name="connsiteX5248" fmla="*/ 903075 w 2663714"/>
                <a:gd name="connsiteY5248" fmla="*/ 431437 h 2179871"/>
                <a:gd name="connsiteX5249" fmla="*/ 903075 w 2663714"/>
                <a:gd name="connsiteY5249" fmla="*/ 431351 h 2179871"/>
                <a:gd name="connsiteX5250" fmla="*/ 920138 w 2663714"/>
                <a:gd name="connsiteY5250" fmla="*/ 424096 h 2179871"/>
                <a:gd name="connsiteX5251" fmla="*/ 926708 w 2663714"/>
                <a:gd name="connsiteY5251" fmla="*/ 437582 h 2179871"/>
                <a:gd name="connsiteX5252" fmla="*/ 884817 w 2663714"/>
                <a:gd name="connsiteY5252" fmla="*/ 455505 h 2179871"/>
                <a:gd name="connsiteX5253" fmla="*/ 857686 w 2663714"/>
                <a:gd name="connsiteY5253" fmla="*/ 467027 h 2179871"/>
                <a:gd name="connsiteX5254" fmla="*/ 857771 w 2663714"/>
                <a:gd name="connsiteY5254" fmla="*/ 467283 h 2179871"/>
                <a:gd name="connsiteX5255" fmla="*/ 885414 w 2663714"/>
                <a:gd name="connsiteY5255" fmla="*/ 457468 h 2179871"/>
                <a:gd name="connsiteX5256" fmla="*/ 928926 w 2663714"/>
                <a:gd name="connsiteY5256" fmla="*/ 442190 h 2179871"/>
                <a:gd name="connsiteX5257" fmla="*/ 931656 w 2663714"/>
                <a:gd name="connsiteY5257" fmla="*/ 447909 h 2179871"/>
                <a:gd name="connsiteX5258" fmla="*/ 878845 w 2663714"/>
                <a:gd name="connsiteY5258" fmla="*/ 471380 h 2179871"/>
                <a:gd name="connsiteX5259" fmla="*/ 849666 w 2663714"/>
                <a:gd name="connsiteY5259" fmla="*/ 484011 h 2179871"/>
                <a:gd name="connsiteX5260" fmla="*/ 849752 w 2663714"/>
                <a:gd name="connsiteY5260" fmla="*/ 484267 h 2179871"/>
                <a:gd name="connsiteX5261" fmla="*/ 879442 w 2663714"/>
                <a:gd name="connsiteY5261" fmla="*/ 473342 h 2179871"/>
                <a:gd name="connsiteX5262" fmla="*/ 934045 w 2663714"/>
                <a:gd name="connsiteY5262" fmla="*/ 452859 h 2179871"/>
                <a:gd name="connsiteX5263" fmla="*/ 943430 w 2663714"/>
                <a:gd name="connsiteY5263" fmla="*/ 474025 h 2179871"/>
                <a:gd name="connsiteX5264" fmla="*/ 947099 w 2663714"/>
                <a:gd name="connsiteY5264" fmla="*/ 483499 h 2179871"/>
                <a:gd name="connsiteX5265" fmla="*/ 923807 w 2663714"/>
                <a:gd name="connsiteY5265" fmla="*/ 493570 h 2179871"/>
                <a:gd name="connsiteX5266" fmla="*/ 908962 w 2663714"/>
                <a:gd name="connsiteY5266" fmla="*/ 506202 h 2179871"/>
                <a:gd name="connsiteX5267" fmla="*/ 900771 w 2663714"/>
                <a:gd name="connsiteY5267" fmla="*/ 524125 h 2179871"/>
                <a:gd name="connsiteX5268" fmla="*/ 900601 w 2663714"/>
                <a:gd name="connsiteY5268" fmla="*/ 525405 h 2179871"/>
                <a:gd name="connsiteX5269" fmla="*/ 900601 w 2663714"/>
                <a:gd name="connsiteY5269" fmla="*/ 526003 h 2179871"/>
                <a:gd name="connsiteX5270" fmla="*/ 900430 w 2663714"/>
                <a:gd name="connsiteY5270" fmla="*/ 526941 h 2179871"/>
                <a:gd name="connsiteX5271" fmla="*/ 900430 w 2663714"/>
                <a:gd name="connsiteY5271" fmla="*/ 528904 h 2179871"/>
                <a:gd name="connsiteX5272" fmla="*/ 900259 w 2663714"/>
                <a:gd name="connsiteY5272" fmla="*/ 529843 h 2179871"/>
                <a:gd name="connsiteX5273" fmla="*/ 901113 w 2663714"/>
                <a:gd name="connsiteY5273" fmla="*/ 530355 h 2179871"/>
                <a:gd name="connsiteX5274" fmla="*/ 906146 w 2663714"/>
                <a:gd name="connsiteY5274" fmla="*/ 533257 h 2179871"/>
                <a:gd name="connsiteX5275" fmla="*/ 914849 w 2663714"/>
                <a:gd name="connsiteY5275" fmla="*/ 537183 h 2179871"/>
                <a:gd name="connsiteX5276" fmla="*/ 933277 w 2663714"/>
                <a:gd name="connsiteY5276" fmla="*/ 541707 h 2179871"/>
                <a:gd name="connsiteX5277" fmla="*/ 967063 w 2663714"/>
                <a:gd name="connsiteY5277" fmla="*/ 540426 h 2179871"/>
                <a:gd name="connsiteX5278" fmla="*/ 967489 w 2663714"/>
                <a:gd name="connsiteY5278" fmla="*/ 541621 h 2179871"/>
                <a:gd name="connsiteX5279" fmla="*/ 998033 w 2663714"/>
                <a:gd name="connsiteY5279" fmla="*/ 639089 h 2179871"/>
                <a:gd name="connsiteX5280" fmla="*/ 1032245 w 2663714"/>
                <a:gd name="connsiteY5280" fmla="*/ 733741 h 2179871"/>
                <a:gd name="connsiteX5281" fmla="*/ 1019874 w 2663714"/>
                <a:gd name="connsiteY5281" fmla="*/ 742361 h 2179871"/>
                <a:gd name="connsiteX5282" fmla="*/ 984382 w 2663714"/>
                <a:gd name="connsiteY5282" fmla="*/ 768392 h 2179871"/>
                <a:gd name="connsiteX5283" fmla="*/ 984382 w 2663714"/>
                <a:gd name="connsiteY5283" fmla="*/ 768392 h 2179871"/>
                <a:gd name="connsiteX5284" fmla="*/ 984382 w 2663714"/>
                <a:gd name="connsiteY5284" fmla="*/ 768392 h 2179871"/>
                <a:gd name="connsiteX5285" fmla="*/ 984382 w 2663714"/>
                <a:gd name="connsiteY5285" fmla="*/ 768392 h 2179871"/>
                <a:gd name="connsiteX5286" fmla="*/ 984382 w 2663714"/>
                <a:gd name="connsiteY5286" fmla="*/ 768392 h 2179871"/>
                <a:gd name="connsiteX5287" fmla="*/ 971414 w 2663714"/>
                <a:gd name="connsiteY5287" fmla="*/ 780853 h 2179871"/>
                <a:gd name="connsiteX5288" fmla="*/ 971414 w 2663714"/>
                <a:gd name="connsiteY5288" fmla="*/ 769160 h 2179871"/>
                <a:gd name="connsiteX5289" fmla="*/ 971414 w 2663714"/>
                <a:gd name="connsiteY5289" fmla="*/ 756187 h 2179871"/>
                <a:gd name="connsiteX5290" fmla="*/ 985065 w 2663714"/>
                <a:gd name="connsiteY5290" fmla="*/ 743812 h 2179871"/>
                <a:gd name="connsiteX5291" fmla="*/ 994535 w 2663714"/>
                <a:gd name="connsiteY5291" fmla="*/ 735362 h 2179871"/>
                <a:gd name="connsiteX5292" fmla="*/ 994364 w 2663714"/>
                <a:gd name="connsiteY5292" fmla="*/ 735106 h 2179871"/>
                <a:gd name="connsiteX5293" fmla="*/ 983785 w 2663714"/>
                <a:gd name="connsiteY5293" fmla="*/ 742190 h 2179871"/>
                <a:gd name="connsiteX5294" fmla="*/ 955886 w 2663714"/>
                <a:gd name="connsiteY5294" fmla="*/ 760881 h 2179871"/>
                <a:gd name="connsiteX5295" fmla="*/ 955886 w 2663714"/>
                <a:gd name="connsiteY5295" fmla="*/ 744409 h 2179871"/>
                <a:gd name="connsiteX5296" fmla="*/ 955886 w 2663714"/>
                <a:gd name="connsiteY5296" fmla="*/ 738008 h 2179871"/>
                <a:gd name="connsiteX5297" fmla="*/ 974059 w 2663714"/>
                <a:gd name="connsiteY5297" fmla="*/ 725376 h 2179871"/>
                <a:gd name="connsiteX5298" fmla="*/ 982335 w 2663714"/>
                <a:gd name="connsiteY5298" fmla="*/ 719658 h 2179871"/>
                <a:gd name="connsiteX5299" fmla="*/ 982164 w 2663714"/>
                <a:gd name="connsiteY5299" fmla="*/ 719402 h 2179871"/>
                <a:gd name="connsiteX5300" fmla="*/ 972950 w 2663714"/>
                <a:gd name="connsiteY5300" fmla="*/ 723584 h 2179871"/>
                <a:gd name="connsiteX5301" fmla="*/ 956057 w 2663714"/>
                <a:gd name="connsiteY5301" fmla="*/ 731180 h 2179871"/>
                <a:gd name="connsiteX5302" fmla="*/ 956057 w 2663714"/>
                <a:gd name="connsiteY5302" fmla="*/ 722304 h 2179871"/>
                <a:gd name="connsiteX5303" fmla="*/ 955886 w 2663714"/>
                <a:gd name="connsiteY5303" fmla="*/ 722304 h 2179871"/>
                <a:gd name="connsiteX5304" fmla="*/ 955033 w 2663714"/>
                <a:gd name="connsiteY5304" fmla="*/ 731607 h 2179871"/>
                <a:gd name="connsiteX5305" fmla="*/ 947354 w 2663714"/>
                <a:gd name="connsiteY5305" fmla="*/ 735277 h 2179871"/>
                <a:gd name="connsiteX5306" fmla="*/ 947354 w 2663714"/>
                <a:gd name="connsiteY5306" fmla="*/ 735277 h 2179871"/>
                <a:gd name="connsiteX5307" fmla="*/ 947354 w 2663714"/>
                <a:gd name="connsiteY5307" fmla="*/ 735277 h 2179871"/>
                <a:gd name="connsiteX5308" fmla="*/ 947354 w 2663714"/>
                <a:gd name="connsiteY5308" fmla="*/ 735277 h 2179871"/>
                <a:gd name="connsiteX5309" fmla="*/ 947354 w 2663714"/>
                <a:gd name="connsiteY5309" fmla="*/ 735277 h 2179871"/>
                <a:gd name="connsiteX5310" fmla="*/ 943857 w 2663714"/>
                <a:gd name="connsiteY5310" fmla="*/ 737581 h 2179871"/>
                <a:gd name="connsiteX5311" fmla="*/ 947354 w 2663714"/>
                <a:gd name="connsiteY5311" fmla="*/ 690896 h 2179871"/>
                <a:gd name="connsiteX5312" fmla="*/ 949658 w 2663714"/>
                <a:gd name="connsiteY5312" fmla="*/ 669217 h 2179871"/>
                <a:gd name="connsiteX5313" fmla="*/ 949402 w 2663714"/>
                <a:gd name="connsiteY5313" fmla="*/ 669217 h 2179871"/>
                <a:gd name="connsiteX5314" fmla="*/ 945392 w 2663714"/>
                <a:gd name="connsiteY5314" fmla="*/ 690725 h 2179871"/>
                <a:gd name="connsiteX5315" fmla="*/ 937202 w 2663714"/>
                <a:gd name="connsiteY5315" fmla="*/ 742190 h 2179871"/>
                <a:gd name="connsiteX5316" fmla="*/ 924148 w 2663714"/>
                <a:gd name="connsiteY5316" fmla="*/ 751408 h 2179871"/>
                <a:gd name="connsiteX5317" fmla="*/ 922783 w 2663714"/>
                <a:gd name="connsiteY5317" fmla="*/ 752347 h 2179871"/>
                <a:gd name="connsiteX5318" fmla="*/ 924319 w 2663714"/>
                <a:gd name="connsiteY5318" fmla="*/ 738776 h 2179871"/>
                <a:gd name="connsiteX5319" fmla="*/ 924319 w 2663714"/>
                <a:gd name="connsiteY5319" fmla="*/ 738776 h 2179871"/>
                <a:gd name="connsiteX5320" fmla="*/ 924319 w 2663714"/>
                <a:gd name="connsiteY5320" fmla="*/ 738606 h 2179871"/>
                <a:gd name="connsiteX5321" fmla="*/ 924319 w 2663714"/>
                <a:gd name="connsiteY5321" fmla="*/ 738435 h 2179871"/>
                <a:gd name="connsiteX5322" fmla="*/ 924319 w 2663714"/>
                <a:gd name="connsiteY5322" fmla="*/ 738435 h 2179871"/>
                <a:gd name="connsiteX5323" fmla="*/ 928158 w 2663714"/>
                <a:gd name="connsiteY5323" fmla="*/ 679288 h 2179871"/>
                <a:gd name="connsiteX5324" fmla="*/ 930120 w 2663714"/>
                <a:gd name="connsiteY5324" fmla="*/ 658293 h 2179871"/>
                <a:gd name="connsiteX5325" fmla="*/ 929865 w 2663714"/>
                <a:gd name="connsiteY5325" fmla="*/ 658293 h 2179871"/>
                <a:gd name="connsiteX5326" fmla="*/ 926196 w 2663714"/>
                <a:gd name="connsiteY5326" fmla="*/ 679203 h 2179871"/>
                <a:gd name="connsiteX5327" fmla="*/ 917493 w 2663714"/>
                <a:gd name="connsiteY5327" fmla="*/ 738008 h 2179871"/>
                <a:gd name="connsiteX5328" fmla="*/ 917493 w 2663714"/>
                <a:gd name="connsiteY5328" fmla="*/ 738008 h 2179871"/>
                <a:gd name="connsiteX5329" fmla="*/ 917493 w 2663714"/>
                <a:gd name="connsiteY5329" fmla="*/ 738008 h 2179871"/>
                <a:gd name="connsiteX5330" fmla="*/ 917493 w 2663714"/>
                <a:gd name="connsiteY5330" fmla="*/ 738008 h 2179871"/>
                <a:gd name="connsiteX5331" fmla="*/ 917493 w 2663714"/>
                <a:gd name="connsiteY5331" fmla="*/ 738008 h 2179871"/>
                <a:gd name="connsiteX5332" fmla="*/ 916640 w 2663714"/>
                <a:gd name="connsiteY5332" fmla="*/ 756614 h 2179871"/>
                <a:gd name="connsiteX5333" fmla="*/ 915872 w 2663714"/>
                <a:gd name="connsiteY5333" fmla="*/ 757126 h 2179871"/>
                <a:gd name="connsiteX5334" fmla="*/ 916043 w 2663714"/>
                <a:gd name="connsiteY5334" fmla="*/ 757382 h 2179871"/>
                <a:gd name="connsiteX5335" fmla="*/ 916640 w 2663714"/>
                <a:gd name="connsiteY5335" fmla="*/ 757126 h 2179871"/>
                <a:gd name="connsiteX5336" fmla="*/ 916043 w 2663714"/>
                <a:gd name="connsiteY5336" fmla="*/ 797411 h 2179871"/>
                <a:gd name="connsiteX5337" fmla="*/ 916043 w 2663714"/>
                <a:gd name="connsiteY5337" fmla="*/ 814907 h 2179871"/>
                <a:gd name="connsiteX5338" fmla="*/ 903501 w 2663714"/>
                <a:gd name="connsiteY5338" fmla="*/ 782645 h 2179871"/>
                <a:gd name="connsiteX5339" fmla="*/ 902904 w 2663714"/>
                <a:gd name="connsiteY5339" fmla="*/ 768648 h 2179871"/>
                <a:gd name="connsiteX5340" fmla="*/ 902563 w 2663714"/>
                <a:gd name="connsiteY5340" fmla="*/ 768648 h 2179871"/>
                <a:gd name="connsiteX5341" fmla="*/ 902136 w 2663714"/>
                <a:gd name="connsiteY5341" fmla="*/ 779317 h 2179871"/>
                <a:gd name="connsiteX5342" fmla="*/ 892410 w 2663714"/>
                <a:gd name="connsiteY5342" fmla="*/ 754054 h 2179871"/>
                <a:gd name="connsiteX5343" fmla="*/ 891472 w 2663714"/>
                <a:gd name="connsiteY5343" fmla="*/ 735704 h 2179871"/>
                <a:gd name="connsiteX5344" fmla="*/ 891131 w 2663714"/>
                <a:gd name="connsiteY5344" fmla="*/ 735704 h 2179871"/>
                <a:gd name="connsiteX5345" fmla="*/ 890704 w 2663714"/>
                <a:gd name="connsiteY5345" fmla="*/ 749701 h 2179871"/>
                <a:gd name="connsiteX5346" fmla="*/ 865365 w 2663714"/>
                <a:gd name="connsiteY5346" fmla="*/ 683727 h 2179871"/>
                <a:gd name="connsiteX5347" fmla="*/ 848728 w 2663714"/>
                <a:gd name="connsiteY5347" fmla="*/ 640625 h 2179871"/>
                <a:gd name="connsiteX5348" fmla="*/ 849155 w 2663714"/>
                <a:gd name="connsiteY5348" fmla="*/ 634822 h 2179871"/>
                <a:gd name="connsiteX5349" fmla="*/ 848899 w 2663714"/>
                <a:gd name="connsiteY5349" fmla="*/ 634822 h 2179871"/>
                <a:gd name="connsiteX5350" fmla="*/ 848045 w 2663714"/>
                <a:gd name="connsiteY5350" fmla="*/ 638919 h 2179871"/>
                <a:gd name="connsiteX5351" fmla="*/ 837551 w 2663714"/>
                <a:gd name="connsiteY5351" fmla="*/ 610668 h 2179871"/>
                <a:gd name="connsiteX5352" fmla="*/ 837807 w 2663714"/>
                <a:gd name="connsiteY5352" fmla="*/ 601877 h 2179871"/>
                <a:gd name="connsiteX5353" fmla="*/ 837466 w 2663714"/>
                <a:gd name="connsiteY5353" fmla="*/ 601877 h 2179871"/>
                <a:gd name="connsiteX5354" fmla="*/ 836527 w 2663714"/>
                <a:gd name="connsiteY5354" fmla="*/ 608193 h 2179871"/>
                <a:gd name="connsiteX5355" fmla="*/ 833797 w 2663714"/>
                <a:gd name="connsiteY5355" fmla="*/ 600768 h 2179871"/>
                <a:gd name="connsiteX5356" fmla="*/ 803936 w 2663714"/>
                <a:gd name="connsiteY5356" fmla="*/ 510725 h 2179871"/>
                <a:gd name="connsiteX5357" fmla="*/ 646185 w 2663714"/>
                <a:gd name="connsiteY5357" fmla="*/ 656074 h 2179871"/>
                <a:gd name="connsiteX5358" fmla="*/ 820573 w 2663714"/>
                <a:gd name="connsiteY5358" fmla="*/ 622958 h 2179871"/>
                <a:gd name="connsiteX5359" fmla="*/ 823303 w 2663714"/>
                <a:gd name="connsiteY5359" fmla="*/ 623215 h 2179871"/>
                <a:gd name="connsiteX5360" fmla="*/ 821597 w 2663714"/>
                <a:gd name="connsiteY5360" fmla="*/ 631152 h 2179871"/>
                <a:gd name="connsiteX5361" fmla="*/ 812297 w 2663714"/>
                <a:gd name="connsiteY5361" fmla="*/ 675277 h 2179871"/>
                <a:gd name="connsiteX5362" fmla="*/ 812297 w 2663714"/>
                <a:gd name="connsiteY5362" fmla="*/ 675277 h 2179871"/>
                <a:gd name="connsiteX5363" fmla="*/ 812297 w 2663714"/>
                <a:gd name="connsiteY5363" fmla="*/ 675362 h 2179871"/>
                <a:gd name="connsiteX5364" fmla="*/ 812297 w 2663714"/>
                <a:gd name="connsiteY5364" fmla="*/ 675448 h 2179871"/>
                <a:gd name="connsiteX5365" fmla="*/ 812297 w 2663714"/>
                <a:gd name="connsiteY5365" fmla="*/ 675448 h 2179871"/>
                <a:gd name="connsiteX5366" fmla="*/ 807861 w 2663714"/>
                <a:gd name="connsiteY5366" fmla="*/ 720341 h 2179871"/>
                <a:gd name="connsiteX5367" fmla="*/ 807861 w 2663714"/>
                <a:gd name="connsiteY5367" fmla="*/ 721280 h 2179871"/>
                <a:gd name="connsiteX5368" fmla="*/ 794807 w 2663714"/>
                <a:gd name="connsiteY5368" fmla="*/ 724352 h 2179871"/>
                <a:gd name="connsiteX5369" fmla="*/ 705907 w 2663714"/>
                <a:gd name="connsiteY5369" fmla="*/ 746884 h 2179871"/>
                <a:gd name="connsiteX5370" fmla="*/ 705907 w 2663714"/>
                <a:gd name="connsiteY5370" fmla="*/ 746884 h 2179871"/>
                <a:gd name="connsiteX5371" fmla="*/ 705651 w 2663714"/>
                <a:gd name="connsiteY5371" fmla="*/ 746884 h 2179871"/>
                <a:gd name="connsiteX5372" fmla="*/ 705395 w 2663714"/>
                <a:gd name="connsiteY5372" fmla="*/ 746884 h 2179871"/>
                <a:gd name="connsiteX5373" fmla="*/ 705395 w 2663714"/>
                <a:gd name="connsiteY5373" fmla="*/ 746884 h 2179871"/>
                <a:gd name="connsiteX5374" fmla="*/ 662907 w 2663714"/>
                <a:gd name="connsiteY5374" fmla="*/ 760625 h 2179871"/>
                <a:gd name="connsiteX5375" fmla="*/ 668879 w 2663714"/>
                <a:gd name="connsiteY5375" fmla="*/ 751322 h 2179871"/>
                <a:gd name="connsiteX5376" fmla="*/ 668623 w 2663714"/>
                <a:gd name="connsiteY5376" fmla="*/ 751152 h 2179871"/>
                <a:gd name="connsiteX5377" fmla="*/ 661968 w 2663714"/>
                <a:gd name="connsiteY5377" fmla="*/ 758748 h 2179871"/>
                <a:gd name="connsiteX5378" fmla="*/ 657361 w 2663714"/>
                <a:gd name="connsiteY5378" fmla="*/ 738691 h 2179871"/>
                <a:gd name="connsiteX5379" fmla="*/ 663163 w 2663714"/>
                <a:gd name="connsiteY5379" fmla="*/ 731009 h 2179871"/>
                <a:gd name="connsiteX5380" fmla="*/ 662907 w 2663714"/>
                <a:gd name="connsiteY5380" fmla="*/ 730839 h 2179871"/>
                <a:gd name="connsiteX5381" fmla="*/ 656935 w 2663714"/>
                <a:gd name="connsiteY5381" fmla="*/ 737155 h 2179871"/>
                <a:gd name="connsiteX5382" fmla="*/ 650707 w 2663714"/>
                <a:gd name="connsiteY5382" fmla="*/ 709587 h 2179871"/>
                <a:gd name="connsiteX5383" fmla="*/ 651474 w 2663714"/>
                <a:gd name="connsiteY5383" fmla="*/ 709758 h 2179871"/>
                <a:gd name="connsiteX5384" fmla="*/ 666319 w 2663714"/>
                <a:gd name="connsiteY5384" fmla="*/ 709587 h 2179871"/>
                <a:gd name="connsiteX5385" fmla="*/ 694815 w 2663714"/>
                <a:gd name="connsiteY5385" fmla="*/ 706344 h 2179871"/>
                <a:gd name="connsiteX5386" fmla="*/ 750357 w 2663714"/>
                <a:gd name="connsiteY5386" fmla="*/ 692859 h 2179871"/>
                <a:gd name="connsiteX5387" fmla="*/ 765117 w 2663714"/>
                <a:gd name="connsiteY5387" fmla="*/ 687653 h 2179871"/>
                <a:gd name="connsiteX5388" fmla="*/ 772369 w 2663714"/>
                <a:gd name="connsiteY5388" fmla="*/ 684836 h 2179871"/>
                <a:gd name="connsiteX5389" fmla="*/ 779962 w 2663714"/>
                <a:gd name="connsiteY5389" fmla="*/ 681678 h 2179871"/>
                <a:gd name="connsiteX5390" fmla="*/ 774417 w 2663714"/>
                <a:gd name="connsiteY5390" fmla="*/ 673741 h 2179871"/>
                <a:gd name="connsiteX5391" fmla="*/ 774161 w 2663714"/>
                <a:gd name="connsiteY5391" fmla="*/ 673911 h 2179871"/>
                <a:gd name="connsiteX5392" fmla="*/ 778938 w 2663714"/>
                <a:gd name="connsiteY5392" fmla="*/ 681337 h 2179871"/>
                <a:gd name="connsiteX5393" fmla="*/ 771942 w 2663714"/>
                <a:gd name="connsiteY5393" fmla="*/ 683897 h 2179871"/>
                <a:gd name="connsiteX5394" fmla="*/ 764520 w 2663714"/>
                <a:gd name="connsiteY5394" fmla="*/ 686458 h 2179871"/>
                <a:gd name="connsiteX5395" fmla="*/ 749504 w 2663714"/>
                <a:gd name="connsiteY5395" fmla="*/ 691066 h 2179871"/>
                <a:gd name="connsiteX5396" fmla="*/ 693962 w 2663714"/>
                <a:gd name="connsiteY5396" fmla="*/ 701735 h 2179871"/>
                <a:gd name="connsiteX5397" fmla="*/ 665808 w 2663714"/>
                <a:gd name="connsiteY5397" fmla="*/ 703698 h 2179871"/>
                <a:gd name="connsiteX5398" fmla="*/ 652242 w 2663714"/>
                <a:gd name="connsiteY5398" fmla="*/ 703442 h 2179871"/>
                <a:gd name="connsiteX5399" fmla="*/ 650792 w 2663714"/>
                <a:gd name="connsiteY5399" fmla="*/ 703101 h 2179871"/>
                <a:gd name="connsiteX5400" fmla="*/ 650109 w 2663714"/>
                <a:gd name="connsiteY5400" fmla="*/ 702930 h 2179871"/>
                <a:gd name="connsiteX5401" fmla="*/ 650109 w 2663714"/>
                <a:gd name="connsiteY5401" fmla="*/ 702930 h 2179871"/>
                <a:gd name="connsiteX5402" fmla="*/ 650109 w 2663714"/>
                <a:gd name="connsiteY5402" fmla="*/ 702845 h 2179871"/>
                <a:gd name="connsiteX5403" fmla="*/ 650109 w 2663714"/>
                <a:gd name="connsiteY5403" fmla="*/ 702845 h 2179871"/>
                <a:gd name="connsiteX5404" fmla="*/ 650280 w 2663714"/>
                <a:gd name="connsiteY5404" fmla="*/ 702674 h 2179871"/>
                <a:gd name="connsiteX5405" fmla="*/ 650621 w 2663714"/>
                <a:gd name="connsiteY5405" fmla="*/ 702418 h 2179871"/>
                <a:gd name="connsiteX5406" fmla="*/ 651389 w 2663714"/>
                <a:gd name="connsiteY5406" fmla="*/ 701735 h 2179871"/>
                <a:gd name="connsiteX5407" fmla="*/ 651389 w 2663714"/>
                <a:gd name="connsiteY5407" fmla="*/ 701735 h 2179871"/>
                <a:gd name="connsiteX5408" fmla="*/ 651389 w 2663714"/>
                <a:gd name="connsiteY5408" fmla="*/ 701735 h 2179871"/>
                <a:gd name="connsiteX5409" fmla="*/ 651389 w 2663714"/>
                <a:gd name="connsiteY5409" fmla="*/ 701735 h 2179871"/>
                <a:gd name="connsiteX5410" fmla="*/ 651389 w 2663714"/>
                <a:gd name="connsiteY5410" fmla="*/ 701735 h 2179871"/>
                <a:gd name="connsiteX5411" fmla="*/ 673316 w 2663714"/>
                <a:gd name="connsiteY5411" fmla="*/ 684921 h 2179871"/>
                <a:gd name="connsiteX5412" fmla="*/ 698399 w 2663714"/>
                <a:gd name="connsiteY5412" fmla="*/ 672461 h 2179871"/>
                <a:gd name="connsiteX5413" fmla="*/ 724932 w 2663714"/>
                <a:gd name="connsiteY5413" fmla="*/ 662475 h 2179871"/>
                <a:gd name="connsiteX5414" fmla="*/ 751893 w 2663714"/>
                <a:gd name="connsiteY5414" fmla="*/ 653684 h 2179871"/>
                <a:gd name="connsiteX5415" fmla="*/ 791651 w 2663714"/>
                <a:gd name="connsiteY5415" fmla="*/ 646173 h 2179871"/>
                <a:gd name="connsiteX5416" fmla="*/ 791651 w 2663714"/>
                <a:gd name="connsiteY5416" fmla="*/ 645832 h 2179871"/>
                <a:gd name="connsiteX5417" fmla="*/ 751637 w 2663714"/>
                <a:gd name="connsiteY5417" fmla="*/ 651550 h 2179871"/>
                <a:gd name="connsiteX5418" fmla="*/ 724079 w 2663714"/>
                <a:gd name="connsiteY5418" fmla="*/ 659061 h 2179871"/>
                <a:gd name="connsiteX5419" fmla="*/ 696863 w 2663714"/>
                <a:gd name="connsiteY5419" fmla="*/ 667766 h 2179871"/>
                <a:gd name="connsiteX5420" fmla="*/ 670500 w 2663714"/>
                <a:gd name="connsiteY5420" fmla="*/ 679459 h 2179871"/>
                <a:gd name="connsiteX5421" fmla="*/ 647464 w 2663714"/>
                <a:gd name="connsiteY5421" fmla="*/ 695761 h 2179871"/>
                <a:gd name="connsiteX5422" fmla="*/ 640042 w 2663714"/>
                <a:gd name="connsiteY5422" fmla="*/ 662816 h 2179871"/>
                <a:gd name="connsiteX5423" fmla="*/ 639530 w 2663714"/>
                <a:gd name="connsiteY5423" fmla="*/ 658549 h 2179871"/>
                <a:gd name="connsiteX5424" fmla="*/ 645929 w 2663714"/>
                <a:gd name="connsiteY5424" fmla="*/ 656159 h 2179871"/>
                <a:gd name="connsiteX5425" fmla="*/ 629548 w 2663714"/>
                <a:gd name="connsiteY5425" fmla="*/ 658719 h 2179871"/>
                <a:gd name="connsiteX5426" fmla="*/ 632704 w 2663714"/>
                <a:gd name="connsiteY5426" fmla="*/ 667084 h 2179871"/>
                <a:gd name="connsiteX5427" fmla="*/ 640980 w 2663714"/>
                <a:gd name="connsiteY5427" fmla="*/ 703186 h 2179871"/>
                <a:gd name="connsiteX5428" fmla="*/ 640980 w 2663714"/>
                <a:gd name="connsiteY5428" fmla="*/ 703357 h 2179871"/>
                <a:gd name="connsiteX5429" fmla="*/ 640383 w 2663714"/>
                <a:gd name="connsiteY5429" fmla="*/ 703954 h 2179871"/>
                <a:gd name="connsiteX5430" fmla="*/ 640127 w 2663714"/>
                <a:gd name="connsiteY5430" fmla="*/ 704210 h 2179871"/>
                <a:gd name="connsiteX5431" fmla="*/ 640298 w 2663714"/>
                <a:gd name="connsiteY5431" fmla="*/ 704466 h 2179871"/>
                <a:gd name="connsiteX5432" fmla="*/ 641407 w 2663714"/>
                <a:gd name="connsiteY5432" fmla="*/ 705320 h 2179871"/>
                <a:gd name="connsiteX5433" fmla="*/ 650365 w 2663714"/>
                <a:gd name="connsiteY5433" fmla="*/ 744409 h 2179871"/>
                <a:gd name="connsiteX5434" fmla="*/ 632107 w 2663714"/>
                <a:gd name="connsiteY5434" fmla="*/ 763527 h 2179871"/>
                <a:gd name="connsiteX5435" fmla="*/ 621443 w 2663714"/>
                <a:gd name="connsiteY5435" fmla="*/ 720000 h 2179871"/>
                <a:gd name="connsiteX5436" fmla="*/ 618713 w 2663714"/>
                <a:gd name="connsiteY5436" fmla="*/ 708648 h 2179871"/>
                <a:gd name="connsiteX5437" fmla="*/ 630316 w 2663714"/>
                <a:gd name="connsiteY5437" fmla="*/ 701479 h 2179871"/>
                <a:gd name="connsiteX5438" fmla="*/ 635861 w 2663714"/>
                <a:gd name="connsiteY5438" fmla="*/ 696956 h 2179871"/>
                <a:gd name="connsiteX5439" fmla="*/ 635691 w 2663714"/>
                <a:gd name="connsiteY5439" fmla="*/ 696699 h 2179871"/>
                <a:gd name="connsiteX5440" fmla="*/ 629292 w 2663714"/>
                <a:gd name="connsiteY5440" fmla="*/ 699687 h 2179871"/>
                <a:gd name="connsiteX5441" fmla="*/ 617433 w 2663714"/>
                <a:gd name="connsiteY5441" fmla="*/ 703186 h 2179871"/>
                <a:gd name="connsiteX5442" fmla="*/ 607963 w 2663714"/>
                <a:gd name="connsiteY5442" fmla="*/ 664267 h 2179871"/>
                <a:gd name="connsiteX5443" fmla="*/ 629548 w 2663714"/>
                <a:gd name="connsiteY5443" fmla="*/ 658634 h 2179871"/>
                <a:gd name="connsiteX5444" fmla="*/ 572129 w 2663714"/>
                <a:gd name="connsiteY5444" fmla="*/ 845889 h 2179871"/>
                <a:gd name="connsiteX5445" fmla="*/ 568717 w 2663714"/>
                <a:gd name="connsiteY5445" fmla="*/ 837354 h 2179871"/>
                <a:gd name="connsiteX5446" fmla="*/ 559588 w 2663714"/>
                <a:gd name="connsiteY5446" fmla="*/ 812261 h 2179871"/>
                <a:gd name="connsiteX5447" fmla="*/ 553189 w 2663714"/>
                <a:gd name="connsiteY5447" fmla="*/ 791351 h 2179871"/>
                <a:gd name="connsiteX5448" fmla="*/ 526399 w 2663714"/>
                <a:gd name="connsiteY5448" fmla="*/ 695419 h 2179871"/>
                <a:gd name="connsiteX5449" fmla="*/ 523328 w 2663714"/>
                <a:gd name="connsiteY5449" fmla="*/ 684153 h 2179871"/>
                <a:gd name="connsiteX5450" fmla="*/ 598834 w 2663714"/>
                <a:gd name="connsiteY5450" fmla="*/ 664352 h 2179871"/>
                <a:gd name="connsiteX5451" fmla="*/ 602076 w 2663714"/>
                <a:gd name="connsiteY5451" fmla="*/ 671351 h 2179871"/>
                <a:gd name="connsiteX5452" fmla="*/ 610095 w 2663714"/>
                <a:gd name="connsiteY5452" fmla="*/ 704808 h 2179871"/>
                <a:gd name="connsiteX5453" fmla="*/ 591838 w 2663714"/>
                <a:gd name="connsiteY5453" fmla="*/ 709502 h 2179871"/>
                <a:gd name="connsiteX5454" fmla="*/ 584756 w 2663714"/>
                <a:gd name="connsiteY5454" fmla="*/ 710014 h 2179871"/>
                <a:gd name="connsiteX5455" fmla="*/ 584756 w 2663714"/>
                <a:gd name="connsiteY5455" fmla="*/ 710355 h 2179871"/>
                <a:gd name="connsiteX5456" fmla="*/ 591752 w 2663714"/>
                <a:gd name="connsiteY5456" fmla="*/ 711550 h 2179871"/>
                <a:gd name="connsiteX5457" fmla="*/ 611631 w 2663714"/>
                <a:gd name="connsiteY5457" fmla="*/ 711550 h 2179871"/>
                <a:gd name="connsiteX5458" fmla="*/ 624173 w 2663714"/>
                <a:gd name="connsiteY5458" fmla="*/ 763527 h 2179871"/>
                <a:gd name="connsiteX5459" fmla="*/ 625879 w 2663714"/>
                <a:gd name="connsiteY5459" fmla="*/ 770270 h 2179871"/>
                <a:gd name="connsiteX5460" fmla="*/ 621528 w 2663714"/>
                <a:gd name="connsiteY5460" fmla="*/ 774964 h 2179871"/>
                <a:gd name="connsiteX5461" fmla="*/ 618371 w 2663714"/>
                <a:gd name="connsiteY5461" fmla="*/ 776073 h 2179871"/>
                <a:gd name="connsiteX5462" fmla="*/ 587657 w 2663714"/>
                <a:gd name="connsiteY5462" fmla="*/ 786827 h 2179871"/>
                <a:gd name="connsiteX5463" fmla="*/ 587742 w 2663714"/>
                <a:gd name="connsiteY5463" fmla="*/ 787083 h 2179871"/>
                <a:gd name="connsiteX5464" fmla="*/ 619054 w 2663714"/>
                <a:gd name="connsiteY5464" fmla="*/ 778037 h 2179871"/>
                <a:gd name="connsiteX5465" fmla="*/ 615470 w 2663714"/>
                <a:gd name="connsiteY5465" fmla="*/ 782645 h 2179871"/>
                <a:gd name="connsiteX5466" fmla="*/ 615129 w 2663714"/>
                <a:gd name="connsiteY5466" fmla="*/ 781450 h 2179871"/>
                <a:gd name="connsiteX5467" fmla="*/ 616238 w 2663714"/>
                <a:gd name="connsiteY5467" fmla="*/ 780341 h 2179871"/>
                <a:gd name="connsiteX5468" fmla="*/ 616238 w 2663714"/>
                <a:gd name="connsiteY5468" fmla="*/ 780085 h 2179871"/>
                <a:gd name="connsiteX5469" fmla="*/ 615129 w 2663714"/>
                <a:gd name="connsiteY5469" fmla="*/ 780426 h 2179871"/>
                <a:gd name="connsiteX5470" fmla="*/ 614617 w 2663714"/>
                <a:gd name="connsiteY5470" fmla="*/ 781450 h 2179871"/>
                <a:gd name="connsiteX5471" fmla="*/ 615044 w 2663714"/>
                <a:gd name="connsiteY5471" fmla="*/ 783072 h 2179871"/>
                <a:gd name="connsiteX5472" fmla="*/ 601990 w 2663714"/>
                <a:gd name="connsiteY5472" fmla="*/ 800313 h 2179871"/>
                <a:gd name="connsiteX5473" fmla="*/ 598236 w 2663714"/>
                <a:gd name="connsiteY5473" fmla="*/ 802190 h 2179871"/>
                <a:gd name="connsiteX5474" fmla="*/ 598322 w 2663714"/>
                <a:gd name="connsiteY5474" fmla="*/ 802446 h 2179871"/>
                <a:gd name="connsiteX5475" fmla="*/ 600966 w 2663714"/>
                <a:gd name="connsiteY5475" fmla="*/ 801593 h 2179871"/>
                <a:gd name="connsiteX5476" fmla="*/ 593117 w 2663714"/>
                <a:gd name="connsiteY5476" fmla="*/ 812090 h 2179871"/>
                <a:gd name="connsiteX5477" fmla="*/ 583391 w 2663714"/>
                <a:gd name="connsiteY5477" fmla="*/ 824893 h 2179871"/>
                <a:gd name="connsiteX5478" fmla="*/ 583647 w 2663714"/>
                <a:gd name="connsiteY5478" fmla="*/ 825064 h 2179871"/>
                <a:gd name="connsiteX5479" fmla="*/ 594738 w 2663714"/>
                <a:gd name="connsiteY5479" fmla="*/ 813286 h 2179871"/>
                <a:gd name="connsiteX5480" fmla="*/ 608218 w 2663714"/>
                <a:gd name="connsiteY5480" fmla="*/ 799203 h 2179871"/>
                <a:gd name="connsiteX5481" fmla="*/ 609242 w 2663714"/>
                <a:gd name="connsiteY5481" fmla="*/ 798862 h 2179871"/>
                <a:gd name="connsiteX5482" fmla="*/ 631254 w 2663714"/>
                <a:gd name="connsiteY5482" fmla="*/ 791863 h 2179871"/>
                <a:gd name="connsiteX5483" fmla="*/ 631596 w 2663714"/>
                <a:gd name="connsiteY5483" fmla="*/ 793229 h 2179871"/>
                <a:gd name="connsiteX5484" fmla="*/ 628268 w 2663714"/>
                <a:gd name="connsiteY5484" fmla="*/ 797667 h 2179871"/>
                <a:gd name="connsiteX5485" fmla="*/ 624344 w 2663714"/>
                <a:gd name="connsiteY5485" fmla="*/ 798862 h 2179871"/>
                <a:gd name="connsiteX5486" fmla="*/ 624344 w 2663714"/>
                <a:gd name="connsiteY5486" fmla="*/ 799118 h 2179871"/>
                <a:gd name="connsiteX5487" fmla="*/ 627756 w 2663714"/>
                <a:gd name="connsiteY5487" fmla="*/ 798264 h 2179871"/>
                <a:gd name="connsiteX5488" fmla="*/ 617774 w 2663714"/>
                <a:gd name="connsiteY5488" fmla="*/ 811408 h 2179871"/>
                <a:gd name="connsiteX5489" fmla="*/ 610351 w 2663714"/>
                <a:gd name="connsiteY5489" fmla="*/ 820625 h 2179871"/>
                <a:gd name="connsiteX5490" fmla="*/ 610607 w 2663714"/>
                <a:gd name="connsiteY5490" fmla="*/ 820796 h 2179871"/>
                <a:gd name="connsiteX5491" fmla="*/ 619395 w 2663714"/>
                <a:gd name="connsiteY5491" fmla="*/ 812688 h 2179871"/>
                <a:gd name="connsiteX5492" fmla="*/ 633302 w 2663714"/>
                <a:gd name="connsiteY5492" fmla="*/ 799459 h 2179871"/>
                <a:gd name="connsiteX5493" fmla="*/ 636032 w 2663714"/>
                <a:gd name="connsiteY5493" fmla="*/ 809957 h 2179871"/>
                <a:gd name="connsiteX5494" fmla="*/ 620846 w 2663714"/>
                <a:gd name="connsiteY5494" fmla="*/ 814651 h 2179871"/>
                <a:gd name="connsiteX5495" fmla="*/ 620846 w 2663714"/>
                <a:gd name="connsiteY5495" fmla="*/ 814907 h 2179871"/>
                <a:gd name="connsiteX5496" fmla="*/ 636203 w 2663714"/>
                <a:gd name="connsiteY5496" fmla="*/ 810981 h 2179871"/>
                <a:gd name="connsiteX5497" fmla="*/ 637909 w 2663714"/>
                <a:gd name="connsiteY5497" fmla="*/ 817297 h 2179871"/>
                <a:gd name="connsiteX5498" fmla="*/ 628353 w 2663714"/>
                <a:gd name="connsiteY5498" fmla="*/ 820455 h 2179871"/>
                <a:gd name="connsiteX5499" fmla="*/ 608816 w 2663714"/>
                <a:gd name="connsiteY5499" fmla="*/ 827026 h 2179871"/>
                <a:gd name="connsiteX5500" fmla="*/ 617433 w 2663714"/>
                <a:gd name="connsiteY5500" fmla="*/ 821735 h 2179871"/>
                <a:gd name="connsiteX5501" fmla="*/ 617262 w 2663714"/>
                <a:gd name="connsiteY5501" fmla="*/ 821479 h 2179871"/>
                <a:gd name="connsiteX5502" fmla="*/ 604720 w 2663714"/>
                <a:gd name="connsiteY5502" fmla="*/ 828392 h 2179871"/>
                <a:gd name="connsiteX5503" fmla="*/ 601052 w 2663714"/>
                <a:gd name="connsiteY5503" fmla="*/ 830441 h 2179871"/>
                <a:gd name="connsiteX5504" fmla="*/ 605147 w 2663714"/>
                <a:gd name="connsiteY5504" fmla="*/ 829246 h 2179871"/>
                <a:gd name="connsiteX5505" fmla="*/ 629207 w 2663714"/>
                <a:gd name="connsiteY5505" fmla="*/ 822247 h 2179871"/>
                <a:gd name="connsiteX5506" fmla="*/ 638591 w 2663714"/>
                <a:gd name="connsiteY5506" fmla="*/ 819601 h 2179871"/>
                <a:gd name="connsiteX5507" fmla="*/ 641236 w 2663714"/>
                <a:gd name="connsiteY5507" fmla="*/ 829928 h 2179871"/>
                <a:gd name="connsiteX5508" fmla="*/ 571788 w 2663714"/>
                <a:gd name="connsiteY5508" fmla="*/ 845633 h 2179871"/>
                <a:gd name="connsiteX5509" fmla="*/ 651645 w 2663714"/>
                <a:gd name="connsiteY5509" fmla="*/ 829075 h 2179871"/>
                <a:gd name="connsiteX5510" fmla="*/ 647123 w 2663714"/>
                <a:gd name="connsiteY5510" fmla="*/ 817638 h 2179871"/>
                <a:gd name="connsiteX5511" fmla="*/ 666234 w 2663714"/>
                <a:gd name="connsiteY5511" fmla="*/ 812432 h 2179871"/>
                <a:gd name="connsiteX5512" fmla="*/ 669050 w 2663714"/>
                <a:gd name="connsiteY5512" fmla="*/ 824722 h 2179871"/>
                <a:gd name="connsiteX5513" fmla="*/ 651645 w 2663714"/>
                <a:gd name="connsiteY5513" fmla="*/ 829075 h 2179871"/>
                <a:gd name="connsiteX5514" fmla="*/ 678861 w 2663714"/>
                <a:gd name="connsiteY5514" fmla="*/ 822076 h 2179871"/>
                <a:gd name="connsiteX5515" fmla="*/ 674339 w 2663714"/>
                <a:gd name="connsiteY5515" fmla="*/ 810298 h 2179871"/>
                <a:gd name="connsiteX5516" fmla="*/ 697887 w 2663714"/>
                <a:gd name="connsiteY5516" fmla="*/ 804068 h 2179871"/>
                <a:gd name="connsiteX5517" fmla="*/ 762301 w 2663714"/>
                <a:gd name="connsiteY5517" fmla="*/ 790071 h 2179871"/>
                <a:gd name="connsiteX5518" fmla="*/ 762301 w 2663714"/>
                <a:gd name="connsiteY5518" fmla="*/ 790071 h 2179871"/>
                <a:gd name="connsiteX5519" fmla="*/ 762301 w 2663714"/>
                <a:gd name="connsiteY5519" fmla="*/ 790071 h 2179871"/>
                <a:gd name="connsiteX5520" fmla="*/ 762301 w 2663714"/>
                <a:gd name="connsiteY5520" fmla="*/ 790071 h 2179871"/>
                <a:gd name="connsiteX5521" fmla="*/ 762301 w 2663714"/>
                <a:gd name="connsiteY5521" fmla="*/ 790071 h 2179871"/>
                <a:gd name="connsiteX5522" fmla="*/ 845401 w 2663714"/>
                <a:gd name="connsiteY5522" fmla="*/ 764381 h 2179871"/>
                <a:gd name="connsiteX5523" fmla="*/ 846509 w 2663714"/>
                <a:gd name="connsiteY5523" fmla="*/ 764040 h 2179871"/>
                <a:gd name="connsiteX5524" fmla="*/ 870057 w 2663714"/>
                <a:gd name="connsiteY5524" fmla="*/ 758150 h 2179871"/>
                <a:gd name="connsiteX5525" fmla="*/ 867754 w 2663714"/>
                <a:gd name="connsiteY5525" fmla="*/ 773428 h 2179871"/>
                <a:gd name="connsiteX5526" fmla="*/ 678776 w 2663714"/>
                <a:gd name="connsiteY5526" fmla="*/ 822162 h 2179871"/>
                <a:gd name="connsiteX5527" fmla="*/ 748480 w 2663714"/>
                <a:gd name="connsiteY5527" fmla="*/ 874907 h 2179871"/>
                <a:gd name="connsiteX5528" fmla="*/ 825777 w 2663714"/>
                <a:gd name="connsiteY5528" fmla="*/ 826514 h 2179871"/>
                <a:gd name="connsiteX5529" fmla="*/ 865023 w 2663714"/>
                <a:gd name="connsiteY5529" fmla="*/ 798862 h 2179871"/>
                <a:gd name="connsiteX5530" fmla="*/ 865706 w 2663714"/>
                <a:gd name="connsiteY5530" fmla="*/ 846913 h 2179871"/>
                <a:gd name="connsiteX5531" fmla="*/ 866644 w 2663714"/>
                <a:gd name="connsiteY5531" fmla="*/ 865092 h 2179871"/>
                <a:gd name="connsiteX5532" fmla="*/ 866986 w 2663714"/>
                <a:gd name="connsiteY5532" fmla="*/ 865092 h 2179871"/>
                <a:gd name="connsiteX5533" fmla="*/ 867839 w 2663714"/>
                <a:gd name="connsiteY5533" fmla="*/ 846827 h 2179871"/>
                <a:gd name="connsiteX5534" fmla="*/ 872105 w 2663714"/>
                <a:gd name="connsiteY5534" fmla="*/ 796045 h 2179871"/>
                <a:gd name="connsiteX5535" fmla="*/ 872105 w 2663714"/>
                <a:gd name="connsiteY5535" fmla="*/ 796045 h 2179871"/>
                <a:gd name="connsiteX5536" fmla="*/ 872105 w 2663714"/>
                <a:gd name="connsiteY5536" fmla="*/ 796045 h 2179871"/>
                <a:gd name="connsiteX5537" fmla="*/ 872105 w 2663714"/>
                <a:gd name="connsiteY5537" fmla="*/ 796045 h 2179871"/>
                <a:gd name="connsiteX5538" fmla="*/ 872105 w 2663714"/>
                <a:gd name="connsiteY5538" fmla="*/ 796045 h 2179871"/>
                <a:gd name="connsiteX5539" fmla="*/ 872105 w 2663714"/>
                <a:gd name="connsiteY5539" fmla="*/ 793911 h 2179871"/>
                <a:gd name="connsiteX5540" fmla="*/ 872446 w 2663714"/>
                <a:gd name="connsiteY5540" fmla="*/ 793655 h 2179871"/>
                <a:gd name="connsiteX5541" fmla="*/ 873299 w 2663714"/>
                <a:gd name="connsiteY5541" fmla="*/ 793143 h 2179871"/>
                <a:gd name="connsiteX5542" fmla="*/ 871337 w 2663714"/>
                <a:gd name="connsiteY5542" fmla="*/ 816017 h 2179871"/>
                <a:gd name="connsiteX5543" fmla="*/ 871337 w 2663714"/>
                <a:gd name="connsiteY5543" fmla="*/ 816017 h 2179871"/>
                <a:gd name="connsiteX5544" fmla="*/ 871337 w 2663714"/>
                <a:gd name="connsiteY5544" fmla="*/ 816102 h 2179871"/>
                <a:gd name="connsiteX5545" fmla="*/ 871337 w 2663714"/>
                <a:gd name="connsiteY5545" fmla="*/ 816187 h 2179871"/>
                <a:gd name="connsiteX5546" fmla="*/ 871337 w 2663714"/>
                <a:gd name="connsiteY5546" fmla="*/ 816187 h 2179871"/>
                <a:gd name="connsiteX5547" fmla="*/ 871849 w 2663714"/>
                <a:gd name="connsiteY5547" fmla="*/ 864665 h 2179871"/>
                <a:gd name="connsiteX5548" fmla="*/ 871849 w 2663714"/>
                <a:gd name="connsiteY5548" fmla="*/ 874480 h 2179871"/>
                <a:gd name="connsiteX5549" fmla="*/ 862976 w 2663714"/>
                <a:gd name="connsiteY5549" fmla="*/ 881137 h 2179871"/>
                <a:gd name="connsiteX5550" fmla="*/ 866730 w 2663714"/>
                <a:gd name="connsiteY5550" fmla="*/ 878065 h 2179871"/>
                <a:gd name="connsiteX5551" fmla="*/ 866559 w 2663714"/>
                <a:gd name="connsiteY5551" fmla="*/ 877809 h 2179871"/>
                <a:gd name="connsiteX5552" fmla="*/ 851373 w 2663714"/>
                <a:gd name="connsiteY5552" fmla="*/ 888051 h 2179871"/>
                <a:gd name="connsiteX5553" fmla="*/ 808458 w 2663714"/>
                <a:gd name="connsiteY5553" fmla="*/ 916898 h 2179871"/>
                <a:gd name="connsiteX5554" fmla="*/ 808458 w 2663714"/>
                <a:gd name="connsiteY5554" fmla="*/ 916898 h 2179871"/>
                <a:gd name="connsiteX5555" fmla="*/ 808373 w 2663714"/>
                <a:gd name="connsiteY5555" fmla="*/ 916898 h 2179871"/>
                <a:gd name="connsiteX5556" fmla="*/ 808287 w 2663714"/>
                <a:gd name="connsiteY5556" fmla="*/ 916898 h 2179871"/>
                <a:gd name="connsiteX5557" fmla="*/ 808287 w 2663714"/>
                <a:gd name="connsiteY5557" fmla="*/ 916898 h 2179871"/>
                <a:gd name="connsiteX5558" fmla="*/ 776294 w 2663714"/>
                <a:gd name="connsiteY5558" fmla="*/ 943015 h 2179871"/>
                <a:gd name="connsiteX5559" fmla="*/ 744214 w 2663714"/>
                <a:gd name="connsiteY5559" fmla="*/ 895903 h 2179871"/>
                <a:gd name="connsiteX5560" fmla="*/ 735682 w 2663714"/>
                <a:gd name="connsiteY5560" fmla="*/ 883100 h 2179871"/>
                <a:gd name="connsiteX5561" fmla="*/ 748651 w 2663714"/>
                <a:gd name="connsiteY5561" fmla="*/ 874822 h 2179871"/>
                <a:gd name="connsiteX5562" fmla="*/ 727065 w 2663714"/>
                <a:gd name="connsiteY5562" fmla="*/ 889246 h 2179871"/>
                <a:gd name="connsiteX5563" fmla="*/ 735768 w 2663714"/>
                <a:gd name="connsiteY5563" fmla="*/ 902816 h 2179871"/>
                <a:gd name="connsiteX5564" fmla="*/ 767250 w 2663714"/>
                <a:gd name="connsiteY5564" fmla="*/ 950611 h 2179871"/>
                <a:gd name="connsiteX5565" fmla="*/ 754111 w 2663714"/>
                <a:gd name="connsiteY5565" fmla="*/ 961365 h 2179871"/>
                <a:gd name="connsiteX5566" fmla="*/ 754282 w 2663714"/>
                <a:gd name="connsiteY5566" fmla="*/ 961621 h 2179871"/>
                <a:gd name="connsiteX5567" fmla="*/ 768274 w 2663714"/>
                <a:gd name="connsiteY5567" fmla="*/ 952233 h 2179871"/>
                <a:gd name="connsiteX5568" fmla="*/ 769639 w 2663714"/>
                <a:gd name="connsiteY5568" fmla="*/ 954281 h 2179871"/>
                <a:gd name="connsiteX5569" fmla="*/ 768103 w 2663714"/>
                <a:gd name="connsiteY5569" fmla="*/ 955561 h 2179871"/>
                <a:gd name="connsiteX5570" fmla="*/ 755050 w 2663714"/>
                <a:gd name="connsiteY5570" fmla="*/ 965803 h 2179871"/>
                <a:gd name="connsiteX5571" fmla="*/ 736962 w 2663714"/>
                <a:gd name="connsiteY5571" fmla="*/ 941650 h 2179871"/>
                <a:gd name="connsiteX5572" fmla="*/ 743702 w 2663714"/>
                <a:gd name="connsiteY5572" fmla="*/ 937382 h 2179871"/>
                <a:gd name="connsiteX5573" fmla="*/ 748480 w 2663714"/>
                <a:gd name="connsiteY5573" fmla="*/ 934480 h 2179871"/>
                <a:gd name="connsiteX5574" fmla="*/ 748395 w 2663714"/>
                <a:gd name="connsiteY5574" fmla="*/ 934224 h 2179871"/>
                <a:gd name="connsiteX5575" fmla="*/ 742934 w 2663714"/>
                <a:gd name="connsiteY5575" fmla="*/ 935505 h 2179871"/>
                <a:gd name="connsiteX5576" fmla="*/ 733891 w 2663714"/>
                <a:gd name="connsiteY5576" fmla="*/ 937467 h 2179871"/>
                <a:gd name="connsiteX5577" fmla="*/ 706589 w 2663714"/>
                <a:gd name="connsiteY5577" fmla="*/ 901792 h 2179871"/>
                <a:gd name="connsiteX5578" fmla="*/ 727236 w 2663714"/>
                <a:gd name="connsiteY5578" fmla="*/ 889331 h 2179871"/>
                <a:gd name="connsiteX5579" fmla="*/ 733976 w 2663714"/>
                <a:gd name="connsiteY5579" fmla="*/ 1089558 h 2179871"/>
                <a:gd name="connsiteX5580" fmla="*/ 727407 w 2663714"/>
                <a:gd name="connsiteY5580" fmla="*/ 1081792 h 2179871"/>
                <a:gd name="connsiteX5581" fmla="*/ 681335 w 2663714"/>
                <a:gd name="connsiteY5581" fmla="*/ 1023755 h 2179871"/>
                <a:gd name="connsiteX5582" fmla="*/ 637226 w 2663714"/>
                <a:gd name="connsiteY5582" fmla="*/ 967169 h 2179871"/>
                <a:gd name="connsiteX5583" fmla="*/ 628695 w 2663714"/>
                <a:gd name="connsiteY5583" fmla="*/ 953428 h 2179871"/>
                <a:gd name="connsiteX5584" fmla="*/ 698655 w 2663714"/>
                <a:gd name="connsiteY5584" fmla="*/ 906571 h 2179871"/>
                <a:gd name="connsiteX5585" fmla="*/ 725274 w 2663714"/>
                <a:gd name="connsiteY5585" fmla="*/ 940199 h 2179871"/>
                <a:gd name="connsiteX5586" fmla="*/ 720581 w 2663714"/>
                <a:gd name="connsiteY5586" fmla="*/ 943015 h 2179871"/>
                <a:gd name="connsiteX5587" fmla="*/ 717254 w 2663714"/>
                <a:gd name="connsiteY5587" fmla="*/ 945149 h 2179871"/>
                <a:gd name="connsiteX5588" fmla="*/ 715548 w 2663714"/>
                <a:gd name="connsiteY5588" fmla="*/ 946173 h 2179871"/>
                <a:gd name="connsiteX5589" fmla="*/ 714097 w 2663714"/>
                <a:gd name="connsiteY5589" fmla="*/ 946941 h 2179871"/>
                <a:gd name="connsiteX5590" fmla="*/ 711708 w 2663714"/>
                <a:gd name="connsiteY5590" fmla="*/ 947112 h 2179871"/>
                <a:gd name="connsiteX5591" fmla="*/ 710685 w 2663714"/>
                <a:gd name="connsiteY5591" fmla="*/ 946600 h 2179871"/>
                <a:gd name="connsiteX5592" fmla="*/ 710685 w 2663714"/>
                <a:gd name="connsiteY5592" fmla="*/ 945490 h 2179871"/>
                <a:gd name="connsiteX5593" fmla="*/ 710429 w 2663714"/>
                <a:gd name="connsiteY5593" fmla="*/ 945576 h 2179871"/>
                <a:gd name="connsiteX5594" fmla="*/ 710258 w 2663714"/>
                <a:gd name="connsiteY5594" fmla="*/ 947026 h 2179871"/>
                <a:gd name="connsiteX5595" fmla="*/ 711367 w 2663714"/>
                <a:gd name="connsiteY5595" fmla="*/ 948136 h 2179871"/>
                <a:gd name="connsiteX5596" fmla="*/ 714439 w 2663714"/>
                <a:gd name="connsiteY5596" fmla="*/ 948904 h 2179871"/>
                <a:gd name="connsiteX5597" fmla="*/ 716742 w 2663714"/>
                <a:gd name="connsiteY5597" fmla="*/ 948648 h 2179871"/>
                <a:gd name="connsiteX5598" fmla="*/ 718704 w 2663714"/>
                <a:gd name="connsiteY5598" fmla="*/ 948221 h 2179871"/>
                <a:gd name="connsiteX5599" fmla="*/ 722544 w 2663714"/>
                <a:gd name="connsiteY5599" fmla="*/ 947368 h 2179871"/>
                <a:gd name="connsiteX5600" fmla="*/ 729454 w 2663714"/>
                <a:gd name="connsiteY5600" fmla="*/ 945661 h 2179871"/>
                <a:gd name="connsiteX5601" fmla="*/ 747627 w 2663714"/>
                <a:gd name="connsiteY5601" fmla="*/ 971522 h 2179871"/>
                <a:gd name="connsiteX5602" fmla="*/ 746262 w 2663714"/>
                <a:gd name="connsiteY5602" fmla="*/ 972546 h 2179871"/>
                <a:gd name="connsiteX5603" fmla="*/ 746432 w 2663714"/>
                <a:gd name="connsiteY5603" fmla="*/ 972802 h 2179871"/>
                <a:gd name="connsiteX5604" fmla="*/ 747798 w 2663714"/>
                <a:gd name="connsiteY5604" fmla="*/ 971863 h 2179871"/>
                <a:gd name="connsiteX5605" fmla="*/ 753173 w 2663714"/>
                <a:gd name="connsiteY5605" fmla="*/ 979715 h 2179871"/>
                <a:gd name="connsiteX5606" fmla="*/ 737218 w 2663714"/>
                <a:gd name="connsiteY5606" fmla="*/ 989957 h 2179871"/>
                <a:gd name="connsiteX5607" fmla="*/ 726042 w 2663714"/>
                <a:gd name="connsiteY5607" fmla="*/ 997467 h 2179871"/>
                <a:gd name="connsiteX5608" fmla="*/ 726212 w 2663714"/>
                <a:gd name="connsiteY5608" fmla="*/ 997723 h 2179871"/>
                <a:gd name="connsiteX5609" fmla="*/ 738327 w 2663714"/>
                <a:gd name="connsiteY5609" fmla="*/ 991749 h 2179871"/>
                <a:gd name="connsiteX5610" fmla="*/ 753685 w 2663714"/>
                <a:gd name="connsiteY5610" fmla="*/ 984836 h 2179871"/>
                <a:gd name="connsiteX5611" fmla="*/ 739436 w 2663714"/>
                <a:gd name="connsiteY5611" fmla="*/ 997553 h 2179871"/>
                <a:gd name="connsiteX5612" fmla="*/ 739607 w 2663714"/>
                <a:gd name="connsiteY5612" fmla="*/ 997809 h 2179871"/>
                <a:gd name="connsiteX5613" fmla="*/ 756329 w 2663714"/>
                <a:gd name="connsiteY5613" fmla="*/ 984494 h 2179871"/>
                <a:gd name="connsiteX5614" fmla="*/ 761022 w 2663714"/>
                <a:gd name="connsiteY5614" fmla="*/ 991493 h 2179871"/>
                <a:gd name="connsiteX5615" fmla="*/ 753940 w 2663714"/>
                <a:gd name="connsiteY5615" fmla="*/ 997723 h 2179871"/>
                <a:gd name="connsiteX5616" fmla="*/ 754111 w 2663714"/>
                <a:gd name="connsiteY5616" fmla="*/ 997979 h 2179871"/>
                <a:gd name="connsiteX5617" fmla="*/ 761534 w 2663714"/>
                <a:gd name="connsiteY5617" fmla="*/ 992261 h 2179871"/>
                <a:gd name="connsiteX5618" fmla="*/ 766055 w 2663714"/>
                <a:gd name="connsiteY5618" fmla="*/ 999089 h 2179871"/>
                <a:gd name="connsiteX5619" fmla="*/ 764264 w 2663714"/>
                <a:gd name="connsiteY5619" fmla="*/ 1000711 h 2179871"/>
                <a:gd name="connsiteX5620" fmla="*/ 745323 w 2663714"/>
                <a:gd name="connsiteY5620" fmla="*/ 1012403 h 2179871"/>
                <a:gd name="connsiteX5621" fmla="*/ 735426 w 2663714"/>
                <a:gd name="connsiteY5621" fmla="*/ 1018036 h 2179871"/>
                <a:gd name="connsiteX5622" fmla="*/ 735512 w 2663714"/>
                <a:gd name="connsiteY5622" fmla="*/ 1018292 h 2179871"/>
                <a:gd name="connsiteX5623" fmla="*/ 746262 w 2663714"/>
                <a:gd name="connsiteY5623" fmla="*/ 1014196 h 2179871"/>
                <a:gd name="connsiteX5624" fmla="*/ 769639 w 2663714"/>
                <a:gd name="connsiteY5624" fmla="*/ 1004551 h 2179871"/>
                <a:gd name="connsiteX5625" fmla="*/ 770407 w 2663714"/>
                <a:gd name="connsiteY5625" fmla="*/ 1005746 h 2179871"/>
                <a:gd name="connsiteX5626" fmla="*/ 760766 w 2663714"/>
                <a:gd name="connsiteY5626" fmla="*/ 1013854 h 2179871"/>
                <a:gd name="connsiteX5627" fmla="*/ 760936 w 2663714"/>
                <a:gd name="connsiteY5627" fmla="*/ 1014110 h 2179871"/>
                <a:gd name="connsiteX5628" fmla="*/ 770918 w 2663714"/>
                <a:gd name="connsiteY5628" fmla="*/ 1006600 h 2179871"/>
                <a:gd name="connsiteX5629" fmla="*/ 774331 w 2663714"/>
                <a:gd name="connsiteY5629" fmla="*/ 1011977 h 2179871"/>
                <a:gd name="connsiteX5630" fmla="*/ 759827 w 2663714"/>
                <a:gd name="connsiteY5630" fmla="*/ 1025291 h 2179871"/>
                <a:gd name="connsiteX5631" fmla="*/ 759998 w 2663714"/>
                <a:gd name="connsiteY5631" fmla="*/ 1025547 h 2179871"/>
                <a:gd name="connsiteX5632" fmla="*/ 775270 w 2663714"/>
                <a:gd name="connsiteY5632" fmla="*/ 1013427 h 2179871"/>
                <a:gd name="connsiteX5633" fmla="*/ 780303 w 2663714"/>
                <a:gd name="connsiteY5633" fmla="*/ 1021450 h 2179871"/>
                <a:gd name="connsiteX5634" fmla="*/ 778853 w 2663714"/>
                <a:gd name="connsiteY5634" fmla="*/ 1022816 h 2179871"/>
                <a:gd name="connsiteX5635" fmla="*/ 755306 w 2663714"/>
                <a:gd name="connsiteY5635" fmla="*/ 1044836 h 2179871"/>
                <a:gd name="connsiteX5636" fmla="*/ 755476 w 2663714"/>
                <a:gd name="connsiteY5636" fmla="*/ 1045092 h 2179871"/>
                <a:gd name="connsiteX5637" fmla="*/ 780303 w 2663714"/>
                <a:gd name="connsiteY5637" fmla="*/ 1024267 h 2179871"/>
                <a:gd name="connsiteX5638" fmla="*/ 781413 w 2663714"/>
                <a:gd name="connsiteY5638" fmla="*/ 1023328 h 2179871"/>
                <a:gd name="connsiteX5639" fmla="*/ 795234 w 2663714"/>
                <a:gd name="connsiteY5639" fmla="*/ 1047994 h 2179871"/>
                <a:gd name="connsiteX5640" fmla="*/ 734061 w 2663714"/>
                <a:gd name="connsiteY5640" fmla="*/ 1089814 h 2179871"/>
                <a:gd name="connsiteX5641" fmla="*/ 805899 w 2663714"/>
                <a:gd name="connsiteY5641" fmla="*/ 1039971 h 2179871"/>
                <a:gd name="connsiteX5642" fmla="*/ 789262 w 2663714"/>
                <a:gd name="connsiteY5642" fmla="*/ 1016586 h 2179871"/>
                <a:gd name="connsiteX5643" fmla="*/ 802827 w 2663714"/>
                <a:gd name="connsiteY5643" fmla="*/ 1005576 h 2179871"/>
                <a:gd name="connsiteX5644" fmla="*/ 809994 w 2663714"/>
                <a:gd name="connsiteY5644" fmla="*/ 1016671 h 2179871"/>
                <a:gd name="connsiteX5645" fmla="*/ 817502 w 2663714"/>
                <a:gd name="connsiteY5645" fmla="*/ 1031180 h 2179871"/>
                <a:gd name="connsiteX5646" fmla="*/ 805899 w 2663714"/>
                <a:gd name="connsiteY5646" fmla="*/ 1040056 h 2179871"/>
                <a:gd name="connsiteX5647" fmla="*/ 830043 w 2663714"/>
                <a:gd name="connsiteY5647" fmla="*/ 1021877 h 2179871"/>
                <a:gd name="connsiteX5648" fmla="*/ 821938 w 2663714"/>
                <a:gd name="connsiteY5648" fmla="*/ 1013598 h 2179871"/>
                <a:gd name="connsiteX5649" fmla="*/ 812041 w 2663714"/>
                <a:gd name="connsiteY5649" fmla="*/ 998150 h 2179871"/>
                <a:gd name="connsiteX5650" fmla="*/ 850861 w 2663714"/>
                <a:gd name="connsiteY5650" fmla="*/ 967083 h 2179871"/>
                <a:gd name="connsiteX5651" fmla="*/ 850861 w 2663714"/>
                <a:gd name="connsiteY5651" fmla="*/ 967083 h 2179871"/>
                <a:gd name="connsiteX5652" fmla="*/ 850861 w 2663714"/>
                <a:gd name="connsiteY5652" fmla="*/ 967083 h 2179871"/>
                <a:gd name="connsiteX5653" fmla="*/ 850861 w 2663714"/>
                <a:gd name="connsiteY5653" fmla="*/ 967083 h 2179871"/>
                <a:gd name="connsiteX5654" fmla="*/ 850861 w 2663714"/>
                <a:gd name="connsiteY5654" fmla="*/ 967083 h 2179871"/>
                <a:gd name="connsiteX5655" fmla="*/ 891386 w 2663714"/>
                <a:gd name="connsiteY5655" fmla="*/ 932346 h 2179871"/>
                <a:gd name="connsiteX5656" fmla="*/ 890619 w 2663714"/>
                <a:gd name="connsiteY5656" fmla="*/ 934054 h 2179871"/>
                <a:gd name="connsiteX5657" fmla="*/ 887888 w 2663714"/>
                <a:gd name="connsiteY5657" fmla="*/ 940028 h 2179871"/>
                <a:gd name="connsiteX5658" fmla="*/ 888144 w 2663714"/>
                <a:gd name="connsiteY5658" fmla="*/ 940199 h 2179871"/>
                <a:gd name="connsiteX5659" fmla="*/ 892325 w 2663714"/>
                <a:gd name="connsiteY5659" fmla="*/ 935078 h 2179871"/>
                <a:gd name="connsiteX5660" fmla="*/ 898553 w 2663714"/>
                <a:gd name="connsiteY5660" fmla="*/ 927652 h 2179871"/>
                <a:gd name="connsiteX5661" fmla="*/ 898553 w 2663714"/>
                <a:gd name="connsiteY5661" fmla="*/ 935078 h 2179871"/>
                <a:gd name="connsiteX5662" fmla="*/ 898809 w 2663714"/>
                <a:gd name="connsiteY5662" fmla="*/ 935078 h 2179871"/>
                <a:gd name="connsiteX5663" fmla="*/ 899577 w 2663714"/>
                <a:gd name="connsiteY5663" fmla="*/ 926372 h 2179871"/>
                <a:gd name="connsiteX5664" fmla="*/ 902648 w 2663714"/>
                <a:gd name="connsiteY5664" fmla="*/ 922531 h 2179871"/>
                <a:gd name="connsiteX5665" fmla="*/ 908621 w 2663714"/>
                <a:gd name="connsiteY5665" fmla="*/ 917581 h 2179871"/>
                <a:gd name="connsiteX5666" fmla="*/ 907682 w 2663714"/>
                <a:gd name="connsiteY5666" fmla="*/ 925860 h 2179871"/>
                <a:gd name="connsiteX5667" fmla="*/ 907938 w 2663714"/>
                <a:gd name="connsiteY5667" fmla="*/ 925860 h 2179871"/>
                <a:gd name="connsiteX5668" fmla="*/ 910668 w 2663714"/>
                <a:gd name="connsiteY5668" fmla="*/ 915789 h 2179871"/>
                <a:gd name="connsiteX5669" fmla="*/ 919967 w 2663714"/>
                <a:gd name="connsiteY5669" fmla="*/ 908022 h 2179871"/>
                <a:gd name="connsiteX5670" fmla="*/ 929950 w 2663714"/>
                <a:gd name="connsiteY5670" fmla="*/ 899829 h 2179871"/>
                <a:gd name="connsiteX5671" fmla="*/ 943430 w 2663714"/>
                <a:gd name="connsiteY5671" fmla="*/ 935931 h 2179871"/>
                <a:gd name="connsiteX5672" fmla="*/ 829873 w 2663714"/>
                <a:gd name="connsiteY5672" fmla="*/ 1021706 h 2179871"/>
                <a:gd name="connsiteX5673" fmla="*/ 1137612 w 2663714"/>
                <a:gd name="connsiteY5673" fmla="*/ 1053371 h 2179871"/>
                <a:gd name="connsiteX5674" fmla="*/ 1085398 w 2663714"/>
                <a:gd name="connsiteY5674" fmla="*/ 1073428 h 2179871"/>
                <a:gd name="connsiteX5675" fmla="*/ 1057329 w 2663714"/>
                <a:gd name="connsiteY5675" fmla="*/ 1085035 h 2179871"/>
                <a:gd name="connsiteX5676" fmla="*/ 1024908 w 2663714"/>
                <a:gd name="connsiteY5676" fmla="*/ 1091009 h 2179871"/>
                <a:gd name="connsiteX5677" fmla="*/ 1019960 w 2663714"/>
                <a:gd name="connsiteY5677" fmla="*/ 1083157 h 2179871"/>
                <a:gd name="connsiteX5678" fmla="*/ 1012708 w 2663714"/>
                <a:gd name="connsiteY5678" fmla="*/ 1066429 h 2179871"/>
                <a:gd name="connsiteX5679" fmla="*/ 977472 w 2663714"/>
                <a:gd name="connsiteY5679" fmla="*/ 970583 h 2179871"/>
                <a:gd name="connsiteX5680" fmla="*/ 970476 w 2663714"/>
                <a:gd name="connsiteY5680" fmla="*/ 952403 h 2179871"/>
                <a:gd name="connsiteX5681" fmla="*/ 944454 w 2663714"/>
                <a:gd name="connsiteY5681" fmla="*/ 888221 h 2179871"/>
                <a:gd name="connsiteX5682" fmla="*/ 945307 w 2663714"/>
                <a:gd name="connsiteY5682" fmla="*/ 887453 h 2179871"/>
                <a:gd name="connsiteX5683" fmla="*/ 945136 w 2663714"/>
                <a:gd name="connsiteY5683" fmla="*/ 887197 h 2179871"/>
                <a:gd name="connsiteX5684" fmla="*/ 944283 w 2663714"/>
                <a:gd name="connsiteY5684" fmla="*/ 887795 h 2179871"/>
                <a:gd name="connsiteX5685" fmla="*/ 939420 w 2663714"/>
                <a:gd name="connsiteY5685" fmla="*/ 875846 h 2179871"/>
                <a:gd name="connsiteX5686" fmla="*/ 940103 w 2663714"/>
                <a:gd name="connsiteY5686" fmla="*/ 875334 h 2179871"/>
                <a:gd name="connsiteX5687" fmla="*/ 939932 w 2663714"/>
                <a:gd name="connsiteY5687" fmla="*/ 875078 h 2179871"/>
                <a:gd name="connsiteX5688" fmla="*/ 939335 w 2663714"/>
                <a:gd name="connsiteY5688" fmla="*/ 875505 h 2179871"/>
                <a:gd name="connsiteX5689" fmla="*/ 936604 w 2663714"/>
                <a:gd name="connsiteY5689" fmla="*/ 868591 h 2179871"/>
                <a:gd name="connsiteX5690" fmla="*/ 936946 w 2663714"/>
                <a:gd name="connsiteY5690" fmla="*/ 867823 h 2179871"/>
                <a:gd name="connsiteX5691" fmla="*/ 940103 w 2663714"/>
                <a:gd name="connsiteY5691" fmla="*/ 860483 h 2179871"/>
                <a:gd name="connsiteX5692" fmla="*/ 939847 w 2663714"/>
                <a:gd name="connsiteY5692" fmla="*/ 860313 h 2179871"/>
                <a:gd name="connsiteX5693" fmla="*/ 935666 w 2663714"/>
                <a:gd name="connsiteY5693" fmla="*/ 866116 h 2179871"/>
                <a:gd name="connsiteX5694" fmla="*/ 933874 w 2663714"/>
                <a:gd name="connsiteY5694" fmla="*/ 861507 h 2179871"/>
                <a:gd name="connsiteX5695" fmla="*/ 934045 w 2663714"/>
                <a:gd name="connsiteY5695" fmla="*/ 861507 h 2179871"/>
                <a:gd name="connsiteX5696" fmla="*/ 950085 w 2663714"/>
                <a:gd name="connsiteY5696" fmla="*/ 848278 h 2179871"/>
                <a:gd name="connsiteX5697" fmla="*/ 951108 w 2663714"/>
                <a:gd name="connsiteY5697" fmla="*/ 847425 h 2179871"/>
                <a:gd name="connsiteX5698" fmla="*/ 952303 w 2663714"/>
                <a:gd name="connsiteY5698" fmla="*/ 868591 h 2179871"/>
                <a:gd name="connsiteX5699" fmla="*/ 953753 w 2663714"/>
                <a:gd name="connsiteY5699" fmla="*/ 890697 h 2179871"/>
                <a:gd name="connsiteX5700" fmla="*/ 954094 w 2663714"/>
                <a:gd name="connsiteY5700" fmla="*/ 890697 h 2179871"/>
                <a:gd name="connsiteX5701" fmla="*/ 954436 w 2663714"/>
                <a:gd name="connsiteY5701" fmla="*/ 868677 h 2179871"/>
                <a:gd name="connsiteX5702" fmla="*/ 955204 w 2663714"/>
                <a:gd name="connsiteY5702" fmla="*/ 844182 h 2179871"/>
                <a:gd name="connsiteX5703" fmla="*/ 963991 w 2663714"/>
                <a:gd name="connsiteY5703" fmla="*/ 837098 h 2179871"/>
                <a:gd name="connsiteX5704" fmla="*/ 963991 w 2663714"/>
                <a:gd name="connsiteY5704" fmla="*/ 866287 h 2179871"/>
                <a:gd name="connsiteX5705" fmla="*/ 963991 w 2663714"/>
                <a:gd name="connsiteY5705" fmla="*/ 875078 h 2179871"/>
                <a:gd name="connsiteX5706" fmla="*/ 955631 w 2663714"/>
                <a:gd name="connsiteY5706" fmla="*/ 883869 h 2179871"/>
                <a:gd name="connsiteX5707" fmla="*/ 955801 w 2663714"/>
                <a:gd name="connsiteY5707" fmla="*/ 884125 h 2179871"/>
                <a:gd name="connsiteX5708" fmla="*/ 963821 w 2663714"/>
                <a:gd name="connsiteY5708" fmla="*/ 876955 h 2179871"/>
                <a:gd name="connsiteX5709" fmla="*/ 963821 w 2663714"/>
                <a:gd name="connsiteY5709" fmla="*/ 883698 h 2179871"/>
                <a:gd name="connsiteX5710" fmla="*/ 964077 w 2663714"/>
                <a:gd name="connsiteY5710" fmla="*/ 883698 h 2179871"/>
                <a:gd name="connsiteX5711" fmla="*/ 964930 w 2663714"/>
                <a:gd name="connsiteY5711" fmla="*/ 875931 h 2179871"/>
                <a:gd name="connsiteX5712" fmla="*/ 970219 w 2663714"/>
                <a:gd name="connsiteY5712" fmla="*/ 871237 h 2179871"/>
                <a:gd name="connsiteX5713" fmla="*/ 992914 w 2663714"/>
                <a:gd name="connsiteY5713" fmla="*/ 851522 h 2179871"/>
                <a:gd name="connsiteX5714" fmla="*/ 991037 w 2663714"/>
                <a:gd name="connsiteY5714" fmla="*/ 863983 h 2179871"/>
                <a:gd name="connsiteX5715" fmla="*/ 988819 w 2663714"/>
                <a:gd name="connsiteY5715" fmla="*/ 879431 h 2179871"/>
                <a:gd name="connsiteX5716" fmla="*/ 975594 w 2663714"/>
                <a:gd name="connsiteY5716" fmla="*/ 895988 h 2179871"/>
                <a:gd name="connsiteX5717" fmla="*/ 959640 w 2663714"/>
                <a:gd name="connsiteY5717" fmla="*/ 916130 h 2179871"/>
                <a:gd name="connsiteX5718" fmla="*/ 959896 w 2663714"/>
                <a:gd name="connsiteY5718" fmla="*/ 916301 h 2179871"/>
                <a:gd name="connsiteX5719" fmla="*/ 977045 w 2663714"/>
                <a:gd name="connsiteY5719" fmla="*/ 897439 h 2179871"/>
                <a:gd name="connsiteX5720" fmla="*/ 987966 w 2663714"/>
                <a:gd name="connsiteY5720" fmla="*/ 885746 h 2179871"/>
                <a:gd name="connsiteX5721" fmla="*/ 984723 w 2663714"/>
                <a:gd name="connsiteY5721" fmla="*/ 912972 h 2179871"/>
                <a:gd name="connsiteX5722" fmla="*/ 984723 w 2663714"/>
                <a:gd name="connsiteY5722" fmla="*/ 912972 h 2179871"/>
                <a:gd name="connsiteX5723" fmla="*/ 984723 w 2663714"/>
                <a:gd name="connsiteY5723" fmla="*/ 912972 h 2179871"/>
                <a:gd name="connsiteX5724" fmla="*/ 984723 w 2663714"/>
                <a:gd name="connsiteY5724" fmla="*/ 912972 h 2179871"/>
                <a:gd name="connsiteX5725" fmla="*/ 984723 w 2663714"/>
                <a:gd name="connsiteY5725" fmla="*/ 912972 h 2179871"/>
                <a:gd name="connsiteX5726" fmla="*/ 984553 w 2663714"/>
                <a:gd name="connsiteY5726" fmla="*/ 962304 h 2179871"/>
                <a:gd name="connsiteX5727" fmla="*/ 984809 w 2663714"/>
                <a:gd name="connsiteY5727" fmla="*/ 979886 h 2179871"/>
                <a:gd name="connsiteX5728" fmla="*/ 985150 w 2663714"/>
                <a:gd name="connsiteY5728" fmla="*/ 979886 h 2179871"/>
                <a:gd name="connsiteX5729" fmla="*/ 986686 w 2663714"/>
                <a:gd name="connsiteY5729" fmla="*/ 962475 h 2179871"/>
                <a:gd name="connsiteX5730" fmla="*/ 991720 w 2663714"/>
                <a:gd name="connsiteY5730" fmla="*/ 913484 h 2179871"/>
                <a:gd name="connsiteX5731" fmla="*/ 991720 w 2663714"/>
                <a:gd name="connsiteY5731" fmla="*/ 913484 h 2179871"/>
                <a:gd name="connsiteX5732" fmla="*/ 991720 w 2663714"/>
                <a:gd name="connsiteY5732" fmla="*/ 913399 h 2179871"/>
                <a:gd name="connsiteX5733" fmla="*/ 991720 w 2663714"/>
                <a:gd name="connsiteY5733" fmla="*/ 913399 h 2179871"/>
                <a:gd name="connsiteX5734" fmla="*/ 991720 w 2663714"/>
                <a:gd name="connsiteY5734" fmla="*/ 913314 h 2179871"/>
                <a:gd name="connsiteX5735" fmla="*/ 992658 w 2663714"/>
                <a:gd name="connsiteY5735" fmla="*/ 880796 h 2179871"/>
                <a:gd name="connsiteX5736" fmla="*/ 1007588 w 2663714"/>
                <a:gd name="connsiteY5736" fmla="*/ 865092 h 2179871"/>
                <a:gd name="connsiteX5737" fmla="*/ 1007503 w 2663714"/>
                <a:gd name="connsiteY5737" fmla="*/ 872090 h 2179871"/>
                <a:gd name="connsiteX5738" fmla="*/ 1006138 w 2663714"/>
                <a:gd name="connsiteY5738" fmla="*/ 903840 h 2179871"/>
                <a:gd name="connsiteX5739" fmla="*/ 991890 w 2663714"/>
                <a:gd name="connsiteY5739" fmla="*/ 923043 h 2179871"/>
                <a:gd name="connsiteX5740" fmla="*/ 992146 w 2663714"/>
                <a:gd name="connsiteY5740" fmla="*/ 923214 h 2179871"/>
                <a:gd name="connsiteX5741" fmla="*/ 1005967 w 2663714"/>
                <a:gd name="connsiteY5741" fmla="*/ 907083 h 2179871"/>
                <a:gd name="connsiteX5742" fmla="*/ 1004005 w 2663714"/>
                <a:gd name="connsiteY5742" fmla="*/ 938577 h 2179871"/>
                <a:gd name="connsiteX5743" fmla="*/ 1004005 w 2663714"/>
                <a:gd name="connsiteY5743" fmla="*/ 938577 h 2179871"/>
                <a:gd name="connsiteX5744" fmla="*/ 1004005 w 2663714"/>
                <a:gd name="connsiteY5744" fmla="*/ 938662 h 2179871"/>
                <a:gd name="connsiteX5745" fmla="*/ 1004005 w 2663714"/>
                <a:gd name="connsiteY5745" fmla="*/ 938662 h 2179871"/>
                <a:gd name="connsiteX5746" fmla="*/ 1003749 w 2663714"/>
                <a:gd name="connsiteY5746" fmla="*/ 952403 h 2179871"/>
                <a:gd name="connsiteX5747" fmla="*/ 996412 w 2663714"/>
                <a:gd name="connsiteY5747" fmla="*/ 962389 h 2179871"/>
                <a:gd name="connsiteX5748" fmla="*/ 996668 w 2663714"/>
                <a:gd name="connsiteY5748" fmla="*/ 962560 h 2179871"/>
                <a:gd name="connsiteX5749" fmla="*/ 1003749 w 2663714"/>
                <a:gd name="connsiteY5749" fmla="*/ 954110 h 2179871"/>
                <a:gd name="connsiteX5750" fmla="*/ 1002043 w 2663714"/>
                <a:gd name="connsiteY5750" fmla="*/ 1005149 h 2179871"/>
                <a:gd name="connsiteX5751" fmla="*/ 1000507 w 2663714"/>
                <a:gd name="connsiteY5751" fmla="*/ 1028961 h 2179871"/>
                <a:gd name="connsiteX5752" fmla="*/ 1000849 w 2663714"/>
                <a:gd name="connsiteY5752" fmla="*/ 1028961 h 2179871"/>
                <a:gd name="connsiteX5753" fmla="*/ 1004091 w 2663714"/>
                <a:gd name="connsiteY5753" fmla="*/ 1005490 h 2179871"/>
                <a:gd name="connsiteX5754" fmla="*/ 1010489 w 2663714"/>
                <a:gd name="connsiteY5754" fmla="*/ 946088 h 2179871"/>
                <a:gd name="connsiteX5755" fmla="*/ 1013561 w 2663714"/>
                <a:gd name="connsiteY5755" fmla="*/ 942418 h 2179871"/>
                <a:gd name="connsiteX5756" fmla="*/ 1026870 w 2663714"/>
                <a:gd name="connsiteY5756" fmla="*/ 927140 h 2179871"/>
                <a:gd name="connsiteX5757" fmla="*/ 1025164 w 2663714"/>
                <a:gd name="connsiteY5757" fmla="*/ 947368 h 2179871"/>
                <a:gd name="connsiteX5758" fmla="*/ 1025164 w 2663714"/>
                <a:gd name="connsiteY5758" fmla="*/ 947368 h 2179871"/>
                <a:gd name="connsiteX5759" fmla="*/ 1025164 w 2663714"/>
                <a:gd name="connsiteY5759" fmla="*/ 947453 h 2179871"/>
                <a:gd name="connsiteX5760" fmla="*/ 1025164 w 2663714"/>
                <a:gd name="connsiteY5760" fmla="*/ 947453 h 2179871"/>
                <a:gd name="connsiteX5761" fmla="*/ 1024908 w 2663714"/>
                <a:gd name="connsiteY5761" fmla="*/ 957951 h 2179871"/>
                <a:gd name="connsiteX5762" fmla="*/ 1010745 w 2663714"/>
                <a:gd name="connsiteY5762" fmla="*/ 974423 h 2179871"/>
                <a:gd name="connsiteX5763" fmla="*/ 1011001 w 2663714"/>
                <a:gd name="connsiteY5763" fmla="*/ 974594 h 2179871"/>
                <a:gd name="connsiteX5764" fmla="*/ 1024908 w 2663714"/>
                <a:gd name="connsiteY5764" fmla="*/ 960597 h 2179871"/>
                <a:gd name="connsiteX5765" fmla="*/ 1024396 w 2663714"/>
                <a:gd name="connsiteY5765" fmla="*/ 994224 h 2179871"/>
                <a:gd name="connsiteX5766" fmla="*/ 1014243 w 2663714"/>
                <a:gd name="connsiteY5766" fmla="*/ 1006856 h 2179871"/>
                <a:gd name="connsiteX5767" fmla="*/ 1014499 w 2663714"/>
                <a:gd name="connsiteY5767" fmla="*/ 1007026 h 2179871"/>
                <a:gd name="connsiteX5768" fmla="*/ 1024396 w 2663714"/>
                <a:gd name="connsiteY5768" fmla="*/ 996273 h 2179871"/>
                <a:gd name="connsiteX5769" fmla="*/ 1024225 w 2663714"/>
                <a:gd name="connsiteY5769" fmla="*/ 1014025 h 2179871"/>
                <a:gd name="connsiteX5770" fmla="*/ 1023884 w 2663714"/>
                <a:gd name="connsiteY5770" fmla="*/ 1037752 h 2179871"/>
                <a:gd name="connsiteX5771" fmla="*/ 1024225 w 2663714"/>
                <a:gd name="connsiteY5771" fmla="*/ 1037752 h 2179871"/>
                <a:gd name="connsiteX5772" fmla="*/ 1026358 w 2663714"/>
                <a:gd name="connsiteY5772" fmla="*/ 1014196 h 2179871"/>
                <a:gd name="connsiteX5773" fmla="*/ 1028491 w 2663714"/>
                <a:gd name="connsiteY5773" fmla="*/ 991920 h 2179871"/>
                <a:gd name="connsiteX5774" fmla="*/ 1032672 w 2663714"/>
                <a:gd name="connsiteY5774" fmla="*/ 987396 h 2179871"/>
                <a:gd name="connsiteX5775" fmla="*/ 1042654 w 2663714"/>
                <a:gd name="connsiteY5775" fmla="*/ 976813 h 2179871"/>
                <a:gd name="connsiteX5776" fmla="*/ 1039924 w 2663714"/>
                <a:gd name="connsiteY5776" fmla="*/ 994139 h 2179871"/>
                <a:gd name="connsiteX5777" fmla="*/ 1036767 w 2663714"/>
                <a:gd name="connsiteY5777" fmla="*/ 1013598 h 2179871"/>
                <a:gd name="connsiteX5778" fmla="*/ 1037023 w 2663714"/>
                <a:gd name="connsiteY5778" fmla="*/ 1013598 h 2179871"/>
                <a:gd name="connsiteX5779" fmla="*/ 1041886 w 2663714"/>
                <a:gd name="connsiteY5779" fmla="*/ 994566 h 2179871"/>
                <a:gd name="connsiteX5780" fmla="*/ 1048029 w 2663714"/>
                <a:gd name="connsiteY5780" fmla="*/ 971010 h 2179871"/>
                <a:gd name="connsiteX5781" fmla="*/ 1049564 w 2663714"/>
                <a:gd name="connsiteY5781" fmla="*/ 969388 h 2179871"/>
                <a:gd name="connsiteX5782" fmla="*/ 1047773 w 2663714"/>
                <a:gd name="connsiteY5782" fmla="*/ 1002503 h 2179871"/>
                <a:gd name="connsiteX5783" fmla="*/ 1046664 w 2663714"/>
                <a:gd name="connsiteY5783" fmla="*/ 1026230 h 2179871"/>
                <a:gd name="connsiteX5784" fmla="*/ 1047005 w 2663714"/>
                <a:gd name="connsiteY5784" fmla="*/ 1026230 h 2179871"/>
                <a:gd name="connsiteX5785" fmla="*/ 1049052 w 2663714"/>
                <a:gd name="connsiteY5785" fmla="*/ 1009160 h 2179871"/>
                <a:gd name="connsiteX5786" fmla="*/ 1064495 w 2663714"/>
                <a:gd name="connsiteY5786" fmla="*/ 992688 h 2179871"/>
                <a:gd name="connsiteX5787" fmla="*/ 1063557 w 2663714"/>
                <a:gd name="connsiteY5787" fmla="*/ 1018634 h 2179871"/>
                <a:gd name="connsiteX5788" fmla="*/ 1062789 w 2663714"/>
                <a:gd name="connsiteY5788" fmla="*/ 1045006 h 2179871"/>
                <a:gd name="connsiteX5789" fmla="*/ 1063130 w 2663714"/>
                <a:gd name="connsiteY5789" fmla="*/ 1045006 h 2179871"/>
                <a:gd name="connsiteX5790" fmla="*/ 1065604 w 2663714"/>
                <a:gd name="connsiteY5790" fmla="*/ 1018890 h 2179871"/>
                <a:gd name="connsiteX5791" fmla="*/ 1069102 w 2663714"/>
                <a:gd name="connsiteY5791" fmla="*/ 987823 h 2179871"/>
                <a:gd name="connsiteX5792" fmla="*/ 1093332 w 2663714"/>
                <a:gd name="connsiteY5792" fmla="*/ 962389 h 2179871"/>
                <a:gd name="connsiteX5793" fmla="*/ 1091285 w 2663714"/>
                <a:gd name="connsiteY5793" fmla="*/ 981849 h 2179871"/>
                <a:gd name="connsiteX5794" fmla="*/ 1089493 w 2663714"/>
                <a:gd name="connsiteY5794" fmla="*/ 982702 h 2179871"/>
                <a:gd name="connsiteX5795" fmla="*/ 1085398 w 2663714"/>
                <a:gd name="connsiteY5795" fmla="*/ 984751 h 2179871"/>
                <a:gd name="connsiteX5796" fmla="*/ 1081473 w 2663714"/>
                <a:gd name="connsiteY5796" fmla="*/ 987140 h 2179871"/>
                <a:gd name="connsiteX5797" fmla="*/ 1078914 w 2663714"/>
                <a:gd name="connsiteY5797" fmla="*/ 990981 h 2179871"/>
                <a:gd name="connsiteX5798" fmla="*/ 1078743 w 2663714"/>
                <a:gd name="connsiteY5798" fmla="*/ 993285 h 2179871"/>
                <a:gd name="connsiteX5799" fmla="*/ 1080620 w 2663714"/>
                <a:gd name="connsiteY5799" fmla="*/ 994566 h 2179871"/>
                <a:gd name="connsiteX5800" fmla="*/ 1080620 w 2663714"/>
                <a:gd name="connsiteY5800" fmla="*/ 994395 h 2179871"/>
                <a:gd name="connsiteX5801" fmla="*/ 1078999 w 2663714"/>
                <a:gd name="connsiteY5801" fmla="*/ 993200 h 2179871"/>
                <a:gd name="connsiteX5802" fmla="*/ 1079255 w 2663714"/>
                <a:gd name="connsiteY5802" fmla="*/ 991066 h 2179871"/>
                <a:gd name="connsiteX5803" fmla="*/ 1081815 w 2663714"/>
                <a:gd name="connsiteY5803" fmla="*/ 987482 h 2179871"/>
                <a:gd name="connsiteX5804" fmla="*/ 1085739 w 2663714"/>
                <a:gd name="connsiteY5804" fmla="*/ 985348 h 2179871"/>
                <a:gd name="connsiteX5805" fmla="*/ 1089920 w 2663714"/>
                <a:gd name="connsiteY5805" fmla="*/ 983470 h 2179871"/>
                <a:gd name="connsiteX5806" fmla="*/ 1091199 w 2663714"/>
                <a:gd name="connsiteY5806" fmla="*/ 982873 h 2179871"/>
                <a:gd name="connsiteX5807" fmla="*/ 1091029 w 2663714"/>
                <a:gd name="connsiteY5807" fmla="*/ 984494 h 2179871"/>
                <a:gd name="connsiteX5808" fmla="*/ 1090517 w 2663714"/>
                <a:gd name="connsiteY5808" fmla="*/ 989615 h 2179871"/>
                <a:gd name="connsiteX5809" fmla="*/ 1087872 w 2663714"/>
                <a:gd name="connsiteY5809" fmla="*/ 992517 h 2179871"/>
                <a:gd name="connsiteX5810" fmla="*/ 1074051 w 2663714"/>
                <a:gd name="connsiteY5810" fmla="*/ 999516 h 2179871"/>
                <a:gd name="connsiteX5811" fmla="*/ 1074136 w 2663714"/>
                <a:gd name="connsiteY5811" fmla="*/ 999686 h 2179871"/>
                <a:gd name="connsiteX5812" fmla="*/ 1086678 w 2663714"/>
                <a:gd name="connsiteY5812" fmla="*/ 993883 h 2179871"/>
                <a:gd name="connsiteX5813" fmla="*/ 1085995 w 2663714"/>
                <a:gd name="connsiteY5813" fmla="*/ 994651 h 2179871"/>
                <a:gd name="connsiteX5814" fmla="*/ 1069529 w 2663714"/>
                <a:gd name="connsiteY5814" fmla="*/ 1012915 h 2179871"/>
                <a:gd name="connsiteX5815" fmla="*/ 1069785 w 2663714"/>
                <a:gd name="connsiteY5815" fmla="*/ 1013086 h 2179871"/>
                <a:gd name="connsiteX5816" fmla="*/ 1087360 w 2663714"/>
                <a:gd name="connsiteY5816" fmla="*/ 996102 h 2179871"/>
                <a:gd name="connsiteX5817" fmla="*/ 1090175 w 2663714"/>
                <a:gd name="connsiteY5817" fmla="*/ 993456 h 2179871"/>
                <a:gd name="connsiteX5818" fmla="*/ 1088811 w 2663714"/>
                <a:gd name="connsiteY5818" fmla="*/ 1006002 h 2179871"/>
                <a:gd name="connsiteX5819" fmla="*/ 1089066 w 2663714"/>
                <a:gd name="connsiteY5819" fmla="*/ 1006002 h 2179871"/>
                <a:gd name="connsiteX5820" fmla="*/ 1091797 w 2663714"/>
                <a:gd name="connsiteY5820" fmla="*/ 991834 h 2179871"/>
                <a:gd name="connsiteX5821" fmla="*/ 1092650 w 2663714"/>
                <a:gd name="connsiteY5821" fmla="*/ 991066 h 2179871"/>
                <a:gd name="connsiteX5822" fmla="*/ 1094612 w 2663714"/>
                <a:gd name="connsiteY5822" fmla="*/ 990213 h 2179871"/>
                <a:gd name="connsiteX5823" fmla="*/ 1091882 w 2663714"/>
                <a:gd name="connsiteY5823" fmla="*/ 1007026 h 2179871"/>
                <a:gd name="connsiteX5824" fmla="*/ 1090858 w 2663714"/>
                <a:gd name="connsiteY5824" fmla="*/ 1007795 h 2179871"/>
                <a:gd name="connsiteX5825" fmla="*/ 1089066 w 2663714"/>
                <a:gd name="connsiteY5825" fmla="*/ 1010611 h 2179871"/>
                <a:gd name="connsiteX5826" fmla="*/ 1090175 w 2663714"/>
                <a:gd name="connsiteY5826" fmla="*/ 1012915 h 2179871"/>
                <a:gd name="connsiteX5827" fmla="*/ 1092650 w 2663714"/>
                <a:gd name="connsiteY5827" fmla="*/ 1012915 h 2179871"/>
                <a:gd name="connsiteX5828" fmla="*/ 1092479 w 2663714"/>
                <a:gd name="connsiteY5828" fmla="*/ 1012745 h 2179871"/>
                <a:gd name="connsiteX5829" fmla="*/ 1090346 w 2663714"/>
                <a:gd name="connsiteY5829" fmla="*/ 1012659 h 2179871"/>
                <a:gd name="connsiteX5830" fmla="*/ 1089408 w 2663714"/>
                <a:gd name="connsiteY5830" fmla="*/ 1010611 h 2179871"/>
                <a:gd name="connsiteX5831" fmla="*/ 1091199 w 2663714"/>
                <a:gd name="connsiteY5831" fmla="*/ 1008136 h 2179871"/>
                <a:gd name="connsiteX5832" fmla="*/ 1091797 w 2663714"/>
                <a:gd name="connsiteY5832" fmla="*/ 1007709 h 2179871"/>
                <a:gd name="connsiteX5833" fmla="*/ 1091370 w 2663714"/>
                <a:gd name="connsiteY5833" fmla="*/ 1010355 h 2179871"/>
                <a:gd name="connsiteX5834" fmla="*/ 1091626 w 2663714"/>
                <a:gd name="connsiteY5834" fmla="*/ 1010355 h 2179871"/>
                <a:gd name="connsiteX5835" fmla="*/ 1092308 w 2663714"/>
                <a:gd name="connsiteY5835" fmla="*/ 1007283 h 2179871"/>
                <a:gd name="connsiteX5836" fmla="*/ 1093929 w 2663714"/>
                <a:gd name="connsiteY5836" fmla="*/ 1006344 h 2179871"/>
                <a:gd name="connsiteX5837" fmla="*/ 1099731 w 2663714"/>
                <a:gd name="connsiteY5837" fmla="*/ 1003186 h 2179871"/>
                <a:gd name="connsiteX5838" fmla="*/ 1101267 w 2663714"/>
                <a:gd name="connsiteY5838" fmla="*/ 1002418 h 2179871"/>
                <a:gd name="connsiteX5839" fmla="*/ 1100670 w 2663714"/>
                <a:gd name="connsiteY5839" fmla="*/ 1003186 h 2179871"/>
                <a:gd name="connsiteX5840" fmla="*/ 1100926 w 2663714"/>
                <a:gd name="connsiteY5840" fmla="*/ 1003356 h 2179871"/>
                <a:gd name="connsiteX5841" fmla="*/ 1102120 w 2663714"/>
                <a:gd name="connsiteY5841" fmla="*/ 1001991 h 2179871"/>
                <a:gd name="connsiteX5842" fmla="*/ 1111505 w 2663714"/>
                <a:gd name="connsiteY5842" fmla="*/ 997382 h 2179871"/>
                <a:gd name="connsiteX5843" fmla="*/ 1119695 w 2663714"/>
                <a:gd name="connsiteY5843" fmla="*/ 993712 h 2179871"/>
                <a:gd name="connsiteX5844" fmla="*/ 1118842 w 2663714"/>
                <a:gd name="connsiteY5844" fmla="*/ 997553 h 2179871"/>
                <a:gd name="connsiteX5845" fmla="*/ 1119098 w 2663714"/>
                <a:gd name="connsiteY5845" fmla="*/ 997553 h 2179871"/>
                <a:gd name="connsiteX5846" fmla="*/ 1120293 w 2663714"/>
                <a:gd name="connsiteY5846" fmla="*/ 993371 h 2179871"/>
                <a:gd name="connsiteX5847" fmla="*/ 1124729 w 2663714"/>
                <a:gd name="connsiteY5847" fmla="*/ 991493 h 2179871"/>
                <a:gd name="connsiteX5848" fmla="*/ 1125412 w 2663714"/>
                <a:gd name="connsiteY5848" fmla="*/ 993371 h 2179871"/>
                <a:gd name="connsiteX5849" fmla="*/ 1121743 w 2663714"/>
                <a:gd name="connsiteY5849" fmla="*/ 996443 h 2179871"/>
                <a:gd name="connsiteX5850" fmla="*/ 1096489 w 2663714"/>
                <a:gd name="connsiteY5850" fmla="*/ 1017524 h 2179871"/>
                <a:gd name="connsiteX5851" fmla="*/ 1096660 w 2663714"/>
                <a:gd name="connsiteY5851" fmla="*/ 1017780 h 2179871"/>
                <a:gd name="connsiteX5852" fmla="*/ 1123108 w 2663714"/>
                <a:gd name="connsiteY5852" fmla="*/ 997894 h 2179871"/>
                <a:gd name="connsiteX5853" fmla="*/ 1126094 w 2663714"/>
                <a:gd name="connsiteY5853" fmla="*/ 995675 h 2179871"/>
                <a:gd name="connsiteX5854" fmla="*/ 1126947 w 2663714"/>
                <a:gd name="connsiteY5854" fmla="*/ 998150 h 2179871"/>
                <a:gd name="connsiteX5855" fmla="*/ 1129763 w 2663714"/>
                <a:gd name="connsiteY5855" fmla="*/ 1006429 h 2179871"/>
                <a:gd name="connsiteX5856" fmla="*/ 1109031 w 2663714"/>
                <a:gd name="connsiteY5856" fmla="*/ 1016244 h 2179871"/>
                <a:gd name="connsiteX5857" fmla="*/ 1109031 w 2663714"/>
                <a:gd name="connsiteY5857" fmla="*/ 1016415 h 2179871"/>
                <a:gd name="connsiteX5858" fmla="*/ 1130104 w 2663714"/>
                <a:gd name="connsiteY5858" fmla="*/ 1007539 h 2179871"/>
                <a:gd name="connsiteX5859" fmla="*/ 1133005 w 2663714"/>
                <a:gd name="connsiteY5859" fmla="*/ 1015988 h 2179871"/>
                <a:gd name="connsiteX5860" fmla="*/ 1125923 w 2663714"/>
                <a:gd name="connsiteY5860" fmla="*/ 1021792 h 2179871"/>
                <a:gd name="connsiteX5861" fmla="*/ 1126094 w 2663714"/>
                <a:gd name="connsiteY5861" fmla="*/ 1022048 h 2179871"/>
                <a:gd name="connsiteX5862" fmla="*/ 1133346 w 2663714"/>
                <a:gd name="connsiteY5862" fmla="*/ 1016842 h 2179871"/>
                <a:gd name="connsiteX5863" fmla="*/ 1144267 w 2663714"/>
                <a:gd name="connsiteY5863" fmla="*/ 1049359 h 2179871"/>
                <a:gd name="connsiteX5864" fmla="*/ 1138039 w 2663714"/>
                <a:gd name="connsiteY5864" fmla="*/ 1052859 h 2179871"/>
                <a:gd name="connsiteX5865" fmla="*/ 1157917 w 2663714"/>
                <a:gd name="connsiteY5865" fmla="*/ 1045006 h 2179871"/>
                <a:gd name="connsiteX5866" fmla="*/ 1152287 w 2663714"/>
                <a:gd name="connsiteY5866" fmla="*/ 1031095 h 2179871"/>
                <a:gd name="connsiteX5867" fmla="*/ 1147509 w 2663714"/>
                <a:gd name="connsiteY5867" fmla="*/ 1017780 h 2179871"/>
                <a:gd name="connsiteX5868" fmla="*/ 1157491 w 2663714"/>
                <a:gd name="connsiteY5868" fmla="*/ 1013684 h 2179871"/>
                <a:gd name="connsiteX5869" fmla="*/ 1188120 w 2663714"/>
                <a:gd name="connsiteY5869" fmla="*/ 1001650 h 2179871"/>
                <a:gd name="connsiteX5870" fmla="*/ 1187949 w 2663714"/>
                <a:gd name="connsiteY5870" fmla="*/ 1001735 h 2179871"/>
                <a:gd name="connsiteX5871" fmla="*/ 1168070 w 2663714"/>
                <a:gd name="connsiteY5871" fmla="*/ 1018463 h 2179871"/>
                <a:gd name="connsiteX5872" fmla="*/ 1168241 w 2663714"/>
                <a:gd name="connsiteY5872" fmla="*/ 1018719 h 2179871"/>
                <a:gd name="connsiteX5873" fmla="*/ 1189314 w 2663714"/>
                <a:gd name="connsiteY5873" fmla="*/ 1003271 h 2179871"/>
                <a:gd name="connsiteX5874" fmla="*/ 1193153 w 2663714"/>
                <a:gd name="connsiteY5874" fmla="*/ 1000455 h 2179871"/>
                <a:gd name="connsiteX5875" fmla="*/ 1196652 w 2663714"/>
                <a:gd name="connsiteY5875" fmla="*/ 1011635 h 2179871"/>
                <a:gd name="connsiteX5876" fmla="*/ 1201856 w 2663714"/>
                <a:gd name="connsiteY5876" fmla="*/ 1030071 h 2179871"/>
                <a:gd name="connsiteX5877" fmla="*/ 1157917 w 2663714"/>
                <a:gd name="connsiteY5877" fmla="*/ 1045006 h 2179871"/>
                <a:gd name="connsiteX5878" fmla="*/ 1213885 w 2663714"/>
                <a:gd name="connsiteY5878" fmla="*/ 1024523 h 2179871"/>
                <a:gd name="connsiteX5879" fmla="*/ 1212435 w 2663714"/>
                <a:gd name="connsiteY5879" fmla="*/ 1017268 h 2179871"/>
                <a:gd name="connsiteX5880" fmla="*/ 1205098 w 2663714"/>
                <a:gd name="connsiteY5880" fmla="*/ 995078 h 2179871"/>
                <a:gd name="connsiteX5881" fmla="*/ 1217896 w 2663714"/>
                <a:gd name="connsiteY5881" fmla="*/ 990128 h 2179871"/>
                <a:gd name="connsiteX5882" fmla="*/ 1217896 w 2663714"/>
                <a:gd name="connsiteY5882" fmla="*/ 990128 h 2179871"/>
                <a:gd name="connsiteX5883" fmla="*/ 1217896 w 2663714"/>
                <a:gd name="connsiteY5883" fmla="*/ 990128 h 2179871"/>
                <a:gd name="connsiteX5884" fmla="*/ 1217896 w 2663714"/>
                <a:gd name="connsiteY5884" fmla="*/ 990128 h 2179871"/>
                <a:gd name="connsiteX5885" fmla="*/ 1217896 w 2663714"/>
                <a:gd name="connsiteY5885" fmla="*/ 990128 h 2179871"/>
                <a:gd name="connsiteX5886" fmla="*/ 1277873 w 2663714"/>
                <a:gd name="connsiteY5886" fmla="*/ 965377 h 2179871"/>
                <a:gd name="connsiteX5887" fmla="*/ 1299459 w 2663714"/>
                <a:gd name="connsiteY5887" fmla="*/ 956927 h 2179871"/>
                <a:gd name="connsiteX5888" fmla="*/ 1299459 w 2663714"/>
                <a:gd name="connsiteY5888" fmla="*/ 956756 h 2179871"/>
                <a:gd name="connsiteX5889" fmla="*/ 1277532 w 2663714"/>
                <a:gd name="connsiteY5889" fmla="*/ 964011 h 2179871"/>
                <a:gd name="connsiteX5890" fmla="*/ 1216275 w 2663714"/>
                <a:gd name="connsiteY5890" fmla="*/ 985689 h 2179871"/>
                <a:gd name="connsiteX5891" fmla="*/ 1216275 w 2663714"/>
                <a:gd name="connsiteY5891" fmla="*/ 985689 h 2179871"/>
                <a:gd name="connsiteX5892" fmla="*/ 1216104 w 2663714"/>
                <a:gd name="connsiteY5892" fmla="*/ 985689 h 2179871"/>
                <a:gd name="connsiteX5893" fmla="*/ 1215933 w 2663714"/>
                <a:gd name="connsiteY5893" fmla="*/ 985689 h 2179871"/>
                <a:gd name="connsiteX5894" fmla="*/ 1215933 w 2663714"/>
                <a:gd name="connsiteY5894" fmla="*/ 985689 h 2179871"/>
                <a:gd name="connsiteX5895" fmla="*/ 1208937 w 2663714"/>
                <a:gd name="connsiteY5895" fmla="*/ 988676 h 2179871"/>
                <a:gd name="connsiteX5896" fmla="*/ 1247245 w 2663714"/>
                <a:gd name="connsiteY5896" fmla="*/ 960512 h 2179871"/>
                <a:gd name="connsiteX5897" fmla="*/ 1277191 w 2663714"/>
                <a:gd name="connsiteY5897" fmla="*/ 948477 h 2179871"/>
                <a:gd name="connsiteX5898" fmla="*/ 1302957 w 2663714"/>
                <a:gd name="connsiteY5898" fmla="*/ 938577 h 2179871"/>
                <a:gd name="connsiteX5899" fmla="*/ 1302957 w 2663714"/>
                <a:gd name="connsiteY5899" fmla="*/ 938406 h 2179871"/>
                <a:gd name="connsiteX5900" fmla="*/ 1276935 w 2663714"/>
                <a:gd name="connsiteY5900" fmla="*/ 947112 h 2179871"/>
                <a:gd name="connsiteX5901" fmla="*/ 1253985 w 2663714"/>
                <a:gd name="connsiteY5901" fmla="*/ 955049 h 2179871"/>
                <a:gd name="connsiteX5902" fmla="*/ 1286405 w 2663714"/>
                <a:gd name="connsiteY5902" fmla="*/ 927823 h 2179871"/>
                <a:gd name="connsiteX5903" fmla="*/ 1304151 w 2663714"/>
                <a:gd name="connsiteY5903" fmla="*/ 920569 h 2179871"/>
                <a:gd name="connsiteX5904" fmla="*/ 1304151 w 2663714"/>
                <a:gd name="connsiteY5904" fmla="*/ 920398 h 2179871"/>
                <a:gd name="connsiteX5905" fmla="*/ 1288538 w 2663714"/>
                <a:gd name="connsiteY5905" fmla="*/ 926116 h 2179871"/>
                <a:gd name="connsiteX5906" fmla="*/ 1304492 w 2663714"/>
                <a:gd name="connsiteY5906" fmla="*/ 912546 h 2179871"/>
                <a:gd name="connsiteX5907" fmla="*/ 1305260 w 2663714"/>
                <a:gd name="connsiteY5907" fmla="*/ 911948 h 2179871"/>
                <a:gd name="connsiteX5908" fmla="*/ 1307137 w 2663714"/>
                <a:gd name="connsiteY5908" fmla="*/ 935505 h 2179871"/>
                <a:gd name="connsiteX5909" fmla="*/ 1310379 w 2663714"/>
                <a:gd name="connsiteY5909" fmla="*/ 977923 h 2179871"/>
                <a:gd name="connsiteX5910" fmla="*/ 1310635 w 2663714"/>
                <a:gd name="connsiteY5910" fmla="*/ 991920 h 2179871"/>
                <a:gd name="connsiteX5911" fmla="*/ 1214056 w 2663714"/>
                <a:gd name="connsiteY5911" fmla="*/ 1024267 h 2179871"/>
                <a:gd name="connsiteX5912" fmla="*/ 1333586 w 2663714"/>
                <a:gd name="connsiteY5912" fmla="*/ 949416 h 2179871"/>
                <a:gd name="connsiteX5913" fmla="*/ 1328978 w 2663714"/>
                <a:gd name="connsiteY5913" fmla="*/ 890867 h 2179871"/>
                <a:gd name="connsiteX5914" fmla="*/ 1332050 w 2663714"/>
                <a:gd name="connsiteY5914" fmla="*/ 889929 h 2179871"/>
                <a:gd name="connsiteX5915" fmla="*/ 1332050 w 2663714"/>
                <a:gd name="connsiteY5915" fmla="*/ 889758 h 2179871"/>
                <a:gd name="connsiteX5916" fmla="*/ 1329064 w 2663714"/>
                <a:gd name="connsiteY5916" fmla="*/ 890611 h 2179871"/>
                <a:gd name="connsiteX5917" fmla="*/ 1325566 w 2663714"/>
                <a:gd name="connsiteY5917" fmla="*/ 814736 h 2179871"/>
                <a:gd name="connsiteX5918" fmla="*/ 1330087 w 2663714"/>
                <a:gd name="connsiteY5918" fmla="*/ 741678 h 2179871"/>
                <a:gd name="connsiteX5919" fmla="*/ 1336913 w 2663714"/>
                <a:gd name="connsiteY5919" fmla="*/ 738776 h 2179871"/>
                <a:gd name="connsiteX5920" fmla="*/ 1336913 w 2663714"/>
                <a:gd name="connsiteY5920" fmla="*/ 738606 h 2179871"/>
                <a:gd name="connsiteX5921" fmla="*/ 1330173 w 2663714"/>
                <a:gd name="connsiteY5921" fmla="*/ 741166 h 2179871"/>
                <a:gd name="connsiteX5922" fmla="*/ 1332562 w 2663714"/>
                <a:gd name="connsiteY5922" fmla="*/ 727596 h 2179871"/>
                <a:gd name="connsiteX5923" fmla="*/ 1445863 w 2663714"/>
                <a:gd name="connsiteY5923" fmla="*/ 534196 h 2179871"/>
                <a:gd name="connsiteX5924" fmla="*/ 1482806 w 2663714"/>
                <a:gd name="connsiteY5924" fmla="*/ 508677 h 2179871"/>
                <a:gd name="connsiteX5925" fmla="*/ 1622470 w 2663714"/>
                <a:gd name="connsiteY5925" fmla="*/ 487766 h 2179871"/>
                <a:gd name="connsiteX5926" fmla="*/ 1680656 w 2663714"/>
                <a:gd name="connsiteY5926" fmla="*/ 508677 h 2179871"/>
                <a:gd name="connsiteX5927" fmla="*/ 1692259 w 2663714"/>
                <a:gd name="connsiteY5927" fmla="*/ 514395 h 2179871"/>
                <a:gd name="connsiteX5928" fmla="*/ 1690980 w 2663714"/>
                <a:gd name="connsiteY5928" fmla="*/ 514651 h 2179871"/>
                <a:gd name="connsiteX5929" fmla="*/ 1665043 w 2663714"/>
                <a:gd name="connsiteY5929" fmla="*/ 519260 h 2179871"/>
                <a:gd name="connsiteX5930" fmla="*/ 1665043 w 2663714"/>
                <a:gd name="connsiteY5930" fmla="*/ 519431 h 2179871"/>
                <a:gd name="connsiteX5931" fmla="*/ 1691321 w 2663714"/>
                <a:gd name="connsiteY5931" fmla="*/ 515932 h 2179871"/>
                <a:gd name="connsiteX5932" fmla="*/ 1694478 w 2663714"/>
                <a:gd name="connsiteY5932" fmla="*/ 515505 h 2179871"/>
                <a:gd name="connsiteX5933" fmla="*/ 1732785 w 2663714"/>
                <a:gd name="connsiteY5933" fmla="*/ 534537 h 2179871"/>
                <a:gd name="connsiteX5934" fmla="*/ 1768789 w 2663714"/>
                <a:gd name="connsiteY5934" fmla="*/ 559288 h 2179871"/>
                <a:gd name="connsiteX5935" fmla="*/ 1888915 w 2663714"/>
                <a:gd name="connsiteY5935" fmla="*/ 735021 h 2179871"/>
                <a:gd name="connsiteX5936" fmla="*/ 1924749 w 2663714"/>
                <a:gd name="connsiteY5936" fmla="*/ 908364 h 2179871"/>
                <a:gd name="connsiteX5937" fmla="*/ 1927820 w 2663714"/>
                <a:gd name="connsiteY5937" fmla="*/ 944722 h 2179871"/>
                <a:gd name="connsiteX5938" fmla="*/ 1932598 w 2663714"/>
                <a:gd name="connsiteY5938" fmla="*/ 1091692 h 2179871"/>
                <a:gd name="connsiteX5939" fmla="*/ 1915364 w 2663714"/>
                <a:gd name="connsiteY5939" fmla="*/ 1287823 h 2179871"/>
                <a:gd name="connsiteX5940" fmla="*/ 1892414 w 2663714"/>
                <a:gd name="connsiteY5940" fmla="*/ 1400995 h 2179871"/>
                <a:gd name="connsiteX5941" fmla="*/ 1855215 w 2663714"/>
                <a:gd name="connsiteY5941" fmla="*/ 1545831 h 2179871"/>
                <a:gd name="connsiteX5942" fmla="*/ 1829023 w 2663714"/>
                <a:gd name="connsiteY5942" fmla="*/ 1631948 h 2179871"/>
                <a:gd name="connsiteX5943" fmla="*/ 1789607 w 2663714"/>
                <a:gd name="connsiteY5943" fmla="*/ 1745717 h 2179871"/>
                <a:gd name="connsiteX5944" fmla="*/ 1739610 w 2663714"/>
                <a:gd name="connsiteY5944" fmla="*/ 1871094 h 2179871"/>
                <a:gd name="connsiteX5945" fmla="*/ 1715892 w 2663714"/>
                <a:gd name="connsiteY5945" fmla="*/ 1925803 h 2179871"/>
                <a:gd name="connsiteX5946" fmla="*/ 1704630 w 2663714"/>
                <a:gd name="connsiteY5946" fmla="*/ 1948676 h 2179871"/>
                <a:gd name="connsiteX5947" fmla="*/ 1701133 w 2663714"/>
                <a:gd name="connsiteY5947" fmla="*/ 1953968 h 2179871"/>
                <a:gd name="connsiteX5948" fmla="*/ 1668797 w 2663714"/>
                <a:gd name="connsiteY5948" fmla="*/ 1942531 h 2179871"/>
                <a:gd name="connsiteX5949" fmla="*/ 1670674 w 2663714"/>
                <a:gd name="connsiteY5949" fmla="*/ 1931180 h 2179871"/>
                <a:gd name="connsiteX5950" fmla="*/ 1690297 w 2663714"/>
                <a:gd name="connsiteY5950" fmla="*/ 1890725 h 2179871"/>
                <a:gd name="connsiteX5951" fmla="*/ 1746265 w 2663714"/>
                <a:gd name="connsiteY5951" fmla="*/ 1749388 h 2179871"/>
                <a:gd name="connsiteX5952" fmla="*/ 1777747 w 2663714"/>
                <a:gd name="connsiteY5952" fmla="*/ 1651663 h 2179871"/>
                <a:gd name="connsiteX5953" fmla="*/ 1797285 w 2663714"/>
                <a:gd name="connsiteY5953" fmla="*/ 1625461 h 2179871"/>
                <a:gd name="connsiteX5954" fmla="*/ 1797285 w 2663714"/>
                <a:gd name="connsiteY5954" fmla="*/ 1625461 h 2179871"/>
                <a:gd name="connsiteX5955" fmla="*/ 1797285 w 2663714"/>
                <a:gd name="connsiteY5955" fmla="*/ 1625461 h 2179871"/>
                <a:gd name="connsiteX5956" fmla="*/ 1797285 w 2663714"/>
                <a:gd name="connsiteY5956" fmla="*/ 1625461 h 2179871"/>
                <a:gd name="connsiteX5957" fmla="*/ 1797285 w 2663714"/>
                <a:gd name="connsiteY5957" fmla="*/ 1625461 h 2179871"/>
                <a:gd name="connsiteX5958" fmla="*/ 1842162 w 2663714"/>
                <a:gd name="connsiteY5958" fmla="*/ 1557609 h 2179871"/>
                <a:gd name="connsiteX5959" fmla="*/ 1858201 w 2663714"/>
                <a:gd name="connsiteY5959" fmla="*/ 1533371 h 2179871"/>
                <a:gd name="connsiteX5960" fmla="*/ 1857945 w 2663714"/>
                <a:gd name="connsiteY5960" fmla="*/ 1533200 h 2179871"/>
                <a:gd name="connsiteX5961" fmla="*/ 1840541 w 2663714"/>
                <a:gd name="connsiteY5961" fmla="*/ 1556244 h 2179871"/>
                <a:gd name="connsiteX5962" fmla="*/ 1791569 w 2663714"/>
                <a:gd name="connsiteY5962" fmla="*/ 1621279 h 2179871"/>
                <a:gd name="connsiteX5963" fmla="*/ 1791569 w 2663714"/>
                <a:gd name="connsiteY5963" fmla="*/ 1621279 h 2179871"/>
                <a:gd name="connsiteX5964" fmla="*/ 1791483 w 2663714"/>
                <a:gd name="connsiteY5964" fmla="*/ 1621450 h 2179871"/>
                <a:gd name="connsiteX5965" fmla="*/ 1791483 w 2663714"/>
                <a:gd name="connsiteY5965" fmla="*/ 1621621 h 2179871"/>
                <a:gd name="connsiteX5966" fmla="*/ 1791398 w 2663714"/>
                <a:gd name="connsiteY5966" fmla="*/ 1621621 h 2179871"/>
                <a:gd name="connsiteX5967" fmla="*/ 1783037 w 2663714"/>
                <a:gd name="connsiteY5967" fmla="*/ 1634167 h 2179871"/>
                <a:gd name="connsiteX5968" fmla="*/ 1788838 w 2663714"/>
                <a:gd name="connsiteY5968" fmla="*/ 1614964 h 2179871"/>
                <a:gd name="connsiteX5969" fmla="*/ 1796346 w 2663714"/>
                <a:gd name="connsiteY5969" fmla="*/ 1587310 h 2179871"/>
                <a:gd name="connsiteX5970" fmla="*/ 1843527 w 2663714"/>
                <a:gd name="connsiteY5970" fmla="*/ 1514338 h 2179871"/>
                <a:gd name="connsiteX5971" fmla="*/ 1863576 w 2663714"/>
                <a:gd name="connsiteY5971" fmla="*/ 1483356 h 2179871"/>
                <a:gd name="connsiteX5972" fmla="*/ 1863320 w 2663714"/>
                <a:gd name="connsiteY5972" fmla="*/ 1483186 h 2179871"/>
                <a:gd name="connsiteX5973" fmla="*/ 1841906 w 2663714"/>
                <a:gd name="connsiteY5973" fmla="*/ 1512972 h 2179871"/>
                <a:gd name="connsiteX5974" fmla="*/ 1800271 w 2663714"/>
                <a:gd name="connsiteY5974" fmla="*/ 1570753 h 2179871"/>
                <a:gd name="connsiteX5975" fmla="*/ 1803342 w 2663714"/>
                <a:gd name="connsiteY5975" fmla="*/ 1557438 h 2179871"/>
                <a:gd name="connsiteX5976" fmla="*/ 1846257 w 2663714"/>
                <a:gd name="connsiteY5976" fmla="*/ 1492147 h 2179871"/>
                <a:gd name="connsiteX5977" fmla="*/ 1866904 w 2663714"/>
                <a:gd name="connsiteY5977" fmla="*/ 1460824 h 2179871"/>
                <a:gd name="connsiteX5978" fmla="*/ 1866648 w 2663714"/>
                <a:gd name="connsiteY5978" fmla="*/ 1460654 h 2179871"/>
                <a:gd name="connsiteX5979" fmla="*/ 1844636 w 2663714"/>
                <a:gd name="connsiteY5979" fmla="*/ 1490781 h 2179871"/>
                <a:gd name="connsiteX5980" fmla="*/ 1806755 w 2663714"/>
                <a:gd name="connsiteY5980" fmla="*/ 1542502 h 2179871"/>
                <a:gd name="connsiteX5981" fmla="*/ 1806926 w 2663714"/>
                <a:gd name="connsiteY5981" fmla="*/ 1541735 h 2179871"/>
                <a:gd name="connsiteX5982" fmla="*/ 1814093 w 2663714"/>
                <a:gd name="connsiteY5982" fmla="*/ 1511521 h 2179871"/>
                <a:gd name="connsiteX5983" fmla="*/ 1838152 w 2663714"/>
                <a:gd name="connsiteY5983" fmla="*/ 1470127 h 2179871"/>
                <a:gd name="connsiteX5984" fmla="*/ 1855045 w 2663714"/>
                <a:gd name="connsiteY5984" fmla="*/ 1440170 h 2179871"/>
                <a:gd name="connsiteX5985" fmla="*/ 1854788 w 2663714"/>
                <a:gd name="connsiteY5985" fmla="*/ 1439999 h 2179871"/>
                <a:gd name="connsiteX5986" fmla="*/ 1836446 w 2663714"/>
                <a:gd name="connsiteY5986" fmla="*/ 1468847 h 2179871"/>
                <a:gd name="connsiteX5987" fmla="*/ 1817164 w 2663714"/>
                <a:gd name="connsiteY5987" fmla="*/ 1498207 h 2179871"/>
                <a:gd name="connsiteX5988" fmla="*/ 1826037 w 2663714"/>
                <a:gd name="connsiteY5988" fmla="*/ 1457496 h 2179871"/>
                <a:gd name="connsiteX5989" fmla="*/ 1836019 w 2663714"/>
                <a:gd name="connsiteY5989" fmla="*/ 1404835 h 2179871"/>
                <a:gd name="connsiteX5990" fmla="*/ 1837981 w 2663714"/>
                <a:gd name="connsiteY5990" fmla="*/ 1401422 h 2179871"/>
                <a:gd name="connsiteX5991" fmla="*/ 1837725 w 2663714"/>
                <a:gd name="connsiteY5991" fmla="*/ 1401251 h 2179871"/>
                <a:gd name="connsiteX5992" fmla="*/ 1836275 w 2663714"/>
                <a:gd name="connsiteY5992" fmla="*/ 1403555 h 2179871"/>
                <a:gd name="connsiteX5993" fmla="*/ 1838067 w 2663714"/>
                <a:gd name="connsiteY5993" fmla="*/ 1393655 h 2179871"/>
                <a:gd name="connsiteX5994" fmla="*/ 1855642 w 2663714"/>
                <a:gd name="connsiteY5994" fmla="*/ 1367368 h 2179871"/>
                <a:gd name="connsiteX5995" fmla="*/ 1869549 w 2663714"/>
                <a:gd name="connsiteY5995" fmla="*/ 1346799 h 2179871"/>
                <a:gd name="connsiteX5996" fmla="*/ 1869293 w 2663714"/>
                <a:gd name="connsiteY5996" fmla="*/ 1346628 h 2179871"/>
                <a:gd name="connsiteX5997" fmla="*/ 1853936 w 2663714"/>
                <a:gd name="connsiteY5997" fmla="*/ 1366344 h 2179871"/>
                <a:gd name="connsiteX5998" fmla="*/ 1839773 w 2663714"/>
                <a:gd name="connsiteY5998" fmla="*/ 1384267 h 2179871"/>
                <a:gd name="connsiteX5999" fmla="*/ 1843100 w 2663714"/>
                <a:gd name="connsiteY5999" fmla="*/ 1365575 h 2179871"/>
                <a:gd name="connsiteX6000" fmla="*/ 1852912 w 2663714"/>
                <a:gd name="connsiteY6000" fmla="*/ 1351237 h 2179871"/>
                <a:gd name="connsiteX6001" fmla="*/ 1852656 w 2663714"/>
                <a:gd name="connsiteY6001" fmla="*/ 1351066 h 2179871"/>
                <a:gd name="connsiteX6002" fmla="*/ 1843527 w 2663714"/>
                <a:gd name="connsiteY6002" fmla="*/ 1362930 h 2179871"/>
                <a:gd name="connsiteX6003" fmla="*/ 1846172 w 2663714"/>
                <a:gd name="connsiteY6003" fmla="*/ 1347567 h 2179871"/>
                <a:gd name="connsiteX6004" fmla="*/ 1847025 w 2663714"/>
                <a:gd name="connsiteY6004" fmla="*/ 1342531 h 2179871"/>
                <a:gd name="connsiteX6005" fmla="*/ 1854191 w 2663714"/>
                <a:gd name="connsiteY6005" fmla="*/ 1333484 h 2179871"/>
                <a:gd name="connsiteX6006" fmla="*/ 1865880 w 2663714"/>
                <a:gd name="connsiteY6006" fmla="*/ 1314707 h 2179871"/>
                <a:gd name="connsiteX6007" fmla="*/ 1865624 w 2663714"/>
                <a:gd name="connsiteY6007" fmla="*/ 1314537 h 2179871"/>
                <a:gd name="connsiteX6008" fmla="*/ 1852485 w 2663714"/>
                <a:gd name="connsiteY6008" fmla="*/ 1332289 h 2179871"/>
                <a:gd name="connsiteX6009" fmla="*/ 1847878 w 2663714"/>
                <a:gd name="connsiteY6009" fmla="*/ 1337154 h 2179871"/>
                <a:gd name="connsiteX6010" fmla="*/ 1852741 w 2663714"/>
                <a:gd name="connsiteY6010" fmla="*/ 1308392 h 2179871"/>
                <a:gd name="connsiteX6011" fmla="*/ 1855642 w 2663714"/>
                <a:gd name="connsiteY6011" fmla="*/ 1305234 h 2179871"/>
                <a:gd name="connsiteX6012" fmla="*/ 1861870 w 2663714"/>
                <a:gd name="connsiteY6012" fmla="*/ 1298577 h 2179871"/>
                <a:gd name="connsiteX6013" fmla="*/ 1865027 w 2663714"/>
                <a:gd name="connsiteY6013" fmla="*/ 1295163 h 2179871"/>
                <a:gd name="connsiteX6014" fmla="*/ 1866562 w 2663714"/>
                <a:gd name="connsiteY6014" fmla="*/ 1293370 h 2179871"/>
                <a:gd name="connsiteX6015" fmla="*/ 1867330 w 2663714"/>
                <a:gd name="connsiteY6015" fmla="*/ 1292432 h 2179871"/>
                <a:gd name="connsiteX6016" fmla="*/ 1868183 w 2663714"/>
                <a:gd name="connsiteY6016" fmla="*/ 1291237 h 2179871"/>
                <a:gd name="connsiteX6017" fmla="*/ 1871425 w 2663714"/>
                <a:gd name="connsiteY6017" fmla="*/ 1284665 h 2179871"/>
                <a:gd name="connsiteX6018" fmla="*/ 1871767 w 2663714"/>
                <a:gd name="connsiteY6018" fmla="*/ 1283043 h 2179871"/>
                <a:gd name="connsiteX6019" fmla="*/ 1871937 w 2663714"/>
                <a:gd name="connsiteY6019" fmla="*/ 1282190 h 2179871"/>
                <a:gd name="connsiteX6020" fmla="*/ 1871937 w 2663714"/>
                <a:gd name="connsiteY6020" fmla="*/ 1281763 h 2179871"/>
                <a:gd name="connsiteX6021" fmla="*/ 1871937 w 2663714"/>
                <a:gd name="connsiteY6021" fmla="*/ 1281507 h 2179871"/>
                <a:gd name="connsiteX6022" fmla="*/ 1868695 w 2663714"/>
                <a:gd name="connsiteY6022" fmla="*/ 1282873 h 2179871"/>
                <a:gd name="connsiteX6023" fmla="*/ 1867074 w 2663714"/>
                <a:gd name="connsiteY6023" fmla="*/ 1283556 h 2179871"/>
                <a:gd name="connsiteX6024" fmla="*/ 1865368 w 2663714"/>
                <a:gd name="connsiteY6024" fmla="*/ 1284409 h 2179871"/>
                <a:gd name="connsiteX6025" fmla="*/ 1862041 w 2663714"/>
                <a:gd name="connsiteY6025" fmla="*/ 1286030 h 2179871"/>
                <a:gd name="connsiteX6026" fmla="*/ 1856239 w 2663714"/>
                <a:gd name="connsiteY6026" fmla="*/ 1288933 h 2179871"/>
                <a:gd name="connsiteX6027" fmla="*/ 1856324 w 2663714"/>
                <a:gd name="connsiteY6027" fmla="*/ 1289188 h 2179871"/>
                <a:gd name="connsiteX6028" fmla="*/ 1867330 w 2663714"/>
                <a:gd name="connsiteY6028" fmla="*/ 1284494 h 2179871"/>
                <a:gd name="connsiteX6029" fmla="*/ 1869549 w 2663714"/>
                <a:gd name="connsiteY6029" fmla="*/ 1283556 h 2179871"/>
                <a:gd name="connsiteX6030" fmla="*/ 1868695 w 2663714"/>
                <a:gd name="connsiteY6030" fmla="*/ 1286201 h 2179871"/>
                <a:gd name="connsiteX6031" fmla="*/ 1865965 w 2663714"/>
                <a:gd name="connsiteY6031" fmla="*/ 1290383 h 2179871"/>
                <a:gd name="connsiteX6032" fmla="*/ 1865368 w 2663714"/>
                <a:gd name="connsiteY6032" fmla="*/ 1290981 h 2179871"/>
                <a:gd name="connsiteX6033" fmla="*/ 1864600 w 2663714"/>
                <a:gd name="connsiteY6033" fmla="*/ 1291834 h 2179871"/>
                <a:gd name="connsiteX6034" fmla="*/ 1862979 w 2663714"/>
                <a:gd name="connsiteY6034" fmla="*/ 1293456 h 2179871"/>
                <a:gd name="connsiteX6035" fmla="*/ 1859652 w 2663714"/>
                <a:gd name="connsiteY6035" fmla="*/ 1296529 h 2179871"/>
                <a:gd name="connsiteX6036" fmla="*/ 1853509 w 2663714"/>
                <a:gd name="connsiteY6036" fmla="*/ 1302161 h 2179871"/>
                <a:gd name="connsiteX6037" fmla="*/ 1856666 w 2663714"/>
                <a:gd name="connsiteY6037" fmla="*/ 1282275 h 2179871"/>
                <a:gd name="connsiteX6038" fmla="*/ 1870316 w 2663714"/>
                <a:gd name="connsiteY6038" fmla="*/ 1268108 h 2179871"/>
                <a:gd name="connsiteX6039" fmla="*/ 1888148 w 2663714"/>
                <a:gd name="connsiteY6039" fmla="*/ 1249416 h 2179871"/>
                <a:gd name="connsiteX6040" fmla="*/ 1887977 w 2663714"/>
                <a:gd name="connsiteY6040" fmla="*/ 1249160 h 2179871"/>
                <a:gd name="connsiteX6041" fmla="*/ 1868866 w 2663714"/>
                <a:gd name="connsiteY6041" fmla="*/ 1266657 h 2179871"/>
                <a:gd name="connsiteX6042" fmla="*/ 1857604 w 2663714"/>
                <a:gd name="connsiteY6042" fmla="*/ 1276728 h 2179871"/>
                <a:gd name="connsiteX6043" fmla="*/ 1861358 w 2663714"/>
                <a:gd name="connsiteY6043" fmla="*/ 1250355 h 2179871"/>
                <a:gd name="connsiteX6044" fmla="*/ 1869975 w 2663714"/>
                <a:gd name="connsiteY6044" fmla="*/ 1241735 h 2179871"/>
                <a:gd name="connsiteX6045" fmla="*/ 1888318 w 2663714"/>
                <a:gd name="connsiteY6045" fmla="*/ 1222361 h 2179871"/>
                <a:gd name="connsiteX6046" fmla="*/ 1888062 w 2663714"/>
                <a:gd name="connsiteY6046" fmla="*/ 1222190 h 2179871"/>
                <a:gd name="connsiteX6047" fmla="*/ 1868440 w 2663714"/>
                <a:gd name="connsiteY6047" fmla="*/ 1240284 h 2179871"/>
                <a:gd name="connsiteX6048" fmla="*/ 1861955 w 2663714"/>
                <a:gd name="connsiteY6048" fmla="*/ 1245917 h 2179871"/>
                <a:gd name="connsiteX6049" fmla="*/ 1865197 w 2663714"/>
                <a:gd name="connsiteY6049" fmla="*/ 1217411 h 2179871"/>
                <a:gd name="connsiteX6050" fmla="*/ 1866392 w 2663714"/>
                <a:gd name="connsiteY6050" fmla="*/ 1216130 h 2179871"/>
                <a:gd name="connsiteX6051" fmla="*/ 1886698 w 2663714"/>
                <a:gd name="connsiteY6051" fmla="*/ 1194537 h 2179871"/>
                <a:gd name="connsiteX6052" fmla="*/ 1886527 w 2663714"/>
                <a:gd name="connsiteY6052" fmla="*/ 1194366 h 2179871"/>
                <a:gd name="connsiteX6053" fmla="*/ 1865539 w 2663714"/>
                <a:gd name="connsiteY6053" fmla="*/ 1214253 h 2179871"/>
                <a:gd name="connsiteX6054" fmla="*/ 1867671 w 2663714"/>
                <a:gd name="connsiteY6054" fmla="*/ 1190526 h 2179871"/>
                <a:gd name="connsiteX6055" fmla="*/ 1876118 w 2663714"/>
                <a:gd name="connsiteY6055" fmla="*/ 1182162 h 2179871"/>
                <a:gd name="connsiteX6056" fmla="*/ 1897618 w 2663714"/>
                <a:gd name="connsiteY6056" fmla="*/ 1160995 h 2179871"/>
                <a:gd name="connsiteX6057" fmla="*/ 1897447 w 2663714"/>
                <a:gd name="connsiteY6057" fmla="*/ 1160739 h 2179871"/>
                <a:gd name="connsiteX6058" fmla="*/ 1874582 w 2663714"/>
                <a:gd name="connsiteY6058" fmla="*/ 1180796 h 2179871"/>
                <a:gd name="connsiteX6059" fmla="*/ 1868013 w 2663714"/>
                <a:gd name="connsiteY6059" fmla="*/ 1186514 h 2179871"/>
                <a:gd name="connsiteX6060" fmla="*/ 1869890 w 2663714"/>
                <a:gd name="connsiteY6060" fmla="*/ 1164153 h 2179871"/>
                <a:gd name="connsiteX6061" fmla="*/ 1870487 w 2663714"/>
                <a:gd name="connsiteY6061" fmla="*/ 1156301 h 2179871"/>
                <a:gd name="connsiteX6062" fmla="*/ 1872279 w 2663714"/>
                <a:gd name="connsiteY6062" fmla="*/ 1154338 h 2179871"/>
                <a:gd name="connsiteX6063" fmla="*/ 1890366 w 2663714"/>
                <a:gd name="connsiteY6063" fmla="*/ 1135220 h 2179871"/>
                <a:gd name="connsiteX6064" fmla="*/ 1890195 w 2663714"/>
                <a:gd name="connsiteY6064" fmla="*/ 1135049 h 2179871"/>
                <a:gd name="connsiteX6065" fmla="*/ 1870743 w 2663714"/>
                <a:gd name="connsiteY6065" fmla="*/ 1152972 h 2179871"/>
                <a:gd name="connsiteX6066" fmla="*/ 1870743 w 2663714"/>
                <a:gd name="connsiteY6066" fmla="*/ 1152972 h 2179871"/>
                <a:gd name="connsiteX6067" fmla="*/ 1872279 w 2663714"/>
                <a:gd name="connsiteY6067" fmla="*/ 1133172 h 2179871"/>
                <a:gd name="connsiteX6068" fmla="*/ 1880043 w 2663714"/>
                <a:gd name="connsiteY6068" fmla="*/ 1125490 h 2179871"/>
                <a:gd name="connsiteX6069" fmla="*/ 1900092 w 2663714"/>
                <a:gd name="connsiteY6069" fmla="*/ 1105860 h 2179871"/>
                <a:gd name="connsiteX6070" fmla="*/ 1899922 w 2663714"/>
                <a:gd name="connsiteY6070" fmla="*/ 1105604 h 2179871"/>
                <a:gd name="connsiteX6071" fmla="*/ 1878592 w 2663714"/>
                <a:gd name="connsiteY6071" fmla="*/ 1124039 h 2179871"/>
                <a:gd name="connsiteX6072" fmla="*/ 1872620 w 2663714"/>
                <a:gd name="connsiteY6072" fmla="*/ 1129160 h 2179871"/>
                <a:gd name="connsiteX6073" fmla="*/ 1874668 w 2663714"/>
                <a:gd name="connsiteY6073" fmla="*/ 1100739 h 2179871"/>
                <a:gd name="connsiteX6074" fmla="*/ 1882517 w 2663714"/>
                <a:gd name="connsiteY6074" fmla="*/ 1092204 h 2179871"/>
                <a:gd name="connsiteX6075" fmla="*/ 1882346 w 2663714"/>
                <a:gd name="connsiteY6075" fmla="*/ 1092034 h 2179871"/>
                <a:gd name="connsiteX6076" fmla="*/ 1874838 w 2663714"/>
                <a:gd name="connsiteY6076" fmla="*/ 1098947 h 2179871"/>
                <a:gd name="connsiteX6077" fmla="*/ 1876886 w 2663714"/>
                <a:gd name="connsiteY6077" fmla="*/ 1069758 h 2179871"/>
                <a:gd name="connsiteX6078" fmla="*/ 1900263 w 2663714"/>
                <a:gd name="connsiteY6078" fmla="*/ 1047055 h 2179871"/>
                <a:gd name="connsiteX6079" fmla="*/ 1921080 w 2663714"/>
                <a:gd name="connsiteY6079" fmla="*/ 1027339 h 2179871"/>
                <a:gd name="connsiteX6080" fmla="*/ 1920909 w 2663714"/>
                <a:gd name="connsiteY6080" fmla="*/ 1027083 h 2179871"/>
                <a:gd name="connsiteX6081" fmla="*/ 1898812 w 2663714"/>
                <a:gd name="connsiteY6081" fmla="*/ 1045604 h 2179871"/>
                <a:gd name="connsiteX6082" fmla="*/ 1877398 w 2663714"/>
                <a:gd name="connsiteY6082" fmla="*/ 1063698 h 2179871"/>
                <a:gd name="connsiteX6083" fmla="*/ 1878422 w 2663714"/>
                <a:gd name="connsiteY6083" fmla="*/ 1048847 h 2179871"/>
                <a:gd name="connsiteX6084" fmla="*/ 1881323 w 2663714"/>
                <a:gd name="connsiteY6084" fmla="*/ 1046031 h 2179871"/>
                <a:gd name="connsiteX6085" fmla="*/ 1885161 w 2663714"/>
                <a:gd name="connsiteY6085" fmla="*/ 1042361 h 2179871"/>
                <a:gd name="connsiteX6086" fmla="*/ 1888830 w 2663714"/>
                <a:gd name="connsiteY6086" fmla="*/ 1038349 h 2179871"/>
                <a:gd name="connsiteX6087" fmla="*/ 1891219 w 2663714"/>
                <a:gd name="connsiteY6087" fmla="*/ 1033399 h 2179871"/>
                <a:gd name="connsiteX6088" fmla="*/ 1889854 w 2663714"/>
                <a:gd name="connsiteY6088" fmla="*/ 1028278 h 2179871"/>
                <a:gd name="connsiteX6089" fmla="*/ 1889683 w 2663714"/>
                <a:gd name="connsiteY6089" fmla="*/ 1028449 h 2179871"/>
                <a:gd name="connsiteX6090" fmla="*/ 1890536 w 2663714"/>
                <a:gd name="connsiteY6090" fmla="*/ 1033228 h 2179871"/>
                <a:gd name="connsiteX6091" fmla="*/ 1887977 w 2663714"/>
                <a:gd name="connsiteY6091" fmla="*/ 1037667 h 2179871"/>
                <a:gd name="connsiteX6092" fmla="*/ 1884138 w 2663714"/>
                <a:gd name="connsiteY6092" fmla="*/ 1041251 h 2179871"/>
                <a:gd name="connsiteX6093" fmla="*/ 1879957 w 2663714"/>
                <a:gd name="connsiteY6093" fmla="*/ 1044580 h 2179871"/>
                <a:gd name="connsiteX6094" fmla="*/ 1878763 w 2663714"/>
                <a:gd name="connsiteY6094" fmla="*/ 1045604 h 2179871"/>
                <a:gd name="connsiteX6095" fmla="*/ 1878763 w 2663714"/>
                <a:gd name="connsiteY6095" fmla="*/ 1045092 h 2179871"/>
                <a:gd name="connsiteX6096" fmla="*/ 1879360 w 2663714"/>
                <a:gd name="connsiteY6096" fmla="*/ 1023243 h 2179871"/>
                <a:gd name="connsiteX6097" fmla="*/ 1877142 w 2663714"/>
                <a:gd name="connsiteY6097" fmla="*/ 957183 h 2179871"/>
                <a:gd name="connsiteX6098" fmla="*/ 1879104 w 2663714"/>
                <a:gd name="connsiteY6098" fmla="*/ 951891 h 2179871"/>
                <a:gd name="connsiteX6099" fmla="*/ 1878848 w 2663714"/>
                <a:gd name="connsiteY6099" fmla="*/ 951806 h 2179871"/>
                <a:gd name="connsiteX6100" fmla="*/ 1877057 w 2663714"/>
                <a:gd name="connsiteY6100" fmla="*/ 955988 h 2179871"/>
                <a:gd name="connsiteX6101" fmla="*/ 1871511 w 2663714"/>
                <a:gd name="connsiteY6101" fmla="*/ 888563 h 2179871"/>
                <a:gd name="connsiteX6102" fmla="*/ 1870914 w 2663714"/>
                <a:gd name="connsiteY6102" fmla="*/ 883698 h 2179871"/>
                <a:gd name="connsiteX6103" fmla="*/ 1880811 w 2663714"/>
                <a:gd name="connsiteY6103" fmla="*/ 877467 h 2179871"/>
                <a:gd name="connsiteX6104" fmla="*/ 1880640 w 2663714"/>
                <a:gd name="connsiteY6104" fmla="*/ 877211 h 2179871"/>
                <a:gd name="connsiteX6105" fmla="*/ 1870743 w 2663714"/>
                <a:gd name="connsiteY6105" fmla="*/ 882332 h 2179871"/>
                <a:gd name="connsiteX6106" fmla="*/ 1868013 w 2663714"/>
                <a:gd name="connsiteY6106" fmla="*/ 861422 h 2179871"/>
                <a:gd name="connsiteX6107" fmla="*/ 1868695 w 2663714"/>
                <a:gd name="connsiteY6107" fmla="*/ 859800 h 2179871"/>
                <a:gd name="connsiteX6108" fmla="*/ 1868440 w 2663714"/>
                <a:gd name="connsiteY6108" fmla="*/ 859715 h 2179871"/>
                <a:gd name="connsiteX6109" fmla="*/ 1867928 w 2663714"/>
                <a:gd name="connsiteY6109" fmla="*/ 860739 h 2179871"/>
                <a:gd name="connsiteX6110" fmla="*/ 1866392 w 2663714"/>
                <a:gd name="connsiteY6110" fmla="*/ 848961 h 2179871"/>
                <a:gd name="connsiteX6111" fmla="*/ 1869634 w 2663714"/>
                <a:gd name="connsiteY6111" fmla="*/ 847169 h 2179871"/>
                <a:gd name="connsiteX6112" fmla="*/ 1869463 w 2663714"/>
                <a:gd name="connsiteY6112" fmla="*/ 846913 h 2179871"/>
                <a:gd name="connsiteX6113" fmla="*/ 1866307 w 2663714"/>
                <a:gd name="connsiteY6113" fmla="*/ 848278 h 2179871"/>
                <a:gd name="connsiteX6114" fmla="*/ 1863320 w 2663714"/>
                <a:gd name="connsiteY6114" fmla="*/ 825917 h 2179871"/>
                <a:gd name="connsiteX6115" fmla="*/ 1855727 w 2663714"/>
                <a:gd name="connsiteY6115" fmla="*/ 784950 h 2179871"/>
                <a:gd name="connsiteX6116" fmla="*/ 1861358 w 2663714"/>
                <a:gd name="connsiteY6116" fmla="*/ 778378 h 2179871"/>
                <a:gd name="connsiteX6117" fmla="*/ 1861102 w 2663714"/>
                <a:gd name="connsiteY6117" fmla="*/ 778207 h 2179871"/>
                <a:gd name="connsiteX6118" fmla="*/ 1855471 w 2663714"/>
                <a:gd name="connsiteY6118" fmla="*/ 784182 h 2179871"/>
                <a:gd name="connsiteX6119" fmla="*/ 1850950 w 2663714"/>
                <a:gd name="connsiteY6119" fmla="*/ 766685 h 2179871"/>
                <a:gd name="connsiteX6120" fmla="*/ 1860932 w 2663714"/>
                <a:gd name="connsiteY6120" fmla="*/ 756017 h 2179871"/>
                <a:gd name="connsiteX6121" fmla="*/ 1860675 w 2663714"/>
                <a:gd name="connsiteY6121" fmla="*/ 755846 h 2179871"/>
                <a:gd name="connsiteX6122" fmla="*/ 1850608 w 2663714"/>
                <a:gd name="connsiteY6122" fmla="*/ 765661 h 2179871"/>
                <a:gd name="connsiteX6123" fmla="*/ 1841906 w 2663714"/>
                <a:gd name="connsiteY6123" fmla="*/ 738179 h 2179871"/>
                <a:gd name="connsiteX6124" fmla="*/ 1844124 w 2663714"/>
                <a:gd name="connsiteY6124" fmla="*/ 735618 h 2179871"/>
                <a:gd name="connsiteX6125" fmla="*/ 1843868 w 2663714"/>
                <a:gd name="connsiteY6125" fmla="*/ 735448 h 2179871"/>
                <a:gd name="connsiteX6126" fmla="*/ 1841650 w 2663714"/>
                <a:gd name="connsiteY6126" fmla="*/ 737667 h 2179871"/>
                <a:gd name="connsiteX6127" fmla="*/ 1839602 w 2663714"/>
                <a:gd name="connsiteY6127" fmla="*/ 731778 h 2179871"/>
                <a:gd name="connsiteX6128" fmla="*/ 1836275 w 2663714"/>
                <a:gd name="connsiteY6128" fmla="*/ 722731 h 2179871"/>
                <a:gd name="connsiteX6129" fmla="*/ 1837469 w 2663714"/>
                <a:gd name="connsiteY6129" fmla="*/ 721365 h 2179871"/>
                <a:gd name="connsiteX6130" fmla="*/ 1857860 w 2663714"/>
                <a:gd name="connsiteY6130" fmla="*/ 697382 h 2179871"/>
                <a:gd name="connsiteX6131" fmla="*/ 1857604 w 2663714"/>
                <a:gd name="connsiteY6131" fmla="*/ 697212 h 2179871"/>
                <a:gd name="connsiteX6132" fmla="*/ 1836019 w 2663714"/>
                <a:gd name="connsiteY6132" fmla="*/ 719829 h 2179871"/>
                <a:gd name="connsiteX6133" fmla="*/ 1835422 w 2663714"/>
                <a:gd name="connsiteY6133" fmla="*/ 720512 h 2179871"/>
                <a:gd name="connsiteX6134" fmla="*/ 1828596 w 2663714"/>
                <a:gd name="connsiteY6134" fmla="*/ 703015 h 2179871"/>
                <a:gd name="connsiteX6135" fmla="*/ 1832350 w 2663714"/>
                <a:gd name="connsiteY6135" fmla="*/ 698577 h 2179871"/>
                <a:gd name="connsiteX6136" fmla="*/ 1832094 w 2663714"/>
                <a:gd name="connsiteY6136" fmla="*/ 698407 h 2179871"/>
                <a:gd name="connsiteX6137" fmla="*/ 1828340 w 2663714"/>
                <a:gd name="connsiteY6137" fmla="*/ 702333 h 2179871"/>
                <a:gd name="connsiteX6138" fmla="*/ 1821771 w 2663714"/>
                <a:gd name="connsiteY6138" fmla="*/ 687482 h 2179871"/>
                <a:gd name="connsiteX6139" fmla="*/ 1822880 w 2663714"/>
                <a:gd name="connsiteY6139" fmla="*/ 686116 h 2179871"/>
                <a:gd name="connsiteX6140" fmla="*/ 1822624 w 2663714"/>
                <a:gd name="connsiteY6140" fmla="*/ 685945 h 2179871"/>
                <a:gd name="connsiteX6141" fmla="*/ 1821515 w 2663714"/>
                <a:gd name="connsiteY6141" fmla="*/ 687055 h 2179871"/>
                <a:gd name="connsiteX6142" fmla="*/ 1809485 w 2663714"/>
                <a:gd name="connsiteY6142" fmla="*/ 664011 h 2179871"/>
                <a:gd name="connsiteX6143" fmla="*/ 1810936 w 2663714"/>
                <a:gd name="connsiteY6143" fmla="*/ 662390 h 2179871"/>
                <a:gd name="connsiteX6144" fmla="*/ 1822027 w 2663714"/>
                <a:gd name="connsiteY6144" fmla="*/ 649843 h 2179871"/>
                <a:gd name="connsiteX6145" fmla="*/ 1821771 w 2663714"/>
                <a:gd name="connsiteY6145" fmla="*/ 649672 h 2179871"/>
                <a:gd name="connsiteX6146" fmla="*/ 1809485 w 2663714"/>
                <a:gd name="connsiteY6146" fmla="*/ 660938 h 2179871"/>
                <a:gd name="connsiteX6147" fmla="*/ 1808206 w 2663714"/>
                <a:gd name="connsiteY6147" fmla="*/ 662048 h 2179871"/>
                <a:gd name="connsiteX6148" fmla="*/ 1800527 w 2663714"/>
                <a:gd name="connsiteY6148" fmla="*/ 650014 h 2179871"/>
                <a:gd name="connsiteX6149" fmla="*/ 1803684 w 2663714"/>
                <a:gd name="connsiteY6149" fmla="*/ 646685 h 2179871"/>
                <a:gd name="connsiteX6150" fmla="*/ 1803513 w 2663714"/>
                <a:gd name="connsiteY6150" fmla="*/ 646429 h 2179871"/>
                <a:gd name="connsiteX6151" fmla="*/ 1800100 w 2663714"/>
                <a:gd name="connsiteY6151" fmla="*/ 649246 h 2179871"/>
                <a:gd name="connsiteX6152" fmla="*/ 1795493 w 2663714"/>
                <a:gd name="connsiteY6152" fmla="*/ 642845 h 2179871"/>
                <a:gd name="connsiteX6153" fmla="*/ 1787132 w 2663714"/>
                <a:gd name="connsiteY6153" fmla="*/ 632432 h 2179871"/>
                <a:gd name="connsiteX6154" fmla="*/ 1786705 w 2663714"/>
                <a:gd name="connsiteY6154" fmla="*/ 632005 h 2179871"/>
                <a:gd name="connsiteX6155" fmla="*/ 1785596 w 2663714"/>
                <a:gd name="connsiteY6155" fmla="*/ 625433 h 2179871"/>
                <a:gd name="connsiteX6156" fmla="*/ 1785341 w 2663714"/>
                <a:gd name="connsiteY6156" fmla="*/ 625433 h 2179871"/>
                <a:gd name="connsiteX6157" fmla="*/ 1785937 w 2663714"/>
                <a:gd name="connsiteY6157" fmla="*/ 631152 h 2179871"/>
                <a:gd name="connsiteX6158" fmla="*/ 1778430 w 2663714"/>
                <a:gd name="connsiteY6158" fmla="*/ 623812 h 2179871"/>
                <a:gd name="connsiteX6159" fmla="*/ 1779795 w 2663714"/>
                <a:gd name="connsiteY6159" fmla="*/ 623044 h 2179871"/>
                <a:gd name="connsiteX6160" fmla="*/ 1779624 w 2663714"/>
                <a:gd name="connsiteY6160" fmla="*/ 622788 h 2179871"/>
                <a:gd name="connsiteX6161" fmla="*/ 1778003 w 2663714"/>
                <a:gd name="connsiteY6161" fmla="*/ 623471 h 2179871"/>
                <a:gd name="connsiteX6162" fmla="*/ 1764608 w 2663714"/>
                <a:gd name="connsiteY6162" fmla="*/ 611095 h 2179871"/>
                <a:gd name="connsiteX6163" fmla="*/ 1761878 w 2663714"/>
                <a:gd name="connsiteY6163" fmla="*/ 598805 h 2179871"/>
                <a:gd name="connsiteX6164" fmla="*/ 1762219 w 2663714"/>
                <a:gd name="connsiteY6164" fmla="*/ 598634 h 2179871"/>
                <a:gd name="connsiteX6165" fmla="*/ 1762134 w 2663714"/>
                <a:gd name="connsiteY6165" fmla="*/ 598378 h 2179871"/>
                <a:gd name="connsiteX6166" fmla="*/ 1761793 w 2663714"/>
                <a:gd name="connsiteY6166" fmla="*/ 598378 h 2179871"/>
                <a:gd name="connsiteX6167" fmla="*/ 1760428 w 2663714"/>
                <a:gd name="connsiteY6167" fmla="*/ 592489 h 2179871"/>
                <a:gd name="connsiteX6168" fmla="*/ 1760172 w 2663714"/>
                <a:gd name="connsiteY6168" fmla="*/ 592489 h 2179871"/>
                <a:gd name="connsiteX6169" fmla="*/ 1761110 w 2663714"/>
                <a:gd name="connsiteY6169" fmla="*/ 598719 h 2179871"/>
                <a:gd name="connsiteX6170" fmla="*/ 1753517 w 2663714"/>
                <a:gd name="connsiteY6170" fmla="*/ 601536 h 2179871"/>
                <a:gd name="connsiteX6171" fmla="*/ 1744218 w 2663714"/>
                <a:gd name="connsiteY6171" fmla="*/ 594111 h 2179871"/>
                <a:gd name="connsiteX6172" fmla="*/ 1750787 w 2663714"/>
                <a:gd name="connsiteY6172" fmla="*/ 590526 h 2179871"/>
                <a:gd name="connsiteX6173" fmla="*/ 1750616 w 2663714"/>
                <a:gd name="connsiteY6173" fmla="*/ 590270 h 2179871"/>
                <a:gd name="connsiteX6174" fmla="*/ 1743109 w 2663714"/>
                <a:gd name="connsiteY6174" fmla="*/ 593343 h 2179871"/>
                <a:gd name="connsiteX6175" fmla="*/ 1742938 w 2663714"/>
                <a:gd name="connsiteY6175" fmla="*/ 593172 h 2179871"/>
                <a:gd name="connsiteX6176" fmla="*/ 1739269 w 2663714"/>
                <a:gd name="connsiteY6176" fmla="*/ 578663 h 2179871"/>
                <a:gd name="connsiteX6177" fmla="*/ 1739013 w 2663714"/>
                <a:gd name="connsiteY6177" fmla="*/ 578663 h 2179871"/>
                <a:gd name="connsiteX6178" fmla="*/ 1741146 w 2663714"/>
                <a:gd name="connsiteY6178" fmla="*/ 591721 h 2179871"/>
                <a:gd name="connsiteX6179" fmla="*/ 1734235 w 2663714"/>
                <a:gd name="connsiteY6179" fmla="*/ 586685 h 2179871"/>
                <a:gd name="connsiteX6180" fmla="*/ 1738757 w 2663714"/>
                <a:gd name="connsiteY6180" fmla="*/ 584295 h 2179871"/>
                <a:gd name="connsiteX6181" fmla="*/ 1738586 w 2663714"/>
                <a:gd name="connsiteY6181" fmla="*/ 584039 h 2179871"/>
                <a:gd name="connsiteX6182" fmla="*/ 1733468 w 2663714"/>
                <a:gd name="connsiteY6182" fmla="*/ 586173 h 2179871"/>
                <a:gd name="connsiteX6183" fmla="*/ 1730481 w 2663714"/>
                <a:gd name="connsiteY6183" fmla="*/ 584125 h 2179871"/>
                <a:gd name="connsiteX6184" fmla="*/ 1733979 w 2663714"/>
                <a:gd name="connsiteY6184" fmla="*/ 582589 h 2179871"/>
                <a:gd name="connsiteX6185" fmla="*/ 1733894 w 2663714"/>
                <a:gd name="connsiteY6185" fmla="*/ 582333 h 2179871"/>
                <a:gd name="connsiteX6186" fmla="*/ 1729884 w 2663714"/>
                <a:gd name="connsiteY6186" fmla="*/ 583783 h 2179871"/>
                <a:gd name="connsiteX6187" fmla="*/ 1723741 w 2663714"/>
                <a:gd name="connsiteY6187" fmla="*/ 579687 h 2179871"/>
                <a:gd name="connsiteX6188" fmla="*/ 1722803 w 2663714"/>
                <a:gd name="connsiteY6188" fmla="*/ 574395 h 2179871"/>
                <a:gd name="connsiteX6189" fmla="*/ 1722462 w 2663714"/>
                <a:gd name="connsiteY6189" fmla="*/ 574395 h 2179871"/>
                <a:gd name="connsiteX6190" fmla="*/ 1722803 w 2663714"/>
                <a:gd name="connsiteY6190" fmla="*/ 579004 h 2179871"/>
                <a:gd name="connsiteX6191" fmla="*/ 1706422 w 2663714"/>
                <a:gd name="connsiteY6191" fmla="*/ 569274 h 2179871"/>
                <a:gd name="connsiteX6192" fmla="*/ 1709067 w 2663714"/>
                <a:gd name="connsiteY6192" fmla="*/ 567909 h 2179871"/>
                <a:gd name="connsiteX6193" fmla="*/ 1708896 w 2663714"/>
                <a:gd name="connsiteY6193" fmla="*/ 567653 h 2179871"/>
                <a:gd name="connsiteX6194" fmla="*/ 1705825 w 2663714"/>
                <a:gd name="connsiteY6194" fmla="*/ 569018 h 2179871"/>
                <a:gd name="connsiteX6195" fmla="*/ 1694051 w 2663714"/>
                <a:gd name="connsiteY6195" fmla="*/ 563129 h 2179871"/>
                <a:gd name="connsiteX6196" fmla="*/ 1690212 w 2663714"/>
                <a:gd name="connsiteY6196" fmla="*/ 549729 h 2179871"/>
                <a:gd name="connsiteX6197" fmla="*/ 1689956 w 2663714"/>
                <a:gd name="connsiteY6197" fmla="*/ 549729 h 2179871"/>
                <a:gd name="connsiteX6198" fmla="*/ 1692259 w 2663714"/>
                <a:gd name="connsiteY6198" fmla="*/ 562190 h 2179871"/>
                <a:gd name="connsiteX6199" fmla="*/ 1688761 w 2663714"/>
                <a:gd name="connsiteY6199" fmla="*/ 560569 h 2179871"/>
                <a:gd name="connsiteX6200" fmla="*/ 1689871 w 2663714"/>
                <a:gd name="connsiteY6200" fmla="*/ 556557 h 2179871"/>
                <a:gd name="connsiteX6201" fmla="*/ 1689614 w 2663714"/>
                <a:gd name="connsiteY6201" fmla="*/ 556472 h 2179871"/>
                <a:gd name="connsiteX6202" fmla="*/ 1687908 w 2663714"/>
                <a:gd name="connsiteY6202" fmla="*/ 560227 h 2179871"/>
                <a:gd name="connsiteX6203" fmla="*/ 1671698 w 2663714"/>
                <a:gd name="connsiteY6203" fmla="*/ 553911 h 2179871"/>
                <a:gd name="connsiteX6204" fmla="*/ 1623579 w 2663714"/>
                <a:gd name="connsiteY6204" fmla="*/ 543243 h 2179871"/>
                <a:gd name="connsiteX6205" fmla="*/ 1637230 w 2663714"/>
                <a:gd name="connsiteY6205" fmla="*/ 539231 h 2179871"/>
                <a:gd name="connsiteX6206" fmla="*/ 1637230 w 2663714"/>
                <a:gd name="connsiteY6206" fmla="*/ 538975 h 2179871"/>
                <a:gd name="connsiteX6207" fmla="*/ 1620166 w 2663714"/>
                <a:gd name="connsiteY6207" fmla="*/ 542902 h 2179871"/>
                <a:gd name="connsiteX6208" fmla="*/ 1589452 w 2663714"/>
                <a:gd name="connsiteY6208" fmla="*/ 540939 h 2179871"/>
                <a:gd name="connsiteX6209" fmla="*/ 1553021 w 2663714"/>
                <a:gd name="connsiteY6209" fmla="*/ 542219 h 2179871"/>
                <a:gd name="connsiteX6210" fmla="*/ 1459855 w 2663714"/>
                <a:gd name="connsiteY6210" fmla="*/ 582503 h 2179871"/>
                <a:gd name="connsiteX6211" fmla="*/ 1458149 w 2663714"/>
                <a:gd name="connsiteY6211" fmla="*/ 584125 h 2179871"/>
                <a:gd name="connsiteX6212" fmla="*/ 1452006 w 2663714"/>
                <a:gd name="connsiteY6212" fmla="*/ 584722 h 2179871"/>
                <a:gd name="connsiteX6213" fmla="*/ 1452006 w 2663714"/>
                <a:gd name="connsiteY6213" fmla="*/ 585064 h 2179871"/>
                <a:gd name="connsiteX6214" fmla="*/ 1457381 w 2663714"/>
                <a:gd name="connsiteY6214" fmla="*/ 584893 h 2179871"/>
                <a:gd name="connsiteX6215" fmla="*/ 1413869 w 2663714"/>
                <a:gd name="connsiteY6215" fmla="*/ 639857 h 2179871"/>
                <a:gd name="connsiteX6216" fmla="*/ 1405423 w 2663714"/>
                <a:gd name="connsiteY6216" fmla="*/ 641735 h 2179871"/>
                <a:gd name="connsiteX6217" fmla="*/ 1405423 w 2663714"/>
                <a:gd name="connsiteY6217" fmla="*/ 641991 h 2179871"/>
                <a:gd name="connsiteX6218" fmla="*/ 1413102 w 2663714"/>
                <a:gd name="connsiteY6218" fmla="*/ 641052 h 2179871"/>
                <a:gd name="connsiteX6219" fmla="*/ 1410627 w 2663714"/>
                <a:gd name="connsiteY6219" fmla="*/ 645405 h 2179871"/>
                <a:gd name="connsiteX6220" fmla="*/ 1404484 w 2663714"/>
                <a:gd name="connsiteY6220" fmla="*/ 653001 h 2179871"/>
                <a:gd name="connsiteX6221" fmla="*/ 1385288 w 2663714"/>
                <a:gd name="connsiteY6221" fmla="*/ 680995 h 2179871"/>
                <a:gd name="connsiteX6222" fmla="*/ 1379230 w 2663714"/>
                <a:gd name="connsiteY6222" fmla="*/ 691322 h 2179871"/>
                <a:gd name="connsiteX6223" fmla="*/ 1373600 w 2663714"/>
                <a:gd name="connsiteY6223" fmla="*/ 701906 h 2179871"/>
                <a:gd name="connsiteX6224" fmla="*/ 1373855 w 2663714"/>
                <a:gd name="connsiteY6224" fmla="*/ 702076 h 2179871"/>
                <a:gd name="connsiteX6225" fmla="*/ 1380254 w 2663714"/>
                <a:gd name="connsiteY6225" fmla="*/ 691920 h 2179871"/>
                <a:gd name="connsiteX6226" fmla="*/ 1387079 w 2663714"/>
                <a:gd name="connsiteY6226" fmla="*/ 682020 h 2179871"/>
                <a:gd name="connsiteX6227" fmla="*/ 1401242 w 2663714"/>
                <a:gd name="connsiteY6227" fmla="*/ 664182 h 2179871"/>
                <a:gd name="connsiteX6228" fmla="*/ 1400304 w 2663714"/>
                <a:gd name="connsiteY6228" fmla="*/ 666315 h 2179871"/>
                <a:gd name="connsiteX6229" fmla="*/ 1389298 w 2663714"/>
                <a:gd name="connsiteY6229" fmla="*/ 693627 h 2179871"/>
                <a:gd name="connsiteX6230" fmla="*/ 1383240 w 2663714"/>
                <a:gd name="connsiteY6230" fmla="*/ 696785 h 2179871"/>
                <a:gd name="connsiteX6231" fmla="*/ 1383326 w 2663714"/>
                <a:gd name="connsiteY6231" fmla="*/ 697041 h 2179871"/>
                <a:gd name="connsiteX6232" fmla="*/ 1388786 w 2663714"/>
                <a:gd name="connsiteY6232" fmla="*/ 695078 h 2179871"/>
                <a:gd name="connsiteX6233" fmla="*/ 1388189 w 2663714"/>
                <a:gd name="connsiteY6233" fmla="*/ 696614 h 2179871"/>
                <a:gd name="connsiteX6234" fmla="*/ 1376500 w 2663714"/>
                <a:gd name="connsiteY6234" fmla="*/ 713855 h 2179871"/>
                <a:gd name="connsiteX6235" fmla="*/ 1369078 w 2663714"/>
                <a:gd name="connsiteY6235" fmla="*/ 725462 h 2179871"/>
                <a:gd name="connsiteX6236" fmla="*/ 1361997 w 2663714"/>
                <a:gd name="connsiteY6236" fmla="*/ 737240 h 2179871"/>
                <a:gd name="connsiteX6237" fmla="*/ 1362252 w 2663714"/>
                <a:gd name="connsiteY6237" fmla="*/ 737411 h 2179871"/>
                <a:gd name="connsiteX6238" fmla="*/ 1370101 w 2663714"/>
                <a:gd name="connsiteY6238" fmla="*/ 726059 h 2179871"/>
                <a:gd name="connsiteX6239" fmla="*/ 1378207 w 2663714"/>
                <a:gd name="connsiteY6239" fmla="*/ 714879 h 2179871"/>
                <a:gd name="connsiteX6240" fmla="*/ 1384179 w 2663714"/>
                <a:gd name="connsiteY6240" fmla="*/ 707027 h 2179871"/>
                <a:gd name="connsiteX6241" fmla="*/ 1382046 w 2663714"/>
                <a:gd name="connsiteY6241" fmla="*/ 712830 h 2179871"/>
                <a:gd name="connsiteX6242" fmla="*/ 1380510 w 2663714"/>
                <a:gd name="connsiteY6242" fmla="*/ 717183 h 2179871"/>
                <a:gd name="connsiteX6243" fmla="*/ 1360972 w 2663714"/>
                <a:gd name="connsiteY6243" fmla="*/ 747653 h 2179871"/>
                <a:gd name="connsiteX6244" fmla="*/ 1353550 w 2663714"/>
                <a:gd name="connsiteY6244" fmla="*/ 760113 h 2179871"/>
                <a:gd name="connsiteX6245" fmla="*/ 1346383 w 2663714"/>
                <a:gd name="connsiteY6245" fmla="*/ 772660 h 2179871"/>
                <a:gd name="connsiteX6246" fmla="*/ 1346639 w 2663714"/>
                <a:gd name="connsiteY6246" fmla="*/ 772830 h 2179871"/>
                <a:gd name="connsiteX6247" fmla="*/ 1354659 w 2663714"/>
                <a:gd name="connsiteY6247" fmla="*/ 760625 h 2179871"/>
                <a:gd name="connsiteX6248" fmla="*/ 1362850 w 2663714"/>
                <a:gd name="connsiteY6248" fmla="*/ 748591 h 2179871"/>
                <a:gd name="connsiteX6249" fmla="*/ 1377354 w 2663714"/>
                <a:gd name="connsiteY6249" fmla="*/ 728791 h 2179871"/>
                <a:gd name="connsiteX6250" fmla="*/ 1374964 w 2663714"/>
                <a:gd name="connsiteY6250" fmla="*/ 744324 h 2179871"/>
                <a:gd name="connsiteX6251" fmla="*/ 1361143 w 2663714"/>
                <a:gd name="connsiteY6251" fmla="*/ 772916 h 2179871"/>
                <a:gd name="connsiteX6252" fmla="*/ 1356110 w 2663714"/>
                <a:gd name="connsiteY6252" fmla="*/ 784523 h 2179871"/>
                <a:gd name="connsiteX6253" fmla="*/ 1351332 w 2663714"/>
                <a:gd name="connsiteY6253" fmla="*/ 796301 h 2179871"/>
                <a:gd name="connsiteX6254" fmla="*/ 1351588 w 2663714"/>
                <a:gd name="connsiteY6254" fmla="*/ 796386 h 2179871"/>
                <a:gd name="connsiteX6255" fmla="*/ 1357133 w 2663714"/>
                <a:gd name="connsiteY6255" fmla="*/ 784950 h 2179871"/>
                <a:gd name="connsiteX6256" fmla="*/ 1363020 w 2663714"/>
                <a:gd name="connsiteY6256" fmla="*/ 773684 h 2179871"/>
                <a:gd name="connsiteX6257" fmla="*/ 1374453 w 2663714"/>
                <a:gd name="connsiteY6257" fmla="*/ 753712 h 2179871"/>
                <a:gd name="connsiteX6258" fmla="*/ 1374453 w 2663714"/>
                <a:gd name="connsiteY6258" fmla="*/ 759260 h 2179871"/>
                <a:gd name="connsiteX6259" fmla="*/ 1375306 w 2663714"/>
                <a:gd name="connsiteY6259" fmla="*/ 782389 h 2179871"/>
                <a:gd name="connsiteX6260" fmla="*/ 1372576 w 2663714"/>
                <a:gd name="connsiteY6260" fmla="*/ 788535 h 2179871"/>
                <a:gd name="connsiteX6261" fmla="*/ 1365324 w 2663714"/>
                <a:gd name="connsiteY6261" fmla="*/ 805092 h 2179871"/>
                <a:gd name="connsiteX6262" fmla="*/ 1365580 w 2663714"/>
                <a:gd name="connsiteY6262" fmla="*/ 805263 h 2179871"/>
                <a:gd name="connsiteX6263" fmla="*/ 1374453 w 2663714"/>
                <a:gd name="connsiteY6263" fmla="*/ 789388 h 2179871"/>
                <a:gd name="connsiteX6264" fmla="*/ 1375562 w 2663714"/>
                <a:gd name="connsiteY6264" fmla="*/ 787510 h 2179871"/>
                <a:gd name="connsiteX6265" fmla="*/ 1376074 w 2663714"/>
                <a:gd name="connsiteY6265" fmla="*/ 800739 h 2179871"/>
                <a:gd name="connsiteX6266" fmla="*/ 1365494 w 2663714"/>
                <a:gd name="connsiteY6266" fmla="*/ 828307 h 2179871"/>
                <a:gd name="connsiteX6267" fmla="*/ 1361911 w 2663714"/>
                <a:gd name="connsiteY6267" fmla="*/ 838890 h 2179871"/>
                <a:gd name="connsiteX6268" fmla="*/ 1358669 w 2663714"/>
                <a:gd name="connsiteY6268" fmla="*/ 849559 h 2179871"/>
                <a:gd name="connsiteX6269" fmla="*/ 1358925 w 2663714"/>
                <a:gd name="connsiteY6269" fmla="*/ 849644 h 2179871"/>
                <a:gd name="connsiteX6270" fmla="*/ 1363020 w 2663714"/>
                <a:gd name="connsiteY6270" fmla="*/ 839232 h 2179871"/>
                <a:gd name="connsiteX6271" fmla="*/ 1367456 w 2663714"/>
                <a:gd name="connsiteY6271" fmla="*/ 828990 h 2179871"/>
                <a:gd name="connsiteX6272" fmla="*/ 1376500 w 2663714"/>
                <a:gd name="connsiteY6272" fmla="*/ 810213 h 2179871"/>
                <a:gd name="connsiteX6273" fmla="*/ 1377439 w 2663714"/>
                <a:gd name="connsiteY6273" fmla="*/ 832489 h 2179871"/>
                <a:gd name="connsiteX6274" fmla="*/ 1366006 w 2663714"/>
                <a:gd name="connsiteY6274" fmla="*/ 870896 h 2179871"/>
                <a:gd name="connsiteX6275" fmla="*/ 1360972 w 2663714"/>
                <a:gd name="connsiteY6275" fmla="*/ 890099 h 2179871"/>
                <a:gd name="connsiteX6276" fmla="*/ 1361228 w 2663714"/>
                <a:gd name="connsiteY6276" fmla="*/ 890185 h 2179871"/>
                <a:gd name="connsiteX6277" fmla="*/ 1367968 w 2663714"/>
                <a:gd name="connsiteY6277" fmla="*/ 871408 h 2179871"/>
                <a:gd name="connsiteX6278" fmla="*/ 1378121 w 2663714"/>
                <a:gd name="connsiteY6278" fmla="*/ 845889 h 2179871"/>
                <a:gd name="connsiteX6279" fmla="*/ 1378633 w 2663714"/>
                <a:gd name="connsiteY6279" fmla="*/ 855618 h 2179871"/>
                <a:gd name="connsiteX6280" fmla="*/ 1362850 w 2663714"/>
                <a:gd name="connsiteY6280" fmla="*/ 903328 h 2179871"/>
                <a:gd name="connsiteX6281" fmla="*/ 1356706 w 2663714"/>
                <a:gd name="connsiteY6281" fmla="*/ 922617 h 2179871"/>
                <a:gd name="connsiteX6282" fmla="*/ 1356963 w 2663714"/>
                <a:gd name="connsiteY6282" fmla="*/ 922702 h 2179871"/>
                <a:gd name="connsiteX6283" fmla="*/ 1364812 w 2663714"/>
                <a:gd name="connsiteY6283" fmla="*/ 903840 h 2179871"/>
                <a:gd name="connsiteX6284" fmla="*/ 1379657 w 2663714"/>
                <a:gd name="connsiteY6284" fmla="*/ 869616 h 2179871"/>
                <a:gd name="connsiteX6285" fmla="*/ 1380766 w 2663714"/>
                <a:gd name="connsiteY6285" fmla="*/ 881650 h 2179871"/>
                <a:gd name="connsiteX6286" fmla="*/ 1378377 w 2663714"/>
                <a:gd name="connsiteY6286" fmla="*/ 887538 h 2179871"/>
                <a:gd name="connsiteX6287" fmla="*/ 1378377 w 2663714"/>
                <a:gd name="connsiteY6287" fmla="*/ 887538 h 2179871"/>
                <a:gd name="connsiteX6288" fmla="*/ 1378377 w 2663714"/>
                <a:gd name="connsiteY6288" fmla="*/ 887624 h 2179871"/>
                <a:gd name="connsiteX6289" fmla="*/ 1378377 w 2663714"/>
                <a:gd name="connsiteY6289" fmla="*/ 887709 h 2179871"/>
                <a:gd name="connsiteX6290" fmla="*/ 1378377 w 2663714"/>
                <a:gd name="connsiteY6290" fmla="*/ 887709 h 2179871"/>
                <a:gd name="connsiteX6291" fmla="*/ 1365494 w 2663714"/>
                <a:gd name="connsiteY6291" fmla="*/ 930554 h 2179871"/>
                <a:gd name="connsiteX6292" fmla="*/ 1360887 w 2663714"/>
                <a:gd name="connsiteY6292" fmla="*/ 945746 h 2179871"/>
                <a:gd name="connsiteX6293" fmla="*/ 1361143 w 2663714"/>
                <a:gd name="connsiteY6293" fmla="*/ 945832 h 2179871"/>
                <a:gd name="connsiteX6294" fmla="*/ 1367371 w 2663714"/>
                <a:gd name="connsiteY6294" fmla="*/ 931152 h 2179871"/>
                <a:gd name="connsiteX6295" fmla="*/ 1382217 w 2663714"/>
                <a:gd name="connsiteY6295" fmla="*/ 896415 h 2179871"/>
                <a:gd name="connsiteX6296" fmla="*/ 1382472 w 2663714"/>
                <a:gd name="connsiteY6296" fmla="*/ 898805 h 2179871"/>
                <a:gd name="connsiteX6297" fmla="*/ 1371979 w 2663714"/>
                <a:gd name="connsiteY6297" fmla="*/ 922019 h 2179871"/>
                <a:gd name="connsiteX6298" fmla="*/ 1371979 w 2663714"/>
                <a:gd name="connsiteY6298" fmla="*/ 922019 h 2179871"/>
                <a:gd name="connsiteX6299" fmla="*/ 1371979 w 2663714"/>
                <a:gd name="connsiteY6299" fmla="*/ 922105 h 2179871"/>
                <a:gd name="connsiteX6300" fmla="*/ 1371979 w 2663714"/>
                <a:gd name="connsiteY6300" fmla="*/ 922105 h 2179871"/>
                <a:gd name="connsiteX6301" fmla="*/ 1371979 w 2663714"/>
                <a:gd name="connsiteY6301" fmla="*/ 922105 h 2179871"/>
                <a:gd name="connsiteX6302" fmla="*/ 1361399 w 2663714"/>
                <a:gd name="connsiteY6302" fmla="*/ 957183 h 2179871"/>
                <a:gd name="connsiteX6303" fmla="*/ 1357645 w 2663714"/>
                <a:gd name="connsiteY6303" fmla="*/ 969644 h 2179871"/>
                <a:gd name="connsiteX6304" fmla="*/ 1357901 w 2663714"/>
                <a:gd name="connsiteY6304" fmla="*/ 969729 h 2179871"/>
                <a:gd name="connsiteX6305" fmla="*/ 1363361 w 2663714"/>
                <a:gd name="connsiteY6305" fmla="*/ 957780 h 2179871"/>
                <a:gd name="connsiteX6306" fmla="*/ 1378548 w 2663714"/>
                <a:gd name="connsiteY6306" fmla="*/ 924409 h 2179871"/>
                <a:gd name="connsiteX6307" fmla="*/ 1378548 w 2663714"/>
                <a:gd name="connsiteY6307" fmla="*/ 924409 h 2179871"/>
                <a:gd name="connsiteX6308" fmla="*/ 1378548 w 2663714"/>
                <a:gd name="connsiteY6308" fmla="*/ 924409 h 2179871"/>
                <a:gd name="connsiteX6309" fmla="*/ 1378548 w 2663714"/>
                <a:gd name="connsiteY6309" fmla="*/ 924409 h 2179871"/>
                <a:gd name="connsiteX6310" fmla="*/ 1378548 w 2663714"/>
                <a:gd name="connsiteY6310" fmla="*/ 924409 h 2179871"/>
                <a:gd name="connsiteX6311" fmla="*/ 1383496 w 2663714"/>
                <a:gd name="connsiteY6311" fmla="*/ 908449 h 2179871"/>
                <a:gd name="connsiteX6312" fmla="*/ 1384093 w 2663714"/>
                <a:gd name="connsiteY6312" fmla="*/ 914423 h 2179871"/>
                <a:gd name="connsiteX6313" fmla="*/ 1385459 w 2663714"/>
                <a:gd name="connsiteY6313" fmla="*/ 928933 h 2179871"/>
                <a:gd name="connsiteX6314" fmla="*/ 1373770 w 2663714"/>
                <a:gd name="connsiteY6314" fmla="*/ 956756 h 2179871"/>
                <a:gd name="connsiteX6315" fmla="*/ 1373770 w 2663714"/>
                <a:gd name="connsiteY6315" fmla="*/ 956756 h 2179871"/>
                <a:gd name="connsiteX6316" fmla="*/ 1373770 w 2663714"/>
                <a:gd name="connsiteY6316" fmla="*/ 956842 h 2179871"/>
                <a:gd name="connsiteX6317" fmla="*/ 1373770 w 2663714"/>
                <a:gd name="connsiteY6317" fmla="*/ 956927 h 2179871"/>
                <a:gd name="connsiteX6318" fmla="*/ 1373770 w 2663714"/>
                <a:gd name="connsiteY6318" fmla="*/ 956927 h 2179871"/>
                <a:gd name="connsiteX6319" fmla="*/ 1367542 w 2663714"/>
                <a:gd name="connsiteY6319" fmla="*/ 978691 h 2179871"/>
                <a:gd name="connsiteX6320" fmla="*/ 1366859 w 2663714"/>
                <a:gd name="connsiteY6320" fmla="*/ 979800 h 2179871"/>
                <a:gd name="connsiteX6321" fmla="*/ 1367115 w 2663714"/>
                <a:gd name="connsiteY6321" fmla="*/ 979971 h 2179871"/>
                <a:gd name="connsiteX6322" fmla="*/ 1367286 w 2663714"/>
                <a:gd name="connsiteY6322" fmla="*/ 979800 h 2179871"/>
                <a:gd name="connsiteX6323" fmla="*/ 1363191 w 2663714"/>
                <a:gd name="connsiteY6323" fmla="*/ 994651 h 2179871"/>
                <a:gd name="connsiteX6324" fmla="*/ 1361911 w 2663714"/>
                <a:gd name="connsiteY6324" fmla="*/ 999345 h 2179871"/>
                <a:gd name="connsiteX6325" fmla="*/ 1357475 w 2663714"/>
                <a:gd name="connsiteY6325" fmla="*/ 1004978 h 2179871"/>
                <a:gd name="connsiteX6326" fmla="*/ 1357731 w 2663714"/>
                <a:gd name="connsiteY6326" fmla="*/ 1005149 h 2179871"/>
                <a:gd name="connsiteX6327" fmla="*/ 1361314 w 2663714"/>
                <a:gd name="connsiteY6327" fmla="*/ 1001479 h 2179871"/>
                <a:gd name="connsiteX6328" fmla="*/ 1359522 w 2663714"/>
                <a:gd name="connsiteY6328" fmla="*/ 1007965 h 2179871"/>
                <a:gd name="connsiteX6329" fmla="*/ 1359778 w 2663714"/>
                <a:gd name="connsiteY6329" fmla="*/ 1008051 h 2179871"/>
                <a:gd name="connsiteX6330" fmla="*/ 1363532 w 2663714"/>
                <a:gd name="connsiteY6330" fmla="*/ 999174 h 2179871"/>
                <a:gd name="connsiteX6331" fmla="*/ 1369078 w 2663714"/>
                <a:gd name="connsiteY6331" fmla="*/ 993541 h 2179871"/>
                <a:gd name="connsiteX6332" fmla="*/ 1389127 w 2663714"/>
                <a:gd name="connsiteY6332" fmla="*/ 973570 h 2179871"/>
                <a:gd name="connsiteX6333" fmla="*/ 1389980 w 2663714"/>
                <a:gd name="connsiteY6333" fmla="*/ 985433 h 2179871"/>
                <a:gd name="connsiteX6334" fmla="*/ 1375306 w 2663714"/>
                <a:gd name="connsiteY6334" fmla="*/ 1005832 h 2179871"/>
                <a:gd name="connsiteX6335" fmla="*/ 1363788 w 2663714"/>
                <a:gd name="connsiteY6335" fmla="*/ 1021706 h 2179871"/>
                <a:gd name="connsiteX6336" fmla="*/ 1364044 w 2663714"/>
                <a:gd name="connsiteY6336" fmla="*/ 1021877 h 2179871"/>
                <a:gd name="connsiteX6337" fmla="*/ 1377012 w 2663714"/>
                <a:gd name="connsiteY6337" fmla="*/ 1007026 h 2179871"/>
                <a:gd name="connsiteX6338" fmla="*/ 1390492 w 2663714"/>
                <a:gd name="connsiteY6338" fmla="*/ 991749 h 2179871"/>
                <a:gd name="connsiteX6339" fmla="*/ 1390748 w 2663714"/>
                <a:gd name="connsiteY6339" fmla="*/ 995590 h 2179871"/>
                <a:gd name="connsiteX6340" fmla="*/ 1391175 w 2663714"/>
                <a:gd name="connsiteY6340" fmla="*/ 1001052 h 2179871"/>
                <a:gd name="connsiteX6341" fmla="*/ 1385288 w 2663714"/>
                <a:gd name="connsiteY6341" fmla="*/ 1008307 h 2179871"/>
                <a:gd name="connsiteX6342" fmla="*/ 1385288 w 2663714"/>
                <a:gd name="connsiteY6342" fmla="*/ 1008307 h 2179871"/>
                <a:gd name="connsiteX6343" fmla="*/ 1385203 w 2663714"/>
                <a:gd name="connsiteY6343" fmla="*/ 1008477 h 2179871"/>
                <a:gd name="connsiteX6344" fmla="*/ 1385203 w 2663714"/>
                <a:gd name="connsiteY6344" fmla="*/ 1008648 h 2179871"/>
                <a:gd name="connsiteX6345" fmla="*/ 1385117 w 2663714"/>
                <a:gd name="connsiteY6345" fmla="*/ 1008648 h 2179871"/>
                <a:gd name="connsiteX6346" fmla="*/ 1341606 w 2663714"/>
                <a:gd name="connsiteY6346" fmla="*/ 1064551 h 2179871"/>
                <a:gd name="connsiteX6347" fmla="*/ 1336998 w 2663714"/>
                <a:gd name="connsiteY6347" fmla="*/ 1070014 h 2179871"/>
                <a:gd name="connsiteX6348" fmla="*/ 1333841 w 2663714"/>
                <a:gd name="connsiteY6348" fmla="*/ 949587 h 2179871"/>
                <a:gd name="connsiteX6349" fmla="*/ 1735344 w 2663714"/>
                <a:gd name="connsiteY6349" fmla="*/ 1741023 h 2179871"/>
                <a:gd name="connsiteX6350" fmla="*/ 1719049 w 2663714"/>
                <a:gd name="connsiteY6350" fmla="*/ 1781649 h 2179871"/>
                <a:gd name="connsiteX6351" fmla="*/ 1709408 w 2663714"/>
                <a:gd name="connsiteY6351" fmla="*/ 1805291 h 2179871"/>
                <a:gd name="connsiteX6352" fmla="*/ 1676134 w 2663714"/>
                <a:gd name="connsiteY6352" fmla="*/ 1886286 h 2179871"/>
                <a:gd name="connsiteX6353" fmla="*/ 1659071 w 2663714"/>
                <a:gd name="connsiteY6353" fmla="*/ 1922559 h 2179871"/>
                <a:gd name="connsiteX6354" fmla="*/ 1651819 w 2663714"/>
                <a:gd name="connsiteY6354" fmla="*/ 1935191 h 2179871"/>
                <a:gd name="connsiteX6355" fmla="*/ 1640472 w 2663714"/>
                <a:gd name="connsiteY6355" fmla="*/ 1931606 h 2179871"/>
                <a:gd name="connsiteX6356" fmla="*/ 1576910 w 2663714"/>
                <a:gd name="connsiteY6356" fmla="*/ 1906770 h 2179871"/>
                <a:gd name="connsiteX6357" fmla="*/ 1582797 w 2663714"/>
                <a:gd name="connsiteY6357" fmla="*/ 1907453 h 2179871"/>
                <a:gd name="connsiteX6358" fmla="*/ 1582797 w 2663714"/>
                <a:gd name="connsiteY6358" fmla="*/ 1907453 h 2179871"/>
                <a:gd name="connsiteX6359" fmla="*/ 1582797 w 2663714"/>
                <a:gd name="connsiteY6359" fmla="*/ 1907453 h 2179871"/>
                <a:gd name="connsiteX6360" fmla="*/ 1582797 w 2663714"/>
                <a:gd name="connsiteY6360" fmla="*/ 1907453 h 2179871"/>
                <a:gd name="connsiteX6361" fmla="*/ 1582797 w 2663714"/>
                <a:gd name="connsiteY6361" fmla="*/ 1907453 h 2179871"/>
                <a:gd name="connsiteX6362" fmla="*/ 1609246 w 2663714"/>
                <a:gd name="connsiteY6362" fmla="*/ 1907794 h 2179871"/>
                <a:gd name="connsiteX6363" fmla="*/ 1607198 w 2663714"/>
                <a:gd name="connsiteY6363" fmla="*/ 1910610 h 2179871"/>
                <a:gd name="connsiteX6364" fmla="*/ 1607454 w 2663714"/>
                <a:gd name="connsiteY6364" fmla="*/ 1910781 h 2179871"/>
                <a:gd name="connsiteX6365" fmla="*/ 1610013 w 2663714"/>
                <a:gd name="connsiteY6365" fmla="*/ 1907794 h 2179871"/>
                <a:gd name="connsiteX6366" fmla="*/ 1638765 w 2663714"/>
                <a:gd name="connsiteY6366" fmla="*/ 1906428 h 2179871"/>
                <a:gd name="connsiteX6367" fmla="*/ 1642946 w 2663714"/>
                <a:gd name="connsiteY6367" fmla="*/ 1906087 h 2179871"/>
                <a:gd name="connsiteX6368" fmla="*/ 1643970 w 2663714"/>
                <a:gd name="connsiteY6368" fmla="*/ 1906087 h 2179871"/>
                <a:gd name="connsiteX6369" fmla="*/ 1641069 w 2663714"/>
                <a:gd name="connsiteY6369" fmla="*/ 1912317 h 2179871"/>
                <a:gd name="connsiteX6370" fmla="*/ 1637400 w 2663714"/>
                <a:gd name="connsiteY6370" fmla="*/ 1919914 h 2179871"/>
                <a:gd name="connsiteX6371" fmla="*/ 1635267 w 2663714"/>
                <a:gd name="connsiteY6371" fmla="*/ 1923327 h 2179871"/>
                <a:gd name="connsiteX6372" fmla="*/ 1633817 w 2663714"/>
                <a:gd name="connsiteY6372" fmla="*/ 1923327 h 2179871"/>
                <a:gd name="connsiteX6373" fmla="*/ 1634329 w 2663714"/>
                <a:gd name="connsiteY6373" fmla="*/ 1922133 h 2179871"/>
                <a:gd name="connsiteX6374" fmla="*/ 1634499 w 2663714"/>
                <a:gd name="connsiteY6374" fmla="*/ 1921876 h 2179871"/>
                <a:gd name="connsiteX6375" fmla="*/ 1633817 w 2663714"/>
                <a:gd name="connsiteY6375" fmla="*/ 1921876 h 2179871"/>
                <a:gd name="connsiteX6376" fmla="*/ 1633476 w 2663714"/>
                <a:gd name="connsiteY6376" fmla="*/ 1922389 h 2179871"/>
                <a:gd name="connsiteX6377" fmla="*/ 1633476 w 2663714"/>
                <a:gd name="connsiteY6377" fmla="*/ 1923584 h 2179871"/>
                <a:gd name="connsiteX6378" fmla="*/ 1634499 w 2663714"/>
                <a:gd name="connsiteY6378" fmla="*/ 1924266 h 2179871"/>
                <a:gd name="connsiteX6379" fmla="*/ 1635608 w 2663714"/>
                <a:gd name="connsiteY6379" fmla="*/ 1923925 h 2179871"/>
                <a:gd name="connsiteX6380" fmla="*/ 1638083 w 2663714"/>
                <a:gd name="connsiteY6380" fmla="*/ 1920340 h 2179871"/>
                <a:gd name="connsiteX6381" fmla="*/ 1642178 w 2663714"/>
                <a:gd name="connsiteY6381" fmla="*/ 1912915 h 2179871"/>
                <a:gd name="connsiteX6382" fmla="*/ 1645676 w 2663714"/>
                <a:gd name="connsiteY6382" fmla="*/ 1906514 h 2179871"/>
                <a:gd name="connsiteX6383" fmla="*/ 1650881 w 2663714"/>
                <a:gd name="connsiteY6383" fmla="*/ 1907197 h 2179871"/>
                <a:gd name="connsiteX6384" fmla="*/ 1650881 w 2663714"/>
                <a:gd name="connsiteY6384" fmla="*/ 1906940 h 2179871"/>
                <a:gd name="connsiteX6385" fmla="*/ 1646017 w 2663714"/>
                <a:gd name="connsiteY6385" fmla="*/ 1906002 h 2179871"/>
                <a:gd name="connsiteX6386" fmla="*/ 1658644 w 2663714"/>
                <a:gd name="connsiteY6386" fmla="*/ 1904807 h 2179871"/>
                <a:gd name="connsiteX6387" fmla="*/ 1658644 w 2663714"/>
                <a:gd name="connsiteY6387" fmla="*/ 1904466 h 2179871"/>
                <a:gd name="connsiteX6388" fmla="*/ 1646700 w 2663714"/>
                <a:gd name="connsiteY6388" fmla="*/ 1904466 h 2179871"/>
                <a:gd name="connsiteX6389" fmla="*/ 1650283 w 2663714"/>
                <a:gd name="connsiteY6389" fmla="*/ 1897894 h 2179871"/>
                <a:gd name="connsiteX6390" fmla="*/ 1693283 w 2663714"/>
                <a:gd name="connsiteY6390" fmla="*/ 1812887 h 2179871"/>
                <a:gd name="connsiteX6391" fmla="*/ 1693283 w 2663714"/>
                <a:gd name="connsiteY6391" fmla="*/ 1812887 h 2179871"/>
                <a:gd name="connsiteX6392" fmla="*/ 1693283 w 2663714"/>
                <a:gd name="connsiteY6392" fmla="*/ 1812887 h 2179871"/>
                <a:gd name="connsiteX6393" fmla="*/ 1693283 w 2663714"/>
                <a:gd name="connsiteY6393" fmla="*/ 1812887 h 2179871"/>
                <a:gd name="connsiteX6394" fmla="*/ 1693283 w 2663714"/>
                <a:gd name="connsiteY6394" fmla="*/ 1812887 h 2179871"/>
                <a:gd name="connsiteX6395" fmla="*/ 1725021 w 2663714"/>
                <a:gd name="connsiteY6395" fmla="*/ 1731635 h 2179871"/>
                <a:gd name="connsiteX6396" fmla="*/ 1739696 w 2663714"/>
                <a:gd name="connsiteY6396" fmla="*/ 1728818 h 2179871"/>
                <a:gd name="connsiteX6397" fmla="*/ 1739696 w 2663714"/>
                <a:gd name="connsiteY6397" fmla="*/ 1728563 h 2179871"/>
                <a:gd name="connsiteX6398" fmla="*/ 1725619 w 2663714"/>
                <a:gd name="connsiteY6398" fmla="*/ 1730269 h 2179871"/>
                <a:gd name="connsiteX6399" fmla="*/ 1727836 w 2663714"/>
                <a:gd name="connsiteY6399" fmla="*/ 1724124 h 2179871"/>
                <a:gd name="connsiteX6400" fmla="*/ 1731335 w 2663714"/>
                <a:gd name="connsiteY6400" fmla="*/ 1714224 h 2179871"/>
                <a:gd name="connsiteX6401" fmla="*/ 1745583 w 2663714"/>
                <a:gd name="connsiteY6401" fmla="*/ 1710895 h 2179871"/>
                <a:gd name="connsiteX6402" fmla="*/ 1735515 w 2663714"/>
                <a:gd name="connsiteY6402" fmla="*/ 1741365 h 2179871"/>
                <a:gd name="connsiteX6403" fmla="*/ 1068676 w 2663714"/>
                <a:gd name="connsiteY6403" fmla="*/ 1706116 h 2179871"/>
                <a:gd name="connsiteX6404" fmla="*/ 1086848 w 2663714"/>
                <a:gd name="connsiteY6404" fmla="*/ 1700653 h 2179871"/>
                <a:gd name="connsiteX6405" fmla="*/ 1086848 w 2663714"/>
                <a:gd name="connsiteY6405" fmla="*/ 1700653 h 2179871"/>
                <a:gd name="connsiteX6406" fmla="*/ 1087019 w 2663714"/>
                <a:gd name="connsiteY6406" fmla="*/ 1700653 h 2179871"/>
                <a:gd name="connsiteX6407" fmla="*/ 1087190 w 2663714"/>
                <a:gd name="connsiteY6407" fmla="*/ 1700653 h 2179871"/>
                <a:gd name="connsiteX6408" fmla="*/ 1087190 w 2663714"/>
                <a:gd name="connsiteY6408" fmla="*/ 1700653 h 2179871"/>
                <a:gd name="connsiteX6409" fmla="*/ 1097086 w 2663714"/>
                <a:gd name="connsiteY6409" fmla="*/ 1697154 h 2179871"/>
                <a:gd name="connsiteX6410" fmla="*/ 1122426 w 2663714"/>
                <a:gd name="connsiteY6410" fmla="*/ 1698946 h 2179871"/>
                <a:gd name="connsiteX6411" fmla="*/ 1162866 w 2663714"/>
                <a:gd name="connsiteY6411" fmla="*/ 1701934 h 2179871"/>
                <a:gd name="connsiteX6412" fmla="*/ 1101011 w 2663714"/>
                <a:gd name="connsiteY6412" fmla="*/ 1716614 h 2179871"/>
                <a:gd name="connsiteX6413" fmla="*/ 1100328 w 2663714"/>
                <a:gd name="connsiteY6413" fmla="*/ 1716784 h 2179871"/>
                <a:gd name="connsiteX6414" fmla="*/ 1068676 w 2663714"/>
                <a:gd name="connsiteY6414" fmla="*/ 1706286 h 2179871"/>
                <a:gd name="connsiteX6415" fmla="*/ 1056390 w 2663714"/>
                <a:gd name="connsiteY6415" fmla="*/ 1702019 h 2179871"/>
                <a:gd name="connsiteX6416" fmla="*/ 1048029 w 2663714"/>
                <a:gd name="connsiteY6416" fmla="*/ 1698434 h 2179871"/>
                <a:gd name="connsiteX6417" fmla="*/ 1056560 w 2663714"/>
                <a:gd name="connsiteY6417" fmla="*/ 1690241 h 2179871"/>
                <a:gd name="connsiteX6418" fmla="*/ 1067993 w 2663714"/>
                <a:gd name="connsiteY6418" fmla="*/ 1678890 h 2179871"/>
                <a:gd name="connsiteX6419" fmla="*/ 1116283 w 2663714"/>
                <a:gd name="connsiteY6419" fmla="*/ 1665661 h 2179871"/>
                <a:gd name="connsiteX6420" fmla="*/ 1116283 w 2663714"/>
                <a:gd name="connsiteY6420" fmla="*/ 1665661 h 2179871"/>
                <a:gd name="connsiteX6421" fmla="*/ 1116539 w 2663714"/>
                <a:gd name="connsiteY6421" fmla="*/ 1665661 h 2179871"/>
                <a:gd name="connsiteX6422" fmla="*/ 1116794 w 2663714"/>
                <a:gd name="connsiteY6422" fmla="*/ 1665661 h 2179871"/>
                <a:gd name="connsiteX6423" fmla="*/ 1116794 w 2663714"/>
                <a:gd name="connsiteY6423" fmla="*/ 1665661 h 2179871"/>
                <a:gd name="connsiteX6424" fmla="*/ 1152116 w 2663714"/>
                <a:gd name="connsiteY6424" fmla="*/ 1654736 h 2179871"/>
                <a:gd name="connsiteX6425" fmla="*/ 1152372 w 2663714"/>
                <a:gd name="connsiteY6425" fmla="*/ 1654736 h 2179871"/>
                <a:gd name="connsiteX6426" fmla="*/ 1154078 w 2663714"/>
                <a:gd name="connsiteY6426" fmla="*/ 1654736 h 2179871"/>
                <a:gd name="connsiteX6427" fmla="*/ 1150666 w 2663714"/>
                <a:gd name="connsiteY6427" fmla="*/ 1656699 h 2179871"/>
                <a:gd name="connsiteX6428" fmla="*/ 1150751 w 2663714"/>
                <a:gd name="connsiteY6428" fmla="*/ 1656955 h 2179871"/>
                <a:gd name="connsiteX6429" fmla="*/ 1157662 w 2663714"/>
                <a:gd name="connsiteY6429" fmla="*/ 1654907 h 2179871"/>
                <a:gd name="connsiteX6430" fmla="*/ 1184622 w 2663714"/>
                <a:gd name="connsiteY6430" fmla="*/ 1654907 h 2179871"/>
                <a:gd name="connsiteX6431" fmla="*/ 1216786 w 2663714"/>
                <a:gd name="connsiteY6431" fmla="*/ 1653883 h 2179871"/>
                <a:gd name="connsiteX6432" fmla="*/ 1216786 w 2663714"/>
                <a:gd name="connsiteY6432" fmla="*/ 1653883 h 2179871"/>
                <a:gd name="connsiteX6433" fmla="*/ 1216786 w 2663714"/>
                <a:gd name="connsiteY6433" fmla="*/ 1653883 h 2179871"/>
                <a:gd name="connsiteX6434" fmla="*/ 1216786 w 2663714"/>
                <a:gd name="connsiteY6434" fmla="*/ 1653883 h 2179871"/>
                <a:gd name="connsiteX6435" fmla="*/ 1216786 w 2663714"/>
                <a:gd name="connsiteY6435" fmla="*/ 1653883 h 2179871"/>
                <a:gd name="connsiteX6436" fmla="*/ 1280689 w 2663714"/>
                <a:gd name="connsiteY6436" fmla="*/ 1645945 h 2179871"/>
                <a:gd name="connsiteX6437" fmla="*/ 1303469 w 2663714"/>
                <a:gd name="connsiteY6437" fmla="*/ 1642702 h 2179871"/>
                <a:gd name="connsiteX6438" fmla="*/ 1303469 w 2663714"/>
                <a:gd name="connsiteY6438" fmla="*/ 1642360 h 2179871"/>
                <a:gd name="connsiteX6439" fmla="*/ 1280689 w 2663714"/>
                <a:gd name="connsiteY6439" fmla="*/ 1643811 h 2179871"/>
                <a:gd name="connsiteX6440" fmla="*/ 1216445 w 2663714"/>
                <a:gd name="connsiteY6440" fmla="*/ 1646799 h 2179871"/>
                <a:gd name="connsiteX6441" fmla="*/ 1216445 w 2663714"/>
                <a:gd name="connsiteY6441" fmla="*/ 1646799 h 2179871"/>
                <a:gd name="connsiteX6442" fmla="*/ 1216275 w 2663714"/>
                <a:gd name="connsiteY6442" fmla="*/ 1646799 h 2179871"/>
                <a:gd name="connsiteX6443" fmla="*/ 1216104 w 2663714"/>
                <a:gd name="connsiteY6443" fmla="*/ 1646799 h 2179871"/>
                <a:gd name="connsiteX6444" fmla="*/ 1216104 w 2663714"/>
                <a:gd name="connsiteY6444" fmla="*/ 1646799 h 2179871"/>
                <a:gd name="connsiteX6445" fmla="*/ 1184110 w 2663714"/>
                <a:gd name="connsiteY6445" fmla="*/ 1650042 h 2179871"/>
                <a:gd name="connsiteX6446" fmla="*/ 1169179 w 2663714"/>
                <a:gd name="connsiteY6446" fmla="*/ 1651493 h 2179871"/>
                <a:gd name="connsiteX6447" fmla="*/ 1178820 w 2663714"/>
                <a:gd name="connsiteY6447" fmla="*/ 1648506 h 2179871"/>
                <a:gd name="connsiteX6448" fmla="*/ 1178820 w 2663714"/>
                <a:gd name="connsiteY6448" fmla="*/ 1648506 h 2179871"/>
                <a:gd name="connsiteX6449" fmla="*/ 1178820 w 2663714"/>
                <a:gd name="connsiteY6449" fmla="*/ 1648506 h 2179871"/>
                <a:gd name="connsiteX6450" fmla="*/ 1178820 w 2663714"/>
                <a:gd name="connsiteY6450" fmla="*/ 1648506 h 2179871"/>
                <a:gd name="connsiteX6451" fmla="*/ 1178820 w 2663714"/>
                <a:gd name="connsiteY6451" fmla="*/ 1648506 h 2179871"/>
                <a:gd name="connsiteX6452" fmla="*/ 1186840 w 2663714"/>
                <a:gd name="connsiteY6452" fmla="*/ 1644067 h 2179871"/>
                <a:gd name="connsiteX6453" fmla="*/ 1204842 w 2663714"/>
                <a:gd name="connsiteY6453" fmla="*/ 1638776 h 2179871"/>
                <a:gd name="connsiteX6454" fmla="*/ 1236324 w 2663714"/>
                <a:gd name="connsiteY6454" fmla="*/ 1629900 h 2179871"/>
                <a:gd name="connsiteX6455" fmla="*/ 1236324 w 2663714"/>
                <a:gd name="connsiteY6455" fmla="*/ 1629643 h 2179871"/>
                <a:gd name="connsiteX6456" fmla="*/ 1204245 w 2663714"/>
                <a:gd name="connsiteY6456" fmla="*/ 1636813 h 2179871"/>
                <a:gd name="connsiteX6457" fmla="*/ 1196140 w 2663714"/>
                <a:gd name="connsiteY6457" fmla="*/ 1638690 h 2179871"/>
                <a:gd name="connsiteX6458" fmla="*/ 1197675 w 2663714"/>
                <a:gd name="connsiteY6458" fmla="*/ 1637752 h 2179871"/>
                <a:gd name="connsiteX6459" fmla="*/ 1204415 w 2663714"/>
                <a:gd name="connsiteY6459" fmla="*/ 1633911 h 2179871"/>
                <a:gd name="connsiteX6460" fmla="*/ 1204330 w 2663714"/>
                <a:gd name="connsiteY6460" fmla="*/ 1633655 h 2179871"/>
                <a:gd name="connsiteX6461" fmla="*/ 1196993 w 2663714"/>
                <a:gd name="connsiteY6461" fmla="*/ 1635874 h 2179871"/>
                <a:gd name="connsiteX6462" fmla="*/ 1176261 w 2663714"/>
                <a:gd name="connsiteY6462" fmla="*/ 1642019 h 2179871"/>
                <a:gd name="connsiteX6463" fmla="*/ 1176261 w 2663714"/>
                <a:gd name="connsiteY6463" fmla="*/ 1642019 h 2179871"/>
                <a:gd name="connsiteX6464" fmla="*/ 1176261 w 2663714"/>
                <a:gd name="connsiteY6464" fmla="*/ 1642019 h 2179871"/>
                <a:gd name="connsiteX6465" fmla="*/ 1176261 w 2663714"/>
                <a:gd name="connsiteY6465" fmla="*/ 1642019 h 2179871"/>
                <a:gd name="connsiteX6466" fmla="*/ 1176261 w 2663714"/>
                <a:gd name="connsiteY6466" fmla="*/ 1642019 h 2179871"/>
                <a:gd name="connsiteX6467" fmla="*/ 1172080 w 2663714"/>
                <a:gd name="connsiteY6467" fmla="*/ 1644238 h 2179871"/>
                <a:gd name="connsiteX6468" fmla="*/ 1140257 w 2663714"/>
                <a:gd name="connsiteY6468" fmla="*/ 1652090 h 2179871"/>
                <a:gd name="connsiteX6469" fmla="*/ 1129763 w 2663714"/>
                <a:gd name="connsiteY6469" fmla="*/ 1650639 h 2179871"/>
                <a:gd name="connsiteX6470" fmla="*/ 1129763 w 2663714"/>
                <a:gd name="connsiteY6470" fmla="*/ 1650895 h 2179871"/>
                <a:gd name="connsiteX6471" fmla="*/ 1137697 w 2663714"/>
                <a:gd name="connsiteY6471" fmla="*/ 1652688 h 2179871"/>
                <a:gd name="connsiteX6472" fmla="*/ 1114918 w 2663714"/>
                <a:gd name="connsiteY6472" fmla="*/ 1658662 h 2179871"/>
                <a:gd name="connsiteX6473" fmla="*/ 1114918 w 2663714"/>
                <a:gd name="connsiteY6473" fmla="*/ 1658662 h 2179871"/>
                <a:gd name="connsiteX6474" fmla="*/ 1114918 w 2663714"/>
                <a:gd name="connsiteY6474" fmla="*/ 1658662 h 2179871"/>
                <a:gd name="connsiteX6475" fmla="*/ 1114918 w 2663714"/>
                <a:gd name="connsiteY6475" fmla="*/ 1658662 h 2179871"/>
                <a:gd name="connsiteX6476" fmla="*/ 1114918 w 2663714"/>
                <a:gd name="connsiteY6476" fmla="*/ 1658662 h 2179871"/>
                <a:gd name="connsiteX6477" fmla="*/ 1075842 w 2663714"/>
                <a:gd name="connsiteY6477" fmla="*/ 1671379 h 2179871"/>
                <a:gd name="connsiteX6478" fmla="*/ 1092991 w 2663714"/>
                <a:gd name="connsiteY6478" fmla="*/ 1653712 h 2179871"/>
                <a:gd name="connsiteX6479" fmla="*/ 1129336 w 2663714"/>
                <a:gd name="connsiteY6479" fmla="*/ 1641507 h 2179871"/>
                <a:gd name="connsiteX6480" fmla="*/ 1129336 w 2663714"/>
                <a:gd name="connsiteY6480" fmla="*/ 1641507 h 2179871"/>
                <a:gd name="connsiteX6481" fmla="*/ 1129592 w 2663714"/>
                <a:gd name="connsiteY6481" fmla="*/ 1641422 h 2179871"/>
                <a:gd name="connsiteX6482" fmla="*/ 1129848 w 2663714"/>
                <a:gd name="connsiteY6482" fmla="*/ 1641422 h 2179871"/>
                <a:gd name="connsiteX6483" fmla="*/ 1129848 w 2663714"/>
                <a:gd name="connsiteY6483" fmla="*/ 1641422 h 2179871"/>
                <a:gd name="connsiteX6484" fmla="*/ 1221735 w 2663714"/>
                <a:gd name="connsiteY6484" fmla="*/ 1605831 h 2179871"/>
                <a:gd name="connsiteX6485" fmla="*/ 1254326 w 2663714"/>
                <a:gd name="connsiteY6485" fmla="*/ 1593199 h 2179871"/>
                <a:gd name="connsiteX6486" fmla="*/ 1254241 w 2663714"/>
                <a:gd name="connsiteY6486" fmla="*/ 1592944 h 2179871"/>
                <a:gd name="connsiteX6487" fmla="*/ 1220882 w 2663714"/>
                <a:gd name="connsiteY6487" fmla="*/ 1604039 h 2179871"/>
                <a:gd name="connsiteX6488" fmla="*/ 1127374 w 2663714"/>
                <a:gd name="connsiteY6488" fmla="*/ 1635020 h 2179871"/>
                <a:gd name="connsiteX6489" fmla="*/ 1127374 w 2663714"/>
                <a:gd name="connsiteY6489" fmla="*/ 1635020 h 2179871"/>
                <a:gd name="connsiteX6490" fmla="*/ 1127374 w 2663714"/>
                <a:gd name="connsiteY6490" fmla="*/ 1635020 h 2179871"/>
                <a:gd name="connsiteX6491" fmla="*/ 1127374 w 2663714"/>
                <a:gd name="connsiteY6491" fmla="*/ 1635020 h 2179871"/>
                <a:gd name="connsiteX6492" fmla="*/ 1127374 w 2663714"/>
                <a:gd name="connsiteY6492" fmla="*/ 1635020 h 2179871"/>
                <a:gd name="connsiteX6493" fmla="*/ 1100926 w 2663714"/>
                <a:gd name="connsiteY6493" fmla="*/ 1645177 h 2179871"/>
                <a:gd name="connsiteX6494" fmla="*/ 1120975 w 2663714"/>
                <a:gd name="connsiteY6494" fmla="*/ 1621962 h 2179871"/>
                <a:gd name="connsiteX6495" fmla="*/ 1122426 w 2663714"/>
                <a:gd name="connsiteY6495" fmla="*/ 1621621 h 2179871"/>
                <a:gd name="connsiteX6496" fmla="*/ 1164487 w 2663714"/>
                <a:gd name="connsiteY6496" fmla="*/ 1608306 h 2179871"/>
                <a:gd name="connsiteX6497" fmla="*/ 1164487 w 2663714"/>
                <a:gd name="connsiteY6497" fmla="*/ 1608306 h 2179871"/>
                <a:gd name="connsiteX6498" fmla="*/ 1164572 w 2663714"/>
                <a:gd name="connsiteY6498" fmla="*/ 1608306 h 2179871"/>
                <a:gd name="connsiteX6499" fmla="*/ 1164658 w 2663714"/>
                <a:gd name="connsiteY6499" fmla="*/ 1608306 h 2179871"/>
                <a:gd name="connsiteX6500" fmla="*/ 1164658 w 2663714"/>
                <a:gd name="connsiteY6500" fmla="*/ 1608306 h 2179871"/>
                <a:gd name="connsiteX6501" fmla="*/ 1203562 w 2663714"/>
                <a:gd name="connsiteY6501" fmla="*/ 1587481 h 2179871"/>
                <a:gd name="connsiteX6502" fmla="*/ 1216957 w 2663714"/>
                <a:gd name="connsiteY6502" fmla="*/ 1579458 h 2179871"/>
                <a:gd name="connsiteX6503" fmla="*/ 1216786 w 2663714"/>
                <a:gd name="connsiteY6503" fmla="*/ 1579203 h 2179871"/>
                <a:gd name="connsiteX6504" fmla="*/ 1202539 w 2663714"/>
                <a:gd name="connsiteY6504" fmla="*/ 1585689 h 2179871"/>
                <a:gd name="connsiteX6505" fmla="*/ 1161842 w 2663714"/>
                <a:gd name="connsiteY6505" fmla="*/ 1601905 h 2179871"/>
                <a:gd name="connsiteX6506" fmla="*/ 1161842 w 2663714"/>
                <a:gd name="connsiteY6506" fmla="*/ 1601905 h 2179871"/>
                <a:gd name="connsiteX6507" fmla="*/ 1161842 w 2663714"/>
                <a:gd name="connsiteY6507" fmla="*/ 1601905 h 2179871"/>
                <a:gd name="connsiteX6508" fmla="*/ 1161842 w 2663714"/>
                <a:gd name="connsiteY6508" fmla="*/ 1601905 h 2179871"/>
                <a:gd name="connsiteX6509" fmla="*/ 1161842 w 2663714"/>
                <a:gd name="connsiteY6509" fmla="*/ 1601905 h 2179871"/>
                <a:gd name="connsiteX6510" fmla="*/ 1123620 w 2663714"/>
                <a:gd name="connsiteY6510" fmla="*/ 1618889 h 2179871"/>
                <a:gd name="connsiteX6511" fmla="*/ 1147935 w 2663714"/>
                <a:gd name="connsiteY6511" fmla="*/ 1590383 h 2179871"/>
                <a:gd name="connsiteX6512" fmla="*/ 1173104 w 2663714"/>
                <a:gd name="connsiteY6512" fmla="*/ 1580483 h 2179871"/>
                <a:gd name="connsiteX6513" fmla="*/ 1173104 w 2663714"/>
                <a:gd name="connsiteY6513" fmla="*/ 1580483 h 2179871"/>
                <a:gd name="connsiteX6514" fmla="*/ 1173274 w 2663714"/>
                <a:gd name="connsiteY6514" fmla="*/ 1580483 h 2179871"/>
                <a:gd name="connsiteX6515" fmla="*/ 1173445 w 2663714"/>
                <a:gd name="connsiteY6515" fmla="*/ 1580483 h 2179871"/>
                <a:gd name="connsiteX6516" fmla="*/ 1173445 w 2663714"/>
                <a:gd name="connsiteY6516" fmla="*/ 1580483 h 2179871"/>
                <a:gd name="connsiteX6517" fmla="*/ 1243149 w 2663714"/>
                <a:gd name="connsiteY6517" fmla="*/ 1546600 h 2179871"/>
                <a:gd name="connsiteX6518" fmla="*/ 1253729 w 2663714"/>
                <a:gd name="connsiteY6518" fmla="*/ 1541223 h 2179871"/>
                <a:gd name="connsiteX6519" fmla="*/ 1256971 w 2663714"/>
                <a:gd name="connsiteY6519" fmla="*/ 1539601 h 2179871"/>
                <a:gd name="connsiteX6520" fmla="*/ 1253387 w 2663714"/>
                <a:gd name="connsiteY6520" fmla="*/ 1540028 h 2179871"/>
                <a:gd name="connsiteX6521" fmla="*/ 1237860 w 2663714"/>
                <a:gd name="connsiteY6521" fmla="*/ 1541820 h 2179871"/>
                <a:gd name="connsiteX6522" fmla="*/ 1237860 w 2663714"/>
                <a:gd name="connsiteY6522" fmla="*/ 1542161 h 2179871"/>
                <a:gd name="connsiteX6523" fmla="*/ 1249804 w 2663714"/>
                <a:gd name="connsiteY6523" fmla="*/ 1541564 h 2179871"/>
                <a:gd name="connsiteX6524" fmla="*/ 1242040 w 2663714"/>
                <a:gd name="connsiteY6524" fmla="*/ 1544892 h 2179871"/>
                <a:gd name="connsiteX6525" fmla="*/ 1170459 w 2663714"/>
                <a:gd name="connsiteY6525" fmla="*/ 1574252 h 2179871"/>
                <a:gd name="connsiteX6526" fmla="*/ 1170459 w 2663714"/>
                <a:gd name="connsiteY6526" fmla="*/ 1574252 h 2179871"/>
                <a:gd name="connsiteX6527" fmla="*/ 1170459 w 2663714"/>
                <a:gd name="connsiteY6527" fmla="*/ 1574252 h 2179871"/>
                <a:gd name="connsiteX6528" fmla="*/ 1170459 w 2663714"/>
                <a:gd name="connsiteY6528" fmla="*/ 1574252 h 2179871"/>
                <a:gd name="connsiteX6529" fmla="*/ 1170459 w 2663714"/>
                <a:gd name="connsiteY6529" fmla="*/ 1574252 h 2179871"/>
                <a:gd name="connsiteX6530" fmla="*/ 1156296 w 2663714"/>
                <a:gd name="connsiteY6530" fmla="*/ 1580739 h 2179871"/>
                <a:gd name="connsiteX6531" fmla="*/ 1171995 w 2663714"/>
                <a:gd name="connsiteY6531" fmla="*/ 1562218 h 2179871"/>
                <a:gd name="connsiteX6532" fmla="*/ 1203392 w 2663714"/>
                <a:gd name="connsiteY6532" fmla="*/ 1547879 h 2179871"/>
                <a:gd name="connsiteX6533" fmla="*/ 1203392 w 2663714"/>
                <a:gd name="connsiteY6533" fmla="*/ 1547879 h 2179871"/>
                <a:gd name="connsiteX6534" fmla="*/ 1203477 w 2663714"/>
                <a:gd name="connsiteY6534" fmla="*/ 1547879 h 2179871"/>
                <a:gd name="connsiteX6535" fmla="*/ 1203562 w 2663714"/>
                <a:gd name="connsiteY6535" fmla="*/ 1547879 h 2179871"/>
                <a:gd name="connsiteX6536" fmla="*/ 1203562 w 2663714"/>
                <a:gd name="connsiteY6536" fmla="*/ 1547879 h 2179871"/>
                <a:gd name="connsiteX6537" fmla="*/ 1245197 w 2663714"/>
                <a:gd name="connsiteY6537" fmla="*/ 1522275 h 2179871"/>
                <a:gd name="connsiteX6538" fmla="*/ 1259786 w 2663714"/>
                <a:gd name="connsiteY6538" fmla="*/ 1512887 h 2179871"/>
                <a:gd name="connsiteX6539" fmla="*/ 1259616 w 2663714"/>
                <a:gd name="connsiteY6539" fmla="*/ 1512631 h 2179871"/>
                <a:gd name="connsiteX6540" fmla="*/ 1244088 w 2663714"/>
                <a:gd name="connsiteY6540" fmla="*/ 1520483 h 2179871"/>
                <a:gd name="connsiteX6541" fmla="*/ 1200235 w 2663714"/>
                <a:gd name="connsiteY6541" fmla="*/ 1541735 h 2179871"/>
                <a:gd name="connsiteX6542" fmla="*/ 1200235 w 2663714"/>
                <a:gd name="connsiteY6542" fmla="*/ 1541735 h 2179871"/>
                <a:gd name="connsiteX6543" fmla="*/ 1200235 w 2663714"/>
                <a:gd name="connsiteY6543" fmla="*/ 1541735 h 2179871"/>
                <a:gd name="connsiteX6544" fmla="*/ 1200235 w 2663714"/>
                <a:gd name="connsiteY6544" fmla="*/ 1541735 h 2179871"/>
                <a:gd name="connsiteX6545" fmla="*/ 1200235 w 2663714"/>
                <a:gd name="connsiteY6545" fmla="*/ 1541735 h 2179871"/>
                <a:gd name="connsiteX6546" fmla="*/ 1178991 w 2663714"/>
                <a:gd name="connsiteY6546" fmla="*/ 1554025 h 2179871"/>
                <a:gd name="connsiteX6547" fmla="*/ 1199723 w 2663714"/>
                <a:gd name="connsiteY6547" fmla="*/ 1529444 h 2179871"/>
                <a:gd name="connsiteX6548" fmla="*/ 1205183 w 2663714"/>
                <a:gd name="connsiteY6548" fmla="*/ 1522958 h 2179871"/>
                <a:gd name="connsiteX6549" fmla="*/ 1218834 w 2663714"/>
                <a:gd name="connsiteY6549" fmla="*/ 1513911 h 2179871"/>
                <a:gd name="connsiteX6550" fmla="*/ 1224465 w 2663714"/>
                <a:gd name="connsiteY6550" fmla="*/ 1510241 h 2179871"/>
                <a:gd name="connsiteX6551" fmla="*/ 1230864 w 2663714"/>
                <a:gd name="connsiteY6551" fmla="*/ 1506827 h 2179871"/>
                <a:gd name="connsiteX6552" fmla="*/ 1230864 w 2663714"/>
                <a:gd name="connsiteY6552" fmla="*/ 1506827 h 2179871"/>
                <a:gd name="connsiteX6553" fmla="*/ 1230864 w 2663714"/>
                <a:gd name="connsiteY6553" fmla="*/ 1506827 h 2179871"/>
                <a:gd name="connsiteX6554" fmla="*/ 1230864 w 2663714"/>
                <a:gd name="connsiteY6554" fmla="*/ 1506827 h 2179871"/>
                <a:gd name="connsiteX6555" fmla="*/ 1230864 w 2663714"/>
                <a:gd name="connsiteY6555" fmla="*/ 1506827 h 2179871"/>
                <a:gd name="connsiteX6556" fmla="*/ 1257141 w 2663714"/>
                <a:gd name="connsiteY6556" fmla="*/ 1487965 h 2179871"/>
                <a:gd name="connsiteX6557" fmla="*/ 1266441 w 2663714"/>
                <a:gd name="connsiteY6557" fmla="*/ 1481222 h 2179871"/>
                <a:gd name="connsiteX6558" fmla="*/ 1266270 w 2663714"/>
                <a:gd name="connsiteY6558" fmla="*/ 1480967 h 2179871"/>
                <a:gd name="connsiteX6559" fmla="*/ 1255947 w 2663714"/>
                <a:gd name="connsiteY6559" fmla="*/ 1486173 h 2179871"/>
                <a:gd name="connsiteX6560" fmla="*/ 1227110 w 2663714"/>
                <a:gd name="connsiteY6560" fmla="*/ 1500852 h 2179871"/>
                <a:gd name="connsiteX6561" fmla="*/ 1227110 w 2663714"/>
                <a:gd name="connsiteY6561" fmla="*/ 1500852 h 2179871"/>
                <a:gd name="connsiteX6562" fmla="*/ 1227110 w 2663714"/>
                <a:gd name="connsiteY6562" fmla="*/ 1500852 h 2179871"/>
                <a:gd name="connsiteX6563" fmla="*/ 1227110 w 2663714"/>
                <a:gd name="connsiteY6563" fmla="*/ 1500852 h 2179871"/>
                <a:gd name="connsiteX6564" fmla="*/ 1227110 w 2663714"/>
                <a:gd name="connsiteY6564" fmla="*/ 1500852 h 2179871"/>
                <a:gd name="connsiteX6565" fmla="*/ 1217469 w 2663714"/>
                <a:gd name="connsiteY6565" fmla="*/ 1507595 h 2179871"/>
                <a:gd name="connsiteX6566" fmla="*/ 1255008 w 2663714"/>
                <a:gd name="connsiteY6566" fmla="*/ 1457752 h 2179871"/>
                <a:gd name="connsiteX6567" fmla="*/ 1305090 w 2663714"/>
                <a:gd name="connsiteY6567" fmla="*/ 1408420 h 2179871"/>
                <a:gd name="connsiteX6568" fmla="*/ 1305090 w 2663714"/>
                <a:gd name="connsiteY6568" fmla="*/ 1408420 h 2179871"/>
                <a:gd name="connsiteX6569" fmla="*/ 1305090 w 2663714"/>
                <a:gd name="connsiteY6569" fmla="*/ 1408420 h 2179871"/>
                <a:gd name="connsiteX6570" fmla="*/ 1305090 w 2663714"/>
                <a:gd name="connsiteY6570" fmla="*/ 1408420 h 2179871"/>
                <a:gd name="connsiteX6571" fmla="*/ 1305090 w 2663714"/>
                <a:gd name="connsiteY6571" fmla="*/ 1408420 h 2179871"/>
                <a:gd name="connsiteX6572" fmla="*/ 1359010 w 2663714"/>
                <a:gd name="connsiteY6572" fmla="*/ 1348506 h 2179871"/>
                <a:gd name="connsiteX6573" fmla="*/ 1378292 w 2663714"/>
                <a:gd name="connsiteY6573" fmla="*/ 1327083 h 2179871"/>
                <a:gd name="connsiteX6574" fmla="*/ 1378036 w 2663714"/>
                <a:gd name="connsiteY6574" fmla="*/ 1326913 h 2179871"/>
                <a:gd name="connsiteX6575" fmla="*/ 1357645 w 2663714"/>
                <a:gd name="connsiteY6575" fmla="*/ 1346969 h 2179871"/>
                <a:gd name="connsiteX6576" fmla="*/ 1300142 w 2663714"/>
                <a:gd name="connsiteY6576" fmla="*/ 1403470 h 2179871"/>
                <a:gd name="connsiteX6577" fmla="*/ 1300142 w 2663714"/>
                <a:gd name="connsiteY6577" fmla="*/ 1403470 h 2179871"/>
                <a:gd name="connsiteX6578" fmla="*/ 1299971 w 2663714"/>
                <a:gd name="connsiteY6578" fmla="*/ 1403641 h 2179871"/>
                <a:gd name="connsiteX6579" fmla="*/ 1299800 w 2663714"/>
                <a:gd name="connsiteY6579" fmla="*/ 1403811 h 2179871"/>
                <a:gd name="connsiteX6580" fmla="*/ 1299800 w 2663714"/>
                <a:gd name="connsiteY6580" fmla="*/ 1403811 h 2179871"/>
                <a:gd name="connsiteX6581" fmla="*/ 1266868 w 2663714"/>
                <a:gd name="connsiteY6581" fmla="*/ 1440255 h 2179871"/>
                <a:gd name="connsiteX6582" fmla="*/ 1293060 w 2663714"/>
                <a:gd name="connsiteY6582" fmla="*/ 1397837 h 2179871"/>
                <a:gd name="connsiteX6583" fmla="*/ 1304322 w 2663714"/>
                <a:gd name="connsiteY6583" fmla="*/ 1377268 h 2179871"/>
                <a:gd name="connsiteX6584" fmla="*/ 1317887 w 2663714"/>
                <a:gd name="connsiteY6584" fmla="*/ 1365661 h 2179871"/>
                <a:gd name="connsiteX6585" fmla="*/ 1317887 w 2663714"/>
                <a:gd name="connsiteY6585" fmla="*/ 1365661 h 2179871"/>
                <a:gd name="connsiteX6586" fmla="*/ 1317887 w 2663714"/>
                <a:gd name="connsiteY6586" fmla="*/ 1365661 h 2179871"/>
                <a:gd name="connsiteX6587" fmla="*/ 1317887 w 2663714"/>
                <a:gd name="connsiteY6587" fmla="*/ 1365661 h 2179871"/>
                <a:gd name="connsiteX6588" fmla="*/ 1317887 w 2663714"/>
                <a:gd name="connsiteY6588" fmla="*/ 1365661 h 2179871"/>
                <a:gd name="connsiteX6589" fmla="*/ 1367030 w 2663714"/>
                <a:gd name="connsiteY6589" fmla="*/ 1320426 h 2179871"/>
                <a:gd name="connsiteX6590" fmla="*/ 1385032 w 2663714"/>
                <a:gd name="connsiteY6590" fmla="*/ 1304722 h 2179871"/>
                <a:gd name="connsiteX6591" fmla="*/ 1384862 w 2663714"/>
                <a:gd name="connsiteY6591" fmla="*/ 1304466 h 2179871"/>
                <a:gd name="connsiteX6592" fmla="*/ 1365835 w 2663714"/>
                <a:gd name="connsiteY6592" fmla="*/ 1318719 h 2179871"/>
                <a:gd name="connsiteX6593" fmla="*/ 1313280 w 2663714"/>
                <a:gd name="connsiteY6593" fmla="*/ 1360369 h 2179871"/>
                <a:gd name="connsiteX6594" fmla="*/ 1313280 w 2663714"/>
                <a:gd name="connsiteY6594" fmla="*/ 1360369 h 2179871"/>
                <a:gd name="connsiteX6595" fmla="*/ 1313195 w 2663714"/>
                <a:gd name="connsiteY6595" fmla="*/ 1360455 h 2179871"/>
                <a:gd name="connsiteX6596" fmla="*/ 1313109 w 2663714"/>
                <a:gd name="connsiteY6596" fmla="*/ 1360455 h 2179871"/>
                <a:gd name="connsiteX6597" fmla="*/ 1313109 w 2663714"/>
                <a:gd name="connsiteY6597" fmla="*/ 1360540 h 2179871"/>
                <a:gd name="connsiteX6598" fmla="*/ 1312854 w 2663714"/>
                <a:gd name="connsiteY6598" fmla="*/ 1360796 h 2179871"/>
                <a:gd name="connsiteX6599" fmla="*/ 1324712 w 2663714"/>
                <a:gd name="connsiteY6599" fmla="*/ 1337666 h 2179871"/>
                <a:gd name="connsiteX6600" fmla="*/ 1327784 w 2663714"/>
                <a:gd name="connsiteY6600" fmla="*/ 1331521 h 2179871"/>
                <a:gd name="connsiteX6601" fmla="*/ 1344165 w 2663714"/>
                <a:gd name="connsiteY6601" fmla="*/ 1317610 h 2179871"/>
                <a:gd name="connsiteX6602" fmla="*/ 1344165 w 2663714"/>
                <a:gd name="connsiteY6602" fmla="*/ 1317610 h 2179871"/>
                <a:gd name="connsiteX6603" fmla="*/ 1344165 w 2663714"/>
                <a:gd name="connsiteY6603" fmla="*/ 1317610 h 2179871"/>
                <a:gd name="connsiteX6604" fmla="*/ 1344165 w 2663714"/>
                <a:gd name="connsiteY6604" fmla="*/ 1317610 h 2179871"/>
                <a:gd name="connsiteX6605" fmla="*/ 1344165 w 2663714"/>
                <a:gd name="connsiteY6605" fmla="*/ 1317610 h 2179871"/>
                <a:gd name="connsiteX6606" fmla="*/ 1398939 w 2663714"/>
                <a:gd name="connsiteY6606" fmla="*/ 1266998 h 2179871"/>
                <a:gd name="connsiteX6607" fmla="*/ 1418818 w 2663714"/>
                <a:gd name="connsiteY6607" fmla="*/ 1249331 h 2179871"/>
                <a:gd name="connsiteX6608" fmla="*/ 1418647 w 2663714"/>
                <a:gd name="connsiteY6608" fmla="*/ 1249074 h 2179871"/>
                <a:gd name="connsiteX6609" fmla="*/ 1397744 w 2663714"/>
                <a:gd name="connsiteY6609" fmla="*/ 1265291 h 2179871"/>
                <a:gd name="connsiteX6610" fmla="*/ 1339643 w 2663714"/>
                <a:gd name="connsiteY6610" fmla="*/ 1312318 h 2179871"/>
                <a:gd name="connsiteX6611" fmla="*/ 1339643 w 2663714"/>
                <a:gd name="connsiteY6611" fmla="*/ 1312318 h 2179871"/>
                <a:gd name="connsiteX6612" fmla="*/ 1339473 w 2663714"/>
                <a:gd name="connsiteY6612" fmla="*/ 1312403 h 2179871"/>
                <a:gd name="connsiteX6613" fmla="*/ 1339302 w 2663714"/>
                <a:gd name="connsiteY6613" fmla="*/ 1312403 h 2179871"/>
                <a:gd name="connsiteX6614" fmla="*/ 1339302 w 2663714"/>
                <a:gd name="connsiteY6614" fmla="*/ 1312489 h 2179871"/>
                <a:gd name="connsiteX6615" fmla="*/ 1334610 w 2663714"/>
                <a:gd name="connsiteY6615" fmla="*/ 1316927 h 2179871"/>
                <a:gd name="connsiteX6616" fmla="*/ 1340923 w 2663714"/>
                <a:gd name="connsiteY6616" fmla="*/ 1303698 h 2179871"/>
                <a:gd name="connsiteX6617" fmla="*/ 1350990 w 2663714"/>
                <a:gd name="connsiteY6617" fmla="*/ 1281166 h 2179871"/>
                <a:gd name="connsiteX6618" fmla="*/ 1352952 w 2663714"/>
                <a:gd name="connsiteY6618" fmla="*/ 1279374 h 2179871"/>
                <a:gd name="connsiteX6619" fmla="*/ 1352952 w 2663714"/>
                <a:gd name="connsiteY6619" fmla="*/ 1279374 h 2179871"/>
                <a:gd name="connsiteX6620" fmla="*/ 1352952 w 2663714"/>
                <a:gd name="connsiteY6620" fmla="*/ 1279374 h 2179871"/>
                <a:gd name="connsiteX6621" fmla="*/ 1352952 w 2663714"/>
                <a:gd name="connsiteY6621" fmla="*/ 1279374 h 2179871"/>
                <a:gd name="connsiteX6622" fmla="*/ 1352952 w 2663714"/>
                <a:gd name="connsiteY6622" fmla="*/ 1279374 h 2179871"/>
                <a:gd name="connsiteX6623" fmla="*/ 1405764 w 2663714"/>
                <a:gd name="connsiteY6623" fmla="*/ 1226713 h 2179871"/>
                <a:gd name="connsiteX6624" fmla="*/ 1425046 w 2663714"/>
                <a:gd name="connsiteY6624" fmla="*/ 1208278 h 2179871"/>
                <a:gd name="connsiteX6625" fmla="*/ 1424875 w 2663714"/>
                <a:gd name="connsiteY6625" fmla="*/ 1208022 h 2179871"/>
                <a:gd name="connsiteX6626" fmla="*/ 1404570 w 2663714"/>
                <a:gd name="connsiteY6626" fmla="*/ 1225007 h 2179871"/>
                <a:gd name="connsiteX6627" fmla="*/ 1356280 w 2663714"/>
                <a:gd name="connsiteY6627" fmla="*/ 1266913 h 2179871"/>
                <a:gd name="connsiteX6628" fmla="*/ 1363702 w 2663714"/>
                <a:gd name="connsiteY6628" fmla="*/ 1243783 h 2179871"/>
                <a:gd name="connsiteX6629" fmla="*/ 1408750 w 2663714"/>
                <a:gd name="connsiteY6629" fmla="*/ 1200085 h 2179871"/>
                <a:gd name="connsiteX6630" fmla="*/ 1427861 w 2663714"/>
                <a:gd name="connsiteY6630" fmla="*/ 1182588 h 2179871"/>
                <a:gd name="connsiteX6631" fmla="*/ 1427690 w 2663714"/>
                <a:gd name="connsiteY6631" fmla="*/ 1182332 h 2179871"/>
                <a:gd name="connsiteX6632" fmla="*/ 1407470 w 2663714"/>
                <a:gd name="connsiteY6632" fmla="*/ 1198463 h 2179871"/>
                <a:gd name="connsiteX6633" fmla="*/ 1366945 w 2663714"/>
                <a:gd name="connsiteY6633" fmla="*/ 1232261 h 2179871"/>
                <a:gd name="connsiteX6634" fmla="*/ 1368651 w 2663714"/>
                <a:gd name="connsiteY6634" fmla="*/ 1225945 h 2179871"/>
                <a:gd name="connsiteX6635" fmla="*/ 1388018 w 2663714"/>
                <a:gd name="connsiteY6635" fmla="*/ 1210156 h 2179871"/>
                <a:gd name="connsiteX6636" fmla="*/ 1388018 w 2663714"/>
                <a:gd name="connsiteY6636" fmla="*/ 1210156 h 2179871"/>
                <a:gd name="connsiteX6637" fmla="*/ 1388018 w 2663714"/>
                <a:gd name="connsiteY6637" fmla="*/ 1210156 h 2179871"/>
                <a:gd name="connsiteX6638" fmla="*/ 1388018 w 2663714"/>
                <a:gd name="connsiteY6638" fmla="*/ 1210156 h 2179871"/>
                <a:gd name="connsiteX6639" fmla="*/ 1388018 w 2663714"/>
                <a:gd name="connsiteY6639" fmla="*/ 1210156 h 2179871"/>
                <a:gd name="connsiteX6640" fmla="*/ 1433236 w 2663714"/>
                <a:gd name="connsiteY6640" fmla="*/ 1162787 h 2179871"/>
                <a:gd name="connsiteX6641" fmla="*/ 1448508 w 2663714"/>
                <a:gd name="connsiteY6641" fmla="*/ 1145120 h 2179871"/>
                <a:gd name="connsiteX6642" fmla="*/ 1448252 w 2663714"/>
                <a:gd name="connsiteY6642" fmla="*/ 1144949 h 2179871"/>
                <a:gd name="connsiteX6643" fmla="*/ 1431871 w 2663714"/>
                <a:gd name="connsiteY6643" fmla="*/ 1161337 h 2179871"/>
                <a:gd name="connsiteX6644" fmla="*/ 1383411 w 2663714"/>
                <a:gd name="connsiteY6644" fmla="*/ 1204949 h 2179871"/>
                <a:gd name="connsiteX6645" fmla="*/ 1383411 w 2663714"/>
                <a:gd name="connsiteY6645" fmla="*/ 1204949 h 2179871"/>
                <a:gd name="connsiteX6646" fmla="*/ 1383326 w 2663714"/>
                <a:gd name="connsiteY6646" fmla="*/ 1205035 h 2179871"/>
                <a:gd name="connsiteX6647" fmla="*/ 1383240 w 2663714"/>
                <a:gd name="connsiteY6647" fmla="*/ 1205035 h 2179871"/>
                <a:gd name="connsiteX6648" fmla="*/ 1383240 w 2663714"/>
                <a:gd name="connsiteY6648" fmla="*/ 1205120 h 2179871"/>
                <a:gd name="connsiteX6649" fmla="*/ 1371296 w 2663714"/>
                <a:gd name="connsiteY6649" fmla="*/ 1216301 h 2179871"/>
                <a:gd name="connsiteX6650" fmla="*/ 1378377 w 2663714"/>
                <a:gd name="connsiteY6650" fmla="*/ 1188819 h 2179871"/>
                <a:gd name="connsiteX6651" fmla="*/ 1414978 w 2663714"/>
                <a:gd name="connsiteY6651" fmla="*/ 1149644 h 2179871"/>
                <a:gd name="connsiteX6652" fmla="*/ 1430421 w 2663714"/>
                <a:gd name="connsiteY6652" fmla="*/ 1133172 h 2179871"/>
                <a:gd name="connsiteX6653" fmla="*/ 1430250 w 2663714"/>
                <a:gd name="connsiteY6653" fmla="*/ 1132915 h 2179871"/>
                <a:gd name="connsiteX6654" fmla="*/ 1413613 w 2663714"/>
                <a:gd name="connsiteY6654" fmla="*/ 1148108 h 2179871"/>
                <a:gd name="connsiteX6655" fmla="*/ 1381022 w 2663714"/>
                <a:gd name="connsiteY6655" fmla="*/ 1177638 h 2179871"/>
                <a:gd name="connsiteX6656" fmla="*/ 1385714 w 2663714"/>
                <a:gd name="connsiteY6656" fmla="*/ 1156898 h 2179871"/>
                <a:gd name="connsiteX6657" fmla="*/ 1405935 w 2663714"/>
                <a:gd name="connsiteY6657" fmla="*/ 1133513 h 2179871"/>
                <a:gd name="connsiteX6658" fmla="*/ 1419415 w 2663714"/>
                <a:gd name="connsiteY6658" fmla="*/ 1117809 h 2179871"/>
                <a:gd name="connsiteX6659" fmla="*/ 1419159 w 2663714"/>
                <a:gd name="connsiteY6659" fmla="*/ 1117638 h 2179871"/>
                <a:gd name="connsiteX6660" fmla="*/ 1404484 w 2663714"/>
                <a:gd name="connsiteY6660" fmla="*/ 1132062 h 2179871"/>
                <a:gd name="connsiteX6661" fmla="*/ 1387592 w 2663714"/>
                <a:gd name="connsiteY6661" fmla="*/ 1148278 h 2179871"/>
                <a:gd name="connsiteX6662" fmla="*/ 1391090 w 2663714"/>
                <a:gd name="connsiteY6662" fmla="*/ 1131209 h 2179871"/>
                <a:gd name="connsiteX6663" fmla="*/ 1392625 w 2663714"/>
                <a:gd name="connsiteY6663" fmla="*/ 1128563 h 2179871"/>
                <a:gd name="connsiteX6664" fmla="*/ 1392625 w 2663714"/>
                <a:gd name="connsiteY6664" fmla="*/ 1128563 h 2179871"/>
                <a:gd name="connsiteX6665" fmla="*/ 1392625 w 2663714"/>
                <a:gd name="connsiteY6665" fmla="*/ 1128563 h 2179871"/>
                <a:gd name="connsiteX6666" fmla="*/ 1392625 w 2663714"/>
                <a:gd name="connsiteY6666" fmla="*/ 1128563 h 2179871"/>
                <a:gd name="connsiteX6667" fmla="*/ 1392625 w 2663714"/>
                <a:gd name="connsiteY6667" fmla="*/ 1128563 h 2179871"/>
                <a:gd name="connsiteX6668" fmla="*/ 1398853 w 2663714"/>
                <a:gd name="connsiteY6668" fmla="*/ 1111066 h 2179871"/>
                <a:gd name="connsiteX6669" fmla="*/ 1421462 w 2663714"/>
                <a:gd name="connsiteY6669" fmla="*/ 1082133 h 2179871"/>
                <a:gd name="connsiteX6670" fmla="*/ 1434089 w 2663714"/>
                <a:gd name="connsiteY6670" fmla="*/ 1065917 h 2179871"/>
                <a:gd name="connsiteX6671" fmla="*/ 1433834 w 2663714"/>
                <a:gd name="connsiteY6671" fmla="*/ 1065746 h 2179871"/>
                <a:gd name="connsiteX6672" fmla="*/ 1420012 w 2663714"/>
                <a:gd name="connsiteY6672" fmla="*/ 1080768 h 2179871"/>
                <a:gd name="connsiteX6673" fmla="*/ 1403204 w 2663714"/>
                <a:gd name="connsiteY6673" fmla="*/ 1098605 h 2179871"/>
                <a:gd name="connsiteX6674" fmla="*/ 1403631 w 2663714"/>
                <a:gd name="connsiteY6674" fmla="*/ 1097411 h 2179871"/>
                <a:gd name="connsiteX6675" fmla="*/ 1403375 w 2663714"/>
                <a:gd name="connsiteY6675" fmla="*/ 1097325 h 2179871"/>
                <a:gd name="connsiteX6676" fmla="*/ 1401413 w 2663714"/>
                <a:gd name="connsiteY6676" fmla="*/ 1100568 h 2179871"/>
                <a:gd name="connsiteX6677" fmla="*/ 1395953 w 2663714"/>
                <a:gd name="connsiteY6677" fmla="*/ 1106372 h 2179871"/>
                <a:gd name="connsiteX6678" fmla="*/ 1398086 w 2663714"/>
                <a:gd name="connsiteY6678" fmla="*/ 1093655 h 2179871"/>
                <a:gd name="connsiteX6679" fmla="*/ 1402778 w 2663714"/>
                <a:gd name="connsiteY6679" fmla="*/ 1088193 h 2179871"/>
                <a:gd name="connsiteX6680" fmla="*/ 1402778 w 2663714"/>
                <a:gd name="connsiteY6680" fmla="*/ 1088193 h 2179871"/>
                <a:gd name="connsiteX6681" fmla="*/ 1402778 w 2663714"/>
                <a:gd name="connsiteY6681" fmla="*/ 1088193 h 2179871"/>
                <a:gd name="connsiteX6682" fmla="*/ 1402778 w 2663714"/>
                <a:gd name="connsiteY6682" fmla="*/ 1088193 h 2179871"/>
                <a:gd name="connsiteX6683" fmla="*/ 1402778 w 2663714"/>
                <a:gd name="connsiteY6683" fmla="*/ 1088193 h 2179871"/>
                <a:gd name="connsiteX6684" fmla="*/ 1441768 w 2663714"/>
                <a:gd name="connsiteY6684" fmla="*/ 1034167 h 2179871"/>
                <a:gd name="connsiteX6685" fmla="*/ 1455248 w 2663714"/>
                <a:gd name="connsiteY6685" fmla="*/ 1014622 h 2179871"/>
                <a:gd name="connsiteX6686" fmla="*/ 1454992 w 2663714"/>
                <a:gd name="connsiteY6686" fmla="*/ 1014452 h 2179871"/>
                <a:gd name="connsiteX6687" fmla="*/ 1440147 w 2663714"/>
                <a:gd name="connsiteY6687" fmla="*/ 1032802 h 2179871"/>
                <a:gd name="connsiteX6688" fmla="*/ 1399707 w 2663714"/>
                <a:gd name="connsiteY6688" fmla="*/ 1080853 h 2179871"/>
                <a:gd name="connsiteX6689" fmla="*/ 1401669 w 2663714"/>
                <a:gd name="connsiteY6689" fmla="*/ 1061564 h 2179871"/>
                <a:gd name="connsiteX6690" fmla="*/ 1439550 w 2663714"/>
                <a:gd name="connsiteY6690" fmla="*/ 1009075 h 2179871"/>
                <a:gd name="connsiteX6691" fmla="*/ 1453115 w 2663714"/>
                <a:gd name="connsiteY6691" fmla="*/ 990298 h 2179871"/>
                <a:gd name="connsiteX6692" fmla="*/ 1452859 w 2663714"/>
                <a:gd name="connsiteY6692" fmla="*/ 990128 h 2179871"/>
                <a:gd name="connsiteX6693" fmla="*/ 1438014 w 2663714"/>
                <a:gd name="connsiteY6693" fmla="*/ 1007709 h 2179871"/>
                <a:gd name="connsiteX6694" fmla="*/ 1411480 w 2663714"/>
                <a:gd name="connsiteY6694" fmla="*/ 1038947 h 2179871"/>
                <a:gd name="connsiteX6695" fmla="*/ 1451835 w 2663714"/>
                <a:gd name="connsiteY6695" fmla="*/ 987823 h 2179871"/>
                <a:gd name="connsiteX6696" fmla="*/ 1459087 w 2663714"/>
                <a:gd name="connsiteY6696" fmla="*/ 978264 h 2179871"/>
                <a:gd name="connsiteX6697" fmla="*/ 1452945 w 2663714"/>
                <a:gd name="connsiteY6697" fmla="*/ 988079 h 2179871"/>
                <a:gd name="connsiteX6698" fmla="*/ 1453200 w 2663714"/>
                <a:gd name="connsiteY6698" fmla="*/ 988250 h 2179871"/>
                <a:gd name="connsiteX6699" fmla="*/ 1463524 w 2663714"/>
                <a:gd name="connsiteY6699" fmla="*/ 975021 h 2179871"/>
                <a:gd name="connsiteX6700" fmla="*/ 1491252 w 2663714"/>
                <a:gd name="connsiteY6700" fmla="*/ 939431 h 2179871"/>
                <a:gd name="connsiteX6701" fmla="*/ 1501917 w 2663714"/>
                <a:gd name="connsiteY6701" fmla="*/ 947795 h 2179871"/>
                <a:gd name="connsiteX6702" fmla="*/ 1490740 w 2663714"/>
                <a:gd name="connsiteY6702" fmla="*/ 964950 h 2179871"/>
                <a:gd name="connsiteX6703" fmla="*/ 1482294 w 2663714"/>
                <a:gd name="connsiteY6703" fmla="*/ 977496 h 2179871"/>
                <a:gd name="connsiteX6704" fmla="*/ 1482549 w 2663714"/>
                <a:gd name="connsiteY6704" fmla="*/ 977667 h 2179871"/>
                <a:gd name="connsiteX6705" fmla="*/ 1492361 w 2663714"/>
                <a:gd name="connsiteY6705" fmla="*/ 966230 h 2179871"/>
                <a:gd name="connsiteX6706" fmla="*/ 1505841 w 2663714"/>
                <a:gd name="connsiteY6706" fmla="*/ 950441 h 2179871"/>
                <a:gd name="connsiteX6707" fmla="*/ 1516591 w 2663714"/>
                <a:gd name="connsiteY6707" fmla="*/ 957439 h 2179871"/>
                <a:gd name="connsiteX6708" fmla="*/ 1501064 w 2663714"/>
                <a:gd name="connsiteY6708" fmla="*/ 982702 h 2179871"/>
                <a:gd name="connsiteX6709" fmla="*/ 1490143 w 2663714"/>
                <a:gd name="connsiteY6709" fmla="*/ 1000284 h 2179871"/>
                <a:gd name="connsiteX6710" fmla="*/ 1490399 w 2663714"/>
                <a:gd name="connsiteY6710" fmla="*/ 1000455 h 2179871"/>
                <a:gd name="connsiteX6711" fmla="*/ 1502685 w 2663714"/>
                <a:gd name="connsiteY6711" fmla="*/ 983897 h 2179871"/>
                <a:gd name="connsiteX6712" fmla="*/ 1520772 w 2663714"/>
                <a:gd name="connsiteY6712" fmla="*/ 959914 h 2179871"/>
                <a:gd name="connsiteX6713" fmla="*/ 1540480 w 2663714"/>
                <a:gd name="connsiteY6713" fmla="*/ 970071 h 2179871"/>
                <a:gd name="connsiteX6714" fmla="*/ 1529986 w 2663714"/>
                <a:gd name="connsiteY6714" fmla="*/ 988676 h 2179871"/>
                <a:gd name="connsiteX6715" fmla="*/ 1520089 w 2663714"/>
                <a:gd name="connsiteY6715" fmla="*/ 1006258 h 2179871"/>
                <a:gd name="connsiteX6716" fmla="*/ 1520345 w 2663714"/>
                <a:gd name="connsiteY6716" fmla="*/ 1006429 h 2179871"/>
                <a:gd name="connsiteX6717" fmla="*/ 1531607 w 2663714"/>
                <a:gd name="connsiteY6717" fmla="*/ 989871 h 2179871"/>
                <a:gd name="connsiteX6718" fmla="*/ 1544234 w 2663714"/>
                <a:gd name="connsiteY6718" fmla="*/ 971863 h 2179871"/>
                <a:gd name="connsiteX6719" fmla="*/ 1553875 w 2663714"/>
                <a:gd name="connsiteY6719" fmla="*/ 975874 h 2179871"/>
                <a:gd name="connsiteX6720" fmla="*/ 1560274 w 2663714"/>
                <a:gd name="connsiteY6720" fmla="*/ 978093 h 2179871"/>
                <a:gd name="connsiteX6721" fmla="*/ 1549694 w 2663714"/>
                <a:gd name="connsiteY6721" fmla="*/ 996955 h 2179871"/>
                <a:gd name="connsiteX6722" fmla="*/ 1537579 w 2663714"/>
                <a:gd name="connsiteY6722" fmla="*/ 1018378 h 2179871"/>
                <a:gd name="connsiteX6723" fmla="*/ 1537835 w 2663714"/>
                <a:gd name="connsiteY6723" fmla="*/ 1018548 h 2179871"/>
                <a:gd name="connsiteX6724" fmla="*/ 1551400 w 2663714"/>
                <a:gd name="connsiteY6724" fmla="*/ 998235 h 2179871"/>
                <a:gd name="connsiteX6725" fmla="*/ 1564113 w 2663714"/>
                <a:gd name="connsiteY6725" fmla="*/ 979374 h 2179871"/>
                <a:gd name="connsiteX6726" fmla="*/ 1574351 w 2663714"/>
                <a:gd name="connsiteY6726" fmla="*/ 982275 h 2179871"/>
                <a:gd name="connsiteX6727" fmla="*/ 1567014 w 2663714"/>
                <a:gd name="connsiteY6727" fmla="*/ 993627 h 2179871"/>
                <a:gd name="connsiteX6728" fmla="*/ 1567270 w 2663714"/>
                <a:gd name="connsiteY6728" fmla="*/ 993797 h 2179871"/>
                <a:gd name="connsiteX6729" fmla="*/ 1575716 w 2663714"/>
                <a:gd name="connsiteY6729" fmla="*/ 982617 h 2179871"/>
                <a:gd name="connsiteX6730" fmla="*/ 1598069 w 2663714"/>
                <a:gd name="connsiteY6730" fmla="*/ 986970 h 2179871"/>
                <a:gd name="connsiteX6731" fmla="*/ 1582797 w 2663714"/>
                <a:gd name="connsiteY6731" fmla="*/ 1005320 h 2179871"/>
                <a:gd name="connsiteX6732" fmla="*/ 1582968 w 2663714"/>
                <a:gd name="connsiteY6732" fmla="*/ 1005576 h 2179871"/>
                <a:gd name="connsiteX6733" fmla="*/ 1600117 w 2663714"/>
                <a:gd name="connsiteY6733" fmla="*/ 987226 h 2179871"/>
                <a:gd name="connsiteX6734" fmla="*/ 1613085 w 2663714"/>
                <a:gd name="connsiteY6734" fmla="*/ 988420 h 2179871"/>
                <a:gd name="connsiteX6735" fmla="*/ 1606857 w 2663714"/>
                <a:gd name="connsiteY6735" fmla="*/ 998833 h 2179871"/>
                <a:gd name="connsiteX6736" fmla="*/ 1592011 w 2663714"/>
                <a:gd name="connsiteY6736" fmla="*/ 1022731 h 2179871"/>
                <a:gd name="connsiteX6737" fmla="*/ 1592268 w 2663714"/>
                <a:gd name="connsiteY6737" fmla="*/ 1022901 h 2179871"/>
                <a:gd name="connsiteX6738" fmla="*/ 1608734 w 2663714"/>
                <a:gd name="connsiteY6738" fmla="*/ 999772 h 2179871"/>
                <a:gd name="connsiteX6739" fmla="*/ 1616583 w 2663714"/>
                <a:gd name="connsiteY6739" fmla="*/ 988506 h 2179871"/>
                <a:gd name="connsiteX6740" fmla="*/ 1633476 w 2663714"/>
                <a:gd name="connsiteY6740" fmla="*/ 988506 h 2179871"/>
                <a:gd name="connsiteX6741" fmla="*/ 1631599 w 2663714"/>
                <a:gd name="connsiteY6741" fmla="*/ 991749 h 2179871"/>
                <a:gd name="connsiteX6742" fmla="*/ 1627674 w 2663714"/>
                <a:gd name="connsiteY6742" fmla="*/ 998235 h 2179871"/>
                <a:gd name="connsiteX6743" fmla="*/ 1621702 w 2663714"/>
                <a:gd name="connsiteY6743" fmla="*/ 1001991 h 2179871"/>
                <a:gd name="connsiteX6744" fmla="*/ 1621702 w 2663714"/>
                <a:gd name="connsiteY6744" fmla="*/ 1002332 h 2179871"/>
                <a:gd name="connsiteX6745" fmla="*/ 1628357 w 2663714"/>
                <a:gd name="connsiteY6745" fmla="*/ 998662 h 2179871"/>
                <a:gd name="connsiteX6746" fmla="*/ 1632708 w 2663714"/>
                <a:gd name="connsiteY6746" fmla="*/ 992347 h 2179871"/>
                <a:gd name="connsiteX6747" fmla="*/ 1635267 w 2663714"/>
                <a:gd name="connsiteY6747" fmla="*/ 988420 h 2179871"/>
                <a:gd name="connsiteX6748" fmla="*/ 1655317 w 2663714"/>
                <a:gd name="connsiteY6748" fmla="*/ 986202 h 2179871"/>
                <a:gd name="connsiteX6749" fmla="*/ 1650027 w 2663714"/>
                <a:gd name="connsiteY6749" fmla="*/ 996187 h 2179871"/>
                <a:gd name="connsiteX6750" fmla="*/ 1650283 w 2663714"/>
                <a:gd name="connsiteY6750" fmla="*/ 996358 h 2179871"/>
                <a:gd name="connsiteX6751" fmla="*/ 1656511 w 2663714"/>
                <a:gd name="connsiteY6751" fmla="*/ 986031 h 2179871"/>
                <a:gd name="connsiteX6752" fmla="*/ 1675367 w 2663714"/>
                <a:gd name="connsiteY6752" fmla="*/ 981763 h 2179871"/>
                <a:gd name="connsiteX6753" fmla="*/ 1667773 w 2663714"/>
                <a:gd name="connsiteY6753" fmla="*/ 990213 h 2179871"/>
                <a:gd name="connsiteX6754" fmla="*/ 1668029 w 2663714"/>
                <a:gd name="connsiteY6754" fmla="*/ 990384 h 2179871"/>
                <a:gd name="connsiteX6755" fmla="*/ 1676988 w 2663714"/>
                <a:gd name="connsiteY6755" fmla="*/ 981251 h 2179871"/>
                <a:gd name="connsiteX6756" fmla="*/ 1710773 w 2663714"/>
                <a:gd name="connsiteY6756" fmla="*/ 967937 h 2179871"/>
                <a:gd name="connsiteX6757" fmla="*/ 1714527 w 2663714"/>
                <a:gd name="connsiteY6757" fmla="*/ 966059 h 2179871"/>
                <a:gd name="connsiteX6758" fmla="*/ 1710603 w 2663714"/>
                <a:gd name="connsiteY6758" fmla="*/ 970924 h 2179871"/>
                <a:gd name="connsiteX6759" fmla="*/ 1696099 w 2663714"/>
                <a:gd name="connsiteY6759" fmla="*/ 989274 h 2179871"/>
                <a:gd name="connsiteX6760" fmla="*/ 1679206 w 2663714"/>
                <a:gd name="connsiteY6760" fmla="*/ 995931 h 2179871"/>
                <a:gd name="connsiteX6761" fmla="*/ 1675708 w 2663714"/>
                <a:gd name="connsiteY6761" fmla="*/ 997297 h 2179871"/>
                <a:gd name="connsiteX6762" fmla="*/ 1685093 w 2663714"/>
                <a:gd name="connsiteY6762" fmla="*/ 991408 h 2179871"/>
                <a:gd name="connsiteX6763" fmla="*/ 1684922 w 2663714"/>
                <a:gd name="connsiteY6763" fmla="*/ 991152 h 2179871"/>
                <a:gd name="connsiteX6764" fmla="*/ 1668712 w 2663714"/>
                <a:gd name="connsiteY6764" fmla="*/ 1000028 h 2179871"/>
                <a:gd name="connsiteX6765" fmla="*/ 1669309 w 2663714"/>
                <a:gd name="connsiteY6765" fmla="*/ 1001308 h 2179871"/>
                <a:gd name="connsiteX6766" fmla="*/ 1680059 w 2663714"/>
                <a:gd name="connsiteY6766" fmla="*/ 997809 h 2179871"/>
                <a:gd name="connsiteX6767" fmla="*/ 1692515 w 2663714"/>
                <a:gd name="connsiteY6767" fmla="*/ 993797 h 2179871"/>
                <a:gd name="connsiteX6768" fmla="*/ 1690212 w 2663714"/>
                <a:gd name="connsiteY6768" fmla="*/ 996699 h 2179871"/>
                <a:gd name="connsiteX6769" fmla="*/ 1690468 w 2663714"/>
                <a:gd name="connsiteY6769" fmla="*/ 996870 h 2179871"/>
                <a:gd name="connsiteX6770" fmla="*/ 1693454 w 2663714"/>
                <a:gd name="connsiteY6770" fmla="*/ 993456 h 2179871"/>
                <a:gd name="connsiteX6771" fmla="*/ 1711541 w 2663714"/>
                <a:gd name="connsiteY6771" fmla="*/ 987652 h 2179871"/>
                <a:gd name="connsiteX6772" fmla="*/ 1700620 w 2663714"/>
                <a:gd name="connsiteY6772" fmla="*/ 999089 h 2179871"/>
                <a:gd name="connsiteX6773" fmla="*/ 1700791 w 2663714"/>
                <a:gd name="connsiteY6773" fmla="*/ 999345 h 2179871"/>
                <a:gd name="connsiteX6774" fmla="*/ 1714271 w 2663714"/>
                <a:gd name="connsiteY6774" fmla="*/ 986799 h 2179871"/>
                <a:gd name="connsiteX6775" fmla="*/ 1726215 w 2663714"/>
                <a:gd name="connsiteY6775" fmla="*/ 982958 h 2179871"/>
                <a:gd name="connsiteX6776" fmla="*/ 1714271 w 2663714"/>
                <a:gd name="connsiteY6776" fmla="*/ 998491 h 2179871"/>
                <a:gd name="connsiteX6777" fmla="*/ 1714527 w 2663714"/>
                <a:gd name="connsiteY6777" fmla="*/ 998662 h 2179871"/>
                <a:gd name="connsiteX6778" fmla="*/ 1729031 w 2663714"/>
                <a:gd name="connsiteY6778" fmla="*/ 982019 h 2179871"/>
                <a:gd name="connsiteX6779" fmla="*/ 1750105 w 2663714"/>
                <a:gd name="connsiteY6779" fmla="*/ 975106 h 2179871"/>
                <a:gd name="connsiteX6780" fmla="*/ 1744132 w 2663714"/>
                <a:gd name="connsiteY6780" fmla="*/ 988335 h 2179871"/>
                <a:gd name="connsiteX6781" fmla="*/ 1693880 w 2663714"/>
                <a:gd name="connsiteY6781" fmla="*/ 1006088 h 2179871"/>
                <a:gd name="connsiteX6782" fmla="*/ 1670674 w 2663714"/>
                <a:gd name="connsiteY6782" fmla="*/ 1014281 h 2179871"/>
                <a:gd name="connsiteX6783" fmla="*/ 1670759 w 2663714"/>
                <a:gd name="connsiteY6783" fmla="*/ 1014537 h 2179871"/>
                <a:gd name="connsiteX6784" fmla="*/ 1694648 w 2663714"/>
                <a:gd name="connsiteY6784" fmla="*/ 1008051 h 2179871"/>
                <a:gd name="connsiteX6785" fmla="*/ 1740976 w 2663714"/>
                <a:gd name="connsiteY6785" fmla="*/ 995504 h 2179871"/>
                <a:gd name="connsiteX6786" fmla="*/ 1733468 w 2663714"/>
                <a:gd name="connsiteY6786" fmla="*/ 1012659 h 2179871"/>
                <a:gd name="connsiteX6787" fmla="*/ 1680144 w 2663714"/>
                <a:gd name="connsiteY6787" fmla="*/ 1031266 h 2179871"/>
                <a:gd name="connsiteX6788" fmla="*/ 1653781 w 2663714"/>
                <a:gd name="connsiteY6788" fmla="*/ 1040398 h 2179871"/>
                <a:gd name="connsiteX6789" fmla="*/ 1653866 w 2663714"/>
                <a:gd name="connsiteY6789" fmla="*/ 1040654 h 2179871"/>
                <a:gd name="connsiteX6790" fmla="*/ 1680912 w 2663714"/>
                <a:gd name="connsiteY6790" fmla="*/ 1033143 h 2179871"/>
                <a:gd name="connsiteX6791" fmla="*/ 1730567 w 2663714"/>
                <a:gd name="connsiteY6791" fmla="*/ 1019487 h 2179871"/>
                <a:gd name="connsiteX6792" fmla="*/ 1721865 w 2663714"/>
                <a:gd name="connsiteY6792" fmla="*/ 1039886 h 2179871"/>
                <a:gd name="connsiteX6793" fmla="*/ 1718878 w 2663714"/>
                <a:gd name="connsiteY6793" fmla="*/ 1046970 h 2179871"/>
                <a:gd name="connsiteX6794" fmla="*/ 1661972 w 2663714"/>
                <a:gd name="connsiteY6794" fmla="*/ 1063698 h 2179871"/>
                <a:gd name="connsiteX6795" fmla="*/ 1632879 w 2663714"/>
                <a:gd name="connsiteY6795" fmla="*/ 1071891 h 2179871"/>
                <a:gd name="connsiteX6796" fmla="*/ 1632879 w 2663714"/>
                <a:gd name="connsiteY6796" fmla="*/ 1072147 h 2179871"/>
                <a:gd name="connsiteX6797" fmla="*/ 1662569 w 2663714"/>
                <a:gd name="connsiteY6797" fmla="*/ 1065661 h 2179871"/>
                <a:gd name="connsiteX6798" fmla="*/ 1716063 w 2663714"/>
                <a:gd name="connsiteY6798" fmla="*/ 1053541 h 2179871"/>
                <a:gd name="connsiteX6799" fmla="*/ 1708982 w 2663714"/>
                <a:gd name="connsiteY6799" fmla="*/ 1070526 h 2179871"/>
                <a:gd name="connsiteX6800" fmla="*/ 1668882 w 2663714"/>
                <a:gd name="connsiteY6800" fmla="*/ 1083328 h 2179871"/>
                <a:gd name="connsiteX6801" fmla="*/ 1641666 w 2663714"/>
                <a:gd name="connsiteY6801" fmla="*/ 1091607 h 2179871"/>
                <a:gd name="connsiteX6802" fmla="*/ 1641666 w 2663714"/>
                <a:gd name="connsiteY6802" fmla="*/ 1091863 h 2179871"/>
                <a:gd name="connsiteX6803" fmla="*/ 1669480 w 2663714"/>
                <a:gd name="connsiteY6803" fmla="*/ 1085206 h 2179871"/>
                <a:gd name="connsiteX6804" fmla="*/ 1706507 w 2663714"/>
                <a:gd name="connsiteY6804" fmla="*/ 1076159 h 2179871"/>
                <a:gd name="connsiteX6805" fmla="*/ 1705740 w 2663714"/>
                <a:gd name="connsiteY6805" fmla="*/ 1078036 h 2179871"/>
                <a:gd name="connsiteX6806" fmla="*/ 1705995 w 2663714"/>
                <a:gd name="connsiteY6806" fmla="*/ 1078122 h 2179871"/>
                <a:gd name="connsiteX6807" fmla="*/ 1707019 w 2663714"/>
                <a:gd name="connsiteY6807" fmla="*/ 1075988 h 2179871"/>
                <a:gd name="connsiteX6808" fmla="*/ 1742597 w 2663714"/>
                <a:gd name="connsiteY6808" fmla="*/ 1066770 h 2179871"/>
                <a:gd name="connsiteX6809" fmla="*/ 1735686 w 2663714"/>
                <a:gd name="connsiteY6809" fmla="*/ 1085718 h 2179871"/>
                <a:gd name="connsiteX6810" fmla="*/ 1735942 w 2663714"/>
                <a:gd name="connsiteY6810" fmla="*/ 1085803 h 2179871"/>
                <a:gd name="connsiteX6811" fmla="*/ 1743961 w 2663714"/>
                <a:gd name="connsiteY6811" fmla="*/ 1066344 h 2179871"/>
                <a:gd name="connsiteX6812" fmla="*/ 1747118 w 2663714"/>
                <a:gd name="connsiteY6812" fmla="*/ 1065490 h 2179871"/>
                <a:gd name="connsiteX6813" fmla="*/ 1747118 w 2663714"/>
                <a:gd name="connsiteY6813" fmla="*/ 1065490 h 2179871"/>
                <a:gd name="connsiteX6814" fmla="*/ 1747118 w 2663714"/>
                <a:gd name="connsiteY6814" fmla="*/ 1065490 h 2179871"/>
                <a:gd name="connsiteX6815" fmla="*/ 1747118 w 2663714"/>
                <a:gd name="connsiteY6815" fmla="*/ 1065490 h 2179871"/>
                <a:gd name="connsiteX6816" fmla="*/ 1747118 w 2663714"/>
                <a:gd name="connsiteY6816" fmla="*/ 1065490 h 2179871"/>
                <a:gd name="connsiteX6817" fmla="*/ 1764182 w 2663714"/>
                <a:gd name="connsiteY6817" fmla="*/ 1059943 h 2179871"/>
                <a:gd name="connsiteX6818" fmla="*/ 1753602 w 2663714"/>
                <a:gd name="connsiteY6818" fmla="*/ 1090839 h 2179871"/>
                <a:gd name="connsiteX6819" fmla="*/ 1733553 w 2663714"/>
                <a:gd name="connsiteY6819" fmla="*/ 1095704 h 2179871"/>
                <a:gd name="connsiteX6820" fmla="*/ 1733553 w 2663714"/>
                <a:gd name="connsiteY6820" fmla="*/ 1095704 h 2179871"/>
                <a:gd name="connsiteX6821" fmla="*/ 1733382 w 2663714"/>
                <a:gd name="connsiteY6821" fmla="*/ 1095704 h 2179871"/>
                <a:gd name="connsiteX6822" fmla="*/ 1733211 w 2663714"/>
                <a:gd name="connsiteY6822" fmla="*/ 1095704 h 2179871"/>
                <a:gd name="connsiteX6823" fmla="*/ 1733211 w 2663714"/>
                <a:gd name="connsiteY6823" fmla="*/ 1095704 h 2179871"/>
                <a:gd name="connsiteX6824" fmla="*/ 1657194 w 2663714"/>
                <a:gd name="connsiteY6824" fmla="*/ 1118748 h 2179871"/>
                <a:gd name="connsiteX6825" fmla="*/ 1643714 w 2663714"/>
                <a:gd name="connsiteY6825" fmla="*/ 1122844 h 2179871"/>
                <a:gd name="connsiteX6826" fmla="*/ 1636974 w 2663714"/>
                <a:gd name="connsiteY6826" fmla="*/ 1124893 h 2179871"/>
                <a:gd name="connsiteX6827" fmla="*/ 1633646 w 2663714"/>
                <a:gd name="connsiteY6827" fmla="*/ 1124807 h 2179871"/>
                <a:gd name="connsiteX6828" fmla="*/ 1632196 w 2663714"/>
                <a:gd name="connsiteY6828" fmla="*/ 1124039 h 2179871"/>
                <a:gd name="connsiteX6829" fmla="*/ 1632111 w 2663714"/>
                <a:gd name="connsiteY6829" fmla="*/ 1122588 h 2179871"/>
                <a:gd name="connsiteX6830" fmla="*/ 1631854 w 2663714"/>
                <a:gd name="connsiteY6830" fmla="*/ 1122418 h 2179871"/>
                <a:gd name="connsiteX6831" fmla="*/ 1631854 w 2663714"/>
                <a:gd name="connsiteY6831" fmla="*/ 1124295 h 2179871"/>
                <a:gd name="connsiteX6832" fmla="*/ 1633391 w 2663714"/>
                <a:gd name="connsiteY6832" fmla="*/ 1125319 h 2179871"/>
                <a:gd name="connsiteX6833" fmla="*/ 1637059 w 2663714"/>
                <a:gd name="connsiteY6833" fmla="*/ 1125661 h 2179871"/>
                <a:gd name="connsiteX6834" fmla="*/ 1643970 w 2663714"/>
                <a:gd name="connsiteY6834" fmla="*/ 1124039 h 2179871"/>
                <a:gd name="connsiteX6835" fmla="*/ 1657791 w 2663714"/>
                <a:gd name="connsiteY6835" fmla="*/ 1120796 h 2179871"/>
                <a:gd name="connsiteX6836" fmla="*/ 1735089 w 2663714"/>
                <a:gd name="connsiteY6836" fmla="*/ 1102446 h 2179871"/>
                <a:gd name="connsiteX6837" fmla="*/ 1735089 w 2663714"/>
                <a:gd name="connsiteY6837" fmla="*/ 1102446 h 2179871"/>
                <a:gd name="connsiteX6838" fmla="*/ 1735089 w 2663714"/>
                <a:gd name="connsiteY6838" fmla="*/ 1102446 h 2179871"/>
                <a:gd name="connsiteX6839" fmla="*/ 1735089 w 2663714"/>
                <a:gd name="connsiteY6839" fmla="*/ 1102446 h 2179871"/>
                <a:gd name="connsiteX6840" fmla="*/ 1735089 w 2663714"/>
                <a:gd name="connsiteY6840" fmla="*/ 1102446 h 2179871"/>
                <a:gd name="connsiteX6841" fmla="*/ 1774591 w 2663714"/>
                <a:gd name="connsiteY6841" fmla="*/ 1090583 h 2179871"/>
                <a:gd name="connsiteX6842" fmla="*/ 1769727 w 2663714"/>
                <a:gd name="connsiteY6842" fmla="*/ 1104921 h 2179871"/>
                <a:gd name="connsiteX6843" fmla="*/ 1766656 w 2663714"/>
                <a:gd name="connsiteY6843" fmla="*/ 1113968 h 2179871"/>
                <a:gd name="connsiteX6844" fmla="*/ 1735515 w 2663714"/>
                <a:gd name="connsiteY6844" fmla="*/ 1122418 h 2179871"/>
                <a:gd name="connsiteX6845" fmla="*/ 1735515 w 2663714"/>
                <a:gd name="connsiteY6845" fmla="*/ 1122418 h 2179871"/>
                <a:gd name="connsiteX6846" fmla="*/ 1735344 w 2663714"/>
                <a:gd name="connsiteY6846" fmla="*/ 1122418 h 2179871"/>
                <a:gd name="connsiteX6847" fmla="*/ 1735174 w 2663714"/>
                <a:gd name="connsiteY6847" fmla="*/ 1122418 h 2179871"/>
                <a:gd name="connsiteX6848" fmla="*/ 1735174 w 2663714"/>
                <a:gd name="connsiteY6848" fmla="*/ 1122418 h 2179871"/>
                <a:gd name="connsiteX6849" fmla="*/ 1655317 w 2663714"/>
                <a:gd name="connsiteY6849" fmla="*/ 1148705 h 2179871"/>
                <a:gd name="connsiteX6850" fmla="*/ 1626992 w 2663714"/>
                <a:gd name="connsiteY6850" fmla="*/ 1158008 h 2179871"/>
                <a:gd name="connsiteX6851" fmla="*/ 1627077 w 2663714"/>
                <a:gd name="connsiteY6851" fmla="*/ 1158264 h 2179871"/>
                <a:gd name="connsiteX6852" fmla="*/ 1656085 w 2663714"/>
                <a:gd name="connsiteY6852" fmla="*/ 1150583 h 2179871"/>
                <a:gd name="connsiteX6853" fmla="*/ 1737307 w 2663714"/>
                <a:gd name="connsiteY6853" fmla="*/ 1128989 h 2179871"/>
                <a:gd name="connsiteX6854" fmla="*/ 1737307 w 2663714"/>
                <a:gd name="connsiteY6854" fmla="*/ 1128989 h 2179871"/>
                <a:gd name="connsiteX6855" fmla="*/ 1737307 w 2663714"/>
                <a:gd name="connsiteY6855" fmla="*/ 1128989 h 2179871"/>
                <a:gd name="connsiteX6856" fmla="*/ 1737307 w 2663714"/>
                <a:gd name="connsiteY6856" fmla="*/ 1128989 h 2179871"/>
                <a:gd name="connsiteX6857" fmla="*/ 1737307 w 2663714"/>
                <a:gd name="connsiteY6857" fmla="*/ 1128989 h 2179871"/>
                <a:gd name="connsiteX6858" fmla="*/ 1764523 w 2663714"/>
                <a:gd name="connsiteY6858" fmla="*/ 1120198 h 2179871"/>
                <a:gd name="connsiteX6859" fmla="*/ 1758295 w 2663714"/>
                <a:gd name="connsiteY6859" fmla="*/ 1138719 h 2179871"/>
                <a:gd name="connsiteX6860" fmla="*/ 1736880 w 2663714"/>
                <a:gd name="connsiteY6860" fmla="*/ 1145376 h 2179871"/>
                <a:gd name="connsiteX6861" fmla="*/ 1737051 w 2663714"/>
                <a:gd name="connsiteY6861" fmla="*/ 1144352 h 2179871"/>
                <a:gd name="connsiteX6862" fmla="*/ 1736795 w 2663714"/>
                <a:gd name="connsiteY6862" fmla="*/ 1144352 h 2179871"/>
                <a:gd name="connsiteX6863" fmla="*/ 1736624 w 2663714"/>
                <a:gd name="connsiteY6863" fmla="*/ 1145547 h 2179871"/>
                <a:gd name="connsiteX6864" fmla="*/ 1694904 w 2663714"/>
                <a:gd name="connsiteY6864" fmla="*/ 1158776 h 2179871"/>
                <a:gd name="connsiteX6865" fmla="*/ 1694904 w 2663714"/>
                <a:gd name="connsiteY6865" fmla="*/ 1158776 h 2179871"/>
                <a:gd name="connsiteX6866" fmla="*/ 1694734 w 2663714"/>
                <a:gd name="connsiteY6866" fmla="*/ 1158776 h 2179871"/>
                <a:gd name="connsiteX6867" fmla="*/ 1694563 w 2663714"/>
                <a:gd name="connsiteY6867" fmla="*/ 1158776 h 2179871"/>
                <a:gd name="connsiteX6868" fmla="*/ 1694563 w 2663714"/>
                <a:gd name="connsiteY6868" fmla="*/ 1158776 h 2179871"/>
                <a:gd name="connsiteX6869" fmla="*/ 1631087 w 2663714"/>
                <a:gd name="connsiteY6869" fmla="*/ 1183868 h 2179871"/>
                <a:gd name="connsiteX6870" fmla="*/ 1608563 w 2663714"/>
                <a:gd name="connsiteY6870" fmla="*/ 1192745 h 2179871"/>
                <a:gd name="connsiteX6871" fmla="*/ 1608648 w 2663714"/>
                <a:gd name="connsiteY6871" fmla="*/ 1193001 h 2179871"/>
                <a:gd name="connsiteX6872" fmla="*/ 1631854 w 2663714"/>
                <a:gd name="connsiteY6872" fmla="*/ 1185661 h 2179871"/>
                <a:gd name="connsiteX6873" fmla="*/ 1696952 w 2663714"/>
                <a:gd name="connsiteY6873" fmla="*/ 1165177 h 2179871"/>
                <a:gd name="connsiteX6874" fmla="*/ 1696952 w 2663714"/>
                <a:gd name="connsiteY6874" fmla="*/ 1165177 h 2179871"/>
                <a:gd name="connsiteX6875" fmla="*/ 1696952 w 2663714"/>
                <a:gd name="connsiteY6875" fmla="*/ 1165177 h 2179871"/>
                <a:gd name="connsiteX6876" fmla="*/ 1696952 w 2663714"/>
                <a:gd name="connsiteY6876" fmla="*/ 1165177 h 2179871"/>
                <a:gd name="connsiteX6877" fmla="*/ 1696952 w 2663714"/>
                <a:gd name="connsiteY6877" fmla="*/ 1165177 h 2179871"/>
                <a:gd name="connsiteX6878" fmla="*/ 1735601 w 2663714"/>
                <a:gd name="connsiteY6878" fmla="*/ 1149985 h 2179871"/>
                <a:gd name="connsiteX6879" fmla="*/ 1730481 w 2663714"/>
                <a:gd name="connsiteY6879" fmla="*/ 1177723 h 2179871"/>
                <a:gd name="connsiteX6880" fmla="*/ 1729799 w 2663714"/>
                <a:gd name="connsiteY6880" fmla="*/ 1181393 h 2179871"/>
                <a:gd name="connsiteX6881" fmla="*/ 1719305 w 2663714"/>
                <a:gd name="connsiteY6881" fmla="*/ 1185063 h 2179871"/>
                <a:gd name="connsiteX6882" fmla="*/ 1719305 w 2663714"/>
                <a:gd name="connsiteY6882" fmla="*/ 1185063 h 2179871"/>
                <a:gd name="connsiteX6883" fmla="*/ 1719305 w 2663714"/>
                <a:gd name="connsiteY6883" fmla="*/ 1185063 h 2179871"/>
                <a:gd name="connsiteX6884" fmla="*/ 1719305 w 2663714"/>
                <a:gd name="connsiteY6884" fmla="*/ 1185063 h 2179871"/>
                <a:gd name="connsiteX6885" fmla="*/ 1719305 w 2663714"/>
                <a:gd name="connsiteY6885" fmla="*/ 1185063 h 2179871"/>
                <a:gd name="connsiteX6886" fmla="*/ 1716404 w 2663714"/>
                <a:gd name="connsiteY6886" fmla="*/ 1186514 h 2179871"/>
                <a:gd name="connsiteX6887" fmla="*/ 1718623 w 2663714"/>
                <a:gd name="connsiteY6887" fmla="*/ 1167567 h 2179871"/>
                <a:gd name="connsiteX6888" fmla="*/ 1718366 w 2663714"/>
                <a:gd name="connsiteY6888" fmla="*/ 1167567 h 2179871"/>
                <a:gd name="connsiteX6889" fmla="*/ 1714698 w 2663714"/>
                <a:gd name="connsiteY6889" fmla="*/ 1187453 h 2179871"/>
                <a:gd name="connsiteX6890" fmla="*/ 1694136 w 2663714"/>
                <a:gd name="connsiteY6890" fmla="*/ 1198719 h 2179871"/>
                <a:gd name="connsiteX6891" fmla="*/ 1685178 w 2663714"/>
                <a:gd name="connsiteY6891" fmla="*/ 1203584 h 2179871"/>
                <a:gd name="connsiteX6892" fmla="*/ 1685263 w 2663714"/>
                <a:gd name="connsiteY6892" fmla="*/ 1203840 h 2179871"/>
                <a:gd name="connsiteX6893" fmla="*/ 1694989 w 2663714"/>
                <a:gd name="connsiteY6893" fmla="*/ 1200597 h 2179871"/>
                <a:gd name="connsiteX6894" fmla="*/ 1713418 w 2663714"/>
                <a:gd name="connsiteY6894" fmla="*/ 1194537 h 2179871"/>
                <a:gd name="connsiteX6895" fmla="*/ 1713418 w 2663714"/>
                <a:gd name="connsiteY6895" fmla="*/ 1194537 h 2179871"/>
                <a:gd name="connsiteX6896" fmla="*/ 1711882 w 2663714"/>
                <a:gd name="connsiteY6896" fmla="*/ 1202901 h 2179871"/>
                <a:gd name="connsiteX6897" fmla="*/ 1708043 w 2663714"/>
                <a:gd name="connsiteY6897" fmla="*/ 1203243 h 2179871"/>
                <a:gd name="connsiteX6898" fmla="*/ 1708043 w 2663714"/>
                <a:gd name="connsiteY6898" fmla="*/ 1203243 h 2179871"/>
                <a:gd name="connsiteX6899" fmla="*/ 1707872 w 2663714"/>
                <a:gd name="connsiteY6899" fmla="*/ 1203243 h 2179871"/>
                <a:gd name="connsiteX6900" fmla="*/ 1707702 w 2663714"/>
                <a:gd name="connsiteY6900" fmla="*/ 1203243 h 2179871"/>
                <a:gd name="connsiteX6901" fmla="*/ 1707702 w 2663714"/>
                <a:gd name="connsiteY6901" fmla="*/ 1203243 h 2179871"/>
                <a:gd name="connsiteX6902" fmla="*/ 1650624 w 2663714"/>
                <a:gd name="connsiteY6902" fmla="*/ 1212119 h 2179871"/>
                <a:gd name="connsiteX6903" fmla="*/ 1630404 w 2663714"/>
                <a:gd name="connsiteY6903" fmla="*/ 1215277 h 2179871"/>
                <a:gd name="connsiteX6904" fmla="*/ 1630404 w 2663714"/>
                <a:gd name="connsiteY6904" fmla="*/ 1215618 h 2179871"/>
                <a:gd name="connsiteX6905" fmla="*/ 1650966 w 2663714"/>
                <a:gd name="connsiteY6905" fmla="*/ 1214167 h 2179871"/>
                <a:gd name="connsiteX6906" fmla="*/ 1708555 w 2663714"/>
                <a:gd name="connsiteY6906" fmla="*/ 1210241 h 2179871"/>
                <a:gd name="connsiteX6907" fmla="*/ 1708555 w 2663714"/>
                <a:gd name="connsiteY6907" fmla="*/ 1210241 h 2179871"/>
                <a:gd name="connsiteX6908" fmla="*/ 1708555 w 2663714"/>
                <a:gd name="connsiteY6908" fmla="*/ 1210241 h 2179871"/>
                <a:gd name="connsiteX6909" fmla="*/ 1708555 w 2663714"/>
                <a:gd name="connsiteY6909" fmla="*/ 1210241 h 2179871"/>
                <a:gd name="connsiteX6910" fmla="*/ 1708555 w 2663714"/>
                <a:gd name="connsiteY6910" fmla="*/ 1210241 h 2179871"/>
                <a:gd name="connsiteX6911" fmla="*/ 1710432 w 2663714"/>
                <a:gd name="connsiteY6911" fmla="*/ 1209985 h 2179871"/>
                <a:gd name="connsiteX6912" fmla="*/ 1706592 w 2663714"/>
                <a:gd name="connsiteY6912" fmla="*/ 1230725 h 2179871"/>
                <a:gd name="connsiteX6913" fmla="*/ 1696952 w 2663714"/>
                <a:gd name="connsiteY6913" fmla="*/ 1229615 h 2179871"/>
                <a:gd name="connsiteX6914" fmla="*/ 1698487 w 2663714"/>
                <a:gd name="connsiteY6914" fmla="*/ 1219715 h 2179871"/>
                <a:gd name="connsiteX6915" fmla="*/ 1698232 w 2663714"/>
                <a:gd name="connsiteY6915" fmla="*/ 1219715 h 2179871"/>
                <a:gd name="connsiteX6916" fmla="*/ 1695928 w 2663714"/>
                <a:gd name="connsiteY6916" fmla="*/ 1229615 h 2179871"/>
                <a:gd name="connsiteX6917" fmla="*/ 1651904 w 2663714"/>
                <a:gd name="connsiteY6917" fmla="*/ 1225007 h 2179871"/>
                <a:gd name="connsiteX6918" fmla="*/ 1651904 w 2663714"/>
                <a:gd name="connsiteY6918" fmla="*/ 1225007 h 2179871"/>
                <a:gd name="connsiteX6919" fmla="*/ 1651648 w 2663714"/>
                <a:gd name="connsiteY6919" fmla="*/ 1225007 h 2179871"/>
                <a:gd name="connsiteX6920" fmla="*/ 1651392 w 2663714"/>
                <a:gd name="connsiteY6920" fmla="*/ 1225007 h 2179871"/>
                <a:gd name="connsiteX6921" fmla="*/ 1651392 w 2663714"/>
                <a:gd name="connsiteY6921" fmla="*/ 1225007 h 2179871"/>
                <a:gd name="connsiteX6922" fmla="*/ 1561809 w 2663714"/>
                <a:gd name="connsiteY6922" fmla="*/ 1220227 h 2179871"/>
                <a:gd name="connsiteX6923" fmla="*/ 1529986 w 2663714"/>
                <a:gd name="connsiteY6923" fmla="*/ 1218520 h 2179871"/>
                <a:gd name="connsiteX6924" fmla="*/ 1529986 w 2663714"/>
                <a:gd name="connsiteY6924" fmla="*/ 1218861 h 2179871"/>
                <a:gd name="connsiteX6925" fmla="*/ 1561809 w 2663714"/>
                <a:gd name="connsiteY6925" fmla="*/ 1222361 h 2179871"/>
                <a:gd name="connsiteX6926" fmla="*/ 1650966 w 2663714"/>
                <a:gd name="connsiteY6926" fmla="*/ 1232090 h 2179871"/>
                <a:gd name="connsiteX6927" fmla="*/ 1650966 w 2663714"/>
                <a:gd name="connsiteY6927" fmla="*/ 1232090 h 2179871"/>
                <a:gd name="connsiteX6928" fmla="*/ 1650966 w 2663714"/>
                <a:gd name="connsiteY6928" fmla="*/ 1232090 h 2179871"/>
                <a:gd name="connsiteX6929" fmla="*/ 1650966 w 2663714"/>
                <a:gd name="connsiteY6929" fmla="*/ 1232090 h 2179871"/>
                <a:gd name="connsiteX6930" fmla="*/ 1650966 w 2663714"/>
                <a:gd name="connsiteY6930" fmla="*/ 1232090 h 2179871"/>
                <a:gd name="connsiteX6931" fmla="*/ 1694563 w 2663714"/>
                <a:gd name="connsiteY6931" fmla="*/ 1234566 h 2179871"/>
                <a:gd name="connsiteX6932" fmla="*/ 1692686 w 2663714"/>
                <a:gd name="connsiteY6932" fmla="*/ 1242418 h 2179871"/>
                <a:gd name="connsiteX6933" fmla="*/ 1688932 w 2663714"/>
                <a:gd name="connsiteY6933" fmla="*/ 1259231 h 2179871"/>
                <a:gd name="connsiteX6934" fmla="*/ 1682875 w 2663714"/>
                <a:gd name="connsiteY6934" fmla="*/ 1262816 h 2179871"/>
                <a:gd name="connsiteX6935" fmla="*/ 1644823 w 2663714"/>
                <a:gd name="connsiteY6935" fmla="*/ 1258036 h 2179871"/>
                <a:gd name="connsiteX6936" fmla="*/ 1644823 w 2663714"/>
                <a:gd name="connsiteY6936" fmla="*/ 1258036 h 2179871"/>
                <a:gd name="connsiteX6937" fmla="*/ 1644567 w 2663714"/>
                <a:gd name="connsiteY6937" fmla="*/ 1258036 h 2179871"/>
                <a:gd name="connsiteX6938" fmla="*/ 1644311 w 2663714"/>
                <a:gd name="connsiteY6938" fmla="*/ 1258036 h 2179871"/>
                <a:gd name="connsiteX6939" fmla="*/ 1644311 w 2663714"/>
                <a:gd name="connsiteY6939" fmla="*/ 1258036 h 2179871"/>
                <a:gd name="connsiteX6940" fmla="*/ 1531436 w 2663714"/>
                <a:gd name="connsiteY6940" fmla="*/ 1251208 h 2179871"/>
                <a:gd name="connsiteX6941" fmla="*/ 1491337 w 2663714"/>
                <a:gd name="connsiteY6941" fmla="*/ 1249757 h 2179871"/>
                <a:gd name="connsiteX6942" fmla="*/ 1491337 w 2663714"/>
                <a:gd name="connsiteY6942" fmla="*/ 1250099 h 2179871"/>
                <a:gd name="connsiteX6943" fmla="*/ 1531522 w 2663714"/>
                <a:gd name="connsiteY6943" fmla="*/ 1253342 h 2179871"/>
                <a:gd name="connsiteX6944" fmla="*/ 1643799 w 2663714"/>
                <a:gd name="connsiteY6944" fmla="*/ 1265035 h 2179871"/>
                <a:gd name="connsiteX6945" fmla="*/ 1643799 w 2663714"/>
                <a:gd name="connsiteY6945" fmla="*/ 1265035 h 2179871"/>
                <a:gd name="connsiteX6946" fmla="*/ 1643799 w 2663714"/>
                <a:gd name="connsiteY6946" fmla="*/ 1265035 h 2179871"/>
                <a:gd name="connsiteX6947" fmla="*/ 1643885 w 2663714"/>
                <a:gd name="connsiteY6947" fmla="*/ 1265035 h 2179871"/>
                <a:gd name="connsiteX6948" fmla="*/ 1643885 w 2663714"/>
                <a:gd name="connsiteY6948" fmla="*/ 1265035 h 2179871"/>
                <a:gd name="connsiteX6949" fmla="*/ 1674769 w 2663714"/>
                <a:gd name="connsiteY6949" fmla="*/ 1267766 h 2179871"/>
                <a:gd name="connsiteX6950" fmla="*/ 1667347 w 2663714"/>
                <a:gd name="connsiteY6950" fmla="*/ 1272289 h 2179871"/>
                <a:gd name="connsiteX6951" fmla="*/ 1648236 w 2663714"/>
                <a:gd name="connsiteY6951" fmla="*/ 1271521 h 2179871"/>
                <a:gd name="connsiteX6952" fmla="*/ 1648236 w 2663714"/>
                <a:gd name="connsiteY6952" fmla="*/ 1271521 h 2179871"/>
                <a:gd name="connsiteX6953" fmla="*/ 1648150 w 2663714"/>
                <a:gd name="connsiteY6953" fmla="*/ 1271521 h 2179871"/>
                <a:gd name="connsiteX6954" fmla="*/ 1648065 w 2663714"/>
                <a:gd name="connsiteY6954" fmla="*/ 1271521 h 2179871"/>
                <a:gd name="connsiteX6955" fmla="*/ 1648065 w 2663714"/>
                <a:gd name="connsiteY6955" fmla="*/ 1271521 h 2179871"/>
                <a:gd name="connsiteX6956" fmla="*/ 1611379 w 2663714"/>
                <a:gd name="connsiteY6956" fmla="*/ 1274679 h 2179871"/>
                <a:gd name="connsiteX6957" fmla="*/ 1598325 w 2663714"/>
                <a:gd name="connsiteY6957" fmla="*/ 1275789 h 2179871"/>
                <a:gd name="connsiteX6958" fmla="*/ 1598325 w 2663714"/>
                <a:gd name="connsiteY6958" fmla="*/ 1276130 h 2179871"/>
                <a:gd name="connsiteX6959" fmla="*/ 1611464 w 2663714"/>
                <a:gd name="connsiteY6959" fmla="*/ 1276728 h 2179871"/>
                <a:gd name="connsiteX6960" fmla="*/ 1648236 w 2663714"/>
                <a:gd name="connsiteY6960" fmla="*/ 1278434 h 2179871"/>
                <a:gd name="connsiteX6961" fmla="*/ 1648236 w 2663714"/>
                <a:gd name="connsiteY6961" fmla="*/ 1278434 h 2179871"/>
                <a:gd name="connsiteX6962" fmla="*/ 1648236 w 2663714"/>
                <a:gd name="connsiteY6962" fmla="*/ 1278434 h 2179871"/>
                <a:gd name="connsiteX6963" fmla="*/ 1648236 w 2663714"/>
                <a:gd name="connsiteY6963" fmla="*/ 1278434 h 2179871"/>
                <a:gd name="connsiteX6964" fmla="*/ 1648236 w 2663714"/>
                <a:gd name="connsiteY6964" fmla="*/ 1278434 h 2179871"/>
                <a:gd name="connsiteX6965" fmla="*/ 1658218 w 2663714"/>
                <a:gd name="connsiteY6965" fmla="*/ 1277666 h 2179871"/>
                <a:gd name="connsiteX6966" fmla="*/ 1653269 w 2663714"/>
                <a:gd name="connsiteY6966" fmla="*/ 1280653 h 2179871"/>
                <a:gd name="connsiteX6967" fmla="*/ 1653269 w 2663714"/>
                <a:gd name="connsiteY6967" fmla="*/ 1280653 h 2179871"/>
                <a:gd name="connsiteX6968" fmla="*/ 1653014 w 2663714"/>
                <a:gd name="connsiteY6968" fmla="*/ 1280824 h 2179871"/>
                <a:gd name="connsiteX6969" fmla="*/ 1652757 w 2663714"/>
                <a:gd name="connsiteY6969" fmla="*/ 1280995 h 2179871"/>
                <a:gd name="connsiteX6970" fmla="*/ 1652757 w 2663714"/>
                <a:gd name="connsiteY6970" fmla="*/ 1280995 h 2179871"/>
                <a:gd name="connsiteX6971" fmla="*/ 1554301 w 2663714"/>
                <a:gd name="connsiteY6971" fmla="*/ 1349018 h 2179871"/>
                <a:gd name="connsiteX6972" fmla="*/ 1519918 w 2663714"/>
                <a:gd name="connsiteY6972" fmla="*/ 1373939 h 2179871"/>
                <a:gd name="connsiteX6973" fmla="*/ 1520089 w 2663714"/>
                <a:gd name="connsiteY6973" fmla="*/ 1374196 h 2179871"/>
                <a:gd name="connsiteX6974" fmla="*/ 1555666 w 2663714"/>
                <a:gd name="connsiteY6974" fmla="*/ 1350554 h 2179871"/>
                <a:gd name="connsiteX6975" fmla="*/ 1656682 w 2663714"/>
                <a:gd name="connsiteY6975" fmla="*/ 1286713 h 2179871"/>
                <a:gd name="connsiteX6976" fmla="*/ 1656682 w 2663714"/>
                <a:gd name="connsiteY6976" fmla="*/ 1286713 h 2179871"/>
                <a:gd name="connsiteX6977" fmla="*/ 1656682 w 2663714"/>
                <a:gd name="connsiteY6977" fmla="*/ 1286713 h 2179871"/>
                <a:gd name="connsiteX6978" fmla="*/ 1656682 w 2663714"/>
                <a:gd name="connsiteY6978" fmla="*/ 1286713 h 2179871"/>
                <a:gd name="connsiteX6979" fmla="*/ 1656682 w 2663714"/>
                <a:gd name="connsiteY6979" fmla="*/ 1286713 h 2179871"/>
                <a:gd name="connsiteX6980" fmla="*/ 1672466 w 2663714"/>
                <a:gd name="connsiteY6980" fmla="*/ 1276386 h 2179871"/>
                <a:gd name="connsiteX6981" fmla="*/ 1684751 w 2663714"/>
                <a:gd name="connsiteY6981" fmla="*/ 1275192 h 2179871"/>
                <a:gd name="connsiteX6982" fmla="*/ 1685434 w 2663714"/>
                <a:gd name="connsiteY6982" fmla="*/ 1275192 h 2179871"/>
                <a:gd name="connsiteX6983" fmla="*/ 1681339 w 2663714"/>
                <a:gd name="connsiteY6983" fmla="*/ 1297723 h 2179871"/>
                <a:gd name="connsiteX6984" fmla="*/ 1672295 w 2663714"/>
                <a:gd name="connsiteY6984" fmla="*/ 1303015 h 2179871"/>
                <a:gd name="connsiteX6985" fmla="*/ 1679462 w 2663714"/>
                <a:gd name="connsiteY6985" fmla="*/ 1288506 h 2179871"/>
                <a:gd name="connsiteX6986" fmla="*/ 1679206 w 2663714"/>
                <a:gd name="connsiteY6986" fmla="*/ 1288335 h 2179871"/>
                <a:gd name="connsiteX6987" fmla="*/ 1669650 w 2663714"/>
                <a:gd name="connsiteY6987" fmla="*/ 1304466 h 2179871"/>
                <a:gd name="connsiteX6988" fmla="*/ 1660265 w 2663714"/>
                <a:gd name="connsiteY6988" fmla="*/ 1310013 h 2179871"/>
                <a:gd name="connsiteX6989" fmla="*/ 1660265 w 2663714"/>
                <a:gd name="connsiteY6989" fmla="*/ 1310013 h 2179871"/>
                <a:gd name="connsiteX6990" fmla="*/ 1660010 w 2663714"/>
                <a:gd name="connsiteY6990" fmla="*/ 1310184 h 2179871"/>
                <a:gd name="connsiteX6991" fmla="*/ 1659753 w 2663714"/>
                <a:gd name="connsiteY6991" fmla="*/ 1310355 h 2179871"/>
                <a:gd name="connsiteX6992" fmla="*/ 1659753 w 2663714"/>
                <a:gd name="connsiteY6992" fmla="*/ 1310355 h 2179871"/>
                <a:gd name="connsiteX6993" fmla="*/ 1629892 w 2663714"/>
                <a:gd name="connsiteY6993" fmla="*/ 1329558 h 2179871"/>
                <a:gd name="connsiteX6994" fmla="*/ 1631258 w 2663714"/>
                <a:gd name="connsiteY6994" fmla="*/ 1327168 h 2179871"/>
                <a:gd name="connsiteX6995" fmla="*/ 1640557 w 2663714"/>
                <a:gd name="connsiteY6995" fmla="*/ 1311720 h 2179871"/>
                <a:gd name="connsiteX6996" fmla="*/ 1640301 w 2663714"/>
                <a:gd name="connsiteY6996" fmla="*/ 1311550 h 2179871"/>
                <a:gd name="connsiteX6997" fmla="*/ 1629637 w 2663714"/>
                <a:gd name="connsiteY6997" fmla="*/ 1325973 h 2179871"/>
                <a:gd name="connsiteX6998" fmla="*/ 1624347 w 2663714"/>
                <a:gd name="connsiteY6998" fmla="*/ 1333228 h 2179871"/>
                <a:gd name="connsiteX6999" fmla="*/ 1565137 w 2663714"/>
                <a:gd name="connsiteY6999" fmla="*/ 1372403 h 2179871"/>
                <a:gd name="connsiteX7000" fmla="*/ 1531778 w 2663714"/>
                <a:gd name="connsiteY7000" fmla="*/ 1394764 h 2179871"/>
                <a:gd name="connsiteX7001" fmla="*/ 1531948 w 2663714"/>
                <a:gd name="connsiteY7001" fmla="*/ 1395021 h 2179871"/>
                <a:gd name="connsiteX7002" fmla="*/ 1566502 w 2663714"/>
                <a:gd name="connsiteY7002" fmla="*/ 1374025 h 2179871"/>
                <a:gd name="connsiteX7003" fmla="*/ 1616498 w 2663714"/>
                <a:gd name="connsiteY7003" fmla="*/ 1344238 h 2179871"/>
                <a:gd name="connsiteX7004" fmla="*/ 1600543 w 2663714"/>
                <a:gd name="connsiteY7004" fmla="*/ 1367453 h 2179871"/>
                <a:gd name="connsiteX7005" fmla="*/ 1600543 w 2663714"/>
                <a:gd name="connsiteY7005" fmla="*/ 1367453 h 2179871"/>
                <a:gd name="connsiteX7006" fmla="*/ 1600543 w 2663714"/>
                <a:gd name="connsiteY7006" fmla="*/ 1367538 h 2179871"/>
                <a:gd name="connsiteX7007" fmla="*/ 1600543 w 2663714"/>
                <a:gd name="connsiteY7007" fmla="*/ 1367538 h 2179871"/>
                <a:gd name="connsiteX7008" fmla="*/ 1600543 w 2663714"/>
                <a:gd name="connsiteY7008" fmla="*/ 1367624 h 2179871"/>
                <a:gd name="connsiteX7009" fmla="*/ 1588002 w 2663714"/>
                <a:gd name="connsiteY7009" fmla="*/ 1391009 h 2179871"/>
                <a:gd name="connsiteX7010" fmla="*/ 1565734 w 2663714"/>
                <a:gd name="connsiteY7010" fmla="*/ 1408079 h 2179871"/>
                <a:gd name="connsiteX7011" fmla="*/ 1548244 w 2663714"/>
                <a:gd name="connsiteY7011" fmla="*/ 1421735 h 2179871"/>
                <a:gd name="connsiteX7012" fmla="*/ 1530839 w 2663714"/>
                <a:gd name="connsiteY7012" fmla="*/ 1435561 h 2179871"/>
                <a:gd name="connsiteX7013" fmla="*/ 1531010 w 2663714"/>
                <a:gd name="connsiteY7013" fmla="*/ 1435817 h 2179871"/>
                <a:gd name="connsiteX7014" fmla="*/ 1549012 w 2663714"/>
                <a:gd name="connsiteY7014" fmla="*/ 1422588 h 2179871"/>
                <a:gd name="connsiteX7015" fmla="*/ 1567184 w 2663714"/>
                <a:gd name="connsiteY7015" fmla="*/ 1409530 h 2179871"/>
                <a:gd name="connsiteX7016" fmla="*/ 1584930 w 2663714"/>
                <a:gd name="connsiteY7016" fmla="*/ 1397154 h 2179871"/>
                <a:gd name="connsiteX7017" fmla="*/ 1577252 w 2663714"/>
                <a:gd name="connsiteY7017" fmla="*/ 1412517 h 2179871"/>
                <a:gd name="connsiteX7018" fmla="*/ 1569403 w 2663714"/>
                <a:gd name="connsiteY7018" fmla="*/ 1428648 h 2179871"/>
                <a:gd name="connsiteX7019" fmla="*/ 1569658 w 2663714"/>
                <a:gd name="connsiteY7019" fmla="*/ 1428819 h 2179871"/>
                <a:gd name="connsiteX7020" fmla="*/ 1579129 w 2663714"/>
                <a:gd name="connsiteY7020" fmla="*/ 1413456 h 2179871"/>
                <a:gd name="connsiteX7021" fmla="*/ 1593462 w 2663714"/>
                <a:gd name="connsiteY7021" fmla="*/ 1391265 h 2179871"/>
                <a:gd name="connsiteX7022" fmla="*/ 1618801 w 2663714"/>
                <a:gd name="connsiteY7022" fmla="*/ 1374110 h 2179871"/>
                <a:gd name="connsiteX7023" fmla="*/ 1635182 w 2663714"/>
                <a:gd name="connsiteY7023" fmla="*/ 1363356 h 2179871"/>
                <a:gd name="connsiteX7024" fmla="*/ 1632452 w 2663714"/>
                <a:gd name="connsiteY7024" fmla="*/ 1368050 h 2179871"/>
                <a:gd name="connsiteX7025" fmla="*/ 1632452 w 2663714"/>
                <a:gd name="connsiteY7025" fmla="*/ 1368050 h 2179871"/>
                <a:gd name="connsiteX7026" fmla="*/ 1632452 w 2663714"/>
                <a:gd name="connsiteY7026" fmla="*/ 1368221 h 2179871"/>
                <a:gd name="connsiteX7027" fmla="*/ 1632282 w 2663714"/>
                <a:gd name="connsiteY7027" fmla="*/ 1368392 h 2179871"/>
                <a:gd name="connsiteX7028" fmla="*/ 1632282 w 2663714"/>
                <a:gd name="connsiteY7028" fmla="*/ 1368392 h 2179871"/>
                <a:gd name="connsiteX7029" fmla="*/ 1617095 w 2663714"/>
                <a:gd name="connsiteY7029" fmla="*/ 1398691 h 2179871"/>
                <a:gd name="connsiteX7030" fmla="*/ 1573412 w 2663714"/>
                <a:gd name="connsiteY7030" fmla="*/ 1428050 h 2179871"/>
                <a:gd name="connsiteX7031" fmla="*/ 1575972 w 2663714"/>
                <a:gd name="connsiteY7031" fmla="*/ 1426088 h 2179871"/>
                <a:gd name="connsiteX7032" fmla="*/ 1575802 w 2663714"/>
                <a:gd name="connsiteY7032" fmla="*/ 1425831 h 2179871"/>
                <a:gd name="connsiteX7033" fmla="*/ 1553363 w 2663714"/>
                <a:gd name="connsiteY7033" fmla="*/ 1441621 h 2179871"/>
                <a:gd name="connsiteX7034" fmla="*/ 1554131 w 2663714"/>
                <a:gd name="connsiteY7034" fmla="*/ 1442730 h 2179871"/>
                <a:gd name="connsiteX7035" fmla="*/ 1569061 w 2663714"/>
                <a:gd name="connsiteY7035" fmla="*/ 1433513 h 2179871"/>
                <a:gd name="connsiteX7036" fmla="*/ 1613255 w 2663714"/>
                <a:gd name="connsiteY7036" fmla="*/ 1406542 h 2179871"/>
                <a:gd name="connsiteX7037" fmla="*/ 1601909 w 2663714"/>
                <a:gd name="connsiteY7037" fmla="*/ 1429501 h 2179871"/>
                <a:gd name="connsiteX7038" fmla="*/ 1591159 w 2663714"/>
                <a:gd name="connsiteY7038" fmla="*/ 1451180 h 2179871"/>
                <a:gd name="connsiteX7039" fmla="*/ 1591414 w 2663714"/>
                <a:gd name="connsiteY7039" fmla="*/ 1451350 h 2179871"/>
                <a:gd name="connsiteX7040" fmla="*/ 1603785 w 2663714"/>
                <a:gd name="connsiteY7040" fmla="*/ 1430355 h 2179871"/>
                <a:gd name="connsiteX7041" fmla="*/ 1620763 w 2663714"/>
                <a:gd name="connsiteY7041" fmla="*/ 1401934 h 2179871"/>
                <a:gd name="connsiteX7042" fmla="*/ 1651392 w 2663714"/>
                <a:gd name="connsiteY7042" fmla="*/ 1383242 h 2179871"/>
                <a:gd name="connsiteX7043" fmla="*/ 1646956 w 2663714"/>
                <a:gd name="connsiteY7043" fmla="*/ 1391094 h 2179871"/>
                <a:gd name="connsiteX7044" fmla="*/ 1646956 w 2663714"/>
                <a:gd name="connsiteY7044" fmla="*/ 1391094 h 2179871"/>
                <a:gd name="connsiteX7045" fmla="*/ 1646870 w 2663714"/>
                <a:gd name="connsiteY7045" fmla="*/ 1391265 h 2179871"/>
                <a:gd name="connsiteX7046" fmla="*/ 1646870 w 2663714"/>
                <a:gd name="connsiteY7046" fmla="*/ 1391436 h 2179871"/>
                <a:gd name="connsiteX7047" fmla="*/ 1646785 w 2663714"/>
                <a:gd name="connsiteY7047" fmla="*/ 1391436 h 2179871"/>
                <a:gd name="connsiteX7048" fmla="*/ 1628186 w 2663714"/>
                <a:gd name="connsiteY7048" fmla="*/ 1427367 h 2179871"/>
                <a:gd name="connsiteX7049" fmla="*/ 1624005 w 2663714"/>
                <a:gd name="connsiteY7049" fmla="*/ 1429587 h 2179871"/>
                <a:gd name="connsiteX7050" fmla="*/ 1597131 w 2663714"/>
                <a:gd name="connsiteY7050" fmla="*/ 1443328 h 2179871"/>
                <a:gd name="connsiteX7051" fmla="*/ 1597216 w 2663714"/>
                <a:gd name="connsiteY7051" fmla="*/ 1443584 h 2179871"/>
                <a:gd name="connsiteX7052" fmla="*/ 1624944 w 2663714"/>
                <a:gd name="connsiteY7052" fmla="*/ 1431294 h 2179871"/>
                <a:gd name="connsiteX7053" fmla="*/ 1626224 w 2663714"/>
                <a:gd name="connsiteY7053" fmla="*/ 1430696 h 2179871"/>
                <a:gd name="connsiteX7054" fmla="*/ 1607625 w 2663714"/>
                <a:gd name="connsiteY7054" fmla="*/ 1465689 h 2179871"/>
                <a:gd name="connsiteX7055" fmla="*/ 1604638 w 2663714"/>
                <a:gd name="connsiteY7055" fmla="*/ 1471066 h 2179871"/>
                <a:gd name="connsiteX7056" fmla="*/ 1590561 w 2663714"/>
                <a:gd name="connsiteY7056" fmla="*/ 1479515 h 2179871"/>
                <a:gd name="connsiteX7057" fmla="*/ 1536300 w 2663714"/>
                <a:gd name="connsiteY7057" fmla="*/ 1488818 h 2179871"/>
                <a:gd name="connsiteX7058" fmla="*/ 1536300 w 2663714"/>
                <a:gd name="connsiteY7058" fmla="*/ 1488818 h 2179871"/>
                <a:gd name="connsiteX7059" fmla="*/ 1536129 w 2663714"/>
                <a:gd name="connsiteY7059" fmla="*/ 1488818 h 2179871"/>
                <a:gd name="connsiteX7060" fmla="*/ 1535958 w 2663714"/>
                <a:gd name="connsiteY7060" fmla="*/ 1488818 h 2179871"/>
                <a:gd name="connsiteX7061" fmla="*/ 1535958 w 2663714"/>
                <a:gd name="connsiteY7061" fmla="*/ 1488818 h 2179871"/>
                <a:gd name="connsiteX7062" fmla="*/ 1471203 w 2663714"/>
                <a:gd name="connsiteY7062" fmla="*/ 1502559 h 2179871"/>
                <a:gd name="connsiteX7063" fmla="*/ 1448081 w 2663714"/>
                <a:gd name="connsiteY7063" fmla="*/ 1506912 h 2179871"/>
                <a:gd name="connsiteX7064" fmla="*/ 1448081 w 2663714"/>
                <a:gd name="connsiteY7064" fmla="*/ 1507169 h 2179871"/>
                <a:gd name="connsiteX7065" fmla="*/ 1471629 w 2663714"/>
                <a:gd name="connsiteY7065" fmla="*/ 1504523 h 2179871"/>
                <a:gd name="connsiteX7066" fmla="*/ 1537409 w 2663714"/>
                <a:gd name="connsiteY7066" fmla="*/ 1495561 h 2179871"/>
                <a:gd name="connsiteX7067" fmla="*/ 1537409 w 2663714"/>
                <a:gd name="connsiteY7067" fmla="*/ 1495561 h 2179871"/>
                <a:gd name="connsiteX7068" fmla="*/ 1537409 w 2663714"/>
                <a:gd name="connsiteY7068" fmla="*/ 1495561 h 2179871"/>
                <a:gd name="connsiteX7069" fmla="*/ 1537409 w 2663714"/>
                <a:gd name="connsiteY7069" fmla="*/ 1495561 h 2179871"/>
                <a:gd name="connsiteX7070" fmla="*/ 1537409 w 2663714"/>
                <a:gd name="connsiteY7070" fmla="*/ 1495561 h 2179871"/>
                <a:gd name="connsiteX7071" fmla="*/ 1599519 w 2663714"/>
                <a:gd name="connsiteY7071" fmla="*/ 1479942 h 2179871"/>
                <a:gd name="connsiteX7072" fmla="*/ 1594059 w 2663714"/>
                <a:gd name="connsiteY7072" fmla="*/ 1489843 h 2179871"/>
                <a:gd name="connsiteX7073" fmla="*/ 1583139 w 2663714"/>
                <a:gd name="connsiteY7073" fmla="*/ 1496415 h 2179871"/>
                <a:gd name="connsiteX7074" fmla="*/ 1583309 w 2663714"/>
                <a:gd name="connsiteY7074" fmla="*/ 1496670 h 2179871"/>
                <a:gd name="connsiteX7075" fmla="*/ 1593291 w 2663714"/>
                <a:gd name="connsiteY7075" fmla="*/ 1491293 h 2179871"/>
                <a:gd name="connsiteX7076" fmla="*/ 1593206 w 2663714"/>
                <a:gd name="connsiteY7076" fmla="*/ 1491464 h 2179871"/>
                <a:gd name="connsiteX7077" fmla="*/ 1593462 w 2663714"/>
                <a:gd name="connsiteY7077" fmla="*/ 1491635 h 2179871"/>
                <a:gd name="connsiteX7078" fmla="*/ 1593889 w 2663714"/>
                <a:gd name="connsiteY7078" fmla="*/ 1490952 h 2179871"/>
                <a:gd name="connsiteX7079" fmla="*/ 1614962 w 2663714"/>
                <a:gd name="connsiteY7079" fmla="*/ 1479601 h 2179871"/>
                <a:gd name="connsiteX7080" fmla="*/ 1642775 w 2663714"/>
                <a:gd name="connsiteY7080" fmla="*/ 1464750 h 2179871"/>
                <a:gd name="connsiteX7081" fmla="*/ 1637315 w 2663714"/>
                <a:gd name="connsiteY7081" fmla="*/ 1477126 h 2179871"/>
                <a:gd name="connsiteX7082" fmla="*/ 1635097 w 2663714"/>
                <a:gd name="connsiteY7082" fmla="*/ 1481905 h 2179871"/>
                <a:gd name="connsiteX7083" fmla="*/ 1592694 w 2663714"/>
                <a:gd name="connsiteY7083" fmla="*/ 1509131 h 2179871"/>
                <a:gd name="connsiteX7084" fmla="*/ 1584930 w 2663714"/>
                <a:gd name="connsiteY7084" fmla="*/ 1514082 h 2179871"/>
                <a:gd name="connsiteX7085" fmla="*/ 1539456 w 2663714"/>
                <a:gd name="connsiteY7085" fmla="*/ 1520312 h 2179871"/>
                <a:gd name="connsiteX7086" fmla="*/ 1539456 w 2663714"/>
                <a:gd name="connsiteY7086" fmla="*/ 1520312 h 2179871"/>
                <a:gd name="connsiteX7087" fmla="*/ 1539200 w 2663714"/>
                <a:gd name="connsiteY7087" fmla="*/ 1520312 h 2179871"/>
                <a:gd name="connsiteX7088" fmla="*/ 1538944 w 2663714"/>
                <a:gd name="connsiteY7088" fmla="*/ 1520312 h 2179871"/>
                <a:gd name="connsiteX7089" fmla="*/ 1538944 w 2663714"/>
                <a:gd name="connsiteY7089" fmla="*/ 1520312 h 2179871"/>
                <a:gd name="connsiteX7090" fmla="*/ 1451067 w 2663714"/>
                <a:gd name="connsiteY7090" fmla="*/ 1537125 h 2179871"/>
                <a:gd name="connsiteX7091" fmla="*/ 1435455 w 2663714"/>
                <a:gd name="connsiteY7091" fmla="*/ 1540113 h 2179871"/>
                <a:gd name="connsiteX7092" fmla="*/ 1427690 w 2663714"/>
                <a:gd name="connsiteY7092" fmla="*/ 1541478 h 2179871"/>
                <a:gd name="connsiteX7093" fmla="*/ 1424022 w 2663714"/>
                <a:gd name="connsiteY7093" fmla="*/ 1540625 h 2179871"/>
                <a:gd name="connsiteX7094" fmla="*/ 1422657 w 2663714"/>
                <a:gd name="connsiteY7094" fmla="*/ 1539430 h 2179871"/>
                <a:gd name="connsiteX7095" fmla="*/ 1422827 w 2663714"/>
                <a:gd name="connsiteY7095" fmla="*/ 1537808 h 2179871"/>
                <a:gd name="connsiteX7096" fmla="*/ 1422572 w 2663714"/>
                <a:gd name="connsiteY7096" fmla="*/ 1537638 h 2179871"/>
                <a:gd name="connsiteX7097" fmla="*/ 1422315 w 2663714"/>
                <a:gd name="connsiteY7097" fmla="*/ 1539686 h 2179871"/>
                <a:gd name="connsiteX7098" fmla="*/ 1423852 w 2663714"/>
                <a:gd name="connsiteY7098" fmla="*/ 1541137 h 2179871"/>
                <a:gd name="connsiteX7099" fmla="*/ 1427776 w 2663714"/>
                <a:gd name="connsiteY7099" fmla="*/ 1542247 h 2179871"/>
                <a:gd name="connsiteX7100" fmla="*/ 1435796 w 2663714"/>
                <a:gd name="connsiteY7100" fmla="*/ 1541308 h 2179871"/>
                <a:gd name="connsiteX7101" fmla="*/ 1451665 w 2663714"/>
                <a:gd name="connsiteY7101" fmla="*/ 1539174 h 2179871"/>
                <a:gd name="connsiteX7102" fmla="*/ 1540309 w 2663714"/>
                <a:gd name="connsiteY7102" fmla="*/ 1527225 h 2179871"/>
                <a:gd name="connsiteX7103" fmla="*/ 1540309 w 2663714"/>
                <a:gd name="connsiteY7103" fmla="*/ 1527225 h 2179871"/>
                <a:gd name="connsiteX7104" fmla="*/ 1540309 w 2663714"/>
                <a:gd name="connsiteY7104" fmla="*/ 1527225 h 2179871"/>
                <a:gd name="connsiteX7105" fmla="*/ 1540309 w 2663714"/>
                <a:gd name="connsiteY7105" fmla="*/ 1527225 h 2179871"/>
                <a:gd name="connsiteX7106" fmla="*/ 1540309 w 2663714"/>
                <a:gd name="connsiteY7106" fmla="*/ 1527225 h 2179871"/>
                <a:gd name="connsiteX7107" fmla="*/ 1574010 w 2663714"/>
                <a:gd name="connsiteY7107" fmla="*/ 1520910 h 2179871"/>
                <a:gd name="connsiteX7108" fmla="*/ 1566246 w 2663714"/>
                <a:gd name="connsiteY7108" fmla="*/ 1525860 h 2179871"/>
                <a:gd name="connsiteX7109" fmla="*/ 1566416 w 2663714"/>
                <a:gd name="connsiteY7109" fmla="*/ 1526116 h 2179871"/>
                <a:gd name="connsiteX7110" fmla="*/ 1576569 w 2663714"/>
                <a:gd name="connsiteY7110" fmla="*/ 1520398 h 2179871"/>
                <a:gd name="connsiteX7111" fmla="*/ 1627674 w 2663714"/>
                <a:gd name="connsiteY7111" fmla="*/ 1510497 h 2179871"/>
                <a:gd name="connsiteX7112" fmla="*/ 1610781 w 2663714"/>
                <a:gd name="connsiteY7112" fmla="*/ 1520653 h 2179871"/>
                <a:gd name="connsiteX7113" fmla="*/ 1591670 w 2663714"/>
                <a:gd name="connsiteY7113" fmla="*/ 1531919 h 2179871"/>
                <a:gd name="connsiteX7114" fmla="*/ 1545599 w 2663714"/>
                <a:gd name="connsiteY7114" fmla="*/ 1537125 h 2179871"/>
                <a:gd name="connsiteX7115" fmla="*/ 1545599 w 2663714"/>
                <a:gd name="connsiteY7115" fmla="*/ 1537125 h 2179871"/>
                <a:gd name="connsiteX7116" fmla="*/ 1545343 w 2663714"/>
                <a:gd name="connsiteY7116" fmla="*/ 1537125 h 2179871"/>
                <a:gd name="connsiteX7117" fmla="*/ 1545087 w 2663714"/>
                <a:gd name="connsiteY7117" fmla="*/ 1537125 h 2179871"/>
                <a:gd name="connsiteX7118" fmla="*/ 1545087 w 2663714"/>
                <a:gd name="connsiteY7118" fmla="*/ 1537125 h 2179871"/>
                <a:gd name="connsiteX7119" fmla="*/ 1474615 w 2663714"/>
                <a:gd name="connsiteY7119" fmla="*/ 1549843 h 2179871"/>
                <a:gd name="connsiteX7120" fmla="*/ 1347834 w 2663714"/>
                <a:gd name="connsiteY7120" fmla="*/ 1625888 h 2179871"/>
                <a:gd name="connsiteX7121" fmla="*/ 1339728 w 2663714"/>
                <a:gd name="connsiteY7121" fmla="*/ 1666941 h 2179871"/>
                <a:gd name="connsiteX7122" fmla="*/ 1310550 w 2663714"/>
                <a:gd name="connsiteY7122" fmla="*/ 1672403 h 2179871"/>
                <a:gd name="connsiteX7123" fmla="*/ 1280348 w 2663714"/>
                <a:gd name="connsiteY7123" fmla="*/ 1677950 h 2179871"/>
                <a:gd name="connsiteX7124" fmla="*/ 1273522 w 2663714"/>
                <a:gd name="connsiteY7124" fmla="*/ 1677950 h 2179871"/>
                <a:gd name="connsiteX7125" fmla="*/ 1209193 w 2663714"/>
                <a:gd name="connsiteY7125" fmla="*/ 1677438 h 2179871"/>
                <a:gd name="connsiteX7126" fmla="*/ 1209193 w 2663714"/>
                <a:gd name="connsiteY7126" fmla="*/ 1677438 h 2179871"/>
                <a:gd name="connsiteX7127" fmla="*/ 1209022 w 2663714"/>
                <a:gd name="connsiteY7127" fmla="*/ 1677438 h 2179871"/>
                <a:gd name="connsiteX7128" fmla="*/ 1208852 w 2663714"/>
                <a:gd name="connsiteY7128" fmla="*/ 1677438 h 2179871"/>
                <a:gd name="connsiteX7129" fmla="*/ 1208852 w 2663714"/>
                <a:gd name="connsiteY7129" fmla="*/ 1677438 h 2179871"/>
                <a:gd name="connsiteX7130" fmla="*/ 1144523 w 2663714"/>
                <a:gd name="connsiteY7130" fmla="*/ 1679743 h 2179871"/>
                <a:gd name="connsiteX7131" fmla="*/ 1144267 w 2663714"/>
                <a:gd name="connsiteY7131" fmla="*/ 1679743 h 2179871"/>
                <a:gd name="connsiteX7132" fmla="*/ 1157064 w 2663714"/>
                <a:gd name="connsiteY7132" fmla="*/ 1675049 h 2179871"/>
                <a:gd name="connsiteX7133" fmla="*/ 1175237 w 2663714"/>
                <a:gd name="connsiteY7133" fmla="*/ 1668391 h 2179871"/>
                <a:gd name="connsiteX7134" fmla="*/ 1211753 w 2663714"/>
                <a:gd name="connsiteY7134" fmla="*/ 1668391 h 2179871"/>
                <a:gd name="connsiteX7135" fmla="*/ 1211753 w 2663714"/>
                <a:gd name="connsiteY7135" fmla="*/ 1668391 h 2179871"/>
                <a:gd name="connsiteX7136" fmla="*/ 1211753 w 2663714"/>
                <a:gd name="connsiteY7136" fmla="*/ 1668391 h 2179871"/>
                <a:gd name="connsiteX7137" fmla="*/ 1211753 w 2663714"/>
                <a:gd name="connsiteY7137" fmla="*/ 1668391 h 2179871"/>
                <a:gd name="connsiteX7138" fmla="*/ 1286661 w 2663714"/>
                <a:gd name="connsiteY7138" fmla="*/ 1663697 h 2179871"/>
                <a:gd name="connsiteX7139" fmla="*/ 1313451 w 2663714"/>
                <a:gd name="connsiteY7139" fmla="*/ 1661990 h 2179871"/>
                <a:gd name="connsiteX7140" fmla="*/ 1313451 w 2663714"/>
                <a:gd name="connsiteY7140" fmla="*/ 1661649 h 2179871"/>
                <a:gd name="connsiteX7141" fmla="*/ 1286832 w 2663714"/>
                <a:gd name="connsiteY7141" fmla="*/ 1661649 h 2179871"/>
                <a:gd name="connsiteX7142" fmla="*/ 1211753 w 2663714"/>
                <a:gd name="connsiteY7142" fmla="*/ 1661393 h 2179871"/>
                <a:gd name="connsiteX7143" fmla="*/ 1211753 w 2663714"/>
                <a:gd name="connsiteY7143" fmla="*/ 1661393 h 2179871"/>
                <a:gd name="connsiteX7144" fmla="*/ 1211582 w 2663714"/>
                <a:gd name="connsiteY7144" fmla="*/ 1661393 h 2179871"/>
                <a:gd name="connsiteX7145" fmla="*/ 1211411 w 2663714"/>
                <a:gd name="connsiteY7145" fmla="*/ 1661393 h 2179871"/>
                <a:gd name="connsiteX7146" fmla="*/ 1211411 w 2663714"/>
                <a:gd name="connsiteY7146" fmla="*/ 1661393 h 2179871"/>
                <a:gd name="connsiteX7147" fmla="*/ 1136418 w 2663714"/>
                <a:gd name="connsiteY7147" fmla="*/ 1666087 h 2179871"/>
                <a:gd name="connsiteX7148" fmla="*/ 1109798 w 2663714"/>
                <a:gd name="connsiteY7148" fmla="*/ 1667794 h 2179871"/>
                <a:gd name="connsiteX7149" fmla="*/ 1109798 w 2663714"/>
                <a:gd name="connsiteY7149" fmla="*/ 1668136 h 2179871"/>
                <a:gd name="connsiteX7150" fmla="*/ 1136588 w 2663714"/>
                <a:gd name="connsiteY7150" fmla="*/ 1668136 h 2179871"/>
                <a:gd name="connsiteX7151" fmla="*/ 1172336 w 2663714"/>
                <a:gd name="connsiteY7151" fmla="*/ 1668477 h 2179871"/>
                <a:gd name="connsiteX7152" fmla="*/ 1156126 w 2663714"/>
                <a:gd name="connsiteY7152" fmla="*/ 1673256 h 2179871"/>
                <a:gd name="connsiteX7153" fmla="*/ 1132578 w 2663714"/>
                <a:gd name="connsiteY7153" fmla="*/ 1680084 h 2179871"/>
                <a:gd name="connsiteX7154" fmla="*/ 1121487 w 2663714"/>
                <a:gd name="connsiteY7154" fmla="*/ 1680255 h 2179871"/>
                <a:gd name="connsiteX7155" fmla="*/ 1121487 w 2663714"/>
                <a:gd name="connsiteY7155" fmla="*/ 1680597 h 2179871"/>
                <a:gd name="connsiteX7156" fmla="*/ 1129251 w 2663714"/>
                <a:gd name="connsiteY7156" fmla="*/ 1681109 h 2179871"/>
                <a:gd name="connsiteX7157" fmla="*/ 1083691 w 2663714"/>
                <a:gd name="connsiteY7157" fmla="*/ 1694593 h 2179871"/>
                <a:gd name="connsiteX7158" fmla="*/ 1083691 w 2663714"/>
                <a:gd name="connsiteY7158" fmla="*/ 1694593 h 2179871"/>
                <a:gd name="connsiteX7159" fmla="*/ 1083691 w 2663714"/>
                <a:gd name="connsiteY7159" fmla="*/ 1694593 h 2179871"/>
                <a:gd name="connsiteX7160" fmla="*/ 1083691 w 2663714"/>
                <a:gd name="connsiteY7160" fmla="*/ 1694593 h 2179871"/>
                <a:gd name="connsiteX7161" fmla="*/ 1083691 w 2663714"/>
                <a:gd name="connsiteY7161" fmla="*/ 1694593 h 2179871"/>
                <a:gd name="connsiteX7162" fmla="*/ 1058438 w 2663714"/>
                <a:gd name="connsiteY7162" fmla="*/ 1703726 h 2179871"/>
                <a:gd name="connsiteX7163" fmla="*/ 1055281 w 2663714"/>
                <a:gd name="connsiteY7163" fmla="*/ 1702702 h 2179871"/>
                <a:gd name="connsiteX7164" fmla="*/ 1442536 w 2663714"/>
                <a:gd name="connsiteY7164" fmla="*/ 969302 h 2179871"/>
                <a:gd name="connsiteX7165" fmla="*/ 1428373 w 2663714"/>
                <a:gd name="connsiteY7165" fmla="*/ 984665 h 2179871"/>
                <a:gd name="connsiteX7166" fmla="*/ 1403034 w 2663714"/>
                <a:gd name="connsiteY7166" fmla="*/ 1011977 h 2179871"/>
                <a:gd name="connsiteX7167" fmla="*/ 1402266 w 2663714"/>
                <a:gd name="connsiteY7167" fmla="*/ 996358 h 2179871"/>
                <a:gd name="connsiteX7168" fmla="*/ 1430506 w 2663714"/>
                <a:gd name="connsiteY7168" fmla="*/ 953940 h 2179871"/>
                <a:gd name="connsiteX7169" fmla="*/ 1443901 w 2663714"/>
                <a:gd name="connsiteY7169" fmla="*/ 932432 h 2179871"/>
                <a:gd name="connsiteX7170" fmla="*/ 1443645 w 2663714"/>
                <a:gd name="connsiteY7170" fmla="*/ 932261 h 2179871"/>
                <a:gd name="connsiteX7171" fmla="*/ 1428885 w 2663714"/>
                <a:gd name="connsiteY7171" fmla="*/ 952659 h 2179871"/>
                <a:gd name="connsiteX7172" fmla="*/ 1401583 w 2663714"/>
                <a:gd name="connsiteY7172" fmla="*/ 987823 h 2179871"/>
                <a:gd name="connsiteX7173" fmla="*/ 1400816 w 2663714"/>
                <a:gd name="connsiteY7173" fmla="*/ 979630 h 2179871"/>
                <a:gd name="connsiteX7174" fmla="*/ 1413016 w 2663714"/>
                <a:gd name="connsiteY7174" fmla="*/ 965462 h 2179871"/>
                <a:gd name="connsiteX7175" fmla="*/ 1413016 w 2663714"/>
                <a:gd name="connsiteY7175" fmla="*/ 965462 h 2179871"/>
                <a:gd name="connsiteX7176" fmla="*/ 1413016 w 2663714"/>
                <a:gd name="connsiteY7176" fmla="*/ 965462 h 2179871"/>
                <a:gd name="connsiteX7177" fmla="*/ 1413016 w 2663714"/>
                <a:gd name="connsiteY7177" fmla="*/ 965462 h 2179871"/>
                <a:gd name="connsiteX7178" fmla="*/ 1413016 w 2663714"/>
                <a:gd name="connsiteY7178" fmla="*/ 965462 h 2179871"/>
                <a:gd name="connsiteX7179" fmla="*/ 1445437 w 2663714"/>
                <a:gd name="connsiteY7179" fmla="*/ 920825 h 2179871"/>
                <a:gd name="connsiteX7180" fmla="*/ 1457040 w 2663714"/>
                <a:gd name="connsiteY7180" fmla="*/ 904864 h 2179871"/>
                <a:gd name="connsiteX7181" fmla="*/ 1456784 w 2663714"/>
                <a:gd name="connsiteY7181" fmla="*/ 904694 h 2179871"/>
                <a:gd name="connsiteX7182" fmla="*/ 1443901 w 2663714"/>
                <a:gd name="connsiteY7182" fmla="*/ 919459 h 2179871"/>
                <a:gd name="connsiteX7183" fmla="*/ 1407641 w 2663714"/>
                <a:gd name="connsiteY7183" fmla="*/ 961024 h 2179871"/>
                <a:gd name="connsiteX7184" fmla="*/ 1407641 w 2663714"/>
                <a:gd name="connsiteY7184" fmla="*/ 961024 h 2179871"/>
                <a:gd name="connsiteX7185" fmla="*/ 1407641 w 2663714"/>
                <a:gd name="connsiteY7185" fmla="*/ 961109 h 2179871"/>
                <a:gd name="connsiteX7186" fmla="*/ 1407556 w 2663714"/>
                <a:gd name="connsiteY7186" fmla="*/ 961194 h 2179871"/>
                <a:gd name="connsiteX7187" fmla="*/ 1407556 w 2663714"/>
                <a:gd name="connsiteY7187" fmla="*/ 961194 h 2179871"/>
                <a:gd name="connsiteX7188" fmla="*/ 1400133 w 2663714"/>
                <a:gd name="connsiteY7188" fmla="*/ 971180 h 2179871"/>
                <a:gd name="connsiteX7189" fmla="*/ 1399365 w 2663714"/>
                <a:gd name="connsiteY7189" fmla="*/ 962987 h 2179871"/>
                <a:gd name="connsiteX7190" fmla="*/ 1400730 w 2663714"/>
                <a:gd name="connsiteY7190" fmla="*/ 961536 h 2179871"/>
                <a:gd name="connsiteX7191" fmla="*/ 1400730 w 2663714"/>
                <a:gd name="connsiteY7191" fmla="*/ 961536 h 2179871"/>
                <a:gd name="connsiteX7192" fmla="*/ 1400730 w 2663714"/>
                <a:gd name="connsiteY7192" fmla="*/ 961536 h 2179871"/>
                <a:gd name="connsiteX7193" fmla="*/ 1400730 w 2663714"/>
                <a:gd name="connsiteY7193" fmla="*/ 961536 h 2179871"/>
                <a:gd name="connsiteX7194" fmla="*/ 1400730 w 2663714"/>
                <a:gd name="connsiteY7194" fmla="*/ 961536 h 2179871"/>
                <a:gd name="connsiteX7195" fmla="*/ 1429568 w 2663714"/>
                <a:gd name="connsiteY7195" fmla="*/ 926799 h 2179871"/>
                <a:gd name="connsiteX7196" fmla="*/ 1439976 w 2663714"/>
                <a:gd name="connsiteY7196" fmla="*/ 914509 h 2179871"/>
                <a:gd name="connsiteX7197" fmla="*/ 1439720 w 2663714"/>
                <a:gd name="connsiteY7197" fmla="*/ 914338 h 2179871"/>
                <a:gd name="connsiteX7198" fmla="*/ 1428032 w 2663714"/>
                <a:gd name="connsiteY7198" fmla="*/ 925348 h 2179871"/>
                <a:gd name="connsiteX7199" fmla="*/ 1398341 w 2663714"/>
                <a:gd name="connsiteY7199" fmla="*/ 953940 h 2179871"/>
                <a:gd name="connsiteX7200" fmla="*/ 1397318 w 2663714"/>
                <a:gd name="connsiteY7200" fmla="*/ 942076 h 2179871"/>
                <a:gd name="connsiteX7201" fmla="*/ 1403119 w 2663714"/>
                <a:gd name="connsiteY7201" fmla="*/ 934651 h 2179871"/>
                <a:gd name="connsiteX7202" fmla="*/ 1403119 w 2663714"/>
                <a:gd name="connsiteY7202" fmla="*/ 934651 h 2179871"/>
                <a:gd name="connsiteX7203" fmla="*/ 1403119 w 2663714"/>
                <a:gd name="connsiteY7203" fmla="*/ 934651 h 2179871"/>
                <a:gd name="connsiteX7204" fmla="*/ 1403119 w 2663714"/>
                <a:gd name="connsiteY7204" fmla="*/ 934651 h 2179871"/>
                <a:gd name="connsiteX7205" fmla="*/ 1403119 w 2663714"/>
                <a:gd name="connsiteY7205" fmla="*/ 934651 h 2179871"/>
                <a:gd name="connsiteX7206" fmla="*/ 1425899 w 2663714"/>
                <a:gd name="connsiteY7206" fmla="*/ 898463 h 2179871"/>
                <a:gd name="connsiteX7207" fmla="*/ 1434004 w 2663714"/>
                <a:gd name="connsiteY7207" fmla="*/ 885576 h 2179871"/>
                <a:gd name="connsiteX7208" fmla="*/ 1433748 w 2663714"/>
                <a:gd name="connsiteY7208" fmla="*/ 885405 h 2179871"/>
                <a:gd name="connsiteX7209" fmla="*/ 1424278 w 2663714"/>
                <a:gd name="connsiteY7209" fmla="*/ 897268 h 2179871"/>
                <a:gd name="connsiteX7210" fmla="*/ 1397488 w 2663714"/>
                <a:gd name="connsiteY7210" fmla="*/ 930640 h 2179871"/>
                <a:gd name="connsiteX7211" fmla="*/ 1397488 w 2663714"/>
                <a:gd name="connsiteY7211" fmla="*/ 930640 h 2179871"/>
                <a:gd name="connsiteX7212" fmla="*/ 1397488 w 2663714"/>
                <a:gd name="connsiteY7212" fmla="*/ 930640 h 2179871"/>
                <a:gd name="connsiteX7213" fmla="*/ 1397488 w 2663714"/>
                <a:gd name="connsiteY7213" fmla="*/ 930640 h 2179871"/>
                <a:gd name="connsiteX7214" fmla="*/ 1397488 w 2663714"/>
                <a:gd name="connsiteY7214" fmla="*/ 930725 h 2179871"/>
                <a:gd name="connsiteX7215" fmla="*/ 1396550 w 2663714"/>
                <a:gd name="connsiteY7215" fmla="*/ 932261 h 2179871"/>
                <a:gd name="connsiteX7216" fmla="*/ 1394332 w 2663714"/>
                <a:gd name="connsiteY7216" fmla="*/ 909046 h 2179871"/>
                <a:gd name="connsiteX7217" fmla="*/ 1394587 w 2663714"/>
                <a:gd name="connsiteY7217" fmla="*/ 908022 h 2179871"/>
                <a:gd name="connsiteX7218" fmla="*/ 1394332 w 2663714"/>
                <a:gd name="connsiteY7218" fmla="*/ 907937 h 2179871"/>
                <a:gd name="connsiteX7219" fmla="*/ 1394332 w 2663714"/>
                <a:gd name="connsiteY7219" fmla="*/ 908193 h 2179871"/>
                <a:gd name="connsiteX7220" fmla="*/ 1392199 w 2663714"/>
                <a:gd name="connsiteY7220" fmla="*/ 886685 h 2179871"/>
                <a:gd name="connsiteX7221" fmla="*/ 1391687 w 2663714"/>
                <a:gd name="connsiteY7221" fmla="*/ 880540 h 2179871"/>
                <a:gd name="connsiteX7222" fmla="*/ 1392796 w 2663714"/>
                <a:gd name="connsiteY7222" fmla="*/ 876785 h 2179871"/>
                <a:gd name="connsiteX7223" fmla="*/ 1392540 w 2663714"/>
                <a:gd name="connsiteY7223" fmla="*/ 876699 h 2179871"/>
                <a:gd name="connsiteX7224" fmla="*/ 1391516 w 2663714"/>
                <a:gd name="connsiteY7224" fmla="*/ 878918 h 2179871"/>
                <a:gd name="connsiteX7225" fmla="*/ 1390833 w 2663714"/>
                <a:gd name="connsiteY7225" fmla="*/ 870384 h 2179871"/>
                <a:gd name="connsiteX7226" fmla="*/ 1397744 w 2663714"/>
                <a:gd name="connsiteY7226" fmla="*/ 846998 h 2179871"/>
                <a:gd name="connsiteX7227" fmla="*/ 1402351 w 2663714"/>
                <a:gd name="connsiteY7227" fmla="*/ 831721 h 2179871"/>
                <a:gd name="connsiteX7228" fmla="*/ 1402095 w 2663714"/>
                <a:gd name="connsiteY7228" fmla="*/ 831635 h 2179871"/>
                <a:gd name="connsiteX7229" fmla="*/ 1395867 w 2663714"/>
                <a:gd name="connsiteY7229" fmla="*/ 846230 h 2179871"/>
                <a:gd name="connsiteX7230" fmla="*/ 1390151 w 2663714"/>
                <a:gd name="connsiteY7230" fmla="*/ 859544 h 2179871"/>
                <a:gd name="connsiteX7231" fmla="*/ 1389298 w 2663714"/>
                <a:gd name="connsiteY7231" fmla="*/ 846401 h 2179871"/>
                <a:gd name="connsiteX7232" fmla="*/ 1406788 w 2663714"/>
                <a:gd name="connsiteY7232" fmla="*/ 797581 h 2179871"/>
                <a:gd name="connsiteX7233" fmla="*/ 1413954 w 2663714"/>
                <a:gd name="connsiteY7233" fmla="*/ 778463 h 2179871"/>
                <a:gd name="connsiteX7234" fmla="*/ 1413699 w 2663714"/>
                <a:gd name="connsiteY7234" fmla="*/ 778378 h 2179871"/>
                <a:gd name="connsiteX7235" fmla="*/ 1404996 w 2663714"/>
                <a:gd name="connsiteY7235" fmla="*/ 796642 h 2179871"/>
                <a:gd name="connsiteX7236" fmla="*/ 1388530 w 2663714"/>
                <a:gd name="connsiteY7236" fmla="*/ 831806 h 2179871"/>
                <a:gd name="connsiteX7237" fmla="*/ 1388104 w 2663714"/>
                <a:gd name="connsiteY7237" fmla="*/ 822503 h 2179871"/>
                <a:gd name="connsiteX7238" fmla="*/ 1389298 w 2663714"/>
                <a:gd name="connsiteY7238" fmla="*/ 819687 h 2179871"/>
                <a:gd name="connsiteX7239" fmla="*/ 1389298 w 2663714"/>
                <a:gd name="connsiteY7239" fmla="*/ 819687 h 2179871"/>
                <a:gd name="connsiteX7240" fmla="*/ 1389298 w 2663714"/>
                <a:gd name="connsiteY7240" fmla="*/ 819687 h 2179871"/>
                <a:gd name="connsiteX7241" fmla="*/ 1389298 w 2663714"/>
                <a:gd name="connsiteY7241" fmla="*/ 819687 h 2179871"/>
                <a:gd name="connsiteX7242" fmla="*/ 1389298 w 2663714"/>
                <a:gd name="connsiteY7242" fmla="*/ 819687 h 2179871"/>
                <a:gd name="connsiteX7243" fmla="*/ 1409689 w 2663714"/>
                <a:gd name="connsiteY7243" fmla="*/ 767795 h 2179871"/>
                <a:gd name="connsiteX7244" fmla="*/ 1417879 w 2663714"/>
                <a:gd name="connsiteY7244" fmla="*/ 749616 h 2179871"/>
                <a:gd name="connsiteX7245" fmla="*/ 1417623 w 2663714"/>
                <a:gd name="connsiteY7245" fmla="*/ 749445 h 2179871"/>
                <a:gd name="connsiteX7246" fmla="*/ 1407897 w 2663714"/>
                <a:gd name="connsiteY7246" fmla="*/ 766770 h 2179871"/>
                <a:gd name="connsiteX7247" fmla="*/ 1387336 w 2663714"/>
                <a:gd name="connsiteY7247" fmla="*/ 807140 h 2179871"/>
                <a:gd name="connsiteX7248" fmla="*/ 1386653 w 2663714"/>
                <a:gd name="connsiteY7248" fmla="*/ 790924 h 2179871"/>
                <a:gd name="connsiteX7249" fmla="*/ 1396294 w 2663714"/>
                <a:gd name="connsiteY7249" fmla="*/ 773684 h 2179871"/>
                <a:gd name="connsiteX7250" fmla="*/ 1396294 w 2663714"/>
                <a:gd name="connsiteY7250" fmla="*/ 773684 h 2179871"/>
                <a:gd name="connsiteX7251" fmla="*/ 1396294 w 2663714"/>
                <a:gd name="connsiteY7251" fmla="*/ 773684 h 2179871"/>
                <a:gd name="connsiteX7252" fmla="*/ 1396294 w 2663714"/>
                <a:gd name="connsiteY7252" fmla="*/ 773684 h 2179871"/>
                <a:gd name="connsiteX7253" fmla="*/ 1396294 w 2663714"/>
                <a:gd name="connsiteY7253" fmla="*/ 773684 h 2179871"/>
                <a:gd name="connsiteX7254" fmla="*/ 1425387 w 2663714"/>
                <a:gd name="connsiteY7254" fmla="*/ 718293 h 2179871"/>
                <a:gd name="connsiteX7255" fmla="*/ 1436308 w 2663714"/>
                <a:gd name="connsiteY7255" fmla="*/ 698748 h 2179871"/>
                <a:gd name="connsiteX7256" fmla="*/ 1436052 w 2663714"/>
                <a:gd name="connsiteY7256" fmla="*/ 698577 h 2179871"/>
                <a:gd name="connsiteX7257" fmla="*/ 1423766 w 2663714"/>
                <a:gd name="connsiteY7257" fmla="*/ 717098 h 2179871"/>
                <a:gd name="connsiteX7258" fmla="*/ 1390237 w 2663714"/>
                <a:gd name="connsiteY7258" fmla="*/ 770270 h 2179871"/>
                <a:gd name="connsiteX7259" fmla="*/ 1390237 w 2663714"/>
                <a:gd name="connsiteY7259" fmla="*/ 770270 h 2179871"/>
                <a:gd name="connsiteX7260" fmla="*/ 1390237 w 2663714"/>
                <a:gd name="connsiteY7260" fmla="*/ 770441 h 2179871"/>
                <a:gd name="connsiteX7261" fmla="*/ 1390237 w 2663714"/>
                <a:gd name="connsiteY7261" fmla="*/ 770611 h 2179871"/>
                <a:gd name="connsiteX7262" fmla="*/ 1390237 w 2663714"/>
                <a:gd name="connsiteY7262" fmla="*/ 770611 h 2179871"/>
                <a:gd name="connsiteX7263" fmla="*/ 1386312 w 2663714"/>
                <a:gd name="connsiteY7263" fmla="*/ 778805 h 2179871"/>
                <a:gd name="connsiteX7264" fmla="*/ 1385971 w 2663714"/>
                <a:gd name="connsiteY7264" fmla="*/ 771721 h 2179871"/>
                <a:gd name="connsiteX7265" fmla="*/ 1385971 w 2663714"/>
                <a:gd name="connsiteY7265" fmla="*/ 770697 h 2179871"/>
                <a:gd name="connsiteX7266" fmla="*/ 1401071 w 2663714"/>
                <a:gd name="connsiteY7266" fmla="*/ 746116 h 2179871"/>
                <a:gd name="connsiteX7267" fmla="*/ 1401071 w 2663714"/>
                <a:gd name="connsiteY7267" fmla="*/ 746116 h 2179871"/>
                <a:gd name="connsiteX7268" fmla="*/ 1401071 w 2663714"/>
                <a:gd name="connsiteY7268" fmla="*/ 746116 h 2179871"/>
                <a:gd name="connsiteX7269" fmla="*/ 1401071 w 2663714"/>
                <a:gd name="connsiteY7269" fmla="*/ 746116 h 2179871"/>
                <a:gd name="connsiteX7270" fmla="*/ 1401071 w 2663714"/>
                <a:gd name="connsiteY7270" fmla="*/ 746116 h 2179871"/>
                <a:gd name="connsiteX7271" fmla="*/ 1425302 w 2663714"/>
                <a:gd name="connsiteY7271" fmla="*/ 701394 h 2179871"/>
                <a:gd name="connsiteX7272" fmla="*/ 1434516 w 2663714"/>
                <a:gd name="connsiteY7272" fmla="*/ 685689 h 2179871"/>
                <a:gd name="connsiteX7273" fmla="*/ 1434260 w 2663714"/>
                <a:gd name="connsiteY7273" fmla="*/ 685519 h 2179871"/>
                <a:gd name="connsiteX7274" fmla="*/ 1423595 w 2663714"/>
                <a:gd name="connsiteY7274" fmla="*/ 700199 h 2179871"/>
                <a:gd name="connsiteX7275" fmla="*/ 1395014 w 2663714"/>
                <a:gd name="connsiteY7275" fmla="*/ 742532 h 2179871"/>
                <a:gd name="connsiteX7276" fmla="*/ 1395014 w 2663714"/>
                <a:gd name="connsiteY7276" fmla="*/ 742532 h 2179871"/>
                <a:gd name="connsiteX7277" fmla="*/ 1395014 w 2663714"/>
                <a:gd name="connsiteY7277" fmla="*/ 742617 h 2179871"/>
                <a:gd name="connsiteX7278" fmla="*/ 1395014 w 2663714"/>
                <a:gd name="connsiteY7278" fmla="*/ 742617 h 2179871"/>
                <a:gd name="connsiteX7279" fmla="*/ 1395014 w 2663714"/>
                <a:gd name="connsiteY7279" fmla="*/ 742702 h 2179871"/>
                <a:gd name="connsiteX7280" fmla="*/ 1385971 w 2663714"/>
                <a:gd name="connsiteY7280" fmla="*/ 760540 h 2179871"/>
                <a:gd name="connsiteX7281" fmla="*/ 1389554 w 2663714"/>
                <a:gd name="connsiteY7281" fmla="*/ 730583 h 2179871"/>
                <a:gd name="connsiteX7282" fmla="*/ 1400986 w 2663714"/>
                <a:gd name="connsiteY7282" fmla="*/ 713855 h 2179871"/>
                <a:gd name="connsiteX7283" fmla="*/ 1400986 w 2663714"/>
                <a:gd name="connsiteY7283" fmla="*/ 713855 h 2179871"/>
                <a:gd name="connsiteX7284" fmla="*/ 1400986 w 2663714"/>
                <a:gd name="connsiteY7284" fmla="*/ 713855 h 2179871"/>
                <a:gd name="connsiteX7285" fmla="*/ 1400986 w 2663714"/>
                <a:gd name="connsiteY7285" fmla="*/ 713855 h 2179871"/>
                <a:gd name="connsiteX7286" fmla="*/ 1400986 w 2663714"/>
                <a:gd name="connsiteY7286" fmla="*/ 713855 h 2179871"/>
                <a:gd name="connsiteX7287" fmla="*/ 1420951 w 2663714"/>
                <a:gd name="connsiteY7287" fmla="*/ 684580 h 2179871"/>
                <a:gd name="connsiteX7288" fmla="*/ 1421804 w 2663714"/>
                <a:gd name="connsiteY7288" fmla="*/ 683385 h 2179871"/>
                <a:gd name="connsiteX7289" fmla="*/ 1433322 w 2663714"/>
                <a:gd name="connsiteY7289" fmla="*/ 679032 h 2179871"/>
                <a:gd name="connsiteX7290" fmla="*/ 1433322 w 2663714"/>
                <a:gd name="connsiteY7290" fmla="*/ 679032 h 2179871"/>
                <a:gd name="connsiteX7291" fmla="*/ 1433322 w 2663714"/>
                <a:gd name="connsiteY7291" fmla="*/ 679032 h 2179871"/>
                <a:gd name="connsiteX7292" fmla="*/ 1433322 w 2663714"/>
                <a:gd name="connsiteY7292" fmla="*/ 679032 h 2179871"/>
                <a:gd name="connsiteX7293" fmla="*/ 1433322 w 2663714"/>
                <a:gd name="connsiteY7293" fmla="*/ 679032 h 2179871"/>
                <a:gd name="connsiteX7294" fmla="*/ 1468046 w 2663714"/>
                <a:gd name="connsiteY7294" fmla="*/ 661109 h 2179871"/>
                <a:gd name="connsiteX7295" fmla="*/ 1470861 w 2663714"/>
                <a:gd name="connsiteY7295" fmla="*/ 659658 h 2179871"/>
                <a:gd name="connsiteX7296" fmla="*/ 1478113 w 2663714"/>
                <a:gd name="connsiteY7296" fmla="*/ 656842 h 2179871"/>
                <a:gd name="connsiteX7297" fmla="*/ 1513776 w 2663714"/>
                <a:gd name="connsiteY7297" fmla="*/ 643186 h 2179871"/>
                <a:gd name="connsiteX7298" fmla="*/ 1513776 w 2663714"/>
                <a:gd name="connsiteY7298" fmla="*/ 643186 h 2179871"/>
                <a:gd name="connsiteX7299" fmla="*/ 1478454 w 2663714"/>
                <a:gd name="connsiteY7299" fmla="*/ 669303 h 2179871"/>
                <a:gd name="connsiteX7300" fmla="*/ 1477175 w 2663714"/>
                <a:gd name="connsiteY7300" fmla="*/ 670241 h 2179871"/>
                <a:gd name="connsiteX7301" fmla="*/ 1475212 w 2663714"/>
                <a:gd name="connsiteY7301" fmla="*/ 671692 h 2179871"/>
                <a:gd name="connsiteX7302" fmla="*/ 1476492 w 2663714"/>
                <a:gd name="connsiteY7302" fmla="*/ 671180 h 2179871"/>
                <a:gd name="connsiteX7303" fmla="*/ 1431786 w 2663714"/>
                <a:gd name="connsiteY7303" fmla="*/ 743300 h 2179871"/>
                <a:gd name="connsiteX7304" fmla="*/ 1443133 w 2663714"/>
                <a:gd name="connsiteY7304" fmla="*/ 877980 h 2179871"/>
                <a:gd name="connsiteX7305" fmla="*/ 1446972 w 2663714"/>
                <a:gd name="connsiteY7305" fmla="*/ 885234 h 2179871"/>
                <a:gd name="connsiteX7306" fmla="*/ 1443474 w 2663714"/>
                <a:gd name="connsiteY7306" fmla="*/ 886685 h 2179871"/>
                <a:gd name="connsiteX7307" fmla="*/ 1444925 w 2663714"/>
                <a:gd name="connsiteY7307" fmla="*/ 882247 h 2179871"/>
                <a:gd name="connsiteX7308" fmla="*/ 1444668 w 2663714"/>
                <a:gd name="connsiteY7308" fmla="*/ 882162 h 2179871"/>
                <a:gd name="connsiteX7309" fmla="*/ 1442280 w 2663714"/>
                <a:gd name="connsiteY7309" fmla="*/ 887368 h 2179871"/>
                <a:gd name="connsiteX7310" fmla="*/ 1441853 w 2663714"/>
                <a:gd name="connsiteY7310" fmla="*/ 888307 h 2179871"/>
                <a:gd name="connsiteX7311" fmla="*/ 1442877 w 2663714"/>
                <a:gd name="connsiteY7311" fmla="*/ 888051 h 2179871"/>
                <a:gd name="connsiteX7312" fmla="*/ 1447740 w 2663714"/>
                <a:gd name="connsiteY7312" fmla="*/ 886685 h 2179871"/>
                <a:gd name="connsiteX7313" fmla="*/ 1457296 w 2663714"/>
                <a:gd name="connsiteY7313" fmla="*/ 901962 h 2179871"/>
                <a:gd name="connsiteX7314" fmla="*/ 1452518 w 2663714"/>
                <a:gd name="connsiteY7314" fmla="*/ 905035 h 2179871"/>
                <a:gd name="connsiteX7315" fmla="*/ 1452688 w 2663714"/>
                <a:gd name="connsiteY7315" fmla="*/ 905291 h 2179871"/>
                <a:gd name="connsiteX7316" fmla="*/ 1457978 w 2663714"/>
                <a:gd name="connsiteY7316" fmla="*/ 902987 h 2179871"/>
                <a:gd name="connsiteX7317" fmla="*/ 1466937 w 2663714"/>
                <a:gd name="connsiteY7317" fmla="*/ 914680 h 2179871"/>
                <a:gd name="connsiteX7318" fmla="*/ 1461817 w 2663714"/>
                <a:gd name="connsiteY7318" fmla="*/ 919971 h 2179871"/>
                <a:gd name="connsiteX7319" fmla="*/ 1452006 w 2663714"/>
                <a:gd name="connsiteY7319" fmla="*/ 929872 h 2179871"/>
                <a:gd name="connsiteX7320" fmla="*/ 1452176 w 2663714"/>
                <a:gd name="connsiteY7320" fmla="*/ 930128 h 2179871"/>
                <a:gd name="connsiteX7321" fmla="*/ 1463097 w 2663714"/>
                <a:gd name="connsiteY7321" fmla="*/ 921593 h 2179871"/>
                <a:gd name="connsiteX7322" fmla="*/ 1468899 w 2663714"/>
                <a:gd name="connsiteY7322" fmla="*/ 917154 h 2179871"/>
                <a:gd name="connsiteX7323" fmla="*/ 1472738 w 2663714"/>
                <a:gd name="connsiteY7323" fmla="*/ 921422 h 2179871"/>
                <a:gd name="connsiteX7324" fmla="*/ 1470605 w 2663714"/>
                <a:gd name="connsiteY7324" fmla="*/ 924153 h 2179871"/>
                <a:gd name="connsiteX7325" fmla="*/ 1470605 w 2663714"/>
                <a:gd name="connsiteY7325" fmla="*/ 924153 h 2179871"/>
                <a:gd name="connsiteX7326" fmla="*/ 1470605 w 2663714"/>
                <a:gd name="connsiteY7326" fmla="*/ 924153 h 2179871"/>
                <a:gd name="connsiteX7327" fmla="*/ 1470605 w 2663714"/>
                <a:gd name="connsiteY7327" fmla="*/ 924153 h 2179871"/>
                <a:gd name="connsiteX7328" fmla="*/ 1470605 w 2663714"/>
                <a:gd name="connsiteY7328" fmla="*/ 924153 h 2179871"/>
                <a:gd name="connsiteX7329" fmla="*/ 1451238 w 2663714"/>
                <a:gd name="connsiteY7329" fmla="*/ 956671 h 2179871"/>
                <a:gd name="connsiteX7330" fmla="*/ 1444498 w 2663714"/>
                <a:gd name="connsiteY7330" fmla="*/ 968363 h 2179871"/>
                <a:gd name="connsiteX7331" fmla="*/ 1444754 w 2663714"/>
                <a:gd name="connsiteY7331" fmla="*/ 968534 h 2179871"/>
                <a:gd name="connsiteX7332" fmla="*/ 1452945 w 2663714"/>
                <a:gd name="connsiteY7332" fmla="*/ 957866 h 2179871"/>
                <a:gd name="connsiteX7333" fmla="*/ 1476321 w 2663714"/>
                <a:gd name="connsiteY7333" fmla="*/ 928250 h 2179871"/>
                <a:gd name="connsiteX7334" fmla="*/ 1476321 w 2663714"/>
                <a:gd name="connsiteY7334" fmla="*/ 928250 h 2179871"/>
                <a:gd name="connsiteX7335" fmla="*/ 1476321 w 2663714"/>
                <a:gd name="connsiteY7335" fmla="*/ 928250 h 2179871"/>
                <a:gd name="connsiteX7336" fmla="*/ 1476321 w 2663714"/>
                <a:gd name="connsiteY7336" fmla="*/ 928250 h 2179871"/>
                <a:gd name="connsiteX7337" fmla="*/ 1476321 w 2663714"/>
                <a:gd name="connsiteY7337" fmla="*/ 928250 h 2179871"/>
                <a:gd name="connsiteX7338" fmla="*/ 1477431 w 2663714"/>
                <a:gd name="connsiteY7338" fmla="*/ 926458 h 2179871"/>
                <a:gd name="connsiteX7339" fmla="*/ 1486048 w 2663714"/>
                <a:gd name="connsiteY7339" fmla="*/ 934736 h 2179871"/>
                <a:gd name="connsiteX7340" fmla="*/ 1462926 w 2663714"/>
                <a:gd name="connsiteY7340" fmla="*/ 971863 h 2179871"/>
                <a:gd name="connsiteX7341" fmla="*/ 1450385 w 2663714"/>
                <a:gd name="connsiteY7341" fmla="*/ 986116 h 2179871"/>
                <a:gd name="connsiteX7342" fmla="*/ 1404228 w 2663714"/>
                <a:gd name="connsiteY7342" fmla="*/ 1036557 h 2179871"/>
                <a:gd name="connsiteX7343" fmla="*/ 1404228 w 2663714"/>
                <a:gd name="connsiteY7343" fmla="*/ 1036557 h 2179871"/>
                <a:gd name="connsiteX7344" fmla="*/ 1404143 w 2663714"/>
                <a:gd name="connsiteY7344" fmla="*/ 1036642 h 2179871"/>
                <a:gd name="connsiteX7345" fmla="*/ 1404058 w 2663714"/>
                <a:gd name="connsiteY7345" fmla="*/ 1036642 h 2179871"/>
                <a:gd name="connsiteX7346" fmla="*/ 1404058 w 2663714"/>
                <a:gd name="connsiteY7346" fmla="*/ 1036813 h 2179871"/>
                <a:gd name="connsiteX7347" fmla="*/ 1403034 w 2663714"/>
                <a:gd name="connsiteY7347" fmla="*/ 1038008 h 2179871"/>
                <a:gd name="connsiteX7348" fmla="*/ 1403204 w 2663714"/>
                <a:gd name="connsiteY7348" fmla="*/ 1021109 h 2179871"/>
                <a:gd name="connsiteX7349" fmla="*/ 1429909 w 2663714"/>
                <a:gd name="connsiteY7349" fmla="*/ 986628 h 2179871"/>
                <a:gd name="connsiteX7350" fmla="*/ 1442877 w 2663714"/>
                <a:gd name="connsiteY7350" fmla="*/ 969985 h 2179871"/>
                <a:gd name="connsiteX7351" fmla="*/ 1442621 w 2663714"/>
                <a:gd name="connsiteY7351" fmla="*/ 969815 h 2179871"/>
                <a:gd name="connsiteX7352" fmla="*/ 1380937 w 2663714"/>
                <a:gd name="connsiteY7352" fmla="*/ 957012 h 2179871"/>
                <a:gd name="connsiteX7353" fmla="*/ 1386312 w 2663714"/>
                <a:gd name="connsiteY7353" fmla="*/ 938235 h 2179871"/>
                <a:gd name="connsiteX7354" fmla="*/ 1386994 w 2663714"/>
                <a:gd name="connsiteY7354" fmla="*/ 945746 h 2179871"/>
                <a:gd name="connsiteX7355" fmla="*/ 1387079 w 2663714"/>
                <a:gd name="connsiteY7355" fmla="*/ 947026 h 2179871"/>
                <a:gd name="connsiteX7356" fmla="*/ 1380937 w 2663714"/>
                <a:gd name="connsiteY7356" fmla="*/ 956927 h 2179871"/>
                <a:gd name="connsiteX7357" fmla="*/ 1376842 w 2663714"/>
                <a:gd name="connsiteY7357" fmla="*/ 967681 h 2179871"/>
                <a:gd name="connsiteX7358" fmla="*/ 1387592 w 2663714"/>
                <a:gd name="connsiteY7358" fmla="*/ 954452 h 2179871"/>
                <a:gd name="connsiteX7359" fmla="*/ 1388359 w 2663714"/>
                <a:gd name="connsiteY7359" fmla="*/ 965633 h 2179871"/>
                <a:gd name="connsiteX7360" fmla="*/ 1367286 w 2663714"/>
                <a:gd name="connsiteY7360" fmla="*/ 992261 h 2179871"/>
                <a:gd name="connsiteX7361" fmla="*/ 1365153 w 2663714"/>
                <a:gd name="connsiteY7361" fmla="*/ 994992 h 2179871"/>
                <a:gd name="connsiteX7362" fmla="*/ 1376842 w 2663714"/>
                <a:gd name="connsiteY7362" fmla="*/ 967681 h 2179871"/>
                <a:gd name="connsiteX7363" fmla="*/ 1475298 w 2663714"/>
                <a:gd name="connsiteY7363" fmla="*/ 584125 h 2179871"/>
                <a:gd name="connsiteX7364" fmla="*/ 1482464 w 2663714"/>
                <a:gd name="connsiteY7364" fmla="*/ 583954 h 2179871"/>
                <a:gd name="connsiteX7365" fmla="*/ 1490996 w 2663714"/>
                <a:gd name="connsiteY7365" fmla="*/ 583869 h 2179871"/>
                <a:gd name="connsiteX7366" fmla="*/ 1482891 w 2663714"/>
                <a:gd name="connsiteY7366" fmla="*/ 588136 h 2179871"/>
                <a:gd name="connsiteX7367" fmla="*/ 1479990 w 2663714"/>
                <a:gd name="connsiteY7367" fmla="*/ 589758 h 2179871"/>
                <a:gd name="connsiteX7368" fmla="*/ 1465913 w 2663714"/>
                <a:gd name="connsiteY7368" fmla="*/ 596244 h 2179871"/>
                <a:gd name="connsiteX7369" fmla="*/ 1457551 w 2663714"/>
                <a:gd name="connsiteY7369" fmla="*/ 600256 h 2179871"/>
                <a:gd name="connsiteX7370" fmla="*/ 1474529 w 2663714"/>
                <a:gd name="connsiteY7370" fmla="*/ 584722 h 2179871"/>
                <a:gd name="connsiteX7371" fmla="*/ 1475212 w 2663714"/>
                <a:gd name="connsiteY7371" fmla="*/ 584125 h 2179871"/>
                <a:gd name="connsiteX7372" fmla="*/ 1728348 w 2663714"/>
                <a:gd name="connsiteY7372" fmla="*/ 590953 h 2179871"/>
                <a:gd name="connsiteX7373" fmla="*/ 1735601 w 2663714"/>
                <a:gd name="connsiteY7373" fmla="*/ 596586 h 2179871"/>
                <a:gd name="connsiteX7374" fmla="*/ 1727922 w 2663714"/>
                <a:gd name="connsiteY7374" fmla="*/ 599573 h 2179871"/>
                <a:gd name="connsiteX7375" fmla="*/ 1726130 w 2663714"/>
                <a:gd name="connsiteY7375" fmla="*/ 591209 h 2179871"/>
                <a:gd name="connsiteX7376" fmla="*/ 1727581 w 2663714"/>
                <a:gd name="connsiteY7376" fmla="*/ 590441 h 2179871"/>
                <a:gd name="connsiteX7377" fmla="*/ 1728348 w 2663714"/>
                <a:gd name="connsiteY7377" fmla="*/ 591038 h 2179871"/>
                <a:gd name="connsiteX7378" fmla="*/ 1821173 w 2663714"/>
                <a:gd name="connsiteY7378" fmla="*/ 710099 h 2179871"/>
                <a:gd name="connsiteX7379" fmla="*/ 1817078 w 2663714"/>
                <a:gd name="connsiteY7379" fmla="*/ 714367 h 2179871"/>
                <a:gd name="connsiteX7380" fmla="*/ 1813922 w 2663714"/>
                <a:gd name="connsiteY7380" fmla="*/ 697724 h 2179871"/>
                <a:gd name="connsiteX7381" fmla="*/ 1815202 w 2663714"/>
                <a:gd name="connsiteY7381" fmla="*/ 696102 h 2179871"/>
                <a:gd name="connsiteX7382" fmla="*/ 1821173 w 2663714"/>
                <a:gd name="connsiteY7382" fmla="*/ 710014 h 2179871"/>
                <a:gd name="connsiteX7383" fmla="*/ 1860505 w 2663714"/>
                <a:gd name="connsiteY7383" fmla="*/ 880796 h 2179871"/>
                <a:gd name="connsiteX7384" fmla="*/ 1861273 w 2663714"/>
                <a:gd name="connsiteY7384" fmla="*/ 887368 h 2179871"/>
                <a:gd name="connsiteX7385" fmla="*/ 1856837 w 2663714"/>
                <a:gd name="connsiteY7385" fmla="*/ 889416 h 2179871"/>
                <a:gd name="connsiteX7386" fmla="*/ 1860505 w 2663714"/>
                <a:gd name="connsiteY7386" fmla="*/ 880369 h 2179871"/>
                <a:gd name="connsiteX7387" fmla="*/ 1860505 w 2663714"/>
                <a:gd name="connsiteY7387" fmla="*/ 880711 h 2179871"/>
                <a:gd name="connsiteX7388" fmla="*/ 1862894 w 2663714"/>
                <a:gd name="connsiteY7388" fmla="*/ 1106458 h 2179871"/>
                <a:gd name="connsiteX7389" fmla="*/ 1862638 w 2663714"/>
                <a:gd name="connsiteY7389" fmla="*/ 1110469 h 2179871"/>
                <a:gd name="connsiteX7390" fmla="*/ 1852485 w 2663714"/>
                <a:gd name="connsiteY7390" fmla="*/ 1119516 h 2179871"/>
                <a:gd name="connsiteX7391" fmla="*/ 1855898 w 2663714"/>
                <a:gd name="connsiteY7391" fmla="*/ 1107311 h 2179871"/>
                <a:gd name="connsiteX7392" fmla="*/ 1862296 w 2663714"/>
                <a:gd name="connsiteY7392" fmla="*/ 1084437 h 2179871"/>
                <a:gd name="connsiteX7393" fmla="*/ 1864941 w 2663714"/>
                <a:gd name="connsiteY7393" fmla="*/ 1081877 h 2179871"/>
                <a:gd name="connsiteX7394" fmla="*/ 1862979 w 2663714"/>
                <a:gd name="connsiteY7394" fmla="*/ 1106372 h 2179871"/>
                <a:gd name="connsiteX7395" fmla="*/ 1854021 w 2663714"/>
                <a:gd name="connsiteY7395" fmla="*/ 1219202 h 2179871"/>
                <a:gd name="connsiteX7396" fmla="*/ 1853253 w 2663714"/>
                <a:gd name="connsiteY7396" fmla="*/ 1226116 h 2179871"/>
                <a:gd name="connsiteX7397" fmla="*/ 1833118 w 2663714"/>
                <a:gd name="connsiteY7397" fmla="*/ 1244978 h 2179871"/>
                <a:gd name="connsiteX7398" fmla="*/ 1834056 w 2663714"/>
                <a:gd name="connsiteY7398" fmla="*/ 1235504 h 2179871"/>
                <a:gd name="connsiteX7399" fmla="*/ 1834056 w 2663714"/>
                <a:gd name="connsiteY7399" fmla="*/ 1235504 h 2179871"/>
                <a:gd name="connsiteX7400" fmla="*/ 1834056 w 2663714"/>
                <a:gd name="connsiteY7400" fmla="*/ 1235333 h 2179871"/>
                <a:gd name="connsiteX7401" fmla="*/ 1834056 w 2663714"/>
                <a:gd name="connsiteY7401" fmla="*/ 1235333 h 2179871"/>
                <a:gd name="connsiteX7402" fmla="*/ 1834825 w 2663714"/>
                <a:gd name="connsiteY7402" fmla="*/ 1223214 h 2179871"/>
                <a:gd name="connsiteX7403" fmla="*/ 1855471 w 2663714"/>
                <a:gd name="connsiteY7403" fmla="*/ 1202901 h 2179871"/>
                <a:gd name="connsiteX7404" fmla="*/ 1854021 w 2663714"/>
                <a:gd name="connsiteY7404" fmla="*/ 1219118 h 2179871"/>
                <a:gd name="connsiteX7405" fmla="*/ 1843527 w 2663714"/>
                <a:gd name="connsiteY7405" fmla="*/ 1296272 h 2179871"/>
                <a:gd name="connsiteX7406" fmla="*/ 1840711 w 2663714"/>
                <a:gd name="connsiteY7406" fmla="*/ 1314366 h 2179871"/>
                <a:gd name="connsiteX7407" fmla="*/ 1839602 w 2663714"/>
                <a:gd name="connsiteY7407" fmla="*/ 1315390 h 2179871"/>
                <a:gd name="connsiteX7408" fmla="*/ 1825098 w 2663714"/>
                <a:gd name="connsiteY7408" fmla="*/ 1328790 h 2179871"/>
                <a:gd name="connsiteX7409" fmla="*/ 1825610 w 2663714"/>
                <a:gd name="connsiteY7409" fmla="*/ 1322816 h 2179871"/>
                <a:gd name="connsiteX7410" fmla="*/ 1826463 w 2663714"/>
                <a:gd name="connsiteY7410" fmla="*/ 1313086 h 2179871"/>
                <a:gd name="connsiteX7411" fmla="*/ 1843527 w 2663714"/>
                <a:gd name="connsiteY7411" fmla="*/ 1296102 h 2179871"/>
                <a:gd name="connsiteX7412" fmla="*/ 1843527 w 2663714"/>
                <a:gd name="connsiteY7412" fmla="*/ 1296187 h 2179871"/>
                <a:gd name="connsiteX7413" fmla="*/ 1722547 w 2663714"/>
                <a:gd name="connsiteY7413" fmla="*/ 1730269 h 2179871"/>
                <a:gd name="connsiteX7414" fmla="*/ 1715039 w 2663714"/>
                <a:gd name="connsiteY7414" fmla="*/ 1731123 h 2179871"/>
                <a:gd name="connsiteX7415" fmla="*/ 1709835 w 2663714"/>
                <a:gd name="connsiteY7415" fmla="*/ 1731720 h 2179871"/>
                <a:gd name="connsiteX7416" fmla="*/ 1721267 w 2663714"/>
                <a:gd name="connsiteY7416" fmla="*/ 1720881 h 2179871"/>
                <a:gd name="connsiteX7417" fmla="*/ 1727666 w 2663714"/>
                <a:gd name="connsiteY7417" fmla="*/ 1714651 h 2179871"/>
                <a:gd name="connsiteX7418" fmla="*/ 1729031 w 2663714"/>
                <a:gd name="connsiteY7418" fmla="*/ 1714309 h 2179871"/>
                <a:gd name="connsiteX7419" fmla="*/ 1729202 w 2663714"/>
                <a:gd name="connsiteY7419" fmla="*/ 1714309 h 2179871"/>
                <a:gd name="connsiteX7420" fmla="*/ 1725619 w 2663714"/>
                <a:gd name="connsiteY7420" fmla="*/ 1722844 h 2179871"/>
                <a:gd name="connsiteX7421" fmla="*/ 1722462 w 2663714"/>
                <a:gd name="connsiteY7421" fmla="*/ 1730184 h 2179871"/>
                <a:gd name="connsiteX7422" fmla="*/ 1686629 w 2663714"/>
                <a:gd name="connsiteY7422" fmla="*/ 1810070 h 2179871"/>
                <a:gd name="connsiteX7423" fmla="*/ 1648150 w 2663714"/>
                <a:gd name="connsiteY7423" fmla="*/ 1897040 h 2179871"/>
                <a:gd name="connsiteX7424" fmla="*/ 1644652 w 2663714"/>
                <a:gd name="connsiteY7424" fmla="*/ 1904380 h 2179871"/>
                <a:gd name="connsiteX7425" fmla="*/ 1638680 w 2663714"/>
                <a:gd name="connsiteY7425" fmla="*/ 1904380 h 2179871"/>
                <a:gd name="connsiteX7426" fmla="*/ 1637998 w 2663714"/>
                <a:gd name="connsiteY7426" fmla="*/ 1904380 h 2179871"/>
                <a:gd name="connsiteX7427" fmla="*/ 1624262 w 2663714"/>
                <a:gd name="connsiteY7427" fmla="*/ 1901734 h 2179871"/>
                <a:gd name="connsiteX7428" fmla="*/ 1616327 w 2663714"/>
                <a:gd name="connsiteY7428" fmla="*/ 1900113 h 2179871"/>
                <a:gd name="connsiteX7429" fmla="*/ 1625115 w 2663714"/>
                <a:gd name="connsiteY7429" fmla="*/ 1889444 h 2179871"/>
                <a:gd name="connsiteX7430" fmla="*/ 1638936 w 2663714"/>
                <a:gd name="connsiteY7430" fmla="*/ 1872204 h 2179871"/>
                <a:gd name="connsiteX7431" fmla="*/ 1643116 w 2663714"/>
                <a:gd name="connsiteY7431" fmla="*/ 1872716 h 2179871"/>
                <a:gd name="connsiteX7432" fmla="*/ 1643116 w 2663714"/>
                <a:gd name="connsiteY7432" fmla="*/ 1872460 h 2179871"/>
                <a:gd name="connsiteX7433" fmla="*/ 1639192 w 2663714"/>
                <a:gd name="connsiteY7433" fmla="*/ 1871777 h 2179871"/>
                <a:gd name="connsiteX7434" fmla="*/ 1672039 w 2663714"/>
                <a:gd name="connsiteY7434" fmla="*/ 1827310 h 2179871"/>
                <a:gd name="connsiteX7435" fmla="*/ 1672039 w 2663714"/>
                <a:gd name="connsiteY7435" fmla="*/ 1827310 h 2179871"/>
                <a:gd name="connsiteX7436" fmla="*/ 1672039 w 2663714"/>
                <a:gd name="connsiteY7436" fmla="*/ 1827310 h 2179871"/>
                <a:gd name="connsiteX7437" fmla="*/ 1672039 w 2663714"/>
                <a:gd name="connsiteY7437" fmla="*/ 1827310 h 2179871"/>
                <a:gd name="connsiteX7438" fmla="*/ 1672039 w 2663714"/>
                <a:gd name="connsiteY7438" fmla="*/ 1827310 h 2179871"/>
                <a:gd name="connsiteX7439" fmla="*/ 1706849 w 2663714"/>
                <a:gd name="connsiteY7439" fmla="*/ 1765689 h 2179871"/>
                <a:gd name="connsiteX7440" fmla="*/ 1686629 w 2663714"/>
                <a:gd name="connsiteY7440" fmla="*/ 1809728 h 2179871"/>
                <a:gd name="connsiteX7441" fmla="*/ 1686629 w 2663714"/>
                <a:gd name="connsiteY7441" fmla="*/ 1809728 h 2179871"/>
                <a:gd name="connsiteX7442" fmla="*/ 1686543 w 2663714"/>
                <a:gd name="connsiteY7442" fmla="*/ 1809899 h 2179871"/>
                <a:gd name="connsiteX7443" fmla="*/ 1686543 w 2663714"/>
                <a:gd name="connsiteY7443" fmla="*/ 1810070 h 2179871"/>
                <a:gd name="connsiteX7444" fmla="*/ 1686458 w 2663714"/>
                <a:gd name="connsiteY7444" fmla="*/ 1810070 h 2179871"/>
                <a:gd name="connsiteX7445" fmla="*/ 1582968 w 2663714"/>
                <a:gd name="connsiteY7445" fmla="*/ 1900454 h 2179871"/>
                <a:gd name="connsiteX7446" fmla="*/ 1556775 w 2663714"/>
                <a:gd name="connsiteY7446" fmla="*/ 1898747 h 2179871"/>
                <a:gd name="connsiteX7447" fmla="*/ 1550462 w 2663714"/>
                <a:gd name="connsiteY7447" fmla="*/ 1896186 h 2179871"/>
                <a:gd name="connsiteX7448" fmla="*/ 1552510 w 2663714"/>
                <a:gd name="connsiteY7448" fmla="*/ 1894224 h 2179871"/>
                <a:gd name="connsiteX7449" fmla="*/ 1613085 w 2663714"/>
                <a:gd name="connsiteY7449" fmla="*/ 1902417 h 2179871"/>
                <a:gd name="connsiteX7450" fmla="*/ 1612573 w 2663714"/>
                <a:gd name="connsiteY7450" fmla="*/ 1903100 h 2179871"/>
                <a:gd name="connsiteX7451" fmla="*/ 1583224 w 2663714"/>
                <a:gd name="connsiteY7451" fmla="*/ 1900539 h 2179871"/>
                <a:gd name="connsiteX7452" fmla="*/ 1583224 w 2663714"/>
                <a:gd name="connsiteY7452" fmla="*/ 1900539 h 2179871"/>
                <a:gd name="connsiteX7453" fmla="*/ 1583053 w 2663714"/>
                <a:gd name="connsiteY7453" fmla="*/ 1900539 h 2179871"/>
                <a:gd name="connsiteX7454" fmla="*/ 1582882 w 2663714"/>
                <a:gd name="connsiteY7454" fmla="*/ 1900539 h 2179871"/>
                <a:gd name="connsiteX7455" fmla="*/ 1582882 w 2663714"/>
                <a:gd name="connsiteY7455" fmla="*/ 1900539 h 2179871"/>
                <a:gd name="connsiteX7456" fmla="*/ 1544831 w 2663714"/>
                <a:gd name="connsiteY7456" fmla="*/ 1893114 h 2179871"/>
                <a:gd name="connsiteX7457" fmla="*/ 1544831 w 2663714"/>
                <a:gd name="connsiteY7457" fmla="*/ 1892858 h 2179871"/>
                <a:gd name="connsiteX7458" fmla="*/ 1548329 w 2663714"/>
                <a:gd name="connsiteY7458" fmla="*/ 1893541 h 2179871"/>
                <a:gd name="connsiteX7459" fmla="*/ 1548329 w 2663714"/>
                <a:gd name="connsiteY7459" fmla="*/ 1893541 h 2179871"/>
                <a:gd name="connsiteX7460" fmla="*/ 1548329 w 2663714"/>
                <a:gd name="connsiteY7460" fmla="*/ 1893541 h 2179871"/>
                <a:gd name="connsiteX7461" fmla="*/ 1547220 w 2663714"/>
                <a:gd name="connsiteY7461" fmla="*/ 1894821 h 2179871"/>
                <a:gd name="connsiteX7462" fmla="*/ 1544746 w 2663714"/>
                <a:gd name="connsiteY7462" fmla="*/ 1893797 h 2179871"/>
                <a:gd name="connsiteX7463" fmla="*/ 1544746 w 2663714"/>
                <a:gd name="connsiteY7463" fmla="*/ 1893114 h 2179871"/>
                <a:gd name="connsiteX7464" fmla="*/ 1506439 w 2663714"/>
                <a:gd name="connsiteY7464" fmla="*/ 1865461 h 2179871"/>
                <a:gd name="connsiteX7465" fmla="*/ 1506439 w 2663714"/>
                <a:gd name="connsiteY7465" fmla="*/ 1865461 h 2179871"/>
                <a:gd name="connsiteX7466" fmla="*/ 1506268 w 2663714"/>
                <a:gd name="connsiteY7466" fmla="*/ 1865461 h 2179871"/>
                <a:gd name="connsiteX7467" fmla="*/ 1506097 w 2663714"/>
                <a:gd name="connsiteY7467" fmla="*/ 1865461 h 2179871"/>
                <a:gd name="connsiteX7468" fmla="*/ 1506097 w 2663714"/>
                <a:gd name="connsiteY7468" fmla="*/ 1865461 h 2179871"/>
                <a:gd name="connsiteX7469" fmla="*/ 1470093 w 2663714"/>
                <a:gd name="connsiteY7469" fmla="*/ 1863157 h 2179871"/>
                <a:gd name="connsiteX7470" fmla="*/ 1455846 w 2663714"/>
                <a:gd name="connsiteY7470" fmla="*/ 1857182 h 2179871"/>
                <a:gd name="connsiteX7471" fmla="*/ 1460026 w 2663714"/>
                <a:gd name="connsiteY7471" fmla="*/ 1857438 h 2179871"/>
                <a:gd name="connsiteX7472" fmla="*/ 1509339 w 2663714"/>
                <a:gd name="connsiteY7472" fmla="*/ 1861279 h 2179871"/>
                <a:gd name="connsiteX7473" fmla="*/ 1509339 w 2663714"/>
                <a:gd name="connsiteY7473" fmla="*/ 1861279 h 2179871"/>
                <a:gd name="connsiteX7474" fmla="*/ 1509339 w 2663714"/>
                <a:gd name="connsiteY7474" fmla="*/ 1861279 h 2179871"/>
                <a:gd name="connsiteX7475" fmla="*/ 1509339 w 2663714"/>
                <a:gd name="connsiteY7475" fmla="*/ 1861279 h 2179871"/>
                <a:gd name="connsiteX7476" fmla="*/ 1509339 w 2663714"/>
                <a:gd name="connsiteY7476" fmla="*/ 1861279 h 2179871"/>
                <a:gd name="connsiteX7477" fmla="*/ 1551912 w 2663714"/>
                <a:gd name="connsiteY7477" fmla="*/ 1863925 h 2179871"/>
                <a:gd name="connsiteX7478" fmla="*/ 1549182 w 2663714"/>
                <a:gd name="connsiteY7478" fmla="*/ 1870070 h 2179871"/>
                <a:gd name="connsiteX7479" fmla="*/ 1506353 w 2663714"/>
                <a:gd name="connsiteY7479" fmla="*/ 1865547 h 2179871"/>
                <a:gd name="connsiteX7480" fmla="*/ 1381363 w 2663714"/>
                <a:gd name="connsiteY7480" fmla="*/ 1825433 h 2179871"/>
                <a:gd name="connsiteX7481" fmla="*/ 1470691 w 2663714"/>
                <a:gd name="connsiteY7481" fmla="*/ 1833456 h 2179871"/>
                <a:gd name="connsiteX7482" fmla="*/ 1466169 w 2663714"/>
                <a:gd name="connsiteY7482" fmla="*/ 1837125 h 2179871"/>
                <a:gd name="connsiteX7483" fmla="*/ 1401925 w 2663714"/>
                <a:gd name="connsiteY7483" fmla="*/ 1834224 h 2179871"/>
                <a:gd name="connsiteX7484" fmla="*/ 1381363 w 2663714"/>
                <a:gd name="connsiteY7484" fmla="*/ 1825347 h 2179871"/>
                <a:gd name="connsiteX7485" fmla="*/ 1448422 w 2663714"/>
                <a:gd name="connsiteY7485" fmla="*/ 1811180 h 2179871"/>
                <a:gd name="connsiteX7486" fmla="*/ 1448422 w 2663714"/>
                <a:gd name="connsiteY7486" fmla="*/ 1811180 h 2179871"/>
                <a:gd name="connsiteX7487" fmla="*/ 1448422 w 2663714"/>
                <a:gd name="connsiteY7487" fmla="*/ 1811180 h 2179871"/>
                <a:gd name="connsiteX7488" fmla="*/ 1448422 w 2663714"/>
                <a:gd name="connsiteY7488" fmla="*/ 1811180 h 2179871"/>
                <a:gd name="connsiteX7489" fmla="*/ 1368395 w 2663714"/>
                <a:gd name="connsiteY7489" fmla="*/ 1784551 h 2179871"/>
                <a:gd name="connsiteX7490" fmla="*/ 1364385 w 2663714"/>
                <a:gd name="connsiteY7490" fmla="*/ 1784295 h 2179871"/>
                <a:gd name="connsiteX7491" fmla="*/ 1366604 w 2663714"/>
                <a:gd name="connsiteY7491" fmla="*/ 1783015 h 2179871"/>
                <a:gd name="connsiteX7492" fmla="*/ 1371552 w 2663714"/>
                <a:gd name="connsiteY7492" fmla="*/ 1783185 h 2179871"/>
                <a:gd name="connsiteX7493" fmla="*/ 1390407 w 2663714"/>
                <a:gd name="connsiteY7493" fmla="*/ 1784039 h 2179871"/>
                <a:gd name="connsiteX7494" fmla="*/ 1386994 w 2663714"/>
                <a:gd name="connsiteY7494" fmla="*/ 1786428 h 2179871"/>
                <a:gd name="connsiteX7495" fmla="*/ 1368822 w 2663714"/>
                <a:gd name="connsiteY7495" fmla="*/ 1784636 h 2179871"/>
                <a:gd name="connsiteX7496" fmla="*/ 1368822 w 2663714"/>
                <a:gd name="connsiteY7496" fmla="*/ 1784636 h 2179871"/>
                <a:gd name="connsiteX7497" fmla="*/ 1368566 w 2663714"/>
                <a:gd name="connsiteY7497" fmla="*/ 1784636 h 2179871"/>
                <a:gd name="connsiteX7498" fmla="*/ 1368310 w 2663714"/>
                <a:gd name="connsiteY7498" fmla="*/ 1784636 h 2179871"/>
                <a:gd name="connsiteX7499" fmla="*/ 1368310 w 2663714"/>
                <a:gd name="connsiteY7499" fmla="*/ 1784636 h 2179871"/>
                <a:gd name="connsiteX7500" fmla="*/ 1261493 w 2663714"/>
                <a:gd name="connsiteY7500" fmla="*/ 1745120 h 2179871"/>
                <a:gd name="connsiteX7501" fmla="*/ 1243235 w 2663714"/>
                <a:gd name="connsiteY7501" fmla="*/ 1744181 h 2179871"/>
                <a:gd name="connsiteX7502" fmla="*/ 1261066 w 2663714"/>
                <a:gd name="connsiteY7502" fmla="*/ 1737694 h 2179871"/>
                <a:gd name="connsiteX7503" fmla="*/ 1298009 w 2663714"/>
                <a:gd name="connsiteY7503" fmla="*/ 1739828 h 2179871"/>
                <a:gd name="connsiteX7504" fmla="*/ 1284187 w 2663714"/>
                <a:gd name="connsiteY7504" fmla="*/ 1747168 h 2179871"/>
                <a:gd name="connsiteX7505" fmla="*/ 1261834 w 2663714"/>
                <a:gd name="connsiteY7505" fmla="*/ 1745205 h 2179871"/>
                <a:gd name="connsiteX7506" fmla="*/ 1261834 w 2663714"/>
                <a:gd name="connsiteY7506" fmla="*/ 1745205 h 2179871"/>
                <a:gd name="connsiteX7507" fmla="*/ 1261578 w 2663714"/>
                <a:gd name="connsiteY7507" fmla="*/ 1745205 h 2179871"/>
                <a:gd name="connsiteX7508" fmla="*/ 1261322 w 2663714"/>
                <a:gd name="connsiteY7508" fmla="*/ 1745205 h 2179871"/>
                <a:gd name="connsiteX7509" fmla="*/ 1261322 w 2663714"/>
                <a:gd name="connsiteY7509" fmla="*/ 1745205 h 2179871"/>
                <a:gd name="connsiteX7510" fmla="*/ 1232826 w 2663714"/>
                <a:gd name="connsiteY7510" fmla="*/ 1728818 h 2179871"/>
                <a:gd name="connsiteX7511" fmla="*/ 1232826 w 2663714"/>
                <a:gd name="connsiteY7511" fmla="*/ 1728818 h 2179871"/>
                <a:gd name="connsiteX7512" fmla="*/ 1232570 w 2663714"/>
                <a:gd name="connsiteY7512" fmla="*/ 1728818 h 2179871"/>
                <a:gd name="connsiteX7513" fmla="*/ 1232314 w 2663714"/>
                <a:gd name="connsiteY7513" fmla="*/ 1728818 h 2179871"/>
                <a:gd name="connsiteX7514" fmla="*/ 1232314 w 2663714"/>
                <a:gd name="connsiteY7514" fmla="*/ 1728818 h 2179871"/>
                <a:gd name="connsiteX7515" fmla="*/ 1192556 w 2663714"/>
                <a:gd name="connsiteY7515" fmla="*/ 1725831 h 2179871"/>
                <a:gd name="connsiteX7516" fmla="*/ 1253046 w 2663714"/>
                <a:gd name="connsiteY7516" fmla="*/ 1712346 h 2179871"/>
                <a:gd name="connsiteX7517" fmla="*/ 1253046 w 2663714"/>
                <a:gd name="connsiteY7517" fmla="*/ 1712346 h 2179871"/>
                <a:gd name="connsiteX7518" fmla="*/ 1253046 w 2663714"/>
                <a:gd name="connsiteY7518" fmla="*/ 1712346 h 2179871"/>
                <a:gd name="connsiteX7519" fmla="*/ 1253046 w 2663714"/>
                <a:gd name="connsiteY7519" fmla="*/ 1712346 h 2179871"/>
                <a:gd name="connsiteX7520" fmla="*/ 1253046 w 2663714"/>
                <a:gd name="connsiteY7520" fmla="*/ 1712346 h 2179871"/>
                <a:gd name="connsiteX7521" fmla="*/ 1272157 w 2663714"/>
                <a:gd name="connsiteY7521" fmla="*/ 1706542 h 2179871"/>
                <a:gd name="connsiteX7522" fmla="*/ 1309867 w 2663714"/>
                <a:gd name="connsiteY7522" fmla="*/ 1707140 h 2179871"/>
                <a:gd name="connsiteX7523" fmla="*/ 1312256 w 2663714"/>
                <a:gd name="connsiteY7523" fmla="*/ 1707140 h 2179871"/>
                <a:gd name="connsiteX7524" fmla="*/ 1260469 w 2663714"/>
                <a:gd name="connsiteY7524" fmla="*/ 1721564 h 2179871"/>
                <a:gd name="connsiteX7525" fmla="*/ 1260469 w 2663714"/>
                <a:gd name="connsiteY7525" fmla="*/ 1721564 h 2179871"/>
                <a:gd name="connsiteX7526" fmla="*/ 1260298 w 2663714"/>
                <a:gd name="connsiteY7526" fmla="*/ 1721564 h 2179871"/>
                <a:gd name="connsiteX7527" fmla="*/ 1260128 w 2663714"/>
                <a:gd name="connsiteY7527" fmla="*/ 1721564 h 2179871"/>
                <a:gd name="connsiteX7528" fmla="*/ 1260128 w 2663714"/>
                <a:gd name="connsiteY7528" fmla="*/ 1721564 h 2179871"/>
                <a:gd name="connsiteX7529" fmla="*/ 1236666 w 2663714"/>
                <a:gd name="connsiteY7529" fmla="*/ 1729159 h 2179871"/>
                <a:gd name="connsiteX7530" fmla="*/ 1232741 w 2663714"/>
                <a:gd name="connsiteY7530" fmla="*/ 1728733 h 2179871"/>
                <a:gd name="connsiteX7531" fmla="*/ 1216104 w 2663714"/>
                <a:gd name="connsiteY7531" fmla="*/ 1698349 h 2179871"/>
                <a:gd name="connsiteX7532" fmla="*/ 1208767 w 2663714"/>
                <a:gd name="connsiteY7532" fmla="*/ 1698178 h 2179871"/>
                <a:gd name="connsiteX7533" fmla="*/ 1295876 w 2663714"/>
                <a:gd name="connsiteY7533" fmla="*/ 1677695 h 2179871"/>
                <a:gd name="connsiteX7534" fmla="*/ 1297241 w 2663714"/>
                <a:gd name="connsiteY7534" fmla="*/ 1677695 h 2179871"/>
                <a:gd name="connsiteX7535" fmla="*/ 1297241 w 2663714"/>
                <a:gd name="connsiteY7535" fmla="*/ 1677353 h 2179871"/>
                <a:gd name="connsiteX7536" fmla="*/ 1311574 w 2663714"/>
                <a:gd name="connsiteY7536" fmla="*/ 1673939 h 2179871"/>
                <a:gd name="connsiteX7537" fmla="*/ 1340496 w 2663714"/>
                <a:gd name="connsiteY7537" fmla="*/ 1667112 h 2179871"/>
                <a:gd name="connsiteX7538" fmla="*/ 1341094 w 2663714"/>
                <a:gd name="connsiteY7538" fmla="*/ 1680511 h 2179871"/>
                <a:gd name="connsiteX7539" fmla="*/ 1339131 w 2663714"/>
                <a:gd name="connsiteY7539" fmla="*/ 1681109 h 2179871"/>
                <a:gd name="connsiteX7540" fmla="*/ 1266015 w 2663714"/>
                <a:gd name="connsiteY7540" fmla="*/ 1701678 h 2179871"/>
                <a:gd name="connsiteX7541" fmla="*/ 1260981 w 2663714"/>
                <a:gd name="connsiteY7541" fmla="*/ 1701336 h 2179871"/>
                <a:gd name="connsiteX7542" fmla="*/ 1269086 w 2663714"/>
                <a:gd name="connsiteY7542" fmla="*/ 1699032 h 2179871"/>
                <a:gd name="connsiteX7543" fmla="*/ 1308076 w 2663714"/>
                <a:gd name="connsiteY7543" fmla="*/ 1686315 h 2179871"/>
                <a:gd name="connsiteX7544" fmla="*/ 1321897 w 2663714"/>
                <a:gd name="connsiteY7544" fmla="*/ 1681450 h 2179871"/>
                <a:gd name="connsiteX7545" fmla="*/ 1335633 w 2663714"/>
                <a:gd name="connsiteY7545" fmla="*/ 1676329 h 2179871"/>
                <a:gd name="connsiteX7546" fmla="*/ 1335548 w 2663714"/>
                <a:gd name="connsiteY7546" fmla="*/ 1676073 h 2179871"/>
                <a:gd name="connsiteX7547" fmla="*/ 1321641 w 2663714"/>
                <a:gd name="connsiteY7547" fmla="*/ 1680340 h 2179871"/>
                <a:gd name="connsiteX7548" fmla="*/ 1307649 w 2663714"/>
                <a:gd name="connsiteY7548" fmla="*/ 1684352 h 2179871"/>
                <a:gd name="connsiteX7549" fmla="*/ 1267977 w 2663714"/>
                <a:gd name="connsiteY7549" fmla="*/ 1694423 h 2179871"/>
                <a:gd name="connsiteX7550" fmla="*/ 1242211 w 2663714"/>
                <a:gd name="connsiteY7550" fmla="*/ 1700056 h 2179871"/>
                <a:gd name="connsiteX7551" fmla="*/ 1216530 w 2663714"/>
                <a:gd name="connsiteY7551" fmla="*/ 1698349 h 2179871"/>
                <a:gd name="connsiteX7552" fmla="*/ 1216530 w 2663714"/>
                <a:gd name="connsiteY7552" fmla="*/ 1698349 h 2179871"/>
                <a:gd name="connsiteX7553" fmla="*/ 1216275 w 2663714"/>
                <a:gd name="connsiteY7553" fmla="*/ 1698349 h 2179871"/>
                <a:gd name="connsiteX7554" fmla="*/ 1216018 w 2663714"/>
                <a:gd name="connsiteY7554" fmla="*/ 1698349 h 2179871"/>
                <a:gd name="connsiteX7555" fmla="*/ 1216018 w 2663714"/>
                <a:gd name="connsiteY7555" fmla="*/ 1698349 h 2179871"/>
                <a:gd name="connsiteX7556" fmla="*/ 1209961 w 2663714"/>
                <a:gd name="connsiteY7556" fmla="*/ 1683925 h 2179871"/>
                <a:gd name="connsiteX7557" fmla="*/ 1265758 w 2663714"/>
                <a:gd name="connsiteY7557" fmla="*/ 1680340 h 2179871"/>
                <a:gd name="connsiteX7558" fmla="*/ 1205866 w 2663714"/>
                <a:gd name="connsiteY7558" fmla="*/ 1691692 h 2179871"/>
                <a:gd name="connsiteX7559" fmla="*/ 1205866 w 2663714"/>
                <a:gd name="connsiteY7559" fmla="*/ 1691692 h 2179871"/>
                <a:gd name="connsiteX7560" fmla="*/ 1205610 w 2663714"/>
                <a:gd name="connsiteY7560" fmla="*/ 1691692 h 2179871"/>
                <a:gd name="connsiteX7561" fmla="*/ 1205354 w 2663714"/>
                <a:gd name="connsiteY7561" fmla="*/ 1691692 h 2179871"/>
                <a:gd name="connsiteX7562" fmla="*/ 1205354 w 2663714"/>
                <a:gd name="connsiteY7562" fmla="*/ 1691692 h 2179871"/>
                <a:gd name="connsiteX7563" fmla="*/ 1180270 w 2663714"/>
                <a:gd name="connsiteY7563" fmla="*/ 1697496 h 2179871"/>
                <a:gd name="connsiteX7564" fmla="*/ 1122169 w 2663714"/>
                <a:gd name="connsiteY7564" fmla="*/ 1696557 h 2179871"/>
                <a:gd name="connsiteX7565" fmla="*/ 1098878 w 2663714"/>
                <a:gd name="connsiteY7565" fmla="*/ 1696130 h 2179871"/>
                <a:gd name="connsiteX7566" fmla="*/ 1140427 w 2663714"/>
                <a:gd name="connsiteY7566" fmla="*/ 1680938 h 2179871"/>
                <a:gd name="connsiteX7567" fmla="*/ 1145461 w 2663714"/>
                <a:gd name="connsiteY7567" fmla="*/ 1681279 h 2179871"/>
                <a:gd name="connsiteX7568" fmla="*/ 1209876 w 2663714"/>
                <a:gd name="connsiteY7568" fmla="*/ 1683925 h 2179871"/>
                <a:gd name="connsiteX7569" fmla="*/ 1209876 w 2663714"/>
                <a:gd name="connsiteY7569" fmla="*/ 1683925 h 2179871"/>
                <a:gd name="connsiteX7570" fmla="*/ 1209876 w 2663714"/>
                <a:gd name="connsiteY7570" fmla="*/ 1683925 h 2179871"/>
                <a:gd name="connsiteX7571" fmla="*/ 1209876 w 2663714"/>
                <a:gd name="connsiteY7571" fmla="*/ 1683925 h 2179871"/>
                <a:gd name="connsiteX7572" fmla="*/ 1209876 w 2663714"/>
                <a:gd name="connsiteY7572" fmla="*/ 1683925 h 2179871"/>
                <a:gd name="connsiteX7573" fmla="*/ 1547135 w 2663714"/>
                <a:gd name="connsiteY7573" fmla="*/ 1543527 h 2179871"/>
                <a:gd name="connsiteX7574" fmla="*/ 1581347 w 2663714"/>
                <a:gd name="connsiteY7574" fmla="*/ 1537894 h 2179871"/>
                <a:gd name="connsiteX7575" fmla="*/ 1577593 w 2663714"/>
                <a:gd name="connsiteY7575" fmla="*/ 1540113 h 2179871"/>
                <a:gd name="connsiteX7576" fmla="*/ 1577764 w 2663714"/>
                <a:gd name="connsiteY7576" fmla="*/ 1540369 h 2179871"/>
                <a:gd name="connsiteX7577" fmla="*/ 1582882 w 2663714"/>
                <a:gd name="connsiteY7577" fmla="*/ 1537638 h 2179871"/>
                <a:gd name="connsiteX7578" fmla="*/ 1624176 w 2663714"/>
                <a:gd name="connsiteY7578" fmla="*/ 1530981 h 2179871"/>
                <a:gd name="connsiteX7579" fmla="*/ 1608648 w 2663714"/>
                <a:gd name="connsiteY7579" fmla="*/ 1541649 h 2179871"/>
                <a:gd name="connsiteX7580" fmla="*/ 1583480 w 2663714"/>
                <a:gd name="connsiteY7580" fmla="*/ 1558804 h 2179871"/>
                <a:gd name="connsiteX7581" fmla="*/ 1583651 w 2663714"/>
                <a:gd name="connsiteY7581" fmla="*/ 1559060 h 2179871"/>
                <a:gd name="connsiteX7582" fmla="*/ 1609928 w 2663714"/>
                <a:gd name="connsiteY7582" fmla="*/ 1543271 h 2179871"/>
                <a:gd name="connsiteX7583" fmla="*/ 1624005 w 2663714"/>
                <a:gd name="connsiteY7583" fmla="*/ 1534821 h 2179871"/>
                <a:gd name="connsiteX7584" fmla="*/ 1622641 w 2663714"/>
                <a:gd name="connsiteY7584" fmla="*/ 1537723 h 2179871"/>
                <a:gd name="connsiteX7585" fmla="*/ 1622896 w 2663714"/>
                <a:gd name="connsiteY7585" fmla="*/ 1537894 h 2179871"/>
                <a:gd name="connsiteX7586" fmla="*/ 1624774 w 2663714"/>
                <a:gd name="connsiteY7586" fmla="*/ 1534395 h 2179871"/>
                <a:gd name="connsiteX7587" fmla="*/ 1632708 w 2663714"/>
                <a:gd name="connsiteY7587" fmla="*/ 1529615 h 2179871"/>
                <a:gd name="connsiteX7588" fmla="*/ 1633561 w 2663714"/>
                <a:gd name="connsiteY7588" fmla="*/ 1529444 h 2179871"/>
                <a:gd name="connsiteX7589" fmla="*/ 1653184 w 2663714"/>
                <a:gd name="connsiteY7589" fmla="*/ 1526542 h 2179871"/>
                <a:gd name="connsiteX7590" fmla="*/ 1646359 w 2663714"/>
                <a:gd name="connsiteY7590" fmla="*/ 1542930 h 2179871"/>
                <a:gd name="connsiteX7591" fmla="*/ 1622129 w 2663714"/>
                <a:gd name="connsiteY7591" fmla="*/ 1559487 h 2179871"/>
                <a:gd name="connsiteX7592" fmla="*/ 1559932 w 2663714"/>
                <a:gd name="connsiteY7592" fmla="*/ 1560341 h 2179871"/>
                <a:gd name="connsiteX7593" fmla="*/ 1559932 w 2663714"/>
                <a:gd name="connsiteY7593" fmla="*/ 1560341 h 2179871"/>
                <a:gd name="connsiteX7594" fmla="*/ 1559762 w 2663714"/>
                <a:gd name="connsiteY7594" fmla="*/ 1560341 h 2179871"/>
                <a:gd name="connsiteX7595" fmla="*/ 1559591 w 2663714"/>
                <a:gd name="connsiteY7595" fmla="*/ 1560341 h 2179871"/>
                <a:gd name="connsiteX7596" fmla="*/ 1559591 w 2663714"/>
                <a:gd name="connsiteY7596" fmla="*/ 1560341 h 2179871"/>
                <a:gd name="connsiteX7597" fmla="*/ 1521198 w 2663714"/>
                <a:gd name="connsiteY7597" fmla="*/ 1563157 h 2179871"/>
                <a:gd name="connsiteX7598" fmla="*/ 1515909 w 2663714"/>
                <a:gd name="connsiteY7598" fmla="*/ 1563584 h 2179871"/>
                <a:gd name="connsiteX7599" fmla="*/ 1499528 w 2663714"/>
                <a:gd name="connsiteY7599" fmla="*/ 1555988 h 2179871"/>
                <a:gd name="connsiteX7600" fmla="*/ 1484938 w 2663714"/>
                <a:gd name="connsiteY7600" fmla="*/ 1551208 h 2179871"/>
                <a:gd name="connsiteX7601" fmla="*/ 1546964 w 2663714"/>
                <a:gd name="connsiteY7601" fmla="*/ 1543527 h 2179871"/>
                <a:gd name="connsiteX7602" fmla="*/ 1546964 w 2663714"/>
                <a:gd name="connsiteY7602" fmla="*/ 1543527 h 2179871"/>
                <a:gd name="connsiteX7603" fmla="*/ 1546964 w 2663714"/>
                <a:gd name="connsiteY7603" fmla="*/ 1543527 h 2179871"/>
                <a:gd name="connsiteX7604" fmla="*/ 1546964 w 2663714"/>
                <a:gd name="connsiteY7604" fmla="*/ 1543527 h 2179871"/>
                <a:gd name="connsiteX7605" fmla="*/ 1546964 w 2663714"/>
                <a:gd name="connsiteY7605" fmla="*/ 1543527 h 2179871"/>
                <a:gd name="connsiteX7606" fmla="*/ 1626650 w 2663714"/>
                <a:gd name="connsiteY7606" fmla="*/ 1501621 h 2179871"/>
                <a:gd name="connsiteX7607" fmla="*/ 1633817 w 2663714"/>
                <a:gd name="connsiteY7607" fmla="*/ 1488306 h 2179871"/>
                <a:gd name="connsiteX7608" fmla="*/ 1649430 w 2663714"/>
                <a:gd name="connsiteY7608" fmla="*/ 1479515 h 2179871"/>
                <a:gd name="connsiteX7609" fmla="*/ 1638253 w 2663714"/>
                <a:gd name="connsiteY7609" fmla="*/ 1504096 h 2179871"/>
                <a:gd name="connsiteX7610" fmla="*/ 1632793 w 2663714"/>
                <a:gd name="connsiteY7610" fmla="*/ 1507424 h 2179871"/>
                <a:gd name="connsiteX7611" fmla="*/ 1628613 w 2663714"/>
                <a:gd name="connsiteY7611" fmla="*/ 1508022 h 2179871"/>
                <a:gd name="connsiteX7612" fmla="*/ 1589452 w 2663714"/>
                <a:gd name="connsiteY7612" fmla="*/ 1513143 h 2179871"/>
                <a:gd name="connsiteX7613" fmla="*/ 1594401 w 2663714"/>
                <a:gd name="connsiteY7613" fmla="*/ 1510412 h 2179871"/>
                <a:gd name="connsiteX7614" fmla="*/ 1631940 w 2663714"/>
                <a:gd name="connsiteY7614" fmla="*/ 1489501 h 2179871"/>
                <a:gd name="connsiteX7615" fmla="*/ 1626395 w 2663714"/>
                <a:gd name="connsiteY7615" fmla="*/ 1501706 h 2179871"/>
                <a:gd name="connsiteX7616" fmla="*/ 1626650 w 2663714"/>
                <a:gd name="connsiteY7616" fmla="*/ 1501877 h 2179871"/>
                <a:gd name="connsiteX7617" fmla="*/ 1647980 w 2663714"/>
                <a:gd name="connsiteY7617" fmla="*/ 1461678 h 2179871"/>
                <a:gd name="connsiteX7618" fmla="*/ 1660521 w 2663714"/>
                <a:gd name="connsiteY7618" fmla="*/ 1455020 h 2179871"/>
                <a:gd name="connsiteX7619" fmla="*/ 1653866 w 2663714"/>
                <a:gd name="connsiteY7619" fmla="*/ 1469786 h 2179871"/>
                <a:gd name="connsiteX7620" fmla="*/ 1638595 w 2663714"/>
                <a:gd name="connsiteY7620" fmla="*/ 1479515 h 2179871"/>
                <a:gd name="connsiteX7621" fmla="*/ 1639704 w 2663714"/>
                <a:gd name="connsiteY7621" fmla="*/ 1477382 h 2179871"/>
                <a:gd name="connsiteX7622" fmla="*/ 1647980 w 2663714"/>
                <a:gd name="connsiteY7622" fmla="*/ 1461763 h 2179871"/>
                <a:gd name="connsiteX7623" fmla="*/ 1601567 w 2663714"/>
                <a:gd name="connsiteY7623" fmla="*/ 1476699 h 2179871"/>
                <a:gd name="connsiteX7624" fmla="*/ 1593377 w 2663714"/>
                <a:gd name="connsiteY7624" fmla="*/ 1478235 h 2179871"/>
                <a:gd name="connsiteX7625" fmla="*/ 1603785 w 2663714"/>
                <a:gd name="connsiteY7625" fmla="*/ 1472602 h 2179871"/>
                <a:gd name="connsiteX7626" fmla="*/ 1601482 w 2663714"/>
                <a:gd name="connsiteY7626" fmla="*/ 1476699 h 2179871"/>
                <a:gd name="connsiteX7627" fmla="*/ 1602335 w 2663714"/>
                <a:gd name="connsiteY7627" fmla="*/ 1478662 h 2179871"/>
                <a:gd name="connsiteX7628" fmla="*/ 1620337 w 2663714"/>
                <a:gd name="connsiteY7628" fmla="*/ 1473627 h 2179871"/>
                <a:gd name="connsiteX7629" fmla="*/ 1614194 w 2663714"/>
                <a:gd name="connsiteY7629" fmla="*/ 1477382 h 2179871"/>
                <a:gd name="connsiteX7630" fmla="*/ 1595424 w 2663714"/>
                <a:gd name="connsiteY7630" fmla="*/ 1488733 h 2179871"/>
                <a:gd name="connsiteX7631" fmla="*/ 1601652 w 2663714"/>
                <a:gd name="connsiteY7631" fmla="*/ 1478833 h 2179871"/>
                <a:gd name="connsiteX7632" fmla="*/ 1602335 w 2663714"/>
                <a:gd name="connsiteY7632" fmla="*/ 1478662 h 2179871"/>
                <a:gd name="connsiteX7633" fmla="*/ 1622043 w 2663714"/>
                <a:gd name="connsiteY7633" fmla="*/ 1472602 h 2179871"/>
                <a:gd name="connsiteX7634" fmla="*/ 1603188 w 2663714"/>
                <a:gd name="connsiteY7634" fmla="*/ 1476357 h 2179871"/>
                <a:gd name="connsiteX7635" fmla="*/ 1606516 w 2663714"/>
                <a:gd name="connsiteY7635" fmla="*/ 1471151 h 2179871"/>
                <a:gd name="connsiteX7636" fmla="*/ 1616412 w 2663714"/>
                <a:gd name="connsiteY7636" fmla="*/ 1465860 h 2179871"/>
                <a:gd name="connsiteX7637" fmla="*/ 1650624 w 2663714"/>
                <a:gd name="connsiteY7637" fmla="*/ 1447083 h 2179871"/>
                <a:gd name="connsiteX7638" fmla="*/ 1645847 w 2663714"/>
                <a:gd name="connsiteY7638" fmla="*/ 1458178 h 2179871"/>
                <a:gd name="connsiteX7639" fmla="*/ 1622043 w 2663714"/>
                <a:gd name="connsiteY7639" fmla="*/ 1472602 h 2179871"/>
                <a:gd name="connsiteX7640" fmla="*/ 1653269 w 2663714"/>
                <a:gd name="connsiteY7640" fmla="*/ 1393655 h 2179871"/>
                <a:gd name="connsiteX7641" fmla="*/ 1653269 w 2663714"/>
                <a:gd name="connsiteY7641" fmla="*/ 1393655 h 2179871"/>
                <a:gd name="connsiteX7642" fmla="*/ 1653269 w 2663714"/>
                <a:gd name="connsiteY7642" fmla="*/ 1393570 h 2179871"/>
                <a:gd name="connsiteX7643" fmla="*/ 1653269 w 2663714"/>
                <a:gd name="connsiteY7643" fmla="*/ 1393570 h 2179871"/>
                <a:gd name="connsiteX7644" fmla="*/ 1662313 w 2663714"/>
                <a:gd name="connsiteY7644" fmla="*/ 1375732 h 2179871"/>
                <a:gd name="connsiteX7645" fmla="*/ 1676731 w 2663714"/>
                <a:gd name="connsiteY7645" fmla="*/ 1366941 h 2179871"/>
                <a:gd name="connsiteX7646" fmla="*/ 1676561 w 2663714"/>
                <a:gd name="connsiteY7646" fmla="*/ 1370952 h 2179871"/>
                <a:gd name="connsiteX7647" fmla="*/ 1676220 w 2663714"/>
                <a:gd name="connsiteY7647" fmla="*/ 1388022 h 2179871"/>
                <a:gd name="connsiteX7648" fmla="*/ 1668626 w 2663714"/>
                <a:gd name="connsiteY7648" fmla="*/ 1404323 h 2179871"/>
                <a:gd name="connsiteX7649" fmla="*/ 1636803 w 2663714"/>
                <a:gd name="connsiteY7649" fmla="*/ 1421905 h 2179871"/>
                <a:gd name="connsiteX7650" fmla="*/ 1653269 w 2663714"/>
                <a:gd name="connsiteY7650" fmla="*/ 1393655 h 2179871"/>
                <a:gd name="connsiteX7651" fmla="*/ 1653269 w 2663714"/>
                <a:gd name="connsiteY7651" fmla="*/ 1393655 h 2179871"/>
                <a:gd name="connsiteX7652" fmla="*/ 1638851 w 2663714"/>
                <a:gd name="connsiteY7652" fmla="*/ 1370611 h 2179871"/>
                <a:gd name="connsiteX7653" fmla="*/ 1638851 w 2663714"/>
                <a:gd name="connsiteY7653" fmla="*/ 1370611 h 2179871"/>
                <a:gd name="connsiteX7654" fmla="*/ 1638851 w 2663714"/>
                <a:gd name="connsiteY7654" fmla="*/ 1370611 h 2179871"/>
                <a:gd name="connsiteX7655" fmla="*/ 1638851 w 2663714"/>
                <a:gd name="connsiteY7655" fmla="*/ 1370611 h 2179871"/>
                <a:gd name="connsiteX7656" fmla="*/ 1646700 w 2663714"/>
                <a:gd name="connsiteY7656" fmla="*/ 1355163 h 2179871"/>
                <a:gd name="connsiteX7657" fmla="*/ 1671527 w 2663714"/>
                <a:gd name="connsiteY7657" fmla="*/ 1339117 h 2179871"/>
                <a:gd name="connsiteX7658" fmla="*/ 1671527 w 2663714"/>
                <a:gd name="connsiteY7658" fmla="*/ 1339117 h 2179871"/>
                <a:gd name="connsiteX7659" fmla="*/ 1671527 w 2663714"/>
                <a:gd name="connsiteY7659" fmla="*/ 1339117 h 2179871"/>
                <a:gd name="connsiteX7660" fmla="*/ 1671527 w 2663714"/>
                <a:gd name="connsiteY7660" fmla="*/ 1339117 h 2179871"/>
                <a:gd name="connsiteX7661" fmla="*/ 1671527 w 2663714"/>
                <a:gd name="connsiteY7661" fmla="*/ 1339117 h 2179871"/>
                <a:gd name="connsiteX7662" fmla="*/ 1678011 w 2663714"/>
                <a:gd name="connsiteY7662" fmla="*/ 1334850 h 2179871"/>
                <a:gd name="connsiteX7663" fmla="*/ 1678011 w 2663714"/>
                <a:gd name="connsiteY7663" fmla="*/ 1335191 h 2179871"/>
                <a:gd name="connsiteX7664" fmla="*/ 1658047 w 2663714"/>
                <a:gd name="connsiteY7664" fmla="*/ 1370952 h 2179871"/>
                <a:gd name="connsiteX7665" fmla="*/ 1626480 w 2663714"/>
                <a:gd name="connsiteY7665" fmla="*/ 1391777 h 2179871"/>
                <a:gd name="connsiteX7666" fmla="*/ 1638680 w 2663714"/>
                <a:gd name="connsiteY7666" fmla="*/ 1370867 h 2179871"/>
                <a:gd name="connsiteX7667" fmla="*/ 1638680 w 2663714"/>
                <a:gd name="connsiteY7667" fmla="*/ 1370867 h 2179871"/>
                <a:gd name="connsiteX7668" fmla="*/ 1607027 w 2663714"/>
                <a:gd name="connsiteY7668" fmla="*/ 1370184 h 2179871"/>
                <a:gd name="connsiteX7669" fmla="*/ 1607027 w 2663714"/>
                <a:gd name="connsiteY7669" fmla="*/ 1370184 h 2179871"/>
                <a:gd name="connsiteX7670" fmla="*/ 1607027 w 2663714"/>
                <a:gd name="connsiteY7670" fmla="*/ 1370184 h 2179871"/>
                <a:gd name="connsiteX7671" fmla="*/ 1607027 w 2663714"/>
                <a:gd name="connsiteY7671" fmla="*/ 1370184 h 2179871"/>
                <a:gd name="connsiteX7672" fmla="*/ 1624774 w 2663714"/>
                <a:gd name="connsiteY7672" fmla="*/ 1338690 h 2179871"/>
                <a:gd name="connsiteX7673" fmla="*/ 1662910 w 2663714"/>
                <a:gd name="connsiteY7673" fmla="*/ 1316073 h 2179871"/>
                <a:gd name="connsiteX7674" fmla="*/ 1642349 w 2663714"/>
                <a:gd name="connsiteY7674" fmla="*/ 1350725 h 2179871"/>
                <a:gd name="connsiteX7675" fmla="*/ 1616242 w 2663714"/>
                <a:gd name="connsiteY7675" fmla="*/ 1369416 h 2179871"/>
                <a:gd name="connsiteX7676" fmla="*/ 1599434 w 2663714"/>
                <a:gd name="connsiteY7676" fmla="*/ 1381962 h 2179871"/>
                <a:gd name="connsiteX7677" fmla="*/ 1607113 w 2663714"/>
                <a:gd name="connsiteY7677" fmla="*/ 1370269 h 2179871"/>
                <a:gd name="connsiteX7678" fmla="*/ 1607113 w 2663714"/>
                <a:gd name="connsiteY7678" fmla="*/ 1370269 h 2179871"/>
                <a:gd name="connsiteX7679" fmla="*/ 1667347 w 2663714"/>
                <a:gd name="connsiteY7679" fmla="*/ 1313257 h 2179871"/>
                <a:gd name="connsiteX7680" fmla="*/ 1680656 w 2663714"/>
                <a:gd name="connsiteY7680" fmla="*/ 1304807 h 2179871"/>
                <a:gd name="connsiteX7681" fmla="*/ 1680571 w 2663714"/>
                <a:gd name="connsiteY7681" fmla="*/ 1305405 h 2179871"/>
                <a:gd name="connsiteX7682" fmla="*/ 1680571 w 2663714"/>
                <a:gd name="connsiteY7682" fmla="*/ 1305405 h 2179871"/>
                <a:gd name="connsiteX7683" fmla="*/ 1680571 w 2663714"/>
                <a:gd name="connsiteY7683" fmla="*/ 1305576 h 2179871"/>
                <a:gd name="connsiteX7684" fmla="*/ 1680571 w 2663714"/>
                <a:gd name="connsiteY7684" fmla="*/ 1305746 h 2179871"/>
                <a:gd name="connsiteX7685" fmla="*/ 1680571 w 2663714"/>
                <a:gd name="connsiteY7685" fmla="*/ 1305746 h 2179871"/>
                <a:gd name="connsiteX7686" fmla="*/ 1678864 w 2663714"/>
                <a:gd name="connsiteY7686" fmla="*/ 1326230 h 2179871"/>
                <a:gd name="connsiteX7687" fmla="*/ 1668200 w 2663714"/>
                <a:gd name="connsiteY7687" fmla="*/ 1332887 h 2179871"/>
                <a:gd name="connsiteX7688" fmla="*/ 1668200 w 2663714"/>
                <a:gd name="connsiteY7688" fmla="*/ 1332887 h 2179871"/>
                <a:gd name="connsiteX7689" fmla="*/ 1667944 w 2663714"/>
                <a:gd name="connsiteY7689" fmla="*/ 1333058 h 2179871"/>
                <a:gd name="connsiteX7690" fmla="*/ 1667688 w 2663714"/>
                <a:gd name="connsiteY7690" fmla="*/ 1333228 h 2179871"/>
                <a:gd name="connsiteX7691" fmla="*/ 1667688 w 2663714"/>
                <a:gd name="connsiteY7691" fmla="*/ 1333228 h 2179871"/>
                <a:gd name="connsiteX7692" fmla="*/ 1652416 w 2663714"/>
                <a:gd name="connsiteY7692" fmla="*/ 1343726 h 2179871"/>
                <a:gd name="connsiteX7693" fmla="*/ 1667432 w 2663714"/>
                <a:gd name="connsiteY7693" fmla="*/ 1313171 h 2179871"/>
                <a:gd name="connsiteX7694" fmla="*/ 1698487 w 2663714"/>
                <a:gd name="connsiteY7694" fmla="*/ 1272802 h 2179871"/>
                <a:gd name="connsiteX7695" fmla="*/ 1691150 w 2663714"/>
                <a:gd name="connsiteY7695" fmla="*/ 1272460 h 2179871"/>
                <a:gd name="connsiteX7696" fmla="*/ 1691662 w 2663714"/>
                <a:gd name="connsiteY7696" fmla="*/ 1268193 h 2179871"/>
                <a:gd name="connsiteX7697" fmla="*/ 1699682 w 2663714"/>
                <a:gd name="connsiteY7697" fmla="*/ 1268961 h 2179871"/>
                <a:gd name="connsiteX7698" fmla="*/ 1699426 w 2663714"/>
                <a:gd name="connsiteY7698" fmla="*/ 1270241 h 2179871"/>
                <a:gd name="connsiteX7699" fmla="*/ 1699426 w 2663714"/>
                <a:gd name="connsiteY7699" fmla="*/ 1270241 h 2179871"/>
                <a:gd name="connsiteX7700" fmla="*/ 1699426 w 2663714"/>
                <a:gd name="connsiteY7700" fmla="*/ 1270412 h 2179871"/>
                <a:gd name="connsiteX7701" fmla="*/ 1699426 w 2663714"/>
                <a:gd name="connsiteY7701" fmla="*/ 1270582 h 2179871"/>
                <a:gd name="connsiteX7702" fmla="*/ 1699426 w 2663714"/>
                <a:gd name="connsiteY7702" fmla="*/ 1270582 h 2179871"/>
                <a:gd name="connsiteX7703" fmla="*/ 1697293 w 2663714"/>
                <a:gd name="connsiteY7703" fmla="*/ 1287908 h 2179871"/>
                <a:gd name="connsiteX7704" fmla="*/ 1688932 w 2663714"/>
                <a:gd name="connsiteY7704" fmla="*/ 1292773 h 2179871"/>
                <a:gd name="connsiteX7705" fmla="*/ 1691065 w 2663714"/>
                <a:gd name="connsiteY7705" fmla="*/ 1273826 h 2179871"/>
                <a:gd name="connsiteX7706" fmla="*/ 1698573 w 2663714"/>
                <a:gd name="connsiteY7706" fmla="*/ 1273143 h 2179871"/>
                <a:gd name="connsiteX7707" fmla="*/ 1698573 w 2663714"/>
                <a:gd name="connsiteY7707" fmla="*/ 1272802 h 2179871"/>
                <a:gd name="connsiteX7708" fmla="*/ 1715466 w 2663714"/>
                <a:gd name="connsiteY7708" fmla="*/ 1194537 h 2179871"/>
                <a:gd name="connsiteX7709" fmla="*/ 1715636 w 2663714"/>
                <a:gd name="connsiteY7709" fmla="*/ 1193257 h 2179871"/>
                <a:gd name="connsiteX7710" fmla="*/ 1722206 w 2663714"/>
                <a:gd name="connsiteY7710" fmla="*/ 1190952 h 2179871"/>
                <a:gd name="connsiteX7711" fmla="*/ 1722206 w 2663714"/>
                <a:gd name="connsiteY7711" fmla="*/ 1190952 h 2179871"/>
                <a:gd name="connsiteX7712" fmla="*/ 1722206 w 2663714"/>
                <a:gd name="connsiteY7712" fmla="*/ 1190952 h 2179871"/>
                <a:gd name="connsiteX7713" fmla="*/ 1722206 w 2663714"/>
                <a:gd name="connsiteY7713" fmla="*/ 1190952 h 2179871"/>
                <a:gd name="connsiteX7714" fmla="*/ 1722206 w 2663714"/>
                <a:gd name="connsiteY7714" fmla="*/ 1190952 h 2179871"/>
                <a:gd name="connsiteX7715" fmla="*/ 1728690 w 2663714"/>
                <a:gd name="connsiteY7715" fmla="*/ 1187624 h 2179871"/>
                <a:gd name="connsiteX7716" fmla="*/ 1726130 w 2663714"/>
                <a:gd name="connsiteY7716" fmla="*/ 1201280 h 2179871"/>
                <a:gd name="connsiteX7717" fmla="*/ 1714612 w 2663714"/>
                <a:gd name="connsiteY7717" fmla="*/ 1202133 h 2179871"/>
                <a:gd name="connsiteX7718" fmla="*/ 1715466 w 2663714"/>
                <a:gd name="connsiteY7718" fmla="*/ 1194537 h 2179871"/>
                <a:gd name="connsiteX7719" fmla="*/ 1756247 w 2663714"/>
                <a:gd name="connsiteY7719" fmla="*/ 1172176 h 2179871"/>
                <a:gd name="connsiteX7720" fmla="*/ 1746606 w 2663714"/>
                <a:gd name="connsiteY7720" fmla="*/ 1175419 h 2179871"/>
                <a:gd name="connsiteX7721" fmla="*/ 1732358 w 2663714"/>
                <a:gd name="connsiteY7721" fmla="*/ 1180028 h 2179871"/>
                <a:gd name="connsiteX7722" fmla="*/ 1732614 w 2663714"/>
                <a:gd name="connsiteY7722" fmla="*/ 1177723 h 2179871"/>
                <a:gd name="connsiteX7723" fmla="*/ 1736368 w 2663714"/>
                <a:gd name="connsiteY7723" fmla="*/ 1149217 h 2179871"/>
                <a:gd name="connsiteX7724" fmla="*/ 1757442 w 2663714"/>
                <a:gd name="connsiteY7724" fmla="*/ 1140767 h 2179871"/>
                <a:gd name="connsiteX7725" fmla="*/ 1757101 w 2663714"/>
                <a:gd name="connsiteY7725" fmla="*/ 1141706 h 2179871"/>
                <a:gd name="connsiteX7726" fmla="*/ 1757356 w 2663714"/>
                <a:gd name="connsiteY7726" fmla="*/ 1141792 h 2179871"/>
                <a:gd name="connsiteX7727" fmla="*/ 1757868 w 2663714"/>
                <a:gd name="connsiteY7727" fmla="*/ 1140511 h 2179871"/>
                <a:gd name="connsiteX7728" fmla="*/ 1760428 w 2663714"/>
                <a:gd name="connsiteY7728" fmla="*/ 1139487 h 2179871"/>
                <a:gd name="connsiteX7729" fmla="*/ 1769898 w 2663714"/>
                <a:gd name="connsiteY7729" fmla="*/ 1135732 h 2179871"/>
                <a:gd name="connsiteX7730" fmla="*/ 1766485 w 2663714"/>
                <a:gd name="connsiteY7730" fmla="*/ 1145462 h 2179871"/>
                <a:gd name="connsiteX7731" fmla="*/ 1762561 w 2663714"/>
                <a:gd name="connsiteY7731" fmla="*/ 1156898 h 2179871"/>
                <a:gd name="connsiteX7732" fmla="*/ 1763584 w 2663714"/>
                <a:gd name="connsiteY7732" fmla="*/ 1144693 h 2179871"/>
                <a:gd name="connsiteX7733" fmla="*/ 1763243 w 2663714"/>
                <a:gd name="connsiteY7733" fmla="*/ 1144693 h 2179871"/>
                <a:gd name="connsiteX7734" fmla="*/ 1760940 w 2663714"/>
                <a:gd name="connsiteY7734" fmla="*/ 1161507 h 2179871"/>
                <a:gd name="connsiteX7735" fmla="*/ 1753347 w 2663714"/>
                <a:gd name="connsiteY7735" fmla="*/ 1183612 h 2179871"/>
                <a:gd name="connsiteX7736" fmla="*/ 1753602 w 2663714"/>
                <a:gd name="connsiteY7736" fmla="*/ 1183698 h 2179871"/>
                <a:gd name="connsiteX7737" fmla="*/ 1760172 w 2663714"/>
                <a:gd name="connsiteY7737" fmla="*/ 1166970 h 2179871"/>
                <a:gd name="connsiteX7738" fmla="*/ 1758722 w 2663714"/>
                <a:gd name="connsiteY7738" fmla="*/ 1177723 h 2179871"/>
                <a:gd name="connsiteX7739" fmla="*/ 1755564 w 2663714"/>
                <a:gd name="connsiteY7739" fmla="*/ 1199231 h 2179871"/>
                <a:gd name="connsiteX7740" fmla="*/ 1729543 w 2663714"/>
                <a:gd name="connsiteY7740" fmla="*/ 1200938 h 2179871"/>
                <a:gd name="connsiteX7741" fmla="*/ 1731420 w 2663714"/>
                <a:gd name="connsiteY7741" fmla="*/ 1185917 h 2179871"/>
                <a:gd name="connsiteX7742" fmla="*/ 1747204 w 2663714"/>
                <a:gd name="connsiteY7742" fmla="*/ 1177211 h 2179871"/>
                <a:gd name="connsiteX7743" fmla="*/ 1756162 w 2663714"/>
                <a:gd name="connsiteY7743" fmla="*/ 1172347 h 2179871"/>
                <a:gd name="connsiteX7744" fmla="*/ 1756076 w 2663714"/>
                <a:gd name="connsiteY7744" fmla="*/ 1172090 h 2179871"/>
                <a:gd name="connsiteX7745" fmla="*/ 1778003 w 2663714"/>
                <a:gd name="connsiteY7745" fmla="*/ 1088790 h 2179871"/>
                <a:gd name="connsiteX7746" fmla="*/ 1781501 w 2663714"/>
                <a:gd name="connsiteY7746" fmla="*/ 1087681 h 2179871"/>
                <a:gd name="connsiteX7747" fmla="*/ 1780051 w 2663714"/>
                <a:gd name="connsiteY7747" fmla="*/ 1088961 h 2179871"/>
                <a:gd name="connsiteX7748" fmla="*/ 1780221 w 2663714"/>
                <a:gd name="connsiteY7748" fmla="*/ 1089217 h 2179871"/>
                <a:gd name="connsiteX7749" fmla="*/ 1783037 w 2663714"/>
                <a:gd name="connsiteY7749" fmla="*/ 1087254 h 2179871"/>
                <a:gd name="connsiteX7750" fmla="*/ 1787558 w 2663714"/>
                <a:gd name="connsiteY7750" fmla="*/ 1085889 h 2179871"/>
                <a:gd name="connsiteX7751" fmla="*/ 1778942 w 2663714"/>
                <a:gd name="connsiteY7751" fmla="*/ 1109957 h 2179871"/>
                <a:gd name="connsiteX7752" fmla="*/ 1768533 w 2663714"/>
                <a:gd name="connsiteY7752" fmla="*/ 1112688 h 2179871"/>
                <a:gd name="connsiteX7753" fmla="*/ 1771604 w 2663714"/>
                <a:gd name="connsiteY7753" fmla="*/ 1104665 h 2179871"/>
                <a:gd name="connsiteX7754" fmla="*/ 1777918 w 2663714"/>
                <a:gd name="connsiteY7754" fmla="*/ 1088790 h 2179871"/>
                <a:gd name="connsiteX7755" fmla="*/ 1766485 w 2663714"/>
                <a:gd name="connsiteY7755" fmla="*/ 1058321 h 2179871"/>
                <a:gd name="connsiteX7756" fmla="*/ 1787985 w 2663714"/>
                <a:gd name="connsiteY7756" fmla="*/ 1051066 h 2179871"/>
                <a:gd name="connsiteX7757" fmla="*/ 1776297 w 2663714"/>
                <a:gd name="connsiteY7757" fmla="*/ 1084608 h 2179871"/>
                <a:gd name="connsiteX7758" fmla="*/ 1753943 w 2663714"/>
                <a:gd name="connsiteY7758" fmla="*/ 1089900 h 2179871"/>
                <a:gd name="connsiteX7759" fmla="*/ 1766059 w 2663714"/>
                <a:gd name="connsiteY7759" fmla="*/ 1059174 h 2179871"/>
                <a:gd name="connsiteX7760" fmla="*/ 1766400 w 2663714"/>
                <a:gd name="connsiteY7760" fmla="*/ 1058321 h 2179871"/>
                <a:gd name="connsiteX7761" fmla="*/ 1744644 w 2663714"/>
                <a:gd name="connsiteY7761" fmla="*/ 1058065 h 2179871"/>
                <a:gd name="connsiteX7762" fmla="*/ 1709237 w 2663714"/>
                <a:gd name="connsiteY7762" fmla="*/ 1069331 h 2179871"/>
                <a:gd name="connsiteX7763" fmla="*/ 1717257 w 2663714"/>
                <a:gd name="connsiteY7763" fmla="*/ 1052261 h 2179871"/>
                <a:gd name="connsiteX7764" fmla="*/ 1745071 w 2663714"/>
                <a:gd name="connsiteY7764" fmla="*/ 1045433 h 2179871"/>
                <a:gd name="connsiteX7765" fmla="*/ 1745071 w 2663714"/>
                <a:gd name="connsiteY7765" fmla="*/ 1045433 h 2179871"/>
                <a:gd name="connsiteX7766" fmla="*/ 1745071 w 2663714"/>
                <a:gd name="connsiteY7766" fmla="*/ 1045433 h 2179871"/>
                <a:gd name="connsiteX7767" fmla="*/ 1745071 w 2663714"/>
                <a:gd name="connsiteY7767" fmla="*/ 1045433 h 2179871"/>
                <a:gd name="connsiteX7768" fmla="*/ 1745071 w 2663714"/>
                <a:gd name="connsiteY7768" fmla="*/ 1045433 h 2179871"/>
                <a:gd name="connsiteX7769" fmla="*/ 1750105 w 2663714"/>
                <a:gd name="connsiteY7769" fmla="*/ 1043897 h 2179871"/>
                <a:gd name="connsiteX7770" fmla="*/ 1748398 w 2663714"/>
                <a:gd name="connsiteY7770" fmla="*/ 1048420 h 2179871"/>
                <a:gd name="connsiteX7771" fmla="*/ 1744900 w 2663714"/>
                <a:gd name="connsiteY7771" fmla="*/ 1057894 h 2179871"/>
                <a:gd name="connsiteX7772" fmla="*/ 1744900 w 2663714"/>
                <a:gd name="connsiteY7772" fmla="*/ 1057894 h 2179871"/>
                <a:gd name="connsiteX7773" fmla="*/ 1744900 w 2663714"/>
                <a:gd name="connsiteY7773" fmla="*/ 1057894 h 2179871"/>
                <a:gd name="connsiteX7774" fmla="*/ 1744730 w 2663714"/>
                <a:gd name="connsiteY7774" fmla="*/ 1057894 h 2179871"/>
                <a:gd name="connsiteX7775" fmla="*/ 1744559 w 2663714"/>
                <a:gd name="connsiteY7775" fmla="*/ 1057894 h 2179871"/>
                <a:gd name="connsiteX7776" fmla="*/ 1744559 w 2663714"/>
                <a:gd name="connsiteY7776" fmla="*/ 1057894 h 2179871"/>
                <a:gd name="connsiteX7777" fmla="*/ 1733979 w 2663714"/>
                <a:gd name="connsiteY7777" fmla="*/ 1017439 h 2179871"/>
                <a:gd name="connsiteX7778" fmla="*/ 1756162 w 2663714"/>
                <a:gd name="connsiteY7778" fmla="*/ 1011123 h 2179871"/>
                <a:gd name="connsiteX7779" fmla="*/ 1756162 w 2663714"/>
                <a:gd name="connsiteY7779" fmla="*/ 1011123 h 2179871"/>
                <a:gd name="connsiteX7780" fmla="*/ 1756162 w 2663714"/>
                <a:gd name="connsiteY7780" fmla="*/ 1011123 h 2179871"/>
                <a:gd name="connsiteX7781" fmla="*/ 1756162 w 2663714"/>
                <a:gd name="connsiteY7781" fmla="*/ 1011123 h 2179871"/>
                <a:gd name="connsiteX7782" fmla="*/ 1756162 w 2663714"/>
                <a:gd name="connsiteY7782" fmla="*/ 1011123 h 2179871"/>
                <a:gd name="connsiteX7783" fmla="*/ 1763499 w 2663714"/>
                <a:gd name="connsiteY7783" fmla="*/ 1008648 h 2179871"/>
                <a:gd name="connsiteX7784" fmla="*/ 1753005 w 2663714"/>
                <a:gd name="connsiteY7784" fmla="*/ 1036216 h 2179871"/>
                <a:gd name="connsiteX7785" fmla="*/ 1743364 w 2663714"/>
                <a:gd name="connsiteY7785" fmla="*/ 1038605 h 2179871"/>
                <a:gd name="connsiteX7786" fmla="*/ 1743364 w 2663714"/>
                <a:gd name="connsiteY7786" fmla="*/ 1038605 h 2179871"/>
                <a:gd name="connsiteX7787" fmla="*/ 1743194 w 2663714"/>
                <a:gd name="connsiteY7787" fmla="*/ 1038605 h 2179871"/>
                <a:gd name="connsiteX7788" fmla="*/ 1743023 w 2663714"/>
                <a:gd name="connsiteY7788" fmla="*/ 1038605 h 2179871"/>
                <a:gd name="connsiteX7789" fmla="*/ 1743023 w 2663714"/>
                <a:gd name="connsiteY7789" fmla="*/ 1038605 h 2179871"/>
                <a:gd name="connsiteX7790" fmla="*/ 1720414 w 2663714"/>
                <a:gd name="connsiteY7790" fmla="*/ 1045348 h 2179871"/>
                <a:gd name="connsiteX7791" fmla="*/ 1723144 w 2663714"/>
                <a:gd name="connsiteY7791" fmla="*/ 1039544 h 2179871"/>
                <a:gd name="connsiteX7792" fmla="*/ 1733894 w 2663714"/>
                <a:gd name="connsiteY7792" fmla="*/ 1017354 h 2179871"/>
                <a:gd name="connsiteX7793" fmla="*/ 1720244 w 2663714"/>
                <a:gd name="connsiteY7793" fmla="*/ 961450 h 2179871"/>
                <a:gd name="connsiteX7794" fmla="*/ 1756418 w 2663714"/>
                <a:gd name="connsiteY7794" fmla="*/ 934736 h 2179871"/>
                <a:gd name="connsiteX7795" fmla="*/ 1757442 w 2663714"/>
                <a:gd name="connsiteY7795" fmla="*/ 934480 h 2179871"/>
                <a:gd name="connsiteX7796" fmla="*/ 1728348 w 2663714"/>
                <a:gd name="connsiteY7796" fmla="*/ 967851 h 2179871"/>
                <a:gd name="connsiteX7797" fmla="*/ 1718452 w 2663714"/>
                <a:gd name="connsiteY7797" fmla="*/ 972546 h 2179871"/>
                <a:gd name="connsiteX7798" fmla="*/ 1718537 w 2663714"/>
                <a:gd name="connsiteY7798" fmla="*/ 972802 h 2179871"/>
                <a:gd name="connsiteX7799" fmla="*/ 1726642 w 2663714"/>
                <a:gd name="connsiteY7799" fmla="*/ 969729 h 2179871"/>
                <a:gd name="connsiteX7800" fmla="*/ 1719561 w 2663714"/>
                <a:gd name="connsiteY7800" fmla="*/ 977581 h 2179871"/>
                <a:gd name="connsiteX7801" fmla="*/ 1717769 w 2663714"/>
                <a:gd name="connsiteY7801" fmla="*/ 979459 h 2179871"/>
                <a:gd name="connsiteX7802" fmla="*/ 1697208 w 2663714"/>
                <a:gd name="connsiteY7802" fmla="*/ 987567 h 2179871"/>
                <a:gd name="connsiteX7803" fmla="*/ 1711712 w 2663714"/>
                <a:gd name="connsiteY7803" fmla="*/ 971010 h 2179871"/>
                <a:gd name="connsiteX7804" fmla="*/ 1720244 w 2663714"/>
                <a:gd name="connsiteY7804" fmla="*/ 961450 h 2179871"/>
                <a:gd name="connsiteX7805" fmla="*/ 1644567 w 2663714"/>
                <a:gd name="connsiteY7805" fmla="*/ 972119 h 2179871"/>
                <a:gd name="connsiteX7806" fmla="*/ 1678609 w 2663714"/>
                <a:gd name="connsiteY7806" fmla="*/ 915021 h 2179871"/>
                <a:gd name="connsiteX7807" fmla="*/ 1693283 w 2663714"/>
                <a:gd name="connsiteY7807" fmla="*/ 905291 h 2179871"/>
                <a:gd name="connsiteX7808" fmla="*/ 1688932 w 2663714"/>
                <a:gd name="connsiteY7808" fmla="*/ 914850 h 2179871"/>
                <a:gd name="connsiteX7809" fmla="*/ 1681083 w 2663714"/>
                <a:gd name="connsiteY7809" fmla="*/ 923812 h 2179871"/>
                <a:gd name="connsiteX7810" fmla="*/ 1660010 w 2663714"/>
                <a:gd name="connsiteY7810" fmla="*/ 948051 h 2179871"/>
                <a:gd name="connsiteX7811" fmla="*/ 1660265 w 2663714"/>
                <a:gd name="connsiteY7811" fmla="*/ 948221 h 2179871"/>
                <a:gd name="connsiteX7812" fmla="*/ 1682789 w 2663714"/>
                <a:gd name="connsiteY7812" fmla="*/ 925007 h 2179871"/>
                <a:gd name="connsiteX7813" fmla="*/ 1685775 w 2663714"/>
                <a:gd name="connsiteY7813" fmla="*/ 922019 h 2179871"/>
                <a:gd name="connsiteX7814" fmla="*/ 1684666 w 2663714"/>
                <a:gd name="connsiteY7814" fmla="*/ 924495 h 2179871"/>
                <a:gd name="connsiteX7815" fmla="*/ 1664702 w 2663714"/>
                <a:gd name="connsiteY7815" fmla="*/ 965974 h 2179871"/>
                <a:gd name="connsiteX7816" fmla="*/ 1663252 w 2663714"/>
                <a:gd name="connsiteY7816" fmla="*/ 968790 h 2179871"/>
                <a:gd name="connsiteX7817" fmla="*/ 1644652 w 2663714"/>
                <a:gd name="connsiteY7817" fmla="*/ 972034 h 2179871"/>
                <a:gd name="connsiteX7818" fmla="*/ 1584674 w 2663714"/>
                <a:gd name="connsiteY7818" fmla="*/ 969217 h 2179871"/>
                <a:gd name="connsiteX7819" fmla="*/ 1612146 w 2663714"/>
                <a:gd name="connsiteY7819" fmla="*/ 932346 h 2179871"/>
                <a:gd name="connsiteX7820" fmla="*/ 1628698 w 2663714"/>
                <a:gd name="connsiteY7820" fmla="*/ 931493 h 2179871"/>
                <a:gd name="connsiteX7821" fmla="*/ 1605492 w 2663714"/>
                <a:gd name="connsiteY7821" fmla="*/ 972460 h 2179871"/>
                <a:gd name="connsiteX7822" fmla="*/ 1584589 w 2663714"/>
                <a:gd name="connsiteY7822" fmla="*/ 969302 h 2179871"/>
                <a:gd name="connsiteX7823" fmla="*/ 1484341 w 2663714"/>
                <a:gd name="connsiteY7823" fmla="*/ 914338 h 2179871"/>
                <a:gd name="connsiteX7824" fmla="*/ 1496030 w 2663714"/>
                <a:gd name="connsiteY7824" fmla="*/ 895391 h 2179871"/>
                <a:gd name="connsiteX7825" fmla="*/ 1497651 w 2663714"/>
                <a:gd name="connsiteY7825" fmla="*/ 892915 h 2179871"/>
                <a:gd name="connsiteX7826" fmla="*/ 1510789 w 2663714"/>
                <a:gd name="connsiteY7826" fmla="*/ 879687 h 2179871"/>
                <a:gd name="connsiteX7827" fmla="*/ 1519492 w 2663714"/>
                <a:gd name="connsiteY7827" fmla="*/ 890355 h 2179871"/>
                <a:gd name="connsiteX7828" fmla="*/ 1515652 w 2663714"/>
                <a:gd name="connsiteY7828" fmla="*/ 895305 h 2179871"/>
                <a:gd name="connsiteX7829" fmla="*/ 1493641 w 2663714"/>
                <a:gd name="connsiteY7829" fmla="*/ 923470 h 2179871"/>
                <a:gd name="connsiteX7830" fmla="*/ 1484341 w 2663714"/>
                <a:gd name="connsiteY7830" fmla="*/ 914338 h 2179871"/>
                <a:gd name="connsiteX7831" fmla="*/ 1467022 w 2663714"/>
                <a:gd name="connsiteY7831" fmla="*/ 857667 h 2179871"/>
                <a:gd name="connsiteX7832" fmla="*/ 1483403 w 2663714"/>
                <a:gd name="connsiteY7832" fmla="*/ 848022 h 2179871"/>
                <a:gd name="connsiteX7833" fmla="*/ 1489290 w 2663714"/>
                <a:gd name="connsiteY7833" fmla="*/ 844608 h 2179871"/>
                <a:gd name="connsiteX7834" fmla="*/ 1489204 w 2663714"/>
                <a:gd name="connsiteY7834" fmla="*/ 844352 h 2179871"/>
                <a:gd name="connsiteX7835" fmla="*/ 1482720 w 2663714"/>
                <a:gd name="connsiteY7835" fmla="*/ 846145 h 2179871"/>
                <a:gd name="connsiteX7836" fmla="*/ 1464377 w 2663714"/>
                <a:gd name="connsiteY7836" fmla="*/ 851265 h 2179871"/>
                <a:gd name="connsiteX7837" fmla="*/ 1464377 w 2663714"/>
                <a:gd name="connsiteY7837" fmla="*/ 851265 h 2179871"/>
                <a:gd name="connsiteX7838" fmla="*/ 1464377 w 2663714"/>
                <a:gd name="connsiteY7838" fmla="*/ 851265 h 2179871"/>
                <a:gd name="connsiteX7839" fmla="*/ 1464377 w 2663714"/>
                <a:gd name="connsiteY7839" fmla="*/ 851265 h 2179871"/>
                <a:gd name="connsiteX7840" fmla="*/ 1464377 w 2663714"/>
                <a:gd name="connsiteY7840" fmla="*/ 851265 h 2179871"/>
                <a:gd name="connsiteX7841" fmla="*/ 1449191 w 2663714"/>
                <a:gd name="connsiteY7841" fmla="*/ 860142 h 2179871"/>
                <a:gd name="connsiteX7842" fmla="*/ 1447228 w 2663714"/>
                <a:gd name="connsiteY7842" fmla="*/ 855533 h 2179871"/>
                <a:gd name="connsiteX7843" fmla="*/ 1531436 w 2663714"/>
                <a:gd name="connsiteY7843" fmla="*/ 650184 h 2179871"/>
                <a:gd name="connsiteX7844" fmla="*/ 1546537 w 2663714"/>
                <a:gd name="connsiteY7844" fmla="*/ 644381 h 2179871"/>
                <a:gd name="connsiteX7845" fmla="*/ 1592694 w 2663714"/>
                <a:gd name="connsiteY7845" fmla="*/ 634395 h 2179871"/>
                <a:gd name="connsiteX7846" fmla="*/ 1590305 w 2663714"/>
                <a:gd name="connsiteY7846" fmla="*/ 635334 h 2179871"/>
                <a:gd name="connsiteX7847" fmla="*/ 1568805 w 2663714"/>
                <a:gd name="connsiteY7847" fmla="*/ 643698 h 2179871"/>
                <a:gd name="connsiteX7848" fmla="*/ 1568891 w 2663714"/>
                <a:gd name="connsiteY7848" fmla="*/ 643954 h 2179871"/>
                <a:gd name="connsiteX7849" fmla="*/ 1591159 w 2663714"/>
                <a:gd name="connsiteY7849" fmla="*/ 637212 h 2179871"/>
                <a:gd name="connsiteX7850" fmla="*/ 1602762 w 2663714"/>
                <a:gd name="connsiteY7850" fmla="*/ 633712 h 2179871"/>
                <a:gd name="connsiteX7851" fmla="*/ 1609331 w 2663714"/>
                <a:gd name="connsiteY7851" fmla="*/ 633627 h 2179871"/>
                <a:gd name="connsiteX7852" fmla="*/ 1605406 w 2663714"/>
                <a:gd name="connsiteY7852" fmla="*/ 636870 h 2179871"/>
                <a:gd name="connsiteX7853" fmla="*/ 1603785 w 2663714"/>
                <a:gd name="connsiteY7853" fmla="*/ 638236 h 2179871"/>
                <a:gd name="connsiteX7854" fmla="*/ 1605918 w 2663714"/>
                <a:gd name="connsiteY7854" fmla="*/ 637638 h 2179871"/>
                <a:gd name="connsiteX7855" fmla="*/ 1618375 w 2663714"/>
                <a:gd name="connsiteY7855" fmla="*/ 634054 h 2179871"/>
                <a:gd name="connsiteX7856" fmla="*/ 1618887 w 2663714"/>
                <a:gd name="connsiteY7856" fmla="*/ 633883 h 2179871"/>
                <a:gd name="connsiteX7857" fmla="*/ 1641922 w 2663714"/>
                <a:gd name="connsiteY7857" fmla="*/ 636785 h 2179871"/>
                <a:gd name="connsiteX7858" fmla="*/ 1651222 w 2663714"/>
                <a:gd name="connsiteY7858" fmla="*/ 638833 h 2179871"/>
                <a:gd name="connsiteX7859" fmla="*/ 1650369 w 2663714"/>
                <a:gd name="connsiteY7859" fmla="*/ 641991 h 2179871"/>
                <a:gd name="connsiteX7860" fmla="*/ 1650624 w 2663714"/>
                <a:gd name="connsiteY7860" fmla="*/ 642077 h 2179871"/>
                <a:gd name="connsiteX7861" fmla="*/ 1651990 w 2663714"/>
                <a:gd name="connsiteY7861" fmla="*/ 639004 h 2179871"/>
                <a:gd name="connsiteX7862" fmla="*/ 1699682 w 2663714"/>
                <a:gd name="connsiteY7862" fmla="*/ 656500 h 2179871"/>
                <a:gd name="connsiteX7863" fmla="*/ 1701559 w 2663714"/>
                <a:gd name="connsiteY7863" fmla="*/ 660426 h 2179871"/>
                <a:gd name="connsiteX7864" fmla="*/ 1690297 w 2663714"/>
                <a:gd name="connsiteY7864" fmla="*/ 667425 h 2179871"/>
                <a:gd name="connsiteX7865" fmla="*/ 1677414 w 2663714"/>
                <a:gd name="connsiteY7865" fmla="*/ 675448 h 2179871"/>
                <a:gd name="connsiteX7866" fmla="*/ 1677585 w 2663714"/>
                <a:gd name="connsiteY7866" fmla="*/ 675704 h 2179871"/>
                <a:gd name="connsiteX7867" fmla="*/ 1691321 w 2663714"/>
                <a:gd name="connsiteY7867" fmla="*/ 669217 h 2179871"/>
                <a:gd name="connsiteX7868" fmla="*/ 1703266 w 2663714"/>
                <a:gd name="connsiteY7868" fmla="*/ 663840 h 2179871"/>
                <a:gd name="connsiteX7869" fmla="*/ 1704971 w 2663714"/>
                <a:gd name="connsiteY7869" fmla="*/ 667169 h 2179871"/>
                <a:gd name="connsiteX7870" fmla="*/ 1705228 w 2663714"/>
                <a:gd name="connsiteY7870" fmla="*/ 667084 h 2179871"/>
                <a:gd name="connsiteX7871" fmla="*/ 1703948 w 2663714"/>
                <a:gd name="connsiteY7871" fmla="*/ 663584 h 2179871"/>
                <a:gd name="connsiteX7872" fmla="*/ 1708640 w 2663714"/>
                <a:gd name="connsiteY7872" fmla="*/ 661451 h 2179871"/>
                <a:gd name="connsiteX7873" fmla="*/ 1717001 w 2663714"/>
                <a:gd name="connsiteY7873" fmla="*/ 666742 h 2179871"/>
                <a:gd name="connsiteX7874" fmla="*/ 1718025 w 2663714"/>
                <a:gd name="connsiteY7874" fmla="*/ 670497 h 2179871"/>
                <a:gd name="connsiteX7875" fmla="*/ 1713162 w 2663714"/>
                <a:gd name="connsiteY7875" fmla="*/ 674338 h 2179871"/>
                <a:gd name="connsiteX7876" fmla="*/ 1704716 w 2663714"/>
                <a:gd name="connsiteY7876" fmla="*/ 680910 h 2179871"/>
                <a:gd name="connsiteX7877" fmla="*/ 1704886 w 2663714"/>
                <a:gd name="connsiteY7877" fmla="*/ 681166 h 2179871"/>
                <a:gd name="connsiteX7878" fmla="*/ 1714357 w 2663714"/>
                <a:gd name="connsiteY7878" fmla="*/ 676045 h 2179871"/>
                <a:gd name="connsiteX7879" fmla="*/ 1718878 w 2663714"/>
                <a:gd name="connsiteY7879" fmla="*/ 673655 h 2179871"/>
                <a:gd name="connsiteX7880" fmla="*/ 1721267 w 2663714"/>
                <a:gd name="connsiteY7880" fmla="*/ 681934 h 2179871"/>
                <a:gd name="connsiteX7881" fmla="*/ 1721523 w 2663714"/>
                <a:gd name="connsiteY7881" fmla="*/ 681934 h 2179871"/>
                <a:gd name="connsiteX7882" fmla="*/ 1719902 w 2663714"/>
                <a:gd name="connsiteY7882" fmla="*/ 673143 h 2179871"/>
                <a:gd name="connsiteX7883" fmla="*/ 1723315 w 2663714"/>
                <a:gd name="connsiteY7883" fmla="*/ 671351 h 2179871"/>
                <a:gd name="connsiteX7884" fmla="*/ 1731078 w 2663714"/>
                <a:gd name="connsiteY7884" fmla="*/ 677496 h 2179871"/>
                <a:gd name="connsiteX7885" fmla="*/ 1732102 w 2663714"/>
                <a:gd name="connsiteY7885" fmla="*/ 680739 h 2179871"/>
                <a:gd name="connsiteX7886" fmla="*/ 1709152 w 2663714"/>
                <a:gd name="connsiteY7886" fmla="*/ 702162 h 2179871"/>
                <a:gd name="connsiteX7887" fmla="*/ 1704545 w 2663714"/>
                <a:gd name="connsiteY7887" fmla="*/ 706429 h 2179871"/>
                <a:gd name="connsiteX7888" fmla="*/ 1701644 w 2663714"/>
                <a:gd name="connsiteY7888" fmla="*/ 703783 h 2179871"/>
                <a:gd name="connsiteX7889" fmla="*/ 1703777 w 2663714"/>
                <a:gd name="connsiteY7889" fmla="*/ 702845 h 2179871"/>
                <a:gd name="connsiteX7890" fmla="*/ 1703692 w 2663714"/>
                <a:gd name="connsiteY7890" fmla="*/ 702589 h 2179871"/>
                <a:gd name="connsiteX7891" fmla="*/ 1701217 w 2663714"/>
                <a:gd name="connsiteY7891" fmla="*/ 703442 h 2179871"/>
                <a:gd name="connsiteX7892" fmla="*/ 1607027 w 2663714"/>
                <a:gd name="connsiteY7892" fmla="*/ 673826 h 2179871"/>
                <a:gd name="connsiteX7893" fmla="*/ 1487924 w 2663714"/>
                <a:gd name="connsiteY7893" fmla="*/ 786059 h 2179871"/>
                <a:gd name="connsiteX7894" fmla="*/ 1496371 w 2663714"/>
                <a:gd name="connsiteY7894" fmla="*/ 853485 h 2179871"/>
                <a:gd name="connsiteX7895" fmla="*/ 1496200 w 2663714"/>
                <a:gd name="connsiteY7895" fmla="*/ 863556 h 2179871"/>
                <a:gd name="connsiteX7896" fmla="*/ 1489460 w 2663714"/>
                <a:gd name="connsiteY7896" fmla="*/ 865945 h 2179871"/>
                <a:gd name="connsiteX7897" fmla="*/ 1489460 w 2663714"/>
                <a:gd name="connsiteY7897" fmla="*/ 865945 h 2179871"/>
                <a:gd name="connsiteX7898" fmla="*/ 1489375 w 2663714"/>
                <a:gd name="connsiteY7898" fmla="*/ 865945 h 2179871"/>
                <a:gd name="connsiteX7899" fmla="*/ 1489290 w 2663714"/>
                <a:gd name="connsiteY7899" fmla="*/ 865945 h 2179871"/>
                <a:gd name="connsiteX7900" fmla="*/ 1489290 w 2663714"/>
                <a:gd name="connsiteY7900" fmla="*/ 865945 h 2179871"/>
                <a:gd name="connsiteX7901" fmla="*/ 1459002 w 2663714"/>
                <a:gd name="connsiteY7901" fmla="*/ 879516 h 2179871"/>
                <a:gd name="connsiteX7902" fmla="*/ 1450385 w 2663714"/>
                <a:gd name="connsiteY7902" fmla="*/ 862446 h 2179871"/>
                <a:gd name="connsiteX7903" fmla="*/ 1467363 w 2663714"/>
                <a:gd name="connsiteY7903" fmla="*/ 857667 h 2179871"/>
                <a:gd name="connsiteX7904" fmla="*/ 1467363 w 2663714"/>
                <a:gd name="connsiteY7904" fmla="*/ 857667 h 2179871"/>
                <a:gd name="connsiteX7905" fmla="*/ 1467363 w 2663714"/>
                <a:gd name="connsiteY7905" fmla="*/ 857667 h 2179871"/>
                <a:gd name="connsiteX7906" fmla="*/ 1467363 w 2663714"/>
                <a:gd name="connsiteY7906" fmla="*/ 857667 h 2179871"/>
                <a:gd name="connsiteX7907" fmla="*/ 1467363 w 2663714"/>
                <a:gd name="connsiteY7907" fmla="*/ 857667 h 2179871"/>
                <a:gd name="connsiteX7908" fmla="*/ 1476919 w 2663714"/>
                <a:gd name="connsiteY7908" fmla="*/ 654367 h 2179871"/>
                <a:gd name="connsiteX7909" fmla="*/ 1470008 w 2663714"/>
                <a:gd name="connsiteY7909" fmla="*/ 657439 h 2179871"/>
                <a:gd name="connsiteX7910" fmla="*/ 1467022 w 2663714"/>
                <a:gd name="connsiteY7910" fmla="*/ 658549 h 2179871"/>
                <a:gd name="connsiteX7911" fmla="*/ 1430335 w 2663714"/>
                <a:gd name="connsiteY7911" fmla="*/ 671948 h 2179871"/>
                <a:gd name="connsiteX7912" fmla="*/ 1430335 w 2663714"/>
                <a:gd name="connsiteY7912" fmla="*/ 671948 h 2179871"/>
                <a:gd name="connsiteX7913" fmla="*/ 1430250 w 2663714"/>
                <a:gd name="connsiteY7913" fmla="*/ 671948 h 2179871"/>
                <a:gd name="connsiteX7914" fmla="*/ 1430165 w 2663714"/>
                <a:gd name="connsiteY7914" fmla="*/ 671948 h 2179871"/>
                <a:gd name="connsiteX7915" fmla="*/ 1430165 w 2663714"/>
                <a:gd name="connsiteY7915" fmla="*/ 671948 h 2179871"/>
                <a:gd name="connsiteX7916" fmla="*/ 1429226 w 2663714"/>
                <a:gd name="connsiteY7916" fmla="*/ 672375 h 2179871"/>
                <a:gd name="connsiteX7917" fmla="*/ 1442451 w 2663714"/>
                <a:gd name="connsiteY7917" fmla="*/ 655818 h 2179871"/>
                <a:gd name="connsiteX7918" fmla="*/ 1443304 w 2663714"/>
                <a:gd name="connsiteY7918" fmla="*/ 654793 h 2179871"/>
                <a:gd name="connsiteX7919" fmla="*/ 1453797 w 2663714"/>
                <a:gd name="connsiteY7919" fmla="*/ 650611 h 2179871"/>
                <a:gd name="connsiteX7920" fmla="*/ 1499528 w 2663714"/>
                <a:gd name="connsiteY7920" fmla="*/ 633115 h 2179871"/>
                <a:gd name="connsiteX7921" fmla="*/ 1524355 w 2663714"/>
                <a:gd name="connsiteY7921" fmla="*/ 625946 h 2179871"/>
                <a:gd name="connsiteX7922" fmla="*/ 1542528 w 2663714"/>
                <a:gd name="connsiteY7922" fmla="*/ 621166 h 2179871"/>
                <a:gd name="connsiteX7923" fmla="*/ 1542528 w 2663714"/>
                <a:gd name="connsiteY7923" fmla="*/ 620910 h 2179871"/>
                <a:gd name="connsiteX7924" fmla="*/ 1524099 w 2663714"/>
                <a:gd name="connsiteY7924" fmla="*/ 623897 h 2179871"/>
                <a:gd name="connsiteX7925" fmla="*/ 1523587 w 2663714"/>
                <a:gd name="connsiteY7925" fmla="*/ 623897 h 2179871"/>
                <a:gd name="connsiteX7926" fmla="*/ 1534764 w 2663714"/>
                <a:gd name="connsiteY7926" fmla="*/ 619630 h 2179871"/>
                <a:gd name="connsiteX7927" fmla="*/ 1539968 w 2663714"/>
                <a:gd name="connsiteY7927" fmla="*/ 618435 h 2179871"/>
                <a:gd name="connsiteX7928" fmla="*/ 1539968 w 2663714"/>
                <a:gd name="connsiteY7928" fmla="*/ 618179 h 2179871"/>
                <a:gd name="connsiteX7929" fmla="*/ 1538006 w 2663714"/>
                <a:gd name="connsiteY7929" fmla="*/ 618435 h 2179871"/>
                <a:gd name="connsiteX7930" fmla="*/ 1540736 w 2663714"/>
                <a:gd name="connsiteY7930" fmla="*/ 617411 h 2179871"/>
                <a:gd name="connsiteX7931" fmla="*/ 1540736 w 2663714"/>
                <a:gd name="connsiteY7931" fmla="*/ 617411 h 2179871"/>
                <a:gd name="connsiteX7932" fmla="*/ 1540736 w 2663714"/>
                <a:gd name="connsiteY7932" fmla="*/ 617411 h 2179871"/>
                <a:gd name="connsiteX7933" fmla="*/ 1540736 w 2663714"/>
                <a:gd name="connsiteY7933" fmla="*/ 617411 h 2179871"/>
                <a:gd name="connsiteX7934" fmla="*/ 1540736 w 2663714"/>
                <a:gd name="connsiteY7934" fmla="*/ 617411 h 2179871"/>
                <a:gd name="connsiteX7935" fmla="*/ 1564625 w 2663714"/>
                <a:gd name="connsiteY7935" fmla="*/ 607425 h 2179871"/>
                <a:gd name="connsiteX7936" fmla="*/ 1579470 w 2663714"/>
                <a:gd name="connsiteY7936" fmla="*/ 605291 h 2179871"/>
                <a:gd name="connsiteX7937" fmla="*/ 1594144 w 2663714"/>
                <a:gd name="connsiteY7937" fmla="*/ 603414 h 2179871"/>
                <a:gd name="connsiteX7938" fmla="*/ 1563772 w 2663714"/>
                <a:gd name="connsiteY7938" fmla="*/ 615277 h 2179871"/>
                <a:gd name="connsiteX7939" fmla="*/ 1563772 w 2663714"/>
                <a:gd name="connsiteY7939" fmla="*/ 615277 h 2179871"/>
                <a:gd name="connsiteX7940" fmla="*/ 1563516 w 2663714"/>
                <a:gd name="connsiteY7940" fmla="*/ 615362 h 2179871"/>
                <a:gd name="connsiteX7941" fmla="*/ 1563260 w 2663714"/>
                <a:gd name="connsiteY7941" fmla="*/ 615448 h 2179871"/>
                <a:gd name="connsiteX7942" fmla="*/ 1563260 w 2663714"/>
                <a:gd name="connsiteY7942" fmla="*/ 615448 h 2179871"/>
                <a:gd name="connsiteX7943" fmla="*/ 1476748 w 2663714"/>
                <a:gd name="connsiteY7943" fmla="*/ 654111 h 2179871"/>
                <a:gd name="connsiteX7944" fmla="*/ 1394929 w 2663714"/>
                <a:gd name="connsiteY7944" fmla="*/ 709160 h 2179871"/>
                <a:gd name="connsiteX7945" fmla="*/ 1394929 w 2663714"/>
                <a:gd name="connsiteY7945" fmla="*/ 709331 h 2179871"/>
                <a:gd name="connsiteX7946" fmla="*/ 1394758 w 2663714"/>
                <a:gd name="connsiteY7946" fmla="*/ 709416 h 2179871"/>
                <a:gd name="connsiteX7947" fmla="*/ 1396806 w 2663714"/>
                <a:gd name="connsiteY7947" fmla="*/ 703442 h 2179871"/>
                <a:gd name="connsiteX7948" fmla="*/ 1410883 w 2663714"/>
                <a:gd name="connsiteY7948" fmla="*/ 686543 h 2179871"/>
                <a:gd name="connsiteX7949" fmla="*/ 1412760 w 2663714"/>
                <a:gd name="connsiteY7949" fmla="*/ 685860 h 2179871"/>
                <a:gd name="connsiteX7950" fmla="*/ 1394929 w 2663714"/>
                <a:gd name="connsiteY7950" fmla="*/ 709075 h 2179871"/>
                <a:gd name="connsiteX7951" fmla="*/ 1394929 w 2663714"/>
                <a:gd name="connsiteY7951" fmla="*/ 709075 h 2179871"/>
                <a:gd name="connsiteX7952" fmla="*/ 1454821 w 2663714"/>
                <a:gd name="connsiteY7952" fmla="*/ 602560 h 2179871"/>
                <a:gd name="connsiteX7953" fmla="*/ 1464206 w 2663714"/>
                <a:gd name="connsiteY7953" fmla="*/ 598719 h 2179871"/>
                <a:gd name="connsiteX7954" fmla="*/ 1458575 w 2663714"/>
                <a:gd name="connsiteY7954" fmla="*/ 602390 h 2179871"/>
                <a:gd name="connsiteX7955" fmla="*/ 1454224 w 2663714"/>
                <a:gd name="connsiteY7955" fmla="*/ 603158 h 2179871"/>
                <a:gd name="connsiteX7956" fmla="*/ 1454736 w 2663714"/>
                <a:gd name="connsiteY7956" fmla="*/ 602560 h 2179871"/>
                <a:gd name="connsiteX7957" fmla="*/ 1538688 w 2663714"/>
                <a:gd name="connsiteY7957" fmla="*/ 572347 h 2179871"/>
                <a:gd name="connsiteX7958" fmla="*/ 1538688 w 2663714"/>
                <a:gd name="connsiteY7958" fmla="*/ 572347 h 2179871"/>
                <a:gd name="connsiteX7959" fmla="*/ 1538688 w 2663714"/>
                <a:gd name="connsiteY7959" fmla="*/ 572347 h 2179871"/>
                <a:gd name="connsiteX7960" fmla="*/ 1538688 w 2663714"/>
                <a:gd name="connsiteY7960" fmla="*/ 572347 h 2179871"/>
                <a:gd name="connsiteX7961" fmla="*/ 1549353 w 2663714"/>
                <a:gd name="connsiteY7961" fmla="*/ 568421 h 2179871"/>
                <a:gd name="connsiteX7962" fmla="*/ 1585357 w 2663714"/>
                <a:gd name="connsiteY7962" fmla="*/ 572091 h 2179871"/>
                <a:gd name="connsiteX7963" fmla="*/ 1573327 w 2663714"/>
                <a:gd name="connsiteY7963" fmla="*/ 577126 h 2179871"/>
                <a:gd name="connsiteX7964" fmla="*/ 1567270 w 2663714"/>
                <a:gd name="connsiteY7964" fmla="*/ 576956 h 2179871"/>
                <a:gd name="connsiteX7965" fmla="*/ 1567270 w 2663714"/>
                <a:gd name="connsiteY7965" fmla="*/ 576956 h 2179871"/>
                <a:gd name="connsiteX7966" fmla="*/ 1567099 w 2663714"/>
                <a:gd name="connsiteY7966" fmla="*/ 576956 h 2179871"/>
                <a:gd name="connsiteX7967" fmla="*/ 1566928 w 2663714"/>
                <a:gd name="connsiteY7967" fmla="*/ 576956 h 2179871"/>
                <a:gd name="connsiteX7968" fmla="*/ 1566928 w 2663714"/>
                <a:gd name="connsiteY7968" fmla="*/ 576956 h 2179871"/>
                <a:gd name="connsiteX7969" fmla="*/ 1518895 w 2663714"/>
                <a:gd name="connsiteY7969" fmla="*/ 579089 h 2179871"/>
                <a:gd name="connsiteX7970" fmla="*/ 1538603 w 2663714"/>
                <a:gd name="connsiteY7970" fmla="*/ 572518 h 2179871"/>
                <a:gd name="connsiteX7971" fmla="*/ 1538603 w 2663714"/>
                <a:gd name="connsiteY7971" fmla="*/ 572518 h 2179871"/>
                <a:gd name="connsiteX7972" fmla="*/ 1605833 w 2663714"/>
                <a:gd name="connsiteY7972" fmla="*/ 557411 h 2179871"/>
                <a:gd name="connsiteX7973" fmla="*/ 1618545 w 2663714"/>
                <a:gd name="connsiteY7973" fmla="*/ 558606 h 2179871"/>
                <a:gd name="connsiteX7974" fmla="*/ 1616498 w 2663714"/>
                <a:gd name="connsiteY7974" fmla="*/ 559374 h 2179871"/>
                <a:gd name="connsiteX7975" fmla="*/ 1599093 w 2663714"/>
                <a:gd name="connsiteY7975" fmla="*/ 566372 h 2179871"/>
                <a:gd name="connsiteX7976" fmla="*/ 1597045 w 2663714"/>
                <a:gd name="connsiteY7976" fmla="*/ 566116 h 2179871"/>
                <a:gd name="connsiteX7977" fmla="*/ 1597045 w 2663714"/>
                <a:gd name="connsiteY7977" fmla="*/ 566116 h 2179871"/>
                <a:gd name="connsiteX7978" fmla="*/ 1596875 w 2663714"/>
                <a:gd name="connsiteY7978" fmla="*/ 566116 h 2179871"/>
                <a:gd name="connsiteX7979" fmla="*/ 1596704 w 2663714"/>
                <a:gd name="connsiteY7979" fmla="*/ 566116 h 2179871"/>
                <a:gd name="connsiteX7980" fmla="*/ 1596704 w 2663714"/>
                <a:gd name="connsiteY7980" fmla="*/ 566116 h 2179871"/>
                <a:gd name="connsiteX7981" fmla="*/ 1558908 w 2663714"/>
                <a:gd name="connsiteY7981" fmla="*/ 564836 h 2179871"/>
                <a:gd name="connsiteX7982" fmla="*/ 1586636 w 2663714"/>
                <a:gd name="connsiteY7982" fmla="*/ 555021 h 2179871"/>
                <a:gd name="connsiteX7983" fmla="*/ 1605663 w 2663714"/>
                <a:gd name="connsiteY7983" fmla="*/ 557411 h 2179871"/>
                <a:gd name="connsiteX7984" fmla="*/ 1605663 w 2663714"/>
                <a:gd name="connsiteY7984" fmla="*/ 557411 h 2179871"/>
                <a:gd name="connsiteX7985" fmla="*/ 1605663 w 2663714"/>
                <a:gd name="connsiteY7985" fmla="*/ 557411 h 2179871"/>
                <a:gd name="connsiteX7986" fmla="*/ 1605663 w 2663714"/>
                <a:gd name="connsiteY7986" fmla="*/ 557411 h 2179871"/>
                <a:gd name="connsiteX7987" fmla="*/ 1605663 w 2663714"/>
                <a:gd name="connsiteY7987" fmla="*/ 557411 h 2179871"/>
                <a:gd name="connsiteX7988" fmla="*/ 1723400 w 2663714"/>
                <a:gd name="connsiteY7988" fmla="*/ 587368 h 2179871"/>
                <a:gd name="connsiteX7989" fmla="*/ 1723571 w 2663714"/>
                <a:gd name="connsiteY7989" fmla="*/ 590099 h 2179871"/>
                <a:gd name="connsiteX7990" fmla="*/ 1720329 w 2663714"/>
                <a:gd name="connsiteY7990" fmla="*/ 591380 h 2179871"/>
                <a:gd name="connsiteX7991" fmla="*/ 1713077 w 2663714"/>
                <a:gd name="connsiteY7991" fmla="*/ 594196 h 2179871"/>
                <a:gd name="connsiteX7992" fmla="*/ 1712394 w 2663714"/>
                <a:gd name="connsiteY7992" fmla="*/ 591977 h 2179871"/>
                <a:gd name="connsiteX7993" fmla="*/ 1712650 w 2663714"/>
                <a:gd name="connsiteY7993" fmla="*/ 591892 h 2179871"/>
                <a:gd name="connsiteX7994" fmla="*/ 1723144 w 2663714"/>
                <a:gd name="connsiteY7994" fmla="*/ 587198 h 2179871"/>
                <a:gd name="connsiteX7995" fmla="*/ 1723315 w 2663714"/>
                <a:gd name="connsiteY7995" fmla="*/ 587283 h 2179871"/>
                <a:gd name="connsiteX7996" fmla="*/ 1742852 w 2663714"/>
                <a:gd name="connsiteY7996" fmla="*/ 602560 h 2179871"/>
                <a:gd name="connsiteX7997" fmla="*/ 1743279 w 2663714"/>
                <a:gd name="connsiteY7997" fmla="*/ 605206 h 2179871"/>
                <a:gd name="connsiteX7998" fmla="*/ 1729969 w 2663714"/>
                <a:gd name="connsiteY7998" fmla="*/ 610071 h 2179871"/>
                <a:gd name="connsiteX7999" fmla="*/ 1728348 w 2663714"/>
                <a:gd name="connsiteY7999" fmla="*/ 602731 h 2179871"/>
                <a:gd name="connsiteX8000" fmla="*/ 1737222 w 2663714"/>
                <a:gd name="connsiteY8000" fmla="*/ 597866 h 2179871"/>
                <a:gd name="connsiteX8001" fmla="*/ 1742938 w 2663714"/>
                <a:gd name="connsiteY8001" fmla="*/ 602560 h 2179871"/>
                <a:gd name="connsiteX8002" fmla="*/ 1787388 w 2663714"/>
                <a:gd name="connsiteY8002" fmla="*/ 645064 h 2179871"/>
                <a:gd name="connsiteX8003" fmla="*/ 1788241 w 2663714"/>
                <a:gd name="connsiteY8003" fmla="*/ 653343 h 2179871"/>
                <a:gd name="connsiteX8004" fmla="*/ 1788838 w 2663714"/>
                <a:gd name="connsiteY8004" fmla="*/ 658549 h 2179871"/>
                <a:gd name="connsiteX8005" fmla="*/ 1778174 w 2663714"/>
                <a:gd name="connsiteY8005" fmla="*/ 667084 h 2179871"/>
                <a:gd name="connsiteX8006" fmla="*/ 1774164 w 2663714"/>
                <a:gd name="connsiteY8006" fmla="*/ 651123 h 2179871"/>
                <a:gd name="connsiteX8007" fmla="*/ 1777491 w 2663714"/>
                <a:gd name="connsiteY8007" fmla="*/ 647966 h 2179871"/>
                <a:gd name="connsiteX8008" fmla="*/ 1784487 w 2663714"/>
                <a:gd name="connsiteY8008" fmla="*/ 641479 h 2179871"/>
                <a:gd name="connsiteX8009" fmla="*/ 1787303 w 2663714"/>
                <a:gd name="connsiteY8009" fmla="*/ 645064 h 2179871"/>
                <a:gd name="connsiteX8010" fmla="*/ 1803257 w 2663714"/>
                <a:gd name="connsiteY8010" fmla="*/ 670839 h 2179871"/>
                <a:gd name="connsiteX8011" fmla="*/ 1808717 w 2663714"/>
                <a:gd name="connsiteY8011" fmla="*/ 682361 h 2179871"/>
                <a:gd name="connsiteX8012" fmla="*/ 1799588 w 2663714"/>
                <a:gd name="connsiteY8012" fmla="*/ 690981 h 2179871"/>
                <a:gd name="connsiteX8013" fmla="*/ 1797626 w 2663714"/>
                <a:gd name="connsiteY8013" fmla="*/ 692774 h 2179871"/>
                <a:gd name="connsiteX8014" fmla="*/ 1795237 w 2663714"/>
                <a:gd name="connsiteY8014" fmla="*/ 679800 h 2179871"/>
                <a:gd name="connsiteX8015" fmla="*/ 1803342 w 2663714"/>
                <a:gd name="connsiteY8015" fmla="*/ 670924 h 2179871"/>
                <a:gd name="connsiteX8016" fmla="*/ 1816652 w 2663714"/>
                <a:gd name="connsiteY8016" fmla="*/ 739630 h 2179871"/>
                <a:gd name="connsiteX8017" fmla="*/ 1807523 w 2663714"/>
                <a:gd name="connsiteY8017" fmla="*/ 748847 h 2179871"/>
                <a:gd name="connsiteX8018" fmla="*/ 1804878 w 2663714"/>
                <a:gd name="connsiteY8018" fmla="*/ 731095 h 2179871"/>
                <a:gd name="connsiteX8019" fmla="*/ 1814348 w 2663714"/>
                <a:gd name="connsiteY8019" fmla="*/ 719914 h 2179871"/>
                <a:gd name="connsiteX8020" fmla="*/ 1816652 w 2663714"/>
                <a:gd name="connsiteY8020" fmla="*/ 739544 h 2179871"/>
                <a:gd name="connsiteX8021" fmla="*/ 1821942 w 2663714"/>
                <a:gd name="connsiteY8021" fmla="*/ 790156 h 2179871"/>
                <a:gd name="connsiteX8022" fmla="*/ 1821942 w 2663714"/>
                <a:gd name="connsiteY8022" fmla="*/ 790156 h 2179871"/>
                <a:gd name="connsiteX8023" fmla="*/ 1821942 w 2663714"/>
                <a:gd name="connsiteY8023" fmla="*/ 790412 h 2179871"/>
                <a:gd name="connsiteX8024" fmla="*/ 1821942 w 2663714"/>
                <a:gd name="connsiteY8024" fmla="*/ 790668 h 2179871"/>
                <a:gd name="connsiteX8025" fmla="*/ 1821942 w 2663714"/>
                <a:gd name="connsiteY8025" fmla="*/ 790668 h 2179871"/>
                <a:gd name="connsiteX8026" fmla="*/ 1822283 w 2663714"/>
                <a:gd name="connsiteY8026" fmla="*/ 793399 h 2179871"/>
                <a:gd name="connsiteX8027" fmla="*/ 1815202 w 2663714"/>
                <a:gd name="connsiteY8027" fmla="*/ 800398 h 2179871"/>
                <a:gd name="connsiteX8028" fmla="*/ 1813666 w 2663714"/>
                <a:gd name="connsiteY8028" fmla="*/ 790839 h 2179871"/>
                <a:gd name="connsiteX8029" fmla="*/ 1821173 w 2663714"/>
                <a:gd name="connsiteY8029" fmla="*/ 783243 h 2179871"/>
                <a:gd name="connsiteX8030" fmla="*/ 1821856 w 2663714"/>
                <a:gd name="connsiteY8030" fmla="*/ 790241 h 2179871"/>
                <a:gd name="connsiteX8031" fmla="*/ 1843015 w 2663714"/>
                <a:gd name="connsiteY8031" fmla="*/ 799715 h 2179871"/>
                <a:gd name="connsiteX8032" fmla="*/ 1843185 w 2663714"/>
                <a:gd name="connsiteY8032" fmla="*/ 804153 h 2179871"/>
                <a:gd name="connsiteX8033" fmla="*/ 1843185 w 2663714"/>
                <a:gd name="connsiteY8033" fmla="*/ 818150 h 2179871"/>
                <a:gd name="connsiteX8034" fmla="*/ 1832094 w 2663714"/>
                <a:gd name="connsiteY8034" fmla="*/ 829758 h 2179871"/>
                <a:gd name="connsiteX8035" fmla="*/ 1831497 w 2663714"/>
                <a:gd name="connsiteY8035" fmla="*/ 820540 h 2179871"/>
                <a:gd name="connsiteX8036" fmla="*/ 1840967 w 2663714"/>
                <a:gd name="connsiteY8036" fmla="*/ 802190 h 2179871"/>
                <a:gd name="connsiteX8037" fmla="*/ 1843100 w 2663714"/>
                <a:gd name="connsiteY8037" fmla="*/ 799715 h 2179871"/>
                <a:gd name="connsiteX8038" fmla="*/ 1842418 w 2663714"/>
                <a:gd name="connsiteY8038" fmla="*/ 857240 h 2179871"/>
                <a:gd name="connsiteX8039" fmla="*/ 1842418 w 2663714"/>
                <a:gd name="connsiteY8039" fmla="*/ 857411 h 2179871"/>
                <a:gd name="connsiteX8040" fmla="*/ 1842418 w 2663714"/>
                <a:gd name="connsiteY8040" fmla="*/ 857411 h 2179871"/>
                <a:gd name="connsiteX8041" fmla="*/ 1842418 w 2663714"/>
                <a:gd name="connsiteY8041" fmla="*/ 858776 h 2179871"/>
                <a:gd name="connsiteX8042" fmla="*/ 1833886 w 2663714"/>
                <a:gd name="connsiteY8042" fmla="*/ 862617 h 2179871"/>
                <a:gd name="connsiteX8043" fmla="*/ 1833801 w 2663714"/>
                <a:gd name="connsiteY8043" fmla="*/ 860313 h 2179871"/>
                <a:gd name="connsiteX8044" fmla="*/ 1838920 w 2663714"/>
                <a:gd name="connsiteY8044" fmla="*/ 848961 h 2179871"/>
                <a:gd name="connsiteX8045" fmla="*/ 1842844 w 2663714"/>
                <a:gd name="connsiteY8045" fmla="*/ 840426 h 2179871"/>
                <a:gd name="connsiteX8046" fmla="*/ 1842418 w 2663714"/>
                <a:gd name="connsiteY8046" fmla="*/ 857069 h 2179871"/>
                <a:gd name="connsiteX8047" fmla="*/ 1842418 w 2663714"/>
                <a:gd name="connsiteY8047" fmla="*/ 857069 h 2179871"/>
                <a:gd name="connsiteX8048" fmla="*/ 1842418 w 2663714"/>
                <a:gd name="connsiteY8048" fmla="*/ 857240 h 2179871"/>
                <a:gd name="connsiteX8049" fmla="*/ 1845659 w 2663714"/>
                <a:gd name="connsiteY8049" fmla="*/ 909473 h 2179871"/>
                <a:gd name="connsiteX8050" fmla="*/ 1845318 w 2663714"/>
                <a:gd name="connsiteY8050" fmla="*/ 909644 h 2179871"/>
                <a:gd name="connsiteX8051" fmla="*/ 1846513 w 2663714"/>
                <a:gd name="connsiteY8051" fmla="*/ 898207 h 2179871"/>
                <a:gd name="connsiteX8052" fmla="*/ 1852144 w 2663714"/>
                <a:gd name="connsiteY8052" fmla="*/ 895049 h 2179871"/>
                <a:gd name="connsiteX8053" fmla="*/ 1851803 w 2663714"/>
                <a:gd name="connsiteY8053" fmla="*/ 895903 h 2179871"/>
                <a:gd name="connsiteX8054" fmla="*/ 1845659 w 2663714"/>
                <a:gd name="connsiteY8054" fmla="*/ 909559 h 2179871"/>
                <a:gd name="connsiteX8055" fmla="*/ 1862979 w 2663714"/>
                <a:gd name="connsiteY8055" fmla="*/ 905974 h 2179871"/>
                <a:gd name="connsiteX8056" fmla="*/ 1850352 w 2663714"/>
                <a:gd name="connsiteY8056" fmla="*/ 933883 h 2179871"/>
                <a:gd name="connsiteX8057" fmla="*/ 1837555 w 2663714"/>
                <a:gd name="connsiteY8057" fmla="*/ 938065 h 2179871"/>
                <a:gd name="connsiteX8058" fmla="*/ 1842844 w 2663714"/>
                <a:gd name="connsiteY8058" fmla="*/ 924409 h 2179871"/>
                <a:gd name="connsiteX8059" fmla="*/ 1842674 w 2663714"/>
                <a:gd name="connsiteY8059" fmla="*/ 929189 h 2179871"/>
                <a:gd name="connsiteX8060" fmla="*/ 1843015 w 2663714"/>
                <a:gd name="connsiteY8060" fmla="*/ 929189 h 2179871"/>
                <a:gd name="connsiteX8061" fmla="*/ 1843954 w 2663714"/>
                <a:gd name="connsiteY8061" fmla="*/ 921593 h 2179871"/>
                <a:gd name="connsiteX8062" fmla="*/ 1848049 w 2663714"/>
                <a:gd name="connsiteY8062" fmla="*/ 911095 h 2179871"/>
                <a:gd name="connsiteX8063" fmla="*/ 1851888 w 2663714"/>
                <a:gd name="connsiteY8063" fmla="*/ 908705 h 2179871"/>
                <a:gd name="connsiteX8064" fmla="*/ 1862638 w 2663714"/>
                <a:gd name="connsiteY8064" fmla="*/ 901962 h 2179871"/>
                <a:gd name="connsiteX8065" fmla="*/ 1862979 w 2663714"/>
                <a:gd name="connsiteY8065" fmla="*/ 905974 h 2179871"/>
                <a:gd name="connsiteX8066" fmla="*/ 1868354 w 2663714"/>
                <a:gd name="connsiteY8066" fmla="*/ 1033826 h 2179871"/>
                <a:gd name="connsiteX8067" fmla="*/ 1857348 w 2663714"/>
                <a:gd name="connsiteY8067" fmla="*/ 1061820 h 2179871"/>
                <a:gd name="connsiteX8068" fmla="*/ 1856751 w 2663714"/>
                <a:gd name="connsiteY8068" fmla="*/ 1063356 h 2179871"/>
                <a:gd name="connsiteX8069" fmla="*/ 1848049 w 2663714"/>
                <a:gd name="connsiteY8069" fmla="*/ 1070440 h 2179871"/>
                <a:gd name="connsiteX8070" fmla="*/ 1857775 w 2663714"/>
                <a:gd name="connsiteY8070" fmla="*/ 1040398 h 2179871"/>
                <a:gd name="connsiteX8071" fmla="*/ 1864259 w 2663714"/>
                <a:gd name="connsiteY8071" fmla="*/ 1032631 h 2179871"/>
                <a:gd name="connsiteX8072" fmla="*/ 1868610 w 2663714"/>
                <a:gd name="connsiteY8072" fmla="*/ 1027339 h 2179871"/>
                <a:gd name="connsiteX8073" fmla="*/ 1868354 w 2663714"/>
                <a:gd name="connsiteY8073" fmla="*/ 1033911 h 2179871"/>
                <a:gd name="connsiteX8074" fmla="*/ 1861017 w 2663714"/>
                <a:gd name="connsiteY8074" fmla="*/ 1085376 h 2179871"/>
                <a:gd name="connsiteX8075" fmla="*/ 1853765 w 2663714"/>
                <a:gd name="connsiteY8075" fmla="*/ 1106372 h 2179871"/>
                <a:gd name="connsiteX8076" fmla="*/ 1847878 w 2663714"/>
                <a:gd name="connsiteY8076" fmla="*/ 1123186 h 2179871"/>
                <a:gd name="connsiteX8077" fmla="*/ 1841138 w 2663714"/>
                <a:gd name="connsiteY8077" fmla="*/ 1129075 h 2179871"/>
                <a:gd name="connsiteX8078" fmla="*/ 1842162 w 2663714"/>
                <a:gd name="connsiteY8078" fmla="*/ 1116443 h 2179871"/>
                <a:gd name="connsiteX8079" fmla="*/ 1841821 w 2663714"/>
                <a:gd name="connsiteY8079" fmla="*/ 1116443 h 2179871"/>
                <a:gd name="connsiteX8080" fmla="*/ 1839943 w 2663714"/>
                <a:gd name="connsiteY8080" fmla="*/ 1130099 h 2179871"/>
                <a:gd name="connsiteX8081" fmla="*/ 1834995 w 2663714"/>
                <a:gd name="connsiteY8081" fmla="*/ 1134452 h 2179871"/>
                <a:gd name="connsiteX8082" fmla="*/ 1846939 w 2663714"/>
                <a:gd name="connsiteY8082" fmla="*/ 1099117 h 2179871"/>
                <a:gd name="connsiteX8083" fmla="*/ 1860932 w 2663714"/>
                <a:gd name="connsiteY8083" fmla="*/ 1085376 h 2179871"/>
                <a:gd name="connsiteX8084" fmla="*/ 1826975 w 2663714"/>
                <a:gd name="connsiteY8084" fmla="*/ 1234480 h 2179871"/>
                <a:gd name="connsiteX8085" fmla="*/ 1826975 w 2663714"/>
                <a:gd name="connsiteY8085" fmla="*/ 1234480 h 2179871"/>
                <a:gd name="connsiteX8086" fmla="*/ 1826975 w 2663714"/>
                <a:gd name="connsiteY8086" fmla="*/ 1234736 h 2179871"/>
                <a:gd name="connsiteX8087" fmla="*/ 1826975 w 2663714"/>
                <a:gd name="connsiteY8087" fmla="*/ 1234992 h 2179871"/>
                <a:gd name="connsiteX8088" fmla="*/ 1826975 w 2663714"/>
                <a:gd name="connsiteY8088" fmla="*/ 1234992 h 2179871"/>
                <a:gd name="connsiteX8089" fmla="*/ 1826037 w 2663714"/>
                <a:gd name="connsiteY8089" fmla="*/ 1251379 h 2179871"/>
                <a:gd name="connsiteX8090" fmla="*/ 1804025 w 2663714"/>
                <a:gd name="connsiteY8090" fmla="*/ 1272375 h 2179871"/>
                <a:gd name="connsiteX8091" fmla="*/ 1804025 w 2663714"/>
                <a:gd name="connsiteY8091" fmla="*/ 1272375 h 2179871"/>
                <a:gd name="connsiteX8092" fmla="*/ 1804025 w 2663714"/>
                <a:gd name="connsiteY8092" fmla="*/ 1272375 h 2179871"/>
                <a:gd name="connsiteX8093" fmla="*/ 1804025 w 2663714"/>
                <a:gd name="connsiteY8093" fmla="*/ 1272375 h 2179871"/>
                <a:gd name="connsiteX8094" fmla="*/ 1804025 w 2663714"/>
                <a:gd name="connsiteY8094" fmla="*/ 1272375 h 2179871"/>
                <a:gd name="connsiteX8095" fmla="*/ 1803854 w 2663714"/>
                <a:gd name="connsiteY8095" fmla="*/ 1272545 h 2179871"/>
                <a:gd name="connsiteX8096" fmla="*/ 1804878 w 2663714"/>
                <a:gd name="connsiteY8096" fmla="*/ 1269558 h 2179871"/>
                <a:gd name="connsiteX8097" fmla="*/ 1811362 w 2663714"/>
                <a:gd name="connsiteY8097" fmla="*/ 1251038 h 2179871"/>
                <a:gd name="connsiteX8098" fmla="*/ 1815543 w 2663714"/>
                <a:gd name="connsiteY8098" fmla="*/ 1248648 h 2179871"/>
                <a:gd name="connsiteX8099" fmla="*/ 1815372 w 2663714"/>
                <a:gd name="connsiteY8099" fmla="*/ 1248392 h 2179871"/>
                <a:gd name="connsiteX8100" fmla="*/ 1811618 w 2663714"/>
                <a:gd name="connsiteY8100" fmla="*/ 1250440 h 2179871"/>
                <a:gd name="connsiteX8101" fmla="*/ 1814178 w 2663714"/>
                <a:gd name="connsiteY8101" fmla="*/ 1243100 h 2179871"/>
                <a:gd name="connsiteX8102" fmla="*/ 1815116 w 2663714"/>
                <a:gd name="connsiteY8102" fmla="*/ 1242247 h 2179871"/>
                <a:gd name="connsiteX8103" fmla="*/ 1815116 w 2663714"/>
                <a:gd name="connsiteY8103" fmla="*/ 1242247 h 2179871"/>
                <a:gd name="connsiteX8104" fmla="*/ 1815287 w 2663714"/>
                <a:gd name="connsiteY8104" fmla="*/ 1242076 h 2179871"/>
                <a:gd name="connsiteX8105" fmla="*/ 1815457 w 2663714"/>
                <a:gd name="connsiteY8105" fmla="*/ 1241905 h 2179871"/>
                <a:gd name="connsiteX8106" fmla="*/ 1815457 w 2663714"/>
                <a:gd name="connsiteY8106" fmla="*/ 1241905 h 2179871"/>
                <a:gd name="connsiteX8107" fmla="*/ 1827572 w 2663714"/>
                <a:gd name="connsiteY8107" fmla="*/ 1230127 h 2179871"/>
                <a:gd name="connsiteX8108" fmla="*/ 1827146 w 2663714"/>
                <a:gd name="connsiteY8108" fmla="*/ 1234480 h 2179871"/>
                <a:gd name="connsiteX8109" fmla="*/ 1800953 w 2663714"/>
                <a:gd name="connsiteY8109" fmla="*/ 1475760 h 2179871"/>
                <a:gd name="connsiteX8110" fmla="*/ 1793104 w 2663714"/>
                <a:gd name="connsiteY8110" fmla="*/ 1479686 h 2179871"/>
                <a:gd name="connsiteX8111" fmla="*/ 1819723 w 2663714"/>
                <a:gd name="connsiteY8111" fmla="*/ 1432830 h 2179871"/>
                <a:gd name="connsiteX8112" fmla="*/ 1816823 w 2663714"/>
                <a:gd name="connsiteY8112" fmla="*/ 1446827 h 2179871"/>
                <a:gd name="connsiteX8113" fmla="*/ 1807182 w 2663714"/>
                <a:gd name="connsiteY8113" fmla="*/ 1464665 h 2179871"/>
                <a:gd name="connsiteX8114" fmla="*/ 1800953 w 2663714"/>
                <a:gd name="connsiteY8114" fmla="*/ 1475760 h 2179871"/>
                <a:gd name="connsiteX8115" fmla="*/ 1800015 w 2663714"/>
                <a:gd name="connsiteY8115" fmla="*/ 1477467 h 2179871"/>
                <a:gd name="connsiteX8116" fmla="*/ 1762646 w 2663714"/>
                <a:gd name="connsiteY8116" fmla="*/ 1538150 h 2179871"/>
                <a:gd name="connsiteX8117" fmla="*/ 1767083 w 2663714"/>
                <a:gd name="connsiteY8117" fmla="*/ 1523384 h 2179871"/>
                <a:gd name="connsiteX8118" fmla="*/ 1775273 w 2663714"/>
                <a:gd name="connsiteY8118" fmla="*/ 1510582 h 2179871"/>
                <a:gd name="connsiteX8119" fmla="*/ 1775273 w 2663714"/>
                <a:gd name="connsiteY8119" fmla="*/ 1510582 h 2179871"/>
                <a:gd name="connsiteX8120" fmla="*/ 1775273 w 2663714"/>
                <a:gd name="connsiteY8120" fmla="*/ 1510582 h 2179871"/>
                <a:gd name="connsiteX8121" fmla="*/ 1775273 w 2663714"/>
                <a:gd name="connsiteY8121" fmla="*/ 1510582 h 2179871"/>
                <a:gd name="connsiteX8122" fmla="*/ 1775273 w 2663714"/>
                <a:gd name="connsiteY8122" fmla="*/ 1510582 h 2179871"/>
                <a:gd name="connsiteX8123" fmla="*/ 1791654 w 2663714"/>
                <a:gd name="connsiteY8123" fmla="*/ 1482162 h 2179871"/>
                <a:gd name="connsiteX8124" fmla="*/ 1799844 w 2663714"/>
                <a:gd name="connsiteY8124" fmla="*/ 1477552 h 2179871"/>
                <a:gd name="connsiteX8125" fmla="*/ 1732614 w 2663714"/>
                <a:gd name="connsiteY8125" fmla="*/ 1671891 h 2179871"/>
                <a:gd name="connsiteX8126" fmla="*/ 1711370 w 2663714"/>
                <a:gd name="connsiteY8126" fmla="*/ 1689132 h 2179871"/>
                <a:gd name="connsiteX8127" fmla="*/ 1692771 w 2663714"/>
                <a:gd name="connsiteY8127" fmla="*/ 1692289 h 2179871"/>
                <a:gd name="connsiteX8128" fmla="*/ 1716575 w 2663714"/>
                <a:gd name="connsiteY8128" fmla="*/ 1672147 h 2179871"/>
                <a:gd name="connsiteX8129" fmla="*/ 1712224 w 2663714"/>
                <a:gd name="connsiteY8129" fmla="*/ 1681962 h 2179871"/>
                <a:gd name="connsiteX8130" fmla="*/ 1710261 w 2663714"/>
                <a:gd name="connsiteY8130" fmla="*/ 1686315 h 2179871"/>
                <a:gd name="connsiteX8131" fmla="*/ 1713077 w 2663714"/>
                <a:gd name="connsiteY8131" fmla="*/ 1682389 h 2179871"/>
                <a:gd name="connsiteX8132" fmla="*/ 1726045 w 2663714"/>
                <a:gd name="connsiteY8132" fmla="*/ 1664551 h 2179871"/>
                <a:gd name="connsiteX8133" fmla="*/ 1727240 w 2663714"/>
                <a:gd name="connsiteY8133" fmla="*/ 1662930 h 2179871"/>
                <a:gd name="connsiteX8134" fmla="*/ 1729116 w 2663714"/>
                <a:gd name="connsiteY8134" fmla="*/ 1661393 h 2179871"/>
                <a:gd name="connsiteX8135" fmla="*/ 1738160 w 2663714"/>
                <a:gd name="connsiteY8135" fmla="*/ 1658918 h 2179871"/>
                <a:gd name="connsiteX8136" fmla="*/ 1738160 w 2663714"/>
                <a:gd name="connsiteY8136" fmla="*/ 1658662 h 2179871"/>
                <a:gd name="connsiteX8137" fmla="*/ 1730737 w 2663714"/>
                <a:gd name="connsiteY8137" fmla="*/ 1660113 h 2179871"/>
                <a:gd name="connsiteX8138" fmla="*/ 1735686 w 2663714"/>
                <a:gd name="connsiteY8138" fmla="*/ 1655845 h 2179871"/>
                <a:gd name="connsiteX8139" fmla="*/ 1751555 w 2663714"/>
                <a:gd name="connsiteY8139" fmla="*/ 1642446 h 2179871"/>
                <a:gd name="connsiteX8140" fmla="*/ 1732614 w 2663714"/>
                <a:gd name="connsiteY8140" fmla="*/ 1671806 h 2179871"/>
                <a:gd name="connsiteX8141" fmla="*/ 1722803 w 2663714"/>
                <a:gd name="connsiteY8141" fmla="*/ 1687083 h 2179871"/>
                <a:gd name="connsiteX8142" fmla="*/ 1719305 w 2663714"/>
                <a:gd name="connsiteY8142" fmla="*/ 1687766 h 2179871"/>
                <a:gd name="connsiteX8143" fmla="*/ 1726898 w 2663714"/>
                <a:gd name="connsiteY8143" fmla="*/ 1680852 h 2179871"/>
                <a:gd name="connsiteX8144" fmla="*/ 1724850 w 2663714"/>
                <a:gd name="connsiteY8144" fmla="*/ 1683925 h 2179871"/>
                <a:gd name="connsiteX8145" fmla="*/ 1722803 w 2663714"/>
                <a:gd name="connsiteY8145" fmla="*/ 1687083 h 2179871"/>
                <a:gd name="connsiteX8146" fmla="*/ 1732273 w 2663714"/>
                <a:gd name="connsiteY8146" fmla="*/ 1709956 h 2179871"/>
                <a:gd name="connsiteX8147" fmla="*/ 1733127 w 2663714"/>
                <a:gd name="connsiteY8147" fmla="*/ 1709103 h 2179871"/>
                <a:gd name="connsiteX8148" fmla="*/ 1731932 w 2663714"/>
                <a:gd name="connsiteY8148" fmla="*/ 1710981 h 2179871"/>
                <a:gd name="connsiteX8149" fmla="*/ 1732273 w 2663714"/>
                <a:gd name="connsiteY8149" fmla="*/ 1709956 h 2179871"/>
                <a:gd name="connsiteX8150" fmla="*/ 1732956 w 2663714"/>
                <a:gd name="connsiteY8150" fmla="*/ 1707993 h 2179871"/>
                <a:gd name="connsiteX8151" fmla="*/ 1738672 w 2663714"/>
                <a:gd name="connsiteY8151" fmla="*/ 1691606 h 2179871"/>
                <a:gd name="connsiteX8152" fmla="*/ 1738416 w 2663714"/>
                <a:gd name="connsiteY8152" fmla="*/ 1691521 h 2179871"/>
                <a:gd name="connsiteX8153" fmla="*/ 1730994 w 2663714"/>
                <a:gd name="connsiteY8153" fmla="*/ 1709700 h 2179871"/>
                <a:gd name="connsiteX8154" fmla="*/ 1728007 w 2663714"/>
                <a:gd name="connsiteY8154" fmla="*/ 1712261 h 2179871"/>
                <a:gd name="connsiteX8155" fmla="*/ 1698658 w 2663714"/>
                <a:gd name="connsiteY8155" fmla="*/ 1716784 h 2179871"/>
                <a:gd name="connsiteX8156" fmla="*/ 1709152 w 2663714"/>
                <a:gd name="connsiteY8156" fmla="*/ 1708250 h 2179871"/>
                <a:gd name="connsiteX8157" fmla="*/ 1709152 w 2663714"/>
                <a:gd name="connsiteY8157" fmla="*/ 1708250 h 2179871"/>
                <a:gd name="connsiteX8158" fmla="*/ 1704971 w 2663714"/>
                <a:gd name="connsiteY8158" fmla="*/ 1714736 h 2179871"/>
                <a:gd name="connsiteX8159" fmla="*/ 1705228 w 2663714"/>
                <a:gd name="connsiteY8159" fmla="*/ 1714906 h 2179871"/>
                <a:gd name="connsiteX8160" fmla="*/ 1710176 w 2663714"/>
                <a:gd name="connsiteY8160" fmla="*/ 1707993 h 2179871"/>
                <a:gd name="connsiteX8161" fmla="*/ 1724850 w 2663714"/>
                <a:gd name="connsiteY8161" fmla="*/ 1704580 h 2179871"/>
                <a:gd name="connsiteX8162" fmla="*/ 1724850 w 2663714"/>
                <a:gd name="connsiteY8162" fmla="*/ 1704323 h 2179871"/>
                <a:gd name="connsiteX8163" fmla="*/ 1711712 w 2663714"/>
                <a:gd name="connsiteY8163" fmla="*/ 1706286 h 2179871"/>
                <a:gd name="connsiteX8164" fmla="*/ 1729628 w 2663714"/>
                <a:gd name="connsiteY8164" fmla="*/ 1691777 h 2179871"/>
                <a:gd name="connsiteX8165" fmla="*/ 1729457 w 2663714"/>
                <a:gd name="connsiteY8165" fmla="*/ 1691521 h 2179871"/>
                <a:gd name="connsiteX8166" fmla="*/ 1714783 w 2663714"/>
                <a:gd name="connsiteY8166" fmla="*/ 1701763 h 2179871"/>
                <a:gd name="connsiteX8167" fmla="*/ 1722803 w 2663714"/>
                <a:gd name="connsiteY8167" fmla="*/ 1690582 h 2179871"/>
                <a:gd name="connsiteX8168" fmla="*/ 1736198 w 2663714"/>
                <a:gd name="connsiteY8168" fmla="*/ 1686742 h 2179871"/>
                <a:gd name="connsiteX8169" fmla="*/ 1751128 w 2663714"/>
                <a:gd name="connsiteY8169" fmla="*/ 1682218 h 2179871"/>
                <a:gd name="connsiteX8170" fmla="*/ 1746351 w 2663714"/>
                <a:gd name="connsiteY8170" fmla="*/ 1689473 h 2179871"/>
                <a:gd name="connsiteX8171" fmla="*/ 1735174 w 2663714"/>
                <a:gd name="connsiteY8171" fmla="*/ 1706372 h 2179871"/>
                <a:gd name="connsiteX8172" fmla="*/ 1733127 w 2663714"/>
                <a:gd name="connsiteY8172" fmla="*/ 1708164 h 2179871"/>
                <a:gd name="connsiteX8173" fmla="*/ 1645676 w 2663714"/>
                <a:gd name="connsiteY8173" fmla="*/ 1815959 h 2179871"/>
                <a:gd name="connsiteX8174" fmla="*/ 1627759 w 2663714"/>
                <a:gd name="connsiteY8174" fmla="*/ 1840625 h 2179871"/>
                <a:gd name="connsiteX8175" fmla="*/ 1603871 w 2663714"/>
                <a:gd name="connsiteY8175" fmla="*/ 1838491 h 2179871"/>
                <a:gd name="connsiteX8176" fmla="*/ 1642007 w 2663714"/>
                <a:gd name="connsiteY8176" fmla="*/ 1787367 h 2179871"/>
                <a:gd name="connsiteX8177" fmla="*/ 1667261 w 2663714"/>
                <a:gd name="connsiteY8177" fmla="*/ 1769188 h 2179871"/>
                <a:gd name="connsiteX8178" fmla="*/ 1667261 w 2663714"/>
                <a:gd name="connsiteY8178" fmla="*/ 1769188 h 2179871"/>
                <a:gd name="connsiteX8179" fmla="*/ 1667261 w 2663714"/>
                <a:gd name="connsiteY8179" fmla="*/ 1769188 h 2179871"/>
                <a:gd name="connsiteX8180" fmla="*/ 1667261 w 2663714"/>
                <a:gd name="connsiteY8180" fmla="*/ 1769188 h 2179871"/>
                <a:gd name="connsiteX8181" fmla="*/ 1667261 w 2663714"/>
                <a:gd name="connsiteY8181" fmla="*/ 1769188 h 2179871"/>
                <a:gd name="connsiteX8182" fmla="*/ 1696184 w 2663714"/>
                <a:gd name="connsiteY8182" fmla="*/ 1744095 h 2179871"/>
                <a:gd name="connsiteX8183" fmla="*/ 1692004 w 2663714"/>
                <a:gd name="connsiteY8183" fmla="*/ 1750753 h 2179871"/>
                <a:gd name="connsiteX8184" fmla="*/ 1645761 w 2663714"/>
                <a:gd name="connsiteY8184" fmla="*/ 1815788 h 2179871"/>
                <a:gd name="connsiteX8185" fmla="*/ 1645761 w 2663714"/>
                <a:gd name="connsiteY8185" fmla="*/ 1815788 h 2179871"/>
                <a:gd name="connsiteX8186" fmla="*/ 1645676 w 2663714"/>
                <a:gd name="connsiteY8186" fmla="*/ 1815959 h 2179871"/>
                <a:gd name="connsiteX8187" fmla="*/ 1645676 w 2663714"/>
                <a:gd name="connsiteY8187" fmla="*/ 1816130 h 2179871"/>
                <a:gd name="connsiteX8188" fmla="*/ 1645591 w 2663714"/>
                <a:gd name="connsiteY8188" fmla="*/ 1816130 h 2179871"/>
                <a:gd name="connsiteX8189" fmla="*/ 1570768 w 2663714"/>
                <a:gd name="connsiteY8189" fmla="*/ 1875106 h 2179871"/>
                <a:gd name="connsiteX8190" fmla="*/ 1584674 w 2663714"/>
                <a:gd name="connsiteY8190" fmla="*/ 1875447 h 2179871"/>
                <a:gd name="connsiteX8191" fmla="*/ 1600117 w 2663714"/>
                <a:gd name="connsiteY8191" fmla="*/ 1875789 h 2179871"/>
                <a:gd name="connsiteX8192" fmla="*/ 1597216 w 2663714"/>
                <a:gd name="connsiteY8192" fmla="*/ 1879373 h 2179871"/>
                <a:gd name="connsiteX8193" fmla="*/ 1587916 w 2663714"/>
                <a:gd name="connsiteY8193" fmla="*/ 1890212 h 2179871"/>
                <a:gd name="connsiteX8194" fmla="*/ 1585357 w 2663714"/>
                <a:gd name="connsiteY8194" fmla="*/ 1878519 h 2179871"/>
                <a:gd name="connsiteX8195" fmla="*/ 1585101 w 2663714"/>
                <a:gd name="connsiteY8195" fmla="*/ 1878519 h 2179871"/>
                <a:gd name="connsiteX8196" fmla="*/ 1587234 w 2663714"/>
                <a:gd name="connsiteY8196" fmla="*/ 1892517 h 2179871"/>
                <a:gd name="connsiteX8197" fmla="*/ 1598837 w 2663714"/>
                <a:gd name="connsiteY8197" fmla="*/ 1880568 h 2179871"/>
                <a:gd name="connsiteX8198" fmla="*/ 1603359 w 2663714"/>
                <a:gd name="connsiteY8198" fmla="*/ 1875873 h 2179871"/>
                <a:gd name="connsiteX8199" fmla="*/ 1613000 w 2663714"/>
                <a:gd name="connsiteY8199" fmla="*/ 1876044 h 2179871"/>
                <a:gd name="connsiteX8200" fmla="*/ 1613000 w 2663714"/>
                <a:gd name="connsiteY8200" fmla="*/ 1875703 h 2179871"/>
                <a:gd name="connsiteX8201" fmla="*/ 1604126 w 2663714"/>
                <a:gd name="connsiteY8201" fmla="*/ 1874935 h 2179871"/>
                <a:gd name="connsiteX8202" fmla="*/ 1610013 w 2663714"/>
                <a:gd name="connsiteY8202" fmla="*/ 1868619 h 2179871"/>
                <a:gd name="connsiteX8203" fmla="*/ 1634756 w 2663714"/>
                <a:gd name="connsiteY8203" fmla="*/ 1871436 h 2179871"/>
                <a:gd name="connsiteX8204" fmla="*/ 1623238 w 2663714"/>
                <a:gd name="connsiteY8204" fmla="*/ 1887993 h 2179871"/>
                <a:gd name="connsiteX8205" fmla="*/ 1614876 w 2663714"/>
                <a:gd name="connsiteY8205" fmla="*/ 1899515 h 2179871"/>
                <a:gd name="connsiteX8206" fmla="*/ 1558055 w 2663714"/>
                <a:gd name="connsiteY8206" fmla="*/ 1888079 h 2179871"/>
                <a:gd name="connsiteX8207" fmla="*/ 1560018 w 2663714"/>
                <a:gd name="connsiteY8207" fmla="*/ 1886115 h 2179871"/>
                <a:gd name="connsiteX8208" fmla="*/ 1568891 w 2663714"/>
                <a:gd name="connsiteY8208" fmla="*/ 1876983 h 2179871"/>
                <a:gd name="connsiteX8209" fmla="*/ 1570853 w 2663714"/>
                <a:gd name="connsiteY8209" fmla="*/ 1874935 h 2179871"/>
                <a:gd name="connsiteX8210" fmla="*/ 1573412 w 2663714"/>
                <a:gd name="connsiteY8210" fmla="*/ 1872289 h 2179871"/>
                <a:gd name="connsiteX8211" fmla="*/ 1579470 w 2663714"/>
                <a:gd name="connsiteY8211" fmla="*/ 1865888 h 2179871"/>
                <a:gd name="connsiteX8212" fmla="*/ 1606259 w 2663714"/>
                <a:gd name="connsiteY8212" fmla="*/ 1868363 h 2179871"/>
                <a:gd name="connsiteX8213" fmla="*/ 1600970 w 2663714"/>
                <a:gd name="connsiteY8213" fmla="*/ 1874764 h 2179871"/>
                <a:gd name="connsiteX8214" fmla="*/ 1585015 w 2663714"/>
                <a:gd name="connsiteY8214" fmla="*/ 1873399 h 2179871"/>
                <a:gd name="connsiteX8215" fmla="*/ 1573412 w 2663714"/>
                <a:gd name="connsiteY8215" fmla="*/ 1872289 h 2179871"/>
                <a:gd name="connsiteX8216" fmla="*/ 1607795 w 2663714"/>
                <a:gd name="connsiteY8216" fmla="*/ 1866400 h 2179871"/>
                <a:gd name="connsiteX8217" fmla="*/ 1582456 w 2663714"/>
                <a:gd name="connsiteY8217" fmla="*/ 1862559 h 2179871"/>
                <a:gd name="connsiteX8218" fmla="*/ 1593718 w 2663714"/>
                <a:gd name="connsiteY8218" fmla="*/ 1850099 h 2179871"/>
                <a:gd name="connsiteX8219" fmla="*/ 1603273 w 2663714"/>
                <a:gd name="connsiteY8219" fmla="*/ 1850525 h 2179871"/>
                <a:gd name="connsiteX8220" fmla="*/ 1619654 w 2663714"/>
                <a:gd name="connsiteY8220" fmla="*/ 1851294 h 2179871"/>
                <a:gd name="connsiteX8221" fmla="*/ 1607795 w 2663714"/>
                <a:gd name="connsiteY8221" fmla="*/ 1866400 h 2179871"/>
                <a:gd name="connsiteX8222" fmla="*/ 1603615 w 2663714"/>
                <a:gd name="connsiteY8222" fmla="*/ 1848477 h 2179871"/>
                <a:gd name="connsiteX8223" fmla="*/ 1595765 w 2663714"/>
                <a:gd name="connsiteY8223" fmla="*/ 1847709 h 2179871"/>
                <a:gd name="connsiteX8224" fmla="*/ 1602676 w 2663714"/>
                <a:gd name="connsiteY8224" fmla="*/ 1839771 h 2179871"/>
                <a:gd name="connsiteX8225" fmla="*/ 1627418 w 2663714"/>
                <a:gd name="connsiteY8225" fmla="*/ 1840966 h 2179871"/>
                <a:gd name="connsiteX8226" fmla="*/ 1620678 w 2663714"/>
                <a:gd name="connsiteY8226" fmla="*/ 1849928 h 2179871"/>
                <a:gd name="connsiteX8227" fmla="*/ 1603700 w 2663714"/>
                <a:gd name="connsiteY8227" fmla="*/ 1848392 h 2179871"/>
                <a:gd name="connsiteX8228" fmla="*/ 1495177 w 2663714"/>
                <a:gd name="connsiteY8228" fmla="*/ 1838491 h 2179871"/>
                <a:gd name="connsiteX8229" fmla="*/ 1495177 w 2663714"/>
                <a:gd name="connsiteY8229" fmla="*/ 1838491 h 2179871"/>
                <a:gd name="connsiteX8230" fmla="*/ 1494920 w 2663714"/>
                <a:gd name="connsiteY8230" fmla="*/ 1838491 h 2179871"/>
                <a:gd name="connsiteX8231" fmla="*/ 1494665 w 2663714"/>
                <a:gd name="connsiteY8231" fmla="*/ 1838491 h 2179871"/>
                <a:gd name="connsiteX8232" fmla="*/ 1494665 w 2663714"/>
                <a:gd name="connsiteY8232" fmla="*/ 1838491 h 2179871"/>
                <a:gd name="connsiteX8233" fmla="*/ 1467107 w 2663714"/>
                <a:gd name="connsiteY8233" fmla="*/ 1837125 h 2179871"/>
                <a:gd name="connsiteX8234" fmla="*/ 1472055 w 2663714"/>
                <a:gd name="connsiteY8234" fmla="*/ 1833456 h 2179871"/>
                <a:gd name="connsiteX8235" fmla="*/ 1499443 w 2663714"/>
                <a:gd name="connsiteY8235" fmla="*/ 1834906 h 2179871"/>
                <a:gd name="connsiteX8236" fmla="*/ 1495603 w 2663714"/>
                <a:gd name="connsiteY8236" fmla="*/ 1838576 h 2179871"/>
                <a:gd name="connsiteX8237" fmla="*/ 1495177 w 2663714"/>
                <a:gd name="connsiteY8237" fmla="*/ 1838576 h 2179871"/>
                <a:gd name="connsiteX8238" fmla="*/ 1490655 w 2663714"/>
                <a:gd name="connsiteY8238" fmla="*/ 1819373 h 2179871"/>
                <a:gd name="connsiteX8239" fmla="*/ 1514714 w 2663714"/>
                <a:gd name="connsiteY8239" fmla="*/ 1820056 h 2179871"/>
                <a:gd name="connsiteX8240" fmla="*/ 1505415 w 2663714"/>
                <a:gd name="connsiteY8240" fmla="*/ 1829188 h 2179871"/>
                <a:gd name="connsiteX8241" fmla="*/ 1505329 w 2663714"/>
                <a:gd name="connsiteY8241" fmla="*/ 1829274 h 2179871"/>
                <a:gd name="connsiteX8242" fmla="*/ 1480416 w 2663714"/>
                <a:gd name="connsiteY8242" fmla="*/ 1827140 h 2179871"/>
                <a:gd name="connsiteX8243" fmla="*/ 1486986 w 2663714"/>
                <a:gd name="connsiteY8243" fmla="*/ 1822190 h 2179871"/>
                <a:gd name="connsiteX8244" fmla="*/ 1490655 w 2663714"/>
                <a:gd name="connsiteY8244" fmla="*/ 1819373 h 2179871"/>
                <a:gd name="connsiteX8245" fmla="*/ 1455760 w 2663714"/>
                <a:gd name="connsiteY8245" fmla="*/ 1805717 h 2179871"/>
                <a:gd name="connsiteX8246" fmla="*/ 1458149 w 2663714"/>
                <a:gd name="connsiteY8246" fmla="*/ 1804010 h 2179871"/>
                <a:gd name="connsiteX8247" fmla="*/ 1468899 w 2663714"/>
                <a:gd name="connsiteY8247" fmla="*/ 1796329 h 2179871"/>
                <a:gd name="connsiteX8248" fmla="*/ 1476066 w 2663714"/>
                <a:gd name="connsiteY8248" fmla="*/ 1796585 h 2179871"/>
                <a:gd name="connsiteX8249" fmla="*/ 1484000 w 2663714"/>
                <a:gd name="connsiteY8249" fmla="*/ 1796841 h 2179871"/>
                <a:gd name="connsiteX8250" fmla="*/ 1471288 w 2663714"/>
                <a:gd name="connsiteY8250" fmla="*/ 1806998 h 2179871"/>
                <a:gd name="connsiteX8251" fmla="*/ 1455760 w 2663714"/>
                <a:gd name="connsiteY8251" fmla="*/ 1805803 h 2179871"/>
                <a:gd name="connsiteX8252" fmla="*/ 1401157 w 2663714"/>
                <a:gd name="connsiteY8252" fmla="*/ 1784039 h 2179871"/>
                <a:gd name="connsiteX8253" fmla="*/ 1396465 w 2663714"/>
                <a:gd name="connsiteY8253" fmla="*/ 1783527 h 2179871"/>
                <a:gd name="connsiteX8254" fmla="*/ 1411054 w 2663714"/>
                <a:gd name="connsiteY8254" fmla="*/ 1774395 h 2179871"/>
                <a:gd name="connsiteX8255" fmla="*/ 1415490 w 2663714"/>
                <a:gd name="connsiteY8255" fmla="*/ 1776187 h 2179871"/>
                <a:gd name="connsiteX8256" fmla="*/ 1421889 w 2663714"/>
                <a:gd name="connsiteY8256" fmla="*/ 1778406 h 2179871"/>
                <a:gd name="connsiteX8257" fmla="*/ 1413954 w 2663714"/>
                <a:gd name="connsiteY8257" fmla="*/ 1783954 h 2179871"/>
                <a:gd name="connsiteX8258" fmla="*/ 1407726 w 2663714"/>
                <a:gd name="connsiteY8258" fmla="*/ 1788221 h 2179871"/>
                <a:gd name="connsiteX8259" fmla="*/ 1391345 w 2663714"/>
                <a:gd name="connsiteY8259" fmla="*/ 1786599 h 2179871"/>
                <a:gd name="connsiteX8260" fmla="*/ 1395611 w 2663714"/>
                <a:gd name="connsiteY8260" fmla="*/ 1784039 h 2179871"/>
                <a:gd name="connsiteX8261" fmla="*/ 1401157 w 2663714"/>
                <a:gd name="connsiteY8261" fmla="*/ 1784295 h 2179871"/>
                <a:gd name="connsiteX8262" fmla="*/ 1401157 w 2663714"/>
                <a:gd name="connsiteY8262" fmla="*/ 1783954 h 2179871"/>
                <a:gd name="connsiteX8263" fmla="*/ 1359096 w 2663714"/>
                <a:gd name="connsiteY8263" fmla="*/ 1742389 h 2179871"/>
                <a:gd name="connsiteX8264" fmla="*/ 1347407 w 2663714"/>
                <a:gd name="connsiteY8264" fmla="*/ 1741194 h 2179871"/>
                <a:gd name="connsiteX8265" fmla="*/ 1360290 w 2663714"/>
                <a:gd name="connsiteY8265" fmla="*/ 1733342 h 2179871"/>
                <a:gd name="connsiteX8266" fmla="*/ 1368054 w 2663714"/>
                <a:gd name="connsiteY8266" fmla="*/ 1743413 h 2179871"/>
                <a:gd name="connsiteX8267" fmla="*/ 1354573 w 2663714"/>
                <a:gd name="connsiteY8267" fmla="*/ 1752972 h 2179871"/>
                <a:gd name="connsiteX8268" fmla="*/ 1352441 w 2663714"/>
                <a:gd name="connsiteY8268" fmla="*/ 1752801 h 2179871"/>
                <a:gd name="connsiteX8269" fmla="*/ 1330429 w 2663714"/>
                <a:gd name="connsiteY8269" fmla="*/ 1751009 h 2179871"/>
                <a:gd name="connsiteX8270" fmla="*/ 1346042 w 2663714"/>
                <a:gd name="connsiteY8270" fmla="*/ 1742047 h 2179871"/>
                <a:gd name="connsiteX8271" fmla="*/ 1359096 w 2663714"/>
                <a:gd name="connsiteY8271" fmla="*/ 1742645 h 2179871"/>
                <a:gd name="connsiteX8272" fmla="*/ 1359096 w 2663714"/>
                <a:gd name="connsiteY8272" fmla="*/ 1742303 h 2179871"/>
                <a:gd name="connsiteX8273" fmla="*/ 1262261 w 2663714"/>
                <a:gd name="connsiteY8273" fmla="*/ 1728050 h 2179871"/>
                <a:gd name="connsiteX8274" fmla="*/ 1292122 w 2663714"/>
                <a:gd name="connsiteY8274" fmla="*/ 1717809 h 2179871"/>
                <a:gd name="connsiteX8275" fmla="*/ 1285893 w 2663714"/>
                <a:gd name="connsiteY8275" fmla="*/ 1720369 h 2179871"/>
                <a:gd name="connsiteX8276" fmla="*/ 1285893 w 2663714"/>
                <a:gd name="connsiteY8276" fmla="*/ 1720369 h 2179871"/>
                <a:gd name="connsiteX8277" fmla="*/ 1285723 w 2663714"/>
                <a:gd name="connsiteY8277" fmla="*/ 1720369 h 2179871"/>
                <a:gd name="connsiteX8278" fmla="*/ 1285552 w 2663714"/>
                <a:gd name="connsiteY8278" fmla="*/ 1720369 h 2179871"/>
                <a:gd name="connsiteX8279" fmla="*/ 1285552 w 2663714"/>
                <a:gd name="connsiteY8279" fmla="*/ 1720454 h 2179871"/>
                <a:gd name="connsiteX8280" fmla="*/ 1260469 w 2663714"/>
                <a:gd name="connsiteY8280" fmla="*/ 1731635 h 2179871"/>
                <a:gd name="connsiteX8281" fmla="*/ 1252023 w 2663714"/>
                <a:gd name="connsiteY8281" fmla="*/ 1730696 h 2179871"/>
                <a:gd name="connsiteX8282" fmla="*/ 1262175 w 2663714"/>
                <a:gd name="connsiteY8282" fmla="*/ 1728050 h 2179871"/>
                <a:gd name="connsiteX8283" fmla="*/ 1262175 w 2663714"/>
                <a:gd name="connsiteY8283" fmla="*/ 1728050 h 2179871"/>
                <a:gd name="connsiteX8284" fmla="*/ 1262175 w 2663714"/>
                <a:gd name="connsiteY8284" fmla="*/ 1728050 h 2179871"/>
                <a:gd name="connsiteX8285" fmla="*/ 1262175 w 2663714"/>
                <a:gd name="connsiteY8285" fmla="*/ 1728050 h 2179871"/>
                <a:gd name="connsiteX8286" fmla="*/ 1262175 w 2663714"/>
                <a:gd name="connsiteY8286" fmla="*/ 1728050 h 2179871"/>
                <a:gd name="connsiteX8287" fmla="*/ 1472653 w 2663714"/>
                <a:gd name="connsiteY8287" fmla="*/ 1740511 h 2179871"/>
                <a:gd name="connsiteX8288" fmla="*/ 1439038 w 2663714"/>
                <a:gd name="connsiteY8288" fmla="*/ 1766030 h 2179871"/>
                <a:gd name="connsiteX8289" fmla="*/ 1428032 w 2663714"/>
                <a:gd name="connsiteY8289" fmla="*/ 1763470 h 2179871"/>
                <a:gd name="connsiteX8290" fmla="*/ 1448081 w 2663714"/>
                <a:gd name="connsiteY8290" fmla="*/ 1749900 h 2179871"/>
                <a:gd name="connsiteX8291" fmla="*/ 1448081 w 2663714"/>
                <a:gd name="connsiteY8291" fmla="*/ 1749900 h 2179871"/>
                <a:gd name="connsiteX8292" fmla="*/ 1448081 w 2663714"/>
                <a:gd name="connsiteY8292" fmla="*/ 1749900 h 2179871"/>
                <a:gd name="connsiteX8293" fmla="*/ 1448081 w 2663714"/>
                <a:gd name="connsiteY8293" fmla="*/ 1749900 h 2179871"/>
                <a:gd name="connsiteX8294" fmla="*/ 1448081 w 2663714"/>
                <a:gd name="connsiteY8294" fmla="*/ 1749900 h 2179871"/>
                <a:gd name="connsiteX8295" fmla="*/ 1461305 w 2663714"/>
                <a:gd name="connsiteY8295" fmla="*/ 1739658 h 2179871"/>
                <a:gd name="connsiteX8296" fmla="*/ 1477516 w 2663714"/>
                <a:gd name="connsiteY8296" fmla="*/ 1737012 h 2179871"/>
                <a:gd name="connsiteX8297" fmla="*/ 1472824 w 2663714"/>
                <a:gd name="connsiteY8297" fmla="*/ 1740426 h 2179871"/>
                <a:gd name="connsiteX8298" fmla="*/ 1472824 w 2663714"/>
                <a:gd name="connsiteY8298" fmla="*/ 1740426 h 2179871"/>
                <a:gd name="connsiteX8299" fmla="*/ 1472653 w 2663714"/>
                <a:gd name="connsiteY8299" fmla="*/ 1740511 h 2179871"/>
                <a:gd name="connsiteX8300" fmla="*/ 1472482 w 2663714"/>
                <a:gd name="connsiteY8300" fmla="*/ 1740511 h 2179871"/>
                <a:gd name="connsiteX8301" fmla="*/ 1472482 w 2663714"/>
                <a:gd name="connsiteY8301" fmla="*/ 1740596 h 2179871"/>
                <a:gd name="connsiteX8302" fmla="*/ 1420694 w 2663714"/>
                <a:gd name="connsiteY8302" fmla="*/ 1760995 h 2179871"/>
                <a:gd name="connsiteX8303" fmla="*/ 1410030 w 2663714"/>
                <a:gd name="connsiteY8303" fmla="*/ 1756215 h 2179871"/>
                <a:gd name="connsiteX8304" fmla="*/ 1422742 w 2663714"/>
                <a:gd name="connsiteY8304" fmla="*/ 1747766 h 2179871"/>
                <a:gd name="connsiteX8305" fmla="*/ 1422742 w 2663714"/>
                <a:gd name="connsiteY8305" fmla="*/ 1747766 h 2179871"/>
                <a:gd name="connsiteX8306" fmla="*/ 1422742 w 2663714"/>
                <a:gd name="connsiteY8306" fmla="*/ 1747766 h 2179871"/>
                <a:gd name="connsiteX8307" fmla="*/ 1422742 w 2663714"/>
                <a:gd name="connsiteY8307" fmla="*/ 1747766 h 2179871"/>
                <a:gd name="connsiteX8308" fmla="*/ 1422742 w 2663714"/>
                <a:gd name="connsiteY8308" fmla="*/ 1747766 h 2179871"/>
                <a:gd name="connsiteX8309" fmla="*/ 1436905 w 2663714"/>
                <a:gd name="connsiteY8309" fmla="*/ 1736756 h 2179871"/>
                <a:gd name="connsiteX8310" fmla="*/ 1450812 w 2663714"/>
                <a:gd name="connsiteY8310" fmla="*/ 1739401 h 2179871"/>
                <a:gd name="connsiteX8311" fmla="*/ 1444157 w 2663714"/>
                <a:gd name="connsiteY8311" fmla="*/ 1744095 h 2179871"/>
                <a:gd name="connsiteX8312" fmla="*/ 1444157 w 2663714"/>
                <a:gd name="connsiteY8312" fmla="*/ 1744095 h 2179871"/>
                <a:gd name="connsiteX8313" fmla="*/ 1443986 w 2663714"/>
                <a:gd name="connsiteY8313" fmla="*/ 1744181 h 2179871"/>
                <a:gd name="connsiteX8314" fmla="*/ 1443816 w 2663714"/>
                <a:gd name="connsiteY8314" fmla="*/ 1744181 h 2179871"/>
                <a:gd name="connsiteX8315" fmla="*/ 1443816 w 2663714"/>
                <a:gd name="connsiteY8315" fmla="*/ 1744266 h 2179871"/>
                <a:gd name="connsiteX8316" fmla="*/ 1421292 w 2663714"/>
                <a:gd name="connsiteY8316" fmla="*/ 1761165 h 2179871"/>
                <a:gd name="connsiteX8317" fmla="*/ 1420609 w 2663714"/>
                <a:gd name="connsiteY8317" fmla="*/ 1760909 h 2179871"/>
                <a:gd name="connsiteX8318" fmla="*/ 1364129 w 2663714"/>
                <a:gd name="connsiteY8318" fmla="*/ 1709871 h 2179871"/>
                <a:gd name="connsiteX8319" fmla="*/ 1389468 w 2663714"/>
                <a:gd name="connsiteY8319" fmla="*/ 1693655 h 2179871"/>
                <a:gd name="connsiteX8320" fmla="*/ 1393991 w 2663714"/>
                <a:gd name="connsiteY8320" fmla="*/ 1703385 h 2179871"/>
                <a:gd name="connsiteX8321" fmla="*/ 1391004 w 2663714"/>
                <a:gd name="connsiteY8321" fmla="*/ 1705433 h 2179871"/>
                <a:gd name="connsiteX8322" fmla="*/ 1369589 w 2663714"/>
                <a:gd name="connsiteY8322" fmla="*/ 1719345 h 2179871"/>
                <a:gd name="connsiteX8323" fmla="*/ 1364214 w 2663714"/>
                <a:gd name="connsiteY8323" fmla="*/ 1709956 h 2179871"/>
                <a:gd name="connsiteX8324" fmla="*/ 1404740 w 2663714"/>
                <a:gd name="connsiteY8324" fmla="*/ 1652773 h 2179871"/>
                <a:gd name="connsiteX8325" fmla="*/ 1406276 w 2663714"/>
                <a:gd name="connsiteY8325" fmla="*/ 1650639 h 2179871"/>
                <a:gd name="connsiteX8326" fmla="*/ 1411651 w 2663714"/>
                <a:gd name="connsiteY8326" fmla="*/ 1647311 h 2179871"/>
                <a:gd name="connsiteX8327" fmla="*/ 1415064 w 2663714"/>
                <a:gd name="connsiteY8327" fmla="*/ 1645433 h 2179871"/>
                <a:gd name="connsiteX8328" fmla="*/ 1405594 w 2663714"/>
                <a:gd name="connsiteY8328" fmla="*/ 1653797 h 2179871"/>
                <a:gd name="connsiteX8329" fmla="*/ 1404740 w 2663714"/>
                <a:gd name="connsiteY8329" fmla="*/ 1652773 h 2179871"/>
                <a:gd name="connsiteX8330" fmla="*/ 1438185 w 2663714"/>
                <a:gd name="connsiteY8330" fmla="*/ 1644494 h 2179871"/>
                <a:gd name="connsiteX8331" fmla="*/ 1416173 w 2663714"/>
                <a:gd name="connsiteY8331" fmla="*/ 1661052 h 2179871"/>
                <a:gd name="connsiteX8332" fmla="*/ 1417026 w 2663714"/>
                <a:gd name="connsiteY8332" fmla="*/ 1660113 h 2179871"/>
                <a:gd name="connsiteX8333" fmla="*/ 1448167 w 2663714"/>
                <a:gd name="connsiteY8333" fmla="*/ 1635959 h 2179871"/>
                <a:gd name="connsiteX8334" fmla="*/ 1448167 w 2663714"/>
                <a:gd name="connsiteY8334" fmla="*/ 1635959 h 2179871"/>
                <a:gd name="connsiteX8335" fmla="*/ 1448167 w 2663714"/>
                <a:gd name="connsiteY8335" fmla="*/ 1635959 h 2179871"/>
                <a:gd name="connsiteX8336" fmla="*/ 1448167 w 2663714"/>
                <a:gd name="connsiteY8336" fmla="*/ 1635959 h 2179871"/>
                <a:gd name="connsiteX8337" fmla="*/ 1448167 w 2663714"/>
                <a:gd name="connsiteY8337" fmla="*/ 1635959 h 2179871"/>
                <a:gd name="connsiteX8338" fmla="*/ 1459002 w 2663714"/>
                <a:gd name="connsiteY8338" fmla="*/ 1625376 h 2179871"/>
                <a:gd name="connsiteX8339" fmla="*/ 1476151 w 2663714"/>
                <a:gd name="connsiteY8339" fmla="*/ 1619231 h 2179871"/>
                <a:gd name="connsiteX8340" fmla="*/ 1478966 w 2663714"/>
                <a:gd name="connsiteY8340" fmla="*/ 1618463 h 2179871"/>
                <a:gd name="connsiteX8341" fmla="*/ 1438440 w 2663714"/>
                <a:gd name="connsiteY8341" fmla="*/ 1644324 h 2179871"/>
                <a:gd name="connsiteX8342" fmla="*/ 1438440 w 2663714"/>
                <a:gd name="connsiteY8342" fmla="*/ 1644324 h 2179871"/>
                <a:gd name="connsiteX8343" fmla="*/ 1438355 w 2663714"/>
                <a:gd name="connsiteY8343" fmla="*/ 1644324 h 2179871"/>
                <a:gd name="connsiteX8344" fmla="*/ 1438270 w 2663714"/>
                <a:gd name="connsiteY8344" fmla="*/ 1644324 h 2179871"/>
                <a:gd name="connsiteX8345" fmla="*/ 1438270 w 2663714"/>
                <a:gd name="connsiteY8345" fmla="*/ 1644409 h 2179871"/>
                <a:gd name="connsiteX8346" fmla="*/ 1439464 w 2663714"/>
                <a:gd name="connsiteY8346" fmla="*/ 1633996 h 2179871"/>
                <a:gd name="connsiteX8347" fmla="*/ 1440659 w 2663714"/>
                <a:gd name="connsiteY8347" fmla="*/ 1633484 h 2179871"/>
                <a:gd name="connsiteX8348" fmla="*/ 1406191 w 2663714"/>
                <a:gd name="connsiteY8348" fmla="*/ 1665490 h 2179871"/>
                <a:gd name="connsiteX8349" fmla="*/ 1397915 w 2663714"/>
                <a:gd name="connsiteY8349" fmla="*/ 1672659 h 2179871"/>
                <a:gd name="connsiteX8350" fmla="*/ 1398853 w 2663714"/>
                <a:gd name="connsiteY8350" fmla="*/ 1671208 h 2179871"/>
                <a:gd name="connsiteX8351" fmla="*/ 1398597 w 2663714"/>
                <a:gd name="connsiteY8351" fmla="*/ 1671037 h 2179871"/>
                <a:gd name="connsiteX8352" fmla="*/ 1396465 w 2663714"/>
                <a:gd name="connsiteY8352" fmla="*/ 1673598 h 2179871"/>
                <a:gd name="connsiteX8353" fmla="*/ 1395355 w 2663714"/>
                <a:gd name="connsiteY8353" fmla="*/ 1665746 h 2179871"/>
                <a:gd name="connsiteX8354" fmla="*/ 1439379 w 2663714"/>
                <a:gd name="connsiteY8354" fmla="*/ 1633911 h 2179871"/>
                <a:gd name="connsiteX8355" fmla="*/ 1417282 w 2663714"/>
                <a:gd name="connsiteY8355" fmla="*/ 1674963 h 2179871"/>
                <a:gd name="connsiteX8356" fmla="*/ 1449276 w 2663714"/>
                <a:gd name="connsiteY8356" fmla="*/ 1655077 h 2179871"/>
                <a:gd name="connsiteX8357" fmla="*/ 1415661 w 2663714"/>
                <a:gd name="connsiteY8357" fmla="*/ 1683072 h 2179871"/>
                <a:gd name="connsiteX8358" fmla="*/ 1408579 w 2663714"/>
                <a:gd name="connsiteY8358" fmla="*/ 1689302 h 2179871"/>
                <a:gd name="connsiteX8359" fmla="*/ 1408579 w 2663714"/>
                <a:gd name="connsiteY8359" fmla="*/ 1689302 h 2179871"/>
                <a:gd name="connsiteX8360" fmla="*/ 1408579 w 2663714"/>
                <a:gd name="connsiteY8360" fmla="*/ 1689302 h 2179871"/>
                <a:gd name="connsiteX8361" fmla="*/ 1409348 w 2663714"/>
                <a:gd name="connsiteY8361" fmla="*/ 1690156 h 2179871"/>
                <a:gd name="connsiteX8362" fmla="*/ 1414807 w 2663714"/>
                <a:gd name="connsiteY8362" fmla="*/ 1686229 h 2179871"/>
                <a:gd name="connsiteX8363" fmla="*/ 1416940 w 2663714"/>
                <a:gd name="connsiteY8363" fmla="*/ 1685376 h 2179871"/>
                <a:gd name="connsiteX8364" fmla="*/ 1416940 w 2663714"/>
                <a:gd name="connsiteY8364" fmla="*/ 1685120 h 2179871"/>
                <a:gd name="connsiteX8365" fmla="*/ 1416258 w 2663714"/>
                <a:gd name="connsiteY8365" fmla="*/ 1685376 h 2179871"/>
                <a:gd name="connsiteX8366" fmla="*/ 1417197 w 2663714"/>
                <a:gd name="connsiteY8366" fmla="*/ 1684693 h 2179871"/>
                <a:gd name="connsiteX8367" fmla="*/ 1424619 w 2663714"/>
                <a:gd name="connsiteY8367" fmla="*/ 1679487 h 2179871"/>
                <a:gd name="connsiteX8368" fmla="*/ 1416258 w 2663714"/>
                <a:gd name="connsiteY8368" fmla="*/ 1686485 h 2179871"/>
                <a:gd name="connsiteX8369" fmla="*/ 1416428 w 2663714"/>
                <a:gd name="connsiteY8369" fmla="*/ 1686742 h 2179871"/>
                <a:gd name="connsiteX8370" fmla="*/ 1428970 w 2663714"/>
                <a:gd name="connsiteY8370" fmla="*/ 1678633 h 2179871"/>
                <a:gd name="connsiteX8371" fmla="*/ 1435284 w 2663714"/>
                <a:gd name="connsiteY8371" fmla="*/ 1674708 h 2179871"/>
                <a:gd name="connsiteX8372" fmla="*/ 1424278 w 2663714"/>
                <a:gd name="connsiteY8372" fmla="*/ 1682730 h 2179871"/>
                <a:gd name="connsiteX8373" fmla="*/ 1405935 w 2663714"/>
                <a:gd name="connsiteY8373" fmla="*/ 1695533 h 2179871"/>
                <a:gd name="connsiteX8374" fmla="*/ 1400901 w 2663714"/>
                <a:gd name="connsiteY8374" fmla="*/ 1686400 h 2179871"/>
                <a:gd name="connsiteX8375" fmla="*/ 1417538 w 2663714"/>
                <a:gd name="connsiteY8375" fmla="*/ 1675049 h 2179871"/>
                <a:gd name="connsiteX8376" fmla="*/ 1396379 w 2663714"/>
                <a:gd name="connsiteY8376" fmla="*/ 1707310 h 2179871"/>
                <a:gd name="connsiteX8377" fmla="*/ 1405508 w 2663714"/>
                <a:gd name="connsiteY8377" fmla="*/ 1718491 h 2179871"/>
                <a:gd name="connsiteX8378" fmla="*/ 1381278 w 2663714"/>
                <a:gd name="connsiteY8378" fmla="*/ 1734366 h 2179871"/>
                <a:gd name="connsiteX8379" fmla="*/ 1373088 w 2663714"/>
                <a:gd name="connsiteY8379" fmla="*/ 1724465 h 2179871"/>
                <a:gd name="connsiteX8380" fmla="*/ 1396379 w 2663714"/>
                <a:gd name="connsiteY8380" fmla="*/ 1707310 h 2179871"/>
                <a:gd name="connsiteX8381" fmla="*/ 1412590 w 2663714"/>
                <a:gd name="connsiteY8381" fmla="*/ 1701507 h 2179871"/>
                <a:gd name="connsiteX8382" fmla="*/ 1416855 w 2663714"/>
                <a:gd name="connsiteY8382" fmla="*/ 1699800 h 2179871"/>
                <a:gd name="connsiteX8383" fmla="*/ 1416770 w 2663714"/>
                <a:gd name="connsiteY8383" fmla="*/ 1699544 h 2179871"/>
                <a:gd name="connsiteX8384" fmla="*/ 1414723 w 2663714"/>
                <a:gd name="connsiteY8384" fmla="*/ 1700141 h 2179871"/>
                <a:gd name="connsiteX8385" fmla="*/ 1423254 w 2663714"/>
                <a:gd name="connsiteY8385" fmla="*/ 1694338 h 2179871"/>
                <a:gd name="connsiteX8386" fmla="*/ 1448679 w 2663714"/>
                <a:gd name="connsiteY8386" fmla="*/ 1678378 h 2179871"/>
                <a:gd name="connsiteX8387" fmla="*/ 1431103 w 2663714"/>
                <a:gd name="connsiteY8387" fmla="*/ 1691606 h 2179871"/>
                <a:gd name="connsiteX8388" fmla="*/ 1419671 w 2663714"/>
                <a:gd name="connsiteY8388" fmla="*/ 1700312 h 2179871"/>
                <a:gd name="connsiteX8389" fmla="*/ 1419841 w 2663714"/>
                <a:gd name="connsiteY8389" fmla="*/ 1700568 h 2179871"/>
                <a:gd name="connsiteX8390" fmla="*/ 1420012 w 2663714"/>
                <a:gd name="connsiteY8390" fmla="*/ 1700568 h 2179871"/>
                <a:gd name="connsiteX8391" fmla="*/ 1413613 w 2663714"/>
                <a:gd name="connsiteY8391" fmla="*/ 1705433 h 2179871"/>
                <a:gd name="connsiteX8392" fmla="*/ 1410712 w 2663714"/>
                <a:gd name="connsiteY8392" fmla="*/ 1702190 h 2179871"/>
                <a:gd name="connsiteX8393" fmla="*/ 1412504 w 2663714"/>
                <a:gd name="connsiteY8393" fmla="*/ 1701507 h 2179871"/>
                <a:gd name="connsiteX8394" fmla="*/ 1379401 w 2663714"/>
                <a:gd name="connsiteY8394" fmla="*/ 1754764 h 2179871"/>
                <a:gd name="connsiteX8395" fmla="*/ 1363873 w 2663714"/>
                <a:gd name="connsiteY8395" fmla="*/ 1753655 h 2179871"/>
                <a:gd name="connsiteX8396" fmla="*/ 1372576 w 2663714"/>
                <a:gd name="connsiteY8396" fmla="*/ 1748278 h 2179871"/>
                <a:gd name="connsiteX8397" fmla="*/ 1379401 w 2663714"/>
                <a:gd name="connsiteY8397" fmla="*/ 1754764 h 2179871"/>
                <a:gd name="connsiteX8398" fmla="*/ 1386056 w 2663714"/>
                <a:gd name="connsiteY8398" fmla="*/ 1739231 h 2179871"/>
                <a:gd name="connsiteX8399" fmla="*/ 1409006 w 2663714"/>
                <a:gd name="connsiteY8399" fmla="*/ 1721734 h 2179871"/>
                <a:gd name="connsiteX8400" fmla="*/ 1430165 w 2663714"/>
                <a:gd name="connsiteY8400" fmla="*/ 1734281 h 2179871"/>
                <a:gd name="connsiteX8401" fmla="*/ 1419073 w 2663714"/>
                <a:gd name="connsiteY8401" fmla="*/ 1741962 h 2179871"/>
                <a:gd name="connsiteX8402" fmla="*/ 1419073 w 2663714"/>
                <a:gd name="connsiteY8402" fmla="*/ 1741962 h 2179871"/>
                <a:gd name="connsiteX8403" fmla="*/ 1418903 w 2663714"/>
                <a:gd name="connsiteY8403" fmla="*/ 1742047 h 2179871"/>
                <a:gd name="connsiteX8404" fmla="*/ 1418732 w 2663714"/>
                <a:gd name="connsiteY8404" fmla="*/ 1742047 h 2179871"/>
                <a:gd name="connsiteX8405" fmla="*/ 1418732 w 2663714"/>
                <a:gd name="connsiteY8405" fmla="*/ 1742133 h 2179871"/>
                <a:gd name="connsiteX8406" fmla="*/ 1404228 w 2663714"/>
                <a:gd name="connsiteY8406" fmla="*/ 1752972 h 2179871"/>
                <a:gd name="connsiteX8407" fmla="*/ 1386056 w 2663714"/>
                <a:gd name="connsiteY8407" fmla="*/ 1739146 h 2179871"/>
                <a:gd name="connsiteX8408" fmla="*/ 1458063 w 2663714"/>
                <a:gd name="connsiteY8408" fmla="*/ 1719430 h 2179871"/>
                <a:gd name="connsiteX8409" fmla="*/ 1483915 w 2663714"/>
                <a:gd name="connsiteY8409" fmla="*/ 1701421 h 2179871"/>
                <a:gd name="connsiteX8410" fmla="*/ 1483915 w 2663714"/>
                <a:gd name="connsiteY8410" fmla="*/ 1701421 h 2179871"/>
                <a:gd name="connsiteX8411" fmla="*/ 1484341 w 2663714"/>
                <a:gd name="connsiteY8411" fmla="*/ 1701080 h 2179871"/>
                <a:gd name="connsiteX8412" fmla="*/ 1484768 w 2663714"/>
                <a:gd name="connsiteY8412" fmla="*/ 1700739 h 2179871"/>
                <a:gd name="connsiteX8413" fmla="*/ 1484768 w 2663714"/>
                <a:gd name="connsiteY8413" fmla="*/ 1700739 h 2179871"/>
                <a:gd name="connsiteX8414" fmla="*/ 1487754 w 2663714"/>
                <a:gd name="connsiteY8414" fmla="*/ 1698263 h 2179871"/>
                <a:gd name="connsiteX8415" fmla="*/ 1494323 w 2663714"/>
                <a:gd name="connsiteY8415" fmla="*/ 1694338 h 2179871"/>
                <a:gd name="connsiteX8416" fmla="*/ 1452176 w 2663714"/>
                <a:gd name="connsiteY8416" fmla="*/ 1725063 h 2179871"/>
                <a:gd name="connsiteX8417" fmla="*/ 1451409 w 2663714"/>
                <a:gd name="connsiteY8417" fmla="*/ 1724977 h 2179871"/>
                <a:gd name="connsiteX8418" fmla="*/ 1457978 w 2663714"/>
                <a:gd name="connsiteY8418" fmla="*/ 1719345 h 2179871"/>
                <a:gd name="connsiteX8419" fmla="*/ 1517785 w 2663714"/>
                <a:gd name="connsiteY8419" fmla="*/ 1683157 h 2179871"/>
                <a:gd name="connsiteX8420" fmla="*/ 1502428 w 2663714"/>
                <a:gd name="connsiteY8420" fmla="*/ 1693057 h 2179871"/>
                <a:gd name="connsiteX8421" fmla="*/ 1515568 w 2663714"/>
                <a:gd name="connsiteY8421" fmla="*/ 1682815 h 2179871"/>
                <a:gd name="connsiteX8422" fmla="*/ 1518639 w 2663714"/>
                <a:gd name="connsiteY8422" fmla="*/ 1680340 h 2179871"/>
                <a:gd name="connsiteX8423" fmla="*/ 1517785 w 2663714"/>
                <a:gd name="connsiteY8423" fmla="*/ 1683157 h 2179871"/>
                <a:gd name="connsiteX8424" fmla="*/ 1510363 w 2663714"/>
                <a:gd name="connsiteY8424" fmla="*/ 1698946 h 2179871"/>
                <a:gd name="connsiteX8425" fmla="*/ 1485707 w 2663714"/>
                <a:gd name="connsiteY8425" fmla="*/ 1719942 h 2179871"/>
                <a:gd name="connsiteX8426" fmla="*/ 1510363 w 2663714"/>
                <a:gd name="connsiteY8426" fmla="*/ 1698946 h 2179871"/>
                <a:gd name="connsiteX8427" fmla="*/ 1512240 w 2663714"/>
                <a:gd name="connsiteY8427" fmla="*/ 1694935 h 2179871"/>
                <a:gd name="connsiteX8428" fmla="*/ 1508913 w 2663714"/>
                <a:gd name="connsiteY8428" fmla="*/ 1696813 h 2179871"/>
                <a:gd name="connsiteX8429" fmla="*/ 1486730 w 2663714"/>
                <a:gd name="connsiteY8429" fmla="*/ 1709444 h 2179871"/>
                <a:gd name="connsiteX8430" fmla="*/ 1486730 w 2663714"/>
                <a:gd name="connsiteY8430" fmla="*/ 1709444 h 2179871"/>
                <a:gd name="connsiteX8431" fmla="*/ 1486730 w 2663714"/>
                <a:gd name="connsiteY8431" fmla="*/ 1709444 h 2179871"/>
                <a:gd name="connsiteX8432" fmla="*/ 1486730 w 2663714"/>
                <a:gd name="connsiteY8432" fmla="*/ 1709444 h 2179871"/>
                <a:gd name="connsiteX8433" fmla="*/ 1486730 w 2663714"/>
                <a:gd name="connsiteY8433" fmla="*/ 1709444 h 2179871"/>
                <a:gd name="connsiteX8434" fmla="*/ 1468813 w 2663714"/>
                <a:gd name="connsiteY8434" fmla="*/ 1724892 h 2179871"/>
                <a:gd name="connsiteX8435" fmla="*/ 1456272 w 2663714"/>
                <a:gd name="connsiteY8435" fmla="*/ 1725405 h 2179871"/>
                <a:gd name="connsiteX8436" fmla="*/ 1487412 w 2663714"/>
                <a:gd name="connsiteY8436" fmla="*/ 1704238 h 2179871"/>
                <a:gd name="connsiteX8437" fmla="*/ 1517785 w 2663714"/>
                <a:gd name="connsiteY8437" fmla="*/ 1683669 h 2179871"/>
                <a:gd name="connsiteX8438" fmla="*/ 1517018 w 2663714"/>
                <a:gd name="connsiteY8438" fmla="*/ 1685973 h 2179871"/>
                <a:gd name="connsiteX8439" fmla="*/ 1513435 w 2663714"/>
                <a:gd name="connsiteY8439" fmla="*/ 1694081 h 2179871"/>
                <a:gd name="connsiteX8440" fmla="*/ 1512410 w 2663714"/>
                <a:gd name="connsiteY8440" fmla="*/ 1694850 h 2179871"/>
                <a:gd name="connsiteX8441" fmla="*/ 1513178 w 2663714"/>
                <a:gd name="connsiteY8441" fmla="*/ 1679145 h 2179871"/>
                <a:gd name="connsiteX8442" fmla="*/ 1505329 w 2663714"/>
                <a:gd name="connsiteY8442" fmla="*/ 1682986 h 2179871"/>
                <a:gd name="connsiteX8443" fmla="*/ 1512922 w 2663714"/>
                <a:gd name="connsiteY8443" fmla="*/ 1675646 h 2179871"/>
                <a:gd name="connsiteX8444" fmla="*/ 1520857 w 2663714"/>
                <a:gd name="connsiteY8444" fmla="*/ 1667794 h 2179871"/>
                <a:gd name="connsiteX8445" fmla="*/ 1519663 w 2663714"/>
                <a:gd name="connsiteY8445" fmla="*/ 1676073 h 2179871"/>
                <a:gd name="connsiteX8446" fmla="*/ 1513178 w 2663714"/>
                <a:gd name="connsiteY8446" fmla="*/ 1679145 h 2179871"/>
                <a:gd name="connsiteX8447" fmla="*/ 1508998 w 2663714"/>
                <a:gd name="connsiteY8447" fmla="*/ 1670696 h 2179871"/>
                <a:gd name="connsiteX8448" fmla="*/ 1499698 w 2663714"/>
                <a:gd name="connsiteY8448" fmla="*/ 1676756 h 2179871"/>
                <a:gd name="connsiteX8449" fmla="*/ 1515397 w 2663714"/>
                <a:gd name="connsiteY8449" fmla="*/ 1663697 h 2179871"/>
                <a:gd name="connsiteX8450" fmla="*/ 1514202 w 2663714"/>
                <a:gd name="connsiteY8450" fmla="*/ 1661905 h 2179871"/>
                <a:gd name="connsiteX8451" fmla="*/ 1509936 w 2663714"/>
                <a:gd name="connsiteY8451" fmla="*/ 1664295 h 2179871"/>
                <a:gd name="connsiteX8452" fmla="*/ 1447228 w 2663714"/>
                <a:gd name="connsiteY8452" fmla="*/ 1705518 h 2179871"/>
                <a:gd name="connsiteX8453" fmla="*/ 1447399 w 2663714"/>
                <a:gd name="connsiteY8453" fmla="*/ 1705774 h 2179871"/>
                <a:gd name="connsiteX8454" fmla="*/ 1503794 w 2663714"/>
                <a:gd name="connsiteY8454" fmla="*/ 1670099 h 2179871"/>
                <a:gd name="connsiteX8455" fmla="*/ 1441853 w 2663714"/>
                <a:gd name="connsiteY8455" fmla="*/ 1714139 h 2179871"/>
                <a:gd name="connsiteX8456" fmla="*/ 1444327 w 2663714"/>
                <a:gd name="connsiteY8456" fmla="*/ 1717894 h 2179871"/>
                <a:gd name="connsiteX8457" fmla="*/ 1477516 w 2663714"/>
                <a:gd name="connsiteY8457" fmla="*/ 1697496 h 2179871"/>
                <a:gd name="connsiteX8458" fmla="*/ 1472397 w 2663714"/>
                <a:gd name="connsiteY8458" fmla="*/ 1701421 h 2179871"/>
                <a:gd name="connsiteX8459" fmla="*/ 1445095 w 2663714"/>
                <a:gd name="connsiteY8459" fmla="*/ 1720028 h 2179871"/>
                <a:gd name="connsiteX8460" fmla="*/ 1446801 w 2663714"/>
                <a:gd name="connsiteY8460" fmla="*/ 1722503 h 2179871"/>
                <a:gd name="connsiteX8461" fmla="*/ 1445010 w 2663714"/>
                <a:gd name="connsiteY8461" fmla="*/ 1723783 h 2179871"/>
                <a:gd name="connsiteX8462" fmla="*/ 1437331 w 2663714"/>
                <a:gd name="connsiteY8462" fmla="*/ 1721393 h 2179871"/>
                <a:gd name="connsiteX8463" fmla="*/ 1421036 w 2663714"/>
                <a:gd name="connsiteY8463" fmla="*/ 1712005 h 2179871"/>
                <a:gd name="connsiteX8464" fmla="*/ 1432554 w 2663714"/>
                <a:gd name="connsiteY8464" fmla="*/ 1702531 h 2179871"/>
                <a:gd name="connsiteX8465" fmla="*/ 1450555 w 2663714"/>
                <a:gd name="connsiteY8465" fmla="*/ 1687254 h 2179871"/>
                <a:gd name="connsiteX8466" fmla="*/ 1450385 w 2663714"/>
                <a:gd name="connsiteY8466" fmla="*/ 1686998 h 2179871"/>
                <a:gd name="connsiteX8467" fmla="*/ 1431444 w 2663714"/>
                <a:gd name="connsiteY8467" fmla="*/ 1700739 h 2179871"/>
                <a:gd name="connsiteX8468" fmla="*/ 1418391 w 2663714"/>
                <a:gd name="connsiteY8468" fmla="*/ 1709786 h 2179871"/>
                <a:gd name="connsiteX8469" fmla="*/ 1414552 w 2663714"/>
                <a:gd name="connsiteY8469" fmla="*/ 1706201 h 2179871"/>
                <a:gd name="connsiteX8470" fmla="*/ 1422315 w 2663714"/>
                <a:gd name="connsiteY8470" fmla="*/ 1701336 h 2179871"/>
                <a:gd name="connsiteX8471" fmla="*/ 1464462 w 2663714"/>
                <a:gd name="connsiteY8471" fmla="*/ 1677438 h 2179871"/>
                <a:gd name="connsiteX8472" fmla="*/ 1464462 w 2663714"/>
                <a:gd name="connsiteY8472" fmla="*/ 1677438 h 2179871"/>
                <a:gd name="connsiteX8473" fmla="*/ 1464462 w 2663714"/>
                <a:gd name="connsiteY8473" fmla="*/ 1677438 h 2179871"/>
                <a:gd name="connsiteX8474" fmla="*/ 1464462 w 2663714"/>
                <a:gd name="connsiteY8474" fmla="*/ 1677438 h 2179871"/>
                <a:gd name="connsiteX8475" fmla="*/ 1464462 w 2663714"/>
                <a:gd name="connsiteY8475" fmla="*/ 1677438 h 2179871"/>
                <a:gd name="connsiteX8476" fmla="*/ 1505670 w 2663714"/>
                <a:gd name="connsiteY8476" fmla="*/ 1651919 h 2179871"/>
                <a:gd name="connsiteX8477" fmla="*/ 1518553 w 2663714"/>
                <a:gd name="connsiteY8477" fmla="*/ 1644665 h 2179871"/>
                <a:gd name="connsiteX8478" fmla="*/ 1521027 w 2663714"/>
                <a:gd name="connsiteY8478" fmla="*/ 1662930 h 2179871"/>
                <a:gd name="connsiteX8479" fmla="*/ 1508998 w 2663714"/>
                <a:gd name="connsiteY8479" fmla="*/ 1670696 h 2179871"/>
                <a:gd name="connsiteX8480" fmla="*/ 1504818 w 2663714"/>
                <a:gd name="connsiteY8480" fmla="*/ 1650042 h 2179871"/>
                <a:gd name="connsiteX8481" fmla="*/ 1494067 w 2663714"/>
                <a:gd name="connsiteY8481" fmla="*/ 1654907 h 2179871"/>
                <a:gd name="connsiteX8482" fmla="*/ 1500552 w 2663714"/>
                <a:gd name="connsiteY8482" fmla="*/ 1650383 h 2179871"/>
                <a:gd name="connsiteX8483" fmla="*/ 1512496 w 2663714"/>
                <a:gd name="connsiteY8483" fmla="*/ 1642360 h 2179871"/>
                <a:gd name="connsiteX8484" fmla="*/ 1512325 w 2663714"/>
                <a:gd name="connsiteY8484" fmla="*/ 1642104 h 2179871"/>
                <a:gd name="connsiteX8485" fmla="*/ 1499528 w 2663714"/>
                <a:gd name="connsiteY8485" fmla="*/ 1648591 h 2179871"/>
                <a:gd name="connsiteX8486" fmla="*/ 1477345 w 2663714"/>
                <a:gd name="connsiteY8486" fmla="*/ 1660027 h 2179871"/>
                <a:gd name="connsiteX8487" fmla="*/ 1504903 w 2663714"/>
                <a:gd name="connsiteY8487" fmla="*/ 1641934 h 2179871"/>
                <a:gd name="connsiteX8488" fmla="*/ 1514970 w 2663714"/>
                <a:gd name="connsiteY8488" fmla="*/ 1635874 h 2179871"/>
                <a:gd name="connsiteX8489" fmla="*/ 1518297 w 2663714"/>
                <a:gd name="connsiteY8489" fmla="*/ 1644153 h 2179871"/>
                <a:gd name="connsiteX8490" fmla="*/ 1504647 w 2663714"/>
                <a:gd name="connsiteY8490" fmla="*/ 1650042 h 2179871"/>
                <a:gd name="connsiteX8491" fmla="*/ 1504135 w 2663714"/>
                <a:gd name="connsiteY8491" fmla="*/ 1640056 h 2179871"/>
                <a:gd name="connsiteX8492" fmla="*/ 1489290 w 2663714"/>
                <a:gd name="connsiteY8492" fmla="*/ 1647396 h 2179871"/>
                <a:gd name="connsiteX8493" fmla="*/ 1509424 w 2663714"/>
                <a:gd name="connsiteY8493" fmla="*/ 1632801 h 2179871"/>
                <a:gd name="connsiteX8494" fmla="*/ 1512240 w 2663714"/>
                <a:gd name="connsiteY8494" fmla="*/ 1630838 h 2179871"/>
                <a:gd name="connsiteX8495" fmla="*/ 1514714 w 2663714"/>
                <a:gd name="connsiteY8495" fmla="*/ 1635106 h 2179871"/>
                <a:gd name="connsiteX8496" fmla="*/ 1504135 w 2663714"/>
                <a:gd name="connsiteY8496" fmla="*/ 1640141 h 2179871"/>
                <a:gd name="connsiteX8497" fmla="*/ 1508401 w 2663714"/>
                <a:gd name="connsiteY8497" fmla="*/ 1630924 h 2179871"/>
                <a:gd name="connsiteX8498" fmla="*/ 1467107 w 2663714"/>
                <a:gd name="connsiteY8498" fmla="*/ 1654992 h 2179871"/>
                <a:gd name="connsiteX8499" fmla="*/ 1467107 w 2663714"/>
                <a:gd name="connsiteY8499" fmla="*/ 1654992 h 2179871"/>
                <a:gd name="connsiteX8500" fmla="*/ 1467022 w 2663714"/>
                <a:gd name="connsiteY8500" fmla="*/ 1654992 h 2179871"/>
                <a:gd name="connsiteX8501" fmla="*/ 1466937 w 2663714"/>
                <a:gd name="connsiteY8501" fmla="*/ 1654992 h 2179871"/>
                <a:gd name="connsiteX8502" fmla="*/ 1466937 w 2663714"/>
                <a:gd name="connsiteY8502" fmla="*/ 1654992 h 2179871"/>
                <a:gd name="connsiteX8503" fmla="*/ 1429397 w 2663714"/>
                <a:gd name="connsiteY8503" fmla="*/ 1684608 h 2179871"/>
                <a:gd name="connsiteX8504" fmla="*/ 1416344 w 2663714"/>
                <a:gd name="connsiteY8504" fmla="*/ 1695447 h 2179871"/>
                <a:gd name="connsiteX8505" fmla="*/ 1416514 w 2663714"/>
                <a:gd name="connsiteY8505" fmla="*/ 1695703 h 2179871"/>
                <a:gd name="connsiteX8506" fmla="*/ 1424619 w 2663714"/>
                <a:gd name="connsiteY8506" fmla="*/ 1690326 h 2179871"/>
                <a:gd name="connsiteX8507" fmla="*/ 1421889 w 2663714"/>
                <a:gd name="connsiteY8507" fmla="*/ 1692545 h 2179871"/>
                <a:gd name="connsiteX8508" fmla="*/ 1412163 w 2663714"/>
                <a:gd name="connsiteY8508" fmla="*/ 1700653 h 2179871"/>
                <a:gd name="connsiteX8509" fmla="*/ 1410627 w 2663714"/>
                <a:gd name="connsiteY8509" fmla="*/ 1701934 h 2179871"/>
                <a:gd name="connsiteX8510" fmla="*/ 1407726 w 2663714"/>
                <a:gd name="connsiteY8510" fmla="*/ 1698263 h 2179871"/>
                <a:gd name="connsiteX8511" fmla="*/ 1425131 w 2663714"/>
                <a:gd name="connsiteY8511" fmla="*/ 1684267 h 2179871"/>
                <a:gd name="connsiteX8512" fmla="*/ 1441853 w 2663714"/>
                <a:gd name="connsiteY8512" fmla="*/ 1670269 h 2179871"/>
                <a:gd name="connsiteX8513" fmla="*/ 1464377 w 2663714"/>
                <a:gd name="connsiteY8513" fmla="*/ 1656443 h 2179871"/>
                <a:gd name="connsiteX8514" fmla="*/ 1464377 w 2663714"/>
                <a:gd name="connsiteY8514" fmla="*/ 1656443 h 2179871"/>
                <a:gd name="connsiteX8515" fmla="*/ 1464377 w 2663714"/>
                <a:gd name="connsiteY8515" fmla="*/ 1656443 h 2179871"/>
                <a:gd name="connsiteX8516" fmla="*/ 1464377 w 2663714"/>
                <a:gd name="connsiteY8516" fmla="*/ 1656443 h 2179871"/>
                <a:gd name="connsiteX8517" fmla="*/ 1464377 w 2663714"/>
                <a:gd name="connsiteY8517" fmla="*/ 1656443 h 2179871"/>
                <a:gd name="connsiteX8518" fmla="*/ 1498077 w 2663714"/>
                <a:gd name="connsiteY8518" fmla="*/ 1631692 h 2179871"/>
                <a:gd name="connsiteX8519" fmla="*/ 1507974 w 2663714"/>
                <a:gd name="connsiteY8519" fmla="*/ 1624778 h 2179871"/>
                <a:gd name="connsiteX8520" fmla="*/ 1511216 w 2663714"/>
                <a:gd name="connsiteY8520" fmla="*/ 1629131 h 2179871"/>
                <a:gd name="connsiteX8521" fmla="*/ 1508315 w 2663714"/>
                <a:gd name="connsiteY8521" fmla="*/ 1630753 h 2179871"/>
                <a:gd name="connsiteX8522" fmla="*/ 1507633 w 2663714"/>
                <a:gd name="connsiteY8522" fmla="*/ 1624523 h 2179871"/>
                <a:gd name="connsiteX8523" fmla="*/ 1497224 w 2663714"/>
                <a:gd name="connsiteY8523" fmla="*/ 1630070 h 2179871"/>
                <a:gd name="connsiteX8524" fmla="*/ 1485962 w 2663714"/>
                <a:gd name="connsiteY8524" fmla="*/ 1636130 h 2179871"/>
                <a:gd name="connsiteX8525" fmla="*/ 1502428 w 2663714"/>
                <a:gd name="connsiteY8525" fmla="*/ 1624181 h 2179871"/>
                <a:gd name="connsiteX8526" fmla="*/ 1505415 w 2663714"/>
                <a:gd name="connsiteY8526" fmla="*/ 1622133 h 2179871"/>
                <a:gd name="connsiteX8527" fmla="*/ 1507633 w 2663714"/>
                <a:gd name="connsiteY8527" fmla="*/ 1624523 h 2179871"/>
                <a:gd name="connsiteX8528" fmla="*/ 1501405 w 2663714"/>
                <a:gd name="connsiteY8528" fmla="*/ 1622389 h 2179871"/>
                <a:gd name="connsiteX8529" fmla="*/ 1468046 w 2663714"/>
                <a:gd name="connsiteY8529" fmla="*/ 1642104 h 2179871"/>
                <a:gd name="connsiteX8530" fmla="*/ 1500381 w 2663714"/>
                <a:gd name="connsiteY8530" fmla="*/ 1617353 h 2179871"/>
                <a:gd name="connsiteX8531" fmla="*/ 1504220 w 2663714"/>
                <a:gd name="connsiteY8531" fmla="*/ 1620767 h 2179871"/>
                <a:gd name="connsiteX8532" fmla="*/ 1501405 w 2663714"/>
                <a:gd name="connsiteY8532" fmla="*/ 1622304 h 2179871"/>
                <a:gd name="connsiteX8533" fmla="*/ 1454395 w 2663714"/>
                <a:gd name="connsiteY8533" fmla="*/ 1643555 h 2179871"/>
                <a:gd name="connsiteX8534" fmla="*/ 1454395 w 2663714"/>
                <a:gd name="connsiteY8534" fmla="*/ 1643555 h 2179871"/>
                <a:gd name="connsiteX8535" fmla="*/ 1454309 w 2663714"/>
                <a:gd name="connsiteY8535" fmla="*/ 1643555 h 2179871"/>
                <a:gd name="connsiteX8536" fmla="*/ 1454224 w 2663714"/>
                <a:gd name="connsiteY8536" fmla="*/ 1643555 h 2179871"/>
                <a:gd name="connsiteX8537" fmla="*/ 1454224 w 2663714"/>
                <a:gd name="connsiteY8537" fmla="*/ 1643555 h 2179871"/>
                <a:gd name="connsiteX8538" fmla="*/ 1415405 w 2663714"/>
                <a:gd name="connsiteY8538" fmla="*/ 1673001 h 2179871"/>
                <a:gd name="connsiteX8539" fmla="*/ 1408665 w 2663714"/>
                <a:gd name="connsiteY8539" fmla="*/ 1678207 h 2179871"/>
                <a:gd name="connsiteX8540" fmla="*/ 1409177 w 2663714"/>
                <a:gd name="connsiteY8540" fmla="*/ 1678804 h 2179871"/>
                <a:gd name="connsiteX8541" fmla="*/ 1399962 w 2663714"/>
                <a:gd name="connsiteY8541" fmla="*/ 1684267 h 2179871"/>
                <a:gd name="connsiteX8542" fmla="*/ 1396891 w 2663714"/>
                <a:gd name="connsiteY8542" fmla="*/ 1674622 h 2179871"/>
                <a:gd name="connsiteX8543" fmla="*/ 1406873 w 2663714"/>
                <a:gd name="connsiteY8543" fmla="*/ 1667538 h 2179871"/>
                <a:gd name="connsiteX8544" fmla="*/ 1401754 w 2663714"/>
                <a:gd name="connsiteY8544" fmla="*/ 1672232 h 2179871"/>
                <a:gd name="connsiteX8545" fmla="*/ 1403887 w 2663714"/>
                <a:gd name="connsiteY8545" fmla="*/ 1674708 h 2179871"/>
                <a:gd name="connsiteX8546" fmla="*/ 1442451 w 2663714"/>
                <a:gd name="connsiteY8546" fmla="*/ 1650042 h 2179871"/>
                <a:gd name="connsiteX8547" fmla="*/ 1442451 w 2663714"/>
                <a:gd name="connsiteY8547" fmla="*/ 1650042 h 2179871"/>
                <a:gd name="connsiteX8548" fmla="*/ 1442451 w 2663714"/>
                <a:gd name="connsiteY8548" fmla="*/ 1650042 h 2179871"/>
                <a:gd name="connsiteX8549" fmla="*/ 1442451 w 2663714"/>
                <a:gd name="connsiteY8549" fmla="*/ 1650042 h 2179871"/>
                <a:gd name="connsiteX8550" fmla="*/ 1442451 w 2663714"/>
                <a:gd name="connsiteY8550" fmla="*/ 1650042 h 2179871"/>
                <a:gd name="connsiteX8551" fmla="*/ 1486560 w 2663714"/>
                <a:gd name="connsiteY8551" fmla="*/ 1616500 h 2179871"/>
                <a:gd name="connsiteX8552" fmla="*/ 1488607 w 2663714"/>
                <a:gd name="connsiteY8552" fmla="*/ 1615988 h 2179871"/>
                <a:gd name="connsiteX8553" fmla="*/ 1488607 w 2663714"/>
                <a:gd name="connsiteY8553" fmla="*/ 1615732 h 2179871"/>
                <a:gd name="connsiteX8554" fmla="*/ 1487498 w 2663714"/>
                <a:gd name="connsiteY8554" fmla="*/ 1615817 h 2179871"/>
                <a:gd name="connsiteX8555" fmla="*/ 1489375 w 2663714"/>
                <a:gd name="connsiteY8555" fmla="*/ 1614366 h 2179871"/>
                <a:gd name="connsiteX8556" fmla="*/ 1492873 w 2663714"/>
                <a:gd name="connsiteY8556" fmla="*/ 1611635 h 2179871"/>
                <a:gd name="connsiteX8557" fmla="*/ 1498760 w 2663714"/>
                <a:gd name="connsiteY8557" fmla="*/ 1615732 h 2179871"/>
                <a:gd name="connsiteX8558" fmla="*/ 1454566 w 2663714"/>
                <a:gd name="connsiteY8558" fmla="*/ 1643299 h 2179871"/>
                <a:gd name="connsiteX8559" fmla="*/ 1488095 w 2663714"/>
                <a:gd name="connsiteY8559" fmla="*/ 1612745 h 2179871"/>
                <a:gd name="connsiteX8560" fmla="*/ 1482294 w 2663714"/>
                <a:gd name="connsiteY8560" fmla="*/ 1616415 h 2179871"/>
                <a:gd name="connsiteX8561" fmla="*/ 1475809 w 2663714"/>
                <a:gd name="connsiteY8561" fmla="*/ 1617268 h 2179871"/>
                <a:gd name="connsiteX8562" fmla="*/ 1465230 w 2663714"/>
                <a:gd name="connsiteY8562" fmla="*/ 1619060 h 2179871"/>
                <a:gd name="connsiteX8563" fmla="*/ 1478625 w 2663714"/>
                <a:gd name="connsiteY8563" fmla="*/ 1604807 h 2179871"/>
                <a:gd name="connsiteX8564" fmla="*/ 1491081 w 2663714"/>
                <a:gd name="connsiteY8564" fmla="*/ 1610867 h 2179871"/>
                <a:gd name="connsiteX8565" fmla="*/ 1488095 w 2663714"/>
                <a:gd name="connsiteY8565" fmla="*/ 1612745 h 2179871"/>
                <a:gd name="connsiteX8566" fmla="*/ 1450897 w 2663714"/>
                <a:gd name="connsiteY8566" fmla="*/ 1617610 h 2179871"/>
                <a:gd name="connsiteX8567" fmla="*/ 1467534 w 2663714"/>
                <a:gd name="connsiteY8567" fmla="*/ 1601479 h 2179871"/>
                <a:gd name="connsiteX8568" fmla="*/ 1473335 w 2663714"/>
                <a:gd name="connsiteY8568" fmla="*/ 1602929 h 2179871"/>
                <a:gd name="connsiteX8569" fmla="*/ 1450897 w 2663714"/>
                <a:gd name="connsiteY8569" fmla="*/ 1617694 h 2179871"/>
                <a:gd name="connsiteX8570" fmla="*/ 1436222 w 2663714"/>
                <a:gd name="connsiteY8570" fmla="*/ 1621450 h 2179871"/>
                <a:gd name="connsiteX8571" fmla="*/ 1436222 w 2663714"/>
                <a:gd name="connsiteY8571" fmla="*/ 1621450 h 2179871"/>
                <a:gd name="connsiteX8572" fmla="*/ 1436222 w 2663714"/>
                <a:gd name="connsiteY8572" fmla="*/ 1621450 h 2179871"/>
                <a:gd name="connsiteX8573" fmla="*/ 1436222 w 2663714"/>
                <a:gd name="connsiteY8573" fmla="*/ 1621450 h 2179871"/>
                <a:gd name="connsiteX8574" fmla="*/ 1436222 w 2663714"/>
                <a:gd name="connsiteY8574" fmla="*/ 1621450 h 2179871"/>
                <a:gd name="connsiteX8575" fmla="*/ 1425216 w 2663714"/>
                <a:gd name="connsiteY8575" fmla="*/ 1630924 h 2179871"/>
                <a:gd name="connsiteX8576" fmla="*/ 1452774 w 2663714"/>
                <a:gd name="connsiteY8576" fmla="*/ 1600540 h 2179871"/>
                <a:gd name="connsiteX8577" fmla="*/ 1464462 w 2663714"/>
                <a:gd name="connsiteY8577" fmla="*/ 1600881 h 2179871"/>
                <a:gd name="connsiteX8578" fmla="*/ 1436393 w 2663714"/>
                <a:gd name="connsiteY8578" fmla="*/ 1621365 h 2179871"/>
                <a:gd name="connsiteX8579" fmla="*/ 1423936 w 2663714"/>
                <a:gd name="connsiteY8579" fmla="*/ 1622218 h 2179871"/>
                <a:gd name="connsiteX8580" fmla="*/ 1423936 w 2663714"/>
                <a:gd name="connsiteY8580" fmla="*/ 1622218 h 2179871"/>
                <a:gd name="connsiteX8581" fmla="*/ 1423936 w 2663714"/>
                <a:gd name="connsiteY8581" fmla="*/ 1622218 h 2179871"/>
                <a:gd name="connsiteX8582" fmla="*/ 1423936 w 2663714"/>
                <a:gd name="connsiteY8582" fmla="*/ 1622218 h 2179871"/>
                <a:gd name="connsiteX8583" fmla="*/ 1423936 w 2663714"/>
                <a:gd name="connsiteY8583" fmla="*/ 1622218 h 2179871"/>
                <a:gd name="connsiteX8584" fmla="*/ 1434345 w 2663714"/>
                <a:gd name="connsiteY8584" fmla="*/ 1604892 h 2179871"/>
                <a:gd name="connsiteX8585" fmla="*/ 1447569 w 2663714"/>
                <a:gd name="connsiteY8585" fmla="*/ 1601222 h 2179871"/>
                <a:gd name="connsiteX8586" fmla="*/ 1421121 w 2663714"/>
                <a:gd name="connsiteY8586" fmla="*/ 1625291 h 2179871"/>
                <a:gd name="connsiteX8587" fmla="*/ 1423852 w 2663714"/>
                <a:gd name="connsiteY8587" fmla="*/ 1622304 h 2179871"/>
                <a:gd name="connsiteX8588" fmla="*/ 1407982 w 2663714"/>
                <a:gd name="connsiteY8588" fmla="*/ 1628448 h 2179871"/>
                <a:gd name="connsiteX8589" fmla="*/ 1407982 w 2663714"/>
                <a:gd name="connsiteY8589" fmla="*/ 1628448 h 2179871"/>
                <a:gd name="connsiteX8590" fmla="*/ 1407982 w 2663714"/>
                <a:gd name="connsiteY8590" fmla="*/ 1628448 h 2179871"/>
                <a:gd name="connsiteX8591" fmla="*/ 1407982 w 2663714"/>
                <a:gd name="connsiteY8591" fmla="*/ 1628448 h 2179871"/>
                <a:gd name="connsiteX8592" fmla="*/ 1407982 w 2663714"/>
                <a:gd name="connsiteY8592" fmla="*/ 1628448 h 2179871"/>
                <a:gd name="connsiteX8593" fmla="*/ 1400816 w 2663714"/>
                <a:gd name="connsiteY8593" fmla="*/ 1637581 h 2179871"/>
                <a:gd name="connsiteX8594" fmla="*/ 1424790 w 2663714"/>
                <a:gd name="connsiteY8594" fmla="*/ 1609672 h 2179871"/>
                <a:gd name="connsiteX8595" fmla="*/ 1408068 w 2663714"/>
                <a:gd name="connsiteY8595" fmla="*/ 1628278 h 2179871"/>
                <a:gd name="connsiteX8596" fmla="*/ 1403119 w 2663714"/>
                <a:gd name="connsiteY8596" fmla="*/ 1643470 h 2179871"/>
                <a:gd name="connsiteX8597" fmla="*/ 1402949 w 2663714"/>
                <a:gd name="connsiteY8597" fmla="*/ 1643726 h 2179871"/>
                <a:gd name="connsiteX8598" fmla="*/ 1403204 w 2663714"/>
                <a:gd name="connsiteY8598" fmla="*/ 1643896 h 2179871"/>
                <a:gd name="connsiteX8599" fmla="*/ 1408665 w 2663714"/>
                <a:gd name="connsiteY8599" fmla="*/ 1638178 h 2179871"/>
                <a:gd name="connsiteX8600" fmla="*/ 1411395 w 2663714"/>
                <a:gd name="connsiteY8600" fmla="*/ 1635362 h 2179871"/>
                <a:gd name="connsiteX8601" fmla="*/ 1403461 w 2663714"/>
                <a:gd name="connsiteY8601" fmla="*/ 1644153 h 2179871"/>
                <a:gd name="connsiteX8602" fmla="*/ 1403461 w 2663714"/>
                <a:gd name="connsiteY8602" fmla="*/ 1644153 h 2179871"/>
                <a:gd name="connsiteX8603" fmla="*/ 1396208 w 2663714"/>
                <a:gd name="connsiteY8603" fmla="*/ 1652261 h 2179871"/>
                <a:gd name="connsiteX8604" fmla="*/ 1396720 w 2663714"/>
                <a:gd name="connsiteY8604" fmla="*/ 1649700 h 2179871"/>
                <a:gd name="connsiteX8605" fmla="*/ 1403204 w 2663714"/>
                <a:gd name="connsiteY8605" fmla="*/ 1643470 h 2179871"/>
                <a:gd name="connsiteX8606" fmla="*/ 1405508 w 2663714"/>
                <a:gd name="connsiteY8606" fmla="*/ 1649188 h 2179871"/>
                <a:gd name="connsiteX8607" fmla="*/ 1405679 w 2663714"/>
                <a:gd name="connsiteY8607" fmla="*/ 1649359 h 2179871"/>
                <a:gd name="connsiteX8608" fmla="*/ 1406873 w 2663714"/>
                <a:gd name="connsiteY8608" fmla="*/ 1648591 h 2179871"/>
                <a:gd name="connsiteX8609" fmla="*/ 1405508 w 2663714"/>
                <a:gd name="connsiteY8609" fmla="*/ 1649786 h 2179871"/>
                <a:gd name="connsiteX8610" fmla="*/ 1404058 w 2663714"/>
                <a:gd name="connsiteY8610" fmla="*/ 1652943 h 2179871"/>
                <a:gd name="connsiteX8611" fmla="*/ 1405167 w 2663714"/>
                <a:gd name="connsiteY8611" fmla="*/ 1654224 h 2179871"/>
                <a:gd name="connsiteX8612" fmla="*/ 1395270 w 2663714"/>
                <a:gd name="connsiteY8612" fmla="*/ 1663100 h 2179871"/>
                <a:gd name="connsiteX8613" fmla="*/ 1395441 w 2663714"/>
                <a:gd name="connsiteY8613" fmla="*/ 1658235 h 2179871"/>
                <a:gd name="connsiteX8614" fmla="*/ 1405508 w 2663714"/>
                <a:gd name="connsiteY8614" fmla="*/ 1649188 h 2179871"/>
                <a:gd name="connsiteX8615" fmla="*/ 1388530 w 2663714"/>
                <a:gd name="connsiteY8615" fmla="*/ 1690838 h 2179871"/>
                <a:gd name="connsiteX8616" fmla="*/ 1362081 w 2663714"/>
                <a:gd name="connsiteY8616" fmla="*/ 1705347 h 2179871"/>
                <a:gd name="connsiteX8617" fmla="*/ 1357218 w 2663714"/>
                <a:gd name="connsiteY8617" fmla="*/ 1692289 h 2179871"/>
                <a:gd name="connsiteX8618" fmla="*/ 1362764 w 2663714"/>
                <a:gd name="connsiteY8618" fmla="*/ 1689302 h 2179871"/>
                <a:gd name="connsiteX8619" fmla="*/ 1385373 w 2663714"/>
                <a:gd name="connsiteY8619" fmla="*/ 1676585 h 2179871"/>
                <a:gd name="connsiteX8620" fmla="*/ 1388530 w 2663714"/>
                <a:gd name="connsiteY8620" fmla="*/ 1690838 h 2179871"/>
                <a:gd name="connsiteX8621" fmla="*/ 1330599 w 2663714"/>
                <a:gd name="connsiteY8621" fmla="*/ 1701592 h 2179871"/>
                <a:gd name="connsiteX8622" fmla="*/ 1328125 w 2663714"/>
                <a:gd name="connsiteY8622" fmla="*/ 1702360 h 2179871"/>
                <a:gd name="connsiteX8623" fmla="*/ 1317632 w 2663714"/>
                <a:gd name="connsiteY8623" fmla="*/ 1705433 h 2179871"/>
                <a:gd name="connsiteX8624" fmla="*/ 1310209 w 2663714"/>
                <a:gd name="connsiteY8624" fmla="*/ 1704921 h 2179871"/>
                <a:gd name="connsiteX8625" fmla="*/ 1283078 w 2663714"/>
                <a:gd name="connsiteY8625" fmla="*/ 1702873 h 2179871"/>
                <a:gd name="connsiteX8626" fmla="*/ 1339643 w 2663714"/>
                <a:gd name="connsiteY8626" fmla="*/ 1683072 h 2179871"/>
                <a:gd name="connsiteX8627" fmla="*/ 1341349 w 2663714"/>
                <a:gd name="connsiteY8627" fmla="*/ 1682474 h 2179871"/>
                <a:gd name="connsiteX8628" fmla="*/ 1343739 w 2663714"/>
                <a:gd name="connsiteY8628" fmla="*/ 1695874 h 2179871"/>
                <a:gd name="connsiteX8629" fmla="*/ 1330685 w 2663714"/>
                <a:gd name="connsiteY8629" fmla="*/ 1701678 h 2179871"/>
                <a:gd name="connsiteX8630" fmla="*/ 1288538 w 2663714"/>
                <a:gd name="connsiteY8630" fmla="*/ 1726941 h 2179871"/>
                <a:gd name="connsiteX8631" fmla="*/ 1288538 w 2663714"/>
                <a:gd name="connsiteY8631" fmla="*/ 1726941 h 2179871"/>
                <a:gd name="connsiteX8632" fmla="*/ 1288538 w 2663714"/>
                <a:gd name="connsiteY8632" fmla="*/ 1726941 h 2179871"/>
                <a:gd name="connsiteX8633" fmla="*/ 1288538 w 2663714"/>
                <a:gd name="connsiteY8633" fmla="*/ 1726941 h 2179871"/>
                <a:gd name="connsiteX8634" fmla="*/ 1288538 w 2663714"/>
                <a:gd name="connsiteY8634" fmla="*/ 1726941 h 2179871"/>
                <a:gd name="connsiteX8635" fmla="*/ 1328978 w 2663714"/>
                <a:gd name="connsiteY8635" fmla="*/ 1707310 h 2179871"/>
                <a:gd name="connsiteX8636" fmla="*/ 1343397 w 2663714"/>
                <a:gd name="connsiteY8636" fmla="*/ 1707567 h 2179871"/>
                <a:gd name="connsiteX8637" fmla="*/ 1343397 w 2663714"/>
                <a:gd name="connsiteY8637" fmla="*/ 1707225 h 2179871"/>
                <a:gd name="connsiteX8638" fmla="*/ 1330770 w 2663714"/>
                <a:gd name="connsiteY8638" fmla="*/ 1706372 h 2179871"/>
                <a:gd name="connsiteX8639" fmla="*/ 1344506 w 2663714"/>
                <a:gd name="connsiteY8639" fmla="*/ 1699203 h 2179871"/>
                <a:gd name="connsiteX8640" fmla="*/ 1348943 w 2663714"/>
                <a:gd name="connsiteY8640" fmla="*/ 1712346 h 2179871"/>
                <a:gd name="connsiteX8641" fmla="*/ 1328382 w 2663714"/>
                <a:gd name="connsiteY8641" fmla="*/ 1723015 h 2179871"/>
                <a:gd name="connsiteX8642" fmla="*/ 1328382 w 2663714"/>
                <a:gd name="connsiteY8642" fmla="*/ 1723015 h 2179871"/>
                <a:gd name="connsiteX8643" fmla="*/ 1328211 w 2663714"/>
                <a:gd name="connsiteY8643" fmla="*/ 1723100 h 2179871"/>
                <a:gd name="connsiteX8644" fmla="*/ 1328040 w 2663714"/>
                <a:gd name="connsiteY8644" fmla="*/ 1723100 h 2179871"/>
                <a:gd name="connsiteX8645" fmla="*/ 1328040 w 2663714"/>
                <a:gd name="connsiteY8645" fmla="*/ 1723186 h 2179871"/>
                <a:gd name="connsiteX8646" fmla="*/ 1303639 w 2663714"/>
                <a:gd name="connsiteY8646" fmla="*/ 1736585 h 2179871"/>
                <a:gd name="connsiteX8647" fmla="*/ 1272755 w 2663714"/>
                <a:gd name="connsiteY8647" fmla="*/ 1733171 h 2179871"/>
                <a:gd name="connsiteX8648" fmla="*/ 1288453 w 2663714"/>
                <a:gd name="connsiteY8648" fmla="*/ 1726941 h 2179871"/>
                <a:gd name="connsiteX8649" fmla="*/ 1331538 w 2663714"/>
                <a:gd name="connsiteY8649" fmla="*/ 1729245 h 2179871"/>
                <a:gd name="connsiteX8650" fmla="*/ 1331538 w 2663714"/>
                <a:gd name="connsiteY8650" fmla="*/ 1729245 h 2179871"/>
                <a:gd name="connsiteX8651" fmla="*/ 1331538 w 2663714"/>
                <a:gd name="connsiteY8651" fmla="*/ 1729245 h 2179871"/>
                <a:gd name="connsiteX8652" fmla="*/ 1331538 w 2663714"/>
                <a:gd name="connsiteY8652" fmla="*/ 1729245 h 2179871"/>
                <a:gd name="connsiteX8653" fmla="*/ 1331538 w 2663714"/>
                <a:gd name="connsiteY8653" fmla="*/ 1729245 h 2179871"/>
                <a:gd name="connsiteX8654" fmla="*/ 1351332 w 2663714"/>
                <a:gd name="connsiteY8654" fmla="*/ 1717723 h 2179871"/>
                <a:gd name="connsiteX8655" fmla="*/ 1356536 w 2663714"/>
                <a:gd name="connsiteY8655" fmla="*/ 1727538 h 2179871"/>
                <a:gd name="connsiteX8656" fmla="*/ 1337595 w 2663714"/>
                <a:gd name="connsiteY8656" fmla="*/ 1740255 h 2179871"/>
                <a:gd name="connsiteX8657" fmla="*/ 1325907 w 2663714"/>
                <a:gd name="connsiteY8657" fmla="*/ 1739060 h 2179871"/>
                <a:gd name="connsiteX8658" fmla="*/ 1314219 w 2663714"/>
                <a:gd name="connsiteY8658" fmla="*/ 1737780 h 2179871"/>
                <a:gd name="connsiteX8659" fmla="*/ 1331453 w 2663714"/>
                <a:gd name="connsiteY8659" fmla="*/ 1729245 h 2179871"/>
                <a:gd name="connsiteX8660" fmla="*/ 1352099 w 2663714"/>
                <a:gd name="connsiteY8660" fmla="*/ 1754849 h 2179871"/>
                <a:gd name="connsiteX8661" fmla="*/ 1322324 w 2663714"/>
                <a:gd name="connsiteY8661" fmla="*/ 1775077 h 2179871"/>
                <a:gd name="connsiteX8662" fmla="*/ 1321641 w 2663714"/>
                <a:gd name="connsiteY8662" fmla="*/ 1775504 h 2179871"/>
                <a:gd name="connsiteX8663" fmla="*/ 1290586 w 2663714"/>
                <a:gd name="connsiteY8663" fmla="*/ 1772346 h 2179871"/>
                <a:gd name="connsiteX8664" fmla="*/ 1290671 w 2663714"/>
                <a:gd name="connsiteY8664" fmla="*/ 1772346 h 2179871"/>
                <a:gd name="connsiteX8665" fmla="*/ 1324798 w 2663714"/>
                <a:gd name="connsiteY8665" fmla="*/ 1754252 h 2179871"/>
                <a:gd name="connsiteX8666" fmla="*/ 1352014 w 2663714"/>
                <a:gd name="connsiteY8666" fmla="*/ 1754849 h 2179871"/>
                <a:gd name="connsiteX8667" fmla="*/ 1361570 w 2663714"/>
                <a:gd name="connsiteY8667" fmla="*/ 1755020 h 2179871"/>
                <a:gd name="connsiteX8668" fmla="*/ 1380169 w 2663714"/>
                <a:gd name="connsiteY8668" fmla="*/ 1755362 h 2179871"/>
                <a:gd name="connsiteX8669" fmla="*/ 1390407 w 2663714"/>
                <a:gd name="connsiteY8669" fmla="*/ 1763129 h 2179871"/>
                <a:gd name="connsiteX8670" fmla="*/ 1365921 w 2663714"/>
                <a:gd name="connsiteY8670" fmla="*/ 1780284 h 2179871"/>
                <a:gd name="connsiteX8671" fmla="*/ 1325139 w 2663714"/>
                <a:gd name="connsiteY8671" fmla="*/ 1775931 h 2179871"/>
                <a:gd name="connsiteX8672" fmla="*/ 1361570 w 2663714"/>
                <a:gd name="connsiteY8672" fmla="*/ 1755020 h 2179871"/>
                <a:gd name="connsiteX8673" fmla="*/ 1394843 w 2663714"/>
                <a:gd name="connsiteY8673" fmla="*/ 1766030 h 2179871"/>
                <a:gd name="connsiteX8674" fmla="*/ 1406447 w 2663714"/>
                <a:gd name="connsiteY8674" fmla="*/ 1772346 h 2179871"/>
                <a:gd name="connsiteX8675" fmla="*/ 1391601 w 2663714"/>
                <a:gd name="connsiteY8675" fmla="*/ 1783015 h 2179871"/>
                <a:gd name="connsiteX8676" fmla="*/ 1371893 w 2663714"/>
                <a:gd name="connsiteY8676" fmla="*/ 1780966 h 2179871"/>
                <a:gd name="connsiteX8677" fmla="*/ 1370101 w 2663714"/>
                <a:gd name="connsiteY8677" fmla="*/ 1780796 h 2179871"/>
                <a:gd name="connsiteX8678" fmla="*/ 1394843 w 2663714"/>
                <a:gd name="connsiteY8678" fmla="*/ 1766030 h 2179871"/>
                <a:gd name="connsiteX8679" fmla="*/ 1415320 w 2663714"/>
                <a:gd name="connsiteY8679" fmla="*/ 1785746 h 2179871"/>
                <a:gd name="connsiteX8680" fmla="*/ 1425643 w 2663714"/>
                <a:gd name="connsiteY8680" fmla="*/ 1779601 h 2179871"/>
                <a:gd name="connsiteX8681" fmla="*/ 1448338 w 2663714"/>
                <a:gd name="connsiteY8681" fmla="*/ 1783697 h 2179871"/>
                <a:gd name="connsiteX8682" fmla="*/ 1442621 w 2663714"/>
                <a:gd name="connsiteY8682" fmla="*/ 1788050 h 2179871"/>
                <a:gd name="connsiteX8683" fmla="*/ 1438440 w 2663714"/>
                <a:gd name="connsiteY8683" fmla="*/ 1791208 h 2179871"/>
                <a:gd name="connsiteX8684" fmla="*/ 1410371 w 2663714"/>
                <a:gd name="connsiteY8684" fmla="*/ 1788562 h 2179871"/>
                <a:gd name="connsiteX8685" fmla="*/ 1415234 w 2663714"/>
                <a:gd name="connsiteY8685" fmla="*/ 1785746 h 2179871"/>
                <a:gd name="connsiteX8686" fmla="*/ 1490057 w 2663714"/>
                <a:gd name="connsiteY8686" fmla="*/ 1760483 h 2179871"/>
                <a:gd name="connsiteX8687" fmla="*/ 1546793 w 2663714"/>
                <a:gd name="connsiteY8687" fmla="*/ 1715248 h 2179871"/>
                <a:gd name="connsiteX8688" fmla="*/ 1485024 w 2663714"/>
                <a:gd name="connsiteY8688" fmla="*/ 1763896 h 2179871"/>
                <a:gd name="connsiteX8689" fmla="*/ 1489972 w 2663714"/>
                <a:gd name="connsiteY8689" fmla="*/ 1760568 h 2179871"/>
                <a:gd name="connsiteX8690" fmla="*/ 1489972 w 2663714"/>
                <a:gd name="connsiteY8690" fmla="*/ 1760568 h 2179871"/>
                <a:gd name="connsiteX8691" fmla="*/ 1489972 w 2663714"/>
                <a:gd name="connsiteY8691" fmla="*/ 1760568 h 2179871"/>
                <a:gd name="connsiteX8692" fmla="*/ 1489972 w 2663714"/>
                <a:gd name="connsiteY8692" fmla="*/ 1760568 h 2179871"/>
                <a:gd name="connsiteX8693" fmla="*/ 1489972 w 2663714"/>
                <a:gd name="connsiteY8693" fmla="*/ 1760568 h 2179871"/>
                <a:gd name="connsiteX8694" fmla="*/ 1560188 w 2663714"/>
                <a:gd name="connsiteY8694" fmla="*/ 1567254 h 2179871"/>
                <a:gd name="connsiteX8695" fmla="*/ 1617095 w 2663714"/>
                <a:gd name="connsiteY8695" fmla="*/ 1562901 h 2179871"/>
                <a:gd name="connsiteX8696" fmla="*/ 1605321 w 2663714"/>
                <a:gd name="connsiteY8696" fmla="*/ 1571095 h 2179871"/>
                <a:gd name="connsiteX8697" fmla="*/ 1599690 w 2663714"/>
                <a:gd name="connsiteY8697" fmla="*/ 1571436 h 2179871"/>
                <a:gd name="connsiteX8698" fmla="*/ 1599690 w 2663714"/>
                <a:gd name="connsiteY8698" fmla="*/ 1571436 h 2179871"/>
                <a:gd name="connsiteX8699" fmla="*/ 1599519 w 2663714"/>
                <a:gd name="connsiteY8699" fmla="*/ 1571436 h 2179871"/>
                <a:gd name="connsiteX8700" fmla="*/ 1599349 w 2663714"/>
                <a:gd name="connsiteY8700" fmla="*/ 1571436 h 2179871"/>
                <a:gd name="connsiteX8701" fmla="*/ 1599349 w 2663714"/>
                <a:gd name="connsiteY8701" fmla="*/ 1571436 h 2179871"/>
                <a:gd name="connsiteX8702" fmla="*/ 1568976 w 2663714"/>
                <a:gd name="connsiteY8702" fmla="*/ 1575106 h 2179871"/>
                <a:gd name="connsiteX8703" fmla="*/ 1538603 w 2663714"/>
                <a:gd name="connsiteY8703" fmla="*/ 1578434 h 2179871"/>
                <a:gd name="connsiteX8704" fmla="*/ 1536726 w 2663714"/>
                <a:gd name="connsiteY8704" fmla="*/ 1578434 h 2179871"/>
                <a:gd name="connsiteX8705" fmla="*/ 1522990 w 2663714"/>
                <a:gd name="connsiteY8705" fmla="*/ 1567851 h 2179871"/>
                <a:gd name="connsiteX8706" fmla="*/ 1560018 w 2663714"/>
                <a:gd name="connsiteY8706" fmla="*/ 1567254 h 2179871"/>
                <a:gd name="connsiteX8707" fmla="*/ 1560018 w 2663714"/>
                <a:gd name="connsiteY8707" fmla="*/ 1567254 h 2179871"/>
                <a:gd name="connsiteX8708" fmla="*/ 1560018 w 2663714"/>
                <a:gd name="connsiteY8708" fmla="*/ 1567254 h 2179871"/>
                <a:gd name="connsiteX8709" fmla="*/ 1560018 w 2663714"/>
                <a:gd name="connsiteY8709" fmla="*/ 1567254 h 2179871"/>
                <a:gd name="connsiteX8710" fmla="*/ 1664531 w 2663714"/>
                <a:gd name="connsiteY8710" fmla="*/ 1524494 h 2179871"/>
                <a:gd name="connsiteX8711" fmla="*/ 1657535 w 2663714"/>
                <a:gd name="connsiteY8711" fmla="*/ 1525177 h 2179871"/>
                <a:gd name="connsiteX8712" fmla="*/ 1664617 w 2663714"/>
                <a:gd name="connsiteY8712" fmla="*/ 1510497 h 2179871"/>
                <a:gd name="connsiteX8713" fmla="*/ 1683472 w 2663714"/>
                <a:gd name="connsiteY8713" fmla="*/ 1498975 h 2179871"/>
                <a:gd name="connsiteX8714" fmla="*/ 1683472 w 2663714"/>
                <a:gd name="connsiteY8714" fmla="*/ 1498975 h 2179871"/>
                <a:gd name="connsiteX8715" fmla="*/ 1683472 w 2663714"/>
                <a:gd name="connsiteY8715" fmla="*/ 1498975 h 2179871"/>
                <a:gd name="connsiteX8716" fmla="*/ 1683472 w 2663714"/>
                <a:gd name="connsiteY8716" fmla="*/ 1498975 h 2179871"/>
                <a:gd name="connsiteX8717" fmla="*/ 1683472 w 2663714"/>
                <a:gd name="connsiteY8717" fmla="*/ 1498975 h 2179871"/>
                <a:gd name="connsiteX8718" fmla="*/ 1693966 w 2663714"/>
                <a:gd name="connsiteY8718" fmla="*/ 1491976 h 2179871"/>
                <a:gd name="connsiteX8719" fmla="*/ 1683301 w 2663714"/>
                <a:gd name="connsiteY8719" fmla="*/ 1519373 h 2179871"/>
                <a:gd name="connsiteX8720" fmla="*/ 1662569 w 2663714"/>
                <a:gd name="connsiteY8720" fmla="*/ 1532005 h 2179871"/>
                <a:gd name="connsiteX8721" fmla="*/ 1662569 w 2663714"/>
                <a:gd name="connsiteY8721" fmla="*/ 1532005 h 2179871"/>
                <a:gd name="connsiteX8722" fmla="*/ 1662398 w 2663714"/>
                <a:gd name="connsiteY8722" fmla="*/ 1532090 h 2179871"/>
                <a:gd name="connsiteX8723" fmla="*/ 1662227 w 2663714"/>
                <a:gd name="connsiteY8723" fmla="*/ 1532090 h 2179871"/>
                <a:gd name="connsiteX8724" fmla="*/ 1662227 w 2663714"/>
                <a:gd name="connsiteY8724" fmla="*/ 1532261 h 2179871"/>
                <a:gd name="connsiteX8725" fmla="*/ 1650113 w 2663714"/>
                <a:gd name="connsiteY8725" fmla="*/ 1540454 h 2179871"/>
                <a:gd name="connsiteX8726" fmla="*/ 1657194 w 2663714"/>
                <a:gd name="connsiteY8726" fmla="*/ 1526030 h 2179871"/>
                <a:gd name="connsiteX8727" fmla="*/ 1664617 w 2663714"/>
                <a:gd name="connsiteY8727" fmla="*/ 1524921 h 2179871"/>
                <a:gd name="connsiteX8728" fmla="*/ 1664617 w 2663714"/>
                <a:gd name="connsiteY8728" fmla="*/ 1524579 h 2179871"/>
                <a:gd name="connsiteX8729" fmla="*/ 1674428 w 2663714"/>
                <a:gd name="connsiteY8729" fmla="*/ 1408335 h 2179871"/>
                <a:gd name="connsiteX8730" fmla="*/ 1674428 w 2663714"/>
                <a:gd name="connsiteY8730" fmla="*/ 1408335 h 2179871"/>
                <a:gd name="connsiteX8731" fmla="*/ 1674428 w 2663714"/>
                <a:gd name="connsiteY8731" fmla="*/ 1408250 h 2179871"/>
                <a:gd name="connsiteX8732" fmla="*/ 1674428 w 2663714"/>
                <a:gd name="connsiteY8732" fmla="*/ 1408250 h 2179871"/>
                <a:gd name="connsiteX8733" fmla="*/ 1674940 w 2663714"/>
                <a:gd name="connsiteY8733" fmla="*/ 1406969 h 2179871"/>
                <a:gd name="connsiteX8734" fmla="*/ 1685690 w 2663714"/>
                <a:gd name="connsiteY8734" fmla="*/ 1401593 h 2179871"/>
                <a:gd name="connsiteX8735" fmla="*/ 1672380 w 2663714"/>
                <a:gd name="connsiteY8735" fmla="*/ 1428306 h 2179871"/>
                <a:gd name="connsiteX8736" fmla="*/ 1661204 w 2663714"/>
                <a:gd name="connsiteY8736" fmla="*/ 1435390 h 2179871"/>
                <a:gd name="connsiteX8737" fmla="*/ 1674343 w 2663714"/>
                <a:gd name="connsiteY8737" fmla="*/ 1408250 h 2179871"/>
                <a:gd name="connsiteX8738" fmla="*/ 1674343 w 2663714"/>
                <a:gd name="connsiteY8738" fmla="*/ 1408250 h 2179871"/>
                <a:gd name="connsiteX8739" fmla="*/ 1695075 w 2663714"/>
                <a:gd name="connsiteY8739" fmla="*/ 1306258 h 2179871"/>
                <a:gd name="connsiteX8740" fmla="*/ 1693880 w 2663714"/>
                <a:gd name="connsiteY8740" fmla="*/ 1316927 h 2179871"/>
                <a:gd name="connsiteX8741" fmla="*/ 1688847 w 2663714"/>
                <a:gd name="connsiteY8741" fmla="*/ 1320084 h 2179871"/>
                <a:gd name="connsiteX8742" fmla="*/ 1689871 w 2663714"/>
                <a:gd name="connsiteY8742" fmla="*/ 1317866 h 2179871"/>
                <a:gd name="connsiteX8743" fmla="*/ 1695160 w 2663714"/>
                <a:gd name="connsiteY8743" fmla="*/ 1306343 h 2179871"/>
                <a:gd name="connsiteX8744" fmla="*/ 1706337 w 2663714"/>
                <a:gd name="connsiteY8744" fmla="*/ 1271436 h 2179871"/>
                <a:gd name="connsiteX8745" fmla="*/ 1706337 w 2663714"/>
                <a:gd name="connsiteY8745" fmla="*/ 1271436 h 2179871"/>
                <a:gd name="connsiteX8746" fmla="*/ 1706337 w 2663714"/>
                <a:gd name="connsiteY8746" fmla="*/ 1271436 h 2179871"/>
                <a:gd name="connsiteX8747" fmla="*/ 1706337 w 2663714"/>
                <a:gd name="connsiteY8747" fmla="*/ 1271436 h 2179871"/>
                <a:gd name="connsiteX8748" fmla="*/ 1706337 w 2663714"/>
                <a:gd name="connsiteY8748" fmla="*/ 1271436 h 2179871"/>
                <a:gd name="connsiteX8749" fmla="*/ 1706592 w 2663714"/>
                <a:gd name="connsiteY8749" fmla="*/ 1269644 h 2179871"/>
                <a:gd name="connsiteX8750" fmla="*/ 1713589 w 2663714"/>
                <a:gd name="connsiteY8750" fmla="*/ 1270327 h 2179871"/>
                <a:gd name="connsiteX8751" fmla="*/ 1713333 w 2663714"/>
                <a:gd name="connsiteY8751" fmla="*/ 1271777 h 2179871"/>
                <a:gd name="connsiteX8752" fmla="*/ 1713333 w 2663714"/>
                <a:gd name="connsiteY8752" fmla="*/ 1271777 h 2179871"/>
                <a:gd name="connsiteX8753" fmla="*/ 1713333 w 2663714"/>
                <a:gd name="connsiteY8753" fmla="*/ 1272033 h 2179871"/>
                <a:gd name="connsiteX8754" fmla="*/ 1713333 w 2663714"/>
                <a:gd name="connsiteY8754" fmla="*/ 1272289 h 2179871"/>
                <a:gd name="connsiteX8755" fmla="*/ 1713333 w 2663714"/>
                <a:gd name="connsiteY8755" fmla="*/ 1272289 h 2179871"/>
                <a:gd name="connsiteX8756" fmla="*/ 1712394 w 2663714"/>
                <a:gd name="connsiteY8756" fmla="*/ 1279374 h 2179871"/>
                <a:gd name="connsiteX8757" fmla="*/ 1704289 w 2663714"/>
                <a:gd name="connsiteY8757" fmla="*/ 1283982 h 2179871"/>
                <a:gd name="connsiteX8758" fmla="*/ 1706507 w 2663714"/>
                <a:gd name="connsiteY8758" fmla="*/ 1271521 h 2179871"/>
                <a:gd name="connsiteX8759" fmla="*/ 1773225 w 2663714"/>
                <a:gd name="connsiteY8759" fmla="*/ 1134452 h 2179871"/>
                <a:gd name="connsiteX8760" fmla="*/ 1780819 w 2663714"/>
                <a:gd name="connsiteY8760" fmla="*/ 1131465 h 2179871"/>
                <a:gd name="connsiteX8761" fmla="*/ 1780563 w 2663714"/>
                <a:gd name="connsiteY8761" fmla="*/ 1133086 h 2179871"/>
                <a:gd name="connsiteX8762" fmla="*/ 1774676 w 2663714"/>
                <a:gd name="connsiteY8762" fmla="*/ 1138719 h 2179871"/>
                <a:gd name="connsiteX8763" fmla="*/ 1774846 w 2663714"/>
                <a:gd name="connsiteY8763" fmla="*/ 1138975 h 2179871"/>
                <a:gd name="connsiteX8764" fmla="*/ 1780307 w 2663714"/>
                <a:gd name="connsiteY8764" fmla="*/ 1134537 h 2179871"/>
                <a:gd name="connsiteX8765" fmla="*/ 1778174 w 2663714"/>
                <a:gd name="connsiteY8765" fmla="*/ 1150241 h 2179871"/>
                <a:gd name="connsiteX8766" fmla="*/ 1776724 w 2663714"/>
                <a:gd name="connsiteY8766" fmla="*/ 1160739 h 2179871"/>
                <a:gd name="connsiteX8767" fmla="*/ 1761025 w 2663714"/>
                <a:gd name="connsiteY8767" fmla="*/ 1177297 h 2179871"/>
                <a:gd name="connsiteX8768" fmla="*/ 1761196 w 2663714"/>
                <a:gd name="connsiteY8768" fmla="*/ 1177553 h 2179871"/>
                <a:gd name="connsiteX8769" fmla="*/ 1776297 w 2663714"/>
                <a:gd name="connsiteY8769" fmla="*/ 1163470 h 2179871"/>
                <a:gd name="connsiteX8770" fmla="*/ 1773567 w 2663714"/>
                <a:gd name="connsiteY8770" fmla="*/ 1183356 h 2179871"/>
                <a:gd name="connsiteX8771" fmla="*/ 1772884 w 2663714"/>
                <a:gd name="connsiteY8771" fmla="*/ 1185575 h 2179871"/>
                <a:gd name="connsiteX8772" fmla="*/ 1773140 w 2663714"/>
                <a:gd name="connsiteY8772" fmla="*/ 1185661 h 2179871"/>
                <a:gd name="connsiteX8773" fmla="*/ 1773311 w 2663714"/>
                <a:gd name="connsiteY8773" fmla="*/ 1185149 h 2179871"/>
                <a:gd name="connsiteX8774" fmla="*/ 1772031 w 2663714"/>
                <a:gd name="connsiteY8774" fmla="*/ 1194537 h 2179871"/>
                <a:gd name="connsiteX8775" fmla="*/ 1767850 w 2663714"/>
                <a:gd name="connsiteY8775" fmla="*/ 1198463 h 2179871"/>
                <a:gd name="connsiteX8776" fmla="*/ 1765462 w 2663714"/>
                <a:gd name="connsiteY8776" fmla="*/ 1198634 h 2179871"/>
                <a:gd name="connsiteX8777" fmla="*/ 1758892 w 2663714"/>
                <a:gd name="connsiteY8777" fmla="*/ 1199060 h 2179871"/>
                <a:gd name="connsiteX8778" fmla="*/ 1760769 w 2663714"/>
                <a:gd name="connsiteY8778" fmla="*/ 1178150 h 2179871"/>
                <a:gd name="connsiteX8779" fmla="*/ 1762049 w 2663714"/>
                <a:gd name="connsiteY8779" fmla="*/ 1162190 h 2179871"/>
                <a:gd name="connsiteX8780" fmla="*/ 1768447 w 2663714"/>
                <a:gd name="connsiteY8780" fmla="*/ 1145974 h 2179871"/>
                <a:gd name="connsiteX8781" fmla="*/ 1773055 w 2663714"/>
                <a:gd name="connsiteY8781" fmla="*/ 1134452 h 2179871"/>
                <a:gd name="connsiteX8782" fmla="*/ 1765547 w 2663714"/>
                <a:gd name="connsiteY8782" fmla="*/ 954366 h 2179871"/>
                <a:gd name="connsiteX8783" fmla="*/ 1790033 w 2663714"/>
                <a:gd name="connsiteY8783" fmla="*/ 943783 h 2179871"/>
                <a:gd name="connsiteX8784" fmla="*/ 1789009 w 2663714"/>
                <a:gd name="connsiteY8784" fmla="*/ 946002 h 2179871"/>
                <a:gd name="connsiteX8785" fmla="*/ 1789009 w 2663714"/>
                <a:gd name="connsiteY8785" fmla="*/ 946002 h 2179871"/>
                <a:gd name="connsiteX8786" fmla="*/ 1788924 w 2663714"/>
                <a:gd name="connsiteY8786" fmla="*/ 946258 h 2179871"/>
                <a:gd name="connsiteX8787" fmla="*/ 1788924 w 2663714"/>
                <a:gd name="connsiteY8787" fmla="*/ 946514 h 2179871"/>
                <a:gd name="connsiteX8788" fmla="*/ 1788838 w 2663714"/>
                <a:gd name="connsiteY8788" fmla="*/ 946514 h 2179871"/>
                <a:gd name="connsiteX8789" fmla="*/ 1785341 w 2663714"/>
                <a:gd name="connsiteY8789" fmla="*/ 954879 h 2179871"/>
                <a:gd name="connsiteX8790" fmla="*/ 1761367 w 2663714"/>
                <a:gd name="connsiteY8790" fmla="*/ 962816 h 2179871"/>
                <a:gd name="connsiteX8791" fmla="*/ 1765632 w 2663714"/>
                <a:gd name="connsiteY8791" fmla="*/ 954366 h 2179871"/>
                <a:gd name="connsiteX8792" fmla="*/ 1804452 w 2663714"/>
                <a:gd name="connsiteY8792" fmla="*/ 848108 h 2179871"/>
                <a:gd name="connsiteX8793" fmla="*/ 1805305 w 2663714"/>
                <a:gd name="connsiteY8793" fmla="*/ 843755 h 2179871"/>
                <a:gd name="connsiteX8794" fmla="*/ 1819041 w 2663714"/>
                <a:gd name="connsiteY8794" fmla="*/ 827795 h 2179871"/>
                <a:gd name="connsiteX8795" fmla="*/ 1820918 w 2663714"/>
                <a:gd name="connsiteY8795" fmla="*/ 835988 h 2179871"/>
                <a:gd name="connsiteX8796" fmla="*/ 1813581 w 2663714"/>
                <a:gd name="connsiteY8796" fmla="*/ 849132 h 2179871"/>
                <a:gd name="connsiteX8797" fmla="*/ 1800441 w 2663714"/>
                <a:gd name="connsiteY8797" fmla="*/ 863044 h 2179871"/>
                <a:gd name="connsiteX8798" fmla="*/ 1804452 w 2663714"/>
                <a:gd name="connsiteY8798" fmla="*/ 848108 h 2179871"/>
                <a:gd name="connsiteX8799" fmla="*/ 1757783 w 2663714"/>
                <a:gd name="connsiteY8799" fmla="*/ 859032 h 2179871"/>
                <a:gd name="connsiteX8800" fmla="*/ 1687908 w 2663714"/>
                <a:gd name="connsiteY8800" fmla="*/ 940369 h 2179871"/>
                <a:gd name="connsiteX8801" fmla="*/ 1668200 w 2663714"/>
                <a:gd name="connsiteY8801" fmla="*/ 964096 h 2179871"/>
                <a:gd name="connsiteX8802" fmla="*/ 1689017 w 2663714"/>
                <a:gd name="connsiteY8802" fmla="*/ 926543 h 2179871"/>
                <a:gd name="connsiteX8803" fmla="*/ 1697379 w 2663714"/>
                <a:gd name="connsiteY8803" fmla="*/ 910327 h 2179871"/>
                <a:gd name="connsiteX8804" fmla="*/ 1746948 w 2663714"/>
                <a:gd name="connsiteY8804" fmla="*/ 861166 h 2179871"/>
                <a:gd name="connsiteX8805" fmla="*/ 1746948 w 2663714"/>
                <a:gd name="connsiteY8805" fmla="*/ 861166 h 2179871"/>
                <a:gd name="connsiteX8806" fmla="*/ 1746948 w 2663714"/>
                <a:gd name="connsiteY8806" fmla="*/ 861166 h 2179871"/>
                <a:gd name="connsiteX8807" fmla="*/ 1746948 w 2663714"/>
                <a:gd name="connsiteY8807" fmla="*/ 861166 h 2179871"/>
                <a:gd name="connsiteX8808" fmla="*/ 1746948 w 2663714"/>
                <a:gd name="connsiteY8808" fmla="*/ 861166 h 2179871"/>
                <a:gd name="connsiteX8809" fmla="*/ 1794640 w 2663714"/>
                <a:gd name="connsiteY8809" fmla="*/ 810725 h 2179871"/>
                <a:gd name="connsiteX8810" fmla="*/ 1794384 w 2663714"/>
                <a:gd name="connsiteY8810" fmla="*/ 821393 h 2179871"/>
                <a:gd name="connsiteX8811" fmla="*/ 1758124 w 2663714"/>
                <a:gd name="connsiteY8811" fmla="*/ 858691 h 2179871"/>
                <a:gd name="connsiteX8812" fmla="*/ 1758124 w 2663714"/>
                <a:gd name="connsiteY8812" fmla="*/ 858691 h 2179871"/>
                <a:gd name="connsiteX8813" fmla="*/ 1757954 w 2663714"/>
                <a:gd name="connsiteY8813" fmla="*/ 858862 h 2179871"/>
                <a:gd name="connsiteX8814" fmla="*/ 1757783 w 2663714"/>
                <a:gd name="connsiteY8814" fmla="*/ 859032 h 2179871"/>
                <a:gd name="connsiteX8815" fmla="*/ 1757783 w 2663714"/>
                <a:gd name="connsiteY8815" fmla="*/ 859032 h 2179871"/>
                <a:gd name="connsiteX8816" fmla="*/ 1647382 w 2663714"/>
                <a:gd name="connsiteY8816" fmla="*/ 915106 h 2179871"/>
                <a:gd name="connsiteX8817" fmla="*/ 1648577 w 2663714"/>
                <a:gd name="connsiteY8817" fmla="*/ 911778 h 2179871"/>
                <a:gd name="connsiteX8818" fmla="*/ 1650027 w 2663714"/>
                <a:gd name="connsiteY8818" fmla="*/ 907766 h 2179871"/>
                <a:gd name="connsiteX8819" fmla="*/ 1661972 w 2663714"/>
                <a:gd name="connsiteY8819" fmla="*/ 885576 h 2179871"/>
                <a:gd name="connsiteX8820" fmla="*/ 1675793 w 2663714"/>
                <a:gd name="connsiteY8820" fmla="*/ 875846 h 2179871"/>
                <a:gd name="connsiteX8821" fmla="*/ 1669223 w 2663714"/>
                <a:gd name="connsiteY8821" fmla="*/ 891465 h 2179871"/>
                <a:gd name="connsiteX8822" fmla="*/ 1656853 w 2663714"/>
                <a:gd name="connsiteY8822" fmla="*/ 912034 h 2179871"/>
                <a:gd name="connsiteX8823" fmla="*/ 1647468 w 2663714"/>
                <a:gd name="connsiteY8823" fmla="*/ 915192 h 2179871"/>
                <a:gd name="connsiteX8824" fmla="*/ 1574265 w 2663714"/>
                <a:gd name="connsiteY8824" fmla="*/ 911692 h 2179871"/>
                <a:gd name="connsiteX8825" fmla="*/ 1563260 w 2663714"/>
                <a:gd name="connsiteY8825" fmla="*/ 907083 h 2179871"/>
                <a:gd name="connsiteX8826" fmla="*/ 1568378 w 2663714"/>
                <a:gd name="connsiteY8826" fmla="*/ 895647 h 2179871"/>
                <a:gd name="connsiteX8827" fmla="*/ 1582627 w 2663714"/>
                <a:gd name="connsiteY8827" fmla="*/ 866031 h 2179871"/>
                <a:gd name="connsiteX8828" fmla="*/ 1591670 w 2663714"/>
                <a:gd name="connsiteY8828" fmla="*/ 861337 h 2179871"/>
                <a:gd name="connsiteX8829" fmla="*/ 1581432 w 2663714"/>
                <a:gd name="connsiteY8829" fmla="*/ 893257 h 2179871"/>
                <a:gd name="connsiteX8830" fmla="*/ 1575972 w 2663714"/>
                <a:gd name="connsiteY8830" fmla="*/ 911351 h 2179871"/>
                <a:gd name="connsiteX8831" fmla="*/ 1576228 w 2663714"/>
                <a:gd name="connsiteY8831" fmla="*/ 911436 h 2179871"/>
                <a:gd name="connsiteX8832" fmla="*/ 1583309 w 2663714"/>
                <a:gd name="connsiteY8832" fmla="*/ 894110 h 2179871"/>
                <a:gd name="connsiteX8833" fmla="*/ 1585272 w 2663714"/>
                <a:gd name="connsiteY8833" fmla="*/ 889502 h 2179871"/>
                <a:gd name="connsiteX8834" fmla="*/ 1581944 w 2663714"/>
                <a:gd name="connsiteY8834" fmla="*/ 899744 h 2179871"/>
                <a:gd name="connsiteX8835" fmla="*/ 1578873 w 2663714"/>
                <a:gd name="connsiteY8835" fmla="*/ 909729 h 2179871"/>
                <a:gd name="connsiteX8836" fmla="*/ 1576825 w 2663714"/>
                <a:gd name="connsiteY8836" fmla="*/ 912460 h 2179871"/>
                <a:gd name="connsiteX8837" fmla="*/ 1574351 w 2663714"/>
                <a:gd name="connsiteY8837" fmla="*/ 911692 h 2179871"/>
                <a:gd name="connsiteX8838" fmla="*/ 1542954 w 2663714"/>
                <a:gd name="connsiteY8838" fmla="*/ 916728 h 2179871"/>
                <a:gd name="connsiteX8839" fmla="*/ 1544490 w 2663714"/>
                <a:gd name="connsiteY8839" fmla="*/ 911692 h 2179871"/>
                <a:gd name="connsiteX8840" fmla="*/ 1546025 w 2663714"/>
                <a:gd name="connsiteY8840" fmla="*/ 912631 h 2179871"/>
                <a:gd name="connsiteX8841" fmla="*/ 1542954 w 2663714"/>
                <a:gd name="connsiteY8841" fmla="*/ 916728 h 2179871"/>
                <a:gd name="connsiteX8842" fmla="*/ 1549609 w 2663714"/>
                <a:gd name="connsiteY8842" fmla="*/ 883869 h 2179871"/>
                <a:gd name="connsiteX8843" fmla="*/ 1541930 w 2663714"/>
                <a:gd name="connsiteY8843" fmla="*/ 893684 h 2179871"/>
                <a:gd name="connsiteX8844" fmla="*/ 1537835 w 2663714"/>
                <a:gd name="connsiteY8844" fmla="*/ 890270 h 2179871"/>
                <a:gd name="connsiteX8845" fmla="*/ 1538688 w 2663714"/>
                <a:gd name="connsiteY8845" fmla="*/ 888051 h 2179871"/>
                <a:gd name="connsiteX8846" fmla="*/ 1563516 w 2663714"/>
                <a:gd name="connsiteY8846" fmla="*/ 829246 h 2179871"/>
                <a:gd name="connsiteX8847" fmla="*/ 1569147 w 2663714"/>
                <a:gd name="connsiteY8847" fmla="*/ 826429 h 2179871"/>
                <a:gd name="connsiteX8848" fmla="*/ 1563516 w 2663714"/>
                <a:gd name="connsiteY8848" fmla="*/ 842389 h 2179871"/>
                <a:gd name="connsiteX8849" fmla="*/ 1559932 w 2663714"/>
                <a:gd name="connsiteY8849" fmla="*/ 844523 h 2179871"/>
                <a:gd name="connsiteX8850" fmla="*/ 1559932 w 2663714"/>
                <a:gd name="connsiteY8850" fmla="*/ 844523 h 2179871"/>
                <a:gd name="connsiteX8851" fmla="*/ 1560359 w 2663714"/>
                <a:gd name="connsiteY8851" fmla="*/ 845377 h 2179871"/>
                <a:gd name="connsiteX8852" fmla="*/ 1563004 w 2663714"/>
                <a:gd name="connsiteY8852" fmla="*/ 844011 h 2179871"/>
                <a:gd name="connsiteX8853" fmla="*/ 1548585 w 2663714"/>
                <a:gd name="connsiteY8853" fmla="*/ 892489 h 2179871"/>
                <a:gd name="connsiteX8854" fmla="*/ 1547220 w 2663714"/>
                <a:gd name="connsiteY8854" fmla="*/ 897695 h 2179871"/>
                <a:gd name="connsiteX8855" fmla="*/ 1543296 w 2663714"/>
                <a:gd name="connsiteY8855" fmla="*/ 894793 h 2179871"/>
                <a:gd name="connsiteX8856" fmla="*/ 1549865 w 2663714"/>
                <a:gd name="connsiteY8856" fmla="*/ 884125 h 2179871"/>
                <a:gd name="connsiteX8857" fmla="*/ 1549609 w 2663714"/>
                <a:gd name="connsiteY8857" fmla="*/ 883954 h 2179871"/>
                <a:gd name="connsiteX8858" fmla="*/ 1533740 w 2663714"/>
                <a:gd name="connsiteY8858" fmla="*/ 903755 h 2179871"/>
                <a:gd name="connsiteX8859" fmla="*/ 1531010 w 2663714"/>
                <a:gd name="connsiteY8859" fmla="*/ 907083 h 2179871"/>
                <a:gd name="connsiteX8860" fmla="*/ 1532631 w 2663714"/>
                <a:gd name="connsiteY8860" fmla="*/ 902901 h 2179871"/>
                <a:gd name="connsiteX8861" fmla="*/ 1533655 w 2663714"/>
                <a:gd name="connsiteY8861" fmla="*/ 903755 h 2179871"/>
                <a:gd name="connsiteX8862" fmla="*/ 1522051 w 2663714"/>
                <a:gd name="connsiteY8862" fmla="*/ 873541 h 2179871"/>
                <a:gd name="connsiteX8863" fmla="*/ 1522051 w 2663714"/>
                <a:gd name="connsiteY8863" fmla="*/ 873285 h 2179871"/>
                <a:gd name="connsiteX8864" fmla="*/ 1523160 w 2663714"/>
                <a:gd name="connsiteY8864" fmla="*/ 872773 h 2179871"/>
                <a:gd name="connsiteX8865" fmla="*/ 1530925 w 2663714"/>
                <a:gd name="connsiteY8865" fmla="*/ 869189 h 2179871"/>
                <a:gd name="connsiteX8866" fmla="*/ 1527256 w 2663714"/>
                <a:gd name="connsiteY8866" fmla="*/ 879772 h 2179871"/>
                <a:gd name="connsiteX8867" fmla="*/ 1522051 w 2663714"/>
                <a:gd name="connsiteY8867" fmla="*/ 873541 h 2179871"/>
                <a:gd name="connsiteX8868" fmla="*/ 1705228 w 2663714"/>
                <a:gd name="connsiteY8868" fmla="*/ 707283 h 2179871"/>
                <a:gd name="connsiteX8869" fmla="*/ 1710261 w 2663714"/>
                <a:gd name="connsiteY8869" fmla="*/ 703613 h 2179871"/>
                <a:gd name="connsiteX8870" fmla="*/ 1733723 w 2663714"/>
                <a:gd name="connsiteY8870" fmla="*/ 686543 h 2179871"/>
                <a:gd name="connsiteX8871" fmla="*/ 1737051 w 2663714"/>
                <a:gd name="connsiteY8871" fmla="*/ 697041 h 2179871"/>
                <a:gd name="connsiteX8872" fmla="*/ 1737307 w 2663714"/>
                <a:gd name="connsiteY8872" fmla="*/ 697041 h 2179871"/>
                <a:gd name="connsiteX8873" fmla="*/ 1735003 w 2663714"/>
                <a:gd name="connsiteY8873" fmla="*/ 685689 h 2179871"/>
                <a:gd name="connsiteX8874" fmla="*/ 1737733 w 2663714"/>
                <a:gd name="connsiteY8874" fmla="*/ 683641 h 2179871"/>
                <a:gd name="connsiteX8875" fmla="*/ 1745497 w 2663714"/>
                <a:gd name="connsiteY8875" fmla="*/ 691322 h 2179871"/>
                <a:gd name="connsiteX8876" fmla="*/ 1746521 w 2663714"/>
                <a:gd name="connsiteY8876" fmla="*/ 694395 h 2179871"/>
                <a:gd name="connsiteX8877" fmla="*/ 1728434 w 2663714"/>
                <a:gd name="connsiteY8877" fmla="*/ 711550 h 2179871"/>
                <a:gd name="connsiteX8878" fmla="*/ 1720499 w 2663714"/>
                <a:gd name="connsiteY8878" fmla="*/ 718805 h 2179871"/>
                <a:gd name="connsiteX8879" fmla="*/ 1717001 w 2663714"/>
                <a:gd name="connsiteY8879" fmla="*/ 720426 h 2179871"/>
                <a:gd name="connsiteX8880" fmla="*/ 1709408 w 2663714"/>
                <a:gd name="connsiteY8880" fmla="*/ 711550 h 2179871"/>
                <a:gd name="connsiteX8881" fmla="*/ 1716490 w 2663714"/>
                <a:gd name="connsiteY8881" fmla="*/ 708307 h 2179871"/>
                <a:gd name="connsiteX8882" fmla="*/ 1716404 w 2663714"/>
                <a:gd name="connsiteY8882" fmla="*/ 708051 h 2179871"/>
                <a:gd name="connsiteX8883" fmla="*/ 1708811 w 2663714"/>
                <a:gd name="connsiteY8883" fmla="*/ 710953 h 2179871"/>
                <a:gd name="connsiteX8884" fmla="*/ 1705313 w 2663714"/>
                <a:gd name="connsiteY8884" fmla="*/ 707453 h 2179871"/>
                <a:gd name="connsiteX8885" fmla="*/ 1702241 w 2663714"/>
                <a:gd name="connsiteY8885" fmla="*/ 660000 h 2179871"/>
                <a:gd name="connsiteX8886" fmla="*/ 1701559 w 2663714"/>
                <a:gd name="connsiteY8886" fmla="*/ 657866 h 2179871"/>
                <a:gd name="connsiteX8887" fmla="*/ 1703777 w 2663714"/>
                <a:gd name="connsiteY8887" fmla="*/ 659061 h 2179871"/>
                <a:gd name="connsiteX8888" fmla="*/ 1702241 w 2663714"/>
                <a:gd name="connsiteY8888" fmla="*/ 660000 h 2179871"/>
                <a:gd name="connsiteX8889" fmla="*/ 1435455 w 2663714"/>
                <a:gd name="connsiteY8889" fmla="*/ 656927 h 2179871"/>
                <a:gd name="connsiteX8890" fmla="*/ 1438867 w 2663714"/>
                <a:gd name="connsiteY8890" fmla="*/ 652916 h 2179871"/>
                <a:gd name="connsiteX8891" fmla="*/ 1443048 w 2663714"/>
                <a:gd name="connsiteY8891" fmla="*/ 648222 h 2179871"/>
                <a:gd name="connsiteX8892" fmla="*/ 1448679 w 2663714"/>
                <a:gd name="connsiteY8892" fmla="*/ 646856 h 2179871"/>
                <a:gd name="connsiteX8893" fmla="*/ 1441256 w 2663714"/>
                <a:gd name="connsiteY8893" fmla="*/ 654281 h 2179871"/>
                <a:gd name="connsiteX8894" fmla="*/ 1435455 w 2663714"/>
                <a:gd name="connsiteY8894" fmla="*/ 656927 h 2179871"/>
                <a:gd name="connsiteX8895" fmla="*/ 1462329 w 2663714"/>
                <a:gd name="connsiteY8895" fmla="*/ 620825 h 2179871"/>
                <a:gd name="connsiteX8896" fmla="*/ 1465827 w 2663714"/>
                <a:gd name="connsiteY8896" fmla="*/ 620398 h 2179871"/>
                <a:gd name="connsiteX8897" fmla="*/ 1464974 w 2663714"/>
                <a:gd name="connsiteY8897" fmla="*/ 621166 h 2179871"/>
                <a:gd name="connsiteX8898" fmla="*/ 1455333 w 2663714"/>
                <a:gd name="connsiteY8898" fmla="*/ 630128 h 2179871"/>
                <a:gd name="connsiteX8899" fmla="*/ 1452176 w 2663714"/>
                <a:gd name="connsiteY8899" fmla="*/ 630810 h 2179871"/>
                <a:gd name="connsiteX8900" fmla="*/ 1455248 w 2663714"/>
                <a:gd name="connsiteY8900" fmla="*/ 627738 h 2179871"/>
                <a:gd name="connsiteX8901" fmla="*/ 1462415 w 2663714"/>
                <a:gd name="connsiteY8901" fmla="*/ 620739 h 2179871"/>
                <a:gd name="connsiteX8902" fmla="*/ 1523929 w 2663714"/>
                <a:gd name="connsiteY8902" fmla="*/ 599317 h 2179871"/>
                <a:gd name="connsiteX8903" fmla="*/ 1502428 w 2663714"/>
                <a:gd name="connsiteY8903" fmla="*/ 610327 h 2179871"/>
                <a:gd name="connsiteX8904" fmla="*/ 1473165 w 2663714"/>
                <a:gd name="connsiteY8904" fmla="*/ 615789 h 2179871"/>
                <a:gd name="connsiteX8905" fmla="*/ 1476492 w 2663714"/>
                <a:gd name="connsiteY8905" fmla="*/ 612461 h 2179871"/>
                <a:gd name="connsiteX8906" fmla="*/ 1486901 w 2663714"/>
                <a:gd name="connsiteY8906" fmla="*/ 602304 h 2179871"/>
                <a:gd name="connsiteX8907" fmla="*/ 1486730 w 2663714"/>
                <a:gd name="connsiteY8907" fmla="*/ 602048 h 2179871"/>
                <a:gd name="connsiteX8908" fmla="*/ 1475724 w 2663714"/>
                <a:gd name="connsiteY8908" fmla="*/ 611522 h 2179871"/>
                <a:gd name="connsiteX8909" fmla="*/ 1470349 w 2663714"/>
                <a:gd name="connsiteY8909" fmla="*/ 616387 h 2179871"/>
                <a:gd name="connsiteX8910" fmla="*/ 1466083 w 2663714"/>
                <a:gd name="connsiteY8910" fmla="*/ 617240 h 2179871"/>
                <a:gd name="connsiteX8911" fmla="*/ 1482635 w 2663714"/>
                <a:gd name="connsiteY8911" fmla="*/ 602134 h 2179871"/>
                <a:gd name="connsiteX8912" fmla="*/ 1523929 w 2663714"/>
                <a:gd name="connsiteY8912" fmla="*/ 599317 h 2179871"/>
                <a:gd name="connsiteX8913" fmla="*/ 1471629 w 2663714"/>
                <a:gd name="connsiteY8913" fmla="*/ 626799 h 2179871"/>
                <a:gd name="connsiteX8914" fmla="*/ 1460282 w 2663714"/>
                <a:gd name="connsiteY8914" fmla="*/ 629189 h 2179871"/>
                <a:gd name="connsiteX8915" fmla="*/ 1466254 w 2663714"/>
                <a:gd name="connsiteY8915" fmla="*/ 622873 h 2179871"/>
                <a:gd name="connsiteX8916" fmla="*/ 1468984 w 2663714"/>
                <a:gd name="connsiteY8916" fmla="*/ 620142 h 2179871"/>
                <a:gd name="connsiteX8917" fmla="*/ 1487924 w 2663714"/>
                <a:gd name="connsiteY8917" fmla="*/ 618094 h 2179871"/>
                <a:gd name="connsiteX8918" fmla="*/ 1471629 w 2663714"/>
                <a:gd name="connsiteY8918" fmla="*/ 626799 h 2179871"/>
                <a:gd name="connsiteX8919" fmla="*/ 1454907 w 2663714"/>
                <a:gd name="connsiteY8919" fmla="*/ 635931 h 2179871"/>
                <a:gd name="connsiteX8920" fmla="*/ 1453286 w 2663714"/>
                <a:gd name="connsiteY8920" fmla="*/ 636785 h 2179871"/>
                <a:gd name="connsiteX8921" fmla="*/ 1453968 w 2663714"/>
                <a:gd name="connsiteY8921" fmla="*/ 636017 h 2179871"/>
                <a:gd name="connsiteX8922" fmla="*/ 1454821 w 2663714"/>
                <a:gd name="connsiteY8922" fmla="*/ 635931 h 2179871"/>
                <a:gd name="connsiteX8923" fmla="*/ 1448593 w 2663714"/>
                <a:gd name="connsiteY8923" fmla="*/ 636700 h 2179871"/>
                <a:gd name="connsiteX8924" fmla="*/ 1442365 w 2663714"/>
                <a:gd name="connsiteY8924" fmla="*/ 642759 h 2179871"/>
                <a:gd name="connsiteX8925" fmla="*/ 1439209 w 2663714"/>
                <a:gd name="connsiteY8925" fmla="*/ 644466 h 2179871"/>
                <a:gd name="connsiteX8926" fmla="*/ 1446375 w 2663714"/>
                <a:gd name="connsiteY8926" fmla="*/ 636870 h 2179871"/>
                <a:gd name="connsiteX8927" fmla="*/ 1448593 w 2663714"/>
                <a:gd name="connsiteY8927" fmla="*/ 636614 h 2179871"/>
                <a:gd name="connsiteX8928" fmla="*/ 1450897 w 2663714"/>
                <a:gd name="connsiteY8928" fmla="*/ 646344 h 2179871"/>
                <a:gd name="connsiteX8929" fmla="*/ 1467022 w 2663714"/>
                <a:gd name="connsiteY8929" fmla="*/ 642589 h 2179871"/>
                <a:gd name="connsiteX8930" fmla="*/ 1453030 w 2663714"/>
                <a:gd name="connsiteY8930" fmla="*/ 648904 h 2179871"/>
                <a:gd name="connsiteX8931" fmla="*/ 1445778 w 2663714"/>
                <a:gd name="connsiteY8931" fmla="*/ 652233 h 2179871"/>
                <a:gd name="connsiteX8932" fmla="*/ 1450897 w 2663714"/>
                <a:gd name="connsiteY8932" fmla="*/ 646259 h 2179871"/>
                <a:gd name="connsiteX8933" fmla="*/ 1472567 w 2663714"/>
                <a:gd name="connsiteY8933" fmla="*/ 634139 h 2179871"/>
                <a:gd name="connsiteX8934" fmla="*/ 1472567 w 2663714"/>
                <a:gd name="connsiteY8934" fmla="*/ 634139 h 2179871"/>
                <a:gd name="connsiteX8935" fmla="*/ 1472482 w 2663714"/>
                <a:gd name="connsiteY8935" fmla="*/ 634139 h 2179871"/>
                <a:gd name="connsiteX8936" fmla="*/ 1472397 w 2663714"/>
                <a:gd name="connsiteY8936" fmla="*/ 634139 h 2179871"/>
                <a:gd name="connsiteX8937" fmla="*/ 1472397 w 2663714"/>
                <a:gd name="connsiteY8937" fmla="*/ 634139 h 2179871"/>
                <a:gd name="connsiteX8938" fmla="*/ 1457808 w 2663714"/>
                <a:gd name="connsiteY8938" fmla="*/ 638748 h 2179871"/>
                <a:gd name="connsiteX8939" fmla="*/ 1459514 w 2663714"/>
                <a:gd name="connsiteY8939" fmla="*/ 636870 h 2179871"/>
                <a:gd name="connsiteX8940" fmla="*/ 1459343 w 2663714"/>
                <a:gd name="connsiteY8940" fmla="*/ 636700 h 2179871"/>
                <a:gd name="connsiteX8941" fmla="*/ 1456869 w 2663714"/>
                <a:gd name="connsiteY8941" fmla="*/ 639089 h 2179871"/>
                <a:gd name="connsiteX8942" fmla="*/ 1448934 w 2663714"/>
                <a:gd name="connsiteY8942" fmla="*/ 641735 h 2179871"/>
                <a:gd name="connsiteX8943" fmla="*/ 1450470 w 2663714"/>
                <a:gd name="connsiteY8943" fmla="*/ 640028 h 2179871"/>
                <a:gd name="connsiteX8944" fmla="*/ 1460452 w 2663714"/>
                <a:gd name="connsiteY8944" fmla="*/ 635248 h 2179871"/>
                <a:gd name="connsiteX8945" fmla="*/ 1460452 w 2663714"/>
                <a:gd name="connsiteY8945" fmla="*/ 635248 h 2179871"/>
                <a:gd name="connsiteX8946" fmla="*/ 1473506 w 2663714"/>
                <a:gd name="connsiteY8946" fmla="*/ 633542 h 2179871"/>
                <a:gd name="connsiteX8947" fmla="*/ 1473506 w 2663714"/>
                <a:gd name="connsiteY8947" fmla="*/ 633542 h 2179871"/>
                <a:gd name="connsiteX8948" fmla="*/ 1473506 w 2663714"/>
                <a:gd name="connsiteY8948" fmla="*/ 633542 h 2179871"/>
                <a:gd name="connsiteX8949" fmla="*/ 1473506 w 2663714"/>
                <a:gd name="connsiteY8949" fmla="*/ 633542 h 2179871"/>
                <a:gd name="connsiteX8950" fmla="*/ 1473506 w 2663714"/>
                <a:gd name="connsiteY8950" fmla="*/ 633542 h 2179871"/>
                <a:gd name="connsiteX8951" fmla="*/ 1499869 w 2663714"/>
                <a:gd name="connsiteY8951" fmla="*/ 627909 h 2179871"/>
                <a:gd name="connsiteX8952" fmla="*/ 1497565 w 2663714"/>
                <a:gd name="connsiteY8952" fmla="*/ 628933 h 2179871"/>
                <a:gd name="connsiteX8953" fmla="*/ 1472567 w 2663714"/>
                <a:gd name="connsiteY8953" fmla="*/ 634139 h 2179871"/>
                <a:gd name="connsiteX8954" fmla="*/ 1514117 w 2663714"/>
                <a:gd name="connsiteY8954" fmla="*/ 621593 h 2179871"/>
                <a:gd name="connsiteX8955" fmla="*/ 1481611 w 2663714"/>
                <a:gd name="connsiteY8955" fmla="*/ 625433 h 2179871"/>
                <a:gd name="connsiteX8956" fmla="*/ 1500807 w 2663714"/>
                <a:gd name="connsiteY8956" fmla="*/ 616728 h 2179871"/>
                <a:gd name="connsiteX8957" fmla="*/ 1517103 w 2663714"/>
                <a:gd name="connsiteY8957" fmla="*/ 615021 h 2179871"/>
                <a:gd name="connsiteX8958" fmla="*/ 1517103 w 2663714"/>
                <a:gd name="connsiteY8958" fmla="*/ 615021 h 2179871"/>
                <a:gd name="connsiteX8959" fmla="*/ 1517103 w 2663714"/>
                <a:gd name="connsiteY8959" fmla="*/ 615021 h 2179871"/>
                <a:gd name="connsiteX8960" fmla="*/ 1517103 w 2663714"/>
                <a:gd name="connsiteY8960" fmla="*/ 615021 h 2179871"/>
                <a:gd name="connsiteX8961" fmla="*/ 1517103 w 2663714"/>
                <a:gd name="connsiteY8961" fmla="*/ 615021 h 2179871"/>
                <a:gd name="connsiteX8962" fmla="*/ 1536470 w 2663714"/>
                <a:gd name="connsiteY8962" fmla="*/ 612034 h 2179871"/>
                <a:gd name="connsiteX8963" fmla="*/ 1514031 w 2663714"/>
                <a:gd name="connsiteY8963" fmla="*/ 621593 h 2179871"/>
                <a:gd name="connsiteX8964" fmla="*/ 1521027 w 2663714"/>
                <a:gd name="connsiteY8964" fmla="*/ 607681 h 2179871"/>
                <a:gd name="connsiteX8965" fmla="*/ 1539371 w 2663714"/>
                <a:gd name="connsiteY8965" fmla="*/ 599487 h 2179871"/>
                <a:gd name="connsiteX8966" fmla="*/ 1539371 w 2663714"/>
                <a:gd name="connsiteY8966" fmla="*/ 599487 h 2179871"/>
                <a:gd name="connsiteX8967" fmla="*/ 1539371 w 2663714"/>
                <a:gd name="connsiteY8967" fmla="*/ 599487 h 2179871"/>
                <a:gd name="connsiteX8968" fmla="*/ 1539371 w 2663714"/>
                <a:gd name="connsiteY8968" fmla="*/ 599487 h 2179871"/>
                <a:gd name="connsiteX8969" fmla="*/ 1539371 w 2663714"/>
                <a:gd name="connsiteY8969" fmla="*/ 599487 h 2179871"/>
                <a:gd name="connsiteX8970" fmla="*/ 1542528 w 2663714"/>
                <a:gd name="connsiteY8970" fmla="*/ 597951 h 2179871"/>
                <a:gd name="connsiteX8971" fmla="*/ 1588087 w 2663714"/>
                <a:gd name="connsiteY8971" fmla="*/ 593257 h 2179871"/>
                <a:gd name="connsiteX8972" fmla="*/ 1555411 w 2663714"/>
                <a:gd name="connsiteY8972" fmla="*/ 605035 h 2179871"/>
                <a:gd name="connsiteX8973" fmla="*/ 1521027 w 2663714"/>
                <a:gd name="connsiteY8973" fmla="*/ 607766 h 2179871"/>
                <a:gd name="connsiteX8974" fmla="*/ 1571194 w 2663714"/>
                <a:gd name="connsiteY8974" fmla="*/ 583783 h 2179871"/>
                <a:gd name="connsiteX8975" fmla="*/ 1616924 w 2663714"/>
                <a:gd name="connsiteY8975" fmla="*/ 583186 h 2179871"/>
                <a:gd name="connsiteX8976" fmla="*/ 1598155 w 2663714"/>
                <a:gd name="connsiteY8976" fmla="*/ 589672 h 2179871"/>
                <a:gd name="connsiteX8977" fmla="*/ 1557373 w 2663714"/>
                <a:gd name="connsiteY8977" fmla="*/ 590611 h 2179871"/>
                <a:gd name="connsiteX8978" fmla="*/ 1571279 w 2663714"/>
                <a:gd name="connsiteY8978" fmla="*/ 583783 h 2179871"/>
                <a:gd name="connsiteX8979" fmla="*/ 1596619 w 2663714"/>
                <a:gd name="connsiteY8979" fmla="*/ 573115 h 2179871"/>
                <a:gd name="connsiteX8980" fmla="*/ 1596619 w 2663714"/>
                <a:gd name="connsiteY8980" fmla="*/ 573115 h 2179871"/>
                <a:gd name="connsiteX8981" fmla="*/ 1596619 w 2663714"/>
                <a:gd name="connsiteY8981" fmla="*/ 573115 h 2179871"/>
                <a:gd name="connsiteX8982" fmla="*/ 1596619 w 2663714"/>
                <a:gd name="connsiteY8982" fmla="*/ 573115 h 2179871"/>
                <a:gd name="connsiteX8983" fmla="*/ 1596619 w 2663714"/>
                <a:gd name="connsiteY8983" fmla="*/ 573115 h 2179871"/>
                <a:gd name="connsiteX8984" fmla="*/ 1639362 w 2663714"/>
                <a:gd name="connsiteY8984" fmla="*/ 575419 h 2179871"/>
                <a:gd name="connsiteX8985" fmla="*/ 1627589 w 2663714"/>
                <a:gd name="connsiteY8985" fmla="*/ 579431 h 2179871"/>
                <a:gd name="connsiteX8986" fmla="*/ 1584248 w 2663714"/>
                <a:gd name="connsiteY8986" fmla="*/ 577297 h 2179871"/>
                <a:gd name="connsiteX8987" fmla="*/ 1593462 w 2663714"/>
                <a:gd name="connsiteY8987" fmla="*/ 572774 h 2179871"/>
                <a:gd name="connsiteX8988" fmla="*/ 1596448 w 2663714"/>
                <a:gd name="connsiteY8988" fmla="*/ 573115 h 2179871"/>
                <a:gd name="connsiteX8989" fmla="*/ 1653099 w 2663714"/>
                <a:gd name="connsiteY8989" fmla="*/ 573371 h 2179871"/>
                <a:gd name="connsiteX8990" fmla="*/ 1649515 w 2663714"/>
                <a:gd name="connsiteY8990" fmla="*/ 572859 h 2179871"/>
                <a:gd name="connsiteX8991" fmla="*/ 1654123 w 2663714"/>
                <a:gd name="connsiteY8991" fmla="*/ 570981 h 2179871"/>
                <a:gd name="connsiteX8992" fmla="*/ 1653099 w 2663714"/>
                <a:gd name="connsiteY8992" fmla="*/ 573371 h 2179871"/>
                <a:gd name="connsiteX8993" fmla="*/ 1651904 w 2663714"/>
                <a:gd name="connsiteY8993" fmla="*/ 576188 h 2179871"/>
                <a:gd name="connsiteX8994" fmla="*/ 1649771 w 2663714"/>
                <a:gd name="connsiteY8994" fmla="*/ 581052 h 2179871"/>
                <a:gd name="connsiteX8995" fmla="*/ 1632282 w 2663714"/>
                <a:gd name="connsiteY8995" fmla="*/ 579772 h 2179871"/>
                <a:gd name="connsiteX8996" fmla="*/ 1642519 w 2663714"/>
                <a:gd name="connsiteY8996" fmla="*/ 575675 h 2179871"/>
                <a:gd name="connsiteX8997" fmla="*/ 1651819 w 2663714"/>
                <a:gd name="connsiteY8997" fmla="*/ 576273 h 2179871"/>
                <a:gd name="connsiteX8998" fmla="*/ 1683728 w 2663714"/>
                <a:gd name="connsiteY8998" fmla="*/ 569957 h 2179871"/>
                <a:gd name="connsiteX8999" fmla="*/ 1680400 w 2663714"/>
                <a:gd name="connsiteY8999" fmla="*/ 577468 h 2179871"/>
                <a:gd name="connsiteX9000" fmla="*/ 1677585 w 2663714"/>
                <a:gd name="connsiteY9000" fmla="*/ 577041 h 2179871"/>
                <a:gd name="connsiteX9001" fmla="*/ 1676305 w 2663714"/>
                <a:gd name="connsiteY9001" fmla="*/ 573030 h 2179871"/>
                <a:gd name="connsiteX9002" fmla="*/ 1683642 w 2663714"/>
                <a:gd name="connsiteY9002" fmla="*/ 569701 h 2179871"/>
                <a:gd name="connsiteX9003" fmla="*/ 1683642 w 2663714"/>
                <a:gd name="connsiteY9003" fmla="*/ 569872 h 2179871"/>
                <a:gd name="connsiteX9004" fmla="*/ 1752664 w 2663714"/>
                <a:gd name="connsiteY9004" fmla="*/ 655647 h 2179871"/>
                <a:gd name="connsiteX9005" fmla="*/ 1752664 w 2663714"/>
                <a:gd name="connsiteY9005" fmla="*/ 655647 h 2179871"/>
                <a:gd name="connsiteX9006" fmla="*/ 1752664 w 2663714"/>
                <a:gd name="connsiteY9006" fmla="*/ 655818 h 2179871"/>
                <a:gd name="connsiteX9007" fmla="*/ 1752664 w 2663714"/>
                <a:gd name="connsiteY9007" fmla="*/ 655988 h 2179871"/>
                <a:gd name="connsiteX9008" fmla="*/ 1752664 w 2663714"/>
                <a:gd name="connsiteY9008" fmla="*/ 655988 h 2179871"/>
                <a:gd name="connsiteX9009" fmla="*/ 1754456 w 2663714"/>
                <a:gd name="connsiteY9009" fmla="*/ 662390 h 2179871"/>
                <a:gd name="connsiteX9010" fmla="*/ 1744730 w 2663714"/>
                <a:gd name="connsiteY9010" fmla="*/ 669644 h 2179871"/>
                <a:gd name="connsiteX9011" fmla="*/ 1741402 w 2663714"/>
                <a:gd name="connsiteY9011" fmla="*/ 666742 h 2179871"/>
                <a:gd name="connsiteX9012" fmla="*/ 1740549 w 2663714"/>
                <a:gd name="connsiteY9012" fmla="*/ 661792 h 2179871"/>
                <a:gd name="connsiteX9013" fmla="*/ 1740719 w 2663714"/>
                <a:gd name="connsiteY9013" fmla="*/ 661792 h 2179871"/>
                <a:gd name="connsiteX9014" fmla="*/ 1740719 w 2663714"/>
                <a:gd name="connsiteY9014" fmla="*/ 661792 h 2179871"/>
                <a:gd name="connsiteX9015" fmla="*/ 1740719 w 2663714"/>
                <a:gd name="connsiteY9015" fmla="*/ 661792 h 2179871"/>
                <a:gd name="connsiteX9016" fmla="*/ 1740719 w 2663714"/>
                <a:gd name="connsiteY9016" fmla="*/ 661792 h 2179871"/>
                <a:gd name="connsiteX9017" fmla="*/ 1740719 w 2663714"/>
                <a:gd name="connsiteY9017" fmla="*/ 661792 h 2179871"/>
                <a:gd name="connsiteX9018" fmla="*/ 1752152 w 2663714"/>
                <a:gd name="connsiteY9018" fmla="*/ 653172 h 2179871"/>
                <a:gd name="connsiteX9019" fmla="*/ 1752664 w 2663714"/>
                <a:gd name="connsiteY9019" fmla="*/ 655818 h 2179871"/>
                <a:gd name="connsiteX9020" fmla="*/ 1781587 w 2663714"/>
                <a:gd name="connsiteY9020" fmla="*/ 707453 h 2179871"/>
                <a:gd name="connsiteX9021" fmla="*/ 1779112 w 2663714"/>
                <a:gd name="connsiteY9021" fmla="*/ 709672 h 2179871"/>
                <a:gd name="connsiteX9022" fmla="*/ 1773567 w 2663714"/>
                <a:gd name="connsiteY9022" fmla="*/ 701650 h 2179871"/>
                <a:gd name="connsiteX9023" fmla="*/ 1778942 w 2663714"/>
                <a:gd name="connsiteY9023" fmla="*/ 697041 h 2179871"/>
                <a:gd name="connsiteX9024" fmla="*/ 1781672 w 2663714"/>
                <a:gd name="connsiteY9024" fmla="*/ 707453 h 2179871"/>
                <a:gd name="connsiteX9025" fmla="*/ 1798223 w 2663714"/>
                <a:gd name="connsiteY9025" fmla="*/ 731948 h 2179871"/>
                <a:gd name="connsiteX9026" fmla="*/ 1798223 w 2663714"/>
                <a:gd name="connsiteY9026" fmla="*/ 732119 h 2179871"/>
                <a:gd name="connsiteX9027" fmla="*/ 1798223 w 2663714"/>
                <a:gd name="connsiteY9027" fmla="*/ 732119 h 2179871"/>
                <a:gd name="connsiteX9028" fmla="*/ 1798394 w 2663714"/>
                <a:gd name="connsiteY9028" fmla="*/ 733058 h 2179871"/>
                <a:gd name="connsiteX9029" fmla="*/ 1794213 w 2663714"/>
                <a:gd name="connsiteY9029" fmla="*/ 737155 h 2179871"/>
                <a:gd name="connsiteX9030" fmla="*/ 1793957 w 2663714"/>
                <a:gd name="connsiteY9030" fmla="*/ 736472 h 2179871"/>
                <a:gd name="connsiteX9031" fmla="*/ 1791483 w 2663714"/>
                <a:gd name="connsiteY9031" fmla="*/ 724608 h 2179871"/>
                <a:gd name="connsiteX9032" fmla="*/ 1796432 w 2663714"/>
                <a:gd name="connsiteY9032" fmla="*/ 718975 h 2179871"/>
                <a:gd name="connsiteX9033" fmla="*/ 1798223 w 2663714"/>
                <a:gd name="connsiteY9033" fmla="*/ 731692 h 2179871"/>
                <a:gd name="connsiteX9034" fmla="*/ 1798223 w 2663714"/>
                <a:gd name="connsiteY9034" fmla="*/ 731692 h 2179871"/>
                <a:gd name="connsiteX9035" fmla="*/ 1798223 w 2663714"/>
                <a:gd name="connsiteY9035" fmla="*/ 731863 h 2179871"/>
                <a:gd name="connsiteX9036" fmla="*/ 1767936 w 2663714"/>
                <a:gd name="connsiteY9036" fmla="*/ 809786 h 2179871"/>
                <a:gd name="connsiteX9037" fmla="*/ 1739440 w 2663714"/>
                <a:gd name="connsiteY9037" fmla="*/ 839146 h 2179871"/>
                <a:gd name="connsiteX9038" fmla="*/ 1743279 w 2663714"/>
                <a:gd name="connsiteY9038" fmla="*/ 821820 h 2179871"/>
                <a:gd name="connsiteX9039" fmla="*/ 1779112 w 2663714"/>
                <a:gd name="connsiteY9039" fmla="*/ 787339 h 2179871"/>
                <a:gd name="connsiteX9040" fmla="*/ 1779112 w 2663714"/>
                <a:gd name="connsiteY9040" fmla="*/ 787339 h 2179871"/>
                <a:gd name="connsiteX9041" fmla="*/ 1779112 w 2663714"/>
                <a:gd name="connsiteY9041" fmla="*/ 787339 h 2179871"/>
                <a:gd name="connsiteX9042" fmla="*/ 1779112 w 2663714"/>
                <a:gd name="connsiteY9042" fmla="*/ 787339 h 2179871"/>
                <a:gd name="connsiteX9043" fmla="*/ 1779112 w 2663714"/>
                <a:gd name="connsiteY9043" fmla="*/ 787339 h 2179871"/>
                <a:gd name="connsiteX9044" fmla="*/ 1790289 w 2663714"/>
                <a:gd name="connsiteY9044" fmla="*/ 775220 h 2179871"/>
                <a:gd name="connsiteX9045" fmla="*/ 1792507 w 2663714"/>
                <a:gd name="connsiteY9045" fmla="*/ 786230 h 2179871"/>
                <a:gd name="connsiteX9046" fmla="*/ 1768021 w 2663714"/>
                <a:gd name="connsiteY9046" fmla="*/ 809616 h 2179871"/>
                <a:gd name="connsiteX9047" fmla="*/ 1768021 w 2663714"/>
                <a:gd name="connsiteY9047" fmla="*/ 809616 h 2179871"/>
                <a:gd name="connsiteX9048" fmla="*/ 1767850 w 2663714"/>
                <a:gd name="connsiteY9048" fmla="*/ 809786 h 2179871"/>
                <a:gd name="connsiteX9049" fmla="*/ 1767680 w 2663714"/>
                <a:gd name="connsiteY9049" fmla="*/ 809957 h 2179871"/>
                <a:gd name="connsiteX9050" fmla="*/ 1767680 w 2663714"/>
                <a:gd name="connsiteY9050" fmla="*/ 809957 h 2179871"/>
                <a:gd name="connsiteX9051" fmla="*/ 1706166 w 2663714"/>
                <a:gd name="connsiteY9051" fmla="*/ 855960 h 2179871"/>
                <a:gd name="connsiteX9052" fmla="*/ 1715039 w 2663714"/>
                <a:gd name="connsiteY9052" fmla="*/ 847937 h 2179871"/>
                <a:gd name="connsiteX9053" fmla="*/ 1722206 w 2663714"/>
                <a:gd name="connsiteY9053" fmla="*/ 841365 h 2179871"/>
                <a:gd name="connsiteX9054" fmla="*/ 1709493 w 2663714"/>
                <a:gd name="connsiteY9054" fmla="*/ 869359 h 2179871"/>
                <a:gd name="connsiteX9055" fmla="*/ 1693625 w 2663714"/>
                <a:gd name="connsiteY9055" fmla="*/ 884808 h 2179871"/>
                <a:gd name="connsiteX9056" fmla="*/ 1706081 w 2663714"/>
                <a:gd name="connsiteY9056" fmla="*/ 855960 h 2179871"/>
                <a:gd name="connsiteX9057" fmla="*/ 1622299 w 2663714"/>
                <a:gd name="connsiteY9057" fmla="*/ 899658 h 2179871"/>
                <a:gd name="connsiteX9058" fmla="*/ 1630319 w 2663714"/>
                <a:gd name="connsiteY9058" fmla="*/ 884978 h 2179871"/>
                <a:gd name="connsiteX9059" fmla="*/ 1643287 w 2663714"/>
                <a:gd name="connsiteY9059" fmla="*/ 876614 h 2179871"/>
                <a:gd name="connsiteX9060" fmla="*/ 1642775 w 2663714"/>
                <a:gd name="connsiteY9060" fmla="*/ 878150 h 2179871"/>
                <a:gd name="connsiteX9061" fmla="*/ 1631770 w 2663714"/>
                <a:gd name="connsiteY9061" fmla="*/ 893428 h 2179871"/>
                <a:gd name="connsiteX9062" fmla="*/ 1622129 w 2663714"/>
                <a:gd name="connsiteY9062" fmla="*/ 899914 h 2179871"/>
                <a:gd name="connsiteX9063" fmla="*/ 1622299 w 2663714"/>
                <a:gd name="connsiteY9063" fmla="*/ 899658 h 2179871"/>
                <a:gd name="connsiteX9064" fmla="*/ 1565137 w 2663714"/>
                <a:gd name="connsiteY9064" fmla="*/ 825661 h 2179871"/>
                <a:gd name="connsiteX9065" fmla="*/ 1570511 w 2663714"/>
                <a:gd name="connsiteY9065" fmla="*/ 811152 h 2179871"/>
                <a:gd name="connsiteX9066" fmla="*/ 1576398 w 2663714"/>
                <a:gd name="connsiteY9066" fmla="*/ 808762 h 2179871"/>
                <a:gd name="connsiteX9067" fmla="*/ 1572986 w 2663714"/>
                <a:gd name="connsiteY9067" fmla="*/ 816358 h 2179871"/>
                <a:gd name="connsiteX9068" fmla="*/ 1572986 w 2663714"/>
                <a:gd name="connsiteY9068" fmla="*/ 816358 h 2179871"/>
                <a:gd name="connsiteX9069" fmla="*/ 1572986 w 2663714"/>
                <a:gd name="connsiteY9069" fmla="*/ 816358 h 2179871"/>
                <a:gd name="connsiteX9070" fmla="*/ 1572986 w 2663714"/>
                <a:gd name="connsiteY9070" fmla="*/ 816358 h 2179871"/>
                <a:gd name="connsiteX9071" fmla="*/ 1572986 w 2663714"/>
                <a:gd name="connsiteY9071" fmla="*/ 816358 h 2179871"/>
                <a:gd name="connsiteX9072" fmla="*/ 1570853 w 2663714"/>
                <a:gd name="connsiteY9072" fmla="*/ 822076 h 2179871"/>
                <a:gd name="connsiteX9073" fmla="*/ 1565137 w 2663714"/>
                <a:gd name="connsiteY9073" fmla="*/ 825490 h 2179871"/>
                <a:gd name="connsiteX9074" fmla="*/ 1531436 w 2663714"/>
                <a:gd name="connsiteY9074" fmla="*/ 868335 h 2179871"/>
                <a:gd name="connsiteX9075" fmla="*/ 1523672 w 2663714"/>
                <a:gd name="connsiteY9075" fmla="*/ 870554 h 2179871"/>
                <a:gd name="connsiteX9076" fmla="*/ 1526232 w 2663714"/>
                <a:gd name="connsiteY9076" fmla="*/ 865519 h 2179871"/>
                <a:gd name="connsiteX9077" fmla="*/ 1527512 w 2663714"/>
                <a:gd name="connsiteY9077" fmla="*/ 863044 h 2179871"/>
                <a:gd name="connsiteX9078" fmla="*/ 1531522 w 2663714"/>
                <a:gd name="connsiteY9078" fmla="*/ 858947 h 2179871"/>
                <a:gd name="connsiteX9079" fmla="*/ 1531351 w 2663714"/>
                <a:gd name="connsiteY9079" fmla="*/ 858691 h 2179871"/>
                <a:gd name="connsiteX9080" fmla="*/ 1528621 w 2663714"/>
                <a:gd name="connsiteY9080" fmla="*/ 860825 h 2179871"/>
                <a:gd name="connsiteX9081" fmla="*/ 1533143 w 2663714"/>
                <a:gd name="connsiteY9081" fmla="*/ 851778 h 2179871"/>
                <a:gd name="connsiteX9082" fmla="*/ 1538433 w 2663714"/>
                <a:gd name="connsiteY9082" fmla="*/ 848961 h 2179871"/>
                <a:gd name="connsiteX9083" fmla="*/ 1531436 w 2663714"/>
                <a:gd name="connsiteY9083" fmla="*/ 868250 h 2179871"/>
                <a:gd name="connsiteX9084" fmla="*/ 1520004 w 2663714"/>
                <a:gd name="connsiteY9084" fmla="*/ 870640 h 2179871"/>
                <a:gd name="connsiteX9085" fmla="*/ 1521710 w 2663714"/>
                <a:gd name="connsiteY9085" fmla="*/ 868847 h 2179871"/>
                <a:gd name="connsiteX9086" fmla="*/ 1523331 w 2663714"/>
                <a:gd name="connsiteY9086" fmla="*/ 867226 h 2179871"/>
                <a:gd name="connsiteX9087" fmla="*/ 1521710 w 2663714"/>
                <a:gd name="connsiteY9087" fmla="*/ 871152 h 2179871"/>
                <a:gd name="connsiteX9088" fmla="*/ 1520601 w 2663714"/>
                <a:gd name="connsiteY9088" fmla="*/ 871493 h 2179871"/>
                <a:gd name="connsiteX9089" fmla="*/ 1520004 w 2663714"/>
                <a:gd name="connsiteY9089" fmla="*/ 870640 h 2179871"/>
                <a:gd name="connsiteX9090" fmla="*/ 1546282 w 2663714"/>
                <a:gd name="connsiteY9090" fmla="*/ 716073 h 2179871"/>
                <a:gd name="connsiteX9091" fmla="*/ 1549267 w 2663714"/>
                <a:gd name="connsiteY9091" fmla="*/ 715220 h 2179871"/>
                <a:gd name="connsiteX9092" fmla="*/ 1545855 w 2663714"/>
                <a:gd name="connsiteY9092" fmla="*/ 721280 h 2179871"/>
                <a:gd name="connsiteX9093" fmla="*/ 1545258 w 2663714"/>
                <a:gd name="connsiteY9093" fmla="*/ 721792 h 2179871"/>
                <a:gd name="connsiteX9094" fmla="*/ 1543210 w 2663714"/>
                <a:gd name="connsiteY9094" fmla="*/ 722816 h 2179871"/>
                <a:gd name="connsiteX9095" fmla="*/ 1546367 w 2663714"/>
                <a:gd name="connsiteY9095" fmla="*/ 716073 h 2179871"/>
                <a:gd name="connsiteX9096" fmla="*/ 1732102 w 2663714"/>
                <a:gd name="connsiteY9096" fmla="*/ 713513 h 2179871"/>
                <a:gd name="connsiteX9097" fmla="*/ 1724339 w 2663714"/>
                <a:gd name="connsiteY9097" fmla="*/ 717012 h 2179871"/>
                <a:gd name="connsiteX9098" fmla="*/ 1729969 w 2663714"/>
                <a:gd name="connsiteY9098" fmla="*/ 713001 h 2179871"/>
                <a:gd name="connsiteX9099" fmla="*/ 1751214 w 2663714"/>
                <a:gd name="connsiteY9099" fmla="*/ 697468 h 2179871"/>
                <a:gd name="connsiteX9100" fmla="*/ 1759063 w 2663714"/>
                <a:gd name="connsiteY9100" fmla="*/ 707453 h 2179871"/>
                <a:gd name="connsiteX9101" fmla="*/ 1741487 w 2663714"/>
                <a:gd name="connsiteY9101" fmla="*/ 725291 h 2179871"/>
                <a:gd name="connsiteX9102" fmla="*/ 1729543 w 2663714"/>
                <a:gd name="connsiteY9102" fmla="*/ 736899 h 2179871"/>
                <a:gd name="connsiteX9103" fmla="*/ 1729714 w 2663714"/>
                <a:gd name="connsiteY9103" fmla="*/ 737155 h 2179871"/>
                <a:gd name="connsiteX9104" fmla="*/ 1742852 w 2663714"/>
                <a:gd name="connsiteY9104" fmla="*/ 726742 h 2179871"/>
                <a:gd name="connsiteX9105" fmla="*/ 1761878 w 2663714"/>
                <a:gd name="connsiteY9105" fmla="*/ 711465 h 2179871"/>
                <a:gd name="connsiteX9106" fmla="*/ 1767509 w 2663714"/>
                <a:gd name="connsiteY9106" fmla="*/ 720085 h 2179871"/>
                <a:gd name="connsiteX9107" fmla="*/ 1762134 w 2663714"/>
                <a:gd name="connsiteY9107" fmla="*/ 724950 h 2179871"/>
                <a:gd name="connsiteX9108" fmla="*/ 1762134 w 2663714"/>
                <a:gd name="connsiteY9108" fmla="*/ 724950 h 2179871"/>
                <a:gd name="connsiteX9109" fmla="*/ 1762049 w 2663714"/>
                <a:gd name="connsiteY9109" fmla="*/ 724950 h 2179871"/>
                <a:gd name="connsiteX9110" fmla="*/ 1761963 w 2663714"/>
                <a:gd name="connsiteY9110" fmla="*/ 724950 h 2179871"/>
                <a:gd name="connsiteX9111" fmla="*/ 1761963 w 2663714"/>
                <a:gd name="connsiteY9111" fmla="*/ 725035 h 2179871"/>
                <a:gd name="connsiteX9112" fmla="*/ 1735344 w 2663714"/>
                <a:gd name="connsiteY9112" fmla="*/ 752432 h 2179871"/>
                <a:gd name="connsiteX9113" fmla="*/ 1733894 w 2663714"/>
                <a:gd name="connsiteY9113" fmla="*/ 748762 h 2179871"/>
                <a:gd name="connsiteX9114" fmla="*/ 1732017 w 2663714"/>
                <a:gd name="connsiteY9114" fmla="*/ 744495 h 2179871"/>
                <a:gd name="connsiteX9115" fmla="*/ 1732870 w 2663714"/>
                <a:gd name="connsiteY9115" fmla="*/ 743983 h 2179871"/>
                <a:gd name="connsiteX9116" fmla="*/ 1732700 w 2663714"/>
                <a:gd name="connsiteY9116" fmla="*/ 743727 h 2179871"/>
                <a:gd name="connsiteX9117" fmla="*/ 1731932 w 2663714"/>
                <a:gd name="connsiteY9117" fmla="*/ 744239 h 2179871"/>
                <a:gd name="connsiteX9118" fmla="*/ 1721694 w 2663714"/>
                <a:gd name="connsiteY9118" fmla="*/ 726401 h 2179871"/>
                <a:gd name="connsiteX9119" fmla="*/ 1730567 w 2663714"/>
                <a:gd name="connsiteY9119" fmla="*/ 721707 h 2179871"/>
                <a:gd name="connsiteX9120" fmla="*/ 1730396 w 2663714"/>
                <a:gd name="connsiteY9120" fmla="*/ 721450 h 2179871"/>
                <a:gd name="connsiteX9121" fmla="*/ 1721097 w 2663714"/>
                <a:gd name="connsiteY9121" fmla="*/ 725633 h 2179871"/>
                <a:gd name="connsiteX9122" fmla="*/ 1718111 w 2663714"/>
                <a:gd name="connsiteY9122" fmla="*/ 721536 h 2179871"/>
                <a:gd name="connsiteX9123" fmla="*/ 1719305 w 2663714"/>
                <a:gd name="connsiteY9123" fmla="*/ 720682 h 2179871"/>
                <a:gd name="connsiteX9124" fmla="*/ 1732188 w 2663714"/>
                <a:gd name="connsiteY9124" fmla="*/ 713769 h 2179871"/>
                <a:gd name="connsiteX9125" fmla="*/ 1732017 w 2663714"/>
                <a:gd name="connsiteY9125" fmla="*/ 713513 h 2179871"/>
                <a:gd name="connsiteX9126" fmla="*/ 1729628 w 2663714"/>
                <a:gd name="connsiteY9126" fmla="*/ 657269 h 2179871"/>
                <a:gd name="connsiteX9127" fmla="*/ 1728690 w 2663714"/>
                <a:gd name="connsiteY9127" fmla="*/ 652489 h 2179871"/>
                <a:gd name="connsiteX9128" fmla="*/ 1729884 w 2663714"/>
                <a:gd name="connsiteY9128" fmla="*/ 651892 h 2179871"/>
                <a:gd name="connsiteX9129" fmla="*/ 1729884 w 2663714"/>
                <a:gd name="connsiteY9129" fmla="*/ 651892 h 2179871"/>
                <a:gd name="connsiteX9130" fmla="*/ 1729884 w 2663714"/>
                <a:gd name="connsiteY9130" fmla="*/ 651892 h 2179871"/>
                <a:gd name="connsiteX9131" fmla="*/ 1729884 w 2663714"/>
                <a:gd name="connsiteY9131" fmla="*/ 651892 h 2179871"/>
                <a:gd name="connsiteX9132" fmla="*/ 1729884 w 2663714"/>
                <a:gd name="connsiteY9132" fmla="*/ 651892 h 2179871"/>
                <a:gd name="connsiteX9133" fmla="*/ 1732785 w 2663714"/>
                <a:gd name="connsiteY9133" fmla="*/ 650184 h 2179871"/>
                <a:gd name="connsiteX9134" fmla="*/ 1734832 w 2663714"/>
                <a:gd name="connsiteY9134" fmla="*/ 657439 h 2179871"/>
                <a:gd name="connsiteX9135" fmla="*/ 1732273 w 2663714"/>
                <a:gd name="connsiteY9135" fmla="*/ 659317 h 2179871"/>
                <a:gd name="connsiteX9136" fmla="*/ 1729543 w 2663714"/>
                <a:gd name="connsiteY9136" fmla="*/ 657183 h 2179871"/>
                <a:gd name="connsiteX9137" fmla="*/ 1747033 w 2663714"/>
                <a:gd name="connsiteY9137" fmla="*/ 694054 h 2179871"/>
                <a:gd name="connsiteX9138" fmla="*/ 1746692 w 2663714"/>
                <a:gd name="connsiteY9138" fmla="*/ 692432 h 2179871"/>
                <a:gd name="connsiteX9139" fmla="*/ 1747630 w 2663714"/>
                <a:gd name="connsiteY9139" fmla="*/ 693456 h 2179871"/>
                <a:gd name="connsiteX9140" fmla="*/ 1747033 w 2663714"/>
                <a:gd name="connsiteY9140" fmla="*/ 694054 h 2179871"/>
                <a:gd name="connsiteX9141" fmla="*/ 1773993 w 2663714"/>
                <a:gd name="connsiteY9141" fmla="*/ 782731 h 2179871"/>
                <a:gd name="connsiteX9142" fmla="*/ 1744218 w 2663714"/>
                <a:gd name="connsiteY9142" fmla="*/ 814480 h 2179871"/>
                <a:gd name="connsiteX9143" fmla="*/ 1744730 w 2663714"/>
                <a:gd name="connsiteY9143" fmla="*/ 807140 h 2179871"/>
                <a:gd name="connsiteX9144" fmla="*/ 1751640 w 2663714"/>
                <a:gd name="connsiteY9144" fmla="*/ 799886 h 2179871"/>
                <a:gd name="connsiteX9145" fmla="*/ 1751469 w 2663714"/>
                <a:gd name="connsiteY9145" fmla="*/ 799630 h 2179871"/>
                <a:gd name="connsiteX9146" fmla="*/ 1744815 w 2663714"/>
                <a:gd name="connsiteY9146" fmla="*/ 805604 h 2179871"/>
                <a:gd name="connsiteX9147" fmla="*/ 1744815 w 2663714"/>
                <a:gd name="connsiteY9147" fmla="*/ 800739 h 2179871"/>
                <a:gd name="connsiteX9148" fmla="*/ 1746180 w 2663714"/>
                <a:gd name="connsiteY9148" fmla="*/ 799630 h 2179871"/>
                <a:gd name="connsiteX9149" fmla="*/ 1746009 w 2663714"/>
                <a:gd name="connsiteY9149" fmla="*/ 799374 h 2179871"/>
                <a:gd name="connsiteX9150" fmla="*/ 1744815 w 2663714"/>
                <a:gd name="connsiteY9150" fmla="*/ 800227 h 2179871"/>
                <a:gd name="connsiteX9151" fmla="*/ 1744644 w 2663714"/>
                <a:gd name="connsiteY9151" fmla="*/ 795362 h 2179871"/>
                <a:gd name="connsiteX9152" fmla="*/ 1768704 w 2663714"/>
                <a:gd name="connsiteY9152" fmla="*/ 772318 h 2179871"/>
                <a:gd name="connsiteX9153" fmla="*/ 1768704 w 2663714"/>
                <a:gd name="connsiteY9153" fmla="*/ 772318 h 2179871"/>
                <a:gd name="connsiteX9154" fmla="*/ 1768704 w 2663714"/>
                <a:gd name="connsiteY9154" fmla="*/ 772318 h 2179871"/>
                <a:gd name="connsiteX9155" fmla="*/ 1768704 w 2663714"/>
                <a:gd name="connsiteY9155" fmla="*/ 772318 h 2179871"/>
                <a:gd name="connsiteX9156" fmla="*/ 1768704 w 2663714"/>
                <a:gd name="connsiteY9156" fmla="*/ 772318 h 2179871"/>
                <a:gd name="connsiteX9157" fmla="*/ 1784146 w 2663714"/>
                <a:gd name="connsiteY9157" fmla="*/ 755248 h 2179871"/>
                <a:gd name="connsiteX9158" fmla="*/ 1786620 w 2663714"/>
                <a:gd name="connsiteY9158" fmla="*/ 762332 h 2179871"/>
                <a:gd name="connsiteX9159" fmla="*/ 1788412 w 2663714"/>
                <a:gd name="connsiteY9159" fmla="*/ 768222 h 2179871"/>
                <a:gd name="connsiteX9160" fmla="*/ 1774164 w 2663714"/>
                <a:gd name="connsiteY9160" fmla="*/ 782389 h 2179871"/>
                <a:gd name="connsiteX9161" fmla="*/ 1774164 w 2663714"/>
                <a:gd name="connsiteY9161" fmla="*/ 782389 h 2179871"/>
                <a:gd name="connsiteX9162" fmla="*/ 1773993 w 2663714"/>
                <a:gd name="connsiteY9162" fmla="*/ 782560 h 2179871"/>
                <a:gd name="connsiteX9163" fmla="*/ 1773823 w 2663714"/>
                <a:gd name="connsiteY9163" fmla="*/ 782731 h 2179871"/>
                <a:gd name="connsiteX9164" fmla="*/ 1773823 w 2663714"/>
                <a:gd name="connsiteY9164" fmla="*/ 782731 h 2179871"/>
                <a:gd name="connsiteX9165" fmla="*/ 1667091 w 2663714"/>
                <a:gd name="connsiteY9165" fmla="*/ 867567 h 2179871"/>
                <a:gd name="connsiteX9166" fmla="*/ 1671613 w 2663714"/>
                <a:gd name="connsiteY9166" fmla="*/ 858008 h 2179871"/>
                <a:gd name="connsiteX9167" fmla="*/ 1672977 w 2663714"/>
                <a:gd name="connsiteY9167" fmla="*/ 857069 h 2179871"/>
                <a:gd name="connsiteX9168" fmla="*/ 1672977 w 2663714"/>
                <a:gd name="connsiteY9168" fmla="*/ 857069 h 2179871"/>
                <a:gd name="connsiteX9169" fmla="*/ 1672977 w 2663714"/>
                <a:gd name="connsiteY9169" fmla="*/ 857069 h 2179871"/>
                <a:gd name="connsiteX9170" fmla="*/ 1672977 w 2663714"/>
                <a:gd name="connsiteY9170" fmla="*/ 857069 h 2179871"/>
                <a:gd name="connsiteX9171" fmla="*/ 1672977 w 2663714"/>
                <a:gd name="connsiteY9171" fmla="*/ 857069 h 2179871"/>
                <a:gd name="connsiteX9172" fmla="*/ 1673831 w 2663714"/>
                <a:gd name="connsiteY9172" fmla="*/ 856386 h 2179871"/>
                <a:gd name="connsiteX9173" fmla="*/ 1667176 w 2663714"/>
                <a:gd name="connsiteY9173" fmla="*/ 867396 h 2179871"/>
                <a:gd name="connsiteX9174" fmla="*/ 1667006 w 2663714"/>
                <a:gd name="connsiteY9174" fmla="*/ 867567 h 2179871"/>
                <a:gd name="connsiteX9175" fmla="*/ 1642093 w 2663714"/>
                <a:gd name="connsiteY9175" fmla="*/ 864239 h 2179871"/>
                <a:gd name="connsiteX9176" fmla="*/ 1646103 w 2663714"/>
                <a:gd name="connsiteY9176" fmla="*/ 857240 h 2179871"/>
                <a:gd name="connsiteX9177" fmla="*/ 1646103 w 2663714"/>
                <a:gd name="connsiteY9177" fmla="*/ 857240 h 2179871"/>
                <a:gd name="connsiteX9178" fmla="*/ 1646103 w 2663714"/>
                <a:gd name="connsiteY9178" fmla="*/ 857154 h 2179871"/>
                <a:gd name="connsiteX9179" fmla="*/ 1646103 w 2663714"/>
                <a:gd name="connsiteY9179" fmla="*/ 857154 h 2179871"/>
                <a:gd name="connsiteX9180" fmla="*/ 1646103 w 2663714"/>
                <a:gd name="connsiteY9180" fmla="*/ 857069 h 2179871"/>
                <a:gd name="connsiteX9181" fmla="*/ 1647382 w 2663714"/>
                <a:gd name="connsiteY9181" fmla="*/ 854338 h 2179871"/>
                <a:gd name="connsiteX9182" fmla="*/ 1653440 w 2663714"/>
                <a:gd name="connsiteY9182" fmla="*/ 850924 h 2179871"/>
                <a:gd name="connsiteX9183" fmla="*/ 1651392 w 2663714"/>
                <a:gd name="connsiteY9183" fmla="*/ 854936 h 2179871"/>
                <a:gd name="connsiteX9184" fmla="*/ 1651392 w 2663714"/>
                <a:gd name="connsiteY9184" fmla="*/ 854936 h 2179871"/>
                <a:gd name="connsiteX9185" fmla="*/ 1651392 w 2663714"/>
                <a:gd name="connsiteY9185" fmla="*/ 854936 h 2179871"/>
                <a:gd name="connsiteX9186" fmla="*/ 1651392 w 2663714"/>
                <a:gd name="connsiteY9186" fmla="*/ 854936 h 2179871"/>
                <a:gd name="connsiteX9187" fmla="*/ 1651392 w 2663714"/>
                <a:gd name="connsiteY9187" fmla="*/ 854936 h 2179871"/>
                <a:gd name="connsiteX9188" fmla="*/ 1650113 w 2663714"/>
                <a:gd name="connsiteY9188" fmla="*/ 858093 h 2179871"/>
                <a:gd name="connsiteX9189" fmla="*/ 1642007 w 2663714"/>
                <a:gd name="connsiteY9189" fmla="*/ 864239 h 2179871"/>
                <a:gd name="connsiteX9190" fmla="*/ 1603530 w 2663714"/>
                <a:gd name="connsiteY9190" fmla="*/ 877041 h 2179871"/>
                <a:gd name="connsiteX9191" fmla="*/ 1603273 w 2663714"/>
                <a:gd name="connsiteY9191" fmla="*/ 876870 h 2179871"/>
                <a:gd name="connsiteX9192" fmla="*/ 1603103 w 2663714"/>
                <a:gd name="connsiteY9192" fmla="*/ 876699 h 2179871"/>
                <a:gd name="connsiteX9193" fmla="*/ 1600629 w 2663714"/>
                <a:gd name="connsiteY9193" fmla="*/ 878662 h 2179871"/>
                <a:gd name="connsiteX9194" fmla="*/ 1605492 w 2663714"/>
                <a:gd name="connsiteY9194" fmla="*/ 867311 h 2179871"/>
                <a:gd name="connsiteX9195" fmla="*/ 1613085 w 2663714"/>
                <a:gd name="connsiteY9195" fmla="*/ 862787 h 2179871"/>
                <a:gd name="connsiteX9196" fmla="*/ 1616839 w 2663714"/>
                <a:gd name="connsiteY9196" fmla="*/ 860569 h 2179871"/>
                <a:gd name="connsiteX9197" fmla="*/ 1615986 w 2663714"/>
                <a:gd name="connsiteY9197" fmla="*/ 862275 h 2179871"/>
                <a:gd name="connsiteX9198" fmla="*/ 1615986 w 2663714"/>
                <a:gd name="connsiteY9198" fmla="*/ 862275 h 2179871"/>
                <a:gd name="connsiteX9199" fmla="*/ 1615986 w 2663714"/>
                <a:gd name="connsiteY9199" fmla="*/ 862275 h 2179871"/>
                <a:gd name="connsiteX9200" fmla="*/ 1615986 w 2663714"/>
                <a:gd name="connsiteY9200" fmla="*/ 862275 h 2179871"/>
                <a:gd name="connsiteX9201" fmla="*/ 1615986 w 2663714"/>
                <a:gd name="connsiteY9201" fmla="*/ 862275 h 2179871"/>
                <a:gd name="connsiteX9202" fmla="*/ 1612402 w 2663714"/>
                <a:gd name="connsiteY9202" fmla="*/ 871152 h 2179871"/>
                <a:gd name="connsiteX9203" fmla="*/ 1603530 w 2663714"/>
                <a:gd name="connsiteY9203" fmla="*/ 876870 h 2179871"/>
                <a:gd name="connsiteX9204" fmla="*/ 1600031 w 2663714"/>
                <a:gd name="connsiteY9204" fmla="*/ 880199 h 2179871"/>
                <a:gd name="connsiteX9205" fmla="*/ 1601397 w 2663714"/>
                <a:gd name="connsiteY9205" fmla="*/ 879516 h 2179871"/>
                <a:gd name="connsiteX9206" fmla="*/ 1599093 w 2663714"/>
                <a:gd name="connsiteY9206" fmla="*/ 882674 h 2179871"/>
                <a:gd name="connsiteX9207" fmla="*/ 1600117 w 2663714"/>
                <a:gd name="connsiteY9207" fmla="*/ 880284 h 2179871"/>
                <a:gd name="connsiteX9208" fmla="*/ 1602591 w 2663714"/>
                <a:gd name="connsiteY9208" fmla="*/ 877638 h 2179871"/>
                <a:gd name="connsiteX9209" fmla="*/ 1603018 w 2663714"/>
                <a:gd name="connsiteY9209" fmla="*/ 877211 h 2179871"/>
                <a:gd name="connsiteX9210" fmla="*/ 1602847 w 2663714"/>
                <a:gd name="connsiteY9210" fmla="*/ 877467 h 2179871"/>
                <a:gd name="connsiteX9211" fmla="*/ 1602591 w 2663714"/>
                <a:gd name="connsiteY9211" fmla="*/ 877638 h 2179871"/>
                <a:gd name="connsiteX9212" fmla="*/ 1604126 w 2663714"/>
                <a:gd name="connsiteY9212" fmla="*/ 855021 h 2179871"/>
                <a:gd name="connsiteX9213" fmla="*/ 1605747 w 2663714"/>
                <a:gd name="connsiteY9213" fmla="*/ 854167 h 2179871"/>
                <a:gd name="connsiteX9214" fmla="*/ 1600629 w 2663714"/>
                <a:gd name="connsiteY9214" fmla="*/ 869274 h 2179871"/>
                <a:gd name="connsiteX9215" fmla="*/ 1596107 w 2663714"/>
                <a:gd name="connsiteY9215" fmla="*/ 872517 h 2179871"/>
                <a:gd name="connsiteX9216" fmla="*/ 1604126 w 2663714"/>
                <a:gd name="connsiteY9216" fmla="*/ 855021 h 2179871"/>
                <a:gd name="connsiteX9217" fmla="*/ 1593377 w 2663714"/>
                <a:gd name="connsiteY9217" fmla="*/ 845206 h 2179871"/>
                <a:gd name="connsiteX9218" fmla="*/ 1598410 w 2663714"/>
                <a:gd name="connsiteY9218" fmla="*/ 835647 h 2179871"/>
                <a:gd name="connsiteX9219" fmla="*/ 1598410 w 2663714"/>
                <a:gd name="connsiteY9219" fmla="*/ 835647 h 2179871"/>
                <a:gd name="connsiteX9220" fmla="*/ 1598410 w 2663714"/>
                <a:gd name="connsiteY9220" fmla="*/ 835476 h 2179871"/>
                <a:gd name="connsiteX9221" fmla="*/ 1598410 w 2663714"/>
                <a:gd name="connsiteY9221" fmla="*/ 835305 h 2179871"/>
                <a:gd name="connsiteX9222" fmla="*/ 1598410 w 2663714"/>
                <a:gd name="connsiteY9222" fmla="*/ 835305 h 2179871"/>
                <a:gd name="connsiteX9223" fmla="*/ 1604126 w 2663714"/>
                <a:gd name="connsiteY9223" fmla="*/ 823186 h 2179871"/>
                <a:gd name="connsiteX9224" fmla="*/ 1608307 w 2663714"/>
                <a:gd name="connsiteY9224" fmla="*/ 821052 h 2179871"/>
                <a:gd name="connsiteX9225" fmla="*/ 1598496 w 2663714"/>
                <a:gd name="connsiteY9225" fmla="*/ 841877 h 2179871"/>
                <a:gd name="connsiteX9226" fmla="*/ 1593121 w 2663714"/>
                <a:gd name="connsiteY9226" fmla="*/ 845206 h 2179871"/>
                <a:gd name="connsiteX9227" fmla="*/ 1542613 w 2663714"/>
                <a:gd name="connsiteY9227" fmla="*/ 817553 h 2179871"/>
                <a:gd name="connsiteX9228" fmla="*/ 1542869 w 2663714"/>
                <a:gd name="connsiteY9228" fmla="*/ 817382 h 2179871"/>
                <a:gd name="connsiteX9229" fmla="*/ 1529474 w 2663714"/>
                <a:gd name="connsiteY9229" fmla="*/ 851607 h 2179871"/>
                <a:gd name="connsiteX9230" fmla="*/ 1528621 w 2663714"/>
                <a:gd name="connsiteY9230" fmla="*/ 851948 h 2179871"/>
                <a:gd name="connsiteX9231" fmla="*/ 1526232 w 2663714"/>
                <a:gd name="connsiteY9231" fmla="*/ 852802 h 2179871"/>
                <a:gd name="connsiteX9232" fmla="*/ 1531436 w 2663714"/>
                <a:gd name="connsiteY9232" fmla="*/ 837439 h 2179871"/>
                <a:gd name="connsiteX9233" fmla="*/ 1549950 w 2663714"/>
                <a:gd name="connsiteY9233" fmla="*/ 790071 h 2179871"/>
                <a:gd name="connsiteX9234" fmla="*/ 1549950 w 2663714"/>
                <a:gd name="connsiteY9234" fmla="*/ 790071 h 2179871"/>
                <a:gd name="connsiteX9235" fmla="*/ 1549950 w 2663714"/>
                <a:gd name="connsiteY9235" fmla="*/ 789985 h 2179871"/>
                <a:gd name="connsiteX9236" fmla="*/ 1549950 w 2663714"/>
                <a:gd name="connsiteY9236" fmla="*/ 789985 h 2179871"/>
                <a:gd name="connsiteX9237" fmla="*/ 1549950 w 2663714"/>
                <a:gd name="connsiteY9237" fmla="*/ 789900 h 2179871"/>
                <a:gd name="connsiteX9238" fmla="*/ 1551315 w 2663714"/>
                <a:gd name="connsiteY9238" fmla="*/ 785974 h 2179871"/>
                <a:gd name="connsiteX9239" fmla="*/ 1557629 w 2663714"/>
                <a:gd name="connsiteY9239" fmla="*/ 782901 h 2179871"/>
                <a:gd name="connsiteX9240" fmla="*/ 1558396 w 2663714"/>
                <a:gd name="connsiteY9240" fmla="*/ 782560 h 2179871"/>
                <a:gd name="connsiteX9241" fmla="*/ 1548500 w 2663714"/>
                <a:gd name="connsiteY9241" fmla="*/ 803556 h 2179871"/>
                <a:gd name="connsiteX9242" fmla="*/ 1543551 w 2663714"/>
                <a:gd name="connsiteY9242" fmla="*/ 806201 h 2179871"/>
                <a:gd name="connsiteX9243" fmla="*/ 1543551 w 2663714"/>
                <a:gd name="connsiteY9243" fmla="*/ 806201 h 2179871"/>
                <a:gd name="connsiteX9244" fmla="*/ 1543551 w 2663714"/>
                <a:gd name="connsiteY9244" fmla="*/ 806201 h 2179871"/>
                <a:gd name="connsiteX9245" fmla="*/ 1543892 w 2663714"/>
                <a:gd name="connsiteY9245" fmla="*/ 806970 h 2179871"/>
                <a:gd name="connsiteX9246" fmla="*/ 1543892 w 2663714"/>
                <a:gd name="connsiteY9246" fmla="*/ 806970 h 2179871"/>
                <a:gd name="connsiteX9247" fmla="*/ 1543892 w 2663714"/>
                <a:gd name="connsiteY9247" fmla="*/ 806970 h 2179871"/>
                <a:gd name="connsiteX9248" fmla="*/ 1544149 w 2663714"/>
                <a:gd name="connsiteY9248" fmla="*/ 806970 h 2179871"/>
                <a:gd name="connsiteX9249" fmla="*/ 1547732 w 2663714"/>
                <a:gd name="connsiteY9249" fmla="*/ 805263 h 2179871"/>
                <a:gd name="connsiteX9250" fmla="*/ 1546964 w 2663714"/>
                <a:gd name="connsiteY9250" fmla="*/ 806799 h 2179871"/>
                <a:gd name="connsiteX9251" fmla="*/ 1546964 w 2663714"/>
                <a:gd name="connsiteY9251" fmla="*/ 806799 h 2179871"/>
                <a:gd name="connsiteX9252" fmla="*/ 1546964 w 2663714"/>
                <a:gd name="connsiteY9252" fmla="*/ 806799 h 2179871"/>
                <a:gd name="connsiteX9253" fmla="*/ 1546964 w 2663714"/>
                <a:gd name="connsiteY9253" fmla="*/ 806799 h 2179871"/>
                <a:gd name="connsiteX9254" fmla="*/ 1546964 w 2663714"/>
                <a:gd name="connsiteY9254" fmla="*/ 806799 h 2179871"/>
                <a:gd name="connsiteX9255" fmla="*/ 1542954 w 2663714"/>
                <a:gd name="connsiteY9255" fmla="*/ 816870 h 2179871"/>
                <a:gd name="connsiteX9256" fmla="*/ 1542357 w 2663714"/>
                <a:gd name="connsiteY9256" fmla="*/ 817211 h 2179871"/>
                <a:gd name="connsiteX9257" fmla="*/ 1542528 w 2663714"/>
                <a:gd name="connsiteY9257" fmla="*/ 817467 h 2179871"/>
                <a:gd name="connsiteX9258" fmla="*/ 1547903 w 2663714"/>
                <a:gd name="connsiteY9258" fmla="*/ 824039 h 2179871"/>
                <a:gd name="connsiteX9259" fmla="*/ 1547903 w 2663714"/>
                <a:gd name="connsiteY9259" fmla="*/ 824039 h 2179871"/>
                <a:gd name="connsiteX9260" fmla="*/ 1547903 w 2663714"/>
                <a:gd name="connsiteY9260" fmla="*/ 824039 h 2179871"/>
                <a:gd name="connsiteX9261" fmla="*/ 1547903 w 2663714"/>
                <a:gd name="connsiteY9261" fmla="*/ 824039 h 2179871"/>
                <a:gd name="connsiteX9262" fmla="*/ 1547903 w 2663714"/>
                <a:gd name="connsiteY9262" fmla="*/ 824039 h 2179871"/>
                <a:gd name="connsiteX9263" fmla="*/ 1538774 w 2663714"/>
                <a:gd name="connsiteY9263" fmla="*/ 847937 h 2179871"/>
                <a:gd name="connsiteX9264" fmla="*/ 1534081 w 2663714"/>
                <a:gd name="connsiteY9264" fmla="*/ 849729 h 2179871"/>
                <a:gd name="connsiteX9265" fmla="*/ 1548500 w 2663714"/>
                <a:gd name="connsiteY9265" fmla="*/ 820199 h 2179871"/>
                <a:gd name="connsiteX9266" fmla="*/ 1549779 w 2663714"/>
                <a:gd name="connsiteY9266" fmla="*/ 819772 h 2179871"/>
                <a:gd name="connsiteX9267" fmla="*/ 1547817 w 2663714"/>
                <a:gd name="connsiteY9267" fmla="*/ 823954 h 2179871"/>
                <a:gd name="connsiteX9268" fmla="*/ 1516676 w 2663714"/>
                <a:gd name="connsiteY9268" fmla="*/ 853143 h 2179871"/>
                <a:gd name="connsiteX9269" fmla="*/ 1516591 w 2663714"/>
                <a:gd name="connsiteY9269" fmla="*/ 853143 h 2179871"/>
                <a:gd name="connsiteX9270" fmla="*/ 1519406 w 2663714"/>
                <a:gd name="connsiteY9270" fmla="*/ 845121 h 2179871"/>
                <a:gd name="connsiteX9271" fmla="*/ 1539030 w 2663714"/>
                <a:gd name="connsiteY9271" fmla="*/ 794850 h 2179871"/>
                <a:gd name="connsiteX9272" fmla="*/ 1539456 w 2663714"/>
                <a:gd name="connsiteY9272" fmla="*/ 794850 h 2179871"/>
                <a:gd name="connsiteX9273" fmla="*/ 1540309 w 2663714"/>
                <a:gd name="connsiteY9273" fmla="*/ 794424 h 2179871"/>
                <a:gd name="connsiteX9274" fmla="*/ 1540907 w 2663714"/>
                <a:gd name="connsiteY9274" fmla="*/ 793741 h 2179871"/>
                <a:gd name="connsiteX9275" fmla="*/ 1540907 w 2663714"/>
                <a:gd name="connsiteY9275" fmla="*/ 793143 h 2179871"/>
                <a:gd name="connsiteX9276" fmla="*/ 1540395 w 2663714"/>
                <a:gd name="connsiteY9276" fmla="*/ 792973 h 2179871"/>
                <a:gd name="connsiteX9277" fmla="*/ 1540395 w 2663714"/>
                <a:gd name="connsiteY9277" fmla="*/ 793314 h 2179871"/>
                <a:gd name="connsiteX9278" fmla="*/ 1540138 w 2663714"/>
                <a:gd name="connsiteY9278" fmla="*/ 794168 h 2179871"/>
                <a:gd name="connsiteX9279" fmla="*/ 1539286 w 2663714"/>
                <a:gd name="connsiteY9279" fmla="*/ 794424 h 2179871"/>
                <a:gd name="connsiteX9280" fmla="*/ 1540480 w 2663714"/>
                <a:gd name="connsiteY9280" fmla="*/ 791521 h 2179871"/>
                <a:gd name="connsiteX9281" fmla="*/ 1542869 w 2663714"/>
                <a:gd name="connsiteY9281" fmla="*/ 790241 h 2179871"/>
                <a:gd name="connsiteX9282" fmla="*/ 1529730 w 2663714"/>
                <a:gd name="connsiteY9282" fmla="*/ 836756 h 2179871"/>
                <a:gd name="connsiteX9283" fmla="*/ 1525891 w 2663714"/>
                <a:gd name="connsiteY9283" fmla="*/ 852972 h 2179871"/>
                <a:gd name="connsiteX9284" fmla="*/ 1515397 w 2663714"/>
                <a:gd name="connsiteY9284" fmla="*/ 856728 h 2179871"/>
                <a:gd name="connsiteX9285" fmla="*/ 1516421 w 2663714"/>
                <a:gd name="connsiteY9285" fmla="*/ 853826 h 2179871"/>
                <a:gd name="connsiteX9286" fmla="*/ 1517018 w 2663714"/>
                <a:gd name="connsiteY9286" fmla="*/ 853229 h 2179871"/>
                <a:gd name="connsiteX9287" fmla="*/ 1516847 w 2663714"/>
                <a:gd name="connsiteY9287" fmla="*/ 852972 h 2179871"/>
                <a:gd name="connsiteX9288" fmla="*/ 1546708 w 2663714"/>
                <a:gd name="connsiteY9288" fmla="*/ 722645 h 2179871"/>
                <a:gd name="connsiteX9289" fmla="*/ 1553107 w 2663714"/>
                <a:gd name="connsiteY9289" fmla="*/ 720341 h 2179871"/>
                <a:gd name="connsiteX9290" fmla="*/ 1565307 w 2663714"/>
                <a:gd name="connsiteY9290" fmla="*/ 716500 h 2179871"/>
                <a:gd name="connsiteX9291" fmla="*/ 1561553 w 2663714"/>
                <a:gd name="connsiteY9291" fmla="*/ 723072 h 2179871"/>
                <a:gd name="connsiteX9292" fmla="*/ 1546111 w 2663714"/>
                <a:gd name="connsiteY9292" fmla="*/ 729729 h 2179871"/>
                <a:gd name="connsiteX9293" fmla="*/ 1542783 w 2663714"/>
                <a:gd name="connsiteY9293" fmla="*/ 731266 h 2179871"/>
                <a:gd name="connsiteX9294" fmla="*/ 1543296 w 2663714"/>
                <a:gd name="connsiteY9294" fmla="*/ 730156 h 2179871"/>
                <a:gd name="connsiteX9295" fmla="*/ 1546623 w 2663714"/>
                <a:gd name="connsiteY9295" fmla="*/ 722731 h 2179871"/>
                <a:gd name="connsiteX9296" fmla="*/ 1726301 w 2663714"/>
                <a:gd name="connsiteY9296" fmla="*/ 761735 h 2179871"/>
                <a:gd name="connsiteX9297" fmla="*/ 1719049 w 2663714"/>
                <a:gd name="connsiteY9297" fmla="*/ 768904 h 2179871"/>
                <a:gd name="connsiteX9298" fmla="*/ 1720073 w 2663714"/>
                <a:gd name="connsiteY9298" fmla="*/ 752859 h 2179871"/>
                <a:gd name="connsiteX9299" fmla="*/ 1721865 w 2663714"/>
                <a:gd name="connsiteY9299" fmla="*/ 751664 h 2179871"/>
                <a:gd name="connsiteX9300" fmla="*/ 1726386 w 2663714"/>
                <a:gd name="connsiteY9300" fmla="*/ 761820 h 2179871"/>
                <a:gd name="connsiteX9301" fmla="*/ 1782099 w 2663714"/>
                <a:gd name="connsiteY9301" fmla="*/ 749530 h 2179871"/>
                <a:gd name="connsiteX9302" fmla="*/ 1763926 w 2663714"/>
                <a:gd name="connsiteY9302" fmla="*/ 767453 h 2179871"/>
                <a:gd name="connsiteX9303" fmla="*/ 1763926 w 2663714"/>
                <a:gd name="connsiteY9303" fmla="*/ 767453 h 2179871"/>
                <a:gd name="connsiteX9304" fmla="*/ 1763841 w 2663714"/>
                <a:gd name="connsiteY9304" fmla="*/ 767539 h 2179871"/>
                <a:gd name="connsiteX9305" fmla="*/ 1763755 w 2663714"/>
                <a:gd name="connsiteY9305" fmla="*/ 767539 h 2179871"/>
                <a:gd name="connsiteX9306" fmla="*/ 1763755 w 2663714"/>
                <a:gd name="connsiteY9306" fmla="*/ 767709 h 2179871"/>
                <a:gd name="connsiteX9307" fmla="*/ 1746521 w 2663714"/>
                <a:gd name="connsiteY9307" fmla="*/ 786230 h 2179871"/>
                <a:gd name="connsiteX9308" fmla="*/ 1747460 w 2663714"/>
                <a:gd name="connsiteY9308" fmla="*/ 783243 h 2179871"/>
                <a:gd name="connsiteX9309" fmla="*/ 1752408 w 2663714"/>
                <a:gd name="connsiteY9309" fmla="*/ 767539 h 2179871"/>
                <a:gd name="connsiteX9310" fmla="*/ 1752152 w 2663714"/>
                <a:gd name="connsiteY9310" fmla="*/ 767453 h 2179871"/>
                <a:gd name="connsiteX9311" fmla="*/ 1746436 w 2663714"/>
                <a:gd name="connsiteY9311" fmla="*/ 782816 h 2179871"/>
                <a:gd name="connsiteX9312" fmla="*/ 1744218 w 2663714"/>
                <a:gd name="connsiteY9312" fmla="*/ 788535 h 2179871"/>
                <a:gd name="connsiteX9313" fmla="*/ 1741146 w 2663714"/>
                <a:gd name="connsiteY9313" fmla="*/ 770782 h 2179871"/>
                <a:gd name="connsiteX9314" fmla="*/ 1777918 w 2663714"/>
                <a:gd name="connsiteY9314" fmla="*/ 739800 h 2179871"/>
                <a:gd name="connsiteX9315" fmla="*/ 1782099 w 2663714"/>
                <a:gd name="connsiteY9315" fmla="*/ 749616 h 2179871"/>
                <a:gd name="connsiteX9316" fmla="*/ 1677585 w 2663714"/>
                <a:gd name="connsiteY9316" fmla="*/ 845547 h 2179871"/>
                <a:gd name="connsiteX9317" fmla="*/ 1682789 w 2663714"/>
                <a:gd name="connsiteY9317" fmla="*/ 841280 h 2179871"/>
                <a:gd name="connsiteX9318" fmla="*/ 1682021 w 2663714"/>
                <a:gd name="connsiteY9318" fmla="*/ 842560 h 2179871"/>
                <a:gd name="connsiteX9319" fmla="*/ 1677500 w 2663714"/>
                <a:gd name="connsiteY9319" fmla="*/ 845547 h 2179871"/>
                <a:gd name="connsiteX9320" fmla="*/ 1635353 w 2663714"/>
                <a:gd name="connsiteY9320" fmla="*/ 855874 h 2179871"/>
                <a:gd name="connsiteX9321" fmla="*/ 1637145 w 2663714"/>
                <a:gd name="connsiteY9321" fmla="*/ 852631 h 2179871"/>
                <a:gd name="connsiteX9322" fmla="*/ 1637145 w 2663714"/>
                <a:gd name="connsiteY9322" fmla="*/ 852631 h 2179871"/>
                <a:gd name="connsiteX9323" fmla="*/ 1637145 w 2663714"/>
                <a:gd name="connsiteY9323" fmla="*/ 852460 h 2179871"/>
                <a:gd name="connsiteX9324" fmla="*/ 1637145 w 2663714"/>
                <a:gd name="connsiteY9324" fmla="*/ 852290 h 2179871"/>
                <a:gd name="connsiteX9325" fmla="*/ 1637145 w 2663714"/>
                <a:gd name="connsiteY9325" fmla="*/ 852290 h 2179871"/>
                <a:gd name="connsiteX9326" fmla="*/ 1639704 w 2663714"/>
                <a:gd name="connsiteY9326" fmla="*/ 846998 h 2179871"/>
                <a:gd name="connsiteX9327" fmla="*/ 1646017 w 2663714"/>
                <a:gd name="connsiteY9327" fmla="*/ 843243 h 2179871"/>
                <a:gd name="connsiteX9328" fmla="*/ 1640898 w 2663714"/>
                <a:gd name="connsiteY9328" fmla="*/ 852034 h 2179871"/>
                <a:gd name="connsiteX9329" fmla="*/ 1635267 w 2663714"/>
                <a:gd name="connsiteY9329" fmla="*/ 855874 h 2179871"/>
                <a:gd name="connsiteX9330" fmla="*/ 1631343 w 2663714"/>
                <a:gd name="connsiteY9330" fmla="*/ 863214 h 2179871"/>
                <a:gd name="connsiteX9331" fmla="*/ 1632708 w 2663714"/>
                <a:gd name="connsiteY9331" fmla="*/ 862446 h 2179871"/>
                <a:gd name="connsiteX9332" fmla="*/ 1627845 w 2663714"/>
                <a:gd name="connsiteY9332" fmla="*/ 869786 h 2179871"/>
                <a:gd name="connsiteX9333" fmla="*/ 1631343 w 2663714"/>
                <a:gd name="connsiteY9333" fmla="*/ 863214 h 2179871"/>
                <a:gd name="connsiteX9334" fmla="*/ 1620934 w 2663714"/>
                <a:gd name="connsiteY9334" fmla="*/ 834708 h 2179871"/>
                <a:gd name="connsiteX9335" fmla="*/ 1620934 w 2663714"/>
                <a:gd name="connsiteY9335" fmla="*/ 834537 h 2179871"/>
                <a:gd name="connsiteX9336" fmla="*/ 1621020 w 2663714"/>
                <a:gd name="connsiteY9336" fmla="*/ 834452 h 2179871"/>
                <a:gd name="connsiteX9337" fmla="*/ 1621020 w 2663714"/>
                <a:gd name="connsiteY9337" fmla="*/ 834452 h 2179871"/>
                <a:gd name="connsiteX9338" fmla="*/ 1621702 w 2663714"/>
                <a:gd name="connsiteY9338" fmla="*/ 833001 h 2179871"/>
                <a:gd name="connsiteX9339" fmla="*/ 1634756 w 2663714"/>
                <a:gd name="connsiteY9339" fmla="*/ 826002 h 2179871"/>
                <a:gd name="connsiteX9340" fmla="*/ 1629295 w 2663714"/>
                <a:gd name="connsiteY9340" fmla="*/ 836244 h 2179871"/>
                <a:gd name="connsiteX9341" fmla="*/ 1615986 w 2663714"/>
                <a:gd name="connsiteY9341" fmla="*/ 844694 h 2179871"/>
                <a:gd name="connsiteX9342" fmla="*/ 1620934 w 2663714"/>
                <a:gd name="connsiteY9342" fmla="*/ 834708 h 2179871"/>
                <a:gd name="connsiteX9343" fmla="*/ 1620934 w 2663714"/>
                <a:gd name="connsiteY9343" fmla="*/ 834708 h 2179871"/>
                <a:gd name="connsiteX9344" fmla="*/ 1621531 w 2663714"/>
                <a:gd name="connsiteY9344" fmla="*/ 800739 h 2179871"/>
                <a:gd name="connsiteX9345" fmla="*/ 1623750 w 2663714"/>
                <a:gd name="connsiteY9345" fmla="*/ 799630 h 2179871"/>
                <a:gd name="connsiteX9346" fmla="*/ 1623750 w 2663714"/>
                <a:gd name="connsiteY9346" fmla="*/ 799630 h 2179871"/>
                <a:gd name="connsiteX9347" fmla="*/ 1623750 w 2663714"/>
                <a:gd name="connsiteY9347" fmla="*/ 799630 h 2179871"/>
                <a:gd name="connsiteX9348" fmla="*/ 1623750 w 2663714"/>
                <a:gd name="connsiteY9348" fmla="*/ 799630 h 2179871"/>
                <a:gd name="connsiteX9349" fmla="*/ 1623750 w 2663714"/>
                <a:gd name="connsiteY9349" fmla="*/ 799630 h 2179871"/>
                <a:gd name="connsiteX9350" fmla="*/ 1624603 w 2663714"/>
                <a:gd name="connsiteY9350" fmla="*/ 799118 h 2179871"/>
                <a:gd name="connsiteX9351" fmla="*/ 1619142 w 2663714"/>
                <a:gd name="connsiteY9351" fmla="*/ 809104 h 2179871"/>
                <a:gd name="connsiteX9352" fmla="*/ 1617948 w 2663714"/>
                <a:gd name="connsiteY9352" fmla="*/ 809872 h 2179871"/>
                <a:gd name="connsiteX9353" fmla="*/ 1621446 w 2663714"/>
                <a:gd name="connsiteY9353" fmla="*/ 800825 h 2179871"/>
                <a:gd name="connsiteX9354" fmla="*/ 1620422 w 2663714"/>
                <a:gd name="connsiteY9354" fmla="*/ 793570 h 2179871"/>
                <a:gd name="connsiteX9355" fmla="*/ 1618375 w 2663714"/>
                <a:gd name="connsiteY9355" fmla="*/ 794680 h 2179871"/>
                <a:gd name="connsiteX9356" fmla="*/ 1621020 w 2663714"/>
                <a:gd name="connsiteY9356" fmla="*/ 789473 h 2179871"/>
                <a:gd name="connsiteX9357" fmla="*/ 1623750 w 2663714"/>
                <a:gd name="connsiteY9357" fmla="*/ 788278 h 2179871"/>
                <a:gd name="connsiteX9358" fmla="*/ 1623750 w 2663714"/>
                <a:gd name="connsiteY9358" fmla="*/ 788278 h 2179871"/>
                <a:gd name="connsiteX9359" fmla="*/ 1623750 w 2663714"/>
                <a:gd name="connsiteY9359" fmla="*/ 788278 h 2179871"/>
                <a:gd name="connsiteX9360" fmla="*/ 1623750 w 2663714"/>
                <a:gd name="connsiteY9360" fmla="*/ 788278 h 2179871"/>
                <a:gd name="connsiteX9361" fmla="*/ 1623750 w 2663714"/>
                <a:gd name="connsiteY9361" fmla="*/ 788278 h 2179871"/>
                <a:gd name="connsiteX9362" fmla="*/ 1625627 w 2663714"/>
                <a:gd name="connsiteY9362" fmla="*/ 787254 h 2179871"/>
                <a:gd name="connsiteX9363" fmla="*/ 1622982 w 2663714"/>
                <a:gd name="connsiteY9363" fmla="*/ 792290 h 2179871"/>
                <a:gd name="connsiteX9364" fmla="*/ 1620593 w 2663714"/>
                <a:gd name="connsiteY9364" fmla="*/ 793399 h 2179871"/>
                <a:gd name="connsiteX9365" fmla="*/ 1620593 w 2663714"/>
                <a:gd name="connsiteY9365" fmla="*/ 793399 h 2179871"/>
                <a:gd name="connsiteX9366" fmla="*/ 1620422 w 2663714"/>
                <a:gd name="connsiteY9366" fmla="*/ 793399 h 2179871"/>
                <a:gd name="connsiteX9367" fmla="*/ 1620251 w 2663714"/>
                <a:gd name="connsiteY9367" fmla="*/ 793399 h 2179871"/>
                <a:gd name="connsiteX9368" fmla="*/ 1620251 w 2663714"/>
                <a:gd name="connsiteY9368" fmla="*/ 793399 h 2179871"/>
                <a:gd name="connsiteX9369" fmla="*/ 1611037 w 2663714"/>
                <a:gd name="connsiteY9369" fmla="*/ 770014 h 2179871"/>
                <a:gd name="connsiteX9370" fmla="*/ 1610781 w 2663714"/>
                <a:gd name="connsiteY9370" fmla="*/ 770441 h 2179871"/>
                <a:gd name="connsiteX9371" fmla="*/ 1596277 w 2663714"/>
                <a:gd name="connsiteY9371" fmla="*/ 778122 h 2179871"/>
                <a:gd name="connsiteX9372" fmla="*/ 1603530 w 2663714"/>
                <a:gd name="connsiteY9372" fmla="*/ 761906 h 2179871"/>
                <a:gd name="connsiteX9373" fmla="*/ 1603530 w 2663714"/>
                <a:gd name="connsiteY9373" fmla="*/ 761906 h 2179871"/>
                <a:gd name="connsiteX9374" fmla="*/ 1598496 w 2663714"/>
                <a:gd name="connsiteY9374" fmla="*/ 774196 h 2179871"/>
                <a:gd name="connsiteX9375" fmla="*/ 1598752 w 2663714"/>
                <a:gd name="connsiteY9375" fmla="*/ 774367 h 2179871"/>
                <a:gd name="connsiteX9376" fmla="*/ 1605065 w 2663714"/>
                <a:gd name="connsiteY9376" fmla="*/ 761308 h 2179871"/>
                <a:gd name="connsiteX9377" fmla="*/ 1625371 w 2663714"/>
                <a:gd name="connsiteY9377" fmla="*/ 752261 h 2179871"/>
                <a:gd name="connsiteX9378" fmla="*/ 1625371 w 2663714"/>
                <a:gd name="connsiteY9378" fmla="*/ 752261 h 2179871"/>
                <a:gd name="connsiteX9379" fmla="*/ 1625371 w 2663714"/>
                <a:gd name="connsiteY9379" fmla="*/ 752261 h 2179871"/>
                <a:gd name="connsiteX9380" fmla="*/ 1625371 w 2663714"/>
                <a:gd name="connsiteY9380" fmla="*/ 752261 h 2179871"/>
                <a:gd name="connsiteX9381" fmla="*/ 1625371 w 2663714"/>
                <a:gd name="connsiteY9381" fmla="*/ 752261 h 2179871"/>
                <a:gd name="connsiteX9382" fmla="*/ 1660692 w 2663714"/>
                <a:gd name="connsiteY9382" fmla="*/ 734765 h 2179871"/>
                <a:gd name="connsiteX9383" fmla="*/ 1662057 w 2663714"/>
                <a:gd name="connsiteY9383" fmla="*/ 734850 h 2179871"/>
                <a:gd name="connsiteX9384" fmla="*/ 1662057 w 2663714"/>
                <a:gd name="connsiteY9384" fmla="*/ 734594 h 2179871"/>
                <a:gd name="connsiteX9385" fmla="*/ 1661374 w 2663714"/>
                <a:gd name="connsiteY9385" fmla="*/ 734424 h 2179871"/>
                <a:gd name="connsiteX9386" fmla="*/ 1686458 w 2663714"/>
                <a:gd name="connsiteY9386" fmla="*/ 722304 h 2179871"/>
                <a:gd name="connsiteX9387" fmla="*/ 1695672 w 2663714"/>
                <a:gd name="connsiteY9387" fmla="*/ 723158 h 2179871"/>
                <a:gd name="connsiteX9388" fmla="*/ 1698232 w 2663714"/>
                <a:gd name="connsiteY9388" fmla="*/ 723499 h 2179871"/>
                <a:gd name="connsiteX9389" fmla="*/ 1700876 w 2663714"/>
                <a:gd name="connsiteY9389" fmla="*/ 727937 h 2179871"/>
                <a:gd name="connsiteX9390" fmla="*/ 1632537 w 2663714"/>
                <a:gd name="connsiteY9390" fmla="*/ 759089 h 2179871"/>
                <a:gd name="connsiteX9391" fmla="*/ 1632537 w 2663714"/>
                <a:gd name="connsiteY9391" fmla="*/ 759089 h 2179871"/>
                <a:gd name="connsiteX9392" fmla="*/ 1632366 w 2663714"/>
                <a:gd name="connsiteY9392" fmla="*/ 759089 h 2179871"/>
                <a:gd name="connsiteX9393" fmla="*/ 1632196 w 2663714"/>
                <a:gd name="connsiteY9393" fmla="*/ 759089 h 2179871"/>
                <a:gd name="connsiteX9394" fmla="*/ 1632196 w 2663714"/>
                <a:gd name="connsiteY9394" fmla="*/ 759175 h 2179871"/>
                <a:gd name="connsiteX9395" fmla="*/ 1611037 w 2663714"/>
                <a:gd name="connsiteY9395" fmla="*/ 770270 h 2179871"/>
                <a:gd name="connsiteX9396" fmla="*/ 1611037 w 2663714"/>
                <a:gd name="connsiteY9396" fmla="*/ 770270 h 2179871"/>
                <a:gd name="connsiteX9397" fmla="*/ 1610781 w 2663714"/>
                <a:gd name="connsiteY9397" fmla="*/ 770099 h 2179871"/>
                <a:gd name="connsiteX9398" fmla="*/ 1556093 w 2663714"/>
                <a:gd name="connsiteY9398" fmla="*/ 772745 h 2179871"/>
                <a:gd name="connsiteX9399" fmla="*/ 1564881 w 2663714"/>
                <a:gd name="connsiteY9399" fmla="*/ 769416 h 2179871"/>
                <a:gd name="connsiteX9400" fmla="*/ 1560188 w 2663714"/>
                <a:gd name="connsiteY9400" fmla="*/ 779317 h 2179871"/>
                <a:gd name="connsiteX9401" fmla="*/ 1556775 w 2663714"/>
                <a:gd name="connsiteY9401" fmla="*/ 781194 h 2179871"/>
                <a:gd name="connsiteX9402" fmla="*/ 1552339 w 2663714"/>
                <a:gd name="connsiteY9402" fmla="*/ 783755 h 2179871"/>
                <a:gd name="connsiteX9403" fmla="*/ 1556093 w 2663714"/>
                <a:gd name="connsiteY9403" fmla="*/ 772660 h 2179871"/>
                <a:gd name="connsiteX9404" fmla="*/ 1551486 w 2663714"/>
                <a:gd name="connsiteY9404" fmla="*/ 764893 h 2179871"/>
                <a:gd name="connsiteX9405" fmla="*/ 1554131 w 2663714"/>
                <a:gd name="connsiteY9405" fmla="*/ 763954 h 2179871"/>
                <a:gd name="connsiteX9406" fmla="*/ 1550291 w 2663714"/>
                <a:gd name="connsiteY9406" fmla="*/ 772404 h 2179871"/>
                <a:gd name="connsiteX9407" fmla="*/ 1548158 w 2663714"/>
                <a:gd name="connsiteY9407" fmla="*/ 773428 h 2179871"/>
                <a:gd name="connsiteX9408" fmla="*/ 1551486 w 2663714"/>
                <a:gd name="connsiteY9408" fmla="*/ 764893 h 2179871"/>
                <a:gd name="connsiteX9409" fmla="*/ 1550462 w 2663714"/>
                <a:gd name="connsiteY9409" fmla="*/ 743897 h 2179871"/>
                <a:gd name="connsiteX9410" fmla="*/ 1549353 w 2663714"/>
                <a:gd name="connsiteY9410" fmla="*/ 743129 h 2179871"/>
                <a:gd name="connsiteX9411" fmla="*/ 1551315 w 2663714"/>
                <a:gd name="connsiteY9411" fmla="*/ 742446 h 2179871"/>
                <a:gd name="connsiteX9412" fmla="*/ 1550547 w 2663714"/>
                <a:gd name="connsiteY9412" fmla="*/ 743897 h 2179871"/>
                <a:gd name="connsiteX9413" fmla="*/ 1550547 w 2663714"/>
                <a:gd name="connsiteY9413" fmla="*/ 743897 h 2179871"/>
                <a:gd name="connsiteX9414" fmla="*/ 1621361 w 2663714"/>
                <a:gd name="connsiteY9414" fmla="*/ 710014 h 2179871"/>
                <a:gd name="connsiteX9415" fmla="*/ 1621361 w 2663714"/>
                <a:gd name="connsiteY9415" fmla="*/ 710014 h 2179871"/>
                <a:gd name="connsiteX9416" fmla="*/ 1621361 w 2663714"/>
                <a:gd name="connsiteY9416" fmla="*/ 710014 h 2179871"/>
                <a:gd name="connsiteX9417" fmla="*/ 1621361 w 2663714"/>
                <a:gd name="connsiteY9417" fmla="*/ 710014 h 2179871"/>
                <a:gd name="connsiteX9418" fmla="*/ 1621361 w 2663714"/>
                <a:gd name="connsiteY9418" fmla="*/ 710014 h 2179871"/>
                <a:gd name="connsiteX9419" fmla="*/ 1645847 w 2663714"/>
                <a:gd name="connsiteY9419" fmla="*/ 707368 h 2179871"/>
                <a:gd name="connsiteX9420" fmla="*/ 1661289 w 2663714"/>
                <a:gd name="connsiteY9420" fmla="*/ 706515 h 2179871"/>
                <a:gd name="connsiteX9421" fmla="*/ 1649515 w 2663714"/>
                <a:gd name="connsiteY9421" fmla="*/ 708563 h 2179871"/>
                <a:gd name="connsiteX9422" fmla="*/ 1589793 w 2663714"/>
                <a:gd name="connsiteY9422" fmla="*/ 722560 h 2179871"/>
                <a:gd name="connsiteX9423" fmla="*/ 1589793 w 2663714"/>
                <a:gd name="connsiteY9423" fmla="*/ 722560 h 2179871"/>
                <a:gd name="connsiteX9424" fmla="*/ 1589623 w 2663714"/>
                <a:gd name="connsiteY9424" fmla="*/ 722560 h 2179871"/>
                <a:gd name="connsiteX9425" fmla="*/ 1589452 w 2663714"/>
                <a:gd name="connsiteY9425" fmla="*/ 722560 h 2179871"/>
                <a:gd name="connsiteX9426" fmla="*/ 1589452 w 2663714"/>
                <a:gd name="connsiteY9426" fmla="*/ 722560 h 2179871"/>
                <a:gd name="connsiteX9427" fmla="*/ 1572132 w 2663714"/>
                <a:gd name="connsiteY9427" fmla="*/ 729217 h 2179871"/>
                <a:gd name="connsiteX9428" fmla="*/ 1573753 w 2663714"/>
                <a:gd name="connsiteY9428" fmla="*/ 725120 h 2179871"/>
                <a:gd name="connsiteX9429" fmla="*/ 1573498 w 2663714"/>
                <a:gd name="connsiteY9429" fmla="*/ 724950 h 2179871"/>
                <a:gd name="connsiteX9430" fmla="*/ 1571109 w 2663714"/>
                <a:gd name="connsiteY9430" fmla="*/ 729559 h 2179871"/>
                <a:gd name="connsiteX9431" fmla="*/ 1564625 w 2663714"/>
                <a:gd name="connsiteY9431" fmla="*/ 732290 h 2179871"/>
                <a:gd name="connsiteX9432" fmla="*/ 1567867 w 2663714"/>
                <a:gd name="connsiteY9432" fmla="*/ 724779 h 2179871"/>
                <a:gd name="connsiteX9433" fmla="*/ 1601567 w 2663714"/>
                <a:gd name="connsiteY9433" fmla="*/ 715305 h 2179871"/>
                <a:gd name="connsiteX9434" fmla="*/ 1601567 w 2663714"/>
                <a:gd name="connsiteY9434" fmla="*/ 715305 h 2179871"/>
                <a:gd name="connsiteX9435" fmla="*/ 1601567 w 2663714"/>
                <a:gd name="connsiteY9435" fmla="*/ 715305 h 2179871"/>
                <a:gd name="connsiteX9436" fmla="*/ 1601567 w 2663714"/>
                <a:gd name="connsiteY9436" fmla="*/ 715305 h 2179871"/>
                <a:gd name="connsiteX9437" fmla="*/ 1601567 w 2663714"/>
                <a:gd name="connsiteY9437" fmla="*/ 715305 h 2179871"/>
                <a:gd name="connsiteX9438" fmla="*/ 1618204 w 2663714"/>
                <a:gd name="connsiteY9438" fmla="*/ 710014 h 2179871"/>
                <a:gd name="connsiteX9439" fmla="*/ 1621105 w 2663714"/>
                <a:gd name="connsiteY9439" fmla="*/ 709843 h 2179871"/>
                <a:gd name="connsiteX9440" fmla="*/ 1670418 w 2663714"/>
                <a:gd name="connsiteY9440" fmla="*/ 707027 h 2179871"/>
                <a:gd name="connsiteX9441" fmla="*/ 1682875 w 2663714"/>
                <a:gd name="connsiteY9441" fmla="*/ 710099 h 2179871"/>
                <a:gd name="connsiteX9442" fmla="*/ 1679121 w 2663714"/>
                <a:gd name="connsiteY9442" fmla="*/ 711465 h 2179871"/>
                <a:gd name="connsiteX9443" fmla="*/ 1662484 w 2663714"/>
                <a:gd name="connsiteY9443" fmla="*/ 717354 h 2179871"/>
                <a:gd name="connsiteX9444" fmla="*/ 1656170 w 2663714"/>
                <a:gd name="connsiteY9444" fmla="*/ 717012 h 2179871"/>
                <a:gd name="connsiteX9445" fmla="*/ 1675537 w 2663714"/>
                <a:gd name="connsiteY9445" fmla="*/ 709928 h 2179871"/>
                <a:gd name="connsiteX9446" fmla="*/ 1675452 w 2663714"/>
                <a:gd name="connsiteY9446" fmla="*/ 709672 h 2179871"/>
                <a:gd name="connsiteX9447" fmla="*/ 1651734 w 2663714"/>
                <a:gd name="connsiteY9447" fmla="*/ 716500 h 2179871"/>
                <a:gd name="connsiteX9448" fmla="*/ 1650624 w 2663714"/>
                <a:gd name="connsiteY9448" fmla="*/ 716842 h 2179871"/>
                <a:gd name="connsiteX9449" fmla="*/ 1627930 w 2663714"/>
                <a:gd name="connsiteY9449" fmla="*/ 717268 h 2179871"/>
                <a:gd name="connsiteX9450" fmla="*/ 1649942 w 2663714"/>
                <a:gd name="connsiteY9450" fmla="*/ 710697 h 2179871"/>
                <a:gd name="connsiteX9451" fmla="*/ 1665470 w 2663714"/>
                <a:gd name="connsiteY9451" fmla="*/ 706685 h 2179871"/>
                <a:gd name="connsiteX9452" fmla="*/ 1670418 w 2663714"/>
                <a:gd name="connsiteY9452" fmla="*/ 707027 h 2179871"/>
                <a:gd name="connsiteX9453" fmla="*/ 1608478 w 2663714"/>
                <a:gd name="connsiteY9453" fmla="*/ 752944 h 2179871"/>
                <a:gd name="connsiteX9454" fmla="*/ 1608648 w 2663714"/>
                <a:gd name="connsiteY9454" fmla="*/ 752432 h 2179871"/>
                <a:gd name="connsiteX9455" fmla="*/ 1616839 w 2663714"/>
                <a:gd name="connsiteY9455" fmla="*/ 748677 h 2179871"/>
                <a:gd name="connsiteX9456" fmla="*/ 1608478 w 2663714"/>
                <a:gd name="connsiteY9456" fmla="*/ 752944 h 2179871"/>
                <a:gd name="connsiteX9457" fmla="*/ 1577764 w 2663714"/>
                <a:gd name="connsiteY9457" fmla="*/ 712830 h 2179871"/>
                <a:gd name="connsiteX9458" fmla="*/ 1572132 w 2663714"/>
                <a:gd name="connsiteY9458" fmla="*/ 715817 h 2179871"/>
                <a:gd name="connsiteX9459" fmla="*/ 1571962 w 2663714"/>
                <a:gd name="connsiteY9459" fmla="*/ 715903 h 2179871"/>
                <a:gd name="connsiteX9460" fmla="*/ 1572730 w 2663714"/>
                <a:gd name="connsiteY9460" fmla="*/ 714281 h 2179871"/>
                <a:gd name="connsiteX9461" fmla="*/ 1577764 w 2663714"/>
                <a:gd name="connsiteY9461" fmla="*/ 712830 h 2179871"/>
                <a:gd name="connsiteX9462" fmla="*/ 1573242 w 2663714"/>
                <a:gd name="connsiteY9462" fmla="*/ 717525 h 2179871"/>
                <a:gd name="connsiteX9463" fmla="*/ 1586039 w 2663714"/>
                <a:gd name="connsiteY9463" fmla="*/ 713513 h 2179871"/>
                <a:gd name="connsiteX9464" fmla="*/ 1570341 w 2663714"/>
                <a:gd name="connsiteY9464" fmla="*/ 719488 h 2179871"/>
                <a:gd name="connsiteX9465" fmla="*/ 1570597 w 2663714"/>
                <a:gd name="connsiteY9465" fmla="*/ 718975 h 2179871"/>
                <a:gd name="connsiteX9466" fmla="*/ 1573242 w 2663714"/>
                <a:gd name="connsiteY9466" fmla="*/ 717525 h 2179871"/>
                <a:gd name="connsiteX9467" fmla="*/ 1620337 w 2663714"/>
                <a:gd name="connsiteY9467" fmla="*/ 724864 h 2179871"/>
                <a:gd name="connsiteX9468" fmla="*/ 1620337 w 2663714"/>
                <a:gd name="connsiteY9468" fmla="*/ 724864 h 2179871"/>
                <a:gd name="connsiteX9469" fmla="*/ 1620337 w 2663714"/>
                <a:gd name="connsiteY9469" fmla="*/ 724864 h 2179871"/>
                <a:gd name="connsiteX9470" fmla="*/ 1620337 w 2663714"/>
                <a:gd name="connsiteY9470" fmla="*/ 724864 h 2179871"/>
                <a:gd name="connsiteX9471" fmla="*/ 1626138 w 2663714"/>
                <a:gd name="connsiteY9471" fmla="*/ 724011 h 2179871"/>
                <a:gd name="connsiteX9472" fmla="*/ 1603530 w 2663714"/>
                <a:gd name="connsiteY9472" fmla="*/ 731095 h 2179871"/>
                <a:gd name="connsiteX9473" fmla="*/ 1590220 w 2663714"/>
                <a:gd name="connsiteY9473" fmla="*/ 734850 h 2179871"/>
                <a:gd name="connsiteX9474" fmla="*/ 1580238 w 2663714"/>
                <a:gd name="connsiteY9474" fmla="*/ 738435 h 2179871"/>
                <a:gd name="connsiteX9475" fmla="*/ 1582541 w 2663714"/>
                <a:gd name="connsiteY9475" fmla="*/ 732119 h 2179871"/>
                <a:gd name="connsiteX9476" fmla="*/ 1591756 w 2663714"/>
                <a:gd name="connsiteY9476" fmla="*/ 729303 h 2179871"/>
                <a:gd name="connsiteX9477" fmla="*/ 1591756 w 2663714"/>
                <a:gd name="connsiteY9477" fmla="*/ 729303 h 2179871"/>
                <a:gd name="connsiteX9478" fmla="*/ 1591756 w 2663714"/>
                <a:gd name="connsiteY9478" fmla="*/ 729303 h 2179871"/>
                <a:gd name="connsiteX9479" fmla="*/ 1591756 w 2663714"/>
                <a:gd name="connsiteY9479" fmla="*/ 729303 h 2179871"/>
                <a:gd name="connsiteX9480" fmla="*/ 1591756 w 2663714"/>
                <a:gd name="connsiteY9480" fmla="*/ 729303 h 2179871"/>
                <a:gd name="connsiteX9481" fmla="*/ 1593547 w 2663714"/>
                <a:gd name="connsiteY9481" fmla="*/ 728705 h 2179871"/>
                <a:gd name="connsiteX9482" fmla="*/ 1620166 w 2663714"/>
                <a:gd name="connsiteY9482" fmla="*/ 724864 h 2179871"/>
                <a:gd name="connsiteX9483" fmla="*/ 1605918 w 2663714"/>
                <a:gd name="connsiteY9483" fmla="*/ 746031 h 2179871"/>
                <a:gd name="connsiteX9484" fmla="*/ 1605918 w 2663714"/>
                <a:gd name="connsiteY9484" fmla="*/ 746031 h 2179871"/>
                <a:gd name="connsiteX9485" fmla="*/ 1605747 w 2663714"/>
                <a:gd name="connsiteY9485" fmla="*/ 746031 h 2179871"/>
                <a:gd name="connsiteX9486" fmla="*/ 1605577 w 2663714"/>
                <a:gd name="connsiteY9486" fmla="*/ 746031 h 2179871"/>
                <a:gd name="connsiteX9487" fmla="*/ 1605577 w 2663714"/>
                <a:gd name="connsiteY9487" fmla="*/ 746031 h 2179871"/>
                <a:gd name="connsiteX9488" fmla="*/ 1597984 w 2663714"/>
                <a:gd name="connsiteY9488" fmla="*/ 749530 h 2179871"/>
                <a:gd name="connsiteX9489" fmla="*/ 1597131 w 2663714"/>
                <a:gd name="connsiteY9489" fmla="*/ 748335 h 2179871"/>
                <a:gd name="connsiteX9490" fmla="*/ 1612573 w 2663714"/>
                <a:gd name="connsiteY9490" fmla="*/ 742617 h 2179871"/>
                <a:gd name="connsiteX9491" fmla="*/ 1612573 w 2663714"/>
                <a:gd name="connsiteY9491" fmla="*/ 742617 h 2179871"/>
                <a:gd name="connsiteX9492" fmla="*/ 1612573 w 2663714"/>
                <a:gd name="connsiteY9492" fmla="*/ 742617 h 2179871"/>
                <a:gd name="connsiteX9493" fmla="*/ 1612573 w 2663714"/>
                <a:gd name="connsiteY9493" fmla="*/ 742617 h 2179871"/>
                <a:gd name="connsiteX9494" fmla="*/ 1612573 w 2663714"/>
                <a:gd name="connsiteY9494" fmla="*/ 742617 h 2179871"/>
                <a:gd name="connsiteX9495" fmla="*/ 1632793 w 2663714"/>
                <a:gd name="connsiteY9495" fmla="*/ 733911 h 2179871"/>
                <a:gd name="connsiteX9496" fmla="*/ 1637145 w 2663714"/>
                <a:gd name="connsiteY9496" fmla="*/ 733655 h 2179871"/>
                <a:gd name="connsiteX9497" fmla="*/ 1605747 w 2663714"/>
                <a:gd name="connsiteY9497" fmla="*/ 745860 h 2179871"/>
                <a:gd name="connsiteX9498" fmla="*/ 1593974 w 2663714"/>
                <a:gd name="connsiteY9498" fmla="*/ 749701 h 2179871"/>
                <a:gd name="connsiteX9499" fmla="*/ 1596704 w 2663714"/>
                <a:gd name="connsiteY9499" fmla="*/ 748677 h 2179871"/>
                <a:gd name="connsiteX9500" fmla="*/ 1597728 w 2663714"/>
                <a:gd name="connsiteY9500" fmla="*/ 749872 h 2179871"/>
                <a:gd name="connsiteX9501" fmla="*/ 1593121 w 2663714"/>
                <a:gd name="connsiteY9501" fmla="*/ 752005 h 2179871"/>
                <a:gd name="connsiteX9502" fmla="*/ 1594059 w 2663714"/>
                <a:gd name="connsiteY9502" fmla="*/ 749701 h 2179871"/>
                <a:gd name="connsiteX9503" fmla="*/ 1591329 w 2663714"/>
                <a:gd name="connsiteY9503" fmla="*/ 752773 h 2179871"/>
                <a:gd name="connsiteX9504" fmla="*/ 1582371 w 2663714"/>
                <a:gd name="connsiteY9504" fmla="*/ 756955 h 2179871"/>
                <a:gd name="connsiteX9505" fmla="*/ 1583992 w 2663714"/>
                <a:gd name="connsiteY9505" fmla="*/ 753200 h 2179871"/>
                <a:gd name="connsiteX9506" fmla="*/ 1592609 w 2663714"/>
                <a:gd name="connsiteY9506" fmla="*/ 750128 h 2179871"/>
                <a:gd name="connsiteX9507" fmla="*/ 1591329 w 2663714"/>
                <a:gd name="connsiteY9507" fmla="*/ 752773 h 2179871"/>
                <a:gd name="connsiteX9508" fmla="*/ 1610184 w 2663714"/>
                <a:gd name="connsiteY9508" fmla="*/ 736216 h 2179871"/>
                <a:gd name="connsiteX9509" fmla="*/ 1610184 w 2663714"/>
                <a:gd name="connsiteY9509" fmla="*/ 736216 h 2179871"/>
                <a:gd name="connsiteX9510" fmla="*/ 1610013 w 2663714"/>
                <a:gd name="connsiteY9510" fmla="*/ 736216 h 2179871"/>
                <a:gd name="connsiteX9511" fmla="*/ 1609843 w 2663714"/>
                <a:gd name="connsiteY9511" fmla="*/ 736216 h 2179871"/>
                <a:gd name="connsiteX9512" fmla="*/ 1609843 w 2663714"/>
                <a:gd name="connsiteY9512" fmla="*/ 736216 h 2179871"/>
                <a:gd name="connsiteX9513" fmla="*/ 1586893 w 2663714"/>
                <a:gd name="connsiteY9513" fmla="*/ 746116 h 2179871"/>
                <a:gd name="connsiteX9514" fmla="*/ 1588002 w 2663714"/>
                <a:gd name="connsiteY9514" fmla="*/ 743471 h 2179871"/>
                <a:gd name="connsiteX9515" fmla="*/ 1608904 w 2663714"/>
                <a:gd name="connsiteY9515" fmla="*/ 735192 h 2179871"/>
                <a:gd name="connsiteX9516" fmla="*/ 1613170 w 2663714"/>
                <a:gd name="connsiteY9516" fmla="*/ 735021 h 2179871"/>
                <a:gd name="connsiteX9517" fmla="*/ 1610184 w 2663714"/>
                <a:gd name="connsiteY9517" fmla="*/ 736130 h 2179871"/>
                <a:gd name="connsiteX9518" fmla="*/ 1580152 w 2663714"/>
                <a:gd name="connsiteY9518" fmla="*/ 738776 h 2179871"/>
                <a:gd name="connsiteX9519" fmla="*/ 1582200 w 2663714"/>
                <a:gd name="connsiteY9519" fmla="*/ 738350 h 2179871"/>
                <a:gd name="connsiteX9520" fmla="*/ 1579982 w 2663714"/>
                <a:gd name="connsiteY9520" fmla="*/ 739288 h 2179871"/>
                <a:gd name="connsiteX9521" fmla="*/ 1580152 w 2663714"/>
                <a:gd name="connsiteY9521" fmla="*/ 738776 h 2179871"/>
                <a:gd name="connsiteX9522" fmla="*/ 1561980 w 2663714"/>
                <a:gd name="connsiteY9522" fmla="*/ 738691 h 2179871"/>
                <a:gd name="connsiteX9523" fmla="*/ 1567440 w 2663714"/>
                <a:gd name="connsiteY9523" fmla="*/ 736899 h 2179871"/>
                <a:gd name="connsiteX9524" fmla="*/ 1565137 w 2663714"/>
                <a:gd name="connsiteY9524" fmla="*/ 741251 h 2179871"/>
                <a:gd name="connsiteX9525" fmla="*/ 1562492 w 2663714"/>
                <a:gd name="connsiteY9525" fmla="*/ 746458 h 2179871"/>
                <a:gd name="connsiteX9526" fmla="*/ 1557885 w 2663714"/>
                <a:gd name="connsiteY9526" fmla="*/ 748421 h 2179871"/>
                <a:gd name="connsiteX9527" fmla="*/ 1561895 w 2663714"/>
                <a:gd name="connsiteY9527" fmla="*/ 738691 h 2179871"/>
                <a:gd name="connsiteX9528" fmla="*/ 1567099 w 2663714"/>
                <a:gd name="connsiteY9528" fmla="*/ 742019 h 2179871"/>
                <a:gd name="connsiteX9529" fmla="*/ 1569403 w 2663714"/>
                <a:gd name="connsiteY9529" fmla="*/ 736301 h 2179871"/>
                <a:gd name="connsiteX9530" fmla="*/ 1582030 w 2663714"/>
                <a:gd name="connsiteY9530" fmla="*/ 732290 h 2179871"/>
                <a:gd name="connsiteX9531" fmla="*/ 1578531 w 2663714"/>
                <a:gd name="connsiteY9531" fmla="*/ 739886 h 2179871"/>
                <a:gd name="connsiteX9532" fmla="*/ 1565904 w 2663714"/>
                <a:gd name="connsiteY9532" fmla="*/ 745092 h 2179871"/>
                <a:gd name="connsiteX9533" fmla="*/ 1567014 w 2663714"/>
                <a:gd name="connsiteY9533" fmla="*/ 742105 h 2179871"/>
                <a:gd name="connsiteX9534" fmla="*/ 1574777 w 2663714"/>
                <a:gd name="connsiteY9534" fmla="*/ 748165 h 2179871"/>
                <a:gd name="connsiteX9535" fmla="*/ 1573583 w 2663714"/>
                <a:gd name="connsiteY9535" fmla="*/ 750640 h 2179871"/>
                <a:gd name="connsiteX9536" fmla="*/ 1572730 w 2663714"/>
                <a:gd name="connsiteY9536" fmla="*/ 752432 h 2179871"/>
                <a:gd name="connsiteX9537" fmla="*/ 1561298 w 2663714"/>
                <a:gd name="connsiteY9537" fmla="*/ 757468 h 2179871"/>
                <a:gd name="connsiteX9538" fmla="*/ 1563260 w 2663714"/>
                <a:gd name="connsiteY9538" fmla="*/ 752091 h 2179871"/>
                <a:gd name="connsiteX9539" fmla="*/ 1574692 w 2663714"/>
                <a:gd name="connsiteY9539" fmla="*/ 748165 h 2179871"/>
                <a:gd name="connsiteX9540" fmla="*/ 1576996 w 2663714"/>
                <a:gd name="connsiteY9540" fmla="*/ 747396 h 2179871"/>
                <a:gd name="connsiteX9541" fmla="*/ 1587405 w 2663714"/>
                <a:gd name="connsiteY9541" fmla="*/ 743812 h 2179871"/>
                <a:gd name="connsiteX9542" fmla="*/ 1587405 w 2663714"/>
                <a:gd name="connsiteY9542" fmla="*/ 743812 h 2179871"/>
                <a:gd name="connsiteX9543" fmla="*/ 1587405 w 2663714"/>
                <a:gd name="connsiteY9543" fmla="*/ 743812 h 2179871"/>
                <a:gd name="connsiteX9544" fmla="*/ 1587405 w 2663714"/>
                <a:gd name="connsiteY9544" fmla="*/ 743812 h 2179871"/>
                <a:gd name="connsiteX9545" fmla="*/ 1587405 w 2663714"/>
                <a:gd name="connsiteY9545" fmla="*/ 743812 h 2179871"/>
                <a:gd name="connsiteX9546" fmla="*/ 1587405 w 2663714"/>
                <a:gd name="connsiteY9546" fmla="*/ 743812 h 2179871"/>
                <a:gd name="connsiteX9547" fmla="*/ 1585954 w 2663714"/>
                <a:gd name="connsiteY9547" fmla="*/ 746628 h 2179871"/>
                <a:gd name="connsiteX9548" fmla="*/ 1575460 w 2663714"/>
                <a:gd name="connsiteY9548" fmla="*/ 751237 h 2179871"/>
                <a:gd name="connsiteX9549" fmla="*/ 1576825 w 2663714"/>
                <a:gd name="connsiteY9549" fmla="*/ 747396 h 2179871"/>
                <a:gd name="connsiteX9550" fmla="*/ 1582371 w 2663714"/>
                <a:gd name="connsiteY9550" fmla="*/ 753798 h 2179871"/>
                <a:gd name="connsiteX9551" fmla="*/ 1580238 w 2663714"/>
                <a:gd name="connsiteY9551" fmla="*/ 757980 h 2179871"/>
                <a:gd name="connsiteX9552" fmla="*/ 1571536 w 2663714"/>
                <a:gd name="connsiteY9552" fmla="*/ 762076 h 2179871"/>
                <a:gd name="connsiteX9553" fmla="*/ 1573412 w 2663714"/>
                <a:gd name="connsiteY9553" fmla="*/ 756955 h 2179871"/>
                <a:gd name="connsiteX9554" fmla="*/ 1582371 w 2663714"/>
                <a:gd name="connsiteY9554" fmla="*/ 753798 h 2179871"/>
                <a:gd name="connsiteX9555" fmla="*/ 1579470 w 2663714"/>
                <a:gd name="connsiteY9555" fmla="*/ 763783 h 2179871"/>
                <a:gd name="connsiteX9556" fmla="*/ 1587405 w 2663714"/>
                <a:gd name="connsiteY9556" fmla="*/ 760711 h 2179871"/>
                <a:gd name="connsiteX9557" fmla="*/ 1586636 w 2663714"/>
                <a:gd name="connsiteY9557" fmla="*/ 762247 h 2179871"/>
                <a:gd name="connsiteX9558" fmla="*/ 1585186 w 2663714"/>
                <a:gd name="connsiteY9558" fmla="*/ 765234 h 2179871"/>
                <a:gd name="connsiteX9559" fmla="*/ 1576996 w 2663714"/>
                <a:gd name="connsiteY9559" fmla="*/ 769758 h 2179871"/>
                <a:gd name="connsiteX9560" fmla="*/ 1578958 w 2663714"/>
                <a:gd name="connsiteY9560" fmla="*/ 764978 h 2179871"/>
                <a:gd name="connsiteX9561" fmla="*/ 1579470 w 2663714"/>
                <a:gd name="connsiteY9561" fmla="*/ 763783 h 2179871"/>
                <a:gd name="connsiteX9562" fmla="*/ 1588599 w 2663714"/>
                <a:gd name="connsiteY9562" fmla="*/ 763015 h 2179871"/>
                <a:gd name="connsiteX9563" fmla="*/ 1589879 w 2663714"/>
                <a:gd name="connsiteY9563" fmla="*/ 759772 h 2179871"/>
                <a:gd name="connsiteX9564" fmla="*/ 1604042 w 2663714"/>
                <a:gd name="connsiteY9564" fmla="*/ 754224 h 2179871"/>
                <a:gd name="connsiteX9565" fmla="*/ 1603273 w 2663714"/>
                <a:gd name="connsiteY9565" fmla="*/ 755590 h 2179871"/>
                <a:gd name="connsiteX9566" fmla="*/ 1588343 w 2663714"/>
                <a:gd name="connsiteY9566" fmla="*/ 763527 h 2179871"/>
                <a:gd name="connsiteX9567" fmla="*/ 1588514 w 2663714"/>
                <a:gd name="connsiteY9567" fmla="*/ 763015 h 2179871"/>
                <a:gd name="connsiteX9568" fmla="*/ 1648321 w 2663714"/>
                <a:gd name="connsiteY9568" fmla="*/ 733741 h 2179871"/>
                <a:gd name="connsiteX9569" fmla="*/ 1650454 w 2663714"/>
                <a:gd name="connsiteY9569" fmla="*/ 733741 h 2179871"/>
                <a:gd name="connsiteX9570" fmla="*/ 1629722 w 2663714"/>
                <a:gd name="connsiteY9570" fmla="*/ 742532 h 2179871"/>
                <a:gd name="connsiteX9571" fmla="*/ 1648236 w 2663714"/>
                <a:gd name="connsiteY9571" fmla="*/ 733741 h 2179871"/>
                <a:gd name="connsiteX9572" fmla="*/ 1652160 w 2663714"/>
                <a:gd name="connsiteY9572" fmla="*/ 731863 h 2179871"/>
                <a:gd name="connsiteX9573" fmla="*/ 1667091 w 2663714"/>
                <a:gd name="connsiteY9573" fmla="*/ 724694 h 2179871"/>
                <a:gd name="connsiteX9574" fmla="*/ 1674087 w 2663714"/>
                <a:gd name="connsiteY9574" fmla="*/ 721365 h 2179871"/>
                <a:gd name="connsiteX9575" fmla="*/ 1680656 w 2663714"/>
                <a:gd name="connsiteY9575" fmla="*/ 721621 h 2179871"/>
                <a:gd name="connsiteX9576" fmla="*/ 1653952 w 2663714"/>
                <a:gd name="connsiteY9576" fmla="*/ 732204 h 2179871"/>
                <a:gd name="connsiteX9577" fmla="*/ 1652160 w 2663714"/>
                <a:gd name="connsiteY9577" fmla="*/ 731778 h 2179871"/>
                <a:gd name="connsiteX9578" fmla="*/ 1666408 w 2663714"/>
                <a:gd name="connsiteY9578" fmla="*/ 722731 h 2179871"/>
                <a:gd name="connsiteX9579" fmla="*/ 1645761 w 2663714"/>
                <a:gd name="connsiteY9579" fmla="*/ 730583 h 2179871"/>
                <a:gd name="connsiteX9580" fmla="*/ 1642178 w 2663714"/>
                <a:gd name="connsiteY9580" fmla="*/ 729985 h 2179871"/>
                <a:gd name="connsiteX9581" fmla="*/ 1661716 w 2663714"/>
                <a:gd name="connsiteY9581" fmla="*/ 721365 h 2179871"/>
                <a:gd name="connsiteX9582" fmla="*/ 1670162 w 2663714"/>
                <a:gd name="connsiteY9582" fmla="*/ 721365 h 2179871"/>
                <a:gd name="connsiteX9583" fmla="*/ 1666408 w 2663714"/>
                <a:gd name="connsiteY9583" fmla="*/ 722816 h 2179871"/>
                <a:gd name="connsiteX9584" fmla="*/ 1631002 w 2663714"/>
                <a:gd name="connsiteY9584" fmla="*/ 728535 h 2179871"/>
                <a:gd name="connsiteX9585" fmla="*/ 1626650 w 2663714"/>
                <a:gd name="connsiteY9585" fmla="*/ 728193 h 2179871"/>
                <a:gd name="connsiteX9586" fmla="*/ 1642093 w 2663714"/>
                <a:gd name="connsiteY9586" fmla="*/ 722219 h 2179871"/>
                <a:gd name="connsiteX9587" fmla="*/ 1650027 w 2663714"/>
                <a:gd name="connsiteY9587" fmla="*/ 721707 h 2179871"/>
                <a:gd name="connsiteX9588" fmla="*/ 1631002 w 2663714"/>
                <a:gd name="connsiteY9588" fmla="*/ 728535 h 2179871"/>
                <a:gd name="connsiteX9589" fmla="*/ 1620678 w 2663714"/>
                <a:gd name="connsiteY9589" fmla="*/ 702930 h 2179871"/>
                <a:gd name="connsiteX9590" fmla="*/ 1620678 w 2663714"/>
                <a:gd name="connsiteY9590" fmla="*/ 702930 h 2179871"/>
                <a:gd name="connsiteX9591" fmla="*/ 1620593 w 2663714"/>
                <a:gd name="connsiteY9591" fmla="*/ 702930 h 2179871"/>
                <a:gd name="connsiteX9592" fmla="*/ 1620508 w 2663714"/>
                <a:gd name="connsiteY9592" fmla="*/ 702930 h 2179871"/>
                <a:gd name="connsiteX9593" fmla="*/ 1620508 w 2663714"/>
                <a:gd name="connsiteY9593" fmla="*/ 702930 h 2179871"/>
                <a:gd name="connsiteX9594" fmla="*/ 1600117 w 2663714"/>
                <a:gd name="connsiteY9594" fmla="*/ 706344 h 2179871"/>
                <a:gd name="connsiteX9595" fmla="*/ 1625200 w 2663714"/>
                <a:gd name="connsiteY9595" fmla="*/ 698151 h 2179871"/>
                <a:gd name="connsiteX9596" fmla="*/ 1643287 w 2663714"/>
                <a:gd name="connsiteY9596" fmla="*/ 699345 h 2179871"/>
                <a:gd name="connsiteX9597" fmla="*/ 1625456 w 2663714"/>
                <a:gd name="connsiteY9597" fmla="*/ 702759 h 2179871"/>
                <a:gd name="connsiteX9598" fmla="*/ 1620849 w 2663714"/>
                <a:gd name="connsiteY9598" fmla="*/ 703015 h 2179871"/>
                <a:gd name="connsiteX9599" fmla="*/ 1558908 w 2663714"/>
                <a:gd name="connsiteY9599" fmla="*/ 753542 h 2179871"/>
                <a:gd name="connsiteX9600" fmla="*/ 1555837 w 2663714"/>
                <a:gd name="connsiteY9600" fmla="*/ 759857 h 2179871"/>
                <a:gd name="connsiteX9601" fmla="*/ 1552680 w 2663714"/>
                <a:gd name="connsiteY9601" fmla="*/ 761308 h 2179871"/>
                <a:gd name="connsiteX9602" fmla="*/ 1555240 w 2663714"/>
                <a:gd name="connsiteY9602" fmla="*/ 754822 h 2179871"/>
                <a:gd name="connsiteX9603" fmla="*/ 1558908 w 2663714"/>
                <a:gd name="connsiteY9603" fmla="*/ 753542 h 2179871"/>
                <a:gd name="connsiteX9604" fmla="*/ 1559676 w 2663714"/>
                <a:gd name="connsiteY9604" fmla="*/ 761820 h 2179871"/>
                <a:gd name="connsiteX9605" fmla="*/ 1569915 w 2663714"/>
                <a:gd name="connsiteY9605" fmla="*/ 758150 h 2179871"/>
                <a:gd name="connsiteX9606" fmla="*/ 1567099 w 2663714"/>
                <a:gd name="connsiteY9606" fmla="*/ 764125 h 2179871"/>
                <a:gd name="connsiteX9607" fmla="*/ 1557202 w 2663714"/>
                <a:gd name="connsiteY9607" fmla="*/ 768904 h 2179871"/>
                <a:gd name="connsiteX9608" fmla="*/ 1559676 w 2663714"/>
                <a:gd name="connsiteY9608" fmla="*/ 761820 h 2179871"/>
                <a:gd name="connsiteX9609" fmla="*/ 1569488 w 2663714"/>
                <a:gd name="connsiteY9609" fmla="*/ 767453 h 2179871"/>
                <a:gd name="connsiteX9610" fmla="*/ 1576654 w 2663714"/>
                <a:gd name="connsiteY9610" fmla="*/ 764722 h 2179871"/>
                <a:gd name="connsiteX9611" fmla="*/ 1573071 w 2663714"/>
                <a:gd name="connsiteY9611" fmla="*/ 771806 h 2179871"/>
                <a:gd name="connsiteX9612" fmla="*/ 1566502 w 2663714"/>
                <a:gd name="connsiteY9612" fmla="*/ 775476 h 2179871"/>
                <a:gd name="connsiteX9613" fmla="*/ 1569488 w 2663714"/>
                <a:gd name="connsiteY9613" fmla="*/ 767368 h 2179871"/>
                <a:gd name="connsiteX9614" fmla="*/ 1570511 w 2663714"/>
                <a:gd name="connsiteY9614" fmla="*/ 776842 h 2179871"/>
                <a:gd name="connsiteX9615" fmla="*/ 1560444 w 2663714"/>
                <a:gd name="connsiteY9615" fmla="*/ 797155 h 2179871"/>
                <a:gd name="connsiteX9616" fmla="*/ 1557714 w 2663714"/>
                <a:gd name="connsiteY9616" fmla="*/ 798606 h 2179871"/>
                <a:gd name="connsiteX9617" fmla="*/ 1565051 w 2663714"/>
                <a:gd name="connsiteY9617" fmla="*/ 779402 h 2179871"/>
                <a:gd name="connsiteX9618" fmla="*/ 1570511 w 2663714"/>
                <a:gd name="connsiteY9618" fmla="*/ 776842 h 2179871"/>
                <a:gd name="connsiteX9619" fmla="*/ 1574863 w 2663714"/>
                <a:gd name="connsiteY9619" fmla="*/ 774793 h 2179871"/>
                <a:gd name="connsiteX9620" fmla="*/ 1582115 w 2663714"/>
                <a:gd name="connsiteY9620" fmla="*/ 771465 h 2179871"/>
                <a:gd name="connsiteX9621" fmla="*/ 1573157 w 2663714"/>
                <a:gd name="connsiteY9621" fmla="*/ 790327 h 2179871"/>
                <a:gd name="connsiteX9622" fmla="*/ 1567355 w 2663714"/>
                <a:gd name="connsiteY9622" fmla="*/ 793485 h 2179871"/>
                <a:gd name="connsiteX9623" fmla="*/ 1574863 w 2663714"/>
                <a:gd name="connsiteY9623" fmla="*/ 774793 h 2179871"/>
                <a:gd name="connsiteX9624" fmla="*/ 1585869 w 2663714"/>
                <a:gd name="connsiteY9624" fmla="*/ 769758 h 2179871"/>
                <a:gd name="connsiteX9625" fmla="*/ 1598496 w 2663714"/>
                <a:gd name="connsiteY9625" fmla="*/ 764040 h 2179871"/>
                <a:gd name="connsiteX9626" fmla="*/ 1589196 w 2663714"/>
                <a:gd name="connsiteY9626" fmla="*/ 781792 h 2179871"/>
                <a:gd name="connsiteX9627" fmla="*/ 1579299 w 2663714"/>
                <a:gd name="connsiteY9627" fmla="*/ 787083 h 2179871"/>
                <a:gd name="connsiteX9628" fmla="*/ 1585869 w 2663714"/>
                <a:gd name="connsiteY9628" fmla="*/ 769758 h 2179871"/>
                <a:gd name="connsiteX9629" fmla="*/ 1702583 w 2663714"/>
                <a:gd name="connsiteY9629" fmla="*/ 730753 h 2179871"/>
                <a:gd name="connsiteX9630" fmla="*/ 1703350 w 2663714"/>
                <a:gd name="connsiteY9630" fmla="*/ 732461 h 2179871"/>
                <a:gd name="connsiteX9631" fmla="*/ 1702583 w 2663714"/>
                <a:gd name="connsiteY9631" fmla="*/ 733997 h 2179871"/>
                <a:gd name="connsiteX9632" fmla="*/ 1639874 w 2663714"/>
                <a:gd name="connsiteY9632" fmla="*/ 762930 h 2179871"/>
                <a:gd name="connsiteX9633" fmla="*/ 1702071 w 2663714"/>
                <a:gd name="connsiteY9633" fmla="*/ 729815 h 2179871"/>
                <a:gd name="connsiteX9634" fmla="*/ 1702583 w 2663714"/>
                <a:gd name="connsiteY9634" fmla="*/ 730753 h 2179871"/>
                <a:gd name="connsiteX9635" fmla="*/ 1710944 w 2663714"/>
                <a:gd name="connsiteY9635" fmla="*/ 752005 h 2179871"/>
                <a:gd name="connsiteX9636" fmla="*/ 1711200 w 2663714"/>
                <a:gd name="connsiteY9636" fmla="*/ 752005 h 2179871"/>
                <a:gd name="connsiteX9637" fmla="*/ 1706166 w 2663714"/>
                <a:gd name="connsiteY9637" fmla="*/ 734594 h 2179871"/>
                <a:gd name="connsiteX9638" fmla="*/ 1709579 w 2663714"/>
                <a:gd name="connsiteY9638" fmla="*/ 732802 h 2179871"/>
                <a:gd name="connsiteX9639" fmla="*/ 1717257 w 2663714"/>
                <a:gd name="connsiteY9639" fmla="*/ 743812 h 2179871"/>
                <a:gd name="connsiteX9640" fmla="*/ 1715721 w 2663714"/>
                <a:gd name="connsiteY9640" fmla="*/ 753712 h 2179871"/>
                <a:gd name="connsiteX9641" fmla="*/ 1708811 w 2663714"/>
                <a:gd name="connsiteY9641" fmla="*/ 757724 h 2179871"/>
                <a:gd name="connsiteX9642" fmla="*/ 1692515 w 2663714"/>
                <a:gd name="connsiteY9642" fmla="*/ 767027 h 2179871"/>
                <a:gd name="connsiteX9643" fmla="*/ 1694478 w 2663714"/>
                <a:gd name="connsiteY9643" fmla="*/ 760967 h 2179871"/>
                <a:gd name="connsiteX9644" fmla="*/ 1707104 w 2663714"/>
                <a:gd name="connsiteY9644" fmla="*/ 754310 h 2179871"/>
                <a:gd name="connsiteX9645" fmla="*/ 1706934 w 2663714"/>
                <a:gd name="connsiteY9645" fmla="*/ 754054 h 2179871"/>
                <a:gd name="connsiteX9646" fmla="*/ 1694989 w 2663714"/>
                <a:gd name="connsiteY9646" fmla="*/ 759260 h 2179871"/>
                <a:gd name="connsiteX9647" fmla="*/ 1701474 w 2663714"/>
                <a:gd name="connsiteY9647" fmla="*/ 740398 h 2179871"/>
                <a:gd name="connsiteX9648" fmla="*/ 1703009 w 2663714"/>
                <a:gd name="connsiteY9648" fmla="*/ 736301 h 2179871"/>
                <a:gd name="connsiteX9649" fmla="*/ 1704545 w 2663714"/>
                <a:gd name="connsiteY9649" fmla="*/ 735448 h 2179871"/>
                <a:gd name="connsiteX9650" fmla="*/ 1710773 w 2663714"/>
                <a:gd name="connsiteY9650" fmla="*/ 752091 h 2179871"/>
                <a:gd name="connsiteX9651" fmla="*/ 1708128 w 2663714"/>
                <a:gd name="connsiteY9651" fmla="*/ 812944 h 2179871"/>
                <a:gd name="connsiteX9652" fmla="*/ 1705995 w 2663714"/>
                <a:gd name="connsiteY9652" fmla="*/ 817041 h 2179871"/>
                <a:gd name="connsiteX9653" fmla="*/ 1705398 w 2663714"/>
                <a:gd name="connsiteY9653" fmla="*/ 817467 h 2179871"/>
                <a:gd name="connsiteX9654" fmla="*/ 1706763 w 2663714"/>
                <a:gd name="connsiteY9654" fmla="*/ 813968 h 2179871"/>
                <a:gd name="connsiteX9655" fmla="*/ 1708128 w 2663714"/>
                <a:gd name="connsiteY9655" fmla="*/ 812944 h 2179871"/>
                <a:gd name="connsiteX9656" fmla="*/ 1710517 w 2663714"/>
                <a:gd name="connsiteY9656" fmla="*/ 811152 h 2179871"/>
                <a:gd name="connsiteX9657" fmla="*/ 1714271 w 2663714"/>
                <a:gd name="connsiteY9657" fmla="*/ 808335 h 2179871"/>
                <a:gd name="connsiteX9658" fmla="*/ 1727752 w 2663714"/>
                <a:gd name="connsiteY9658" fmla="*/ 798179 h 2179871"/>
                <a:gd name="connsiteX9659" fmla="*/ 1726557 w 2663714"/>
                <a:gd name="connsiteY9659" fmla="*/ 800995 h 2179871"/>
                <a:gd name="connsiteX9660" fmla="*/ 1716916 w 2663714"/>
                <a:gd name="connsiteY9660" fmla="*/ 808677 h 2179871"/>
                <a:gd name="connsiteX9661" fmla="*/ 1709152 w 2663714"/>
                <a:gd name="connsiteY9661" fmla="*/ 814566 h 2179871"/>
                <a:gd name="connsiteX9662" fmla="*/ 1710603 w 2663714"/>
                <a:gd name="connsiteY9662" fmla="*/ 811066 h 2179871"/>
                <a:gd name="connsiteX9663" fmla="*/ 1703521 w 2663714"/>
                <a:gd name="connsiteY9663" fmla="*/ 818833 h 2179871"/>
                <a:gd name="connsiteX9664" fmla="*/ 1691235 w 2663714"/>
                <a:gd name="connsiteY9664" fmla="*/ 827880 h 2179871"/>
                <a:gd name="connsiteX9665" fmla="*/ 1693198 w 2663714"/>
                <a:gd name="connsiteY9665" fmla="*/ 823954 h 2179871"/>
                <a:gd name="connsiteX9666" fmla="*/ 1704289 w 2663714"/>
                <a:gd name="connsiteY9666" fmla="*/ 815761 h 2179871"/>
                <a:gd name="connsiteX9667" fmla="*/ 1703521 w 2663714"/>
                <a:gd name="connsiteY9667" fmla="*/ 818833 h 2179871"/>
                <a:gd name="connsiteX9668" fmla="*/ 1707787 w 2663714"/>
                <a:gd name="connsiteY9668" fmla="*/ 797837 h 2179871"/>
                <a:gd name="connsiteX9669" fmla="*/ 1696867 w 2663714"/>
                <a:gd name="connsiteY9669" fmla="*/ 804324 h 2179871"/>
                <a:gd name="connsiteX9670" fmla="*/ 1699426 w 2663714"/>
                <a:gd name="connsiteY9670" fmla="*/ 799544 h 2179871"/>
                <a:gd name="connsiteX9671" fmla="*/ 1701133 w 2663714"/>
                <a:gd name="connsiteY9671" fmla="*/ 796557 h 2179871"/>
                <a:gd name="connsiteX9672" fmla="*/ 1708811 w 2663714"/>
                <a:gd name="connsiteY9672" fmla="*/ 791095 h 2179871"/>
                <a:gd name="connsiteX9673" fmla="*/ 1707787 w 2663714"/>
                <a:gd name="connsiteY9673" fmla="*/ 797837 h 2179871"/>
                <a:gd name="connsiteX9674" fmla="*/ 1650113 w 2663714"/>
                <a:gd name="connsiteY9674" fmla="*/ 809360 h 2179871"/>
                <a:gd name="connsiteX9675" fmla="*/ 1643799 w 2663714"/>
                <a:gd name="connsiteY9675" fmla="*/ 813371 h 2179871"/>
                <a:gd name="connsiteX9676" fmla="*/ 1650710 w 2663714"/>
                <a:gd name="connsiteY9676" fmla="*/ 797752 h 2179871"/>
                <a:gd name="connsiteX9677" fmla="*/ 1666152 w 2663714"/>
                <a:gd name="connsiteY9677" fmla="*/ 788108 h 2179871"/>
                <a:gd name="connsiteX9678" fmla="*/ 1664446 w 2663714"/>
                <a:gd name="connsiteY9678" fmla="*/ 790924 h 2179871"/>
                <a:gd name="connsiteX9679" fmla="*/ 1655146 w 2663714"/>
                <a:gd name="connsiteY9679" fmla="*/ 806543 h 2179871"/>
                <a:gd name="connsiteX9680" fmla="*/ 1650454 w 2663714"/>
                <a:gd name="connsiteY9680" fmla="*/ 809189 h 2179871"/>
                <a:gd name="connsiteX9681" fmla="*/ 1650454 w 2663714"/>
                <a:gd name="connsiteY9681" fmla="*/ 809189 h 2179871"/>
                <a:gd name="connsiteX9682" fmla="*/ 1650283 w 2663714"/>
                <a:gd name="connsiteY9682" fmla="*/ 809189 h 2179871"/>
                <a:gd name="connsiteX9683" fmla="*/ 1650113 w 2663714"/>
                <a:gd name="connsiteY9683" fmla="*/ 809189 h 2179871"/>
                <a:gd name="connsiteX9684" fmla="*/ 1650113 w 2663714"/>
                <a:gd name="connsiteY9684" fmla="*/ 809274 h 2179871"/>
                <a:gd name="connsiteX9685" fmla="*/ 1641240 w 2663714"/>
                <a:gd name="connsiteY9685" fmla="*/ 795448 h 2179871"/>
                <a:gd name="connsiteX9686" fmla="*/ 1638339 w 2663714"/>
                <a:gd name="connsiteY9686" fmla="*/ 797240 h 2179871"/>
                <a:gd name="connsiteX9687" fmla="*/ 1642605 w 2663714"/>
                <a:gd name="connsiteY9687" fmla="*/ 789047 h 2179871"/>
                <a:gd name="connsiteX9688" fmla="*/ 1643373 w 2663714"/>
                <a:gd name="connsiteY9688" fmla="*/ 788620 h 2179871"/>
                <a:gd name="connsiteX9689" fmla="*/ 1642690 w 2663714"/>
                <a:gd name="connsiteY9689" fmla="*/ 790668 h 2179871"/>
                <a:gd name="connsiteX9690" fmla="*/ 1642946 w 2663714"/>
                <a:gd name="connsiteY9690" fmla="*/ 790753 h 2179871"/>
                <a:gd name="connsiteX9691" fmla="*/ 1644055 w 2663714"/>
                <a:gd name="connsiteY9691" fmla="*/ 788193 h 2179871"/>
                <a:gd name="connsiteX9692" fmla="*/ 1685007 w 2663714"/>
                <a:gd name="connsiteY9692" fmla="*/ 765746 h 2179871"/>
                <a:gd name="connsiteX9693" fmla="*/ 1687226 w 2663714"/>
                <a:gd name="connsiteY9693" fmla="*/ 764552 h 2179871"/>
                <a:gd name="connsiteX9694" fmla="*/ 1684154 w 2663714"/>
                <a:gd name="connsiteY9694" fmla="*/ 771465 h 2179871"/>
                <a:gd name="connsiteX9695" fmla="*/ 1641495 w 2663714"/>
                <a:gd name="connsiteY9695" fmla="*/ 795192 h 2179871"/>
                <a:gd name="connsiteX9696" fmla="*/ 1641495 w 2663714"/>
                <a:gd name="connsiteY9696" fmla="*/ 795192 h 2179871"/>
                <a:gd name="connsiteX9697" fmla="*/ 1641325 w 2663714"/>
                <a:gd name="connsiteY9697" fmla="*/ 795277 h 2179871"/>
                <a:gd name="connsiteX9698" fmla="*/ 1641154 w 2663714"/>
                <a:gd name="connsiteY9698" fmla="*/ 795277 h 2179871"/>
                <a:gd name="connsiteX9699" fmla="*/ 1641154 w 2663714"/>
                <a:gd name="connsiteY9699" fmla="*/ 795362 h 2179871"/>
                <a:gd name="connsiteX9700" fmla="*/ 1637486 w 2663714"/>
                <a:gd name="connsiteY9700" fmla="*/ 771635 h 2179871"/>
                <a:gd name="connsiteX9701" fmla="*/ 1637486 w 2663714"/>
                <a:gd name="connsiteY9701" fmla="*/ 771635 h 2179871"/>
                <a:gd name="connsiteX9702" fmla="*/ 1637486 w 2663714"/>
                <a:gd name="connsiteY9702" fmla="*/ 771635 h 2179871"/>
                <a:gd name="connsiteX9703" fmla="*/ 1637486 w 2663714"/>
                <a:gd name="connsiteY9703" fmla="*/ 771635 h 2179871"/>
                <a:gd name="connsiteX9704" fmla="*/ 1637486 w 2663714"/>
                <a:gd name="connsiteY9704" fmla="*/ 771635 h 2179871"/>
                <a:gd name="connsiteX9705" fmla="*/ 1700620 w 2663714"/>
                <a:gd name="connsiteY9705" fmla="*/ 737411 h 2179871"/>
                <a:gd name="connsiteX9706" fmla="*/ 1699596 w 2663714"/>
                <a:gd name="connsiteY9706" fmla="*/ 739288 h 2179871"/>
                <a:gd name="connsiteX9707" fmla="*/ 1696354 w 2663714"/>
                <a:gd name="connsiteY9707" fmla="*/ 745604 h 2179871"/>
                <a:gd name="connsiteX9708" fmla="*/ 1679206 w 2663714"/>
                <a:gd name="connsiteY9708" fmla="*/ 754139 h 2179871"/>
                <a:gd name="connsiteX9709" fmla="*/ 1629637 w 2663714"/>
                <a:gd name="connsiteY9709" fmla="*/ 777524 h 2179871"/>
                <a:gd name="connsiteX9710" fmla="*/ 1630404 w 2663714"/>
                <a:gd name="connsiteY9710" fmla="*/ 774964 h 2179871"/>
                <a:gd name="connsiteX9711" fmla="*/ 1637315 w 2663714"/>
                <a:gd name="connsiteY9711" fmla="*/ 771635 h 2179871"/>
                <a:gd name="connsiteX9712" fmla="*/ 1648491 w 2663714"/>
                <a:gd name="connsiteY9712" fmla="*/ 778207 h 2179871"/>
                <a:gd name="connsiteX9713" fmla="*/ 1647127 w 2663714"/>
                <a:gd name="connsiteY9713" fmla="*/ 777524 h 2179871"/>
                <a:gd name="connsiteX9714" fmla="*/ 1644140 w 2663714"/>
                <a:gd name="connsiteY9714" fmla="*/ 781963 h 2179871"/>
                <a:gd name="connsiteX9715" fmla="*/ 1635694 w 2663714"/>
                <a:gd name="connsiteY9715" fmla="*/ 785889 h 2179871"/>
                <a:gd name="connsiteX9716" fmla="*/ 1636803 w 2663714"/>
                <a:gd name="connsiteY9716" fmla="*/ 780938 h 2179871"/>
                <a:gd name="connsiteX9717" fmla="*/ 1680230 w 2663714"/>
                <a:gd name="connsiteY9717" fmla="*/ 756017 h 2179871"/>
                <a:gd name="connsiteX9718" fmla="*/ 1696013 w 2663714"/>
                <a:gd name="connsiteY9718" fmla="*/ 746628 h 2179871"/>
                <a:gd name="connsiteX9719" fmla="*/ 1688505 w 2663714"/>
                <a:gd name="connsiteY9719" fmla="*/ 761991 h 2179871"/>
                <a:gd name="connsiteX9720" fmla="*/ 1684325 w 2663714"/>
                <a:gd name="connsiteY9720" fmla="*/ 763869 h 2179871"/>
                <a:gd name="connsiteX9721" fmla="*/ 1647553 w 2663714"/>
                <a:gd name="connsiteY9721" fmla="*/ 780426 h 2179871"/>
                <a:gd name="connsiteX9722" fmla="*/ 1648491 w 2663714"/>
                <a:gd name="connsiteY9722" fmla="*/ 778293 h 2179871"/>
                <a:gd name="connsiteX9723" fmla="*/ 1636035 w 2663714"/>
                <a:gd name="connsiteY9723" fmla="*/ 781365 h 2179871"/>
                <a:gd name="connsiteX9724" fmla="*/ 1635353 w 2663714"/>
                <a:gd name="connsiteY9724" fmla="*/ 786059 h 2179871"/>
                <a:gd name="connsiteX9725" fmla="*/ 1633305 w 2663714"/>
                <a:gd name="connsiteY9725" fmla="*/ 787083 h 2179871"/>
                <a:gd name="connsiteX9726" fmla="*/ 1635950 w 2663714"/>
                <a:gd name="connsiteY9726" fmla="*/ 781450 h 2179871"/>
                <a:gd name="connsiteX9727" fmla="*/ 1635950 w 2663714"/>
                <a:gd name="connsiteY9727" fmla="*/ 781450 h 2179871"/>
                <a:gd name="connsiteX9728" fmla="*/ 1633903 w 2663714"/>
                <a:gd name="connsiteY9728" fmla="*/ 782475 h 2179871"/>
                <a:gd name="connsiteX9729" fmla="*/ 1630575 w 2663714"/>
                <a:gd name="connsiteY9729" fmla="*/ 788364 h 2179871"/>
                <a:gd name="connsiteX9730" fmla="*/ 1625285 w 2663714"/>
                <a:gd name="connsiteY9730" fmla="*/ 790924 h 2179871"/>
                <a:gd name="connsiteX9731" fmla="*/ 1627248 w 2663714"/>
                <a:gd name="connsiteY9731" fmla="*/ 786145 h 2179871"/>
                <a:gd name="connsiteX9732" fmla="*/ 1633903 w 2663714"/>
                <a:gd name="connsiteY9732" fmla="*/ 782560 h 2179871"/>
                <a:gd name="connsiteX9733" fmla="*/ 1637571 w 2663714"/>
                <a:gd name="connsiteY9733" fmla="*/ 791692 h 2179871"/>
                <a:gd name="connsiteX9734" fmla="*/ 1631428 w 2663714"/>
                <a:gd name="connsiteY9734" fmla="*/ 801251 h 2179871"/>
                <a:gd name="connsiteX9735" fmla="*/ 1625029 w 2663714"/>
                <a:gd name="connsiteY9735" fmla="*/ 805177 h 2179871"/>
                <a:gd name="connsiteX9736" fmla="*/ 1628954 w 2663714"/>
                <a:gd name="connsiteY9736" fmla="*/ 796472 h 2179871"/>
                <a:gd name="connsiteX9737" fmla="*/ 1637571 w 2663714"/>
                <a:gd name="connsiteY9737" fmla="*/ 791692 h 2179871"/>
                <a:gd name="connsiteX9738" fmla="*/ 1663593 w 2663714"/>
                <a:gd name="connsiteY9738" fmla="*/ 797155 h 2179871"/>
                <a:gd name="connsiteX9739" fmla="*/ 1663166 w 2663714"/>
                <a:gd name="connsiteY9739" fmla="*/ 798350 h 2179871"/>
                <a:gd name="connsiteX9740" fmla="*/ 1663422 w 2663714"/>
                <a:gd name="connsiteY9740" fmla="*/ 798435 h 2179871"/>
                <a:gd name="connsiteX9741" fmla="*/ 1669223 w 2663714"/>
                <a:gd name="connsiteY9741" fmla="*/ 786059 h 2179871"/>
                <a:gd name="connsiteX9742" fmla="*/ 1681509 w 2663714"/>
                <a:gd name="connsiteY9742" fmla="*/ 778122 h 2179871"/>
                <a:gd name="connsiteX9743" fmla="*/ 1676646 w 2663714"/>
                <a:gd name="connsiteY9743" fmla="*/ 794253 h 2179871"/>
                <a:gd name="connsiteX9744" fmla="*/ 1660521 w 2663714"/>
                <a:gd name="connsiteY9744" fmla="*/ 803385 h 2179871"/>
                <a:gd name="connsiteX9745" fmla="*/ 1663593 w 2663714"/>
                <a:gd name="connsiteY9745" fmla="*/ 797155 h 2179871"/>
                <a:gd name="connsiteX9746" fmla="*/ 1673489 w 2663714"/>
                <a:gd name="connsiteY9746" fmla="*/ 815505 h 2179871"/>
                <a:gd name="connsiteX9747" fmla="*/ 1672892 w 2663714"/>
                <a:gd name="connsiteY9747" fmla="*/ 816443 h 2179871"/>
                <a:gd name="connsiteX9748" fmla="*/ 1673148 w 2663714"/>
                <a:gd name="connsiteY9748" fmla="*/ 815675 h 2179871"/>
                <a:gd name="connsiteX9749" fmla="*/ 1673489 w 2663714"/>
                <a:gd name="connsiteY9749" fmla="*/ 815505 h 2179871"/>
                <a:gd name="connsiteX9750" fmla="*/ 1674684 w 2663714"/>
                <a:gd name="connsiteY9750" fmla="*/ 801593 h 2179871"/>
                <a:gd name="connsiteX9751" fmla="*/ 1672977 w 2663714"/>
                <a:gd name="connsiteY9751" fmla="*/ 808335 h 2179871"/>
                <a:gd name="connsiteX9752" fmla="*/ 1668371 w 2663714"/>
                <a:gd name="connsiteY9752" fmla="*/ 811066 h 2179871"/>
                <a:gd name="connsiteX9753" fmla="*/ 1672551 w 2663714"/>
                <a:gd name="connsiteY9753" fmla="*/ 803044 h 2179871"/>
                <a:gd name="connsiteX9754" fmla="*/ 1674684 w 2663714"/>
                <a:gd name="connsiteY9754" fmla="*/ 801593 h 2179871"/>
                <a:gd name="connsiteX9755" fmla="*/ 1655232 w 2663714"/>
                <a:gd name="connsiteY9755" fmla="*/ 814310 h 2179871"/>
                <a:gd name="connsiteX9756" fmla="*/ 1670589 w 2663714"/>
                <a:gd name="connsiteY9756" fmla="*/ 804409 h 2179871"/>
                <a:gd name="connsiteX9757" fmla="*/ 1665555 w 2663714"/>
                <a:gd name="connsiteY9757" fmla="*/ 812005 h 2179871"/>
                <a:gd name="connsiteX9758" fmla="*/ 1664787 w 2663714"/>
                <a:gd name="connsiteY9758" fmla="*/ 813200 h 2179871"/>
                <a:gd name="connsiteX9759" fmla="*/ 1661204 w 2663714"/>
                <a:gd name="connsiteY9759" fmla="*/ 815334 h 2179871"/>
                <a:gd name="connsiteX9760" fmla="*/ 1661204 w 2663714"/>
                <a:gd name="connsiteY9760" fmla="*/ 815334 h 2179871"/>
                <a:gd name="connsiteX9761" fmla="*/ 1661033 w 2663714"/>
                <a:gd name="connsiteY9761" fmla="*/ 815419 h 2179871"/>
                <a:gd name="connsiteX9762" fmla="*/ 1660863 w 2663714"/>
                <a:gd name="connsiteY9762" fmla="*/ 815419 h 2179871"/>
                <a:gd name="connsiteX9763" fmla="*/ 1660863 w 2663714"/>
                <a:gd name="connsiteY9763" fmla="*/ 815505 h 2179871"/>
                <a:gd name="connsiteX9764" fmla="*/ 1651819 w 2663714"/>
                <a:gd name="connsiteY9764" fmla="*/ 821393 h 2179871"/>
                <a:gd name="connsiteX9765" fmla="*/ 1655232 w 2663714"/>
                <a:gd name="connsiteY9765" fmla="*/ 814310 h 2179871"/>
                <a:gd name="connsiteX9766" fmla="*/ 1656426 w 2663714"/>
                <a:gd name="connsiteY9766" fmla="*/ 826088 h 2179871"/>
                <a:gd name="connsiteX9767" fmla="*/ 1653355 w 2663714"/>
                <a:gd name="connsiteY9767" fmla="*/ 830867 h 2179871"/>
                <a:gd name="connsiteX9768" fmla="*/ 1644055 w 2663714"/>
                <a:gd name="connsiteY9768" fmla="*/ 837439 h 2179871"/>
                <a:gd name="connsiteX9769" fmla="*/ 1646870 w 2663714"/>
                <a:gd name="connsiteY9769" fmla="*/ 831465 h 2179871"/>
                <a:gd name="connsiteX9770" fmla="*/ 1656341 w 2663714"/>
                <a:gd name="connsiteY9770" fmla="*/ 826002 h 2179871"/>
                <a:gd name="connsiteX9771" fmla="*/ 1662569 w 2663714"/>
                <a:gd name="connsiteY9771" fmla="*/ 822503 h 2179871"/>
                <a:gd name="connsiteX9772" fmla="*/ 1664702 w 2663714"/>
                <a:gd name="connsiteY9772" fmla="*/ 821308 h 2179871"/>
                <a:gd name="connsiteX9773" fmla="*/ 1664702 w 2663714"/>
                <a:gd name="connsiteY9773" fmla="*/ 821308 h 2179871"/>
                <a:gd name="connsiteX9774" fmla="*/ 1664702 w 2663714"/>
                <a:gd name="connsiteY9774" fmla="*/ 821308 h 2179871"/>
                <a:gd name="connsiteX9775" fmla="*/ 1664702 w 2663714"/>
                <a:gd name="connsiteY9775" fmla="*/ 821308 h 2179871"/>
                <a:gd name="connsiteX9776" fmla="*/ 1664702 w 2663714"/>
                <a:gd name="connsiteY9776" fmla="*/ 821308 h 2179871"/>
                <a:gd name="connsiteX9777" fmla="*/ 1670589 w 2663714"/>
                <a:gd name="connsiteY9777" fmla="*/ 817382 h 2179871"/>
                <a:gd name="connsiteX9778" fmla="*/ 1669906 w 2663714"/>
                <a:gd name="connsiteY9778" fmla="*/ 820284 h 2179871"/>
                <a:gd name="connsiteX9779" fmla="*/ 1660948 w 2663714"/>
                <a:gd name="connsiteY9779" fmla="*/ 825746 h 2179871"/>
                <a:gd name="connsiteX9780" fmla="*/ 1662484 w 2663714"/>
                <a:gd name="connsiteY9780" fmla="*/ 822588 h 2179871"/>
                <a:gd name="connsiteX9781" fmla="*/ 1676731 w 2663714"/>
                <a:gd name="connsiteY9781" fmla="*/ 814139 h 2179871"/>
                <a:gd name="connsiteX9782" fmla="*/ 1677329 w 2663714"/>
                <a:gd name="connsiteY9782" fmla="*/ 812859 h 2179871"/>
                <a:gd name="connsiteX9783" fmla="*/ 1697037 w 2663714"/>
                <a:gd name="connsiteY9783" fmla="*/ 799288 h 2179871"/>
                <a:gd name="connsiteX9784" fmla="*/ 1692004 w 2663714"/>
                <a:gd name="connsiteY9784" fmla="*/ 806970 h 2179871"/>
                <a:gd name="connsiteX9785" fmla="*/ 1675367 w 2663714"/>
                <a:gd name="connsiteY9785" fmla="*/ 816870 h 2179871"/>
                <a:gd name="connsiteX9786" fmla="*/ 1676646 w 2663714"/>
                <a:gd name="connsiteY9786" fmla="*/ 814054 h 2179871"/>
                <a:gd name="connsiteX9787" fmla="*/ 1705569 w 2663714"/>
                <a:gd name="connsiteY9787" fmla="*/ 788791 h 2179871"/>
                <a:gd name="connsiteX9788" fmla="*/ 1710346 w 2663714"/>
                <a:gd name="connsiteY9788" fmla="*/ 780938 h 2179871"/>
                <a:gd name="connsiteX9789" fmla="*/ 1709579 w 2663714"/>
                <a:gd name="connsiteY9789" fmla="*/ 786401 h 2179871"/>
                <a:gd name="connsiteX9790" fmla="*/ 1705654 w 2663714"/>
                <a:gd name="connsiteY9790" fmla="*/ 788791 h 2179871"/>
                <a:gd name="connsiteX9791" fmla="*/ 1710346 w 2663714"/>
                <a:gd name="connsiteY9791" fmla="*/ 780426 h 2179871"/>
                <a:gd name="connsiteX9792" fmla="*/ 1710261 w 2663714"/>
                <a:gd name="connsiteY9792" fmla="*/ 780426 h 2179871"/>
                <a:gd name="connsiteX9793" fmla="*/ 1703862 w 2663714"/>
                <a:gd name="connsiteY9793" fmla="*/ 789388 h 2179871"/>
                <a:gd name="connsiteX9794" fmla="*/ 1703350 w 2663714"/>
                <a:gd name="connsiteY9794" fmla="*/ 790156 h 2179871"/>
                <a:gd name="connsiteX9795" fmla="*/ 1682618 w 2663714"/>
                <a:gd name="connsiteY9795" fmla="*/ 802617 h 2179871"/>
                <a:gd name="connsiteX9796" fmla="*/ 1684325 w 2663714"/>
                <a:gd name="connsiteY9796" fmla="*/ 799203 h 2179871"/>
                <a:gd name="connsiteX9797" fmla="*/ 1684069 w 2663714"/>
                <a:gd name="connsiteY9797" fmla="*/ 799032 h 2179871"/>
                <a:gd name="connsiteX9798" fmla="*/ 1681254 w 2663714"/>
                <a:gd name="connsiteY9798" fmla="*/ 803385 h 2179871"/>
                <a:gd name="connsiteX9799" fmla="*/ 1677158 w 2663714"/>
                <a:gd name="connsiteY9799" fmla="*/ 805775 h 2179871"/>
                <a:gd name="connsiteX9800" fmla="*/ 1680571 w 2663714"/>
                <a:gd name="connsiteY9800" fmla="*/ 797667 h 2179871"/>
                <a:gd name="connsiteX9801" fmla="*/ 1710773 w 2663714"/>
                <a:gd name="connsiteY9801" fmla="*/ 776842 h 2179871"/>
                <a:gd name="connsiteX9802" fmla="*/ 1710944 w 2663714"/>
                <a:gd name="connsiteY9802" fmla="*/ 776842 h 2179871"/>
                <a:gd name="connsiteX9803" fmla="*/ 1710432 w 2663714"/>
                <a:gd name="connsiteY9803" fmla="*/ 780341 h 2179871"/>
                <a:gd name="connsiteX9804" fmla="*/ 1709749 w 2663714"/>
                <a:gd name="connsiteY9804" fmla="*/ 775135 h 2179871"/>
                <a:gd name="connsiteX9805" fmla="*/ 1683728 w 2663714"/>
                <a:gd name="connsiteY9805" fmla="*/ 790156 h 2179871"/>
                <a:gd name="connsiteX9806" fmla="*/ 1688676 w 2663714"/>
                <a:gd name="connsiteY9806" fmla="*/ 778378 h 2179871"/>
                <a:gd name="connsiteX9807" fmla="*/ 1688676 w 2663714"/>
                <a:gd name="connsiteY9807" fmla="*/ 778378 h 2179871"/>
                <a:gd name="connsiteX9808" fmla="*/ 1688676 w 2663714"/>
                <a:gd name="connsiteY9808" fmla="*/ 778378 h 2179871"/>
                <a:gd name="connsiteX9809" fmla="*/ 1688676 w 2663714"/>
                <a:gd name="connsiteY9809" fmla="*/ 778378 h 2179871"/>
                <a:gd name="connsiteX9810" fmla="*/ 1688676 w 2663714"/>
                <a:gd name="connsiteY9810" fmla="*/ 778378 h 2179871"/>
                <a:gd name="connsiteX9811" fmla="*/ 1690809 w 2663714"/>
                <a:gd name="connsiteY9811" fmla="*/ 771977 h 2179871"/>
                <a:gd name="connsiteX9812" fmla="*/ 1709749 w 2663714"/>
                <a:gd name="connsiteY9812" fmla="*/ 759345 h 2179871"/>
                <a:gd name="connsiteX9813" fmla="*/ 1715295 w 2663714"/>
                <a:gd name="connsiteY9813" fmla="*/ 755590 h 2179871"/>
                <a:gd name="connsiteX9814" fmla="*/ 1711370 w 2663714"/>
                <a:gd name="connsiteY9814" fmla="*/ 774111 h 2179871"/>
                <a:gd name="connsiteX9815" fmla="*/ 1709664 w 2663714"/>
                <a:gd name="connsiteY9815" fmla="*/ 775135 h 2179871"/>
                <a:gd name="connsiteX9816" fmla="*/ 1631258 w 2663714"/>
                <a:gd name="connsiteY9816" fmla="*/ 767027 h 2179871"/>
                <a:gd name="connsiteX9817" fmla="*/ 1631258 w 2663714"/>
                <a:gd name="connsiteY9817" fmla="*/ 767027 h 2179871"/>
                <a:gd name="connsiteX9818" fmla="*/ 1607027 w 2663714"/>
                <a:gd name="connsiteY9818" fmla="*/ 780426 h 2179871"/>
                <a:gd name="connsiteX9819" fmla="*/ 1608137 w 2663714"/>
                <a:gd name="connsiteY9819" fmla="*/ 777695 h 2179871"/>
                <a:gd name="connsiteX9820" fmla="*/ 1631343 w 2663714"/>
                <a:gd name="connsiteY9820" fmla="*/ 767027 h 2179871"/>
                <a:gd name="connsiteX9821" fmla="*/ 1629807 w 2663714"/>
                <a:gd name="connsiteY9821" fmla="*/ 775305 h 2179871"/>
                <a:gd name="connsiteX9822" fmla="*/ 1629210 w 2663714"/>
                <a:gd name="connsiteY9822" fmla="*/ 777781 h 2179871"/>
                <a:gd name="connsiteX9823" fmla="*/ 1626309 w 2663714"/>
                <a:gd name="connsiteY9823" fmla="*/ 779146 h 2179871"/>
                <a:gd name="connsiteX9824" fmla="*/ 1627845 w 2663714"/>
                <a:gd name="connsiteY9824" fmla="*/ 776244 h 2179871"/>
                <a:gd name="connsiteX9825" fmla="*/ 1629807 w 2663714"/>
                <a:gd name="connsiteY9825" fmla="*/ 775305 h 2179871"/>
                <a:gd name="connsiteX9826" fmla="*/ 1621446 w 2663714"/>
                <a:gd name="connsiteY9826" fmla="*/ 814054 h 2179871"/>
                <a:gd name="connsiteX9827" fmla="*/ 1625115 w 2663714"/>
                <a:gd name="connsiteY9827" fmla="*/ 812090 h 2179871"/>
                <a:gd name="connsiteX9828" fmla="*/ 1614621 w 2663714"/>
                <a:gd name="connsiteY9828" fmla="*/ 831379 h 2179871"/>
                <a:gd name="connsiteX9829" fmla="*/ 1614621 w 2663714"/>
                <a:gd name="connsiteY9829" fmla="*/ 831379 h 2179871"/>
                <a:gd name="connsiteX9830" fmla="*/ 1614621 w 2663714"/>
                <a:gd name="connsiteY9830" fmla="*/ 831379 h 2179871"/>
                <a:gd name="connsiteX9831" fmla="*/ 1614621 w 2663714"/>
                <a:gd name="connsiteY9831" fmla="*/ 831379 h 2179871"/>
                <a:gd name="connsiteX9832" fmla="*/ 1614621 w 2663714"/>
                <a:gd name="connsiteY9832" fmla="*/ 831379 h 2179871"/>
                <a:gd name="connsiteX9833" fmla="*/ 1614450 w 2663714"/>
                <a:gd name="connsiteY9833" fmla="*/ 831806 h 2179871"/>
                <a:gd name="connsiteX9834" fmla="*/ 1613767 w 2663714"/>
                <a:gd name="connsiteY9834" fmla="*/ 832233 h 2179871"/>
                <a:gd name="connsiteX9835" fmla="*/ 1621446 w 2663714"/>
                <a:gd name="connsiteY9835" fmla="*/ 813968 h 2179871"/>
                <a:gd name="connsiteX9836" fmla="*/ 1633134 w 2663714"/>
                <a:gd name="connsiteY9836" fmla="*/ 807823 h 2179871"/>
                <a:gd name="connsiteX9837" fmla="*/ 1644908 w 2663714"/>
                <a:gd name="connsiteY9837" fmla="*/ 801422 h 2179871"/>
                <a:gd name="connsiteX9838" fmla="*/ 1644908 w 2663714"/>
                <a:gd name="connsiteY9838" fmla="*/ 801422 h 2179871"/>
                <a:gd name="connsiteX9839" fmla="*/ 1644908 w 2663714"/>
                <a:gd name="connsiteY9839" fmla="*/ 801422 h 2179871"/>
                <a:gd name="connsiteX9840" fmla="*/ 1644908 w 2663714"/>
                <a:gd name="connsiteY9840" fmla="*/ 801422 h 2179871"/>
                <a:gd name="connsiteX9841" fmla="*/ 1644908 w 2663714"/>
                <a:gd name="connsiteY9841" fmla="*/ 801422 h 2179871"/>
                <a:gd name="connsiteX9842" fmla="*/ 1649857 w 2663714"/>
                <a:gd name="connsiteY9842" fmla="*/ 798350 h 2179871"/>
                <a:gd name="connsiteX9843" fmla="*/ 1641666 w 2663714"/>
                <a:gd name="connsiteY9843" fmla="*/ 813115 h 2179871"/>
                <a:gd name="connsiteX9844" fmla="*/ 1640301 w 2663714"/>
                <a:gd name="connsiteY9844" fmla="*/ 815590 h 2179871"/>
                <a:gd name="connsiteX9845" fmla="*/ 1624944 w 2663714"/>
                <a:gd name="connsiteY9845" fmla="*/ 825320 h 2179871"/>
                <a:gd name="connsiteX9846" fmla="*/ 1633049 w 2663714"/>
                <a:gd name="connsiteY9846" fmla="*/ 807909 h 2179871"/>
                <a:gd name="connsiteX9847" fmla="*/ 1639704 w 2663714"/>
                <a:gd name="connsiteY9847" fmla="*/ 823186 h 2179871"/>
                <a:gd name="connsiteX9848" fmla="*/ 1648150 w 2663714"/>
                <a:gd name="connsiteY9848" fmla="*/ 818492 h 2179871"/>
                <a:gd name="connsiteX9849" fmla="*/ 1643202 w 2663714"/>
                <a:gd name="connsiteY9849" fmla="*/ 827112 h 2179871"/>
                <a:gd name="connsiteX9850" fmla="*/ 1636120 w 2663714"/>
                <a:gd name="connsiteY9850" fmla="*/ 831721 h 2179871"/>
                <a:gd name="connsiteX9851" fmla="*/ 1639704 w 2663714"/>
                <a:gd name="connsiteY9851" fmla="*/ 823271 h 2179871"/>
                <a:gd name="connsiteX9852" fmla="*/ 1637741 w 2663714"/>
                <a:gd name="connsiteY9852" fmla="*/ 836842 h 2179871"/>
                <a:gd name="connsiteX9853" fmla="*/ 1632793 w 2663714"/>
                <a:gd name="connsiteY9853" fmla="*/ 845803 h 2179871"/>
                <a:gd name="connsiteX9854" fmla="*/ 1629210 w 2663714"/>
                <a:gd name="connsiteY9854" fmla="*/ 848364 h 2179871"/>
                <a:gd name="connsiteX9855" fmla="*/ 1632879 w 2663714"/>
                <a:gd name="connsiteY9855" fmla="*/ 839488 h 2179871"/>
                <a:gd name="connsiteX9856" fmla="*/ 1637741 w 2663714"/>
                <a:gd name="connsiteY9856" fmla="*/ 836842 h 2179871"/>
                <a:gd name="connsiteX9857" fmla="*/ 1629039 w 2663714"/>
                <a:gd name="connsiteY9857" fmla="*/ 853229 h 2179871"/>
                <a:gd name="connsiteX9858" fmla="*/ 1624432 w 2663714"/>
                <a:gd name="connsiteY9858" fmla="*/ 863129 h 2179871"/>
                <a:gd name="connsiteX9859" fmla="*/ 1622641 w 2663714"/>
                <a:gd name="connsiteY9859" fmla="*/ 864324 h 2179871"/>
                <a:gd name="connsiteX9860" fmla="*/ 1626650 w 2663714"/>
                <a:gd name="connsiteY9860" fmla="*/ 854680 h 2179871"/>
                <a:gd name="connsiteX9861" fmla="*/ 1629039 w 2663714"/>
                <a:gd name="connsiteY9861" fmla="*/ 853229 h 2179871"/>
                <a:gd name="connsiteX9862" fmla="*/ 1655488 w 2663714"/>
                <a:gd name="connsiteY9862" fmla="*/ 837439 h 2179871"/>
                <a:gd name="connsiteX9863" fmla="*/ 1662995 w 2663714"/>
                <a:gd name="connsiteY9863" fmla="*/ 832830 h 2179871"/>
                <a:gd name="connsiteX9864" fmla="*/ 1662995 w 2663714"/>
                <a:gd name="connsiteY9864" fmla="*/ 832830 h 2179871"/>
                <a:gd name="connsiteX9865" fmla="*/ 1662995 w 2663714"/>
                <a:gd name="connsiteY9865" fmla="*/ 832830 h 2179871"/>
                <a:gd name="connsiteX9866" fmla="*/ 1662995 w 2663714"/>
                <a:gd name="connsiteY9866" fmla="*/ 832830 h 2179871"/>
                <a:gd name="connsiteX9867" fmla="*/ 1662995 w 2663714"/>
                <a:gd name="connsiteY9867" fmla="*/ 832830 h 2179871"/>
                <a:gd name="connsiteX9868" fmla="*/ 1663252 w 2663714"/>
                <a:gd name="connsiteY9868" fmla="*/ 832660 h 2179871"/>
                <a:gd name="connsiteX9869" fmla="*/ 1659583 w 2663714"/>
                <a:gd name="connsiteY9869" fmla="*/ 839232 h 2179871"/>
                <a:gd name="connsiteX9870" fmla="*/ 1652160 w 2663714"/>
                <a:gd name="connsiteY9870" fmla="*/ 844267 h 2179871"/>
                <a:gd name="connsiteX9871" fmla="*/ 1655402 w 2663714"/>
                <a:gd name="connsiteY9871" fmla="*/ 837439 h 2179871"/>
                <a:gd name="connsiteX9872" fmla="*/ 1670759 w 2663714"/>
                <a:gd name="connsiteY9872" fmla="*/ 827368 h 2179871"/>
                <a:gd name="connsiteX9873" fmla="*/ 1686543 w 2663714"/>
                <a:gd name="connsiteY9873" fmla="*/ 816102 h 2179871"/>
                <a:gd name="connsiteX9874" fmla="*/ 1681254 w 2663714"/>
                <a:gd name="connsiteY9874" fmla="*/ 824722 h 2179871"/>
                <a:gd name="connsiteX9875" fmla="*/ 1680144 w 2663714"/>
                <a:gd name="connsiteY9875" fmla="*/ 826600 h 2179871"/>
                <a:gd name="connsiteX9876" fmla="*/ 1667773 w 2663714"/>
                <a:gd name="connsiteY9876" fmla="*/ 834025 h 2179871"/>
                <a:gd name="connsiteX9877" fmla="*/ 1670759 w 2663714"/>
                <a:gd name="connsiteY9877" fmla="*/ 827283 h 2179871"/>
                <a:gd name="connsiteX9878" fmla="*/ 1693368 w 2663714"/>
                <a:gd name="connsiteY9878" fmla="*/ 811066 h 2179871"/>
                <a:gd name="connsiteX9879" fmla="*/ 1707361 w 2663714"/>
                <a:gd name="connsiteY9879" fmla="*/ 800910 h 2179871"/>
                <a:gd name="connsiteX9880" fmla="*/ 1705398 w 2663714"/>
                <a:gd name="connsiteY9880" fmla="*/ 811322 h 2179871"/>
                <a:gd name="connsiteX9881" fmla="*/ 1687908 w 2663714"/>
                <a:gd name="connsiteY9881" fmla="*/ 821991 h 2179871"/>
                <a:gd name="connsiteX9882" fmla="*/ 1693368 w 2663714"/>
                <a:gd name="connsiteY9882" fmla="*/ 811066 h 2179871"/>
                <a:gd name="connsiteX9883" fmla="*/ 1692259 w 2663714"/>
                <a:gd name="connsiteY9883" fmla="*/ 824722 h 2179871"/>
                <a:gd name="connsiteX9884" fmla="*/ 1689785 w 2663714"/>
                <a:gd name="connsiteY9884" fmla="*/ 829075 h 2179871"/>
                <a:gd name="connsiteX9885" fmla="*/ 1681936 w 2663714"/>
                <a:gd name="connsiteY9885" fmla="*/ 834708 h 2179871"/>
                <a:gd name="connsiteX9886" fmla="*/ 1683642 w 2663714"/>
                <a:gd name="connsiteY9886" fmla="*/ 830953 h 2179871"/>
                <a:gd name="connsiteX9887" fmla="*/ 1692259 w 2663714"/>
                <a:gd name="connsiteY9887" fmla="*/ 824722 h 2179871"/>
                <a:gd name="connsiteX9888" fmla="*/ 1686117 w 2663714"/>
                <a:gd name="connsiteY9888" fmla="*/ 838378 h 2179871"/>
                <a:gd name="connsiteX9889" fmla="*/ 1701815 w 2663714"/>
                <a:gd name="connsiteY9889" fmla="*/ 824978 h 2179871"/>
                <a:gd name="connsiteX9890" fmla="*/ 1698317 w 2663714"/>
                <a:gd name="connsiteY9890" fmla="*/ 831550 h 2179871"/>
                <a:gd name="connsiteX9891" fmla="*/ 1685178 w 2663714"/>
                <a:gd name="connsiteY9891" fmla="*/ 840341 h 2179871"/>
                <a:gd name="connsiteX9892" fmla="*/ 1686117 w 2663714"/>
                <a:gd name="connsiteY9892" fmla="*/ 838378 h 2179871"/>
                <a:gd name="connsiteX9893" fmla="*/ 1706592 w 2663714"/>
                <a:gd name="connsiteY9893" fmla="*/ 820796 h 2179871"/>
                <a:gd name="connsiteX9894" fmla="*/ 1718111 w 2663714"/>
                <a:gd name="connsiteY9894" fmla="*/ 810469 h 2179871"/>
                <a:gd name="connsiteX9895" fmla="*/ 1725362 w 2663714"/>
                <a:gd name="connsiteY9895" fmla="*/ 803812 h 2179871"/>
                <a:gd name="connsiteX9896" fmla="*/ 1721523 w 2663714"/>
                <a:gd name="connsiteY9896" fmla="*/ 812773 h 2179871"/>
                <a:gd name="connsiteX9897" fmla="*/ 1714698 w 2663714"/>
                <a:gd name="connsiteY9897" fmla="*/ 819943 h 2179871"/>
                <a:gd name="connsiteX9898" fmla="*/ 1712821 w 2663714"/>
                <a:gd name="connsiteY9898" fmla="*/ 821820 h 2179871"/>
                <a:gd name="connsiteX9899" fmla="*/ 1703607 w 2663714"/>
                <a:gd name="connsiteY9899" fmla="*/ 827965 h 2179871"/>
                <a:gd name="connsiteX9900" fmla="*/ 1706592 w 2663714"/>
                <a:gd name="connsiteY9900" fmla="*/ 820796 h 2179871"/>
                <a:gd name="connsiteX9901" fmla="*/ 1733297 w 2663714"/>
                <a:gd name="connsiteY9901" fmla="*/ 800227 h 2179871"/>
                <a:gd name="connsiteX9902" fmla="*/ 1723827 w 2663714"/>
                <a:gd name="connsiteY9902" fmla="*/ 810298 h 2179871"/>
                <a:gd name="connsiteX9903" fmla="*/ 1726557 w 2663714"/>
                <a:gd name="connsiteY9903" fmla="*/ 802702 h 2179871"/>
                <a:gd name="connsiteX9904" fmla="*/ 1733127 w 2663714"/>
                <a:gd name="connsiteY9904" fmla="*/ 796557 h 2179871"/>
                <a:gd name="connsiteX9905" fmla="*/ 1733211 w 2663714"/>
                <a:gd name="connsiteY9905" fmla="*/ 800313 h 2179871"/>
                <a:gd name="connsiteX9906" fmla="*/ 1733297 w 2663714"/>
                <a:gd name="connsiteY9906" fmla="*/ 805860 h 2179871"/>
                <a:gd name="connsiteX9907" fmla="*/ 1733127 w 2663714"/>
                <a:gd name="connsiteY9907" fmla="*/ 808165 h 2179871"/>
                <a:gd name="connsiteX9908" fmla="*/ 1725960 w 2663714"/>
                <a:gd name="connsiteY9908" fmla="*/ 813029 h 2179871"/>
                <a:gd name="connsiteX9909" fmla="*/ 1723741 w 2663714"/>
                <a:gd name="connsiteY9909" fmla="*/ 814480 h 2179871"/>
                <a:gd name="connsiteX9910" fmla="*/ 1733297 w 2663714"/>
                <a:gd name="connsiteY9910" fmla="*/ 805775 h 2179871"/>
                <a:gd name="connsiteX9911" fmla="*/ 1730823 w 2663714"/>
                <a:gd name="connsiteY9911" fmla="*/ 777268 h 2179871"/>
                <a:gd name="connsiteX9912" fmla="*/ 1725362 w 2663714"/>
                <a:gd name="connsiteY9912" fmla="*/ 782389 h 2179871"/>
                <a:gd name="connsiteX9913" fmla="*/ 1725533 w 2663714"/>
                <a:gd name="connsiteY9913" fmla="*/ 782645 h 2179871"/>
                <a:gd name="connsiteX9914" fmla="*/ 1730994 w 2663714"/>
                <a:gd name="connsiteY9914" fmla="*/ 778463 h 2179871"/>
                <a:gd name="connsiteX9915" fmla="*/ 1733127 w 2663714"/>
                <a:gd name="connsiteY9915" fmla="*/ 795874 h 2179871"/>
                <a:gd name="connsiteX9916" fmla="*/ 1727410 w 2663714"/>
                <a:gd name="connsiteY9916" fmla="*/ 800483 h 2179871"/>
                <a:gd name="connsiteX9917" fmla="*/ 1728348 w 2663714"/>
                <a:gd name="connsiteY9917" fmla="*/ 797923 h 2179871"/>
                <a:gd name="connsiteX9918" fmla="*/ 1731249 w 2663714"/>
                <a:gd name="connsiteY9918" fmla="*/ 795704 h 2179871"/>
                <a:gd name="connsiteX9919" fmla="*/ 1731078 w 2663714"/>
                <a:gd name="connsiteY9919" fmla="*/ 795448 h 2179871"/>
                <a:gd name="connsiteX9920" fmla="*/ 1728690 w 2663714"/>
                <a:gd name="connsiteY9920" fmla="*/ 796984 h 2179871"/>
                <a:gd name="connsiteX9921" fmla="*/ 1728861 w 2663714"/>
                <a:gd name="connsiteY9921" fmla="*/ 796557 h 2179871"/>
                <a:gd name="connsiteX9922" fmla="*/ 1728604 w 2663714"/>
                <a:gd name="connsiteY9922" fmla="*/ 796472 h 2179871"/>
                <a:gd name="connsiteX9923" fmla="*/ 1728263 w 2663714"/>
                <a:gd name="connsiteY9923" fmla="*/ 797325 h 2179871"/>
                <a:gd name="connsiteX9924" fmla="*/ 1713333 w 2663714"/>
                <a:gd name="connsiteY9924" fmla="*/ 806799 h 2179871"/>
                <a:gd name="connsiteX9925" fmla="*/ 1712309 w 2663714"/>
                <a:gd name="connsiteY9925" fmla="*/ 807396 h 2179871"/>
                <a:gd name="connsiteX9926" fmla="*/ 1714612 w 2663714"/>
                <a:gd name="connsiteY9926" fmla="*/ 801934 h 2179871"/>
                <a:gd name="connsiteX9927" fmla="*/ 1714357 w 2663714"/>
                <a:gd name="connsiteY9927" fmla="*/ 801763 h 2179871"/>
                <a:gd name="connsiteX9928" fmla="*/ 1710944 w 2663714"/>
                <a:gd name="connsiteY9928" fmla="*/ 808250 h 2179871"/>
                <a:gd name="connsiteX9929" fmla="*/ 1708555 w 2663714"/>
                <a:gd name="connsiteY9929" fmla="*/ 809701 h 2179871"/>
                <a:gd name="connsiteX9930" fmla="*/ 1712736 w 2663714"/>
                <a:gd name="connsiteY9930" fmla="*/ 797325 h 2179871"/>
                <a:gd name="connsiteX9931" fmla="*/ 1727325 w 2663714"/>
                <a:gd name="connsiteY9931" fmla="*/ 786827 h 2179871"/>
                <a:gd name="connsiteX9932" fmla="*/ 1727154 w 2663714"/>
                <a:gd name="connsiteY9932" fmla="*/ 786571 h 2179871"/>
                <a:gd name="connsiteX9933" fmla="*/ 1713589 w 2663714"/>
                <a:gd name="connsiteY9933" fmla="*/ 794680 h 2179871"/>
                <a:gd name="connsiteX9934" fmla="*/ 1715978 w 2663714"/>
                <a:gd name="connsiteY9934" fmla="*/ 786315 h 2179871"/>
                <a:gd name="connsiteX9935" fmla="*/ 1725703 w 2663714"/>
                <a:gd name="connsiteY9935" fmla="*/ 779317 h 2179871"/>
                <a:gd name="connsiteX9936" fmla="*/ 1730652 w 2663714"/>
                <a:gd name="connsiteY9936" fmla="*/ 775647 h 2179871"/>
                <a:gd name="connsiteX9937" fmla="*/ 1730994 w 2663714"/>
                <a:gd name="connsiteY9937" fmla="*/ 777354 h 2179871"/>
                <a:gd name="connsiteX9938" fmla="*/ 1724509 w 2663714"/>
                <a:gd name="connsiteY9938" fmla="*/ 777439 h 2179871"/>
                <a:gd name="connsiteX9939" fmla="*/ 1716831 w 2663714"/>
                <a:gd name="connsiteY9939" fmla="*/ 782133 h 2179871"/>
                <a:gd name="connsiteX9940" fmla="*/ 1717940 w 2663714"/>
                <a:gd name="connsiteY9940" fmla="*/ 777695 h 2179871"/>
                <a:gd name="connsiteX9941" fmla="*/ 1717940 w 2663714"/>
                <a:gd name="connsiteY9941" fmla="*/ 777695 h 2179871"/>
                <a:gd name="connsiteX9942" fmla="*/ 1717940 w 2663714"/>
                <a:gd name="connsiteY9942" fmla="*/ 777695 h 2179871"/>
                <a:gd name="connsiteX9943" fmla="*/ 1717940 w 2663714"/>
                <a:gd name="connsiteY9943" fmla="*/ 777695 h 2179871"/>
                <a:gd name="connsiteX9944" fmla="*/ 1717940 w 2663714"/>
                <a:gd name="connsiteY9944" fmla="*/ 777695 h 2179871"/>
                <a:gd name="connsiteX9945" fmla="*/ 1718623 w 2663714"/>
                <a:gd name="connsiteY9945" fmla="*/ 771635 h 2179871"/>
                <a:gd name="connsiteX9946" fmla="*/ 1727495 w 2663714"/>
                <a:gd name="connsiteY9946" fmla="*/ 765405 h 2179871"/>
                <a:gd name="connsiteX9947" fmla="*/ 1729969 w 2663714"/>
                <a:gd name="connsiteY9947" fmla="*/ 773940 h 2179871"/>
                <a:gd name="connsiteX9948" fmla="*/ 1724424 w 2663714"/>
                <a:gd name="connsiteY9948" fmla="*/ 777439 h 2179871"/>
                <a:gd name="connsiteX9949" fmla="*/ 1720670 w 2663714"/>
                <a:gd name="connsiteY9949" fmla="*/ 768819 h 2179871"/>
                <a:gd name="connsiteX9950" fmla="*/ 1726983 w 2663714"/>
                <a:gd name="connsiteY9950" fmla="*/ 763783 h 2179871"/>
                <a:gd name="connsiteX9951" fmla="*/ 1727325 w 2663714"/>
                <a:gd name="connsiteY9951" fmla="*/ 764808 h 2179871"/>
                <a:gd name="connsiteX9952" fmla="*/ 1720670 w 2663714"/>
                <a:gd name="connsiteY9952" fmla="*/ 768819 h 2179871"/>
                <a:gd name="connsiteX9953" fmla="*/ 1719987 w 2663714"/>
                <a:gd name="connsiteY9953" fmla="*/ 751322 h 2179871"/>
                <a:gd name="connsiteX9954" fmla="*/ 1719987 w 2663714"/>
                <a:gd name="connsiteY9954" fmla="*/ 748335 h 2179871"/>
                <a:gd name="connsiteX9955" fmla="*/ 1721182 w 2663714"/>
                <a:gd name="connsiteY9955" fmla="*/ 750554 h 2179871"/>
                <a:gd name="connsiteX9956" fmla="*/ 1719987 w 2663714"/>
                <a:gd name="connsiteY9956" fmla="*/ 751237 h 2179871"/>
                <a:gd name="connsiteX9957" fmla="*/ 1705569 w 2663714"/>
                <a:gd name="connsiteY9957" fmla="*/ 732717 h 2179871"/>
                <a:gd name="connsiteX9958" fmla="*/ 1705057 w 2663714"/>
                <a:gd name="connsiteY9958" fmla="*/ 731351 h 2179871"/>
                <a:gd name="connsiteX9959" fmla="*/ 1706166 w 2663714"/>
                <a:gd name="connsiteY9959" fmla="*/ 728535 h 2179871"/>
                <a:gd name="connsiteX9960" fmla="*/ 1708640 w 2663714"/>
                <a:gd name="connsiteY9960" fmla="*/ 731436 h 2179871"/>
                <a:gd name="connsiteX9961" fmla="*/ 1705654 w 2663714"/>
                <a:gd name="connsiteY9961" fmla="*/ 732802 h 2179871"/>
                <a:gd name="connsiteX9962" fmla="*/ 1705740 w 2663714"/>
                <a:gd name="connsiteY9962" fmla="*/ 728108 h 2179871"/>
                <a:gd name="connsiteX9963" fmla="*/ 1704630 w 2663714"/>
                <a:gd name="connsiteY9963" fmla="*/ 730241 h 2179871"/>
                <a:gd name="connsiteX9964" fmla="*/ 1704630 w 2663714"/>
                <a:gd name="connsiteY9964" fmla="*/ 730156 h 2179871"/>
                <a:gd name="connsiteX9965" fmla="*/ 1704118 w 2663714"/>
                <a:gd name="connsiteY9965" fmla="*/ 728876 h 2179871"/>
                <a:gd name="connsiteX9966" fmla="*/ 1705740 w 2663714"/>
                <a:gd name="connsiteY9966" fmla="*/ 728022 h 2179871"/>
                <a:gd name="connsiteX9967" fmla="*/ 1705825 w 2663714"/>
                <a:gd name="connsiteY9967" fmla="*/ 728108 h 2179871"/>
                <a:gd name="connsiteX9968" fmla="*/ 1703180 w 2663714"/>
                <a:gd name="connsiteY9968" fmla="*/ 726742 h 2179871"/>
                <a:gd name="connsiteX9969" fmla="*/ 1701815 w 2663714"/>
                <a:gd name="connsiteY9969" fmla="*/ 723755 h 2179871"/>
                <a:gd name="connsiteX9970" fmla="*/ 1704204 w 2663714"/>
                <a:gd name="connsiteY9970" fmla="*/ 726315 h 2179871"/>
                <a:gd name="connsiteX9971" fmla="*/ 1703180 w 2663714"/>
                <a:gd name="connsiteY9971" fmla="*/ 726742 h 2179871"/>
                <a:gd name="connsiteX9972" fmla="*/ 1696099 w 2663714"/>
                <a:gd name="connsiteY9972" fmla="*/ 721792 h 2179871"/>
                <a:gd name="connsiteX9973" fmla="*/ 1689614 w 2663714"/>
                <a:gd name="connsiteY9973" fmla="*/ 720682 h 2179871"/>
                <a:gd name="connsiteX9974" fmla="*/ 1692259 w 2663714"/>
                <a:gd name="connsiteY9974" fmla="*/ 719402 h 2179871"/>
                <a:gd name="connsiteX9975" fmla="*/ 1694819 w 2663714"/>
                <a:gd name="connsiteY9975" fmla="*/ 718207 h 2179871"/>
                <a:gd name="connsiteX9976" fmla="*/ 1697634 w 2663714"/>
                <a:gd name="connsiteY9976" fmla="*/ 722133 h 2179871"/>
                <a:gd name="connsiteX9977" fmla="*/ 1696099 w 2663714"/>
                <a:gd name="connsiteY9977" fmla="*/ 721792 h 2179871"/>
                <a:gd name="connsiteX9978" fmla="*/ 1691662 w 2663714"/>
                <a:gd name="connsiteY9978" fmla="*/ 717439 h 2179871"/>
                <a:gd name="connsiteX9979" fmla="*/ 1685178 w 2663714"/>
                <a:gd name="connsiteY9979" fmla="*/ 719914 h 2179871"/>
                <a:gd name="connsiteX9980" fmla="*/ 1684751 w 2663714"/>
                <a:gd name="connsiteY9980" fmla="*/ 719914 h 2179871"/>
                <a:gd name="connsiteX9981" fmla="*/ 1679035 w 2663714"/>
                <a:gd name="connsiteY9981" fmla="*/ 719146 h 2179871"/>
                <a:gd name="connsiteX9982" fmla="*/ 1688079 w 2663714"/>
                <a:gd name="connsiteY9982" fmla="*/ 714879 h 2179871"/>
                <a:gd name="connsiteX9983" fmla="*/ 1687993 w 2663714"/>
                <a:gd name="connsiteY9983" fmla="*/ 714623 h 2179871"/>
                <a:gd name="connsiteX9984" fmla="*/ 1676988 w 2663714"/>
                <a:gd name="connsiteY9984" fmla="*/ 718890 h 2179871"/>
                <a:gd name="connsiteX9985" fmla="*/ 1669565 w 2663714"/>
                <a:gd name="connsiteY9985" fmla="*/ 718122 h 2179871"/>
                <a:gd name="connsiteX9986" fmla="*/ 1679718 w 2663714"/>
                <a:gd name="connsiteY9986" fmla="*/ 713599 h 2179871"/>
                <a:gd name="connsiteX9987" fmla="*/ 1685093 w 2663714"/>
                <a:gd name="connsiteY9987" fmla="*/ 711209 h 2179871"/>
                <a:gd name="connsiteX9988" fmla="*/ 1687055 w 2663714"/>
                <a:gd name="connsiteY9988" fmla="*/ 712233 h 2179871"/>
                <a:gd name="connsiteX9989" fmla="*/ 1687226 w 2663714"/>
                <a:gd name="connsiteY9989" fmla="*/ 711977 h 2179871"/>
                <a:gd name="connsiteX9990" fmla="*/ 1685605 w 2663714"/>
                <a:gd name="connsiteY9990" fmla="*/ 711038 h 2179871"/>
                <a:gd name="connsiteX9991" fmla="*/ 1686884 w 2663714"/>
                <a:gd name="connsiteY9991" fmla="*/ 710440 h 2179871"/>
                <a:gd name="connsiteX9992" fmla="*/ 1693625 w 2663714"/>
                <a:gd name="connsiteY9992" fmla="*/ 716842 h 2179871"/>
                <a:gd name="connsiteX9993" fmla="*/ 1691662 w 2663714"/>
                <a:gd name="connsiteY9993" fmla="*/ 717610 h 2179871"/>
                <a:gd name="connsiteX9994" fmla="*/ 1683728 w 2663714"/>
                <a:gd name="connsiteY9994" fmla="*/ 709758 h 2179871"/>
                <a:gd name="connsiteX9995" fmla="*/ 1670930 w 2663714"/>
                <a:gd name="connsiteY9995" fmla="*/ 705064 h 2179871"/>
                <a:gd name="connsiteX9996" fmla="*/ 1670930 w 2663714"/>
                <a:gd name="connsiteY9996" fmla="*/ 704978 h 2179871"/>
                <a:gd name="connsiteX9997" fmla="*/ 1670759 w 2663714"/>
                <a:gd name="connsiteY9997" fmla="*/ 704978 h 2179871"/>
                <a:gd name="connsiteX9998" fmla="*/ 1645847 w 2663714"/>
                <a:gd name="connsiteY9998" fmla="*/ 702503 h 2179871"/>
                <a:gd name="connsiteX9999" fmla="*/ 1644140 w 2663714"/>
                <a:gd name="connsiteY9999" fmla="*/ 702503 h 2179871"/>
                <a:gd name="connsiteX10000" fmla="*/ 1651990 w 2663714"/>
                <a:gd name="connsiteY10000" fmla="*/ 700369 h 2179871"/>
                <a:gd name="connsiteX10001" fmla="*/ 1652928 w 2663714"/>
                <a:gd name="connsiteY10001" fmla="*/ 700455 h 2179871"/>
                <a:gd name="connsiteX10002" fmla="*/ 1652928 w 2663714"/>
                <a:gd name="connsiteY10002" fmla="*/ 700455 h 2179871"/>
                <a:gd name="connsiteX10003" fmla="*/ 1652928 w 2663714"/>
                <a:gd name="connsiteY10003" fmla="*/ 700455 h 2179871"/>
                <a:gd name="connsiteX10004" fmla="*/ 1652928 w 2663714"/>
                <a:gd name="connsiteY10004" fmla="*/ 700455 h 2179871"/>
                <a:gd name="connsiteX10005" fmla="*/ 1652928 w 2663714"/>
                <a:gd name="connsiteY10005" fmla="*/ 700455 h 2179871"/>
                <a:gd name="connsiteX10006" fmla="*/ 1682789 w 2663714"/>
                <a:gd name="connsiteY10006" fmla="*/ 707453 h 2179871"/>
                <a:gd name="connsiteX10007" fmla="*/ 1685349 w 2663714"/>
                <a:gd name="connsiteY10007" fmla="*/ 709075 h 2179871"/>
                <a:gd name="connsiteX10008" fmla="*/ 1683728 w 2663714"/>
                <a:gd name="connsiteY10008" fmla="*/ 709672 h 2179871"/>
                <a:gd name="connsiteX10009" fmla="*/ 1546879 w 2663714"/>
                <a:gd name="connsiteY10009" fmla="*/ 731607 h 2179871"/>
                <a:gd name="connsiteX10010" fmla="*/ 1558908 w 2663714"/>
                <a:gd name="connsiteY10010" fmla="*/ 727766 h 2179871"/>
                <a:gd name="connsiteX10011" fmla="*/ 1553790 w 2663714"/>
                <a:gd name="connsiteY10011" fmla="*/ 737240 h 2179871"/>
                <a:gd name="connsiteX10012" fmla="*/ 1536811 w 2663714"/>
                <a:gd name="connsiteY10012" fmla="*/ 745092 h 2179871"/>
                <a:gd name="connsiteX10013" fmla="*/ 1541760 w 2663714"/>
                <a:gd name="connsiteY10013" fmla="*/ 733485 h 2179871"/>
                <a:gd name="connsiteX10014" fmla="*/ 1546879 w 2663714"/>
                <a:gd name="connsiteY10014" fmla="*/ 731692 h 2179871"/>
                <a:gd name="connsiteX10015" fmla="*/ 1532204 w 2663714"/>
                <a:gd name="connsiteY10015" fmla="*/ 756443 h 2179871"/>
                <a:gd name="connsiteX10016" fmla="*/ 1535617 w 2663714"/>
                <a:gd name="connsiteY10016" fmla="*/ 747994 h 2179871"/>
                <a:gd name="connsiteX10017" fmla="*/ 1548073 w 2663714"/>
                <a:gd name="connsiteY10017" fmla="*/ 743385 h 2179871"/>
                <a:gd name="connsiteX10018" fmla="*/ 1549524 w 2663714"/>
                <a:gd name="connsiteY10018" fmla="*/ 744153 h 2179871"/>
                <a:gd name="connsiteX10019" fmla="*/ 1549950 w 2663714"/>
                <a:gd name="connsiteY10019" fmla="*/ 744409 h 2179871"/>
                <a:gd name="connsiteX10020" fmla="*/ 1545258 w 2663714"/>
                <a:gd name="connsiteY10020" fmla="*/ 753798 h 2179871"/>
                <a:gd name="connsiteX10021" fmla="*/ 1530583 w 2663714"/>
                <a:gd name="connsiteY10021" fmla="*/ 760284 h 2179871"/>
                <a:gd name="connsiteX10022" fmla="*/ 1532119 w 2663714"/>
                <a:gd name="connsiteY10022" fmla="*/ 756273 h 2179871"/>
                <a:gd name="connsiteX10023" fmla="*/ 1547732 w 2663714"/>
                <a:gd name="connsiteY10023" fmla="*/ 775732 h 2179871"/>
                <a:gd name="connsiteX10024" fmla="*/ 1548670 w 2663714"/>
                <a:gd name="connsiteY10024" fmla="*/ 775391 h 2179871"/>
                <a:gd name="connsiteX10025" fmla="*/ 1543466 w 2663714"/>
                <a:gd name="connsiteY10025" fmla="*/ 787596 h 2179871"/>
                <a:gd name="connsiteX10026" fmla="*/ 1543466 w 2663714"/>
                <a:gd name="connsiteY10026" fmla="*/ 787596 h 2179871"/>
                <a:gd name="connsiteX10027" fmla="*/ 1543466 w 2663714"/>
                <a:gd name="connsiteY10027" fmla="*/ 787596 h 2179871"/>
                <a:gd name="connsiteX10028" fmla="*/ 1543466 w 2663714"/>
                <a:gd name="connsiteY10028" fmla="*/ 787596 h 2179871"/>
                <a:gd name="connsiteX10029" fmla="*/ 1543466 w 2663714"/>
                <a:gd name="connsiteY10029" fmla="*/ 787596 h 2179871"/>
                <a:gd name="connsiteX10030" fmla="*/ 1543039 w 2663714"/>
                <a:gd name="connsiteY10030" fmla="*/ 788876 h 2179871"/>
                <a:gd name="connsiteX10031" fmla="*/ 1542271 w 2663714"/>
                <a:gd name="connsiteY10031" fmla="*/ 789303 h 2179871"/>
                <a:gd name="connsiteX10032" fmla="*/ 1540821 w 2663714"/>
                <a:gd name="connsiteY10032" fmla="*/ 790156 h 2179871"/>
                <a:gd name="connsiteX10033" fmla="*/ 1546879 w 2663714"/>
                <a:gd name="connsiteY10033" fmla="*/ 776073 h 2179871"/>
                <a:gd name="connsiteX10034" fmla="*/ 1547817 w 2663714"/>
                <a:gd name="connsiteY10034" fmla="*/ 775732 h 2179871"/>
                <a:gd name="connsiteX10035" fmla="*/ 1553363 w 2663714"/>
                <a:gd name="connsiteY10035" fmla="*/ 809786 h 2179871"/>
                <a:gd name="connsiteX10036" fmla="*/ 1553363 w 2663714"/>
                <a:gd name="connsiteY10036" fmla="*/ 809786 h 2179871"/>
                <a:gd name="connsiteX10037" fmla="*/ 1553363 w 2663714"/>
                <a:gd name="connsiteY10037" fmla="*/ 809616 h 2179871"/>
                <a:gd name="connsiteX10038" fmla="*/ 1553363 w 2663714"/>
                <a:gd name="connsiteY10038" fmla="*/ 809445 h 2179871"/>
                <a:gd name="connsiteX10039" fmla="*/ 1553363 w 2663714"/>
                <a:gd name="connsiteY10039" fmla="*/ 809445 h 2179871"/>
                <a:gd name="connsiteX10040" fmla="*/ 1556690 w 2663714"/>
                <a:gd name="connsiteY10040" fmla="*/ 801081 h 2179871"/>
                <a:gd name="connsiteX10041" fmla="*/ 1558994 w 2663714"/>
                <a:gd name="connsiteY10041" fmla="*/ 800056 h 2179871"/>
                <a:gd name="connsiteX10042" fmla="*/ 1553875 w 2663714"/>
                <a:gd name="connsiteY10042" fmla="*/ 810725 h 2179871"/>
                <a:gd name="connsiteX10043" fmla="*/ 1552424 w 2663714"/>
                <a:gd name="connsiteY10043" fmla="*/ 811578 h 2179871"/>
                <a:gd name="connsiteX10044" fmla="*/ 1553278 w 2663714"/>
                <a:gd name="connsiteY10044" fmla="*/ 809872 h 2179871"/>
                <a:gd name="connsiteX10045" fmla="*/ 1565990 w 2663714"/>
                <a:gd name="connsiteY10045" fmla="*/ 796898 h 2179871"/>
                <a:gd name="connsiteX10046" fmla="*/ 1571279 w 2663714"/>
                <a:gd name="connsiteY10046" fmla="*/ 794509 h 2179871"/>
                <a:gd name="connsiteX10047" fmla="*/ 1567440 w 2663714"/>
                <a:gd name="connsiteY10047" fmla="*/ 802958 h 2179871"/>
                <a:gd name="connsiteX10048" fmla="*/ 1566331 w 2663714"/>
                <a:gd name="connsiteY10048" fmla="*/ 803556 h 2179871"/>
                <a:gd name="connsiteX10049" fmla="*/ 1562492 w 2663714"/>
                <a:gd name="connsiteY10049" fmla="*/ 805775 h 2179871"/>
                <a:gd name="connsiteX10050" fmla="*/ 1565990 w 2663714"/>
                <a:gd name="connsiteY10050" fmla="*/ 796898 h 2179871"/>
                <a:gd name="connsiteX10051" fmla="*/ 1577593 w 2663714"/>
                <a:gd name="connsiteY10051" fmla="*/ 791692 h 2179871"/>
                <a:gd name="connsiteX10052" fmla="*/ 1586210 w 2663714"/>
                <a:gd name="connsiteY10052" fmla="*/ 787766 h 2179871"/>
                <a:gd name="connsiteX10053" fmla="*/ 1583139 w 2663714"/>
                <a:gd name="connsiteY10053" fmla="*/ 793997 h 2179871"/>
                <a:gd name="connsiteX10054" fmla="*/ 1574948 w 2663714"/>
                <a:gd name="connsiteY10054" fmla="*/ 798691 h 2179871"/>
                <a:gd name="connsiteX10055" fmla="*/ 1577593 w 2663714"/>
                <a:gd name="connsiteY10055" fmla="*/ 791692 h 2179871"/>
                <a:gd name="connsiteX10056" fmla="*/ 1593377 w 2663714"/>
                <a:gd name="connsiteY10056" fmla="*/ 784523 h 2179871"/>
                <a:gd name="connsiteX10057" fmla="*/ 1606430 w 2663714"/>
                <a:gd name="connsiteY10057" fmla="*/ 778549 h 2179871"/>
                <a:gd name="connsiteX10058" fmla="*/ 1604809 w 2663714"/>
                <a:gd name="connsiteY10058" fmla="*/ 781706 h 2179871"/>
                <a:gd name="connsiteX10059" fmla="*/ 1591329 w 2663714"/>
                <a:gd name="connsiteY10059" fmla="*/ 789303 h 2179871"/>
                <a:gd name="connsiteX10060" fmla="*/ 1593377 w 2663714"/>
                <a:gd name="connsiteY10060" fmla="*/ 784523 h 2179871"/>
                <a:gd name="connsiteX10061" fmla="*/ 1600970 w 2663714"/>
                <a:gd name="connsiteY10061" fmla="*/ 789303 h 2179871"/>
                <a:gd name="connsiteX10062" fmla="*/ 1598837 w 2663714"/>
                <a:gd name="connsiteY10062" fmla="*/ 793485 h 2179871"/>
                <a:gd name="connsiteX10063" fmla="*/ 1587063 w 2663714"/>
                <a:gd name="connsiteY10063" fmla="*/ 799630 h 2179871"/>
                <a:gd name="connsiteX10064" fmla="*/ 1588940 w 2663714"/>
                <a:gd name="connsiteY10064" fmla="*/ 795021 h 2179871"/>
                <a:gd name="connsiteX10065" fmla="*/ 1600970 w 2663714"/>
                <a:gd name="connsiteY10065" fmla="*/ 789303 h 2179871"/>
                <a:gd name="connsiteX10066" fmla="*/ 1603785 w 2663714"/>
                <a:gd name="connsiteY10066" fmla="*/ 788278 h 2179871"/>
                <a:gd name="connsiteX10067" fmla="*/ 1603956 w 2663714"/>
                <a:gd name="connsiteY10067" fmla="*/ 787852 h 2179871"/>
                <a:gd name="connsiteX10068" fmla="*/ 1624091 w 2663714"/>
                <a:gd name="connsiteY10068" fmla="*/ 778207 h 2179871"/>
                <a:gd name="connsiteX10069" fmla="*/ 1622214 w 2663714"/>
                <a:gd name="connsiteY10069" fmla="*/ 781194 h 2179871"/>
                <a:gd name="connsiteX10070" fmla="*/ 1620763 w 2663714"/>
                <a:gd name="connsiteY10070" fmla="*/ 781877 h 2179871"/>
                <a:gd name="connsiteX10071" fmla="*/ 1620763 w 2663714"/>
                <a:gd name="connsiteY10071" fmla="*/ 781877 h 2179871"/>
                <a:gd name="connsiteX10072" fmla="*/ 1620593 w 2663714"/>
                <a:gd name="connsiteY10072" fmla="*/ 781877 h 2179871"/>
                <a:gd name="connsiteX10073" fmla="*/ 1620422 w 2663714"/>
                <a:gd name="connsiteY10073" fmla="*/ 781877 h 2179871"/>
                <a:gd name="connsiteX10074" fmla="*/ 1620422 w 2663714"/>
                <a:gd name="connsiteY10074" fmla="*/ 781877 h 2179871"/>
                <a:gd name="connsiteX10075" fmla="*/ 1602505 w 2663714"/>
                <a:gd name="connsiteY10075" fmla="*/ 791351 h 2179871"/>
                <a:gd name="connsiteX10076" fmla="*/ 1603785 w 2663714"/>
                <a:gd name="connsiteY10076" fmla="*/ 788108 h 2179871"/>
                <a:gd name="connsiteX10077" fmla="*/ 1615388 w 2663714"/>
                <a:gd name="connsiteY10077" fmla="*/ 791948 h 2179871"/>
                <a:gd name="connsiteX10078" fmla="*/ 1611379 w 2663714"/>
                <a:gd name="connsiteY10078" fmla="*/ 798435 h 2179871"/>
                <a:gd name="connsiteX10079" fmla="*/ 1596277 w 2663714"/>
                <a:gd name="connsiteY10079" fmla="*/ 807055 h 2179871"/>
                <a:gd name="connsiteX10080" fmla="*/ 1599519 w 2663714"/>
                <a:gd name="connsiteY10080" fmla="*/ 798947 h 2179871"/>
                <a:gd name="connsiteX10081" fmla="*/ 1615388 w 2663714"/>
                <a:gd name="connsiteY10081" fmla="*/ 791948 h 2179871"/>
                <a:gd name="connsiteX10082" fmla="*/ 1605406 w 2663714"/>
                <a:gd name="connsiteY10082" fmla="*/ 808506 h 2179871"/>
                <a:gd name="connsiteX10083" fmla="*/ 1597643 w 2663714"/>
                <a:gd name="connsiteY10083" fmla="*/ 822076 h 2179871"/>
                <a:gd name="connsiteX10084" fmla="*/ 1587831 w 2663714"/>
                <a:gd name="connsiteY10084" fmla="*/ 827965 h 2179871"/>
                <a:gd name="connsiteX10085" fmla="*/ 1593291 w 2663714"/>
                <a:gd name="connsiteY10085" fmla="*/ 814395 h 2179871"/>
                <a:gd name="connsiteX10086" fmla="*/ 1605321 w 2663714"/>
                <a:gd name="connsiteY10086" fmla="*/ 808506 h 2179871"/>
                <a:gd name="connsiteX10087" fmla="*/ 1613085 w 2663714"/>
                <a:gd name="connsiteY10087" fmla="*/ 804751 h 2179871"/>
                <a:gd name="connsiteX10088" fmla="*/ 1617607 w 2663714"/>
                <a:gd name="connsiteY10088" fmla="*/ 802532 h 2179871"/>
                <a:gd name="connsiteX10089" fmla="*/ 1612232 w 2663714"/>
                <a:gd name="connsiteY10089" fmla="*/ 813286 h 2179871"/>
                <a:gd name="connsiteX10090" fmla="*/ 1607625 w 2663714"/>
                <a:gd name="connsiteY10090" fmla="*/ 816102 h 2179871"/>
                <a:gd name="connsiteX10091" fmla="*/ 1613170 w 2663714"/>
                <a:gd name="connsiteY10091" fmla="*/ 804751 h 2179871"/>
                <a:gd name="connsiteX10092" fmla="*/ 1608137 w 2663714"/>
                <a:gd name="connsiteY10092" fmla="*/ 846059 h 2179871"/>
                <a:gd name="connsiteX10093" fmla="*/ 1608137 w 2663714"/>
                <a:gd name="connsiteY10093" fmla="*/ 846059 h 2179871"/>
                <a:gd name="connsiteX10094" fmla="*/ 1608137 w 2663714"/>
                <a:gd name="connsiteY10094" fmla="*/ 845889 h 2179871"/>
                <a:gd name="connsiteX10095" fmla="*/ 1608137 w 2663714"/>
                <a:gd name="connsiteY10095" fmla="*/ 845718 h 2179871"/>
                <a:gd name="connsiteX10096" fmla="*/ 1608137 w 2663714"/>
                <a:gd name="connsiteY10096" fmla="*/ 845718 h 2179871"/>
                <a:gd name="connsiteX10097" fmla="*/ 1611208 w 2663714"/>
                <a:gd name="connsiteY10097" fmla="*/ 838293 h 2179871"/>
                <a:gd name="connsiteX10098" fmla="*/ 1611720 w 2663714"/>
                <a:gd name="connsiteY10098" fmla="*/ 838036 h 2179871"/>
                <a:gd name="connsiteX10099" fmla="*/ 1606942 w 2663714"/>
                <a:gd name="connsiteY10099" fmla="*/ 850156 h 2179871"/>
                <a:gd name="connsiteX10100" fmla="*/ 1605747 w 2663714"/>
                <a:gd name="connsiteY10100" fmla="*/ 850924 h 2179871"/>
                <a:gd name="connsiteX10101" fmla="*/ 1608051 w 2663714"/>
                <a:gd name="connsiteY10101" fmla="*/ 845974 h 2179871"/>
                <a:gd name="connsiteX10102" fmla="*/ 1613255 w 2663714"/>
                <a:gd name="connsiteY10102" fmla="*/ 850071 h 2179871"/>
                <a:gd name="connsiteX10103" fmla="*/ 1625285 w 2663714"/>
                <a:gd name="connsiteY10103" fmla="*/ 843670 h 2179871"/>
                <a:gd name="connsiteX10104" fmla="*/ 1619142 w 2663714"/>
                <a:gd name="connsiteY10104" fmla="*/ 855789 h 2179871"/>
                <a:gd name="connsiteX10105" fmla="*/ 1611720 w 2663714"/>
                <a:gd name="connsiteY10105" fmla="*/ 861166 h 2179871"/>
                <a:gd name="connsiteX10106" fmla="*/ 1606430 w 2663714"/>
                <a:gd name="connsiteY10106" fmla="*/ 865007 h 2179871"/>
                <a:gd name="connsiteX10107" fmla="*/ 1613255 w 2663714"/>
                <a:gd name="connsiteY10107" fmla="*/ 850156 h 2179871"/>
                <a:gd name="connsiteX10108" fmla="*/ 1620251 w 2663714"/>
                <a:gd name="connsiteY10108" fmla="*/ 869189 h 2179871"/>
                <a:gd name="connsiteX10109" fmla="*/ 1622043 w 2663714"/>
                <a:gd name="connsiteY10109" fmla="*/ 868250 h 2179871"/>
                <a:gd name="connsiteX10110" fmla="*/ 1615047 w 2663714"/>
                <a:gd name="connsiteY10110" fmla="*/ 884039 h 2179871"/>
                <a:gd name="connsiteX10111" fmla="*/ 1611976 w 2663714"/>
                <a:gd name="connsiteY10111" fmla="*/ 886173 h 2179871"/>
                <a:gd name="connsiteX10112" fmla="*/ 1620251 w 2663714"/>
                <a:gd name="connsiteY10112" fmla="*/ 869189 h 2179871"/>
                <a:gd name="connsiteX10113" fmla="*/ 1633646 w 2663714"/>
                <a:gd name="connsiteY10113" fmla="*/ 861849 h 2179871"/>
                <a:gd name="connsiteX10114" fmla="*/ 1636803 w 2663714"/>
                <a:gd name="connsiteY10114" fmla="*/ 860057 h 2179871"/>
                <a:gd name="connsiteX10115" fmla="*/ 1631428 w 2663714"/>
                <a:gd name="connsiteY10115" fmla="*/ 872005 h 2179871"/>
                <a:gd name="connsiteX10116" fmla="*/ 1625285 w 2663714"/>
                <a:gd name="connsiteY10116" fmla="*/ 876529 h 2179871"/>
                <a:gd name="connsiteX10117" fmla="*/ 1633646 w 2663714"/>
                <a:gd name="connsiteY10117" fmla="*/ 861849 h 2179871"/>
                <a:gd name="connsiteX10118" fmla="*/ 1662910 w 2663714"/>
                <a:gd name="connsiteY10118" fmla="*/ 845121 h 2179871"/>
                <a:gd name="connsiteX10119" fmla="*/ 1665897 w 2663714"/>
                <a:gd name="connsiteY10119" fmla="*/ 843413 h 2179871"/>
                <a:gd name="connsiteX10120" fmla="*/ 1665897 w 2663714"/>
                <a:gd name="connsiteY10120" fmla="*/ 843413 h 2179871"/>
                <a:gd name="connsiteX10121" fmla="*/ 1665897 w 2663714"/>
                <a:gd name="connsiteY10121" fmla="*/ 843413 h 2179871"/>
                <a:gd name="connsiteX10122" fmla="*/ 1665897 w 2663714"/>
                <a:gd name="connsiteY10122" fmla="*/ 843413 h 2179871"/>
                <a:gd name="connsiteX10123" fmla="*/ 1665897 w 2663714"/>
                <a:gd name="connsiteY10123" fmla="*/ 843413 h 2179871"/>
                <a:gd name="connsiteX10124" fmla="*/ 1673660 w 2663714"/>
                <a:gd name="connsiteY10124" fmla="*/ 838036 h 2179871"/>
                <a:gd name="connsiteX10125" fmla="*/ 1671442 w 2663714"/>
                <a:gd name="connsiteY10125" fmla="*/ 842218 h 2179871"/>
                <a:gd name="connsiteX10126" fmla="*/ 1661972 w 2663714"/>
                <a:gd name="connsiteY10126" fmla="*/ 848876 h 2179871"/>
                <a:gd name="connsiteX10127" fmla="*/ 1661972 w 2663714"/>
                <a:gd name="connsiteY10127" fmla="*/ 848876 h 2179871"/>
                <a:gd name="connsiteX10128" fmla="*/ 1661801 w 2663714"/>
                <a:gd name="connsiteY10128" fmla="*/ 848961 h 2179871"/>
                <a:gd name="connsiteX10129" fmla="*/ 1661631 w 2663714"/>
                <a:gd name="connsiteY10129" fmla="*/ 848961 h 2179871"/>
                <a:gd name="connsiteX10130" fmla="*/ 1661631 w 2663714"/>
                <a:gd name="connsiteY10130" fmla="*/ 849047 h 2179871"/>
                <a:gd name="connsiteX10131" fmla="*/ 1660863 w 2663714"/>
                <a:gd name="connsiteY10131" fmla="*/ 849644 h 2179871"/>
                <a:gd name="connsiteX10132" fmla="*/ 1662740 w 2663714"/>
                <a:gd name="connsiteY10132" fmla="*/ 845206 h 2179871"/>
                <a:gd name="connsiteX10133" fmla="*/ 1650881 w 2663714"/>
                <a:gd name="connsiteY10133" fmla="*/ 871578 h 2179871"/>
                <a:gd name="connsiteX10134" fmla="*/ 1661374 w 2663714"/>
                <a:gd name="connsiteY10134" fmla="*/ 864665 h 2179871"/>
                <a:gd name="connsiteX10135" fmla="*/ 1657706 w 2663714"/>
                <a:gd name="connsiteY10135" fmla="*/ 874566 h 2179871"/>
                <a:gd name="connsiteX10136" fmla="*/ 1644994 w 2663714"/>
                <a:gd name="connsiteY10136" fmla="*/ 884039 h 2179871"/>
                <a:gd name="connsiteX10137" fmla="*/ 1650795 w 2663714"/>
                <a:gd name="connsiteY10137" fmla="*/ 871664 h 2179871"/>
                <a:gd name="connsiteX10138" fmla="*/ 1679035 w 2663714"/>
                <a:gd name="connsiteY10138" fmla="*/ 852290 h 2179871"/>
                <a:gd name="connsiteX10139" fmla="*/ 1692601 w 2663714"/>
                <a:gd name="connsiteY10139" fmla="*/ 841877 h 2179871"/>
                <a:gd name="connsiteX10140" fmla="*/ 1687823 w 2663714"/>
                <a:gd name="connsiteY10140" fmla="*/ 850924 h 2179871"/>
                <a:gd name="connsiteX10141" fmla="*/ 1687055 w 2663714"/>
                <a:gd name="connsiteY10141" fmla="*/ 851436 h 2179871"/>
                <a:gd name="connsiteX10142" fmla="*/ 1687055 w 2663714"/>
                <a:gd name="connsiteY10142" fmla="*/ 851436 h 2179871"/>
                <a:gd name="connsiteX10143" fmla="*/ 1686970 w 2663714"/>
                <a:gd name="connsiteY10143" fmla="*/ 851522 h 2179871"/>
                <a:gd name="connsiteX10144" fmla="*/ 1686884 w 2663714"/>
                <a:gd name="connsiteY10144" fmla="*/ 851522 h 2179871"/>
                <a:gd name="connsiteX10145" fmla="*/ 1686884 w 2663714"/>
                <a:gd name="connsiteY10145" fmla="*/ 851607 h 2179871"/>
                <a:gd name="connsiteX10146" fmla="*/ 1674343 w 2663714"/>
                <a:gd name="connsiteY10146" fmla="*/ 861678 h 2179871"/>
                <a:gd name="connsiteX10147" fmla="*/ 1679121 w 2663714"/>
                <a:gd name="connsiteY10147" fmla="*/ 852204 h 2179871"/>
                <a:gd name="connsiteX10148" fmla="*/ 1700876 w 2663714"/>
                <a:gd name="connsiteY10148" fmla="*/ 836329 h 2179871"/>
                <a:gd name="connsiteX10149" fmla="*/ 1697975 w 2663714"/>
                <a:gd name="connsiteY10149" fmla="*/ 841621 h 2179871"/>
                <a:gd name="connsiteX10150" fmla="*/ 1700279 w 2663714"/>
                <a:gd name="connsiteY10150" fmla="*/ 835988 h 2179871"/>
                <a:gd name="connsiteX10151" fmla="*/ 1717087 w 2663714"/>
                <a:gd name="connsiteY10151" fmla="*/ 822759 h 2179871"/>
                <a:gd name="connsiteX10152" fmla="*/ 1716404 w 2663714"/>
                <a:gd name="connsiteY10152" fmla="*/ 824381 h 2179871"/>
                <a:gd name="connsiteX10153" fmla="*/ 1712821 w 2663714"/>
                <a:gd name="connsiteY10153" fmla="*/ 832147 h 2179871"/>
                <a:gd name="connsiteX10154" fmla="*/ 1697805 w 2663714"/>
                <a:gd name="connsiteY10154" fmla="*/ 843584 h 2179871"/>
                <a:gd name="connsiteX10155" fmla="*/ 1701217 w 2663714"/>
                <a:gd name="connsiteY10155" fmla="*/ 836500 h 2179871"/>
                <a:gd name="connsiteX10156" fmla="*/ 1700962 w 2663714"/>
                <a:gd name="connsiteY10156" fmla="*/ 836329 h 2179871"/>
                <a:gd name="connsiteX10157" fmla="*/ 1719987 w 2663714"/>
                <a:gd name="connsiteY10157" fmla="*/ 820369 h 2179871"/>
                <a:gd name="connsiteX10158" fmla="*/ 1726898 w 2663714"/>
                <a:gd name="connsiteY10158" fmla="*/ 814907 h 2179871"/>
                <a:gd name="connsiteX10159" fmla="*/ 1732870 w 2663714"/>
                <a:gd name="connsiteY10159" fmla="*/ 810213 h 2179871"/>
                <a:gd name="connsiteX10160" fmla="*/ 1732614 w 2663714"/>
                <a:gd name="connsiteY10160" fmla="*/ 814139 h 2179871"/>
                <a:gd name="connsiteX10161" fmla="*/ 1732358 w 2663714"/>
                <a:gd name="connsiteY10161" fmla="*/ 816358 h 2179871"/>
                <a:gd name="connsiteX10162" fmla="*/ 1716745 w 2663714"/>
                <a:gd name="connsiteY10162" fmla="*/ 828990 h 2179871"/>
                <a:gd name="connsiteX10163" fmla="*/ 1718111 w 2663714"/>
                <a:gd name="connsiteY10163" fmla="*/ 825405 h 2179871"/>
                <a:gd name="connsiteX10164" fmla="*/ 1719987 w 2663714"/>
                <a:gd name="connsiteY10164" fmla="*/ 820455 h 2179871"/>
                <a:gd name="connsiteX10165" fmla="*/ 1773823 w 2663714"/>
                <a:gd name="connsiteY10165" fmla="*/ 733826 h 2179871"/>
                <a:gd name="connsiteX10166" fmla="*/ 1773823 w 2663714"/>
                <a:gd name="connsiteY10166" fmla="*/ 733826 h 2179871"/>
                <a:gd name="connsiteX10167" fmla="*/ 1773823 w 2663714"/>
                <a:gd name="connsiteY10167" fmla="*/ 733826 h 2179871"/>
                <a:gd name="connsiteX10168" fmla="*/ 1773737 w 2663714"/>
                <a:gd name="connsiteY10168" fmla="*/ 733826 h 2179871"/>
                <a:gd name="connsiteX10169" fmla="*/ 1773737 w 2663714"/>
                <a:gd name="connsiteY10169" fmla="*/ 733911 h 2179871"/>
                <a:gd name="connsiteX10170" fmla="*/ 1743109 w 2663714"/>
                <a:gd name="connsiteY10170" fmla="*/ 765405 h 2179871"/>
                <a:gd name="connsiteX10171" fmla="*/ 1740293 w 2663714"/>
                <a:gd name="connsiteY10171" fmla="*/ 767197 h 2179871"/>
                <a:gd name="connsiteX10172" fmla="*/ 1736624 w 2663714"/>
                <a:gd name="connsiteY10172" fmla="*/ 755761 h 2179871"/>
                <a:gd name="connsiteX10173" fmla="*/ 1766912 w 2663714"/>
                <a:gd name="connsiteY10173" fmla="*/ 729985 h 2179871"/>
                <a:gd name="connsiteX10174" fmla="*/ 1766912 w 2663714"/>
                <a:gd name="connsiteY10174" fmla="*/ 729985 h 2179871"/>
                <a:gd name="connsiteX10175" fmla="*/ 1766912 w 2663714"/>
                <a:gd name="connsiteY10175" fmla="*/ 729985 h 2179871"/>
                <a:gd name="connsiteX10176" fmla="*/ 1766912 w 2663714"/>
                <a:gd name="connsiteY10176" fmla="*/ 729985 h 2179871"/>
                <a:gd name="connsiteX10177" fmla="*/ 1766912 w 2663714"/>
                <a:gd name="connsiteY10177" fmla="*/ 729985 h 2179871"/>
                <a:gd name="connsiteX10178" fmla="*/ 1770922 w 2663714"/>
                <a:gd name="connsiteY10178" fmla="*/ 725803 h 2179871"/>
                <a:gd name="connsiteX10179" fmla="*/ 1774676 w 2663714"/>
                <a:gd name="connsiteY10179" fmla="*/ 732973 h 2179871"/>
                <a:gd name="connsiteX10180" fmla="*/ 1773908 w 2663714"/>
                <a:gd name="connsiteY10180" fmla="*/ 733655 h 2179871"/>
                <a:gd name="connsiteX10181" fmla="*/ 1599861 w 2663714"/>
                <a:gd name="connsiteY10181" fmla="*/ 695078 h 2179871"/>
                <a:gd name="connsiteX10182" fmla="*/ 1599861 w 2663714"/>
                <a:gd name="connsiteY10182" fmla="*/ 695078 h 2179871"/>
                <a:gd name="connsiteX10183" fmla="*/ 1599776 w 2663714"/>
                <a:gd name="connsiteY10183" fmla="*/ 695078 h 2179871"/>
                <a:gd name="connsiteX10184" fmla="*/ 1599690 w 2663714"/>
                <a:gd name="connsiteY10184" fmla="*/ 695078 h 2179871"/>
                <a:gd name="connsiteX10185" fmla="*/ 1599690 w 2663714"/>
                <a:gd name="connsiteY10185" fmla="*/ 695078 h 2179871"/>
                <a:gd name="connsiteX10186" fmla="*/ 1587660 w 2663714"/>
                <a:gd name="connsiteY10186" fmla="*/ 699260 h 2179871"/>
                <a:gd name="connsiteX10187" fmla="*/ 1615303 w 2663714"/>
                <a:gd name="connsiteY10187" fmla="*/ 691579 h 2179871"/>
                <a:gd name="connsiteX10188" fmla="*/ 1599861 w 2663714"/>
                <a:gd name="connsiteY10188" fmla="*/ 694992 h 2179871"/>
                <a:gd name="connsiteX10189" fmla="*/ 1568976 w 2663714"/>
                <a:gd name="connsiteY10189" fmla="*/ 709843 h 2179871"/>
                <a:gd name="connsiteX10190" fmla="*/ 1568208 w 2663714"/>
                <a:gd name="connsiteY10190" fmla="*/ 711209 h 2179871"/>
                <a:gd name="connsiteX10191" fmla="*/ 1552168 w 2663714"/>
                <a:gd name="connsiteY10191" fmla="*/ 718463 h 2179871"/>
                <a:gd name="connsiteX10192" fmla="*/ 1551400 w 2663714"/>
                <a:gd name="connsiteY10192" fmla="*/ 718890 h 2179871"/>
                <a:gd name="connsiteX10193" fmla="*/ 1558567 w 2663714"/>
                <a:gd name="connsiteY10193" fmla="*/ 714452 h 2179871"/>
                <a:gd name="connsiteX10194" fmla="*/ 1564454 w 2663714"/>
                <a:gd name="connsiteY10194" fmla="*/ 711123 h 2179871"/>
                <a:gd name="connsiteX10195" fmla="*/ 1569147 w 2663714"/>
                <a:gd name="connsiteY10195" fmla="*/ 709928 h 2179871"/>
                <a:gd name="connsiteX10196" fmla="*/ 1547903 w 2663714"/>
                <a:gd name="connsiteY10196" fmla="*/ 719573 h 2179871"/>
                <a:gd name="connsiteX10197" fmla="*/ 1549950 w 2663714"/>
                <a:gd name="connsiteY10197" fmla="*/ 714964 h 2179871"/>
                <a:gd name="connsiteX10198" fmla="*/ 1556690 w 2663714"/>
                <a:gd name="connsiteY10198" fmla="*/ 713001 h 2179871"/>
                <a:gd name="connsiteX10199" fmla="*/ 1547817 w 2663714"/>
                <a:gd name="connsiteY10199" fmla="*/ 719488 h 2179871"/>
                <a:gd name="connsiteX10200" fmla="*/ 1542016 w 2663714"/>
                <a:gd name="connsiteY10200" fmla="*/ 724950 h 2179871"/>
                <a:gd name="connsiteX10201" fmla="*/ 1544404 w 2663714"/>
                <a:gd name="connsiteY10201" fmla="*/ 723328 h 2179871"/>
                <a:gd name="connsiteX10202" fmla="*/ 1544661 w 2663714"/>
                <a:gd name="connsiteY10202" fmla="*/ 723243 h 2179871"/>
                <a:gd name="connsiteX10203" fmla="*/ 1541418 w 2663714"/>
                <a:gd name="connsiteY10203" fmla="*/ 728961 h 2179871"/>
                <a:gd name="connsiteX10204" fmla="*/ 1539371 w 2663714"/>
                <a:gd name="connsiteY10204" fmla="*/ 732631 h 2179871"/>
                <a:gd name="connsiteX10205" fmla="*/ 1538176 w 2663714"/>
                <a:gd name="connsiteY10205" fmla="*/ 733143 h 2179871"/>
                <a:gd name="connsiteX10206" fmla="*/ 1542016 w 2663714"/>
                <a:gd name="connsiteY10206" fmla="*/ 724864 h 2179871"/>
                <a:gd name="connsiteX10207" fmla="*/ 1538347 w 2663714"/>
                <a:gd name="connsiteY10207" fmla="*/ 734509 h 2179871"/>
                <a:gd name="connsiteX10208" fmla="*/ 1534081 w 2663714"/>
                <a:gd name="connsiteY10208" fmla="*/ 742361 h 2179871"/>
                <a:gd name="connsiteX10209" fmla="*/ 1537409 w 2663714"/>
                <a:gd name="connsiteY10209" fmla="*/ 734850 h 2179871"/>
                <a:gd name="connsiteX10210" fmla="*/ 1538347 w 2663714"/>
                <a:gd name="connsiteY10210" fmla="*/ 734509 h 2179871"/>
                <a:gd name="connsiteX10211" fmla="*/ 1529304 w 2663714"/>
                <a:gd name="connsiteY10211" fmla="*/ 763869 h 2179871"/>
                <a:gd name="connsiteX10212" fmla="*/ 1542869 w 2663714"/>
                <a:gd name="connsiteY10212" fmla="*/ 759089 h 2179871"/>
                <a:gd name="connsiteX10213" fmla="*/ 1539200 w 2663714"/>
                <a:gd name="connsiteY10213" fmla="*/ 767197 h 2179871"/>
                <a:gd name="connsiteX10214" fmla="*/ 1530839 w 2663714"/>
                <a:gd name="connsiteY10214" fmla="*/ 770867 h 2179871"/>
                <a:gd name="connsiteX10215" fmla="*/ 1526061 w 2663714"/>
                <a:gd name="connsiteY10215" fmla="*/ 772916 h 2179871"/>
                <a:gd name="connsiteX10216" fmla="*/ 1529389 w 2663714"/>
                <a:gd name="connsiteY10216" fmla="*/ 763869 h 2179871"/>
                <a:gd name="connsiteX10217" fmla="*/ 1517188 w 2663714"/>
                <a:gd name="connsiteY10217" fmla="*/ 844523 h 2179871"/>
                <a:gd name="connsiteX10218" fmla="*/ 1514288 w 2663714"/>
                <a:gd name="connsiteY10218" fmla="*/ 854936 h 2179871"/>
                <a:gd name="connsiteX10219" fmla="*/ 1512922 w 2663714"/>
                <a:gd name="connsiteY10219" fmla="*/ 856216 h 2179871"/>
                <a:gd name="connsiteX10220" fmla="*/ 1518297 w 2663714"/>
                <a:gd name="connsiteY10220" fmla="*/ 839146 h 2179871"/>
                <a:gd name="connsiteX10221" fmla="*/ 1520942 w 2663714"/>
                <a:gd name="connsiteY10221" fmla="*/ 831294 h 2179871"/>
                <a:gd name="connsiteX10222" fmla="*/ 1517103 w 2663714"/>
                <a:gd name="connsiteY10222" fmla="*/ 844523 h 2179871"/>
                <a:gd name="connsiteX10223" fmla="*/ 1514031 w 2663714"/>
                <a:gd name="connsiteY10223" fmla="*/ 855960 h 2179871"/>
                <a:gd name="connsiteX10224" fmla="*/ 1513690 w 2663714"/>
                <a:gd name="connsiteY10224" fmla="*/ 857240 h 2179871"/>
                <a:gd name="connsiteX10225" fmla="*/ 1512325 w 2663714"/>
                <a:gd name="connsiteY10225" fmla="*/ 857752 h 2179871"/>
                <a:gd name="connsiteX10226" fmla="*/ 1512325 w 2663714"/>
                <a:gd name="connsiteY10226" fmla="*/ 857752 h 2179871"/>
                <a:gd name="connsiteX10227" fmla="*/ 1513947 w 2663714"/>
                <a:gd name="connsiteY10227" fmla="*/ 856045 h 2179871"/>
                <a:gd name="connsiteX10228" fmla="*/ 1528280 w 2663714"/>
                <a:gd name="connsiteY10228" fmla="*/ 854253 h 2179871"/>
                <a:gd name="connsiteX10229" fmla="*/ 1524440 w 2663714"/>
                <a:gd name="connsiteY10229" fmla="*/ 863897 h 2179871"/>
                <a:gd name="connsiteX10230" fmla="*/ 1520089 w 2663714"/>
                <a:gd name="connsiteY10230" fmla="*/ 867311 h 2179871"/>
                <a:gd name="connsiteX10231" fmla="*/ 1518383 w 2663714"/>
                <a:gd name="connsiteY10231" fmla="*/ 868591 h 2179871"/>
                <a:gd name="connsiteX10232" fmla="*/ 1513861 w 2663714"/>
                <a:gd name="connsiteY10232" fmla="*/ 861678 h 2179871"/>
                <a:gd name="connsiteX10233" fmla="*/ 1528194 w 2663714"/>
                <a:gd name="connsiteY10233" fmla="*/ 854253 h 2179871"/>
                <a:gd name="connsiteX10234" fmla="*/ 1549012 w 2663714"/>
                <a:gd name="connsiteY10234" fmla="*/ 818833 h 2179871"/>
                <a:gd name="connsiteX10235" fmla="*/ 1551827 w 2663714"/>
                <a:gd name="connsiteY10235" fmla="*/ 812859 h 2179871"/>
                <a:gd name="connsiteX10236" fmla="*/ 1553192 w 2663714"/>
                <a:gd name="connsiteY10236" fmla="*/ 812176 h 2179871"/>
                <a:gd name="connsiteX10237" fmla="*/ 1550462 w 2663714"/>
                <a:gd name="connsiteY10237" fmla="*/ 818065 h 2179871"/>
                <a:gd name="connsiteX10238" fmla="*/ 1549012 w 2663714"/>
                <a:gd name="connsiteY10238" fmla="*/ 818748 h 2179871"/>
                <a:gd name="connsiteX10239" fmla="*/ 1561553 w 2663714"/>
                <a:gd name="connsiteY10239" fmla="*/ 808165 h 2179871"/>
                <a:gd name="connsiteX10240" fmla="*/ 1566075 w 2663714"/>
                <a:gd name="connsiteY10240" fmla="*/ 805945 h 2179871"/>
                <a:gd name="connsiteX10241" fmla="*/ 1563516 w 2663714"/>
                <a:gd name="connsiteY10241" fmla="*/ 811664 h 2179871"/>
                <a:gd name="connsiteX10242" fmla="*/ 1563004 w 2663714"/>
                <a:gd name="connsiteY10242" fmla="*/ 811920 h 2179871"/>
                <a:gd name="connsiteX10243" fmla="*/ 1559335 w 2663714"/>
                <a:gd name="connsiteY10243" fmla="*/ 813712 h 2179871"/>
                <a:gd name="connsiteX10244" fmla="*/ 1561553 w 2663714"/>
                <a:gd name="connsiteY10244" fmla="*/ 808079 h 2179871"/>
                <a:gd name="connsiteX10245" fmla="*/ 1573669 w 2663714"/>
                <a:gd name="connsiteY10245" fmla="*/ 802275 h 2179871"/>
                <a:gd name="connsiteX10246" fmla="*/ 1580835 w 2663714"/>
                <a:gd name="connsiteY10246" fmla="*/ 798862 h 2179871"/>
                <a:gd name="connsiteX10247" fmla="*/ 1578446 w 2663714"/>
                <a:gd name="connsiteY10247" fmla="*/ 804068 h 2179871"/>
                <a:gd name="connsiteX10248" fmla="*/ 1571791 w 2663714"/>
                <a:gd name="connsiteY10248" fmla="*/ 807482 h 2179871"/>
                <a:gd name="connsiteX10249" fmla="*/ 1573753 w 2663714"/>
                <a:gd name="connsiteY10249" fmla="*/ 802275 h 2179871"/>
                <a:gd name="connsiteX10250" fmla="*/ 1584845 w 2663714"/>
                <a:gd name="connsiteY10250" fmla="*/ 805177 h 2179871"/>
                <a:gd name="connsiteX10251" fmla="*/ 1594913 w 2663714"/>
                <a:gd name="connsiteY10251" fmla="*/ 800910 h 2179871"/>
                <a:gd name="connsiteX10252" fmla="*/ 1589793 w 2663714"/>
                <a:gd name="connsiteY10252" fmla="*/ 810810 h 2179871"/>
                <a:gd name="connsiteX10253" fmla="*/ 1580323 w 2663714"/>
                <a:gd name="connsiteY10253" fmla="*/ 816443 h 2179871"/>
                <a:gd name="connsiteX10254" fmla="*/ 1584760 w 2663714"/>
                <a:gd name="connsiteY10254" fmla="*/ 805177 h 2179871"/>
                <a:gd name="connsiteX10255" fmla="*/ 1586210 w 2663714"/>
                <a:gd name="connsiteY10255" fmla="*/ 817980 h 2179871"/>
                <a:gd name="connsiteX10256" fmla="*/ 1578276 w 2663714"/>
                <a:gd name="connsiteY10256" fmla="*/ 833769 h 2179871"/>
                <a:gd name="connsiteX10257" fmla="*/ 1575290 w 2663714"/>
                <a:gd name="connsiteY10257" fmla="*/ 835561 h 2179871"/>
                <a:gd name="connsiteX10258" fmla="*/ 1571450 w 2663714"/>
                <a:gd name="connsiteY10258" fmla="*/ 837780 h 2179871"/>
                <a:gd name="connsiteX10259" fmla="*/ 1578105 w 2663714"/>
                <a:gd name="connsiteY10259" fmla="*/ 821991 h 2179871"/>
                <a:gd name="connsiteX10260" fmla="*/ 1586210 w 2663714"/>
                <a:gd name="connsiteY10260" fmla="*/ 817980 h 2179871"/>
                <a:gd name="connsiteX10261" fmla="*/ 1583053 w 2663714"/>
                <a:gd name="connsiteY10261" fmla="*/ 839744 h 2179871"/>
                <a:gd name="connsiteX10262" fmla="*/ 1583053 w 2663714"/>
                <a:gd name="connsiteY10262" fmla="*/ 839744 h 2179871"/>
                <a:gd name="connsiteX10263" fmla="*/ 1583053 w 2663714"/>
                <a:gd name="connsiteY10263" fmla="*/ 839658 h 2179871"/>
                <a:gd name="connsiteX10264" fmla="*/ 1583053 w 2663714"/>
                <a:gd name="connsiteY10264" fmla="*/ 839573 h 2179871"/>
                <a:gd name="connsiteX10265" fmla="*/ 1583053 w 2663714"/>
                <a:gd name="connsiteY10265" fmla="*/ 839573 h 2179871"/>
                <a:gd name="connsiteX10266" fmla="*/ 1586039 w 2663714"/>
                <a:gd name="connsiteY10266" fmla="*/ 832403 h 2179871"/>
                <a:gd name="connsiteX10267" fmla="*/ 1594315 w 2663714"/>
                <a:gd name="connsiteY10267" fmla="*/ 828221 h 2179871"/>
                <a:gd name="connsiteX10268" fmla="*/ 1592097 w 2663714"/>
                <a:gd name="connsiteY10268" fmla="*/ 832233 h 2179871"/>
                <a:gd name="connsiteX10269" fmla="*/ 1592097 w 2663714"/>
                <a:gd name="connsiteY10269" fmla="*/ 832233 h 2179871"/>
                <a:gd name="connsiteX10270" fmla="*/ 1592097 w 2663714"/>
                <a:gd name="connsiteY10270" fmla="*/ 832233 h 2179871"/>
                <a:gd name="connsiteX10271" fmla="*/ 1592097 w 2663714"/>
                <a:gd name="connsiteY10271" fmla="*/ 832233 h 2179871"/>
                <a:gd name="connsiteX10272" fmla="*/ 1592097 w 2663714"/>
                <a:gd name="connsiteY10272" fmla="*/ 832233 h 2179871"/>
                <a:gd name="connsiteX10273" fmla="*/ 1583821 w 2663714"/>
                <a:gd name="connsiteY10273" fmla="*/ 850753 h 2179871"/>
                <a:gd name="connsiteX10274" fmla="*/ 1574692 w 2663714"/>
                <a:gd name="connsiteY10274" fmla="*/ 856216 h 2179871"/>
                <a:gd name="connsiteX10275" fmla="*/ 1582968 w 2663714"/>
                <a:gd name="connsiteY10275" fmla="*/ 839744 h 2179871"/>
                <a:gd name="connsiteX10276" fmla="*/ 1593377 w 2663714"/>
                <a:gd name="connsiteY10276" fmla="*/ 847510 h 2179871"/>
                <a:gd name="connsiteX10277" fmla="*/ 1597216 w 2663714"/>
                <a:gd name="connsiteY10277" fmla="*/ 845547 h 2179871"/>
                <a:gd name="connsiteX10278" fmla="*/ 1592353 w 2663714"/>
                <a:gd name="connsiteY10278" fmla="*/ 859288 h 2179871"/>
                <a:gd name="connsiteX10279" fmla="*/ 1583224 w 2663714"/>
                <a:gd name="connsiteY10279" fmla="*/ 864751 h 2179871"/>
                <a:gd name="connsiteX10280" fmla="*/ 1591585 w 2663714"/>
                <a:gd name="connsiteY10280" fmla="*/ 848364 h 2179871"/>
                <a:gd name="connsiteX10281" fmla="*/ 1593291 w 2663714"/>
                <a:gd name="connsiteY10281" fmla="*/ 847510 h 2179871"/>
                <a:gd name="connsiteX10282" fmla="*/ 1583821 w 2663714"/>
                <a:gd name="connsiteY10282" fmla="*/ 900597 h 2179871"/>
                <a:gd name="connsiteX10283" fmla="*/ 1595765 w 2663714"/>
                <a:gd name="connsiteY10283" fmla="*/ 873029 h 2179871"/>
                <a:gd name="connsiteX10284" fmla="*/ 1600202 w 2663714"/>
                <a:gd name="connsiteY10284" fmla="*/ 870384 h 2179871"/>
                <a:gd name="connsiteX10285" fmla="*/ 1595851 w 2663714"/>
                <a:gd name="connsiteY10285" fmla="*/ 884893 h 2179871"/>
                <a:gd name="connsiteX10286" fmla="*/ 1594998 w 2663714"/>
                <a:gd name="connsiteY10286" fmla="*/ 887965 h 2179871"/>
                <a:gd name="connsiteX10287" fmla="*/ 1591244 w 2663714"/>
                <a:gd name="connsiteY10287" fmla="*/ 893001 h 2179871"/>
                <a:gd name="connsiteX10288" fmla="*/ 1581688 w 2663714"/>
                <a:gd name="connsiteY10288" fmla="*/ 905803 h 2179871"/>
                <a:gd name="connsiteX10289" fmla="*/ 1583821 w 2663714"/>
                <a:gd name="connsiteY10289" fmla="*/ 900597 h 2179871"/>
                <a:gd name="connsiteX10290" fmla="*/ 1593035 w 2663714"/>
                <a:gd name="connsiteY10290" fmla="*/ 894025 h 2179871"/>
                <a:gd name="connsiteX10291" fmla="*/ 1593547 w 2663714"/>
                <a:gd name="connsiteY10291" fmla="*/ 893257 h 2179871"/>
                <a:gd name="connsiteX10292" fmla="*/ 1591756 w 2663714"/>
                <a:gd name="connsiteY10292" fmla="*/ 900085 h 2179871"/>
                <a:gd name="connsiteX10293" fmla="*/ 1587831 w 2663714"/>
                <a:gd name="connsiteY10293" fmla="*/ 902731 h 2179871"/>
                <a:gd name="connsiteX10294" fmla="*/ 1593035 w 2663714"/>
                <a:gd name="connsiteY10294" fmla="*/ 894025 h 2179871"/>
                <a:gd name="connsiteX10295" fmla="*/ 1597131 w 2663714"/>
                <a:gd name="connsiteY10295" fmla="*/ 887368 h 2179871"/>
                <a:gd name="connsiteX10296" fmla="*/ 1602420 w 2663714"/>
                <a:gd name="connsiteY10296" fmla="*/ 878748 h 2179871"/>
                <a:gd name="connsiteX10297" fmla="*/ 1611208 w 2663714"/>
                <a:gd name="connsiteY10297" fmla="*/ 874054 h 2179871"/>
                <a:gd name="connsiteX10298" fmla="*/ 1604638 w 2663714"/>
                <a:gd name="connsiteY10298" fmla="*/ 891294 h 2179871"/>
                <a:gd name="connsiteX10299" fmla="*/ 1592694 w 2663714"/>
                <a:gd name="connsiteY10299" fmla="*/ 899402 h 2179871"/>
                <a:gd name="connsiteX10300" fmla="*/ 1597131 w 2663714"/>
                <a:gd name="connsiteY10300" fmla="*/ 887368 h 2179871"/>
                <a:gd name="connsiteX10301" fmla="*/ 1610099 w 2663714"/>
                <a:gd name="connsiteY10301" fmla="*/ 890185 h 2179871"/>
                <a:gd name="connsiteX10302" fmla="*/ 1613255 w 2663714"/>
                <a:gd name="connsiteY10302" fmla="*/ 888307 h 2179871"/>
                <a:gd name="connsiteX10303" fmla="*/ 1609928 w 2663714"/>
                <a:gd name="connsiteY10303" fmla="*/ 896073 h 2179871"/>
                <a:gd name="connsiteX10304" fmla="*/ 1605747 w 2663714"/>
                <a:gd name="connsiteY10304" fmla="*/ 899146 h 2179871"/>
                <a:gd name="connsiteX10305" fmla="*/ 1610099 w 2663714"/>
                <a:gd name="connsiteY10305" fmla="*/ 890099 h 2179871"/>
                <a:gd name="connsiteX10306" fmla="*/ 1607966 w 2663714"/>
                <a:gd name="connsiteY10306" fmla="*/ 899317 h 2179871"/>
                <a:gd name="connsiteX10307" fmla="*/ 1600031 w 2663714"/>
                <a:gd name="connsiteY10307" fmla="*/ 911095 h 2179871"/>
                <a:gd name="connsiteX10308" fmla="*/ 1604638 w 2663714"/>
                <a:gd name="connsiteY10308" fmla="*/ 901365 h 2179871"/>
                <a:gd name="connsiteX10309" fmla="*/ 1607966 w 2663714"/>
                <a:gd name="connsiteY10309" fmla="*/ 899231 h 2179871"/>
                <a:gd name="connsiteX10310" fmla="*/ 1621531 w 2663714"/>
                <a:gd name="connsiteY10310" fmla="*/ 883357 h 2179871"/>
                <a:gd name="connsiteX10311" fmla="*/ 1628442 w 2663714"/>
                <a:gd name="connsiteY10311" fmla="*/ 879089 h 2179871"/>
                <a:gd name="connsiteX10312" fmla="*/ 1626650 w 2663714"/>
                <a:gd name="connsiteY10312" fmla="*/ 883357 h 2179871"/>
                <a:gd name="connsiteX10313" fmla="*/ 1617607 w 2663714"/>
                <a:gd name="connsiteY10313" fmla="*/ 890270 h 2179871"/>
                <a:gd name="connsiteX10314" fmla="*/ 1621446 w 2663714"/>
                <a:gd name="connsiteY10314" fmla="*/ 883442 h 2179871"/>
                <a:gd name="connsiteX10315" fmla="*/ 1636291 w 2663714"/>
                <a:gd name="connsiteY10315" fmla="*/ 874224 h 2179871"/>
                <a:gd name="connsiteX10316" fmla="*/ 1646359 w 2663714"/>
                <a:gd name="connsiteY10316" fmla="*/ 867738 h 2179871"/>
                <a:gd name="connsiteX10317" fmla="*/ 1646103 w 2663714"/>
                <a:gd name="connsiteY10317" fmla="*/ 868506 h 2179871"/>
                <a:gd name="connsiteX10318" fmla="*/ 1634585 w 2663714"/>
                <a:gd name="connsiteY10318" fmla="*/ 877297 h 2179871"/>
                <a:gd name="connsiteX10319" fmla="*/ 1636291 w 2663714"/>
                <a:gd name="connsiteY10319" fmla="*/ 874224 h 2179871"/>
                <a:gd name="connsiteX10320" fmla="*/ 1635865 w 2663714"/>
                <a:gd name="connsiteY10320" fmla="*/ 899744 h 2179871"/>
                <a:gd name="connsiteX10321" fmla="*/ 1635438 w 2663714"/>
                <a:gd name="connsiteY10321" fmla="*/ 901365 h 2179871"/>
                <a:gd name="connsiteX10322" fmla="*/ 1629466 w 2663714"/>
                <a:gd name="connsiteY10322" fmla="*/ 906401 h 2179871"/>
                <a:gd name="connsiteX10323" fmla="*/ 1638168 w 2663714"/>
                <a:gd name="connsiteY10323" fmla="*/ 892062 h 2179871"/>
                <a:gd name="connsiteX10324" fmla="*/ 1635865 w 2663714"/>
                <a:gd name="connsiteY10324" fmla="*/ 899829 h 2179871"/>
                <a:gd name="connsiteX10325" fmla="*/ 1643116 w 2663714"/>
                <a:gd name="connsiteY10325" fmla="*/ 888307 h 2179871"/>
                <a:gd name="connsiteX10326" fmla="*/ 1655658 w 2663714"/>
                <a:gd name="connsiteY10326" fmla="*/ 880711 h 2179871"/>
                <a:gd name="connsiteX10327" fmla="*/ 1655488 w 2663714"/>
                <a:gd name="connsiteY10327" fmla="*/ 881223 h 2179871"/>
                <a:gd name="connsiteX10328" fmla="*/ 1654293 w 2663714"/>
                <a:gd name="connsiteY10328" fmla="*/ 884893 h 2179871"/>
                <a:gd name="connsiteX10329" fmla="*/ 1638595 w 2663714"/>
                <a:gd name="connsiteY10329" fmla="*/ 898463 h 2179871"/>
                <a:gd name="connsiteX10330" fmla="*/ 1643031 w 2663714"/>
                <a:gd name="connsiteY10330" fmla="*/ 888221 h 2179871"/>
                <a:gd name="connsiteX10331" fmla="*/ 1668797 w 2663714"/>
                <a:gd name="connsiteY10331" fmla="*/ 872432 h 2179871"/>
                <a:gd name="connsiteX10332" fmla="*/ 1670845 w 2663714"/>
                <a:gd name="connsiteY10332" fmla="*/ 871066 h 2179871"/>
                <a:gd name="connsiteX10333" fmla="*/ 1668456 w 2663714"/>
                <a:gd name="connsiteY10333" fmla="*/ 873029 h 2179871"/>
                <a:gd name="connsiteX10334" fmla="*/ 1668797 w 2663714"/>
                <a:gd name="connsiteY10334" fmla="*/ 872432 h 2179871"/>
                <a:gd name="connsiteX10335" fmla="*/ 1707787 w 2663714"/>
                <a:gd name="connsiteY10335" fmla="*/ 842731 h 2179871"/>
                <a:gd name="connsiteX10336" fmla="*/ 1706166 w 2663714"/>
                <a:gd name="connsiteY10336" fmla="*/ 846145 h 2179871"/>
                <a:gd name="connsiteX10337" fmla="*/ 1695075 w 2663714"/>
                <a:gd name="connsiteY10337" fmla="*/ 853741 h 2179871"/>
                <a:gd name="connsiteX10338" fmla="*/ 1707872 w 2663714"/>
                <a:gd name="connsiteY10338" fmla="*/ 842645 h 2179871"/>
                <a:gd name="connsiteX10339" fmla="*/ 1713418 w 2663714"/>
                <a:gd name="connsiteY10339" fmla="*/ 837695 h 2179871"/>
                <a:gd name="connsiteX10340" fmla="*/ 1730994 w 2663714"/>
                <a:gd name="connsiteY10340" fmla="*/ 820881 h 2179871"/>
                <a:gd name="connsiteX10341" fmla="*/ 1726045 w 2663714"/>
                <a:gd name="connsiteY10341" fmla="*/ 832489 h 2179871"/>
                <a:gd name="connsiteX10342" fmla="*/ 1714357 w 2663714"/>
                <a:gd name="connsiteY10342" fmla="*/ 840597 h 2179871"/>
                <a:gd name="connsiteX10343" fmla="*/ 1711541 w 2663714"/>
                <a:gd name="connsiteY10343" fmla="*/ 842475 h 2179871"/>
                <a:gd name="connsiteX10344" fmla="*/ 1713418 w 2663714"/>
                <a:gd name="connsiteY10344" fmla="*/ 837695 h 2179871"/>
                <a:gd name="connsiteX10345" fmla="*/ 1715466 w 2663714"/>
                <a:gd name="connsiteY10345" fmla="*/ 842304 h 2179871"/>
                <a:gd name="connsiteX10346" fmla="*/ 1725448 w 2663714"/>
                <a:gd name="connsiteY10346" fmla="*/ 833855 h 2179871"/>
                <a:gd name="connsiteX10347" fmla="*/ 1725277 w 2663714"/>
                <a:gd name="connsiteY10347" fmla="*/ 834367 h 2179871"/>
                <a:gd name="connsiteX10348" fmla="*/ 1713503 w 2663714"/>
                <a:gd name="connsiteY10348" fmla="*/ 846571 h 2179871"/>
                <a:gd name="connsiteX10349" fmla="*/ 1707531 w 2663714"/>
                <a:gd name="connsiteY10349" fmla="*/ 852631 h 2179871"/>
                <a:gd name="connsiteX10350" fmla="*/ 1709664 w 2663714"/>
                <a:gd name="connsiteY10350" fmla="*/ 847425 h 2179871"/>
                <a:gd name="connsiteX10351" fmla="*/ 1715551 w 2663714"/>
                <a:gd name="connsiteY10351" fmla="*/ 842304 h 2179871"/>
                <a:gd name="connsiteX10352" fmla="*/ 1806755 w 2663714"/>
                <a:gd name="connsiteY10352" fmla="*/ 778122 h 2179871"/>
                <a:gd name="connsiteX10353" fmla="*/ 1807438 w 2663714"/>
                <a:gd name="connsiteY10353" fmla="*/ 777354 h 2179871"/>
                <a:gd name="connsiteX10354" fmla="*/ 1810594 w 2663714"/>
                <a:gd name="connsiteY10354" fmla="*/ 791607 h 2179871"/>
                <a:gd name="connsiteX10355" fmla="*/ 1808547 w 2663714"/>
                <a:gd name="connsiteY10355" fmla="*/ 793485 h 2179871"/>
                <a:gd name="connsiteX10356" fmla="*/ 1806670 w 2663714"/>
                <a:gd name="connsiteY10356" fmla="*/ 778207 h 2179871"/>
                <a:gd name="connsiteX10357" fmla="*/ 1805816 w 2663714"/>
                <a:gd name="connsiteY10357" fmla="*/ 773342 h 2179871"/>
                <a:gd name="connsiteX10358" fmla="*/ 1802916 w 2663714"/>
                <a:gd name="connsiteY10358" fmla="*/ 761137 h 2179871"/>
                <a:gd name="connsiteX10359" fmla="*/ 1803769 w 2663714"/>
                <a:gd name="connsiteY10359" fmla="*/ 760199 h 2179871"/>
                <a:gd name="connsiteX10360" fmla="*/ 1806414 w 2663714"/>
                <a:gd name="connsiteY10360" fmla="*/ 772745 h 2179871"/>
                <a:gd name="connsiteX10361" fmla="*/ 1805816 w 2663714"/>
                <a:gd name="connsiteY10361" fmla="*/ 773342 h 2179871"/>
                <a:gd name="connsiteX10362" fmla="*/ 1801124 w 2663714"/>
                <a:gd name="connsiteY10362" fmla="*/ 755419 h 2179871"/>
                <a:gd name="connsiteX10363" fmla="*/ 1796090 w 2663714"/>
                <a:gd name="connsiteY10363" fmla="*/ 741593 h 2179871"/>
                <a:gd name="connsiteX10364" fmla="*/ 1799247 w 2663714"/>
                <a:gd name="connsiteY10364" fmla="*/ 737923 h 2179871"/>
                <a:gd name="connsiteX10365" fmla="*/ 1802489 w 2663714"/>
                <a:gd name="connsiteY10365" fmla="*/ 754139 h 2179871"/>
                <a:gd name="connsiteX10366" fmla="*/ 1801124 w 2663714"/>
                <a:gd name="connsiteY10366" fmla="*/ 755505 h 2179871"/>
                <a:gd name="connsiteX10367" fmla="*/ 1790033 w 2663714"/>
                <a:gd name="connsiteY10367" fmla="*/ 718463 h 2179871"/>
                <a:gd name="connsiteX10368" fmla="*/ 1787729 w 2663714"/>
                <a:gd name="connsiteY10368" fmla="*/ 707453 h 2179871"/>
                <a:gd name="connsiteX10369" fmla="*/ 1793787 w 2663714"/>
                <a:gd name="connsiteY10369" fmla="*/ 700625 h 2179871"/>
                <a:gd name="connsiteX10370" fmla="*/ 1795408 w 2663714"/>
                <a:gd name="connsiteY10370" fmla="*/ 713257 h 2179871"/>
                <a:gd name="connsiteX10371" fmla="*/ 1790033 w 2663714"/>
                <a:gd name="connsiteY10371" fmla="*/ 718463 h 2179871"/>
                <a:gd name="connsiteX10372" fmla="*/ 1784402 w 2663714"/>
                <a:gd name="connsiteY10372" fmla="*/ 718463 h 2179871"/>
                <a:gd name="connsiteX10373" fmla="*/ 1781757 w 2663714"/>
                <a:gd name="connsiteY10373" fmla="*/ 714025 h 2179871"/>
                <a:gd name="connsiteX10374" fmla="*/ 1782866 w 2663714"/>
                <a:gd name="connsiteY10374" fmla="*/ 712830 h 2179871"/>
                <a:gd name="connsiteX10375" fmla="*/ 1784402 w 2663714"/>
                <a:gd name="connsiteY10375" fmla="*/ 718463 h 2179871"/>
                <a:gd name="connsiteX10376" fmla="*/ 1774334 w 2663714"/>
                <a:gd name="connsiteY10376" fmla="*/ 691579 h 2179871"/>
                <a:gd name="connsiteX10377" fmla="*/ 1774334 w 2663714"/>
                <a:gd name="connsiteY10377" fmla="*/ 691579 h 2179871"/>
                <a:gd name="connsiteX10378" fmla="*/ 1774334 w 2663714"/>
                <a:gd name="connsiteY10378" fmla="*/ 691579 h 2179871"/>
                <a:gd name="connsiteX10379" fmla="*/ 1774249 w 2663714"/>
                <a:gd name="connsiteY10379" fmla="*/ 691579 h 2179871"/>
                <a:gd name="connsiteX10380" fmla="*/ 1774249 w 2663714"/>
                <a:gd name="connsiteY10380" fmla="*/ 691579 h 2179871"/>
                <a:gd name="connsiteX10381" fmla="*/ 1769557 w 2663714"/>
                <a:gd name="connsiteY10381" fmla="*/ 696358 h 2179871"/>
                <a:gd name="connsiteX10382" fmla="*/ 1767424 w 2663714"/>
                <a:gd name="connsiteY10382" fmla="*/ 693627 h 2179871"/>
                <a:gd name="connsiteX10383" fmla="*/ 1765803 w 2663714"/>
                <a:gd name="connsiteY10383" fmla="*/ 685433 h 2179871"/>
                <a:gd name="connsiteX10384" fmla="*/ 1774591 w 2663714"/>
                <a:gd name="connsiteY10384" fmla="*/ 676813 h 2179871"/>
                <a:gd name="connsiteX10385" fmla="*/ 1777065 w 2663714"/>
                <a:gd name="connsiteY10385" fmla="*/ 689189 h 2179871"/>
                <a:gd name="connsiteX10386" fmla="*/ 1774505 w 2663714"/>
                <a:gd name="connsiteY10386" fmla="*/ 691408 h 2179871"/>
                <a:gd name="connsiteX10387" fmla="*/ 1759148 w 2663714"/>
                <a:gd name="connsiteY10387" fmla="*/ 682190 h 2179871"/>
                <a:gd name="connsiteX10388" fmla="*/ 1759148 w 2663714"/>
                <a:gd name="connsiteY10388" fmla="*/ 682190 h 2179871"/>
                <a:gd name="connsiteX10389" fmla="*/ 1759148 w 2663714"/>
                <a:gd name="connsiteY10389" fmla="*/ 682190 h 2179871"/>
                <a:gd name="connsiteX10390" fmla="*/ 1759148 w 2663714"/>
                <a:gd name="connsiteY10390" fmla="*/ 682190 h 2179871"/>
                <a:gd name="connsiteX10391" fmla="*/ 1759148 w 2663714"/>
                <a:gd name="connsiteY10391" fmla="*/ 682190 h 2179871"/>
                <a:gd name="connsiteX10392" fmla="*/ 1758380 w 2663714"/>
                <a:gd name="connsiteY10392" fmla="*/ 682959 h 2179871"/>
                <a:gd name="connsiteX10393" fmla="*/ 1749593 w 2663714"/>
                <a:gd name="connsiteY10393" fmla="*/ 673997 h 2179871"/>
                <a:gd name="connsiteX10394" fmla="*/ 1756076 w 2663714"/>
                <a:gd name="connsiteY10394" fmla="*/ 668108 h 2179871"/>
                <a:gd name="connsiteX10395" fmla="*/ 1759916 w 2663714"/>
                <a:gd name="connsiteY10395" fmla="*/ 681593 h 2179871"/>
                <a:gd name="connsiteX10396" fmla="*/ 1759234 w 2663714"/>
                <a:gd name="connsiteY10396" fmla="*/ 682105 h 2179871"/>
                <a:gd name="connsiteX10397" fmla="*/ 1739184 w 2663714"/>
                <a:gd name="connsiteY10397" fmla="*/ 654452 h 2179871"/>
                <a:gd name="connsiteX10398" fmla="*/ 1737904 w 2663714"/>
                <a:gd name="connsiteY10398" fmla="*/ 647027 h 2179871"/>
                <a:gd name="connsiteX10399" fmla="*/ 1749507 w 2663714"/>
                <a:gd name="connsiteY10399" fmla="*/ 640369 h 2179871"/>
                <a:gd name="connsiteX10400" fmla="*/ 1750958 w 2663714"/>
                <a:gd name="connsiteY10400" fmla="*/ 647966 h 2179871"/>
                <a:gd name="connsiteX10401" fmla="*/ 1739098 w 2663714"/>
                <a:gd name="connsiteY10401" fmla="*/ 654452 h 2179871"/>
                <a:gd name="connsiteX10402" fmla="*/ 1736880 w 2663714"/>
                <a:gd name="connsiteY10402" fmla="*/ 640796 h 2179871"/>
                <a:gd name="connsiteX10403" fmla="*/ 1735856 w 2663714"/>
                <a:gd name="connsiteY10403" fmla="*/ 634480 h 2179871"/>
                <a:gd name="connsiteX10404" fmla="*/ 1735856 w 2663714"/>
                <a:gd name="connsiteY10404" fmla="*/ 634480 h 2179871"/>
                <a:gd name="connsiteX10405" fmla="*/ 1735856 w 2663714"/>
                <a:gd name="connsiteY10405" fmla="*/ 634480 h 2179871"/>
                <a:gd name="connsiteX10406" fmla="*/ 1735856 w 2663714"/>
                <a:gd name="connsiteY10406" fmla="*/ 634480 h 2179871"/>
                <a:gd name="connsiteX10407" fmla="*/ 1735856 w 2663714"/>
                <a:gd name="connsiteY10407" fmla="*/ 634480 h 2179871"/>
                <a:gd name="connsiteX10408" fmla="*/ 1731335 w 2663714"/>
                <a:gd name="connsiteY10408" fmla="*/ 615448 h 2179871"/>
                <a:gd name="connsiteX10409" fmla="*/ 1743961 w 2663714"/>
                <a:gd name="connsiteY10409" fmla="*/ 608535 h 2179871"/>
                <a:gd name="connsiteX10410" fmla="*/ 1748654 w 2663714"/>
                <a:gd name="connsiteY10410" fmla="*/ 635761 h 2179871"/>
                <a:gd name="connsiteX10411" fmla="*/ 1736880 w 2663714"/>
                <a:gd name="connsiteY10411" fmla="*/ 640882 h 2179871"/>
                <a:gd name="connsiteX10412" fmla="*/ 1728946 w 2663714"/>
                <a:gd name="connsiteY10412" fmla="*/ 635675 h 2179871"/>
                <a:gd name="connsiteX10413" fmla="*/ 1728946 w 2663714"/>
                <a:gd name="connsiteY10413" fmla="*/ 635675 h 2179871"/>
                <a:gd name="connsiteX10414" fmla="*/ 1728946 w 2663714"/>
                <a:gd name="connsiteY10414" fmla="*/ 635761 h 2179871"/>
                <a:gd name="connsiteX10415" fmla="*/ 1728946 w 2663714"/>
                <a:gd name="connsiteY10415" fmla="*/ 635761 h 2179871"/>
                <a:gd name="connsiteX10416" fmla="*/ 1728946 w 2663714"/>
                <a:gd name="connsiteY10416" fmla="*/ 635846 h 2179871"/>
                <a:gd name="connsiteX10417" fmla="*/ 1730823 w 2663714"/>
                <a:gd name="connsiteY10417" fmla="*/ 643442 h 2179871"/>
                <a:gd name="connsiteX10418" fmla="*/ 1726983 w 2663714"/>
                <a:gd name="connsiteY10418" fmla="*/ 645149 h 2179871"/>
                <a:gd name="connsiteX10419" fmla="*/ 1724850 w 2663714"/>
                <a:gd name="connsiteY10419" fmla="*/ 634395 h 2179871"/>
                <a:gd name="connsiteX10420" fmla="*/ 1724850 w 2663714"/>
                <a:gd name="connsiteY10420" fmla="*/ 634395 h 2179871"/>
                <a:gd name="connsiteX10421" fmla="*/ 1724850 w 2663714"/>
                <a:gd name="connsiteY10421" fmla="*/ 634395 h 2179871"/>
                <a:gd name="connsiteX10422" fmla="*/ 1724850 w 2663714"/>
                <a:gd name="connsiteY10422" fmla="*/ 634395 h 2179871"/>
                <a:gd name="connsiteX10423" fmla="*/ 1720926 w 2663714"/>
                <a:gd name="connsiteY10423" fmla="*/ 620739 h 2179871"/>
                <a:gd name="connsiteX10424" fmla="*/ 1726386 w 2663714"/>
                <a:gd name="connsiteY10424" fmla="*/ 617923 h 2179871"/>
                <a:gd name="connsiteX10425" fmla="*/ 1728861 w 2663714"/>
                <a:gd name="connsiteY10425" fmla="*/ 635675 h 2179871"/>
                <a:gd name="connsiteX10426" fmla="*/ 1718111 w 2663714"/>
                <a:gd name="connsiteY10426" fmla="*/ 636017 h 2179871"/>
                <a:gd name="connsiteX10427" fmla="*/ 1718111 w 2663714"/>
                <a:gd name="connsiteY10427" fmla="*/ 636017 h 2179871"/>
                <a:gd name="connsiteX10428" fmla="*/ 1718111 w 2663714"/>
                <a:gd name="connsiteY10428" fmla="*/ 636102 h 2179871"/>
                <a:gd name="connsiteX10429" fmla="*/ 1718111 w 2663714"/>
                <a:gd name="connsiteY10429" fmla="*/ 636102 h 2179871"/>
                <a:gd name="connsiteX10430" fmla="*/ 1718111 w 2663714"/>
                <a:gd name="connsiteY10430" fmla="*/ 636187 h 2179871"/>
                <a:gd name="connsiteX10431" fmla="*/ 1721608 w 2663714"/>
                <a:gd name="connsiteY10431" fmla="*/ 648222 h 2179871"/>
                <a:gd name="connsiteX10432" fmla="*/ 1718793 w 2663714"/>
                <a:gd name="connsiteY10432" fmla="*/ 649843 h 2179871"/>
                <a:gd name="connsiteX10433" fmla="*/ 1714954 w 2663714"/>
                <a:gd name="connsiteY10433" fmla="*/ 647368 h 2179871"/>
                <a:gd name="connsiteX10434" fmla="*/ 1710858 w 2663714"/>
                <a:gd name="connsiteY10434" fmla="*/ 624836 h 2179871"/>
                <a:gd name="connsiteX10435" fmla="*/ 1715551 w 2663714"/>
                <a:gd name="connsiteY10435" fmla="*/ 623044 h 2179871"/>
                <a:gd name="connsiteX10436" fmla="*/ 1718111 w 2663714"/>
                <a:gd name="connsiteY10436" fmla="*/ 636017 h 2179871"/>
                <a:gd name="connsiteX10437" fmla="*/ 1695160 w 2663714"/>
                <a:gd name="connsiteY10437" fmla="*/ 634395 h 2179871"/>
                <a:gd name="connsiteX10438" fmla="*/ 1694478 w 2663714"/>
                <a:gd name="connsiteY10438" fmla="*/ 630896 h 2179871"/>
                <a:gd name="connsiteX10439" fmla="*/ 1703180 w 2663714"/>
                <a:gd name="connsiteY10439" fmla="*/ 627738 h 2179871"/>
                <a:gd name="connsiteX10440" fmla="*/ 1705057 w 2663714"/>
                <a:gd name="connsiteY10440" fmla="*/ 627055 h 2179871"/>
                <a:gd name="connsiteX10441" fmla="*/ 1710091 w 2663714"/>
                <a:gd name="connsiteY10441" fmla="*/ 644552 h 2179871"/>
                <a:gd name="connsiteX10442" fmla="*/ 1695842 w 2663714"/>
                <a:gd name="connsiteY10442" fmla="*/ 637212 h 2179871"/>
                <a:gd name="connsiteX10443" fmla="*/ 1695160 w 2663714"/>
                <a:gd name="connsiteY10443" fmla="*/ 634395 h 2179871"/>
                <a:gd name="connsiteX10444" fmla="*/ 1658303 w 2663714"/>
                <a:gd name="connsiteY10444" fmla="*/ 624153 h 2179871"/>
                <a:gd name="connsiteX10445" fmla="*/ 1659583 w 2663714"/>
                <a:gd name="connsiteY10445" fmla="*/ 621251 h 2179871"/>
                <a:gd name="connsiteX10446" fmla="*/ 1668029 w 2663714"/>
                <a:gd name="connsiteY10446" fmla="*/ 618350 h 2179871"/>
                <a:gd name="connsiteX10447" fmla="*/ 1666920 w 2663714"/>
                <a:gd name="connsiteY10447" fmla="*/ 625007 h 2179871"/>
                <a:gd name="connsiteX10448" fmla="*/ 1664958 w 2663714"/>
                <a:gd name="connsiteY10448" fmla="*/ 625946 h 2179871"/>
                <a:gd name="connsiteX10449" fmla="*/ 1658303 w 2663714"/>
                <a:gd name="connsiteY10449" fmla="*/ 624153 h 2179871"/>
                <a:gd name="connsiteX10450" fmla="*/ 1650369 w 2663714"/>
                <a:gd name="connsiteY10450" fmla="*/ 611180 h 2179871"/>
                <a:gd name="connsiteX10451" fmla="*/ 1640984 w 2663714"/>
                <a:gd name="connsiteY10451" fmla="*/ 614936 h 2179871"/>
                <a:gd name="connsiteX10452" fmla="*/ 1642861 w 2663714"/>
                <a:gd name="connsiteY10452" fmla="*/ 611436 h 2179871"/>
                <a:gd name="connsiteX10453" fmla="*/ 1649430 w 2663714"/>
                <a:gd name="connsiteY10453" fmla="*/ 598549 h 2179871"/>
                <a:gd name="connsiteX10454" fmla="*/ 1665470 w 2663714"/>
                <a:gd name="connsiteY10454" fmla="*/ 590441 h 2179871"/>
                <a:gd name="connsiteX10455" fmla="*/ 1661801 w 2663714"/>
                <a:gd name="connsiteY10455" fmla="*/ 599061 h 2179871"/>
                <a:gd name="connsiteX10456" fmla="*/ 1661801 w 2663714"/>
                <a:gd name="connsiteY10456" fmla="*/ 599061 h 2179871"/>
                <a:gd name="connsiteX10457" fmla="*/ 1661801 w 2663714"/>
                <a:gd name="connsiteY10457" fmla="*/ 599061 h 2179871"/>
                <a:gd name="connsiteX10458" fmla="*/ 1661801 w 2663714"/>
                <a:gd name="connsiteY10458" fmla="*/ 599061 h 2179871"/>
                <a:gd name="connsiteX10459" fmla="*/ 1661801 w 2663714"/>
                <a:gd name="connsiteY10459" fmla="*/ 599061 h 2179871"/>
                <a:gd name="connsiteX10460" fmla="*/ 1659156 w 2663714"/>
                <a:gd name="connsiteY10460" fmla="*/ 608108 h 2179871"/>
                <a:gd name="connsiteX10461" fmla="*/ 1650710 w 2663714"/>
                <a:gd name="connsiteY10461" fmla="*/ 611010 h 2179871"/>
                <a:gd name="connsiteX10462" fmla="*/ 1650710 w 2663714"/>
                <a:gd name="connsiteY10462" fmla="*/ 611010 h 2179871"/>
                <a:gd name="connsiteX10463" fmla="*/ 1650539 w 2663714"/>
                <a:gd name="connsiteY10463" fmla="*/ 611010 h 2179871"/>
                <a:gd name="connsiteX10464" fmla="*/ 1650369 w 2663714"/>
                <a:gd name="connsiteY10464" fmla="*/ 611010 h 2179871"/>
                <a:gd name="connsiteX10465" fmla="*/ 1650369 w 2663714"/>
                <a:gd name="connsiteY10465" fmla="*/ 611010 h 2179871"/>
                <a:gd name="connsiteX10466" fmla="*/ 1654549 w 2663714"/>
                <a:gd name="connsiteY10466" fmla="*/ 587198 h 2179871"/>
                <a:gd name="connsiteX10467" fmla="*/ 1654549 w 2663714"/>
                <a:gd name="connsiteY10467" fmla="*/ 587198 h 2179871"/>
                <a:gd name="connsiteX10468" fmla="*/ 1654549 w 2663714"/>
                <a:gd name="connsiteY10468" fmla="*/ 587198 h 2179871"/>
                <a:gd name="connsiteX10469" fmla="*/ 1655573 w 2663714"/>
                <a:gd name="connsiteY10469" fmla="*/ 583442 h 2179871"/>
                <a:gd name="connsiteX10470" fmla="*/ 1668456 w 2663714"/>
                <a:gd name="connsiteY10470" fmla="*/ 583783 h 2179871"/>
                <a:gd name="connsiteX10471" fmla="*/ 1667261 w 2663714"/>
                <a:gd name="connsiteY10471" fmla="*/ 586515 h 2179871"/>
                <a:gd name="connsiteX10472" fmla="*/ 1651990 w 2663714"/>
                <a:gd name="connsiteY10472" fmla="*/ 593172 h 2179871"/>
                <a:gd name="connsiteX10473" fmla="*/ 1654549 w 2663714"/>
                <a:gd name="connsiteY10473" fmla="*/ 587283 h 2179871"/>
                <a:gd name="connsiteX10474" fmla="*/ 1654549 w 2663714"/>
                <a:gd name="connsiteY10474" fmla="*/ 587283 h 2179871"/>
                <a:gd name="connsiteX10475" fmla="*/ 1654549 w 2663714"/>
                <a:gd name="connsiteY10475" fmla="*/ 587283 h 2179871"/>
                <a:gd name="connsiteX10476" fmla="*/ 1675622 w 2663714"/>
                <a:gd name="connsiteY10476" fmla="*/ 577980 h 2179871"/>
                <a:gd name="connsiteX10477" fmla="*/ 1675622 w 2663714"/>
                <a:gd name="connsiteY10477" fmla="*/ 578321 h 2179871"/>
                <a:gd name="connsiteX10478" fmla="*/ 1676049 w 2663714"/>
                <a:gd name="connsiteY10478" fmla="*/ 582674 h 2179871"/>
                <a:gd name="connsiteX10479" fmla="*/ 1674769 w 2663714"/>
                <a:gd name="connsiteY10479" fmla="*/ 583271 h 2179871"/>
                <a:gd name="connsiteX10480" fmla="*/ 1673575 w 2663714"/>
                <a:gd name="connsiteY10480" fmla="*/ 583186 h 2179871"/>
                <a:gd name="connsiteX10481" fmla="*/ 1674940 w 2663714"/>
                <a:gd name="connsiteY10481" fmla="*/ 578065 h 2179871"/>
                <a:gd name="connsiteX10482" fmla="*/ 1675622 w 2663714"/>
                <a:gd name="connsiteY10482" fmla="*/ 578065 h 2179871"/>
                <a:gd name="connsiteX10483" fmla="*/ 1675196 w 2663714"/>
                <a:gd name="connsiteY10483" fmla="*/ 576870 h 2179871"/>
                <a:gd name="connsiteX10484" fmla="*/ 1675367 w 2663714"/>
                <a:gd name="connsiteY10484" fmla="*/ 576102 h 2179871"/>
                <a:gd name="connsiteX10485" fmla="*/ 1675367 w 2663714"/>
                <a:gd name="connsiteY10485" fmla="*/ 576956 h 2179871"/>
                <a:gd name="connsiteX10486" fmla="*/ 1675196 w 2663714"/>
                <a:gd name="connsiteY10486" fmla="*/ 576956 h 2179871"/>
                <a:gd name="connsiteX10487" fmla="*/ 1679206 w 2663714"/>
                <a:gd name="connsiteY10487" fmla="*/ 606828 h 2179871"/>
                <a:gd name="connsiteX10488" fmla="*/ 1679206 w 2663714"/>
                <a:gd name="connsiteY10488" fmla="*/ 606998 h 2179871"/>
                <a:gd name="connsiteX10489" fmla="*/ 1675964 w 2663714"/>
                <a:gd name="connsiteY10489" fmla="*/ 608193 h 2179871"/>
                <a:gd name="connsiteX10490" fmla="*/ 1679206 w 2663714"/>
                <a:gd name="connsiteY10490" fmla="*/ 606828 h 2179871"/>
                <a:gd name="connsiteX10491" fmla="*/ 1672466 w 2663714"/>
                <a:gd name="connsiteY10491" fmla="*/ 597098 h 2179871"/>
                <a:gd name="connsiteX10492" fmla="*/ 1672466 w 2663714"/>
                <a:gd name="connsiteY10492" fmla="*/ 597098 h 2179871"/>
                <a:gd name="connsiteX10493" fmla="*/ 1672466 w 2663714"/>
                <a:gd name="connsiteY10493" fmla="*/ 597098 h 2179871"/>
                <a:gd name="connsiteX10494" fmla="*/ 1672466 w 2663714"/>
                <a:gd name="connsiteY10494" fmla="*/ 597098 h 2179871"/>
                <a:gd name="connsiteX10495" fmla="*/ 1672466 w 2663714"/>
                <a:gd name="connsiteY10495" fmla="*/ 597098 h 2179871"/>
                <a:gd name="connsiteX10496" fmla="*/ 1670845 w 2663714"/>
                <a:gd name="connsiteY10496" fmla="*/ 604096 h 2179871"/>
                <a:gd name="connsiteX10497" fmla="*/ 1666664 w 2663714"/>
                <a:gd name="connsiteY10497" fmla="*/ 605547 h 2179871"/>
                <a:gd name="connsiteX10498" fmla="*/ 1668456 w 2663714"/>
                <a:gd name="connsiteY10498" fmla="*/ 601365 h 2179871"/>
                <a:gd name="connsiteX10499" fmla="*/ 1668456 w 2663714"/>
                <a:gd name="connsiteY10499" fmla="*/ 601365 h 2179871"/>
                <a:gd name="connsiteX10500" fmla="*/ 1668456 w 2663714"/>
                <a:gd name="connsiteY10500" fmla="*/ 601365 h 2179871"/>
                <a:gd name="connsiteX10501" fmla="*/ 1668456 w 2663714"/>
                <a:gd name="connsiteY10501" fmla="*/ 601365 h 2179871"/>
                <a:gd name="connsiteX10502" fmla="*/ 1668456 w 2663714"/>
                <a:gd name="connsiteY10502" fmla="*/ 601365 h 2179871"/>
                <a:gd name="connsiteX10503" fmla="*/ 1672551 w 2663714"/>
                <a:gd name="connsiteY10503" fmla="*/ 586771 h 2179871"/>
                <a:gd name="connsiteX10504" fmla="*/ 1676305 w 2663714"/>
                <a:gd name="connsiteY10504" fmla="*/ 584893 h 2179871"/>
                <a:gd name="connsiteX10505" fmla="*/ 1676476 w 2663714"/>
                <a:gd name="connsiteY10505" fmla="*/ 586600 h 2179871"/>
                <a:gd name="connsiteX10506" fmla="*/ 1672466 w 2663714"/>
                <a:gd name="connsiteY10506" fmla="*/ 597013 h 2179871"/>
                <a:gd name="connsiteX10507" fmla="*/ 1672892 w 2663714"/>
                <a:gd name="connsiteY10507" fmla="*/ 616557 h 2179871"/>
                <a:gd name="connsiteX10508" fmla="*/ 1681083 w 2663714"/>
                <a:gd name="connsiteY10508" fmla="*/ 612973 h 2179871"/>
                <a:gd name="connsiteX10509" fmla="*/ 1682618 w 2663714"/>
                <a:gd name="connsiteY10509" fmla="*/ 617838 h 2179871"/>
                <a:gd name="connsiteX10510" fmla="*/ 1670503 w 2663714"/>
                <a:gd name="connsiteY10510" fmla="*/ 623471 h 2179871"/>
                <a:gd name="connsiteX10511" fmla="*/ 1672892 w 2663714"/>
                <a:gd name="connsiteY10511" fmla="*/ 616557 h 2179871"/>
                <a:gd name="connsiteX10512" fmla="*/ 1692601 w 2663714"/>
                <a:gd name="connsiteY10512" fmla="*/ 620056 h 2179871"/>
                <a:gd name="connsiteX10513" fmla="*/ 1699255 w 2663714"/>
                <a:gd name="connsiteY10513" fmla="*/ 617582 h 2179871"/>
                <a:gd name="connsiteX10514" fmla="*/ 1699255 w 2663714"/>
                <a:gd name="connsiteY10514" fmla="*/ 617582 h 2179871"/>
                <a:gd name="connsiteX10515" fmla="*/ 1699255 w 2663714"/>
                <a:gd name="connsiteY10515" fmla="*/ 617582 h 2179871"/>
                <a:gd name="connsiteX10516" fmla="*/ 1699255 w 2663714"/>
                <a:gd name="connsiteY10516" fmla="*/ 617582 h 2179871"/>
                <a:gd name="connsiteX10517" fmla="*/ 1699255 w 2663714"/>
                <a:gd name="connsiteY10517" fmla="*/ 617582 h 2179871"/>
                <a:gd name="connsiteX10518" fmla="*/ 1702156 w 2663714"/>
                <a:gd name="connsiteY10518" fmla="*/ 616216 h 2179871"/>
                <a:gd name="connsiteX10519" fmla="*/ 1702156 w 2663714"/>
                <a:gd name="connsiteY10519" fmla="*/ 616472 h 2179871"/>
                <a:gd name="connsiteX10520" fmla="*/ 1702156 w 2663714"/>
                <a:gd name="connsiteY10520" fmla="*/ 616472 h 2179871"/>
                <a:gd name="connsiteX10521" fmla="*/ 1702156 w 2663714"/>
                <a:gd name="connsiteY10521" fmla="*/ 616557 h 2179871"/>
                <a:gd name="connsiteX10522" fmla="*/ 1702156 w 2663714"/>
                <a:gd name="connsiteY10522" fmla="*/ 616643 h 2179871"/>
                <a:gd name="connsiteX10523" fmla="*/ 1702156 w 2663714"/>
                <a:gd name="connsiteY10523" fmla="*/ 616643 h 2179871"/>
                <a:gd name="connsiteX10524" fmla="*/ 1703607 w 2663714"/>
                <a:gd name="connsiteY10524" fmla="*/ 622020 h 2179871"/>
                <a:gd name="connsiteX10525" fmla="*/ 1701047 w 2663714"/>
                <a:gd name="connsiteY10525" fmla="*/ 623385 h 2179871"/>
                <a:gd name="connsiteX10526" fmla="*/ 1693709 w 2663714"/>
                <a:gd name="connsiteY10526" fmla="*/ 627397 h 2179871"/>
                <a:gd name="connsiteX10527" fmla="*/ 1692430 w 2663714"/>
                <a:gd name="connsiteY10527" fmla="*/ 619971 h 2179871"/>
                <a:gd name="connsiteX10528" fmla="*/ 1688761 w 2663714"/>
                <a:gd name="connsiteY10528" fmla="*/ 630042 h 2179871"/>
                <a:gd name="connsiteX10529" fmla="*/ 1687908 w 2663714"/>
                <a:gd name="connsiteY10529" fmla="*/ 630384 h 2179871"/>
                <a:gd name="connsiteX10530" fmla="*/ 1687482 w 2663714"/>
                <a:gd name="connsiteY10530" fmla="*/ 626543 h 2179871"/>
                <a:gd name="connsiteX10531" fmla="*/ 1687482 w 2663714"/>
                <a:gd name="connsiteY10531" fmla="*/ 626202 h 2179871"/>
                <a:gd name="connsiteX10532" fmla="*/ 1688761 w 2663714"/>
                <a:gd name="connsiteY10532" fmla="*/ 630042 h 2179871"/>
                <a:gd name="connsiteX10533" fmla="*/ 1709835 w 2663714"/>
                <a:gd name="connsiteY10533" fmla="*/ 618947 h 2179871"/>
                <a:gd name="connsiteX10534" fmla="*/ 1709067 w 2663714"/>
                <a:gd name="connsiteY10534" fmla="*/ 615106 h 2179871"/>
                <a:gd name="connsiteX10535" fmla="*/ 1709067 w 2663714"/>
                <a:gd name="connsiteY10535" fmla="*/ 615106 h 2179871"/>
                <a:gd name="connsiteX10536" fmla="*/ 1709067 w 2663714"/>
                <a:gd name="connsiteY10536" fmla="*/ 615106 h 2179871"/>
                <a:gd name="connsiteX10537" fmla="*/ 1709067 w 2663714"/>
                <a:gd name="connsiteY10537" fmla="*/ 615106 h 2179871"/>
                <a:gd name="connsiteX10538" fmla="*/ 1709067 w 2663714"/>
                <a:gd name="connsiteY10538" fmla="*/ 615106 h 2179871"/>
                <a:gd name="connsiteX10539" fmla="*/ 1708555 w 2663714"/>
                <a:gd name="connsiteY10539" fmla="*/ 613229 h 2179871"/>
                <a:gd name="connsiteX10540" fmla="*/ 1713418 w 2663714"/>
                <a:gd name="connsiteY10540" fmla="*/ 610754 h 2179871"/>
                <a:gd name="connsiteX10541" fmla="*/ 1714442 w 2663714"/>
                <a:gd name="connsiteY10541" fmla="*/ 616557 h 2179871"/>
                <a:gd name="connsiteX10542" fmla="*/ 1709835 w 2663714"/>
                <a:gd name="connsiteY10542" fmla="*/ 618947 h 2179871"/>
                <a:gd name="connsiteX10543" fmla="*/ 1706934 w 2663714"/>
                <a:gd name="connsiteY10543" fmla="*/ 607340 h 2179871"/>
                <a:gd name="connsiteX10544" fmla="*/ 1705313 w 2663714"/>
                <a:gd name="connsiteY10544" fmla="*/ 601451 h 2179871"/>
                <a:gd name="connsiteX10545" fmla="*/ 1711285 w 2663714"/>
                <a:gd name="connsiteY10545" fmla="*/ 598463 h 2179871"/>
                <a:gd name="connsiteX10546" fmla="*/ 1712479 w 2663714"/>
                <a:gd name="connsiteY10546" fmla="*/ 605206 h 2179871"/>
                <a:gd name="connsiteX10547" fmla="*/ 1707019 w 2663714"/>
                <a:gd name="connsiteY10547" fmla="*/ 607254 h 2179871"/>
                <a:gd name="connsiteX10548" fmla="*/ 1700876 w 2663714"/>
                <a:gd name="connsiteY10548" fmla="*/ 609644 h 2179871"/>
                <a:gd name="connsiteX10549" fmla="*/ 1696611 w 2663714"/>
                <a:gd name="connsiteY10549" fmla="*/ 611266 h 2179871"/>
                <a:gd name="connsiteX10550" fmla="*/ 1696611 w 2663714"/>
                <a:gd name="connsiteY10550" fmla="*/ 611266 h 2179871"/>
                <a:gd name="connsiteX10551" fmla="*/ 1696525 w 2663714"/>
                <a:gd name="connsiteY10551" fmla="*/ 611266 h 2179871"/>
                <a:gd name="connsiteX10552" fmla="*/ 1696440 w 2663714"/>
                <a:gd name="connsiteY10552" fmla="*/ 611266 h 2179871"/>
                <a:gd name="connsiteX10553" fmla="*/ 1696440 w 2663714"/>
                <a:gd name="connsiteY10553" fmla="*/ 611266 h 2179871"/>
                <a:gd name="connsiteX10554" fmla="*/ 1691406 w 2663714"/>
                <a:gd name="connsiteY10554" fmla="*/ 613655 h 2179871"/>
                <a:gd name="connsiteX10555" fmla="*/ 1690297 w 2663714"/>
                <a:gd name="connsiteY10555" fmla="*/ 608705 h 2179871"/>
                <a:gd name="connsiteX10556" fmla="*/ 1699767 w 2663714"/>
                <a:gd name="connsiteY10556" fmla="*/ 604182 h 2179871"/>
                <a:gd name="connsiteX10557" fmla="*/ 1700791 w 2663714"/>
                <a:gd name="connsiteY10557" fmla="*/ 609644 h 2179871"/>
                <a:gd name="connsiteX10558" fmla="*/ 1681424 w 2663714"/>
                <a:gd name="connsiteY10558" fmla="*/ 589672 h 2179871"/>
                <a:gd name="connsiteX10559" fmla="*/ 1682704 w 2663714"/>
                <a:gd name="connsiteY10559" fmla="*/ 584295 h 2179871"/>
                <a:gd name="connsiteX10560" fmla="*/ 1682704 w 2663714"/>
                <a:gd name="connsiteY10560" fmla="*/ 584295 h 2179871"/>
                <a:gd name="connsiteX10561" fmla="*/ 1682704 w 2663714"/>
                <a:gd name="connsiteY10561" fmla="*/ 584039 h 2179871"/>
                <a:gd name="connsiteX10562" fmla="*/ 1682875 w 2663714"/>
                <a:gd name="connsiteY10562" fmla="*/ 583186 h 2179871"/>
                <a:gd name="connsiteX10563" fmla="*/ 1682875 w 2663714"/>
                <a:gd name="connsiteY10563" fmla="*/ 594793 h 2179871"/>
                <a:gd name="connsiteX10564" fmla="*/ 1681339 w 2663714"/>
                <a:gd name="connsiteY10564" fmla="*/ 589672 h 2179871"/>
                <a:gd name="connsiteX10565" fmla="*/ 1678694 w 2663714"/>
                <a:gd name="connsiteY10565" fmla="*/ 581138 h 2179871"/>
                <a:gd name="connsiteX10566" fmla="*/ 1677755 w 2663714"/>
                <a:gd name="connsiteY10566" fmla="*/ 578236 h 2179871"/>
                <a:gd name="connsiteX10567" fmla="*/ 1679888 w 2663714"/>
                <a:gd name="connsiteY10567" fmla="*/ 578407 h 2179871"/>
                <a:gd name="connsiteX10568" fmla="*/ 1678694 w 2663714"/>
                <a:gd name="connsiteY10568" fmla="*/ 581138 h 2179871"/>
                <a:gd name="connsiteX10569" fmla="*/ 1671868 w 2663714"/>
                <a:gd name="connsiteY10569" fmla="*/ 576358 h 2179871"/>
                <a:gd name="connsiteX10570" fmla="*/ 1669821 w 2663714"/>
                <a:gd name="connsiteY10570" fmla="*/ 576017 h 2179871"/>
                <a:gd name="connsiteX10571" fmla="*/ 1672551 w 2663714"/>
                <a:gd name="connsiteY10571" fmla="*/ 574822 h 2179871"/>
                <a:gd name="connsiteX10572" fmla="*/ 1671868 w 2663714"/>
                <a:gd name="connsiteY10572" fmla="*/ 576358 h 2179871"/>
                <a:gd name="connsiteX10573" fmla="*/ 1671272 w 2663714"/>
                <a:gd name="connsiteY10573" fmla="*/ 577724 h 2179871"/>
                <a:gd name="connsiteX10574" fmla="*/ 1668968 w 2663714"/>
                <a:gd name="connsiteY10574" fmla="*/ 582759 h 2179871"/>
                <a:gd name="connsiteX10575" fmla="*/ 1657023 w 2663714"/>
                <a:gd name="connsiteY10575" fmla="*/ 581735 h 2179871"/>
                <a:gd name="connsiteX10576" fmla="*/ 1666835 w 2663714"/>
                <a:gd name="connsiteY10576" fmla="*/ 577382 h 2179871"/>
                <a:gd name="connsiteX10577" fmla="*/ 1671186 w 2663714"/>
                <a:gd name="connsiteY10577" fmla="*/ 577724 h 2179871"/>
                <a:gd name="connsiteX10578" fmla="*/ 1656597 w 2663714"/>
                <a:gd name="connsiteY10578" fmla="*/ 580028 h 2179871"/>
                <a:gd name="connsiteX10579" fmla="*/ 1657365 w 2663714"/>
                <a:gd name="connsiteY10579" fmla="*/ 576700 h 2179871"/>
                <a:gd name="connsiteX10580" fmla="*/ 1662995 w 2663714"/>
                <a:gd name="connsiteY10580" fmla="*/ 577041 h 2179871"/>
                <a:gd name="connsiteX10581" fmla="*/ 1663934 w 2663714"/>
                <a:gd name="connsiteY10581" fmla="*/ 577041 h 2179871"/>
                <a:gd name="connsiteX10582" fmla="*/ 1656511 w 2663714"/>
                <a:gd name="connsiteY10582" fmla="*/ 579943 h 2179871"/>
                <a:gd name="connsiteX10583" fmla="*/ 1602932 w 2663714"/>
                <a:gd name="connsiteY10583" fmla="*/ 592062 h 2179871"/>
                <a:gd name="connsiteX10584" fmla="*/ 1605151 w 2663714"/>
                <a:gd name="connsiteY10584" fmla="*/ 591892 h 2179871"/>
                <a:gd name="connsiteX10585" fmla="*/ 1630319 w 2663714"/>
                <a:gd name="connsiteY10585" fmla="*/ 590099 h 2179871"/>
                <a:gd name="connsiteX10586" fmla="*/ 1630319 w 2663714"/>
                <a:gd name="connsiteY10586" fmla="*/ 589758 h 2179871"/>
                <a:gd name="connsiteX10587" fmla="*/ 1608392 w 2663714"/>
                <a:gd name="connsiteY10587" fmla="*/ 589758 h 2179871"/>
                <a:gd name="connsiteX10588" fmla="*/ 1623920 w 2663714"/>
                <a:gd name="connsiteY10588" fmla="*/ 583271 h 2179871"/>
                <a:gd name="connsiteX10589" fmla="*/ 1647724 w 2663714"/>
                <a:gd name="connsiteY10589" fmla="*/ 583357 h 2179871"/>
                <a:gd name="connsiteX10590" fmla="*/ 1597045 w 2663714"/>
                <a:gd name="connsiteY10590" fmla="*/ 602816 h 2179871"/>
                <a:gd name="connsiteX10591" fmla="*/ 1579640 w 2663714"/>
                <a:gd name="connsiteY10591" fmla="*/ 603670 h 2179871"/>
                <a:gd name="connsiteX10592" fmla="*/ 1574095 w 2663714"/>
                <a:gd name="connsiteY10592" fmla="*/ 604011 h 2179871"/>
                <a:gd name="connsiteX10593" fmla="*/ 1602847 w 2663714"/>
                <a:gd name="connsiteY10593" fmla="*/ 592062 h 2179871"/>
                <a:gd name="connsiteX10594" fmla="*/ 1647894 w 2663714"/>
                <a:gd name="connsiteY10594" fmla="*/ 586003 h 2179871"/>
                <a:gd name="connsiteX10595" fmla="*/ 1645079 w 2663714"/>
                <a:gd name="connsiteY10595" fmla="*/ 596330 h 2179871"/>
                <a:gd name="connsiteX10596" fmla="*/ 1593889 w 2663714"/>
                <a:gd name="connsiteY10596" fmla="*/ 618094 h 2179871"/>
                <a:gd name="connsiteX10597" fmla="*/ 1568464 w 2663714"/>
                <a:gd name="connsiteY10597" fmla="*/ 621508 h 2179871"/>
                <a:gd name="connsiteX10598" fmla="*/ 1647894 w 2663714"/>
                <a:gd name="connsiteY10598" fmla="*/ 586003 h 2179871"/>
                <a:gd name="connsiteX10599" fmla="*/ 1643628 w 2663714"/>
                <a:gd name="connsiteY10599" fmla="*/ 601707 h 2179871"/>
                <a:gd name="connsiteX10600" fmla="*/ 1641154 w 2663714"/>
                <a:gd name="connsiteY10600" fmla="*/ 610924 h 2179871"/>
                <a:gd name="connsiteX10601" fmla="*/ 1639704 w 2663714"/>
                <a:gd name="connsiteY10601" fmla="*/ 615789 h 2179871"/>
                <a:gd name="connsiteX10602" fmla="*/ 1631087 w 2663714"/>
                <a:gd name="connsiteY10602" fmla="*/ 619288 h 2179871"/>
                <a:gd name="connsiteX10603" fmla="*/ 1610696 w 2663714"/>
                <a:gd name="connsiteY10603" fmla="*/ 617752 h 2179871"/>
                <a:gd name="connsiteX10604" fmla="*/ 1643714 w 2663714"/>
                <a:gd name="connsiteY10604" fmla="*/ 601621 h 2179871"/>
                <a:gd name="connsiteX10605" fmla="*/ 1613426 w 2663714"/>
                <a:gd name="connsiteY10605" fmla="*/ 634054 h 2179871"/>
                <a:gd name="connsiteX10606" fmla="*/ 1607368 w 2663714"/>
                <a:gd name="connsiteY10606" fmla="*/ 636358 h 2179871"/>
                <a:gd name="connsiteX10607" fmla="*/ 1609843 w 2663714"/>
                <a:gd name="connsiteY10607" fmla="*/ 633968 h 2179871"/>
                <a:gd name="connsiteX10608" fmla="*/ 1613426 w 2663714"/>
                <a:gd name="connsiteY10608" fmla="*/ 633968 h 2179871"/>
                <a:gd name="connsiteX10609" fmla="*/ 1643373 w 2663714"/>
                <a:gd name="connsiteY10609" fmla="*/ 621166 h 2179871"/>
                <a:gd name="connsiteX10610" fmla="*/ 1651051 w 2663714"/>
                <a:gd name="connsiteY10610" fmla="*/ 618606 h 2179871"/>
                <a:gd name="connsiteX10611" fmla="*/ 1644482 w 2663714"/>
                <a:gd name="connsiteY10611" fmla="*/ 621422 h 2179871"/>
                <a:gd name="connsiteX10612" fmla="*/ 1643373 w 2663714"/>
                <a:gd name="connsiteY10612" fmla="*/ 621166 h 2179871"/>
                <a:gd name="connsiteX10613" fmla="*/ 1655317 w 2663714"/>
                <a:gd name="connsiteY10613" fmla="*/ 623044 h 2179871"/>
                <a:gd name="connsiteX10614" fmla="*/ 1655146 w 2663714"/>
                <a:gd name="connsiteY10614" fmla="*/ 623641 h 2179871"/>
                <a:gd name="connsiteX10615" fmla="*/ 1654208 w 2663714"/>
                <a:gd name="connsiteY10615" fmla="*/ 623385 h 2179871"/>
                <a:gd name="connsiteX10616" fmla="*/ 1655317 w 2663714"/>
                <a:gd name="connsiteY10616" fmla="*/ 623044 h 2179871"/>
                <a:gd name="connsiteX10617" fmla="*/ 1684325 w 2663714"/>
                <a:gd name="connsiteY10617" fmla="*/ 623215 h 2179871"/>
                <a:gd name="connsiteX10618" fmla="*/ 1685605 w 2663714"/>
                <a:gd name="connsiteY10618" fmla="*/ 627226 h 2179871"/>
                <a:gd name="connsiteX10619" fmla="*/ 1686799 w 2663714"/>
                <a:gd name="connsiteY10619" fmla="*/ 631152 h 2179871"/>
                <a:gd name="connsiteX10620" fmla="*/ 1685605 w 2663714"/>
                <a:gd name="connsiteY10620" fmla="*/ 631664 h 2179871"/>
                <a:gd name="connsiteX10621" fmla="*/ 1683472 w 2663714"/>
                <a:gd name="connsiteY10621" fmla="*/ 632347 h 2179871"/>
                <a:gd name="connsiteX10622" fmla="*/ 1670503 w 2663714"/>
                <a:gd name="connsiteY10622" fmla="*/ 627823 h 2179871"/>
                <a:gd name="connsiteX10623" fmla="*/ 1684325 w 2663714"/>
                <a:gd name="connsiteY10623" fmla="*/ 623300 h 2179871"/>
                <a:gd name="connsiteX10624" fmla="*/ 1687482 w 2663714"/>
                <a:gd name="connsiteY10624" fmla="*/ 633286 h 2179871"/>
                <a:gd name="connsiteX10625" fmla="*/ 1687652 w 2663714"/>
                <a:gd name="connsiteY10625" fmla="*/ 633968 h 2179871"/>
                <a:gd name="connsiteX10626" fmla="*/ 1686458 w 2663714"/>
                <a:gd name="connsiteY10626" fmla="*/ 633542 h 2179871"/>
                <a:gd name="connsiteX10627" fmla="*/ 1687396 w 2663714"/>
                <a:gd name="connsiteY10627" fmla="*/ 633286 h 2179871"/>
                <a:gd name="connsiteX10628" fmla="*/ 1688335 w 2663714"/>
                <a:gd name="connsiteY10628" fmla="*/ 634224 h 2179871"/>
                <a:gd name="connsiteX10629" fmla="*/ 1688335 w 2663714"/>
                <a:gd name="connsiteY10629" fmla="*/ 633030 h 2179871"/>
                <a:gd name="connsiteX10630" fmla="*/ 1689614 w 2663714"/>
                <a:gd name="connsiteY10630" fmla="*/ 632688 h 2179871"/>
                <a:gd name="connsiteX10631" fmla="*/ 1690383 w 2663714"/>
                <a:gd name="connsiteY10631" fmla="*/ 634992 h 2179871"/>
                <a:gd name="connsiteX10632" fmla="*/ 1688335 w 2663714"/>
                <a:gd name="connsiteY10632" fmla="*/ 634139 h 2179871"/>
                <a:gd name="connsiteX10633" fmla="*/ 1719732 w 2663714"/>
                <a:gd name="connsiteY10633" fmla="*/ 669303 h 2179871"/>
                <a:gd name="connsiteX10634" fmla="*/ 1718964 w 2663714"/>
                <a:gd name="connsiteY10634" fmla="*/ 669900 h 2179871"/>
                <a:gd name="connsiteX10635" fmla="*/ 1718708 w 2663714"/>
                <a:gd name="connsiteY10635" fmla="*/ 668620 h 2179871"/>
                <a:gd name="connsiteX10636" fmla="*/ 1719646 w 2663714"/>
                <a:gd name="connsiteY10636" fmla="*/ 669303 h 2179871"/>
                <a:gd name="connsiteX10637" fmla="*/ 1658474 w 2663714"/>
                <a:gd name="connsiteY10637" fmla="*/ 694480 h 2179871"/>
                <a:gd name="connsiteX10638" fmla="*/ 1648662 w 2663714"/>
                <a:gd name="connsiteY10638" fmla="*/ 691664 h 2179871"/>
                <a:gd name="connsiteX10639" fmla="*/ 1652587 w 2663714"/>
                <a:gd name="connsiteY10639" fmla="*/ 690640 h 2179871"/>
                <a:gd name="connsiteX10640" fmla="*/ 1663507 w 2663714"/>
                <a:gd name="connsiteY10640" fmla="*/ 695334 h 2179871"/>
                <a:gd name="connsiteX10641" fmla="*/ 1658389 w 2663714"/>
                <a:gd name="connsiteY10641" fmla="*/ 694395 h 2179871"/>
                <a:gd name="connsiteX10642" fmla="*/ 1645932 w 2663714"/>
                <a:gd name="connsiteY10642" fmla="*/ 690981 h 2179871"/>
                <a:gd name="connsiteX10643" fmla="*/ 1640301 w 2663714"/>
                <a:gd name="connsiteY10643" fmla="*/ 689530 h 2179871"/>
                <a:gd name="connsiteX10644" fmla="*/ 1642605 w 2663714"/>
                <a:gd name="connsiteY10644" fmla="*/ 688847 h 2179871"/>
                <a:gd name="connsiteX10645" fmla="*/ 1644994 w 2663714"/>
                <a:gd name="connsiteY10645" fmla="*/ 688165 h 2179871"/>
                <a:gd name="connsiteX10646" fmla="*/ 1651307 w 2663714"/>
                <a:gd name="connsiteY10646" fmla="*/ 690213 h 2179871"/>
                <a:gd name="connsiteX10647" fmla="*/ 1646017 w 2663714"/>
                <a:gd name="connsiteY10647" fmla="*/ 690981 h 2179871"/>
                <a:gd name="connsiteX10648" fmla="*/ 1634499 w 2663714"/>
                <a:gd name="connsiteY10648" fmla="*/ 688165 h 2179871"/>
                <a:gd name="connsiteX10649" fmla="*/ 1631854 w 2663714"/>
                <a:gd name="connsiteY10649" fmla="*/ 687567 h 2179871"/>
                <a:gd name="connsiteX10650" fmla="*/ 1615559 w 2663714"/>
                <a:gd name="connsiteY10650" fmla="*/ 684921 h 2179871"/>
                <a:gd name="connsiteX10651" fmla="*/ 1615559 w 2663714"/>
                <a:gd name="connsiteY10651" fmla="*/ 684921 h 2179871"/>
                <a:gd name="connsiteX10652" fmla="*/ 1615388 w 2663714"/>
                <a:gd name="connsiteY10652" fmla="*/ 684921 h 2179871"/>
                <a:gd name="connsiteX10653" fmla="*/ 1615218 w 2663714"/>
                <a:gd name="connsiteY10653" fmla="*/ 684921 h 2179871"/>
                <a:gd name="connsiteX10654" fmla="*/ 1615218 w 2663714"/>
                <a:gd name="connsiteY10654" fmla="*/ 684921 h 2179871"/>
                <a:gd name="connsiteX10655" fmla="*/ 1598581 w 2663714"/>
                <a:gd name="connsiteY10655" fmla="*/ 688506 h 2179871"/>
                <a:gd name="connsiteX10656" fmla="*/ 1584077 w 2663714"/>
                <a:gd name="connsiteY10656" fmla="*/ 695846 h 2179871"/>
                <a:gd name="connsiteX10657" fmla="*/ 1580067 w 2663714"/>
                <a:gd name="connsiteY10657" fmla="*/ 698236 h 2179871"/>
                <a:gd name="connsiteX10658" fmla="*/ 1585698 w 2663714"/>
                <a:gd name="connsiteY10658" fmla="*/ 686799 h 2179871"/>
                <a:gd name="connsiteX10659" fmla="*/ 1594230 w 2663714"/>
                <a:gd name="connsiteY10659" fmla="*/ 685092 h 2179871"/>
                <a:gd name="connsiteX10660" fmla="*/ 1640813 w 2663714"/>
                <a:gd name="connsiteY10660" fmla="*/ 687140 h 2179871"/>
                <a:gd name="connsiteX10661" fmla="*/ 1634414 w 2663714"/>
                <a:gd name="connsiteY10661" fmla="*/ 688250 h 2179871"/>
                <a:gd name="connsiteX10662" fmla="*/ 1580920 w 2663714"/>
                <a:gd name="connsiteY10662" fmla="*/ 693627 h 2179871"/>
                <a:gd name="connsiteX10663" fmla="*/ 1577593 w 2663714"/>
                <a:gd name="connsiteY10663" fmla="*/ 699601 h 2179871"/>
                <a:gd name="connsiteX10664" fmla="*/ 1576398 w 2663714"/>
                <a:gd name="connsiteY10664" fmla="*/ 700369 h 2179871"/>
                <a:gd name="connsiteX10665" fmla="*/ 1583224 w 2663714"/>
                <a:gd name="connsiteY10665" fmla="*/ 687397 h 2179871"/>
                <a:gd name="connsiteX10666" fmla="*/ 1584845 w 2663714"/>
                <a:gd name="connsiteY10666" fmla="*/ 686970 h 2179871"/>
                <a:gd name="connsiteX10667" fmla="*/ 1581006 w 2663714"/>
                <a:gd name="connsiteY10667" fmla="*/ 693627 h 2179871"/>
                <a:gd name="connsiteX10668" fmla="*/ 1573753 w 2663714"/>
                <a:gd name="connsiteY10668" fmla="*/ 701991 h 2179871"/>
                <a:gd name="connsiteX10669" fmla="*/ 1563004 w 2663714"/>
                <a:gd name="connsiteY10669" fmla="*/ 708990 h 2179871"/>
                <a:gd name="connsiteX10670" fmla="*/ 1559165 w 2663714"/>
                <a:gd name="connsiteY10670" fmla="*/ 710526 h 2179871"/>
                <a:gd name="connsiteX10671" fmla="*/ 1550547 w 2663714"/>
                <a:gd name="connsiteY10671" fmla="*/ 714111 h 2179871"/>
                <a:gd name="connsiteX10672" fmla="*/ 1551657 w 2663714"/>
                <a:gd name="connsiteY10672" fmla="*/ 711635 h 2179871"/>
                <a:gd name="connsiteX10673" fmla="*/ 1551400 w 2663714"/>
                <a:gd name="connsiteY10673" fmla="*/ 711465 h 2179871"/>
                <a:gd name="connsiteX10674" fmla="*/ 1549779 w 2663714"/>
                <a:gd name="connsiteY10674" fmla="*/ 714367 h 2179871"/>
                <a:gd name="connsiteX10675" fmla="*/ 1546452 w 2663714"/>
                <a:gd name="connsiteY10675" fmla="*/ 715732 h 2179871"/>
                <a:gd name="connsiteX10676" fmla="*/ 1550803 w 2663714"/>
                <a:gd name="connsiteY10676" fmla="*/ 706600 h 2179871"/>
                <a:gd name="connsiteX10677" fmla="*/ 1553960 w 2663714"/>
                <a:gd name="connsiteY10677" fmla="*/ 700455 h 2179871"/>
                <a:gd name="connsiteX10678" fmla="*/ 1582797 w 2663714"/>
                <a:gd name="connsiteY10678" fmla="*/ 687567 h 2179871"/>
                <a:gd name="connsiteX10679" fmla="*/ 1573924 w 2663714"/>
                <a:gd name="connsiteY10679" fmla="*/ 701991 h 2179871"/>
                <a:gd name="connsiteX10680" fmla="*/ 1548926 w 2663714"/>
                <a:gd name="connsiteY10680" fmla="*/ 705576 h 2179871"/>
                <a:gd name="connsiteX10681" fmla="*/ 1537664 w 2663714"/>
                <a:gd name="connsiteY10681" fmla="*/ 725718 h 2179871"/>
                <a:gd name="connsiteX10682" fmla="*/ 1537409 w 2663714"/>
                <a:gd name="connsiteY10682" fmla="*/ 725803 h 2179871"/>
                <a:gd name="connsiteX10683" fmla="*/ 1537409 w 2663714"/>
                <a:gd name="connsiteY10683" fmla="*/ 725974 h 2179871"/>
                <a:gd name="connsiteX10684" fmla="*/ 1531778 w 2663714"/>
                <a:gd name="connsiteY10684" fmla="*/ 736386 h 2179871"/>
                <a:gd name="connsiteX10685" fmla="*/ 1527426 w 2663714"/>
                <a:gd name="connsiteY10685" fmla="*/ 738350 h 2179871"/>
                <a:gd name="connsiteX10686" fmla="*/ 1527512 w 2663714"/>
                <a:gd name="connsiteY10686" fmla="*/ 738606 h 2179871"/>
                <a:gd name="connsiteX10687" fmla="*/ 1531266 w 2663714"/>
                <a:gd name="connsiteY10687" fmla="*/ 737240 h 2179871"/>
                <a:gd name="connsiteX10688" fmla="*/ 1523929 w 2663714"/>
                <a:gd name="connsiteY10688" fmla="*/ 751322 h 2179871"/>
                <a:gd name="connsiteX10689" fmla="*/ 1513435 w 2663714"/>
                <a:gd name="connsiteY10689" fmla="*/ 756699 h 2179871"/>
                <a:gd name="connsiteX10690" fmla="*/ 1513605 w 2663714"/>
                <a:gd name="connsiteY10690" fmla="*/ 756955 h 2179871"/>
                <a:gd name="connsiteX10691" fmla="*/ 1523075 w 2663714"/>
                <a:gd name="connsiteY10691" fmla="*/ 753030 h 2179871"/>
                <a:gd name="connsiteX10692" fmla="*/ 1516506 w 2663714"/>
                <a:gd name="connsiteY10692" fmla="*/ 766856 h 2179871"/>
                <a:gd name="connsiteX10693" fmla="*/ 1499186 w 2663714"/>
                <a:gd name="connsiteY10693" fmla="*/ 774793 h 2179871"/>
                <a:gd name="connsiteX10694" fmla="*/ 1550547 w 2663714"/>
                <a:gd name="connsiteY10694" fmla="*/ 702503 h 2179871"/>
                <a:gd name="connsiteX10695" fmla="*/ 1548841 w 2663714"/>
                <a:gd name="connsiteY10695" fmla="*/ 705490 h 2179871"/>
                <a:gd name="connsiteX10696" fmla="*/ 1515652 w 2663714"/>
                <a:gd name="connsiteY10696" fmla="*/ 769160 h 2179871"/>
                <a:gd name="connsiteX10697" fmla="*/ 1513605 w 2663714"/>
                <a:gd name="connsiteY10697" fmla="*/ 773855 h 2179871"/>
                <a:gd name="connsiteX10698" fmla="*/ 1513605 w 2663714"/>
                <a:gd name="connsiteY10698" fmla="*/ 773855 h 2179871"/>
                <a:gd name="connsiteX10699" fmla="*/ 1513605 w 2663714"/>
                <a:gd name="connsiteY10699" fmla="*/ 774025 h 2179871"/>
                <a:gd name="connsiteX10700" fmla="*/ 1513605 w 2663714"/>
                <a:gd name="connsiteY10700" fmla="*/ 774196 h 2179871"/>
                <a:gd name="connsiteX10701" fmla="*/ 1513605 w 2663714"/>
                <a:gd name="connsiteY10701" fmla="*/ 774196 h 2179871"/>
                <a:gd name="connsiteX10702" fmla="*/ 1499272 w 2663714"/>
                <a:gd name="connsiteY10702" fmla="*/ 825234 h 2179871"/>
                <a:gd name="connsiteX10703" fmla="*/ 1497139 w 2663714"/>
                <a:gd name="connsiteY10703" fmla="*/ 788364 h 2179871"/>
                <a:gd name="connsiteX10704" fmla="*/ 1499357 w 2663714"/>
                <a:gd name="connsiteY10704" fmla="*/ 775220 h 2179871"/>
                <a:gd name="connsiteX10705" fmla="*/ 1515823 w 2663714"/>
                <a:gd name="connsiteY10705" fmla="*/ 769075 h 2179871"/>
                <a:gd name="connsiteX10706" fmla="*/ 1509766 w 2663714"/>
                <a:gd name="connsiteY10706" fmla="*/ 802873 h 2179871"/>
                <a:gd name="connsiteX10707" fmla="*/ 1508401 w 2663714"/>
                <a:gd name="connsiteY10707" fmla="*/ 809189 h 2179871"/>
                <a:gd name="connsiteX10708" fmla="*/ 1504903 w 2663714"/>
                <a:gd name="connsiteY10708" fmla="*/ 837866 h 2179871"/>
                <a:gd name="connsiteX10709" fmla="*/ 1504732 w 2663714"/>
                <a:gd name="connsiteY10709" fmla="*/ 843755 h 2179871"/>
                <a:gd name="connsiteX10710" fmla="*/ 1501149 w 2663714"/>
                <a:gd name="connsiteY10710" fmla="*/ 833172 h 2179871"/>
                <a:gd name="connsiteX10711" fmla="*/ 1509766 w 2663714"/>
                <a:gd name="connsiteY10711" fmla="*/ 802873 h 2179871"/>
                <a:gd name="connsiteX10712" fmla="*/ 1500040 w 2663714"/>
                <a:gd name="connsiteY10712" fmla="*/ 862446 h 2179871"/>
                <a:gd name="connsiteX10713" fmla="*/ 1496968 w 2663714"/>
                <a:gd name="connsiteY10713" fmla="*/ 863556 h 2179871"/>
                <a:gd name="connsiteX10714" fmla="*/ 1497395 w 2663714"/>
                <a:gd name="connsiteY10714" fmla="*/ 857069 h 2179871"/>
                <a:gd name="connsiteX10715" fmla="*/ 1499954 w 2663714"/>
                <a:gd name="connsiteY10715" fmla="*/ 862446 h 2179871"/>
                <a:gd name="connsiteX10716" fmla="*/ 1506012 w 2663714"/>
                <a:gd name="connsiteY10716" fmla="*/ 846827 h 2179871"/>
                <a:gd name="connsiteX10717" fmla="*/ 1506950 w 2663714"/>
                <a:gd name="connsiteY10717" fmla="*/ 837951 h 2179871"/>
                <a:gd name="connsiteX10718" fmla="*/ 1513008 w 2663714"/>
                <a:gd name="connsiteY10718" fmla="*/ 810213 h 2179871"/>
                <a:gd name="connsiteX10719" fmla="*/ 1522307 w 2663714"/>
                <a:gd name="connsiteY10719" fmla="*/ 783414 h 2179871"/>
                <a:gd name="connsiteX10720" fmla="*/ 1522307 w 2663714"/>
                <a:gd name="connsiteY10720" fmla="*/ 783414 h 2179871"/>
                <a:gd name="connsiteX10721" fmla="*/ 1522307 w 2663714"/>
                <a:gd name="connsiteY10721" fmla="*/ 783414 h 2179871"/>
                <a:gd name="connsiteX10722" fmla="*/ 1522307 w 2663714"/>
                <a:gd name="connsiteY10722" fmla="*/ 783414 h 2179871"/>
                <a:gd name="connsiteX10723" fmla="*/ 1522307 w 2663714"/>
                <a:gd name="connsiteY10723" fmla="*/ 783414 h 2179871"/>
                <a:gd name="connsiteX10724" fmla="*/ 1525464 w 2663714"/>
                <a:gd name="connsiteY10724" fmla="*/ 774281 h 2179871"/>
                <a:gd name="connsiteX10725" fmla="*/ 1531095 w 2663714"/>
                <a:gd name="connsiteY10725" fmla="*/ 772233 h 2179871"/>
                <a:gd name="connsiteX10726" fmla="*/ 1537921 w 2663714"/>
                <a:gd name="connsiteY10726" fmla="*/ 769758 h 2179871"/>
                <a:gd name="connsiteX10727" fmla="*/ 1537494 w 2663714"/>
                <a:gd name="connsiteY10727" fmla="*/ 770782 h 2179871"/>
                <a:gd name="connsiteX10728" fmla="*/ 1537494 w 2663714"/>
                <a:gd name="connsiteY10728" fmla="*/ 770782 h 2179871"/>
                <a:gd name="connsiteX10729" fmla="*/ 1537494 w 2663714"/>
                <a:gd name="connsiteY10729" fmla="*/ 770953 h 2179871"/>
                <a:gd name="connsiteX10730" fmla="*/ 1537494 w 2663714"/>
                <a:gd name="connsiteY10730" fmla="*/ 771123 h 2179871"/>
                <a:gd name="connsiteX10731" fmla="*/ 1537494 w 2663714"/>
                <a:gd name="connsiteY10731" fmla="*/ 771123 h 2179871"/>
                <a:gd name="connsiteX10732" fmla="*/ 1534081 w 2663714"/>
                <a:gd name="connsiteY10732" fmla="*/ 780170 h 2179871"/>
                <a:gd name="connsiteX10733" fmla="*/ 1525891 w 2663714"/>
                <a:gd name="connsiteY10733" fmla="*/ 784096 h 2179871"/>
                <a:gd name="connsiteX10734" fmla="*/ 1525976 w 2663714"/>
                <a:gd name="connsiteY10734" fmla="*/ 784352 h 2179871"/>
                <a:gd name="connsiteX10735" fmla="*/ 1533655 w 2663714"/>
                <a:gd name="connsiteY10735" fmla="*/ 781450 h 2179871"/>
                <a:gd name="connsiteX10736" fmla="*/ 1516250 w 2663714"/>
                <a:gd name="connsiteY10736" fmla="*/ 839146 h 2179871"/>
                <a:gd name="connsiteX10737" fmla="*/ 1511814 w 2663714"/>
                <a:gd name="connsiteY10737" fmla="*/ 857667 h 2179871"/>
                <a:gd name="connsiteX10738" fmla="*/ 1511643 w 2663714"/>
                <a:gd name="connsiteY10738" fmla="*/ 858349 h 2179871"/>
                <a:gd name="connsiteX10739" fmla="*/ 1511643 w 2663714"/>
                <a:gd name="connsiteY10739" fmla="*/ 858349 h 2179871"/>
                <a:gd name="connsiteX10740" fmla="*/ 1506012 w 2663714"/>
                <a:gd name="connsiteY10740" fmla="*/ 846913 h 2179871"/>
                <a:gd name="connsiteX10741" fmla="*/ 1554045 w 2663714"/>
                <a:gd name="connsiteY10741" fmla="*/ 827197 h 2179871"/>
                <a:gd name="connsiteX10742" fmla="*/ 1554045 w 2663714"/>
                <a:gd name="connsiteY10742" fmla="*/ 827197 h 2179871"/>
                <a:gd name="connsiteX10743" fmla="*/ 1554045 w 2663714"/>
                <a:gd name="connsiteY10743" fmla="*/ 827026 h 2179871"/>
                <a:gd name="connsiteX10744" fmla="*/ 1554045 w 2663714"/>
                <a:gd name="connsiteY10744" fmla="*/ 826856 h 2179871"/>
                <a:gd name="connsiteX10745" fmla="*/ 1554045 w 2663714"/>
                <a:gd name="connsiteY10745" fmla="*/ 826856 h 2179871"/>
                <a:gd name="connsiteX10746" fmla="*/ 1558226 w 2663714"/>
                <a:gd name="connsiteY10746" fmla="*/ 816273 h 2179871"/>
                <a:gd name="connsiteX10747" fmla="*/ 1562065 w 2663714"/>
                <a:gd name="connsiteY10747" fmla="*/ 814736 h 2179871"/>
                <a:gd name="connsiteX10748" fmla="*/ 1558226 w 2663714"/>
                <a:gd name="connsiteY10748" fmla="*/ 823613 h 2179871"/>
                <a:gd name="connsiteX10749" fmla="*/ 1558226 w 2663714"/>
                <a:gd name="connsiteY10749" fmla="*/ 823613 h 2179871"/>
                <a:gd name="connsiteX10750" fmla="*/ 1558226 w 2663714"/>
                <a:gd name="connsiteY10750" fmla="*/ 823613 h 2179871"/>
                <a:gd name="connsiteX10751" fmla="*/ 1558226 w 2663714"/>
                <a:gd name="connsiteY10751" fmla="*/ 823613 h 2179871"/>
                <a:gd name="connsiteX10752" fmla="*/ 1558226 w 2663714"/>
                <a:gd name="connsiteY10752" fmla="*/ 823613 h 2179871"/>
                <a:gd name="connsiteX10753" fmla="*/ 1555325 w 2663714"/>
                <a:gd name="connsiteY10753" fmla="*/ 831550 h 2179871"/>
                <a:gd name="connsiteX10754" fmla="*/ 1551571 w 2663714"/>
                <a:gd name="connsiteY10754" fmla="*/ 833769 h 2179871"/>
                <a:gd name="connsiteX10755" fmla="*/ 1551230 w 2663714"/>
                <a:gd name="connsiteY10755" fmla="*/ 833940 h 2179871"/>
                <a:gd name="connsiteX10756" fmla="*/ 1551912 w 2663714"/>
                <a:gd name="connsiteY10756" fmla="*/ 835135 h 2179871"/>
                <a:gd name="connsiteX10757" fmla="*/ 1554387 w 2663714"/>
                <a:gd name="connsiteY10757" fmla="*/ 833855 h 2179871"/>
                <a:gd name="connsiteX10758" fmla="*/ 1536555 w 2663714"/>
                <a:gd name="connsiteY10758" fmla="*/ 887282 h 2179871"/>
                <a:gd name="connsiteX10759" fmla="*/ 1536043 w 2663714"/>
                <a:gd name="connsiteY10759" fmla="*/ 888990 h 2179871"/>
                <a:gd name="connsiteX10760" fmla="*/ 1529047 w 2663714"/>
                <a:gd name="connsiteY10760" fmla="*/ 882076 h 2179871"/>
                <a:gd name="connsiteX10761" fmla="*/ 1553960 w 2663714"/>
                <a:gd name="connsiteY10761" fmla="*/ 827026 h 2179871"/>
                <a:gd name="connsiteX10762" fmla="*/ 1550377 w 2663714"/>
                <a:gd name="connsiteY10762" fmla="*/ 893513 h 2179871"/>
                <a:gd name="connsiteX10763" fmla="*/ 1570256 w 2663714"/>
                <a:gd name="connsiteY10763" fmla="*/ 840597 h 2179871"/>
                <a:gd name="connsiteX10764" fmla="*/ 1576228 w 2663714"/>
                <a:gd name="connsiteY10764" fmla="*/ 837610 h 2179871"/>
                <a:gd name="connsiteX10765" fmla="*/ 1576398 w 2663714"/>
                <a:gd name="connsiteY10765" fmla="*/ 837524 h 2179871"/>
                <a:gd name="connsiteX10766" fmla="*/ 1555837 w 2663714"/>
                <a:gd name="connsiteY10766" fmla="*/ 888477 h 2179871"/>
                <a:gd name="connsiteX10767" fmla="*/ 1550974 w 2663714"/>
                <a:gd name="connsiteY10767" fmla="*/ 900597 h 2179871"/>
                <a:gd name="connsiteX10768" fmla="*/ 1548585 w 2663714"/>
                <a:gd name="connsiteY10768" fmla="*/ 898975 h 2179871"/>
                <a:gd name="connsiteX10769" fmla="*/ 1550377 w 2663714"/>
                <a:gd name="connsiteY10769" fmla="*/ 893513 h 2179871"/>
                <a:gd name="connsiteX10770" fmla="*/ 1551742 w 2663714"/>
                <a:gd name="connsiteY10770" fmla="*/ 901024 h 2179871"/>
                <a:gd name="connsiteX10771" fmla="*/ 1557714 w 2663714"/>
                <a:gd name="connsiteY10771" fmla="*/ 889331 h 2179871"/>
                <a:gd name="connsiteX10772" fmla="*/ 1574180 w 2663714"/>
                <a:gd name="connsiteY10772" fmla="*/ 857411 h 2179871"/>
                <a:gd name="connsiteX10773" fmla="*/ 1582882 w 2663714"/>
                <a:gd name="connsiteY10773" fmla="*/ 852972 h 2179871"/>
                <a:gd name="connsiteX10774" fmla="*/ 1576228 w 2663714"/>
                <a:gd name="connsiteY10774" fmla="*/ 869103 h 2179871"/>
                <a:gd name="connsiteX10775" fmla="*/ 1576228 w 2663714"/>
                <a:gd name="connsiteY10775" fmla="*/ 869103 h 2179871"/>
                <a:gd name="connsiteX10776" fmla="*/ 1576228 w 2663714"/>
                <a:gd name="connsiteY10776" fmla="*/ 869189 h 2179871"/>
                <a:gd name="connsiteX10777" fmla="*/ 1573498 w 2663714"/>
                <a:gd name="connsiteY10777" fmla="*/ 876187 h 2179871"/>
                <a:gd name="connsiteX10778" fmla="*/ 1566161 w 2663714"/>
                <a:gd name="connsiteY10778" fmla="*/ 886002 h 2179871"/>
                <a:gd name="connsiteX10779" fmla="*/ 1553960 w 2663714"/>
                <a:gd name="connsiteY10779" fmla="*/ 902218 h 2179871"/>
                <a:gd name="connsiteX10780" fmla="*/ 1551827 w 2663714"/>
                <a:gd name="connsiteY10780" fmla="*/ 900853 h 2179871"/>
                <a:gd name="connsiteX10781" fmla="*/ 1567867 w 2663714"/>
                <a:gd name="connsiteY10781" fmla="*/ 887197 h 2179871"/>
                <a:gd name="connsiteX10782" fmla="*/ 1571450 w 2663714"/>
                <a:gd name="connsiteY10782" fmla="*/ 881394 h 2179871"/>
                <a:gd name="connsiteX10783" fmla="*/ 1566331 w 2663714"/>
                <a:gd name="connsiteY10783" fmla="*/ 895049 h 2179871"/>
                <a:gd name="connsiteX10784" fmla="*/ 1562065 w 2663714"/>
                <a:gd name="connsiteY10784" fmla="*/ 906913 h 2179871"/>
                <a:gd name="connsiteX10785" fmla="*/ 1557287 w 2663714"/>
                <a:gd name="connsiteY10785" fmla="*/ 904438 h 2179871"/>
                <a:gd name="connsiteX10786" fmla="*/ 1567867 w 2663714"/>
                <a:gd name="connsiteY10786" fmla="*/ 887282 h 2179871"/>
                <a:gd name="connsiteX10787" fmla="*/ 1587490 w 2663714"/>
                <a:gd name="connsiteY10787" fmla="*/ 903328 h 2179871"/>
                <a:gd name="connsiteX10788" fmla="*/ 1587660 w 2663714"/>
                <a:gd name="connsiteY10788" fmla="*/ 903413 h 2179871"/>
                <a:gd name="connsiteX10789" fmla="*/ 1591329 w 2663714"/>
                <a:gd name="connsiteY10789" fmla="*/ 901280 h 2179871"/>
                <a:gd name="connsiteX10790" fmla="*/ 1590476 w 2663714"/>
                <a:gd name="connsiteY10790" fmla="*/ 904608 h 2179871"/>
                <a:gd name="connsiteX10791" fmla="*/ 1590732 w 2663714"/>
                <a:gd name="connsiteY10791" fmla="*/ 904694 h 2179871"/>
                <a:gd name="connsiteX10792" fmla="*/ 1592097 w 2663714"/>
                <a:gd name="connsiteY10792" fmla="*/ 900768 h 2179871"/>
                <a:gd name="connsiteX10793" fmla="*/ 1603444 w 2663714"/>
                <a:gd name="connsiteY10793" fmla="*/ 894196 h 2179871"/>
                <a:gd name="connsiteX10794" fmla="*/ 1600031 w 2663714"/>
                <a:gd name="connsiteY10794" fmla="*/ 903584 h 2179871"/>
                <a:gd name="connsiteX10795" fmla="*/ 1594742 w 2663714"/>
                <a:gd name="connsiteY10795" fmla="*/ 907595 h 2179871"/>
                <a:gd name="connsiteX10796" fmla="*/ 1594913 w 2663714"/>
                <a:gd name="connsiteY10796" fmla="*/ 907851 h 2179871"/>
                <a:gd name="connsiteX10797" fmla="*/ 1599605 w 2663714"/>
                <a:gd name="connsiteY10797" fmla="*/ 904779 h 2179871"/>
                <a:gd name="connsiteX10798" fmla="*/ 1596192 w 2663714"/>
                <a:gd name="connsiteY10798" fmla="*/ 914338 h 2179871"/>
                <a:gd name="connsiteX10799" fmla="*/ 1594998 w 2663714"/>
                <a:gd name="connsiteY10799" fmla="*/ 917752 h 2179871"/>
                <a:gd name="connsiteX10800" fmla="*/ 1592865 w 2663714"/>
                <a:gd name="connsiteY10800" fmla="*/ 917410 h 2179871"/>
                <a:gd name="connsiteX10801" fmla="*/ 1581006 w 2663714"/>
                <a:gd name="connsiteY10801" fmla="*/ 914082 h 2179871"/>
                <a:gd name="connsiteX10802" fmla="*/ 1587490 w 2663714"/>
                <a:gd name="connsiteY10802" fmla="*/ 903243 h 2179871"/>
                <a:gd name="connsiteX10803" fmla="*/ 1604638 w 2663714"/>
                <a:gd name="connsiteY10803" fmla="*/ 913484 h 2179871"/>
                <a:gd name="connsiteX10804" fmla="*/ 1615047 w 2663714"/>
                <a:gd name="connsiteY10804" fmla="*/ 894964 h 2179871"/>
                <a:gd name="connsiteX10805" fmla="*/ 1615474 w 2663714"/>
                <a:gd name="connsiteY10805" fmla="*/ 894708 h 2179871"/>
                <a:gd name="connsiteX10806" fmla="*/ 1624347 w 2663714"/>
                <a:gd name="connsiteY10806" fmla="*/ 888990 h 2179871"/>
                <a:gd name="connsiteX10807" fmla="*/ 1620251 w 2663714"/>
                <a:gd name="connsiteY10807" fmla="*/ 898975 h 2179871"/>
                <a:gd name="connsiteX10808" fmla="*/ 1613767 w 2663714"/>
                <a:gd name="connsiteY10808" fmla="*/ 915192 h 2179871"/>
                <a:gd name="connsiteX10809" fmla="*/ 1614023 w 2663714"/>
                <a:gd name="connsiteY10809" fmla="*/ 915277 h 2179871"/>
                <a:gd name="connsiteX10810" fmla="*/ 1621531 w 2663714"/>
                <a:gd name="connsiteY10810" fmla="*/ 900853 h 2179871"/>
                <a:gd name="connsiteX10811" fmla="*/ 1629637 w 2663714"/>
                <a:gd name="connsiteY10811" fmla="*/ 896330 h 2179871"/>
                <a:gd name="connsiteX10812" fmla="*/ 1613512 w 2663714"/>
                <a:gd name="connsiteY10812" fmla="*/ 918861 h 2179871"/>
                <a:gd name="connsiteX10813" fmla="*/ 1613512 w 2663714"/>
                <a:gd name="connsiteY10813" fmla="*/ 918861 h 2179871"/>
                <a:gd name="connsiteX10814" fmla="*/ 1613512 w 2663714"/>
                <a:gd name="connsiteY10814" fmla="*/ 919032 h 2179871"/>
                <a:gd name="connsiteX10815" fmla="*/ 1613512 w 2663714"/>
                <a:gd name="connsiteY10815" fmla="*/ 919203 h 2179871"/>
                <a:gd name="connsiteX10816" fmla="*/ 1613512 w 2663714"/>
                <a:gd name="connsiteY10816" fmla="*/ 919203 h 2179871"/>
                <a:gd name="connsiteX10817" fmla="*/ 1613085 w 2663714"/>
                <a:gd name="connsiteY10817" fmla="*/ 919800 h 2179871"/>
                <a:gd name="connsiteX10818" fmla="*/ 1601993 w 2663714"/>
                <a:gd name="connsiteY10818" fmla="*/ 918947 h 2179871"/>
                <a:gd name="connsiteX10819" fmla="*/ 1604724 w 2663714"/>
                <a:gd name="connsiteY10819" fmla="*/ 913484 h 2179871"/>
                <a:gd name="connsiteX10820" fmla="*/ 1627759 w 2663714"/>
                <a:gd name="connsiteY10820" fmla="*/ 909388 h 2179871"/>
                <a:gd name="connsiteX10821" fmla="*/ 1634414 w 2663714"/>
                <a:gd name="connsiteY10821" fmla="*/ 904779 h 2179871"/>
                <a:gd name="connsiteX10822" fmla="*/ 1631172 w 2663714"/>
                <a:gd name="connsiteY10822" fmla="*/ 916386 h 2179871"/>
                <a:gd name="connsiteX10823" fmla="*/ 1631428 w 2663714"/>
                <a:gd name="connsiteY10823" fmla="*/ 916472 h 2179871"/>
                <a:gd name="connsiteX10824" fmla="*/ 1636718 w 2663714"/>
                <a:gd name="connsiteY10824" fmla="*/ 903072 h 2179871"/>
                <a:gd name="connsiteX10825" fmla="*/ 1636718 w 2663714"/>
                <a:gd name="connsiteY10825" fmla="*/ 903072 h 2179871"/>
                <a:gd name="connsiteX10826" fmla="*/ 1651648 w 2663714"/>
                <a:gd name="connsiteY10826" fmla="*/ 892830 h 2179871"/>
                <a:gd name="connsiteX10827" fmla="*/ 1639021 w 2663714"/>
                <a:gd name="connsiteY10827" fmla="*/ 913484 h 2179871"/>
                <a:gd name="connsiteX10828" fmla="*/ 1639021 w 2663714"/>
                <a:gd name="connsiteY10828" fmla="*/ 913484 h 2179871"/>
                <a:gd name="connsiteX10829" fmla="*/ 1638936 w 2663714"/>
                <a:gd name="connsiteY10829" fmla="*/ 913655 h 2179871"/>
                <a:gd name="connsiteX10830" fmla="*/ 1638936 w 2663714"/>
                <a:gd name="connsiteY10830" fmla="*/ 913826 h 2179871"/>
                <a:gd name="connsiteX10831" fmla="*/ 1638851 w 2663714"/>
                <a:gd name="connsiteY10831" fmla="*/ 913826 h 2179871"/>
                <a:gd name="connsiteX10832" fmla="*/ 1636547 w 2663714"/>
                <a:gd name="connsiteY10832" fmla="*/ 917923 h 2179871"/>
                <a:gd name="connsiteX10833" fmla="*/ 1621275 w 2663714"/>
                <a:gd name="connsiteY10833" fmla="*/ 919630 h 2179871"/>
                <a:gd name="connsiteX10834" fmla="*/ 1627759 w 2663714"/>
                <a:gd name="connsiteY10834" fmla="*/ 909303 h 2179871"/>
                <a:gd name="connsiteX10835" fmla="*/ 1671954 w 2663714"/>
                <a:gd name="connsiteY10835" fmla="*/ 896159 h 2179871"/>
                <a:gd name="connsiteX10836" fmla="*/ 1686543 w 2663714"/>
                <a:gd name="connsiteY10836" fmla="*/ 868506 h 2179871"/>
                <a:gd name="connsiteX10837" fmla="*/ 1686543 w 2663714"/>
                <a:gd name="connsiteY10837" fmla="*/ 868506 h 2179871"/>
                <a:gd name="connsiteX10838" fmla="*/ 1686543 w 2663714"/>
                <a:gd name="connsiteY10838" fmla="*/ 868421 h 2179871"/>
                <a:gd name="connsiteX10839" fmla="*/ 1686543 w 2663714"/>
                <a:gd name="connsiteY10839" fmla="*/ 868335 h 2179871"/>
                <a:gd name="connsiteX10840" fmla="*/ 1686543 w 2663714"/>
                <a:gd name="connsiteY10840" fmla="*/ 868335 h 2179871"/>
                <a:gd name="connsiteX10841" fmla="*/ 1687226 w 2663714"/>
                <a:gd name="connsiteY10841" fmla="*/ 866714 h 2179871"/>
                <a:gd name="connsiteX10842" fmla="*/ 1702412 w 2663714"/>
                <a:gd name="connsiteY10842" fmla="*/ 853741 h 2179871"/>
                <a:gd name="connsiteX10843" fmla="*/ 1698487 w 2663714"/>
                <a:gd name="connsiteY10843" fmla="*/ 861763 h 2179871"/>
                <a:gd name="connsiteX10844" fmla="*/ 1691235 w 2663714"/>
                <a:gd name="connsiteY10844" fmla="*/ 869103 h 2179871"/>
                <a:gd name="connsiteX10845" fmla="*/ 1691406 w 2663714"/>
                <a:gd name="connsiteY10845" fmla="*/ 869359 h 2179871"/>
                <a:gd name="connsiteX10846" fmla="*/ 1697463 w 2663714"/>
                <a:gd name="connsiteY10846" fmla="*/ 863897 h 2179871"/>
                <a:gd name="connsiteX10847" fmla="*/ 1678182 w 2663714"/>
                <a:gd name="connsiteY10847" fmla="*/ 901365 h 2179871"/>
                <a:gd name="connsiteX10848" fmla="*/ 1678182 w 2663714"/>
                <a:gd name="connsiteY10848" fmla="*/ 901365 h 2179871"/>
                <a:gd name="connsiteX10849" fmla="*/ 1678097 w 2663714"/>
                <a:gd name="connsiteY10849" fmla="*/ 901536 h 2179871"/>
                <a:gd name="connsiteX10850" fmla="*/ 1678097 w 2663714"/>
                <a:gd name="connsiteY10850" fmla="*/ 901706 h 2179871"/>
                <a:gd name="connsiteX10851" fmla="*/ 1678011 w 2663714"/>
                <a:gd name="connsiteY10851" fmla="*/ 901706 h 2179871"/>
                <a:gd name="connsiteX10852" fmla="*/ 1665385 w 2663714"/>
                <a:gd name="connsiteY10852" fmla="*/ 908620 h 2179871"/>
                <a:gd name="connsiteX10853" fmla="*/ 1671954 w 2663714"/>
                <a:gd name="connsiteY10853" fmla="*/ 896073 h 2179871"/>
                <a:gd name="connsiteX10854" fmla="*/ 1693198 w 2663714"/>
                <a:gd name="connsiteY10854" fmla="*/ 885746 h 2179871"/>
                <a:gd name="connsiteX10855" fmla="*/ 1693198 w 2663714"/>
                <a:gd name="connsiteY10855" fmla="*/ 885746 h 2179871"/>
                <a:gd name="connsiteX10856" fmla="*/ 1707446 w 2663714"/>
                <a:gd name="connsiteY10856" fmla="*/ 873456 h 2179871"/>
                <a:gd name="connsiteX10857" fmla="*/ 1705313 w 2663714"/>
                <a:gd name="connsiteY10857" fmla="*/ 877980 h 2179871"/>
                <a:gd name="connsiteX10858" fmla="*/ 1689529 w 2663714"/>
                <a:gd name="connsiteY10858" fmla="*/ 893428 h 2179871"/>
                <a:gd name="connsiteX10859" fmla="*/ 1693027 w 2663714"/>
                <a:gd name="connsiteY10859" fmla="*/ 885746 h 2179871"/>
                <a:gd name="connsiteX10860" fmla="*/ 1736368 w 2663714"/>
                <a:gd name="connsiteY10860" fmla="*/ 848278 h 2179871"/>
                <a:gd name="connsiteX10861" fmla="*/ 1772628 w 2663714"/>
                <a:gd name="connsiteY10861" fmla="*/ 814992 h 2179871"/>
                <a:gd name="connsiteX10862" fmla="*/ 1772628 w 2663714"/>
                <a:gd name="connsiteY10862" fmla="*/ 814992 h 2179871"/>
                <a:gd name="connsiteX10863" fmla="*/ 1772628 w 2663714"/>
                <a:gd name="connsiteY10863" fmla="*/ 814992 h 2179871"/>
                <a:gd name="connsiteX10864" fmla="*/ 1772628 w 2663714"/>
                <a:gd name="connsiteY10864" fmla="*/ 814992 h 2179871"/>
                <a:gd name="connsiteX10865" fmla="*/ 1772628 w 2663714"/>
                <a:gd name="connsiteY10865" fmla="*/ 814992 h 2179871"/>
                <a:gd name="connsiteX10866" fmla="*/ 1793190 w 2663714"/>
                <a:gd name="connsiteY10866" fmla="*/ 793058 h 2179871"/>
                <a:gd name="connsiteX10867" fmla="*/ 1794299 w 2663714"/>
                <a:gd name="connsiteY10867" fmla="*/ 806714 h 2179871"/>
                <a:gd name="connsiteX10868" fmla="*/ 1741829 w 2663714"/>
                <a:gd name="connsiteY10868" fmla="*/ 856642 h 2179871"/>
                <a:gd name="connsiteX10869" fmla="*/ 1741829 w 2663714"/>
                <a:gd name="connsiteY10869" fmla="*/ 856642 h 2179871"/>
                <a:gd name="connsiteX10870" fmla="*/ 1741658 w 2663714"/>
                <a:gd name="connsiteY10870" fmla="*/ 856813 h 2179871"/>
                <a:gd name="connsiteX10871" fmla="*/ 1741487 w 2663714"/>
                <a:gd name="connsiteY10871" fmla="*/ 856984 h 2179871"/>
                <a:gd name="connsiteX10872" fmla="*/ 1741487 w 2663714"/>
                <a:gd name="connsiteY10872" fmla="*/ 856984 h 2179871"/>
                <a:gd name="connsiteX10873" fmla="*/ 1702753 w 2663714"/>
                <a:gd name="connsiteY10873" fmla="*/ 899487 h 2179871"/>
                <a:gd name="connsiteX10874" fmla="*/ 1704545 w 2663714"/>
                <a:gd name="connsiteY10874" fmla="*/ 895903 h 2179871"/>
                <a:gd name="connsiteX10875" fmla="*/ 1736198 w 2663714"/>
                <a:gd name="connsiteY10875" fmla="*/ 848364 h 2179871"/>
                <a:gd name="connsiteX10876" fmla="*/ 1808717 w 2663714"/>
                <a:gd name="connsiteY10876" fmla="*/ 796386 h 2179871"/>
                <a:gd name="connsiteX10877" fmla="*/ 1809144 w 2663714"/>
                <a:gd name="connsiteY10877" fmla="*/ 795874 h 2179871"/>
                <a:gd name="connsiteX10878" fmla="*/ 1811021 w 2663714"/>
                <a:gd name="connsiteY10878" fmla="*/ 793997 h 2179871"/>
                <a:gd name="connsiteX10879" fmla="*/ 1813069 w 2663714"/>
                <a:gd name="connsiteY10879" fmla="*/ 802958 h 2179871"/>
                <a:gd name="connsiteX10880" fmla="*/ 1809059 w 2663714"/>
                <a:gd name="connsiteY10880" fmla="*/ 806970 h 2179871"/>
                <a:gd name="connsiteX10881" fmla="*/ 1808717 w 2663714"/>
                <a:gd name="connsiteY10881" fmla="*/ 796386 h 2179871"/>
                <a:gd name="connsiteX10882" fmla="*/ 1814007 w 2663714"/>
                <a:gd name="connsiteY10882" fmla="*/ 807140 h 2179871"/>
                <a:gd name="connsiteX10883" fmla="*/ 1814604 w 2663714"/>
                <a:gd name="connsiteY10883" fmla="*/ 809786 h 2179871"/>
                <a:gd name="connsiteX10884" fmla="*/ 1817931 w 2663714"/>
                <a:gd name="connsiteY10884" fmla="*/ 824125 h 2179871"/>
                <a:gd name="connsiteX10885" fmla="*/ 1806670 w 2663714"/>
                <a:gd name="connsiteY10885" fmla="*/ 835903 h 2179871"/>
                <a:gd name="connsiteX10886" fmla="*/ 1808888 w 2663714"/>
                <a:gd name="connsiteY10886" fmla="*/ 812688 h 2179871"/>
                <a:gd name="connsiteX10887" fmla="*/ 1814007 w 2663714"/>
                <a:gd name="connsiteY10887" fmla="*/ 807055 h 2179871"/>
                <a:gd name="connsiteX10888" fmla="*/ 1826805 w 2663714"/>
                <a:gd name="connsiteY10888" fmla="*/ 829928 h 2179871"/>
                <a:gd name="connsiteX10889" fmla="*/ 1827402 w 2663714"/>
                <a:gd name="connsiteY10889" fmla="*/ 834964 h 2179871"/>
                <a:gd name="connsiteX10890" fmla="*/ 1820832 w 2663714"/>
                <a:gd name="connsiteY10890" fmla="*/ 841877 h 2179871"/>
                <a:gd name="connsiteX10891" fmla="*/ 1826293 w 2663714"/>
                <a:gd name="connsiteY10891" fmla="*/ 830953 h 2179871"/>
                <a:gd name="connsiteX10892" fmla="*/ 1826805 w 2663714"/>
                <a:gd name="connsiteY10892" fmla="*/ 829843 h 2179871"/>
                <a:gd name="connsiteX10893" fmla="*/ 1842674 w 2663714"/>
                <a:gd name="connsiteY10893" fmla="*/ 866543 h 2179871"/>
                <a:gd name="connsiteX10894" fmla="*/ 1837128 w 2663714"/>
                <a:gd name="connsiteY10894" fmla="*/ 878236 h 2179871"/>
                <a:gd name="connsiteX10895" fmla="*/ 1834568 w 2663714"/>
                <a:gd name="connsiteY10895" fmla="*/ 879345 h 2179871"/>
                <a:gd name="connsiteX10896" fmla="*/ 1834142 w 2663714"/>
                <a:gd name="connsiteY10896" fmla="*/ 867738 h 2179871"/>
                <a:gd name="connsiteX10897" fmla="*/ 1842588 w 2663714"/>
                <a:gd name="connsiteY10897" fmla="*/ 862787 h 2179871"/>
                <a:gd name="connsiteX10898" fmla="*/ 1842674 w 2663714"/>
                <a:gd name="connsiteY10898" fmla="*/ 866458 h 2179871"/>
                <a:gd name="connsiteX10899" fmla="*/ 1835422 w 2663714"/>
                <a:gd name="connsiteY10899" fmla="*/ 919630 h 2179871"/>
                <a:gd name="connsiteX10900" fmla="*/ 1835763 w 2663714"/>
                <a:gd name="connsiteY10900" fmla="*/ 919630 h 2179871"/>
                <a:gd name="connsiteX10901" fmla="*/ 1835763 w 2663714"/>
                <a:gd name="connsiteY10901" fmla="*/ 919032 h 2179871"/>
                <a:gd name="connsiteX10902" fmla="*/ 1843271 w 2663714"/>
                <a:gd name="connsiteY10902" fmla="*/ 914509 h 2179871"/>
                <a:gd name="connsiteX10903" fmla="*/ 1843271 w 2663714"/>
                <a:gd name="connsiteY10903" fmla="*/ 915618 h 2179871"/>
                <a:gd name="connsiteX10904" fmla="*/ 1832350 w 2663714"/>
                <a:gd name="connsiteY10904" fmla="*/ 940199 h 2179871"/>
                <a:gd name="connsiteX10905" fmla="*/ 1813324 w 2663714"/>
                <a:gd name="connsiteY10905" fmla="*/ 946344 h 2179871"/>
                <a:gd name="connsiteX10906" fmla="*/ 1820577 w 2663714"/>
                <a:gd name="connsiteY10906" fmla="*/ 928079 h 2179871"/>
                <a:gd name="connsiteX10907" fmla="*/ 1835507 w 2663714"/>
                <a:gd name="connsiteY10907" fmla="*/ 919288 h 2179871"/>
                <a:gd name="connsiteX10908" fmla="*/ 1835507 w 2663714"/>
                <a:gd name="connsiteY10908" fmla="*/ 919715 h 2179871"/>
                <a:gd name="connsiteX10909" fmla="*/ 1811362 w 2663714"/>
                <a:gd name="connsiteY10909" fmla="*/ 988932 h 2179871"/>
                <a:gd name="connsiteX10910" fmla="*/ 1793445 w 2663714"/>
                <a:gd name="connsiteY10910" fmla="*/ 993883 h 2179871"/>
                <a:gd name="connsiteX10911" fmla="*/ 1801380 w 2663714"/>
                <a:gd name="connsiteY10911" fmla="*/ 975192 h 2179871"/>
                <a:gd name="connsiteX10912" fmla="*/ 1819979 w 2663714"/>
                <a:gd name="connsiteY10912" fmla="*/ 968620 h 2179871"/>
                <a:gd name="connsiteX10913" fmla="*/ 1811362 w 2663714"/>
                <a:gd name="connsiteY10913" fmla="*/ 989018 h 2179871"/>
                <a:gd name="connsiteX10914" fmla="*/ 1821259 w 2663714"/>
                <a:gd name="connsiteY10914" fmla="*/ 965462 h 2179871"/>
                <a:gd name="connsiteX10915" fmla="*/ 1803428 w 2663714"/>
                <a:gd name="connsiteY10915" fmla="*/ 970241 h 2179871"/>
                <a:gd name="connsiteX10916" fmla="*/ 1807523 w 2663714"/>
                <a:gd name="connsiteY10916" fmla="*/ 960597 h 2179871"/>
                <a:gd name="connsiteX10917" fmla="*/ 1807523 w 2663714"/>
                <a:gd name="connsiteY10917" fmla="*/ 960597 h 2179871"/>
                <a:gd name="connsiteX10918" fmla="*/ 1807523 w 2663714"/>
                <a:gd name="connsiteY10918" fmla="*/ 960597 h 2179871"/>
                <a:gd name="connsiteX10919" fmla="*/ 1807523 w 2663714"/>
                <a:gd name="connsiteY10919" fmla="*/ 960597 h 2179871"/>
                <a:gd name="connsiteX10920" fmla="*/ 1807523 w 2663714"/>
                <a:gd name="connsiteY10920" fmla="*/ 960597 h 2179871"/>
                <a:gd name="connsiteX10921" fmla="*/ 1811277 w 2663714"/>
                <a:gd name="connsiteY10921" fmla="*/ 951123 h 2179871"/>
                <a:gd name="connsiteX10922" fmla="*/ 1830814 w 2663714"/>
                <a:gd name="connsiteY10922" fmla="*/ 943442 h 2179871"/>
                <a:gd name="connsiteX10923" fmla="*/ 1821173 w 2663714"/>
                <a:gd name="connsiteY10923" fmla="*/ 965633 h 2179871"/>
                <a:gd name="connsiteX10924" fmla="*/ 1823222 w 2663714"/>
                <a:gd name="connsiteY10924" fmla="*/ 920910 h 2179871"/>
                <a:gd name="connsiteX10925" fmla="*/ 1828084 w 2663714"/>
                <a:gd name="connsiteY10925" fmla="*/ 908790 h 2179871"/>
                <a:gd name="connsiteX10926" fmla="*/ 1834313 w 2663714"/>
                <a:gd name="connsiteY10926" fmla="*/ 905462 h 2179871"/>
                <a:gd name="connsiteX10927" fmla="*/ 1834995 w 2663714"/>
                <a:gd name="connsiteY10927" fmla="*/ 915192 h 2179871"/>
                <a:gd name="connsiteX10928" fmla="*/ 1823136 w 2663714"/>
                <a:gd name="connsiteY10928" fmla="*/ 920910 h 2179871"/>
                <a:gd name="connsiteX10929" fmla="*/ 1808376 w 2663714"/>
                <a:gd name="connsiteY10929" fmla="*/ 882759 h 2179871"/>
                <a:gd name="connsiteX10930" fmla="*/ 1808376 w 2663714"/>
                <a:gd name="connsiteY10930" fmla="*/ 882759 h 2179871"/>
                <a:gd name="connsiteX10931" fmla="*/ 1808376 w 2663714"/>
                <a:gd name="connsiteY10931" fmla="*/ 882759 h 2179871"/>
                <a:gd name="connsiteX10932" fmla="*/ 1808376 w 2663714"/>
                <a:gd name="connsiteY10932" fmla="*/ 882759 h 2179871"/>
                <a:gd name="connsiteX10933" fmla="*/ 1808376 w 2663714"/>
                <a:gd name="connsiteY10933" fmla="*/ 882759 h 2179871"/>
                <a:gd name="connsiteX10934" fmla="*/ 1824160 w 2663714"/>
                <a:gd name="connsiteY10934" fmla="*/ 873541 h 2179871"/>
                <a:gd name="connsiteX10935" fmla="*/ 1817676 w 2663714"/>
                <a:gd name="connsiteY10935" fmla="*/ 886514 h 2179871"/>
                <a:gd name="connsiteX10936" fmla="*/ 1799077 w 2663714"/>
                <a:gd name="connsiteY10936" fmla="*/ 894708 h 2179871"/>
                <a:gd name="connsiteX10937" fmla="*/ 1807864 w 2663714"/>
                <a:gd name="connsiteY10937" fmla="*/ 883015 h 2179871"/>
                <a:gd name="connsiteX10938" fmla="*/ 1808291 w 2663714"/>
                <a:gd name="connsiteY10938" fmla="*/ 882844 h 2179871"/>
                <a:gd name="connsiteX10939" fmla="*/ 1787558 w 2663714"/>
                <a:gd name="connsiteY10939" fmla="*/ 909900 h 2179871"/>
                <a:gd name="connsiteX10940" fmla="*/ 1789862 w 2663714"/>
                <a:gd name="connsiteY10940" fmla="*/ 906657 h 2179871"/>
                <a:gd name="connsiteX10941" fmla="*/ 1790118 w 2663714"/>
                <a:gd name="connsiteY10941" fmla="*/ 906315 h 2179871"/>
                <a:gd name="connsiteX10942" fmla="*/ 1798991 w 2663714"/>
                <a:gd name="connsiteY10942" fmla="*/ 902389 h 2179871"/>
                <a:gd name="connsiteX10943" fmla="*/ 1798991 w 2663714"/>
                <a:gd name="connsiteY10943" fmla="*/ 902389 h 2179871"/>
                <a:gd name="connsiteX10944" fmla="*/ 1798991 w 2663714"/>
                <a:gd name="connsiteY10944" fmla="*/ 902389 h 2179871"/>
                <a:gd name="connsiteX10945" fmla="*/ 1798991 w 2663714"/>
                <a:gd name="connsiteY10945" fmla="*/ 902389 h 2179871"/>
                <a:gd name="connsiteX10946" fmla="*/ 1798991 w 2663714"/>
                <a:gd name="connsiteY10946" fmla="*/ 902389 h 2179871"/>
                <a:gd name="connsiteX10947" fmla="*/ 1813836 w 2663714"/>
                <a:gd name="connsiteY10947" fmla="*/ 894281 h 2179871"/>
                <a:gd name="connsiteX10948" fmla="*/ 1805049 w 2663714"/>
                <a:gd name="connsiteY10948" fmla="*/ 912204 h 2179871"/>
                <a:gd name="connsiteX10949" fmla="*/ 1781245 w 2663714"/>
                <a:gd name="connsiteY10949" fmla="*/ 922958 h 2179871"/>
                <a:gd name="connsiteX10950" fmla="*/ 1787474 w 2663714"/>
                <a:gd name="connsiteY10950" fmla="*/ 909900 h 2179871"/>
                <a:gd name="connsiteX10951" fmla="*/ 1813069 w 2663714"/>
                <a:gd name="connsiteY10951" fmla="*/ 916216 h 2179871"/>
                <a:gd name="connsiteX10952" fmla="*/ 1821430 w 2663714"/>
                <a:gd name="connsiteY10952" fmla="*/ 912119 h 2179871"/>
                <a:gd name="connsiteX10953" fmla="*/ 1815884 w 2663714"/>
                <a:gd name="connsiteY10953" fmla="*/ 924409 h 2179871"/>
                <a:gd name="connsiteX10954" fmla="*/ 1803342 w 2663714"/>
                <a:gd name="connsiteY10954" fmla="*/ 930298 h 2179871"/>
                <a:gd name="connsiteX10955" fmla="*/ 1808632 w 2663714"/>
                <a:gd name="connsiteY10955" fmla="*/ 917923 h 2179871"/>
                <a:gd name="connsiteX10956" fmla="*/ 1812898 w 2663714"/>
                <a:gd name="connsiteY10956" fmla="*/ 916301 h 2179871"/>
                <a:gd name="connsiteX10957" fmla="*/ 1812898 w 2663714"/>
                <a:gd name="connsiteY10957" fmla="*/ 916301 h 2179871"/>
                <a:gd name="connsiteX10958" fmla="*/ 1812898 w 2663714"/>
                <a:gd name="connsiteY10958" fmla="*/ 916301 h 2179871"/>
                <a:gd name="connsiteX10959" fmla="*/ 1812898 w 2663714"/>
                <a:gd name="connsiteY10959" fmla="*/ 916301 h 2179871"/>
                <a:gd name="connsiteX10960" fmla="*/ 1812898 w 2663714"/>
                <a:gd name="connsiteY10960" fmla="*/ 916301 h 2179871"/>
                <a:gd name="connsiteX10961" fmla="*/ 1831241 w 2663714"/>
                <a:gd name="connsiteY10961" fmla="*/ 901109 h 2179871"/>
                <a:gd name="connsiteX10962" fmla="*/ 1833630 w 2663714"/>
                <a:gd name="connsiteY10962" fmla="*/ 895220 h 2179871"/>
                <a:gd name="connsiteX10963" fmla="*/ 1834056 w 2663714"/>
                <a:gd name="connsiteY10963" fmla="*/ 899914 h 2179871"/>
                <a:gd name="connsiteX10964" fmla="*/ 1831326 w 2663714"/>
                <a:gd name="connsiteY10964" fmla="*/ 901109 h 2179871"/>
                <a:gd name="connsiteX10965" fmla="*/ 1825354 w 2663714"/>
                <a:gd name="connsiteY10965" fmla="*/ 903584 h 2179871"/>
                <a:gd name="connsiteX10966" fmla="*/ 1812642 w 2663714"/>
                <a:gd name="connsiteY10966" fmla="*/ 908790 h 2179871"/>
                <a:gd name="connsiteX10967" fmla="*/ 1820577 w 2663714"/>
                <a:gd name="connsiteY10967" fmla="*/ 890441 h 2179871"/>
                <a:gd name="connsiteX10968" fmla="*/ 1832606 w 2663714"/>
                <a:gd name="connsiteY10968" fmla="*/ 883698 h 2179871"/>
                <a:gd name="connsiteX10969" fmla="*/ 1832777 w 2663714"/>
                <a:gd name="connsiteY10969" fmla="*/ 885746 h 2179871"/>
                <a:gd name="connsiteX10970" fmla="*/ 1832862 w 2663714"/>
                <a:gd name="connsiteY10970" fmla="*/ 887197 h 2179871"/>
                <a:gd name="connsiteX10971" fmla="*/ 1825269 w 2663714"/>
                <a:gd name="connsiteY10971" fmla="*/ 903584 h 2179871"/>
                <a:gd name="connsiteX10972" fmla="*/ 1834739 w 2663714"/>
                <a:gd name="connsiteY10972" fmla="*/ 883271 h 2179871"/>
                <a:gd name="connsiteX10973" fmla="*/ 1834739 w 2663714"/>
                <a:gd name="connsiteY10973" fmla="*/ 882503 h 2179871"/>
                <a:gd name="connsiteX10974" fmla="*/ 1835251 w 2663714"/>
                <a:gd name="connsiteY10974" fmla="*/ 882247 h 2179871"/>
                <a:gd name="connsiteX10975" fmla="*/ 1834739 w 2663714"/>
                <a:gd name="connsiteY10975" fmla="*/ 883271 h 2179871"/>
                <a:gd name="connsiteX10976" fmla="*/ 1832265 w 2663714"/>
                <a:gd name="connsiteY10976" fmla="*/ 880199 h 2179871"/>
                <a:gd name="connsiteX10977" fmla="*/ 1823392 w 2663714"/>
                <a:gd name="connsiteY10977" fmla="*/ 883954 h 2179871"/>
                <a:gd name="connsiteX10978" fmla="*/ 1829450 w 2663714"/>
                <a:gd name="connsiteY10978" fmla="*/ 870384 h 2179871"/>
                <a:gd name="connsiteX10979" fmla="*/ 1831241 w 2663714"/>
                <a:gd name="connsiteY10979" fmla="*/ 869359 h 2179871"/>
                <a:gd name="connsiteX10980" fmla="*/ 1832265 w 2663714"/>
                <a:gd name="connsiteY10980" fmla="*/ 880199 h 2179871"/>
                <a:gd name="connsiteX10981" fmla="*/ 1828340 w 2663714"/>
                <a:gd name="connsiteY10981" fmla="*/ 865433 h 2179871"/>
                <a:gd name="connsiteX10982" fmla="*/ 1816908 w 2663714"/>
                <a:gd name="connsiteY10982" fmla="*/ 870725 h 2179871"/>
                <a:gd name="connsiteX10983" fmla="*/ 1825439 w 2663714"/>
                <a:gd name="connsiteY10983" fmla="*/ 858862 h 2179871"/>
                <a:gd name="connsiteX10984" fmla="*/ 1829450 w 2663714"/>
                <a:gd name="connsiteY10984" fmla="*/ 853143 h 2179871"/>
                <a:gd name="connsiteX10985" fmla="*/ 1830388 w 2663714"/>
                <a:gd name="connsiteY10985" fmla="*/ 861337 h 2179871"/>
                <a:gd name="connsiteX10986" fmla="*/ 1828340 w 2663714"/>
                <a:gd name="connsiteY10986" fmla="*/ 865348 h 2179871"/>
                <a:gd name="connsiteX10987" fmla="*/ 1823989 w 2663714"/>
                <a:gd name="connsiteY10987" fmla="*/ 857496 h 2179871"/>
                <a:gd name="connsiteX10988" fmla="*/ 1820491 w 2663714"/>
                <a:gd name="connsiteY10988" fmla="*/ 861678 h 2179871"/>
                <a:gd name="connsiteX10989" fmla="*/ 1829023 w 2663714"/>
                <a:gd name="connsiteY10989" fmla="*/ 848620 h 2179871"/>
                <a:gd name="connsiteX10990" fmla="*/ 1829279 w 2663714"/>
                <a:gd name="connsiteY10990" fmla="*/ 850839 h 2179871"/>
                <a:gd name="connsiteX10991" fmla="*/ 1823989 w 2663714"/>
                <a:gd name="connsiteY10991" fmla="*/ 857496 h 2179871"/>
                <a:gd name="connsiteX10992" fmla="*/ 1827743 w 2663714"/>
                <a:gd name="connsiteY10992" fmla="*/ 846998 h 2179871"/>
                <a:gd name="connsiteX10993" fmla="*/ 1805134 w 2663714"/>
                <a:gd name="connsiteY10993" fmla="*/ 876529 h 2179871"/>
                <a:gd name="connsiteX10994" fmla="*/ 1805134 w 2663714"/>
                <a:gd name="connsiteY10994" fmla="*/ 876529 h 2179871"/>
                <a:gd name="connsiteX10995" fmla="*/ 1805134 w 2663714"/>
                <a:gd name="connsiteY10995" fmla="*/ 876529 h 2179871"/>
                <a:gd name="connsiteX10996" fmla="*/ 1803172 w 2663714"/>
                <a:gd name="connsiteY10996" fmla="*/ 877723 h 2179871"/>
                <a:gd name="connsiteX10997" fmla="*/ 1815202 w 2663714"/>
                <a:gd name="connsiteY10997" fmla="*/ 853143 h 2179871"/>
                <a:gd name="connsiteX10998" fmla="*/ 1827914 w 2663714"/>
                <a:gd name="connsiteY10998" fmla="*/ 838122 h 2179871"/>
                <a:gd name="connsiteX10999" fmla="*/ 1828767 w 2663714"/>
                <a:gd name="connsiteY10999" fmla="*/ 845633 h 2179871"/>
                <a:gd name="connsiteX11000" fmla="*/ 1827743 w 2663714"/>
                <a:gd name="connsiteY11000" fmla="*/ 846998 h 2179871"/>
                <a:gd name="connsiteX11001" fmla="*/ 1804366 w 2663714"/>
                <a:gd name="connsiteY11001" fmla="*/ 866031 h 2179871"/>
                <a:gd name="connsiteX11002" fmla="*/ 1795493 w 2663714"/>
                <a:gd name="connsiteY11002" fmla="*/ 882247 h 2179871"/>
                <a:gd name="connsiteX11003" fmla="*/ 1792592 w 2663714"/>
                <a:gd name="connsiteY11003" fmla="*/ 884039 h 2179871"/>
                <a:gd name="connsiteX11004" fmla="*/ 1795920 w 2663714"/>
                <a:gd name="connsiteY11004" fmla="*/ 876187 h 2179871"/>
                <a:gd name="connsiteX11005" fmla="*/ 1804366 w 2663714"/>
                <a:gd name="connsiteY11005" fmla="*/ 866031 h 2179871"/>
                <a:gd name="connsiteX11006" fmla="*/ 1788327 w 2663714"/>
                <a:gd name="connsiteY11006" fmla="*/ 892659 h 2179871"/>
                <a:gd name="connsiteX11007" fmla="*/ 1790459 w 2663714"/>
                <a:gd name="connsiteY11007" fmla="*/ 891635 h 2179871"/>
                <a:gd name="connsiteX11008" fmla="*/ 1784914 w 2663714"/>
                <a:gd name="connsiteY11008" fmla="*/ 902048 h 2179871"/>
                <a:gd name="connsiteX11009" fmla="*/ 1782184 w 2663714"/>
                <a:gd name="connsiteY11009" fmla="*/ 903584 h 2179871"/>
                <a:gd name="connsiteX11010" fmla="*/ 1788412 w 2663714"/>
                <a:gd name="connsiteY11010" fmla="*/ 892659 h 2179871"/>
                <a:gd name="connsiteX11011" fmla="*/ 1776979 w 2663714"/>
                <a:gd name="connsiteY11011" fmla="*/ 912034 h 2179871"/>
                <a:gd name="connsiteX11012" fmla="*/ 1774334 w 2663714"/>
                <a:gd name="connsiteY11012" fmla="*/ 914936 h 2179871"/>
                <a:gd name="connsiteX11013" fmla="*/ 1776212 w 2663714"/>
                <a:gd name="connsiteY11013" fmla="*/ 912290 h 2179871"/>
                <a:gd name="connsiteX11014" fmla="*/ 1776894 w 2663714"/>
                <a:gd name="connsiteY11014" fmla="*/ 911948 h 2179871"/>
                <a:gd name="connsiteX11015" fmla="*/ 1761367 w 2663714"/>
                <a:gd name="connsiteY11015" fmla="*/ 930213 h 2179871"/>
                <a:gd name="connsiteX11016" fmla="*/ 1760087 w 2663714"/>
                <a:gd name="connsiteY11016" fmla="*/ 931664 h 2179871"/>
                <a:gd name="connsiteX11017" fmla="*/ 1759745 w 2663714"/>
                <a:gd name="connsiteY11017" fmla="*/ 931834 h 2179871"/>
                <a:gd name="connsiteX11018" fmla="*/ 1761281 w 2663714"/>
                <a:gd name="connsiteY11018" fmla="*/ 930213 h 2179871"/>
                <a:gd name="connsiteX11019" fmla="*/ 1767850 w 2663714"/>
                <a:gd name="connsiteY11019" fmla="*/ 934907 h 2179871"/>
                <a:gd name="connsiteX11020" fmla="*/ 1759489 w 2663714"/>
                <a:gd name="connsiteY11020" fmla="*/ 952745 h 2179871"/>
                <a:gd name="connsiteX11021" fmla="*/ 1748142 w 2663714"/>
                <a:gd name="connsiteY11021" fmla="*/ 958548 h 2179871"/>
                <a:gd name="connsiteX11022" fmla="*/ 1767850 w 2663714"/>
                <a:gd name="connsiteY11022" fmla="*/ 934907 h 2179871"/>
                <a:gd name="connsiteX11023" fmla="*/ 1740890 w 2663714"/>
                <a:gd name="connsiteY11023" fmla="*/ 962133 h 2179871"/>
                <a:gd name="connsiteX11024" fmla="*/ 1738586 w 2663714"/>
                <a:gd name="connsiteY11024" fmla="*/ 963328 h 2179871"/>
                <a:gd name="connsiteX11025" fmla="*/ 1736710 w 2663714"/>
                <a:gd name="connsiteY11025" fmla="*/ 964267 h 2179871"/>
                <a:gd name="connsiteX11026" fmla="*/ 1746948 w 2663714"/>
                <a:gd name="connsiteY11026" fmla="*/ 954110 h 2179871"/>
                <a:gd name="connsiteX11027" fmla="*/ 1740976 w 2663714"/>
                <a:gd name="connsiteY11027" fmla="*/ 962218 h 2179871"/>
                <a:gd name="connsiteX11028" fmla="*/ 1775188 w 2663714"/>
                <a:gd name="connsiteY11028" fmla="*/ 935675 h 2179871"/>
                <a:gd name="connsiteX11029" fmla="*/ 1775188 w 2663714"/>
                <a:gd name="connsiteY11029" fmla="*/ 935675 h 2179871"/>
                <a:gd name="connsiteX11030" fmla="*/ 1775188 w 2663714"/>
                <a:gd name="connsiteY11030" fmla="*/ 935675 h 2179871"/>
                <a:gd name="connsiteX11031" fmla="*/ 1775188 w 2663714"/>
                <a:gd name="connsiteY11031" fmla="*/ 935675 h 2179871"/>
                <a:gd name="connsiteX11032" fmla="*/ 1775188 w 2663714"/>
                <a:gd name="connsiteY11032" fmla="*/ 935675 h 2179871"/>
                <a:gd name="connsiteX11033" fmla="*/ 1778600 w 2663714"/>
                <a:gd name="connsiteY11033" fmla="*/ 928591 h 2179871"/>
                <a:gd name="connsiteX11034" fmla="*/ 1800868 w 2663714"/>
                <a:gd name="connsiteY11034" fmla="*/ 920995 h 2179871"/>
                <a:gd name="connsiteX11035" fmla="*/ 1794469 w 2663714"/>
                <a:gd name="connsiteY11035" fmla="*/ 934566 h 2179871"/>
                <a:gd name="connsiteX11036" fmla="*/ 1794384 w 2663714"/>
                <a:gd name="connsiteY11036" fmla="*/ 934566 h 2179871"/>
                <a:gd name="connsiteX11037" fmla="*/ 1794213 w 2663714"/>
                <a:gd name="connsiteY11037" fmla="*/ 934736 h 2179871"/>
                <a:gd name="connsiteX11038" fmla="*/ 1794213 w 2663714"/>
                <a:gd name="connsiteY11038" fmla="*/ 934736 h 2179871"/>
                <a:gd name="connsiteX11039" fmla="*/ 1768959 w 2663714"/>
                <a:gd name="connsiteY11039" fmla="*/ 948051 h 2179871"/>
                <a:gd name="connsiteX11040" fmla="*/ 1775102 w 2663714"/>
                <a:gd name="connsiteY11040" fmla="*/ 935931 h 2179871"/>
                <a:gd name="connsiteX11041" fmla="*/ 1795152 w 2663714"/>
                <a:gd name="connsiteY11041" fmla="*/ 949502 h 2179871"/>
                <a:gd name="connsiteX11042" fmla="*/ 1795152 w 2663714"/>
                <a:gd name="connsiteY11042" fmla="*/ 949502 h 2179871"/>
                <a:gd name="connsiteX11043" fmla="*/ 1795152 w 2663714"/>
                <a:gd name="connsiteY11043" fmla="*/ 949502 h 2179871"/>
                <a:gd name="connsiteX11044" fmla="*/ 1795152 w 2663714"/>
                <a:gd name="connsiteY11044" fmla="*/ 949502 h 2179871"/>
                <a:gd name="connsiteX11045" fmla="*/ 1795152 w 2663714"/>
                <a:gd name="connsiteY11045" fmla="*/ 949502 h 2179871"/>
                <a:gd name="connsiteX11046" fmla="*/ 1799247 w 2663714"/>
                <a:gd name="connsiteY11046" fmla="*/ 939857 h 2179871"/>
                <a:gd name="connsiteX11047" fmla="*/ 1812045 w 2663714"/>
                <a:gd name="connsiteY11047" fmla="*/ 932859 h 2179871"/>
                <a:gd name="connsiteX11048" fmla="*/ 1805049 w 2663714"/>
                <a:gd name="connsiteY11048" fmla="*/ 948989 h 2179871"/>
                <a:gd name="connsiteX11049" fmla="*/ 1793787 w 2663714"/>
                <a:gd name="connsiteY11049" fmla="*/ 952659 h 2179871"/>
                <a:gd name="connsiteX11050" fmla="*/ 1795152 w 2663714"/>
                <a:gd name="connsiteY11050" fmla="*/ 949672 h 2179871"/>
                <a:gd name="connsiteX11051" fmla="*/ 1802660 w 2663714"/>
                <a:gd name="connsiteY11051" fmla="*/ 954281 h 2179871"/>
                <a:gd name="connsiteX11052" fmla="*/ 1801295 w 2663714"/>
                <a:gd name="connsiteY11052" fmla="*/ 957524 h 2179871"/>
                <a:gd name="connsiteX11053" fmla="*/ 1801295 w 2663714"/>
                <a:gd name="connsiteY11053" fmla="*/ 957524 h 2179871"/>
                <a:gd name="connsiteX11054" fmla="*/ 1801210 w 2663714"/>
                <a:gd name="connsiteY11054" fmla="*/ 957780 h 2179871"/>
                <a:gd name="connsiteX11055" fmla="*/ 1801210 w 2663714"/>
                <a:gd name="connsiteY11055" fmla="*/ 958036 h 2179871"/>
                <a:gd name="connsiteX11056" fmla="*/ 1801124 w 2663714"/>
                <a:gd name="connsiteY11056" fmla="*/ 958036 h 2179871"/>
                <a:gd name="connsiteX11057" fmla="*/ 1795664 w 2663714"/>
                <a:gd name="connsiteY11057" fmla="*/ 972290 h 2179871"/>
                <a:gd name="connsiteX11058" fmla="*/ 1783293 w 2663714"/>
                <a:gd name="connsiteY11058" fmla="*/ 975618 h 2179871"/>
                <a:gd name="connsiteX11059" fmla="*/ 1790886 w 2663714"/>
                <a:gd name="connsiteY11059" fmla="*/ 958975 h 2179871"/>
                <a:gd name="connsiteX11060" fmla="*/ 1802745 w 2663714"/>
                <a:gd name="connsiteY11060" fmla="*/ 954366 h 2179871"/>
                <a:gd name="connsiteX11061" fmla="*/ 1793445 w 2663714"/>
                <a:gd name="connsiteY11061" fmla="*/ 977837 h 2179871"/>
                <a:gd name="connsiteX11062" fmla="*/ 1786791 w 2663714"/>
                <a:gd name="connsiteY11062" fmla="*/ 995590 h 2179871"/>
                <a:gd name="connsiteX11063" fmla="*/ 1772372 w 2663714"/>
                <a:gd name="connsiteY11063" fmla="*/ 999601 h 2179871"/>
                <a:gd name="connsiteX11064" fmla="*/ 1780051 w 2663714"/>
                <a:gd name="connsiteY11064" fmla="*/ 982531 h 2179871"/>
                <a:gd name="connsiteX11065" fmla="*/ 1793360 w 2663714"/>
                <a:gd name="connsiteY11065" fmla="*/ 977837 h 2179871"/>
                <a:gd name="connsiteX11066" fmla="*/ 1784487 w 2663714"/>
                <a:gd name="connsiteY11066" fmla="*/ 1001820 h 2179871"/>
                <a:gd name="connsiteX11067" fmla="*/ 1773823 w 2663714"/>
                <a:gd name="connsiteY11067" fmla="*/ 1031266 h 2179871"/>
                <a:gd name="connsiteX11068" fmla="*/ 1756503 w 2663714"/>
                <a:gd name="connsiteY11068" fmla="*/ 1035618 h 2179871"/>
                <a:gd name="connsiteX11069" fmla="*/ 1769045 w 2663714"/>
                <a:gd name="connsiteY11069" fmla="*/ 1007112 h 2179871"/>
                <a:gd name="connsiteX11070" fmla="*/ 1784487 w 2663714"/>
                <a:gd name="connsiteY11070" fmla="*/ 1001820 h 2179871"/>
                <a:gd name="connsiteX11071" fmla="*/ 1790971 w 2663714"/>
                <a:gd name="connsiteY11071" fmla="*/ 999601 h 2179871"/>
                <a:gd name="connsiteX11072" fmla="*/ 1809570 w 2663714"/>
                <a:gd name="connsiteY11072" fmla="*/ 993115 h 2179871"/>
                <a:gd name="connsiteX11073" fmla="*/ 1807267 w 2663714"/>
                <a:gd name="connsiteY11073" fmla="*/ 998662 h 2179871"/>
                <a:gd name="connsiteX11074" fmla="*/ 1807267 w 2663714"/>
                <a:gd name="connsiteY11074" fmla="*/ 998662 h 2179871"/>
                <a:gd name="connsiteX11075" fmla="*/ 1807182 w 2663714"/>
                <a:gd name="connsiteY11075" fmla="*/ 998918 h 2179871"/>
                <a:gd name="connsiteX11076" fmla="*/ 1807182 w 2663714"/>
                <a:gd name="connsiteY11076" fmla="*/ 999174 h 2179871"/>
                <a:gd name="connsiteX11077" fmla="*/ 1807096 w 2663714"/>
                <a:gd name="connsiteY11077" fmla="*/ 999174 h 2179871"/>
                <a:gd name="connsiteX11078" fmla="*/ 1797370 w 2663714"/>
                <a:gd name="connsiteY11078" fmla="*/ 1025376 h 2179871"/>
                <a:gd name="connsiteX11079" fmla="*/ 1778174 w 2663714"/>
                <a:gd name="connsiteY11079" fmla="*/ 1030241 h 2179871"/>
                <a:gd name="connsiteX11080" fmla="*/ 1790971 w 2663714"/>
                <a:gd name="connsiteY11080" fmla="*/ 999601 h 2179871"/>
                <a:gd name="connsiteX11081" fmla="*/ 1813666 w 2663714"/>
                <a:gd name="connsiteY11081" fmla="*/ 1001564 h 2179871"/>
                <a:gd name="connsiteX11082" fmla="*/ 1813666 w 2663714"/>
                <a:gd name="connsiteY11082" fmla="*/ 1001564 h 2179871"/>
                <a:gd name="connsiteX11083" fmla="*/ 1813666 w 2663714"/>
                <a:gd name="connsiteY11083" fmla="*/ 1001564 h 2179871"/>
                <a:gd name="connsiteX11084" fmla="*/ 1813666 w 2663714"/>
                <a:gd name="connsiteY11084" fmla="*/ 1001564 h 2179871"/>
                <a:gd name="connsiteX11085" fmla="*/ 1813666 w 2663714"/>
                <a:gd name="connsiteY11085" fmla="*/ 1001564 h 2179871"/>
                <a:gd name="connsiteX11086" fmla="*/ 1817931 w 2663714"/>
                <a:gd name="connsiteY11086" fmla="*/ 990298 h 2179871"/>
                <a:gd name="connsiteX11087" fmla="*/ 1827060 w 2663714"/>
                <a:gd name="connsiteY11087" fmla="*/ 987055 h 2179871"/>
                <a:gd name="connsiteX11088" fmla="*/ 1812301 w 2663714"/>
                <a:gd name="connsiteY11088" fmla="*/ 1021621 h 2179871"/>
                <a:gd name="connsiteX11089" fmla="*/ 1804622 w 2663714"/>
                <a:gd name="connsiteY11089" fmla="*/ 1023584 h 2179871"/>
                <a:gd name="connsiteX11090" fmla="*/ 1813581 w 2663714"/>
                <a:gd name="connsiteY11090" fmla="*/ 1001650 h 2179871"/>
                <a:gd name="connsiteX11091" fmla="*/ 1810765 w 2663714"/>
                <a:gd name="connsiteY11091" fmla="*/ 1025206 h 2179871"/>
                <a:gd name="connsiteX11092" fmla="*/ 1805219 w 2663714"/>
                <a:gd name="connsiteY11092" fmla="*/ 1038435 h 2179871"/>
                <a:gd name="connsiteX11093" fmla="*/ 1805219 w 2663714"/>
                <a:gd name="connsiteY11093" fmla="*/ 1038435 h 2179871"/>
                <a:gd name="connsiteX11094" fmla="*/ 1805134 w 2663714"/>
                <a:gd name="connsiteY11094" fmla="*/ 1038691 h 2179871"/>
                <a:gd name="connsiteX11095" fmla="*/ 1805134 w 2663714"/>
                <a:gd name="connsiteY11095" fmla="*/ 1038947 h 2179871"/>
                <a:gd name="connsiteX11096" fmla="*/ 1805049 w 2663714"/>
                <a:gd name="connsiteY11096" fmla="*/ 1038947 h 2179871"/>
                <a:gd name="connsiteX11097" fmla="*/ 1803769 w 2663714"/>
                <a:gd name="connsiteY11097" fmla="*/ 1042361 h 2179871"/>
                <a:gd name="connsiteX11098" fmla="*/ 1796090 w 2663714"/>
                <a:gd name="connsiteY11098" fmla="*/ 1044409 h 2179871"/>
                <a:gd name="connsiteX11099" fmla="*/ 1802916 w 2663714"/>
                <a:gd name="connsiteY11099" fmla="*/ 1027766 h 2179871"/>
                <a:gd name="connsiteX11100" fmla="*/ 1810765 w 2663714"/>
                <a:gd name="connsiteY11100" fmla="*/ 1025206 h 2179871"/>
                <a:gd name="connsiteX11101" fmla="*/ 1818699 w 2663714"/>
                <a:gd name="connsiteY11101" fmla="*/ 1022560 h 2179871"/>
                <a:gd name="connsiteX11102" fmla="*/ 1826548 w 2663714"/>
                <a:gd name="connsiteY11102" fmla="*/ 1019999 h 2179871"/>
                <a:gd name="connsiteX11103" fmla="*/ 1830217 w 2663714"/>
                <a:gd name="connsiteY11103" fmla="*/ 1018804 h 2179871"/>
                <a:gd name="connsiteX11104" fmla="*/ 1826293 w 2663714"/>
                <a:gd name="connsiteY11104" fmla="*/ 1020853 h 2179871"/>
                <a:gd name="connsiteX11105" fmla="*/ 1826378 w 2663714"/>
                <a:gd name="connsiteY11105" fmla="*/ 1021109 h 2179871"/>
                <a:gd name="connsiteX11106" fmla="*/ 1831582 w 2663714"/>
                <a:gd name="connsiteY11106" fmla="*/ 1019743 h 2179871"/>
                <a:gd name="connsiteX11107" fmla="*/ 1824586 w 2663714"/>
                <a:gd name="connsiteY11107" fmla="*/ 1036728 h 2179871"/>
                <a:gd name="connsiteX11108" fmla="*/ 1822453 w 2663714"/>
                <a:gd name="connsiteY11108" fmla="*/ 1037325 h 2179871"/>
                <a:gd name="connsiteX11109" fmla="*/ 1812130 w 2663714"/>
                <a:gd name="connsiteY11109" fmla="*/ 1040142 h 2179871"/>
                <a:gd name="connsiteX11110" fmla="*/ 1818785 w 2663714"/>
                <a:gd name="connsiteY11110" fmla="*/ 1022645 h 2179871"/>
                <a:gd name="connsiteX11111" fmla="*/ 1849243 w 2663714"/>
                <a:gd name="connsiteY11111" fmla="*/ 1021450 h 2179871"/>
                <a:gd name="connsiteX11112" fmla="*/ 1838152 w 2663714"/>
                <a:gd name="connsiteY11112" fmla="*/ 1032802 h 2179871"/>
                <a:gd name="connsiteX11113" fmla="*/ 1831241 w 2663714"/>
                <a:gd name="connsiteY11113" fmla="*/ 1034765 h 2179871"/>
                <a:gd name="connsiteX11114" fmla="*/ 1837213 w 2663714"/>
                <a:gd name="connsiteY11114" fmla="*/ 1017780 h 2179871"/>
                <a:gd name="connsiteX11115" fmla="*/ 1848902 w 2663714"/>
                <a:gd name="connsiteY11115" fmla="*/ 1012574 h 2179871"/>
                <a:gd name="connsiteX11116" fmla="*/ 1853594 w 2663714"/>
                <a:gd name="connsiteY11116" fmla="*/ 1011038 h 2179871"/>
                <a:gd name="connsiteX11117" fmla="*/ 1849243 w 2663714"/>
                <a:gd name="connsiteY11117" fmla="*/ 1021450 h 2179871"/>
                <a:gd name="connsiteX11118" fmla="*/ 1834056 w 2663714"/>
                <a:gd name="connsiteY11118" fmla="*/ 1095789 h 2179871"/>
                <a:gd name="connsiteX11119" fmla="*/ 1826207 w 2663714"/>
                <a:gd name="connsiteY11119" fmla="*/ 1097923 h 2179871"/>
                <a:gd name="connsiteX11120" fmla="*/ 1836616 w 2663714"/>
                <a:gd name="connsiteY11120" fmla="*/ 1089302 h 2179871"/>
                <a:gd name="connsiteX11121" fmla="*/ 1834142 w 2663714"/>
                <a:gd name="connsiteY11121" fmla="*/ 1095789 h 2179871"/>
                <a:gd name="connsiteX11122" fmla="*/ 1834483 w 2663714"/>
                <a:gd name="connsiteY11122" fmla="*/ 1162446 h 2179871"/>
                <a:gd name="connsiteX11123" fmla="*/ 1821003 w 2663714"/>
                <a:gd name="connsiteY11123" fmla="*/ 1174224 h 2179871"/>
                <a:gd name="connsiteX11124" fmla="*/ 1826719 w 2663714"/>
                <a:gd name="connsiteY11124" fmla="*/ 1159459 h 2179871"/>
                <a:gd name="connsiteX11125" fmla="*/ 1826719 w 2663714"/>
                <a:gd name="connsiteY11125" fmla="*/ 1159459 h 2179871"/>
                <a:gd name="connsiteX11126" fmla="*/ 1826719 w 2663714"/>
                <a:gd name="connsiteY11126" fmla="*/ 1159459 h 2179871"/>
                <a:gd name="connsiteX11127" fmla="*/ 1826719 w 2663714"/>
                <a:gd name="connsiteY11127" fmla="*/ 1159459 h 2179871"/>
                <a:gd name="connsiteX11128" fmla="*/ 1826719 w 2663714"/>
                <a:gd name="connsiteY11128" fmla="*/ 1159459 h 2179871"/>
                <a:gd name="connsiteX11129" fmla="*/ 1830900 w 2663714"/>
                <a:gd name="connsiteY11129" fmla="*/ 1147254 h 2179871"/>
                <a:gd name="connsiteX11130" fmla="*/ 1838920 w 2663714"/>
                <a:gd name="connsiteY11130" fmla="*/ 1139231 h 2179871"/>
                <a:gd name="connsiteX11131" fmla="*/ 1837725 w 2663714"/>
                <a:gd name="connsiteY11131" fmla="*/ 1147766 h 2179871"/>
                <a:gd name="connsiteX11132" fmla="*/ 1836531 w 2663714"/>
                <a:gd name="connsiteY11132" fmla="*/ 1156642 h 2179871"/>
                <a:gd name="connsiteX11133" fmla="*/ 1834483 w 2663714"/>
                <a:gd name="connsiteY11133" fmla="*/ 1162617 h 2179871"/>
                <a:gd name="connsiteX11134" fmla="*/ 1826122 w 2663714"/>
                <a:gd name="connsiteY11134" fmla="*/ 1187197 h 2179871"/>
                <a:gd name="connsiteX11135" fmla="*/ 1826122 w 2663714"/>
                <a:gd name="connsiteY11135" fmla="*/ 1187197 h 2179871"/>
                <a:gd name="connsiteX11136" fmla="*/ 1826122 w 2663714"/>
                <a:gd name="connsiteY11136" fmla="*/ 1187368 h 2179871"/>
                <a:gd name="connsiteX11137" fmla="*/ 1826122 w 2663714"/>
                <a:gd name="connsiteY11137" fmla="*/ 1187539 h 2179871"/>
                <a:gd name="connsiteX11138" fmla="*/ 1826122 w 2663714"/>
                <a:gd name="connsiteY11138" fmla="*/ 1187539 h 2179871"/>
                <a:gd name="connsiteX11139" fmla="*/ 1823306 w 2663714"/>
                <a:gd name="connsiteY11139" fmla="*/ 1197183 h 2179871"/>
                <a:gd name="connsiteX11140" fmla="*/ 1816396 w 2663714"/>
                <a:gd name="connsiteY11140" fmla="*/ 1203584 h 2179871"/>
                <a:gd name="connsiteX11141" fmla="*/ 1816396 w 2663714"/>
                <a:gd name="connsiteY11141" fmla="*/ 1203584 h 2179871"/>
                <a:gd name="connsiteX11142" fmla="*/ 1816396 w 2663714"/>
                <a:gd name="connsiteY11142" fmla="*/ 1203584 h 2179871"/>
                <a:gd name="connsiteX11143" fmla="*/ 1816396 w 2663714"/>
                <a:gd name="connsiteY11143" fmla="*/ 1203584 h 2179871"/>
                <a:gd name="connsiteX11144" fmla="*/ 1816396 w 2663714"/>
                <a:gd name="connsiteY11144" fmla="*/ 1203584 h 2179871"/>
                <a:gd name="connsiteX11145" fmla="*/ 1811191 w 2663714"/>
                <a:gd name="connsiteY11145" fmla="*/ 1208961 h 2179871"/>
                <a:gd name="connsiteX11146" fmla="*/ 1812727 w 2663714"/>
                <a:gd name="connsiteY11146" fmla="*/ 1195732 h 2179871"/>
                <a:gd name="connsiteX11147" fmla="*/ 1815714 w 2663714"/>
                <a:gd name="connsiteY11147" fmla="*/ 1188136 h 2179871"/>
                <a:gd name="connsiteX11148" fmla="*/ 1823477 w 2663714"/>
                <a:gd name="connsiteY11148" fmla="*/ 1181308 h 2179871"/>
                <a:gd name="connsiteX11149" fmla="*/ 1823477 w 2663714"/>
                <a:gd name="connsiteY11149" fmla="*/ 1181308 h 2179871"/>
                <a:gd name="connsiteX11150" fmla="*/ 1823648 w 2663714"/>
                <a:gd name="connsiteY11150" fmla="*/ 1181137 h 2179871"/>
                <a:gd name="connsiteX11151" fmla="*/ 1823818 w 2663714"/>
                <a:gd name="connsiteY11151" fmla="*/ 1180967 h 2179871"/>
                <a:gd name="connsiteX11152" fmla="*/ 1823818 w 2663714"/>
                <a:gd name="connsiteY11152" fmla="*/ 1180967 h 2179871"/>
                <a:gd name="connsiteX11153" fmla="*/ 1830473 w 2663714"/>
                <a:gd name="connsiteY11153" fmla="*/ 1174480 h 2179871"/>
                <a:gd name="connsiteX11154" fmla="*/ 1826293 w 2663714"/>
                <a:gd name="connsiteY11154" fmla="*/ 1186856 h 2179871"/>
                <a:gd name="connsiteX11155" fmla="*/ 1819041 w 2663714"/>
                <a:gd name="connsiteY11155" fmla="*/ 1320512 h 2179871"/>
                <a:gd name="connsiteX11156" fmla="*/ 1819211 w 2663714"/>
                <a:gd name="connsiteY11156" fmla="*/ 1320512 h 2179871"/>
                <a:gd name="connsiteX11157" fmla="*/ 1819382 w 2663714"/>
                <a:gd name="connsiteY11157" fmla="*/ 1320255 h 2179871"/>
                <a:gd name="connsiteX11158" fmla="*/ 1819382 w 2663714"/>
                <a:gd name="connsiteY11158" fmla="*/ 1320255 h 2179871"/>
                <a:gd name="connsiteX11159" fmla="*/ 1822197 w 2663714"/>
                <a:gd name="connsiteY11159" fmla="*/ 1317524 h 2179871"/>
                <a:gd name="connsiteX11160" fmla="*/ 1820662 w 2663714"/>
                <a:gd name="connsiteY11160" fmla="*/ 1322645 h 2179871"/>
                <a:gd name="connsiteX11161" fmla="*/ 1814178 w 2663714"/>
                <a:gd name="connsiteY11161" fmla="*/ 1339288 h 2179871"/>
                <a:gd name="connsiteX11162" fmla="*/ 1812813 w 2663714"/>
                <a:gd name="connsiteY11162" fmla="*/ 1340568 h 2179871"/>
                <a:gd name="connsiteX11163" fmla="*/ 1812813 w 2663714"/>
                <a:gd name="connsiteY11163" fmla="*/ 1340568 h 2179871"/>
                <a:gd name="connsiteX11164" fmla="*/ 1812813 w 2663714"/>
                <a:gd name="connsiteY11164" fmla="*/ 1340568 h 2179871"/>
                <a:gd name="connsiteX11165" fmla="*/ 1812813 w 2663714"/>
                <a:gd name="connsiteY11165" fmla="*/ 1340568 h 2179871"/>
                <a:gd name="connsiteX11166" fmla="*/ 1812813 w 2663714"/>
                <a:gd name="connsiteY11166" fmla="*/ 1340568 h 2179871"/>
                <a:gd name="connsiteX11167" fmla="*/ 1811277 w 2663714"/>
                <a:gd name="connsiteY11167" fmla="*/ 1342190 h 2179871"/>
                <a:gd name="connsiteX11168" fmla="*/ 1793872 w 2663714"/>
                <a:gd name="connsiteY11168" fmla="*/ 1353456 h 2179871"/>
                <a:gd name="connsiteX11169" fmla="*/ 1791483 w 2663714"/>
                <a:gd name="connsiteY11169" fmla="*/ 1354992 h 2179871"/>
                <a:gd name="connsiteX11170" fmla="*/ 1792678 w 2663714"/>
                <a:gd name="connsiteY11170" fmla="*/ 1345860 h 2179871"/>
                <a:gd name="connsiteX11171" fmla="*/ 1793104 w 2663714"/>
                <a:gd name="connsiteY11171" fmla="*/ 1342873 h 2179871"/>
                <a:gd name="connsiteX11172" fmla="*/ 1819382 w 2663714"/>
                <a:gd name="connsiteY11172" fmla="*/ 1320426 h 2179871"/>
                <a:gd name="connsiteX11173" fmla="*/ 1819382 w 2663714"/>
                <a:gd name="connsiteY11173" fmla="*/ 1320426 h 2179871"/>
                <a:gd name="connsiteX11174" fmla="*/ 1801636 w 2663714"/>
                <a:gd name="connsiteY11174" fmla="*/ 1371209 h 2179871"/>
                <a:gd name="connsiteX11175" fmla="*/ 1789179 w 2663714"/>
                <a:gd name="connsiteY11175" fmla="*/ 1377951 h 2179871"/>
                <a:gd name="connsiteX11176" fmla="*/ 1788241 w 2663714"/>
                <a:gd name="connsiteY11176" fmla="*/ 1378463 h 2179871"/>
                <a:gd name="connsiteX11177" fmla="*/ 1789095 w 2663714"/>
                <a:gd name="connsiteY11177" fmla="*/ 1372147 h 2179871"/>
                <a:gd name="connsiteX11178" fmla="*/ 1808291 w 2663714"/>
                <a:gd name="connsiteY11178" fmla="*/ 1354309 h 2179871"/>
                <a:gd name="connsiteX11179" fmla="*/ 1806499 w 2663714"/>
                <a:gd name="connsiteY11179" fmla="*/ 1358833 h 2179871"/>
                <a:gd name="connsiteX11180" fmla="*/ 1801636 w 2663714"/>
                <a:gd name="connsiteY11180" fmla="*/ 1371209 h 2179871"/>
                <a:gd name="connsiteX11181" fmla="*/ 1743791 w 2663714"/>
                <a:gd name="connsiteY11181" fmla="*/ 1594139 h 2179871"/>
                <a:gd name="connsiteX11182" fmla="*/ 1743109 w 2663714"/>
                <a:gd name="connsiteY11182" fmla="*/ 1596869 h 2179871"/>
                <a:gd name="connsiteX11183" fmla="*/ 1742767 w 2663714"/>
                <a:gd name="connsiteY11183" fmla="*/ 1597040 h 2179871"/>
                <a:gd name="connsiteX11184" fmla="*/ 1742767 w 2663714"/>
                <a:gd name="connsiteY11184" fmla="*/ 1597040 h 2179871"/>
                <a:gd name="connsiteX11185" fmla="*/ 1741402 w 2663714"/>
                <a:gd name="connsiteY11185" fmla="*/ 1597382 h 2179871"/>
                <a:gd name="connsiteX11186" fmla="*/ 1743876 w 2663714"/>
                <a:gd name="connsiteY11186" fmla="*/ 1593797 h 2179871"/>
                <a:gd name="connsiteX11187" fmla="*/ 1743876 w 2663714"/>
                <a:gd name="connsiteY11187" fmla="*/ 1594053 h 2179871"/>
                <a:gd name="connsiteX11188" fmla="*/ 1662995 w 2663714"/>
                <a:gd name="connsiteY11188" fmla="*/ 1763982 h 2179871"/>
                <a:gd name="connsiteX11189" fmla="*/ 1652160 w 2663714"/>
                <a:gd name="connsiteY11189" fmla="*/ 1772858 h 2179871"/>
                <a:gd name="connsiteX11190" fmla="*/ 1662740 w 2663714"/>
                <a:gd name="connsiteY11190" fmla="*/ 1756898 h 2179871"/>
                <a:gd name="connsiteX11191" fmla="*/ 1672551 w 2663714"/>
                <a:gd name="connsiteY11191" fmla="*/ 1741621 h 2179871"/>
                <a:gd name="connsiteX11192" fmla="*/ 1698658 w 2663714"/>
                <a:gd name="connsiteY11192" fmla="*/ 1736585 h 2179871"/>
                <a:gd name="connsiteX11193" fmla="*/ 1663252 w 2663714"/>
                <a:gd name="connsiteY11193" fmla="*/ 1763811 h 2179871"/>
                <a:gd name="connsiteX11194" fmla="*/ 1663252 w 2663714"/>
                <a:gd name="connsiteY11194" fmla="*/ 1763811 h 2179871"/>
                <a:gd name="connsiteX11195" fmla="*/ 1663081 w 2663714"/>
                <a:gd name="connsiteY11195" fmla="*/ 1763896 h 2179871"/>
                <a:gd name="connsiteX11196" fmla="*/ 1662910 w 2663714"/>
                <a:gd name="connsiteY11196" fmla="*/ 1763896 h 2179871"/>
                <a:gd name="connsiteX11197" fmla="*/ 1662910 w 2663714"/>
                <a:gd name="connsiteY11197" fmla="*/ 1763982 h 2179871"/>
                <a:gd name="connsiteX11198" fmla="*/ 1661204 w 2663714"/>
                <a:gd name="connsiteY11198" fmla="*/ 1755532 h 2179871"/>
                <a:gd name="connsiteX11199" fmla="*/ 1642007 w 2663714"/>
                <a:gd name="connsiteY11199" fmla="*/ 1781051 h 2179871"/>
                <a:gd name="connsiteX11200" fmla="*/ 1606516 w 2663714"/>
                <a:gd name="connsiteY11200" fmla="*/ 1808790 h 2179871"/>
                <a:gd name="connsiteX11201" fmla="*/ 1585784 w 2663714"/>
                <a:gd name="connsiteY11201" fmla="*/ 1823897 h 2179871"/>
                <a:gd name="connsiteX11202" fmla="*/ 1585954 w 2663714"/>
                <a:gd name="connsiteY11202" fmla="*/ 1824152 h 2179871"/>
                <a:gd name="connsiteX11203" fmla="*/ 1607795 w 2663714"/>
                <a:gd name="connsiteY11203" fmla="*/ 1810411 h 2179871"/>
                <a:gd name="connsiteX11204" fmla="*/ 1630916 w 2663714"/>
                <a:gd name="connsiteY11204" fmla="*/ 1795220 h 2179871"/>
                <a:gd name="connsiteX11205" fmla="*/ 1598069 w 2663714"/>
                <a:gd name="connsiteY11205" fmla="*/ 1834992 h 2179871"/>
                <a:gd name="connsiteX11206" fmla="*/ 1598069 w 2663714"/>
                <a:gd name="connsiteY11206" fmla="*/ 1834992 h 2179871"/>
                <a:gd name="connsiteX11207" fmla="*/ 1597898 w 2663714"/>
                <a:gd name="connsiteY11207" fmla="*/ 1835163 h 2179871"/>
                <a:gd name="connsiteX11208" fmla="*/ 1597728 w 2663714"/>
                <a:gd name="connsiteY11208" fmla="*/ 1835333 h 2179871"/>
                <a:gd name="connsiteX11209" fmla="*/ 1597728 w 2663714"/>
                <a:gd name="connsiteY11209" fmla="*/ 1835333 h 2179871"/>
                <a:gd name="connsiteX11210" fmla="*/ 1595595 w 2663714"/>
                <a:gd name="connsiteY11210" fmla="*/ 1837894 h 2179871"/>
                <a:gd name="connsiteX11211" fmla="*/ 1591073 w 2663714"/>
                <a:gd name="connsiteY11211" fmla="*/ 1837467 h 2179871"/>
                <a:gd name="connsiteX11212" fmla="*/ 1558738 w 2663714"/>
                <a:gd name="connsiteY11212" fmla="*/ 1834480 h 2179871"/>
                <a:gd name="connsiteX11213" fmla="*/ 1565563 w 2663714"/>
                <a:gd name="connsiteY11213" fmla="*/ 1827993 h 2179871"/>
                <a:gd name="connsiteX11214" fmla="*/ 1571791 w 2663714"/>
                <a:gd name="connsiteY11214" fmla="*/ 1821934 h 2179871"/>
                <a:gd name="connsiteX11215" fmla="*/ 1583224 w 2663714"/>
                <a:gd name="connsiteY11215" fmla="*/ 1822275 h 2179871"/>
                <a:gd name="connsiteX11216" fmla="*/ 1583224 w 2663714"/>
                <a:gd name="connsiteY11216" fmla="*/ 1821934 h 2179871"/>
                <a:gd name="connsiteX11217" fmla="*/ 1572644 w 2663714"/>
                <a:gd name="connsiteY11217" fmla="*/ 1821080 h 2179871"/>
                <a:gd name="connsiteX11218" fmla="*/ 1596022 w 2663714"/>
                <a:gd name="connsiteY11218" fmla="*/ 1797609 h 2179871"/>
                <a:gd name="connsiteX11219" fmla="*/ 1597131 w 2663714"/>
                <a:gd name="connsiteY11219" fmla="*/ 1797097 h 2179871"/>
                <a:gd name="connsiteX11220" fmla="*/ 1597131 w 2663714"/>
                <a:gd name="connsiteY11220" fmla="*/ 1797097 h 2179871"/>
                <a:gd name="connsiteX11221" fmla="*/ 1597131 w 2663714"/>
                <a:gd name="connsiteY11221" fmla="*/ 1797097 h 2179871"/>
                <a:gd name="connsiteX11222" fmla="*/ 1597131 w 2663714"/>
                <a:gd name="connsiteY11222" fmla="*/ 1797097 h 2179871"/>
                <a:gd name="connsiteX11223" fmla="*/ 1597131 w 2663714"/>
                <a:gd name="connsiteY11223" fmla="*/ 1797097 h 2179871"/>
                <a:gd name="connsiteX11224" fmla="*/ 1628442 w 2663714"/>
                <a:gd name="connsiteY11224" fmla="*/ 1777211 h 2179871"/>
                <a:gd name="connsiteX11225" fmla="*/ 1639278 w 2663714"/>
                <a:gd name="connsiteY11225" fmla="*/ 1769700 h 2179871"/>
                <a:gd name="connsiteX11226" fmla="*/ 1639107 w 2663714"/>
                <a:gd name="connsiteY11226" fmla="*/ 1769444 h 2179871"/>
                <a:gd name="connsiteX11227" fmla="*/ 1627418 w 2663714"/>
                <a:gd name="connsiteY11227" fmla="*/ 1775419 h 2179871"/>
                <a:gd name="connsiteX11228" fmla="*/ 1609331 w 2663714"/>
                <a:gd name="connsiteY11228" fmla="*/ 1783954 h 2179871"/>
                <a:gd name="connsiteX11229" fmla="*/ 1658047 w 2663714"/>
                <a:gd name="connsiteY11229" fmla="*/ 1749985 h 2179871"/>
                <a:gd name="connsiteX11230" fmla="*/ 1658047 w 2663714"/>
                <a:gd name="connsiteY11230" fmla="*/ 1749985 h 2179871"/>
                <a:gd name="connsiteX11231" fmla="*/ 1658047 w 2663714"/>
                <a:gd name="connsiteY11231" fmla="*/ 1749985 h 2179871"/>
                <a:gd name="connsiteX11232" fmla="*/ 1658047 w 2663714"/>
                <a:gd name="connsiteY11232" fmla="*/ 1749985 h 2179871"/>
                <a:gd name="connsiteX11233" fmla="*/ 1658047 w 2663714"/>
                <a:gd name="connsiteY11233" fmla="*/ 1749985 h 2179871"/>
                <a:gd name="connsiteX11234" fmla="*/ 1667176 w 2663714"/>
                <a:gd name="connsiteY11234" fmla="*/ 1742645 h 2179871"/>
                <a:gd name="connsiteX11235" fmla="*/ 1670759 w 2663714"/>
                <a:gd name="connsiteY11235" fmla="*/ 1741962 h 2179871"/>
                <a:gd name="connsiteX11236" fmla="*/ 1661033 w 2663714"/>
                <a:gd name="connsiteY11236" fmla="*/ 1755618 h 2179871"/>
                <a:gd name="connsiteX11237" fmla="*/ 1508315 w 2663714"/>
                <a:gd name="connsiteY11237" fmla="*/ 1829871 h 2179871"/>
                <a:gd name="connsiteX11238" fmla="*/ 1519236 w 2663714"/>
                <a:gd name="connsiteY11238" fmla="*/ 1820482 h 2179871"/>
                <a:gd name="connsiteX11239" fmla="*/ 1547732 w 2663714"/>
                <a:gd name="connsiteY11239" fmla="*/ 1821251 h 2179871"/>
                <a:gd name="connsiteX11240" fmla="*/ 1552766 w 2663714"/>
                <a:gd name="connsiteY11240" fmla="*/ 1821422 h 2179871"/>
                <a:gd name="connsiteX11241" fmla="*/ 1542357 w 2663714"/>
                <a:gd name="connsiteY11241" fmla="*/ 1833029 h 2179871"/>
                <a:gd name="connsiteX11242" fmla="*/ 1508401 w 2663714"/>
                <a:gd name="connsiteY11242" fmla="*/ 1829957 h 2179871"/>
                <a:gd name="connsiteX11243" fmla="*/ 1545172 w 2663714"/>
                <a:gd name="connsiteY11243" fmla="*/ 1813228 h 2179871"/>
                <a:gd name="connsiteX11244" fmla="*/ 1528962 w 2663714"/>
                <a:gd name="connsiteY11244" fmla="*/ 1811948 h 2179871"/>
                <a:gd name="connsiteX11245" fmla="*/ 1567952 w 2663714"/>
                <a:gd name="connsiteY11245" fmla="*/ 1776272 h 2179871"/>
                <a:gd name="connsiteX11246" fmla="*/ 1567952 w 2663714"/>
                <a:gd name="connsiteY11246" fmla="*/ 1776272 h 2179871"/>
                <a:gd name="connsiteX11247" fmla="*/ 1567952 w 2663714"/>
                <a:gd name="connsiteY11247" fmla="*/ 1776272 h 2179871"/>
                <a:gd name="connsiteX11248" fmla="*/ 1567952 w 2663714"/>
                <a:gd name="connsiteY11248" fmla="*/ 1776272 h 2179871"/>
                <a:gd name="connsiteX11249" fmla="*/ 1567952 w 2663714"/>
                <a:gd name="connsiteY11249" fmla="*/ 1776272 h 2179871"/>
                <a:gd name="connsiteX11250" fmla="*/ 1589367 w 2663714"/>
                <a:gd name="connsiteY11250" fmla="*/ 1753228 h 2179871"/>
                <a:gd name="connsiteX11251" fmla="*/ 1613170 w 2663714"/>
                <a:gd name="connsiteY11251" fmla="*/ 1750497 h 2179871"/>
                <a:gd name="connsiteX11252" fmla="*/ 1609672 w 2663714"/>
                <a:gd name="connsiteY11252" fmla="*/ 1753484 h 2179871"/>
                <a:gd name="connsiteX11253" fmla="*/ 1588087 w 2663714"/>
                <a:gd name="connsiteY11253" fmla="*/ 1771663 h 2179871"/>
                <a:gd name="connsiteX11254" fmla="*/ 1588258 w 2663714"/>
                <a:gd name="connsiteY11254" fmla="*/ 1771919 h 2179871"/>
                <a:gd name="connsiteX11255" fmla="*/ 1611037 w 2663714"/>
                <a:gd name="connsiteY11255" fmla="*/ 1755020 h 2179871"/>
                <a:gd name="connsiteX11256" fmla="*/ 1614279 w 2663714"/>
                <a:gd name="connsiteY11256" fmla="*/ 1752630 h 2179871"/>
                <a:gd name="connsiteX11257" fmla="*/ 1587575 w 2663714"/>
                <a:gd name="connsiteY11257" fmla="*/ 1781393 h 2179871"/>
                <a:gd name="connsiteX11258" fmla="*/ 1587575 w 2663714"/>
                <a:gd name="connsiteY11258" fmla="*/ 1781393 h 2179871"/>
                <a:gd name="connsiteX11259" fmla="*/ 1587490 w 2663714"/>
                <a:gd name="connsiteY11259" fmla="*/ 1781564 h 2179871"/>
                <a:gd name="connsiteX11260" fmla="*/ 1587490 w 2663714"/>
                <a:gd name="connsiteY11260" fmla="*/ 1781734 h 2179871"/>
                <a:gd name="connsiteX11261" fmla="*/ 1587405 w 2663714"/>
                <a:gd name="connsiteY11261" fmla="*/ 1781734 h 2179871"/>
                <a:gd name="connsiteX11262" fmla="*/ 1565734 w 2663714"/>
                <a:gd name="connsiteY11262" fmla="*/ 1806827 h 2179871"/>
                <a:gd name="connsiteX11263" fmla="*/ 1561724 w 2663714"/>
                <a:gd name="connsiteY11263" fmla="*/ 1808961 h 2179871"/>
                <a:gd name="connsiteX11264" fmla="*/ 1550036 w 2663714"/>
                <a:gd name="connsiteY11264" fmla="*/ 1814850 h 2179871"/>
                <a:gd name="connsiteX11265" fmla="*/ 1550121 w 2663714"/>
                <a:gd name="connsiteY11265" fmla="*/ 1815105 h 2179871"/>
                <a:gd name="connsiteX11266" fmla="*/ 1562065 w 2663714"/>
                <a:gd name="connsiteY11266" fmla="*/ 1811009 h 2179871"/>
                <a:gd name="connsiteX11267" fmla="*/ 1554301 w 2663714"/>
                <a:gd name="connsiteY11267" fmla="*/ 1819800 h 2179871"/>
                <a:gd name="connsiteX11268" fmla="*/ 1548073 w 2663714"/>
                <a:gd name="connsiteY11268" fmla="*/ 1819288 h 2179871"/>
                <a:gd name="connsiteX11269" fmla="*/ 1523160 w 2663714"/>
                <a:gd name="connsiteY11269" fmla="*/ 1817239 h 2179871"/>
                <a:gd name="connsiteX11270" fmla="*/ 1527768 w 2663714"/>
                <a:gd name="connsiteY11270" fmla="*/ 1813228 h 2179871"/>
                <a:gd name="connsiteX11271" fmla="*/ 1545258 w 2663714"/>
                <a:gd name="connsiteY11271" fmla="*/ 1813655 h 2179871"/>
                <a:gd name="connsiteX11272" fmla="*/ 1545258 w 2663714"/>
                <a:gd name="connsiteY11272" fmla="*/ 1813313 h 2179871"/>
                <a:gd name="connsiteX11273" fmla="*/ 1554045 w 2663714"/>
                <a:gd name="connsiteY11273" fmla="*/ 1757325 h 2179871"/>
                <a:gd name="connsiteX11274" fmla="*/ 1555752 w 2663714"/>
                <a:gd name="connsiteY11274" fmla="*/ 1757154 h 2179871"/>
                <a:gd name="connsiteX11275" fmla="*/ 1551657 w 2663714"/>
                <a:gd name="connsiteY11275" fmla="*/ 1760824 h 2179871"/>
                <a:gd name="connsiteX11276" fmla="*/ 1551657 w 2663714"/>
                <a:gd name="connsiteY11276" fmla="*/ 1760824 h 2179871"/>
                <a:gd name="connsiteX11277" fmla="*/ 1551486 w 2663714"/>
                <a:gd name="connsiteY11277" fmla="*/ 1760995 h 2179871"/>
                <a:gd name="connsiteX11278" fmla="*/ 1551315 w 2663714"/>
                <a:gd name="connsiteY11278" fmla="*/ 1761165 h 2179871"/>
                <a:gd name="connsiteX11279" fmla="*/ 1551315 w 2663714"/>
                <a:gd name="connsiteY11279" fmla="*/ 1761165 h 2179871"/>
                <a:gd name="connsiteX11280" fmla="*/ 1512325 w 2663714"/>
                <a:gd name="connsiteY11280" fmla="*/ 1797524 h 2179871"/>
                <a:gd name="connsiteX11281" fmla="*/ 1491764 w 2663714"/>
                <a:gd name="connsiteY11281" fmla="*/ 1795987 h 2179871"/>
                <a:gd name="connsiteX11282" fmla="*/ 1535446 w 2663714"/>
                <a:gd name="connsiteY11282" fmla="*/ 1763555 h 2179871"/>
                <a:gd name="connsiteX11283" fmla="*/ 1535446 w 2663714"/>
                <a:gd name="connsiteY11283" fmla="*/ 1763555 h 2179871"/>
                <a:gd name="connsiteX11284" fmla="*/ 1535446 w 2663714"/>
                <a:gd name="connsiteY11284" fmla="*/ 1763555 h 2179871"/>
                <a:gd name="connsiteX11285" fmla="*/ 1535446 w 2663714"/>
                <a:gd name="connsiteY11285" fmla="*/ 1763555 h 2179871"/>
                <a:gd name="connsiteX11286" fmla="*/ 1535446 w 2663714"/>
                <a:gd name="connsiteY11286" fmla="*/ 1763555 h 2179871"/>
                <a:gd name="connsiteX11287" fmla="*/ 1576654 w 2663714"/>
                <a:gd name="connsiteY11287" fmla="*/ 1726770 h 2179871"/>
                <a:gd name="connsiteX11288" fmla="*/ 1578019 w 2663714"/>
                <a:gd name="connsiteY11288" fmla="*/ 1726770 h 2179871"/>
                <a:gd name="connsiteX11289" fmla="*/ 1578190 w 2663714"/>
                <a:gd name="connsiteY11289" fmla="*/ 1726941 h 2179871"/>
                <a:gd name="connsiteX11290" fmla="*/ 1578446 w 2663714"/>
                <a:gd name="connsiteY11290" fmla="*/ 1726770 h 2179871"/>
                <a:gd name="connsiteX11291" fmla="*/ 1583139 w 2663714"/>
                <a:gd name="connsiteY11291" fmla="*/ 1726599 h 2179871"/>
                <a:gd name="connsiteX11292" fmla="*/ 1589623 w 2663714"/>
                <a:gd name="connsiteY11292" fmla="*/ 1726258 h 2179871"/>
                <a:gd name="connsiteX11293" fmla="*/ 1573412 w 2663714"/>
                <a:gd name="connsiteY11293" fmla="*/ 1741279 h 2179871"/>
                <a:gd name="connsiteX11294" fmla="*/ 1570085 w 2663714"/>
                <a:gd name="connsiteY11294" fmla="*/ 1741962 h 2179871"/>
                <a:gd name="connsiteX11295" fmla="*/ 1573839 w 2663714"/>
                <a:gd name="connsiteY11295" fmla="*/ 1737865 h 2179871"/>
                <a:gd name="connsiteX11296" fmla="*/ 1573583 w 2663714"/>
                <a:gd name="connsiteY11296" fmla="*/ 1737694 h 2179871"/>
                <a:gd name="connsiteX11297" fmla="*/ 1568720 w 2663714"/>
                <a:gd name="connsiteY11297" fmla="*/ 1742303 h 2179871"/>
                <a:gd name="connsiteX11298" fmla="*/ 1567867 w 2663714"/>
                <a:gd name="connsiteY11298" fmla="*/ 1743071 h 2179871"/>
                <a:gd name="connsiteX11299" fmla="*/ 1569061 w 2663714"/>
                <a:gd name="connsiteY11299" fmla="*/ 1742901 h 2179871"/>
                <a:gd name="connsiteX11300" fmla="*/ 1571962 w 2663714"/>
                <a:gd name="connsiteY11300" fmla="*/ 1742474 h 2179871"/>
                <a:gd name="connsiteX11301" fmla="*/ 1556178 w 2663714"/>
                <a:gd name="connsiteY11301" fmla="*/ 1756727 h 2179871"/>
                <a:gd name="connsiteX11302" fmla="*/ 1553875 w 2663714"/>
                <a:gd name="connsiteY11302" fmla="*/ 1757154 h 2179871"/>
                <a:gd name="connsiteX11303" fmla="*/ 1553875 w 2663714"/>
                <a:gd name="connsiteY11303" fmla="*/ 1757410 h 2179871"/>
                <a:gd name="connsiteX11304" fmla="*/ 1682789 w 2663714"/>
                <a:gd name="connsiteY11304" fmla="*/ 1607197 h 2179871"/>
                <a:gd name="connsiteX11305" fmla="*/ 1704630 w 2663714"/>
                <a:gd name="connsiteY11305" fmla="*/ 1593797 h 2179871"/>
                <a:gd name="connsiteX11306" fmla="*/ 1700364 w 2663714"/>
                <a:gd name="connsiteY11306" fmla="*/ 1601308 h 2179871"/>
                <a:gd name="connsiteX11307" fmla="*/ 1700620 w 2663714"/>
                <a:gd name="connsiteY11307" fmla="*/ 1601479 h 2179871"/>
                <a:gd name="connsiteX11308" fmla="*/ 1706166 w 2663714"/>
                <a:gd name="connsiteY11308" fmla="*/ 1592944 h 2179871"/>
                <a:gd name="connsiteX11309" fmla="*/ 1726130 w 2663714"/>
                <a:gd name="connsiteY11309" fmla="*/ 1580568 h 2179871"/>
                <a:gd name="connsiteX11310" fmla="*/ 1723998 w 2663714"/>
                <a:gd name="connsiteY11310" fmla="*/ 1586884 h 2179871"/>
                <a:gd name="connsiteX11311" fmla="*/ 1720841 w 2663714"/>
                <a:gd name="connsiteY11311" fmla="*/ 1592687 h 2179871"/>
                <a:gd name="connsiteX11312" fmla="*/ 1718366 w 2663714"/>
                <a:gd name="connsiteY11312" fmla="*/ 1597126 h 2179871"/>
                <a:gd name="connsiteX11313" fmla="*/ 1688676 w 2663714"/>
                <a:gd name="connsiteY11313" fmla="*/ 1612403 h 2179871"/>
                <a:gd name="connsiteX11314" fmla="*/ 1673234 w 2663714"/>
                <a:gd name="connsiteY11314" fmla="*/ 1617268 h 2179871"/>
                <a:gd name="connsiteX11315" fmla="*/ 1673234 w 2663714"/>
                <a:gd name="connsiteY11315" fmla="*/ 1617268 h 2179871"/>
                <a:gd name="connsiteX11316" fmla="*/ 1673063 w 2663714"/>
                <a:gd name="connsiteY11316" fmla="*/ 1617268 h 2179871"/>
                <a:gd name="connsiteX11317" fmla="*/ 1672892 w 2663714"/>
                <a:gd name="connsiteY11317" fmla="*/ 1617268 h 2179871"/>
                <a:gd name="connsiteX11318" fmla="*/ 1672892 w 2663714"/>
                <a:gd name="connsiteY11318" fmla="*/ 1617268 h 2179871"/>
                <a:gd name="connsiteX11319" fmla="*/ 1639362 w 2663714"/>
                <a:gd name="connsiteY11319" fmla="*/ 1630668 h 2179871"/>
                <a:gd name="connsiteX11320" fmla="*/ 1682789 w 2663714"/>
                <a:gd name="connsiteY11320" fmla="*/ 1607197 h 2179871"/>
                <a:gd name="connsiteX11321" fmla="*/ 1682789 w 2663714"/>
                <a:gd name="connsiteY11321" fmla="*/ 1607197 h 2179871"/>
                <a:gd name="connsiteX11322" fmla="*/ 1682789 w 2663714"/>
                <a:gd name="connsiteY11322" fmla="*/ 1607197 h 2179871"/>
                <a:gd name="connsiteX11323" fmla="*/ 1682789 w 2663714"/>
                <a:gd name="connsiteY11323" fmla="*/ 1607197 h 2179871"/>
                <a:gd name="connsiteX11324" fmla="*/ 1682789 w 2663714"/>
                <a:gd name="connsiteY11324" fmla="*/ 1607197 h 2179871"/>
                <a:gd name="connsiteX11325" fmla="*/ 1704460 w 2663714"/>
                <a:gd name="connsiteY11325" fmla="*/ 1584323 h 2179871"/>
                <a:gd name="connsiteX11326" fmla="*/ 1711200 w 2663714"/>
                <a:gd name="connsiteY11326" fmla="*/ 1582361 h 2179871"/>
                <a:gd name="connsiteX11327" fmla="*/ 1710005 w 2663714"/>
                <a:gd name="connsiteY11327" fmla="*/ 1584409 h 2179871"/>
                <a:gd name="connsiteX11328" fmla="*/ 1702753 w 2663714"/>
                <a:gd name="connsiteY11328" fmla="*/ 1588250 h 2179871"/>
                <a:gd name="connsiteX11329" fmla="*/ 1702924 w 2663714"/>
                <a:gd name="connsiteY11329" fmla="*/ 1587908 h 2179871"/>
                <a:gd name="connsiteX11330" fmla="*/ 1704374 w 2663714"/>
                <a:gd name="connsiteY11330" fmla="*/ 1584238 h 2179871"/>
                <a:gd name="connsiteX11331" fmla="*/ 1710432 w 2663714"/>
                <a:gd name="connsiteY11331" fmla="*/ 1568961 h 2179871"/>
                <a:gd name="connsiteX11332" fmla="*/ 1723486 w 2663714"/>
                <a:gd name="connsiteY11332" fmla="*/ 1560767 h 2179871"/>
                <a:gd name="connsiteX11333" fmla="*/ 1723741 w 2663714"/>
                <a:gd name="connsiteY11333" fmla="*/ 1560596 h 2179871"/>
                <a:gd name="connsiteX11334" fmla="*/ 1717343 w 2663714"/>
                <a:gd name="connsiteY11334" fmla="*/ 1571777 h 2179871"/>
                <a:gd name="connsiteX11335" fmla="*/ 1714527 w 2663714"/>
                <a:gd name="connsiteY11335" fmla="*/ 1576727 h 2179871"/>
                <a:gd name="connsiteX11336" fmla="*/ 1712394 w 2663714"/>
                <a:gd name="connsiteY11336" fmla="*/ 1577154 h 2179871"/>
                <a:gd name="connsiteX11337" fmla="*/ 1706849 w 2663714"/>
                <a:gd name="connsiteY11337" fmla="*/ 1578349 h 2179871"/>
                <a:gd name="connsiteX11338" fmla="*/ 1710517 w 2663714"/>
                <a:gd name="connsiteY11338" fmla="*/ 1569046 h 2179871"/>
                <a:gd name="connsiteX11339" fmla="*/ 1705313 w 2663714"/>
                <a:gd name="connsiteY11339" fmla="*/ 1578605 h 2179871"/>
                <a:gd name="connsiteX11340" fmla="*/ 1689188 w 2663714"/>
                <a:gd name="connsiteY11340" fmla="*/ 1582275 h 2179871"/>
                <a:gd name="connsiteX11341" fmla="*/ 1707958 w 2663714"/>
                <a:gd name="connsiteY11341" fmla="*/ 1570412 h 2179871"/>
                <a:gd name="connsiteX11342" fmla="*/ 1705228 w 2663714"/>
                <a:gd name="connsiteY11342" fmla="*/ 1578605 h 2179871"/>
                <a:gd name="connsiteX11343" fmla="*/ 1581091 w 2663714"/>
                <a:gd name="connsiteY11343" fmla="*/ 1590639 h 2179871"/>
                <a:gd name="connsiteX11344" fmla="*/ 1585869 w 2663714"/>
                <a:gd name="connsiteY11344" fmla="*/ 1587652 h 2179871"/>
                <a:gd name="connsiteX11345" fmla="*/ 1600629 w 2663714"/>
                <a:gd name="connsiteY11345" fmla="*/ 1578520 h 2179871"/>
                <a:gd name="connsiteX11346" fmla="*/ 1619569 w 2663714"/>
                <a:gd name="connsiteY11346" fmla="*/ 1576301 h 2179871"/>
                <a:gd name="connsiteX11347" fmla="*/ 1609075 w 2663714"/>
                <a:gd name="connsiteY11347" fmla="*/ 1582958 h 2179871"/>
                <a:gd name="connsiteX11348" fmla="*/ 1581091 w 2663714"/>
                <a:gd name="connsiteY11348" fmla="*/ 1590639 h 2179871"/>
                <a:gd name="connsiteX11349" fmla="*/ 1628442 w 2663714"/>
                <a:gd name="connsiteY11349" fmla="*/ 1575191 h 2179871"/>
                <a:gd name="connsiteX11350" fmla="*/ 1632879 w 2663714"/>
                <a:gd name="connsiteY11350" fmla="*/ 1574594 h 2179871"/>
                <a:gd name="connsiteX11351" fmla="*/ 1631684 w 2663714"/>
                <a:gd name="connsiteY11351" fmla="*/ 1577325 h 2179871"/>
                <a:gd name="connsiteX11352" fmla="*/ 1631940 w 2663714"/>
                <a:gd name="connsiteY11352" fmla="*/ 1577410 h 2179871"/>
                <a:gd name="connsiteX11353" fmla="*/ 1633391 w 2663714"/>
                <a:gd name="connsiteY11353" fmla="*/ 1574508 h 2179871"/>
                <a:gd name="connsiteX11354" fmla="*/ 1658900 w 2663714"/>
                <a:gd name="connsiteY11354" fmla="*/ 1571180 h 2179871"/>
                <a:gd name="connsiteX11355" fmla="*/ 1654208 w 2663714"/>
                <a:gd name="connsiteY11355" fmla="*/ 1574167 h 2179871"/>
                <a:gd name="connsiteX11356" fmla="*/ 1618204 w 2663714"/>
                <a:gd name="connsiteY11356" fmla="*/ 1580824 h 2179871"/>
                <a:gd name="connsiteX11357" fmla="*/ 1628357 w 2663714"/>
                <a:gd name="connsiteY11357" fmla="*/ 1575106 h 2179871"/>
                <a:gd name="connsiteX11358" fmla="*/ 1664446 w 2663714"/>
                <a:gd name="connsiteY11358" fmla="*/ 1559146 h 2179871"/>
                <a:gd name="connsiteX11359" fmla="*/ 1657279 w 2663714"/>
                <a:gd name="connsiteY11359" fmla="*/ 1559146 h 2179871"/>
                <a:gd name="connsiteX11360" fmla="*/ 1670930 w 2663714"/>
                <a:gd name="connsiteY11360" fmla="*/ 1551720 h 2179871"/>
                <a:gd name="connsiteX11361" fmla="*/ 1664617 w 2663714"/>
                <a:gd name="connsiteY11361" fmla="*/ 1567680 h 2179871"/>
                <a:gd name="connsiteX11362" fmla="*/ 1662825 w 2663714"/>
                <a:gd name="connsiteY11362" fmla="*/ 1568790 h 2179871"/>
                <a:gd name="connsiteX11363" fmla="*/ 1661033 w 2663714"/>
                <a:gd name="connsiteY11363" fmla="*/ 1568790 h 2179871"/>
                <a:gd name="connsiteX11364" fmla="*/ 1638168 w 2663714"/>
                <a:gd name="connsiteY11364" fmla="*/ 1569814 h 2179871"/>
                <a:gd name="connsiteX11365" fmla="*/ 1655658 w 2663714"/>
                <a:gd name="connsiteY11365" fmla="*/ 1560170 h 2179871"/>
                <a:gd name="connsiteX11366" fmla="*/ 1664446 w 2663714"/>
                <a:gd name="connsiteY11366" fmla="*/ 1559487 h 2179871"/>
                <a:gd name="connsiteX11367" fmla="*/ 1664446 w 2663714"/>
                <a:gd name="connsiteY11367" fmla="*/ 1559146 h 2179871"/>
                <a:gd name="connsiteX11368" fmla="*/ 1679718 w 2663714"/>
                <a:gd name="connsiteY11368" fmla="*/ 1493342 h 2179871"/>
                <a:gd name="connsiteX11369" fmla="*/ 1669821 w 2663714"/>
                <a:gd name="connsiteY11369" fmla="*/ 1499999 h 2179871"/>
                <a:gd name="connsiteX11370" fmla="*/ 1675452 w 2663714"/>
                <a:gd name="connsiteY11370" fmla="*/ 1488050 h 2179871"/>
                <a:gd name="connsiteX11371" fmla="*/ 1701388 w 2663714"/>
                <a:gd name="connsiteY11371" fmla="*/ 1473541 h 2179871"/>
                <a:gd name="connsiteX11372" fmla="*/ 1697975 w 2663714"/>
                <a:gd name="connsiteY11372" fmla="*/ 1482246 h 2179871"/>
                <a:gd name="connsiteX11373" fmla="*/ 1680059 w 2663714"/>
                <a:gd name="connsiteY11373" fmla="*/ 1493171 h 2179871"/>
                <a:gd name="connsiteX11374" fmla="*/ 1680059 w 2663714"/>
                <a:gd name="connsiteY11374" fmla="*/ 1493171 h 2179871"/>
                <a:gd name="connsiteX11375" fmla="*/ 1679888 w 2663714"/>
                <a:gd name="connsiteY11375" fmla="*/ 1493257 h 2179871"/>
                <a:gd name="connsiteX11376" fmla="*/ 1679718 w 2663714"/>
                <a:gd name="connsiteY11376" fmla="*/ 1493342 h 2179871"/>
                <a:gd name="connsiteX11377" fmla="*/ 1679718 w 2663714"/>
                <a:gd name="connsiteY11377" fmla="*/ 1493342 h 2179871"/>
                <a:gd name="connsiteX11378" fmla="*/ 1688164 w 2663714"/>
                <a:gd name="connsiteY11378" fmla="*/ 1460397 h 2179871"/>
                <a:gd name="connsiteX11379" fmla="*/ 1688164 w 2663714"/>
                <a:gd name="connsiteY11379" fmla="*/ 1460397 h 2179871"/>
                <a:gd name="connsiteX11380" fmla="*/ 1688164 w 2663714"/>
                <a:gd name="connsiteY11380" fmla="*/ 1460227 h 2179871"/>
                <a:gd name="connsiteX11381" fmla="*/ 1688164 w 2663714"/>
                <a:gd name="connsiteY11381" fmla="*/ 1460227 h 2179871"/>
                <a:gd name="connsiteX11382" fmla="*/ 1690212 w 2663714"/>
                <a:gd name="connsiteY11382" fmla="*/ 1455191 h 2179871"/>
                <a:gd name="connsiteX11383" fmla="*/ 1715295 w 2663714"/>
                <a:gd name="connsiteY11383" fmla="*/ 1439146 h 2179871"/>
                <a:gd name="connsiteX11384" fmla="*/ 1709579 w 2663714"/>
                <a:gd name="connsiteY11384" fmla="*/ 1452375 h 2179871"/>
                <a:gd name="connsiteX11385" fmla="*/ 1709579 w 2663714"/>
                <a:gd name="connsiteY11385" fmla="*/ 1452375 h 2179871"/>
                <a:gd name="connsiteX11386" fmla="*/ 1709493 w 2663714"/>
                <a:gd name="connsiteY11386" fmla="*/ 1452631 h 2179871"/>
                <a:gd name="connsiteX11387" fmla="*/ 1709493 w 2663714"/>
                <a:gd name="connsiteY11387" fmla="*/ 1452887 h 2179871"/>
                <a:gd name="connsiteX11388" fmla="*/ 1709408 w 2663714"/>
                <a:gd name="connsiteY11388" fmla="*/ 1452887 h 2179871"/>
                <a:gd name="connsiteX11389" fmla="*/ 1705398 w 2663714"/>
                <a:gd name="connsiteY11389" fmla="*/ 1463299 h 2179871"/>
                <a:gd name="connsiteX11390" fmla="*/ 1679718 w 2663714"/>
                <a:gd name="connsiteY11390" fmla="*/ 1479003 h 2179871"/>
                <a:gd name="connsiteX11391" fmla="*/ 1688250 w 2663714"/>
                <a:gd name="connsiteY11391" fmla="*/ 1460397 h 2179871"/>
                <a:gd name="connsiteX11392" fmla="*/ 1688250 w 2663714"/>
                <a:gd name="connsiteY11392" fmla="*/ 1460397 h 2179871"/>
                <a:gd name="connsiteX11393" fmla="*/ 1692174 w 2663714"/>
                <a:gd name="connsiteY11393" fmla="*/ 1349615 h 2179871"/>
                <a:gd name="connsiteX11394" fmla="*/ 1692515 w 2663714"/>
                <a:gd name="connsiteY11394" fmla="*/ 1347738 h 2179871"/>
                <a:gd name="connsiteX11395" fmla="*/ 1697293 w 2663714"/>
                <a:gd name="connsiteY11395" fmla="*/ 1322133 h 2179871"/>
                <a:gd name="connsiteX11396" fmla="*/ 1707616 w 2663714"/>
                <a:gd name="connsiteY11396" fmla="*/ 1315390 h 2179871"/>
                <a:gd name="connsiteX11397" fmla="*/ 1707104 w 2663714"/>
                <a:gd name="connsiteY11397" fmla="*/ 1319060 h 2179871"/>
                <a:gd name="connsiteX11398" fmla="*/ 1700194 w 2663714"/>
                <a:gd name="connsiteY11398" fmla="*/ 1335362 h 2179871"/>
                <a:gd name="connsiteX11399" fmla="*/ 1694478 w 2663714"/>
                <a:gd name="connsiteY11399" fmla="*/ 1348164 h 2179871"/>
                <a:gd name="connsiteX11400" fmla="*/ 1692088 w 2663714"/>
                <a:gd name="connsiteY11400" fmla="*/ 1349615 h 2179871"/>
                <a:gd name="connsiteX11401" fmla="*/ 1720244 w 2663714"/>
                <a:gd name="connsiteY11401" fmla="*/ 1273314 h 2179871"/>
                <a:gd name="connsiteX11402" fmla="*/ 1720244 w 2663714"/>
                <a:gd name="connsiteY11402" fmla="*/ 1273314 h 2179871"/>
                <a:gd name="connsiteX11403" fmla="*/ 1720244 w 2663714"/>
                <a:gd name="connsiteY11403" fmla="*/ 1273314 h 2179871"/>
                <a:gd name="connsiteX11404" fmla="*/ 1720244 w 2663714"/>
                <a:gd name="connsiteY11404" fmla="*/ 1273314 h 2179871"/>
                <a:gd name="connsiteX11405" fmla="*/ 1720244 w 2663714"/>
                <a:gd name="connsiteY11405" fmla="*/ 1273314 h 2179871"/>
                <a:gd name="connsiteX11406" fmla="*/ 1720499 w 2663714"/>
                <a:gd name="connsiteY11406" fmla="*/ 1271265 h 2179871"/>
                <a:gd name="connsiteX11407" fmla="*/ 1726045 w 2663714"/>
                <a:gd name="connsiteY11407" fmla="*/ 1271777 h 2179871"/>
                <a:gd name="connsiteX11408" fmla="*/ 1719902 w 2663714"/>
                <a:gd name="connsiteY11408" fmla="*/ 1275276 h 2179871"/>
                <a:gd name="connsiteX11409" fmla="*/ 1720244 w 2663714"/>
                <a:gd name="connsiteY11409" fmla="*/ 1273399 h 2179871"/>
                <a:gd name="connsiteX11410" fmla="*/ 1732444 w 2663714"/>
                <a:gd name="connsiteY11410" fmla="*/ 1272289 h 2179871"/>
                <a:gd name="connsiteX11411" fmla="*/ 1744218 w 2663714"/>
                <a:gd name="connsiteY11411" fmla="*/ 1273570 h 2179871"/>
                <a:gd name="connsiteX11412" fmla="*/ 1742255 w 2663714"/>
                <a:gd name="connsiteY11412" fmla="*/ 1288676 h 2179871"/>
                <a:gd name="connsiteX11413" fmla="*/ 1721694 w 2663714"/>
                <a:gd name="connsiteY11413" fmla="*/ 1300454 h 2179871"/>
                <a:gd name="connsiteX11414" fmla="*/ 1714612 w 2663714"/>
                <a:gd name="connsiteY11414" fmla="*/ 1304722 h 2179871"/>
                <a:gd name="connsiteX11415" fmla="*/ 1718878 w 2663714"/>
                <a:gd name="connsiteY11415" fmla="*/ 1280824 h 2179871"/>
                <a:gd name="connsiteX11416" fmla="*/ 1732358 w 2663714"/>
                <a:gd name="connsiteY11416" fmla="*/ 1272289 h 2179871"/>
                <a:gd name="connsiteX11417" fmla="*/ 1757015 w 2663714"/>
                <a:gd name="connsiteY11417" fmla="*/ 1222105 h 2179871"/>
                <a:gd name="connsiteX11418" fmla="*/ 1758039 w 2663714"/>
                <a:gd name="connsiteY11418" fmla="*/ 1221422 h 2179871"/>
                <a:gd name="connsiteX11419" fmla="*/ 1769557 w 2663714"/>
                <a:gd name="connsiteY11419" fmla="*/ 1214423 h 2179871"/>
                <a:gd name="connsiteX11420" fmla="*/ 1768021 w 2663714"/>
                <a:gd name="connsiteY11420" fmla="*/ 1225860 h 2179871"/>
                <a:gd name="connsiteX11421" fmla="*/ 1762390 w 2663714"/>
                <a:gd name="connsiteY11421" fmla="*/ 1231408 h 2179871"/>
                <a:gd name="connsiteX11422" fmla="*/ 1757868 w 2663714"/>
                <a:gd name="connsiteY11422" fmla="*/ 1235846 h 2179871"/>
                <a:gd name="connsiteX11423" fmla="*/ 1755650 w 2663714"/>
                <a:gd name="connsiteY11423" fmla="*/ 1235590 h 2179871"/>
                <a:gd name="connsiteX11424" fmla="*/ 1757015 w 2663714"/>
                <a:gd name="connsiteY11424" fmla="*/ 1222019 h 2179871"/>
                <a:gd name="connsiteX11425" fmla="*/ 1750275 w 2663714"/>
                <a:gd name="connsiteY11425" fmla="*/ 1235078 h 2179871"/>
                <a:gd name="connsiteX11426" fmla="*/ 1741317 w 2663714"/>
                <a:gd name="connsiteY11426" fmla="*/ 1234138 h 2179871"/>
                <a:gd name="connsiteX11427" fmla="*/ 1738416 w 2663714"/>
                <a:gd name="connsiteY11427" fmla="*/ 1233797 h 2179871"/>
                <a:gd name="connsiteX11428" fmla="*/ 1751811 w 2663714"/>
                <a:gd name="connsiteY11428" fmla="*/ 1225433 h 2179871"/>
                <a:gd name="connsiteX11429" fmla="*/ 1750275 w 2663714"/>
                <a:gd name="connsiteY11429" fmla="*/ 1235163 h 2179871"/>
                <a:gd name="connsiteX11430" fmla="*/ 1776724 w 2663714"/>
                <a:gd name="connsiteY11430" fmla="*/ 1193086 h 2179871"/>
                <a:gd name="connsiteX11431" fmla="*/ 1778771 w 2663714"/>
                <a:gd name="connsiteY11431" fmla="*/ 1191465 h 2179871"/>
                <a:gd name="connsiteX11432" fmla="*/ 1788327 w 2663714"/>
                <a:gd name="connsiteY11432" fmla="*/ 1183783 h 2179871"/>
                <a:gd name="connsiteX11433" fmla="*/ 1787815 w 2663714"/>
                <a:gd name="connsiteY11433" fmla="*/ 1187283 h 2179871"/>
                <a:gd name="connsiteX11434" fmla="*/ 1784402 w 2663714"/>
                <a:gd name="connsiteY11434" fmla="*/ 1197610 h 2179871"/>
                <a:gd name="connsiteX11435" fmla="*/ 1776297 w 2663714"/>
                <a:gd name="connsiteY11435" fmla="*/ 1198207 h 2179871"/>
                <a:gd name="connsiteX11436" fmla="*/ 1776724 w 2663714"/>
                <a:gd name="connsiteY11436" fmla="*/ 1193172 h 2179871"/>
                <a:gd name="connsiteX11437" fmla="*/ 1771690 w 2663714"/>
                <a:gd name="connsiteY11437" fmla="*/ 1198463 h 2179871"/>
                <a:gd name="connsiteX11438" fmla="*/ 1769813 w 2663714"/>
                <a:gd name="connsiteY11438" fmla="*/ 1198634 h 2179871"/>
                <a:gd name="connsiteX11439" fmla="*/ 1771860 w 2663714"/>
                <a:gd name="connsiteY11439" fmla="*/ 1197012 h 2179871"/>
                <a:gd name="connsiteX11440" fmla="*/ 1771690 w 2663714"/>
                <a:gd name="connsiteY11440" fmla="*/ 1198548 h 2179871"/>
                <a:gd name="connsiteX11441" fmla="*/ 1783037 w 2663714"/>
                <a:gd name="connsiteY11441" fmla="*/ 1130526 h 2179871"/>
                <a:gd name="connsiteX11442" fmla="*/ 1782099 w 2663714"/>
                <a:gd name="connsiteY11442" fmla="*/ 1130782 h 2179871"/>
                <a:gd name="connsiteX11443" fmla="*/ 1783549 w 2663714"/>
                <a:gd name="connsiteY11443" fmla="*/ 1114395 h 2179871"/>
                <a:gd name="connsiteX11444" fmla="*/ 1785341 w 2663714"/>
                <a:gd name="connsiteY11444" fmla="*/ 1112859 h 2179871"/>
                <a:gd name="connsiteX11445" fmla="*/ 1798053 w 2663714"/>
                <a:gd name="connsiteY11445" fmla="*/ 1108591 h 2179871"/>
                <a:gd name="connsiteX11446" fmla="*/ 1794213 w 2663714"/>
                <a:gd name="connsiteY11446" fmla="*/ 1120113 h 2179871"/>
                <a:gd name="connsiteX11447" fmla="*/ 1790118 w 2663714"/>
                <a:gd name="connsiteY11447" fmla="*/ 1124124 h 2179871"/>
                <a:gd name="connsiteX11448" fmla="*/ 1781928 w 2663714"/>
                <a:gd name="connsiteY11448" fmla="*/ 1131977 h 2179871"/>
                <a:gd name="connsiteX11449" fmla="*/ 1781928 w 2663714"/>
                <a:gd name="connsiteY11449" fmla="*/ 1131123 h 2179871"/>
                <a:gd name="connsiteX11450" fmla="*/ 1783037 w 2663714"/>
                <a:gd name="connsiteY11450" fmla="*/ 1130696 h 2179871"/>
                <a:gd name="connsiteX11451" fmla="*/ 1782952 w 2663714"/>
                <a:gd name="connsiteY11451" fmla="*/ 1130440 h 2179871"/>
                <a:gd name="connsiteX11452" fmla="*/ 1820064 w 2663714"/>
                <a:gd name="connsiteY11452" fmla="*/ 1157155 h 2179871"/>
                <a:gd name="connsiteX11453" fmla="*/ 1815372 w 2663714"/>
                <a:gd name="connsiteY11453" fmla="*/ 1170895 h 2179871"/>
                <a:gd name="connsiteX11454" fmla="*/ 1816396 w 2663714"/>
                <a:gd name="connsiteY11454" fmla="*/ 1161849 h 2179871"/>
                <a:gd name="connsiteX11455" fmla="*/ 1817249 w 2663714"/>
                <a:gd name="connsiteY11455" fmla="*/ 1159544 h 2179871"/>
                <a:gd name="connsiteX11456" fmla="*/ 1820064 w 2663714"/>
                <a:gd name="connsiteY11456" fmla="*/ 1157155 h 2179871"/>
                <a:gd name="connsiteX11457" fmla="*/ 1801807 w 2663714"/>
                <a:gd name="connsiteY11457" fmla="*/ 1228506 h 2179871"/>
                <a:gd name="connsiteX11458" fmla="*/ 1801807 w 2663714"/>
                <a:gd name="connsiteY11458" fmla="*/ 1228506 h 2179871"/>
                <a:gd name="connsiteX11459" fmla="*/ 1801807 w 2663714"/>
                <a:gd name="connsiteY11459" fmla="*/ 1228762 h 2179871"/>
                <a:gd name="connsiteX11460" fmla="*/ 1801807 w 2663714"/>
                <a:gd name="connsiteY11460" fmla="*/ 1229018 h 2179871"/>
                <a:gd name="connsiteX11461" fmla="*/ 1801807 w 2663714"/>
                <a:gd name="connsiteY11461" fmla="*/ 1229018 h 2179871"/>
                <a:gd name="connsiteX11462" fmla="*/ 1799759 w 2663714"/>
                <a:gd name="connsiteY11462" fmla="*/ 1247624 h 2179871"/>
                <a:gd name="connsiteX11463" fmla="*/ 1787217 w 2663714"/>
                <a:gd name="connsiteY11463" fmla="*/ 1259914 h 2179871"/>
                <a:gd name="connsiteX11464" fmla="*/ 1789521 w 2663714"/>
                <a:gd name="connsiteY11464" fmla="*/ 1253939 h 2179871"/>
                <a:gd name="connsiteX11465" fmla="*/ 1799588 w 2663714"/>
                <a:gd name="connsiteY11465" fmla="*/ 1228591 h 2179871"/>
                <a:gd name="connsiteX11466" fmla="*/ 1802148 w 2663714"/>
                <a:gd name="connsiteY11466" fmla="*/ 1226201 h 2179871"/>
                <a:gd name="connsiteX11467" fmla="*/ 1801807 w 2663714"/>
                <a:gd name="connsiteY11467" fmla="*/ 1228420 h 2179871"/>
                <a:gd name="connsiteX11468" fmla="*/ 1790289 w 2663714"/>
                <a:gd name="connsiteY11468" fmla="*/ 1345774 h 2179871"/>
                <a:gd name="connsiteX11469" fmla="*/ 1789436 w 2663714"/>
                <a:gd name="connsiteY11469" fmla="*/ 1356016 h 2179871"/>
                <a:gd name="connsiteX11470" fmla="*/ 1785682 w 2663714"/>
                <a:gd name="connsiteY11470" fmla="*/ 1358321 h 2179871"/>
                <a:gd name="connsiteX11471" fmla="*/ 1788412 w 2663714"/>
                <a:gd name="connsiteY11471" fmla="*/ 1350213 h 2179871"/>
                <a:gd name="connsiteX11472" fmla="*/ 1788156 w 2663714"/>
                <a:gd name="connsiteY11472" fmla="*/ 1350127 h 2179871"/>
                <a:gd name="connsiteX11473" fmla="*/ 1784743 w 2663714"/>
                <a:gd name="connsiteY11473" fmla="*/ 1359003 h 2179871"/>
                <a:gd name="connsiteX11474" fmla="*/ 1771434 w 2663714"/>
                <a:gd name="connsiteY11474" fmla="*/ 1367368 h 2179871"/>
                <a:gd name="connsiteX11475" fmla="*/ 1772970 w 2663714"/>
                <a:gd name="connsiteY11475" fmla="*/ 1363100 h 2179871"/>
                <a:gd name="connsiteX11476" fmla="*/ 1775017 w 2663714"/>
                <a:gd name="connsiteY11476" fmla="*/ 1357553 h 2179871"/>
                <a:gd name="connsiteX11477" fmla="*/ 1790545 w 2663714"/>
                <a:gd name="connsiteY11477" fmla="*/ 1344750 h 2179871"/>
                <a:gd name="connsiteX11478" fmla="*/ 1790459 w 2663714"/>
                <a:gd name="connsiteY11478" fmla="*/ 1345774 h 2179871"/>
                <a:gd name="connsiteX11479" fmla="*/ 1788583 w 2663714"/>
                <a:gd name="connsiteY11479" fmla="*/ 1365661 h 2179871"/>
                <a:gd name="connsiteX11480" fmla="*/ 1780307 w 2663714"/>
                <a:gd name="connsiteY11480" fmla="*/ 1374451 h 2179871"/>
                <a:gd name="connsiteX11481" fmla="*/ 1784317 w 2663714"/>
                <a:gd name="connsiteY11481" fmla="*/ 1362417 h 2179871"/>
                <a:gd name="connsiteX11482" fmla="*/ 1789095 w 2663714"/>
                <a:gd name="connsiteY11482" fmla="*/ 1359003 h 2179871"/>
                <a:gd name="connsiteX11483" fmla="*/ 1788497 w 2663714"/>
                <a:gd name="connsiteY11483" fmla="*/ 1365661 h 2179871"/>
                <a:gd name="connsiteX11484" fmla="*/ 1790801 w 2663714"/>
                <a:gd name="connsiteY11484" fmla="*/ 1357809 h 2179871"/>
                <a:gd name="connsiteX11485" fmla="*/ 1794555 w 2663714"/>
                <a:gd name="connsiteY11485" fmla="*/ 1355163 h 2179871"/>
                <a:gd name="connsiteX11486" fmla="*/ 1807011 w 2663714"/>
                <a:gd name="connsiteY11486" fmla="*/ 1346286 h 2179871"/>
                <a:gd name="connsiteX11487" fmla="*/ 1789948 w 2663714"/>
                <a:gd name="connsiteY11487" fmla="*/ 1364210 h 2179871"/>
                <a:gd name="connsiteX11488" fmla="*/ 1790801 w 2663714"/>
                <a:gd name="connsiteY11488" fmla="*/ 1357894 h 2179871"/>
                <a:gd name="connsiteX11489" fmla="*/ 1748142 w 2663714"/>
                <a:gd name="connsiteY11489" fmla="*/ 1576898 h 2179871"/>
                <a:gd name="connsiteX11490" fmla="*/ 1744132 w 2663714"/>
                <a:gd name="connsiteY11490" fmla="*/ 1583811 h 2179871"/>
                <a:gd name="connsiteX11491" fmla="*/ 1737819 w 2663714"/>
                <a:gd name="connsiteY11491" fmla="*/ 1586969 h 2179871"/>
                <a:gd name="connsiteX11492" fmla="*/ 1748057 w 2663714"/>
                <a:gd name="connsiteY11492" fmla="*/ 1572631 h 2179871"/>
                <a:gd name="connsiteX11493" fmla="*/ 1749336 w 2663714"/>
                <a:gd name="connsiteY11493" fmla="*/ 1572290 h 2179871"/>
                <a:gd name="connsiteX11494" fmla="*/ 1748142 w 2663714"/>
                <a:gd name="connsiteY11494" fmla="*/ 1576898 h 2179871"/>
                <a:gd name="connsiteX11495" fmla="*/ 1722974 w 2663714"/>
                <a:gd name="connsiteY11495" fmla="*/ 1620426 h 2179871"/>
                <a:gd name="connsiteX11496" fmla="*/ 1708896 w 2663714"/>
                <a:gd name="connsiteY11496" fmla="*/ 1624693 h 2179871"/>
                <a:gd name="connsiteX11497" fmla="*/ 1714869 w 2663714"/>
                <a:gd name="connsiteY11497" fmla="*/ 1617182 h 2179871"/>
                <a:gd name="connsiteX11498" fmla="*/ 1730737 w 2663714"/>
                <a:gd name="connsiteY11498" fmla="*/ 1607026 h 2179871"/>
                <a:gd name="connsiteX11499" fmla="*/ 1725192 w 2663714"/>
                <a:gd name="connsiteY11499" fmla="*/ 1616585 h 2179871"/>
                <a:gd name="connsiteX11500" fmla="*/ 1722974 w 2663714"/>
                <a:gd name="connsiteY11500" fmla="*/ 1620340 h 2179871"/>
                <a:gd name="connsiteX11501" fmla="*/ 1729202 w 2663714"/>
                <a:gd name="connsiteY11501" fmla="*/ 1557097 h 2179871"/>
                <a:gd name="connsiteX11502" fmla="*/ 1735089 w 2663714"/>
                <a:gd name="connsiteY11502" fmla="*/ 1553513 h 2179871"/>
                <a:gd name="connsiteX11503" fmla="*/ 1728690 w 2663714"/>
                <a:gd name="connsiteY11503" fmla="*/ 1572631 h 2179871"/>
                <a:gd name="connsiteX11504" fmla="*/ 1728263 w 2663714"/>
                <a:gd name="connsiteY11504" fmla="*/ 1573996 h 2179871"/>
                <a:gd name="connsiteX11505" fmla="*/ 1716916 w 2663714"/>
                <a:gd name="connsiteY11505" fmla="*/ 1576215 h 2179871"/>
                <a:gd name="connsiteX11506" fmla="*/ 1719220 w 2663714"/>
                <a:gd name="connsiteY11506" fmla="*/ 1572631 h 2179871"/>
                <a:gd name="connsiteX11507" fmla="*/ 1729287 w 2663714"/>
                <a:gd name="connsiteY11507" fmla="*/ 1557183 h 2179871"/>
                <a:gd name="connsiteX11508" fmla="*/ 1731078 w 2663714"/>
                <a:gd name="connsiteY11508" fmla="*/ 1554195 h 2179871"/>
                <a:gd name="connsiteX11509" fmla="*/ 1732444 w 2663714"/>
                <a:gd name="connsiteY11509" fmla="*/ 1552061 h 2179871"/>
                <a:gd name="connsiteX11510" fmla="*/ 1735942 w 2663714"/>
                <a:gd name="connsiteY11510" fmla="*/ 1550696 h 2179871"/>
                <a:gd name="connsiteX11511" fmla="*/ 1735601 w 2663714"/>
                <a:gd name="connsiteY11511" fmla="*/ 1551635 h 2179871"/>
                <a:gd name="connsiteX11512" fmla="*/ 1730994 w 2663714"/>
                <a:gd name="connsiteY11512" fmla="*/ 1554110 h 2179871"/>
                <a:gd name="connsiteX11513" fmla="*/ 1713247 w 2663714"/>
                <a:gd name="connsiteY11513" fmla="*/ 1581763 h 2179871"/>
                <a:gd name="connsiteX11514" fmla="*/ 1716575 w 2663714"/>
                <a:gd name="connsiteY11514" fmla="*/ 1580909 h 2179871"/>
                <a:gd name="connsiteX11515" fmla="*/ 1712309 w 2663714"/>
                <a:gd name="connsiteY11515" fmla="*/ 1583214 h 2179871"/>
                <a:gd name="connsiteX11516" fmla="*/ 1713247 w 2663714"/>
                <a:gd name="connsiteY11516" fmla="*/ 1581848 h 2179871"/>
                <a:gd name="connsiteX11517" fmla="*/ 1713247 w 2663714"/>
                <a:gd name="connsiteY11517" fmla="*/ 1581848 h 2179871"/>
                <a:gd name="connsiteX11518" fmla="*/ 1716148 w 2663714"/>
                <a:gd name="connsiteY11518" fmla="*/ 1603271 h 2179871"/>
                <a:gd name="connsiteX11519" fmla="*/ 1718708 w 2663714"/>
                <a:gd name="connsiteY11519" fmla="*/ 1601820 h 2179871"/>
                <a:gd name="connsiteX11520" fmla="*/ 1718111 w 2663714"/>
                <a:gd name="connsiteY11520" fmla="*/ 1603612 h 2179871"/>
                <a:gd name="connsiteX11521" fmla="*/ 1715636 w 2663714"/>
                <a:gd name="connsiteY11521" fmla="*/ 1604295 h 2179871"/>
                <a:gd name="connsiteX11522" fmla="*/ 1716148 w 2663714"/>
                <a:gd name="connsiteY11522" fmla="*/ 1603271 h 2179871"/>
                <a:gd name="connsiteX11523" fmla="*/ 1720755 w 2663714"/>
                <a:gd name="connsiteY11523" fmla="*/ 1595675 h 2179871"/>
                <a:gd name="connsiteX11524" fmla="*/ 1720755 w 2663714"/>
                <a:gd name="connsiteY11524" fmla="*/ 1595504 h 2179871"/>
                <a:gd name="connsiteX11525" fmla="*/ 1720755 w 2663714"/>
                <a:gd name="connsiteY11525" fmla="*/ 1595675 h 2179871"/>
                <a:gd name="connsiteX11526" fmla="*/ 1720755 w 2663714"/>
                <a:gd name="connsiteY11526" fmla="*/ 1595675 h 2179871"/>
                <a:gd name="connsiteX11527" fmla="*/ 1723741 w 2663714"/>
                <a:gd name="connsiteY11527" fmla="*/ 1605831 h 2179871"/>
                <a:gd name="connsiteX11528" fmla="*/ 1732188 w 2663714"/>
                <a:gd name="connsiteY11528" fmla="*/ 1602844 h 2179871"/>
                <a:gd name="connsiteX11529" fmla="*/ 1721353 w 2663714"/>
                <a:gd name="connsiteY11529" fmla="*/ 1608904 h 2179871"/>
                <a:gd name="connsiteX11530" fmla="*/ 1723741 w 2663714"/>
                <a:gd name="connsiteY11530" fmla="*/ 1605831 h 2179871"/>
                <a:gd name="connsiteX11531" fmla="*/ 1718878 w 2663714"/>
                <a:gd name="connsiteY11531" fmla="*/ 1603441 h 2179871"/>
                <a:gd name="connsiteX11532" fmla="*/ 1719732 w 2663714"/>
                <a:gd name="connsiteY11532" fmla="*/ 1601308 h 2179871"/>
                <a:gd name="connsiteX11533" fmla="*/ 1722120 w 2663714"/>
                <a:gd name="connsiteY11533" fmla="*/ 1599942 h 2179871"/>
                <a:gd name="connsiteX11534" fmla="*/ 1719817 w 2663714"/>
                <a:gd name="connsiteY11534" fmla="*/ 1603186 h 2179871"/>
                <a:gd name="connsiteX11535" fmla="*/ 1718878 w 2663714"/>
                <a:gd name="connsiteY11535" fmla="*/ 1603441 h 2179871"/>
                <a:gd name="connsiteX11536" fmla="*/ 1722120 w 2663714"/>
                <a:gd name="connsiteY11536" fmla="*/ 1594992 h 2179871"/>
                <a:gd name="connsiteX11537" fmla="*/ 1723571 w 2663714"/>
                <a:gd name="connsiteY11537" fmla="*/ 1591322 h 2179871"/>
                <a:gd name="connsiteX11538" fmla="*/ 1725192 w 2663714"/>
                <a:gd name="connsiteY11538" fmla="*/ 1588762 h 2179871"/>
                <a:gd name="connsiteX11539" fmla="*/ 1733127 w 2663714"/>
                <a:gd name="connsiteY11539" fmla="*/ 1576472 h 2179871"/>
                <a:gd name="connsiteX11540" fmla="*/ 1738757 w 2663714"/>
                <a:gd name="connsiteY11540" fmla="*/ 1575020 h 2179871"/>
                <a:gd name="connsiteX11541" fmla="*/ 1727154 w 2663714"/>
                <a:gd name="connsiteY11541" fmla="*/ 1592346 h 2179871"/>
                <a:gd name="connsiteX11542" fmla="*/ 1722120 w 2663714"/>
                <a:gd name="connsiteY11542" fmla="*/ 1594907 h 2179871"/>
                <a:gd name="connsiteX11543" fmla="*/ 1728348 w 2663714"/>
                <a:gd name="connsiteY11543" fmla="*/ 1578946 h 2179871"/>
                <a:gd name="connsiteX11544" fmla="*/ 1728263 w 2663714"/>
                <a:gd name="connsiteY11544" fmla="*/ 1579117 h 2179871"/>
                <a:gd name="connsiteX11545" fmla="*/ 1728263 w 2663714"/>
                <a:gd name="connsiteY11545" fmla="*/ 1578946 h 2179871"/>
                <a:gd name="connsiteX11546" fmla="*/ 1728348 w 2663714"/>
                <a:gd name="connsiteY11546" fmla="*/ 1578946 h 2179871"/>
                <a:gd name="connsiteX11547" fmla="*/ 1713589 w 2663714"/>
                <a:gd name="connsiteY11547" fmla="*/ 1604892 h 2179871"/>
                <a:gd name="connsiteX11548" fmla="*/ 1713162 w 2663714"/>
                <a:gd name="connsiteY11548" fmla="*/ 1604978 h 2179871"/>
                <a:gd name="connsiteX11549" fmla="*/ 1713674 w 2663714"/>
                <a:gd name="connsiteY11549" fmla="*/ 1604722 h 2179871"/>
                <a:gd name="connsiteX11550" fmla="*/ 1713674 w 2663714"/>
                <a:gd name="connsiteY11550" fmla="*/ 1604892 h 2179871"/>
                <a:gd name="connsiteX11551" fmla="*/ 1715892 w 2663714"/>
                <a:gd name="connsiteY11551" fmla="*/ 1608648 h 2179871"/>
                <a:gd name="connsiteX11552" fmla="*/ 1712053 w 2663714"/>
                <a:gd name="connsiteY11552" fmla="*/ 1614195 h 2179871"/>
                <a:gd name="connsiteX11553" fmla="*/ 1710261 w 2663714"/>
                <a:gd name="connsiteY11553" fmla="*/ 1615220 h 2179871"/>
                <a:gd name="connsiteX11554" fmla="*/ 1712991 w 2663714"/>
                <a:gd name="connsiteY11554" fmla="*/ 1609757 h 2179871"/>
                <a:gd name="connsiteX11555" fmla="*/ 1715978 w 2663714"/>
                <a:gd name="connsiteY11555" fmla="*/ 1608648 h 2179871"/>
                <a:gd name="connsiteX11556" fmla="*/ 1701729 w 2663714"/>
                <a:gd name="connsiteY11556" fmla="*/ 1626912 h 2179871"/>
                <a:gd name="connsiteX11557" fmla="*/ 1698317 w 2663714"/>
                <a:gd name="connsiteY11557" fmla="*/ 1627936 h 2179871"/>
                <a:gd name="connsiteX11558" fmla="*/ 1702753 w 2663714"/>
                <a:gd name="connsiteY11558" fmla="*/ 1625035 h 2179871"/>
                <a:gd name="connsiteX11559" fmla="*/ 1701729 w 2663714"/>
                <a:gd name="connsiteY11559" fmla="*/ 1626912 h 2179871"/>
                <a:gd name="connsiteX11560" fmla="*/ 1727240 w 2663714"/>
                <a:gd name="connsiteY11560" fmla="*/ 1601052 h 2179871"/>
                <a:gd name="connsiteX11561" fmla="*/ 1732785 w 2663714"/>
                <a:gd name="connsiteY11561" fmla="*/ 1593627 h 2179871"/>
                <a:gd name="connsiteX11562" fmla="*/ 1741061 w 2663714"/>
                <a:gd name="connsiteY11562" fmla="*/ 1588847 h 2179871"/>
                <a:gd name="connsiteX11563" fmla="*/ 1735259 w 2663714"/>
                <a:gd name="connsiteY11563" fmla="*/ 1598833 h 2179871"/>
                <a:gd name="connsiteX11564" fmla="*/ 1727240 w 2663714"/>
                <a:gd name="connsiteY11564" fmla="*/ 1600966 h 2179871"/>
                <a:gd name="connsiteX11565" fmla="*/ 1740976 w 2663714"/>
                <a:gd name="connsiteY11565" fmla="*/ 1571436 h 2179871"/>
                <a:gd name="connsiteX11566" fmla="*/ 1739952 w 2663714"/>
                <a:gd name="connsiteY11566" fmla="*/ 1571607 h 2179871"/>
                <a:gd name="connsiteX11567" fmla="*/ 1741487 w 2663714"/>
                <a:gd name="connsiteY11567" fmla="*/ 1570668 h 2179871"/>
                <a:gd name="connsiteX11568" fmla="*/ 1740976 w 2663714"/>
                <a:gd name="connsiteY11568" fmla="*/ 1571436 h 2179871"/>
                <a:gd name="connsiteX11569" fmla="*/ 1730396 w 2663714"/>
                <a:gd name="connsiteY11569" fmla="*/ 1573399 h 2179871"/>
                <a:gd name="connsiteX11570" fmla="*/ 1730396 w 2663714"/>
                <a:gd name="connsiteY11570" fmla="*/ 1573399 h 2179871"/>
                <a:gd name="connsiteX11571" fmla="*/ 1730567 w 2663714"/>
                <a:gd name="connsiteY11571" fmla="*/ 1572972 h 2179871"/>
                <a:gd name="connsiteX11572" fmla="*/ 1739269 w 2663714"/>
                <a:gd name="connsiteY11572" fmla="*/ 1550782 h 2179871"/>
                <a:gd name="connsiteX11573" fmla="*/ 1744388 w 2663714"/>
                <a:gd name="connsiteY11573" fmla="*/ 1547624 h 2179871"/>
                <a:gd name="connsiteX11574" fmla="*/ 1746436 w 2663714"/>
                <a:gd name="connsiteY11574" fmla="*/ 1546855 h 2179871"/>
                <a:gd name="connsiteX11575" fmla="*/ 1731847 w 2663714"/>
                <a:gd name="connsiteY11575" fmla="*/ 1572631 h 2179871"/>
                <a:gd name="connsiteX11576" fmla="*/ 1730396 w 2663714"/>
                <a:gd name="connsiteY11576" fmla="*/ 1573399 h 2179871"/>
                <a:gd name="connsiteX11577" fmla="*/ 1739781 w 2663714"/>
                <a:gd name="connsiteY11577" fmla="*/ 1549416 h 2179871"/>
                <a:gd name="connsiteX11578" fmla="*/ 1739781 w 2663714"/>
                <a:gd name="connsiteY11578" fmla="*/ 1549245 h 2179871"/>
                <a:gd name="connsiteX11579" fmla="*/ 1740378 w 2663714"/>
                <a:gd name="connsiteY11579" fmla="*/ 1548989 h 2179871"/>
                <a:gd name="connsiteX11580" fmla="*/ 1739696 w 2663714"/>
                <a:gd name="connsiteY11580" fmla="*/ 1549331 h 2179871"/>
                <a:gd name="connsiteX11581" fmla="*/ 1736710 w 2663714"/>
                <a:gd name="connsiteY11581" fmla="*/ 1548221 h 2179871"/>
                <a:gd name="connsiteX11582" fmla="*/ 1734406 w 2663714"/>
                <a:gd name="connsiteY11582" fmla="*/ 1548904 h 2179871"/>
                <a:gd name="connsiteX11583" fmla="*/ 1738757 w 2663714"/>
                <a:gd name="connsiteY11583" fmla="*/ 1542247 h 2179871"/>
                <a:gd name="connsiteX11584" fmla="*/ 1736795 w 2663714"/>
                <a:gd name="connsiteY11584" fmla="*/ 1548221 h 2179871"/>
                <a:gd name="connsiteX11585" fmla="*/ 1716660 w 2663714"/>
                <a:gd name="connsiteY11585" fmla="*/ 1552403 h 2179871"/>
                <a:gd name="connsiteX11586" fmla="*/ 1727922 w 2663714"/>
                <a:gd name="connsiteY11586" fmla="*/ 1535419 h 2179871"/>
                <a:gd name="connsiteX11587" fmla="*/ 1743706 w 2663714"/>
                <a:gd name="connsiteY11587" fmla="*/ 1525262 h 2179871"/>
                <a:gd name="connsiteX11588" fmla="*/ 1729287 w 2663714"/>
                <a:gd name="connsiteY11588" fmla="*/ 1550440 h 2179871"/>
                <a:gd name="connsiteX11589" fmla="*/ 1715892 w 2663714"/>
                <a:gd name="connsiteY11589" fmla="*/ 1554451 h 2179871"/>
                <a:gd name="connsiteX11590" fmla="*/ 1716660 w 2663714"/>
                <a:gd name="connsiteY11590" fmla="*/ 1552403 h 2179871"/>
                <a:gd name="connsiteX11591" fmla="*/ 1697463 w 2663714"/>
                <a:gd name="connsiteY11591" fmla="*/ 1536699 h 2179871"/>
                <a:gd name="connsiteX11592" fmla="*/ 1716575 w 2663714"/>
                <a:gd name="connsiteY11592" fmla="*/ 1525433 h 2179871"/>
                <a:gd name="connsiteX11593" fmla="*/ 1714357 w 2663714"/>
                <a:gd name="connsiteY11593" fmla="*/ 1529018 h 2179871"/>
                <a:gd name="connsiteX11594" fmla="*/ 1714612 w 2663714"/>
                <a:gd name="connsiteY11594" fmla="*/ 1529188 h 2179871"/>
                <a:gd name="connsiteX11595" fmla="*/ 1717684 w 2663714"/>
                <a:gd name="connsiteY11595" fmla="*/ 1524750 h 2179871"/>
                <a:gd name="connsiteX11596" fmla="*/ 1723998 w 2663714"/>
                <a:gd name="connsiteY11596" fmla="*/ 1521080 h 2179871"/>
                <a:gd name="connsiteX11597" fmla="*/ 1718964 w 2663714"/>
                <a:gd name="connsiteY11597" fmla="*/ 1536272 h 2179871"/>
                <a:gd name="connsiteX11598" fmla="*/ 1689273 w 2663714"/>
                <a:gd name="connsiteY11598" fmla="*/ 1552744 h 2179871"/>
                <a:gd name="connsiteX11599" fmla="*/ 1695842 w 2663714"/>
                <a:gd name="connsiteY11599" fmla="*/ 1539857 h 2179871"/>
                <a:gd name="connsiteX11600" fmla="*/ 1697379 w 2663714"/>
                <a:gd name="connsiteY11600" fmla="*/ 1536699 h 2179871"/>
                <a:gd name="connsiteX11601" fmla="*/ 1765035 w 2663714"/>
                <a:gd name="connsiteY11601" fmla="*/ 1464836 h 2179871"/>
                <a:gd name="connsiteX11602" fmla="*/ 1764950 w 2663714"/>
                <a:gd name="connsiteY11602" fmla="*/ 1465092 h 2179871"/>
                <a:gd name="connsiteX11603" fmla="*/ 1764950 w 2663714"/>
                <a:gd name="connsiteY11603" fmla="*/ 1465092 h 2179871"/>
                <a:gd name="connsiteX11604" fmla="*/ 1762219 w 2663714"/>
                <a:gd name="connsiteY11604" fmla="*/ 1473029 h 2179871"/>
                <a:gd name="connsiteX11605" fmla="*/ 1748739 w 2663714"/>
                <a:gd name="connsiteY11605" fmla="*/ 1480881 h 2179871"/>
                <a:gd name="connsiteX11606" fmla="*/ 1770751 w 2663714"/>
                <a:gd name="connsiteY11606" fmla="*/ 1449985 h 2179871"/>
                <a:gd name="connsiteX11607" fmla="*/ 1765205 w 2663714"/>
                <a:gd name="connsiteY11607" fmla="*/ 1464579 h 2179871"/>
                <a:gd name="connsiteX11608" fmla="*/ 1765205 w 2663714"/>
                <a:gd name="connsiteY11608" fmla="*/ 1464579 h 2179871"/>
                <a:gd name="connsiteX11609" fmla="*/ 1765120 w 2663714"/>
                <a:gd name="connsiteY11609" fmla="*/ 1464836 h 2179871"/>
                <a:gd name="connsiteX11610" fmla="*/ 1726472 w 2663714"/>
                <a:gd name="connsiteY11610" fmla="*/ 1513655 h 2179871"/>
                <a:gd name="connsiteX11611" fmla="*/ 1724936 w 2663714"/>
                <a:gd name="connsiteY11611" fmla="*/ 1514508 h 2179871"/>
                <a:gd name="connsiteX11612" fmla="*/ 1727410 w 2663714"/>
                <a:gd name="connsiteY11612" fmla="*/ 1511009 h 2179871"/>
                <a:gd name="connsiteX11613" fmla="*/ 1726557 w 2663714"/>
                <a:gd name="connsiteY11613" fmla="*/ 1513655 h 2179871"/>
                <a:gd name="connsiteX11614" fmla="*/ 1745071 w 2663714"/>
                <a:gd name="connsiteY11614" fmla="*/ 1479515 h 2179871"/>
                <a:gd name="connsiteX11615" fmla="*/ 1747033 w 2663714"/>
                <a:gd name="connsiteY11615" fmla="*/ 1474309 h 2179871"/>
                <a:gd name="connsiteX11616" fmla="*/ 1747033 w 2663714"/>
                <a:gd name="connsiteY11616" fmla="*/ 1474309 h 2179871"/>
                <a:gd name="connsiteX11617" fmla="*/ 1747033 w 2663714"/>
                <a:gd name="connsiteY11617" fmla="*/ 1474309 h 2179871"/>
                <a:gd name="connsiteX11618" fmla="*/ 1747033 w 2663714"/>
                <a:gd name="connsiteY11618" fmla="*/ 1474309 h 2179871"/>
                <a:gd name="connsiteX11619" fmla="*/ 1747033 w 2663714"/>
                <a:gd name="connsiteY11619" fmla="*/ 1474309 h 2179871"/>
                <a:gd name="connsiteX11620" fmla="*/ 1755138 w 2663714"/>
                <a:gd name="connsiteY11620" fmla="*/ 1450241 h 2179871"/>
                <a:gd name="connsiteX11621" fmla="*/ 1769983 w 2663714"/>
                <a:gd name="connsiteY11621" fmla="*/ 1440084 h 2179871"/>
                <a:gd name="connsiteX11622" fmla="*/ 1744985 w 2663714"/>
                <a:gd name="connsiteY11622" fmla="*/ 1479601 h 2179871"/>
                <a:gd name="connsiteX11623" fmla="*/ 1740549 w 2663714"/>
                <a:gd name="connsiteY11623" fmla="*/ 1471920 h 2179871"/>
                <a:gd name="connsiteX11624" fmla="*/ 1740549 w 2663714"/>
                <a:gd name="connsiteY11624" fmla="*/ 1472175 h 2179871"/>
                <a:gd name="connsiteX11625" fmla="*/ 1740549 w 2663714"/>
                <a:gd name="connsiteY11625" fmla="*/ 1472175 h 2179871"/>
                <a:gd name="connsiteX11626" fmla="*/ 1734832 w 2663714"/>
                <a:gd name="connsiteY11626" fmla="*/ 1489160 h 2179871"/>
                <a:gd name="connsiteX11627" fmla="*/ 1715807 w 2663714"/>
                <a:gd name="connsiteY11627" fmla="*/ 1500255 h 2179871"/>
                <a:gd name="connsiteX11628" fmla="*/ 1732017 w 2663714"/>
                <a:gd name="connsiteY11628" fmla="*/ 1466201 h 2179871"/>
                <a:gd name="connsiteX11629" fmla="*/ 1746692 w 2663714"/>
                <a:gd name="connsiteY11629" fmla="*/ 1456130 h 2179871"/>
                <a:gd name="connsiteX11630" fmla="*/ 1740719 w 2663714"/>
                <a:gd name="connsiteY11630" fmla="*/ 1471749 h 2179871"/>
                <a:gd name="connsiteX11631" fmla="*/ 1740719 w 2663714"/>
                <a:gd name="connsiteY11631" fmla="*/ 1471749 h 2179871"/>
                <a:gd name="connsiteX11632" fmla="*/ 1740719 w 2663714"/>
                <a:gd name="connsiteY11632" fmla="*/ 1472005 h 2179871"/>
                <a:gd name="connsiteX11633" fmla="*/ 1733297 w 2663714"/>
                <a:gd name="connsiteY11633" fmla="*/ 1493257 h 2179871"/>
                <a:gd name="connsiteX11634" fmla="*/ 1729543 w 2663714"/>
                <a:gd name="connsiteY11634" fmla="*/ 1504608 h 2179871"/>
                <a:gd name="connsiteX11635" fmla="*/ 1722718 w 2663714"/>
                <a:gd name="connsiteY11635" fmla="*/ 1515703 h 2179871"/>
                <a:gd name="connsiteX11636" fmla="*/ 1702839 w 2663714"/>
                <a:gd name="connsiteY11636" fmla="*/ 1526287 h 2179871"/>
                <a:gd name="connsiteX11637" fmla="*/ 1712224 w 2663714"/>
                <a:gd name="connsiteY11637" fmla="*/ 1507424 h 2179871"/>
                <a:gd name="connsiteX11638" fmla="*/ 1733382 w 2663714"/>
                <a:gd name="connsiteY11638" fmla="*/ 1493342 h 2179871"/>
                <a:gd name="connsiteX11639" fmla="*/ 1730396 w 2663714"/>
                <a:gd name="connsiteY11639" fmla="*/ 1517410 h 2179871"/>
                <a:gd name="connsiteX11640" fmla="*/ 1740037 w 2663714"/>
                <a:gd name="connsiteY11640" fmla="*/ 1511777 h 2179871"/>
                <a:gd name="connsiteX11641" fmla="*/ 1730226 w 2663714"/>
                <a:gd name="connsiteY11641" fmla="*/ 1528164 h 2179871"/>
                <a:gd name="connsiteX11642" fmla="*/ 1728519 w 2663714"/>
                <a:gd name="connsiteY11642" fmla="*/ 1531066 h 2179871"/>
                <a:gd name="connsiteX11643" fmla="*/ 1723998 w 2663714"/>
                <a:gd name="connsiteY11643" fmla="*/ 1533541 h 2179871"/>
                <a:gd name="connsiteX11644" fmla="*/ 1730311 w 2663714"/>
                <a:gd name="connsiteY11644" fmla="*/ 1517410 h 2179871"/>
                <a:gd name="connsiteX11645" fmla="*/ 1746521 w 2663714"/>
                <a:gd name="connsiteY11645" fmla="*/ 1508022 h 2179871"/>
                <a:gd name="connsiteX11646" fmla="*/ 1751128 w 2663714"/>
                <a:gd name="connsiteY11646" fmla="*/ 1505291 h 2179871"/>
                <a:gd name="connsiteX11647" fmla="*/ 1745583 w 2663714"/>
                <a:gd name="connsiteY11647" fmla="*/ 1521763 h 2179871"/>
                <a:gd name="connsiteX11648" fmla="*/ 1743620 w 2663714"/>
                <a:gd name="connsiteY11648" fmla="*/ 1522872 h 2179871"/>
                <a:gd name="connsiteX11649" fmla="*/ 1732102 w 2663714"/>
                <a:gd name="connsiteY11649" fmla="*/ 1529188 h 2179871"/>
                <a:gd name="connsiteX11650" fmla="*/ 1732102 w 2663714"/>
                <a:gd name="connsiteY11650" fmla="*/ 1529188 h 2179871"/>
                <a:gd name="connsiteX11651" fmla="*/ 1746521 w 2663714"/>
                <a:gd name="connsiteY11651" fmla="*/ 1508022 h 2179871"/>
                <a:gd name="connsiteX11652" fmla="*/ 1724850 w 2663714"/>
                <a:gd name="connsiteY11652" fmla="*/ 1537382 h 2179871"/>
                <a:gd name="connsiteX11653" fmla="*/ 1717940 w 2663714"/>
                <a:gd name="connsiteY11653" fmla="*/ 1549160 h 2179871"/>
                <a:gd name="connsiteX11654" fmla="*/ 1721779 w 2663714"/>
                <a:gd name="connsiteY11654" fmla="*/ 1539345 h 2179871"/>
                <a:gd name="connsiteX11655" fmla="*/ 1724850 w 2663714"/>
                <a:gd name="connsiteY11655" fmla="*/ 1537382 h 2179871"/>
                <a:gd name="connsiteX11656" fmla="*/ 1751555 w 2663714"/>
                <a:gd name="connsiteY11656" fmla="*/ 1500682 h 2179871"/>
                <a:gd name="connsiteX11657" fmla="*/ 1753859 w 2663714"/>
                <a:gd name="connsiteY11657" fmla="*/ 1497353 h 2179871"/>
                <a:gd name="connsiteX11658" fmla="*/ 1753005 w 2663714"/>
                <a:gd name="connsiteY11658" fmla="*/ 1499914 h 2179871"/>
                <a:gd name="connsiteX11659" fmla="*/ 1751640 w 2663714"/>
                <a:gd name="connsiteY11659" fmla="*/ 1500597 h 2179871"/>
                <a:gd name="connsiteX11660" fmla="*/ 1744559 w 2663714"/>
                <a:gd name="connsiteY11660" fmla="*/ 1504267 h 2179871"/>
                <a:gd name="connsiteX11661" fmla="*/ 1733211 w 2663714"/>
                <a:gd name="connsiteY11661" fmla="*/ 1510070 h 2179871"/>
                <a:gd name="connsiteX11662" fmla="*/ 1739610 w 2663714"/>
                <a:gd name="connsiteY11662" fmla="*/ 1493598 h 2179871"/>
                <a:gd name="connsiteX11663" fmla="*/ 1745924 w 2663714"/>
                <a:gd name="connsiteY11663" fmla="*/ 1484807 h 2179871"/>
                <a:gd name="connsiteX11664" fmla="*/ 1761708 w 2663714"/>
                <a:gd name="connsiteY11664" fmla="*/ 1474480 h 2179871"/>
                <a:gd name="connsiteX11665" fmla="*/ 1760257 w 2663714"/>
                <a:gd name="connsiteY11665" fmla="*/ 1478577 h 2179871"/>
                <a:gd name="connsiteX11666" fmla="*/ 1744473 w 2663714"/>
                <a:gd name="connsiteY11666" fmla="*/ 1504267 h 2179871"/>
                <a:gd name="connsiteX11667" fmla="*/ 1780819 w 2663714"/>
                <a:gd name="connsiteY11667" fmla="*/ 1423783 h 2179871"/>
                <a:gd name="connsiteX11668" fmla="*/ 1777576 w 2663714"/>
                <a:gd name="connsiteY11668" fmla="*/ 1428306 h 2179871"/>
                <a:gd name="connsiteX11669" fmla="*/ 1777576 w 2663714"/>
                <a:gd name="connsiteY11669" fmla="*/ 1428306 h 2179871"/>
                <a:gd name="connsiteX11670" fmla="*/ 1777491 w 2663714"/>
                <a:gd name="connsiteY11670" fmla="*/ 1428477 h 2179871"/>
                <a:gd name="connsiteX11671" fmla="*/ 1777491 w 2663714"/>
                <a:gd name="connsiteY11671" fmla="*/ 1428648 h 2179871"/>
                <a:gd name="connsiteX11672" fmla="*/ 1777406 w 2663714"/>
                <a:gd name="connsiteY11672" fmla="*/ 1428648 h 2179871"/>
                <a:gd name="connsiteX11673" fmla="*/ 1771348 w 2663714"/>
                <a:gd name="connsiteY11673" fmla="*/ 1438036 h 2179871"/>
                <a:gd name="connsiteX11674" fmla="*/ 1756247 w 2663714"/>
                <a:gd name="connsiteY11674" fmla="*/ 1447083 h 2179871"/>
                <a:gd name="connsiteX11675" fmla="*/ 1759489 w 2663714"/>
                <a:gd name="connsiteY11675" fmla="*/ 1437268 h 2179871"/>
                <a:gd name="connsiteX11676" fmla="*/ 1780989 w 2663714"/>
                <a:gd name="connsiteY11676" fmla="*/ 1423356 h 2179871"/>
                <a:gd name="connsiteX11677" fmla="*/ 1780819 w 2663714"/>
                <a:gd name="connsiteY11677" fmla="*/ 1423698 h 2179871"/>
                <a:gd name="connsiteX11678" fmla="*/ 1748057 w 2663714"/>
                <a:gd name="connsiteY11678" fmla="*/ 1451948 h 2179871"/>
                <a:gd name="connsiteX11679" fmla="*/ 1734662 w 2663714"/>
                <a:gd name="connsiteY11679" fmla="*/ 1459885 h 2179871"/>
                <a:gd name="connsiteX11680" fmla="*/ 1737819 w 2663714"/>
                <a:gd name="connsiteY11680" fmla="*/ 1453057 h 2179871"/>
                <a:gd name="connsiteX11681" fmla="*/ 1737819 w 2663714"/>
                <a:gd name="connsiteY11681" fmla="*/ 1453057 h 2179871"/>
                <a:gd name="connsiteX11682" fmla="*/ 1737819 w 2663714"/>
                <a:gd name="connsiteY11682" fmla="*/ 1453057 h 2179871"/>
                <a:gd name="connsiteX11683" fmla="*/ 1737819 w 2663714"/>
                <a:gd name="connsiteY11683" fmla="*/ 1453057 h 2179871"/>
                <a:gd name="connsiteX11684" fmla="*/ 1737819 w 2663714"/>
                <a:gd name="connsiteY11684" fmla="*/ 1453057 h 2179871"/>
                <a:gd name="connsiteX11685" fmla="*/ 1738928 w 2663714"/>
                <a:gd name="connsiteY11685" fmla="*/ 1450412 h 2179871"/>
                <a:gd name="connsiteX11686" fmla="*/ 1751811 w 2663714"/>
                <a:gd name="connsiteY11686" fmla="*/ 1442218 h 2179871"/>
                <a:gd name="connsiteX11687" fmla="*/ 1747972 w 2663714"/>
                <a:gd name="connsiteY11687" fmla="*/ 1452033 h 2179871"/>
                <a:gd name="connsiteX11688" fmla="*/ 1715551 w 2663714"/>
                <a:gd name="connsiteY11688" fmla="*/ 1455362 h 2179871"/>
                <a:gd name="connsiteX11689" fmla="*/ 1715551 w 2663714"/>
                <a:gd name="connsiteY11689" fmla="*/ 1455362 h 2179871"/>
                <a:gd name="connsiteX11690" fmla="*/ 1715551 w 2663714"/>
                <a:gd name="connsiteY11690" fmla="*/ 1455362 h 2179871"/>
                <a:gd name="connsiteX11691" fmla="*/ 1715551 w 2663714"/>
                <a:gd name="connsiteY11691" fmla="*/ 1455362 h 2179871"/>
                <a:gd name="connsiteX11692" fmla="*/ 1715551 w 2663714"/>
                <a:gd name="connsiteY11692" fmla="*/ 1455362 h 2179871"/>
                <a:gd name="connsiteX11693" fmla="*/ 1724082 w 2663714"/>
                <a:gd name="connsiteY11693" fmla="*/ 1433427 h 2179871"/>
                <a:gd name="connsiteX11694" fmla="*/ 1744815 w 2663714"/>
                <a:gd name="connsiteY11694" fmla="*/ 1420113 h 2179871"/>
                <a:gd name="connsiteX11695" fmla="*/ 1745241 w 2663714"/>
                <a:gd name="connsiteY11695" fmla="*/ 1419857 h 2179871"/>
                <a:gd name="connsiteX11696" fmla="*/ 1732785 w 2663714"/>
                <a:gd name="connsiteY11696" fmla="*/ 1447425 h 2179871"/>
                <a:gd name="connsiteX11697" fmla="*/ 1714442 w 2663714"/>
                <a:gd name="connsiteY11697" fmla="*/ 1457922 h 2179871"/>
                <a:gd name="connsiteX11698" fmla="*/ 1715466 w 2663714"/>
                <a:gd name="connsiteY11698" fmla="*/ 1455532 h 2179871"/>
                <a:gd name="connsiteX11699" fmla="*/ 1700108 w 2663714"/>
                <a:gd name="connsiteY11699" fmla="*/ 1381450 h 2179871"/>
                <a:gd name="connsiteX11700" fmla="*/ 1711968 w 2663714"/>
                <a:gd name="connsiteY11700" fmla="*/ 1352944 h 2179871"/>
                <a:gd name="connsiteX11701" fmla="*/ 1716916 w 2663714"/>
                <a:gd name="connsiteY11701" fmla="*/ 1340824 h 2179871"/>
                <a:gd name="connsiteX11702" fmla="*/ 1736795 w 2663714"/>
                <a:gd name="connsiteY11702" fmla="*/ 1327937 h 2179871"/>
                <a:gd name="connsiteX11703" fmla="*/ 1734235 w 2663714"/>
                <a:gd name="connsiteY11703" fmla="*/ 1346543 h 2179871"/>
                <a:gd name="connsiteX11704" fmla="*/ 1729543 w 2663714"/>
                <a:gd name="connsiteY11704" fmla="*/ 1351578 h 2179871"/>
                <a:gd name="connsiteX11705" fmla="*/ 1734235 w 2663714"/>
                <a:gd name="connsiteY11705" fmla="*/ 1338947 h 2179871"/>
                <a:gd name="connsiteX11706" fmla="*/ 1733979 w 2663714"/>
                <a:gd name="connsiteY11706" fmla="*/ 1338861 h 2179871"/>
                <a:gd name="connsiteX11707" fmla="*/ 1727581 w 2663714"/>
                <a:gd name="connsiteY11707" fmla="*/ 1353712 h 2179871"/>
                <a:gd name="connsiteX11708" fmla="*/ 1726130 w 2663714"/>
                <a:gd name="connsiteY11708" fmla="*/ 1355248 h 2179871"/>
                <a:gd name="connsiteX11709" fmla="*/ 1726301 w 2663714"/>
                <a:gd name="connsiteY11709" fmla="*/ 1355419 h 2179871"/>
                <a:gd name="connsiteX11710" fmla="*/ 1727154 w 2663714"/>
                <a:gd name="connsiteY11710" fmla="*/ 1354651 h 2179871"/>
                <a:gd name="connsiteX11711" fmla="*/ 1720585 w 2663714"/>
                <a:gd name="connsiteY11711" fmla="*/ 1370014 h 2179871"/>
                <a:gd name="connsiteX11712" fmla="*/ 1717428 w 2663714"/>
                <a:gd name="connsiteY11712" fmla="*/ 1377097 h 2179871"/>
                <a:gd name="connsiteX11713" fmla="*/ 1699085 w 2663714"/>
                <a:gd name="connsiteY11713" fmla="*/ 1386912 h 2179871"/>
                <a:gd name="connsiteX11714" fmla="*/ 1700108 w 2663714"/>
                <a:gd name="connsiteY11714" fmla="*/ 1381450 h 2179871"/>
                <a:gd name="connsiteX11715" fmla="*/ 1772628 w 2663714"/>
                <a:gd name="connsiteY11715" fmla="*/ 1237467 h 2179871"/>
                <a:gd name="connsiteX11716" fmla="*/ 1772372 w 2663714"/>
                <a:gd name="connsiteY11716" fmla="*/ 1237467 h 2179871"/>
                <a:gd name="connsiteX11717" fmla="*/ 1772799 w 2663714"/>
                <a:gd name="connsiteY11717" fmla="*/ 1233371 h 2179871"/>
                <a:gd name="connsiteX11718" fmla="*/ 1777576 w 2663714"/>
                <a:gd name="connsiteY11718" fmla="*/ 1220824 h 2179871"/>
                <a:gd name="connsiteX11719" fmla="*/ 1783378 w 2663714"/>
                <a:gd name="connsiteY11719" fmla="*/ 1215789 h 2179871"/>
                <a:gd name="connsiteX11720" fmla="*/ 1779795 w 2663714"/>
                <a:gd name="connsiteY11720" fmla="*/ 1241308 h 2179871"/>
                <a:gd name="connsiteX11721" fmla="*/ 1771604 w 2663714"/>
                <a:gd name="connsiteY11721" fmla="*/ 1245917 h 2179871"/>
                <a:gd name="connsiteX11722" fmla="*/ 1772372 w 2663714"/>
                <a:gd name="connsiteY11722" fmla="*/ 1237809 h 2179871"/>
                <a:gd name="connsiteX11723" fmla="*/ 1772628 w 2663714"/>
                <a:gd name="connsiteY11723" fmla="*/ 1237809 h 2179871"/>
                <a:gd name="connsiteX11724" fmla="*/ 1772628 w 2663714"/>
                <a:gd name="connsiteY11724" fmla="*/ 1237553 h 2179871"/>
                <a:gd name="connsiteX11725" fmla="*/ 1766144 w 2663714"/>
                <a:gd name="connsiteY11725" fmla="*/ 1236785 h 2179871"/>
                <a:gd name="connsiteX11726" fmla="*/ 1759745 w 2663714"/>
                <a:gd name="connsiteY11726" fmla="*/ 1236102 h 2179871"/>
                <a:gd name="connsiteX11727" fmla="*/ 1763243 w 2663714"/>
                <a:gd name="connsiteY11727" fmla="*/ 1233029 h 2179871"/>
                <a:gd name="connsiteX11728" fmla="*/ 1767083 w 2663714"/>
                <a:gd name="connsiteY11728" fmla="*/ 1229701 h 2179871"/>
                <a:gd name="connsiteX11729" fmla="*/ 1766144 w 2663714"/>
                <a:gd name="connsiteY11729" fmla="*/ 1236699 h 2179871"/>
                <a:gd name="connsiteX11730" fmla="*/ 1773567 w 2663714"/>
                <a:gd name="connsiteY11730" fmla="*/ 1224153 h 2179871"/>
                <a:gd name="connsiteX11731" fmla="*/ 1775955 w 2663714"/>
                <a:gd name="connsiteY11731" fmla="*/ 1222105 h 2179871"/>
                <a:gd name="connsiteX11732" fmla="*/ 1772884 w 2663714"/>
                <a:gd name="connsiteY11732" fmla="*/ 1231493 h 2179871"/>
                <a:gd name="connsiteX11733" fmla="*/ 1773567 w 2663714"/>
                <a:gd name="connsiteY11733" fmla="*/ 1224153 h 2179871"/>
                <a:gd name="connsiteX11734" fmla="*/ 1803769 w 2663714"/>
                <a:gd name="connsiteY11734" fmla="*/ 1106628 h 2179871"/>
                <a:gd name="connsiteX11735" fmla="*/ 1810168 w 2663714"/>
                <a:gd name="connsiteY11735" fmla="*/ 1104494 h 2179871"/>
                <a:gd name="connsiteX11736" fmla="*/ 1801124 w 2663714"/>
                <a:gd name="connsiteY11736" fmla="*/ 1113200 h 2179871"/>
                <a:gd name="connsiteX11737" fmla="*/ 1803769 w 2663714"/>
                <a:gd name="connsiteY11737" fmla="*/ 1106628 h 2179871"/>
                <a:gd name="connsiteX11738" fmla="*/ 1797967 w 2663714"/>
                <a:gd name="connsiteY11738" fmla="*/ 1121308 h 2179871"/>
                <a:gd name="connsiteX11739" fmla="*/ 1798565 w 2663714"/>
                <a:gd name="connsiteY11739" fmla="*/ 1119857 h 2179871"/>
                <a:gd name="connsiteX11740" fmla="*/ 1814860 w 2663714"/>
                <a:gd name="connsiteY11740" fmla="*/ 1106714 h 2179871"/>
                <a:gd name="connsiteX11741" fmla="*/ 1806926 w 2663714"/>
                <a:gd name="connsiteY11741" fmla="*/ 1129331 h 2179871"/>
                <a:gd name="connsiteX11742" fmla="*/ 1796090 w 2663714"/>
                <a:gd name="connsiteY11742" fmla="*/ 1140511 h 2179871"/>
                <a:gd name="connsiteX11743" fmla="*/ 1797967 w 2663714"/>
                <a:gd name="connsiteY11743" fmla="*/ 1121308 h 2179871"/>
                <a:gd name="connsiteX11744" fmla="*/ 1793957 w 2663714"/>
                <a:gd name="connsiteY11744" fmla="*/ 1142731 h 2179871"/>
                <a:gd name="connsiteX11745" fmla="*/ 1786450 w 2663714"/>
                <a:gd name="connsiteY11745" fmla="*/ 1150583 h 2179871"/>
                <a:gd name="connsiteX11746" fmla="*/ 1796517 w 2663714"/>
                <a:gd name="connsiteY11746" fmla="*/ 1124978 h 2179871"/>
                <a:gd name="connsiteX11747" fmla="*/ 1793957 w 2663714"/>
                <a:gd name="connsiteY11747" fmla="*/ 1142731 h 2179871"/>
                <a:gd name="connsiteX11748" fmla="*/ 1803854 w 2663714"/>
                <a:gd name="connsiteY11748" fmla="*/ 1138378 h 2179871"/>
                <a:gd name="connsiteX11749" fmla="*/ 1793360 w 2663714"/>
                <a:gd name="connsiteY11749" fmla="*/ 1169359 h 2179871"/>
                <a:gd name="connsiteX11750" fmla="*/ 1795578 w 2663714"/>
                <a:gd name="connsiteY11750" fmla="*/ 1145974 h 2179871"/>
                <a:gd name="connsiteX11751" fmla="*/ 1795578 w 2663714"/>
                <a:gd name="connsiteY11751" fmla="*/ 1145974 h 2179871"/>
                <a:gd name="connsiteX11752" fmla="*/ 1803854 w 2663714"/>
                <a:gd name="connsiteY11752" fmla="*/ 1138378 h 2179871"/>
                <a:gd name="connsiteX11753" fmla="*/ 1793275 w 2663714"/>
                <a:gd name="connsiteY11753" fmla="*/ 1179430 h 2179871"/>
                <a:gd name="connsiteX11754" fmla="*/ 1808973 w 2663714"/>
                <a:gd name="connsiteY11754" fmla="*/ 1166457 h 2179871"/>
                <a:gd name="connsiteX11755" fmla="*/ 1800100 w 2663714"/>
                <a:gd name="connsiteY11755" fmla="*/ 1194025 h 2179871"/>
                <a:gd name="connsiteX11756" fmla="*/ 1790203 w 2663714"/>
                <a:gd name="connsiteY11756" fmla="*/ 1203755 h 2179871"/>
                <a:gd name="connsiteX11757" fmla="*/ 1790374 w 2663714"/>
                <a:gd name="connsiteY11757" fmla="*/ 1201706 h 2179871"/>
                <a:gd name="connsiteX11758" fmla="*/ 1794128 w 2663714"/>
                <a:gd name="connsiteY11758" fmla="*/ 1199402 h 2179871"/>
                <a:gd name="connsiteX11759" fmla="*/ 1793957 w 2663714"/>
                <a:gd name="connsiteY11759" fmla="*/ 1199146 h 2179871"/>
                <a:gd name="connsiteX11760" fmla="*/ 1790374 w 2663714"/>
                <a:gd name="connsiteY11760" fmla="*/ 1201109 h 2179871"/>
                <a:gd name="connsiteX11761" fmla="*/ 1792166 w 2663714"/>
                <a:gd name="connsiteY11761" fmla="*/ 1182418 h 2179871"/>
                <a:gd name="connsiteX11762" fmla="*/ 1793275 w 2663714"/>
                <a:gd name="connsiteY11762" fmla="*/ 1179516 h 2179871"/>
                <a:gd name="connsiteX11763" fmla="*/ 1808632 w 2663714"/>
                <a:gd name="connsiteY11763" fmla="*/ 1181308 h 2179871"/>
                <a:gd name="connsiteX11764" fmla="*/ 1807864 w 2663714"/>
                <a:gd name="connsiteY11764" fmla="*/ 1186429 h 2179871"/>
                <a:gd name="connsiteX11765" fmla="*/ 1805987 w 2663714"/>
                <a:gd name="connsiteY11765" fmla="*/ 1188221 h 2179871"/>
                <a:gd name="connsiteX11766" fmla="*/ 1808632 w 2663714"/>
                <a:gd name="connsiteY11766" fmla="*/ 1181308 h 2179871"/>
                <a:gd name="connsiteX11767" fmla="*/ 1792763 w 2663714"/>
                <a:gd name="connsiteY11767" fmla="*/ 1216642 h 2179871"/>
                <a:gd name="connsiteX11768" fmla="*/ 1787217 w 2663714"/>
                <a:gd name="connsiteY11768" fmla="*/ 1233712 h 2179871"/>
                <a:gd name="connsiteX11769" fmla="*/ 1789521 w 2663714"/>
                <a:gd name="connsiteY11769" fmla="*/ 1210668 h 2179871"/>
                <a:gd name="connsiteX11770" fmla="*/ 1796773 w 2663714"/>
                <a:gd name="connsiteY11770" fmla="*/ 1204437 h 2179871"/>
                <a:gd name="connsiteX11771" fmla="*/ 1792849 w 2663714"/>
                <a:gd name="connsiteY11771" fmla="*/ 1216728 h 2179871"/>
                <a:gd name="connsiteX11772" fmla="*/ 1778430 w 2663714"/>
                <a:gd name="connsiteY11772" fmla="*/ 1251123 h 2179871"/>
                <a:gd name="connsiteX11773" fmla="*/ 1778430 w 2663714"/>
                <a:gd name="connsiteY11773" fmla="*/ 1251123 h 2179871"/>
                <a:gd name="connsiteX11774" fmla="*/ 1778430 w 2663714"/>
                <a:gd name="connsiteY11774" fmla="*/ 1251379 h 2179871"/>
                <a:gd name="connsiteX11775" fmla="*/ 1778430 w 2663714"/>
                <a:gd name="connsiteY11775" fmla="*/ 1251635 h 2179871"/>
                <a:gd name="connsiteX11776" fmla="*/ 1778430 w 2663714"/>
                <a:gd name="connsiteY11776" fmla="*/ 1251635 h 2179871"/>
                <a:gd name="connsiteX11777" fmla="*/ 1776638 w 2663714"/>
                <a:gd name="connsiteY11777" fmla="*/ 1269387 h 2179871"/>
                <a:gd name="connsiteX11778" fmla="*/ 1776041 w 2663714"/>
                <a:gd name="connsiteY11778" fmla="*/ 1269729 h 2179871"/>
                <a:gd name="connsiteX11779" fmla="*/ 1768447 w 2663714"/>
                <a:gd name="connsiteY11779" fmla="*/ 1273911 h 2179871"/>
                <a:gd name="connsiteX11780" fmla="*/ 1770580 w 2663714"/>
                <a:gd name="connsiteY11780" fmla="*/ 1257951 h 2179871"/>
                <a:gd name="connsiteX11781" fmla="*/ 1770580 w 2663714"/>
                <a:gd name="connsiteY11781" fmla="*/ 1257951 h 2179871"/>
                <a:gd name="connsiteX11782" fmla="*/ 1770580 w 2663714"/>
                <a:gd name="connsiteY11782" fmla="*/ 1257780 h 2179871"/>
                <a:gd name="connsiteX11783" fmla="*/ 1770580 w 2663714"/>
                <a:gd name="connsiteY11783" fmla="*/ 1257780 h 2179871"/>
                <a:gd name="connsiteX11784" fmla="*/ 1770837 w 2663714"/>
                <a:gd name="connsiteY11784" fmla="*/ 1254964 h 2179871"/>
                <a:gd name="connsiteX11785" fmla="*/ 1779027 w 2663714"/>
                <a:gd name="connsiteY11785" fmla="*/ 1247453 h 2179871"/>
                <a:gd name="connsiteX11786" fmla="*/ 1778515 w 2663714"/>
                <a:gd name="connsiteY11786" fmla="*/ 1251038 h 2179871"/>
                <a:gd name="connsiteX11787" fmla="*/ 1771519 w 2663714"/>
                <a:gd name="connsiteY11787" fmla="*/ 1275362 h 2179871"/>
                <a:gd name="connsiteX11788" fmla="*/ 1770922 w 2663714"/>
                <a:gd name="connsiteY11788" fmla="*/ 1275362 h 2179871"/>
                <a:gd name="connsiteX11789" fmla="*/ 1772799 w 2663714"/>
                <a:gd name="connsiteY11789" fmla="*/ 1274082 h 2179871"/>
                <a:gd name="connsiteX11790" fmla="*/ 1771519 w 2663714"/>
                <a:gd name="connsiteY11790" fmla="*/ 1275362 h 2179871"/>
                <a:gd name="connsiteX11791" fmla="*/ 1768959 w 2663714"/>
                <a:gd name="connsiteY11791" fmla="*/ 1276471 h 2179871"/>
                <a:gd name="connsiteX11792" fmla="*/ 1770239 w 2663714"/>
                <a:gd name="connsiteY11792" fmla="*/ 1276642 h 2179871"/>
                <a:gd name="connsiteX11793" fmla="*/ 1767765 w 2663714"/>
                <a:gd name="connsiteY11793" fmla="*/ 1279117 h 2179871"/>
                <a:gd name="connsiteX11794" fmla="*/ 1768021 w 2663714"/>
                <a:gd name="connsiteY11794" fmla="*/ 1277069 h 2179871"/>
                <a:gd name="connsiteX11795" fmla="*/ 1768959 w 2663714"/>
                <a:gd name="connsiteY11795" fmla="*/ 1276471 h 2179871"/>
                <a:gd name="connsiteX11796" fmla="*/ 1775529 w 2663714"/>
                <a:gd name="connsiteY11796" fmla="*/ 1277240 h 2179871"/>
                <a:gd name="connsiteX11797" fmla="*/ 1775785 w 2663714"/>
                <a:gd name="connsiteY11797" fmla="*/ 1277240 h 2179871"/>
                <a:gd name="connsiteX11798" fmla="*/ 1773396 w 2663714"/>
                <a:gd name="connsiteY11798" fmla="*/ 1301308 h 2179871"/>
                <a:gd name="connsiteX11799" fmla="*/ 1763926 w 2663714"/>
                <a:gd name="connsiteY11799" fmla="*/ 1306856 h 2179871"/>
                <a:gd name="connsiteX11800" fmla="*/ 1766997 w 2663714"/>
                <a:gd name="connsiteY11800" fmla="*/ 1284580 h 2179871"/>
                <a:gd name="connsiteX11801" fmla="*/ 1775529 w 2663714"/>
                <a:gd name="connsiteY11801" fmla="*/ 1277154 h 2179871"/>
                <a:gd name="connsiteX11802" fmla="*/ 1783890 w 2663714"/>
                <a:gd name="connsiteY11802" fmla="*/ 1263157 h 2179871"/>
                <a:gd name="connsiteX11803" fmla="*/ 1785426 w 2663714"/>
                <a:gd name="connsiteY11803" fmla="*/ 1252318 h 2179871"/>
                <a:gd name="connsiteX11804" fmla="*/ 1785426 w 2663714"/>
                <a:gd name="connsiteY11804" fmla="*/ 1252318 h 2179871"/>
                <a:gd name="connsiteX11805" fmla="*/ 1785426 w 2663714"/>
                <a:gd name="connsiteY11805" fmla="*/ 1252318 h 2179871"/>
                <a:gd name="connsiteX11806" fmla="*/ 1785426 w 2663714"/>
                <a:gd name="connsiteY11806" fmla="*/ 1252318 h 2179871"/>
                <a:gd name="connsiteX11807" fmla="*/ 1785426 w 2663714"/>
                <a:gd name="connsiteY11807" fmla="*/ 1252318 h 2179871"/>
                <a:gd name="connsiteX11808" fmla="*/ 1786620 w 2663714"/>
                <a:gd name="connsiteY11808" fmla="*/ 1240710 h 2179871"/>
                <a:gd name="connsiteX11809" fmla="*/ 1793702 w 2663714"/>
                <a:gd name="connsiteY11809" fmla="*/ 1234224 h 2179871"/>
                <a:gd name="connsiteX11810" fmla="*/ 1793957 w 2663714"/>
                <a:gd name="connsiteY11810" fmla="*/ 1234054 h 2179871"/>
                <a:gd name="connsiteX11811" fmla="*/ 1787388 w 2663714"/>
                <a:gd name="connsiteY11811" fmla="*/ 1253769 h 2179871"/>
                <a:gd name="connsiteX11812" fmla="*/ 1784317 w 2663714"/>
                <a:gd name="connsiteY11812" fmla="*/ 1262901 h 2179871"/>
                <a:gd name="connsiteX11813" fmla="*/ 1783975 w 2663714"/>
                <a:gd name="connsiteY11813" fmla="*/ 1263243 h 2179871"/>
                <a:gd name="connsiteX11814" fmla="*/ 1785853 w 2663714"/>
                <a:gd name="connsiteY11814" fmla="*/ 1198975 h 2179871"/>
                <a:gd name="connsiteX11815" fmla="*/ 1785084 w 2663714"/>
                <a:gd name="connsiteY11815" fmla="*/ 1204011 h 2179871"/>
                <a:gd name="connsiteX11816" fmla="*/ 1783634 w 2663714"/>
                <a:gd name="connsiteY11816" fmla="*/ 1204864 h 2179871"/>
                <a:gd name="connsiteX11817" fmla="*/ 1785853 w 2663714"/>
                <a:gd name="connsiteY11817" fmla="*/ 1198975 h 2179871"/>
                <a:gd name="connsiteX11818" fmla="*/ 1784999 w 2663714"/>
                <a:gd name="connsiteY11818" fmla="*/ 1204949 h 2179871"/>
                <a:gd name="connsiteX11819" fmla="*/ 1784317 w 2663714"/>
                <a:gd name="connsiteY11819" fmla="*/ 1209558 h 2179871"/>
                <a:gd name="connsiteX11820" fmla="*/ 1780392 w 2663714"/>
                <a:gd name="connsiteY11820" fmla="*/ 1213399 h 2179871"/>
                <a:gd name="connsiteX11821" fmla="*/ 1783122 w 2663714"/>
                <a:gd name="connsiteY11821" fmla="*/ 1206059 h 2179871"/>
                <a:gd name="connsiteX11822" fmla="*/ 1784914 w 2663714"/>
                <a:gd name="connsiteY11822" fmla="*/ 1204949 h 2179871"/>
                <a:gd name="connsiteX11823" fmla="*/ 1778003 w 2663714"/>
                <a:gd name="connsiteY11823" fmla="*/ 1243698 h 2179871"/>
                <a:gd name="connsiteX11824" fmla="*/ 1771178 w 2663714"/>
                <a:gd name="connsiteY11824" fmla="*/ 1250952 h 2179871"/>
                <a:gd name="connsiteX11825" fmla="*/ 1771519 w 2663714"/>
                <a:gd name="connsiteY11825" fmla="*/ 1247709 h 2179871"/>
                <a:gd name="connsiteX11826" fmla="*/ 1778003 w 2663714"/>
                <a:gd name="connsiteY11826" fmla="*/ 1243698 h 2179871"/>
                <a:gd name="connsiteX11827" fmla="*/ 1762049 w 2663714"/>
                <a:gd name="connsiteY11827" fmla="*/ 1273740 h 2179871"/>
                <a:gd name="connsiteX11828" fmla="*/ 1757015 w 2663714"/>
                <a:gd name="connsiteY11828" fmla="*/ 1272887 h 2179871"/>
                <a:gd name="connsiteX11829" fmla="*/ 1752152 w 2663714"/>
                <a:gd name="connsiteY11829" fmla="*/ 1272119 h 2179871"/>
                <a:gd name="connsiteX11830" fmla="*/ 1763158 w 2663714"/>
                <a:gd name="connsiteY11830" fmla="*/ 1261962 h 2179871"/>
                <a:gd name="connsiteX11831" fmla="*/ 1762049 w 2663714"/>
                <a:gd name="connsiteY11831" fmla="*/ 1273655 h 2179871"/>
                <a:gd name="connsiteX11832" fmla="*/ 1750787 w 2663714"/>
                <a:gd name="connsiteY11832" fmla="*/ 1274338 h 2179871"/>
                <a:gd name="connsiteX11833" fmla="*/ 1756589 w 2663714"/>
                <a:gd name="connsiteY11833" fmla="*/ 1274935 h 2179871"/>
                <a:gd name="connsiteX11834" fmla="*/ 1761878 w 2663714"/>
                <a:gd name="connsiteY11834" fmla="*/ 1275533 h 2179871"/>
                <a:gd name="connsiteX11835" fmla="*/ 1761708 w 2663714"/>
                <a:gd name="connsiteY11835" fmla="*/ 1277666 h 2179871"/>
                <a:gd name="connsiteX11836" fmla="*/ 1749081 w 2663714"/>
                <a:gd name="connsiteY11836" fmla="*/ 1284665 h 2179871"/>
                <a:gd name="connsiteX11837" fmla="*/ 1750872 w 2663714"/>
                <a:gd name="connsiteY11837" fmla="*/ 1274252 h 2179871"/>
                <a:gd name="connsiteX11838" fmla="*/ 1761367 w 2663714"/>
                <a:gd name="connsiteY11838" fmla="*/ 1281166 h 2179871"/>
                <a:gd name="connsiteX11839" fmla="*/ 1760940 w 2663714"/>
                <a:gd name="connsiteY11839" fmla="*/ 1285945 h 2179871"/>
                <a:gd name="connsiteX11840" fmla="*/ 1749678 w 2663714"/>
                <a:gd name="connsiteY11840" fmla="*/ 1297041 h 2179871"/>
                <a:gd name="connsiteX11841" fmla="*/ 1746351 w 2663714"/>
                <a:gd name="connsiteY11841" fmla="*/ 1300369 h 2179871"/>
                <a:gd name="connsiteX11842" fmla="*/ 1748313 w 2663714"/>
                <a:gd name="connsiteY11842" fmla="*/ 1289274 h 2179871"/>
                <a:gd name="connsiteX11843" fmla="*/ 1761367 w 2663714"/>
                <a:gd name="connsiteY11843" fmla="*/ 1281166 h 2179871"/>
                <a:gd name="connsiteX11844" fmla="*/ 1750958 w 2663714"/>
                <a:gd name="connsiteY11844" fmla="*/ 1298662 h 2179871"/>
                <a:gd name="connsiteX11845" fmla="*/ 1760513 w 2663714"/>
                <a:gd name="connsiteY11845" fmla="*/ 1290298 h 2179871"/>
                <a:gd name="connsiteX11846" fmla="*/ 1758722 w 2663714"/>
                <a:gd name="connsiteY11846" fmla="*/ 1309928 h 2179871"/>
                <a:gd name="connsiteX11847" fmla="*/ 1742852 w 2663714"/>
                <a:gd name="connsiteY11847" fmla="*/ 1319317 h 2179871"/>
                <a:gd name="connsiteX11848" fmla="*/ 1745839 w 2663714"/>
                <a:gd name="connsiteY11848" fmla="*/ 1303100 h 2179871"/>
                <a:gd name="connsiteX11849" fmla="*/ 1750958 w 2663714"/>
                <a:gd name="connsiteY11849" fmla="*/ 1298577 h 2179871"/>
                <a:gd name="connsiteX11850" fmla="*/ 1758380 w 2663714"/>
                <a:gd name="connsiteY11850" fmla="*/ 1314110 h 2179871"/>
                <a:gd name="connsiteX11851" fmla="*/ 1757697 w 2663714"/>
                <a:gd name="connsiteY11851" fmla="*/ 1321706 h 2179871"/>
                <a:gd name="connsiteX11852" fmla="*/ 1746692 w 2663714"/>
                <a:gd name="connsiteY11852" fmla="*/ 1333570 h 2179871"/>
                <a:gd name="connsiteX11853" fmla="*/ 1738416 w 2663714"/>
                <a:gd name="connsiteY11853" fmla="*/ 1342361 h 2179871"/>
                <a:gd name="connsiteX11854" fmla="*/ 1741829 w 2663714"/>
                <a:gd name="connsiteY11854" fmla="*/ 1324864 h 2179871"/>
                <a:gd name="connsiteX11855" fmla="*/ 1758466 w 2663714"/>
                <a:gd name="connsiteY11855" fmla="*/ 1314110 h 2179871"/>
                <a:gd name="connsiteX11856" fmla="*/ 1754029 w 2663714"/>
                <a:gd name="connsiteY11856" fmla="*/ 1364125 h 2179871"/>
                <a:gd name="connsiteX11857" fmla="*/ 1753176 w 2663714"/>
                <a:gd name="connsiteY11857" fmla="*/ 1373513 h 2179871"/>
                <a:gd name="connsiteX11858" fmla="*/ 1743364 w 2663714"/>
                <a:gd name="connsiteY11858" fmla="*/ 1382645 h 2179871"/>
                <a:gd name="connsiteX11859" fmla="*/ 1750360 w 2663714"/>
                <a:gd name="connsiteY11859" fmla="*/ 1363783 h 2179871"/>
                <a:gd name="connsiteX11860" fmla="*/ 1754285 w 2663714"/>
                <a:gd name="connsiteY11860" fmla="*/ 1361222 h 2179871"/>
                <a:gd name="connsiteX11861" fmla="*/ 1754029 w 2663714"/>
                <a:gd name="connsiteY11861" fmla="*/ 1364125 h 2179871"/>
                <a:gd name="connsiteX11862" fmla="*/ 1752408 w 2663714"/>
                <a:gd name="connsiteY11862" fmla="*/ 1358150 h 2179871"/>
                <a:gd name="connsiteX11863" fmla="*/ 1755223 w 2663714"/>
                <a:gd name="connsiteY11863" fmla="*/ 1350639 h 2179871"/>
                <a:gd name="connsiteX11864" fmla="*/ 1754712 w 2663714"/>
                <a:gd name="connsiteY11864" fmla="*/ 1356955 h 2179871"/>
                <a:gd name="connsiteX11865" fmla="*/ 1752493 w 2663714"/>
                <a:gd name="connsiteY11865" fmla="*/ 1358235 h 2179871"/>
                <a:gd name="connsiteX11866" fmla="*/ 1739610 w 2663714"/>
                <a:gd name="connsiteY11866" fmla="*/ 1361905 h 2179871"/>
                <a:gd name="connsiteX11867" fmla="*/ 1754114 w 2663714"/>
                <a:gd name="connsiteY11867" fmla="*/ 1349274 h 2179871"/>
                <a:gd name="connsiteX11868" fmla="*/ 1749678 w 2663714"/>
                <a:gd name="connsiteY11868" fmla="*/ 1359601 h 2179871"/>
                <a:gd name="connsiteX11869" fmla="*/ 1733041 w 2663714"/>
                <a:gd name="connsiteY11869" fmla="*/ 1368733 h 2179871"/>
                <a:gd name="connsiteX11870" fmla="*/ 1733979 w 2663714"/>
                <a:gd name="connsiteY11870" fmla="*/ 1364125 h 2179871"/>
                <a:gd name="connsiteX11871" fmla="*/ 1737904 w 2663714"/>
                <a:gd name="connsiteY11871" fmla="*/ 1344579 h 2179871"/>
                <a:gd name="connsiteX11872" fmla="*/ 1747972 w 2663714"/>
                <a:gd name="connsiteY11872" fmla="*/ 1335020 h 2179871"/>
                <a:gd name="connsiteX11873" fmla="*/ 1757271 w 2663714"/>
                <a:gd name="connsiteY11873" fmla="*/ 1326315 h 2179871"/>
                <a:gd name="connsiteX11874" fmla="*/ 1755564 w 2663714"/>
                <a:gd name="connsiteY11874" fmla="*/ 1345519 h 2179871"/>
                <a:gd name="connsiteX11875" fmla="*/ 1739269 w 2663714"/>
                <a:gd name="connsiteY11875" fmla="*/ 1361649 h 2179871"/>
                <a:gd name="connsiteX11876" fmla="*/ 1739440 w 2663714"/>
                <a:gd name="connsiteY11876" fmla="*/ 1361905 h 2179871"/>
                <a:gd name="connsiteX11877" fmla="*/ 1722547 w 2663714"/>
                <a:gd name="connsiteY11877" fmla="*/ 1371038 h 2179871"/>
                <a:gd name="connsiteX11878" fmla="*/ 1729287 w 2663714"/>
                <a:gd name="connsiteY11878" fmla="*/ 1352858 h 2179871"/>
                <a:gd name="connsiteX11879" fmla="*/ 1734235 w 2663714"/>
                <a:gd name="connsiteY11879" fmla="*/ 1348164 h 2179871"/>
                <a:gd name="connsiteX11880" fmla="*/ 1732017 w 2663714"/>
                <a:gd name="connsiteY11880" fmla="*/ 1364039 h 2179871"/>
                <a:gd name="connsiteX11881" fmla="*/ 1731078 w 2663714"/>
                <a:gd name="connsiteY11881" fmla="*/ 1369928 h 2179871"/>
                <a:gd name="connsiteX11882" fmla="*/ 1720926 w 2663714"/>
                <a:gd name="connsiteY11882" fmla="*/ 1375391 h 2179871"/>
                <a:gd name="connsiteX11883" fmla="*/ 1722547 w 2663714"/>
                <a:gd name="connsiteY11883" fmla="*/ 1371038 h 2179871"/>
                <a:gd name="connsiteX11884" fmla="*/ 1730055 w 2663714"/>
                <a:gd name="connsiteY11884" fmla="*/ 1376585 h 2179871"/>
                <a:gd name="connsiteX11885" fmla="*/ 1727325 w 2663714"/>
                <a:gd name="connsiteY11885" fmla="*/ 1394338 h 2179871"/>
                <a:gd name="connsiteX11886" fmla="*/ 1709835 w 2663714"/>
                <a:gd name="connsiteY11886" fmla="*/ 1404921 h 2179871"/>
                <a:gd name="connsiteX11887" fmla="*/ 1717599 w 2663714"/>
                <a:gd name="connsiteY11887" fmla="*/ 1384267 h 2179871"/>
                <a:gd name="connsiteX11888" fmla="*/ 1730055 w 2663714"/>
                <a:gd name="connsiteY11888" fmla="*/ 1376670 h 2179871"/>
                <a:gd name="connsiteX11889" fmla="*/ 1727836 w 2663714"/>
                <a:gd name="connsiteY11889" fmla="*/ 1393996 h 2179871"/>
                <a:gd name="connsiteX11890" fmla="*/ 1731676 w 2663714"/>
                <a:gd name="connsiteY11890" fmla="*/ 1375561 h 2179871"/>
                <a:gd name="connsiteX11891" fmla="*/ 1746948 w 2663714"/>
                <a:gd name="connsiteY11891" fmla="*/ 1365916 h 2179871"/>
                <a:gd name="connsiteX11892" fmla="*/ 1737222 w 2663714"/>
                <a:gd name="connsiteY11892" fmla="*/ 1388278 h 2179871"/>
                <a:gd name="connsiteX11893" fmla="*/ 1727836 w 2663714"/>
                <a:gd name="connsiteY11893" fmla="*/ 1393996 h 2179871"/>
                <a:gd name="connsiteX11894" fmla="*/ 1743109 w 2663714"/>
                <a:gd name="connsiteY11894" fmla="*/ 1383328 h 2179871"/>
                <a:gd name="connsiteX11895" fmla="*/ 1753005 w 2663714"/>
                <a:gd name="connsiteY11895" fmla="*/ 1375305 h 2179871"/>
                <a:gd name="connsiteX11896" fmla="*/ 1752664 w 2663714"/>
                <a:gd name="connsiteY11896" fmla="*/ 1378890 h 2179871"/>
                <a:gd name="connsiteX11897" fmla="*/ 1742340 w 2663714"/>
                <a:gd name="connsiteY11897" fmla="*/ 1385205 h 2179871"/>
                <a:gd name="connsiteX11898" fmla="*/ 1743023 w 2663714"/>
                <a:gd name="connsiteY11898" fmla="*/ 1383328 h 2179871"/>
                <a:gd name="connsiteX11899" fmla="*/ 1765547 w 2663714"/>
                <a:gd name="connsiteY11899" fmla="*/ 1390241 h 2179871"/>
                <a:gd name="connsiteX11900" fmla="*/ 1767338 w 2663714"/>
                <a:gd name="connsiteY11900" fmla="*/ 1377865 h 2179871"/>
                <a:gd name="connsiteX11901" fmla="*/ 1769045 w 2663714"/>
                <a:gd name="connsiteY11901" fmla="*/ 1373171 h 2179871"/>
                <a:gd name="connsiteX11902" fmla="*/ 1782781 w 2663714"/>
                <a:gd name="connsiteY11902" fmla="*/ 1363612 h 2179871"/>
                <a:gd name="connsiteX11903" fmla="*/ 1777235 w 2663714"/>
                <a:gd name="connsiteY11903" fmla="*/ 1377780 h 2179871"/>
                <a:gd name="connsiteX11904" fmla="*/ 1765547 w 2663714"/>
                <a:gd name="connsiteY11904" fmla="*/ 1390241 h 2179871"/>
                <a:gd name="connsiteX11905" fmla="*/ 1751469 w 2663714"/>
                <a:gd name="connsiteY11905" fmla="*/ 1398008 h 2179871"/>
                <a:gd name="connsiteX11906" fmla="*/ 1753347 w 2663714"/>
                <a:gd name="connsiteY11906" fmla="*/ 1384011 h 2179871"/>
                <a:gd name="connsiteX11907" fmla="*/ 1764864 w 2663714"/>
                <a:gd name="connsiteY11907" fmla="*/ 1376073 h 2179871"/>
                <a:gd name="connsiteX11908" fmla="*/ 1756333 w 2663714"/>
                <a:gd name="connsiteY11908" fmla="*/ 1395447 h 2179871"/>
                <a:gd name="connsiteX11909" fmla="*/ 1751469 w 2663714"/>
                <a:gd name="connsiteY11909" fmla="*/ 1398093 h 2179871"/>
                <a:gd name="connsiteX11910" fmla="*/ 1765803 w 2663714"/>
                <a:gd name="connsiteY11910" fmla="*/ 1382047 h 2179871"/>
                <a:gd name="connsiteX11911" fmla="*/ 1764950 w 2663714"/>
                <a:gd name="connsiteY11911" fmla="*/ 1390839 h 2179871"/>
                <a:gd name="connsiteX11912" fmla="*/ 1761878 w 2663714"/>
                <a:gd name="connsiteY11912" fmla="*/ 1392460 h 2179871"/>
                <a:gd name="connsiteX11913" fmla="*/ 1765803 w 2663714"/>
                <a:gd name="connsiteY11913" fmla="*/ 1382047 h 2179871"/>
                <a:gd name="connsiteX11914" fmla="*/ 1754200 w 2663714"/>
                <a:gd name="connsiteY11914" fmla="*/ 1378036 h 2179871"/>
                <a:gd name="connsiteX11915" fmla="*/ 1754712 w 2663714"/>
                <a:gd name="connsiteY11915" fmla="*/ 1374025 h 2179871"/>
                <a:gd name="connsiteX11916" fmla="*/ 1762988 w 2663714"/>
                <a:gd name="connsiteY11916" fmla="*/ 1367368 h 2179871"/>
                <a:gd name="connsiteX11917" fmla="*/ 1767509 w 2663714"/>
                <a:gd name="connsiteY11917" fmla="*/ 1363698 h 2179871"/>
                <a:gd name="connsiteX11918" fmla="*/ 1766826 w 2663714"/>
                <a:gd name="connsiteY11918" fmla="*/ 1370269 h 2179871"/>
                <a:gd name="connsiteX11919" fmla="*/ 1754114 w 2663714"/>
                <a:gd name="connsiteY11919" fmla="*/ 1378122 h 2179871"/>
                <a:gd name="connsiteX11920" fmla="*/ 1752152 w 2663714"/>
                <a:gd name="connsiteY11920" fmla="*/ 1384864 h 2179871"/>
                <a:gd name="connsiteX11921" fmla="*/ 1750958 w 2663714"/>
                <a:gd name="connsiteY11921" fmla="*/ 1398349 h 2179871"/>
                <a:gd name="connsiteX11922" fmla="*/ 1734150 w 2663714"/>
                <a:gd name="connsiteY11922" fmla="*/ 1407396 h 2179871"/>
                <a:gd name="connsiteX11923" fmla="*/ 1739269 w 2663714"/>
                <a:gd name="connsiteY11923" fmla="*/ 1393570 h 2179871"/>
                <a:gd name="connsiteX11924" fmla="*/ 1752152 w 2663714"/>
                <a:gd name="connsiteY11924" fmla="*/ 1384864 h 2179871"/>
                <a:gd name="connsiteX11925" fmla="*/ 1753432 w 2663714"/>
                <a:gd name="connsiteY11925" fmla="*/ 1401934 h 2179871"/>
                <a:gd name="connsiteX11926" fmla="*/ 1752493 w 2663714"/>
                <a:gd name="connsiteY11926" fmla="*/ 1404068 h 2179871"/>
                <a:gd name="connsiteX11927" fmla="*/ 1744047 w 2663714"/>
                <a:gd name="connsiteY11927" fmla="*/ 1412944 h 2179871"/>
                <a:gd name="connsiteX11928" fmla="*/ 1744218 w 2663714"/>
                <a:gd name="connsiteY11928" fmla="*/ 1413200 h 2179871"/>
                <a:gd name="connsiteX11929" fmla="*/ 1751214 w 2663714"/>
                <a:gd name="connsiteY11929" fmla="*/ 1406713 h 2179871"/>
                <a:gd name="connsiteX11930" fmla="*/ 1746692 w 2663714"/>
                <a:gd name="connsiteY11930" fmla="*/ 1416870 h 2179871"/>
                <a:gd name="connsiteX11931" fmla="*/ 1743961 w 2663714"/>
                <a:gd name="connsiteY11931" fmla="*/ 1418406 h 2179871"/>
                <a:gd name="connsiteX11932" fmla="*/ 1726130 w 2663714"/>
                <a:gd name="connsiteY11932" fmla="*/ 1428392 h 2179871"/>
                <a:gd name="connsiteX11933" fmla="*/ 1730994 w 2663714"/>
                <a:gd name="connsiteY11933" fmla="*/ 1415589 h 2179871"/>
                <a:gd name="connsiteX11934" fmla="*/ 1753347 w 2663714"/>
                <a:gd name="connsiteY11934" fmla="*/ 1402105 h 2179871"/>
                <a:gd name="connsiteX11935" fmla="*/ 1742511 w 2663714"/>
                <a:gd name="connsiteY11935" fmla="*/ 1441877 h 2179871"/>
                <a:gd name="connsiteX11936" fmla="*/ 1753261 w 2663714"/>
                <a:gd name="connsiteY11936" fmla="*/ 1414822 h 2179871"/>
                <a:gd name="connsiteX11937" fmla="*/ 1765803 w 2663714"/>
                <a:gd name="connsiteY11937" fmla="*/ 1406799 h 2179871"/>
                <a:gd name="connsiteX11938" fmla="*/ 1754797 w 2663714"/>
                <a:gd name="connsiteY11938" fmla="*/ 1434793 h 2179871"/>
                <a:gd name="connsiteX11939" fmla="*/ 1742511 w 2663714"/>
                <a:gd name="connsiteY11939" fmla="*/ 1441877 h 2179871"/>
                <a:gd name="connsiteX11940" fmla="*/ 1754114 w 2663714"/>
                <a:gd name="connsiteY11940" fmla="*/ 1412602 h 2179871"/>
                <a:gd name="connsiteX11941" fmla="*/ 1759234 w 2663714"/>
                <a:gd name="connsiteY11941" fmla="*/ 1399288 h 2179871"/>
                <a:gd name="connsiteX11942" fmla="*/ 1762219 w 2663714"/>
                <a:gd name="connsiteY11942" fmla="*/ 1396557 h 2179871"/>
                <a:gd name="connsiteX11943" fmla="*/ 1764523 w 2663714"/>
                <a:gd name="connsiteY11943" fmla="*/ 1395191 h 2179871"/>
                <a:gd name="connsiteX11944" fmla="*/ 1764523 w 2663714"/>
                <a:gd name="connsiteY11944" fmla="*/ 1395533 h 2179871"/>
                <a:gd name="connsiteX11945" fmla="*/ 1764779 w 2663714"/>
                <a:gd name="connsiteY11945" fmla="*/ 1395533 h 2179871"/>
                <a:gd name="connsiteX11946" fmla="*/ 1764779 w 2663714"/>
                <a:gd name="connsiteY11946" fmla="*/ 1394935 h 2179871"/>
                <a:gd name="connsiteX11947" fmla="*/ 1772201 w 2663714"/>
                <a:gd name="connsiteY11947" fmla="*/ 1390497 h 2179871"/>
                <a:gd name="connsiteX11948" fmla="*/ 1766144 w 2663714"/>
                <a:gd name="connsiteY11948" fmla="*/ 1405860 h 2179871"/>
                <a:gd name="connsiteX11949" fmla="*/ 1754114 w 2663714"/>
                <a:gd name="connsiteY11949" fmla="*/ 1412602 h 2179871"/>
                <a:gd name="connsiteX11950" fmla="*/ 1773481 w 2663714"/>
                <a:gd name="connsiteY11950" fmla="*/ 1386229 h 2179871"/>
                <a:gd name="connsiteX11951" fmla="*/ 1774079 w 2663714"/>
                <a:gd name="connsiteY11951" fmla="*/ 1385632 h 2179871"/>
                <a:gd name="connsiteX11952" fmla="*/ 1773993 w 2663714"/>
                <a:gd name="connsiteY11952" fmla="*/ 1385888 h 2179871"/>
                <a:gd name="connsiteX11953" fmla="*/ 1773481 w 2663714"/>
                <a:gd name="connsiteY11953" fmla="*/ 1386145 h 2179871"/>
                <a:gd name="connsiteX11954" fmla="*/ 1777321 w 2663714"/>
                <a:gd name="connsiteY11954" fmla="*/ 1383072 h 2179871"/>
                <a:gd name="connsiteX11955" fmla="*/ 1777491 w 2663714"/>
                <a:gd name="connsiteY11955" fmla="*/ 1382560 h 2179871"/>
                <a:gd name="connsiteX11956" fmla="*/ 1787729 w 2663714"/>
                <a:gd name="connsiteY11956" fmla="*/ 1373171 h 2179871"/>
                <a:gd name="connsiteX11957" fmla="*/ 1787217 w 2663714"/>
                <a:gd name="connsiteY11957" fmla="*/ 1378890 h 2179871"/>
                <a:gd name="connsiteX11958" fmla="*/ 1776894 w 2663714"/>
                <a:gd name="connsiteY11958" fmla="*/ 1384437 h 2179871"/>
                <a:gd name="connsiteX11959" fmla="*/ 1777321 w 2663714"/>
                <a:gd name="connsiteY11959" fmla="*/ 1383072 h 2179871"/>
                <a:gd name="connsiteX11960" fmla="*/ 1770837 w 2663714"/>
                <a:gd name="connsiteY11960" fmla="*/ 1362417 h 2179871"/>
                <a:gd name="connsiteX11961" fmla="*/ 1768874 w 2663714"/>
                <a:gd name="connsiteY11961" fmla="*/ 1366856 h 2179871"/>
                <a:gd name="connsiteX11962" fmla="*/ 1769557 w 2663714"/>
                <a:gd name="connsiteY11962" fmla="*/ 1361905 h 2179871"/>
                <a:gd name="connsiteX11963" fmla="*/ 1771775 w 2663714"/>
                <a:gd name="connsiteY11963" fmla="*/ 1360113 h 2179871"/>
                <a:gd name="connsiteX11964" fmla="*/ 1770837 w 2663714"/>
                <a:gd name="connsiteY11964" fmla="*/ 1362417 h 2179871"/>
                <a:gd name="connsiteX11965" fmla="*/ 1770239 w 2663714"/>
                <a:gd name="connsiteY11965" fmla="*/ 1357638 h 2179871"/>
                <a:gd name="connsiteX11966" fmla="*/ 1771348 w 2663714"/>
                <a:gd name="connsiteY11966" fmla="*/ 1350127 h 2179871"/>
                <a:gd name="connsiteX11967" fmla="*/ 1773993 w 2663714"/>
                <a:gd name="connsiteY11967" fmla="*/ 1348420 h 2179871"/>
                <a:gd name="connsiteX11968" fmla="*/ 1777918 w 2663714"/>
                <a:gd name="connsiteY11968" fmla="*/ 1345774 h 2179871"/>
                <a:gd name="connsiteX11969" fmla="*/ 1774676 w 2663714"/>
                <a:gd name="connsiteY11969" fmla="*/ 1353456 h 2179871"/>
                <a:gd name="connsiteX11970" fmla="*/ 1770325 w 2663714"/>
                <a:gd name="connsiteY11970" fmla="*/ 1357638 h 2179871"/>
                <a:gd name="connsiteX11971" fmla="*/ 1768106 w 2663714"/>
                <a:gd name="connsiteY11971" fmla="*/ 1357894 h 2179871"/>
                <a:gd name="connsiteX11972" fmla="*/ 1767936 w 2663714"/>
                <a:gd name="connsiteY11972" fmla="*/ 1359772 h 2179871"/>
                <a:gd name="connsiteX11973" fmla="*/ 1761793 w 2663714"/>
                <a:gd name="connsiteY11973" fmla="*/ 1365575 h 2179871"/>
                <a:gd name="connsiteX11974" fmla="*/ 1755053 w 2663714"/>
                <a:gd name="connsiteY11974" fmla="*/ 1371891 h 2179871"/>
                <a:gd name="connsiteX11975" fmla="*/ 1756076 w 2663714"/>
                <a:gd name="connsiteY11975" fmla="*/ 1364295 h 2179871"/>
                <a:gd name="connsiteX11976" fmla="*/ 1756674 w 2663714"/>
                <a:gd name="connsiteY11976" fmla="*/ 1359772 h 2179871"/>
                <a:gd name="connsiteX11977" fmla="*/ 1768704 w 2663714"/>
                <a:gd name="connsiteY11977" fmla="*/ 1351834 h 2179871"/>
                <a:gd name="connsiteX11978" fmla="*/ 1768106 w 2663714"/>
                <a:gd name="connsiteY11978" fmla="*/ 1357894 h 2179871"/>
                <a:gd name="connsiteX11979" fmla="*/ 1757271 w 2663714"/>
                <a:gd name="connsiteY11979" fmla="*/ 1355504 h 2179871"/>
                <a:gd name="connsiteX11980" fmla="*/ 1758636 w 2663714"/>
                <a:gd name="connsiteY11980" fmla="*/ 1345433 h 2179871"/>
                <a:gd name="connsiteX11981" fmla="*/ 1759575 w 2663714"/>
                <a:gd name="connsiteY11981" fmla="*/ 1344579 h 2179871"/>
                <a:gd name="connsiteX11982" fmla="*/ 1770154 w 2663714"/>
                <a:gd name="connsiteY11982" fmla="*/ 1335448 h 2179871"/>
                <a:gd name="connsiteX11983" fmla="*/ 1768874 w 2663714"/>
                <a:gd name="connsiteY11983" fmla="*/ 1348847 h 2179871"/>
                <a:gd name="connsiteX11984" fmla="*/ 1757186 w 2663714"/>
                <a:gd name="connsiteY11984" fmla="*/ 1355504 h 2179871"/>
                <a:gd name="connsiteX11985" fmla="*/ 1759148 w 2663714"/>
                <a:gd name="connsiteY11985" fmla="*/ 1342190 h 2179871"/>
                <a:gd name="connsiteX11986" fmla="*/ 1759660 w 2663714"/>
                <a:gd name="connsiteY11986" fmla="*/ 1338776 h 2179871"/>
                <a:gd name="connsiteX11987" fmla="*/ 1764011 w 2663714"/>
                <a:gd name="connsiteY11987" fmla="*/ 1326913 h 2179871"/>
                <a:gd name="connsiteX11988" fmla="*/ 1763755 w 2663714"/>
                <a:gd name="connsiteY11988" fmla="*/ 1326827 h 2179871"/>
                <a:gd name="connsiteX11989" fmla="*/ 1760087 w 2663714"/>
                <a:gd name="connsiteY11989" fmla="*/ 1335362 h 2179871"/>
                <a:gd name="connsiteX11990" fmla="*/ 1761878 w 2663714"/>
                <a:gd name="connsiteY11990" fmla="*/ 1322218 h 2179871"/>
                <a:gd name="connsiteX11991" fmla="*/ 1772372 w 2663714"/>
                <a:gd name="connsiteY11991" fmla="*/ 1312318 h 2179871"/>
                <a:gd name="connsiteX11992" fmla="*/ 1770666 w 2663714"/>
                <a:gd name="connsiteY11992" fmla="*/ 1330668 h 2179871"/>
                <a:gd name="connsiteX11993" fmla="*/ 1759148 w 2663714"/>
                <a:gd name="connsiteY11993" fmla="*/ 1342190 h 2179871"/>
                <a:gd name="connsiteX11994" fmla="*/ 1762731 w 2663714"/>
                <a:gd name="connsiteY11994" fmla="*/ 1316500 h 2179871"/>
                <a:gd name="connsiteX11995" fmla="*/ 1763499 w 2663714"/>
                <a:gd name="connsiteY11995" fmla="*/ 1310952 h 2179871"/>
                <a:gd name="connsiteX11996" fmla="*/ 1773140 w 2663714"/>
                <a:gd name="connsiteY11996" fmla="*/ 1304636 h 2179871"/>
                <a:gd name="connsiteX11997" fmla="*/ 1773140 w 2663714"/>
                <a:gd name="connsiteY11997" fmla="*/ 1305405 h 2179871"/>
                <a:gd name="connsiteX11998" fmla="*/ 1762731 w 2663714"/>
                <a:gd name="connsiteY11998" fmla="*/ 1316500 h 2179871"/>
                <a:gd name="connsiteX11999" fmla="*/ 1780819 w 2663714"/>
                <a:gd name="connsiteY11999" fmla="*/ 1297211 h 2179871"/>
                <a:gd name="connsiteX12000" fmla="*/ 1778942 w 2663714"/>
                <a:gd name="connsiteY12000" fmla="*/ 1298321 h 2179871"/>
                <a:gd name="connsiteX12001" fmla="*/ 1781842 w 2663714"/>
                <a:gd name="connsiteY12001" fmla="*/ 1278093 h 2179871"/>
                <a:gd name="connsiteX12002" fmla="*/ 1796261 w 2663714"/>
                <a:gd name="connsiteY12002" fmla="*/ 1279800 h 2179871"/>
                <a:gd name="connsiteX12003" fmla="*/ 1796176 w 2663714"/>
                <a:gd name="connsiteY12003" fmla="*/ 1280995 h 2179871"/>
                <a:gd name="connsiteX12004" fmla="*/ 1780819 w 2663714"/>
                <a:gd name="connsiteY12004" fmla="*/ 1297211 h 2179871"/>
                <a:gd name="connsiteX12005" fmla="*/ 1782013 w 2663714"/>
                <a:gd name="connsiteY12005" fmla="*/ 1277154 h 2179871"/>
                <a:gd name="connsiteX12006" fmla="*/ 1782866 w 2663714"/>
                <a:gd name="connsiteY12006" fmla="*/ 1271009 h 2179871"/>
                <a:gd name="connsiteX12007" fmla="*/ 1792933 w 2663714"/>
                <a:gd name="connsiteY12007" fmla="*/ 1262218 h 2179871"/>
                <a:gd name="connsiteX12008" fmla="*/ 1796090 w 2663714"/>
                <a:gd name="connsiteY12008" fmla="*/ 1260341 h 2179871"/>
                <a:gd name="connsiteX12009" fmla="*/ 1798394 w 2663714"/>
                <a:gd name="connsiteY12009" fmla="*/ 1258975 h 2179871"/>
                <a:gd name="connsiteX12010" fmla="*/ 1796346 w 2663714"/>
                <a:gd name="connsiteY12010" fmla="*/ 1279459 h 2179871"/>
                <a:gd name="connsiteX12011" fmla="*/ 1782013 w 2663714"/>
                <a:gd name="connsiteY12011" fmla="*/ 1277154 h 2179871"/>
                <a:gd name="connsiteX12012" fmla="*/ 1797370 w 2663714"/>
                <a:gd name="connsiteY12012" fmla="*/ 1258292 h 2179871"/>
                <a:gd name="connsiteX12013" fmla="*/ 1798565 w 2663714"/>
                <a:gd name="connsiteY12013" fmla="*/ 1257268 h 2179871"/>
                <a:gd name="connsiteX12014" fmla="*/ 1798565 w 2663714"/>
                <a:gd name="connsiteY12014" fmla="*/ 1257695 h 2179871"/>
                <a:gd name="connsiteX12015" fmla="*/ 1797370 w 2663714"/>
                <a:gd name="connsiteY12015" fmla="*/ 1258292 h 2179871"/>
                <a:gd name="connsiteX12016" fmla="*/ 1797711 w 2663714"/>
                <a:gd name="connsiteY12016" fmla="*/ 1223043 h 2179871"/>
                <a:gd name="connsiteX12017" fmla="*/ 1789350 w 2663714"/>
                <a:gd name="connsiteY12017" fmla="*/ 1231920 h 2179871"/>
                <a:gd name="connsiteX12018" fmla="*/ 1794982 w 2663714"/>
                <a:gd name="connsiteY12018" fmla="*/ 1217240 h 2179871"/>
                <a:gd name="connsiteX12019" fmla="*/ 1801465 w 2663714"/>
                <a:gd name="connsiteY12019" fmla="*/ 1200597 h 2179871"/>
                <a:gd name="connsiteX12020" fmla="*/ 1806585 w 2663714"/>
                <a:gd name="connsiteY12020" fmla="*/ 1196159 h 2179871"/>
                <a:gd name="connsiteX12021" fmla="*/ 1806414 w 2663714"/>
                <a:gd name="connsiteY12021" fmla="*/ 1197268 h 2179871"/>
                <a:gd name="connsiteX12022" fmla="*/ 1797711 w 2663714"/>
                <a:gd name="connsiteY12022" fmla="*/ 1223043 h 2179871"/>
                <a:gd name="connsiteX12023" fmla="*/ 1822710 w 2663714"/>
                <a:gd name="connsiteY12023" fmla="*/ 1125661 h 2179871"/>
                <a:gd name="connsiteX12024" fmla="*/ 1822710 w 2663714"/>
                <a:gd name="connsiteY12024" fmla="*/ 1125917 h 2179871"/>
                <a:gd name="connsiteX12025" fmla="*/ 1822710 w 2663714"/>
                <a:gd name="connsiteY12025" fmla="*/ 1125917 h 2179871"/>
                <a:gd name="connsiteX12026" fmla="*/ 1819552 w 2663714"/>
                <a:gd name="connsiteY12026" fmla="*/ 1135476 h 2179871"/>
                <a:gd name="connsiteX12027" fmla="*/ 1821003 w 2663714"/>
                <a:gd name="connsiteY12027" fmla="*/ 1123356 h 2179871"/>
                <a:gd name="connsiteX12028" fmla="*/ 1825098 w 2663714"/>
                <a:gd name="connsiteY12028" fmla="*/ 1119686 h 2179871"/>
                <a:gd name="connsiteX12029" fmla="*/ 1822965 w 2663714"/>
                <a:gd name="connsiteY12029" fmla="*/ 1125405 h 2179871"/>
                <a:gd name="connsiteX12030" fmla="*/ 1822965 w 2663714"/>
                <a:gd name="connsiteY12030" fmla="*/ 1125405 h 2179871"/>
                <a:gd name="connsiteX12031" fmla="*/ 1822965 w 2663714"/>
                <a:gd name="connsiteY12031" fmla="*/ 1125661 h 2179871"/>
                <a:gd name="connsiteX12032" fmla="*/ 1813239 w 2663714"/>
                <a:gd name="connsiteY12032" fmla="*/ 1154338 h 2179871"/>
                <a:gd name="connsiteX12033" fmla="*/ 1812983 w 2663714"/>
                <a:gd name="connsiteY12033" fmla="*/ 1155106 h 2179871"/>
                <a:gd name="connsiteX12034" fmla="*/ 1796858 w 2663714"/>
                <a:gd name="connsiteY12034" fmla="*/ 1170981 h 2179871"/>
                <a:gd name="connsiteX12035" fmla="*/ 1812642 w 2663714"/>
                <a:gd name="connsiteY12035" fmla="*/ 1130782 h 2179871"/>
                <a:gd name="connsiteX12036" fmla="*/ 1817846 w 2663714"/>
                <a:gd name="connsiteY12036" fmla="*/ 1126088 h 2179871"/>
                <a:gd name="connsiteX12037" fmla="*/ 1813154 w 2663714"/>
                <a:gd name="connsiteY12037" fmla="*/ 1154338 h 2179871"/>
                <a:gd name="connsiteX12038" fmla="*/ 1817164 w 2663714"/>
                <a:gd name="connsiteY12038" fmla="*/ 1119345 h 2179871"/>
                <a:gd name="connsiteX12039" fmla="*/ 1820406 w 2663714"/>
                <a:gd name="connsiteY12039" fmla="*/ 1111152 h 2179871"/>
                <a:gd name="connsiteX12040" fmla="*/ 1820150 w 2663714"/>
                <a:gd name="connsiteY12040" fmla="*/ 1112773 h 2179871"/>
                <a:gd name="connsiteX12041" fmla="*/ 1819468 w 2663714"/>
                <a:gd name="connsiteY12041" fmla="*/ 1117041 h 2179871"/>
                <a:gd name="connsiteX12042" fmla="*/ 1817249 w 2663714"/>
                <a:gd name="connsiteY12042" fmla="*/ 1119260 h 2179871"/>
                <a:gd name="connsiteX12043" fmla="*/ 1820320 w 2663714"/>
                <a:gd name="connsiteY12043" fmla="*/ 1092204 h 2179871"/>
                <a:gd name="connsiteX12044" fmla="*/ 1820320 w 2663714"/>
                <a:gd name="connsiteY12044" fmla="*/ 1092460 h 2179871"/>
                <a:gd name="connsiteX12045" fmla="*/ 1820235 w 2663714"/>
                <a:gd name="connsiteY12045" fmla="*/ 1092460 h 2179871"/>
                <a:gd name="connsiteX12046" fmla="*/ 1818785 w 2663714"/>
                <a:gd name="connsiteY12046" fmla="*/ 1096642 h 2179871"/>
                <a:gd name="connsiteX12047" fmla="*/ 1814263 w 2663714"/>
                <a:gd name="connsiteY12047" fmla="*/ 1100995 h 2179871"/>
                <a:gd name="connsiteX12048" fmla="*/ 1805475 w 2663714"/>
                <a:gd name="connsiteY12048" fmla="*/ 1103300 h 2179871"/>
                <a:gd name="connsiteX12049" fmla="*/ 1810339 w 2663714"/>
                <a:gd name="connsiteY12049" fmla="*/ 1091095 h 2179871"/>
                <a:gd name="connsiteX12050" fmla="*/ 1826378 w 2663714"/>
                <a:gd name="connsiteY12050" fmla="*/ 1076330 h 2179871"/>
                <a:gd name="connsiteX12051" fmla="*/ 1826122 w 2663714"/>
                <a:gd name="connsiteY12051" fmla="*/ 1078036 h 2179871"/>
                <a:gd name="connsiteX12052" fmla="*/ 1820577 w 2663714"/>
                <a:gd name="connsiteY12052" fmla="*/ 1091948 h 2179871"/>
                <a:gd name="connsiteX12053" fmla="*/ 1820577 w 2663714"/>
                <a:gd name="connsiteY12053" fmla="*/ 1091948 h 2179871"/>
                <a:gd name="connsiteX12054" fmla="*/ 1820491 w 2663714"/>
                <a:gd name="connsiteY12054" fmla="*/ 1092204 h 2179871"/>
                <a:gd name="connsiteX12055" fmla="*/ 1799418 w 2663714"/>
                <a:gd name="connsiteY12055" fmla="*/ 1104921 h 2179871"/>
                <a:gd name="connsiteX12056" fmla="*/ 1792678 w 2663714"/>
                <a:gd name="connsiteY12056" fmla="*/ 1106714 h 2179871"/>
                <a:gd name="connsiteX12057" fmla="*/ 1801380 w 2663714"/>
                <a:gd name="connsiteY12057" fmla="*/ 1099117 h 2179871"/>
                <a:gd name="connsiteX12058" fmla="*/ 1799418 w 2663714"/>
                <a:gd name="connsiteY12058" fmla="*/ 1105006 h 2179871"/>
                <a:gd name="connsiteX12059" fmla="*/ 1791398 w 2663714"/>
                <a:gd name="connsiteY12059" fmla="*/ 1125917 h 2179871"/>
                <a:gd name="connsiteX12060" fmla="*/ 1792763 w 2663714"/>
                <a:gd name="connsiteY12060" fmla="*/ 1124807 h 2179871"/>
                <a:gd name="connsiteX12061" fmla="*/ 1783208 w 2663714"/>
                <a:gd name="connsiteY12061" fmla="*/ 1153996 h 2179871"/>
                <a:gd name="connsiteX12062" fmla="*/ 1783037 w 2663714"/>
                <a:gd name="connsiteY12062" fmla="*/ 1154423 h 2179871"/>
                <a:gd name="connsiteX12063" fmla="*/ 1780904 w 2663714"/>
                <a:gd name="connsiteY12063" fmla="*/ 1156642 h 2179871"/>
                <a:gd name="connsiteX12064" fmla="*/ 1779624 w 2663714"/>
                <a:gd name="connsiteY12064" fmla="*/ 1158008 h 2179871"/>
                <a:gd name="connsiteX12065" fmla="*/ 1780221 w 2663714"/>
                <a:gd name="connsiteY12065" fmla="*/ 1150924 h 2179871"/>
                <a:gd name="connsiteX12066" fmla="*/ 1781757 w 2663714"/>
                <a:gd name="connsiteY12066" fmla="*/ 1133598 h 2179871"/>
                <a:gd name="connsiteX12067" fmla="*/ 1791312 w 2663714"/>
                <a:gd name="connsiteY12067" fmla="*/ 1125832 h 2179871"/>
                <a:gd name="connsiteX12068" fmla="*/ 1781672 w 2663714"/>
                <a:gd name="connsiteY12068" fmla="*/ 1158861 h 2179871"/>
                <a:gd name="connsiteX12069" fmla="*/ 1778856 w 2663714"/>
                <a:gd name="connsiteY12069" fmla="*/ 1167652 h 2179871"/>
                <a:gd name="connsiteX12070" fmla="*/ 1779454 w 2663714"/>
                <a:gd name="connsiteY12070" fmla="*/ 1160910 h 2179871"/>
                <a:gd name="connsiteX12071" fmla="*/ 1781757 w 2663714"/>
                <a:gd name="connsiteY12071" fmla="*/ 1158776 h 2179871"/>
                <a:gd name="connsiteX12072" fmla="*/ 1784573 w 2663714"/>
                <a:gd name="connsiteY12072" fmla="*/ 1156216 h 2179871"/>
                <a:gd name="connsiteX12073" fmla="*/ 1793445 w 2663714"/>
                <a:gd name="connsiteY12073" fmla="*/ 1148108 h 2179871"/>
                <a:gd name="connsiteX12074" fmla="*/ 1788924 w 2663714"/>
                <a:gd name="connsiteY12074" fmla="*/ 1178662 h 2179871"/>
                <a:gd name="connsiteX12075" fmla="*/ 1777321 w 2663714"/>
                <a:gd name="connsiteY12075" fmla="*/ 1189843 h 2179871"/>
                <a:gd name="connsiteX12076" fmla="*/ 1776724 w 2663714"/>
                <a:gd name="connsiteY12076" fmla="*/ 1190355 h 2179871"/>
                <a:gd name="connsiteX12077" fmla="*/ 1778259 w 2663714"/>
                <a:gd name="connsiteY12077" fmla="*/ 1172347 h 2179871"/>
                <a:gd name="connsiteX12078" fmla="*/ 1784487 w 2663714"/>
                <a:gd name="connsiteY12078" fmla="*/ 1156130 h 2179871"/>
                <a:gd name="connsiteX12079" fmla="*/ 1784146 w 2663714"/>
                <a:gd name="connsiteY12079" fmla="*/ 1198207 h 2179871"/>
                <a:gd name="connsiteX12080" fmla="*/ 1784146 w 2663714"/>
                <a:gd name="connsiteY12080" fmla="*/ 1198207 h 2179871"/>
                <a:gd name="connsiteX12081" fmla="*/ 1781501 w 2663714"/>
                <a:gd name="connsiteY12081" fmla="*/ 1206144 h 2179871"/>
                <a:gd name="connsiteX12082" fmla="*/ 1775102 w 2663714"/>
                <a:gd name="connsiteY12082" fmla="*/ 1209644 h 2179871"/>
                <a:gd name="connsiteX12083" fmla="*/ 1776041 w 2663714"/>
                <a:gd name="connsiteY12083" fmla="*/ 1199402 h 2179871"/>
                <a:gd name="connsiteX12084" fmla="*/ 1784146 w 2663714"/>
                <a:gd name="connsiteY12084" fmla="*/ 1198122 h 2179871"/>
                <a:gd name="connsiteX12085" fmla="*/ 1781075 w 2663714"/>
                <a:gd name="connsiteY12085" fmla="*/ 1207510 h 2179871"/>
                <a:gd name="connsiteX12086" fmla="*/ 1778430 w 2663714"/>
                <a:gd name="connsiteY12086" fmla="*/ 1215618 h 2179871"/>
                <a:gd name="connsiteX12087" fmla="*/ 1774249 w 2663714"/>
                <a:gd name="connsiteY12087" fmla="*/ 1219800 h 2179871"/>
                <a:gd name="connsiteX12088" fmla="*/ 1775017 w 2663714"/>
                <a:gd name="connsiteY12088" fmla="*/ 1211265 h 2179871"/>
                <a:gd name="connsiteX12089" fmla="*/ 1781075 w 2663714"/>
                <a:gd name="connsiteY12089" fmla="*/ 1207595 h 2179871"/>
                <a:gd name="connsiteX12090" fmla="*/ 1756589 w 2663714"/>
                <a:gd name="connsiteY12090" fmla="*/ 1237126 h 2179871"/>
                <a:gd name="connsiteX12091" fmla="*/ 1755138 w 2663714"/>
                <a:gd name="connsiteY12091" fmla="*/ 1238491 h 2179871"/>
                <a:gd name="connsiteX12092" fmla="*/ 1755309 w 2663714"/>
                <a:gd name="connsiteY12092" fmla="*/ 1237041 h 2179871"/>
                <a:gd name="connsiteX12093" fmla="*/ 1756589 w 2663714"/>
                <a:gd name="connsiteY12093" fmla="*/ 1237041 h 2179871"/>
                <a:gd name="connsiteX12094" fmla="*/ 1758807 w 2663714"/>
                <a:gd name="connsiteY12094" fmla="*/ 1237297 h 2179871"/>
                <a:gd name="connsiteX12095" fmla="*/ 1766229 w 2663714"/>
                <a:gd name="connsiteY12095" fmla="*/ 1237723 h 2179871"/>
                <a:gd name="connsiteX12096" fmla="*/ 1764608 w 2663714"/>
                <a:gd name="connsiteY12096" fmla="*/ 1250184 h 2179871"/>
                <a:gd name="connsiteX12097" fmla="*/ 1758977 w 2663714"/>
                <a:gd name="connsiteY12097" fmla="*/ 1253342 h 2179871"/>
                <a:gd name="connsiteX12098" fmla="*/ 1753090 w 2663714"/>
                <a:gd name="connsiteY12098" fmla="*/ 1256671 h 2179871"/>
                <a:gd name="connsiteX12099" fmla="*/ 1754882 w 2663714"/>
                <a:gd name="connsiteY12099" fmla="*/ 1240796 h 2179871"/>
                <a:gd name="connsiteX12100" fmla="*/ 1758807 w 2663714"/>
                <a:gd name="connsiteY12100" fmla="*/ 1237382 h 2179871"/>
                <a:gd name="connsiteX12101" fmla="*/ 1759830 w 2663714"/>
                <a:gd name="connsiteY12101" fmla="*/ 1255134 h 2179871"/>
                <a:gd name="connsiteX12102" fmla="*/ 1764267 w 2663714"/>
                <a:gd name="connsiteY12102" fmla="*/ 1252403 h 2179871"/>
                <a:gd name="connsiteX12103" fmla="*/ 1763670 w 2663714"/>
                <a:gd name="connsiteY12103" fmla="*/ 1257012 h 2179871"/>
                <a:gd name="connsiteX12104" fmla="*/ 1763670 w 2663714"/>
                <a:gd name="connsiteY12104" fmla="*/ 1257012 h 2179871"/>
                <a:gd name="connsiteX12105" fmla="*/ 1763670 w 2663714"/>
                <a:gd name="connsiteY12105" fmla="*/ 1257268 h 2179871"/>
                <a:gd name="connsiteX12106" fmla="*/ 1763670 w 2663714"/>
                <a:gd name="connsiteY12106" fmla="*/ 1257524 h 2179871"/>
                <a:gd name="connsiteX12107" fmla="*/ 1763670 w 2663714"/>
                <a:gd name="connsiteY12107" fmla="*/ 1257524 h 2179871"/>
                <a:gd name="connsiteX12108" fmla="*/ 1763499 w 2663714"/>
                <a:gd name="connsiteY12108" fmla="*/ 1259402 h 2179871"/>
                <a:gd name="connsiteX12109" fmla="*/ 1751384 w 2663714"/>
                <a:gd name="connsiteY12109" fmla="*/ 1272204 h 2179871"/>
                <a:gd name="connsiteX12110" fmla="*/ 1751299 w 2663714"/>
                <a:gd name="connsiteY12110" fmla="*/ 1272204 h 2179871"/>
                <a:gd name="connsiteX12111" fmla="*/ 1751299 w 2663714"/>
                <a:gd name="connsiteY12111" fmla="*/ 1272119 h 2179871"/>
                <a:gd name="connsiteX12112" fmla="*/ 1751299 w 2663714"/>
                <a:gd name="connsiteY12112" fmla="*/ 1272119 h 2179871"/>
                <a:gd name="connsiteX12113" fmla="*/ 1751299 w 2663714"/>
                <a:gd name="connsiteY12113" fmla="*/ 1272119 h 2179871"/>
                <a:gd name="connsiteX12114" fmla="*/ 1751299 w 2663714"/>
                <a:gd name="connsiteY12114" fmla="*/ 1272119 h 2179871"/>
                <a:gd name="connsiteX12115" fmla="*/ 1751299 w 2663714"/>
                <a:gd name="connsiteY12115" fmla="*/ 1272119 h 2179871"/>
                <a:gd name="connsiteX12116" fmla="*/ 1752749 w 2663714"/>
                <a:gd name="connsiteY12116" fmla="*/ 1259743 h 2179871"/>
                <a:gd name="connsiteX12117" fmla="*/ 1759916 w 2663714"/>
                <a:gd name="connsiteY12117" fmla="*/ 1255220 h 2179871"/>
                <a:gd name="connsiteX12118" fmla="*/ 1744388 w 2663714"/>
                <a:gd name="connsiteY12118" fmla="*/ 1270839 h 2179871"/>
                <a:gd name="connsiteX12119" fmla="*/ 1744388 w 2663714"/>
                <a:gd name="connsiteY12119" fmla="*/ 1270839 h 2179871"/>
                <a:gd name="connsiteX12120" fmla="*/ 1744388 w 2663714"/>
                <a:gd name="connsiteY12120" fmla="*/ 1271094 h 2179871"/>
                <a:gd name="connsiteX12121" fmla="*/ 1744388 w 2663714"/>
                <a:gd name="connsiteY12121" fmla="*/ 1271094 h 2179871"/>
                <a:gd name="connsiteX12122" fmla="*/ 1736539 w 2663714"/>
                <a:gd name="connsiteY12122" fmla="*/ 1269985 h 2179871"/>
                <a:gd name="connsiteX12123" fmla="*/ 1745497 w 2663714"/>
                <a:gd name="connsiteY12123" fmla="*/ 1264352 h 2179871"/>
                <a:gd name="connsiteX12124" fmla="*/ 1744473 w 2663714"/>
                <a:gd name="connsiteY12124" fmla="*/ 1270924 h 2179871"/>
                <a:gd name="connsiteX12125" fmla="*/ 1701815 w 2663714"/>
                <a:gd name="connsiteY12125" fmla="*/ 1336557 h 2179871"/>
                <a:gd name="connsiteX12126" fmla="*/ 1706337 w 2663714"/>
                <a:gd name="connsiteY12126" fmla="*/ 1323669 h 2179871"/>
                <a:gd name="connsiteX12127" fmla="*/ 1703862 w 2663714"/>
                <a:gd name="connsiteY12127" fmla="*/ 1342702 h 2179871"/>
                <a:gd name="connsiteX12128" fmla="*/ 1698402 w 2663714"/>
                <a:gd name="connsiteY12128" fmla="*/ 1345945 h 2179871"/>
                <a:gd name="connsiteX12129" fmla="*/ 1701815 w 2663714"/>
                <a:gd name="connsiteY12129" fmla="*/ 1336557 h 2179871"/>
                <a:gd name="connsiteX12130" fmla="*/ 1713162 w 2663714"/>
                <a:gd name="connsiteY12130" fmla="*/ 1311891 h 2179871"/>
                <a:gd name="connsiteX12131" fmla="*/ 1723827 w 2663714"/>
                <a:gd name="connsiteY12131" fmla="*/ 1304978 h 2179871"/>
                <a:gd name="connsiteX12132" fmla="*/ 1741402 w 2663714"/>
                <a:gd name="connsiteY12132" fmla="*/ 1293797 h 2179871"/>
                <a:gd name="connsiteX12133" fmla="*/ 1739696 w 2663714"/>
                <a:gd name="connsiteY12133" fmla="*/ 1307112 h 2179871"/>
                <a:gd name="connsiteX12134" fmla="*/ 1728007 w 2663714"/>
                <a:gd name="connsiteY12134" fmla="*/ 1318634 h 2179871"/>
                <a:gd name="connsiteX12135" fmla="*/ 1728178 w 2663714"/>
                <a:gd name="connsiteY12135" fmla="*/ 1318890 h 2179871"/>
                <a:gd name="connsiteX12136" fmla="*/ 1739440 w 2663714"/>
                <a:gd name="connsiteY12136" fmla="*/ 1309075 h 2179871"/>
                <a:gd name="connsiteX12137" fmla="*/ 1737648 w 2663714"/>
                <a:gd name="connsiteY12137" fmla="*/ 1322730 h 2179871"/>
                <a:gd name="connsiteX12138" fmla="*/ 1720499 w 2663714"/>
                <a:gd name="connsiteY12138" fmla="*/ 1332887 h 2179871"/>
                <a:gd name="connsiteX12139" fmla="*/ 1723912 w 2663714"/>
                <a:gd name="connsiteY12139" fmla="*/ 1324608 h 2179871"/>
                <a:gd name="connsiteX12140" fmla="*/ 1723656 w 2663714"/>
                <a:gd name="connsiteY12140" fmla="*/ 1324523 h 2179871"/>
                <a:gd name="connsiteX12141" fmla="*/ 1719220 w 2663714"/>
                <a:gd name="connsiteY12141" fmla="*/ 1333740 h 2179871"/>
                <a:gd name="connsiteX12142" fmla="*/ 1707872 w 2663714"/>
                <a:gd name="connsiteY12142" fmla="*/ 1340483 h 2179871"/>
                <a:gd name="connsiteX12143" fmla="*/ 1713162 w 2663714"/>
                <a:gd name="connsiteY12143" fmla="*/ 1312062 h 2179871"/>
                <a:gd name="connsiteX12144" fmla="*/ 1714954 w 2663714"/>
                <a:gd name="connsiteY12144" fmla="*/ 1342531 h 2179871"/>
                <a:gd name="connsiteX12145" fmla="*/ 1710261 w 2663714"/>
                <a:gd name="connsiteY12145" fmla="*/ 1352261 h 2179871"/>
                <a:gd name="connsiteX12146" fmla="*/ 1702839 w 2663714"/>
                <a:gd name="connsiteY12146" fmla="*/ 1367453 h 2179871"/>
                <a:gd name="connsiteX12147" fmla="*/ 1706422 w 2663714"/>
                <a:gd name="connsiteY12147" fmla="*/ 1348079 h 2179871"/>
                <a:gd name="connsiteX12148" fmla="*/ 1714869 w 2663714"/>
                <a:gd name="connsiteY12148" fmla="*/ 1342531 h 2179871"/>
                <a:gd name="connsiteX12149" fmla="*/ 1698061 w 2663714"/>
                <a:gd name="connsiteY12149" fmla="*/ 1387851 h 2179871"/>
                <a:gd name="connsiteX12150" fmla="*/ 1697549 w 2663714"/>
                <a:gd name="connsiteY12150" fmla="*/ 1388193 h 2179871"/>
                <a:gd name="connsiteX12151" fmla="*/ 1698232 w 2663714"/>
                <a:gd name="connsiteY12151" fmla="*/ 1386486 h 2179871"/>
                <a:gd name="connsiteX12152" fmla="*/ 1698061 w 2663714"/>
                <a:gd name="connsiteY12152" fmla="*/ 1387851 h 2179871"/>
                <a:gd name="connsiteX12153" fmla="*/ 1696952 w 2663714"/>
                <a:gd name="connsiteY12153" fmla="*/ 1396216 h 2179871"/>
                <a:gd name="connsiteX12154" fmla="*/ 1696269 w 2663714"/>
                <a:gd name="connsiteY12154" fmla="*/ 1401763 h 2179871"/>
                <a:gd name="connsiteX12155" fmla="*/ 1696525 w 2663714"/>
                <a:gd name="connsiteY12155" fmla="*/ 1401763 h 2179871"/>
                <a:gd name="connsiteX12156" fmla="*/ 1697634 w 2663714"/>
                <a:gd name="connsiteY12156" fmla="*/ 1395874 h 2179871"/>
                <a:gd name="connsiteX12157" fmla="*/ 1701815 w 2663714"/>
                <a:gd name="connsiteY12157" fmla="*/ 1393740 h 2179871"/>
                <a:gd name="connsiteX12158" fmla="*/ 1701815 w 2663714"/>
                <a:gd name="connsiteY12158" fmla="*/ 1393740 h 2179871"/>
                <a:gd name="connsiteX12159" fmla="*/ 1701815 w 2663714"/>
                <a:gd name="connsiteY12159" fmla="*/ 1393740 h 2179871"/>
                <a:gd name="connsiteX12160" fmla="*/ 1701815 w 2663714"/>
                <a:gd name="connsiteY12160" fmla="*/ 1393740 h 2179871"/>
                <a:gd name="connsiteX12161" fmla="*/ 1701815 w 2663714"/>
                <a:gd name="connsiteY12161" fmla="*/ 1393740 h 2179871"/>
                <a:gd name="connsiteX12162" fmla="*/ 1713247 w 2663714"/>
                <a:gd name="connsiteY12162" fmla="*/ 1386912 h 2179871"/>
                <a:gd name="connsiteX12163" fmla="*/ 1703521 w 2663714"/>
                <a:gd name="connsiteY12163" fmla="*/ 1408847 h 2179871"/>
                <a:gd name="connsiteX12164" fmla="*/ 1682789 w 2663714"/>
                <a:gd name="connsiteY12164" fmla="*/ 1422161 h 2179871"/>
                <a:gd name="connsiteX12165" fmla="*/ 1693198 w 2663714"/>
                <a:gd name="connsiteY12165" fmla="*/ 1398178 h 2179871"/>
                <a:gd name="connsiteX12166" fmla="*/ 1696867 w 2663714"/>
                <a:gd name="connsiteY12166" fmla="*/ 1396301 h 2179871"/>
                <a:gd name="connsiteX12167" fmla="*/ 1707531 w 2663714"/>
                <a:gd name="connsiteY12167" fmla="*/ 1414565 h 2179871"/>
                <a:gd name="connsiteX12168" fmla="*/ 1707531 w 2663714"/>
                <a:gd name="connsiteY12168" fmla="*/ 1414565 h 2179871"/>
                <a:gd name="connsiteX12169" fmla="*/ 1707531 w 2663714"/>
                <a:gd name="connsiteY12169" fmla="*/ 1414565 h 2179871"/>
                <a:gd name="connsiteX12170" fmla="*/ 1707531 w 2663714"/>
                <a:gd name="connsiteY12170" fmla="*/ 1414565 h 2179871"/>
                <a:gd name="connsiteX12171" fmla="*/ 1707531 w 2663714"/>
                <a:gd name="connsiteY12171" fmla="*/ 1414565 h 2179871"/>
                <a:gd name="connsiteX12172" fmla="*/ 1733041 w 2663714"/>
                <a:gd name="connsiteY12172" fmla="*/ 1397837 h 2179871"/>
                <a:gd name="connsiteX12173" fmla="*/ 1727240 w 2663714"/>
                <a:gd name="connsiteY12173" fmla="*/ 1411152 h 2179871"/>
                <a:gd name="connsiteX12174" fmla="*/ 1702071 w 2663714"/>
                <a:gd name="connsiteY12174" fmla="*/ 1424807 h 2179871"/>
                <a:gd name="connsiteX12175" fmla="*/ 1705654 w 2663714"/>
                <a:gd name="connsiteY12175" fmla="*/ 1415675 h 2179871"/>
                <a:gd name="connsiteX12176" fmla="*/ 1707361 w 2663714"/>
                <a:gd name="connsiteY12176" fmla="*/ 1414651 h 2179871"/>
                <a:gd name="connsiteX12177" fmla="*/ 1703692 w 2663714"/>
                <a:gd name="connsiteY12177" fmla="*/ 1431891 h 2179871"/>
                <a:gd name="connsiteX12178" fmla="*/ 1703692 w 2663714"/>
                <a:gd name="connsiteY12178" fmla="*/ 1431891 h 2179871"/>
                <a:gd name="connsiteX12179" fmla="*/ 1703692 w 2663714"/>
                <a:gd name="connsiteY12179" fmla="*/ 1431891 h 2179871"/>
                <a:gd name="connsiteX12180" fmla="*/ 1703692 w 2663714"/>
                <a:gd name="connsiteY12180" fmla="*/ 1431891 h 2179871"/>
                <a:gd name="connsiteX12181" fmla="*/ 1703692 w 2663714"/>
                <a:gd name="connsiteY12181" fmla="*/ 1431891 h 2179871"/>
                <a:gd name="connsiteX12182" fmla="*/ 1723400 w 2663714"/>
                <a:gd name="connsiteY12182" fmla="*/ 1420199 h 2179871"/>
                <a:gd name="connsiteX12183" fmla="*/ 1717769 w 2663714"/>
                <a:gd name="connsiteY12183" fmla="*/ 1433086 h 2179871"/>
                <a:gd name="connsiteX12184" fmla="*/ 1693454 w 2663714"/>
                <a:gd name="connsiteY12184" fmla="*/ 1446656 h 2179871"/>
                <a:gd name="connsiteX12185" fmla="*/ 1698146 w 2663714"/>
                <a:gd name="connsiteY12185" fmla="*/ 1434878 h 2179871"/>
                <a:gd name="connsiteX12186" fmla="*/ 1703521 w 2663714"/>
                <a:gd name="connsiteY12186" fmla="*/ 1431977 h 2179871"/>
                <a:gd name="connsiteX12187" fmla="*/ 1709920 w 2663714"/>
                <a:gd name="connsiteY12187" fmla="*/ 1468762 h 2179871"/>
                <a:gd name="connsiteX12188" fmla="*/ 1728861 w 2663714"/>
                <a:gd name="connsiteY12188" fmla="*/ 1457069 h 2179871"/>
                <a:gd name="connsiteX12189" fmla="*/ 1725107 w 2663714"/>
                <a:gd name="connsiteY12189" fmla="*/ 1466031 h 2179871"/>
                <a:gd name="connsiteX12190" fmla="*/ 1706166 w 2663714"/>
                <a:gd name="connsiteY12190" fmla="*/ 1477382 h 2179871"/>
                <a:gd name="connsiteX12191" fmla="*/ 1709920 w 2663714"/>
                <a:gd name="connsiteY12191" fmla="*/ 1468762 h 2179871"/>
                <a:gd name="connsiteX12192" fmla="*/ 1722120 w 2663714"/>
                <a:gd name="connsiteY12192" fmla="*/ 1473114 h 2179871"/>
                <a:gd name="connsiteX12193" fmla="*/ 1708982 w 2663714"/>
                <a:gd name="connsiteY12193" fmla="*/ 1504437 h 2179871"/>
                <a:gd name="connsiteX12194" fmla="*/ 1688761 w 2663714"/>
                <a:gd name="connsiteY12194" fmla="*/ 1516471 h 2179871"/>
                <a:gd name="connsiteX12195" fmla="*/ 1701986 w 2663714"/>
                <a:gd name="connsiteY12195" fmla="*/ 1486941 h 2179871"/>
                <a:gd name="connsiteX12196" fmla="*/ 1722206 w 2663714"/>
                <a:gd name="connsiteY12196" fmla="*/ 1473200 h 2179871"/>
                <a:gd name="connsiteX12197" fmla="*/ 1705825 w 2663714"/>
                <a:gd name="connsiteY12197" fmla="*/ 1511863 h 2179871"/>
                <a:gd name="connsiteX12198" fmla="*/ 1698487 w 2663714"/>
                <a:gd name="connsiteY12198" fmla="*/ 1528847 h 2179871"/>
                <a:gd name="connsiteX12199" fmla="*/ 1687908 w 2663714"/>
                <a:gd name="connsiteY12199" fmla="*/ 1534565 h 2179871"/>
                <a:gd name="connsiteX12200" fmla="*/ 1687908 w 2663714"/>
                <a:gd name="connsiteY12200" fmla="*/ 1534565 h 2179871"/>
                <a:gd name="connsiteX12201" fmla="*/ 1687652 w 2663714"/>
                <a:gd name="connsiteY12201" fmla="*/ 1534651 h 2179871"/>
                <a:gd name="connsiteX12202" fmla="*/ 1687396 w 2663714"/>
                <a:gd name="connsiteY12202" fmla="*/ 1534651 h 2179871"/>
                <a:gd name="connsiteX12203" fmla="*/ 1687396 w 2663714"/>
                <a:gd name="connsiteY12203" fmla="*/ 1534821 h 2179871"/>
                <a:gd name="connsiteX12204" fmla="*/ 1677755 w 2663714"/>
                <a:gd name="connsiteY12204" fmla="*/ 1540625 h 2179871"/>
                <a:gd name="connsiteX12205" fmla="*/ 1684239 w 2663714"/>
                <a:gd name="connsiteY12205" fmla="*/ 1526287 h 2179871"/>
                <a:gd name="connsiteX12206" fmla="*/ 1705740 w 2663714"/>
                <a:gd name="connsiteY12206" fmla="*/ 1511948 h 2179871"/>
                <a:gd name="connsiteX12207" fmla="*/ 1691065 w 2663714"/>
                <a:gd name="connsiteY12207" fmla="*/ 1540796 h 2179871"/>
                <a:gd name="connsiteX12208" fmla="*/ 1691065 w 2663714"/>
                <a:gd name="connsiteY12208" fmla="*/ 1540796 h 2179871"/>
                <a:gd name="connsiteX12209" fmla="*/ 1691065 w 2663714"/>
                <a:gd name="connsiteY12209" fmla="*/ 1540796 h 2179871"/>
                <a:gd name="connsiteX12210" fmla="*/ 1691065 w 2663714"/>
                <a:gd name="connsiteY12210" fmla="*/ 1540796 h 2179871"/>
                <a:gd name="connsiteX12211" fmla="*/ 1691065 w 2663714"/>
                <a:gd name="connsiteY12211" fmla="*/ 1540796 h 2179871"/>
                <a:gd name="connsiteX12212" fmla="*/ 1693966 w 2663714"/>
                <a:gd name="connsiteY12212" fmla="*/ 1539089 h 2179871"/>
                <a:gd name="connsiteX12213" fmla="*/ 1693709 w 2663714"/>
                <a:gd name="connsiteY12213" fmla="*/ 1539601 h 2179871"/>
                <a:gd name="connsiteX12214" fmla="*/ 1687140 w 2663714"/>
                <a:gd name="connsiteY12214" fmla="*/ 1554281 h 2179871"/>
                <a:gd name="connsiteX12215" fmla="*/ 1676561 w 2663714"/>
                <a:gd name="connsiteY12215" fmla="*/ 1560255 h 2179871"/>
                <a:gd name="connsiteX12216" fmla="*/ 1676561 w 2663714"/>
                <a:gd name="connsiteY12216" fmla="*/ 1560255 h 2179871"/>
                <a:gd name="connsiteX12217" fmla="*/ 1676390 w 2663714"/>
                <a:gd name="connsiteY12217" fmla="*/ 1560341 h 2179871"/>
                <a:gd name="connsiteX12218" fmla="*/ 1676220 w 2663714"/>
                <a:gd name="connsiteY12218" fmla="*/ 1560426 h 2179871"/>
                <a:gd name="connsiteX12219" fmla="*/ 1676220 w 2663714"/>
                <a:gd name="connsiteY12219" fmla="*/ 1560426 h 2179871"/>
                <a:gd name="connsiteX12220" fmla="*/ 1665640 w 2663714"/>
                <a:gd name="connsiteY12220" fmla="*/ 1567083 h 2179871"/>
                <a:gd name="connsiteX12221" fmla="*/ 1673148 w 2663714"/>
                <a:gd name="connsiteY12221" fmla="*/ 1550611 h 2179871"/>
                <a:gd name="connsiteX12222" fmla="*/ 1690894 w 2663714"/>
                <a:gd name="connsiteY12222" fmla="*/ 1540881 h 2179871"/>
                <a:gd name="connsiteX12223" fmla="*/ 1680400 w 2663714"/>
                <a:gd name="connsiteY12223" fmla="*/ 1566059 h 2179871"/>
                <a:gd name="connsiteX12224" fmla="*/ 1682618 w 2663714"/>
                <a:gd name="connsiteY12224" fmla="*/ 1564693 h 2179871"/>
                <a:gd name="connsiteX12225" fmla="*/ 1682277 w 2663714"/>
                <a:gd name="connsiteY12225" fmla="*/ 1565461 h 2179871"/>
                <a:gd name="connsiteX12226" fmla="*/ 1680400 w 2663714"/>
                <a:gd name="connsiteY12226" fmla="*/ 1566059 h 2179871"/>
                <a:gd name="connsiteX12227" fmla="*/ 1638168 w 2663714"/>
                <a:gd name="connsiteY12227" fmla="*/ 1564779 h 2179871"/>
                <a:gd name="connsiteX12228" fmla="*/ 1639704 w 2663714"/>
                <a:gd name="connsiteY12228" fmla="*/ 1561621 h 2179871"/>
                <a:gd name="connsiteX12229" fmla="*/ 1643714 w 2663714"/>
                <a:gd name="connsiteY12229" fmla="*/ 1561279 h 2179871"/>
                <a:gd name="connsiteX12230" fmla="*/ 1638168 w 2663714"/>
                <a:gd name="connsiteY12230" fmla="*/ 1564693 h 2179871"/>
                <a:gd name="connsiteX12231" fmla="*/ 1683130 w 2663714"/>
                <a:gd name="connsiteY12231" fmla="*/ 1565205 h 2179871"/>
                <a:gd name="connsiteX12232" fmla="*/ 1683728 w 2663714"/>
                <a:gd name="connsiteY12232" fmla="*/ 1564010 h 2179871"/>
                <a:gd name="connsiteX12233" fmla="*/ 1717001 w 2663714"/>
                <a:gd name="connsiteY12233" fmla="*/ 1542844 h 2179871"/>
                <a:gd name="connsiteX12234" fmla="*/ 1712736 w 2663714"/>
                <a:gd name="connsiteY12234" fmla="*/ 1555817 h 2179871"/>
                <a:gd name="connsiteX12235" fmla="*/ 1683130 w 2663714"/>
                <a:gd name="connsiteY12235" fmla="*/ 1565205 h 2179871"/>
                <a:gd name="connsiteX12236" fmla="*/ 1714015 w 2663714"/>
                <a:gd name="connsiteY12236" fmla="*/ 1559402 h 2179871"/>
                <a:gd name="connsiteX12237" fmla="*/ 1727154 w 2663714"/>
                <a:gd name="connsiteY12237" fmla="*/ 1554366 h 2179871"/>
                <a:gd name="connsiteX12238" fmla="*/ 1725362 w 2663714"/>
                <a:gd name="connsiteY12238" fmla="*/ 1557524 h 2179871"/>
                <a:gd name="connsiteX12239" fmla="*/ 1722291 w 2663714"/>
                <a:gd name="connsiteY12239" fmla="*/ 1559146 h 2179871"/>
                <a:gd name="connsiteX12240" fmla="*/ 1711882 w 2663714"/>
                <a:gd name="connsiteY12240" fmla="*/ 1564779 h 2179871"/>
                <a:gd name="connsiteX12241" fmla="*/ 1712053 w 2663714"/>
                <a:gd name="connsiteY12241" fmla="*/ 1564267 h 2179871"/>
                <a:gd name="connsiteX12242" fmla="*/ 1714015 w 2663714"/>
                <a:gd name="connsiteY12242" fmla="*/ 1559402 h 2179871"/>
                <a:gd name="connsiteX12243" fmla="*/ 1672722 w 2663714"/>
                <a:gd name="connsiteY12243" fmla="*/ 1628705 h 2179871"/>
                <a:gd name="connsiteX12244" fmla="*/ 1672722 w 2663714"/>
                <a:gd name="connsiteY12244" fmla="*/ 1628705 h 2179871"/>
                <a:gd name="connsiteX12245" fmla="*/ 1672722 w 2663714"/>
                <a:gd name="connsiteY12245" fmla="*/ 1628705 h 2179871"/>
                <a:gd name="connsiteX12246" fmla="*/ 1672722 w 2663714"/>
                <a:gd name="connsiteY12246" fmla="*/ 1628705 h 2179871"/>
                <a:gd name="connsiteX12247" fmla="*/ 1690894 w 2663714"/>
                <a:gd name="connsiteY12247" fmla="*/ 1618122 h 2179871"/>
                <a:gd name="connsiteX12248" fmla="*/ 1710005 w 2663714"/>
                <a:gd name="connsiteY12248" fmla="*/ 1611038 h 2179871"/>
                <a:gd name="connsiteX12249" fmla="*/ 1706763 w 2663714"/>
                <a:gd name="connsiteY12249" fmla="*/ 1616756 h 2179871"/>
                <a:gd name="connsiteX12250" fmla="*/ 1707019 w 2663714"/>
                <a:gd name="connsiteY12250" fmla="*/ 1616927 h 2179871"/>
                <a:gd name="connsiteX12251" fmla="*/ 1708555 w 2663714"/>
                <a:gd name="connsiteY12251" fmla="*/ 1614537 h 2179871"/>
                <a:gd name="connsiteX12252" fmla="*/ 1707104 w 2663714"/>
                <a:gd name="connsiteY12252" fmla="*/ 1617268 h 2179871"/>
                <a:gd name="connsiteX12253" fmla="*/ 1676646 w 2663714"/>
                <a:gd name="connsiteY12253" fmla="*/ 1635191 h 2179871"/>
                <a:gd name="connsiteX12254" fmla="*/ 1630404 w 2663714"/>
                <a:gd name="connsiteY12254" fmla="*/ 1651407 h 2179871"/>
                <a:gd name="connsiteX12255" fmla="*/ 1672722 w 2663714"/>
                <a:gd name="connsiteY12255" fmla="*/ 1628790 h 2179871"/>
                <a:gd name="connsiteX12256" fmla="*/ 1672722 w 2663714"/>
                <a:gd name="connsiteY12256" fmla="*/ 1628790 h 2179871"/>
                <a:gd name="connsiteX12257" fmla="*/ 1661119 w 2663714"/>
                <a:gd name="connsiteY12257" fmla="*/ 1652773 h 2179871"/>
                <a:gd name="connsiteX12258" fmla="*/ 1661119 w 2663714"/>
                <a:gd name="connsiteY12258" fmla="*/ 1652773 h 2179871"/>
                <a:gd name="connsiteX12259" fmla="*/ 1661119 w 2663714"/>
                <a:gd name="connsiteY12259" fmla="*/ 1652773 h 2179871"/>
                <a:gd name="connsiteX12260" fmla="*/ 1661119 w 2663714"/>
                <a:gd name="connsiteY12260" fmla="*/ 1652773 h 2179871"/>
                <a:gd name="connsiteX12261" fmla="*/ 1677755 w 2663714"/>
                <a:gd name="connsiteY12261" fmla="*/ 1641763 h 2179871"/>
                <a:gd name="connsiteX12262" fmla="*/ 1685178 w 2663714"/>
                <a:gd name="connsiteY12262" fmla="*/ 1639544 h 2179871"/>
                <a:gd name="connsiteX12263" fmla="*/ 1685178 w 2663714"/>
                <a:gd name="connsiteY12263" fmla="*/ 1639544 h 2179871"/>
                <a:gd name="connsiteX12264" fmla="*/ 1685178 w 2663714"/>
                <a:gd name="connsiteY12264" fmla="*/ 1639544 h 2179871"/>
                <a:gd name="connsiteX12265" fmla="*/ 1685178 w 2663714"/>
                <a:gd name="connsiteY12265" fmla="*/ 1639544 h 2179871"/>
                <a:gd name="connsiteX12266" fmla="*/ 1685178 w 2663714"/>
                <a:gd name="connsiteY12266" fmla="*/ 1639544 h 2179871"/>
                <a:gd name="connsiteX12267" fmla="*/ 1699255 w 2663714"/>
                <a:gd name="connsiteY12267" fmla="*/ 1634508 h 2179871"/>
                <a:gd name="connsiteX12268" fmla="*/ 1700364 w 2663714"/>
                <a:gd name="connsiteY12268" fmla="*/ 1635191 h 2179871"/>
                <a:gd name="connsiteX12269" fmla="*/ 1701644 w 2663714"/>
                <a:gd name="connsiteY12269" fmla="*/ 1633655 h 2179871"/>
                <a:gd name="connsiteX12270" fmla="*/ 1718964 w 2663714"/>
                <a:gd name="connsiteY12270" fmla="*/ 1627169 h 2179871"/>
                <a:gd name="connsiteX12271" fmla="*/ 1717087 w 2663714"/>
                <a:gd name="connsiteY12271" fmla="*/ 1630412 h 2179871"/>
                <a:gd name="connsiteX12272" fmla="*/ 1680059 w 2663714"/>
                <a:gd name="connsiteY12272" fmla="*/ 1652943 h 2179871"/>
                <a:gd name="connsiteX12273" fmla="*/ 1677073 w 2663714"/>
                <a:gd name="connsiteY12273" fmla="*/ 1653797 h 2179871"/>
                <a:gd name="connsiteX12274" fmla="*/ 1677073 w 2663714"/>
                <a:gd name="connsiteY12274" fmla="*/ 1653797 h 2179871"/>
                <a:gd name="connsiteX12275" fmla="*/ 1676902 w 2663714"/>
                <a:gd name="connsiteY12275" fmla="*/ 1653797 h 2179871"/>
                <a:gd name="connsiteX12276" fmla="*/ 1676731 w 2663714"/>
                <a:gd name="connsiteY12276" fmla="*/ 1653797 h 2179871"/>
                <a:gd name="connsiteX12277" fmla="*/ 1676731 w 2663714"/>
                <a:gd name="connsiteY12277" fmla="*/ 1653797 h 2179871"/>
                <a:gd name="connsiteX12278" fmla="*/ 1638680 w 2663714"/>
                <a:gd name="connsiteY12278" fmla="*/ 1666685 h 2179871"/>
                <a:gd name="connsiteX12279" fmla="*/ 1660863 w 2663714"/>
                <a:gd name="connsiteY12279" fmla="*/ 1652858 h 2179871"/>
                <a:gd name="connsiteX12280" fmla="*/ 1660863 w 2663714"/>
                <a:gd name="connsiteY12280" fmla="*/ 1652858 h 2179871"/>
                <a:gd name="connsiteX12281" fmla="*/ 1661716 w 2663714"/>
                <a:gd name="connsiteY12281" fmla="*/ 1689558 h 2179871"/>
                <a:gd name="connsiteX12282" fmla="*/ 1661545 w 2663714"/>
                <a:gd name="connsiteY12282" fmla="*/ 1689644 h 2179871"/>
                <a:gd name="connsiteX12283" fmla="*/ 1661374 w 2663714"/>
                <a:gd name="connsiteY12283" fmla="*/ 1689729 h 2179871"/>
                <a:gd name="connsiteX12284" fmla="*/ 1661374 w 2663714"/>
                <a:gd name="connsiteY12284" fmla="*/ 1689729 h 2179871"/>
                <a:gd name="connsiteX12285" fmla="*/ 1645335 w 2663714"/>
                <a:gd name="connsiteY12285" fmla="*/ 1701507 h 2179871"/>
                <a:gd name="connsiteX12286" fmla="*/ 1631854 w 2663714"/>
                <a:gd name="connsiteY12286" fmla="*/ 1703982 h 2179871"/>
                <a:gd name="connsiteX12287" fmla="*/ 1640984 w 2663714"/>
                <a:gd name="connsiteY12287" fmla="*/ 1693057 h 2179871"/>
                <a:gd name="connsiteX12288" fmla="*/ 1640728 w 2663714"/>
                <a:gd name="connsiteY12288" fmla="*/ 1692886 h 2179871"/>
                <a:gd name="connsiteX12289" fmla="*/ 1629892 w 2663714"/>
                <a:gd name="connsiteY12289" fmla="*/ 1704323 h 2179871"/>
                <a:gd name="connsiteX12290" fmla="*/ 1614876 w 2663714"/>
                <a:gd name="connsiteY12290" fmla="*/ 1706884 h 2179871"/>
                <a:gd name="connsiteX12291" fmla="*/ 1612658 w 2663714"/>
                <a:gd name="connsiteY12291" fmla="*/ 1707225 h 2179871"/>
                <a:gd name="connsiteX12292" fmla="*/ 1617436 w 2663714"/>
                <a:gd name="connsiteY12292" fmla="*/ 1701934 h 2179871"/>
                <a:gd name="connsiteX12293" fmla="*/ 1619654 w 2663714"/>
                <a:gd name="connsiteY12293" fmla="*/ 1699458 h 2179871"/>
                <a:gd name="connsiteX12294" fmla="*/ 1642093 w 2663714"/>
                <a:gd name="connsiteY12294" fmla="*/ 1685120 h 2179871"/>
                <a:gd name="connsiteX12295" fmla="*/ 1647980 w 2663714"/>
                <a:gd name="connsiteY12295" fmla="*/ 1683925 h 2179871"/>
                <a:gd name="connsiteX12296" fmla="*/ 1647980 w 2663714"/>
                <a:gd name="connsiteY12296" fmla="*/ 1683925 h 2179871"/>
                <a:gd name="connsiteX12297" fmla="*/ 1647980 w 2663714"/>
                <a:gd name="connsiteY12297" fmla="*/ 1683925 h 2179871"/>
                <a:gd name="connsiteX12298" fmla="*/ 1647980 w 2663714"/>
                <a:gd name="connsiteY12298" fmla="*/ 1683925 h 2179871"/>
                <a:gd name="connsiteX12299" fmla="*/ 1647980 w 2663714"/>
                <a:gd name="connsiteY12299" fmla="*/ 1683925 h 2179871"/>
                <a:gd name="connsiteX12300" fmla="*/ 1684496 w 2663714"/>
                <a:gd name="connsiteY12300" fmla="*/ 1674110 h 2179871"/>
                <a:gd name="connsiteX12301" fmla="*/ 1661460 w 2663714"/>
                <a:gd name="connsiteY12301" fmla="*/ 1689473 h 2179871"/>
                <a:gd name="connsiteX12302" fmla="*/ 1661460 w 2663714"/>
                <a:gd name="connsiteY12302" fmla="*/ 1689473 h 2179871"/>
                <a:gd name="connsiteX12303" fmla="*/ 1658815 w 2663714"/>
                <a:gd name="connsiteY12303" fmla="*/ 1730525 h 2179871"/>
                <a:gd name="connsiteX12304" fmla="*/ 1660521 w 2663714"/>
                <a:gd name="connsiteY12304" fmla="*/ 1730184 h 2179871"/>
                <a:gd name="connsiteX12305" fmla="*/ 1649686 w 2663714"/>
                <a:gd name="connsiteY12305" fmla="*/ 1739231 h 2179871"/>
                <a:gd name="connsiteX12306" fmla="*/ 1646017 w 2663714"/>
                <a:gd name="connsiteY12306" fmla="*/ 1739658 h 2179871"/>
                <a:gd name="connsiteX12307" fmla="*/ 1646017 w 2663714"/>
                <a:gd name="connsiteY12307" fmla="*/ 1739658 h 2179871"/>
                <a:gd name="connsiteX12308" fmla="*/ 1645847 w 2663714"/>
                <a:gd name="connsiteY12308" fmla="*/ 1739658 h 2179871"/>
                <a:gd name="connsiteX12309" fmla="*/ 1645676 w 2663714"/>
                <a:gd name="connsiteY12309" fmla="*/ 1739658 h 2179871"/>
                <a:gd name="connsiteX12310" fmla="*/ 1645676 w 2663714"/>
                <a:gd name="connsiteY12310" fmla="*/ 1739658 h 2179871"/>
                <a:gd name="connsiteX12311" fmla="*/ 1641069 w 2663714"/>
                <a:gd name="connsiteY12311" fmla="*/ 1740511 h 2179871"/>
                <a:gd name="connsiteX12312" fmla="*/ 1646956 w 2663714"/>
                <a:gd name="connsiteY12312" fmla="*/ 1732318 h 2179871"/>
                <a:gd name="connsiteX12313" fmla="*/ 1658644 w 2663714"/>
                <a:gd name="connsiteY12313" fmla="*/ 1730525 h 2179871"/>
                <a:gd name="connsiteX12314" fmla="*/ 1658644 w 2663714"/>
                <a:gd name="connsiteY12314" fmla="*/ 1730525 h 2179871"/>
                <a:gd name="connsiteX12315" fmla="*/ 1658644 w 2663714"/>
                <a:gd name="connsiteY12315" fmla="*/ 1730525 h 2179871"/>
                <a:gd name="connsiteX12316" fmla="*/ 1658644 w 2663714"/>
                <a:gd name="connsiteY12316" fmla="*/ 1730525 h 2179871"/>
                <a:gd name="connsiteX12317" fmla="*/ 1658644 w 2663714"/>
                <a:gd name="connsiteY12317" fmla="*/ 1730525 h 2179871"/>
                <a:gd name="connsiteX12318" fmla="*/ 1652416 w 2663714"/>
                <a:gd name="connsiteY12318" fmla="*/ 1745547 h 2179871"/>
                <a:gd name="connsiteX12319" fmla="*/ 1614450 w 2663714"/>
                <a:gd name="connsiteY12319" fmla="*/ 1776187 h 2179871"/>
                <a:gd name="connsiteX12320" fmla="*/ 1621531 w 2663714"/>
                <a:gd name="connsiteY12320" fmla="*/ 1767054 h 2179871"/>
                <a:gd name="connsiteX12321" fmla="*/ 1650539 w 2663714"/>
                <a:gd name="connsiteY12321" fmla="*/ 1745888 h 2179871"/>
                <a:gd name="connsiteX12322" fmla="*/ 1652416 w 2663714"/>
                <a:gd name="connsiteY12322" fmla="*/ 1745547 h 2179871"/>
                <a:gd name="connsiteX12323" fmla="*/ 1571791 w 2663714"/>
                <a:gd name="connsiteY12323" fmla="*/ 1807510 h 2179871"/>
                <a:gd name="connsiteX12324" fmla="*/ 1583736 w 2663714"/>
                <a:gd name="connsiteY12324" fmla="*/ 1802901 h 2179871"/>
                <a:gd name="connsiteX12325" fmla="*/ 1568549 w 2663714"/>
                <a:gd name="connsiteY12325" fmla="*/ 1821080 h 2179871"/>
                <a:gd name="connsiteX12326" fmla="*/ 1558823 w 2663714"/>
                <a:gd name="connsiteY12326" fmla="*/ 1820312 h 2179871"/>
                <a:gd name="connsiteX12327" fmla="*/ 1571791 w 2663714"/>
                <a:gd name="connsiteY12327" fmla="*/ 1807510 h 2179871"/>
                <a:gd name="connsiteX12328" fmla="*/ 1639619 w 2663714"/>
                <a:gd name="connsiteY12328" fmla="*/ 1747510 h 2179871"/>
                <a:gd name="connsiteX12329" fmla="*/ 1630575 w 2663714"/>
                <a:gd name="connsiteY12329" fmla="*/ 1754935 h 2179871"/>
                <a:gd name="connsiteX12330" fmla="*/ 1635608 w 2663714"/>
                <a:gd name="connsiteY12330" fmla="*/ 1748022 h 2179871"/>
                <a:gd name="connsiteX12331" fmla="*/ 1639533 w 2663714"/>
                <a:gd name="connsiteY12331" fmla="*/ 1747510 h 2179871"/>
                <a:gd name="connsiteX12332" fmla="*/ 1611805 w 2663714"/>
                <a:gd name="connsiteY12332" fmla="*/ 1770213 h 2179871"/>
                <a:gd name="connsiteX12333" fmla="*/ 1598496 w 2663714"/>
                <a:gd name="connsiteY12333" fmla="*/ 1780881 h 2179871"/>
                <a:gd name="connsiteX12334" fmla="*/ 1594315 w 2663714"/>
                <a:gd name="connsiteY12334" fmla="*/ 1784124 h 2179871"/>
                <a:gd name="connsiteX12335" fmla="*/ 1622384 w 2663714"/>
                <a:gd name="connsiteY12335" fmla="*/ 1749643 h 2179871"/>
                <a:gd name="connsiteX12336" fmla="*/ 1631513 w 2663714"/>
                <a:gd name="connsiteY12336" fmla="*/ 1748534 h 2179871"/>
                <a:gd name="connsiteX12337" fmla="*/ 1611976 w 2663714"/>
                <a:gd name="connsiteY12337" fmla="*/ 1770213 h 2179871"/>
                <a:gd name="connsiteX12338" fmla="*/ 1588940 w 2663714"/>
                <a:gd name="connsiteY12338" fmla="*/ 1789928 h 2179871"/>
                <a:gd name="connsiteX12339" fmla="*/ 1599776 w 2663714"/>
                <a:gd name="connsiteY12339" fmla="*/ 1782417 h 2179871"/>
                <a:gd name="connsiteX12340" fmla="*/ 1602079 w 2663714"/>
                <a:gd name="connsiteY12340" fmla="*/ 1780796 h 2179871"/>
                <a:gd name="connsiteX12341" fmla="*/ 1600458 w 2663714"/>
                <a:gd name="connsiteY12341" fmla="*/ 1782588 h 2179871"/>
                <a:gd name="connsiteX12342" fmla="*/ 1600458 w 2663714"/>
                <a:gd name="connsiteY12342" fmla="*/ 1782588 h 2179871"/>
                <a:gd name="connsiteX12343" fmla="*/ 1600372 w 2663714"/>
                <a:gd name="connsiteY12343" fmla="*/ 1782673 h 2179871"/>
                <a:gd name="connsiteX12344" fmla="*/ 1600288 w 2663714"/>
                <a:gd name="connsiteY12344" fmla="*/ 1782673 h 2179871"/>
                <a:gd name="connsiteX12345" fmla="*/ 1600288 w 2663714"/>
                <a:gd name="connsiteY12345" fmla="*/ 1782759 h 2179871"/>
                <a:gd name="connsiteX12346" fmla="*/ 1593121 w 2663714"/>
                <a:gd name="connsiteY12346" fmla="*/ 1791464 h 2179871"/>
                <a:gd name="connsiteX12347" fmla="*/ 1580750 w 2663714"/>
                <a:gd name="connsiteY12347" fmla="*/ 1798463 h 2179871"/>
                <a:gd name="connsiteX12348" fmla="*/ 1588940 w 2663714"/>
                <a:gd name="connsiteY12348" fmla="*/ 1789928 h 2179871"/>
                <a:gd name="connsiteX12349" fmla="*/ 1639021 w 2663714"/>
                <a:gd name="connsiteY12349" fmla="*/ 1739913 h 2179871"/>
                <a:gd name="connsiteX12350" fmla="*/ 1637912 w 2663714"/>
                <a:gd name="connsiteY12350" fmla="*/ 1741108 h 2179871"/>
                <a:gd name="connsiteX12351" fmla="*/ 1627418 w 2663714"/>
                <a:gd name="connsiteY12351" fmla="*/ 1743071 h 2179871"/>
                <a:gd name="connsiteX12352" fmla="*/ 1627589 w 2663714"/>
                <a:gd name="connsiteY12352" fmla="*/ 1742816 h 2179871"/>
                <a:gd name="connsiteX12353" fmla="*/ 1640472 w 2663714"/>
                <a:gd name="connsiteY12353" fmla="*/ 1733342 h 2179871"/>
                <a:gd name="connsiteX12354" fmla="*/ 1645249 w 2663714"/>
                <a:gd name="connsiteY12354" fmla="*/ 1732659 h 2179871"/>
                <a:gd name="connsiteX12355" fmla="*/ 1639021 w 2663714"/>
                <a:gd name="connsiteY12355" fmla="*/ 1739913 h 2179871"/>
                <a:gd name="connsiteX12356" fmla="*/ 1578361 w 2663714"/>
                <a:gd name="connsiteY12356" fmla="*/ 1725148 h 2179871"/>
                <a:gd name="connsiteX12357" fmla="*/ 1593889 w 2663714"/>
                <a:gd name="connsiteY12357" fmla="*/ 1710469 h 2179871"/>
                <a:gd name="connsiteX12358" fmla="*/ 1600031 w 2663714"/>
                <a:gd name="connsiteY12358" fmla="*/ 1710042 h 2179871"/>
                <a:gd name="connsiteX12359" fmla="*/ 1580323 w 2663714"/>
                <a:gd name="connsiteY12359" fmla="*/ 1724892 h 2179871"/>
                <a:gd name="connsiteX12360" fmla="*/ 1578361 w 2663714"/>
                <a:gd name="connsiteY12360" fmla="*/ 1725148 h 2179871"/>
                <a:gd name="connsiteX12361" fmla="*/ 1628528 w 2663714"/>
                <a:gd name="connsiteY12361" fmla="*/ 1688022 h 2179871"/>
                <a:gd name="connsiteX12362" fmla="*/ 1625541 w 2663714"/>
                <a:gd name="connsiteY12362" fmla="*/ 1691094 h 2179871"/>
                <a:gd name="connsiteX12363" fmla="*/ 1601397 w 2663714"/>
                <a:gd name="connsiteY12363" fmla="*/ 1709017 h 2179871"/>
                <a:gd name="connsiteX12364" fmla="*/ 1594315 w 2663714"/>
                <a:gd name="connsiteY12364" fmla="*/ 1710042 h 2179871"/>
                <a:gd name="connsiteX12365" fmla="*/ 1596277 w 2663714"/>
                <a:gd name="connsiteY12365" fmla="*/ 1708250 h 2179871"/>
                <a:gd name="connsiteX12366" fmla="*/ 1614194 w 2663714"/>
                <a:gd name="connsiteY12366" fmla="*/ 1690838 h 2179871"/>
                <a:gd name="connsiteX12367" fmla="*/ 1628613 w 2663714"/>
                <a:gd name="connsiteY12367" fmla="*/ 1688022 h 2179871"/>
                <a:gd name="connsiteX12368" fmla="*/ 1611976 w 2663714"/>
                <a:gd name="connsiteY12368" fmla="*/ 1704665 h 2179871"/>
                <a:gd name="connsiteX12369" fmla="*/ 1608563 w 2663714"/>
                <a:gd name="connsiteY12369" fmla="*/ 1707993 h 2179871"/>
                <a:gd name="connsiteX12370" fmla="*/ 1606345 w 2663714"/>
                <a:gd name="connsiteY12370" fmla="*/ 1708335 h 2179871"/>
                <a:gd name="connsiteX12371" fmla="*/ 1612061 w 2663714"/>
                <a:gd name="connsiteY12371" fmla="*/ 1704665 h 2179871"/>
                <a:gd name="connsiteX12372" fmla="*/ 1602591 w 2663714"/>
                <a:gd name="connsiteY12372" fmla="*/ 1710724 h 2179871"/>
                <a:gd name="connsiteX12373" fmla="*/ 1603956 w 2663714"/>
                <a:gd name="connsiteY12373" fmla="*/ 1709786 h 2179871"/>
                <a:gd name="connsiteX12374" fmla="*/ 1606857 w 2663714"/>
                <a:gd name="connsiteY12374" fmla="*/ 1709615 h 2179871"/>
                <a:gd name="connsiteX12375" fmla="*/ 1592694 w 2663714"/>
                <a:gd name="connsiteY12375" fmla="*/ 1723186 h 2179871"/>
                <a:gd name="connsiteX12376" fmla="*/ 1582627 w 2663714"/>
                <a:gd name="connsiteY12376" fmla="*/ 1724636 h 2179871"/>
                <a:gd name="connsiteX12377" fmla="*/ 1581432 w 2663714"/>
                <a:gd name="connsiteY12377" fmla="*/ 1724807 h 2179871"/>
                <a:gd name="connsiteX12378" fmla="*/ 1602591 w 2663714"/>
                <a:gd name="connsiteY12378" fmla="*/ 1710724 h 2179871"/>
                <a:gd name="connsiteX12379" fmla="*/ 1610952 w 2663714"/>
                <a:gd name="connsiteY12379" fmla="*/ 1709359 h 2179871"/>
                <a:gd name="connsiteX12380" fmla="*/ 1615388 w 2663714"/>
                <a:gd name="connsiteY12380" fmla="*/ 1709103 h 2179871"/>
                <a:gd name="connsiteX12381" fmla="*/ 1626480 w 2663714"/>
                <a:gd name="connsiteY12381" fmla="*/ 1708250 h 2179871"/>
                <a:gd name="connsiteX12382" fmla="*/ 1620934 w 2663714"/>
                <a:gd name="connsiteY12382" fmla="*/ 1714139 h 2179871"/>
                <a:gd name="connsiteX12383" fmla="*/ 1615388 w 2663714"/>
                <a:gd name="connsiteY12383" fmla="*/ 1719771 h 2179871"/>
                <a:gd name="connsiteX12384" fmla="*/ 1599178 w 2663714"/>
                <a:gd name="connsiteY12384" fmla="*/ 1722246 h 2179871"/>
                <a:gd name="connsiteX12385" fmla="*/ 1610952 w 2663714"/>
                <a:gd name="connsiteY12385" fmla="*/ 1709359 h 2179871"/>
                <a:gd name="connsiteX12386" fmla="*/ 1610013 w 2663714"/>
                <a:gd name="connsiteY12386" fmla="*/ 1725148 h 2179871"/>
                <a:gd name="connsiteX12387" fmla="*/ 1599178 w 2663714"/>
                <a:gd name="connsiteY12387" fmla="*/ 1735988 h 2179871"/>
                <a:gd name="connsiteX12388" fmla="*/ 1587148 w 2663714"/>
                <a:gd name="connsiteY12388" fmla="*/ 1738548 h 2179871"/>
                <a:gd name="connsiteX12389" fmla="*/ 1582882 w 2663714"/>
                <a:gd name="connsiteY12389" fmla="*/ 1739401 h 2179871"/>
                <a:gd name="connsiteX12390" fmla="*/ 1595595 w 2663714"/>
                <a:gd name="connsiteY12390" fmla="*/ 1726002 h 2179871"/>
                <a:gd name="connsiteX12391" fmla="*/ 1610013 w 2663714"/>
                <a:gd name="connsiteY12391" fmla="*/ 1725148 h 2179871"/>
                <a:gd name="connsiteX12392" fmla="*/ 1614365 w 2663714"/>
                <a:gd name="connsiteY12392" fmla="*/ 1724892 h 2179871"/>
                <a:gd name="connsiteX12393" fmla="*/ 1614365 w 2663714"/>
                <a:gd name="connsiteY12393" fmla="*/ 1724892 h 2179871"/>
                <a:gd name="connsiteX12394" fmla="*/ 1614365 w 2663714"/>
                <a:gd name="connsiteY12394" fmla="*/ 1724892 h 2179871"/>
                <a:gd name="connsiteX12395" fmla="*/ 1614365 w 2663714"/>
                <a:gd name="connsiteY12395" fmla="*/ 1724892 h 2179871"/>
                <a:gd name="connsiteX12396" fmla="*/ 1622214 w 2663714"/>
                <a:gd name="connsiteY12396" fmla="*/ 1724295 h 2179871"/>
                <a:gd name="connsiteX12397" fmla="*/ 1641240 w 2663714"/>
                <a:gd name="connsiteY12397" fmla="*/ 1722503 h 2179871"/>
                <a:gd name="connsiteX12398" fmla="*/ 1636377 w 2663714"/>
                <a:gd name="connsiteY12398" fmla="*/ 1728135 h 2179871"/>
                <a:gd name="connsiteX12399" fmla="*/ 1636377 w 2663714"/>
                <a:gd name="connsiteY12399" fmla="*/ 1728135 h 2179871"/>
                <a:gd name="connsiteX12400" fmla="*/ 1606771 w 2663714"/>
                <a:gd name="connsiteY12400" fmla="*/ 1734366 h 2179871"/>
                <a:gd name="connsiteX12401" fmla="*/ 1622299 w 2663714"/>
                <a:gd name="connsiteY12401" fmla="*/ 1724210 h 2179871"/>
                <a:gd name="connsiteX12402" fmla="*/ 1640642 w 2663714"/>
                <a:gd name="connsiteY12402" fmla="*/ 1727282 h 2179871"/>
                <a:gd name="connsiteX12403" fmla="*/ 1639362 w 2663714"/>
                <a:gd name="connsiteY12403" fmla="*/ 1727538 h 2179871"/>
                <a:gd name="connsiteX12404" fmla="*/ 1643287 w 2663714"/>
                <a:gd name="connsiteY12404" fmla="*/ 1722246 h 2179871"/>
                <a:gd name="connsiteX12405" fmla="*/ 1643628 w 2663714"/>
                <a:gd name="connsiteY12405" fmla="*/ 1722246 h 2179871"/>
                <a:gd name="connsiteX12406" fmla="*/ 1643628 w 2663714"/>
                <a:gd name="connsiteY12406" fmla="*/ 1722246 h 2179871"/>
                <a:gd name="connsiteX12407" fmla="*/ 1643628 w 2663714"/>
                <a:gd name="connsiteY12407" fmla="*/ 1722246 h 2179871"/>
                <a:gd name="connsiteX12408" fmla="*/ 1643628 w 2663714"/>
                <a:gd name="connsiteY12408" fmla="*/ 1722246 h 2179871"/>
                <a:gd name="connsiteX12409" fmla="*/ 1643628 w 2663714"/>
                <a:gd name="connsiteY12409" fmla="*/ 1722246 h 2179871"/>
                <a:gd name="connsiteX12410" fmla="*/ 1647212 w 2663714"/>
                <a:gd name="connsiteY12410" fmla="*/ 1721649 h 2179871"/>
                <a:gd name="connsiteX12411" fmla="*/ 1640472 w 2663714"/>
                <a:gd name="connsiteY12411" fmla="*/ 1727282 h 2179871"/>
                <a:gd name="connsiteX12412" fmla="*/ 1649089 w 2663714"/>
                <a:gd name="connsiteY12412" fmla="*/ 1714651 h 2179871"/>
                <a:gd name="connsiteX12413" fmla="*/ 1653440 w 2663714"/>
                <a:gd name="connsiteY12413" fmla="*/ 1708762 h 2179871"/>
                <a:gd name="connsiteX12414" fmla="*/ 1653184 w 2663714"/>
                <a:gd name="connsiteY12414" fmla="*/ 1708591 h 2179871"/>
                <a:gd name="connsiteX12415" fmla="*/ 1647894 w 2663714"/>
                <a:gd name="connsiteY12415" fmla="*/ 1714736 h 2179871"/>
                <a:gd name="connsiteX12416" fmla="*/ 1642946 w 2663714"/>
                <a:gd name="connsiteY12416" fmla="*/ 1715248 h 2179871"/>
                <a:gd name="connsiteX12417" fmla="*/ 1642946 w 2663714"/>
                <a:gd name="connsiteY12417" fmla="*/ 1715248 h 2179871"/>
                <a:gd name="connsiteX12418" fmla="*/ 1642775 w 2663714"/>
                <a:gd name="connsiteY12418" fmla="*/ 1715248 h 2179871"/>
                <a:gd name="connsiteX12419" fmla="*/ 1642605 w 2663714"/>
                <a:gd name="connsiteY12419" fmla="*/ 1715248 h 2179871"/>
                <a:gd name="connsiteX12420" fmla="*/ 1642605 w 2663714"/>
                <a:gd name="connsiteY12420" fmla="*/ 1715248 h 2179871"/>
                <a:gd name="connsiteX12421" fmla="*/ 1633391 w 2663714"/>
                <a:gd name="connsiteY12421" fmla="*/ 1716784 h 2179871"/>
                <a:gd name="connsiteX12422" fmla="*/ 1649771 w 2663714"/>
                <a:gd name="connsiteY12422" fmla="*/ 1705945 h 2179871"/>
                <a:gd name="connsiteX12423" fmla="*/ 1668797 w 2663714"/>
                <a:gd name="connsiteY12423" fmla="*/ 1703555 h 2179871"/>
                <a:gd name="connsiteX12424" fmla="*/ 1656511 w 2663714"/>
                <a:gd name="connsiteY12424" fmla="*/ 1713711 h 2179871"/>
                <a:gd name="connsiteX12425" fmla="*/ 1648918 w 2663714"/>
                <a:gd name="connsiteY12425" fmla="*/ 1714565 h 2179871"/>
                <a:gd name="connsiteX12426" fmla="*/ 1622811 w 2663714"/>
                <a:gd name="connsiteY12426" fmla="*/ 1718576 h 2179871"/>
                <a:gd name="connsiteX12427" fmla="*/ 1619313 w 2663714"/>
                <a:gd name="connsiteY12427" fmla="*/ 1719174 h 2179871"/>
                <a:gd name="connsiteX12428" fmla="*/ 1622299 w 2663714"/>
                <a:gd name="connsiteY12428" fmla="*/ 1715675 h 2179871"/>
                <a:gd name="connsiteX12429" fmla="*/ 1628613 w 2663714"/>
                <a:gd name="connsiteY12429" fmla="*/ 1708079 h 2179871"/>
                <a:gd name="connsiteX12430" fmla="*/ 1637912 w 2663714"/>
                <a:gd name="connsiteY12430" fmla="*/ 1707225 h 2179871"/>
                <a:gd name="connsiteX12431" fmla="*/ 1622726 w 2663714"/>
                <a:gd name="connsiteY12431" fmla="*/ 1718576 h 2179871"/>
                <a:gd name="connsiteX12432" fmla="*/ 1658815 w 2663714"/>
                <a:gd name="connsiteY12432" fmla="*/ 1674708 h 2179871"/>
                <a:gd name="connsiteX12433" fmla="*/ 1672210 w 2663714"/>
                <a:gd name="connsiteY12433" fmla="*/ 1666173 h 2179871"/>
                <a:gd name="connsiteX12434" fmla="*/ 1672210 w 2663714"/>
                <a:gd name="connsiteY12434" fmla="*/ 1666173 h 2179871"/>
                <a:gd name="connsiteX12435" fmla="*/ 1672210 w 2663714"/>
                <a:gd name="connsiteY12435" fmla="*/ 1666173 h 2179871"/>
                <a:gd name="connsiteX12436" fmla="*/ 1672210 w 2663714"/>
                <a:gd name="connsiteY12436" fmla="*/ 1666173 h 2179871"/>
                <a:gd name="connsiteX12437" fmla="*/ 1672210 w 2663714"/>
                <a:gd name="connsiteY12437" fmla="*/ 1666173 h 2179871"/>
                <a:gd name="connsiteX12438" fmla="*/ 1681765 w 2663714"/>
                <a:gd name="connsiteY12438" fmla="*/ 1659515 h 2179871"/>
                <a:gd name="connsiteX12439" fmla="*/ 1717513 w 2663714"/>
                <a:gd name="connsiteY12439" fmla="*/ 1647396 h 2179871"/>
                <a:gd name="connsiteX12440" fmla="*/ 1715807 w 2663714"/>
                <a:gd name="connsiteY12440" fmla="*/ 1652688 h 2179871"/>
                <a:gd name="connsiteX12441" fmla="*/ 1715380 w 2663714"/>
                <a:gd name="connsiteY12441" fmla="*/ 1654053 h 2179871"/>
                <a:gd name="connsiteX12442" fmla="*/ 1694563 w 2663714"/>
                <a:gd name="connsiteY12442" fmla="*/ 1667709 h 2179871"/>
                <a:gd name="connsiteX12443" fmla="*/ 1658730 w 2663714"/>
                <a:gd name="connsiteY12443" fmla="*/ 1674708 h 2179871"/>
                <a:gd name="connsiteX12444" fmla="*/ 1717087 w 2663714"/>
                <a:gd name="connsiteY12444" fmla="*/ 1650810 h 2179871"/>
                <a:gd name="connsiteX12445" fmla="*/ 1718025 w 2663714"/>
                <a:gd name="connsiteY12445" fmla="*/ 1647140 h 2179871"/>
                <a:gd name="connsiteX12446" fmla="*/ 1719987 w 2663714"/>
                <a:gd name="connsiteY12446" fmla="*/ 1646457 h 2179871"/>
                <a:gd name="connsiteX12447" fmla="*/ 1717087 w 2663714"/>
                <a:gd name="connsiteY12447" fmla="*/ 1650725 h 2179871"/>
                <a:gd name="connsiteX12448" fmla="*/ 1716490 w 2663714"/>
                <a:gd name="connsiteY12448" fmla="*/ 1652943 h 2179871"/>
                <a:gd name="connsiteX12449" fmla="*/ 1721779 w 2663714"/>
                <a:gd name="connsiteY12449" fmla="*/ 1645860 h 2179871"/>
                <a:gd name="connsiteX12450" fmla="*/ 1734491 w 2663714"/>
                <a:gd name="connsiteY12450" fmla="*/ 1641422 h 2179871"/>
                <a:gd name="connsiteX12451" fmla="*/ 1732870 w 2663714"/>
                <a:gd name="connsiteY12451" fmla="*/ 1642531 h 2179871"/>
                <a:gd name="connsiteX12452" fmla="*/ 1715892 w 2663714"/>
                <a:gd name="connsiteY12452" fmla="*/ 1653626 h 2179871"/>
                <a:gd name="connsiteX12453" fmla="*/ 1716404 w 2663714"/>
                <a:gd name="connsiteY12453" fmla="*/ 1652943 h 2179871"/>
                <a:gd name="connsiteX12454" fmla="*/ 1725619 w 2663714"/>
                <a:gd name="connsiteY12454" fmla="*/ 1640739 h 2179871"/>
                <a:gd name="connsiteX12455" fmla="*/ 1732273 w 2663714"/>
                <a:gd name="connsiteY12455" fmla="*/ 1631948 h 2179871"/>
                <a:gd name="connsiteX12456" fmla="*/ 1734662 w 2663714"/>
                <a:gd name="connsiteY12456" fmla="*/ 1628790 h 2179871"/>
                <a:gd name="connsiteX12457" fmla="*/ 1732017 w 2663714"/>
                <a:gd name="connsiteY12457" fmla="*/ 1638947 h 2179871"/>
                <a:gd name="connsiteX12458" fmla="*/ 1732102 w 2663714"/>
                <a:gd name="connsiteY12458" fmla="*/ 1639117 h 2179871"/>
                <a:gd name="connsiteX12459" fmla="*/ 1725703 w 2663714"/>
                <a:gd name="connsiteY12459" fmla="*/ 1640824 h 2179871"/>
                <a:gd name="connsiteX12460" fmla="*/ 1730396 w 2663714"/>
                <a:gd name="connsiteY12460" fmla="*/ 1630924 h 2179871"/>
                <a:gd name="connsiteX12461" fmla="*/ 1723400 w 2663714"/>
                <a:gd name="connsiteY12461" fmla="*/ 1641336 h 2179871"/>
                <a:gd name="connsiteX12462" fmla="*/ 1698487 w 2663714"/>
                <a:gd name="connsiteY12462" fmla="*/ 1647908 h 2179871"/>
                <a:gd name="connsiteX12463" fmla="*/ 1736368 w 2663714"/>
                <a:gd name="connsiteY12463" fmla="*/ 1621792 h 2179871"/>
                <a:gd name="connsiteX12464" fmla="*/ 1736368 w 2663714"/>
                <a:gd name="connsiteY12464" fmla="*/ 1621792 h 2179871"/>
                <a:gd name="connsiteX12465" fmla="*/ 1730396 w 2663714"/>
                <a:gd name="connsiteY12465" fmla="*/ 1630924 h 2179871"/>
                <a:gd name="connsiteX12466" fmla="*/ 1718964 w 2663714"/>
                <a:gd name="connsiteY12466" fmla="*/ 1629302 h 2179871"/>
                <a:gd name="connsiteX12467" fmla="*/ 1721011 w 2663714"/>
                <a:gd name="connsiteY12467" fmla="*/ 1626400 h 2179871"/>
                <a:gd name="connsiteX12468" fmla="*/ 1729373 w 2663714"/>
                <a:gd name="connsiteY12468" fmla="*/ 1623157 h 2179871"/>
                <a:gd name="connsiteX12469" fmla="*/ 1718964 w 2663714"/>
                <a:gd name="connsiteY12469" fmla="*/ 1629302 h 2179871"/>
                <a:gd name="connsiteX12470" fmla="*/ 1661374 w 2663714"/>
                <a:gd name="connsiteY12470" fmla="*/ 1665234 h 2179871"/>
                <a:gd name="connsiteX12471" fmla="*/ 1643373 w 2663714"/>
                <a:gd name="connsiteY12471" fmla="*/ 1678036 h 2179871"/>
                <a:gd name="connsiteX12472" fmla="*/ 1637230 w 2663714"/>
                <a:gd name="connsiteY12472" fmla="*/ 1679657 h 2179871"/>
                <a:gd name="connsiteX12473" fmla="*/ 1638509 w 2663714"/>
                <a:gd name="connsiteY12473" fmla="*/ 1678121 h 2179871"/>
                <a:gd name="connsiteX12474" fmla="*/ 1638253 w 2663714"/>
                <a:gd name="connsiteY12474" fmla="*/ 1677950 h 2179871"/>
                <a:gd name="connsiteX12475" fmla="*/ 1636377 w 2663714"/>
                <a:gd name="connsiteY12475" fmla="*/ 1679828 h 2179871"/>
                <a:gd name="connsiteX12476" fmla="*/ 1604468 w 2663714"/>
                <a:gd name="connsiteY12476" fmla="*/ 1688449 h 2179871"/>
                <a:gd name="connsiteX12477" fmla="*/ 1626821 w 2663714"/>
                <a:gd name="connsiteY12477" fmla="*/ 1674196 h 2179871"/>
                <a:gd name="connsiteX12478" fmla="*/ 1661374 w 2663714"/>
                <a:gd name="connsiteY12478" fmla="*/ 1665148 h 2179871"/>
                <a:gd name="connsiteX12479" fmla="*/ 1593718 w 2663714"/>
                <a:gd name="connsiteY12479" fmla="*/ 1691521 h 2179871"/>
                <a:gd name="connsiteX12480" fmla="*/ 1590305 w 2663714"/>
                <a:gd name="connsiteY12480" fmla="*/ 1692460 h 2179871"/>
                <a:gd name="connsiteX12481" fmla="*/ 1601823 w 2663714"/>
                <a:gd name="connsiteY12481" fmla="*/ 1680852 h 2179871"/>
                <a:gd name="connsiteX12482" fmla="*/ 1612317 w 2663714"/>
                <a:gd name="connsiteY12482" fmla="*/ 1678036 h 2179871"/>
                <a:gd name="connsiteX12483" fmla="*/ 1593718 w 2663714"/>
                <a:gd name="connsiteY12483" fmla="*/ 1691521 h 2179871"/>
                <a:gd name="connsiteX12484" fmla="*/ 1587831 w 2663714"/>
                <a:gd name="connsiteY12484" fmla="*/ 1695874 h 2179871"/>
                <a:gd name="connsiteX12485" fmla="*/ 1584248 w 2663714"/>
                <a:gd name="connsiteY12485" fmla="*/ 1698520 h 2179871"/>
                <a:gd name="connsiteX12486" fmla="*/ 1585186 w 2663714"/>
                <a:gd name="connsiteY12486" fmla="*/ 1697581 h 2179871"/>
                <a:gd name="connsiteX12487" fmla="*/ 1586722 w 2663714"/>
                <a:gd name="connsiteY12487" fmla="*/ 1696045 h 2179871"/>
                <a:gd name="connsiteX12488" fmla="*/ 1587831 w 2663714"/>
                <a:gd name="connsiteY12488" fmla="*/ 1695788 h 2179871"/>
                <a:gd name="connsiteX12489" fmla="*/ 1565478 w 2663714"/>
                <a:gd name="connsiteY12489" fmla="*/ 1711834 h 2179871"/>
                <a:gd name="connsiteX12490" fmla="*/ 1567014 w 2663714"/>
                <a:gd name="connsiteY12490" fmla="*/ 1708079 h 2179871"/>
                <a:gd name="connsiteX12491" fmla="*/ 1570000 w 2663714"/>
                <a:gd name="connsiteY12491" fmla="*/ 1699373 h 2179871"/>
                <a:gd name="connsiteX12492" fmla="*/ 1580835 w 2663714"/>
                <a:gd name="connsiteY12492" fmla="*/ 1697239 h 2179871"/>
                <a:gd name="connsiteX12493" fmla="*/ 1582968 w 2663714"/>
                <a:gd name="connsiteY12493" fmla="*/ 1696813 h 2179871"/>
                <a:gd name="connsiteX12494" fmla="*/ 1565478 w 2663714"/>
                <a:gd name="connsiteY12494" fmla="*/ 1711834 h 2179871"/>
                <a:gd name="connsiteX12495" fmla="*/ 1561041 w 2663714"/>
                <a:gd name="connsiteY12495" fmla="*/ 1721222 h 2179871"/>
                <a:gd name="connsiteX12496" fmla="*/ 1574351 w 2663714"/>
                <a:gd name="connsiteY12496" fmla="*/ 1708335 h 2179871"/>
                <a:gd name="connsiteX12497" fmla="*/ 1576313 w 2663714"/>
                <a:gd name="connsiteY12497" fmla="*/ 1706969 h 2179871"/>
                <a:gd name="connsiteX12498" fmla="*/ 1595424 w 2663714"/>
                <a:gd name="connsiteY12498" fmla="*/ 1694423 h 2179871"/>
                <a:gd name="connsiteX12499" fmla="*/ 1613085 w 2663714"/>
                <a:gd name="connsiteY12499" fmla="*/ 1691009 h 2179871"/>
                <a:gd name="connsiteX12500" fmla="*/ 1595083 w 2663714"/>
                <a:gd name="connsiteY12500" fmla="*/ 1706542 h 2179871"/>
                <a:gd name="connsiteX12501" fmla="*/ 1571536 w 2663714"/>
                <a:gd name="connsiteY12501" fmla="*/ 1726002 h 2179871"/>
                <a:gd name="connsiteX12502" fmla="*/ 1561298 w 2663714"/>
                <a:gd name="connsiteY12502" fmla="*/ 1727282 h 2179871"/>
                <a:gd name="connsiteX12503" fmla="*/ 1561298 w 2663714"/>
                <a:gd name="connsiteY12503" fmla="*/ 1727623 h 2179871"/>
                <a:gd name="connsiteX12504" fmla="*/ 1570085 w 2663714"/>
                <a:gd name="connsiteY12504" fmla="*/ 1727282 h 2179871"/>
                <a:gd name="connsiteX12505" fmla="*/ 1531095 w 2663714"/>
                <a:gd name="connsiteY12505" fmla="*/ 1758349 h 2179871"/>
                <a:gd name="connsiteX12506" fmla="*/ 1531095 w 2663714"/>
                <a:gd name="connsiteY12506" fmla="*/ 1758349 h 2179871"/>
                <a:gd name="connsiteX12507" fmla="*/ 1530925 w 2663714"/>
                <a:gd name="connsiteY12507" fmla="*/ 1758434 h 2179871"/>
                <a:gd name="connsiteX12508" fmla="*/ 1530754 w 2663714"/>
                <a:gd name="connsiteY12508" fmla="*/ 1758434 h 2179871"/>
                <a:gd name="connsiteX12509" fmla="*/ 1530754 w 2663714"/>
                <a:gd name="connsiteY12509" fmla="*/ 1758605 h 2179871"/>
                <a:gd name="connsiteX12510" fmla="*/ 1485877 w 2663714"/>
                <a:gd name="connsiteY12510" fmla="*/ 1795987 h 2179871"/>
                <a:gd name="connsiteX12511" fmla="*/ 1476407 w 2663714"/>
                <a:gd name="connsiteY12511" fmla="*/ 1795305 h 2179871"/>
                <a:gd name="connsiteX12512" fmla="*/ 1471970 w 2663714"/>
                <a:gd name="connsiteY12512" fmla="*/ 1794963 h 2179871"/>
                <a:gd name="connsiteX12513" fmla="*/ 1493811 w 2663714"/>
                <a:gd name="connsiteY12513" fmla="*/ 1778832 h 2179871"/>
                <a:gd name="connsiteX12514" fmla="*/ 1561127 w 2663714"/>
                <a:gd name="connsiteY12514" fmla="*/ 1721308 h 2179871"/>
                <a:gd name="connsiteX12515" fmla="*/ 1581006 w 2663714"/>
                <a:gd name="connsiteY12515" fmla="*/ 1741450 h 2179871"/>
                <a:gd name="connsiteX12516" fmla="*/ 1587746 w 2663714"/>
                <a:gd name="connsiteY12516" fmla="*/ 1740596 h 2179871"/>
                <a:gd name="connsiteX12517" fmla="*/ 1594913 w 2663714"/>
                <a:gd name="connsiteY12517" fmla="*/ 1739658 h 2179871"/>
                <a:gd name="connsiteX12518" fmla="*/ 1593121 w 2663714"/>
                <a:gd name="connsiteY12518" fmla="*/ 1741023 h 2179871"/>
                <a:gd name="connsiteX12519" fmla="*/ 1577166 w 2663714"/>
                <a:gd name="connsiteY12519" fmla="*/ 1752972 h 2179871"/>
                <a:gd name="connsiteX12520" fmla="*/ 1567952 w 2663714"/>
                <a:gd name="connsiteY12520" fmla="*/ 1754764 h 2179871"/>
                <a:gd name="connsiteX12521" fmla="*/ 1581006 w 2663714"/>
                <a:gd name="connsiteY12521" fmla="*/ 1741535 h 2179871"/>
                <a:gd name="connsiteX12522" fmla="*/ 1589196 w 2663714"/>
                <a:gd name="connsiteY12522" fmla="*/ 1745973 h 2179871"/>
                <a:gd name="connsiteX12523" fmla="*/ 1583394 w 2663714"/>
                <a:gd name="connsiteY12523" fmla="*/ 1751692 h 2179871"/>
                <a:gd name="connsiteX12524" fmla="*/ 1579470 w 2663714"/>
                <a:gd name="connsiteY12524" fmla="*/ 1752460 h 2179871"/>
                <a:gd name="connsiteX12525" fmla="*/ 1589281 w 2663714"/>
                <a:gd name="connsiteY12525" fmla="*/ 1745973 h 2179871"/>
                <a:gd name="connsiteX12526" fmla="*/ 1602420 w 2663714"/>
                <a:gd name="connsiteY12526" fmla="*/ 1738634 h 2179871"/>
                <a:gd name="connsiteX12527" fmla="*/ 1630404 w 2663714"/>
                <a:gd name="connsiteY12527" fmla="*/ 1734793 h 2179871"/>
                <a:gd name="connsiteX12528" fmla="*/ 1626224 w 2663714"/>
                <a:gd name="connsiteY12528" fmla="*/ 1739487 h 2179871"/>
                <a:gd name="connsiteX12529" fmla="*/ 1620337 w 2663714"/>
                <a:gd name="connsiteY12529" fmla="*/ 1744523 h 2179871"/>
                <a:gd name="connsiteX12530" fmla="*/ 1592353 w 2663714"/>
                <a:gd name="connsiteY12530" fmla="*/ 1749985 h 2179871"/>
                <a:gd name="connsiteX12531" fmla="*/ 1602335 w 2663714"/>
                <a:gd name="connsiteY12531" fmla="*/ 1738719 h 2179871"/>
                <a:gd name="connsiteX12532" fmla="*/ 1557373 w 2663714"/>
                <a:gd name="connsiteY12532" fmla="*/ 1821848 h 2179871"/>
                <a:gd name="connsiteX12533" fmla="*/ 1567782 w 2663714"/>
                <a:gd name="connsiteY12533" fmla="*/ 1822190 h 2179871"/>
                <a:gd name="connsiteX12534" fmla="*/ 1563686 w 2663714"/>
                <a:gd name="connsiteY12534" fmla="*/ 1827054 h 2179871"/>
                <a:gd name="connsiteX12535" fmla="*/ 1556946 w 2663714"/>
                <a:gd name="connsiteY12535" fmla="*/ 1834736 h 2179871"/>
                <a:gd name="connsiteX12536" fmla="*/ 1545172 w 2663714"/>
                <a:gd name="connsiteY12536" fmla="*/ 1833626 h 2179871"/>
                <a:gd name="connsiteX12537" fmla="*/ 1557458 w 2663714"/>
                <a:gd name="connsiteY12537" fmla="*/ 1821848 h 2179871"/>
                <a:gd name="connsiteX12538" fmla="*/ 1663764 w 2663714"/>
                <a:gd name="connsiteY12538" fmla="*/ 1737439 h 2179871"/>
                <a:gd name="connsiteX12539" fmla="*/ 1661374 w 2663714"/>
                <a:gd name="connsiteY12539" fmla="*/ 1737780 h 2179871"/>
                <a:gd name="connsiteX12540" fmla="*/ 1673063 w 2663714"/>
                <a:gd name="connsiteY12540" fmla="*/ 1728818 h 2179871"/>
                <a:gd name="connsiteX12541" fmla="*/ 1673063 w 2663714"/>
                <a:gd name="connsiteY12541" fmla="*/ 1728818 h 2179871"/>
                <a:gd name="connsiteX12542" fmla="*/ 1673063 w 2663714"/>
                <a:gd name="connsiteY12542" fmla="*/ 1728818 h 2179871"/>
                <a:gd name="connsiteX12543" fmla="*/ 1673063 w 2663714"/>
                <a:gd name="connsiteY12543" fmla="*/ 1728818 h 2179871"/>
                <a:gd name="connsiteX12544" fmla="*/ 1673063 w 2663714"/>
                <a:gd name="connsiteY12544" fmla="*/ 1728818 h 2179871"/>
                <a:gd name="connsiteX12545" fmla="*/ 1674855 w 2663714"/>
                <a:gd name="connsiteY12545" fmla="*/ 1727282 h 2179871"/>
                <a:gd name="connsiteX12546" fmla="*/ 1679974 w 2663714"/>
                <a:gd name="connsiteY12546" fmla="*/ 1726172 h 2179871"/>
                <a:gd name="connsiteX12547" fmla="*/ 1663593 w 2663714"/>
                <a:gd name="connsiteY12547" fmla="*/ 1737609 h 2179871"/>
                <a:gd name="connsiteX12548" fmla="*/ 1683728 w 2663714"/>
                <a:gd name="connsiteY12548" fmla="*/ 1719601 h 2179871"/>
                <a:gd name="connsiteX12549" fmla="*/ 1691747 w 2663714"/>
                <a:gd name="connsiteY12549" fmla="*/ 1712687 h 2179871"/>
                <a:gd name="connsiteX12550" fmla="*/ 1702924 w 2663714"/>
                <a:gd name="connsiteY12550" fmla="*/ 1710127 h 2179871"/>
                <a:gd name="connsiteX12551" fmla="*/ 1690894 w 2663714"/>
                <a:gd name="connsiteY12551" fmla="*/ 1718491 h 2179871"/>
                <a:gd name="connsiteX12552" fmla="*/ 1683728 w 2663714"/>
                <a:gd name="connsiteY12552" fmla="*/ 1719601 h 2179871"/>
                <a:gd name="connsiteX12553" fmla="*/ 1670845 w 2663714"/>
                <a:gd name="connsiteY12553" fmla="*/ 1721564 h 2179871"/>
                <a:gd name="connsiteX12554" fmla="*/ 1657620 w 2663714"/>
                <a:gd name="connsiteY12554" fmla="*/ 1723612 h 2179871"/>
                <a:gd name="connsiteX12555" fmla="*/ 1657620 w 2663714"/>
                <a:gd name="connsiteY12555" fmla="*/ 1723612 h 2179871"/>
                <a:gd name="connsiteX12556" fmla="*/ 1657450 w 2663714"/>
                <a:gd name="connsiteY12556" fmla="*/ 1723612 h 2179871"/>
                <a:gd name="connsiteX12557" fmla="*/ 1657279 w 2663714"/>
                <a:gd name="connsiteY12557" fmla="*/ 1723612 h 2179871"/>
                <a:gd name="connsiteX12558" fmla="*/ 1657279 w 2663714"/>
                <a:gd name="connsiteY12558" fmla="*/ 1723612 h 2179871"/>
                <a:gd name="connsiteX12559" fmla="*/ 1652331 w 2663714"/>
                <a:gd name="connsiteY12559" fmla="*/ 1724636 h 2179871"/>
                <a:gd name="connsiteX12560" fmla="*/ 1652502 w 2663714"/>
                <a:gd name="connsiteY12560" fmla="*/ 1724380 h 2179871"/>
                <a:gd name="connsiteX12561" fmla="*/ 1652502 w 2663714"/>
                <a:gd name="connsiteY12561" fmla="*/ 1724380 h 2179871"/>
                <a:gd name="connsiteX12562" fmla="*/ 1659156 w 2663714"/>
                <a:gd name="connsiteY12562" fmla="*/ 1719430 h 2179871"/>
                <a:gd name="connsiteX12563" fmla="*/ 1678523 w 2663714"/>
                <a:gd name="connsiteY12563" fmla="*/ 1715504 h 2179871"/>
                <a:gd name="connsiteX12564" fmla="*/ 1670845 w 2663714"/>
                <a:gd name="connsiteY12564" fmla="*/ 1721564 h 2179871"/>
                <a:gd name="connsiteX12565" fmla="*/ 1668541 w 2663714"/>
                <a:gd name="connsiteY12565" fmla="*/ 1712346 h 2179871"/>
                <a:gd name="connsiteX12566" fmla="*/ 1674599 w 2663714"/>
                <a:gd name="connsiteY12566" fmla="*/ 1707822 h 2179871"/>
                <a:gd name="connsiteX12567" fmla="*/ 1674599 w 2663714"/>
                <a:gd name="connsiteY12567" fmla="*/ 1707822 h 2179871"/>
                <a:gd name="connsiteX12568" fmla="*/ 1674599 w 2663714"/>
                <a:gd name="connsiteY12568" fmla="*/ 1707822 h 2179871"/>
                <a:gd name="connsiteX12569" fmla="*/ 1674599 w 2663714"/>
                <a:gd name="connsiteY12569" fmla="*/ 1707822 h 2179871"/>
                <a:gd name="connsiteX12570" fmla="*/ 1674599 w 2663714"/>
                <a:gd name="connsiteY12570" fmla="*/ 1707822 h 2179871"/>
                <a:gd name="connsiteX12571" fmla="*/ 1682618 w 2663714"/>
                <a:gd name="connsiteY12571" fmla="*/ 1701165 h 2179871"/>
                <a:gd name="connsiteX12572" fmla="*/ 1702924 w 2663714"/>
                <a:gd name="connsiteY12572" fmla="*/ 1696301 h 2179871"/>
                <a:gd name="connsiteX12573" fmla="*/ 1685093 w 2663714"/>
                <a:gd name="connsiteY12573" fmla="*/ 1710469 h 2179871"/>
                <a:gd name="connsiteX12574" fmla="*/ 1668541 w 2663714"/>
                <a:gd name="connsiteY12574" fmla="*/ 1712432 h 2179871"/>
                <a:gd name="connsiteX12575" fmla="*/ 1675281 w 2663714"/>
                <a:gd name="connsiteY12575" fmla="*/ 1695533 h 2179871"/>
                <a:gd name="connsiteX12576" fmla="*/ 1675281 w 2663714"/>
                <a:gd name="connsiteY12576" fmla="*/ 1695533 h 2179871"/>
                <a:gd name="connsiteX12577" fmla="*/ 1675110 w 2663714"/>
                <a:gd name="connsiteY12577" fmla="*/ 1695533 h 2179871"/>
                <a:gd name="connsiteX12578" fmla="*/ 1674940 w 2663714"/>
                <a:gd name="connsiteY12578" fmla="*/ 1695533 h 2179871"/>
                <a:gd name="connsiteX12579" fmla="*/ 1674940 w 2663714"/>
                <a:gd name="connsiteY12579" fmla="*/ 1695533 h 2179871"/>
                <a:gd name="connsiteX12580" fmla="*/ 1660777 w 2663714"/>
                <a:gd name="connsiteY12580" fmla="*/ 1698434 h 2179871"/>
                <a:gd name="connsiteX12581" fmla="*/ 1665470 w 2663714"/>
                <a:gd name="connsiteY12581" fmla="*/ 1695276 h 2179871"/>
                <a:gd name="connsiteX12582" fmla="*/ 1665470 w 2663714"/>
                <a:gd name="connsiteY12582" fmla="*/ 1695276 h 2179871"/>
                <a:gd name="connsiteX12583" fmla="*/ 1665470 w 2663714"/>
                <a:gd name="connsiteY12583" fmla="*/ 1695276 h 2179871"/>
                <a:gd name="connsiteX12584" fmla="*/ 1665470 w 2663714"/>
                <a:gd name="connsiteY12584" fmla="*/ 1695276 h 2179871"/>
                <a:gd name="connsiteX12585" fmla="*/ 1665470 w 2663714"/>
                <a:gd name="connsiteY12585" fmla="*/ 1695276 h 2179871"/>
                <a:gd name="connsiteX12586" fmla="*/ 1699596 w 2663714"/>
                <a:gd name="connsiteY12586" fmla="*/ 1669928 h 2179871"/>
                <a:gd name="connsiteX12587" fmla="*/ 1714357 w 2663714"/>
                <a:gd name="connsiteY12587" fmla="*/ 1665831 h 2179871"/>
                <a:gd name="connsiteX12588" fmla="*/ 1721949 w 2663714"/>
                <a:gd name="connsiteY12588" fmla="*/ 1663783 h 2179871"/>
                <a:gd name="connsiteX12589" fmla="*/ 1680315 w 2663714"/>
                <a:gd name="connsiteY12589" fmla="*/ 1694679 h 2179871"/>
                <a:gd name="connsiteX12590" fmla="*/ 1675281 w 2663714"/>
                <a:gd name="connsiteY12590" fmla="*/ 1695447 h 2179871"/>
                <a:gd name="connsiteX12591" fmla="*/ 1721267 w 2663714"/>
                <a:gd name="connsiteY12591" fmla="*/ 1668477 h 2179871"/>
                <a:gd name="connsiteX12592" fmla="*/ 1714783 w 2663714"/>
                <a:gd name="connsiteY12592" fmla="*/ 1678378 h 2179871"/>
                <a:gd name="connsiteX12593" fmla="*/ 1717257 w 2663714"/>
                <a:gd name="connsiteY12593" fmla="*/ 1671891 h 2179871"/>
                <a:gd name="connsiteX12594" fmla="*/ 1721267 w 2663714"/>
                <a:gd name="connsiteY12594" fmla="*/ 1668477 h 2179871"/>
                <a:gd name="connsiteX12595" fmla="*/ 1724765 w 2663714"/>
                <a:gd name="connsiteY12595" fmla="*/ 1661735 h 2179871"/>
                <a:gd name="connsiteX12596" fmla="*/ 1714015 w 2663714"/>
                <a:gd name="connsiteY12596" fmla="*/ 1663868 h 2179871"/>
                <a:gd name="connsiteX12597" fmla="*/ 1705569 w 2663714"/>
                <a:gd name="connsiteY12597" fmla="*/ 1665490 h 2179871"/>
                <a:gd name="connsiteX12598" fmla="*/ 1733809 w 2663714"/>
                <a:gd name="connsiteY12598" fmla="*/ 1644238 h 2179871"/>
                <a:gd name="connsiteX12599" fmla="*/ 1740464 w 2663714"/>
                <a:gd name="connsiteY12599" fmla="*/ 1639288 h 2179871"/>
                <a:gd name="connsiteX12600" fmla="*/ 1726557 w 2663714"/>
                <a:gd name="connsiteY12600" fmla="*/ 1660454 h 2179871"/>
                <a:gd name="connsiteX12601" fmla="*/ 1724680 w 2663714"/>
                <a:gd name="connsiteY12601" fmla="*/ 1661820 h 2179871"/>
                <a:gd name="connsiteX12602" fmla="*/ 1741914 w 2663714"/>
                <a:gd name="connsiteY12602" fmla="*/ 1636386 h 2179871"/>
                <a:gd name="connsiteX12603" fmla="*/ 1731932 w 2663714"/>
                <a:gd name="connsiteY12603" fmla="*/ 1638947 h 2179871"/>
                <a:gd name="connsiteX12604" fmla="*/ 1732102 w 2663714"/>
                <a:gd name="connsiteY12604" fmla="*/ 1638861 h 2179871"/>
                <a:gd name="connsiteX12605" fmla="*/ 1735686 w 2663714"/>
                <a:gd name="connsiteY12605" fmla="*/ 1626998 h 2179871"/>
                <a:gd name="connsiteX12606" fmla="*/ 1742426 w 2663714"/>
                <a:gd name="connsiteY12606" fmla="*/ 1617865 h 2179871"/>
                <a:gd name="connsiteX12607" fmla="*/ 1754626 w 2663714"/>
                <a:gd name="connsiteY12607" fmla="*/ 1613000 h 2179871"/>
                <a:gd name="connsiteX12608" fmla="*/ 1758722 w 2663714"/>
                <a:gd name="connsiteY12608" fmla="*/ 1611379 h 2179871"/>
                <a:gd name="connsiteX12609" fmla="*/ 1742597 w 2663714"/>
                <a:gd name="connsiteY12609" fmla="*/ 1635874 h 2179871"/>
                <a:gd name="connsiteX12610" fmla="*/ 1741829 w 2663714"/>
                <a:gd name="connsiteY12610" fmla="*/ 1636386 h 2179871"/>
                <a:gd name="connsiteX12611" fmla="*/ 1725277 w 2663714"/>
                <a:gd name="connsiteY12611" fmla="*/ 1619999 h 2179871"/>
                <a:gd name="connsiteX12612" fmla="*/ 1726642 w 2663714"/>
                <a:gd name="connsiteY12612" fmla="*/ 1618036 h 2179871"/>
                <a:gd name="connsiteX12613" fmla="*/ 1737051 w 2663714"/>
                <a:gd name="connsiteY12613" fmla="*/ 1603271 h 2179871"/>
                <a:gd name="connsiteX12614" fmla="*/ 1741914 w 2663714"/>
                <a:gd name="connsiteY12614" fmla="*/ 1600198 h 2179871"/>
                <a:gd name="connsiteX12615" fmla="*/ 1737733 w 2663714"/>
                <a:gd name="connsiteY12615" fmla="*/ 1616244 h 2179871"/>
                <a:gd name="connsiteX12616" fmla="*/ 1725277 w 2663714"/>
                <a:gd name="connsiteY12616" fmla="*/ 1620084 h 2179871"/>
                <a:gd name="connsiteX12617" fmla="*/ 1750360 w 2663714"/>
                <a:gd name="connsiteY12617" fmla="*/ 1556926 h 2179871"/>
                <a:gd name="connsiteX12618" fmla="*/ 1750360 w 2663714"/>
                <a:gd name="connsiteY12618" fmla="*/ 1556926 h 2179871"/>
                <a:gd name="connsiteX12619" fmla="*/ 1750190 w 2663714"/>
                <a:gd name="connsiteY12619" fmla="*/ 1557183 h 2179871"/>
                <a:gd name="connsiteX12620" fmla="*/ 1750019 w 2663714"/>
                <a:gd name="connsiteY12620" fmla="*/ 1557438 h 2179871"/>
                <a:gd name="connsiteX12621" fmla="*/ 1750019 w 2663714"/>
                <a:gd name="connsiteY12621" fmla="*/ 1557438 h 2179871"/>
                <a:gd name="connsiteX12622" fmla="*/ 1744303 w 2663714"/>
                <a:gd name="connsiteY12622" fmla="*/ 1566315 h 2179871"/>
                <a:gd name="connsiteX12623" fmla="*/ 1737222 w 2663714"/>
                <a:gd name="connsiteY12623" fmla="*/ 1570070 h 2179871"/>
                <a:gd name="connsiteX12624" fmla="*/ 1753688 w 2663714"/>
                <a:gd name="connsiteY12624" fmla="*/ 1544636 h 2179871"/>
                <a:gd name="connsiteX12625" fmla="*/ 1756503 w 2663714"/>
                <a:gd name="connsiteY12625" fmla="*/ 1543612 h 2179871"/>
                <a:gd name="connsiteX12626" fmla="*/ 1754797 w 2663714"/>
                <a:gd name="connsiteY12626" fmla="*/ 1550355 h 2179871"/>
                <a:gd name="connsiteX12627" fmla="*/ 1750360 w 2663714"/>
                <a:gd name="connsiteY12627" fmla="*/ 1557012 h 2179871"/>
                <a:gd name="connsiteX12628" fmla="*/ 1754456 w 2663714"/>
                <a:gd name="connsiteY12628" fmla="*/ 1543356 h 2179871"/>
                <a:gd name="connsiteX12629" fmla="*/ 1757954 w 2663714"/>
                <a:gd name="connsiteY12629" fmla="*/ 1537894 h 2179871"/>
                <a:gd name="connsiteX12630" fmla="*/ 1756674 w 2663714"/>
                <a:gd name="connsiteY12630" fmla="*/ 1542673 h 2179871"/>
                <a:gd name="connsiteX12631" fmla="*/ 1754370 w 2663714"/>
                <a:gd name="connsiteY12631" fmla="*/ 1543356 h 2179871"/>
                <a:gd name="connsiteX12632" fmla="*/ 1763243 w 2663714"/>
                <a:gd name="connsiteY12632" fmla="*/ 1517581 h 2179871"/>
                <a:gd name="connsiteX12633" fmla="*/ 1747204 w 2663714"/>
                <a:gd name="connsiteY12633" fmla="*/ 1545405 h 2179871"/>
                <a:gd name="connsiteX12634" fmla="*/ 1740464 w 2663714"/>
                <a:gd name="connsiteY12634" fmla="*/ 1547367 h 2179871"/>
                <a:gd name="connsiteX12635" fmla="*/ 1748227 w 2663714"/>
                <a:gd name="connsiteY12635" fmla="*/ 1527566 h 2179871"/>
                <a:gd name="connsiteX12636" fmla="*/ 1753859 w 2663714"/>
                <a:gd name="connsiteY12636" fmla="*/ 1518861 h 2179871"/>
                <a:gd name="connsiteX12637" fmla="*/ 1764779 w 2663714"/>
                <a:gd name="connsiteY12637" fmla="*/ 1511863 h 2179871"/>
                <a:gd name="connsiteX12638" fmla="*/ 1763329 w 2663714"/>
                <a:gd name="connsiteY12638" fmla="*/ 1517495 h 2179871"/>
                <a:gd name="connsiteX12639" fmla="*/ 1765035 w 2663714"/>
                <a:gd name="connsiteY12639" fmla="*/ 1488392 h 2179871"/>
                <a:gd name="connsiteX12640" fmla="*/ 1765035 w 2663714"/>
                <a:gd name="connsiteY12640" fmla="*/ 1488392 h 2179871"/>
                <a:gd name="connsiteX12641" fmla="*/ 1764950 w 2663714"/>
                <a:gd name="connsiteY12641" fmla="*/ 1488563 h 2179871"/>
                <a:gd name="connsiteX12642" fmla="*/ 1764864 w 2663714"/>
                <a:gd name="connsiteY12642" fmla="*/ 1488733 h 2179871"/>
                <a:gd name="connsiteX12643" fmla="*/ 1764864 w 2663714"/>
                <a:gd name="connsiteY12643" fmla="*/ 1488733 h 2179871"/>
                <a:gd name="connsiteX12644" fmla="*/ 1763072 w 2663714"/>
                <a:gd name="connsiteY12644" fmla="*/ 1491805 h 2179871"/>
                <a:gd name="connsiteX12645" fmla="*/ 1760855 w 2663714"/>
                <a:gd name="connsiteY12645" fmla="*/ 1495049 h 2179871"/>
                <a:gd name="connsiteX12646" fmla="*/ 1767424 w 2663714"/>
                <a:gd name="connsiteY12646" fmla="*/ 1477894 h 2179871"/>
                <a:gd name="connsiteX12647" fmla="*/ 1777747 w 2663714"/>
                <a:gd name="connsiteY12647" fmla="*/ 1463129 h 2179871"/>
                <a:gd name="connsiteX12648" fmla="*/ 1776212 w 2663714"/>
                <a:gd name="connsiteY12648" fmla="*/ 1468335 h 2179871"/>
                <a:gd name="connsiteX12649" fmla="*/ 1776212 w 2663714"/>
                <a:gd name="connsiteY12649" fmla="*/ 1468335 h 2179871"/>
                <a:gd name="connsiteX12650" fmla="*/ 1776212 w 2663714"/>
                <a:gd name="connsiteY12650" fmla="*/ 1468676 h 2179871"/>
                <a:gd name="connsiteX12651" fmla="*/ 1776126 w 2663714"/>
                <a:gd name="connsiteY12651" fmla="*/ 1469018 h 2179871"/>
                <a:gd name="connsiteX12652" fmla="*/ 1776126 w 2663714"/>
                <a:gd name="connsiteY12652" fmla="*/ 1469018 h 2179871"/>
                <a:gd name="connsiteX12653" fmla="*/ 1775102 w 2663714"/>
                <a:gd name="connsiteY12653" fmla="*/ 1472773 h 2179871"/>
                <a:gd name="connsiteX12654" fmla="*/ 1765120 w 2663714"/>
                <a:gd name="connsiteY12654" fmla="*/ 1488392 h 2179871"/>
                <a:gd name="connsiteX12655" fmla="*/ 1778174 w 2663714"/>
                <a:gd name="connsiteY12655" fmla="*/ 1450326 h 2179871"/>
                <a:gd name="connsiteX12656" fmla="*/ 1778174 w 2663714"/>
                <a:gd name="connsiteY12656" fmla="*/ 1450326 h 2179871"/>
                <a:gd name="connsiteX12657" fmla="*/ 1778088 w 2663714"/>
                <a:gd name="connsiteY12657" fmla="*/ 1450497 h 2179871"/>
                <a:gd name="connsiteX12658" fmla="*/ 1777918 w 2663714"/>
                <a:gd name="connsiteY12658" fmla="*/ 1450668 h 2179871"/>
                <a:gd name="connsiteX12659" fmla="*/ 1777918 w 2663714"/>
                <a:gd name="connsiteY12659" fmla="*/ 1450668 h 2179871"/>
                <a:gd name="connsiteX12660" fmla="*/ 1776297 w 2663714"/>
                <a:gd name="connsiteY12660" fmla="*/ 1453228 h 2179871"/>
                <a:gd name="connsiteX12661" fmla="*/ 1783720 w 2663714"/>
                <a:gd name="connsiteY12661" fmla="*/ 1431635 h 2179871"/>
                <a:gd name="connsiteX12662" fmla="*/ 1790118 w 2663714"/>
                <a:gd name="connsiteY12662" fmla="*/ 1421820 h 2179871"/>
                <a:gd name="connsiteX12663" fmla="*/ 1783975 w 2663714"/>
                <a:gd name="connsiteY12663" fmla="*/ 1442218 h 2179871"/>
                <a:gd name="connsiteX12664" fmla="*/ 1778174 w 2663714"/>
                <a:gd name="connsiteY12664" fmla="*/ 1450326 h 2179871"/>
                <a:gd name="connsiteX12665" fmla="*/ 1798138 w 2663714"/>
                <a:gd name="connsiteY12665" fmla="*/ 1412346 h 2179871"/>
                <a:gd name="connsiteX12666" fmla="*/ 1803001 w 2663714"/>
                <a:gd name="connsiteY12666" fmla="*/ 1409188 h 2179871"/>
                <a:gd name="connsiteX12667" fmla="*/ 1812898 w 2663714"/>
                <a:gd name="connsiteY12667" fmla="*/ 1402702 h 2179871"/>
                <a:gd name="connsiteX12668" fmla="*/ 1794043 w 2663714"/>
                <a:gd name="connsiteY12668" fmla="*/ 1428306 h 2179871"/>
                <a:gd name="connsiteX12669" fmla="*/ 1798223 w 2663714"/>
                <a:gd name="connsiteY12669" fmla="*/ 1412432 h 2179871"/>
                <a:gd name="connsiteX12670" fmla="*/ 1768533 w 2663714"/>
                <a:gd name="connsiteY12670" fmla="*/ 1426855 h 2179871"/>
                <a:gd name="connsiteX12671" fmla="*/ 1769642 w 2663714"/>
                <a:gd name="connsiteY12671" fmla="*/ 1425746 h 2179871"/>
                <a:gd name="connsiteX12672" fmla="*/ 1786535 w 2663714"/>
                <a:gd name="connsiteY12672" fmla="*/ 1408932 h 2179871"/>
                <a:gd name="connsiteX12673" fmla="*/ 1782781 w 2663714"/>
                <a:gd name="connsiteY12673" fmla="*/ 1418662 h 2179871"/>
                <a:gd name="connsiteX12674" fmla="*/ 1768618 w 2663714"/>
                <a:gd name="connsiteY12674" fmla="*/ 1426941 h 2179871"/>
                <a:gd name="connsiteX12675" fmla="*/ 1768192 w 2663714"/>
                <a:gd name="connsiteY12675" fmla="*/ 1424295 h 2179871"/>
                <a:gd name="connsiteX12676" fmla="*/ 1763584 w 2663714"/>
                <a:gd name="connsiteY12676" fmla="*/ 1429757 h 2179871"/>
                <a:gd name="connsiteX12677" fmla="*/ 1761451 w 2663714"/>
                <a:gd name="connsiteY12677" fmla="*/ 1431037 h 2179871"/>
                <a:gd name="connsiteX12678" fmla="*/ 1770325 w 2663714"/>
                <a:gd name="connsiteY12678" fmla="*/ 1403982 h 2179871"/>
                <a:gd name="connsiteX12679" fmla="*/ 1771178 w 2663714"/>
                <a:gd name="connsiteY12679" fmla="*/ 1403470 h 2179871"/>
                <a:gd name="connsiteX12680" fmla="*/ 1771007 w 2663714"/>
                <a:gd name="connsiteY12680" fmla="*/ 1403214 h 2179871"/>
                <a:gd name="connsiteX12681" fmla="*/ 1770495 w 2663714"/>
                <a:gd name="connsiteY12681" fmla="*/ 1403470 h 2179871"/>
                <a:gd name="connsiteX12682" fmla="*/ 1775358 w 2663714"/>
                <a:gd name="connsiteY12682" fmla="*/ 1388619 h 2179871"/>
                <a:gd name="connsiteX12683" fmla="*/ 1786791 w 2663714"/>
                <a:gd name="connsiteY12683" fmla="*/ 1381706 h 2179871"/>
                <a:gd name="connsiteX12684" fmla="*/ 1786279 w 2663714"/>
                <a:gd name="connsiteY12684" fmla="*/ 1387595 h 2179871"/>
                <a:gd name="connsiteX12685" fmla="*/ 1786620 w 2663714"/>
                <a:gd name="connsiteY12685" fmla="*/ 1387595 h 2179871"/>
                <a:gd name="connsiteX12686" fmla="*/ 1787474 w 2663714"/>
                <a:gd name="connsiteY12686" fmla="*/ 1381280 h 2179871"/>
                <a:gd name="connsiteX12687" fmla="*/ 1789607 w 2663714"/>
                <a:gd name="connsiteY12687" fmla="*/ 1379999 h 2179871"/>
                <a:gd name="connsiteX12688" fmla="*/ 1800441 w 2663714"/>
                <a:gd name="connsiteY12688" fmla="*/ 1373513 h 2179871"/>
                <a:gd name="connsiteX12689" fmla="*/ 1791228 w 2663714"/>
                <a:gd name="connsiteY12689" fmla="*/ 1397069 h 2179871"/>
                <a:gd name="connsiteX12690" fmla="*/ 1768192 w 2663714"/>
                <a:gd name="connsiteY12690" fmla="*/ 1424380 h 2179871"/>
                <a:gd name="connsiteX12691" fmla="*/ 1815457 w 2663714"/>
                <a:gd name="connsiteY12691" fmla="*/ 1337752 h 2179871"/>
                <a:gd name="connsiteX12692" fmla="*/ 1817078 w 2663714"/>
                <a:gd name="connsiteY12692" fmla="*/ 1332887 h 2179871"/>
                <a:gd name="connsiteX12693" fmla="*/ 1815714 w 2663714"/>
                <a:gd name="connsiteY12693" fmla="*/ 1337496 h 2179871"/>
                <a:gd name="connsiteX12694" fmla="*/ 1815457 w 2663714"/>
                <a:gd name="connsiteY12694" fmla="*/ 1337752 h 2179871"/>
                <a:gd name="connsiteX12695" fmla="*/ 1793531 w 2663714"/>
                <a:gd name="connsiteY12695" fmla="*/ 1335191 h 2179871"/>
                <a:gd name="connsiteX12696" fmla="*/ 1793531 w 2663714"/>
                <a:gd name="connsiteY12696" fmla="*/ 1335106 h 2179871"/>
                <a:gd name="connsiteX12697" fmla="*/ 1793787 w 2663714"/>
                <a:gd name="connsiteY12697" fmla="*/ 1334935 h 2179871"/>
                <a:gd name="connsiteX12698" fmla="*/ 1793531 w 2663714"/>
                <a:gd name="connsiteY12698" fmla="*/ 1335191 h 2179871"/>
                <a:gd name="connsiteX12699" fmla="*/ 1790716 w 2663714"/>
                <a:gd name="connsiteY12699" fmla="*/ 1337922 h 2179871"/>
                <a:gd name="connsiteX12700" fmla="*/ 1776979 w 2663714"/>
                <a:gd name="connsiteY12700" fmla="*/ 1351066 h 2179871"/>
                <a:gd name="connsiteX12701" fmla="*/ 1779283 w 2663714"/>
                <a:gd name="connsiteY12701" fmla="*/ 1344750 h 2179871"/>
                <a:gd name="connsiteX12702" fmla="*/ 1790801 w 2663714"/>
                <a:gd name="connsiteY12702" fmla="*/ 1336984 h 2179871"/>
                <a:gd name="connsiteX12703" fmla="*/ 1790801 w 2663714"/>
                <a:gd name="connsiteY12703" fmla="*/ 1337922 h 2179871"/>
                <a:gd name="connsiteX12704" fmla="*/ 1780221 w 2663714"/>
                <a:gd name="connsiteY12704" fmla="*/ 1342275 h 2179871"/>
                <a:gd name="connsiteX12705" fmla="*/ 1784231 w 2663714"/>
                <a:gd name="connsiteY12705" fmla="*/ 1331095 h 2179871"/>
                <a:gd name="connsiteX12706" fmla="*/ 1783975 w 2663714"/>
                <a:gd name="connsiteY12706" fmla="*/ 1331009 h 2179871"/>
                <a:gd name="connsiteX12707" fmla="*/ 1778856 w 2663714"/>
                <a:gd name="connsiteY12707" fmla="*/ 1343043 h 2179871"/>
                <a:gd name="connsiteX12708" fmla="*/ 1772884 w 2663714"/>
                <a:gd name="connsiteY12708" fmla="*/ 1346628 h 2179871"/>
                <a:gd name="connsiteX12709" fmla="*/ 1771604 w 2663714"/>
                <a:gd name="connsiteY12709" fmla="*/ 1347396 h 2179871"/>
                <a:gd name="connsiteX12710" fmla="*/ 1773823 w 2663714"/>
                <a:gd name="connsiteY12710" fmla="*/ 1332375 h 2179871"/>
                <a:gd name="connsiteX12711" fmla="*/ 1792678 w 2663714"/>
                <a:gd name="connsiteY12711" fmla="*/ 1316073 h 2179871"/>
                <a:gd name="connsiteX12712" fmla="*/ 1790886 w 2663714"/>
                <a:gd name="connsiteY12712" fmla="*/ 1335960 h 2179871"/>
                <a:gd name="connsiteX12713" fmla="*/ 1780221 w 2663714"/>
                <a:gd name="connsiteY12713" fmla="*/ 1342275 h 2179871"/>
                <a:gd name="connsiteX12714" fmla="*/ 1774676 w 2663714"/>
                <a:gd name="connsiteY12714" fmla="*/ 1326656 h 2179871"/>
                <a:gd name="connsiteX12715" fmla="*/ 1777491 w 2663714"/>
                <a:gd name="connsiteY12715" fmla="*/ 1307538 h 2179871"/>
                <a:gd name="connsiteX12716" fmla="*/ 1795066 w 2663714"/>
                <a:gd name="connsiteY12716" fmla="*/ 1290895 h 2179871"/>
                <a:gd name="connsiteX12717" fmla="*/ 1793445 w 2663714"/>
                <a:gd name="connsiteY12717" fmla="*/ 1307965 h 2179871"/>
                <a:gd name="connsiteX12718" fmla="*/ 1774676 w 2663714"/>
                <a:gd name="connsiteY12718" fmla="*/ 1326656 h 2179871"/>
                <a:gd name="connsiteX12719" fmla="*/ 1804793 w 2663714"/>
                <a:gd name="connsiteY12719" fmla="*/ 1255220 h 2179871"/>
                <a:gd name="connsiteX12720" fmla="*/ 1806926 w 2663714"/>
                <a:gd name="connsiteY12720" fmla="*/ 1253939 h 2179871"/>
                <a:gd name="connsiteX12721" fmla="*/ 1802916 w 2663714"/>
                <a:gd name="connsiteY12721" fmla="*/ 1268534 h 2179871"/>
                <a:gd name="connsiteX12722" fmla="*/ 1804793 w 2663714"/>
                <a:gd name="connsiteY12722" fmla="*/ 1255220 h 2179871"/>
                <a:gd name="connsiteX12723" fmla="*/ 1804964 w 2663714"/>
                <a:gd name="connsiteY12723" fmla="*/ 1254281 h 2179871"/>
                <a:gd name="connsiteX12724" fmla="*/ 1805390 w 2663714"/>
                <a:gd name="connsiteY12724" fmla="*/ 1251123 h 2179871"/>
                <a:gd name="connsiteX12725" fmla="*/ 1808547 w 2663714"/>
                <a:gd name="connsiteY12725" fmla="*/ 1248307 h 2179871"/>
                <a:gd name="connsiteX12726" fmla="*/ 1807267 w 2663714"/>
                <a:gd name="connsiteY12726" fmla="*/ 1253086 h 2179871"/>
                <a:gd name="connsiteX12727" fmla="*/ 1804964 w 2663714"/>
                <a:gd name="connsiteY12727" fmla="*/ 1254281 h 2179871"/>
                <a:gd name="connsiteX12728" fmla="*/ 1810339 w 2663714"/>
                <a:gd name="connsiteY12728" fmla="*/ 1237382 h 2179871"/>
                <a:gd name="connsiteX12729" fmla="*/ 1810339 w 2663714"/>
                <a:gd name="connsiteY12729" fmla="*/ 1237382 h 2179871"/>
                <a:gd name="connsiteX12730" fmla="*/ 1810339 w 2663714"/>
                <a:gd name="connsiteY12730" fmla="*/ 1237382 h 2179871"/>
                <a:gd name="connsiteX12731" fmla="*/ 1810339 w 2663714"/>
                <a:gd name="connsiteY12731" fmla="*/ 1237382 h 2179871"/>
                <a:gd name="connsiteX12732" fmla="*/ 1810339 w 2663714"/>
                <a:gd name="connsiteY12732" fmla="*/ 1237382 h 2179871"/>
                <a:gd name="connsiteX12733" fmla="*/ 1807011 w 2663714"/>
                <a:gd name="connsiteY12733" fmla="*/ 1240625 h 2179871"/>
                <a:gd name="connsiteX12734" fmla="*/ 1808547 w 2663714"/>
                <a:gd name="connsiteY12734" fmla="*/ 1229956 h 2179871"/>
                <a:gd name="connsiteX12735" fmla="*/ 1808547 w 2663714"/>
                <a:gd name="connsiteY12735" fmla="*/ 1229956 h 2179871"/>
                <a:gd name="connsiteX12736" fmla="*/ 1808547 w 2663714"/>
                <a:gd name="connsiteY12736" fmla="*/ 1229786 h 2179871"/>
                <a:gd name="connsiteX12737" fmla="*/ 1808547 w 2663714"/>
                <a:gd name="connsiteY12737" fmla="*/ 1229786 h 2179871"/>
                <a:gd name="connsiteX12738" fmla="*/ 1809741 w 2663714"/>
                <a:gd name="connsiteY12738" fmla="*/ 1219288 h 2179871"/>
                <a:gd name="connsiteX12739" fmla="*/ 1819297 w 2663714"/>
                <a:gd name="connsiteY12739" fmla="*/ 1210326 h 2179871"/>
                <a:gd name="connsiteX12740" fmla="*/ 1812130 w 2663714"/>
                <a:gd name="connsiteY12740" fmla="*/ 1235846 h 2179871"/>
                <a:gd name="connsiteX12741" fmla="*/ 1810424 w 2663714"/>
                <a:gd name="connsiteY12741" fmla="*/ 1237297 h 2179871"/>
                <a:gd name="connsiteX12742" fmla="*/ 1825184 w 2663714"/>
                <a:gd name="connsiteY12742" fmla="*/ 1143413 h 2179871"/>
                <a:gd name="connsiteX12743" fmla="*/ 1822283 w 2663714"/>
                <a:gd name="connsiteY12743" fmla="*/ 1145974 h 2179871"/>
                <a:gd name="connsiteX12744" fmla="*/ 1829023 w 2663714"/>
                <a:gd name="connsiteY12744" fmla="*/ 1128136 h 2179871"/>
                <a:gd name="connsiteX12745" fmla="*/ 1829023 w 2663714"/>
                <a:gd name="connsiteY12745" fmla="*/ 1128136 h 2179871"/>
                <a:gd name="connsiteX12746" fmla="*/ 1829023 w 2663714"/>
                <a:gd name="connsiteY12746" fmla="*/ 1128136 h 2179871"/>
                <a:gd name="connsiteX12747" fmla="*/ 1829023 w 2663714"/>
                <a:gd name="connsiteY12747" fmla="*/ 1128136 h 2179871"/>
                <a:gd name="connsiteX12748" fmla="*/ 1829023 w 2663714"/>
                <a:gd name="connsiteY12748" fmla="*/ 1128136 h 2179871"/>
                <a:gd name="connsiteX12749" fmla="*/ 1834739 w 2663714"/>
                <a:gd name="connsiteY12749" fmla="*/ 1110810 h 2179871"/>
                <a:gd name="connsiteX12750" fmla="*/ 1839602 w 2663714"/>
                <a:gd name="connsiteY12750" fmla="*/ 1106458 h 2179871"/>
                <a:gd name="connsiteX12751" fmla="*/ 1825098 w 2663714"/>
                <a:gd name="connsiteY12751" fmla="*/ 1143584 h 2179871"/>
                <a:gd name="connsiteX12752" fmla="*/ 1839176 w 2663714"/>
                <a:gd name="connsiteY12752" fmla="*/ 1097411 h 2179871"/>
                <a:gd name="connsiteX12753" fmla="*/ 1840029 w 2663714"/>
                <a:gd name="connsiteY12753" fmla="*/ 1094850 h 2179871"/>
                <a:gd name="connsiteX12754" fmla="*/ 1843185 w 2663714"/>
                <a:gd name="connsiteY12754" fmla="*/ 1093826 h 2179871"/>
                <a:gd name="connsiteX12755" fmla="*/ 1839176 w 2663714"/>
                <a:gd name="connsiteY12755" fmla="*/ 1097411 h 2179871"/>
                <a:gd name="connsiteX12756" fmla="*/ 1829620 w 2663714"/>
                <a:gd name="connsiteY12756" fmla="*/ 1106628 h 2179871"/>
                <a:gd name="connsiteX12757" fmla="*/ 1821600 w 2663714"/>
                <a:gd name="connsiteY12757" fmla="*/ 1114565 h 2179871"/>
                <a:gd name="connsiteX12758" fmla="*/ 1821771 w 2663714"/>
                <a:gd name="connsiteY12758" fmla="*/ 1113456 h 2179871"/>
                <a:gd name="connsiteX12759" fmla="*/ 1822965 w 2663714"/>
                <a:gd name="connsiteY12759" fmla="*/ 1103812 h 2179871"/>
                <a:gd name="connsiteX12760" fmla="*/ 1824501 w 2663714"/>
                <a:gd name="connsiteY12760" fmla="*/ 1099971 h 2179871"/>
                <a:gd name="connsiteX12761" fmla="*/ 1833289 w 2663714"/>
                <a:gd name="connsiteY12761" fmla="*/ 1097069 h 2179871"/>
                <a:gd name="connsiteX12762" fmla="*/ 1829620 w 2663714"/>
                <a:gd name="connsiteY12762" fmla="*/ 1106628 h 2179871"/>
                <a:gd name="connsiteX12763" fmla="*/ 1826548 w 2663714"/>
                <a:gd name="connsiteY12763" fmla="*/ 1075903 h 2179871"/>
                <a:gd name="connsiteX12764" fmla="*/ 1826548 w 2663714"/>
                <a:gd name="connsiteY12764" fmla="*/ 1075903 h 2179871"/>
                <a:gd name="connsiteX12765" fmla="*/ 1826548 w 2663714"/>
                <a:gd name="connsiteY12765" fmla="*/ 1076073 h 2179871"/>
                <a:gd name="connsiteX12766" fmla="*/ 1826548 w 2663714"/>
                <a:gd name="connsiteY12766" fmla="*/ 1075903 h 2179871"/>
                <a:gd name="connsiteX12767" fmla="*/ 1815031 w 2663714"/>
                <a:gd name="connsiteY12767" fmla="*/ 1078463 h 2179871"/>
                <a:gd name="connsiteX12768" fmla="*/ 1815372 w 2663714"/>
                <a:gd name="connsiteY12768" fmla="*/ 1077610 h 2179871"/>
                <a:gd name="connsiteX12769" fmla="*/ 1815969 w 2663714"/>
                <a:gd name="connsiteY12769" fmla="*/ 1077439 h 2179871"/>
                <a:gd name="connsiteX12770" fmla="*/ 1815031 w 2663714"/>
                <a:gd name="connsiteY12770" fmla="*/ 1078463 h 2179871"/>
                <a:gd name="connsiteX12771" fmla="*/ 1830302 w 2663714"/>
                <a:gd name="connsiteY12771" fmla="*/ 1036642 h 2179871"/>
                <a:gd name="connsiteX12772" fmla="*/ 1836104 w 2663714"/>
                <a:gd name="connsiteY12772" fmla="*/ 1034594 h 2179871"/>
                <a:gd name="connsiteX12773" fmla="*/ 1828426 w 2663714"/>
                <a:gd name="connsiteY12773" fmla="*/ 1042105 h 2179871"/>
                <a:gd name="connsiteX12774" fmla="*/ 1830388 w 2663714"/>
                <a:gd name="connsiteY12774" fmla="*/ 1036642 h 2179871"/>
                <a:gd name="connsiteX12775" fmla="*/ 1822539 w 2663714"/>
                <a:gd name="connsiteY12775" fmla="*/ 1039373 h 2179871"/>
                <a:gd name="connsiteX12776" fmla="*/ 1823306 w 2663714"/>
                <a:gd name="connsiteY12776" fmla="*/ 1039117 h 2179871"/>
                <a:gd name="connsiteX12777" fmla="*/ 1817761 w 2663714"/>
                <a:gd name="connsiteY12777" fmla="*/ 1052944 h 2179871"/>
                <a:gd name="connsiteX12778" fmla="*/ 1798479 w 2663714"/>
                <a:gd name="connsiteY12778" fmla="*/ 1072574 h 2179871"/>
                <a:gd name="connsiteX12779" fmla="*/ 1810424 w 2663714"/>
                <a:gd name="connsiteY12779" fmla="*/ 1043641 h 2179871"/>
                <a:gd name="connsiteX12780" fmla="*/ 1822624 w 2663714"/>
                <a:gd name="connsiteY12780" fmla="*/ 1039373 h 2179871"/>
                <a:gd name="connsiteX12781" fmla="*/ 1796090 w 2663714"/>
                <a:gd name="connsiteY12781" fmla="*/ 1078207 h 2179871"/>
                <a:gd name="connsiteX12782" fmla="*/ 1812813 w 2663714"/>
                <a:gd name="connsiteY12782" fmla="*/ 1065319 h 2179871"/>
                <a:gd name="connsiteX12783" fmla="*/ 1808632 w 2663714"/>
                <a:gd name="connsiteY12783" fmla="*/ 1077354 h 2179871"/>
                <a:gd name="connsiteX12784" fmla="*/ 1795152 w 2663714"/>
                <a:gd name="connsiteY12784" fmla="*/ 1080512 h 2179871"/>
                <a:gd name="connsiteX12785" fmla="*/ 1796090 w 2663714"/>
                <a:gd name="connsiteY12785" fmla="*/ 1078207 h 2179871"/>
                <a:gd name="connsiteX12786" fmla="*/ 1807694 w 2663714"/>
                <a:gd name="connsiteY12786" fmla="*/ 1079914 h 2179871"/>
                <a:gd name="connsiteX12787" fmla="*/ 1804025 w 2663714"/>
                <a:gd name="connsiteY12787" fmla="*/ 1090497 h 2179871"/>
                <a:gd name="connsiteX12788" fmla="*/ 1787900 w 2663714"/>
                <a:gd name="connsiteY12788" fmla="*/ 1107908 h 2179871"/>
                <a:gd name="connsiteX12789" fmla="*/ 1783378 w 2663714"/>
                <a:gd name="connsiteY12789" fmla="*/ 1109103 h 2179871"/>
                <a:gd name="connsiteX12790" fmla="*/ 1793531 w 2663714"/>
                <a:gd name="connsiteY12790" fmla="*/ 1084352 h 2179871"/>
                <a:gd name="connsiteX12791" fmla="*/ 1807608 w 2663714"/>
                <a:gd name="connsiteY12791" fmla="*/ 1079999 h 2179871"/>
                <a:gd name="connsiteX12792" fmla="*/ 1781928 w 2663714"/>
                <a:gd name="connsiteY12792" fmla="*/ 1114053 h 2179871"/>
                <a:gd name="connsiteX12793" fmla="*/ 1780904 w 2663714"/>
                <a:gd name="connsiteY12793" fmla="*/ 1115163 h 2179871"/>
                <a:gd name="connsiteX12794" fmla="*/ 1781245 w 2663714"/>
                <a:gd name="connsiteY12794" fmla="*/ 1114309 h 2179871"/>
                <a:gd name="connsiteX12795" fmla="*/ 1781928 w 2663714"/>
                <a:gd name="connsiteY12795" fmla="*/ 1114053 h 2179871"/>
                <a:gd name="connsiteX12796" fmla="*/ 1782866 w 2663714"/>
                <a:gd name="connsiteY12796" fmla="*/ 1114907 h 2179871"/>
                <a:gd name="connsiteX12797" fmla="*/ 1780648 w 2663714"/>
                <a:gd name="connsiteY12797" fmla="*/ 1131294 h 2179871"/>
                <a:gd name="connsiteX12798" fmla="*/ 1773481 w 2663714"/>
                <a:gd name="connsiteY12798" fmla="*/ 1133513 h 2179871"/>
                <a:gd name="connsiteX12799" fmla="*/ 1779966 w 2663714"/>
                <a:gd name="connsiteY12799" fmla="*/ 1117382 h 2179871"/>
                <a:gd name="connsiteX12800" fmla="*/ 1782866 w 2663714"/>
                <a:gd name="connsiteY12800" fmla="*/ 1114907 h 2179871"/>
                <a:gd name="connsiteX12801" fmla="*/ 1765376 w 2663714"/>
                <a:gd name="connsiteY12801" fmla="*/ 1201023 h 2179871"/>
                <a:gd name="connsiteX12802" fmla="*/ 1761367 w 2663714"/>
                <a:gd name="connsiteY12802" fmla="*/ 1204779 h 2179871"/>
                <a:gd name="connsiteX12803" fmla="*/ 1761537 w 2663714"/>
                <a:gd name="connsiteY12803" fmla="*/ 1205035 h 2179871"/>
                <a:gd name="connsiteX12804" fmla="*/ 1766826 w 2663714"/>
                <a:gd name="connsiteY12804" fmla="*/ 1200853 h 2179871"/>
                <a:gd name="connsiteX12805" fmla="*/ 1771178 w 2663714"/>
                <a:gd name="connsiteY12805" fmla="*/ 1200170 h 2179871"/>
                <a:gd name="connsiteX12806" fmla="*/ 1769471 w 2663714"/>
                <a:gd name="connsiteY12806" fmla="*/ 1212716 h 2179871"/>
                <a:gd name="connsiteX12807" fmla="*/ 1756930 w 2663714"/>
                <a:gd name="connsiteY12807" fmla="*/ 1219630 h 2179871"/>
                <a:gd name="connsiteX12808" fmla="*/ 1758636 w 2663714"/>
                <a:gd name="connsiteY12808" fmla="*/ 1202133 h 2179871"/>
                <a:gd name="connsiteX12809" fmla="*/ 1765462 w 2663714"/>
                <a:gd name="connsiteY12809" fmla="*/ 1201023 h 2179871"/>
                <a:gd name="connsiteX12810" fmla="*/ 1751981 w 2663714"/>
                <a:gd name="connsiteY12810" fmla="*/ 1222446 h 2179871"/>
                <a:gd name="connsiteX12811" fmla="*/ 1732785 w 2663714"/>
                <a:gd name="connsiteY12811" fmla="*/ 1233285 h 2179871"/>
                <a:gd name="connsiteX12812" fmla="*/ 1725448 w 2663714"/>
                <a:gd name="connsiteY12812" fmla="*/ 1232432 h 2179871"/>
                <a:gd name="connsiteX12813" fmla="*/ 1728775 w 2663714"/>
                <a:gd name="connsiteY12813" fmla="*/ 1206827 h 2179871"/>
                <a:gd name="connsiteX12814" fmla="*/ 1755053 w 2663714"/>
                <a:gd name="connsiteY12814" fmla="*/ 1202645 h 2179871"/>
                <a:gd name="connsiteX12815" fmla="*/ 1751981 w 2663714"/>
                <a:gd name="connsiteY12815" fmla="*/ 1222361 h 2179871"/>
                <a:gd name="connsiteX12816" fmla="*/ 1728604 w 2663714"/>
                <a:gd name="connsiteY12816" fmla="*/ 1235590 h 2179871"/>
                <a:gd name="connsiteX12817" fmla="*/ 1724680 w 2663714"/>
                <a:gd name="connsiteY12817" fmla="*/ 1237809 h 2179871"/>
                <a:gd name="connsiteX12818" fmla="*/ 1725021 w 2663714"/>
                <a:gd name="connsiteY12818" fmla="*/ 1235419 h 2179871"/>
                <a:gd name="connsiteX12819" fmla="*/ 1728604 w 2663714"/>
                <a:gd name="connsiteY12819" fmla="*/ 1235590 h 2179871"/>
                <a:gd name="connsiteX12820" fmla="*/ 1734747 w 2663714"/>
                <a:gd name="connsiteY12820" fmla="*/ 1235931 h 2179871"/>
                <a:gd name="connsiteX12821" fmla="*/ 1740634 w 2663714"/>
                <a:gd name="connsiteY12821" fmla="*/ 1236187 h 2179871"/>
                <a:gd name="connsiteX12822" fmla="*/ 1749678 w 2663714"/>
                <a:gd name="connsiteY12822" fmla="*/ 1236699 h 2179871"/>
                <a:gd name="connsiteX12823" fmla="*/ 1748398 w 2663714"/>
                <a:gd name="connsiteY12823" fmla="*/ 1244892 h 2179871"/>
                <a:gd name="connsiteX12824" fmla="*/ 1741829 w 2663714"/>
                <a:gd name="connsiteY12824" fmla="*/ 1251294 h 2179871"/>
                <a:gd name="connsiteX12825" fmla="*/ 1741999 w 2663714"/>
                <a:gd name="connsiteY12825" fmla="*/ 1251550 h 2179871"/>
                <a:gd name="connsiteX12826" fmla="*/ 1748142 w 2663714"/>
                <a:gd name="connsiteY12826" fmla="*/ 1246258 h 2179871"/>
                <a:gd name="connsiteX12827" fmla="*/ 1745839 w 2663714"/>
                <a:gd name="connsiteY12827" fmla="*/ 1260426 h 2179871"/>
                <a:gd name="connsiteX12828" fmla="*/ 1730737 w 2663714"/>
                <a:gd name="connsiteY12828" fmla="*/ 1268961 h 2179871"/>
                <a:gd name="connsiteX12829" fmla="*/ 1720670 w 2663714"/>
                <a:gd name="connsiteY12829" fmla="*/ 1267510 h 2179871"/>
                <a:gd name="connsiteX12830" fmla="*/ 1723998 w 2663714"/>
                <a:gd name="connsiteY12830" fmla="*/ 1242759 h 2179871"/>
                <a:gd name="connsiteX12831" fmla="*/ 1734662 w 2663714"/>
                <a:gd name="connsiteY12831" fmla="*/ 1236016 h 2179871"/>
                <a:gd name="connsiteX12832" fmla="*/ 1714100 w 2663714"/>
                <a:gd name="connsiteY12832" fmla="*/ 1266486 h 2179871"/>
                <a:gd name="connsiteX12833" fmla="*/ 1706934 w 2663714"/>
                <a:gd name="connsiteY12833" fmla="*/ 1265462 h 2179871"/>
                <a:gd name="connsiteX12834" fmla="*/ 1708555 w 2663714"/>
                <a:gd name="connsiteY12834" fmla="*/ 1252659 h 2179871"/>
                <a:gd name="connsiteX12835" fmla="*/ 1717599 w 2663714"/>
                <a:gd name="connsiteY12835" fmla="*/ 1246941 h 2179871"/>
                <a:gd name="connsiteX12836" fmla="*/ 1714100 w 2663714"/>
                <a:gd name="connsiteY12836" fmla="*/ 1266571 h 2179871"/>
                <a:gd name="connsiteX12837" fmla="*/ 1711285 w 2663714"/>
                <a:gd name="connsiteY12837" fmla="*/ 1285604 h 2179871"/>
                <a:gd name="connsiteX12838" fmla="*/ 1708214 w 2663714"/>
                <a:gd name="connsiteY12838" fmla="*/ 1308477 h 2179871"/>
                <a:gd name="connsiteX12839" fmla="*/ 1698487 w 2663714"/>
                <a:gd name="connsiteY12839" fmla="*/ 1314281 h 2179871"/>
                <a:gd name="connsiteX12840" fmla="*/ 1702753 w 2663714"/>
                <a:gd name="connsiteY12840" fmla="*/ 1290981 h 2179871"/>
                <a:gd name="connsiteX12841" fmla="*/ 1711200 w 2663714"/>
                <a:gd name="connsiteY12841" fmla="*/ 1285604 h 2179871"/>
                <a:gd name="connsiteX12842" fmla="*/ 1692771 w 2663714"/>
                <a:gd name="connsiteY12842" fmla="*/ 1325120 h 2179871"/>
                <a:gd name="connsiteX12843" fmla="*/ 1690212 w 2663714"/>
                <a:gd name="connsiteY12843" fmla="*/ 1347738 h 2179871"/>
                <a:gd name="connsiteX12844" fmla="*/ 1689785 w 2663714"/>
                <a:gd name="connsiteY12844" fmla="*/ 1351066 h 2179871"/>
                <a:gd name="connsiteX12845" fmla="*/ 1680144 w 2663714"/>
                <a:gd name="connsiteY12845" fmla="*/ 1356870 h 2179871"/>
                <a:gd name="connsiteX12846" fmla="*/ 1683642 w 2663714"/>
                <a:gd name="connsiteY12846" fmla="*/ 1331180 h 2179871"/>
                <a:gd name="connsiteX12847" fmla="*/ 1692771 w 2663714"/>
                <a:gd name="connsiteY12847" fmla="*/ 1325120 h 2179871"/>
                <a:gd name="connsiteX12848" fmla="*/ 1688847 w 2663714"/>
                <a:gd name="connsiteY12848" fmla="*/ 1359345 h 2179871"/>
                <a:gd name="connsiteX12849" fmla="*/ 1688676 w 2663714"/>
                <a:gd name="connsiteY12849" fmla="*/ 1360881 h 2179871"/>
                <a:gd name="connsiteX12850" fmla="*/ 1677073 w 2663714"/>
                <a:gd name="connsiteY12850" fmla="*/ 1386229 h 2179871"/>
                <a:gd name="connsiteX12851" fmla="*/ 1678523 w 2663714"/>
                <a:gd name="connsiteY12851" fmla="*/ 1371293 h 2179871"/>
                <a:gd name="connsiteX12852" fmla="*/ 1679206 w 2663714"/>
                <a:gd name="connsiteY12852" fmla="*/ 1365661 h 2179871"/>
                <a:gd name="connsiteX12853" fmla="*/ 1688847 w 2663714"/>
                <a:gd name="connsiteY12853" fmla="*/ 1359430 h 2179871"/>
                <a:gd name="connsiteX12854" fmla="*/ 1694989 w 2663714"/>
                <a:gd name="connsiteY12854" fmla="*/ 1355333 h 2179871"/>
                <a:gd name="connsiteX12855" fmla="*/ 1702924 w 2663714"/>
                <a:gd name="connsiteY12855" fmla="*/ 1350213 h 2179871"/>
                <a:gd name="connsiteX12856" fmla="*/ 1700706 w 2663714"/>
                <a:gd name="connsiteY12856" fmla="*/ 1367880 h 2179871"/>
                <a:gd name="connsiteX12857" fmla="*/ 1700023 w 2663714"/>
                <a:gd name="connsiteY12857" fmla="*/ 1373171 h 2179871"/>
                <a:gd name="connsiteX12858" fmla="*/ 1690638 w 2663714"/>
                <a:gd name="connsiteY12858" fmla="*/ 1392033 h 2179871"/>
                <a:gd name="connsiteX12859" fmla="*/ 1678182 w 2663714"/>
                <a:gd name="connsiteY12859" fmla="*/ 1399117 h 2179871"/>
                <a:gd name="connsiteX12860" fmla="*/ 1694989 w 2663714"/>
                <a:gd name="connsiteY12860" fmla="*/ 1355333 h 2179871"/>
                <a:gd name="connsiteX12861" fmla="*/ 1677755 w 2663714"/>
                <a:gd name="connsiteY12861" fmla="*/ 1433427 h 2179871"/>
                <a:gd name="connsiteX12862" fmla="*/ 1677755 w 2663714"/>
                <a:gd name="connsiteY12862" fmla="*/ 1433427 h 2179871"/>
                <a:gd name="connsiteX12863" fmla="*/ 1677755 w 2663714"/>
                <a:gd name="connsiteY12863" fmla="*/ 1433342 h 2179871"/>
                <a:gd name="connsiteX12864" fmla="*/ 1677755 w 2663714"/>
                <a:gd name="connsiteY12864" fmla="*/ 1433342 h 2179871"/>
                <a:gd name="connsiteX12865" fmla="*/ 1678609 w 2663714"/>
                <a:gd name="connsiteY12865" fmla="*/ 1431379 h 2179871"/>
                <a:gd name="connsiteX12866" fmla="*/ 1698573 w 2663714"/>
                <a:gd name="connsiteY12866" fmla="*/ 1419686 h 2179871"/>
                <a:gd name="connsiteX12867" fmla="*/ 1694307 w 2663714"/>
                <a:gd name="connsiteY12867" fmla="*/ 1429160 h 2179871"/>
                <a:gd name="connsiteX12868" fmla="*/ 1673575 w 2663714"/>
                <a:gd name="connsiteY12868" fmla="*/ 1441536 h 2179871"/>
                <a:gd name="connsiteX12869" fmla="*/ 1677670 w 2663714"/>
                <a:gd name="connsiteY12869" fmla="*/ 1433427 h 2179871"/>
                <a:gd name="connsiteX12870" fmla="*/ 1677670 w 2663714"/>
                <a:gd name="connsiteY12870" fmla="*/ 1433427 h 2179871"/>
                <a:gd name="connsiteX12871" fmla="*/ 1689785 w 2663714"/>
                <a:gd name="connsiteY12871" fmla="*/ 1439316 h 2179871"/>
                <a:gd name="connsiteX12872" fmla="*/ 1684154 w 2663714"/>
                <a:gd name="connsiteY12872" fmla="*/ 1451777 h 2179871"/>
                <a:gd name="connsiteX12873" fmla="*/ 1667432 w 2663714"/>
                <a:gd name="connsiteY12873" fmla="*/ 1461337 h 2179871"/>
                <a:gd name="connsiteX12874" fmla="*/ 1667432 w 2663714"/>
                <a:gd name="connsiteY12874" fmla="*/ 1461337 h 2179871"/>
                <a:gd name="connsiteX12875" fmla="*/ 1667261 w 2663714"/>
                <a:gd name="connsiteY12875" fmla="*/ 1461421 h 2179871"/>
                <a:gd name="connsiteX12876" fmla="*/ 1667091 w 2663714"/>
                <a:gd name="connsiteY12876" fmla="*/ 1461507 h 2179871"/>
                <a:gd name="connsiteX12877" fmla="*/ 1667091 w 2663714"/>
                <a:gd name="connsiteY12877" fmla="*/ 1461507 h 2179871"/>
                <a:gd name="connsiteX12878" fmla="*/ 1661716 w 2663714"/>
                <a:gd name="connsiteY12878" fmla="*/ 1464921 h 2179871"/>
                <a:gd name="connsiteX12879" fmla="*/ 1669139 w 2663714"/>
                <a:gd name="connsiteY12879" fmla="*/ 1450497 h 2179871"/>
                <a:gd name="connsiteX12880" fmla="*/ 1689785 w 2663714"/>
                <a:gd name="connsiteY12880" fmla="*/ 1439316 h 2179871"/>
                <a:gd name="connsiteX12881" fmla="*/ 1670759 w 2663714"/>
                <a:gd name="connsiteY12881" fmla="*/ 1467481 h 2179871"/>
                <a:gd name="connsiteX12882" fmla="*/ 1670759 w 2663714"/>
                <a:gd name="connsiteY12882" fmla="*/ 1467481 h 2179871"/>
                <a:gd name="connsiteX12883" fmla="*/ 1670759 w 2663714"/>
                <a:gd name="connsiteY12883" fmla="*/ 1467481 h 2179871"/>
                <a:gd name="connsiteX12884" fmla="*/ 1670759 w 2663714"/>
                <a:gd name="connsiteY12884" fmla="*/ 1467481 h 2179871"/>
                <a:gd name="connsiteX12885" fmla="*/ 1670759 w 2663714"/>
                <a:gd name="connsiteY12885" fmla="*/ 1467481 h 2179871"/>
                <a:gd name="connsiteX12886" fmla="*/ 1679718 w 2663714"/>
                <a:gd name="connsiteY12886" fmla="*/ 1461849 h 2179871"/>
                <a:gd name="connsiteX12887" fmla="*/ 1670333 w 2663714"/>
                <a:gd name="connsiteY12887" fmla="*/ 1484636 h 2179871"/>
                <a:gd name="connsiteX12888" fmla="*/ 1642093 w 2663714"/>
                <a:gd name="connsiteY12888" fmla="*/ 1501877 h 2179871"/>
                <a:gd name="connsiteX12889" fmla="*/ 1655829 w 2663714"/>
                <a:gd name="connsiteY12889" fmla="*/ 1476016 h 2179871"/>
                <a:gd name="connsiteX12890" fmla="*/ 1670674 w 2663714"/>
                <a:gd name="connsiteY12890" fmla="*/ 1467567 h 2179871"/>
                <a:gd name="connsiteX12891" fmla="*/ 1638765 w 2663714"/>
                <a:gd name="connsiteY12891" fmla="*/ 1508278 h 2179871"/>
                <a:gd name="connsiteX12892" fmla="*/ 1660010 w 2663714"/>
                <a:gd name="connsiteY12892" fmla="*/ 1504267 h 2179871"/>
                <a:gd name="connsiteX12893" fmla="*/ 1660010 w 2663714"/>
                <a:gd name="connsiteY12893" fmla="*/ 1504011 h 2179871"/>
                <a:gd name="connsiteX12894" fmla="*/ 1641922 w 2663714"/>
                <a:gd name="connsiteY12894" fmla="*/ 1506400 h 2179871"/>
                <a:gd name="connsiteX12895" fmla="*/ 1667261 w 2663714"/>
                <a:gd name="connsiteY12895" fmla="*/ 1492574 h 2179871"/>
                <a:gd name="connsiteX12896" fmla="*/ 1662057 w 2663714"/>
                <a:gd name="connsiteY12896" fmla="*/ 1505205 h 2179871"/>
                <a:gd name="connsiteX12897" fmla="*/ 1628442 w 2663714"/>
                <a:gd name="connsiteY12897" fmla="*/ 1528164 h 2179871"/>
                <a:gd name="connsiteX12898" fmla="*/ 1628101 w 2663714"/>
                <a:gd name="connsiteY12898" fmla="*/ 1528164 h 2179871"/>
                <a:gd name="connsiteX12899" fmla="*/ 1637486 w 2663714"/>
                <a:gd name="connsiteY12899" fmla="*/ 1510753 h 2179871"/>
                <a:gd name="connsiteX12900" fmla="*/ 1638851 w 2663714"/>
                <a:gd name="connsiteY12900" fmla="*/ 1508278 h 2179871"/>
                <a:gd name="connsiteX12901" fmla="*/ 1658132 w 2663714"/>
                <a:gd name="connsiteY12901" fmla="*/ 1514508 h 2179871"/>
                <a:gd name="connsiteX12902" fmla="*/ 1653440 w 2663714"/>
                <a:gd name="connsiteY12902" fmla="*/ 1525775 h 2179871"/>
                <a:gd name="connsiteX12903" fmla="*/ 1636718 w 2663714"/>
                <a:gd name="connsiteY12903" fmla="*/ 1527311 h 2179871"/>
                <a:gd name="connsiteX12904" fmla="*/ 1658132 w 2663714"/>
                <a:gd name="connsiteY12904" fmla="*/ 1514508 h 2179871"/>
                <a:gd name="connsiteX12905" fmla="*/ 1665981 w 2663714"/>
                <a:gd name="connsiteY12905" fmla="*/ 1538235 h 2179871"/>
                <a:gd name="connsiteX12906" fmla="*/ 1665981 w 2663714"/>
                <a:gd name="connsiteY12906" fmla="*/ 1538235 h 2179871"/>
                <a:gd name="connsiteX12907" fmla="*/ 1665981 w 2663714"/>
                <a:gd name="connsiteY12907" fmla="*/ 1538235 h 2179871"/>
                <a:gd name="connsiteX12908" fmla="*/ 1665981 w 2663714"/>
                <a:gd name="connsiteY12908" fmla="*/ 1538235 h 2179871"/>
                <a:gd name="connsiteX12909" fmla="*/ 1665981 w 2663714"/>
                <a:gd name="connsiteY12909" fmla="*/ 1538235 h 2179871"/>
                <a:gd name="connsiteX12910" fmla="*/ 1679291 w 2663714"/>
                <a:gd name="connsiteY12910" fmla="*/ 1529359 h 2179871"/>
                <a:gd name="connsiteX12911" fmla="*/ 1674172 w 2663714"/>
                <a:gd name="connsiteY12911" fmla="*/ 1542588 h 2179871"/>
                <a:gd name="connsiteX12912" fmla="*/ 1646273 w 2663714"/>
                <a:gd name="connsiteY12912" fmla="*/ 1559572 h 2179871"/>
                <a:gd name="connsiteX12913" fmla="*/ 1640557 w 2663714"/>
                <a:gd name="connsiteY12913" fmla="*/ 1559572 h 2179871"/>
                <a:gd name="connsiteX12914" fmla="*/ 1644567 w 2663714"/>
                <a:gd name="connsiteY12914" fmla="*/ 1551464 h 2179871"/>
                <a:gd name="connsiteX12915" fmla="*/ 1665897 w 2663714"/>
                <a:gd name="connsiteY12915" fmla="*/ 1538406 h 2179871"/>
                <a:gd name="connsiteX12916" fmla="*/ 1639192 w 2663714"/>
                <a:gd name="connsiteY12916" fmla="*/ 1559572 h 2179871"/>
                <a:gd name="connsiteX12917" fmla="*/ 1636888 w 2663714"/>
                <a:gd name="connsiteY12917" fmla="*/ 1559572 h 2179871"/>
                <a:gd name="connsiteX12918" fmla="*/ 1631258 w 2663714"/>
                <a:gd name="connsiteY12918" fmla="*/ 1559572 h 2179871"/>
                <a:gd name="connsiteX12919" fmla="*/ 1642093 w 2663714"/>
                <a:gd name="connsiteY12919" fmla="*/ 1552915 h 2179871"/>
                <a:gd name="connsiteX12920" fmla="*/ 1639278 w 2663714"/>
                <a:gd name="connsiteY12920" fmla="*/ 1559487 h 2179871"/>
                <a:gd name="connsiteX12921" fmla="*/ 1636803 w 2663714"/>
                <a:gd name="connsiteY12921" fmla="*/ 1561621 h 2179871"/>
                <a:gd name="connsiteX12922" fmla="*/ 1638339 w 2663714"/>
                <a:gd name="connsiteY12922" fmla="*/ 1561621 h 2179871"/>
                <a:gd name="connsiteX12923" fmla="*/ 1636632 w 2663714"/>
                <a:gd name="connsiteY12923" fmla="*/ 1565547 h 2179871"/>
                <a:gd name="connsiteX12924" fmla="*/ 1629125 w 2663714"/>
                <a:gd name="connsiteY12924" fmla="*/ 1570241 h 2179871"/>
                <a:gd name="connsiteX12925" fmla="*/ 1612744 w 2663714"/>
                <a:gd name="connsiteY12925" fmla="*/ 1571009 h 2179871"/>
                <a:gd name="connsiteX12926" fmla="*/ 1626565 w 2663714"/>
                <a:gd name="connsiteY12926" fmla="*/ 1562474 h 2179871"/>
                <a:gd name="connsiteX12927" fmla="*/ 1636803 w 2663714"/>
                <a:gd name="connsiteY12927" fmla="*/ 1561621 h 2179871"/>
                <a:gd name="connsiteX12928" fmla="*/ 1569403 w 2663714"/>
                <a:gd name="connsiteY12928" fmla="*/ 1580227 h 2179871"/>
                <a:gd name="connsiteX12929" fmla="*/ 1594486 w 2663714"/>
                <a:gd name="connsiteY12929" fmla="*/ 1579032 h 2179871"/>
                <a:gd name="connsiteX12930" fmla="*/ 1584333 w 2663714"/>
                <a:gd name="connsiteY12930" fmla="*/ 1586201 h 2179871"/>
                <a:gd name="connsiteX12931" fmla="*/ 1575802 w 2663714"/>
                <a:gd name="connsiteY12931" fmla="*/ 1592261 h 2179871"/>
                <a:gd name="connsiteX12932" fmla="*/ 1559165 w 2663714"/>
                <a:gd name="connsiteY12932" fmla="*/ 1596955 h 2179871"/>
                <a:gd name="connsiteX12933" fmla="*/ 1553960 w 2663714"/>
                <a:gd name="connsiteY12933" fmla="*/ 1598406 h 2179871"/>
                <a:gd name="connsiteX12934" fmla="*/ 1538859 w 2663714"/>
                <a:gd name="connsiteY12934" fmla="*/ 1580909 h 2179871"/>
                <a:gd name="connsiteX12935" fmla="*/ 1569403 w 2663714"/>
                <a:gd name="connsiteY12935" fmla="*/ 1580312 h 2179871"/>
                <a:gd name="connsiteX12936" fmla="*/ 1559676 w 2663714"/>
                <a:gd name="connsiteY12936" fmla="*/ 1598833 h 2179871"/>
                <a:gd name="connsiteX12937" fmla="*/ 1568464 w 2663714"/>
                <a:gd name="connsiteY12937" fmla="*/ 1597297 h 2179871"/>
                <a:gd name="connsiteX12938" fmla="*/ 1564795 w 2663714"/>
                <a:gd name="connsiteY12938" fmla="*/ 1599942 h 2179871"/>
                <a:gd name="connsiteX12939" fmla="*/ 1564795 w 2663714"/>
                <a:gd name="connsiteY12939" fmla="*/ 1599942 h 2179871"/>
                <a:gd name="connsiteX12940" fmla="*/ 1564795 w 2663714"/>
                <a:gd name="connsiteY12940" fmla="*/ 1599942 h 2179871"/>
                <a:gd name="connsiteX12941" fmla="*/ 1564795 w 2663714"/>
                <a:gd name="connsiteY12941" fmla="*/ 1599942 h 2179871"/>
                <a:gd name="connsiteX12942" fmla="*/ 1565222 w 2663714"/>
                <a:gd name="connsiteY12942" fmla="*/ 1600625 h 2179871"/>
                <a:gd name="connsiteX12943" fmla="*/ 1565222 w 2663714"/>
                <a:gd name="connsiteY12943" fmla="*/ 1600625 h 2179871"/>
                <a:gd name="connsiteX12944" fmla="*/ 1565222 w 2663714"/>
                <a:gd name="connsiteY12944" fmla="*/ 1600625 h 2179871"/>
                <a:gd name="connsiteX12945" fmla="*/ 1571279 w 2663714"/>
                <a:gd name="connsiteY12945" fmla="*/ 1596869 h 2179871"/>
                <a:gd name="connsiteX12946" fmla="*/ 1593718 w 2663714"/>
                <a:gd name="connsiteY12946" fmla="*/ 1592773 h 2179871"/>
                <a:gd name="connsiteX12947" fmla="*/ 1566928 w 2663714"/>
                <a:gd name="connsiteY12947" fmla="*/ 1610013 h 2179871"/>
                <a:gd name="connsiteX12948" fmla="*/ 1567099 w 2663714"/>
                <a:gd name="connsiteY12948" fmla="*/ 1610269 h 2179871"/>
                <a:gd name="connsiteX12949" fmla="*/ 1598922 w 2663714"/>
                <a:gd name="connsiteY12949" fmla="*/ 1591834 h 2179871"/>
                <a:gd name="connsiteX12950" fmla="*/ 1614706 w 2663714"/>
                <a:gd name="connsiteY12950" fmla="*/ 1588762 h 2179871"/>
                <a:gd name="connsiteX12951" fmla="*/ 1614706 w 2663714"/>
                <a:gd name="connsiteY12951" fmla="*/ 1588762 h 2179871"/>
                <a:gd name="connsiteX12952" fmla="*/ 1614706 w 2663714"/>
                <a:gd name="connsiteY12952" fmla="*/ 1588762 h 2179871"/>
                <a:gd name="connsiteX12953" fmla="*/ 1614706 w 2663714"/>
                <a:gd name="connsiteY12953" fmla="*/ 1588762 h 2179871"/>
                <a:gd name="connsiteX12954" fmla="*/ 1614706 w 2663714"/>
                <a:gd name="connsiteY12954" fmla="*/ 1588762 h 2179871"/>
                <a:gd name="connsiteX12955" fmla="*/ 1637571 w 2663714"/>
                <a:gd name="connsiteY12955" fmla="*/ 1582616 h 2179871"/>
                <a:gd name="connsiteX12956" fmla="*/ 1593377 w 2663714"/>
                <a:gd name="connsiteY12956" fmla="*/ 1602503 h 2179871"/>
                <a:gd name="connsiteX12957" fmla="*/ 1568805 w 2663714"/>
                <a:gd name="connsiteY12957" fmla="*/ 1614110 h 2179871"/>
                <a:gd name="connsiteX12958" fmla="*/ 1568891 w 2663714"/>
                <a:gd name="connsiteY12958" fmla="*/ 1614366 h 2179871"/>
                <a:gd name="connsiteX12959" fmla="*/ 1594315 w 2663714"/>
                <a:gd name="connsiteY12959" fmla="*/ 1604295 h 2179871"/>
                <a:gd name="connsiteX12960" fmla="*/ 1625371 w 2663714"/>
                <a:gd name="connsiteY12960" fmla="*/ 1592773 h 2179871"/>
                <a:gd name="connsiteX12961" fmla="*/ 1612146 w 2663714"/>
                <a:gd name="connsiteY12961" fmla="*/ 1601308 h 2179871"/>
                <a:gd name="connsiteX12962" fmla="*/ 1589367 w 2663714"/>
                <a:gd name="connsiteY12962" fmla="*/ 1615902 h 2179871"/>
                <a:gd name="connsiteX12963" fmla="*/ 1589537 w 2663714"/>
                <a:gd name="connsiteY12963" fmla="*/ 1616158 h 2179871"/>
                <a:gd name="connsiteX12964" fmla="*/ 1613426 w 2663714"/>
                <a:gd name="connsiteY12964" fmla="*/ 1603015 h 2179871"/>
                <a:gd name="connsiteX12965" fmla="*/ 1644823 w 2663714"/>
                <a:gd name="connsiteY12965" fmla="*/ 1585774 h 2179871"/>
                <a:gd name="connsiteX12966" fmla="*/ 1659327 w 2663714"/>
                <a:gd name="connsiteY12966" fmla="*/ 1580653 h 2179871"/>
                <a:gd name="connsiteX12967" fmla="*/ 1659327 w 2663714"/>
                <a:gd name="connsiteY12967" fmla="*/ 1580653 h 2179871"/>
                <a:gd name="connsiteX12968" fmla="*/ 1659583 w 2663714"/>
                <a:gd name="connsiteY12968" fmla="*/ 1580909 h 2179871"/>
                <a:gd name="connsiteX12969" fmla="*/ 1659753 w 2663714"/>
                <a:gd name="connsiteY12969" fmla="*/ 1580568 h 2179871"/>
                <a:gd name="connsiteX12970" fmla="*/ 1666238 w 2663714"/>
                <a:gd name="connsiteY12970" fmla="*/ 1578263 h 2179871"/>
                <a:gd name="connsiteX12971" fmla="*/ 1666238 w 2663714"/>
                <a:gd name="connsiteY12971" fmla="*/ 1578263 h 2179871"/>
                <a:gd name="connsiteX12972" fmla="*/ 1666238 w 2663714"/>
                <a:gd name="connsiteY12972" fmla="*/ 1578263 h 2179871"/>
                <a:gd name="connsiteX12973" fmla="*/ 1666238 w 2663714"/>
                <a:gd name="connsiteY12973" fmla="*/ 1578263 h 2179871"/>
                <a:gd name="connsiteX12974" fmla="*/ 1666238 w 2663714"/>
                <a:gd name="connsiteY12974" fmla="*/ 1578263 h 2179871"/>
                <a:gd name="connsiteX12975" fmla="*/ 1711200 w 2663714"/>
                <a:gd name="connsiteY12975" fmla="*/ 1560511 h 2179871"/>
                <a:gd name="connsiteX12976" fmla="*/ 1710091 w 2663714"/>
                <a:gd name="connsiteY12976" fmla="*/ 1563755 h 2179871"/>
                <a:gd name="connsiteX12977" fmla="*/ 1709237 w 2663714"/>
                <a:gd name="connsiteY12977" fmla="*/ 1566230 h 2179871"/>
                <a:gd name="connsiteX12978" fmla="*/ 1671186 w 2663714"/>
                <a:gd name="connsiteY12978" fmla="*/ 1587140 h 2179871"/>
                <a:gd name="connsiteX12979" fmla="*/ 1670503 w 2663714"/>
                <a:gd name="connsiteY12979" fmla="*/ 1587310 h 2179871"/>
                <a:gd name="connsiteX12980" fmla="*/ 1670503 w 2663714"/>
                <a:gd name="connsiteY12980" fmla="*/ 1587310 h 2179871"/>
                <a:gd name="connsiteX12981" fmla="*/ 1670333 w 2663714"/>
                <a:gd name="connsiteY12981" fmla="*/ 1587310 h 2179871"/>
                <a:gd name="connsiteX12982" fmla="*/ 1670162 w 2663714"/>
                <a:gd name="connsiteY12982" fmla="*/ 1587310 h 2179871"/>
                <a:gd name="connsiteX12983" fmla="*/ 1670162 w 2663714"/>
                <a:gd name="connsiteY12983" fmla="*/ 1587310 h 2179871"/>
                <a:gd name="connsiteX12984" fmla="*/ 1629892 w 2663714"/>
                <a:gd name="connsiteY12984" fmla="*/ 1601734 h 2179871"/>
                <a:gd name="connsiteX12985" fmla="*/ 1591159 w 2663714"/>
                <a:gd name="connsiteY12985" fmla="*/ 1619658 h 2179871"/>
                <a:gd name="connsiteX12986" fmla="*/ 1577849 w 2663714"/>
                <a:gd name="connsiteY12986" fmla="*/ 1626827 h 2179871"/>
                <a:gd name="connsiteX12987" fmla="*/ 1570000 w 2663714"/>
                <a:gd name="connsiteY12987" fmla="*/ 1631521 h 2179871"/>
                <a:gd name="connsiteX12988" fmla="*/ 1554899 w 2663714"/>
                <a:gd name="connsiteY12988" fmla="*/ 1599857 h 2179871"/>
                <a:gd name="connsiteX12989" fmla="*/ 1559676 w 2663714"/>
                <a:gd name="connsiteY12989" fmla="*/ 1599003 h 2179871"/>
                <a:gd name="connsiteX12990" fmla="*/ 1578446 w 2663714"/>
                <a:gd name="connsiteY12990" fmla="*/ 1627766 h 2179871"/>
                <a:gd name="connsiteX12991" fmla="*/ 1592182 w 2663714"/>
                <a:gd name="connsiteY12991" fmla="*/ 1621365 h 2179871"/>
                <a:gd name="connsiteX12992" fmla="*/ 1631684 w 2663714"/>
                <a:gd name="connsiteY12992" fmla="*/ 1606087 h 2179871"/>
                <a:gd name="connsiteX12993" fmla="*/ 1645079 w 2663714"/>
                <a:gd name="connsiteY12993" fmla="*/ 1601820 h 2179871"/>
                <a:gd name="connsiteX12994" fmla="*/ 1575204 w 2663714"/>
                <a:gd name="connsiteY12994" fmla="*/ 1647225 h 2179871"/>
                <a:gd name="connsiteX12995" fmla="*/ 1573669 w 2663714"/>
                <a:gd name="connsiteY12995" fmla="*/ 1648249 h 2179871"/>
                <a:gd name="connsiteX12996" fmla="*/ 1570085 w 2663714"/>
                <a:gd name="connsiteY12996" fmla="*/ 1632033 h 2179871"/>
                <a:gd name="connsiteX12997" fmla="*/ 1578361 w 2663714"/>
                <a:gd name="connsiteY12997" fmla="*/ 1627766 h 2179871"/>
                <a:gd name="connsiteX12998" fmla="*/ 1576569 w 2663714"/>
                <a:gd name="connsiteY12998" fmla="*/ 1648847 h 2179871"/>
                <a:gd name="connsiteX12999" fmla="*/ 1650795 w 2663714"/>
                <a:gd name="connsiteY12999" fmla="*/ 1606429 h 2179871"/>
                <a:gd name="connsiteX13000" fmla="*/ 1650795 w 2663714"/>
                <a:gd name="connsiteY13000" fmla="*/ 1606429 h 2179871"/>
                <a:gd name="connsiteX13001" fmla="*/ 1650795 w 2663714"/>
                <a:gd name="connsiteY13001" fmla="*/ 1606429 h 2179871"/>
                <a:gd name="connsiteX13002" fmla="*/ 1650795 w 2663714"/>
                <a:gd name="connsiteY13002" fmla="*/ 1606429 h 2179871"/>
                <a:gd name="connsiteX13003" fmla="*/ 1650795 w 2663714"/>
                <a:gd name="connsiteY13003" fmla="*/ 1606429 h 2179871"/>
                <a:gd name="connsiteX13004" fmla="*/ 1669565 w 2663714"/>
                <a:gd name="connsiteY13004" fmla="*/ 1594565 h 2179871"/>
                <a:gd name="connsiteX13005" fmla="*/ 1672125 w 2663714"/>
                <a:gd name="connsiteY13005" fmla="*/ 1593797 h 2179871"/>
                <a:gd name="connsiteX13006" fmla="*/ 1672125 w 2663714"/>
                <a:gd name="connsiteY13006" fmla="*/ 1593797 h 2179871"/>
                <a:gd name="connsiteX13007" fmla="*/ 1672125 w 2663714"/>
                <a:gd name="connsiteY13007" fmla="*/ 1593797 h 2179871"/>
                <a:gd name="connsiteX13008" fmla="*/ 1672125 w 2663714"/>
                <a:gd name="connsiteY13008" fmla="*/ 1593797 h 2179871"/>
                <a:gd name="connsiteX13009" fmla="*/ 1672125 w 2663714"/>
                <a:gd name="connsiteY13009" fmla="*/ 1593797 h 2179871"/>
                <a:gd name="connsiteX13010" fmla="*/ 1702839 w 2663714"/>
                <a:gd name="connsiteY13010" fmla="*/ 1584750 h 2179871"/>
                <a:gd name="connsiteX13011" fmla="*/ 1701815 w 2663714"/>
                <a:gd name="connsiteY13011" fmla="*/ 1587822 h 2179871"/>
                <a:gd name="connsiteX13012" fmla="*/ 1701133 w 2663714"/>
                <a:gd name="connsiteY13012" fmla="*/ 1589103 h 2179871"/>
                <a:gd name="connsiteX13013" fmla="*/ 1696611 w 2663714"/>
                <a:gd name="connsiteY13013" fmla="*/ 1591578 h 2179871"/>
                <a:gd name="connsiteX13014" fmla="*/ 1696013 w 2663714"/>
                <a:gd name="connsiteY13014" fmla="*/ 1590810 h 2179871"/>
                <a:gd name="connsiteX13015" fmla="*/ 1695758 w 2663714"/>
                <a:gd name="connsiteY13015" fmla="*/ 1590895 h 2179871"/>
                <a:gd name="connsiteX13016" fmla="*/ 1696269 w 2663714"/>
                <a:gd name="connsiteY13016" fmla="*/ 1591663 h 2179871"/>
                <a:gd name="connsiteX13017" fmla="*/ 1678950 w 2663714"/>
                <a:gd name="connsiteY13017" fmla="*/ 1601137 h 2179871"/>
                <a:gd name="connsiteX13018" fmla="*/ 1678950 w 2663714"/>
                <a:gd name="connsiteY13018" fmla="*/ 1601137 h 2179871"/>
                <a:gd name="connsiteX13019" fmla="*/ 1678779 w 2663714"/>
                <a:gd name="connsiteY13019" fmla="*/ 1601222 h 2179871"/>
                <a:gd name="connsiteX13020" fmla="*/ 1678609 w 2663714"/>
                <a:gd name="connsiteY13020" fmla="*/ 1601308 h 2179871"/>
                <a:gd name="connsiteX13021" fmla="*/ 1678609 w 2663714"/>
                <a:gd name="connsiteY13021" fmla="*/ 1601308 h 2179871"/>
                <a:gd name="connsiteX13022" fmla="*/ 1613341 w 2663714"/>
                <a:gd name="connsiteY13022" fmla="*/ 1641763 h 2179871"/>
                <a:gd name="connsiteX13023" fmla="*/ 1605406 w 2663714"/>
                <a:gd name="connsiteY13023" fmla="*/ 1645262 h 2179871"/>
                <a:gd name="connsiteX13024" fmla="*/ 1593547 w 2663714"/>
                <a:gd name="connsiteY13024" fmla="*/ 1650639 h 2179871"/>
                <a:gd name="connsiteX13025" fmla="*/ 1593547 w 2663714"/>
                <a:gd name="connsiteY13025" fmla="*/ 1650639 h 2179871"/>
                <a:gd name="connsiteX13026" fmla="*/ 1593547 w 2663714"/>
                <a:gd name="connsiteY13026" fmla="*/ 1650639 h 2179871"/>
                <a:gd name="connsiteX13027" fmla="*/ 1593974 w 2663714"/>
                <a:gd name="connsiteY13027" fmla="*/ 1651749 h 2179871"/>
                <a:gd name="connsiteX13028" fmla="*/ 1593974 w 2663714"/>
                <a:gd name="connsiteY13028" fmla="*/ 1651749 h 2179871"/>
                <a:gd name="connsiteX13029" fmla="*/ 1593974 w 2663714"/>
                <a:gd name="connsiteY13029" fmla="*/ 1651749 h 2179871"/>
                <a:gd name="connsiteX13030" fmla="*/ 1602420 w 2663714"/>
                <a:gd name="connsiteY13030" fmla="*/ 1648676 h 2179871"/>
                <a:gd name="connsiteX13031" fmla="*/ 1587319 w 2663714"/>
                <a:gd name="connsiteY13031" fmla="*/ 1658065 h 2179871"/>
                <a:gd name="connsiteX13032" fmla="*/ 1587490 w 2663714"/>
                <a:gd name="connsiteY13032" fmla="*/ 1658320 h 2179871"/>
                <a:gd name="connsiteX13033" fmla="*/ 1611549 w 2663714"/>
                <a:gd name="connsiteY13033" fmla="*/ 1645433 h 2179871"/>
                <a:gd name="connsiteX13034" fmla="*/ 1656170 w 2663714"/>
                <a:gd name="connsiteY13034" fmla="*/ 1630155 h 2179871"/>
                <a:gd name="connsiteX13035" fmla="*/ 1609501 w 2663714"/>
                <a:gd name="connsiteY13035" fmla="*/ 1658320 h 2179871"/>
                <a:gd name="connsiteX13036" fmla="*/ 1588087 w 2663714"/>
                <a:gd name="connsiteY13036" fmla="*/ 1665404 h 2179871"/>
                <a:gd name="connsiteX13037" fmla="*/ 1588087 w 2663714"/>
                <a:gd name="connsiteY13037" fmla="*/ 1665661 h 2179871"/>
                <a:gd name="connsiteX13038" fmla="*/ 1604212 w 2663714"/>
                <a:gd name="connsiteY13038" fmla="*/ 1661478 h 2179871"/>
                <a:gd name="connsiteX13039" fmla="*/ 1585784 w 2663714"/>
                <a:gd name="connsiteY13039" fmla="*/ 1672915 h 2179871"/>
                <a:gd name="connsiteX13040" fmla="*/ 1573924 w 2663714"/>
                <a:gd name="connsiteY13040" fmla="*/ 1680340 h 2179871"/>
                <a:gd name="connsiteX13041" fmla="*/ 1573924 w 2663714"/>
                <a:gd name="connsiteY13041" fmla="*/ 1650383 h 2179871"/>
                <a:gd name="connsiteX13042" fmla="*/ 1576398 w 2663714"/>
                <a:gd name="connsiteY13042" fmla="*/ 1648932 h 2179871"/>
                <a:gd name="connsiteX13043" fmla="*/ 1587148 w 2663714"/>
                <a:gd name="connsiteY13043" fmla="*/ 1674537 h 2179871"/>
                <a:gd name="connsiteX13044" fmla="*/ 1617692 w 2663714"/>
                <a:gd name="connsiteY13044" fmla="*/ 1657979 h 2179871"/>
                <a:gd name="connsiteX13045" fmla="*/ 1655744 w 2663714"/>
                <a:gd name="connsiteY13045" fmla="*/ 1647823 h 2179871"/>
                <a:gd name="connsiteX13046" fmla="*/ 1618460 w 2663714"/>
                <a:gd name="connsiteY13046" fmla="*/ 1673598 h 2179871"/>
                <a:gd name="connsiteX13047" fmla="*/ 1611805 w 2663714"/>
                <a:gd name="connsiteY13047" fmla="*/ 1675902 h 2179871"/>
                <a:gd name="connsiteX13048" fmla="*/ 1603956 w 2663714"/>
                <a:gd name="connsiteY13048" fmla="*/ 1678548 h 2179871"/>
                <a:gd name="connsiteX13049" fmla="*/ 1606174 w 2663714"/>
                <a:gd name="connsiteY13049" fmla="*/ 1676329 h 2179871"/>
                <a:gd name="connsiteX13050" fmla="*/ 1606004 w 2663714"/>
                <a:gd name="connsiteY13050" fmla="*/ 1676073 h 2179871"/>
                <a:gd name="connsiteX13051" fmla="*/ 1602762 w 2663714"/>
                <a:gd name="connsiteY13051" fmla="*/ 1678975 h 2179871"/>
                <a:gd name="connsiteX13052" fmla="*/ 1588684 w 2663714"/>
                <a:gd name="connsiteY13052" fmla="*/ 1683839 h 2179871"/>
                <a:gd name="connsiteX13053" fmla="*/ 1588769 w 2663714"/>
                <a:gd name="connsiteY13053" fmla="*/ 1684096 h 2179871"/>
                <a:gd name="connsiteX13054" fmla="*/ 1600543 w 2663714"/>
                <a:gd name="connsiteY13054" fmla="*/ 1680938 h 2179871"/>
                <a:gd name="connsiteX13055" fmla="*/ 1586893 w 2663714"/>
                <a:gd name="connsiteY13055" fmla="*/ 1693143 h 2179871"/>
                <a:gd name="connsiteX13056" fmla="*/ 1580408 w 2663714"/>
                <a:gd name="connsiteY13056" fmla="*/ 1694935 h 2179871"/>
                <a:gd name="connsiteX13057" fmla="*/ 1570597 w 2663714"/>
                <a:gd name="connsiteY13057" fmla="*/ 1697581 h 2179871"/>
                <a:gd name="connsiteX13058" fmla="*/ 1571109 w 2663714"/>
                <a:gd name="connsiteY13058" fmla="*/ 1695788 h 2179871"/>
                <a:gd name="connsiteX13059" fmla="*/ 1571621 w 2663714"/>
                <a:gd name="connsiteY13059" fmla="*/ 1695447 h 2179871"/>
                <a:gd name="connsiteX13060" fmla="*/ 1571450 w 2663714"/>
                <a:gd name="connsiteY13060" fmla="*/ 1695191 h 2179871"/>
                <a:gd name="connsiteX13061" fmla="*/ 1571194 w 2663714"/>
                <a:gd name="connsiteY13061" fmla="*/ 1695362 h 2179871"/>
                <a:gd name="connsiteX13062" fmla="*/ 1573924 w 2663714"/>
                <a:gd name="connsiteY13062" fmla="*/ 1681877 h 2179871"/>
                <a:gd name="connsiteX13063" fmla="*/ 1587234 w 2663714"/>
                <a:gd name="connsiteY13063" fmla="*/ 1674451 h 2179871"/>
                <a:gd name="connsiteX13064" fmla="*/ 1444584 w 2663714"/>
                <a:gd name="connsiteY13064" fmla="*/ 1791123 h 2179871"/>
                <a:gd name="connsiteX13065" fmla="*/ 1454907 w 2663714"/>
                <a:gd name="connsiteY13065" fmla="*/ 1784380 h 2179871"/>
                <a:gd name="connsiteX13066" fmla="*/ 1482379 w 2663714"/>
                <a:gd name="connsiteY13066" fmla="*/ 1781649 h 2179871"/>
                <a:gd name="connsiteX13067" fmla="*/ 1467363 w 2663714"/>
                <a:gd name="connsiteY13067" fmla="*/ 1794195 h 2179871"/>
                <a:gd name="connsiteX13068" fmla="*/ 1443133 w 2663714"/>
                <a:gd name="connsiteY13068" fmla="*/ 1792062 h 2179871"/>
                <a:gd name="connsiteX13069" fmla="*/ 1444498 w 2663714"/>
                <a:gd name="connsiteY13069" fmla="*/ 1791123 h 2179871"/>
                <a:gd name="connsiteX13070" fmla="*/ 1464462 w 2663714"/>
                <a:gd name="connsiteY13070" fmla="*/ 1796585 h 2179871"/>
                <a:gd name="connsiteX13071" fmla="*/ 1456784 w 2663714"/>
                <a:gd name="connsiteY13071" fmla="*/ 1802901 h 2179871"/>
                <a:gd name="connsiteX13072" fmla="*/ 1452945 w 2663714"/>
                <a:gd name="connsiteY13072" fmla="*/ 1805888 h 2179871"/>
                <a:gd name="connsiteX13073" fmla="*/ 1423510 w 2663714"/>
                <a:gd name="connsiteY13073" fmla="*/ 1803669 h 2179871"/>
                <a:gd name="connsiteX13074" fmla="*/ 1429141 w 2663714"/>
                <a:gd name="connsiteY13074" fmla="*/ 1800682 h 2179871"/>
                <a:gd name="connsiteX13075" fmla="*/ 1437758 w 2663714"/>
                <a:gd name="connsiteY13075" fmla="*/ 1795475 h 2179871"/>
                <a:gd name="connsiteX13076" fmla="*/ 1464462 w 2663714"/>
                <a:gd name="connsiteY13076" fmla="*/ 1796500 h 2179871"/>
                <a:gd name="connsiteX13077" fmla="*/ 1489716 w 2663714"/>
                <a:gd name="connsiteY13077" fmla="*/ 1797353 h 2179871"/>
                <a:gd name="connsiteX13078" fmla="*/ 1511643 w 2663714"/>
                <a:gd name="connsiteY13078" fmla="*/ 1797951 h 2179871"/>
                <a:gd name="connsiteX13079" fmla="*/ 1498589 w 2663714"/>
                <a:gd name="connsiteY13079" fmla="*/ 1809644 h 2179871"/>
                <a:gd name="connsiteX13080" fmla="*/ 1474957 w 2663714"/>
                <a:gd name="connsiteY13080" fmla="*/ 1807680 h 2179871"/>
                <a:gd name="connsiteX13081" fmla="*/ 1489716 w 2663714"/>
                <a:gd name="connsiteY13081" fmla="*/ 1797353 h 2179871"/>
                <a:gd name="connsiteX13082" fmla="*/ 1555922 w 2663714"/>
                <a:gd name="connsiteY13082" fmla="*/ 1766201 h 2179871"/>
                <a:gd name="connsiteX13083" fmla="*/ 1555922 w 2663714"/>
                <a:gd name="connsiteY13083" fmla="*/ 1766201 h 2179871"/>
                <a:gd name="connsiteX13084" fmla="*/ 1555922 w 2663714"/>
                <a:gd name="connsiteY13084" fmla="*/ 1766201 h 2179871"/>
                <a:gd name="connsiteX13085" fmla="*/ 1555922 w 2663714"/>
                <a:gd name="connsiteY13085" fmla="*/ 1766201 h 2179871"/>
                <a:gd name="connsiteX13086" fmla="*/ 1555922 w 2663714"/>
                <a:gd name="connsiteY13086" fmla="*/ 1766201 h 2179871"/>
                <a:gd name="connsiteX13087" fmla="*/ 1566331 w 2663714"/>
                <a:gd name="connsiteY13087" fmla="*/ 1755959 h 2179871"/>
                <a:gd name="connsiteX13088" fmla="*/ 1573839 w 2663714"/>
                <a:gd name="connsiteY13088" fmla="*/ 1755106 h 2179871"/>
                <a:gd name="connsiteX13089" fmla="*/ 1568720 w 2663714"/>
                <a:gd name="connsiteY13089" fmla="*/ 1758947 h 2179871"/>
                <a:gd name="connsiteX13090" fmla="*/ 1568891 w 2663714"/>
                <a:gd name="connsiteY13090" fmla="*/ 1759202 h 2179871"/>
                <a:gd name="connsiteX13091" fmla="*/ 1575290 w 2663714"/>
                <a:gd name="connsiteY13091" fmla="*/ 1754935 h 2179871"/>
                <a:gd name="connsiteX13092" fmla="*/ 1578190 w 2663714"/>
                <a:gd name="connsiteY13092" fmla="*/ 1754594 h 2179871"/>
                <a:gd name="connsiteX13093" fmla="*/ 1580408 w 2663714"/>
                <a:gd name="connsiteY13093" fmla="*/ 1754337 h 2179871"/>
                <a:gd name="connsiteX13094" fmla="*/ 1562919 w 2663714"/>
                <a:gd name="connsiteY13094" fmla="*/ 1771322 h 2179871"/>
                <a:gd name="connsiteX13095" fmla="*/ 1562919 w 2663714"/>
                <a:gd name="connsiteY13095" fmla="*/ 1771322 h 2179871"/>
                <a:gd name="connsiteX13096" fmla="*/ 1562748 w 2663714"/>
                <a:gd name="connsiteY13096" fmla="*/ 1771493 h 2179871"/>
                <a:gd name="connsiteX13097" fmla="*/ 1562577 w 2663714"/>
                <a:gd name="connsiteY13097" fmla="*/ 1771663 h 2179871"/>
                <a:gd name="connsiteX13098" fmla="*/ 1562577 w 2663714"/>
                <a:gd name="connsiteY13098" fmla="*/ 1771663 h 2179871"/>
                <a:gd name="connsiteX13099" fmla="*/ 1523417 w 2663714"/>
                <a:gd name="connsiteY13099" fmla="*/ 1811777 h 2179871"/>
                <a:gd name="connsiteX13100" fmla="*/ 1512155 w 2663714"/>
                <a:gd name="connsiteY13100" fmla="*/ 1810923 h 2179871"/>
                <a:gd name="connsiteX13101" fmla="*/ 1503111 w 2663714"/>
                <a:gd name="connsiteY13101" fmla="*/ 1810156 h 2179871"/>
                <a:gd name="connsiteX13102" fmla="*/ 1555752 w 2663714"/>
                <a:gd name="connsiteY13102" fmla="*/ 1766372 h 2179871"/>
                <a:gd name="connsiteX13103" fmla="*/ 1511984 w 2663714"/>
                <a:gd name="connsiteY13103" fmla="*/ 1812716 h 2179871"/>
                <a:gd name="connsiteX13104" fmla="*/ 1522137 w 2663714"/>
                <a:gd name="connsiteY13104" fmla="*/ 1812972 h 2179871"/>
                <a:gd name="connsiteX13105" fmla="*/ 1518297 w 2663714"/>
                <a:gd name="connsiteY13105" fmla="*/ 1816727 h 2179871"/>
                <a:gd name="connsiteX13106" fmla="*/ 1496627 w 2663714"/>
                <a:gd name="connsiteY13106" fmla="*/ 1814935 h 2179871"/>
                <a:gd name="connsiteX13107" fmla="*/ 1499954 w 2663714"/>
                <a:gd name="connsiteY13107" fmla="*/ 1812374 h 2179871"/>
                <a:gd name="connsiteX13108" fmla="*/ 1511984 w 2663714"/>
                <a:gd name="connsiteY13108" fmla="*/ 1812631 h 2179871"/>
                <a:gd name="connsiteX13109" fmla="*/ 1501661 w 2663714"/>
                <a:gd name="connsiteY13109" fmla="*/ 1835333 h 2179871"/>
                <a:gd name="connsiteX13110" fmla="*/ 1538347 w 2663714"/>
                <a:gd name="connsiteY13110" fmla="*/ 1837125 h 2179871"/>
                <a:gd name="connsiteX13111" fmla="*/ 1533228 w 2663714"/>
                <a:gd name="connsiteY13111" fmla="*/ 1842161 h 2179871"/>
                <a:gd name="connsiteX13112" fmla="*/ 1497310 w 2663714"/>
                <a:gd name="connsiteY13112" fmla="*/ 1839003 h 2179871"/>
                <a:gd name="connsiteX13113" fmla="*/ 1501661 w 2663714"/>
                <a:gd name="connsiteY13113" fmla="*/ 1835333 h 2179871"/>
                <a:gd name="connsiteX13114" fmla="*/ 1540821 w 2663714"/>
                <a:gd name="connsiteY13114" fmla="*/ 1837467 h 2179871"/>
                <a:gd name="connsiteX13115" fmla="*/ 1540992 w 2663714"/>
                <a:gd name="connsiteY13115" fmla="*/ 1837296 h 2179871"/>
                <a:gd name="connsiteX13116" fmla="*/ 1553875 w 2663714"/>
                <a:gd name="connsiteY13116" fmla="*/ 1837894 h 2179871"/>
                <a:gd name="connsiteX13117" fmla="*/ 1550206 w 2663714"/>
                <a:gd name="connsiteY13117" fmla="*/ 1842076 h 2179871"/>
                <a:gd name="connsiteX13118" fmla="*/ 1550462 w 2663714"/>
                <a:gd name="connsiteY13118" fmla="*/ 1842246 h 2179871"/>
                <a:gd name="connsiteX13119" fmla="*/ 1554984 w 2663714"/>
                <a:gd name="connsiteY13119" fmla="*/ 1837894 h 2179871"/>
                <a:gd name="connsiteX13120" fmla="*/ 1590476 w 2663714"/>
                <a:gd name="connsiteY13120" fmla="*/ 1839515 h 2179871"/>
                <a:gd name="connsiteX13121" fmla="*/ 1593974 w 2663714"/>
                <a:gd name="connsiteY13121" fmla="*/ 1839686 h 2179871"/>
                <a:gd name="connsiteX13122" fmla="*/ 1587746 w 2663714"/>
                <a:gd name="connsiteY13122" fmla="*/ 1847282 h 2179871"/>
                <a:gd name="connsiteX13123" fmla="*/ 1535276 w 2663714"/>
                <a:gd name="connsiteY13123" fmla="*/ 1842332 h 2179871"/>
                <a:gd name="connsiteX13124" fmla="*/ 1540821 w 2663714"/>
                <a:gd name="connsiteY13124" fmla="*/ 1837382 h 2179871"/>
                <a:gd name="connsiteX13125" fmla="*/ 1706934 w 2663714"/>
                <a:gd name="connsiteY13125" fmla="*/ 1726685 h 2179871"/>
                <a:gd name="connsiteX13126" fmla="*/ 1703350 w 2663714"/>
                <a:gd name="connsiteY13126" fmla="*/ 1732574 h 2179871"/>
                <a:gd name="connsiteX13127" fmla="*/ 1675964 w 2663714"/>
                <a:gd name="connsiteY13127" fmla="*/ 1735731 h 2179871"/>
                <a:gd name="connsiteX13128" fmla="*/ 1676305 w 2663714"/>
                <a:gd name="connsiteY13128" fmla="*/ 1735219 h 2179871"/>
                <a:gd name="connsiteX13129" fmla="*/ 1690894 w 2663714"/>
                <a:gd name="connsiteY13129" fmla="*/ 1723356 h 2179871"/>
                <a:gd name="connsiteX13130" fmla="*/ 1724339 w 2663714"/>
                <a:gd name="connsiteY13130" fmla="*/ 1715589 h 2179871"/>
                <a:gd name="connsiteX13131" fmla="*/ 1719817 w 2663714"/>
                <a:gd name="connsiteY13131" fmla="*/ 1719430 h 2179871"/>
                <a:gd name="connsiteX13132" fmla="*/ 1704716 w 2663714"/>
                <a:gd name="connsiteY13132" fmla="*/ 1731720 h 2179871"/>
                <a:gd name="connsiteX13133" fmla="*/ 1707275 w 2663714"/>
                <a:gd name="connsiteY13133" fmla="*/ 1726941 h 2179871"/>
                <a:gd name="connsiteX13134" fmla="*/ 1707019 w 2663714"/>
                <a:gd name="connsiteY13134" fmla="*/ 1726770 h 2179871"/>
                <a:gd name="connsiteX13135" fmla="*/ 1712224 w 2663714"/>
                <a:gd name="connsiteY13135" fmla="*/ 1703555 h 2179871"/>
                <a:gd name="connsiteX13136" fmla="*/ 1709493 w 2663714"/>
                <a:gd name="connsiteY13136" fmla="*/ 1705518 h 2179871"/>
                <a:gd name="connsiteX13137" fmla="*/ 1707019 w 2663714"/>
                <a:gd name="connsiteY13137" fmla="*/ 1707225 h 2179871"/>
                <a:gd name="connsiteX13138" fmla="*/ 1703266 w 2663714"/>
                <a:gd name="connsiteY13138" fmla="*/ 1707822 h 2179871"/>
                <a:gd name="connsiteX13139" fmla="*/ 1696099 w 2663714"/>
                <a:gd name="connsiteY13139" fmla="*/ 1708762 h 2179871"/>
                <a:gd name="connsiteX13140" fmla="*/ 1713418 w 2663714"/>
                <a:gd name="connsiteY13140" fmla="*/ 1693314 h 2179871"/>
                <a:gd name="connsiteX13141" fmla="*/ 1720073 w 2663714"/>
                <a:gd name="connsiteY13141" fmla="*/ 1691521 h 2179871"/>
                <a:gd name="connsiteX13142" fmla="*/ 1712224 w 2663714"/>
                <a:gd name="connsiteY13142" fmla="*/ 1703640 h 2179871"/>
                <a:gd name="connsiteX13143" fmla="*/ 1752664 w 2663714"/>
                <a:gd name="connsiteY13143" fmla="*/ 1640909 h 2179871"/>
                <a:gd name="connsiteX13144" fmla="*/ 1734491 w 2663714"/>
                <a:gd name="connsiteY13144" fmla="*/ 1654395 h 2179871"/>
                <a:gd name="connsiteX13145" fmla="*/ 1732870 w 2663714"/>
                <a:gd name="connsiteY13145" fmla="*/ 1655589 h 2179871"/>
                <a:gd name="connsiteX13146" fmla="*/ 1746606 w 2663714"/>
                <a:gd name="connsiteY13146" fmla="*/ 1636898 h 2179871"/>
                <a:gd name="connsiteX13147" fmla="*/ 1757783 w 2663714"/>
                <a:gd name="connsiteY13147" fmla="*/ 1633058 h 2179871"/>
                <a:gd name="connsiteX13148" fmla="*/ 1752749 w 2663714"/>
                <a:gd name="connsiteY13148" fmla="*/ 1640909 h 2179871"/>
                <a:gd name="connsiteX13149" fmla="*/ 1748398 w 2663714"/>
                <a:gd name="connsiteY13149" fmla="*/ 1634508 h 2179871"/>
                <a:gd name="connsiteX13150" fmla="*/ 1750531 w 2663714"/>
                <a:gd name="connsiteY13150" fmla="*/ 1631606 h 2179871"/>
                <a:gd name="connsiteX13151" fmla="*/ 1758380 w 2663714"/>
                <a:gd name="connsiteY13151" fmla="*/ 1625717 h 2179871"/>
                <a:gd name="connsiteX13152" fmla="*/ 1758209 w 2663714"/>
                <a:gd name="connsiteY13152" fmla="*/ 1625461 h 2179871"/>
                <a:gd name="connsiteX13153" fmla="*/ 1751981 w 2663714"/>
                <a:gd name="connsiteY13153" fmla="*/ 1629558 h 2179871"/>
                <a:gd name="connsiteX13154" fmla="*/ 1768106 w 2663714"/>
                <a:gd name="connsiteY13154" fmla="*/ 1607453 h 2179871"/>
                <a:gd name="connsiteX13155" fmla="*/ 1776638 w 2663714"/>
                <a:gd name="connsiteY13155" fmla="*/ 1604039 h 2179871"/>
                <a:gd name="connsiteX13156" fmla="*/ 1758551 w 2663714"/>
                <a:gd name="connsiteY13156" fmla="*/ 1631777 h 2179871"/>
                <a:gd name="connsiteX13157" fmla="*/ 1748313 w 2663714"/>
                <a:gd name="connsiteY13157" fmla="*/ 1634508 h 2179871"/>
                <a:gd name="connsiteX13158" fmla="*/ 1778259 w 2663714"/>
                <a:gd name="connsiteY13158" fmla="*/ 1601649 h 2179871"/>
                <a:gd name="connsiteX13159" fmla="*/ 1777150 w 2663714"/>
                <a:gd name="connsiteY13159" fmla="*/ 1603356 h 2179871"/>
                <a:gd name="connsiteX13160" fmla="*/ 1769301 w 2663714"/>
                <a:gd name="connsiteY13160" fmla="*/ 1605917 h 2179871"/>
                <a:gd name="connsiteX13161" fmla="*/ 1781672 w 2663714"/>
                <a:gd name="connsiteY13161" fmla="*/ 1588762 h 2179871"/>
                <a:gd name="connsiteX13162" fmla="*/ 1778259 w 2663714"/>
                <a:gd name="connsiteY13162" fmla="*/ 1601564 h 2179871"/>
                <a:gd name="connsiteX13163" fmla="*/ 1760513 w 2663714"/>
                <a:gd name="connsiteY13163" fmla="*/ 1608818 h 2179871"/>
                <a:gd name="connsiteX13164" fmla="*/ 1754285 w 2663714"/>
                <a:gd name="connsiteY13164" fmla="*/ 1610867 h 2179871"/>
                <a:gd name="connsiteX13165" fmla="*/ 1750446 w 2663714"/>
                <a:gd name="connsiteY13165" fmla="*/ 1612062 h 2179871"/>
                <a:gd name="connsiteX13166" fmla="*/ 1764693 w 2663714"/>
                <a:gd name="connsiteY13166" fmla="*/ 1602588 h 2179871"/>
                <a:gd name="connsiteX13167" fmla="*/ 1760513 w 2663714"/>
                <a:gd name="connsiteY13167" fmla="*/ 1608818 h 2179871"/>
                <a:gd name="connsiteX13168" fmla="*/ 1739269 w 2663714"/>
                <a:gd name="connsiteY13168" fmla="*/ 1615561 h 2179871"/>
                <a:gd name="connsiteX13169" fmla="*/ 1744388 w 2663714"/>
                <a:gd name="connsiteY13169" fmla="*/ 1598576 h 2179871"/>
                <a:gd name="connsiteX13170" fmla="*/ 1753261 w 2663714"/>
                <a:gd name="connsiteY13170" fmla="*/ 1595675 h 2179871"/>
                <a:gd name="connsiteX13171" fmla="*/ 1740634 w 2663714"/>
                <a:gd name="connsiteY13171" fmla="*/ 1615134 h 2179871"/>
                <a:gd name="connsiteX13172" fmla="*/ 1739269 w 2663714"/>
                <a:gd name="connsiteY13172" fmla="*/ 1615561 h 2179871"/>
                <a:gd name="connsiteX13173" fmla="*/ 1749678 w 2663714"/>
                <a:gd name="connsiteY13173" fmla="*/ 1595248 h 2179871"/>
                <a:gd name="connsiteX13174" fmla="*/ 1755991 w 2663714"/>
                <a:gd name="connsiteY13174" fmla="*/ 1591407 h 2179871"/>
                <a:gd name="connsiteX13175" fmla="*/ 1754285 w 2663714"/>
                <a:gd name="connsiteY13175" fmla="*/ 1594053 h 2179871"/>
                <a:gd name="connsiteX13176" fmla="*/ 1749678 w 2663714"/>
                <a:gd name="connsiteY13176" fmla="*/ 1595248 h 2179871"/>
                <a:gd name="connsiteX13177" fmla="*/ 1745241 w 2663714"/>
                <a:gd name="connsiteY13177" fmla="*/ 1595589 h 2179871"/>
                <a:gd name="connsiteX13178" fmla="*/ 1745583 w 2663714"/>
                <a:gd name="connsiteY13178" fmla="*/ 1594480 h 2179871"/>
                <a:gd name="connsiteX13179" fmla="*/ 1747460 w 2663714"/>
                <a:gd name="connsiteY13179" fmla="*/ 1588420 h 2179871"/>
                <a:gd name="connsiteX13180" fmla="*/ 1751043 w 2663714"/>
                <a:gd name="connsiteY13180" fmla="*/ 1583299 h 2179871"/>
                <a:gd name="connsiteX13181" fmla="*/ 1757101 w 2663714"/>
                <a:gd name="connsiteY13181" fmla="*/ 1579800 h 2179871"/>
                <a:gd name="connsiteX13182" fmla="*/ 1766912 w 2663714"/>
                <a:gd name="connsiteY13182" fmla="*/ 1574252 h 2179871"/>
                <a:gd name="connsiteX13183" fmla="*/ 1757613 w 2663714"/>
                <a:gd name="connsiteY13183" fmla="*/ 1588762 h 2179871"/>
                <a:gd name="connsiteX13184" fmla="*/ 1745241 w 2663714"/>
                <a:gd name="connsiteY13184" fmla="*/ 1595504 h 2179871"/>
                <a:gd name="connsiteX13185" fmla="*/ 1756247 w 2663714"/>
                <a:gd name="connsiteY13185" fmla="*/ 1577922 h 2179871"/>
                <a:gd name="connsiteX13186" fmla="*/ 1753943 w 2663714"/>
                <a:gd name="connsiteY13186" fmla="*/ 1579117 h 2179871"/>
                <a:gd name="connsiteX13187" fmla="*/ 1760257 w 2663714"/>
                <a:gd name="connsiteY13187" fmla="*/ 1569814 h 2179871"/>
                <a:gd name="connsiteX13188" fmla="*/ 1771434 w 2663714"/>
                <a:gd name="connsiteY13188" fmla="*/ 1567083 h 2179871"/>
                <a:gd name="connsiteX13189" fmla="*/ 1768362 w 2663714"/>
                <a:gd name="connsiteY13189" fmla="*/ 1571862 h 2179871"/>
                <a:gd name="connsiteX13190" fmla="*/ 1756162 w 2663714"/>
                <a:gd name="connsiteY13190" fmla="*/ 1577922 h 2179871"/>
                <a:gd name="connsiteX13191" fmla="*/ 1755735 w 2663714"/>
                <a:gd name="connsiteY13191" fmla="*/ 1564010 h 2179871"/>
                <a:gd name="connsiteX13192" fmla="*/ 1755735 w 2663714"/>
                <a:gd name="connsiteY13192" fmla="*/ 1564010 h 2179871"/>
                <a:gd name="connsiteX13193" fmla="*/ 1755735 w 2663714"/>
                <a:gd name="connsiteY13193" fmla="*/ 1564181 h 2179871"/>
                <a:gd name="connsiteX13194" fmla="*/ 1755735 w 2663714"/>
                <a:gd name="connsiteY13194" fmla="*/ 1564267 h 2179871"/>
                <a:gd name="connsiteX13195" fmla="*/ 1755735 w 2663714"/>
                <a:gd name="connsiteY13195" fmla="*/ 1564267 h 2179871"/>
                <a:gd name="connsiteX13196" fmla="*/ 1754114 w 2663714"/>
                <a:gd name="connsiteY13196" fmla="*/ 1566997 h 2179871"/>
                <a:gd name="connsiteX13197" fmla="*/ 1755650 w 2663714"/>
                <a:gd name="connsiteY13197" fmla="*/ 1562048 h 2179871"/>
                <a:gd name="connsiteX13198" fmla="*/ 1758466 w 2663714"/>
                <a:gd name="connsiteY13198" fmla="*/ 1560341 h 2179871"/>
                <a:gd name="connsiteX13199" fmla="*/ 1755991 w 2663714"/>
                <a:gd name="connsiteY13199" fmla="*/ 1564010 h 2179871"/>
                <a:gd name="connsiteX13200" fmla="*/ 1774505 w 2663714"/>
                <a:gd name="connsiteY13200" fmla="*/ 1499060 h 2179871"/>
                <a:gd name="connsiteX13201" fmla="*/ 1776979 w 2663714"/>
                <a:gd name="connsiteY13201" fmla="*/ 1490611 h 2179871"/>
                <a:gd name="connsiteX13202" fmla="*/ 1781501 w 2663714"/>
                <a:gd name="connsiteY13202" fmla="*/ 1488050 h 2179871"/>
                <a:gd name="connsiteX13203" fmla="*/ 1774505 w 2663714"/>
                <a:gd name="connsiteY13203" fmla="*/ 1499060 h 2179871"/>
                <a:gd name="connsiteX13204" fmla="*/ 1765035 w 2663714"/>
                <a:gd name="connsiteY13204" fmla="*/ 1511094 h 2179871"/>
                <a:gd name="connsiteX13205" fmla="*/ 1755480 w 2663714"/>
                <a:gd name="connsiteY13205" fmla="*/ 1516386 h 2179871"/>
                <a:gd name="connsiteX13206" fmla="*/ 1769130 w 2663714"/>
                <a:gd name="connsiteY13206" fmla="*/ 1495134 h 2179871"/>
                <a:gd name="connsiteX13207" fmla="*/ 1769301 w 2663714"/>
                <a:gd name="connsiteY13207" fmla="*/ 1495134 h 2179871"/>
                <a:gd name="connsiteX13208" fmla="*/ 1765120 w 2663714"/>
                <a:gd name="connsiteY13208" fmla="*/ 1511180 h 2179871"/>
                <a:gd name="connsiteX13209" fmla="*/ 1787474 w 2663714"/>
                <a:gd name="connsiteY13209" fmla="*/ 1453570 h 2179871"/>
                <a:gd name="connsiteX13210" fmla="*/ 1789521 w 2663714"/>
                <a:gd name="connsiteY13210" fmla="*/ 1445888 h 2179871"/>
                <a:gd name="connsiteX13211" fmla="*/ 1821515 w 2663714"/>
                <a:gd name="connsiteY13211" fmla="*/ 1396983 h 2179871"/>
                <a:gd name="connsiteX13212" fmla="*/ 1826207 w 2663714"/>
                <a:gd name="connsiteY13212" fmla="*/ 1393911 h 2179871"/>
                <a:gd name="connsiteX13213" fmla="*/ 1817335 w 2663714"/>
                <a:gd name="connsiteY13213" fmla="*/ 1407652 h 2179871"/>
                <a:gd name="connsiteX13214" fmla="*/ 1787474 w 2663714"/>
                <a:gd name="connsiteY13214" fmla="*/ 1453570 h 2179871"/>
                <a:gd name="connsiteX13215" fmla="*/ 1827231 w 2663714"/>
                <a:gd name="connsiteY13215" fmla="*/ 1392289 h 2179871"/>
                <a:gd name="connsiteX13216" fmla="*/ 1822880 w 2663714"/>
                <a:gd name="connsiteY13216" fmla="*/ 1394850 h 2179871"/>
                <a:gd name="connsiteX13217" fmla="*/ 1828511 w 2663714"/>
                <a:gd name="connsiteY13217" fmla="*/ 1386486 h 2179871"/>
                <a:gd name="connsiteX13218" fmla="*/ 1827572 w 2663714"/>
                <a:gd name="connsiteY13218" fmla="*/ 1391777 h 2179871"/>
                <a:gd name="connsiteX13219" fmla="*/ 1827231 w 2663714"/>
                <a:gd name="connsiteY13219" fmla="*/ 1392289 h 2179871"/>
                <a:gd name="connsiteX13220" fmla="*/ 1815457 w 2663714"/>
                <a:gd name="connsiteY13220" fmla="*/ 1399288 h 2179871"/>
                <a:gd name="connsiteX13221" fmla="*/ 1802233 w 2663714"/>
                <a:gd name="connsiteY13221" fmla="*/ 1407140 h 2179871"/>
                <a:gd name="connsiteX13222" fmla="*/ 1799077 w 2663714"/>
                <a:gd name="connsiteY13222" fmla="*/ 1408932 h 2179871"/>
                <a:gd name="connsiteX13223" fmla="*/ 1799503 w 2663714"/>
                <a:gd name="connsiteY13223" fmla="*/ 1407311 h 2179871"/>
                <a:gd name="connsiteX13224" fmla="*/ 1824757 w 2663714"/>
                <a:gd name="connsiteY13224" fmla="*/ 1368392 h 2179871"/>
                <a:gd name="connsiteX13225" fmla="*/ 1833289 w 2663714"/>
                <a:gd name="connsiteY13225" fmla="*/ 1358321 h 2179871"/>
                <a:gd name="connsiteX13226" fmla="*/ 1829450 w 2663714"/>
                <a:gd name="connsiteY13226" fmla="*/ 1380511 h 2179871"/>
                <a:gd name="connsiteX13227" fmla="*/ 1815372 w 2663714"/>
                <a:gd name="connsiteY13227" fmla="*/ 1399117 h 2179871"/>
                <a:gd name="connsiteX13228" fmla="*/ 1803342 w 2663714"/>
                <a:gd name="connsiteY13228" fmla="*/ 1392801 h 2179871"/>
                <a:gd name="connsiteX13229" fmla="*/ 1803598 w 2663714"/>
                <a:gd name="connsiteY13229" fmla="*/ 1391777 h 2179871"/>
                <a:gd name="connsiteX13230" fmla="*/ 1805646 w 2663714"/>
                <a:gd name="connsiteY13230" fmla="*/ 1389644 h 2179871"/>
                <a:gd name="connsiteX13231" fmla="*/ 1803342 w 2663714"/>
                <a:gd name="connsiteY13231" fmla="*/ 1392801 h 2179871"/>
                <a:gd name="connsiteX13232" fmla="*/ 1795920 w 2663714"/>
                <a:gd name="connsiteY13232" fmla="*/ 1402958 h 2179871"/>
                <a:gd name="connsiteX13233" fmla="*/ 1791483 w 2663714"/>
                <a:gd name="connsiteY13233" fmla="*/ 1409018 h 2179871"/>
                <a:gd name="connsiteX13234" fmla="*/ 1794043 w 2663714"/>
                <a:gd name="connsiteY13234" fmla="*/ 1401422 h 2179871"/>
                <a:gd name="connsiteX13235" fmla="*/ 1797370 w 2663714"/>
                <a:gd name="connsiteY13235" fmla="*/ 1398008 h 2179871"/>
                <a:gd name="connsiteX13236" fmla="*/ 1795834 w 2663714"/>
                <a:gd name="connsiteY13236" fmla="*/ 1402958 h 2179871"/>
                <a:gd name="connsiteX13237" fmla="*/ 1798394 w 2663714"/>
                <a:gd name="connsiteY13237" fmla="*/ 1388449 h 2179871"/>
                <a:gd name="connsiteX13238" fmla="*/ 1804281 w 2663714"/>
                <a:gd name="connsiteY13238" fmla="*/ 1370952 h 2179871"/>
                <a:gd name="connsiteX13239" fmla="*/ 1805902 w 2663714"/>
                <a:gd name="connsiteY13239" fmla="*/ 1369928 h 2179871"/>
                <a:gd name="connsiteX13240" fmla="*/ 1801295 w 2663714"/>
                <a:gd name="connsiteY13240" fmla="*/ 1384950 h 2179871"/>
                <a:gd name="connsiteX13241" fmla="*/ 1798309 w 2663714"/>
                <a:gd name="connsiteY13241" fmla="*/ 1388363 h 2179871"/>
                <a:gd name="connsiteX13242" fmla="*/ 1804878 w 2663714"/>
                <a:gd name="connsiteY13242" fmla="*/ 1369245 h 2179871"/>
                <a:gd name="connsiteX13243" fmla="*/ 1808120 w 2663714"/>
                <a:gd name="connsiteY13243" fmla="*/ 1359686 h 2179871"/>
                <a:gd name="connsiteX13244" fmla="*/ 1810850 w 2663714"/>
                <a:gd name="connsiteY13244" fmla="*/ 1351578 h 2179871"/>
                <a:gd name="connsiteX13245" fmla="*/ 1811789 w 2663714"/>
                <a:gd name="connsiteY13245" fmla="*/ 1350639 h 2179871"/>
                <a:gd name="connsiteX13246" fmla="*/ 1806414 w 2663714"/>
                <a:gd name="connsiteY13246" fmla="*/ 1368392 h 2179871"/>
                <a:gd name="connsiteX13247" fmla="*/ 1804878 w 2663714"/>
                <a:gd name="connsiteY13247" fmla="*/ 1369245 h 2179871"/>
                <a:gd name="connsiteX13248" fmla="*/ 1818273 w 2663714"/>
                <a:gd name="connsiteY13248" fmla="*/ 1335020 h 2179871"/>
                <a:gd name="connsiteX13249" fmla="*/ 1823222 w 2663714"/>
                <a:gd name="connsiteY13249" fmla="*/ 1316073 h 2179871"/>
                <a:gd name="connsiteX13250" fmla="*/ 1823477 w 2663714"/>
                <a:gd name="connsiteY13250" fmla="*/ 1315817 h 2179871"/>
                <a:gd name="connsiteX13251" fmla="*/ 1823306 w 2663714"/>
                <a:gd name="connsiteY13251" fmla="*/ 1322901 h 2179871"/>
                <a:gd name="connsiteX13252" fmla="*/ 1823136 w 2663714"/>
                <a:gd name="connsiteY13252" fmla="*/ 1330497 h 2179871"/>
                <a:gd name="connsiteX13253" fmla="*/ 1818358 w 2663714"/>
                <a:gd name="connsiteY13253" fmla="*/ 1335020 h 2179871"/>
                <a:gd name="connsiteX13254" fmla="*/ 1814263 w 2663714"/>
                <a:gd name="connsiteY13254" fmla="*/ 1315135 h 2179871"/>
                <a:gd name="connsiteX13255" fmla="*/ 1814263 w 2663714"/>
                <a:gd name="connsiteY13255" fmla="*/ 1315135 h 2179871"/>
                <a:gd name="connsiteX13256" fmla="*/ 1814263 w 2663714"/>
                <a:gd name="connsiteY13256" fmla="*/ 1315135 h 2179871"/>
                <a:gd name="connsiteX13257" fmla="*/ 1814263 w 2663714"/>
                <a:gd name="connsiteY13257" fmla="*/ 1315135 h 2179871"/>
                <a:gd name="connsiteX13258" fmla="*/ 1814263 w 2663714"/>
                <a:gd name="connsiteY13258" fmla="*/ 1315135 h 2179871"/>
                <a:gd name="connsiteX13259" fmla="*/ 1796090 w 2663714"/>
                <a:gd name="connsiteY13259" fmla="*/ 1332631 h 2179871"/>
                <a:gd name="connsiteX13260" fmla="*/ 1793872 w 2663714"/>
                <a:gd name="connsiteY13260" fmla="*/ 1333996 h 2179871"/>
                <a:gd name="connsiteX13261" fmla="*/ 1796858 w 2663714"/>
                <a:gd name="connsiteY13261" fmla="*/ 1312318 h 2179871"/>
                <a:gd name="connsiteX13262" fmla="*/ 1816311 w 2663714"/>
                <a:gd name="connsiteY13262" fmla="*/ 1295163 h 2179871"/>
                <a:gd name="connsiteX13263" fmla="*/ 1816311 w 2663714"/>
                <a:gd name="connsiteY13263" fmla="*/ 1295163 h 2179871"/>
                <a:gd name="connsiteX13264" fmla="*/ 1816481 w 2663714"/>
                <a:gd name="connsiteY13264" fmla="*/ 1295077 h 2179871"/>
                <a:gd name="connsiteX13265" fmla="*/ 1816652 w 2663714"/>
                <a:gd name="connsiteY13265" fmla="*/ 1295077 h 2179871"/>
                <a:gd name="connsiteX13266" fmla="*/ 1816652 w 2663714"/>
                <a:gd name="connsiteY13266" fmla="*/ 1294907 h 2179871"/>
                <a:gd name="connsiteX13267" fmla="*/ 1824501 w 2663714"/>
                <a:gd name="connsiteY13267" fmla="*/ 1287225 h 2179871"/>
                <a:gd name="connsiteX13268" fmla="*/ 1823818 w 2663714"/>
                <a:gd name="connsiteY13268" fmla="*/ 1306770 h 2179871"/>
                <a:gd name="connsiteX13269" fmla="*/ 1814348 w 2663714"/>
                <a:gd name="connsiteY13269" fmla="*/ 1315135 h 2179871"/>
                <a:gd name="connsiteX13270" fmla="*/ 1811703 w 2663714"/>
                <a:gd name="connsiteY13270" fmla="*/ 1289957 h 2179871"/>
                <a:gd name="connsiteX13271" fmla="*/ 1811703 w 2663714"/>
                <a:gd name="connsiteY13271" fmla="*/ 1289957 h 2179871"/>
                <a:gd name="connsiteX13272" fmla="*/ 1811703 w 2663714"/>
                <a:gd name="connsiteY13272" fmla="*/ 1289957 h 2179871"/>
                <a:gd name="connsiteX13273" fmla="*/ 1811703 w 2663714"/>
                <a:gd name="connsiteY13273" fmla="*/ 1289957 h 2179871"/>
                <a:gd name="connsiteX13274" fmla="*/ 1811703 w 2663714"/>
                <a:gd name="connsiteY13274" fmla="*/ 1289957 h 2179871"/>
                <a:gd name="connsiteX13275" fmla="*/ 1798138 w 2663714"/>
                <a:gd name="connsiteY13275" fmla="*/ 1303186 h 2179871"/>
                <a:gd name="connsiteX13276" fmla="*/ 1800441 w 2663714"/>
                <a:gd name="connsiteY13276" fmla="*/ 1286969 h 2179871"/>
                <a:gd name="connsiteX13277" fmla="*/ 1820406 w 2663714"/>
                <a:gd name="connsiteY13277" fmla="*/ 1274252 h 2179871"/>
                <a:gd name="connsiteX13278" fmla="*/ 1820235 w 2663714"/>
                <a:gd name="connsiteY13278" fmla="*/ 1273997 h 2179871"/>
                <a:gd name="connsiteX13279" fmla="*/ 1800698 w 2663714"/>
                <a:gd name="connsiteY13279" fmla="*/ 1285433 h 2179871"/>
                <a:gd name="connsiteX13280" fmla="*/ 1808803 w 2663714"/>
                <a:gd name="connsiteY13280" fmla="*/ 1277666 h 2179871"/>
                <a:gd name="connsiteX13281" fmla="*/ 1808803 w 2663714"/>
                <a:gd name="connsiteY13281" fmla="*/ 1277666 h 2179871"/>
                <a:gd name="connsiteX13282" fmla="*/ 1808973 w 2663714"/>
                <a:gd name="connsiteY13282" fmla="*/ 1277496 h 2179871"/>
                <a:gd name="connsiteX13283" fmla="*/ 1809144 w 2663714"/>
                <a:gd name="connsiteY13283" fmla="*/ 1277325 h 2179871"/>
                <a:gd name="connsiteX13284" fmla="*/ 1809144 w 2663714"/>
                <a:gd name="connsiteY13284" fmla="*/ 1277325 h 2179871"/>
                <a:gd name="connsiteX13285" fmla="*/ 1825696 w 2663714"/>
                <a:gd name="connsiteY13285" fmla="*/ 1259914 h 2179871"/>
                <a:gd name="connsiteX13286" fmla="*/ 1824843 w 2663714"/>
                <a:gd name="connsiteY13286" fmla="*/ 1278349 h 2179871"/>
                <a:gd name="connsiteX13287" fmla="*/ 1811874 w 2663714"/>
                <a:gd name="connsiteY13287" fmla="*/ 1289786 h 2179871"/>
                <a:gd name="connsiteX13288" fmla="*/ 1818699 w 2663714"/>
                <a:gd name="connsiteY13288" fmla="*/ 1229871 h 2179871"/>
                <a:gd name="connsiteX13289" fmla="*/ 1828767 w 2663714"/>
                <a:gd name="connsiteY13289" fmla="*/ 1200597 h 2179871"/>
                <a:gd name="connsiteX13290" fmla="*/ 1830985 w 2663714"/>
                <a:gd name="connsiteY13290" fmla="*/ 1198292 h 2179871"/>
                <a:gd name="connsiteX13291" fmla="*/ 1828340 w 2663714"/>
                <a:gd name="connsiteY13291" fmla="*/ 1221422 h 2179871"/>
                <a:gd name="connsiteX13292" fmla="*/ 1818699 w 2663714"/>
                <a:gd name="connsiteY13292" fmla="*/ 1229956 h 2179871"/>
                <a:gd name="connsiteX13293" fmla="*/ 1839688 w 2663714"/>
                <a:gd name="connsiteY13293" fmla="*/ 1146827 h 2179871"/>
                <a:gd name="connsiteX13294" fmla="*/ 1840455 w 2663714"/>
                <a:gd name="connsiteY13294" fmla="*/ 1137268 h 2179871"/>
                <a:gd name="connsiteX13295" fmla="*/ 1844465 w 2663714"/>
                <a:gd name="connsiteY13295" fmla="*/ 1133172 h 2179871"/>
                <a:gd name="connsiteX13296" fmla="*/ 1839688 w 2663714"/>
                <a:gd name="connsiteY13296" fmla="*/ 1146827 h 2179871"/>
                <a:gd name="connsiteX13297" fmla="*/ 1844039 w 2663714"/>
                <a:gd name="connsiteY13297" fmla="*/ 1093058 h 2179871"/>
                <a:gd name="connsiteX13298" fmla="*/ 1840370 w 2663714"/>
                <a:gd name="connsiteY13298" fmla="*/ 1093996 h 2179871"/>
                <a:gd name="connsiteX13299" fmla="*/ 1844295 w 2663714"/>
                <a:gd name="connsiteY13299" fmla="*/ 1081963 h 2179871"/>
                <a:gd name="connsiteX13300" fmla="*/ 1852485 w 2663714"/>
                <a:gd name="connsiteY13300" fmla="*/ 1074196 h 2179871"/>
                <a:gd name="connsiteX13301" fmla="*/ 1845575 w 2663714"/>
                <a:gd name="connsiteY13301" fmla="*/ 1091692 h 2179871"/>
                <a:gd name="connsiteX13302" fmla="*/ 1844124 w 2663714"/>
                <a:gd name="connsiteY13302" fmla="*/ 1092972 h 2179871"/>
                <a:gd name="connsiteX13303" fmla="*/ 1841479 w 2663714"/>
                <a:gd name="connsiteY13303" fmla="*/ 1075988 h 2179871"/>
                <a:gd name="connsiteX13304" fmla="*/ 1833203 w 2663714"/>
                <a:gd name="connsiteY13304" fmla="*/ 1082901 h 2179871"/>
                <a:gd name="connsiteX13305" fmla="*/ 1833203 w 2663714"/>
                <a:gd name="connsiteY13305" fmla="*/ 1082901 h 2179871"/>
                <a:gd name="connsiteX13306" fmla="*/ 1833203 w 2663714"/>
                <a:gd name="connsiteY13306" fmla="*/ 1082901 h 2179871"/>
                <a:gd name="connsiteX13307" fmla="*/ 1833203 w 2663714"/>
                <a:gd name="connsiteY13307" fmla="*/ 1082901 h 2179871"/>
                <a:gd name="connsiteX13308" fmla="*/ 1833203 w 2663714"/>
                <a:gd name="connsiteY13308" fmla="*/ 1082901 h 2179871"/>
                <a:gd name="connsiteX13309" fmla="*/ 1829876 w 2663714"/>
                <a:gd name="connsiteY13309" fmla="*/ 1086059 h 2179871"/>
                <a:gd name="connsiteX13310" fmla="*/ 1835080 w 2663714"/>
                <a:gd name="connsiteY13310" fmla="*/ 1071635 h 2179871"/>
                <a:gd name="connsiteX13311" fmla="*/ 1838067 w 2663714"/>
                <a:gd name="connsiteY13311" fmla="*/ 1070696 h 2179871"/>
                <a:gd name="connsiteX13312" fmla="*/ 1838067 w 2663714"/>
                <a:gd name="connsiteY13312" fmla="*/ 1070440 h 2179871"/>
                <a:gd name="connsiteX13313" fmla="*/ 1835336 w 2663714"/>
                <a:gd name="connsiteY13313" fmla="*/ 1071123 h 2179871"/>
                <a:gd name="connsiteX13314" fmla="*/ 1837896 w 2663714"/>
                <a:gd name="connsiteY13314" fmla="*/ 1063954 h 2179871"/>
                <a:gd name="connsiteX13315" fmla="*/ 1853253 w 2663714"/>
                <a:gd name="connsiteY13315" fmla="*/ 1046116 h 2179871"/>
                <a:gd name="connsiteX13316" fmla="*/ 1841650 w 2663714"/>
                <a:gd name="connsiteY13316" fmla="*/ 1075988 h 2179871"/>
                <a:gd name="connsiteX13317" fmla="*/ 1824160 w 2663714"/>
                <a:gd name="connsiteY13317" fmla="*/ 1068648 h 2179871"/>
                <a:gd name="connsiteX13318" fmla="*/ 1824160 w 2663714"/>
                <a:gd name="connsiteY13318" fmla="*/ 1068648 h 2179871"/>
                <a:gd name="connsiteX13319" fmla="*/ 1824160 w 2663714"/>
                <a:gd name="connsiteY13319" fmla="*/ 1068648 h 2179871"/>
                <a:gd name="connsiteX13320" fmla="*/ 1824160 w 2663714"/>
                <a:gd name="connsiteY13320" fmla="*/ 1068648 h 2179871"/>
                <a:gd name="connsiteX13321" fmla="*/ 1824160 w 2663714"/>
                <a:gd name="connsiteY13321" fmla="*/ 1068648 h 2179871"/>
                <a:gd name="connsiteX13322" fmla="*/ 1818273 w 2663714"/>
                <a:gd name="connsiteY13322" fmla="*/ 1075135 h 2179871"/>
                <a:gd name="connsiteX13323" fmla="*/ 1816396 w 2663714"/>
                <a:gd name="connsiteY13323" fmla="*/ 1075561 h 2179871"/>
                <a:gd name="connsiteX13324" fmla="*/ 1819809 w 2663714"/>
                <a:gd name="connsiteY13324" fmla="*/ 1066941 h 2179871"/>
                <a:gd name="connsiteX13325" fmla="*/ 1819809 w 2663714"/>
                <a:gd name="connsiteY13325" fmla="*/ 1066941 h 2179871"/>
                <a:gd name="connsiteX13326" fmla="*/ 1819809 w 2663714"/>
                <a:gd name="connsiteY13326" fmla="*/ 1066941 h 2179871"/>
                <a:gd name="connsiteX13327" fmla="*/ 1819809 w 2663714"/>
                <a:gd name="connsiteY13327" fmla="*/ 1066941 h 2179871"/>
                <a:gd name="connsiteX13328" fmla="*/ 1819809 w 2663714"/>
                <a:gd name="connsiteY13328" fmla="*/ 1066941 h 2179871"/>
                <a:gd name="connsiteX13329" fmla="*/ 1823563 w 2663714"/>
                <a:gd name="connsiteY13329" fmla="*/ 1056358 h 2179871"/>
                <a:gd name="connsiteX13330" fmla="*/ 1828255 w 2663714"/>
                <a:gd name="connsiteY13330" fmla="*/ 1052091 h 2179871"/>
                <a:gd name="connsiteX13331" fmla="*/ 1828255 w 2663714"/>
                <a:gd name="connsiteY13331" fmla="*/ 1052091 h 2179871"/>
                <a:gd name="connsiteX13332" fmla="*/ 1828255 w 2663714"/>
                <a:gd name="connsiteY13332" fmla="*/ 1052091 h 2179871"/>
                <a:gd name="connsiteX13333" fmla="*/ 1828255 w 2663714"/>
                <a:gd name="connsiteY13333" fmla="*/ 1052091 h 2179871"/>
                <a:gd name="connsiteX13334" fmla="*/ 1828255 w 2663714"/>
                <a:gd name="connsiteY13334" fmla="*/ 1052091 h 2179871"/>
                <a:gd name="connsiteX13335" fmla="*/ 1844124 w 2663714"/>
                <a:gd name="connsiteY13335" fmla="*/ 1033228 h 2179871"/>
                <a:gd name="connsiteX13336" fmla="*/ 1832947 w 2663714"/>
                <a:gd name="connsiteY13336" fmla="*/ 1060284 h 2179871"/>
                <a:gd name="connsiteX13337" fmla="*/ 1823989 w 2663714"/>
                <a:gd name="connsiteY13337" fmla="*/ 1068904 h 2179871"/>
                <a:gd name="connsiteX13338" fmla="*/ 1853679 w 2663714"/>
                <a:gd name="connsiteY13338" fmla="*/ 1010611 h 2179871"/>
                <a:gd name="connsiteX13339" fmla="*/ 1851205 w 2663714"/>
                <a:gd name="connsiteY13339" fmla="*/ 1011294 h 2179871"/>
                <a:gd name="connsiteX13340" fmla="*/ 1854277 w 2663714"/>
                <a:gd name="connsiteY13340" fmla="*/ 1009331 h 2179871"/>
                <a:gd name="connsiteX13341" fmla="*/ 1853765 w 2663714"/>
                <a:gd name="connsiteY13341" fmla="*/ 1010611 h 2179871"/>
                <a:gd name="connsiteX13342" fmla="*/ 1825951 w 2663714"/>
                <a:gd name="connsiteY13342" fmla="*/ 1018036 h 2179871"/>
                <a:gd name="connsiteX13343" fmla="*/ 1819638 w 2663714"/>
                <a:gd name="connsiteY13343" fmla="*/ 1019658 h 2179871"/>
                <a:gd name="connsiteX13344" fmla="*/ 1832862 w 2663714"/>
                <a:gd name="connsiteY13344" fmla="*/ 984921 h 2179871"/>
                <a:gd name="connsiteX13345" fmla="*/ 1848390 w 2663714"/>
                <a:gd name="connsiteY13345" fmla="*/ 979544 h 2179871"/>
                <a:gd name="connsiteX13346" fmla="*/ 1832862 w 2663714"/>
                <a:gd name="connsiteY13346" fmla="*/ 1016159 h 2179871"/>
                <a:gd name="connsiteX13347" fmla="*/ 1825951 w 2663714"/>
                <a:gd name="connsiteY13347" fmla="*/ 1018036 h 2179871"/>
                <a:gd name="connsiteX13348" fmla="*/ 1828084 w 2663714"/>
                <a:gd name="connsiteY13348" fmla="*/ 984238 h 2179871"/>
                <a:gd name="connsiteX13349" fmla="*/ 1819041 w 2663714"/>
                <a:gd name="connsiteY13349" fmla="*/ 986714 h 2179871"/>
                <a:gd name="connsiteX13350" fmla="*/ 1826975 w 2663714"/>
                <a:gd name="connsiteY13350" fmla="*/ 965889 h 2179871"/>
                <a:gd name="connsiteX13351" fmla="*/ 1837896 w 2663714"/>
                <a:gd name="connsiteY13351" fmla="*/ 962048 h 2179871"/>
                <a:gd name="connsiteX13352" fmla="*/ 1828170 w 2663714"/>
                <a:gd name="connsiteY13352" fmla="*/ 984238 h 2179871"/>
                <a:gd name="connsiteX13353" fmla="*/ 1827828 w 2663714"/>
                <a:gd name="connsiteY13353" fmla="*/ 963584 h 2179871"/>
                <a:gd name="connsiteX13354" fmla="*/ 1836446 w 2663714"/>
                <a:gd name="connsiteY13354" fmla="*/ 940881 h 2179871"/>
                <a:gd name="connsiteX13355" fmla="*/ 1836701 w 2663714"/>
                <a:gd name="connsiteY13355" fmla="*/ 940796 h 2179871"/>
                <a:gd name="connsiteX13356" fmla="*/ 1849584 w 2663714"/>
                <a:gd name="connsiteY13356" fmla="*/ 935761 h 2179871"/>
                <a:gd name="connsiteX13357" fmla="*/ 1838493 w 2663714"/>
                <a:gd name="connsiteY13357" fmla="*/ 960682 h 2179871"/>
                <a:gd name="connsiteX13358" fmla="*/ 1827828 w 2663714"/>
                <a:gd name="connsiteY13358" fmla="*/ 963584 h 2179871"/>
                <a:gd name="connsiteX13359" fmla="*/ 1843100 w 2663714"/>
                <a:gd name="connsiteY13359" fmla="*/ 910668 h 2179871"/>
                <a:gd name="connsiteX13360" fmla="*/ 1843100 w 2663714"/>
                <a:gd name="connsiteY13360" fmla="*/ 911095 h 2179871"/>
                <a:gd name="connsiteX13361" fmla="*/ 1835422 w 2663714"/>
                <a:gd name="connsiteY13361" fmla="*/ 914850 h 2179871"/>
                <a:gd name="connsiteX13362" fmla="*/ 1835166 w 2663714"/>
                <a:gd name="connsiteY13362" fmla="*/ 904864 h 2179871"/>
                <a:gd name="connsiteX13363" fmla="*/ 1843100 w 2663714"/>
                <a:gd name="connsiteY13363" fmla="*/ 900512 h 2179871"/>
                <a:gd name="connsiteX13364" fmla="*/ 1843100 w 2663714"/>
                <a:gd name="connsiteY13364" fmla="*/ 910753 h 2179871"/>
                <a:gd name="connsiteX13365" fmla="*/ 1835080 w 2663714"/>
                <a:gd name="connsiteY13365" fmla="*/ 899317 h 2179871"/>
                <a:gd name="connsiteX13366" fmla="*/ 1834825 w 2663714"/>
                <a:gd name="connsiteY13366" fmla="*/ 891635 h 2179871"/>
                <a:gd name="connsiteX13367" fmla="*/ 1839688 w 2663714"/>
                <a:gd name="connsiteY13367" fmla="*/ 879601 h 2179871"/>
                <a:gd name="connsiteX13368" fmla="*/ 1842588 w 2663714"/>
                <a:gd name="connsiteY13368" fmla="*/ 877980 h 2179871"/>
                <a:gd name="connsiteX13369" fmla="*/ 1842759 w 2663714"/>
                <a:gd name="connsiteY13369" fmla="*/ 877980 h 2179871"/>
                <a:gd name="connsiteX13370" fmla="*/ 1843015 w 2663714"/>
                <a:gd name="connsiteY13370" fmla="*/ 895732 h 2179871"/>
                <a:gd name="connsiteX13371" fmla="*/ 1834995 w 2663714"/>
                <a:gd name="connsiteY13371" fmla="*/ 899317 h 2179871"/>
                <a:gd name="connsiteX13372" fmla="*/ 1841821 w 2663714"/>
                <a:gd name="connsiteY13372" fmla="*/ 876102 h 2179871"/>
                <a:gd name="connsiteX13373" fmla="*/ 1841053 w 2663714"/>
                <a:gd name="connsiteY13373" fmla="*/ 876443 h 2179871"/>
                <a:gd name="connsiteX13374" fmla="*/ 1842674 w 2663714"/>
                <a:gd name="connsiteY13374" fmla="*/ 872432 h 2179871"/>
                <a:gd name="connsiteX13375" fmla="*/ 1842674 w 2663714"/>
                <a:gd name="connsiteY13375" fmla="*/ 875675 h 2179871"/>
                <a:gd name="connsiteX13376" fmla="*/ 1841735 w 2663714"/>
                <a:gd name="connsiteY13376" fmla="*/ 876102 h 2179871"/>
                <a:gd name="connsiteX13377" fmla="*/ 1837043 w 2663714"/>
                <a:gd name="connsiteY13377" fmla="*/ 848108 h 2179871"/>
                <a:gd name="connsiteX13378" fmla="*/ 1833374 w 2663714"/>
                <a:gd name="connsiteY13378" fmla="*/ 855277 h 2179871"/>
                <a:gd name="connsiteX13379" fmla="*/ 1833033 w 2663714"/>
                <a:gd name="connsiteY13379" fmla="*/ 848022 h 2179871"/>
                <a:gd name="connsiteX13380" fmla="*/ 1841650 w 2663714"/>
                <a:gd name="connsiteY13380" fmla="*/ 835647 h 2179871"/>
                <a:gd name="connsiteX13381" fmla="*/ 1841394 w 2663714"/>
                <a:gd name="connsiteY13381" fmla="*/ 835476 h 2179871"/>
                <a:gd name="connsiteX13382" fmla="*/ 1832947 w 2663714"/>
                <a:gd name="connsiteY13382" fmla="*/ 846230 h 2179871"/>
                <a:gd name="connsiteX13383" fmla="*/ 1832777 w 2663714"/>
                <a:gd name="connsiteY13383" fmla="*/ 842816 h 2179871"/>
                <a:gd name="connsiteX13384" fmla="*/ 1843015 w 2663714"/>
                <a:gd name="connsiteY13384" fmla="*/ 827026 h 2179871"/>
                <a:gd name="connsiteX13385" fmla="*/ 1842844 w 2663714"/>
                <a:gd name="connsiteY13385" fmla="*/ 837268 h 2179871"/>
                <a:gd name="connsiteX13386" fmla="*/ 1837043 w 2663714"/>
                <a:gd name="connsiteY13386" fmla="*/ 848278 h 2179871"/>
                <a:gd name="connsiteX13387" fmla="*/ 1832606 w 2663714"/>
                <a:gd name="connsiteY13387" fmla="*/ 840085 h 2179871"/>
                <a:gd name="connsiteX13388" fmla="*/ 1832180 w 2663714"/>
                <a:gd name="connsiteY13388" fmla="*/ 832916 h 2179871"/>
                <a:gd name="connsiteX13389" fmla="*/ 1833289 w 2663714"/>
                <a:gd name="connsiteY13389" fmla="*/ 831635 h 2179871"/>
                <a:gd name="connsiteX13390" fmla="*/ 1843100 w 2663714"/>
                <a:gd name="connsiteY13390" fmla="*/ 820284 h 2179871"/>
                <a:gd name="connsiteX13391" fmla="*/ 1843100 w 2663714"/>
                <a:gd name="connsiteY13391" fmla="*/ 826088 h 2179871"/>
                <a:gd name="connsiteX13392" fmla="*/ 1832692 w 2663714"/>
                <a:gd name="connsiteY13392" fmla="*/ 840170 h 2179871"/>
                <a:gd name="connsiteX13393" fmla="*/ 1831156 w 2663714"/>
                <a:gd name="connsiteY13393" fmla="*/ 817980 h 2179871"/>
                <a:gd name="connsiteX13394" fmla="*/ 1830900 w 2663714"/>
                <a:gd name="connsiteY13394" fmla="*/ 814054 h 2179871"/>
                <a:gd name="connsiteX13395" fmla="*/ 1836616 w 2663714"/>
                <a:gd name="connsiteY13395" fmla="*/ 807396 h 2179871"/>
                <a:gd name="connsiteX13396" fmla="*/ 1838493 w 2663714"/>
                <a:gd name="connsiteY13396" fmla="*/ 805263 h 2179871"/>
                <a:gd name="connsiteX13397" fmla="*/ 1831156 w 2663714"/>
                <a:gd name="connsiteY13397" fmla="*/ 818065 h 2179871"/>
                <a:gd name="connsiteX13398" fmla="*/ 1826293 w 2663714"/>
                <a:gd name="connsiteY13398" fmla="*/ 826429 h 2179871"/>
                <a:gd name="connsiteX13399" fmla="*/ 1824416 w 2663714"/>
                <a:gd name="connsiteY13399" fmla="*/ 829672 h 2179871"/>
                <a:gd name="connsiteX13400" fmla="*/ 1820918 w 2663714"/>
                <a:gd name="connsiteY13400" fmla="*/ 835817 h 2179871"/>
                <a:gd name="connsiteX13401" fmla="*/ 1819468 w 2663714"/>
                <a:gd name="connsiteY13401" fmla="*/ 827283 h 2179871"/>
                <a:gd name="connsiteX13402" fmla="*/ 1825525 w 2663714"/>
                <a:gd name="connsiteY13402" fmla="*/ 820284 h 2179871"/>
                <a:gd name="connsiteX13403" fmla="*/ 1826293 w 2663714"/>
                <a:gd name="connsiteY13403" fmla="*/ 826514 h 2179871"/>
                <a:gd name="connsiteX13404" fmla="*/ 1818785 w 2663714"/>
                <a:gd name="connsiteY13404" fmla="*/ 823015 h 2179871"/>
                <a:gd name="connsiteX13405" fmla="*/ 1816481 w 2663714"/>
                <a:gd name="connsiteY13405" fmla="*/ 809104 h 2179871"/>
                <a:gd name="connsiteX13406" fmla="*/ 1815798 w 2663714"/>
                <a:gd name="connsiteY13406" fmla="*/ 804921 h 2179871"/>
                <a:gd name="connsiteX13407" fmla="*/ 1822710 w 2663714"/>
                <a:gd name="connsiteY13407" fmla="*/ 797411 h 2179871"/>
                <a:gd name="connsiteX13408" fmla="*/ 1825098 w 2663714"/>
                <a:gd name="connsiteY13408" fmla="*/ 816443 h 2179871"/>
                <a:gd name="connsiteX13409" fmla="*/ 1818785 w 2663714"/>
                <a:gd name="connsiteY13409" fmla="*/ 823015 h 2179871"/>
                <a:gd name="connsiteX13410" fmla="*/ 1813324 w 2663714"/>
                <a:gd name="connsiteY13410" fmla="*/ 789047 h 2179871"/>
                <a:gd name="connsiteX13411" fmla="*/ 1810936 w 2663714"/>
                <a:gd name="connsiteY13411" fmla="*/ 773342 h 2179871"/>
                <a:gd name="connsiteX13412" fmla="*/ 1819126 w 2663714"/>
                <a:gd name="connsiteY13412" fmla="*/ 764125 h 2179871"/>
                <a:gd name="connsiteX13413" fmla="*/ 1820918 w 2663714"/>
                <a:gd name="connsiteY13413" fmla="*/ 782048 h 2179871"/>
                <a:gd name="connsiteX13414" fmla="*/ 1813239 w 2663714"/>
                <a:gd name="connsiteY13414" fmla="*/ 789047 h 2179871"/>
                <a:gd name="connsiteX13415" fmla="*/ 1810339 w 2663714"/>
                <a:gd name="connsiteY13415" fmla="*/ 768990 h 2179871"/>
                <a:gd name="connsiteX13416" fmla="*/ 1808291 w 2663714"/>
                <a:gd name="connsiteY13416" fmla="*/ 755078 h 2179871"/>
                <a:gd name="connsiteX13417" fmla="*/ 1817164 w 2663714"/>
                <a:gd name="connsiteY13417" fmla="*/ 745007 h 2179871"/>
                <a:gd name="connsiteX13418" fmla="*/ 1818870 w 2663714"/>
                <a:gd name="connsiteY13418" fmla="*/ 760711 h 2179871"/>
                <a:gd name="connsiteX13419" fmla="*/ 1810424 w 2663714"/>
                <a:gd name="connsiteY13419" fmla="*/ 768990 h 2179871"/>
                <a:gd name="connsiteX13420" fmla="*/ 1804025 w 2663714"/>
                <a:gd name="connsiteY13420" fmla="*/ 727425 h 2179871"/>
                <a:gd name="connsiteX13421" fmla="*/ 1801295 w 2663714"/>
                <a:gd name="connsiteY13421" fmla="*/ 713001 h 2179871"/>
                <a:gd name="connsiteX13422" fmla="*/ 1811448 w 2663714"/>
                <a:gd name="connsiteY13422" fmla="*/ 700540 h 2179871"/>
                <a:gd name="connsiteX13423" fmla="*/ 1811618 w 2663714"/>
                <a:gd name="connsiteY13423" fmla="*/ 700284 h 2179871"/>
                <a:gd name="connsiteX13424" fmla="*/ 1813836 w 2663714"/>
                <a:gd name="connsiteY13424" fmla="*/ 717439 h 2179871"/>
                <a:gd name="connsiteX13425" fmla="*/ 1804025 w 2663714"/>
                <a:gd name="connsiteY13425" fmla="*/ 727425 h 2179871"/>
                <a:gd name="connsiteX13426" fmla="*/ 1809997 w 2663714"/>
                <a:gd name="connsiteY13426" fmla="*/ 699089 h 2179871"/>
                <a:gd name="connsiteX13427" fmla="*/ 1800441 w 2663714"/>
                <a:gd name="connsiteY13427" fmla="*/ 708563 h 2179871"/>
                <a:gd name="connsiteX13428" fmla="*/ 1798053 w 2663714"/>
                <a:gd name="connsiteY13428" fmla="*/ 695931 h 2179871"/>
                <a:gd name="connsiteX13429" fmla="*/ 1800868 w 2663714"/>
                <a:gd name="connsiteY13429" fmla="*/ 692688 h 2179871"/>
                <a:gd name="connsiteX13430" fmla="*/ 1808973 w 2663714"/>
                <a:gd name="connsiteY13430" fmla="*/ 683385 h 2179871"/>
                <a:gd name="connsiteX13431" fmla="*/ 1809400 w 2663714"/>
                <a:gd name="connsiteY13431" fmla="*/ 684409 h 2179871"/>
                <a:gd name="connsiteX13432" fmla="*/ 1811021 w 2663714"/>
                <a:gd name="connsiteY13432" fmla="*/ 695675 h 2179871"/>
                <a:gd name="connsiteX13433" fmla="*/ 1811277 w 2663714"/>
                <a:gd name="connsiteY13433" fmla="*/ 697724 h 2179871"/>
                <a:gd name="connsiteX13434" fmla="*/ 1809997 w 2663714"/>
                <a:gd name="connsiteY13434" fmla="*/ 699089 h 2179871"/>
                <a:gd name="connsiteX13435" fmla="*/ 1793104 w 2663714"/>
                <a:gd name="connsiteY13435" fmla="*/ 697041 h 2179871"/>
                <a:gd name="connsiteX13436" fmla="*/ 1786535 w 2663714"/>
                <a:gd name="connsiteY13436" fmla="*/ 703015 h 2179871"/>
                <a:gd name="connsiteX13437" fmla="*/ 1784146 w 2663714"/>
                <a:gd name="connsiteY13437" fmla="*/ 691579 h 2179871"/>
                <a:gd name="connsiteX13438" fmla="*/ 1791483 w 2663714"/>
                <a:gd name="connsiteY13438" fmla="*/ 683812 h 2179871"/>
                <a:gd name="connsiteX13439" fmla="*/ 1793019 w 2663714"/>
                <a:gd name="connsiteY13439" fmla="*/ 697041 h 2179871"/>
                <a:gd name="connsiteX13440" fmla="*/ 1782440 w 2663714"/>
                <a:gd name="connsiteY13440" fmla="*/ 684665 h 2179871"/>
                <a:gd name="connsiteX13441" fmla="*/ 1779283 w 2663714"/>
                <a:gd name="connsiteY13441" fmla="*/ 672290 h 2179871"/>
                <a:gd name="connsiteX13442" fmla="*/ 1789095 w 2663714"/>
                <a:gd name="connsiteY13442" fmla="*/ 662133 h 2179871"/>
                <a:gd name="connsiteX13443" fmla="*/ 1790801 w 2663714"/>
                <a:gd name="connsiteY13443" fmla="*/ 677411 h 2179871"/>
                <a:gd name="connsiteX13444" fmla="*/ 1782440 w 2663714"/>
                <a:gd name="connsiteY13444" fmla="*/ 684665 h 2179871"/>
                <a:gd name="connsiteX13445" fmla="*/ 1773055 w 2663714"/>
                <a:gd name="connsiteY13445" fmla="*/ 671266 h 2179871"/>
                <a:gd name="connsiteX13446" fmla="*/ 1763926 w 2663714"/>
                <a:gd name="connsiteY13446" fmla="*/ 678520 h 2179871"/>
                <a:gd name="connsiteX13447" fmla="*/ 1760940 w 2663714"/>
                <a:gd name="connsiteY13447" fmla="*/ 663670 h 2179871"/>
                <a:gd name="connsiteX13448" fmla="*/ 1770154 w 2663714"/>
                <a:gd name="connsiteY13448" fmla="*/ 655049 h 2179871"/>
                <a:gd name="connsiteX13449" fmla="*/ 1773140 w 2663714"/>
                <a:gd name="connsiteY13449" fmla="*/ 671266 h 2179871"/>
                <a:gd name="connsiteX13450" fmla="*/ 1759830 w 2663714"/>
                <a:gd name="connsiteY13450" fmla="*/ 658378 h 2179871"/>
                <a:gd name="connsiteX13451" fmla="*/ 1759063 w 2663714"/>
                <a:gd name="connsiteY13451" fmla="*/ 654537 h 2179871"/>
                <a:gd name="connsiteX13452" fmla="*/ 1759063 w 2663714"/>
                <a:gd name="connsiteY13452" fmla="*/ 654537 h 2179871"/>
                <a:gd name="connsiteX13453" fmla="*/ 1759063 w 2663714"/>
                <a:gd name="connsiteY13453" fmla="*/ 654537 h 2179871"/>
                <a:gd name="connsiteX13454" fmla="*/ 1759063 w 2663714"/>
                <a:gd name="connsiteY13454" fmla="*/ 654537 h 2179871"/>
                <a:gd name="connsiteX13455" fmla="*/ 1759063 w 2663714"/>
                <a:gd name="connsiteY13455" fmla="*/ 654537 h 2179871"/>
                <a:gd name="connsiteX13456" fmla="*/ 1757527 w 2663714"/>
                <a:gd name="connsiteY13456" fmla="*/ 648819 h 2179871"/>
                <a:gd name="connsiteX13457" fmla="*/ 1764267 w 2663714"/>
                <a:gd name="connsiteY13457" fmla="*/ 643527 h 2179871"/>
                <a:gd name="connsiteX13458" fmla="*/ 1767680 w 2663714"/>
                <a:gd name="connsiteY13458" fmla="*/ 640882 h 2179871"/>
                <a:gd name="connsiteX13459" fmla="*/ 1769471 w 2663714"/>
                <a:gd name="connsiteY13459" fmla="*/ 651465 h 2179871"/>
                <a:gd name="connsiteX13460" fmla="*/ 1759830 w 2663714"/>
                <a:gd name="connsiteY13460" fmla="*/ 658463 h 2179871"/>
                <a:gd name="connsiteX13461" fmla="*/ 1763158 w 2663714"/>
                <a:gd name="connsiteY13461" fmla="*/ 641735 h 2179871"/>
                <a:gd name="connsiteX13462" fmla="*/ 1756589 w 2663714"/>
                <a:gd name="connsiteY13462" fmla="*/ 645234 h 2179871"/>
                <a:gd name="connsiteX13463" fmla="*/ 1754541 w 2663714"/>
                <a:gd name="connsiteY13463" fmla="*/ 637638 h 2179871"/>
                <a:gd name="connsiteX13464" fmla="*/ 1766059 w 2663714"/>
                <a:gd name="connsiteY13464" fmla="*/ 630981 h 2179871"/>
                <a:gd name="connsiteX13465" fmla="*/ 1767424 w 2663714"/>
                <a:gd name="connsiteY13465" fmla="*/ 639431 h 2179871"/>
                <a:gd name="connsiteX13466" fmla="*/ 1763158 w 2663714"/>
                <a:gd name="connsiteY13466" fmla="*/ 641735 h 2179871"/>
                <a:gd name="connsiteX13467" fmla="*/ 1765547 w 2663714"/>
                <a:gd name="connsiteY13467" fmla="*/ 628933 h 2179871"/>
                <a:gd name="connsiteX13468" fmla="*/ 1753517 w 2663714"/>
                <a:gd name="connsiteY13468" fmla="*/ 633968 h 2179871"/>
                <a:gd name="connsiteX13469" fmla="*/ 1746436 w 2663714"/>
                <a:gd name="connsiteY13469" fmla="*/ 607425 h 2179871"/>
                <a:gd name="connsiteX13470" fmla="*/ 1747374 w 2663714"/>
                <a:gd name="connsiteY13470" fmla="*/ 606913 h 2179871"/>
                <a:gd name="connsiteX13471" fmla="*/ 1764523 w 2663714"/>
                <a:gd name="connsiteY13471" fmla="*/ 621849 h 2179871"/>
                <a:gd name="connsiteX13472" fmla="*/ 1765632 w 2663714"/>
                <a:gd name="connsiteY13472" fmla="*/ 628933 h 2179871"/>
                <a:gd name="connsiteX13473" fmla="*/ 1765547 w 2663714"/>
                <a:gd name="connsiteY13473" fmla="*/ 628933 h 2179871"/>
                <a:gd name="connsiteX13474" fmla="*/ 1725448 w 2663714"/>
                <a:gd name="connsiteY13474" fmla="*/ 612119 h 2179871"/>
                <a:gd name="connsiteX13475" fmla="*/ 1718793 w 2663714"/>
                <a:gd name="connsiteY13475" fmla="*/ 614680 h 2179871"/>
                <a:gd name="connsiteX13476" fmla="*/ 1717087 w 2663714"/>
                <a:gd name="connsiteY13476" fmla="*/ 608961 h 2179871"/>
                <a:gd name="connsiteX13477" fmla="*/ 1724680 w 2663714"/>
                <a:gd name="connsiteY13477" fmla="*/ 604950 h 2179871"/>
                <a:gd name="connsiteX13478" fmla="*/ 1725448 w 2663714"/>
                <a:gd name="connsiteY13478" fmla="*/ 612119 h 2179871"/>
                <a:gd name="connsiteX13479" fmla="*/ 1715721 w 2663714"/>
                <a:gd name="connsiteY13479" fmla="*/ 604267 h 2179871"/>
                <a:gd name="connsiteX13480" fmla="*/ 1713759 w 2663714"/>
                <a:gd name="connsiteY13480" fmla="*/ 597439 h 2179871"/>
                <a:gd name="connsiteX13481" fmla="*/ 1721011 w 2663714"/>
                <a:gd name="connsiteY13481" fmla="*/ 593769 h 2179871"/>
                <a:gd name="connsiteX13482" fmla="*/ 1723656 w 2663714"/>
                <a:gd name="connsiteY13482" fmla="*/ 592404 h 2179871"/>
                <a:gd name="connsiteX13483" fmla="*/ 1724424 w 2663714"/>
                <a:gd name="connsiteY13483" fmla="*/ 600939 h 2179871"/>
                <a:gd name="connsiteX13484" fmla="*/ 1715807 w 2663714"/>
                <a:gd name="connsiteY13484" fmla="*/ 604267 h 2179871"/>
                <a:gd name="connsiteX13485" fmla="*/ 1710432 w 2663714"/>
                <a:gd name="connsiteY13485" fmla="*/ 595647 h 2179871"/>
                <a:gd name="connsiteX13486" fmla="*/ 1703948 w 2663714"/>
                <a:gd name="connsiteY13486" fmla="*/ 598122 h 2179871"/>
                <a:gd name="connsiteX13487" fmla="*/ 1703436 w 2663714"/>
                <a:gd name="connsiteY13487" fmla="*/ 596415 h 2179871"/>
                <a:gd name="connsiteX13488" fmla="*/ 1710005 w 2663714"/>
                <a:gd name="connsiteY13488" fmla="*/ 593513 h 2179871"/>
                <a:gd name="connsiteX13489" fmla="*/ 1710346 w 2663714"/>
                <a:gd name="connsiteY13489" fmla="*/ 595647 h 2179871"/>
                <a:gd name="connsiteX13490" fmla="*/ 1698743 w 2663714"/>
                <a:gd name="connsiteY13490" fmla="*/ 600085 h 2179871"/>
                <a:gd name="connsiteX13491" fmla="*/ 1688932 w 2663714"/>
                <a:gd name="connsiteY13491" fmla="*/ 603670 h 2179871"/>
                <a:gd name="connsiteX13492" fmla="*/ 1688761 w 2663714"/>
                <a:gd name="connsiteY13492" fmla="*/ 602816 h 2179871"/>
                <a:gd name="connsiteX13493" fmla="*/ 1698487 w 2663714"/>
                <a:gd name="connsiteY13493" fmla="*/ 598549 h 2179871"/>
                <a:gd name="connsiteX13494" fmla="*/ 1698743 w 2663714"/>
                <a:gd name="connsiteY13494" fmla="*/ 600000 h 2179871"/>
                <a:gd name="connsiteX13495" fmla="*/ 1687993 w 2663714"/>
                <a:gd name="connsiteY13495" fmla="*/ 598634 h 2179871"/>
                <a:gd name="connsiteX13496" fmla="*/ 1687482 w 2663714"/>
                <a:gd name="connsiteY13496" fmla="*/ 595988 h 2179871"/>
                <a:gd name="connsiteX13497" fmla="*/ 1685434 w 2663714"/>
                <a:gd name="connsiteY13497" fmla="*/ 580455 h 2179871"/>
                <a:gd name="connsiteX13498" fmla="*/ 1694478 w 2663714"/>
                <a:gd name="connsiteY13498" fmla="*/ 575761 h 2179871"/>
                <a:gd name="connsiteX13499" fmla="*/ 1697890 w 2663714"/>
                <a:gd name="connsiteY13499" fmla="*/ 595305 h 2179871"/>
                <a:gd name="connsiteX13500" fmla="*/ 1687993 w 2663714"/>
                <a:gd name="connsiteY13500" fmla="*/ 598719 h 2179871"/>
                <a:gd name="connsiteX13501" fmla="*/ 1683301 w 2663714"/>
                <a:gd name="connsiteY13501" fmla="*/ 569103 h 2179871"/>
                <a:gd name="connsiteX13502" fmla="*/ 1683301 w 2663714"/>
                <a:gd name="connsiteY13502" fmla="*/ 569872 h 2179871"/>
                <a:gd name="connsiteX13503" fmla="*/ 1676049 w 2663714"/>
                <a:gd name="connsiteY13503" fmla="*/ 572603 h 2179871"/>
                <a:gd name="connsiteX13504" fmla="*/ 1676731 w 2663714"/>
                <a:gd name="connsiteY13504" fmla="*/ 570042 h 2179871"/>
                <a:gd name="connsiteX13505" fmla="*/ 1677500 w 2663714"/>
                <a:gd name="connsiteY13505" fmla="*/ 567311 h 2179871"/>
                <a:gd name="connsiteX13506" fmla="*/ 1678864 w 2663714"/>
                <a:gd name="connsiteY13506" fmla="*/ 567567 h 2179871"/>
                <a:gd name="connsiteX13507" fmla="*/ 1683386 w 2663714"/>
                <a:gd name="connsiteY13507" fmla="*/ 568506 h 2179871"/>
                <a:gd name="connsiteX13508" fmla="*/ 1683386 w 2663714"/>
                <a:gd name="connsiteY13508" fmla="*/ 569103 h 2179871"/>
                <a:gd name="connsiteX13509" fmla="*/ 1674769 w 2663714"/>
                <a:gd name="connsiteY13509" fmla="*/ 569274 h 2179871"/>
                <a:gd name="connsiteX13510" fmla="*/ 1674513 w 2663714"/>
                <a:gd name="connsiteY13510" fmla="*/ 569872 h 2179871"/>
                <a:gd name="connsiteX13511" fmla="*/ 1674343 w 2663714"/>
                <a:gd name="connsiteY13511" fmla="*/ 569872 h 2179871"/>
                <a:gd name="connsiteX13512" fmla="*/ 1674343 w 2663714"/>
                <a:gd name="connsiteY13512" fmla="*/ 570128 h 2179871"/>
                <a:gd name="connsiteX13513" fmla="*/ 1672636 w 2663714"/>
                <a:gd name="connsiteY13513" fmla="*/ 573883 h 2179871"/>
                <a:gd name="connsiteX13514" fmla="*/ 1667176 w 2663714"/>
                <a:gd name="connsiteY13514" fmla="*/ 576017 h 2179871"/>
                <a:gd name="connsiteX13515" fmla="*/ 1662825 w 2663714"/>
                <a:gd name="connsiteY13515" fmla="*/ 575334 h 2179871"/>
                <a:gd name="connsiteX13516" fmla="*/ 1657365 w 2663714"/>
                <a:gd name="connsiteY13516" fmla="*/ 574566 h 2179871"/>
                <a:gd name="connsiteX13517" fmla="*/ 1659498 w 2663714"/>
                <a:gd name="connsiteY13517" fmla="*/ 564239 h 2179871"/>
                <a:gd name="connsiteX13518" fmla="*/ 1667602 w 2663714"/>
                <a:gd name="connsiteY13518" fmla="*/ 565519 h 2179871"/>
                <a:gd name="connsiteX13519" fmla="*/ 1675622 w 2663714"/>
                <a:gd name="connsiteY13519" fmla="*/ 566970 h 2179871"/>
                <a:gd name="connsiteX13520" fmla="*/ 1674599 w 2663714"/>
                <a:gd name="connsiteY13520" fmla="*/ 569274 h 2179871"/>
                <a:gd name="connsiteX13521" fmla="*/ 1653866 w 2663714"/>
                <a:gd name="connsiteY13521" fmla="*/ 570811 h 2179871"/>
                <a:gd name="connsiteX13522" fmla="*/ 1647382 w 2663714"/>
                <a:gd name="connsiteY13522" fmla="*/ 573030 h 2179871"/>
                <a:gd name="connsiteX13523" fmla="*/ 1604980 w 2663714"/>
                <a:gd name="connsiteY13523" fmla="*/ 567567 h 2179871"/>
                <a:gd name="connsiteX13524" fmla="*/ 1616924 w 2663714"/>
                <a:gd name="connsiteY13524" fmla="*/ 561849 h 2179871"/>
                <a:gd name="connsiteX13525" fmla="*/ 1622043 w 2663714"/>
                <a:gd name="connsiteY13525" fmla="*/ 559459 h 2179871"/>
                <a:gd name="connsiteX13526" fmla="*/ 1636632 w 2663714"/>
                <a:gd name="connsiteY13526" fmla="*/ 561081 h 2179871"/>
                <a:gd name="connsiteX13527" fmla="*/ 1656853 w 2663714"/>
                <a:gd name="connsiteY13527" fmla="*/ 563897 h 2179871"/>
                <a:gd name="connsiteX13528" fmla="*/ 1653866 w 2663714"/>
                <a:gd name="connsiteY13528" fmla="*/ 570896 h 2179871"/>
                <a:gd name="connsiteX13529" fmla="*/ 1557373 w 2663714"/>
                <a:gd name="connsiteY13529" fmla="*/ 584125 h 2179871"/>
                <a:gd name="connsiteX13530" fmla="*/ 1539883 w 2663714"/>
                <a:gd name="connsiteY13530" fmla="*/ 591806 h 2179871"/>
                <a:gd name="connsiteX13531" fmla="*/ 1533910 w 2663714"/>
                <a:gd name="connsiteY13531" fmla="*/ 592148 h 2179871"/>
                <a:gd name="connsiteX13532" fmla="*/ 1533910 w 2663714"/>
                <a:gd name="connsiteY13532" fmla="*/ 592148 h 2179871"/>
                <a:gd name="connsiteX13533" fmla="*/ 1533740 w 2663714"/>
                <a:gd name="connsiteY13533" fmla="*/ 592148 h 2179871"/>
                <a:gd name="connsiteX13534" fmla="*/ 1533569 w 2663714"/>
                <a:gd name="connsiteY13534" fmla="*/ 592148 h 2179871"/>
                <a:gd name="connsiteX13535" fmla="*/ 1533569 w 2663714"/>
                <a:gd name="connsiteY13535" fmla="*/ 592148 h 2179871"/>
                <a:gd name="connsiteX13536" fmla="*/ 1487327 w 2663714"/>
                <a:gd name="connsiteY13536" fmla="*/ 598293 h 2179871"/>
                <a:gd name="connsiteX13537" fmla="*/ 1493641 w 2663714"/>
                <a:gd name="connsiteY13537" fmla="*/ 593001 h 2179871"/>
                <a:gd name="connsiteX13538" fmla="*/ 1504391 w 2663714"/>
                <a:gd name="connsiteY13538" fmla="*/ 584381 h 2179871"/>
                <a:gd name="connsiteX13539" fmla="*/ 1505756 w 2663714"/>
                <a:gd name="connsiteY13539" fmla="*/ 583869 h 2179871"/>
                <a:gd name="connsiteX13540" fmla="*/ 1557373 w 2663714"/>
                <a:gd name="connsiteY13540" fmla="*/ 584125 h 2179871"/>
                <a:gd name="connsiteX13541" fmla="*/ 1503282 w 2663714"/>
                <a:gd name="connsiteY13541" fmla="*/ 584722 h 2179871"/>
                <a:gd name="connsiteX13542" fmla="*/ 1492873 w 2663714"/>
                <a:gd name="connsiteY13542" fmla="*/ 592062 h 2179871"/>
                <a:gd name="connsiteX13543" fmla="*/ 1483744 w 2663714"/>
                <a:gd name="connsiteY13543" fmla="*/ 598890 h 2179871"/>
                <a:gd name="connsiteX13544" fmla="*/ 1467363 w 2663714"/>
                <a:gd name="connsiteY13544" fmla="*/ 601451 h 2179871"/>
                <a:gd name="connsiteX13545" fmla="*/ 1477516 w 2663714"/>
                <a:gd name="connsiteY13545" fmla="*/ 594111 h 2179871"/>
                <a:gd name="connsiteX13546" fmla="*/ 1503282 w 2663714"/>
                <a:gd name="connsiteY13546" fmla="*/ 584722 h 2179871"/>
                <a:gd name="connsiteX13547" fmla="*/ 1463865 w 2663714"/>
                <a:gd name="connsiteY13547" fmla="*/ 604096 h 2179871"/>
                <a:gd name="connsiteX13548" fmla="*/ 1478369 w 2663714"/>
                <a:gd name="connsiteY13548" fmla="*/ 602902 h 2179871"/>
                <a:gd name="connsiteX13549" fmla="*/ 1457893 w 2663714"/>
                <a:gd name="connsiteY13549" fmla="*/ 619374 h 2179871"/>
                <a:gd name="connsiteX13550" fmla="*/ 1453371 w 2663714"/>
                <a:gd name="connsiteY13550" fmla="*/ 620313 h 2179871"/>
                <a:gd name="connsiteX13551" fmla="*/ 1441939 w 2663714"/>
                <a:gd name="connsiteY13551" fmla="*/ 622702 h 2179871"/>
                <a:gd name="connsiteX13552" fmla="*/ 1456357 w 2663714"/>
                <a:gd name="connsiteY13552" fmla="*/ 610071 h 2179871"/>
                <a:gd name="connsiteX13553" fmla="*/ 1463950 w 2663714"/>
                <a:gd name="connsiteY13553" fmla="*/ 604096 h 2179871"/>
                <a:gd name="connsiteX13554" fmla="*/ 1431530 w 2663714"/>
                <a:gd name="connsiteY13554" fmla="*/ 632603 h 2179871"/>
                <a:gd name="connsiteX13555" fmla="*/ 1431530 w 2663714"/>
                <a:gd name="connsiteY13555" fmla="*/ 632603 h 2179871"/>
                <a:gd name="connsiteX13556" fmla="*/ 1431530 w 2663714"/>
                <a:gd name="connsiteY13556" fmla="*/ 632603 h 2179871"/>
                <a:gd name="connsiteX13557" fmla="*/ 1431530 w 2663714"/>
                <a:gd name="connsiteY13557" fmla="*/ 632603 h 2179871"/>
                <a:gd name="connsiteX13558" fmla="*/ 1431530 w 2663714"/>
                <a:gd name="connsiteY13558" fmla="*/ 632603 h 2179871"/>
                <a:gd name="connsiteX13559" fmla="*/ 1440403 w 2663714"/>
                <a:gd name="connsiteY13559" fmla="*/ 624153 h 2179871"/>
                <a:gd name="connsiteX13560" fmla="*/ 1453797 w 2663714"/>
                <a:gd name="connsiteY13560" fmla="*/ 622361 h 2179871"/>
                <a:gd name="connsiteX13561" fmla="*/ 1454480 w 2663714"/>
                <a:gd name="connsiteY13561" fmla="*/ 622361 h 2179871"/>
                <a:gd name="connsiteX13562" fmla="*/ 1451494 w 2663714"/>
                <a:gd name="connsiteY13562" fmla="*/ 624921 h 2179871"/>
                <a:gd name="connsiteX13563" fmla="*/ 1441597 w 2663714"/>
                <a:gd name="connsiteY13563" fmla="*/ 633883 h 2179871"/>
                <a:gd name="connsiteX13564" fmla="*/ 1428714 w 2663714"/>
                <a:gd name="connsiteY13564" fmla="*/ 636785 h 2179871"/>
                <a:gd name="connsiteX13565" fmla="*/ 1430421 w 2663714"/>
                <a:gd name="connsiteY13565" fmla="*/ 634054 h 2179871"/>
                <a:gd name="connsiteX13566" fmla="*/ 1430933 w 2663714"/>
                <a:gd name="connsiteY13566" fmla="*/ 633286 h 2179871"/>
                <a:gd name="connsiteX13567" fmla="*/ 1431359 w 2663714"/>
                <a:gd name="connsiteY13567" fmla="*/ 632859 h 2179871"/>
                <a:gd name="connsiteX13568" fmla="*/ 1436564 w 2663714"/>
                <a:gd name="connsiteY13568" fmla="*/ 638492 h 2179871"/>
                <a:gd name="connsiteX13569" fmla="*/ 1423852 w 2663714"/>
                <a:gd name="connsiteY13569" fmla="*/ 650953 h 2179871"/>
                <a:gd name="connsiteX13570" fmla="*/ 1421974 w 2663714"/>
                <a:gd name="connsiteY13570" fmla="*/ 651636 h 2179871"/>
                <a:gd name="connsiteX13571" fmla="*/ 1419500 w 2663714"/>
                <a:gd name="connsiteY13571" fmla="*/ 652574 h 2179871"/>
                <a:gd name="connsiteX13572" fmla="*/ 1426923 w 2663714"/>
                <a:gd name="connsiteY13572" fmla="*/ 639601 h 2179871"/>
                <a:gd name="connsiteX13573" fmla="*/ 1436478 w 2663714"/>
                <a:gd name="connsiteY13573" fmla="*/ 638492 h 2179871"/>
                <a:gd name="connsiteX13574" fmla="*/ 1428202 w 2663714"/>
                <a:gd name="connsiteY13574" fmla="*/ 656500 h 2179871"/>
                <a:gd name="connsiteX13575" fmla="*/ 1428202 w 2663714"/>
                <a:gd name="connsiteY13575" fmla="*/ 656500 h 2179871"/>
                <a:gd name="connsiteX13576" fmla="*/ 1428202 w 2663714"/>
                <a:gd name="connsiteY13576" fmla="*/ 656500 h 2179871"/>
                <a:gd name="connsiteX13577" fmla="*/ 1428202 w 2663714"/>
                <a:gd name="connsiteY13577" fmla="*/ 656500 h 2179871"/>
                <a:gd name="connsiteX13578" fmla="*/ 1428202 w 2663714"/>
                <a:gd name="connsiteY13578" fmla="*/ 656500 h 2179871"/>
                <a:gd name="connsiteX13579" fmla="*/ 1433151 w 2663714"/>
                <a:gd name="connsiteY13579" fmla="*/ 651038 h 2179871"/>
                <a:gd name="connsiteX13580" fmla="*/ 1434345 w 2663714"/>
                <a:gd name="connsiteY13580" fmla="*/ 650782 h 2179871"/>
                <a:gd name="connsiteX13581" fmla="*/ 1422401 w 2663714"/>
                <a:gd name="connsiteY13581" fmla="*/ 663328 h 2179871"/>
                <a:gd name="connsiteX13582" fmla="*/ 1422401 w 2663714"/>
                <a:gd name="connsiteY13582" fmla="*/ 663328 h 2179871"/>
                <a:gd name="connsiteX13583" fmla="*/ 1422401 w 2663714"/>
                <a:gd name="connsiteY13583" fmla="*/ 663328 h 2179871"/>
                <a:gd name="connsiteX13584" fmla="*/ 1407215 w 2663714"/>
                <a:gd name="connsiteY13584" fmla="*/ 680312 h 2179871"/>
                <a:gd name="connsiteX13585" fmla="*/ 1407215 w 2663714"/>
                <a:gd name="connsiteY13585" fmla="*/ 680312 h 2179871"/>
                <a:gd name="connsiteX13586" fmla="*/ 1407129 w 2663714"/>
                <a:gd name="connsiteY13586" fmla="*/ 680483 h 2179871"/>
                <a:gd name="connsiteX13587" fmla="*/ 1406958 w 2663714"/>
                <a:gd name="connsiteY13587" fmla="*/ 680654 h 2179871"/>
                <a:gd name="connsiteX13588" fmla="*/ 1406958 w 2663714"/>
                <a:gd name="connsiteY13588" fmla="*/ 680654 h 2179871"/>
                <a:gd name="connsiteX13589" fmla="*/ 1404484 w 2663714"/>
                <a:gd name="connsiteY13589" fmla="*/ 683812 h 2179871"/>
                <a:gd name="connsiteX13590" fmla="*/ 1405764 w 2663714"/>
                <a:gd name="connsiteY13590" fmla="*/ 680825 h 2179871"/>
                <a:gd name="connsiteX13591" fmla="*/ 1428117 w 2663714"/>
                <a:gd name="connsiteY13591" fmla="*/ 656671 h 2179871"/>
                <a:gd name="connsiteX13592" fmla="*/ 1417367 w 2663714"/>
                <a:gd name="connsiteY13592" fmla="*/ 678862 h 2179871"/>
                <a:gd name="connsiteX13593" fmla="*/ 1433663 w 2663714"/>
                <a:gd name="connsiteY13593" fmla="*/ 659146 h 2179871"/>
                <a:gd name="connsiteX13594" fmla="*/ 1438611 w 2663714"/>
                <a:gd name="connsiteY13594" fmla="*/ 657183 h 2179871"/>
                <a:gd name="connsiteX13595" fmla="*/ 1420098 w 2663714"/>
                <a:gd name="connsiteY13595" fmla="*/ 677496 h 2179871"/>
                <a:gd name="connsiteX13596" fmla="*/ 1417367 w 2663714"/>
                <a:gd name="connsiteY13596" fmla="*/ 678862 h 2179871"/>
                <a:gd name="connsiteX13597" fmla="*/ 1491252 w 2663714"/>
                <a:gd name="connsiteY13597" fmla="*/ 872944 h 2179871"/>
                <a:gd name="connsiteX13598" fmla="*/ 1491252 w 2663714"/>
                <a:gd name="connsiteY13598" fmla="*/ 872944 h 2179871"/>
                <a:gd name="connsiteX13599" fmla="*/ 1491252 w 2663714"/>
                <a:gd name="connsiteY13599" fmla="*/ 872944 h 2179871"/>
                <a:gd name="connsiteX13600" fmla="*/ 1491252 w 2663714"/>
                <a:gd name="connsiteY13600" fmla="*/ 872944 h 2179871"/>
                <a:gd name="connsiteX13601" fmla="*/ 1491252 w 2663714"/>
                <a:gd name="connsiteY13601" fmla="*/ 872944 h 2179871"/>
                <a:gd name="connsiteX13602" fmla="*/ 1495689 w 2663714"/>
                <a:gd name="connsiteY13602" fmla="*/ 870896 h 2179871"/>
                <a:gd name="connsiteX13603" fmla="*/ 1496030 w 2663714"/>
                <a:gd name="connsiteY13603" fmla="*/ 876699 h 2179871"/>
                <a:gd name="connsiteX13604" fmla="*/ 1496371 w 2663714"/>
                <a:gd name="connsiteY13604" fmla="*/ 876699 h 2179871"/>
                <a:gd name="connsiteX13605" fmla="*/ 1496371 w 2663714"/>
                <a:gd name="connsiteY13605" fmla="*/ 870554 h 2179871"/>
                <a:gd name="connsiteX13606" fmla="*/ 1502428 w 2663714"/>
                <a:gd name="connsiteY13606" fmla="*/ 867738 h 2179871"/>
                <a:gd name="connsiteX13607" fmla="*/ 1507462 w 2663714"/>
                <a:gd name="connsiteY13607" fmla="*/ 875846 h 2179871"/>
                <a:gd name="connsiteX13608" fmla="*/ 1490655 w 2663714"/>
                <a:gd name="connsiteY13608" fmla="*/ 881820 h 2179871"/>
                <a:gd name="connsiteX13609" fmla="*/ 1490655 w 2663714"/>
                <a:gd name="connsiteY13609" fmla="*/ 881820 h 2179871"/>
                <a:gd name="connsiteX13610" fmla="*/ 1490655 w 2663714"/>
                <a:gd name="connsiteY13610" fmla="*/ 881820 h 2179871"/>
                <a:gd name="connsiteX13611" fmla="*/ 1490655 w 2663714"/>
                <a:gd name="connsiteY13611" fmla="*/ 881820 h 2179871"/>
                <a:gd name="connsiteX13612" fmla="*/ 1490655 w 2663714"/>
                <a:gd name="connsiteY13612" fmla="*/ 881820 h 2179871"/>
                <a:gd name="connsiteX13613" fmla="*/ 1467875 w 2663714"/>
                <a:gd name="connsiteY13613" fmla="*/ 894879 h 2179871"/>
                <a:gd name="connsiteX13614" fmla="*/ 1460026 w 2663714"/>
                <a:gd name="connsiteY13614" fmla="*/ 882844 h 2179871"/>
                <a:gd name="connsiteX13615" fmla="*/ 1491337 w 2663714"/>
                <a:gd name="connsiteY13615" fmla="*/ 872859 h 2179871"/>
                <a:gd name="connsiteX13616" fmla="*/ 1493385 w 2663714"/>
                <a:gd name="connsiteY13616" fmla="*/ 888221 h 2179871"/>
                <a:gd name="connsiteX13617" fmla="*/ 1493385 w 2663714"/>
                <a:gd name="connsiteY13617" fmla="*/ 888221 h 2179871"/>
                <a:gd name="connsiteX13618" fmla="*/ 1493385 w 2663714"/>
                <a:gd name="connsiteY13618" fmla="*/ 888221 h 2179871"/>
                <a:gd name="connsiteX13619" fmla="*/ 1493385 w 2663714"/>
                <a:gd name="connsiteY13619" fmla="*/ 888221 h 2179871"/>
                <a:gd name="connsiteX13620" fmla="*/ 1493385 w 2663714"/>
                <a:gd name="connsiteY13620" fmla="*/ 888221 h 2179871"/>
                <a:gd name="connsiteX13621" fmla="*/ 1493470 w 2663714"/>
                <a:gd name="connsiteY13621" fmla="*/ 888221 h 2179871"/>
                <a:gd name="connsiteX13622" fmla="*/ 1488692 w 2663714"/>
                <a:gd name="connsiteY13622" fmla="*/ 891977 h 2179871"/>
                <a:gd name="connsiteX13623" fmla="*/ 1488692 w 2663714"/>
                <a:gd name="connsiteY13623" fmla="*/ 891977 h 2179871"/>
                <a:gd name="connsiteX13624" fmla="*/ 1488692 w 2663714"/>
                <a:gd name="connsiteY13624" fmla="*/ 891977 h 2179871"/>
                <a:gd name="connsiteX13625" fmla="*/ 1488692 w 2663714"/>
                <a:gd name="connsiteY13625" fmla="*/ 891977 h 2179871"/>
                <a:gd name="connsiteX13626" fmla="*/ 1488692 w 2663714"/>
                <a:gd name="connsiteY13626" fmla="*/ 891977 h 2179871"/>
                <a:gd name="connsiteX13627" fmla="*/ 1475383 w 2663714"/>
                <a:gd name="connsiteY13627" fmla="*/ 905206 h 2179871"/>
                <a:gd name="connsiteX13628" fmla="*/ 1469496 w 2663714"/>
                <a:gd name="connsiteY13628" fmla="*/ 897610 h 2179871"/>
                <a:gd name="connsiteX13629" fmla="*/ 1493214 w 2663714"/>
                <a:gd name="connsiteY13629" fmla="*/ 888221 h 2179871"/>
                <a:gd name="connsiteX13630" fmla="*/ 1488692 w 2663714"/>
                <a:gd name="connsiteY13630" fmla="*/ 901024 h 2179871"/>
                <a:gd name="connsiteX13631" fmla="*/ 1480416 w 2663714"/>
                <a:gd name="connsiteY13631" fmla="*/ 910924 h 2179871"/>
                <a:gd name="connsiteX13632" fmla="*/ 1478625 w 2663714"/>
                <a:gd name="connsiteY13632" fmla="*/ 908961 h 2179871"/>
                <a:gd name="connsiteX13633" fmla="*/ 1488692 w 2663714"/>
                <a:gd name="connsiteY13633" fmla="*/ 901024 h 2179871"/>
                <a:gd name="connsiteX13634" fmla="*/ 1517103 w 2663714"/>
                <a:gd name="connsiteY13634" fmla="*/ 896927 h 2179871"/>
                <a:gd name="connsiteX13635" fmla="*/ 1520260 w 2663714"/>
                <a:gd name="connsiteY13635" fmla="*/ 891891 h 2179871"/>
                <a:gd name="connsiteX13636" fmla="*/ 1522137 w 2663714"/>
                <a:gd name="connsiteY13636" fmla="*/ 893940 h 2179871"/>
                <a:gd name="connsiteX13637" fmla="*/ 1516847 w 2663714"/>
                <a:gd name="connsiteY13637" fmla="*/ 909473 h 2179871"/>
                <a:gd name="connsiteX13638" fmla="*/ 1517103 w 2663714"/>
                <a:gd name="connsiteY13638" fmla="*/ 909559 h 2179871"/>
                <a:gd name="connsiteX13639" fmla="*/ 1523246 w 2663714"/>
                <a:gd name="connsiteY13639" fmla="*/ 895049 h 2179871"/>
                <a:gd name="connsiteX13640" fmla="*/ 1531522 w 2663714"/>
                <a:gd name="connsiteY13640" fmla="*/ 902731 h 2179871"/>
                <a:gd name="connsiteX13641" fmla="*/ 1529645 w 2663714"/>
                <a:gd name="connsiteY13641" fmla="*/ 908620 h 2179871"/>
                <a:gd name="connsiteX13642" fmla="*/ 1513178 w 2663714"/>
                <a:gd name="connsiteY13642" fmla="*/ 929018 h 2179871"/>
                <a:gd name="connsiteX13643" fmla="*/ 1513178 w 2663714"/>
                <a:gd name="connsiteY13643" fmla="*/ 929018 h 2179871"/>
                <a:gd name="connsiteX13644" fmla="*/ 1513178 w 2663714"/>
                <a:gd name="connsiteY13644" fmla="*/ 929018 h 2179871"/>
                <a:gd name="connsiteX13645" fmla="*/ 1513178 w 2663714"/>
                <a:gd name="connsiteY13645" fmla="*/ 929018 h 2179871"/>
                <a:gd name="connsiteX13646" fmla="*/ 1513178 w 2663714"/>
                <a:gd name="connsiteY13646" fmla="*/ 929018 h 2179871"/>
                <a:gd name="connsiteX13647" fmla="*/ 1508401 w 2663714"/>
                <a:gd name="connsiteY13647" fmla="*/ 936187 h 2179871"/>
                <a:gd name="connsiteX13648" fmla="*/ 1497821 w 2663714"/>
                <a:gd name="connsiteY13648" fmla="*/ 927908 h 2179871"/>
                <a:gd name="connsiteX13649" fmla="*/ 1517018 w 2663714"/>
                <a:gd name="connsiteY13649" fmla="*/ 896842 h 2179871"/>
                <a:gd name="connsiteX13650" fmla="*/ 1518809 w 2663714"/>
                <a:gd name="connsiteY13650" fmla="*/ 933371 h 2179871"/>
                <a:gd name="connsiteX13651" fmla="*/ 1518809 w 2663714"/>
                <a:gd name="connsiteY13651" fmla="*/ 933371 h 2179871"/>
                <a:gd name="connsiteX13652" fmla="*/ 1518809 w 2663714"/>
                <a:gd name="connsiteY13652" fmla="*/ 933371 h 2179871"/>
                <a:gd name="connsiteX13653" fmla="*/ 1518809 w 2663714"/>
                <a:gd name="connsiteY13653" fmla="*/ 933371 h 2179871"/>
                <a:gd name="connsiteX13654" fmla="*/ 1518809 w 2663714"/>
                <a:gd name="connsiteY13654" fmla="*/ 933285 h 2179871"/>
                <a:gd name="connsiteX13655" fmla="*/ 1535873 w 2663714"/>
                <a:gd name="connsiteY13655" fmla="*/ 906486 h 2179871"/>
                <a:gd name="connsiteX13656" fmla="*/ 1543210 w 2663714"/>
                <a:gd name="connsiteY13656" fmla="*/ 911778 h 2179871"/>
                <a:gd name="connsiteX13657" fmla="*/ 1541589 w 2663714"/>
                <a:gd name="connsiteY13657" fmla="*/ 918435 h 2179871"/>
                <a:gd name="connsiteX13658" fmla="*/ 1530925 w 2663714"/>
                <a:gd name="connsiteY13658" fmla="*/ 933029 h 2179871"/>
                <a:gd name="connsiteX13659" fmla="*/ 1530925 w 2663714"/>
                <a:gd name="connsiteY13659" fmla="*/ 933029 h 2179871"/>
                <a:gd name="connsiteX13660" fmla="*/ 1530925 w 2663714"/>
                <a:gd name="connsiteY13660" fmla="*/ 933029 h 2179871"/>
                <a:gd name="connsiteX13661" fmla="*/ 1530925 w 2663714"/>
                <a:gd name="connsiteY13661" fmla="*/ 933029 h 2179871"/>
                <a:gd name="connsiteX13662" fmla="*/ 1530925 w 2663714"/>
                <a:gd name="connsiteY13662" fmla="*/ 933029 h 2179871"/>
                <a:gd name="connsiteX13663" fmla="*/ 1522734 w 2663714"/>
                <a:gd name="connsiteY13663" fmla="*/ 945917 h 2179871"/>
                <a:gd name="connsiteX13664" fmla="*/ 1513435 w 2663714"/>
                <a:gd name="connsiteY13664" fmla="*/ 940028 h 2179871"/>
                <a:gd name="connsiteX13665" fmla="*/ 1518724 w 2663714"/>
                <a:gd name="connsiteY13665" fmla="*/ 933456 h 2179871"/>
                <a:gd name="connsiteX13666" fmla="*/ 1536726 w 2663714"/>
                <a:gd name="connsiteY13666" fmla="*/ 936955 h 2179871"/>
                <a:gd name="connsiteX13667" fmla="*/ 1536726 w 2663714"/>
                <a:gd name="connsiteY13667" fmla="*/ 936955 h 2179871"/>
                <a:gd name="connsiteX13668" fmla="*/ 1536726 w 2663714"/>
                <a:gd name="connsiteY13668" fmla="*/ 936870 h 2179871"/>
                <a:gd name="connsiteX13669" fmla="*/ 1536726 w 2663714"/>
                <a:gd name="connsiteY13669" fmla="*/ 936785 h 2179871"/>
                <a:gd name="connsiteX13670" fmla="*/ 1536726 w 2663714"/>
                <a:gd name="connsiteY13670" fmla="*/ 936785 h 2179871"/>
                <a:gd name="connsiteX13671" fmla="*/ 1549865 w 2663714"/>
                <a:gd name="connsiteY13671" fmla="*/ 915874 h 2179871"/>
                <a:gd name="connsiteX13672" fmla="*/ 1567782 w 2663714"/>
                <a:gd name="connsiteY13672" fmla="*/ 924580 h 2179871"/>
                <a:gd name="connsiteX13673" fmla="*/ 1557373 w 2663714"/>
                <a:gd name="connsiteY13673" fmla="*/ 939345 h 2179871"/>
                <a:gd name="connsiteX13674" fmla="*/ 1557373 w 2663714"/>
                <a:gd name="connsiteY13674" fmla="*/ 939345 h 2179871"/>
                <a:gd name="connsiteX13675" fmla="*/ 1557373 w 2663714"/>
                <a:gd name="connsiteY13675" fmla="*/ 939345 h 2179871"/>
                <a:gd name="connsiteX13676" fmla="*/ 1557373 w 2663714"/>
                <a:gd name="connsiteY13676" fmla="*/ 939345 h 2179871"/>
                <a:gd name="connsiteX13677" fmla="*/ 1557373 w 2663714"/>
                <a:gd name="connsiteY13677" fmla="*/ 939345 h 2179871"/>
                <a:gd name="connsiteX13678" fmla="*/ 1546282 w 2663714"/>
                <a:gd name="connsiteY13678" fmla="*/ 958122 h 2179871"/>
                <a:gd name="connsiteX13679" fmla="*/ 1527768 w 2663714"/>
                <a:gd name="connsiteY13679" fmla="*/ 948989 h 2179871"/>
                <a:gd name="connsiteX13680" fmla="*/ 1536470 w 2663714"/>
                <a:gd name="connsiteY13680" fmla="*/ 937041 h 2179871"/>
                <a:gd name="connsiteX13681" fmla="*/ 1563345 w 2663714"/>
                <a:gd name="connsiteY13681" fmla="*/ 943186 h 2179871"/>
                <a:gd name="connsiteX13682" fmla="*/ 1563345 w 2663714"/>
                <a:gd name="connsiteY13682" fmla="*/ 943186 h 2179871"/>
                <a:gd name="connsiteX13683" fmla="*/ 1563345 w 2663714"/>
                <a:gd name="connsiteY13683" fmla="*/ 943100 h 2179871"/>
                <a:gd name="connsiteX13684" fmla="*/ 1563345 w 2663714"/>
                <a:gd name="connsiteY13684" fmla="*/ 943100 h 2179871"/>
                <a:gd name="connsiteX13685" fmla="*/ 1563345 w 2663714"/>
                <a:gd name="connsiteY13685" fmla="*/ 943015 h 2179871"/>
                <a:gd name="connsiteX13686" fmla="*/ 1573242 w 2663714"/>
                <a:gd name="connsiteY13686" fmla="*/ 926543 h 2179871"/>
                <a:gd name="connsiteX13687" fmla="*/ 1585272 w 2663714"/>
                <a:gd name="connsiteY13687" fmla="*/ 929957 h 2179871"/>
                <a:gd name="connsiteX13688" fmla="*/ 1587148 w 2663714"/>
                <a:gd name="connsiteY13688" fmla="*/ 930298 h 2179871"/>
                <a:gd name="connsiteX13689" fmla="*/ 1582968 w 2663714"/>
                <a:gd name="connsiteY13689" fmla="*/ 936614 h 2179871"/>
                <a:gd name="connsiteX13690" fmla="*/ 1582968 w 2663714"/>
                <a:gd name="connsiteY13690" fmla="*/ 936614 h 2179871"/>
                <a:gd name="connsiteX13691" fmla="*/ 1582968 w 2663714"/>
                <a:gd name="connsiteY13691" fmla="*/ 936614 h 2179871"/>
                <a:gd name="connsiteX13692" fmla="*/ 1582968 w 2663714"/>
                <a:gd name="connsiteY13692" fmla="*/ 936614 h 2179871"/>
                <a:gd name="connsiteX13693" fmla="*/ 1582968 w 2663714"/>
                <a:gd name="connsiteY13693" fmla="*/ 936614 h 2179871"/>
                <a:gd name="connsiteX13694" fmla="*/ 1566502 w 2663714"/>
                <a:gd name="connsiteY13694" fmla="*/ 965291 h 2179871"/>
                <a:gd name="connsiteX13695" fmla="*/ 1553960 w 2663714"/>
                <a:gd name="connsiteY13695" fmla="*/ 961280 h 2179871"/>
                <a:gd name="connsiteX13696" fmla="*/ 1551400 w 2663714"/>
                <a:gd name="connsiteY13696" fmla="*/ 960170 h 2179871"/>
                <a:gd name="connsiteX13697" fmla="*/ 1563260 w 2663714"/>
                <a:gd name="connsiteY13697" fmla="*/ 943186 h 2179871"/>
                <a:gd name="connsiteX13698" fmla="*/ 1588940 w 2663714"/>
                <a:gd name="connsiteY13698" fmla="*/ 940369 h 2179871"/>
                <a:gd name="connsiteX13699" fmla="*/ 1588940 w 2663714"/>
                <a:gd name="connsiteY13699" fmla="*/ 940369 h 2179871"/>
                <a:gd name="connsiteX13700" fmla="*/ 1588940 w 2663714"/>
                <a:gd name="connsiteY13700" fmla="*/ 940199 h 2179871"/>
                <a:gd name="connsiteX13701" fmla="*/ 1589026 w 2663714"/>
                <a:gd name="connsiteY13701" fmla="*/ 940028 h 2179871"/>
                <a:gd name="connsiteX13702" fmla="*/ 1589026 w 2663714"/>
                <a:gd name="connsiteY13702" fmla="*/ 940028 h 2179871"/>
                <a:gd name="connsiteX13703" fmla="*/ 1594059 w 2663714"/>
                <a:gd name="connsiteY13703" fmla="*/ 931322 h 2179871"/>
                <a:gd name="connsiteX13704" fmla="*/ 1594656 w 2663714"/>
                <a:gd name="connsiteY13704" fmla="*/ 931408 h 2179871"/>
                <a:gd name="connsiteX13705" fmla="*/ 1593974 w 2663714"/>
                <a:gd name="connsiteY13705" fmla="*/ 933115 h 2179871"/>
                <a:gd name="connsiteX13706" fmla="*/ 1594230 w 2663714"/>
                <a:gd name="connsiteY13706" fmla="*/ 933200 h 2179871"/>
                <a:gd name="connsiteX13707" fmla="*/ 1595083 w 2663714"/>
                <a:gd name="connsiteY13707" fmla="*/ 931408 h 2179871"/>
                <a:gd name="connsiteX13708" fmla="*/ 1604553 w 2663714"/>
                <a:gd name="connsiteY13708" fmla="*/ 932432 h 2179871"/>
                <a:gd name="connsiteX13709" fmla="*/ 1581518 w 2663714"/>
                <a:gd name="connsiteY13709" fmla="*/ 969046 h 2179871"/>
                <a:gd name="connsiteX13710" fmla="*/ 1571450 w 2663714"/>
                <a:gd name="connsiteY13710" fmla="*/ 966571 h 2179871"/>
                <a:gd name="connsiteX13711" fmla="*/ 1588855 w 2663714"/>
                <a:gd name="connsiteY13711" fmla="*/ 940284 h 2179871"/>
                <a:gd name="connsiteX13712" fmla="*/ 1636206 w 2663714"/>
                <a:gd name="connsiteY13712" fmla="*/ 930896 h 2179871"/>
                <a:gd name="connsiteX13713" fmla="*/ 1641752 w 2663714"/>
                <a:gd name="connsiteY13713" fmla="*/ 929786 h 2179871"/>
                <a:gd name="connsiteX13714" fmla="*/ 1640984 w 2663714"/>
                <a:gd name="connsiteY13714" fmla="*/ 932944 h 2179871"/>
                <a:gd name="connsiteX13715" fmla="*/ 1641240 w 2663714"/>
                <a:gd name="connsiteY13715" fmla="*/ 932944 h 2179871"/>
                <a:gd name="connsiteX13716" fmla="*/ 1642349 w 2663714"/>
                <a:gd name="connsiteY13716" fmla="*/ 929530 h 2179871"/>
                <a:gd name="connsiteX13717" fmla="*/ 1646529 w 2663714"/>
                <a:gd name="connsiteY13717" fmla="*/ 928506 h 2179871"/>
                <a:gd name="connsiteX13718" fmla="*/ 1646103 w 2663714"/>
                <a:gd name="connsiteY13718" fmla="*/ 929274 h 2179871"/>
                <a:gd name="connsiteX13719" fmla="*/ 1646103 w 2663714"/>
                <a:gd name="connsiteY13719" fmla="*/ 929274 h 2179871"/>
                <a:gd name="connsiteX13720" fmla="*/ 1646017 w 2663714"/>
                <a:gd name="connsiteY13720" fmla="*/ 929445 h 2179871"/>
                <a:gd name="connsiteX13721" fmla="*/ 1646017 w 2663714"/>
                <a:gd name="connsiteY13721" fmla="*/ 929615 h 2179871"/>
                <a:gd name="connsiteX13722" fmla="*/ 1645932 w 2663714"/>
                <a:gd name="connsiteY13722" fmla="*/ 929615 h 2179871"/>
                <a:gd name="connsiteX13723" fmla="*/ 1620678 w 2663714"/>
                <a:gd name="connsiteY13723" fmla="*/ 973826 h 2179871"/>
                <a:gd name="connsiteX13724" fmla="*/ 1608478 w 2663714"/>
                <a:gd name="connsiteY13724" fmla="*/ 973228 h 2179871"/>
                <a:gd name="connsiteX13725" fmla="*/ 1636206 w 2663714"/>
                <a:gd name="connsiteY13725" fmla="*/ 930810 h 2179871"/>
                <a:gd name="connsiteX13726" fmla="*/ 1651990 w 2663714"/>
                <a:gd name="connsiteY13726" fmla="*/ 933115 h 2179871"/>
                <a:gd name="connsiteX13727" fmla="*/ 1651990 w 2663714"/>
                <a:gd name="connsiteY13727" fmla="*/ 933115 h 2179871"/>
                <a:gd name="connsiteX13728" fmla="*/ 1651990 w 2663714"/>
                <a:gd name="connsiteY13728" fmla="*/ 933115 h 2179871"/>
                <a:gd name="connsiteX13729" fmla="*/ 1651990 w 2663714"/>
                <a:gd name="connsiteY13729" fmla="*/ 933115 h 2179871"/>
                <a:gd name="connsiteX13730" fmla="*/ 1651990 w 2663714"/>
                <a:gd name="connsiteY13730" fmla="*/ 933115 h 2179871"/>
                <a:gd name="connsiteX13731" fmla="*/ 1655999 w 2663714"/>
                <a:gd name="connsiteY13731" fmla="*/ 925860 h 2179871"/>
                <a:gd name="connsiteX13732" fmla="*/ 1668541 w 2663714"/>
                <a:gd name="connsiteY13732" fmla="*/ 920739 h 2179871"/>
                <a:gd name="connsiteX13733" fmla="*/ 1641069 w 2663714"/>
                <a:gd name="connsiteY13733" fmla="*/ 973143 h 2179871"/>
                <a:gd name="connsiteX13734" fmla="*/ 1625456 w 2663714"/>
                <a:gd name="connsiteY13734" fmla="*/ 973997 h 2179871"/>
                <a:gd name="connsiteX13735" fmla="*/ 1651904 w 2663714"/>
                <a:gd name="connsiteY13735" fmla="*/ 933200 h 2179871"/>
                <a:gd name="connsiteX13736" fmla="*/ 1666238 w 2663714"/>
                <a:gd name="connsiteY13736" fmla="*/ 967425 h 2179871"/>
                <a:gd name="connsiteX13737" fmla="*/ 1666408 w 2663714"/>
                <a:gd name="connsiteY13737" fmla="*/ 967083 h 2179871"/>
                <a:gd name="connsiteX13738" fmla="*/ 1689273 w 2663714"/>
                <a:gd name="connsiteY13738" fmla="*/ 942076 h 2179871"/>
                <a:gd name="connsiteX13739" fmla="*/ 1762646 w 2663714"/>
                <a:gd name="connsiteY13739" fmla="*/ 864153 h 2179871"/>
                <a:gd name="connsiteX13740" fmla="*/ 1762646 w 2663714"/>
                <a:gd name="connsiteY13740" fmla="*/ 864153 h 2179871"/>
                <a:gd name="connsiteX13741" fmla="*/ 1762646 w 2663714"/>
                <a:gd name="connsiteY13741" fmla="*/ 864153 h 2179871"/>
                <a:gd name="connsiteX13742" fmla="*/ 1762646 w 2663714"/>
                <a:gd name="connsiteY13742" fmla="*/ 864153 h 2179871"/>
                <a:gd name="connsiteX13743" fmla="*/ 1762646 w 2663714"/>
                <a:gd name="connsiteY13743" fmla="*/ 864153 h 2179871"/>
                <a:gd name="connsiteX13744" fmla="*/ 1793190 w 2663714"/>
                <a:gd name="connsiteY13744" fmla="*/ 830014 h 2179871"/>
                <a:gd name="connsiteX13745" fmla="*/ 1788327 w 2663714"/>
                <a:gd name="connsiteY13745" fmla="*/ 855106 h 2179871"/>
                <a:gd name="connsiteX13746" fmla="*/ 1762134 w 2663714"/>
                <a:gd name="connsiteY13746" fmla="*/ 882588 h 2179871"/>
                <a:gd name="connsiteX13747" fmla="*/ 1762134 w 2663714"/>
                <a:gd name="connsiteY13747" fmla="*/ 882588 h 2179871"/>
                <a:gd name="connsiteX13748" fmla="*/ 1761963 w 2663714"/>
                <a:gd name="connsiteY13748" fmla="*/ 882759 h 2179871"/>
                <a:gd name="connsiteX13749" fmla="*/ 1761793 w 2663714"/>
                <a:gd name="connsiteY13749" fmla="*/ 882930 h 2179871"/>
                <a:gd name="connsiteX13750" fmla="*/ 1761793 w 2663714"/>
                <a:gd name="connsiteY13750" fmla="*/ 882930 h 2179871"/>
                <a:gd name="connsiteX13751" fmla="*/ 1693966 w 2663714"/>
                <a:gd name="connsiteY13751" fmla="*/ 959402 h 2179871"/>
                <a:gd name="connsiteX13752" fmla="*/ 1665214 w 2663714"/>
                <a:gd name="connsiteY13752" fmla="*/ 969046 h 2179871"/>
                <a:gd name="connsiteX13753" fmla="*/ 1666067 w 2663714"/>
                <a:gd name="connsiteY13753" fmla="*/ 967595 h 2179871"/>
                <a:gd name="connsiteX13754" fmla="*/ 1767168 w 2663714"/>
                <a:gd name="connsiteY13754" fmla="*/ 887453 h 2179871"/>
                <a:gd name="connsiteX13755" fmla="*/ 1767168 w 2663714"/>
                <a:gd name="connsiteY13755" fmla="*/ 887453 h 2179871"/>
                <a:gd name="connsiteX13756" fmla="*/ 1767168 w 2663714"/>
                <a:gd name="connsiteY13756" fmla="*/ 887453 h 2179871"/>
                <a:gd name="connsiteX13757" fmla="*/ 1767168 w 2663714"/>
                <a:gd name="connsiteY13757" fmla="*/ 887453 h 2179871"/>
                <a:gd name="connsiteX13758" fmla="*/ 1767168 w 2663714"/>
                <a:gd name="connsiteY13758" fmla="*/ 887453 h 2179871"/>
                <a:gd name="connsiteX13759" fmla="*/ 1783804 w 2663714"/>
                <a:gd name="connsiteY13759" fmla="*/ 868591 h 2179871"/>
                <a:gd name="connsiteX13760" fmla="*/ 1769557 w 2663714"/>
                <a:gd name="connsiteY13760" fmla="*/ 896671 h 2179871"/>
                <a:gd name="connsiteX13761" fmla="*/ 1768192 w 2663714"/>
                <a:gd name="connsiteY13761" fmla="*/ 898122 h 2179871"/>
                <a:gd name="connsiteX13762" fmla="*/ 1768192 w 2663714"/>
                <a:gd name="connsiteY13762" fmla="*/ 898122 h 2179871"/>
                <a:gd name="connsiteX13763" fmla="*/ 1768021 w 2663714"/>
                <a:gd name="connsiteY13763" fmla="*/ 898292 h 2179871"/>
                <a:gd name="connsiteX13764" fmla="*/ 1767850 w 2663714"/>
                <a:gd name="connsiteY13764" fmla="*/ 898463 h 2179871"/>
                <a:gd name="connsiteX13765" fmla="*/ 1767850 w 2663714"/>
                <a:gd name="connsiteY13765" fmla="*/ 898463 h 2179871"/>
                <a:gd name="connsiteX13766" fmla="*/ 1765717 w 2663714"/>
                <a:gd name="connsiteY13766" fmla="*/ 901024 h 2179871"/>
                <a:gd name="connsiteX13767" fmla="*/ 1760342 w 2663714"/>
                <a:gd name="connsiteY13767" fmla="*/ 904523 h 2179871"/>
                <a:gd name="connsiteX13768" fmla="*/ 1744900 w 2663714"/>
                <a:gd name="connsiteY13768" fmla="*/ 914594 h 2179871"/>
                <a:gd name="connsiteX13769" fmla="*/ 1745071 w 2663714"/>
                <a:gd name="connsiteY13769" fmla="*/ 914850 h 2179871"/>
                <a:gd name="connsiteX13770" fmla="*/ 1761367 w 2663714"/>
                <a:gd name="connsiteY13770" fmla="*/ 906315 h 2179871"/>
                <a:gd name="connsiteX13771" fmla="*/ 1747630 w 2663714"/>
                <a:gd name="connsiteY13771" fmla="*/ 922958 h 2179871"/>
                <a:gd name="connsiteX13772" fmla="*/ 1736027 w 2663714"/>
                <a:gd name="connsiteY13772" fmla="*/ 929445 h 2179871"/>
                <a:gd name="connsiteX13773" fmla="*/ 1736198 w 2663714"/>
                <a:gd name="connsiteY13773" fmla="*/ 929701 h 2179871"/>
                <a:gd name="connsiteX13774" fmla="*/ 1745497 w 2663714"/>
                <a:gd name="connsiteY13774" fmla="*/ 925689 h 2179871"/>
                <a:gd name="connsiteX13775" fmla="*/ 1744559 w 2663714"/>
                <a:gd name="connsiteY13775" fmla="*/ 926884 h 2179871"/>
                <a:gd name="connsiteX13776" fmla="*/ 1701388 w 2663714"/>
                <a:gd name="connsiteY13776" fmla="*/ 956244 h 2179871"/>
                <a:gd name="connsiteX13777" fmla="*/ 1699596 w 2663714"/>
                <a:gd name="connsiteY13777" fmla="*/ 957012 h 2179871"/>
                <a:gd name="connsiteX13778" fmla="*/ 1767083 w 2663714"/>
                <a:gd name="connsiteY13778" fmla="*/ 887624 h 2179871"/>
                <a:gd name="connsiteX13779" fmla="*/ 1732956 w 2663714"/>
                <a:gd name="connsiteY13779" fmla="*/ 967766 h 2179871"/>
                <a:gd name="connsiteX13780" fmla="*/ 1738075 w 2663714"/>
                <a:gd name="connsiteY13780" fmla="*/ 965803 h 2179871"/>
                <a:gd name="connsiteX13781" fmla="*/ 1731590 w 2663714"/>
                <a:gd name="connsiteY13781" fmla="*/ 974423 h 2179871"/>
                <a:gd name="connsiteX13782" fmla="*/ 1722120 w 2663714"/>
                <a:gd name="connsiteY13782" fmla="*/ 978093 h 2179871"/>
                <a:gd name="connsiteX13783" fmla="*/ 1732956 w 2663714"/>
                <a:gd name="connsiteY13783" fmla="*/ 967681 h 2179871"/>
                <a:gd name="connsiteX13784" fmla="*/ 1743706 w 2663714"/>
                <a:gd name="connsiteY13784" fmla="*/ 963584 h 2179871"/>
                <a:gd name="connsiteX13785" fmla="*/ 1756589 w 2663714"/>
                <a:gd name="connsiteY13785" fmla="*/ 958463 h 2179871"/>
                <a:gd name="connsiteX13786" fmla="*/ 1753090 w 2663714"/>
                <a:gd name="connsiteY13786" fmla="*/ 966145 h 2179871"/>
                <a:gd name="connsiteX13787" fmla="*/ 1735771 w 2663714"/>
                <a:gd name="connsiteY13787" fmla="*/ 972802 h 2179871"/>
                <a:gd name="connsiteX13788" fmla="*/ 1743706 w 2663714"/>
                <a:gd name="connsiteY13788" fmla="*/ 963584 h 2179871"/>
                <a:gd name="connsiteX13789" fmla="*/ 1758636 w 2663714"/>
                <a:gd name="connsiteY13789" fmla="*/ 971522 h 2179871"/>
                <a:gd name="connsiteX13790" fmla="*/ 1758636 w 2663714"/>
                <a:gd name="connsiteY13790" fmla="*/ 971522 h 2179871"/>
                <a:gd name="connsiteX13791" fmla="*/ 1758636 w 2663714"/>
                <a:gd name="connsiteY13791" fmla="*/ 971522 h 2179871"/>
                <a:gd name="connsiteX13792" fmla="*/ 1758636 w 2663714"/>
                <a:gd name="connsiteY13792" fmla="*/ 971522 h 2179871"/>
                <a:gd name="connsiteX13793" fmla="*/ 1758636 w 2663714"/>
                <a:gd name="connsiteY13793" fmla="*/ 971522 h 2179871"/>
                <a:gd name="connsiteX13794" fmla="*/ 1781842 w 2663714"/>
                <a:gd name="connsiteY13794" fmla="*/ 962560 h 2179871"/>
                <a:gd name="connsiteX13795" fmla="*/ 1775614 w 2663714"/>
                <a:gd name="connsiteY13795" fmla="*/ 977837 h 2179871"/>
                <a:gd name="connsiteX13796" fmla="*/ 1758807 w 2663714"/>
                <a:gd name="connsiteY13796" fmla="*/ 982531 h 2179871"/>
                <a:gd name="connsiteX13797" fmla="*/ 1758807 w 2663714"/>
                <a:gd name="connsiteY13797" fmla="*/ 982531 h 2179871"/>
                <a:gd name="connsiteX13798" fmla="*/ 1758636 w 2663714"/>
                <a:gd name="connsiteY13798" fmla="*/ 982531 h 2179871"/>
                <a:gd name="connsiteX13799" fmla="*/ 1758466 w 2663714"/>
                <a:gd name="connsiteY13799" fmla="*/ 982531 h 2179871"/>
                <a:gd name="connsiteX13800" fmla="*/ 1758466 w 2663714"/>
                <a:gd name="connsiteY13800" fmla="*/ 982531 h 2179871"/>
                <a:gd name="connsiteX13801" fmla="*/ 1749593 w 2663714"/>
                <a:gd name="connsiteY13801" fmla="*/ 985604 h 2179871"/>
                <a:gd name="connsiteX13802" fmla="*/ 1756333 w 2663714"/>
                <a:gd name="connsiteY13802" fmla="*/ 972119 h 2179871"/>
                <a:gd name="connsiteX13803" fmla="*/ 1758551 w 2663714"/>
                <a:gd name="connsiteY13803" fmla="*/ 971351 h 2179871"/>
                <a:gd name="connsiteX13804" fmla="*/ 1760769 w 2663714"/>
                <a:gd name="connsiteY13804" fmla="*/ 989274 h 2179871"/>
                <a:gd name="connsiteX13805" fmla="*/ 1760769 w 2663714"/>
                <a:gd name="connsiteY13805" fmla="*/ 989274 h 2179871"/>
                <a:gd name="connsiteX13806" fmla="*/ 1760769 w 2663714"/>
                <a:gd name="connsiteY13806" fmla="*/ 989274 h 2179871"/>
                <a:gd name="connsiteX13807" fmla="*/ 1760769 w 2663714"/>
                <a:gd name="connsiteY13807" fmla="*/ 989274 h 2179871"/>
                <a:gd name="connsiteX13808" fmla="*/ 1760769 w 2663714"/>
                <a:gd name="connsiteY13808" fmla="*/ 989274 h 2179871"/>
                <a:gd name="connsiteX13809" fmla="*/ 1772628 w 2663714"/>
                <a:gd name="connsiteY13809" fmla="*/ 985177 h 2179871"/>
                <a:gd name="connsiteX13810" fmla="*/ 1766144 w 2663714"/>
                <a:gd name="connsiteY13810" fmla="*/ 1001479 h 2179871"/>
                <a:gd name="connsiteX13811" fmla="*/ 1753859 w 2663714"/>
                <a:gd name="connsiteY13811" fmla="*/ 1004978 h 2179871"/>
                <a:gd name="connsiteX13812" fmla="*/ 1753859 w 2663714"/>
                <a:gd name="connsiteY13812" fmla="*/ 1004978 h 2179871"/>
                <a:gd name="connsiteX13813" fmla="*/ 1753688 w 2663714"/>
                <a:gd name="connsiteY13813" fmla="*/ 1004978 h 2179871"/>
                <a:gd name="connsiteX13814" fmla="*/ 1753517 w 2663714"/>
                <a:gd name="connsiteY13814" fmla="*/ 1004978 h 2179871"/>
                <a:gd name="connsiteX13815" fmla="*/ 1753517 w 2663714"/>
                <a:gd name="connsiteY13815" fmla="*/ 1004978 h 2179871"/>
                <a:gd name="connsiteX13816" fmla="*/ 1737136 w 2663714"/>
                <a:gd name="connsiteY13816" fmla="*/ 1010526 h 2179871"/>
                <a:gd name="connsiteX13817" fmla="*/ 1745668 w 2663714"/>
                <a:gd name="connsiteY13817" fmla="*/ 993371 h 2179871"/>
                <a:gd name="connsiteX13818" fmla="*/ 1760598 w 2663714"/>
                <a:gd name="connsiteY13818" fmla="*/ 989189 h 2179871"/>
                <a:gd name="connsiteX13819" fmla="*/ 1750275 w 2663714"/>
                <a:gd name="connsiteY13819" fmla="*/ 1049530 h 2179871"/>
                <a:gd name="connsiteX13820" fmla="*/ 1752835 w 2663714"/>
                <a:gd name="connsiteY13820" fmla="*/ 1043556 h 2179871"/>
                <a:gd name="connsiteX13821" fmla="*/ 1771263 w 2663714"/>
                <a:gd name="connsiteY13821" fmla="*/ 1037923 h 2179871"/>
                <a:gd name="connsiteX13822" fmla="*/ 1766144 w 2663714"/>
                <a:gd name="connsiteY13822" fmla="*/ 1052688 h 2179871"/>
                <a:gd name="connsiteX13823" fmla="*/ 1746777 w 2663714"/>
                <a:gd name="connsiteY13823" fmla="*/ 1057979 h 2179871"/>
                <a:gd name="connsiteX13824" fmla="*/ 1750360 w 2663714"/>
                <a:gd name="connsiteY13824" fmla="*/ 1049530 h 2179871"/>
                <a:gd name="connsiteX13825" fmla="*/ 1775188 w 2663714"/>
                <a:gd name="connsiteY13825" fmla="*/ 1036728 h 2179871"/>
                <a:gd name="connsiteX13826" fmla="*/ 1795323 w 2663714"/>
                <a:gd name="connsiteY13826" fmla="*/ 1030327 h 2179871"/>
                <a:gd name="connsiteX13827" fmla="*/ 1789607 w 2663714"/>
                <a:gd name="connsiteY13827" fmla="*/ 1046372 h 2179871"/>
                <a:gd name="connsiteX13828" fmla="*/ 1769045 w 2663714"/>
                <a:gd name="connsiteY13828" fmla="*/ 1051920 h 2179871"/>
                <a:gd name="connsiteX13829" fmla="*/ 1775273 w 2663714"/>
                <a:gd name="connsiteY13829" fmla="*/ 1036728 h 2179871"/>
                <a:gd name="connsiteX13830" fmla="*/ 1793702 w 2663714"/>
                <a:gd name="connsiteY13830" fmla="*/ 1049615 h 2179871"/>
                <a:gd name="connsiteX13831" fmla="*/ 1801807 w 2663714"/>
                <a:gd name="connsiteY13831" fmla="*/ 1046799 h 2179871"/>
                <a:gd name="connsiteX13832" fmla="*/ 1789009 w 2663714"/>
                <a:gd name="connsiteY13832" fmla="*/ 1081450 h 2179871"/>
                <a:gd name="connsiteX13833" fmla="*/ 1787900 w 2663714"/>
                <a:gd name="connsiteY13833" fmla="*/ 1082475 h 2179871"/>
                <a:gd name="connsiteX13834" fmla="*/ 1779624 w 2663714"/>
                <a:gd name="connsiteY13834" fmla="*/ 1084437 h 2179871"/>
                <a:gd name="connsiteX13835" fmla="*/ 1793702 w 2663714"/>
                <a:gd name="connsiteY13835" fmla="*/ 1049701 h 2179871"/>
                <a:gd name="connsiteX13836" fmla="*/ 1776724 w 2663714"/>
                <a:gd name="connsiteY13836" fmla="*/ 1116017 h 2179871"/>
                <a:gd name="connsiteX13837" fmla="*/ 1774676 w 2663714"/>
                <a:gd name="connsiteY13837" fmla="*/ 1121735 h 2179871"/>
                <a:gd name="connsiteX13838" fmla="*/ 1774676 w 2663714"/>
                <a:gd name="connsiteY13838" fmla="*/ 1121735 h 2179871"/>
                <a:gd name="connsiteX13839" fmla="*/ 1774676 w 2663714"/>
                <a:gd name="connsiteY13839" fmla="*/ 1121906 h 2179871"/>
                <a:gd name="connsiteX13840" fmla="*/ 1770154 w 2663714"/>
                <a:gd name="connsiteY13840" fmla="*/ 1134793 h 2179871"/>
                <a:gd name="connsiteX13841" fmla="*/ 1759575 w 2663714"/>
                <a:gd name="connsiteY13841" fmla="*/ 1138122 h 2179871"/>
                <a:gd name="connsiteX13842" fmla="*/ 1758551 w 2663714"/>
                <a:gd name="connsiteY13842" fmla="*/ 1138463 h 2179871"/>
                <a:gd name="connsiteX13843" fmla="*/ 1765803 w 2663714"/>
                <a:gd name="connsiteY13843" fmla="*/ 1119601 h 2179871"/>
                <a:gd name="connsiteX13844" fmla="*/ 1776638 w 2663714"/>
                <a:gd name="connsiteY13844" fmla="*/ 1116017 h 2179871"/>
                <a:gd name="connsiteX13845" fmla="*/ 1724680 w 2663714"/>
                <a:gd name="connsiteY13845" fmla="*/ 1207766 h 2179871"/>
                <a:gd name="connsiteX13846" fmla="*/ 1720158 w 2663714"/>
                <a:gd name="connsiteY13846" fmla="*/ 1232176 h 2179871"/>
                <a:gd name="connsiteX13847" fmla="*/ 1710944 w 2663714"/>
                <a:gd name="connsiteY13847" fmla="*/ 1231151 h 2179871"/>
                <a:gd name="connsiteX13848" fmla="*/ 1713418 w 2663714"/>
                <a:gd name="connsiteY13848" fmla="*/ 1209388 h 2179871"/>
                <a:gd name="connsiteX13849" fmla="*/ 1724595 w 2663714"/>
                <a:gd name="connsiteY13849" fmla="*/ 1207766 h 2179871"/>
                <a:gd name="connsiteX13850" fmla="*/ 1719561 w 2663714"/>
                <a:gd name="connsiteY13850" fmla="*/ 1235504 h 2179871"/>
                <a:gd name="connsiteX13851" fmla="*/ 1718452 w 2663714"/>
                <a:gd name="connsiteY13851" fmla="*/ 1241735 h 2179871"/>
                <a:gd name="connsiteX13852" fmla="*/ 1709152 w 2663714"/>
                <a:gd name="connsiteY13852" fmla="*/ 1247112 h 2179871"/>
                <a:gd name="connsiteX13853" fmla="*/ 1710603 w 2663714"/>
                <a:gd name="connsiteY13853" fmla="*/ 1235078 h 2179871"/>
                <a:gd name="connsiteX13854" fmla="*/ 1719646 w 2663714"/>
                <a:gd name="connsiteY13854" fmla="*/ 1235504 h 2179871"/>
                <a:gd name="connsiteX13855" fmla="*/ 1702668 w 2663714"/>
                <a:gd name="connsiteY13855" fmla="*/ 1250867 h 2179871"/>
                <a:gd name="connsiteX13856" fmla="*/ 1692771 w 2663714"/>
                <a:gd name="connsiteY13856" fmla="*/ 1256671 h 2179871"/>
                <a:gd name="connsiteX13857" fmla="*/ 1694648 w 2663714"/>
                <a:gd name="connsiteY13857" fmla="*/ 1242673 h 2179871"/>
                <a:gd name="connsiteX13858" fmla="*/ 1695928 w 2663714"/>
                <a:gd name="connsiteY13858" fmla="*/ 1234395 h 2179871"/>
                <a:gd name="connsiteX13859" fmla="*/ 1705483 w 2663714"/>
                <a:gd name="connsiteY13859" fmla="*/ 1234907 h 2179871"/>
                <a:gd name="connsiteX13860" fmla="*/ 1702583 w 2663714"/>
                <a:gd name="connsiteY13860" fmla="*/ 1250952 h 2179871"/>
                <a:gd name="connsiteX13861" fmla="*/ 1701474 w 2663714"/>
                <a:gd name="connsiteY13861" fmla="*/ 1257439 h 2179871"/>
                <a:gd name="connsiteX13862" fmla="*/ 1700194 w 2663714"/>
                <a:gd name="connsiteY13862" fmla="*/ 1264864 h 2179871"/>
                <a:gd name="connsiteX13863" fmla="*/ 1691918 w 2663714"/>
                <a:gd name="connsiteY13863" fmla="*/ 1263755 h 2179871"/>
                <a:gd name="connsiteX13864" fmla="*/ 1691918 w 2663714"/>
                <a:gd name="connsiteY13864" fmla="*/ 1263669 h 2179871"/>
                <a:gd name="connsiteX13865" fmla="*/ 1701474 w 2663714"/>
                <a:gd name="connsiteY13865" fmla="*/ 1257439 h 2179871"/>
                <a:gd name="connsiteX13866" fmla="*/ 1686970 w 2663714"/>
                <a:gd name="connsiteY13866" fmla="*/ 1268449 h 2179871"/>
                <a:gd name="connsiteX13867" fmla="*/ 1686031 w 2663714"/>
                <a:gd name="connsiteY13867" fmla="*/ 1272887 h 2179871"/>
                <a:gd name="connsiteX13868" fmla="*/ 1685007 w 2663714"/>
                <a:gd name="connsiteY13868" fmla="*/ 1272887 h 2179871"/>
                <a:gd name="connsiteX13869" fmla="*/ 1678182 w 2663714"/>
                <a:gd name="connsiteY13869" fmla="*/ 1272460 h 2179871"/>
                <a:gd name="connsiteX13870" fmla="*/ 1684666 w 2663714"/>
                <a:gd name="connsiteY13870" fmla="*/ 1268278 h 2179871"/>
                <a:gd name="connsiteX13871" fmla="*/ 1686884 w 2663714"/>
                <a:gd name="connsiteY13871" fmla="*/ 1268449 h 2179871"/>
                <a:gd name="connsiteX13872" fmla="*/ 1696013 w 2663714"/>
                <a:gd name="connsiteY13872" fmla="*/ 1295504 h 2179871"/>
                <a:gd name="connsiteX13873" fmla="*/ 1695075 w 2663714"/>
                <a:gd name="connsiteY13873" fmla="*/ 1303356 h 2179871"/>
                <a:gd name="connsiteX13874" fmla="*/ 1687652 w 2663714"/>
                <a:gd name="connsiteY13874" fmla="*/ 1317439 h 2179871"/>
                <a:gd name="connsiteX13875" fmla="*/ 1684666 w 2663714"/>
                <a:gd name="connsiteY13875" fmla="*/ 1322901 h 2179871"/>
                <a:gd name="connsiteX13876" fmla="*/ 1686970 w 2663714"/>
                <a:gd name="connsiteY13876" fmla="*/ 1307197 h 2179871"/>
                <a:gd name="connsiteX13877" fmla="*/ 1686970 w 2663714"/>
                <a:gd name="connsiteY13877" fmla="*/ 1307197 h 2179871"/>
                <a:gd name="connsiteX13878" fmla="*/ 1686970 w 2663714"/>
                <a:gd name="connsiteY13878" fmla="*/ 1307112 h 2179871"/>
                <a:gd name="connsiteX13879" fmla="*/ 1686970 w 2663714"/>
                <a:gd name="connsiteY13879" fmla="*/ 1307112 h 2179871"/>
                <a:gd name="connsiteX13880" fmla="*/ 1687652 w 2663714"/>
                <a:gd name="connsiteY13880" fmla="*/ 1300711 h 2179871"/>
                <a:gd name="connsiteX13881" fmla="*/ 1696013 w 2663714"/>
                <a:gd name="connsiteY13881" fmla="*/ 1295419 h 2179871"/>
                <a:gd name="connsiteX13882" fmla="*/ 1677243 w 2663714"/>
                <a:gd name="connsiteY13882" fmla="*/ 1344665 h 2179871"/>
                <a:gd name="connsiteX13883" fmla="*/ 1676561 w 2663714"/>
                <a:gd name="connsiteY13883" fmla="*/ 1359260 h 2179871"/>
                <a:gd name="connsiteX13884" fmla="*/ 1672977 w 2663714"/>
                <a:gd name="connsiteY13884" fmla="*/ 1361393 h 2179871"/>
                <a:gd name="connsiteX13885" fmla="*/ 1672977 w 2663714"/>
                <a:gd name="connsiteY13885" fmla="*/ 1361393 h 2179871"/>
                <a:gd name="connsiteX13886" fmla="*/ 1672722 w 2663714"/>
                <a:gd name="connsiteY13886" fmla="*/ 1361564 h 2179871"/>
                <a:gd name="connsiteX13887" fmla="*/ 1672466 w 2663714"/>
                <a:gd name="connsiteY13887" fmla="*/ 1361735 h 2179871"/>
                <a:gd name="connsiteX13888" fmla="*/ 1672466 w 2663714"/>
                <a:gd name="connsiteY13888" fmla="*/ 1361735 h 2179871"/>
                <a:gd name="connsiteX13889" fmla="*/ 1667432 w 2663714"/>
                <a:gd name="connsiteY13889" fmla="*/ 1365063 h 2179871"/>
                <a:gd name="connsiteX13890" fmla="*/ 1677243 w 2663714"/>
                <a:gd name="connsiteY13890" fmla="*/ 1344665 h 2179871"/>
                <a:gd name="connsiteX13891" fmla="*/ 1665043 w 2663714"/>
                <a:gd name="connsiteY13891" fmla="*/ 1412432 h 2179871"/>
                <a:gd name="connsiteX13892" fmla="*/ 1653014 w 2663714"/>
                <a:gd name="connsiteY13892" fmla="*/ 1441194 h 2179871"/>
                <a:gd name="connsiteX13893" fmla="*/ 1614791 w 2663714"/>
                <a:gd name="connsiteY13893" fmla="*/ 1464921 h 2179871"/>
                <a:gd name="connsiteX13894" fmla="*/ 1607880 w 2663714"/>
                <a:gd name="connsiteY13894" fmla="*/ 1469018 h 2179871"/>
                <a:gd name="connsiteX13895" fmla="*/ 1609501 w 2663714"/>
                <a:gd name="connsiteY13895" fmla="*/ 1466372 h 2179871"/>
                <a:gd name="connsiteX13896" fmla="*/ 1633646 w 2663714"/>
                <a:gd name="connsiteY13896" fmla="*/ 1427112 h 2179871"/>
                <a:gd name="connsiteX13897" fmla="*/ 1665043 w 2663714"/>
                <a:gd name="connsiteY13897" fmla="*/ 1412432 h 2179871"/>
                <a:gd name="connsiteX13898" fmla="*/ 1657023 w 2663714"/>
                <a:gd name="connsiteY13898" fmla="*/ 1443925 h 2179871"/>
                <a:gd name="connsiteX13899" fmla="*/ 1668114 w 2663714"/>
                <a:gd name="connsiteY13899" fmla="*/ 1437609 h 2179871"/>
                <a:gd name="connsiteX13900" fmla="*/ 1663507 w 2663714"/>
                <a:gd name="connsiteY13900" fmla="*/ 1447851 h 2179871"/>
                <a:gd name="connsiteX13901" fmla="*/ 1651136 w 2663714"/>
                <a:gd name="connsiteY13901" fmla="*/ 1455362 h 2179871"/>
                <a:gd name="connsiteX13902" fmla="*/ 1657023 w 2663714"/>
                <a:gd name="connsiteY13902" fmla="*/ 1443925 h 2179871"/>
                <a:gd name="connsiteX13903" fmla="*/ 1635438 w 2663714"/>
                <a:gd name="connsiteY13903" fmla="*/ 1510070 h 2179871"/>
                <a:gd name="connsiteX13904" fmla="*/ 1635267 w 2663714"/>
                <a:gd name="connsiteY13904" fmla="*/ 1510326 h 2179871"/>
                <a:gd name="connsiteX13905" fmla="*/ 1626736 w 2663714"/>
                <a:gd name="connsiteY13905" fmla="*/ 1528591 h 2179871"/>
                <a:gd name="connsiteX13906" fmla="*/ 1594742 w 2663714"/>
                <a:gd name="connsiteY13906" fmla="*/ 1531664 h 2179871"/>
                <a:gd name="connsiteX13907" fmla="*/ 1612232 w 2663714"/>
                <a:gd name="connsiteY13907" fmla="*/ 1522360 h 2179871"/>
                <a:gd name="connsiteX13908" fmla="*/ 1635438 w 2663714"/>
                <a:gd name="connsiteY13908" fmla="*/ 1509985 h 2179871"/>
                <a:gd name="connsiteX13909" fmla="*/ 1478795 w 2663714"/>
                <a:gd name="connsiteY13909" fmla="*/ 1566144 h 2179871"/>
                <a:gd name="connsiteX13910" fmla="*/ 1455504 w 2663714"/>
                <a:gd name="connsiteY13910" fmla="*/ 1563925 h 2179871"/>
                <a:gd name="connsiteX13911" fmla="*/ 1455504 w 2663714"/>
                <a:gd name="connsiteY13911" fmla="*/ 1564181 h 2179871"/>
                <a:gd name="connsiteX13912" fmla="*/ 1482720 w 2663714"/>
                <a:gd name="connsiteY13912" fmla="*/ 1568192 h 2179871"/>
                <a:gd name="connsiteX13913" fmla="*/ 1486730 w 2663714"/>
                <a:gd name="connsiteY13913" fmla="*/ 1568363 h 2179871"/>
                <a:gd name="connsiteX13914" fmla="*/ 1492446 w 2663714"/>
                <a:gd name="connsiteY13914" fmla="*/ 1570412 h 2179871"/>
                <a:gd name="connsiteX13915" fmla="*/ 1552339 w 2663714"/>
                <a:gd name="connsiteY13915" fmla="*/ 1703043 h 2179871"/>
                <a:gd name="connsiteX13916" fmla="*/ 1548585 w 2663714"/>
                <a:gd name="connsiteY13916" fmla="*/ 1711834 h 2179871"/>
                <a:gd name="connsiteX13917" fmla="*/ 1545429 w 2663714"/>
                <a:gd name="connsiteY13917" fmla="*/ 1714139 h 2179871"/>
                <a:gd name="connsiteX13918" fmla="*/ 1485791 w 2663714"/>
                <a:gd name="connsiteY13918" fmla="*/ 1755362 h 2179871"/>
                <a:gd name="connsiteX13919" fmla="*/ 1485791 w 2663714"/>
                <a:gd name="connsiteY13919" fmla="*/ 1755362 h 2179871"/>
                <a:gd name="connsiteX13920" fmla="*/ 1485621 w 2663714"/>
                <a:gd name="connsiteY13920" fmla="*/ 1755447 h 2179871"/>
                <a:gd name="connsiteX13921" fmla="*/ 1485450 w 2663714"/>
                <a:gd name="connsiteY13921" fmla="*/ 1755447 h 2179871"/>
                <a:gd name="connsiteX13922" fmla="*/ 1485450 w 2663714"/>
                <a:gd name="connsiteY13922" fmla="*/ 1755532 h 2179871"/>
                <a:gd name="connsiteX13923" fmla="*/ 1469923 w 2663714"/>
                <a:gd name="connsiteY13923" fmla="*/ 1767481 h 2179871"/>
                <a:gd name="connsiteX13924" fmla="*/ 1445522 w 2663714"/>
                <a:gd name="connsiteY13924" fmla="*/ 1767652 h 2179871"/>
                <a:gd name="connsiteX13925" fmla="*/ 1476748 w 2663714"/>
                <a:gd name="connsiteY13925" fmla="*/ 1746656 h 2179871"/>
                <a:gd name="connsiteX13926" fmla="*/ 1476748 w 2663714"/>
                <a:gd name="connsiteY13926" fmla="*/ 1746656 h 2179871"/>
                <a:gd name="connsiteX13927" fmla="*/ 1476748 w 2663714"/>
                <a:gd name="connsiteY13927" fmla="*/ 1746656 h 2179871"/>
                <a:gd name="connsiteX13928" fmla="*/ 1476748 w 2663714"/>
                <a:gd name="connsiteY13928" fmla="*/ 1746656 h 2179871"/>
                <a:gd name="connsiteX13929" fmla="*/ 1476748 w 2663714"/>
                <a:gd name="connsiteY13929" fmla="*/ 1746656 h 2179871"/>
                <a:gd name="connsiteX13930" fmla="*/ 1506268 w 2663714"/>
                <a:gd name="connsiteY13930" fmla="*/ 1722246 h 2179871"/>
                <a:gd name="connsiteX13931" fmla="*/ 1508656 w 2663714"/>
                <a:gd name="connsiteY13931" fmla="*/ 1720113 h 2179871"/>
                <a:gd name="connsiteX13932" fmla="*/ 1532289 w 2663714"/>
                <a:gd name="connsiteY13932" fmla="*/ 1698775 h 2179871"/>
                <a:gd name="connsiteX13933" fmla="*/ 1551230 w 2663714"/>
                <a:gd name="connsiteY13933" fmla="*/ 1680767 h 2179871"/>
                <a:gd name="connsiteX13934" fmla="*/ 1551059 w 2663714"/>
                <a:gd name="connsiteY13934" fmla="*/ 1680511 h 2179871"/>
                <a:gd name="connsiteX13935" fmla="*/ 1531095 w 2663714"/>
                <a:gd name="connsiteY13935" fmla="*/ 1697069 h 2179871"/>
                <a:gd name="connsiteX13936" fmla="*/ 1521369 w 2663714"/>
                <a:gd name="connsiteY13936" fmla="*/ 1704750 h 2179871"/>
                <a:gd name="connsiteX13937" fmla="*/ 1528280 w 2663714"/>
                <a:gd name="connsiteY13937" fmla="*/ 1691009 h 2179871"/>
                <a:gd name="connsiteX13938" fmla="*/ 1531351 w 2663714"/>
                <a:gd name="connsiteY13938" fmla="*/ 1680682 h 2179871"/>
                <a:gd name="connsiteX13939" fmla="*/ 1531522 w 2663714"/>
                <a:gd name="connsiteY13939" fmla="*/ 1680511 h 2179871"/>
                <a:gd name="connsiteX13940" fmla="*/ 1531436 w 2663714"/>
                <a:gd name="connsiteY13940" fmla="*/ 1680340 h 2179871"/>
                <a:gd name="connsiteX13941" fmla="*/ 1532119 w 2663714"/>
                <a:gd name="connsiteY13941" fmla="*/ 1656784 h 2179871"/>
                <a:gd name="connsiteX13942" fmla="*/ 1533996 w 2663714"/>
                <a:gd name="connsiteY13942" fmla="*/ 1654907 h 2179871"/>
                <a:gd name="connsiteX13943" fmla="*/ 1532034 w 2663714"/>
                <a:gd name="connsiteY13943" fmla="*/ 1656187 h 2179871"/>
                <a:gd name="connsiteX13944" fmla="*/ 1520772 w 2663714"/>
                <a:gd name="connsiteY13944" fmla="*/ 1625291 h 2179871"/>
                <a:gd name="connsiteX13945" fmla="*/ 1523075 w 2663714"/>
                <a:gd name="connsiteY13945" fmla="*/ 1623669 h 2179871"/>
                <a:gd name="connsiteX13946" fmla="*/ 1522905 w 2663714"/>
                <a:gd name="connsiteY13946" fmla="*/ 1623413 h 2179871"/>
                <a:gd name="connsiteX13947" fmla="*/ 1520430 w 2663714"/>
                <a:gd name="connsiteY13947" fmla="*/ 1624778 h 2179871"/>
                <a:gd name="connsiteX13948" fmla="*/ 1514288 w 2663714"/>
                <a:gd name="connsiteY13948" fmla="*/ 1616329 h 2179871"/>
                <a:gd name="connsiteX13949" fmla="*/ 1517359 w 2663714"/>
                <a:gd name="connsiteY13949" fmla="*/ 1614195 h 2179871"/>
                <a:gd name="connsiteX13950" fmla="*/ 1517188 w 2663714"/>
                <a:gd name="connsiteY13950" fmla="*/ 1613939 h 2179871"/>
                <a:gd name="connsiteX13951" fmla="*/ 1513776 w 2663714"/>
                <a:gd name="connsiteY13951" fmla="*/ 1615817 h 2179871"/>
                <a:gd name="connsiteX13952" fmla="*/ 1509254 w 2663714"/>
                <a:gd name="connsiteY13952" fmla="*/ 1610867 h 2179871"/>
                <a:gd name="connsiteX13953" fmla="*/ 1515994 w 2663714"/>
                <a:gd name="connsiteY13953" fmla="*/ 1605746 h 2179871"/>
                <a:gd name="connsiteX13954" fmla="*/ 1515823 w 2663714"/>
                <a:gd name="connsiteY13954" fmla="*/ 1605490 h 2179871"/>
                <a:gd name="connsiteX13955" fmla="*/ 1508486 w 2663714"/>
                <a:gd name="connsiteY13955" fmla="*/ 1610099 h 2179871"/>
                <a:gd name="connsiteX13956" fmla="*/ 1502258 w 2663714"/>
                <a:gd name="connsiteY13956" fmla="*/ 1604807 h 2179871"/>
                <a:gd name="connsiteX13957" fmla="*/ 1505500 w 2663714"/>
                <a:gd name="connsiteY13957" fmla="*/ 1602332 h 2179871"/>
                <a:gd name="connsiteX13958" fmla="*/ 1505329 w 2663714"/>
                <a:gd name="connsiteY13958" fmla="*/ 1602076 h 2179871"/>
                <a:gd name="connsiteX13959" fmla="*/ 1501746 w 2663714"/>
                <a:gd name="connsiteY13959" fmla="*/ 1604380 h 2179871"/>
                <a:gd name="connsiteX13960" fmla="*/ 1487242 w 2663714"/>
                <a:gd name="connsiteY13960" fmla="*/ 1596272 h 2179871"/>
                <a:gd name="connsiteX13961" fmla="*/ 1498931 w 2663714"/>
                <a:gd name="connsiteY13961" fmla="*/ 1587396 h 2179871"/>
                <a:gd name="connsiteX13962" fmla="*/ 1498760 w 2663714"/>
                <a:gd name="connsiteY13962" fmla="*/ 1587140 h 2179871"/>
                <a:gd name="connsiteX13963" fmla="*/ 1489545 w 2663714"/>
                <a:gd name="connsiteY13963" fmla="*/ 1592944 h 2179871"/>
                <a:gd name="connsiteX13964" fmla="*/ 1495689 w 2663714"/>
                <a:gd name="connsiteY13964" fmla="*/ 1586116 h 2179871"/>
                <a:gd name="connsiteX13965" fmla="*/ 1495432 w 2663714"/>
                <a:gd name="connsiteY13965" fmla="*/ 1585945 h 2179871"/>
                <a:gd name="connsiteX13966" fmla="*/ 1485024 w 2663714"/>
                <a:gd name="connsiteY13966" fmla="*/ 1595504 h 2179871"/>
                <a:gd name="connsiteX13967" fmla="*/ 1476066 w 2663714"/>
                <a:gd name="connsiteY13967" fmla="*/ 1592944 h 2179871"/>
                <a:gd name="connsiteX13968" fmla="*/ 1478283 w 2663714"/>
                <a:gd name="connsiteY13968" fmla="*/ 1590639 h 2179871"/>
                <a:gd name="connsiteX13969" fmla="*/ 1478113 w 2663714"/>
                <a:gd name="connsiteY13969" fmla="*/ 1590383 h 2179871"/>
                <a:gd name="connsiteX13970" fmla="*/ 1475212 w 2663714"/>
                <a:gd name="connsiteY13970" fmla="*/ 1592687 h 2179871"/>
                <a:gd name="connsiteX13971" fmla="*/ 1461220 w 2663714"/>
                <a:gd name="connsiteY13971" fmla="*/ 1591151 h 2179871"/>
                <a:gd name="connsiteX13972" fmla="*/ 1469496 w 2663714"/>
                <a:gd name="connsiteY13972" fmla="*/ 1582019 h 2179871"/>
                <a:gd name="connsiteX13973" fmla="*/ 1469325 w 2663714"/>
                <a:gd name="connsiteY13973" fmla="*/ 1581848 h 2179871"/>
                <a:gd name="connsiteX13974" fmla="*/ 1459002 w 2663714"/>
                <a:gd name="connsiteY13974" fmla="*/ 1591237 h 2179871"/>
                <a:gd name="connsiteX13975" fmla="*/ 1439379 w 2663714"/>
                <a:gd name="connsiteY13975" fmla="*/ 1594139 h 2179871"/>
                <a:gd name="connsiteX13976" fmla="*/ 1443133 w 2663714"/>
                <a:gd name="connsiteY13976" fmla="*/ 1587822 h 2179871"/>
                <a:gd name="connsiteX13977" fmla="*/ 1442877 w 2663714"/>
                <a:gd name="connsiteY13977" fmla="*/ 1587652 h 2179871"/>
                <a:gd name="connsiteX13978" fmla="*/ 1437417 w 2663714"/>
                <a:gd name="connsiteY13978" fmla="*/ 1594736 h 2179871"/>
                <a:gd name="connsiteX13979" fmla="*/ 1389127 w 2663714"/>
                <a:gd name="connsiteY13979" fmla="*/ 1640227 h 2179871"/>
                <a:gd name="connsiteX13980" fmla="*/ 1385117 w 2663714"/>
                <a:gd name="connsiteY13980" fmla="*/ 1656784 h 2179871"/>
                <a:gd name="connsiteX13981" fmla="*/ 1382302 w 2663714"/>
                <a:gd name="connsiteY13981" fmla="*/ 1660027 h 2179871"/>
                <a:gd name="connsiteX13982" fmla="*/ 1379657 w 2663714"/>
                <a:gd name="connsiteY13982" fmla="*/ 1663014 h 2179871"/>
                <a:gd name="connsiteX13983" fmla="*/ 1380681 w 2663714"/>
                <a:gd name="connsiteY13983" fmla="*/ 1664124 h 2179871"/>
                <a:gd name="connsiteX13984" fmla="*/ 1380681 w 2663714"/>
                <a:gd name="connsiteY13984" fmla="*/ 1664124 h 2179871"/>
                <a:gd name="connsiteX13985" fmla="*/ 1380681 w 2663714"/>
                <a:gd name="connsiteY13985" fmla="*/ 1664124 h 2179871"/>
                <a:gd name="connsiteX13986" fmla="*/ 1383752 w 2663714"/>
                <a:gd name="connsiteY13986" fmla="*/ 1661393 h 2179871"/>
                <a:gd name="connsiteX13987" fmla="*/ 1384605 w 2663714"/>
                <a:gd name="connsiteY13987" fmla="*/ 1660625 h 2179871"/>
                <a:gd name="connsiteX13988" fmla="*/ 1384862 w 2663714"/>
                <a:gd name="connsiteY13988" fmla="*/ 1676500 h 2179871"/>
                <a:gd name="connsiteX13989" fmla="*/ 1361570 w 2663714"/>
                <a:gd name="connsiteY13989" fmla="*/ 1687851 h 2179871"/>
                <a:gd name="connsiteX13990" fmla="*/ 1356195 w 2663714"/>
                <a:gd name="connsiteY13990" fmla="*/ 1690326 h 2179871"/>
                <a:gd name="connsiteX13991" fmla="*/ 1353635 w 2663714"/>
                <a:gd name="connsiteY13991" fmla="*/ 1678036 h 2179871"/>
                <a:gd name="connsiteX13992" fmla="*/ 1369589 w 2663714"/>
                <a:gd name="connsiteY13992" fmla="*/ 1671806 h 2179871"/>
                <a:gd name="connsiteX13993" fmla="*/ 1369504 w 2663714"/>
                <a:gd name="connsiteY13993" fmla="*/ 1671549 h 2179871"/>
                <a:gd name="connsiteX13994" fmla="*/ 1353465 w 2663714"/>
                <a:gd name="connsiteY13994" fmla="*/ 1676841 h 2179871"/>
                <a:gd name="connsiteX13995" fmla="*/ 1359096 w 2663714"/>
                <a:gd name="connsiteY13995" fmla="*/ 1628278 h 2179871"/>
                <a:gd name="connsiteX13996" fmla="*/ 1478710 w 2663714"/>
                <a:gd name="connsiteY13996" fmla="*/ 1565888 h 2179871"/>
                <a:gd name="connsiteX13997" fmla="*/ 1228987 w 2663714"/>
                <a:gd name="connsiteY13997" fmla="*/ 1710469 h 2179871"/>
                <a:gd name="connsiteX13998" fmla="*/ 1228987 w 2663714"/>
                <a:gd name="connsiteY13998" fmla="*/ 1710469 h 2179871"/>
                <a:gd name="connsiteX13999" fmla="*/ 1228987 w 2663714"/>
                <a:gd name="connsiteY13999" fmla="*/ 1710469 h 2179871"/>
                <a:gd name="connsiteX14000" fmla="*/ 1228987 w 2663714"/>
                <a:gd name="connsiteY14000" fmla="*/ 1710469 h 2179871"/>
                <a:gd name="connsiteX14001" fmla="*/ 1243917 w 2663714"/>
                <a:gd name="connsiteY14001" fmla="*/ 1706628 h 2179871"/>
                <a:gd name="connsiteX14002" fmla="*/ 1248951 w 2663714"/>
                <a:gd name="connsiteY14002" fmla="*/ 1706713 h 2179871"/>
                <a:gd name="connsiteX14003" fmla="*/ 1180015 w 2663714"/>
                <a:gd name="connsiteY14003" fmla="*/ 1725575 h 2179871"/>
                <a:gd name="connsiteX14004" fmla="*/ 1143499 w 2663714"/>
                <a:gd name="connsiteY14004" fmla="*/ 1722844 h 2179871"/>
                <a:gd name="connsiteX14005" fmla="*/ 1147594 w 2663714"/>
                <a:gd name="connsiteY14005" fmla="*/ 1722417 h 2179871"/>
                <a:gd name="connsiteX14006" fmla="*/ 1188376 w 2663714"/>
                <a:gd name="connsiteY14006" fmla="*/ 1717467 h 2179871"/>
                <a:gd name="connsiteX14007" fmla="*/ 1228901 w 2663714"/>
                <a:gd name="connsiteY14007" fmla="*/ 1710469 h 2179871"/>
                <a:gd name="connsiteX14008" fmla="*/ 1228901 w 2663714"/>
                <a:gd name="connsiteY14008" fmla="*/ 1710469 h 2179871"/>
                <a:gd name="connsiteX14009" fmla="*/ 1232655 w 2663714"/>
                <a:gd name="connsiteY14009" fmla="*/ 1736414 h 2179871"/>
                <a:gd name="connsiteX14010" fmla="*/ 1248695 w 2663714"/>
                <a:gd name="connsiteY14010" fmla="*/ 1737524 h 2179871"/>
                <a:gd name="connsiteX14011" fmla="*/ 1232826 w 2663714"/>
                <a:gd name="connsiteY14011" fmla="*/ 1744266 h 2179871"/>
                <a:gd name="connsiteX14012" fmla="*/ 1205525 w 2663714"/>
                <a:gd name="connsiteY14012" fmla="*/ 1742816 h 2179871"/>
                <a:gd name="connsiteX14013" fmla="*/ 1232655 w 2663714"/>
                <a:gd name="connsiteY14013" fmla="*/ 1736414 h 2179871"/>
                <a:gd name="connsiteX14014" fmla="*/ 1308588 w 2663714"/>
                <a:gd name="connsiteY14014" fmla="*/ 1741023 h 2179871"/>
                <a:gd name="connsiteX14015" fmla="*/ 1325310 w 2663714"/>
                <a:gd name="connsiteY14015" fmla="*/ 1741877 h 2179871"/>
                <a:gd name="connsiteX14016" fmla="*/ 1335377 w 2663714"/>
                <a:gd name="connsiteY14016" fmla="*/ 1742389 h 2179871"/>
                <a:gd name="connsiteX14017" fmla="*/ 1323262 w 2663714"/>
                <a:gd name="connsiteY14017" fmla="*/ 1750326 h 2179871"/>
                <a:gd name="connsiteX14018" fmla="*/ 1321897 w 2663714"/>
                <a:gd name="connsiteY14018" fmla="*/ 1751180 h 2179871"/>
                <a:gd name="connsiteX14019" fmla="*/ 1292292 w 2663714"/>
                <a:gd name="connsiteY14019" fmla="*/ 1748619 h 2179871"/>
                <a:gd name="connsiteX14020" fmla="*/ 1308588 w 2663714"/>
                <a:gd name="connsiteY14020" fmla="*/ 1741108 h 2179871"/>
                <a:gd name="connsiteX14021" fmla="*/ 1316010 w 2663714"/>
                <a:gd name="connsiteY14021" fmla="*/ 1754849 h 2179871"/>
                <a:gd name="connsiteX14022" fmla="*/ 1289135 w 2663714"/>
                <a:gd name="connsiteY14022" fmla="*/ 1771407 h 2179871"/>
                <a:gd name="connsiteX14023" fmla="*/ 1286576 w 2663714"/>
                <a:gd name="connsiteY14023" fmla="*/ 1772943 h 2179871"/>
                <a:gd name="connsiteX14024" fmla="*/ 1247842 w 2663714"/>
                <a:gd name="connsiteY14024" fmla="*/ 1771066 h 2179871"/>
                <a:gd name="connsiteX14025" fmla="*/ 1243149 w 2663714"/>
                <a:gd name="connsiteY14025" fmla="*/ 1769359 h 2179871"/>
                <a:gd name="connsiteX14026" fmla="*/ 1257398 w 2663714"/>
                <a:gd name="connsiteY14026" fmla="*/ 1763555 h 2179871"/>
                <a:gd name="connsiteX14027" fmla="*/ 1280774 w 2663714"/>
                <a:gd name="connsiteY14027" fmla="*/ 1753655 h 2179871"/>
                <a:gd name="connsiteX14028" fmla="*/ 1316096 w 2663714"/>
                <a:gd name="connsiteY14028" fmla="*/ 1754849 h 2179871"/>
                <a:gd name="connsiteX14029" fmla="*/ 1362081 w 2663714"/>
                <a:gd name="connsiteY14029" fmla="*/ 1783356 h 2179871"/>
                <a:gd name="connsiteX14030" fmla="*/ 1360631 w 2663714"/>
                <a:gd name="connsiteY14030" fmla="*/ 1784380 h 2179871"/>
                <a:gd name="connsiteX14031" fmla="*/ 1360290 w 2663714"/>
                <a:gd name="connsiteY14031" fmla="*/ 1784551 h 2179871"/>
                <a:gd name="connsiteX14032" fmla="*/ 1319508 w 2663714"/>
                <a:gd name="connsiteY14032" fmla="*/ 1781564 h 2179871"/>
                <a:gd name="connsiteX14033" fmla="*/ 1362081 w 2663714"/>
                <a:gd name="connsiteY14033" fmla="*/ 1783356 h 2179871"/>
                <a:gd name="connsiteX14034" fmla="*/ 1378377 w 2663714"/>
                <a:gd name="connsiteY14034" fmla="*/ 1792744 h 2179871"/>
                <a:gd name="connsiteX14035" fmla="*/ 1365665 w 2663714"/>
                <a:gd name="connsiteY14035" fmla="*/ 1801450 h 2179871"/>
                <a:gd name="connsiteX14036" fmla="*/ 1367798 w 2663714"/>
                <a:gd name="connsiteY14036" fmla="*/ 1792062 h 2179871"/>
                <a:gd name="connsiteX14037" fmla="*/ 1378377 w 2663714"/>
                <a:gd name="connsiteY14037" fmla="*/ 1792744 h 2179871"/>
                <a:gd name="connsiteX14038" fmla="*/ 1380254 w 2663714"/>
                <a:gd name="connsiteY14038" fmla="*/ 1793939 h 2179871"/>
                <a:gd name="connsiteX14039" fmla="*/ 1381875 w 2663714"/>
                <a:gd name="connsiteY14039" fmla="*/ 1792915 h 2179871"/>
                <a:gd name="connsiteX14040" fmla="*/ 1399877 w 2663714"/>
                <a:gd name="connsiteY14040" fmla="*/ 1794025 h 2179871"/>
                <a:gd name="connsiteX14041" fmla="*/ 1392113 w 2663714"/>
                <a:gd name="connsiteY14041" fmla="*/ 1799145 h 2179871"/>
                <a:gd name="connsiteX14042" fmla="*/ 1392284 w 2663714"/>
                <a:gd name="connsiteY14042" fmla="*/ 1799402 h 2179871"/>
                <a:gd name="connsiteX14043" fmla="*/ 1401583 w 2663714"/>
                <a:gd name="connsiteY14043" fmla="*/ 1794110 h 2179871"/>
                <a:gd name="connsiteX14044" fmla="*/ 1433065 w 2663714"/>
                <a:gd name="connsiteY14044" fmla="*/ 1795646 h 2179871"/>
                <a:gd name="connsiteX14045" fmla="*/ 1427776 w 2663714"/>
                <a:gd name="connsiteY14045" fmla="*/ 1799402 h 2179871"/>
                <a:gd name="connsiteX14046" fmla="*/ 1420353 w 2663714"/>
                <a:gd name="connsiteY14046" fmla="*/ 1803839 h 2179871"/>
                <a:gd name="connsiteX14047" fmla="*/ 1420098 w 2663714"/>
                <a:gd name="connsiteY14047" fmla="*/ 1803839 h 2179871"/>
                <a:gd name="connsiteX14048" fmla="*/ 1420098 w 2663714"/>
                <a:gd name="connsiteY14048" fmla="*/ 1803839 h 2179871"/>
                <a:gd name="connsiteX14049" fmla="*/ 1419841 w 2663714"/>
                <a:gd name="connsiteY14049" fmla="*/ 1803839 h 2179871"/>
                <a:gd name="connsiteX14050" fmla="*/ 1419586 w 2663714"/>
                <a:gd name="connsiteY14050" fmla="*/ 1803839 h 2179871"/>
                <a:gd name="connsiteX14051" fmla="*/ 1419586 w 2663714"/>
                <a:gd name="connsiteY14051" fmla="*/ 1803839 h 2179871"/>
                <a:gd name="connsiteX14052" fmla="*/ 1366347 w 2663714"/>
                <a:gd name="connsiteY14052" fmla="*/ 1802389 h 2179871"/>
                <a:gd name="connsiteX14053" fmla="*/ 1380254 w 2663714"/>
                <a:gd name="connsiteY14053" fmla="*/ 1794110 h 2179871"/>
                <a:gd name="connsiteX14054" fmla="*/ 1418903 w 2663714"/>
                <a:gd name="connsiteY14054" fmla="*/ 1810668 h 2179871"/>
                <a:gd name="connsiteX14055" fmla="*/ 1348687 w 2663714"/>
                <a:gd name="connsiteY14055" fmla="*/ 1808704 h 2179871"/>
                <a:gd name="connsiteX14056" fmla="*/ 1340582 w 2663714"/>
                <a:gd name="connsiteY14056" fmla="*/ 1808449 h 2179871"/>
                <a:gd name="connsiteX14057" fmla="*/ 1329064 w 2663714"/>
                <a:gd name="connsiteY14057" fmla="*/ 1803498 h 2179871"/>
                <a:gd name="connsiteX14058" fmla="*/ 1418903 w 2663714"/>
                <a:gd name="connsiteY14058" fmla="*/ 1810582 h 2179871"/>
                <a:gd name="connsiteX14059" fmla="*/ 1446034 w 2663714"/>
                <a:gd name="connsiteY14059" fmla="*/ 1811521 h 2179871"/>
                <a:gd name="connsiteX14060" fmla="*/ 1446034 w 2663714"/>
                <a:gd name="connsiteY14060" fmla="*/ 1811521 h 2179871"/>
                <a:gd name="connsiteX14061" fmla="*/ 1431871 w 2663714"/>
                <a:gd name="connsiteY14061" fmla="*/ 1811009 h 2179871"/>
                <a:gd name="connsiteX14062" fmla="*/ 1446119 w 2663714"/>
                <a:gd name="connsiteY14062" fmla="*/ 1811436 h 2179871"/>
                <a:gd name="connsiteX14063" fmla="*/ 1448167 w 2663714"/>
                <a:gd name="connsiteY14063" fmla="*/ 1811521 h 2179871"/>
                <a:gd name="connsiteX14064" fmla="*/ 1465486 w 2663714"/>
                <a:gd name="connsiteY14064" fmla="*/ 1811948 h 2179871"/>
                <a:gd name="connsiteX14065" fmla="*/ 1464377 w 2663714"/>
                <a:gd name="connsiteY14065" fmla="*/ 1812801 h 2179871"/>
                <a:gd name="connsiteX14066" fmla="*/ 1448508 w 2663714"/>
                <a:gd name="connsiteY14066" fmla="*/ 1811606 h 2179871"/>
                <a:gd name="connsiteX14067" fmla="*/ 1448508 w 2663714"/>
                <a:gd name="connsiteY14067" fmla="*/ 1811606 h 2179871"/>
                <a:gd name="connsiteX14068" fmla="*/ 1448252 w 2663714"/>
                <a:gd name="connsiteY14068" fmla="*/ 1811606 h 2179871"/>
                <a:gd name="connsiteX14069" fmla="*/ 1447996 w 2663714"/>
                <a:gd name="connsiteY14069" fmla="*/ 1811606 h 2179871"/>
                <a:gd name="connsiteX14070" fmla="*/ 1448081 w 2663714"/>
                <a:gd name="connsiteY14070" fmla="*/ 1811606 h 2179871"/>
                <a:gd name="connsiteX14071" fmla="*/ 1468387 w 2663714"/>
                <a:gd name="connsiteY14071" fmla="*/ 1812374 h 2179871"/>
                <a:gd name="connsiteX14072" fmla="*/ 1468899 w 2663714"/>
                <a:gd name="connsiteY14072" fmla="*/ 1812033 h 2179871"/>
                <a:gd name="connsiteX14073" fmla="*/ 1495347 w 2663714"/>
                <a:gd name="connsiteY14073" fmla="*/ 1812631 h 2179871"/>
                <a:gd name="connsiteX14074" fmla="*/ 1492702 w 2663714"/>
                <a:gd name="connsiteY14074" fmla="*/ 1814935 h 2179871"/>
                <a:gd name="connsiteX14075" fmla="*/ 1467534 w 2663714"/>
                <a:gd name="connsiteY14075" fmla="*/ 1812972 h 2179871"/>
                <a:gd name="connsiteX14076" fmla="*/ 1468472 w 2663714"/>
                <a:gd name="connsiteY14076" fmla="*/ 1812289 h 2179871"/>
                <a:gd name="connsiteX14077" fmla="*/ 1486986 w 2663714"/>
                <a:gd name="connsiteY14077" fmla="*/ 1819885 h 2179871"/>
                <a:gd name="connsiteX14078" fmla="*/ 1485365 w 2663714"/>
                <a:gd name="connsiteY14078" fmla="*/ 1821336 h 2179871"/>
                <a:gd name="connsiteX14079" fmla="*/ 1477942 w 2663714"/>
                <a:gd name="connsiteY14079" fmla="*/ 1827567 h 2179871"/>
                <a:gd name="connsiteX14080" fmla="*/ 1472312 w 2663714"/>
                <a:gd name="connsiteY14080" fmla="*/ 1827054 h 2179871"/>
                <a:gd name="connsiteX14081" fmla="*/ 1472312 w 2663714"/>
                <a:gd name="connsiteY14081" fmla="*/ 1827054 h 2179871"/>
                <a:gd name="connsiteX14082" fmla="*/ 1472055 w 2663714"/>
                <a:gd name="connsiteY14082" fmla="*/ 1827054 h 2179871"/>
                <a:gd name="connsiteX14083" fmla="*/ 1471800 w 2663714"/>
                <a:gd name="connsiteY14083" fmla="*/ 1827054 h 2179871"/>
                <a:gd name="connsiteX14084" fmla="*/ 1471800 w 2663714"/>
                <a:gd name="connsiteY14084" fmla="*/ 1827054 h 2179871"/>
                <a:gd name="connsiteX14085" fmla="*/ 1448679 w 2663714"/>
                <a:gd name="connsiteY14085" fmla="*/ 1825859 h 2179871"/>
                <a:gd name="connsiteX14086" fmla="*/ 1458746 w 2663714"/>
                <a:gd name="connsiteY14086" fmla="*/ 1819032 h 2179871"/>
                <a:gd name="connsiteX14087" fmla="*/ 1487071 w 2663714"/>
                <a:gd name="connsiteY14087" fmla="*/ 1819970 h 2179871"/>
                <a:gd name="connsiteX14088" fmla="*/ 1488607 w 2663714"/>
                <a:gd name="connsiteY14088" fmla="*/ 1845575 h 2179871"/>
                <a:gd name="connsiteX14089" fmla="*/ 1484170 w 2663714"/>
                <a:gd name="connsiteY14089" fmla="*/ 1849757 h 2179871"/>
                <a:gd name="connsiteX14090" fmla="*/ 1484341 w 2663714"/>
                <a:gd name="connsiteY14090" fmla="*/ 1850013 h 2179871"/>
                <a:gd name="connsiteX14091" fmla="*/ 1489460 w 2663714"/>
                <a:gd name="connsiteY14091" fmla="*/ 1845660 h 2179871"/>
                <a:gd name="connsiteX14092" fmla="*/ 1494067 w 2663714"/>
                <a:gd name="connsiteY14092" fmla="*/ 1846087 h 2179871"/>
                <a:gd name="connsiteX14093" fmla="*/ 1494067 w 2663714"/>
                <a:gd name="connsiteY14093" fmla="*/ 1846087 h 2179871"/>
                <a:gd name="connsiteX14094" fmla="*/ 1494067 w 2663714"/>
                <a:gd name="connsiteY14094" fmla="*/ 1846087 h 2179871"/>
                <a:gd name="connsiteX14095" fmla="*/ 1494067 w 2663714"/>
                <a:gd name="connsiteY14095" fmla="*/ 1846087 h 2179871"/>
                <a:gd name="connsiteX14096" fmla="*/ 1494067 w 2663714"/>
                <a:gd name="connsiteY14096" fmla="*/ 1846087 h 2179871"/>
                <a:gd name="connsiteX14097" fmla="*/ 1525805 w 2663714"/>
                <a:gd name="connsiteY14097" fmla="*/ 1847709 h 2179871"/>
                <a:gd name="connsiteX14098" fmla="*/ 1518297 w 2663714"/>
                <a:gd name="connsiteY14098" fmla="*/ 1850952 h 2179871"/>
                <a:gd name="connsiteX14099" fmla="*/ 1518297 w 2663714"/>
                <a:gd name="connsiteY14099" fmla="*/ 1851208 h 2179871"/>
                <a:gd name="connsiteX14100" fmla="*/ 1527512 w 2663714"/>
                <a:gd name="connsiteY14100" fmla="*/ 1847794 h 2179871"/>
                <a:gd name="connsiteX14101" fmla="*/ 1585015 w 2663714"/>
                <a:gd name="connsiteY14101" fmla="*/ 1850354 h 2179871"/>
                <a:gd name="connsiteX14102" fmla="*/ 1575119 w 2663714"/>
                <a:gd name="connsiteY14102" fmla="*/ 1862218 h 2179871"/>
                <a:gd name="connsiteX14103" fmla="*/ 1554301 w 2663714"/>
                <a:gd name="connsiteY14103" fmla="*/ 1859487 h 2179871"/>
                <a:gd name="connsiteX14104" fmla="*/ 1556861 w 2663714"/>
                <a:gd name="connsiteY14104" fmla="*/ 1854366 h 2179871"/>
                <a:gd name="connsiteX14105" fmla="*/ 1556605 w 2663714"/>
                <a:gd name="connsiteY14105" fmla="*/ 1854195 h 2179871"/>
                <a:gd name="connsiteX14106" fmla="*/ 1553704 w 2663714"/>
                <a:gd name="connsiteY14106" fmla="*/ 1859401 h 2179871"/>
                <a:gd name="connsiteX14107" fmla="*/ 1509339 w 2663714"/>
                <a:gd name="connsiteY14107" fmla="*/ 1854707 h 2179871"/>
                <a:gd name="connsiteX14108" fmla="*/ 1509339 w 2663714"/>
                <a:gd name="connsiteY14108" fmla="*/ 1854707 h 2179871"/>
                <a:gd name="connsiteX14109" fmla="*/ 1509083 w 2663714"/>
                <a:gd name="connsiteY14109" fmla="*/ 1854707 h 2179871"/>
                <a:gd name="connsiteX14110" fmla="*/ 1508827 w 2663714"/>
                <a:gd name="connsiteY14110" fmla="*/ 1854707 h 2179871"/>
                <a:gd name="connsiteX14111" fmla="*/ 1508827 w 2663714"/>
                <a:gd name="connsiteY14111" fmla="*/ 1854707 h 2179871"/>
                <a:gd name="connsiteX14112" fmla="*/ 1459173 w 2663714"/>
                <a:gd name="connsiteY14112" fmla="*/ 1853086 h 2179871"/>
                <a:gd name="connsiteX14113" fmla="*/ 1443816 w 2663714"/>
                <a:gd name="connsiteY14113" fmla="*/ 1853000 h 2179871"/>
                <a:gd name="connsiteX14114" fmla="*/ 1442109 w 2663714"/>
                <a:gd name="connsiteY14114" fmla="*/ 1852318 h 2179871"/>
                <a:gd name="connsiteX14115" fmla="*/ 1409774 w 2663714"/>
                <a:gd name="connsiteY14115" fmla="*/ 1838576 h 2179871"/>
                <a:gd name="connsiteX14116" fmla="*/ 1488181 w 2663714"/>
                <a:gd name="connsiteY14116" fmla="*/ 1845746 h 2179871"/>
                <a:gd name="connsiteX14117" fmla="*/ 1552510 w 2663714"/>
                <a:gd name="connsiteY14117" fmla="*/ 1864352 h 2179871"/>
                <a:gd name="connsiteX14118" fmla="*/ 1572389 w 2663714"/>
                <a:gd name="connsiteY14118" fmla="*/ 1865888 h 2179871"/>
                <a:gd name="connsiteX14119" fmla="*/ 1567014 w 2663714"/>
                <a:gd name="connsiteY14119" fmla="*/ 1872289 h 2179871"/>
                <a:gd name="connsiteX14120" fmla="*/ 1550121 w 2663714"/>
                <a:gd name="connsiteY14120" fmla="*/ 1870582 h 2179871"/>
                <a:gd name="connsiteX14121" fmla="*/ 1552510 w 2663714"/>
                <a:gd name="connsiteY14121" fmla="*/ 1864352 h 2179871"/>
                <a:gd name="connsiteX14122" fmla="*/ 1564198 w 2663714"/>
                <a:gd name="connsiteY14122" fmla="*/ 1875447 h 2179871"/>
                <a:gd name="connsiteX14123" fmla="*/ 1556605 w 2663714"/>
                <a:gd name="connsiteY14123" fmla="*/ 1884153 h 2179871"/>
                <a:gd name="connsiteX14124" fmla="*/ 1553363 w 2663714"/>
                <a:gd name="connsiteY14124" fmla="*/ 1887908 h 2179871"/>
                <a:gd name="connsiteX14125" fmla="*/ 1549438 w 2663714"/>
                <a:gd name="connsiteY14125" fmla="*/ 1887140 h 2179871"/>
                <a:gd name="connsiteX14126" fmla="*/ 1549438 w 2663714"/>
                <a:gd name="connsiteY14126" fmla="*/ 1887140 h 2179871"/>
                <a:gd name="connsiteX14127" fmla="*/ 1549267 w 2663714"/>
                <a:gd name="connsiteY14127" fmla="*/ 1887140 h 2179871"/>
                <a:gd name="connsiteX14128" fmla="*/ 1549097 w 2663714"/>
                <a:gd name="connsiteY14128" fmla="*/ 1887140 h 2179871"/>
                <a:gd name="connsiteX14129" fmla="*/ 1549097 w 2663714"/>
                <a:gd name="connsiteY14129" fmla="*/ 1887140 h 2179871"/>
                <a:gd name="connsiteX14130" fmla="*/ 1545684 w 2663714"/>
                <a:gd name="connsiteY14130" fmla="*/ 1886627 h 2179871"/>
                <a:gd name="connsiteX14131" fmla="*/ 1548670 w 2663714"/>
                <a:gd name="connsiteY14131" fmla="*/ 1875020 h 2179871"/>
                <a:gd name="connsiteX14132" fmla="*/ 1564283 w 2663714"/>
                <a:gd name="connsiteY14132" fmla="*/ 1875532 h 2179871"/>
                <a:gd name="connsiteX14133" fmla="*/ 1613853 w 2663714"/>
                <a:gd name="connsiteY14133" fmla="*/ 1902844 h 2179871"/>
                <a:gd name="connsiteX14134" fmla="*/ 1623323 w 2663714"/>
                <a:gd name="connsiteY14134" fmla="*/ 1904039 h 2179871"/>
                <a:gd name="connsiteX14135" fmla="*/ 1624347 w 2663714"/>
                <a:gd name="connsiteY14135" fmla="*/ 1904209 h 2179871"/>
                <a:gd name="connsiteX14136" fmla="*/ 1613255 w 2663714"/>
                <a:gd name="connsiteY14136" fmla="*/ 1903527 h 2179871"/>
                <a:gd name="connsiteX14137" fmla="*/ 1613767 w 2663714"/>
                <a:gd name="connsiteY14137" fmla="*/ 1902929 h 2179871"/>
                <a:gd name="connsiteX14138" fmla="*/ 1715721 w 2663714"/>
                <a:gd name="connsiteY14138" fmla="*/ 1745461 h 2179871"/>
                <a:gd name="connsiteX14139" fmla="*/ 1708214 w 2663714"/>
                <a:gd name="connsiteY14139" fmla="*/ 1758349 h 2179871"/>
                <a:gd name="connsiteX14140" fmla="*/ 1666067 w 2663714"/>
                <a:gd name="connsiteY14140" fmla="*/ 1823555 h 2179871"/>
                <a:gd name="connsiteX14141" fmla="*/ 1666067 w 2663714"/>
                <a:gd name="connsiteY14141" fmla="*/ 1823555 h 2179871"/>
                <a:gd name="connsiteX14142" fmla="*/ 1665981 w 2663714"/>
                <a:gd name="connsiteY14142" fmla="*/ 1823726 h 2179871"/>
                <a:gd name="connsiteX14143" fmla="*/ 1665981 w 2663714"/>
                <a:gd name="connsiteY14143" fmla="*/ 1823897 h 2179871"/>
                <a:gd name="connsiteX14144" fmla="*/ 1665897 w 2663714"/>
                <a:gd name="connsiteY14144" fmla="*/ 1823897 h 2179871"/>
                <a:gd name="connsiteX14145" fmla="*/ 1635012 w 2663714"/>
                <a:gd name="connsiteY14145" fmla="*/ 1871436 h 2179871"/>
                <a:gd name="connsiteX14146" fmla="*/ 1611379 w 2663714"/>
                <a:gd name="connsiteY14146" fmla="*/ 1867510 h 2179871"/>
                <a:gd name="connsiteX14147" fmla="*/ 1625200 w 2663714"/>
                <a:gd name="connsiteY14147" fmla="*/ 1852061 h 2179871"/>
                <a:gd name="connsiteX14148" fmla="*/ 1641837 w 2663714"/>
                <a:gd name="connsiteY14148" fmla="*/ 1852830 h 2179871"/>
                <a:gd name="connsiteX14149" fmla="*/ 1641837 w 2663714"/>
                <a:gd name="connsiteY14149" fmla="*/ 1852488 h 2179871"/>
                <a:gd name="connsiteX14150" fmla="*/ 1626053 w 2663714"/>
                <a:gd name="connsiteY14150" fmla="*/ 1851037 h 2179871"/>
                <a:gd name="connsiteX14151" fmla="*/ 1651136 w 2663714"/>
                <a:gd name="connsiteY14151" fmla="*/ 1820397 h 2179871"/>
                <a:gd name="connsiteX14152" fmla="*/ 1651136 w 2663714"/>
                <a:gd name="connsiteY14152" fmla="*/ 1820397 h 2179871"/>
                <a:gd name="connsiteX14153" fmla="*/ 1651136 w 2663714"/>
                <a:gd name="connsiteY14153" fmla="*/ 1820397 h 2179871"/>
                <a:gd name="connsiteX14154" fmla="*/ 1651136 w 2663714"/>
                <a:gd name="connsiteY14154" fmla="*/ 1820397 h 2179871"/>
                <a:gd name="connsiteX14155" fmla="*/ 1651136 w 2663714"/>
                <a:gd name="connsiteY14155" fmla="*/ 1820397 h 2179871"/>
                <a:gd name="connsiteX14156" fmla="*/ 1693454 w 2663714"/>
                <a:gd name="connsiteY14156" fmla="*/ 1752289 h 2179871"/>
                <a:gd name="connsiteX14157" fmla="*/ 1699512 w 2663714"/>
                <a:gd name="connsiteY14157" fmla="*/ 1741194 h 2179871"/>
                <a:gd name="connsiteX14158" fmla="*/ 1705995 w 2663714"/>
                <a:gd name="connsiteY14158" fmla="*/ 1735219 h 2179871"/>
                <a:gd name="connsiteX14159" fmla="*/ 1714698 w 2663714"/>
                <a:gd name="connsiteY14159" fmla="*/ 1733512 h 2179871"/>
                <a:gd name="connsiteX14160" fmla="*/ 1721267 w 2663714"/>
                <a:gd name="connsiteY14160" fmla="*/ 1732232 h 2179871"/>
                <a:gd name="connsiteX14161" fmla="*/ 1715551 w 2663714"/>
                <a:gd name="connsiteY14161" fmla="*/ 1745461 h 2179871"/>
                <a:gd name="connsiteX14162" fmla="*/ 1735856 w 2663714"/>
                <a:gd name="connsiteY14162" fmla="*/ 1706713 h 2179871"/>
                <a:gd name="connsiteX14163" fmla="*/ 1739440 w 2663714"/>
                <a:gd name="connsiteY14163" fmla="*/ 1703214 h 2179871"/>
                <a:gd name="connsiteX14164" fmla="*/ 1739269 w 2663714"/>
                <a:gd name="connsiteY14164" fmla="*/ 1702958 h 2179871"/>
                <a:gd name="connsiteX14165" fmla="*/ 1737733 w 2663714"/>
                <a:gd name="connsiteY14165" fmla="*/ 1704238 h 2179871"/>
                <a:gd name="connsiteX14166" fmla="*/ 1747801 w 2663714"/>
                <a:gd name="connsiteY14166" fmla="*/ 1690838 h 2179871"/>
                <a:gd name="connsiteX14167" fmla="*/ 1754200 w 2663714"/>
                <a:gd name="connsiteY14167" fmla="*/ 1682389 h 2179871"/>
                <a:gd name="connsiteX14168" fmla="*/ 1748142 w 2663714"/>
                <a:gd name="connsiteY14168" fmla="*/ 1700824 h 2179871"/>
                <a:gd name="connsiteX14169" fmla="*/ 1745241 w 2663714"/>
                <a:gd name="connsiteY14169" fmla="*/ 1709786 h 2179871"/>
                <a:gd name="connsiteX14170" fmla="*/ 1731847 w 2663714"/>
                <a:gd name="connsiteY14170" fmla="*/ 1712005 h 2179871"/>
                <a:gd name="connsiteX14171" fmla="*/ 1735856 w 2663714"/>
                <a:gd name="connsiteY14171" fmla="*/ 1706628 h 2179871"/>
                <a:gd name="connsiteX14172" fmla="*/ 1751384 w 2663714"/>
                <a:gd name="connsiteY14172" fmla="*/ 1681621 h 2179871"/>
                <a:gd name="connsiteX14173" fmla="*/ 1735515 w 2663714"/>
                <a:gd name="connsiteY14173" fmla="*/ 1685120 h 2179871"/>
                <a:gd name="connsiteX14174" fmla="*/ 1725277 w 2663714"/>
                <a:gd name="connsiteY14174" fmla="*/ 1687083 h 2179871"/>
                <a:gd name="connsiteX14175" fmla="*/ 1726472 w 2663714"/>
                <a:gd name="connsiteY14175" fmla="*/ 1685376 h 2179871"/>
                <a:gd name="connsiteX14176" fmla="*/ 1735089 w 2663714"/>
                <a:gd name="connsiteY14176" fmla="*/ 1673513 h 2179871"/>
                <a:gd name="connsiteX14177" fmla="*/ 1740890 w 2663714"/>
                <a:gd name="connsiteY14177" fmla="*/ 1668136 h 2179871"/>
                <a:gd name="connsiteX14178" fmla="*/ 1764438 w 2663714"/>
                <a:gd name="connsiteY14178" fmla="*/ 1645860 h 2179871"/>
                <a:gd name="connsiteX14179" fmla="*/ 1764267 w 2663714"/>
                <a:gd name="connsiteY14179" fmla="*/ 1645604 h 2179871"/>
                <a:gd name="connsiteX14180" fmla="*/ 1741061 w 2663714"/>
                <a:gd name="connsiteY14180" fmla="*/ 1665319 h 2179871"/>
                <a:gd name="connsiteX14181" fmla="*/ 1766229 w 2663714"/>
                <a:gd name="connsiteY14181" fmla="*/ 1630412 h 2179871"/>
                <a:gd name="connsiteX14182" fmla="*/ 1767765 w 2663714"/>
                <a:gd name="connsiteY14182" fmla="*/ 1629900 h 2179871"/>
                <a:gd name="connsiteX14183" fmla="*/ 1767680 w 2663714"/>
                <a:gd name="connsiteY14183" fmla="*/ 1629643 h 2179871"/>
                <a:gd name="connsiteX14184" fmla="*/ 1766571 w 2663714"/>
                <a:gd name="connsiteY14184" fmla="*/ 1629900 h 2179871"/>
                <a:gd name="connsiteX14185" fmla="*/ 1773055 w 2663714"/>
                <a:gd name="connsiteY14185" fmla="*/ 1620853 h 2179871"/>
                <a:gd name="connsiteX14186" fmla="*/ 1768874 w 2663714"/>
                <a:gd name="connsiteY14186" fmla="*/ 1636045 h 2179871"/>
                <a:gd name="connsiteX14187" fmla="*/ 1757613 w 2663714"/>
                <a:gd name="connsiteY14187" fmla="*/ 1672232 h 2179871"/>
                <a:gd name="connsiteX14188" fmla="*/ 1751469 w 2663714"/>
                <a:gd name="connsiteY14188" fmla="*/ 1681621 h 2179871"/>
                <a:gd name="connsiteX14189" fmla="*/ 1782354 w 2663714"/>
                <a:gd name="connsiteY14189" fmla="*/ 1576045 h 2179871"/>
                <a:gd name="connsiteX14190" fmla="*/ 1782354 w 2663714"/>
                <a:gd name="connsiteY14190" fmla="*/ 1576045 h 2179871"/>
                <a:gd name="connsiteX14191" fmla="*/ 1782184 w 2663714"/>
                <a:gd name="connsiteY14191" fmla="*/ 1576215 h 2179871"/>
                <a:gd name="connsiteX14192" fmla="*/ 1782013 w 2663714"/>
                <a:gd name="connsiteY14192" fmla="*/ 1576386 h 2179871"/>
                <a:gd name="connsiteX14193" fmla="*/ 1782013 w 2663714"/>
                <a:gd name="connsiteY14193" fmla="*/ 1576386 h 2179871"/>
                <a:gd name="connsiteX14194" fmla="*/ 1764523 w 2663714"/>
                <a:gd name="connsiteY14194" fmla="*/ 1602588 h 2179871"/>
                <a:gd name="connsiteX14195" fmla="*/ 1764352 w 2663714"/>
                <a:gd name="connsiteY14195" fmla="*/ 1602417 h 2179871"/>
                <a:gd name="connsiteX14196" fmla="*/ 1745753 w 2663714"/>
                <a:gd name="connsiteY14196" fmla="*/ 1613257 h 2179871"/>
                <a:gd name="connsiteX14197" fmla="*/ 1760172 w 2663714"/>
                <a:gd name="connsiteY14197" fmla="*/ 1593456 h 2179871"/>
                <a:gd name="connsiteX14198" fmla="*/ 1767168 w 2663714"/>
                <a:gd name="connsiteY14198" fmla="*/ 1591151 h 2179871"/>
                <a:gd name="connsiteX14199" fmla="*/ 1767168 w 2663714"/>
                <a:gd name="connsiteY14199" fmla="*/ 1590895 h 2179871"/>
                <a:gd name="connsiteX14200" fmla="*/ 1760940 w 2663714"/>
                <a:gd name="connsiteY14200" fmla="*/ 1592517 h 2179871"/>
                <a:gd name="connsiteX14201" fmla="*/ 1765973 w 2663714"/>
                <a:gd name="connsiteY14201" fmla="*/ 1585348 h 2179871"/>
                <a:gd name="connsiteX14202" fmla="*/ 1776212 w 2663714"/>
                <a:gd name="connsiteY14202" fmla="*/ 1579117 h 2179871"/>
                <a:gd name="connsiteX14203" fmla="*/ 1776041 w 2663714"/>
                <a:gd name="connsiteY14203" fmla="*/ 1578861 h 2179871"/>
                <a:gd name="connsiteX14204" fmla="*/ 1767168 w 2663714"/>
                <a:gd name="connsiteY14204" fmla="*/ 1583726 h 2179871"/>
                <a:gd name="connsiteX14205" fmla="*/ 1778174 w 2663714"/>
                <a:gd name="connsiteY14205" fmla="*/ 1568022 h 2179871"/>
                <a:gd name="connsiteX14206" fmla="*/ 1787132 w 2663714"/>
                <a:gd name="connsiteY14206" fmla="*/ 1562986 h 2179871"/>
                <a:gd name="connsiteX14207" fmla="*/ 1786962 w 2663714"/>
                <a:gd name="connsiteY14207" fmla="*/ 1562730 h 2179871"/>
                <a:gd name="connsiteX14208" fmla="*/ 1779112 w 2663714"/>
                <a:gd name="connsiteY14208" fmla="*/ 1566656 h 2179871"/>
                <a:gd name="connsiteX14209" fmla="*/ 1780136 w 2663714"/>
                <a:gd name="connsiteY14209" fmla="*/ 1565120 h 2179871"/>
                <a:gd name="connsiteX14210" fmla="*/ 1783463 w 2663714"/>
                <a:gd name="connsiteY14210" fmla="*/ 1564352 h 2179871"/>
                <a:gd name="connsiteX14211" fmla="*/ 1783463 w 2663714"/>
                <a:gd name="connsiteY14211" fmla="*/ 1564096 h 2179871"/>
                <a:gd name="connsiteX14212" fmla="*/ 1780563 w 2663714"/>
                <a:gd name="connsiteY14212" fmla="*/ 1564608 h 2179871"/>
                <a:gd name="connsiteX14213" fmla="*/ 1788156 w 2663714"/>
                <a:gd name="connsiteY14213" fmla="*/ 1553513 h 2179871"/>
                <a:gd name="connsiteX14214" fmla="*/ 1788156 w 2663714"/>
                <a:gd name="connsiteY14214" fmla="*/ 1553513 h 2179871"/>
                <a:gd name="connsiteX14215" fmla="*/ 1788156 w 2663714"/>
                <a:gd name="connsiteY14215" fmla="*/ 1553513 h 2179871"/>
                <a:gd name="connsiteX14216" fmla="*/ 1788156 w 2663714"/>
                <a:gd name="connsiteY14216" fmla="*/ 1553513 h 2179871"/>
                <a:gd name="connsiteX14217" fmla="*/ 1788156 w 2663714"/>
                <a:gd name="connsiteY14217" fmla="*/ 1553513 h 2179871"/>
                <a:gd name="connsiteX14218" fmla="*/ 1792422 w 2663714"/>
                <a:gd name="connsiteY14218" fmla="*/ 1546685 h 2179871"/>
                <a:gd name="connsiteX14219" fmla="*/ 1786279 w 2663714"/>
                <a:gd name="connsiteY14219" fmla="*/ 1570497 h 2179871"/>
                <a:gd name="connsiteX14220" fmla="*/ 1782184 w 2663714"/>
                <a:gd name="connsiteY14220" fmla="*/ 1576130 h 2179871"/>
                <a:gd name="connsiteX14221" fmla="*/ 1782610 w 2663714"/>
                <a:gd name="connsiteY14221" fmla="*/ 1549416 h 2179871"/>
                <a:gd name="connsiteX14222" fmla="*/ 1782610 w 2663714"/>
                <a:gd name="connsiteY14222" fmla="*/ 1549416 h 2179871"/>
                <a:gd name="connsiteX14223" fmla="*/ 1782525 w 2663714"/>
                <a:gd name="connsiteY14223" fmla="*/ 1549587 h 2179871"/>
                <a:gd name="connsiteX14224" fmla="*/ 1782354 w 2663714"/>
                <a:gd name="connsiteY14224" fmla="*/ 1549757 h 2179871"/>
                <a:gd name="connsiteX14225" fmla="*/ 1782354 w 2663714"/>
                <a:gd name="connsiteY14225" fmla="*/ 1549757 h 2179871"/>
                <a:gd name="connsiteX14226" fmla="*/ 1772031 w 2663714"/>
                <a:gd name="connsiteY14226" fmla="*/ 1566059 h 2179871"/>
                <a:gd name="connsiteX14227" fmla="*/ 1761451 w 2663714"/>
                <a:gd name="connsiteY14227" fmla="*/ 1567937 h 2179871"/>
                <a:gd name="connsiteX14228" fmla="*/ 1770410 w 2663714"/>
                <a:gd name="connsiteY14228" fmla="*/ 1552830 h 2179871"/>
                <a:gd name="connsiteX14229" fmla="*/ 1773908 w 2663714"/>
                <a:gd name="connsiteY14229" fmla="*/ 1550696 h 2179871"/>
                <a:gd name="connsiteX14230" fmla="*/ 1773737 w 2663714"/>
                <a:gd name="connsiteY14230" fmla="*/ 1550440 h 2179871"/>
                <a:gd name="connsiteX14231" fmla="*/ 1770922 w 2663714"/>
                <a:gd name="connsiteY14231" fmla="*/ 1551977 h 2179871"/>
                <a:gd name="connsiteX14232" fmla="*/ 1791995 w 2663714"/>
                <a:gd name="connsiteY14232" fmla="*/ 1515447 h 2179871"/>
                <a:gd name="connsiteX14233" fmla="*/ 1802916 w 2663714"/>
                <a:gd name="connsiteY14233" fmla="*/ 1496670 h 2179871"/>
                <a:gd name="connsiteX14234" fmla="*/ 1802660 w 2663714"/>
                <a:gd name="connsiteY14234" fmla="*/ 1496500 h 2179871"/>
                <a:gd name="connsiteX14235" fmla="*/ 1790289 w 2663714"/>
                <a:gd name="connsiteY14235" fmla="*/ 1514252 h 2179871"/>
                <a:gd name="connsiteX14236" fmla="*/ 1759830 w 2663714"/>
                <a:gd name="connsiteY14236" fmla="*/ 1557951 h 2179871"/>
                <a:gd name="connsiteX14237" fmla="*/ 1756930 w 2663714"/>
                <a:gd name="connsiteY14237" fmla="*/ 1559487 h 2179871"/>
                <a:gd name="connsiteX14238" fmla="*/ 1804110 w 2663714"/>
                <a:gd name="connsiteY14238" fmla="*/ 1475590 h 2179871"/>
                <a:gd name="connsiteX14239" fmla="*/ 1811277 w 2663714"/>
                <a:gd name="connsiteY14239" fmla="*/ 1471578 h 2179871"/>
                <a:gd name="connsiteX14240" fmla="*/ 1797456 w 2663714"/>
                <a:gd name="connsiteY14240" fmla="*/ 1527311 h 2179871"/>
                <a:gd name="connsiteX14241" fmla="*/ 1782525 w 2663714"/>
                <a:gd name="connsiteY14241" fmla="*/ 1549416 h 2179871"/>
                <a:gd name="connsiteX14242" fmla="*/ 1804793 w 2663714"/>
                <a:gd name="connsiteY14242" fmla="*/ 1474309 h 2179871"/>
                <a:gd name="connsiteX14243" fmla="*/ 1808803 w 2663714"/>
                <a:gd name="connsiteY14243" fmla="*/ 1466372 h 2179871"/>
                <a:gd name="connsiteX14244" fmla="*/ 1815714 w 2663714"/>
                <a:gd name="connsiteY14244" fmla="*/ 1452204 h 2179871"/>
                <a:gd name="connsiteX14245" fmla="*/ 1813410 w 2663714"/>
                <a:gd name="connsiteY14245" fmla="*/ 1462958 h 2179871"/>
                <a:gd name="connsiteX14246" fmla="*/ 1811533 w 2663714"/>
                <a:gd name="connsiteY14246" fmla="*/ 1470980 h 2179871"/>
                <a:gd name="connsiteX14247" fmla="*/ 1804793 w 2663714"/>
                <a:gd name="connsiteY14247" fmla="*/ 1474309 h 2179871"/>
                <a:gd name="connsiteX14248" fmla="*/ 1819468 w 2663714"/>
                <a:gd name="connsiteY14248" fmla="*/ 1429331 h 2179871"/>
                <a:gd name="connsiteX14249" fmla="*/ 1783549 w 2663714"/>
                <a:gd name="connsiteY14249" fmla="*/ 1484807 h 2179871"/>
                <a:gd name="connsiteX14250" fmla="*/ 1780904 w 2663714"/>
                <a:gd name="connsiteY14250" fmla="*/ 1486087 h 2179871"/>
                <a:gd name="connsiteX14251" fmla="*/ 1777747 w 2663714"/>
                <a:gd name="connsiteY14251" fmla="*/ 1487709 h 2179871"/>
                <a:gd name="connsiteX14252" fmla="*/ 1782099 w 2663714"/>
                <a:gd name="connsiteY14252" fmla="*/ 1473029 h 2179871"/>
                <a:gd name="connsiteX14253" fmla="*/ 1790203 w 2663714"/>
                <a:gd name="connsiteY14253" fmla="*/ 1458947 h 2179871"/>
                <a:gd name="connsiteX14254" fmla="*/ 1815798 w 2663714"/>
                <a:gd name="connsiteY14254" fmla="*/ 1426002 h 2179871"/>
                <a:gd name="connsiteX14255" fmla="*/ 1815798 w 2663714"/>
                <a:gd name="connsiteY14255" fmla="*/ 1426002 h 2179871"/>
                <a:gd name="connsiteX14256" fmla="*/ 1815798 w 2663714"/>
                <a:gd name="connsiteY14256" fmla="*/ 1425831 h 2179871"/>
                <a:gd name="connsiteX14257" fmla="*/ 1815969 w 2663714"/>
                <a:gd name="connsiteY14257" fmla="*/ 1425660 h 2179871"/>
                <a:gd name="connsiteX14258" fmla="*/ 1815969 w 2663714"/>
                <a:gd name="connsiteY14258" fmla="*/ 1425660 h 2179871"/>
                <a:gd name="connsiteX14259" fmla="*/ 1822965 w 2663714"/>
                <a:gd name="connsiteY14259" fmla="*/ 1415419 h 2179871"/>
                <a:gd name="connsiteX14260" fmla="*/ 1820662 w 2663714"/>
                <a:gd name="connsiteY14260" fmla="*/ 1427197 h 2179871"/>
                <a:gd name="connsiteX14261" fmla="*/ 1819382 w 2663714"/>
                <a:gd name="connsiteY14261" fmla="*/ 1429245 h 2179871"/>
                <a:gd name="connsiteX14262" fmla="*/ 1815202 w 2663714"/>
                <a:gd name="connsiteY14262" fmla="*/ 1415419 h 2179871"/>
                <a:gd name="connsiteX14263" fmla="*/ 1818785 w 2663714"/>
                <a:gd name="connsiteY14263" fmla="*/ 1409103 h 2179871"/>
                <a:gd name="connsiteX14264" fmla="*/ 1826890 w 2663714"/>
                <a:gd name="connsiteY14264" fmla="*/ 1395106 h 2179871"/>
                <a:gd name="connsiteX14265" fmla="*/ 1825610 w 2663714"/>
                <a:gd name="connsiteY14265" fmla="*/ 1401934 h 2179871"/>
                <a:gd name="connsiteX14266" fmla="*/ 1815202 w 2663714"/>
                <a:gd name="connsiteY14266" fmla="*/ 1415419 h 2179871"/>
                <a:gd name="connsiteX14267" fmla="*/ 1830302 w 2663714"/>
                <a:gd name="connsiteY14267" fmla="*/ 1354736 h 2179871"/>
                <a:gd name="connsiteX14268" fmla="*/ 1808461 w 2663714"/>
                <a:gd name="connsiteY14268" fmla="*/ 1376841 h 2179871"/>
                <a:gd name="connsiteX14269" fmla="*/ 1808461 w 2663714"/>
                <a:gd name="connsiteY14269" fmla="*/ 1376841 h 2179871"/>
                <a:gd name="connsiteX14270" fmla="*/ 1808461 w 2663714"/>
                <a:gd name="connsiteY14270" fmla="*/ 1376841 h 2179871"/>
                <a:gd name="connsiteX14271" fmla="*/ 1808461 w 2663714"/>
                <a:gd name="connsiteY14271" fmla="*/ 1376841 h 2179871"/>
                <a:gd name="connsiteX14272" fmla="*/ 1808461 w 2663714"/>
                <a:gd name="connsiteY14272" fmla="*/ 1376841 h 2179871"/>
                <a:gd name="connsiteX14273" fmla="*/ 1806926 w 2663714"/>
                <a:gd name="connsiteY14273" fmla="*/ 1378634 h 2179871"/>
                <a:gd name="connsiteX14274" fmla="*/ 1809741 w 2663714"/>
                <a:gd name="connsiteY14274" fmla="*/ 1367794 h 2179871"/>
                <a:gd name="connsiteX14275" fmla="*/ 1820406 w 2663714"/>
                <a:gd name="connsiteY14275" fmla="*/ 1361393 h 2179871"/>
                <a:gd name="connsiteX14276" fmla="*/ 1820235 w 2663714"/>
                <a:gd name="connsiteY14276" fmla="*/ 1361137 h 2179871"/>
                <a:gd name="connsiteX14277" fmla="*/ 1810082 w 2663714"/>
                <a:gd name="connsiteY14277" fmla="*/ 1366599 h 2179871"/>
                <a:gd name="connsiteX14278" fmla="*/ 1814945 w 2663714"/>
                <a:gd name="connsiteY14278" fmla="*/ 1347823 h 2179871"/>
                <a:gd name="connsiteX14279" fmla="*/ 1817164 w 2663714"/>
                <a:gd name="connsiteY14279" fmla="*/ 1345689 h 2179871"/>
                <a:gd name="connsiteX14280" fmla="*/ 1817164 w 2663714"/>
                <a:gd name="connsiteY14280" fmla="*/ 1345689 h 2179871"/>
                <a:gd name="connsiteX14281" fmla="*/ 1817249 w 2663714"/>
                <a:gd name="connsiteY14281" fmla="*/ 1345604 h 2179871"/>
                <a:gd name="connsiteX14282" fmla="*/ 1817419 w 2663714"/>
                <a:gd name="connsiteY14282" fmla="*/ 1345604 h 2179871"/>
                <a:gd name="connsiteX14283" fmla="*/ 1817419 w 2663714"/>
                <a:gd name="connsiteY14283" fmla="*/ 1345433 h 2179871"/>
                <a:gd name="connsiteX14284" fmla="*/ 1822795 w 2663714"/>
                <a:gd name="connsiteY14284" fmla="*/ 1339800 h 2179871"/>
                <a:gd name="connsiteX14285" fmla="*/ 1822453 w 2663714"/>
                <a:gd name="connsiteY14285" fmla="*/ 1354139 h 2179871"/>
                <a:gd name="connsiteX14286" fmla="*/ 1822795 w 2663714"/>
                <a:gd name="connsiteY14286" fmla="*/ 1354139 h 2179871"/>
                <a:gd name="connsiteX14287" fmla="*/ 1824074 w 2663714"/>
                <a:gd name="connsiteY14287" fmla="*/ 1338520 h 2179871"/>
                <a:gd name="connsiteX14288" fmla="*/ 1839176 w 2663714"/>
                <a:gd name="connsiteY14288" fmla="*/ 1322645 h 2179871"/>
                <a:gd name="connsiteX14289" fmla="*/ 1834739 w 2663714"/>
                <a:gd name="connsiteY14289" fmla="*/ 1350213 h 2179871"/>
                <a:gd name="connsiteX14290" fmla="*/ 1830473 w 2663714"/>
                <a:gd name="connsiteY14290" fmla="*/ 1354480 h 2179871"/>
                <a:gd name="connsiteX14291" fmla="*/ 1826975 w 2663714"/>
                <a:gd name="connsiteY14291" fmla="*/ 1304124 h 2179871"/>
                <a:gd name="connsiteX14292" fmla="*/ 1829023 w 2663714"/>
                <a:gd name="connsiteY14292" fmla="*/ 1282958 h 2179871"/>
                <a:gd name="connsiteX14293" fmla="*/ 1848049 w 2663714"/>
                <a:gd name="connsiteY14293" fmla="*/ 1264096 h 2179871"/>
                <a:gd name="connsiteX14294" fmla="*/ 1844295 w 2663714"/>
                <a:gd name="connsiteY14294" fmla="*/ 1288933 h 2179871"/>
                <a:gd name="connsiteX14295" fmla="*/ 1826975 w 2663714"/>
                <a:gd name="connsiteY14295" fmla="*/ 1304210 h 2179871"/>
                <a:gd name="connsiteX14296" fmla="*/ 1829876 w 2663714"/>
                <a:gd name="connsiteY14296" fmla="*/ 1274082 h 2179871"/>
                <a:gd name="connsiteX14297" fmla="*/ 1831924 w 2663714"/>
                <a:gd name="connsiteY14297" fmla="*/ 1253257 h 2179871"/>
                <a:gd name="connsiteX14298" fmla="*/ 1852229 w 2663714"/>
                <a:gd name="connsiteY14298" fmla="*/ 1231493 h 2179871"/>
                <a:gd name="connsiteX14299" fmla="*/ 1848902 w 2663714"/>
                <a:gd name="connsiteY14299" fmla="*/ 1257439 h 2179871"/>
                <a:gd name="connsiteX14300" fmla="*/ 1829791 w 2663714"/>
                <a:gd name="connsiteY14300" fmla="*/ 1273997 h 2179871"/>
                <a:gd name="connsiteX14301" fmla="*/ 1834995 w 2663714"/>
                <a:gd name="connsiteY14301" fmla="*/ 1215618 h 2179871"/>
                <a:gd name="connsiteX14302" fmla="*/ 1836446 w 2663714"/>
                <a:gd name="connsiteY14302" fmla="*/ 1192659 h 2179871"/>
                <a:gd name="connsiteX14303" fmla="*/ 1857945 w 2663714"/>
                <a:gd name="connsiteY14303" fmla="*/ 1169871 h 2179871"/>
                <a:gd name="connsiteX14304" fmla="*/ 1855642 w 2663714"/>
                <a:gd name="connsiteY14304" fmla="*/ 1197610 h 2179871"/>
                <a:gd name="connsiteX14305" fmla="*/ 1834995 w 2663714"/>
                <a:gd name="connsiteY14305" fmla="*/ 1215618 h 2179871"/>
                <a:gd name="connsiteX14306" fmla="*/ 1836957 w 2663714"/>
                <a:gd name="connsiteY14306" fmla="*/ 1184295 h 2179871"/>
                <a:gd name="connsiteX14307" fmla="*/ 1837810 w 2663714"/>
                <a:gd name="connsiteY14307" fmla="*/ 1170639 h 2179871"/>
                <a:gd name="connsiteX14308" fmla="*/ 1839090 w 2663714"/>
                <a:gd name="connsiteY14308" fmla="*/ 1166031 h 2179871"/>
                <a:gd name="connsiteX14309" fmla="*/ 1859652 w 2663714"/>
                <a:gd name="connsiteY14309" fmla="*/ 1145803 h 2179871"/>
                <a:gd name="connsiteX14310" fmla="*/ 1858287 w 2663714"/>
                <a:gd name="connsiteY14310" fmla="*/ 1164580 h 2179871"/>
                <a:gd name="connsiteX14311" fmla="*/ 1836957 w 2663714"/>
                <a:gd name="connsiteY14311" fmla="*/ 1184210 h 2179871"/>
                <a:gd name="connsiteX14312" fmla="*/ 1842076 w 2663714"/>
                <a:gd name="connsiteY14312" fmla="*/ 1155789 h 2179871"/>
                <a:gd name="connsiteX14313" fmla="*/ 1850011 w 2663714"/>
                <a:gd name="connsiteY14313" fmla="*/ 1127539 h 2179871"/>
                <a:gd name="connsiteX14314" fmla="*/ 1862041 w 2663714"/>
                <a:gd name="connsiteY14314" fmla="*/ 1114821 h 2179871"/>
                <a:gd name="connsiteX14315" fmla="*/ 1860249 w 2663714"/>
                <a:gd name="connsiteY14315" fmla="*/ 1140255 h 2179871"/>
                <a:gd name="connsiteX14316" fmla="*/ 1842162 w 2663714"/>
                <a:gd name="connsiteY14316" fmla="*/ 1155789 h 2179871"/>
                <a:gd name="connsiteX14317" fmla="*/ 1851034 w 2663714"/>
                <a:gd name="connsiteY14317" fmla="*/ 1086913 h 2179871"/>
                <a:gd name="connsiteX14318" fmla="*/ 1856580 w 2663714"/>
                <a:gd name="connsiteY14318" fmla="*/ 1070355 h 2179871"/>
                <a:gd name="connsiteX14319" fmla="*/ 1866307 w 2663714"/>
                <a:gd name="connsiteY14319" fmla="*/ 1060967 h 2179871"/>
                <a:gd name="connsiteX14320" fmla="*/ 1865112 w 2663714"/>
                <a:gd name="connsiteY14320" fmla="*/ 1074622 h 2179871"/>
                <a:gd name="connsiteX14321" fmla="*/ 1850950 w 2663714"/>
                <a:gd name="connsiteY14321" fmla="*/ 1086913 h 2179871"/>
                <a:gd name="connsiteX14322" fmla="*/ 1859566 w 2663714"/>
                <a:gd name="connsiteY14322" fmla="*/ 1061308 h 2179871"/>
                <a:gd name="connsiteX14323" fmla="*/ 1867928 w 2663714"/>
                <a:gd name="connsiteY14323" fmla="*/ 1036472 h 2179871"/>
                <a:gd name="connsiteX14324" fmla="*/ 1866733 w 2663714"/>
                <a:gd name="connsiteY14324" fmla="*/ 1055504 h 2179871"/>
                <a:gd name="connsiteX14325" fmla="*/ 1859566 w 2663714"/>
                <a:gd name="connsiteY14325" fmla="*/ 1061308 h 2179871"/>
                <a:gd name="connsiteX14326" fmla="*/ 1862382 w 2663714"/>
                <a:gd name="connsiteY14326" fmla="*/ 1031778 h 2179871"/>
                <a:gd name="connsiteX14327" fmla="*/ 1859566 w 2663714"/>
                <a:gd name="connsiteY14327" fmla="*/ 1034509 h 2179871"/>
                <a:gd name="connsiteX14328" fmla="*/ 1868440 w 2663714"/>
                <a:gd name="connsiteY14328" fmla="*/ 1007197 h 2179871"/>
                <a:gd name="connsiteX14329" fmla="*/ 1868440 w 2663714"/>
                <a:gd name="connsiteY14329" fmla="*/ 1025632 h 2179871"/>
                <a:gd name="connsiteX14330" fmla="*/ 1862382 w 2663714"/>
                <a:gd name="connsiteY14330" fmla="*/ 1031692 h 2179871"/>
                <a:gd name="connsiteX14331" fmla="*/ 1856751 w 2663714"/>
                <a:gd name="connsiteY14331" fmla="*/ 1036472 h 2179871"/>
                <a:gd name="connsiteX14332" fmla="*/ 1856239 w 2663714"/>
                <a:gd name="connsiteY14332" fmla="*/ 1037752 h 2179871"/>
                <a:gd name="connsiteX14333" fmla="*/ 1842247 w 2663714"/>
                <a:gd name="connsiteY14333" fmla="*/ 1051322 h 2179871"/>
                <a:gd name="connsiteX14334" fmla="*/ 1853167 w 2663714"/>
                <a:gd name="connsiteY14334" fmla="*/ 1021024 h 2179871"/>
                <a:gd name="connsiteX14335" fmla="*/ 1856324 w 2663714"/>
                <a:gd name="connsiteY14335" fmla="*/ 1016671 h 2179871"/>
                <a:gd name="connsiteX14336" fmla="*/ 1865368 w 2663714"/>
                <a:gd name="connsiteY14336" fmla="*/ 1003527 h 2179871"/>
                <a:gd name="connsiteX14337" fmla="*/ 1865112 w 2663714"/>
                <a:gd name="connsiteY14337" fmla="*/ 1003356 h 2179871"/>
                <a:gd name="connsiteX14338" fmla="*/ 1855642 w 2663714"/>
                <a:gd name="connsiteY14338" fmla="*/ 1014452 h 2179871"/>
                <a:gd name="connsiteX14339" fmla="*/ 1859225 w 2663714"/>
                <a:gd name="connsiteY14339" fmla="*/ 1004637 h 2179871"/>
                <a:gd name="connsiteX14340" fmla="*/ 1867928 w 2663714"/>
                <a:gd name="connsiteY14340" fmla="*/ 992859 h 2179871"/>
                <a:gd name="connsiteX14341" fmla="*/ 1868269 w 2663714"/>
                <a:gd name="connsiteY14341" fmla="*/ 1000028 h 2179871"/>
                <a:gd name="connsiteX14342" fmla="*/ 1868525 w 2663714"/>
                <a:gd name="connsiteY14342" fmla="*/ 1006173 h 2179871"/>
                <a:gd name="connsiteX14343" fmla="*/ 1856837 w 2663714"/>
                <a:gd name="connsiteY14343" fmla="*/ 1036472 h 2179871"/>
                <a:gd name="connsiteX14344" fmla="*/ 1863320 w 2663714"/>
                <a:gd name="connsiteY14344" fmla="*/ 993456 h 2179871"/>
                <a:gd name="connsiteX14345" fmla="*/ 1864600 w 2663714"/>
                <a:gd name="connsiteY14345" fmla="*/ 989957 h 2179871"/>
                <a:gd name="connsiteX14346" fmla="*/ 1867416 w 2663714"/>
                <a:gd name="connsiteY14346" fmla="*/ 982531 h 2179871"/>
                <a:gd name="connsiteX14347" fmla="*/ 1867757 w 2663714"/>
                <a:gd name="connsiteY14347" fmla="*/ 989189 h 2179871"/>
                <a:gd name="connsiteX14348" fmla="*/ 1863320 w 2663714"/>
                <a:gd name="connsiteY14348" fmla="*/ 993456 h 2179871"/>
                <a:gd name="connsiteX14349" fmla="*/ 1862808 w 2663714"/>
                <a:gd name="connsiteY14349" fmla="*/ 988932 h 2179871"/>
                <a:gd name="connsiteX14350" fmla="*/ 1859481 w 2663714"/>
                <a:gd name="connsiteY14350" fmla="*/ 996785 h 2179871"/>
                <a:gd name="connsiteX14351" fmla="*/ 1850693 w 2663714"/>
                <a:gd name="connsiteY14351" fmla="*/ 1003442 h 2179871"/>
                <a:gd name="connsiteX14352" fmla="*/ 1850693 w 2663714"/>
                <a:gd name="connsiteY14352" fmla="*/ 1003442 h 2179871"/>
                <a:gd name="connsiteX14353" fmla="*/ 1850693 w 2663714"/>
                <a:gd name="connsiteY14353" fmla="*/ 1003442 h 2179871"/>
                <a:gd name="connsiteX14354" fmla="*/ 1850693 w 2663714"/>
                <a:gd name="connsiteY14354" fmla="*/ 1003442 h 2179871"/>
                <a:gd name="connsiteX14355" fmla="*/ 1850693 w 2663714"/>
                <a:gd name="connsiteY14355" fmla="*/ 1003442 h 2179871"/>
                <a:gd name="connsiteX14356" fmla="*/ 1838579 w 2663714"/>
                <a:gd name="connsiteY14356" fmla="*/ 1013598 h 2179871"/>
                <a:gd name="connsiteX14357" fmla="*/ 1851034 w 2663714"/>
                <a:gd name="connsiteY14357" fmla="*/ 978861 h 2179871"/>
                <a:gd name="connsiteX14358" fmla="*/ 1856921 w 2663714"/>
                <a:gd name="connsiteY14358" fmla="*/ 976813 h 2179871"/>
                <a:gd name="connsiteX14359" fmla="*/ 1856837 w 2663714"/>
                <a:gd name="connsiteY14359" fmla="*/ 976557 h 2179871"/>
                <a:gd name="connsiteX14360" fmla="*/ 1851291 w 2663714"/>
                <a:gd name="connsiteY14360" fmla="*/ 978093 h 2179871"/>
                <a:gd name="connsiteX14361" fmla="*/ 1862808 w 2663714"/>
                <a:gd name="connsiteY14361" fmla="*/ 946685 h 2179871"/>
                <a:gd name="connsiteX14362" fmla="*/ 1862553 w 2663714"/>
                <a:gd name="connsiteY14362" fmla="*/ 946600 h 2179871"/>
                <a:gd name="connsiteX14363" fmla="*/ 1849329 w 2663714"/>
                <a:gd name="connsiteY14363" fmla="*/ 977325 h 2179871"/>
                <a:gd name="connsiteX14364" fmla="*/ 1848731 w 2663714"/>
                <a:gd name="connsiteY14364" fmla="*/ 978776 h 2179871"/>
                <a:gd name="connsiteX14365" fmla="*/ 1833630 w 2663714"/>
                <a:gd name="connsiteY14365" fmla="*/ 982958 h 2179871"/>
                <a:gd name="connsiteX14366" fmla="*/ 1842162 w 2663714"/>
                <a:gd name="connsiteY14366" fmla="*/ 960768 h 2179871"/>
                <a:gd name="connsiteX14367" fmla="*/ 1849755 w 2663714"/>
                <a:gd name="connsiteY14367" fmla="*/ 958122 h 2179871"/>
                <a:gd name="connsiteX14368" fmla="*/ 1849670 w 2663714"/>
                <a:gd name="connsiteY14368" fmla="*/ 957866 h 2179871"/>
                <a:gd name="connsiteX14369" fmla="*/ 1842588 w 2663714"/>
                <a:gd name="connsiteY14369" fmla="*/ 959829 h 2179871"/>
                <a:gd name="connsiteX14370" fmla="*/ 1852058 w 2663714"/>
                <a:gd name="connsiteY14370" fmla="*/ 935590 h 2179871"/>
                <a:gd name="connsiteX14371" fmla="*/ 1852314 w 2663714"/>
                <a:gd name="connsiteY14371" fmla="*/ 934992 h 2179871"/>
                <a:gd name="connsiteX14372" fmla="*/ 1864515 w 2663714"/>
                <a:gd name="connsiteY14372" fmla="*/ 930213 h 2179871"/>
                <a:gd name="connsiteX14373" fmla="*/ 1864429 w 2663714"/>
                <a:gd name="connsiteY14373" fmla="*/ 929957 h 2179871"/>
                <a:gd name="connsiteX14374" fmla="*/ 1852826 w 2663714"/>
                <a:gd name="connsiteY14374" fmla="*/ 933712 h 2179871"/>
                <a:gd name="connsiteX14375" fmla="*/ 1863065 w 2663714"/>
                <a:gd name="connsiteY14375" fmla="*/ 908193 h 2179871"/>
                <a:gd name="connsiteX14376" fmla="*/ 1867416 w 2663714"/>
                <a:gd name="connsiteY14376" fmla="*/ 978691 h 2179871"/>
                <a:gd name="connsiteX14377" fmla="*/ 1862979 w 2663714"/>
                <a:gd name="connsiteY14377" fmla="*/ 989103 h 2179871"/>
                <a:gd name="connsiteX14378" fmla="*/ 1850779 w 2663714"/>
                <a:gd name="connsiteY14378" fmla="*/ 907339 h 2179871"/>
                <a:gd name="connsiteX14379" fmla="*/ 1849158 w 2663714"/>
                <a:gd name="connsiteY14379" fmla="*/ 908108 h 2179871"/>
                <a:gd name="connsiteX14380" fmla="*/ 1853338 w 2663714"/>
                <a:gd name="connsiteY14380" fmla="*/ 897354 h 2179871"/>
                <a:gd name="connsiteX14381" fmla="*/ 1854788 w 2663714"/>
                <a:gd name="connsiteY14381" fmla="*/ 893854 h 2179871"/>
                <a:gd name="connsiteX14382" fmla="*/ 1861102 w 2663714"/>
                <a:gd name="connsiteY14382" fmla="*/ 890099 h 2179871"/>
                <a:gd name="connsiteX14383" fmla="*/ 1862296 w 2663714"/>
                <a:gd name="connsiteY14383" fmla="*/ 901280 h 2179871"/>
                <a:gd name="connsiteX14384" fmla="*/ 1850779 w 2663714"/>
                <a:gd name="connsiteY14384" fmla="*/ 907339 h 2179871"/>
                <a:gd name="connsiteX14385" fmla="*/ 1854106 w 2663714"/>
                <a:gd name="connsiteY14385" fmla="*/ 890867 h 2179871"/>
                <a:gd name="connsiteX14386" fmla="*/ 1846854 w 2663714"/>
                <a:gd name="connsiteY14386" fmla="*/ 894281 h 2179871"/>
                <a:gd name="connsiteX14387" fmla="*/ 1848390 w 2663714"/>
                <a:gd name="connsiteY14387" fmla="*/ 874993 h 2179871"/>
                <a:gd name="connsiteX14388" fmla="*/ 1858201 w 2663714"/>
                <a:gd name="connsiteY14388" fmla="*/ 869530 h 2179871"/>
                <a:gd name="connsiteX14389" fmla="*/ 1858031 w 2663714"/>
                <a:gd name="connsiteY14389" fmla="*/ 869274 h 2179871"/>
                <a:gd name="connsiteX14390" fmla="*/ 1848475 w 2663714"/>
                <a:gd name="connsiteY14390" fmla="*/ 873456 h 2179871"/>
                <a:gd name="connsiteX14391" fmla="*/ 1849158 w 2663714"/>
                <a:gd name="connsiteY14391" fmla="*/ 859118 h 2179871"/>
                <a:gd name="connsiteX14392" fmla="*/ 1853083 w 2663714"/>
                <a:gd name="connsiteY14392" fmla="*/ 856898 h 2179871"/>
                <a:gd name="connsiteX14393" fmla="*/ 1856751 w 2663714"/>
                <a:gd name="connsiteY14393" fmla="*/ 854850 h 2179871"/>
                <a:gd name="connsiteX14394" fmla="*/ 1859822 w 2663714"/>
                <a:gd name="connsiteY14394" fmla="*/ 878492 h 2179871"/>
                <a:gd name="connsiteX14395" fmla="*/ 1854106 w 2663714"/>
                <a:gd name="connsiteY14395" fmla="*/ 891038 h 2179871"/>
                <a:gd name="connsiteX14396" fmla="*/ 1852229 w 2663714"/>
                <a:gd name="connsiteY14396" fmla="*/ 854850 h 2179871"/>
                <a:gd name="connsiteX14397" fmla="*/ 1849584 w 2663714"/>
                <a:gd name="connsiteY14397" fmla="*/ 856045 h 2179871"/>
                <a:gd name="connsiteX14398" fmla="*/ 1855130 w 2663714"/>
                <a:gd name="connsiteY14398" fmla="*/ 842987 h 2179871"/>
                <a:gd name="connsiteX14399" fmla="*/ 1856580 w 2663714"/>
                <a:gd name="connsiteY14399" fmla="*/ 852972 h 2179871"/>
                <a:gd name="connsiteX14400" fmla="*/ 1852314 w 2663714"/>
                <a:gd name="connsiteY14400" fmla="*/ 854850 h 2179871"/>
                <a:gd name="connsiteX14401" fmla="*/ 1848987 w 2663714"/>
                <a:gd name="connsiteY14401" fmla="*/ 852972 h 2179871"/>
                <a:gd name="connsiteX14402" fmla="*/ 1847622 w 2663714"/>
                <a:gd name="connsiteY14402" fmla="*/ 830270 h 2179871"/>
                <a:gd name="connsiteX14403" fmla="*/ 1851717 w 2663714"/>
                <a:gd name="connsiteY14403" fmla="*/ 821479 h 2179871"/>
                <a:gd name="connsiteX14404" fmla="*/ 1854788 w 2663714"/>
                <a:gd name="connsiteY14404" fmla="*/ 840938 h 2179871"/>
                <a:gd name="connsiteX14405" fmla="*/ 1848987 w 2663714"/>
                <a:gd name="connsiteY14405" fmla="*/ 852972 h 2179871"/>
                <a:gd name="connsiteX14406" fmla="*/ 1847366 w 2663714"/>
                <a:gd name="connsiteY14406" fmla="*/ 828307 h 2179871"/>
                <a:gd name="connsiteX14407" fmla="*/ 1846257 w 2663714"/>
                <a:gd name="connsiteY14407" fmla="*/ 816529 h 2179871"/>
                <a:gd name="connsiteX14408" fmla="*/ 1850011 w 2663714"/>
                <a:gd name="connsiteY14408" fmla="*/ 812176 h 2179871"/>
                <a:gd name="connsiteX14409" fmla="*/ 1851461 w 2663714"/>
                <a:gd name="connsiteY14409" fmla="*/ 820369 h 2179871"/>
                <a:gd name="connsiteX14410" fmla="*/ 1847366 w 2663714"/>
                <a:gd name="connsiteY14410" fmla="*/ 828307 h 2179871"/>
                <a:gd name="connsiteX14411" fmla="*/ 1846086 w 2663714"/>
                <a:gd name="connsiteY14411" fmla="*/ 815249 h 2179871"/>
                <a:gd name="connsiteX14412" fmla="*/ 1844892 w 2663714"/>
                <a:gd name="connsiteY14412" fmla="*/ 804580 h 2179871"/>
                <a:gd name="connsiteX14413" fmla="*/ 1844124 w 2663714"/>
                <a:gd name="connsiteY14413" fmla="*/ 798520 h 2179871"/>
                <a:gd name="connsiteX14414" fmla="*/ 1846684 w 2663714"/>
                <a:gd name="connsiteY14414" fmla="*/ 795533 h 2179871"/>
                <a:gd name="connsiteX14415" fmla="*/ 1849755 w 2663714"/>
                <a:gd name="connsiteY14415" fmla="*/ 811408 h 2179871"/>
                <a:gd name="connsiteX14416" fmla="*/ 1846001 w 2663714"/>
                <a:gd name="connsiteY14416" fmla="*/ 815334 h 2179871"/>
                <a:gd name="connsiteX14417" fmla="*/ 1843954 w 2663714"/>
                <a:gd name="connsiteY14417" fmla="*/ 796557 h 2179871"/>
                <a:gd name="connsiteX14418" fmla="*/ 1843954 w 2663714"/>
                <a:gd name="connsiteY14418" fmla="*/ 796301 h 2179871"/>
                <a:gd name="connsiteX14419" fmla="*/ 1845148 w 2663714"/>
                <a:gd name="connsiteY14419" fmla="*/ 793997 h 2179871"/>
                <a:gd name="connsiteX14420" fmla="*/ 1844892 w 2663714"/>
                <a:gd name="connsiteY14420" fmla="*/ 793826 h 2179871"/>
                <a:gd name="connsiteX14421" fmla="*/ 1843868 w 2663714"/>
                <a:gd name="connsiteY14421" fmla="*/ 795533 h 2179871"/>
                <a:gd name="connsiteX14422" fmla="*/ 1842674 w 2663714"/>
                <a:gd name="connsiteY14422" fmla="*/ 785633 h 2179871"/>
                <a:gd name="connsiteX14423" fmla="*/ 1842332 w 2663714"/>
                <a:gd name="connsiteY14423" fmla="*/ 785633 h 2179871"/>
                <a:gd name="connsiteX14424" fmla="*/ 1842674 w 2663714"/>
                <a:gd name="connsiteY14424" fmla="*/ 797581 h 2179871"/>
                <a:gd name="connsiteX14425" fmla="*/ 1842418 w 2663714"/>
                <a:gd name="connsiteY14425" fmla="*/ 798093 h 2179871"/>
                <a:gd name="connsiteX14426" fmla="*/ 1835080 w 2663714"/>
                <a:gd name="connsiteY14426" fmla="*/ 805860 h 2179871"/>
                <a:gd name="connsiteX14427" fmla="*/ 1830473 w 2663714"/>
                <a:gd name="connsiteY14427" fmla="*/ 810725 h 2179871"/>
                <a:gd name="connsiteX14428" fmla="*/ 1828767 w 2663714"/>
                <a:gd name="connsiteY14428" fmla="*/ 790668 h 2179871"/>
                <a:gd name="connsiteX14429" fmla="*/ 1834483 w 2663714"/>
                <a:gd name="connsiteY14429" fmla="*/ 784352 h 2179871"/>
                <a:gd name="connsiteX14430" fmla="*/ 1842332 w 2663714"/>
                <a:gd name="connsiteY14430" fmla="*/ 775903 h 2179871"/>
                <a:gd name="connsiteX14431" fmla="*/ 1846428 w 2663714"/>
                <a:gd name="connsiteY14431" fmla="*/ 793741 h 2179871"/>
                <a:gd name="connsiteX14432" fmla="*/ 1843954 w 2663714"/>
                <a:gd name="connsiteY14432" fmla="*/ 796386 h 2179871"/>
                <a:gd name="connsiteX14433" fmla="*/ 1833118 w 2663714"/>
                <a:gd name="connsiteY14433" fmla="*/ 782901 h 2179871"/>
                <a:gd name="connsiteX14434" fmla="*/ 1828255 w 2663714"/>
                <a:gd name="connsiteY14434" fmla="*/ 787681 h 2179871"/>
                <a:gd name="connsiteX14435" fmla="*/ 1826805 w 2663714"/>
                <a:gd name="connsiteY14435" fmla="*/ 777610 h 2179871"/>
                <a:gd name="connsiteX14436" fmla="*/ 1831497 w 2663714"/>
                <a:gd name="connsiteY14436" fmla="*/ 772830 h 2179871"/>
                <a:gd name="connsiteX14437" fmla="*/ 1831326 w 2663714"/>
                <a:gd name="connsiteY14437" fmla="*/ 772574 h 2179871"/>
                <a:gd name="connsiteX14438" fmla="*/ 1826805 w 2663714"/>
                <a:gd name="connsiteY14438" fmla="*/ 776756 h 2179871"/>
                <a:gd name="connsiteX14439" fmla="*/ 1824074 w 2663714"/>
                <a:gd name="connsiteY14439" fmla="*/ 758577 h 2179871"/>
                <a:gd name="connsiteX14440" fmla="*/ 1825354 w 2663714"/>
                <a:gd name="connsiteY14440" fmla="*/ 757126 h 2179871"/>
                <a:gd name="connsiteX14441" fmla="*/ 1834142 w 2663714"/>
                <a:gd name="connsiteY14441" fmla="*/ 747055 h 2179871"/>
                <a:gd name="connsiteX14442" fmla="*/ 1841821 w 2663714"/>
                <a:gd name="connsiteY14442" fmla="*/ 774367 h 2179871"/>
                <a:gd name="connsiteX14443" fmla="*/ 1833033 w 2663714"/>
                <a:gd name="connsiteY14443" fmla="*/ 782987 h 2179871"/>
                <a:gd name="connsiteX14444" fmla="*/ 1823989 w 2663714"/>
                <a:gd name="connsiteY14444" fmla="*/ 755590 h 2179871"/>
                <a:gd name="connsiteX14445" fmla="*/ 1823648 w 2663714"/>
                <a:gd name="connsiteY14445" fmla="*/ 755931 h 2179871"/>
                <a:gd name="connsiteX14446" fmla="*/ 1821173 w 2663714"/>
                <a:gd name="connsiteY14446" fmla="*/ 740398 h 2179871"/>
                <a:gd name="connsiteX14447" fmla="*/ 1828938 w 2663714"/>
                <a:gd name="connsiteY14447" fmla="*/ 731351 h 2179871"/>
                <a:gd name="connsiteX14448" fmla="*/ 1832094 w 2663714"/>
                <a:gd name="connsiteY14448" fmla="*/ 740483 h 2179871"/>
                <a:gd name="connsiteX14449" fmla="*/ 1833801 w 2663714"/>
                <a:gd name="connsiteY14449" fmla="*/ 745689 h 2179871"/>
                <a:gd name="connsiteX14450" fmla="*/ 1823989 w 2663714"/>
                <a:gd name="connsiteY14450" fmla="*/ 755590 h 2179871"/>
                <a:gd name="connsiteX14451" fmla="*/ 1820406 w 2663714"/>
                <a:gd name="connsiteY14451" fmla="*/ 736045 h 2179871"/>
                <a:gd name="connsiteX14452" fmla="*/ 1817078 w 2663714"/>
                <a:gd name="connsiteY14452" fmla="*/ 716927 h 2179871"/>
                <a:gd name="connsiteX14453" fmla="*/ 1821430 w 2663714"/>
                <a:gd name="connsiteY14453" fmla="*/ 711806 h 2179871"/>
                <a:gd name="connsiteX14454" fmla="*/ 1827914 w 2663714"/>
                <a:gd name="connsiteY14454" fmla="*/ 728449 h 2179871"/>
                <a:gd name="connsiteX14455" fmla="*/ 1820491 w 2663714"/>
                <a:gd name="connsiteY14455" fmla="*/ 736045 h 2179871"/>
                <a:gd name="connsiteX14456" fmla="*/ 1813069 w 2663714"/>
                <a:gd name="connsiteY14456" fmla="*/ 695931 h 2179871"/>
                <a:gd name="connsiteX14457" fmla="*/ 1813069 w 2663714"/>
                <a:gd name="connsiteY14457" fmla="*/ 695675 h 2179871"/>
                <a:gd name="connsiteX14458" fmla="*/ 1811960 w 2663714"/>
                <a:gd name="connsiteY14458" fmla="*/ 690128 h 2179871"/>
                <a:gd name="connsiteX14459" fmla="*/ 1814093 w 2663714"/>
                <a:gd name="connsiteY14459" fmla="*/ 694822 h 2179871"/>
                <a:gd name="connsiteX14460" fmla="*/ 1813069 w 2663714"/>
                <a:gd name="connsiteY14460" fmla="*/ 695846 h 2179871"/>
                <a:gd name="connsiteX14461" fmla="*/ 1793957 w 2663714"/>
                <a:gd name="connsiteY14461" fmla="*/ 674680 h 2179871"/>
                <a:gd name="connsiteX14462" fmla="*/ 1791312 w 2663714"/>
                <a:gd name="connsiteY14462" fmla="*/ 659914 h 2179871"/>
                <a:gd name="connsiteX14463" fmla="*/ 1793190 w 2663714"/>
                <a:gd name="connsiteY14463" fmla="*/ 657951 h 2179871"/>
                <a:gd name="connsiteX14464" fmla="*/ 1794811 w 2663714"/>
                <a:gd name="connsiteY14464" fmla="*/ 656244 h 2179871"/>
                <a:gd name="connsiteX14465" fmla="*/ 1801551 w 2663714"/>
                <a:gd name="connsiteY14465" fmla="*/ 668108 h 2179871"/>
                <a:gd name="connsiteX14466" fmla="*/ 1794043 w 2663714"/>
                <a:gd name="connsiteY14466" fmla="*/ 674680 h 2179871"/>
                <a:gd name="connsiteX14467" fmla="*/ 1791824 w 2663714"/>
                <a:gd name="connsiteY14467" fmla="*/ 656330 h 2179871"/>
                <a:gd name="connsiteX14468" fmla="*/ 1790801 w 2663714"/>
                <a:gd name="connsiteY14468" fmla="*/ 657183 h 2179871"/>
                <a:gd name="connsiteX14469" fmla="*/ 1790118 w 2663714"/>
                <a:gd name="connsiteY14469" fmla="*/ 653599 h 2179871"/>
                <a:gd name="connsiteX14470" fmla="*/ 1789179 w 2663714"/>
                <a:gd name="connsiteY14470" fmla="*/ 648222 h 2179871"/>
                <a:gd name="connsiteX14471" fmla="*/ 1793702 w 2663714"/>
                <a:gd name="connsiteY14471" fmla="*/ 654793 h 2179871"/>
                <a:gd name="connsiteX14472" fmla="*/ 1791739 w 2663714"/>
                <a:gd name="connsiteY14472" fmla="*/ 656415 h 2179871"/>
                <a:gd name="connsiteX14473" fmla="*/ 1776126 w 2663714"/>
                <a:gd name="connsiteY14473" fmla="*/ 646685 h 2179871"/>
                <a:gd name="connsiteX14474" fmla="*/ 1773311 w 2663714"/>
                <a:gd name="connsiteY14474" fmla="*/ 648734 h 2179871"/>
                <a:gd name="connsiteX14475" fmla="*/ 1770751 w 2663714"/>
                <a:gd name="connsiteY14475" fmla="*/ 638492 h 2179871"/>
                <a:gd name="connsiteX14476" fmla="*/ 1772713 w 2663714"/>
                <a:gd name="connsiteY14476" fmla="*/ 636956 h 2179871"/>
                <a:gd name="connsiteX14477" fmla="*/ 1772543 w 2663714"/>
                <a:gd name="connsiteY14477" fmla="*/ 636700 h 2179871"/>
                <a:gd name="connsiteX14478" fmla="*/ 1770580 w 2663714"/>
                <a:gd name="connsiteY14478" fmla="*/ 637724 h 2179871"/>
                <a:gd name="connsiteX14479" fmla="*/ 1768618 w 2663714"/>
                <a:gd name="connsiteY14479" fmla="*/ 629530 h 2179871"/>
                <a:gd name="connsiteX14480" fmla="*/ 1771348 w 2663714"/>
                <a:gd name="connsiteY14480" fmla="*/ 627994 h 2179871"/>
                <a:gd name="connsiteX14481" fmla="*/ 1783720 w 2663714"/>
                <a:gd name="connsiteY14481" fmla="*/ 641052 h 2179871"/>
                <a:gd name="connsiteX14482" fmla="*/ 1776041 w 2663714"/>
                <a:gd name="connsiteY14482" fmla="*/ 646685 h 2179871"/>
                <a:gd name="connsiteX14483" fmla="*/ 1768277 w 2663714"/>
                <a:gd name="connsiteY14483" fmla="*/ 627823 h 2179871"/>
                <a:gd name="connsiteX14484" fmla="*/ 1767424 w 2663714"/>
                <a:gd name="connsiteY14484" fmla="*/ 624409 h 2179871"/>
                <a:gd name="connsiteX14485" fmla="*/ 1767850 w 2663714"/>
                <a:gd name="connsiteY14485" fmla="*/ 624836 h 2179871"/>
                <a:gd name="connsiteX14486" fmla="*/ 1770239 w 2663714"/>
                <a:gd name="connsiteY14486" fmla="*/ 627055 h 2179871"/>
                <a:gd name="connsiteX14487" fmla="*/ 1768192 w 2663714"/>
                <a:gd name="connsiteY14487" fmla="*/ 627909 h 2179871"/>
                <a:gd name="connsiteX14488" fmla="*/ 1754626 w 2663714"/>
                <a:gd name="connsiteY14488" fmla="*/ 602902 h 2179871"/>
                <a:gd name="connsiteX14489" fmla="*/ 1761025 w 2663714"/>
                <a:gd name="connsiteY14489" fmla="*/ 599487 h 2179871"/>
                <a:gd name="connsiteX14490" fmla="*/ 1762646 w 2663714"/>
                <a:gd name="connsiteY14490" fmla="*/ 609815 h 2179871"/>
                <a:gd name="connsiteX14491" fmla="*/ 1754626 w 2663714"/>
                <a:gd name="connsiteY14491" fmla="*/ 602902 h 2179871"/>
                <a:gd name="connsiteX14492" fmla="*/ 1725362 w 2663714"/>
                <a:gd name="connsiteY14492" fmla="*/ 589672 h 2179871"/>
                <a:gd name="connsiteX14493" fmla="*/ 1725277 w 2663714"/>
                <a:gd name="connsiteY14493" fmla="*/ 589160 h 2179871"/>
                <a:gd name="connsiteX14494" fmla="*/ 1725789 w 2663714"/>
                <a:gd name="connsiteY14494" fmla="*/ 589502 h 2179871"/>
                <a:gd name="connsiteX14495" fmla="*/ 1725362 w 2663714"/>
                <a:gd name="connsiteY14495" fmla="*/ 589672 h 2179871"/>
                <a:gd name="connsiteX14496" fmla="*/ 1711968 w 2663714"/>
                <a:gd name="connsiteY14496" fmla="*/ 590270 h 2179871"/>
                <a:gd name="connsiteX14497" fmla="*/ 1711712 w 2663714"/>
                <a:gd name="connsiteY14497" fmla="*/ 590270 h 2179871"/>
                <a:gd name="connsiteX14498" fmla="*/ 1711541 w 2663714"/>
                <a:gd name="connsiteY14498" fmla="*/ 589758 h 2179871"/>
                <a:gd name="connsiteX14499" fmla="*/ 1708128 w 2663714"/>
                <a:gd name="connsiteY14499" fmla="*/ 577724 h 2179871"/>
                <a:gd name="connsiteX14500" fmla="*/ 1721865 w 2663714"/>
                <a:gd name="connsiteY14500" fmla="*/ 586600 h 2179871"/>
                <a:gd name="connsiteX14501" fmla="*/ 1711882 w 2663714"/>
                <a:gd name="connsiteY14501" fmla="*/ 590185 h 2179871"/>
                <a:gd name="connsiteX14502" fmla="*/ 1707361 w 2663714"/>
                <a:gd name="connsiteY14502" fmla="*/ 577297 h 2179871"/>
                <a:gd name="connsiteX14503" fmla="*/ 1709579 w 2663714"/>
                <a:gd name="connsiteY14503" fmla="*/ 590185 h 2179871"/>
                <a:gd name="connsiteX14504" fmla="*/ 1709749 w 2663714"/>
                <a:gd name="connsiteY14504" fmla="*/ 591038 h 2179871"/>
                <a:gd name="connsiteX14505" fmla="*/ 1702753 w 2663714"/>
                <a:gd name="connsiteY14505" fmla="*/ 593428 h 2179871"/>
                <a:gd name="connsiteX14506" fmla="*/ 1697208 w 2663714"/>
                <a:gd name="connsiteY14506" fmla="*/ 574139 h 2179871"/>
                <a:gd name="connsiteX14507" fmla="*/ 1699682 w 2663714"/>
                <a:gd name="connsiteY14507" fmla="*/ 572859 h 2179871"/>
                <a:gd name="connsiteX14508" fmla="*/ 1707446 w 2663714"/>
                <a:gd name="connsiteY14508" fmla="*/ 577297 h 2179871"/>
                <a:gd name="connsiteX14509" fmla="*/ 1696867 w 2663714"/>
                <a:gd name="connsiteY14509" fmla="*/ 573200 h 2179871"/>
                <a:gd name="connsiteX14510" fmla="*/ 1696269 w 2663714"/>
                <a:gd name="connsiteY14510" fmla="*/ 571067 h 2179871"/>
                <a:gd name="connsiteX14511" fmla="*/ 1698743 w 2663714"/>
                <a:gd name="connsiteY14511" fmla="*/ 572347 h 2179871"/>
                <a:gd name="connsiteX14512" fmla="*/ 1696952 w 2663714"/>
                <a:gd name="connsiteY14512" fmla="*/ 573200 h 2179871"/>
                <a:gd name="connsiteX14513" fmla="*/ 1693454 w 2663714"/>
                <a:gd name="connsiteY14513" fmla="*/ 569616 h 2179871"/>
                <a:gd name="connsiteX14514" fmla="*/ 1694307 w 2663714"/>
                <a:gd name="connsiteY14514" fmla="*/ 574310 h 2179871"/>
                <a:gd name="connsiteX14515" fmla="*/ 1685263 w 2663714"/>
                <a:gd name="connsiteY14515" fmla="*/ 578407 h 2179871"/>
                <a:gd name="connsiteX14516" fmla="*/ 1685007 w 2663714"/>
                <a:gd name="connsiteY14516" fmla="*/ 575931 h 2179871"/>
                <a:gd name="connsiteX14517" fmla="*/ 1685007 w 2663714"/>
                <a:gd name="connsiteY14517" fmla="*/ 574310 h 2179871"/>
                <a:gd name="connsiteX14518" fmla="*/ 1686372 w 2663714"/>
                <a:gd name="connsiteY14518" fmla="*/ 568762 h 2179871"/>
                <a:gd name="connsiteX14519" fmla="*/ 1689956 w 2663714"/>
                <a:gd name="connsiteY14519" fmla="*/ 569530 h 2179871"/>
                <a:gd name="connsiteX14520" fmla="*/ 1689956 w 2663714"/>
                <a:gd name="connsiteY14520" fmla="*/ 569274 h 2179871"/>
                <a:gd name="connsiteX14521" fmla="*/ 1686372 w 2663714"/>
                <a:gd name="connsiteY14521" fmla="*/ 568250 h 2179871"/>
                <a:gd name="connsiteX14522" fmla="*/ 1686458 w 2663714"/>
                <a:gd name="connsiteY14522" fmla="*/ 567909 h 2179871"/>
                <a:gd name="connsiteX14523" fmla="*/ 1686799 w 2663714"/>
                <a:gd name="connsiteY14523" fmla="*/ 566629 h 2179871"/>
                <a:gd name="connsiteX14524" fmla="*/ 1693283 w 2663714"/>
                <a:gd name="connsiteY14524" fmla="*/ 569701 h 2179871"/>
                <a:gd name="connsiteX14525" fmla="*/ 1684666 w 2663714"/>
                <a:gd name="connsiteY14525" fmla="*/ 567141 h 2179871"/>
                <a:gd name="connsiteX14526" fmla="*/ 1684496 w 2663714"/>
                <a:gd name="connsiteY14526" fmla="*/ 567482 h 2179871"/>
                <a:gd name="connsiteX14527" fmla="*/ 1684496 w 2663714"/>
                <a:gd name="connsiteY14527" fmla="*/ 565519 h 2179871"/>
                <a:gd name="connsiteX14528" fmla="*/ 1685263 w 2663714"/>
                <a:gd name="connsiteY14528" fmla="*/ 565860 h 2179871"/>
                <a:gd name="connsiteX14529" fmla="*/ 1684666 w 2663714"/>
                <a:gd name="connsiteY14529" fmla="*/ 567141 h 2179871"/>
                <a:gd name="connsiteX14530" fmla="*/ 1683728 w 2663714"/>
                <a:gd name="connsiteY14530" fmla="*/ 565177 h 2179871"/>
                <a:gd name="connsiteX14531" fmla="*/ 1683557 w 2663714"/>
                <a:gd name="connsiteY14531" fmla="*/ 567397 h 2179871"/>
                <a:gd name="connsiteX14532" fmla="*/ 1679291 w 2663714"/>
                <a:gd name="connsiteY14532" fmla="*/ 566202 h 2179871"/>
                <a:gd name="connsiteX14533" fmla="*/ 1677926 w 2663714"/>
                <a:gd name="connsiteY14533" fmla="*/ 565860 h 2179871"/>
                <a:gd name="connsiteX14534" fmla="*/ 1678694 w 2663714"/>
                <a:gd name="connsiteY14534" fmla="*/ 563129 h 2179871"/>
                <a:gd name="connsiteX14535" fmla="*/ 1683728 w 2663714"/>
                <a:gd name="connsiteY14535" fmla="*/ 565177 h 2179871"/>
                <a:gd name="connsiteX14536" fmla="*/ 1676561 w 2663714"/>
                <a:gd name="connsiteY14536" fmla="*/ 565434 h 2179871"/>
                <a:gd name="connsiteX14537" fmla="*/ 1668541 w 2663714"/>
                <a:gd name="connsiteY14537" fmla="*/ 563300 h 2179871"/>
                <a:gd name="connsiteX14538" fmla="*/ 1660351 w 2663714"/>
                <a:gd name="connsiteY14538" fmla="*/ 561252 h 2179871"/>
                <a:gd name="connsiteX14539" fmla="*/ 1660351 w 2663714"/>
                <a:gd name="connsiteY14539" fmla="*/ 561166 h 2179871"/>
                <a:gd name="connsiteX14540" fmla="*/ 1661204 w 2663714"/>
                <a:gd name="connsiteY14540" fmla="*/ 556984 h 2179871"/>
                <a:gd name="connsiteX14541" fmla="*/ 1677755 w 2663714"/>
                <a:gd name="connsiteY14541" fmla="*/ 562702 h 2179871"/>
                <a:gd name="connsiteX14542" fmla="*/ 1676561 w 2663714"/>
                <a:gd name="connsiteY14542" fmla="*/ 565434 h 2179871"/>
                <a:gd name="connsiteX14543" fmla="*/ 1658389 w 2663714"/>
                <a:gd name="connsiteY14543" fmla="*/ 560483 h 2179871"/>
                <a:gd name="connsiteX14544" fmla="*/ 1658303 w 2663714"/>
                <a:gd name="connsiteY14544" fmla="*/ 560739 h 2179871"/>
                <a:gd name="connsiteX14545" fmla="*/ 1637827 w 2663714"/>
                <a:gd name="connsiteY14545" fmla="*/ 556045 h 2179871"/>
                <a:gd name="connsiteX14546" fmla="*/ 1631684 w 2663714"/>
                <a:gd name="connsiteY14546" fmla="*/ 554850 h 2179871"/>
                <a:gd name="connsiteX14547" fmla="*/ 1638253 w 2663714"/>
                <a:gd name="connsiteY14547" fmla="*/ 551778 h 2179871"/>
                <a:gd name="connsiteX14548" fmla="*/ 1660010 w 2663714"/>
                <a:gd name="connsiteY14548" fmla="*/ 556643 h 2179871"/>
                <a:gd name="connsiteX14549" fmla="*/ 1658474 w 2663714"/>
                <a:gd name="connsiteY14549" fmla="*/ 560483 h 2179871"/>
                <a:gd name="connsiteX14550" fmla="*/ 1629466 w 2663714"/>
                <a:gd name="connsiteY14550" fmla="*/ 554424 h 2179871"/>
                <a:gd name="connsiteX14551" fmla="*/ 1606601 w 2663714"/>
                <a:gd name="connsiteY14551" fmla="*/ 550668 h 2179871"/>
                <a:gd name="connsiteX14552" fmla="*/ 1606601 w 2663714"/>
                <a:gd name="connsiteY14552" fmla="*/ 550668 h 2179871"/>
                <a:gd name="connsiteX14553" fmla="*/ 1606430 w 2663714"/>
                <a:gd name="connsiteY14553" fmla="*/ 550668 h 2179871"/>
                <a:gd name="connsiteX14554" fmla="*/ 1606259 w 2663714"/>
                <a:gd name="connsiteY14554" fmla="*/ 550668 h 2179871"/>
                <a:gd name="connsiteX14555" fmla="*/ 1606259 w 2663714"/>
                <a:gd name="connsiteY14555" fmla="*/ 550668 h 2179871"/>
                <a:gd name="connsiteX14556" fmla="*/ 1601226 w 2663714"/>
                <a:gd name="connsiteY14556" fmla="*/ 550327 h 2179871"/>
                <a:gd name="connsiteX14557" fmla="*/ 1605833 w 2663714"/>
                <a:gd name="connsiteY14557" fmla="*/ 548791 h 2179871"/>
                <a:gd name="connsiteX14558" fmla="*/ 1628954 w 2663714"/>
                <a:gd name="connsiteY14558" fmla="*/ 550498 h 2179871"/>
                <a:gd name="connsiteX14559" fmla="*/ 1636718 w 2663714"/>
                <a:gd name="connsiteY14559" fmla="*/ 551522 h 2179871"/>
                <a:gd name="connsiteX14560" fmla="*/ 1629466 w 2663714"/>
                <a:gd name="connsiteY14560" fmla="*/ 554424 h 2179871"/>
                <a:gd name="connsiteX14561" fmla="*/ 1592097 w 2663714"/>
                <a:gd name="connsiteY14561" fmla="*/ 549729 h 2179871"/>
                <a:gd name="connsiteX14562" fmla="*/ 1574777 w 2663714"/>
                <a:gd name="connsiteY14562" fmla="*/ 549132 h 2179871"/>
                <a:gd name="connsiteX14563" fmla="*/ 1596704 w 2663714"/>
                <a:gd name="connsiteY14563" fmla="*/ 548620 h 2179871"/>
                <a:gd name="connsiteX14564" fmla="*/ 1592182 w 2663714"/>
                <a:gd name="connsiteY14564" fmla="*/ 549729 h 2179871"/>
                <a:gd name="connsiteX14565" fmla="*/ 1547817 w 2663714"/>
                <a:gd name="connsiteY14565" fmla="*/ 551778 h 2179871"/>
                <a:gd name="connsiteX14566" fmla="*/ 1574522 w 2663714"/>
                <a:gd name="connsiteY14566" fmla="*/ 553826 h 2179871"/>
                <a:gd name="connsiteX14567" fmla="*/ 1575972 w 2663714"/>
                <a:gd name="connsiteY14567" fmla="*/ 553997 h 2179871"/>
                <a:gd name="connsiteX14568" fmla="*/ 1539883 w 2663714"/>
                <a:gd name="connsiteY14568" fmla="*/ 564751 h 2179871"/>
                <a:gd name="connsiteX14569" fmla="*/ 1529986 w 2663714"/>
                <a:gd name="connsiteY14569" fmla="*/ 564751 h 2179871"/>
                <a:gd name="connsiteX14570" fmla="*/ 1506353 w 2663714"/>
                <a:gd name="connsiteY14570" fmla="*/ 564751 h 2179871"/>
                <a:gd name="connsiteX14571" fmla="*/ 1506353 w 2663714"/>
                <a:gd name="connsiteY14571" fmla="*/ 565007 h 2179871"/>
                <a:gd name="connsiteX14572" fmla="*/ 1530071 w 2663714"/>
                <a:gd name="connsiteY14572" fmla="*/ 566799 h 2179871"/>
                <a:gd name="connsiteX14573" fmla="*/ 1533313 w 2663714"/>
                <a:gd name="connsiteY14573" fmla="*/ 567055 h 2179871"/>
                <a:gd name="connsiteX14574" fmla="*/ 1500466 w 2663714"/>
                <a:gd name="connsiteY14574" fmla="*/ 580370 h 2179871"/>
                <a:gd name="connsiteX14575" fmla="*/ 1498931 w 2663714"/>
                <a:gd name="connsiteY14575" fmla="*/ 580455 h 2179871"/>
                <a:gd name="connsiteX14576" fmla="*/ 1504049 w 2663714"/>
                <a:gd name="connsiteY14576" fmla="*/ 577553 h 2179871"/>
                <a:gd name="connsiteX14577" fmla="*/ 1503879 w 2663714"/>
                <a:gd name="connsiteY14577" fmla="*/ 577297 h 2179871"/>
                <a:gd name="connsiteX14578" fmla="*/ 1496798 w 2663714"/>
                <a:gd name="connsiteY14578" fmla="*/ 580626 h 2179871"/>
                <a:gd name="connsiteX14579" fmla="*/ 1481611 w 2663714"/>
                <a:gd name="connsiteY14579" fmla="*/ 581821 h 2179871"/>
                <a:gd name="connsiteX14580" fmla="*/ 1477089 w 2663714"/>
                <a:gd name="connsiteY14580" fmla="*/ 582247 h 2179871"/>
                <a:gd name="connsiteX14581" fmla="*/ 1547732 w 2663714"/>
                <a:gd name="connsiteY14581" fmla="*/ 551778 h 2179871"/>
                <a:gd name="connsiteX14582" fmla="*/ 1452688 w 2663714"/>
                <a:gd name="connsiteY14582" fmla="*/ 604864 h 2179871"/>
                <a:gd name="connsiteX14583" fmla="*/ 1455504 w 2663714"/>
                <a:gd name="connsiteY14583" fmla="*/ 604608 h 2179871"/>
                <a:gd name="connsiteX14584" fmla="*/ 1453627 w 2663714"/>
                <a:gd name="connsiteY14584" fmla="*/ 605889 h 2179871"/>
                <a:gd name="connsiteX14585" fmla="*/ 1448508 w 2663714"/>
                <a:gd name="connsiteY14585" fmla="*/ 609644 h 2179871"/>
                <a:gd name="connsiteX14586" fmla="*/ 1452688 w 2663714"/>
                <a:gd name="connsiteY14586" fmla="*/ 604950 h 2179871"/>
                <a:gd name="connsiteX14587" fmla="*/ 1421206 w 2663714"/>
                <a:gd name="connsiteY14587" fmla="*/ 653599 h 2179871"/>
                <a:gd name="connsiteX14588" fmla="*/ 1415149 w 2663714"/>
                <a:gd name="connsiteY14588" fmla="*/ 660597 h 2179871"/>
                <a:gd name="connsiteX14589" fmla="*/ 1418391 w 2663714"/>
                <a:gd name="connsiteY14589" fmla="*/ 654367 h 2179871"/>
                <a:gd name="connsiteX14590" fmla="*/ 1421206 w 2663714"/>
                <a:gd name="connsiteY14590" fmla="*/ 653599 h 2179871"/>
                <a:gd name="connsiteX14591" fmla="*/ 1394502 w 2663714"/>
                <a:gd name="connsiteY14591" fmla="*/ 709587 h 2179871"/>
                <a:gd name="connsiteX14592" fmla="*/ 1394502 w 2663714"/>
                <a:gd name="connsiteY14592" fmla="*/ 709587 h 2179871"/>
                <a:gd name="connsiteX14593" fmla="*/ 1394502 w 2663714"/>
                <a:gd name="connsiteY14593" fmla="*/ 709587 h 2179871"/>
                <a:gd name="connsiteX14594" fmla="*/ 1394502 w 2663714"/>
                <a:gd name="connsiteY14594" fmla="*/ 709587 h 2179871"/>
                <a:gd name="connsiteX14595" fmla="*/ 1402010 w 2663714"/>
                <a:gd name="connsiteY14595" fmla="*/ 1047994 h 2179871"/>
                <a:gd name="connsiteX14596" fmla="*/ 1408238 w 2663714"/>
                <a:gd name="connsiteY14596" fmla="*/ 1041337 h 2179871"/>
                <a:gd name="connsiteX14597" fmla="*/ 1401925 w 2663714"/>
                <a:gd name="connsiteY14597" fmla="*/ 1048847 h 2179871"/>
                <a:gd name="connsiteX14598" fmla="*/ 1401925 w 2663714"/>
                <a:gd name="connsiteY14598" fmla="*/ 1047994 h 2179871"/>
                <a:gd name="connsiteX14599" fmla="*/ 1386226 w 2663714"/>
                <a:gd name="connsiteY14599" fmla="*/ 1083925 h 2179871"/>
                <a:gd name="connsiteX14600" fmla="*/ 1386226 w 2663714"/>
                <a:gd name="connsiteY14600" fmla="*/ 1083925 h 2179871"/>
                <a:gd name="connsiteX14601" fmla="*/ 1386226 w 2663714"/>
                <a:gd name="connsiteY14601" fmla="*/ 1083925 h 2179871"/>
                <a:gd name="connsiteX14602" fmla="*/ 1387762 w 2663714"/>
                <a:gd name="connsiteY14602" fmla="*/ 1078548 h 2179871"/>
                <a:gd name="connsiteX14603" fmla="*/ 1384946 w 2663714"/>
                <a:gd name="connsiteY14603" fmla="*/ 1098349 h 2179871"/>
                <a:gd name="connsiteX14604" fmla="*/ 1371210 w 2663714"/>
                <a:gd name="connsiteY14604" fmla="*/ 1116358 h 2179871"/>
                <a:gd name="connsiteX14605" fmla="*/ 1372917 w 2663714"/>
                <a:gd name="connsiteY14605" fmla="*/ 1112859 h 2179871"/>
                <a:gd name="connsiteX14606" fmla="*/ 1386226 w 2663714"/>
                <a:gd name="connsiteY14606" fmla="*/ 1084011 h 2179871"/>
                <a:gd name="connsiteX14607" fmla="*/ 1386226 w 2663714"/>
                <a:gd name="connsiteY14607" fmla="*/ 1084011 h 2179871"/>
                <a:gd name="connsiteX14608" fmla="*/ 1386226 w 2663714"/>
                <a:gd name="connsiteY14608" fmla="*/ 1084011 h 2179871"/>
                <a:gd name="connsiteX14609" fmla="*/ 1182915 w 2663714"/>
                <a:gd name="connsiteY14609" fmla="*/ 1703128 h 2179871"/>
                <a:gd name="connsiteX14610" fmla="*/ 1215592 w 2663714"/>
                <a:gd name="connsiteY14610" fmla="*/ 1705262 h 2179871"/>
                <a:gd name="connsiteX14611" fmla="*/ 1215592 w 2663714"/>
                <a:gd name="connsiteY14611" fmla="*/ 1705262 h 2179871"/>
                <a:gd name="connsiteX14612" fmla="*/ 1215592 w 2663714"/>
                <a:gd name="connsiteY14612" fmla="*/ 1705262 h 2179871"/>
                <a:gd name="connsiteX14613" fmla="*/ 1215592 w 2663714"/>
                <a:gd name="connsiteY14613" fmla="*/ 1705262 h 2179871"/>
                <a:gd name="connsiteX14614" fmla="*/ 1215592 w 2663714"/>
                <a:gd name="connsiteY14614" fmla="*/ 1705262 h 2179871"/>
                <a:gd name="connsiteX14615" fmla="*/ 1217469 w 2663714"/>
                <a:gd name="connsiteY14615" fmla="*/ 1705262 h 2179871"/>
                <a:gd name="connsiteX14616" fmla="*/ 1187352 w 2663714"/>
                <a:gd name="connsiteY14616" fmla="*/ 1712005 h 2179871"/>
                <a:gd name="connsiteX14617" fmla="*/ 1147167 w 2663714"/>
                <a:gd name="connsiteY14617" fmla="*/ 1719686 h 2179871"/>
                <a:gd name="connsiteX14618" fmla="*/ 1135735 w 2663714"/>
                <a:gd name="connsiteY14618" fmla="*/ 1721478 h 2179871"/>
                <a:gd name="connsiteX14619" fmla="*/ 1107410 w 2663714"/>
                <a:gd name="connsiteY14619" fmla="*/ 1719088 h 2179871"/>
                <a:gd name="connsiteX14620" fmla="*/ 1103570 w 2663714"/>
                <a:gd name="connsiteY14620" fmla="*/ 1717723 h 2179871"/>
                <a:gd name="connsiteX14621" fmla="*/ 1182745 w 2663714"/>
                <a:gd name="connsiteY14621" fmla="*/ 1703043 h 2179871"/>
                <a:gd name="connsiteX14622" fmla="*/ 1129166 w 2663714"/>
                <a:gd name="connsiteY14622" fmla="*/ 1722588 h 2179871"/>
                <a:gd name="connsiteX14623" fmla="*/ 1120634 w 2663714"/>
                <a:gd name="connsiteY14623" fmla="*/ 1723783 h 2179871"/>
                <a:gd name="connsiteX14624" fmla="*/ 1117051 w 2663714"/>
                <a:gd name="connsiteY14624" fmla="*/ 1722503 h 2179871"/>
                <a:gd name="connsiteX14625" fmla="*/ 1109628 w 2663714"/>
                <a:gd name="connsiteY14625" fmla="*/ 1719942 h 2179871"/>
                <a:gd name="connsiteX14626" fmla="*/ 1129166 w 2663714"/>
                <a:gd name="connsiteY14626" fmla="*/ 1722673 h 2179871"/>
                <a:gd name="connsiteX14627" fmla="*/ 1133176 w 2663714"/>
                <a:gd name="connsiteY14627" fmla="*/ 1723186 h 2179871"/>
                <a:gd name="connsiteX14628" fmla="*/ 1133431 w 2663714"/>
                <a:gd name="connsiteY14628" fmla="*/ 1723186 h 2179871"/>
                <a:gd name="connsiteX14629" fmla="*/ 1138380 w 2663714"/>
                <a:gd name="connsiteY14629" fmla="*/ 1723868 h 2179871"/>
                <a:gd name="connsiteX14630" fmla="*/ 1168156 w 2663714"/>
                <a:gd name="connsiteY14630" fmla="*/ 1727880 h 2179871"/>
                <a:gd name="connsiteX14631" fmla="*/ 1162781 w 2663714"/>
                <a:gd name="connsiteY14631" fmla="*/ 1729245 h 2179871"/>
                <a:gd name="connsiteX14632" fmla="*/ 1145973 w 2663714"/>
                <a:gd name="connsiteY14632" fmla="*/ 1733086 h 2179871"/>
                <a:gd name="connsiteX14633" fmla="*/ 1121572 w 2663714"/>
                <a:gd name="connsiteY14633" fmla="*/ 1724210 h 2179871"/>
                <a:gd name="connsiteX14634" fmla="*/ 1133176 w 2663714"/>
                <a:gd name="connsiteY14634" fmla="*/ 1723271 h 2179871"/>
                <a:gd name="connsiteX14635" fmla="*/ 1163378 w 2663714"/>
                <a:gd name="connsiteY14635" fmla="*/ 1731123 h 2179871"/>
                <a:gd name="connsiteX14636" fmla="*/ 1175834 w 2663714"/>
                <a:gd name="connsiteY14636" fmla="*/ 1728818 h 2179871"/>
                <a:gd name="connsiteX14637" fmla="*/ 1220199 w 2663714"/>
                <a:gd name="connsiteY14637" fmla="*/ 1734281 h 2179871"/>
                <a:gd name="connsiteX14638" fmla="*/ 1196907 w 2663714"/>
                <a:gd name="connsiteY14638" fmla="*/ 1741535 h 2179871"/>
                <a:gd name="connsiteX14639" fmla="*/ 1170203 w 2663714"/>
                <a:gd name="connsiteY14639" fmla="*/ 1739913 h 2179871"/>
                <a:gd name="connsiteX14640" fmla="*/ 1164146 w 2663714"/>
                <a:gd name="connsiteY14640" fmla="*/ 1739487 h 2179871"/>
                <a:gd name="connsiteX14641" fmla="*/ 1148191 w 2663714"/>
                <a:gd name="connsiteY14641" fmla="*/ 1733683 h 2179871"/>
                <a:gd name="connsiteX14642" fmla="*/ 1163463 w 2663714"/>
                <a:gd name="connsiteY14642" fmla="*/ 1731037 h 2179871"/>
                <a:gd name="connsiteX14643" fmla="*/ 1188120 w 2663714"/>
                <a:gd name="connsiteY14643" fmla="*/ 1744266 h 2179871"/>
                <a:gd name="connsiteX14644" fmla="*/ 1181977 w 2663714"/>
                <a:gd name="connsiteY14644" fmla="*/ 1746059 h 2179871"/>
                <a:gd name="connsiteX14645" fmla="*/ 1171398 w 2663714"/>
                <a:gd name="connsiteY14645" fmla="*/ 1742218 h 2179871"/>
                <a:gd name="connsiteX14646" fmla="*/ 1188120 w 2663714"/>
                <a:gd name="connsiteY14646" fmla="*/ 1744266 h 2179871"/>
                <a:gd name="connsiteX14647" fmla="*/ 1193239 w 2663714"/>
                <a:gd name="connsiteY14647" fmla="*/ 1744864 h 2179871"/>
                <a:gd name="connsiteX14648" fmla="*/ 1221820 w 2663714"/>
                <a:gd name="connsiteY14648" fmla="*/ 1748107 h 2179871"/>
                <a:gd name="connsiteX14649" fmla="*/ 1209193 w 2663714"/>
                <a:gd name="connsiteY14649" fmla="*/ 1753228 h 2179871"/>
                <a:gd name="connsiteX14650" fmla="*/ 1205354 w 2663714"/>
                <a:gd name="connsiteY14650" fmla="*/ 1754679 h 2179871"/>
                <a:gd name="connsiteX14651" fmla="*/ 1184110 w 2663714"/>
                <a:gd name="connsiteY14651" fmla="*/ 1746827 h 2179871"/>
                <a:gd name="connsiteX14652" fmla="*/ 1193239 w 2663714"/>
                <a:gd name="connsiteY14652" fmla="*/ 1744864 h 2179871"/>
                <a:gd name="connsiteX14653" fmla="*/ 1210046 w 2663714"/>
                <a:gd name="connsiteY14653" fmla="*/ 1755106 h 2179871"/>
                <a:gd name="connsiteX14654" fmla="*/ 1228987 w 2663714"/>
                <a:gd name="connsiteY14654" fmla="*/ 1748875 h 2179871"/>
                <a:gd name="connsiteX14655" fmla="*/ 1260810 w 2663714"/>
                <a:gd name="connsiteY14655" fmla="*/ 1752033 h 2179871"/>
                <a:gd name="connsiteX14656" fmla="*/ 1260810 w 2663714"/>
                <a:gd name="connsiteY14656" fmla="*/ 1752033 h 2179871"/>
                <a:gd name="connsiteX14657" fmla="*/ 1260810 w 2663714"/>
                <a:gd name="connsiteY14657" fmla="*/ 1752033 h 2179871"/>
                <a:gd name="connsiteX14658" fmla="*/ 1260810 w 2663714"/>
                <a:gd name="connsiteY14658" fmla="*/ 1752033 h 2179871"/>
                <a:gd name="connsiteX14659" fmla="*/ 1260810 w 2663714"/>
                <a:gd name="connsiteY14659" fmla="*/ 1752033 h 2179871"/>
                <a:gd name="connsiteX14660" fmla="*/ 1273181 w 2663714"/>
                <a:gd name="connsiteY14660" fmla="*/ 1752630 h 2179871"/>
                <a:gd name="connsiteX14661" fmla="*/ 1256374 w 2663714"/>
                <a:gd name="connsiteY14661" fmla="*/ 1761080 h 2179871"/>
                <a:gd name="connsiteX14662" fmla="*/ 1241699 w 2663714"/>
                <a:gd name="connsiteY14662" fmla="*/ 1768079 h 2179871"/>
                <a:gd name="connsiteX14663" fmla="*/ 1208169 w 2663714"/>
                <a:gd name="connsiteY14663" fmla="*/ 1755703 h 2179871"/>
                <a:gd name="connsiteX14664" fmla="*/ 1210046 w 2663714"/>
                <a:gd name="connsiteY14664" fmla="*/ 1755106 h 2179871"/>
                <a:gd name="connsiteX14665" fmla="*/ 1273437 w 2663714"/>
                <a:gd name="connsiteY14665" fmla="*/ 1779856 h 2179871"/>
                <a:gd name="connsiteX14666" fmla="*/ 1273437 w 2663714"/>
                <a:gd name="connsiteY14666" fmla="*/ 1779856 h 2179871"/>
                <a:gd name="connsiteX14667" fmla="*/ 1273181 w 2663714"/>
                <a:gd name="connsiteY14667" fmla="*/ 1779856 h 2179871"/>
                <a:gd name="connsiteX14668" fmla="*/ 1273522 w 2663714"/>
                <a:gd name="connsiteY14668" fmla="*/ 1779856 h 2179871"/>
                <a:gd name="connsiteX14669" fmla="*/ 1275058 w 2663714"/>
                <a:gd name="connsiteY14669" fmla="*/ 1780113 h 2179871"/>
                <a:gd name="connsiteX14670" fmla="*/ 1307479 w 2663714"/>
                <a:gd name="connsiteY14670" fmla="*/ 1784466 h 2179871"/>
                <a:gd name="connsiteX14671" fmla="*/ 1302275 w 2663714"/>
                <a:gd name="connsiteY14671" fmla="*/ 1787794 h 2179871"/>
                <a:gd name="connsiteX14672" fmla="*/ 1302445 w 2663714"/>
                <a:gd name="connsiteY14672" fmla="*/ 1788050 h 2179871"/>
                <a:gd name="connsiteX14673" fmla="*/ 1308844 w 2663714"/>
                <a:gd name="connsiteY14673" fmla="*/ 1784636 h 2179871"/>
                <a:gd name="connsiteX14674" fmla="*/ 1351588 w 2663714"/>
                <a:gd name="connsiteY14674" fmla="*/ 1789672 h 2179871"/>
                <a:gd name="connsiteX14675" fmla="*/ 1339473 w 2663714"/>
                <a:gd name="connsiteY14675" fmla="*/ 1797438 h 2179871"/>
                <a:gd name="connsiteX14676" fmla="*/ 1339643 w 2663714"/>
                <a:gd name="connsiteY14676" fmla="*/ 1797695 h 2179871"/>
                <a:gd name="connsiteX14677" fmla="*/ 1353721 w 2663714"/>
                <a:gd name="connsiteY14677" fmla="*/ 1789928 h 2179871"/>
                <a:gd name="connsiteX14678" fmla="*/ 1367542 w 2663714"/>
                <a:gd name="connsiteY14678" fmla="*/ 1791464 h 2179871"/>
                <a:gd name="connsiteX14679" fmla="*/ 1364556 w 2663714"/>
                <a:gd name="connsiteY14679" fmla="*/ 1801706 h 2179871"/>
                <a:gd name="connsiteX14680" fmla="*/ 1327272 w 2663714"/>
                <a:gd name="connsiteY14680" fmla="*/ 1800852 h 2179871"/>
                <a:gd name="connsiteX14681" fmla="*/ 1323774 w 2663714"/>
                <a:gd name="connsiteY14681" fmla="*/ 1800852 h 2179871"/>
                <a:gd name="connsiteX14682" fmla="*/ 1316266 w 2663714"/>
                <a:gd name="connsiteY14682" fmla="*/ 1797524 h 2179871"/>
                <a:gd name="connsiteX14683" fmla="*/ 1274546 w 2663714"/>
                <a:gd name="connsiteY14683" fmla="*/ 1780369 h 2179871"/>
                <a:gd name="connsiteX14684" fmla="*/ 1275058 w 2663714"/>
                <a:gd name="connsiteY14684" fmla="*/ 1780113 h 2179871"/>
                <a:gd name="connsiteX14685" fmla="*/ 1348772 w 2663714"/>
                <a:gd name="connsiteY14685" fmla="*/ 1810241 h 2179871"/>
                <a:gd name="connsiteX14686" fmla="*/ 1438014 w 2663714"/>
                <a:gd name="connsiteY14686" fmla="*/ 1817325 h 2179871"/>
                <a:gd name="connsiteX14687" fmla="*/ 1433492 w 2663714"/>
                <a:gd name="connsiteY14687" fmla="*/ 1820909 h 2179871"/>
                <a:gd name="connsiteX14688" fmla="*/ 1433663 w 2663714"/>
                <a:gd name="connsiteY14688" fmla="*/ 1821165 h 2179871"/>
                <a:gd name="connsiteX14689" fmla="*/ 1439038 w 2663714"/>
                <a:gd name="connsiteY14689" fmla="*/ 1817410 h 2179871"/>
                <a:gd name="connsiteX14690" fmla="*/ 1447911 w 2663714"/>
                <a:gd name="connsiteY14690" fmla="*/ 1818093 h 2179871"/>
                <a:gd name="connsiteX14691" fmla="*/ 1447911 w 2663714"/>
                <a:gd name="connsiteY14691" fmla="*/ 1818093 h 2179871"/>
                <a:gd name="connsiteX14692" fmla="*/ 1447911 w 2663714"/>
                <a:gd name="connsiteY14692" fmla="*/ 1818093 h 2179871"/>
                <a:gd name="connsiteX14693" fmla="*/ 1447911 w 2663714"/>
                <a:gd name="connsiteY14693" fmla="*/ 1818093 h 2179871"/>
                <a:gd name="connsiteX14694" fmla="*/ 1447911 w 2663714"/>
                <a:gd name="connsiteY14694" fmla="*/ 1818093 h 2179871"/>
                <a:gd name="connsiteX14695" fmla="*/ 1456442 w 2663714"/>
                <a:gd name="connsiteY14695" fmla="*/ 1818349 h 2179871"/>
                <a:gd name="connsiteX14696" fmla="*/ 1447569 w 2663714"/>
                <a:gd name="connsiteY14696" fmla="*/ 1825176 h 2179871"/>
                <a:gd name="connsiteX14697" fmla="*/ 1372234 w 2663714"/>
                <a:gd name="connsiteY14697" fmla="*/ 1821507 h 2179871"/>
                <a:gd name="connsiteX14698" fmla="*/ 1345274 w 2663714"/>
                <a:gd name="connsiteY14698" fmla="*/ 1809899 h 2179871"/>
                <a:gd name="connsiteX14699" fmla="*/ 1348772 w 2663714"/>
                <a:gd name="connsiteY14699" fmla="*/ 1810156 h 2179871"/>
                <a:gd name="connsiteX14700" fmla="*/ 1505244 w 2663714"/>
                <a:gd name="connsiteY14700" fmla="*/ 1872289 h 2179871"/>
                <a:gd name="connsiteX14701" fmla="*/ 1505244 w 2663714"/>
                <a:gd name="connsiteY14701" fmla="*/ 1872289 h 2179871"/>
                <a:gd name="connsiteX14702" fmla="*/ 1505244 w 2663714"/>
                <a:gd name="connsiteY14702" fmla="*/ 1872289 h 2179871"/>
                <a:gd name="connsiteX14703" fmla="*/ 1505244 w 2663714"/>
                <a:gd name="connsiteY14703" fmla="*/ 1872289 h 2179871"/>
                <a:gd name="connsiteX14704" fmla="*/ 1505244 w 2663714"/>
                <a:gd name="connsiteY14704" fmla="*/ 1872289 h 2179871"/>
                <a:gd name="connsiteX14705" fmla="*/ 1547049 w 2663714"/>
                <a:gd name="connsiteY14705" fmla="*/ 1874337 h 2179871"/>
                <a:gd name="connsiteX14706" fmla="*/ 1543551 w 2663714"/>
                <a:gd name="connsiteY14706" fmla="*/ 1885689 h 2179871"/>
                <a:gd name="connsiteX14707" fmla="*/ 1513776 w 2663714"/>
                <a:gd name="connsiteY14707" fmla="*/ 1881250 h 2179871"/>
                <a:gd name="connsiteX14708" fmla="*/ 1487071 w 2663714"/>
                <a:gd name="connsiteY14708" fmla="*/ 1870241 h 2179871"/>
                <a:gd name="connsiteX14709" fmla="*/ 1505159 w 2663714"/>
                <a:gd name="connsiteY14709" fmla="*/ 1872289 h 2179871"/>
                <a:gd name="connsiteX14710" fmla="*/ 1542187 w 2663714"/>
                <a:gd name="connsiteY14710" fmla="*/ 1892261 h 2179871"/>
                <a:gd name="connsiteX14711" fmla="*/ 1542187 w 2663714"/>
                <a:gd name="connsiteY14711" fmla="*/ 1892431 h 2179871"/>
                <a:gd name="connsiteX14712" fmla="*/ 1542101 w 2663714"/>
                <a:gd name="connsiteY14712" fmla="*/ 1892858 h 2179871"/>
                <a:gd name="connsiteX14713" fmla="*/ 1539371 w 2663714"/>
                <a:gd name="connsiteY14713" fmla="*/ 1891749 h 2179871"/>
                <a:gd name="connsiteX14714" fmla="*/ 1542187 w 2663714"/>
                <a:gd name="connsiteY14714" fmla="*/ 1892346 h 2179871"/>
                <a:gd name="connsiteX14715" fmla="*/ 984468 w 2663714"/>
                <a:gd name="connsiteY14715" fmla="*/ 1672830 h 2179871"/>
                <a:gd name="connsiteX14716" fmla="*/ 1144267 w 2663714"/>
                <a:gd name="connsiteY14716" fmla="*/ 1511436 h 2179871"/>
                <a:gd name="connsiteX14717" fmla="*/ 1263369 w 2663714"/>
                <a:gd name="connsiteY14717" fmla="*/ 1342787 h 2179871"/>
                <a:gd name="connsiteX14718" fmla="*/ 1307991 w 2663714"/>
                <a:gd name="connsiteY14718" fmla="*/ 1239089 h 2179871"/>
                <a:gd name="connsiteX14719" fmla="*/ 1326163 w 2663714"/>
                <a:gd name="connsiteY14719" fmla="*/ 1174736 h 2179871"/>
                <a:gd name="connsiteX14720" fmla="*/ 1334012 w 2663714"/>
                <a:gd name="connsiteY14720" fmla="*/ 1120625 h 2179871"/>
                <a:gd name="connsiteX14721" fmla="*/ 1336316 w 2663714"/>
                <a:gd name="connsiteY14721" fmla="*/ 1071977 h 2179871"/>
                <a:gd name="connsiteX14722" fmla="*/ 1342544 w 2663714"/>
                <a:gd name="connsiteY14722" fmla="*/ 1065490 h 2179871"/>
                <a:gd name="connsiteX14723" fmla="*/ 1390066 w 2663714"/>
                <a:gd name="connsiteY14723" fmla="*/ 1012574 h 2179871"/>
                <a:gd name="connsiteX14724" fmla="*/ 1390066 w 2663714"/>
                <a:gd name="connsiteY14724" fmla="*/ 1012574 h 2179871"/>
                <a:gd name="connsiteX14725" fmla="*/ 1390066 w 2663714"/>
                <a:gd name="connsiteY14725" fmla="*/ 1012574 h 2179871"/>
                <a:gd name="connsiteX14726" fmla="*/ 1390066 w 2663714"/>
                <a:gd name="connsiteY14726" fmla="*/ 1012574 h 2179871"/>
                <a:gd name="connsiteX14727" fmla="*/ 1390066 w 2663714"/>
                <a:gd name="connsiteY14727" fmla="*/ 1012574 h 2179871"/>
                <a:gd name="connsiteX14728" fmla="*/ 1391090 w 2663714"/>
                <a:gd name="connsiteY14728" fmla="*/ 1011123 h 2179871"/>
                <a:gd name="connsiteX14729" fmla="*/ 1391345 w 2663714"/>
                <a:gd name="connsiteY14729" fmla="*/ 1024181 h 2179871"/>
                <a:gd name="connsiteX14730" fmla="*/ 1388018 w 2663714"/>
                <a:gd name="connsiteY14730" fmla="*/ 1027851 h 2179871"/>
                <a:gd name="connsiteX14731" fmla="*/ 1388018 w 2663714"/>
                <a:gd name="connsiteY14731" fmla="*/ 1027851 h 2179871"/>
                <a:gd name="connsiteX14732" fmla="*/ 1387933 w 2663714"/>
                <a:gd name="connsiteY14732" fmla="*/ 1027937 h 2179871"/>
                <a:gd name="connsiteX14733" fmla="*/ 1387847 w 2663714"/>
                <a:gd name="connsiteY14733" fmla="*/ 1027937 h 2179871"/>
                <a:gd name="connsiteX14734" fmla="*/ 1387847 w 2663714"/>
                <a:gd name="connsiteY14734" fmla="*/ 1028022 h 2179871"/>
                <a:gd name="connsiteX14735" fmla="*/ 1352270 w 2663714"/>
                <a:gd name="connsiteY14735" fmla="*/ 1073684 h 2179871"/>
                <a:gd name="connsiteX14736" fmla="*/ 1352099 w 2663714"/>
                <a:gd name="connsiteY14736" fmla="*/ 1073598 h 2179871"/>
                <a:gd name="connsiteX14737" fmla="*/ 1345530 w 2663714"/>
                <a:gd name="connsiteY14737" fmla="*/ 1082389 h 2179871"/>
                <a:gd name="connsiteX14738" fmla="*/ 1346469 w 2663714"/>
                <a:gd name="connsiteY14738" fmla="*/ 1083157 h 2179871"/>
                <a:gd name="connsiteX14739" fmla="*/ 1353294 w 2663714"/>
                <a:gd name="connsiteY14739" fmla="*/ 1075732 h 2179871"/>
                <a:gd name="connsiteX14740" fmla="*/ 1391260 w 2663714"/>
                <a:gd name="connsiteY14740" fmla="*/ 1034594 h 2179871"/>
                <a:gd name="connsiteX14741" fmla="*/ 1390492 w 2663714"/>
                <a:gd name="connsiteY14741" fmla="*/ 1051749 h 2179871"/>
                <a:gd name="connsiteX14742" fmla="*/ 1368566 w 2663714"/>
                <a:gd name="connsiteY14742" fmla="*/ 1077951 h 2179871"/>
                <a:gd name="connsiteX14743" fmla="*/ 1373173 w 2663714"/>
                <a:gd name="connsiteY14743" fmla="*/ 1070782 h 2179871"/>
                <a:gd name="connsiteX14744" fmla="*/ 1372917 w 2663714"/>
                <a:gd name="connsiteY14744" fmla="*/ 1070611 h 2179871"/>
                <a:gd name="connsiteX14745" fmla="*/ 1359010 w 2663714"/>
                <a:gd name="connsiteY14745" fmla="*/ 1089217 h 2179871"/>
                <a:gd name="connsiteX14746" fmla="*/ 1360546 w 2663714"/>
                <a:gd name="connsiteY14746" fmla="*/ 1090497 h 2179871"/>
                <a:gd name="connsiteX14747" fmla="*/ 1361399 w 2663714"/>
                <a:gd name="connsiteY14747" fmla="*/ 1089644 h 2179871"/>
                <a:gd name="connsiteX14748" fmla="*/ 1387677 w 2663714"/>
                <a:gd name="connsiteY14748" fmla="*/ 1063100 h 2179871"/>
                <a:gd name="connsiteX14749" fmla="*/ 1383070 w 2663714"/>
                <a:gd name="connsiteY14749" fmla="*/ 1073684 h 2179871"/>
                <a:gd name="connsiteX14750" fmla="*/ 1357560 w 2663714"/>
                <a:gd name="connsiteY14750" fmla="*/ 1109274 h 2179871"/>
                <a:gd name="connsiteX14751" fmla="*/ 1344080 w 2663714"/>
                <a:gd name="connsiteY14751" fmla="*/ 1127965 h 2179871"/>
                <a:gd name="connsiteX14752" fmla="*/ 1344336 w 2663714"/>
                <a:gd name="connsiteY14752" fmla="*/ 1128136 h 2179871"/>
                <a:gd name="connsiteX14753" fmla="*/ 1359266 w 2663714"/>
                <a:gd name="connsiteY14753" fmla="*/ 1110383 h 2179871"/>
                <a:gd name="connsiteX14754" fmla="*/ 1377695 w 2663714"/>
                <a:gd name="connsiteY14754" fmla="*/ 1088790 h 2179871"/>
                <a:gd name="connsiteX14755" fmla="*/ 1371125 w 2663714"/>
                <a:gd name="connsiteY14755" fmla="*/ 1111920 h 2179871"/>
                <a:gd name="connsiteX14756" fmla="*/ 1368822 w 2663714"/>
                <a:gd name="connsiteY14756" fmla="*/ 1119430 h 2179871"/>
                <a:gd name="connsiteX14757" fmla="*/ 1356195 w 2663714"/>
                <a:gd name="connsiteY14757" fmla="*/ 1135647 h 2179871"/>
                <a:gd name="connsiteX14758" fmla="*/ 1341435 w 2663714"/>
                <a:gd name="connsiteY14758" fmla="*/ 1154082 h 2179871"/>
                <a:gd name="connsiteX14759" fmla="*/ 1341691 w 2663714"/>
                <a:gd name="connsiteY14759" fmla="*/ 1154252 h 2179871"/>
                <a:gd name="connsiteX14760" fmla="*/ 1357901 w 2663714"/>
                <a:gd name="connsiteY14760" fmla="*/ 1136842 h 2179871"/>
                <a:gd name="connsiteX14761" fmla="*/ 1383240 w 2663714"/>
                <a:gd name="connsiteY14761" fmla="*/ 1109018 h 2179871"/>
                <a:gd name="connsiteX14762" fmla="*/ 1381108 w 2663714"/>
                <a:gd name="connsiteY14762" fmla="*/ 1120711 h 2179871"/>
                <a:gd name="connsiteX14763" fmla="*/ 1380169 w 2663714"/>
                <a:gd name="connsiteY14763" fmla="*/ 1121735 h 2179871"/>
                <a:gd name="connsiteX14764" fmla="*/ 1380169 w 2663714"/>
                <a:gd name="connsiteY14764" fmla="*/ 1121735 h 2179871"/>
                <a:gd name="connsiteX14765" fmla="*/ 1380084 w 2663714"/>
                <a:gd name="connsiteY14765" fmla="*/ 1121820 h 2179871"/>
                <a:gd name="connsiteX14766" fmla="*/ 1379998 w 2663714"/>
                <a:gd name="connsiteY14766" fmla="*/ 1121820 h 2179871"/>
                <a:gd name="connsiteX14767" fmla="*/ 1379998 w 2663714"/>
                <a:gd name="connsiteY14767" fmla="*/ 1121906 h 2179871"/>
                <a:gd name="connsiteX14768" fmla="*/ 1343653 w 2663714"/>
                <a:gd name="connsiteY14768" fmla="*/ 1166457 h 2179871"/>
                <a:gd name="connsiteX14769" fmla="*/ 1330599 w 2663714"/>
                <a:gd name="connsiteY14769" fmla="*/ 1182162 h 2179871"/>
                <a:gd name="connsiteX14770" fmla="*/ 1330856 w 2663714"/>
                <a:gd name="connsiteY14770" fmla="*/ 1182332 h 2179871"/>
                <a:gd name="connsiteX14771" fmla="*/ 1345274 w 2663714"/>
                <a:gd name="connsiteY14771" fmla="*/ 1167738 h 2179871"/>
                <a:gd name="connsiteX14772" fmla="*/ 1378804 w 2663714"/>
                <a:gd name="connsiteY14772" fmla="*/ 1133342 h 2179871"/>
                <a:gd name="connsiteX14773" fmla="*/ 1373429 w 2663714"/>
                <a:gd name="connsiteY14773" fmla="*/ 1160568 h 2179871"/>
                <a:gd name="connsiteX14774" fmla="*/ 1362338 w 2663714"/>
                <a:gd name="connsiteY14774" fmla="*/ 1171152 h 2179871"/>
                <a:gd name="connsiteX14775" fmla="*/ 1362338 w 2663714"/>
                <a:gd name="connsiteY14775" fmla="*/ 1171152 h 2179871"/>
                <a:gd name="connsiteX14776" fmla="*/ 1362252 w 2663714"/>
                <a:gd name="connsiteY14776" fmla="*/ 1171237 h 2179871"/>
                <a:gd name="connsiteX14777" fmla="*/ 1362167 w 2663714"/>
                <a:gd name="connsiteY14777" fmla="*/ 1171237 h 2179871"/>
                <a:gd name="connsiteX14778" fmla="*/ 1362167 w 2663714"/>
                <a:gd name="connsiteY14778" fmla="*/ 1171322 h 2179871"/>
                <a:gd name="connsiteX14779" fmla="*/ 1323007 w 2663714"/>
                <a:gd name="connsiteY14779" fmla="*/ 1213911 h 2179871"/>
                <a:gd name="connsiteX14780" fmla="*/ 1321129 w 2663714"/>
                <a:gd name="connsiteY14780" fmla="*/ 1215874 h 2179871"/>
                <a:gd name="connsiteX14781" fmla="*/ 1324712 w 2663714"/>
                <a:gd name="connsiteY14781" fmla="*/ 1209046 h 2179871"/>
                <a:gd name="connsiteX14782" fmla="*/ 1324457 w 2663714"/>
                <a:gd name="connsiteY14782" fmla="*/ 1208876 h 2179871"/>
                <a:gd name="connsiteX14783" fmla="*/ 1317546 w 2663714"/>
                <a:gd name="connsiteY14783" fmla="*/ 1219630 h 2179871"/>
                <a:gd name="connsiteX14784" fmla="*/ 1314816 w 2663714"/>
                <a:gd name="connsiteY14784" fmla="*/ 1223897 h 2179871"/>
                <a:gd name="connsiteX14785" fmla="*/ 1318655 w 2663714"/>
                <a:gd name="connsiteY14785" fmla="*/ 1220483 h 2179871"/>
                <a:gd name="connsiteX14786" fmla="*/ 1324542 w 2663714"/>
                <a:gd name="connsiteY14786" fmla="*/ 1215277 h 2179871"/>
                <a:gd name="connsiteX14787" fmla="*/ 1367286 w 2663714"/>
                <a:gd name="connsiteY14787" fmla="*/ 1176102 h 2179871"/>
                <a:gd name="connsiteX14788" fmla="*/ 1367286 w 2663714"/>
                <a:gd name="connsiteY14788" fmla="*/ 1176102 h 2179871"/>
                <a:gd name="connsiteX14789" fmla="*/ 1367286 w 2663714"/>
                <a:gd name="connsiteY14789" fmla="*/ 1176102 h 2179871"/>
                <a:gd name="connsiteX14790" fmla="*/ 1367286 w 2663714"/>
                <a:gd name="connsiteY14790" fmla="*/ 1176102 h 2179871"/>
                <a:gd name="connsiteX14791" fmla="*/ 1367286 w 2663714"/>
                <a:gd name="connsiteY14791" fmla="*/ 1176102 h 2179871"/>
                <a:gd name="connsiteX14792" fmla="*/ 1371125 w 2663714"/>
                <a:gd name="connsiteY14792" fmla="*/ 1171920 h 2179871"/>
                <a:gd name="connsiteX14793" fmla="*/ 1367798 w 2663714"/>
                <a:gd name="connsiteY14793" fmla="*/ 1187709 h 2179871"/>
                <a:gd name="connsiteX14794" fmla="*/ 1367542 w 2663714"/>
                <a:gd name="connsiteY14794" fmla="*/ 1188904 h 2179871"/>
                <a:gd name="connsiteX14795" fmla="*/ 1366518 w 2663714"/>
                <a:gd name="connsiteY14795" fmla="*/ 1189843 h 2179871"/>
                <a:gd name="connsiteX14796" fmla="*/ 1366518 w 2663714"/>
                <a:gd name="connsiteY14796" fmla="*/ 1189843 h 2179871"/>
                <a:gd name="connsiteX14797" fmla="*/ 1366433 w 2663714"/>
                <a:gd name="connsiteY14797" fmla="*/ 1189928 h 2179871"/>
                <a:gd name="connsiteX14798" fmla="*/ 1366347 w 2663714"/>
                <a:gd name="connsiteY14798" fmla="*/ 1190013 h 2179871"/>
                <a:gd name="connsiteX14799" fmla="*/ 1366347 w 2663714"/>
                <a:gd name="connsiteY14799" fmla="*/ 1190013 h 2179871"/>
                <a:gd name="connsiteX14800" fmla="*/ 1323007 w 2663714"/>
                <a:gd name="connsiteY14800" fmla="*/ 1236187 h 2179871"/>
                <a:gd name="connsiteX14801" fmla="*/ 1307649 w 2663714"/>
                <a:gd name="connsiteY14801" fmla="*/ 1252574 h 2179871"/>
                <a:gd name="connsiteX14802" fmla="*/ 1307820 w 2663714"/>
                <a:gd name="connsiteY14802" fmla="*/ 1252830 h 2179871"/>
                <a:gd name="connsiteX14803" fmla="*/ 1324542 w 2663714"/>
                <a:gd name="connsiteY14803" fmla="*/ 1237553 h 2179871"/>
                <a:gd name="connsiteX14804" fmla="*/ 1364812 w 2663714"/>
                <a:gd name="connsiteY14804" fmla="*/ 1200853 h 2179871"/>
                <a:gd name="connsiteX14805" fmla="*/ 1358072 w 2663714"/>
                <a:gd name="connsiteY14805" fmla="*/ 1227055 h 2179871"/>
                <a:gd name="connsiteX14806" fmla="*/ 1334439 w 2663714"/>
                <a:gd name="connsiteY14806" fmla="*/ 1247709 h 2179871"/>
                <a:gd name="connsiteX14807" fmla="*/ 1316437 w 2663714"/>
                <a:gd name="connsiteY14807" fmla="*/ 1262304 h 2179871"/>
                <a:gd name="connsiteX14808" fmla="*/ 1316608 w 2663714"/>
                <a:gd name="connsiteY14808" fmla="*/ 1262560 h 2179871"/>
                <a:gd name="connsiteX14809" fmla="*/ 1335804 w 2663714"/>
                <a:gd name="connsiteY14809" fmla="*/ 1249245 h 2179871"/>
                <a:gd name="connsiteX14810" fmla="*/ 1355939 w 2663714"/>
                <a:gd name="connsiteY14810" fmla="*/ 1234566 h 2179871"/>
                <a:gd name="connsiteX14811" fmla="*/ 1353379 w 2663714"/>
                <a:gd name="connsiteY14811" fmla="*/ 1243100 h 2179871"/>
                <a:gd name="connsiteX14812" fmla="*/ 1351588 w 2663714"/>
                <a:gd name="connsiteY14812" fmla="*/ 1244722 h 2179871"/>
                <a:gd name="connsiteX14813" fmla="*/ 1351588 w 2663714"/>
                <a:gd name="connsiteY14813" fmla="*/ 1244722 h 2179871"/>
                <a:gd name="connsiteX14814" fmla="*/ 1351502 w 2663714"/>
                <a:gd name="connsiteY14814" fmla="*/ 1244807 h 2179871"/>
                <a:gd name="connsiteX14815" fmla="*/ 1351332 w 2663714"/>
                <a:gd name="connsiteY14815" fmla="*/ 1244807 h 2179871"/>
                <a:gd name="connsiteX14816" fmla="*/ 1351332 w 2663714"/>
                <a:gd name="connsiteY14816" fmla="*/ 1244978 h 2179871"/>
                <a:gd name="connsiteX14817" fmla="*/ 1301421 w 2663714"/>
                <a:gd name="connsiteY14817" fmla="*/ 1298065 h 2179871"/>
                <a:gd name="connsiteX14818" fmla="*/ 1284272 w 2663714"/>
                <a:gd name="connsiteY14818" fmla="*/ 1317439 h 2179871"/>
                <a:gd name="connsiteX14819" fmla="*/ 1284528 w 2663714"/>
                <a:gd name="connsiteY14819" fmla="*/ 1317610 h 2179871"/>
                <a:gd name="connsiteX14820" fmla="*/ 1303042 w 2663714"/>
                <a:gd name="connsiteY14820" fmla="*/ 1299345 h 2179871"/>
                <a:gd name="connsiteX14821" fmla="*/ 1349028 w 2663714"/>
                <a:gd name="connsiteY14821" fmla="*/ 1256500 h 2179871"/>
                <a:gd name="connsiteX14822" fmla="*/ 1339302 w 2663714"/>
                <a:gd name="connsiteY14822" fmla="*/ 1282105 h 2179871"/>
                <a:gd name="connsiteX14823" fmla="*/ 1296472 w 2663714"/>
                <a:gd name="connsiteY14823" fmla="*/ 1328107 h 2179871"/>
                <a:gd name="connsiteX14824" fmla="*/ 1278812 w 2663714"/>
                <a:gd name="connsiteY14824" fmla="*/ 1347823 h 2179871"/>
                <a:gd name="connsiteX14825" fmla="*/ 1279068 w 2663714"/>
                <a:gd name="connsiteY14825" fmla="*/ 1347994 h 2179871"/>
                <a:gd name="connsiteX14826" fmla="*/ 1298094 w 2663714"/>
                <a:gd name="connsiteY14826" fmla="*/ 1329388 h 2179871"/>
                <a:gd name="connsiteX14827" fmla="*/ 1332903 w 2663714"/>
                <a:gd name="connsiteY14827" fmla="*/ 1296614 h 2179871"/>
                <a:gd name="connsiteX14828" fmla="*/ 1327272 w 2663714"/>
                <a:gd name="connsiteY14828" fmla="*/ 1308306 h 2179871"/>
                <a:gd name="connsiteX14829" fmla="*/ 1313621 w 2663714"/>
                <a:gd name="connsiteY14829" fmla="*/ 1335789 h 2179871"/>
                <a:gd name="connsiteX14830" fmla="*/ 1285552 w 2663714"/>
                <a:gd name="connsiteY14830" fmla="*/ 1363868 h 2179871"/>
                <a:gd name="connsiteX14831" fmla="*/ 1267038 w 2663714"/>
                <a:gd name="connsiteY14831" fmla="*/ 1382816 h 2179871"/>
                <a:gd name="connsiteX14832" fmla="*/ 1267209 w 2663714"/>
                <a:gd name="connsiteY14832" fmla="*/ 1383072 h 2179871"/>
                <a:gd name="connsiteX14833" fmla="*/ 1287088 w 2663714"/>
                <a:gd name="connsiteY14833" fmla="*/ 1365320 h 2179871"/>
                <a:gd name="connsiteX14834" fmla="*/ 1307991 w 2663714"/>
                <a:gd name="connsiteY14834" fmla="*/ 1347225 h 2179871"/>
                <a:gd name="connsiteX14835" fmla="*/ 1291183 w 2663714"/>
                <a:gd name="connsiteY14835" fmla="*/ 1380682 h 2179871"/>
                <a:gd name="connsiteX14836" fmla="*/ 1265332 w 2663714"/>
                <a:gd name="connsiteY14836" fmla="*/ 1407225 h 2179871"/>
                <a:gd name="connsiteX14837" fmla="*/ 1249036 w 2663714"/>
                <a:gd name="connsiteY14837" fmla="*/ 1424551 h 2179871"/>
                <a:gd name="connsiteX14838" fmla="*/ 1249207 w 2663714"/>
                <a:gd name="connsiteY14838" fmla="*/ 1424722 h 2179871"/>
                <a:gd name="connsiteX14839" fmla="*/ 1266782 w 2663714"/>
                <a:gd name="connsiteY14839" fmla="*/ 1408591 h 2179871"/>
                <a:gd name="connsiteX14840" fmla="*/ 1284955 w 2663714"/>
                <a:gd name="connsiteY14840" fmla="*/ 1392631 h 2179871"/>
                <a:gd name="connsiteX14841" fmla="*/ 1284699 w 2663714"/>
                <a:gd name="connsiteY14841" fmla="*/ 1393143 h 2179871"/>
                <a:gd name="connsiteX14842" fmla="*/ 1219431 w 2663714"/>
                <a:gd name="connsiteY14842" fmla="*/ 1489757 h 2179871"/>
                <a:gd name="connsiteX14843" fmla="*/ 1191874 w 2663714"/>
                <a:gd name="connsiteY14843" fmla="*/ 1522958 h 2179871"/>
                <a:gd name="connsiteX14844" fmla="*/ 1183769 w 2663714"/>
                <a:gd name="connsiteY14844" fmla="*/ 1526970 h 2179871"/>
                <a:gd name="connsiteX14845" fmla="*/ 1183769 w 2663714"/>
                <a:gd name="connsiteY14845" fmla="*/ 1526970 h 2179871"/>
                <a:gd name="connsiteX14846" fmla="*/ 1183769 w 2663714"/>
                <a:gd name="connsiteY14846" fmla="*/ 1526970 h 2179871"/>
                <a:gd name="connsiteX14847" fmla="*/ 1183769 w 2663714"/>
                <a:gd name="connsiteY14847" fmla="*/ 1526970 h 2179871"/>
                <a:gd name="connsiteX14848" fmla="*/ 1183769 w 2663714"/>
                <a:gd name="connsiteY14848" fmla="*/ 1526970 h 2179871"/>
                <a:gd name="connsiteX14849" fmla="*/ 1153054 w 2663714"/>
                <a:gd name="connsiteY14849" fmla="*/ 1546855 h 2179871"/>
                <a:gd name="connsiteX14850" fmla="*/ 1142134 w 2663714"/>
                <a:gd name="connsiteY14850" fmla="*/ 1553939 h 2179871"/>
                <a:gd name="connsiteX14851" fmla="*/ 1142305 w 2663714"/>
                <a:gd name="connsiteY14851" fmla="*/ 1554195 h 2179871"/>
                <a:gd name="connsiteX14852" fmla="*/ 1154078 w 2663714"/>
                <a:gd name="connsiteY14852" fmla="*/ 1548648 h 2179871"/>
                <a:gd name="connsiteX14853" fmla="*/ 1180527 w 2663714"/>
                <a:gd name="connsiteY14853" fmla="*/ 1536272 h 2179871"/>
                <a:gd name="connsiteX14854" fmla="*/ 1152116 w 2663714"/>
                <a:gd name="connsiteY14854" fmla="*/ 1568107 h 2179871"/>
                <a:gd name="connsiteX14855" fmla="*/ 1142048 w 2663714"/>
                <a:gd name="connsiteY14855" fmla="*/ 1573655 h 2179871"/>
                <a:gd name="connsiteX14856" fmla="*/ 1142219 w 2663714"/>
                <a:gd name="connsiteY14856" fmla="*/ 1573911 h 2179871"/>
                <a:gd name="connsiteX14857" fmla="*/ 1149727 w 2663714"/>
                <a:gd name="connsiteY14857" fmla="*/ 1570668 h 2179871"/>
                <a:gd name="connsiteX14858" fmla="*/ 1145632 w 2663714"/>
                <a:gd name="connsiteY14858" fmla="*/ 1575106 h 2179871"/>
                <a:gd name="connsiteX14859" fmla="*/ 1131213 w 2663714"/>
                <a:gd name="connsiteY14859" fmla="*/ 1591066 h 2179871"/>
                <a:gd name="connsiteX14860" fmla="*/ 1099219 w 2663714"/>
                <a:gd name="connsiteY14860" fmla="*/ 1605404 h 2179871"/>
                <a:gd name="connsiteX14861" fmla="*/ 1073795 w 2663714"/>
                <a:gd name="connsiteY14861" fmla="*/ 1616329 h 2179871"/>
                <a:gd name="connsiteX14862" fmla="*/ 1073880 w 2663714"/>
                <a:gd name="connsiteY14862" fmla="*/ 1616585 h 2179871"/>
                <a:gd name="connsiteX14863" fmla="*/ 1099816 w 2663714"/>
                <a:gd name="connsiteY14863" fmla="*/ 1607368 h 2179871"/>
                <a:gd name="connsiteX14864" fmla="*/ 1124985 w 2663714"/>
                <a:gd name="connsiteY14864" fmla="*/ 1598235 h 2179871"/>
                <a:gd name="connsiteX14865" fmla="*/ 1103656 w 2663714"/>
                <a:gd name="connsiteY14865" fmla="*/ 1622389 h 2179871"/>
                <a:gd name="connsiteX14866" fmla="*/ 1073112 w 2663714"/>
                <a:gd name="connsiteY14866" fmla="*/ 1655163 h 2179871"/>
                <a:gd name="connsiteX14867" fmla="*/ 1034805 w 2663714"/>
                <a:gd name="connsiteY14867" fmla="*/ 1670099 h 2179871"/>
                <a:gd name="connsiteX14868" fmla="*/ 1002043 w 2663714"/>
                <a:gd name="connsiteY14868" fmla="*/ 1682815 h 2179871"/>
                <a:gd name="connsiteX14869" fmla="*/ 1002128 w 2663714"/>
                <a:gd name="connsiteY14869" fmla="*/ 1683072 h 2179871"/>
                <a:gd name="connsiteX14870" fmla="*/ 1035317 w 2663714"/>
                <a:gd name="connsiteY14870" fmla="*/ 1672062 h 2179871"/>
                <a:gd name="connsiteX14871" fmla="*/ 1066884 w 2663714"/>
                <a:gd name="connsiteY14871" fmla="*/ 1661735 h 2179871"/>
                <a:gd name="connsiteX14872" fmla="*/ 1049821 w 2663714"/>
                <a:gd name="connsiteY14872" fmla="*/ 1679743 h 2179871"/>
                <a:gd name="connsiteX14873" fmla="*/ 1027126 w 2663714"/>
                <a:gd name="connsiteY14873" fmla="*/ 1687766 h 2179871"/>
                <a:gd name="connsiteX14874" fmla="*/ 1020130 w 2663714"/>
                <a:gd name="connsiteY14874" fmla="*/ 1690326 h 2179871"/>
                <a:gd name="connsiteX14875" fmla="*/ 980714 w 2663714"/>
                <a:gd name="connsiteY14875" fmla="*/ 1677866 h 2179871"/>
                <a:gd name="connsiteX14876" fmla="*/ 984894 w 2663714"/>
                <a:gd name="connsiteY14876" fmla="*/ 1672318 h 2179871"/>
                <a:gd name="connsiteX14877" fmla="*/ 1044531 w 2663714"/>
                <a:gd name="connsiteY14877" fmla="*/ 1685291 h 2179871"/>
                <a:gd name="connsiteX14878" fmla="*/ 1033440 w 2663714"/>
                <a:gd name="connsiteY14878" fmla="*/ 1695106 h 2179871"/>
                <a:gd name="connsiteX14879" fmla="*/ 1022519 w 2663714"/>
                <a:gd name="connsiteY14879" fmla="*/ 1691692 h 2179871"/>
                <a:gd name="connsiteX14880" fmla="*/ 1027126 w 2663714"/>
                <a:gd name="connsiteY14880" fmla="*/ 1690326 h 2179871"/>
                <a:gd name="connsiteX14881" fmla="*/ 1044531 w 2663714"/>
                <a:gd name="connsiteY14881" fmla="*/ 1685291 h 2179871"/>
                <a:gd name="connsiteX14882" fmla="*/ 655399 w 2663714"/>
                <a:gd name="connsiteY14882" fmla="*/ 1584153 h 2179871"/>
                <a:gd name="connsiteX14883" fmla="*/ 733635 w 2663714"/>
                <a:gd name="connsiteY14883" fmla="*/ 1611038 h 2179871"/>
                <a:gd name="connsiteX14884" fmla="*/ 817502 w 2663714"/>
                <a:gd name="connsiteY14884" fmla="*/ 1639971 h 2179871"/>
                <a:gd name="connsiteX14885" fmla="*/ 956227 w 2663714"/>
                <a:gd name="connsiteY14885" fmla="*/ 1689046 h 2179871"/>
                <a:gd name="connsiteX14886" fmla="*/ 1029686 w 2663714"/>
                <a:gd name="connsiteY14886" fmla="*/ 1713711 h 2179871"/>
                <a:gd name="connsiteX14887" fmla="*/ 1013475 w 2663714"/>
                <a:gd name="connsiteY14887" fmla="*/ 1719686 h 2179871"/>
                <a:gd name="connsiteX14888" fmla="*/ 1005285 w 2663714"/>
                <a:gd name="connsiteY14888" fmla="*/ 1722673 h 2179871"/>
                <a:gd name="connsiteX14889" fmla="*/ 980031 w 2663714"/>
                <a:gd name="connsiteY14889" fmla="*/ 1723015 h 2179871"/>
                <a:gd name="connsiteX14890" fmla="*/ 906146 w 2663714"/>
                <a:gd name="connsiteY14890" fmla="*/ 1725234 h 2179871"/>
                <a:gd name="connsiteX14891" fmla="*/ 906146 w 2663714"/>
                <a:gd name="connsiteY14891" fmla="*/ 1725234 h 2179871"/>
                <a:gd name="connsiteX14892" fmla="*/ 905976 w 2663714"/>
                <a:gd name="connsiteY14892" fmla="*/ 1725234 h 2179871"/>
                <a:gd name="connsiteX14893" fmla="*/ 905805 w 2663714"/>
                <a:gd name="connsiteY14893" fmla="*/ 1725234 h 2179871"/>
                <a:gd name="connsiteX14894" fmla="*/ 905805 w 2663714"/>
                <a:gd name="connsiteY14894" fmla="*/ 1725234 h 2179871"/>
                <a:gd name="connsiteX14895" fmla="*/ 853676 w 2663714"/>
                <a:gd name="connsiteY14895" fmla="*/ 1731208 h 2179871"/>
                <a:gd name="connsiteX14896" fmla="*/ 833712 w 2663714"/>
                <a:gd name="connsiteY14896" fmla="*/ 1722929 h 2179871"/>
                <a:gd name="connsiteX14897" fmla="*/ 856150 w 2663714"/>
                <a:gd name="connsiteY14897" fmla="*/ 1721308 h 2179871"/>
                <a:gd name="connsiteX14898" fmla="*/ 856150 w 2663714"/>
                <a:gd name="connsiteY14898" fmla="*/ 1721308 h 2179871"/>
                <a:gd name="connsiteX14899" fmla="*/ 856150 w 2663714"/>
                <a:gd name="connsiteY14899" fmla="*/ 1721308 h 2179871"/>
                <a:gd name="connsiteX14900" fmla="*/ 856150 w 2663714"/>
                <a:gd name="connsiteY14900" fmla="*/ 1721308 h 2179871"/>
                <a:gd name="connsiteX14901" fmla="*/ 946331 w 2663714"/>
                <a:gd name="connsiteY14901" fmla="*/ 1708591 h 2179871"/>
                <a:gd name="connsiteX14902" fmla="*/ 978410 w 2663714"/>
                <a:gd name="connsiteY14902" fmla="*/ 1703385 h 2179871"/>
                <a:gd name="connsiteX14903" fmla="*/ 978410 w 2663714"/>
                <a:gd name="connsiteY14903" fmla="*/ 1703128 h 2179871"/>
                <a:gd name="connsiteX14904" fmla="*/ 946331 w 2663714"/>
                <a:gd name="connsiteY14904" fmla="*/ 1706542 h 2179871"/>
                <a:gd name="connsiteX14905" fmla="*/ 855724 w 2663714"/>
                <a:gd name="connsiteY14905" fmla="*/ 1714309 h 2179871"/>
                <a:gd name="connsiteX14906" fmla="*/ 855724 w 2663714"/>
                <a:gd name="connsiteY14906" fmla="*/ 1714309 h 2179871"/>
                <a:gd name="connsiteX14907" fmla="*/ 855468 w 2663714"/>
                <a:gd name="connsiteY14907" fmla="*/ 1714309 h 2179871"/>
                <a:gd name="connsiteX14908" fmla="*/ 855212 w 2663714"/>
                <a:gd name="connsiteY14908" fmla="*/ 1714309 h 2179871"/>
                <a:gd name="connsiteX14909" fmla="*/ 855212 w 2663714"/>
                <a:gd name="connsiteY14909" fmla="*/ 1714309 h 2179871"/>
                <a:gd name="connsiteX14910" fmla="*/ 822109 w 2663714"/>
                <a:gd name="connsiteY14910" fmla="*/ 1718064 h 2179871"/>
                <a:gd name="connsiteX14911" fmla="*/ 809567 w 2663714"/>
                <a:gd name="connsiteY14911" fmla="*/ 1712858 h 2179871"/>
                <a:gd name="connsiteX14912" fmla="*/ 812724 w 2663714"/>
                <a:gd name="connsiteY14912" fmla="*/ 1712602 h 2179871"/>
                <a:gd name="connsiteX14913" fmla="*/ 812724 w 2663714"/>
                <a:gd name="connsiteY14913" fmla="*/ 1712602 h 2179871"/>
                <a:gd name="connsiteX14914" fmla="*/ 812724 w 2663714"/>
                <a:gd name="connsiteY14914" fmla="*/ 1712602 h 2179871"/>
                <a:gd name="connsiteX14915" fmla="*/ 812724 w 2663714"/>
                <a:gd name="connsiteY14915" fmla="*/ 1712602 h 2179871"/>
                <a:gd name="connsiteX14916" fmla="*/ 812724 w 2663714"/>
                <a:gd name="connsiteY14916" fmla="*/ 1712602 h 2179871"/>
                <a:gd name="connsiteX14917" fmla="*/ 893093 w 2663714"/>
                <a:gd name="connsiteY14917" fmla="*/ 1702531 h 2179871"/>
                <a:gd name="connsiteX14918" fmla="*/ 921759 w 2663714"/>
                <a:gd name="connsiteY14918" fmla="*/ 1698946 h 2179871"/>
                <a:gd name="connsiteX14919" fmla="*/ 921759 w 2663714"/>
                <a:gd name="connsiteY14919" fmla="*/ 1698605 h 2179871"/>
                <a:gd name="connsiteX14920" fmla="*/ 893093 w 2663714"/>
                <a:gd name="connsiteY14920" fmla="*/ 1700483 h 2179871"/>
                <a:gd name="connsiteX14921" fmla="*/ 812297 w 2663714"/>
                <a:gd name="connsiteY14921" fmla="*/ 1705689 h 2179871"/>
                <a:gd name="connsiteX14922" fmla="*/ 812297 w 2663714"/>
                <a:gd name="connsiteY14922" fmla="*/ 1705689 h 2179871"/>
                <a:gd name="connsiteX14923" fmla="*/ 812127 w 2663714"/>
                <a:gd name="connsiteY14923" fmla="*/ 1705689 h 2179871"/>
                <a:gd name="connsiteX14924" fmla="*/ 811956 w 2663714"/>
                <a:gd name="connsiteY14924" fmla="*/ 1705689 h 2179871"/>
                <a:gd name="connsiteX14925" fmla="*/ 811956 w 2663714"/>
                <a:gd name="connsiteY14925" fmla="*/ 1705689 h 2179871"/>
                <a:gd name="connsiteX14926" fmla="*/ 786702 w 2663714"/>
                <a:gd name="connsiteY14926" fmla="*/ 1708676 h 2179871"/>
                <a:gd name="connsiteX14927" fmla="*/ 760424 w 2663714"/>
                <a:gd name="connsiteY14927" fmla="*/ 1697922 h 2179871"/>
                <a:gd name="connsiteX14928" fmla="*/ 763155 w 2663714"/>
                <a:gd name="connsiteY14928" fmla="*/ 1697751 h 2179871"/>
                <a:gd name="connsiteX14929" fmla="*/ 763155 w 2663714"/>
                <a:gd name="connsiteY14929" fmla="*/ 1697751 h 2179871"/>
                <a:gd name="connsiteX14930" fmla="*/ 763155 w 2663714"/>
                <a:gd name="connsiteY14930" fmla="*/ 1697751 h 2179871"/>
                <a:gd name="connsiteX14931" fmla="*/ 763155 w 2663714"/>
                <a:gd name="connsiteY14931" fmla="*/ 1697751 h 2179871"/>
                <a:gd name="connsiteX14932" fmla="*/ 842585 w 2663714"/>
                <a:gd name="connsiteY14932" fmla="*/ 1687595 h 2179871"/>
                <a:gd name="connsiteX14933" fmla="*/ 870996 w 2663714"/>
                <a:gd name="connsiteY14933" fmla="*/ 1684010 h 2179871"/>
                <a:gd name="connsiteX14934" fmla="*/ 870996 w 2663714"/>
                <a:gd name="connsiteY14934" fmla="*/ 1683669 h 2179871"/>
                <a:gd name="connsiteX14935" fmla="*/ 842585 w 2663714"/>
                <a:gd name="connsiteY14935" fmla="*/ 1685547 h 2179871"/>
                <a:gd name="connsiteX14936" fmla="*/ 762643 w 2663714"/>
                <a:gd name="connsiteY14936" fmla="*/ 1690753 h 2179871"/>
                <a:gd name="connsiteX14937" fmla="*/ 762643 w 2663714"/>
                <a:gd name="connsiteY14937" fmla="*/ 1690753 h 2179871"/>
                <a:gd name="connsiteX14938" fmla="*/ 762472 w 2663714"/>
                <a:gd name="connsiteY14938" fmla="*/ 1690753 h 2179871"/>
                <a:gd name="connsiteX14939" fmla="*/ 762301 w 2663714"/>
                <a:gd name="connsiteY14939" fmla="*/ 1690753 h 2179871"/>
                <a:gd name="connsiteX14940" fmla="*/ 762301 w 2663714"/>
                <a:gd name="connsiteY14940" fmla="*/ 1690753 h 2179871"/>
                <a:gd name="connsiteX14941" fmla="*/ 747286 w 2663714"/>
                <a:gd name="connsiteY14941" fmla="*/ 1692545 h 2179871"/>
                <a:gd name="connsiteX14942" fmla="*/ 743958 w 2663714"/>
                <a:gd name="connsiteY14942" fmla="*/ 1691180 h 2179871"/>
                <a:gd name="connsiteX14943" fmla="*/ 710599 w 2663714"/>
                <a:gd name="connsiteY14943" fmla="*/ 1677438 h 2179871"/>
                <a:gd name="connsiteX14944" fmla="*/ 720667 w 2663714"/>
                <a:gd name="connsiteY14944" fmla="*/ 1676841 h 2179871"/>
                <a:gd name="connsiteX14945" fmla="*/ 720667 w 2663714"/>
                <a:gd name="connsiteY14945" fmla="*/ 1676841 h 2179871"/>
                <a:gd name="connsiteX14946" fmla="*/ 720667 w 2663714"/>
                <a:gd name="connsiteY14946" fmla="*/ 1676841 h 2179871"/>
                <a:gd name="connsiteX14947" fmla="*/ 720667 w 2663714"/>
                <a:gd name="connsiteY14947" fmla="*/ 1676841 h 2179871"/>
                <a:gd name="connsiteX14948" fmla="*/ 720667 w 2663714"/>
                <a:gd name="connsiteY14948" fmla="*/ 1676841 h 2179871"/>
                <a:gd name="connsiteX14949" fmla="*/ 797026 w 2663714"/>
                <a:gd name="connsiteY14949" fmla="*/ 1668221 h 2179871"/>
                <a:gd name="connsiteX14950" fmla="*/ 824327 w 2663714"/>
                <a:gd name="connsiteY14950" fmla="*/ 1665148 h 2179871"/>
                <a:gd name="connsiteX14951" fmla="*/ 824327 w 2663714"/>
                <a:gd name="connsiteY14951" fmla="*/ 1664807 h 2179871"/>
                <a:gd name="connsiteX14952" fmla="*/ 797111 w 2663714"/>
                <a:gd name="connsiteY14952" fmla="*/ 1666087 h 2179871"/>
                <a:gd name="connsiteX14953" fmla="*/ 720325 w 2663714"/>
                <a:gd name="connsiteY14953" fmla="*/ 1669843 h 2179871"/>
                <a:gd name="connsiteX14954" fmla="*/ 720325 w 2663714"/>
                <a:gd name="connsiteY14954" fmla="*/ 1669843 h 2179871"/>
                <a:gd name="connsiteX14955" fmla="*/ 720155 w 2663714"/>
                <a:gd name="connsiteY14955" fmla="*/ 1669843 h 2179871"/>
                <a:gd name="connsiteX14956" fmla="*/ 719984 w 2663714"/>
                <a:gd name="connsiteY14956" fmla="*/ 1669843 h 2179871"/>
                <a:gd name="connsiteX14957" fmla="*/ 719984 w 2663714"/>
                <a:gd name="connsiteY14957" fmla="*/ 1669843 h 2179871"/>
                <a:gd name="connsiteX14958" fmla="*/ 698058 w 2663714"/>
                <a:gd name="connsiteY14958" fmla="*/ 1672147 h 2179871"/>
                <a:gd name="connsiteX14959" fmla="*/ 692427 w 2663714"/>
                <a:gd name="connsiteY14959" fmla="*/ 1669843 h 2179871"/>
                <a:gd name="connsiteX14960" fmla="*/ 735000 w 2663714"/>
                <a:gd name="connsiteY14960" fmla="*/ 1663014 h 2179871"/>
                <a:gd name="connsiteX14961" fmla="*/ 757865 w 2663714"/>
                <a:gd name="connsiteY14961" fmla="*/ 1659430 h 2179871"/>
                <a:gd name="connsiteX14962" fmla="*/ 757865 w 2663714"/>
                <a:gd name="connsiteY14962" fmla="*/ 1659089 h 2179871"/>
                <a:gd name="connsiteX14963" fmla="*/ 734915 w 2663714"/>
                <a:gd name="connsiteY14963" fmla="*/ 1660966 h 2179871"/>
                <a:gd name="connsiteX14964" fmla="*/ 671439 w 2663714"/>
                <a:gd name="connsiteY14964" fmla="*/ 1666002 h 2179871"/>
                <a:gd name="connsiteX14965" fmla="*/ 656252 w 2663714"/>
                <a:gd name="connsiteY14965" fmla="*/ 1660284 h 2179871"/>
                <a:gd name="connsiteX14966" fmla="*/ 700361 w 2663714"/>
                <a:gd name="connsiteY14966" fmla="*/ 1656187 h 2179871"/>
                <a:gd name="connsiteX14967" fmla="*/ 725530 w 2663714"/>
                <a:gd name="connsiteY14967" fmla="*/ 1654138 h 2179871"/>
                <a:gd name="connsiteX14968" fmla="*/ 725530 w 2663714"/>
                <a:gd name="connsiteY14968" fmla="*/ 1653797 h 2179871"/>
                <a:gd name="connsiteX14969" fmla="*/ 700361 w 2663714"/>
                <a:gd name="connsiteY14969" fmla="*/ 1654053 h 2179871"/>
                <a:gd name="connsiteX14970" fmla="*/ 642857 w 2663714"/>
                <a:gd name="connsiteY14970" fmla="*/ 1655163 h 2179871"/>
                <a:gd name="connsiteX14971" fmla="*/ 634155 w 2663714"/>
                <a:gd name="connsiteY14971" fmla="*/ 1651919 h 2179871"/>
                <a:gd name="connsiteX14972" fmla="*/ 604635 w 2663714"/>
                <a:gd name="connsiteY14972" fmla="*/ 1640824 h 2179871"/>
                <a:gd name="connsiteX14973" fmla="*/ 664016 w 2663714"/>
                <a:gd name="connsiteY14973" fmla="*/ 1636471 h 2179871"/>
                <a:gd name="connsiteX14974" fmla="*/ 689441 w 2663714"/>
                <a:gd name="connsiteY14974" fmla="*/ 1634679 h 2179871"/>
                <a:gd name="connsiteX14975" fmla="*/ 689441 w 2663714"/>
                <a:gd name="connsiteY14975" fmla="*/ 1634337 h 2179871"/>
                <a:gd name="connsiteX14976" fmla="*/ 664101 w 2663714"/>
                <a:gd name="connsiteY14976" fmla="*/ 1634337 h 2179871"/>
                <a:gd name="connsiteX14977" fmla="*/ 592776 w 2663714"/>
                <a:gd name="connsiteY14977" fmla="*/ 1634594 h 2179871"/>
                <a:gd name="connsiteX14978" fmla="*/ 592776 w 2663714"/>
                <a:gd name="connsiteY14978" fmla="*/ 1634594 h 2179871"/>
                <a:gd name="connsiteX14979" fmla="*/ 592606 w 2663714"/>
                <a:gd name="connsiteY14979" fmla="*/ 1634594 h 2179871"/>
                <a:gd name="connsiteX14980" fmla="*/ 592435 w 2663714"/>
                <a:gd name="connsiteY14980" fmla="*/ 1634594 h 2179871"/>
                <a:gd name="connsiteX14981" fmla="*/ 592435 w 2663714"/>
                <a:gd name="connsiteY14981" fmla="*/ 1634594 h 2179871"/>
                <a:gd name="connsiteX14982" fmla="*/ 588766 w 2663714"/>
                <a:gd name="connsiteY14982" fmla="*/ 1634850 h 2179871"/>
                <a:gd name="connsiteX14983" fmla="*/ 579637 w 2663714"/>
                <a:gd name="connsiteY14983" fmla="*/ 1631436 h 2179871"/>
                <a:gd name="connsiteX14984" fmla="*/ 579552 w 2663714"/>
                <a:gd name="connsiteY14984" fmla="*/ 1631692 h 2179871"/>
                <a:gd name="connsiteX14985" fmla="*/ 587401 w 2663714"/>
                <a:gd name="connsiteY14985" fmla="*/ 1634935 h 2179871"/>
                <a:gd name="connsiteX14986" fmla="*/ 566754 w 2663714"/>
                <a:gd name="connsiteY14986" fmla="*/ 1636301 h 2179871"/>
                <a:gd name="connsiteX14987" fmla="*/ 528788 w 2663714"/>
                <a:gd name="connsiteY14987" fmla="*/ 1621621 h 2179871"/>
                <a:gd name="connsiteX14988" fmla="*/ 541330 w 2663714"/>
                <a:gd name="connsiteY14988" fmla="*/ 1621365 h 2179871"/>
                <a:gd name="connsiteX14989" fmla="*/ 541330 w 2663714"/>
                <a:gd name="connsiteY14989" fmla="*/ 1621365 h 2179871"/>
                <a:gd name="connsiteX14990" fmla="*/ 541330 w 2663714"/>
                <a:gd name="connsiteY14990" fmla="*/ 1621365 h 2179871"/>
                <a:gd name="connsiteX14991" fmla="*/ 541330 w 2663714"/>
                <a:gd name="connsiteY14991" fmla="*/ 1621365 h 2179871"/>
                <a:gd name="connsiteX14992" fmla="*/ 541330 w 2663714"/>
                <a:gd name="connsiteY14992" fmla="*/ 1621365 h 2179871"/>
                <a:gd name="connsiteX14993" fmla="*/ 595250 w 2663714"/>
                <a:gd name="connsiteY14993" fmla="*/ 1615988 h 2179871"/>
                <a:gd name="connsiteX14994" fmla="*/ 614532 w 2663714"/>
                <a:gd name="connsiteY14994" fmla="*/ 1614110 h 2179871"/>
                <a:gd name="connsiteX14995" fmla="*/ 614532 w 2663714"/>
                <a:gd name="connsiteY14995" fmla="*/ 1613769 h 2179871"/>
                <a:gd name="connsiteX14996" fmla="*/ 595336 w 2663714"/>
                <a:gd name="connsiteY14996" fmla="*/ 1613939 h 2179871"/>
                <a:gd name="connsiteX14997" fmla="*/ 541159 w 2663714"/>
                <a:gd name="connsiteY14997" fmla="*/ 1614366 h 2179871"/>
                <a:gd name="connsiteX14998" fmla="*/ 541159 w 2663714"/>
                <a:gd name="connsiteY14998" fmla="*/ 1614366 h 2179871"/>
                <a:gd name="connsiteX14999" fmla="*/ 540988 w 2663714"/>
                <a:gd name="connsiteY14999" fmla="*/ 1614366 h 2179871"/>
                <a:gd name="connsiteX15000" fmla="*/ 540818 w 2663714"/>
                <a:gd name="connsiteY15000" fmla="*/ 1614366 h 2179871"/>
                <a:gd name="connsiteX15001" fmla="*/ 540818 w 2663714"/>
                <a:gd name="connsiteY15001" fmla="*/ 1614366 h 2179871"/>
                <a:gd name="connsiteX15002" fmla="*/ 516076 w 2663714"/>
                <a:gd name="connsiteY15002" fmla="*/ 1616670 h 2179871"/>
                <a:gd name="connsiteX15003" fmla="*/ 502084 w 2663714"/>
                <a:gd name="connsiteY15003" fmla="*/ 1611293 h 2179871"/>
                <a:gd name="connsiteX15004" fmla="*/ 496368 w 2663714"/>
                <a:gd name="connsiteY15004" fmla="*/ 1609075 h 2179871"/>
                <a:gd name="connsiteX15005" fmla="*/ 514796 w 2663714"/>
                <a:gd name="connsiteY15005" fmla="*/ 1608051 h 2179871"/>
                <a:gd name="connsiteX15006" fmla="*/ 514796 w 2663714"/>
                <a:gd name="connsiteY15006" fmla="*/ 1608051 h 2179871"/>
                <a:gd name="connsiteX15007" fmla="*/ 514796 w 2663714"/>
                <a:gd name="connsiteY15007" fmla="*/ 1608051 h 2179871"/>
                <a:gd name="connsiteX15008" fmla="*/ 514796 w 2663714"/>
                <a:gd name="connsiteY15008" fmla="*/ 1608051 h 2179871"/>
                <a:gd name="connsiteX15009" fmla="*/ 536723 w 2663714"/>
                <a:gd name="connsiteY15009" fmla="*/ 1605490 h 2179871"/>
                <a:gd name="connsiteX15010" fmla="*/ 549691 w 2663714"/>
                <a:gd name="connsiteY15010" fmla="*/ 1607026 h 2179871"/>
                <a:gd name="connsiteX15011" fmla="*/ 574518 w 2663714"/>
                <a:gd name="connsiteY15011" fmla="*/ 1610184 h 2179871"/>
                <a:gd name="connsiteX15012" fmla="*/ 574518 w 2663714"/>
                <a:gd name="connsiteY15012" fmla="*/ 1609928 h 2179871"/>
                <a:gd name="connsiteX15013" fmla="*/ 549862 w 2663714"/>
                <a:gd name="connsiteY15013" fmla="*/ 1604978 h 2179871"/>
                <a:gd name="connsiteX15014" fmla="*/ 546363 w 2663714"/>
                <a:gd name="connsiteY15014" fmla="*/ 1604295 h 2179871"/>
                <a:gd name="connsiteX15015" fmla="*/ 579552 w 2663714"/>
                <a:gd name="connsiteY15015" fmla="*/ 1600028 h 2179871"/>
                <a:gd name="connsiteX15016" fmla="*/ 602673 w 2663714"/>
                <a:gd name="connsiteY15016" fmla="*/ 1597126 h 2179871"/>
                <a:gd name="connsiteX15017" fmla="*/ 602673 w 2663714"/>
                <a:gd name="connsiteY15017" fmla="*/ 1596784 h 2179871"/>
                <a:gd name="connsiteX15018" fmla="*/ 579552 w 2663714"/>
                <a:gd name="connsiteY15018" fmla="*/ 1597894 h 2179871"/>
                <a:gd name="connsiteX15019" fmla="*/ 526911 w 2663714"/>
                <a:gd name="connsiteY15019" fmla="*/ 1600284 h 2179871"/>
                <a:gd name="connsiteX15020" fmla="*/ 480754 w 2663714"/>
                <a:gd name="connsiteY15020" fmla="*/ 1591663 h 2179871"/>
                <a:gd name="connsiteX15021" fmla="*/ 480754 w 2663714"/>
                <a:gd name="connsiteY15021" fmla="*/ 1591663 h 2179871"/>
                <a:gd name="connsiteX15022" fmla="*/ 480754 w 2663714"/>
                <a:gd name="connsiteY15022" fmla="*/ 1591663 h 2179871"/>
                <a:gd name="connsiteX15023" fmla="*/ 480754 w 2663714"/>
                <a:gd name="connsiteY15023" fmla="*/ 1591663 h 2179871"/>
                <a:gd name="connsiteX15024" fmla="*/ 480754 w 2663714"/>
                <a:gd name="connsiteY15024" fmla="*/ 1591663 h 2179871"/>
                <a:gd name="connsiteX15025" fmla="*/ 466933 w 2663714"/>
                <a:gd name="connsiteY15025" fmla="*/ 1590042 h 2179871"/>
                <a:gd name="connsiteX15026" fmla="*/ 504217 w 2663714"/>
                <a:gd name="connsiteY15026" fmla="*/ 1583640 h 2179871"/>
                <a:gd name="connsiteX15027" fmla="*/ 524608 w 2663714"/>
                <a:gd name="connsiteY15027" fmla="*/ 1580227 h 2179871"/>
                <a:gd name="connsiteX15028" fmla="*/ 524608 w 2663714"/>
                <a:gd name="connsiteY15028" fmla="*/ 1579971 h 2179871"/>
                <a:gd name="connsiteX15029" fmla="*/ 504132 w 2663714"/>
                <a:gd name="connsiteY15029" fmla="*/ 1581678 h 2179871"/>
                <a:gd name="connsiteX15030" fmla="*/ 449614 w 2663714"/>
                <a:gd name="connsiteY15030" fmla="*/ 1586116 h 2179871"/>
                <a:gd name="connsiteX15031" fmla="*/ 450808 w 2663714"/>
                <a:gd name="connsiteY15031" fmla="*/ 1585262 h 2179871"/>
                <a:gd name="connsiteX15032" fmla="*/ 450808 w 2663714"/>
                <a:gd name="connsiteY15032" fmla="*/ 1585262 h 2179871"/>
                <a:gd name="connsiteX15033" fmla="*/ 450808 w 2663714"/>
                <a:gd name="connsiteY15033" fmla="*/ 1585262 h 2179871"/>
                <a:gd name="connsiteX15034" fmla="*/ 450808 w 2663714"/>
                <a:gd name="connsiteY15034" fmla="*/ 1585262 h 2179871"/>
                <a:gd name="connsiteX15035" fmla="*/ 450808 w 2663714"/>
                <a:gd name="connsiteY15035" fmla="*/ 1585262 h 2179871"/>
                <a:gd name="connsiteX15036" fmla="*/ 480840 w 2663714"/>
                <a:gd name="connsiteY15036" fmla="*/ 1559402 h 2179871"/>
                <a:gd name="connsiteX15037" fmla="*/ 491590 w 2663714"/>
                <a:gd name="connsiteY15037" fmla="*/ 1550184 h 2179871"/>
                <a:gd name="connsiteX15038" fmla="*/ 491419 w 2663714"/>
                <a:gd name="connsiteY15038" fmla="*/ 1549928 h 2179871"/>
                <a:gd name="connsiteX15039" fmla="*/ 479731 w 2663714"/>
                <a:gd name="connsiteY15039" fmla="*/ 1557695 h 2179871"/>
                <a:gd name="connsiteX15040" fmla="*/ 446713 w 2663714"/>
                <a:gd name="connsiteY15040" fmla="*/ 1579629 h 2179871"/>
                <a:gd name="connsiteX15041" fmla="*/ 446713 w 2663714"/>
                <a:gd name="connsiteY15041" fmla="*/ 1579629 h 2179871"/>
                <a:gd name="connsiteX15042" fmla="*/ 446713 w 2663714"/>
                <a:gd name="connsiteY15042" fmla="*/ 1579629 h 2179871"/>
                <a:gd name="connsiteX15043" fmla="*/ 446713 w 2663714"/>
                <a:gd name="connsiteY15043" fmla="*/ 1579629 h 2179871"/>
                <a:gd name="connsiteX15044" fmla="*/ 446713 w 2663714"/>
                <a:gd name="connsiteY15044" fmla="*/ 1579629 h 2179871"/>
                <a:gd name="connsiteX15045" fmla="*/ 438096 w 2663714"/>
                <a:gd name="connsiteY15045" fmla="*/ 1586884 h 2179871"/>
                <a:gd name="connsiteX15046" fmla="*/ 412160 w 2663714"/>
                <a:gd name="connsiteY15046" fmla="*/ 1584323 h 2179871"/>
                <a:gd name="connsiteX15047" fmla="*/ 417620 w 2663714"/>
                <a:gd name="connsiteY15047" fmla="*/ 1581678 h 2179871"/>
                <a:gd name="connsiteX15048" fmla="*/ 451747 w 2663714"/>
                <a:gd name="connsiteY15048" fmla="*/ 1565120 h 2179871"/>
                <a:gd name="connsiteX15049" fmla="*/ 451747 w 2663714"/>
                <a:gd name="connsiteY15049" fmla="*/ 1565120 h 2179871"/>
                <a:gd name="connsiteX15050" fmla="*/ 451747 w 2663714"/>
                <a:gd name="connsiteY15050" fmla="*/ 1565120 h 2179871"/>
                <a:gd name="connsiteX15051" fmla="*/ 451747 w 2663714"/>
                <a:gd name="connsiteY15051" fmla="*/ 1565120 h 2179871"/>
                <a:gd name="connsiteX15052" fmla="*/ 451747 w 2663714"/>
                <a:gd name="connsiteY15052" fmla="*/ 1565120 h 2179871"/>
                <a:gd name="connsiteX15053" fmla="*/ 483399 w 2663714"/>
                <a:gd name="connsiteY15053" fmla="*/ 1544295 h 2179871"/>
                <a:gd name="connsiteX15054" fmla="*/ 494747 w 2663714"/>
                <a:gd name="connsiteY15054" fmla="*/ 1536870 h 2179871"/>
                <a:gd name="connsiteX15055" fmla="*/ 494576 w 2663714"/>
                <a:gd name="connsiteY15055" fmla="*/ 1536613 h 2179871"/>
                <a:gd name="connsiteX15056" fmla="*/ 482461 w 2663714"/>
                <a:gd name="connsiteY15056" fmla="*/ 1542502 h 2179871"/>
                <a:gd name="connsiteX15057" fmla="*/ 448334 w 2663714"/>
                <a:gd name="connsiteY15057" fmla="*/ 1559060 h 2179871"/>
                <a:gd name="connsiteX15058" fmla="*/ 448334 w 2663714"/>
                <a:gd name="connsiteY15058" fmla="*/ 1559060 h 2179871"/>
                <a:gd name="connsiteX15059" fmla="*/ 448334 w 2663714"/>
                <a:gd name="connsiteY15059" fmla="*/ 1559060 h 2179871"/>
                <a:gd name="connsiteX15060" fmla="*/ 448334 w 2663714"/>
                <a:gd name="connsiteY15060" fmla="*/ 1559146 h 2179871"/>
                <a:gd name="connsiteX15061" fmla="*/ 448334 w 2663714"/>
                <a:gd name="connsiteY15061" fmla="*/ 1559146 h 2179871"/>
                <a:gd name="connsiteX15062" fmla="*/ 416681 w 2663714"/>
                <a:gd name="connsiteY15062" fmla="*/ 1580056 h 2179871"/>
                <a:gd name="connsiteX15063" fmla="*/ 410283 w 2663714"/>
                <a:gd name="connsiteY15063" fmla="*/ 1584238 h 2179871"/>
                <a:gd name="connsiteX15064" fmla="*/ 385967 w 2663714"/>
                <a:gd name="connsiteY15064" fmla="*/ 1581848 h 2179871"/>
                <a:gd name="connsiteX15065" fmla="*/ 385967 w 2663714"/>
                <a:gd name="connsiteY15065" fmla="*/ 1582104 h 2179871"/>
                <a:gd name="connsiteX15066" fmla="*/ 407894 w 2663714"/>
                <a:gd name="connsiteY15066" fmla="*/ 1585774 h 2179871"/>
                <a:gd name="connsiteX15067" fmla="*/ 405505 w 2663714"/>
                <a:gd name="connsiteY15067" fmla="*/ 1587396 h 2179871"/>
                <a:gd name="connsiteX15068" fmla="*/ 405675 w 2663714"/>
                <a:gd name="connsiteY15068" fmla="*/ 1587652 h 2179871"/>
                <a:gd name="connsiteX15069" fmla="*/ 409088 w 2663714"/>
                <a:gd name="connsiteY15069" fmla="*/ 1586030 h 2179871"/>
                <a:gd name="connsiteX15070" fmla="*/ 410709 w 2663714"/>
                <a:gd name="connsiteY15070" fmla="*/ 1586286 h 2179871"/>
                <a:gd name="connsiteX15071" fmla="*/ 428028 w 2663714"/>
                <a:gd name="connsiteY15071" fmla="*/ 1589359 h 2179871"/>
                <a:gd name="connsiteX15072" fmla="*/ 398850 w 2663714"/>
                <a:gd name="connsiteY15072" fmla="*/ 1594394 h 2179871"/>
                <a:gd name="connsiteX15073" fmla="*/ 371293 w 2663714"/>
                <a:gd name="connsiteY15073" fmla="*/ 1586116 h 2179871"/>
                <a:gd name="connsiteX15074" fmla="*/ 378886 w 2663714"/>
                <a:gd name="connsiteY15074" fmla="*/ 1582616 h 2179871"/>
                <a:gd name="connsiteX15075" fmla="*/ 409515 w 2663714"/>
                <a:gd name="connsiteY15075" fmla="*/ 1567168 h 2179871"/>
                <a:gd name="connsiteX15076" fmla="*/ 409515 w 2663714"/>
                <a:gd name="connsiteY15076" fmla="*/ 1567168 h 2179871"/>
                <a:gd name="connsiteX15077" fmla="*/ 409515 w 2663714"/>
                <a:gd name="connsiteY15077" fmla="*/ 1567168 h 2179871"/>
                <a:gd name="connsiteX15078" fmla="*/ 409515 w 2663714"/>
                <a:gd name="connsiteY15078" fmla="*/ 1567168 h 2179871"/>
                <a:gd name="connsiteX15079" fmla="*/ 409515 w 2663714"/>
                <a:gd name="connsiteY15079" fmla="*/ 1567168 h 2179871"/>
                <a:gd name="connsiteX15080" fmla="*/ 436475 w 2663714"/>
                <a:gd name="connsiteY15080" fmla="*/ 1545917 h 2179871"/>
                <a:gd name="connsiteX15081" fmla="*/ 439632 w 2663714"/>
                <a:gd name="connsiteY15081" fmla="*/ 1543185 h 2179871"/>
                <a:gd name="connsiteX15082" fmla="*/ 458999 w 2663714"/>
                <a:gd name="connsiteY15082" fmla="*/ 1541905 h 2179871"/>
                <a:gd name="connsiteX15083" fmla="*/ 483997 w 2663714"/>
                <a:gd name="connsiteY15083" fmla="*/ 1537808 h 2179871"/>
                <a:gd name="connsiteX15084" fmla="*/ 483997 w 2663714"/>
                <a:gd name="connsiteY15084" fmla="*/ 1537808 h 2179871"/>
                <a:gd name="connsiteX15085" fmla="*/ 483997 w 2663714"/>
                <a:gd name="connsiteY15085" fmla="*/ 1537808 h 2179871"/>
                <a:gd name="connsiteX15086" fmla="*/ 483997 w 2663714"/>
                <a:gd name="connsiteY15086" fmla="*/ 1537808 h 2179871"/>
                <a:gd name="connsiteX15087" fmla="*/ 483997 w 2663714"/>
                <a:gd name="connsiteY15087" fmla="*/ 1537808 h 2179871"/>
                <a:gd name="connsiteX15088" fmla="*/ 509165 w 2663714"/>
                <a:gd name="connsiteY15088" fmla="*/ 1530469 h 2179871"/>
                <a:gd name="connsiteX15089" fmla="*/ 523754 w 2663714"/>
                <a:gd name="connsiteY15089" fmla="*/ 1535760 h 2179871"/>
                <a:gd name="connsiteX15090" fmla="*/ 605147 w 2663714"/>
                <a:gd name="connsiteY15090" fmla="*/ 1564693 h 2179871"/>
                <a:gd name="connsiteX15091" fmla="*/ 655228 w 2663714"/>
                <a:gd name="connsiteY15091" fmla="*/ 1583470 h 2179871"/>
                <a:gd name="connsiteX15092" fmla="*/ 991463 w 2663714"/>
                <a:gd name="connsiteY15092" fmla="*/ 1772431 h 2179871"/>
                <a:gd name="connsiteX15093" fmla="*/ 972267 w 2663714"/>
                <a:gd name="connsiteY15093" fmla="*/ 1773626 h 2179871"/>
                <a:gd name="connsiteX15094" fmla="*/ 972267 w 2663714"/>
                <a:gd name="connsiteY15094" fmla="*/ 1773626 h 2179871"/>
                <a:gd name="connsiteX15095" fmla="*/ 972097 w 2663714"/>
                <a:gd name="connsiteY15095" fmla="*/ 1773626 h 2179871"/>
                <a:gd name="connsiteX15096" fmla="*/ 971926 w 2663714"/>
                <a:gd name="connsiteY15096" fmla="*/ 1773626 h 2179871"/>
                <a:gd name="connsiteX15097" fmla="*/ 971926 w 2663714"/>
                <a:gd name="connsiteY15097" fmla="*/ 1773626 h 2179871"/>
                <a:gd name="connsiteX15098" fmla="*/ 959981 w 2663714"/>
                <a:gd name="connsiteY15098" fmla="*/ 1775077 h 2179871"/>
                <a:gd name="connsiteX15099" fmla="*/ 933362 w 2663714"/>
                <a:gd name="connsiteY15099" fmla="*/ 1764067 h 2179871"/>
                <a:gd name="connsiteX15100" fmla="*/ 970305 w 2663714"/>
                <a:gd name="connsiteY15100" fmla="*/ 1763299 h 2179871"/>
                <a:gd name="connsiteX15101" fmla="*/ 991463 w 2663714"/>
                <a:gd name="connsiteY15101" fmla="*/ 1772346 h 2179871"/>
                <a:gd name="connsiteX15102" fmla="*/ 1038900 w 2663714"/>
                <a:gd name="connsiteY15102" fmla="*/ 1785575 h 2179871"/>
                <a:gd name="connsiteX15103" fmla="*/ 1054855 w 2663714"/>
                <a:gd name="connsiteY15103" fmla="*/ 1792574 h 2179871"/>
                <a:gd name="connsiteX15104" fmla="*/ 1048029 w 2663714"/>
                <a:gd name="connsiteY15104" fmla="*/ 1793000 h 2179871"/>
                <a:gd name="connsiteX15105" fmla="*/ 1029259 w 2663714"/>
                <a:gd name="connsiteY15105" fmla="*/ 1785404 h 2179871"/>
                <a:gd name="connsiteX15106" fmla="*/ 1038900 w 2663714"/>
                <a:gd name="connsiteY15106" fmla="*/ 1785575 h 2179871"/>
                <a:gd name="connsiteX15107" fmla="*/ 1163634 w 2663714"/>
                <a:gd name="connsiteY15107" fmla="*/ 1831493 h 2179871"/>
                <a:gd name="connsiteX15108" fmla="*/ 1195201 w 2663714"/>
                <a:gd name="connsiteY15108" fmla="*/ 1830810 h 2179871"/>
                <a:gd name="connsiteX15109" fmla="*/ 1211582 w 2663714"/>
                <a:gd name="connsiteY15109" fmla="*/ 1838747 h 2179871"/>
                <a:gd name="connsiteX15110" fmla="*/ 1205695 w 2663714"/>
                <a:gd name="connsiteY15110" fmla="*/ 1838491 h 2179871"/>
                <a:gd name="connsiteX15111" fmla="*/ 1205695 w 2663714"/>
                <a:gd name="connsiteY15111" fmla="*/ 1838491 h 2179871"/>
                <a:gd name="connsiteX15112" fmla="*/ 1205525 w 2663714"/>
                <a:gd name="connsiteY15112" fmla="*/ 1838491 h 2179871"/>
                <a:gd name="connsiteX15113" fmla="*/ 1205354 w 2663714"/>
                <a:gd name="connsiteY15113" fmla="*/ 1838491 h 2179871"/>
                <a:gd name="connsiteX15114" fmla="*/ 1205354 w 2663714"/>
                <a:gd name="connsiteY15114" fmla="*/ 1838491 h 2179871"/>
                <a:gd name="connsiteX15115" fmla="*/ 1170630 w 2663714"/>
                <a:gd name="connsiteY15115" fmla="*/ 1838747 h 2179871"/>
                <a:gd name="connsiteX15116" fmla="*/ 1152201 w 2663714"/>
                <a:gd name="connsiteY15116" fmla="*/ 1831236 h 2179871"/>
                <a:gd name="connsiteX15117" fmla="*/ 1163549 w 2663714"/>
                <a:gd name="connsiteY15117" fmla="*/ 1831493 h 2179871"/>
                <a:gd name="connsiteX15118" fmla="*/ 1163549 w 2663714"/>
                <a:gd name="connsiteY15118" fmla="*/ 1831493 h 2179871"/>
                <a:gd name="connsiteX15119" fmla="*/ 1163549 w 2663714"/>
                <a:gd name="connsiteY15119" fmla="*/ 1831493 h 2179871"/>
                <a:gd name="connsiteX15120" fmla="*/ 1163549 w 2663714"/>
                <a:gd name="connsiteY15120" fmla="*/ 1831493 h 2179871"/>
                <a:gd name="connsiteX15121" fmla="*/ 1163549 w 2663714"/>
                <a:gd name="connsiteY15121" fmla="*/ 1831493 h 2179871"/>
                <a:gd name="connsiteX15122" fmla="*/ 1636974 w 2663714"/>
                <a:gd name="connsiteY15122" fmla="*/ 2030440 h 2179871"/>
                <a:gd name="connsiteX15123" fmla="*/ 1638680 w 2663714"/>
                <a:gd name="connsiteY15123" fmla="*/ 2031122 h 2179871"/>
                <a:gd name="connsiteX15124" fmla="*/ 1661460 w 2663714"/>
                <a:gd name="connsiteY15124" fmla="*/ 2040084 h 2179871"/>
                <a:gd name="connsiteX15125" fmla="*/ 1661460 w 2663714"/>
                <a:gd name="connsiteY15125" fmla="*/ 2040084 h 2179871"/>
                <a:gd name="connsiteX15126" fmla="*/ 1648236 w 2663714"/>
                <a:gd name="connsiteY15126" fmla="*/ 2036927 h 2179871"/>
                <a:gd name="connsiteX15127" fmla="*/ 1628869 w 2663714"/>
                <a:gd name="connsiteY15127" fmla="*/ 2028733 h 2179871"/>
                <a:gd name="connsiteX15128" fmla="*/ 1637059 w 2663714"/>
                <a:gd name="connsiteY15128" fmla="*/ 2030355 h 2179871"/>
                <a:gd name="connsiteX15129" fmla="*/ 1598155 w 2663714"/>
                <a:gd name="connsiteY15129" fmla="*/ 2087708 h 2179871"/>
                <a:gd name="connsiteX15130" fmla="*/ 1579129 w 2663714"/>
                <a:gd name="connsiteY15130" fmla="*/ 2102986 h 2179871"/>
                <a:gd name="connsiteX15131" fmla="*/ 1572730 w 2663714"/>
                <a:gd name="connsiteY15131" fmla="*/ 2101450 h 2179871"/>
                <a:gd name="connsiteX15132" fmla="*/ 1563089 w 2663714"/>
                <a:gd name="connsiteY15132" fmla="*/ 2099231 h 2179871"/>
                <a:gd name="connsiteX15133" fmla="*/ 1582968 w 2663714"/>
                <a:gd name="connsiteY15133" fmla="*/ 2086002 h 2179871"/>
                <a:gd name="connsiteX15134" fmla="*/ 1592097 w 2663714"/>
                <a:gd name="connsiteY15134" fmla="*/ 2088136 h 2179871"/>
                <a:gd name="connsiteX15135" fmla="*/ 1592097 w 2663714"/>
                <a:gd name="connsiteY15135" fmla="*/ 2087879 h 2179871"/>
                <a:gd name="connsiteX15136" fmla="*/ 1583565 w 2663714"/>
                <a:gd name="connsiteY15136" fmla="*/ 2085575 h 2179871"/>
                <a:gd name="connsiteX15137" fmla="*/ 1586039 w 2663714"/>
                <a:gd name="connsiteY15137" fmla="*/ 2083953 h 2179871"/>
                <a:gd name="connsiteX15138" fmla="*/ 1602762 w 2663714"/>
                <a:gd name="connsiteY15138" fmla="*/ 2071663 h 2179871"/>
                <a:gd name="connsiteX15139" fmla="*/ 1605406 w 2663714"/>
                <a:gd name="connsiteY15139" fmla="*/ 2072260 h 2179871"/>
                <a:gd name="connsiteX15140" fmla="*/ 1615815 w 2663714"/>
                <a:gd name="connsiteY15140" fmla="*/ 2074821 h 2179871"/>
                <a:gd name="connsiteX15141" fmla="*/ 1598325 w 2663714"/>
                <a:gd name="connsiteY15141" fmla="*/ 2087538 h 2179871"/>
                <a:gd name="connsiteX15142" fmla="*/ 1598325 w 2663714"/>
                <a:gd name="connsiteY15142" fmla="*/ 2087538 h 2179871"/>
                <a:gd name="connsiteX15143" fmla="*/ 1598239 w 2663714"/>
                <a:gd name="connsiteY15143" fmla="*/ 2087623 h 2179871"/>
                <a:gd name="connsiteX15144" fmla="*/ 1598155 w 2663714"/>
                <a:gd name="connsiteY15144" fmla="*/ 2087623 h 2179871"/>
                <a:gd name="connsiteX15145" fmla="*/ 1598155 w 2663714"/>
                <a:gd name="connsiteY15145" fmla="*/ 2087708 h 2179871"/>
                <a:gd name="connsiteX15146" fmla="*/ 1451494 w 2663714"/>
                <a:gd name="connsiteY15146" fmla="*/ 2108534 h 2179871"/>
                <a:gd name="connsiteX15147" fmla="*/ 1457125 w 2663714"/>
                <a:gd name="connsiteY15147" fmla="*/ 2106571 h 2179871"/>
                <a:gd name="connsiteX15148" fmla="*/ 1458234 w 2663714"/>
                <a:gd name="connsiteY15148" fmla="*/ 2106144 h 2179871"/>
                <a:gd name="connsiteX15149" fmla="*/ 1485962 w 2663714"/>
                <a:gd name="connsiteY15149" fmla="*/ 2109729 h 2179871"/>
                <a:gd name="connsiteX15150" fmla="*/ 1488778 w 2663714"/>
                <a:gd name="connsiteY15150" fmla="*/ 2110155 h 2179871"/>
                <a:gd name="connsiteX15151" fmla="*/ 1477175 w 2663714"/>
                <a:gd name="connsiteY15151" fmla="*/ 2115788 h 2179871"/>
                <a:gd name="connsiteX15152" fmla="*/ 1451580 w 2663714"/>
                <a:gd name="connsiteY15152" fmla="*/ 2108534 h 2179871"/>
                <a:gd name="connsiteX15153" fmla="*/ 1431871 w 2663714"/>
                <a:gd name="connsiteY15153" fmla="*/ 2103157 h 2179871"/>
                <a:gd name="connsiteX15154" fmla="*/ 1429909 w 2663714"/>
                <a:gd name="connsiteY15154" fmla="*/ 2102644 h 2179871"/>
                <a:gd name="connsiteX15155" fmla="*/ 1454054 w 2663714"/>
                <a:gd name="connsiteY15155" fmla="*/ 2105547 h 2179871"/>
                <a:gd name="connsiteX15156" fmla="*/ 1448934 w 2663714"/>
                <a:gd name="connsiteY15156" fmla="*/ 2107766 h 2179871"/>
                <a:gd name="connsiteX15157" fmla="*/ 1431871 w 2663714"/>
                <a:gd name="connsiteY15157" fmla="*/ 2103157 h 2179871"/>
                <a:gd name="connsiteX15158" fmla="*/ 1276423 w 2663714"/>
                <a:gd name="connsiteY15158" fmla="*/ 2042474 h 2179871"/>
                <a:gd name="connsiteX15159" fmla="*/ 1288112 w 2663714"/>
                <a:gd name="connsiteY15159" fmla="*/ 2040084 h 2179871"/>
                <a:gd name="connsiteX15160" fmla="*/ 1296729 w 2663714"/>
                <a:gd name="connsiteY15160" fmla="*/ 2038206 h 2179871"/>
                <a:gd name="connsiteX15161" fmla="*/ 1325224 w 2663714"/>
                <a:gd name="connsiteY15161" fmla="*/ 2041706 h 2179871"/>
                <a:gd name="connsiteX15162" fmla="*/ 1332818 w 2663714"/>
                <a:gd name="connsiteY15162" fmla="*/ 2042730 h 2179871"/>
                <a:gd name="connsiteX15163" fmla="*/ 1305858 w 2663714"/>
                <a:gd name="connsiteY15163" fmla="*/ 2050070 h 2179871"/>
                <a:gd name="connsiteX15164" fmla="*/ 1276509 w 2663714"/>
                <a:gd name="connsiteY15164" fmla="*/ 2042474 h 2179871"/>
                <a:gd name="connsiteX15165" fmla="*/ 1294510 w 2663714"/>
                <a:gd name="connsiteY15165" fmla="*/ 2052887 h 2179871"/>
                <a:gd name="connsiteX15166" fmla="*/ 1291268 w 2663714"/>
                <a:gd name="connsiteY15166" fmla="*/ 2053654 h 2179871"/>
                <a:gd name="connsiteX15167" fmla="*/ 1284187 w 2663714"/>
                <a:gd name="connsiteY15167" fmla="*/ 2055191 h 2179871"/>
                <a:gd name="connsiteX15168" fmla="*/ 1282737 w 2663714"/>
                <a:gd name="connsiteY15168" fmla="*/ 2050326 h 2179871"/>
                <a:gd name="connsiteX15169" fmla="*/ 1294425 w 2663714"/>
                <a:gd name="connsiteY15169" fmla="*/ 2052887 h 2179871"/>
                <a:gd name="connsiteX15170" fmla="*/ 1252278 w 2663714"/>
                <a:gd name="connsiteY15170" fmla="*/ 2036499 h 2179871"/>
                <a:gd name="connsiteX15171" fmla="*/ 1243235 w 2663714"/>
                <a:gd name="connsiteY15171" fmla="*/ 2034622 h 2179871"/>
                <a:gd name="connsiteX15172" fmla="*/ 1247074 w 2663714"/>
                <a:gd name="connsiteY15172" fmla="*/ 2034024 h 2179871"/>
                <a:gd name="connsiteX15173" fmla="*/ 1250743 w 2663714"/>
                <a:gd name="connsiteY15173" fmla="*/ 2033427 h 2179871"/>
                <a:gd name="connsiteX15174" fmla="*/ 1252705 w 2663714"/>
                <a:gd name="connsiteY15174" fmla="*/ 2033598 h 2179871"/>
                <a:gd name="connsiteX15175" fmla="*/ 1289903 w 2663714"/>
                <a:gd name="connsiteY15175" fmla="*/ 2037439 h 2179871"/>
                <a:gd name="connsiteX15176" fmla="*/ 1287429 w 2663714"/>
                <a:gd name="connsiteY15176" fmla="*/ 2038206 h 2179871"/>
                <a:gd name="connsiteX15177" fmla="*/ 1273693 w 2663714"/>
                <a:gd name="connsiteY15177" fmla="*/ 2041876 h 2179871"/>
                <a:gd name="connsiteX15178" fmla="*/ 1252790 w 2663714"/>
                <a:gd name="connsiteY15178" fmla="*/ 2036670 h 2179871"/>
                <a:gd name="connsiteX15179" fmla="*/ 1252790 w 2663714"/>
                <a:gd name="connsiteY15179" fmla="*/ 2036670 h 2179871"/>
                <a:gd name="connsiteX15180" fmla="*/ 1252449 w 2663714"/>
                <a:gd name="connsiteY15180" fmla="*/ 2036670 h 2179871"/>
                <a:gd name="connsiteX15181" fmla="*/ 1252108 w 2663714"/>
                <a:gd name="connsiteY15181" fmla="*/ 2036670 h 2179871"/>
                <a:gd name="connsiteX15182" fmla="*/ 1252108 w 2663714"/>
                <a:gd name="connsiteY15182" fmla="*/ 2036670 h 2179871"/>
                <a:gd name="connsiteX15183" fmla="*/ 1061509 w 2663714"/>
                <a:gd name="connsiteY15183" fmla="*/ 1976158 h 2179871"/>
                <a:gd name="connsiteX15184" fmla="*/ 1036426 w 2663714"/>
                <a:gd name="connsiteY15184" fmla="*/ 1965917 h 2179871"/>
                <a:gd name="connsiteX15185" fmla="*/ 1078829 w 2663714"/>
                <a:gd name="connsiteY15185" fmla="*/ 1973854 h 2179871"/>
                <a:gd name="connsiteX15186" fmla="*/ 1061509 w 2663714"/>
                <a:gd name="connsiteY15186" fmla="*/ 1976243 h 2179871"/>
                <a:gd name="connsiteX15187" fmla="*/ 797879 w 2663714"/>
                <a:gd name="connsiteY15187" fmla="*/ 1884579 h 2179871"/>
                <a:gd name="connsiteX15188" fmla="*/ 809567 w 2663714"/>
                <a:gd name="connsiteY15188" fmla="*/ 1887652 h 2179871"/>
                <a:gd name="connsiteX15189" fmla="*/ 866218 w 2663714"/>
                <a:gd name="connsiteY15189" fmla="*/ 1903356 h 2179871"/>
                <a:gd name="connsiteX15190" fmla="*/ 854956 w 2663714"/>
                <a:gd name="connsiteY15190" fmla="*/ 1903100 h 2179871"/>
                <a:gd name="connsiteX15191" fmla="*/ 811188 w 2663714"/>
                <a:gd name="connsiteY15191" fmla="*/ 1890895 h 2179871"/>
                <a:gd name="connsiteX15192" fmla="*/ 773819 w 2663714"/>
                <a:gd name="connsiteY15192" fmla="*/ 1881080 h 2179871"/>
                <a:gd name="connsiteX15193" fmla="*/ 797793 w 2663714"/>
                <a:gd name="connsiteY15193" fmla="*/ 1884579 h 2179871"/>
                <a:gd name="connsiteX15194" fmla="*/ 888315 w 2663714"/>
                <a:gd name="connsiteY15194" fmla="*/ 1909586 h 2179871"/>
                <a:gd name="connsiteX15195" fmla="*/ 905379 w 2663714"/>
                <a:gd name="connsiteY15195" fmla="*/ 1914451 h 2179871"/>
                <a:gd name="connsiteX15196" fmla="*/ 905379 w 2663714"/>
                <a:gd name="connsiteY15196" fmla="*/ 1914451 h 2179871"/>
                <a:gd name="connsiteX15197" fmla="*/ 905379 w 2663714"/>
                <a:gd name="connsiteY15197" fmla="*/ 1914451 h 2179871"/>
                <a:gd name="connsiteX15198" fmla="*/ 905379 w 2663714"/>
                <a:gd name="connsiteY15198" fmla="*/ 1914451 h 2179871"/>
                <a:gd name="connsiteX15199" fmla="*/ 905379 w 2663714"/>
                <a:gd name="connsiteY15199" fmla="*/ 1914451 h 2179871"/>
                <a:gd name="connsiteX15200" fmla="*/ 951279 w 2663714"/>
                <a:gd name="connsiteY15200" fmla="*/ 1925974 h 2179871"/>
                <a:gd name="connsiteX15201" fmla="*/ 931486 w 2663714"/>
                <a:gd name="connsiteY15201" fmla="*/ 1926229 h 2179871"/>
                <a:gd name="connsiteX15202" fmla="*/ 874835 w 2663714"/>
                <a:gd name="connsiteY15202" fmla="*/ 1908733 h 2179871"/>
                <a:gd name="connsiteX15203" fmla="*/ 873299 w 2663714"/>
                <a:gd name="connsiteY15203" fmla="*/ 1908306 h 2179871"/>
                <a:gd name="connsiteX15204" fmla="*/ 888230 w 2663714"/>
                <a:gd name="connsiteY15204" fmla="*/ 1909586 h 2179871"/>
                <a:gd name="connsiteX15205" fmla="*/ 976789 w 2663714"/>
                <a:gd name="connsiteY15205" fmla="*/ 1932460 h 2179871"/>
                <a:gd name="connsiteX15206" fmla="*/ 1002043 w 2663714"/>
                <a:gd name="connsiteY15206" fmla="*/ 1939032 h 2179871"/>
                <a:gd name="connsiteX15207" fmla="*/ 1024311 w 2663714"/>
                <a:gd name="connsiteY15207" fmla="*/ 1945177 h 2179871"/>
                <a:gd name="connsiteX15208" fmla="*/ 987880 w 2663714"/>
                <a:gd name="connsiteY15208" fmla="*/ 1946798 h 2179871"/>
                <a:gd name="connsiteX15209" fmla="*/ 946843 w 2663714"/>
                <a:gd name="connsiteY15209" fmla="*/ 1931521 h 2179871"/>
                <a:gd name="connsiteX15210" fmla="*/ 976789 w 2663714"/>
                <a:gd name="connsiteY15210" fmla="*/ 1932460 h 2179871"/>
                <a:gd name="connsiteX15211" fmla="*/ 1083009 w 2663714"/>
                <a:gd name="connsiteY15211" fmla="*/ 1931180 h 2179871"/>
                <a:gd name="connsiteX15212" fmla="*/ 1090432 w 2663714"/>
                <a:gd name="connsiteY15212" fmla="*/ 1931180 h 2179871"/>
                <a:gd name="connsiteX15213" fmla="*/ 1090858 w 2663714"/>
                <a:gd name="connsiteY15213" fmla="*/ 1931180 h 2179871"/>
                <a:gd name="connsiteX15214" fmla="*/ 1112358 w 2663714"/>
                <a:gd name="connsiteY15214" fmla="*/ 1933740 h 2179871"/>
                <a:gd name="connsiteX15215" fmla="*/ 1172251 w 2663714"/>
                <a:gd name="connsiteY15215" fmla="*/ 1942531 h 2179871"/>
                <a:gd name="connsiteX15216" fmla="*/ 1181721 w 2663714"/>
                <a:gd name="connsiteY15216" fmla="*/ 1944152 h 2179871"/>
                <a:gd name="connsiteX15217" fmla="*/ 1154590 w 2663714"/>
                <a:gd name="connsiteY15217" fmla="*/ 1944152 h 2179871"/>
                <a:gd name="connsiteX15218" fmla="*/ 1048541 w 2663714"/>
                <a:gd name="connsiteY15218" fmla="*/ 1944409 h 2179871"/>
                <a:gd name="connsiteX15219" fmla="*/ 1054428 w 2663714"/>
                <a:gd name="connsiteY15219" fmla="*/ 1939544 h 2179871"/>
                <a:gd name="connsiteX15220" fmla="*/ 1054257 w 2663714"/>
                <a:gd name="connsiteY15220" fmla="*/ 1939288 h 2179871"/>
                <a:gd name="connsiteX15221" fmla="*/ 1047602 w 2663714"/>
                <a:gd name="connsiteY15221" fmla="*/ 1944323 h 2179871"/>
                <a:gd name="connsiteX15222" fmla="*/ 1041203 w 2663714"/>
                <a:gd name="connsiteY15222" fmla="*/ 1944323 h 2179871"/>
                <a:gd name="connsiteX15223" fmla="*/ 1041203 w 2663714"/>
                <a:gd name="connsiteY15223" fmla="*/ 1944323 h 2179871"/>
                <a:gd name="connsiteX15224" fmla="*/ 1040948 w 2663714"/>
                <a:gd name="connsiteY15224" fmla="*/ 1944323 h 2179871"/>
                <a:gd name="connsiteX15225" fmla="*/ 1040692 w 2663714"/>
                <a:gd name="connsiteY15225" fmla="*/ 1944323 h 2179871"/>
                <a:gd name="connsiteX15226" fmla="*/ 1040692 w 2663714"/>
                <a:gd name="connsiteY15226" fmla="*/ 1944323 h 2179871"/>
                <a:gd name="connsiteX15227" fmla="*/ 1027041 w 2663714"/>
                <a:gd name="connsiteY15227" fmla="*/ 1944921 h 2179871"/>
                <a:gd name="connsiteX15228" fmla="*/ 1002896 w 2663714"/>
                <a:gd name="connsiteY15228" fmla="*/ 1936983 h 2179871"/>
                <a:gd name="connsiteX15229" fmla="*/ 988819 w 2663714"/>
                <a:gd name="connsiteY15229" fmla="*/ 1932460 h 2179871"/>
                <a:gd name="connsiteX15230" fmla="*/ 1083095 w 2663714"/>
                <a:gd name="connsiteY15230" fmla="*/ 1931094 h 2179871"/>
                <a:gd name="connsiteX15231" fmla="*/ 1231717 w 2663714"/>
                <a:gd name="connsiteY15231" fmla="*/ 1953285 h 2179871"/>
                <a:gd name="connsiteX15232" fmla="*/ 1231717 w 2663714"/>
                <a:gd name="connsiteY15232" fmla="*/ 1953285 h 2179871"/>
                <a:gd name="connsiteX15233" fmla="*/ 1231802 w 2663714"/>
                <a:gd name="connsiteY15233" fmla="*/ 1953285 h 2179871"/>
                <a:gd name="connsiteX15234" fmla="*/ 1231888 w 2663714"/>
                <a:gd name="connsiteY15234" fmla="*/ 1953285 h 2179871"/>
                <a:gd name="connsiteX15235" fmla="*/ 1231888 w 2663714"/>
                <a:gd name="connsiteY15235" fmla="*/ 1953285 h 2179871"/>
                <a:gd name="connsiteX15236" fmla="*/ 1233082 w 2663714"/>
                <a:gd name="connsiteY15236" fmla="*/ 1953541 h 2179871"/>
                <a:gd name="connsiteX15237" fmla="*/ 1171653 w 2663714"/>
                <a:gd name="connsiteY15237" fmla="*/ 1960625 h 2179871"/>
                <a:gd name="connsiteX15238" fmla="*/ 1171653 w 2663714"/>
                <a:gd name="connsiteY15238" fmla="*/ 1960625 h 2179871"/>
                <a:gd name="connsiteX15239" fmla="*/ 1171312 w 2663714"/>
                <a:gd name="connsiteY15239" fmla="*/ 1960625 h 2179871"/>
                <a:gd name="connsiteX15240" fmla="*/ 1170971 w 2663714"/>
                <a:gd name="connsiteY15240" fmla="*/ 1960625 h 2179871"/>
                <a:gd name="connsiteX15241" fmla="*/ 1170971 w 2663714"/>
                <a:gd name="connsiteY15241" fmla="*/ 1960625 h 2179871"/>
                <a:gd name="connsiteX15242" fmla="*/ 1148447 w 2663714"/>
                <a:gd name="connsiteY15242" fmla="*/ 1963783 h 2179871"/>
                <a:gd name="connsiteX15243" fmla="*/ 1136162 w 2663714"/>
                <a:gd name="connsiteY15243" fmla="*/ 1961990 h 2179871"/>
                <a:gd name="connsiteX15244" fmla="*/ 1230949 w 2663714"/>
                <a:gd name="connsiteY15244" fmla="*/ 1953029 h 2179871"/>
                <a:gd name="connsiteX15245" fmla="*/ 1231632 w 2663714"/>
                <a:gd name="connsiteY15245" fmla="*/ 1953114 h 2179871"/>
                <a:gd name="connsiteX15246" fmla="*/ 1365750 w 2663714"/>
                <a:gd name="connsiteY15246" fmla="*/ 1945177 h 2179871"/>
                <a:gd name="connsiteX15247" fmla="*/ 1370955 w 2663714"/>
                <a:gd name="connsiteY15247" fmla="*/ 1947054 h 2179871"/>
                <a:gd name="connsiteX15248" fmla="*/ 1368054 w 2663714"/>
                <a:gd name="connsiteY15248" fmla="*/ 1947481 h 2179871"/>
                <a:gd name="connsiteX15249" fmla="*/ 1368054 w 2663714"/>
                <a:gd name="connsiteY15249" fmla="*/ 1947823 h 2179871"/>
                <a:gd name="connsiteX15250" fmla="*/ 1372405 w 2663714"/>
                <a:gd name="connsiteY15250" fmla="*/ 1947652 h 2179871"/>
                <a:gd name="connsiteX15251" fmla="*/ 1397574 w 2663714"/>
                <a:gd name="connsiteY15251" fmla="*/ 1956699 h 2179871"/>
                <a:gd name="connsiteX15252" fmla="*/ 1389468 w 2663714"/>
                <a:gd name="connsiteY15252" fmla="*/ 1956699 h 2179871"/>
                <a:gd name="connsiteX15253" fmla="*/ 1363020 w 2663714"/>
                <a:gd name="connsiteY15253" fmla="*/ 1956699 h 2179871"/>
                <a:gd name="connsiteX15254" fmla="*/ 1363020 w 2663714"/>
                <a:gd name="connsiteY15254" fmla="*/ 1957040 h 2179871"/>
                <a:gd name="connsiteX15255" fmla="*/ 1389298 w 2663714"/>
                <a:gd name="connsiteY15255" fmla="*/ 1958747 h 2179871"/>
                <a:gd name="connsiteX15256" fmla="*/ 1397915 w 2663714"/>
                <a:gd name="connsiteY15256" fmla="*/ 1959345 h 2179871"/>
                <a:gd name="connsiteX15257" fmla="*/ 1389383 w 2663714"/>
                <a:gd name="connsiteY15257" fmla="*/ 1962076 h 2179871"/>
                <a:gd name="connsiteX15258" fmla="*/ 1370357 w 2663714"/>
                <a:gd name="connsiteY15258" fmla="*/ 1967794 h 2179871"/>
                <a:gd name="connsiteX15259" fmla="*/ 1347407 w 2663714"/>
                <a:gd name="connsiteY15259" fmla="*/ 1974110 h 2179871"/>
                <a:gd name="connsiteX15260" fmla="*/ 1310124 w 2663714"/>
                <a:gd name="connsiteY15260" fmla="*/ 1964039 h 2179871"/>
                <a:gd name="connsiteX15261" fmla="*/ 1345103 w 2663714"/>
                <a:gd name="connsiteY15261" fmla="*/ 1952602 h 2179871"/>
                <a:gd name="connsiteX15262" fmla="*/ 1364214 w 2663714"/>
                <a:gd name="connsiteY15262" fmla="*/ 1945859 h 2179871"/>
                <a:gd name="connsiteX15263" fmla="*/ 1365750 w 2663714"/>
                <a:gd name="connsiteY15263" fmla="*/ 1945262 h 2179871"/>
                <a:gd name="connsiteX15264" fmla="*/ 480413 w 2663714"/>
                <a:gd name="connsiteY15264" fmla="*/ 1599345 h 2179871"/>
                <a:gd name="connsiteX15265" fmla="*/ 507630 w 2663714"/>
                <a:gd name="connsiteY15265" fmla="*/ 1602588 h 2179871"/>
                <a:gd name="connsiteX15266" fmla="*/ 485276 w 2663714"/>
                <a:gd name="connsiteY15266" fmla="*/ 1605234 h 2179871"/>
                <a:gd name="connsiteX15267" fmla="*/ 461217 w 2663714"/>
                <a:gd name="connsiteY15267" fmla="*/ 1595931 h 2179871"/>
                <a:gd name="connsiteX15268" fmla="*/ 479987 w 2663714"/>
                <a:gd name="connsiteY15268" fmla="*/ 1599259 h 2179871"/>
                <a:gd name="connsiteX15269" fmla="*/ 479987 w 2663714"/>
                <a:gd name="connsiteY15269" fmla="*/ 1599259 h 2179871"/>
                <a:gd name="connsiteX15270" fmla="*/ 480157 w 2663714"/>
                <a:gd name="connsiteY15270" fmla="*/ 1599259 h 2179871"/>
                <a:gd name="connsiteX15271" fmla="*/ 480328 w 2663714"/>
                <a:gd name="connsiteY15271" fmla="*/ 1599259 h 2179871"/>
                <a:gd name="connsiteX15272" fmla="*/ 480328 w 2663714"/>
                <a:gd name="connsiteY15272" fmla="*/ 1599259 h 2179871"/>
                <a:gd name="connsiteX15273" fmla="*/ 458828 w 2663714"/>
                <a:gd name="connsiteY15273" fmla="*/ 1595504 h 2179871"/>
                <a:gd name="connsiteX15274" fmla="*/ 482461 w 2663714"/>
                <a:gd name="connsiteY15274" fmla="*/ 1605661 h 2179871"/>
                <a:gd name="connsiteX15275" fmla="*/ 482120 w 2663714"/>
                <a:gd name="connsiteY15275" fmla="*/ 1605661 h 2179871"/>
                <a:gd name="connsiteX15276" fmla="*/ 465909 w 2663714"/>
                <a:gd name="connsiteY15276" fmla="*/ 1607709 h 2179871"/>
                <a:gd name="connsiteX15277" fmla="*/ 457463 w 2663714"/>
                <a:gd name="connsiteY15277" fmla="*/ 1608818 h 2179871"/>
                <a:gd name="connsiteX15278" fmla="*/ 426663 w 2663714"/>
                <a:gd name="connsiteY15278" fmla="*/ 1602417 h 2179871"/>
                <a:gd name="connsiteX15279" fmla="*/ 426578 w 2663714"/>
                <a:gd name="connsiteY15279" fmla="*/ 1602417 h 2179871"/>
                <a:gd name="connsiteX15280" fmla="*/ 438096 w 2663714"/>
                <a:gd name="connsiteY15280" fmla="*/ 1594821 h 2179871"/>
                <a:gd name="connsiteX15281" fmla="*/ 447481 w 2663714"/>
                <a:gd name="connsiteY15281" fmla="*/ 1593968 h 2179871"/>
                <a:gd name="connsiteX15282" fmla="*/ 447481 w 2663714"/>
                <a:gd name="connsiteY15282" fmla="*/ 1593968 h 2179871"/>
                <a:gd name="connsiteX15283" fmla="*/ 447481 w 2663714"/>
                <a:gd name="connsiteY15283" fmla="*/ 1593968 h 2179871"/>
                <a:gd name="connsiteX15284" fmla="*/ 447481 w 2663714"/>
                <a:gd name="connsiteY15284" fmla="*/ 1593968 h 2179871"/>
                <a:gd name="connsiteX15285" fmla="*/ 447481 w 2663714"/>
                <a:gd name="connsiteY15285" fmla="*/ 1593968 h 2179871"/>
                <a:gd name="connsiteX15286" fmla="*/ 448846 w 2663714"/>
                <a:gd name="connsiteY15286" fmla="*/ 1593712 h 2179871"/>
                <a:gd name="connsiteX15287" fmla="*/ 458743 w 2663714"/>
                <a:gd name="connsiteY15287" fmla="*/ 1595504 h 2179871"/>
                <a:gd name="connsiteX15288" fmla="*/ 593203 w 2663714"/>
                <a:gd name="connsiteY15288" fmla="*/ 1642190 h 2179871"/>
                <a:gd name="connsiteX15289" fmla="*/ 593203 w 2663714"/>
                <a:gd name="connsiteY15289" fmla="*/ 1642190 h 2179871"/>
                <a:gd name="connsiteX15290" fmla="*/ 593203 w 2663714"/>
                <a:gd name="connsiteY15290" fmla="*/ 1642190 h 2179871"/>
                <a:gd name="connsiteX15291" fmla="*/ 593203 w 2663714"/>
                <a:gd name="connsiteY15291" fmla="*/ 1642190 h 2179871"/>
                <a:gd name="connsiteX15292" fmla="*/ 602417 w 2663714"/>
                <a:gd name="connsiteY15292" fmla="*/ 1641592 h 2179871"/>
                <a:gd name="connsiteX15293" fmla="*/ 633387 w 2663714"/>
                <a:gd name="connsiteY15293" fmla="*/ 1654309 h 2179871"/>
                <a:gd name="connsiteX15294" fmla="*/ 637482 w 2663714"/>
                <a:gd name="connsiteY15294" fmla="*/ 1656016 h 2179871"/>
                <a:gd name="connsiteX15295" fmla="*/ 629804 w 2663714"/>
                <a:gd name="connsiteY15295" fmla="*/ 1656272 h 2179871"/>
                <a:gd name="connsiteX15296" fmla="*/ 629804 w 2663714"/>
                <a:gd name="connsiteY15296" fmla="*/ 1656272 h 2179871"/>
                <a:gd name="connsiteX15297" fmla="*/ 629633 w 2663714"/>
                <a:gd name="connsiteY15297" fmla="*/ 1656272 h 2179871"/>
                <a:gd name="connsiteX15298" fmla="*/ 629463 w 2663714"/>
                <a:gd name="connsiteY15298" fmla="*/ 1656272 h 2179871"/>
                <a:gd name="connsiteX15299" fmla="*/ 629463 w 2663714"/>
                <a:gd name="connsiteY15299" fmla="*/ 1656272 h 2179871"/>
                <a:gd name="connsiteX15300" fmla="*/ 619310 w 2663714"/>
                <a:gd name="connsiteY15300" fmla="*/ 1657296 h 2179871"/>
                <a:gd name="connsiteX15301" fmla="*/ 580917 w 2663714"/>
                <a:gd name="connsiteY15301" fmla="*/ 1642275 h 2179871"/>
                <a:gd name="connsiteX15302" fmla="*/ 593117 w 2663714"/>
                <a:gd name="connsiteY15302" fmla="*/ 1642104 h 2179871"/>
                <a:gd name="connsiteX15303" fmla="*/ 593117 w 2663714"/>
                <a:gd name="connsiteY15303" fmla="*/ 1642104 h 2179871"/>
                <a:gd name="connsiteX15304" fmla="*/ 691915 w 2663714"/>
                <a:gd name="connsiteY15304" fmla="*/ 1670440 h 2179871"/>
                <a:gd name="connsiteX15305" fmla="*/ 697119 w 2663714"/>
                <a:gd name="connsiteY15305" fmla="*/ 1672744 h 2179871"/>
                <a:gd name="connsiteX15306" fmla="*/ 690123 w 2663714"/>
                <a:gd name="connsiteY15306" fmla="*/ 1673513 h 2179871"/>
                <a:gd name="connsiteX15307" fmla="*/ 684833 w 2663714"/>
                <a:gd name="connsiteY15307" fmla="*/ 1671464 h 2179871"/>
                <a:gd name="connsiteX15308" fmla="*/ 691915 w 2663714"/>
                <a:gd name="connsiteY15308" fmla="*/ 1670355 h 2179871"/>
                <a:gd name="connsiteX15309" fmla="*/ 809055 w 2663714"/>
                <a:gd name="connsiteY15309" fmla="*/ 1713114 h 2179871"/>
                <a:gd name="connsiteX15310" fmla="*/ 820829 w 2663714"/>
                <a:gd name="connsiteY15310" fmla="*/ 1718406 h 2179871"/>
                <a:gd name="connsiteX15311" fmla="*/ 812297 w 2663714"/>
                <a:gd name="connsiteY15311" fmla="*/ 1719345 h 2179871"/>
                <a:gd name="connsiteX15312" fmla="*/ 798817 w 2663714"/>
                <a:gd name="connsiteY15312" fmla="*/ 1713797 h 2179871"/>
                <a:gd name="connsiteX15313" fmla="*/ 809055 w 2663714"/>
                <a:gd name="connsiteY15313" fmla="*/ 1713114 h 2179871"/>
                <a:gd name="connsiteX15314" fmla="*/ 1013561 w 2663714"/>
                <a:gd name="connsiteY15314" fmla="*/ 1804864 h 2179871"/>
                <a:gd name="connsiteX15315" fmla="*/ 1013561 w 2663714"/>
                <a:gd name="connsiteY15315" fmla="*/ 1804864 h 2179871"/>
                <a:gd name="connsiteX15316" fmla="*/ 1013902 w 2663714"/>
                <a:gd name="connsiteY15316" fmla="*/ 1805034 h 2179871"/>
                <a:gd name="connsiteX15317" fmla="*/ 1014243 w 2663714"/>
                <a:gd name="connsiteY15317" fmla="*/ 1805205 h 2179871"/>
                <a:gd name="connsiteX15318" fmla="*/ 1014243 w 2663714"/>
                <a:gd name="connsiteY15318" fmla="*/ 1805205 h 2179871"/>
                <a:gd name="connsiteX15319" fmla="*/ 1034975 w 2663714"/>
                <a:gd name="connsiteY15319" fmla="*/ 1813826 h 2179871"/>
                <a:gd name="connsiteX15320" fmla="*/ 1031392 w 2663714"/>
                <a:gd name="connsiteY15320" fmla="*/ 1814081 h 2179871"/>
                <a:gd name="connsiteX15321" fmla="*/ 1030880 w 2663714"/>
                <a:gd name="connsiteY15321" fmla="*/ 1813911 h 2179871"/>
                <a:gd name="connsiteX15322" fmla="*/ 958019 w 2663714"/>
                <a:gd name="connsiteY15322" fmla="*/ 1781308 h 2179871"/>
                <a:gd name="connsiteX15323" fmla="*/ 960408 w 2663714"/>
                <a:gd name="connsiteY15323" fmla="*/ 1781137 h 2179871"/>
                <a:gd name="connsiteX15324" fmla="*/ 1013390 w 2663714"/>
                <a:gd name="connsiteY15324" fmla="*/ 1804779 h 2179871"/>
                <a:gd name="connsiteX15325" fmla="*/ 1136844 w 2663714"/>
                <a:gd name="connsiteY15325" fmla="*/ 1837638 h 2179871"/>
                <a:gd name="connsiteX15326" fmla="*/ 1137185 w 2663714"/>
                <a:gd name="connsiteY15326" fmla="*/ 1837808 h 2179871"/>
                <a:gd name="connsiteX15327" fmla="*/ 1137185 w 2663714"/>
                <a:gd name="connsiteY15327" fmla="*/ 1837808 h 2179871"/>
                <a:gd name="connsiteX15328" fmla="*/ 1140854 w 2663714"/>
                <a:gd name="connsiteY15328" fmla="*/ 1839345 h 2179871"/>
                <a:gd name="connsiteX15329" fmla="*/ 1120122 w 2663714"/>
                <a:gd name="connsiteY15329" fmla="*/ 1840028 h 2179871"/>
                <a:gd name="connsiteX15330" fmla="*/ 1110225 w 2663714"/>
                <a:gd name="connsiteY15330" fmla="*/ 1840369 h 2179871"/>
                <a:gd name="connsiteX15331" fmla="*/ 1085057 w 2663714"/>
                <a:gd name="connsiteY15331" fmla="*/ 1829017 h 2179871"/>
                <a:gd name="connsiteX15332" fmla="*/ 1120805 w 2663714"/>
                <a:gd name="connsiteY15332" fmla="*/ 1830212 h 2179871"/>
                <a:gd name="connsiteX15333" fmla="*/ 1136503 w 2663714"/>
                <a:gd name="connsiteY15333" fmla="*/ 1837382 h 2179871"/>
                <a:gd name="connsiteX15334" fmla="*/ 1136503 w 2663714"/>
                <a:gd name="connsiteY15334" fmla="*/ 1837382 h 2179871"/>
                <a:gd name="connsiteX15335" fmla="*/ 1136844 w 2663714"/>
                <a:gd name="connsiteY15335" fmla="*/ 1837552 h 2179871"/>
                <a:gd name="connsiteX15336" fmla="*/ 1257312 w 2663714"/>
                <a:gd name="connsiteY15336" fmla="*/ 1881678 h 2179871"/>
                <a:gd name="connsiteX15337" fmla="*/ 1257312 w 2663714"/>
                <a:gd name="connsiteY15337" fmla="*/ 1881678 h 2179871"/>
                <a:gd name="connsiteX15338" fmla="*/ 1257739 w 2663714"/>
                <a:gd name="connsiteY15338" fmla="*/ 1881848 h 2179871"/>
                <a:gd name="connsiteX15339" fmla="*/ 1258165 w 2663714"/>
                <a:gd name="connsiteY15339" fmla="*/ 1882019 h 2179871"/>
                <a:gd name="connsiteX15340" fmla="*/ 1258165 w 2663714"/>
                <a:gd name="connsiteY15340" fmla="*/ 1882019 h 2179871"/>
                <a:gd name="connsiteX15341" fmla="*/ 1287770 w 2663714"/>
                <a:gd name="connsiteY15341" fmla="*/ 1894224 h 2179871"/>
                <a:gd name="connsiteX15342" fmla="*/ 1271816 w 2663714"/>
                <a:gd name="connsiteY15342" fmla="*/ 1894650 h 2179871"/>
                <a:gd name="connsiteX15343" fmla="*/ 1238628 w 2663714"/>
                <a:gd name="connsiteY15343" fmla="*/ 1878264 h 2179871"/>
                <a:gd name="connsiteX15344" fmla="*/ 1250060 w 2663714"/>
                <a:gd name="connsiteY15344" fmla="*/ 1878434 h 2179871"/>
                <a:gd name="connsiteX15345" fmla="*/ 1257398 w 2663714"/>
                <a:gd name="connsiteY15345" fmla="*/ 1881678 h 2179871"/>
                <a:gd name="connsiteX15346" fmla="*/ 1313963 w 2663714"/>
                <a:gd name="connsiteY15346" fmla="*/ 1904892 h 2179871"/>
                <a:gd name="connsiteX15347" fmla="*/ 1301080 w 2663714"/>
                <a:gd name="connsiteY15347" fmla="*/ 1905831 h 2179871"/>
                <a:gd name="connsiteX15348" fmla="*/ 1285552 w 2663714"/>
                <a:gd name="connsiteY15348" fmla="*/ 1900284 h 2179871"/>
                <a:gd name="connsiteX15349" fmla="*/ 1303554 w 2663714"/>
                <a:gd name="connsiteY15349" fmla="*/ 1900625 h 2179871"/>
                <a:gd name="connsiteX15350" fmla="*/ 1313963 w 2663714"/>
                <a:gd name="connsiteY15350" fmla="*/ 1904892 h 2179871"/>
                <a:gd name="connsiteX15351" fmla="*/ 1052806 w 2663714"/>
                <a:gd name="connsiteY15351" fmla="*/ 1821251 h 2179871"/>
                <a:gd name="connsiteX15352" fmla="*/ 1035658 w 2663714"/>
                <a:gd name="connsiteY15352" fmla="*/ 1815533 h 2179871"/>
                <a:gd name="connsiteX15353" fmla="*/ 1038985 w 2663714"/>
                <a:gd name="connsiteY15353" fmla="*/ 1815533 h 2179871"/>
                <a:gd name="connsiteX15354" fmla="*/ 1052892 w 2663714"/>
                <a:gd name="connsiteY15354" fmla="*/ 1821251 h 2179871"/>
                <a:gd name="connsiteX15355" fmla="*/ 1222247 w 2663714"/>
                <a:gd name="connsiteY15355" fmla="*/ 1877837 h 2179871"/>
                <a:gd name="connsiteX15356" fmla="*/ 1228901 w 2663714"/>
                <a:gd name="connsiteY15356" fmla="*/ 1878007 h 2179871"/>
                <a:gd name="connsiteX15357" fmla="*/ 1252278 w 2663714"/>
                <a:gd name="connsiteY15357" fmla="*/ 1888420 h 2179871"/>
                <a:gd name="connsiteX15358" fmla="*/ 1222247 w 2663714"/>
                <a:gd name="connsiteY15358" fmla="*/ 1877837 h 2179871"/>
                <a:gd name="connsiteX15359" fmla="*/ 1227537 w 2663714"/>
                <a:gd name="connsiteY15359" fmla="*/ 1872887 h 2179871"/>
                <a:gd name="connsiteX15360" fmla="*/ 1191532 w 2663714"/>
                <a:gd name="connsiteY15360" fmla="*/ 1855561 h 2179871"/>
                <a:gd name="connsiteX15361" fmla="*/ 1198785 w 2663714"/>
                <a:gd name="connsiteY15361" fmla="*/ 1855988 h 2179871"/>
                <a:gd name="connsiteX15362" fmla="*/ 1236409 w 2663714"/>
                <a:gd name="connsiteY15362" fmla="*/ 1872460 h 2179871"/>
                <a:gd name="connsiteX15363" fmla="*/ 1227537 w 2663714"/>
                <a:gd name="connsiteY15363" fmla="*/ 1872801 h 2179871"/>
                <a:gd name="connsiteX15364" fmla="*/ 1185048 w 2663714"/>
                <a:gd name="connsiteY15364" fmla="*/ 1852488 h 2179871"/>
                <a:gd name="connsiteX15365" fmla="*/ 1166620 w 2663714"/>
                <a:gd name="connsiteY15365" fmla="*/ 1843783 h 2179871"/>
                <a:gd name="connsiteX15366" fmla="*/ 1171398 w 2663714"/>
                <a:gd name="connsiteY15366" fmla="*/ 1843953 h 2179871"/>
                <a:gd name="connsiteX15367" fmla="*/ 1190509 w 2663714"/>
                <a:gd name="connsiteY15367" fmla="*/ 1852403 h 2179871"/>
                <a:gd name="connsiteX15368" fmla="*/ 1185048 w 2663714"/>
                <a:gd name="connsiteY15368" fmla="*/ 1852403 h 2179871"/>
                <a:gd name="connsiteX15369" fmla="*/ 1171312 w 2663714"/>
                <a:gd name="connsiteY15369" fmla="*/ 1852659 h 2179871"/>
                <a:gd name="connsiteX15370" fmla="*/ 1151689 w 2663714"/>
                <a:gd name="connsiteY15370" fmla="*/ 1852830 h 2179871"/>
                <a:gd name="connsiteX15371" fmla="*/ 1151689 w 2663714"/>
                <a:gd name="connsiteY15371" fmla="*/ 1853171 h 2179871"/>
                <a:gd name="connsiteX15372" fmla="*/ 1175749 w 2663714"/>
                <a:gd name="connsiteY15372" fmla="*/ 1854622 h 2179871"/>
                <a:gd name="connsiteX15373" fmla="*/ 1218322 w 2663714"/>
                <a:gd name="connsiteY15373" fmla="*/ 1873399 h 2179871"/>
                <a:gd name="connsiteX15374" fmla="*/ 1210388 w 2663714"/>
                <a:gd name="connsiteY15374" fmla="*/ 1873740 h 2179871"/>
                <a:gd name="connsiteX15375" fmla="*/ 1201344 w 2663714"/>
                <a:gd name="connsiteY15375" fmla="*/ 1870497 h 2179871"/>
                <a:gd name="connsiteX15376" fmla="*/ 1117051 w 2663714"/>
                <a:gd name="connsiteY15376" fmla="*/ 1842759 h 2179871"/>
                <a:gd name="connsiteX15377" fmla="*/ 1114747 w 2663714"/>
                <a:gd name="connsiteY15377" fmla="*/ 1841990 h 2179871"/>
                <a:gd name="connsiteX15378" fmla="*/ 1120293 w 2663714"/>
                <a:gd name="connsiteY15378" fmla="*/ 1841990 h 2179871"/>
                <a:gd name="connsiteX15379" fmla="*/ 1149386 w 2663714"/>
                <a:gd name="connsiteY15379" fmla="*/ 1843100 h 2179871"/>
                <a:gd name="connsiteX15380" fmla="*/ 1171312 w 2663714"/>
                <a:gd name="connsiteY15380" fmla="*/ 1852659 h 2179871"/>
                <a:gd name="connsiteX15381" fmla="*/ 1079767 w 2663714"/>
                <a:gd name="connsiteY15381" fmla="*/ 1826713 h 2179871"/>
                <a:gd name="connsiteX15382" fmla="*/ 1054428 w 2663714"/>
                <a:gd name="connsiteY15382" fmla="*/ 1815362 h 2179871"/>
                <a:gd name="connsiteX15383" fmla="*/ 1087872 w 2663714"/>
                <a:gd name="connsiteY15383" fmla="*/ 1815362 h 2179871"/>
                <a:gd name="connsiteX15384" fmla="*/ 1110907 w 2663714"/>
                <a:gd name="connsiteY15384" fmla="*/ 1825859 h 2179871"/>
                <a:gd name="connsiteX15385" fmla="*/ 1079767 w 2663714"/>
                <a:gd name="connsiteY15385" fmla="*/ 1826798 h 2179871"/>
                <a:gd name="connsiteX15386" fmla="*/ 1048626 w 2663714"/>
                <a:gd name="connsiteY15386" fmla="*/ 1812801 h 2179871"/>
                <a:gd name="connsiteX15387" fmla="*/ 1016888 w 2663714"/>
                <a:gd name="connsiteY15387" fmla="*/ 1798719 h 2179871"/>
                <a:gd name="connsiteX15388" fmla="*/ 1016888 w 2663714"/>
                <a:gd name="connsiteY15388" fmla="*/ 1798719 h 2179871"/>
                <a:gd name="connsiteX15389" fmla="*/ 1016803 w 2663714"/>
                <a:gd name="connsiteY15389" fmla="*/ 1798719 h 2179871"/>
                <a:gd name="connsiteX15390" fmla="*/ 1016717 w 2663714"/>
                <a:gd name="connsiteY15390" fmla="*/ 1798719 h 2179871"/>
                <a:gd name="connsiteX15391" fmla="*/ 1016717 w 2663714"/>
                <a:gd name="connsiteY15391" fmla="*/ 1798719 h 2179871"/>
                <a:gd name="connsiteX15392" fmla="*/ 1011257 w 2663714"/>
                <a:gd name="connsiteY15392" fmla="*/ 1796414 h 2179871"/>
                <a:gd name="connsiteX15393" fmla="*/ 1027126 w 2663714"/>
                <a:gd name="connsiteY15393" fmla="*/ 1796585 h 2179871"/>
                <a:gd name="connsiteX15394" fmla="*/ 1047176 w 2663714"/>
                <a:gd name="connsiteY15394" fmla="*/ 1797097 h 2179871"/>
                <a:gd name="connsiteX15395" fmla="*/ 1077549 w 2663714"/>
                <a:gd name="connsiteY15395" fmla="*/ 1810753 h 2179871"/>
                <a:gd name="connsiteX15396" fmla="*/ 1048626 w 2663714"/>
                <a:gd name="connsiteY15396" fmla="*/ 1812887 h 2179871"/>
                <a:gd name="connsiteX15397" fmla="*/ 686540 w 2663714"/>
                <a:gd name="connsiteY15397" fmla="*/ 1683413 h 2179871"/>
                <a:gd name="connsiteX15398" fmla="*/ 682786 w 2663714"/>
                <a:gd name="connsiteY15398" fmla="*/ 1681279 h 2179871"/>
                <a:gd name="connsiteX15399" fmla="*/ 679629 w 2663714"/>
                <a:gd name="connsiteY15399" fmla="*/ 1679402 h 2179871"/>
                <a:gd name="connsiteX15400" fmla="*/ 692171 w 2663714"/>
                <a:gd name="connsiteY15400" fmla="*/ 1678804 h 2179871"/>
                <a:gd name="connsiteX15401" fmla="*/ 730649 w 2663714"/>
                <a:gd name="connsiteY15401" fmla="*/ 1695020 h 2179871"/>
                <a:gd name="connsiteX15402" fmla="*/ 714353 w 2663714"/>
                <a:gd name="connsiteY15402" fmla="*/ 1697154 h 2179871"/>
                <a:gd name="connsiteX15403" fmla="*/ 681933 w 2663714"/>
                <a:gd name="connsiteY15403" fmla="*/ 1683242 h 2179871"/>
                <a:gd name="connsiteX15404" fmla="*/ 682189 w 2663714"/>
                <a:gd name="connsiteY15404" fmla="*/ 1683242 h 2179871"/>
                <a:gd name="connsiteX15405" fmla="*/ 686454 w 2663714"/>
                <a:gd name="connsiteY15405" fmla="*/ 1683669 h 2179871"/>
                <a:gd name="connsiteX15406" fmla="*/ 686540 w 2663714"/>
                <a:gd name="connsiteY15406" fmla="*/ 1683413 h 2179871"/>
                <a:gd name="connsiteX15407" fmla="*/ 741569 w 2663714"/>
                <a:gd name="connsiteY15407" fmla="*/ 1699629 h 2179871"/>
                <a:gd name="connsiteX15408" fmla="*/ 769127 w 2663714"/>
                <a:gd name="connsiteY15408" fmla="*/ 1711237 h 2179871"/>
                <a:gd name="connsiteX15409" fmla="*/ 752234 w 2663714"/>
                <a:gd name="connsiteY15409" fmla="*/ 1713456 h 2179871"/>
                <a:gd name="connsiteX15410" fmla="*/ 722970 w 2663714"/>
                <a:gd name="connsiteY15410" fmla="*/ 1700909 h 2179871"/>
                <a:gd name="connsiteX15411" fmla="*/ 741569 w 2663714"/>
                <a:gd name="connsiteY15411" fmla="*/ 1699715 h 2179871"/>
                <a:gd name="connsiteX15412" fmla="*/ 778597 w 2663714"/>
                <a:gd name="connsiteY15412" fmla="*/ 1715248 h 2179871"/>
                <a:gd name="connsiteX15413" fmla="*/ 783887 w 2663714"/>
                <a:gd name="connsiteY15413" fmla="*/ 1717467 h 2179871"/>
                <a:gd name="connsiteX15414" fmla="*/ 783887 w 2663714"/>
                <a:gd name="connsiteY15414" fmla="*/ 1717467 h 2179871"/>
                <a:gd name="connsiteX15415" fmla="*/ 784228 w 2663714"/>
                <a:gd name="connsiteY15415" fmla="*/ 1717638 h 2179871"/>
                <a:gd name="connsiteX15416" fmla="*/ 784569 w 2663714"/>
                <a:gd name="connsiteY15416" fmla="*/ 1717809 h 2179871"/>
                <a:gd name="connsiteX15417" fmla="*/ 784569 w 2663714"/>
                <a:gd name="connsiteY15417" fmla="*/ 1717809 h 2179871"/>
                <a:gd name="connsiteX15418" fmla="*/ 793783 w 2663714"/>
                <a:gd name="connsiteY15418" fmla="*/ 1721478 h 2179871"/>
                <a:gd name="connsiteX15419" fmla="*/ 775270 w 2663714"/>
                <a:gd name="connsiteY15419" fmla="*/ 1723441 h 2179871"/>
                <a:gd name="connsiteX15420" fmla="*/ 771260 w 2663714"/>
                <a:gd name="connsiteY15420" fmla="*/ 1721734 h 2179871"/>
                <a:gd name="connsiteX15421" fmla="*/ 759059 w 2663714"/>
                <a:gd name="connsiteY15421" fmla="*/ 1716528 h 2179871"/>
                <a:gd name="connsiteX15422" fmla="*/ 778426 w 2663714"/>
                <a:gd name="connsiteY15422" fmla="*/ 1715333 h 2179871"/>
                <a:gd name="connsiteX15423" fmla="*/ 802401 w 2663714"/>
                <a:gd name="connsiteY15423" fmla="*/ 1724892 h 2179871"/>
                <a:gd name="connsiteX15424" fmla="*/ 827398 w 2663714"/>
                <a:gd name="connsiteY15424" fmla="*/ 1734878 h 2179871"/>
                <a:gd name="connsiteX15425" fmla="*/ 808117 w 2663714"/>
                <a:gd name="connsiteY15425" fmla="*/ 1737524 h 2179871"/>
                <a:gd name="connsiteX15426" fmla="*/ 781071 w 2663714"/>
                <a:gd name="connsiteY15426" fmla="*/ 1725917 h 2179871"/>
                <a:gd name="connsiteX15427" fmla="*/ 802401 w 2663714"/>
                <a:gd name="connsiteY15427" fmla="*/ 1724892 h 2179871"/>
                <a:gd name="connsiteX15428" fmla="*/ 742167 w 2663714"/>
                <a:gd name="connsiteY15428" fmla="*/ 1693655 h 2179871"/>
                <a:gd name="connsiteX15429" fmla="*/ 702579 w 2663714"/>
                <a:gd name="connsiteY15429" fmla="*/ 1678378 h 2179871"/>
                <a:gd name="connsiteX15430" fmla="*/ 708722 w 2663714"/>
                <a:gd name="connsiteY15430" fmla="*/ 1678036 h 2179871"/>
                <a:gd name="connsiteX15431" fmla="*/ 743105 w 2663714"/>
                <a:gd name="connsiteY15431" fmla="*/ 1693399 h 2179871"/>
                <a:gd name="connsiteX15432" fmla="*/ 743361 w 2663714"/>
                <a:gd name="connsiteY15432" fmla="*/ 1693484 h 2179871"/>
                <a:gd name="connsiteX15433" fmla="*/ 742081 w 2663714"/>
                <a:gd name="connsiteY15433" fmla="*/ 1693655 h 2179871"/>
                <a:gd name="connsiteX15434" fmla="*/ 682018 w 2663714"/>
                <a:gd name="connsiteY15434" fmla="*/ 1674622 h 2179871"/>
                <a:gd name="connsiteX15435" fmla="*/ 672804 w 2663714"/>
                <a:gd name="connsiteY15435" fmla="*/ 1675732 h 2179871"/>
                <a:gd name="connsiteX15436" fmla="*/ 672292 w 2663714"/>
                <a:gd name="connsiteY15436" fmla="*/ 1675475 h 2179871"/>
                <a:gd name="connsiteX15437" fmla="*/ 672292 w 2663714"/>
                <a:gd name="connsiteY15437" fmla="*/ 1675475 h 2179871"/>
                <a:gd name="connsiteX15438" fmla="*/ 672292 w 2663714"/>
                <a:gd name="connsiteY15438" fmla="*/ 1675475 h 2179871"/>
                <a:gd name="connsiteX15439" fmla="*/ 672292 w 2663714"/>
                <a:gd name="connsiteY15439" fmla="*/ 1675475 h 2179871"/>
                <a:gd name="connsiteX15440" fmla="*/ 672292 w 2663714"/>
                <a:gd name="connsiteY15440" fmla="*/ 1675475 h 2179871"/>
                <a:gd name="connsiteX15441" fmla="*/ 663248 w 2663714"/>
                <a:gd name="connsiteY15441" fmla="*/ 1674451 h 2179871"/>
                <a:gd name="connsiteX15442" fmla="*/ 671183 w 2663714"/>
                <a:gd name="connsiteY15442" fmla="*/ 1673768 h 2179871"/>
                <a:gd name="connsiteX15443" fmla="*/ 671183 w 2663714"/>
                <a:gd name="connsiteY15443" fmla="*/ 1673768 h 2179871"/>
                <a:gd name="connsiteX15444" fmla="*/ 671183 w 2663714"/>
                <a:gd name="connsiteY15444" fmla="*/ 1673768 h 2179871"/>
                <a:gd name="connsiteX15445" fmla="*/ 671183 w 2663714"/>
                <a:gd name="connsiteY15445" fmla="*/ 1673768 h 2179871"/>
                <a:gd name="connsiteX15446" fmla="*/ 677496 w 2663714"/>
                <a:gd name="connsiteY15446" fmla="*/ 1672830 h 2179871"/>
                <a:gd name="connsiteX15447" fmla="*/ 681933 w 2663714"/>
                <a:gd name="connsiteY15447" fmla="*/ 1674708 h 2179871"/>
                <a:gd name="connsiteX15448" fmla="*/ 650109 w 2663714"/>
                <a:gd name="connsiteY15448" fmla="*/ 1669843 h 2179871"/>
                <a:gd name="connsiteX15449" fmla="*/ 638079 w 2663714"/>
                <a:gd name="connsiteY15449" fmla="*/ 1664722 h 2179871"/>
                <a:gd name="connsiteX15450" fmla="*/ 638079 w 2663714"/>
                <a:gd name="connsiteY15450" fmla="*/ 1664722 h 2179871"/>
                <a:gd name="connsiteX15451" fmla="*/ 637994 w 2663714"/>
                <a:gd name="connsiteY15451" fmla="*/ 1664722 h 2179871"/>
                <a:gd name="connsiteX15452" fmla="*/ 637909 w 2663714"/>
                <a:gd name="connsiteY15452" fmla="*/ 1664722 h 2179871"/>
                <a:gd name="connsiteX15453" fmla="*/ 637909 w 2663714"/>
                <a:gd name="connsiteY15453" fmla="*/ 1664722 h 2179871"/>
                <a:gd name="connsiteX15454" fmla="*/ 633899 w 2663714"/>
                <a:gd name="connsiteY15454" fmla="*/ 1663185 h 2179871"/>
                <a:gd name="connsiteX15455" fmla="*/ 650621 w 2663714"/>
                <a:gd name="connsiteY15455" fmla="*/ 1661649 h 2179871"/>
                <a:gd name="connsiteX15456" fmla="*/ 665210 w 2663714"/>
                <a:gd name="connsiteY15456" fmla="*/ 1667709 h 2179871"/>
                <a:gd name="connsiteX15457" fmla="*/ 650195 w 2663714"/>
                <a:gd name="connsiteY15457" fmla="*/ 1670013 h 2179871"/>
                <a:gd name="connsiteX15458" fmla="*/ 500804 w 2663714"/>
                <a:gd name="connsiteY15458" fmla="*/ 1619146 h 2179871"/>
                <a:gd name="connsiteX15459" fmla="*/ 480072 w 2663714"/>
                <a:gd name="connsiteY15459" fmla="*/ 1614025 h 2179871"/>
                <a:gd name="connsiteX15460" fmla="*/ 467872 w 2663714"/>
                <a:gd name="connsiteY15460" fmla="*/ 1611208 h 2179871"/>
                <a:gd name="connsiteX15461" fmla="*/ 482717 w 2663714"/>
                <a:gd name="connsiteY15461" fmla="*/ 1610525 h 2179871"/>
                <a:gd name="connsiteX15462" fmla="*/ 492614 w 2663714"/>
                <a:gd name="connsiteY15462" fmla="*/ 1610013 h 2179871"/>
                <a:gd name="connsiteX15463" fmla="*/ 501487 w 2663714"/>
                <a:gd name="connsiteY15463" fmla="*/ 1613769 h 2179871"/>
                <a:gd name="connsiteX15464" fmla="*/ 511213 w 2663714"/>
                <a:gd name="connsiteY15464" fmla="*/ 1617951 h 2179871"/>
                <a:gd name="connsiteX15465" fmla="*/ 500804 w 2663714"/>
                <a:gd name="connsiteY15465" fmla="*/ 1619060 h 2179871"/>
                <a:gd name="connsiteX15466" fmla="*/ 521451 w 2663714"/>
                <a:gd name="connsiteY15466" fmla="*/ 1622474 h 2179871"/>
                <a:gd name="connsiteX15467" fmla="*/ 537064 w 2663714"/>
                <a:gd name="connsiteY15467" fmla="*/ 1629217 h 2179871"/>
                <a:gd name="connsiteX15468" fmla="*/ 533054 w 2663714"/>
                <a:gd name="connsiteY15468" fmla="*/ 1627851 h 2179871"/>
                <a:gd name="connsiteX15469" fmla="*/ 533054 w 2663714"/>
                <a:gd name="connsiteY15469" fmla="*/ 1627851 h 2179871"/>
                <a:gd name="connsiteX15470" fmla="*/ 533054 w 2663714"/>
                <a:gd name="connsiteY15470" fmla="*/ 1627851 h 2179871"/>
                <a:gd name="connsiteX15471" fmla="*/ 533054 w 2663714"/>
                <a:gd name="connsiteY15471" fmla="*/ 1627851 h 2179871"/>
                <a:gd name="connsiteX15472" fmla="*/ 533054 w 2663714"/>
                <a:gd name="connsiteY15472" fmla="*/ 1627851 h 2179871"/>
                <a:gd name="connsiteX15473" fmla="*/ 513858 w 2663714"/>
                <a:gd name="connsiteY15473" fmla="*/ 1622559 h 2179871"/>
                <a:gd name="connsiteX15474" fmla="*/ 521622 w 2663714"/>
                <a:gd name="connsiteY15474" fmla="*/ 1622559 h 2179871"/>
                <a:gd name="connsiteX15475" fmla="*/ 422312 w 2663714"/>
                <a:gd name="connsiteY15475" fmla="*/ 1601734 h 2179871"/>
                <a:gd name="connsiteX15476" fmla="*/ 421203 w 2663714"/>
                <a:gd name="connsiteY15476" fmla="*/ 1601564 h 2179871"/>
                <a:gd name="connsiteX15477" fmla="*/ 407126 w 2663714"/>
                <a:gd name="connsiteY15477" fmla="*/ 1597552 h 2179871"/>
                <a:gd name="connsiteX15478" fmla="*/ 429223 w 2663714"/>
                <a:gd name="connsiteY15478" fmla="*/ 1595760 h 2179871"/>
                <a:gd name="connsiteX15479" fmla="*/ 422398 w 2663714"/>
                <a:gd name="connsiteY15479" fmla="*/ 1601734 h 2179871"/>
                <a:gd name="connsiteX15480" fmla="*/ 478622 w 2663714"/>
                <a:gd name="connsiteY15480" fmla="*/ 1618634 h 2179871"/>
                <a:gd name="connsiteX15481" fmla="*/ 485703 w 2663714"/>
                <a:gd name="connsiteY15481" fmla="*/ 1620767 h 2179871"/>
                <a:gd name="connsiteX15482" fmla="*/ 481010 w 2663714"/>
                <a:gd name="connsiteY15482" fmla="*/ 1621194 h 2179871"/>
                <a:gd name="connsiteX15483" fmla="*/ 475209 w 2663714"/>
                <a:gd name="connsiteY15483" fmla="*/ 1619060 h 2179871"/>
                <a:gd name="connsiteX15484" fmla="*/ 459169 w 2663714"/>
                <a:gd name="connsiteY15484" fmla="*/ 1613257 h 2179871"/>
                <a:gd name="connsiteX15485" fmla="*/ 478536 w 2663714"/>
                <a:gd name="connsiteY15485" fmla="*/ 1618634 h 2179871"/>
                <a:gd name="connsiteX15486" fmla="*/ 487580 w 2663714"/>
                <a:gd name="connsiteY15486" fmla="*/ 1622645 h 2179871"/>
                <a:gd name="connsiteX15487" fmla="*/ 492016 w 2663714"/>
                <a:gd name="connsiteY15487" fmla="*/ 1622645 h 2179871"/>
                <a:gd name="connsiteX15488" fmla="*/ 530665 w 2663714"/>
                <a:gd name="connsiteY15488" fmla="*/ 1634508 h 2179871"/>
                <a:gd name="connsiteX15489" fmla="*/ 530665 w 2663714"/>
                <a:gd name="connsiteY15489" fmla="*/ 1634508 h 2179871"/>
                <a:gd name="connsiteX15490" fmla="*/ 530921 w 2663714"/>
                <a:gd name="connsiteY15490" fmla="*/ 1634508 h 2179871"/>
                <a:gd name="connsiteX15491" fmla="*/ 531177 w 2663714"/>
                <a:gd name="connsiteY15491" fmla="*/ 1634508 h 2179871"/>
                <a:gd name="connsiteX15492" fmla="*/ 531177 w 2663714"/>
                <a:gd name="connsiteY15492" fmla="*/ 1634508 h 2179871"/>
                <a:gd name="connsiteX15493" fmla="*/ 544998 w 2663714"/>
                <a:gd name="connsiteY15493" fmla="*/ 1638605 h 2179871"/>
                <a:gd name="connsiteX15494" fmla="*/ 539538 w 2663714"/>
                <a:gd name="connsiteY15494" fmla="*/ 1639032 h 2179871"/>
                <a:gd name="connsiteX15495" fmla="*/ 533566 w 2663714"/>
                <a:gd name="connsiteY15495" fmla="*/ 1639459 h 2179871"/>
                <a:gd name="connsiteX15496" fmla="*/ 495941 w 2663714"/>
                <a:gd name="connsiteY15496" fmla="*/ 1626229 h 2179871"/>
                <a:gd name="connsiteX15497" fmla="*/ 485191 w 2663714"/>
                <a:gd name="connsiteY15497" fmla="*/ 1622474 h 2179871"/>
                <a:gd name="connsiteX15498" fmla="*/ 487665 w 2663714"/>
                <a:gd name="connsiteY15498" fmla="*/ 1622474 h 2179871"/>
                <a:gd name="connsiteX15499" fmla="*/ 557625 w 2663714"/>
                <a:gd name="connsiteY15499" fmla="*/ 1642531 h 2179871"/>
                <a:gd name="connsiteX15500" fmla="*/ 557967 w 2663714"/>
                <a:gd name="connsiteY15500" fmla="*/ 1642531 h 2179871"/>
                <a:gd name="connsiteX15501" fmla="*/ 583221 w 2663714"/>
                <a:gd name="connsiteY15501" fmla="*/ 1650383 h 2179871"/>
                <a:gd name="connsiteX15502" fmla="*/ 596786 w 2663714"/>
                <a:gd name="connsiteY15502" fmla="*/ 1654821 h 2179871"/>
                <a:gd name="connsiteX15503" fmla="*/ 606171 w 2663714"/>
                <a:gd name="connsiteY15503" fmla="*/ 1658832 h 2179871"/>
                <a:gd name="connsiteX15504" fmla="*/ 592350 w 2663714"/>
                <a:gd name="connsiteY15504" fmla="*/ 1660369 h 2179871"/>
                <a:gd name="connsiteX15505" fmla="*/ 542012 w 2663714"/>
                <a:gd name="connsiteY15505" fmla="*/ 1642531 h 2179871"/>
                <a:gd name="connsiteX15506" fmla="*/ 557625 w 2663714"/>
                <a:gd name="connsiteY15506" fmla="*/ 1642531 h 2179871"/>
                <a:gd name="connsiteX15507" fmla="*/ 618201 w 2663714"/>
                <a:gd name="connsiteY15507" fmla="*/ 1663868 h 2179871"/>
                <a:gd name="connsiteX15508" fmla="*/ 634923 w 2663714"/>
                <a:gd name="connsiteY15508" fmla="*/ 1670952 h 2179871"/>
                <a:gd name="connsiteX15509" fmla="*/ 634923 w 2663714"/>
                <a:gd name="connsiteY15509" fmla="*/ 1670952 h 2179871"/>
                <a:gd name="connsiteX15510" fmla="*/ 635264 w 2663714"/>
                <a:gd name="connsiteY15510" fmla="*/ 1671123 h 2179871"/>
                <a:gd name="connsiteX15511" fmla="*/ 635605 w 2663714"/>
                <a:gd name="connsiteY15511" fmla="*/ 1671294 h 2179871"/>
                <a:gd name="connsiteX15512" fmla="*/ 635605 w 2663714"/>
                <a:gd name="connsiteY15512" fmla="*/ 1671294 h 2179871"/>
                <a:gd name="connsiteX15513" fmla="*/ 637141 w 2663714"/>
                <a:gd name="connsiteY15513" fmla="*/ 1671891 h 2179871"/>
                <a:gd name="connsiteX15514" fmla="*/ 628098 w 2663714"/>
                <a:gd name="connsiteY15514" fmla="*/ 1673342 h 2179871"/>
                <a:gd name="connsiteX15515" fmla="*/ 617433 w 2663714"/>
                <a:gd name="connsiteY15515" fmla="*/ 1669416 h 2179871"/>
                <a:gd name="connsiteX15516" fmla="*/ 603953 w 2663714"/>
                <a:gd name="connsiteY15516" fmla="*/ 1664551 h 2179871"/>
                <a:gd name="connsiteX15517" fmla="*/ 618201 w 2663714"/>
                <a:gd name="connsiteY15517" fmla="*/ 1663954 h 2179871"/>
                <a:gd name="connsiteX15518" fmla="*/ 636885 w 2663714"/>
                <a:gd name="connsiteY15518" fmla="*/ 1676585 h 2179871"/>
                <a:gd name="connsiteX15519" fmla="*/ 638762 w 2663714"/>
                <a:gd name="connsiteY15519" fmla="*/ 1676414 h 2179871"/>
                <a:gd name="connsiteX15520" fmla="*/ 647038 w 2663714"/>
                <a:gd name="connsiteY15520" fmla="*/ 1675732 h 2179871"/>
                <a:gd name="connsiteX15521" fmla="*/ 652754 w 2663714"/>
                <a:gd name="connsiteY15521" fmla="*/ 1677950 h 2179871"/>
                <a:gd name="connsiteX15522" fmla="*/ 643881 w 2663714"/>
                <a:gd name="connsiteY15522" fmla="*/ 1678975 h 2179871"/>
                <a:gd name="connsiteX15523" fmla="*/ 643625 w 2663714"/>
                <a:gd name="connsiteY15523" fmla="*/ 1678975 h 2179871"/>
                <a:gd name="connsiteX15524" fmla="*/ 636885 w 2663714"/>
                <a:gd name="connsiteY15524" fmla="*/ 1676500 h 2179871"/>
                <a:gd name="connsiteX15525" fmla="*/ 658982 w 2663714"/>
                <a:gd name="connsiteY15525" fmla="*/ 1680426 h 2179871"/>
                <a:gd name="connsiteX15526" fmla="*/ 705224 w 2663714"/>
                <a:gd name="connsiteY15526" fmla="*/ 1698434 h 2179871"/>
                <a:gd name="connsiteX15527" fmla="*/ 697546 w 2663714"/>
                <a:gd name="connsiteY15527" fmla="*/ 1699458 h 2179871"/>
                <a:gd name="connsiteX15528" fmla="*/ 648574 w 2663714"/>
                <a:gd name="connsiteY15528" fmla="*/ 1680938 h 2179871"/>
                <a:gd name="connsiteX15529" fmla="*/ 658982 w 2663714"/>
                <a:gd name="connsiteY15529" fmla="*/ 1680511 h 2179871"/>
                <a:gd name="connsiteX15530" fmla="*/ 713159 w 2663714"/>
                <a:gd name="connsiteY15530" fmla="*/ 1701507 h 2179871"/>
                <a:gd name="connsiteX15531" fmla="*/ 746177 w 2663714"/>
                <a:gd name="connsiteY15531" fmla="*/ 1714224 h 2179871"/>
                <a:gd name="connsiteX15532" fmla="*/ 739095 w 2663714"/>
                <a:gd name="connsiteY15532" fmla="*/ 1715163 h 2179871"/>
                <a:gd name="connsiteX15533" fmla="*/ 738071 w 2663714"/>
                <a:gd name="connsiteY15533" fmla="*/ 1714736 h 2179871"/>
                <a:gd name="connsiteX15534" fmla="*/ 704456 w 2663714"/>
                <a:gd name="connsiteY15534" fmla="*/ 1702019 h 2179871"/>
                <a:gd name="connsiteX15535" fmla="*/ 713244 w 2663714"/>
                <a:gd name="connsiteY15535" fmla="*/ 1701507 h 2179871"/>
                <a:gd name="connsiteX15536" fmla="*/ 753002 w 2663714"/>
                <a:gd name="connsiteY15536" fmla="*/ 1716870 h 2179871"/>
                <a:gd name="connsiteX15537" fmla="*/ 770833 w 2663714"/>
                <a:gd name="connsiteY15537" fmla="*/ 1723783 h 2179871"/>
                <a:gd name="connsiteX15538" fmla="*/ 771089 w 2663714"/>
                <a:gd name="connsiteY15538" fmla="*/ 1723783 h 2179871"/>
                <a:gd name="connsiteX15539" fmla="*/ 764946 w 2663714"/>
                <a:gd name="connsiteY15539" fmla="*/ 1724551 h 2179871"/>
                <a:gd name="connsiteX15540" fmla="*/ 764520 w 2663714"/>
                <a:gd name="connsiteY15540" fmla="*/ 1724551 h 2179871"/>
                <a:gd name="connsiteX15541" fmla="*/ 744982 w 2663714"/>
                <a:gd name="connsiteY15541" fmla="*/ 1717382 h 2179871"/>
                <a:gd name="connsiteX15542" fmla="*/ 753002 w 2663714"/>
                <a:gd name="connsiteY15542" fmla="*/ 1716870 h 2179871"/>
                <a:gd name="connsiteX15543" fmla="*/ 776805 w 2663714"/>
                <a:gd name="connsiteY15543" fmla="*/ 1726087 h 2179871"/>
                <a:gd name="connsiteX15544" fmla="*/ 806666 w 2663714"/>
                <a:gd name="connsiteY15544" fmla="*/ 1737694 h 2179871"/>
                <a:gd name="connsiteX15545" fmla="*/ 806496 w 2663714"/>
                <a:gd name="connsiteY15545" fmla="*/ 1737694 h 2179871"/>
                <a:gd name="connsiteX15546" fmla="*/ 806496 w 2663714"/>
                <a:gd name="connsiteY15546" fmla="*/ 1738036 h 2179871"/>
                <a:gd name="connsiteX15547" fmla="*/ 807264 w 2663714"/>
                <a:gd name="connsiteY15547" fmla="*/ 1738036 h 2179871"/>
                <a:gd name="connsiteX15548" fmla="*/ 818781 w 2663714"/>
                <a:gd name="connsiteY15548" fmla="*/ 1742474 h 2179871"/>
                <a:gd name="connsiteX15549" fmla="*/ 818867 w 2663714"/>
                <a:gd name="connsiteY15549" fmla="*/ 1742218 h 2179871"/>
                <a:gd name="connsiteX15550" fmla="*/ 808799 w 2663714"/>
                <a:gd name="connsiteY15550" fmla="*/ 1737951 h 2179871"/>
                <a:gd name="connsiteX15551" fmla="*/ 830896 w 2663714"/>
                <a:gd name="connsiteY15551" fmla="*/ 1736414 h 2179871"/>
                <a:gd name="connsiteX15552" fmla="*/ 866559 w 2663714"/>
                <a:gd name="connsiteY15552" fmla="*/ 1750582 h 2179871"/>
                <a:gd name="connsiteX15553" fmla="*/ 864767 w 2663714"/>
                <a:gd name="connsiteY15553" fmla="*/ 1750753 h 2179871"/>
                <a:gd name="connsiteX15554" fmla="*/ 845656 w 2663714"/>
                <a:gd name="connsiteY15554" fmla="*/ 1752716 h 2179871"/>
                <a:gd name="connsiteX15555" fmla="*/ 769553 w 2663714"/>
                <a:gd name="connsiteY15555" fmla="*/ 1726429 h 2179871"/>
                <a:gd name="connsiteX15556" fmla="*/ 776720 w 2663714"/>
                <a:gd name="connsiteY15556" fmla="*/ 1726172 h 2179871"/>
                <a:gd name="connsiteX15557" fmla="*/ 865194 w 2663714"/>
                <a:gd name="connsiteY15557" fmla="*/ 1752716 h 2179871"/>
                <a:gd name="connsiteX15558" fmla="*/ 871764 w 2663714"/>
                <a:gd name="connsiteY15558" fmla="*/ 1752545 h 2179871"/>
                <a:gd name="connsiteX15559" fmla="*/ 899151 w 2663714"/>
                <a:gd name="connsiteY15559" fmla="*/ 1763470 h 2179871"/>
                <a:gd name="connsiteX15560" fmla="*/ 888059 w 2663714"/>
                <a:gd name="connsiteY15560" fmla="*/ 1764494 h 2179871"/>
                <a:gd name="connsiteX15561" fmla="*/ 888059 w 2663714"/>
                <a:gd name="connsiteY15561" fmla="*/ 1764836 h 2179871"/>
                <a:gd name="connsiteX15562" fmla="*/ 901966 w 2663714"/>
                <a:gd name="connsiteY15562" fmla="*/ 1764579 h 2179871"/>
                <a:gd name="connsiteX15563" fmla="*/ 935410 w 2663714"/>
                <a:gd name="connsiteY15563" fmla="*/ 1778065 h 2179871"/>
                <a:gd name="connsiteX15564" fmla="*/ 926025 w 2663714"/>
                <a:gd name="connsiteY15564" fmla="*/ 1779174 h 2179871"/>
                <a:gd name="connsiteX15565" fmla="*/ 847875 w 2663714"/>
                <a:gd name="connsiteY15565" fmla="*/ 1753399 h 2179871"/>
                <a:gd name="connsiteX15566" fmla="*/ 865194 w 2663714"/>
                <a:gd name="connsiteY15566" fmla="*/ 1752801 h 2179871"/>
                <a:gd name="connsiteX15567" fmla="*/ 944966 w 2663714"/>
                <a:gd name="connsiteY15567" fmla="*/ 1781990 h 2179871"/>
                <a:gd name="connsiteX15568" fmla="*/ 989672 w 2663714"/>
                <a:gd name="connsiteY15568" fmla="*/ 1800255 h 2179871"/>
                <a:gd name="connsiteX15569" fmla="*/ 989672 w 2663714"/>
                <a:gd name="connsiteY15569" fmla="*/ 1800255 h 2179871"/>
                <a:gd name="connsiteX15570" fmla="*/ 990184 w 2663714"/>
                <a:gd name="connsiteY15570" fmla="*/ 1800426 h 2179871"/>
                <a:gd name="connsiteX15571" fmla="*/ 988989 w 2663714"/>
                <a:gd name="connsiteY15571" fmla="*/ 1799999 h 2179871"/>
                <a:gd name="connsiteX15572" fmla="*/ 935410 w 2663714"/>
                <a:gd name="connsiteY15572" fmla="*/ 1782161 h 2179871"/>
                <a:gd name="connsiteX15573" fmla="*/ 944966 w 2663714"/>
                <a:gd name="connsiteY15573" fmla="*/ 1781905 h 2179871"/>
                <a:gd name="connsiteX15574" fmla="*/ 1228219 w 2663714"/>
                <a:gd name="connsiteY15574" fmla="*/ 1896186 h 2179871"/>
                <a:gd name="connsiteX15575" fmla="*/ 1219517 w 2663714"/>
                <a:gd name="connsiteY15575" fmla="*/ 1896443 h 2179871"/>
                <a:gd name="connsiteX15576" fmla="*/ 1206975 w 2663714"/>
                <a:gd name="connsiteY15576" fmla="*/ 1896784 h 2179871"/>
                <a:gd name="connsiteX15577" fmla="*/ 1216872 w 2663714"/>
                <a:gd name="connsiteY15577" fmla="*/ 1892175 h 2179871"/>
                <a:gd name="connsiteX15578" fmla="*/ 1228134 w 2663714"/>
                <a:gd name="connsiteY15578" fmla="*/ 1896102 h 2179871"/>
                <a:gd name="connsiteX15579" fmla="*/ 1307820 w 2663714"/>
                <a:gd name="connsiteY15579" fmla="*/ 1908306 h 2179871"/>
                <a:gd name="connsiteX15580" fmla="*/ 1322495 w 2663714"/>
                <a:gd name="connsiteY15580" fmla="*/ 1908477 h 2179871"/>
                <a:gd name="connsiteX15581" fmla="*/ 1378121 w 2663714"/>
                <a:gd name="connsiteY15581" fmla="*/ 1931094 h 2179871"/>
                <a:gd name="connsiteX15582" fmla="*/ 1371381 w 2663714"/>
                <a:gd name="connsiteY15582" fmla="*/ 1931094 h 2179871"/>
                <a:gd name="connsiteX15583" fmla="*/ 1307820 w 2663714"/>
                <a:gd name="connsiteY15583" fmla="*/ 1908306 h 2179871"/>
                <a:gd name="connsiteX15584" fmla="*/ 1381619 w 2663714"/>
                <a:gd name="connsiteY15584" fmla="*/ 1908733 h 2179871"/>
                <a:gd name="connsiteX15585" fmla="*/ 1408068 w 2663714"/>
                <a:gd name="connsiteY15585" fmla="*/ 1918719 h 2179871"/>
                <a:gd name="connsiteX15586" fmla="*/ 1428202 w 2663714"/>
                <a:gd name="connsiteY15586" fmla="*/ 1926486 h 2179871"/>
                <a:gd name="connsiteX15587" fmla="*/ 1426667 w 2663714"/>
                <a:gd name="connsiteY15587" fmla="*/ 1926058 h 2179871"/>
                <a:gd name="connsiteX15588" fmla="*/ 1426581 w 2663714"/>
                <a:gd name="connsiteY15588" fmla="*/ 1926315 h 2179871"/>
                <a:gd name="connsiteX15589" fmla="*/ 1438355 w 2663714"/>
                <a:gd name="connsiteY15589" fmla="*/ 1930411 h 2179871"/>
                <a:gd name="connsiteX15590" fmla="*/ 1448167 w 2663714"/>
                <a:gd name="connsiteY15590" fmla="*/ 1934167 h 2179871"/>
                <a:gd name="connsiteX15591" fmla="*/ 1422315 w 2663714"/>
                <a:gd name="connsiteY15591" fmla="*/ 1932630 h 2179871"/>
                <a:gd name="connsiteX15592" fmla="*/ 1388445 w 2663714"/>
                <a:gd name="connsiteY15592" fmla="*/ 1916414 h 2179871"/>
                <a:gd name="connsiteX15593" fmla="*/ 1388445 w 2663714"/>
                <a:gd name="connsiteY15593" fmla="*/ 1916414 h 2179871"/>
                <a:gd name="connsiteX15594" fmla="*/ 1388359 w 2663714"/>
                <a:gd name="connsiteY15594" fmla="*/ 1916414 h 2179871"/>
                <a:gd name="connsiteX15595" fmla="*/ 1388274 w 2663714"/>
                <a:gd name="connsiteY15595" fmla="*/ 1916414 h 2179871"/>
                <a:gd name="connsiteX15596" fmla="*/ 1388274 w 2663714"/>
                <a:gd name="connsiteY15596" fmla="*/ 1916414 h 2179871"/>
                <a:gd name="connsiteX15597" fmla="*/ 1372064 w 2663714"/>
                <a:gd name="connsiteY15597" fmla="*/ 1909074 h 2179871"/>
                <a:gd name="connsiteX15598" fmla="*/ 1381534 w 2663714"/>
                <a:gd name="connsiteY15598" fmla="*/ 1908733 h 2179871"/>
                <a:gd name="connsiteX15599" fmla="*/ 1602164 w 2663714"/>
                <a:gd name="connsiteY15599" fmla="*/ 1999800 h 2179871"/>
                <a:gd name="connsiteX15600" fmla="*/ 1597216 w 2663714"/>
                <a:gd name="connsiteY15600" fmla="*/ 1999032 h 2179871"/>
                <a:gd name="connsiteX15601" fmla="*/ 1598410 w 2663714"/>
                <a:gd name="connsiteY15601" fmla="*/ 1998093 h 2179871"/>
                <a:gd name="connsiteX15602" fmla="*/ 1602164 w 2663714"/>
                <a:gd name="connsiteY15602" fmla="*/ 1999714 h 2179871"/>
                <a:gd name="connsiteX15603" fmla="*/ 1596619 w 2663714"/>
                <a:gd name="connsiteY15603" fmla="*/ 1998946 h 2179871"/>
                <a:gd name="connsiteX15604" fmla="*/ 1583053 w 2663714"/>
                <a:gd name="connsiteY15604" fmla="*/ 1996813 h 2179871"/>
                <a:gd name="connsiteX15605" fmla="*/ 1583053 w 2663714"/>
                <a:gd name="connsiteY15605" fmla="*/ 1996813 h 2179871"/>
                <a:gd name="connsiteX15606" fmla="*/ 1583053 w 2663714"/>
                <a:gd name="connsiteY15606" fmla="*/ 1996813 h 2179871"/>
                <a:gd name="connsiteX15607" fmla="*/ 1583053 w 2663714"/>
                <a:gd name="connsiteY15607" fmla="*/ 1996813 h 2179871"/>
                <a:gd name="connsiteX15608" fmla="*/ 1583053 w 2663714"/>
                <a:gd name="connsiteY15608" fmla="*/ 1996813 h 2179871"/>
                <a:gd name="connsiteX15609" fmla="*/ 1578787 w 2663714"/>
                <a:gd name="connsiteY15609" fmla="*/ 1996301 h 2179871"/>
                <a:gd name="connsiteX15610" fmla="*/ 1579470 w 2663714"/>
                <a:gd name="connsiteY15610" fmla="*/ 1995788 h 2179871"/>
                <a:gd name="connsiteX15611" fmla="*/ 1579299 w 2663714"/>
                <a:gd name="connsiteY15611" fmla="*/ 1995532 h 2179871"/>
                <a:gd name="connsiteX15612" fmla="*/ 1578276 w 2663714"/>
                <a:gd name="connsiteY15612" fmla="*/ 1996215 h 2179871"/>
                <a:gd name="connsiteX15613" fmla="*/ 1546196 w 2663714"/>
                <a:gd name="connsiteY15613" fmla="*/ 1992203 h 2179871"/>
                <a:gd name="connsiteX15614" fmla="*/ 1540480 w 2663714"/>
                <a:gd name="connsiteY15614" fmla="*/ 1989558 h 2179871"/>
                <a:gd name="connsiteX15615" fmla="*/ 1527085 w 2663714"/>
                <a:gd name="connsiteY15615" fmla="*/ 1983071 h 2179871"/>
                <a:gd name="connsiteX15616" fmla="*/ 1567525 w 2663714"/>
                <a:gd name="connsiteY15616" fmla="*/ 1984522 h 2179871"/>
                <a:gd name="connsiteX15617" fmla="*/ 1598155 w 2663714"/>
                <a:gd name="connsiteY15617" fmla="*/ 1997922 h 2179871"/>
                <a:gd name="connsiteX15618" fmla="*/ 1596789 w 2663714"/>
                <a:gd name="connsiteY15618" fmla="*/ 1998861 h 2179871"/>
                <a:gd name="connsiteX15619" fmla="*/ 1576910 w 2663714"/>
                <a:gd name="connsiteY15619" fmla="*/ 2083783 h 2179871"/>
                <a:gd name="connsiteX15620" fmla="*/ 1567184 w 2663714"/>
                <a:gd name="connsiteY15620" fmla="*/ 2081222 h 2179871"/>
                <a:gd name="connsiteX15621" fmla="*/ 1559676 w 2663714"/>
                <a:gd name="connsiteY15621" fmla="*/ 2079344 h 2179871"/>
                <a:gd name="connsiteX15622" fmla="*/ 1581944 w 2663714"/>
                <a:gd name="connsiteY15622" fmla="*/ 2066883 h 2179871"/>
                <a:gd name="connsiteX15623" fmla="*/ 1592694 w 2663714"/>
                <a:gd name="connsiteY15623" fmla="*/ 2069273 h 2179871"/>
                <a:gd name="connsiteX15624" fmla="*/ 1598410 w 2663714"/>
                <a:gd name="connsiteY15624" fmla="*/ 2070639 h 2179871"/>
                <a:gd name="connsiteX15625" fmla="*/ 1583565 w 2663714"/>
                <a:gd name="connsiteY15625" fmla="*/ 2079857 h 2179871"/>
                <a:gd name="connsiteX15626" fmla="*/ 1576825 w 2663714"/>
                <a:gd name="connsiteY15626" fmla="*/ 2083783 h 2179871"/>
                <a:gd name="connsiteX15627" fmla="*/ 1428970 w 2663714"/>
                <a:gd name="connsiteY15627" fmla="*/ 2095561 h 2179871"/>
                <a:gd name="connsiteX15628" fmla="*/ 1428970 w 2663714"/>
                <a:gd name="connsiteY15628" fmla="*/ 2095561 h 2179871"/>
                <a:gd name="connsiteX15629" fmla="*/ 1428970 w 2663714"/>
                <a:gd name="connsiteY15629" fmla="*/ 2095561 h 2179871"/>
                <a:gd name="connsiteX15630" fmla="*/ 1448679 w 2663714"/>
                <a:gd name="connsiteY15630" fmla="*/ 2087965 h 2179871"/>
                <a:gd name="connsiteX15631" fmla="*/ 1457637 w 2663714"/>
                <a:gd name="connsiteY15631" fmla="*/ 2084295 h 2179871"/>
                <a:gd name="connsiteX15632" fmla="*/ 1489887 w 2663714"/>
                <a:gd name="connsiteY15632" fmla="*/ 2088818 h 2179871"/>
                <a:gd name="connsiteX15633" fmla="*/ 1464206 w 2663714"/>
                <a:gd name="connsiteY15633" fmla="*/ 2101108 h 2179871"/>
                <a:gd name="connsiteX15634" fmla="*/ 1428970 w 2663714"/>
                <a:gd name="connsiteY15634" fmla="*/ 2095561 h 2179871"/>
                <a:gd name="connsiteX15635" fmla="*/ 1398171 w 2663714"/>
                <a:gd name="connsiteY15635" fmla="*/ 2045290 h 2179871"/>
                <a:gd name="connsiteX15636" fmla="*/ 1384946 w 2663714"/>
                <a:gd name="connsiteY15636" fmla="*/ 2043583 h 2179871"/>
                <a:gd name="connsiteX15637" fmla="*/ 1407470 w 2663714"/>
                <a:gd name="connsiteY15637" fmla="*/ 2035475 h 2179871"/>
                <a:gd name="connsiteX15638" fmla="*/ 1407470 w 2663714"/>
                <a:gd name="connsiteY15638" fmla="*/ 2035475 h 2179871"/>
                <a:gd name="connsiteX15639" fmla="*/ 1407470 w 2663714"/>
                <a:gd name="connsiteY15639" fmla="*/ 2035475 h 2179871"/>
                <a:gd name="connsiteX15640" fmla="*/ 1407470 w 2663714"/>
                <a:gd name="connsiteY15640" fmla="*/ 2035475 h 2179871"/>
                <a:gd name="connsiteX15641" fmla="*/ 1407470 w 2663714"/>
                <a:gd name="connsiteY15641" fmla="*/ 2035475 h 2179871"/>
                <a:gd name="connsiteX15642" fmla="*/ 1410371 w 2663714"/>
                <a:gd name="connsiteY15642" fmla="*/ 2034195 h 2179871"/>
                <a:gd name="connsiteX15643" fmla="*/ 1441683 w 2663714"/>
                <a:gd name="connsiteY15643" fmla="*/ 2039913 h 2179871"/>
                <a:gd name="connsiteX15644" fmla="*/ 1427179 w 2663714"/>
                <a:gd name="connsiteY15644" fmla="*/ 2045205 h 2179871"/>
                <a:gd name="connsiteX15645" fmla="*/ 1427179 w 2663714"/>
                <a:gd name="connsiteY15645" fmla="*/ 2045205 h 2179871"/>
                <a:gd name="connsiteX15646" fmla="*/ 1427008 w 2663714"/>
                <a:gd name="connsiteY15646" fmla="*/ 2045205 h 2179871"/>
                <a:gd name="connsiteX15647" fmla="*/ 1426752 w 2663714"/>
                <a:gd name="connsiteY15647" fmla="*/ 2045205 h 2179871"/>
                <a:gd name="connsiteX15648" fmla="*/ 1426752 w 2663714"/>
                <a:gd name="connsiteY15648" fmla="*/ 2045205 h 2179871"/>
                <a:gd name="connsiteX15649" fmla="*/ 1417794 w 2663714"/>
                <a:gd name="connsiteY15649" fmla="*/ 2048534 h 2179871"/>
                <a:gd name="connsiteX15650" fmla="*/ 1398683 w 2663714"/>
                <a:gd name="connsiteY15650" fmla="*/ 2045290 h 2179871"/>
                <a:gd name="connsiteX15651" fmla="*/ 1398683 w 2663714"/>
                <a:gd name="connsiteY15651" fmla="*/ 2045290 h 2179871"/>
                <a:gd name="connsiteX15652" fmla="*/ 1398341 w 2663714"/>
                <a:gd name="connsiteY15652" fmla="*/ 2045290 h 2179871"/>
                <a:gd name="connsiteX15653" fmla="*/ 1398000 w 2663714"/>
                <a:gd name="connsiteY15653" fmla="*/ 2045290 h 2179871"/>
                <a:gd name="connsiteX15654" fmla="*/ 1398000 w 2663714"/>
                <a:gd name="connsiteY15654" fmla="*/ 2045290 h 2179871"/>
                <a:gd name="connsiteX15655" fmla="*/ 1360631 w 2663714"/>
                <a:gd name="connsiteY15655" fmla="*/ 2040596 h 2179871"/>
                <a:gd name="connsiteX15656" fmla="*/ 1373002 w 2663714"/>
                <a:gd name="connsiteY15656" fmla="*/ 2037011 h 2179871"/>
                <a:gd name="connsiteX15657" fmla="*/ 1373002 w 2663714"/>
                <a:gd name="connsiteY15657" fmla="*/ 2037011 h 2179871"/>
                <a:gd name="connsiteX15658" fmla="*/ 1373002 w 2663714"/>
                <a:gd name="connsiteY15658" fmla="*/ 2037011 h 2179871"/>
                <a:gd name="connsiteX15659" fmla="*/ 1373002 w 2663714"/>
                <a:gd name="connsiteY15659" fmla="*/ 2037011 h 2179871"/>
                <a:gd name="connsiteX15660" fmla="*/ 1373002 w 2663714"/>
                <a:gd name="connsiteY15660" fmla="*/ 2037011 h 2179871"/>
                <a:gd name="connsiteX15661" fmla="*/ 1389895 w 2663714"/>
                <a:gd name="connsiteY15661" fmla="*/ 2030696 h 2179871"/>
                <a:gd name="connsiteX15662" fmla="*/ 1397659 w 2663714"/>
                <a:gd name="connsiteY15662" fmla="*/ 2031976 h 2179871"/>
                <a:gd name="connsiteX15663" fmla="*/ 1373258 w 2663714"/>
                <a:gd name="connsiteY15663" fmla="*/ 2042133 h 2179871"/>
                <a:gd name="connsiteX15664" fmla="*/ 1360460 w 2663714"/>
                <a:gd name="connsiteY15664" fmla="*/ 2040596 h 2179871"/>
                <a:gd name="connsiteX15665" fmla="*/ 1247586 w 2663714"/>
                <a:gd name="connsiteY15665" fmla="*/ 1995106 h 2179871"/>
                <a:gd name="connsiteX15666" fmla="*/ 1215507 w 2663714"/>
                <a:gd name="connsiteY15666" fmla="*/ 1988021 h 2179871"/>
                <a:gd name="connsiteX15667" fmla="*/ 1230779 w 2663714"/>
                <a:gd name="connsiteY15667" fmla="*/ 1985205 h 2179871"/>
                <a:gd name="connsiteX15668" fmla="*/ 1267038 w 2663714"/>
                <a:gd name="connsiteY15668" fmla="*/ 1992460 h 2179871"/>
                <a:gd name="connsiteX15669" fmla="*/ 1261749 w 2663714"/>
                <a:gd name="connsiteY15669" fmla="*/ 1993569 h 2179871"/>
                <a:gd name="connsiteX15670" fmla="*/ 1261749 w 2663714"/>
                <a:gd name="connsiteY15670" fmla="*/ 1993569 h 2179871"/>
                <a:gd name="connsiteX15671" fmla="*/ 1261493 w 2663714"/>
                <a:gd name="connsiteY15671" fmla="*/ 1993569 h 2179871"/>
                <a:gd name="connsiteX15672" fmla="*/ 1261236 w 2663714"/>
                <a:gd name="connsiteY15672" fmla="*/ 1993569 h 2179871"/>
                <a:gd name="connsiteX15673" fmla="*/ 1261236 w 2663714"/>
                <a:gd name="connsiteY15673" fmla="*/ 1993569 h 2179871"/>
                <a:gd name="connsiteX15674" fmla="*/ 1250657 w 2663714"/>
                <a:gd name="connsiteY15674" fmla="*/ 1995788 h 2179871"/>
                <a:gd name="connsiteX15675" fmla="*/ 1247671 w 2663714"/>
                <a:gd name="connsiteY15675" fmla="*/ 1995020 h 2179871"/>
                <a:gd name="connsiteX15676" fmla="*/ 1013390 w 2663714"/>
                <a:gd name="connsiteY15676" fmla="*/ 1956613 h 2179871"/>
                <a:gd name="connsiteX15677" fmla="*/ 1000934 w 2663714"/>
                <a:gd name="connsiteY15677" fmla="*/ 1951663 h 2179871"/>
                <a:gd name="connsiteX15678" fmla="*/ 1038303 w 2663714"/>
                <a:gd name="connsiteY15678" fmla="*/ 1951493 h 2179871"/>
                <a:gd name="connsiteX15679" fmla="*/ 1037961 w 2663714"/>
                <a:gd name="connsiteY15679" fmla="*/ 1951748 h 2179871"/>
                <a:gd name="connsiteX15680" fmla="*/ 1053575 w 2663714"/>
                <a:gd name="connsiteY15680" fmla="*/ 1953882 h 2179871"/>
                <a:gd name="connsiteX15681" fmla="*/ 1067993 w 2663714"/>
                <a:gd name="connsiteY15681" fmla="*/ 1955930 h 2179871"/>
                <a:gd name="connsiteX15682" fmla="*/ 1086848 w 2663714"/>
                <a:gd name="connsiteY15682" fmla="*/ 1958832 h 2179871"/>
                <a:gd name="connsiteX15683" fmla="*/ 1044190 w 2663714"/>
                <a:gd name="connsiteY15683" fmla="*/ 1961478 h 2179871"/>
                <a:gd name="connsiteX15684" fmla="*/ 1019789 w 2663714"/>
                <a:gd name="connsiteY15684" fmla="*/ 1957979 h 2179871"/>
                <a:gd name="connsiteX15685" fmla="*/ 1013390 w 2663714"/>
                <a:gd name="connsiteY15685" fmla="*/ 1956784 h 2179871"/>
                <a:gd name="connsiteX15686" fmla="*/ 1082326 w 2663714"/>
                <a:gd name="connsiteY15686" fmla="*/ 1967282 h 2179871"/>
                <a:gd name="connsiteX15687" fmla="*/ 1082326 w 2663714"/>
                <a:gd name="connsiteY15687" fmla="*/ 1967282 h 2179871"/>
                <a:gd name="connsiteX15688" fmla="*/ 1081985 w 2663714"/>
                <a:gd name="connsiteY15688" fmla="*/ 1967282 h 2179871"/>
                <a:gd name="connsiteX15689" fmla="*/ 1081644 w 2663714"/>
                <a:gd name="connsiteY15689" fmla="*/ 1967282 h 2179871"/>
                <a:gd name="connsiteX15690" fmla="*/ 1081644 w 2663714"/>
                <a:gd name="connsiteY15690" fmla="*/ 1967282 h 2179871"/>
                <a:gd name="connsiteX15691" fmla="*/ 1068420 w 2663714"/>
                <a:gd name="connsiteY15691" fmla="*/ 1965234 h 2179871"/>
                <a:gd name="connsiteX15692" fmla="*/ 1115515 w 2663714"/>
                <a:gd name="connsiteY15692" fmla="*/ 1963527 h 2179871"/>
                <a:gd name="connsiteX15693" fmla="*/ 1131810 w 2663714"/>
                <a:gd name="connsiteY15693" fmla="*/ 1966429 h 2179871"/>
                <a:gd name="connsiteX15694" fmla="*/ 1102120 w 2663714"/>
                <a:gd name="connsiteY15694" fmla="*/ 1970611 h 2179871"/>
                <a:gd name="connsiteX15695" fmla="*/ 1090687 w 2663714"/>
                <a:gd name="connsiteY15695" fmla="*/ 1969074 h 2179871"/>
                <a:gd name="connsiteX15696" fmla="*/ 1082326 w 2663714"/>
                <a:gd name="connsiteY15696" fmla="*/ 1967453 h 2179871"/>
                <a:gd name="connsiteX15697" fmla="*/ 1176005 w 2663714"/>
                <a:gd name="connsiteY15697" fmla="*/ 1980511 h 2179871"/>
                <a:gd name="connsiteX15698" fmla="*/ 1176005 w 2663714"/>
                <a:gd name="connsiteY15698" fmla="*/ 1980511 h 2179871"/>
                <a:gd name="connsiteX15699" fmla="*/ 1175664 w 2663714"/>
                <a:gd name="connsiteY15699" fmla="*/ 1980511 h 2179871"/>
                <a:gd name="connsiteX15700" fmla="*/ 1175322 w 2663714"/>
                <a:gd name="connsiteY15700" fmla="*/ 1980511 h 2179871"/>
                <a:gd name="connsiteX15701" fmla="*/ 1175322 w 2663714"/>
                <a:gd name="connsiteY15701" fmla="*/ 1980511 h 2179871"/>
                <a:gd name="connsiteX15702" fmla="*/ 1121828 w 2663714"/>
                <a:gd name="connsiteY15702" fmla="*/ 1973171 h 2179871"/>
                <a:gd name="connsiteX15703" fmla="*/ 1151519 w 2663714"/>
                <a:gd name="connsiteY15703" fmla="*/ 1970013 h 2179871"/>
                <a:gd name="connsiteX15704" fmla="*/ 1201002 w 2663714"/>
                <a:gd name="connsiteY15704" fmla="*/ 1979743 h 2179871"/>
                <a:gd name="connsiteX15705" fmla="*/ 1201002 w 2663714"/>
                <a:gd name="connsiteY15705" fmla="*/ 1979743 h 2179871"/>
                <a:gd name="connsiteX15706" fmla="*/ 1201088 w 2663714"/>
                <a:gd name="connsiteY15706" fmla="*/ 1979743 h 2179871"/>
                <a:gd name="connsiteX15707" fmla="*/ 1201173 w 2663714"/>
                <a:gd name="connsiteY15707" fmla="*/ 1979743 h 2179871"/>
                <a:gd name="connsiteX15708" fmla="*/ 1201173 w 2663714"/>
                <a:gd name="connsiteY15708" fmla="*/ 1979743 h 2179871"/>
                <a:gd name="connsiteX15709" fmla="*/ 1213459 w 2663714"/>
                <a:gd name="connsiteY15709" fmla="*/ 1981962 h 2179871"/>
                <a:gd name="connsiteX15710" fmla="*/ 1199467 w 2663714"/>
                <a:gd name="connsiteY15710" fmla="*/ 1984864 h 2179871"/>
                <a:gd name="connsiteX15711" fmla="*/ 1176005 w 2663714"/>
                <a:gd name="connsiteY15711" fmla="*/ 1980596 h 2179871"/>
                <a:gd name="connsiteX15712" fmla="*/ 1418306 w 2663714"/>
                <a:gd name="connsiteY15712" fmla="*/ 1947311 h 2179871"/>
                <a:gd name="connsiteX15713" fmla="*/ 1422486 w 2663714"/>
                <a:gd name="connsiteY15713" fmla="*/ 1949017 h 2179871"/>
                <a:gd name="connsiteX15714" fmla="*/ 1431274 w 2663714"/>
                <a:gd name="connsiteY15714" fmla="*/ 1952602 h 2179871"/>
                <a:gd name="connsiteX15715" fmla="*/ 1431018 w 2663714"/>
                <a:gd name="connsiteY15715" fmla="*/ 1952602 h 2179871"/>
                <a:gd name="connsiteX15716" fmla="*/ 1416258 w 2663714"/>
                <a:gd name="connsiteY15716" fmla="*/ 1947311 h 2179871"/>
                <a:gd name="connsiteX15717" fmla="*/ 1418306 w 2663714"/>
                <a:gd name="connsiteY15717" fmla="*/ 1947311 h 2179871"/>
                <a:gd name="connsiteX15718" fmla="*/ 1504476 w 2663714"/>
                <a:gd name="connsiteY15718" fmla="*/ 1957382 h 2179871"/>
                <a:gd name="connsiteX15719" fmla="*/ 1504476 w 2663714"/>
                <a:gd name="connsiteY15719" fmla="*/ 1957382 h 2179871"/>
                <a:gd name="connsiteX15720" fmla="*/ 1504732 w 2663714"/>
                <a:gd name="connsiteY15720" fmla="*/ 1957552 h 2179871"/>
                <a:gd name="connsiteX15721" fmla="*/ 1504988 w 2663714"/>
                <a:gd name="connsiteY15721" fmla="*/ 1957723 h 2179871"/>
                <a:gd name="connsiteX15722" fmla="*/ 1504988 w 2663714"/>
                <a:gd name="connsiteY15722" fmla="*/ 1957723 h 2179871"/>
                <a:gd name="connsiteX15723" fmla="*/ 1515652 w 2663714"/>
                <a:gd name="connsiteY15723" fmla="*/ 1962332 h 2179871"/>
                <a:gd name="connsiteX15724" fmla="*/ 1475809 w 2663714"/>
                <a:gd name="connsiteY15724" fmla="*/ 1958491 h 2179871"/>
                <a:gd name="connsiteX15725" fmla="*/ 1452518 w 2663714"/>
                <a:gd name="connsiteY15725" fmla="*/ 1947225 h 2179871"/>
                <a:gd name="connsiteX15726" fmla="*/ 1480843 w 2663714"/>
                <a:gd name="connsiteY15726" fmla="*/ 1946798 h 2179871"/>
                <a:gd name="connsiteX15727" fmla="*/ 1483403 w 2663714"/>
                <a:gd name="connsiteY15727" fmla="*/ 1947823 h 2179871"/>
                <a:gd name="connsiteX15728" fmla="*/ 1504391 w 2663714"/>
                <a:gd name="connsiteY15728" fmla="*/ 1957552 h 2179871"/>
                <a:gd name="connsiteX15729" fmla="*/ 1539115 w 2663714"/>
                <a:gd name="connsiteY15729" fmla="*/ 1991265 h 2179871"/>
                <a:gd name="connsiteX15730" fmla="*/ 1532034 w 2663714"/>
                <a:gd name="connsiteY15730" fmla="*/ 1990326 h 2179871"/>
                <a:gd name="connsiteX15731" fmla="*/ 1508827 w 2663714"/>
                <a:gd name="connsiteY15731" fmla="*/ 1981620 h 2179871"/>
                <a:gd name="connsiteX15732" fmla="*/ 1519321 w 2663714"/>
                <a:gd name="connsiteY15732" fmla="*/ 1982559 h 2179871"/>
                <a:gd name="connsiteX15733" fmla="*/ 1539115 w 2663714"/>
                <a:gd name="connsiteY15733" fmla="*/ 1991350 h 2179871"/>
                <a:gd name="connsiteX15734" fmla="*/ 1581773 w 2663714"/>
                <a:gd name="connsiteY15734" fmla="*/ 2064238 h 2179871"/>
                <a:gd name="connsiteX15735" fmla="*/ 1558482 w 2663714"/>
                <a:gd name="connsiteY15735" fmla="*/ 2058264 h 2179871"/>
                <a:gd name="connsiteX15736" fmla="*/ 1562833 w 2663714"/>
                <a:gd name="connsiteY15736" fmla="*/ 2055617 h 2179871"/>
                <a:gd name="connsiteX15737" fmla="*/ 1575886 w 2663714"/>
                <a:gd name="connsiteY15737" fmla="*/ 2046912 h 2179871"/>
                <a:gd name="connsiteX15738" fmla="*/ 1594315 w 2663714"/>
                <a:gd name="connsiteY15738" fmla="*/ 2051862 h 2179871"/>
                <a:gd name="connsiteX15739" fmla="*/ 1603530 w 2663714"/>
                <a:gd name="connsiteY15739" fmla="*/ 2054508 h 2179871"/>
                <a:gd name="connsiteX15740" fmla="*/ 1585357 w 2663714"/>
                <a:gd name="connsiteY15740" fmla="*/ 2062701 h 2179871"/>
                <a:gd name="connsiteX15741" fmla="*/ 1581773 w 2663714"/>
                <a:gd name="connsiteY15741" fmla="*/ 2064323 h 2179871"/>
                <a:gd name="connsiteX15742" fmla="*/ 1552339 w 2663714"/>
                <a:gd name="connsiteY15742" fmla="*/ 2077467 h 2179871"/>
                <a:gd name="connsiteX15743" fmla="*/ 1542101 w 2663714"/>
                <a:gd name="connsiteY15743" fmla="*/ 2074906 h 2179871"/>
                <a:gd name="connsiteX15744" fmla="*/ 1534167 w 2663714"/>
                <a:gd name="connsiteY15744" fmla="*/ 2072943 h 2179871"/>
                <a:gd name="connsiteX15745" fmla="*/ 1554387 w 2663714"/>
                <a:gd name="connsiteY15745" fmla="*/ 2060909 h 2179871"/>
                <a:gd name="connsiteX15746" fmla="*/ 1578019 w 2663714"/>
                <a:gd name="connsiteY15746" fmla="*/ 2066030 h 2179871"/>
                <a:gd name="connsiteX15747" fmla="*/ 1552424 w 2663714"/>
                <a:gd name="connsiteY15747" fmla="*/ 2077552 h 2179871"/>
                <a:gd name="connsiteX15748" fmla="*/ 1529133 w 2663714"/>
                <a:gd name="connsiteY15748" fmla="*/ 2088136 h 2179871"/>
                <a:gd name="connsiteX15749" fmla="*/ 1528962 w 2663714"/>
                <a:gd name="connsiteY15749" fmla="*/ 2088136 h 2179871"/>
                <a:gd name="connsiteX15750" fmla="*/ 1528792 w 2663714"/>
                <a:gd name="connsiteY15750" fmla="*/ 2088306 h 2179871"/>
                <a:gd name="connsiteX15751" fmla="*/ 1528792 w 2663714"/>
                <a:gd name="connsiteY15751" fmla="*/ 2088306 h 2179871"/>
                <a:gd name="connsiteX15752" fmla="*/ 1524440 w 2663714"/>
                <a:gd name="connsiteY15752" fmla="*/ 2090696 h 2179871"/>
                <a:gd name="connsiteX15753" fmla="*/ 1505927 w 2663714"/>
                <a:gd name="connsiteY15753" fmla="*/ 2086855 h 2179871"/>
                <a:gd name="connsiteX15754" fmla="*/ 1529047 w 2663714"/>
                <a:gd name="connsiteY15754" fmla="*/ 2075930 h 2179871"/>
                <a:gd name="connsiteX15755" fmla="*/ 1529047 w 2663714"/>
                <a:gd name="connsiteY15755" fmla="*/ 2075930 h 2179871"/>
                <a:gd name="connsiteX15756" fmla="*/ 1529047 w 2663714"/>
                <a:gd name="connsiteY15756" fmla="*/ 2075930 h 2179871"/>
                <a:gd name="connsiteX15757" fmla="*/ 1529047 w 2663714"/>
                <a:gd name="connsiteY15757" fmla="*/ 2075930 h 2179871"/>
                <a:gd name="connsiteX15758" fmla="*/ 1529047 w 2663714"/>
                <a:gd name="connsiteY15758" fmla="*/ 2075930 h 2179871"/>
                <a:gd name="connsiteX15759" fmla="*/ 1530839 w 2663714"/>
                <a:gd name="connsiteY15759" fmla="*/ 2074906 h 2179871"/>
                <a:gd name="connsiteX15760" fmla="*/ 1541163 w 2663714"/>
                <a:gd name="connsiteY15760" fmla="*/ 2076954 h 2179871"/>
                <a:gd name="connsiteX15761" fmla="*/ 1549524 w 2663714"/>
                <a:gd name="connsiteY15761" fmla="*/ 2078747 h 2179871"/>
                <a:gd name="connsiteX15762" fmla="*/ 1528962 w 2663714"/>
                <a:gd name="connsiteY15762" fmla="*/ 2088220 h 2179871"/>
                <a:gd name="connsiteX15763" fmla="*/ 1528962 w 2663714"/>
                <a:gd name="connsiteY15763" fmla="*/ 2088220 h 2179871"/>
                <a:gd name="connsiteX15764" fmla="*/ 1452774 w 2663714"/>
                <a:gd name="connsiteY15764" fmla="*/ 2063128 h 2179871"/>
                <a:gd name="connsiteX15765" fmla="*/ 1452774 w 2663714"/>
                <a:gd name="connsiteY15765" fmla="*/ 2063128 h 2179871"/>
                <a:gd name="connsiteX15766" fmla="*/ 1452774 w 2663714"/>
                <a:gd name="connsiteY15766" fmla="*/ 2063128 h 2179871"/>
                <a:gd name="connsiteX15767" fmla="*/ 1452774 w 2663714"/>
                <a:gd name="connsiteY15767" fmla="*/ 2063128 h 2179871"/>
                <a:gd name="connsiteX15768" fmla="*/ 1456784 w 2663714"/>
                <a:gd name="connsiteY15768" fmla="*/ 2061336 h 2179871"/>
                <a:gd name="connsiteX15769" fmla="*/ 1460367 w 2663714"/>
                <a:gd name="connsiteY15769" fmla="*/ 2061934 h 2179871"/>
                <a:gd name="connsiteX15770" fmla="*/ 1434345 w 2663714"/>
                <a:gd name="connsiteY15770" fmla="*/ 2074224 h 2179871"/>
                <a:gd name="connsiteX15771" fmla="*/ 1424448 w 2663714"/>
                <a:gd name="connsiteY15771" fmla="*/ 2073029 h 2179871"/>
                <a:gd name="connsiteX15772" fmla="*/ 1452688 w 2663714"/>
                <a:gd name="connsiteY15772" fmla="*/ 2063128 h 2179871"/>
                <a:gd name="connsiteX15773" fmla="*/ 1452688 w 2663714"/>
                <a:gd name="connsiteY15773" fmla="*/ 2063128 h 2179871"/>
                <a:gd name="connsiteX15774" fmla="*/ 1449788 w 2663714"/>
                <a:gd name="connsiteY15774" fmla="*/ 2034366 h 2179871"/>
                <a:gd name="connsiteX15775" fmla="*/ 1449788 w 2663714"/>
                <a:gd name="connsiteY15775" fmla="*/ 2034366 h 2179871"/>
                <a:gd name="connsiteX15776" fmla="*/ 1449447 w 2663714"/>
                <a:gd name="connsiteY15776" fmla="*/ 2034366 h 2179871"/>
                <a:gd name="connsiteX15777" fmla="*/ 1449105 w 2663714"/>
                <a:gd name="connsiteY15777" fmla="*/ 2034366 h 2179871"/>
                <a:gd name="connsiteX15778" fmla="*/ 1449105 w 2663714"/>
                <a:gd name="connsiteY15778" fmla="*/ 2034366 h 2179871"/>
                <a:gd name="connsiteX15779" fmla="*/ 1421036 w 2663714"/>
                <a:gd name="connsiteY15779" fmla="*/ 2029928 h 2179871"/>
                <a:gd name="connsiteX15780" fmla="*/ 1447058 w 2663714"/>
                <a:gd name="connsiteY15780" fmla="*/ 2018150 h 2179871"/>
                <a:gd name="connsiteX15781" fmla="*/ 1463268 w 2663714"/>
                <a:gd name="connsiteY15781" fmla="*/ 2021563 h 2179871"/>
                <a:gd name="connsiteX15782" fmla="*/ 1463268 w 2663714"/>
                <a:gd name="connsiteY15782" fmla="*/ 2021563 h 2179871"/>
                <a:gd name="connsiteX15783" fmla="*/ 1463353 w 2663714"/>
                <a:gd name="connsiteY15783" fmla="*/ 2021563 h 2179871"/>
                <a:gd name="connsiteX15784" fmla="*/ 1463438 w 2663714"/>
                <a:gd name="connsiteY15784" fmla="*/ 2021563 h 2179871"/>
                <a:gd name="connsiteX15785" fmla="*/ 1463438 w 2663714"/>
                <a:gd name="connsiteY15785" fmla="*/ 2021563 h 2179871"/>
                <a:gd name="connsiteX15786" fmla="*/ 1480673 w 2663714"/>
                <a:gd name="connsiteY15786" fmla="*/ 2025063 h 2179871"/>
                <a:gd name="connsiteX15787" fmla="*/ 1470264 w 2663714"/>
                <a:gd name="connsiteY15787" fmla="*/ 2029330 h 2179871"/>
                <a:gd name="connsiteX15788" fmla="*/ 1454566 w 2663714"/>
                <a:gd name="connsiteY15788" fmla="*/ 2035390 h 2179871"/>
                <a:gd name="connsiteX15789" fmla="*/ 1449873 w 2663714"/>
                <a:gd name="connsiteY15789" fmla="*/ 2034451 h 2179871"/>
                <a:gd name="connsiteX15790" fmla="*/ 1399877 w 2663714"/>
                <a:gd name="connsiteY15790" fmla="*/ 2026770 h 2179871"/>
                <a:gd name="connsiteX15791" fmla="*/ 1427861 w 2663714"/>
                <a:gd name="connsiteY15791" fmla="*/ 2014138 h 2179871"/>
                <a:gd name="connsiteX15792" fmla="*/ 1438782 w 2663714"/>
                <a:gd name="connsiteY15792" fmla="*/ 2016357 h 2179871"/>
                <a:gd name="connsiteX15793" fmla="*/ 1408153 w 2663714"/>
                <a:gd name="connsiteY15793" fmla="*/ 2027879 h 2179871"/>
                <a:gd name="connsiteX15794" fmla="*/ 1399877 w 2663714"/>
                <a:gd name="connsiteY15794" fmla="*/ 2026685 h 2179871"/>
                <a:gd name="connsiteX15795" fmla="*/ 1370699 w 2663714"/>
                <a:gd name="connsiteY15795" fmla="*/ 2030525 h 2179871"/>
                <a:gd name="connsiteX15796" fmla="*/ 1359778 w 2663714"/>
                <a:gd name="connsiteY15796" fmla="*/ 2034280 h 2179871"/>
                <a:gd name="connsiteX15797" fmla="*/ 1343568 w 2663714"/>
                <a:gd name="connsiteY15797" fmla="*/ 2026770 h 2179871"/>
                <a:gd name="connsiteX15798" fmla="*/ 1351161 w 2663714"/>
                <a:gd name="connsiteY15798" fmla="*/ 2024636 h 2179871"/>
                <a:gd name="connsiteX15799" fmla="*/ 1376756 w 2663714"/>
                <a:gd name="connsiteY15799" fmla="*/ 2028647 h 2179871"/>
                <a:gd name="connsiteX15800" fmla="*/ 1370955 w 2663714"/>
                <a:gd name="connsiteY15800" fmla="*/ 2030440 h 2179871"/>
                <a:gd name="connsiteX15801" fmla="*/ 1370955 w 2663714"/>
                <a:gd name="connsiteY15801" fmla="*/ 2030440 h 2179871"/>
                <a:gd name="connsiteX15802" fmla="*/ 1370784 w 2663714"/>
                <a:gd name="connsiteY15802" fmla="*/ 2030440 h 2179871"/>
                <a:gd name="connsiteX15803" fmla="*/ 1370613 w 2663714"/>
                <a:gd name="connsiteY15803" fmla="*/ 2030440 h 2179871"/>
                <a:gd name="connsiteX15804" fmla="*/ 1370613 w 2663714"/>
                <a:gd name="connsiteY15804" fmla="*/ 2030440 h 2179871"/>
                <a:gd name="connsiteX15805" fmla="*/ 1334951 w 2663714"/>
                <a:gd name="connsiteY15805" fmla="*/ 2016357 h 2179871"/>
                <a:gd name="connsiteX15806" fmla="*/ 1334951 w 2663714"/>
                <a:gd name="connsiteY15806" fmla="*/ 2016357 h 2179871"/>
                <a:gd name="connsiteX15807" fmla="*/ 1334951 w 2663714"/>
                <a:gd name="connsiteY15807" fmla="*/ 2016357 h 2179871"/>
                <a:gd name="connsiteX15808" fmla="*/ 1334951 w 2663714"/>
                <a:gd name="connsiteY15808" fmla="*/ 2016357 h 2179871"/>
                <a:gd name="connsiteX15809" fmla="*/ 1349967 w 2663714"/>
                <a:gd name="connsiteY15809" fmla="*/ 2011578 h 2179871"/>
                <a:gd name="connsiteX15810" fmla="*/ 1361228 w 2663714"/>
                <a:gd name="connsiteY15810" fmla="*/ 2014480 h 2179871"/>
                <a:gd name="connsiteX15811" fmla="*/ 1345445 w 2663714"/>
                <a:gd name="connsiteY15811" fmla="*/ 2020027 h 2179871"/>
                <a:gd name="connsiteX15812" fmla="*/ 1327528 w 2663714"/>
                <a:gd name="connsiteY15812" fmla="*/ 2018150 h 2179871"/>
                <a:gd name="connsiteX15813" fmla="*/ 1334695 w 2663714"/>
                <a:gd name="connsiteY15813" fmla="*/ 2016357 h 2179871"/>
                <a:gd name="connsiteX15814" fmla="*/ 1334695 w 2663714"/>
                <a:gd name="connsiteY15814" fmla="*/ 2016357 h 2179871"/>
                <a:gd name="connsiteX15815" fmla="*/ 1520772 w 2663714"/>
                <a:gd name="connsiteY15815" fmla="*/ 2054167 h 2179871"/>
                <a:gd name="connsiteX15816" fmla="*/ 1546111 w 2663714"/>
                <a:gd name="connsiteY15816" fmla="*/ 2059288 h 2179871"/>
                <a:gd name="connsiteX15817" fmla="*/ 1526147 w 2663714"/>
                <a:gd name="connsiteY15817" fmla="*/ 2069700 h 2179871"/>
                <a:gd name="connsiteX15818" fmla="*/ 1526147 w 2663714"/>
                <a:gd name="connsiteY15818" fmla="*/ 2069700 h 2179871"/>
                <a:gd name="connsiteX15819" fmla="*/ 1525976 w 2663714"/>
                <a:gd name="connsiteY15819" fmla="*/ 2069785 h 2179871"/>
                <a:gd name="connsiteX15820" fmla="*/ 1525805 w 2663714"/>
                <a:gd name="connsiteY15820" fmla="*/ 2069785 h 2179871"/>
                <a:gd name="connsiteX15821" fmla="*/ 1525805 w 2663714"/>
                <a:gd name="connsiteY15821" fmla="*/ 2069871 h 2179871"/>
                <a:gd name="connsiteX15822" fmla="*/ 1524270 w 2663714"/>
                <a:gd name="connsiteY15822" fmla="*/ 2070724 h 2179871"/>
                <a:gd name="connsiteX15823" fmla="*/ 1498931 w 2663714"/>
                <a:gd name="connsiteY15823" fmla="*/ 2064921 h 2179871"/>
                <a:gd name="connsiteX15824" fmla="*/ 1518297 w 2663714"/>
                <a:gd name="connsiteY15824" fmla="*/ 2053740 h 2179871"/>
                <a:gd name="connsiteX15825" fmla="*/ 1520772 w 2663714"/>
                <a:gd name="connsiteY15825" fmla="*/ 2054167 h 2179871"/>
                <a:gd name="connsiteX15826" fmla="*/ 1488692 w 2663714"/>
                <a:gd name="connsiteY15826" fmla="*/ 2062446 h 2179871"/>
                <a:gd name="connsiteX15827" fmla="*/ 1488522 w 2663714"/>
                <a:gd name="connsiteY15827" fmla="*/ 2062531 h 2179871"/>
                <a:gd name="connsiteX15828" fmla="*/ 1478881 w 2663714"/>
                <a:gd name="connsiteY15828" fmla="*/ 2060482 h 2179871"/>
                <a:gd name="connsiteX15829" fmla="*/ 1498163 w 2663714"/>
                <a:gd name="connsiteY15829" fmla="*/ 2049899 h 2179871"/>
                <a:gd name="connsiteX15830" fmla="*/ 1509339 w 2663714"/>
                <a:gd name="connsiteY15830" fmla="*/ 2051947 h 2179871"/>
                <a:gd name="connsiteX15831" fmla="*/ 1489119 w 2663714"/>
                <a:gd name="connsiteY15831" fmla="*/ 2062189 h 2179871"/>
                <a:gd name="connsiteX15832" fmla="*/ 1489119 w 2663714"/>
                <a:gd name="connsiteY15832" fmla="*/ 2062189 h 2179871"/>
                <a:gd name="connsiteX15833" fmla="*/ 1488948 w 2663714"/>
                <a:gd name="connsiteY15833" fmla="*/ 2062275 h 2179871"/>
                <a:gd name="connsiteX15834" fmla="*/ 1488778 w 2663714"/>
                <a:gd name="connsiteY15834" fmla="*/ 2062275 h 2179871"/>
                <a:gd name="connsiteX15835" fmla="*/ 1488778 w 2663714"/>
                <a:gd name="connsiteY15835" fmla="*/ 2062360 h 2179871"/>
                <a:gd name="connsiteX15836" fmla="*/ 1516335 w 2663714"/>
                <a:gd name="connsiteY15836" fmla="*/ 2048277 h 2179871"/>
                <a:gd name="connsiteX15837" fmla="*/ 1505244 w 2663714"/>
                <a:gd name="connsiteY15837" fmla="*/ 2045803 h 2179871"/>
                <a:gd name="connsiteX15838" fmla="*/ 1511046 w 2663714"/>
                <a:gd name="connsiteY15838" fmla="*/ 2042388 h 2179871"/>
                <a:gd name="connsiteX15839" fmla="*/ 1524014 w 2663714"/>
                <a:gd name="connsiteY15839" fmla="*/ 2034366 h 2179871"/>
                <a:gd name="connsiteX15840" fmla="*/ 1529047 w 2663714"/>
                <a:gd name="connsiteY15840" fmla="*/ 2035475 h 2179871"/>
                <a:gd name="connsiteX15841" fmla="*/ 1536384 w 2663714"/>
                <a:gd name="connsiteY15841" fmla="*/ 2037182 h 2179871"/>
                <a:gd name="connsiteX15842" fmla="*/ 1516250 w 2663714"/>
                <a:gd name="connsiteY15842" fmla="*/ 2048277 h 2179871"/>
                <a:gd name="connsiteX15843" fmla="*/ 1530498 w 2663714"/>
                <a:gd name="connsiteY15843" fmla="*/ 2030867 h 2179871"/>
                <a:gd name="connsiteX15844" fmla="*/ 1529730 w 2663714"/>
                <a:gd name="connsiteY15844" fmla="*/ 2030696 h 2179871"/>
                <a:gd name="connsiteX15845" fmla="*/ 1546879 w 2663714"/>
                <a:gd name="connsiteY15845" fmla="*/ 2019259 h 2179871"/>
                <a:gd name="connsiteX15846" fmla="*/ 1561980 w 2663714"/>
                <a:gd name="connsiteY15846" fmla="*/ 2021991 h 2179871"/>
                <a:gd name="connsiteX15847" fmla="*/ 1541760 w 2663714"/>
                <a:gd name="connsiteY15847" fmla="*/ 2034110 h 2179871"/>
                <a:gd name="connsiteX15848" fmla="*/ 1530327 w 2663714"/>
                <a:gd name="connsiteY15848" fmla="*/ 2030952 h 2179871"/>
                <a:gd name="connsiteX15849" fmla="*/ 1495944 w 2663714"/>
                <a:gd name="connsiteY15849" fmla="*/ 2021991 h 2179871"/>
                <a:gd name="connsiteX15850" fmla="*/ 1512667 w 2663714"/>
                <a:gd name="connsiteY15850" fmla="*/ 2013370 h 2179871"/>
                <a:gd name="connsiteX15851" fmla="*/ 1540309 w 2663714"/>
                <a:gd name="connsiteY15851" fmla="*/ 2018150 h 2179871"/>
                <a:gd name="connsiteX15852" fmla="*/ 1533399 w 2663714"/>
                <a:gd name="connsiteY15852" fmla="*/ 2021563 h 2179871"/>
                <a:gd name="connsiteX15853" fmla="*/ 1519492 w 2663714"/>
                <a:gd name="connsiteY15853" fmla="*/ 2027964 h 2179871"/>
                <a:gd name="connsiteX15854" fmla="*/ 1496030 w 2663714"/>
                <a:gd name="connsiteY15854" fmla="*/ 2021991 h 2179871"/>
                <a:gd name="connsiteX15855" fmla="*/ 1464377 w 2663714"/>
                <a:gd name="connsiteY15855" fmla="*/ 2014650 h 2179871"/>
                <a:gd name="connsiteX15856" fmla="*/ 1457125 w 2663714"/>
                <a:gd name="connsiteY15856" fmla="*/ 2013285 h 2179871"/>
                <a:gd name="connsiteX15857" fmla="*/ 1471629 w 2663714"/>
                <a:gd name="connsiteY15857" fmla="*/ 2006286 h 2179871"/>
                <a:gd name="connsiteX15858" fmla="*/ 1478966 w 2663714"/>
                <a:gd name="connsiteY15858" fmla="*/ 2007652 h 2179871"/>
                <a:gd name="connsiteX15859" fmla="*/ 1478966 w 2663714"/>
                <a:gd name="connsiteY15859" fmla="*/ 2007652 h 2179871"/>
                <a:gd name="connsiteX15860" fmla="*/ 1479052 w 2663714"/>
                <a:gd name="connsiteY15860" fmla="*/ 2007652 h 2179871"/>
                <a:gd name="connsiteX15861" fmla="*/ 1479137 w 2663714"/>
                <a:gd name="connsiteY15861" fmla="*/ 2007652 h 2179871"/>
                <a:gd name="connsiteX15862" fmla="*/ 1479137 w 2663714"/>
                <a:gd name="connsiteY15862" fmla="*/ 2007652 h 2179871"/>
                <a:gd name="connsiteX15863" fmla="*/ 1508913 w 2663714"/>
                <a:gd name="connsiteY15863" fmla="*/ 2012687 h 2179871"/>
                <a:gd name="connsiteX15864" fmla="*/ 1490740 w 2663714"/>
                <a:gd name="connsiteY15864" fmla="*/ 2020710 h 2179871"/>
                <a:gd name="connsiteX15865" fmla="*/ 1464974 w 2663714"/>
                <a:gd name="connsiteY15865" fmla="*/ 2014736 h 2179871"/>
                <a:gd name="connsiteX15866" fmla="*/ 1464974 w 2663714"/>
                <a:gd name="connsiteY15866" fmla="*/ 2014736 h 2179871"/>
                <a:gd name="connsiteX15867" fmla="*/ 1464633 w 2663714"/>
                <a:gd name="connsiteY15867" fmla="*/ 2014736 h 2179871"/>
                <a:gd name="connsiteX15868" fmla="*/ 1464292 w 2663714"/>
                <a:gd name="connsiteY15868" fmla="*/ 2014736 h 2179871"/>
                <a:gd name="connsiteX15869" fmla="*/ 1464292 w 2663714"/>
                <a:gd name="connsiteY15869" fmla="*/ 2014736 h 2179871"/>
                <a:gd name="connsiteX15870" fmla="*/ 1448167 w 2663714"/>
                <a:gd name="connsiteY15870" fmla="*/ 1974963 h 2179871"/>
                <a:gd name="connsiteX15871" fmla="*/ 1444925 w 2663714"/>
                <a:gd name="connsiteY15871" fmla="*/ 1974963 h 2179871"/>
                <a:gd name="connsiteX15872" fmla="*/ 1446375 w 2663714"/>
                <a:gd name="connsiteY15872" fmla="*/ 1974281 h 2179871"/>
                <a:gd name="connsiteX15873" fmla="*/ 1448252 w 2663714"/>
                <a:gd name="connsiteY15873" fmla="*/ 1974963 h 2179871"/>
                <a:gd name="connsiteX15874" fmla="*/ 1453713 w 2663714"/>
                <a:gd name="connsiteY15874" fmla="*/ 1976926 h 2179871"/>
                <a:gd name="connsiteX15875" fmla="*/ 1458405 w 2663714"/>
                <a:gd name="connsiteY15875" fmla="*/ 1978633 h 2179871"/>
                <a:gd name="connsiteX15876" fmla="*/ 1456357 w 2663714"/>
                <a:gd name="connsiteY15876" fmla="*/ 1979487 h 2179871"/>
                <a:gd name="connsiteX15877" fmla="*/ 1442963 w 2663714"/>
                <a:gd name="connsiteY15877" fmla="*/ 1985120 h 2179871"/>
                <a:gd name="connsiteX15878" fmla="*/ 1424960 w 2663714"/>
                <a:gd name="connsiteY15878" fmla="*/ 1992203 h 2179871"/>
                <a:gd name="connsiteX15879" fmla="*/ 1409348 w 2663714"/>
                <a:gd name="connsiteY15879" fmla="*/ 1989899 h 2179871"/>
                <a:gd name="connsiteX15880" fmla="*/ 1419244 w 2663714"/>
                <a:gd name="connsiteY15880" fmla="*/ 1985888 h 2179871"/>
                <a:gd name="connsiteX15881" fmla="*/ 1433919 w 2663714"/>
                <a:gd name="connsiteY15881" fmla="*/ 1979658 h 2179871"/>
                <a:gd name="connsiteX15882" fmla="*/ 1442280 w 2663714"/>
                <a:gd name="connsiteY15882" fmla="*/ 1975988 h 2179871"/>
                <a:gd name="connsiteX15883" fmla="*/ 1453627 w 2663714"/>
                <a:gd name="connsiteY15883" fmla="*/ 1976841 h 2179871"/>
                <a:gd name="connsiteX15884" fmla="*/ 1497480 w 2663714"/>
                <a:gd name="connsiteY15884" fmla="*/ 1992801 h 2179871"/>
                <a:gd name="connsiteX15885" fmla="*/ 1478881 w 2663714"/>
                <a:gd name="connsiteY15885" fmla="*/ 2000568 h 2179871"/>
                <a:gd name="connsiteX15886" fmla="*/ 1460111 w 2663714"/>
                <a:gd name="connsiteY15886" fmla="*/ 1997580 h 2179871"/>
                <a:gd name="connsiteX15887" fmla="*/ 1465998 w 2663714"/>
                <a:gd name="connsiteY15887" fmla="*/ 1994337 h 2179871"/>
                <a:gd name="connsiteX15888" fmla="*/ 1465827 w 2663714"/>
                <a:gd name="connsiteY15888" fmla="*/ 1994081 h 2179871"/>
                <a:gd name="connsiteX15889" fmla="*/ 1458746 w 2663714"/>
                <a:gd name="connsiteY15889" fmla="*/ 1997410 h 2179871"/>
                <a:gd name="connsiteX15890" fmla="*/ 1430847 w 2663714"/>
                <a:gd name="connsiteY15890" fmla="*/ 1993143 h 2179871"/>
                <a:gd name="connsiteX15891" fmla="*/ 1443560 w 2663714"/>
                <a:gd name="connsiteY15891" fmla="*/ 1987083 h 2179871"/>
                <a:gd name="connsiteX15892" fmla="*/ 1456698 w 2663714"/>
                <a:gd name="connsiteY15892" fmla="*/ 1980596 h 2179871"/>
                <a:gd name="connsiteX15893" fmla="*/ 1459684 w 2663714"/>
                <a:gd name="connsiteY15893" fmla="*/ 1979060 h 2179871"/>
                <a:gd name="connsiteX15894" fmla="*/ 1497395 w 2663714"/>
                <a:gd name="connsiteY15894" fmla="*/ 1992801 h 2179871"/>
                <a:gd name="connsiteX15895" fmla="*/ 1521027 w 2663714"/>
                <a:gd name="connsiteY15895" fmla="*/ 2008847 h 2179871"/>
                <a:gd name="connsiteX15896" fmla="*/ 1527512 w 2663714"/>
                <a:gd name="connsiteY15896" fmla="*/ 2005347 h 2179871"/>
                <a:gd name="connsiteX15897" fmla="*/ 1527853 w 2663714"/>
                <a:gd name="connsiteY15897" fmla="*/ 2005177 h 2179871"/>
                <a:gd name="connsiteX15898" fmla="*/ 1532204 w 2663714"/>
                <a:gd name="connsiteY15898" fmla="*/ 2005689 h 2179871"/>
                <a:gd name="connsiteX15899" fmla="*/ 1551059 w 2663714"/>
                <a:gd name="connsiteY15899" fmla="*/ 2012858 h 2179871"/>
                <a:gd name="connsiteX15900" fmla="*/ 1547817 w 2663714"/>
                <a:gd name="connsiteY15900" fmla="*/ 2014480 h 2179871"/>
                <a:gd name="connsiteX15901" fmla="*/ 1520942 w 2663714"/>
                <a:gd name="connsiteY15901" fmla="*/ 2008847 h 2179871"/>
                <a:gd name="connsiteX15902" fmla="*/ 1527085 w 2663714"/>
                <a:gd name="connsiteY15902" fmla="*/ 2004238 h 2179871"/>
                <a:gd name="connsiteX15903" fmla="*/ 1527000 w 2663714"/>
                <a:gd name="connsiteY15903" fmla="*/ 2004238 h 2179871"/>
                <a:gd name="connsiteX15904" fmla="*/ 1521710 w 2663714"/>
                <a:gd name="connsiteY15904" fmla="*/ 2004067 h 2179871"/>
                <a:gd name="connsiteX15905" fmla="*/ 1521710 w 2663714"/>
                <a:gd name="connsiteY15905" fmla="*/ 2004408 h 2179871"/>
                <a:gd name="connsiteX15906" fmla="*/ 1525891 w 2663714"/>
                <a:gd name="connsiteY15906" fmla="*/ 2004921 h 2179871"/>
                <a:gd name="connsiteX15907" fmla="*/ 1518639 w 2663714"/>
                <a:gd name="connsiteY15907" fmla="*/ 2008420 h 2179871"/>
                <a:gd name="connsiteX15908" fmla="*/ 1482379 w 2663714"/>
                <a:gd name="connsiteY15908" fmla="*/ 2001250 h 2179871"/>
                <a:gd name="connsiteX15909" fmla="*/ 1498589 w 2663714"/>
                <a:gd name="connsiteY15909" fmla="*/ 1993228 h 2179871"/>
                <a:gd name="connsiteX15910" fmla="*/ 1519236 w 2663714"/>
                <a:gd name="connsiteY15910" fmla="*/ 2000738 h 2179871"/>
                <a:gd name="connsiteX15911" fmla="*/ 1527853 w 2663714"/>
                <a:gd name="connsiteY15911" fmla="*/ 2003982 h 2179871"/>
                <a:gd name="connsiteX15912" fmla="*/ 1527256 w 2663714"/>
                <a:gd name="connsiteY15912" fmla="*/ 2004323 h 2179871"/>
                <a:gd name="connsiteX15913" fmla="*/ 1415234 w 2663714"/>
                <a:gd name="connsiteY15913" fmla="*/ 1995873 h 2179871"/>
                <a:gd name="connsiteX15914" fmla="*/ 1404740 w 2663714"/>
                <a:gd name="connsiteY15914" fmla="*/ 1999800 h 2179871"/>
                <a:gd name="connsiteX15915" fmla="*/ 1395099 w 2663714"/>
                <a:gd name="connsiteY15915" fmla="*/ 2003128 h 2179871"/>
                <a:gd name="connsiteX15916" fmla="*/ 1380510 w 2663714"/>
                <a:gd name="connsiteY15916" fmla="*/ 2001165 h 2179871"/>
                <a:gd name="connsiteX15917" fmla="*/ 1400986 w 2663714"/>
                <a:gd name="connsiteY15917" fmla="*/ 1993313 h 2179871"/>
                <a:gd name="connsiteX15918" fmla="*/ 1415234 w 2663714"/>
                <a:gd name="connsiteY15918" fmla="*/ 1995873 h 2179871"/>
                <a:gd name="connsiteX15919" fmla="*/ 1406361 w 2663714"/>
                <a:gd name="connsiteY15919" fmla="*/ 2004323 h 2179871"/>
                <a:gd name="connsiteX15920" fmla="*/ 1422315 w 2663714"/>
                <a:gd name="connsiteY15920" fmla="*/ 1997154 h 2179871"/>
                <a:gd name="connsiteX15921" fmla="*/ 1448764 w 2663714"/>
                <a:gd name="connsiteY15921" fmla="*/ 2002019 h 2179871"/>
                <a:gd name="connsiteX15922" fmla="*/ 1441768 w 2663714"/>
                <a:gd name="connsiteY15922" fmla="*/ 2005091 h 2179871"/>
                <a:gd name="connsiteX15923" fmla="*/ 1432468 w 2663714"/>
                <a:gd name="connsiteY15923" fmla="*/ 2008847 h 2179871"/>
                <a:gd name="connsiteX15924" fmla="*/ 1405594 w 2663714"/>
                <a:gd name="connsiteY15924" fmla="*/ 2004579 h 2179871"/>
                <a:gd name="connsiteX15925" fmla="*/ 1406447 w 2663714"/>
                <a:gd name="connsiteY15925" fmla="*/ 2004238 h 2179871"/>
                <a:gd name="connsiteX15926" fmla="*/ 1442451 w 2663714"/>
                <a:gd name="connsiteY15926" fmla="*/ 2007055 h 2179871"/>
                <a:gd name="connsiteX15927" fmla="*/ 1451238 w 2663714"/>
                <a:gd name="connsiteY15927" fmla="*/ 2002445 h 2179871"/>
                <a:gd name="connsiteX15928" fmla="*/ 1467022 w 2663714"/>
                <a:gd name="connsiteY15928" fmla="*/ 2005433 h 2179871"/>
                <a:gd name="connsiteX15929" fmla="*/ 1450300 w 2663714"/>
                <a:gd name="connsiteY15929" fmla="*/ 2012004 h 2179871"/>
                <a:gd name="connsiteX15930" fmla="*/ 1437161 w 2663714"/>
                <a:gd name="connsiteY15930" fmla="*/ 2009700 h 2179871"/>
                <a:gd name="connsiteX15931" fmla="*/ 1442451 w 2663714"/>
                <a:gd name="connsiteY15931" fmla="*/ 2007055 h 2179871"/>
                <a:gd name="connsiteX15932" fmla="*/ 1534337 w 2663714"/>
                <a:gd name="connsiteY15932" fmla="*/ 2023441 h 2179871"/>
                <a:gd name="connsiteX15933" fmla="*/ 1543039 w 2663714"/>
                <a:gd name="connsiteY15933" fmla="*/ 2018576 h 2179871"/>
                <a:gd name="connsiteX15934" fmla="*/ 1543551 w 2663714"/>
                <a:gd name="connsiteY15934" fmla="*/ 2018662 h 2179871"/>
                <a:gd name="connsiteX15935" fmla="*/ 1525038 w 2663714"/>
                <a:gd name="connsiteY15935" fmla="*/ 2029416 h 2179871"/>
                <a:gd name="connsiteX15936" fmla="*/ 1523929 w 2663714"/>
                <a:gd name="connsiteY15936" fmla="*/ 2029074 h 2179871"/>
                <a:gd name="connsiteX15937" fmla="*/ 1534422 w 2663714"/>
                <a:gd name="connsiteY15937" fmla="*/ 2023441 h 2179871"/>
                <a:gd name="connsiteX15938" fmla="*/ 1564795 w 2663714"/>
                <a:gd name="connsiteY15938" fmla="*/ 2018064 h 2179871"/>
                <a:gd name="connsiteX15939" fmla="*/ 1552680 w 2663714"/>
                <a:gd name="connsiteY15939" fmla="*/ 2015419 h 2179871"/>
                <a:gd name="connsiteX15940" fmla="*/ 1554557 w 2663714"/>
                <a:gd name="connsiteY15940" fmla="*/ 2014053 h 2179871"/>
                <a:gd name="connsiteX15941" fmla="*/ 1564795 w 2663714"/>
                <a:gd name="connsiteY15941" fmla="*/ 2018064 h 2179871"/>
                <a:gd name="connsiteX15942" fmla="*/ 1550718 w 2663714"/>
                <a:gd name="connsiteY15942" fmla="*/ 2014309 h 2179871"/>
                <a:gd name="connsiteX15943" fmla="*/ 1549865 w 2663714"/>
                <a:gd name="connsiteY15943" fmla="*/ 2014821 h 2179871"/>
                <a:gd name="connsiteX15944" fmla="*/ 1549694 w 2663714"/>
                <a:gd name="connsiteY15944" fmla="*/ 2014821 h 2179871"/>
                <a:gd name="connsiteX15945" fmla="*/ 1552339 w 2663714"/>
                <a:gd name="connsiteY15945" fmla="*/ 2013199 h 2179871"/>
                <a:gd name="connsiteX15946" fmla="*/ 1552339 w 2663714"/>
                <a:gd name="connsiteY15946" fmla="*/ 2013199 h 2179871"/>
                <a:gd name="connsiteX15947" fmla="*/ 1550633 w 2663714"/>
                <a:gd name="connsiteY15947" fmla="*/ 2014309 h 2179871"/>
                <a:gd name="connsiteX15948" fmla="*/ 1431871 w 2663714"/>
                <a:gd name="connsiteY15948" fmla="*/ 1953029 h 2179871"/>
                <a:gd name="connsiteX15949" fmla="*/ 1432127 w 2663714"/>
                <a:gd name="connsiteY15949" fmla="*/ 1953029 h 2179871"/>
                <a:gd name="connsiteX15950" fmla="*/ 1436393 w 2663714"/>
                <a:gd name="connsiteY15950" fmla="*/ 1954650 h 2179871"/>
                <a:gd name="connsiteX15951" fmla="*/ 1431956 w 2663714"/>
                <a:gd name="connsiteY15951" fmla="*/ 1953029 h 2179871"/>
                <a:gd name="connsiteX15952" fmla="*/ 1445863 w 2663714"/>
                <a:gd name="connsiteY15952" fmla="*/ 1973939 h 2179871"/>
                <a:gd name="connsiteX15953" fmla="*/ 1443645 w 2663714"/>
                <a:gd name="connsiteY15953" fmla="*/ 1974793 h 2179871"/>
                <a:gd name="connsiteX15954" fmla="*/ 1430165 w 2663714"/>
                <a:gd name="connsiteY15954" fmla="*/ 1974793 h 2179871"/>
                <a:gd name="connsiteX15955" fmla="*/ 1430165 w 2663714"/>
                <a:gd name="connsiteY15955" fmla="*/ 1974963 h 2179871"/>
                <a:gd name="connsiteX15956" fmla="*/ 1440915 w 2663714"/>
                <a:gd name="connsiteY15956" fmla="*/ 1975817 h 2179871"/>
                <a:gd name="connsiteX15957" fmla="*/ 1433834 w 2663714"/>
                <a:gd name="connsiteY15957" fmla="*/ 1978463 h 2179871"/>
                <a:gd name="connsiteX15958" fmla="*/ 1418903 w 2663714"/>
                <a:gd name="connsiteY15958" fmla="*/ 1983839 h 2179871"/>
                <a:gd name="connsiteX15959" fmla="*/ 1403461 w 2663714"/>
                <a:gd name="connsiteY15959" fmla="*/ 1988960 h 2179871"/>
                <a:gd name="connsiteX15960" fmla="*/ 1392625 w 2663714"/>
                <a:gd name="connsiteY15960" fmla="*/ 1987509 h 2179871"/>
                <a:gd name="connsiteX15961" fmla="*/ 1372149 w 2663714"/>
                <a:gd name="connsiteY15961" fmla="*/ 1981279 h 2179871"/>
                <a:gd name="connsiteX15962" fmla="*/ 1363788 w 2663714"/>
                <a:gd name="connsiteY15962" fmla="*/ 1978889 h 2179871"/>
                <a:gd name="connsiteX15963" fmla="*/ 1364385 w 2663714"/>
                <a:gd name="connsiteY15963" fmla="*/ 1978719 h 2179871"/>
                <a:gd name="connsiteX15964" fmla="*/ 1405935 w 2663714"/>
                <a:gd name="connsiteY15964" fmla="*/ 1963527 h 2179871"/>
                <a:gd name="connsiteX15965" fmla="*/ 1411054 w 2663714"/>
                <a:gd name="connsiteY15965" fmla="*/ 1961478 h 2179871"/>
                <a:gd name="connsiteX15966" fmla="*/ 1445863 w 2663714"/>
                <a:gd name="connsiteY15966" fmla="*/ 1973939 h 2179871"/>
                <a:gd name="connsiteX15967" fmla="*/ 1371722 w 2663714"/>
                <a:gd name="connsiteY15967" fmla="*/ 1982389 h 2179871"/>
                <a:gd name="connsiteX15968" fmla="*/ 1390151 w 2663714"/>
                <a:gd name="connsiteY15968" fmla="*/ 1987168 h 2179871"/>
                <a:gd name="connsiteX15969" fmla="*/ 1353209 w 2663714"/>
                <a:gd name="connsiteY15969" fmla="*/ 1982303 h 2179871"/>
                <a:gd name="connsiteX15970" fmla="*/ 1361143 w 2663714"/>
                <a:gd name="connsiteY15970" fmla="*/ 1979743 h 2179871"/>
                <a:gd name="connsiteX15971" fmla="*/ 1371808 w 2663714"/>
                <a:gd name="connsiteY15971" fmla="*/ 1982389 h 2179871"/>
                <a:gd name="connsiteX15972" fmla="*/ 1394161 w 2663714"/>
                <a:gd name="connsiteY15972" fmla="*/ 1992033 h 2179871"/>
                <a:gd name="connsiteX15973" fmla="*/ 1376415 w 2663714"/>
                <a:gd name="connsiteY15973" fmla="*/ 1997580 h 2179871"/>
                <a:gd name="connsiteX15974" fmla="*/ 1369078 w 2663714"/>
                <a:gd name="connsiteY15974" fmla="*/ 1999714 h 2179871"/>
                <a:gd name="connsiteX15975" fmla="*/ 1331111 w 2663714"/>
                <a:gd name="connsiteY15975" fmla="*/ 1995532 h 2179871"/>
                <a:gd name="connsiteX15976" fmla="*/ 1313621 w 2663714"/>
                <a:gd name="connsiteY15976" fmla="*/ 1993911 h 2179871"/>
                <a:gd name="connsiteX15977" fmla="*/ 1321983 w 2663714"/>
                <a:gd name="connsiteY15977" fmla="*/ 1992033 h 2179871"/>
                <a:gd name="connsiteX15978" fmla="*/ 1321983 w 2663714"/>
                <a:gd name="connsiteY15978" fmla="*/ 1992033 h 2179871"/>
                <a:gd name="connsiteX15979" fmla="*/ 1321983 w 2663714"/>
                <a:gd name="connsiteY15979" fmla="*/ 1992033 h 2179871"/>
                <a:gd name="connsiteX15980" fmla="*/ 1321983 w 2663714"/>
                <a:gd name="connsiteY15980" fmla="*/ 1992033 h 2179871"/>
                <a:gd name="connsiteX15981" fmla="*/ 1321983 w 2663714"/>
                <a:gd name="connsiteY15981" fmla="*/ 1992033 h 2179871"/>
                <a:gd name="connsiteX15982" fmla="*/ 1347493 w 2663714"/>
                <a:gd name="connsiteY15982" fmla="*/ 1984266 h 2179871"/>
                <a:gd name="connsiteX15983" fmla="*/ 1393991 w 2663714"/>
                <a:gd name="connsiteY15983" fmla="*/ 1992203 h 2179871"/>
                <a:gd name="connsiteX15984" fmla="*/ 1309697 w 2663714"/>
                <a:gd name="connsiteY15984" fmla="*/ 1994764 h 2179871"/>
                <a:gd name="connsiteX15985" fmla="*/ 1331197 w 2663714"/>
                <a:gd name="connsiteY15985" fmla="*/ 1997580 h 2179871"/>
                <a:gd name="connsiteX15986" fmla="*/ 1360972 w 2663714"/>
                <a:gd name="connsiteY15986" fmla="*/ 2002019 h 2179871"/>
                <a:gd name="connsiteX15987" fmla="*/ 1341264 w 2663714"/>
                <a:gd name="connsiteY15987" fmla="*/ 2007481 h 2179871"/>
                <a:gd name="connsiteX15988" fmla="*/ 1334524 w 2663714"/>
                <a:gd name="connsiteY15988" fmla="*/ 2005518 h 2179871"/>
                <a:gd name="connsiteX15989" fmla="*/ 1302104 w 2663714"/>
                <a:gd name="connsiteY15989" fmla="*/ 1996556 h 2179871"/>
                <a:gd name="connsiteX15990" fmla="*/ 1309782 w 2663714"/>
                <a:gd name="connsiteY15990" fmla="*/ 1994764 h 2179871"/>
                <a:gd name="connsiteX15991" fmla="*/ 1372661 w 2663714"/>
                <a:gd name="connsiteY15991" fmla="*/ 2003896 h 2179871"/>
                <a:gd name="connsiteX15992" fmla="*/ 1385971 w 2663714"/>
                <a:gd name="connsiteY15992" fmla="*/ 2006201 h 2179871"/>
                <a:gd name="connsiteX15993" fmla="*/ 1365921 w 2663714"/>
                <a:gd name="connsiteY15993" fmla="*/ 2012858 h 2179871"/>
                <a:gd name="connsiteX15994" fmla="*/ 1365921 w 2663714"/>
                <a:gd name="connsiteY15994" fmla="*/ 2012858 h 2179871"/>
                <a:gd name="connsiteX15995" fmla="*/ 1365750 w 2663714"/>
                <a:gd name="connsiteY15995" fmla="*/ 2012858 h 2179871"/>
                <a:gd name="connsiteX15996" fmla="*/ 1365580 w 2663714"/>
                <a:gd name="connsiteY15996" fmla="*/ 2012858 h 2179871"/>
                <a:gd name="connsiteX15997" fmla="*/ 1365580 w 2663714"/>
                <a:gd name="connsiteY15997" fmla="*/ 2012858 h 2179871"/>
                <a:gd name="connsiteX15998" fmla="*/ 1363020 w 2663714"/>
                <a:gd name="connsiteY15998" fmla="*/ 2013711 h 2179871"/>
                <a:gd name="connsiteX15999" fmla="*/ 1352611 w 2663714"/>
                <a:gd name="connsiteY15999" fmla="*/ 2010639 h 2179871"/>
                <a:gd name="connsiteX16000" fmla="*/ 1372661 w 2663714"/>
                <a:gd name="connsiteY16000" fmla="*/ 2003811 h 2179871"/>
                <a:gd name="connsiteX16001" fmla="*/ 1338107 w 2663714"/>
                <a:gd name="connsiteY16001" fmla="*/ 2022503 h 2179871"/>
                <a:gd name="connsiteX16002" fmla="*/ 1335719 w 2663714"/>
                <a:gd name="connsiteY16002" fmla="*/ 2023270 h 2179871"/>
                <a:gd name="connsiteX16003" fmla="*/ 1331453 w 2663714"/>
                <a:gd name="connsiteY16003" fmla="*/ 2021563 h 2179871"/>
                <a:gd name="connsiteX16004" fmla="*/ 1338107 w 2663714"/>
                <a:gd name="connsiteY16004" fmla="*/ 2022503 h 2179871"/>
                <a:gd name="connsiteX16005" fmla="*/ 1360802 w 2663714"/>
                <a:gd name="connsiteY16005" fmla="*/ 2021649 h 2179871"/>
                <a:gd name="connsiteX16006" fmla="*/ 1367968 w 2663714"/>
                <a:gd name="connsiteY16006" fmla="*/ 2019430 h 2179871"/>
                <a:gd name="connsiteX16007" fmla="*/ 1367968 w 2663714"/>
                <a:gd name="connsiteY16007" fmla="*/ 2019430 h 2179871"/>
                <a:gd name="connsiteX16008" fmla="*/ 1367968 w 2663714"/>
                <a:gd name="connsiteY16008" fmla="*/ 2019430 h 2179871"/>
                <a:gd name="connsiteX16009" fmla="*/ 1367968 w 2663714"/>
                <a:gd name="connsiteY16009" fmla="*/ 2019430 h 2179871"/>
                <a:gd name="connsiteX16010" fmla="*/ 1367968 w 2663714"/>
                <a:gd name="connsiteY16010" fmla="*/ 2019430 h 2179871"/>
                <a:gd name="connsiteX16011" fmla="*/ 1373088 w 2663714"/>
                <a:gd name="connsiteY16011" fmla="*/ 2017467 h 2179871"/>
                <a:gd name="connsiteX16012" fmla="*/ 1380254 w 2663714"/>
                <a:gd name="connsiteY16012" fmla="*/ 2019344 h 2179871"/>
                <a:gd name="connsiteX16013" fmla="*/ 1380254 w 2663714"/>
                <a:gd name="connsiteY16013" fmla="*/ 2019088 h 2179871"/>
                <a:gd name="connsiteX16014" fmla="*/ 1373855 w 2663714"/>
                <a:gd name="connsiteY16014" fmla="*/ 2017211 h 2179871"/>
                <a:gd name="connsiteX16015" fmla="*/ 1396720 w 2663714"/>
                <a:gd name="connsiteY16015" fmla="*/ 2008164 h 2179871"/>
                <a:gd name="connsiteX16016" fmla="*/ 1397232 w 2663714"/>
                <a:gd name="connsiteY16016" fmla="*/ 2008249 h 2179871"/>
                <a:gd name="connsiteX16017" fmla="*/ 1421804 w 2663714"/>
                <a:gd name="connsiteY16017" fmla="*/ 2012943 h 2179871"/>
                <a:gd name="connsiteX16018" fmla="*/ 1387592 w 2663714"/>
                <a:gd name="connsiteY16018" fmla="*/ 2025063 h 2179871"/>
                <a:gd name="connsiteX16019" fmla="*/ 1360546 w 2663714"/>
                <a:gd name="connsiteY16019" fmla="*/ 2021649 h 2179871"/>
                <a:gd name="connsiteX16020" fmla="*/ 1472141 w 2663714"/>
                <a:gd name="connsiteY16020" fmla="*/ 2033598 h 2179871"/>
                <a:gd name="connsiteX16021" fmla="*/ 1487327 w 2663714"/>
                <a:gd name="connsiteY16021" fmla="*/ 2026173 h 2179871"/>
                <a:gd name="connsiteX16022" fmla="*/ 1511728 w 2663714"/>
                <a:gd name="connsiteY16022" fmla="*/ 2031379 h 2179871"/>
                <a:gd name="connsiteX16023" fmla="*/ 1492446 w 2663714"/>
                <a:gd name="connsiteY16023" fmla="*/ 2039743 h 2179871"/>
                <a:gd name="connsiteX16024" fmla="*/ 1487583 w 2663714"/>
                <a:gd name="connsiteY16024" fmla="*/ 2041706 h 2179871"/>
                <a:gd name="connsiteX16025" fmla="*/ 1464377 w 2663714"/>
                <a:gd name="connsiteY16025" fmla="*/ 2036927 h 2179871"/>
                <a:gd name="connsiteX16026" fmla="*/ 1472141 w 2663714"/>
                <a:gd name="connsiteY16026" fmla="*/ 2033512 h 2179871"/>
                <a:gd name="connsiteX16027" fmla="*/ 1517103 w 2663714"/>
                <a:gd name="connsiteY16027" fmla="*/ 2032574 h 2179871"/>
                <a:gd name="connsiteX16028" fmla="*/ 1518468 w 2663714"/>
                <a:gd name="connsiteY16028" fmla="*/ 2032915 h 2179871"/>
                <a:gd name="connsiteX16029" fmla="*/ 1509083 w 2663714"/>
                <a:gd name="connsiteY16029" fmla="*/ 2038036 h 2179871"/>
                <a:gd name="connsiteX16030" fmla="*/ 1497395 w 2663714"/>
                <a:gd name="connsiteY16030" fmla="*/ 2044010 h 2179871"/>
                <a:gd name="connsiteX16031" fmla="*/ 1495689 w 2663714"/>
                <a:gd name="connsiteY16031" fmla="*/ 2043669 h 2179871"/>
                <a:gd name="connsiteX16032" fmla="*/ 1517103 w 2663714"/>
                <a:gd name="connsiteY16032" fmla="*/ 2032744 h 2179871"/>
                <a:gd name="connsiteX16033" fmla="*/ 1489119 w 2663714"/>
                <a:gd name="connsiteY16033" fmla="*/ 2048107 h 2179871"/>
                <a:gd name="connsiteX16034" fmla="*/ 1468387 w 2663714"/>
                <a:gd name="connsiteY16034" fmla="*/ 2058093 h 2179871"/>
                <a:gd name="connsiteX16035" fmla="*/ 1465486 w 2663714"/>
                <a:gd name="connsiteY16035" fmla="*/ 2057495 h 2179871"/>
                <a:gd name="connsiteX16036" fmla="*/ 1486901 w 2663714"/>
                <a:gd name="connsiteY16036" fmla="*/ 2047680 h 2179871"/>
                <a:gd name="connsiteX16037" fmla="*/ 1489119 w 2663714"/>
                <a:gd name="connsiteY16037" fmla="*/ 2048107 h 2179871"/>
                <a:gd name="connsiteX16038" fmla="*/ 1468899 w 2663714"/>
                <a:gd name="connsiteY16038" fmla="*/ 2065603 h 2179871"/>
                <a:gd name="connsiteX16039" fmla="*/ 1468899 w 2663714"/>
                <a:gd name="connsiteY16039" fmla="*/ 2065603 h 2179871"/>
                <a:gd name="connsiteX16040" fmla="*/ 1468899 w 2663714"/>
                <a:gd name="connsiteY16040" fmla="*/ 2065603 h 2179871"/>
                <a:gd name="connsiteX16041" fmla="*/ 1468899 w 2663714"/>
                <a:gd name="connsiteY16041" fmla="*/ 2065603 h 2179871"/>
                <a:gd name="connsiteX16042" fmla="*/ 1468899 w 2663714"/>
                <a:gd name="connsiteY16042" fmla="*/ 2065603 h 2179871"/>
                <a:gd name="connsiteX16043" fmla="*/ 1472312 w 2663714"/>
                <a:gd name="connsiteY16043" fmla="*/ 2063811 h 2179871"/>
                <a:gd name="connsiteX16044" fmla="*/ 1482635 w 2663714"/>
                <a:gd name="connsiteY16044" fmla="*/ 2065603 h 2179871"/>
                <a:gd name="connsiteX16045" fmla="*/ 1458575 w 2663714"/>
                <a:gd name="connsiteY16045" fmla="*/ 2077894 h 2179871"/>
                <a:gd name="connsiteX16046" fmla="*/ 1445693 w 2663714"/>
                <a:gd name="connsiteY16046" fmla="*/ 2075675 h 2179871"/>
                <a:gd name="connsiteX16047" fmla="*/ 1468813 w 2663714"/>
                <a:gd name="connsiteY16047" fmla="*/ 2065689 h 2179871"/>
                <a:gd name="connsiteX16048" fmla="*/ 1492190 w 2663714"/>
                <a:gd name="connsiteY16048" fmla="*/ 2068505 h 2179871"/>
                <a:gd name="connsiteX16049" fmla="*/ 1492190 w 2663714"/>
                <a:gd name="connsiteY16049" fmla="*/ 2068505 h 2179871"/>
                <a:gd name="connsiteX16050" fmla="*/ 1492190 w 2663714"/>
                <a:gd name="connsiteY16050" fmla="*/ 2068505 h 2179871"/>
                <a:gd name="connsiteX16051" fmla="*/ 1492190 w 2663714"/>
                <a:gd name="connsiteY16051" fmla="*/ 2068505 h 2179871"/>
                <a:gd name="connsiteX16052" fmla="*/ 1492190 w 2663714"/>
                <a:gd name="connsiteY16052" fmla="*/ 2068505 h 2179871"/>
                <a:gd name="connsiteX16053" fmla="*/ 1493726 w 2663714"/>
                <a:gd name="connsiteY16053" fmla="*/ 2067652 h 2179871"/>
                <a:gd name="connsiteX16054" fmla="*/ 1520516 w 2663714"/>
                <a:gd name="connsiteY16054" fmla="*/ 2072687 h 2179871"/>
                <a:gd name="connsiteX16055" fmla="*/ 1497310 w 2663714"/>
                <a:gd name="connsiteY16055" fmla="*/ 2085063 h 2179871"/>
                <a:gd name="connsiteX16056" fmla="*/ 1468472 w 2663714"/>
                <a:gd name="connsiteY16056" fmla="*/ 2079686 h 2179871"/>
                <a:gd name="connsiteX16057" fmla="*/ 1492105 w 2663714"/>
                <a:gd name="connsiteY16057" fmla="*/ 2068676 h 2179871"/>
                <a:gd name="connsiteX16058" fmla="*/ 1560615 w 2663714"/>
                <a:gd name="connsiteY16058" fmla="*/ 2051435 h 2179871"/>
                <a:gd name="connsiteX16059" fmla="*/ 1551230 w 2663714"/>
                <a:gd name="connsiteY16059" fmla="*/ 2056471 h 2179871"/>
                <a:gd name="connsiteX16060" fmla="*/ 1524440 w 2663714"/>
                <a:gd name="connsiteY16060" fmla="*/ 2049985 h 2179871"/>
                <a:gd name="connsiteX16061" fmla="*/ 1542528 w 2663714"/>
                <a:gd name="connsiteY16061" fmla="*/ 2038463 h 2179871"/>
                <a:gd name="connsiteX16062" fmla="*/ 1570853 w 2663714"/>
                <a:gd name="connsiteY16062" fmla="*/ 2045546 h 2179871"/>
                <a:gd name="connsiteX16063" fmla="*/ 1560615 w 2663714"/>
                <a:gd name="connsiteY16063" fmla="*/ 2051435 h 2179871"/>
                <a:gd name="connsiteX16064" fmla="*/ 1547220 w 2663714"/>
                <a:gd name="connsiteY16064" fmla="*/ 2035475 h 2179871"/>
                <a:gd name="connsiteX16065" fmla="*/ 1565904 w 2663714"/>
                <a:gd name="connsiteY16065" fmla="*/ 2022588 h 2179871"/>
                <a:gd name="connsiteX16066" fmla="*/ 1585357 w 2663714"/>
                <a:gd name="connsiteY16066" fmla="*/ 2026087 h 2179871"/>
                <a:gd name="connsiteX16067" fmla="*/ 1596277 w 2663714"/>
                <a:gd name="connsiteY16067" fmla="*/ 2030355 h 2179871"/>
                <a:gd name="connsiteX16068" fmla="*/ 1594144 w 2663714"/>
                <a:gd name="connsiteY16068" fmla="*/ 2031720 h 2179871"/>
                <a:gd name="connsiteX16069" fmla="*/ 1574522 w 2663714"/>
                <a:gd name="connsiteY16069" fmla="*/ 2043498 h 2179871"/>
                <a:gd name="connsiteX16070" fmla="*/ 1547220 w 2663714"/>
                <a:gd name="connsiteY16070" fmla="*/ 2035475 h 2179871"/>
                <a:gd name="connsiteX16071" fmla="*/ 1555240 w 2663714"/>
                <a:gd name="connsiteY16071" fmla="*/ 1999117 h 2179871"/>
                <a:gd name="connsiteX16072" fmla="*/ 1562577 w 2663714"/>
                <a:gd name="connsiteY16072" fmla="*/ 2000483 h 2179871"/>
                <a:gd name="connsiteX16073" fmla="*/ 1569061 w 2663714"/>
                <a:gd name="connsiteY16073" fmla="*/ 2002531 h 2179871"/>
                <a:gd name="connsiteX16074" fmla="*/ 1567355 w 2663714"/>
                <a:gd name="connsiteY16074" fmla="*/ 2003640 h 2179871"/>
                <a:gd name="connsiteX16075" fmla="*/ 1555240 w 2663714"/>
                <a:gd name="connsiteY16075" fmla="*/ 1999117 h 2179871"/>
                <a:gd name="connsiteX16076" fmla="*/ 1492020 w 2663714"/>
                <a:gd name="connsiteY16076" fmla="*/ 1975305 h 2179871"/>
                <a:gd name="connsiteX16077" fmla="*/ 1462841 w 2663714"/>
                <a:gd name="connsiteY16077" fmla="*/ 1964465 h 2179871"/>
                <a:gd name="connsiteX16078" fmla="*/ 1463268 w 2663714"/>
                <a:gd name="connsiteY16078" fmla="*/ 1964465 h 2179871"/>
                <a:gd name="connsiteX16079" fmla="*/ 1463268 w 2663714"/>
                <a:gd name="connsiteY16079" fmla="*/ 1964465 h 2179871"/>
                <a:gd name="connsiteX16080" fmla="*/ 1463438 w 2663714"/>
                <a:gd name="connsiteY16080" fmla="*/ 1964465 h 2179871"/>
                <a:gd name="connsiteX16081" fmla="*/ 1463609 w 2663714"/>
                <a:gd name="connsiteY16081" fmla="*/ 1964465 h 2179871"/>
                <a:gd name="connsiteX16082" fmla="*/ 1463609 w 2663714"/>
                <a:gd name="connsiteY16082" fmla="*/ 1964465 h 2179871"/>
                <a:gd name="connsiteX16083" fmla="*/ 1479734 w 2663714"/>
                <a:gd name="connsiteY16083" fmla="*/ 1964977 h 2179871"/>
                <a:gd name="connsiteX16084" fmla="*/ 1503538 w 2663714"/>
                <a:gd name="connsiteY16084" fmla="*/ 1975561 h 2179871"/>
                <a:gd name="connsiteX16085" fmla="*/ 1491935 w 2663714"/>
                <a:gd name="connsiteY16085" fmla="*/ 1975305 h 2179871"/>
                <a:gd name="connsiteX16086" fmla="*/ 1471714 w 2663714"/>
                <a:gd name="connsiteY16086" fmla="*/ 1943214 h 2179871"/>
                <a:gd name="connsiteX16087" fmla="*/ 1439720 w 2663714"/>
                <a:gd name="connsiteY16087" fmla="*/ 1940994 h 2179871"/>
                <a:gd name="connsiteX16088" fmla="*/ 1432639 w 2663714"/>
                <a:gd name="connsiteY16088" fmla="*/ 1937581 h 2179871"/>
                <a:gd name="connsiteX16089" fmla="*/ 1456016 w 2663714"/>
                <a:gd name="connsiteY16089" fmla="*/ 1937154 h 2179871"/>
                <a:gd name="connsiteX16090" fmla="*/ 1471714 w 2663714"/>
                <a:gd name="connsiteY16090" fmla="*/ 1943214 h 2179871"/>
                <a:gd name="connsiteX16091" fmla="*/ 1426837 w 2663714"/>
                <a:gd name="connsiteY16091" fmla="*/ 1941251 h 2179871"/>
                <a:gd name="connsiteX16092" fmla="*/ 1412419 w 2663714"/>
                <a:gd name="connsiteY16092" fmla="*/ 1942275 h 2179871"/>
                <a:gd name="connsiteX16093" fmla="*/ 1402522 w 2663714"/>
                <a:gd name="connsiteY16093" fmla="*/ 1937922 h 2179871"/>
                <a:gd name="connsiteX16094" fmla="*/ 1419073 w 2663714"/>
                <a:gd name="connsiteY16094" fmla="*/ 1937751 h 2179871"/>
                <a:gd name="connsiteX16095" fmla="*/ 1426923 w 2663714"/>
                <a:gd name="connsiteY16095" fmla="*/ 1941251 h 2179871"/>
                <a:gd name="connsiteX16096" fmla="*/ 1435796 w 2663714"/>
                <a:gd name="connsiteY16096" fmla="*/ 1947737 h 2179871"/>
                <a:gd name="connsiteX16097" fmla="*/ 1435796 w 2663714"/>
                <a:gd name="connsiteY16097" fmla="*/ 1947737 h 2179871"/>
                <a:gd name="connsiteX16098" fmla="*/ 1435881 w 2663714"/>
                <a:gd name="connsiteY16098" fmla="*/ 1947737 h 2179871"/>
                <a:gd name="connsiteX16099" fmla="*/ 1435966 w 2663714"/>
                <a:gd name="connsiteY16099" fmla="*/ 1947737 h 2179871"/>
                <a:gd name="connsiteX16100" fmla="*/ 1435966 w 2663714"/>
                <a:gd name="connsiteY16100" fmla="*/ 1947737 h 2179871"/>
                <a:gd name="connsiteX16101" fmla="*/ 1440915 w 2663714"/>
                <a:gd name="connsiteY16101" fmla="*/ 1947566 h 2179871"/>
                <a:gd name="connsiteX16102" fmla="*/ 1462926 w 2663714"/>
                <a:gd name="connsiteY16102" fmla="*/ 1957467 h 2179871"/>
                <a:gd name="connsiteX16103" fmla="*/ 1445863 w 2663714"/>
                <a:gd name="connsiteY16103" fmla="*/ 1957040 h 2179871"/>
                <a:gd name="connsiteX16104" fmla="*/ 1434345 w 2663714"/>
                <a:gd name="connsiteY16104" fmla="*/ 1952005 h 2179871"/>
                <a:gd name="connsiteX16105" fmla="*/ 1435113 w 2663714"/>
                <a:gd name="connsiteY16105" fmla="*/ 1951663 h 2179871"/>
                <a:gd name="connsiteX16106" fmla="*/ 1435028 w 2663714"/>
                <a:gd name="connsiteY16106" fmla="*/ 1951407 h 2179871"/>
                <a:gd name="connsiteX16107" fmla="*/ 1433919 w 2663714"/>
                <a:gd name="connsiteY16107" fmla="*/ 1951834 h 2179871"/>
                <a:gd name="connsiteX16108" fmla="*/ 1424193 w 2663714"/>
                <a:gd name="connsiteY16108" fmla="*/ 1947566 h 2179871"/>
                <a:gd name="connsiteX16109" fmla="*/ 1435796 w 2663714"/>
                <a:gd name="connsiteY16109" fmla="*/ 1947823 h 2179871"/>
                <a:gd name="connsiteX16110" fmla="*/ 1407215 w 2663714"/>
                <a:gd name="connsiteY16110" fmla="*/ 1960027 h 2179871"/>
                <a:gd name="connsiteX16111" fmla="*/ 1408324 w 2663714"/>
                <a:gd name="connsiteY16111" fmla="*/ 1960454 h 2179871"/>
                <a:gd name="connsiteX16112" fmla="*/ 1405423 w 2663714"/>
                <a:gd name="connsiteY16112" fmla="*/ 1961393 h 2179871"/>
                <a:gd name="connsiteX16113" fmla="*/ 1363191 w 2663714"/>
                <a:gd name="connsiteY16113" fmla="*/ 1973939 h 2179871"/>
                <a:gd name="connsiteX16114" fmla="*/ 1354915 w 2663714"/>
                <a:gd name="connsiteY16114" fmla="*/ 1976158 h 2179871"/>
                <a:gd name="connsiteX16115" fmla="*/ 1353209 w 2663714"/>
                <a:gd name="connsiteY16115" fmla="*/ 1975646 h 2179871"/>
                <a:gd name="connsiteX16116" fmla="*/ 1370955 w 2663714"/>
                <a:gd name="connsiteY16116" fmla="*/ 1969757 h 2179871"/>
                <a:gd name="connsiteX16117" fmla="*/ 1389810 w 2663714"/>
                <a:gd name="connsiteY16117" fmla="*/ 1963185 h 2179871"/>
                <a:gd name="connsiteX16118" fmla="*/ 1399962 w 2663714"/>
                <a:gd name="connsiteY16118" fmla="*/ 1959430 h 2179871"/>
                <a:gd name="connsiteX16119" fmla="*/ 1407215 w 2663714"/>
                <a:gd name="connsiteY16119" fmla="*/ 1959942 h 2179871"/>
                <a:gd name="connsiteX16120" fmla="*/ 1350735 w 2663714"/>
                <a:gd name="connsiteY16120" fmla="*/ 1977097 h 2179871"/>
                <a:gd name="connsiteX16121" fmla="*/ 1350990 w 2663714"/>
                <a:gd name="connsiteY16121" fmla="*/ 1977097 h 2179871"/>
                <a:gd name="connsiteX16122" fmla="*/ 1338705 w 2663714"/>
                <a:gd name="connsiteY16122" fmla="*/ 1980425 h 2179871"/>
                <a:gd name="connsiteX16123" fmla="*/ 1338193 w 2663714"/>
                <a:gd name="connsiteY16123" fmla="*/ 1980425 h 2179871"/>
                <a:gd name="connsiteX16124" fmla="*/ 1349455 w 2663714"/>
                <a:gd name="connsiteY16124" fmla="*/ 1976926 h 2179871"/>
                <a:gd name="connsiteX16125" fmla="*/ 1350649 w 2663714"/>
                <a:gd name="connsiteY16125" fmla="*/ 1977183 h 2179871"/>
                <a:gd name="connsiteX16126" fmla="*/ 1278812 w 2663714"/>
                <a:gd name="connsiteY16126" fmla="*/ 2001165 h 2179871"/>
                <a:gd name="connsiteX16127" fmla="*/ 1293913 w 2663714"/>
                <a:gd name="connsiteY16127" fmla="*/ 1998093 h 2179871"/>
                <a:gd name="connsiteX16128" fmla="*/ 1333671 w 2663714"/>
                <a:gd name="connsiteY16128" fmla="*/ 2007225 h 2179871"/>
                <a:gd name="connsiteX16129" fmla="*/ 1337681 w 2663714"/>
                <a:gd name="connsiteY16129" fmla="*/ 2008249 h 2179871"/>
                <a:gd name="connsiteX16130" fmla="*/ 1333500 w 2663714"/>
                <a:gd name="connsiteY16130" fmla="*/ 2009359 h 2179871"/>
                <a:gd name="connsiteX16131" fmla="*/ 1333500 w 2663714"/>
                <a:gd name="connsiteY16131" fmla="*/ 2009359 h 2179871"/>
                <a:gd name="connsiteX16132" fmla="*/ 1333330 w 2663714"/>
                <a:gd name="connsiteY16132" fmla="*/ 2009359 h 2179871"/>
                <a:gd name="connsiteX16133" fmla="*/ 1333074 w 2663714"/>
                <a:gd name="connsiteY16133" fmla="*/ 2009359 h 2179871"/>
                <a:gd name="connsiteX16134" fmla="*/ 1333074 w 2663714"/>
                <a:gd name="connsiteY16134" fmla="*/ 2009359 h 2179871"/>
                <a:gd name="connsiteX16135" fmla="*/ 1314475 w 2663714"/>
                <a:gd name="connsiteY16135" fmla="*/ 2014736 h 2179871"/>
                <a:gd name="connsiteX16136" fmla="*/ 1274119 w 2663714"/>
                <a:gd name="connsiteY16136" fmla="*/ 2001848 h 2179871"/>
                <a:gd name="connsiteX16137" fmla="*/ 1278812 w 2663714"/>
                <a:gd name="connsiteY16137" fmla="*/ 2000995 h 2179871"/>
                <a:gd name="connsiteX16138" fmla="*/ 1324116 w 2663714"/>
                <a:gd name="connsiteY16138" fmla="*/ 2020454 h 2179871"/>
                <a:gd name="connsiteX16139" fmla="*/ 1328978 w 2663714"/>
                <a:gd name="connsiteY16139" fmla="*/ 2022246 h 2179871"/>
                <a:gd name="connsiteX16140" fmla="*/ 1333756 w 2663714"/>
                <a:gd name="connsiteY16140" fmla="*/ 2023953 h 2179871"/>
                <a:gd name="connsiteX16141" fmla="*/ 1327016 w 2663714"/>
                <a:gd name="connsiteY16141" fmla="*/ 2026258 h 2179871"/>
                <a:gd name="connsiteX16142" fmla="*/ 1299715 w 2663714"/>
                <a:gd name="connsiteY16142" fmla="*/ 2034622 h 2179871"/>
                <a:gd name="connsiteX16143" fmla="*/ 1260042 w 2663714"/>
                <a:gd name="connsiteY16143" fmla="*/ 2031891 h 2179871"/>
                <a:gd name="connsiteX16144" fmla="*/ 1291439 w 2663714"/>
                <a:gd name="connsiteY16144" fmla="*/ 2026258 h 2179871"/>
                <a:gd name="connsiteX16145" fmla="*/ 1320106 w 2663714"/>
                <a:gd name="connsiteY16145" fmla="*/ 2019942 h 2179871"/>
                <a:gd name="connsiteX16146" fmla="*/ 1324116 w 2663714"/>
                <a:gd name="connsiteY16146" fmla="*/ 2020539 h 2179871"/>
                <a:gd name="connsiteX16147" fmla="*/ 1328466 w 2663714"/>
                <a:gd name="connsiteY16147" fmla="*/ 2030781 h 2179871"/>
                <a:gd name="connsiteX16148" fmla="*/ 1342118 w 2663714"/>
                <a:gd name="connsiteY16148" fmla="*/ 2027026 h 2179871"/>
                <a:gd name="connsiteX16149" fmla="*/ 1359351 w 2663714"/>
                <a:gd name="connsiteY16149" fmla="*/ 2034280 h 2179871"/>
                <a:gd name="connsiteX16150" fmla="*/ 1345530 w 2663714"/>
                <a:gd name="connsiteY16150" fmla="*/ 2038804 h 2179871"/>
                <a:gd name="connsiteX16151" fmla="*/ 1325822 w 2663714"/>
                <a:gd name="connsiteY16151" fmla="*/ 2036841 h 2179871"/>
                <a:gd name="connsiteX16152" fmla="*/ 1309526 w 2663714"/>
                <a:gd name="connsiteY16152" fmla="*/ 2035390 h 2179871"/>
                <a:gd name="connsiteX16153" fmla="*/ 1328552 w 2663714"/>
                <a:gd name="connsiteY16153" fmla="*/ 2030781 h 2179871"/>
                <a:gd name="connsiteX16154" fmla="*/ 1453542 w 2663714"/>
                <a:gd name="connsiteY16154" fmla="*/ 2041876 h 2179871"/>
                <a:gd name="connsiteX16155" fmla="*/ 1477260 w 2663714"/>
                <a:gd name="connsiteY16155" fmla="*/ 2045973 h 2179871"/>
                <a:gd name="connsiteX16156" fmla="*/ 1453883 w 2663714"/>
                <a:gd name="connsiteY16156" fmla="*/ 2055191 h 2179871"/>
                <a:gd name="connsiteX16157" fmla="*/ 1431615 w 2663714"/>
                <a:gd name="connsiteY16157" fmla="*/ 2051009 h 2179871"/>
                <a:gd name="connsiteX16158" fmla="*/ 1453627 w 2663714"/>
                <a:gd name="connsiteY16158" fmla="*/ 2041876 h 2179871"/>
                <a:gd name="connsiteX16159" fmla="*/ 1444072 w 2663714"/>
                <a:gd name="connsiteY16159" fmla="*/ 2059117 h 2179871"/>
                <a:gd name="connsiteX16160" fmla="*/ 1412931 w 2663714"/>
                <a:gd name="connsiteY16160" fmla="*/ 2071493 h 2179871"/>
                <a:gd name="connsiteX16161" fmla="*/ 1385800 w 2663714"/>
                <a:gd name="connsiteY16161" fmla="*/ 2068676 h 2179871"/>
                <a:gd name="connsiteX16162" fmla="*/ 1376585 w 2663714"/>
                <a:gd name="connsiteY16162" fmla="*/ 2067908 h 2179871"/>
                <a:gd name="connsiteX16163" fmla="*/ 1385800 w 2663714"/>
                <a:gd name="connsiteY16163" fmla="*/ 2065433 h 2179871"/>
                <a:gd name="connsiteX16164" fmla="*/ 1419159 w 2663714"/>
                <a:gd name="connsiteY16164" fmla="*/ 2055276 h 2179871"/>
                <a:gd name="connsiteX16165" fmla="*/ 1444072 w 2663714"/>
                <a:gd name="connsiteY16165" fmla="*/ 2059117 h 2179871"/>
                <a:gd name="connsiteX16166" fmla="*/ 1401242 w 2663714"/>
                <a:gd name="connsiteY16166" fmla="*/ 2075845 h 2179871"/>
                <a:gd name="connsiteX16167" fmla="*/ 1400219 w 2663714"/>
                <a:gd name="connsiteY16167" fmla="*/ 2076187 h 2179871"/>
                <a:gd name="connsiteX16168" fmla="*/ 1396465 w 2663714"/>
                <a:gd name="connsiteY16168" fmla="*/ 2075077 h 2179871"/>
                <a:gd name="connsiteX16169" fmla="*/ 1401242 w 2663714"/>
                <a:gd name="connsiteY16169" fmla="*/ 2075760 h 2179871"/>
                <a:gd name="connsiteX16170" fmla="*/ 1410200 w 2663714"/>
                <a:gd name="connsiteY16170" fmla="*/ 2077723 h 2179871"/>
                <a:gd name="connsiteX16171" fmla="*/ 1411395 w 2663714"/>
                <a:gd name="connsiteY16171" fmla="*/ 2077296 h 2179871"/>
                <a:gd name="connsiteX16172" fmla="*/ 1423595 w 2663714"/>
                <a:gd name="connsiteY16172" fmla="*/ 2079174 h 2179871"/>
                <a:gd name="connsiteX16173" fmla="*/ 1422486 w 2663714"/>
                <a:gd name="connsiteY16173" fmla="*/ 2079686 h 2179871"/>
                <a:gd name="connsiteX16174" fmla="*/ 1418477 w 2663714"/>
                <a:gd name="connsiteY16174" fmla="*/ 2081393 h 2179871"/>
                <a:gd name="connsiteX16175" fmla="*/ 1407982 w 2663714"/>
                <a:gd name="connsiteY16175" fmla="*/ 2078406 h 2179871"/>
                <a:gd name="connsiteX16176" fmla="*/ 1410286 w 2663714"/>
                <a:gd name="connsiteY16176" fmla="*/ 2077723 h 2179871"/>
                <a:gd name="connsiteX16177" fmla="*/ 1424363 w 2663714"/>
                <a:gd name="connsiteY16177" fmla="*/ 2084124 h 2179871"/>
                <a:gd name="connsiteX16178" fmla="*/ 1433236 w 2663714"/>
                <a:gd name="connsiteY16178" fmla="*/ 2080710 h 2179871"/>
                <a:gd name="connsiteX16179" fmla="*/ 1441171 w 2663714"/>
                <a:gd name="connsiteY16179" fmla="*/ 2081905 h 2179871"/>
                <a:gd name="connsiteX16180" fmla="*/ 1441171 w 2663714"/>
                <a:gd name="connsiteY16180" fmla="*/ 2081905 h 2179871"/>
                <a:gd name="connsiteX16181" fmla="*/ 1441256 w 2663714"/>
                <a:gd name="connsiteY16181" fmla="*/ 2081905 h 2179871"/>
                <a:gd name="connsiteX16182" fmla="*/ 1441256 w 2663714"/>
                <a:gd name="connsiteY16182" fmla="*/ 2081905 h 2179871"/>
                <a:gd name="connsiteX16183" fmla="*/ 1441256 w 2663714"/>
                <a:gd name="connsiteY16183" fmla="*/ 2081905 h 2179871"/>
                <a:gd name="connsiteX16184" fmla="*/ 1448081 w 2663714"/>
                <a:gd name="connsiteY16184" fmla="*/ 2082843 h 2179871"/>
                <a:gd name="connsiteX16185" fmla="*/ 1446631 w 2663714"/>
                <a:gd name="connsiteY16185" fmla="*/ 2083526 h 2179871"/>
                <a:gd name="connsiteX16186" fmla="*/ 1421804 w 2663714"/>
                <a:gd name="connsiteY16186" fmla="*/ 2094707 h 2179871"/>
                <a:gd name="connsiteX16187" fmla="*/ 1400048 w 2663714"/>
                <a:gd name="connsiteY16187" fmla="*/ 2092488 h 2179871"/>
                <a:gd name="connsiteX16188" fmla="*/ 1424193 w 2663714"/>
                <a:gd name="connsiteY16188" fmla="*/ 2084038 h 2179871"/>
                <a:gd name="connsiteX16189" fmla="*/ 1493811 w 2663714"/>
                <a:gd name="connsiteY16189" fmla="*/ 2092318 h 2179871"/>
                <a:gd name="connsiteX16190" fmla="*/ 1498760 w 2663714"/>
                <a:gd name="connsiteY16190" fmla="*/ 2090098 h 2179871"/>
                <a:gd name="connsiteX16191" fmla="*/ 1519577 w 2663714"/>
                <a:gd name="connsiteY16191" fmla="*/ 2093342 h 2179871"/>
                <a:gd name="connsiteX16192" fmla="*/ 1501917 w 2663714"/>
                <a:gd name="connsiteY16192" fmla="*/ 2103072 h 2179871"/>
                <a:gd name="connsiteX16193" fmla="*/ 1495432 w 2663714"/>
                <a:gd name="connsiteY16193" fmla="*/ 2106656 h 2179871"/>
                <a:gd name="connsiteX16194" fmla="*/ 1487157 w 2663714"/>
                <a:gd name="connsiteY16194" fmla="*/ 2105034 h 2179871"/>
                <a:gd name="connsiteX16195" fmla="*/ 1469496 w 2663714"/>
                <a:gd name="connsiteY16195" fmla="*/ 2101962 h 2179871"/>
                <a:gd name="connsiteX16196" fmla="*/ 1493726 w 2663714"/>
                <a:gd name="connsiteY16196" fmla="*/ 2092318 h 2179871"/>
                <a:gd name="connsiteX16197" fmla="*/ 1504220 w 2663714"/>
                <a:gd name="connsiteY16197" fmla="*/ 2107339 h 2179871"/>
                <a:gd name="connsiteX16198" fmla="*/ 1530668 w 2663714"/>
                <a:gd name="connsiteY16198" fmla="*/ 2095219 h 2179871"/>
                <a:gd name="connsiteX16199" fmla="*/ 1551230 w 2663714"/>
                <a:gd name="connsiteY16199" fmla="*/ 2098719 h 2179871"/>
                <a:gd name="connsiteX16200" fmla="*/ 1527085 w 2663714"/>
                <a:gd name="connsiteY16200" fmla="*/ 2112886 h 2179871"/>
                <a:gd name="connsiteX16201" fmla="*/ 1502599 w 2663714"/>
                <a:gd name="connsiteY16201" fmla="*/ 2108021 h 2179871"/>
                <a:gd name="connsiteX16202" fmla="*/ 1504220 w 2663714"/>
                <a:gd name="connsiteY16202" fmla="*/ 2107339 h 2179871"/>
                <a:gd name="connsiteX16203" fmla="*/ 1553533 w 2663714"/>
                <a:gd name="connsiteY16203" fmla="*/ 2097012 h 2179871"/>
                <a:gd name="connsiteX16204" fmla="*/ 1535105 w 2663714"/>
                <a:gd name="connsiteY16204" fmla="*/ 2092915 h 2179871"/>
                <a:gd name="connsiteX16205" fmla="*/ 1557970 w 2663714"/>
                <a:gd name="connsiteY16205" fmla="*/ 2080369 h 2179871"/>
                <a:gd name="connsiteX16206" fmla="*/ 1566928 w 2663714"/>
                <a:gd name="connsiteY16206" fmla="*/ 2082331 h 2179871"/>
                <a:gd name="connsiteX16207" fmla="*/ 1576057 w 2663714"/>
                <a:gd name="connsiteY16207" fmla="*/ 2084465 h 2179871"/>
                <a:gd name="connsiteX16208" fmla="*/ 1553960 w 2663714"/>
                <a:gd name="connsiteY16208" fmla="*/ 2097097 h 2179871"/>
                <a:gd name="connsiteX16209" fmla="*/ 1553448 w 2663714"/>
                <a:gd name="connsiteY16209" fmla="*/ 2097097 h 2179871"/>
                <a:gd name="connsiteX16210" fmla="*/ 1593718 w 2663714"/>
                <a:gd name="connsiteY16210" fmla="*/ 2067311 h 2179871"/>
                <a:gd name="connsiteX16211" fmla="*/ 1585272 w 2663714"/>
                <a:gd name="connsiteY16211" fmla="*/ 2065091 h 2179871"/>
                <a:gd name="connsiteX16212" fmla="*/ 1586295 w 2663714"/>
                <a:gd name="connsiteY16212" fmla="*/ 2064494 h 2179871"/>
                <a:gd name="connsiteX16213" fmla="*/ 1604297 w 2663714"/>
                <a:gd name="connsiteY16213" fmla="*/ 2054593 h 2179871"/>
                <a:gd name="connsiteX16214" fmla="*/ 1617266 w 2663714"/>
                <a:gd name="connsiteY16214" fmla="*/ 2058264 h 2179871"/>
                <a:gd name="connsiteX16215" fmla="*/ 1614535 w 2663714"/>
                <a:gd name="connsiteY16215" fmla="*/ 2060141 h 2179871"/>
                <a:gd name="connsiteX16216" fmla="*/ 1600799 w 2663714"/>
                <a:gd name="connsiteY16216" fmla="*/ 2069188 h 2179871"/>
                <a:gd name="connsiteX16217" fmla="*/ 1593718 w 2663714"/>
                <a:gd name="connsiteY16217" fmla="*/ 2067311 h 2179871"/>
                <a:gd name="connsiteX16218" fmla="*/ 1618033 w 2663714"/>
                <a:gd name="connsiteY16218" fmla="*/ 2057324 h 2179871"/>
                <a:gd name="connsiteX16219" fmla="*/ 1595339 w 2663714"/>
                <a:gd name="connsiteY16219" fmla="*/ 2049899 h 2179871"/>
                <a:gd name="connsiteX16220" fmla="*/ 1579129 w 2663714"/>
                <a:gd name="connsiteY16220" fmla="*/ 2044778 h 2179871"/>
                <a:gd name="connsiteX16221" fmla="*/ 1595254 w 2663714"/>
                <a:gd name="connsiteY16221" fmla="*/ 2033427 h 2179871"/>
                <a:gd name="connsiteX16222" fmla="*/ 1598496 w 2663714"/>
                <a:gd name="connsiteY16222" fmla="*/ 2031122 h 2179871"/>
                <a:gd name="connsiteX16223" fmla="*/ 1635097 w 2663714"/>
                <a:gd name="connsiteY16223" fmla="*/ 2045632 h 2179871"/>
                <a:gd name="connsiteX16224" fmla="*/ 1625200 w 2663714"/>
                <a:gd name="connsiteY16224" fmla="*/ 2052801 h 2179871"/>
                <a:gd name="connsiteX16225" fmla="*/ 1618545 w 2663714"/>
                <a:gd name="connsiteY16225" fmla="*/ 2057495 h 2179871"/>
                <a:gd name="connsiteX16226" fmla="*/ 1618119 w 2663714"/>
                <a:gd name="connsiteY16226" fmla="*/ 2057324 h 2179871"/>
                <a:gd name="connsiteX16227" fmla="*/ 1584930 w 2663714"/>
                <a:gd name="connsiteY16227" fmla="*/ 2007139 h 2179871"/>
                <a:gd name="connsiteX16228" fmla="*/ 1575119 w 2663714"/>
                <a:gd name="connsiteY16228" fmla="*/ 2006457 h 2179871"/>
                <a:gd name="connsiteX16229" fmla="*/ 1574095 w 2663714"/>
                <a:gd name="connsiteY16229" fmla="*/ 2006030 h 2179871"/>
                <a:gd name="connsiteX16230" fmla="*/ 1568464 w 2663714"/>
                <a:gd name="connsiteY16230" fmla="*/ 2003896 h 2179871"/>
                <a:gd name="connsiteX16231" fmla="*/ 1570085 w 2663714"/>
                <a:gd name="connsiteY16231" fmla="*/ 2002702 h 2179871"/>
                <a:gd name="connsiteX16232" fmla="*/ 1586039 w 2663714"/>
                <a:gd name="connsiteY16232" fmla="*/ 2006286 h 2179871"/>
                <a:gd name="connsiteX16233" fmla="*/ 1585527 w 2663714"/>
                <a:gd name="connsiteY16233" fmla="*/ 2006627 h 2179871"/>
                <a:gd name="connsiteX16234" fmla="*/ 1584930 w 2663714"/>
                <a:gd name="connsiteY16234" fmla="*/ 2007055 h 2179871"/>
                <a:gd name="connsiteX16235" fmla="*/ 1571279 w 2663714"/>
                <a:gd name="connsiteY16235" fmla="*/ 2001933 h 2179871"/>
                <a:gd name="connsiteX16236" fmla="*/ 1571279 w 2663714"/>
                <a:gd name="connsiteY16236" fmla="*/ 2001933 h 2179871"/>
                <a:gd name="connsiteX16237" fmla="*/ 1581944 w 2663714"/>
                <a:gd name="connsiteY16237" fmla="*/ 2003726 h 2179871"/>
                <a:gd name="connsiteX16238" fmla="*/ 1581944 w 2663714"/>
                <a:gd name="connsiteY16238" fmla="*/ 2003726 h 2179871"/>
                <a:gd name="connsiteX16239" fmla="*/ 1582115 w 2663714"/>
                <a:gd name="connsiteY16239" fmla="*/ 2003726 h 2179871"/>
                <a:gd name="connsiteX16240" fmla="*/ 1582285 w 2663714"/>
                <a:gd name="connsiteY16240" fmla="*/ 2003726 h 2179871"/>
                <a:gd name="connsiteX16241" fmla="*/ 1582285 w 2663714"/>
                <a:gd name="connsiteY16241" fmla="*/ 2003726 h 2179871"/>
                <a:gd name="connsiteX16242" fmla="*/ 1588684 w 2663714"/>
                <a:gd name="connsiteY16242" fmla="*/ 2004408 h 2179871"/>
                <a:gd name="connsiteX16243" fmla="*/ 1586636 w 2663714"/>
                <a:gd name="connsiteY16243" fmla="*/ 2005774 h 2179871"/>
                <a:gd name="connsiteX16244" fmla="*/ 1571109 w 2663714"/>
                <a:gd name="connsiteY16244" fmla="*/ 2001848 h 2179871"/>
                <a:gd name="connsiteX16245" fmla="*/ 1527171 w 2663714"/>
                <a:gd name="connsiteY16245" fmla="*/ 1976158 h 2179871"/>
                <a:gd name="connsiteX16246" fmla="*/ 1527171 w 2663714"/>
                <a:gd name="connsiteY16246" fmla="*/ 1976158 h 2179871"/>
                <a:gd name="connsiteX16247" fmla="*/ 1527171 w 2663714"/>
                <a:gd name="connsiteY16247" fmla="*/ 1976158 h 2179871"/>
                <a:gd name="connsiteX16248" fmla="*/ 1527171 w 2663714"/>
                <a:gd name="connsiteY16248" fmla="*/ 1976158 h 2179871"/>
                <a:gd name="connsiteX16249" fmla="*/ 1527171 w 2663714"/>
                <a:gd name="connsiteY16249" fmla="*/ 1976158 h 2179871"/>
                <a:gd name="connsiteX16250" fmla="*/ 1511728 w 2663714"/>
                <a:gd name="connsiteY16250" fmla="*/ 1975646 h 2179871"/>
                <a:gd name="connsiteX16251" fmla="*/ 1490143 w 2663714"/>
                <a:gd name="connsiteY16251" fmla="*/ 1965148 h 2179871"/>
                <a:gd name="connsiteX16252" fmla="*/ 1525293 w 2663714"/>
                <a:gd name="connsiteY16252" fmla="*/ 1966172 h 2179871"/>
                <a:gd name="connsiteX16253" fmla="*/ 1554131 w 2663714"/>
                <a:gd name="connsiteY16253" fmla="*/ 1978633 h 2179871"/>
                <a:gd name="connsiteX16254" fmla="*/ 1527256 w 2663714"/>
                <a:gd name="connsiteY16254" fmla="*/ 1976073 h 2179871"/>
                <a:gd name="connsiteX16255" fmla="*/ 1563430 w 2663714"/>
                <a:gd name="connsiteY16255" fmla="*/ 1977438 h 2179871"/>
                <a:gd name="connsiteX16256" fmla="*/ 1572474 w 2663714"/>
                <a:gd name="connsiteY16256" fmla="*/ 1980682 h 2179871"/>
                <a:gd name="connsiteX16257" fmla="*/ 1569403 w 2663714"/>
                <a:gd name="connsiteY16257" fmla="*/ 1980340 h 2179871"/>
                <a:gd name="connsiteX16258" fmla="*/ 1563430 w 2663714"/>
                <a:gd name="connsiteY16258" fmla="*/ 1977438 h 2179871"/>
                <a:gd name="connsiteX16259" fmla="*/ 1385288 w 2663714"/>
                <a:gd name="connsiteY16259" fmla="*/ 1922474 h 2179871"/>
                <a:gd name="connsiteX16260" fmla="*/ 1385288 w 2663714"/>
                <a:gd name="connsiteY16260" fmla="*/ 1922474 h 2179871"/>
                <a:gd name="connsiteX16261" fmla="*/ 1385629 w 2663714"/>
                <a:gd name="connsiteY16261" fmla="*/ 1922645 h 2179871"/>
                <a:gd name="connsiteX16262" fmla="*/ 1385971 w 2663714"/>
                <a:gd name="connsiteY16262" fmla="*/ 1922815 h 2179871"/>
                <a:gd name="connsiteX16263" fmla="*/ 1385971 w 2663714"/>
                <a:gd name="connsiteY16263" fmla="*/ 1922815 h 2179871"/>
                <a:gd name="connsiteX16264" fmla="*/ 1405679 w 2663714"/>
                <a:gd name="connsiteY16264" fmla="*/ 1931692 h 2179871"/>
                <a:gd name="connsiteX16265" fmla="*/ 1389383 w 2663714"/>
                <a:gd name="connsiteY16265" fmla="*/ 1930923 h 2179871"/>
                <a:gd name="connsiteX16266" fmla="*/ 1389383 w 2663714"/>
                <a:gd name="connsiteY16266" fmla="*/ 1930923 h 2179871"/>
                <a:gd name="connsiteX16267" fmla="*/ 1389212 w 2663714"/>
                <a:gd name="connsiteY16267" fmla="*/ 1930923 h 2179871"/>
                <a:gd name="connsiteX16268" fmla="*/ 1389042 w 2663714"/>
                <a:gd name="connsiteY16268" fmla="*/ 1930923 h 2179871"/>
                <a:gd name="connsiteX16269" fmla="*/ 1389042 w 2663714"/>
                <a:gd name="connsiteY16269" fmla="*/ 1930923 h 2179871"/>
                <a:gd name="connsiteX16270" fmla="*/ 1386824 w 2663714"/>
                <a:gd name="connsiteY16270" fmla="*/ 1930923 h 2179871"/>
                <a:gd name="connsiteX16271" fmla="*/ 1336231 w 2663714"/>
                <a:gd name="connsiteY16271" fmla="*/ 1908562 h 2179871"/>
                <a:gd name="connsiteX16272" fmla="*/ 1356877 w 2663714"/>
                <a:gd name="connsiteY16272" fmla="*/ 1908904 h 2179871"/>
                <a:gd name="connsiteX16273" fmla="*/ 1385288 w 2663714"/>
                <a:gd name="connsiteY16273" fmla="*/ 1922474 h 2179871"/>
                <a:gd name="connsiteX16274" fmla="*/ 1395185 w 2663714"/>
                <a:gd name="connsiteY16274" fmla="*/ 1937837 h 2179871"/>
                <a:gd name="connsiteX16275" fmla="*/ 1407129 w 2663714"/>
                <a:gd name="connsiteY16275" fmla="*/ 1942701 h 2179871"/>
                <a:gd name="connsiteX16276" fmla="*/ 1404570 w 2663714"/>
                <a:gd name="connsiteY16276" fmla="*/ 1942958 h 2179871"/>
                <a:gd name="connsiteX16277" fmla="*/ 1390578 w 2663714"/>
                <a:gd name="connsiteY16277" fmla="*/ 1937922 h 2179871"/>
                <a:gd name="connsiteX16278" fmla="*/ 1395270 w 2663714"/>
                <a:gd name="connsiteY16278" fmla="*/ 1937922 h 2179871"/>
                <a:gd name="connsiteX16279" fmla="*/ 1342800 w 2663714"/>
                <a:gd name="connsiteY16279" fmla="*/ 1975219 h 2179871"/>
                <a:gd name="connsiteX16280" fmla="*/ 1327784 w 2663714"/>
                <a:gd name="connsiteY16280" fmla="*/ 1978975 h 2179871"/>
                <a:gd name="connsiteX16281" fmla="*/ 1285808 w 2663714"/>
                <a:gd name="connsiteY16281" fmla="*/ 1974024 h 2179871"/>
                <a:gd name="connsiteX16282" fmla="*/ 1285808 w 2663714"/>
                <a:gd name="connsiteY16282" fmla="*/ 1974366 h 2179871"/>
                <a:gd name="connsiteX16283" fmla="*/ 1323433 w 2663714"/>
                <a:gd name="connsiteY16283" fmla="*/ 1980084 h 2179871"/>
                <a:gd name="connsiteX16284" fmla="*/ 1316352 w 2663714"/>
                <a:gd name="connsiteY16284" fmla="*/ 1981791 h 2179871"/>
                <a:gd name="connsiteX16285" fmla="*/ 1277959 w 2663714"/>
                <a:gd name="connsiteY16285" fmla="*/ 1990070 h 2179871"/>
                <a:gd name="connsiteX16286" fmla="*/ 1244685 w 2663714"/>
                <a:gd name="connsiteY16286" fmla="*/ 1981962 h 2179871"/>
                <a:gd name="connsiteX16287" fmla="*/ 1290927 w 2663714"/>
                <a:gd name="connsiteY16287" fmla="*/ 1969757 h 2179871"/>
                <a:gd name="connsiteX16288" fmla="*/ 1302275 w 2663714"/>
                <a:gd name="connsiteY16288" fmla="*/ 1966343 h 2179871"/>
                <a:gd name="connsiteX16289" fmla="*/ 1342885 w 2663714"/>
                <a:gd name="connsiteY16289" fmla="*/ 1975219 h 2179871"/>
                <a:gd name="connsiteX16290" fmla="*/ 1289903 w 2663714"/>
                <a:gd name="connsiteY16290" fmla="*/ 1965063 h 2179871"/>
                <a:gd name="connsiteX16291" fmla="*/ 1234533 w 2663714"/>
                <a:gd name="connsiteY16291" fmla="*/ 1977267 h 2179871"/>
                <a:gd name="connsiteX16292" fmla="*/ 1234533 w 2663714"/>
                <a:gd name="connsiteY16292" fmla="*/ 1977267 h 2179871"/>
                <a:gd name="connsiteX16293" fmla="*/ 1234276 w 2663714"/>
                <a:gd name="connsiteY16293" fmla="*/ 1977267 h 2179871"/>
                <a:gd name="connsiteX16294" fmla="*/ 1234021 w 2663714"/>
                <a:gd name="connsiteY16294" fmla="*/ 1977267 h 2179871"/>
                <a:gd name="connsiteX16295" fmla="*/ 1234021 w 2663714"/>
                <a:gd name="connsiteY16295" fmla="*/ 1977267 h 2179871"/>
                <a:gd name="connsiteX16296" fmla="*/ 1229158 w 2663714"/>
                <a:gd name="connsiteY16296" fmla="*/ 1978292 h 2179871"/>
                <a:gd name="connsiteX16297" fmla="*/ 1202880 w 2663714"/>
                <a:gd name="connsiteY16297" fmla="*/ 1972659 h 2179871"/>
                <a:gd name="connsiteX16298" fmla="*/ 1202880 w 2663714"/>
                <a:gd name="connsiteY16298" fmla="*/ 1972659 h 2179871"/>
                <a:gd name="connsiteX16299" fmla="*/ 1202539 w 2663714"/>
                <a:gd name="connsiteY16299" fmla="*/ 1972659 h 2179871"/>
                <a:gd name="connsiteX16300" fmla="*/ 1202197 w 2663714"/>
                <a:gd name="connsiteY16300" fmla="*/ 1972659 h 2179871"/>
                <a:gd name="connsiteX16301" fmla="*/ 1202197 w 2663714"/>
                <a:gd name="connsiteY16301" fmla="*/ 1972659 h 2179871"/>
                <a:gd name="connsiteX16302" fmla="*/ 1172421 w 2663714"/>
                <a:gd name="connsiteY16302" fmla="*/ 1967538 h 2179871"/>
                <a:gd name="connsiteX16303" fmla="*/ 1172421 w 2663714"/>
                <a:gd name="connsiteY16303" fmla="*/ 1967538 h 2179871"/>
                <a:gd name="connsiteX16304" fmla="*/ 1172421 w 2663714"/>
                <a:gd name="connsiteY16304" fmla="*/ 1967538 h 2179871"/>
                <a:gd name="connsiteX16305" fmla="*/ 1247927 w 2663714"/>
                <a:gd name="connsiteY16305" fmla="*/ 1956101 h 2179871"/>
                <a:gd name="connsiteX16306" fmla="*/ 1291524 w 2663714"/>
                <a:gd name="connsiteY16306" fmla="*/ 1964209 h 2179871"/>
                <a:gd name="connsiteX16307" fmla="*/ 1292718 w 2663714"/>
                <a:gd name="connsiteY16307" fmla="*/ 1964465 h 2179871"/>
                <a:gd name="connsiteX16308" fmla="*/ 1289989 w 2663714"/>
                <a:gd name="connsiteY16308" fmla="*/ 1965148 h 2179871"/>
                <a:gd name="connsiteX16309" fmla="*/ 1125753 w 2663714"/>
                <a:gd name="connsiteY16309" fmla="*/ 1955930 h 2179871"/>
                <a:gd name="connsiteX16310" fmla="*/ 1125753 w 2663714"/>
                <a:gd name="connsiteY16310" fmla="*/ 1955930 h 2179871"/>
                <a:gd name="connsiteX16311" fmla="*/ 1125412 w 2663714"/>
                <a:gd name="connsiteY16311" fmla="*/ 1955930 h 2179871"/>
                <a:gd name="connsiteX16312" fmla="*/ 1125070 w 2663714"/>
                <a:gd name="connsiteY16312" fmla="*/ 1955930 h 2179871"/>
                <a:gd name="connsiteX16313" fmla="*/ 1125070 w 2663714"/>
                <a:gd name="connsiteY16313" fmla="*/ 1955930 h 2179871"/>
                <a:gd name="connsiteX16314" fmla="*/ 1102205 w 2663714"/>
                <a:gd name="connsiteY16314" fmla="*/ 1957552 h 2179871"/>
                <a:gd name="connsiteX16315" fmla="*/ 1068079 w 2663714"/>
                <a:gd name="connsiteY16315" fmla="*/ 1953626 h 2179871"/>
                <a:gd name="connsiteX16316" fmla="*/ 1053745 w 2663714"/>
                <a:gd name="connsiteY16316" fmla="*/ 1952090 h 2179871"/>
                <a:gd name="connsiteX16317" fmla="*/ 1044019 w 2663714"/>
                <a:gd name="connsiteY16317" fmla="*/ 1951151 h 2179871"/>
                <a:gd name="connsiteX16318" fmla="*/ 1154505 w 2663714"/>
                <a:gd name="connsiteY16318" fmla="*/ 1946116 h 2179871"/>
                <a:gd name="connsiteX16319" fmla="*/ 1185816 w 2663714"/>
                <a:gd name="connsiteY16319" fmla="*/ 1944664 h 2179871"/>
                <a:gd name="connsiteX16320" fmla="*/ 1218237 w 2663714"/>
                <a:gd name="connsiteY16320" fmla="*/ 1950553 h 2179871"/>
                <a:gd name="connsiteX16321" fmla="*/ 1125753 w 2663714"/>
                <a:gd name="connsiteY16321" fmla="*/ 1955845 h 2179871"/>
                <a:gd name="connsiteX16322" fmla="*/ 986174 w 2663714"/>
                <a:gd name="connsiteY16322" fmla="*/ 1951578 h 2179871"/>
                <a:gd name="connsiteX16323" fmla="*/ 993938 w 2663714"/>
                <a:gd name="connsiteY16323" fmla="*/ 1954224 h 2179871"/>
                <a:gd name="connsiteX16324" fmla="*/ 973376 w 2663714"/>
                <a:gd name="connsiteY16324" fmla="*/ 1951578 h 2179871"/>
                <a:gd name="connsiteX16325" fmla="*/ 986088 w 2663714"/>
                <a:gd name="connsiteY16325" fmla="*/ 1951578 h 2179871"/>
                <a:gd name="connsiteX16326" fmla="*/ 1197675 w 2663714"/>
                <a:gd name="connsiteY16326" fmla="*/ 1990924 h 2179871"/>
                <a:gd name="connsiteX16327" fmla="*/ 1238969 w 2663714"/>
                <a:gd name="connsiteY16327" fmla="*/ 1998178 h 2179871"/>
                <a:gd name="connsiteX16328" fmla="*/ 1231802 w 2663714"/>
                <a:gd name="connsiteY16328" fmla="*/ 1999629 h 2179871"/>
                <a:gd name="connsiteX16329" fmla="*/ 1208426 w 2663714"/>
                <a:gd name="connsiteY16329" fmla="*/ 1994167 h 2179871"/>
                <a:gd name="connsiteX16330" fmla="*/ 1195713 w 2663714"/>
                <a:gd name="connsiteY16330" fmla="*/ 1991265 h 2179871"/>
                <a:gd name="connsiteX16331" fmla="*/ 1197761 w 2663714"/>
                <a:gd name="connsiteY16331" fmla="*/ 1990924 h 2179871"/>
                <a:gd name="connsiteX16332" fmla="*/ 1255606 w 2663714"/>
                <a:gd name="connsiteY16332" fmla="*/ 2001678 h 2179871"/>
                <a:gd name="connsiteX16333" fmla="*/ 1255947 w 2663714"/>
                <a:gd name="connsiteY16333" fmla="*/ 2001678 h 2179871"/>
                <a:gd name="connsiteX16334" fmla="*/ 1247842 w 2663714"/>
                <a:gd name="connsiteY16334" fmla="*/ 2003555 h 2179871"/>
                <a:gd name="connsiteX16335" fmla="*/ 1246648 w 2663714"/>
                <a:gd name="connsiteY16335" fmla="*/ 2003299 h 2179871"/>
                <a:gd name="connsiteX16336" fmla="*/ 1255606 w 2663714"/>
                <a:gd name="connsiteY16336" fmla="*/ 2001678 h 2179871"/>
                <a:gd name="connsiteX16337" fmla="*/ 1246648 w 2663714"/>
                <a:gd name="connsiteY16337" fmla="*/ 2003811 h 2179871"/>
                <a:gd name="connsiteX16338" fmla="*/ 1234533 w 2663714"/>
                <a:gd name="connsiteY16338" fmla="*/ 2006542 h 2179871"/>
                <a:gd name="connsiteX16339" fmla="*/ 1219175 w 2663714"/>
                <a:gd name="connsiteY16339" fmla="*/ 2009615 h 2179871"/>
                <a:gd name="connsiteX16340" fmla="*/ 1203733 w 2663714"/>
                <a:gd name="connsiteY16340" fmla="*/ 2012431 h 2179871"/>
                <a:gd name="connsiteX16341" fmla="*/ 1203733 w 2663714"/>
                <a:gd name="connsiteY16341" fmla="*/ 2012687 h 2179871"/>
                <a:gd name="connsiteX16342" fmla="*/ 1219346 w 2663714"/>
                <a:gd name="connsiteY16342" fmla="*/ 2010724 h 2179871"/>
                <a:gd name="connsiteX16343" fmla="*/ 1234959 w 2663714"/>
                <a:gd name="connsiteY16343" fmla="*/ 2008505 h 2179871"/>
                <a:gd name="connsiteX16344" fmla="*/ 1264564 w 2663714"/>
                <a:gd name="connsiteY16344" fmla="*/ 2003726 h 2179871"/>
                <a:gd name="connsiteX16345" fmla="*/ 1272840 w 2663714"/>
                <a:gd name="connsiteY16345" fmla="*/ 2005603 h 2179871"/>
                <a:gd name="connsiteX16346" fmla="*/ 1281627 w 2663714"/>
                <a:gd name="connsiteY16346" fmla="*/ 2007908 h 2179871"/>
                <a:gd name="connsiteX16347" fmla="*/ 1290415 w 2663714"/>
                <a:gd name="connsiteY16347" fmla="*/ 2010212 h 2179871"/>
                <a:gd name="connsiteX16348" fmla="*/ 1299117 w 2663714"/>
                <a:gd name="connsiteY16348" fmla="*/ 2012687 h 2179871"/>
                <a:gd name="connsiteX16349" fmla="*/ 1310379 w 2663714"/>
                <a:gd name="connsiteY16349" fmla="*/ 2016101 h 2179871"/>
                <a:gd name="connsiteX16350" fmla="*/ 1309697 w 2663714"/>
                <a:gd name="connsiteY16350" fmla="*/ 2016272 h 2179871"/>
                <a:gd name="connsiteX16351" fmla="*/ 1302701 w 2663714"/>
                <a:gd name="connsiteY16351" fmla="*/ 2015589 h 2179871"/>
                <a:gd name="connsiteX16352" fmla="*/ 1250572 w 2663714"/>
                <a:gd name="connsiteY16352" fmla="*/ 2011322 h 2179871"/>
                <a:gd name="connsiteX16353" fmla="*/ 1250572 w 2663714"/>
                <a:gd name="connsiteY16353" fmla="*/ 2011663 h 2179871"/>
                <a:gd name="connsiteX16354" fmla="*/ 1302786 w 2663714"/>
                <a:gd name="connsiteY16354" fmla="*/ 2017638 h 2179871"/>
                <a:gd name="connsiteX16355" fmla="*/ 1303895 w 2663714"/>
                <a:gd name="connsiteY16355" fmla="*/ 2017808 h 2179871"/>
                <a:gd name="connsiteX16356" fmla="*/ 1289903 w 2663714"/>
                <a:gd name="connsiteY16356" fmla="*/ 2021649 h 2179871"/>
                <a:gd name="connsiteX16357" fmla="*/ 1249463 w 2663714"/>
                <a:gd name="connsiteY16357" fmla="*/ 2031293 h 2179871"/>
                <a:gd name="connsiteX16358" fmla="*/ 1226683 w 2663714"/>
                <a:gd name="connsiteY16358" fmla="*/ 2030098 h 2179871"/>
                <a:gd name="connsiteX16359" fmla="*/ 1221393 w 2663714"/>
                <a:gd name="connsiteY16359" fmla="*/ 2029928 h 2179871"/>
                <a:gd name="connsiteX16360" fmla="*/ 1145291 w 2663714"/>
                <a:gd name="connsiteY16360" fmla="*/ 2015333 h 2179871"/>
                <a:gd name="connsiteX16361" fmla="*/ 1151604 w 2663714"/>
                <a:gd name="connsiteY16361" fmla="*/ 2014906 h 2179871"/>
                <a:gd name="connsiteX16362" fmla="*/ 1207316 w 2663714"/>
                <a:gd name="connsiteY16362" fmla="*/ 2009188 h 2179871"/>
                <a:gd name="connsiteX16363" fmla="*/ 1245026 w 2663714"/>
                <a:gd name="connsiteY16363" fmla="*/ 2003470 h 2179871"/>
                <a:gd name="connsiteX16364" fmla="*/ 1246562 w 2663714"/>
                <a:gd name="connsiteY16364" fmla="*/ 2003811 h 2179871"/>
                <a:gd name="connsiteX16365" fmla="*/ 1243064 w 2663714"/>
                <a:gd name="connsiteY16365" fmla="*/ 2032659 h 2179871"/>
                <a:gd name="connsiteX16366" fmla="*/ 1238798 w 2663714"/>
                <a:gd name="connsiteY16366" fmla="*/ 2033512 h 2179871"/>
                <a:gd name="connsiteX16367" fmla="*/ 1228987 w 2663714"/>
                <a:gd name="connsiteY16367" fmla="*/ 2031464 h 2179871"/>
                <a:gd name="connsiteX16368" fmla="*/ 1243064 w 2663714"/>
                <a:gd name="connsiteY16368" fmla="*/ 2032659 h 2179871"/>
                <a:gd name="connsiteX16369" fmla="*/ 1336486 w 2663714"/>
                <a:gd name="connsiteY16369" fmla="*/ 2046570 h 2179871"/>
                <a:gd name="connsiteX16370" fmla="*/ 1345786 w 2663714"/>
                <a:gd name="connsiteY16370" fmla="*/ 2044352 h 2179871"/>
                <a:gd name="connsiteX16371" fmla="*/ 1361911 w 2663714"/>
                <a:gd name="connsiteY16371" fmla="*/ 2046656 h 2179871"/>
                <a:gd name="connsiteX16372" fmla="*/ 1350820 w 2663714"/>
                <a:gd name="connsiteY16372" fmla="*/ 2051094 h 2179871"/>
                <a:gd name="connsiteX16373" fmla="*/ 1333756 w 2663714"/>
                <a:gd name="connsiteY16373" fmla="*/ 2057410 h 2179871"/>
                <a:gd name="connsiteX16374" fmla="*/ 1312000 w 2663714"/>
                <a:gd name="connsiteY16374" fmla="*/ 2051521 h 2179871"/>
                <a:gd name="connsiteX16375" fmla="*/ 1336486 w 2663714"/>
                <a:gd name="connsiteY16375" fmla="*/ 2046485 h 2179871"/>
                <a:gd name="connsiteX16376" fmla="*/ 1352185 w 2663714"/>
                <a:gd name="connsiteY16376" fmla="*/ 2054337 h 2179871"/>
                <a:gd name="connsiteX16377" fmla="*/ 1370784 w 2663714"/>
                <a:gd name="connsiteY16377" fmla="*/ 2048277 h 2179871"/>
                <a:gd name="connsiteX16378" fmla="*/ 1371467 w 2663714"/>
                <a:gd name="connsiteY16378" fmla="*/ 2048022 h 2179871"/>
                <a:gd name="connsiteX16379" fmla="*/ 1397488 w 2663714"/>
                <a:gd name="connsiteY16379" fmla="*/ 2052033 h 2179871"/>
                <a:gd name="connsiteX16380" fmla="*/ 1397488 w 2663714"/>
                <a:gd name="connsiteY16380" fmla="*/ 2052033 h 2179871"/>
                <a:gd name="connsiteX16381" fmla="*/ 1397574 w 2663714"/>
                <a:gd name="connsiteY16381" fmla="*/ 2052033 h 2179871"/>
                <a:gd name="connsiteX16382" fmla="*/ 1397659 w 2663714"/>
                <a:gd name="connsiteY16382" fmla="*/ 2052033 h 2179871"/>
                <a:gd name="connsiteX16383" fmla="*/ 1397659 w 2663714"/>
                <a:gd name="connsiteY16383" fmla="*/ 2052033 h 2179871"/>
                <a:gd name="connsiteX16384" fmla="*/ 1405423 w 2663714"/>
                <a:gd name="connsiteY16384" fmla="*/ 2053142 h 2179871"/>
                <a:gd name="connsiteX16385" fmla="*/ 1384008 w 2663714"/>
                <a:gd name="connsiteY16385" fmla="*/ 2060739 h 2179871"/>
                <a:gd name="connsiteX16386" fmla="*/ 1366518 w 2663714"/>
                <a:gd name="connsiteY16386" fmla="*/ 2066457 h 2179871"/>
                <a:gd name="connsiteX16387" fmla="*/ 1338022 w 2663714"/>
                <a:gd name="connsiteY16387" fmla="*/ 2058519 h 2179871"/>
                <a:gd name="connsiteX16388" fmla="*/ 1352185 w 2663714"/>
                <a:gd name="connsiteY16388" fmla="*/ 2054252 h 2179871"/>
                <a:gd name="connsiteX16389" fmla="*/ 1383582 w 2663714"/>
                <a:gd name="connsiteY16389" fmla="*/ 2073200 h 2179871"/>
                <a:gd name="connsiteX16390" fmla="*/ 1398256 w 2663714"/>
                <a:gd name="connsiteY16390" fmla="*/ 2076784 h 2179871"/>
                <a:gd name="connsiteX16391" fmla="*/ 1367968 w 2663714"/>
                <a:gd name="connsiteY16391" fmla="*/ 2087282 h 2179871"/>
                <a:gd name="connsiteX16392" fmla="*/ 1363191 w 2663714"/>
                <a:gd name="connsiteY16392" fmla="*/ 2086172 h 2179871"/>
                <a:gd name="connsiteX16393" fmla="*/ 1363191 w 2663714"/>
                <a:gd name="connsiteY16393" fmla="*/ 2086172 h 2179871"/>
                <a:gd name="connsiteX16394" fmla="*/ 1362850 w 2663714"/>
                <a:gd name="connsiteY16394" fmla="*/ 2086172 h 2179871"/>
                <a:gd name="connsiteX16395" fmla="*/ 1362508 w 2663714"/>
                <a:gd name="connsiteY16395" fmla="*/ 2086172 h 2179871"/>
                <a:gd name="connsiteX16396" fmla="*/ 1362508 w 2663714"/>
                <a:gd name="connsiteY16396" fmla="*/ 2086172 h 2179871"/>
                <a:gd name="connsiteX16397" fmla="*/ 1327357 w 2663714"/>
                <a:gd name="connsiteY16397" fmla="*/ 2079430 h 2179871"/>
                <a:gd name="connsiteX16398" fmla="*/ 1341094 w 2663714"/>
                <a:gd name="connsiteY16398" fmla="*/ 2076528 h 2179871"/>
                <a:gd name="connsiteX16399" fmla="*/ 1365238 w 2663714"/>
                <a:gd name="connsiteY16399" fmla="*/ 2070895 h 2179871"/>
                <a:gd name="connsiteX16400" fmla="*/ 1383667 w 2663714"/>
                <a:gd name="connsiteY16400" fmla="*/ 2073370 h 2179871"/>
                <a:gd name="connsiteX16401" fmla="*/ 1372490 w 2663714"/>
                <a:gd name="connsiteY16401" fmla="*/ 2088306 h 2179871"/>
                <a:gd name="connsiteX16402" fmla="*/ 1406191 w 2663714"/>
                <a:gd name="connsiteY16402" fmla="*/ 2078747 h 2179871"/>
                <a:gd name="connsiteX16403" fmla="*/ 1417623 w 2663714"/>
                <a:gd name="connsiteY16403" fmla="*/ 2081564 h 2179871"/>
                <a:gd name="connsiteX16404" fmla="*/ 1392540 w 2663714"/>
                <a:gd name="connsiteY16404" fmla="*/ 2091720 h 2179871"/>
                <a:gd name="connsiteX16405" fmla="*/ 1383582 w 2663714"/>
                <a:gd name="connsiteY16405" fmla="*/ 2090952 h 2179871"/>
                <a:gd name="connsiteX16406" fmla="*/ 1372405 w 2663714"/>
                <a:gd name="connsiteY16406" fmla="*/ 2088306 h 2179871"/>
                <a:gd name="connsiteX16407" fmla="*/ 1383923 w 2663714"/>
                <a:gd name="connsiteY16407" fmla="*/ 2097609 h 2179871"/>
                <a:gd name="connsiteX16408" fmla="*/ 1404314 w 2663714"/>
                <a:gd name="connsiteY16408" fmla="*/ 2101962 h 2179871"/>
                <a:gd name="connsiteX16409" fmla="*/ 1403375 w 2663714"/>
                <a:gd name="connsiteY16409" fmla="*/ 2102389 h 2179871"/>
                <a:gd name="connsiteX16410" fmla="*/ 1393820 w 2663714"/>
                <a:gd name="connsiteY16410" fmla="*/ 2106059 h 2179871"/>
                <a:gd name="connsiteX16411" fmla="*/ 1384776 w 2663714"/>
                <a:gd name="connsiteY16411" fmla="*/ 2109473 h 2179871"/>
                <a:gd name="connsiteX16412" fmla="*/ 1382472 w 2663714"/>
                <a:gd name="connsiteY16412" fmla="*/ 2098121 h 2179871"/>
                <a:gd name="connsiteX16413" fmla="*/ 1384008 w 2663714"/>
                <a:gd name="connsiteY16413" fmla="*/ 2097695 h 2179871"/>
                <a:gd name="connsiteX16414" fmla="*/ 1495603 w 2663714"/>
                <a:gd name="connsiteY16414" fmla="*/ 2111009 h 2179871"/>
                <a:gd name="connsiteX16415" fmla="*/ 1523075 w 2663714"/>
                <a:gd name="connsiteY16415" fmla="*/ 2115106 h 2179871"/>
                <a:gd name="connsiteX16416" fmla="*/ 1520601 w 2663714"/>
                <a:gd name="connsiteY16416" fmla="*/ 2116556 h 2179871"/>
                <a:gd name="connsiteX16417" fmla="*/ 1506268 w 2663714"/>
                <a:gd name="connsiteY16417" fmla="*/ 2124323 h 2179871"/>
                <a:gd name="connsiteX16418" fmla="*/ 1500295 w 2663714"/>
                <a:gd name="connsiteY16418" fmla="*/ 2122531 h 2179871"/>
                <a:gd name="connsiteX16419" fmla="*/ 1481184 w 2663714"/>
                <a:gd name="connsiteY16419" fmla="*/ 2116898 h 2179871"/>
                <a:gd name="connsiteX16420" fmla="*/ 1495603 w 2663714"/>
                <a:gd name="connsiteY16420" fmla="*/ 2111094 h 2179871"/>
                <a:gd name="connsiteX16421" fmla="*/ 1522905 w 2663714"/>
                <a:gd name="connsiteY16421" fmla="*/ 2120653 h 2179871"/>
                <a:gd name="connsiteX16422" fmla="*/ 1531692 w 2663714"/>
                <a:gd name="connsiteY16422" fmla="*/ 2116386 h 2179871"/>
                <a:gd name="connsiteX16423" fmla="*/ 1544149 w 2663714"/>
                <a:gd name="connsiteY16423" fmla="*/ 2118434 h 2179871"/>
                <a:gd name="connsiteX16424" fmla="*/ 1556946 w 2663714"/>
                <a:gd name="connsiteY16424" fmla="*/ 2120653 h 2179871"/>
                <a:gd name="connsiteX16425" fmla="*/ 1551059 w 2663714"/>
                <a:gd name="connsiteY16425" fmla="*/ 2125177 h 2179871"/>
                <a:gd name="connsiteX16426" fmla="*/ 1538859 w 2663714"/>
                <a:gd name="connsiteY16426" fmla="*/ 2134223 h 2179871"/>
                <a:gd name="connsiteX16427" fmla="*/ 1524440 w 2663714"/>
                <a:gd name="connsiteY16427" fmla="*/ 2129700 h 2179871"/>
                <a:gd name="connsiteX16428" fmla="*/ 1511557 w 2663714"/>
                <a:gd name="connsiteY16428" fmla="*/ 2125774 h 2179871"/>
                <a:gd name="connsiteX16429" fmla="*/ 1522990 w 2663714"/>
                <a:gd name="connsiteY16429" fmla="*/ 2120653 h 2179871"/>
                <a:gd name="connsiteX16430" fmla="*/ 1544746 w 2663714"/>
                <a:gd name="connsiteY16430" fmla="*/ 2116386 h 2179871"/>
                <a:gd name="connsiteX16431" fmla="*/ 1535446 w 2663714"/>
                <a:gd name="connsiteY16431" fmla="*/ 2114508 h 2179871"/>
                <a:gd name="connsiteX16432" fmla="*/ 1555496 w 2663714"/>
                <a:gd name="connsiteY16432" fmla="*/ 2104096 h 2179871"/>
                <a:gd name="connsiteX16433" fmla="*/ 1555496 w 2663714"/>
                <a:gd name="connsiteY16433" fmla="*/ 2104096 h 2179871"/>
                <a:gd name="connsiteX16434" fmla="*/ 1555496 w 2663714"/>
                <a:gd name="connsiteY16434" fmla="*/ 2104096 h 2179871"/>
                <a:gd name="connsiteX16435" fmla="*/ 1555496 w 2663714"/>
                <a:gd name="connsiteY16435" fmla="*/ 2104096 h 2179871"/>
                <a:gd name="connsiteX16436" fmla="*/ 1555496 w 2663714"/>
                <a:gd name="connsiteY16436" fmla="*/ 2104096 h 2179871"/>
                <a:gd name="connsiteX16437" fmla="*/ 1561127 w 2663714"/>
                <a:gd name="connsiteY16437" fmla="*/ 2100511 h 2179871"/>
                <a:gd name="connsiteX16438" fmla="*/ 1578276 w 2663714"/>
                <a:gd name="connsiteY16438" fmla="*/ 2103754 h 2179871"/>
                <a:gd name="connsiteX16439" fmla="*/ 1558311 w 2663714"/>
                <a:gd name="connsiteY16439" fmla="*/ 2119458 h 2179871"/>
                <a:gd name="connsiteX16440" fmla="*/ 1544575 w 2663714"/>
                <a:gd name="connsiteY16440" fmla="*/ 2116471 h 2179871"/>
                <a:gd name="connsiteX16441" fmla="*/ 1617351 w 2663714"/>
                <a:gd name="connsiteY16441" fmla="*/ 2073797 h 2179871"/>
                <a:gd name="connsiteX16442" fmla="*/ 1606259 w 2663714"/>
                <a:gd name="connsiteY16442" fmla="*/ 2070639 h 2179871"/>
                <a:gd name="connsiteX16443" fmla="*/ 1604638 w 2663714"/>
                <a:gd name="connsiteY16443" fmla="*/ 2070212 h 2179871"/>
                <a:gd name="connsiteX16444" fmla="*/ 1615474 w 2663714"/>
                <a:gd name="connsiteY16444" fmla="*/ 2061848 h 2179871"/>
                <a:gd name="connsiteX16445" fmla="*/ 1619228 w 2663714"/>
                <a:gd name="connsiteY16445" fmla="*/ 2058861 h 2179871"/>
                <a:gd name="connsiteX16446" fmla="*/ 1632196 w 2663714"/>
                <a:gd name="connsiteY16446" fmla="*/ 2062787 h 2179871"/>
                <a:gd name="connsiteX16447" fmla="*/ 1617266 w 2663714"/>
                <a:gd name="connsiteY16447" fmla="*/ 2073797 h 2179871"/>
                <a:gd name="connsiteX16448" fmla="*/ 1620337 w 2663714"/>
                <a:gd name="connsiteY16448" fmla="*/ 2058007 h 2179871"/>
                <a:gd name="connsiteX16449" fmla="*/ 1625712 w 2663714"/>
                <a:gd name="connsiteY16449" fmla="*/ 2053654 h 2179871"/>
                <a:gd name="connsiteX16450" fmla="*/ 1635353 w 2663714"/>
                <a:gd name="connsiteY16450" fmla="*/ 2045632 h 2179871"/>
                <a:gd name="connsiteX16451" fmla="*/ 1642690 w 2663714"/>
                <a:gd name="connsiteY16451" fmla="*/ 2048534 h 2179871"/>
                <a:gd name="connsiteX16452" fmla="*/ 1647809 w 2663714"/>
                <a:gd name="connsiteY16452" fmla="*/ 2050923 h 2179871"/>
                <a:gd name="connsiteX16453" fmla="*/ 1647212 w 2663714"/>
                <a:gd name="connsiteY16453" fmla="*/ 2051435 h 2179871"/>
                <a:gd name="connsiteX16454" fmla="*/ 1632879 w 2663714"/>
                <a:gd name="connsiteY16454" fmla="*/ 2062275 h 2179871"/>
                <a:gd name="connsiteX16455" fmla="*/ 1620337 w 2663714"/>
                <a:gd name="connsiteY16455" fmla="*/ 2057922 h 2179871"/>
                <a:gd name="connsiteX16456" fmla="*/ 1653696 w 2663714"/>
                <a:gd name="connsiteY16456" fmla="*/ 2039145 h 2179871"/>
                <a:gd name="connsiteX16457" fmla="*/ 1660948 w 2663714"/>
                <a:gd name="connsiteY16457" fmla="*/ 2040596 h 2179871"/>
                <a:gd name="connsiteX16458" fmla="*/ 1659668 w 2663714"/>
                <a:gd name="connsiteY16458" fmla="*/ 2041621 h 2179871"/>
                <a:gd name="connsiteX16459" fmla="*/ 1653696 w 2663714"/>
                <a:gd name="connsiteY16459" fmla="*/ 2039145 h 2179871"/>
                <a:gd name="connsiteX16460" fmla="*/ 1607539 w 2663714"/>
                <a:gd name="connsiteY16460" fmla="*/ 2019601 h 2179871"/>
                <a:gd name="connsiteX16461" fmla="*/ 1593633 w 2663714"/>
                <a:gd name="connsiteY16461" fmla="*/ 2013797 h 2179871"/>
                <a:gd name="connsiteX16462" fmla="*/ 1607539 w 2663714"/>
                <a:gd name="connsiteY16462" fmla="*/ 2015760 h 2179871"/>
                <a:gd name="connsiteX16463" fmla="*/ 1607539 w 2663714"/>
                <a:gd name="connsiteY16463" fmla="*/ 2015760 h 2179871"/>
                <a:gd name="connsiteX16464" fmla="*/ 1607710 w 2663714"/>
                <a:gd name="connsiteY16464" fmla="*/ 2015760 h 2179871"/>
                <a:gd name="connsiteX16465" fmla="*/ 1607880 w 2663714"/>
                <a:gd name="connsiteY16465" fmla="*/ 2015760 h 2179871"/>
                <a:gd name="connsiteX16466" fmla="*/ 1607880 w 2663714"/>
                <a:gd name="connsiteY16466" fmla="*/ 2015760 h 2179871"/>
                <a:gd name="connsiteX16467" fmla="*/ 1617095 w 2663714"/>
                <a:gd name="connsiteY16467" fmla="*/ 2016614 h 2179871"/>
                <a:gd name="connsiteX16468" fmla="*/ 1611805 w 2663714"/>
                <a:gd name="connsiteY16468" fmla="*/ 2020113 h 2179871"/>
                <a:gd name="connsiteX16469" fmla="*/ 1607539 w 2663714"/>
                <a:gd name="connsiteY16469" fmla="*/ 2019601 h 2179871"/>
                <a:gd name="connsiteX16470" fmla="*/ 1608563 w 2663714"/>
                <a:gd name="connsiteY16470" fmla="*/ 2008847 h 2179871"/>
                <a:gd name="connsiteX16471" fmla="*/ 1608563 w 2663714"/>
                <a:gd name="connsiteY16471" fmla="*/ 2008847 h 2179871"/>
                <a:gd name="connsiteX16472" fmla="*/ 1608563 w 2663714"/>
                <a:gd name="connsiteY16472" fmla="*/ 2008847 h 2179871"/>
                <a:gd name="connsiteX16473" fmla="*/ 1608563 w 2663714"/>
                <a:gd name="connsiteY16473" fmla="*/ 2008847 h 2179871"/>
                <a:gd name="connsiteX16474" fmla="*/ 1608563 w 2663714"/>
                <a:gd name="connsiteY16474" fmla="*/ 2008847 h 2179871"/>
                <a:gd name="connsiteX16475" fmla="*/ 1586893 w 2663714"/>
                <a:gd name="connsiteY16475" fmla="*/ 2007139 h 2179871"/>
                <a:gd name="connsiteX16476" fmla="*/ 1587746 w 2663714"/>
                <a:gd name="connsiteY16476" fmla="*/ 2006457 h 2179871"/>
                <a:gd name="connsiteX16477" fmla="*/ 1597643 w 2663714"/>
                <a:gd name="connsiteY16477" fmla="*/ 2007481 h 2179871"/>
                <a:gd name="connsiteX16478" fmla="*/ 1597643 w 2663714"/>
                <a:gd name="connsiteY16478" fmla="*/ 2007139 h 2179871"/>
                <a:gd name="connsiteX16479" fmla="*/ 1588428 w 2663714"/>
                <a:gd name="connsiteY16479" fmla="*/ 2005945 h 2179871"/>
                <a:gd name="connsiteX16480" fmla="*/ 1590390 w 2663714"/>
                <a:gd name="connsiteY16480" fmla="*/ 2004408 h 2179871"/>
                <a:gd name="connsiteX16481" fmla="*/ 1619569 w 2663714"/>
                <a:gd name="connsiteY16481" fmla="*/ 2007139 h 2179871"/>
                <a:gd name="connsiteX16482" fmla="*/ 1622641 w 2663714"/>
                <a:gd name="connsiteY16482" fmla="*/ 2008505 h 2179871"/>
                <a:gd name="connsiteX16483" fmla="*/ 1630916 w 2663714"/>
                <a:gd name="connsiteY16483" fmla="*/ 2012261 h 2179871"/>
                <a:gd name="connsiteX16484" fmla="*/ 1608648 w 2663714"/>
                <a:gd name="connsiteY16484" fmla="*/ 2008847 h 2179871"/>
                <a:gd name="connsiteX16485" fmla="*/ 1625285 w 2663714"/>
                <a:gd name="connsiteY16485" fmla="*/ 2007652 h 2179871"/>
                <a:gd name="connsiteX16486" fmla="*/ 1653184 w 2663714"/>
                <a:gd name="connsiteY16486" fmla="*/ 2009359 h 2179871"/>
                <a:gd name="connsiteX16487" fmla="*/ 1690638 w 2663714"/>
                <a:gd name="connsiteY16487" fmla="*/ 2023100 h 2179871"/>
                <a:gd name="connsiteX16488" fmla="*/ 1671613 w 2663714"/>
                <a:gd name="connsiteY16488" fmla="*/ 2019515 h 2179871"/>
                <a:gd name="connsiteX16489" fmla="*/ 1636462 w 2663714"/>
                <a:gd name="connsiteY16489" fmla="*/ 2013199 h 2179871"/>
                <a:gd name="connsiteX16490" fmla="*/ 1625285 w 2663714"/>
                <a:gd name="connsiteY16490" fmla="*/ 2007652 h 2179871"/>
                <a:gd name="connsiteX16491" fmla="*/ 1612061 w 2663714"/>
                <a:gd name="connsiteY16491" fmla="*/ 2001080 h 2179871"/>
                <a:gd name="connsiteX16492" fmla="*/ 1578958 w 2663714"/>
                <a:gd name="connsiteY16492" fmla="*/ 1984864 h 2179871"/>
                <a:gd name="connsiteX16493" fmla="*/ 1585186 w 2663714"/>
                <a:gd name="connsiteY16493" fmla="*/ 1985120 h 2179871"/>
                <a:gd name="connsiteX16494" fmla="*/ 1641837 w 2663714"/>
                <a:gd name="connsiteY16494" fmla="*/ 2005347 h 2179871"/>
                <a:gd name="connsiteX16495" fmla="*/ 1612061 w 2663714"/>
                <a:gd name="connsiteY16495" fmla="*/ 2001165 h 2179871"/>
                <a:gd name="connsiteX16496" fmla="*/ 1593206 w 2663714"/>
                <a:gd name="connsiteY16496" fmla="*/ 1982901 h 2179871"/>
                <a:gd name="connsiteX16497" fmla="*/ 1582797 w 2663714"/>
                <a:gd name="connsiteY16497" fmla="*/ 1978719 h 2179871"/>
                <a:gd name="connsiteX16498" fmla="*/ 1599519 w 2663714"/>
                <a:gd name="connsiteY16498" fmla="*/ 1983584 h 2179871"/>
                <a:gd name="connsiteX16499" fmla="*/ 1598155 w 2663714"/>
                <a:gd name="connsiteY16499" fmla="*/ 1983413 h 2179871"/>
                <a:gd name="connsiteX16500" fmla="*/ 1593121 w 2663714"/>
                <a:gd name="connsiteY16500" fmla="*/ 1982815 h 2179871"/>
                <a:gd name="connsiteX16501" fmla="*/ 1409262 w 2663714"/>
                <a:gd name="connsiteY16501" fmla="*/ 1916670 h 2179871"/>
                <a:gd name="connsiteX16502" fmla="*/ 1384605 w 2663714"/>
                <a:gd name="connsiteY16502" fmla="*/ 1908477 h 2179871"/>
                <a:gd name="connsiteX16503" fmla="*/ 1397232 w 2663714"/>
                <a:gd name="connsiteY16503" fmla="*/ 1908050 h 2179871"/>
                <a:gd name="connsiteX16504" fmla="*/ 1435625 w 2663714"/>
                <a:gd name="connsiteY16504" fmla="*/ 1925461 h 2179871"/>
                <a:gd name="connsiteX16505" fmla="*/ 1409262 w 2663714"/>
                <a:gd name="connsiteY16505" fmla="*/ 1916670 h 2179871"/>
                <a:gd name="connsiteX16506" fmla="*/ 1368822 w 2663714"/>
                <a:gd name="connsiteY16506" fmla="*/ 1901990 h 2179871"/>
                <a:gd name="connsiteX16507" fmla="*/ 1368822 w 2663714"/>
                <a:gd name="connsiteY16507" fmla="*/ 1901990 h 2179871"/>
                <a:gd name="connsiteX16508" fmla="*/ 1368651 w 2663714"/>
                <a:gd name="connsiteY16508" fmla="*/ 1901990 h 2179871"/>
                <a:gd name="connsiteX16509" fmla="*/ 1368480 w 2663714"/>
                <a:gd name="connsiteY16509" fmla="*/ 1901990 h 2179871"/>
                <a:gd name="connsiteX16510" fmla="*/ 1368480 w 2663714"/>
                <a:gd name="connsiteY16510" fmla="*/ 1901990 h 2179871"/>
                <a:gd name="connsiteX16511" fmla="*/ 1358072 w 2663714"/>
                <a:gd name="connsiteY16511" fmla="*/ 1902417 h 2179871"/>
                <a:gd name="connsiteX16512" fmla="*/ 1351332 w 2663714"/>
                <a:gd name="connsiteY16512" fmla="*/ 1899430 h 2179871"/>
                <a:gd name="connsiteX16513" fmla="*/ 1375903 w 2663714"/>
                <a:gd name="connsiteY16513" fmla="*/ 1898576 h 2179871"/>
                <a:gd name="connsiteX16514" fmla="*/ 1384520 w 2663714"/>
                <a:gd name="connsiteY16514" fmla="*/ 1902332 h 2179871"/>
                <a:gd name="connsiteX16515" fmla="*/ 1368822 w 2663714"/>
                <a:gd name="connsiteY16515" fmla="*/ 1901990 h 2179871"/>
                <a:gd name="connsiteX16516" fmla="*/ 1344933 w 2663714"/>
                <a:gd name="connsiteY16516" fmla="*/ 1903015 h 2179871"/>
                <a:gd name="connsiteX16517" fmla="*/ 1326334 w 2663714"/>
                <a:gd name="connsiteY16517" fmla="*/ 1904039 h 2179871"/>
                <a:gd name="connsiteX16518" fmla="*/ 1317887 w 2663714"/>
                <a:gd name="connsiteY16518" fmla="*/ 1900369 h 2179871"/>
                <a:gd name="connsiteX16519" fmla="*/ 1338278 w 2663714"/>
                <a:gd name="connsiteY16519" fmla="*/ 1899856 h 2179871"/>
                <a:gd name="connsiteX16520" fmla="*/ 1344933 w 2663714"/>
                <a:gd name="connsiteY16520" fmla="*/ 1903100 h 2179871"/>
                <a:gd name="connsiteX16521" fmla="*/ 1306540 w 2663714"/>
                <a:gd name="connsiteY16521" fmla="*/ 1893626 h 2179871"/>
                <a:gd name="connsiteX16522" fmla="*/ 1306540 w 2663714"/>
                <a:gd name="connsiteY16522" fmla="*/ 1893626 h 2179871"/>
                <a:gd name="connsiteX16523" fmla="*/ 1306370 w 2663714"/>
                <a:gd name="connsiteY16523" fmla="*/ 1893626 h 2179871"/>
                <a:gd name="connsiteX16524" fmla="*/ 1306113 w 2663714"/>
                <a:gd name="connsiteY16524" fmla="*/ 1893626 h 2179871"/>
                <a:gd name="connsiteX16525" fmla="*/ 1306113 w 2663714"/>
                <a:gd name="connsiteY16525" fmla="*/ 1893626 h 2179871"/>
                <a:gd name="connsiteX16526" fmla="*/ 1302871 w 2663714"/>
                <a:gd name="connsiteY16526" fmla="*/ 1893626 h 2179871"/>
                <a:gd name="connsiteX16527" fmla="*/ 1267635 w 2663714"/>
                <a:gd name="connsiteY16527" fmla="*/ 1878264 h 2179871"/>
                <a:gd name="connsiteX16528" fmla="*/ 1292036 w 2663714"/>
                <a:gd name="connsiteY16528" fmla="*/ 1877325 h 2179871"/>
                <a:gd name="connsiteX16529" fmla="*/ 1326419 w 2663714"/>
                <a:gd name="connsiteY16529" fmla="*/ 1893968 h 2179871"/>
                <a:gd name="connsiteX16530" fmla="*/ 1306540 w 2663714"/>
                <a:gd name="connsiteY16530" fmla="*/ 1893541 h 2179871"/>
                <a:gd name="connsiteX16531" fmla="*/ 1261749 w 2663714"/>
                <a:gd name="connsiteY16531" fmla="*/ 1871521 h 2179871"/>
                <a:gd name="connsiteX16532" fmla="*/ 1261749 w 2663714"/>
                <a:gd name="connsiteY16532" fmla="*/ 1871521 h 2179871"/>
                <a:gd name="connsiteX16533" fmla="*/ 1261578 w 2663714"/>
                <a:gd name="connsiteY16533" fmla="*/ 1871521 h 2179871"/>
                <a:gd name="connsiteX16534" fmla="*/ 1261407 w 2663714"/>
                <a:gd name="connsiteY16534" fmla="*/ 1871521 h 2179871"/>
                <a:gd name="connsiteX16535" fmla="*/ 1261407 w 2663714"/>
                <a:gd name="connsiteY16535" fmla="*/ 1871521 h 2179871"/>
                <a:gd name="connsiteX16536" fmla="*/ 1252364 w 2663714"/>
                <a:gd name="connsiteY16536" fmla="*/ 1871862 h 2179871"/>
                <a:gd name="connsiteX16537" fmla="*/ 1216275 w 2663714"/>
                <a:gd name="connsiteY16537" fmla="*/ 1857012 h 2179871"/>
                <a:gd name="connsiteX16538" fmla="*/ 1248183 w 2663714"/>
                <a:gd name="connsiteY16538" fmla="*/ 1858804 h 2179871"/>
                <a:gd name="connsiteX16539" fmla="*/ 1248183 w 2663714"/>
                <a:gd name="connsiteY16539" fmla="*/ 1858804 h 2179871"/>
                <a:gd name="connsiteX16540" fmla="*/ 1248183 w 2663714"/>
                <a:gd name="connsiteY16540" fmla="*/ 1858804 h 2179871"/>
                <a:gd name="connsiteX16541" fmla="*/ 1248183 w 2663714"/>
                <a:gd name="connsiteY16541" fmla="*/ 1858804 h 2179871"/>
                <a:gd name="connsiteX16542" fmla="*/ 1248183 w 2663714"/>
                <a:gd name="connsiteY16542" fmla="*/ 1858804 h 2179871"/>
                <a:gd name="connsiteX16543" fmla="*/ 1253644 w 2663714"/>
                <a:gd name="connsiteY16543" fmla="*/ 1858804 h 2179871"/>
                <a:gd name="connsiteX16544" fmla="*/ 1280518 w 2663714"/>
                <a:gd name="connsiteY16544" fmla="*/ 1871862 h 2179871"/>
                <a:gd name="connsiteX16545" fmla="*/ 1261749 w 2663714"/>
                <a:gd name="connsiteY16545" fmla="*/ 1871606 h 2179871"/>
                <a:gd name="connsiteX16546" fmla="*/ 1204160 w 2663714"/>
                <a:gd name="connsiteY16546" fmla="*/ 1852147 h 2179871"/>
                <a:gd name="connsiteX16547" fmla="*/ 1185304 w 2663714"/>
                <a:gd name="connsiteY16547" fmla="*/ 1844465 h 2179871"/>
                <a:gd name="connsiteX16548" fmla="*/ 1205610 w 2663714"/>
                <a:gd name="connsiteY16548" fmla="*/ 1845319 h 2179871"/>
                <a:gd name="connsiteX16549" fmla="*/ 1205610 w 2663714"/>
                <a:gd name="connsiteY16549" fmla="*/ 1845319 h 2179871"/>
                <a:gd name="connsiteX16550" fmla="*/ 1205610 w 2663714"/>
                <a:gd name="connsiteY16550" fmla="*/ 1845319 h 2179871"/>
                <a:gd name="connsiteX16551" fmla="*/ 1205610 w 2663714"/>
                <a:gd name="connsiteY16551" fmla="*/ 1845319 h 2179871"/>
                <a:gd name="connsiteX16552" fmla="*/ 1205610 w 2663714"/>
                <a:gd name="connsiteY16552" fmla="*/ 1845319 h 2179871"/>
                <a:gd name="connsiteX16553" fmla="*/ 1225745 w 2663714"/>
                <a:gd name="connsiteY16553" fmla="*/ 1845319 h 2179871"/>
                <a:gd name="connsiteX16554" fmla="*/ 1233423 w 2663714"/>
                <a:gd name="connsiteY16554" fmla="*/ 1848989 h 2179871"/>
                <a:gd name="connsiteX16555" fmla="*/ 1239054 w 2663714"/>
                <a:gd name="connsiteY16555" fmla="*/ 1851720 h 2179871"/>
                <a:gd name="connsiteX16556" fmla="*/ 1203989 w 2663714"/>
                <a:gd name="connsiteY16556" fmla="*/ 1851976 h 2179871"/>
                <a:gd name="connsiteX16557" fmla="*/ 1160136 w 2663714"/>
                <a:gd name="connsiteY16557" fmla="*/ 1838833 h 2179871"/>
                <a:gd name="connsiteX16558" fmla="*/ 1156553 w 2663714"/>
                <a:gd name="connsiteY16558" fmla="*/ 1838918 h 2179871"/>
                <a:gd name="connsiteX16559" fmla="*/ 1140001 w 2663714"/>
                <a:gd name="connsiteY16559" fmla="*/ 1831236 h 2179871"/>
                <a:gd name="connsiteX16560" fmla="*/ 1140001 w 2663714"/>
                <a:gd name="connsiteY16560" fmla="*/ 1831236 h 2179871"/>
                <a:gd name="connsiteX16561" fmla="*/ 1139916 w 2663714"/>
                <a:gd name="connsiteY16561" fmla="*/ 1831236 h 2179871"/>
                <a:gd name="connsiteX16562" fmla="*/ 1139830 w 2663714"/>
                <a:gd name="connsiteY16562" fmla="*/ 1831236 h 2179871"/>
                <a:gd name="connsiteX16563" fmla="*/ 1139830 w 2663714"/>
                <a:gd name="connsiteY16563" fmla="*/ 1831236 h 2179871"/>
                <a:gd name="connsiteX16564" fmla="*/ 1138977 w 2663714"/>
                <a:gd name="connsiteY16564" fmla="*/ 1830895 h 2179871"/>
                <a:gd name="connsiteX16565" fmla="*/ 1142219 w 2663714"/>
                <a:gd name="connsiteY16565" fmla="*/ 1830981 h 2179871"/>
                <a:gd name="connsiteX16566" fmla="*/ 1160221 w 2663714"/>
                <a:gd name="connsiteY16566" fmla="*/ 1838918 h 2179871"/>
                <a:gd name="connsiteX16567" fmla="*/ 1126094 w 2663714"/>
                <a:gd name="connsiteY16567" fmla="*/ 1825347 h 2179871"/>
                <a:gd name="connsiteX16568" fmla="*/ 1102547 w 2663714"/>
                <a:gd name="connsiteY16568" fmla="*/ 1815362 h 2179871"/>
                <a:gd name="connsiteX16569" fmla="*/ 1106812 w 2663714"/>
                <a:gd name="connsiteY16569" fmla="*/ 1815362 h 2179871"/>
                <a:gd name="connsiteX16570" fmla="*/ 1129251 w 2663714"/>
                <a:gd name="connsiteY16570" fmla="*/ 1825262 h 2179871"/>
                <a:gd name="connsiteX16571" fmla="*/ 1126009 w 2663714"/>
                <a:gd name="connsiteY16571" fmla="*/ 1825262 h 2179871"/>
                <a:gd name="connsiteX16572" fmla="*/ 1089493 w 2663714"/>
                <a:gd name="connsiteY16572" fmla="*/ 1809899 h 2179871"/>
                <a:gd name="connsiteX16573" fmla="*/ 1059035 w 2663714"/>
                <a:gd name="connsiteY16573" fmla="*/ 1797353 h 2179871"/>
                <a:gd name="connsiteX16574" fmla="*/ 1066543 w 2663714"/>
                <a:gd name="connsiteY16574" fmla="*/ 1797609 h 2179871"/>
                <a:gd name="connsiteX16575" fmla="*/ 1093929 w 2663714"/>
                <a:gd name="connsiteY16575" fmla="*/ 1809644 h 2179871"/>
                <a:gd name="connsiteX16576" fmla="*/ 1089493 w 2663714"/>
                <a:gd name="connsiteY16576" fmla="*/ 1809899 h 2179871"/>
                <a:gd name="connsiteX16577" fmla="*/ 1039668 w 2663714"/>
                <a:gd name="connsiteY16577" fmla="*/ 1793513 h 2179871"/>
                <a:gd name="connsiteX16578" fmla="*/ 1027041 w 2663714"/>
                <a:gd name="connsiteY16578" fmla="*/ 1794366 h 2179871"/>
                <a:gd name="connsiteX16579" fmla="*/ 1011683 w 2663714"/>
                <a:gd name="connsiteY16579" fmla="*/ 1795475 h 2179871"/>
                <a:gd name="connsiteX16580" fmla="*/ 1014499 w 2663714"/>
                <a:gd name="connsiteY16580" fmla="*/ 1792830 h 2179871"/>
                <a:gd name="connsiteX16581" fmla="*/ 1014329 w 2663714"/>
                <a:gd name="connsiteY16581" fmla="*/ 1792574 h 2179871"/>
                <a:gd name="connsiteX16582" fmla="*/ 1010575 w 2663714"/>
                <a:gd name="connsiteY16582" fmla="*/ 1795646 h 2179871"/>
                <a:gd name="connsiteX16583" fmla="*/ 1010319 w 2663714"/>
                <a:gd name="connsiteY16583" fmla="*/ 1795817 h 2179871"/>
                <a:gd name="connsiteX16584" fmla="*/ 982761 w 2663714"/>
                <a:gd name="connsiteY16584" fmla="*/ 1784295 h 2179871"/>
                <a:gd name="connsiteX16585" fmla="*/ 992743 w 2663714"/>
                <a:gd name="connsiteY16585" fmla="*/ 1784466 h 2179871"/>
                <a:gd name="connsiteX16586" fmla="*/ 1020898 w 2663714"/>
                <a:gd name="connsiteY16586" fmla="*/ 1785149 h 2179871"/>
                <a:gd name="connsiteX16587" fmla="*/ 1039668 w 2663714"/>
                <a:gd name="connsiteY16587" fmla="*/ 1793513 h 2179871"/>
                <a:gd name="connsiteX16588" fmla="*/ 992572 w 2663714"/>
                <a:gd name="connsiteY16588" fmla="*/ 1782502 h 2179871"/>
                <a:gd name="connsiteX16589" fmla="*/ 980202 w 2663714"/>
                <a:gd name="connsiteY16589" fmla="*/ 1783271 h 2179871"/>
                <a:gd name="connsiteX16590" fmla="*/ 973547 w 2663714"/>
                <a:gd name="connsiteY16590" fmla="*/ 1780539 h 2179871"/>
                <a:gd name="connsiteX16591" fmla="*/ 1001702 w 2663714"/>
                <a:gd name="connsiteY16591" fmla="*/ 1776784 h 2179871"/>
                <a:gd name="connsiteX16592" fmla="*/ 1011854 w 2663714"/>
                <a:gd name="connsiteY16592" fmla="*/ 1781222 h 2179871"/>
                <a:gd name="connsiteX16593" fmla="*/ 992658 w 2663714"/>
                <a:gd name="connsiteY16593" fmla="*/ 1782502 h 2179871"/>
                <a:gd name="connsiteX16594" fmla="*/ 949828 w 2663714"/>
                <a:gd name="connsiteY16594" fmla="*/ 1776272 h 2179871"/>
                <a:gd name="connsiteX16595" fmla="*/ 947611 w 2663714"/>
                <a:gd name="connsiteY16595" fmla="*/ 1776528 h 2179871"/>
                <a:gd name="connsiteX16596" fmla="*/ 919797 w 2663714"/>
                <a:gd name="connsiteY16596" fmla="*/ 1764238 h 2179871"/>
                <a:gd name="connsiteX16597" fmla="*/ 922868 w 2663714"/>
                <a:gd name="connsiteY16597" fmla="*/ 1764238 h 2179871"/>
                <a:gd name="connsiteX16598" fmla="*/ 949828 w 2663714"/>
                <a:gd name="connsiteY16598" fmla="*/ 1776357 h 2179871"/>
                <a:gd name="connsiteX16599" fmla="*/ 914593 w 2663714"/>
                <a:gd name="connsiteY16599" fmla="*/ 1761848 h 2179871"/>
                <a:gd name="connsiteX16600" fmla="*/ 900174 w 2663714"/>
                <a:gd name="connsiteY16600" fmla="*/ 1755447 h 2179871"/>
                <a:gd name="connsiteX16601" fmla="*/ 900174 w 2663714"/>
                <a:gd name="connsiteY16601" fmla="*/ 1755447 h 2179871"/>
                <a:gd name="connsiteX16602" fmla="*/ 900089 w 2663714"/>
                <a:gd name="connsiteY16602" fmla="*/ 1755447 h 2179871"/>
                <a:gd name="connsiteX16603" fmla="*/ 900004 w 2663714"/>
                <a:gd name="connsiteY16603" fmla="*/ 1755447 h 2179871"/>
                <a:gd name="connsiteX16604" fmla="*/ 900004 w 2663714"/>
                <a:gd name="connsiteY16604" fmla="*/ 1755447 h 2179871"/>
                <a:gd name="connsiteX16605" fmla="*/ 891386 w 2663714"/>
                <a:gd name="connsiteY16605" fmla="*/ 1751862 h 2179871"/>
                <a:gd name="connsiteX16606" fmla="*/ 895311 w 2663714"/>
                <a:gd name="connsiteY16606" fmla="*/ 1751777 h 2179871"/>
                <a:gd name="connsiteX16607" fmla="*/ 917323 w 2663714"/>
                <a:gd name="connsiteY16607" fmla="*/ 1761678 h 2179871"/>
                <a:gd name="connsiteX16608" fmla="*/ 914678 w 2663714"/>
                <a:gd name="connsiteY16608" fmla="*/ 1761934 h 2179871"/>
                <a:gd name="connsiteX16609" fmla="*/ 883622 w 2663714"/>
                <a:gd name="connsiteY16609" fmla="*/ 1748619 h 2179871"/>
                <a:gd name="connsiteX16610" fmla="*/ 850775 w 2663714"/>
                <a:gd name="connsiteY16610" fmla="*/ 1735049 h 2179871"/>
                <a:gd name="connsiteX16611" fmla="*/ 857430 w 2663714"/>
                <a:gd name="connsiteY16611" fmla="*/ 1734707 h 2179871"/>
                <a:gd name="connsiteX16612" fmla="*/ 862635 w 2663714"/>
                <a:gd name="connsiteY16612" fmla="*/ 1737012 h 2179871"/>
                <a:gd name="connsiteX16613" fmla="*/ 887547 w 2663714"/>
                <a:gd name="connsiteY16613" fmla="*/ 1748193 h 2179871"/>
                <a:gd name="connsiteX16614" fmla="*/ 883622 w 2663714"/>
                <a:gd name="connsiteY16614" fmla="*/ 1748619 h 2179871"/>
                <a:gd name="connsiteX16615" fmla="*/ 844547 w 2663714"/>
                <a:gd name="connsiteY16615" fmla="*/ 1732488 h 2179871"/>
                <a:gd name="connsiteX16616" fmla="*/ 823133 w 2663714"/>
                <a:gd name="connsiteY16616" fmla="*/ 1723698 h 2179871"/>
                <a:gd name="connsiteX16617" fmla="*/ 831750 w 2663714"/>
                <a:gd name="connsiteY16617" fmla="*/ 1723186 h 2179871"/>
                <a:gd name="connsiteX16618" fmla="*/ 850775 w 2663714"/>
                <a:gd name="connsiteY16618" fmla="*/ 1731720 h 2179871"/>
                <a:gd name="connsiteX16619" fmla="*/ 844633 w 2663714"/>
                <a:gd name="connsiteY16619" fmla="*/ 1732574 h 2179871"/>
                <a:gd name="connsiteX16620" fmla="*/ 411221 w 2663714"/>
                <a:gd name="connsiteY16620" fmla="*/ 1463897 h 2179871"/>
                <a:gd name="connsiteX16621" fmla="*/ 416767 w 2663714"/>
                <a:gd name="connsiteY16621" fmla="*/ 1458605 h 2179871"/>
                <a:gd name="connsiteX16622" fmla="*/ 432892 w 2663714"/>
                <a:gd name="connsiteY16622" fmla="*/ 1459032 h 2179871"/>
                <a:gd name="connsiteX16623" fmla="*/ 433404 w 2663714"/>
                <a:gd name="connsiteY16623" fmla="*/ 1461166 h 2179871"/>
                <a:gd name="connsiteX16624" fmla="*/ 433659 w 2663714"/>
                <a:gd name="connsiteY16624" fmla="*/ 1461166 h 2179871"/>
                <a:gd name="connsiteX16625" fmla="*/ 433233 w 2663714"/>
                <a:gd name="connsiteY16625" fmla="*/ 1459117 h 2179871"/>
                <a:gd name="connsiteX16626" fmla="*/ 445433 w 2663714"/>
                <a:gd name="connsiteY16626" fmla="*/ 1459544 h 2179871"/>
                <a:gd name="connsiteX16627" fmla="*/ 444751 w 2663714"/>
                <a:gd name="connsiteY16627" fmla="*/ 1460312 h 2179871"/>
                <a:gd name="connsiteX16628" fmla="*/ 445007 w 2663714"/>
                <a:gd name="connsiteY16628" fmla="*/ 1460483 h 2179871"/>
                <a:gd name="connsiteX16629" fmla="*/ 446116 w 2663714"/>
                <a:gd name="connsiteY16629" fmla="*/ 1459459 h 2179871"/>
                <a:gd name="connsiteX16630" fmla="*/ 455757 w 2663714"/>
                <a:gd name="connsiteY16630" fmla="*/ 1459800 h 2179871"/>
                <a:gd name="connsiteX16631" fmla="*/ 459255 w 2663714"/>
                <a:gd name="connsiteY16631" fmla="*/ 1474139 h 2179871"/>
                <a:gd name="connsiteX16632" fmla="*/ 414804 w 2663714"/>
                <a:gd name="connsiteY16632" fmla="*/ 1478321 h 2179871"/>
                <a:gd name="connsiteX16633" fmla="*/ 368050 w 2663714"/>
                <a:gd name="connsiteY16633" fmla="*/ 1462787 h 2179871"/>
                <a:gd name="connsiteX16634" fmla="*/ 367027 w 2663714"/>
                <a:gd name="connsiteY16634" fmla="*/ 1458178 h 2179871"/>
                <a:gd name="connsiteX16635" fmla="*/ 371037 w 2663714"/>
                <a:gd name="connsiteY16635" fmla="*/ 1458178 h 2179871"/>
                <a:gd name="connsiteX16636" fmla="*/ 415572 w 2663714"/>
                <a:gd name="connsiteY16636" fmla="*/ 1458434 h 2179871"/>
                <a:gd name="connsiteX16637" fmla="*/ 411050 w 2663714"/>
                <a:gd name="connsiteY16637" fmla="*/ 1463555 h 2179871"/>
                <a:gd name="connsiteX16638" fmla="*/ 411306 w 2663714"/>
                <a:gd name="connsiteY16638" fmla="*/ 1463726 h 2179871"/>
                <a:gd name="connsiteX16639" fmla="*/ 410112 w 2663714"/>
                <a:gd name="connsiteY16639" fmla="*/ 1440767 h 2179871"/>
                <a:gd name="connsiteX16640" fmla="*/ 411136 w 2663714"/>
                <a:gd name="connsiteY16640" fmla="*/ 1437439 h 2179871"/>
                <a:gd name="connsiteX16641" fmla="*/ 425896 w 2663714"/>
                <a:gd name="connsiteY16641" fmla="*/ 1440170 h 2179871"/>
                <a:gd name="connsiteX16642" fmla="*/ 410197 w 2663714"/>
                <a:gd name="connsiteY16642" fmla="*/ 1440682 h 2179871"/>
                <a:gd name="connsiteX16643" fmla="*/ 417108 w 2663714"/>
                <a:gd name="connsiteY16643" fmla="*/ 1419259 h 2179871"/>
                <a:gd name="connsiteX16644" fmla="*/ 406273 w 2663714"/>
                <a:gd name="connsiteY16644" fmla="*/ 1422588 h 2179871"/>
                <a:gd name="connsiteX16645" fmla="*/ 402689 w 2663714"/>
                <a:gd name="connsiteY16645" fmla="*/ 1423698 h 2179871"/>
                <a:gd name="connsiteX16646" fmla="*/ 404908 w 2663714"/>
                <a:gd name="connsiteY16646" fmla="*/ 1423954 h 2179871"/>
                <a:gd name="connsiteX16647" fmla="*/ 400300 w 2663714"/>
                <a:gd name="connsiteY16647" fmla="*/ 1424978 h 2179871"/>
                <a:gd name="connsiteX16648" fmla="*/ 411562 w 2663714"/>
                <a:gd name="connsiteY16648" fmla="*/ 1412773 h 2179871"/>
                <a:gd name="connsiteX16649" fmla="*/ 420094 w 2663714"/>
                <a:gd name="connsiteY16649" fmla="*/ 1403982 h 2179871"/>
                <a:gd name="connsiteX16650" fmla="*/ 423677 w 2663714"/>
                <a:gd name="connsiteY16650" fmla="*/ 1420540 h 2179871"/>
                <a:gd name="connsiteX16651" fmla="*/ 423507 w 2663714"/>
                <a:gd name="connsiteY16651" fmla="*/ 1420711 h 2179871"/>
                <a:gd name="connsiteX16652" fmla="*/ 422056 w 2663714"/>
                <a:gd name="connsiteY16652" fmla="*/ 1422332 h 2179871"/>
                <a:gd name="connsiteX16653" fmla="*/ 410624 w 2663714"/>
                <a:gd name="connsiteY16653" fmla="*/ 1422418 h 2179871"/>
                <a:gd name="connsiteX16654" fmla="*/ 410368 w 2663714"/>
                <a:gd name="connsiteY16654" fmla="*/ 1422418 h 2179871"/>
                <a:gd name="connsiteX16655" fmla="*/ 417193 w 2663714"/>
                <a:gd name="connsiteY16655" fmla="*/ 1419430 h 2179871"/>
                <a:gd name="connsiteX16656" fmla="*/ 417108 w 2663714"/>
                <a:gd name="connsiteY16656" fmla="*/ 1419174 h 2179871"/>
                <a:gd name="connsiteX16657" fmla="*/ 414890 w 2663714"/>
                <a:gd name="connsiteY16657" fmla="*/ 1330753 h 2179871"/>
                <a:gd name="connsiteX16658" fmla="*/ 414890 w 2663714"/>
                <a:gd name="connsiteY16658" fmla="*/ 1330753 h 2179871"/>
                <a:gd name="connsiteX16659" fmla="*/ 414890 w 2663714"/>
                <a:gd name="connsiteY16659" fmla="*/ 1330583 h 2179871"/>
                <a:gd name="connsiteX16660" fmla="*/ 414890 w 2663714"/>
                <a:gd name="connsiteY16660" fmla="*/ 1330583 h 2179871"/>
                <a:gd name="connsiteX16661" fmla="*/ 413439 w 2663714"/>
                <a:gd name="connsiteY16661" fmla="*/ 1318292 h 2179871"/>
                <a:gd name="connsiteX16662" fmla="*/ 419070 w 2663714"/>
                <a:gd name="connsiteY16662" fmla="*/ 1314452 h 2179871"/>
                <a:gd name="connsiteX16663" fmla="*/ 427858 w 2663714"/>
                <a:gd name="connsiteY16663" fmla="*/ 1308818 h 2179871"/>
                <a:gd name="connsiteX16664" fmla="*/ 429735 w 2663714"/>
                <a:gd name="connsiteY16664" fmla="*/ 1325632 h 2179871"/>
                <a:gd name="connsiteX16665" fmla="*/ 415828 w 2663714"/>
                <a:gd name="connsiteY16665" fmla="*/ 1339800 h 2179871"/>
                <a:gd name="connsiteX16666" fmla="*/ 414890 w 2663714"/>
                <a:gd name="connsiteY16666" fmla="*/ 1330668 h 2179871"/>
                <a:gd name="connsiteX16667" fmla="*/ 412330 w 2663714"/>
                <a:gd name="connsiteY16667" fmla="*/ 1298492 h 2179871"/>
                <a:gd name="connsiteX16668" fmla="*/ 411306 w 2663714"/>
                <a:gd name="connsiteY16668" fmla="*/ 1298321 h 2179871"/>
                <a:gd name="connsiteX16669" fmla="*/ 410624 w 2663714"/>
                <a:gd name="connsiteY16669" fmla="*/ 1291407 h 2179871"/>
                <a:gd name="connsiteX16670" fmla="*/ 411562 w 2663714"/>
                <a:gd name="connsiteY16670" fmla="*/ 1290725 h 2179871"/>
                <a:gd name="connsiteX16671" fmla="*/ 416340 w 2663714"/>
                <a:gd name="connsiteY16671" fmla="*/ 1287311 h 2179871"/>
                <a:gd name="connsiteX16672" fmla="*/ 425298 w 2663714"/>
                <a:gd name="connsiteY16672" fmla="*/ 1281336 h 2179871"/>
                <a:gd name="connsiteX16673" fmla="*/ 427602 w 2663714"/>
                <a:gd name="connsiteY16673" fmla="*/ 1305405 h 2179871"/>
                <a:gd name="connsiteX16674" fmla="*/ 417876 w 2663714"/>
                <a:gd name="connsiteY16674" fmla="*/ 1312915 h 2179871"/>
                <a:gd name="connsiteX16675" fmla="*/ 413354 w 2663714"/>
                <a:gd name="connsiteY16675" fmla="*/ 1316500 h 2179871"/>
                <a:gd name="connsiteX16676" fmla="*/ 411392 w 2663714"/>
                <a:gd name="connsiteY16676" fmla="*/ 1298662 h 2179871"/>
                <a:gd name="connsiteX16677" fmla="*/ 412330 w 2663714"/>
                <a:gd name="connsiteY16677" fmla="*/ 1298662 h 2179871"/>
                <a:gd name="connsiteX16678" fmla="*/ 412330 w 2663714"/>
                <a:gd name="connsiteY16678" fmla="*/ 1298406 h 2179871"/>
                <a:gd name="connsiteX16679" fmla="*/ 405419 w 2663714"/>
                <a:gd name="connsiteY16679" fmla="*/ 1295163 h 2179871"/>
                <a:gd name="connsiteX16680" fmla="*/ 405505 w 2663714"/>
                <a:gd name="connsiteY16680" fmla="*/ 1297211 h 2179871"/>
                <a:gd name="connsiteX16681" fmla="*/ 404908 w 2663714"/>
                <a:gd name="connsiteY16681" fmla="*/ 1297211 h 2179871"/>
                <a:gd name="connsiteX16682" fmla="*/ 403457 w 2663714"/>
                <a:gd name="connsiteY16682" fmla="*/ 1296784 h 2179871"/>
                <a:gd name="connsiteX16683" fmla="*/ 403287 w 2663714"/>
                <a:gd name="connsiteY16683" fmla="*/ 1296784 h 2179871"/>
                <a:gd name="connsiteX16684" fmla="*/ 403372 w 2663714"/>
                <a:gd name="connsiteY16684" fmla="*/ 1296614 h 2179871"/>
                <a:gd name="connsiteX16685" fmla="*/ 403713 w 2663714"/>
                <a:gd name="connsiteY16685" fmla="*/ 1296358 h 2179871"/>
                <a:gd name="connsiteX16686" fmla="*/ 404481 w 2663714"/>
                <a:gd name="connsiteY16686" fmla="*/ 1295760 h 2179871"/>
                <a:gd name="connsiteX16687" fmla="*/ 405334 w 2663714"/>
                <a:gd name="connsiteY16687" fmla="*/ 1295077 h 2179871"/>
                <a:gd name="connsiteX16688" fmla="*/ 435110 w 2663714"/>
                <a:gd name="connsiteY16688" fmla="*/ 1189160 h 2179871"/>
                <a:gd name="connsiteX16689" fmla="*/ 435110 w 2663714"/>
                <a:gd name="connsiteY16689" fmla="*/ 1189160 h 2179871"/>
                <a:gd name="connsiteX16690" fmla="*/ 435110 w 2663714"/>
                <a:gd name="connsiteY16690" fmla="*/ 1189160 h 2179871"/>
                <a:gd name="connsiteX16691" fmla="*/ 412586 w 2663714"/>
                <a:gd name="connsiteY16691" fmla="*/ 1160227 h 2179871"/>
                <a:gd name="connsiteX16692" fmla="*/ 425469 w 2663714"/>
                <a:gd name="connsiteY16692" fmla="*/ 1169871 h 2179871"/>
                <a:gd name="connsiteX16693" fmla="*/ 434683 w 2663714"/>
                <a:gd name="connsiteY16693" fmla="*/ 1181479 h 2179871"/>
                <a:gd name="connsiteX16694" fmla="*/ 470261 w 2663714"/>
                <a:gd name="connsiteY16694" fmla="*/ 1228847 h 2179871"/>
                <a:gd name="connsiteX16695" fmla="*/ 470261 w 2663714"/>
                <a:gd name="connsiteY16695" fmla="*/ 1228847 h 2179871"/>
                <a:gd name="connsiteX16696" fmla="*/ 470346 w 2663714"/>
                <a:gd name="connsiteY16696" fmla="*/ 1228932 h 2179871"/>
                <a:gd name="connsiteX16697" fmla="*/ 470431 w 2663714"/>
                <a:gd name="connsiteY16697" fmla="*/ 1228932 h 2179871"/>
                <a:gd name="connsiteX16698" fmla="*/ 470431 w 2663714"/>
                <a:gd name="connsiteY16698" fmla="*/ 1229018 h 2179871"/>
                <a:gd name="connsiteX16699" fmla="*/ 483058 w 2663714"/>
                <a:gd name="connsiteY16699" fmla="*/ 1244210 h 2179871"/>
                <a:gd name="connsiteX16700" fmla="*/ 482973 w 2663714"/>
                <a:gd name="connsiteY16700" fmla="*/ 1244551 h 2179871"/>
                <a:gd name="connsiteX16701" fmla="*/ 472052 w 2663714"/>
                <a:gd name="connsiteY16701" fmla="*/ 1248733 h 2179871"/>
                <a:gd name="connsiteX16702" fmla="*/ 465995 w 2663714"/>
                <a:gd name="connsiteY16702" fmla="*/ 1238662 h 2179871"/>
                <a:gd name="connsiteX16703" fmla="*/ 435110 w 2663714"/>
                <a:gd name="connsiteY16703" fmla="*/ 1189245 h 2179871"/>
                <a:gd name="connsiteX16704" fmla="*/ 435110 w 2663714"/>
                <a:gd name="connsiteY16704" fmla="*/ 1189245 h 2179871"/>
                <a:gd name="connsiteX16705" fmla="*/ 435110 w 2663714"/>
                <a:gd name="connsiteY16705" fmla="*/ 1189245 h 2179871"/>
                <a:gd name="connsiteX16706" fmla="*/ 235553 w 2663714"/>
                <a:gd name="connsiteY16706" fmla="*/ 1033058 h 2179871"/>
                <a:gd name="connsiteX16707" fmla="*/ 233249 w 2663714"/>
                <a:gd name="connsiteY16707" fmla="*/ 1042275 h 2179871"/>
                <a:gd name="connsiteX16708" fmla="*/ 216868 w 2663714"/>
                <a:gd name="connsiteY16708" fmla="*/ 1021450 h 2179871"/>
                <a:gd name="connsiteX16709" fmla="*/ 221049 w 2663714"/>
                <a:gd name="connsiteY16709" fmla="*/ 1014879 h 2179871"/>
                <a:gd name="connsiteX16710" fmla="*/ 236918 w 2663714"/>
                <a:gd name="connsiteY16710" fmla="*/ 1027083 h 2179871"/>
                <a:gd name="connsiteX16711" fmla="*/ 235467 w 2663714"/>
                <a:gd name="connsiteY16711" fmla="*/ 1033058 h 2179871"/>
                <a:gd name="connsiteX16712" fmla="*/ 216954 w 2663714"/>
                <a:gd name="connsiteY16712" fmla="*/ 985177 h 2179871"/>
                <a:gd name="connsiteX16713" fmla="*/ 225827 w 2663714"/>
                <a:gd name="connsiteY16713" fmla="*/ 993712 h 2179871"/>
                <a:gd name="connsiteX16714" fmla="*/ 224120 w 2663714"/>
                <a:gd name="connsiteY16714" fmla="*/ 996529 h 2179871"/>
                <a:gd name="connsiteX16715" fmla="*/ 224120 w 2663714"/>
                <a:gd name="connsiteY16715" fmla="*/ 996529 h 2179871"/>
                <a:gd name="connsiteX16716" fmla="*/ 224120 w 2663714"/>
                <a:gd name="connsiteY16716" fmla="*/ 996614 h 2179871"/>
                <a:gd name="connsiteX16717" fmla="*/ 224120 w 2663714"/>
                <a:gd name="connsiteY16717" fmla="*/ 996614 h 2179871"/>
                <a:gd name="connsiteX16718" fmla="*/ 224120 w 2663714"/>
                <a:gd name="connsiteY16718" fmla="*/ 996699 h 2179871"/>
                <a:gd name="connsiteX16719" fmla="*/ 223523 w 2663714"/>
                <a:gd name="connsiteY16719" fmla="*/ 997979 h 2179871"/>
                <a:gd name="connsiteX16720" fmla="*/ 213541 w 2663714"/>
                <a:gd name="connsiteY16720" fmla="*/ 990384 h 2179871"/>
                <a:gd name="connsiteX16721" fmla="*/ 215589 w 2663714"/>
                <a:gd name="connsiteY16721" fmla="*/ 987311 h 2179871"/>
                <a:gd name="connsiteX16722" fmla="*/ 217039 w 2663714"/>
                <a:gd name="connsiteY16722" fmla="*/ 985177 h 2179871"/>
                <a:gd name="connsiteX16723" fmla="*/ 230519 w 2663714"/>
                <a:gd name="connsiteY16723" fmla="*/ 964864 h 2179871"/>
                <a:gd name="connsiteX16724" fmla="*/ 230519 w 2663714"/>
                <a:gd name="connsiteY16724" fmla="*/ 964864 h 2179871"/>
                <a:gd name="connsiteX16725" fmla="*/ 230519 w 2663714"/>
                <a:gd name="connsiteY16725" fmla="*/ 964864 h 2179871"/>
                <a:gd name="connsiteX16726" fmla="*/ 230519 w 2663714"/>
                <a:gd name="connsiteY16726" fmla="*/ 964864 h 2179871"/>
                <a:gd name="connsiteX16727" fmla="*/ 231884 w 2663714"/>
                <a:gd name="connsiteY16727" fmla="*/ 961962 h 2179871"/>
                <a:gd name="connsiteX16728" fmla="*/ 236662 w 2663714"/>
                <a:gd name="connsiteY16728" fmla="*/ 967169 h 2179871"/>
                <a:gd name="connsiteX16729" fmla="*/ 239733 w 2663714"/>
                <a:gd name="connsiteY16729" fmla="*/ 970412 h 2179871"/>
                <a:gd name="connsiteX16730" fmla="*/ 237344 w 2663714"/>
                <a:gd name="connsiteY16730" fmla="*/ 974423 h 2179871"/>
                <a:gd name="connsiteX16731" fmla="*/ 229325 w 2663714"/>
                <a:gd name="connsiteY16731" fmla="*/ 966827 h 2179871"/>
                <a:gd name="connsiteX16732" fmla="*/ 230605 w 2663714"/>
                <a:gd name="connsiteY16732" fmla="*/ 964864 h 2179871"/>
                <a:gd name="connsiteX16733" fmla="*/ 230605 w 2663714"/>
                <a:gd name="connsiteY16733" fmla="*/ 964864 h 2179871"/>
                <a:gd name="connsiteX16734" fmla="*/ 285975 w 2663714"/>
                <a:gd name="connsiteY16734" fmla="*/ 1020597 h 2179871"/>
                <a:gd name="connsiteX16735" fmla="*/ 285975 w 2663714"/>
                <a:gd name="connsiteY16735" fmla="*/ 1020597 h 2179871"/>
                <a:gd name="connsiteX16736" fmla="*/ 285975 w 2663714"/>
                <a:gd name="connsiteY16736" fmla="*/ 1020597 h 2179871"/>
                <a:gd name="connsiteX16737" fmla="*/ 253555 w 2663714"/>
                <a:gd name="connsiteY16737" fmla="*/ 989701 h 2179871"/>
                <a:gd name="connsiteX16738" fmla="*/ 254408 w 2663714"/>
                <a:gd name="connsiteY16738" fmla="*/ 986202 h 2179871"/>
                <a:gd name="connsiteX16739" fmla="*/ 295445 w 2663714"/>
                <a:gd name="connsiteY16739" fmla="*/ 1030327 h 2179871"/>
                <a:gd name="connsiteX16740" fmla="*/ 286061 w 2663714"/>
                <a:gd name="connsiteY16740" fmla="*/ 1020682 h 2179871"/>
                <a:gd name="connsiteX16741" fmla="*/ 286061 w 2663714"/>
                <a:gd name="connsiteY16741" fmla="*/ 1020682 h 2179871"/>
                <a:gd name="connsiteX16742" fmla="*/ 286061 w 2663714"/>
                <a:gd name="connsiteY16742" fmla="*/ 1020682 h 2179871"/>
                <a:gd name="connsiteX16743" fmla="*/ 249971 w 2663714"/>
                <a:gd name="connsiteY16743" fmla="*/ 986287 h 2179871"/>
                <a:gd name="connsiteX16744" fmla="*/ 240501 w 2663714"/>
                <a:gd name="connsiteY16744" fmla="*/ 977325 h 2179871"/>
                <a:gd name="connsiteX16745" fmla="*/ 242293 w 2663714"/>
                <a:gd name="connsiteY16745" fmla="*/ 973143 h 2179871"/>
                <a:gd name="connsiteX16746" fmla="*/ 251337 w 2663714"/>
                <a:gd name="connsiteY16746" fmla="*/ 982958 h 2179871"/>
                <a:gd name="connsiteX16747" fmla="*/ 249886 w 2663714"/>
                <a:gd name="connsiteY16747" fmla="*/ 986202 h 2179871"/>
                <a:gd name="connsiteX16748" fmla="*/ 228898 w 2663714"/>
                <a:gd name="connsiteY16748" fmla="*/ 1001991 h 2179871"/>
                <a:gd name="connsiteX16749" fmla="*/ 230178 w 2663714"/>
                <a:gd name="connsiteY16749" fmla="*/ 999772 h 2179871"/>
                <a:gd name="connsiteX16750" fmla="*/ 230178 w 2663714"/>
                <a:gd name="connsiteY16750" fmla="*/ 999772 h 2179871"/>
                <a:gd name="connsiteX16751" fmla="*/ 230178 w 2663714"/>
                <a:gd name="connsiteY16751" fmla="*/ 999772 h 2179871"/>
                <a:gd name="connsiteX16752" fmla="*/ 230178 w 2663714"/>
                <a:gd name="connsiteY16752" fmla="*/ 999772 h 2179871"/>
                <a:gd name="connsiteX16753" fmla="*/ 230178 w 2663714"/>
                <a:gd name="connsiteY16753" fmla="*/ 999772 h 2179871"/>
                <a:gd name="connsiteX16754" fmla="*/ 230775 w 2663714"/>
                <a:gd name="connsiteY16754" fmla="*/ 998406 h 2179871"/>
                <a:gd name="connsiteX16755" fmla="*/ 241354 w 2663714"/>
                <a:gd name="connsiteY16755" fmla="*/ 1008563 h 2179871"/>
                <a:gd name="connsiteX16756" fmla="*/ 240757 w 2663714"/>
                <a:gd name="connsiteY16756" fmla="*/ 1010953 h 2179871"/>
                <a:gd name="connsiteX16757" fmla="*/ 228813 w 2663714"/>
                <a:gd name="connsiteY16757" fmla="*/ 1002076 h 2179871"/>
                <a:gd name="connsiteX16758" fmla="*/ 269168 w 2663714"/>
                <a:gd name="connsiteY16758" fmla="*/ 1032375 h 2179871"/>
                <a:gd name="connsiteX16759" fmla="*/ 266779 w 2663714"/>
                <a:gd name="connsiteY16759" fmla="*/ 1029729 h 2179871"/>
                <a:gd name="connsiteX16760" fmla="*/ 271983 w 2663714"/>
                <a:gd name="connsiteY16760" fmla="*/ 1034850 h 2179871"/>
                <a:gd name="connsiteX16761" fmla="*/ 269850 w 2663714"/>
                <a:gd name="connsiteY16761" fmla="*/ 1033143 h 2179871"/>
                <a:gd name="connsiteX16762" fmla="*/ 269082 w 2663714"/>
                <a:gd name="connsiteY16762" fmla="*/ 1032290 h 2179871"/>
                <a:gd name="connsiteX16763" fmla="*/ 283501 w 2663714"/>
                <a:gd name="connsiteY16763" fmla="*/ 1044068 h 2179871"/>
                <a:gd name="connsiteX16764" fmla="*/ 277273 w 2663714"/>
                <a:gd name="connsiteY16764" fmla="*/ 1037069 h 2179871"/>
                <a:gd name="connsiteX16765" fmla="*/ 263025 w 2663714"/>
                <a:gd name="connsiteY16765" fmla="*/ 1021194 h 2179871"/>
                <a:gd name="connsiteX16766" fmla="*/ 304916 w 2663714"/>
                <a:gd name="connsiteY16766" fmla="*/ 1061650 h 2179871"/>
                <a:gd name="connsiteX16767" fmla="*/ 283416 w 2663714"/>
                <a:gd name="connsiteY16767" fmla="*/ 1044068 h 2179871"/>
                <a:gd name="connsiteX16768" fmla="*/ 236833 w 2663714"/>
                <a:gd name="connsiteY16768" fmla="*/ 985775 h 2179871"/>
                <a:gd name="connsiteX16769" fmla="*/ 238710 w 2663714"/>
                <a:gd name="connsiteY16769" fmla="*/ 981593 h 2179871"/>
                <a:gd name="connsiteX16770" fmla="*/ 247924 w 2663714"/>
                <a:gd name="connsiteY16770" fmla="*/ 991237 h 2179871"/>
                <a:gd name="connsiteX16771" fmla="*/ 246303 w 2663714"/>
                <a:gd name="connsiteY16771" fmla="*/ 995078 h 2179871"/>
                <a:gd name="connsiteX16772" fmla="*/ 236833 w 2663714"/>
                <a:gd name="connsiteY16772" fmla="*/ 985775 h 2179871"/>
                <a:gd name="connsiteX16773" fmla="*/ 235211 w 2663714"/>
                <a:gd name="connsiteY16773" fmla="*/ 977923 h 2179871"/>
                <a:gd name="connsiteX16774" fmla="*/ 232823 w 2663714"/>
                <a:gd name="connsiteY16774" fmla="*/ 981849 h 2179871"/>
                <a:gd name="connsiteX16775" fmla="*/ 224632 w 2663714"/>
                <a:gd name="connsiteY16775" fmla="*/ 973826 h 2179871"/>
                <a:gd name="connsiteX16776" fmla="*/ 227362 w 2663714"/>
                <a:gd name="connsiteY16776" fmla="*/ 969729 h 2179871"/>
                <a:gd name="connsiteX16777" fmla="*/ 235211 w 2663714"/>
                <a:gd name="connsiteY16777" fmla="*/ 977923 h 2179871"/>
                <a:gd name="connsiteX16778" fmla="*/ 216954 w 2663714"/>
                <a:gd name="connsiteY16778" fmla="*/ 1011550 h 2179871"/>
                <a:gd name="connsiteX16779" fmla="*/ 214138 w 2663714"/>
                <a:gd name="connsiteY16779" fmla="*/ 1017524 h 2179871"/>
                <a:gd name="connsiteX16780" fmla="*/ 210555 w 2663714"/>
                <a:gd name="connsiteY16780" fmla="*/ 1012659 h 2179871"/>
                <a:gd name="connsiteX16781" fmla="*/ 201341 w 2663714"/>
                <a:gd name="connsiteY16781" fmla="*/ 999516 h 2179871"/>
                <a:gd name="connsiteX16782" fmla="*/ 204327 w 2663714"/>
                <a:gd name="connsiteY16782" fmla="*/ 1001820 h 2179871"/>
                <a:gd name="connsiteX16783" fmla="*/ 216954 w 2663714"/>
                <a:gd name="connsiteY16783" fmla="*/ 1011550 h 2179871"/>
                <a:gd name="connsiteX16784" fmla="*/ 245876 w 2663714"/>
                <a:gd name="connsiteY16784" fmla="*/ 1014622 h 2179871"/>
                <a:gd name="connsiteX16785" fmla="*/ 246473 w 2663714"/>
                <a:gd name="connsiteY16785" fmla="*/ 1013257 h 2179871"/>
                <a:gd name="connsiteX16786" fmla="*/ 255517 w 2663714"/>
                <a:gd name="connsiteY16786" fmla="*/ 1021962 h 2179871"/>
                <a:gd name="connsiteX16787" fmla="*/ 245876 w 2663714"/>
                <a:gd name="connsiteY16787" fmla="*/ 1014708 h 2179871"/>
                <a:gd name="connsiteX16788" fmla="*/ 345015 w 2663714"/>
                <a:gd name="connsiteY16788" fmla="*/ 1093570 h 2179871"/>
                <a:gd name="connsiteX16789" fmla="*/ 327354 w 2663714"/>
                <a:gd name="connsiteY16789" fmla="*/ 1079743 h 2179871"/>
                <a:gd name="connsiteX16790" fmla="*/ 261404 w 2663714"/>
                <a:gd name="connsiteY16790" fmla="*/ 1009758 h 2179871"/>
                <a:gd name="connsiteX16791" fmla="*/ 261404 w 2663714"/>
                <a:gd name="connsiteY16791" fmla="*/ 1009758 h 2179871"/>
                <a:gd name="connsiteX16792" fmla="*/ 261404 w 2663714"/>
                <a:gd name="connsiteY16792" fmla="*/ 1009758 h 2179871"/>
                <a:gd name="connsiteX16793" fmla="*/ 261404 w 2663714"/>
                <a:gd name="connsiteY16793" fmla="*/ 1009758 h 2179871"/>
                <a:gd name="connsiteX16794" fmla="*/ 261404 w 2663714"/>
                <a:gd name="connsiteY16794" fmla="*/ 1009758 h 2179871"/>
                <a:gd name="connsiteX16795" fmla="*/ 251251 w 2663714"/>
                <a:gd name="connsiteY16795" fmla="*/ 999857 h 2179871"/>
                <a:gd name="connsiteX16796" fmla="*/ 252275 w 2663714"/>
                <a:gd name="connsiteY16796" fmla="*/ 995675 h 2179871"/>
                <a:gd name="connsiteX16797" fmla="*/ 281112 w 2663714"/>
                <a:gd name="connsiteY16797" fmla="*/ 1025462 h 2179871"/>
                <a:gd name="connsiteX16798" fmla="*/ 281112 w 2663714"/>
                <a:gd name="connsiteY16798" fmla="*/ 1025462 h 2179871"/>
                <a:gd name="connsiteX16799" fmla="*/ 281283 w 2663714"/>
                <a:gd name="connsiteY16799" fmla="*/ 1025632 h 2179871"/>
                <a:gd name="connsiteX16800" fmla="*/ 281454 w 2663714"/>
                <a:gd name="connsiteY16800" fmla="*/ 1025803 h 2179871"/>
                <a:gd name="connsiteX16801" fmla="*/ 281454 w 2663714"/>
                <a:gd name="connsiteY16801" fmla="*/ 1025803 h 2179871"/>
                <a:gd name="connsiteX16802" fmla="*/ 357812 w 2663714"/>
                <a:gd name="connsiteY16802" fmla="*/ 1098179 h 2179871"/>
                <a:gd name="connsiteX16803" fmla="*/ 384432 w 2663714"/>
                <a:gd name="connsiteY16803" fmla="*/ 1123356 h 2179871"/>
                <a:gd name="connsiteX16804" fmla="*/ 345100 w 2663714"/>
                <a:gd name="connsiteY16804" fmla="*/ 1093655 h 2179871"/>
                <a:gd name="connsiteX16805" fmla="*/ 499354 w 2663714"/>
                <a:gd name="connsiteY16805" fmla="*/ 1179942 h 2179871"/>
                <a:gd name="connsiteX16806" fmla="*/ 499354 w 2663714"/>
                <a:gd name="connsiteY16806" fmla="*/ 1179942 h 2179871"/>
                <a:gd name="connsiteX16807" fmla="*/ 499354 w 2663714"/>
                <a:gd name="connsiteY16807" fmla="*/ 1179942 h 2179871"/>
                <a:gd name="connsiteX16808" fmla="*/ 499354 w 2663714"/>
                <a:gd name="connsiteY16808" fmla="*/ 1179942 h 2179871"/>
                <a:gd name="connsiteX16809" fmla="*/ 504132 w 2663714"/>
                <a:gd name="connsiteY16809" fmla="*/ 1171322 h 2179871"/>
                <a:gd name="connsiteX16810" fmla="*/ 510530 w 2663714"/>
                <a:gd name="connsiteY16810" fmla="*/ 1178577 h 2179871"/>
                <a:gd name="connsiteX16811" fmla="*/ 503620 w 2663714"/>
                <a:gd name="connsiteY16811" fmla="*/ 1189160 h 2179871"/>
                <a:gd name="connsiteX16812" fmla="*/ 497647 w 2663714"/>
                <a:gd name="connsiteY16812" fmla="*/ 1182418 h 2179871"/>
                <a:gd name="connsiteX16813" fmla="*/ 499354 w 2663714"/>
                <a:gd name="connsiteY16813" fmla="*/ 1180028 h 2179871"/>
                <a:gd name="connsiteX16814" fmla="*/ 499354 w 2663714"/>
                <a:gd name="connsiteY16814" fmla="*/ 1180028 h 2179871"/>
                <a:gd name="connsiteX16815" fmla="*/ 542012 w 2663714"/>
                <a:gd name="connsiteY16815" fmla="*/ 1144864 h 2179871"/>
                <a:gd name="connsiteX16816" fmla="*/ 548240 w 2663714"/>
                <a:gd name="connsiteY16816" fmla="*/ 1127197 h 2179871"/>
                <a:gd name="connsiteX16817" fmla="*/ 586889 w 2663714"/>
                <a:gd name="connsiteY16817" fmla="*/ 1154167 h 2179871"/>
                <a:gd name="connsiteX16818" fmla="*/ 579637 w 2663714"/>
                <a:gd name="connsiteY16818" fmla="*/ 1169530 h 2179871"/>
                <a:gd name="connsiteX16819" fmla="*/ 566584 w 2663714"/>
                <a:gd name="connsiteY16819" fmla="*/ 1196756 h 2179871"/>
                <a:gd name="connsiteX16820" fmla="*/ 571105 w 2663714"/>
                <a:gd name="connsiteY16820" fmla="*/ 1180881 h 2179871"/>
                <a:gd name="connsiteX16821" fmla="*/ 575713 w 2663714"/>
                <a:gd name="connsiteY16821" fmla="*/ 1163982 h 2179871"/>
                <a:gd name="connsiteX16822" fmla="*/ 575457 w 2663714"/>
                <a:gd name="connsiteY16822" fmla="*/ 1163897 h 2179871"/>
                <a:gd name="connsiteX16823" fmla="*/ 569228 w 2663714"/>
                <a:gd name="connsiteY16823" fmla="*/ 1180198 h 2179871"/>
                <a:gd name="connsiteX16824" fmla="*/ 561891 w 2663714"/>
                <a:gd name="connsiteY16824" fmla="*/ 1197951 h 2179871"/>
                <a:gd name="connsiteX16825" fmla="*/ 550800 w 2663714"/>
                <a:gd name="connsiteY16825" fmla="*/ 1187368 h 2179871"/>
                <a:gd name="connsiteX16826" fmla="*/ 554298 w 2663714"/>
                <a:gd name="connsiteY16826" fmla="*/ 1177297 h 2179871"/>
                <a:gd name="connsiteX16827" fmla="*/ 559844 w 2663714"/>
                <a:gd name="connsiteY16827" fmla="*/ 1161678 h 2179871"/>
                <a:gd name="connsiteX16828" fmla="*/ 559588 w 2663714"/>
                <a:gd name="connsiteY16828" fmla="*/ 1161593 h 2179871"/>
                <a:gd name="connsiteX16829" fmla="*/ 552506 w 2663714"/>
                <a:gd name="connsiteY16829" fmla="*/ 1176529 h 2179871"/>
                <a:gd name="connsiteX16830" fmla="*/ 548411 w 2663714"/>
                <a:gd name="connsiteY16830" fmla="*/ 1185063 h 2179871"/>
                <a:gd name="connsiteX16831" fmla="*/ 546790 w 2663714"/>
                <a:gd name="connsiteY16831" fmla="*/ 1183442 h 2179871"/>
                <a:gd name="connsiteX16832" fmla="*/ 540306 w 2663714"/>
                <a:gd name="connsiteY16832" fmla="*/ 1177211 h 2179871"/>
                <a:gd name="connsiteX16833" fmla="*/ 542183 w 2663714"/>
                <a:gd name="connsiteY16833" fmla="*/ 1172859 h 2179871"/>
                <a:gd name="connsiteX16834" fmla="*/ 549776 w 2663714"/>
                <a:gd name="connsiteY16834" fmla="*/ 1156130 h 2179871"/>
                <a:gd name="connsiteX16835" fmla="*/ 549520 w 2663714"/>
                <a:gd name="connsiteY16835" fmla="*/ 1155960 h 2179871"/>
                <a:gd name="connsiteX16836" fmla="*/ 540391 w 2663714"/>
                <a:gd name="connsiteY16836" fmla="*/ 1171834 h 2179871"/>
                <a:gd name="connsiteX16837" fmla="*/ 538429 w 2663714"/>
                <a:gd name="connsiteY16837" fmla="*/ 1175334 h 2179871"/>
                <a:gd name="connsiteX16838" fmla="*/ 533310 w 2663714"/>
                <a:gd name="connsiteY16838" fmla="*/ 1170383 h 2179871"/>
                <a:gd name="connsiteX16839" fmla="*/ 542183 w 2663714"/>
                <a:gd name="connsiteY16839" fmla="*/ 1144949 h 2179871"/>
                <a:gd name="connsiteX16840" fmla="*/ 638847 w 2663714"/>
                <a:gd name="connsiteY16840" fmla="*/ 1240284 h 2179871"/>
                <a:gd name="connsiteX16841" fmla="*/ 635605 w 2663714"/>
                <a:gd name="connsiteY16841" fmla="*/ 1251891 h 2179871"/>
                <a:gd name="connsiteX16842" fmla="*/ 629377 w 2663714"/>
                <a:gd name="connsiteY16842" fmla="*/ 1244978 h 2179871"/>
                <a:gd name="connsiteX16843" fmla="*/ 630060 w 2663714"/>
                <a:gd name="connsiteY16843" fmla="*/ 1241649 h 2179871"/>
                <a:gd name="connsiteX16844" fmla="*/ 638847 w 2663714"/>
                <a:gd name="connsiteY16844" fmla="*/ 1240284 h 2179871"/>
                <a:gd name="connsiteX16845" fmla="*/ 658129 w 2663714"/>
                <a:gd name="connsiteY16845" fmla="*/ 1255732 h 2179871"/>
                <a:gd name="connsiteX16846" fmla="*/ 654716 w 2663714"/>
                <a:gd name="connsiteY16846" fmla="*/ 1275192 h 2179871"/>
                <a:gd name="connsiteX16847" fmla="*/ 645161 w 2663714"/>
                <a:gd name="connsiteY16847" fmla="*/ 1263157 h 2179871"/>
                <a:gd name="connsiteX16848" fmla="*/ 645929 w 2663714"/>
                <a:gd name="connsiteY16848" fmla="*/ 1256671 h 2179871"/>
                <a:gd name="connsiteX16849" fmla="*/ 658214 w 2663714"/>
                <a:gd name="connsiteY16849" fmla="*/ 1255391 h 2179871"/>
                <a:gd name="connsiteX16850" fmla="*/ 658214 w 2663714"/>
                <a:gd name="connsiteY16850" fmla="*/ 1255732 h 2179871"/>
                <a:gd name="connsiteX16851" fmla="*/ 560526 w 2663714"/>
                <a:gd name="connsiteY16851" fmla="*/ 1317439 h 2179871"/>
                <a:gd name="connsiteX16852" fmla="*/ 562062 w 2663714"/>
                <a:gd name="connsiteY16852" fmla="*/ 1312830 h 2179871"/>
                <a:gd name="connsiteX16853" fmla="*/ 564536 w 2663714"/>
                <a:gd name="connsiteY16853" fmla="*/ 1305661 h 2179871"/>
                <a:gd name="connsiteX16854" fmla="*/ 574859 w 2663714"/>
                <a:gd name="connsiteY16854" fmla="*/ 1303869 h 2179871"/>
                <a:gd name="connsiteX16855" fmla="*/ 574518 w 2663714"/>
                <a:gd name="connsiteY16855" fmla="*/ 1305576 h 2179871"/>
                <a:gd name="connsiteX16856" fmla="*/ 571361 w 2663714"/>
                <a:gd name="connsiteY16856" fmla="*/ 1306173 h 2179871"/>
                <a:gd name="connsiteX16857" fmla="*/ 571361 w 2663714"/>
                <a:gd name="connsiteY16857" fmla="*/ 1306514 h 2179871"/>
                <a:gd name="connsiteX16858" fmla="*/ 574262 w 2663714"/>
                <a:gd name="connsiteY16858" fmla="*/ 1306514 h 2179871"/>
                <a:gd name="connsiteX16859" fmla="*/ 573409 w 2663714"/>
                <a:gd name="connsiteY16859" fmla="*/ 1311123 h 2179871"/>
                <a:gd name="connsiteX16860" fmla="*/ 574774 w 2663714"/>
                <a:gd name="connsiteY16860" fmla="*/ 1311465 h 2179871"/>
                <a:gd name="connsiteX16861" fmla="*/ 576480 w 2663714"/>
                <a:gd name="connsiteY16861" fmla="*/ 1306685 h 2179871"/>
                <a:gd name="connsiteX16862" fmla="*/ 580234 w 2663714"/>
                <a:gd name="connsiteY16862" fmla="*/ 1306685 h 2179871"/>
                <a:gd name="connsiteX16863" fmla="*/ 588766 w 2663714"/>
                <a:gd name="connsiteY16863" fmla="*/ 1307026 h 2179871"/>
                <a:gd name="connsiteX16864" fmla="*/ 586377 w 2663714"/>
                <a:gd name="connsiteY16864" fmla="*/ 1322304 h 2179871"/>
                <a:gd name="connsiteX16865" fmla="*/ 584842 w 2663714"/>
                <a:gd name="connsiteY16865" fmla="*/ 1335106 h 2179871"/>
                <a:gd name="connsiteX16866" fmla="*/ 562233 w 2663714"/>
                <a:gd name="connsiteY16866" fmla="*/ 1320000 h 2179871"/>
                <a:gd name="connsiteX16867" fmla="*/ 560441 w 2663714"/>
                <a:gd name="connsiteY16867" fmla="*/ 1317695 h 2179871"/>
                <a:gd name="connsiteX16868" fmla="*/ 553360 w 2663714"/>
                <a:gd name="connsiteY16868" fmla="*/ 1307965 h 2179871"/>
                <a:gd name="connsiteX16869" fmla="*/ 553274 w 2663714"/>
                <a:gd name="connsiteY16869" fmla="*/ 1307965 h 2179871"/>
                <a:gd name="connsiteX16870" fmla="*/ 552933 w 2663714"/>
                <a:gd name="connsiteY16870" fmla="*/ 1307538 h 2179871"/>
                <a:gd name="connsiteX16871" fmla="*/ 561550 w 2663714"/>
                <a:gd name="connsiteY16871" fmla="*/ 1306088 h 2179871"/>
                <a:gd name="connsiteX16872" fmla="*/ 560100 w 2663714"/>
                <a:gd name="connsiteY16872" fmla="*/ 1312318 h 2179871"/>
                <a:gd name="connsiteX16873" fmla="*/ 559246 w 2663714"/>
                <a:gd name="connsiteY16873" fmla="*/ 1315732 h 2179871"/>
                <a:gd name="connsiteX16874" fmla="*/ 554298 w 2663714"/>
                <a:gd name="connsiteY16874" fmla="*/ 1309160 h 2179871"/>
                <a:gd name="connsiteX16875" fmla="*/ 553530 w 2663714"/>
                <a:gd name="connsiteY16875" fmla="*/ 1308136 h 2179871"/>
                <a:gd name="connsiteX16876" fmla="*/ 553530 w 2663714"/>
                <a:gd name="connsiteY16876" fmla="*/ 1308136 h 2179871"/>
                <a:gd name="connsiteX16877" fmla="*/ 553360 w 2663714"/>
                <a:gd name="connsiteY16877" fmla="*/ 1307880 h 2179871"/>
                <a:gd name="connsiteX16878" fmla="*/ 541842 w 2663714"/>
                <a:gd name="connsiteY16878" fmla="*/ 1425576 h 2179871"/>
                <a:gd name="connsiteX16879" fmla="*/ 541842 w 2663714"/>
                <a:gd name="connsiteY16879" fmla="*/ 1425746 h 2179871"/>
                <a:gd name="connsiteX16880" fmla="*/ 541842 w 2663714"/>
                <a:gd name="connsiteY16880" fmla="*/ 1425746 h 2179871"/>
                <a:gd name="connsiteX16881" fmla="*/ 548411 w 2663714"/>
                <a:gd name="connsiteY16881" fmla="*/ 1448449 h 2179871"/>
                <a:gd name="connsiteX16882" fmla="*/ 541415 w 2663714"/>
                <a:gd name="connsiteY16882" fmla="*/ 1447510 h 2179871"/>
                <a:gd name="connsiteX16883" fmla="*/ 537491 w 2663714"/>
                <a:gd name="connsiteY16883" fmla="*/ 1431208 h 2179871"/>
                <a:gd name="connsiteX16884" fmla="*/ 537491 w 2663714"/>
                <a:gd name="connsiteY16884" fmla="*/ 1431208 h 2179871"/>
                <a:gd name="connsiteX16885" fmla="*/ 537491 w 2663714"/>
                <a:gd name="connsiteY16885" fmla="*/ 1431208 h 2179871"/>
                <a:gd name="connsiteX16886" fmla="*/ 537491 w 2663714"/>
                <a:gd name="connsiteY16886" fmla="*/ 1431208 h 2179871"/>
                <a:gd name="connsiteX16887" fmla="*/ 537491 w 2663714"/>
                <a:gd name="connsiteY16887" fmla="*/ 1431208 h 2179871"/>
                <a:gd name="connsiteX16888" fmla="*/ 525120 w 2663714"/>
                <a:gd name="connsiteY16888" fmla="*/ 1386742 h 2179871"/>
                <a:gd name="connsiteX16889" fmla="*/ 531860 w 2663714"/>
                <a:gd name="connsiteY16889" fmla="*/ 1380426 h 2179871"/>
                <a:gd name="connsiteX16890" fmla="*/ 541842 w 2663714"/>
                <a:gd name="connsiteY16890" fmla="*/ 1425490 h 2179871"/>
                <a:gd name="connsiteX16891" fmla="*/ 541842 w 2663714"/>
                <a:gd name="connsiteY16891" fmla="*/ 1425490 h 2179871"/>
                <a:gd name="connsiteX16892" fmla="*/ 541842 w 2663714"/>
                <a:gd name="connsiteY16892" fmla="*/ 1425660 h 2179871"/>
                <a:gd name="connsiteX16893" fmla="*/ 545340 w 2663714"/>
                <a:gd name="connsiteY16893" fmla="*/ 1525177 h 2179871"/>
                <a:gd name="connsiteX16894" fmla="*/ 544486 w 2663714"/>
                <a:gd name="connsiteY16894" fmla="*/ 1521934 h 2179871"/>
                <a:gd name="connsiteX16895" fmla="*/ 550288 w 2663714"/>
                <a:gd name="connsiteY16895" fmla="*/ 1520910 h 2179871"/>
                <a:gd name="connsiteX16896" fmla="*/ 550288 w 2663714"/>
                <a:gd name="connsiteY16896" fmla="*/ 1520568 h 2179871"/>
                <a:gd name="connsiteX16897" fmla="*/ 544316 w 2663714"/>
                <a:gd name="connsiteY16897" fmla="*/ 1521080 h 2179871"/>
                <a:gd name="connsiteX16898" fmla="*/ 541757 w 2663714"/>
                <a:gd name="connsiteY16898" fmla="*/ 1511094 h 2179871"/>
                <a:gd name="connsiteX16899" fmla="*/ 554127 w 2663714"/>
                <a:gd name="connsiteY16899" fmla="*/ 1509900 h 2179871"/>
                <a:gd name="connsiteX16900" fmla="*/ 556431 w 2663714"/>
                <a:gd name="connsiteY16900" fmla="*/ 1517154 h 2179871"/>
                <a:gd name="connsiteX16901" fmla="*/ 560782 w 2663714"/>
                <a:gd name="connsiteY16901" fmla="*/ 1530469 h 2179871"/>
                <a:gd name="connsiteX16902" fmla="*/ 545340 w 2663714"/>
                <a:gd name="connsiteY16902" fmla="*/ 1525177 h 2179871"/>
                <a:gd name="connsiteX16903" fmla="*/ 544401 w 2663714"/>
                <a:gd name="connsiteY16903" fmla="*/ 1524836 h 2179871"/>
                <a:gd name="connsiteX16904" fmla="*/ 539197 w 2663714"/>
                <a:gd name="connsiteY16904" fmla="*/ 1522958 h 2179871"/>
                <a:gd name="connsiteX16905" fmla="*/ 541500 w 2663714"/>
                <a:gd name="connsiteY16905" fmla="*/ 1522446 h 2179871"/>
                <a:gd name="connsiteX16906" fmla="*/ 543548 w 2663714"/>
                <a:gd name="connsiteY16906" fmla="*/ 1522105 h 2179871"/>
                <a:gd name="connsiteX16907" fmla="*/ 544401 w 2663714"/>
                <a:gd name="connsiteY16907" fmla="*/ 1524836 h 2179871"/>
                <a:gd name="connsiteX16908" fmla="*/ 540733 w 2663714"/>
                <a:gd name="connsiteY16908" fmla="*/ 1506827 h 2179871"/>
                <a:gd name="connsiteX16909" fmla="*/ 538770 w 2663714"/>
                <a:gd name="connsiteY16909" fmla="*/ 1498975 h 2179871"/>
                <a:gd name="connsiteX16910" fmla="*/ 538429 w 2663714"/>
                <a:gd name="connsiteY16910" fmla="*/ 1497524 h 2179871"/>
                <a:gd name="connsiteX16911" fmla="*/ 544231 w 2663714"/>
                <a:gd name="connsiteY16911" fmla="*/ 1497098 h 2179871"/>
                <a:gd name="connsiteX16912" fmla="*/ 550032 w 2663714"/>
                <a:gd name="connsiteY16912" fmla="*/ 1496756 h 2179871"/>
                <a:gd name="connsiteX16913" fmla="*/ 553104 w 2663714"/>
                <a:gd name="connsiteY16913" fmla="*/ 1506486 h 2179871"/>
                <a:gd name="connsiteX16914" fmla="*/ 540733 w 2663714"/>
                <a:gd name="connsiteY16914" fmla="*/ 1506741 h 2179871"/>
                <a:gd name="connsiteX16915" fmla="*/ 478622 w 2663714"/>
                <a:gd name="connsiteY16915" fmla="*/ 1480796 h 2179871"/>
                <a:gd name="connsiteX16916" fmla="*/ 478451 w 2663714"/>
                <a:gd name="connsiteY16916" fmla="*/ 1480796 h 2179871"/>
                <a:gd name="connsiteX16917" fmla="*/ 478280 w 2663714"/>
                <a:gd name="connsiteY16917" fmla="*/ 1480796 h 2179871"/>
                <a:gd name="connsiteX16918" fmla="*/ 478280 w 2663714"/>
                <a:gd name="connsiteY16918" fmla="*/ 1480796 h 2179871"/>
                <a:gd name="connsiteX16919" fmla="*/ 478025 w 2663714"/>
                <a:gd name="connsiteY16919" fmla="*/ 1480796 h 2179871"/>
                <a:gd name="connsiteX16920" fmla="*/ 477683 w 2663714"/>
                <a:gd name="connsiteY16920" fmla="*/ 1479430 h 2179871"/>
                <a:gd name="connsiteX16921" fmla="*/ 484679 w 2663714"/>
                <a:gd name="connsiteY16921" fmla="*/ 1479345 h 2179871"/>
                <a:gd name="connsiteX16922" fmla="*/ 484679 w 2663714"/>
                <a:gd name="connsiteY16922" fmla="*/ 1479345 h 2179871"/>
                <a:gd name="connsiteX16923" fmla="*/ 484679 w 2663714"/>
                <a:gd name="connsiteY16923" fmla="*/ 1479345 h 2179871"/>
                <a:gd name="connsiteX16924" fmla="*/ 484679 w 2663714"/>
                <a:gd name="connsiteY16924" fmla="*/ 1479345 h 2179871"/>
                <a:gd name="connsiteX16925" fmla="*/ 490651 w 2663714"/>
                <a:gd name="connsiteY16925" fmla="*/ 1479003 h 2179871"/>
                <a:gd name="connsiteX16926" fmla="*/ 491078 w 2663714"/>
                <a:gd name="connsiteY16926" fmla="*/ 1480625 h 2179871"/>
                <a:gd name="connsiteX16927" fmla="*/ 478451 w 2663714"/>
                <a:gd name="connsiteY16927" fmla="*/ 1480796 h 2179871"/>
                <a:gd name="connsiteX16928" fmla="*/ 478451 w 2663714"/>
                <a:gd name="connsiteY16928" fmla="*/ 1480796 h 2179871"/>
                <a:gd name="connsiteX16929" fmla="*/ 426237 w 2663714"/>
                <a:gd name="connsiteY16929" fmla="*/ 1420966 h 2179871"/>
                <a:gd name="connsiteX16930" fmla="*/ 443300 w 2663714"/>
                <a:gd name="connsiteY16930" fmla="*/ 1405263 h 2179871"/>
                <a:gd name="connsiteX16931" fmla="*/ 446969 w 2663714"/>
                <a:gd name="connsiteY16931" fmla="*/ 1422247 h 2179871"/>
                <a:gd name="connsiteX16932" fmla="*/ 426407 w 2663714"/>
                <a:gd name="connsiteY16932" fmla="*/ 1422247 h 2179871"/>
                <a:gd name="connsiteX16933" fmla="*/ 426152 w 2663714"/>
                <a:gd name="connsiteY16933" fmla="*/ 1420881 h 2179871"/>
                <a:gd name="connsiteX16934" fmla="*/ 439717 w 2663714"/>
                <a:gd name="connsiteY16934" fmla="*/ 1349274 h 2179871"/>
                <a:gd name="connsiteX16935" fmla="*/ 439717 w 2663714"/>
                <a:gd name="connsiteY16935" fmla="*/ 1349274 h 2179871"/>
                <a:gd name="connsiteX16936" fmla="*/ 439717 w 2663714"/>
                <a:gd name="connsiteY16936" fmla="*/ 1349103 h 2179871"/>
                <a:gd name="connsiteX16937" fmla="*/ 439717 w 2663714"/>
                <a:gd name="connsiteY16937" fmla="*/ 1349103 h 2179871"/>
                <a:gd name="connsiteX16938" fmla="*/ 438608 w 2663714"/>
                <a:gd name="connsiteY16938" fmla="*/ 1342531 h 2179871"/>
                <a:gd name="connsiteX16939" fmla="*/ 443898 w 2663714"/>
                <a:gd name="connsiteY16939" fmla="*/ 1338264 h 2179871"/>
                <a:gd name="connsiteX16940" fmla="*/ 445262 w 2663714"/>
                <a:gd name="connsiteY16940" fmla="*/ 1347311 h 2179871"/>
                <a:gd name="connsiteX16941" fmla="*/ 440229 w 2663714"/>
                <a:gd name="connsiteY16941" fmla="*/ 1352688 h 2179871"/>
                <a:gd name="connsiteX16942" fmla="*/ 439717 w 2663714"/>
                <a:gd name="connsiteY16942" fmla="*/ 1349274 h 2179871"/>
                <a:gd name="connsiteX16943" fmla="*/ 445860 w 2663714"/>
                <a:gd name="connsiteY16943" fmla="*/ 1268875 h 2179871"/>
                <a:gd name="connsiteX16944" fmla="*/ 445860 w 2663714"/>
                <a:gd name="connsiteY16944" fmla="*/ 1268875 h 2179871"/>
                <a:gd name="connsiteX16945" fmla="*/ 445860 w 2663714"/>
                <a:gd name="connsiteY16945" fmla="*/ 1268875 h 2179871"/>
                <a:gd name="connsiteX16946" fmla="*/ 445860 w 2663714"/>
                <a:gd name="connsiteY16946" fmla="*/ 1268875 h 2179871"/>
                <a:gd name="connsiteX16947" fmla="*/ 447225 w 2663714"/>
                <a:gd name="connsiteY16947" fmla="*/ 1268022 h 2179871"/>
                <a:gd name="connsiteX16948" fmla="*/ 449443 w 2663714"/>
                <a:gd name="connsiteY16948" fmla="*/ 1283385 h 2179871"/>
                <a:gd name="connsiteX16949" fmla="*/ 450296 w 2663714"/>
                <a:gd name="connsiteY16949" fmla="*/ 1288762 h 2179871"/>
                <a:gd name="connsiteX16950" fmla="*/ 442021 w 2663714"/>
                <a:gd name="connsiteY16950" fmla="*/ 1294565 h 2179871"/>
                <a:gd name="connsiteX16951" fmla="*/ 438608 w 2663714"/>
                <a:gd name="connsiteY16951" fmla="*/ 1273143 h 2179871"/>
                <a:gd name="connsiteX16952" fmla="*/ 445775 w 2663714"/>
                <a:gd name="connsiteY16952" fmla="*/ 1268961 h 2179871"/>
                <a:gd name="connsiteX16953" fmla="*/ 445775 w 2663714"/>
                <a:gd name="connsiteY16953" fmla="*/ 1268961 h 2179871"/>
                <a:gd name="connsiteX16954" fmla="*/ 460022 w 2663714"/>
                <a:gd name="connsiteY16954" fmla="*/ 1262304 h 2179871"/>
                <a:gd name="connsiteX16955" fmla="*/ 461899 w 2663714"/>
                <a:gd name="connsiteY16955" fmla="*/ 1277240 h 2179871"/>
                <a:gd name="connsiteX16956" fmla="*/ 461644 w 2663714"/>
                <a:gd name="connsiteY16956" fmla="*/ 1277325 h 2179871"/>
                <a:gd name="connsiteX16957" fmla="*/ 461729 w 2663714"/>
                <a:gd name="connsiteY16957" fmla="*/ 1277581 h 2179871"/>
                <a:gd name="connsiteX16958" fmla="*/ 461899 w 2663714"/>
                <a:gd name="connsiteY16958" fmla="*/ 1277581 h 2179871"/>
                <a:gd name="connsiteX16959" fmla="*/ 462326 w 2663714"/>
                <a:gd name="connsiteY16959" fmla="*/ 1280568 h 2179871"/>
                <a:gd name="connsiteX16960" fmla="*/ 452429 w 2663714"/>
                <a:gd name="connsiteY16960" fmla="*/ 1287225 h 2179871"/>
                <a:gd name="connsiteX16961" fmla="*/ 451576 w 2663714"/>
                <a:gd name="connsiteY16961" fmla="*/ 1283129 h 2179871"/>
                <a:gd name="connsiteX16962" fmla="*/ 448419 w 2663714"/>
                <a:gd name="connsiteY16962" fmla="*/ 1267169 h 2179871"/>
                <a:gd name="connsiteX16963" fmla="*/ 458231 w 2663714"/>
                <a:gd name="connsiteY16963" fmla="*/ 1260938 h 2179871"/>
                <a:gd name="connsiteX16964" fmla="*/ 459937 w 2663714"/>
                <a:gd name="connsiteY16964" fmla="*/ 1262218 h 2179871"/>
                <a:gd name="connsiteX16965" fmla="*/ 482802 w 2663714"/>
                <a:gd name="connsiteY16965" fmla="*/ 1234138 h 2179871"/>
                <a:gd name="connsiteX16966" fmla="*/ 485703 w 2663714"/>
                <a:gd name="connsiteY16966" fmla="*/ 1237467 h 2179871"/>
                <a:gd name="connsiteX16967" fmla="*/ 485532 w 2663714"/>
                <a:gd name="connsiteY16967" fmla="*/ 1237894 h 2179871"/>
                <a:gd name="connsiteX16968" fmla="*/ 482802 w 2663714"/>
                <a:gd name="connsiteY16968" fmla="*/ 1234138 h 2179871"/>
                <a:gd name="connsiteX16969" fmla="*/ 492102 w 2663714"/>
                <a:gd name="connsiteY16969" fmla="*/ 1219885 h 2179871"/>
                <a:gd name="connsiteX16970" fmla="*/ 492528 w 2663714"/>
                <a:gd name="connsiteY16970" fmla="*/ 1220227 h 2179871"/>
                <a:gd name="connsiteX16971" fmla="*/ 487239 w 2663714"/>
                <a:gd name="connsiteY16971" fmla="*/ 1233371 h 2179871"/>
                <a:gd name="connsiteX16972" fmla="*/ 485020 w 2663714"/>
                <a:gd name="connsiteY16972" fmla="*/ 1231237 h 2179871"/>
                <a:gd name="connsiteX16973" fmla="*/ 490737 w 2663714"/>
                <a:gd name="connsiteY16973" fmla="*/ 1222019 h 2179871"/>
                <a:gd name="connsiteX16974" fmla="*/ 492102 w 2663714"/>
                <a:gd name="connsiteY16974" fmla="*/ 1219885 h 2179871"/>
                <a:gd name="connsiteX16975" fmla="*/ 587145 w 2663714"/>
                <a:gd name="connsiteY16975" fmla="*/ 1232090 h 2179871"/>
                <a:gd name="connsiteX16976" fmla="*/ 592776 w 2663714"/>
                <a:gd name="connsiteY16976" fmla="*/ 1237638 h 2179871"/>
                <a:gd name="connsiteX16977" fmla="*/ 591667 w 2663714"/>
                <a:gd name="connsiteY16977" fmla="*/ 1241052 h 2179871"/>
                <a:gd name="connsiteX16978" fmla="*/ 590046 w 2663714"/>
                <a:gd name="connsiteY16978" fmla="*/ 1241308 h 2179871"/>
                <a:gd name="connsiteX16979" fmla="*/ 587486 w 2663714"/>
                <a:gd name="connsiteY16979" fmla="*/ 1241735 h 2179871"/>
                <a:gd name="connsiteX16980" fmla="*/ 584756 w 2663714"/>
                <a:gd name="connsiteY16980" fmla="*/ 1241991 h 2179871"/>
                <a:gd name="connsiteX16981" fmla="*/ 587145 w 2663714"/>
                <a:gd name="connsiteY16981" fmla="*/ 1232090 h 2179871"/>
                <a:gd name="connsiteX16982" fmla="*/ 651645 w 2663714"/>
                <a:gd name="connsiteY16982" fmla="*/ 1292346 h 2179871"/>
                <a:gd name="connsiteX16983" fmla="*/ 651645 w 2663714"/>
                <a:gd name="connsiteY16983" fmla="*/ 1292346 h 2179871"/>
                <a:gd name="connsiteX16984" fmla="*/ 651645 w 2663714"/>
                <a:gd name="connsiteY16984" fmla="*/ 1292432 h 2179871"/>
                <a:gd name="connsiteX16985" fmla="*/ 651645 w 2663714"/>
                <a:gd name="connsiteY16985" fmla="*/ 1292432 h 2179871"/>
                <a:gd name="connsiteX16986" fmla="*/ 651645 w 2663714"/>
                <a:gd name="connsiteY16986" fmla="*/ 1292517 h 2179871"/>
                <a:gd name="connsiteX16987" fmla="*/ 651389 w 2663714"/>
                <a:gd name="connsiteY16987" fmla="*/ 1295419 h 2179871"/>
                <a:gd name="connsiteX16988" fmla="*/ 639615 w 2663714"/>
                <a:gd name="connsiteY16988" fmla="*/ 1295846 h 2179871"/>
                <a:gd name="connsiteX16989" fmla="*/ 641322 w 2663714"/>
                <a:gd name="connsiteY16989" fmla="*/ 1289700 h 2179871"/>
                <a:gd name="connsiteX16990" fmla="*/ 641322 w 2663714"/>
                <a:gd name="connsiteY16990" fmla="*/ 1289700 h 2179871"/>
                <a:gd name="connsiteX16991" fmla="*/ 641322 w 2663714"/>
                <a:gd name="connsiteY16991" fmla="*/ 1289700 h 2179871"/>
                <a:gd name="connsiteX16992" fmla="*/ 641322 w 2663714"/>
                <a:gd name="connsiteY16992" fmla="*/ 1289700 h 2179871"/>
                <a:gd name="connsiteX16993" fmla="*/ 641322 w 2663714"/>
                <a:gd name="connsiteY16993" fmla="*/ 1289700 h 2179871"/>
                <a:gd name="connsiteX16994" fmla="*/ 642601 w 2663714"/>
                <a:gd name="connsiteY16994" fmla="*/ 1281934 h 2179871"/>
                <a:gd name="connsiteX16995" fmla="*/ 653693 w 2663714"/>
                <a:gd name="connsiteY16995" fmla="*/ 1281422 h 2179871"/>
                <a:gd name="connsiteX16996" fmla="*/ 651730 w 2663714"/>
                <a:gd name="connsiteY16996" fmla="*/ 1292346 h 2179871"/>
                <a:gd name="connsiteX16997" fmla="*/ 620163 w 2663714"/>
                <a:gd name="connsiteY16997" fmla="*/ 1300369 h 2179871"/>
                <a:gd name="connsiteX16998" fmla="*/ 617433 w 2663714"/>
                <a:gd name="connsiteY16998" fmla="*/ 1298321 h 2179871"/>
                <a:gd name="connsiteX16999" fmla="*/ 621699 w 2663714"/>
                <a:gd name="connsiteY16999" fmla="*/ 1298577 h 2179871"/>
                <a:gd name="connsiteX17000" fmla="*/ 622808 w 2663714"/>
                <a:gd name="connsiteY17000" fmla="*/ 1298577 h 2179871"/>
                <a:gd name="connsiteX17001" fmla="*/ 622381 w 2663714"/>
                <a:gd name="connsiteY17001" fmla="*/ 1300369 h 2179871"/>
                <a:gd name="connsiteX17002" fmla="*/ 620248 w 2663714"/>
                <a:gd name="connsiteY17002" fmla="*/ 1300369 h 2179871"/>
                <a:gd name="connsiteX17003" fmla="*/ 543633 w 2663714"/>
                <a:gd name="connsiteY17003" fmla="*/ 1307538 h 2179871"/>
                <a:gd name="connsiteX17004" fmla="*/ 532883 w 2663714"/>
                <a:gd name="connsiteY17004" fmla="*/ 1300113 h 2179871"/>
                <a:gd name="connsiteX17005" fmla="*/ 541757 w 2663714"/>
                <a:gd name="connsiteY17005" fmla="*/ 1298747 h 2179871"/>
                <a:gd name="connsiteX17006" fmla="*/ 543121 w 2663714"/>
                <a:gd name="connsiteY17006" fmla="*/ 1300199 h 2179871"/>
                <a:gd name="connsiteX17007" fmla="*/ 542865 w 2663714"/>
                <a:gd name="connsiteY17007" fmla="*/ 1300966 h 2179871"/>
                <a:gd name="connsiteX17008" fmla="*/ 543121 w 2663714"/>
                <a:gd name="connsiteY17008" fmla="*/ 1301052 h 2179871"/>
                <a:gd name="connsiteX17009" fmla="*/ 543377 w 2663714"/>
                <a:gd name="connsiteY17009" fmla="*/ 1300454 h 2179871"/>
                <a:gd name="connsiteX17010" fmla="*/ 548411 w 2663714"/>
                <a:gd name="connsiteY17010" fmla="*/ 1305917 h 2179871"/>
                <a:gd name="connsiteX17011" fmla="*/ 545510 w 2663714"/>
                <a:gd name="connsiteY17011" fmla="*/ 1306856 h 2179871"/>
                <a:gd name="connsiteX17012" fmla="*/ 543633 w 2663714"/>
                <a:gd name="connsiteY17012" fmla="*/ 1307453 h 2179871"/>
                <a:gd name="connsiteX17013" fmla="*/ 506606 w 2663714"/>
                <a:gd name="connsiteY17013" fmla="*/ 1317353 h 2179871"/>
                <a:gd name="connsiteX17014" fmla="*/ 494747 w 2663714"/>
                <a:gd name="connsiteY17014" fmla="*/ 1326571 h 2179871"/>
                <a:gd name="connsiteX17015" fmla="*/ 491078 w 2663714"/>
                <a:gd name="connsiteY17015" fmla="*/ 1313342 h 2179871"/>
                <a:gd name="connsiteX17016" fmla="*/ 500975 w 2663714"/>
                <a:gd name="connsiteY17016" fmla="*/ 1304722 h 2179871"/>
                <a:gd name="connsiteX17017" fmla="*/ 509677 w 2663714"/>
                <a:gd name="connsiteY17017" fmla="*/ 1303356 h 2179871"/>
                <a:gd name="connsiteX17018" fmla="*/ 513346 w 2663714"/>
                <a:gd name="connsiteY17018" fmla="*/ 1302844 h 2179871"/>
                <a:gd name="connsiteX17019" fmla="*/ 519489 w 2663714"/>
                <a:gd name="connsiteY17019" fmla="*/ 1307538 h 2179871"/>
                <a:gd name="connsiteX17020" fmla="*/ 506862 w 2663714"/>
                <a:gd name="connsiteY17020" fmla="*/ 1317012 h 2179871"/>
                <a:gd name="connsiteX17021" fmla="*/ 506691 w 2663714"/>
                <a:gd name="connsiteY17021" fmla="*/ 1316244 h 2179871"/>
                <a:gd name="connsiteX17022" fmla="*/ 506435 w 2663714"/>
                <a:gd name="connsiteY17022" fmla="*/ 1316244 h 2179871"/>
                <a:gd name="connsiteX17023" fmla="*/ 506606 w 2663714"/>
                <a:gd name="connsiteY17023" fmla="*/ 1317183 h 2179871"/>
                <a:gd name="connsiteX17024" fmla="*/ 530921 w 2663714"/>
                <a:gd name="connsiteY17024" fmla="*/ 1432830 h 2179871"/>
                <a:gd name="connsiteX17025" fmla="*/ 530921 w 2663714"/>
                <a:gd name="connsiteY17025" fmla="*/ 1432830 h 2179871"/>
                <a:gd name="connsiteX17026" fmla="*/ 530921 w 2663714"/>
                <a:gd name="connsiteY17026" fmla="*/ 1433001 h 2179871"/>
                <a:gd name="connsiteX17027" fmla="*/ 530921 w 2663714"/>
                <a:gd name="connsiteY17027" fmla="*/ 1433171 h 2179871"/>
                <a:gd name="connsiteX17028" fmla="*/ 530921 w 2663714"/>
                <a:gd name="connsiteY17028" fmla="*/ 1433171 h 2179871"/>
                <a:gd name="connsiteX17029" fmla="*/ 534846 w 2663714"/>
                <a:gd name="connsiteY17029" fmla="*/ 1446656 h 2179871"/>
                <a:gd name="connsiteX17030" fmla="*/ 525887 w 2663714"/>
                <a:gd name="connsiteY17030" fmla="*/ 1445547 h 2179871"/>
                <a:gd name="connsiteX17031" fmla="*/ 514199 w 2663714"/>
                <a:gd name="connsiteY17031" fmla="*/ 1397410 h 2179871"/>
                <a:gd name="connsiteX17032" fmla="*/ 521366 w 2663714"/>
                <a:gd name="connsiteY17032" fmla="*/ 1390497 h 2179871"/>
                <a:gd name="connsiteX17033" fmla="*/ 530921 w 2663714"/>
                <a:gd name="connsiteY17033" fmla="*/ 1432744 h 2179871"/>
                <a:gd name="connsiteX17034" fmla="*/ 510530 w 2663714"/>
                <a:gd name="connsiteY17034" fmla="*/ 1485746 h 2179871"/>
                <a:gd name="connsiteX17035" fmla="*/ 518550 w 2663714"/>
                <a:gd name="connsiteY17035" fmla="*/ 1485319 h 2179871"/>
                <a:gd name="connsiteX17036" fmla="*/ 521451 w 2663714"/>
                <a:gd name="connsiteY17036" fmla="*/ 1494708 h 2179871"/>
                <a:gd name="connsiteX17037" fmla="*/ 521622 w 2663714"/>
                <a:gd name="connsiteY17037" fmla="*/ 1495134 h 2179871"/>
                <a:gd name="connsiteX17038" fmla="*/ 513090 w 2663714"/>
                <a:gd name="connsiteY17038" fmla="*/ 1495220 h 2179871"/>
                <a:gd name="connsiteX17039" fmla="*/ 510530 w 2663714"/>
                <a:gd name="connsiteY17039" fmla="*/ 1485746 h 2179871"/>
                <a:gd name="connsiteX17040" fmla="*/ 484423 w 2663714"/>
                <a:gd name="connsiteY17040" fmla="*/ 1472517 h 2179871"/>
                <a:gd name="connsiteX17041" fmla="*/ 476233 w 2663714"/>
                <a:gd name="connsiteY17041" fmla="*/ 1473029 h 2179871"/>
                <a:gd name="connsiteX17042" fmla="*/ 473332 w 2663714"/>
                <a:gd name="connsiteY17042" fmla="*/ 1460142 h 2179871"/>
                <a:gd name="connsiteX17043" fmla="*/ 485874 w 2663714"/>
                <a:gd name="connsiteY17043" fmla="*/ 1460397 h 2179871"/>
                <a:gd name="connsiteX17044" fmla="*/ 489201 w 2663714"/>
                <a:gd name="connsiteY17044" fmla="*/ 1472517 h 2179871"/>
                <a:gd name="connsiteX17045" fmla="*/ 484850 w 2663714"/>
                <a:gd name="connsiteY17045" fmla="*/ 1472517 h 2179871"/>
                <a:gd name="connsiteX17046" fmla="*/ 484850 w 2663714"/>
                <a:gd name="connsiteY17046" fmla="*/ 1472517 h 2179871"/>
                <a:gd name="connsiteX17047" fmla="*/ 484679 w 2663714"/>
                <a:gd name="connsiteY17047" fmla="*/ 1472517 h 2179871"/>
                <a:gd name="connsiteX17048" fmla="*/ 484508 w 2663714"/>
                <a:gd name="connsiteY17048" fmla="*/ 1472517 h 2179871"/>
                <a:gd name="connsiteX17049" fmla="*/ 484508 w 2663714"/>
                <a:gd name="connsiteY17049" fmla="*/ 1472517 h 2179871"/>
                <a:gd name="connsiteX17050" fmla="*/ 457378 w 2663714"/>
                <a:gd name="connsiteY17050" fmla="*/ 1452972 h 2179871"/>
                <a:gd name="connsiteX17051" fmla="*/ 456354 w 2663714"/>
                <a:gd name="connsiteY17051" fmla="*/ 1452972 h 2179871"/>
                <a:gd name="connsiteX17052" fmla="*/ 455927 w 2663714"/>
                <a:gd name="connsiteY17052" fmla="*/ 1450668 h 2179871"/>
                <a:gd name="connsiteX17053" fmla="*/ 457207 w 2663714"/>
                <a:gd name="connsiteY17053" fmla="*/ 1449473 h 2179871"/>
                <a:gd name="connsiteX17054" fmla="*/ 460364 w 2663714"/>
                <a:gd name="connsiteY17054" fmla="*/ 1446742 h 2179871"/>
                <a:gd name="connsiteX17055" fmla="*/ 464118 w 2663714"/>
                <a:gd name="connsiteY17055" fmla="*/ 1446998 h 2179871"/>
                <a:gd name="connsiteX17056" fmla="*/ 464118 w 2663714"/>
                <a:gd name="connsiteY17056" fmla="*/ 1446998 h 2179871"/>
                <a:gd name="connsiteX17057" fmla="*/ 464118 w 2663714"/>
                <a:gd name="connsiteY17057" fmla="*/ 1446998 h 2179871"/>
                <a:gd name="connsiteX17058" fmla="*/ 464118 w 2663714"/>
                <a:gd name="connsiteY17058" fmla="*/ 1446998 h 2179871"/>
                <a:gd name="connsiteX17059" fmla="*/ 464118 w 2663714"/>
                <a:gd name="connsiteY17059" fmla="*/ 1446998 h 2179871"/>
                <a:gd name="connsiteX17060" fmla="*/ 467616 w 2663714"/>
                <a:gd name="connsiteY17060" fmla="*/ 1446998 h 2179871"/>
                <a:gd name="connsiteX17061" fmla="*/ 469407 w 2663714"/>
                <a:gd name="connsiteY17061" fmla="*/ 1453570 h 2179871"/>
                <a:gd name="connsiteX17062" fmla="*/ 457634 w 2663714"/>
                <a:gd name="connsiteY17062" fmla="*/ 1452972 h 2179871"/>
                <a:gd name="connsiteX17063" fmla="*/ 457634 w 2663714"/>
                <a:gd name="connsiteY17063" fmla="*/ 1452972 h 2179871"/>
                <a:gd name="connsiteX17064" fmla="*/ 457378 w 2663714"/>
                <a:gd name="connsiteY17064" fmla="*/ 1452972 h 2179871"/>
                <a:gd name="connsiteX17065" fmla="*/ 457122 w 2663714"/>
                <a:gd name="connsiteY17065" fmla="*/ 1452972 h 2179871"/>
                <a:gd name="connsiteX17066" fmla="*/ 457122 w 2663714"/>
                <a:gd name="connsiteY17066" fmla="*/ 1452972 h 2179871"/>
                <a:gd name="connsiteX17067" fmla="*/ 515137 w 2663714"/>
                <a:gd name="connsiteY17067" fmla="*/ 1221166 h 2179871"/>
                <a:gd name="connsiteX17068" fmla="*/ 515137 w 2663714"/>
                <a:gd name="connsiteY17068" fmla="*/ 1221166 h 2179871"/>
                <a:gd name="connsiteX17069" fmla="*/ 515137 w 2663714"/>
                <a:gd name="connsiteY17069" fmla="*/ 1221166 h 2179871"/>
                <a:gd name="connsiteX17070" fmla="*/ 515137 w 2663714"/>
                <a:gd name="connsiteY17070" fmla="*/ 1221166 h 2179871"/>
                <a:gd name="connsiteX17071" fmla="*/ 509165 w 2663714"/>
                <a:gd name="connsiteY17071" fmla="*/ 1216728 h 2179871"/>
                <a:gd name="connsiteX17072" fmla="*/ 503534 w 2663714"/>
                <a:gd name="connsiteY17072" fmla="*/ 1212460 h 2179871"/>
                <a:gd name="connsiteX17073" fmla="*/ 504388 w 2663714"/>
                <a:gd name="connsiteY17073" fmla="*/ 1210412 h 2179871"/>
                <a:gd name="connsiteX17074" fmla="*/ 509592 w 2663714"/>
                <a:gd name="connsiteY17074" fmla="*/ 1215618 h 2179871"/>
                <a:gd name="connsiteX17075" fmla="*/ 509250 w 2663714"/>
                <a:gd name="connsiteY17075" fmla="*/ 1216642 h 2179871"/>
                <a:gd name="connsiteX17076" fmla="*/ 513346 w 2663714"/>
                <a:gd name="connsiteY17076" fmla="*/ 1219544 h 2179871"/>
                <a:gd name="connsiteX17077" fmla="*/ 514625 w 2663714"/>
                <a:gd name="connsiteY17077" fmla="*/ 1220824 h 2179871"/>
                <a:gd name="connsiteX17078" fmla="*/ 514284 w 2663714"/>
                <a:gd name="connsiteY17078" fmla="*/ 1220568 h 2179871"/>
                <a:gd name="connsiteX17079" fmla="*/ 513175 w 2663714"/>
                <a:gd name="connsiteY17079" fmla="*/ 1219800 h 2179871"/>
                <a:gd name="connsiteX17080" fmla="*/ 513260 w 2663714"/>
                <a:gd name="connsiteY17080" fmla="*/ 1219544 h 2179871"/>
                <a:gd name="connsiteX17081" fmla="*/ 488689 w 2663714"/>
                <a:gd name="connsiteY17081" fmla="*/ 1242503 h 2179871"/>
                <a:gd name="connsiteX17082" fmla="*/ 489201 w 2663714"/>
                <a:gd name="connsiteY17082" fmla="*/ 1241479 h 2179871"/>
                <a:gd name="connsiteX17083" fmla="*/ 489883 w 2663714"/>
                <a:gd name="connsiteY17083" fmla="*/ 1242247 h 2179871"/>
                <a:gd name="connsiteX17084" fmla="*/ 488774 w 2663714"/>
                <a:gd name="connsiteY17084" fmla="*/ 1242588 h 2179871"/>
                <a:gd name="connsiteX17085" fmla="*/ 488689 w 2663714"/>
                <a:gd name="connsiteY17085" fmla="*/ 1242418 h 2179871"/>
                <a:gd name="connsiteX17086" fmla="*/ 491334 w 2663714"/>
                <a:gd name="connsiteY17086" fmla="*/ 1237297 h 2179871"/>
                <a:gd name="connsiteX17087" fmla="*/ 497903 w 2663714"/>
                <a:gd name="connsiteY17087" fmla="*/ 1224324 h 2179871"/>
                <a:gd name="connsiteX17088" fmla="*/ 504729 w 2663714"/>
                <a:gd name="connsiteY17088" fmla="*/ 1229444 h 2179871"/>
                <a:gd name="connsiteX17089" fmla="*/ 501572 w 2663714"/>
                <a:gd name="connsiteY17089" fmla="*/ 1238491 h 2179871"/>
                <a:gd name="connsiteX17090" fmla="*/ 494832 w 2663714"/>
                <a:gd name="connsiteY17090" fmla="*/ 1240625 h 2179871"/>
                <a:gd name="connsiteX17091" fmla="*/ 491334 w 2663714"/>
                <a:gd name="connsiteY17091" fmla="*/ 1237297 h 2179871"/>
                <a:gd name="connsiteX17092" fmla="*/ 501401 w 2663714"/>
                <a:gd name="connsiteY17092" fmla="*/ 1238918 h 2179871"/>
                <a:gd name="connsiteX17093" fmla="*/ 499524 w 2663714"/>
                <a:gd name="connsiteY17093" fmla="*/ 1244380 h 2179871"/>
                <a:gd name="connsiteX17094" fmla="*/ 499268 w 2663714"/>
                <a:gd name="connsiteY17094" fmla="*/ 1245063 h 2179871"/>
                <a:gd name="connsiteX17095" fmla="*/ 495600 w 2663714"/>
                <a:gd name="connsiteY17095" fmla="*/ 1241479 h 2179871"/>
                <a:gd name="connsiteX17096" fmla="*/ 501401 w 2663714"/>
                <a:gd name="connsiteY17096" fmla="*/ 1239003 h 2179871"/>
                <a:gd name="connsiteX17097" fmla="*/ 501401 w 2663714"/>
                <a:gd name="connsiteY17097" fmla="*/ 1245063 h 2179871"/>
                <a:gd name="connsiteX17098" fmla="*/ 507630 w 2663714"/>
                <a:gd name="connsiteY17098" fmla="*/ 1231749 h 2179871"/>
                <a:gd name="connsiteX17099" fmla="*/ 510445 w 2663714"/>
                <a:gd name="connsiteY17099" fmla="*/ 1233883 h 2179871"/>
                <a:gd name="connsiteX17100" fmla="*/ 504899 w 2663714"/>
                <a:gd name="connsiteY17100" fmla="*/ 1250611 h 2179871"/>
                <a:gd name="connsiteX17101" fmla="*/ 500719 w 2663714"/>
                <a:gd name="connsiteY17101" fmla="*/ 1246514 h 2179871"/>
                <a:gd name="connsiteX17102" fmla="*/ 501401 w 2663714"/>
                <a:gd name="connsiteY17102" fmla="*/ 1245063 h 2179871"/>
                <a:gd name="connsiteX17103" fmla="*/ 538941 w 2663714"/>
                <a:gd name="connsiteY17103" fmla="*/ 1221336 h 2179871"/>
                <a:gd name="connsiteX17104" fmla="*/ 538941 w 2663714"/>
                <a:gd name="connsiteY17104" fmla="*/ 1221336 h 2179871"/>
                <a:gd name="connsiteX17105" fmla="*/ 538941 w 2663714"/>
                <a:gd name="connsiteY17105" fmla="*/ 1221336 h 2179871"/>
                <a:gd name="connsiteX17106" fmla="*/ 542268 w 2663714"/>
                <a:gd name="connsiteY17106" fmla="*/ 1212119 h 2179871"/>
                <a:gd name="connsiteX17107" fmla="*/ 551824 w 2663714"/>
                <a:gd name="connsiteY17107" fmla="*/ 1222190 h 2179871"/>
                <a:gd name="connsiteX17108" fmla="*/ 550373 w 2663714"/>
                <a:gd name="connsiteY17108" fmla="*/ 1225689 h 2179871"/>
                <a:gd name="connsiteX17109" fmla="*/ 550373 w 2663714"/>
                <a:gd name="connsiteY17109" fmla="*/ 1225689 h 2179871"/>
                <a:gd name="connsiteX17110" fmla="*/ 550373 w 2663714"/>
                <a:gd name="connsiteY17110" fmla="*/ 1225774 h 2179871"/>
                <a:gd name="connsiteX17111" fmla="*/ 550373 w 2663714"/>
                <a:gd name="connsiteY17111" fmla="*/ 1225774 h 2179871"/>
                <a:gd name="connsiteX17112" fmla="*/ 550373 w 2663714"/>
                <a:gd name="connsiteY17112" fmla="*/ 1225860 h 2179871"/>
                <a:gd name="connsiteX17113" fmla="*/ 545596 w 2663714"/>
                <a:gd name="connsiteY17113" fmla="*/ 1239686 h 2179871"/>
                <a:gd name="connsiteX17114" fmla="*/ 541757 w 2663714"/>
                <a:gd name="connsiteY17114" fmla="*/ 1241308 h 2179871"/>
                <a:gd name="connsiteX17115" fmla="*/ 532883 w 2663714"/>
                <a:gd name="connsiteY17115" fmla="*/ 1234566 h 2179871"/>
                <a:gd name="connsiteX17116" fmla="*/ 539026 w 2663714"/>
                <a:gd name="connsiteY17116" fmla="*/ 1221336 h 2179871"/>
                <a:gd name="connsiteX17117" fmla="*/ 539026 w 2663714"/>
                <a:gd name="connsiteY17117" fmla="*/ 1221336 h 2179871"/>
                <a:gd name="connsiteX17118" fmla="*/ 539026 w 2663714"/>
                <a:gd name="connsiteY17118" fmla="*/ 1221336 h 2179871"/>
                <a:gd name="connsiteX17119" fmla="*/ 588510 w 2663714"/>
                <a:gd name="connsiteY17119" fmla="*/ 1251123 h 2179871"/>
                <a:gd name="connsiteX17120" fmla="*/ 588510 w 2663714"/>
                <a:gd name="connsiteY17120" fmla="*/ 1251123 h 2179871"/>
                <a:gd name="connsiteX17121" fmla="*/ 588510 w 2663714"/>
                <a:gd name="connsiteY17121" fmla="*/ 1251294 h 2179871"/>
                <a:gd name="connsiteX17122" fmla="*/ 588510 w 2663714"/>
                <a:gd name="connsiteY17122" fmla="*/ 1251294 h 2179871"/>
                <a:gd name="connsiteX17123" fmla="*/ 588510 w 2663714"/>
                <a:gd name="connsiteY17123" fmla="*/ 1251464 h 2179871"/>
                <a:gd name="connsiteX17124" fmla="*/ 587401 w 2663714"/>
                <a:gd name="connsiteY17124" fmla="*/ 1256073 h 2179871"/>
                <a:gd name="connsiteX17125" fmla="*/ 584671 w 2663714"/>
                <a:gd name="connsiteY17125" fmla="*/ 1256415 h 2179871"/>
                <a:gd name="connsiteX17126" fmla="*/ 582111 w 2663714"/>
                <a:gd name="connsiteY17126" fmla="*/ 1253257 h 2179871"/>
                <a:gd name="connsiteX17127" fmla="*/ 583221 w 2663714"/>
                <a:gd name="connsiteY17127" fmla="*/ 1248904 h 2179871"/>
                <a:gd name="connsiteX17128" fmla="*/ 589705 w 2663714"/>
                <a:gd name="connsiteY17128" fmla="*/ 1247965 h 2179871"/>
                <a:gd name="connsiteX17129" fmla="*/ 588681 w 2663714"/>
                <a:gd name="connsiteY17129" fmla="*/ 1251208 h 2179871"/>
                <a:gd name="connsiteX17130" fmla="*/ 602929 w 2663714"/>
                <a:gd name="connsiteY17130" fmla="*/ 1267083 h 2179871"/>
                <a:gd name="connsiteX17131" fmla="*/ 592435 w 2663714"/>
                <a:gd name="connsiteY17131" fmla="*/ 1268449 h 2179871"/>
                <a:gd name="connsiteX17132" fmla="*/ 590131 w 2663714"/>
                <a:gd name="connsiteY17132" fmla="*/ 1268790 h 2179871"/>
                <a:gd name="connsiteX17133" fmla="*/ 592691 w 2663714"/>
                <a:gd name="connsiteY17133" fmla="*/ 1261109 h 2179871"/>
                <a:gd name="connsiteX17134" fmla="*/ 605147 w 2663714"/>
                <a:gd name="connsiteY17134" fmla="*/ 1260768 h 2179871"/>
                <a:gd name="connsiteX17135" fmla="*/ 603014 w 2663714"/>
                <a:gd name="connsiteY17135" fmla="*/ 1267169 h 2179871"/>
                <a:gd name="connsiteX17136" fmla="*/ 599687 w 2663714"/>
                <a:gd name="connsiteY17136" fmla="*/ 1276642 h 2179871"/>
                <a:gd name="connsiteX17137" fmla="*/ 599687 w 2663714"/>
                <a:gd name="connsiteY17137" fmla="*/ 1276642 h 2179871"/>
                <a:gd name="connsiteX17138" fmla="*/ 599687 w 2663714"/>
                <a:gd name="connsiteY17138" fmla="*/ 1276813 h 2179871"/>
                <a:gd name="connsiteX17139" fmla="*/ 599687 w 2663714"/>
                <a:gd name="connsiteY17139" fmla="*/ 1276984 h 2179871"/>
                <a:gd name="connsiteX17140" fmla="*/ 599687 w 2663714"/>
                <a:gd name="connsiteY17140" fmla="*/ 1276984 h 2179871"/>
                <a:gd name="connsiteX17141" fmla="*/ 599687 w 2663714"/>
                <a:gd name="connsiteY17141" fmla="*/ 1276984 h 2179871"/>
                <a:gd name="connsiteX17142" fmla="*/ 589534 w 2663714"/>
                <a:gd name="connsiteY17142" fmla="*/ 1277496 h 2179871"/>
                <a:gd name="connsiteX17143" fmla="*/ 587742 w 2663714"/>
                <a:gd name="connsiteY17143" fmla="*/ 1276130 h 2179871"/>
                <a:gd name="connsiteX17144" fmla="*/ 589363 w 2663714"/>
                <a:gd name="connsiteY17144" fmla="*/ 1271265 h 2179871"/>
                <a:gd name="connsiteX17145" fmla="*/ 592776 w 2663714"/>
                <a:gd name="connsiteY17145" fmla="*/ 1270497 h 2179871"/>
                <a:gd name="connsiteX17146" fmla="*/ 602587 w 2663714"/>
                <a:gd name="connsiteY17146" fmla="*/ 1268278 h 2179871"/>
                <a:gd name="connsiteX17147" fmla="*/ 599772 w 2663714"/>
                <a:gd name="connsiteY17147" fmla="*/ 1276557 h 2179871"/>
                <a:gd name="connsiteX17148" fmla="*/ 583135 w 2663714"/>
                <a:gd name="connsiteY17148" fmla="*/ 1288847 h 2179871"/>
                <a:gd name="connsiteX17149" fmla="*/ 583477 w 2663714"/>
                <a:gd name="connsiteY17149" fmla="*/ 1288762 h 2179871"/>
                <a:gd name="connsiteX17150" fmla="*/ 590643 w 2663714"/>
                <a:gd name="connsiteY17150" fmla="*/ 1294139 h 2179871"/>
                <a:gd name="connsiteX17151" fmla="*/ 580576 w 2663714"/>
                <a:gd name="connsiteY17151" fmla="*/ 1295931 h 2179871"/>
                <a:gd name="connsiteX17152" fmla="*/ 583135 w 2663714"/>
                <a:gd name="connsiteY17152" fmla="*/ 1288847 h 2179871"/>
                <a:gd name="connsiteX17153" fmla="*/ 551227 w 2663714"/>
                <a:gd name="connsiteY17153" fmla="*/ 1290212 h 2179871"/>
                <a:gd name="connsiteX17154" fmla="*/ 547643 w 2663714"/>
                <a:gd name="connsiteY17154" fmla="*/ 1291152 h 2179871"/>
                <a:gd name="connsiteX17155" fmla="*/ 550032 w 2663714"/>
                <a:gd name="connsiteY17155" fmla="*/ 1285860 h 2179871"/>
                <a:gd name="connsiteX17156" fmla="*/ 552677 w 2663714"/>
                <a:gd name="connsiteY17156" fmla="*/ 1279886 h 2179871"/>
                <a:gd name="connsiteX17157" fmla="*/ 556687 w 2663714"/>
                <a:gd name="connsiteY17157" fmla="*/ 1278946 h 2179871"/>
                <a:gd name="connsiteX17158" fmla="*/ 568120 w 2663714"/>
                <a:gd name="connsiteY17158" fmla="*/ 1279971 h 2179871"/>
                <a:gd name="connsiteX17159" fmla="*/ 566243 w 2663714"/>
                <a:gd name="connsiteY17159" fmla="*/ 1287908 h 2179871"/>
                <a:gd name="connsiteX17160" fmla="*/ 551483 w 2663714"/>
                <a:gd name="connsiteY17160" fmla="*/ 1290298 h 2179871"/>
                <a:gd name="connsiteX17161" fmla="*/ 551483 w 2663714"/>
                <a:gd name="connsiteY17161" fmla="*/ 1290298 h 2179871"/>
                <a:gd name="connsiteX17162" fmla="*/ 551397 w 2663714"/>
                <a:gd name="connsiteY17162" fmla="*/ 1290298 h 2179871"/>
                <a:gd name="connsiteX17163" fmla="*/ 551312 w 2663714"/>
                <a:gd name="connsiteY17163" fmla="*/ 1290298 h 2179871"/>
                <a:gd name="connsiteX17164" fmla="*/ 551312 w 2663714"/>
                <a:gd name="connsiteY17164" fmla="*/ 1290298 h 2179871"/>
                <a:gd name="connsiteX17165" fmla="*/ 506776 w 2663714"/>
                <a:gd name="connsiteY17165" fmla="*/ 1396386 h 2179871"/>
                <a:gd name="connsiteX17166" fmla="*/ 506776 w 2663714"/>
                <a:gd name="connsiteY17166" fmla="*/ 1396642 h 2179871"/>
                <a:gd name="connsiteX17167" fmla="*/ 506776 w 2663714"/>
                <a:gd name="connsiteY17167" fmla="*/ 1396642 h 2179871"/>
                <a:gd name="connsiteX17168" fmla="*/ 507203 w 2663714"/>
                <a:gd name="connsiteY17168" fmla="*/ 1398264 h 2179871"/>
                <a:gd name="connsiteX17169" fmla="*/ 501572 w 2663714"/>
                <a:gd name="connsiteY17169" fmla="*/ 1402702 h 2179871"/>
                <a:gd name="connsiteX17170" fmla="*/ 496794 w 2663714"/>
                <a:gd name="connsiteY17170" fmla="*/ 1384950 h 2179871"/>
                <a:gd name="connsiteX17171" fmla="*/ 502681 w 2663714"/>
                <a:gd name="connsiteY17171" fmla="*/ 1379487 h 2179871"/>
                <a:gd name="connsiteX17172" fmla="*/ 506691 w 2663714"/>
                <a:gd name="connsiteY17172" fmla="*/ 1396130 h 2179871"/>
                <a:gd name="connsiteX17173" fmla="*/ 506691 w 2663714"/>
                <a:gd name="connsiteY17173" fmla="*/ 1396130 h 2179871"/>
                <a:gd name="connsiteX17174" fmla="*/ 506691 w 2663714"/>
                <a:gd name="connsiteY17174" fmla="*/ 1396386 h 2179871"/>
                <a:gd name="connsiteX17175" fmla="*/ 518209 w 2663714"/>
                <a:gd name="connsiteY17175" fmla="*/ 1472687 h 2179871"/>
                <a:gd name="connsiteX17176" fmla="*/ 515479 w 2663714"/>
                <a:gd name="connsiteY17176" fmla="*/ 1461337 h 2179871"/>
                <a:gd name="connsiteX17177" fmla="*/ 525631 w 2663714"/>
                <a:gd name="connsiteY17177" fmla="*/ 1461763 h 2179871"/>
                <a:gd name="connsiteX17178" fmla="*/ 528959 w 2663714"/>
                <a:gd name="connsiteY17178" fmla="*/ 1472944 h 2179871"/>
                <a:gd name="connsiteX17179" fmla="*/ 518209 w 2663714"/>
                <a:gd name="connsiteY17179" fmla="*/ 1472773 h 2179871"/>
                <a:gd name="connsiteX17180" fmla="*/ 530239 w 2663714"/>
                <a:gd name="connsiteY17180" fmla="*/ 1477211 h 2179871"/>
                <a:gd name="connsiteX17181" fmla="*/ 531518 w 2663714"/>
                <a:gd name="connsiteY17181" fmla="*/ 1481308 h 2179871"/>
                <a:gd name="connsiteX17182" fmla="*/ 520256 w 2663714"/>
                <a:gd name="connsiteY17182" fmla="*/ 1481052 h 2179871"/>
                <a:gd name="connsiteX17183" fmla="*/ 519403 w 2663714"/>
                <a:gd name="connsiteY17183" fmla="*/ 1477723 h 2179871"/>
                <a:gd name="connsiteX17184" fmla="*/ 530239 w 2663714"/>
                <a:gd name="connsiteY17184" fmla="*/ 1477211 h 2179871"/>
                <a:gd name="connsiteX17185" fmla="*/ 453794 w 2663714"/>
                <a:gd name="connsiteY17185" fmla="*/ 1429416 h 2179871"/>
                <a:gd name="connsiteX17186" fmla="*/ 453794 w 2663714"/>
                <a:gd name="connsiteY17186" fmla="*/ 1429416 h 2179871"/>
                <a:gd name="connsiteX17187" fmla="*/ 453794 w 2663714"/>
                <a:gd name="connsiteY17187" fmla="*/ 1429416 h 2179871"/>
                <a:gd name="connsiteX17188" fmla="*/ 453794 w 2663714"/>
                <a:gd name="connsiteY17188" fmla="*/ 1429416 h 2179871"/>
                <a:gd name="connsiteX17189" fmla="*/ 453794 w 2663714"/>
                <a:gd name="connsiteY17189" fmla="*/ 1429416 h 2179871"/>
                <a:gd name="connsiteX17190" fmla="*/ 463265 w 2663714"/>
                <a:gd name="connsiteY17190" fmla="*/ 1429416 h 2179871"/>
                <a:gd name="connsiteX17191" fmla="*/ 465397 w 2663714"/>
                <a:gd name="connsiteY17191" fmla="*/ 1437439 h 2179871"/>
                <a:gd name="connsiteX17192" fmla="*/ 463947 w 2663714"/>
                <a:gd name="connsiteY17192" fmla="*/ 1439060 h 2179871"/>
                <a:gd name="connsiteX17193" fmla="*/ 455927 w 2663714"/>
                <a:gd name="connsiteY17193" fmla="*/ 1437951 h 2179871"/>
                <a:gd name="connsiteX17194" fmla="*/ 455927 w 2663714"/>
                <a:gd name="connsiteY17194" fmla="*/ 1437951 h 2179871"/>
                <a:gd name="connsiteX17195" fmla="*/ 455842 w 2663714"/>
                <a:gd name="connsiteY17195" fmla="*/ 1437951 h 2179871"/>
                <a:gd name="connsiteX17196" fmla="*/ 455757 w 2663714"/>
                <a:gd name="connsiteY17196" fmla="*/ 1437951 h 2179871"/>
                <a:gd name="connsiteX17197" fmla="*/ 455757 w 2663714"/>
                <a:gd name="connsiteY17197" fmla="*/ 1437951 h 2179871"/>
                <a:gd name="connsiteX17198" fmla="*/ 453880 w 2663714"/>
                <a:gd name="connsiteY17198" fmla="*/ 1437866 h 2179871"/>
                <a:gd name="connsiteX17199" fmla="*/ 452344 w 2663714"/>
                <a:gd name="connsiteY17199" fmla="*/ 1429245 h 2179871"/>
                <a:gd name="connsiteX17200" fmla="*/ 453880 w 2663714"/>
                <a:gd name="connsiteY17200" fmla="*/ 1429416 h 2179871"/>
                <a:gd name="connsiteX17201" fmla="*/ 473588 w 2663714"/>
                <a:gd name="connsiteY17201" fmla="*/ 1382304 h 2179871"/>
                <a:gd name="connsiteX17202" fmla="*/ 473588 w 2663714"/>
                <a:gd name="connsiteY17202" fmla="*/ 1382304 h 2179871"/>
                <a:gd name="connsiteX17203" fmla="*/ 473588 w 2663714"/>
                <a:gd name="connsiteY17203" fmla="*/ 1382304 h 2179871"/>
                <a:gd name="connsiteX17204" fmla="*/ 472991 w 2663714"/>
                <a:gd name="connsiteY17204" fmla="*/ 1379573 h 2179871"/>
                <a:gd name="connsiteX17205" fmla="*/ 477854 w 2663714"/>
                <a:gd name="connsiteY17205" fmla="*/ 1375391 h 2179871"/>
                <a:gd name="connsiteX17206" fmla="*/ 481352 w 2663714"/>
                <a:gd name="connsiteY17206" fmla="*/ 1392289 h 2179871"/>
                <a:gd name="connsiteX17207" fmla="*/ 476403 w 2663714"/>
                <a:gd name="connsiteY17207" fmla="*/ 1396301 h 2179871"/>
                <a:gd name="connsiteX17208" fmla="*/ 473673 w 2663714"/>
                <a:gd name="connsiteY17208" fmla="*/ 1382474 h 2179871"/>
                <a:gd name="connsiteX17209" fmla="*/ 473673 w 2663714"/>
                <a:gd name="connsiteY17209" fmla="*/ 1382474 h 2179871"/>
                <a:gd name="connsiteX17210" fmla="*/ 463520 w 2663714"/>
                <a:gd name="connsiteY17210" fmla="*/ 1337410 h 2179871"/>
                <a:gd name="connsiteX17211" fmla="*/ 470175 w 2663714"/>
                <a:gd name="connsiteY17211" fmla="*/ 1331863 h 2179871"/>
                <a:gd name="connsiteX17212" fmla="*/ 472394 w 2663714"/>
                <a:gd name="connsiteY17212" fmla="*/ 1345348 h 2179871"/>
                <a:gd name="connsiteX17213" fmla="*/ 466507 w 2663714"/>
                <a:gd name="connsiteY17213" fmla="*/ 1350554 h 2179871"/>
                <a:gd name="connsiteX17214" fmla="*/ 463606 w 2663714"/>
                <a:gd name="connsiteY17214" fmla="*/ 1337410 h 2179871"/>
                <a:gd name="connsiteX17215" fmla="*/ 458487 w 2663714"/>
                <a:gd name="connsiteY17215" fmla="*/ 1309075 h 2179871"/>
                <a:gd name="connsiteX17216" fmla="*/ 465739 w 2663714"/>
                <a:gd name="connsiteY17216" fmla="*/ 1303015 h 2179871"/>
                <a:gd name="connsiteX17217" fmla="*/ 467104 w 2663714"/>
                <a:gd name="connsiteY17217" fmla="*/ 1312233 h 2179871"/>
                <a:gd name="connsiteX17218" fmla="*/ 459425 w 2663714"/>
                <a:gd name="connsiteY17218" fmla="*/ 1318805 h 2179871"/>
                <a:gd name="connsiteX17219" fmla="*/ 457463 w 2663714"/>
                <a:gd name="connsiteY17219" fmla="*/ 1309843 h 2179871"/>
                <a:gd name="connsiteX17220" fmla="*/ 458401 w 2663714"/>
                <a:gd name="connsiteY17220" fmla="*/ 1309160 h 2179871"/>
                <a:gd name="connsiteX17221" fmla="*/ 458401 w 2663714"/>
                <a:gd name="connsiteY17221" fmla="*/ 1309160 h 2179871"/>
                <a:gd name="connsiteX17222" fmla="*/ 458401 w 2663714"/>
                <a:gd name="connsiteY17222" fmla="*/ 1309160 h 2179871"/>
                <a:gd name="connsiteX17223" fmla="*/ 458401 w 2663714"/>
                <a:gd name="connsiteY17223" fmla="*/ 1309160 h 2179871"/>
                <a:gd name="connsiteX17224" fmla="*/ 458401 w 2663714"/>
                <a:gd name="connsiteY17224" fmla="*/ 1309160 h 2179871"/>
                <a:gd name="connsiteX17225" fmla="*/ 544401 w 2663714"/>
                <a:gd name="connsiteY17225" fmla="*/ 1243186 h 2179871"/>
                <a:gd name="connsiteX17226" fmla="*/ 542439 w 2663714"/>
                <a:gd name="connsiteY17226" fmla="*/ 1241649 h 2179871"/>
                <a:gd name="connsiteX17227" fmla="*/ 545510 w 2663714"/>
                <a:gd name="connsiteY17227" fmla="*/ 1240028 h 2179871"/>
                <a:gd name="connsiteX17228" fmla="*/ 544401 w 2663714"/>
                <a:gd name="connsiteY17228" fmla="*/ 1243186 h 2179871"/>
                <a:gd name="connsiteX17229" fmla="*/ 573153 w 2663714"/>
                <a:gd name="connsiteY17229" fmla="*/ 1250099 h 2179871"/>
                <a:gd name="connsiteX17230" fmla="*/ 576310 w 2663714"/>
                <a:gd name="connsiteY17230" fmla="*/ 1249672 h 2179871"/>
                <a:gd name="connsiteX17231" fmla="*/ 574006 w 2663714"/>
                <a:gd name="connsiteY17231" fmla="*/ 1256756 h 2179871"/>
                <a:gd name="connsiteX17232" fmla="*/ 574006 w 2663714"/>
                <a:gd name="connsiteY17232" fmla="*/ 1256756 h 2179871"/>
                <a:gd name="connsiteX17233" fmla="*/ 574006 w 2663714"/>
                <a:gd name="connsiteY17233" fmla="*/ 1256927 h 2179871"/>
                <a:gd name="connsiteX17234" fmla="*/ 574006 w 2663714"/>
                <a:gd name="connsiteY17234" fmla="*/ 1257097 h 2179871"/>
                <a:gd name="connsiteX17235" fmla="*/ 574006 w 2663714"/>
                <a:gd name="connsiteY17235" fmla="*/ 1257097 h 2179871"/>
                <a:gd name="connsiteX17236" fmla="*/ 573921 w 2663714"/>
                <a:gd name="connsiteY17236" fmla="*/ 1257609 h 2179871"/>
                <a:gd name="connsiteX17237" fmla="*/ 564963 w 2663714"/>
                <a:gd name="connsiteY17237" fmla="*/ 1258719 h 2179871"/>
                <a:gd name="connsiteX17238" fmla="*/ 562744 w 2663714"/>
                <a:gd name="connsiteY17238" fmla="*/ 1257097 h 2179871"/>
                <a:gd name="connsiteX17239" fmla="*/ 565304 w 2663714"/>
                <a:gd name="connsiteY17239" fmla="*/ 1250867 h 2179871"/>
                <a:gd name="connsiteX17240" fmla="*/ 573153 w 2663714"/>
                <a:gd name="connsiteY17240" fmla="*/ 1250184 h 2179871"/>
                <a:gd name="connsiteX17241" fmla="*/ 573153 w 2663714"/>
                <a:gd name="connsiteY17241" fmla="*/ 1250184 h 2179871"/>
                <a:gd name="connsiteX17242" fmla="*/ 573153 w 2663714"/>
                <a:gd name="connsiteY17242" fmla="*/ 1250184 h 2179871"/>
                <a:gd name="connsiteX17243" fmla="*/ 573153 w 2663714"/>
                <a:gd name="connsiteY17243" fmla="*/ 1250184 h 2179871"/>
                <a:gd name="connsiteX17244" fmla="*/ 573153 w 2663714"/>
                <a:gd name="connsiteY17244" fmla="*/ 1250184 h 2179871"/>
                <a:gd name="connsiteX17245" fmla="*/ 548155 w 2663714"/>
                <a:gd name="connsiteY17245" fmla="*/ 1285092 h 2179871"/>
                <a:gd name="connsiteX17246" fmla="*/ 546022 w 2663714"/>
                <a:gd name="connsiteY17246" fmla="*/ 1291493 h 2179871"/>
                <a:gd name="connsiteX17247" fmla="*/ 541927 w 2663714"/>
                <a:gd name="connsiteY17247" fmla="*/ 1292517 h 2179871"/>
                <a:gd name="connsiteX17248" fmla="*/ 546705 w 2663714"/>
                <a:gd name="connsiteY17248" fmla="*/ 1288676 h 2179871"/>
                <a:gd name="connsiteX17249" fmla="*/ 546534 w 2663714"/>
                <a:gd name="connsiteY17249" fmla="*/ 1288420 h 2179871"/>
                <a:gd name="connsiteX17250" fmla="*/ 541159 w 2663714"/>
                <a:gd name="connsiteY17250" fmla="*/ 1292176 h 2179871"/>
                <a:gd name="connsiteX17251" fmla="*/ 534334 w 2663714"/>
                <a:gd name="connsiteY17251" fmla="*/ 1283556 h 2179871"/>
                <a:gd name="connsiteX17252" fmla="*/ 538685 w 2663714"/>
                <a:gd name="connsiteY17252" fmla="*/ 1282873 h 2179871"/>
                <a:gd name="connsiteX17253" fmla="*/ 538685 w 2663714"/>
                <a:gd name="connsiteY17253" fmla="*/ 1282873 h 2179871"/>
                <a:gd name="connsiteX17254" fmla="*/ 538685 w 2663714"/>
                <a:gd name="connsiteY17254" fmla="*/ 1282873 h 2179871"/>
                <a:gd name="connsiteX17255" fmla="*/ 538685 w 2663714"/>
                <a:gd name="connsiteY17255" fmla="*/ 1282873 h 2179871"/>
                <a:gd name="connsiteX17256" fmla="*/ 538685 w 2663714"/>
                <a:gd name="connsiteY17256" fmla="*/ 1282873 h 2179871"/>
                <a:gd name="connsiteX17257" fmla="*/ 549520 w 2663714"/>
                <a:gd name="connsiteY17257" fmla="*/ 1280398 h 2179871"/>
                <a:gd name="connsiteX17258" fmla="*/ 548070 w 2663714"/>
                <a:gd name="connsiteY17258" fmla="*/ 1285006 h 2179871"/>
                <a:gd name="connsiteX17259" fmla="*/ 488945 w 2663714"/>
                <a:gd name="connsiteY17259" fmla="*/ 1284323 h 2179871"/>
                <a:gd name="connsiteX17260" fmla="*/ 492614 w 2663714"/>
                <a:gd name="connsiteY17260" fmla="*/ 1287140 h 2179871"/>
                <a:gd name="connsiteX17261" fmla="*/ 484423 w 2663714"/>
                <a:gd name="connsiteY17261" fmla="*/ 1289274 h 2179871"/>
                <a:gd name="connsiteX17262" fmla="*/ 484082 w 2663714"/>
                <a:gd name="connsiteY17262" fmla="*/ 1288079 h 2179871"/>
                <a:gd name="connsiteX17263" fmla="*/ 488860 w 2663714"/>
                <a:gd name="connsiteY17263" fmla="*/ 1284323 h 2179871"/>
                <a:gd name="connsiteX17264" fmla="*/ 482973 w 2663714"/>
                <a:gd name="connsiteY17264" fmla="*/ 1283556 h 2179871"/>
                <a:gd name="connsiteX17265" fmla="*/ 481693 w 2663714"/>
                <a:gd name="connsiteY17265" fmla="*/ 1278776 h 2179871"/>
                <a:gd name="connsiteX17266" fmla="*/ 485703 w 2663714"/>
                <a:gd name="connsiteY17266" fmla="*/ 1281848 h 2179871"/>
                <a:gd name="connsiteX17267" fmla="*/ 482973 w 2663714"/>
                <a:gd name="connsiteY17267" fmla="*/ 1283556 h 2179871"/>
                <a:gd name="connsiteX17268" fmla="*/ 502084 w 2663714"/>
                <a:gd name="connsiteY17268" fmla="*/ 1267595 h 2179871"/>
                <a:gd name="connsiteX17269" fmla="*/ 502169 w 2663714"/>
                <a:gd name="connsiteY17269" fmla="*/ 1267339 h 2179871"/>
                <a:gd name="connsiteX17270" fmla="*/ 504558 w 2663714"/>
                <a:gd name="connsiteY17270" fmla="*/ 1270241 h 2179871"/>
                <a:gd name="connsiteX17271" fmla="*/ 503620 w 2663714"/>
                <a:gd name="connsiteY17271" fmla="*/ 1270753 h 2179871"/>
                <a:gd name="connsiteX17272" fmla="*/ 500036 w 2663714"/>
                <a:gd name="connsiteY17272" fmla="*/ 1272887 h 2179871"/>
                <a:gd name="connsiteX17273" fmla="*/ 501999 w 2663714"/>
                <a:gd name="connsiteY17273" fmla="*/ 1267510 h 2179871"/>
                <a:gd name="connsiteX17274" fmla="*/ 530580 w 2663714"/>
                <a:gd name="connsiteY17274" fmla="*/ 1253684 h 2179871"/>
                <a:gd name="connsiteX17275" fmla="*/ 522560 w 2663714"/>
                <a:gd name="connsiteY17275" fmla="*/ 1256159 h 2179871"/>
                <a:gd name="connsiteX17276" fmla="*/ 523498 w 2663714"/>
                <a:gd name="connsiteY17276" fmla="*/ 1254196 h 2179871"/>
                <a:gd name="connsiteX17277" fmla="*/ 530580 w 2663714"/>
                <a:gd name="connsiteY17277" fmla="*/ 1253684 h 2179871"/>
                <a:gd name="connsiteX17278" fmla="*/ 538514 w 2663714"/>
                <a:gd name="connsiteY17278" fmla="*/ 1268790 h 2179871"/>
                <a:gd name="connsiteX17279" fmla="*/ 535784 w 2663714"/>
                <a:gd name="connsiteY17279" fmla="*/ 1276216 h 2179871"/>
                <a:gd name="connsiteX17280" fmla="*/ 534931 w 2663714"/>
                <a:gd name="connsiteY17280" fmla="*/ 1276728 h 2179871"/>
                <a:gd name="connsiteX17281" fmla="*/ 533993 w 2663714"/>
                <a:gd name="connsiteY17281" fmla="*/ 1276984 h 2179871"/>
                <a:gd name="connsiteX17282" fmla="*/ 536126 w 2663714"/>
                <a:gd name="connsiteY17282" fmla="*/ 1272802 h 2179871"/>
                <a:gd name="connsiteX17283" fmla="*/ 539624 w 2663714"/>
                <a:gd name="connsiteY17283" fmla="*/ 1265632 h 2179871"/>
                <a:gd name="connsiteX17284" fmla="*/ 538514 w 2663714"/>
                <a:gd name="connsiteY17284" fmla="*/ 1268705 h 2179871"/>
                <a:gd name="connsiteX17285" fmla="*/ 499951 w 2663714"/>
                <a:gd name="connsiteY17285" fmla="*/ 1276045 h 2179871"/>
                <a:gd name="connsiteX17286" fmla="*/ 504558 w 2663714"/>
                <a:gd name="connsiteY17286" fmla="*/ 1272631 h 2179871"/>
                <a:gd name="connsiteX17287" fmla="*/ 505667 w 2663714"/>
                <a:gd name="connsiteY17287" fmla="*/ 1271863 h 2179871"/>
                <a:gd name="connsiteX17288" fmla="*/ 508227 w 2663714"/>
                <a:gd name="connsiteY17288" fmla="*/ 1275021 h 2179871"/>
                <a:gd name="connsiteX17289" fmla="*/ 513602 w 2663714"/>
                <a:gd name="connsiteY17289" fmla="*/ 1281934 h 2179871"/>
                <a:gd name="connsiteX17290" fmla="*/ 509080 w 2663714"/>
                <a:gd name="connsiteY17290" fmla="*/ 1283043 h 2179871"/>
                <a:gd name="connsiteX17291" fmla="*/ 499866 w 2663714"/>
                <a:gd name="connsiteY17291" fmla="*/ 1276130 h 2179871"/>
                <a:gd name="connsiteX17292" fmla="*/ 511810 w 2663714"/>
                <a:gd name="connsiteY17292" fmla="*/ 1267510 h 2179871"/>
                <a:gd name="connsiteX17293" fmla="*/ 514455 w 2663714"/>
                <a:gd name="connsiteY17293" fmla="*/ 1270241 h 2179871"/>
                <a:gd name="connsiteX17294" fmla="*/ 513260 w 2663714"/>
                <a:gd name="connsiteY17294" fmla="*/ 1273570 h 2179871"/>
                <a:gd name="connsiteX17295" fmla="*/ 513260 w 2663714"/>
                <a:gd name="connsiteY17295" fmla="*/ 1273570 h 2179871"/>
                <a:gd name="connsiteX17296" fmla="*/ 513260 w 2663714"/>
                <a:gd name="connsiteY17296" fmla="*/ 1273570 h 2179871"/>
                <a:gd name="connsiteX17297" fmla="*/ 513260 w 2663714"/>
                <a:gd name="connsiteY17297" fmla="*/ 1273570 h 2179871"/>
                <a:gd name="connsiteX17298" fmla="*/ 514028 w 2663714"/>
                <a:gd name="connsiteY17298" fmla="*/ 1273911 h 2179871"/>
                <a:gd name="connsiteX17299" fmla="*/ 514028 w 2663714"/>
                <a:gd name="connsiteY17299" fmla="*/ 1273911 h 2179871"/>
                <a:gd name="connsiteX17300" fmla="*/ 514028 w 2663714"/>
                <a:gd name="connsiteY17300" fmla="*/ 1273911 h 2179871"/>
                <a:gd name="connsiteX17301" fmla="*/ 515308 w 2663714"/>
                <a:gd name="connsiteY17301" fmla="*/ 1271180 h 2179871"/>
                <a:gd name="connsiteX17302" fmla="*/ 521536 w 2663714"/>
                <a:gd name="connsiteY17302" fmla="*/ 1277666 h 2179871"/>
                <a:gd name="connsiteX17303" fmla="*/ 514881 w 2663714"/>
                <a:gd name="connsiteY17303" fmla="*/ 1281336 h 2179871"/>
                <a:gd name="connsiteX17304" fmla="*/ 509848 w 2663714"/>
                <a:gd name="connsiteY17304" fmla="*/ 1273570 h 2179871"/>
                <a:gd name="connsiteX17305" fmla="*/ 507715 w 2663714"/>
                <a:gd name="connsiteY17305" fmla="*/ 1270327 h 2179871"/>
                <a:gd name="connsiteX17306" fmla="*/ 511810 w 2663714"/>
                <a:gd name="connsiteY17306" fmla="*/ 1267425 h 2179871"/>
                <a:gd name="connsiteX17307" fmla="*/ 522389 w 2663714"/>
                <a:gd name="connsiteY17307" fmla="*/ 1278520 h 2179871"/>
                <a:gd name="connsiteX17308" fmla="*/ 523328 w 2663714"/>
                <a:gd name="connsiteY17308" fmla="*/ 1279459 h 2179871"/>
                <a:gd name="connsiteX17309" fmla="*/ 519745 w 2663714"/>
                <a:gd name="connsiteY17309" fmla="*/ 1280312 h 2179871"/>
                <a:gd name="connsiteX17310" fmla="*/ 522389 w 2663714"/>
                <a:gd name="connsiteY17310" fmla="*/ 1278434 h 2179871"/>
                <a:gd name="connsiteX17311" fmla="*/ 527338 w 2663714"/>
                <a:gd name="connsiteY17311" fmla="*/ 1275192 h 2179871"/>
                <a:gd name="connsiteX17312" fmla="*/ 530324 w 2663714"/>
                <a:gd name="connsiteY17312" fmla="*/ 1273143 h 2179871"/>
                <a:gd name="connsiteX17313" fmla="*/ 530153 w 2663714"/>
                <a:gd name="connsiteY17313" fmla="*/ 1272887 h 2179871"/>
                <a:gd name="connsiteX17314" fmla="*/ 526911 w 2663714"/>
                <a:gd name="connsiteY17314" fmla="*/ 1274679 h 2179871"/>
                <a:gd name="connsiteX17315" fmla="*/ 518379 w 2663714"/>
                <a:gd name="connsiteY17315" fmla="*/ 1264608 h 2179871"/>
                <a:gd name="connsiteX17316" fmla="*/ 518977 w 2663714"/>
                <a:gd name="connsiteY17316" fmla="*/ 1263328 h 2179871"/>
                <a:gd name="connsiteX17317" fmla="*/ 518977 w 2663714"/>
                <a:gd name="connsiteY17317" fmla="*/ 1263328 h 2179871"/>
                <a:gd name="connsiteX17318" fmla="*/ 536126 w 2663714"/>
                <a:gd name="connsiteY17318" fmla="*/ 1259231 h 2179871"/>
                <a:gd name="connsiteX17319" fmla="*/ 536126 w 2663714"/>
                <a:gd name="connsiteY17319" fmla="*/ 1259231 h 2179871"/>
                <a:gd name="connsiteX17320" fmla="*/ 536126 w 2663714"/>
                <a:gd name="connsiteY17320" fmla="*/ 1259231 h 2179871"/>
                <a:gd name="connsiteX17321" fmla="*/ 536126 w 2663714"/>
                <a:gd name="connsiteY17321" fmla="*/ 1259231 h 2179871"/>
                <a:gd name="connsiteX17322" fmla="*/ 536126 w 2663714"/>
                <a:gd name="connsiteY17322" fmla="*/ 1259231 h 2179871"/>
                <a:gd name="connsiteX17323" fmla="*/ 538941 w 2663714"/>
                <a:gd name="connsiteY17323" fmla="*/ 1258378 h 2179871"/>
                <a:gd name="connsiteX17324" fmla="*/ 537576 w 2663714"/>
                <a:gd name="connsiteY17324" fmla="*/ 1262304 h 2179871"/>
                <a:gd name="connsiteX17325" fmla="*/ 535955 w 2663714"/>
                <a:gd name="connsiteY17325" fmla="*/ 1262474 h 2179871"/>
                <a:gd name="connsiteX17326" fmla="*/ 535955 w 2663714"/>
                <a:gd name="connsiteY17326" fmla="*/ 1262816 h 2179871"/>
                <a:gd name="connsiteX17327" fmla="*/ 537405 w 2663714"/>
                <a:gd name="connsiteY17327" fmla="*/ 1262816 h 2179871"/>
                <a:gd name="connsiteX17328" fmla="*/ 533993 w 2663714"/>
                <a:gd name="connsiteY17328" fmla="*/ 1272119 h 2179871"/>
                <a:gd name="connsiteX17329" fmla="*/ 531945 w 2663714"/>
                <a:gd name="connsiteY17329" fmla="*/ 1277496 h 2179871"/>
                <a:gd name="connsiteX17330" fmla="*/ 529471 w 2663714"/>
                <a:gd name="connsiteY17330" fmla="*/ 1278093 h 2179871"/>
                <a:gd name="connsiteX17331" fmla="*/ 527167 w 2663714"/>
                <a:gd name="connsiteY17331" fmla="*/ 1275276 h 2179871"/>
                <a:gd name="connsiteX17332" fmla="*/ 537234 w 2663714"/>
                <a:gd name="connsiteY17332" fmla="*/ 1276301 h 2179871"/>
                <a:gd name="connsiteX17333" fmla="*/ 537234 w 2663714"/>
                <a:gd name="connsiteY17333" fmla="*/ 1276301 h 2179871"/>
                <a:gd name="connsiteX17334" fmla="*/ 537234 w 2663714"/>
                <a:gd name="connsiteY17334" fmla="*/ 1276301 h 2179871"/>
                <a:gd name="connsiteX17335" fmla="*/ 537234 w 2663714"/>
                <a:gd name="connsiteY17335" fmla="*/ 1276301 h 2179871"/>
                <a:gd name="connsiteX17336" fmla="*/ 545084 w 2663714"/>
                <a:gd name="connsiteY17336" fmla="*/ 1259914 h 2179871"/>
                <a:gd name="connsiteX17337" fmla="*/ 546790 w 2663714"/>
                <a:gd name="connsiteY17337" fmla="*/ 1261194 h 2179871"/>
                <a:gd name="connsiteX17338" fmla="*/ 544316 w 2663714"/>
                <a:gd name="connsiteY17338" fmla="*/ 1261536 h 2179871"/>
                <a:gd name="connsiteX17339" fmla="*/ 545084 w 2663714"/>
                <a:gd name="connsiteY17339" fmla="*/ 1259914 h 2179871"/>
                <a:gd name="connsiteX17340" fmla="*/ 557199 w 2663714"/>
                <a:gd name="connsiteY17340" fmla="*/ 1253086 h 2179871"/>
                <a:gd name="connsiteX17341" fmla="*/ 558052 w 2663714"/>
                <a:gd name="connsiteY17341" fmla="*/ 1252830 h 2179871"/>
                <a:gd name="connsiteX17342" fmla="*/ 557796 w 2663714"/>
                <a:gd name="connsiteY17342" fmla="*/ 1253598 h 2179871"/>
                <a:gd name="connsiteX17343" fmla="*/ 557199 w 2663714"/>
                <a:gd name="connsiteY17343" fmla="*/ 1253086 h 2179871"/>
                <a:gd name="connsiteX17344" fmla="*/ 510957 w 2663714"/>
                <a:gd name="connsiteY17344" fmla="*/ 1266571 h 2179871"/>
                <a:gd name="connsiteX17345" fmla="*/ 506776 w 2663714"/>
                <a:gd name="connsiteY17345" fmla="*/ 1268961 h 2179871"/>
                <a:gd name="connsiteX17346" fmla="*/ 505240 w 2663714"/>
                <a:gd name="connsiteY17346" fmla="*/ 1266571 h 2179871"/>
                <a:gd name="connsiteX17347" fmla="*/ 510018 w 2663714"/>
                <a:gd name="connsiteY17347" fmla="*/ 1265376 h 2179871"/>
                <a:gd name="connsiteX17348" fmla="*/ 510957 w 2663714"/>
                <a:gd name="connsiteY17348" fmla="*/ 1266486 h 2179871"/>
                <a:gd name="connsiteX17349" fmla="*/ 482546 w 2663714"/>
                <a:gd name="connsiteY17349" fmla="*/ 1289871 h 2179871"/>
                <a:gd name="connsiteX17350" fmla="*/ 481693 w 2663714"/>
                <a:gd name="connsiteY17350" fmla="*/ 1290042 h 2179871"/>
                <a:gd name="connsiteX17351" fmla="*/ 482461 w 2663714"/>
                <a:gd name="connsiteY17351" fmla="*/ 1289445 h 2179871"/>
                <a:gd name="connsiteX17352" fmla="*/ 482461 w 2663714"/>
                <a:gd name="connsiteY17352" fmla="*/ 1289786 h 2179871"/>
                <a:gd name="connsiteX17353" fmla="*/ 492870 w 2663714"/>
                <a:gd name="connsiteY17353" fmla="*/ 1291152 h 2179871"/>
                <a:gd name="connsiteX17354" fmla="*/ 487580 w 2663714"/>
                <a:gd name="connsiteY17354" fmla="*/ 1291152 h 2179871"/>
                <a:gd name="connsiteX17355" fmla="*/ 496026 w 2663714"/>
                <a:gd name="connsiteY17355" fmla="*/ 1289786 h 2179871"/>
                <a:gd name="connsiteX17356" fmla="*/ 498159 w 2663714"/>
                <a:gd name="connsiteY17356" fmla="*/ 1291407 h 2179871"/>
                <a:gd name="connsiteX17357" fmla="*/ 487068 w 2663714"/>
                <a:gd name="connsiteY17357" fmla="*/ 1298406 h 2179871"/>
                <a:gd name="connsiteX17358" fmla="*/ 485276 w 2663714"/>
                <a:gd name="connsiteY17358" fmla="*/ 1292005 h 2179871"/>
                <a:gd name="connsiteX17359" fmla="*/ 492870 w 2663714"/>
                <a:gd name="connsiteY17359" fmla="*/ 1291493 h 2179871"/>
                <a:gd name="connsiteX17360" fmla="*/ 492870 w 2663714"/>
                <a:gd name="connsiteY17360" fmla="*/ 1291152 h 2179871"/>
                <a:gd name="connsiteX17361" fmla="*/ 517356 w 2663714"/>
                <a:gd name="connsiteY17361" fmla="*/ 1286457 h 2179871"/>
                <a:gd name="connsiteX17362" fmla="*/ 518294 w 2663714"/>
                <a:gd name="connsiteY17362" fmla="*/ 1287652 h 2179871"/>
                <a:gd name="connsiteX17363" fmla="*/ 516844 w 2663714"/>
                <a:gd name="connsiteY17363" fmla="*/ 1288591 h 2179871"/>
                <a:gd name="connsiteX17364" fmla="*/ 514540 w 2663714"/>
                <a:gd name="connsiteY17364" fmla="*/ 1286884 h 2179871"/>
                <a:gd name="connsiteX17365" fmla="*/ 517356 w 2663714"/>
                <a:gd name="connsiteY17365" fmla="*/ 1286457 h 2179871"/>
                <a:gd name="connsiteX17366" fmla="*/ 518294 w 2663714"/>
                <a:gd name="connsiteY17366" fmla="*/ 1286287 h 2179871"/>
                <a:gd name="connsiteX17367" fmla="*/ 520854 w 2663714"/>
                <a:gd name="connsiteY17367" fmla="*/ 1285860 h 2179871"/>
                <a:gd name="connsiteX17368" fmla="*/ 518891 w 2663714"/>
                <a:gd name="connsiteY17368" fmla="*/ 1287140 h 2179871"/>
                <a:gd name="connsiteX17369" fmla="*/ 518294 w 2663714"/>
                <a:gd name="connsiteY17369" fmla="*/ 1286201 h 2179871"/>
                <a:gd name="connsiteX17370" fmla="*/ 537661 w 2663714"/>
                <a:gd name="connsiteY17370" fmla="*/ 1276216 h 2179871"/>
                <a:gd name="connsiteX17371" fmla="*/ 537661 w 2663714"/>
                <a:gd name="connsiteY17371" fmla="*/ 1276216 h 2179871"/>
                <a:gd name="connsiteX17372" fmla="*/ 537491 w 2663714"/>
                <a:gd name="connsiteY17372" fmla="*/ 1276216 h 2179871"/>
                <a:gd name="connsiteX17373" fmla="*/ 537320 w 2663714"/>
                <a:gd name="connsiteY17373" fmla="*/ 1276216 h 2179871"/>
                <a:gd name="connsiteX17374" fmla="*/ 537405 w 2663714"/>
                <a:gd name="connsiteY17374" fmla="*/ 1276045 h 2179871"/>
                <a:gd name="connsiteX17375" fmla="*/ 540988 w 2663714"/>
                <a:gd name="connsiteY17375" fmla="*/ 1273399 h 2179871"/>
                <a:gd name="connsiteX17376" fmla="*/ 540818 w 2663714"/>
                <a:gd name="connsiteY17376" fmla="*/ 1273143 h 2179871"/>
                <a:gd name="connsiteX17377" fmla="*/ 537917 w 2663714"/>
                <a:gd name="connsiteY17377" fmla="*/ 1274935 h 2179871"/>
                <a:gd name="connsiteX17378" fmla="*/ 540477 w 2663714"/>
                <a:gd name="connsiteY17378" fmla="*/ 1269473 h 2179871"/>
                <a:gd name="connsiteX17379" fmla="*/ 543804 w 2663714"/>
                <a:gd name="connsiteY17379" fmla="*/ 1262474 h 2179871"/>
                <a:gd name="connsiteX17380" fmla="*/ 548411 w 2663714"/>
                <a:gd name="connsiteY17380" fmla="*/ 1262304 h 2179871"/>
                <a:gd name="connsiteX17381" fmla="*/ 553957 w 2663714"/>
                <a:gd name="connsiteY17381" fmla="*/ 1266486 h 2179871"/>
                <a:gd name="connsiteX17382" fmla="*/ 551653 w 2663714"/>
                <a:gd name="connsiteY17382" fmla="*/ 1273997 h 2179871"/>
                <a:gd name="connsiteX17383" fmla="*/ 537576 w 2663714"/>
                <a:gd name="connsiteY17383" fmla="*/ 1276216 h 2179871"/>
                <a:gd name="connsiteX17384" fmla="*/ 557625 w 2663714"/>
                <a:gd name="connsiteY17384" fmla="*/ 1269132 h 2179871"/>
                <a:gd name="connsiteX17385" fmla="*/ 562147 w 2663714"/>
                <a:gd name="connsiteY17385" fmla="*/ 1272545 h 2179871"/>
                <a:gd name="connsiteX17386" fmla="*/ 555834 w 2663714"/>
                <a:gd name="connsiteY17386" fmla="*/ 1273484 h 2179871"/>
                <a:gd name="connsiteX17387" fmla="*/ 557711 w 2663714"/>
                <a:gd name="connsiteY17387" fmla="*/ 1269217 h 2179871"/>
                <a:gd name="connsiteX17388" fmla="*/ 568802 w 2663714"/>
                <a:gd name="connsiteY17388" fmla="*/ 1261706 h 2179871"/>
                <a:gd name="connsiteX17389" fmla="*/ 572897 w 2663714"/>
                <a:gd name="connsiteY17389" fmla="*/ 1261621 h 2179871"/>
                <a:gd name="connsiteX17390" fmla="*/ 572215 w 2663714"/>
                <a:gd name="connsiteY17390" fmla="*/ 1264352 h 2179871"/>
                <a:gd name="connsiteX17391" fmla="*/ 568802 w 2663714"/>
                <a:gd name="connsiteY17391" fmla="*/ 1261706 h 2179871"/>
                <a:gd name="connsiteX17392" fmla="*/ 567352 w 2663714"/>
                <a:gd name="connsiteY17392" fmla="*/ 1276471 h 2179871"/>
                <a:gd name="connsiteX17393" fmla="*/ 568887 w 2663714"/>
                <a:gd name="connsiteY17393" fmla="*/ 1277666 h 2179871"/>
                <a:gd name="connsiteX17394" fmla="*/ 568717 w 2663714"/>
                <a:gd name="connsiteY17394" fmla="*/ 1278520 h 2179871"/>
                <a:gd name="connsiteX17395" fmla="*/ 558649 w 2663714"/>
                <a:gd name="connsiteY17395" fmla="*/ 1278520 h 2179871"/>
                <a:gd name="connsiteX17396" fmla="*/ 567352 w 2663714"/>
                <a:gd name="connsiteY17396" fmla="*/ 1276471 h 2179871"/>
                <a:gd name="connsiteX17397" fmla="*/ 583306 w 2663714"/>
                <a:gd name="connsiteY17397" fmla="*/ 1272716 h 2179871"/>
                <a:gd name="connsiteX17398" fmla="*/ 583391 w 2663714"/>
                <a:gd name="connsiteY17398" fmla="*/ 1272716 h 2179871"/>
                <a:gd name="connsiteX17399" fmla="*/ 583391 w 2663714"/>
                <a:gd name="connsiteY17399" fmla="*/ 1272802 h 2179871"/>
                <a:gd name="connsiteX17400" fmla="*/ 583306 w 2663714"/>
                <a:gd name="connsiteY17400" fmla="*/ 1272802 h 2179871"/>
                <a:gd name="connsiteX17401" fmla="*/ 579808 w 2663714"/>
                <a:gd name="connsiteY17401" fmla="*/ 1270070 h 2179871"/>
                <a:gd name="connsiteX17402" fmla="*/ 577590 w 2663714"/>
                <a:gd name="connsiteY17402" fmla="*/ 1268363 h 2179871"/>
                <a:gd name="connsiteX17403" fmla="*/ 579893 w 2663714"/>
                <a:gd name="connsiteY17403" fmla="*/ 1261280 h 2179871"/>
                <a:gd name="connsiteX17404" fmla="*/ 586207 w 2663714"/>
                <a:gd name="connsiteY17404" fmla="*/ 1261109 h 2179871"/>
                <a:gd name="connsiteX17405" fmla="*/ 584159 w 2663714"/>
                <a:gd name="connsiteY17405" fmla="*/ 1269387 h 2179871"/>
                <a:gd name="connsiteX17406" fmla="*/ 579808 w 2663714"/>
                <a:gd name="connsiteY17406" fmla="*/ 1269985 h 2179871"/>
                <a:gd name="connsiteX17407" fmla="*/ 581258 w 2663714"/>
                <a:gd name="connsiteY17407" fmla="*/ 1256671 h 2179871"/>
                <a:gd name="connsiteX17408" fmla="*/ 581855 w 2663714"/>
                <a:gd name="connsiteY17408" fmla="*/ 1254196 h 2179871"/>
                <a:gd name="connsiteX17409" fmla="*/ 583818 w 2663714"/>
                <a:gd name="connsiteY17409" fmla="*/ 1256329 h 2179871"/>
                <a:gd name="connsiteX17410" fmla="*/ 581258 w 2663714"/>
                <a:gd name="connsiteY17410" fmla="*/ 1256671 h 2179871"/>
                <a:gd name="connsiteX17411" fmla="*/ 531092 w 2663714"/>
                <a:gd name="connsiteY17411" fmla="*/ 1249245 h 2179871"/>
                <a:gd name="connsiteX17412" fmla="*/ 527252 w 2663714"/>
                <a:gd name="connsiteY17412" fmla="*/ 1249843 h 2179871"/>
                <a:gd name="connsiteX17413" fmla="*/ 529983 w 2663714"/>
                <a:gd name="connsiteY17413" fmla="*/ 1248392 h 2179871"/>
                <a:gd name="connsiteX17414" fmla="*/ 531177 w 2663714"/>
                <a:gd name="connsiteY17414" fmla="*/ 1249245 h 2179871"/>
                <a:gd name="connsiteX17415" fmla="*/ 520000 w 2663714"/>
                <a:gd name="connsiteY17415" fmla="*/ 1254451 h 2179871"/>
                <a:gd name="connsiteX17416" fmla="*/ 519062 w 2663714"/>
                <a:gd name="connsiteY17416" fmla="*/ 1257268 h 2179871"/>
                <a:gd name="connsiteX17417" fmla="*/ 513516 w 2663714"/>
                <a:gd name="connsiteY17417" fmla="*/ 1259146 h 2179871"/>
                <a:gd name="connsiteX17418" fmla="*/ 512578 w 2663714"/>
                <a:gd name="connsiteY17418" fmla="*/ 1258122 h 2179871"/>
                <a:gd name="connsiteX17419" fmla="*/ 518891 w 2663714"/>
                <a:gd name="connsiteY17419" fmla="*/ 1254537 h 2179871"/>
                <a:gd name="connsiteX17420" fmla="*/ 520086 w 2663714"/>
                <a:gd name="connsiteY17420" fmla="*/ 1254537 h 2179871"/>
                <a:gd name="connsiteX17421" fmla="*/ 509933 w 2663714"/>
                <a:gd name="connsiteY17421" fmla="*/ 1255391 h 2179871"/>
                <a:gd name="connsiteX17422" fmla="*/ 509677 w 2663714"/>
                <a:gd name="connsiteY17422" fmla="*/ 1255134 h 2179871"/>
                <a:gd name="connsiteX17423" fmla="*/ 510616 w 2663714"/>
                <a:gd name="connsiteY17423" fmla="*/ 1255134 h 2179871"/>
                <a:gd name="connsiteX17424" fmla="*/ 509933 w 2663714"/>
                <a:gd name="connsiteY17424" fmla="*/ 1255476 h 2179871"/>
                <a:gd name="connsiteX17425" fmla="*/ 499866 w 2663714"/>
                <a:gd name="connsiteY17425" fmla="*/ 1267766 h 2179871"/>
                <a:gd name="connsiteX17426" fmla="*/ 498330 w 2663714"/>
                <a:gd name="connsiteY17426" fmla="*/ 1273911 h 2179871"/>
                <a:gd name="connsiteX17427" fmla="*/ 497818 w 2663714"/>
                <a:gd name="connsiteY17427" fmla="*/ 1274252 h 2179871"/>
                <a:gd name="connsiteX17428" fmla="*/ 492358 w 2663714"/>
                <a:gd name="connsiteY17428" fmla="*/ 1270156 h 2179871"/>
                <a:gd name="connsiteX17429" fmla="*/ 493723 w 2663714"/>
                <a:gd name="connsiteY17429" fmla="*/ 1269303 h 2179871"/>
                <a:gd name="connsiteX17430" fmla="*/ 499866 w 2663714"/>
                <a:gd name="connsiteY17430" fmla="*/ 1267766 h 2179871"/>
                <a:gd name="connsiteX17431" fmla="*/ 472991 w 2663714"/>
                <a:gd name="connsiteY17431" fmla="*/ 1282190 h 2179871"/>
                <a:gd name="connsiteX17432" fmla="*/ 472991 w 2663714"/>
                <a:gd name="connsiteY17432" fmla="*/ 1282190 h 2179871"/>
                <a:gd name="connsiteX17433" fmla="*/ 472991 w 2663714"/>
                <a:gd name="connsiteY17433" fmla="*/ 1282190 h 2179871"/>
                <a:gd name="connsiteX17434" fmla="*/ 472991 w 2663714"/>
                <a:gd name="connsiteY17434" fmla="*/ 1282190 h 2179871"/>
                <a:gd name="connsiteX17435" fmla="*/ 472991 w 2663714"/>
                <a:gd name="connsiteY17435" fmla="*/ 1282190 h 2179871"/>
                <a:gd name="connsiteX17436" fmla="*/ 479902 w 2663714"/>
                <a:gd name="connsiteY17436" fmla="*/ 1277837 h 2179871"/>
                <a:gd name="connsiteX17437" fmla="*/ 481352 w 2663714"/>
                <a:gd name="connsiteY17437" fmla="*/ 1284494 h 2179871"/>
                <a:gd name="connsiteX17438" fmla="*/ 472223 w 2663714"/>
                <a:gd name="connsiteY17438" fmla="*/ 1290554 h 2179871"/>
                <a:gd name="connsiteX17439" fmla="*/ 470517 w 2663714"/>
                <a:gd name="connsiteY17439" fmla="*/ 1283556 h 2179871"/>
                <a:gd name="connsiteX17440" fmla="*/ 472905 w 2663714"/>
                <a:gd name="connsiteY17440" fmla="*/ 1282190 h 2179871"/>
                <a:gd name="connsiteX17441" fmla="*/ 478792 w 2663714"/>
                <a:gd name="connsiteY17441" fmla="*/ 1292261 h 2179871"/>
                <a:gd name="connsiteX17442" fmla="*/ 483143 w 2663714"/>
                <a:gd name="connsiteY17442" fmla="*/ 1291920 h 2179871"/>
                <a:gd name="connsiteX17443" fmla="*/ 484850 w 2663714"/>
                <a:gd name="connsiteY17443" fmla="*/ 1299601 h 2179871"/>
                <a:gd name="connsiteX17444" fmla="*/ 476148 w 2663714"/>
                <a:gd name="connsiteY17444" fmla="*/ 1305490 h 2179871"/>
                <a:gd name="connsiteX17445" fmla="*/ 473844 w 2663714"/>
                <a:gd name="connsiteY17445" fmla="*/ 1296187 h 2179871"/>
                <a:gd name="connsiteX17446" fmla="*/ 478792 w 2663714"/>
                <a:gd name="connsiteY17446" fmla="*/ 1292176 h 2179871"/>
                <a:gd name="connsiteX17447" fmla="*/ 495259 w 2663714"/>
                <a:gd name="connsiteY17447" fmla="*/ 1404835 h 2179871"/>
                <a:gd name="connsiteX17448" fmla="*/ 495259 w 2663714"/>
                <a:gd name="connsiteY17448" fmla="*/ 1405092 h 2179871"/>
                <a:gd name="connsiteX17449" fmla="*/ 495259 w 2663714"/>
                <a:gd name="connsiteY17449" fmla="*/ 1405092 h 2179871"/>
                <a:gd name="connsiteX17450" fmla="*/ 495856 w 2663714"/>
                <a:gd name="connsiteY17450" fmla="*/ 1407311 h 2179871"/>
                <a:gd name="connsiteX17451" fmla="*/ 492443 w 2663714"/>
                <a:gd name="connsiteY17451" fmla="*/ 1410212 h 2179871"/>
                <a:gd name="connsiteX17452" fmla="*/ 489883 w 2663714"/>
                <a:gd name="connsiteY17452" fmla="*/ 1398861 h 2179871"/>
                <a:gd name="connsiteX17453" fmla="*/ 489883 w 2663714"/>
                <a:gd name="connsiteY17453" fmla="*/ 1398861 h 2179871"/>
                <a:gd name="connsiteX17454" fmla="*/ 489883 w 2663714"/>
                <a:gd name="connsiteY17454" fmla="*/ 1398691 h 2179871"/>
                <a:gd name="connsiteX17455" fmla="*/ 489883 w 2663714"/>
                <a:gd name="connsiteY17455" fmla="*/ 1398691 h 2179871"/>
                <a:gd name="connsiteX17456" fmla="*/ 488518 w 2663714"/>
                <a:gd name="connsiteY17456" fmla="*/ 1392887 h 2179871"/>
                <a:gd name="connsiteX17457" fmla="*/ 491846 w 2663714"/>
                <a:gd name="connsiteY17457" fmla="*/ 1389729 h 2179871"/>
                <a:gd name="connsiteX17458" fmla="*/ 495259 w 2663714"/>
                <a:gd name="connsiteY17458" fmla="*/ 1404665 h 2179871"/>
                <a:gd name="connsiteX17459" fmla="*/ 495259 w 2663714"/>
                <a:gd name="connsiteY17459" fmla="*/ 1404665 h 2179871"/>
                <a:gd name="connsiteX17460" fmla="*/ 495259 w 2663714"/>
                <a:gd name="connsiteY17460" fmla="*/ 1404921 h 2179871"/>
                <a:gd name="connsiteX17461" fmla="*/ 469237 w 2663714"/>
                <a:gd name="connsiteY17461" fmla="*/ 1439743 h 2179871"/>
                <a:gd name="connsiteX17462" fmla="*/ 469151 w 2663714"/>
                <a:gd name="connsiteY17462" fmla="*/ 1439231 h 2179871"/>
                <a:gd name="connsiteX17463" fmla="*/ 478451 w 2663714"/>
                <a:gd name="connsiteY17463" fmla="*/ 1431208 h 2179871"/>
                <a:gd name="connsiteX17464" fmla="*/ 481010 w 2663714"/>
                <a:gd name="connsiteY17464" fmla="*/ 1440938 h 2179871"/>
                <a:gd name="connsiteX17465" fmla="*/ 475465 w 2663714"/>
                <a:gd name="connsiteY17465" fmla="*/ 1440511 h 2179871"/>
                <a:gd name="connsiteX17466" fmla="*/ 469237 w 2663714"/>
                <a:gd name="connsiteY17466" fmla="*/ 1439658 h 2179871"/>
                <a:gd name="connsiteX17467" fmla="*/ 489883 w 2663714"/>
                <a:gd name="connsiteY17467" fmla="*/ 1426172 h 2179871"/>
                <a:gd name="connsiteX17468" fmla="*/ 485106 w 2663714"/>
                <a:gd name="connsiteY17468" fmla="*/ 1425576 h 2179871"/>
                <a:gd name="connsiteX17469" fmla="*/ 488945 w 2663714"/>
                <a:gd name="connsiteY17469" fmla="*/ 1422332 h 2179871"/>
                <a:gd name="connsiteX17470" fmla="*/ 489969 w 2663714"/>
                <a:gd name="connsiteY17470" fmla="*/ 1426172 h 2179871"/>
                <a:gd name="connsiteX17471" fmla="*/ 485532 w 2663714"/>
                <a:gd name="connsiteY17471" fmla="*/ 1441365 h 2179871"/>
                <a:gd name="connsiteX17472" fmla="*/ 483058 w 2663714"/>
                <a:gd name="connsiteY17472" fmla="*/ 1429245 h 2179871"/>
                <a:gd name="connsiteX17473" fmla="*/ 490737 w 2663714"/>
                <a:gd name="connsiteY17473" fmla="*/ 1429245 h 2179871"/>
                <a:gd name="connsiteX17474" fmla="*/ 494405 w 2663714"/>
                <a:gd name="connsiteY17474" fmla="*/ 1442218 h 2179871"/>
                <a:gd name="connsiteX17475" fmla="*/ 485532 w 2663714"/>
                <a:gd name="connsiteY17475" fmla="*/ 1441450 h 2179871"/>
                <a:gd name="connsiteX17476" fmla="*/ 499951 w 2663714"/>
                <a:gd name="connsiteY17476" fmla="*/ 1442645 h 2179871"/>
                <a:gd name="connsiteX17477" fmla="*/ 496794 w 2663714"/>
                <a:gd name="connsiteY17477" fmla="*/ 1429075 h 2179871"/>
                <a:gd name="connsiteX17478" fmla="*/ 497221 w 2663714"/>
                <a:gd name="connsiteY17478" fmla="*/ 1429075 h 2179871"/>
                <a:gd name="connsiteX17479" fmla="*/ 502084 w 2663714"/>
                <a:gd name="connsiteY17479" fmla="*/ 1429075 h 2179871"/>
                <a:gd name="connsiteX17480" fmla="*/ 506179 w 2663714"/>
                <a:gd name="connsiteY17480" fmla="*/ 1443328 h 2179871"/>
                <a:gd name="connsiteX17481" fmla="*/ 500036 w 2663714"/>
                <a:gd name="connsiteY17481" fmla="*/ 1442645 h 2179871"/>
                <a:gd name="connsiteX17482" fmla="*/ 497306 w 2663714"/>
                <a:gd name="connsiteY17482" fmla="*/ 1427026 h 2179871"/>
                <a:gd name="connsiteX17483" fmla="*/ 496197 w 2663714"/>
                <a:gd name="connsiteY17483" fmla="*/ 1426855 h 2179871"/>
                <a:gd name="connsiteX17484" fmla="*/ 494064 w 2663714"/>
                <a:gd name="connsiteY17484" fmla="*/ 1417553 h 2179871"/>
                <a:gd name="connsiteX17485" fmla="*/ 497733 w 2663714"/>
                <a:gd name="connsiteY17485" fmla="*/ 1413968 h 2179871"/>
                <a:gd name="connsiteX17486" fmla="*/ 501487 w 2663714"/>
                <a:gd name="connsiteY17486" fmla="*/ 1427538 h 2179871"/>
                <a:gd name="connsiteX17487" fmla="*/ 497306 w 2663714"/>
                <a:gd name="connsiteY17487" fmla="*/ 1427112 h 2179871"/>
                <a:gd name="connsiteX17488" fmla="*/ 487153 w 2663714"/>
                <a:gd name="connsiteY17488" fmla="*/ 1387339 h 2179871"/>
                <a:gd name="connsiteX17489" fmla="*/ 483058 w 2663714"/>
                <a:gd name="connsiteY17489" fmla="*/ 1370440 h 2179871"/>
                <a:gd name="connsiteX17490" fmla="*/ 486812 w 2663714"/>
                <a:gd name="connsiteY17490" fmla="*/ 1366941 h 2179871"/>
                <a:gd name="connsiteX17491" fmla="*/ 490651 w 2663714"/>
                <a:gd name="connsiteY17491" fmla="*/ 1384608 h 2179871"/>
                <a:gd name="connsiteX17492" fmla="*/ 487153 w 2663714"/>
                <a:gd name="connsiteY17492" fmla="*/ 1387339 h 2179871"/>
                <a:gd name="connsiteX17493" fmla="*/ 481352 w 2663714"/>
                <a:gd name="connsiteY17493" fmla="*/ 1363015 h 2179871"/>
                <a:gd name="connsiteX17494" fmla="*/ 478025 w 2663714"/>
                <a:gd name="connsiteY17494" fmla="*/ 1348591 h 2179871"/>
                <a:gd name="connsiteX17495" fmla="*/ 482205 w 2663714"/>
                <a:gd name="connsiteY17495" fmla="*/ 1344579 h 2179871"/>
                <a:gd name="connsiteX17496" fmla="*/ 485276 w 2663714"/>
                <a:gd name="connsiteY17496" fmla="*/ 1359686 h 2179871"/>
                <a:gd name="connsiteX17497" fmla="*/ 481352 w 2663714"/>
                <a:gd name="connsiteY17497" fmla="*/ 1363015 h 2179871"/>
                <a:gd name="connsiteX17498" fmla="*/ 476489 w 2663714"/>
                <a:gd name="connsiteY17498" fmla="*/ 1341592 h 2179871"/>
                <a:gd name="connsiteX17499" fmla="*/ 473673 w 2663714"/>
                <a:gd name="connsiteY17499" fmla="*/ 1328705 h 2179871"/>
                <a:gd name="connsiteX17500" fmla="*/ 476745 w 2663714"/>
                <a:gd name="connsiteY17500" fmla="*/ 1326144 h 2179871"/>
                <a:gd name="connsiteX17501" fmla="*/ 476745 w 2663714"/>
                <a:gd name="connsiteY17501" fmla="*/ 1326144 h 2179871"/>
                <a:gd name="connsiteX17502" fmla="*/ 476745 w 2663714"/>
                <a:gd name="connsiteY17502" fmla="*/ 1326144 h 2179871"/>
                <a:gd name="connsiteX17503" fmla="*/ 476745 w 2663714"/>
                <a:gd name="connsiteY17503" fmla="*/ 1326144 h 2179871"/>
                <a:gd name="connsiteX17504" fmla="*/ 476745 w 2663714"/>
                <a:gd name="connsiteY17504" fmla="*/ 1326144 h 2179871"/>
                <a:gd name="connsiteX17505" fmla="*/ 478195 w 2663714"/>
                <a:gd name="connsiteY17505" fmla="*/ 1324864 h 2179871"/>
                <a:gd name="connsiteX17506" fmla="*/ 480754 w 2663714"/>
                <a:gd name="connsiteY17506" fmla="*/ 1337922 h 2179871"/>
                <a:gd name="connsiteX17507" fmla="*/ 476403 w 2663714"/>
                <a:gd name="connsiteY17507" fmla="*/ 1341592 h 2179871"/>
                <a:gd name="connsiteX17508" fmla="*/ 472394 w 2663714"/>
                <a:gd name="connsiteY17508" fmla="*/ 1320767 h 2179871"/>
                <a:gd name="connsiteX17509" fmla="*/ 472394 w 2663714"/>
                <a:gd name="connsiteY17509" fmla="*/ 1320767 h 2179871"/>
                <a:gd name="connsiteX17510" fmla="*/ 472308 w 2663714"/>
                <a:gd name="connsiteY17510" fmla="*/ 1320853 h 2179871"/>
                <a:gd name="connsiteX17511" fmla="*/ 472223 w 2663714"/>
                <a:gd name="connsiteY17511" fmla="*/ 1320853 h 2179871"/>
                <a:gd name="connsiteX17512" fmla="*/ 472223 w 2663714"/>
                <a:gd name="connsiteY17512" fmla="*/ 1320938 h 2179871"/>
                <a:gd name="connsiteX17513" fmla="*/ 472223 w 2663714"/>
                <a:gd name="connsiteY17513" fmla="*/ 1320938 h 2179871"/>
                <a:gd name="connsiteX17514" fmla="*/ 471455 w 2663714"/>
                <a:gd name="connsiteY17514" fmla="*/ 1317353 h 2179871"/>
                <a:gd name="connsiteX17515" fmla="*/ 473247 w 2663714"/>
                <a:gd name="connsiteY17515" fmla="*/ 1315988 h 2179871"/>
                <a:gd name="connsiteX17516" fmla="*/ 473247 w 2663714"/>
                <a:gd name="connsiteY17516" fmla="*/ 1315988 h 2179871"/>
                <a:gd name="connsiteX17517" fmla="*/ 473247 w 2663714"/>
                <a:gd name="connsiteY17517" fmla="*/ 1315988 h 2179871"/>
                <a:gd name="connsiteX17518" fmla="*/ 473247 w 2663714"/>
                <a:gd name="connsiteY17518" fmla="*/ 1315988 h 2179871"/>
                <a:gd name="connsiteX17519" fmla="*/ 473247 w 2663714"/>
                <a:gd name="connsiteY17519" fmla="*/ 1315988 h 2179871"/>
                <a:gd name="connsiteX17520" fmla="*/ 476148 w 2663714"/>
                <a:gd name="connsiteY17520" fmla="*/ 1313598 h 2179871"/>
                <a:gd name="connsiteX17521" fmla="*/ 476830 w 2663714"/>
                <a:gd name="connsiteY17521" fmla="*/ 1317183 h 2179871"/>
                <a:gd name="connsiteX17522" fmla="*/ 472394 w 2663714"/>
                <a:gd name="connsiteY17522" fmla="*/ 1320682 h 2179871"/>
                <a:gd name="connsiteX17523" fmla="*/ 474697 w 2663714"/>
                <a:gd name="connsiteY17523" fmla="*/ 1306429 h 2179871"/>
                <a:gd name="connsiteX17524" fmla="*/ 469834 w 2663714"/>
                <a:gd name="connsiteY17524" fmla="*/ 1309843 h 2179871"/>
                <a:gd name="connsiteX17525" fmla="*/ 468042 w 2663714"/>
                <a:gd name="connsiteY17525" fmla="*/ 1300881 h 2179871"/>
                <a:gd name="connsiteX17526" fmla="*/ 472820 w 2663714"/>
                <a:gd name="connsiteY17526" fmla="*/ 1296955 h 2179871"/>
                <a:gd name="connsiteX17527" fmla="*/ 474612 w 2663714"/>
                <a:gd name="connsiteY17527" fmla="*/ 1306429 h 2179871"/>
                <a:gd name="connsiteX17528" fmla="*/ 468298 w 2663714"/>
                <a:gd name="connsiteY17528" fmla="*/ 1319658 h 2179871"/>
                <a:gd name="connsiteX17529" fmla="*/ 468981 w 2663714"/>
                <a:gd name="connsiteY17529" fmla="*/ 1323925 h 2179871"/>
                <a:gd name="connsiteX17530" fmla="*/ 462070 w 2663714"/>
                <a:gd name="connsiteY17530" fmla="*/ 1330412 h 2179871"/>
                <a:gd name="connsiteX17531" fmla="*/ 460961 w 2663714"/>
                <a:gd name="connsiteY17531" fmla="*/ 1325120 h 2179871"/>
                <a:gd name="connsiteX17532" fmla="*/ 468298 w 2663714"/>
                <a:gd name="connsiteY17532" fmla="*/ 1319658 h 2179871"/>
                <a:gd name="connsiteX17533" fmla="*/ 473844 w 2663714"/>
                <a:gd name="connsiteY17533" fmla="*/ 1352688 h 2179871"/>
                <a:gd name="connsiteX17534" fmla="*/ 476489 w 2663714"/>
                <a:gd name="connsiteY17534" fmla="*/ 1367111 h 2179871"/>
                <a:gd name="connsiteX17535" fmla="*/ 475294 w 2663714"/>
                <a:gd name="connsiteY17535" fmla="*/ 1368136 h 2179871"/>
                <a:gd name="connsiteX17536" fmla="*/ 475294 w 2663714"/>
                <a:gd name="connsiteY17536" fmla="*/ 1368136 h 2179871"/>
                <a:gd name="connsiteX17537" fmla="*/ 475124 w 2663714"/>
                <a:gd name="connsiteY17537" fmla="*/ 1368221 h 2179871"/>
                <a:gd name="connsiteX17538" fmla="*/ 474953 w 2663714"/>
                <a:gd name="connsiteY17538" fmla="*/ 1368221 h 2179871"/>
                <a:gd name="connsiteX17539" fmla="*/ 474953 w 2663714"/>
                <a:gd name="connsiteY17539" fmla="*/ 1368307 h 2179871"/>
                <a:gd name="connsiteX17540" fmla="*/ 471370 w 2663714"/>
                <a:gd name="connsiteY17540" fmla="*/ 1371806 h 2179871"/>
                <a:gd name="connsiteX17541" fmla="*/ 468213 w 2663714"/>
                <a:gd name="connsiteY17541" fmla="*/ 1358065 h 2179871"/>
                <a:gd name="connsiteX17542" fmla="*/ 473759 w 2663714"/>
                <a:gd name="connsiteY17542" fmla="*/ 1352688 h 2179871"/>
                <a:gd name="connsiteX17543" fmla="*/ 482717 w 2663714"/>
                <a:gd name="connsiteY17543" fmla="*/ 1398264 h 2179871"/>
                <a:gd name="connsiteX17544" fmla="*/ 483058 w 2663714"/>
                <a:gd name="connsiteY17544" fmla="*/ 1399886 h 2179871"/>
                <a:gd name="connsiteX17545" fmla="*/ 483058 w 2663714"/>
                <a:gd name="connsiteY17545" fmla="*/ 1399886 h 2179871"/>
                <a:gd name="connsiteX17546" fmla="*/ 483058 w 2663714"/>
                <a:gd name="connsiteY17546" fmla="*/ 1400141 h 2179871"/>
                <a:gd name="connsiteX17547" fmla="*/ 483058 w 2663714"/>
                <a:gd name="connsiteY17547" fmla="*/ 1400398 h 2179871"/>
                <a:gd name="connsiteX17548" fmla="*/ 483058 w 2663714"/>
                <a:gd name="connsiteY17548" fmla="*/ 1400398 h 2179871"/>
                <a:gd name="connsiteX17549" fmla="*/ 486812 w 2663714"/>
                <a:gd name="connsiteY17549" fmla="*/ 1414736 h 2179871"/>
                <a:gd name="connsiteX17550" fmla="*/ 481181 w 2663714"/>
                <a:gd name="connsiteY17550" fmla="*/ 1420454 h 2179871"/>
                <a:gd name="connsiteX17551" fmla="*/ 477683 w 2663714"/>
                <a:gd name="connsiteY17551" fmla="*/ 1402958 h 2179871"/>
                <a:gd name="connsiteX17552" fmla="*/ 482546 w 2663714"/>
                <a:gd name="connsiteY17552" fmla="*/ 1398264 h 2179871"/>
                <a:gd name="connsiteX17553" fmla="*/ 468128 w 2663714"/>
                <a:gd name="connsiteY17553" fmla="*/ 1434452 h 2179871"/>
                <a:gd name="connsiteX17554" fmla="*/ 467104 w 2663714"/>
                <a:gd name="connsiteY17554" fmla="*/ 1429245 h 2179871"/>
                <a:gd name="connsiteX17555" fmla="*/ 472905 w 2663714"/>
                <a:gd name="connsiteY17555" fmla="*/ 1429245 h 2179871"/>
                <a:gd name="connsiteX17556" fmla="*/ 468128 w 2663714"/>
                <a:gd name="connsiteY17556" fmla="*/ 1434452 h 2179871"/>
                <a:gd name="connsiteX17557" fmla="*/ 482546 w 2663714"/>
                <a:gd name="connsiteY17557" fmla="*/ 1447083 h 2179871"/>
                <a:gd name="connsiteX17558" fmla="*/ 484423 w 2663714"/>
                <a:gd name="connsiteY17558" fmla="*/ 1454338 h 2179871"/>
                <a:gd name="connsiteX17559" fmla="*/ 472052 w 2663714"/>
                <a:gd name="connsiteY17559" fmla="*/ 1453484 h 2179871"/>
                <a:gd name="connsiteX17560" fmla="*/ 470687 w 2663714"/>
                <a:gd name="connsiteY17560" fmla="*/ 1446827 h 2179871"/>
                <a:gd name="connsiteX17561" fmla="*/ 482546 w 2663714"/>
                <a:gd name="connsiteY17561" fmla="*/ 1446998 h 2179871"/>
                <a:gd name="connsiteX17562" fmla="*/ 486641 w 2663714"/>
                <a:gd name="connsiteY17562" fmla="*/ 1447168 h 2179871"/>
                <a:gd name="connsiteX17563" fmla="*/ 495856 w 2663714"/>
                <a:gd name="connsiteY17563" fmla="*/ 1447339 h 2179871"/>
                <a:gd name="connsiteX17564" fmla="*/ 498159 w 2663714"/>
                <a:gd name="connsiteY17564" fmla="*/ 1455447 h 2179871"/>
                <a:gd name="connsiteX17565" fmla="*/ 488177 w 2663714"/>
                <a:gd name="connsiteY17565" fmla="*/ 1454594 h 2179871"/>
                <a:gd name="connsiteX17566" fmla="*/ 486641 w 2663714"/>
                <a:gd name="connsiteY17566" fmla="*/ 1447168 h 2179871"/>
                <a:gd name="connsiteX17567" fmla="*/ 501060 w 2663714"/>
                <a:gd name="connsiteY17567" fmla="*/ 1447510 h 2179871"/>
                <a:gd name="connsiteX17568" fmla="*/ 507373 w 2663714"/>
                <a:gd name="connsiteY17568" fmla="*/ 1447680 h 2179871"/>
                <a:gd name="connsiteX17569" fmla="*/ 510018 w 2663714"/>
                <a:gd name="connsiteY17569" fmla="*/ 1456557 h 2179871"/>
                <a:gd name="connsiteX17570" fmla="*/ 503108 w 2663714"/>
                <a:gd name="connsiteY17570" fmla="*/ 1455874 h 2179871"/>
                <a:gd name="connsiteX17571" fmla="*/ 501060 w 2663714"/>
                <a:gd name="connsiteY17571" fmla="*/ 1447510 h 2179871"/>
                <a:gd name="connsiteX17572" fmla="*/ 511298 w 2663714"/>
                <a:gd name="connsiteY17572" fmla="*/ 1460909 h 2179871"/>
                <a:gd name="connsiteX17573" fmla="*/ 514796 w 2663714"/>
                <a:gd name="connsiteY17573" fmla="*/ 1472432 h 2179871"/>
                <a:gd name="connsiteX17574" fmla="*/ 507203 w 2663714"/>
                <a:gd name="connsiteY17574" fmla="*/ 1472346 h 2179871"/>
                <a:gd name="connsiteX17575" fmla="*/ 504302 w 2663714"/>
                <a:gd name="connsiteY17575" fmla="*/ 1460654 h 2179871"/>
                <a:gd name="connsiteX17576" fmla="*/ 511298 w 2663714"/>
                <a:gd name="connsiteY17576" fmla="*/ 1460909 h 2179871"/>
                <a:gd name="connsiteX17577" fmla="*/ 514625 w 2663714"/>
                <a:gd name="connsiteY17577" fmla="*/ 1457069 h 2179871"/>
                <a:gd name="connsiteX17578" fmla="*/ 512493 w 2663714"/>
                <a:gd name="connsiteY17578" fmla="*/ 1447937 h 2179871"/>
                <a:gd name="connsiteX17579" fmla="*/ 521792 w 2663714"/>
                <a:gd name="connsiteY17579" fmla="*/ 1448278 h 2179871"/>
                <a:gd name="connsiteX17580" fmla="*/ 524693 w 2663714"/>
                <a:gd name="connsiteY17580" fmla="*/ 1458178 h 2179871"/>
                <a:gd name="connsiteX17581" fmla="*/ 514625 w 2663714"/>
                <a:gd name="connsiteY17581" fmla="*/ 1457069 h 2179871"/>
                <a:gd name="connsiteX17582" fmla="*/ 511469 w 2663714"/>
                <a:gd name="connsiteY17582" fmla="*/ 1443925 h 2179871"/>
                <a:gd name="connsiteX17583" fmla="*/ 507971 w 2663714"/>
                <a:gd name="connsiteY17583" fmla="*/ 1429075 h 2179871"/>
                <a:gd name="connsiteX17584" fmla="*/ 512493 w 2663714"/>
                <a:gd name="connsiteY17584" fmla="*/ 1429075 h 2179871"/>
                <a:gd name="connsiteX17585" fmla="*/ 512493 w 2663714"/>
                <a:gd name="connsiteY17585" fmla="*/ 1428733 h 2179871"/>
                <a:gd name="connsiteX17586" fmla="*/ 507800 w 2663714"/>
                <a:gd name="connsiteY17586" fmla="*/ 1428221 h 2179871"/>
                <a:gd name="connsiteX17587" fmla="*/ 503193 w 2663714"/>
                <a:gd name="connsiteY17587" fmla="*/ 1408506 h 2179871"/>
                <a:gd name="connsiteX17588" fmla="*/ 508739 w 2663714"/>
                <a:gd name="connsiteY17588" fmla="*/ 1402958 h 2179871"/>
                <a:gd name="connsiteX17589" fmla="*/ 520768 w 2663714"/>
                <a:gd name="connsiteY17589" fmla="*/ 1444949 h 2179871"/>
                <a:gd name="connsiteX17590" fmla="*/ 511469 w 2663714"/>
                <a:gd name="connsiteY17590" fmla="*/ 1443925 h 2179871"/>
                <a:gd name="connsiteX17591" fmla="*/ 495856 w 2663714"/>
                <a:gd name="connsiteY17591" fmla="*/ 1380511 h 2179871"/>
                <a:gd name="connsiteX17592" fmla="*/ 491078 w 2663714"/>
                <a:gd name="connsiteY17592" fmla="*/ 1362930 h 2179871"/>
                <a:gd name="connsiteX17593" fmla="*/ 497647 w 2663714"/>
                <a:gd name="connsiteY17593" fmla="*/ 1356955 h 2179871"/>
                <a:gd name="connsiteX17594" fmla="*/ 501999 w 2663714"/>
                <a:gd name="connsiteY17594" fmla="*/ 1375817 h 2179871"/>
                <a:gd name="connsiteX17595" fmla="*/ 495856 w 2663714"/>
                <a:gd name="connsiteY17595" fmla="*/ 1380597 h 2179871"/>
                <a:gd name="connsiteX17596" fmla="*/ 489372 w 2663714"/>
                <a:gd name="connsiteY17596" fmla="*/ 1356358 h 2179871"/>
                <a:gd name="connsiteX17597" fmla="*/ 485447 w 2663714"/>
                <a:gd name="connsiteY17597" fmla="*/ 1341592 h 2179871"/>
                <a:gd name="connsiteX17598" fmla="*/ 492614 w 2663714"/>
                <a:gd name="connsiteY17598" fmla="*/ 1334850 h 2179871"/>
                <a:gd name="connsiteX17599" fmla="*/ 496197 w 2663714"/>
                <a:gd name="connsiteY17599" fmla="*/ 1350810 h 2179871"/>
                <a:gd name="connsiteX17600" fmla="*/ 489286 w 2663714"/>
                <a:gd name="connsiteY17600" fmla="*/ 1356273 h 2179871"/>
                <a:gd name="connsiteX17601" fmla="*/ 483826 w 2663714"/>
                <a:gd name="connsiteY17601" fmla="*/ 1335532 h 2179871"/>
                <a:gd name="connsiteX17602" fmla="*/ 480584 w 2663714"/>
                <a:gd name="connsiteY17602" fmla="*/ 1322901 h 2179871"/>
                <a:gd name="connsiteX17603" fmla="*/ 488433 w 2663714"/>
                <a:gd name="connsiteY17603" fmla="*/ 1315817 h 2179871"/>
                <a:gd name="connsiteX17604" fmla="*/ 491419 w 2663714"/>
                <a:gd name="connsiteY17604" fmla="*/ 1329302 h 2179871"/>
                <a:gd name="connsiteX17605" fmla="*/ 483826 w 2663714"/>
                <a:gd name="connsiteY17605" fmla="*/ 1335532 h 2179871"/>
                <a:gd name="connsiteX17606" fmla="*/ 478707 w 2663714"/>
                <a:gd name="connsiteY17606" fmla="*/ 1315817 h 2179871"/>
                <a:gd name="connsiteX17607" fmla="*/ 477939 w 2663714"/>
                <a:gd name="connsiteY17607" fmla="*/ 1313001 h 2179871"/>
                <a:gd name="connsiteX17608" fmla="*/ 477769 w 2663714"/>
                <a:gd name="connsiteY17608" fmla="*/ 1312318 h 2179871"/>
                <a:gd name="connsiteX17609" fmla="*/ 486044 w 2663714"/>
                <a:gd name="connsiteY17609" fmla="*/ 1305576 h 2179871"/>
                <a:gd name="connsiteX17610" fmla="*/ 486897 w 2663714"/>
                <a:gd name="connsiteY17610" fmla="*/ 1309416 h 2179871"/>
                <a:gd name="connsiteX17611" fmla="*/ 478622 w 2663714"/>
                <a:gd name="connsiteY17611" fmla="*/ 1315817 h 2179871"/>
                <a:gd name="connsiteX17612" fmla="*/ 488518 w 2663714"/>
                <a:gd name="connsiteY17612" fmla="*/ 1303612 h 2179871"/>
                <a:gd name="connsiteX17613" fmla="*/ 501316 w 2663714"/>
                <a:gd name="connsiteY17613" fmla="*/ 1293627 h 2179871"/>
                <a:gd name="connsiteX17614" fmla="*/ 504985 w 2663714"/>
                <a:gd name="connsiteY17614" fmla="*/ 1296358 h 2179871"/>
                <a:gd name="connsiteX17615" fmla="*/ 489628 w 2663714"/>
                <a:gd name="connsiteY17615" fmla="*/ 1307453 h 2179871"/>
                <a:gd name="connsiteX17616" fmla="*/ 488604 w 2663714"/>
                <a:gd name="connsiteY17616" fmla="*/ 1303612 h 2179871"/>
                <a:gd name="connsiteX17617" fmla="*/ 508141 w 2663714"/>
                <a:gd name="connsiteY17617" fmla="*/ 1298833 h 2179871"/>
                <a:gd name="connsiteX17618" fmla="*/ 510957 w 2663714"/>
                <a:gd name="connsiteY17618" fmla="*/ 1300966 h 2179871"/>
                <a:gd name="connsiteX17619" fmla="*/ 509250 w 2663714"/>
                <a:gd name="connsiteY17619" fmla="*/ 1301393 h 2179871"/>
                <a:gd name="connsiteX17620" fmla="*/ 502937 w 2663714"/>
                <a:gd name="connsiteY17620" fmla="*/ 1303100 h 2179871"/>
                <a:gd name="connsiteX17621" fmla="*/ 508056 w 2663714"/>
                <a:gd name="connsiteY17621" fmla="*/ 1298747 h 2179871"/>
                <a:gd name="connsiteX17622" fmla="*/ 518977 w 2663714"/>
                <a:gd name="connsiteY17622" fmla="*/ 1289957 h 2179871"/>
                <a:gd name="connsiteX17623" fmla="*/ 519745 w 2663714"/>
                <a:gd name="connsiteY17623" fmla="*/ 1289359 h 2179871"/>
                <a:gd name="connsiteX17624" fmla="*/ 521280 w 2663714"/>
                <a:gd name="connsiteY17624" fmla="*/ 1291322 h 2179871"/>
                <a:gd name="connsiteX17625" fmla="*/ 521536 w 2663714"/>
                <a:gd name="connsiteY17625" fmla="*/ 1291152 h 2179871"/>
                <a:gd name="connsiteX17626" fmla="*/ 520171 w 2663714"/>
                <a:gd name="connsiteY17626" fmla="*/ 1289018 h 2179871"/>
                <a:gd name="connsiteX17627" fmla="*/ 523413 w 2663714"/>
                <a:gd name="connsiteY17627" fmla="*/ 1286372 h 2179871"/>
                <a:gd name="connsiteX17628" fmla="*/ 525290 w 2663714"/>
                <a:gd name="connsiteY17628" fmla="*/ 1284921 h 2179871"/>
                <a:gd name="connsiteX17629" fmla="*/ 528447 w 2663714"/>
                <a:gd name="connsiteY17629" fmla="*/ 1284409 h 2179871"/>
                <a:gd name="connsiteX17630" fmla="*/ 529129 w 2663714"/>
                <a:gd name="connsiteY17630" fmla="*/ 1285092 h 2179871"/>
                <a:gd name="connsiteX17631" fmla="*/ 528020 w 2663714"/>
                <a:gd name="connsiteY17631" fmla="*/ 1287994 h 2179871"/>
                <a:gd name="connsiteX17632" fmla="*/ 528276 w 2663714"/>
                <a:gd name="connsiteY17632" fmla="*/ 1288079 h 2179871"/>
                <a:gd name="connsiteX17633" fmla="*/ 529556 w 2663714"/>
                <a:gd name="connsiteY17633" fmla="*/ 1285518 h 2179871"/>
                <a:gd name="connsiteX17634" fmla="*/ 537234 w 2663714"/>
                <a:gd name="connsiteY17634" fmla="*/ 1293541 h 2179871"/>
                <a:gd name="connsiteX17635" fmla="*/ 527764 w 2663714"/>
                <a:gd name="connsiteY17635" fmla="*/ 1296102 h 2179871"/>
                <a:gd name="connsiteX17636" fmla="*/ 518977 w 2663714"/>
                <a:gd name="connsiteY17636" fmla="*/ 1289786 h 2179871"/>
                <a:gd name="connsiteX17637" fmla="*/ 573324 w 2663714"/>
                <a:gd name="connsiteY17637" fmla="*/ 1280824 h 2179871"/>
                <a:gd name="connsiteX17638" fmla="*/ 579552 w 2663714"/>
                <a:gd name="connsiteY17638" fmla="*/ 1285518 h 2179871"/>
                <a:gd name="connsiteX17639" fmla="*/ 571276 w 2663714"/>
                <a:gd name="connsiteY17639" fmla="*/ 1286713 h 2179871"/>
                <a:gd name="connsiteX17640" fmla="*/ 573324 w 2663714"/>
                <a:gd name="connsiteY17640" fmla="*/ 1280739 h 2179871"/>
                <a:gd name="connsiteX17641" fmla="*/ 611802 w 2663714"/>
                <a:gd name="connsiteY17641" fmla="*/ 1293968 h 2179871"/>
                <a:gd name="connsiteX17642" fmla="*/ 611375 w 2663714"/>
                <a:gd name="connsiteY17642" fmla="*/ 1293712 h 2179871"/>
                <a:gd name="connsiteX17643" fmla="*/ 611887 w 2663714"/>
                <a:gd name="connsiteY17643" fmla="*/ 1293541 h 2179871"/>
                <a:gd name="connsiteX17644" fmla="*/ 611802 w 2663714"/>
                <a:gd name="connsiteY17644" fmla="*/ 1293968 h 2179871"/>
                <a:gd name="connsiteX17645" fmla="*/ 617006 w 2663714"/>
                <a:gd name="connsiteY17645" fmla="*/ 1292005 h 2179871"/>
                <a:gd name="connsiteX17646" fmla="*/ 624855 w 2663714"/>
                <a:gd name="connsiteY17646" fmla="*/ 1289700 h 2179871"/>
                <a:gd name="connsiteX17647" fmla="*/ 623320 w 2663714"/>
                <a:gd name="connsiteY17647" fmla="*/ 1296358 h 2179871"/>
                <a:gd name="connsiteX17648" fmla="*/ 621613 w 2663714"/>
                <a:gd name="connsiteY17648" fmla="*/ 1296358 h 2179871"/>
                <a:gd name="connsiteX17649" fmla="*/ 615470 w 2663714"/>
                <a:gd name="connsiteY17649" fmla="*/ 1296529 h 2179871"/>
                <a:gd name="connsiteX17650" fmla="*/ 617006 w 2663714"/>
                <a:gd name="connsiteY17650" fmla="*/ 1291920 h 2179871"/>
                <a:gd name="connsiteX17651" fmla="*/ 628780 w 2663714"/>
                <a:gd name="connsiteY17651" fmla="*/ 1275362 h 2179871"/>
                <a:gd name="connsiteX17652" fmla="*/ 622125 w 2663714"/>
                <a:gd name="connsiteY17652" fmla="*/ 1275618 h 2179871"/>
                <a:gd name="connsiteX17653" fmla="*/ 624429 w 2663714"/>
                <a:gd name="connsiteY17653" fmla="*/ 1267851 h 2179871"/>
                <a:gd name="connsiteX17654" fmla="*/ 626050 w 2663714"/>
                <a:gd name="connsiteY17654" fmla="*/ 1269387 h 2179871"/>
                <a:gd name="connsiteX17655" fmla="*/ 629548 w 2663714"/>
                <a:gd name="connsiteY17655" fmla="*/ 1272716 h 2179871"/>
                <a:gd name="connsiteX17656" fmla="*/ 628780 w 2663714"/>
                <a:gd name="connsiteY17656" fmla="*/ 1275362 h 2179871"/>
                <a:gd name="connsiteX17657" fmla="*/ 626818 w 2663714"/>
                <a:gd name="connsiteY17657" fmla="*/ 1281934 h 2179871"/>
                <a:gd name="connsiteX17658" fmla="*/ 626562 w 2663714"/>
                <a:gd name="connsiteY17658" fmla="*/ 1282873 h 2179871"/>
                <a:gd name="connsiteX17659" fmla="*/ 626562 w 2663714"/>
                <a:gd name="connsiteY17659" fmla="*/ 1282873 h 2179871"/>
                <a:gd name="connsiteX17660" fmla="*/ 626562 w 2663714"/>
                <a:gd name="connsiteY17660" fmla="*/ 1282958 h 2179871"/>
                <a:gd name="connsiteX17661" fmla="*/ 626562 w 2663714"/>
                <a:gd name="connsiteY17661" fmla="*/ 1282958 h 2179871"/>
                <a:gd name="connsiteX17662" fmla="*/ 626562 w 2663714"/>
                <a:gd name="connsiteY17662" fmla="*/ 1283043 h 2179871"/>
                <a:gd name="connsiteX17663" fmla="*/ 625197 w 2663714"/>
                <a:gd name="connsiteY17663" fmla="*/ 1288762 h 2179871"/>
                <a:gd name="connsiteX17664" fmla="*/ 617774 w 2663714"/>
                <a:gd name="connsiteY17664" fmla="*/ 1289871 h 2179871"/>
                <a:gd name="connsiteX17665" fmla="*/ 620334 w 2663714"/>
                <a:gd name="connsiteY17665" fmla="*/ 1281763 h 2179871"/>
                <a:gd name="connsiteX17666" fmla="*/ 626818 w 2663714"/>
                <a:gd name="connsiteY17666" fmla="*/ 1281934 h 2179871"/>
                <a:gd name="connsiteX17667" fmla="*/ 612570 w 2663714"/>
                <a:gd name="connsiteY17667" fmla="*/ 1290640 h 2179871"/>
                <a:gd name="connsiteX17668" fmla="*/ 608218 w 2663714"/>
                <a:gd name="connsiteY17668" fmla="*/ 1291237 h 2179871"/>
                <a:gd name="connsiteX17669" fmla="*/ 603355 w 2663714"/>
                <a:gd name="connsiteY17669" fmla="*/ 1287567 h 2179871"/>
                <a:gd name="connsiteX17670" fmla="*/ 605062 w 2663714"/>
                <a:gd name="connsiteY17670" fmla="*/ 1282531 h 2179871"/>
                <a:gd name="connsiteX17671" fmla="*/ 609584 w 2663714"/>
                <a:gd name="connsiteY17671" fmla="*/ 1281336 h 2179871"/>
                <a:gd name="connsiteX17672" fmla="*/ 614532 w 2663714"/>
                <a:gd name="connsiteY17672" fmla="*/ 1281507 h 2179871"/>
                <a:gd name="connsiteX17673" fmla="*/ 612570 w 2663714"/>
                <a:gd name="connsiteY17673" fmla="*/ 1290554 h 2179871"/>
                <a:gd name="connsiteX17674" fmla="*/ 605403 w 2663714"/>
                <a:gd name="connsiteY17674" fmla="*/ 1281678 h 2179871"/>
                <a:gd name="connsiteX17675" fmla="*/ 605574 w 2663714"/>
                <a:gd name="connsiteY17675" fmla="*/ 1281251 h 2179871"/>
                <a:gd name="connsiteX17676" fmla="*/ 607707 w 2663714"/>
                <a:gd name="connsiteY17676" fmla="*/ 1281251 h 2179871"/>
                <a:gd name="connsiteX17677" fmla="*/ 605403 w 2663714"/>
                <a:gd name="connsiteY17677" fmla="*/ 1281593 h 2179871"/>
                <a:gd name="connsiteX17678" fmla="*/ 597981 w 2663714"/>
                <a:gd name="connsiteY17678" fmla="*/ 1282787 h 2179871"/>
                <a:gd name="connsiteX17679" fmla="*/ 597042 w 2663714"/>
                <a:gd name="connsiteY17679" fmla="*/ 1282958 h 2179871"/>
                <a:gd name="connsiteX17680" fmla="*/ 595592 w 2663714"/>
                <a:gd name="connsiteY17680" fmla="*/ 1281848 h 2179871"/>
                <a:gd name="connsiteX17681" fmla="*/ 595677 w 2663714"/>
                <a:gd name="connsiteY17681" fmla="*/ 1281251 h 2179871"/>
                <a:gd name="connsiteX17682" fmla="*/ 595421 w 2663714"/>
                <a:gd name="connsiteY17682" fmla="*/ 1281251 h 2179871"/>
                <a:gd name="connsiteX17683" fmla="*/ 595336 w 2663714"/>
                <a:gd name="connsiteY17683" fmla="*/ 1281678 h 2179871"/>
                <a:gd name="connsiteX17684" fmla="*/ 594227 w 2663714"/>
                <a:gd name="connsiteY17684" fmla="*/ 1280824 h 2179871"/>
                <a:gd name="connsiteX17685" fmla="*/ 598492 w 2663714"/>
                <a:gd name="connsiteY17685" fmla="*/ 1280995 h 2179871"/>
                <a:gd name="connsiteX17686" fmla="*/ 597981 w 2663714"/>
                <a:gd name="connsiteY17686" fmla="*/ 1282873 h 2179871"/>
                <a:gd name="connsiteX17687" fmla="*/ 528276 w 2663714"/>
                <a:gd name="connsiteY17687" fmla="*/ 1246856 h 2179871"/>
                <a:gd name="connsiteX17688" fmla="*/ 526570 w 2663714"/>
                <a:gd name="connsiteY17688" fmla="*/ 1247624 h 2179871"/>
                <a:gd name="connsiteX17689" fmla="*/ 527252 w 2663714"/>
                <a:gd name="connsiteY17689" fmla="*/ 1246173 h 2179871"/>
                <a:gd name="connsiteX17690" fmla="*/ 528191 w 2663714"/>
                <a:gd name="connsiteY17690" fmla="*/ 1246941 h 2179871"/>
                <a:gd name="connsiteX17691" fmla="*/ 521451 w 2663714"/>
                <a:gd name="connsiteY17691" fmla="*/ 1249928 h 2179871"/>
                <a:gd name="connsiteX17692" fmla="*/ 519830 w 2663714"/>
                <a:gd name="connsiteY17692" fmla="*/ 1250696 h 2179871"/>
                <a:gd name="connsiteX17693" fmla="*/ 508397 w 2663714"/>
                <a:gd name="connsiteY17693" fmla="*/ 1252403 h 2179871"/>
                <a:gd name="connsiteX17694" fmla="*/ 515223 w 2663714"/>
                <a:gd name="connsiteY17694" fmla="*/ 1237126 h 2179871"/>
                <a:gd name="connsiteX17695" fmla="*/ 523669 w 2663714"/>
                <a:gd name="connsiteY17695" fmla="*/ 1243442 h 2179871"/>
                <a:gd name="connsiteX17696" fmla="*/ 521451 w 2663714"/>
                <a:gd name="connsiteY17696" fmla="*/ 1249928 h 2179871"/>
                <a:gd name="connsiteX17697" fmla="*/ 500036 w 2663714"/>
                <a:gd name="connsiteY17697" fmla="*/ 1253684 h 2179871"/>
                <a:gd name="connsiteX17698" fmla="*/ 497306 w 2663714"/>
                <a:gd name="connsiteY17698" fmla="*/ 1254110 h 2179871"/>
                <a:gd name="connsiteX17699" fmla="*/ 498330 w 2663714"/>
                <a:gd name="connsiteY17699" fmla="*/ 1251806 h 2179871"/>
                <a:gd name="connsiteX17700" fmla="*/ 499951 w 2663714"/>
                <a:gd name="connsiteY17700" fmla="*/ 1253684 h 2179871"/>
                <a:gd name="connsiteX17701" fmla="*/ 500804 w 2663714"/>
                <a:gd name="connsiteY17701" fmla="*/ 1255646 h 2179871"/>
                <a:gd name="connsiteX17702" fmla="*/ 501657 w 2663714"/>
                <a:gd name="connsiteY17702" fmla="*/ 1255646 h 2179871"/>
                <a:gd name="connsiteX17703" fmla="*/ 502937 w 2663714"/>
                <a:gd name="connsiteY17703" fmla="*/ 1257183 h 2179871"/>
                <a:gd name="connsiteX17704" fmla="*/ 502425 w 2663714"/>
                <a:gd name="connsiteY17704" fmla="*/ 1258890 h 2179871"/>
                <a:gd name="connsiteX17705" fmla="*/ 500719 w 2663714"/>
                <a:gd name="connsiteY17705" fmla="*/ 1259743 h 2179871"/>
                <a:gd name="connsiteX17706" fmla="*/ 498159 w 2663714"/>
                <a:gd name="connsiteY17706" fmla="*/ 1255988 h 2179871"/>
                <a:gd name="connsiteX17707" fmla="*/ 500804 w 2663714"/>
                <a:gd name="connsiteY17707" fmla="*/ 1255817 h 2179871"/>
                <a:gd name="connsiteX17708" fmla="*/ 469151 w 2663714"/>
                <a:gd name="connsiteY17708" fmla="*/ 1276130 h 2179871"/>
                <a:gd name="connsiteX17709" fmla="*/ 463862 w 2663714"/>
                <a:gd name="connsiteY17709" fmla="*/ 1279629 h 2179871"/>
                <a:gd name="connsiteX17710" fmla="*/ 463435 w 2663714"/>
                <a:gd name="connsiteY17710" fmla="*/ 1277154 h 2179871"/>
                <a:gd name="connsiteX17711" fmla="*/ 471199 w 2663714"/>
                <a:gd name="connsiteY17711" fmla="*/ 1275021 h 2179871"/>
                <a:gd name="connsiteX17712" fmla="*/ 469493 w 2663714"/>
                <a:gd name="connsiteY17712" fmla="*/ 1275959 h 2179871"/>
                <a:gd name="connsiteX17713" fmla="*/ 469493 w 2663714"/>
                <a:gd name="connsiteY17713" fmla="*/ 1275959 h 2179871"/>
                <a:gd name="connsiteX17714" fmla="*/ 469322 w 2663714"/>
                <a:gd name="connsiteY17714" fmla="*/ 1275959 h 2179871"/>
                <a:gd name="connsiteX17715" fmla="*/ 469151 w 2663714"/>
                <a:gd name="connsiteY17715" fmla="*/ 1275959 h 2179871"/>
                <a:gd name="connsiteX17716" fmla="*/ 469151 w 2663714"/>
                <a:gd name="connsiteY17716" fmla="*/ 1276045 h 2179871"/>
                <a:gd name="connsiteX17717" fmla="*/ 470090 w 2663714"/>
                <a:gd name="connsiteY17717" fmla="*/ 1283641 h 2179871"/>
                <a:gd name="connsiteX17718" fmla="*/ 471455 w 2663714"/>
                <a:gd name="connsiteY17718" fmla="*/ 1290895 h 2179871"/>
                <a:gd name="connsiteX17719" fmla="*/ 466507 w 2663714"/>
                <a:gd name="connsiteY17719" fmla="*/ 1294310 h 2179871"/>
                <a:gd name="connsiteX17720" fmla="*/ 466251 w 2663714"/>
                <a:gd name="connsiteY17720" fmla="*/ 1293200 h 2179871"/>
                <a:gd name="connsiteX17721" fmla="*/ 465056 w 2663714"/>
                <a:gd name="connsiteY17721" fmla="*/ 1286543 h 2179871"/>
                <a:gd name="connsiteX17722" fmla="*/ 470090 w 2663714"/>
                <a:gd name="connsiteY17722" fmla="*/ 1283641 h 2179871"/>
                <a:gd name="connsiteX17723" fmla="*/ 464203 w 2663714"/>
                <a:gd name="connsiteY17723" fmla="*/ 1293285 h 2179871"/>
                <a:gd name="connsiteX17724" fmla="*/ 464544 w 2663714"/>
                <a:gd name="connsiteY17724" fmla="*/ 1295675 h 2179871"/>
                <a:gd name="connsiteX17725" fmla="*/ 455757 w 2663714"/>
                <a:gd name="connsiteY17725" fmla="*/ 1302161 h 2179871"/>
                <a:gd name="connsiteX17726" fmla="*/ 453880 w 2663714"/>
                <a:gd name="connsiteY17726" fmla="*/ 1293029 h 2179871"/>
                <a:gd name="connsiteX17727" fmla="*/ 463435 w 2663714"/>
                <a:gd name="connsiteY17727" fmla="*/ 1287481 h 2179871"/>
                <a:gd name="connsiteX17728" fmla="*/ 464203 w 2663714"/>
                <a:gd name="connsiteY17728" fmla="*/ 1293285 h 2179871"/>
                <a:gd name="connsiteX17729" fmla="*/ 452941 w 2663714"/>
                <a:gd name="connsiteY17729" fmla="*/ 1304381 h 2179871"/>
                <a:gd name="connsiteX17730" fmla="*/ 445177 w 2663714"/>
                <a:gd name="connsiteY17730" fmla="*/ 1311208 h 2179871"/>
                <a:gd name="connsiteX17731" fmla="*/ 443130 w 2663714"/>
                <a:gd name="connsiteY17731" fmla="*/ 1299430 h 2179871"/>
                <a:gd name="connsiteX17732" fmla="*/ 451405 w 2663714"/>
                <a:gd name="connsiteY17732" fmla="*/ 1294480 h 2179871"/>
                <a:gd name="connsiteX17733" fmla="*/ 452941 w 2663714"/>
                <a:gd name="connsiteY17733" fmla="*/ 1304381 h 2179871"/>
                <a:gd name="connsiteX17734" fmla="*/ 454136 w 2663714"/>
                <a:gd name="connsiteY17734" fmla="*/ 1312147 h 2179871"/>
                <a:gd name="connsiteX17735" fmla="*/ 455757 w 2663714"/>
                <a:gd name="connsiteY17735" fmla="*/ 1321877 h 2179871"/>
                <a:gd name="connsiteX17736" fmla="*/ 448334 w 2663714"/>
                <a:gd name="connsiteY17736" fmla="*/ 1328705 h 2179871"/>
                <a:gd name="connsiteX17737" fmla="*/ 446372 w 2663714"/>
                <a:gd name="connsiteY17737" fmla="*/ 1318122 h 2179871"/>
                <a:gd name="connsiteX17738" fmla="*/ 454136 w 2663714"/>
                <a:gd name="connsiteY17738" fmla="*/ 1312147 h 2179871"/>
                <a:gd name="connsiteX17739" fmla="*/ 456780 w 2663714"/>
                <a:gd name="connsiteY17739" fmla="*/ 1328278 h 2179871"/>
                <a:gd name="connsiteX17740" fmla="*/ 457804 w 2663714"/>
                <a:gd name="connsiteY17740" fmla="*/ 1334508 h 2179871"/>
                <a:gd name="connsiteX17741" fmla="*/ 450723 w 2663714"/>
                <a:gd name="connsiteY17741" fmla="*/ 1341592 h 2179871"/>
                <a:gd name="connsiteX17742" fmla="*/ 449272 w 2663714"/>
                <a:gd name="connsiteY17742" fmla="*/ 1333996 h 2179871"/>
                <a:gd name="connsiteX17743" fmla="*/ 456695 w 2663714"/>
                <a:gd name="connsiteY17743" fmla="*/ 1328278 h 2179871"/>
                <a:gd name="connsiteX17744" fmla="*/ 458913 w 2663714"/>
                <a:gd name="connsiteY17744" fmla="*/ 1341080 h 2179871"/>
                <a:gd name="connsiteX17745" fmla="*/ 461302 w 2663714"/>
                <a:gd name="connsiteY17745" fmla="*/ 1354992 h 2179871"/>
                <a:gd name="connsiteX17746" fmla="*/ 454647 w 2663714"/>
                <a:gd name="connsiteY17746" fmla="*/ 1361649 h 2179871"/>
                <a:gd name="connsiteX17747" fmla="*/ 451832 w 2663714"/>
                <a:gd name="connsiteY17747" fmla="*/ 1347225 h 2179871"/>
                <a:gd name="connsiteX17748" fmla="*/ 458913 w 2663714"/>
                <a:gd name="connsiteY17748" fmla="*/ 1341080 h 2179871"/>
                <a:gd name="connsiteX17749" fmla="*/ 462753 w 2663714"/>
                <a:gd name="connsiteY17749" fmla="*/ 1363015 h 2179871"/>
                <a:gd name="connsiteX17750" fmla="*/ 465483 w 2663714"/>
                <a:gd name="connsiteY17750" fmla="*/ 1377353 h 2179871"/>
                <a:gd name="connsiteX17751" fmla="*/ 458487 w 2663714"/>
                <a:gd name="connsiteY17751" fmla="*/ 1384181 h 2179871"/>
                <a:gd name="connsiteX17752" fmla="*/ 455927 w 2663714"/>
                <a:gd name="connsiteY17752" fmla="*/ 1369245 h 2179871"/>
                <a:gd name="connsiteX17753" fmla="*/ 462753 w 2663714"/>
                <a:gd name="connsiteY17753" fmla="*/ 1363015 h 2179871"/>
                <a:gd name="connsiteX17754" fmla="*/ 466848 w 2663714"/>
                <a:gd name="connsiteY17754" fmla="*/ 1384523 h 2179871"/>
                <a:gd name="connsiteX17755" fmla="*/ 470687 w 2663714"/>
                <a:gd name="connsiteY17755" fmla="*/ 1400739 h 2179871"/>
                <a:gd name="connsiteX17756" fmla="*/ 465227 w 2663714"/>
                <a:gd name="connsiteY17756" fmla="*/ 1405348 h 2179871"/>
                <a:gd name="connsiteX17757" fmla="*/ 465227 w 2663714"/>
                <a:gd name="connsiteY17757" fmla="*/ 1405348 h 2179871"/>
                <a:gd name="connsiteX17758" fmla="*/ 465142 w 2663714"/>
                <a:gd name="connsiteY17758" fmla="*/ 1405433 h 2179871"/>
                <a:gd name="connsiteX17759" fmla="*/ 465056 w 2663714"/>
                <a:gd name="connsiteY17759" fmla="*/ 1405433 h 2179871"/>
                <a:gd name="connsiteX17760" fmla="*/ 465056 w 2663714"/>
                <a:gd name="connsiteY17760" fmla="*/ 1405518 h 2179871"/>
                <a:gd name="connsiteX17761" fmla="*/ 462838 w 2663714"/>
                <a:gd name="connsiteY17761" fmla="*/ 1407737 h 2179871"/>
                <a:gd name="connsiteX17762" fmla="*/ 459767 w 2663714"/>
                <a:gd name="connsiteY17762" fmla="*/ 1390753 h 2179871"/>
                <a:gd name="connsiteX17763" fmla="*/ 466933 w 2663714"/>
                <a:gd name="connsiteY17763" fmla="*/ 1384437 h 2179871"/>
                <a:gd name="connsiteX17764" fmla="*/ 469749 w 2663714"/>
                <a:gd name="connsiteY17764" fmla="*/ 1410640 h 2179871"/>
                <a:gd name="connsiteX17765" fmla="*/ 469749 w 2663714"/>
                <a:gd name="connsiteY17765" fmla="*/ 1410640 h 2179871"/>
                <a:gd name="connsiteX17766" fmla="*/ 469749 w 2663714"/>
                <a:gd name="connsiteY17766" fmla="*/ 1410640 h 2179871"/>
                <a:gd name="connsiteX17767" fmla="*/ 469749 w 2663714"/>
                <a:gd name="connsiteY17767" fmla="*/ 1410640 h 2179871"/>
                <a:gd name="connsiteX17768" fmla="*/ 469749 w 2663714"/>
                <a:gd name="connsiteY17768" fmla="*/ 1410640 h 2179871"/>
                <a:gd name="connsiteX17769" fmla="*/ 472308 w 2663714"/>
                <a:gd name="connsiteY17769" fmla="*/ 1408164 h 2179871"/>
                <a:gd name="connsiteX17770" fmla="*/ 476403 w 2663714"/>
                <a:gd name="connsiteY17770" fmla="*/ 1424722 h 2179871"/>
                <a:gd name="connsiteX17771" fmla="*/ 465568 w 2663714"/>
                <a:gd name="connsiteY17771" fmla="*/ 1423527 h 2179871"/>
                <a:gd name="connsiteX17772" fmla="*/ 464032 w 2663714"/>
                <a:gd name="connsiteY17772" fmla="*/ 1415589 h 2179871"/>
                <a:gd name="connsiteX17773" fmla="*/ 469578 w 2663714"/>
                <a:gd name="connsiteY17773" fmla="*/ 1410724 h 2179871"/>
                <a:gd name="connsiteX17774" fmla="*/ 461558 w 2663714"/>
                <a:gd name="connsiteY17774" fmla="*/ 1423015 h 2179871"/>
                <a:gd name="connsiteX17775" fmla="*/ 456183 w 2663714"/>
                <a:gd name="connsiteY17775" fmla="*/ 1422503 h 2179871"/>
                <a:gd name="connsiteX17776" fmla="*/ 460449 w 2663714"/>
                <a:gd name="connsiteY17776" fmla="*/ 1418747 h 2179871"/>
                <a:gd name="connsiteX17777" fmla="*/ 461558 w 2663714"/>
                <a:gd name="connsiteY17777" fmla="*/ 1423015 h 2179871"/>
                <a:gd name="connsiteX17778" fmla="*/ 450638 w 2663714"/>
                <a:gd name="connsiteY17778" fmla="*/ 1437609 h 2179871"/>
                <a:gd name="connsiteX17779" fmla="*/ 439888 w 2663714"/>
                <a:gd name="connsiteY17779" fmla="*/ 1436926 h 2179871"/>
                <a:gd name="connsiteX17780" fmla="*/ 448590 w 2663714"/>
                <a:gd name="connsiteY17780" fmla="*/ 1429160 h 2179871"/>
                <a:gd name="connsiteX17781" fmla="*/ 450552 w 2663714"/>
                <a:gd name="connsiteY17781" fmla="*/ 1437609 h 2179871"/>
                <a:gd name="connsiteX17782" fmla="*/ 457122 w 2663714"/>
                <a:gd name="connsiteY17782" fmla="*/ 1446485 h 2179871"/>
                <a:gd name="connsiteX17783" fmla="*/ 455757 w 2663714"/>
                <a:gd name="connsiteY17783" fmla="*/ 1448022 h 2179871"/>
                <a:gd name="connsiteX17784" fmla="*/ 455586 w 2663714"/>
                <a:gd name="connsiteY17784" fmla="*/ 1448278 h 2179871"/>
                <a:gd name="connsiteX17785" fmla="*/ 455245 w 2663714"/>
                <a:gd name="connsiteY17785" fmla="*/ 1446401 h 2179871"/>
                <a:gd name="connsiteX17786" fmla="*/ 457207 w 2663714"/>
                <a:gd name="connsiteY17786" fmla="*/ 1446485 h 2179871"/>
                <a:gd name="connsiteX17787" fmla="*/ 489201 w 2663714"/>
                <a:gd name="connsiteY17787" fmla="*/ 1460312 h 2179871"/>
                <a:gd name="connsiteX17788" fmla="*/ 499524 w 2663714"/>
                <a:gd name="connsiteY17788" fmla="*/ 1460568 h 2179871"/>
                <a:gd name="connsiteX17789" fmla="*/ 503108 w 2663714"/>
                <a:gd name="connsiteY17789" fmla="*/ 1472346 h 2179871"/>
                <a:gd name="connsiteX17790" fmla="*/ 491760 w 2663714"/>
                <a:gd name="connsiteY17790" fmla="*/ 1472346 h 2179871"/>
                <a:gd name="connsiteX17791" fmla="*/ 489201 w 2663714"/>
                <a:gd name="connsiteY17791" fmla="*/ 1460312 h 2179871"/>
                <a:gd name="connsiteX17792" fmla="*/ 504985 w 2663714"/>
                <a:gd name="connsiteY17792" fmla="*/ 1478321 h 2179871"/>
                <a:gd name="connsiteX17793" fmla="*/ 505753 w 2663714"/>
                <a:gd name="connsiteY17793" fmla="*/ 1480710 h 2179871"/>
                <a:gd name="connsiteX17794" fmla="*/ 493552 w 2663714"/>
                <a:gd name="connsiteY17794" fmla="*/ 1480710 h 2179871"/>
                <a:gd name="connsiteX17795" fmla="*/ 493211 w 2663714"/>
                <a:gd name="connsiteY17795" fmla="*/ 1479003 h 2179871"/>
                <a:gd name="connsiteX17796" fmla="*/ 504985 w 2663714"/>
                <a:gd name="connsiteY17796" fmla="*/ 1478406 h 2179871"/>
                <a:gd name="connsiteX17797" fmla="*/ 508483 w 2663714"/>
                <a:gd name="connsiteY17797" fmla="*/ 1478150 h 2179871"/>
                <a:gd name="connsiteX17798" fmla="*/ 516246 w 2663714"/>
                <a:gd name="connsiteY17798" fmla="*/ 1477723 h 2179871"/>
                <a:gd name="connsiteX17799" fmla="*/ 517185 w 2663714"/>
                <a:gd name="connsiteY17799" fmla="*/ 1480796 h 2179871"/>
                <a:gd name="connsiteX17800" fmla="*/ 509165 w 2663714"/>
                <a:gd name="connsiteY17800" fmla="*/ 1480625 h 2179871"/>
                <a:gd name="connsiteX17801" fmla="*/ 508483 w 2663714"/>
                <a:gd name="connsiteY17801" fmla="*/ 1478064 h 2179871"/>
                <a:gd name="connsiteX17802" fmla="*/ 523328 w 2663714"/>
                <a:gd name="connsiteY17802" fmla="*/ 1493939 h 2179871"/>
                <a:gd name="connsiteX17803" fmla="*/ 521195 w 2663714"/>
                <a:gd name="connsiteY17803" fmla="*/ 1485149 h 2179871"/>
                <a:gd name="connsiteX17804" fmla="*/ 532372 w 2663714"/>
                <a:gd name="connsiteY17804" fmla="*/ 1484551 h 2179871"/>
                <a:gd name="connsiteX17805" fmla="*/ 535528 w 2663714"/>
                <a:gd name="connsiteY17805" fmla="*/ 1495134 h 2179871"/>
                <a:gd name="connsiteX17806" fmla="*/ 523584 w 2663714"/>
                <a:gd name="connsiteY17806" fmla="*/ 1495134 h 2179871"/>
                <a:gd name="connsiteX17807" fmla="*/ 523328 w 2663714"/>
                <a:gd name="connsiteY17807" fmla="*/ 1493939 h 2179871"/>
                <a:gd name="connsiteX17808" fmla="*/ 535358 w 2663714"/>
                <a:gd name="connsiteY17808" fmla="*/ 1484380 h 2179871"/>
                <a:gd name="connsiteX17809" fmla="*/ 546108 w 2663714"/>
                <a:gd name="connsiteY17809" fmla="*/ 1483954 h 2179871"/>
                <a:gd name="connsiteX17810" fmla="*/ 549606 w 2663714"/>
                <a:gd name="connsiteY17810" fmla="*/ 1495305 h 2179871"/>
                <a:gd name="connsiteX17811" fmla="*/ 544486 w 2663714"/>
                <a:gd name="connsiteY17811" fmla="*/ 1495305 h 2179871"/>
                <a:gd name="connsiteX17812" fmla="*/ 538003 w 2663714"/>
                <a:gd name="connsiteY17812" fmla="*/ 1495305 h 2179871"/>
                <a:gd name="connsiteX17813" fmla="*/ 535358 w 2663714"/>
                <a:gd name="connsiteY17813" fmla="*/ 1484551 h 2179871"/>
                <a:gd name="connsiteX17814" fmla="*/ 534590 w 2663714"/>
                <a:gd name="connsiteY17814" fmla="*/ 1481308 h 2179871"/>
                <a:gd name="connsiteX17815" fmla="*/ 533481 w 2663714"/>
                <a:gd name="connsiteY17815" fmla="*/ 1476869 h 2179871"/>
                <a:gd name="connsiteX17816" fmla="*/ 543719 w 2663714"/>
                <a:gd name="connsiteY17816" fmla="*/ 1476443 h 2179871"/>
                <a:gd name="connsiteX17817" fmla="*/ 545340 w 2663714"/>
                <a:gd name="connsiteY17817" fmla="*/ 1481734 h 2179871"/>
                <a:gd name="connsiteX17818" fmla="*/ 534505 w 2663714"/>
                <a:gd name="connsiteY17818" fmla="*/ 1481308 h 2179871"/>
                <a:gd name="connsiteX17819" fmla="*/ 532542 w 2663714"/>
                <a:gd name="connsiteY17819" fmla="*/ 1472858 h 2179871"/>
                <a:gd name="connsiteX17820" fmla="*/ 529897 w 2663714"/>
                <a:gd name="connsiteY17820" fmla="*/ 1461849 h 2179871"/>
                <a:gd name="connsiteX17821" fmla="*/ 539538 w 2663714"/>
                <a:gd name="connsiteY17821" fmla="*/ 1462361 h 2179871"/>
                <a:gd name="connsiteX17822" fmla="*/ 542780 w 2663714"/>
                <a:gd name="connsiteY17822" fmla="*/ 1473114 h 2179871"/>
                <a:gd name="connsiteX17823" fmla="*/ 532542 w 2663714"/>
                <a:gd name="connsiteY17823" fmla="*/ 1472858 h 2179871"/>
                <a:gd name="connsiteX17824" fmla="*/ 529129 w 2663714"/>
                <a:gd name="connsiteY17824" fmla="*/ 1458776 h 2179871"/>
                <a:gd name="connsiteX17825" fmla="*/ 526655 w 2663714"/>
                <a:gd name="connsiteY17825" fmla="*/ 1448619 h 2179871"/>
                <a:gd name="connsiteX17826" fmla="*/ 535528 w 2663714"/>
                <a:gd name="connsiteY17826" fmla="*/ 1449046 h 2179871"/>
                <a:gd name="connsiteX17827" fmla="*/ 538770 w 2663714"/>
                <a:gd name="connsiteY17827" fmla="*/ 1459971 h 2179871"/>
                <a:gd name="connsiteX17828" fmla="*/ 529129 w 2663714"/>
                <a:gd name="connsiteY17828" fmla="*/ 1458861 h 2179871"/>
                <a:gd name="connsiteX17829" fmla="*/ 513260 w 2663714"/>
                <a:gd name="connsiteY17829" fmla="*/ 1393570 h 2179871"/>
                <a:gd name="connsiteX17830" fmla="*/ 507971 w 2663714"/>
                <a:gd name="connsiteY17830" fmla="*/ 1374537 h 2179871"/>
                <a:gd name="connsiteX17831" fmla="*/ 512151 w 2663714"/>
                <a:gd name="connsiteY17831" fmla="*/ 1370696 h 2179871"/>
                <a:gd name="connsiteX17832" fmla="*/ 516417 w 2663714"/>
                <a:gd name="connsiteY17832" fmla="*/ 1366941 h 2179871"/>
                <a:gd name="connsiteX17833" fmla="*/ 520768 w 2663714"/>
                <a:gd name="connsiteY17833" fmla="*/ 1387766 h 2179871"/>
                <a:gd name="connsiteX17834" fmla="*/ 513260 w 2663714"/>
                <a:gd name="connsiteY17834" fmla="*/ 1393484 h 2179871"/>
                <a:gd name="connsiteX17835" fmla="*/ 510957 w 2663714"/>
                <a:gd name="connsiteY17835" fmla="*/ 1369075 h 2179871"/>
                <a:gd name="connsiteX17836" fmla="*/ 507288 w 2663714"/>
                <a:gd name="connsiteY17836" fmla="*/ 1371891 h 2179871"/>
                <a:gd name="connsiteX17837" fmla="*/ 502084 w 2663714"/>
                <a:gd name="connsiteY17837" fmla="*/ 1352944 h 2179871"/>
                <a:gd name="connsiteX17838" fmla="*/ 511895 w 2663714"/>
                <a:gd name="connsiteY17838" fmla="*/ 1344067 h 2179871"/>
                <a:gd name="connsiteX17839" fmla="*/ 512493 w 2663714"/>
                <a:gd name="connsiteY17839" fmla="*/ 1347055 h 2179871"/>
                <a:gd name="connsiteX17840" fmla="*/ 516161 w 2663714"/>
                <a:gd name="connsiteY17840" fmla="*/ 1365320 h 2179871"/>
                <a:gd name="connsiteX17841" fmla="*/ 511042 w 2663714"/>
                <a:gd name="connsiteY17841" fmla="*/ 1369160 h 2179871"/>
                <a:gd name="connsiteX17842" fmla="*/ 500548 w 2663714"/>
                <a:gd name="connsiteY17842" fmla="*/ 1347481 h 2179871"/>
                <a:gd name="connsiteX17843" fmla="*/ 496197 w 2663714"/>
                <a:gd name="connsiteY17843" fmla="*/ 1331607 h 2179871"/>
                <a:gd name="connsiteX17844" fmla="*/ 507459 w 2663714"/>
                <a:gd name="connsiteY17844" fmla="*/ 1321450 h 2179871"/>
                <a:gd name="connsiteX17845" fmla="*/ 510957 w 2663714"/>
                <a:gd name="connsiteY17845" fmla="*/ 1339373 h 2179871"/>
                <a:gd name="connsiteX17846" fmla="*/ 500548 w 2663714"/>
                <a:gd name="connsiteY17846" fmla="*/ 1347481 h 2179871"/>
                <a:gd name="connsiteX17847" fmla="*/ 545766 w 2663714"/>
                <a:gd name="connsiteY17847" fmla="*/ 1298150 h 2179871"/>
                <a:gd name="connsiteX17848" fmla="*/ 552762 w 2663714"/>
                <a:gd name="connsiteY17848" fmla="*/ 1296955 h 2179871"/>
                <a:gd name="connsiteX17849" fmla="*/ 552762 w 2663714"/>
                <a:gd name="connsiteY17849" fmla="*/ 1296955 h 2179871"/>
                <a:gd name="connsiteX17850" fmla="*/ 552762 w 2663714"/>
                <a:gd name="connsiteY17850" fmla="*/ 1296955 h 2179871"/>
                <a:gd name="connsiteX17851" fmla="*/ 552762 w 2663714"/>
                <a:gd name="connsiteY17851" fmla="*/ 1296955 h 2179871"/>
                <a:gd name="connsiteX17852" fmla="*/ 552762 w 2663714"/>
                <a:gd name="connsiteY17852" fmla="*/ 1296955 h 2179871"/>
                <a:gd name="connsiteX17853" fmla="*/ 564707 w 2663714"/>
                <a:gd name="connsiteY17853" fmla="*/ 1293882 h 2179871"/>
                <a:gd name="connsiteX17854" fmla="*/ 562915 w 2663714"/>
                <a:gd name="connsiteY17854" fmla="*/ 1301223 h 2179871"/>
                <a:gd name="connsiteX17855" fmla="*/ 551056 w 2663714"/>
                <a:gd name="connsiteY17855" fmla="*/ 1305148 h 2179871"/>
                <a:gd name="connsiteX17856" fmla="*/ 545681 w 2663714"/>
                <a:gd name="connsiteY17856" fmla="*/ 1298150 h 2179871"/>
                <a:gd name="connsiteX17857" fmla="*/ 569314 w 2663714"/>
                <a:gd name="connsiteY17857" fmla="*/ 1292602 h 2179871"/>
                <a:gd name="connsiteX17858" fmla="*/ 579040 w 2663714"/>
                <a:gd name="connsiteY17858" fmla="*/ 1289957 h 2179871"/>
                <a:gd name="connsiteX17859" fmla="*/ 577334 w 2663714"/>
                <a:gd name="connsiteY17859" fmla="*/ 1296784 h 2179871"/>
                <a:gd name="connsiteX17860" fmla="*/ 566754 w 2663714"/>
                <a:gd name="connsiteY17860" fmla="*/ 1300028 h 2179871"/>
                <a:gd name="connsiteX17861" fmla="*/ 569314 w 2663714"/>
                <a:gd name="connsiteY17861" fmla="*/ 1292602 h 2179871"/>
                <a:gd name="connsiteX17862" fmla="*/ 577504 w 2663714"/>
                <a:gd name="connsiteY17862" fmla="*/ 1304551 h 2179871"/>
                <a:gd name="connsiteX17863" fmla="*/ 577931 w 2663714"/>
                <a:gd name="connsiteY17863" fmla="*/ 1303442 h 2179871"/>
                <a:gd name="connsiteX17864" fmla="*/ 581770 w 2663714"/>
                <a:gd name="connsiteY17864" fmla="*/ 1302759 h 2179871"/>
                <a:gd name="connsiteX17865" fmla="*/ 581770 w 2663714"/>
                <a:gd name="connsiteY17865" fmla="*/ 1302759 h 2179871"/>
                <a:gd name="connsiteX17866" fmla="*/ 581770 w 2663714"/>
                <a:gd name="connsiteY17866" fmla="*/ 1302759 h 2179871"/>
                <a:gd name="connsiteX17867" fmla="*/ 581770 w 2663714"/>
                <a:gd name="connsiteY17867" fmla="*/ 1302759 h 2179871"/>
                <a:gd name="connsiteX17868" fmla="*/ 581770 w 2663714"/>
                <a:gd name="connsiteY17868" fmla="*/ 1302759 h 2179871"/>
                <a:gd name="connsiteX17869" fmla="*/ 590387 w 2663714"/>
                <a:gd name="connsiteY17869" fmla="*/ 1300284 h 2179871"/>
                <a:gd name="connsiteX17870" fmla="*/ 589875 w 2663714"/>
                <a:gd name="connsiteY17870" fmla="*/ 1302844 h 2179871"/>
                <a:gd name="connsiteX17871" fmla="*/ 580320 w 2663714"/>
                <a:gd name="connsiteY17871" fmla="*/ 1304722 h 2179871"/>
                <a:gd name="connsiteX17872" fmla="*/ 577334 w 2663714"/>
                <a:gd name="connsiteY17872" fmla="*/ 1305234 h 2179871"/>
                <a:gd name="connsiteX17873" fmla="*/ 577590 w 2663714"/>
                <a:gd name="connsiteY17873" fmla="*/ 1304551 h 2179871"/>
                <a:gd name="connsiteX17874" fmla="*/ 628524 w 2663714"/>
                <a:gd name="connsiteY17874" fmla="*/ 1299004 h 2179871"/>
                <a:gd name="connsiteX17875" fmla="*/ 632534 w 2663714"/>
                <a:gd name="connsiteY17875" fmla="*/ 1299259 h 2179871"/>
                <a:gd name="connsiteX17876" fmla="*/ 632278 w 2663714"/>
                <a:gd name="connsiteY17876" fmla="*/ 1300796 h 2179871"/>
                <a:gd name="connsiteX17877" fmla="*/ 629548 w 2663714"/>
                <a:gd name="connsiteY17877" fmla="*/ 1300796 h 2179871"/>
                <a:gd name="connsiteX17878" fmla="*/ 627927 w 2663714"/>
                <a:gd name="connsiteY17878" fmla="*/ 1300711 h 2179871"/>
                <a:gd name="connsiteX17879" fmla="*/ 628524 w 2663714"/>
                <a:gd name="connsiteY17879" fmla="*/ 1299004 h 2179871"/>
                <a:gd name="connsiteX17880" fmla="*/ 629463 w 2663714"/>
                <a:gd name="connsiteY17880" fmla="*/ 1296272 h 2179871"/>
                <a:gd name="connsiteX17881" fmla="*/ 633131 w 2663714"/>
                <a:gd name="connsiteY17881" fmla="*/ 1285006 h 2179871"/>
                <a:gd name="connsiteX17882" fmla="*/ 633131 w 2663714"/>
                <a:gd name="connsiteY17882" fmla="*/ 1285006 h 2179871"/>
                <a:gd name="connsiteX17883" fmla="*/ 633131 w 2663714"/>
                <a:gd name="connsiteY17883" fmla="*/ 1285006 h 2179871"/>
                <a:gd name="connsiteX17884" fmla="*/ 633131 w 2663714"/>
                <a:gd name="connsiteY17884" fmla="*/ 1285006 h 2179871"/>
                <a:gd name="connsiteX17885" fmla="*/ 633131 w 2663714"/>
                <a:gd name="connsiteY17885" fmla="*/ 1285006 h 2179871"/>
                <a:gd name="connsiteX17886" fmla="*/ 633728 w 2663714"/>
                <a:gd name="connsiteY17886" fmla="*/ 1282361 h 2179871"/>
                <a:gd name="connsiteX17887" fmla="*/ 634326 w 2663714"/>
                <a:gd name="connsiteY17887" fmla="*/ 1282361 h 2179871"/>
                <a:gd name="connsiteX17888" fmla="*/ 634326 w 2663714"/>
                <a:gd name="connsiteY17888" fmla="*/ 1282361 h 2179871"/>
                <a:gd name="connsiteX17889" fmla="*/ 634326 w 2663714"/>
                <a:gd name="connsiteY17889" fmla="*/ 1282361 h 2179871"/>
                <a:gd name="connsiteX17890" fmla="*/ 634326 w 2663714"/>
                <a:gd name="connsiteY17890" fmla="*/ 1282361 h 2179871"/>
                <a:gd name="connsiteX17891" fmla="*/ 634326 w 2663714"/>
                <a:gd name="connsiteY17891" fmla="*/ 1282361 h 2179871"/>
                <a:gd name="connsiteX17892" fmla="*/ 636117 w 2663714"/>
                <a:gd name="connsiteY17892" fmla="*/ 1282361 h 2179871"/>
                <a:gd name="connsiteX17893" fmla="*/ 634496 w 2663714"/>
                <a:gd name="connsiteY17893" fmla="*/ 1288250 h 2179871"/>
                <a:gd name="connsiteX17894" fmla="*/ 634496 w 2663714"/>
                <a:gd name="connsiteY17894" fmla="*/ 1288250 h 2179871"/>
                <a:gd name="connsiteX17895" fmla="*/ 634496 w 2663714"/>
                <a:gd name="connsiteY17895" fmla="*/ 1288335 h 2179871"/>
                <a:gd name="connsiteX17896" fmla="*/ 634496 w 2663714"/>
                <a:gd name="connsiteY17896" fmla="*/ 1288335 h 2179871"/>
                <a:gd name="connsiteX17897" fmla="*/ 634496 w 2663714"/>
                <a:gd name="connsiteY17897" fmla="*/ 1288420 h 2179871"/>
                <a:gd name="connsiteX17898" fmla="*/ 633131 w 2663714"/>
                <a:gd name="connsiteY17898" fmla="*/ 1296272 h 2179871"/>
                <a:gd name="connsiteX17899" fmla="*/ 629463 w 2663714"/>
                <a:gd name="connsiteY17899" fmla="*/ 1296358 h 2179871"/>
                <a:gd name="connsiteX17900" fmla="*/ 643625 w 2663714"/>
                <a:gd name="connsiteY17900" fmla="*/ 1275533 h 2179871"/>
                <a:gd name="connsiteX17901" fmla="*/ 644478 w 2663714"/>
                <a:gd name="connsiteY17901" fmla="*/ 1269387 h 2179871"/>
                <a:gd name="connsiteX17902" fmla="*/ 650792 w 2663714"/>
                <a:gd name="connsiteY17902" fmla="*/ 1275789 h 2179871"/>
                <a:gd name="connsiteX17903" fmla="*/ 643625 w 2663714"/>
                <a:gd name="connsiteY17903" fmla="*/ 1275618 h 2179871"/>
                <a:gd name="connsiteX17904" fmla="*/ 637994 w 2663714"/>
                <a:gd name="connsiteY17904" fmla="*/ 1275362 h 2179871"/>
                <a:gd name="connsiteX17905" fmla="*/ 635264 w 2663714"/>
                <a:gd name="connsiteY17905" fmla="*/ 1275362 h 2179871"/>
                <a:gd name="connsiteX17906" fmla="*/ 637738 w 2663714"/>
                <a:gd name="connsiteY17906" fmla="*/ 1262731 h 2179871"/>
                <a:gd name="connsiteX17907" fmla="*/ 640724 w 2663714"/>
                <a:gd name="connsiteY17907" fmla="*/ 1265632 h 2179871"/>
                <a:gd name="connsiteX17908" fmla="*/ 638079 w 2663714"/>
                <a:gd name="connsiteY17908" fmla="*/ 1275447 h 2179871"/>
                <a:gd name="connsiteX17909" fmla="*/ 633131 w 2663714"/>
                <a:gd name="connsiteY17909" fmla="*/ 1258122 h 2179871"/>
                <a:gd name="connsiteX17910" fmla="*/ 633814 w 2663714"/>
                <a:gd name="connsiteY17910" fmla="*/ 1258804 h 2179871"/>
                <a:gd name="connsiteX17911" fmla="*/ 630145 w 2663714"/>
                <a:gd name="connsiteY17911" fmla="*/ 1271009 h 2179871"/>
                <a:gd name="connsiteX17912" fmla="*/ 627500 w 2663714"/>
                <a:gd name="connsiteY17912" fmla="*/ 1268022 h 2179871"/>
                <a:gd name="connsiteX17913" fmla="*/ 625197 w 2663714"/>
                <a:gd name="connsiteY17913" fmla="*/ 1265376 h 2179871"/>
                <a:gd name="connsiteX17914" fmla="*/ 626647 w 2663714"/>
                <a:gd name="connsiteY17914" fmla="*/ 1258804 h 2179871"/>
                <a:gd name="connsiteX17915" fmla="*/ 633131 w 2663714"/>
                <a:gd name="connsiteY17915" fmla="*/ 1258122 h 2179871"/>
                <a:gd name="connsiteX17916" fmla="*/ 618798 w 2663714"/>
                <a:gd name="connsiteY17916" fmla="*/ 1262560 h 2179871"/>
                <a:gd name="connsiteX17917" fmla="*/ 618371 w 2663714"/>
                <a:gd name="connsiteY17917" fmla="*/ 1263926 h 2179871"/>
                <a:gd name="connsiteX17918" fmla="*/ 618371 w 2663714"/>
                <a:gd name="connsiteY17918" fmla="*/ 1263926 h 2179871"/>
                <a:gd name="connsiteX17919" fmla="*/ 618371 w 2663714"/>
                <a:gd name="connsiteY17919" fmla="*/ 1264010 h 2179871"/>
                <a:gd name="connsiteX17920" fmla="*/ 618371 w 2663714"/>
                <a:gd name="connsiteY17920" fmla="*/ 1264010 h 2179871"/>
                <a:gd name="connsiteX17921" fmla="*/ 618371 w 2663714"/>
                <a:gd name="connsiteY17921" fmla="*/ 1264096 h 2179871"/>
                <a:gd name="connsiteX17922" fmla="*/ 615726 w 2663714"/>
                <a:gd name="connsiteY17922" fmla="*/ 1275959 h 2179871"/>
                <a:gd name="connsiteX17923" fmla="*/ 607024 w 2663714"/>
                <a:gd name="connsiteY17923" fmla="*/ 1276386 h 2179871"/>
                <a:gd name="connsiteX17924" fmla="*/ 609754 w 2663714"/>
                <a:gd name="connsiteY17924" fmla="*/ 1266486 h 2179871"/>
                <a:gd name="connsiteX17925" fmla="*/ 612143 w 2663714"/>
                <a:gd name="connsiteY17925" fmla="*/ 1265974 h 2179871"/>
                <a:gd name="connsiteX17926" fmla="*/ 612143 w 2663714"/>
                <a:gd name="connsiteY17926" fmla="*/ 1265717 h 2179871"/>
                <a:gd name="connsiteX17927" fmla="*/ 609925 w 2663714"/>
                <a:gd name="connsiteY17927" fmla="*/ 1265974 h 2179871"/>
                <a:gd name="connsiteX17928" fmla="*/ 611461 w 2663714"/>
                <a:gd name="connsiteY17928" fmla="*/ 1260170 h 2179871"/>
                <a:gd name="connsiteX17929" fmla="*/ 616068 w 2663714"/>
                <a:gd name="connsiteY17929" fmla="*/ 1259743 h 2179871"/>
                <a:gd name="connsiteX17930" fmla="*/ 618883 w 2663714"/>
                <a:gd name="connsiteY17930" fmla="*/ 1262474 h 2179871"/>
                <a:gd name="connsiteX17931" fmla="*/ 607963 w 2663714"/>
                <a:gd name="connsiteY17931" fmla="*/ 1252233 h 2179871"/>
                <a:gd name="connsiteX17932" fmla="*/ 607451 w 2663714"/>
                <a:gd name="connsiteY17932" fmla="*/ 1253684 h 2179871"/>
                <a:gd name="connsiteX17933" fmla="*/ 594568 w 2663714"/>
                <a:gd name="connsiteY17933" fmla="*/ 1255049 h 2179871"/>
                <a:gd name="connsiteX17934" fmla="*/ 595165 w 2663714"/>
                <a:gd name="connsiteY17934" fmla="*/ 1253086 h 2179871"/>
                <a:gd name="connsiteX17935" fmla="*/ 595165 w 2663714"/>
                <a:gd name="connsiteY17935" fmla="*/ 1253086 h 2179871"/>
                <a:gd name="connsiteX17936" fmla="*/ 595165 w 2663714"/>
                <a:gd name="connsiteY17936" fmla="*/ 1253086 h 2179871"/>
                <a:gd name="connsiteX17937" fmla="*/ 595165 w 2663714"/>
                <a:gd name="connsiteY17937" fmla="*/ 1253086 h 2179871"/>
                <a:gd name="connsiteX17938" fmla="*/ 595165 w 2663714"/>
                <a:gd name="connsiteY17938" fmla="*/ 1253086 h 2179871"/>
                <a:gd name="connsiteX17939" fmla="*/ 596701 w 2663714"/>
                <a:gd name="connsiteY17939" fmla="*/ 1246770 h 2179871"/>
                <a:gd name="connsiteX17940" fmla="*/ 601393 w 2663714"/>
                <a:gd name="connsiteY17940" fmla="*/ 1246087 h 2179871"/>
                <a:gd name="connsiteX17941" fmla="*/ 607877 w 2663714"/>
                <a:gd name="connsiteY17941" fmla="*/ 1252318 h 2179871"/>
                <a:gd name="connsiteX17942" fmla="*/ 607621 w 2663714"/>
                <a:gd name="connsiteY17942" fmla="*/ 1245149 h 2179871"/>
                <a:gd name="connsiteX17943" fmla="*/ 610522 w 2663714"/>
                <a:gd name="connsiteY17943" fmla="*/ 1244722 h 2179871"/>
                <a:gd name="connsiteX17944" fmla="*/ 609584 w 2663714"/>
                <a:gd name="connsiteY17944" fmla="*/ 1247453 h 2179871"/>
                <a:gd name="connsiteX17945" fmla="*/ 607621 w 2663714"/>
                <a:gd name="connsiteY17945" fmla="*/ 1245149 h 2179871"/>
                <a:gd name="connsiteX17946" fmla="*/ 567949 w 2663714"/>
                <a:gd name="connsiteY17946" fmla="*/ 1243783 h 2179871"/>
                <a:gd name="connsiteX17947" fmla="*/ 568546 w 2663714"/>
                <a:gd name="connsiteY17947" fmla="*/ 1242247 h 2179871"/>
                <a:gd name="connsiteX17948" fmla="*/ 568546 w 2663714"/>
                <a:gd name="connsiteY17948" fmla="*/ 1242247 h 2179871"/>
                <a:gd name="connsiteX17949" fmla="*/ 568546 w 2663714"/>
                <a:gd name="connsiteY17949" fmla="*/ 1242247 h 2179871"/>
                <a:gd name="connsiteX17950" fmla="*/ 568546 w 2663714"/>
                <a:gd name="connsiteY17950" fmla="*/ 1242247 h 2179871"/>
                <a:gd name="connsiteX17951" fmla="*/ 568546 w 2663714"/>
                <a:gd name="connsiteY17951" fmla="*/ 1242247 h 2179871"/>
                <a:gd name="connsiteX17952" fmla="*/ 569143 w 2663714"/>
                <a:gd name="connsiteY17952" fmla="*/ 1240369 h 2179871"/>
                <a:gd name="connsiteX17953" fmla="*/ 571788 w 2663714"/>
                <a:gd name="connsiteY17953" fmla="*/ 1243271 h 2179871"/>
                <a:gd name="connsiteX17954" fmla="*/ 567864 w 2663714"/>
                <a:gd name="connsiteY17954" fmla="*/ 1243783 h 2179871"/>
                <a:gd name="connsiteX17955" fmla="*/ 561977 w 2663714"/>
                <a:gd name="connsiteY17955" fmla="*/ 1239857 h 2179871"/>
                <a:gd name="connsiteX17956" fmla="*/ 561977 w 2663714"/>
                <a:gd name="connsiteY17956" fmla="*/ 1239857 h 2179871"/>
                <a:gd name="connsiteX17957" fmla="*/ 561977 w 2663714"/>
                <a:gd name="connsiteY17957" fmla="*/ 1239943 h 2179871"/>
                <a:gd name="connsiteX17958" fmla="*/ 560526 w 2663714"/>
                <a:gd name="connsiteY17958" fmla="*/ 1244807 h 2179871"/>
                <a:gd name="connsiteX17959" fmla="*/ 551653 w 2663714"/>
                <a:gd name="connsiteY17959" fmla="*/ 1246087 h 2179871"/>
                <a:gd name="connsiteX17960" fmla="*/ 559332 w 2663714"/>
                <a:gd name="connsiteY17960" fmla="*/ 1229786 h 2179871"/>
                <a:gd name="connsiteX17961" fmla="*/ 564024 w 2663714"/>
                <a:gd name="connsiteY17961" fmla="*/ 1234821 h 2179871"/>
                <a:gd name="connsiteX17962" fmla="*/ 562062 w 2663714"/>
                <a:gd name="connsiteY17962" fmla="*/ 1239772 h 2179871"/>
                <a:gd name="connsiteX17963" fmla="*/ 562062 w 2663714"/>
                <a:gd name="connsiteY17963" fmla="*/ 1239772 h 2179871"/>
                <a:gd name="connsiteX17964" fmla="*/ 562062 w 2663714"/>
                <a:gd name="connsiteY17964" fmla="*/ 1239857 h 2179871"/>
                <a:gd name="connsiteX17965" fmla="*/ 553615 w 2663714"/>
                <a:gd name="connsiteY17965" fmla="*/ 1218093 h 2179871"/>
                <a:gd name="connsiteX17966" fmla="*/ 544231 w 2663714"/>
                <a:gd name="connsiteY17966" fmla="*/ 1206827 h 2179871"/>
                <a:gd name="connsiteX17967" fmla="*/ 550032 w 2663714"/>
                <a:gd name="connsiteY17967" fmla="*/ 1190184 h 2179871"/>
                <a:gd name="connsiteX17968" fmla="*/ 560356 w 2663714"/>
                <a:gd name="connsiteY17968" fmla="*/ 1202048 h 2179871"/>
                <a:gd name="connsiteX17969" fmla="*/ 553615 w 2663714"/>
                <a:gd name="connsiteY17969" fmla="*/ 1218008 h 2179871"/>
                <a:gd name="connsiteX17970" fmla="*/ 540221 w 2663714"/>
                <a:gd name="connsiteY17970" fmla="*/ 1202133 h 2179871"/>
                <a:gd name="connsiteX17971" fmla="*/ 533310 w 2663714"/>
                <a:gd name="connsiteY17971" fmla="*/ 1194025 h 2179871"/>
                <a:gd name="connsiteX17972" fmla="*/ 539794 w 2663714"/>
                <a:gd name="connsiteY17972" fmla="*/ 1178492 h 2179871"/>
                <a:gd name="connsiteX17973" fmla="*/ 545254 w 2663714"/>
                <a:gd name="connsiteY17973" fmla="*/ 1184722 h 2179871"/>
                <a:gd name="connsiteX17974" fmla="*/ 547387 w 2663714"/>
                <a:gd name="connsiteY17974" fmla="*/ 1187197 h 2179871"/>
                <a:gd name="connsiteX17975" fmla="*/ 540221 w 2663714"/>
                <a:gd name="connsiteY17975" fmla="*/ 1202133 h 2179871"/>
                <a:gd name="connsiteX17976" fmla="*/ 537832 w 2663714"/>
                <a:gd name="connsiteY17976" fmla="*/ 1207169 h 2179871"/>
                <a:gd name="connsiteX17977" fmla="*/ 532628 w 2663714"/>
                <a:gd name="connsiteY17977" fmla="*/ 1218435 h 2179871"/>
                <a:gd name="connsiteX17978" fmla="*/ 532628 w 2663714"/>
                <a:gd name="connsiteY17978" fmla="*/ 1218435 h 2179871"/>
                <a:gd name="connsiteX17979" fmla="*/ 532628 w 2663714"/>
                <a:gd name="connsiteY17979" fmla="*/ 1218520 h 2179871"/>
                <a:gd name="connsiteX17980" fmla="*/ 532628 w 2663714"/>
                <a:gd name="connsiteY17980" fmla="*/ 1218520 h 2179871"/>
                <a:gd name="connsiteX17981" fmla="*/ 532628 w 2663714"/>
                <a:gd name="connsiteY17981" fmla="*/ 1218606 h 2179871"/>
                <a:gd name="connsiteX17982" fmla="*/ 531860 w 2663714"/>
                <a:gd name="connsiteY17982" fmla="*/ 1220739 h 2179871"/>
                <a:gd name="connsiteX17983" fmla="*/ 525631 w 2663714"/>
                <a:gd name="connsiteY17983" fmla="*/ 1213655 h 2179871"/>
                <a:gd name="connsiteX17984" fmla="*/ 531092 w 2663714"/>
                <a:gd name="connsiteY17984" fmla="*/ 1199829 h 2179871"/>
                <a:gd name="connsiteX17985" fmla="*/ 538003 w 2663714"/>
                <a:gd name="connsiteY17985" fmla="*/ 1207083 h 2179871"/>
                <a:gd name="connsiteX17986" fmla="*/ 531518 w 2663714"/>
                <a:gd name="connsiteY17986" fmla="*/ 1221336 h 2179871"/>
                <a:gd name="connsiteX17987" fmla="*/ 528106 w 2663714"/>
                <a:gd name="connsiteY17987" fmla="*/ 1230810 h 2179871"/>
                <a:gd name="connsiteX17988" fmla="*/ 520683 w 2663714"/>
                <a:gd name="connsiteY17988" fmla="*/ 1225177 h 2179871"/>
                <a:gd name="connsiteX17989" fmla="*/ 522816 w 2663714"/>
                <a:gd name="connsiteY17989" fmla="*/ 1220483 h 2179871"/>
                <a:gd name="connsiteX17990" fmla="*/ 522816 w 2663714"/>
                <a:gd name="connsiteY17990" fmla="*/ 1220483 h 2179871"/>
                <a:gd name="connsiteX17991" fmla="*/ 522816 w 2663714"/>
                <a:gd name="connsiteY17991" fmla="*/ 1220483 h 2179871"/>
                <a:gd name="connsiteX17992" fmla="*/ 522816 w 2663714"/>
                <a:gd name="connsiteY17992" fmla="*/ 1220483 h 2179871"/>
                <a:gd name="connsiteX17993" fmla="*/ 522816 w 2663714"/>
                <a:gd name="connsiteY17993" fmla="*/ 1220483 h 2179871"/>
                <a:gd name="connsiteX17994" fmla="*/ 525034 w 2663714"/>
                <a:gd name="connsiteY17994" fmla="*/ 1214850 h 2179871"/>
                <a:gd name="connsiteX17995" fmla="*/ 531518 w 2663714"/>
                <a:gd name="connsiteY17995" fmla="*/ 1221422 h 2179871"/>
                <a:gd name="connsiteX17996" fmla="*/ 516417 w 2663714"/>
                <a:gd name="connsiteY17996" fmla="*/ 1217581 h 2179871"/>
                <a:gd name="connsiteX17997" fmla="*/ 516417 w 2663714"/>
                <a:gd name="connsiteY17997" fmla="*/ 1217581 h 2179871"/>
                <a:gd name="connsiteX17998" fmla="*/ 516417 w 2663714"/>
                <a:gd name="connsiteY17998" fmla="*/ 1217666 h 2179871"/>
                <a:gd name="connsiteX17999" fmla="*/ 516417 w 2663714"/>
                <a:gd name="connsiteY17999" fmla="*/ 1217666 h 2179871"/>
                <a:gd name="connsiteX18000" fmla="*/ 516417 w 2663714"/>
                <a:gd name="connsiteY18000" fmla="*/ 1217752 h 2179871"/>
                <a:gd name="connsiteX18001" fmla="*/ 515308 w 2663714"/>
                <a:gd name="connsiteY18001" fmla="*/ 1220739 h 2179871"/>
                <a:gd name="connsiteX18002" fmla="*/ 513602 w 2663714"/>
                <a:gd name="connsiteY18002" fmla="*/ 1218947 h 2179871"/>
                <a:gd name="connsiteX18003" fmla="*/ 518550 w 2663714"/>
                <a:gd name="connsiteY18003" fmla="*/ 1208108 h 2179871"/>
                <a:gd name="connsiteX18004" fmla="*/ 520171 w 2663714"/>
                <a:gd name="connsiteY18004" fmla="*/ 1209729 h 2179871"/>
                <a:gd name="connsiteX18005" fmla="*/ 516417 w 2663714"/>
                <a:gd name="connsiteY18005" fmla="*/ 1217496 h 2179871"/>
                <a:gd name="connsiteX18006" fmla="*/ 509763 w 2663714"/>
                <a:gd name="connsiteY18006" fmla="*/ 1214850 h 2179871"/>
                <a:gd name="connsiteX18007" fmla="*/ 504729 w 2663714"/>
                <a:gd name="connsiteY18007" fmla="*/ 1209302 h 2179871"/>
                <a:gd name="connsiteX18008" fmla="*/ 509165 w 2663714"/>
                <a:gd name="connsiteY18008" fmla="*/ 1198804 h 2179871"/>
                <a:gd name="connsiteX18009" fmla="*/ 512066 w 2663714"/>
                <a:gd name="connsiteY18009" fmla="*/ 1201706 h 2179871"/>
                <a:gd name="connsiteX18010" fmla="*/ 513858 w 2663714"/>
                <a:gd name="connsiteY18010" fmla="*/ 1203499 h 2179871"/>
                <a:gd name="connsiteX18011" fmla="*/ 509763 w 2663714"/>
                <a:gd name="connsiteY18011" fmla="*/ 1214935 h 2179871"/>
                <a:gd name="connsiteX18012" fmla="*/ 490993 w 2663714"/>
                <a:gd name="connsiteY18012" fmla="*/ 1243442 h 2179871"/>
                <a:gd name="connsiteX18013" fmla="*/ 497221 w 2663714"/>
                <a:gd name="connsiteY18013" fmla="*/ 1250696 h 2179871"/>
                <a:gd name="connsiteX18014" fmla="*/ 496282 w 2663714"/>
                <a:gd name="connsiteY18014" fmla="*/ 1253427 h 2179871"/>
                <a:gd name="connsiteX18015" fmla="*/ 489798 w 2663714"/>
                <a:gd name="connsiteY18015" fmla="*/ 1244039 h 2179871"/>
                <a:gd name="connsiteX18016" fmla="*/ 490993 w 2663714"/>
                <a:gd name="connsiteY18016" fmla="*/ 1243527 h 2179871"/>
                <a:gd name="connsiteX18017" fmla="*/ 494661 w 2663714"/>
                <a:gd name="connsiteY18017" fmla="*/ 1258122 h 2179871"/>
                <a:gd name="connsiteX18018" fmla="*/ 493126 w 2663714"/>
                <a:gd name="connsiteY18018" fmla="*/ 1262389 h 2179871"/>
                <a:gd name="connsiteX18019" fmla="*/ 493382 w 2663714"/>
                <a:gd name="connsiteY18019" fmla="*/ 1262474 h 2179871"/>
                <a:gd name="connsiteX18020" fmla="*/ 495088 w 2663714"/>
                <a:gd name="connsiteY18020" fmla="*/ 1258719 h 2179871"/>
                <a:gd name="connsiteX18021" fmla="*/ 497221 w 2663714"/>
                <a:gd name="connsiteY18021" fmla="*/ 1261365 h 2179871"/>
                <a:gd name="connsiteX18022" fmla="*/ 487324 w 2663714"/>
                <a:gd name="connsiteY18022" fmla="*/ 1266400 h 2179871"/>
                <a:gd name="connsiteX18023" fmla="*/ 475892 w 2663714"/>
                <a:gd name="connsiteY18023" fmla="*/ 1257695 h 2179871"/>
                <a:gd name="connsiteX18024" fmla="*/ 493126 w 2663714"/>
                <a:gd name="connsiteY18024" fmla="*/ 1256329 h 2179871"/>
                <a:gd name="connsiteX18025" fmla="*/ 494576 w 2663714"/>
                <a:gd name="connsiteY18025" fmla="*/ 1258122 h 2179871"/>
                <a:gd name="connsiteX18026" fmla="*/ 474015 w 2663714"/>
                <a:gd name="connsiteY18026" fmla="*/ 1272887 h 2179871"/>
                <a:gd name="connsiteX18027" fmla="*/ 463350 w 2663714"/>
                <a:gd name="connsiteY18027" fmla="*/ 1276813 h 2179871"/>
                <a:gd name="connsiteX18028" fmla="*/ 460961 w 2663714"/>
                <a:gd name="connsiteY18028" fmla="*/ 1262901 h 2179871"/>
                <a:gd name="connsiteX18029" fmla="*/ 474015 w 2663714"/>
                <a:gd name="connsiteY18029" fmla="*/ 1272887 h 2179871"/>
                <a:gd name="connsiteX18030" fmla="*/ 436731 w 2663714"/>
                <a:gd name="connsiteY18030" fmla="*/ 1274423 h 2179871"/>
                <a:gd name="connsiteX18031" fmla="*/ 439034 w 2663714"/>
                <a:gd name="connsiteY18031" fmla="*/ 1297041 h 2179871"/>
                <a:gd name="connsiteX18032" fmla="*/ 432380 w 2663714"/>
                <a:gd name="connsiteY18032" fmla="*/ 1301905 h 2179871"/>
                <a:gd name="connsiteX18033" fmla="*/ 429138 w 2663714"/>
                <a:gd name="connsiteY18033" fmla="*/ 1279117 h 2179871"/>
                <a:gd name="connsiteX18034" fmla="*/ 436731 w 2663714"/>
                <a:gd name="connsiteY18034" fmla="*/ 1274423 h 2179871"/>
                <a:gd name="connsiteX18035" fmla="*/ 439546 w 2663714"/>
                <a:gd name="connsiteY18035" fmla="*/ 1301820 h 2179871"/>
                <a:gd name="connsiteX18036" fmla="*/ 441082 w 2663714"/>
                <a:gd name="connsiteY18036" fmla="*/ 1315135 h 2179871"/>
                <a:gd name="connsiteX18037" fmla="*/ 435281 w 2663714"/>
                <a:gd name="connsiteY18037" fmla="*/ 1320596 h 2179871"/>
                <a:gd name="connsiteX18038" fmla="*/ 432977 w 2663714"/>
                <a:gd name="connsiteY18038" fmla="*/ 1305831 h 2179871"/>
                <a:gd name="connsiteX18039" fmla="*/ 439546 w 2663714"/>
                <a:gd name="connsiteY18039" fmla="*/ 1301820 h 2179871"/>
                <a:gd name="connsiteX18040" fmla="*/ 441935 w 2663714"/>
                <a:gd name="connsiteY18040" fmla="*/ 1321877 h 2179871"/>
                <a:gd name="connsiteX18041" fmla="*/ 443471 w 2663714"/>
                <a:gd name="connsiteY18041" fmla="*/ 1333655 h 2179871"/>
                <a:gd name="connsiteX18042" fmla="*/ 438181 w 2663714"/>
                <a:gd name="connsiteY18042" fmla="*/ 1338861 h 2179871"/>
                <a:gd name="connsiteX18043" fmla="*/ 436134 w 2663714"/>
                <a:gd name="connsiteY18043" fmla="*/ 1326401 h 2179871"/>
                <a:gd name="connsiteX18044" fmla="*/ 441850 w 2663714"/>
                <a:gd name="connsiteY18044" fmla="*/ 1321791 h 2179871"/>
                <a:gd name="connsiteX18045" fmla="*/ 446201 w 2663714"/>
                <a:gd name="connsiteY18045" fmla="*/ 1352346 h 2179871"/>
                <a:gd name="connsiteX18046" fmla="*/ 447822 w 2663714"/>
                <a:gd name="connsiteY18046" fmla="*/ 1363015 h 2179871"/>
                <a:gd name="connsiteX18047" fmla="*/ 447822 w 2663714"/>
                <a:gd name="connsiteY18047" fmla="*/ 1363015 h 2179871"/>
                <a:gd name="connsiteX18048" fmla="*/ 447822 w 2663714"/>
                <a:gd name="connsiteY18048" fmla="*/ 1363271 h 2179871"/>
                <a:gd name="connsiteX18049" fmla="*/ 447822 w 2663714"/>
                <a:gd name="connsiteY18049" fmla="*/ 1363527 h 2179871"/>
                <a:gd name="connsiteX18050" fmla="*/ 447822 w 2663714"/>
                <a:gd name="connsiteY18050" fmla="*/ 1363527 h 2179871"/>
                <a:gd name="connsiteX18051" fmla="*/ 448761 w 2663714"/>
                <a:gd name="connsiteY18051" fmla="*/ 1367794 h 2179871"/>
                <a:gd name="connsiteX18052" fmla="*/ 443300 w 2663714"/>
                <a:gd name="connsiteY18052" fmla="*/ 1373598 h 2179871"/>
                <a:gd name="connsiteX18053" fmla="*/ 440911 w 2663714"/>
                <a:gd name="connsiteY18053" fmla="*/ 1356955 h 2179871"/>
                <a:gd name="connsiteX18054" fmla="*/ 446116 w 2663714"/>
                <a:gd name="connsiteY18054" fmla="*/ 1352346 h 2179871"/>
                <a:gd name="connsiteX18055" fmla="*/ 450296 w 2663714"/>
                <a:gd name="connsiteY18055" fmla="*/ 1374708 h 2179871"/>
                <a:gd name="connsiteX18056" fmla="*/ 453453 w 2663714"/>
                <a:gd name="connsiteY18056" fmla="*/ 1389473 h 2179871"/>
                <a:gd name="connsiteX18057" fmla="*/ 446713 w 2663714"/>
                <a:gd name="connsiteY18057" fmla="*/ 1396301 h 2179871"/>
                <a:gd name="connsiteX18058" fmla="*/ 444324 w 2663714"/>
                <a:gd name="connsiteY18058" fmla="*/ 1380340 h 2179871"/>
                <a:gd name="connsiteX18059" fmla="*/ 450296 w 2663714"/>
                <a:gd name="connsiteY18059" fmla="*/ 1374708 h 2179871"/>
                <a:gd name="connsiteX18060" fmla="*/ 454818 w 2663714"/>
                <a:gd name="connsiteY18060" fmla="*/ 1395191 h 2179871"/>
                <a:gd name="connsiteX18061" fmla="*/ 458743 w 2663714"/>
                <a:gd name="connsiteY18061" fmla="*/ 1411919 h 2179871"/>
                <a:gd name="connsiteX18062" fmla="*/ 450638 w 2663714"/>
                <a:gd name="connsiteY18062" fmla="*/ 1420199 h 2179871"/>
                <a:gd name="connsiteX18063" fmla="*/ 447566 w 2663714"/>
                <a:gd name="connsiteY18063" fmla="*/ 1401678 h 2179871"/>
                <a:gd name="connsiteX18064" fmla="*/ 454818 w 2663714"/>
                <a:gd name="connsiteY18064" fmla="*/ 1395191 h 2179871"/>
                <a:gd name="connsiteX18065" fmla="*/ 442874 w 2663714"/>
                <a:gd name="connsiteY18065" fmla="*/ 1428306 h 2179871"/>
                <a:gd name="connsiteX18066" fmla="*/ 435025 w 2663714"/>
                <a:gd name="connsiteY18066" fmla="*/ 1436756 h 2179871"/>
                <a:gd name="connsiteX18067" fmla="*/ 429052 w 2663714"/>
                <a:gd name="connsiteY18067" fmla="*/ 1436414 h 2179871"/>
                <a:gd name="connsiteX18068" fmla="*/ 427346 w 2663714"/>
                <a:gd name="connsiteY18068" fmla="*/ 1426941 h 2179871"/>
                <a:gd name="connsiteX18069" fmla="*/ 427346 w 2663714"/>
                <a:gd name="connsiteY18069" fmla="*/ 1426514 h 2179871"/>
                <a:gd name="connsiteX18070" fmla="*/ 442874 w 2663714"/>
                <a:gd name="connsiteY18070" fmla="*/ 1428221 h 2179871"/>
                <a:gd name="connsiteX18071" fmla="*/ 431100 w 2663714"/>
                <a:gd name="connsiteY18071" fmla="*/ 1445120 h 2179871"/>
                <a:gd name="connsiteX18072" fmla="*/ 452685 w 2663714"/>
                <a:gd name="connsiteY18072" fmla="*/ 1446230 h 2179871"/>
                <a:gd name="connsiteX18073" fmla="*/ 453624 w 2663714"/>
                <a:gd name="connsiteY18073" fmla="*/ 1450412 h 2179871"/>
                <a:gd name="connsiteX18074" fmla="*/ 451405 w 2663714"/>
                <a:gd name="connsiteY18074" fmla="*/ 1452887 h 2179871"/>
                <a:gd name="connsiteX18075" fmla="*/ 432294 w 2663714"/>
                <a:gd name="connsiteY18075" fmla="*/ 1453057 h 2179871"/>
                <a:gd name="connsiteX18076" fmla="*/ 430759 w 2663714"/>
                <a:gd name="connsiteY18076" fmla="*/ 1445291 h 2179871"/>
                <a:gd name="connsiteX18077" fmla="*/ 431100 w 2663714"/>
                <a:gd name="connsiteY18077" fmla="*/ 1445035 h 2179871"/>
                <a:gd name="connsiteX18078" fmla="*/ 454136 w 2663714"/>
                <a:gd name="connsiteY18078" fmla="*/ 1452375 h 2179871"/>
                <a:gd name="connsiteX18079" fmla="*/ 454306 w 2663714"/>
                <a:gd name="connsiteY18079" fmla="*/ 1452972 h 2179871"/>
                <a:gd name="connsiteX18080" fmla="*/ 453538 w 2663714"/>
                <a:gd name="connsiteY18080" fmla="*/ 1452972 h 2179871"/>
                <a:gd name="connsiteX18081" fmla="*/ 454136 w 2663714"/>
                <a:gd name="connsiteY18081" fmla="*/ 1452375 h 2179871"/>
                <a:gd name="connsiteX18082" fmla="*/ 471455 w 2663714"/>
                <a:gd name="connsiteY18082" fmla="*/ 1460056 h 2179871"/>
                <a:gd name="connsiteX18083" fmla="*/ 475124 w 2663714"/>
                <a:gd name="connsiteY18083" fmla="*/ 1473114 h 2179871"/>
                <a:gd name="connsiteX18084" fmla="*/ 461046 w 2663714"/>
                <a:gd name="connsiteY18084" fmla="*/ 1474139 h 2179871"/>
                <a:gd name="connsiteX18085" fmla="*/ 463350 w 2663714"/>
                <a:gd name="connsiteY18085" fmla="*/ 1460312 h 2179871"/>
                <a:gd name="connsiteX18086" fmla="*/ 463094 w 2663714"/>
                <a:gd name="connsiteY18086" fmla="*/ 1460312 h 2179871"/>
                <a:gd name="connsiteX18087" fmla="*/ 460364 w 2663714"/>
                <a:gd name="connsiteY18087" fmla="*/ 1473114 h 2179871"/>
                <a:gd name="connsiteX18088" fmla="*/ 457804 w 2663714"/>
                <a:gd name="connsiteY18088" fmla="*/ 1459971 h 2179871"/>
                <a:gd name="connsiteX18089" fmla="*/ 471540 w 2663714"/>
                <a:gd name="connsiteY18089" fmla="*/ 1460142 h 2179871"/>
                <a:gd name="connsiteX18090" fmla="*/ 477001 w 2663714"/>
                <a:gd name="connsiteY18090" fmla="*/ 1479515 h 2179871"/>
                <a:gd name="connsiteX18091" fmla="*/ 477427 w 2663714"/>
                <a:gd name="connsiteY18091" fmla="*/ 1480881 h 2179871"/>
                <a:gd name="connsiteX18092" fmla="*/ 434513 w 2663714"/>
                <a:gd name="connsiteY18092" fmla="*/ 1485149 h 2179871"/>
                <a:gd name="connsiteX18093" fmla="*/ 421715 w 2663714"/>
                <a:gd name="connsiteY18093" fmla="*/ 1480625 h 2179871"/>
                <a:gd name="connsiteX18094" fmla="*/ 477086 w 2663714"/>
                <a:gd name="connsiteY18094" fmla="*/ 1479430 h 2179871"/>
                <a:gd name="connsiteX18095" fmla="*/ 507373 w 2663714"/>
                <a:gd name="connsiteY18095" fmla="*/ 1485916 h 2179871"/>
                <a:gd name="connsiteX18096" fmla="*/ 510360 w 2663714"/>
                <a:gd name="connsiteY18096" fmla="*/ 1495220 h 2179871"/>
                <a:gd name="connsiteX18097" fmla="*/ 496880 w 2663714"/>
                <a:gd name="connsiteY18097" fmla="*/ 1495561 h 2179871"/>
                <a:gd name="connsiteX18098" fmla="*/ 494832 w 2663714"/>
                <a:gd name="connsiteY18098" fmla="*/ 1486685 h 2179871"/>
                <a:gd name="connsiteX18099" fmla="*/ 507373 w 2663714"/>
                <a:gd name="connsiteY18099" fmla="*/ 1485916 h 2179871"/>
                <a:gd name="connsiteX18100" fmla="*/ 511810 w 2663714"/>
                <a:gd name="connsiteY18100" fmla="*/ 1499743 h 2179871"/>
                <a:gd name="connsiteX18101" fmla="*/ 513346 w 2663714"/>
                <a:gd name="connsiteY18101" fmla="*/ 1504608 h 2179871"/>
                <a:gd name="connsiteX18102" fmla="*/ 514455 w 2663714"/>
                <a:gd name="connsiteY18102" fmla="*/ 1507851 h 2179871"/>
                <a:gd name="connsiteX18103" fmla="*/ 499780 w 2663714"/>
                <a:gd name="connsiteY18103" fmla="*/ 1508619 h 2179871"/>
                <a:gd name="connsiteX18104" fmla="*/ 498074 w 2663714"/>
                <a:gd name="connsiteY18104" fmla="*/ 1501109 h 2179871"/>
                <a:gd name="connsiteX18105" fmla="*/ 511810 w 2663714"/>
                <a:gd name="connsiteY18105" fmla="*/ 1499828 h 2179871"/>
                <a:gd name="connsiteX18106" fmla="*/ 515308 w 2663714"/>
                <a:gd name="connsiteY18106" fmla="*/ 1503754 h 2179871"/>
                <a:gd name="connsiteX18107" fmla="*/ 514199 w 2663714"/>
                <a:gd name="connsiteY18107" fmla="*/ 1499572 h 2179871"/>
                <a:gd name="connsiteX18108" fmla="*/ 522731 w 2663714"/>
                <a:gd name="connsiteY18108" fmla="*/ 1498804 h 2179871"/>
                <a:gd name="connsiteX18109" fmla="*/ 525376 w 2663714"/>
                <a:gd name="connsiteY18109" fmla="*/ 1507424 h 2179871"/>
                <a:gd name="connsiteX18110" fmla="*/ 516417 w 2663714"/>
                <a:gd name="connsiteY18110" fmla="*/ 1507766 h 2179871"/>
                <a:gd name="connsiteX18111" fmla="*/ 515308 w 2663714"/>
                <a:gd name="connsiteY18111" fmla="*/ 1503840 h 2179871"/>
                <a:gd name="connsiteX18112" fmla="*/ 524522 w 2663714"/>
                <a:gd name="connsiteY18112" fmla="*/ 1498634 h 2179871"/>
                <a:gd name="connsiteX18113" fmla="*/ 536381 w 2663714"/>
                <a:gd name="connsiteY18113" fmla="*/ 1497780 h 2179871"/>
                <a:gd name="connsiteX18114" fmla="*/ 536979 w 2663714"/>
                <a:gd name="connsiteY18114" fmla="*/ 1499828 h 2179871"/>
                <a:gd name="connsiteX18115" fmla="*/ 539111 w 2663714"/>
                <a:gd name="connsiteY18115" fmla="*/ 1506998 h 2179871"/>
                <a:gd name="connsiteX18116" fmla="*/ 526741 w 2663714"/>
                <a:gd name="connsiteY18116" fmla="*/ 1507339 h 2179871"/>
                <a:gd name="connsiteX18117" fmla="*/ 524522 w 2663714"/>
                <a:gd name="connsiteY18117" fmla="*/ 1498634 h 2179871"/>
                <a:gd name="connsiteX18118" fmla="*/ 553615 w 2663714"/>
                <a:gd name="connsiteY18118" fmla="*/ 1496756 h 2179871"/>
                <a:gd name="connsiteX18119" fmla="*/ 562830 w 2663714"/>
                <a:gd name="connsiteY18119" fmla="*/ 1496329 h 2179871"/>
                <a:gd name="connsiteX18120" fmla="*/ 565816 w 2663714"/>
                <a:gd name="connsiteY18120" fmla="*/ 1506486 h 2179871"/>
                <a:gd name="connsiteX18121" fmla="*/ 556090 w 2663714"/>
                <a:gd name="connsiteY18121" fmla="*/ 1506571 h 2179871"/>
                <a:gd name="connsiteX18122" fmla="*/ 553615 w 2663714"/>
                <a:gd name="connsiteY18122" fmla="*/ 1496670 h 2179871"/>
                <a:gd name="connsiteX18123" fmla="*/ 553274 w 2663714"/>
                <a:gd name="connsiteY18123" fmla="*/ 1495305 h 2179871"/>
                <a:gd name="connsiteX18124" fmla="*/ 550459 w 2663714"/>
                <a:gd name="connsiteY18124" fmla="*/ 1483783 h 2179871"/>
                <a:gd name="connsiteX18125" fmla="*/ 559076 w 2663714"/>
                <a:gd name="connsiteY18125" fmla="*/ 1483612 h 2179871"/>
                <a:gd name="connsiteX18126" fmla="*/ 561806 w 2663714"/>
                <a:gd name="connsiteY18126" fmla="*/ 1492830 h 2179871"/>
                <a:gd name="connsiteX18127" fmla="*/ 562574 w 2663714"/>
                <a:gd name="connsiteY18127" fmla="*/ 1495476 h 2179871"/>
                <a:gd name="connsiteX18128" fmla="*/ 553189 w 2663714"/>
                <a:gd name="connsiteY18128" fmla="*/ 1495305 h 2179871"/>
                <a:gd name="connsiteX18129" fmla="*/ 550032 w 2663714"/>
                <a:gd name="connsiteY18129" fmla="*/ 1481991 h 2179871"/>
                <a:gd name="connsiteX18130" fmla="*/ 548667 w 2663714"/>
                <a:gd name="connsiteY18130" fmla="*/ 1476357 h 2179871"/>
                <a:gd name="connsiteX18131" fmla="*/ 556858 w 2663714"/>
                <a:gd name="connsiteY18131" fmla="*/ 1476102 h 2179871"/>
                <a:gd name="connsiteX18132" fmla="*/ 558735 w 2663714"/>
                <a:gd name="connsiteY18132" fmla="*/ 1482417 h 2179871"/>
                <a:gd name="connsiteX18133" fmla="*/ 550032 w 2663714"/>
                <a:gd name="connsiteY18133" fmla="*/ 1481991 h 2179871"/>
                <a:gd name="connsiteX18134" fmla="*/ 547899 w 2663714"/>
                <a:gd name="connsiteY18134" fmla="*/ 1473370 h 2179871"/>
                <a:gd name="connsiteX18135" fmla="*/ 545340 w 2663714"/>
                <a:gd name="connsiteY18135" fmla="*/ 1462702 h 2179871"/>
                <a:gd name="connsiteX18136" fmla="*/ 553018 w 2663714"/>
                <a:gd name="connsiteY18136" fmla="*/ 1463214 h 2179871"/>
                <a:gd name="connsiteX18137" fmla="*/ 556090 w 2663714"/>
                <a:gd name="connsiteY18137" fmla="*/ 1473627 h 2179871"/>
                <a:gd name="connsiteX18138" fmla="*/ 547814 w 2663714"/>
                <a:gd name="connsiteY18138" fmla="*/ 1473285 h 2179871"/>
                <a:gd name="connsiteX18139" fmla="*/ 544828 w 2663714"/>
                <a:gd name="connsiteY18139" fmla="*/ 1460654 h 2179871"/>
                <a:gd name="connsiteX18140" fmla="*/ 542098 w 2663714"/>
                <a:gd name="connsiteY18140" fmla="*/ 1449388 h 2179871"/>
                <a:gd name="connsiteX18141" fmla="*/ 549008 w 2663714"/>
                <a:gd name="connsiteY18141" fmla="*/ 1449814 h 2179871"/>
                <a:gd name="connsiteX18142" fmla="*/ 552506 w 2663714"/>
                <a:gd name="connsiteY18142" fmla="*/ 1461678 h 2179871"/>
                <a:gd name="connsiteX18143" fmla="*/ 544742 w 2663714"/>
                <a:gd name="connsiteY18143" fmla="*/ 1460654 h 2179871"/>
                <a:gd name="connsiteX18144" fmla="*/ 524778 w 2663714"/>
                <a:gd name="connsiteY18144" fmla="*/ 1384779 h 2179871"/>
                <a:gd name="connsiteX18145" fmla="*/ 519233 w 2663714"/>
                <a:gd name="connsiteY18145" fmla="*/ 1364466 h 2179871"/>
                <a:gd name="connsiteX18146" fmla="*/ 527167 w 2663714"/>
                <a:gd name="connsiteY18146" fmla="*/ 1357467 h 2179871"/>
                <a:gd name="connsiteX18147" fmla="*/ 531860 w 2663714"/>
                <a:gd name="connsiteY18147" fmla="*/ 1379402 h 2179871"/>
                <a:gd name="connsiteX18148" fmla="*/ 524778 w 2663714"/>
                <a:gd name="connsiteY18148" fmla="*/ 1384779 h 2179871"/>
                <a:gd name="connsiteX18149" fmla="*/ 518891 w 2663714"/>
                <a:gd name="connsiteY18149" fmla="*/ 1363186 h 2179871"/>
                <a:gd name="connsiteX18150" fmla="*/ 514455 w 2663714"/>
                <a:gd name="connsiteY18150" fmla="*/ 1346713 h 2179871"/>
                <a:gd name="connsiteX18151" fmla="*/ 513431 w 2663714"/>
                <a:gd name="connsiteY18151" fmla="*/ 1342617 h 2179871"/>
                <a:gd name="connsiteX18152" fmla="*/ 522219 w 2663714"/>
                <a:gd name="connsiteY18152" fmla="*/ 1334850 h 2179871"/>
                <a:gd name="connsiteX18153" fmla="*/ 527082 w 2663714"/>
                <a:gd name="connsiteY18153" fmla="*/ 1357126 h 2179871"/>
                <a:gd name="connsiteX18154" fmla="*/ 518891 w 2663714"/>
                <a:gd name="connsiteY18154" fmla="*/ 1363186 h 2179871"/>
                <a:gd name="connsiteX18155" fmla="*/ 512322 w 2663714"/>
                <a:gd name="connsiteY18155" fmla="*/ 1338349 h 2179871"/>
                <a:gd name="connsiteX18156" fmla="*/ 507886 w 2663714"/>
                <a:gd name="connsiteY18156" fmla="*/ 1321024 h 2179871"/>
                <a:gd name="connsiteX18157" fmla="*/ 521536 w 2663714"/>
                <a:gd name="connsiteY18157" fmla="*/ 1309246 h 2179871"/>
                <a:gd name="connsiteX18158" fmla="*/ 534760 w 2663714"/>
                <a:gd name="connsiteY18158" fmla="*/ 1319402 h 2179871"/>
                <a:gd name="connsiteX18159" fmla="*/ 534846 w 2663714"/>
                <a:gd name="connsiteY18159" fmla="*/ 1321536 h 2179871"/>
                <a:gd name="connsiteX18160" fmla="*/ 532542 w 2663714"/>
                <a:gd name="connsiteY18160" fmla="*/ 1323242 h 2179871"/>
                <a:gd name="connsiteX18161" fmla="*/ 512322 w 2663714"/>
                <a:gd name="connsiteY18161" fmla="*/ 1338349 h 2179871"/>
                <a:gd name="connsiteX18162" fmla="*/ 545766 w 2663714"/>
                <a:gd name="connsiteY18162" fmla="*/ 1308989 h 2179871"/>
                <a:gd name="connsiteX18163" fmla="*/ 546108 w 2663714"/>
                <a:gd name="connsiteY18163" fmla="*/ 1308989 h 2179871"/>
                <a:gd name="connsiteX18164" fmla="*/ 550544 w 2663714"/>
                <a:gd name="connsiteY18164" fmla="*/ 1308136 h 2179871"/>
                <a:gd name="connsiteX18165" fmla="*/ 551738 w 2663714"/>
                <a:gd name="connsiteY18165" fmla="*/ 1309416 h 2179871"/>
                <a:gd name="connsiteX18166" fmla="*/ 549179 w 2663714"/>
                <a:gd name="connsiteY18166" fmla="*/ 1311208 h 2179871"/>
                <a:gd name="connsiteX18167" fmla="*/ 545766 w 2663714"/>
                <a:gd name="connsiteY18167" fmla="*/ 1308904 h 2179871"/>
                <a:gd name="connsiteX18168" fmla="*/ 591923 w 2663714"/>
                <a:gd name="connsiteY18168" fmla="*/ 1302503 h 2179871"/>
                <a:gd name="connsiteX18169" fmla="*/ 592264 w 2663714"/>
                <a:gd name="connsiteY18169" fmla="*/ 1299771 h 2179871"/>
                <a:gd name="connsiteX18170" fmla="*/ 593203 w 2663714"/>
                <a:gd name="connsiteY18170" fmla="*/ 1299516 h 2179871"/>
                <a:gd name="connsiteX18171" fmla="*/ 592350 w 2663714"/>
                <a:gd name="connsiteY18171" fmla="*/ 1302503 h 2179871"/>
                <a:gd name="connsiteX18172" fmla="*/ 591923 w 2663714"/>
                <a:gd name="connsiteY18172" fmla="*/ 1302588 h 2179871"/>
                <a:gd name="connsiteX18173" fmla="*/ 598834 w 2663714"/>
                <a:gd name="connsiteY18173" fmla="*/ 1300199 h 2179871"/>
                <a:gd name="connsiteX18174" fmla="*/ 600028 w 2663714"/>
                <a:gd name="connsiteY18174" fmla="*/ 1301052 h 2179871"/>
                <a:gd name="connsiteX18175" fmla="*/ 598492 w 2663714"/>
                <a:gd name="connsiteY18175" fmla="*/ 1301308 h 2179871"/>
                <a:gd name="connsiteX18176" fmla="*/ 598919 w 2663714"/>
                <a:gd name="connsiteY18176" fmla="*/ 1300199 h 2179871"/>
                <a:gd name="connsiteX18177" fmla="*/ 627074 w 2663714"/>
                <a:gd name="connsiteY18177" fmla="*/ 1303356 h 2179871"/>
                <a:gd name="connsiteX18178" fmla="*/ 629719 w 2663714"/>
                <a:gd name="connsiteY18178" fmla="*/ 1302844 h 2179871"/>
                <a:gd name="connsiteX18179" fmla="*/ 632022 w 2663714"/>
                <a:gd name="connsiteY18179" fmla="*/ 1302417 h 2179871"/>
                <a:gd name="connsiteX18180" fmla="*/ 630998 w 2663714"/>
                <a:gd name="connsiteY18180" fmla="*/ 1308477 h 2179871"/>
                <a:gd name="connsiteX18181" fmla="*/ 626476 w 2663714"/>
                <a:gd name="connsiteY18181" fmla="*/ 1305148 h 2179871"/>
                <a:gd name="connsiteX18182" fmla="*/ 627074 w 2663714"/>
                <a:gd name="connsiteY18182" fmla="*/ 1303356 h 2179871"/>
                <a:gd name="connsiteX18183" fmla="*/ 638079 w 2663714"/>
                <a:gd name="connsiteY18183" fmla="*/ 1301308 h 2179871"/>
                <a:gd name="connsiteX18184" fmla="*/ 638421 w 2663714"/>
                <a:gd name="connsiteY18184" fmla="*/ 1301308 h 2179871"/>
                <a:gd name="connsiteX18185" fmla="*/ 638421 w 2663714"/>
                <a:gd name="connsiteY18185" fmla="*/ 1300966 h 2179871"/>
                <a:gd name="connsiteX18186" fmla="*/ 638250 w 2663714"/>
                <a:gd name="connsiteY18186" fmla="*/ 1300966 h 2179871"/>
                <a:gd name="connsiteX18187" fmla="*/ 638677 w 2663714"/>
                <a:gd name="connsiteY18187" fmla="*/ 1299687 h 2179871"/>
                <a:gd name="connsiteX18188" fmla="*/ 651133 w 2663714"/>
                <a:gd name="connsiteY18188" fmla="*/ 1300369 h 2179871"/>
                <a:gd name="connsiteX18189" fmla="*/ 650024 w 2663714"/>
                <a:gd name="connsiteY18189" fmla="*/ 1313769 h 2179871"/>
                <a:gd name="connsiteX18190" fmla="*/ 648318 w 2663714"/>
                <a:gd name="connsiteY18190" fmla="*/ 1316585 h 2179871"/>
                <a:gd name="connsiteX18191" fmla="*/ 646355 w 2663714"/>
                <a:gd name="connsiteY18191" fmla="*/ 1319231 h 2179871"/>
                <a:gd name="connsiteX18192" fmla="*/ 646185 w 2663714"/>
                <a:gd name="connsiteY18192" fmla="*/ 1319402 h 2179871"/>
                <a:gd name="connsiteX18193" fmla="*/ 643881 w 2663714"/>
                <a:gd name="connsiteY18193" fmla="*/ 1317695 h 2179871"/>
                <a:gd name="connsiteX18194" fmla="*/ 635179 w 2663714"/>
                <a:gd name="connsiteY18194" fmla="*/ 1311379 h 2179871"/>
                <a:gd name="connsiteX18195" fmla="*/ 638250 w 2663714"/>
                <a:gd name="connsiteY18195" fmla="*/ 1301393 h 2179871"/>
                <a:gd name="connsiteX18196" fmla="*/ 647038 w 2663714"/>
                <a:gd name="connsiteY18196" fmla="*/ 1320000 h 2179871"/>
                <a:gd name="connsiteX18197" fmla="*/ 649512 w 2663714"/>
                <a:gd name="connsiteY18197" fmla="*/ 1318036 h 2179871"/>
                <a:gd name="connsiteX18198" fmla="*/ 649171 w 2663714"/>
                <a:gd name="connsiteY18198" fmla="*/ 1321621 h 2179871"/>
                <a:gd name="connsiteX18199" fmla="*/ 646953 w 2663714"/>
                <a:gd name="connsiteY18199" fmla="*/ 1320084 h 2179871"/>
                <a:gd name="connsiteX18200" fmla="*/ 646953 w 2663714"/>
                <a:gd name="connsiteY18200" fmla="*/ 1320084 h 2179871"/>
                <a:gd name="connsiteX18201" fmla="*/ 663675 w 2663714"/>
                <a:gd name="connsiteY18201" fmla="*/ 1292602 h 2179871"/>
                <a:gd name="connsiteX18202" fmla="*/ 663675 w 2663714"/>
                <a:gd name="connsiteY18202" fmla="*/ 1289530 h 2179871"/>
                <a:gd name="connsiteX18203" fmla="*/ 668623 w 2663714"/>
                <a:gd name="connsiteY18203" fmla="*/ 1295077 h 2179871"/>
                <a:gd name="connsiteX18204" fmla="*/ 663419 w 2663714"/>
                <a:gd name="connsiteY18204" fmla="*/ 1295248 h 2179871"/>
                <a:gd name="connsiteX18205" fmla="*/ 663675 w 2663714"/>
                <a:gd name="connsiteY18205" fmla="*/ 1292602 h 2179871"/>
                <a:gd name="connsiteX18206" fmla="*/ 658982 w 2663714"/>
                <a:gd name="connsiteY18206" fmla="*/ 1291664 h 2179871"/>
                <a:gd name="connsiteX18207" fmla="*/ 658812 w 2663714"/>
                <a:gd name="connsiteY18207" fmla="*/ 1292176 h 2179871"/>
                <a:gd name="connsiteX18208" fmla="*/ 659409 w 2663714"/>
                <a:gd name="connsiteY18208" fmla="*/ 1284665 h 2179871"/>
                <a:gd name="connsiteX18209" fmla="*/ 660091 w 2663714"/>
                <a:gd name="connsiteY18209" fmla="*/ 1285348 h 2179871"/>
                <a:gd name="connsiteX18210" fmla="*/ 660603 w 2663714"/>
                <a:gd name="connsiteY18210" fmla="*/ 1285945 h 2179871"/>
                <a:gd name="connsiteX18211" fmla="*/ 659068 w 2663714"/>
                <a:gd name="connsiteY18211" fmla="*/ 1291664 h 2179871"/>
                <a:gd name="connsiteX18212" fmla="*/ 661286 w 2663714"/>
                <a:gd name="connsiteY18212" fmla="*/ 1281166 h 2179871"/>
                <a:gd name="connsiteX18213" fmla="*/ 661115 w 2663714"/>
                <a:gd name="connsiteY18213" fmla="*/ 1282787 h 2179871"/>
                <a:gd name="connsiteX18214" fmla="*/ 661030 w 2663714"/>
                <a:gd name="connsiteY18214" fmla="*/ 1283385 h 2179871"/>
                <a:gd name="connsiteX18215" fmla="*/ 659580 w 2663714"/>
                <a:gd name="connsiteY18215" fmla="*/ 1281422 h 2179871"/>
                <a:gd name="connsiteX18216" fmla="*/ 659580 w 2663714"/>
                <a:gd name="connsiteY18216" fmla="*/ 1281251 h 2179871"/>
                <a:gd name="connsiteX18217" fmla="*/ 661286 w 2663714"/>
                <a:gd name="connsiteY18217" fmla="*/ 1281251 h 2179871"/>
                <a:gd name="connsiteX18218" fmla="*/ 642345 w 2663714"/>
                <a:gd name="connsiteY18218" fmla="*/ 1259743 h 2179871"/>
                <a:gd name="connsiteX18219" fmla="*/ 640383 w 2663714"/>
                <a:gd name="connsiteY18219" fmla="*/ 1257439 h 2179871"/>
                <a:gd name="connsiteX18220" fmla="*/ 642943 w 2663714"/>
                <a:gd name="connsiteY18220" fmla="*/ 1257183 h 2179871"/>
                <a:gd name="connsiteX18221" fmla="*/ 642260 w 2663714"/>
                <a:gd name="connsiteY18221" fmla="*/ 1259743 h 2179871"/>
                <a:gd name="connsiteX18222" fmla="*/ 639445 w 2663714"/>
                <a:gd name="connsiteY18222" fmla="*/ 1253001 h 2179871"/>
                <a:gd name="connsiteX18223" fmla="*/ 641492 w 2663714"/>
                <a:gd name="connsiteY18223" fmla="*/ 1240113 h 2179871"/>
                <a:gd name="connsiteX18224" fmla="*/ 644820 w 2663714"/>
                <a:gd name="connsiteY18224" fmla="*/ 1239601 h 2179871"/>
                <a:gd name="connsiteX18225" fmla="*/ 647464 w 2663714"/>
                <a:gd name="connsiteY18225" fmla="*/ 1239174 h 2179871"/>
                <a:gd name="connsiteX18226" fmla="*/ 644905 w 2663714"/>
                <a:gd name="connsiteY18226" fmla="*/ 1250099 h 2179871"/>
                <a:gd name="connsiteX18227" fmla="*/ 644137 w 2663714"/>
                <a:gd name="connsiteY18227" fmla="*/ 1252915 h 2179871"/>
                <a:gd name="connsiteX18228" fmla="*/ 639530 w 2663714"/>
                <a:gd name="connsiteY18228" fmla="*/ 1252915 h 2179871"/>
                <a:gd name="connsiteX18229" fmla="*/ 623064 w 2663714"/>
                <a:gd name="connsiteY18229" fmla="*/ 1248392 h 2179871"/>
                <a:gd name="connsiteX18230" fmla="*/ 621613 w 2663714"/>
                <a:gd name="connsiteY18230" fmla="*/ 1253257 h 2179871"/>
                <a:gd name="connsiteX18231" fmla="*/ 614788 w 2663714"/>
                <a:gd name="connsiteY18231" fmla="*/ 1253427 h 2179871"/>
                <a:gd name="connsiteX18232" fmla="*/ 613593 w 2663714"/>
                <a:gd name="connsiteY18232" fmla="*/ 1252062 h 2179871"/>
                <a:gd name="connsiteX18233" fmla="*/ 615641 w 2663714"/>
                <a:gd name="connsiteY18233" fmla="*/ 1244039 h 2179871"/>
                <a:gd name="connsiteX18234" fmla="*/ 618627 w 2663714"/>
                <a:gd name="connsiteY18234" fmla="*/ 1243613 h 2179871"/>
                <a:gd name="connsiteX18235" fmla="*/ 623149 w 2663714"/>
                <a:gd name="connsiteY18235" fmla="*/ 1248392 h 2179871"/>
                <a:gd name="connsiteX18236" fmla="*/ 612143 w 2663714"/>
                <a:gd name="connsiteY18236" fmla="*/ 1239943 h 2179871"/>
                <a:gd name="connsiteX18237" fmla="*/ 603612 w 2663714"/>
                <a:gd name="connsiteY18237" fmla="*/ 1240625 h 2179871"/>
                <a:gd name="connsiteX18238" fmla="*/ 603270 w 2663714"/>
                <a:gd name="connsiteY18238" fmla="*/ 1240198 h 2179871"/>
                <a:gd name="connsiteX18239" fmla="*/ 610010 w 2663714"/>
                <a:gd name="connsiteY18239" fmla="*/ 1238491 h 2179871"/>
                <a:gd name="connsiteX18240" fmla="*/ 610010 w 2663714"/>
                <a:gd name="connsiteY18240" fmla="*/ 1238236 h 2179871"/>
                <a:gd name="connsiteX18241" fmla="*/ 602587 w 2663714"/>
                <a:gd name="connsiteY18241" fmla="*/ 1239431 h 2179871"/>
                <a:gd name="connsiteX18242" fmla="*/ 599431 w 2663714"/>
                <a:gd name="connsiteY18242" fmla="*/ 1235846 h 2179871"/>
                <a:gd name="connsiteX18243" fmla="*/ 601649 w 2663714"/>
                <a:gd name="connsiteY18243" fmla="*/ 1225945 h 2179871"/>
                <a:gd name="connsiteX18244" fmla="*/ 612911 w 2663714"/>
                <a:gd name="connsiteY18244" fmla="*/ 1237638 h 2179871"/>
                <a:gd name="connsiteX18245" fmla="*/ 612143 w 2663714"/>
                <a:gd name="connsiteY18245" fmla="*/ 1240028 h 2179871"/>
                <a:gd name="connsiteX18246" fmla="*/ 595080 w 2663714"/>
                <a:gd name="connsiteY18246" fmla="*/ 1230896 h 2179871"/>
                <a:gd name="connsiteX18247" fmla="*/ 589193 w 2663714"/>
                <a:gd name="connsiteY18247" fmla="*/ 1224238 h 2179871"/>
                <a:gd name="connsiteX18248" fmla="*/ 591326 w 2663714"/>
                <a:gd name="connsiteY18248" fmla="*/ 1215448 h 2179871"/>
                <a:gd name="connsiteX18249" fmla="*/ 597981 w 2663714"/>
                <a:gd name="connsiteY18249" fmla="*/ 1222019 h 2179871"/>
                <a:gd name="connsiteX18250" fmla="*/ 595165 w 2663714"/>
                <a:gd name="connsiteY18250" fmla="*/ 1230896 h 2179871"/>
                <a:gd name="connsiteX18251" fmla="*/ 585951 w 2663714"/>
                <a:gd name="connsiteY18251" fmla="*/ 1221080 h 2179871"/>
                <a:gd name="connsiteX18252" fmla="*/ 577078 w 2663714"/>
                <a:gd name="connsiteY18252" fmla="*/ 1212460 h 2179871"/>
                <a:gd name="connsiteX18253" fmla="*/ 579211 w 2663714"/>
                <a:gd name="connsiteY18253" fmla="*/ 1204267 h 2179871"/>
                <a:gd name="connsiteX18254" fmla="*/ 588596 w 2663714"/>
                <a:gd name="connsiteY18254" fmla="*/ 1212972 h 2179871"/>
                <a:gd name="connsiteX18255" fmla="*/ 588596 w 2663714"/>
                <a:gd name="connsiteY18255" fmla="*/ 1212972 h 2179871"/>
                <a:gd name="connsiteX18256" fmla="*/ 585780 w 2663714"/>
                <a:gd name="connsiteY18256" fmla="*/ 1221080 h 2179871"/>
                <a:gd name="connsiteX18257" fmla="*/ 583477 w 2663714"/>
                <a:gd name="connsiteY18257" fmla="*/ 1228335 h 2179871"/>
                <a:gd name="connsiteX18258" fmla="*/ 578613 w 2663714"/>
                <a:gd name="connsiteY18258" fmla="*/ 1242673 h 2179871"/>
                <a:gd name="connsiteX18259" fmla="*/ 574006 w 2663714"/>
                <a:gd name="connsiteY18259" fmla="*/ 1243100 h 2179871"/>
                <a:gd name="connsiteX18260" fmla="*/ 570594 w 2663714"/>
                <a:gd name="connsiteY18260" fmla="*/ 1238918 h 2179871"/>
                <a:gd name="connsiteX18261" fmla="*/ 569911 w 2663714"/>
                <a:gd name="connsiteY18261" fmla="*/ 1238065 h 2179871"/>
                <a:gd name="connsiteX18262" fmla="*/ 575286 w 2663714"/>
                <a:gd name="connsiteY18262" fmla="*/ 1219288 h 2179871"/>
                <a:gd name="connsiteX18263" fmla="*/ 583477 w 2663714"/>
                <a:gd name="connsiteY18263" fmla="*/ 1228420 h 2179871"/>
                <a:gd name="connsiteX18264" fmla="*/ 565133 w 2663714"/>
                <a:gd name="connsiteY18264" fmla="*/ 1232090 h 2179871"/>
                <a:gd name="connsiteX18265" fmla="*/ 560782 w 2663714"/>
                <a:gd name="connsiteY18265" fmla="*/ 1226713 h 2179871"/>
                <a:gd name="connsiteX18266" fmla="*/ 563427 w 2663714"/>
                <a:gd name="connsiteY18266" fmla="*/ 1220910 h 2179871"/>
                <a:gd name="connsiteX18267" fmla="*/ 563427 w 2663714"/>
                <a:gd name="connsiteY18267" fmla="*/ 1220910 h 2179871"/>
                <a:gd name="connsiteX18268" fmla="*/ 563427 w 2663714"/>
                <a:gd name="connsiteY18268" fmla="*/ 1220910 h 2179871"/>
                <a:gd name="connsiteX18269" fmla="*/ 563427 w 2663714"/>
                <a:gd name="connsiteY18269" fmla="*/ 1220910 h 2179871"/>
                <a:gd name="connsiteX18270" fmla="*/ 563427 w 2663714"/>
                <a:gd name="connsiteY18270" fmla="*/ 1220910 h 2179871"/>
                <a:gd name="connsiteX18271" fmla="*/ 567437 w 2663714"/>
                <a:gd name="connsiteY18271" fmla="*/ 1210241 h 2179871"/>
                <a:gd name="connsiteX18272" fmla="*/ 571788 w 2663714"/>
                <a:gd name="connsiteY18272" fmla="*/ 1215191 h 2179871"/>
                <a:gd name="connsiteX18273" fmla="*/ 565133 w 2663714"/>
                <a:gd name="connsiteY18273" fmla="*/ 1232090 h 2179871"/>
                <a:gd name="connsiteX18274" fmla="*/ 533225 w 2663714"/>
                <a:gd name="connsiteY18274" fmla="*/ 1170895 h 2179871"/>
                <a:gd name="connsiteX18275" fmla="*/ 538003 w 2663714"/>
                <a:gd name="connsiteY18275" fmla="*/ 1176358 h 2179871"/>
                <a:gd name="connsiteX18276" fmla="*/ 530324 w 2663714"/>
                <a:gd name="connsiteY18276" fmla="*/ 1190355 h 2179871"/>
                <a:gd name="connsiteX18277" fmla="*/ 527508 w 2663714"/>
                <a:gd name="connsiteY18277" fmla="*/ 1187112 h 2179871"/>
                <a:gd name="connsiteX18278" fmla="*/ 533310 w 2663714"/>
                <a:gd name="connsiteY18278" fmla="*/ 1170895 h 2179871"/>
                <a:gd name="connsiteX18279" fmla="*/ 527338 w 2663714"/>
                <a:gd name="connsiteY18279" fmla="*/ 1195988 h 2179871"/>
                <a:gd name="connsiteX18280" fmla="*/ 521024 w 2663714"/>
                <a:gd name="connsiteY18280" fmla="*/ 1208449 h 2179871"/>
                <a:gd name="connsiteX18281" fmla="*/ 519403 w 2663714"/>
                <a:gd name="connsiteY18281" fmla="*/ 1206657 h 2179871"/>
                <a:gd name="connsiteX18282" fmla="*/ 524181 w 2663714"/>
                <a:gd name="connsiteY18282" fmla="*/ 1195903 h 2179871"/>
                <a:gd name="connsiteX18283" fmla="*/ 524181 w 2663714"/>
                <a:gd name="connsiteY18283" fmla="*/ 1195903 h 2179871"/>
                <a:gd name="connsiteX18284" fmla="*/ 524181 w 2663714"/>
                <a:gd name="connsiteY18284" fmla="*/ 1195903 h 2179871"/>
                <a:gd name="connsiteX18285" fmla="*/ 524181 w 2663714"/>
                <a:gd name="connsiteY18285" fmla="*/ 1195903 h 2179871"/>
                <a:gd name="connsiteX18286" fmla="*/ 524181 w 2663714"/>
                <a:gd name="connsiteY18286" fmla="*/ 1195903 h 2179871"/>
                <a:gd name="connsiteX18287" fmla="*/ 524949 w 2663714"/>
                <a:gd name="connsiteY18287" fmla="*/ 1193684 h 2179871"/>
                <a:gd name="connsiteX18288" fmla="*/ 527167 w 2663714"/>
                <a:gd name="connsiteY18288" fmla="*/ 1196073 h 2179871"/>
                <a:gd name="connsiteX18289" fmla="*/ 517782 w 2663714"/>
                <a:gd name="connsiteY18289" fmla="*/ 1193257 h 2179871"/>
                <a:gd name="connsiteX18290" fmla="*/ 517782 w 2663714"/>
                <a:gd name="connsiteY18290" fmla="*/ 1193342 h 2179871"/>
                <a:gd name="connsiteX18291" fmla="*/ 517782 w 2663714"/>
                <a:gd name="connsiteY18291" fmla="*/ 1193342 h 2179871"/>
                <a:gd name="connsiteX18292" fmla="*/ 514881 w 2663714"/>
                <a:gd name="connsiteY18292" fmla="*/ 1201365 h 2179871"/>
                <a:gd name="connsiteX18293" fmla="*/ 513772 w 2663714"/>
                <a:gd name="connsiteY18293" fmla="*/ 1200085 h 2179871"/>
                <a:gd name="connsiteX18294" fmla="*/ 510530 w 2663714"/>
                <a:gd name="connsiteY18294" fmla="*/ 1196415 h 2179871"/>
                <a:gd name="connsiteX18295" fmla="*/ 515905 w 2663714"/>
                <a:gd name="connsiteY18295" fmla="*/ 1183868 h 2179871"/>
                <a:gd name="connsiteX18296" fmla="*/ 520171 w 2663714"/>
                <a:gd name="connsiteY18296" fmla="*/ 1188307 h 2179871"/>
                <a:gd name="connsiteX18297" fmla="*/ 518038 w 2663714"/>
                <a:gd name="connsiteY18297" fmla="*/ 1193086 h 2179871"/>
                <a:gd name="connsiteX18298" fmla="*/ 518038 w 2663714"/>
                <a:gd name="connsiteY18298" fmla="*/ 1193086 h 2179871"/>
                <a:gd name="connsiteX18299" fmla="*/ 518038 w 2663714"/>
                <a:gd name="connsiteY18299" fmla="*/ 1193172 h 2179871"/>
                <a:gd name="connsiteX18300" fmla="*/ 502340 w 2663714"/>
                <a:gd name="connsiteY18300" fmla="*/ 1191806 h 2179871"/>
                <a:gd name="connsiteX18301" fmla="*/ 497733 w 2663714"/>
                <a:gd name="connsiteY18301" fmla="*/ 1201450 h 2179871"/>
                <a:gd name="connsiteX18302" fmla="*/ 490225 w 2663714"/>
                <a:gd name="connsiteY18302" fmla="*/ 1193257 h 2179871"/>
                <a:gd name="connsiteX18303" fmla="*/ 495770 w 2663714"/>
                <a:gd name="connsiteY18303" fmla="*/ 1185405 h 2179871"/>
                <a:gd name="connsiteX18304" fmla="*/ 502255 w 2663714"/>
                <a:gd name="connsiteY18304" fmla="*/ 1191891 h 2179871"/>
                <a:gd name="connsiteX18305" fmla="*/ 489116 w 2663714"/>
                <a:gd name="connsiteY18305" fmla="*/ 1194793 h 2179871"/>
                <a:gd name="connsiteX18306" fmla="*/ 497050 w 2663714"/>
                <a:gd name="connsiteY18306" fmla="*/ 1202816 h 2179871"/>
                <a:gd name="connsiteX18307" fmla="*/ 495514 w 2663714"/>
                <a:gd name="connsiteY18307" fmla="*/ 1206230 h 2179871"/>
                <a:gd name="connsiteX18308" fmla="*/ 485959 w 2663714"/>
                <a:gd name="connsiteY18308" fmla="*/ 1199060 h 2179871"/>
                <a:gd name="connsiteX18309" fmla="*/ 489116 w 2663714"/>
                <a:gd name="connsiteY18309" fmla="*/ 1194708 h 2179871"/>
                <a:gd name="connsiteX18310" fmla="*/ 490310 w 2663714"/>
                <a:gd name="connsiteY18310" fmla="*/ 1218349 h 2179871"/>
                <a:gd name="connsiteX18311" fmla="*/ 489116 w 2663714"/>
                <a:gd name="connsiteY18311" fmla="*/ 1221166 h 2179871"/>
                <a:gd name="connsiteX18312" fmla="*/ 484935 w 2663714"/>
                <a:gd name="connsiteY18312" fmla="*/ 1230896 h 2179871"/>
                <a:gd name="connsiteX18313" fmla="*/ 473076 w 2663714"/>
                <a:gd name="connsiteY18313" fmla="*/ 1219800 h 2179871"/>
                <a:gd name="connsiteX18314" fmla="*/ 471882 w 2663714"/>
                <a:gd name="connsiteY18314" fmla="*/ 1218690 h 2179871"/>
                <a:gd name="connsiteX18315" fmla="*/ 476318 w 2663714"/>
                <a:gd name="connsiteY18315" fmla="*/ 1212460 h 2179871"/>
                <a:gd name="connsiteX18316" fmla="*/ 478451 w 2663714"/>
                <a:gd name="connsiteY18316" fmla="*/ 1209473 h 2179871"/>
                <a:gd name="connsiteX18317" fmla="*/ 490225 w 2663714"/>
                <a:gd name="connsiteY18317" fmla="*/ 1218349 h 2179871"/>
                <a:gd name="connsiteX18318" fmla="*/ 474526 w 2663714"/>
                <a:gd name="connsiteY18318" fmla="*/ 1211436 h 2179871"/>
                <a:gd name="connsiteX18319" fmla="*/ 471028 w 2663714"/>
                <a:gd name="connsiteY18319" fmla="*/ 1217923 h 2179871"/>
                <a:gd name="connsiteX18320" fmla="*/ 468298 w 2663714"/>
                <a:gd name="connsiteY18320" fmla="*/ 1215362 h 2179871"/>
                <a:gd name="connsiteX18321" fmla="*/ 436560 w 2663714"/>
                <a:gd name="connsiteY18321" fmla="*/ 1180198 h 2179871"/>
                <a:gd name="connsiteX18322" fmla="*/ 429479 w 2663714"/>
                <a:gd name="connsiteY18322" fmla="*/ 1172688 h 2179871"/>
                <a:gd name="connsiteX18323" fmla="*/ 476403 w 2663714"/>
                <a:gd name="connsiteY18323" fmla="*/ 1207937 h 2179871"/>
                <a:gd name="connsiteX18324" fmla="*/ 474526 w 2663714"/>
                <a:gd name="connsiteY18324" fmla="*/ 1211436 h 2179871"/>
                <a:gd name="connsiteX18325" fmla="*/ 482034 w 2663714"/>
                <a:gd name="connsiteY18325" fmla="*/ 1247795 h 2179871"/>
                <a:gd name="connsiteX18326" fmla="*/ 480413 w 2663714"/>
                <a:gd name="connsiteY18326" fmla="*/ 1252233 h 2179871"/>
                <a:gd name="connsiteX18327" fmla="*/ 480413 w 2663714"/>
                <a:gd name="connsiteY18327" fmla="*/ 1252233 h 2179871"/>
                <a:gd name="connsiteX18328" fmla="*/ 483229 w 2663714"/>
                <a:gd name="connsiteY18328" fmla="*/ 1253427 h 2179871"/>
                <a:gd name="connsiteX18329" fmla="*/ 486215 w 2663714"/>
                <a:gd name="connsiteY18329" fmla="*/ 1247538 h 2179871"/>
                <a:gd name="connsiteX18330" fmla="*/ 492272 w 2663714"/>
                <a:gd name="connsiteY18330" fmla="*/ 1254793 h 2179871"/>
                <a:gd name="connsiteX18331" fmla="*/ 476062 w 2663714"/>
                <a:gd name="connsiteY18331" fmla="*/ 1257183 h 2179871"/>
                <a:gd name="connsiteX18332" fmla="*/ 475294 w 2663714"/>
                <a:gd name="connsiteY18332" fmla="*/ 1254451 h 2179871"/>
                <a:gd name="connsiteX18333" fmla="*/ 476745 w 2663714"/>
                <a:gd name="connsiteY18333" fmla="*/ 1256415 h 2179871"/>
                <a:gd name="connsiteX18334" fmla="*/ 477001 w 2663714"/>
                <a:gd name="connsiteY18334" fmla="*/ 1256244 h 2179871"/>
                <a:gd name="connsiteX18335" fmla="*/ 474271 w 2663714"/>
                <a:gd name="connsiteY18335" fmla="*/ 1251721 h 2179871"/>
                <a:gd name="connsiteX18336" fmla="*/ 482034 w 2663714"/>
                <a:gd name="connsiteY18336" fmla="*/ 1247709 h 2179871"/>
                <a:gd name="connsiteX18337" fmla="*/ 474782 w 2663714"/>
                <a:gd name="connsiteY18337" fmla="*/ 1253854 h 2179871"/>
                <a:gd name="connsiteX18338" fmla="*/ 475465 w 2663714"/>
                <a:gd name="connsiteY18338" fmla="*/ 1257183 h 2179871"/>
                <a:gd name="connsiteX18339" fmla="*/ 470943 w 2663714"/>
                <a:gd name="connsiteY18339" fmla="*/ 1253769 h 2179871"/>
                <a:gd name="connsiteX18340" fmla="*/ 473588 w 2663714"/>
                <a:gd name="connsiteY18340" fmla="*/ 1252318 h 2179871"/>
                <a:gd name="connsiteX18341" fmla="*/ 474782 w 2663714"/>
                <a:gd name="connsiteY18341" fmla="*/ 1253939 h 2179871"/>
                <a:gd name="connsiteX18342" fmla="*/ 447395 w 2663714"/>
                <a:gd name="connsiteY18342" fmla="*/ 1260341 h 2179871"/>
                <a:gd name="connsiteX18343" fmla="*/ 445604 w 2663714"/>
                <a:gd name="connsiteY18343" fmla="*/ 1251038 h 2179871"/>
                <a:gd name="connsiteX18344" fmla="*/ 453538 w 2663714"/>
                <a:gd name="connsiteY18344" fmla="*/ 1257097 h 2179871"/>
                <a:gd name="connsiteX18345" fmla="*/ 447481 w 2663714"/>
                <a:gd name="connsiteY18345" fmla="*/ 1260341 h 2179871"/>
                <a:gd name="connsiteX18346" fmla="*/ 445007 w 2663714"/>
                <a:gd name="connsiteY18346" fmla="*/ 1250696 h 2179871"/>
                <a:gd name="connsiteX18347" fmla="*/ 446457 w 2663714"/>
                <a:gd name="connsiteY18347" fmla="*/ 1260853 h 2179871"/>
                <a:gd name="connsiteX18348" fmla="*/ 442533 w 2663714"/>
                <a:gd name="connsiteY18348" fmla="*/ 1262901 h 2179871"/>
                <a:gd name="connsiteX18349" fmla="*/ 442533 w 2663714"/>
                <a:gd name="connsiteY18349" fmla="*/ 1262901 h 2179871"/>
                <a:gd name="connsiteX18350" fmla="*/ 442447 w 2663714"/>
                <a:gd name="connsiteY18350" fmla="*/ 1262901 h 2179871"/>
                <a:gd name="connsiteX18351" fmla="*/ 442362 w 2663714"/>
                <a:gd name="connsiteY18351" fmla="*/ 1262901 h 2179871"/>
                <a:gd name="connsiteX18352" fmla="*/ 442362 w 2663714"/>
                <a:gd name="connsiteY18352" fmla="*/ 1262901 h 2179871"/>
                <a:gd name="connsiteX18353" fmla="*/ 437925 w 2663714"/>
                <a:gd name="connsiteY18353" fmla="*/ 1266059 h 2179871"/>
                <a:gd name="connsiteX18354" fmla="*/ 434769 w 2663714"/>
                <a:gd name="connsiteY18354" fmla="*/ 1242759 h 2179871"/>
                <a:gd name="connsiteX18355" fmla="*/ 445007 w 2663714"/>
                <a:gd name="connsiteY18355" fmla="*/ 1250611 h 2179871"/>
                <a:gd name="connsiteX18356" fmla="*/ 434001 w 2663714"/>
                <a:gd name="connsiteY18356" fmla="*/ 1242247 h 2179871"/>
                <a:gd name="connsiteX18357" fmla="*/ 436134 w 2663714"/>
                <a:gd name="connsiteY18357" fmla="*/ 1267425 h 2179871"/>
                <a:gd name="connsiteX18358" fmla="*/ 428370 w 2663714"/>
                <a:gd name="connsiteY18358" fmla="*/ 1273143 h 2179871"/>
                <a:gd name="connsiteX18359" fmla="*/ 424701 w 2663714"/>
                <a:gd name="connsiteY18359" fmla="*/ 1244551 h 2179871"/>
                <a:gd name="connsiteX18360" fmla="*/ 423592 w 2663714"/>
                <a:gd name="connsiteY18360" fmla="*/ 1234309 h 2179871"/>
                <a:gd name="connsiteX18361" fmla="*/ 434086 w 2663714"/>
                <a:gd name="connsiteY18361" fmla="*/ 1242332 h 2179871"/>
                <a:gd name="connsiteX18362" fmla="*/ 422568 w 2663714"/>
                <a:gd name="connsiteY18362" fmla="*/ 1244466 h 2179871"/>
                <a:gd name="connsiteX18363" fmla="*/ 424957 w 2663714"/>
                <a:gd name="connsiteY18363" fmla="*/ 1275704 h 2179871"/>
                <a:gd name="connsiteX18364" fmla="*/ 423336 w 2663714"/>
                <a:gd name="connsiteY18364" fmla="*/ 1276984 h 2179871"/>
                <a:gd name="connsiteX18365" fmla="*/ 414293 w 2663714"/>
                <a:gd name="connsiteY18365" fmla="*/ 1284665 h 2179871"/>
                <a:gd name="connsiteX18366" fmla="*/ 410453 w 2663714"/>
                <a:gd name="connsiteY18366" fmla="*/ 1288079 h 2179871"/>
                <a:gd name="connsiteX18367" fmla="*/ 409856 w 2663714"/>
                <a:gd name="connsiteY18367" fmla="*/ 1282275 h 2179871"/>
                <a:gd name="connsiteX18368" fmla="*/ 406529 w 2663714"/>
                <a:gd name="connsiteY18368" fmla="*/ 1233883 h 2179871"/>
                <a:gd name="connsiteX18369" fmla="*/ 406102 w 2663714"/>
                <a:gd name="connsiteY18369" fmla="*/ 1220910 h 2179871"/>
                <a:gd name="connsiteX18370" fmla="*/ 421800 w 2663714"/>
                <a:gd name="connsiteY18370" fmla="*/ 1232944 h 2179871"/>
                <a:gd name="connsiteX18371" fmla="*/ 422568 w 2663714"/>
                <a:gd name="connsiteY18371" fmla="*/ 1244466 h 2179871"/>
                <a:gd name="connsiteX18372" fmla="*/ 430588 w 2663714"/>
                <a:gd name="connsiteY18372" fmla="*/ 1331009 h 2179871"/>
                <a:gd name="connsiteX18373" fmla="*/ 432380 w 2663714"/>
                <a:gd name="connsiteY18373" fmla="*/ 1344836 h 2179871"/>
                <a:gd name="connsiteX18374" fmla="*/ 429905 w 2663714"/>
                <a:gd name="connsiteY18374" fmla="*/ 1347311 h 2179871"/>
                <a:gd name="connsiteX18375" fmla="*/ 418132 w 2663714"/>
                <a:gd name="connsiteY18375" fmla="*/ 1359943 h 2179871"/>
                <a:gd name="connsiteX18376" fmla="*/ 416340 w 2663714"/>
                <a:gd name="connsiteY18376" fmla="*/ 1343129 h 2179871"/>
                <a:gd name="connsiteX18377" fmla="*/ 430588 w 2663714"/>
                <a:gd name="connsiteY18377" fmla="*/ 1331009 h 2179871"/>
                <a:gd name="connsiteX18378" fmla="*/ 431441 w 2663714"/>
                <a:gd name="connsiteY18378" fmla="*/ 1348762 h 2179871"/>
                <a:gd name="connsiteX18379" fmla="*/ 432806 w 2663714"/>
                <a:gd name="connsiteY18379" fmla="*/ 1347652 h 2179871"/>
                <a:gd name="connsiteX18380" fmla="*/ 433148 w 2663714"/>
                <a:gd name="connsiteY18380" fmla="*/ 1349956 h 2179871"/>
                <a:gd name="connsiteX18381" fmla="*/ 433148 w 2663714"/>
                <a:gd name="connsiteY18381" fmla="*/ 1349956 h 2179871"/>
                <a:gd name="connsiteX18382" fmla="*/ 433148 w 2663714"/>
                <a:gd name="connsiteY18382" fmla="*/ 1350213 h 2179871"/>
                <a:gd name="connsiteX18383" fmla="*/ 433148 w 2663714"/>
                <a:gd name="connsiteY18383" fmla="*/ 1350468 h 2179871"/>
                <a:gd name="connsiteX18384" fmla="*/ 433148 w 2663714"/>
                <a:gd name="connsiteY18384" fmla="*/ 1350468 h 2179871"/>
                <a:gd name="connsiteX18385" fmla="*/ 434683 w 2663714"/>
                <a:gd name="connsiteY18385" fmla="*/ 1359003 h 2179871"/>
                <a:gd name="connsiteX18386" fmla="*/ 429052 w 2663714"/>
                <a:gd name="connsiteY18386" fmla="*/ 1365320 h 2179871"/>
                <a:gd name="connsiteX18387" fmla="*/ 420094 w 2663714"/>
                <a:gd name="connsiteY18387" fmla="*/ 1375732 h 2179871"/>
                <a:gd name="connsiteX18388" fmla="*/ 418302 w 2663714"/>
                <a:gd name="connsiteY18388" fmla="*/ 1360455 h 2179871"/>
                <a:gd name="connsiteX18389" fmla="*/ 431527 w 2663714"/>
                <a:gd name="connsiteY18389" fmla="*/ 1348676 h 2179871"/>
                <a:gd name="connsiteX18390" fmla="*/ 430588 w 2663714"/>
                <a:gd name="connsiteY18390" fmla="*/ 1366685 h 2179871"/>
                <a:gd name="connsiteX18391" fmla="*/ 435281 w 2663714"/>
                <a:gd name="connsiteY18391" fmla="*/ 1362332 h 2179871"/>
                <a:gd name="connsiteX18392" fmla="*/ 438352 w 2663714"/>
                <a:gd name="connsiteY18392" fmla="*/ 1379060 h 2179871"/>
                <a:gd name="connsiteX18393" fmla="*/ 435792 w 2663714"/>
                <a:gd name="connsiteY18393" fmla="*/ 1381877 h 2179871"/>
                <a:gd name="connsiteX18394" fmla="*/ 422824 w 2663714"/>
                <a:gd name="connsiteY18394" fmla="*/ 1396557 h 2179871"/>
                <a:gd name="connsiteX18395" fmla="*/ 420435 w 2663714"/>
                <a:gd name="connsiteY18395" fmla="*/ 1378890 h 2179871"/>
                <a:gd name="connsiteX18396" fmla="*/ 420179 w 2663714"/>
                <a:gd name="connsiteY18396" fmla="*/ 1376927 h 2179871"/>
                <a:gd name="connsiteX18397" fmla="*/ 430588 w 2663714"/>
                <a:gd name="connsiteY18397" fmla="*/ 1366685 h 2179871"/>
                <a:gd name="connsiteX18398" fmla="*/ 439290 w 2663714"/>
                <a:gd name="connsiteY18398" fmla="*/ 1385120 h 2179871"/>
                <a:gd name="connsiteX18399" fmla="*/ 439461 w 2663714"/>
                <a:gd name="connsiteY18399" fmla="*/ 1384950 h 2179871"/>
                <a:gd name="connsiteX18400" fmla="*/ 442618 w 2663714"/>
                <a:gd name="connsiteY18400" fmla="*/ 1400653 h 2179871"/>
                <a:gd name="connsiteX18401" fmla="*/ 426066 w 2663714"/>
                <a:gd name="connsiteY18401" fmla="*/ 1418321 h 2179871"/>
                <a:gd name="connsiteX18402" fmla="*/ 423421 w 2663714"/>
                <a:gd name="connsiteY18402" fmla="*/ 1400910 h 2179871"/>
                <a:gd name="connsiteX18403" fmla="*/ 439290 w 2663714"/>
                <a:gd name="connsiteY18403" fmla="*/ 1385205 h 2179871"/>
                <a:gd name="connsiteX18404" fmla="*/ 425298 w 2663714"/>
                <a:gd name="connsiteY18404" fmla="*/ 1426172 h 2179871"/>
                <a:gd name="connsiteX18405" fmla="*/ 425554 w 2663714"/>
                <a:gd name="connsiteY18405" fmla="*/ 1427453 h 2179871"/>
                <a:gd name="connsiteX18406" fmla="*/ 427602 w 2663714"/>
                <a:gd name="connsiteY18406" fmla="*/ 1436244 h 2179871"/>
                <a:gd name="connsiteX18407" fmla="*/ 412586 w 2663714"/>
                <a:gd name="connsiteY18407" fmla="*/ 1435305 h 2179871"/>
                <a:gd name="connsiteX18408" fmla="*/ 416084 w 2663714"/>
                <a:gd name="connsiteY18408" fmla="*/ 1431123 h 2179871"/>
                <a:gd name="connsiteX18409" fmla="*/ 421544 w 2663714"/>
                <a:gd name="connsiteY18409" fmla="*/ 1425831 h 2179871"/>
                <a:gd name="connsiteX18410" fmla="*/ 425298 w 2663714"/>
                <a:gd name="connsiteY18410" fmla="*/ 1426258 h 2179871"/>
                <a:gd name="connsiteX18411" fmla="*/ 429991 w 2663714"/>
                <a:gd name="connsiteY18411" fmla="*/ 1446144 h 2179871"/>
                <a:gd name="connsiteX18412" fmla="*/ 431697 w 2663714"/>
                <a:gd name="connsiteY18412" fmla="*/ 1453057 h 2179871"/>
                <a:gd name="connsiteX18413" fmla="*/ 422398 w 2663714"/>
                <a:gd name="connsiteY18413" fmla="*/ 1453314 h 2179871"/>
                <a:gd name="connsiteX18414" fmla="*/ 426493 w 2663714"/>
                <a:gd name="connsiteY18414" fmla="*/ 1449388 h 2179871"/>
                <a:gd name="connsiteX18415" fmla="*/ 429991 w 2663714"/>
                <a:gd name="connsiteY18415" fmla="*/ 1446230 h 2179871"/>
                <a:gd name="connsiteX18416" fmla="*/ 479048 w 2663714"/>
                <a:gd name="connsiteY18416" fmla="*/ 1487709 h 2179871"/>
                <a:gd name="connsiteX18417" fmla="*/ 479048 w 2663714"/>
                <a:gd name="connsiteY18417" fmla="*/ 1487709 h 2179871"/>
                <a:gd name="connsiteX18418" fmla="*/ 479048 w 2663714"/>
                <a:gd name="connsiteY18418" fmla="*/ 1487709 h 2179871"/>
                <a:gd name="connsiteX18419" fmla="*/ 479048 w 2663714"/>
                <a:gd name="connsiteY18419" fmla="*/ 1487709 h 2179871"/>
                <a:gd name="connsiteX18420" fmla="*/ 479475 w 2663714"/>
                <a:gd name="connsiteY18420" fmla="*/ 1487709 h 2179871"/>
                <a:gd name="connsiteX18421" fmla="*/ 479816 w 2663714"/>
                <a:gd name="connsiteY18421" fmla="*/ 1488733 h 2179871"/>
                <a:gd name="connsiteX18422" fmla="*/ 480072 w 2663714"/>
                <a:gd name="connsiteY18422" fmla="*/ 1488733 h 2179871"/>
                <a:gd name="connsiteX18423" fmla="*/ 479816 w 2663714"/>
                <a:gd name="connsiteY18423" fmla="*/ 1487709 h 2179871"/>
                <a:gd name="connsiteX18424" fmla="*/ 493126 w 2663714"/>
                <a:gd name="connsiteY18424" fmla="*/ 1486770 h 2179871"/>
                <a:gd name="connsiteX18425" fmla="*/ 495600 w 2663714"/>
                <a:gd name="connsiteY18425" fmla="*/ 1495561 h 2179871"/>
                <a:gd name="connsiteX18426" fmla="*/ 471114 w 2663714"/>
                <a:gd name="connsiteY18426" fmla="*/ 1496756 h 2179871"/>
                <a:gd name="connsiteX18427" fmla="*/ 471114 w 2663714"/>
                <a:gd name="connsiteY18427" fmla="*/ 1496756 h 2179871"/>
                <a:gd name="connsiteX18428" fmla="*/ 470943 w 2663714"/>
                <a:gd name="connsiteY18428" fmla="*/ 1496756 h 2179871"/>
                <a:gd name="connsiteX18429" fmla="*/ 470773 w 2663714"/>
                <a:gd name="connsiteY18429" fmla="*/ 1496756 h 2179871"/>
                <a:gd name="connsiteX18430" fmla="*/ 470773 w 2663714"/>
                <a:gd name="connsiteY18430" fmla="*/ 1496756 h 2179871"/>
                <a:gd name="connsiteX18431" fmla="*/ 467786 w 2663714"/>
                <a:gd name="connsiteY18431" fmla="*/ 1497098 h 2179871"/>
                <a:gd name="connsiteX18432" fmla="*/ 444665 w 2663714"/>
                <a:gd name="connsiteY18432" fmla="*/ 1488733 h 2179871"/>
                <a:gd name="connsiteX18433" fmla="*/ 479048 w 2663714"/>
                <a:gd name="connsiteY18433" fmla="*/ 1487709 h 2179871"/>
                <a:gd name="connsiteX18434" fmla="*/ 497221 w 2663714"/>
                <a:gd name="connsiteY18434" fmla="*/ 1501023 h 2179871"/>
                <a:gd name="connsiteX18435" fmla="*/ 499268 w 2663714"/>
                <a:gd name="connsiteY18435" fmla="*/ 1508534 h 2179871"/>
                <a:gd name="connsiteX18436" fmla="*/ 499098 w 2663714"/>
                <a:gd name="connsiteY18436" fmla="*/ 1508534 h 2179871"/>
                <a:gd name="connsiteX18437" fmla="*/ 482631 w 2663714"/>
                <a:gd name="connsiteY18437" fmla="*/ 1502559 h 2179871"/>
                <a:gd name="connsiteX18438" fmla="*/ 497221 w 2663714"/>
                <a:gd name="connsiteY18438" fmla="*/ 1501109 h 2179871"/>
                <a:gd name="connsiteX18439" fmla="*/ 516673 w 2663714"/>
                <a:gd name="connsiteY18439" fmla="*/ 1513655 h 2179871"/>
                <a:gd name="connsiteX18440" fmla="*/ 516929 w 2663714"/>
                <a:gd name="connsiteY18440" fmla="*/ 1514338 h 2179871"/>
                <a:gd name="connsiteX18441" fmla="*/ 516929 w 2663714"/>
                <a:gd name="connsiteY18441" fmla="*/ 1514508 h 2179871"/>
                <a:gd name="connsiteX18442" fmla="*/ 518465 w 2663714"/>
                <a:gd name="connsiteY18442" fmla="*/ 1513996 h 2179871"/>
                <a:gd name="connsiteX18443" fmla="*/ 518294 w 2663714"/>
                <a:gd name="connsiteY18443" fmla="*/ 1513399 h 2179871"/>
                <a:gd name="connsiteX18444" fmla="*/ 527082 w 2663714"/>
                <a:gd name="connsiteY18444" fmla="*/ 1512460 h 2179871"/>
                <a:gd name="connsiteX18445" fmla="*/ 528788 w 2663714"/>
                <a:gd name="connsiteY18445" fmla="*/ 1517410 h 2179871"/>
                <a:gd name="connsiteX18446" fmla="*/ 529556 w 2663714"/>
                <a:gd name="connsiteY18446" fmla="*/ 1517154 h 2179871"/>
                <a:gd name="connsiteX18447" fmla="*/ 528276 w 2663714"/>
                <a:gd name="connsiteY18447" fmla="*/ 1512289 h 2179871"/>
                <a:gd name="connsiteX18448" fmla="*/ 540647 w 2663714"/>
                <a:gd name="connsiteY18448" fmla="*/ 1511009 h 2179871"/>
                <a:gd name="connsiteX18449" fmla="*/ 543633 w 2663714"/>
                <a:gd name="connsiteY18449" fmla="*/ 1520910 h 2179871"/>
                <a:gd name="connsiteX18450" fmla="*/ 541757 w 2663714"/>
                <a:gd name="connsiteY18450" fmla="*/ 1521080 h 2179871"/>
                <a:gd name="connsiteX18451" fmla="*/ 536552 w 2663714"/>
                <a:gd name="connsiteY18451" fmla="*/ 1521677 h 2179871"/>
                <a:gd name="connsiteX18452" fmla="*/ 514114 w 2663714"/>
                <a:gd name="connsiteY18452" fmla="*/ 1513655 h 2179871"/>
                <a:gd name="connsiteX18453" fmla="*/ 516673 w 2663714"/>
                <a:gd name="connsiteY18453" fmla="*/ 1513399 h 2179871"/>
                <a:gd name="connsiteX18454" fmla="*/ 602843 w 2663714"/>
                <a:gd name="connsiteY18454" fmla="*/ 1514338 h 2179871"/>
                <a:gd name="connsiteX18455" fmla="*/ 619822 w 2663714"/>
                <a:gd name="connsiteY18455" fmla="*/ 1542418 h 2179871"/>
                <a:gd name="connsiteX18456" fmla="*/ 624173 w 2663714"/>
                <a:gd name="connsiteY18456" fmla="*/ 1550355 h 2179871"/>
                <a:gd name="connsiteX18457" fmla="*/ 562574 w 2663714"/>
                <a:gd name="connsiteY18457" fmla="*/ 1530895 h 2179871"/>
                <a:gd name="connsiteX18458" fmla="*/ 558735 w 2663714"/>
                <a:gd name="connsiteY18458" fmla="*/ 1516386 h 2179871"/>
                <a:gd name="connsiteX18459" fmla="*/ 557028 w 2663714"/>
                <a:gd name="connsiteY18459" fmla="*/ 1509644 h 2179871"/>
                <a:gd name="connsiteX18460" fmla="*/ 566669 w 2663714"/>
                <a:gd name="connsiteY18460" fmla="*/ 1508790 h 2179871"/>
                <a:gd name="connsiteX18461" fmla="*/ 568972 w 2663714"/>
                <a:gd name="connsiteY18461" fmla="*/ 1516557 h 2179871"/>
                <a:gd name="connsiteX18462" fmla="*/ 569228 w 2663714"/>
                <a:gd name="connsiteY18462" fmla="*/ 1516557 h 2179871"/>
                <a:gd name="connsiteX18463" fmla="*/ 567522 w 2663714"/>
                <a:gd name="connsiteY18463" fmla="*/ 1508790 h 2179871"/>
                <a:gd name="connsiteX18464" fmla="*/ 571105 w 2663714"/>
                <a:gd name="connsiteY18464" fmla="*/ 1508449 h 2179871"/>
                <a:gd name="connsiteX18465" fmla="*/ 596786 w 2663714"/>
                <a:gd name="connsiteY18465" fmla="*/ 1506571 h 2179871"/>
                <a:gd name="connsiteX18466" fmla="*/ 596786 w 2663714"/>
                <a:gd name="connsiteY18466" fmla="*/ 1506229 h 2179871"/>
                <a:gd name="connsiteX18467" fmla="*/ 571191 w 2663714"/>
                <a:gd name="connsiteY18467" fmla="*/ 1506315 h 2179871"/>
                <a:gd name="connsiteX18468" fmla="*/ 567010 w 2663714"/>
                <a:gd name="connsiteY18468" fmla="*/ 1506315 h 2179871"/>
                <a:gd name="connsiteX18469" fmla="*/ 564792 w 2663714"/>
                <a:gd name="connsiteY18469" fmla="*/ 1496073 h 2179871"/>
                <a:gd name="connsiteX18470" fmla="*/ 570594 w 2663714"/>
                <a:gd name="connsiteY18470" fmla="*/ 1495817 h 2179871"/>
                <a:gd name="connsiteX18471" fmla="*/ 570594 w 2663714"/>
                <a:gd name="connsiteY18471" fmla="*/ 1495476 h 2179871"/>
                <a:gd name="connsiteX18472" fmla="*/ 564621 w 2663714"/>
                <a:gd name="connsiteY18472" fmla="*/ 1495305 h 2179871"/>
                <a:gd name="connsiteX18473" fmla="*/ 563854 w 2663714"/>
                <a:gd name="connsiteY18473" fmla="*/ 1491976 h 2179871"/>
                <a:gd name="connsiteX18474" fmla="*/ 561977 w 2663714"/>
                <a:gd name="connsiteY18474" fmla="*/ 1483356 h 2179871"/>
                <a:gd name="connsiteX18475" fmla="*/ 571532 w 2663714"/>
                <a:gd name="connsiteY18475" fmla="*/ 1483100 h 2179871"/>
                <a:gd name="connsiteX18476" fmla="*/ 571532 w 2663714"/>
                <a:gd name="connsiteY18476" fmla="*/ 1482759 h 2179871"/>
                <a:gd name="connsiteX18477" fmla="*/ 561721 w 2663714"/>
                <a:gd name="connsiteY18477" fmla="*/ 1482246 h 2179871"/>
                <a:gd name="connsiteX18478" fmla="*/ 560270 w 2663714"/>
                <a:gd name="connsiteY18478" fmla="*/ 1475590 h 2179871"/>
                <a:gd name="connsiteX18479" fmla="*/ 561465 w 2663714"/>
                <a:gd name="connsiteY18479" fmla="*/ 1475590 h 2179871"/>
                <a:gd name="connsiteX18480" fmla="*/ 582623 w 2663714"/>
                <a:gd name="connsiteY18480" fmla="*/ 1475163 h 2179871"/>
                <a:gd name="connsiteX18481" fmla="*/ 602673 w 2663714"/>
                <a:gd name="connsiteY18481" fmla="*/ 1514167 h 2179871"/>
                <a:gd name="connsiteX18482" fmla="*/ 540306 w 2663714"/>
                <a:gd name="connsiteY18482" fmla="*/ 1357809 h 2179871"/>
                <a:gd name="connsiteX18483" fmla="*/ 582538 w 2663714"/>
                <a:gd name="connsiteY18483" fmla="*/ 1474651 h 2179871"/>
                <a:gd name="connsiteX18484" fmla="*/ 561891 w 2663714"/>
                <a:gd name="connsiteY18484" fmla="*/ 1473712 h 2179871"/>
                <a:gd name="connsiteX18485" fmla="*/ 560100 w 2663714"/>
                <a:gd name="connsiteY18485" fmla="*/ 1473712 h 2179871"/>
                <a:gd name="connsiteX18486" fmla="*/ 557881 w 2663714"/>
                <a:gd name="connsiteY18486" fmla="*/ 1463470 h 2179871"/>
                <a:gd name="connsiteX18487" fmla="*/ 574689 w 2663714"/>
                <a:gd name="connsiteY18487" fmla="*/ 1464836 h 2179871"/>
                <a:gd name="connsiteX18488" fmla="*/ 574689 w 2663714"/>
                <a:gd name="connsiteY18488" fmla="*/ 1464494 h 2179871"/>
                <a:gd name="connsiteX18489" fmla="*/ 557625 w 2663714"/>
                <a:gd name="connsiteY18489" fmla="*/ 1462104 h 2179871"/>
                <a:gd name="connsiteX18490" fmla="*/ 554981 w 2663714"/>
                <a:gd name="connsiteY18490" fmla="*/ 1449985 h 2179871"/>
                <a:gd name="connsiteX18491" fmla="*/ 562403 w 2663714"/>
                <a:gd name="connsiteY18491" fmla="*/ 1450497 h 2179871"/>
                <a:gd name="connsiteX18492" fmla="*/ 562403 w 2663714"/>
                <a:gd name="connsiteY18492" fmla="*/ 1450156 h 2179871"/>
                <a:gd name="connsiteX18493" fmla="*/ 554810 w 2663714"/>
                <a:gd name="connsiteY18493" fmla="*/ 1449131 h 2179871"/>
                <a:gd name="connsiteX18494" fmla="*/ 549094 w 2663714"/>
                <a:gd name="connsiteY18494" fmla="*/ 1423783 h 2179871"/>
                <a:gd name="connsiteX18495" fmla="*/ 549094 w 2663714"/>
                <a:gd name="connsiteY18495" fmla="*/ 1423783 h 2179871"/>
                <a:gd name="connsiteX18496" fmla="*/ 549094 w 2663714"/>
                <a:gd name="connsiteY18496" fmla="*/ 1423783 h 2179871"/>
                <a:gd name="connsiteX18497" fmla="*/ 549094 w 2663714"/>
                <a:gd name="connsiteY18497" fmla="*/ 1423783 h 2179871"/>
                <a:gd name="connsiteX18498" fmla="*/ 549094 w 2663714"/>
                <a:gd name="connsiteY18498" fmla="*/ 1423783 h 2179871"/>
                <a:gd name="connsiteX18499" fmla="*/ 535528 w 2663714"/>
                <a:gd name="connsiteY18499" fmla="*/ 1377353 h 2179871"/>
                <a:gd name="connsiteX18500" fmla="*/ 536723 w 2663714"/>
                <a:gd name="connsiteY18500" fmla="*/ 1376244 h 2179871"/>
                <a:gd name="connsiteX18501" fmla="*/ 536552 w 2663714"/>
                <a:gd name="connsiteY18501" fmla="*/ 1375988 h 2179871"/>
                <a:gd name="connsiteX18502" fmla="*/ 535358 w 2663714"/>
                <a:gd name="connsiteY18502" fmla="*/ 1376841 h 2179871"/>
                <a:gd name="connsiteX18503" fmla="*/ 529385 w 2663714"/>
                <a:gd name="connsiteY18503" fmla="*/ 1356699 h 2179871"/>
                <a:gd name="connsiteX18504" fmla="*/ 522816 w 2663714"/>
                <a:gd name="connsiteY18504" fmla="*/ 1334338 h 2179871"/>
                <a:gd name="connsiteX18505" fmla="*/ 533907 w 2663714"/>
                <a:gd name="connsiteY18505" fmla="*/ 1324694 h 2179871"/>
                <a:gd name="connsiteX18506" fmla="*/ 535187 w 2663714"/>
                <a:gd name="connsiteY18506" fmla="*/ 1323584 h 2179871"/>
                <a:gd name="connsiteX18507" fmla="*/ 535528 w 2663714"/>
                <a:gd name="connsiteY18507" fmla="*/ 1326656 h 2179871"/>
                <a:gd name="connsiteX18508" fmla="*/ 540306 w 2663714"/>
                <a:gd name="connsiteY18508" fmla="*/ 1357809 h 2179871"/>
                <a:gd name="connsiteX18509" fmla="*/ 549862 w 2663714"/>
                <a:gd name="connsiteY18509" fmla="*/ 1311465 h 2179871"/>
                <a:gd name="connsiteX18510" fmla="*/ 552165 w 2663714"/>
                <a:gd name="connsiteY18510" fmla="*/ 1309587 h 2179871"/>
                <a:gd name="connsiteX18511" fmla="*/ 553104 w 2663714"/>
                <a:gd name="connsiteY18511" fmla="*/ 1310611 h 2179871"/>
                <a:gd name="connsiteX18512" fmla="*/ 559161 w 2663714"/>
                <a:gd name="connsiteY18512" fmla="*/ 1317353 h 2179871"/>
                <a:gd name="connsiteX18513" fmla="*/ 559161 w 2663714"/>
                <a:gd name="connsiteY18513" fmla="*/ 1317353 h 2179871"/>
                <a:gd name="connsiteX18514" fmla="*/ 558308 w 2663714"/>
                <a:gd name="connsiteY18514" fmla="*/ 1316927 h 2179871"/>
                <a:gd name="connsiteX18515" fmla="*/ 549862 w 2663714"/>
                <a:gd name="connsiteY18515" fmla="*/ 1311465 h 2179871"/>
                <a:gd name="connsiteX18516" fmla="*/ 681591 w 2663714"/>
                <a:gd name="connsiteY18516" fmla="*/ 1371464 h 2179871"/>
                <a:gd name="connsiteX18517" fmla="*/ 658300 w 2663714"/>
                <a:gd name="connsiteY18517" fmla="*/ 1378292 h 2179871"/>
                <a:gd name="connsiteX18518" fmla="*/ 625538 w 2663714"/>
                <a:gd name="connsiteY18518" fmla="*/ 1362759 h 2179871"/>
                <a:gd name="connsiteX18519" fmla="*/ 585609 w 2663714"/>
                <a:gd name="connsiteY18519" fmla="*/ 1335106 h 2179871"/>
                <a:gd name="connsiteX18520" fmla="*/ 590387 w 2663714"/>
                <a:gd name="connsiteY18520" fmla="*/ 1322816 h 2179871"/>
                <a:gd name="connsiteX18521" fmla="*/ 596360 w 2663714"/>
                <a:gd name="connsiteY18521" fmla="*/ 1307026 h 2179871"/>
                <a:gd name="connsiteX18522" fmla="*/ 605488 w 2663714"/>
                <a:gd name="connsiteY18522" fmla="*/ 1307026 h 2179871"/>
                <a:gd name="connsiteX18523" fmla="*/ 605488 w 2663714"/>
                <a:gd name="connsiteY18523" fmla="*/ 1307026 h 2179871"/>
                <a:gd name="connsiteX18524" fmla="*/ 605488 w 2663714"/>
                <a:gd name="connsiteY18524" fmla="*/ 1307026 h 2179871"/>
                <a:gd name="connsiteX18525" fmla="*/ 605488 w 2663714"/>
                <a:gd name="connsiteY18525" fmla="*/ 1307026 h 2179871"/>
                <a:gd name="connsiteX18526" fmla="*/ 607877 w 2663714"/>
                <a:gd name="connsiteY18526" fmla="*/ 1306600 h 2179871"/>
                <a:gd name="connsiteX18527" fmla="*/ 608986 w 2663714"/>
                <a:gd name="connsiteY18527" fmla="*/ 1307368 h 2179871"/>
                <a:gd name="connsiteX18528" fmla="*/ 607109 w 2663714"/>
                <a:gd name="connsiteY18528" fmla="*/ 1315732 h 2179871"/>
                <a:gd name="connsiteX18529" fmla="*/ 606768 w 2663714"/>
                <a:gd name="connsiteY18529" fmla="*/ 1317183 h 2179871"/>
                <a:gd name="connsiteX18530" fmla="*/ 605403 w 2663714"/>
                <a:gd name="connsiteY18530" fmla="*/ 1308136 h 2179871"/>
                <a:gd name="connsiteX18531" fmla="*/ 605062 w 2663714"/>
                <a:gd name="connsiteY18531" fmla="*/ 1308136 h 2179871"/>
                <a:gd name="connsiteX18532" fmla="*/ 605744 w 2663714"/>
                <a:gd name="connsiteY18532" fmla="*/ 1321365 h 2179871"/>
                <a:gd name="connsiteX18533" fmla="*/ 606000 w 2663714"/>
                <a:gd name="connsiteY18533" fmla="*/ 1325461 h 2179871"/>
                <a:gd name="connsiteX18534" fmla="*/ 607280 w 2663714"/>
                <a:gd name="connsiteY18534" fmla="*/ 1321536 h 2179871"/>
                <a:gd name="connsiteX18535" fmla="*/ 609072 w 2663714"/>
                <a:gd name="connsiteY18535" fmla="*/ 1316159 h 2179871"/>
                <a:gd name="connsiteX18536" fmla="*/ 611375 w 2663714"/>
                <a:gd name="connsiteY18536" fmla="*/ 1309160 h 2179871"/>
                <a:gd name="connsiteX18537" fmla="*/ 618883 w 2663714"/>
                <a:gd name="connsiteY18537" fmla="*/ 1314793 h 2179871"/>
                <a:gd name="connsiteX18538" fmla="*/ 615385 w 2663714"/>
                <a:gd name="connsiteY18538" fmla="*/ 1328363 h 2179871"/>
                <a:gd name="connsiteX18539" fmla="*/ 610778 w 2663714"/>
                <a:gd name="connsiteY18539" fmla="*/ 1344324 h 2179871"/>
                <a:gd name="connsiteX18540" fmla="*/ 611034 w 2663714"/>
                <a:gd name="connsiteY18540" fmla="*/ 1344409 h 2179871"/>
                <a:gd name="connsiteX18541" fmla="*/ 617347 w 2663714"/>
                <a:gd name="connsiteY18541" fmla="*/ 1328876 h 2179871"/>
                <a:gd name="connsiteX18542" fmla="*/ 621955 w 2663714"/>
                <a:gd name="connsiteY18542" fmla="*/ 1317097 h 2179871"/>
                <a:gd name="connsiteX18543" fmla="*/ 622296 w 2663714"/>
                <a:gd name="connsiteY18543" fmla="*/ 1317353 h 2179871"/>
                <a:gd name="connsiteX18544" fmla="*/ 628524 w 2663714"/>
                <a:gd name="connsiteY18544" fmla="*/ 1321962 h 2179871"/>
                <a:gd name="connsiteX18545" fmla="*/ 627586 w 2663714"/>
                <a:gd name="connsiteY18545" fmla="*/ 1326827 h 2179871"/>
                <a:gd name="connsiteX18546" fmla="*/ 624685 w 2663714"/>
                <a:gd name="connsiteY18546" fmla="*/ 1340568 h 2179871"/>
                <a:gd name="connsiteX18547" fmla="*/ 624941 w 2663714"/>
                <a:gd name="connsiteY18547" fmla="*/ 1340568 h 2179871"/>
                <a:gd name="connsiteX18548" fmla="*/ 629548 w 2663714"/>
                <a:gd name="connsiteY18548" fmla="*/ 1327254 h 2179871"/>
                <a:gd name="connsiteX18549" fmla="*/ 630742 w 2663714"/>
                <a:gd name="connsiteY18549" fmla="*/ 1323669 h 2179871"/>
                <a:gd name="connsiteX18550" fmla="*/ 647379 w 2663714"/>
                <a:gd name="connsiteY18550" fmla="*/ 1335703 h 2179871"/>
                <a:gd name="connsiteX18551" fmla="*/ 647550 w 2663714"/>
                <a:gd name="connsiteY18551" fmla="*/ 1336813 h 2179871"/>
                <a:gd name="connsiteX18552" fmla="*/ 647891 w 2663714"/>
                <a:gd name="connsiteY18552" fmla="*/ 1339459 h 2179871"/>
                <a:gd name="connsiteX18553" fmla="*/ 648574 w 2663714"/>
                <a:gd name="connsiteY18553" fmla="*/ 1336813 h 2179871"/>
                <a:gd name="connsiteX18554" fmla="*/ 648574 w 2663714"/>
                <a:gd name="connsiteY18554" fmla="*/ 1336642 h 2179871"/>
                <a:gd name="connsiteX18555" fmla="*/ 679373 w 2663714"/>
                <a:gd name="connsiteY18555" fmla="*/ 1358662 h 2179871"/>
                <a:gd name="connsiteX18556" fmla="*/ 686796 w 2663714"/>
                <a:gd name="connsiteY18556" fmla="*/ 1364551 h 2179871"/>
                <a:gd name="connsiteX18557" fmla="*/ 681506 w 2663714"/>
                <a:gd name="connsiteY18557" fmla="*/ 1371464 h 2179871"/>
                <a:gd name="connsiteX18558" fmla="*/ 711964 w 2663714"/>
                <a:gd name="connsiteY18558" fmla="*/ 1241223 h 2179871"/>
                <a:gd name="connsiteX18559" fmla="*/ 817758 w 2663714"/>
                <a:gd name="connsiteY18559" fmla="*/ 1320938 h 2179871"/>
                <a:gd name="connsiteX18560" fmla="*/ 826545 w 2663714"/>
                <a:gd name="connsiteY18560" fmla="*/ 1328790 h 2179871"/>
                <a:gd name="connsiteX18561" fmla="*/ 818440 w 2663714"/>
                <a:gd name="connsiteY18561" fmla="*/ 1352261 h 2179871"/>
                <a:gd name="connsiteX18562" fmla="*/ 778341 w 2663714"/>
                <a:gd name="connsiteY18562" fmla="*/ 1408591 h 2179871"/>
                <a:gd name="connsiteX18563" fmla="*/ 771942 w 2663714"/>
                <a:gd name="connsiteY18563" fmla="*/ 1405689 h 2179871"/>
                <a:gd name="connsiteX18564" fmla="*/ 652072 w 2663714"/>
                <a:gd name="connsiteY18564" fmla="*/ 1323499 h 2179871"/>
                <a:gd name="connsiteX18565" fmla="*/ 654546 w 2663714"/>
                <a:gd name="connsiteY18565" fmla="*/ 1313086 h 2179871"/>
                <a:gd name="connsiteX18566" fmla="*/ 656679 w 2663714"/>
                <a:gd name="connsiteY18566" fmla="*/ 1310782 h 2179871"/>
                <a:gd name="connsiteX18567" fmla="*/ 662054 w 2663714"/>
                <a:gd name="connsiteY18567" fmla="*/ 1302332 h 2179871"/>
                <a:gd name="connsiteX18568" fmla="*/ 662054 w 2663714"/>
                <a:gd name="connsiteY18568" fmla="*/ 1302332 h 2179871"/>
                <a:gd name="connsiteX18569" fmla="*/ 662054 w 2663714"/>
                <a:gd name="connsiteY18569" fmla="*/ 1302332 h 2179871"/>
                <a:gd name="connsiteX18570" fmla="*/ 662054 w 2663714"/>
                <a:gd name="connsiteY18570" fmla="*/ 1302332 h 2179871"/>
                <a:gd name="connsiteX18571" fmla="*/ 662054 w 2663714"/>
                <a:gd name="connsiteY18571" fmla="*/ 1302332 h 2179871"/>
                <a:gd name="connsiteX18572" fmla="*/ 662480 w 2663714"/>
                <a:gd name="connsiteY18572" fmla="*/ 1300796 h 2179871"/>
                <a:gd name="connsiteX18573" fmla="*/ 681762 w 2663714"/>
                <a:gd name="connsiteY18573" fmla="*/ 1301649 h 2179871"/>
                <a:gd name="connsiteX18574" fmla="*/ 681762 w 2663714"/>
                <a:gd name="connsiteY18574" fmla="*/ 1301649 h 2179871"/>
                <a:gd name="connsiteX18575" fmla="*/ 681762 w 2663714"/>
                <a:gd name="connsiteY18575" fmla="*/ 1301649 h 2179871"/>
                <a:gd name="connsiteX18576" fmla="*/ 681762 w 2663714"/>
                <a:gd name="connsiteY18576" fmla="*/ 1301649 h 2179871"/>
                <a:gd name="connsiteX18577" fmla="*/ 681762 w 2663714"/>
                <a:gd name="connsiteY18577" fmla="*/ 1301649 h 2179871"/>
                <a:gd name="connsiteX18578" fmla="*/ 741740 w 2663714"/>
                <a:gd name="connsiteY18578" fmla="*/ 1299857 h 2179871"/>
                <a:gd name="connsiteX18579" fmla="*/ 763155 w 2663714"/>
                <a:gd name="connsiteY18579" fmla="*/ 1299259 h 2179871"/>
                <a:gd name="connsiteX18580" fmla="*/ 763155 w 2663714"/>
                <a:gd name="connsiteY18580" fmla="*/ 1298918 h 2179871"/>
                <a:gd name="connsiteX18581" fmla="*/ 741911 w 2663714"/>
                <a:gd name="connsiteY18581" fmla="*/ 1297809 h 2179871"/>
                <a:gd name="connsiteX18582" fmla="*/ 681933 w 2663714"/>
                <a:gd name="connsiteY18582" fmla="*/ 1294651 h 2179871"/>
                <a:gd name="connsiteX18583" fmla="*/ 681933 w 2663714"/>
                <a:gd name="connsiteY18583" fmla="*/ 1294651 h 2179871"/>
                <a:gd name="connsiteX18584" fmla="*/ 681762 w 2663714"/>
                <a:gd name="connsiteY18584" fmla="*/ 1294651 h 2179871"/>
                <a:gd name="connsiteX18585" fmla="*/ 681591 w 2663714"/>
                <a:gd name="connsiteY18585" fmla="*/ 1294651 h 2179871"/>
                <a:gd name="connsiteX18586" fmla="*/ 681591 w 2663714"/>
                <a:gd name="connsiteY18586" fmla="*/ 1294651 h 2179871"/>
                <a:gd name="connsiteX18587" fmla="*/ 669476 w 2663714"/>
                <a:gd name="connsiteY18587" fmla="*/ 1294907 h 2179871"/>
                <a:gd name="connsiteX18588" fmla="*/ 663419 w 2663714"/>
                <a:gd name="connsiteY18588" fmla="*/ 1286713 h 2179871"/>
                <a:gd name="connsiteX18589" fmla="*/ 662992 w 2663714"/>
                <a:gd name="connsiteY18589" fmla="*/ 1282702 h 2179871"/>
                <a:gd name="connsiteX18590" fmla="*/ 662736 w 2663714"/>
                <a:gd name="connsiteY18590" fmla="*/ 1280995 h 2179871"/>
                <a:gd name="connsiteX18591" fmla="*/ 692512 w 2663714"/>
                <a:gd name="connsiteY18591" fmla="*/ 1279374 h 2179871"/>
                <a:gd name="connsiteX18592" fmla="*/ 713329 w 2663714"/>
                <a:gd name="connsiteY18592" fmla="*/ 1278349 h 2179871"/>
                <a:gd name="connsiteX18593" fmla="*/ 713329 w 2663714"/>
                <a:gd name="connsiteY18593" fmla="*/ 1278008 h 2179871"/>
                <a:gd name="connsiteX18594" fmla="*/ 692682 w 2663714"/>
                <a:gd name="connsiteY18594" fmla="*/ 1277240 h 2179871"/>
                <a:gd name="connsiteX18595" fmla="*/ 661713 w 2663714"/>
                <a:gd name="connsiteY18595" fmla="*/ 1275959 h 2179871"/>
                <a:gd name="connsiteX18596" fmla="*/ 661713 w 2663714"/>
                <a:gd name="connsiteY18596" fmla="*/ 1275959 h 2179871"/>
                <a:gd name="connsiteX18597" fmla="*/ 661457 w 2663714"/>
                <a:gd name="connsiteY18597" fmla="*/ 1275959 h 2179871"/>
                <a:gd name="connsiteX18598" fmla="*/ 661457 w 2663714"/>
                <a:gd name="connsiteY18598" fmla="*/ 1275959 h 2179871"/>
                <a:gd name="connsiteX18599" fmla="*/ 659750 w 2663714"/>
                <a:gd name="connsiteY18599" fmla="*/ 1275959 h 2179871"/>
                <a:gd name="connsiteX18600" fmla="*/ 660347 w 2663714"/>
                <a:gd name="connsiteY18600" fmla="*/ 1256073 h 2179871"/>
                <a:gd name="connsiteX18601" fmla="*/ 660347 w 2663714"/>
                <a:gd name="connsiteY18601" fmla="*/ 1255220 h 2179871"/>
                <a:gd name="connsiteX18602" fmla="*/ 664101 w 2663714"/>
                <a:gd name="connsiteY18602" fmla="*/ 1254879 h 2179871"/>
                <a:gd name="connsiteX18603" fmla="*/ 683468 w 2663714"/>
                <a:gd name="connsiteY18603" fmla="*/ 1253086 h 2179871"/>
                <a:gd name="connsiteX18604" fmla="*/ 683468 w 2663714"/>
                <a:gd name="connsiteY18604" fmla="*/ 1252745 h 2179871"/>
                <a:gd name="connsiteX18605" fmla="*/ 664101 w 2663714"/>
                <a:gd name="connsiteY18605" fmla="*/ 1252745 h 2179871"/>
                <a:gd name="connsiteX18606" fmla="*/ 660347 w 2663714"/>
                <a:gd name="connsiteY18606" fmla="*/ 1252745 h 2179871"/>
                <a:gd name="connsiteX18607" fmla="*/ 660518 w 2663714"/>
                <a:gd name="connsiteY18607" fmla="*/ 1242673 h 2179871"/>
                <a:gd name="connsiteX18608" fmla="*/ 660177 w 2663714"/>
                <a:gd name="connsiteY18608" fmla="*/ 1242673 h 2179871"/>
                <a:gd name="connsiteX18609" fmla="*/ 658641 w 2663714"/>
                <a:gd name="connsiteY18609" fmla="*/ 1252745 h 2179871"/>
                <a:gd name="connsiteX18610" fmla="*/ 646355 w 2663714"/>
                <a:gd name="connsiteY18610" fmla="*/ 1252745 h 2179871"/>
                <a:gd name="connsiteX18611" fmla="*/ 646611 w 2663714"/>
                <a:gd name="connsiteY18611" fmla="*/ 1250355 h 2179871"/>
                <a:gd name="connsiteX18612" fmla="*/ 647891 w 2663714"/>
                <a:gd name="connsiteY18612" fmla="*/ 1238918 h 2179871"/>
                <a:gd name="connsiteX18613" fmla="*/ 670159 w 2663714"/>
                <a:gd name="connsiteY18613" fmla="*/ 1235675 h 2179871"/>
                <a:gd name="connsiteX18614" fmla="*/ 670159 w 2663714"/>
                <a:gd name="connsiteY18614" fmla="*/ 1235333 h 2179871"/>
                <a:gd name="connsiteX18615" fmla="*/ 648147 w 2663714"/>
                <a:gd name="connsiteY18615" fmla="*/ 1237041 h 2179871"/>
                <a:gd name="connsiteX18616" fmla="*/ 648147 w 2663714"/>
                <a:gd name="connsiteY18616" fmla="*/ 1236272 h 2179871"/>
                <a:gd name="connsiteX18617" fmla="*/ 647891 w 2663714"/>
                <a:gd name="connsiteY18617" fmla="*/ 1236272 h 2179871"/>
                <a:gd name="connsiteX18618" fmla="*/ 647720 w 2663714"/>
                <a:gd name="connsiteY18618" fmla="*/ 1237126 h 2179871"/>
                <a:gd name="connsiteX18619" fmla="*/ 644564 w 2663714"/>
                <a:gd name="connsiteY18619" fmla="*/ 1237382 h 2179871"/>
                <a:gd name="connsiteX18620" fmla="*/ 641663 w 2663714"/>
                <a:gd name="connsiteY18620" fmla="*/ 1237553 h 2179871"/>
                <a:gd name="connsiteX18621" fmla="*/ 643881 w 2663714"/>
                <a:gd name="connsiteY18621" fmla="*/ 1221934 h 2179871"/>
                <a:gd name="connsiteX18622" fmla="*/ 643625 w 2663714"/>
                <a:gd name="connsiteY18622" fmla="*/ 1221934 h 2179871"/>
                <a:gd name="connsiteX18623" fmla="*/ 639701 w 2663714"/>
                <a:gd name="connsiteY18623" fmla="*/ 1237809 h 2179871"/>
                <a:gd name="connsiteX18624" fmla="*/ 630913 w 2663714"/>
                <a:gd name="connsiteY18624" fmla="*/ 1238491 h 2179871"/>
                <a:gd name="connsiteX18625" fmla="*/ 635691 w 2663714"/>
                <a:gd name="connsiteY18625" fmla="*/ 1213741 h 2179871"/>
                <a:gd name="connsiteX18626" fmla="*/ 639274 w 2663714"/>
                <a:gd name="connsiteY18626" fmla="*/ 1195134 h 2179871"/>
                <a:gd name="connsiteX18627" fmla="*/ 639018 w 2663714"/>
                <a:gd name="connsiteY18627" fmla="*/ 1195134 h 2179871"/>
                <a:gd name="connsiteX18628" fmla="*/ 633814 w 2663714"/>
                <a:gd name="connsiteY18628" fmla="*/ 1213229 h 2179871"/>
                <a:gd name="connsiteX18629" fmla="*/ 626050 w 2663714"/>
                <a:gd name="connsiteY18629" fmla="*/ 1238918 h 2179871"/>
                <a:gd name="connsiteX18630" fmla="*/ 623320 w 2663714"/>
                <a:gd name="connsiteY18630" fmla="*/ 1239089 h 2179871"/>
                <a:gd name="connsiteX18631" fmla="*/ 618115 w 2663714"/>
                <a:gd name="connsiteY18631" fmla="*/ 1234309 h 2179871"/>
                <a:gd name="connsiteX18632" fmla="*/ 622637 w 2663714"/>
                <a:gd name="connsiteY18632" fmla="*/ 1215277 h 2179871"/>
                <a:gd name="connsiteX18633" fmla="*/ 627842 w 2663714"/>
                <a:gd name="connsiteY18633" fmla="*/ 1192574 h 2179871"/>
                <a:gd name="connsiteX18634" fmla="*/ 627586 w 2663714"/>
                <a:gd name="connsiteY18634" fmla="*/ 1192574 h 2179871"/>
                <a:gd name="connsiteX18635" fmla="*/ 620760 w 2663714"/>
                <a:gd name="connsiteY18635" fmla="*/ 1214679 h 2179871"/>
                <a:gd name="connsiteX18636" fmla="*/ 615215 w 2663714"/>
                <a:gd name="connsiteY18636" fmla="*/ 1231749 h 2179871"/>
                <a:gd name="connsiteX18637" fmla="*/ 602929 w 2663714"/>
                <a:gd name="connsiteY18637" fmla="*/ 1221422 h 2179871"/>
                <a:gd name="connsiteX18638" fmla="*/ 607451 w 2663714"/>
                <a:gd name="connsiteY18638" fmla="*/ 1199914 h 2179871"/>
                <a:gd name="connsiteX18639" fmla="*/ 611375 w 2663714"/>
                <a:gd name="connsiteY18639" fmla="*/ 1180881 h 2179871"/>
                <a:gd name="connsiteX18640" fmla="*/ 611119 w 2663714"/>
                <a:gd name="connsiteY18640" fmla="*/ 1180881 h 2179871"/>
                <a:gd name="connsiteX18641" fmla="*/ 605488 w 2663714"/>
                <a:gd name="connsiteY18641" fmla="*/ 1199317 h 2179871"/>
                <a:gd name="connsiteX18642" fmla="*/ 599346 w 2663714"/>
                <a:gd name="connsiteY18642" fmla="*/ 1218520 h 2179871"/>
                <a:gd name="connsiteX18643" fmla="*/ 592179 w 2663714"/>
                <a:gd name="connsiteY18643" fmla="*/ 1212887 h 2179871"/>
                <a:gd name="connsiteX18644" fmla="*/ 594483 w 2663714"/>
                <a:gd name="connsiteY18644" fmla="*/ 1203413 h 2179871"/>
                <a:gd name="connsiteX18645" fmla="*/ 599346 w 2663714"/>
                <a:gd name="connsiteY18645" fmla="*/ 1183612 h 2179871"/>
                <a:gd name="connsiteX18646" fmla="*/ 599089 w 2663714"/>
                <a:gd name="connsiteY18646" fmla="*/ 1183612 h 2179871"/>
                <a:gd name="connsiteX18647" fmla="*/ 592606 w 2663714"/>
                <a:gd name="connsiteY18647" fmla="*/ 1202816 h 2179871"/>
                <a:gd name="connsiteX18648" fmla="*/ 589790 w 2663714"/>
                <a:gd name="connsiteY18648" fmla="*/ 1211009 h 2179871"/>
                <a:gd name="connsiteX18649" fmla="*/ 579808 w 2663714"/>
                <a:gd name="connsiteY18649" fmla="*/ 1203413 h 2179871"/>
                <a:gd name="connsiteX18650" fmla="*/ 581514 w 2663714"/>
                <a:gd name="connsiteY18650" fmla="*/ 1196671 h 2179871"/>
                <a:gd name="connsiteX18651" fmla="*/ 585695 w 2663714"/>
                <a:gd name="connsiteY18651" fmla="*/ 1180369 h 2179871"/>
                <a:gd name="connsiteX18652" fmla="*/ 585439 w 2663714"/>
                <a:gd name="connsiteY18652" fmla="*/ 1180284 h 2179871"/>
                <a:gd name="connsiteX18653" fmla="*/ 579637 w 2663714"/>
                <a:gd name="connsiteY18653" fmla="*/ 1195988 h 2179871"/>
                <a:gd name="connsiteX18654" fmla="*/ 577419 w 2663714"/>
                <a:gd name="connsiteY18654" fmla="*/ 1201621 h 2179871"/>
                <a:gd name="connsiteX18655" fmla="*/ 575883 w 2663714"/>
                <a:gd name="connsiteY18655" fmla="*/ 1200511 h 2179871"/>
                <a:gd name="connsiteX18656" fmla="*/ 575713 w 2663714"/>
                <a:gd name="connsiteY18656" fmla="*/ 1200767 h 2179871"/>
                <a:gd name="connsiteX18657" fmla="*/ 577248 w 2663714"/>
                <a:gd name="connsiteY18657" fmla="*/ 1202133 h 2179871"/>
                <a:gd name="connsiteX18658" fmla="*/ 574348 w 2663714"/>
                <a:gd name="connsiteY18658" fmla="*/ 1209473 h 2179871"/>
                <a:gd name="connsiteX18659" fmla="*/ 569655 w 2663714"/>
                <a:gd name="connsiteY18659" fmla="*/ 1204949 h 2179871"/>
                <a:gd name="connsiteX18660" fmla="*/ 582026 w 2663714"/>
                <a:gd name="connsiteY18660" fmla="*/ 1170554 h 2179871"/>
                <a:gd name="connsiteX18661" fmla="*/ 587828 w 2663714"/>
                <a:gd name="connsiteY18661" fmla="*/ 1154594 h 2179871"/>
                <a:gd name="connsiteX18662" fmla="*/ 589534 w 2663714"/>
                <a:gd name="connsiteY18662" fmla="*/ 1155789 h 2179871"/>
                <a:gd name="connsiteX18663" fmla="*/ 712135 w 2663714"/>
                <a:gd name="connsiteY18663" fmla="*/ 1241308 h 2179871"/>
                <a:gd name="connsiteX18664" fmla="*/ 334691 w 2663714"/>
                <a:gd name="connsiteY18664" fmla="*/ 912716 h 2179871"/>
                <a:gd name="connsiteX18665" fmla="*/ 350390 w 2663714"/>
                <a:gd name="connsiteY18665" fmla="*/ 920654 h 2179871"/>
                <a:gd name="connsiteX18666" fmla="*/ 505070 w 2663714"/>
                <a:gd name="connsiteY18666" fmla="*/ 1038435 h 2179871"/>
                <a:gd name="connsiteX18667" fmla="*/ 597213 w 2663714"/>
                <a:gd name="connsiteY18667" fmla="*/ 1108847 h 2179871"/>
                <a:gd name="connsiteX18668" fmla="*/ 573068 w 2663714"/>
                <a:gd name="connsiteY18668" fmla="*/ 1104068 h 2179871"/>
                <a:gd name="connsiteX18669" fmla="*/ 573068 w 2663714"/>
                <a:gd name="connsiteY18669" fmla="*/ 1104068 h 2179871"/>
                <a:gd name="connsiteX18670" fmla="*/ 573068 w 2663714"/>
                <a:gd name="connsiteY18670" fmla="*/ 1104068 h 2179871"/>
                <a:gd name="connsiteX18671" fmla="*/ 573068 w 2663714"/>
                <a:gd name="connsiteY18671" fmla="*/ 1104068 h 2179871"/>
                <a:gd name="connsiteX18672" fmla="*/ 573068 w 2663714"/>
                <a:gd name="connsiteY18672" fmla="*/ 1104068 h 2179871"/>
                <a:gd name="connsiteX18673" fmla="*/ 548496 w 2663714"/>
                <a:gd name="connsiteY18673" fmla="*/ 1102019 h 2179871"/>
                <a:gd name="connsiteX18674" fmla="*/ 539794 w 2663714"/>
                <a:gd name="connsiteY18674" fmla="*/ 1100739 h 2179871"/>
                <a:gd name="connsiteX18675" fmla="*/ 539794 w 2663714"/>
                <a:gd name="connsiteY18675" fmla="*/ 1100995 h 2179871"/>
                <a:gd name="connsiteX18676" fmla="*/ 548155 w 2663714"/>
                <a:gd name="connsiteY18676" fmla="*/ 1103982 h 2179871"/>
                <a:gd name="connsiteX18677" fmla="*/ 572215 w 2663714"/>
                <a:gd name="connsiteY18677" fmla="*/ 1110896 h 2179871"/>
                <a:gd name="connsiteX18678" fmla="*/ 572215 w 2663714"/>
                <a:gd name="connsiteY18678" fmla="*/ 1110896 h 2179871"/>
                <a:gd name="connsiteX18679" fmla="*/ 572215 w 2663714"/>
                <a:gd name="connsiteY18679" fmla="*/ 1110896 h 2179871"/>
                <a:gd name="connsiteX18680" fmla="*/ 572215 w 2663714"/>
                <a:gd name="connsiteY18680" fmla="*/ 1110896 h 2179871"/>
                <a:gd name="connsiteX18681" fmla="*/ 572215 w 2663714"/>
                <a:gd name="connsiteY18681" fmla="*/ 1110896 h 2179871"/>
                <a:gd name="connsiteX18682" fmla="*/ 597298 w 2663714"/>
                <a:gd name="connsiteY18682" fmla="*/ 1110810 h 2179871"/>
                <a:gd name="connsiteX18683" fmla="*/ 599772 w 2663714"/>
                <a:gd name="connsiteY18683" fmla="*/ 1110640 h 2179871"/>
                <a:gd name="connsiteX18684" fmla="*/ 634070 w 2663714"/>
                <a:gd name="connsiteY18684" fmla="*/ 1139743 h 2179871"/>
                <a:gd name="connsiteX18685" fmla="*/ 642943 w 2663714"/>
                <a:gd name="connsiteY18685" fmla="*/ 1149388 h 2179871"/>
                <a:gd name="connsiteX18686" fmla="*/ 631681 w 2663714"/>
                <a:gd name="connsiteY18686" fmla="*/ 1165433 h 2179871"/>
                <a:gd name="connsiteX18687" fmla="*/ 626306 w 2663714"/>
                <a:gd name="connsiteY18687" fmla="*/ 1162617 h 2179871"/>
                <a:gd name="connsiteX18688" fmla="*/ 562744 w 2663714"/>
                <a:gd name="connsiteY18688" fmla="*/ 1117894 h 2179871"/>
                <a:gd name="connsiteX18689" fmla="*/ 569228 w 2663714"/>
                <a:gd name="connsiteY18689" fmla="*/ 1119857 h 2179871"/>
                <a:gd name="connsiteX18690" fmla="*/ 593544 w 2663714"/>
                <a:gd name="connsiteY18690" fmla="*/ 1127368 h 2179871"/>
                <a:gd name="connsiteX18691" fmla="*/ 593544 w 2663714"/>
                <a:gd name="connsiteY18691" fmla="*/ 1127368 h 2179871"/>
                <a:gd name="connsiteX18692" fmla="*/ 593544 w 2663714"/>
                <a:gd name="connsiteY18692" fmla="*/ 1127368 h 2179871"/>
                <a:gd name="connsiteX18693" fmla="*/ 593544 w 2663714"/>
                <a:gd name="connsiteY18693" fmla="*/ 1127368 h 2179871"/>
                <a:gd name="connsiteX18694" fmla="*/ 593544 w 2663714"/>
                <a:gd name="connsiteY18694" fmla="*/ 1127368 h 2179871"/>
                <a:gd name="connsiteX18695" fmla="*/ 606171 w 2663714"/>
                <a:gd name="connsiteY18695" fmla="*/ 1128819 h 2179871"/>
                <a:gd name="connsiteX18696" fmla="*/ 618457 w 2663714"/>
                <a:gd name="connsiteY18696" fmla="*/ 1130696 h 2179871"/>
                <a:gd name="connsiteX18697" fmla="*/ 625538 w 2663714"/>
                <a:gd name="connsiteY18697" fmla="*/ 1135561 h 2179871"/>
                <a:gd name="connsiteX18698" fmla="*/ 625794 w 2663714"/>
                <a:gd name="connsiteY18698" fmla="*/ 1135391 h 2179871"/>
                <a:gd name="connsiteX18699" fmla="*/ 619310 w 2663714"/>
                <a:gd name="connsiteY18699" fmla="*/ 1128819 h 2179871"/>
                <a:gd name="connsiteX18700" fmla="*/ 607195 w 2663714"/>
                <a:gd name="connsiteY18700" fmla="*/ 1124124 h 2179871"/>
                <a:gd name="connsiteX18701" fmla="*/ 594994 w 2663714"/>
                <a:gd name="connsiteY18701" fmla="*/ 1120540 h 2179871"/>
                <a:gd name="connsiteX18702" fmla="*/ 594994 w 2663714"/>
                <a:gd name="connsiteY18702" fmla="*/ 1120540 h 2179871"/>
                <a:gd name="connsiteX18703" fmla="*/ 594994 w 2663714"/>
                <a:gd name="connsiteY18703" fmla="*/ 1120540 h 2179871"/>
                <a:gd name="connsiteX18704" fmla="*/ 594994 w 2663714"/>
                <a:gd name="connsiteY18704" fmla="*/ 1120540 h 2179871"/>
                <a:gd name="connsiteX18705" fmla="*/ 594994 w 2663714"/>
                <a:gd name="connsiteY18705" fmla="*/ 1120540 h 2179871"/>
                <a:gd name="connsiteX18706" fmla="*/ 569655 w 2663714"/>
                <a:gd name="connsiteY18706" fmla="*/ 1117894 h 2179871"/>
                <a:gd name="connsiteX18707" fmla="*/ 561550 w 2663714"/>
                <a:gd name="connsiteY18707" fmla="*/ 1117041 h 2179871"/>
                <a:gd name="connsiteX18708" fmla="*/ 534760 w 2663714"/>
                <a:gd name="connsiteY18708" fmla="*/ 1098093 h 2179871"/>
                <a:gd name="connsiteX18709" fmla="*/ 535784 w 2663714"/>
                <a:gd name="connsiteY18709" fmla="*/ 1098520 h 2179871"/>
                <a:gd name="connsiteX18710" fmla="*/ 535784 w 2663714"/>
                <a:gd name="connsiteY18710" fmla="*/ 1098520 h 2179871"/>
                <a:gd name="connsiteX18711" fmla="*/ 535784 w 2663714"/>
                <a:gd name="connsiteY18711" fmla="*/ 1098520 h 2179871"/>
                <a:gd name="connsiteX18712" fmla="*/ 535784 w 2663714"/>
                <a:gd name="connsiteY18712" fmla="*/ 1098520 h 2179871"/>
                <a:gd name="connsiteX18713" fmla="*/ 535784 w 2663714"/>
                <a:gd name="connsiteY18713" fmla="*/ 1098520 h 2179871"/>
                <a:gd name="connsiteX18714" fmla="*/ 551653 w 2663714"/>
                <a:gd name="connsiteY18714" fmla="*/ 1097923 h 2179871"/>
                <a:gd name="connsiteX18715" fmla="*/ 557114 w 2663714"/>
                <a:gd name="connsiteY18715" fmla="*/ 1096813 h 2179871"/>
                <a:gd name="connsiteX18716" fmla="*/ 557114 w 2663714"/>
                <a:gd name="connsiteY18716" fmla="*/ 1096472 h 2179871"/>
                <a:gd name="connsiteX18717" fmla="*/ 551738 w 2663714"/>
                <a:gd name="connsiteY18717" fmla="*/ 1095789 h 2179871"/>
                <a:gd name="connsiteX18718" fmla="*/ 537405 w 2663714"/>
                <a:gd name="connsiteY18718" fmla="*/ 1091692 h 2179871"/>
                <a:gd name="connsiteX18719" fmla="*/ 537405 w 2663714"/>
                <a:gd name="connsiteY18719" fmla="*/ 1091692 h 2179871"/>
                <a:gd name="connsiteX18720" fmla="*/ 537405 w 2663714"/>
                <a:gd name="connsiteY18720" fmla="*/ 1091692 h 2179871"/>
                <a:gd name="connsiteX18721" fmla="*/ 537405 w 2663714"/>
                <a:gd name="connsiteY18721" fmla="*/ 1091692 h 2179871"/>
                <a:gd name="connsiteX18722" fmla="*/ 537405 w 2663714"/>
                <a:gd name="connsiteY18722" fmla="*/ 1091692 h 2179871"/>
                <a:gd name="connsiteX18723" fmla="*/ 522731 w 2663714"/>
                <a:gd name="connsiteY18723" fmla="*/ 1089132 h 2179871"/>
                <a:gd name="connsiteX18724" fmla="*/ 521622 w 2663714"/>
                <a:gd name="connsiteY18724" fmla="*/ 1088790 h 2179871"/>
                <a:gd name="connsiteX18725" fmla="*/ 511213 w 2663714"/>
                <a:gd name="connsiteY18725" fmla="*/ 1081450 h 2179871"/>
                <a:gd name="connsiteX18726" fmla="*/ 507459 w 2663714"/>
                <a:gd name="connsiteY18726" fmla="*/ 1078719 h 2179871"/>
                <a:gd name="connsiteX18727" fmla="*/ 525120 w 2663714"/>
                <a:gd name="connsiteY18727" fmla="*/ 1083584 h 2179871"/>
                <a:gd name="connsiteX18728" fmla="*/ 531433 w 2663714"/>
                <a:gd name="connsiteY18728" fmla="*/ 1088449 h 2179871"/>
                <a:gd name="connsiteX18729" fmla="*/ 531689 w 2663714"/>
                <a:gd name="connsiteY18729" fmla="*/ 1088278 h 2179871"/>
                <a:gd name="connsiteX18730" fmla="*/ 526399 w 2663714"/>
                <a:gd name="connsiteY18730" fmla="*/ 1081963 h 2179871"/>
                <a:gd name="connsiteX18731" fmla="*/ 505240 w 2663714"/>
                <a:gd name="connsiteY18731" fmla="*/ 1071465 h 2179871"/>
                <a:gd name="connsiteX18732" fmla="*/ 505240 w 2663714"/>
                <a:gd name="connsiteY18732" fmla="*/ 1071465 h 2179871"/>
                <a:gd name="connsiteX18733" fmla="*/ 505240 w 2663714"/>
                <a:gd name="connsiteY18733" fmla="*/ 1071465 h 2179871"/>
                <a:gd name="connsiteX18734" fmla="*/ 505240 w 2663714"/>
                <a:gd name="connsiteY18734" fmla="*/ 1071465 h 2179871"/>
                <a:gd name="connsiteX18735" fmla="*/ 505240 w 2663714"/>
                <a:gd name="connsiteY18735" fmla="*/ 1071465 h 2179871"/>
                <a:gd name="connsiteX18736" fmla="*/ 496880 w 2663714"/>
                <a:gd name="connsiteY18736" fmla="*/ 1070782 h 2179871"/>
                <a:gd name="connsiteX18737" fmla="*/ 476659 w 2663714"/>
                <a:gd name="connsiteY18737" fmla="*/ 1054822 h 2179871"/>
                <a:gd name="connsiteX18738" fmla="*/ 404225 w 2663714"/>
                <a:gd name="connsiteY18738" fmla="*/ 1001650 h 2179871"/>
                <a:gd name="connsiteX18739" fmla="*/ 364894 w 2663714"/>
                <a:gd name="connsiteY18739" fmla="*/ 973143 h 2179871"/>
                <a:gd name="connsiteX18740" fmla="*/ 320785 w 2663714"/>
                <a:gd name="connsiteY18740" fmla="*/ 938833 h 2179871"/>
                <a:gd name="connsiteX18741" fmla="*/ 313277 w 2663714"/>
                <a:gd name="connsiteY18741" fmla="*/ 932346 h 2179871"/>
                <a:gd name="connsiteX18742" fmla="*/ 335118 w 2663714"/>
                <a:gd name="connsiteY18742" fmla="*/ 912716 h 2179871"/>
                <a:gd name="connsiteX18743" fmla="*/ 151771 w 2663714"/>
                <a:gd name="connsiteY18743" fmla="*/ 877638 h 2179871"/>
                <a:gd name="connsiteX18744" fmla="*/ 162180 w 2663714"/>
                <a:gd name="connsiteY18744" fmla="*/ 864239 h 2179871"/>
                <a:gd name="connsiteX18745" fmla="*/ 168835 w 2663714"/>
                <a:gd name="connsiteY18745" fmla="*/ 853570 h 2179871"/>
                <a:gd name="connsiteX18746" fmla="*/ 173271 w 2663714"/>
                <a:gd name="connsiteY18746" fmla="*/ 855618 h 2179871"/>
                <a:gd name="connsiteX18747" fmla="*/ 197416 w 2663714"/>
                <a:gd name="connsiteY18747" fmla="*/ 874054 h 2179871"/>
                <a:gd name="connsiteX18748" fmla="*/ 349366 w 2663714"/>
                <a:gd name="connsiteY18748" fmla="*/ 983385 h 2179871"/>
                <a:gd name="connsiteX18749" fmla="*/ 454221 w 2663714"/>
                <a:gd name="connsiteY18749" fmla="*/ 1058235 h 2179871"/>
                <a:gd name="connsiteX18750" fmla="*/ 548240 w 2663714"/>
                <a:gd name="connsiteY18750" fmla="*/ 1126856 h 2179871"/>
                <a:gd name="connsiteX18751" fmla="*/ 540391 w 2663714"/>
                <a:gd name="connsiteY18751" fmla="*/ 1143840 h 2179871"/>
                <a:gd name="connsiteX18752" fmla="*/ 522901 w 2663714"/>
                <a:gd name="connsiteY18752" fmla="*/ 1181564 h 2179871"/>
                <a:gd name="connsiteX18753" fmla="*/ 518721 w 2663714"/>
                <a:gd name="connsiteY18753" fmla="*/ 1176785 h 2179871"/>
                <a:gd name="connsiteX18754" fmla="*/ 521110 w 2663714"/>
                <a:gd name="connsiteY18754" fmla="*/ 1171237 h 2179871"/>
                <a:gd name="connsiteX18755" fmla="*/ 528447 w 2663714"/>
                <a:gd name="connsiteY18755" fmla="*/ 1155021 h 2179871"/>
                <a:gd name="connsiteX18756" fmla="*/ 528191 w 2663714"/>
                <a:gd name="connsiteY18756" fmla="*/ 1154850 h 2179871"/>
                <a:gd name="connsiteX18757" fmla="*/ 526229 w 2663714"/>
                <a:gd name="connsiteY18757" fmla="*/ 1158179 h 2179871"/>
                <a:gd name="connsiteX18758" fmla="*/ 528703 w 2663714"/>
                <a:gd name="connsiteY18758" fmla="*/ 1153228 h 2179871"/>
                <a:gd name="connsiteX18759" fmla="*/ 528447 w 2663714"/>
                <a:gd name="connsiteY18759" fmla="*/ 1153058 h 2179871"/>
                <a:gd name="connsiteX18760" fmla="*/ 521622 w 2663714"/>
                <a:gd name="connsiteY18760" fmla="*/ 1162702 h 2179871"/>
                <a:gd name="connsiteX18761" fmla="*/ 514711 w 2663714"/>
                <a:gd name="connsiteY18761" fmla="*/ 1172603 h 2179871"/>
                <a:gd name="connsiteX18762" fmla="*/ 507544 w 2663714"/>
                <a:gd name="connsiteY18762" fmla="*/ 1165262 h 2179871"/>
                <a:gd name="connsiteX18763" fmla="*/ 518550 w 2663714"/>
                <a:gd name="connsiteY18763" fmla="*/ 1144608 h 2179871"/>
                <a:gd name="connsiteX18764" fmla="*/ 525376 w 2663714"/>
                <a:gd name="connsiteY18764" fmla="*/ 1132062 h 2179871"/>
                <a:gd name="connsiteX18765" fmla="*/ 525120 w 2663714"/>
                <a:gd name="connsiteY18765" fmla="*/ 1131891 h 2179871"/>
                <a:gd name="connsiteX18766" fmla="*/ 516844 w 2663714"/>
                <a:gd name="connsiteY18766" fmla="*/ 1143413 h 2179871"/>
                <a:gd name="connsiteX18767" fmla="*/ 503790 w 2663714"/>
                <a:gd name="connsiteY18767" fmla="*/ 1161422 h 2179871"/>
                <a:gd name="connsiteX18768" fmla="*/ 459255 w 2663714"/>
                <a:gd name="connsiteY18768" fmla="*/ 1117553 h 2179871"/>
                <a:gd name="connsiteX18769" fmla="*/ 438096 w 2663714"/>
                <a:gd name="connsiteY18769" fmla="*/ 1097240 h 2179871"/>
                <a:gd name="connsiteX18770" fmla="*/ 437840 w 2663714"/>
                <a:gd name="connsiteY18770" fmla="*/ 1097411 h 2179871"/>
                <a:gd name="connsiteX18771" fmla="*/ 457634 w 2663714"/>
                <a:gd name="connsiteY18771" fmla="*/ 1118833 h 2179871"/>
                <a:gd name="connsiteX18772" fmla="*/ 500122 w 2663714"/>
                <a:gd name="connsiteY18772" fmla="*/ 1166457 h 2179871"/>
                <a:gd name="connsiteX18773" fmla="*/ 493552 w 2663714"/>
                <a:gd name="connsiteY18773" fmla="*/ 1175931 h 2179871"/>
                <a:gd name="connsiteX18774" fmla="*/ 493552 w 2663714"/>
                <a:gd name="connsiteY18774" fmla="*/ 1175931 h 2179871"/>
                <a:gd name="connsiteX18775" fmla="*/ 493552 w 2663714"/>
                <a:gd name="connsiteY18775" fmla="*/ 1176016 h 2179871"/>
                <a:gd name="connsiteX18776" fmla="*/ 493552 w 2663714"/>
                <a:gd name="connsiteY18776" fmla="*/ 1176016 h 2179871"/>
                <a:gd name="connsiteX18777" fmla="*/ 493552 w 2663714"/>
                <a:gd name="connsiteY18777" fmla="*/ 1176016 h 2179871"/>
                <a:gd name="connsiteX18778" fmla="*/ 493126 w 2663714"/>
                <a:gd name="connsiteY18778" fmla="*/ 1176785 h 2179871"/>
                <a:gd name="connsiteX18779" fmla="*/ 454306 w 2663714"/>
                <a:gd name="connsiteY18779" fmla="*/ 1134366 h 2179871"/>
                <a:gd name="connsiteX18780" fmla="*/ 454306 w 2663714"/>
                <a:gd name="connsiteY18780" fmla="*/ 1134366 h 2179871"/>
                <a:gd name="connsiteX18781" fmla="*/ 454306 w 2663714"/>
                <a:gd name="connsiteY18781" fmla="*/ 1134366 h 2179871"/>
                <a:gd name="connsiteX18782" fmla="*/ 454306 w 2663714"/>
                <a:gd name="connsiteY18782" fmla="*/ 1134366 h 2179871"/>
                <a:gd name="connsiteX18783" fmla="*/ 454306 w 2663714"/>
                <a:gd name="connsiteY18783" fmla="*/ 1134366 h 2179871"/>
                <a:gd name="connsiteX18784" fmla="*/ 390318 w 2663714"/>
                <a:gd name="connsiteY18784" fmla="*/ 1073598 h 2179871"/>
                <a:gd name="connsiteX18785" fmla="*/ 367197 w 2663714"/>
                <a:gd name="connsiteY18785" fmla="*/ 1052176 h 2179871"/>
                <a:gd name="connsiteX18786" fmla="*/ 367027 w 2663714"/>
                <a:gd name="connsiteY18786" fmla="*/ 1052432 h 2179871"/>
                <a:gd name="connsiteX18787" fmla="*/ 388783 w 2663714"/>
                <a:gd name="connsiteY18787" fmla="*/ 1074964 h 2179871"/>
                <a:gd name="connsiteX18788" fmla="*/ 449272 w 2663714"/>
                <a:gd name="connsiteY18788" fmla="*/ 1139146 h 2179871"/>
                <a:gd name="connsiteX18789" fmla="*/ 449272 w 2663714"/>
                <a:gd name="connsiteY18789" fmla="*/ 1139146 h 2179871"/>
                <a:gd name="connsiteX18790" fmla="*/ 449443 w 2663714"/>
                <a:gd name="connsiteY18790" fmla="*/ 1139316 h 2179871"/>
                <a:gd name="connsiteX18791" fmla="*/ 449614 w 2663714"/>
                <a:gd name="connsiteY18791" fmla="*/ 1139487 h 2179871"/>
                <a:gd name="connsiteX18792" fmla="*/ 449614 w 2663714"/>
                <a:gd name="connsiteY18792" fmla="*/ 1139487 h 2179871"/>
                <a:gd name="connsiteX18793" fmla="*/ 491334 w 2663714"/>
                <a:gd name="connsiteY18793" fmla="*/ 1180540 h 2179871"/>
                <a:gd name="connsiteX18794" fmla="*/ 486727 w 2663714"/>
                <a:gd name="connsiteY18794" fmla="*/ 1188904 h 2179871"/>
                <a:gd name="connsiteX18795" fmla="*/ 412586 w 2663714"/>
                <a:gd name="connsiteY18795" fmla="*/ 1107311 h 2179871"/>
                <a:gd name="connsiteX18796" fmla="*/ 412586 w 2663714"/>
                <a:gd name="connsiteY18796" fmla="*/ 1107311 h 2179871"/>
                <a:gd name="connsiteX18797" fmla="*/ 412586 w 2663714"/>
                <a:gd name="connsiteY18797" fmla="*/ 1107311 h 2179871"/>
                <a:gd name="connsiteX18798" fmla="*/ 412586 w 2663714"/>
                <a:gd name="connsiteY18798" fmla="*/ 1107311 h 2179871"/>
                <a:gd name="connsiteX18799" fmla="*/ 412586 w 2663714"/>
                <a:gd name="connsiteY18799" fmla="*/ 1107311 h 2179871"/>
                <a:gd name="connsiteX18800" fmla="*/ 333070 w 2663714"/>
                <a:gd name="connsiteY18800" fmla="*/ 1027169 h 2179871"/>
                <a:gd name="connsiteX18801" fmla="*/ 304660 w 2663714"/>
                <a:gd name="connsiteY18801" fmla="*/ 998577 h 2179871"/>
                <a:gd name="connsiteX18802" fmla="*/ 304404 w 2663714"/>
                <a:gd name="connsiteY18802" fmla="*/ 998748 h 2179871"/>
                <a:gd name="connsiteX18803" fmla="*/ 331364 w 2663714"/>
                <a:gd name="connsiteY18803" fmla="*/ 1028363 h 2179871"/>
                <a:gd name="connsiteX18804" fmla="*/ 407296 w 2663714"/>
                <a:gd name="connsiteY18804" fmla="*/ 1111920 h 2179871"/>
                <a:gd name="connsiteX18805" fmla="*/ 407296 w 2663714"/>
                <a:gd name="connsiteY18805" fmla="*/ 1111920 h 2179871"/>
                <a:gd name="connsiteX18806" fmla="*/ 407467 w 2663714"/>
                <a:gd name="connsiteY18806" fmla="*/ 1112091 h 2179871"/>
                <a:gd name="connsiteX18807" fmla="*/ 407638 w 2663714"/>
                <a:gd name="connsiteY18807" fmla="*/ 1112261 h 2179871"/>
                <a:gd name="connsiteX18808" fmla="*/ 407638 w 2663714"/>
                <a:gd name="connsiteY18808" fmla="*/ 1112261 h 2179871"/>
                <a:gd name="connsiteX18809" fmla="*/ 485618 w 2663714"/>
                <a:gd name="connsiteY18809" fmla="*/ 1190867 h 2179871"/>
                <a:gd name="connsiteX18810" fmla="*/ 482717 w 2663714"/>
                <a:gd name="connsiteY18810" fmla="*/ 1196329 h 2179871"/>
                <a:gd name="connsiteX18811" fmla="*/ 385370 w 2663714"/>
                <a:gd name="connsiteY18811" fmla="*/ 1123612 h 2179871"/>
                <a:gd name="connsiteX18812" fmla="*/ 385455 w 2663714"/>
                <a:gd name="connsiteY18812" fmla="*/ 1123442 h 2179871"/>
                <a:gd name="connsiteX18813" fmla="*/ 359433 w 2663714"/>
                <a:gd name="connsiteY18813" fmla="*/ 1096386 h 2179871"/>
                <a:gd name="connsiteX18814" fmla="*/ 311741 w 2663714"/>
                <a:gd name="connsiteY18814" fmla="*/ 1046628 h 2179871"/>
                <a:gd name="connsiteX18815" fmla="*/ 378203 w 2663714"/>
                <a:gd name="connsiteY18815" fmla="*/ 1111322 h 2179871"/>
                <a:gd name="connsiteX18816" fmla="*/ 403798 w 2663714"/>
                <a:gd name="connsiteY18816" fmla="*/ 1136244 h 2179871"/>
                <a:gd name="connsiteX18817" fmla="*/ 404054 w 2663714"/>
                <a:gd name="connsiteY18817" fmla="*/ 1136073 h 2179871"/>
                <a:gd name="connsiteX18818" fmla="*/ 379568 w 2663714"/>
                <a:gd name="connsiteY18818" fmla="*/ 1109786 h 2179871"/>
                <a:gd name="connsiteX18819" fmla="*/ 310973 w 2663714"/>
                <a:gd name="connsiteY18819" fmla="*/ 1036130 h 2179871"/>
                <a:gd name="connsiteX18820" fmla="*/ 310973 w 2663714"/>
                <a:gd name="connsiteY18820" fmla="*/ 1036130 h 2179871"/>
                <a:gd name="connsiteX18821" fmla="*/ 310973 w 2663714"/>
                <a:gd name="connsiteY18821" fmla="*/ 1036130 h 2179871"/>
                <a:gd name="connsiteX18822" fmla="*/ 310973 w 2663714"/>
                <a:gd name="connsiteY18822" fmla="*/ 1036130 h 2179871"/>
                <a:gd name="connsiteX18823" fmla="*/ 310973 w 2663714"/>
                <a:gd name="connsiteY18823" fmla="*/ 1036130 h 2179871"/>
                <a:gd name="connsiteX18824" fmla="*/ 255944 w 2663714"/>
                <a:gd name="connsiteY18824" fmla="*/ 982361 h 2179871"/>
                <a:gd name="connsiteX18825" fmla="*/ 257479 w 2663714"/>
                <a:gd name="connsiteY18825" fmla="*/ 975960 h 2179871"/>
                <a:gd name="connsiteX18826" fmla="*/ 260124 w 2663714"/>
                <a:gd name="connsiteY18826" fmla="*/ 965377 h 2179871"/>
                <a:gd name="connsiteX18827" fmla="*/ 259868 w 2663714"/>
                <a:gd name="connsiteY18827" fmla="*/ 965291 h 2179871"/>
                <a:gd name="connsiteX18828" fmla="*/ 255602 w 2663714"/>
                <a:gd name="connsiteY18828" fmla="*/ 975277 h 2179871"/>
                <a:gd name="connsiteX18829" fmla="*/ 253555 w 2663714"/>
                <a:gd name="connsiteY18829" fmla="*/ 979971 h 2179871"/>
                <a:gd name="connsiteX18830" fmla="*/ 244170 w 2663714"/>
                <a:gd name="connsiteY18830" fmla="*/ 970839 h 2179871"/>
                <a:gd name="connsiteX18831" fmla="*/ 248350 w 2663714"/>
                <a:gd name="connsiteY18831" fmla="*/ 961024 h 2179871"/>
                <a:gd name="connsiteX18832" fmla="*/ 254323 w 2663714"/>
                <a:gd name="connsiteY18832" fmla="*/ 947112 h 2179871"/>
                <a:gd name="connsiteX18833" fmla="*/ 254067 w 2663714"/>
                <a:gd name="connsiteY18833" fmla="*/ 946941 h 2179871"/>
                <a:gd name="connsiteX18834" fmla="*/ 246559 w 2663714"/>
                <a:gd name="connsiteY18834" fmla="*/ 960000 h 2179871"/>
                <a:gd name="connsiteX18835" fmla="*/ 241610 w 2663714"/>
                <a:gd name="connsiteY18835" fmla="*/ 968363 h 2179871"/>
                <a:gd name="connsiteX18836" fmla="*/ 238965 w 2663714"/>
                <a:gd name="connsiteY18836" fmla="*/ 965803 h 2179871"/>
                <a:gd name="connsiteX18837" fmla="*/ 233249 w 2663714"/>
                <a:gd name="connsiteY18837" fmla="*/ 960256 h 2179871"/>
                <a:gd name="connsiteX18838" fmla="*/ 241866 w 2663714"/>
                <a:gd name="connsiteY18838" fmla="*/ 940028 h 2179871"/>
                <a:gd name="connsiteX18839" fmla="*/ 245706 w 2663714"/>
                <a:gd name="connsiteY18839" fmla="*/ 931152 h 2179871"/>
                <a:gd name="connsiteX18840" fmla="*/ 245450 w 2663714"/>
                <a:gd name="connsiteY18840" fmla="*/ 930981 h 2179871"/>
                <a:gd name="connsiteX18841" fmla="*/ 240075 w 2663714"/>
                <a:gd name="connsiteY18841" fmla="*/ 938918 h 2179871"/>
                <a:gd name="connsiteX18842" fmla="*/ 228642 w 2663714"/>
                <a:gd name="connsiteY18842" fmla="*/ 955732 h 2179871"/>
                <a:gd name="connsiteX18843" fmla="*/ 213114 w 2663714"/>
                <a:gd name="connsiteY18843" fmla="*/ 940625 h 2179871"/>
                <a:gd name="connsiteX18844" fmla="*/ 212858 w 2663714"/>
                <a:gd name="connsiteY18844" fmla="*/ 940796 h 2179871"/>
                <a:gd name="connsiteX18845" fmla="*/ 227789 w 2663714"/>
                <a:gd name="connsiteY18845" fmla="*/ 956842 h 2179871"/>
                <a:gd name="connsiteX18846" fmla="*/ 224974 w 2663714"/>
                <a:gd name="connsiteY18846" fmla="*/ 961280 h 2179871"/>
                <a:gd name="connsiteX18847" fmla="*/ 224974 w 2663714"/>
                <a:gd name="connsiteY18847" fmla="*/ 961280 h 2179871"/>
                <a:gd name="connsiteX18848" fmla="*/ 224974 w 2663714"/>
                <a:gd name="connsiteY18848" fmla="*/ 961280 h 2179871"/>
                <a:gd name="connsiteX18849" fmla="*/ 224974 w 2663714"/>
                <a:gd name="connsiteY18849" fmla="*/ 961280 h 2179871"/>
                <a:gd name="connsiteX18850" fmla="*/ 224974 w 2663714"/>
                <a:gd name="connsiteY18850" fmla="*/ 961280 h 2179871"/>
                <a:gd name="connsiteX18851" fmla="*/ 224803 w 2663714"/>
                <a:gd name="connsiteY18851" fmla="*/ 961706 h 2179871"/>
                <a:gd name="connsiteX18852" fmla="*/ 210214 w 2663714"/>
                <a:gd name="connsiteY18852" fmla="*/ 947965 h 2179871"/>
                <a:gd name="connsiteX18853" fmla="*/ 182912 w 2663714"/>
                <a:gd name="connsiteY18853" fmla="*/ 922105 h 2179871"/>
                <a:gd name="connsiteX18854" fmla="*/ 182741 w 2663714"/>
                <a:gd name="connsiteY18854" fmla="*/ 922361 h 2179871"/>
                <a:gd name="connsiteX18855" fmla="*/ 208593 w 2663714"/>
                <a:gd name="connsiteY18855" fmla="*/ 949246 h 2179871"/>
                <a:gd name="connsiteX18856" fmla="*/ 223353 w 2663714"/>
                <a:gd name="connsiteY18856" fmla="*/ 964694 h 2179871"/>
                <a:gd name="connsiteX18857" fmla="*/ 221134 w 2663714"/>
                <a:gd name="connsiteY18857" fmla="*/ 969644 h 2179871"/>
                <a:gd name="connsiteX18858" fmla="*/ 191017 w 2663714"/>
                <a:gd name="connsiteY18858" fmla="*/ 940199 h 2179871"/>
                <a:gd name="connsiteX18859" fmla="*/ 165934 w 2663714"/>
                <a:gd name="connsiteY18859" fmla="*/ 915277 h 2179871"/>
                <a:gd name="connsiteX18860" fmla="*/ 165678 w 2663714"/>
                <a:gd name="connsiteY18860" fmla="*/ 915448 h 2179871"/>
                <a:gd name="connsiteX18861" fmla="*/ 189396 w 2663714"/>
                <a:gd name="connsiteY18861" fmla="*/ 941394 h 2179871"/>
                <a:gd name="connsiteX18862" fmla="*/ 208934 w 2663714"/>
                <a:gd name="connsiteY18862" fmla="*/ 962816 h 2179871"/>
                <a:gd name="connsiteX18863" fmla="*/ 152113 w 2663714"/>
                <a:gd name="connsiteY18863" fmla="*/ 909729 h 2179871"/>
                <a:gd name="connsiteX18864" fmla="*/ 136158 w 2663714"/>
                <a:gd name="connsiteY18864" fmla="*/ 895135 h 2179871"/>
                <a:gd name="connsiteX18865" fmla="*/ 152027 w 2663714"/>
                <a:gd name="connsiteY18865" fmla="*/ 877382 h 2179871"/>
                <a:gd name="connsiteX18866" fmla="*/ 154843 w 2663714"/>
                <a:gd name="connsiteY18866" fmla="*/ 944295 h 2179871"/>
                <a:gd name="connsiteX18867" fmla="*/ 125750 w 2663714"/>
                <a:gd name="connsiteY18867" fmla="*/ 922275 h 2179871"/>
                <a:gd name="connsiteX18868" fmla="*/ 120886 w 2663714"/>
                <a:gd name="connsiteY18868" fmla="*/ 917667 h 2179871"/>
                <a:gd name="connsiteX18869" fmla="*/ 124726 w 2663714"/>
                <a:gd name="connsiteY18869" fmla="*/ 910327 h 2179871"/>
                <a:gd name="connsiteX18870" fmla="*/ 135305 w 2663714"/>
                <a:gd name="connsiteY18870" fmla="*/ 895988 h 2179871"/>
                <a:gd name="connsiteX18871" fmla="*/ 150236 w 2663714"/>
                <a:gd name="connsiteY18871" fmla="*/ 911180 h 2179871"/>
                <a:gd name="connsiteX18872" fmla="*/ 168835 w 2663714"/>
                <a:gd name="connsiteY18872" fmla="*/ 930554 h 2179871"/>
                <a:gd name="connsiteX18873" fmla="*/ 154928 w 2663714"/>
                <a:gd name="connsiteY18873" fmla="*/ 918093 h 2179871"/>
                <a:gd name="connsiteX18874" fmla="*/ 133343 w 2663714"/>
                <a:gd name="connsiteY18874" fmla="*/ 898890 h 2179871"/>
                <a:gd name="connsiteX18875" fmla="*/ 133172 w 2663714"/>
                <a:gd name="connsiteY18875" fmla="*/ 899146 h 2179871"/>
                <a:gd name="connsiteX18876" fmla="*/ 153392 w 2663714"/>
                <a:gd name="connsiteY18876" fmla="*/ 919459 h 2179871"/>
                <a:gd name="connsiteX18877" fmla="*/ 209446 w 2663714"/>
                <a:gd name="connsiteY18877" fmla="*/ 977581 h 2179871"/>
                <a:gd name="connsiteX18878" fmla="*/ 209446 w 2663714"/>
                <a:gd name="connsiteY18878" fmla="*/ 977581 h 2179871"/>
                <a:gd name="connsiteX18879" fmla="*/ 209616 w 2663714"/>
                <a:gd name="connsiteY18879" fmla="*/ 977752 h 2179871"/>
                <a:gd name="connsiteX18880" fmla="*/ 209787 w 2663714"/>
                <a:gd name="connsiteY18880" fmla="*/ 977923 h 2179871"/>
                <a:gd name="connsiteX18881" fmla="*/ 209787 w 2663714"/>
                <a:gd name="connsiteY18881" fmla="*/ 977923 h 2179871"/>
                <a:gd name="connsiteX18882" fmla="*/ 215162 w 2663714"/>
                <a:gd name="connsiteY18882" fmla="*/ 983129 h 2179871"/>
                <a:gd name="connsiteX18883" fmla="*/ 213882 w 2663714"/>
                <a:gd name="connsiteY18883" fmla="*/ 986287 h 2179871"/>
                <a:gd name="connsiteX18884" fmla="*/ 212517 w 2663714"/>
                <a:gd name="connsiteY18884" fmla="*/ 989445 h 2179871"/>
                <a:gd name="connsiteX18885" fmla="*/ 212261 w 2663714"/>
                <a:gd name="connsiteY18885" fmla="*/ 989274 h 2179871"/>
                <a:gd name="connsiteX18886" fmla="*/ 154843 w 2663714"/>
                <a:gd name="connsiteY18886" fmla="*/ 944381 h 2179871"/>
                <a:gd name="connsiteX18887" fmla="*/ 306622 w 2663714"/>
                <a:gd name="connsiteY18887" fmla="*/ 1134196 h 2179871"/>
                <a:gd name="connsiteX18888" fmla="*/ 204924 w 2663714"/>
                <a:gd name="connsiteY18888" fmla="*/ 1055163 h 2179871"/>
                <a:gd name="connsiteX18889" fmla="*/ 182485 w 2663714"/>
                <a:gd name="connsiteY18889" fmla="*/ 1029729 h 2179871"/>
                <a:gd name="connsiteX18890" fmla="*/ 192724 w 2663714"/>
                <a:gd name="connsiteY18890" fmla="*/ 995078 h 2179871"/>
                <a:gd name="connsiteX18891" fmla="*/ 200061 w 2663714"/>
                <a:gd name="connsiteY18891" fmla="*/ 998321 h 2179871"/>
                <a:gd name="connsiteX18892" fmla="*/ 208848 w 2663714"/>
                <a:gd name="connsiteY18892" fmla="*/ 1013513 h 2179871"/>
                <a:gd name="connsiteX18893" fmla="*/ 212858 w 2663714"/>
                <a:gd name="connsiteY18893" fmla="*/ 1020170 h 2179871"/>
                <a:gd name="connsiteX18894" fmla="*/ 205948 w 2663714"/>
                <a:gd name="connsiteY18894" fmla="*/ 1034765 h 2179871"/>
                <a:gd name="connsiteX18895" fmla="*/ 205265 w 2663714"/>
                <a:gd name="connsiteY18895" fmla="*/ 1036130 h 2179871"/>
                <a:gd name="connsiteX18896" fmla="*/ 205265 w 2663714"/>
                <a:gd name="connsiteY18896" fmla="*/ 1036130 h 2179871"/>
                <a:gd name="connsiteX18897" fmla="*/ 206886 w 2663714"/>
                <a:gd name="connsiteY18897" fmla="*/ 1037155 h 2179871"/>
                <a:gd name="connsiteX18898" fmla="*/ 206886 w 2663714"/>
                <a:gd name="connsiteY18898" fmla="*/ 1037155 h 2179871"/>
                <a:gd name="connsiteX18899" fmla="*/ 206886 w 2663714"/>
                <a:gd name="connsiteY18899" fmla="*/ 1037155 h 2179871"/>
                <a:gd name="connsiteX18900" fmla="*/ 207739 w 2663714"/>
                <a:gd name="connsiteY18900" fmla="*/ 1035789 h 2179871"/>
                <a:gd name="connsiteX18901" fmla="*/ 215247 w 2663714"/>
                <a:gd name="connsiteY18901" fmla="*/ 1024181 h 2179871"/>
                <a:gd name="connsiteX18902" fmla="*/ 241525 w 2663714"/>
                <a:gd name="connsiteY18902" fmla="*/ 1062844 h 2179871"/>
                <a:gd name="connsiteX18903" fmla="*/ 241525 w 2663714"/>
                <a:gd name="connsiteY18903" fmla="*/ 1062844 h 2179871"/>
                <a:gd name="connsiteX18904" fmla="*/ 241610 w 2663714"/>
                <a:gd name="connsiteY18904" fmla="*/ 1062930 h 2179871"/>
                <a:gd name="connsiteX18905" fmla="*/ 241696 w 2663714"/>
                <a:gd name="connsiteY18905" fmla="*/ 1062930 h 2179871"/>
                <a:gd name="connsiteX18906" fmla="*/ 241696 w 2663714"/>
                <a:gd name="connsiteY18906" fmla="*/ 1063015 h 2179871"/>
                <a:gd name="connsiteX18907" fmla="*/ 282563 w 2663714"/>
                <a:gd name="connsiteY18907" fmla="*/ 1105775 h 2179871"/>
                <a:gd name="connsiteX18908" fmla="*/ 297920 w 2663714"/>
                <a:gd name="connsiteY18908" fmla="*/ 1119942 h 2179871"/>
                <a:gd name="connsiteX18909" fmla="*/ 298090 w 2663714"/>
                <a:gd name="connsiteY18909" fmla="*/ 1119686 h 2179871"/>
                <a:gd name="connsiteX18910" fmla="*/ 283928 w 2663714"/>
                <a:gd name="connsiteY18910" fmla="*/ 1104153 h 2179871"/>
                <a:gd name="connsiteX18911" fmla="*/ 247071 w 2663714"/>
                <a:gd name="connsiteY18911" fmla="*/ 1058492 h 2179871"/>
                <a:gd name="connsiteX18912" fmla="*/ 247071 w 2663714"/>
                <a:gd name="connsiteY18912" fmla="*/ 1058492 h 2179871"/>
                <a:gd name="connsiteX18913" fmla="*/ 247071 w 2663714"/>
                <a:gd name="connsiteY18913" fmla="*/ 1058492 h 2179871"/>
                <a:gd name="connsiteX18914" fmla="*/ 247071 w 2663714"/>
                <a:gd name="connsiteY18914" fmla="*/ 1058492 h 2179871"/>
                <a:gd name="connsiteX18915" fmla="*/ 247071 w 2663714"/>
                <a:gd name="connsiteY18915" fmla="*/ 1058492 h 2179871"/>
                <a:gd name="connsiteX18916" fmla="*/ 233846 w 2663714"/>
                <a:gd name="connsiteY18916" fmla="*/ 1042446 h 2179871"/>
                <a:gd name="connsiteX18917" fmla="*/ 237686 w 2663714"/>
                <a:gd name="connsiteY18917" fmla="*/ 1033399 h 2179871"/>
                <a:gd name="connsiteX18918" fmla="*/ 239733 w 2663714"/>
                <a:gd name="connsiteY18918" fmla="*/ 1028790 h 2179871"/>
                <a:gd name="connsiteX18919" fmla="*/ 248606 w 2663714"/>
                <a:gd name="connsiteY18919" fmla="*/ 1035618 h 2179871"/>
                <a:gd name="connsiteX18920" fmla="*/ 251337 w 2663714"/>
                <a:gd name="connsiteY18920" fmla="*/ 1039288 h 2179871"/>
                <a:gd name="connsiteX18921" fmla="*/ 292545 w 2663714"/>
                <a:gd name="connsiteY18921" fmla="*/ 1094252 h 2179871"/>
                <a:gd name="connsiteX18922" fmla="*/ 292545 w 2663714"/>
                <a:gd name="connsiteY18922" fmla="*/ 1094252 h 2179871"/>
                <a:gd name="connsiteX18923" fmla="*/ 292630 w 2663714"/>
                <a:gd name="connsiteY18923" fmla="*/ 1094423 h 2179871"/>
                <a:gd name="connsiteX18924" fmla="*/ 292630 w 2663714"/>
                <a:gd name="connsiteY18924" fmla="*/ 1094594 h 2179871"/>
                <a:gd name="connsiteX18925" fmla="*/ 292715 w 2663714"/>
                <a:gd name="connsiteY18925" fmla="*/ 1094594 h 2179871"/>
                <a:gd name="connsiteX18926" fmla="*/ 338531 w 2663714"/>
                <a:gd name="connsiteY18926" fmla="*/ 1145718 h 2179871"/>
                <a:gd name="connsiteX18927" fmla="*/ 354997 w 2663714"/>
                <a:gd name="connsiteY18927" fmla="*/ 1163726 h 2179871"/>
                <a:gd name="connsiteX18928" fmla="*/ 355253 w 2663714"/>
                <a:gd name="connsiteY18928" fmla="*/ 1163556 h 2179871"/>
                <a:gd name="connsiteX18929" fmla="*/ 340066 w 2663714"/>
                <a:gd name="connsiteY18929" fmla="*/ 1144352 h 2179871"/>
                <a:gd name="connsiteX18930" fmla="*/ 298090 w 2663714"/>
                <a:gd name="connsiteY18930" fmla="*/ 1090156 h 2179871"/>
                <a:gd name="connsiteX18931" fmla="*/ 298090 w 2663714"/>
                <a:gd name="connsiteY18931" fmla="*/ 1090156 h 2179871"/>
                <a:gd name="connsiteX18932" fmla="*/ 298090 w 2663714"/>
                <a:gd name="connsiteY18932" fmla="*/ 1090156 h 2179871"/>
                <a:gd name="connsiteX18933" fmla="*/ 298090 w 2663714"/>
                <a:gd name="connsiteY18933" fmla="*/ 1090156 h 2179871"/>
                <a:gd name="connsiteX18934" fmla="*/ 298090 w 2663714"/>
                <a:gd name="connsiteY18934" fmla="*/ 1090156 h 2179871"/>
                <a:gd name="connsiteX18935" fmla="*/ 255432 w 2663714"/>
                <a:gd name="connsiteY18935" fmla="*/ 1041081 h 2179871"/>
                <a:gd name="connsiteX18936" fmla="*/ 305513 w 2663714"/>
                <a:gd name="connsiteY18936" fmla="*/ 1079317 h 2179871"/>
                <a:gd name="connsiteX18937" fmla="*/ 323600 w 2663714"/>
                <a:gd name="connsiteY18937" fmla="*/ 1101763 h 2179871"/>
                <a:gd name="connsiteX18938" fmla="*/ 323600 w 2663714"/>
                <a:gd name="connsiteY18938" fmla="*/ 1101763 h 2179871"/>
                <a:gd name="connsiteX18939" fmla="*/ 323771 w 2663714"/>
                <a:gd name="connsiteY18939" fmla="*/ 1101934 h 2179871"/>
                <a:gd name="connsiteX18940" fmla="*/ 323771 w 2663714"/>
                <a:gd name="connsiteY18940" fmla="*/ 1102105 h 2179871"/>
                <a:gd name="connsiteX18941" fmla="*/ 323941 w 2663714"/>
                <a:gd name="connsiteY18941" fmla="*/ 1102105 h 2179871"/>
                <a:gd name="connsiteX18942" fmla="*/ 374705 w 2663714"/>
                <a:gd name="connsiteY18942" fmla="*/ 1162446 h 2179871"/>
                <a:gd name="connsiteX18943" fmla="*/ 381957 w 2663714"/>
                <a:gd name="connsiteY18943" fmla="*/ 1171578 h 2179871"/>
                <a:gd name="connsiteX18944" fmla="*/ 372828 w 2663714"/>
                <a:gd name="connsiteY18944" fmla="*/ 1166372 h 2179871"/>
                <a:gd name="connsiteX18945" fmla="*/ 372658 w 2663714"/>
                <a:gd name="connsiteY18945" fmla="*/ 1166628 h 2179871"/>
                <a:gd name="connsiteX18946" fmla="*/ 383920 w 2663714"/>
                <a:gd name="connsiteY18946" fmla="*/ 1173968 h 2179871"/>
                <a:gd name="connsiteX18947" fmla="*/ 386394 w 2663714"/>
                <a:gd name="connsiteY18947" fmla="*/ 1175590 h 2179871"/>
                <a:gd name="connsiteX18948" fmla="*/ 384687 w 2663714"/>
                <a:gd name="connsiteY18948" fmla="*/ 1173200 h 2179871"/>
                <a:gd name="connsiteX18949" fmla="*/ 376241 w 2663714"/>
                <a:gd name="connsiteY18949" fmla="*/ 1161080 h 2179871"/>
                <a:gd name="connsiteX18950" fmla="*/ 329231 w 2663714"/>
                <a:gd name="connsiteY18950" fmla="*/ 1097496 h 2179871"/>
                <a:gd name="connsiteX18951" fmla="*/ 329231 w 2663714"/>
                <a:gd name="connsiteY18951" fmla="*/ 1097496 h 2179871"/>
                <a:gd name="connsiteX18952" fmla="*/ 329231 w 2663714"/>
                <a:gd name="connsiteY18952" fmla="*/ 1097496 h 2179871"/>
                <a:gd name="connsiteX18953" fmla="*/ 329231 w 2663714"/>
                <a:gd name="connsiteY18953" fmla="*/ 1097496 h 2179871"/>
                <a:gd name="connsiteX18954" fmla="*/ 329231 w 2663714"/>
                <a:gd name="connsiteY18954" fmla="*/ 1097496 h 2179871"/>
                <a:gd name="connsiteX18955" fmla="*/ 328378 w 2663714"/>
                <a:gd name="connsiteY18955" fmla="*/ 1096472 h 2179871"/>
                <a:gd name="connsiteX18956" fmla="*/ 332388 w 2663714"/>
                <a:gd name="connsiteY18956" fmla="*/ 1099544 h 2179871"/>
                <a:gd name="connsiteX18957" fmla="*/ 365747 w 2663714"/>
                <a:gd name="connsiteY18957" fmla="*/ 1139743 h 2179871"/>
                <a:gd name="connsiteX18958" fmla="*/ 365747 w 2663714"/>
                <a:gd name="connsiteY18958" fmla="*/ 1139743 h 2179871"/>
                <a:gd name="connsiteX18959" fmla="*/ 365832 w 2663714"/>
                <a:gd name="connsiteY18959" fmla="*/ 1139914 h 2179871"/>
                <a:gd name="connsiteX18960" fmla="*/ 365832 w 2663714"/>
                <a:gd name="connsiteY18960" fmla="*/ 1140085 h 2179871"/>
                <a:gd name="connsiteX18961" fmla="*/ 365918 w 2663714"/>
                <a:gd name="connsiteY18961" fmla="*/ 1140085 h 2179871"/>
                <a:gd name="connsiteX18962" fmla="*/ 410112 w 2663714"/>
                <a:gd name="connsiteY18962" fmla="*/ 1192659 h 2179871"/>
                <a:gd name="connsiteX18963" fmla="*/ 424872 w 2663714"/>
                <a:gd name="connsiteY18963" fmla="*/ 1212119 h 2179871"/>
                <a:gd name="connsiteX18964" fmla="*/ 425128 w 2663714"/>
                <a:gd name="connsiteY18964" fmla="*/ 1211948 h 2179871"/>
                <a:gd name="connsiteX18965" fmla="*/ 411648 w 2663714"/>
                <a:gd name="connsiteY18965" fmla="*/ 1191379 h 2179871"/>
                <a:gd name="connsiteX18966" fmla="*/ 371207 w 2663714"/>
                <a:gd name="connsiteY18966" fmla="*/ 1135561 h 2179871"/>
                <a:gd name="connsiteX18967" fmla="*/ 371207 w 2663714"/>
                <a:gd name="connsiteY18967" fmla="*/ 1135561 h 2179871"/>
                <a:gd name="connsiteX18968" fmla="*/ 371207 w 2663714"/>
                <a:gd name="connsiteY18968" fmla="*/ 1135561 h 2179871"/>
                <a:gd name="connsiteX18969" fmla="*/ 371207 w 2663714"/>
                <a:gd name="connsiteY18969" fmla="*/ 1135561 h 2179871"/>
                <a:gd name="connsiteX18970" fmla="*/ 371207 w 2663714"/>
                <a:gd name="connsiteY18970" fmla="*/ 1135561 h 2179871"/>
                <a:gd name="connsiteX18971" fmla="*/ 350987 w 2663714"/>
                <a:gd name="connsiteY18971" fmla="*/ 1113797 h 2179871"/>
                <a:gd name="connsiteX18972" fmla="*/ 382128 w 2663714"/>
                <a:gd name="connsiteY18972" fmla="*/ 1137268 h 2179871"/>
                <a:gd name="connsiteX18973" fmla="*/ 403798 w 2663714"/>
                <a:gd name="connsiteY18973" fmla="*/ 1167396 h 2179871"/>
                <a:gd name="connsiteX18974" fmla="*/ 403798 w 2663714"/>
                <a:gd name="connsiteY18974" fmla="*/ 1167396 h 2179871"/>
                <a:gd name="connsiteX18975" fmla="*/ 403798 w 2663714"/>
                <a:gd name="connsiteY18975" fmla="*/ 1167482 h 2179871"/>
                <a:gd name="connsiteX18976" fmla="*/ 403798 w 2663714"/>
                <a:gd name="connsiteY18976" fmla="*/ 1167482 h 2179871"/>
                <a:gd name="connsiteX18977" fmla="*/ 403798 w 2663714"/>
                <a:gd name="connsiteY18977" fmla="*/ 1167567 h 2179871"/>
                <a:gd name="connsiteX18978" fmla="*/ 436134 w 2663714"/>
                <a:gd name="connsiteY18978" fmla="*/ 1211265 h 2179871"/>
                <a:gd name="connsiteX18979" fmla="*/ 446713 w 2663714"/>
                <a:gd name="connsiteY18979" fmla="*/ 1227482 h 2179871"/>
                <a:gd name="connsiteX18980" fmla="*/ 446969 w 2663714"/>
                <a:gd name="connsiteY18980" fmla="*/ 1227311 h 2179871"/>
                <a:gd name="connsiteX18981" fmla="*/ 437755 w 2663714"/>
                <a:gd name="connsiteY18981" fmla="*/ 1210070 h 2179871"/>
                <a:gd name="connsiteX18982" fmla="*/ 409259 w 2663714"/>
                <a:gd name="connsiteY18982" fmla="*/ 1163385 h 2179871"/>
                <a:gd name="connsiteX18983" fmla="*/ 409259 w 2663714"/>
                <a:gd name="connsiteY18983" fmla="*/ 1163385 h 2179871"/>
                <a:gd name="connsiteX18984" fmla="*/ 409259 w 2663714"/>
                <a:gd name="connsiteY18984" fmla="*/ 1163385 h 2179871"/>
                <a:gd name="connsiteX18985" fmla="*/ 409259 w 2663714"/>
                <a:gd name="connsiteY18985" fmla="*/ 1163385 h 2179871"/>
                <a:gd name="connsiteX18986" fmla="*/ 409259 w 2663714"/>
                <a:gd name="connsiteY18986" fmla="*/ 1163385 h 2179871"/>
                <a:gd name="connsiteX18987" fmla="*/ 397314 w 2663714"/>
                <a:gd name="connsiteY18987" fmla="*/ 1148961 h 2179871"/>
                <a:gd name="connsiteX18988" fmla="*/ 403201 w 2663714"/>
                <a:gd name="connsiteY18988" fmla="*/ 1153399 h 2179871"/>
                <a:gd name="connsiteX18989" fmla="*/ 429735 w 2663714"/>
                <a:gd name="connsiteY18989" fmla="*/ 1193598 h 2179871"/>
                <a:gd name="connsiteX18990" fmla="*/ 429735 w 2663714"/>
                <a:gd name="connsiteY18990" fmla="*/ 1193598 h 2179871"/>
                <a:gd name="connsiteX18991" fmla="*/ 429820 w 2663714"/>
                <a:gd name="connsiteY18991" fmla="*/ 1193684 h 2179871"/>
                <a:gd name="connsiteX18992" fmla="*/ 429820 w 2663714"/>
                <a:gd name="connsiteY18992" fmla="*/ 1193684 h 2179871"/>
                <a:gd name="connsiteX18993" fmla="*/ 429820 w 2663714"/>
                <a:gd name="connsiteY18993" fmla="*/ 1193769 h 2179871"/>
                <a:gd name="connsiteX18994" fmla="*/ 464715 w 2663714"/>
                <a:gd name="connsiteY18994" fmla="*/ 1240284 h 2179871"/>
                <a:gd name="connsiteX18995" fmla="*/ 471455 w 2663714"/>
                <a:gd name="connsiteY18995" fmla="*/ 1249587 h 2179871"/>
                <a:gd name="connsiteX18996" fmla="*/ 467360 w 2663714"/>
                <a:gd name="connsiteY18996" fmla="*/ 1251294 h 2179871"/>
                <a:gd name="connsiteX18997" fmla="*/ 442703 w 2663714"/>
                <a:gd name="connsiteY18997" fmla="*/ 1232859 h 2179871"/>
                <a:gd name="connsiteX18998" fmla="*/ 421971 w 2663714"/>
                <a:gd name="connsiteY18998" fmla="*/ 1217837 h 2179871"/>
                <a:gd name="connsiteX18999" fmla="*/ 420947 w 2663714"/>
                <a:gd name="connsiteY18999" fmla="*/ 1207339 h 2179871"/>
                <a:gd name="connsiteX19000" fmla="*/ 420606 w 2663714"/>
                <a:gd name="connsiteY19000" fmla="*/ 1207339 h 2179871"/>
                <a:gd name="connsiteX19001" fmla="*/ 421118 w 2663714"/>
                <a:gd name="connsiteY19001" fmla="*/ 1217240 h 2179871"/>
                <a:gd name="connsiteX19002" fmla="*/ 406017 w 2663714"/>
                <a:gd name="connsiteY19002" fmla="*/ 1206400 h 2179871"/>
                <a:gd name="connsiteX19003" fmla="*/ 406017 w 2663714"/>
                <a:gd name="connsiteY19003" fmla="*/ 1199743 h 2179871"/>
                <a:gd name="connsiteX19004" fmla="*/ 405590 w 2663714"/>
                <a:gd name="connsiteY19004" fmla="*/ 1199743 h 2179871"/>
                <a:gd name="connsiteX19005" fmla="*/ 405419 w 2663714"/>
                <a:gd name="connsiteY19005" fmla="*/ 1205974 h 2179871"/>
                <a:gd name="connsiteX19006" fmla="*/ 306793 w 2663714"/>
                <a:gd name="connsiteY19006" fmla="*/ 1134793 h 2179871"/>
                <a:gd name="connsiteX19007" fmla="*/ 365662 w 2663714"/>
                <a:gd name="connsiteY19007" fmla="*/ 1189928 h 2179871"/>
                <a:gd name="connsiteX19008" fmla="*/ 404737 w 2663714"/>
                <a:gd name="connsiteY19008" fmla="*/ 1219800 h 2179871"/>
                <a:gd name="connsiteX19009" fmla="*/ 404481 w 2663714"/>
                <a:gd name="connsiteY19009" fmla="*/ 1233712 h 2179871"/>
                <a:gd name="connsiteX19010" fmla="*/ 405078 w 2663714"/>
                <a:gd name="connsiteY19010" fmla="*/ 1282361 h 2179871"/>
                <a:gd name="connsiteX19011" fmla="*/ 405505 w 2663714"/>
                <a:gd name="connsiteY19011" fmla="*/ 1292602 h 2179871"/>
                <a:gd name="connsiteX19012" fmla="*/ 405078 w 2663714"/>
                <a:gd name="connsiteY19012" fmla="*/ 1292944 h 2179871"/>
                <a:gd name="connsiteX19013" fmla="*/ 401410 w 2663714"/>
                <a:gd name="connsiteY19013" fmla="*/ 1296358 h 2179871"/>
                <a:gd name="connsiteX19014" fmla="*/ 400556 w 2663714"/>
                <a:gd name="connsiteY19014" fmla="*/ 1297126 h 2179871"/>
                <a:gd name="connsiteX19015" fmla="*/ 400130 w 2663714"/>
                <a:gd name="connsiteY19015" fmla="*/ 1297553 h 2179871"/>
                <a:gd name="connsiteX19016" fmla="*/ 400044 w 2663714"/>
                <a:gd name="connsiteY19016" fmla="*/ 1297553 h 2179871"/>
                <a:gd name="connsiteX19017" fmla="*/ 400215 w 2663714"/>
                <a:gd name="connsiteY19017" fmla="*/ 1297638 h 2179871"/>
                <a:gd name="connsiteX19018" fmla="*/ 400556 w 2663714"/>
                <a:gd name="connsiteY19018" fmla="*/ 1297638 h 2179871"/>
                <a:gd name="connsiteX19019" fmla="*/ 403201 w 2663714"/>
                <a:gd name="connsiteY19019" fmla="*/ 1297894 h 2179871"/>
                <a:gd name="connsiteX19020" fmla="*/ 405761 w 2663714"/>
                <a:gd name="connsiteY19020" fmla="*/ 1298065 h 2179871"/>
                <a:gd name="connsiteX19021" fmla="*/ 407296 w 2663714"/>
                <a:gd name="connsiteY19021" fmla="*/ 1321877 h 2179871"/>
                <a:gd name="connsiteX19022" fmla="*/ 402177 w 2663714"/>
                <a:gd name="connsiteY19022" fmla="*/ 1328619 h 2179871"/>
                <a:gd name="connsiteX19023" fmla="*/ 402433 w 2663714"/>
                <a:gd name="connsiteY19023" fmla="*/ 1328790 h 2179871"/>
                <a:gd name="connsiteX19024" fmla="*/ 407467 w 2663714"/>
                <a:gd name="connsiteY19024" fmla="*/ 1323157 h 2179871"/>
                <a:gd name="connsiteX19025" fmla="*/ 408150 w 2663714"/>
                <a:gd name="connsiteY19025" fmla="*/ 1331095 h 2179871"/>
                <a:gd name="connsiteX19026" fmla="*/ 408150 w 2663714"/>
                <a:gd name="connsiteY19026" fmla="*/ 1331095 h 2179871"/>
                <a:gd name="connsiteX19027" fmla="*/ 408150 w 2663714"/>
                <a:gd name="connsiteY19027" fmla="*/ 1331350 h 2179871"/>
                <a:gd name="connsiteX19028" fmla="*/ 408150 w 2663714"/>
                <a:gd name="connsiteY19028" fmla="*/ 1331607 h 2179871"/>
                <a:gd name="connsiteX19029" fmla="*/ 408150 w 2663714"/>
                <a:gd name="connsiteY19029" fmla="*/ 1331607 h 2179871"/>
                <a:gd name="connsiteX19030" fmla="*/ 410112 w 2663714"/>
                <a:gd name="connsiteY19030" fmla="*/ 1346031 h 2179871"/>
                <a:gd name="connsiteX19031" fmla="*/ 402092 w 2663714"/>
                <a:gd name="connsiteY19031" fmla="*/ 1354821 h 2179871"/>
                <a:gd name="connsiteX19032" fmla="*/ 400983 w 2663714"/>
                <a:gd name="connsiteY19032" fmla="*/ 1356016 h 2179871"/>
                <a:gd name="connsiteX19033" fmla="*/ 402519 w 2663714"/>
                <a:gd name="connsiteY19033" fmla="*/ 1355590 h 2179871"/>
                <a:gd name="connsiteX19034" fmla="*/ 409856 w 2663714"/>
                <a:gd name="connsiteY19034" fmla="*/ 1353626 h 2179871"/>
                <a:gd name="connsiteX19035" fmla="*/ 409856 w 2663714"/>
                <a:gd name="connsiteY19035" fmla="*/ 1353371 h 2179871"/>
                <a:gd name="connsiteX19036" fmla="*/ 403969 w 2663714"/>
                <a:gd name="connsiteY19036" fmla="*/ 1354395 h 2179871"/>
                <a:gd name="connsiteX19037" fmla="*/ 410539 w 2663714"/>
                <a:gd name="connsiteY19037" fmla="*/ 1348335 h 2179871"/>
                <a:gd name="connsiteX19038" fmla="*/ 415657 w 2663714"/>
                <a:gd name="connsiteY19038" fmla="*/ 1379828 h 2179871"/>
                <a:gd name="connsiteX19039" fmla="*/ 415828 w 2663714"/>
                <a:gd name="connsiteY19039" fmla="*/ 1380682 h 2179871"/>
                <a:gd name="connsiteX19040" fmla="*/ 414719 w 2663714"/>
                <a:gd name="connsiteY19040" fmla="*/ 1381962 h 2179871"/>
                <a:gd name="connsiteX19041" fmla="*/ 414975 w 2663714"/>
                <a:gd name="connsiteY19041" fmla="*/ 1382133 h 2179871"/>
                <a:gd name="connsiteX19042" fmla="*/ 415914 w 2663714"/>
                <a:gd name="connsiteY19042" fmla="*/ 1381194 h 2179871"/>
                <a:gd name="connsiteX19043" fmla="*/ 419667 w 2663714"/>
                <a:gd name="connsiteY19043" fmla="*/ 1400227 h 2179871"/>
                <a:gd name="connsiteX19044" fmla="*/ 410197 w 2663714"/>
                <a:gd name="connsiteY19044" fmla="*/ 1411493 h 2179871"/>
                <a:gd name="connsiteX19045" fmla="*/ 398850 w 2663714"/>
                <a:gd name="connsiteY19045" fmla="*/ 1425405 h 2179871"/>
                <a:gd name="connsiteX19046" fmla="*/ 397912 w 2663714"/>
                <a:gd name="connsiteY19046" fmla="*/ 1426600 h 2179871"/>
                <a:gd name="connsiteX19047" fmla="*/ 399277 w 2663714"/>
                <a:gd name="connsiteY19047" fmla="*/ 1426172 h 2179871"/>
                <a:gd name="connsiteX19048" fmla="*/ 406443 w 2663714"/>
                <a:gd name="connsiteY19048" fmla="*/ 1424039 h 2179871"/>
                <a:gd name="connsiteX19049" fmla="*/ 406699 w 2663714"/>
                <a:gd name="connsiteY19049" fmla="*/ 1424039 h 2179871"/>
                <a:gd name="connsiteX19050" fmla="*/ 410795 w 2663714"/>
                <a:gd name="connsiteY19050" fmla="*/ 1424551 h 2179871"/>
                <a:gd name="connsiteX19051" fmla="*/ 419326 w 2663714"/>
                <a:gd name="connsiteY19051" fmla="*/ 1425576 h 2179871"/>
                <a:gd name="connsiteX19052" fmla="*/ 415060 w 2663714"/>
                <a:gd name="connsiteY19052" fmla="*/ 1430355 h 2179871"/>
                <a:gd name="connsiteX19053" fmla="*/ 411648 w 2663714"/>
                <a:gd name="connsiteY19053" fmla="*/ 1435220 h 2179871"/>
                <a:gd name="connsiteX19054" fmla="*/ 410112 w 2663714"/>
                <a:gd name="connsiteY19054" fmla="*/ 1435134 h 2179871"/>
                <a:gd name="connsiteX19055" fmla="*/ 393987 w 2663714"/>
                <a:gd name="connsiteY19055" fmla="*/ 1433769 h 2179871"/>
                <a:gd name="connsiteX19056" fmla="*/ 393987 w 2663714"/>
                <a:gd name="connsiteY19056" fmla="*/ 1434025 h 2179871"/>
                <a:gd name="connsiteX19057" fmla="*/ 410027 w 2663714"/>
                <a:gd name="connsiteY19057" fmla="*/ 1437183 h 2179871"/>
                <a:gd name="connsiteX19058" fmla="*/ 410709 w 2663714"/>
                <a:gd name="connsiteY19058" fmla="*/ 1437354 h 2179871"/>
                <a:gd name="connsiteX19059" fmla="*/ 409941 w 2663714"/>
                <a:gd name="connsiteY19059" fmla="*/ 1440767 h 2179871"/>
                <a:gd name="connsiteX19060" fmla="*/ 392110 w 2663714"/>
                <a:gd name="connsiteY19060" fmla="*/ 1441621 h 2179871"/>
                <a:gd name="connsiteX19061" fmla="*/ 375473 w 2663714"/>
                <a:gd name="connsiteY19061" fmla="*/ 1442560 h 2179871"/>
                <a:gd name="connsiteX19062" fmla="*/ 373170 w 2663714"/>
                <a:gd name="connsiteY19062" fmla="*/ 1442560 h 2179871"/>
                <a:gd name="connsiteX19063" fmla="*/ 375303 w 2663714"/>
                <a:gd name="connsiteY19063" fmla="*/ 1443413 h 2179871"/>
                <a:gd name="connsiteX19064" fmla="*/ 383749 w 2663714"/>
                <a:gd name="connsiteY19064" fmla="*/ 1446401 h 2179871"/>
                <a:gd name="connsiteX19065" fmla="*/ 383834 w 2663714"/>
                <a:gd name="connsiteY19065" fmla="*/ 1446144 h 2179871"/>
                <a:gd name="connsiteX19066" fmla="*/ 377691 w 2663714"/>
                <a:gd name="connsiteY19066" fmla="*/ 1443498 h 2179871"/>
                <a:gd name="connsiteX19067" fmla="*/ 392281 w 2663714"/>
                <a:gd name="connsiteY19067" fmla="*/ 1443669 h 2179871"/>
                <a:gd name="connsiteX19068" fmla="*/ 427773 w 2663714"/>
                <a:gd name="connsiteY19068" fmla="*/ 1444949 h 2179871"/>
                <a:gd name="connsiteX19069" fmla="*/ 424957 w 2663714"/>
                <a:gd name="connsiteY19069" fmla="*/ 1448107 h 2179871"/>
                <a:gd name="connsiteX19070" fmla="*/ 420265 w 2663714"/>
                <a:gd name="connsiteY19070" fmla="*/ 1453484 h 2179871"/>
                <a:gd name="connsiteX19071" fmla="*/ 371037 w 2663714"/>
                <a:gd name="connsiteY19071" fmla="*/ 1456215 h 2179871"/>
                <a:gd name="connsiteX19072" fmla="*/ 366856 w 2663714"/>
                <a:gd name="connsiteY19072" fmla="*/ 1456557 h 2179871"/>
                <a:gd name="connsiteX19073" fmla="*/ 365662 w 2663714"/>
                <a:gd name="connsiteY19073" fmla="*/ 1190184 h 2179871"/>
                <a:gd name="connsiteX19074" fmla="*/ 83176 w 2663714"/>
                <a:gd name="connsiteY19074" fmla="*/ 1472346 h 2179871"/>
                <a:gd name="connsiteX19075" fmla="*/ 46148 w 2663714"/>
                <a:gd name="connsiteY19075" fmla="*/ 1451521 h 2179871"/>
                <a:gd name="connsiteX19076" fmla="*/ 32327 w 2663714"/>
                <a:gd name="connsiteY19076" fmla="*/ 1439743 h 2179871"/>
                <a:gd name="connsiteX19077" fmla="*/ 26611 w 2663714"/>
                <a:gd name="connsiteY19077" fmla="*/ 1421820 h 2179871"/>
                <a:gd name="connsiteX19078" fmla="*/ 45040 w 2663714"/>
                <a:gd name="connsiteY19078" fmla="*/ 1384693 h 2179871"/>
                <a:gd name="connsiteX19079" fmla="*/ 66454 w 2663714"/>
                <a:gd name="connsiteY19079" fmla="*/ 1388107 h 2179871"/>
                <a:gd name="connsiteX19080" fmla="*/ 134452 w 2663714"/>
                <a:gd name="connsiteY19080" fmla="*/ 1406799 h 2179871"/>
                <a:gd name="connsiteX19081" fmla="*/ 196051 w 2663714"/>
                <a:gd name="connsiteY19081" fmla="*/ 1425576 h 2179871"/>
                <a:gd name="connsiteX19082" fmla="*/ 279662 w 2663714"/>
                <a:gd name="connsiteY19082" fmla="*/ 1451350 h 2179871"/>
                <a:gd name="connsiteX19083" fmla="*/ 287852 w 2663714"/>
                <a:gd name="connsiteY19083" fmla="*/ 1453570 h 2179871"/>
                <a:gd name="connsiteX19084" fmla="*/ 397144 w 2663714"/>
                <a:gd name="connsiteY19084" fmla="*/ 1490099 h 2179871"/>
                <a:gd name="connsiteX19085" fmla="*/ 386394 w 2663714"/>
                <a:gd name="connsiteY19085" fmla="*/ 1491635 h 2179871"/>
                <a:gd name="connsiteX19086" fmla="*/ 386394 w 2663714"/>
                <a:gd name="connsiteY19086" fmla="*/ 1491891 h 2179871"/>
                <a:gd name="connsiteX19087" fmla="*/ 399789 w 2663714"/>
                <a:gd name="connsiteY19087" fmla="*/ 1490952 h 2179871"/>
                <a:gd name="connsiteX19088" fmla="*/ 411306 w 2663714"/>
                <a:gd name="connsiteY19088" fmla="*/ 1494878 h 2179871"/>
                <a:gd name="connsiteX19089" fmla="*/ 431271 w 2663714"/>
                <a:gd name="connsiteY19089" fmla="*/ 1501962 h 2179871"/>
                <a:gd name="connsiteX19090" fmla="*/ 398167 w 2663714"/>
                <a:gd name="connsiteY19090" fmla="*/ 1507766 h 2179871"/>
                <a:gd name="connsiteX19091" fmla="*/ 372658 w 2663714"/>
                <a:gd name="connsiteY19091" fmla="*/ 1512801 h 2179871"/>
                <a:gd name="connsiteX19092" fmla="*/ 372658 w 2663714"/>
                <a:gd name="connsiteY19092" fmla="*/ 1513058 h 2179871"/>
                <a:gd name="connsiteX19093" fmla="*/ 398594 w 2663714"/>
                <a:gd name="connsiteY19093" fmla="*/ 1509729 h 2179871"/>
                <a:gd name="connsiteX19094" fmla="*/ 441594 w 2663714"/>
                <a:gd name="connsiteY19094" fmla="*/ 1505632 h 2179871"/>
                <a:gd name="connsiteX19095" fmla="*/ 461644 w 2663714"/>
                <a:gd name="connsiteY19095" fmla="*/ 1512887 h 2179871"/>
                <a:gd name="connsiteX19096" fmla="*/ 426919 w 2663714"/>
                <a:gd name="connsiteY19096" fmla="*/ 1518178 h 2179871"/>
                <a:gd name="connsiteX19097" fmla="*/ 401665 w 2663714"/>
                <a:gd name="connsiteY19097" fmla="*/ 1522360 h 2179871"/>
                <a:gd name="connsiteX19098" fmla="*/ 401665 w 2663714"/>
                <a:gd name="connsiteY19098" fmla="*/ 1522617 h 2179871"/>
                <a:gd name="connsiteX19099" fmla="*/ 427346 w 2663714"/>
                <a:gd name="connsiteY19099" fmla="*/ 1520141 h 2179871"/>
                <a:gd name="connsiteX19100" fmla="*/ 472564 w 2663714"/>
                <a:gd name="connsiteY19100" fmla="*/ 1516898 h 2179871"/>
                <a:gd name="connsiteX19101" fmla="*/ 501316 w 2663714"/>
                <a:gd name="connsiteY19101" fmla="*/ 1527482 h 2179871"/>
                <a:gd name="connsiteX19102" fmla="*/ 483143 w 2663714"/>
                <a:gd name="connsiteY19102" fmla="*/ 1531151 h 2179871"/>
                <a:gd name="connsiteX19103" fmla="*/ 483143 w 2663714"/>
                <a:gd name="connsiteY19103" fmla="*/ 1531151 h 2179871"/>
                <a:gd name="connsiteX19104" fmla="*/ 483058 w 2663714"/>
                <a:gd name="connsiteY19104" fmla="*/ 1531151 h 2179871"/>
                <a:gd name="connsiteX19105" fmla="*/ 482973 w 2663714"/>
                <a:gd name="connsiteY19105" fmla="*/ 1531151 h 2179871"/>
                <a:gd name="connsiteX19106" fmla="*/ 482973 w 2663714"/>
                <a:gd name="connsiteY19106" fmla="*/ 1531151 h 2179871"/>
                <a:gd name="connsiteX19107" fmla="*/ 458743 w 2663714"/>
                <a:gd name="connsiteY19107" fmla="*/ 1537296 h 2179871"/>
                <a:gd name="connsiteX19108" fmla="*/ 444154 w 2663714"/>
                <a:gd name="connsiteY19108" fmla="*/ 1540028 h 2179871"/>
                <a:gd name="connsiteX19109" fmla="*/ 446457 w 2663714"/>
                <a:gd name="connsiteY19109" fmla="*/ 1538065 h 2179871"/>
                <a:gd name="connsiteX19110" fmla="*/ 446287 w 2663714"/>
                <a:gd name="connsiteY19110" fmla="*/ 1537808 h 2179871"/>
                <a:gd name="connsiteX19111" fmla="*/ 442362 w 2663714"/>
                <a:gd name="connsiteY19111" fmla="*/ 1540284 h 2179871"/>
                <a:gd name="connsiteX19112" fmla="*/ 434086 w 2663714"/>
                <a:gd name="connsiteY19112" fmla="*/ 1541223 h 2179871"/>
                <a:gd name="connsiteX19113" fmla="*/ 425213 w 2663714"/>
                <a:gd name="connsiteY19113" fmla="*/ 1541649 h 2179871"/>
                <a:gd name="connsiteX19114" fmla="*/ 416340 w 2663714"/>
                <a:gd name="connsiteY19114" fmla="*/ 1541564 h 2179871"/>
                <a:gd name="connsiteX19115" fmla="*/ 416340 w 2663714"/>
                <a:gd name="connsiteY19115" fmla="*/ 1541905 h 2179871"/>
                <a:gd name="connsiteX19116" fmla="*/ 425298 w 2663714"/>
                <a:gd name="connsiteY19116" fmla="*/ 1542930 h 2179871"/>
                <a:gd name="connsiteX19117" fmla="*/ 434342 w 2663714"/>
                <a:gd name="connsiteY19117" fmla="*/ 1543356 h 2179871"/>
                <a:gd name="connsiteX19118" fmla="*/ 437584 w 2663714"/>
                <a:gd name="connsiteY19118" fmla="*/ 1543356 h 2179871"/>
                <a:gd name="connsiteX19119" fmla="*/ 436048 w 2663714"/>
                <a:gd name="connsiteY19119" fmla="*/ 1544380 h 2179871"/>
                <a:gd name="connsiteX19120" fmla="*/ 406529 w 2663714"/>
                <a:gd name="connsiteY19120" fmla="*/ 1561450 h 2179871"/>
                <a:gd name="connsiteX19121" fmla="*/ 406529 w 2663714"/>
                <a:gd name="connsiteY19121" fmla="*/ 1561450 h 2179871"/>
                <a:gd name="connsiteX19122" fmla="*/ 406529 w 2663714"/>
                <a:gd name="connsiteY19122" fmla="*/ 1561450 h 2179871"/>
                <a:gd name="connsiteX19123" fmla="*/ 406529 w 2663714"/>
                <a:gd name="connsiteY19123" fmla="*/ 1561450 h 2179871"/>
                <a:gd name="connsiteX19124" fmla="*/ 406529 w 2663714"/>
                <a:gd name="connsiteY19124" fmla="*/ 1561450 h 2179871"/>
                <a:gd name="connsiteX19125" fmla="*/ 378630 w 2663714"/>
                <a:gd name="connsiteY19125" fmla="*/ 1580995 h 2179871"/>
                <a:gd name="connsiteX19126" fmla="*/ 371037 w 2663714"/>
                <a:gd name="connsiteY19126" fmla="*/ 1585860 h 2179871"/>
                <a:gd name="connsiteX19127" fmla="*/ 347148 w 2663714"/>
                <a:gd name="connsiteY19127" fmla="*/ 1578008 h 2179871"/>
                <a:gd name="connsiteX19128" fmla="*/ 344674 w 2663714"/>
                <a:gd name="connsiteY19128" fmla="*/ 1577154 h 2179871"/>
                <a:gd name="connsiteX19129" fmla="*/ 356874 w 2663714"/>
                <a:gd name="connsiteY19129" fmla="*/ 1570924 h 2179871"/>
                <a:gd name="connsiteX19130" fmla="*/ 379142 w 2663714"/>
                <a:gd name="connsiteY19130" fmla="*/ 1559828 h 2179871"/>
                <a:gd name="connsiteX19131" fmla="*/ 379142 w 2663714"/>
                <a:gd name="connsiteY19131" fmla="*/ 1559828 h 2179871"/>
                <a:gd name="connsiteX19132" fmla="*/ 379142 w 2663714"/>
                <a:gd name="connsiteY19132" fmla="*/ 1559828 h 2179871"/>
                <a:gd name="connsiteX19133" fmla="*/ 379142 w 2663714"/>
                <a:gd name="connsiteY19133" fmla="*/ 1559828 h 2179871"/>
                <a:gd name="connsiteX19134" fmla="*/ 379142 w 2663714"/>
                <a:gd name="connsiteY19134" fmla="*/ 1559828 h 2179871"/>
                <a:gd name="connsiteX19135" fmla="*/ 414207 w 2663714"/>
                <a:gd name="connsiteY19135" fmla="*/ 1537041 h 2179871"/>
                <a:gd name="connsiteX19136" fmla="*/ 426749 w 2663714"/>
                <a:gd name="connsiteY19136" fmla="*/ 1528932 h 2179871"/>
                <a:gd name="connsiteX19137" fmla="*/ 426749 w 2663714"/>
                <a:gd name="connsiteY19137" fmla="*/ 1528847 h 2179871"/>
                <a:gd name="connsiteX19138" fmla="*/ 438949 w 2663714"/>
                <a:gd name="connsiteY19138" fmla="*/ 1521080 h 2179871"/>
                <a:gd name="connsiteX19139" fmla="*/ 438779 w 2663714"/>
                <a:gd name="connsiteY19139" fmla="*/ 1520824 h 2179871"/>
                <a:gd name="connsiteX19140" fmla="*/ 421800 w 2663714"/>
                <a:gd name="connsiteY19140" fmla="*/ 1529615 h 2179871"/>
                <a:gd name="connsiteX19141" fmla="*/ 374023 w 2663714"/>
                <a:gd name="connsiteY19141" fmla="*/ 1554281 h 2179871"/>
                <a:gd name="connsiteX19142" fmla="*/ 374023 w 2663714"/>
                <a:gd name="connsiteY19142" fmla="*/ 1554281 h 2179871"/>
                <a:gd name="connsiteX19143" fmla="*/ 373937 w 2663714"/>
                <a:gd name="connsiteY19143" fmla="*/ 1554281 h 2179871"/>
                <a:gd name="connsiteX19144" fmla="*/ 373852 w 2663714"/>
                <a:gd name="connsiteY19144" fmla="*/ 1554281 h 2179871"/>
                <a:gd name="connsiteX19145" fmla="*/ 373852 w 2663714"/>
                <a:gd name="connsiteY19145" fmla="*/ 1554281 h 2179871"/>
                <a:gd name="connsiteX19146" fmla="*/ 340322 w 2663714"/>
                <a:gd name="connsiteY19146" fmla="*/ 1575618 h 2179871"/>
                <a:gd name="connsiteX19147" fmla="*/ 339213 w 2663714"/>
                <a:gd name="connsiteY19147" fmla="*/ 1575191 h 2179871"/>
                <a:gd name="connsiteX19148" fmla="*/ 339384 w 2663714"/>
                <a:gd name="connsiteY19148" fmla="*/ 1574935 h 2179871"/>
                <a:gd name="connsiteX19149" fmla="*/ 339128 w 2663714"/>
                <a:gd name="connsiteY19149" fmla="*/ 1574764 h 2179871"/>
                <a:gd name="connsiteX19150" fmla="*/ 338872 w 2663714"/>
                <a:gd name="connsiteY19150" fmla="*/ 1575020 h 2179871"/>
                <a:gd name="connsiteX19151" fmla="*/ 324795 w 2663714"/>
                <a:gd name="connsiteY19151" fmla="*/ 1570070 h 2179871"/>
                <a:gd name="connsiteX19152" fmla="*/ 345612 w 2663714"/>
                <a:gd name="connsiteY19152" fmla="*/ 1554025 h 2179871"/>
                <a:gd name="connsiteX19153" fmla="*/ 345612 w 2663714"/>
                <a:gd name="connsiteY19153" fmla="*/ 1554025 h 2179871"/>
                <a:gd name="connsiteX19154" fmla="*/ 345612 w 2663714"/>
                <a:gd name="connsiteY19154" fmla="*/ 1554025 h 2179871"/>
                <a:gd name="connsiteX19155" fmla="*/ 345612 w 2663714"/>
                <a:gd name="connsiteY19155" fmla="*/ 1554025 h 2179871"/>
                <a:gd name="connsiteX19156" fmla="*/ 345612 w 2663714"/>
                <a:gd name="connsiteY19156" fmla="*/ 1554025 h 2179871"/>
                <a:gd name="connsiteX19157" fmla="*/ 370695 w 2663714"/>
                <a:gd name="connsiteY19157" fmla="*/ 1527908 h 2179871"/>
                <a:gd name="connsiteX19158" fmla="*/ 379483 w 2663714"/>
                <a:gd name="connsiteY19158" fmla="*/ 1518520 h 2179871"/>
                <a:gd name="connsiteX19159" fmla="*/ 379312 w 2663714"/>
                <a:gd name="connsiteY19159" fmla="*/ 1518264 h 2179871"/>
                <a:gd name="connsiteX19160" fmla="*/ 369330 w 2663714"/>
                <a:gd name="connsiteY19160" fmla="*/ 1526372 h 2179871"/>
                <a:gd name="connsiteX19161" fmla="*/ 341005 w 2663714"/>
                <a:gd name="connsiteY19161" fmla="*/ 1548733 h 2179871"/>
                <a:gd name="connsiteX19162" fmla="*/ 341005 w 2663714"/>
                <a:gd name="connsiteY19162" fmla="*/ 1548733 h 2179871"/>
                <a:gd name="connsiteX19163" fmla="*/ 341005 w 2663714"/>
                <a:gd name="connsiteY19163" fmla="*/ 1548733 h 2179871"/>
                <a:gd name="connsiteX19164" fmla="*/ 341005 w 2663714"/>
                <a:gd name="connsiteY19164" fmla="*/ 1548733 h 2179871"/>
                <a:gd name="connsiteX19165" fmla="*/ 341005 w 2663714"/>
                <a:gd name="connsiteY19165" fmla="*/ 1548733 h 2179871"/>
                <a:gd name="connsiteX19166" fmla="*/ 321126 w 2663714"/>
                <a:gd name="connsiteY19166" fmla="*/ 1568705 h 2179871"/>
                <a:gd name="connsiteX19167" fmla="*/ 312338 w 2663714"/>
                <a:gd name="connsiteY19167" fmla="*/ 1565547 h 2179871"/>
                <a:gd name="connsiteX19168" fmla="*/ 318225 w 2663714"/>
                <a:gd name="connsiteY19168" fmla="*/ 1559999 h 2179871"/>
                <a:gd name="connsiteX19169" fmla="*/ 318225 w 2663714"/>
                <a:gd name="connsiteY19169" fmla="*/ 1559999 h 2179871"/>
                <a:gd name="connsiteX19170" fmla="*/ 318225 w 2663714"/>
                <a:gd name="connsiteY19170" fmla="*/ 1559999 h 2179871"/>
                <a:gd name="connsiteX19171" fmla="*/ 318225 w 2663714"/>
                <a:gd name="connsiteY19171" fmla="*/ 1559999 h 2179871"/>
                <a:gd name="connsiteX19172" fmla="*/ 318225 w 2663714"/>
                <a:gd name="connsiteY19172" fmla="*/ 1559999 h 2179871"/>
                <a:gd name="connsiteX19173" fmla="*/ 345953 w 2663714"/>
                <a:gd name="connsiteY19173" fmla="*/ 1527652 h 2179871"/>
                <a:gd name="connsiteX19174" fmla="*/ 355765 w 2663714"/>
                <a:gd name="connsiteY19174" fmla="*/ 1516216 h 2179871"/>
                <a:gd name="connsiteX19175" fmla="*/ 355509 w 2663714"/>
                <a:gd name="connsiteY19175" fmla="*/ 1516045 h 2179871"/>
                <a:gd name="connsiteX19176" fmla="*/ 344332 w 2663714"/>
                <a:gd name="connsiteY19176" fmla="*/ 1526372 h 2179871"/>
                <a:gd name="connsiteX19177" fmla="*/ 313106 w 2663714"/>
                <a:gd name="connsiteY19177" fmla="*/ 1555220 h 2179871"/>
                <a:gd name="connsiteX19178" fmla="*/ 313106 w 2663714"/>
                <a:gd name="connsiteY19178" fmla="*/ 1555220 h 2179871"/>
                <a:gd name="connsiteX19179" fmla="*/ 313106 w 2663714"/>
                <a:gd name="connsiteY19179" fmla="*/ 1555220 h 2179871"/>
                <a:gd name="connsiteX19180" fmla="*/ 313106 w 2663714"/>
                <a:gd name="connsiteY19180" fmla="*/ 1555220 h 2179871"/>
                <a:gd name="connsiteX19181" fmla="*/ 313106 w 2663714"/>
                <a:gd name="connsiteY19181" fmla="*/ 1555220 h 2179871"/>
                <a:gd name="connsiteX19182" fmla="*/ 305940 w 2663714"/>
                <a:gd name="connsiteY19182" fmla="*/ 1563413 h 2179871"/>
                <a:gd name="connsiteX19183" fmla="*/ 290497 w 2663714"/>
                <a:gd name="connsiteY19183" fmla="*/ 1557866 h 2179871"/>
                <a:gd name="connsiteX19184" fmla="*/ 302527 w 2663714"/>
                <a:gd name="connsiteY19184" fmla="*/ 1544210 h 2179871"/>
                <a:gd name="connsiteX19185" fmla="*/ 311741 w 2663714"/>
                <a:gd name="connsiteY19185" fmla="*/ 1533883 h 2179871"/>
                <a:gd name="connsiteX19186" fmla="*/ 311571 w 2663714"/>
                <a:gd name="connsiteY19186" fmla="*/ 1533626 h 2179871"/>
                <a:gd name="connsiteX19187" fmla="*/ 301076 w 2663714"/>
                <a:gd name="connsiteY19187" fmla="*/ 1542759 h 2179871"/>
                <a:gd name="connsiteX19188" fmla="*/ 285549 w 2663714"/>
                <a:gd name="connsiteY19188" fmla="*/ 1556073 h 2179871"/>
                <a:gd name="connsiteX19189" fmla="*/ 264476 w 2663714"/>
                <a:gd name="connsiteY19189" fmla="*/ 1548477 h 2179871"/>
                <a:gd name="connsiteX19190" fmla="*/ 274713 w 2663714"/>
                <a:gd name="connsiteY19190" fmla="*/ 1540710 h 2179871"/>
                <a:gd name="connsiteX19191" fmla="*/ 274713 w 2663714"/>
                <a:gd name="connsiteY19191" fmla="*/ 1540710 h 2179871"/>
                <a:gd name="connsiteX19192" fmla="*/ 274713 w 2663714"/>
                <a:gd name="connsiteY19192" fmla="*/ 1540710 h 2179871"/>
                <a:gd name="connsiteX19193" fmla="*/ 274799 w 2663714"/>
                <a:gd name="connsiteY19193" fmla="*/ 1540710 h 2179871"/>
                <a:gd name="connsiteX19194" fmla="*/ 274799 w 2663714"/>
                <a:gd name="connsiteY19194" fmla="*/ 1540710 h 2179871"/>
                <a:gd name="connsiteX19195" fmla="*/ 308755 w 2663714"/>
                <a:gd name="connsiteY19195" fmla="*/ 1509387 h 2179871"/>
                <a:gd name="connsiteX19196" fmla="*/ 316860 w 2663714"/>
                <a:gd name="connsiteY19196" fmla="*/ 1501962 h 2179871"/>
                <a:gd name="connsiteX19197" fmla="*/ 317713 w 2663714"/>
                <a:gd name="connsiteY19197" fmla="*/ 1501194 h 2179871"/>
                <a:gd name="connsiteX19198" fmla="*/ 316690 w 2663714"/>
                <a:gd name="connsiteY19198" fmla="*/ 1501194 h 2179871"/>
                <a:gd name="connsiteX19199" fmla="*/ 311315 w 2663714"/>
                <a:gd name="connsiteY19199" fmla="*/ 1501023 h 2179871"/>
                <a:gd name="connsiteX19200" fmla="*/ 311315 w 2663714"/>
                <a:gd name="connsiteY19200" fmla="*/ 1501365 h 2179871"/>
                <a:gd name="connsiteX19201" fmla="*/ 315580 w 2663714"/>
                <a:gd name="connsiteY19201" fmla="*/ 1501877 h 2179871"/>
                <a:gd name="connsiteX19202" fmla="*/ 307561 w 2663714"/>
                <a:gd name="connsiteY19202" fmla="*/ 1507851 h 2179871"/>
                <a:gd name="connsiteX19203" fmla="*/ 270448 w 2663714"/>
                <a:gd name="connsiteY19203" fmla="*/ 1535333 h 2179871"/>
                <a:gd name="connsiteX19204" fmla="*/ 270448 w 2663714"/>
                <a:gd name="connsiteY19204" fmla="*/ 1535333 h 2179871"/>
                <a:gd name="connsiteX19205" fmla="*/ 270448 w 2663714"/>
                <a:gd name="connsiteY19205" fmla="*/ 1535333 h 2179871"/>
                <a:gd name="connsiteX19206" fmla="*/ 270448 w 2663714"/>
                <a:gd name="connsiteY19206" fmla="*/ 1535333 h 2179871"/>
                <a:gd name="connsiteX19207" fmla="*/ 270448 w 2663714"/>
                <a:gd name="connsiteY19207" fmla="*/ 1535333 h 2179871"/>
                <a:gd name="connsiteX19208" fmla="*/ 258418 w 2663714"/>
                <a:gd name="connsiteY19208" fmla="*/ 1546258 h 2179871"/>
                <a:gd name="connsiteX19209" fmla="*/ 246303 w 2663714"/>
                <a:gd name="connsiteY19209" fmla="*/ 1541905 h 2179871"/>
                <a:gd name="connsiteX19210" fmla="*/ 272751 w 2663714"/>
                <a:gd name="connsiteY19210" fmla="*/ 1518264 h 2179871"/>
                <a:gd name="connsiteX19211" fmla="*/ 285549 w 2663714"/>
                <a:gd name="connsiteY19211" fmla="*/ 1507681 h 2179871"/>
                <a:gd name="connsiteX19212" fmla="*/ 285378 w 2663714"/>
                <a:gd name="connsiteY19212" fmla="*/ 1507424 h 2179871"/>
                <a:gd name="connsiteX19213" fmla="*/ 271471 w 2663714"/>
                <a:gd name="connsiteY19213" fmla="*/ 1516642 h 2179871"/>
                <a:gd name="connsiteX19214" fmla="*/ 239648 w 2663714"/>
                <a:gd name="connsiteY19214" fmla="*/ 1539430 h 2179871"/>
                <a:gd name="connsiteX19215" fmla="*/ 227533 w 2663714"/>
                <a:gd name="connsiteY19215" fmla="*/ 1534821 h 2179871"/>
                <a:gd name="connsiteX19216" fmla="*/ 267632 w 2663714"/>
                <a:gd name="connsiteY19216" fmla="*/ 1503669 h 2179871"/>
                <a:gd name="connsiteX19217" fmla="*/ 276079 w 2663714"/>
                <a:gd name="connsiteY19217" fmla="*/ 1496756 h 2179871"/>
                <a:gd name="connsiteX19218" fmla="*/ 284354 w 2663714"/>
                <a:gd name="connsiteY19218" fmla="*/ 1489672 h 2179871"/>
                <a:gd name="connsiteX19219" fmla="*/ 284184 w 2663714"/>
                <a:gd name="connsiteY19219" fmla="*/ 1489416 h 2179871"/>
                <a:gd name="connsiteX19220" fmla="*/ 275311 w 2663714"/>
                <a:gd name="connsiteY19220" fmla="*/ 1495903 h 2179871"/>
                <a:gd name="connsiteX19221" fmla="*/ 266352 w 2663714"/>
                <a:gd name="connsiteY19221" fmla="*/ 1502133 h 2179871"/>
                <a:gd name="connsiteX19222" fmla="*/ 220452 w 2663714"/>
                <a:gd name="connsiteY19222" fmla="*/ 1532005 h 2179871"/>
                <a:gd name="connsiteX19223" fmla="*/ 205692 w 2663714"/>
                <a:gd name="connsiteY19223" fmla="*/ 1526030 h 2179871"/>
                <a:gd name="connsiteX19224" fmla="*/ 228898 w 2663714"/>
                <a:gd name="connsiteY19224" fmla="*/ 1504011 h 2179871"/>
                <a:gd name="connsiteX19225" fmla="*/ 240331 w 2663714"/>
                <a:gd name="connsiteY19225" fmla="*/ 1493086 h 2179871"/>
                <a:gd name="connsiteX19226" fmla="*/ 240160 w 2663714"/>
                <a:gd name="connsiteY19226" fmla="*/ 1492830 h 2179871"/>
                <a:gd name="connsiteX19227" fmla="*/ 227533 w 2663714"/>
                <a:gd name="connsiteY19227" fmla="*/ 1502474 h 2179871"/>
                <a:gd name="connsiteX19228" fmla="*/ 199464 w 2663714"/>
                <a:gd name="connsiteY19228" fmla="*/ 1523384 h 2179871"/>
                <a:gd name="connsiteX19229" fmla="*/ 197075 w 2663714"/>
                <a:gd name="connsiteY19229" fmla="*/ 1522446 h 2179871"/>
                <a:gd name="connsiteX19230" fmla="*/ 181035 w 2663714"/>
                <a:gd name="connsiteY19230" fmla="*/ 1515703 h 2179871"/>
                <a:gd name="connsiteX19231" fmla="*/ 195539 w 2663714"/>
                <a:gd name="connsiteY19231" fmla="*/ 1501535 h 2179871"/>
                <a:gd name="connsiteX19232" fmla="*/ 205436 w 2663714"/>
                <a:gd name="connsiteY19232" fmla="*/ 1491976 h 2179871"/>
                <a:gd name="connsiteX19233" fmla="*/ 205265 w 2663714"/>
                <a:gd name="connsiteY19233" fmla="*/ 1491721 h 2179871"/>
                <a:gd name="connsiteX19234" fmla="*/ 194174 w 2663714"/>
                <a:gd name="connsiteY19234" fmla="*/ 1499999 h 2179871"/>
                <a:gd name="connsiteX19235" fmla="*/ 175916 w 2663714"/>
                <a:gd name="connsiteY19235" fmla="*/ 1513484 h 2179871"/>
                <a:gd name="connsiteX19236" fmla="*/ 162351 w 2663714"/>
                <a:gd name="connsiteY19236" fmla="*/ 1508022 h 2179871"/>
                <a:gd name="connsiteX19237" fmla="*/ 194345 w 2663714"/>
                <a:gd name="connsiteY19237" fmla="*/ 1482759 h 2179871"/>
                <a:gd name="connsiteX19238" fmla="*/ 198184 w 2663714"/>
                <a:gd name="connsiteY19238" fmla="*/ 1479942 h 2179871"/>
                <a:gd name="connsiteX19239" fmla="*/ 202364 w 2663714"/>
                <a:gd name="connsiteY19239" fmla="*/ 1476955 h 2179871"/>
                <a:gd name="connsiteX19240" fmla="*/ 200402 w 2663714"/>
                <a:gd name="connsiteY19240" fmla="*/ 1471663 h 2179871"/>
                <a:gd name="connsiteX19241" fmla="*/ 200146 w 2663714"/>
                <a:gd name="connsiteY19241" fmla="*/ 1471749 h 2179871"/>
                <a:gd name="connsiteX19242" fmla="*/ 201341 w 2663714"/>
                <a:gd name="connsiteY19242" fmla="*/ 1476528 h 2179871"/>
                <a:gd name="connsiteX19243" fmla="*/ 197416 w 2663714"/>
                <a:gd name="connsiteY19243" fmla="*/ 1478662 h 2179871"/>
                <a:gd name="connsiteX19244" fmla="*/ 193150 w 2663714"/>
                <a:gd name="connsiteY19244" fmla="*/ 1481052 h 2179871"/>
                <a:gd name="connsiteX19245" fmla="*/ 157317 w 2663714"/>
                <a:gd name="connsiteY19245" fmla="*/ 1503072 h 2179871"/>
                <a:gd name="connsiteX19246" fmla="*/ 157317 w 2663714"/>
                <a:gd name="connsiteY19246" fmla="*/ 1503072 h 2179871"/>
                <a:gd name="connsiteX19247" fmla="*/ 157317 w 2663714"/>
                <a:gd name="connsiteY19247" fmla="*/ 1503072 h 2179871"/>
                <a:gd name="connsiteX19248" fmla="*/ 157317 w 2663714"/>
                <a:gd name="connsiteY19248" fmla="*/ 1503072 h 2179871"/>
                <a:gd name="connsiteX19249" fmla="*/ 157317 w 2663714"/>
                <a:gd name="connsiteY19249" fmla="*/ 1503072 h 2179871"/>
                <a:gd name="connsiteX19250" fmla="*/ 154843 w 2663714"/>
                <a:gd name="connsiteY19250" fmla="*/ 1505120 h 2179871"/>
                <a:gd name="connsiteX19251" fmla="*/ 145458 w 2663714"/>
                <a:gd name="connsiteY19251" fmla="*/ 1501450 h 2179871"/>
                <a:gd name="connsiteX19252" fmla="*/ 164910 w 2663714"/>
                <a:gd name="connsiteY19252" fmla="*/ 1490269 h 2179871"/>
                <a:gd name="connsiteX19253" fmla="*/ 164910 w 2663714"/>
                <a:gd name="connsiteY19253" fmla="*/ 1490269 h 2179871"/>
                <a:gd name="connsiteX19254" fmla="*/ 164910 w 2663714"/>
                <a:gd name="connsiteY19254" fmla="*/ 1490269 h 2179871"/>
                <a:gd name="connsiteX19255" fmla="*/ 164910 w 2663714"/>
                <a:gd name="connsiteY19255" fmla="*/ 1490269 h 2179871"/>
                <a:gd name="connsiteX19256" fmla="*/ 164910 w 2663714"/>
                <a:gd name="connsiteY19256" fmla="*/ 1490269 h 2179871"/>
                <a:gd name="connsiteX19257" fmla="*/ 190164 w 2663714"/>
                <a:gd name="connsiteY19257" fmla="*/ 1470213 h 2179871"/>
                <a:gd name="connsiteX19258" fmla="*/ 199122 w 2663714"/>
                <a:gd name="connsiteY19258" fmla="*/ 1463129 h 2179871"/>
                <a:gd name="connsiteX19259" fmla="*/ 198952 w 2663714"/>
                <a:gd name="connsiteY19259" fmla="*/ 1462873 h 2179871"/>
                <a:gd name="connsiteX19260" fmla="*/ 188970 w 2663714"/>
                <a:gd name="connsiteY19260" fmla="*/ 1468591 h 2179871"/>
                <a:gd name="connsiteX19261" fmla="*/ 160986 w 2663714"/>
                <a:gd name="connsiteY19261" fmla="*/ 1484551 h 2179871"/>
                <a:gd name="connsiteX19262" fmla="*/ 160986 w 2663714"/>
                <a:gd name="connsiteY19262" fmla="*/ 1484551 h 2179871"/>
                <a:gd name="connsiteX19263" fmla="*/ 160986 w 2663714"/>
                <a:gd name="connsiteY19263" fmla="*/ 1484551 h 2179871"/>
                <a:gd name="connsiteX19264" fmla="*/ 160986 w 2663714"/>
                <a:gd name="connsiteY19264" fmla="*/ 1484551 h 2179871"/>
                <a:gd name="connsiteX19265" fmla="*/ 160986 w 2663714"/>
                <a:gd name="connsiteY19265" fmla="*/ 1484551 h 2179871"/>
                <a:gd name="connsiteX19266" fmla="*/ 141533 w 2663714"/>
                <a:gd name="connsiteY19266" fmla="*/ 1499999 h 2179871"/>
                <a:gd name="connsiteX19267" fmla="*/ 126603 w 2663714"/>
                <a:gd name="connsiteY19267" fmla="*/ 1493427 h 2179871"/>
                <a:gd name="connsiteX19268" fmla="*/ 149894 w 2663714"/>
                <a:gd name="connsiteY19268" fmla="*/ 1484892 h 2179871"/>
                <a:gd name="connsiteX19269" fmla="*/ 149894 w 2663714"/>
                <a:gd name="connsiteY19269" fmla="*/ 1484892 h 2179871"/>
                <a:gd name="connsiteX19270" fmla="*/ 149894 w 2663714"/>
                <a:gd name="connsiteY19270" fmla="*/ 1484892 h 2179871"/>
                <a:gd name="connsiteX19271" fmla="*/ 149894 w 2663714"/>
                <a:gd name="connsiteY19271" fmla="*/ 1484892 h 2179871"/>
                <a:gd name="connsiteX19272" fmla="*/ 149894 w 2663714"/>
                <a:gd name="connsiteY19272" fmla="*/ 1484892 h 2179871"/>
                <a:gd name="connsiteX19273" fmla="*/ 181803 w 2663714"/>
                <a:gd name="connsiteY19273" fmla="*/ 1468079 h 2179871"/>
                <a:gd name="connsiteX19274" fmla="*/ 193150 w 2663714"/>
                <a:gd name="connsiteY19274" fmla="*/ 1462104 h 2179871"/>
                <a:gd name="connsiteX19275" fmla="*/ 193065 w 2663714"/>
                <a:gd name="connsiteY19275" fmla="*/ 1461849 h 2179871"/>
                <a:gd name="connsiteX19276" fmla="*/ 180950 w 2663714"/>
                <a:gd name="connsiteY19276" fmla="*/ 1466201 h 2179871"/>
                <a:gd name="connsiteX19277" fmla="*/ 147079 w 2663714"/>
                <a:gd name="connsiteY19277" fmla="*/ 1478491 h 2179871"/>
                <a:gd name="connsiteX19278" fmla="*/ 147079 w 2663714"/>
                <a:gd name="connsiteY19278" fmla="*/ 1478491 h 2179871"/>
                <a:gd name="connsiteX19279" fmla="*/ 147079 w 2663714"/>
                <a:gd name="connsiteY19279" fmla="*/ 1478491 h 2179871"/>
                <a:gd name="connsiteX19280" fmla="*/ 147079 w 2663714"/>
                <a:gd name="connsiteY19280" fmla="*/ 1478491 h 2179871"/>
                <a:gd name="connsiteX19281" fmla="*/ 147079 w 2663714"/>
                <a:gd name="connsiteY19281" fmla="*/ 1478491 h 2179871"/>
                <a:gd name="connsiteX19282" fmla="*/ 122252 w 2663714"/>
                <a:gd name="connsiteY19282" fmla="*/ 1491464 h 2179871"/>
                <a:gd name="connsiteX19283" fmla="*/ 83859 w 2663714"/>
                <a:gd name="connsiteY19283" fmla="*/ 1472090 h 2179871"/>
                <a:gd name="connsiteX19284" fmla="*/ 1599519 w 2663714"/>
                <a:gd name="connsiteY19284" fmla="*/ 2121421 h 2179871"/>
                <a:gd name="connsiteX19285" fmla="*/ 1576910 w 2663714"/>
                <a:gd name="connsiteY19285" fmla="*/ 2143441 h 2179871"/>
                <a:gd name="connsiteX19286" fmla="*/ 1528877 w 2663714"/>
                <a:gd name="connsiteY19286" fmla="*/ 2160426 h 2179871"/>
                <a:gd name="connsiteX19287" fmla="*/ 1507121 w 2663714"/>
                <a:gd name="connsiteY19287" fmla="*/ 2158292 h 2179871"/>
                <a:gd name="connsiteX19288" fmla="*/ 1460111 w 2663714"/>
                <a:gd name="connsiteY19288" fmla="*/ 2152062 h 2179871"/>
                <a:gd name="connsiteX19289" fmla="*/ 1400730 w 2663714"/>
                <a:gd name="connsiteY19289" fmla="*/ 2139515 h 2179871"/>
                <a:gd name="connsiteX19290" fmla="*/ 1271986 w 2663714"/>
                <a:gd name="connsiteY19290" fmla="*/ 2095134 h 2179871"/>
                <a:gd name="connsiteX19291" fmla="*/ 1152542 w 2663714"/>
                <a:gd name="connsiteY19291" fmla="*/ 2049814 h 2179871"/>
                <a:gd name="connsiteX19292" fmla="*/ 1112444 w 2663714"/>
                <a:gd name="connsiteY19292" fmla="*/ 2035561 h 2179871"/>
                <a:gd name="connsiteX19293" fmla="*/ 1062533 w 2663714"/>
                <a:gd name="connsiteY19293" fmla="*/ 2016186 h 2179871"/>
                <a:gd name="connsiteX19294" fmla="*/ 870313 w 2663714"/>
                <a:gd name="connsiteY19294" fmla="*/ 1946883 h 2179871"/>
                <a:gd name="connsiteX19295" fmla="*/ 793528 w 2663714"/>
                <a:gd name="connsiteY19295" fmla="*/ 1919487 h 2179871"/>
                <a:gd name="connsiteX19296" fmla="*/ 686881 w 2663714"/>
                <a:gd name="connsiteY19296" fmla="*/ 1881763 h 2179871"/>
                <a:gd name="connsiteX19297" fmla="*/ 415146 w 2663714"/>
                <a:gd name="connsiteY19297" fmla="*/ 1781820 h 2179871"/>
                <a:gd name="connsiteX19298" fmla="*/ 265328 w 2663714"/>
                <a:gd name="connsiteY19298" fmla="*/ 1720796 h 2179871"/>
                <a:gd name="connsiteX19299" fmla="*/ 212005 w 2663714"/>
                <a:gd name="connsiteY19299" fmla="*/ 1700141 h 2179871"/>
                <a:gd name="connsiteX19300" fmla="*/ 143922 w 2663714"/>
                <a:gd name="connsiteY19300" fmla="*/ 1668136 h 2179871"/>
                <a:gd name="connsiteX19301" fmla="*/ 122166 w 2663714"/>
                <a:gd name="connsiteY19301" fmla="*/ 1650725 h 2179871"/>
                <a:gd name="connsiteX19302" fmla="*/ 102970 w 2663714"/>
                <a:gd name="connsiteY19302" fmla="*/ 1611038 h 2179871"/>
                <a:gd name="connsiteX19303" fmla="*/ 100240 w 2663714"/>
                <a:gd name="connsiteY19303" fmla="*/ 1555305 h 2179871"/>
                <a:gd name="connsiteX19304" fmla="*/ 99131 w 2663714"/>
                <a:gd name="connsiteY19304" fmla="*/ 1507936 h 2179871"/>
                <a:gd name="connsiteX19305" fmla="*/ 98533 w 2663714"/>
                <a:gd name="connsiteY19305" fmla="*/ 1499487 h 2179871"/>
                <a:gd name="connsiteX19306" fmla="*/ 104164 w 2663714"/>
                <a:gd name="connsiteY19306" fmla="*/ 1500938 h 2179871"/>
                <a:gd name="connsiteX19307" fmla="*/ 103055 w 2663714"/>
                <a:gd name="connsiteY19307" fmla="*/ 1501535 h 2179871"/>
                <a:gd name="connsiteX19308" fmla="*/ 103141 w 2663714"/>
                <a:gd name="connsiteY19308" fmla="*/ 1501792 h 2179871"/>
                <a:gd name="connsiteX19309" fmla="*/ 104932 w 2663714"/>
                <a:gd name="connsiteY19309" fmla="*/ 1501194 h 2179871"/>
                <a:gd name="connsiteX19310" fmla="*/ 106724 w 2663714"/>
                <a:gd name="connsiteY19310" fmla="*/ 1501792 h 2179871"/>
                <a:gd name="connsiteX19311" fmla="*/ 127797 w 2663714"/>
                <a:gd name="connsiteY19311" fmla="*/ 1510582 h 2179871"/>
                <a:gd name="connsiteX19312" fmla="*/ 125920 w 2663714"/>
                <a:gd name="connsiteY19312" fmla="*/ 1512118 h 2179871"/>
                <a:gd name="connsiteX19313" fmla="*/ 126091 w 2663714"/>
                <a:gd name="connsiteY19313" fmla="*/ 1512375 h 2179871"/>
                <a:gd name="connsiteX19314" fmla="*/ 128565 w 2663714"/>
                <a:gd name="connsiteY19314" fmla="*/ 1510924 h 2179871"/>
                <a:gd name="connsiteX19315" fmla="*/ 141618 w 2663714"/>
                <a:gd name="connsiteY19315" fmla="*/ 1516301 h 2179871"/>
                <a:gd name="connsiteX19316" fmla="*/ 125408 w 2663714"/>
                <a:gd name="connsiteY19316" fmla="*/ 1531834 h 2179871"/>
                <a:gd name="connsiteX19317" fmla="*/ 114914 w 2663714"/>
                <a:gd name="connsiteY19317" fmla="*/ 1542502 h 2179871"/>
                <a:gd name="connsiteX19318" fmla="*/ 115085 w 2663714"/>
                <a:gd name="connsiteY19318" fmla="*/ 1542759 h 2179871"/>
                <a:gd name="connsiteX19319" fmla="*/ 126688 w 2663714"/>
                <a:gd name="connsiteY19319" fmla="*/ 1533456 h 2179871"/>
                <a:gd name="connsiteX19320" fmla="*/ 146993 w 2663714"/>
                <a:gd name="connsiteY19320" fmla="*/ 1518520 h 2179871"/>
                <a:gd name="connsiteX19321" fmla="*/ 161156 w 2663714"/>
                <a:gd name="connsiteY19321" fmla="*/ 1524409 h 2179871"/>
                <a:gd name="connsiteX19322" fmla="*/ 134111 w 2663714"/>
                <a:gd name="connsiteY19322" fmla="*/ 1550611 h 2179871"/>
                <a:gd name="connsiteX19323" fmla="*/ 124129 w 2663714"/>
                <a:gd name="connsiteY19323" fmla="*/ 1560255 h 2179871"/>
                <a:gd name="connsiteX19324" fmla="*/ 124299 w 2663714"/>
                <a:gd name="connsiteY19324" fmla="*/ 1560511 h 2179871"/>
                <a:gd name="connsiteX19325" fmla="*/ 135390 w 2663714"/>
                <a:gd name="connsiteY19325" fmla="*/ 1552232 h 2179871"/>
                <a:gd name="connsiteX19326" fmla="*/ 166531 w 2663714"/>
                <a:gd name="connsiteY19326" fmla="*/ 1528932 h 2179871"/>
                <a:gd name="connsiteX19327" fmla="*/ 166531 w 2663714"/>
                <a:gd name="connsiteY19327" fmla="*/ 1528932 h 2179871"/>
                <a:gd name="connsiteX19328" fmla="*/ 166531 w 2663714"/>
                <a:gd name="connsiteY19328" fmla="*/ 1528932 h 2179871"/>
                <a:gd name="connsiteX19329" fmla="*/ 166531 w 2663714"/>
                <a:gd name="connsiteY19329" fmla="*/ 1528932 h 2179871"/>
                <a:gd name="connsiteX19330" fmla="*/ 166531 w 2663714"/>
                <a:gd name="connsiteY19330" fmla="*/ 1528932 h 2179871"/>
                <a:gd name="connsiteX19331" fmla="*/ 168067 w 2663714"/>
                <a:gd name="connsiteY19331" fmla="*/ 1527482 h 2179871"/>
                <a:gd name="connsiteX19332" fmla="*/ 185216 w 2663714"/>
                <a:gd name="connsiteY19332" fmla="*/ 1534565 h 2179871"/>
                <a:gd name="connsiteX19333" fmla="*/ 158085 w 2663714"/>
                <a:gd name="connsiteY19333" fmla="*/ 1559316 h 2179871"/>
                <a:gd name="connsiteX19334" fmla="*/ 146226 w 2663714"/>
                <a:gd name="connsiteY19334" fmla="*/ 1569900 h 2179871"/>
                <a:gd name="connsiteX19335" fmla="*/ 146396 w 2663714"/>
                <a:gd name="connsiteY19335" fmla="*/ 1570156 h 2179871"/>
                <a:gd name="connsiteX19336" fmla="*/ 159279 w 2663714"/>
                <a:gd name="connsiteY19336" fmla="*/ 1561023 h 2179871"/>
                <a:gd name="connsiteX19337" fmla="*/ 191956 w 2663714"/>
                <a:gd name="connsiteY19337" fmla="*/ 1537382 h 2179871"/>
                <a:gd name="connsiteX19338" fmla="*/ 205265 w 2663714"/>
                <a:gd name="connsiteY19338" fmla="*/ 1542844 h 2179871"/>
                <a:gd name="connsiteX19339" fmla="*/ 190079 w 2663714"/>
                <a:gd name="connsiteY19339" fmla="*/ 1555561 h 2179871"/>
                <a:gd name="connsiteX19340" fmla="*/ 168067 w 2663714"/>
                <a:gd name="connsiteY19340" fmla="*/ 1577069 h 2179871"/>
                <a:gd name="connsiteX19341" fmla="*/ 160815 w 2663714"/>
                <a:gd name="connsiteY19341" fmla="*/ 1585262 h 2179871"/>
                <a:gd name="connsiteX19342" fmla="*/ 153990 w 2663714"/>
                <a:gd name="connsiteY19342" fmla="*/ 1593797 h 2179871"/>
                <a:gd name="connsiteX19343" fmla="*/ 154246 w 2663714"/>
                <a:gd name="connsiteY19343" fmla="*/ 1593968 h 2179871"/>
                <a:gd name="connsiteX19344" fmla="*/ 161668 w 2663714"/>
                <a:gd name="connsiteY19344" fmla="*/ 1586030 h 2179871"/>
                <a:gd name="connsiteX19345" fmla="*/ 169517 w 2663714"/>
                <a:gd name="connsiteY19345" fmla="*/ 1578520 h 2179871"/>
                <a:gd name="connsiteX19346" fmla="*/ 193150 w 2663714"/>
                <a:gd name="connsiteY19346" fmla="*/ 1559231 h 2179871"/>
                <a:gd name="connsiteX19347" fmla="*/ 212347 w 2663714"/>
                <a:gd name="connsiteY19347" fmla="*/ 1545575 h 2179871"/>
                <a:gd name="connsiteX19348" fmla="*/ 226083 w 2663714"/>
                <a:gd name="connsiteY19348" fmla="*/ 1550696 h 2179871"/>
                <a:gd name="connsiteX19349" fmla="*/ 199890 w 2663714"/>
                <a:gd name="connsiteY19349" fmla="*/ 1577837 h 2179871"/>
                <a:gd name="connsiteX19350" fmla="*/ 188714 w 2663714"/>
                <a:gd name="connsiteY19350" fmla="*/ 1590212 h 2179871"/>
                <a:gd name="connsiteX19351" fmla="*/ 188970 w 2663714"/>
                <a:gd name="connsiteY19351" fmla="*/ 1590383 h 2179871"/>
                <a:gd name="connsiteX19352" fmla="*/ 201255 w 2663714"/>
                <a:gd name="connsiteY19352" fmla="*/ 1579288 h 2179871"/>
                <a:gd name="connsiteX19353" fmla="*/ 232993 w 2663714"/>
                <a:gd name="connsiteY19353" fmla="*/ 1553001 h 2179871"/>
                <a:gd name="connsiteX19354" fmla="*/ 240672 w 2663714"/>
                <a:gd name="connsiteY19354" fmla="*/ 1555732 h 2179871"/>
                <a:gd name="connsiteX19355" fmla="*/ 245535 w 2663714"/>
                <a:gd name="connsiteY19355" fmla="*/ 1557524 h 2179871"/>
                <a:gd name="connsiteX19356" fmla="*/ 235638 w 2663714"/>
                <a:gd name="connsiteY19356" fmla="*/ 1566742 h 2179871"/>
                <a:gd name="connsiteX19357" fmla="*/ 223523 w 2663714"/>
                <a:gd name="connsiteY19357" fmla="*/ 1577922 h 2179871"/>
                <a:gd name="connsiteX19358" fmla="*/ 223694 w 2663714"/>
                <a:gd name="connsiteY19358" fmla="*/ 1578179 h 2179871"/>
                <a:gd name="connsiteX19359" fmla="*/ 236833 w 2663714"/>
                <a:gd name="connsiteY19359" fmla="*/ 1568449 h 2179871"/>
                <a:gd name="connsiteX19360" fmla="*/ 249630 w 2663714"/>
                <a:gd name="connsiteY19360" fmla="*/ 1559060 h 2179871"/>
                <a:gd name="connsiteX19361" fmla="*/ 272410 w 2663714"/>
                <a:gd name="connsiteY19361" fmla="*/ 1567168 h 2179871"/>
                <a:gd name="connsiteX19362" fmla="*/ 270959 w 2663714"/>
                <a:gd name="connsiteY19362" fmla="*/ 1568449 h 2179871"/>
                <a:gd name="connsiteX19363" fmla="*/ 270959 w 2663714"/>
                <a:gd name="connsiteY19363" fmla="*/ 1568449 h 2179871"/>
                <a:gd name="connsiteX19364" fmla="*/ 270959 w 2663714"/>
                <a:gd name="connsiteY19364" fmla="*/ 1568449 h 2179871"/>
                <a:gd name="connsiteX19365" fmla="*/ 270959 w 2663714"/>
                <a:gd name="connsiteY19365" fmla="*/ 1568449 h 2179871"/>
                <a:gd name="connsiteX19366" fmla="*/ 270959 w 2663714"/>
                <a:gd name="connsiteY19366" fmla="*/ 1568449 h 2179871"/>
                <a:gd name="connsiteX19367" fmla="*/ 245108 w 2663714"/>
                <a:gd name="connsiteY19367" fmla="*/ 1597467 h 2179871"/>
                <a:gd name="connsiteX19368" fmla="*/ 235894 w 2663714"/>
                <a:gd name="connsiteY19368" fmla="*/ 1607880 h 2179871"/>
                <a:gd name="connsiteX19369" fmla="*/ 236065 w 2663714"/>
                <a:gd name="connsiteY19369" fmla="*/ 1608135 h 2179871"/>
                <a:gd name="connsiteX19370" fmla="*/ 246473 w 2663714"/>
                <a:gd name="connsiteY19370" fmla="*/ 1599089 h 2179871"/>
                <a:gd name="connsiteX19371" fmla="*/ 275823 w 2663714"/>
                <a:gd name="connsiteY19371" fmla="*/ 1573569 h 2179871"/>
                <a:gd name="connsiteX19372" fmla="*/ 275823 w 2663714"/>
                <a:gd name="connsiteY19372" fmla="*/ 1573569 h 2179871"/>
                <a:gd name="connsiteX19373" fmla="*/ 275823 w 2663714"/>
                <a:gd name="connsiteY19373" fmla="*/ 1573569 h 2179871"/>
                <a:gd name="connsiteX19374" fmla="*/ 275823 w 2663714"/>
                <a:gd name="connsiteY19374" fmla="*/ 1573569 h 2179871"/>
                <a:gd name="connsiteX19375" fmla="*/ 275823 w 2663714"/>
                <a:gd name="connsiteY19375" fmla="*/ 1573569 h 2179871"/>
                <a:gd name="connsiteX19376" fmla="*/ 279235 w 2663714"/>
                <a:gd name="connsiteY19376" fmla="*/ 1569814 h 2179871"/>
                <a:gd name="connsiteX19377" fmla="*/ 295019 w 2663714"/>
                <a:gd name="connsiteY19377" fmla="*/ 1575532 h 2179871"/>
                <a:gd name="connsiteX19378" fmla="*/ 284696 w 2663714"/>
                <a:gd name="connsiteY19378" fmla="*/ 1587738 h 2179871"/>
                <a:gd name="connsiteX19379" fmla="*/ 274799 w 2663714"/>
                <a:gd name="connsiteY19379" fmla="*/ 1599259 h 2179871"/>
                <a:gd name="connsiteX19380" fmla="*/ 275055 w 2663714"/>
                <a:gd name="connsiteY19380" fmla="*/ 1599430 h 2179871"/>
                <a:gd name="connsiteX19381" fmla="*/ 286146 w 2663714"/>
                <a:gd name="connsiteY19381" fmla="*/ 1589188 h 2179871"/>
                <a:gd name="connsiteX19382" fmla="*/ 299455 w 2663714"/>
                <a:gd name="connsiteY19382" fmla="*/ 1577069 h 2179871"/>
                <a:gd name="connsiteX19383" fmla="*/ 304745 w 2663714"/>
                <a:gd name="connsiteY19383" fmla="*/ 1579032 h 2179871"/>
                <a:gd name="connsiteX19384" fmla="*/ 308840 w 2663714"/>
                <a:gd name="connsiteY19384" fmla="*/ 1580568 h 2179871"/>
                <a:gd name="connsiteX19385" fmla="*/ 305684 w 2663714"/>
                <a:gd name="connsiteY19385" fmla="*/ 1583640 h 2179871"/>
                <a:gd name="connsiteX19386" fmla="*/ 305854 w 2663714"/>
                <a:gd name="connsiteY19386" fmla="*/ 1583897 h 2179871"/>
                <a:gd name="connsiteX19387" fmla="*/ 309779 w 2663714"/>
                <a:gd name="connsiteY19387" fmla="*/ 1580995 h 2179871"/>
                <a:gd name="connsiteX19388" fmla="*/ 323685 w 2663714"/>
                <a:gd name="connsiteY19388" fmla="*/ 1586030 h 2179871"/>
                <a:gd name="connsiteX19389" fmla="*/ 311826 w 2663714"/>
                <a:gd name="connsiteY19389" fmla="*/ 1593627 h 2179871"/>
                <a:gd name="connsiteX19390" fmla="*/ 311997 w 2663714"/>
                <a:gd name="connsiteY19390" fmla="*/ 1593882 h 2179871"/>
                <a:gd name="connsiteX19391" fmla="*/ 325818 w 2663714"/>
                <a:gd name="connsiteY19391" fmla="*/ 1586713 h 2179871"/>
                <a:gd name="connsiteX19392" fmla="*/ 408662 w 2663714"/>
                <a:gd name="connsiteY19392" fmla="*/ 1613257 h 2179871"/>
                <a:gd name="connsiteX19393" fmla="*/ 406614 w 2663714"/>
                <a:gd name="connsiteY19393" fmla="*/ 1615049 h 2179871"/>
                <a:gd name="connsiteX19394" fmla="*/ 406785 w 2663714"/>
                <a:gd name="connsiteY19394" fmla="*/ 1615305 h 2179871"/>
                <a:gd name="connsiteX19395" fmla="*/ 409515 w 2663714"/>
                <a:gd name="connsiteY19395" fmla="*/ 1613512 h 2179871"/>
                <a:gd name="connsiteX19396" fmla="*/ 429820 w 2663714"/>
                <a:gd name="connsiteY19396" fmla="*/ 1619231 h 2179871"/>
                <a:gd name="connsiteX19397" fmla="*/ 506179 w 2663714"/>
                <a:gd name="connsiteY19397" fmla="*/ 1643982 h 2179871"/>
                <a:gd name="connsiteX19398" fmla="*/ 564963 w 2663714"/>
                <a:gd name="connsiteY19398" fmla="*/ 1663100 h 2179871"/>
                <a:gd name="connsiteX19399" fmla="*/ 559502 w 2663714"/>
                <a:gd name="connsiteY19399" fmla="*/ 1663783 h 2179871"/>
                <a:gd name="connsiteX19400" fmla="*/ 534590 w 2663714"/>
                <a:gd name="connsiteY19400" fmla="*/ 1666941 h 2179871"/>
                <a:gd name="connsiteX19401" fmla="*/ 534590 w 2663714"/>
                <a:gd name="connsiteY19401" fmla="*/ 1667282 h 2179871"/>
                <a:gd name="connsiteX19402" fmla="*/ 559844 w 2663714"/>
                <a:gd name="connsiteY19402" fmla="*/ 1665917 h 2179871"/>
                <a:gd name="connsiteX19403" fmla="*/ 571447 w 2663714"/>
                <a:gd name="connsiteY19403" fmla="*/ 1665404 h 2179871"/>
                <a:gd name="connsiteX19404" fmla="*/ 602758 w 2663714"/>
                <a:gd name="connsiteY19404" fmla="*/ 1676500 h 2179871"/>
                <a:gd name="connsiteX19405" fmla="*/ 583903 w 2663714"/>
                <a:gd name="connsiteY19405" fmla="*/ 1674622 h 2179871"/>
                <a:gd name="connsiteX19406" fmla="*/ 583818 w 2663714"/>
                <a:gd name="connsiteY19406" fmla="*/ 1674878 h 2179871"/>
                <a:gd name="connsiteX19407" fmla="*/ 606768 w 2663714"/>
                <a:gd name="connsiteY19407" fmla="*/ 1678207 h 2179871"/>
                <a:gd name="connsiteX19408" fmla="*/ 607451 w 2663714"/>
                <a:gd name="connsiteY19408" fmla="*/ 1678207 h 2179871"/>
                <a:gd name="connsiteX19409" fmla="*/ 617177 w 2663714"/>
                <a:gd name="connsiteY19409" fmla="*/ 1681791 h 2179871"/>
                <a:gd name="connsiteX19410" fmla="*/ 617177 w 2663714"/>
                <a:gd name="connsiteY19410" fmla="*/ 1681962 h 2179871"/>
                <a:gd name="connsiteX19411" fmla="*/ 617603 w 2663714"/>
                <a:gd name="connsiteY19411" fmla="*/ 1681962 h 2179871"/>
                <a:gd name="connsiteX19412" fmla="*/ 671012 w 2663714"/>
                <a:gd name="connsiteY19412" fmla="*/ 1701678 h 2179871"/>
                <a:gd name="connsiteX19413" fmla="*/ 669391 w 2663714"/>
                <a:gd name="connsiteY19413" fmla="*/ 1701678 h 2179871"/>
                <a:gd name="connsiteX19414" fmla="*/ 655740 w 2663714"/>
                <a:gd name="connsiteY19414" fmla="*/ 1698605 h 2179871"/>
                <a:gd name="connsiteX19415" fmla="*/ 655570 w 2663714"/>
                <a:gd name="connsiteY19415" fmla="*/ 1698861 h 2179871"/>
                <a:gd name="connsiteX19416" fmla="*/ 669306 w 2663714"/>
                <a:gd name="connsiteY19416" fmla="*/ 1702873 h 2179871"/>
                <a:gd name="connsiteX19417" fmla="*/ 674766 w 2663714"/>
                <a:gd name="connsiteY19417" fmla="*/ 1703128 h 2179871"/>
                <a:gd name="connsiteX19418" fmla="*/ 714694 w 2663714"/>
                <a:gd name="connsiteY19418" fmla="*/ 1717809 h 2179871"/>
                <a:gd name="connsiteX19419" fmla="*/ 703433 w 2663714"/>
                <a:gd name="connsiteY19419" fmla="*/ 1719259 h 2179871"/>
                <a:gd name="connsiteX19420" fmla="*/ 703433 w 2663714"/>
                <a:gd name="connsiteY19420" fmla="*/ 1719601 h 2179871"/>
                <a:gd name="connsiteX19421" fmla="*/ 716998 w 2663714"/>
                <a:gd name="connsiteY19421" fmla="*/ 1718747 h 2179871"/>
                <a:gd name="connsiteX19422" fmla="*/ 738498 w 2663714"/>
                <a:gd name="connsiteY19422" fmla="*/ 1726514 h 2179871"/>
                <a:gd name="connsiteX19423" fmla="*/ 733038 w 2663714"/>
                <a:gd name="connsiteY19423" fmla="*/ 1727026 h 2179871"/>
                <a:gd name="connsiteX19424" fmla="*/ 733038 w 2663714"/>
                <a:gd name="connsiteY19424" fmla="*/ 1727368 h 2179871"/>
                <a:gd name="connsiteX19425" fmla="*/ 739948 w 2663714"/>
                <a:gd name="connsiteY19425" fmla="*/ 1727111 h 2179871"/>
                <a:gd name="connsiteX19426" fmla="*/ 882940 w 2663714"/>
                <a:gd name="connsiteY19426" fmla="*/ 1778406 h 2179871"/>
                <a:gd name="connsiteX19427" fmla="*/ 971329 w 2663714"/>
                <a:gd name="connsiteY19427" fmla="*/ 1809387 h 2179871"/>
                <a:gd name="connsiteX19428" fmla="*/ 1102717 w 2663714"/>
                <a:gd name="connsiteY19428" fmla="*/ 1853512 h 2179871"/>
                <a:gd name="connsiteX19429" fmla="*/ 1168497 w 2663714"/>
                <a:gd name="connsiteY19429" fmla="*/ 1875277 h 2179871"/>
                <a:gd name="connsiteX19430" fmla="*/ 1157832 w 2663714"/>
                <a:gd name="connsiteY19430" fmla="*/ 1875703 h 2179871"/>
                <a:gd name="connsiteX19431" fmla="*/ 1157832 w 2663714"/>
                <a:gd name="connsiteY19431" fmla="*/ 1876044 h 2179871"/>
                <a:gd name="connsiteX19432" fmla="*/ 1171653 w 2663714"/>
                <a:gd name="connsiteY19432" fmla="*/ 1876386 h 2179871"/>
                <a:gd name="connsiteX19433" fmla="*/ 1216445 w 2663714"/>
                <a:gd name="connsiteY19433" fmla="*/ 1891749 h 2179871"/>
                <a:gd name="connsiteX19434" fmla="*/ 1204074 w 2663714"/>
                <a:gd name="connsiteY19434" fmla="*/ 1896699 h 2179871"/>
                <a:gd name="connsiteX19435" fmla="*/ 1201429 w 2663714"/>
                <a:gd name="connsiteY19435" fmla="*/ 1897723 h 2179871"/>
                <a:gd name="connsiteX19436" fmla="*/ 1204330 w 2663714"/>
                <a:gd name="connsiteY19436" fmla="*/ 1897723 h 2179871"/>
                <a:gd name="connsiteX19437" fmla="*/ 1219858 w 2663714"/>
                <a:gd name="connsiteY19437" fmla="*/ 1898235 h 2179871"/>
                <a:gd name="connsiteX19438" fmla="*/ 1236495 w 2663714"/>
                <a:gd name="connsiteY19438" fmla="*/ 1898747 h 2179871"/>
                <a:gd name="connsiteX19439" fmla="*/ 1328466 w 2663714"/>
                <a:gd name="connsiteY19439" fmla="*/ 1931521 h 2179871"/>
                <a:gd name="connsiteX19440" fmla="*/ 1316778 w 2663714"/>
                <a:gd name="connsiteY19440" fmla="*/ 1931692 h 2179871"/>
                <a:gd name="connsiteX19441" fmla="*/ 1291097 w 2663714"/>
                <a:gd name="connsiteY19441" fmla="*/ 1932033 h 2179871"/>
                <a:gd name="connsiteX19442" fmla="*/ 1291097 w 2663714"/>
                <a:gd name="connsiteY19442" fmla="*/ 1932375 h 2179871"/>
                <a:gd name="connsiteX19443" fmla="*/ 1316863 w 2663714"/>
                <a:gd name="connsiteY19443" fmla="*/ 1933825 h 2179871"/>
                <a:gd name="connsiteX19444" fmla="*/ 1338193 w 2663714"/>
                <a:gd name="connsiteY19444" fmla="*/ 1935105 h 2179871"/>
                <a:gd name="connsiteX19445" fmla="*/ 1338364 w 2663714"/>
                <a:gd name="connsiteY19445" fmla="*/ 1935105 h 2179871"/>
                <a:gd name="connsiteX19446" fmla="*/ 1364129 w 2663714"/>
                <a:gd name="connsiteY19446" fmla="*/ 1944409 h 2179871"/>
                <a:gd name="connsiteX19447" fmla="*/ 1364044 w 2663714"/>
                <a:gd name="connsiteY19447" fmla="*/ 1944409 h 2179871"/>
                <a:gd name="connsiteX19448" fmla="*/ 1344762 w 2663714"/>
                <a:gd name="connsiteY19448" fmla="*/ 1950298 h 2179871"/>
                <a:gd name="connsiteX19449" fmla="*/ 1302445 w 2663714"/>
                <a:gd name="connsiteY19449" fmla="*/ 1961819 h 2179871"/>
                <a:gd name="connsiteX19450" fmla="*/ 1292804 w 2663714"/>
                <a:gd name="connsiteY19450" fmla="*/ 1959345 h 2179871"/>
                <a:gd name="connsiteX19451" fmla="*/ 1265673 w 2663714"/>
                <a:gd name="connsiteY19451" fmla="*/ 1953029 h 2179871"/>
                <a:gd name="connsiteX19452" fmla="*/ 1299971 w 2663714"/>
                <a:gd name="connsiteY19452" fmla="*/ 1947396 h 2179871"/>
                <a:gd name="connsiteX19453" fmla="*/ 1345360 w 2663714"/>
                <a:gd name="connsiteY19453" fmla="*/ 1939714 h 2179871"/>
                <a:gd name="connsiteX19454" fmla="*/ 1345360 w 2663714"/>
                <a:gd name="connsiteY19454" fmla="*/ 1939458 h 2179871"/>
                <a:gd name="connsiteX19455" fmla="*/ 1299971 w 2663714"/>
                <a:gd name="connsiteY19455" fmla="*/ 1945347 h 2179871"/>
                <a:gd name="connsiteX19456" fmla="*/ 1255094 w 2663714"/>
                <a:gd name="connsiteY19456" fmla="*/ 1950810 h 2179871"/>
                <a:gd name="connsiteX19457" fmla="*/ 1253473 w 2663714"/>
                <a:gd name="connsiteY19457" fmla="*/ 1950468 h 2179871"/>
                <a:gd name="connsiteX19458" fmla="*/ 1261749 w 2663714"/>
                <a:gd name="connsiteY19458" fmla="*/ 1949529 h 2179871"/>
                <a:gd name="connsiteX19459" fmla="*/ 1310038 w 2663714"/>
                <a:gd name="connsiteY19459" fmla="*/ 1943555 h 2179871"/>
                <a:gd name="connsiteX19460" fmla="*/ 1310038 w 2663714"/>
                <a:gd name="connsiteY19460" fmla="*/ 1943214 h 2179871"/>
                <a:gd name="connsiteX19461" fmla="*/ 1261834 w 2663714"/>
                <a:gd name="connsiteY19461" fmla="*/ 1947396 h 2179871"/>
                <a:gd name="connsiteX19462" fmla="*/ 1245026 w 2663714"/>
                <a:gd name="connsiteY19462" fmla="*/ 1948676 h 2179871"/>
                <a:gd name="connsiteX19463" fmla="*/ 1233594 w 2663714"/>
                <a:gd name="connsiteY19463" fmla="*/ 1946371 h 2179871"/>
                <a:gd name="connsiteX19464" fmla="*/ 1233594 w 2663714"/>
                <a:gd name="connsiteY19464" fmla="*/ 1946371 h 2179871"/>
                <a:gd name="connsiteX19465" fmla="*/ 1233338 w 2663714"/>
                <a:gd name="connsiteY19465" fmla="*/ 1946371 h 2179871"/>
                <a:gd name="connsiteX19466" fmla="*/ 1233082 w 2663714"/>
                <a:gd name="connsiteY19466" fmla="*/ 1946371 h 2179871"/>
                <a:gd name="connsiteX19467" fmla="*/ 1233082 w 2663714"/>
                <a:gd name="connsiteY19467" fmla="*/ 1946371 h 2179871"/>
                <a:gd name="connsiteX19468" fmla="*/ 1172933 w 2663714"/>
                <a:gd name="connsiteY19468" fmla="*/ 1937666 h 2179871"/>
                <a:gd name="connsiteX19469" fmla="*/ 1112614 w 2663714"/>
                <a:gd name="connsiteY19469" fmla="*/ 1931521 h 2179871"/>
                <a:gd name="connsiteX19470" fmla="*/ 1103400 w 2663714"/>
                <a:gd name="connsiteY19470" fmla="*/ 1930838 h 2179871"/>
                <a:gd name="connsiteX19471" fmla="*/ 1118927 w 2663714"/>
                <a:gd name="connsiteY19471" fmla="*/ 1930582 h 2179871"/>
                <a:gd name="connsiteX19472" fmla="*/ 1118927 w 2663714"/>
                <a:gd name="connsiteY19472" fmla="*/ 1930241 h 2179871"/>
                <a:gd name="connsiteX19473" fmla="*/ 1083606 w 2663714"/>
                <a:gd name="connsiteY19473" fmla="*/ 1929046 h 2179871"/>
                <a:gd name="connsiteX19474" fmla="*/ 1072003 w 2663714"/>
                <a:gd name="connsiteY19474" fmla="*/ 1928619 h 2179871"/>
                <a:gd name="connsiteX19475" fmla="*/ 1069785 w 2663714"/>
                <a:gd name="connsiteY19475" fmla="*/ 1928448 h 2179871"/>
                <a:gd name="connsiteX19476" fmla="*/ 1069785 w 2663714"/>
                <a:gd name="connsiteY19476" fmla="*/ 1928448 h 2179871"/>
                <a:gd name="connsiteX19477" fmla="*/ 984126 w 2663714"/>
                <a:gd name="connsiteY19477" fmla="*/ 1925461 h 2179871"/>
                <a:gd name="connsiteX19478" fmla="*/ 984126 w 2663714"/>
                <a:gd name="connsiteY19478" fmla="*/ 1925461 h 2179871"/>
                <a:gd name="connsiteX19479" fmla="*/ 983870 w 2663714"/>
                <a:gd name="connsiteY19479" fmla="*/ 1925461 h 2179871"/>
                <a:gd name="connsiteX19480" fmla="*/ 983614 w 2663714"/>
                <a:gd name="connsiteY19480" fmla="*/ 1925461 h 2179871"/>
                <a:gd name="connsiteX19481" fmla="*/ 983614 w 2663714"/>
                <a:gd name="connsiteY19481" fmla="*/ 1925461 h 2179871"/>
                <a:gd name="connsiteX19482" fmla="*/ 967831 w 2663714"/>
                <a:gd name="connsiteY19482" fmla="*/ 1925632 h 2179871"/>
                <a:gd name="connsiteX19483" fmla="*/ 924490 w 2663714"/>
                <a:gd name="connsiteY19483" fmla="*/ 1912403 h 2179871"/>
                <a:gd name="connsiteX19484" fmla="*/ 1020471 w 2663714"/>
                <a:gd name="connsiteY19484" fmla="*/ 1918889 h 2179871"/>
                <a:gd name="connsiteX19485" fmla="*/ 1055537 w 2663714"/>
                <a:gd name="connsiteY19485" fmla="*/ 1922133 h 2179871"/>
                <a:gd name="connsiteX19486" fmla="*/ 1055537 w 2663714"/>
                <a:gd name="connsiteY19486" fmla="*/ 1921876 h 2179871"/>
                <a:gd name="connsiteX19487" fmla="*/ 1020812 w 2663714"/>
                <a:gd name="connsiteY19487" fmla="*/ 1916926 h 2179871"/>
                <a:gd name="connsiteX19488" fmla="*/ 922613 w 2663714"/>
                <a:gd name="connsiteY19488" fmla="*/ 1905404 h 2179871"/>
                <a:gd name="connsiteX19489" fmla="*/ 922613 w 2663714"/>
                <a:gd name="connsiteY19489" fmla="*/ 1905404 h 2179871"/>
                <a:gd name="connsiteX19490" fmla="*/ 922357 w 2663714"/>
                <a:gd name="connsiteY19490" fmla="*/ 1905404 h 2179871"/>
                <a:gd name="connsiteX19491" fmla="*/ 922100 w 2663714"/>
                <a:gd name="connsiteY19491" fmla="*/ 1905404 h 2179871"/>
                <a:gd name="connsiteX19492" fmla="*/ 922100 w 2663714"/>
                <a:gd name="connsiteY19492" fmla="*/ 1905404 h 2179871"/>
                <a:gd name="connsiteX19493" fmla="*/ 892922 w 2663714"/>
                <a:gd name="connsiteY19493" fmla="*/ 1904039 h 2179871"/>
                <a:gd name="connsiteX19494" fmla="*/ 819720 w 2663714"/>
                <a:gd name="connsiteY19494" fmla="*/ 1887481 h 2179871"/>
                <a:gd name="connsiteX19495" fmla="*/ 834906 w 2663714"/>
                <a:gd name="connsiteY19495" fmla="*/ 1889615 h 2179871"/>
                <a:gd name="connsiteX19496" fmla="*/ 834906 w 2663714"/>
                <a:gd name="connsiteY19496" fmla="*/ 1889615 h 2179871"/>
                <a:gd name="connsiteX19497" fmla="*/ 834992 w 2663714"/>
                <a:gd name="connsiteY19497" fmla="*/ 1889615 h 2179871"/>
                <a:gd name="connsiteX19498" fmla="*/ 835077 w 2663714"/>
                <a:gd name="connsiteY19498" fmla="*/ 1889615 h 2179871"/>
                <a:gd name="connsiteX19499" fmla="*/ 835077 w 2663714"/>
                <a:gd name="connsiteY19499" fmla="*/ 1889615 h 2179871"/>
                <a:gd name="connsiteX19500" fmla="*/ 953071 w 2663714"/>
                <a:gd name="connsiteY19500" fmla="*/ 1901734 h 2179871"/>
                <a:gd name="connsiteX19501" fmla="*/ 973973 w 2663714"/>
                <a:gd name="connsiteY19501" fmla="*/ 1903868 h 2179871"/>
                <a:gd name="connsiteX19502" fmla="*/ 981908 w 2663714"/>
                <a:gd name="connsiteY19502" fmla="*/ 1905916 h 2179871"/>
                <a:gd name="connsiteX19503" fmla="*/ 1013561 w 2663714"/>
                <a:gd name="connsiteY19503" fmla="*/ 1914537 h 2179871"/>
                <a:gd name="connsiteX19504" fmla="*/ 1013646 w 2663714"/>
                <a:gd name="connsiteY19504" fmla="*/ 1914280 h 2179871"/>
                <a:gd name="connsiteX19505" fmla="*/ 986174 w 2663714"/>
                <a:gd name="connsiteY19505" fmla="*/ 1905148 h 2179871"/>
                <a:gd name="connsiteX19506" fmla="*/ 995217 w 2663714"/>
                <a:gd name="connsiteY19506" fmla="*/ 1906087 h 2179871"/>
                <a:gd name="connsiteX19507" fmla="*/ 995217 w 2663714"/>
                <a:gd name="connsiteY19507" fmla="*/ 1905745 h 2179871"/>
                <a:gd name="connsiteX19508" fmla="*/ 982420 w 2663714"/>
                <a:gd name="connsiteY19508" fmla="*/ 1903868 h 2179871"/>
                <a:gd name="connsiteX19509" fmla="*/ 894458 w 2663714"/>
                <a:gd name="connsiteY19509" fmla="*/ 1877837 h 2179871"/>
                <a:gd name="connsiteX19510" fmla="*/ 894458 w 2663714"/>
                <a:gd name="connsiteY19510" fmla="*/ 1877837 h 2179871"/>
                <a:gd name="connsiteX19511" fmla="*/ 894202 w 2663714"/>
                <a:gd name="connsiteY19511" fmla="*/ 1877837 h 2179871"/>
                <a:gd name="connsiteX19512" fmla="*/ 893946 w 2663714"/>
                <a:gd name="connsiteY19512" fmla="*/ 1877837 h 2179871"/>
                <a:gd name="connsiteX19513" fmla="*/ 893946 w 2663714"/>
                <a:gd name="connsiteY19513" fmla="*/ 1877837 h 2179871"/>
                <a:gd name="connsiteX19514" fmla="*/ 803510 w 2663714"/>
                <a:gd name="connsiteY19514" fmla="*/ 1860853 h 2179871"/>
                <a:gd name="connsiteX19515" fmla="*/ 771260 w 2663714"/>
                <a:gd name="connsiteY19515" fmla="*/ 1855902 h 2179871"/>
                <a:gd name="connsiteX19516" fmla="*/ 771260 w 2663714"/>
                <a:gd name="connsiteY19516" fmla="*/ 1856158 h 2179871"/>
                <a:gd name="connsiteX19517" fmla="*/ 803339 w 2663714"/>
                <a:gd name="connsiteY19517" fmla="*/ 1862901 h 2179871"/>
                <a:gd name="connsiteX19518" fmla="*/ 892410 w 2663714"/>
                <a:gd name="connsiteY19518" fmla="*/ 1884665 h 2179871"/>
                <a:gd name="connsiteX19519" fmla="*/ 892410 w 2663714"/>
                <a:gd name="connsiteY19519" fmla="*/ 1884665 h 2179871"/>
                <a:gd name="connsiteX19520" fmla="*/ 892410 w 2663714"/>
                <a:gd name="connsiteY19520" fmla="*/ 1884665 h 2179871"/>
                <a:gd name="connsiteX19521" fmla="*/ 892410 w 2663714"/>
                <a:gd name="connsiteY19521" fmla="*/ 1884665 h 2179871"/>
                <a:gd name="connsiteX19522" fmla="*/ 892410 w 2663714"/>
                <a:gd name="connsiteY19522" fmla="*/ 1884665 h 2179871"/>
                <a:gd name="connsiteX19523" fmla="*/ 962797 w 2663714"/>
                <a:gd name="connsiteY19523" fmla="*/ 1901137 h 2179871"/>
                <a:gd name="connsiteX19524" fmla="*/ 953327 w 2663714"/>
                <a:gd name="connsiteY19524" fmla="*/ 1899771 h 2179871"/>
                <a:gd name="connsiteX19525" fmla="*/ 835930 w 2663714"/>
                <a:gd name="connsiteY19525" fmla="*/ 1882787 h 2179871"/>
                <a:gd name="connsiteX19526" fmla="*/ 835930 w 2663714"/>
                <a:gd name="connsiteY19526" fmla="*/ 1882787 h 2179871"/>
                <a:gd name="connsiteX19527" fmla="*/ 835674 w 2663714"/>
                <a:gd name="connsiteY19527" fmla="*/ 1882787 h 2179871"/>
                <a:gd name="connsiteX19528" fmla="*/ 835418 w 2663714"/>
                <a:gd name="connsiteY19528" fmla="*/ 1882787 h 2179871"/>
                <a:gd name="connsiteX19529" fmla="*/ 835418 w 2663714"/>
                <a:gd name="connsiteY19529" fmla="*/ 1882787 h 2179871"/>
                <a:gd name="connsiteX19530" fmla="*/ 717339 w 2663714"/>
                <a:gd name="connsiteY19530" fmla="*/ 1870667 h 2179871"/>
                <a:gd name="connsiteX19531" fmla="*/ 675448 w 2663714"/>
                <a:gd name="connsiteY19531" fmla="*/ 1866400 h 2179871"/>
                <a:gd name="connsiteX19532" fmla="*/ 675448 w 2663714"/>
                <a:gd name="connsiteY19532" fmla="*/ 1866656 h 2179871"/>
                <a:gd name="connsiteX19533" fmla="*/ 717339 w 2663714"/>
                <a:gd name="connsiteY19533" fmla="*/ 1872716 h 2179871"/>
                <a:gd name="connsiteX19534" fmla="*/ 769980 w 2663714"/>
                <a:gd name="connsiteY19534" fmla="*/ 1880483 h 2179871"/>
                <a:gd name="connsiteX19535" fmla="*/ 811188 w 2663714"/>
                <a:gd name="connsiteY19535" fmla="*/ 1893029 h 2179871"/>
                <a:gd name="connsiteX19536" fmla="*/ 842073 w 2663714"/>
                <a:gd name="connsiteY19536" fmla="*/ 1902929 h 2179871"/>
                <a:gd name="connsiteX19537" fmla="*/ 823133 w 2663714"/>
                <a:gd name="connsiteY19537" fmla="*/ 1902673 h 2179871"/>
                <a:gd name="connsiteX19538" fmla="*/ 788067 w 2663714"/>
                <a:gd name="connsiteY19538" fmla="*/ 1902588 h 2179871"/>
                <a:gd name="connsiteX19539" fmla="*/ 788067 w 2663714"/>
                <a:gd name="connsiteY19539" fmla="*/ 1902929 h 2179871"/>
                <a:gd name="connsiteX19540" fmla="*/ 823303 w 2663714"/>
                <a:gd name="connsiteY19540" fmla="*/ 1904807 h 2179871"/>
                <a:gd name="connsiteX19541" fmla="*/ 854103 w 2663714"/>
                <a:gd name="connsiteY19541" fmla="*/ 1906940 h 2179871"/>
                <a:gd name="connsiteX19542" fmla="*/ 912375 w 2663714"/>
                <a:gd name="connsiteY19542" fmla="*/ 1926741 h 2179871"/>
                <a:gd name="connsiteX19543" fmla="*/ 883793 w 2663714"/>
                <a:gd name="connsiteY19543" fmla="*/ 1927253 h 2179871"/>
                <a:gd name="connsiteX19544" fmla="*/ 848386 w 2663714"/>
                <a:gd name="connsiteY19544" fmla="*/ 1927765 h 2179871"/>
                <a:gd name="connsiteX19545" fmla="*/ 848386 w 2663714"/>
                <a:gd name="connsiteY19545" fmla="*/ 1928107 h 2179871"/>
                <a:gd name="connsiteX19546" fmla="*/ 883964 w 2663714"/>
                <a:gd name="connsiteY19546" fmla="*/ 1929387 h 2179871"/>
                <a:gd name="connsiteX19547" fmla="*/ 923978 w 2663714"/>
                <a:gd name="connsiteY19547" fmla="*/ 1930923 h 2179871"/>
                <a:gd name="connsiteX19548" fmla="*/ 936434 w 2663714"/>
                <a:gd name="connsiteY19548" fmla="*/ 1935276 h 2179871"/>
                <a:gd name="connsiteX19549" fmla="*/ 936434 w 2663714"/>
                <a:gd name="connsiteY19549" fmla="*/ 1935276 h 2179871"/>
                <a:gd name="connsiteX19550" fmla="*/ 936519 w 2663714"/>
                <a:gd name="connsiteY19550" fmla="*/ 1935276 h 2179871"/>
                <a:gd name="connsiteX19551" fmla="*/ 936604 w 2663714"/>
                <a:gd name="connsiteY19551" fmla="*/ 1935276 h 2179871"/>
                <a:gd name="connsiteX19552" fmla="*/ 936604 w 2663714"/>
                <a:gd name="connsiteY19552" fmla="*/ 1935276 h 2179871"/>
                <a:gd name="connsiteX19553" fmla="*/ 973718 w 2663714"/>
                <a:gd name="connsiteY19553" fmla="*/ 1947652 h 2179871"/>
                <a:gd name="connsiteX19554" fmla="*/ 948805 w 2663714"/>
                <a:gd name="connsiteY19554" fmla="*/ 1948847 h 2179871"/>
                <a:gd name="connsiteX19555" fmla="*/ 909133 w 2663714"/>
                <a:gd name="connsiteY19555" fmla="*/ 1944152 h 2179871"/>
                <a:gd name="connsiteX19556" fmla="*/ 909133 w 2663714"/>
                <a:gd name="connsiteY19556" fmla="*/ 1944409 h 2179871"/>
                <a:gd name="connsiteX19557" fmla="*/ 939932 w 2663714"/>
                <a:gd name="connsiteY19557" fmla="*/ 1949188 h 2179871"/>
                <a:gd name="connsiteX19558" fmla="*/ 927646 w 2663714"/>
                <a:gd name="connsiteY19558" fmla="*/ 1949786 h 2179871"/>
                <a:gd name="connsiteX19559" fmla="*/ 907597 w 2663714"/>
                <a:gd name="connsiteY19559" fmla="*/ 1950298 h 2179871"/>
                <a:gd name="connsiteX19560" fmla="*/ 889083 w 2663714"/>
                <a:gd name="connsiteY19560" fmla="*/ 1944067 h 2179871"/>
                <a:gd name="connsiteX19561" fmla="*/ 888912 w 2663714"/>
                <a:gd name="connsiteY19561" fmla="*/ 1944323 h 2179871"/>
                <a:gd name="connsiteX19562" fmla="*/ 907682 w 2663714"/>
                <a:gd name="connsiteY19562" fmla="*/ 1951493 h 2179871"/>
                <a:gd name="connsiteX19563" fmla="*/ 927987 w 2663714"/>
                <a:gd name="connsiteY19563" fmla="*/ 1951834 h 2179871"/>
                <a:gd name="connsiteX19564" fmla="*/ 956569 w 2663714"/>
                <a:gd name="connsiteY19564" fmla="*/ 1951834 h 2179871"/>
                <a:gd name="connsiteX19565" fmla="*/ 1016888 w 2663714"/>
                <a:gd name="connsiteY19565" fmla="*/ 1962332 h 2179871"/>
                <a:gd name="connsiteX19566" fmla="*/ 1018765 w 2663714"/>
                <a:gd name="connsiteY19566" fmla="*/ 1963014 h 2179871"/>
                <a:gd name="connsiteX19567" fmla="*/ 989416 w 2663714"/>
                <a:gd name="connsiteY19567" fmla="*/ 1964465 h 2179871"/>
                <a:gd name="connsiteX19568" fmla="*/ 941041 w 2663714"/>
                <a:gd name="connsiteY19568" fmla="*/ 1966172 h 2179871"/>
                <a:gd name="connsiteX19569" fmla="*/ 941041 w 2663714"/>
                <a:gd name="connsiteY19569" fmla="*/ 1966514 h 2179871"/>
                <a:gd name="connsiteX19570" fmla="*/ 989757 w 2663714"/>
                <a:gd name="connsiteY19570" fmla="*/ 1966514 h 2179871"/>
                <a:gd name="connsiteX19571" fmla="*/ 1027723 w 2663714"/>
                <a:gd name="connsiteY19571" fmla="*/ 1966172 h 2179871"/>
                <a:gd name="connsiteX19572" fmla="*/ 1057584 w 2663714"/>
                <a:gd name="connsiteY19572" fmla="*/ 1976926 h 2179871"/>
                <a:gd name="connsiteX19573" fmla="*/ 1043763 w 2663714"/>
                <a:gd name="connsiteY19573" fmla="*/ 1978804 h 2179871"/>
                <a:gd name="connsiteX19574" fmla="*/ 1009124 w 2663714"/>
                <a:gd name="connsiteY19574" fmla="*/ 1983242 h 2179871"/>
                <a:gd name="connsiteX19575" fmla="*/ 1013049 w 2663714"/>
                <a:gd name="connsiteY19575" fmla="*/ 1974366 h 2179871"/>
                <a:gd name="connsiteX19576" fmla="*/ 1012793 w 2663714"/>
                <a:gd name="connsiteY19576" fmla="*/ 1974281 h 2179871"/>
                <a:gd name="connsiteX19577" fmla="*/ 1008015 w 2663714"/>
                <a:gd name="connsiteY19577" fmla="*/ 1984096 h 2179871"/>
                <a:gd name="connsiteX19578" fmla="*/ 1044275 w 2663714"/>
                <a:gd name="connsiteY19578" fmla="*/ 1980853 h 2179871"/>
                <a:gd name="connsiteX19579" fmla="*/ 1063386 w 2663714"/>
                <a:gd name="connsiteY19579" fmla="*/ 1979060 h 2179871"/>
                <a:gd name="connsiteX19580" fmla="*/ 1105789 w 2663714"/>
                <a:gd name="connsiteY19580" fmla="*/ 1995191 h 2179871"/>
                <a:gd name="connsiteX19581" fmla="*/ 1105874 w 2663714"/>
                <a:gd name="connsiteY19581" fmla="*/ 1994935 h 2179871"/>
                <a:gd name="connsiteX19582" fmla="*/ 1067567 w 2663714"/>
                <a:gd name="connsiteY19582" fmla="*/ 1978719 h 2179871"/>
                <a:gd name="connsiteX19583" fmla="*/ 1092820 w 2663714"/>
                <a:gd name="connsiteY19583" fmla="*/ 1976329 h 2179871"/>
                <a:gd name="connsiteX19584" fmla="*/ 1173957 w 2663714"/>
                <a:gd name="connsiteY19584" fmla="*/ 1990241 h 2179871"/>
                <a:gd name="connsiteX19585" fmla="*/ 1122767 w 2663714"/>
                <a:gd name="connsiteY19585" fmla="*/ 1998520 h 2179871"/>
                <a:gd name="connsiteX19586" fmla="*/ 1102803 w 2663714"/>
                <a:gd name="connsiteY19586" fmla="*/ 2001080 h 2179871"/>
                <a:gd name="connsiteX19587" fmla="*/ 1082753 w 2663714"/>
                <a:gd name="connsiteY19587" fmla="*/ 2003214 h 2179871"/>
                <a:gd name="connsiteX19588" fmla="*/ 1082753 w 2663714"/>
                <a:gd name="connsiteY19588" fmla="*/ 2003555 h 2179871"/>
                <a:gd name="connsiteX19589" fmla="*/ 1102973 w 2663714"/>
                <a:gd name="connsiteY19589" fmla="*/ 2002275 h 2179871"/>
                <a:gd name="connsiteX19590" fmla="*/ 1123193 w 2663714"/>
                <a:gd name="connsiteY19590" fmla="*/ 2000568 h 2179871"/>
                <a:gd name="connsiteX19591" fmla="*/ 1179759 w 2663714"/>
                <a:gd name="connsiteY19591" fmla="*/ 1994167 h 2179871"/>
                <a:gd name="connsiteX19592" fmla="*/ 1188120 w 2663714"/>
                <a:gd name="connsiteY19592" fmla="*/ 1992972 h 2179871"/>
                <a:gd name="connsiteX19593" fmla="*/ 1207999 w 2663714"/>
                <a:gd name="connsiteY19593" fmla="*/ 1996642 h 2179871"/>
                <a:gd name="connsiteX19594" fmla="*/ 1229158 w 2663714"/>
                <a:gd name="connsiteY19594" fmla="*/ 2000738 h 2179871"/>
                <a:gd name="connsiteX19595" fmla="*/ 1206889 w 2663714"/>
                <a:gd name="connsiteY19595" fmla="*/ 2005006 h 2179871"/>
                <a:gd name="connsiteX19596" fmla="*/ 1151689 w 2663714"/>
                <a:gd name="connsiteY19596" fmla="*/ 2013370 h 2179871"/>
                <a:gd name="connsiteX19597" fmla="*/ 1139745 w 2663714"/>
                <a:gd name="connsiteY19597" fmla="*/ 2014736 h 2179871"/>
                <a:gd name="connsiteX19598" fmla="*/ 1127459 w 2663714"/>
                <a:gd name="connsiteY19598" fmla="*/ 2012516 h 2179871"/>
                <a:gd name="connsiteX19599" fmla="*/ 1082838 w 2663714"/>
                <a:gd name="connsiteY19599" fmla="*/ 2004750 h 2179871"/>
                <a:gd name="connsiteX19600" fmla="*/ 1082838 w 2663714"/>
                <a:gd name="connsiteY19600" fmla="*/ 2005006 h 2179871"/>
                <a:gd name="connsiteX19601" fmla="*/ 1127374 w 2663714"/>
                <a:gd name="connsiteY19601" fmla="*/ 2014565 h 2179871"/>
                <a:gd name="connsiteX19602" fmla="*/ 1132067 w 2663714"/>
                <a:gd name="connsiteY19602" fmla="*/ 2015589 h 2179871"/>
                <a:gd name="connsiteX19603" fmla="*/ 1112358 w 2663714"/>
                <a:gd name="connsiteY19603" fmla="*/ 2017467 h 2179871"/>
                <a:gd name="connsiteX19604" fmla="*/ 1112358 w 2663714"/>
                <a:gd name="connsiteY19604" fmla="*/ 2017808 h 2179871"/>
                <a:gd name="connsiteX19605" fmla="*/ 1132322 w 2663714"/>
                <a:gd name="connsiteY19605" fmla="*/ 2016784 h 2179871"/>
                <a:gd name="connsiteX19606" fmla="*/ 1136076 w 2663714"/>
                <a:gd name="connsiteY19606" fmla="*/ 2016528 h 2179871"/>
                <a:gd name="connsiteX19607" fmla="*/ 1223868 w 2663714"/>
                <a:gd name="connsiteY19607" fmla="*/ 2037011 h 2179871"/>
                <a:gd name="connsiteX19608" fmla="*/ 1216018 w 2663714"/>
                <a:gd name="connsiteY19608" fmla="*/ 2038463 h 2179871"/>
                <a:gd name="connsiteX19609" fmla="*/ 1216018 w 2663714"/>
                <a:gd name="connsiteY19609" fmla="*/ 2038718 h 2179871"/>
                <a:gd name="connsiteX19610" fmla="*/ 1225830 w 2663714"/>
                <a:gd name="connsiteY19610" fmla="*/ 2037439 h 2179871"/>
                <a:gd name="connsiteX19611" fmla="*/ 1251511 w 2663714"/>
                <a:gd name="connsiteY19611" fmla="*/ 2043669 h 2179871"/>
                <a:gd name="connsiteX19612" fmla="*/ 1251511 w 2663714"/>
                <a:gd name="connsiteY19612" fmla="*/ 2043669 h 2179871"/>
                <a:gd name="connsiteX19613" fmla="*/ 1251596 w 2663714"/>
                <a:gd name="connsiteY19613" fmla="*/ 2043669 h 2179871"/>
                <a:gd name="connsiteX19614" fmla="*/ 1251681 w 2663714"/>
                <a:gd name="connsiteY19614" fmla="*/ 2043669 h 2179871"/>
                <a:gd name="connsiteX19615" fmla="*/ 1251681 w 2663714"/>
                <a:gd name="connsiteY19615" fmla="*/ 2043669 h 2179871"/>
                <a:gd name="connsiteX19616" fmla="*/ 1260469 w 2663714"/>
                <a:gd name="connsiteY19616" fmla="*/ 2045546 h 2179871"/>
                <a:gd name="connsiteX19617" fmla="*/ 1259872 w 2663714"/>
                <a:gd name="connsiteY19617" fmla="*/ 2045717 h 2179871"/>
                <a:gd name="connsiteX19618" fmla="*/ 1259872 w 2663714"/>
                <a:gd name="connsiteY19618" fmla="*/ 2045973 h 2179871"/>
                <a:gd name="connsiteX19619" fmla="*/ 1261322 w 2663714"/>
                <a:gd name="connsiteY19619" fmla="*/ 2045717 h 2179871"/>
                <a:gd name="connsiteX19620" fmla="*/ 1282651 w 2663714"/>
                <a:gd name="connsiteY19620" fmla="*/ 2050411 h 2179871"/>
                <a:gd name="connsiteX19621" fmla="*/ 1284016 w 2663714"/>
                <a:gd name="connsiteY19621" fmla="*/ 2056642 h 2179871"/>
                <a:gd name="connsiteX19622" fmla="*/ 1292207 w 2663714"/>
                <a:gd name="connsiteY19622" fmla="*/ 2055362 h 2179871"/>
                <a:gd name="connsiteX19623" fmla="*/ 1299715 w 2663714"/>
                <a:gd name="connsiteY19623" fmla="*/ 2054167 h 2179871"/>
                <a:gd name="connsiteX19624" fmla="*/ 1326163 w 2663714"/>
                <a:gd name="connsiteY19624" fmla="*/ 2060056 h 2179871"/>
                <a:gd name="connsiteX19625" fmla="*/ 1306028 w 2663714"/>
                <a:gd name="connsiteY19625" fmla="*/ 2061592 h 2179871"/>
                <a:gd name="connsiteX19626" fmla="*/ 1306028 w 2663714"/>
                <a:gd name="connsiteY19626" fmla="*/ 2061848 h 2179871"/>
                <a:gd name="connsiteX19627" fmla="*/ 1330173 w 2663714"/>
                <a:gd name="connsiteY19627" fmla="*/ 2060994 h 2179871"/>
                <a:gd name="connsiteX19628" fmla="*/ 1353294 w 2663714"/>
                <a:gd name="connsiteY19628" fmla="*/ 2066286 h 2179871"/>
                <a:gd name="connsiteX19629" fmla="*/ 1329661 w 2663714"/>
                <a:gd name="connsiteY19629" fmla="*/ 2064579 h 2179871"/>
                <a:gd name="connsiteX19630" fmla="*/ 1309612 w 2663714"/>
                <a:gd name="connsiteY19630" fmla="*/ 2063299 h 2179871"/>
                <a:gd name="connsiteX19631" fmla="*/ 1289562 w 2663714"/>
                <a:gd name="connsiteY19631" fmla="*/ 2062275 h 2179871"/>
                <a:gd name="connsiteX19632" fmla="*/ 1289562 w 2663714"/>
                <a:gd name="connsiteY19632" fmla="*/ 2062616 h 2179871"/>
                <a:gd name="connsiteX19633" fmla="*/ 1329661 w 2663714"/>
                <a:gd name="connsiteY19633" fmla="*/ 2066713 h 2179871"/>
                <a:gd name="connsiteX19634" fmla="*/ 1357133 w 2663714"/>
                <a:gd name="connsiteY19634" fmla="*/ 2070041 h 2179871"/>
                <a:gd name="connsiteX19635" fmla="*/ 1340667 w 2663714"/>
                <a:gd name="connsiteY19635" fmla="*/ 2074906 h 2179871"/>
                <a:gd name="connsiteX19636" fmla="*/ 1324969 w 2663714"/>
                <a:gd name="connsiteY19636" fmla="*/ 2079088 h 2179871"/>
                <a:gd name="connsiteX19637" fmla="*/ 1324628 w 2663714"/>
                <a:gd name="connsiteY19637" fmla="*/ 2079088 h 2179871"/>
                <a:gd name="connsiteX19638" fmla="*/ 1293060 w 2663714"/>
                <a:gd name="connsiteY19638" fmla="*/ 2073712 h 2179871"/>
                <a:gd name="connsiteX19639" fmla="*/ 1222929 w 2663714"/>
                <a:gd name="connsiteY19639" fmla="*/ 2063384 h 2179871"/>
                <a:gd name="connsiteX19640" fmla="*/ 1198017 w 2663714"/>
                <a:gd name="connsiteY19640" fmla="*/ 2060226 h 2179871"/>
                <a:gd name="connsiteX19641" fmla="*/ 1173019 w 2663714"/>
                <a:gd name="connsiteY19641" fmla="*/ 2057324 h 2179871"/>
                <a:gd name="connsiteX19642" fmla="*/ 1173019 w 2663714"/>
                <a:gd name="connsiteY19642" fmla="*/ 2057581 h 2179871"/>
                <a:gd name="connsiteX19643" fmla="*/ 1198017 w 2663714"/>
                <a:gd name="connsiteY19643" fmla="*/ 2061421 h 2179871"/>
                <a:gd name="connsiteX19644" fmla="*/ 1223014 w 2663714"/>
                <a:gd name="connsiteY19644" fmla="*/ 2065518 h 2179871"/>
                <a:gd name="connsiteX19645" fmla="*/ 1292548 w 2663714"/>
                <a:gd name="connsiteY19645" fmla="*/ 2078491 h 2179871"/>
                <a:gd name="connsiteX19646" fmla="*/ 1311488 w 2663714"/>
                <a:gd name="connsiteY19646" fmla="*/ 2082417 h 2179871"/>
                <a:gd name="connsiteX19647" fmla="*/ 1309270 w 2663714"/>
                <a:gd name="connsiteY19647" fmla="*/ 2082929 h 2179871"/>
                <a:gd name="connsiteX19648" fmla="*/ 1309270 w 2663714"/>
                <a:gd name="connsiteY19648" fmla="*/ 2083185 h 2179871"/>
                <a:gd name="connsiteX19649" fmla="*/ 1312512 w 2663714"/>
                <a:gd name="connsiteY19649" fmla="*/ 2082588 h 2179871"/>
                <a:gd name="connsiteX19650" fmla="*/ 1338107 w 2663714"/>
                <a:gd name="connsiteY19650" fmla="*/ 2088050 h 2179871"/>
                <a:gd name="connsiteX19651" fmla="*/ 1311745 w 2663714"/>
                <a:gd name="connsiteY19651" fmla="*/ 2086684 h 2179871"/>
                <a:gd name="connsiteX19652" fmla="*/ 1290927 w 2663714"/>
                <a:gd name="connsiteY19652" fmla="*/ 2085831 h 2179871"/>
                <a:gd name="connsiteX19653" fmla="*/ 1270110 w 2663714"/>
                <a:gd name="connsiteY19653" fmla="*/ 2085148 h 2179871"/>
                <a:gd name="connsiteX19654" fmla="*/ 1270110 w 2663714"/>
                <a:gd name="connsiteY19654" fmla="*/ 2085489 h 2179871"/>
                <a:gd name="connsiteX19655" fmla="*/ 1291013 w 2663714"/>
                <a:gd name="connsiteY19655" fmla="*/ 2087026 h 2179871"/>
                <a:gd name="connsiteX19656" fmla="*/ 1311915 w 2663714"/>
                <a:gd name="connsiteY19656" fmla="*/ 2088818 h 2179871"/>
                <a:gd name="connsiteX19657" fmla="*/ 1351758 w 2663714"/>
                <a:gd name="connsiteY19657" fmla="*/ 2092915 h 2179871"/>
                <a:gd name="connsiteX19658" fmla="*/ 1350990 w 2663714"/>
                <a:gd name="connsiteY19658" fmla="*/ 2093171 h 2179871"/>
                <a:gd name="connsiteX19659" fmla="*/ 1335633 w 2663714"/>
                <a:gd name="connsiteY19659" fmla="*/ 2097609 h 2179871"/>
                <a:gd name="connsiteX19660" fmla="*/ 1335633 w 2663714"/>
                <a:gd name="connsiteY19660" fmla="*/ 2097865 h 2179871"/>
                <a:gd name="connsiteX19661" fmla="*/ 1351332 w 2663714"/>
                <a:gd name="connsiteY19661" fmla="*/ 2094195 h 2179871"/>
                <a:gd name="connsiteX19662" fmla="*/ 1355171 w 2663714"/>
                <a:gd name="connsiteY19662" fmla="*/ 2093256 h 2179871"/>
                <a:gd name="connsiteX19663" fmla="*/ 1369931 w 2663714"/>
                <a:gd name="connsiteY19663" fmla="*/ 2094963 h 2179871"/>
                <a:gd name="connsiteX19664" fmla="*/ 1379913 w 2663714"/>
                <a:gd name="connsiteY19664" fmla="*/ 2097012 h 2179871"/>
                <a:gd name="connsiteX19665" fmla="*/ 1378121 w 2663714"/>
                <a:gd name="connsiteY19665" fmla="*/ 2097695 h 2179871"/>
                <a:gd name="connsiteX19666" fmla="*/ 1361997 w 2663714"/>
                <a:gd name="connsiteY19666" fmla="*/ 2103242 h 2179871"/>
                <a:gd name="connsiteX19667" fmla="*/ 1345701 w 2663714"/>
                <a:gd name="connsiteY19667" fmla="*/ 2108448 h 2179871"/>
                <a:gd name="connsiteX19668" fmla="*/ 1345701 w 2663714"/>
                <a:gd name="connsiteY19668" fmla="*/ 2108704 h 2179871"/>
                <a:gd name="connsiteX19669" fmla="*/ 1362338 w 2663714"/>
                <a:gd name="connsiteY19669" fmla="*/ 2104352 h 2179871"/>
                <a:gd name="connsiteX19670" fmla="*/ 1378889 w 2663714"/>
                <a:gd name="connsiteY19670" fmla="*/ 2099572 h 2179871"/>
                <a:gd name="connsiteX19671" fmla="*/ 1382387 w 2663714"/>
                <a:gd name="connsiteY19671" fmla="*/ 2098462 h 2179871"/>
                <a:gd name="connsiteX19672" fmla="*/ 1384179 w 2663714"/>
                <a:gd name="connsiteY19672" fmla="*/ 2111009 h 2179871"/>
                <a:gd name="connsiteX19673" fmla="*/ 1394587 w 2663714"/>
                <a:gd name="connsiteY19673" fmla="*/ 2107680 h 2179871"/>
                <a:gd name="connsiteX19674" fmla="*/ 1404484 w 2663714"/>
                <a:gd name="connsiteY19674" fmla="*/ 2104437 h 2179871"/>
                <a:gd name="connsiteX19675" fmla="*/ 1408579 w 2663714"/>
                <a:gd name="connsiteY19675" fmla="*/ 2103072 h 2179871"/>
                <a:gd name="connsiteX19676" fmla="*/ 1431018 w 2663714"/>
                <a:gd name="connsiteY19676" fmla="*/ 2107936 h 2179871"/>
                <a:gd name="connsiteX19677" fmla="*/ 1443048 w 2663714"/>
                <a:gd name="connsiteY19677" fmla="*/ 2110667 h 2179871"/>
                <a:gd name="connsiteX19678" fmla="*/ 1431274 w 2663714"/>
                <a:gd name="connsiteY19678" fmla="*/ 2115447 h 2179871"/>
                <a:gd name="connsiteX19679" fmla="*/ 1431359 w 2663714"/>
                <a:gd name="connsiteY19679" fmla="*/ 2115703 h 2179871"/>
                <a:gd name="connsiteX19680" fmla="*/ 1444584 w 2663714"/>
                <a:gd name="connsiteY19680" fmla="*/ 2111265 h 2179871"/>
                <a:gd name="connsiteX19681" fmla="*/ 1445095 w 2663714"/>
                <a:gd name="connsiteY19681" fmla="*/ 2111094 h 2179871"/>
                <a:gd name="connsiteX19682" fmla="*/ 1473079 w 2663714"/>
                <a:gd name="connsiteY19682" fmla="*/ 2117751 h 2179871"/>
                <a:gd name="connsiteX19683" fmla="*/ 1453968 w 2663714"/>
                <a:gd name="connsiteY19683" fmla="*/ 2122275 h 2179871"/>
                <a:gd name="connsiteX19684" fmla="*/ 1453968 w 2663714"/>
                <a:gd name="connsiteY19684" fmla="*/ 2122616 h 2179871"/>
                <a:gd name="connsiteX19685" fmla="*/ 1475724 w 2663714"/>
                <a:gd name="connsiteY19685" fmla="*/ 2118946 h 2179871"/>
                <a:gd name="connsiteX19686" fmla="*/ 1476578 w 2663714"/>
                <a:gd name="connsiteY19686" fmla="*/ 2118605 h 2179871"/>
                <a:gd name="connsiteX19687" fmla="*/ 1499784 w 2663714"/>
                <a:gd name="connsiteY19687" fmla="*/ 2124409 h 2179871"/>
                <a:gd name="connsiteX19688" fmla="*/ 1504220 w 2663714"/>
                <a:gd name="connsiteY19688" fmla="*/ 2125603 h 2179871"/>
                <a:gd name="connsiteX19689" fmla="*/ 1488692 w 2663714"/>
                <a:gd name="connsiteY19689" fmla="*/ 2133541 h 2179871"/>
                <a:gd name="connsiteX19690" fmla="*/ 1477004 w 2663714"/>
                <a:gd name="connsiteY19690" fmla="*/ 2139088 h 2179871"/>
                <a:gd name="connsiteX19691" fmla="*/ 1465230 w 2663714"/>
                <a:gd name="connsiteY19691" fmla="*/ 2144465 h 2179871"/>
                <a:gd name="connsiteX19692" fmla="*/ 1465316 w 2663714"/>
                <a:gd name="connsiteY19692" fmla="*/ 2144721 h 2179871"/>
                <a:gd name="connsiteX19693" fmla="*/ 1477516 w 2663714"/>
                <a:gd name="connsiteY19693" fmla="*/ 2140198 h 2179871"/>
                <a:gd name="connsiteX19694" fmla="*/ 1489631 w 2663714"/>
                <a:gd name="connsiteY19694" fmla="*/ 2135418 h 2179871"/>
                <a:gd name="connsiteX19695" fmla="*/ 1509339 w 2663714"/>
                <a:gd name="connsiteY19695" fmla="*/ 2127055 h 2179871"/>
                <a:gd name="connsiteX19696" fmla="*/ 1524184 w 2663714"/>
                <a:gd name="connsiteY19696" fmla="*/ 2130980 h 2179871"/>
                <a:gd name="connsiteX19697" fmla="*/ 1538433 w 2663714"/>
                <a:gd name="connsiteY19697" fmla="*/ 2134906 h 2179871"/>
                <a:gd name="connsiteX19698" fmla="*/ 1534081 w 2663714"/>
                <a:gd name="connsiteY19698" fmla="*/ 2138150 h 2179871"/>
                <a:gd name="connsiteX19699" fmla="*/ 1534252 w 2663714"/>
                <a:gd name="connsiteY19699" fmla="*/ 2138405 h 2179871"/>
                <a:gd name="connsiteX19700" fmla="*/ 1539371 w 2663714"/>
                <a:gd name="connsiteY19700" fmla="*/ 2135162 h 2179871"/>
                <a:gd name="connsiteX19701" fmla="*/ 1548500 w 2663714"/>
                <a:gd name="connsiteY19701" fmla="*/ 2137723 h 2179871"/>
                <a:gd name="connsiteX19702" fmla="*/ 1548585 w 2663714"/>
                <a:gd name="connsiteY19702" fmla="*/ 2137467 h 2179871"/>
                <a:gd name="connsiteX19703" fmla="*/ 1540054 w 2663714"/>
                <a:gd name="connsiteY19703" fmla="*/ 2134821 h 2179871"/>
                <a:gd name="connsiteX19704" fmla="*/ 1552510 w 2663714"/>
                <a:gd name="connsiteY19704" fmla="*/ 2127055 h 2179871"/>
                <a:gd name="connsiteX19705" fmla="*/ 1561127 w 2663714"/>
                <a:gd name="connsiteY19705" fmla="*/ 2121592 h 2179871"/>
                <a:gd name="connsiteX19706" fmla="*/ 1565051 w 2663714"/>
                <a:gd name="connsiteY19706" fmla="*/ 2122275 h 2179871"/>
                <a:gd name="connsiteX19707" fmla="*/ 1585698 w 2663714"/>
                <a:gd name="connsiteY19707" fmla="*/ 2126115 h 2179871"/>
                <a:gd name="connsiteX19708" fmla="*/ 1585698 w 2663714"/>
                <a:gd name="connsiteY19708" fmla="*/ 2125860 h 2179871"/>
                <a:gd name="connsiteX19709" fmla="*/ 1565393 w 2663714"/>
                <a:gd name="connsiteY19709" fmla="*/ 2121250 h 2179871"/>
                <a:gd name="connsiteX19710" fmla="*/ 1562748 w 2663714"/>
                <a:gd name="connsiteY19710" fmla="*/ 2120653 h 2179871"/>
                <a:gd name="connsiteX19711" fmla="*/ 1585784 w 2663714"/>
                <a:gd name="connsiteY19711" fmla="*/ 2105461 h 2179871"/>
                <a:gd name="connsiteX19712" fmla="*/ 1592609 w 2663714"/>
                <a:gd name="connsiteY19712" fmla="*/ 2106826 h 2179871"/>
                <a:gd name="connsiteX19713" fmla="*/ 1592609 w 2663714"/>
                <a:gd name="connsiteY19713" fmla="*/ 2106571 h 2179871"/>
                <a:gd name="connsiteX19714" fmla="*/ 1586381 w 2663714"/>
                <a:gd name="connsiteY19714" fmla="*/ 2105034 h 2179871"/>
                <a:gd name="connsiteX19715" fmla="*/ 1602847 w 2663714"/>
                <a:gd name="connsiteY19715" fmla="*/ 2093512 h 2179871"/>
                <a:gd name="connsiteX19716" fmla="*/ 1602847 w 2663714"/>
                <a:gd name="connsiteY19716" fmla="*/ 2093512 h 2179871"/>
                <a:gd name="connsiteX19717" fmla="*/ 1602847 w 2663714"/>
                <a:gd name="connsiteY19717" fmla="*/ 2093512 h 2179871"/>
                <a:gd name="connsiteX19718" fmla="*/ 1602847 w 2663714"/>
                <a:gd name="connsiteY19718" fmla="*/ 2093512 h 2179871"/>
                <a:gd name="connsiteX19719" fmla="*/ 1602847 w 2663714"/>
                <a:gd name="connsiteY19719" fmla="*/ 2093512 h 2179871"/>
                <a:gd name="connsiteX19720" fmla="*/ 1622299 w 2663714"/>
                <a:gd name="connsiteY19720" fmla="*/ 2077125 h 2179871"/>
                <a:gd name="connsiteX19721" fmla="*/ 1630319 w 2663714"/>
                <a:gd name="connsiteY19721" fmla="*/ 2081052 h 2179871"/>
                <a:gd name="connsiteX19722" fmla="*/ 1632623 w 2663714"/>
                <a:gd name="connsiteY19722" fmla="*/ 2082759 h 2179871"/>
                <a:gd name="connsiteX19723" fmla="*/ 1599178 w 2663714"/>
                <a:gd name="connsiteY19723" fmla="*/ 2122104 h 2179871"/>
                <a:gd name="connsiteX19724" fmla="*/ 1642775 w 2663714"/>
                <a:gd name="connsiteY19724" fmla="*/ 2070468 h 2179871"/>
                <a:gd name="connsiteX19725" fmla="*/ 1633391 w 2663714"/>
                <a:gd name="connsiteY19725" fmla="*/ 2081564 h 2179871"/>
                <a:gd name="connsiteX19726" fmla="*/ 1631087 w 2663714"/>
                <a:gd name="connsiteY19726" fmla="*/ 2079771 h 2179871"/>
                <a:gd name="connsiteX19727" fmla="*/ 1623408 w 2663714"/>
                <a:gd name="connsiteY19727" fmla="*/ 2075675 h 2179871"/>
                <a:gd name="connsiteX19728" fmla="*/ 1636803 w 2663714"/>
                <a:gd name="connsiteY19728" fmla="*/ 2063811 h 2179871"/>
                <a:gd name="connsiteX19729" fmla="*/ 1640813 w 2663714"/>
                <a:gd name="connsiteY19729" fmla="*/ 2065006 h 2179871"/>
                <a:gd name="connsiteX19730" fmla="*/ 1640898 w 2663714"/>
                <a:gd name="connsiteY19730" fmla="*/ 2064750 h 2179871"/>
                <a:gd name="connsiteX19731" fmla="*/ 1637145 w 2663714"/>
                <a:gd name="connsiteY19731" fmla="*/ 2063470 h 2179871"/>
                <a:gd name="connsiteX19732" fmla="*/ 1648662 w 2663714"/>
                <a:gd name="connsiteY19732" fmla="*/ 2052887 h 2179871"/>
                <a:gd name="connsiteX19733" fmla="*/ 1649942 w 2663714"/>
                <a:gd name="connsiteY19733" fmla="*/ 2051692 h 2179871"/>
                <a:gd name="connsiteX19734" fmla="*/ 1656085 w 2663714"/>
                <a:gd name="connsiteY19734" fmla="*/ 2055020 h 2179871"/>
                <a:gd name="connsiteX19735" fmla="*/ 1642690 w 2663714"/>
                <a:gd name="connsiteY19735" fmla="*/ 2070468 h 2179871"/>
                <a:gd name="connsiteX19736" fmla="*/ 1773908 w 2663714"/>
                <a:gd name="connsiteY19736" fmla="*/ 2085746 h 2179871"/>
                <a:gd name="connsiteX19737" fmla="*/ 1763072 w 2663714"/>
                <a:gd name="connsiteY19737" fmla="*/ 2084124 h 2179871"/>
                <a:gd name="connsiteX19738" fmla="*/ 1746009 w 2663714"/>
                <a:gd name="connsiteY19738" fmla="*/ 2077637 h 2179871"/>
                <a:gd name="connsiteX19739" fmla="*/ 1699000 w 2663714"/>
                <a:gd name="connsiteY19739" fmla="*/ 2057836 h 2179871"/>
                <a:gd name="connsiteX19740" fmla="*/ 1660863 w 2663714"/>
                <a:gd name="connsiteY19740" fmla="*/ 2041706 h 2179871"/>
                <a:gd name="connsiteX19741" fmla="*/ 1662143 w 2663714"/>
                <a:gd name="connsiteY19741" fmla="*/ 2040511 h 2179871"/>
                <a:gd name="connsiteX19742" fmla="*/ 1666323 w 2663714"/>
                <a:gd name="connsiteY19742" fmla="*/ 2041364 h 2179871"/>
                <a:gd name="connsiteX19743" fmla="*/ 1682875 w 2663714"/>
                <a:gd name="connsiteY19743" fmla="*/ 2047595 h 2179871"/>
                <a:gd name="connsiteX19744" fmla="*/ 1682875 w 2663714"/>
                <a:gd name="connsiteY19744" fmla="*/ 2047595 h 2179871"/>
                <a:gd name="connsiteX19745" fmla="*/ 1682960 w 2663714"/>
                <a:gd name="connsiteY19745" fmla="*/ 2047595 h 2179871"/>
                <a:gd name="connsiteX19746" fmla="*/ 1683045 w 2663714"/>
                <a:gd name="connsiteY19746" fmla="*/ 2047595 h 2179871"/>
                <a:gd name="connsiteX19747" fmla="*/ 1683045 w 2663714"/>
                <a:gd name="connsiteY19747" fmla="*/ 2047595 h 2179871"/>
                <a:gd name="connsiteX19748" fmla="*/ 1728093 w 2663714"/>
                <a:gd name="connsiteY19748" fmla="*/ 2059800 h 2179871"/>
                <a:gd name="connsiteX19749" fmla="*/ 1744047 w 2663714"/>
                <a:gd name="connsiteY19749" fmla="*/ 2064152 h 2179871"/>
                <a:gd name="connsiteX19750" fmla="*/ 1744132 w 2663714"/>
                <a:gd name="connsiteY19750" fmla="*/ 2063896 h 2179871"/>
                <a:gd name="connsiteX19751" fmla="*/ 1728604 w 2663714"/>
                <a:gd name="connsiteY19751" fmla="*/ 2057922 h 2179871"/>
                <a:gd name="connsiteX19752" fmla="*/ 1685178 w 2663714"/>
                <a:gd name="connsiteY19752" fmla="*/ 2041108 h 2179871"/>
                <a:gd name="connsiteX19753" fmla="*/ 1685178 w 2663714"/>
                <a:gd name="connsiteY19753" fmla="*/ 2041108 h 2179871"/>
                <a:gd name="connsiteX19754" fmla="*/ 1685178 w 2663714"/>
                <a:gd name="connsiteY19754" fmla="*/ 2041108 h 2179871"/>
                <a:gd name="connsiteX19755" fmla="*/ 1685178 w 2663714"/>
                <a:gd name="connsiteY19755" fmla="*/ 2041108 h 2179871"/>
                <a:gd name="connsiteX19756" fmla="*/ 1685178 w 2663714"/>
                <a:gd name="connsiteY19756" fmla="*/ 2041108 h 2179871"/>
                <a:gd name="connsiteX19757" fmla="*/ 1655914 w 2663714"/>
                <a:gd name="connsiteY19757" fmla="*/ 2033086 h 2179871"/>
                <a:gd name="connsiteX19758" fmla="*/ 1707616 w 2663714"/>
                <a:gd name="connsiteY19758" fmla="*/ 2039828 h 2179871"/>
                <a:gd name="connsiteX19759" fmla="*/ 1730481 w 2663714"/>
                <a:gd name="connsiteY19759" fmla="*/ 2042900 h 2179871"/>
                <a:gd name="connsiteX19760" fmla="*/ 1730481 w 2663714"/>
                <a:gd name="connsiteY19760" fmla="*/ 2042645 h 2179871"/>
                <a:gd name="connsiteX19761" fmla="*/ 1707787 w 2663714"/>
                <a:gd name="connsiteY19761" fmla="*/ 2037865 h 2179871"/>
                <a:gd name="connsiteX19762" fmla="*/ 1644226 w 2663714"/>
                <a:gd name="connsiteY19762" fmla="*/ 2024465 h 2179871"/>
                <a:gd name="connsiteX19763" fmla="*/ 1644226 w 2663714"/>
                <a:gd name="connsiteY19763" fmla="*/ 2024465 h 2179871"/>
                <a:gd name="connsiteX19764" fmla="*/ 1644226 w 2663714"/>
                <a:gd name="connsiteY19764" fmla="*/ 2024465 h 2179871"/>
                <a:gd name="connsiteX19765" fmla="*/ 1644226 w 2663714"/>
                <a:gd name="connsiteY19765" fmla="*/ 2024465 h 2179871"/>
                <a:gd name="connsiteX19766" fmla="*/ 1644226 w 2663714"/>
                <a:gd name="connsiteY19766" fmla="*/ 2024465 h 2179871"/>
                <a:gd name="connsiteX19767" fmla="*/ 1613341 w 2663714"/>
                <a:gd name="connsiteY19767" fmla="*/ 2020198 h 2179871"/>
                <a:gd name="connsiteX19768" fmla="*/ 1618119 w 2663714"/>
                <a:gd name="connsiteY19768" fmla="*/ 2016614 h 2179871"/>
                <a:gd name="connsiteX19769" fmla="*/ 1618119 w 2663714"/>
                <a:gd name="connsiteY19769" fmla="*/ 2016614 h 2179871"/>
                <a:gd name="connsiteX19770" fmla="*/ 1646700 w 2663714"/>
                <a:gd name="connsiteY19770" fmla="*/ 2019174 h 2179871"/>
                <a:gd name="connsiteX19771" fmla="*/ 1664531 w 2663714"/>
                <a:gd name="connsiteY19771" fmla="*/ 2027197 h 2179871"/>
                <a:gd name="connsiteX19772" fmla="*/ 1664702 w 2663714"/>
                <a:gd name="connsiteY19772" fmla="*/ 2026940 h 2179871"/>
                <a:gd name="connsiteX19773" fmla="*/ 1649601 w 2663714"/>
                <a:gd name="connsiteY19773" fmla="*/ 2019430 h 2179871"/>
                <a:gd name="connsiteX19774" fmla="*/ 1672125 w 2663714"/>
                <a:gd name="connsiteY19774" fmla="*/ 2021563 h 2179871"/>
                <a:gd name="connsiteX19775" fmla="*/ 1694648 w 2663714"/>
                <a:gd name="connsiteY19775" fmla="*/ 2024039 h 2179871"/>
                <a:gd name="connsiteX19776" fmla="*/ 1694648 w 2663714"/>
                <a:gd name="connsiteY19776" fmla="*/ 2023783 h 2179871"/>
                <a:gd name="connsiteX19777" fmla="*/ 1692942 w 2663714"/>
                <a:gd name="connsiteY19777" fmla="*/ 2023441 h 2179871"/>
                <a:gd name="connsiteX19778" fmla="*/ 1692942 w 2663714"/>
                <a:gd name="connsiteY19778" fmla="*/ 2023441 h 2179871"/>
                <a:gd name="connsiteX19779" fmla="*/ 1659498 w 2663714"/>
                <a:gd name="connsiteY19779" fmla="*/ 2009700 h 2179871"/>
                <a:gd name="connsiteX19780" fmla="*/ 1662569 w 2663714"/>
                <a:gd name="connsiteY19780" fmla="*/ 2009871 h 2179871"/>
                <a:gd name="connsiteX19781" fmla="*/ 1690809 w 2663714"/>
                <a:gd name="connsiteY19781" fmla="*/ 2010980 h 2179871"/>
                <a:gd name="connsiteX19782" fmla="*/ 1690809 w 2663714"/>
                <a:gd name="connsiteY19782" fmla="*/ 2010639 h 2179871"/>
                <a:gd name="connsiteX19783" fmla="*/ 1662484 w 2663714"/>
                <a:gd name="connsiteY19783" fmla="*/ 2007737 h 2179871"/>
                <a:gd name="connsiteX19784" fmla="*/ 1651478 w 2663714"/>
                <a:gd name="connsiteY19784" fmla="*/ 2006372 h 2179871"/>
                <a:gd name="connsiteX19785" fmla="*/ 1650454 w 2663714"/>
                <a:gd name="connsiteY19785" fmla="*/ 2005945 h 2179871"/>
                <a:gd name="connsiteX19786" fmla="*/ 1600372 w 2663714"/>
                <a:gd name="connsiteY19786" fmla="*/ 1985547 h 2179871"/>
                <a:gd name="connsiteX19787" fmla="*/ 1608051 w 2663714"/>
                <a:gd name="connsiteY19787" fmla="*/ 1985888 h 2179871"/>
                <a:gd name="connsiteX19788" fmla="*/ 1650027 w 2663714"/>
                <a:gd name="connsiteY19788" fmla="*/ 1998007 h 2179871"/>
                <a:gd name="connsiteX19789" fmla="*/ 1676049 w 2663714"/>
                <a:gd name="connsiteY19789" fmla="*/ 2005603 h 2179871"/>
                <a:gd name="connsiteX19790" fmla="*/ 1676305 w 2663714"/>
                <a:gd name="connsiteY19790" fmla="*/ 2004921 h 2179871"/>
                <a:gd name="connsiteX19791" fmla="*/ 1668968 w 2663714"/>
                <a:gd name="connsiteY19791" fmla="*/ 2001421 h 2179871"/>
                <a:gd name="connsiteX19792" fmla="*/ 1668797 w 2663714"/>
                <a:gd name="connsiteY19792" fmla="*/ 2001678 h 2179871"/>
                <a:gd name="connsiteX19793" fmla="*/ 1672210 w 2663714"/>
                <a:gd name="connsiteY19793" fmla="*/ 2003555 h 2179871"/>
                <a:gd name="connsiteX19794" fmla="*/ 1650454 w 2663714"/>
                <a:gd name="connsiteY19794" fmla="*/ 1996044 h 2179871"/>
                <a:gd name="connsiteX19795" fmla="*/ 1623664 w 2663714"/>
                <a:gd name="connsiteY19795" fmla="*/ 1986656 h 2179871"/>
                <a:gd name="connsiteX19796" fmla="*/ 1623920 w 2663714"/>
                <a:gd name="connsiteY19796" fmla="*/ 1986656 h 2179871"/>
                <a:gd name="connsiteX19797" fmla="*/ 1623920 w 2663714"/>
                <a:gd name="connsiteY19797" fmla="*/ 1986400 h 2179871"/>
                <a:gd name="connsiteX19798" fmla="*/ 1622214 w 2663714"/>
                <a:gd name="connsiteY19798" fmla="*/ 1986230 h 2179871"/>
                <a:gd name="connsiteX19799" fmla="*/ 1556690 w 2663714"/>
                <a:gd name="connsiteY19799" fmla="*/ 1963612 h 2179871"/>
                <a:gd name="connsiteX19800" fmla="*/ 1556690 w 2663714"/>
                <a:gd name="connsiteY19800" fmla="*/ 1963612 h 2179871"/>
                <a:gd name="connsiteX19801" fmla="*/ 1556690 w 2663714"/>
                <a:gd name="connsiteY19801" fmla="*/ 1963612 h 2179871"/>
                <a:gd name="connsiteX19802" fmla="*/ 1556690 w 2663714"/>
                <a:gd name="connsiteY19802" fmla="*/ 1963612 h 2179871"/>
                <a:gd name="connsiteX19803" fmla="*/ 1556690 w 2663714"/>
                <a:gd name="connsiteY19803" fmla="*/ 1963612 h 2179871"/>
                <a:gd name="connsiteX19804" fmla="*/ 1500040 w 2663714"/>
                <a:gd name="connsiteY19804" fmla="*/ 1946969 h 2179871"/>
                <a:gd name="connsiteX19805" fmla="*/ 1504135 w 2663714"/>
                <a:gd name="connsiteY19805" fmla="*/ 1947054 h 2179871"/>
                <a:gd name="connsiteX19806" fmla="*/ 1504135 w 2663714"/>
                <a:gd name="connsiteY19806" fmla="*/ 1946713 h 2179871"/>
                <a:gd name="connsiteX19807" fmla="*/ 1495774 w 2663714"/>
                <a:gd name="connsiteY19807" fmla="*/ 1945689 h 2179871"/>
                <a:gd name="connsiteX19808" fmla="*/ 1495774 w 2663714"/>
                <a:gd name="connsiteY19808" fmla="*/ 1945689 h 2179871"/>
                <a:gd name="connsiteX19809" fmla="*/ 1474615 w 2663714"/>
                <a:gd name="connsiteY19809" fmla="*/ 1936727 h 2179871"/>
                <a:gd name="connsiteX19810" fmla="*/ 1488095 w 2663714"/>
                <a:gd name="connsiteY19810" fmla="*/ 1936557 h 2179871"/>
                <a:gd name="connsiteX19811" fmla="*/ 1488095 w 2663714"/>
                <a:gd name="connsiteY19811" fmla="*/ 1936215 h 2179871"/>
                <a:gd name="connsiteX19812" fmla="*/ 1471203 w 2663714"/>
                <a:gd name="connsiteY19812" fmla="*/ 1935276 h 2179871"/>
                <a:gd name="connsiteX19813" fmla="*/ 1403973 w 2663714"/>
                <a:gd name="connsiteY19813" fmla="*/ 1907879 h 2179871"/>
                <a:gd name="connsiteX19814" fmla="*/ 1440062 w 2663714"/>
                <a:gd name="connsiteY19814" fmla="*/ 1906855 h 2179871"/>
                <a:gd name="connsiteX19815" fmla="*/ 1465316 w 2663714"/>
                <a:gd name="connsiteY19815" fmla="*/ 1906514 h 2179871"/>
                <a:gd name="connsiteX19816" fmla="*/ 1465316 w 2663714"/>
                <a:gd name="connsiteY19816" fmla="*/ 1906173 h 2179871"/>
                <a:gd name="connsiteX19817" fmla="*/ 1440232 w 2663714"/>
                <a:gd name="connsiteY19817" fmla="*/ 1904721 h 2179871"/>
                <a:gd name="connsiteX19818" fmla="*/ 1390663 w 2663714"/>
                <a:gd name="connsiteY19818" fmla="*/ 1902417 h 2179871"/>
                <a:gd name="connsiteX19819" fmla="*/ 1389980 w 2663714"/>
                <a:gd name="connsiteY19819" fmla="*/ 1902161 h 2179871"/>
                <a:gd name="connsiteX19820" fmla="*/ 1380339 w 2663714"/>
                <a:gd name="connsiteY19820" fmla="*/ 1898320 h 2179871"/>
                <a:gd name="connsiteX19821" fmla="*/ 1393222 w 2663714"/>
                <a:gd name="connsiteY19821" fmla="*/ 1897894 h 2179871"/>
                <a:gd name="connsiteX19822" fmla="*/ 1424022 w 2663714"/>
                <a:gd name="connsiteY19822" fmla="*/ 1896955 h 2179871"/>
                <a:gd name="connsiteX19823" fmla="*/ 1424022 w 2663714"/>
                <a:gd name="connsiteY19823" fmla="*/ 1896614 h 2179871"/>
                <a:gd name="connsiteX19824" fmla="*/ 1393393 w 2663714"/>
                <a:gd name="connsiteY19824" fmla="*/ 1895760 h 2179871"/>
                <a:gd name="connsiteX19825" fmla="*/ 1372405 w 2663714"/>
                <a:gd name="connsiteY19825" fmla="*/ 1895162 h 2179871"/>
                <a:gd name="connsiteX19826" fmla="*/ 1347407 w 2663714"/>
                <a:gd name="connsiteY19826" fmla="*/ 1885262 h 2179871"/>
                <a:gd name="connsiteX19827" fmla="*/ 1347322 w 2663714"/>
                <a:gd name="connsiteY19827" fmla="*/ 1885518 h 2179871"/>
                <a:gd name="connsiteX19828" fmla="*/ 1368822 w 2663714"/>
                <a:gd name="connsiteY19828" fmla="*/ 1894992 h 2179871"/>
                <a:gd name="connsiteX19829" fmla="*/ 1340667 w 2663714"/>
                <a:gd name="connsiteY19829" fmla="*/ 1894224 h 2179871"/>
                <a:gd name="connsiteX19830" fmla="*/ 1301762 w 2663714"/>
                <a:gd name="connsiteY19830" fmla="*/ 1876813 h 2179871"/>
                <a:gd name="connsiteX19831" fmla="*/ 1338364 w 2663714"/>
                <a:gd name="connsiteY19831" fmla="*/ 1875106 h 2179871"/>
                <a:gd name="connsiteX19832" fmla="*/ 1365580 w 2663714"/>
                <a:gd name="connsiteY19832" fmla="*/ 1873996 h 2179871"/>
                <a:gd name="connsiteX19833" fmla="*/ 1365580 w 2663714"/>
                <a:gd name="connsiteY19833" fmla="*/ 1873655 h 2179871"/>
                <a:gd name="connsiteX19834" fmla="*/ 1338449 w 2663714"/>
                <a:gd name="connsiteY19834" fmla="*/ 1873057 h 2179871"/>
                <a:gd name="connsiteX19835" fmla="*/ 1290586 w 2663714"/>
                <a:gd name="connsiteY19835" fmla="*/ 1871862 h 2179871"/>
                <a:gd name="connsiteX19836" fmla="*/ 1260810 w 2663714"/>
                <a:gd name="connsiteY19836" fmla="*/ 1858633 h 2179871"/>
                <a:gd name="connsiteX19837" fmla="*/ 1319594 w 2663714"/>
                <a:gd name="connsiteY19837" fmla="*/ 1857951 h 2179871"/>
                <a:gd name="connsiteX19838" fmla="*/ 1344933 w 2663714"/>
                <a:gd name="connsiteY19838" fmla="*/ 1857695 h 2179871"/>
                <a:gd name="connsiteX19839" fmla="*/ 1344933 w 2663714"/>
                <a:gd name="connsiteY19839" fmla="*/ 1857353 h 2179871"/>
                <a:gd name="connsiteX19840" fmla="*/ 1319764 w 2663714"/>
                <a:gd name="connsiteY19840" fmla="*/ 1855817 h 2179871"/>
                <a:gd name="connsiteX19841" fmla="*/ 1248866 w 2663714"/>
                <a:gd name="connsiteY19841" fmla="*/ 1851549 h 2179871"/>
                <a:gd name="connsiteX19842" fmla="*/ 1248866 w 2663714"/>
                <a:gd name="connsiteY19842" fmla="*/ 1851549 h 2179871"/>
                <a:gd name="connsiteX19843" fmla="*/ 1248695 w 2663714"/>
                <a:gd name="connsiteY19843" fmla="*/ 1851549 h 2179871"/>
                <a:gd name="connsiteX19844" fmla="*/ 1248524 w 2663714"/>
                <a:gd name="connsiteY19844" fmla="*/ 1851549 h 2179871"/>
                <a:gd name="connsiteX19845" fmla="*/ 1248524 w 2663714"/>
                <a:gd name="connsiteY19845" fmla="*/ 1851549 h 2179871"/>
                <a:gd name="connsiteX19846" fmla="*/ 1245197 w 2663714"/>
                <a:gd name="connsiteY19846" fmla="*/ 1851549 h 2179871"/>
                <a:gd name="connsiteX19847" fmla="*/ 1235215 w 2663714"/>
                <a:gd name="connsiteY19847" fmla="*/ 1847111 h 2179871"/>
                <a:gd name="connsiteX19848" fmla="*/ 1230864 w 2663714"/>
                <a:gd name="connsiteY19848" fmla="*/ 1845148 h 2179871"/>
                <a:gd name="connsiteX19849" fmla="*/ 1291524 w 2663714"/>
                <a:gd name="connsiteY19849" fmla="*/ 1845660 h 2179871"/>
                <a:gd name="connsiteX19850" fmla="*/ 1321983 w 2663714"/>
                <a:gd name="connsiteY19850" fmla="*/ 1846429 h 2179871"/>
                <a:gd name="connsiteX19851" fmla="*/ 1321983 w 2663714"/>
                <a:gd name="connsiteY19851" fmla="*/ 1846087 h 2179871"/>
                <a:gd name="connsiteX19852" fmla="*/ 1291780 w 2663714"/>
                <a:gd name="connsiteY19852" fmla="*/ 1843612 h 2179871"/>
                <a:gd name="connsiteX19853" fmla="*/ 1216104 w 2663714"/>
                <a:gd name="connsiteY19853" fmla="*/ 1838576 h 2179871"/>
                <a:gd name="connsiteX19854" fmla="*/ 1197846 w 2663714"/>
                <a:gd name="connsiteY19854" fmla="*/ 1830383 h 2179871"/>
                <a:gd name="connsiteX19855" fmla="*/ 1249975 w 2663714"/>
                <a:gd name="connsiteY19855" fmla="*/ 1828847 h 2179871"/>
                <a:gd name="connsiteX19856" fmla="*/ 1280518 w 2663714"/>
                <a:gd name="connsiteY19856" fmla="*/ 1828079 h 2179871"/>
                <a:gd name="connsiteX19857" fmla="*/ 1280518 w 2663714"/>
                <a:gd name="connsiteY19857" fmla="*/ 1827737 h 2179871"/>
                <a:gd name="connsiteX19858" fmla="*/ 1250145 w 2663714"/>
                <a:gd name="connsiteY19858" fmla="*/ 1826798 h 2179871"/>
                <a:gd name="connsiteX19859" fmla="*/ 1185048 w 2663714"/>
                <a:gd name="connsiteY19859" fmla="*/ 1824664 h 2179871"/>
                <a:gd name="connsiteX19860" fmla="*/ 1180270 w 2663714"/>
                <a:gd name="connsiteY19860" fmla="*/ 1822531 h 2179871"/>
                <a:gd name="connsiteX19861" fmla="*/ 1180185 w 2663714"/>
                <a:gd name="connsiteY19861" fmla="*/ 1822787 h 2179871"/>
                <a:gd name="connsiteX19862" fmla="*/ 1183939 w 2663714"/>
                <a:gd name="connsiteY19862" fmla="*/ 1824580 h 2179871"/>
                <a:gd name="connsiteX19863" fmla="*/ 1164572 w 2663714"/>
                <a:gd name="connsiteY19863" fmla="*/ 1824067 h 2179871"/>
                <a:gd name="connsiteX19864" fmla="*/ 1164572 w 2663714"/>
                <a:gd name="connsiteY19864" fmla="*/ 1824067 h 2179871"/>
                <a:gd name="connsiteX19865" fmla="*/ 1164402 w 2663714"/>
                <a:gd name="connsiteY19865" fmla="*/ 1824067 h 2179871"/>
                <a:gd name="connsiteX19866" fmla="*/ 1164231 w 2663714"/>
                <a:gd name="connsiteY19866" fmla="*/ 1824067 h 2179871"/>
                <a:gd name="connsiteX19867" fmla="*/ 1164231 w 2663714"/>
                <a:gd name="connsiteY19867" fmla="*/ 1824067 h 2179871"/>
                <a:gd name="connsiteX19868" fmla="*/ 1137868 w 2663714"/>
                <a:gd name="connsiteY19868" fmla="*/ 1824664 h 2179871"/>
                <a:gd name="connsiteX19869" fmla="*/ 1113894 w 2663714"/>
                <a:gd name="connsiteY19869" fmla="*/ 1814935 h 2179871"/>
                <a:gd name="connsiteX19870" fmla="*/ 1118672 w 2663714"/>
                <a:gd name="connsiteY19870" fmla="*/ 1814935 h 2179871"/>
                <a:gd name="connsiteX19871" fmla="*/ 1118672 w 2663714"/>
                <a:gd name="connsiteY19871" fmla="*/ 1814935 h 2179871"/>
                <a:gd name="connsiteX19872" fmla="*/ 1118672 w 2663714"/>
                <a:gd name="connsiteY19872" fmla="*/ 1814935 h 2179871"/>
                <a:gd name="connsiteX19873" fmla="*/ 1118672 w 2663714"/>
                <a:gd name="connsiteY19873" fmla="*/ 1814935 h 2179871"/>
                <a:gd name="connsiteX19874" fmla="*/ 1195969 w 2663714"/>
                <a:gd name="connsiteY19874" fmla="*/ 1811777 h 2179871"/>
                <a:gd name="connsiteX19875" fmla="*/ 1223612 w 2663714"/>
                <a:gd name="connsiteY19875" fmla="*/ 1811094 h 2179871"/>
                <a:gd name="connsiteX19876" fmla="*/ 1223612 w 2663714"/>
                <a:gd name="connsiteY19876" fmla="*/ 1810753 h 2179871"/>
                <a:gd name="connsiteX19877" fmla="*/ 1196140 w 2663714"/>
                <a:gd name="connsiteY19877" fmla="*/ 1809644 h 2179871"/>
                <a:gd name="connsiteX19878" fmla="*/ 1118672 w 2663714"/>
                <a:gd name="connsiteY19878" fmla="*/ 1807851 h 2179871"/>
                <a:gd name="connsiteX19879" fmla="*/ 1118672 w 2663714"/>
                <a:gd name="connsiteY19879" fmla="*/ 1807851 h 2179871"/>
                <a:gd name="connsiteX19880" fmla="*/ 1118501 w 2663714"/>
                <a:gd name="connsiteY19880" fmla="*/ 1807851 h 2179871"/>
                <a:gd name="connsiteX19881" fmla="*/ 1118330 w 2663714"/>
                <a:gd name="connsiteY19881" fmla="*/ 1807851 h 2179871"/>
                <a:gd name="connsiteX19882" fmla="*/ 1098963 w 2663714"/>
                <a:gd name="connsiteY19882" fmla="*/ 1808790 h 2179871"/>
                <a:gd name="connsiteX19883" fmla="*/ 1096745 w 2663714"/>
                <a:gd name="connsiteY19883" fmla="*/ 1807851 h 2179871"/>
                <a:gd name="connsiteX19884" fmla="*/ 1070382 w 2663714"/>
                <a:gd name="connsiteY19884" fmla="*/ 1797097 h 2179871"/>
                <a:gd name="connsiteX19885" fmla="*/ 1087275 w 2663714"/>
                <a:gd name="connsiteY19885" fmla="*/ 1797609 h 2179871"/>
                <a:gd name="connsiteX19886" fmla="*/ 1087275 w 2663714"/>
                <a:gd name="connsiteY19886" fmla="*/ 1797609 h 2179871"/>
                <a:gd name="connsiteX19887" fmla="*/ 1087275 w 2663714"/>
                <a:gd name="connsiteY19887" fmla="*/ 1797609 h 2179871"/>
                <a:gd name="connsiteX19888" fmla="*/ 1087275 w 2663714"/>
                <a:gd name="connsiteY19888" fmla="*/ 1797609 h 2179871"/>
                <a:gd name="connsiteX19889" fmla="*/ 1087275 w 2663714"/>
                <a:gd name="connsiteY19889" fmla="*/ 1797609 h 2179871"/>
                <a:gd name="connsiteX19890" fmla="*/ 1146826 w 2663714"/>
                <a:gd name="connsiteY19890" fmla="*/ 1796158 h 2179871"/>
                <a:gd name="connsiteX19891" fmla="*/ 1168156 w 2663714"/>
                <a:gd name="connsiteY19891" fmla="*/ 1796158 h 2179871"/>
                <a:gd name="connsiteX19892" fmla="*/ 1168156 w 2663714"/>
                <a:gd name="connsiteY19892" fmla="*/ 1795732 h 2179871"/>
                <a:gd name="connsiteX19893" fmla="*/ 1146997 w 2663714"/>
                <a:gd name="connsiteY19893" fmla="*/ 1794110 h 2179871"/>
                <a:gd name="connsiteX19894" fmla="*/ 1087360 w 2663714"/>
                <a:gd name="connsiteY19894" fmla="*/ 1790610 h 2179871"/>
                <a:gd name="connsiteX19895" fmla="*/ 1087360 w 2663714"/>
                <a:gd name="connsiteY19895" fmla="*/ 1790610 h 2179871"/>
                <a:gd name="connsiteX19896" fmla="*/ 1087190 w 2663714"/>
                <a:gd name="connsiteY19896" fmla="*/ 1790610 h 2179871"/>
                <a:gd name="connsiteX19897" fmla="*/ 1087019 w 2663714"/>
                <a:gd name="connsiteY19897" fmla="*/ 1790610 h 2179871"/>
                <a:gd name="connsiteX19898" fmla="*/ 1087019 w 2663714"/>
                <a:gd name="connsiteY19898" fmla="*/ 1790610 h 2179871"/>
                <a:gd name="connsiteX19899" fmla="*/ 1057329 w 2663714"/>
                <a:gd name="connsiteY19899" fmla="*/ 1791805 h 2179871"/>
                <a:gd name="connsiteX19900" fmla="*/ 1040436 w 2663714"/>
                <a:gd name="connsiteY19900" fmla="*/ 1784892 h 2179871"/>
                <a:gd name="connsiteX19901" fmla="*/ 1053063 w 2663714"/>
                <a:gd name="connsiteY19901" fmla="*/ 1784978 h 2179871"/>
                <a:gd name="connsiteX19902" fmla="*/ 1053063 w 2663714"/>
                <a:gd name="connsiteY19902" fmla="*/ 1784978 h 2179871"/>
                <a:gd name="connsiteX19903" fmla="*/ 1053063 w 2663714"/>
                <a:gd name="connsiteY19903" fmla="*/ 1784978 h 2179871"/>
                <a:gd name="connsiteX19904" fmla="*/ 1053063 w 2663714"/>
                <a:gd name="connsiteY19904" fmla="*/ 1784978 h 2179871"/>
                <a:gd name="connsiteX19905" fmla="*/ 1053063 w 2663714"/>
                <a:gd name="connsiteY19905" fmla="*/ 1784978 h 2179871"/>
                <a:gd name="connsiteX19906" fmla="*/ 1113040 w 2663714"/>
                <a:gd name="connsiteY19906" fmla="*/ 1781222 h 2179871"/>
                <a:gd name="connsiteX19907" fmla="*/ 1134455 w 2663714"/>
                <a:gd name="connsiteY19907" fmla="*/ 1779856 h 2179871"/>
                <a:gd name="connsiteX19908" fmla="*/ 1134455 w 2663714"/>
                <a:gd name="connsiteY19908" fmla="*/ 1779515 h 2179871"/>
                <a:gd name="connsiteX19909" fmla="*/ 1113126 w 2663714"/>
                <a:gd name="connsiteY19909" fmla="*/ 1779089 h 2179871"/>
                <a:gd name="connsiteX19910" fmla="*/ 1052977 w 2663714"/>
                <a:gd name="connsiteY19910" fmla="*/ 1777979 h 2179871"/>
                <a:gd name="connsiteX19911" fmla="*/ 1052977 w 2663714"/>
                <a:gd name="connsiteY19911" fmla="*/ 1777979 h 2179871"/>
                <a:gd name="connsiteX19912" fmla="*/ 1052806 w 2663714"/>
                <a:gd name="connsiteY19912" fmla="*/ 1777979 h 2179871"/>
                <a:gd name="connsiteX19913" fmla="*/ 1052636 w 2663714"/>
                <a:gd name="connsiteY19913" fmla="*/ 1777979 h 2179871"/>
                <a:gd name="connsiteX19914" fmla="*/ 1052636 w 2663714"/>
                <a:gd name="connsiteY19914" fmla="*/ 1777979 h 2179871"/>
                <a:gd name="connsiteX19915" fmla="*/ 1018082 w 2663714"/>
                <a:gd name="connsiteY19915" fmla="*/ 1780027 h 2179871"/>
                <a:gd name="connsiteX19916" fmla="*/ 1006224 w 2663714"/>
                <a:gd name="connsiteY19916" fmla="*/ 1775248 h 2179871"/>
                <a:gd name="connsiteX19917" fmla="*/ 1033098 w 2663714"/>
                <a:gd name="connsiteY19917" fmla="*/ 1770895 h 2179871"/>
                <a:gd name="connsiteX19918" fmla="*/ 1054428 w 2663714"/>
                <a:gd name="connsiteY19918" fmla="*/ 1767311 h 2179871"/>
                <a:gd name="connsiteX19919" fmla="*/ 1054428 w 2663714"/>
                <a:gd name="connsiteY19919" fmla="*/ 1767054 h 2179871"/>
                <a:gd name="connsiteX19920" fmla="*/ 1033013 w 2663714"/>
                <a:gd name="connsiteY19920" fmla="*/ 1768932 h 2179871"/>
                <a:gd name="connsiteX19921" fmla="*/ 996497 w 2663714"/>
                <a:gd name="connsiteY19921" fmla="*/ 1771407 h 2179871"/>
                <a:gd name="connsiteX19922" fmla="*/ 995815 w 2663714"/>
                <a:gd name="connsiteY19922" fmla="*/ 1771151 h 2179871"/>
                <a:gd name="connsiteX19923" fmla="*/ 973973 w 2663714"/>
                <a:gd name="connsiteY19923" fmla="*/ 1762531 h 2179871"/>
                <a:gd name="connsiteX19924" fmla="*/ 973973 w 2663714"/>
                <a:gd name="connsiteY19924" fmla="*/ 1762531 h 2179871"/>
                <a:gd name="connsiteX19925" fmla="*/ 973973 w 2663714"/>
                <a:gd name="connsiteY19925" fmla="*/ 1762531 h 2179871"/>
                <a:gd name="connsiteX19926" fmla="*/ 973973 w 2663714"/>
                <a:gd name="connsiteY19926" fmla="*/ 1762531 h 2179871"/>
                <a:gd name="connsiteX19927" fmla="*/ 1036682 w 2663714"/>
                <a:gd name="connsiteY19927" fmla="*/ 1756471 h 2179871"/>
                <a:gd name="connsiteX19928" fmla="*/ 1059120 w 2663714"/>
                <a:gd name="connsiteY19928" fmla="*/ 1754337 h 2179871"/>
                <a:gd name="connsiteX19929" fmla="*/ 1059120 w 2663714"/>
                <a:gd name="connsiteY19929" fmla="*/ 1753996 h 2179871"/>
                <a:gd name="connsiteX19930" fmla="*/ 1036767 w 2663714"/>
                <a:gd name="connsiteY19930" fmla="*/ 1754423 h 2179871"/>
                <a:gd name="connsiteX19931" fmla="*/ 973718 w 2663714"/>
                <a:gd name="connsiteY19931" fmla="*/ 1755532 h 2179871"/>
                <a:gd name="connsiteX19932" fmla="*/ 973718 w 2663714"/>
                <a:gd name="connsiteY19932" fmla="*/ 1755532 h 2179871"/>
                <a:gd name="connsiteX19933" fmla="*/ 973547 w 2663714"/>
                <a:gd name="connsiteY19933" fmla="*/ 1755532 h 2179871"/>
                <a:gd name="connsiteX19934" fmla="*/ 973376 w 2663714"/>
                <a:gd name="connsiteY19934" fmla="*/ 1755532 h 2179871"/>
                <a:gd name="connsiteX19935" fmla="*/ 973376 w 2663714"/>
                <a:gd name="connsiteY19935" fmla="*/ 1755532 h 2179871"/>
                <a:gd name="connsiteX19936" fmla="*/ 959214 w 2663714"/>
                <a:gd name="connsiteY19936" fmla="*/ 1756813 h 2179871"/>
                <a:gd name="connsiteX19937" fmla="*/ 943857 w 2663714"/>
                <a:gd name="connsiteY19937" fmla="*/ 1750838 h 2179871"/>
                <a:gd name="connsiteX19938" fmla="*/ 943771 w 2663714"/>
                <a:gd name="connsiteY19938" fmla="*/ 1751094 h 2179871"/>
                <a:gd name="connsiteX19939" fmla="*/ 957422 w 2663714"/>
                <a:gd name="connsiteY19939" fmla="*/ 1756898 h 2179871"/>
                <a:gd name="connsiteX19940" fmla="*/ 925769 w 2663714"/>
                <a:gd name="connsiteY19940" fmla="*/ 1759971 h 2179871"/>
                <a:gd name="connsiteX19941" fmla="*/ 903160 w 2663714"/>
                <a:gd name="connsiteY19941" fmla="*/ 1750667 h 2179871"/>
                <a:gd name="connsiteX19942" fmla="*/ 940358 w 2663714"/>
                <a:gd name="connsiteY19942" fmla="*/ 1749217 h 2179871"/>
                <a:gd name="connsiteX19943" fmla="*/ 940358 w 2663714"/>
                <a:gd name="connsiteY19943" fmla="*/ 1749217 h 2179871"/>
                <a:gd name="connsiteX19944" fmla="*/ 940358 w 2663714"/>
                <a:gd name="connsiteY19944" fmla="*/ 1749217 h 2179871"/>
                <a:gd name="connsiteX19945" fmla="*/ 940358 w 2663714"/>
                <a:gd name="connsiteY19945" fmla="*/ 1749217 h 2179871"/>
                <a:gd name="connsiteX19946" fmla="*/ 940358 w 2663714"/>
                <a:gd name="connsiteY19946" fmla="*/ 1749217 h 2179871"/>
                <a:gd name="connsiteX19947" fmla="*/ 1014926 w 2663714"/>
                <a:gd name="connsiteY19947" fmla="*/ 1741706 h 2179871"/>
                <a:gd name="connsiteX19948" fmla="*/ 1041545 w 2663714"/>
                <a:gd name="connsiteY19948" fmla="*/ 1739060 h 2179871"/>
                <a:gd name="connsiteX19949" fmla="*/ 1041545 w 2663714"/>
                <a:gd name="connsiteY19949" fmla="*/ 1738719 h 2179871"/>
                <a:gd name="connsiteX19950" fmla="*/ 1014926 w 2663714"/>
                <a:gd name="connsiteY19950" fmla="*/ 1739658 h 2179871"/>
                <a:gd name="connsiteX19951" fmla="*/ 940017 w 2663714"/>
                <a:gd name="connsiteY19951" fmla="*/ 1742218 h 2179871"/>
                <a:gd name="connsiteX19952" fmla="*/ 940017 w 2663714"/>
                <a:gd name="connsiteY19952" fmla="*/ 1742218 h 2179871"/>
                <a:gd name="connsiteX19953" fmla="*/ 939847 w 2663714"/>
                <a:gd name="connsiteY19953" fmla="*/ 1742218 h 2179871"/>
                <a:gd name="connsiteX19954" fmla="*/ 939676 w 2663714"/>
                <a:gd name="connsiteY19954" fmla="*/ 1742218 h 2179871"/>
                <a:gd name="connsiteX19955" fmla="*/ 939676 w 2663714"/>
                <a:gd name="connsiteY19955" fmla="*/ 1742218 h 2179871"/>
                <a:gd name="connsiteX19956" fmla="*/ 893690 w 2663714"/>
                <a:gd name="connsiteY19956" fmla="*/ 1746742 h 2179871"/>
                <a:gd name="connsiteX19957" fmla="*/ 863744 w 2663714"/>
                <a:gd name="connsiteY19957" fmla="*/ 1734452 h 2179871"/>
                <a:gd name="connsiteX19958" fmla="*/ 861781 w 2663714"/>
                <a:gd name="connsiteY19958" fmla="*/ 1733683 h 2179871"/>
                <a:gd name="connsiteX19959" fmla="*/ 906658 w 2663714"/>
                <a:gd name="connsiteY19959" fmla="*/ 1731379 h 2179871"/>
                <a:gd name="connsiteX19960" fmla="*/ 906658 w 2663714"/>
                <a:gd name="connsiteY19960" fmla="*/ 1731379 h 2179871"/>
                <a:gd name="connsiteX19961" fmla="*/ 906658 w 2663714"/>
                <a:gd name="connsiteY19961" fmla="*/ 1731379 h 2179871"/>
                <a:gd name="connsiteX19962" fmla="*/ 906658 w 2663714"/>
                <a:gd name="connsiteY19962" fmla="*/ 1731379 h 2179871"/>
                <a:gd name="connsiteX19963" fmla="*/ 980031 w 2663714"/>
                <a:gd name="connsiteY19963" fmla="*/ 1724295 h 2179871"/>
                <a:gd name="connsiteX19964" fmla="*/ 1004005 w 2663714"/>
                <a:gd name="connsiteY19964" fmla="*/ 1722332 h 2179871"/>
                <a:gd name="connsiteX19965" fmla="*/ 988221 w 2663714"/>
                <a:gd name="connsiteY19965" fmla="*/ 1728135 h 2179871"/>
                <a:gd name="connsiteX19966" fmla="*/ 988307 w 2663714"/>
                <a:gd name="connsiteY19966" fmla="*/ 1728392 h 2179871"/>
                <a:gd name="connsiteX19967" fmla="*/ 1013987 w 2663714"/>
                <a:gd name="connsiteY19967" fmla="*/ 1720881 h 2179871"/>
                <a:gd name="connsiteX19968" fmla="*/ 1035231 w 2663714"/>
                <a:gd name="connsiteY19968" fmla="*/ 1714736 h 2179871"/>
                <a:gd name="connsiteX19969" fmla="*/ 1063471 w 2663714"/>
                <a:gd name="connsiteY19969" fmla="*/ 1724210 h 2179871"/>
                <a:gd name="connsiteX19970" fmla="*/ 1063471 w 2663714"/>
                <a:gd name="connsiteY19970" fmla="*/ 1724465 h 2179871"/>
                <a:gd name="connsiteX19971" fmla="*/ 1063983 w 2663714"/>
                <a:gd name="connsiteY19971" fmla="*/ 1724465 h 2179871"/>
                <a:gd name="connsiteX19972" fmla="*/ 1081815 w 2663714"/>
                <a:gd name="connsiteY19972" fmla="*/ 1730354 h 2179871"/>
                <a:gd name="connsiteX19973" fmla="*/ 1152713 w 2663714"/>
                <a:gd name="connsiteY19973" fmla="*/ 1755959 h 2179871"/>
                <a:gd name="connsiteX19974" fmla="*/ 1181380 w 2663714"/>
                <a:gd name="connsiteY19974" fmla="*/ 1766628 h 2179871"/>
                <a:gd name="connsiteX19975" fmla="*/ 1175237 w 2663714"/>
                <a:gd name="connsiteY19975" fmla="*/ 1766372 h 2179871"/>
                <a:gd name="connsiteX19976" fmla="*/ 1175237 w 2663714"/>
                <a:gd name="connsiteY19976" fmla="*/ 1766713 h 2179871"/>
                <a:gd name="connsiteX19977" fmla="*/ 1183939 w 2663714"/>
                <a:gd name="connsiteY19977" fmla="*/ 1767652 h 2179871"/>
                <a:gd name="connsiteX19978" fmla="*/ 1238030 w 2663714"/>
                <a:gd name="connsiteY19978" fmla="*/ 1788477 h 2179871"/>
                <a:gd name="connsiteX19979" fmla="*/ 1325395 w 2663714"/>
                <a:gd name="connsiteY19979" fmla="*/ 1825347 h 2179871"/>
                <a:gd name="connsiteX19980" fmla="*/ 1373343 w 2663714"/>
                <a:gd name="connsiteY19980" fmla="*/ 1846087 h 2179871"/>
                <a:gd name="connsiteX19981" fmla="*/ 1398768 w 2663714"/>
                <a:gd name="connsiteY19981" fmla="*/ 1856756 h 2179871"/>
                <a:gd name="connsiteX19982" fmla="*/ 1398768 w 2663714"/>
                <a:gd name="connsiteY19982" fmla="*/ 1856756 h 2179871"/>
                <a:gd name="connsiteX19983" fmla="*/ 1398768 w 2663714"/>
                <a:gd name="connsiteY19983" fmla="*/ 1857012 h 2179871"/>
                <a:gd name="connsiteX19984" fmla="*/ 1399962 w 2663714"/>
                <a:gd name="connsiteY19984" fmla="*/ 1857182 h 2179871"/>
                <a:gd name="connsiteX19985" fmla="*/ 1461988 w 2663714"/>
                <a:gd name="connsiteY19985" fmla="*/ 1883214 h 2179871"/>
                <a:gd name="connsiteX19986" fmla="*/ 1535702 w 2663714"/>
                <a:gd name="connsiteY19986" fmla="*/ 1914878 h 2179871"/>
                <a:gd name="connsiteX19987" fmla="*/ 1554728 w 2663714"/>
                <a:gd name="connsiteY19987" fmla="*/ 1922901 h 2179871"/>
                <a:gd name="connsiteX19988" fmla="*/ 1679888 w 2663714"/>
                <a:gd name="connsiteY19988" fmla="*/ 1973512 h 2179871"/>
                <a:gd name="connsiteX19989" fmla="*/ 1753347 w 2663714"/>
                <a:gd name="connsiteY19989" fmla="*/ 2005774 h 2179871"/>
                <a:gd name="connsiteX19990" fmla="*/ 1777235 w 2663714"/>
                <a:gd name="connsiteY19990" fmla="*/ 2022332 h 2179871"/>
                <a:gd name="connsiteX19991" fmla="*/ 1786705 w 2663714"/>
                <a:gd name="connsiteY19991" fmla="*/ 2044864 h 2179871"/>
                <a:gd name="connsiteX19992" fmla="*/ 1782525 w 2663714"/>
                <a:gd name="connsiteY19992" fmla="*/ 2071236 h 2179871"/>
                <a:gd name="connsiteX19993" fmla="*/ 1773311 w 2663714"/>
                <a:gd name="connsiteY19993" fmla="*/ 2085148 h 217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Lst>
              <a:rect l="l" t="t" r="r" b="b"/>
              <a:pathLst>
                <a:path w="2663714" h="2179871">
                  <a:moveTo>
                    <a:pt x="1805475" y="2042303"/>
                  </a:moveTo>
                  <a:cubicBezTo>
                    <a:pt x="1807352" y="2029501"/>
                    <a:pt x="1803342" y="2018235"/>
                    <a:pt x="1795066" y="2008420"/>
                  </a:cubicBezTo>
                  <a:cubicBezTo>
                    <a:pt x="1787217" y="1999032"/>
                    <a:pt x="1778600" y="1990411"/>
                    <a:pt x="1767765" y="1984522"/>
                  </a:cubicBezTo>
                  <a:cubicBezTo>
                    <a:pt x="1758551" y="1979572"/>
                    <a:pt x="1748825" y="1975390"/>
                    <a:pt x="1739355" y="1970781"/>
                  </a:cubicBezTo>
                  <a:cubicBezTo>
                    <a:pt x="1733638" y="1968050"/>
                    <a:pt x="1727154" y="1966514"/>
                    <a:pt x="1722376" y="1961307"/>
                  </a:cubicBezTo>
                  <a:cubicBezTo>
                    <a:pt x="1726130" y="1952858"/>
                    <a:pt x="1729884" y="1944835"/>
                    <a:pt x="1733211" y="1936642"/>
                  </a:cubicBezTo>
                  <a:cubicBezTo>
                    <a:pt x="1745071" y="1907709"/>
                    <a:pt x="1757186" y="1878946"/>
                    <a:pt x="1768362" y="1849842"/>
                  </a:cubicBezTo>
                  <a:cubicBezTo>
                    <a:pt x="1786023" y="1803669"/>
                    <a:pt x="1803342" y="1757239"/>
                    <a:pt x="1820320" y="1710810"/>
                  </a:cubicBezTo>
                  <a:cubicBezTo>
                    <a:pt x="1831326" y="1680682"/>
                    <a:pt x="1842332" y="1650554"/>
                    <a:pt x="1851632" y="1619914"/>
                  </a:cubicBezTo>
                  <a:cubicBezTo>
                    <a:pt x="1863917" y="1579629"/>
                    <a:pt x="1874924" y="1538918"/>
                    <a:pt x="1885759" y="1498122"/>
                  </a:cubicBezTo>
                  <a:cubicBezTo>
                    <a:pt x="1897362" y="1454252"/>
                    <a:pt x="1908368" y="1410212"/>
                    <a:pt x="1917923" y="1365746"/>
                  </a:cubicBezTo>
                  <a:cubicBezTo>
                    <a:pt x="1931830" y="1301393"/>
                    <a:pt x="1940447" y="1236272"/>
                    <a:pt x="1945822" y="1170810"/>
                  </a:cubicBezTo>
                  <a:cubicBezTo>
                    <a:pt x="1953586" y="1075561"/>
                    <a:pt x="1951965" y="980398"/>
                    <a:pt x="1939424" y="885576"/>
                  </a:cubicBezTo>
                  <a:cubicBezTo>
                    <a:pt x="1936352" y="862275"/>
                    <a:pt x="1931916" y="839146"/>
                    <a:pt x="1928076" y="816017"/>
                  </a:cubicBezTo>
                  <a:cubicBezTo>
                    <a:pt x="1927820" y="814480"/>
                    <a:pt x="1927905" y="812859"/>
                    <a:pt x="1927735" y="810896"/>
                  </a:cubicBezTo>
                  <a:cubicBezTo>
                    <a:pt x="1929783" y="810128"/>
                    <a:pt x="1931659" y="809360"/>
                    <a:pt x="1933537" y="808847"/>
                  </a:cubicBezTo>
                  <a:cubicBezTo>
                    <a:pt x="1966981" y="799118"/>
                    <a:pt x="2000510" y="789473"/>
                    <a:pt x="2033955" y="779658"/>
                  </a:cubicBezTo>
                  <a:cubicBezTo>
                    <a:pt x="2039415" y="778037"/>
                    <a:pt x="2044790" y="776329"/>
                    <a:pt x="2050080" y="774111"/>
                  </a:cubicBezTo>
                  <a:cubicBezTo>
                    <a:pt x="2061256" y="769502"/>
                    <a:pt x="2064328" y="763698"/>
                    <a:pt x="2061768" y="752176"/>
                  </a:cubicBezTo>
                  <a:cubicBezTo>
                    <a:pt x="2060830" y="747823"/>
                    <a:pt x="2059294" y="743641"/>
                    <a:pt x="2057844" y="739374"/>
                  </a:cubicBezTo>
                  <a:cubicBezTo>
                    <a:pt x="2050251" y="716671"/>
                    <a:pt x="2042657" y="693968"/>
                    <a:pt x="2034978" y="671351"/>
                  </a:cubicBezTo>
                  <a:cubicBezTo>
                    <a:pt x="2030798" y="659061"/>
                    <a:pt x="2026532" y="646856"/>
                    <a:pt x="2022181" y="634651"/>
                  </a:cubicBezTo>
                  <a:cubicBezTo>
                    <a:pt x="2019110" y="625946"/>
                    <a:pt x="2015867" y="617326"/>
                    <a:pt x="2012455" y="608108"/>
                  </a:cubicBezTo>
                  <a:cubicBezTo>
                    <a:pt x="2031822" y="597098"/>
                    <a:pt x="2048288" y="584210"/>
                    <a:pt x="2061171" y="567141"/>
                  </a:cubicBezTo>
                  <a:cubicBezTo>
                    <a:pt x="2074310" y="549729"/>
                    <a:pt x="2083354" y="530611"/>
                    <a:pt x="2087363" y="509274"/>
                  </a:cubicBezTo>
                  <a:cubicBezTo>
                    <a:pt x="2248101" y="456700"/>
                    <a:pt x="2410204" y="412574"/>
                    <a:pt x="2574440" y="377240"/>
                  </a:cubicBezTo>
                  <a:cubicBezTo>
                    <a:pt x="2576658" y="379374"/>
                    <a:pt x="2578279" y="380654"/>
                    <a:pt x="2579559" y="382105"/>
                  </a:cubicBezTo>
                  <a:cubicBezTo>
                    <a:pt x="2587919" y="391408"/>
                    <a:pt x="2598499" y="395334"/>
                    <a:pt x="2610870" y="395761"/>
                  </a:cubicBezTo>
                  <a:cubicBezTo>
                    <a:pt x="2623924" y="396273"/>
                    <a:pt x="2636807" y="395078"/>
                    <a:pt x="2649519" y="392347"/>
                  </a:cubicBezTo>
                  <a:cubicBezTo>
                    <a:pt x="2661975" y="389616"/>
                    <a:pt x="2665729" y="383556"/>
                    <a:pt x="2662743" y="371180"/>
                  </a:cubicBezTo>
                  <a:cubicBezTo>
                    <a:pt x="2657880" y="351038"/>
                    <a:pt x="2653273" y="330896"/>
                    <a:pt x="2647471" y="311095"/>
                  </a:cubicBezTo>
                  <a:cubicBezTo>
                    <a:pt x="2636807" y="274481"/>
                    <a:pt x="2625971" y="237952"/>
                    <a:pt x="2614112" y="201678"/>
                  </a:cubicBezTo>
                  <a:cubicBezTo>
                    <a:pt x="2596964" y="149274"/>
                    <a:pt x="2580668" y="96529"/>
                    <a:pt x="2565652" y="43442"/>
                  </a:cubicBezTo>
                  <a:cubicBezTo>
                    <a:pt x="2562324" y="31750"/>
                    <a:pt x="2557803" y="20398"/>
                    <a:pt x="2553451" y="9047"/>
                  </a:cubicBezTo>
                  <a:cubicBezTo>
                    <a:pt x="2552257" y="5804"/>
                    <a:pt x="2549868" y="2987"/>
                    <a:pt x="2548076" y="0"/>
                  </a:cubicBezTo>
                  <a:cubicBezTo>
                    <a:pt x="2529392" y="0"/>
                    <a:pt x="2513864" y="6060"/>
                    <a:pt x="2499531" y="15960"/>
                  </a:cubicBezTo>
                  <a:cubicBezTo>
                    <a:pt x="2491170" y="21764"/>
                    <a:pt x="2485539" y="29360"/>
                    <a:pt x="2483406" y="39431"/>
                  </a:cubicBezTo>
                  <a:cubicBezTo>
                    <a:pt x="2482553" y="43357"/>
                    <a:pt x="2481615" y="47369"/>
                    <a:pt x="2480932" y="51295"/>
                  </a:cubicBezTo>
                  <a:cubicBezTo>
                    <a:pt x="2478970" y="63585"/>
                    <a:pt x="2477178" y="75960"/>
                    <a:pt x="2475301" y="88677"/>
                  </a:cubicBezTo>
                  <a:cubicBezTo>
                    <a:pt x="2473168" y="89360"/>
                    <a:pt x="2470864" y="90043"/>
                    <a:pt x="2468561" y="90725"/>
                  </a:cubicBezTo>
                  <a:cubicBezTo>
                    <a:pt x="2447488" y="96529"/>
                    <a:pt x="2426244" y="101992"/>
                    <a:pt x="2405255" y="108137"/>
                  </a:cubicBezTo>
                  <a:cubicBezTo>
                    <a:pt x="2321986" y="132546"/>
                    <a:pt x="2239313" y="158834"/>
                    <a:pt x="2156726" y="185633"/>
                  </a:cubicBezTo>
                  <a:cubicBezTo>
                    <a:pt x="2078064" y="211152"/>
                    <a:pt x="1999487" y="236927"/>
                    <a:pt x="1922530" y="267397"/>
                  </a:cubicBezTo>
                  <a:cubicBezTo>
                    <a:pt x="1917667" y="269360"/>
                    <a:pt x="1912634" y="271067"/>
                    <a:pt x="1907600" y="272688"/>
                  </a:cubicBezTo>
                  <a:cubicBezTo>
                    <a:pt x="1905040" y="273542"/>
                    <a:pt x="1902310" y="273713"/>
                    <a:pt x="1898983" y="274395"/>
                  </a:cubicBezTo>
                  <a:cubicBezTo>
                    <a:pt x="1897447" y="269957"/>
                    <a:pt x="1895826" y="266287"/>
                    <a:pt x="1894888" y="262447"/>
                  </a:cubicBezTo>
                  <a:cubicBezTo>
                    <a:pt x="1889172" y="240085"/>
                    <a:pt x="1883967" y="217553"/>
                    <a:pt x="1877824" y="195277"/>
                  </a:cubicBezTo>
                  <a:cubicBezTo>
                    <a:pt x="1873388" y="179317"/>
                    <a:pt x="1868440" y="163357"/>
                    <a:pt x="1862723" y="147824"/>
                  </a:cubicBezTo>
                  <a:cubicBezTo>
                    <a:pt x="1857860" y="134851"/>
                    <a:pt x="1848817" y="129900"/>
                    <a:pt x="1834995" y="130924"/>
                  </a:cubicBezTo>
                  <a:cubicBezTo>
                    <a:pt x="1830132" y="131266"/>
                    <a:pt x="1825269" y="132120"/>
                    <a:pt x="1820662" y="133485"/>
                  </a:cubicBezTo>
                  <a:cubicBezTo>
                    <a:pt x="1799247" y="139630"/>
                    <a:pt x="1777833" y="145775"/>
                    <a:pt x="1756503" y="152347"/>
                  </a:cubicBezTo>
                  <a:cubicBezTo>
                    <a:pt x="1732102" y="159772"/>
                    <a:pt x="1707958" y="168307"/>
                    <a:pt x="1683386" y="175135"/>
                  </a:cubicBezTo>
                  <a:cubicBezTo>
                    <a:pt x="1602505" y="197582"/>
                    <a:pt x="1521454" y="219346"/>
                    <a:pt x="1440573" y="241621"/>
                  </a:cubicBezTo>
                  <a:cubicBezTo>
                    <a:pt x="1398341" y="253229"/>
                    <a:pt x="1356110" y="264836"/>
                    <a:pt x="1314219" y="277468"/>
                  </a:cubicBezTo>
                  <a:cubicBezTo>
                    <a:pt x="1207060" y="309730"/>
                    <a:pt x="1100840" y="345064"/>
                    <a:pt x="993596" y="376984"/>
                  </a:cubicBezTo>
                  <a:cubicBezTo>
                    <a:pt x="923721" y="397809"/>
                    <a:pt x="854785" y="422048"/>
                    <a:pt x="785508" y="444922"/>
                  </a:cubicBezTo>
                  <a:cubicBezTo>
                    <a:pt x="781413" y="446287"/>
                    <a:pt x="777573" y="448591"/>
                    <a:pt x="772966" y="450811"/>
                  </a:cubicBezTo>
                  <a:cubicBezTo>
                    <a:pt x="773563" y="455419"/>
                    <a:pt x="773478" y="459431"/>
                    <a:pt x="774587" y="463186"/>
                  </a:cubicBezTo>
                  <a:cubicBezTo>
                    <a:pt x="788920" y="510128"/>
                    <a:pt x="803510" y="556984"/>
                    <a:pt x="817928" y="603840"/>
                  </a:cubicBezTo>
                  <a:cubicBezTo>
                    <a:pt x="818696" y="606401"/>
                    <a:pt x="819038" y="609047"/>
                    <a:pt x="819635" y="611607"/>
                  </a:cubicBezTo>
                  <a:cubicBezTo>
                    <a:pt x="806837" y="613143"/>
                    <a:pt x="794722" y="613911"/>
                    <a:pt x="782778" y="616131"/>
                  </a:cubicBezTo>
                  <a:cubicBezTo>
                    <a:pt x="723738" y="626970"/>
                    <a:pt x="664784" y="638065"/>
                    <a:pt x="605830" y="649246"/>
                  </a:cubicBezTo>
                  <a:cubicBezTo>
                    <a:pt x="589875" y="652233"/>
                    <a:pt x="574006" y="655732"/>
                    <a:pt x="558308" y="659573"/>
                  </a:cubicBezTo>
                  <a:cubicBezTo>
                    <a:pt x="546875" y="662390"/>
                    <a:pt x="535699" y="666059"/>
                    <a:pt x="524522" y="669644"/>
                  </a:cubicBezTo>
                  <a:cubicBezTo>
                    <a:pt x="519147" y="671436"/>
                    <a:pt x="513858" y="673741"/>
                    <a:pt x="511127" y="680056"/>
                  </a:cubicBezTo>
                  <a:cubicBezTo>
                    <a:pt x="511127" y="681166"/>
                    <a:pt x="510701" y="682873"/>
                    <a:pt x="510957" y="684409"/>
                  </a:cubicBezTo>
                  <a:cubicBezTo>
                    <a:pt x="514369" y="704381"/>
                    <a:pt x="516673" y="724608"/>
                    <a:pt x="521622" y="744239"/>
                  </a:cubicBezTo>
                  <a:cubicBezTo>
                    <a:pt x="528532" y="771721"/>
                    <a:pt x="537405" y="798776"/>
                    <a:pt x="545681" y="825917"/>
                  </a:cubicBezTo>
                  <a:cubicBezTo>
                    <a:pt x="548155" y="834025"/>
                    <a:pt x="551312" y="842048"/>
                    <a:pt x="554725" y="849815"/>
                  </a:cubicBezTo>
                  <a:cubicBezTo>
                    <a:pt x="559929" y="861422"/>
                    <a:pt x="566669" y="864665"/>
                    <a:pt x="579125" y="861849"/>
                  </a:cubicBezTo>
                  <a:cubicBezTo>
                    <a:pt x="586633" y="860227"/>
                    <a:pt x="594056" y="858008"/>
                    <a:pt x="601564" y="856216"/>
                  </a:cubicBezTo>
                  <a:cubicBezTo>
                    <a:pt x="647635" y="844779"/>
                    <a:pt x="693621" y="833342"/>
                    <a:pt x="739692" y="821991"/>
                  </a:cubicBezTo>
                  <a:cubicBezTo>
                    <a:pt x="771601" y="814139"/>
                    <a:pt x="803424" y="806287"/>
                    <a:pt x="835333" y="798520"/>
                  </a:cubicBezTo>
                  <a:cubicBezTo>
                    <a:pt x="839087" y="797581"/>
                    <a:pt x="842926" y="797155"/>
                    <a:pt x="846680" y="796557"/>
                  </a:cubicBezTo>
                  <a:cubicBezTo>
                    <a:pt x="843182" y="801166"/>
                    <a:pt x="839002" y="804239"/>
                    <a:pt x="834650" y="806884"/>
                  </a:cubicBezTo>
                  <a:cubicBezTo>
                    <a:pt x="777232" y="841962"/>
                    <a:pt x="719728" y="876955"/>
                    <a:pt x="662310" y="912034"/>
                  </a:cubicBezTo>
                  <a:cubicBezTo>
                    <a:pt x="650195" y="919459"/>
                    <a:pt x="638079" y="926884"/>
                    <a:pt x="626050" y="934395"/>
                  </a:cubicBezTo>
                  <a:cubicBezTo>
                    <a:pt x="623320" y="936102"/>
                    <a:pt x="620590" y="937894"/>
                    <a:pt x="618201" y="940113"/>
                  </a:cubicBezTo>
                  <a:cubicBezTo>
                    <a:pt x="612314" y="945405"/>
                    <a:pt x="611375" y="950355"/>
                    <a:pt x="614873" y="957524"/>
                  </a:cubicBezTo>
                  <a:cubicBezTo>
                    <a:pt x="616153" y="960085"/>
                    <a:pt x="617689" y="962475"/>
                    <a:pt x="619310" y="964779"/>
                  </a:cubicBezTo>
                  <a:cubicBezTo>
                    <a:pt x="629633" y="978861"/>
                    <a:pt x="639701" y="993115"/>
                    <a:pt x="650536" y="1006770"/>
                  </a:cubicBezTo>
                  <a:cubicBezTo>
                    <a:pt x="665381" y="1025462"/>
                    <a:pt x="681079" y="1043556"/>
                    <a:pt x="696095" y="1062162"/>
                  </a:cubicBezTo>
                  <a:cubicBezTo>
                    <a:pt x="703944" y="1071977"/>
                    <a:pt x="711111" y="1082304"/>
                    <a:pt x="718704" y="1092375"/>
                  </a:cubicBezTo>
                  <a:cubicBezTo>
                    <a:pt x="722117" y="1096899"/>
                    <a:pt x="725103" y="1101934"/>
                    <a:pt x="731502" y="1102873"/>
                  </a:cubicBezTo>
                  <a:cubicBezTo>
                    <a:pt x="737218" y="1102958"/>
                    <a:pt x="741143" y="1099288"/>
                    <a:pt x="745409" y="1096216"/>
                  </a:cubicBezTo>
                  <a:cubicBezTo>
                    <a:pt x="761278" y="1085035"/>
                    <a:pt x="777317" y="1073854"/>
                    <a:pt x="793101" y="1062588"/>
                  </a:cubicBezTo>
                  <a:cubicBezTo>
                    <a:pt x="820829" y="1042873"/>
                    <a:pt x="848642" y="1023157"/>
                    <a:pt x="876200" y="1003100"/>
                  </a:cubicBezTo>
                  <a:cubicBezTo>
                    <a:pt x="898468" y="986884"/>
                    <a:pt x="920480" y="970241"/>
                    <a:pt x="942662" y="953854"/>
                  </a:cubicBezTo>
                  <a:cubicBezTo>
                    <a:pt x="944795" y="952318"/>
                    <a:pt x="947269" y="951209"/>
                    <a:pt x="951706" y="948733"/>
                  </a:cubicBezTo>
                  <a:cubicBezTo>
                    <a:pt x="953156" y="953684"/>
                    <a:pt x="954180" y="957610"/>
                    <a:pt x="955545" y="961365"/>
                  </a:cubicBezTo>
                  <a:cubicBezTo>
                    <a:pt x="967404" y="993712"/>
                    <a:pt x="979348" y="1026059"/>
                    <a:pt x="991293" y="1058406"/>
                  </a:cubicBezTo>
                  <a:cubicBezTo>
                    <a:pt x="994962" y="1068307"/>
                    <a:pt x="998545" y="1078207"/>
                    <a:pt x="1002896" y="1087766"/>
                  </a:cubicBezTo>
                  <a:cubicBezTo>
                    <a:pt x="1011342" y="1106287"/>
                    <a:pt x="1017570" y="1109701"/>
                    <a:pt x="1037194" y="1106287"/>
                  </a:cubicBezTo>
                  <a:cubicBezTo>
                    <a:pt x="1045555" y="1104836"/>
                    <a:pt x="1054001" y="1102873"/>
                    <a:pt x="1061680" y="1099459"/>
                  </a:cubicBezTo>
                  <a:cubicBezTo>
                    <a:pt x="1079511" y="1091607"/>
                    <a:pt x="1097940" y="1085376"/>
                    <a:pt x="1116368" y="1079146"/>
                  </a:cubicBezTo>
                  <a:cubicBezTo>
                    <a:pt x="1177882" y="1058492"/>
                    <a:pt x="1239140" y="1037411"/>
                    <a:pt x="1300568" y="1016500"/>
                  </a:cubicBezTo>
                  <a:cubicBezTo>
                    <a:pt x="1303469" y="1015476"/>
                    <a:pt x="1306540" y="1015049"/>
                    <a:pt x="1310379" y="1014110"/>
                  </a:cubicBezTo>
                  <a:cubicBezTo>
                    <a:pt x="1310891" y="1017695"/>
                    <a:pt x="1311488" y="1020426"/>
                    <a:pt x="1311574" y="1023157"/>
                  </a:cubicBezTo>
                  <a:cubicBezTo>
                    <a:pt x="1312512" y="1058406"/>
                    <a:pt x="1312256" y="1093740"/>
                    <a:pt x="1309697" y="1128904"/>
                  </a:cubicBezTo>
                  <a:cubicBezTo>
                    <a:pt x="1308076" y="1151265"/>
                    <a:pt x="1304237" y="1173200"/>
                    <a:pt x="1297496" y="1194537"/>
                  </a:cubicBezTo>
                  <a:cubicBezTo>
                    <a:pt x="1290671" y="1216215"/>
                    <a:pt x="1283505" y="1237723"/>
                    <a:pt x="1276679" y="1259402"/>
                  </a:cubicBezTo>
                  <a:cubicBezTo>
                    <a:pt x="1269854" y="1281166"/>
                    <a:pt x="1260554" y="1301905"/>
                    <a:pt x="1250145" y="1322048"/>
                  </a:cubicBezTo>
                  <a:cubicBezTo>
                    <a:pt x="1229072" y="1362844"/>
                    <a:pt x="1204245" y="1401251"/>
                    <a:pt x="1177711" y="1438719"/>
                  </a:cubicBezTo>
                  <a:cubicBezTo>
                    <a:pt x="1118842" y="1521848"/>
                    <a:pt x="1049223" y="1595248"/>
                    <a:pt x="974912" y="1664551"/>
                  </a:cubicBezTo>
                  <a:cubicBezTo>
                    <a:pt x="972011" y="1667282"/>
                    <a:pt x="968769" y="1669586"/>
                    <a:pt x="965954" y="1671806"/>
                  </a:cubicBezTo>
                  <a:cubicBezTo>
                    <a:pt x="860331" y="1634594"/>
                    <a:pt x="755647" y="1597638"/>
                    <a:pt x="651986" y="1561109"/>
                  </a:cubicBezTo>
                  <a:cubicBezTo>
                    <a:pt x="646014" y="1552659"/>
                    <a:pt x="640468" y="1545660"/>
                    <a:pt x="635861" y="1537979"/>
                  </a:cubicBezTo>
                  <a:cubicBezTo>
                    <a:pt x="631083" y="1530042"/>
                    <a:pt x="627244" y="1521422"/>
                    <a:pt x="622978" y="1513143"/>
                  </a:cubicBezTo>
                  <a:cubicBezTo>
                    <a:pt x="618371" y="1504096"/>
                    <a:pt x="613508" y="1495220"/>
                    <a:pt x="609242" y="1486002"/>
                  </a:cubicBezTo>
                  <a:cubicBezTo>
                    <a:pt x="595592" y="1456984"/>
                    <a:pt x="581770" y="1428136"/>
                    <a:pt x="568887" y="1398776"/>
                  </a:cubicBezTo>
                  <a:cubicBezTo>
                    <a:pt x="562062" y="1383242"/>
                    <a:pt x="556943" y="1366856"/>
                    <a:pt x="551312" y="1350810"/>
                  </a:cubicBezTo>
                  <a:cubicBezTo>
                    <a:pt x="548838" y="1343641"/>
                    <a:pt x="546790" y="1336301"/>
                    <a:pt x="546363" y="1327681"/>
                  </a:cubicBezTo>
                  <a:cubicBezTo>
                    <a:pt x="553104" y="1329302"/>
                    <a:pt x="557199" y="1333399"/>
                    <a:pt x="561465" y="1336813"/>
                  </a:cubicBezTo>
                  <a:cubicBezTo>
                    <a:pt x="583135" y="1353968"/>
                    <a:pt x="606427" y="1368733"/>
                    <a:pt x="629889" y="1383157"/>
                  </a:cubicBezTo>
                  <a:cubicBezTo>
                    <a:pt x="638079" y="1388193"/>
                    <a:pt x="647209" y="1392033"/>
                    <a:pt x="656167" y="1395704"/>
                  </a:cubicBezTo>
                  <a:cubicBezTo>
                    <a:pt x="672121" y="1402275"/>
                    <a:pt x="685431" y="1397581"/>
                    <a:pt x="696607" y="1385120"/>
                  </a:cubicBezTo>
                  <a:cubicBezTo>
                    <a:pt x="699252" y="1382218"/>
                    <a:pt x="701982" y="1379402"/>
                    <a:pt x="704798" y="1376415"/>
                  </a:cubicBezTo>
                  <a:cubicBezTo>
                    <a:pt x="707784" y="1378207"/>
                    <a:pt x="709917" y="1379316"/>
                    <a:pt x="711879" y="1380682"/>
                  </a:cubicBezTo>
                  <a:cubicBezTo>
                    <a:pt x="729881" y="1393143"/>
                    <a:pt x="747712" y="1405775"/>
                    <a:pt x="765799" y="1418150"/>
                  </a:cubicBezTo>
                  <a:cubicBezTo>
                    <a:pt x="769724" y="1420881"/>
                    <a:pt x="773990" y="1423015"/>
                    <a:pt x="777232" y="1424893"/>
                  </a:cubicBezTo>
                  <a:cubicBezTo>
                    <a:pt x="786105" y="1423442"/>
                    <a:pt x="789774" y="1419004"/>
                    <a:pt x="793101" y="1414480"/>
                  </a:cubicBezTo>
                  <a:cubicBezTo>
                    <a:pt x="805643" y="1397581"/>
                    <a:pt x="818269" y="1380682"/>
                    <a:pt x="830214" y="1363356"/>
                  </a:cubicBezTo>
                  <a:cubicBezTo>
                    <a:pt x="834309" y="1357467"/>
                    <a:pt x="837210" y="1350554"/>
                    <a:pt x="839770" y="1343726"/>
                  </a:cubicBezTo>
                  <a:cubicBezTo>
                    <a:pt x="847107" y="1324352"/>
                    <a:pt x="845912" y="1320255"/>
                    <a:pt x="829190" y="1307794"/>
                  </a:cubicBezTo>
                  <a:cubicBezTo>
                    <a:pt x="795660" y="1282873"/>
                    <a:pt x="762301" y="1257866"/>
                    <a:pt x="728430" y="1233456"/>
                  </a:cubicBezTo>
                  <a:cubicBezTo>
                    <a:pt x="704115" y="1215960"/>
                    <a:pt x="679032" y="1199402"/>
                    <a:pt x="654290" y="1182418"/>
                  </a:cubicBezTo>
                  <a:cubicBezTo>
                    <a:pt x="651048" y="1180198"/>
                    <a:pt x="647123" y="1178577"/>
                    <a:pt x="645758" y="1173371"/>
                  </a:cubicBezTo>
                  <a:cubicBezTo>
                    <a:pt x="648574" y="1169018"/>
                    <a:pt x="651816" y="1164409"/>
                    <a:pt x="654716" y="1159544"/>
                  </a:cubicBezTo>
                  <a:cubicBezTo>
                    <a:pt x="660433" y="1150070"/>
                    <a:pt x="659494" y="1141792"/>
                    <a:pt x="651389" y="1134452"/>
                  </a:cubicBezTo>
                  <a:cubicBezTo>
                    <a:pt x="641492" y="1125490"/>
                    <a:pt x="631681" y="1116358"/>
                    <a:pt x="621016" y="1108250"/>
                  </a:cubicBezTo>
                  <a:cubicBezTo>
                    <a:pt x="593971" y="1087595"/>
                    <a:pt x="566669" y="1067283"/>
                    <a:pt x="539111" y="1047226"/>
                  </a:cubicBezTo>
                  <a:cubicBezTo>
                    <a:pt x="497221" y="1016671"/>
                    <a:pt x="455074" y="986372"/>
                    <a:pt x="413013" y="956074"/>
                  </a:cubicBezTo>
                  <a:cubicBezTo>
                    <a:pt x="390660" y="939943"/>
                    <a:pt x="368136" y="924153"/>
                    <a:pt x="345783" y="908022"/>
                  </a:cubicBezTo>
                  <a:cubicBezTo>
                    <a:pt x="338445" y="902731"/>
                    <a:pt x="330937" y="901536"/>
                    <a:pt x="323088" y="905974"/>
                  </a:cubicBezTo>
                  <a:cubicBezTo>
                    <a:pt x="316690" y="909473"/>
                    <a:pt x="310632" y="913399"/>
                    <a:pt x="304489" y="917325"/>
                  </a:cubicBezTo>
                  <a:cubicBezTo>
                    <a:pt x="302186" y="918776"/>
                    <a:pt x="300138" y="920654"/>
                    <a:pt x="297749" y="922446"/>
                  </a:cubicBezTo>
                  <a:cubicBezTo>
                    <a:pt x="295616" y="921166"/>
                    <a:pt x="293910" y="920142"/>
                    <a:pt x="292204" y="919032"/>
                  </a:cubicBezTo>
                  <a:cubicBezTo>
                    <a:pt x="277017" y="908961"/>
                    <a:pt x="262086" y="898378"/>
                    <a:pt x="246473" y="888990"/>
                  </a:cubicBezTo>
                  <a:cubicBezTo>
                    <a:pt x="223779" y="875249"/>
                    <a:pt x="202876" y="859459"/>
                    <a:pt x="184192" y="840682"/>
                  </a:cubicBezTo>
                  <a:cubicBezTo>
                    <a:pt x="180779" y="837268"/>
                    <a:pt x="176684" y="834623"/>
                    <a:pt x="173954" y="832574"/>
                  </a:cubicBezTo>
                  <a:cubicBezTo>
                    <a:pt x="166104" y="830611"/>
                    <a:pt x="161156" y="833172"/>
                    <a:pt x="157317" y="837780"/>
                  </a:cubicBezTo>
                  <a:cubicBezTo>
                    <a:pt x="153478" y="842475"/>
                    <a:pt x="150406" y="847766"/>
                    <a:pt x="146908" y="852631"/>
                  </a:cubicBezTo>
                  <a:cubicBezTo>
                    <a:pt x="143837" y="856898"/>
                    <a:pt x="140851" y="861166"/>
                    <a:pt x="137353" y="865092"/>
                  </a:cubicBezTo>
                  <a:cubicBezTo>
                    <a:pt x="127883" y="875675"/>
                    <a:pt x="117986" y="885832"/>
                    <a:pt x="108686" y="896500"/>
                  </a:cubicBezTo>
                  <a:cubicBezTo>
                    <a:pt x="105529" y="900085"/>
                    <a:pt x="103226" y="904523"/>
                    <a:pt x="101349" y="908961"/>
                  </a:cubicBezTo>
                  <a:cubicBezTo>
                    <a:pt x="98704" y="915192"/>
                    <a:pt x="100154" y="920910"/>
                    <a:pt x="105103" y="925604"/>
                  </a:cubicBezTo>
                  <a:cubicBezTo>
                    <a:pt x="106895" y="927226"/>
                    <a:pt x="108772" y="928762"/>
                    <a:pt x="110734" y="930298"/>
                  </a:cubicBezTo>
                  <a:cubicBezTo>
                    <a:pt x="131551" y="946429"/>
                    <a:pt x="152454" y="962475"/>
                    <a:pt x="173186" y="978605"/>
                  </a:cubicBezTo>
                  <a:cubicBezTo>
                    <a:pt x="176343" y="980995"/>
                    <a:pt x="179243" y="983726"/>
                    <a:pt x="182485" y="986458"/>
                  </a:cubicBezTo>
                  <a:cubicBezTo>
                    <a:pt x="181206" y="989957"/>
                    <a:pt x="180097" y="992517"/>
                    <a:pt x="179243" y="995163"/>
                  </a:cubicBezTo>
                  <a:cubicBezTo>
                    <a:pt x="176599" y="1003271"/>
                    <a:pt x="174210" y="1011379"/>
                    <a:pt x="171565" y="1019487"/>
                  </a:cubicBezTo>
                  <a:cubicBezTo>
                    <a:pt x="168237" y="1029388"/>
                    <a:pt x="170882" y="1038008"/>
                    <a:pt x="177793" y="1045263"/>
                  </a:cubicBezTo>
                  <a:cubicBezTo>
                    <a:pt x="183083" y="1050810"/>
                    <a:pt x="188543" y="1056443"/>
                    <a:pt x="194601" y="1061052"/>
                  </a:cubicBezTo>
                  <a:cubicBezTo>
                    <a:pt x="243487" y="1097837"/>
                    <a:pt x="290412" y="1137183"/>
                    <a:pt x="340920" y="1171920"/>
                  </a:cubicBezTo>
                  <a:cubicBezTo>
                    <a:pt x="346551" y="1175760"/>
                    <a:pt x="351840" y="1180113"/>
                    <a:pt x="356703" y="1183783"/>
                  </a:cubicBezTo>
                  <a:cubicBezTo>
                    <a:pt x="352693" y="1202816"/>
                    <a:pt x="348257" y="1220568"/>
                    <a:pt x="345441" y="1238491"/>
                  </a:cubicBezTo>
                  <a:cubicBezTo>
                    <a:pt x="342541" y="1256500"/>
                    <a:pt x="340749" y="1274679"/>
                    <a:pt x="339384" y="1292858"/>
                  </a:cubicBezTo>
                  <a:cubicBezTo>
                    <a:pt x="338019" y="1310611"/>
                    <a:pt x="337166" y="1328534"/>
                    <a:pt x="337336" y="1346286"/>
                  </a:cubicBezTo>
                  <a:cubicBezTo>
                    <a:pt x="337507" y="1364466"/>
                    <a:pt x="338531" y="1382730"/>
                    <a:pt x="340408" y="1400910"/>
                  </a:cubicBezTo>
                  <a:cubicBezTo>
                    <a:pt x="342285" y="1418833"/>
                    <a:pt x="345783" y="1436585"/>
                    <a:pt x="348598" y="1455106"/>
                  </a:cubicBezTo>
                  <a:cubicBezTo>
                    <a:pt x="342797" y="1455106"/>
                    <a:pt x="338787" y="1452972"/>
                    <a:pt x="334691" y="1451521"/>
                  </a:cubicBezTo>
                  <a:cubicBezTo>
                    <a:pt x="320102" y="1446571"/>
                    <a:pt x="305684" y="1441194"/>
                    <a:pt x="291009" y="1436585"/>
                  </a:cubicBezTo>
                  <a:cubicBezTo>
                    <a:pt x="260039" y="1426855"/>
                    <a:pt x="228983" y="1417553"/>
                    <a:pt x="198013" y="1408164"/>
                  </a:cubicBezTo>
                  <a:cubicBezTo>
                    <a:pt x="191017" y="1406030"/>
                    <a:pt x="184107" y="1403811"/>
                    <a:pt x="177110" y="1401763"/>
                  </a:cubicBezTo>
                  <a:cubicBezTo>
                    <a:pt x="140168" y="1391009"/>
                    <a:pt x="102287" y="1383584"/>
                    <a:pt x="66283" y="1369502"/>
                  </a:cubicBezTo>
                  <a:cubicBezTo>
                    <a:pt x="60652" y="1367282"/>
                    <a:pt x="54595" y="1366344"/>
                    <a:pt x="48623" y="1364892"/>
                  </a:cubicBezTo>
                  <a:cubicBezTo>
                    <a:pt x="38811" y="1362503"/>
                    <a:pt x="30109" y="1364722"/>
                    <a:pt x="22857" y="1371806"/>
                  </a:cubicBezTo>
                  <a:cubicBezTo>
                    <a:pt x="20809" y="1373769"/>
                    <a:pt x="18591" y="1375561"/>
                    <a:pt x="16799" y="1377695"/>
                  </a:cubicBezTo>
                  <a:cubicBezTo>
                    <a:pt x="8097" y="1387766"/>
                    <a:pt x="2296" y="1399203"/>
                    <a:pt x="504" y="1412432"/>
                  </a:cubicBezTo>
                  <a:cubicBezTo>
                    <a:pt x="-1629" y="1428477"/>
                    <a:pt x="2893" y="1442133"/>
                    <a:pt x="16287" y="1452119"/>
                  </a:cubicBezTo>
                  <a:cubicBezTo>
                    <a:pt x="31986" y="1463726"/>
                    <a:pt x="49135" y="1472944"/>
                    <a:pt x="66539" y="1481649"/>
                  </a:cubicBezTo>
                  <a:cubicBezTo>
                    <a:pt x="71914" y="1484295"/>
                    <a:pt x="77204" y="1487197"/>
                    <a:pt x="82750" y="1490184"/>
                  </a:cubicBezTo>
                  <a:cubicBezTo>
                    <a:pt x="84029" y="1513143"/>
                    <a:pt x="84541" y="1535504"/>
                    <a:pt x="82494" y="1557609"/>
                  </a:cubicBezTo>
                  <a:cubicBezTo>
                    <a:pt x="80446" y="1579203"/>
                    <a:pt x="81896" y="1600540"/>
                    <a:pt x="84541" y="1621877"/>
                  </a:cubicBezTo>
                  <a:cubicBezTo>
                    <a:pt x="86162" y="1635106"/>
                    <a:pt x="91367" y="1646713"/>
                    <a:pt x="98960" y="1657553"/>
                  </a:cubicBezTo>
                  <a:cubicBezTo>
                    <a:pt x="112781" y="1677183"/>
                    <a:pt x="131892" y="1689899"/>
                    <a:pt x="153563" y="1698775"/>
                  </a:cubicBezTo>
                  <a:cubicBezTo>
                    <a:pt x="173015" y="1706798"/>
                    <a:pt x="193065" y="1713370"/>
                    <a:pt x="212944" y="1720540"/>
                  </a:cubicBezTo>
                  <a:cubicBezTo>
                    <a:pt x="240757" y="1730525"/>
                    <a:pt x="268827" y="1739999"/>
                    <a:pt x="296555" y="1750412"/>
                  </a:cubicBezTo>
                  <a:cubicBezTo>
                    <a:pt x="321211" y="1759629"/>
                    <a:pt x="345441" y="1770042"/>
                    <a:pt x="370098" y="1779344"/>
                  </a:cubicBezTo>
                  <a:cubicBezTo>
                    <a:pt x="398167" y="1789928"/>
                    <a:pt x="426578" y="1799657"/>
                    <a:pt x="454733" y="1809985"/>
                  </a:cubicBezTo>
                  <a:cubicBezTo>
                    <a:pt x="520171" y="1834053"/>
                    <a:pt x="585609" y="1858207"/>
                    <a:pt x="651048" y="1882360"/>
                  </a:cubicBezTo>
                  <a:cubicBezTo>
                    <a:pt x="695157" y="1898662"/>
                    <a:pt x="739180" y="1915220"/>
                    <a:pt x="783460" y="1931094"/>
                  </a:cubicBezTo>
                  <a:cubicBezTo>
                    <a:pt x="844121" y="1952858"/>
                    <a:pt x="905293" y="1973256"/>
                    <a:pt x="965698" y="1995788"/>
                  </a:cubicBezTo>
                  <a:cubicBezTo>
                    <a:pt x="1047005" y="2026173"/>
                    <a:pt x="1127801" y="2057751"/>
                    <a:pt x="1208681" y="2089245"/>
                  </a:cubicBezTo>
                  <a:cubicBezTo>
                    <a:pt x="1269171" y="2112801"/>
                    <a:pt x="1329576" y="2136357"/>
                    <a:pt x="1391687" y="2155475"/>
                  </a:cubicBezTo>
                  <a:cubicBezTo>
                    <a:pt x="1409091" y="2160852"/>
                    <a:pt x="1426837" y="2165205"/>
                    <a:pt x="1444754" y="2168534"/>
                  </a:cubicBezTo>
                  <a:cubicBezTo>
                    <a:pt x="1468216" y="2172887"/>
                    <a:pt x="1492020" y="2175788"/>
                    <a:pt x="1515738" y="2179031"/>
                  </a:cubicBezTo>
                  <a:cubicBezTo>
                    <a:pt x="1522137" y="2179885"/>
                    <a:pt x="1528706" y="2179970"/>
                    <a:pt x="1535190" y="2179800"/>
                  </a:cubicBezTo>
                  <a:cubicBezTo>
                    <a:pt x="1556520" y="2179373"/>
                    <a:pt x="1575972" y="2173057"/>
                    <a:pt x="1593035" y="2160340"/>
                  </a:cubicBezTo>
                  <a:cubicBezTo>
                    <a:pt x="1615900" y="2143185"/>
                    <a:pt x="1635524" y="2122787"/>
                    <a:pt x="1651478" y="2098975"/>
                  </a:cubicBezTo>
                  <a:cubicBezTo>
                    <a:pt x="1659327" y="2087282"/>
                    <a:pt x="1667091" y="2075418"/>
                    <a:pt x="1674940" y="2063640"/>
                  </a:cubicBezTo>
                  <a:cubicBezTo>
                    <a:pt x="1676390" y="2063811"/>
                    <a:pt x="1677670" y="2063640"/>
                    <a:pt x="1678694" y="2064067"/>
                  </a:cubicBezTo>
                  <a:cubicBezTo>
                    <a:pt x="1696781" y="2071236"/>
                    <a:pt x="1714783" y="2078576"/>
                    <a:pt x="1732956" y="2085489"/>
                  </a:cubicBezTo>
                  <a:cubicBezTo>
                    <a:pt x="1745071" y="2090098"/>
                    <a:pt x="1757356" y="2094195"/>
                    <a:pt x="1769642" y="2098377"/>
                  </a:cubicBezTo>
                  <a:cubicBezTo>
                    <a:pt x="1773993" y="2099913"/>
                    <a:pt x="1778600" y="2099828"/>
                    <a:pt x="1782525" y="2097183"/>
                  </a:cubicBezTo>
                  <a:cubicBezTo>
                    <a:pt x="1790459" y="2091890"/>
                    <a:pt x="1797456" y="2085489"/>
                    <a:pt x="1799674" y="2075930"/>
                  </a:cubicBezTo>
                  <a:cubicBezTo>
                    <a:pt x="1802319" y="2064921"/>
                    <a:pt x="1804195" y="2053740"/>
                    <a:pt x="1805902" y="2042474"/>
                  </a:cubicBezTo>
                  <a:close/>
                  <a:moveTo>
                    <a:pt x="1982935" y="774111"/>
                  </a:moveTo>
                  <a:cubicBezTo>
                    <a:pt x="1963653" y="781536"/>
                    <a:pt x="1944030" y="788108"/>
                    <a:pt x="1924322" y="792631"/>
                  </a:cubicBezTo>
                  <a:cubicBezTo>
                    <a:pt x="1919800" y="789729"/>
                    <a:pt x="1919971" y="785291"/>
                    <a:pt x="1918947" y="781536"/>
                  </a:cubicBezTo>
                  <a:cubicBezTo>
                    <a:pt x="1915279" y="768222"/>
                    <a:pt x="1911098" y="755163"/>
                    <a:pt x="1906491" y="742276"/>
                  </a:cubicBezTo>
                  <a:lnTo>
                    <a:pt x="1920227" y="737581"/>
                  </a:lnTo>
                  <a:cubicBezTo>
                    <a:pt x="1935243" y="732546"/>
                    <a:pt x="1950429" y="727852"/>
                    <a:pt x="1965445" y="723072"/>
                  </a:cubicBezTo>
                  <a:lnTo>
                    <a:pt x="1965445" y="723072"/>
                  </a:lnTo>
                  <a:cubicBezTo>
                    <a:pt x="1965445" y="723072"/>
                    <a:pt x="1965445" y="723072"/>
                    <a:pt x="1965445" y="723072"/>
                  </a:cubicBezTo>
                  <a:lnTo>
                    <a:pt x="1965445" y="723072"/>
                  </a:lnTo>
                  <a:cubicBezTo>
                    <a:pt x="1980290" y="717610"/>
                    <a:pt x="1995135" y="711977"/>
                    <a:pt x="2010066" y="706600"/>
                  </a:cubicBezTo>
                  <a:lnTo>
                    <a:pt x="2026106" y="701052"/>
                  </a:lnTo>
                  <a:cubicBezTo>
                    <a:pt x="2033870" y="726998"/>
                    <a:pt x="2040353" y="749701"/>
                    <a:pt x="2041036" y="754054"/>
                  </a:cubicBezTo>
                  <a:cubicBezTo>
                    <a:pt x="2022266" y="761906"/>
                    <a:pt x="2002217" y="766770"/>
                    <a:pt x="1983021" y="774111"/>
                  </a:cubicBezTo>
                  <a:close/>
                  <a:moveTo>
                    <a:pt x="2026020" y="700881"/>
                  </a:moveTo>
                  <a:lnTo>
                    <a:pt x="2009725" y="705320"/>
                  </a:lnTo>
                  <a:cubicBezTo>
                    <a:pt x="1994453" y="709502"/>
                    <a:pt x="1979096" y="713855"/>
                    <a:pt x="1963995" y="718634"/>
                  </a:cubicBezTo>
                  <a:lnTo>
                    <a:pt x="1963995" y="718634"/>
                  </a:lnTo>
                  <a:cubicBezTo>
                    <a:pt x="1963995" y="718634"/>
                    <a:pt x="1963910" y="718634"/>
                    <a:pt x="1963910" y="718634"/>
                  </a:cubicBezTo>
                  <a:lnTo>
                    <a:pt x="1963824" y="718634"/>
                  </a:lnTo>
                  <a:cubicBezTo>
                    <a:pt x="1963824" y="718634"/>
                    <a:pt x="1963824" y="718634"/>
                    <a:pt x="1963824" y="718634"/>
                  </a:cubicBezTo>
                  <a:cubicBezTo>
                    <a:pt x="1948894" y="724182"/>
                    <a:pt x="1934219" y="730156"/>
                    <a:pt x="1919630" y="736301"/>
                  </a:cubicBezTo>
                  <a:lnTo>
                    <a:pt x="1906320" y="741849"/>
                  </a:lnTo>
                  <a:cubicBezTo>
                    <a:pt x="1901372" y="728022"/>
                    <a:pt x="1895826" y="714452"/>
                    <a:pt x="1889769" y="701138"/>
                  </a:cubicBezTo>
                  <a:cubicBezTo>
                    <a:pt x="1893864" y="698577"/>
                    <a:pt x="1897959" y="696102"/>
                    <a:pt x="1902140" y="693627"/>
                  </a:cubicBezTo>
                  <a:cubicBezTo>
                    <a:pt x="1904102" y="692517"/>
                    <a:pt x="1906064" y="691493"/>
                    <a:pt x="1907941" y="690384"/>
                  </a:cubicBezTo>
                  <a:lnTo>
                    <a:pt x="1903078" y="708563"/>
                  </a:lnTo>
                  <a:lnTo>
                    <a:pt x="1896253" y="711294"/>
                  </a:lnTo>
                  <a:cubicBezTo>
                    <a:pt x="1896253" y="711294"/>
                    <a:pt x="1896253" y="711465"/>
                    <a:pt x="1896253" y="711465"/>
                  </a:cubicBezTo>
                  <a:lnTo>
                    <a:pt x="1902822" y="709331"/>
                  </a:lnTo>
                  <a:lnTo>
                    <a:pt x="1902225" y="711550"/>
                  </a:lnTo>
                  <a:cubicBezTo>
                    <a:pt x="1902225" y="711550"/>
                    <a:pt x="1902481" y="711721"/>
                    <a:pt x="1902481" y="711635"/>
                  </a:cubicBezTo>
                  <a:lnTo>
                    <a:pt x="1903334" y="709160"/>
                  </a:lnTo>
                  <a:lnTo>
                    <a:pt x="1911951" y="706429"/>
                  </a:lnTo>
                  <a:cubicBezTo>
                    <a:pt x="1913913" y="705832"/>
                    <a:pt x="1915876" y="705234"/>
                    <a:pt x="1917753" y="704637"/>
                  </a:cubicBezTo>
                  <a:cubicBezTo>
                    <a:pt x="1917070" y="706600"/>
                    <a:pt x="1916302" y="708648"/>
                    <a:pt x="1915620" y="710611"/>
                  </a:cubicBezTo>
                  <a:lnTo>
                    <a:pt x="1909647" y="726998"/>
                  </a:lnTo>
                  <a:cubicBezTo>
                    <a:pt x="1909647" y="726998"/>
                    <a:pt x="1909904" y="727169"/>
                    <a:pt x="1909904" y="727084"/>
                  </a:cubicBezTo>
                  <a:lnTo>
                    <a:pt x="1917497" y="711294"/>
                  </a:lnTo>
                  <a:cubicBezTo>
                    <a:pt x="1918776" y="708648"/>
                    <a:pt x="1920056" y="706088"/>
                    <a:pt x="1921336" y="703442"/>
                  </a:cubicBezTo>
                  <a:cubicBezTo>
                    <a:pt x="1932854" y="699857"/>
                    <a:pt x="1944457" y="696187"/>
                    <a:pt x="1955890" y="692347"/>
                  </a:cubicBezTo>
                  <a:cubicBezTo>
                    <a:pt x="1955890" y="692347"/>
                    <a:pt x="1955890" y="692347"/>
                    <a:pt x="1955890" y="692347"/>
                  </a:cubicBezTo>
                  <a:cubicBezTo>
                    <a:pt x="1955890" y="692347"/>
                    <a:pt x="1955890" y="692347"/>
                    <a:pt x="1955890" y="692347"/>
                  </a:cubicBezTo>
                  <a:cubicBezTo>
                    <a:pt x="1955890" y="692347"/>
                    <a:pt x="1955890" y="692347"/>
                    <a:pt x="1955890" y="692347"/>
                  </a:cubicBezTo>
                  <a:cubicBezTo>
                    <a:pt x="1955890" y="692347"/>
                    <a:pt x="1955890" y="692347"/>
                    <a:pt x="1955890" y="692347"/>
                  </a:cubicBezTo>
                  <a:cubicBezTo>
                    <a:pt x="1970223" y="686799"/>
                    <a:pt x="1984556" y="680995"/>
                    <a:pt x="1998804" y="675192"/>
                  </a:cubicBezTo>
                  <a:lnTo>
                    <a:pt x="2014161" y="669047"/>
                  </a:lnTo>
                  <a:cubicBezTo>
                    <a:pt x="2014161" y="669047"/>
                    <a:pt x="2014161" y="668876"/>
                    <a:pt x="2014161" y="668876"/>
                  </a:cubicBezTo>
                  <a:lnTo>
                    <a:pt x="1998548" y="673826"/>
                  </a:lnTo>
                  <a:cubicBezTo>
                    <a:pt x="1983873" y="678435"/>
                    <a:pt x="1969114" y="683044"/>
                    <a:pt x="1954524" y="687909"/>
                  </a:cubicBezTo>
                  <a:cubicBezTo>
                    <a:pt x="1954524" y="687909"/>
                    <a:pt x="1954524" y="687909"/>
                    <a:pt x="1954524" y="687909"/>
                  </a:cubicBezTo>
                  <a:cubicBezTo>
                    <a:pt x="1954524" y="687909"/>
                    <a:pt x="1954524" y="687909"/>
                    <a:pt x="1954439" y="687909"/>
                  </a:cubicBezTo>
                  <a:cubicBezTo>
                    <a:pt x="1954439" y="687909"/>
                    <a:pt x="1954439" y="687909"/>
                    <a:pt x="1954354" y="687909"/>
                  </a:cubicBezTo>
                  <a:cubicBezTo>
                    <a:pt x="1954354" y="687909"/>
                    <a:pt x="1954354" y="687909"/>
                    <a:pt x="1954354" y="687909"/>
                  </a:cubicBezTo>
                  <a:cubicBezTo>
                    <a:pt x="1943774" y="691920"/>
                    <a:pt x="1933366" y="696187"/>
                    <a:pt x="1922872" y="700455"/>
                  </a:cubicBezTo>
                  <a:cubicBezTo>
                    <a:pt x="1925858" y="694395"/>
                    <a:pt x="1928844" y="688250"/>
                    <a:pt x="1931745" y="682190"/>
                  </a:cubicBezTo>
                  <a:cubicBezTo>
                    <a:pt x="1935158" y="681081"/>
                    <a:pt x="1938655" y="680056"/>
                    <a:pt x="1942068" y="678947"/>
                  </a:cubicBezTo>
                  <a:cubicBezTo>
                    <a:pt x="1942068" y="678947"/>
                    <a:pt x="1942068" y="678947"/>
                    <a:pt x="1942068" y="678947"/>
                  </a:cubicBezTo>
                  <a:cubicBezTo>
                    <a:pt x="1942068" y="678947"/>
                    <a:pt x="1942068" y="678947"/>
                    <a:pt x="1942068" y="678947"/>
                  </a:cubicBezTo>
                  <a:cubicBezTo>
                    <a:pt x="1942068" y="678947"/>
                    <a:pt x="1942068" y="678947"/>
                    <a:pt x="1942068" y="678947"/>
                  </a:cubicBezTo>
                  <a:lnTo>
                    <a:pt x="1942068" y="678947"/>
                  </a:lnTo>
                  <a:cubicBezTo>
                    <a:pt x="1954269" y="674253"/>
                    <a:pt x="1966298" y="669132"/>
                    <a:pt x="1978328" y="664182"/>
                  </a:cubicBezTo>
                  <a:lnTo>
                    <a:pt x="1991296" y="658890"/>
                  </a:lnTo>
                  <a:cubicBezTo>
                    <a:pt x="1991296" y="658890"/>
                    <a:pt x="1991296" y="658719"/>
                    <a:pt x="1991296" y="658719"/>
                  </a:cubicBezTo>
                  <a:lnTo>
                    <a:pt x="1977987" y="662816"/>
                  </a:lnTo>
                  <a:cubicBezTo>
                    <a:pt x="1965531" y="666657"/>
                    <a:pt x="1952989" y="670412"/>
                    <a:pt x="1940618" y="674509"/>
                  </a:cubicBezTo>
                  <a:cubicBezTo>
                    <a:pt x="1940618" y="674509"/>
                    <a:pt x="1940618" y="674509"/>
                    <a:pt x="1940618" y="674509"/>
                  </a:cubicBezTo>
                  <a:cubicBezTo>
                    <a:pt x="1940618" y="674509"/>
                    <a:pt x="1940618" y="674509"/>
                    <a:pt x="1940533" y="674509"/>
                  </a:cubicBezTo>
                  <a:cubicBezTo>
                    <a:pt x="1940533" y="674509"/>
                    <a:pt x="1940533" y="674509"/>
                    <a:pt x="1940447" y="674509"/>
                  </a:cubicBezTo>
                  <a:cubicBezTo>
                    <a:pt x="1940447" y="674509"/>
                    <a:pt x="1940447" y="674509"/>
                    <a:pt x="1940447" y="674509"/>
                  </a:cubicBezTo>
                  <a:cubicBezTo>
                    <a:pt x="1938400" y="675362"/>
                    <a:pt x="1936267" y="676216"/>
                    <a:pt x="1934219" y="676984"/>
                  </a:cubicBezTo>
                  <a:cubicBezTo>
                    <a:pt x="1934219" y="676984"/>
                    <a:pt x="1934219" y="676984"/>
                    <a:pt x="1934219" y="676899"/>
                  </a:cubicBezTo>
                  <a:cubicBezTo>
                    <a:pt x="1936011" y="676045"/>
                    <a:pt x="1937802" y="675192"/>
                    <a:pt x="1939594" y="674424"/>
                  </a:cubicBezTo>
                  <a:lnTo>
                    <a:pt x="1939594" y="674424"/>
                  </a:lnTo>
                  <a:cubicBezTo>
                    <a:pt x="1939594" y="674424"/>
                    <a:pt x="1939594" y="674424"/>
                    <a:pt x="1939594" y="674424"/>
                  </a:cubicBezTo>
                  <a:lnTo>
                    <a:pt x="1939594" y="674424"/>
                  </a:lnTo>
                  <a:cubicBezTo>
                    <a:pt x="1939594" y="674424"/>
                    <a:pt x="1939594" y="674424"/>
                    <a:pt x="1939594" y="674424"/>
                  </a:cubicBezTo>
                  <a:cubicBezTo>
                    <a:pt x="1952050" y="668023"/>
                    <a:pt x="1964763" y="661963"/>
                    <a:pt x="1977816" y="656671"/>
                  </a:cubicBezTo>
                  <a:cubicBezTo>
                    <a:pt x="1982509" y="654793"/>
                    <a:pt x="1987201" y="653087"/>
                    <a:pt x="1991979" y="651379"/>
                  </a:cubicBezTo>
                  <a:cubicBezTo>
                    <a:pt x="1991979" y="651379"/>
                    <a:pt x="1991979" y="651209"/>
                    <a:pt x="1991979" y="651209"/>
                  </a:cubicBezTo>
                  <a:cubicBezTo>
                    <a:pt x="1987116" y="652489"/>
                    <a:pt x="1982338" y="653940"/>
                    <a:pt x="1977560" y="655391"/>
                  </a:cubicBezTo>
                  <a:cubicBezTo>
                    <a:pt x="1964080" y="659573"/>
                    <a:pt x="1950685" y="664352"/>
                    <a:pt x="1937802" y="670241"/>
                  </a:cubicBezTo>
                  <a:lnTo>
                    <a:pt x="1937802" y="670241"/>
                  </a:lnTo>
                  <a:cubicBezTo>
                    <a:pt x="1937802" y="670241"/>
                    <a:pt x="1937717" y="670241"/>
                    <a:pt x="1937717" y="670241"/>
                  </a:cubicBezTo>
                  <a:lnTo>
                    <a:pt x="1937632" y="670241"/>
                  </a:lnTo>
                  <a:cubicBezTo>
                    <a:pt x="1937632" y="670241"/>
                    <a:pt x="1937632" y="670241"/>
                    <a:pt x="1937632" y="670241"/>
                  </a:cubicBezTo>
                  <a:cubicBezTo>
                    <a:pt x="1937632" y="670241"/>
                    <a:pt x="1937546" y="670241"/>
                    <a:pt x="1937461" y="670327"/>
                  </a:cubicBezTo>
                  <a:cubicBezTo>
                    <a:pt x="1937973" y="669217"/>
                    <a:pt x="1938485" y="668108"/>
                    <a:pt x="1938997" y="666998"/>
                  </a:cubicBezTo>
                  <a:cubicBezTo>
                    <a:pt x="1938997" y="666998"/>
                    <a:pt x="1938997" y="666998"/>
                    <a:pt x="1938997" y="666998"/>
                  </a:cubicBezTo>
                  <a:lnTo>
                    <a:pt x="1938997" y="666998"/>
                  </a:lnTo>
                  <a:cubicBezTo>
                    <a:pt x="1938997" y="666998"/>
                    <a:pt x="1938997" y="666998"/>
                    <a:pt x="1938997" y="666998"/>
                  </a:cubicBezTo>
                  <a:cubicBezTo>
                    <a:pt x="1938997" y="666998"/>
                    <a:pt x="1938997" y="666998"/>
                    <a:pt x="1938997" y="666998"/>
                  </a:cubicBezTo>
                  <a:cubicBezTo>
                    <a:pt x="1939935" y="664608"/>
                    <a:pt x="1940788" y="662304"/>
                    <a:pt x="1941641" y="659914"/>
                  </a:cubicBezTo>
                  <a:cubicBezTo>
                    <a:pt x="1948467" y="656500"/>
                    <a:pt x="1955292" y="653172"/>
                    <a:pt x="1962118" y="649843"/>
                  </a:cubicBezTo>
                  <a:lnTo>
                    <a:pt x="1973209" y="644722"/>
                  </a:lnTo>
                  <a:cubicBezTo>
                    <a:pt x="1973209" y="644722"/>
                    <a:pt x="1973209" y="644552"/>
                    <a:pt x="1973209" y="644552"/>
                  </a:cubicBezTo>
                  <a:lnTo>
                    <a:pt x="1961777" y="648563"/>
                  </a:lnTo>
                  <a:cubicBezTo>
                    <a:pt x="1955634" y="650697"/>
                    <a:pt x="1949576" y="652916"/>
                    <a:pt x="1943519" y="655220"/>
                  </a:cubicBezTo>
                  <a:cubicBezTo>
                    <a:pt x="1945993" y="648648"/>
                    <a:pt x="1948382" y="641991"/>
                    <a:pt x="1950685" y="635334"/>
                  </a:cubicBezTo>
                  <a:cubicBezTo>
                    <a:pt x="1962032" y="629530"/>
                    <a:pt x="1973380" y="623641"/>
                    <a:pt x="1984727" y="617923"/>
                  </a:cubicBezTo>
                  <a:cubicBezTo>
                    <a:pt x="1986689" y="617411"/>
                    <a:pt x="1988737" y="616899"/>
                    <a:pt x="1990699" y="616301"/>
                  </a:cubicBezTo>
                  <a:cubicBezTo>
                    <a:pt x="1993344" y="615533"/>
                    <a:pt x="1996074" y="614850"/>
                    <a:pt x="1998634" y="614167"/>
                  </a:cubicBezTo>
                  <a:cubicBezTo>
                    <a:pt x="2001108" y="619374"/>
                    <a:pt x="2014758" y="663243"/>
                    <a:pt x="2025935" y="700540"/>
                  </a:cubicBezTo>
                  <a:close/>
                  <a:moveTo>
                    <a:pt x="1706337" y="505604"/>
                  </a:moveTo>
                  <a:cubicBezTo>
                    <a:pt x="1697549" y="501337"/>
                    <a:pt x="1688676" y="497326"/>
                    <a:pt x="1679718" y="493485"/>
                  </a:cubicBezTo>
                  <a:lnTo>
                    <a:pt x="1687652" y="492290"/>
                  </a:lnTo>
                  <a:cubicBezTo>
                    <a:pt x="1707361" y="489388"/>
                    <a:pt x="1727069" y="486486"/>
                    <a:pt x="1746692" y="483328"/>
                  </a:cubicBezTo>
                  <a:cubicBezTo>
                    <a:pt x="1746692" y="483328"/>
                    <a:pt x="1746692" y="483328"/>
                    <a:pt x="1746692" y="483328"/>
                  </a:cubicBezTo>
                  <a:cubicBezTo>
                    <a:pt x="1746692" y="483328"/>
                    <a:pt x="1746692" y="483328"/>
                    <a:pt x="1746692" y="483328"/>
                  </a:cubicBezTo>
                  <a:cubicBezTo>
                    <a:pt x="1746692" y="483328"/>
                    <a:pt x="1746692" y="483328"/>
                    <a:pt x="1746692" y="483328"/>
                  </a:cubicBezTo>
                  <a:cubicBezTo>
                    <a:pt x="1746692" y="483328"/>
                    <a:pt x="1746692" y="483328"/>
                    <a:pt x="1746692" y="483328"/>
                  </a:cubicBezTo>
                  <a:cubicBezTo>
                    <a:pt x="1766229" y="479488"/>
                    <a:pt x="1785682" y="475220"/>
                    <a:pt x="1805219" y="471124"/>
                  </a:cubicBezTo>
                  <a:lnTo>
                    <a:pt x="1810339" y="470099"/>
                  </a:lnTo>
                  <a:cubicBezTo>
                    <a:pt x="1806840" y="477951"/>
                    <a:pt x="1803428" y="485889"/>
                    <a:pt x="1800186" y="493826"/>
                  </a:cubicBezTo>
                  <a:cubicBezTo>
                    <a:pt x="1788156" y="495875"/>
                    <a:pt x="1776212" y="497923"/>
                    <a:pt x="1764182" y="499971"/>
                  </a:cubicBezTo>
                  <a:lnTo>
                    <a:pt x="1764182" y="499971"/>
                  </a:lnTo>
                  <a:cubicBezTo>
                    <a:pt x="1764182" y="499971"/>
                    <a:pt x="1764011" y="499971"/>
                    <a:pt x="1764011" y="499971"/>
                  </a:cubicBezTo>
                  <a:lnTo>
                    <a:pt x="1763841" y="499971"/>
                  </a:lnTo>
                  <a:cubicBezTo>
                    <a:pt x="1763841" y="499971"/>
                    <a:pt x="1763841" y="499971"/>
                    <a:pt x="1763841" y="499971"/>
                  </a:cubicBezTo>
                  <a:cubicBezTo>
                    <a:pt x="1747374" y="503214"/>
                    <a:pt x="1730994" y="506458"/>
                    <a:pt x="1714527" y="509701"/>
                  </a:cubicBezTo>
                  <a:cubicBezTo>
                    <a:pt x="1711712" y="508335"/>
                    <a:pt x="1708982" y="507055"/>
                    <a:pt x="1706166" y="505690"/>
                  </a:cubicBezTo>
                  <a:close/>
                  <a:moveTo>
                    <a:pt x="1757697" y="467880"/>
                  </a:moveTo>
                  <a:cubicBezTo>
                    <a:pt x="1778003" y="463186"/>
                    <a:pt x="1798223" y="458065"/>
                    <a:pt x="1818358" y="452774"/>
                  </a:cubicBezTo>
                  <a:cubicBezTo>
                    <a:pt x="1815798" y="458065"/>
                    <a:pt x="1813324" y="463442"/>
                    <a:pt x="1810850" y="468819"/>
                  </a:cubicBezTo>
                  <a:lnTo>
                    <a:pt x="1805134" y="469673"/>
                  </a:lnTo>
                  <a:cubicBezTo>
                    <a:pt x="1785426" y="472574"/>
                    <a:pt x="1765717" y="475476"/>
                    <a:pt x="1746009" y="478634"/>
                  </a:cubicBezTo>
                  <a:cubicBezTo>
                    <a:pt x="1746009" y="478634"/>
                    <a:pt x="1746009" y="478634"/>
                    <a:pt x="1746009" y="478634"/>
                  </a:cubicBezTo>
                  <a:cubicBezTo>
                    <a:pt x="1746009" y="478634"/>
                    <a:pt x="1745924" y="478634"/>
                    <a:pt x="1745839" y="478634"/>
                  </a:cubicBezTo>
                  <a:cubicBezTo>
                    <a:pt x="1745839" y="478634"/>
                    <a:pt x="1745753" y="478634"/>
                    <a:pt x="1745668" y="478634"/>
                  </a:cubicBezTo>
                  <a:cubicBezTo>
                    <a:pt x="1745668" y="478634"/>
                    <a:pt x="1745668" y="478634"/>
                    <a:pt x="1745668" y="478634"/>
                  </a:cubicBezTo>
                  <a:cubicBezTo>
                    <a:pt x="1726130" y="482475"/>
                    <a:pt x="1706678" y="486742"/>
                    <a:pt x="1687140" y="490839"/>
                  </a:cubicBezTo>
                  <a:lnTo>
                    <a:pt x="1678097" y="492717"/>
                  </a:lnTo>
                  <a:cubicBezTo>
                    <a:pt x="1674513" y="491181"/>
                    <a:pt x="1670930" y="489644"/>
                    <a:pt x="1667347" y="488193"/>
                  </a:cubicBezTo>
                  <a:cubicBezTo>
                    <a:pt x="1665043" y="487254"/>
                    <a:pt x="1662740" y="486316"/>
                    <a:pt x="1660351" y="485462"/>
                  </a:cubicBezTo>
                  <a:lnTo>
                    <a:pt x="1671015" y="483755"/>
                  </a:lnTo>
                  <a:cubicBezTo>
                    <a:pt x="1699938" y="478890"/>
                    <a:pt x="1728775" y="473769"/>
                    <a:pt x="1757442" y="467880"/>
                  </a:cubicBezTo>
                  <a:lnTo>
                    <a:pt x="1757442" y="467880"/>
                  </a:lnTo>
                  <a:cubicBezTo>
                    <a:pt x="1757442" y="467880"/>
                    <a:pt x="1757442" y="467880"/>
                    <a:pt x="1757442" y="467880"/>
                  </a:cubicBezTo>
                  <a:lnTo>
                    <a:pt x="1757442" y="467880"/>
                  </a:lnTo>
                  <a:cubicBezTo>
                    <a:pt x="1757442" y="467880"/>
                    <a:pt x="1757442" y="467880"/>
                    <a:pt x="1757442" y="467880"/>
                  </a:cubicBezTo>
                  <a:close/>
                  <a:moveTo>
                    <a:pt x="1910586" y="689103"/>
                  </a:moveTo>
                  <a:cubicBezTo>
                    <a:pt x="1915449" y="687653"/>
                    <a:pt x="1920312" y="686116"/>
                    <a:pt x="1925261" y="684580"/>
                  </a:cubicBezTo>
                  <a:cubicBezTo>
                    <a:pt x="1923128" y="690554"/>
                    <a:pt x="1920995" y="696529"/>
                    <a:pt x="1918862" y="702418"/>
                  </a:cubicBezTo>
                  <a:cubicBezTo>
                    <a:pt x="1916473" y="703357"/>
                    <a:pt x="1914084" y="704381"/>
                    <a:pt x="1911610" y="705320"/>
                  </a:cubicBezTo>
                  <a:lnTo>
                    <a:pt x="1903846" y="708392"/>
                  </a:lnTo>
                  <a:lnTo>
                    <a:pt x="1910501" y="689103"/>
                  </a:lnTo>
                  <a:cubicBezTo>
                    <a:pt x="1910501" y="689103"/>
                    <a:pt x="1910501" y="689103"/>
                    <a:pt x="1910586" y="689103"/>
                  </a:cubicBezTo>
                  <a:close/>
                  <a:moveTo>
                    <a:pt x="1911695" y="685775"/>
                  </a:moveTo>
                  <a:cubicBezTo>
                    <a:pt x="1913401" y="680995"/>
                    <a:pt x="1915022" y="676216"/>
                    <a:pt x="1916729" y="671436"/>
                  </a:cubicBezTo>
                  <a:cubicBezTo>
                    <a:pt x="1921677" y="669388"/>
                    <a:pt x="1926711" y="667340"/>
                    <a:pt x="1931659" y="665291"/>
                  </a:cubicBezTo>
                  <a:lnTo>
                    <a:pt x="1931659" y="665291"/>
                  </a:lnTo>
                  <a:cubicBezTo>
                    <a:pt x="1931659" y="665291"/>
                    <a:pt x="1931659" y="665291"/>
                    <a:pt x="1931659" y="665291"/>
                  </a:cubicBezTo>
                  <a:lnTo>
                    <a:pt x="1931659" y="665291"/>
                  </a:lnTo>
                  <a:cubicBezTo>
                    <a:pt x="1931659" y="665291"/>
                    <a:pt x="1931659" y="665291"/>
                    <a:pt x="1931659" y="665291"/>
                  </a:cubicBezTo>
                  <a:cubicBezTo>
                    <a:pt x="1932001" y="665120"/>
                    <a:pt x="1932342" y="664950"/>
                    <a:pt x="1932683" y="664779"/>
                  </a:cubicBezTo>
                  <a:cubicBezTo>
                    <a:pt x="1931318" y="668364"/>
                    <a:pt x="1929953" y="672034"/>
                    <a:pt x="1928588" y="675618"/>
                  </a:cubicBezTo>
                  <a:cubicBezTo>
                    <a:pt x="1922872" y="678862"/>
                    <a:pt x="1917241" y="682276"/>
                    <a:pt x="1911695" y="685860"/>
                  </a:cubicBezTo>
                  <a:close/>
                  <a:moveTo>
                    <a:pt x="1929783" y="660938"/>
                  </a:moveTo>
                  <a:lnTo>
                    <a:pt x="1929783" y="660938"/>
                  </a:lnTo>
                  <a:cubicBezTo>
                    <a:pt x="1929783" y="660938"/>
                    <a:pt x="1929783" y="660938"/>
                    <a:pt x="1929783" y="660938"/>
                  </a:cubicBezTo>
                  <a:lnTo>
                    <a:pt x="1929783" y="660938"/>
                  </a:lnTo>
                  <a:cubicBezTo>
                    <a:pt x="1929783" y="660938"/>
                    <a:pt x="1929783" y="660938"/>
                    <a:pt x="1929783" y="660938"/>
                  </a:cubicBezTo>
                  <a:cubicBezTo>
                    <a:pt x="1925943" y="662816"/>
                    <a:pt x="1922189" y="664779"/>
                    <a:pt x="1918435" y="666742"/>
                  </a:cubicBezTo>
                  <a:cubicBezTo>
                    <a:pt x="1920739" y="660170"/>
                    <a:pt x="1922957" y="653684"/>
                    <a:pt x="1925261" y="647112"/>
                  </a:cubicBezTo>
                  <a:cubicBezTo>
                    <a:pt x="1932001" y="644125"/>
                    <a:pt x="1938741" y="641052"/>
                    <a:pt x="1945566" y="638065"/>
                  </a:cubicBezTo>
                  <a:cubicBezTo>
                    <a:pt x="1942239" y="644893"/>
                    <a:pt x="1938912" y="651721"/>
                    <a:pt x="1935755" y="658549"/>
                  </a:cubicBezTo>
                  <a:cubicBezTo>
                    <a:pt x="1933878" y="659317"/>
                    <a:pt x="1931916" y="660085"/>
                    <a:pt x="1930038" y="660853"/>
                  </a:cubicBezTo>
                  <a:close/>
                  <a:moveTo>
                    <a:pt x="1844380" y="567738"/>
                  </a:moveTo>
                  <a:cubicBezTo>
                    <a:pt x="1847537" y="571920"/>
                    <a:pt x="1850950" y="576017"/>
                    <a:pt x="1854618" y="579772"/>
                  </a:cubicBezTo>
                  <a:cubicBezTo>
                    <a:pt x="1848305" y="582418"/>
                    <a:pt x="1841991" y="585064"/>
                    <a:pt x="1835592" y="587624"/>
                  </a:cubicBezTo>
                  <a:lnTo>
                    <a:pt x="1843868" y="568677"/>
                  </a:lnTo>
                  <a:cubicBezTo>
                    <a:pt x="1843868" y="568677"/>
                    <a:pt x="1844124" y="567994"/>
                    <a:pt x="1844295" y="567653"/>
                  </a:cubicBezTo>
                  <a:close/>
                  <a:moveTo>
                    <a:pt x="1822283" y="568165"/>
                  </a:moveTo>
                  <a:lnTo>
                    <a:pt x="1820918" y="569616"/>
                  </a:lnTo>
                  <a:cubicBezTo>
                    <a:pt x="1820064" y="569957"/>
                    <a:pt x="1819211" y="570298"/>
                    <a:pt x="1818358" y="570640"/>
                  </a:cubicBezTo>
                  <a:lnTo>
                    <a:pt x="1815798" y="571579"/>
                  </a:lnTo>
                  <a:lnTo>
                    <a:pt x="1818017" y="566202"/>
                  </a:lnTo>
                  <a:cubicBezTo>
                    <a:pt x="1819638" y="562276"/>
                    <a:pt x="1821344" y="558350"/>
                    <a:pt x="1823051" y="554424"/>
                  </a:cubicBezTo>
                  <a:cubicBezTo>
                    <a:pt x="1826378" y="552973"/>
                    <a:pt x="1829705" y="551522"/>
                    <a:pt x="1832947" y="550071"/>
                  </a:cubicBezTo>
                  <a:cubicBezTo>
                    <a:pt x="1835166" y="554167"/>
                    <a:pt x="1837640" y="558179"/>
                    <a:pt x="1840285" y="562105"/>
                  </a:cubicBezTo>
                  <a:cubicBezTo>
                    <a:pt x="1834056" y="564495"/>
                    <a:pt x="1827914" y="566885"/>
                    <a:pt x="1821685" y="569359"/>
                  </a:cubicBezTo>
                  <a:lnTo>
                    <a:pt x="1822453" y="568506"/>
                  </a:lnTo>
                  <a:cubicBezTo>
                    <a:pt x="1822453" y="568506"/>
                    <a:pt x="1822283" y="568250"/>
                    <a:pt x="1822197" y="568335"/>
                  </a:cubicBezTo>
                  <a:close/>
                  <a:moveTo>
                    <a:pt x="1815287" y="572859"/>
                  </a:moveTo>
                  <a:lnTo>
                    <a:pt x="1818614" y="571920"/>
                  </a:lnTo>
                  <a:lnTo>
                    <a:pt x="1813410" y="577297"/>
                  </a:lnTo>
                  <a:lnTo>
                    <a:pt x="1815202" y="572859"/>
                  </a:lnTo>
                  <a:close/>
                  <a:moveTo>
                    <a:pt x="1815884" y="521821"/>
                  </a:moveTo>
                  <a:cubicBezTo>
                    <a:pt x="1817676" y="521565"/>
                    <a:pt x="1819552" y="521309"/>
                    <a:pt x="1821344" y="520967"/>
                  </a:cubicBezTo>
                  <a:cubicBezTo>
                    <a:pt x="1822539" y="525491"/>
                    <a:pt x="1824074" y="529929"/>
                    <a:pt x="1825696" y="534281"/>
                  </a:cubicBezTo>
                  <a:cubicBezTo>
                    <a:pt x="1820747" y="536415"/>
                    <a:pt x="1815884" y="538549"/>
                    <a:pt x="1811021" y="540597"/>
                  </a:cubicBezTo>
                  <a:lnTo>
                    <a:pt x="1806073" y="542731"/>
                  </a:lnTo>
                  <a:cubicBezTo>
                    <a:pt x="1808206" y="538037"/>
                    <a:pt x="1810339" y="533428"/>
                    <a:pt x="1812557" y="528734"/>
                  </a:cubicBezTo>
                  <a:cubicBezTo>
                    <a:pt x="1813666" y="526429"/>
                    <a:pt x="1814775" y="524039"/>
                    <a:pt x="1815884" y="521735"/>
                  </a:cubicBezTo>
                  <a:close/>
                  <a:moveTo>
                    <a:pt x="1801295" y="519345"/>
                  </a:moveTo>
                  <a:cubicBezTo>
                    <a:pt x="1797967" y="519857"/>
                    <a:pt x="1794640" y="520455"/>
                    <a:pt x="1791312" y="521138"/>
                  </a:cubicBezTo>
                  <a:cubicBezTo>
                    <a:pt x="1792251" y="519089"/>
                    <a:pt x="1793190" y="517041"/>
                    <a:pt x="1794128" y="514993"/>
                  </a:cubicBezTo>
                  <a:cubicBezTo>
                    <a:pt x="1794384" y="514480"/>
                    <a:pt x="1794640" y="513968"/>
                    <a:pt x="1794896" y="513456"/>
                  </a:cubicBezTo>
                  <a:cubicBezTo>
                    <a:pt x="1795408" y="513456"/>
                    <a:pt x="1795920" y="513371"/>
                    <a:pt x="1796346" y="513286"/>
                  </a:cubicBezTo>
                  <a:lnTo>
                    <a:pt x="1796346" y="513286"/>
                  </a:lnTo>
                  <a:cubicBezTo>
                    <a:pt x="1796346" y="513286"/>
                    <a:pt x="1796346" y="513286"/>
                    <a:pt x="1796346" y="513286"/>
                  </a:cubicBezTo>
                  <a:lnTo>
                    <a:pt x="1796346" y="513286"/>
                  </a:lnTo>
                  <a:cubicBezTo>
                    <a:pt x="1803428" y="512262"/>
                    <a:pt x="1810424" y="511152"/>
                    <a:pt x="1817419" y="510042"/>
                  </a:cubicBezTo>
                  <a:cubicBezTo>
                    <a:pt x="1816311" y="512774"/>
                    <a:pt x="1815287" y="515505"/>
                    <a:pt x="1814178" y="518321"/>
                  </a:cubicBezTo>
                  <a:cubicBezTo>
                    <a:pt x="1809912" y="518577"/>
                    <a:pt x="1805561" y="518919"/>
                    <a:pt x="1801295" y="519345"/>
                  </a:cubicBezTo>
                  <a:lnTo>
                    <a:pt x="1801295" y="519345"/>
                  </a:lnTo>
                  <a:cubicBezTo>
                    <a:pt x="1801295" y="519345"/>
                    <a:pt x="1801210" y="519345"/>
                    <a:pt x="1801210" y="519345"/>
                  </a:cubicBezTo>
                  <a:lnTo>
                    <a:pt x="1801124" y="519345"/>
                  </a:lnTo>
                  <a:cubicBezTo>
                    <a:pt x="1801124" y="519345"/>
                    <a:pt x="1801124" y="519345"/>
                    <a:pt x="1801124" y="519345"/>
                  </a:cubicBezTo>
                  <a:close/>
                  <a:moveTo>
                    <a:pt x="1863406" y="482304"/>
                  </a:moveTo>
                  <a:lnTo>
                    <a:pt x="1854277" y="484011"/>
                  </a:lnTo>
                  <a:cubicBezTo>
                    <a:pt x="1858031" y="474793"/>
                    <a:pt x="1861870" y="465661"/>
                    <a:pt x="1865709" y="456444"/>
                  </a:cubicBezTo>
                  <a:cubicBezTo>
                    <a:pt x="1867245" y="455334"/>
                    <a:pt x="1868781" y="454139"/>
                    <a:pt x="1870402" y="453030"/>
                  </a:cubicBezTo>
                  <a:cubicBezTo>
                    <a:pt x="1869122" y="457041"/>
                    <a:pt x="1868013" y="461223"/>
                    <a:pt x="1867330" y="465661"/>
                  </a:cubicBezTo>
                  <a:lnTo>
                    <a:pt x="1863576" y="468051"/>
                  </a:lnTo>
                  <a:lnTo>
                    <a:pt x="1864259" y="469417"/>
                  </a:lnTo>
                  <a:lnTo>
                    <a:pt x="1866904" y="468307"/>
                  </a:lnTo>
                  <a:cubicBezTo>
                    <a:pt x="1865539" y="478122"/>
                    <a:pt x="1865709" y="488705"/>
                    <a:pt x="1867757" y="499203"/>
                  </a:cubicBezTo>
                  <a:cubicBezTo>
                    <a:pt x="1864515" y="507397"/>
                    <a:pt x="1861358" y="515590"/>
                    <a:pt x="1858287" y="523783"/>
                  </a:cubicBezTo>
                  <a:cubicBezTo>
                    <a:pt x="1852058" y="525491"/>
                    <a:pt x="1845830" y="527283"/>
                    <a:pt x="1839602" y="529075"/>
                  </a:cubicBezTo>
                  <a:cubicBezTo>
                    <a:pt x="1838664" y="526941"/>
                    <a:pt x="1837810" y="524722"/>
                    <a:pt x="1837043" y="522503"/>
                  </a:cubicBezTo>
                  <a:cubicBezTo>
                    <a:pt x="1837555" y="521309"/>
                    <a:pt x="1838152" y="520028"/>
                    <a:pt x="1838664" y="518833"/>
                  </a:cubicBezTo>
                  <a:cubicBezTo>
                    <a:pt x="1838664" y="518833"/>
                    <a:pt x="1838749" y="518833"/>
                    <a:pt x="1838834" y="518833"/>
                  </a:cubicBezTo>
                  <a:cubicBezTo>
                    <a:pt x="1843271" y="518406"/>
                    <a:pt x="1847622" y="517980"/>
                    <a:pt x="1852058" y="517553"/>
                  </a:cubicBezTo>
                  <a:cubicBezTo>
                    <a:pt x="1852058" y="517553"/>
                    <a:pt x="1852058" y="517382"/>
                    <a:pt x="1852058" y="517382"/>
                  </a:cubicBezTo>
                  <a:cubicBezTo>
                    <a:pt x="1847792" y="517382"/>
                    <a:pt x="1843527" y="517382"/>
                    <a:pt x="1839346" y="517382"/>
                  </a:cubicBezTo>
                  <a:cubicBezTo>
                    <a:pt x="1841138" y="513371"/>
                    <a:pt x="1842930" y="509360"/>
                    <a:pt x="1844721" y="505434"/>
                  </a:cubicBezTo>
                  <a:cubicBezTo>
                    <a:pt x="1845659" y="505263"/>
                    <a:pt x="1846513" y="505092"/>
                    <a:pt x="1847451" y="504921"/>
                  </a:cubicBezTo>
                  <a:lnTo>
                    <a:pt x="1865539" y="501678"/>
                  </a:lnTo>
                  <a:cubicBezTo>
                    <a:pt x="1865539" y="501678"/>
                    <a:pt x="1865539" y="501508"/>
                    <a:pt x="1865539" y="501508"/>
                  </a:cubicBezTo>
                  <a:lnTo>
                    <a:pt x="1847366" y="503556"/>
                  </a:lnTo>
                  <a:cubicBezTo>
                    <a:pt x="1846769" y="503556"/>
                    <a:pt x="1846086" y="503641"/>
                    <a:pt x="1845489" y="503727"/>
                  </a:cubicBezTo>
                  <a:cubicBezTo>
                    <a:pt x="1847963" y="498179"/>
                    <a:pt x="1850523" y="492631"/>
                    <a:pt x="1853083" y="487084"/>
                  </a:cubicBezTo>
                  <a:lnTo>
                    <a:pt x="1853083" y="487084"/>
                  </a:lnTo>
                  <a:cubicBezTo>
                    <a:pt x="1853083" y="487084"/>
                    <a:pt x="1853083" y="487084"/>
                    <a:pt x="1853083" y="487084"/>
                  </a:cubicBezTo>
                  <a:lnTo>
                    <a:pt x="1853083" y="487084"/>
                  </a:lnTo>
                  <a:cubicBezTo>
                    <a:pt x="1853083" y="487084"/>
                    <a:pt x="1853083" y="487084"/>
                    <a:pt x="1853083" y="487084"/>
                  </a:cubicBezTo>
                  <a:cubicBezTo>
                    <a:pt x="1853424" y="486316"/>
                    <a:pt x="1853679" y="485547"/>
                    <a:pt x="1854021" y="484865"/>
                  </a:cubicBezTo>
                  <a:lnTo>
                    <a:pt x="1863491" y="482646"/>
                  </a:lnTo>
                  <a:cubicBezTo>
                    <a:pt x="1863491" y="482646"/>
                    <a:pt x="1863491" y="482390"/>
                    <a:pt x="1863491" y="482475"/>
                  </a:cubicBezTo>
                  <a:close/>
                  <a:moveTo>
                    <a:pt x="1903931" y="421451"/>
                  </a:moveTo>
                  <a:lnTo>
                    <a:pt x="1901543" y="426401"/>
                  </a:lnTo>
                  <a:cubicBezTo>
                    <a:pt x="1898727" y="428364"/>
                    <a:pt x="1895911" y="430412"/>
                    <a:pt x="1893181" y="432546"/>
                  </a:cubicBezTo>
                  <a:cubicBezTo>
                    <a:pt x="1896338" y="428620"/>
                    <a:pt x="1899922" y="424865"/>
                    <a:pt x="1903846" y="421451"/>
                  </a:cubicBezTo>
                  <a:close/>
                  <a:moveTo>
                    <a:pt x="1930380" y="425121"/>
                  </a:moveTo>
                  <a:cubicBezTo>
                    <a:pt x="1932769" y="423755"/>
                    <a:pt x="1935243" y="422304"/>
                    <a:pt x="1937632" y="420853"/>
                  </a:cubicBezTo>
                  <a:lnTo>
                    <a:pt x="1935328" y="425804"/>
                  </a:lnTo>
                  <a:cubicBezTo>
                    <a:pt x="1930295" y="428193"/>
                    <a:pt x="1925261" y="430668"/>
                    <a:pt x="1920312" y="433229"/>
                  </a:cubicBezTo>
                  <a:lnTo>
                    <a:pt x="1920312" y="433229"/>
                  </a:lnTo>
                  <a:cubicBezTo>
                    <a:pt x="1920312" y="433229"/>
                    <a:pt x="1920142" y="433229"/>
                    <a:pt x="1920142" y="433229"/>
                  </a:cubicBezTo>
                  <a:lnTo>
                    <a:pt x="1919971" y="433229"/>
                  </a:lnTo>
                  <a:cubicBezTo>
                    <a:pt x="1919971" y="433229"/>
                    <a:pt x="1919971" y="433229"/>
                    <a:pt x="1919971" y="433229"/>
                  </a:cubicBezTo>
                  <a:cubicBezTo>
                    <a:pt x="1911610" y="438008"/>
                    <a:pt x="1903334" y="442958"/>
                    <a:pt x="1895144" y="447994"/>
                  </a:cubicBezTo>
                  <a:cubicBezTo>
                    <a:pt x="1896082" y="445604"/>
                    <a:pt x="1897021" y="443300"/>
                    <a:pt x="1897874" y="440910"/>
                  </a:cubicBezTo>
                  <a:cubicBezTo>
                    <a:pt x="1908624" y="435533"/>
                    <a:pt x="1919459" y="430242"/>
                    <a:pt x="1930209" y="424950"/>
                  </a:cubicBezTo>
                  <a:lnTo>
                    <a:pt x="1930209" y="424950"/>
                  </a:lnTo>
                  <a:cubicBezTo>
                    <a:pt x="1930209" y="424950"/>
                    <a:pt x="1930209" y="424950"/>
                    <a:pt x="1930209" y="424950"/>
                  </a:cubicBezTo>
                  <a:lnTo>
                    <a:pt x="1930209" y="424950"/>
                  </a:lnTo>
                  <a:cubicBezTo>
                    <a:pt x="1930209" y="424950"/>
                    <a:pt x="1930209" y="424950"/>
                    <a:pt x="1930209" y="424950"/>
                  </a:cubicBezTo>
                  <a:close/>
                  <a:moveTo>
                    <a:pt x="1834483" y="514822"/>
                  </a:moveTo>
                  <a:cubicBezTo>
                    <a:pt x="1833801" y="512432"/>
                    <a:pt x="1833118" y="509957"/>
                    <a:pt x="1832606" y="507482"/>
                  </a:cubicBezTo>
                  <a:cubicBezTo>
                    <a:pt x="1834313" y="507226"/>
                    <a:pt x="1835934" y="506885"/>
                    <a:pt x="1837640" y="506629"/>
                  </a:cubicBezTo>
                  <a:cubicBezTo>
                    <a:pt x="1836616" y="509360"/>
                    <a:pt x="1835592" y="512091"/>
                    <a:pt x="1834483" y="514822"/>
                  </a:cubicBezTo>
                  <a:close/>
                  <a:moveTo>
                    <a:pt x="1841309" y="532830"/>
                  </a:moveTo>
                  <a:cubicBezTo>
                    <a:pt x="1846769" y="530611"/>
                    <a:pt x="1852144" y="528222"/>
                    <a:pt x="1857519" y="525917"/>
                  </a:cubicBezTo>
                  <a:cubicBezTo>
                    <a:pt x="1855727" y="530782"/>
                    <a:pt x="1853936" y="535562"/>
                    <a:pt x="1852144" y="540426"/>
                  </a:cubicBezTo>
                  <a:lnTo>
                    <a:pt x="1850352" y="540939"/>
                  </a:lnTo>
                  <a:cubicBezTo>
                    <a:pt x="1848987" y="541365"/>
                    <a:pt x="1847622" y="541792"/>
                    <a:pt x="1846257" y="542134"/>
                  </a:cubicBezTo>
                  <a:cubicBezTo>
                    <a:pt x="1844465" y="539146"/>
                    <a:pt x="1842844" y="535988"/>
                    <a:pt x="1841309" y="532830"/>
                  </a:cubicBezTo>
                  <a:close/>
                  <a:moveTo>
                    <a:pt x="1878080" y="463101"/>
                  </a:moveTo>
                  <a:lnTo>
                    <a:pt x="1878080" y="463101"/>
                  </a:lnTo>
                  <a:cubicBezTo>
                    <a:pt x="1878080" y="463101"/>
                    <a:pt x="1878251" y="462589"/>
                    <a:pt x="1878336" y="462247"/>
                  </a:cubicBezTo>
                  <a:cubicBezTo>
                    <a:pt x="1881066" y="460882"/>
                    <a:pt x="1883797" y="459431"/>
                    <a:pt x="1886612" y="458065"/>
                  </a:cubicBezTo>
                  <a:cubicBezTo>
                    <a:pt x="1883028" y="465661"/>
                    <a:pt x="1879445" y="473342"/>
                    <a:pt x="1875948" y="481024"/>
                  </a:cubicBezTo>
                  <a:cubicBezTo>
                    <a:pt x="1875948" y="475220"/>
                    <a:pt x="1876630" y="469417"/>
                    <a:pt x="1878080" y="463527"/>
                  </a:cubicBezTo>
                  <a:lnTo>
                    <a:pt x="1878336" y="463527"/>
                  </a:lnTo>
                  <a:cubicBezTo>
                    <a:pt x="1878336" y="463527"/>
                    <a:pt x="1878336" y="463101"/>
                    <a:pt x="1878251" y="463101"/>
                  </a:cubicBezTo>
                  <a:close/>
                  <a:moveTo>
                    <a:pt x="1850693" y="542219"/>
                  </a:moveTo>
                  <a:lnTo>
                    <a:pt x="1851546" y="541877"/>
                  </a:lnTo>
                  <a:cubicBezTo>
                    <a:pt x="1850864" y="543755"/>
                    <a:pt x="1850182" y="545633"/>
                    <a:pt x="1849499" y="547425"/>
                  </a:cubicBezTo>
                  <a:cubicBezTo>
                    <a:pt x="1848731" y="546230"/>
                    <a:pt x="1847963" y="544950"/>
                    <a:pt x="1847196" y="543755"/>
                  </a:cubicBezTo>
                  <a:cubicBezTo>
                    <a:pt x="1848390" y="543243"/>
                    <a:pt x="1849499" y="542731"/>
                    <a:pt x="1850693" y="542219"/>
                  </a:cubicBezTo>
                  <a:close/>
                  <a:moveTo>
                    <a:pt x="1857092" y="539573"/>
                  </a:moveTo>
                  <a:lnTo>
                    <a:pt x="1861017" y="537951"/>
                  </a:lnTo>
                  <a:cubicBezTo>
                    <a:pt x="1861017" y="537951"/>
                    <a:pt x="1861017" y="537781"/>
                    <a:pt x="1861017" y="537781"/>
                  </a:cubicBezTo>
                  <a:lnTo>
                    <a:pt x="1857519" y="538805"/>
                  </a:lnTo>
                  <a:cubicBezTo>
                    <a:pt x="1859908" y="533513"/>
                    <a:pt x="1862296" y="528136"/>
                    <a:pt x="1864686" y="522845"/>
                  </a:cubicBezTo>
                  <a:lnTo>
                    <a:pt x="1869122" y="520967"/>
                  </a:lnTo>
                  <a:cubicBezTo>
                    <a:pt x="1869122" y="520967"/>
                    <a:pt x="1869122" y="520796"/>
                    <a:pt x="1869122" y="520796"/>
                  </a:cubicBezTo>
                  <a:lnTo>
                    <a:pt x="1865197" y="521906"/>
                  </a:lnTo>
                  <a:cubicBezTo>
                    <a:pt x="1866989" y="517894"/>
                    <a:pt x="1868781" y="513883"/>
                    <a:pt x="1870658" y="509872"/>
                  </a:cubicBezTo>
                  <a:cubicBezTo>
                    <a:pt x="1873644" y="519260"/>
                    <a:pt x="1878166" y="528478"/>
                    <a:pt x="1884565" y="536757"/>
                  </a:cubicBezTo>
                  <a:cubicBezTo>
                    <a:pt x="1882773" y="541280"/>
                    <a:pt x="1880896" y="545803"/>
                    <a:pt x="1879104" y="550327"/>
                  </a:cubicBezTo>
                  <a:cubicBezTo>
                    <a:pt x="1871511" y="552375"/>
                    <a:pt x="1863917" y="554509"/>
                    <a:pt x="1856324" y="556643"/>
                  </a:cubicBezTo>
                  <a:cubicBezTo>
                    <a:pt x="1854874" y="554765"/>
                    <a:pt x="1853424" y="552887"/>
                    <a:pt x="1852058" y="551010"/>
                  </a:cubicBezTo>
                  <a:cubicBezTo>
                    <a:pt x="1853765" y="547169"/>
                    <a:pt x="1855471" y="543414"/>
                    <a:pt x="1857178" y="539573"/>
                  </a:cubicBezTo>
                  <a:close/>
                  <a:moveTo>
                    <a:pt x="1887721" y="504495"/>
                  </a:moveTo>
                  <a:lnTo>
                    <a:pt x="1887294" y="504665"/>
                  </a:lnTo>
                  <a:cubicBezTo>
                    <a:pt x="1889172" y="503556"/>
                    <a:pt x="1891048" y="502446"/>
                    <a:pt x="1892926" y="501337"/>
                  </a:cubicBezTo>
                  <a:cubicBezTo>
                    <a:pt x="1893779" y="500825"/>
                    <a:pt x="1894547" y="500398"/>
                    <a:pt x="1895400" y="499971"/>
                  </a:cubicBezTo>
                  <a:lnTo>
                    <a:pt x="1899922" y="500313"/>
                  </a:lnTo>
                  <a:cubicBezTo>
                    <a:pt x="1898898" y="502446"/>
                    <a:pt x="1897874" y="504580"/>
                    <a:pt x="1896935" y="506799"/>
                  </a:cubicBezTo>
                  <a:cubicBezTo>
                    <a:pt x="1895229" y="506799"/>
                    <a:pt x="1893437" y="506885"/>
                    <a:pt x="1891731" y="506970"/>
                  </a:cubicBezTo>
                  <a:lnTo>
                    <a:pt x="1885332" y="507141"/>
                  </a:lnTo>
                  <a:lnTo>
                    <a:pt x="1887294" y="506458"/>
                  </a:lnTo>
                  <a:cubicBezTo>
                    <a:pt x="1887294" y="506458"/>
                    <a:pt x="1887294" y="506116"/>
                    <a:pt x="1887209" y="506202"/>
                  </a:cubicBezTo>
                  <a:lnTo>
                    <a:pt x="1883370" y="507226"/>
                  </a:lnTo>
                  <a:lnTo>
                    <a:pt x="1883114" y="507226"/>
                  </a:lnTo>
                  <a:cubicBezTo>
                    <a:pt x="1883797" y="506799"/>
                    <a:pt x="1884479" y="506458"/>
                    <a:pt x="1885077" y="506031"/>
                  </a:cubicBezTo>
                  <a:lnTo>
                    <a:pt x="1887806" y="504836"/>
                  </a:lnTo>
                  <a:cubicBezTo>
                    <a:pt x="1887806" y="504836"/>
                    <a:pt x="1887806" y="504495"/>
                    <a:pt x="1887721" y="504580"/>
                  </a:cubicBezTo>
                  <a:close/>
                  <a:moveTo>
                    <a:pt x="1920824" y="486060"/>
                  </a:moveTo>
                  <a:cubicBezTo>
                    <a:pt x="1919715" y="488791"/>
                    <a:pt x="1918692" y="491522"/>
                    <a:pt x="1917582" y="494253"/>
                  </a:cubicBezTo>
                  <a:cubicBezTo>
                    <a:pt x="1915279" y="495704"/>
                    <a:pt x="1912975" y="497155"/>
                    <a:pt x="1910672" y="498691"/>
                  </a:cubicBezTo>
                  <a:cubicBezTo>
                    <a:pt x="1909733" y="498691"/>
                    <a:pt x="1908709" y="498776"/>
                    <a:pt x="1907771" y="498776"/>
                  </a:cubicBezTo>
                  <a:lnTo>
                    <a:pt x="1907430" y="498776"/>
                  </a:lnTo>
                  <a:cubicBezTo>
                    <a:pt x="1908368" y="496387"/>
                    <a:pt x="1909392" y="493997"/>
                    <a:pt x="1910330" y="491607"/>
                  </a:cubicBezTo>
                  <a:cubicBezTo>
                    <a:pt x="1913828" y="489729"/>
                    <a:pt x="1917326" y="487852"/>
                    <a:pt x="1920824" y="485974"/>
                  </a:cubicBezTo>
                  <a:close/>
                  <a:moveTo>
                    <a:pt x="1912805" y="485547"/>
                  </a:moveTo>
                  <a:cubicBezTo>
                    <a:pt x="1912805" y="485547"/>
                    <a:pt x="1913060" y="485035"/>
                    <a:pt x="1913146" y="484694"/>
                  </a:cubicBezTo>
                  <a:lnTo>
                    <a:pt x="1914084" y="484694"/>
                  </a:lnTo>
                  <a:cubicBezTo>
                    <a:pt x="1914084" y="484694"/>
                    <a:pt x="1913231" y="485206"/>
                    <a:pt x="1912805" y="485547"/>
                  </a:cubicBezTo>
                  <a:close/>
                  <a:moveTo>
                    <a:pt x="1962630" y="484779"/>
                  </a:moveTo>
                  <a:cubicBezTo>
                    <a:pt x="1958535" y="487254"/>
                    <a:pt x="1954524" y="489815"/>
                    <a:pt x="1950600" y="492461"/>
                  </a:cubicBezTo>
                  <a:cubicBezTo>
                    <a:pt x="1950770" y="491863"/>
                    <a:pt x="1950856" y="491266"/>
                    <a:pt x="1951027" y="490583"/>
                  </a:cubicBezTo>
                  <a:cubicBezTo>
                    <a:pt x="1951027" y="490498"/>
                    <a:pt x="1950770" y="490412"/>
                    <a:pt x="1950770" y="490583"/>
                  </a:cubicBezTo>
                  <a:cubicBezTo>
                    <a:pt x="1950515" y="491351"/>
                    <a:pt x="1950344" y="492119"/>
                    <a:pt x="1950088" y="492887"/>
                  </a:cubicBezTo>
                  <a:cubicBezTo>
                    <a:pt x="1948040" y="494253"/>
                    <a:pt x="1945907" y="495619"/>
                    <a:pt x="1943860" y="496984"/>
                  </a:cubicBezTo>
                  <a:cubicBezTo>
                    <a:pt x="1941556" y="497155"/>
                    <a:pt x="1939253" y="497240"/>
                    <a:pt x="1937034" y="497411"/>
                  </a:cubicBezTo>
                  <a:cubicBezTo>
                    <a:pt x="1944372" y="493143"/>
                    <a:pt x="1951709" y="488961"/>
                    <a:pt x="1959132" y="484865"/>
                  </a:cubicBezTo>
                  <a:cubicBezTo>
                    <a:pt x="1960326" y="484865"/>
                    <a:pt x="1961520" y="484865"/>
                    <a:pt x="1962715" y="484865"/>
                  </a:cubicBezTo>
                  <a:close/>
                  <a:moveTo>
                    <a:pt x="1955207" y="540170"/>
                  </a:moveTo>
                  <a:lnTo>
                    <a:pt x="1956060" y="536842"/>
                  </a:lnTo>
                  <a:cubicBezTo>
                    <a:pt x="1960070" y="534793"/>
                    <a:pt x="1964165" y="532830"/>
                    <a:pt x="1968175" y="530782"/>
                  </a:cubicBezTo>
                  <a:cubicBezTo>
                    <a:pt x="1968261" y="530782"/>
                    <a:pt x="1968431" y="530782"/>
                    <a:pt x="1968516" y="530782"/>
                  </a:cubicBezTo>
                  <a:cubicBezTo>
                    <a:pt x="1964251" y="533855"/>
                    <a:pt x="1960070" y="537013"/>
                    <a:pt x="1955975" y="540256"/>
                  </a:cubicBezTo>
                  <a:cubicBezTo>
                    <a:pt x="1955719" y="540256"/>
                    <a:pt x="1955463" y="540170"/>
                    <a:pt x="1955122" y="540085"/>
                  </a:cubicBezTo>
                  <a:close/>
                  <a:moveTo>
                    <a:pt x="1969285" y="524637"/>
                  </a:moveTo>
                  <a:cubicBezTo>
                    <a:pt x="1966640" y="524296"/>
                    <a:pt x="1963995" y="524039"/>
                    <a:pt x="1961435" y="523783"/>
                  </a:cubicBezTo>
                  <a:cubicBezTo>
                    <a:pt x="1967493" y="519601"/>
                    <a:pt x="1973550" y="515590"/>
                    <a:pt x="1979693" y="511664"/>
                  </a:cubicBezTo>
                  <a:cubicBezTo>
                    <a:pt x="1983532" y="511579"/>
                    <a:pt x="1987457" y="511408"/>
                    <a:pt x="1991296" y="511323"/>
                  </a:cubicBezTo>
                  <a:cubicBezTo>
                    <a:pt x="1983959" y="515675"/>
                    <a:pt x="1976622" y="520199"/>
                    <a:pt x="1969285" y="524722"/>
                  </a:cubicBezTo>
                  <a:close/>
                  <a:moveTo>
                    <a:pt x="1889513" y="585661"/>
                  </a:moveTo>
                  <a:cubicBezTo>
                    <a:pt x="1890451" y="583271"/>
                    <a:pt x="1891390" y="580882"/>
                    <a:pt x="1892328" y="578492"/>
                  </a:cubicBezTo>
                  <a:cubicBezTo>
                    <a:pt x="1897703" y="576785"/>
                    <a:pt x="1903078" y="575078"/>
                    <a:pt x="1908453" y="573456"/>
                  </a:cubicBezTo>
                  <a:lnTo>
                    <a:pt x="1915022" y="571579"/>
                  </a:lnTo>
                  <a:cubicBezTo>
                    <a:pt x="1913658" y="574993"/>
                    <a:pt x="1912207" y="578407"/>
                    <a:pt x="1910842" y="581735"/>
                  </a:cubicBezTo>
                  <a:lnTo>
                    <a:pt x="1910842" y="581735"/>
                  </a:lnTo>
                  <a:cubicBezTo>
                    <a:pt x="1910842" y="581735"/>
                    <a:pt x="1910842" y="581906"/>
                    <a:pt x="1910842" y="581906"/>
                  </a:cubicBezTo>
                  <a:lnTo>
                    <a:pt x="1910842" y="582077"/>
                  </a:lnTo>
                  <a:cubicBezTo>
                    <a:pt x="1910842" y="582077"/>
                    <a:pt x="1910842" y="582077"/>
                    <a:pt x="1910842" y="582077"/>
                  </a:cubicBezTo>
                  <a:cubicBezTo>
                    <a:pt x="1910245" y="583698"/>
                    <a:pt x="1909733" y="585320"/>
                    <a:pt x="1909136" y="586942"/>
                  </a:cubicBezTo>
                  <a:cubicBezTo>
                    <a:pt x="1905552" y="588051"/>
                    <a:pt x="1901969" y="589160"/>
                    <a:pt x="1898386" y="590355"/>
                  </a:cubicBezTo>
                  <a:cubicBezTo>
                    <a:pt x="1895400" y="588904"/>
                    <a:pt x="1892414" y="587368"/>
                    <a:pt x="1889513" y="585661"/>
                  </a:cubicBezTo>
                  <a:close/>
                  <a:moveTo>
                    <a:pt x="1915364" y="570896"/>
                  </a:moveTo>
                  <a:lnTo>
                    <a:pt x="1908197" y="572091"/>
                  </a:lnTo>
                  <a:cubicBezTo>
                    <a:pt x="1903419" y="572944"/>
                    <a:pt x="1898556" y="573798"/>
                    <a:pt x="1893779" y="574736"/>
                  </a:cubicBezTo>
                  <a:cubicBezTo>
                    <a:pt x="1895058" y="571408"/>
                    <a:pt x="1896338" y="568165"/>
                    <a:pt x="1897618" y="564836"/>
                  </a:cubicBezTo>
                  <a:cubicBezTo>
                    <a:pt x="1900519" y="563385"/>
                    <a:pt x="1903505" y="561849"/>
                    <a:pt x="1906406" y="560313"/>
                  </a:cubicBezTo>
                  <a:cubicBezTo>
                    <a:pt x="1906406" y="560313"/>
                    <a:pt x="1906406" y="560142"/>
                    <a:pt x="1906406" y="560142"/>
                  </a:cubicBezTo>
                  <a:lnTo>
                    <a:pt x="1898215" y="563385"/>
                  </a:lnTo>
                  <a:cubicBezTo>
                    <a:pt x="1899495" y="560142"/>
                    <a:pt x="1900689" y="556899"/>
                    <a:pt x="1901884" y="553741"/>
                  </a:cubicBezTo>
                  <a:cubicBezTo>
                    <a:pt x="1906832" y="557326"/>
                    <a:pt x="1912293" y="560654"/>
                    <a:pt x="1918350" y="563471"/>
                  </a:cubicBezTo>
                  <a:cubicBezTo>
                    <a:pt x="1917326" y="565946"/>
                    <a:pt x="1916302" y="568421"/>
                    <a:pt x="1915279" y="570896"/>
                  </a:cubicBezTo>
                  <a:close/>
                  <a:moveTo>
                    <a:pt x="1878592" y="577980"/>
                  </a:moveTo>
                  <a:lnTo>
                    <a:pt x="1878592" y="577980"/>
                  </a:lnTo>
                  <a:cubicBezTo>
                    <a:pt x="1878592" y="577980"/>
                    <a:pt x="1878592" y="577980"/>
                    <a:pt x="1878592" y="577980"/>
                  </a:cubicBezTo>
                  <a:lnTo>
                    <a:pt x="1878592" y="577980"/>
                  </a:lnTo>
                  <a:cubicBezTo>
                    <a:pt x="1878592" y="577980"/>
                    <a:pt x="1878422" y="577980"/>
                    <a:pt x="1878336" y="578065"/>
                  </a:cubicBezTo>
                  <a:cubicBezTo>
                    <a:pt x="1877312" y="577297"/>
                    <a:pt x="1876374" y="576529"/>
                    <a:pt x="1875436" y="575761"/>
                  </a:cubicBezTo>
                  <a:cubicBezTo>
                    <a:pt x="1880469" y="573456"/>
                    <a:pt x="1885503" y="570981"/>
                    <a:pt x="1890451" y="568506"/>
                  </a:cubicBezTo>
                  <a:cubicBezTo>
                    <a:pt x="1889683" y="570981"/>
                    <a:pt x="1888830" y="573371"/>
                    <a:pt x="1888062" y="575846"/>
                  </a:cubicBezTo>
                  <a:cubicBezTo>
                    <a:pt x="1884991" y="576529"/>
                    <a:pt x="1881834" y="577126"/>
                    <a:pt x="1878763" y="577894"/>
                  </a:cubicBezTo>
                  <a:lnTo>
                    <a:pt x="1878763" y="577894"/>
                  </a:lnTo>
                  <a:close/>
                  <a:moveTo>
                    <a:pt x="1881664" y="508335"/>
                  </a:moveTo>
                  <a:lnTo>
                    <a:pt x="1891816" y="508933"/>
                  </a:lnTo>
                  <a:cubicBezTo>
                    <a:pt x="1892755" y="508933"/>
                    <a:pt x="1893608" y="509018"/>
                    <a:pt x="1894547" y="509103"/>
                  </a:cubicBezTo>
                  <a:cubicBezTo>
                    <a:pt x="1893949" y="509530"/>
                    <a:pt x="1893352" y="509872"/>
                    <a:pt x="1892669" y="510298"/>
                  </a:cubicBezTo>
                  <a:lnTo>
                    <a:pt x="1893693" y="512091"/>
                  </a:lnTo>
                  <a:lnTo>
                    <a:pt x="1893693" y="512091"/>
                  </a:lnTo>
                  <a:cubicBezTo>
                    <a:pt x="1893693" y="512091"/>
                    <a:pt x="1893693" y="512091"/>
                    <a:pt x="1893693" y="512091"/>
                  </a:cubicBezTo>
                  <a:cubicBezTo>
                    <a:pt x="1894035" y="511920"/>
                    <a:pt x="1894290" y="511749"/>
                    <a:pt x="1894632" y="511579"/>
                  </a:cubicBezTo>
                  <a:cubicBezTo>
                    <a:pt x="1894632" y="511579"/>
                    <a:pt x="1894632" y="511579"/>
                    <a:pt x="1894632" y="511579"/>
                  </a:cubicBezTo>
                  <a:cubicBezTo>
                    <a:pt x="1894632" y="511579"/>
                    <a:pt x="1894632" y="511579"/>
                    <a:pt x="1894632" y="511579"/>
                  </a:cubicBezTo>
                  <a:cubicBezTo>
                    <a:pt x="1892755" y="516017"/>
                    <a:pt x="1890963" y="520540"/>
                    <a:pt x="1889172" y="524978"/>
                  </a:cubicBezTo>
                  <a:cubicBezTo>
                    <a:pt x="1885759" y="519857"/>
                    <a:pt x="1882944" y="514395"/>
                    <a:pt x="1880811" y="508591"/>
                  </a:cubicBezTo>
                  <a:lnTo>
                    <a:pt x="1881664" y="508250"/>
                  </a:lnTo>
                  <a:close/>
                  <a:moveTo>
                    <a:pt x="1951112" y="512262"/>
                  </a:moveTo>
                  <a:cubicBezTo>
                    <a:pt x="1954439" y="512262"/>
                    <a:pt x="1957766" y="512176"/>
                    <a:pt x="1961094" y="512091"/>
                  </a:cubicBezTo>
                  <a:cubicBezTo>
                    <a:pt x="1955207" y="515761"/>
                    <a:pt x="1949406" y="519431"/>
                    <a:pt x="1943519" y="523186"/>
                  </a:cubicBezTo>
                  <a:cubicBezTo>
                    <a:pt x="1943689" y="522247"/>
                    <a:pt x="1943945" y="521394"/>
                    <a:pt x="1944201" y="520455"/>
                  </a:cubicBezTo>
                  <a:cubicBezTo>
                    <a:pt x="1944883" y="517638"/>
                    <a:pt x="1945481" y="514822"/>
                    <a:pt x="1946078" y="512091"/>
                  </a:cubicBezTo>
                  <a:cubicBezTo>
                    <a:pt x="1947699" y="512091"/>
                    <a:pt x="1949406" y="512262"/>
                    <a:pt x="1951027" y="512347"/>
                  </a:cubicBezTo>
                  <a:lnTo>
                    <a:pt x="1951027" y="512347"/>
                  </a:lnTo>
                  <a:cubicBezTo>
                    <a:pt x="1951027" y="512347"/>
                    <a:pt x="1951027" y="512347"/>
                    <a:pt x="1951027" y="512347"/>
                  </a:cubicBezTo>
                  <a:lnTo>
                    <a:pt x="1951027" y="512347"/>
                  </a:lnTo>
                  <a:cubicBezTo>
                    <a:pt x="1951027" y="512347"/>
                    <a:pt x="1951027" y="512347"/>
                    <a:pt x="1951027" y="512347"/>
                  </a:cubicBezTo>
                  <a:close/>
                  <a:moveTo>
                    <a:pt x="1899580" y="537610"/>
                  </a:moveTo>
                  <a:lnTo>
                    <a:pt x="1900604" y="537781"/>
                  </a:lnTo>
                  <a:cubicBezTo>
                    <a:pt x="1900604" y="537781"/>
                    <a:pt x="1900434" y="538207"/>
                    <a:pt x="1900348" y="538378"/>
                  </a:cubicBezTo>
                  <a:cubicBezTo>
                    <a:pt x="1900092" y="538122"/>
                    <a:pt x="1899751" y="537866"/>
                    <a:pt x="1899495" y="537610"/>
                  </a:cubicBezTo>
                  <a:close/>
                  <a:moveTo>
                    <a:pt x="1896338" y="534196"/>
                  </a:moveTo>
                  <a:lnTo>
                    <a:pt x="1902652" y="532574"/>
                  </a:lnTo>
                  <a:cubicBezTo>
                    <a:pt x="1902055" y="534111"/>
                    <a:pt x="1901457" y="535732"/>
                    <a:pt x="1900860" y="537269"/>
                  </a:cubicBezTo>
                  <a:lnTo>
                    <a:pt x="1899239" y="537269"/>
                  </a:lnTo>
                  <a:cubicBezTo>
                    <a:pt x="1898301" y="536244"/>
                    <a:pt x="1897362" y="535220"/>
                    <a:pt x="1896423" y="534196"/>
                  </a:cubicBezTo>
                  <a:close/>
                  <a:moveTo>
                    <a:pt x="1942239" y="519687"/>
                  </a:moveTo>
                  <a:cubicBezTo>
                    <a:pt x="1941898" y="520796"/>
                    <a:pt x="1941556" y="521991"/>
                    <a:pt x="1941215" y="523101"/>
                  </a:cubicBezTo>
                  <a:cubicBezTo>
                    <a:pt x="1940021" y="523101"/>
                    <a:pt x="1938826" y="523101"/>
                    <a:pt x="1937632" y="523101"/>
                  </a:cubicBezTo>
                  <a:cubicBezTo>
                    <a:pt x="1938058" y="521821"/>
                    <a:pt x="1938400" y="520626"/>
                    <a:pt x="1938826" y="519345"/>
                  </a:cubicBezTo>
                  <a:lnTo>
                    <a:pt x="1941129" y="511835"/>
                  </a:lnTo>
                  <a:cubicBezTo>
                    <a:pt x="1942239" y="511835"/>
                    <a:pt x="1943348" y="511920"/>
                    <a:pt x="1944457" y="512005"/>
                  </a:cubicBezTo>
                  <a:cubicBezTo>
                    <a:pt x="1943689" y="514566"/>
                    <a:pt x="1943007" y="517212"/>
                    <a:pt x="1942239" y="519772"/>
                  </a:cubicBezTo>
                  <a:close/>
                  <a:moveTo>
                    <a:pt x="1943945" y="502788"/>
                  </a:moveTo>
                  <a:cubicBezTo>
                    <a:pt x="1943945" y="502788"/>
                    <a:pt x="1943945" y="502788"/>
                    <a:pt x="1943945" y="502788"/>
                  </a:cubicBezTo>
                  <a:lnTo>
                    <a:pt x="1943945" y="502788"/>
                  </a:lnTo>
                  <a:cubicBezTo>
                    <a:pt x="1943945" y="502788"/>
                    <a:pt x="1943945" y="502788"/>
                    <a:pt x="1943945" y="502788"/>
                  </a:cubicBezTo>
                  <a:close/>
                  <a:moveTo>
                    <a:pt x="1939594" y="511664"/>
                  </a:moveTo>
                  <a:lnTo>
                    <a:pt x="1936949" y="518406"/>
                  </a:lnTo>
                  <a:cubicBezTo>
                    <a:pt x="1936352" y="519943"/>
                    <a:pt x="1935755" y="521479"/>
                    <a:pt x="1935072" y="522930"/>
                  </a:cubicBezTo>
                  <a:cubicBezTo>
                    <a:pt x="1929271" y="522930"/>
                    <a:pt x="1923384" y="522759"/>
                    <a:pt x="1917582" y="522759"/>
                  </a:cubicBezTo>
                  <a:cubicBezTo>
                    <a:pt x="1924920" y="519004"/>
                    <a:pt x="1932171" y="515334"/>
                    <a:pt x="1939508" y="511664"/>
                  </a:cubicBezTo>
                  <a:cubicBezTo>
                    <a:pt x="1939508" y="511664"/>
                    <a:pt x="1939508" y="511664"/>
                    <a:pt x="1939594" y="511664"/>
                  </a:cubicBezTo>
                  <a:close/>
                  <a:moveTo>
                    <a:pt x="1902908" y="531892"/>
                  </a:moveTo>
                  <a:lnTo>
                    <a:pt x="1898130" y="532745"/>
                  </a:lnTo>
                  <a:lnTo>
                    <a:pt x="1903676" y="529843"/>
                  </a:lnTo>
                  <a:cubicBezTo>
                    <a:pt x="1903419" y="530526"/>
                    <a:pt x="1903164" y="531209"/>
                    <a:pt x="1902908" y="531892"/>
                  </a:cubicBezTo>
                  <a:close/>
                  <a:moveTo>
                    <a:pt x="1908794" y="545377"/>
                  </a:moveTo>
                  <a:cubicBezTo>
                    <a:pt x="1907856" y="544694"/>
                    <a:pt x="1906832" y="544011"/>
                    <a:pt x="1905894" y="543243"/>
                  </a:cubicBezTo>
                  <a:cubicBezTo>
                    <a:pt x="1906406" y="541792"/>
                    <a:pt x="1906832" y="540426"/>
                    <a:pt x="1907259" y="538975"/>
                  </a:cubicBezTo>
                  <a:lnTo>
                    <a:pt x="1913231" y="540000"/>
                  </a:lnTo>
                  <a:cubicBezTo>
                    <a:pt x="1914255" y="540170"/>
                    <a:pt x="1915193" y="540341"/>
                    <a:pt x="1916217" y="540512"/>
                  </a:cubicBezTo>
                  <a:cubicBezTo>
                    <a:pt x="1913743" y="542134"/>
                    <a:pt x="1911184" y="543755"/>
                    <a:pt x="1908709" y="545377"/>
                  </a:cubicBezTo>
                  <a:close/>
                  <a:moveTo>
                    <a:pt x="1913401" y="537951"/>
                  </a:moveTo>
                  <a:lnTo>
                    <a:pt x="1907685" y="537695"/>
                  </a:lnTo>
                  <a:cubicBezTo>
                    <a:pt x="1908965" y="533769"/>
                    <a:pt x="1910330" y="529758"/>
                    <a:pt x="1911610" y="525832"/>
                  </a:cubicBezTo>
                  <a:cubicBezTo>
                    <a:pt x="1912207" y="525491"/>
                    <a:pt x="1912889" y="525149"/>
                    <a:pt x="1913487" y="524893"/>
                  </a:cubicBezTo>
                  <a:lnTo>
                    <a:pt x="1913487" y="524893"/>
                  </a:lnTo>
                  <a:cubicBezTo>
                    <a:pt x="1920056" y="525747"/>
                    <a:pt x="1926541" y="526600"/>
                    <a:pt x="1933110" y="527454"/>
                  </a:cubicBezTo>
                  <a:cubicBezTo>
                    <a:pt x="1932683" y="528478"/>
                    <a:pt x="1932257" y="529502"/>
                    <a:pt x="1931916" y="530526"/>
                  </a:cubicBezTo>
                  <a:cubicBezTo>
                    <a:pt x="1927905" y="533086"/>
                    <a:pt x="1923810" y="535732"/>
                    <a:pt x="1919800" y="538293"/>
                  </a:cubicBezTo>
                  <a:cubicBezTo>
                    <a:pt x="1917667" y="538207"/>
                    <a:pt x="1915534" y="538122"/>
                    <a:pt x="1913316" y="538037"/>
                  </a:cubicBezTo>
                  <a:close/>
                  <a:moveTo>
                    <a:pt x="1936096" y="527795"/>
                  </a:moveTo>
                  <a:cubicBezTo>
                    <a:pt x="1936096" y="527795"/>
                    <a:pt x="1936096" y="527795"/>
                    <a:pt x="1936096" y="527795"/>
                  </a:cubicBezTo>
                  <a:cubicBezTo>
                    <a:pt x="1936096" y="527795"/>
                    <a:pt x="1936096" y="527795"/>
                    <a:pt x="1936011" y="527795"/>
                  </a:cubicBezTo>
                  <a:cubicBezTo>
                    <a:pt x="1936011" y="527795"/>
                    <a:pt x="1936011" y="527795"/>
                    <a:pt x="1936011" y="527795"/>
                  </a:cubicBezTo>
                  <a:close/>
                  <a:moveTo>
                    <a:pt x="1942751" y="503556"/>
                  </a:moveTo>
                  <a:cubicBezTo>
                    <a:pt x="1941641" y="504153"/>
                    <a:pt x="1940618" y="504836"/>
                    <a:pt x="1939508" y="505519"/>
                  </a:cubicBezTo>
                  <a:cubicBezTo>
                    <a:pt x="1939082" y="505519"/>
                    <a:pt x="1938655" y="505519"/>
                    <a:pt x="1938314" y="505519"/>
                  </a:cubicBezTo>
                  <a:cubicBezTo>
                    <a:pt x="1939850" y="504665"/>
                    <a:pt x="1941386" y="503812"/>
                    <a:pt x="1943007" y="502958"/>
                  </a:cubicBezTo>
                  <a:lnTo>
                    <a:pt x="1942751" y="503556"/>
                  </a:lnTo>
                  <a:close/>
                  <a:moveTo>
                    <a:pt x="1930038" y="511237"/>
                  </a:moveTo>
                  <a:cubicBezTo>
                    <a:pt x="1924322" y="514737"/>
                    <a:pt x="1918692" y="518236"/>
                    <a:pt x="1913060" y="521735"/>
                  </a:cubicBezTo>
                  <a:cubicBezTo>
                    <a:pt x="1913316" y="520967"/>
                    <a:pt x="1913572" y="520114"/>
                    <a:pt x="1913828" y="519345"/>
                  </a:cubicBezTo>
                  <a:cubicBezTo>
                    <a:pt x="1916559" y="517724"/>
                    <a:pt x="1919288" y="516102"/>
                    <a:pt x="1922018" y="514566"/>
                  </a:cubicBezTo>
                  <a:cubicBezTo>
                    <a:pt x="1924066" y="513456"/>
                    <a:pt x="1926029" y="512347"/>
                    <a:pt x="1928076" y="511152"/>
                  </a:cubicBezTo>
                  <a:cubicBezTo>
                    <a:pt x="1928673" y="511152"/>
                    <a:pt x="1929356" y="511152"/>
                    <a:pt x="1929953" y="511237"/>
                  </a:cubicBezTo>
                  <a:close/>
                  <a:moveTo>
                    <a:pt x="1920824" y="512859"/>
                  </a:moveTo>
                  <a:cubicBezTo>
                    <a:pt x="1918692" y="514395"/>
                    <a:pt x="1916559" y="515932"/>
                    <a:pt x="1914426" y="517468"/>
                  </a:cubicBezTo>
                  <a:cubicBezTo>
                    <a:pt x="1915193" y="515163"/>
                    <a:pt x="1915961" y="512774"/>
                    <a:pt x="1916643" y="510469"/>
                  </a:cubicBezTo>
                  <a:cubicBezTo>
                    <a:pt x="1918947" y="510640"/>
                    <a:pt x="1921251" y="510725"/>
                    <a:pt x="1923640" y="510896"/>
                  </a:cubicBezTo>
                  <a:cubicBezTo>
                    <a:pt x="1922701" y="511579"/>
                    <a:pt x="1921763" y="512176"/>
                    <a:pt x="1920824" y="512859"/>
                  </a:cubicBezTo>
                  <a:close/>
                  <a:moveTo>
                    <a:pt x="1911184" y="510640"/>
                  </a:moveTo>
                  <a:cubicBezTo>
                    <a:pt x="1906747" y="514054"/>
                    <a:pt x="1902310" y="517553"/>
                    <a:pt x="1897959" y="521052"/>
                  </a:cubicBezTo>
                  <a:cubicBezTo>
                    <a:pt x="1898983" y="518833"/>
                    <a:pt x="1900092" y="516529"/>
                    <a:pt x="1901116" y="514310"/>
                  </a:cubicBezTo>
                  <a:cubicBezTo>
                    <a:pt x="1901116" y="514310"/>
                    <a:pt x="1901116" y="514310"/>
                    <a:pt x="1901116" y="514310"/>
                  </a:cubicBezTo>
                  <a:cubicBezTo>
                    <a:pt x="1901116" y="514310"/>
                    <a:pt x="1901116" y="514310"/>
                    <a:pt x="1901116" y="514310"/>
                  </a:cubicBezTo>
                  <a:cubicBezTo>
                    <a:pt x="1901116" y="514310"/>
                    <a:pt x="1901116" y="514310"/>
                    <a:pt x="1901116" y="514310"/>
                  </a:cubicBezTo>
                  <a:cubicBezTo>
                    <a:pt x="1901116" y="514310"/>
                    <a:pt x="1901116" y="514310"/>
                    <a:pt x="1901116" y="514310"/>
                  </a:cubicBezTo>
                  <a:cubicBezTo>
                    <a:pt x="1901713" y="512774"/>
                    <a:pt x="1902396" y="511237"/>
                    <a:pt x="1902993" y="509701"/>
                  </a:cubicBezTo>
                  <a:cubicBezTo>
                    <a:pt x="1905723" y="509872"/>
                    <a:pt x="1908539" y="510042"/>
                    <a:pt x="1911268" y="510213"/>
                  </a:cubicBezTo>
                  <a:cubicBezTo>
                    <a:pt x="1911268" y="510384"/>
                    <a:pt x="1911098" y="510555"/>
                    <a:pt x="1911098" y="510725"/>
                  </a:cubicBezTo>
                  <a:close/>
                  <a:moveTo>
                    <a:pt x="1906406" y="501422"/>
                  </a:moveTo>
                  <a:cubicBezTo>
                    <a:pt x="1906406" y="501422"/>
                    <a:pt x="1906576" y="500996"/>
                    <a:pt x="1906661" y="500825"/>
                  </a:cubicBezTo>
                  <a:lnTo>
                    <a:pt x="1907344" y="500825"/>
                  </a:lnTo>
                  <a:cubicBezTo>
                    <a:pt x="1907344" y="500825"/>
                    <a:pt x="1906747" y="501252"/>
                    <a:pt x="1906406" y="501422"/>
                  </a:cubicBezTo>
                  <a:close/>
                  <a:moveTo>
                    <a:pt x="1897447" y="522162"/>
                  </a:moveTo>
                  <a:cubicBezTo>
                    <a:pt x="1901543" y="519345"/>
                    <a:pt x="1905723" y="516614"/>
                    <a:pt x="1909904" y="513883"/>
                  </a:cubicBezTo>
                  <a:cubicBezTo>
                    <a:pt x="1908794" y="516785"/>
                    <a:pt x="1907600" y="519772"/>
                    <a:pt x="1906491" y="522674"/>
                  </a:cubicBezTo>
                  <a:lnTo>
                    <a:pt x="1897447" y="522503"/>
                  </a:lnTo>
                  <a:cubicBezTo>
                    <a:pt x="1897447" y="522503"/>
                    <a:pt x="1897362" y="522759"/>
                    <a:pt x="1897447" y="522845"/>
                  </a:cubicBezTo>
                  <a:lnTo>
                    <a:pt x="1905894" y="523869"/>
                  </a:lnTo>
                  <a:cubicBezTo>
                    <a:pt x="1905894" y="523869"/>
                    <a:pt x="1905894" y="523869"/>
                    <a:pt x="1905894" y="523869"/>
                  </a:cubicBezTo>
                  <a:cubicBezTo>
                    <a:pt x="1905894" y="523869"/>
                    <a:pt x="1905894" y="523869"/>
                    <a:pt x="1905894" y="523869"/>
                  </a:cubicBezTo>
                  <a:lnTo>
                    <a:pt x="1905894" y="523869"/>
                  </a:lnTo>
                  <a:cubicBezTo>
                    <a:pt x="1905552" y="524808"/>
                    <a:pt x="1905126" y="525832"/>
                    <a:pt x="1904785" y="526771"/>
                  </a:cubicBezTo>
                  <a:cubicBezTo>
                    <a:pt x="1904187" y="527198"/>
                    <a:pt x="1903590" y="527539"/>
                    <a:pt x="1902908" y="527880"/>
                  </a:cubicBezTo>
                  <a:lnTo>
                    <a:pt x="1894973" y="532830"/>
                  </a:lnTo>
                  <a:cubicBezTo>
                    <a:pt x="1894376" y="532148"/>
                    <a:pt x="1893864" y="531465"/>
                    <a:pt x="1893267" y="530782"/>
                  </a:cubicBezTo>
                  <a:cubicBezTo>
                    <a:pt x="1894632" y="527880"/>
                    <a:pt x="1895997" y="524978"/>
                    <a:pt x="1897277" y="522077"/>
                  </a:cubicBezTo>
                  <a:close/>
                  <a:moveTo>
                    <a:pt x="1893181" y="546401"/>
                  </a:moveTo>
                  <a:lnTo>
                    <a:pt x="1884991" y="548705"/>
                  </a:lnTo>
                  <a:cubicBezTo>
                    <a:pt x="1886100" y="546316"/>
                    <a:pt x="1887294" y="543840"/>
                    <a:pt x="1888403" y="541451"/>
                  </a:cubicBezTo>
                  <a:cubicBezTo>
                    <a:pt x="1889939" y="543158"/>
                    <a:pt x="1891475" y="544779"/>
                    <a:pt x="1893181" y="546401"/>
                  </a:cubicBezTo>
                  <a:close/>
                  <a:moveTo>
                    <a:pt x="1884308" y="550071"/>
                  </a:moveTo>
                  <a:lnTo>
                    <a:pt x="1893352" y="546572"/>
                  </a:lnTo>
                  <a:cubicBezTo>
                    <a:pt x="1894376" y="547510"/>
                    <a:pt x="1895485" y="548535"/>
                    <a:pt x="1896509" y="549473"/>
                  </a:cubicBezTo>
                  <a:cubicBezTo>
                    <a:pt x="1894632" y="555106"/>
                    <a:pt x="1892840" y="560654"/>
                    <a:pt x="1891048" y="566287"/>
                  </a:cubicBezTo>
                  <a:cubicBezTo>
                    <a:pt x="1885247" y="568506"/>
                    <a:pt x="1879360" y="570640"/>
                    <a:pt x="1873473" y="572688"/>
                  </a:cubicBezTo>
                  <a:cubicBezTo>
                    <a:pt x="1877057" y="565177"/>
                    <a:pt x="1880725" y="557582"/>
                    <a:pt x="1884308" y="550071"/>
                  </a:cubicBezTo>
                  <a:close/>
                  <a:moveTo>
                    <a:pt x="1922701" y="553229"/>
                  </a:moveTo>
                  <a:cubicBezTo>
                    <a:pt x="1918606" y="551522"/>
                    <a:pt x="1914596" y="549388"/>
                    <a:pt x="1910927" y="546913"/>
                  </a:cubicBezTo>
                  <a:cubicBezTo>
                    <a:pt x="1914340" y="545121"/>
                    <a:pt x="1917753" y="543328"/>
                    <a:pt x="1921080" y="541451"/>
                  </a:cubicBezTo>
                  <a:cubicBezTo>
                    <a:pt x="1923128" y="541792"/>
                    <a:pt x="1925090" y="542134"/>
                    <a:pt x="1927138" y="542560"/>
                  </a:cubicBezTo>
                  <a:cubicBezTo>
                    <a:pt x="1925687" y="546145"/>
                    <a:pt x="1924237" y="549644"/>
                    <a:pt x="1922787" y="553229"/>
                  </a:cubicBezTo>
                  <a:close/>
                  <a:moveTo>
                    <a:pt x="1926455" y="538634"/>
                  </a:moveTo>
                  <a:cubicBezTo>
                    <a:pt x="1927394" y="538122"/>
                    <a:pt x="1928417" y="537610"/>
                    <a:pt x="1929356" y="537098"/>
                  </a:cubicBezTo>
                  <a:cubicBezTo>
                    <a:pt x="1929100" y="537610"/>
                    <a:pt x="1928929" y="538207"/>
                    <a:pt x="1928673" y="538719"/>
                  </a:cubicBezTo>
                  <a:cubicBezTo>
                    <a:pt x="1927905" y="538719"/>
                    <a:pt x="1927223" y="538719"/>
                    <a:pt x="1926455" y="538634"/>
                  </a:cubicBezTo>
                  <a:close/>
                  <a:moveTo>
                    <a:pt x="1933963" y="534623"/>
                  </a:moveTo>
                  <a:cubicBezTo>
                    <a:pt x="1935413" y="533855"/>
                    <a:pt x="1936949" y="533086"/>
                    <a:pt x="1938400" y="532233"/>
                  </a:cubicBezTo>
                  <a:cubicBezTo>
                    <a:pt x="1937717" y="534537"/>
                    <a:pt x="1937034" y="536757"/>
                    <a:pt x="1936352" y="539061"/>
                  </a:cubicBezTo>
                  <a:cubicBezTo>
                    <a:pt x="1935158" y="539061"/>
                    <a:pt x="1933878" y="538975"/>
                    <a:pt x="1932683" y="538890"/>
                  </a:cubicBezTo>
                  <a:cubicBezTo>
                    <a:pt x="1933110" y="537439"/>
                    <a:pt x="1933622" y="535988"/>
                    <a:pt x="1934049" y="534623"/>
                  </a:cubicBezTo>
                  <a:close/>
                  <a:moveTo>
                    <a:pt x="1941812" y="530441"/>
                  </a:moveTo>
                  <a:cubicBezTo>
                    <a:pt x="1942751" y="529929"/>
                    <a:pt x="1943604" y="529416"/>
                    <a:pt x="1944542" y="528990"/>
                  </a:cubicBezTo>
                  <a:cubicBezTo>
                    <a:pt x="1946249" y="529160"/>
                    <a:pt x="1947955" y="529416"/>
                    <a:pt x="1949747" y="529587"/>
                  </a:cubicBezTo>
                  <a:cubicBezTo>
                    <a:pt x="1949576" y="529673"/>
                    <a:pt x="1949491" y="529843"/>
                    <a:pt x="1949320" y="529929"/>
                  </a:cubicBezTo>
                  <a:cubicBezTo>
                    <a:pt x="1946163" y="532745"/>
                    <a:pt x="1943007" y="535562"/>
                    <a:pt x="1939935" y="538378"/>
                  </a:cubicBezTo>
                  <a:cubicBezTo>
                    <a:pt x="1940533" y="535732"/>
                    <a:pt x="1941215" y="533086"/>
                    <a:pt x="1941812" y="530355"/>
                  </a:cubicBezTo>
                  <a:close/>
                  <a:moveTo>
                    <a:pt x="1954524" y="523527"/>
                  </a:moveTo>
                  <a:cubicBezTo>
                    <a:pt x="1956487" y="522418"/>
                    <a:pt x="1958449" y="521394"/>
                    <a:pt x="1960411" y="520284"/>
                  </a:cubicBezTo>
                  <a:cubicBezTo>
                    <a:pt x="1959132" y="521394"/>
                    <a:pt x="1957852" y="522503"/>
                    <a:pt x="1956572" y="523613"/>
                  </a:cubicBezTo>
                  <a:cubicBezTo>
                    <a:pt x="1955890" y="523613"/>
                    <a:pt x="1955207" y="523613"/>
                    <a:pt x="1954524" y="523613"/>
                  </a:cubicBezTo>
                  <a:close/>
                  <a:moveTo>
                    <a:pt x="1971247" y="506373"/>
                  </a:moveTo>
                  <a:cubicBezTo>
                    <a:pt x="1964848" y="506031"/>
                    <a:pt x="1958449" y="505690"/>
                    <a:pt x="1952050" y="505434"/>
                  </a:cubicBezTo>
                  <a:cubicBezTo>
                    <a:pt x="1953501" y="504665"/>
                    <a:pt x="1954951" y="503983"/>
                    <a:pt x="1956402" y="503214"/>
                  </a:cubicBezTo>
                  <a:cubicBezTo>
                    <a:pt x="1956657" y="503214"/>
                    <a:pt x="1956913" y="503214"/>
                    <a:pt x="1957169" y="503214"/>
                  </a:cubicBezTo>
                  <a:lnTo>
                    <a:pt x="1957169" y="503214"/>
                  </a:lnTo>
                  <a:cubicBezTo>
                    <a:pt x="1957169" y="503214"/>
                    <a:pt x="1957169" y="503214"/>
                    <a:pt x="1957169" y="503214"/>
                  </a:cubicBezTo>
                  <a:lnTo>
                    <a:pt x="1957169" y="503214"/>
                  </a:lnTo>
                  <a:cubicBezTo>
                    <a:pt x="1964848" y="502788"/>
                    <a:pt x="1972441" y="502190"/>
                    <a:pt x="1980120" y="501422"/>
                  </a:cubicBezTo>
                  <a:cubicBezTo>
                    <a:pt x="1977134" y="503044"/>
                    <a:pt x="1974148" y="504665"/>
                    <a:pt x="1971161" y="506373"/>
                  </a:cubicBezTo>
                  <a:close/>
                  <a:moveTo>
                    <a:pt x="1935584" y="502617"/>
                  </a:moveTo>
                  <a:cubicBezTo>
                    <a:pt x="1934049" y="503641"/>
                    <a:pt x="1932513" y="504751"/>
                    <a:pt x="1930977" y="505775"/>
                  </a:cubicBezTo>
                  <a:cubicBezTo>
                    <a:pt x="1928162" y="505775"/>
                    <a:pt x="1925431" y="505946"/>
                    <a:pt x="1922616" y="506031"/>
                  </a:cubicBezTo>
                  <a:cubicBezTo>
                    <a:pt x="1924663" y="504751"/>
                    <a:pt x="1926711" y="503556"/>
                    <a:pt x="1928844" y="502276"/>
                  </a:cubicBezTo>
                  <a:cubicBezTo>
                    <a:pt x="1931148" y="502361"/>
                    <a:pt x="1933366" y="502532"/>
                    <a:pt x="1935670" y="502617"/>
                  </a:cubicBezTo>
                  <a:close/>
                  <a:moveTo>
                    <a:pt x="1918350" y="505263"/>
                  </a:moveTo>
                  <a:cubicBezTo>
                    <a:pt x="1918692" y="504068"/>
                    <a:pt x="1919118" y="502873"/>
                    <a:pt x="1919459" y="501764"/>
                  </a:cubicBezTo>
                  <a:cubicBezTo>
                    <a:pt x="1920568" y="501764"/>
                    <a:pt x="1921592" y="501849"/>
                    <a:pt x="1922701" y="501934"/>
                  </a:cubicBezTo>
                  <a:cubicBezTo>
                    <a:pt x="1921251" y="503044"/>
                    <a:pt x="1919800" y="504153"/>
                    <a:pt x="1918350" y="505263"/>
                  </a:cubicBezTo>
                  <a:close/>
                  <a:moveTo>
                    <a:pt x="1912889" y="506287"/>
                  </a:moveTo>
                  <a:cubicBezTo>
                    <a:pt x="1910074" y="506373"/>
                    <a:pt x="1907259" y="506458"/>
                    <a:pt x="1904443" y="506543"/>
                  </a:cubicBezTo>
                  <a:cubicBezTo>
                    <a:pt x="1907771" y="504836"/>
                    <a:pt x="1911098" y="503044"/>
                    <a:pt x="1914426" y="501337"/>
                  </a:cubicBezTo>
                  <a:cubicBezTo>
                    <a:pt x="1914596" y="501337"/>
                    <a:pt x="1914681" y="501337"/>
                    <a:pt x="1914852" y="501337"/>
                  </a:cubicBezTo>
                  <a:cubicBezTo>
                    <a:pt x="1914169" y="502958"/>
                    <a:pt x="1913572" y="504580"/>
                    <a:pt x="1912889" y="506202"/>
                  </a:cubicBezTo>
                  <a:close/>
                  <a:moveTo>
                    <a:pt x="1900604" y="499032"/>
                  </a:moveTo>
                  <a:lnTo>
                    <a:pt x="1897021" y="499032"/>
                  </a:lnTo>
                  <a:cubicBezTo>
                    <a:pt x="1898642" y="498179"/>
                    <a:pt x="1900263" y="497326"/>
                    <a:pt x="1901798" y="496387"/>
                  </a:cubicBezTo>
                  <a:cubicBezTo>
                    <a:pt x="1901372" y="497240"/>
                    <a:pt x="1901031" y="498094"/>
                    <a:pt x="1900604" y="499032"/>
                  </a:cubicBezTo>
                  <a:close/>
                  <a:moveTo>
                    <a:pt x="1878166" y="552546"/>
                  </a:moveTo>
                  <a:cubicBezTo>
                    <a:pt x="1875606" y="558947"/>
                    <a:pt x="1873046" y="565434"/>
                    <a:pt x="1870487" y="571835"/>
                  </a:cubicBezTo>
                  <a:cubicBezTo>
                    <a:pt x="1866392" y="568165"/>
                    <a:pt x="1862553" y="564239"/>
                    <a:pt x="1858969" y="559971"/>
                  </a:cubicBezTo>
                  <a:cubicBezTo>
                    <a:pt x="1865368" y="557496"/>
                    <a:pt x="1871767" y="555021"/>
                    <a:pt x="1878166" y="552546"/>
                  </a:cubicBezTo>
                  <a:close/>
                  <a:moveTo>
                    <a:pt x="1886527" y="580455"/>
                  </a:moveTo>
                  <a:cubicBezTo>
                    <a:pt x="1886185" y="581394"/>
                    <a:pt x="1885929" y="582333"/>
                    <a:pt x="1885588" y="583357"/>
                  </a:cubicBezTo>
                  <a:cubicBezTo>
                    <a:pt x="1884735" y="582759"/>
                    <a:pt x="1883797" y="582247"/>
                    <a:pt x="1882944" y="581650"/>
                  </a:cubicBezTo>
                  <a:cubicBezTo>
                    <a:pt x="1884138" y="581308"/>
                    <a:pt x="1885332" y="580882"/>
                    <a:pt x="1886527" y="580540"/>
                  </a:cubicBezTo>
                  <a:close/>
                  <a:moveTo>
                    <a:pt x="1908197" y="589587"/>
                  </a:moveTo>
                  <a:cubicBezTo>
                    <a:pt x="1907685" y="591038"/>
                    <a:pt x="1907173" y="592489"/>
                    <a:pt x="1906661" y="593940"/>
                  </a:cubicBezTo>
                  <a:cubicBezTo>
                    <a:pt x="1905211" y="593428"/>
                    <a:pt x="1903761" y="592830"/>
                    <a:pt x="1902396" y="592233"/>
                  </a:cubicBezTo>
                  <a:cubicBezTo>
                    <a:pt x="1904358" y="591380"/>
                    <a:pt x="1906235" y="590526"/>
                    <a:pt x="1908197" y="589672"/>
                  </a:cubicBezTo>
                  <a:close/>
                  <a:moveTo>
                    <a:pt x="1912634" y="595988"/>
                  </a:moveTo>
                  <a:cubicBezTo>
                    <a:pt x="1914084" y="592574"/>
                    <a:pt x="1915534" y="589160"/>
                    <a:pt x="1916900" y="585746"/>
                  </a:cubicBezTo>
                  <a:lnTo>
                    <a:pt x="1922360" y="583357"/>
                  </a:lnTo>
                  <a:cubicBezTo>
                    <a:pt x="1920824" y="588051"/>
                    <a:pt x="1919288" y="592830"/>
                    <a:pt x="1917838" y="597525"/>
                  </a:cubicBezTo>
                  <a:cubicBezTo>
                    <a:pt x="1916132" y="597013"/>
                    <a:pt x="1914426" y="596500"/>
                    <a:pt x="1912634" y="595903"/>
                  </a:cubicBezTo>
                  <a:close/>
                  <a:moveTo>
                    <a:pt x="1922530" y="582759"/>
                  </a:moveTo>
                  <a:lnTo>
                    <a:pt x="1917412" y="584381"/>
                  </a:lnTo>
                  <a:cubicBezTo>
                    <a:pt x="1919630" y="578236"/>
                    <a:pt x="1921677" y="572091"/>
                    <a:pt x="1923810" y="565860"/>
                  </a:cubicBezTo>
                  <a:cubicBezTo>
                    <a:pt x="1924322" y="566031"/>
                    <a:pt x="1924834" y="566287"/>
                    <a:pt x="1925346" y="566458"/>
                  </a:cubicBezTo>
                  <a:cubicBezTo>
                    <a:pt x="1926029" y="566714"/>
                    <a:pt x="1926796" y="566970"/>
                    <a:pt x="1927479" y="567226"/>
                  </a:cubicBezTo>
                  <a:cubicBezTo>
                    <a:pt x="1925858" y="572432"/>
                    <a:pt x="1924151" y="577553"/>
                    <a:pt x="1922530" y="582759"/>
                  </a:cubicBezTo>
                  <a:close/>
                  <a:moveTo>
                    <a:pt x="1929271" y="555704"/>
                  </a:moveTo>
                  <a:cubicBezTo>
                    <a:pt x="1930124" y="554680"/>
                    <a:pt x="1931062" y="553741"/>
                    <a:pt x="1932001" y="552887"/>
                  </a:cubicBezTo>
                  <a:cubicBezTo>
                    <a:pt x="1931659" y="553997"/>
                    <a:pt x="1931318" y="555192"/>
                    <a:pt x="1930892" y="556387"/>
                  </a:cubicBezTo>
                  <a:cubicBezTo>
                    <a:pt x="1930380" y="556216"/>
                    <a:pt x="1929783" y="555960"/>
                    <a:pt x="1929271" y="555789"/>
                  </a:cubicBezTo>
                  <a:close/>
                  <a:moveTo>
                    <a:pt x="1928759" y="555533"/>
                  </a:moveTo>
                  <a:cubicBezTo>
                    <a:pt x="1928332" y="555362"/>
                    <a:pt x="1927820" y="555192"/>
                    <a:pt x="1927394" y="555021"/>
                  </a:cubicBezTo>
                  <a:cubicBezTo>
                    <a:pt x="1928673" y="551095"/>
                    <a:pt x="1929953" y="547254"/>
                    <a:pt x="1931148" y="543328"/>
                  </a:cubicBezTo>
                  <a:cubicBezTo>
                    <a:pt x="1932342" y="543584"/>
                    <a:pt x="1933537" y="543755"/>
                    <a:pt x="1934731" y="543926"/>
                  </a:cubicBezTo>
                  <a:cubicBezTo>
                    <a:pt x="1934049" y="546230"/>
                    <a:pt x="1933280" y="548620"/>
                    <a:pt x="1932513" y="550924"/>
                  </a:cubicBezTo>
                  <a:cubicBezTo>
                    <a:pt x="1931148" y="552375"/>
                    <a:pt x="1929868" y="553911"/>
                    <a:pt x="1928673" y="555533"/>
                  </a:cubicBezTo>
                  <a:close/>
                  <a:moveTo>
                    <a:pt x="1938400" y="544608"/>
                  </a:moveTo>
                  <a:cubicBezTo>
                    <a:pt x="1938400" y="544608"/>
                    <a:pt x="1938997" y="544694"/>
                    <a:pt x="1939253" y="544779"/>
                  </a:cubicBezTo>
                  <a:cubicBezTo>
                    <a:pt x="1938912" y="545121"/>
                    <a:pt x="1938485" y="545377"/>
                    <a:pt x="1938144" y="545718"/>
                  </a:cubicBezTo>
                  <a:cubicBezTo>
                    <a:pt x="1938144" y="545377"/>
                    <a:pt x="1938314" y="545035"/>
                    <a:pt x="1938400" y="544694"/>
                  </a:cubicBezTo>
                  <a:close/>
                  <a:moveTo>
                    <a:pt x="1940277" y="539317"/>
                  </a:moveTo>
                  <a:cubicBezTo>
                    <a:pt x="1943689" y="536671"/>
                    <a:pt x="1947187" y="534025"/>
                    <a:pt x="1950685" y="531465"/>
                  </a:cubicBezTo>
                  <a:cubicBezTo>
                    <a:pt x="1951368" y="530953"/>
                    <a:pt x="1952136" y="530441"/>
                    <a:pt x="1952903" y="529929"/>
                  </a:cubicBezTo>
                  <a:cubicBezTo>
                    <a:pt x="1955036" y="530185"/>
                    <a:pt x="1957169" y="530441"/>
                    <a:pt x="1959217" y="530611"/>
                  </a:cubicBezTo>
                  <a:cubicBezTo>
                    <a:pt x="1959217" y="530611"/>
                    <a:pt x="1959217" y="530611"/>
                    <a:pt x="1959217" y="530611"/>
                  </a:cubicBezTo>
                  <a:cubicBezTo>
                    <a:pt x="1959217" y="530611"/>
                    <a:pt x="1959217" y="530611"/>
                    <a:pt x="1959217" y="530611"/>
                  </a:cubicBezTo>
                  <a:cubicBezTo>
                    <a:pt x="1959217" y="530611"/>
                    <a:pt x="1959217" y="530611"/>
                    <a:pt x="1959217" y="530611"/>
                  </a:cubicBezTo>
                  <a:lnTo>
                    <a:pt x="1959217" y="530611"/>
                  </a:lnTo>
                  <a:cubicBezTo>
                    <a:pt x="1959217" y="530611"/>
                    <a:pt x="1959558" y="530611"/>
                    <a:pt x="1959729" y="530611"/>
                  </a:cubicBezTo>
                  <a:cubicBezTo>
                    <a:pt x="1955122" y="533513"/>
                    <a:pt x="1950515" y="536415"/>
                    <a:pt x="1945993" y="539573"/>
                  </a:cubicBezTo>
                  <a:cubicBezTo>
                    <a:pt x="1944030" y="539488"/>
                    <a:pt x="1942154" y="539317"/>
                    <a:pt x="1940191" y="539231"/>
                  </a:cubicBezTo>
                  <a:close/>
                  <a:moveTo>
                    <a:pt x="1955463" y="537354"/>
                  </a:moveTo>
                  <a:lnTo>
                    <a:pt x="1954524" y="540170"/>
                  </a:lnTo>
                  <a:cubicBezTo>
                    <a:pt x="1954524" y="540170"/>
                    <a:pt x="1954524" y="540170"/>
                    <a:pt x="1954439" y="540170"/>
                  </a:cubicBezTo>
                  <a:cubicBezTo>
                    <a:pt x="1954439" y="540170"/>
                    <a:pt x="1954439" y="540170"/>
                    <a:pt x="1954439" y="540170"/>
                  </a:cubicBezTo>
                  <a:cubicBezTo>
                    <a:pt x="1953159" y="540085"/>
                    <a:pt x="1951880" y="540000"/>
                    <a:pt x="1950600" y="539914"/>
                  </a:cubicBezTo>
                  <a:cubicBezTo>
                    <a:pt x="1952221" y="539061"/>
                    <a:pt x="1953842" y="538207"/>
                    <a:pt x="1955463" y="537354"/>
                  </a:cubicBezTo>
                  <a:close/>
                  <a:moveTo>
                    <a:pt x="1978243" y="531124"/>
                  </a:moveTo>
                  <a:cubicBezTo>
                    <a:pt x="1980802" y="531124"/>
                    <a:pt x="1983276" y="531124"/>
                    <a:pt x="1985836" y="531209"/>
                  </a:cubicBezTo>
                  <a:cubicBezTo>
                    <a:pt x="1981655" y="534367"/>
                    <a:pt x="1977560" y="537439"/>
                    <a:pt x="1973380" y="540597"/>
                  </a:cubicBezTo>
                  <a:lnTo>
                    <a:pt x="1970394" y="542816"/>
                  </a:lnTo>
                  <a:cubicBezTo>
                    <a:pt x="1967066" y="542219"/>
                    <a:pt x="1963739" y="541707"/>
                    <a:pt x="1960497" y="541195"/>
                  </a:cubicBezTo>
                  <a:cubicBezTo>
                    <a:pt x="1966298" y="537695"/>
                    <a:pt x="1972185" y="534367"/>
                    <a:pt x="1978157" y="531209"/>
                  </a:cubicBezTo>
                  <a:close/>
                  <a:moveTo>
                    <a:pt x="1974660" y="542304"/>
                  </a:moveTo>
                  <a:cubicBezTo>
                    <a:pt x="1980973" y="538634"/>
                    <a:pt x="1987372" y="535049"/>
                    <a:pt x="1993685" y="531380"/>
                  </a:cubicBezTo>
                  <a:cubicBezTo>
                    <a:pt x="1995904" y="531380"/>
                    <a:pt x="1998122" y="531380"/>
                    <a:pt x="2000425" y="531380"/>
                  </a:cubicBezTo>
                  <a:cubicBezTo>
                    <a:pt x="1995306" y="535988"/>
                    <a:pt x="1990272" y="540683"/>
                    <a:pt x="1985239" y="545377"/>
                  </a:cubicBezTo>
                  <a:cubicBezTo>
                    <a:pt x="1981229" y="544608"/>
                    <a:pt x="1977134" y="543926"/>
                    <a:pt x="1973123" y="543243"/>
                  </a:cubicBezTo>
                  <a:lnTo>
                    <a:pt x="1974744" y="542304"/>
                  </a:lnTo>
                  <a:close/>
                  <a:moveTo>
                    <a:pt x="2003667" y="528478"/>
                  </a:moveTo>
                  <a:cubicBezTo>
                    <a:pt x="2003667" y="528478"/>
                    <a:pt x="2003667" y="528478"/>
                    <a:pt x="2003667" y="528478"/>
                  </a:cubicBezTo>
                  <a:cubicBezTo>
                    <a:pt x="2003667" y="528478"/>
                    <a:pt x="2003667" y="528478"/>
                    <a:pt x="2003667" y="528478"/>
                  </a:cubicBezTo>
                  <a:cubicBezTo>
                    <a:pt x="2003667" y="528478"/>
                    <a:pt x="2003667" y="528478"/>
                    <a:pt x="2003667" y="528478"/>
                  </a:cubicBezTo>
                  <a:cubicBezTo>
                    <a:pt x="2003667" y="528478"/>
                    <a:pt x="2003667" y="528478"/>
                    <a:pt x="2003667" y="528478"/>
                  </a:cubicBezTo>
                  <a:cubicBezTo>
                    <a:pt x="2003496" y="528648"/>
                    <a:pt x="2003241" y="528819"/>
                    <a:pt x="2003070" y="528990"/>
                  </a:cubicBezTo>
                  <a:cubicBezTo>
                    <a:pt x="2001620" y="528819"/>
                    <a:pt x="2000084" y="528563"/>
                    <a:pt x="1998634" y="528392"/>
                  </a:cubicBezTo>
                  <a:cubicBezTo>
                    <a:pt x="2003496" y="525576"/>
                    <a:pt x="2008359" y="522674"/>
                    <a:pt x="2013137" y="519772"/>
                  </a:cubicBezTo>
                  <a:cubicBezTo>
                    <a:pt x="2013137" y="519772"/>
                    <a:pt x="2013137" y="519772"/>
                    <a:pt x="2013137" y="519772"/>
                  </a:cubicBezTo>
                  <a:cubicBezTo>
                    <a:pt x="2013137" y="519772"/>
                    <a:pt x="2013137" y="519772"/>
                    <a:pt x="2013137" y="519772"/>
                  </a:cubicBezTo>
                  <a:cubicBezTo>
                    <a:pt x="2013137" y="519772"/>
                    <a:pt x="2013137" y="519772"/>
                    <a:pt x="2013137" y="519772"/>
                  </a:cubicBezTo>
                  <a:cubicBezTo>
                    <a:pt x="2013137" y="519772"/>
                    <a:pt x="2013137" y="519772"/>
                    <a:pt x="2013137" y="519772"/>
                  </a:cubicBezTo>
                  <a:cubicBezTo>
                    <a:pt x="2017489" y="516700"/>
                    <a:pt x="2021754" y="513542"/>
                    <a:pt x="2026020" y="510384"/>
                  </a:cubicBezTo>
                  <a:lnTo>
                    <a:pt x="2028750" y="510384"/>
                  </a:lnTo>
                  <a:cubicBezTo>
                    <a:pt x="2020304" y="516273"/>
                    <a:pt x="2011943" y="522247"/>
                    <a:pt x="2003753" y="528392"/>
                  </a:cubicBezTo>
                  <a:close/>
                  <a:moveTo>
                    <a:pt x="2009298" y="513968"/>
                  </a:moveTo>
                  <a:cubicBezTo>
                    <a:pt x="2009298" y="513968"/>
                    <a:pt x="2009298" y="513968"/>
                    <a:pt x="2009298" y="513968"/>
                  </a:cubicBezTo>
                  <a:cubicBezTo>
                    <a:pt x="2009298" y="513968"/>
                    <a:pt x="2009298" y="513968"/>
                    <a:pt x="2009213" y="513968"/>
                  </a:cubicBezTo>
                  <a:lnTo>
                    <a:pt x="2009128" y="513968"/>
                  </a:lnTo>
                  <a:cubicBezTo>
                    <a:pt x="2009128" y="513968"/>
                    <a:pt x="2009128" y="513968"/>
                    <a:pt x="2009128" y="513968"/>
                  </a:cubicBezTo>
                  <a:cubicBezTo>
                    <a:pt x="2002984" y="518321"/>
                    <a:pt x="1996927" y="522845"/>
                    <a:pt x="1990870" y="527368"/>
                  </a:cubicBezTo>
                  <a:cubicBezTo>
                    <a:pt x="1989334" y="527198"/>
                    <a:pt x="1987713" y="526941"/>
                    <a:pt x="1986177" y="526771"/>
                  </a:cubicBezTo>
                  <a:cubicBezTo>
                    <a:pt x="1988225" y="525661"/>
                    <a:pt x="1990272" y="524552"/>
                    <a:pt x="1992320" y="523527"/>
                  </a:cubicBezTo>
                  <a:lnTo>
                    <a:pt x="1992320" y="523527"/>
                  </a:lnTo>
                  <a:cubicBezTo>
                    <a:pt x="1992320" y="523527"/>
                    <a:pt x="1992320" y="523527"/>
                    <a:pt x="1992320" y="523527"/>
                  </a:cubicBezTo>
                  <a:lnTo>
                    <a:pt x="1992320" y="523527"/>
                  </a:lnTo>
                  <a:cubicBezTo>
                    <a:pt x="1992320" y="523527"/>
                    <a:pt x="1992320" y="523527"/>
                    <a:pt x="1992320" y="523527"/>
                  </a:cubicBezTo>
                  <a:cubicBezTo>
                    <a:pt x="1999060" y="519345"/>
                    <a:pt x="2005800" y="515078"/>
                    <a:pt x="2012455" y="510725"/>
                  </a:cubicBezTo>
                  <a:lnTo>
                    <a:pt x="2014673" y="510725"/>
                  </a:lnTo>
                  <a:cubicBezTo>
                    <a:pt x="2012882" y="511749"/>
                    <a:pt x="2011090" y="512859"/>
                    <a:pt x="2009213" y="513968"/>
                  </a:cubicBezTo>
                  <a:close/>
                  <a:moveTo>
                    <a:pt x="1997780" y="507994"/>
                  </a:moveTo>
                  <a:cubicBezTo>
                    <a:pt x="1994112" y="507738"/>
                    <a:pt x="1990443" y="507567"/>
                    <a:pt x="1986775" y="507311"/>
                  </a:cubicBezTo>
                  <a:cubicBezTo>
                    <a:pt x="1989931" y="505263"/>
                    <a:pt x="1993173" y="503300"/>
                    <a:pt x="1996330" y="501337"/>
                  </a:cubicBezTo>
                  <a:lnTo>
                    <a:pt x="1996330" y="501337"/>
                  </a:lnTo>
                  <a:cubicBezTo>
                    <a:pt x="1996330" y="501337"/>
                    <a:pt x="1996330" y="501337"/>
                    <a:pt x="1996330" y="501337"/>
                  </a:cubicBezTo>
                  <a:lnTo>
                    <a:pt x="1996330" y="501337"/>
                  </a:lnTo>
                  <a:cubicBezTo>
                    <a:pt x="1996330" y="501337"/>
                    <a:pt x="1996330" y="501337"/>
                    <a:pt x="1996330" y="501337"/>
                  </a:cubicBezTo>
                  <a:cubicBezTo>
                    <a:pt x="1997183" y="500739"/>
                    <a:pt x="1997951" y="500227"/>
                    <a:pt x="1998804" y="499630"/>
                  </a:cubicBezTo>
                  <a:cubicBezTo>
                    <a:pt x="2001363" y="499374"/>
                    <a:pt x="2003923" y="499032"/>
                    <a:pt x="2006483" y="498776"/>
                  </a:cubicBezTo>
                  <a:lnTo>
                    <a:pt x="2018939" y="497240"/>
                  </a:lnTo>
                  <a:cubicBezTo>
                    <a:pt x="2011858" y="500825"/>
                    <a:pt x="2004776" y="504409"/>
                    <a:pt x="1997695" y="508079"/>
                  </a:cubicBezTo>
                  <a:close/>
                  <a:moveTo>
                    <a:pt x="2002132" y="489729"/>
                  </a:moveTo>
                  <a:cubicBezTo>
                    <a:pt x="1997866" y="492034"/>
                    <a:pt x="1993600" y="494253"/>
                    <a:pt x="1989334" y="496557"/>
                  </a:cubicBezTo>
                  <a:cubicBezTo>
                    <a:pt x="1982594" y="496557"/>
                    <a:pt x="1975854" y="496472"/>
                    <a:pt x="1969114" y="496387"/>
                  </a:cubicBezTo>
                  <a:cubicBezTo>
                    <a:pt x="1976707" y="492034"/>
                    <a:pt x="1984215" y="487681"/>
                    <a:pt x="1991808" y="483328"/>
                  </a:cubicBezTo>
                  <a:cubicBezTo>
                    <a:pt x="1999999" y="482731"/>
                    <a:pt x="2008275" y="482133"/>
                    <a:pt x="2016550" y="481707"/>
                  </a:cubicBezTo>
                  <a:lnTo>
                    <a:pt x="2016721" y="481707"/>
                  </a:lnTo>
                  <a:cubicBezTo>
                    <a:pt x="2011772" y="484267"/>
                    <a:pt x="2006995" y="486998"/>
                    <a:pt x="2002132" y="489815"/>
                  </a:cubicBezTo>
                  <a:close/>
                  <a:moveTo>
                    <a:pt x="1969285" y="489047"/>
                  </a:moveTo>
                  <a:cubicBezTo>
                    <a:pt x="1971844" y="487510"/>
                    <a:pt x="1974403" y="485889"/>
                    <a:pt x="1976963" y="484352"/>
                  </a:cubicBezTo>
                  <a:cubicBezTo>
                    <a:pt x="1977731" y="484352"/>
                    <a:pt x="1978414" y="484267"/>
                    <a:pt x="1979181" y="484182"/>
                  </a:cubicBezTo>
                  <a:cubicBezTo>
                    <a:pt x="1975854" y="485804"/>
                    <a:pt x="1972612" y="487425"/>
                    <a:pt x="1969285" y="489047"/>
                  </a:cubicBezTo>
                  <a:close/>
                  <a:moveTo>
                    <a:pt x="1946932" y="484865"/>
                  </a:moveTo>
                  <a:cubicBezTo>
                    <a:pt x="1940618" y="489047"/>
                    <a:pt x="1934475" y="493485"/>
                    <a:pt x="1928332" y="497923"/>
                  </a:cubicBezTo>
                  <a:cubicBezTo>
                    <a:pt x="1925772" y="498094"/>
                    <a:pt x="1923213" y="498179"/>
                    <a:pt x="1920654" y="498350"/>
                  </a:cubicBezTo>
                  <a:cubicBezTo>
                    <a:pt x="1920654" y="498350"/>
                    <a:pt x="1920654" y="498264"/>
                    <a:pt x="1920654" y="498179"/>
                  </a:cubicBezTo>
                  <a:cubicBezTo>
                    <a:pt x="1929356" y="493741"/>
                    <a:pt x="1937973" y="489303"/>
                    <a:pt x="1946675" y="484865"/>
                  </a:cubicBezTo>
                  <a:cubicBezTo>
                    <a:pt x="1946675" y="484865"/>
                    <a:pt x="1946846" y="484865"/>
                    <a:pt x="1946932" y="484865"/>
                  </a:cubicBezTo>
                  <a:close/>
                  <a:moveTo>
                    <a:pt x="1922957" y="491095"/>
                  </a:moveTo>
                  <a:cubicBezTo>
                    <a:pt x="1923640" y="488961"/>
                    <a:pt x="1924322" y="486913"/>
                    <a:pt x="1925005" y="484779"/>
                  </a:cubicBezTo>
                  <a:cubicBezTo>
                    <a:pt x="1927735" y="484779"/>
                    <a:pt x="1930550" y="484779"/>
                    <a:pt x="1933280" y="484779"/>
                  </a:cubicBezTo>
                  <a:cubicBezTo>
                    <a:pt x="1929868" y="486828"/>
                    <a:pt x="1926370" y="488961"/>
                    <a:pt x="1922957" y="491095"/>
                  </a:cubicBezTo>
                  <a:close/>
                  <a:moveTo>
                    <a:pt x="1923896" y="478719"/>
                  </a:moveTo>
                  <a:cubicBezTo>
                    <a:pt x="1921592" y="480170"/>
                    <a:pt x="1919288" y="481536"/>
                    <a:pt x="1916985" y="482987"/>
                  </a:cubicBezTo>
                  <a:lnTo>
                    <a:pt x="1913828" y="483328"/>
                  </a:lnTo>
                  <a:cubicBezTo>
                    <a:pt x="1914084" y="482731"/>
                    <a:pt x="1914340" y="482048"/>
                    <a:pt x="1914596" y="481451"/>
                  </a:cubicBezTo>
                  <a:cubicBezTo>
                    <a:pt x="1917838" y="480170"/>
                    <a:pt x="1921166" y="478805"/>
                    <a:pt x="1924408" y="477439"/>
                  </a:cubicBezTo>
                  <a:cubicBezTo>
                    <a:pt x="1924237" y="477866"/>
                    <a:pt x="1924066" y="478207"/>
                    <a:pt x="1923896" y="478634"/>
                  </a:cubicBezTo>
                  <a:close/>
                  <a:moveTo>
                    <a:pt x="1927735" y="476074"/>
                  </a:moveTo>
                  <a:cubicBezTo>
                    <a:pt x="1927735" y="476074"/>
                    <a:pt x="1928588" y="475732"/>
                    <a:pt x="1928929" y="475562"/>
                  </a:cubicBezTo>
                  <a:cubicBezTo>
                    <a:pt x="1928503" y="475818"/>
                    <a:pt x="1928076" y="476074"/>
                    <a:pt x="1927564" y="476415"/>
                  </a:cubicBezTo>
                  <a:cubicBezTo>
                    <a:pt x="1927564" y="476330"/>
                    <a:pt x="1927564" y="476245"/>
                    <a:pt x="1927650" y="476074"/>
                  </a:cubicBezTo>
                  <a:close/>
                  <a:moveTo>
                    <a:pt x="1916217" y="477269"/>
                  </a:moveTo>
                  <a:cubicBezTo>
                    <a:pt x="1916729" y="475903"/>
                    <a:pt x="1917241" y="474623"/>
                    <a:pt x="1917838" y="473257"/>
                  </a:cubicBezTo>
                  <a:cubicBezTo>
                    <a:pt x="1921166" y="471721"/>
                    <a:pt x="1924493" y="470185"/>
                    <a:pt x="1927820" y="468563"/>
                  </a:cubicBezTo>
                  <a:cubicBezTo>
                    <a:pt x="1927394" y="469673"/>
                    <a:pt x="1926967" y="470782"/>
                    <a:pt x="1926541" y="471806"/>
                  </a:cubicBezTo>
                  <a:cubicBezTo>
                    <a:pt x="1923128" y="473598"/>
                    <a:pt x="1919630" y="475391"/>
                    <a:pt x="1916217" y="477183"/>
                  </a:cubicBezTo>
                  <a:close/>
                  <a:moveTo>
                    <a:pt x="1920056" y="467710"/>
                  </a:moveTo>
                  <a:cubicBezTo>
                    <a:pt x="1921080" y="465149"/>
                    <a:pt x="1922104" y="462674"/>
                    <a:pt x="1923042" y="460114"/>
                  </a:cubicBezTo>
                  <a:cubicBezTo>
                    <a:pt x="1924493" y="459345"/>
                    <a:pt x="1926029" y="458663"/>
                    <a:pt x="1927479" y="457894"/>
                  </a:cubicBezTo>
                  <a:lnTo>
                    <a:pt x="1933110" y="455078"/>
                  </a:lnTo>
                  <a:lnTo>
                    <a:pt x="1930550" y="461565"/>
                  </a:lnTo>
                  <a:cubicBezTo>
                    <a:pt x="1927052" y="463613"/>
                    <a:pt x="1923469" y="465661"/>
                    <a:pt x="1919971" y="467710"/>
                  </a:cubicBezTo>
                  <a:close/>
                  <a:moveTo>
                    <a:pt x="1925772" y="453371"/>
                  </a:moveTo>
                  <a:cubicBezTo>
                    <a:pt x="1926626" y="451152"/>
                    <a:pt x="1927564" y="448933"/>
                    <a:pt x="1928417" y="446714"/>
                  </a:cubicBezTo>
                  <a:cubicBezTo>
                    <a:pt x="1931745" y="445092"/>
                    <a:pt x="1935072" y="443556"/>
                    <a:pt x="1938314" y="441934"/>
                  </a:cubicBezTo>
                  <a:lnTo>
                    <a:pt x="1936352" y="447055"/>
                  </a:lnTo>
                  <a:cubicBezTo>
                    <a:pt x="1932769" y="449189"/>
                    <a:pt x="1929271" y="451323"/>
                    <a:pt x="1925772" y="453456"/>
                  </a:cubicBezTo>
                  <a:close/>
                  <a:moveTo>
                    <a:pt x="1928503" y="440569"/>
                  </a:moveTo>
                  <a:cubicBezTo>
                    <a:pt x="1920056" y="445775"/>
                    <a:pt x="1911780" y="451067"/>
                    <a:pt x="1903419" y="456358"/>
                  </a:cubicBezTo>
                  <a:lnTo>
                    <a:pt x="1889683" y="465064"/>
                  </a:lnTo>
                  <a:cubicBezTo>
                    <a:pt x="1889683" y="465064"/>
                    <a:pt x="1889769" y="465320"/>
                    <a:pt x="1889854" y="465320"/>
                  </a:cubicBezTo>
                  <a:lnTo>
                    <a:pt x="1904529" y="458065"/>
                  </a:lnTo>
                  <a:cubicBezTo>
                    <a:pt x="1911268" y="454822"/>
                    <a:pt x="1918009" y="451664"/>
                    <a:pt x="1924749" y="448421"/>
                  </a:cubicBezTo>
                  <a:cubicBezTo>
                    <a:pt x="1923469" y="451067"/>
                    <a:pt x="1922275" y="453712"/>
                    <a:pt x="1920995" y="456273"/>
                  </a:cubicBezTo>
                  <a:cubicBezTo>
                    <a:pt x="1913828" y="460711"/>
                    <a:pt x="1906661" y="465235"/>
                    <a:pt x="1899836" y="470270"/>
                  </a:cubicBezTo>
                  <a:cubicBezTo>
                    <a:pt x="1894035" y="474537"/>
                    <a:pt x="1888574" y="479146"/>
                    <a:pt x="1883711" y="484438"/>
                  </a:cubicBezTo>
                  <a:cubicBezTo>
                    <a:pt x="1883711" y="484438"/>
                    <a:pt x="1883882" y="484694"/>
                    <a:pt x="1883967" y="484609"/>
                  </a:cubicBezTo>
                  <a:cubicBezTo>
                    <a:pt x="1889172" y="479744"/>
                    <a:pt x="1895058" y="475562"/>
                    <a:pt x="1901116" y="471892"/>
                  </a:cubicBezTo>
                  <a:cubicBezTo>
                    <a:pt x="1906576" y="468563"/>
                    <a:pt x="1912207" y="465661"/>
                    <a:pt x="1917923" y="462759"/>
                  </a:cubicBezTo>
                  <a:cubicBezTo>
                    <a:pt x="1916559" y="465661"/>
                    <a:pt x="1915193" y="468563"/>
                    <a:pt x="1913828" y="471380"/>
                  </a:cubicBezTo>
                  <a:cubicBezTo>
                    <a:pt x="1909904" y="473684"/>
                    <a:pt x="1905979" y="476074"/>
                    <a:pt x="1901969" y="478378"/>
                  </a:cubicBezTo>
                  <a:lnTo>
                    <a:pt x="1884820" y="488620"/>
                  </a:lnTo>
                  <a:cubicBezTo>
                    <a:pt x="1884820" y="488620"/>
                    <a:pt x="1884820" y="488961"/>
                    <a:pt x="1884991" y="488876"/>
                  </a:cubicBezTo>
                  <a:lnTo>
                    <a:pt x="1903078" y="480170"/>
                  </a:lnTo>
                  <a:cubicBezTo>
                    <a:pt x="1905894" y="478890"/>
                    <a:pt x="1908709" y="477525"/>
                    <a:pt x="1911525" y="476245"/>
                  </a:cubicBezTo>
                  <a:cubicBezTo>
                    <a:pt x="1910757" y="477781"/>
                    <a:pt x="1910074" y="479317"/>
                    <a:pt x="1909306" y="480853"/>
                  </a:cubicBezTo>
                  <a:cubicBezTo>
                    <a:pt x="1907771" y="481621"/>
                    <a:pt x="1906320" y="482390"/>
                    <a:pt x="1904785" y="483158"/>
                  </a:cubicBezTo>
                  <a:lnTo>
                    <a:pt x="1890025" y="490498"/>
                  </a:lnTo>
                  <a:lnTo>
                    <a:pt x="1888660" y="491181"/>
                  </a:lnTo>
                  <a:lnTo>
                    <a:pt x="1890110" y="491181"/>
                  </a:lnTo>
                  <a:cubicBezTo>
                    <a:pt x="1890110" y="491181"/>
                    <a:pt x="1894888" y="491181"/>
                    <a:pt x="1894888" y="491181"/>
                  </a:cubicBezTo>
                  <a:cubicBezTo>
                    <a:pt x="1894973" y="491181"/>
                    <a:pt x="1894973" y="490924"/>
                    <a:pt x="1894888" y="490839"/>
                  </a:cubicBezTo>
                  <a:lnTo>
                    <a:pt x="1891646" y="490583"/>
                  </a:lnTo>
                  <a:lnTo>
                    <a:pt x="1905723" y="485035"/>
                  </a:lnTo>
                  <a:cubicBezTo>
                    <a:pt x="1905723" y="485035"/>
                    <a:pt x="1905894" y="485035"/>
                    <a:pt x="1906064" y="484950"/>
                  </a:cubicBezTo>
                  <a:lnTo>
                    <a:pt x="1907430" y="484950"/>
                  </a:lnTo>
                  <a:cubicBezTo>
                    <a:pt x="1906406" y="486998"/>
                    <a:pt x="1905467" y="489132"/>
                    <a:pt x="1904443" y="491266"/>
                  </a:cubicBezTo>
                  <a:cubicBezTo>
                    <a:pt x="1900519" y="493911"/>
                    <a:pt x="1896594" y="496557"/>
                    <a:pt x="1892669" y="499288"/>
                  </a:cubicBezTo>
                  <a:lnTo>
                    <a:pt x="1890536" y="499288"/>
                  </a:lnTo>
                  <a:cubicBezTo>
                    <a:pt x="1890536" y="499288"/>
                    <a:pt x="1890536" y="499630"/>
                    <a:pt x="1890536" y="499630"/>
                  </a:cubicBezTo>
                  <a:lnTo>
                    <a:pt x="1891987" y="499630"/>
                  </a:lnTo>
                  <a:cubicBezTo>
                    <a:pt x="1888830" y="501934"/>
                    <a:pt x="1885673" y="504153"/>
                    <a:pt x="1882517" y="506373"/>
                  </a:cubicBezTo>
                  <a:lnTo>
                    <a:pt x="1880469" y="507055"/>
                  </a:lnTo>
                  <a:cubicBezTo>
                    <a:pt x="1879104" y="503129"/>
                    <a:pt x="1877995" y="499032"/>
                    <a:pt x="1877312" y="494850"/>
                  </a:cubicBezTo>
                  <a:cubicBezTo>
                    <a:pt x="1882517" y="481536"/>
                    <a:pt x="1887721" y="468307"/>
                    <a:pt x="1892926" y="454993"/>
                  </a:cubicBezTo>
                  <a:cubicBezTo>
                    <a:pt x="1903249" y="449786"/>
                    <a:pt x="1913572" y="444666"/>
                    <a:pt x="1923810" y="439459"/>
                  </a:cubicBezTo>
                  <a:lnTo>
                    <a:pt x="1923810" y="439459"/>
                  </a:lnTo>
                  <a:cubicBezTo>
                    <a:pt x="1923810" y="439459"/>
                    <a:pt x="1923810" y="439459"/>
                    <a:pt x="1923810" y="439459"/>
                  </a:cubicBezTo>
                  <a:lnTo>
                    <a:pt x="1923810" y="439459"/>
                  </a:lnTo>
                  <a:cubicBezTo>
                    <a:pt x="1923810" y="439459"/>
                    <a:pt x="1923810" y="439459"/>
                    <a:pt x="1923810" y="439459"/>
                  </a:cubicBezTo>
                  <a:cubicBezTo>
                    <a:pt x="1926284" y="438008"/>
                    <a:pt x="1928759" y="436643"/>
                    <a:pt x="1931148" y="435192"/>
                  </a:cubicBezTo>
                  <a:lnTo>
                    <a:pt x="1929356" y="438947"/>
                  </a:lnTo>
                  <a:cubicBezTo>
                    <a:pt x="1929100" y="439459"/>
                    <a:pt x="1928844" y="440057"/>
                    <a:pt x="1928588" y="440569"/>
                  </a:cubicBezTo>
                  <a:close/>
                  <a:moveTo>
                    <a:pt x="1889683" y="451664"/>
                  </a:moveTo>
                  <a:cubicBezTo>
                    <a:pt x="1886356" y="453712"/>
                    <a:pt x="1883028" y="455846"/>
                    <a:pt x="1879701" y="457894"/>
                  </a:cubicBezTo>
                  <a:cubicBezTo>
                    <a:pt x="1880043" y="456870"/>
                    <a:pt x="1880384" y="455846"/>
                    <a:pt x="1880725" y="454907"/>
                  </a:cubicBezTo>
                  <a:cubicBezTo>
                    <a:pt x="1881493" y="452859"/>
                    <a:pt x="1882346" y="450725"/>
                    <a:pt x="1883285" y="448762"/>
                  </a:cubicBezTo>
                  <a:cubicBezTo>
                    <a:pt x="1885673" y="447482"/>
                    <a:pt x="1887977" y="446287"/>
                    <a:pt x="1890366" y="445007"/>
                  </a:cubicBezTo>
                  <a:cubicBezTo>
                    <a:pt x="1891475" y="444409"/>
                    <a:pt x="1892584" y="443897"/>
                    <a:pt x="1893693" y="443300"/>
                  </a:cubicBezTo>
                  <a:cubicBezTo>
                    <a:pt x="1892328" y="446117"/>
                    <a:pt x="1891048" y="448847"/>
                    <a:pt x="1889769" y="451664"/>
                  </a:cubicBezTo>
                  <a:close/>
                  <a:moveTo>
                    <a:pt x="1889172" y="443300"/>
                  </a:moveTo>
                  <a:cubicBezTo>
                    <a:pt x="1887551" y="444409"/>
                    <a:pt x="1885929" y="445519"/>
                    <a:pt x="1884308" y="446629"/>
                  </a:cubicBezTo>
                  <a:cubicBezTo>
                    <a:pt x="1885077" y="445178"/>
                    <a:pt x="1885759" y="443727"/>
                    <a:pt x="1886612" y="442361"/>
                  </a:cubicBezTo>
                  <a:cubicBezTo>
                    <a:pt x="1890110" y="440142"/>
                    <a:pt x="1893608" y="438094"/>
                    <a:pt x="1897191" y="436045"/>
                  </a:cubicBezTo>
                  <a:cubicBezTo>
                    <a:pt x="1896765" y="436984"/>
                    <a:pt x="1896253" y="437923"/>
                    <a:pt x="1895826" y="438947"/>
                  </a:cubicBezTo>
                  <a:cubicBezTo>
                    <a:pt x="1893608" y="440398"/>
                    <a:pt x="1891390" y="441934"/>
                    <a:pt x="1889172" y="443385"/>
                  </a:cubicBezTo>
                  <a:close/>
                  <a:moveTo>
                    <a:pt x="1871340" y="450896"/>
                  </a:moveTo>
                  <a:cubicBezTo>
                    <a:pt x="1869634" y="452432"/>
                    <a:pt x="1868013" y="453968"/>
                    <a:pt x="1866307" y="455505"/>
                  </a:cubicBezTo>
                  <a:cubicBezTo>
                    <a:pt x="1868098" y="451152"/>
                    <a:pt x="1869975" y="446799"/>
                    <a:pt x="1871852" y="442532"/>
                  </a:cubicBezTo>
                  <a:cubicBezTo>
                    <a:pt x="1872876" y="442276"/>
                    <a:pt x="1873900" y="442105"/>
                    <a:pt x="1874838" y="441764"/>
                  </a:cubicBezTo>
                  <a:cubicBezTo>
                    <a:pt x="1874838" y="441764"/>
                    <a:pt x="1875009" y="441764"/>
                    <a:pt x="1875094" y="441764"/>
                  </a:cubicBezTo>
                  <a:cubicBezTo>
                    <a:pt x="1873985" y="444153"/>
                    <a:pt x="1872961" y="446543"/>
                    <a:pt x="1872108" y="449018"/>
                  </a:cubicBezTo>
                  <a:cubicBezTo>
                    <a:pt x="1871852" y="449701"/>
                    <a:pt x="1871596" y="450384"/>
                    <a:pt x="1871340" y="450981"/>
                  </a:cubicBezTo>
                  <a:close/>
                  <a:moveTo>
                    <a:pt x="1838664" y="504409"/>
                  </a:moveTo>
                  <a:cubicBezTo>
                    <a:pt x="1836531" y="504665"/>
                    <a:pt x="1834483" y="504836"/>
                    <a:pt x="1832350" y="505092"/>
                  </a:cubicBezTo>
                  <a:cubicBezTo>
                    <a:pt x="1831497" y="500910"/>
                    <a:pt x="1830900" y="496728"/>
                    <a:pt x="1830559" y="492375"/>
                  </a:cubicBezTo>
                  <a:cubicBezTo>
                    <a:pt x="1830985" y="491607"/>
                    <a:pt x="1831412" y="490754"/>
                    <a:pt x="1831753" y="489986"/>
                  </a:cubicBezTo>
                  <a:cubicBezTo>
                    <a:pt x="1833801" y="489559"/>
                    <a:pt x="1835763" y="489047"/>
                    <a:pt x="1837810" y="488620"/>
                  </a:cubicBezTo>
                  <a:lnTo>
                    <a:pt x="1845830" y="486742"/>
                  </a:lnTo>
                  <a:cubicBezTo>
                    <a:pt x="1843442" y="492631"/>
                    <a:pt x="1841053" y="498520"/>
                    <a:pt x="1838664" y="504495"/>
                  </a:cubicBezTo>
                  <a:close/>
                  <a:moveTo>
                    <a:pt x="1816908" y="490839"/>
                  </a:moveTo>
                  <a:cubicBezTo>
                    <a:pt x="1812983" y="491522"/>
                    <a:pt x="1809144" y="492205"/>
                    <a:pt x="1805219" y="492887"/>
                  </a:cubicBezTo>
                  <a:cubicBezTo>
                    <a:pt x="1809315" y="484779"/>
                    <a:pt x="1813495" y="476757"/>
                    <a:pt x="1817761" y="468734"/>
                  </a:cubicBezTo>
                  <a:cubicBezTo>
                    <a:pt x="1816823" y="476245"/>
                    <a:pt x="1816567" y="483584"/>
                    <a:pt x="1816823" y="490839"/>
                  </a:cubicBezTo>
                  <a:close/>
                  <a:moveTo>
                    <a:pt x="1817078" y="493314"/>
                  </a:moveTo>
                  <a:cubicBezTo>
                    <a:pt x="1817335" y="497752"/>
                    <a:pt x="1817846" y="502105"/>
                    <a:pt x="1818529" y="506458"/>
                  </a:cubicBezTo>
                  <a:cubicBezTo>
                    <a:pt x="1811533" y="507141"/>
                    <a:pt x="1804537" y="507823"/>
                    <a:pt x="1797541" y="508506"/>
                  </a:cubicBezTo>
                  <a:cubicBezTo>
                    <a:pt x="1799503" y="504409"/>
                    <a:pt x="1801465" y="500398"/>
                    <a:pt x="1803513" y="496387"/>
                  </a:cubicBezTo>
                  <a:cubicBezTo>
                    <a:pt x="1808035" y="495363"/>
                    <a:pt x="1812557" y="494338"/>
                    <a:pt x="1817078" y="493314"/>
                  </a:cubicBezTo>
                  <a:close/>
                  <a:moveTo>
                    <a:pt x="1819894" y="513883"/>
                  </a:moveTo>
                  <a:cubicBezTo>
                    <a:pt x="1820150" y="515249"/>
                    <a:pt x="1820491" y="516529"/>
                    <a:pt x="1820832" y="517809"/>
                  </a:cubicBezTo>
                  <a:cubicBezTo>
                    <a:pt x="1819894" y="517809"/>
                    <a:pt x="1818870" y="517894"/>
                    <a:pt x="1817931" y="517980"/>
                  </a:cubicBezTo>
                  <a:cubicBezTo>
                    <a:pt x="1818614" y="516614"/>
                    <a:pt x="1819297" y="515249"/>
                    <a:pt x="1819894" y="513883"/>
                  </a:cubicBezTo>
                  <a:close/>
                  <a:moveTo>
                    <a:pt x="1828938" y="541280"/>
                  </a:moveTo>
                  <a:cubicBezTo>
                    <a:pt x="1829791" y="543158"/>
                    <a:pt x="1830644" y="544950"/>
                    <a:pt x="1831582" y="546742"/>
                  </a:cubicBezTo>
                  <a:cubicBezTo>
                    <a:pt x="1829620" y="547340"/>
                    <a:pt x="1827658" y="548022"/>
                    <a:pt x="1825781" y="548705"/>
                  </a:cubicBezTo>
                  <a:cubicBezTo>
                    <a:pt x="1826890" y="546230"/>
                    <a:pt x="1827914" y="543755"/>
                    <a:pt x="1829023" y="541280"/>
                  </a:cubicBezTo>
                  <a:close/>
                  <a:moveTo>
                    <a:pt x="1877057" y="598549"/>
                  </a:moveTo>
                  <a:cubicBezTo>
                    <a:pt x="1870231" y="601707"/>
                    <a:pt x="1863491" y="604950"/>
                    <a:pt x="1856751" y="608193"/>
                  </a:cubicBezTo>
                  <a:lnTo>
                    <a:pt x="1865539" y="589758"/>
                  </a:lnTo>
                  <a:cubicBezTo>
                    <a:pt x="1869207" y="592916"/>
                    <a:pt x="1873046" y="595818"/>
                    <a:pt x="1877057" y="598549"/>
                  </a:cubicBezTo>
                  <a:close/>
                  <a:moveTo>
                    <a:pt x="1891987" y="607340"/>
                  </a:moveTo>
                  <a:cubicBezTo>
                    <a:pt x="1892414" y="607596"/>
                    <a:pt x="1892926" y="607766"/>
                    <a:pt x="1893352" y="608022"/>
                  </a:cubicBezTo>
                  <a:cubicBezTo>
                    <a:pt x="1888233" y="610241"/>
                    <a:pt x="1883114" y="612631"/>
                    <a:pt x="1878080" y="615106"/>
                  </a:cubicBezTo>
                  <a:cubicBezTo>
                    <a:pt x="1879701" y="610924"/>
                    <a:pt x="1881407" y="606657"/>
                    <a:pt x="1883114" y="602475"/>
                  </a:cubicBezTo>
                  <a:cubicBezTo>
                    <a:pt x="1886015" y="604182"/>
                    <a:pt x="1889001" y="605889"/>
                    <a:pt x="1891987" y="607425"/>
                  </a:cubicBezTo>
                  <a:close/>
                  <a:moveTo>
                    <a:pt x="1905297" y="613229"/>
                  </a:moveTo>
                  <a:cubicBezTo>
                    <a:pt x="1907771" y="614167"/>
                    <a:pt x="1910160" y="615021"/>
                    <a:pt x="1912634" y="615874"/>
                  </a:cubicBezTo>
                  <a:cubicBezTo>
                    <a:pt x="1912378" y="616728"/>
                    <a:pt x="1912122" y="617582"/>
                    <a:pt x="1911866" y="618520"/>
                  </a:cubicBezTo>
                  <a:cubicBezTo>
                    <a:pt x="1910501" y="619032"/>
                    <a:pt x="1909051" y="619459"/>
                    <a:pt x="1907685" y="619971"/>
                  </a:cubicBezTo>
                  <a:cubicBezTo>
                    <a:pt x="1907685" y="619971"/>
                    <a:pt x="1907685" y="619971"/>
                    <a:pt x="1907685" y="619971"/>
                  </a:cubicBezTo>
                  <a:cubicBezTo>
                    <a:pt x="1907685" y="619971"/>
                    <a:pt x="1907685" y="619971"/>
                    <a:pt x="1907685" y="619971"/>
                  </a:cubicBezTo>
                  <a:cubicBezTo>
                    <a:pt x="1907685" y="619971"/>
                    <a:pt x="1907685" y="619971"/>
                    <a:pt x="1907685" y="619971"/>
                  </a:cubicBezTo>
                  <a:cubicBezTo>
                    <a:pt x="1907685" y="619971"/>
                    <a:pt x="1907685" y="619971"/>
                    <a:pt x="1907685" y="619971"/>
                  </a:cubicBezTo>
                  <a:cubicBezTo>
                    <a:pt x="1905552" y="620910"/>
                    <a:pt x="1903419" y="621849"/>
                    <a:pt x="1901201" y="622788"/>
                  </a:cubicBezTo>
                  <a:cubicBezTo>
                    <a:pt x="1902566" y="619630"/>
                    <a:pt x="1904017" y="616472"/>
                    <a:pt x="1905382" y="613314"/>
                  </a:cubicBezTo>
                  <a:close/>
                  <a:moveTo>
                    <a:pt x="1909306" y="624239"/>
                  </a:moveTo>
                  <a:cubicBezTo>
                    <a:pt x="1909306" y="624239"/>
                    <a:pt x="1909306" y="624239"/>
                    <a:pt x="1909306" y="624239"/>
                  </a:cubicBezTo>
                  <a:cubicBezTo>
                    <a:pt x="1909306" y="624239"/>
                    <a:pt x="1909306" y="624239"/>
                    <a:pt x="1909306" y="624239"/>
                  </a:cubicBezTo>
                  <a:cubicBezTo>
                    <a:pt x="1909306" y="624239"/>
                    <a:pt x="1909306" y="624239"/>
                    <a:pt x="1909306" y="624239"/>
                  </a:cubicBezTo>
                  <a:cubicBezTo>
                    <a:pt x="1909306" y="624239"/>
                    <a:pt x="1909306" y="624239"/>
                    <a:pt x="1909306" y="624239"/>
                  </a:cubicBezTo>
                  <a:cubicBezTo>
                    <a:pt x="1909647" y="624068"/>
                    <a:pt x="1909989" y="623897"/>
                    <a:pt x="1910330" y="623812"/>
                  </a:cubicBezTo>
                  <a:cubicBezTo>
                    <a:pt x="1909392" y="626970"/>
                    <a:pt x="1908539" y="630213"/>
                    <a:pt x="1907600" y="633371"/>
                  </a:cubicBezTo>
                  <a:cubicBezTo>
                    <a:pt x="1902908" y="635419"/>
                    <a:pt x="1898130" y="637553"/>
                    <a:pt x="1893437" y="639601"/>
                  </a:cubicBezTo>
                  <a:cubicBezTo>
                    <a:pt x="1895229" y="635675"/>
                    <a:pt x="1897021" y="631749"/>
                    <a:pt x="1898727" y="627823"/>
                  </a:cubicBezTo>
                  <a:cubicBezTo>
                    <a:pt x="1902225" y="626628"/>
                    <a:pt x="1905723" y="625519"/>
                    <a:pt x="1909136" y="624239"/>
                  </a:cubicBezTo>
                  <a:close/>
                  <a:moveTo>
                    <a:pt x="1917753" y="620569"/>
                  </a:moveTo>
                  <a:cubicBezTo>
                    <a:pt x="1919288" y="619886"/>
                    <a:pt x="1920739" y="619288"/>
                    <a:pt x="1922275" y="618606"/>
                  </a:cubicBezTo>
                  <a:cubicBezTo>
                    <a:pt x="1923896" y="619032"/>
                    <a:pt x="1925602" y="619374"/>
                    <a:pt x="1927223" y="619715"/>
                  </a:cubicBezTo>
                  <a:cubicBezTo>
                    <a:pt x="1926967" y="620398"/>
                    <a:pt x="1926796" y="621081"/>
                    <a:pt x="1926541" y="621764"/>
                  </a:cubicBezTo>
                  <a:cubicBezTo>
                    <a:pt x="1926541" y="621764"/>
                    <a:pt x="1926541" y="621764"/>
                    <a:pt x="1926541" y="621764"/>
                  </a:cubicBezTo>
                  <a:cubicBezTo>
                    <a:pt x="1926541" y="621764"/>
                    <a:pt x="1926541" y="621849"/>
                    <a:pt x="1926541" y="621934"/>
                  </a:cubicBezTo>
                  <a:cubicBezTo>
                    <a:pt x="1926541" y="621934"/>
                    <a:pt x="1926541" y="622020"/>
                    <a:pt x="1926541" y="622105"/>
                  </a:cubicBezTo>
                  <a:cubicBezTo>
                    <a:pt x="1926541" y="622105"/>
                    <a:pt x="1926541" y="622105"/>
                    <a:pt x="1926541" y="622105"/>
                  </a:cubicBezTo>
                  <a:cubicBezTo>
                    <a:pt x="1926199" y="623300"/>
                    <a:pt x="1925858" y="624495"/>
                    <a:pt x="1925517" y="625690"/>
                  </a:cubicBezTo>
                  <a:cubicBezTo>
                    <a:pt x="1921848" y="627226"/>
                    <a:pt x="1918094" y="628847"/>
                    <a:pt x="1914426" y="630469"/>
                  </a:cubicBezTo>
                  <a:cubicBezTo>
                    <a:pt x="1915534" y="627141"/>
                    <a:pt x="1916729" y="623897"/>
                    <a:pt x="1917838" y="620569"/>
                  </a:cubicBezTo>
                  <a:close/>
                  <a:moveTo>
                    <a:pt x="1923981" y="631067"/>
                  </a:moveTo>
                  <a:cubicBezTo>
                    <a:pt x="1922530" y="636358"/>
                    <a:pt x="1921080" y="641735"/>
                    <a:pt x="1919715" y="647027"/>
                  </a:cubicBezTo>
                  <a:cubicBezTo>
                    <a:pt x="1916217" y="648990"/>
                    <a:pt x="1912719" y="650953"/>
                    <a:pt x="1909221" y="652916"/>
                  </a:cubicBezTo>
                  <a:lnTo>
                    <a:pt x="1905894" y="654793"/>
                  </a:lnTo>
                  <a:cubicBezTo>
                    <a:pt x="1908283" y="648222"/>
                    <a:pt x="1910586" y="641564"/>
                    <a:pt x="1912889" y="634907"/>
                  </a:cubicBezTo>
                  <a:cubicBezTo>
                    <a:pt x="1916643" y="633627"/>
                    <a:pt x="1920312" y="632262"/>
                    <a:pt x="1924066" y="630981"/>
                  </a:cubicBezTo>
                  <a:close/>
                  <a:moveTo>
                    <a:pt x="1909818" y="654111"/>
                  </a:moveTo>
                  <a:cubicBezTo>
                    <a:pt x="1912805" y="652745"/>
                    <a:pt x="1915791" y="651379"/>
                    <a:pt x="1918862" y="650014"/>
                  </a:cubicBezTo>
                  <a:cubicBezTo>
                    <a:pt x="1917155" y="656415"/>
                    <a:pt x="1915534" y="662816"/>
                    <a:pt x="1913828" y="669217"/>
                  </a:cubicBezTo>
                  <a:cubicBezTo>
                    <a:pt x="1909051" y="671778"/>
                    <a:pt x="1904358" y="674424"/>
                    <a:pt x="1899665" y="677069"/>
                  </a:cubicBezTo>
                  <a:lnTo>
                    <a:pt x="1897191" y="678435"/>
                  </a:lnTo>
                  <a:cubicBezTo>
                    <a:pt x="1899922" y="671010"/>
                    <a:pt x="1902652" y="663584"/>
                    <a:pt x="1905297" y="656159"/>
                  </a:cubicBezTo>
                  <a:lnTo>
                    <a:pt x="1909818" y="654025"/>
                  </a:lnTo>
                  <a:close/>
                  <a:moveTo>
                    <a:pt x="1947102" y="632262"/>
                  </a:moveTo>
                  <a:lnTo>
                    <a:pt x="1947102" y="632262"/>
                  </a:lnTo>
                  <a:cubicBezTo>
                    <a:pt x="1947102" y="632262"/>
                    <a:pt x="1947016" y="632262"/>
                    <a:pt x="1947016" y="632262"/>
                  </a:cubicBezTo>
                  <a:lnTo>
                    <a:pt x="1946932" y="632262"/>
                  </a:lnTo>
                  <a:cubicBezTo>
                    <a:pt x="1946932" y="632262"/>
                    <a:pt x="1946932" y="632262"/>
                    <a:pt x="1946932" y="632262"/>
                  </a:cubicBezTo>
                  <a:cubicBezTo>
                    <a:pt x="1940106" y="635761"/>
                    <a:pt x="1933366" y="639345"/>
                    <a:pt x="1926711" y="643015"/>
                  </a:cubicBezTo>
                  <a:cubicBezTo>
                    <a:pt x="1928417" y="637980"/>
                    <a:pt x="1930124" y="632944"/>
                    <a:pt x="1931830" y="627909"/>
                  </a:cubicBezTo>
                  <a:cubicBezTo>
                    <a:pt x="1936437" y="625946"/>
                    <a:pt x="1941045" y="623983"/>
                    <a:pt x="1945652" y="621934"/>
                  </a:cubicBezTo>
                  <a:cubicBezTo>
                    <a:pt x="1948211" y="622105"/>
                    <a:pt x="1950770" y="622190"/>
                    <a:pt x="1953415" y="622105"/>
                  </a:cubicBezTo>
                  <a:cubicBezTo>
                    <a:pt x="1951880" y="625177"/>
                    <a:pt x="1950344" y="628335"/>
                    <a:pt x="1948894" y="631408"/>
                  </a:cubicBezTo>
                  <a:cubicBezTo>
                    <a:pt x="1948382" y="631664"/>
                    <a:pt x="1947784" y="631920"/>
                    <a:pt x="1947273" y="632091"/>
                  </a:cubicBezTo>
                  <a:close/>
                  <a:moveTo>
                    <a:pt x="1955804" y="622190"/>
                  </a:moveTo>
                  <a:cubicBezTo>
                    <a:pt x="1962459" y="622020"/>
                    <a:pt x="1969199" y="621337"/>
                    <a:pt x="1975939" y="620056"/>
                  </a:cubicBezTo>
                  <a:cubicBezTo>
                    <a:pt x="1968261" y="623129"/>
                    <a:pt x="1960667" y="626287"/>
                    <a:pt x="1953159" y="629616"/>
                  </a:cubicBezTo>
                  <a:cubicBezTo>
                    <a:pt x="1954012" y="627141"/>
                    <a:pt x="1954951" y="624665"/>
                    <a:pt x="1955804" y="622190"/>
                  </a:cubicBezTo>
                  <a:close/>
                  <a:moveTo>
                    <a:pt x="1933451" y="622788"/>
                  </a:moveTo>
                  <a:cubicBezTo>
                    <a:pt x="1933622" y="622190"/>
                    <a:pt x="1933792" y="621508"/>
                    <a:pt x="1933963" y="620910"/>
                  </a:cubicBezTo>
                  <a:cubicBezTo>
                    <a:pt x="1935158" y="621081"/>
                    <a:pt x="1936352" y="621251"/>
                    <a:pt x="1937546" y="621337"/>
                  </a:cubicBezTo>
                  <a:cubicBezTo>
                    <a:pt x="1936181" y="621849"/>
                    <a:pt x="1934816" y="622276"/>
                    <a:pt x="1933451" y="622788"/>
                  </a:cubicBezTo>
                  <a:close/>
                  <a:moveTo>
                    <a:pt x="1925431" y="599402"/>
                  </a:moveTo>
                  <a:cubicBezTo>
                    <a:pt x="1925431" y="599402"/>
                    <a:pt x="1925943" y="599146"/>
                    <a:pt x="1926199" y="599061"/>
                  </a:cubicBezTo>
                  <a:lnTo>
                    <a:pt x="1935413" y="595476"/>
                  </a:lnTo>
                  <a:cubicBezTo>
                    <a:pt x="1934816" y="597354"/>
                    <a:pt x="1934134" y="599146"/>
                    <a:pt x="1933537" y="601024"/>
                  </a:cubicBezTo>
                  <a:cubicBezTo>
                    <a:pt x="1930892" y="600512"/>
                    <a:pt x="1928162" y="600000"/>
                    <a:pt x="1925517" y="599402"/>
                  </a:cubicBezTo>
                  <a:close/>
                  <a:moveTo>
                    <a:pt x="1935499" y="595135"/>
                  </a:moveTo>
                  <a:lnTo>
                    <a:pt x="1925772" y="597781"/>
                  </a:lnTo>
                  <a:cubicBezTo>
                    <a:pt x="1925772" y="597781"/>
                    <a:pt x="1925090" y="597951"/>
                    <a:pt x="1924749" y="598037"/>
                  </a:cubicBezTo>
                  <a:cubicBezTo>
                    <a:pt x="1927479" y="588307"/>
                    <a:pt x="1930038" y="578492"/>
                    <a:pt x="1932513" y="568677"/>
                  </a:cubicBezTo>
                  <a:cubicBezTo>
                    <a:pt x="1936267" y="569786"/>
                    <a:pt x="1939935" y="570640"/>
                    <a:pt x="1943689" y="571237"/>
                  </a:cubicBezTo>
                  <a:cubicBezTo>
                    <a:pt x="1940874" y="579175"/>
                    <a:pt x="1938144" y="587112"/>
                    <a:pt x="1935413" y="595049"/>
                  </a:cubicBezTo>
                  <a:close/>
                  <a:moveTo>
                    <a:pt x="1935413" y="557496"/>
                  </a:moveTo>
                  <a:cubicBezTo>
                    <a:pt x="1936181" y="554338"/>
                    <a:pt x="1936949" y="551095"/>
                    <a:pt x="1937717" y="547937"/>
                  </a:cubicBezTo>
                  <a:cubicBezTo>
                    <a:pt x="1939082" y="546913"/>
                    <a:pt x="1940447" y="545889"/>
                    <a:pt x="1941812" y="544950"/>
                  </a:cubicBezTo>
                  <a:cubicBezTo>
                    <a:pt x="1944201" y="545377"/>
                    <a:pt x="1946504" y="545718"/>
                    <a:pt x="1948894" y="546145"/>
                  </a:cubicBezTo>
                  <a:cubicBezTo>
                    <a:pt x="1947016" y="547766"/>
                    <a:pt x="1945225" y="549388"/>
                    <a:pt x="1943433" y="550924"/>
                  </a:cubicBezTo>
                  <a:lnTo>
                    <a:pt x="1937291" y="556813"/>
                  </a:lnTo>
                  <a:cubicBezTo>
                    <a:pt x="1937291" y="556813"/>
                    <a:pt x="1937461" y="557070"/>
                    <a:pt x="1937461" y="557070"/>
                  </a:cubicBezTo>
                  <a:lnTo>
                    <a:pt x="1944201" y="551863"/>
                  </a:lnTo>
                  <a:cubicBezTo>
                    <a:pt x="1946504" y="550242"/>
                    <a:pt x="1948808" y="548535"/>
                    <a:pt x="1951112" y="546998"/>
                  </a:cubicBezTo>
                  <a:cubicBezTo>
                    <a:pt x="1951282" y="546913"/>
                    <a:pt x="1951453" y="546742"/>
                    <a:pt x="1951624" y="546657"/>
                  </a:cubicBezTo>
                  <a:cubicBezTo>
                    <a:pt x="1951794" y="546657"/>
                    <a:pt x="1952050" y="546657"/>
                    <a:pt x="1952221" y="546742"/>
                  </a:cubicBezTo>
                  <a:lnTo>
                    <a:pt x="1948637" y="557070"/>
                  </a:lnTo>
                  <a:cubicBezTo>
                    <a:pt x="1948296" y="558008"/>
                    <a:pt x="1947955" y="558947"/>
                    <a:pt x="1947614" y="559886"/>
                  </a:cubicBezTo>
                  <a:cubicBezTo>
                    <a:pt x="1943519" y="559459"/>
                    <a:pt x="1939338" y="558691"/>
                    <a:pt x="1935243" y="557582"/>
                  </a:cubicBezTo>
                  <a:close/>
                  <a:moveTo>
                    <a:pt x="1950685" y="557752"/>
                  </a:moveTo>
                  <a:lnTo>
                    <a:pt x="1953586" y="546913"/>
                  </a:lnTo>
                  <a:cubicBezTo>
                    <a:pt x="1953586" y="546913"/>
                    <a:pt x="1953757" y="546913"/>
                    <a:pt x="1953842" y="546913"/>
                  </a:cubicBezTo>
                  <a:lnTo>
                    <a:pt x="1953842" y="546913"/>
                  </a:lnTo>
                  <a:cubicBezTo>
                    <a:pt x="1953842" y="546913"/>
                    <a:pt x="1953842" y="546913"/>
                    <a:pt x="1953842" y="546913"/>
                  </a:cubicBezTo>
                  <a:cubicBezTo>
                    <a:pt x="1953842" y="546913"/>
                    <a:pt x="1953842" y="546913"/>
                    <a:pt x="1953842" y="546913"/>
                  </a:cubicBezTo>
                  <a:lnTo>
                    <a:pt x="1953842" y="546913"/>
                  </a:lnTo>
                  <a:cubicBezTo>
                    <a:pt x="1957169" y="547169"/>
                    <a:pt x="1960497" y="547340"/>
                    <a:pt x="1963824" y="547596"/>
                  </a:cubicBezTo>
                  <a:lnTo>
                    <a:pt x="1960753" y="549900"/>
                  </a:lnTo>
                  <a:cubicBezTo>
                    <a:pt x="1960753" y="549900"/>
                    <a:pt x="1960838" y="550156"/>
                    <a:pt x="1960923" y="550156"/>
                  </a:cubicBezTo>
                  <a:lnTo>
                    <a:pt x="1965104" y="547681"/>
                  </a:lnTo>
                  <a:cubicBezTo>
                    <a:pt x="1970649" y="548022"/>
                    <a:pt x="1976195" y="548278"/>
                    <a:pt x="1981655" y="548449"/>
                  </a:cubicBezTo>
                  <a:cubicBezTo>
                    <a:pt x="1979096" y="550839"/>
                    <a:pt x="1976622" y="553229"/>
                    <a:pt x="1974062" y="555533"/>
                  </a:cubicBezTo>
                  <a:lnTo>
                    <a:pt x="1970479" y="558862"/>
                  </a:lnTo>
                  <a:cubicBezTo>
                    <a:pt x="1963739" y="560142"/>
                    <a:pt x="1956913" y="560569"/>
                    <a:pt x="1949917" y="560057"/>
                  </a:cubicBezTo>
                  <a:cubicBezTo>
                    <a:pt x="1950088" y="559288"/>
                    <a:pt x="1950344" y="558520"/>
                    <a:pt x="1950515" y="557752"/>
                  </a:cubicBezTo>
                  <a:close/>
                  <a:moveTo>
                    <a:pt x="1975598" y="557155"/>
                  </a:moveTo>
                  <a:cubicBezTo>
                    <a:pt x="1979522" y="554338"/>
                    <a:pt x="1983532" y="551522"/>
                    <a:pt x="1987457" y="548791"/>
                  </a:cubicBezTo>
                  <a:cubicBezTo>
                    <a:pt x="1989931" y="548876"/>
                    <a:pt x="1992405" y="548961"/>
                    <a:pt x="1994794" y="549132"/>
                  </a:cubicBezTo>
                  <a:lnTo>
                    <a:pt x="1996756" y="549132"/>
                  </a:lnTo>
                  <a:cubicBezTo>
                    <a:pt x="1989760" y="553314"/>
                    <a:pt x="1982167" y="556301"/>
                    <a:pt x="1974148" y="558179"/>
                  </a:cubicBezTo>
                  <a:lnTo>
                    <a:pt x="1975513" y="557155"/>
                  </a:lnTo>
                  <a:close/>
                  <a:moveTo>
                    <a:pt x="1999146" y="547766"/>
                  </a:moveTo>
                  <a:lnTo>
                    <a:pt x="1995135" y="547084"/>
                  </a:lnTo>
                  <a:cubicBezTo>
                    <a:pt x="1993771" y="546828"/>
                    <a:pt x="1992320" y="546572"/>
                    <a:pt x="1990955" y="546316"/>
                  </a:cubicBezTo>
                  <a:cubicBezTo>
                    <a:pt x="1996756" y="542219"/>
                    <a:pt x="2002473" y="538037"/>
                    <a:pt x="2008104" y="533769"/>
                  </a:cubicBezTo>
                  <a:cubicBezTo>
                    <a:pt x="2008104" y="533769"/>
                    <a:pt x="2008104" y="533769"/>
                    <a:pt x="2008104" y="533769"/>
                  </a:cubicBezTo>
                  <a:cubicBezTo>
                    <a:pt x="2008104" y="533769"/>
                    <a:pt x="2008104" y="533769"/>
                    <a:pt x="2008104" y="533769"/>
                  </a:cubicBezTo>
                  <a:cubicBezTo>
                    <a:pt x="2008104" y="533769"/>
                    <a:pt x="2008104" y="533769"/>
                    <a:pt x="2008104" y="533769"/>
                  </a:cubicBezTo>
                  <a:cubicBezTo>
                    <a:pt x="2008104" y="533769"/>
                    <a:pt x="2008104" y="533769"/>
                    <a:pt x="2008104" y="533769"/>
                  </a:cubicBezTo>
                  <a:cubicBezTo>
                    <a:pt x="2008957" y="533001"/>
                    <a:pt x="2009810" y="532233"/>
                    <a:pt x="2010663" y="531465"/>
                  </a:cubicBezTo>
                  <a:lnTo>
                    <a:pt x="2018171" y="531465"/>
                  </a:lnTo>
                  <a:cubicBezTo>
                    <a:pt x="2012711" y="537866"/>
                    <a:pt x="2006227" y="543414"/>
                    <a:pt x="1999146" y="547852"/>
                  </a:cubicBezTo>
                  <a:close/>
                  <a:moveTo>
                    <a:pt x="2018683" y="530953"/>
                  </a:moveTo>
                  <a:lnTo>
                    <a:pt x="2012113" y="530099"/>
                  </a:lnTo>
                  <a:cubicBezTo>
                    <a:pt x="2018000" y="524808"/>
                    <a:pt x="2023802" y="519345"/>
                    <a:pt x="2029604" y="513883"/>
                  </a:cubicBezTo>
                  <a:cubicBezTo>
                    <a:pt x="2026703" y="520028"/>
                    <a:pt x="2023034" y="525747"/>
                    <a:pt x="2018598" y="530868"/>
                  </a:cubicBezTo>
                  <a:close/>
                  <a:moveTo>
                    <a:pt x="2032249" y="507738"/>
                  </a:moveTo>
                  <a:cubicBezTo>
                    <a:pt x="2031310" y="508421"/>
                    <a:pt x="2030371" y="509018"/>
                    <a:pt x="2029519" y="509701"/>
                  </a:cubicBezTo>
                  <a:lnTo>
                    <a:pt x="2027044" y="509530"/>
                  </a:lnTo>
                  <a:cubicBezTo>
                    <a:pt x="2029092" y="507994"/>
                    <a:pt x="2031224" y="506458"/>
                    <a:pt x="2033273" y="504836"/>
                  </a:cubicBezTo>
                  <a:cubicBezTo>
                    <a:pt x="2032931" y="505775"/>
                    <a:pt x="2032675" y="506714"/>
                    <a:pt x="2032334" y="507653"/>
                  </a:cubicBezTo>
                  <a:close/>
                  <a:moveTo>
                    <a:pt x="2017403" y="509018"/>
                  </a:moveTo>
                  <a:lnTo>
                    <a:pt x="2015270" y="509018"/>
                  </a:lnTo>
                  <a:cubicBezTo>
                    <a:pt x="2021072" y="505092"/>
                    <a:pt x="2026788" y="501166"/>
                    <a:pt x="2032419" y="497155"/>
                  </a:cubicBezTo>
                  <a:lnTo>
                    <a:pt x="2035747" y="494680"/>
                  </a:lnTo>
                  <a:cubicBezTo>
                    <a:pt x="2035490" y="496045"/>
                    <a:pt x="2035235" y="497411"/>
                    <a:pt x="2034894" y="498776"/>
                  </a:cubicBezTo>
                  <a:cubicBezTo>
                    <a:pt x="2029007" y="502190"/>
                    <a:pt x="2023205" y="505519"/>
                    <a:pt x="2017403" y="509018"/>
                  </a:cubicBezTo>
                  <a:close/>
                  <a:moveTo>
                    <a:pt x="2036088" y="492546"/>
                  </a:moveTo>
                  <a:lnTo>
                    <a:pt x="2031395" y="495277"/>
                  </a:lnTo>
                  <a:cubicBezTo>
                    <a:pt x="2030457" y="495789"/>
                    <a:pt x="2029433" y="496301"/>
                    <a:pt x="2028495" y="496899"/>
                  </a:cubicBezTo>
                  <a:cubicBezTo>
                    <a:pt x="2031054" y="495277"/>
                    <a:pt x="2033614" y="493741"/>
                    <a:pt x="2036173" y="492119"/>
                  </a:cubicBezTo>
                  <a:cubicBezTo>
                    <a:pt x="2036173" y="492290"/>
                    <a:pt x="2036173" y="492461"/>
                    <a:pt x="2036173" y="492546"/>
                  </a:cubicBezTo>
                  <a:close/>
                  <a:moveTo>
                    <a:pt x="2020816" y="496131"/>
                  </a:moveTo>
                  <a:lnTo>
                    <a:pt x="2006654" y="496472"/>
                  </a:lnTo>
                  <a:cubicBezTo>
                    <a:pt x="2005544" y="496472"/>
                    <a:pt x="2004350" y="496472"/>
                    <a:pt x="2003241" y="496472"/>
                  </a:cubicBezTo>
                  <a:cubicBezTo>
                    <a:pt x="2010834" y="491181"/>
                    <a:pt x="2018512" y="486060"/>
                    <a:pt x="2026362" y="481024"/>
                  </a:cubicBezTo>
                  <a:lnTo>
                    <a:pt x="2033955" y="480683"/>
                  </a:lnTo>
                  <a:cubicBezTo>
                    <a:pt x="2033955" y="480683"/>
                    <a:pt x="2033955" y="480427"/>
                    <a:pt x="2033955" y="480341"/>
                  </a:cubicBezTo>
                  <a:lnTo>
                    <a:pt x="2027897" y="480000"/>
                  </a:lnTo>
                  <a:cubicBezTo>
                    <a:pt x="2030713" y="478207"/>
                    <a:pt x="2033614" y="476415"/>
                    <a:pt x="2036515" y="474623"/>
                  </a:cubicBezTo>
                  <a:cubicBezTo>
                    <a:pt x="2036941" y="479146"/>
                    <a:pt x="2036941" y="483670"/>
                    <a:pt x="2036515" y="488193"/>
                  </a:cubicBezTo>
                  <a:cubicBezTo>
                    <a:pt x="2031310" y="490839"/>
                    <a:pt x="2026020" y="493399"/>
                    <a:pt x="2020816" y="496045"/>
                  </a:cubicBezTo>
                  <a:close/>
                  <a:moveTo>
                    <a:pt x="2029348" y="475050"/>
                  </a:moveTo>
                  <a:cubicBezTo>
                    <a:pt x="2026362" y="476501"/>
                    <a:pt x="2023375" y="478122"/>
                    <a:pt x="2020390" y="479658"/>
                  </a:cubicBezTo>
                  <a:lnTo>
                    <a:pt x="2016721" y="479488"/>
                  </a:lnTo>
                  <a:cubicBezTo>
                    <a:pt x="2011090" y="479232"/>
                    <a:pt x="2005459" y="478890"/>
                    <a:pt x="1999828" y="478634"/>
                  </a:cubicBezTo>
                  <a:cubicBezTo>
                    <a:pt x="2006397" y="474879"/>
                    <a:pt x="2012882" y="471124"/>
                    <a:pt x="2019451" y="467368"/>
                  </a:cubicBezTo>
                  <a:lnTo>
                    <a:pt x="2033443" y="459601"/>
                  </a:lnTo>
                  <a:cubicBezTo>
                    <a:pt x="2034637" y="463442"/>
                    <a:pt x="2035490" y="467454"/>
                    <a:pt x="2036088" y="471465"/>
                  </a:cubicBezTo>
                  <a:lnTo>
                    <a:pt x="2029348" y="475050"/>
                  </a:lnTo>
                  <a:close/>
                  <a:moveTo>
                    <a:pt x="2018598" y="465491"/>
                  </a:moveTo>
                  <a:cubicBezTo>
                    <a:pt x="2009469" y="469673"/>
                    <a:pt x="2000255" y="473940"/>
                    <a:pt x="1991211" y="478293"/>
                  </a:cubicBezTo>
                  <a:cubicBezTo>
                    <a:pt x="1989760" y="478293"/>
                    <a:pt x="1988396" y="478293"/>
                    <a:pt x="1986945" y="478207"/>
                  </a:cubicBezTo>
                  <a:cubicBezTo>
                    <a:pt x="1995647" y="472916"/>
                    <a:pt x="2004350" y="467710"/>
                    <a:pt x="2013223" y="462589"/>
                  </a:cubicBezTo>
                  <a:cubicBezTo>
                    <a:pt x="2018683" y="459516"/>
                    <a:pt x="2024143" y="456444"/>
                    <a:pt x="2029604" y="453456"/>
                  </a:cubicBezTo>
                  <a:cubicBezTo>
                    <a:pt x="2029604" y="453456"/>
                    <a:pt x="2029604" y="453115"/>
                    <a:pt x="2029433" y="453200"/>
                  </a:cubicBezTo>
                  <a:cubicBezTo>
                    <a:pt x="2023717" y="455676"/>
                    <a:pt x="2018000" y="458150"/>
                    <a:pt x="2012370" y="460711"/>
                  </a:cubicBezTo>
                  <a:cubicBezTo>
                    <a:pt x="1999999" y="466173"/>
                    <a:pt x="1987713" y="471892"/>
                    <a:pt x="1975683" y="477951"/>
                  </a:cubicBezTo>
                  <a:cubicBezTo>
                    <a:pt x="1974062" y="477951"/>
                    <a:pt x="1972441" y="477951"/>
                    <a:pt x="1970820" y="477951"/>
                  </a:cubicBezTo>
                  <a:cubicBezTo>
                    <a:pt x="1984727" y="469417"/>
                    <a:pt x="1998804" y="461053"/>
                    <a:pt x="2013223" y="453371"/>
                  </a:cubicBezTo>
                  <a:cubicBezTo>
                    <a:pt x="2018000" y="450811"/>
                    <a:pt x="2022864" y="448335"/>
                    <a:pt x="2027812" y="445946"/>
                  </a:cubicBezTo>
                  <a:cubicBezTo>
                    <a:pt x="2030030" y="450128"/>
                    <a:pt x="2031822" y="454481"/>
                    <a:pt x="2033273" y="458919"/>
                  </a:cubicBezTo>
                  <a:lnTo>
                    <a:pt x="2018683" y="465661"/>
                  </a:lnTo>
                  <a:close/>
                  <a:moveTo>
                    <a:pt x="2012370" y="451323"/>
                  </a:moveTo>
                  <a:cubicBezTo>
                    <a:pt x="1998634" y="457126"/>
                    <a:pt x="1984983" y="463357"/>
                    <a:pt x="1971673" y="470099"/>
                  </a:cubicBezTo>
                  <a:lnTo>
                    <a:pt x="1973039" y="469331"/>
                  </a:lnTo>
                  <a:cubicBezTo>
                    <a:pt x="1981741" y="464381"/>
                    <a:pt x="1990272" y="459175"/>
                    <a:pt x="1999146" y="454566"/>
                  </a:cubicBezTo>
                  <a:cubicBezTo>
                    <a:pt x="2005459" y="451408"/>
                    <a:pt x="2012113" y="448677"/>
                    <a:pt x="2019110" y="447141"/>
                  </a:cubicBezTo>
                  <a:cubicBezTo>
                    <a:pt x="2019195" y="447141"/>
                    <a:pt x="2019110" y="446799"/>
                    <a:pt x="2019110" y="446885"/>
                  </a:cubicBezTo>
                  <a:cubicBezTo>
                    <a:pt x="2012028" y="447738"/>
                    <a:pt x="2005117" y="449957"/>
                    <a:pt x="1998463" y="452688"/>
                  </a:cubicBezTo>
                  <a:cubicBezTo>
                    <a:pt x="1989078" y="456529"/>
                    <a:pt x="1980120" y="460882"/>
                    <a:pt x="1970991" y="465064"/>
                  </a:cubicBezTo>
                  <a:cubicBezTo>
                    <a:pt x="1961947" y="469331"/>
                    <a:pt x="1952903" y="473684"/>
                    <a:pt x="1943945" y="478293"/>
                  </a:cubicBezTo>
                  <a:lnTo>
                    <a:pt x="1943945" y="478293"/>
                  </a:lnTo>
                  <a:cubicBezTo>
                    <a:pt x="1943945" y="478293"/>
                    <a:pt x="1943774" y="478293"/>
                    <a:pt x="1943774" y="478293"/>
                  </a:cubicBezTo>
                  <a:lnTo>
                    <a:pt x="1943604" y="478293"/>
                  </a:lnTo>
                  <a:cubicBezTo>
                    <a:pt x="1943604" y="478293"/>
                    <a:pt x="1943604" y="478293"/>
                    <a:pt x="1943604" y="478293"/>
                  </a:cubicBezTo>
                  <a:cubicBezTo>
                    <a:pt x="1942580" y="478890"/>
                    <a:pt x="1941641" y="479488"/>
                    <a:pt x="1940618" y="480085"/>
                  </a:cubicBezTo>
                  <a:cubicBezTo>
                    <a:pt x="1937034" y="480427"/>
                    <a:pt x="1933537" y="480853"/>
                    <a:pt x="1929953" y="481280"/>
                  </a:cubicBezTo>
                  <a:cubicBezTo>
                    <a:pt x="1936437" y="477951"/>
                    <a:pt x="1942921" y="474708"/>
                    <a:pt x="1949406" y="471550"/>
                  </a:cubicBezTo>
                  <a:lnTo>
                    <a:pt x="1949406" y="471550"/>
                  </a:lnTo>
                  <a:cubicBezTo>
                    <a:pt x="1949406" y="471550"/>
                    <a:pt x="1949406" y="471550"/>
                    <a:pt x="1949406" y="471550"/>
                  </a:cubicBezTo>
                  <a:lnTo>
                    <a:pt x="1949406" y="471550"/>
                  </a:lnTo>
                  <a:cubicBezTo>
                    <a:pt x="1949406" y="471550"/>
                    <a:pt x="1949406" y="471550"/>
                    <a:pt x="1949406" y="471550"/>
                  </a:cubicBezTo>
                  <a:cubicBezTo>
                    <a:pt x="1967919" y="461223"/>
                    <a:pt x="1986689" y="451237"/>
                    <a:pt x="2005885" y="442105"/>
                  </a:cubicBezTo>
                  <a:cubicBezTo>
                    <a:pt x="2010919" y="439715"/>
                    <a:pt x="2015867" y="437496"/>
                    <a:pt x="2020987" y="435192"/>
                  </a:cubicBezTo>
                  <a:cubicBezTo>
                    <a:pt x="2023375" y="438350"/>
                    <a:pt x="2025508" y="441678"/>
                    <a:pt x="2027386" y="445092"/>
                  </a:cubicBezTo>
                  <a:cubicBezTo>
                    <a:pt x="2022352" y="447141"/>
                    <a:pt x="2017318" y="449104"/>
                    <a:pt x="2012370" y="451237"/>
                  </a:cubicBezTo>
                  <a:close/>
                  <a:moveTo>
                    <a:pt x="2005288" y="440227"/>
                  </a:moveTo>
                  <a:cubicBezTo>
                    <a:pt x="1998378" y="442788"/>
                    <a:pt x="1991467" y="445519"/>
                    <a:pt x="1984642" y="448335"/>
                  </a:cubicBezTo>
                  <a:cubicBezTo>
                    <a:pt x="1994282" y="442788"/>
                    <a:pt x="2003753" y="437155"/>
                    <a:pt x="2013223" y="431437"/>
                  </a:cubicBezTo>
                  <a:cubicBezTo>
                    <a:pt x="2014246" y="430839"/>
                    <a:pt x="2015270" y="430156"/>
                    <a:pt x="2016294" y="429559"/>
                  </a:cubicBezTo>
                  <a:cubicBezTo>
                    <a:pt x="2017830" y="431181"/>
                    <a:pt x="2019195" y="432887"/>
                    <a:pt x="2020560" y="434680"/>
                  </a:cubicBezTo>
                  <a:cubicBezTo>
                    <a:pt x="2015441" y="436472"/>
                    <a:pt x="2010408" y="438350"/>
                    <a:pt x="2005288" y="440227"/>
                  </a:cubicBezTo>
                  <a:close/>
                  <a:moveTo>
                    <a:pt x="2012370" y="429559"/>
                  </a:moveTo>
                  <a:cubicBezTo>
                    <a:pt x="1994368" y="438350"/>
                    <a:pt x="1976195" y="446714"/>
                    <a:pt x="1958108" y="455163"/>
                  </a:cubicBezTo>
                  <a:lnTo>
                    <a:pt x="1958108" y="455163"/>
                  </a:lnTo>
                  <a:cubicBezTo>
                    <a:pt x="1958108" y="455163"/>
                    <a:pt x="1957937" y="455163"/>
                    <a:pt x="1957937" y="455163"/>
                  </a:cubicBezTo>
                  <a:lnTo>
                    <a:pt x="1957766" y="455163"/>
                  </a:lnTo>
                  <a:cubicBezTo>
                    <a:pt x="1957766" y="455163"/>
                    <a:pt x="1957766" y="455163"/>
                    <a:pt x="1957766" y="455163"/>
                  </a:cubicBezTo>
                  <a:cubicBezTo>
                    <a:pt x="1948382" y="460199"/>
                    <a:pt x="1938912" y="465235"/>
                    <a:pt x="1929526" y="470185"/>
                  </a:cubicBezTo>
                  <a:cubicBezTo>
                    <a:pt x="1929697" y="469502"/>
                    <a:pt x="1929953" y="468819"/>
                    <a:pt x="1930124" y="468222"/>
                  </a:cubicBezTo>
                  <a:lnTo>
                    <a:pt x="1930465" y="467283"/>
                  </a:lnTo>
                  <a:cubicBezTo>
                    <a:pt x="1938229" y="463613"/>
                    <a:pt x="1946078" y="460028"/>
                    <a:pt x="1953842" y="456358"/>
                  </a:cubicBezTo>
                  <a:lnTo>
                    <a:pt x="1953842" y="456358"/>
                  </a:lnTo>
                  <a:cubicBezTo>
                    <a:pt x="1953842" y="456358"/>
                    <a:pt x="1953842" y="456358"/>
                    <a:pt x="1953842" y="456358"/>
                  </a:cubicBezTo>
                  <a:lnTo>
                    <a:pt x="1953842" y="456358"/>
                  </a:lnTo>
                  <a:cubicBezTo>
                    <a:pt x="1953842" y="456358"/>
                    <a:pt x="1953842" y="456358"/>
                    <a:pt x="1953842" y="456358"/>
                  </a:cubicBezTo>
                  <a:cubicBezTo>
                    <a:pt x="1970223" y="447311"/>
                    <a:pt x="1986689" y="438350"/>
                    <a:pt x="2003070" y="429303"/>
                  </a:cubicBezTo>
                  <a:lnTo>
                    <a:pt x="2011516" y="424779"/>
                  </a:lnTo>
                  <a:cubicBezTo>
                    <a:pt x="2012711" y="425889"/>
                    <a:pt x="2013820" y="426998"/>
                    <a:pt x="2014844" y="428108"/>
                  </a:cubicBezTo>
                  <a:cubicBezTo>
                    <a:pt x="2013991" y="428535"/>
                    <a:pt x="2013052" y="429047"/>
                    <a:pt x="2012199" y="429473"/>
                  </a:cubicBezTo>
                  <a:close/>
                  <a:moveTo>
                    <a:pt x="2002473" y="427425"/>
                  </a:moveTo>
                  <a:cubicBezTo>
                    <a:pt x="1985239" y="434765"/>
                    <a:pt x="1967919" y="442105"/>
                    <a:pt x="1950941" y="450128"/>
                  </a:cubicBezTo>
                  <a:lnTo>
                    <a:pt x="1950941" y="450128"/>
                  </a:lnTo>
                  <a:cubicBezTo>
                    <a:pt x="1950941" y="450128"/>
                    <a:pt x="1950856" y="450128"/>
                    <a:pt x="1950856" y="450128"/>
                  </a:cubicBezTo>
                  <a:lnTo>
                    <a:pt x="1950770" y="450128"/>
                  </a:lnTo>
                  <a:cubicBezTo>
                    <a:pt x="1950770" y="450128"/>
                    <a:pt x="1950770" y="450128"/>
                    <a:pt x="1950770" y="450128"/>
                  </a:cubicBezTo>
                  <a:cubicBezTo>
                    <a:pt x="1944799" y="453371"/>
                    <a:pt x="1938826" y="456785"/>
                    <a:pt x="1932854" y="460114"/>
                  </a:cubicBezTo>
                  <a:lnTo>
                    <a:pt x="1934816" y="454054"/>
                  </a:lnTo>
                  <a:lnTo>
                    <a:pt x="1954524" y="444239"/>
                  </a:lnTo>
                  <a:lnTo>
                    <a:pt x="1954524" y="444239"/>
                  </a:lnTo>
                  <a:cubicBezTo>
                    <a:pt x="1954524" y="444239"/>
                    <a:pt x="1954524" y="444239"/>
                    <a:pt x="1954524" y="444239"/>
                  </a:cubicBezTo>
                  <a:lnTo>
                    <a:pt x="1954524" y="444239"/>
                  </a:lnTo>
                  <a:cubicBezTo>
                    <a:pt x="1954524" y="444239"/>
                    <a:pt x="1954524" y="444239"/>
                    <a:pt x="1954524" y="444239"/>
                  </a:cubicBezTo>
                  <a:cubicBezTo>
                    <a:pt x="1970564" y="435192"/>
                    <a:pt x="1986518" y="426145"/>
                    <a:pt x="2002729" y="417439"/>
                  </a:cubicBezTo>
                  <a:cubicBezTo>
                    <a:pt x="2005544" y="419402"/>
                    <a:pt x="2008189" y="421536"/>
                    <a:pt x="2010663" y="423755"/>
                  </a:cubicBezTo>
                  <a:lnTo>
                    <a:pt x="2002473" y="427254"/>
                  </a:lnTo>
                  <a:close/>
                  <a:moveTo>
                    <a:pt x="1951368" y="438179"/>
                  </a:moveTo>
                  <a:lnTo>
                    <a:pt x="1951368" y="438179"/>
                  </a:lnTo>
                  <a:cubicBezTo>
                    <a:pt x="1951368" y="438179"/>
                    <a:pt x="1951197" y="438179"/>
                    <a:pt x="1951197" y="438179"/>
                  </a:cubicBezTo>
                  <a:lnTo>
                    <a:pt x="1951027" y="438179"/>
                  </a:lnTo>
                  <a:cubicBezTo>
                    <a:pt x="1951027" y="438179"/>
                    <a:pt x="1951027" y="438179"/>
                    <a:pt x="1951027" y="438179"/>
                  </a:cubicBezTo>
                  <a:cubicBezTo>
                    <a:pt x="1946420" y="440825"/>
                    <a:pt x="1941812" y="443470"/>
                    <a:pt x="1937205" y="446202"/>
                  </a:cubicBezTo>
                  <a:lnTo>
                    <a:pt x="1938741" y="441422"/>
                  </a:lnTo>
                  <a:cubicBezTo>
                    <a:pt x="1941045" y="440313"/>
                    <a:pt x="1943433" y="439203"/>
                    <a:pt x="1945737" y="438008"/>
                  </a:cubicBezTo>
                  <a:lnTo>
                    <a:pt x="1945737" y="438008"/>
                  </a:lnTo>
                  <a:cubicBezTo>
                    <a:pt x="1945737" y="438008"/>
                    <a:pt x="1945737" y="438008"/>
                    <a:pt x="1945737" y="438008"/>
                  </a:cubicBezTo>
                  <a:lnTo>
                    <a:pt x="1945737" y="438008"/>
                  </a:lnTo>
                  <a:cubicBezTo>
                    <a:pt x="1945737" y="438008"/>
                    <a:pt x="1945737" y="438008"/>
                    <a:pt x="1945737" y="438008"/>
                  </a:cubicBezTo>
                  <a:cubicBezTo>
                    <a:pt x="1958876" y="430327"/>
                    <a:pt x="1971844" y="422304"/>
                    <a:pt x="1984983" y="414452"/>
                  </a:cubicBezTo>
                  <a:lnTo>
                    <a:pt x="1991211" y="410782"/>
                  </a:lnTo>
                  <a:cubicBezTo>
                    <a:pt x="1994282" y="412318"/>
                    <a:pt x="1997268" y="413940"/>
                    <a:pt x="2000084" y="415818"/>
                  </a:cubicBezTo>
                  <a:cubicBezTo>
                    <a:pt x="1983618" y="422816"/>
                    <a:pt x="1967237" y="430071"/>
                    <a:pt x="1951197" y="438094"/>
                  </a:cubicBezTo>
                  <a:close/>
                  <a:moveTo>
                    <a:pt x="1984215" y="412745"/>
                  </a:moveTo>
                  <a:cubicBezTo>
                    <a:pt x="1970308" y="418976"/>
                    <a:pt x="1956316" y="425206"/>
                    <a:pt x="1942580" y="432034"/>
                  </a:cubicBezTo>
                  <a:lnTo>
                    <a:pt x="1942580" y="432034"/>
                  </a:lnTo>
                  <a:cubicBezTo>
                    <a:pt x="1942580" y="432034"/>
                    <a:pt x="1942495" y="432034"/>
                    <a:pt x="1942495" y="432034"/>
                  </a:cubicBezTo>
                  <a:lnTo>
                    <a:pt x="1942409" y="432034"/>
                  </a:lnTo>
                  <a:cubicBezTo>
                    <a:pt x="1942409" y="432034"/>
                    <a:pt x="1942409" y="432034"/>
                    <a:pt x="1942409" y="432034"/>
                  </a:cubicBezTo>
                  <a:cubicBezTo>
                    <a:pt x="1938826" y="434168"/>
                    <a:pt x="1935243" y="436301"/>
                    <a:pt x="1931659" y="438520"/>
                  </a:cubicBezTo>
                  <a:lnTo>
                    <a:pt x="1933622" y="433570"/>
                  </a:lnTo>
                  <a:cubicBezTo>
                    <a:pt x="1947614" y="425462"/>
                    <a:pt x="1961606" y="417354"/>
                    <a:pt x="1975768" y="409417"/>
                  </a:cubicBezTo>
                  <a:lnTo>
                    <a:pt x="1980717" y="406685"/>
                  </a:lnTo>
                  <a:cubicBezTo>
                    <a:pt x="1981741" y="407027"/>
                    <a:pt x="1982764" y="407368"/>
                    <a:pt x="1983703" y="407710"/>
                  </a:cubicBezTo>
                  <a:cubicBezTo>
                    <a:pt x="1985751" y="408478"/>
                    <a:pt x="1987798" y="409331"/>
                    <a:pt x="1989760" y="410270"/>
                  </a:cubicBezTo>
                  <a:lnTo>
                    <a:pt x="1984215" y="412745"/>
                  </a:lnTo>
                  <a:close/>
                  <a:moveTo>
                    <a:pt x="1975001" y="407539"/>
                  </a:moveTo>
                  <a:cubicBezTo>
                    <a:pt x="1962289" y="413257"/>
                    <a:pt x="1949661" y="418976"/>
                    <a:pt x="1937120" y="425035"/>
                  </a:cubicBezTo>
                  <a:lnTo>
                    <a:pt x="1939082" y="420171"/>
                  </a:lnTo>
                  <a:cubicBezTo>
                    <a:pt x="1948637" y="414538"/>
                    <a:pt x="1958278" y="408990"/>
                    <a:pt x="1967919" y="403527"/>
                  </a:cubicBezTo>
                  <a:cubicBezTo>
                    <a:pt x="1971418" y="404125"/>
                    <a:pt x="1974915" y="404893"/>
                    <a:pt x="1978498" y="406003"/>
                  </a:cubicBezTo>
                  <a:lnTo>
                    <a:pt x="1975001" y="407539"/>
                  </a:lnTo>
                  <a:close/>
                  <a:moveTo>
                    <a:pt x="1927394" y="418890"/>
                  </a:moveTo>
                  <a:lnTo>
                    <a:pt x="1927394" y="418890"/>
                  </a:lnTo>
                  <a:cubicBezTo>
                    <a:pt x="1927394" y="418890"/>
                    <a:pt x="1927308" y="418890"/>
                    <a:pt x="1927308" y="418890"/>
                  </a:cubicBezTo>
                  <a:lnTo>
                    <a:pt x="1927223" y="418890"/>
                  </a:lnTo>
                  <a:cubicBezTo>
                    <a:pt x="1927223" y="418890"/>
                    <a:pt x="1927223" y="418890"/>
                    <a:pt x="1927223" y="418890"/>
                  </a:cubicBezTo>
                  <a:cubicBezTo>
                    <a:pt x="1918094" y="424182"/>
                    <a:pt x="1909136" y="429900"/>
                    <a:pt x="1900263" y="435789"/>
                  </a:cubicBezTo>
                  <a:cubicBezTo>
                    <a:pt x="1900519" y="435107"/>
                    <a:pt x="1900860" y="434338"/>
                    <a:pt x="1901116" y="433655"/>
                  </a:cubicBezTo>
                  <a:cubicBezTo>
                    <a:pt x="1905467" y="431181"/>
                    <a:pt x="1909904" y="428705"/>
                    <a:pt x="1914340" y="426316"/>
                  </a:cubicBezTo>
                  <a:lnTo>
                    <a:pt x="1914340" y="426316"/>
                  </a:lnTo>
                  <a:cubicBezTo>
                    <a:pt x="1914340" y="426316"/>
                    <a:pt x="1914340" y="426316"/>
                    <a:pt x="1914340" y="426316"/>
                  </a:cubicBezTo>
                  <a:lnTo>
                    <a:pt x="1914340" y="426316"/>
                  </a:lnTo>
                  <a:cubicBezTo>
                    <a:pt x="1914340" y="426316"/>
                    <a:pt x="1914340" y="426316"/>
                    <a:pt x="1914340" y="426316"/>
                  </a:cubicBezTo>
                  <a:cubicBezTo>
                    <a:pt x="1926370" y="418634"/>
                    <a:pt x="1938570" y="411209"/>
                    <a:pt x="1951368" y="404637"/>
                  </a:cubicBezTo>
                  <a:cubicBezTo>
                    <a:pt x="1952903" y="403869"/>
                    <a:pt x="1954439" y="403101"/>
                    <a:pt x="1955890" y="402418"/>
                  </a:cubicBezTo>
                  <a:cubicBezTo>
                    <a:pt x="1958364" y="402418"/>
                    <a:pt x="1960923" y="402674"/>
                    <a:pt x="1963483" y="402930"/>
                  </a:cubicBezTo>
                  <a:cubicBezTo>
                    <a:pt x="1951368" y="407966"/>
                    <a:pt x="1939253" y="413172"/>
                    <a:pt x="1927394" y="418890"/>
                  </a:cubicBezTo>
                  <a:close/>
                  <a:moveTo>
                    <a:pt x="1950600" y="402674"/>
                  </a:moveTo>
                  <a:cubicBezTo>
                    <a:pt x="1937034" y="407624"/>
                    <a:pt x="1923640" y="413257"/>
                    <a:pt x="1910842" y="420171"/>
                  </a:cubicBezTo>
                  <a:lnTo>
                    <a:pt x="1910842" y="420171"/>
                  </a:lnTo>
                  <a:cubicBezTo>
                    <a:pt x="1910842" y="420171"/>
                    <a:pt x="1910757" y="420171"/>
                    <a:pt x="1910757" y="420171"/>
                  </a:cubicBezTo>
                  <a:lnTo>
                    <a:pt x="1910672" y="420171"/>
                  </a:lnTo>
                  <a:cubicBezTo>
                    <a:pt x="1910672" y="420171"/>
                    <a:pt x="1910672" y="420171"/>
                    <a:pt x="1910672" y="420171"/>
                  </a:cubicBezTo>
                  <a:cubicBezTo>
                    <a:pt x="1908709" y="421451"/>
                    <a:pt x="1906747" y="422816"/>
                    <a:pt x="1904785" y="424182"/>
                  </a:cubicBezTo>
                  <a:lnTo>
                    <a:pt x="1906832" y="419061"/>
                  </a:lnTo>
                  <a:cubicBezTo>
                    <a:pt x="1918947" y="409502"/>
                    <a:pt x="1934134" y="403015"/>
                    <a:pt x="1951282" y="402333"/>
                  </a:cubicBezTo>
                  <a:cubicBezTo>
                    <a:pt x="1951027" y="402418"/>
                    <a:pt x="1950770" y="402503"/>
                    <a:pt x="1950600" y="402589"/>
                  </a:cubicBezTo>
                  <a:close/>
                  <a:moveTo>
                    <a:pt x="1876203" y="439289"/>
                  </a:moveTo>
                  <a:cubicBezTo>
                    <a:pt x="1875606" y="439459"/>
                    <a:pt x="1875009" y="439630"/>
                    <a:pt x="1874326" y="439715"/>
                  </a:cubicBezTo>
                  <a:cubicBezTo>
                    <a:pt x="1873900" y="439715"/>
                    <a:pt x="1873388" y="439801"/>
                    <a:pt x="1872961" y="439886"/>
                  </a:cubicBezTo>
                  <a:cubicBezTo>
                    <a:pt x="1873132" y="439545"/>
                    <a:pt x="1873217" y="439203"/>
                    <a:pt x="1873388" y="438862"/>
                  </a:cubicBezTo>
                  <a:cubicBezTo>
                    <a:pt x="1874924" y="437838"/>
                    <a:pt x="1876459" y="436813"/>
                    <a:pt x="1877995" y="435875"/>
                  </a:cubicBezTo>
                  <a:cubicBezTo>
                    <a:pt x="1877398" y="436984"/>
                    <a:pt x="1876715" y="438179"/>
                    <a:pt x="1876118" y="439374"/>
                  </a:cubicBezTo>
                  <a:close/>
                  <a:moveTo>
                    <a:pt x="1866307" y="443385"/>
                  </a:moveTo>
                  <a:cubicBezTo>
                    <a:pt x="1866307" y="443385"/>
                    <a:pt x="1866307" y="443385"/>
                    <a:pt x="1866307" y="443385"/>
                  </a:cubicBezTo>
                  <a:cubicBezTo>
                    <a:pt x="1859566" y="456785"/>
                    <a:pt x="1853083" y="470355"/>
                    <a:pt x="1846854" y="484011"/>
                  </a:cubicBezTo>
                  <a:lnTo>
                    <a:pt x="1846854" y="484011"/>
                  </a:lnTo>
                  <a:cubicBezTo>
                    <a:pt x="1846854" y="484011"/>
                    <a:pt x="1846854" y="484182"/>
                    <a:pt x="1846854" y="484182"/>
                  </a:cubicBezTo>
                  <a:lnTo>
                    <a:pt x="1846854" y="484352"/>
                  </a:lnTo>
                  <a:cubicBezTo>
                    <a:pt x="1846854" y="484352"/>
                    <a:pt x="1846854" y="484352"/>
                    <a:pt x="1846854" y="484352"/>
                  </a:cubicBezTo>
                  <a:cubicBezTo>
                    <a:pt x="1846684" y="484694"/>
                    <a:pt x="1846598" y="485121"/>
                    <a:pt x="1846428" y="485462"/>
                  </a:cubicBezTo>
                  <a:lnTo>
                    <a:pt x="1837896" y="487084"/>
                  </a:lnTo>
                  <a:cubicBezTo>
                    <a:pt x="1836275" y="487425"/>
                    <a:pt x="1834568" y="487681"/>
                    <a:pt x="1832947" y="487937"/>
                  </a:cubicBezTo>
                  <a:cubicBezTo>
                    <a:pt x="1836616" y="480683"/>
                    <a:pt x="1840285" y="473428"/>
                    <a:pt x="1843868" y="466259"/>
                  </a:cubicBezTo>
                  <a:lnTo>
                    <a:pt x="1843868" y="466259"/>
                  </a:lnTo>
                  <a:cubicBezTo>
                    <a:pt x="1843868" y="466259"/>
                    <a:pt x="1843868" y="466259"/>
                    <a:pt x="1843868" y="466259"/>
                  </a:cubicBezTo>
                  <a:lnTo>
                    <a:pt x="1843868" y="466259"/>
                  </a:lnTo>
                  <a:cubicBezTo>
                    <a:pt x="1843868" y="466259"/>
                    <a:pt x="1843868" y="466259"/>
                    <a:pt x="1843868" y="466259"/>
                  </a:cubicBezTo>
                  <a:cubicBezTo>
                    <a:pt x="1847281" y="458577"/>
                    <a:pt x="1850779" y="450981"/>
                    <a:pt x="1854277" y="443300"/>
                  </a:cubicBezTo>
                  <a:lnTo>
                    <a:pt x="1866136" y="440057"/>
                  </a:lnTo>
                  <a:cubicBezTo>
                    <a:pt x="1866136" y="440057"/>
                    <a:pt x="1865624" y="440484"/>
                    <a:pt x="1865368" y="440740"/>
                  </a:cubicBezTo>
                  <a:lnTo>
                    <a:pt x="1861785" y="443983"/>
                  </a:lnTo>
                  <a:lnTo>
                    <a:pt x="1866392" y="443556"/>
                  </a:lnTo>
                  <a:close/>
                  <a:moveTo>
                    <a:pt x="1837469" y="463101"/>
                  </a:moveTo>
                  <a:lnTo>
                    <a:pt x="1837469" y="463101"/>
                  </a:lnTo>
                  <a:cubicBezTo>
                    <a:pt x="1837469" y="463101"/>
                    <a:pt x="1837469" y="463271"/>
                    <a:pt x="1837469" y="463271"/>
                  </a:cubicBezTo>
                  <a:lnTo>
                    <a:pt x="1837469" y="463442"/>
                  </a:lnTo>
                  <a:cubicBezTo>
                    <a:pt x="1837469" y="463442"/>
                    <a:pt x="1837469" y="463442"/>
                    <a:pt x="1837469" y="463442"/>
                  </a:cubicBezTo>
                  <a:cubicBezTo>
                    <a:pt x="1834995" y="468904"/>
                    <a:pt x="1832606" y="474367"/>
                    <a:pt x="1830302" y="479914"/>
                  </a:cubicBezTo>
                  <a:cubicBezTo>
                    <a:pt x="1830473" y="471721"/>
                    <a:pt x="1831412" y="463442"/>
                    <a:pt x="1833374" y="454907"/>
                  </a:cubicBezTo>
                  <a:cubicBezTo>
                    <a:pt x="1833886" y="452774"/>
                    <a:pt x="1834398" y="450640"/>
                    <a:pt x="1834995" y="448506"/>
                  </a:cubicBezTo>
                  <a:cubicBezTo>
                    <a:pt x="1837810" y="447738"/>
                    <a:pt x="1840541" y="447055"/>
                    <a:pt x="1843356" y="446287"/>
                  </a:cubicBezTo>
                  <a:lnTo>
                    <a:pt x="1846939" y="445263"/>
                  </a:lnTo>
                  <a:cubicBezTo>
                    <a:pt x="1843783" y="451152"/>
                    <a:pt x="1840626" y="457126"/>
                    <a:pt x="1837640" y="463101"/>
                  </a:cubicBezTo>
                  <a:close/>
                  <a:moveTo>
                    <a:pt x="1765205" y="504409"/>
                  </a:moveTo>
                  <a:lnTo>
                    <a:pt x="1765205" y="504409"/>
                  </a:lnTo>
                  <a:cubicBezTo>
                    <a:pt x="1765205" y="504409"/>
                    <a:pt x="1765205" y="504409"/>
                    <a:pt x="1765205" y="504409"/>
                  </a:cubicBezTo>
                  <a:lnTo>
                    <a:pt x="1765205" y="504409"/>
                  </a:lnTo>
                  <a:cubicBezTo>
                    <a:pt x="1765205" y="504409"/>
                    <a:pt x="1765205" y="504409"/>
                    <a:pt x="1765205" y="504409"/>
                  </a:cubicBezTo>
                  <a:cubicBezTo>
                    <a:pt x="1776467" y="502190"/>
                    <a:pt x="1787729" y="499801"/>
                    <a:pt x="1798991" y="497326"/>
                  </a:cubicBezTo>
                  <a:cubicBezTo>
                    <a:pt x="1797456" y="501166"/>
                    <a:pt x="1795920" y="505007"/>
                    <a:pt x="1794469" y="508847"/>
                  </a:cubicBezTo>
                  <a:cubicBezTo>
                    <a:pt x="1777918" y="511237"/>
                    <a:pt x="1761451" y="513712"/>
                    <a:pt x="1744900" y="515932"/>
                  </a:cubicBezTo>
                  <a:lnTo>
                    <a:pt x="1735856" y="517126"/>
                  </a:lnTo>
                  <a:cubicBezTo>
                    <a:pt x="1734406" y="517297"/>
                    <a:pt x="1732870" y="517297"/>
                    <a:pt x="1731420" y="516956"/>
                  </a:cubicBezTo>
                  <a:cubicBezTo>
                    <a:pt x="1729969" y="516614"/>
                    <a:pt x="1728604" y="515846"/>
                    <a:pt x="1728178" y="514310"/>
                  </a:cubicBezTo>
                  <a:cubicBezTo>
                    <a:pt x="1728178" y="514310"/>
                    <a:pt x="1727922" y="514310"/>
                    <a:pt x="1728007" y="514310"/>
                  </a:cubicBezTo>
                  <a:cubicBezTo>
                    <a:pt x="1728348" y="515932"/>
                    <a:pt x="1729884" y="516956"/>
                    <a:pt x="1731335" y="517382"/>
                  </a:cubicBezTo>
                  <a:cubicBezTo>
                    <a:pt x="1732870" y="517809"/>
                    <a:pt x="1734406" y="517894"/>
                    <a:pt x="1736027" y="517809"/>
                  </a:cubicBezTo>
                  <a:lnTo>
                    <a:pt x="1745241" y="517212"/>
                  </a:lnTo>
                  <a:cubicBezTo>
                    <a:pt x="1761025" y="516188"/>
                    <a:pt x="1776894" y="515078"/>
                    <a:pt x="1792678" y="513542"/>
                  </a:cubicBezTo>
                  <a:cubicBezTo>
                    <a:pt x="1792678" y="513798"/>
                    <a:pt x="1792507" y="513968"/>
                    <a:pt x="1792422" y="514224"/>
                  </a:cubicBezTo>
                  <a:cubicBezTo>
                    <a:pt x="1791483" y="516614"/>
                    <a:pt x="1790630" y="519004"/>
                    <a:pt x="1789691" y="521394"/>
                  </a:cubicBezTo>
                  <a:cubicBezTo>
                    <a:pt x="1781330" y="523015"/>
                    <a:pt x="1773140" y="524978"/>
                    <a:pt x="1764950" y="527027"/>
                  </a:cubicBezTo>
                  <a:cubicBezTo>
                    <a:pt x="1760940" y="528051"/>
                    <a:pt x="1757015" y="529075"/>
                    <a:pt x="1753090" y="530185"/>
                  </a:cubicBezTo>
                  <a:cubicBezTo>
                    <a:pt x="1742255" y="523101"/>
                    <a:pt x="1730737" y="517212"/>
                    <a:pt x="1719049" y="511493"/>
                  </a:cubicBezTo>
                  <a:cubicBezTo>
                    <a:pt x="1734491" y="509274"/>
                    <a:pt x="1749848" y="506970"/>
                    <a:pt x="1765205" y="504324"/>
                  </a:cubicBezTo>
                  <a:close/>
                  <a:moveTo>
                    <a:pt x="1765291" y="528478"/>
                  </a:moveTo>
                  <a:cubicBezTo>
                    <a:pt x="1772884" y="527283"/>
                    <a:pt x="1780563" y="526344"/>
                    <a:pt x="1788241" y="525491"/>
                  </a:cubicBezTo>
                  <a:cubicBezTo>
                    <a:pt x="1786791" y="529416"/>
                    <a:pt x="1785341" y="533342"/>
                    <a:pt x="1783975" y="537269"/>
                  </a:cubicBezTo>
                  <a:cubicBezTo>
                    <a:pt x="1783975" y="537354"/>
                    <a:pt x="1784231" y="537439"/>
                    <a:pt x="1784231" y="537354"/>
                  </a:cubicBezTo>
                  <a:cubicBezTo>
                    <a:pt x="1786023" y="533342"/>
                    <a:pt x="1787815" y="529331"/>
                    <a:pt x="1789607" y="525320"/>
                  </a:cubicBezTo>
                  <a:cubicBezTo>
                    <a:pt x="1793787" y="524808"/>
                    <a:pt x="1797967" y="524381"/>
                    <a:pt x="1802148" y="523954"/>
                  </a:cubicBezTo>
                  <a:lnTo>
                    <a:pt x="1802148" y="523954"/>
                  </a:lnTo>
                  <a:cubicBezTo>
                    <a:pt x="1802148" y="523954"/>
                    <a:pt x="1802148" y="523954"/>
                    <a:pt x="1802148" y="523954"/>
                  </a:cubicBezTo>
                  <a:lnTo>
                    <a:pt x="1802148" y="523954"/>
                  </a:lnTo>
                  <a:cubicBezTo>
                    <a:pt x="1802148" y="523954"/>
                    <a:pt x="1802148" y="523954"/>
                    <a:pt x="1802148" y="523954"/>
                  </a:cubicBezTo>
                  <a:cubicBezTo>
                    <a:pt x="1805731" y="523357"/>
                    <a:pt x="1809315" y="522845"/>
                    <a:pt x="1812983" y="522247"/>
                  </a:cubicBezTo>
                  <a:cubicBezTo>
                    <a:pt x="1812215" y="524210"/>
                    <a:pt x="1811448" y="526173"/>
                    <a:pt x="1810680" y="528051"/>
                  </a:cubicBezTo>
                  <a:cubicBezTo>
                    <a:pt x="1808717" y="533086"/>
                    <a:pt x="1806840" y="538122"/>
                    <a:pt x="1804964" y="543243"/>
                  </a:cubicBezTo>
                  <a:lnTo>
                    <a:pt x="1802660" y="544182"/>
                  </a:lnTo>
                  <a:cubicBezTo>
                    <a:pt x="1802660" y="544182"/>
                    <a:pt x="1802660" y="544352"/>
                    <a:pt x="1802660" y="544352"/>
                  </a:cubicBezTo>
                  <a:lnTo>
                    <a:pt x="1804622" y="543755"/>
                  </a:lnTo>
                  <a:cubicBezTo>
                    <a:pt x="1803684" y="546230"/>
                    <a:pt x="1802745" y="548705"/>
                    <a:pt x="1801807" y="551180"/>
                  </a:cubicBezTo>
                  <a:cubicBezTo>
                    <a:pt x="1801807" y="551266"/>
                    <a:pt x="1802062" y="551351"/>
                    <a:pt x="1802062" y="551266"/>
                  </a:cubicBezTo>
                  <a:cubicBezTo>
                    <a:pt x="1803257" y="548620"/>
                    <a:pt x="1804452" y="546060"/>
                    <a:pt x="1805646" y="543414"/>
                  </a:cubicBezTo>
                  <a:lnTo>
                    <a:pt x="1811533" y="541707"/>
                  </a:lnTo>
                  <a:cubicBezTo>
                    <a:pt x="1816311" y="540341"/>
                    <a:pt x="1821173" y="539061"/>
                    <a:pt x="1825951" y="537695"/>
                  </a:cubicBezTo>
                  <a:cubicBezTo>
                    <a:pt x="1824501" y="541792"/>
                    <a:pt x="1822965" y="545803"/>
                    <a:pt x="1821515" y="549900"/>
                  </a:cubicBezTo>
                  <a:cubicBezTo>
                    <a:pt x="1821173" y="549985"/>
                    <a:pt x="1820832" y="550156"/>
                    <a:pt x="1820577" y="550242"/>
                  </a:cubicBezTo>
                  <a:lnTo>
                    <a:pt x="1820577" y="550242"/>
                  </a:lnTo>
                  <a:cubicBezTo>
                    <a:pt x="1820577" y="550242"/>
                    <a:pt x="1820577" y="550242"/>
                    <a:pt x="1820577" y="550242"/>
                  </a:cubicBezTo>
                  <a:lnTo>
                    <a:pt x="1820577" y="550242"/>
                  </a:lnTo>
                  <a:cubicBezTo>
                    <a:pt x="1820577" y="550242"/>
                    <a:pt x="1820577" y="550242"/>
                    <a:pt x="1820577" y="550242"/>
                  </a:cubicBezTo>
                  <a:cubicBezTo>
                    <a:pt x="1811448" y="554167"/>
                    <a:pt x="1802574" y="558606"/>
                    <a:pt x="1793702" y="562958"/>
                  </a:cubicBezTo>
                  <a:cubicBezTo>
                    <a:pt x="1784402" y="554338"/>
                    <a:pt x="1774676" y="546145"/>
                    <a:pt x="1764608" y="538293"/>
                  </a:cubicBezTo>
                  <a:cubicBezTo>
                    <a:pt x="1760940" y="535476"/>
                    <a:pt x="1757186" y="532830"/>
                    <a:pt x="1753347" y="530355"/>
                  </a:cubicBezTo>
                  <a:cubicBezTo>
                    <a:pt x="1757271" y="529673"/>
                    <a:pt x="1761281" y="528990"/>
                    <a:pt x="1765205" y="528307"/>
                  </a:cubicBezTo>
                  <a:close/>
                  <a:moveTo>
                    <a:pt x="1819723" y="555704"/>
                  </a:moveTo>
                  <a:cubicBezTo>
                    <a:pt x="1818529" y="559032"/>
                    <a:pt x="1817335" y="562276"/>
                    <a:pt x="1816225" y="565604"/>
                  </a:cubicBezTo>
                  <a:lnTo>
                    <a:pt x="1813922" y="572347"/>
                  </a:lnTo>
                  <a:lnTo>
                    <a:pt x="1807438" y="574822"/>
                  </a:lnTo>
                  <a:cubicBezTo>
                    <a:pt x="1807438" y="574822"/>
                    <a:pt x="1807438" y="574993"/>
                    <a:pt x="1807438" y="574993"/>
                  </a:cubicBezTo>
                  <a:lnTo>
                    <a:pt x="1813495" y="573286"/>
                  </a:lnTo>
                  <a:lnTo>
                    <a:pt x="1811277" y="579601"/>
                  </a:lnTo>
                  <a:lnTo>
                    <a:pt x="1811021" y="580199"/>
                  </a:lnTo>
                  <a:cubicBezTo>
                    <a:pt x="1805816" y="574736"/>
                    <a:pt x="1800441" y="569445"/>
                    <a:pt x="1794896" y="564239"/>
                  </a:cubicBezTo>
                  <a:cubicBezTo>
                    <a:pt x="1803172" y="561337"/>
                    <a:pt x="1811362" y="558435"/>
                    <a:pt x="1819638" y="555533"/>
                  </a:cubicBezTo>
                  <a:close/>
                  <a:moveTo>
                    <a:pt x="1812301" y="580370"/>
                  </a:moveTo>
                  <a:lnTo>
                    <a:pt x="1819809" y="571664"/>
                  </a:lnTo>
                  <a:cubicBezTo>
                    <a:pt x="1827487" y="569616"/>
                    <a:pt x="1835080" y="567482"/>
                    <a:pt x="1842674" y="565348"/>
                  </a:cubicBezTo>
                  <a:cubicBezTo>
                    <a:pt x="1842759" y="565434"/>
                    <a:pt x="1842844" y="565604"/>
                    <a:pt x="1842930" y="565690"/>
                  </a:cubicBezTo>
                  <a:cubicBezTo>
                    <a:pt x="1842674" y="566458"/>
                    <a:pt x="1842332" y="567311"/>
                    <a:pt x="1842076" y="568079"/>
                  </a:cubicBezTo>
                  <a:lnTo>
                    <a:pt x="1834825" y="587966"/>
                  </a:lnTo>
                  <a:cubicBezTo>
                    <a:pt x="1832521" y="588904"/>
                    <a:pt x="1830217" y="589843"/>
                    <a:pt x="1827914" y="590782"/>
                  </a:cubicBezTo>
                  <a:lnTo>
                    <a:pt x="1822453" y="592830"/>
                  </a:lnTo>
                  <a:cubicBezTo>
                    <a:pt x="1818956" y="588819"/>
                    <a:pt x="1815372" y="584808"/>
                    <a:pt x="1811703" y="580967"/>
                  </a:cubicBezTo>
                  <a:lnTo>
                    <a:pt x="1812301" y="580284"/>
                  </a:lnTo>
                  <a:close/>
                  <a:moveTo>
                    <a:pt x="1828426" y="592148"/>
                  </a:moveTo>
                  <a:cubicBezTo>
                    <a:pt x="1830302" y="591636"/>
                    <a:pt x="1832094" y="591123"/>
                    <a:pt x="1833971" y="590611"/>
                  </a:cubicBezTo>
                  <a:lnTo>
                    <a:pt x="1832862" y="593684"/>
                  </a:lnTo>
                  <a:cubicBezTo>
                    <a:pt x="1832862" y="593684"/>
                    <a:pt x="1833118" y="593940"/>
                    <a:pt x="1833118" y="593769"/>
                  </a:cubicBezTo>
                  <a:lnTo>
                    <a:pt x="1834568" y="590441"/>
                  </a:lnTo>
                  <a:cubicBezTo>
                    <a:pt x="1842418" y="588222"/>
                    <a:pt x="1850267" y="585832"/>
                    <a:pt x="1858031" y="583186"/>
                  </a:cubicBezTo>
                  <a:cubicBezTo>
                    <a:pt x="1858542" y="583698"/>
                    <a:pt x="1859140" y="584210"/>
                    <a:pt x="1859652" y="584722"/>
                  </a:cubicBezTo>
                  <a:cubicBezTo>
                    <a:pt x="1856495" y="585917"/>
                    <a:pt x="1853253" y="587112"/>
                    <a:pt x="1850096" y="588307"/>
                  </a:cubicBezTo>
                  <a:lnTo>
                    <a:pt x="1840114" y="592148"/>
                  </a:lnTo>
                  <a:cubicBezTo>
                    <a:pt x="1840114" y="592148"/>
                    <a:pt x="1840114" y="592318"/>
                    <a:pt x="1840114" y="592318"/>
                  </a:cubicBezTo>
                  <a:lnTo>
                    <a:pt x="1850523" y="589587"/>
                  </a:lnTo>
                  <a:cubicBezTo>
                    <a:pt x="1854277" y="588648"/>
                    <a:pt x="1858116" y="587710"/>
                    <a:pt x="1861870" y="586856"/>
                  </a:cubicBezTo>
                  <a:cubicBezTo>
                    <a:pt x="1862553" y="587454"/>
                    <a:pt x="1863235" y="588051"/>
                    <a:pt x="1863917" y="588648"/>
                  </a:cubicBezTo>
                  <a:lnTo>
                    <a:pt x="1855812" y="608791"/>
                  </a:lnTo>
                  <a:cubicBezTo>
                    <a:pt x="1855812" y="608791"/>
                    <a:pt x="1855215" y="609047"/>
                    <a:pt x="1854874" y="609217"/>
                  </a:cubicBezTo>
                  <a:lnTo>
                    <a:pt x="1844636" y="614253"/>
                  </a:lnTo>
                  <a:cubicBezTo>
                    <a:pt x="1844636" y="614253"/>
                    <a:pt x="1844636" y="614423"/>
                    <a:pt x="1844636" y="614423"/>
                  </a:cubicBezTo>
                  <a:lnTo>
                    <a:pt x="1854959" y="610583"/>
                  </a:lnTo>
                  <a:lnTo>
                    <a:pt x="1854191" y="612546"/>
                  </a:lnTo>
                  <a:cubicBezTo>
                    <a:pt x="1854191" y="612546"/>
                    <a:pt x="1854447" y="612802"/>
                    <a:pt x="1854447" y="612631"/>
                  </a:cubicBezTo>
                  <a:lnTo>
                    <a:pt x="1855557" y="610327"/>
                  </a:lnTo>
                  <a:cubicBezTo>
                    <a:pt x="1863576" y="607510"/>
                    <a:pt x="1871596" y="604694"/>
                    <a:pt x="1879616" y="601792"/>
                  </a:cubicBezTo>
                  <a:cubicBezTo>
                    <a:pt x="1878080" y="606742"/>
                    <a:pt x="1876459" y="611607"/>
                    <a:pt x="1874924" y="616557"/>
                  </a:cubicBezTo>
                  <a:cubicBezTo>
                    <a:pt x="1874924" y="616557"/>
                    <a:pt x="1874838" y="616557"/>
                    <a:pt x="1874753" y="616557"/>
                  </a:cubicBezTo>
                  <a:lnTo>
                    <a:pt x="1875094" y="615106"/>
                  </a:lnTo>
                  <a:cubicBezTo>
                    <a:pt x="1875094" y="615106"/>
                    <a:pt x="1874838" y="614936"/>
                    <a:pt x="1874838" y="615106"/>
                  </a:cubicBezTo>
                  <a:lnTo>
                    <a:pt x="1874326" y="616899"/>
                  </a:lnTo>
                  <a:cubicBezTo>
                    <a:pt x="1871682" y="618179"/>
                    <a:pt x="1869037" y="619544"/>
                    <a:pt x="1866477" y="620825"/>
                  </a:cubicBezTo>
                  <a:lnTo>
                    <a:pt x="1856495" y="625946"/>
                  </a:lnTo>
                  <a:cubicBezTo>
                    <a:pt x="1856495" y="625946"/>
                    <a:pt x="1856495" y="626116"/>
                    <a:pt x="1856495" y="626116"/>
                  </a:cubicBezTo>
                  <a:lnTo>
                    <a:pt x="1867074" y="622020"/>
                  </a:lnTo>
                  <a:cubicBezTo>
                    <a:pt x="1869207" y="621251"/>
                    <a:pt x="1871340" y="620483"/>
                    <a:pt x="1873558" y="619715"/>
                  </a:cubicBezTo>
                  <a:lnTo>
                    <a:pt x="1870487" y="630640"/>
                  </a:lnTo>
                  <a:lnTo>
                    <a:pt x="1871682" y="630981"/>
                  </a:lnTo>
                  <a:lnTo>
                    <a:pt x="1876203" y="619374"/>
                  </a:lnTo>
                  <a:cubicBezTo>
                    <a:pt x="1876203" y="619374"/>
                    <a:pt x="1876374" y="618862"/>
                    <a:pt x="1876545" y="618606"/>
                  </a:cubicBezTo>
                  <a:cubicBezTo>
                    <a:pt x="1883285" y="616216"/>
                    <a:pt x="1890110" y="613826"/>
                    <a:pt x="1896850" y="611522"/>
                  </a:cubicBezTo>
                  <a:lnTo>
                    <a:pt x="1896850" y="611522"/>
                  </a:lnTo>
                  <a:cubicBezTo>
                    <a:pt x="1896850" y="611522"/>
                    <a:pt x="1896850" y="611522"/>
                    <a:pt x="1896850" y="611522"/>
                  </a:cubicBezTo>
                  <a:lnTo>
                    <a:pt x="1896850" y="611522"/>
                  </a:lnTo>
                  <a:cubicBezTo>
                    <a:pt x="1897447" y="611266"/>
                    <a:pt x="1898130" y="611010"/>
                    <a:pt x="1898727" y="610668"/>
                  </a:cubicBezTo>
                  <a:cubicBezTo>
                    <a:pt x="1899324" y="610924"/>
                    <a:pt x="1899836" y="611180"/>
                    <a:pt x="1900434" y="611436"/>
                  </a:cubicBezTo>
                  <a:cubicBezTo>
                    <a:pt x="1898812" y="616045"/>
                    <a:pt x="1897191" y="620569"/>
                    <a:pt x="1895570" y="625177"/>
                  </a:cubicBezTo>
                  <a:cubicBezTo>
                    <a:pt x="1888745" y="628165"/>
                    <a:pt x="1881919" y="631237"/>
                    <a:pt x="1875179" y="634310"/>
                  </a:cubicBezTo>
                  <a:lnTo>
                    <a:pt x="1863747" y="639345"/>
                  </a:lnTo>
                  <a:cubicBezTo>
                    <a:pt x="1863747" y="639345"/>
                    <a:pt x="1863747" y="639516"/>
                    <a:pt x="1863747" y="639516"/>
                  </a:cubicBezTo>
                  <a:lnTo>
                    <a:pt x="1875606" y="635505"/>
                  </a:lnTo>
                  <a:cubicBezTo>
                    <a:pt x="1881749" y="633456"/>
                    <a:pt x="1887806" y="631493"/>
                    <a:pt x="1893949" y="629445"/>
                  </a:cubicBezTo>
                  <a:cubicBezTo>
                    <a:pt x="1892584" y="633371"/>
                    <a:pt x="1891134" y="637297"/>
                    <a:pt x="1889769" y="641223"/>
                  </a:cubicBezTo>
                  <a:cubicBezTo>
                    <a:pt x="1888830" y="641650"/>
                    <a:pt x="1887892" y="642077"/>
                    <a:pt x="1886868" y="642503"/>
                  </a:cubicBezTo>
                  <a:lnTo>
                    <a:pt x="1873046" y="648563"/>
                  </a:lnTo>
                  <a:cubicBezTo>
                    <a:pt x="1873046" y="648563"/>
                    <a:pt x="1873046" y="648734"/>
                    <a:pt x="1873046" y="648734"/>
                  </a:cubicBezTo>
                  <a:lnTo>
                    <a:pt x="1887380" y="643698"/>
                  </a:lnTo>
                  <a:cubicBezTo>
                    <a:pt x="1887892" y="643527"/>
                    <a:pt x="1888403" y="643357"/>
                    <a:pt x="1889001" y="643186"/>
                  </a:cubicBezTo>
                  <a:cubicBezTo>
                    <a:pt x="1888574" y="644295"/>
                    <a:pt x="1888148" y="645490"/>
                    <a:pt x="1887806" y="646600"/>
                  </a:cubicBezTo>
                  <a:lnTo>
                    <a:pt x="1881578" y="663328"/>
                  </a:lnTo>
                  <a:lnTo>
                    <a:pt x="1881407" y="663670"/>
                  </a:lnTo>
                  <a:lnTo>
                    <a:pt x="1882090" y="663926"/>
                  </a:lnTo>
                  <a:lnTo>
                    <a:pt x="1889683" y="647197"/>
                  </a:lnTo>
                  <a:cubicBezTo>
                    <a:pt x="1890451" y="645490"/>
                    <a:pt x="1891219" y="643783"/>
                    <a:pt x="1891987" y="642077"/>
                  </a:cubicBezTo>
                  <a:cubicBezTo>
                    <a:pt x="1896680" y="640455"/>
                    <a:pt x="1901457" y="638833"/>
                    <a:pt x="1906150" y="637212"/>
                  </a:cubicBezTo>
                  <a:cubicBezTo>
                    <a:pt x="1904187" y="644039"/>
                    <a:pt x="1902225" y="650953"/>
                    <a:pt x="1900263" y="657781"/>
                  </a:cubicBezTo>
                  <a:lnTo>
                    <a:pt x="1895400" y="660512"/>
                  </a:lnTo>
                  <a:cubicBezTo>
                    <a:pt x="1895400" y="660512"/>
                    <a:pt x="1895400" y="660682"/>
                    <a:pt x="1895485" y="660682"/>
                  </a:cubicBezTo>
                  <a:lnTo>
                    <a:pt x="1900007" y="658549"/>
                  </a:lnTo>
                  <a:cubicBezTo>
                    <a:pt x="1897874" y="665803"/>
                    <a:pt x="1895741" y="673058"/>
                    <a:pt x="1893608" y="680312"/>
                  </a:cubicBezTo>
                  <a:lnTo>
                    <a:pt x="1888574" y="683129"/>
                  </a:lnTo>
                  <a:cubicBezTo>
                    <a:pt x="1888574" y="683129"/>
                    <a:pt x="1888574" y="683300"/>
                    <a:pt x="1888660" y="683300"/>
                  </a:cubicBezTo>
                  <a:lnTo>
                    <a:pt x="1893352" y="681251"/>
                  </a:lnTo>
                  <a:cubicBezTo>
                    <a:pt x="1893096" y="682105"/>
                    <a:pt x="1892840" y="682959"/>
                    <a:pt x="1892584" y="683812"/>
                  </a:cubicBezTo>
                  <a:lnTo>
                    <a:pt x="1888148" y="698151"/>
                  </a:lnTo>
                  <a:cubicBezTo>
                    <a:pt x="1877312" y="674680"/>
                    <a:pt x="1864771" y="652062"/>
                    <a:pt x="1850438" y="630213"/>
                  </a:cubicBezTo>
                  <a:cubicBezTo>
                    <a:pt x="1841906" y="617240"/>
                    <a:pt x="1832606" y="605121"/>
                    <a:pt x="1822624" y="593513"/>
                  </a:cubicBezTo>
                  <a:lnTo>
                    <a:pt x="1827999" y="592062"/>
                  </a:lnTo>
                  <a:close/>
                  <a:moveTo>
                    <a:pt x="1889257" y="699772"/>
                  </a:moveTo>
                  <a:lnTo>
                    <a:pt x="1894973" y="684409"/>
                  </a:lnTo>
                  <a:cubicBezTo>
                    <a:pt x="1895485" y="682959"/>
                    <a:pt x="1895997" y="681593"/>
                    <a:pt x="1896509" y="680142"/>
                  </a:cubicBezTo>
                  <a:lnTo>
                    <a:pt x="1900177" y="678520"/>
                  </a:lnTo>
                  <a:cubicBezTo>
                    <a:pt x="1904358" y="676728"/>
                    <a:pt x="1908539" y="675021"/>
                    <a:pt x="1912719" y="673229"/>
                  </a:cubicBezTo>
                  <a:cubicBezTo>
                    <a:pt x="1911439" y="678094"/>
                    <a:pt x="1910245" y="682873"/>
                    <a:pt x="1908965" y="687738"/>
                  </a:cubicBezTo>
                  <a:cubicBezTo>
                    <a:pt x="1908794" y="687823"/>
                    <a:pt x="1908709" y="687909"/>
                    <a:pt x="1908539" y="687994"/>
                  </a:cubicBezTo>
                  <a:cubicBezTo>
                    <a:pt x="1907173" y="688506"/>
                    <a:pt x="1905809" y="689103"/>
                    <a:pt x="1904529" y="689616"/>
                  </a:cubicBezTo>
                  <a:lnTo>
                    <a:pt x="1891646" y="694822"/>
                  </a:lnTo>
                  <a:cubicBezTo>
                    <a:pt x="1891646" y="694822"/>
                    <a:pt x="1891646" y="694992"/>
                    <a:pt x="1891646" y="694992"/>
                  </a:cubicBezTo>
                  <a:lnTo>
                    <a:pt x="1903419" y="691322"/>
                  </a:lnTo>
                  <a:cubicBezTo>
                    <a:pt x="1902822" y="691749"/>
                    <a:pt x="1902140" y="692176"/>
                    <a:pt x="1901543" y="692603"/>
                  </a:cubicBezTo>
                  <a:cubicBezTo>
                    <a:pt x="1897618" y="695334"/>
                    <a:pt x="1893693" y="698151"/>
                    <a:pt x="1889854" y="700967"/>
                  </a:cubicBezTo>
                  <a:cubicBezTo>
                    <a:pt x="1889683" y="700540"/>
                    <a:pt x="1889427" y="700113"/>
                    <a:pt x="1889257" y="699687"/>
                  </a:cubicBezTo>
                  <a:close/>
                  <a:moveTo>
                    <a:pt x="2016209" y="587198"/>
                  </a:moveTo>
                  <a:cubicBezTo>
                    <a:pt x="1991296" y="601024"/>
                    <a:pt x="1965445" y="605718"/>
                    <a:pt x="1938997" y="602219"/>
                  </a:cubicBezTo>
                  <a:cubicBezTo>
                    <a:pt x="1941641" y="592148"/>
                    <a:pt x="1944287" y="582077"/>
                    <a:pt x="1946932" y="572006"/>
                  </a:cubicBezTo>
                  <a:cubicBezTo>
                    <a:pt x="1985665" y="576870"/>
                    <a:pt x="2024229" y="555789"/>
                    <a:pt x="2040012" y="513371"/>
                  </a:cubicBezTo>
                  <a:cubicBezTo>
                    <a:pt x="2041548" y="509189"/>
                    <a:pt x="2042743" y="505007"/>
                    <a:pt x="2043681" y="500825"/>
                  </a:cubicBezTo>
                  <a:lnTo>
                    <a:pt x="2047861" y="496984"/>
                  </a:lnTo>
                  <a:cubicBezTo>
                    <a:pt x="2047861" y="496984"/>
                    <a:pt x="2047691" y="496728"/>
                    <a:pt x="2047691" y="496728"/>
                  </a:cubicBezTo>
                  <a:lnTo>
                    <a:pt x="2044022" y="499374"/>
                  </a:lnTo>
                  <a:cubicBezTo>
                    <a:pt x="2044193" y="498350"/>
                    <a:pt x="2044364" y="497411"/>
                    <a:pt x="2044619" y="496387"/>
                  </a:cubicBezTo>
                  <a:cubicBezTo>
                    <a:pt x="2045985" y="495363"/>
                    <a:pt x="2047350" y="494338"/>
                    <a:pt x="2048715" y="493314"/>
                  </a:cubicBezTo>
                  <a:lnTo>
                    <a:pt x="2061427" y="483840"/>
                  </a:lnTo>
                  <a:cubicBezTo>
                    <a:pt x="2061427" y="483840"/>
                    <a:pt x="2061342" y="483584"/>
                    <a:pt x="2061256" y="483584"/>
                  </a:cubicBezTo>
                  <a:lnTo>
                    <a:pt x="2047606" y="491522"/>
                  </a:lnTo>
                  <a:cubicBezTo>
                    <a:pt x="2046752" y="492034"/>
                    <a:pt x="2045985" y="492461"/>
                    <a:pt x="2045131" y="492973"/>
                  </a:cubicBezTo>
                  <a:cubicBezTo>
                    <a:pt x="2045387" y="491010"/>
                    <a:pt x="2045643" y="489047"/>
                    <a:pt x="2045728" y="487084"/>
                  </a:cubicBezTo>
                  <a:lnTo>
                    <a:pt x="2045814" y="487084"/>
                  </a:lnTo>
                  <a:cubicBezTo>
                    <a:pt x="2045814" y="487084"/>
                    <a:pt x="2045814" y="486828"/>
                    <a:pt x="2045728" y="486828"/>
                  </a:cubicBezTo>
                  <a:cubicBezTo>
                    <a:pt x="2045728" y="486657"/>
                    <a:pt x="2045728" y="486401"/>
                    <a:pt x="2045728" y="486230"/>
                  </a:cubicBezTo>
                  <a:cubicBezTo>
                    <a:pt x="2046070" y="485974"/>
                    <a:pt x="2046411" y="485804"/>
                    <a:pt x="2046752" y="485547"/>
                  </a:cubicBezTo>
                  <a:lnTo>
                    <a:pt x="2064839" y="474452"/>
                  </a:lnTo>
                  <a:cubicBezTo>
                    <a:pt x="2064839" y="474452"/>
                    <a:pt x="2064839" y="474111"/>
                    <a:pt x="2064669" y="474196"/>
                  </a:cubicBezTo>
                  <a:lnTo>
                    <a:pt x="2045814" y="483755"/>
                  </a:lnTo>
                  <a:cubicBezTo>
                    <a:pt x="2045814" y="483755"/>
                    <a:pt x="2045814" y="483755"/>
                    <a:pt x="2045814" y="483755"/>
                  </a:cubicBezTo>
                  <a:cubicBezTo>
                    <a:pt x="2045985" y="478975"/>
                    <a:pt x="2045814" y="474196"/>
                    <a:pt x="2045217" y="469587"/>
                  </a:cubicBezTo>
                  <a:cubicBezTo>
                    <a:pt x="2049824" y="466941"/>
                    <a:pt x="2054431" y="464296"/>
                    <a:pt x="2059038" y="461821"/>
                  </a:cubicBezTo>
                  <a:cubicBezTo>
                    <a:pt x="2059038" y="461821"/>
                    <a:pt x="2059038" y="461479"/>
                    <a:pt x="2058868" y="461565"/>
                  </a:cubicBezTo>
                  <a:cubicBezTo>
                    <a:pt x="2054175" y="463613"/>
                    <a:pt x="2049568" y="465747"/>
                    <a:pt x="2044876" y="467880"/>
                  </a:cubicBezTo>
                  <a:cubicBezTo>
                    <a:pt x="2042572" y="451323"/>
                    <a:pt x="2035747" y="436216"/>
                    <a:pt x="2026020" y="423755"/>
                  </a:cubicBezTo>
                  <a:cubicBezTo>
                    <a:pt x="2027727" y="422731"/>
                    <a:pt x="2029433" y="421621"/>
                    <a:pt x="2031224" y="420597"/>
                  </a:cubicBezTo>
                  <a:cubicBezTo>
                    <a:pt x="2031224" y="420597"/>
                    <a:pt x="2031224" y="420256"/>
                    <a:pt x="2031054" y="420341"/>
                  </a:cubicBezTo>
                  <a:cubicBezTo>
                    <a:pt x="2029262" y="421280"/>
                    <a:pt x="2027386" y="422219"/>
                    <a:pt x="2025508" y="423072"/>
                  </a:cubicBezTo>
                  <a:cubicBezTo>
                    <a:pt x="2022181" y="418890"/>
                    <a:pt x="2018512" y="415050"/>
                    <a:pt x="2014588" y="411550"/>
                  </a:cubicBezTo>
                  <a:cubicBezTo>
                    <a:pt x="2018342" y="409587"/>
                    <a:pt x="2022011" y="407710"/>
                    <a:pt x="2025765" y="405747"/>
                  </a:cubicBezTo>
                  <a:cubicBezTo>
                    <a:pt x="2025765" y="405747"/>
                    <a:pt x="2025765" y="405405"/>
                    <a:pt x="2025679" y="405491"/>
                  </a:cubicBezTo>
                  <a:cubicBezTo>
                    <a:pt x="2021584" y="407112"/>
                    <a:pt x="2017574" y="408819"/>
                    <a:pt x="2013564" y="410526"/>
                  </a:cubicBezTo>
                  <a:cubicBezTo>
                    <a:pt x="2005885" y="403869"/>
                    <a:pt x="1997183" y="398577"/>
                    <a:pt x="1987884" y="395078"/>
                  </a:cubicBezTo>
                  <a:cubicBezTo>
                    <a:pt x="1956145" y="383129"/>
                    <a:pt x="1911951" y="391920"/>
                    <a:pt x="1886356" y="423243"/>
                  </a:cubicBezTo>
                  <a:cubicBezTo>
                    <a:pt x="1883028" y="425718"/>
                    <a:pt x="1879872" y="428193"/>
                    <a:pt x="1876630" y="430839"/>
                  </a:cubicBezTo>
                  <a:cubicBezTo>
                    <a:pt x="1879957" y="423072"/>
                    <a:pt x="1883370" y="415306"/>
                    <a:pt x="1886868" y="407624"/>
                  </a:cubicBezTo>
                  <a:cubicBezTo>
                    <a:pt x="1891134" y="398236"/>
                    <a:pt x="1895485" y="388848"/>
                    <a:pt x="1899836" y="379545"/>
                  </a:cubicBezTo>
                  <a:cubicBezTo>
                    <a:pt x="1899836" y="379459"/>
                    <a:pt x="1899665" y="379289"/>
                    <a:pt x="1899580" y="379374"/>
                  </a:cubicBezTo>
                  <a:cubicBezTo>
                    <a:pt x="1894717" y="388421"/>
                    <a:pt x="1889854" y="397468"/>
                    <a:pt x="1885077" y="406515"/>
                  </a:cubicBezTo>
                  <a:cubicBezTo>
                    <a:pt x="1879786" y="416586"/>
                    <a:pt x="1874582" y="426742"/>
                    <a:pt x="1869463" y="436899"/>
                  </a:cubicBezTo>
                  <a:cubicBezTo>
                    <a:pt x="1868440" y="437752"/>
                    <a:pt x="1867501" y="438606"/>
                    <a:pt x="1866477" y="439545"/>
                  </a:cubicBezTo>
                  <a:lnTo>
                    <a:pt x="1854277" y="442361"/>
                  </a:lnTo>
                  <a:cubicBezTo>
                    <a:pt x="1860249" y="429217"/>
                    <a:pt x="1866221" y="416074"/>
                    <a:pt x="1872535" y="403101"/>
                  </a:cubicBezTo>
                  <a:cubicBezTo>
                    <a:pt x="1876118" y="395590"/>
                    <a:pt x="1879872" y="388165"/>
                    <a:pt x="1883540" y="380740"/>
                  </a:cubicBezTo>
                  <a:cubicBezTo>
                    <a:pt x="1883540" y="380654"/>
                    <a:pt x="1883370" y="380484"/>
                    <a:pt x="1883285" y="380569"/>
                  </a:cubicBezTo>
                  <a:cubicBezTo>
                    <a:pt x="1879104" y="387653"/>
                    <a:pt x="1874924" y="394822"/>
                    <a:pt x="1870743" y="401991"/>
                  </a:cubicBezTo>
                  <a:cubicBezTo>
                    <a:pt x="1862723" y="415903"/>
                    <a:pt x="1854874" y="429815"/>
                    <a:pt x="1847281" y="443983"/>
                  </a:cubicBezTo>
                  <a:lnTo>
                    <a:pt x="1842759" y="445007"/>
                  </a:lnTo>
                  <a:cubicBezTo>
                    <a:pt x="1840200" y="445604"/>
                    <a:pt x="1837640" y="446117"/>
                    <a:pt x="1835080" y="446714"/>
                  </a:cubicBezTo>
                  <a:cubicBezTo>
                    <a:pt x="1846769" y="406088"/>
                    <a:pt x="1873644" y="378008"/>
                    <a:pt x="1916473" y="365462"/>
                  </a:cubicBezTo>
                  <a:cubicBezTo>
                    <a:pt x="1943689" y="357439"/>
                    <a:pt x="1969882" y="358378"/>
                    <a:pt x="1995306" y="366998"/>
                  </a:cubicBezTo>
                  <a:cubicBezTo>
                    <a:pt x="1993002" y="370839"/>
                    <a:pt x="1990870" y="374851"/>
                    <a:pt x="1988481" y="378776"/>
                  </a:cubicBezTo>
                  <a:lnTo>
                    <a:pt x="1985751" y="383129"/>
                  </a:lnTo>
                  <a:cubicBezTo>
                    <a:pt x="1985751" y="383129"/>
                    <a:pt x="1985921" y="383385"/>
                    <a:pt x="1986006" y="383300"/>
                  </a:cubicBezTo>
                  <a:lnTo>
                    <a:pt x="1990102" y="380057"/>
                  </a:lnTo>
                  <a:cubicBezTo>
                    <a:pt x="1993941" y="377069"/>
                    <a:pt x="1997866" y="373997"/>
                    <a:pt x="2001279" y="370583"/>
                  </a:cubicBezTo>
                  <a:lnTo>
                    <a:pt x="2001279" y="370583"/>
                  </a:lnTo>
                  <a:cubicBezTo>
                    <a:pt x="2001279" y="370583"/>
                    <a:pt x="2001279" y="370583"/>
                    <a:pt x="2001279" y="370583"/>
                  </a:cubicBezTo>
                  <a:lnTo>
                    <a:pt x="2001279" y="370583"/>
                  </a:lnTo>
                  <a:cubicBezTo>
                    <a:pt x="2001279" y="370583"/>
                    <a:pt x="2001279" y="370583"/>
                    <a:pt x="2001279" y="370583"/>
                  </a:cubicBezTo>
                  <a:cubicBezTo>
                    <a:pt x="2001534" y="370156"/>
                    <a:pt x="2001790" y="369815"/>
                    <a:pt x="2001961" y="369388"/>
                  </a:cubicBezTo>
                  <a:cubicBezTo>
                    <a:pt x="2006142" y="371010"/>
                    <a:pt x="2010322" y="372887"/>
                    <a:pt x="2014417" y="374936"/>
                  </a:cubicBezTo>
                  <a:cubicBezTo>
                    <a:pt x="2017830" y="376643"/>
                    <a:pt x="2021157" y="378606"/>
                    <a:pt x="2024399" y="380740"/>
                  </a:cubicBezTo>
                  <a:cubicBezTo>
                    <a:pt x="2022352" y="383641"/>
                    <a:pt x="2020390" y="386543"/>
                    <a:pt x="2018342" y="389360"/>
                  </a:cubicBezTo>
                  <a:cubicBezTo>
                    <a:pt x="2017318" y="390725"/>
                    <a:pt x="2016294" y="392005"/>
                    <a:pt x="2015014" y="392944"/>
                  </a:cubicBezTo>
                  <a:cubicBezTo>
                    <a:pt x="2013735" y="393968"/>
                    <a:pt x="2012199" y="394651"/>
                    <a:pt x="2010492" y="394310"/>
                  </a:cubicBezTo>
                  <a:cubicBezTo>
                    <a:pt x="2010492" y="394310"/>
                    <a:pt x="2010408" y="394566"/>
                    <a:pt x="2010492" y="394566"/>
                  </a:cubicBezTo>
                  <a:cubicBezTo>
                    <a:pt x="2012199" y="395164"/>
                    <a:pt x="2014161" y="394737"/>
                    <a:pt x="2015782" y="393798"/>
                  </a:cubicBezTo>
                  <a:cubicBezTo>
                    <a:pt x="2017403" y="392944"/>
                    <a:pt x="2018768" y="391749"/>
                    <a:pt x="2020048" y="390555"/>
                  </a:cubicBezTo>
                  <a:cubicBezTo>
                    <a:pt x="2022693" y="388079"/>
                    <a:pt x="2025338" y="385519"/>
                    <a:pt x="2027983" y="382958"/>
                  </a:cubicBezTo>
                  <a:cubicBezTo>
                    <a:pt x="2029860" y="384324"/>
                    <a:pt x="2031737" y="385775"/>
                    <a:pt x="2033614" y="387311"/>
                  </a:cubicBezTo>
                  <a:cubicBezTo>
                    <a:pt x="2032590" y="388506"/>
                    <a:pt x="2031566" y="389701"/>
                    <a:pt x="2030457" y="390896"/>
                  </a:cubicBezTo>
                  <a:cubicBezTo>
                    <a:pt x="2028324" y="393200"/>
                    <a:pt x="2026191" y="395420"/>
                    <a:pt x="2023973" y="397638"/>
                  </a:cubicBezTo>
                  <a:cubicBezTo>
                    <a:pt x="2023973" y="397638"/>
                    <a:pt x="2024143" y="397894"/>
                    <a:pt x="2024143" y="397894"/>
                  </a:cubicBezTo>
                  <a:cubicBezTo>
                    <a:pt x="2026703" y="396102"/>
                    <a:pt x="2029262" y="394310"/>
                    <a:pt x="2031822" y="392432"/>
                  </a:cubicBezTo>
                  <a:cubicBezTo>
                    <a:pt x="2033187" y="391408"/>
                    <a:pt x="2034552" y="390384"/>
                    <a:pt x="2035917" y="389360"/>
                  </a:cubicBezTo>
                  <a:cubicBezTo>
                    <a:pt x="2039244" y="392261"/>
                    <a:pt x="2042402" y="395420"/>
                    <a:pt x="2045387" y="398663"/>
                  </a:cubicBezTo>
                  <a:cubicBezTo>
                    <a:pt x="2043510" y="401138"/>
                    <a:pt x="2041548" y="403613"/>
                    <a:pt x="2039586" y="406003"/>
                  </a:cubicBezTo>
                  <a:cubicBezTo>
                    <a:pt x="2036770" y="409502"/>
                    <a:pt x="2033870" y="412916"/>
                    <a:pt x="2030969" y="416330"/>
                  </a:cubicBezTo>
                  <a:cubicBezTo>
                    <a:pt x="2030969" y="416330"/>
                    <a:pt x="2031140" y="416586"/>
                    <a:pt x="2031224" y="416501"/>
                  </a:cubicBezTo>
                  <a:cubicBezTo>
                    <a:pt x="2034552" y="413428"/>
                    <a:pt x="2037879" y="410441"/>
                    <a:pt x="2041207" y="407283"/>
                  </a:cubicBezTo>
                  <a:cubicBezTo>
                    <a:pt x="2043340" y="405235"/>
                    <a:pt x="2045558" y="403186"/>
                    <a:pt x="2047691" y="401138"/>
                  </a:cubicBezTo>
                  <a:cubicBezTo>
                    <a:pt x="2048885" y="402589"/>
                    <a:pt x="2050080" y="404040"/>
                    <a:pt x="2051189" y="405491"/>
                  </a:cubicBezTo>
                  <a:cubicBezTo>
                    <a:pt x="2050251" y="408136"/>
                    <a:pt x="2049312" y="410953"/>
                    <a:pt x="2048203" y="414794"/>
                  </a:cubicBezTo>
                  <a:cubicBezTo>
                    <a:pt x="2047606" y="416842"/>
                    <a:pt x="2047008" y="419061"/>
                    <a:pt x="2046411" y="421365"/>
                  </a:cubicBezTo>
                  <a:lnTo>
                    <a:pt x="2045473" y="424950"/>
                  </a:lnTo>
                  <a:lnTo>
                    <a:pt x="2045046" y="426828"/>
                  </a:lnTo>
                  <a:cubicBezTo>
                    <a:pt x="2044876" y="427425"/>
                    <a:pt x="2044619" y="428278"/>
                    <a:pt x="2044705" y="428364"/>
                  </a:cubicBezTo>
                  <a:lnTo>
                    <a:pt x="2052042" y="420853"/>
                  </a:lnTo>
                  <a:lnTo>
                    <a:pt x="2057844" y="414708"/>
                  </a:lnTo>
                  <a:cubicBezTo>
                    <a:pt x="2059806" y="417695"/>
                    <a:pt x="2061598" y="420853"/>
                    <a:pt x="2063304" y="424011"/>
                  </a:cubicBezTo>
                  <a:cubicBezTo>
                    <a:pt x="2061939" y="425633"/>
                    <a:pt x="2060574" y="427340"/>
                    <a:pt x="2059209" y="428961"/>
                  </a:cubicBezTo>
                  <a:cubicBezTo>
                    <a:pt x="2059209" y="428961"/>
                    <a:pt x="2059380" y="429217"/>
                    <a:pt x="2059465" y="429132"/>
                  </a:cubicBezTo>
                  <a:cubicBezTo>
                    <a:pt x="2060915" y="427766"/>
                    <a:pt x="2062365" y="426316"/>
                    <a:pt x="2063816" y="424865"/>
                  </a:cubicBezTo>
                  <a:cubicBezTo>
                    <a:pt x="2070641" y="437923"/>
                    <a:pt x="2075248" y="452091"/>
                    <a:pt x="2076955" y="466344"/>
                  </a:cubicBezTo>
                  <a:lnTo>
                    <a:pt x="2075078" y="467112"/>
                  </a:lnTo>
                  <a:cubicBezTo>
                    <a:pt x="2075078" y="467112"/>
                    <a:pt x="2075078" y="467454"/>
                    <a:pt x="2075163" y="467368"/>
                  </a:cubicBezTo>
                  <a:lnTo>
                    <a:pt x="2076955" y="466685"/>
                  </a:lnTo>
                  <a:cubicBezTo>
                    <a:pt x="2077808" y="474111"/>
                    <a:pt x="2077893" y="481536"/>
                    <a:pt x="2077125" y="488791"/>
                  </a:cubicBezTo>
                  <a:cubicBezTo>
                    <a:pt x="2072433" y="530953"/>
                    <a:pt x="2054431" y="565775"/>
                    <a:pt x="2016209" y="587027"/>
                  </a:cubicBezTo>
                  <a:close/>
                  <a:moveTo>
                    <a:pt x="2052127" y="406685"/>
                  </a:moveTo>
                  <a:cubicBezTo>
                    <a:pt x="2053066" y="407880"/>
                    <a:pt x="2054005" y="409161"/>
                    <a:pt x="2054943" y="410441"/>
                  </a:cubicBezTo>
                  <a:lnTo>
                    <a:pt x="2054687" y="410953"/>
                  </a:lnTo>
                  <a:cubicBezTo>
                    <a:pt x="2054687" y="410953"/>
                    <a:pt x="2054175" y="411806"/>
                    <a:pt x="2053834" y="412318"/>
                  </a:cubicBezTo>
                  <a:cubicBezTo>
                    <a:pt x="2053151" y="413343"/>
                    <a:pt x="2052213" y="414708"/>
                    <a:pt x="2051018" y="416415"/>
                  </a:cubicBezTo>
                  <a:cubicBezTo>
                    <a:pt x="2050762" y="416842"/>
                    <a:pt x="2050848" y="416415"/>
                    <a:pt x="2050848" y="416415"/>
                  </a:cubicBezTo>
                  <a:lnTo>
                    <a:pt x="2050848" y="416074"/>
                  </a:lnTo>
                  <a:cubicBezTo>
                    <a:pt x="2050848" y="416074"/>
                    <a:pt x="2050848" y="415476"/>
                    <a:pt x="2050848" y="415135"/>
                  </a:cubicBezTo>
                  <a:cubicBezTo>
                    <a:pt x="2050848" y="414452"/>
                    <a:pt x="2050933" y="413599"/>
                    <a:pt x="2051104" y="412574"/>
                  </a:cubicBezTo>
                  <a:cubicBezTo>
                    <a:pt x="2051274" y="411209"/>
                    <a:pt x="2051701" y="409075"/>
                    <a:pt x="2052213" y="406685"/>
                  </a:cubicBezTo>
                  <a:close/>
                  <a:moveTo>
                    <a:pt x="2163466" y="352318"/>
                  </a:moveTo>
                  <a:cubicBezTo>
                    <a:pt x="2171401" y="348734"/>
                    <a:pt x="2179336" y="345235"/>
                    <a:pt x="2187270" y="341650"/>
                  </a:cubicBezTo>
                  <a:cubicBezTo>
                    <a:pt x="2181724" y="349929"/>
                    <a:pt x="2176008" y="358122"/>
                    <a:pt x="2170207" y="366145"/>
                  </a:cubicBezTo>
                  <a:cubicBezTo>
                    <a:pt x="2169865" y="366657"/>
                    <a:pt x="2169439" y="367169"/>
                    <a:pt x="2169097" y="367681"/>
                  </a:cubicBezTo>
                  <a:cubicBezTo>
                    <a:pt x="2157238" y="372205"/>
                    <a:pt x="2145294" y="376813"/>
                    <a:pt x="2133435" y="381422"/>
                  </a:cubicBezTo>
                  <a:cubicBezTo>
                    <a:pt x="2138127" y="373826"/>
                    <a:pt x="2142649" y="366060"/>
                    <a:pt x="2147085" y="358293"/>
                  </a:cubicBezTo>
                  <a:cubicBezTo>
                    <a:pt x="2152546" y="356330"/>
                    <a:pt x="2157921" y="354367"/>
                    <a:pt x="2163381" y="352404"/>
                  </a:cubicBezTo>
                  <a:lnTo>
                    <a:pt x="2163381" y="352404"/>
                  </a:lnTo>
                  <a:cubicBezTo>
                    <a:pt x="2163381" y="352404"/>
                    <a:pt x="2163381" y="352404"/>
                    <a:pt x="2163381" y="352404"/>
                  </a:cubicBezTo>
                  <a:lnTo>
                    <a:pt x="2163381" y="352404"/>
                  </a:lnTo>
                  <a:cubicBezTo>
                    <a:pt x="2163381" y="352404"/>
                    <a:pt x="2163381" y="352404"/>
                    <a:pt x="2163381" y="352404"/>
                  </a:cubicBezTo>
                  <a:close/>
                  <a:moveTo>
                    <a:pt x="2202542" y="334822"/>
                  </a:moveTo>
                  <a:cubicBezTo>
                    <a:pt x="2195887" y="344125"/>
                    <a:pt x="2189147" y="353428"/>
                    <a:pt x="2182407" y="362646"/>
                  </a:cubicBezTo>
                  <a:cubicBezTo>
                    <a:pt x="2180445" y="363414"/>
                    <a:pt x="2178568" y="364097"/>
                    <a:pt x="2176605" y="364865"/>
                  </a:cubicBezTo>
                  <a:cubicBezTo>
                    <a:pt x="2181554" y="356671"/>
                    <a:pt x="2186417" y="348392"/>
                    <a:pt x="2191109" y="340028"/>
                  </a:cubicBezTo>
                  <a:lnTo>
                    <a:pt x="2202627" y="334907"/>
                  </a:lnTo>
                  <a:close/>
                  <a:moveTo>
                    <a:pt x="2298097" y="325946"/>
                  </a:moveTo>
                  <a:lnTo>
                    <a:pt x="2324204" y="315960"/>
                  </a:lnTo>
                  <a:cubicBezTo>
                    <a:pt x="2321730" y="318691"/>
                    <a:pt x="2319256" y="321422"/>
                    <a:pt x="2316782" y="324154"/>
                  </a:cubicBezTo>
                  <a:lnTo>
                    <a:pt x="2316782" y="324154"/>
                  </a:lnTo>
                  <a:cubicBezTo>
                    <a:pt x="2316782" y="324154"/>
                    <a:pt x="2316696" y="324239"/>
                    <a:pt x="2316696" y="324239"/>
                  </a:cubicBezTo>
                  <a:lnTo>
                    <a:pt x="2316611" y="324239"/>
                  </a:lnTo>
                  <a:cubicBezTo>
                    <a:pt x="2316611" y="324239"/>
                    <a:pt x="2316611" y="324410"/>
                    <a:pt x="2316611" y="324410"/>
                  </a:cubicBezTo>
                  <a:cubicBezTo>
                    <a:pt x="2314734" y="326714"/>
                    <a:pt x="2312771" y="328933"/>
                    <a:pt x="2310895" y="331237"/>
                  </a:cubicBezTo>
                  <a:lnTo>
                    <a:pt x="2285043" y="338663"/>
                  </a:lnTo>
                  <a:cubicBezTo>
                    <a:pt x="2284361" y="338833"/>
                    <a:pt x="2283678" y="339090"/>
                    <a:pt x="2282996" y="339260"/>
                  </a:cubicBezTo>
                  <a:cubicBezTo>
                    <a:pt x="2286238" y="335505"/>
                    <a:pt x="2289480" y="331835"/>
                    <a:pt x="2292722" y="328079"/>
                  </a:cubicBezTo>
                  <a:cubicBezTo>
                    <a:pt x="2294514" y="327397"/>
                    <a:pt x="2296391" y="326714"/>
                    <a:pt x="2298182" y="325946"/>
                  </a:cubicBezTo>
                  <a:close/>
                  <a:moveTo>
                    <a:pt x="2355601" y="334225"/>
                  </a:moveTo>
                  <a:lnTo>
                    <a:pt x="2343571" y="338407"/>
                  </a:lnTo>
                  <a:cubicBezTo>
                    <a:pt x="2343571" y="338407"/>
                    <a:pt x="2343571" y="338748"/>
                    <a:pt x="2343657" y="338663"/>
                  </a:cubicBezTo>
                  <a:lnTo>
                    <a:pt x="2354236" y="335676"/>
                  </a:lnTo>
                  <a:cubicBezTo>
                    <a:pt x="2345790" y="344979"/>
                    <a:pt x="2337258" y="354111"/>
                    <a:pt x="2328470" y="363072"/>
                  </a:cubicBezTo>
                  <a:lnTo>
                    <a:pt x="2327787" y="363755"/>
                  </a:lnTo>
                  <a:lnTo>
                    <a:pt x="2326508" y="364182"/>
                  </a:lnTo>
                  <a:cubicBezTo>
                    <a:pt x="2326508" y="364182"/>
                    <a:pt x="2326508" y="364523"/>
                    <a:pt x="2326508" y="364438"/>
                  </a:cubicBezTo>
                  <a:lnTo>
                    <a:pt x="2327190" y="364267"/>
                  </a:lnTo>
                  <a:lnTo>
                    <a:pt x="2322924" y="368535"/>
                  </a:lnTo>
                  <a:lnTo>
                    <a:pt x="2321986" y="368791"/>
                  </a:lnTo>
                  <a:cubicBezTo>
                    <a:pt x="2313796" y="370839"/>
                    <a:pt x="2305605" y="372887"/>
                    <a:pt x="2297414" y="375021"/>
                  </a:cubicBezTo>
                  <a:cubicBezTo>
                    <a:pt x="2302192" y="369474"/>
                    <a:pt x="2307055" y="363841"/>
                    <a:pt x="2311833" y="358293"/>
                  </a:cubicBezTo>
                  <a:lnTo>
                    <a:pt x="2335466" y="350014"/>
                  </a:lnTo>
                  <a:cubicBezTo>
                    <a:pt x="2335466" y="350014"/>
                    <a:pt x="2335466" y="349673"/>
                    <a:pt x="2335381" y="349758"/>
                  </a:cubicBezTo>
                  <a:lnTo>
                    <a:pt x="2313796" y="355988"/>
                  </a:lnTo>
                  <a:cubicBezTo>
                    <a:pt x="2317805" y="351294"/>
                    <a:pt x="2321816" y="346600"/>
                    <a:pt x="2325825" y="341906"/>
                  </a:cubicBezTo>
                  <a:cubicBezTo>
                    <a:pt x="2328214" y="341138"/>
                    <a:pt x="2330518" y="340370"/>
                    <a:pt x="2332907" y="339602"/>
                  </a:cubicBezTo>
                  <a:lnTo>
                    <a:pt x="2357563" y="331835"/>
                  </a:lnTo>
                  <a:cubicBezTo>
                    <a:pt x="2356881" y="332603"/>
                    <a:pt x="2356198" y="333371"/>
                    <a:pt x="2355515" y="334139"/>
                  </a:cubicBezTo>
                  <a:close/>
                  <a:moveTo>
                    <a:pt x="2436311" y="293940"/>
                  </a:moveTo>
                  <a:cubicBezTo>
                    <a:pt x="2444757" y="283186"/>
                    <a:pt x="2452863" y="272262"/>
                    <a:pt x="2460712" y="261081"/>
                  </a:cubicBezTo>
                  <a:cubicBezTo>
                    <a:pt x="2468475" y="249900"/>
                    <a:pt x="2476069" y="238549"/>
                    <a:pt x="2483406" y="227112"/>
                  </a:cubicBezTo>
                  <a:lnTo>
                    <a:pt x="2491170" y="214822"/>
                  </a:lnTo>
                  <a:lnTo>
                    <a:pt x="2496374" y="206373"/>
                  </a:lnTo>
                  <a:lnTo>
                    <a:pt x="2500896" y="207141"/>
                  </a:lnTo>
                  <a:cubicBezTo>
                    <a:pt x="2507210" y="208250"/>
                    <a:pt x="2513523" y="209360"/>
                    <a:pt x="2519836" y="210384"/>
                  </a:cubicBezTo>
                  <a:cubicBezTo>
                    <a:pt x="2520605" y="212688"/>
                    <a:pt x="2521372" y="214993"/>
                    <a:pt x="2522140" y="217297"/>
                  </a:cubicBezTo>
                  <a:cubicBezTo>
                    <a:pt x="2521287" y="218492"/>
                    <a:pt x="2520434" y="219602"/>
                    <a:pt x="2519581" y="220796"/>
                  </a:cubicBezTo>
                  <a:cubicBezTo>
                    <a:pt x="2516594" y="220711"/>
                    <a:pt x="2513608" y="220540"/>
                    <a:pt x="2510622" y="220455"/>
                  </a:cubicBezTo>
                  <a:lnTo>
                    <a:pt x="2504223" y="220114"/>
                  </a:lnTo>
                  <a:lnTo>
                    <a:pt x="2506527" y="216273"/>
                  </a:lnTo>
                  <a:cubicBezTo>
                    <a:pt x="2506527" y="216273"/>
                    <a:pt x="2506271" y="216017"/>
                    <a:pt x="2506271" y="216102"/>
                  </a:cubicBezTo>
                  <a:lnTo>
                    <a:pt x="2502858" y="220284"/>
                  </a:lnTo>
                  <a:lnTo>
                    <a:pt x="2502347" y="220967"/>
                  </a:lnTo>
                  <a:lnTo>
                    <a:pt x="2503200" y="221138"/>
                  </a:lnTo>
                  <a:lnTo>
                    <a:pt x="2510366" y="222589"/>
                  </a:lnTo>
                  <a:cubicBezTo>
                    <a:pt x="2512670" y="223016"/>
                    <a:pt x="2514973" y="223528"/>
                    <a:pt x="2517277" y="223954"/>
                  </a:cubicBezTo>
                  <a:cubicBezTo>
                    <a:pt x="2515571" y="226259"/>
                    <a:pt x="2513864" y="228563"/>
                    <a:pt x="2512158" y="230868"/>
                  </a:cubicBezTo>
                  <a:cubicBezTo>
                    <a:pt x="2510878" y="232575"/>
                    <a:pt x="2509598" y="234196"/>
                    <a:pt x="2508319" y="235903"/>
                  </a:cubicBezTo>
                  <a:cubicBezTo>
                    <a:pt x="2506356" y="235903"/>
                    <a:pt x="2504394" y="235903"/>
                    <a:pt x="2502432" y="235476"/>
                  </a:cubicBezTo>
                  <a:cubicBezTo>
                    <a:pt x="2500214" y="235050"/>
                    <a:pt x="2498081" y="234111"/>
                    <a:pt x="2496545" y="232404"/>
                  </a:cubicBezTo>
                  <a:cubicBezTo>
                    <a:pt x="2496545" y="232404"/>
                    <a:pt x="2496289" y="232575"/>
                    <a:pt x="2496289" y="232575"/>
                  </a:cubicBezTo>
                  <a:cubicBezTo>
                    <a:pt x="2497654" y="234538"/>
                    <a:pt x="2499873" y="235818"/>
                    <a:pt x="2502090" y="236586"/>
                  </a:cubicBezTo>
                  <a:cubicBezTo>
                    <a:pt x="2503627" y="237098"/>
                    <a:pt x="2505248" y="237439"/>
                    <a:pt x="2506868" y="237695"/>
                  </a:cubicBezTo>
                  <a:cubicBezTo>
                    <a:pt x="2505077" y="240085"/>
                    <a:pt x="2503200" y="242475"/>
                    <a:pt x="2501408" y="244779"/>
                  </a:cubicBezTo>
                  <a:cubicBezTo>
                    <a:pt x="2499616" y="244609"/>
                    <a:pt x="2497824" y="244438"/>
                    <a:pt x="2496119" y="244267"/>
                  </a:cubicBezTo>
                  <a:cubicBezTo>
                    <a:pt x="2496119" y="244267"/>
                    <a:pt x="2496033" y="244523"/>
                    <a:pt x="2496119" y="244523"/>
                  </a:cubicBezTo>
                  <a:cubicBezTo>
                    <a:pt x="2497740" y="244865"/>
                    <a:pt x="2499275" y="245206"/>
                    <a:pt x="2500896" y="245548"/>
                  </a:cubicBezTo>
                  <a:cubicBezTo>
                    <a:pt x="2496545" y="251180"/>
                    <a:pt x="2492108" y="256728"/>
                    <a:pt x="2487587" y="262276"/>
                  </a:cubicBezTo>
                  <a:cubicBezTo>
                    <a:pt x="2484174" y="261593"/>
                    <a:pt x="2480846" y="260654"/>
                    <a:pt x="2477604" y="259289"/>
                  </a:cubicBezTo>
                  <a:cubicBezTo>
                    <a:pt x="2477604" y="259289"/>
                    <a:pt x="2477434" y="259545"/>
                    <a:pt x="2477434" y="259545"/>
                  </a:cubicBezTo>
                  <a:cubicBezTo>
                    <a:pt x="2480335" y="261166"/>
                    <a:pt x="2483406" y="262361"/>
                    <a:pt x="2486563" y="263385"/>
                  </a:cubicBezTo>
                  <a:cubicBezTo>
                    <a:pt x="2481700" y="269360"/>
                    <a:pt x="2476837" y="275334"/>
                    <a:pt x="2471888" y="281223"/>
                  </a:cubicBezTo>
                  <a:cubicBezTo>
                    <a:pt x="2471206" y="281479"/>
                    <a:pt x="2470523" y="281650"/>
                    <a:pt x="2469841" y="281906"/>
                  </a:cubicBezTo>
                  <a:lnTo>
                    <a:pt x="2469841" y="281906"/>
                  </a:lnTo>
                  <a:cubicBezTo>
                    <a:pt x="2469841" y="281906"/>
                    <a:pt x="2469755" y="281906"/>
                    <a:pt x="2469755" y="281906"/>
                  </a:cubicBezTo>
                  <a:lnTo>
                    <a:pt x="2469670" y="281906"/>
                  </a:lnTo>
                  <a:cubicBezTo>
                    <a:pt x="2469670" y="281906"/>
                    <a:pt x="2469670" y="281906"/>
                    <a:pt x="2469670" y="281906"/>
                  </a:cubicBezTo>
                  <a:cubicBezTo>
                    <a:pt x="2465404" y="283698"/>
                    <a:pt x="2461224" y="285576"/>
                    <a:pt x="2457043" y="287539"/>
                  </a:cubicBezTo>
                  <a:cubicBezTo>
                    <a:pt x="2468475" y="270896"/>
                    <a:pt x="2478970" y="253656"/>
                    <a:pt x="2488866" y="236074"/>
                  </a:cubicBezTo>
                  <a:cubicBezTo>
                    <a:pt x="2493218" y="228393"/>
                    <a:pt x="2497398" y="220540"/>
                    <a:pt x="2501578" y="212688"/>
                  </a:cubicBezTo>
                  <a:cubicBezTo>
                    <a:pt x="2501578" y="212603"/>
                    <a:pt x="2501408" y="212432"/>
                    <a:pt x="2501323" y="212518"/>
                  </a:cubicBezTo>
                  <a:cubicBezTo>
                    <a:pt x="2496716" y="220028"/>
                    <a:pt x="2492023" y="227454"/>
                    <a:pt x="2487245" y="234879"/>
                  </a:cubicBezTo>
                  <a:cubicBezTo>
                    <a:pt x="2473850" y="255107"/>
                    <a:pt x="2459432" y="274651"/>
                    <a:pt x="2444416" y="293599"/>
                  </a:cubicBezTo>
                  <a:cubicBezTo>
                    <a:pt x="2440065" y="295732"/>
                    <a:pt x="2435799" y="297866"/>
                    <a:pt x="2431448" y="300085"/>
                  </a:cubicBezTo>
                  <a:lnTo>
                    <a:pt x="2430510" y="300597"/>
                  </a:lnTo>
                  <a:cubicBezTo>
                    <a:pt x="2432386" y="298464"/>
                    <a:pt x="2434264" y="296330"/>
                    <a:pt x="2436140" y="294196"/>
                  </a:cubicBezTo>
                  <a:lnTo>
                    <a:pt x="2436140" y="294196"/>
                  </a:lnTo>
                  <a:cubicBezTo>
                    <a:pt x="2436140" y="294196"/>
                    <a:pt x="2436140" y="294196"/>
                    <a:pt x="2436140" y="294196"/>
                  </a:cubicBezTo>
                  <a:lnTo>
                    <a:pt x="2436140" y="294196"/>
                  </a:lnTo>
                  <a:cubicBezTo>
                    <a:pt x="2436140" y="294196"/>
                    <a:pt x="2436140" y="294196"/>
                    <a:pt x="2436140" y="294196"/>
                  </a:cubicBezTo>
                  <a:close/>
                  <a:moveTo>
                    <a:pt x="2547479" y="290441"/>
                  </a:moveTo>
                  <a:cubicBezTo>
                    <a:pt x="2548418" y="293257"/>
                    <a:pt x="2549356" y="296074"/>
                    <a:pt x="2550295" y="298890"/>
                  </a:cubicBezTo>
                  <a:cubicBezTo>
                    <a:pt x="2545944" y="298549"/>
                    <a:pt x="2541592" y="298122"/>
                    <a:pt x="2537242" y="297610"/>
                  </a:cubicBezTo>
                  <a:cubicBezTo>
                    <a:pt x="2532549" y="297013"/>
                    <a:pt x="2527856" y="296415"/>
                    <a:pt x="2523164" y="295732"/>
                  </a:cubicBezTo>
                  <a:cubicBezTo>
                    <a:pt x="2523164" y="295732"/>
                    <a:pt x="2523079" y="295988"/>
                    <a:pt x="2523164" y="295988"/>
                  </a:cubicBezTo>
                  <a:cubicBezTo>
                    <a:pt x="2527771" y="297269"/>
                    <a:pt x="2532378" y="298464"/>
                    <a:pt x="2536985" y="299573"/>
                  </a:cubicBezTo>
                  <a:cubicBezTo>
                    <a:pt x="2538692" y="300000"/>
                    <a:pt x="2540398" y="300427"/>
                    <a:pt x="2542104" y="300768"/>
                  </a:cubicBezTo>
                  <a:lnTo>
                    <a:pt x="2517789" y="307084"/>
                  </a:lnTo>
                  <a:cubicBezTo>
                    <a:pt x="2509769" y="309132"/>
                    <a:pt x="2501664" y="311266"/>
                    <a:pt x="2493644" y="313314"/>
                  </a:cubicBezTo>
                  <a:cubicBezTo>
                    <a:pt x="2498251" y="308876"/>
                    <a:pt x="2502773" y="304438"/>
                    <a:pt x="2507295" y="299915"/>
                  </a:cubicBezTo>
                  <a:cubicBezTo>
                    <a:pt x="2509940" y="298976"/>
                    <a:pt x="2512499" y="298122"/>
                    <a:pt x="2515144" y="297183"/>
                  </a:cubicBezTo>
                  <a:lnTo>
                    <a:pt x="2540569" y="288478"/>
                  </a:lnTo>
                  <a:cubicBezTo>
                    <a:pt x="2540569" y="288478"/>
                    <a:pt x="2540569" y="288136"/>
                    <a:pt x="2540483" y="288222"/>
                  </a:cubicBezTo>
                  <a:lnTo>
                    <a:pt x="2514718" y="295220"/>
                  </a:lnTo>
                  <a:cubicBezTo>
                    <a:pt x="2513523" y="295562"/>
                    <a:pt x="2512329" y="295903"/>
                    <a:pt x="2511049" y="296159"/>
                  </a:cubicBezTo>
                  <a:cubicBezTo>
                    <a:pt x="2515315" y="291892"/>
                    <a:pt x="2519581" y="287539"/>
                    <a:pt x="2523847" y="283101"/>
                  </a:cubicBezTo>
                  <a:cubicBezTo>
                    <a:pt x="2531355" y="284637"/>
                    <a:pt x="2538947" y="286173"/>
                    <a:pt x="2546541" y="287454"/>
                  </a:cubicBezTo>
                  <a:cubicBezTo>
                    <a:pt x="2546882" y="288393"/>
                    <a:pt x="2547223" y="289331"/>
                    <a:pt x="2547479" y="290270"/>
                  </a:cubicBezTo>
                  <a:close/>
                  <a:moveTo>
                    <a:pt x="2548162" y="313912"/>
                  </a:moveTo>
                  <a:cubicBezTo>
                    <a:pt x="2544408" y="313400"/>
                    <a:pt x="2540569" y="312802"/>
                    <a:pt x="2536815" y="312205"/>
                  </a:cubicBezTo>
                  <a:cubicBezTo>
                    <a:pt x="2536815" y="312205"/>
                    <a:pt x="2536729" y="312461"/>
                    <a:pt x="2536815" y="312461"/>
                  </a:cubicBezTo>
                  <a:cubicBezTo>
                    <a:pt x="2540313" y="313570"/>
                    <a:pt x="2543725" y="314680"/>
                    <a:pt x="2547223" y="315704"/>
                  </a:cubicBezTo>
                  <a:lnTo>
                    <a:pt x="2516168" y="322702"/>
                  </a:lnTo>
                  <a:cubicBezTo>
                    <a:pt x="2492194" y="328079"/>
                    <a:pt x="2468134" y="333371"/>
                    <a:pt x="2444160" y="338833"/>
                  </a:cubicBezTo>
                  <a:lnTo>
                    <a:pt x="2453033" y="330469"/>
                  </a:lnTo>
                  <a:cubicBezTo>
                    <a:pt x="2463357" y="327141"/>
                    <a:pt x="2473595" y="323812"/>
                    <a:pt x="2483833" y="320484"/>
                  </a:cubicBezTo>
                  <a:lnTo>
                    <a:pt x="2474107" y="331749"/>
                  </a:lnTo>
                  <a:cubicBezTo>
                    <a:pt x="2474107" y="331749"/>
                    <a:pt x="2474277" y="332005"/>
                    <a:pt x="2474362" y="331920"/>
                  </a:cubicBezTo>
                  <a:lnTo>
                    <a:pt x="2487501" y="319203"/>
                  </a:lnTo>
                  <a:cubicBezTo>
                    <a:pt x="2497740" y="315875"/>
                    <a:pt x="2507892" y="312461"/>
                    <a:pt x="2518130" y="309132"/>
                  </a:cubicBezTo>
                  <a:lnTo>
                    <a:pt x="2543128" y="301024"/>
                  </a:lnTo>
                  <a:cubicBezTo>
                    <a:pt x="2545944" y="301707"/>
                    <a:pt x="2548845" y="302390"/>
                    <a:pt x="2551660" y="302987"/>
                  </a:cubicBezTo>
                  <a:cubicBezTo>
                    <a:pt x="2552940" y="306828"/>
                    <a:pt x="2554134" y="310754"/>
                    <a:pt x="2555329" y="314680"/>
                  </a:cubicBezTo>
                  <a:cubicBezTo>
                    <a:pt x="2552940" y="314424"/>
                    <a:pt x="2550551" y="314082"/>
                    <a:pt x="2548162" y="313826"/>
                  </a:cubicBezTo>
                  <a:close/>
                  <a:moveTo>
                    <a:pt x="2427097" y="342845"/>
                  </a:moveTo>
                  <a:cubicBezTo>
                    <a:pt x="2426670" y="342930"/>
                    <a:pt x="2426244" y="343101"/>
                    <a:pt x="2425817" y="343186"/>
                  </a:cubicBezTo>
                  <a:lnTo>
                    <a:pt x="2428718" y="340199"/>
                  </a:lnTo>
                  <a:cubicBezTo>
                    <a:pt x="2429741" y="339090"/>
                    <a:pt x="2430765" y="338065"/>
                    <a:pt x="2431789" y="336956"/>
                  </a:cubicBezTo>
                  <a:cubicBezTo>
                    <a:pt x="2433752" y="336444"/>
                    <a:pt x="2435714" y="335932"/>
                    <a:pt x="2437676" y="335420"/>
                  </a:cubicBezTo>
                  <a:cubicBezTo>
                    <a:pt x="2437676" y="335420"/>
                    <a:pt x="2437676" y="335420"/>
                    <a:pt x="2437676" y="335420"/>
                  </a:cubicBezTo>
                  <a:cubicBezTo>
                    <a:pt x="2437676" y="335420"/>
                    <a:pt x="2437676" y="335420"/>
                    <a:pt x="2437676" y="335420"/>
                  </a:cubicBezTo>
                  <a:cubicBezTo>
                    <a:pt x="2437676" y="335420"/>
                    <a:pt x="2437676" y="335420"/>
                    <a:pt x="2437676" y="335420"/>
                  </a:cubicBezTo>
                  <a:cubicBezTo>
                    <a:pt x="2437676" y="335420"/>
                    <a:pt x="2437676" y="335420"/>
                    <a:pt x="2437676" y="335420"/>
                  </a:cubicBezTo>
                  <a:cubicBezTo>
                    <a:pt x="2441601" y="334225"/>
                    <a:pt x="2445440" y="332944"/>
                    <a:pt x="2449364" y="331664"/>
                  </a:cubicBezTo>
                  <a:lnTo>
                    <a:pt x="2442368" y="339260"/>
                  </a:lnTo>
                  <a:cubicBezTo>
                    <a:pt x="2441686" y="339431"/>
                    <a:pt x="2441003" y="339602"/>
                    <a:pt x="2440321" y="339772"/>
                  </a:cubicBezTo>
                  <a:lnTo>
                    <a:pt x="2439468" y="336529"/>
                  </a:lnTo>
                  <a:cubicBezTo>
                    <a:pt x="2439468" y="336529"/>
                    <a:pt x="2439127" y="336529"/>
                    <a:pt x="2439212" y="336529"/>
                  </a:cubicBezTo>
                  <a:lnTo>
                    <a:pt x="2439809" y="339772"/>
                  </a:lnTo>
                  <a:cubicBezTo>
                    <a:pt x="2435714" y="340711"/>
                    <a:pt x="2431619" y="341650"/>
                    <a:pt x="2427523" y="342674"/>
                  </a:cubicBezTo>
                  <a:cubicBezTo>
                    <a:pt x="2427523" y="342674"/>
                    <a:pt x="2427523" y="342674"/>
                    <a:pt x="2427523" y="342674"/>
                  </a:cubicBezTo>
                  <a:cubicBezTo>
                    <a:pt x="2427523" y="342674"/>
                    <a:pt x="2427353" y="342674"/>
                    <a:pt x="2427267" y="342674"/>
                  </a:cubicBezTo>
                  <a:cubicBezTo>
                    <a:pt x="2427267" y="342674"/>
                    <a:pt x="2427097" y="342674"/>
                    <a:pt x="2427011" y="342674"/>
                  </a:cubicBezTo>
                  <a:cubicBezTo>
                    <a:pt x="2427011" y="342674"/>
                    <a:pt x="2427011" y="342674"/>
                    <a:pt x="2427011" y="342674"/>
                  </a:cubicBezTo>
                  <a:close/>
                  <a:moveTo>
                    <a:pt x="2163125" y="431522"/>
                  </a:moveTo>
                  <a:cubicBezTo>
                    <a:pt x="2161931" y="431949"/>
                    <a:pt x="2160651" y="432461"/>
                    <a:pt x="2159457" y="432973"/>
                  </a:cubicBezTo>
                  <a:cubicBezTo>
                    <a:pt x="2160651" y="431778"/>
                    <a:pt x="2161675" y="430498"/>
                    <a:pt x="2162699" y="429217"/>
                  </a:cubicBezTo>
                  <a:lnTo>
                    <a:pt x="2167306" y="422987"/>
                  </a:lnTo>
                  <a:cubicBezTo>
                    <a:pt x="2175667" y="420427"/>
                    <a:pt x="2184028" y="417866"/>
                    <a:pt x="2192389" y="415306"/>
                  </a:cubicBezTo>
                  <a:lnTo>
                    <a:pt x="2192389" y="415306"/>
                  </a:lnTo>
                  <a:cubicBezTo>
                    <a:pt x="2192389" y="415306"/>
                    <a:pt x="2192389" y="415306"/>
                    <a:pt x="2192389" y="415306"/>
                  </a:cubicBezTo>
                  <a:lnTo>
                    <a:pt x="2192389" y="415306"/>
                  </a:lnTo>
                  <a:cubicBezTo>
                    <a:pt x="2192389" y="415306"/>
                    <a:pt x="2192389" y="415306"/>
                    <a:pt x="2192389" y="415306"/>
                  </a:cubicBezTo>
                  <a:cubicBezTo>
                    <a:pt x="2193754" y="414879"/>
                    <a:pt x="2195034" y="414367"/>
                    <a:pt x="2196399" y="413940"/>
                  </a:cubicBezTo>
                  <a:cubicBezTo>
                    <a:pt x="2194266" y="416501"/>
                    <a:pt x="2192133" y="419146"/>
                    <a:pt x="2190000" y="421792"/>
                  </a:cubicBezTo>
                  <a:cubicBezTo>
                    <a:pt x="2180957" y="425035"/>
                    <a:pt x="2171913" y="428278"/>
                    <a:pt x="2162954" y="431693"/>
                  </a:cubicBezTo>
                  <a:close/>
                  <a:moveTo>
                    <a:pt x="2196484" y="373314"/>
                  </a:moveTo>
                  <a:cubicBezTo>
                    <a:pt x="2195460" y="374851"/>
                    <a:pt x="2194436" y="376472"/>
                    <a:pt x="2193413" y="378008"/>
                  </a:cubicBezTo>
                  <a:cubicBezTo>
                    <a:pt x="2187185" y="380142"/>
                    <a:pt x="2181042" y="382276"/>
                    <a:pt x="2174814" y="384410"/>
                  </a:cubicBezTo>
                  <a:cubicBezTo>
                    <a:pt x="2176179" y="382617"/>
                    <a:pt x="2177458" y="380825"/>
                    <a:pt x="2178824" y="379118"/>
                  </a:cubicBezTo>
                  <a:cubicBezTo>
                    <a:pt x="2184711" y="377155"/>
                    <a:pt x="2190598" y="375192"/>
                    <a:pt x="2196484" y="373314"/>
                  </a:cubicBezTo>
                  <a:close/>
                  <a:moveTo>
                    <a:pt x="2331456" y="363243"/>
                  </a:moveTo>
                  <a:lnTo>
                    <a:pt x="2355857" y="356842"/>
                  </a:lnTo>
                  <a:cubicBezTo>
                    <a:pt x="2356539" y="356671"/>
                    <a:pt x="2357222" y="356501"/>
                    <a:pt x="2357990" y="356330"/>
                  </a:cubicBezTo>
                  <a:cubicBezTo>
                    <a:pt x="2356710" y="357781"/>
                    <a:pt x="2355430" y="359232"/>
                    <a:pt x="2354151" y="360597"/>
                  </a:cubicBezTo>
                  <a:lnTo>
                    <a:pt x="2326422" y="367681"/>
                  </a:lnTo>
                  <a:lnTo>
                    <a:pt x="2330176" y="364438"/>
                  </a:lnTo>
                  <a:cubicBezTo>
                    <a:pt x="2330603" y="364011"/>
                    <a:pt x="2331115" y="363584"/>
                    <a:pt x="2331541" y="363243"/>
                  </a:cubicBezTo>
                  <a:close/>
                  <a:moveTo>
                    <a:pt x="2348434" y="347795"/>
                  </a:moveTo>
                  <a:lnTo>
                    <a:pt x="2370361" y="341821"/>
                  </a:lnTo>
                  <a:cubicBezTo>
                    <a:pt x="2367204" y="345576"/>
                    <a:pt x="2364047" y="349331"/>
                    <a:pt x="2360805" y="353087"/>
                  </a:cubicBezTo>
                  <a:cubicBezTo>
                    <a:pt x="2358928" y="353684"/>
                    <a:pt x="2356966" y="354367"/>
                    <a:pt x="2355089" y="354964"/>
                  </a:cubicBezTo>
                  <a:lnTo>
                    <a:pt x="2332480" y="362304"/>
                  </a:lnTo>
                  <a:cubicBezTo>
                    <a:pt x="2337855" y="357525"/>
                    <a:pt x="2343145" y="352660"/>
                    <a:pt x="2348349" y="347795"/>
                  </a:cubicBezTo>
                  <a:close/>
                  <a:moveTo>
                    <a:pt x="2449023" y="299061"/>
                  </a:moveTo>
                  <a:lnTo>
                    <a:pt x="2449023" y="299061"/>
                  </a:lnTo>
                  <a:cubicBezTo>
                    <a:pt x="2449023" y="299061"/>
                    <a:pt x="2449023" y="298976"/>
                    <a:pt x="2449023" y="298976"/>
                  </a:cubicBezTo>
                  <a:lnTo>
                    <a:pt x="2449023" y="298976"/>
                  </a:lnTo>
                  <a:cubicBezTo>
                    <a:pt x="2449962" y="297695"/>
                    <a:pt x="2450815" y="296415"/>
                    <a:pt x="2451753" y="295135"/>
                  </a:cubicBezTo>
                  <a:cubicBezTo>
                    <a:pt x="2455678" y="293855"/>
                    <a:pt x="2459603" y="292489"/>
                    <a:pt x="2463527" y="291209"/>
                  </a:cubicBezTo>
                  <a:cubicBezTo>
                    <a:pt x="2463357" y="291380"/>
                    <a:pt x="2463186" y="291636"/>
                    <a:pt x="2463015" y="291806"/>
                  </a:cubicBezTo>
                  <a:lnTo>
                    <a:pt x="2463015" y="291806"/>
                  </a:lnTo>
                  <a:cubicBezTo>
                    <a:pt x="2463015" y="291806"/>
                    <a:pt x="2462930" y="291977"/>
                    <a:pt x="2462930" y="291977"/>
                  </a:cubicBezTo>
                  <a:lnTo>
                    <a:pt x="2462930" y="292148"/>
                  </a:lnTo>
                  <a:cubicBezTo>
                    <a:pt x="2462930" y="292148"/>
                    <a:pt x="2462845" y="292148"/>
                    <a:pt x="2462845" y="292148"/>
                  </a:cubicBezTo>
                  <a:cubicBezTo>
                    <a:pt x="2460968" y="294538"/>
                    <a:pt x="2459091" y="296927"/>
                    <a:pt x="2457214" y="299317"/>
                  </a:cubicBezTo>
                  <a:cubicBezTo>
                    <a:pt x="2455081" y="299915"/>
                    <a:pt x="2452948" y="300512"/>
                    <a:pt x="2450815" y="301195"/>
                  </a:cubicBezTo>
                  <a:cubicBezTo>
                    <a:pt x="2450815" y="301195"/>
                    <a:pt x="2450815" y="301195"/>
                    <a:pt x="2450815" y="301195"/>
                  </a:cubicBezTo>
                  <a:cubicBezTo>
                    <a:pt x="2450815" y="301195"/>
                    <a:pt x="2450644" y="301195"/>
                    <a:pt x="2450644" y="301195"/>
                  </a:cubicBezTo>
                  <a:cubicBezTo>
                    <a:pt x="2450644" y="301195"/>
                    <a:pt x="2450474" y="301195"/>
                    <a:pt x="2450474" y="301195"/>
                  </a:cubicBezTo>
                  <a:cubicBezTo>
                    <a:pt x="2450474" y="301195"/>
                    <a:pt x="2450474" y="301195"/>
                    <a:pt x="2450474" y="301195"/>
                  </a:cubicBezTo>
                  <a:cubicBezTo>
                    <a:pt x="2449023" y="301707"/>
                    <a:pt x="2447488" y="302219"/>
                    <a:pt x="2446037" y="302731"/>
                  </a:cubicBezTo>
                  <a:cubicBezTo>
                    <a:pt x="2447061" y="301536"/>
                    <a:pt x="2448000" y="300256"/>
                    <a:pt x="2449023" y="299061"/>
                  </a:cubicBezTo>
                  <a:lnTo>
                    <a:pt x="2449023" y="299061"/>
                  </a:lnTo>
                  <a:close/>
                  <a:moveTo>
                    <a:pt x="2524870" y="225149"/>
                  </a:moveTo>
                  <a:cubicBezTo>
                    <a:pt x="2525980" y="228478"/>
                    <a:pt x="2527174" y="231806"/>
                    <a:pt x="2528283" y="235135"/>
                  </a:cubicBezTo>
                  <a:cubicBezTo>
                    <a:pt x="2522652" y="235306"/>
                    <a:pt x="2517021" y="235476"/>
                    <a:pt x="2511390" y="235647"/>
                  </a:cubicBezTo>
                  <a:cubicBezTo>
                    <a:pt x="2512158" y="234452"/>
                    <a:pt x="2513011" y="233172"/>
                    <a:pt x="2513864" y="231977"/>
                  </a:cubicBezTo>
                  <a:cubicBezTo>
                    <a:pt x="2515571" y="229331"/>
                    <a:pt x="2517277" y="226685"/>
                    <a:pt x="2518984" y="224125"/>
                  </a:cubicBezTo>
                  <a:cubicBezTo>
                    <a:pt x="2520946" y="224467"/>
                    <a:pt x="2522908" y="224893"/>
                    <a:pt x="2524870" y="225235"/>
                  </a:cubicBezTo>
                  <a:close/>
                  <a:moveTo>
                    <a:pt x="2521116" y="220711"/>
                  </a:moveTo>
                  <a:cubicBezTo>
                    <a:pt x="2521628" y="219943"/>
                    <a:pt x="2522140" y="219175"/>
                    <a:pt x="2522567" y="218407"/>
                  </a:cubicBezTo>
                  <a:cubicBezTo>
                    <a:pt x="2522823" y="219175"/>
                    <a:pt x="2523079" y="220028"/>
                    <a:pt x="2523420" y="220796"/>
                  </a:cubicBezTo>
                  <a:cubicBezTo>
                    <a:pt x="2522652" y="220796"/>
                    <a:pt x="2521884" y="220796"/>
                    <a:pt x="2521116" y="220796"/>
                  </a:cubicBezTo>
                  <a:close/>
                  <a:moveTo>
                    <a:pt x="2542275" y="275249"/>
                  </a:moveTo>
                  <a:lnTo>
                    <a:pt x="2531269" y="278407"/>
                  </a:lnTo>
                  <a:cubicBezTo>
                    <a:pt x="2529904" y="278748"/>
                    <a:pt x="2528539" y="279175"/>
                    <a:pt x="2527174" y="279516"/>
                  </a:cubicBezTo>
                  <a:cubicBezTo>
                    <a:pt x="2529734" y="276444"/>
                    <a:pt x="2532208" y="273371"/>
                    <a:pt x="2534767" y="270299"/>
                  </a:cubicBezTo>
                  <a:cubicBezTo>
                    <a:pt x="2536729" y="270469"/>
                    <a:pt x="2538777" y="270725"/>
                    <a:pt x="2540739" y="270896"/>
                  </a:cubicBezTo>
                  <a:cubicBezTo>
                    <a:pt x="2541251" y="272347"/>
                    <a:pt x="2541763" y="273798"/>
                    <a:pt x="2542275" y="275249"/>
                  </a:cubicBezTo>
                  <a:close/>
                  <a:moveTo>
                    <a:pt x="2462589" y="321593"/>
                  </a:moveTo>
                  <a:cubicBezTo>
                    <a:pt x="2465831" y="318520"/>
                    <a:pt x="2469073" y="315363"/>
                    <a:pt x="2472315" y="312290"/>
                  </a:cubicBezTo>
                  <a:cubicBezTo>
                    <a:pt x="2481017" y="309303"/>
                    <a:pt x="2489720" y="306316"/>
                    <a:pt x="2498422" y="303243"/>
                  </a:cubicBezTo>
                  <a:cubicBezTo>
                    <a:pt x="2495265" y="307084"/>
                    <a:pt x="2492023" y="310924"/>
                    <a:pt x="2488866" y="314765"/>
                  </a:cubicBezTo>
                  <a:cubicBezTo>
                    <a:pt x="2480079" y="316984"/>
                    <a:pt x="2471376" y="319289"/>
                    <a:pt x="2462589" y="321593"/>
                  </a:cubicBezTo>
                  <a:close/>
                  <a:moveTo>
                    <a:pt x="2440918" y="327397"/>
                  </a:moveTo>
                  <a:cubicBezTo>
                    <a:pt x="2441345" y="326885"/>
                    <a:pt x="2441772" y="326458"/>
                    <a:pt x="2442283" y="325946"/>
                  </a:cubicBezTo>
                  <a:cubicBezTo>
                    <a:pt x="2443819" y="324239"/>
                    <a:pt x="2445355" y="322617"/>
                    <a:pt x="2446890" y="320910"/>
                  </a:cubicBezTo>
                  <a:cubicBezTo>
                    <a:pt x="2452863" y="318947"/>
                    <a:pt x="2458835" y="316899"/>
                    <a:pt x="2464807" y="314851"/>
                  </a:cubicBezTo>
                  <a:cubicBezTo>
                    <a:pt x="2462418" y="317582"/>
                    <a:pt x="2459944" y="320228"/>
                    <a:pt x="2457555" y="322873"/>
                  </a:cubicBezTo>
                  <a:cubicBezTo>
                    <a:pt x="2452009" y="324324"/>
                    <a:pt x="2446464" y="325860"/>
                    <a:pt x="2441003" y="327311"/>
                  </a:cubicBezTo>
                  <a:close/>
                  <a:moveTo>
                    <a:pt x="2460882" y="305121"/>
                  </a:moveTo>
                  <a:cubicBezTo>
                    <a:pt x="2466855" y="303072"/>
                    <a:pt x="2472827" y="301024"/>
                    <a:pt x="2478799" y="298976"/>
                  </a:cubicBezTo>
                  <a:cubicBezTo>
                    <a:pt x="2476495" y="301621"/>
                    <a:pt x="2474107" y="304267"/>
                    <a:pt x="2471803" y="306913"/>
                  </a:cubicBezTo>
                  <a:cubicBezTo>
                    <a:pt x="2466342" y="308364"/>
                    <a:pt x="2460882" y="309900"/>
                    <a:pt x="2455422" y="311351"/>
                  </a:cubicBezTo>
                  <a:cubicBezTo>
                    <a:pt x="2457299" y="309303"/>
                    <a:pt x="2459005" y="307169"/>
                    <a:pt x="2460882" y="305035"/>
                  </a:cubicBezTo>
                  <a:close/>
                  <a:moveTo>
                    <a:pt x="2475557" y="287027"/>
                  </a:moveTo>
                  <a:cubicBezTo>
                    <a:pt x="2482809" y="283954"/>
                    <a:pt x="2490146" y="280796"/>
                    <a:pt x="2497398" y="277724"/>
                  </a:cubicBezTo>
                  <a:cubicBezTo>
                    <a:pt x="2493474" y="282247"/>
                    <a:pt x="2489549" y="286685"/>
                    <a:pt x="2485624" y="291209"/>
                  </a:cubicBezTo>
                  <a:cubicBezTo>
                    <a:pt x="2479993" y="292831"/>
                    <a:pt x="2474362" y="294367"/>
                    <a:pt x="2468732" y="295988"/>
                  </a:cubicBezTo>
                  <a:cubicBezTo>
                    <a:pt x="2471035" y="293001"/>
                    <a:pt x="2473254" y="290014"/>
                    <a:pt x="2475471" y="287027"/>
                  </a:cubicBezTo>
                  <a:close/>
                  <a:moveTo>
                    <a:pt x="2504479" y="280199"/>
                  </a:moveTo>
                  <a:lnTo>
                    <a:pt x="2504479" y="280199"/>
                  </a:lnTo>
                  <a:cubicBezTo>
                    <a:pt x="2504479" y="280199"/>
                    <a:pt x="2504479" y="280199"/>
                    <a:pt x="2504479" y="280199"/>
                  </a:cubicBezTo>
                  <a:lnTo>
                    <a:pt x="2504479" y="280199"/>
                  </a:lnTo>
                  <a:cubicBezTo>
                    <a:pt x="2504479" y="280199"/>
                    <a:pt x="2504479" y="280199"/>
                    <a:pt x="2504479" y="280199"/>
                  </a:cubicBezTo>
                  <a:cubicBezTo>
                    <a:pt x="2504735" y="279943"/>
                    <a:pt x="2504906" y="279687"/>
                    <a:pt x="2505162" y="279431"/>
                  </a:cubicBezTo>
                  <a:cubicBezTo>
                    <a:pt x="2508660" y="280199"/>
                    <a:pt x="2512243" y="281052"/>
                    <a:pt x="2515741" y="281735"/>
                  </a:cubicBezTo>
                  <a:cubicBezTo>
                    <a:pt x="2515912" y="281735"/>
                    <a:pt x="2516082" y="281735"/>
                    <a:pt x="2516253" y="281821"/>
                  </a:cubicBezTo>
                  <a:cubicBezTo>
                    <a:pt x="2515912" y="282162"/>
                    <a:pt x="2515656" y="282589"/>
                    <a:pt x="2515315" y="282930"/>
                  </a:cubicBezTo>
                  <a:cubicBezTo>
                    <a:pt x="2509086" y="284637"/>
                    <a:pt x="2502944" y="286429"/>
                    <a:pt x="2496716" y="288136"/>
                  </a:cubicBezTo>
                  <a:cubicBezTo>
                    <a:pt x="2499275" y="285491"/>
                    <a:pt x="2501835" y="282930"/>
                    <a:pt x="2504394" y="280284"/>
                  </a:cubicBezTo>
                  <a:close/>
                  <a:moveTo>
                    <a:pt x="2520263" y="277041"/>
                  </a:moveTo>
                  <a:lnTo>
                    <a:pt x="2520263" y="277041"/>
                  </a:lnTo>
                  <a:cubicBezTo>
                    <a:pt x="2520263" y="277041"/>
                    <a:pt x="2520178" y="277212"/>
                    <a:pt x="2520178" y="277212"/>
                  </a:cubicBezTo>
                  <a:lnTo>
                    <a:pt x="2520178" y="277212"/>
                  </a:lnTo>
                  <a:cubicBezTo>
                    <a:pt x="2519495" y="278065"/>
                    <a:pt x="2518727" y="278919"/>
                    <a:pt x="2518045" y="279772"/>
                  </a:cubicBezTo>
                  <a:cubicBezTo>
                    <a:pt x="2517362" y="279772"/>
                    <a:pt x="2516765" y="279687"/>
                    <a:pt x="2516082" y="279602"/>
                  </a:cubicBezTo>
                  <a:cubicBezTo>
                    <a:pt x="2512755" y="279260"/>
                    <a:pt x="2509343" y="278834"/>
                    <a:pt x="2506015" y="278492"/>
                  </a:cubicBezTo>
                  <a:cubicBezTo>
                    <a:pt x="2507977" y="276273"/>
                    <a:pt x="2509855" y="273969"/>
                    <a:pt x="2511817" y="271749"/>
                  </a:cubicBezTo>
                  <a:lnTo>
                    <a:pt x="2519581" y="268677"/>
                  </a:lnTo>
                  <a:cubicBezTo>
                    <a:pt x="2522226" y="269019"/>
                    <a:pt x="2524870" y="269275"/>
                    <a:pt x="2527430" y="269531"/>
                  </a:cubicBezTo>
                  <a:cubicBezTo>
                    <a:pt x="2525041" y="272005"/>
                    <a:pt x="2522652" y="274481"/>
                    <a:pt x="2520348" y="276956"/>
                  </a:cubicBezTo>
                  <a:lnTo>
                    <a:pt x="2520348" y="276956"/>
                  </a:lnTo>
                  <a:close/>
                  <a:moveTo>
                    <a:pt x="2513950" y="269104"/>
                  </a:moveTo>
                  <a:cubicBezTo>
                    <a:pt x="2513950" y="269104"/>
                    <a:pt x="2514461" y="268506"/>
                    <a:pt x="2514718" y="268165"/>
                  </a:cubicBezTo>
                  <a:cubicBezTo>
                    <a:pt x="2515315" y="268165"/>
                    <a:pt x="2515997" y="268336"/>
                    <a:pt x="2516594" y="268421"/>
                  </a:cubicBezTo>
                  <a:lnTo>
                    <a:pt x="2513864" y="269104"/>
                  </a:lnTo>
                  <a:close/>
                  <a:moveTo>
                    <a:pt x="2480164" y="304694"/>
                  </a:moveTo>
                  <a:cubicBezTo>
                    <a:pt x="2483406" y="301536"/>
                    <a:pt x="2486563" y="298378"/>
                    <a:pt x="2489720" y="295220"/>
                  </a:cubicBezTo>
                  <a:cubicBezTo>
                    <a:pt x="2496972" y="292660"/>
                    <a:pt x="2504223" y="290185"/>
                    <a:pt x="2511476" y="287624"/>
                  </a:cubicBezTo>
                  <a:cubicBezTo>
                    <a:pt x="2508319" y="291380"/>
                    <a:pt x="2505248" y="295135"/>
                    <a:pt x="2502090" y="298890"/>
                  </a:cubicBezTo>
                  <a:cubicBezTo>
                    <a:pt x="2494753" y="300853"/>
                    <a:pt x="2487501" y="302816"/>
                    <a:pt x="2480164" y="304779"/>
                  </a:cubicBezTo>
                  <a:close/>
                  <a:moveTo>
                    <a:pt x="2532634" y="263983"/>
                  </a:moveTo>
                  <a:cubicBezTo>
                    <a:pt x="2528027" y="263983"/>
                    <a:pt x="2523420" y="263812"/>
                    <a:pt x="2518727" y="263812"/>
                  </a:cubicBezTo>
                  <a:cubicBezTo>
                    <a:pt x="2518557" y="263812"/>
                    <a:pt x="2518386" y="263812"/>
                    <a:pt x="2518301" y="263812"/>
                  </a:cubicBezTo>
                  <a:cubicBezTo>
                    <a:pt x="2521714" y="259715"/>
                    <a:pt x="2525126" y="255533"/>
                    <a:pt x="2528539" y="251351"/>
                  </a:cubicBezTo>
                  <a:cubicBezTo>
                    <a:pt x="2530416" y="251693"/>
                    <a:pt x="2532378" y="252119"/>
                    <a:pt x="2534255" y="252461"/>
                  </a:cubicBezTo>
                  <a:cubicBezTo>
                    <a:pt x="2535109" y="254851"/>
                    <a:pt x="2535962" y="257240"/>
                    <a:pt x="2536729" y="259630"/>
                  </a:cubicBezTo>
                  <a:cubicBezTo>
                    <a:pt x="2535364" y="261081"/>
                    <a:pt x="2533999" y="262532"/>
                    <a:pt x="2532634" y="263898"/>
                  </a:cubicBezTo>
                  <a:close/>
                  <a:moveTo>
                    <a:pt x="2531866" y="247254"/>
                  </a:moveTo>
                  <a:cubicBezTo>
                    <a:pt x="2531866" y="247254"/>
                    <a:pt x="2532122" y="246913"/>
                    <a:pt x="2532208" y="246828"/>
                  </a:cubicBezTo>
                  <a:cubicBezTo>
                    <a:pt x="2532208" y="246998"/>
                    <a:pt x="2532293" y="247169"/>
                    <a:pt x="2532378" y="247340"/>
                  </a:cubicBezTo>
                  <a:cubicBezTo>
                    <a:pt x="2532208" y="247340"/>
                    <a:pt x="2532037" y="247340"/>
                    <a:pt x="2531866" y="247340"/>
                  </a:cubicBezTo>
                  <a:close/>
                  <a:moveTo>
                    <a:pt x="2542104" y="228051"/>
                  </a:moveTo>
                  <a:cubicBezTo>
                    <a:pt x="2542701" y="228051"/>
                    <a:pt x="2543299" y="228222"/>
                    <a:pt x="2543896" y="228307"/>
                  </a:cubicBezTo>
                  <a:cubicBezTo>
                    <a:pt x="2543470" y="228734"/>
                    <a:pt x="2543043" y="229161"/>
                    <a:pt x="2542616" y="229673"/>
                  </a:cubicBezTo>
                  <a:cubicBezTo>
                    <a:pt x="2542446" y="229161"/>
                    <a:pt x="2542275" y="228649"/>
                    <a:pt x="2542019" y="228051"/>
                  </a:cubicBezTo>
                  <a:close/>
                  <a:moveTo>
                    <a:pt x="2509940" y="237952"/>
                  </a:moveTo>
                  <a:cubicBezTo>
                    <a:pt x="2516594" y="238720"/>
                    <a:pt x="2523335" y="239488"/>
                    <a:pt x="2529989" y="240171"/>
                  </a:cubicBezTo>
                  <a:cubicBezTo>
                    <a:pt x="2530245" y="240939"/>
                    <a:pt x="2530501" y="241707"/>
                    <a:pt x="2530757" y="242475"/>
                  </a:cubicBezTo>
                  <a:cubicBezTo>
                    <a:pt x="2529392" y="243926"/>
                    <a:pt x="2527942" y="245462"/>
                    <a:pt x="2526577" y="246913"/>
                  </a:cubicBezTo>
                  <a:cubicBezTo>
                    <a:pt x="2521458" y="246572"/>
                    <a:pt x="2516253" y="246145"/>
                    <a:pt x="2511134" y="245718"/>
                  </a:cubicBezTo>
                  <a:cubicBezTo>
                    <a:pt x="2509172" y="245548"/>
                    <a:pt x="2507210" y="245291"/>
                    <a:pt x="2505248" y="245121"/>
                  </a:cubicBezTo>
                  <a:cubicBezTo>
                    <a:pt x="2506868" y="242731"/>
                    <a:pt x="2508404" y="240341"/>
                    <a:pt x="2509940" y="237952"/>
                  </a:cubicBezTo>
                  <a:close/>
                  <a:moveTo>
                    <a:pt x="2510878" y="247767"/>
                  </a:moveTo>
                  <a:cubicBezTo>
                    <a:pt x="2514973" y="248706"/>
                    <a:pt x="2519154" y="249559"/>
                    <a:pt x="2523249" y="250412"/>
                  </a:cubicBezTo>
                  <a:cubicBezTo>
                    <a:pt x="2518984" y="254936"/>
                    <a:pt x="2514718" y="259374"/>
                    <a:pt x="2510452" y="263898"/>
                  </a:cubicBezTo>
                  <a:cubicBezTo>
                    <a:pt x="2505077" y="263898"/>
                    <a:pt x="2499702" y="263898"/>
                    <a:pt x="2494412" y="263300"/>
                  </a:cubicBezTo>
                  <a:cubicBezTo>
                    <a:pt x="2493900" y="263300"/>
                    <a:pt x="2493474" y="263129"/>
                    <a:pt x="2492962" y="263129"/>
                  </a:cubicBezTo>
                  <a:cubicBezTo>
                    <a:pt x="2496886" y="257582"/>
                    <a:pt x="2500640" y="251949"/>
                    <a:pt x="2504479" y="246401"/>
                  </a:cubicBezTo>
                  <a:cubicBezTo>
                    <a:pt x="2506612" y="246913"/>
                    <a:pt x="2508745" y="247340"/>
                    <a:pt x="2510964" y="247852"/>
                  </a:cubicBezTo>
                  <a:close/>
                  <a:moveTo>
                    <a:pt x="2494156" y="265348"/>
                  </a:moveTo>
                  <a:cubicBezTo>
                    <a:pt x="2498422" y="266202"/>
                    <a:pt x="2502773" y="266885"/>
                    <a:pt x="2507124" y="267397"/>
                  </a:cubicBezTo>
                  <a:cubicBezTo>
                    <a:pt x="2505589" y="269019"/>
                    <a:pt x="2504053" y="270640"/>
                    <a:pt x="2502517" y="272262"/>
                  </a:cubicBezTo>
                  <a:cubicBezTo>
                    <a:pt x="2495777" y="274054"/>
                    <a:pt x="2489037" y="276017"/>
                    <a:pt x="2482297" y="278065"/>
                  </a:cubicBezTo>
                  <a:cubicBezTo>
                    <a:pt x="2485539" y="273713"/>
                    <a:pt x="2488696" y="269275"/>
                    <a:pt x="2491767" y="264836"/>
                  </a:cubicBezTo>
                  <a:cubicBezTo>
                    <a:pt x="2492535" y="265007"/>
                    <a:pt x="2493388" y="265263"/>
                    <a:pt x="2494156" y="265434"/>
                  </a:cubicBezTo>
                  <a:close/>
                  <a:moveTo>
                    <a:pt x="2449791" y="308876"/>
                  </a:moveTo>
                  <a:cubicBezTo>
                    <a:pt x="2448341" y="310668"/>
                    <a:pt x="2446890" y="312546"/>
                    <a:pt x="2445440" y="314339"/>
                  </a:cubicBezTo>
                  <a:cubicBezTo>
                    <a:pt x="2444331" y="314680"/>
                    <a:pt x="2443222" y="314936"/>
                    <a:pt x="2442113" y="315277"/>
                  </a:cubicBezTo>
                  <a:cubicBezTo>
                    <a:pt x="2442113" y="315277"/>
                    <a:pt x="2442113" y="315277"/>
                    <a:pt x="2442113" y="315277"/>
                  </a:cubicBezTo>
                  <a:cubicBezTo>
                    <a:pt x="2442113" y="315277"/>
                    <a:pt x="2442027" y="315277"/>
                    <a:pt x="2441942" y="315277"/>
                  </a:cubicBezTo>
                  <a:cubicBezTo>
                    <a:pt x="2441942" y="315277"/>
                    <a:pt x="2441856" y="315277"/>
                    <a:pt x="2441772" y="315277"/>
                  </a:cubicBezTo>
                  <a:cubicBezTo>
                    <a:pt x="2441772" y="315277"/>
                    <a:pt x="2441772" y="315277"/>
                    <a:pt x="2441772" y="315277"/>
                  </a:cubicBezTo>
                  <a:cubicBezTo>
                    <a:pt x="2438956" y="316216"/>
                    <a:pt x="2436140" y="317155"/>
                    <a:pt x="2433240" y="318094"/>
                  </a:cubicBezTo>
                  <a:cubicBezTo>
                    <a:pt x="2434946" y="316045"/>
                    <a:pt x="2436738" y="314082"/>
                    <a:pt x="2438444" y="312034"/>
                  </a:cubicBezTo>
                  <a:cubicBezTo>
                    <a:pt x="2442283" y="310924"/>
                    <a:pt x="2446037" y="309815"/>
                    <a:pt x="2449876" y="308705"/>
                  </a:cubicBezTo>
                  <a:close/>
                  <a:moveTo>
                    <a:pt x="2437932" y="323641"/>
                  </a:moveTo>
                  <a:cubicBezTo>
                    <a:pt x="2436311" y="325690"/>
                    <a:pt x="2434605" y="327738"/>
                    <a:pt x="2432898" y="329787"/>
                  </a:cubicBezTo>
                  <a:cubicBezTo>
                    <a:pt x="2428206" y="331237"/>
                    <a:pt x="2423599" y="332774"/>
                    <a:pt x="2418906" y="334225"/>
                  </a:cubicBezTo>
                  <a:cubicBezTo>
                    <a:pt x="2418906" y="334054"/>
                    <a:pt x="2419077" y="333969"/>
                    <a:pt x="2419162" y="333798"/>
                  </a:cubicBezTo>
                  <a:cubicBezTo>
                    <a:pt x="2421210" y="331579"/>
                    <a:pt x="2423172" y="329360"/>
                    <a:pt x="2425220" y="327141"/>
                  </a:cubicBezTo>
                  <a:cubicBezTo>
                    <a:pt x="2429486" y="325946"/>
                    <a:pt x="2433666" y="324751"/>
                    <a:pt x="2437932" y="323641"/>
                  </a:cubicBezTo>
                  <a:close/>
                  <a:moveTo>
                    <a:pt x="2412849" y="345661"/>
                  </a:moveTo>
                  <a:cubicBezTo>
                    <a:pt x="2412678" y="346088"/>
                    <a:pt x="2412593" y="346600"/>
                    <a:pt x="2412507" y="347027"/>
                  </a:cubicBezTo>
                  <a:cubicBezTo>
                    <a:pt x="2409778" y="347795"/>
                    <a:pt x="2407047" y="348563"/>
                    <a:pt x="2404403" y="349246"/>
                  </a:cubicBezTo>
                  <a:cubicBezTo>
                    <a:pt x="2406535" y="347112"/>
                    <a:pt x="2408668" y="344893"/>
                    <a:pt x="2410716" y="342674"/>
                  </a:cubicBezTo>
                  <a:cubicBezTo>
                    <a:pt x="2411910" y="342333"/>
                    <a:pt x="2413105" y="342077"/>
                    <a:pt x="2414214" y="341735"/>
                  </a:cubicBezTo>
                  <a:cubicBezTo>
                    <a:pt x="2414214" y="341821"/>
                    <a:pt x="2414214" y="341906"/>
                    <a:pt x="2414128" y="341991"/>
                  </a:cubicBezTo>
                  <a:lnTo>
                    <a:pt x="2413446" y="343613"/>
                  </a:lnTo>
                  <a:lnTo>
                    <a:pt x="2412849" y="345491"/>
                  </a:lnTo>
                  <a:close/>
                  <a:moveTo>
                    <a:pt x="2375480" y="357525"/>
                  </a:moveTo>
                  <a:lnTo>
                    <a:pt x="2379746" y="353428"/>
                  </a:lnTo>
                  <a:cubicBezTo>
                    <a:pt x="2380940" y="352233"/>
                    <a:pt x="2382220" y="351038"/>
                    <a:pt x="2383414" y="349843"/>
                  </a:cubicBezTo>
                  <a:cubicBezTo>
                    <a:pt x="2390666" y="347966"/>
                    <a:pt x="2397918" y="346088"/>
                    <a:pt x="2405170" y="344210"/>
                  </a:cubicBezTo>
                  <a:cubicBezTo>
                    <a:pt x="2403379" y="346344"/>
                    <a:pt x="2401587" y="348478"/>
                    <a:pt x="2399795" y="350612"/>
                  </a:cubicBezTo>
                  <a:cubicBezTo>
                    <a:pt x="2391690" y="352916"/>
                    <a:pt x="2383585" y="355220"/>
                    <a:pt x="2375480" y="357525"/>
                  </a:cubicBezTo>
                  <a:close/>
                  <a:moveTo>
                    <a:pt x="2352615" y="364097"/>
                  </a:moveTo>
                  <a:cubicBezTo>
                    <a:pt x="2355515" y="361280"/>
                    <a:pt x="2358416" y="358464"/>
                    <a:pt x="2361232" y="355562"/>
                  </a:cubicBezTo>
                  <a:cubicBezTo>
                    <a:pt x="2367204" y="354025"/>
                    <a:pt x="2373262" y="352489"/>
                    <a:pt x="2379234" y="350953"/>
                  </a:cubicBezTo>
                  <a:cubicBezTo>
                    <a:pt x="2378892" y="351380"/>
                    <a:pt x="2378551" y="351721"/>
                    <a:pt x="2378125" y="352148"/>
                  </a:cubicBezTo>
                  <a:lnTo>
                    <a:pt x="2372238" y="358464"/>
                  </a:lnTo>
                  <a:cubicBezTo>
                    <a:pt x="2365668" y="360341"/>
                    <a:pt x="2359099" y="362219"/>
                    <a:pt x="2352530" y="364097"/>
                  </a:cubicBezTo>
                  <a:close/>
                  <a:moveTo>
                    <a:pt x="2411483" y="336614"/>
                  </a:moveTo>
                  <a:cubicBezTo>
                    <a:pt x="2404232" y="338919"/>
                    <a:pt x="2396980" y="341308"/>
                    <a:pt x="2389813" y="343698"/>
                  </a:cubicBezTo>
                  <a:cubicBezTo>
                    <a:pt x="2392970" y="340540"/>
                    <a:pt x="2396126" y="337382"/>
                    <a:pt x="2399283" y="334225"/>
                  </a:cubicBezTo>
                  <a:cubicBezTo>
                    <a:pt x="2405341" y="332603"/>
                    <a:pt x="2411313" y="330981"/>
                    <a:pt x="2417370" y="329360"/>
                  </a:cubicBezTo>
                  <a:cubicBezTo>
                    <a:pt x="2415408" y="331749"/>
                    <a:pt x="2413532" y="334225"/>
                    <a:pt x="2411569" y="336614"/>
                  </a:cubicBezTo>
                  <a:close/>
                  <a:moveTo>
                    <a:pt x="2384097" y="345576"/>
                  </a:moveTo>
                  <a:cubicBezTo>
                    <a:pt x="2377784" y="347624"/>
                    <a:pt x="2371385" y="349758"/>
                    <a:pt x="2365071" y="351806"/>
                  </a:cubicBezTo>
                  <a:cubicBezTo>
                    <a:pt x="2368825" y="348051"/>
                    <a:pt x="2372579" y="344210"/>
                    <a:pt x="2376333" y="340370"/>
                  </a:cubicBezTo>
                  <a:cubicBezTo>
                    <a:pt x="2381708" y="338919"/>
                    <a:pt x="2387168" y="337468"/>
                    <a:pt x="2392629" y="336017"/>
                  </a:cubicBezTo>
                  <a:cubicBezTo>
                    <a:pt x="2389813" y="339260"/>
                    <a:pt x="2386997" y="342418"/>
                    <a:pt x="2384182" y="345576"/>
                  </a:cubicBezTo>
                  <a:close/>
                  <a:moveTo>
                    <a:pt x="2141967" y="425633"/>
                  </a:moveTo>
                  <a:cubicBezTo>
                    <a:pt x="2143076" y="424267"/>
                    <a:pt x="2144270" y="422902"/>
                    <a:pt x="2145379" y="421536"/>
                  </a:cubicBezTo>
                  <a:lnTo>
                    <a:pt x="2146232" y="421109"/>
                  </a:lnTo>
                  <a:cubicBezTo>
                    <a:pt x="2154252" y="419061"/>
                    <a:pt x="2162187" y="417098"/>
                    <a:pt x="2170207" y="415050"/>
                  </a:cubicBezTo>
                  <a:cubicBezTo>
                    <a:pt x="2170036" y="415306"/>
                    <a:pt x="2169865" y="415562"/>
                    <a:pt x="2169695" y="415818"/>
                  </a:cubicBezTo>
                  <a:cubicBezTo>
                    <a:pt x="2160480" y="419061"/>
                    <a:pt x="2151181" y="422304"/>
                    <a:pt x="2141967" y="425633"/>
                  </a:cubicBezTo>
                  <a:close/>
                  <a:moveTo>
                    <a:pt x="2127719" y="440996"/>
                  </a:moveTo>
                  <a:lnTo>
                    <a:pt x="2127974" y="435192"/>
                  </a:lnTo>
                  <a:cubicBezTo>
                    <a:pt x="2129681" y="434680"/>
                    <a:pt x="2131387" y="434168"/>
                    <a:pt x="2133093" y="433655"/>
                  </a:cubicBezTo>
                  <a:lnTo>
                    <a:pt x="2127719" y="441081"/>
                  </a:lnTo>
                  <a:close/>
                  <a:moveTo>
                    <a:pt x="2127206" y="431010"/>
                  </a:moveTo>
                  <a:cubicBezTo>
                    <a:pt x="2127206" y="431010"/>
                    <a:pt x="2127719" y="430498"/>
                    <a:pt x="2127889" y="430242"/>
                  </a:cubicBezTo>
                  <a:lnTo>
                    <a:pt x="2139834" y="424353"/>
                  </a:lnTo>
                  <a:cubicBezTo>
                    <a:pt x="2139151" y="425291"/>
                    <a:pt x="2138468" y="426230"/>
                    <a:pt x="2137786" y="427254"/>
                  </a:cubicBezTo>
                  <a:cubicBezTo>
                    <a:pt x="2134202" y="428535"/>
                    <a:pt x="2130705" y="429815"/>
                    <a:pt x="2127122" y="431095"/>
                  </a:cubicBezTo>
                  <a:close/>
                  <a:moveTo>
                    <a:pt x="2133093" y="424523"/>
                  </a:moveTo>
                  <a:lnTo>
                    <a:pt x="2139748" y="422816"/>
                  </a:lnTo>
                  <a:cubicBezTo>
                    <a:pt x="2140260" y="422731"/>
                    <a:pt x="2140687" y="422560"/>
                    <a:pt x="2141199" y="422475"/>
                  </a:cubicBezTo>
                  <a:cubicBezTo>
                    <a:pt x="2141028" y="422731"/>
                    <a:pt x="2140857" y="422902"/>
                    <a:pt x="2140687" y="423158"/>
                  </a:cubicBezTo>
                  <a:lnTo>
                    <a:pt x="2130107" y="427766"/>
                  </a:lnTo>
                  <a:cubicBezTo>
                    <a:pt x="2130619" y="427254"/>
                    <a:pt x="2131131" y="426657"/>
                    <a:pt x="2131558" y="426145"/>
                  </a:cubicBezTo>
                  <a:cubicBezTo>
                    <a:pt x="2132070" y="425633"/>
                    <a:pt x="2132497" y="425035"/>
                    <a:pt x="2132923" y="424523"/>
                  </a:cubicBezTo>
                  <a:close/>
                  <a:moveTo>
                    <a:pt x="2116371" y="405917"/>
                  </a:moveTo>
                  <a:lnTo>
                    <a:pt x="2144441" y="397553"/>
                  </a:lnTo>
                  <a:cubicBezTo>
                    <a:pt x="2145464" y="397297"/>
                    <a:pt x="2146403" y="396956"/>
                    <a:pt x="2147427" y="396700"/>
                  </a:cubicBezTo>
                  <a:cubicBezTo>
                    <a:pt x="2143588" y="401991"/>
                    <a:pt x="2139748" y="407283"/>
                    <a:pt x="2135909" y="412574"/>
                  </a:cubicBezTo>
                  <a:cubicBezTo>
                    <a:pt x="2134202" y="413172"/>
                    <a:pt x="2132497" y="413769"/>
                    <a:pt x="2130790" y="414367"/>
                  </a:cubicBezTo>
                  <a:lnTo>
                    <a:pt x="2101611" y="424523"/>
                  </a:lnTo>
                  <a:cubicBezTo>
                    <a:pt x="2106645" y="418378"/>
                    <a:pt x="2111594" y="412148"/>
                    <a:pt x="2116457" y="405917"/>
                  </a:cubicBezTo>
                  <a:close/>
                  <a:moveTo>
                    <a:pt x="2154423" y="398919"/>
                  </a:moveTo>
                  <a:lnTo>
                    <a:pt x="2154423" y="398919"/>
                  </a:lnTo>
                  <a:cubicBezTo>
                    <a:pt x="2154423" y="398919"/>
                    <a:pt x="2154423" y="398919"/>
                    <a:pt x="2154423" y="398919"/>
                  </a:cubicBezTo>
                  <a:lnTo>
                    <a:pt x="2154423" y="398919"/>
                  </a:lnTo>
                  <a:cubicBezTo>
                    <a:pt x="2154423" y="398919"/>
                    <a:pt x="2154423" y="398919"/>
                    <a:pt x="2154423" y="398919"/>
                  </a:cubicBezTo>
                  <a:cubicBezTo>
                    <a:pt x="2155617" y="397212"/>
                    <a:pt x="2156812" y="395505"/>
                    <a:pt x="2158006" y="393712"/>
                  </a:cubicBezTo>
                  <a:cubicBezTo>
                    <a:pt x="2159371" y="393286"/>
                    <a:pt x="2160651" y="392944"/>
                    <a:pt x="2162016" y="392603"/>
                  </a:cubicBezTo>
                  <a:cubicBezTo>
                    <a:pt x="2158774" y="397382"/>
                    <a:pt x="2155532" y="402162"/>
                    <a:pt x="2152205" y="406856"/>
                  </a:cubicBezTo>
                  <a:cubicBezTo>
                    <a:pt x="2150242" y="407539"/>
                    <a:pt x="2148280" y="408222"/>
                    <a:pt x="2146318" y="408904"/>
                  </a:cubicBezTo>
                  <a:cubicBezTo>
                    <a:pt x="2149048" y="405576"/>
                    <a:pt x="2151693" y="402333"/>
                    <a:pt x="2154338" y="399004"/>
                  </a:cubicBezTo>
                  <a:close/>
                  <a:moveTo>
                    <a:pt x="2178226" y="408563"/>
                  </a:moveTo>
                  <a:cubicBezTo>
                    <a:pt x="2180018" y="406173"/>
                    <a:pt x="2181810" y="403698"/>
                    <a:pt x="2183687" y="401309"/>
                  </a:cubicBezTo>
                  <a:cubicBezTo>
                    <a:pt x="2193754" y="398407"/>
                    <a:pt x="2203822" y="395420"/>
                    <a:pt x="2213889" y="392432"/>
                  </a:cubicBezTo>
                  <a:cubicBezTo>
                    <a:pt x="2212183" y="394651"/>
                    <a:pt x="2210476" y="396870"/>
                    <a:pt x="2208685" y="399004"/>
                  </a:cubicBezTo>
                  <a:cubicBezTo>
                    <a:pt x="2198532" y="402162"/>
                    <a:pt x="2188379" y="405320"/>
                    <a:pt x="2178226" y="408478"/>
                  </a:cubicBezTo>
                  <a:close/>
                  <a:moveTo>
                    <a:pt x="2148451" y="417951"/>
                  </a:moveTo>
                  <a:cubicBezTo>
                    <a:pt x="2150754" y="415135"/>
                    <a:pt x="2153058" y="412318"/>
                    <a:pt x="2155276" y="409502"/>
                  </a:cubicBezTo>
                  <a:cubicBezTo>
                    <a:pt x="2162784" y="407368"/>
                    <a:pt x="2170292" y="405235"/>
                    <a:pt x="2177715" y="403101"/>
                  </a:cubicBezTo>
                  <a:cubicBezTo>
                    <a:pt x="2176264" y="405491"/>
                    <a:pt x="2174728" y="407795"/>
                    <a:pt x="2173278" y="410185"/>
                  </a:cubicBezTo>
                  <a:cubicBezTo>
                    <a:pt x="2165002" y="412830"/>
                    <a:pt x="2156641" y="415391"/>
                    <a:pt x="2148365" y="418037"/>
                  </a:cubicBezTo>
                  <a:close/>
                  <a:moveTo>
                    <a:pt x="2216960" y="384324"/>
                  </a:moveTo>
                  <a:cubicBezTo>
                    <a:pt x="2216960" y="384324"/>
                    <a:pt x="2216960" y="384324"/>
                    <a:pt x="2216960" y="384324"/>
                  </a:cubicBezTo>
                  <a:cubicBezTo>
                    <a:pt x="2216960" y="384324"/>
                    <a:pt x="2216789" y="384324"/>
                    <a:pt x="2216789" y="384324"/>
                  </a:cubicBezTo>
                  <a:cubicBezTo>
                    <a:pt x="2216789" y="384324"/>
                    <a:pt x="2216619" y="384324"/>
                    <a:pt x="2216534" y="384324"/>
                  </a:cubicBezTo>
                  <a:cubicBezTo>
                    <a:pt x="2216534" y="384324"/>
                    <a:pt x="2216534" y="384324"/>
                    <a:pt x="2216534" y="384324"/>
                  </a:cubicBezTo>
                  <a:cubicBezTo>
                    <a:pt x="2207405" y="387397"/>
                    <a:pt x="2198361" y="390555"/>
                    <a:pt x="2189318" y="393712"/>
                  </a:cubicBezTo>
                  <a:cubicBezTo>
                    <a:pt x="2192219" y="389872"/>
                    <a:pt x="2195034" y="386031"/>
                    <a:pt x="2197935" y="382190"/>
                  </a:cubicBezTo>
                  <a:cubicBezTo>
                    <a:pt x="2208173" y="379289"/>
                    <a:pt x="2218326" y="376301"/>
                    <a:pt x="2228563" y="373399"/>
                  </a:cubicBezTo>
                  <a:cubicBezTo>
                    <a:pt x="2226175" y="376643"/>
                    <a:pt x="2223701" y="379801"/>
                    <a:pt x="2221226" y="382958"/>
                  </a:cubicBezTo>
                  <a:cubicBezTo>
                    <a:pt x="2219861" y="383385"/>
                    <a:pt x="2218411" y="383812"/>
                    <a:pt x="2217046" y="384239"/>
                  </a:cubicBezTo>
                  <a:close/>
                  <a:moveTo>
                    <a:pt x="2181980" y="396358"/>
                  </a:moveTo>
                  <a:cubicBezTo>
                    <a:pt x="2174472" y="399004"/>
                    <a:pt x="2167050" y="401565"/>
                    <a:pt x="2159542" y="404210"/>
                  </a:cubicBezTo>
                  <a:cubicBezTo>
                    <a:pt x="2163296" y="399516"/>
                    <a:pt x="2166965" y="394822"/>
                    <a:pt x="2170633" y="390043"/>
                  </a:cubicBezTo>
                  <a:cubicBezTo>
                    <a:pt x="2176861" y="388250"/>
                    <a:pt x="2183090" y="386458"/>
                    <a:pt x="2189232" y="384666"/>
                  </a:cubicBezTo>
                  <a:cubicBezTo>
                    <a:pt x="2186758" y="388506"/>
                    <a:pt x="2184369" y="392432"/>
                    <a:pt x="2181895" y="396273"/>
                  </a:cubicBezTo>
                  <a:close/>
                  <a:moveTo>
                    <a:pt x="2149133" y="411294"/>
                  </a:moveTo>
                  <a:cubicBezTo>
                    <a:pt x="2147171" y="414111"/>
                    <a:pt x="2145209" y="416842"/>
                    <a:pt x="2143246" y="419658"/>
                  </a:cubicBezTo>
                  <a:cubicBezTo>
                    <a:pt x="2141796" y="420085"/>
                    <a:pt x="2140431" y="420597"/>
                    <a:pt x="2138980" y="421024"/>
                  </a:cubicBezTo>
                  <a:lnTo>
                    <a:pt x="2135141" y="422219"/>
                  </a:lnTo>
                  <a:cubicBezTo>
                    <a:pt x="2137786" y="419232"/>
                    <a:pt x="2140431" y="416159"/>
                    <a:pt x="2142990" y="413086"/>
                  </a:cubicBezTo>
                  <a:cubicBezTo>
                    <a:pt x="2145038" y="412489"/>
                    <a:pt x="2147085" y="411892"/>
                    <a:pt x="2149133" y="411294"/>
                  </a:cubicBezTo>
                  <a:close/>
                  <a:moveTo>
                    <a:pt x="2173961" y="414281"/>
                  </a:moveTo>
                  <a:cubicBezTo>
                    <a:pt x="2174899" y="414025"/>
                    <a:pt x="2175752" y="413855"/>
                    <a:pt x="2176691" y="413599"/>
                  </a:cubicBezTo>
                  <a:cubicBezTo>
                    <a:pt x="2175667" y="413940"/>
                    <a:pt x="2174728" y="414281"/>
                    <a:pt x="2173704" y="414623"/>
                  </a:cubicBezTo>
                  <a:cubicBezTo>
                    <a:pt x="2173704" y="414538"/>
                    <a:pt x="2173875" y="414367"/>
                    <a:pt x="2173961" y="414281"/>
                  </a:cubicBezTo>
                  <a:close/>
                  <a:moveTo>
                    <a:pt x="2300486" y="362646"/>
                  </a:moveTo>
                  <a:cubicBezTo>
                    <a:pt x="2301936" y="362133"/>
                    <a:pt x="2303387" y="361621"/>
                    <a:pt x="2304837" y="361109"/>
                  </a:cubicBezTo>
                  <a:lnTo>
                    <a:pt x="2305520" y="360853"/>
                  </a:lnTo>
                  <a:cubicBezTo>
                    <a:pt x="2302192" y="365292"/>
                    <a:pt x="2298950" y="369644"/>
                    <a:pt x="2295623" y="374082"/>
                  </a:cubicBezTo>
                  <a:cubicBezTo>
                    <a:pt x="2296988" y="370156"/>
                    <a:pt x="2298609" y="366316"/>
                    <a:pt x="2300571" y="362646"/>
                  </a:cubicBezTo>
                  <a:close/>
                  <a:moveTo>
                    <a:pt x="2292893" y="376557"/>
                  </a:moveTo>
                  <a:cubicBezTo>
                    <a:pt x="2284958" y="378606"/>
                    <a:pt x="2276939" y="380569"/>
                    <a:pt x="2269004" y="382617"/>
                  </a:cubicBezTo>
                  <a:cubicBezTo>
                    <a:pt x="2270454" y="381252"/>
                    <a:pt x="2271905" y="379886"/>
                    <a:pt x="2273355" y="378435"/>
                  </a:cubicBezTo>
                  <a:cubicBezTo>
                    <a:pt x="2276768" y="375192"/>
                    <a:pt x="2280095" y="371949"/>
                    <a:pt x="2283423" y="368620"/>
                  </a:cubicBezTo>
                  <a:cubicBezTo>
                    <a:pt x="2288712" y="366742"/>
                    <a:pt x="2293917" y="364950"/>
                    <a:pt x="2299206" y="363072"/>
                  </a:cubicBezTo>
                  <a:cubicBezTo>
                    <a:pt x="2296732" y="367340"/>
                    <a:pt x="2294599" y="371863"/>
                    <a:pt x="2292893" y="376557"/>
                  </a:cubicBezTo>
                  <a:close/>
                  <a:moveTo>
                    <a:pt x="2271819" y="377155"/>
                  </a:moveTo>
                  <a:cubicBezTo>
                    <a:pt x="2269942" y="379203"/>
                    <a:pt x="2268065" y="381252"/>
                    <a:pt x="2266189" y="383385"/>
                  </a:cubicBezTo>
                  <a:cubicBezTo>
                    <a:pt x="2256718" y="385775"/>
                    <a:pt x="2247248" y="388250"/>
                    <a:pt x="2237863" y="390725"/>
                  </a:cubicBezTo>
                  <a:lnTo>
                    <a:pt x="2243153" y="384751"/>
                  </a:lnTo>
                  <a:cubicBezTo>
                    <a:pt x="2243921" y="383812"/>
                    <a:pt x="2244774" y="382958"/>
                    <a:pt x="2245542" y="382020"/>
                  </a:cubicBezTo>
                  <a:cubicBezTo>
                    <a:pt x="2256207" y="378350"/>
                    <a:pt x="2266786" y="374594"/>
                    <a:pt x="2277450" y="370839"/>
                  </a:cubicBezTo>
                  <a:cubicBezTo>
                    <a:pt x="2275573" y="372973"/>
                    <a:pt x="2273782" y="375021"/>
                    <a:pt x="2271905" y="377155"/>
                  </a:cubicBezTo>
                  <a:close/>
                  <a:moveTo>
                    <a:pt x="2241361" y="383556"/>
                  </a:moveTo>
                  <a:lnTo>
                    <a:pt x="2235304" y="391323"/>
                  </a:lnTo>
                  <a:cubicBezTo>
                    <a:pt x="2233512" y="391749"/>
                    <a:pt x="2231805" y="392261"/>
                    <a:pt x="2230014" y="392688"/>
                  </a:cubicBezTo>
                  <a:cubicBezTo>
                    <a:pt x="2230014" y="392688"/>
                    <a:pt x="2230014" y="392688"/>
                    <a:pt x="2230014" y="392688"/>
                  </a:cubicBezTo>
                  <a:cubicBezTo>
                    <a:pt x="2230014" y="392688"/>
                    <a:pt x="2229843" y="392688"/>
                    <a:pt x="2229758" y="392688"/>
                  </a:cubicBezTo>
                  <a:lnTo>
                    <a:pt x="2229502" y="392688"/>
                  </a:lnTo>
                  <a:cubicBezTo>
                    <a:pt x="2229502" y="392688"/>
                    <a:pt x="2229502" y="392688"/>
                    <a:pt x="2229502" y="392688"/>
                  </a:cubicBezTo>
                  <a:cubicBezTo>
                    <a:pt x="2223871" y="394395"/>
                    <a:pt x="2218326" y="396102"/>
                    <a:pt x="2212694" y="397809"/>
                  </a:cubicBezTo>
                  <a:cubicBezTo>
                    <a:pt x="2214742" y="395505"/>
                    <a:pt x="2216875" y="393200"/>
                    <a:pt x="2218922" y="390896"/>
                  </a:cubicBezTo>
                  <a:cubicBezTo>
                    <a:pt x="2226430" y="388335"/>
                    <a:pt x="2233853" y="385775"/>
                    <a:pt x="2241361" y="383215"/>
                  </a:cubicBezTo>
                  <a:cubicBezTo>
                    <a:pt x="2241361" y="383215"/>
                    <a:pt x="2241361" y="383300"/>
                    <a:pt x="2241276" y="383385"/>
                  </a:cubicBezTo>
                  <a:close/>
                  <a:moveTo>
                    <a:pt x="2227796" y="381252"/>
                  </a:moveTo>
                  <a:cubicBezTo>
                    <a:pt x="2230696" y="377923"/>
                    <a:pt x="2233597" y="374680"/>
                    <a:pt x="2236498" y="371351"/>
                  </a:cubicBezTo>
                  <a:lnTo>
                    <a:pt x="2239143" y="370583"/>
                  </a:lnTo>
                  <a:lnTo>
                    <a:pt x="2239143" y="370583"/>
                  </a:lnTo>
                  <a:cubicBezTo>
                    <a:pt x="2239143" y="370583"/>
                    <a:pt x="2239143" y="370583"/>
                    <a:pt x="2239143" y="370583"/>
                  </a:cubicBezTo>
                  <a:lnTo>
                    <a:pt x="2239143" y="370583"/>
                  </a:lnTo>
                  <a:cubicBezTo>
                    <a:pt x="2239143" y="370583"/>
                    <a:pt x="2239143" y="370583"/>
                    <a:pt x="2239143" y="370583"/>
                  </a:cubicBezTo>
                  <a:cubicBezTo>
                    <a:pt x="2244518" y="368876"/>
                    <a:pt x="2249893" y="367084"/>
                    <a:pt x="2255268" y="365377"/>
                  </a:cubicBezTo>
                  <a:cubicBezTo>
                    <a:pt x="2252708" y="368791"/>
                    <a:pt x="2250063" y="372119"/>
                    <a:pt x="2247504" y="375533"/>
                  </a:cubicBezTo>
                  <a:cubicBezTo>
                    <a:pt x="2240934" y="377411"/>
                    <a:pt x="2234280" y="379374"/>
                    <a:pt x="2227710" y="381337"/>
                  </a:cubicBezTo>
                  <a:close/>
                  <a:moveTo>
                    <a:pt x="2244603" y="361792"/>
                  </a:moveTo>
                  <a:cubicBezTo>
                    <a:pt x="2246907" y="359061"/>
                    <a:pt x="2249125" y="356415"/>
                    <a:pt x="2251343" y="353684"/>
                  </a:cubicBezTo>
                  <a:cubicBezTo>
                    <a:pt x="2257401" y="351465"/>
                    <a:pt x="2263458" y="349161"/>
                    <a:pt x="2269516" y="346941"/>
                  </a:cubicBezTo>
                  <a:cubicBezTo>
                    <a:pt x="2266956" y="350270"/>
                    <a:pt x="2264397" y="353599"/>
                    <a:pt x="2261837" y="356927"/>
                  </a:cubicBezTo>
                  <a:cubicBezTo>
                    <a:pt x="2256121" y="358549"/>
                    <a:pt x="2250405" y="360171"/>
                    <a:pt x="2244603" y="361792"/>
                  </a:cubicBezTo>
                  <a:close/>
                  <a:moveTo>
                    <a:pt x="2235474" y="364438"/>
                  </a:moveTo>
                  <a:cubicBezTo>
                    <a:pt x="2224724" y="367937"/>
                    <a:pt x="2213974" y="371522"/>
                    <a:pt x="2203224" y="375192"/>
                  </a:cubicBezTo>
                  <a:cubicBezTo>
                    <a:pt x="2204419" y="373570"/>
                    <a:pt x="2205528" y="372034"/>
                    <a:pt x="2206722" y="370412"/>
                  </a:cubicBezTo>
                  <a:cubicBezTo>
                    <a:pt x="2217984" y="366230"/>
                    <a:pt x="2229246" y="361963"/>
                    <a:pt x="2240508" y="357781"/>
                  </a:cubicBezTo>
                  <a:cubicBezTo>
                    <a:pt x="2238801" y="360000"/>
                    <a:pt x="2237180" y="362219"/>
                    <a:pt x="2235474" y="364523"/>
                  </a:cubicBezTo>
                  <a:close/>
                  <a:moveTo>
                    <a:pt x="2165002" y="388335"/>
                  </a:moveTo>
                  <a:cubicBezTo>
                    <a:pt x="2163552" y="388848"/>
                    <a:pt x="2162187" y="389360"/>
                    <a:pt x="2160737" y="389787"/>
                  </a:cubicBezTo>
                  <a:cubicBezTo>
                    <a:pt x="2161931" y="387994"/>
                    <a:pt x="2163211" y="386116"/>
                    <a:pt x="2164405" y="384324"/>
                  </a:cubicBezTo>
                  <a:cubicBezTo>
                    <a:pt x="2165770" y="383897"/>
                    <a:pt x="2167220" y="383385"/>
                    <a:pt x="2168586" y="382958"/>
                  </a:cubicBezTo>
                  <a:cubicBezTo>
                    <a:pt x="2167391" y="384751"/>
                    <a:pt x="2166112" y="386543"/>
                    <a:pt x="2164917" y="388335"/>
                  </a:cubicBezTo>
                  <a:close/>
                  <a:moveTo>
                    <a:pt x="2149730" y="393712"/>
                  </a:moveTo>
                  <a:cubicBezTo>
                    <a:pt x="2147683" y="394481"/>
                    <a:pt x="2145635" y="395164"/>
                    <a:pt x="2143588" y="395846"/>
                  </a:cubicBezTo>
                  <a:lnTo>
                    <a:pt x="2117054" y="405235"/>
                  </a:lnTo>
                  <a:cubicBezTo>
                    <a:pt x="2118760" y="403101"/>
                    <a:pt x="2120381" y="400882"/>
                    <a:pt x="2122002" y="398663"/>
                  </a:cubicBezTo>
                  <a:lnTo>
                    <a:pt x="2126865" y="396956"/>
                  </a:lnTo>
                  <a:cubicBezTo>
                    <a:pt x="2135994" y="393798"/>
                    <a:pt x="2145209" y="390725"/>
                    <a:pt x="2154338" y="387653"/>
                  </a:cubicBezTo>
                  <a:cubicBezTo>
                    <a:pt x="2152802" y="389616"/>
                    <a:pt x="2151266" y="391664"/>
                    <a:pt x="2149730" y="393627"/>
                  </a:cubicBezTo>
                  <a:close/>
                  <a:moveTo>
                    <a:pt x="2125927" y="395164"/>
                  </a:moveTo>
                  <a:lnTo>
                    <a:pt x="2124050" y="395932"/>
                  </a:lnTo>
                  <a:cubicBezTo>
                    <a:pt x="2125159" y="394481"/>
                    <a:pt x="2126268" y="392944"/>
                    <a:pt x="2127377" y="391493"/>
                  </a:cubicBezTo>
                  <a:lnTo>
                    <a:pt x="2127377" y="391493"/>
                  </a:lnTo>
                  <a:cubicBezTo>
                    <a:pt x="2127377" y="391493"/>
                    <a:pt x="2127377" y="391493"/>
                    <a:pt x="2127377" y="391493"/>
                  </a:cubicBezTo>
                  <a:lnTo>
                    <a:pt x="2127377" y="391493"/>
                  </a:lnTo>
                  <a:cubicBezTo>
                    <a:pt x="2127377" y="391493"/>
                    <a:pt x="2127377" y="391493"/>
                    <a:pt x="2127377" y="391493"/>
                  </a:cubicBezTo>
                  <a:cubicBezTo>
                    <a:pt x="2128486" y="389787"/>
                    <a:pt x="2129510" y="388079"/>
                    <a:pt x="2130619" y="386287"/>
                  </a:cubicBezTo>
                  <a:cubicBezTo>
                    <a:pt x="2141540" y="382788"/>
                    <a:pt x="2152460" y="379203"/>
                    <a:pt x="2163466" y="375704"/>
                  </a:cubicBezTo>
                  <a:cubicBezTo>
                    <a:pt x="2162016" y="377667"/>
                    <a:pt x="2160566" y="379630"/>
                    <a:pt x="2159030" y="381593"/>
                  </a:cubicBezTo>
                  <a:cubicBezTo>
                    <a:pt x="2147939" y="386116"/>
                    <a:pt x="2136933" y="390640"/>
                    <a:pt x="2125927" y="395249"/>
                  </a:cubicBezTo>
                  <a:close/>
                  <a:moveTo>
                    <a:pt x="2113385" y="400455"/>
                  </a:moveTo>
                  <a:lnTo>
                    <a:pt x="2098455" y="406771"/>
                  </a:lnTo>
                  <a:cubicBezTo>
                    <a:pt x="2098455" y="406771"/>
                    <a:pt x="2098455" y="407112"/>
                    <a:pt x="2098540" y="407027"/>
                  </a:cubicBezTo>
                  <a:lnTo>
                    <a:pt x="2112276" y="402162"/>
                  </a:lnTo>
                  <a:cubicBezTo>
                    <a:pt x="2105792" y="412318"/>
                    <a:pt x="2099308" y="422475"/>
                    <a:pt x="2092568" y="432461"/>
                  </a:cubicBezTo>
                  <a:lnTo>
                    <a:pt x="2087193" y="440313"/>
                  </a:lnTo>
                  <a:lnTo>
                    <a:pt x="2084463" y="444239"/>
                  </a:lnTo>
                  <a:cubicBezTo>
                    <a:pt x="2084121" y="444751"/>
                    <a:pt x="2083780" y="445263"/>
                    <a:pt x="2083268" y="445519"/>
                  </a:cubicBezTo>
                  <a:cubicBezTo>
                    <a:pt x="2081391" y="438947"/>
                    <a:pt x="2079088" y="432717"/>
                    <a:pt x="2076272" y="426657"/>
                  </a:cubicBezTo>
                  <a:lnTo>
                    <a:pt x="2087022" y="413684"/>
                  </a:lnTo>
                  <a:cubicBezTo>
                    <a:pt x="2091971" y="407710"/>
                    <a:pt x="2096833" y="401735"/>
                    <a:pt x="2101697" y="395761"/>
                  </a:cubicBezTo>
                  <a:lnTo>
                    <a:pt x="2112959" y="392091"/>
                  </a:lnTo>
                  <a:cubicBezTo>
                    <a:pt x="2115433" y="391323"/>
                    <a:pt x="2117822" y="390555"/>
                    <a:pt x="2120296" y="389701"/>
                  </a:cubicBezTo>
                  <a:cubicBezTo>
                    <a:pt x="2117993" y="393286"/>
                    <a:pt x="2115689" y="396956"/>
                    <a:pt x="2113385" y="400540"/>
                  </a:cubicBezTo>
                  <a:close/>
                  <a:moveTo>
                    <a:pt x="2085060" y="444580"/>
                  </a:moveTo>
                  <a:lnTo>
                    <a:pt x="2088131" y="440910"/>
                  </a:lnTo>
                  <a:lnTo>
                    <a:pt x="2094189" y="433570"/>
                  </a:lnTo>
                  <a:cubicBezTo>
                    <a:pt x="2096492" y="430839"/>
                    <a:pt x="2098711" y="428022"/>
                    <a:pt x="2101014" y="425291"/>
                  </a:cubicBezTo>
                  <a:lnTo>
                    <a:pt x="2131472" y="416501"/>
                  </a:lnTo>
                  <a:cubicBezTo>
                    <a:pt x="2132155" y="416330"/>
                    <a:pt x="2132838" y="416159"/>
                    <a:pt x="2133435" y="415903"/>
                  </a:cubicBezTo>
                  <a:cubicBezTo>
                    <a:pt x="2131558" y="418378"/>
                    <a:pt x="2129681" y="420939"/>
                    <a:pt x="2127804" y="423414"/>
                  </a:cubicBezTo>
                  <a:cubicBezTo>
                    <a:pt x="2127377" y="423926"/>
                    <a:pt x="2127036" y="424438"/>
                    <a:pt x="2126610" y="424950"/>
                  </a:cubicBezTo>
                  <a:lnTo>
                    <a:pt x="2106731" y="431095"/>
                  </a:lnTo>
                  <a:cubicBezTo>
                    <a:pt x="2106731" y="431095"/>
                    <a:pt x="2106731" y="431437"/>
                    <a:pt x="2106731" y="431351"/>
                  </a:cubicBezTo>
                  <a:lnTo>
                    <a:pt x="2125073" y="426657"/>
                  </a:lnTo>
                  <a:cubicBezTo>
                    <a:pt x="2123709" y="428364"/>
                    <a:pt x="2122344" y="430156"/>
                    <a:pt x="2120978" y="431863"/>
                  </a:cubicBezTo>
                  <a:lnTo>
                    <a:pt x="2112873" y="435448"/>
                  </a:lnTo>
                  <a:lnTo>
                    <a:pt x="2100417" y="440910"/>
                  </a:lnTo>
                  <a:lnTo>
                    <a:pt x="2101441" y="443470"/>
                  </a:lnTo>
                  <a:cubicBezTo>
                    <a:pt x="2106048" y="442105"/>
                    <a:pt x="2110570" y="440654"/>
                    <a:pt x="2115177" y="439289"/>
                  </a:cubicBezTo>
                  <a:cubicBezTo>
                    <a:pt x="2112020" y="443214"/>
                    <a:pt x="2108864" y="447141"/>
                    <a:pt x="2105621" y="450981"/>
                  </a:cubicBezTo>
                  <a:lnTo>
                    <a:pt x="2100673" y="456785"/>
                  </a:lnTo>
                  <a:lnTo>
                    <a:pt x="2092995" y="460028"/>
                  </a:lnTo>
                  <a:lnTo>
                    <a:pt x="2087022" y="462589"/>
                  </a:lnTo>
                  <a:cubicBezTo>
                    <a:pt x="2086084" y="456870"/>
                    <a:pt x="2084804" y="451408"/>
                    <a:pt x="2083268" y="446031"/>
                  </a:cubicBezTo>
                  <a:cubicBezTo>
                    <a:pt x="2083951" y="445775"/>
                    <a:pt x="2084463" y="445178"/>
                    <a:pt x="2084889" y="444666"/>
                  </a:cubicBezTo>
                  <a:close/>
                  <a:moveTo>
                    <a:pt x="2107498" y="452261"/>
                  </a:moveTo>
                  <a:cubicBezTo>
                    <a:pt x="2112276" y="447397"/>
                    <a:pt x="2116969" y="442446"/>
                    <a:pt x="2121576" y="437411"/>
                  </a:cubicBezTo>
                  <a:cubicBezTo>
                    <a:pt x="2123538" y="436813"/>
                    <a:pt x="2125500" y="436216"/>
                    <a:pt x="2127463" y="435619"/>
                  </a:cubicBezTo>
                  <a:lnTo>
                    <a:pt x="2126610" y="442873"/>
                  </a:lnTo>
                  <a:lnTo>
                    <a:pt x="2126439" y="444495"/>
                  </a:lnTo>
                  <a:lnTo>
                    <a:pt x="2127548" y="443214"/>
                  </a:lnTo>
                  <a:lnTo>
                    <a:pt x="2136165" y="432973"/>
                  </a:lnTo>
                  <a:cubicBezTo>
                    <a:pt x="2145635" y="430071"/>
                    <a:pt x="2155105" y="427169"/>
                    <a:pt x="2164661" y="424267"/>
                  </a:cubicBezTo>
                  <a:lnTo>
                    <a:pt x="2161589" y="429132"/>
                  </a:lnTo>
                  <a:cubicBezTo>
                    <a:pt x="2160566" y="430754"/>
                    <a:pt x="2159542" y="432290"/>
                    <a:pt x="2158262" y="433655"/>
                  </a:cubicBezTo>
                  <a:cubicBezTo>
                    <a:pt x="2158092" y="433826"/>
                    <a:pt x="2157921" y="433997"/>
                    <a:pt x="2157665" y="434168"/>
                  </a:cubicBezTo>
                  <a:cubicBezTo>
                    <a:pt x="2142137" y="440057"/>
                    <a:pt x="2126695" y="446202"/>
                    <a:pt x="2111338" y="452518"/>
                  </a:cubicBezTo>
                  <a:lnTo>
                    <a:pt x="2104427" y="455419"/>
                  </a:lnTo>
                  <a:lnTo>
                    <a:pt x="2107413" y="452432"/>
                  </a:lnTo>
                  <a:close/>
                  <a:moveTo>
                    <a:pt x="2331968" y="368705"/>
                  </a:moveTo>
                  <a:lnTo>
                    <a:pt x="2322839" y="371266"/>
                  </a:lnTo>
                  <a:lnTo>
                    <a:pt x="2322924" y="371266"/>
                  </a:lnTo>
                  <a:cubicBezTo>
                    <a:pt x="2322924" y="371266"/>
                    <a:pt x="2353639" y="361621"/>
                    <a:pt x="2353639" y="361621"/>
                  </a:cubicBezTo>
                  <a:cubicBezTo>
                    <a:pt x="2352615" y="362731"/>
                    <a:pt x="2351591" y="363926"/>
                    <a:pt x="2350567" y="365036"/>
                  </a:cubicBezTo>
                  <a:cubicBezTo>
                    <a:pt x="2346984" y="366060"/>
                    <a:pt x="2343315" y="367084"/>
                    <a:pt x="2339732" y="368193"/>
                  </a:cubicBezTo>
                  <a:lnTo>
                    <a:pt x="2320024" y="373826"/>
                  </a:lnTo>
                  <a:lnTo>
                    <a:pt x="2321474" y="372546"/>
                  </a:lnTo>
                  <a:lnTo>
                    <a:pt x="2332139" y="369132"/>
                  </a:lnTo>
                  <a:cubicBezTo>
                    <a:pt x="2332139" y="369132"/>
                    <a:pt x="2332139" y="368791"/>
                    <a:pt x="2332139" y="368876"/>
                  </a:cubicBezTo>
                  <a:close/>
                  <a:moveTo>
                    <a:pt x="2340329" y="370071"/>
                  </a:moveTo>
                  <a:cubicBezTo>
                    <a:pt x="2342632" y="369559"/>
                    <a:pt x="2345022" y="369047"/>
                    <a:pt x="2347325" y="368535"/>
                  </a:cubicBezTo>
                  <a:cubicBezTo>
                    <a:pt x="2346045" y="369986"/>
                    <a:pt x="2344680" y="371437"/>
                    <a:pt x="2343401" y="372887"/>
                  </a:cubicBezTo>
                  <a:cubicBezTo>
                    <a:pt x="2343401" y="372887"/>
                    <a:pt x="2343571" y="373143"/>
                    <a:pt x="2343657" y="373058"/>
                  </a:cubicBezTo>
                  <a:cubicBezTo>
                    <a:pt x="2345363" y="371437"/>
                    <a:pt x="2347069" y="369815"/>
                    <a:pt x="2348690" y="368193"/>
                  </a:cubicBezTo>
                  <a:cubicBezTo>
                    <a:pt x="2354918" y="366828"/>
                    <a:pt x="2361147" y="365377"/>
                    <a:pt x="2367375" y="364011"/>
                  </a:cubicBezTo>
                  <a:lnTo>
                    <a:pt x="2361659" y="369900"/>
                  </a:lnTo>
                  <a:cubicBezTo>
                    <a:pt x="2352785" y="372119"/>
                    <a:pt x="2343912" y="374338"/>
                    <a:pt x="2335040" y="376387"/>
                  </a:cubicBezTo>
                  <a:cubicBezTo>
                    <a:pt x="2326678" y="378350"/>
                    <a:pt x="2318317" y="380228"/>
                    <a:pt x="2309871" y="382020"/>
                  </a:cubicBezTo>
                  <a:lnTo>
                    <a:pt x="2318232" y="374936"/>
                  </a:lnTo>
                  <a:lnTo>
                    <a:pt x="2340244" y="369986"/>
                  </a:lnTo>
                  <a:close/>
                  <a:moveTo>
                    <a:pt x="2369252" y="363841"/>
                  </a:moveTo>
                  <a:lnTo>
                    <a:pt x="2369508" y="363584"/>
                  </a:lnTo>
                  <a:cubicBezTo>
                    <a:pt x="2377527" y="361792"/>
                    <a:pt x="2385547" y="360000"/>
                    <a:pt x="2393482" y="358207"/>
                  </a:cubicBezTo>
                  <a:lnTo>
                    <a:pt x="2389301" y="362902"/>
                  </a:lnTo>
                  <a:cubicBezTo>
                    <a:pt x="2380513" y="365206"/>
                    <a:pt x="2371726" y="367425"/>
                    <a:pt x="2362853" y="369644"/>
                  </a:cubicBezTo>
                  <a:lnTo>
                    <a:pt x="2369166" y="363755"/>
                  </a:lnTo>
                  <a:close/>
                  <a:moveTo>
                    <a:pt x="2396553" y="357525"/>
                  </a:moveTo>
                  <a:cubicBezTo>
                    <a:pt x="2401502" y="356415"/>
                    <a:pt x="2406365" y="355306"/>
                    <a:pt x="2411228" y="354196"/>
                  </a:cubicBezTo>
                  <a:cubicBezTo>
                    <a:pt x="2411142" y="355135"/>
                    <a:pt x="2411057" y="356244"/>
                    <a:pt x="2410972" y="357269"/>
                  </a:cubicBezTo>
                  <a:cubicBezTo>
                    <a:pt x="2404573" y="358976"/>
                    <a:pt x="2398174" y="360683"/>
                    <a:pt x="2391690" y="362304"/>
                  </a:cubicBezTo>
                  <a:lnTo>
                    <a:pt x="2396468" y="357525"/>
                  </a:lnTo>
                  <a:close/>
                  <a:moveTo>
                    <a:pt x="2413958" y="347027"/>
                  </a:moveTo>
                  <a:cubicBezTo>
                    <a:pt x="2413958" y="347027"/>
                    <a:pt x="2414128" y="346259"/>
                    <a:pt x="2414214" y="345832"/>
                  </a:cubicBezTo>
                  <a:lnTo>
                    <a:pt x="2414640" y="344381"/>
                  </a:lnTo>
                  <a:cubicBezTo>
                    <a:pt x="2414811" y="343869"/>
                    <a:pt x="2414982" y="343271"/>
                    <a:pt x="2415152" y="342759"/>
                  </a:cubicBezTo>
                  <a:cubicBezTo>
                    <a:pt x="2415237" y="342503"/>
                    <a:pt x="2415408" y="342247"/>
                    <a:pt x="2415494" y="341906"/>
                  </a:cubicBezTo>
                  <a:cubicBezTo>
                    <a:pt x="2418821" y="341052"/>
                    <a:pt x="2422234" y="340114"/>
                    <a:pt x="2425561" y="339260"/>
                  </a:cubicBezTo>
                  <a:lnTo>
                    <a:pt x="2420527" y="345235"/>
                  </a:lnTo>
                  <a:cubicBezTo>
                    <a:pt x="2418394" y="345832"/>
                    <a:pt x="2416176" y="346429"/>
                    <a:pt x="2414043" y="347027"/>
                  </a:cubicBezTo>
                  <a:close/>
                  <a:moveTo>
                    <a:pt x="2530416" y="281308"/>
                  </a:moveTo>
                  <a:cubicBezTo>
                    <a:pt x="2530416" y="281308"/>
                    <a:pt x="2531184" y="281052"/>
                    <a:pt x="2531610" y="280882"/>
                  </a:cubicBezTo>
                  <a:lnTo>
                    <a:pt x="2542616" y="277041"/>
                  </a:lnTo>
                  <a:cubicBezTo>
                    <a:pt x="2543213" y="278834"/>
                    <a:pt x="2543811" y="280540"/>
                    <a:pt x="2544493" y="282333"/>
                  </a:cubicBezTo>
                  <a:cubicBezTo>
                    <a:pt x="2539801" y="281991"/>
                    <a:pt x="2535109" y="281650"/>
                    <a:pt x="2530416" y="281308"/>
                  </a:cubicBezTo>
                  <a:close/>
                  <a:moveTo>
                    <a:pt x="2547650" y="243670"/>
                  </a:moveTo>
                  <a:cubicBezTo>
                    <a:pt x="2547479" y="243158"/>
                    <a:pt x="2547309" y="242731"/>
                    <a:pt x="2547138" y="242219"/>
                  </a:cubicBezTo>
                  <a:cubicBezTo>
                    <a:pt x="2547479" y="242219"/>
                    <a:pt x="2547821" y="242219"/>
                    <a:pt x="2548162" y="242304"/>
                  </a:cubicBezTo>
                  <a:lnTo>
                    <a:pt x="2548162" y="242304"/>
                  </a:lnTo>
                  <a:cubicBezTo>
                    <a:pt x="2548162" y="242304"/>
                    <a:pt x="2548162" y="242304"/>
                    <a:pt x="2548162" y="242304"/>
                  </a:cubicBezTo>
                  <a:lnTo>
                    <a:pt x="2548162" y="242304"/>
                  </a:lnTo>
                  <a:cubicBezTo>
                    <a:pt x="2548162" y="242304"/>
                    <a:pt x="2548162" y="242304"/>
                    <a:pt x="2548162" y="242304"/>
                  </a:cubicBezTo>
                  <a:cubicBezTo>
                    <a:pt x="2550039" y="242304"/>
                    <a:pt x="2551830" y="242304"/>
                    <a:pt x="2553708" y="242304"/>
                  </a:cubicBezTo>
                  <a:cubicBezTo>
                    <a:pt x="2552087" y="244011"/>
                    <a:pt x="2550551" y="245633"/>
                    <a:pt x="2548930" y="247340"/>
                  </a:cubicBezTo>
                  <a:cubicBezTo>
                    <a:pt x="2548503" y="246145"/>
                    <a:pt x="2548076" y="244950"/>
                    <a:pt x="2547565" y="243755"/>
                  </a:cubicBezTo>
                  <a:close/>
                  <a:moveTo>
                    <a:pt x="2548588" y="235306"/>
                  </a:moveTo>
                  <a:lnTo>
                    <a:pt x="2548588" y="235306"/>
                  </a:lnTo>
                  <a:cubicBezTo>
                    <a:pt x="2548588" y="235306"/>
                    <a:pt x="2548503" y="235306"/>
                    <a:pt x="2548503" y="235306"/>
                  </a:cubicBezTo>
                  <a:lnTo>
                    <a:pt x="2548418" y="235306"/>
                  </a:lnTo>
                  <a:cubicBezTo>
                    <a:pt x="2548418" y="235306"/>
                    <a:pt x="2548418" y="235306"/>
                    <a:pt x="2548418" y="235306"/>
                  </a:cubicBezTo>
                  <a:cubicBezTo>
                    <a:pt x="2547138" y="235306"/>
                    <a:pt x="2545944" y="235306"/>
                    <a:pt x="2544664" y="235306"/>
                  </a:cubicBezTo>
                  <a:cubicBezTo>
                    <a:pt x="2544322" y="234452"/>
                    <a:pt x="2544067" y="233599"/>
                    <a:pt x="2543725" y="232745"/>
                  </a:cubicBezTo>
                  <a:cubicBezTo>
                    <a:pt x="2544749" y="231465"/>
                    <a:pt x="2545773" y="230185"/>
                    <a:pt x="2546797" y="228819"/>
                  </a:cubicBezTo>
                  <a:cubicBezTo>
                    <a:pt x="2553281" y="228990"/>
                    <a:pt x="2559765" y="228990"/>
                    <a:pt x="2566249" y="228819"/>
                  </a:cubicBezTo>
                  <a:lnTo>
                    <a:pt x="2559424" y="236244"/>
                  </a:lnTo>
                  <a:cubicBezTo>
                    <a:pt x="2555841" y="235903"/>
                    <a:pt x="2552257" y="235562"/>
                    <a:pt x="2548674" y="235220"/>
                  </a:cubicBezTo>
                  <a:close/>
                  <a:moveTo>
                    <a:pt x="2546200" y="221906"/>
                  </a:moveTo>
                  <a:lnTo>
                    <a:pt x="2546200" y="221906"/>
                  </a:lnTo>
                  <a:cubicBezTo>
                    <a:pt x="2546200" y="221906"/>
                    <a:pt x="2546114" y="221906"/>
                    <a:pt x="2546114" y="221906"/>
                  </a:cubicBezTo>
                  <a:lnTo>
                    <a:pt x="2546029" y="221906"/>
                  </a:lnTo>
                  <a:cubicBezTo>
                    <a:pt x="2546029" y="221906"/>
                    <a:pt x="2546029" y="221906"/>
                    <a:pt x="2546029" y="221906"/>
                  </a:cubicBezTo>
                  <a:cubicBezTo>
                    <a:pt x="2543896" y="221906"/>
                    <a:pt x="2541763" y="221821"/>
                    <a:pt x="2539716" y="221735"/>
                  </a:cubicBezTo>
                  <a:cubicBezTo>
                    <a:pt x="2538606" y="218663"/>
                    <a:pt x="2537497" y="215590"/>
                    <a:pt x="2536388" y="212518"/>
                  </a:cubicBezTo>
                  <a:cubicBezTo>
                    <a:pt x="2543896" y="212518"/>
                    <a:pt x="2551404" y="212347"/>
                    <a:pt x="2558912" y="212091"/>
                  </a:cubicBezTo>
                  <a:cubicBezTo>
                    <a:pt x="2555841" y="215505"/>
                    <a:pt x="2552769" y="218919"/>
                    <a:pt x="2549698" y="222333"/>
                  </a:cubicBezTo>
                  <a:cubicBezTo>
                    <a:pt x="2548503" y="222162"/>
                    <a:pt x="2547394" y="222077"/>
                    <a:pt x="2546200" y="221906"/>
                  </a:cubicBezTo>
                  <a:close/>
                  <a:moveTo>
                    <a:pt x="2427865" y="303926"/>
                  </a:moveTo>
                  <a:lnTo>
                    <a:pt x="2432386" y="302219"/>
                  </a:lnTo>
                  <a:cubicBezTo>
                    <a:pt x="2435031" y="301280"/>
                    <a:pt x="2437591" y="300427"/>
                    <a:pt x="2440235" y="299488"/>
                  </a:cubicBezTo>
                  <a:cubicBezTo>
                    <a:pt x="2438444" y="301963"/>
                    <a:pt x="2436567" y="304523"/>
                    <a:pt x="2434690" y="306998"/>
                  </a:cubicBezTo>
                  <a:cubicBezTo>
                    <a:pt x="2429998" y="308620"/>
                    <a:pt x="2425390" y="310242"/>
                    <a:pt x="2420783" y="311778"/>
                  </a:cubicBezTo>
                  <a:cubicBezTo>
                    <a:pt x="2423172" y="309132"/>
                    <a:pt x="2425476" y="306486"/>
                    <a:pt x="2427865" y="303841"/>
                  </a:cubicBezTo>
                  <a:close/>
                  <a:moveTo>
                    <a:pt x="2428462" y="315277"/>
                  </a:moveTo>
                  <a:cubicBezTo>
                    <a:pt x="2426841" y="317411"/>
                    <a:pt x="2425220" y="319545"/>
                    <a:pt x="2423514" y="321764"/>
                  </a:cubicBezTo>
                  <a:cubicBezTo>
                    <a:pt x="2417627" y="323812"/>
                    <a:pt x="2411654" y="325775"/>
                    <a:pt x="2405767" y="327823"/>
                  </a:cubicBezTo>
                  <a:cubicBezTo>
                    <a:pt x="2406706" y="326799"/>
                    <a:pt x="2407730" y="325860"/>
                    <a:pt x="2408668" y="324836"/>
                  </a:cubicBezTo>
                  <a:cubicBezTo>
                    <a:pt x="2410374" y="323044"/>
                    <a:pt x="2411995" y="321252"/>
                    <a:pt x="2413616" y="319459"/>
                  </a:cubicBezTo>
                  <a:cubicBezTo>
                    <a:pt x="2418565" y="318094"/>
                    <a:pt x="2423514" y="316643"/>
                    <a:pt x="2428377" y="315277"/>
                  </a:cubicBezTo>
                  <a:close/>
                  <a:moveTo>
                    <a:pt x="2397321" y="330725"/>
                  </a:moveTo>
                  <a:cubicBezTo>
                    <a:pt x="2391520" y="332688"/>
                    <a:pt x="2385803" y="334737"/>
                    <a:pt x="2380001" y="336700"/>
                  </a:cubicBezTo>
                  <a:cubicBezTo>
                    <a:pt x="2383329" y="333200"/>
                    <a:pt x="2386742" y="329616"/>
                    <a:pt x="2389984" y="326031"/>
                  </a:cubicBezTo>
                  <a:cubicBezTo>
                    <a:pt x="2394932" y="324666"/>
                    <a:pt x="2399880" y="323300"/>
                    <a:pt x="2404829" y="321849"/>
                  </a:cubicBezTo>
                  <a:cubicBezTo>
                    <a:pt x="2402354" y="324836"/>
                    <a:pt x="2399795" y="327738"/>
                    <a:pt x="2397321" y="330640"/>
                  </a:cubicBezTo>
                  <a:close/>
                  <a:moveTo>
                    <a:pt x="2372664" y="339260"/>
                  </a:moveTo>
                  <a:cubicBezTo>
                    <a:pt x="2371982" y="339516"/>
                    <a:pt x="2371214" y="339772"/>
                    <a:pt x="2370531" y="340028"/>
                  </a:cubicBezTo>
                  <a:lnTo>
                    <a:pt x="2349117" y="347368"/>
                  </a:lnTo>
                  <a:cubicBezTo>
                    <a:pt x="2352359" y="344381"/>
                    <a:pt x="2355601" y="341308"/>
                    <a:pt x="2358757" y="338236"/>
                  </a:cubicBezTo>
                  <a:cubicBezTo>
                    <a:pt x="2360379" y="336700"/>
                    <a:pt x="2362000" y="335078"/>
                    <a:pt x="2363535" y="333456"/>
                  </a:cubicBezTo>
                  <a:lnTo>
                    <a:pt x="2372238" y="330981"/>
                  </a:lnTo>
                  <a:cubicBezTo>
                    <a:pt x="2375309" y="330128"/>
                    <a:pt x="2378466" y="329274"/>
                    <a:pt x="2381538" y="328421"/>
                  </a:cubicBezTo>
                  <a:cubicBezTo>
                    <a:pt x="2378637" y="332091"/>
                    <a:pt x="2375651" y="335676"/>
                    <a:pt x="2372664" y="339260"/>
                  </a:cubicBezTo>
                  <a:close/>
                  <a:moveTo>
                    <a:pt x="2307482" y="358207"/>
                  </a:moveTo>
                  <a:lnTo>
                    <a:pt x="2304325" y="359146"/>
                  </a:lnTo>
                  <a:cubicBezTo>
                    <a:pt x="2303557" y="359402"/>
                    <a:pt x="2302789" y="359573"/>
                    <a:pt x="2302022" y="359829"/>
                  </a:cubicBezTo>
                  <a:cubicBezTo>
                    <a:pt x="2302960" y="358122"/>
                    <a:pt x="2303984" y="356501"/>
                    <a:pt x="2305008" y="354879"/>
                  </a:cubicBezTo>
                  <a:cubicBezTo>
                    <a:pt x="2305008" y="354794"/>
                    <a:pt x="2304837" y="354623"/>
                    <a:pt x="2304752" y="354708"/>
                  </a:cubicBezTo>
                  <a:cubicBezTo>
                    <a:pt x="2303472" y="356415"/>
                    <a:pt x="2302192" y="358207"/>
                    <a:pt x="2300998" y="360085"/>
                  </a:cubicBezTo>
                  <a:cubicBezTo>
                    <a:pt x="2296817" y="361280"/>
                    <a:pt x="2292637" y="362475"/>
                    <a:pt x="2288456" y="363670"/>
                  </a:cubicBezTo>
                  <a:cubicBezTo>
                    <a:pt x="2292978" y="359232"/>
                    <a:pt x="2297500" y="354708"/>
                    <a:pt x="2301936" y="350100"/>
                  </a:cubicBezTo>
                  <a:cubicBezTo>
                    <a:pt x="2307055" y="348478"/>
                    <a:pt x="2312089" y="346771"/>
                    <a:pt x="2317208" y="345149"/>
                  </a:cubicBezTo>
                  <a:cubicBezTo>
                    <a:pt x="2313881" y="349502"/>
                    <a:pt x="2310638" y="353855"/>
                    <a:pt x="2307397" y="358293"/>
                  </a:cubicBezTo>
                  <a:close/>
                  <a:moveTo>
                    <a:pt x="2281972" y="365548"/>
                  </a:moveTo>
                  <a:cubicBezTo>
                    <a:pt x="2272161" y="368364"/>
                    <a:pt x="2262349" y="371180"/>
                    <a:pt x="2252537" y="373997"/>
                  </a:cubicBezTo>
                  <a:cubicBezTo>
                    <a:pt x="2255780" y="370327"/>
                    <a:pt x="2259022" y="366657"/>
                    <a:pt x="2262264" y="363072"/>
                  </a:cubicBezTo>
                  <a:cubicBezTo>
                    <a:pt x="2272416" y="359744"/>
                    <a:pt x="2282484" y="356501"/>
                    <a:pt x="2292637" y="353257"/>
                  </a:cubicBezTo>
                  <a:cubicBezTo>
                    <a:pt x="2289139" y="357439"/>
                    <a:pt x="2285556" y="361536"/>
                    <a:pt x="2281972" y="365633"/>
                  </a:cubicBezTo>
                  <a:close/>
                  <a:moveTo>
                    <a:pt x="2269601" y="354794"/>
                  </a:moveTo>
                  <a:cubicBezTo>
                    <a:pt x="2273014" y="350953"/>
                    <a:pt x="2276427" y="347027"/>
                    <a:pt x="2279839" y="343186"/>
                  </a:cubicBezTo>
                  <a:cubicBezTo>
                    <a:pt x="2281716" y="342503"/>
                    <a:pt x="2283508" y="341821"/>
                    <a:pt x="2285385" y="341138"/>
                  </a:cubicBezTo>
                  <a:lnTo>
                    <a:pt x="2310127" y="332432"/>
                  </a:lnTo>
                  <a:cubicBezTo>
                    <a:pt x="2305946" y="337382"/>
                    <a:pt x="2301851" y="342333"/>
                    <a:pt x="2297671" y="347283"/>
                  </a:cubicBezTo>
                  <a:cubicBezTo>
                    <a:pt x="2288285" y="349758"/>
                    <a:pt x="2278901" y="352318"/>
                    <a:pt x="2269601" y="354879"/>
                  </a:cubicBezTo>
                  <a:close/>
                  <a:moveTo>
                    <a:pt x="2272758" y="342674"/>
                  </a:moveTo>
                  <a:cubicBezTo>
                    <a:pt x="2267298" y="344296"/>
                    <a:pt x="2261837" y="345917"/>
                    <a:pt x="2256291" y="347539"/>
                  </a:cubicBezTo>
                  <a:cubicBezTo>
                    <a:pt x="2257571" y="346003"/>
                    <a:pt x="2258851" y="344467"/>
                    <a:pt x="2260131" y="342845"/>
                  </a:cubicBezTo>
                  <a:lnTo>
                    <a:pt x="2260131" y="342845"/>
                  </a:lnTo>
                  <a:cubicBezTo>
                    <a:pt x="2260131" y="342845"/>
                    <a:pt x="2260131" y="342845"/>
                    <a:pt x="2260131" y="342845"/>
                  </a:cubicBezTo>
                  <a:lnTo>
                    <a:pt x="2260131" y="342845"/>
                  </a:lnTo>
                  <a:cubicBezTo>
                    <a:pt x="2260131" y="342845"/>
                    <a:pt x="2260131" y="342845"/>
                    <a:pt x="2260131" y="342845"/>
                  </a:cubicBezTo>
                  <a:cubicBezTo>
                    <a:pt x="2260728" y="341991"/>
                    <a:pt x="2261325" y="341223"/>
                    <a:pt x="2261923" y="340370"/>
                  </a:cubicBezTo>
                  <a:cubicBezTo>
                    <a:pt x="2267895" y="338065"/>
                    <a:pt x="2273952" y="335761"/>
                    <a:pt x="2279924" y="333456"/>
                  </a:cubicBezTo>
                  <a:cubicBezTo>
                    <a:pt x="2277536" y="336529"/>
                    <a:pt x="2275061" y="339687"/>
                    <a:pt x="2272673" y="342759"/>
                  </a:cubicBezTo>
                  <a:close/>
                  <a:moveTo>
                    <a:pt x="2245627" y="350697"/>
                  </a:moveTo>
                  <a:cubicBezTo>
                    <a:pt x="2234621" y="354025"/>
                    <a:pt x="2223701" y="357439"/>
                    <a:pt x="2212780" y="361024"/>
                  </a:cubicBezTo>
                  <a:cubicBezTo>
                    <a:pt x="2213377" y="360171"/>
                    <a:pt x="2213889" y="359232"/>
                    <a:pt x="2214486" y="358378"/>
                  </a:cubicBezTo>
                  <a:cubicBezTo>
                    <a:pt x="2226260" y="353940"/>
                    <a:pt x="2238119" y="349502"/>
                    <a:pt x="2249893" y="344979"/>
                  </a:cubicBezTo>
                  <a:cubicBezTo>
                    <a:pt x="2248442" y="346941"/>
                    <a:pt x="2247078" y="348819"/>
                    <a:pt x="2245627" y="350782"/>
                  </a:cubicBezTo>
                  <a:close/>
                  <a:moveTo>
                    <a:pt x="2202371" y="364353"/>
                  </a:moveTo>
                  <a:lnTo>
                    <a:pt x="2202371" y="364353"/>
                  </a:lnTo>
                  <a:cubicBezTo>
                    <a:pt x="2202371" y="364353"/>
                    <a:pt x="2202286" y="364523"/>
                    <a:pt x="2202286" y="364523"/>
                  </a:cubicBezTo>
                  <a:lnTo>
                    <a:pt x="2202286" y="364523"/>
                  </a:lnTo>
                  <a:cubicBezTo>
                    <a:pt x="2196484" y="366742"/>
                    <a:pt x="2190768" y="368961"/>
                    <a:pt x="2184966" y="371180"/>
                  </a:cubicBezTo>
                  <a:cubicBezTo>
                    <a:pt x="2185734" y="370071"/>
                    <a:pt x="2186417" y="368961"/>
                    <a:pt x="2187185" y="367852"/>
                  </a:cubicBezTo>
                  <a:cubicBezTo>
                    <a:pt x="2192815" y="365974"/>
                    <a:pt x="2198361" y="364182"/>
                    <a:pt x="2203992" y="362304"/>
                  </a:cubicBezTo>
                  <a:cubicBezTo>
                    <a:pt x="2203480" y="362987"/>
                    <a:pt x="2202968" y="363755"/>
                    <a:pt x="2202456" y="364438"/>
                  </a:cubicBezTo>
                  <a:close/>
                  <a:moveTo>
                    <a:pt x="2173449" y="375704"/>
                  </a:moveTo>
                  <a:cubicBezTo>
                    <a:pt x="2171913" y="376301"/>
                    <a:pt x="2170377" y="376899"/>
                    <a:pt x="2168756" y="377581"/>
                  </a:cubicBezTo>
                  <a:cubicBezTo>
                    <a:pt x="2169780" y="376045"/>
                    <a:pt x="2170719" y="374424"/>
                    <a:pt x="2171742" y="372887"/>
                  </a:cubicBezTo>
                  <a:cubicBezTo>
                    <a:pt x="2173278" y="372375"/>
                    <a:pt x="2174814" y="371863"/>
                    <a:pt x="2176349" y="371351"/>
                  </a:cubicBezTo>
                  <a:cubicBezTo>
                    <a:pt x="2175411" y="372802"/>
                    <a:pt x="2174387" y="374253"/>
                    <a:pt x="2173449" y="375704"/>
                  </a:cubicBezTo>
                  <a:close/>
                  <a:moveTo>
                    <a:pt x="2122685" y="385946"/>
                  </a:moveTo>
                  <a:cubicBezTo>
                    <a:pt x="2119102" y="387311"/>
                    <a:pt x="2115603" y="388677"/>
                    <a:pt x="2112020" y="390043"/>
                  </a:cubicBezTo>
                  <a:lnTo>
                    <a:pt x="2103488" y="393286"/>
                  </a:lnTo>
                  <a:cubicBezTo>
                    <a:pt x="2108095" y="387567"/>
                    <a:pt x="2112617" y="381764"/>
                    <a:pt x="2116969" y="375875"/>
                  </a:cubicBezTo>
                  <a:lnTo>
                    <a:pt x="2116969" y="375875"/>
                  </a:lnTo>
                  <a:cubicBezTo>
                    <a:pt x="2116969" y="375875"/>
                    <a:pt x="2116969" y="375875"/>
                    <a:pt x="2116969" y="375875"/>
                  </a:cubicBezTo>
                  <a:lnTo>
                    <a:pt x="2116969" y="375875"/>
                  </a:lnTo>
                  <a:cubicBezTo>
                    <a:pt x="2116969" y="375875"/>
                    <a:pt x="2116969" y="375875"/>
                    <a:pt x="2116969" y="375875"/>
                  </a:cubicBezTo>
                  <a:cubicBezTo>
                    <a:pt x="2118760" y="373143"/>
                    <a:pt x="2120467" y="370412"/>
                    <a:pt x="2122173" y="367681"/>
                  </a:cubicBezTo>
                  <a:cubicBezTo>
                    <a:pt x="2128401" y="365462"/>
                    <a:pt x="2134629" y="363158"/>
                    <a:pt x="2140772" y="360939"/>
                  </a:cubicBezTo>
                  <a:cubicBezTo>
                    <a:pt x="2134714" y="369303"/>
                    <a:pt x="2128657" y="377667"/>
                    <a:pt x="2122599" y="386031"/>
                  </a:cubicBezTo>
                  <a:close/>
                  <a:moveTo>
                    <a:pt x="2103488" y="383471"/>
                  </a:moveTo>
                  <a:lnTo>
                    <a:pt x="2103488" y="383471"/>
                  </a:lnTo>
                  <a:cubicBezTo>
                    <a:pt x="2103488" y="383471"/>
                    <a:pt x="2103488" y="383471"/>
                    <a:pt x="2103488" y="383471"/>
                  </a:cubicBezTo>
                  <a:lnTo>
                    <a:pt x="2103488" y="383471"/>
                  </a:lnTo>
                  <a:cubicBezTo>
                    <a:pt x="2104683" y="381849"/>
                    <a:pt x="2105792" y="380142"/>
                    <a:pt x="2106986" y="378435"/>
                  </a:cubicBezTo>
                  <a:cubicBezTo>
                    <a:pt x="2103147" y="384410"/>
                    <a:pt x="2099308" y="390384"/>
                    <a:pt x="2095469" y="396358"/>
                  </a:cubicBezTo>
                  <a:lnTo>
                    <a:pt x="2090264" y="398321"/>
                  </a:lnTo>
                  <a:cubicBezTo>
                    <a:pt x="2094700" y="393456"/>
                    <a:pt x="2099137" y="388592"/>
                    <a:pt x="2103403" y="383471"/>
                  </a:cubicBezTo>
                  <a:lnTo>
                    <a:pt x="2103403" y="383471"/>
                  </a:lnTo>
                  <a:close/>
                  <a:moveTo>
                    <a:pt x="2094530" y="397894"/>
                  </a:moveTo>
                  <a:cubicBezTo>
                    <a:pt x="2091459" y="402759"/>
                    <a:pt x="2088302" y="407539"/>
                    <a:pt x="2085230" y="412404"/>
                  </a:cubicBezTo>
                  <a:lnTo>
                    <a:pt x="2076016" y="426145"/>
                  </a:lnTo>
                  <a:cubicBezTo>
                    <a:pt x="2074651" y="423243"/>
                    <a:pt x="2073201" y="420427"/>
                    <a:pt x="2071665" y="417610"/>
                  </a:cubicBezTo>
                  <a:cubicBezTo>
                    <a:pt x="2077552" y="411721"/>
                    <a:pt x="2083439" y="405747"/>
                    <a:pt x="2089155" y="399602"/>
                  </a:cubicBezTo>
                  <a:lnTo>
                    <a:pt x="2094616" y="397809"/>
                  </a:lnTo>
                  <a:close/>
                  <a:moveTo>
                    <a:pt x="2554475" y="359573"/>
                  </a:moveTo>
                  <a:cubicBezTo>
                    <a:pt x="2499104" y="373656"/>
                    <a:pt x="2443393" y="386885"/>
                    <a:pt x="2388363" y="402077"/>
                  </a:cubicBezTo>
                  <a:cubicBezTo>
                    <a:pt x="2305520" y="424950"/>
                    <a:pt x="2222080" y="445775"/>
                    <a:pt x="2140687" y="473769"/>
                  </a:cubicBezTo>
                  <a:cubicBezTo>
                    <a:pt x="2127633" y="478293"/>
                    <a:pt x="2114324" y="481877"/>
                    <a:pt x="2101099" y="485718"/>
                  </a:cubicBezTo>
                  <a:cubicBezTo>
                    <a:pt x="2097687" y="486742"/>
                    <a:pt x="2094104" y="487254"/>
                    <a:pt x="2089326" y="488278"/>
                  </a:cubicBezTo>
                  <a:cubicBezTo>
                    <a:pt x="2089155" y="479658"/>
                    <a:pt x="2088473" y="471380"/>
                    <a:pt x="2087193" y="463442"/>
                  </a:cubicBezTo>
                  <a:lnTo>
                    <a:pt x="2093592" y="461053"/>
                  </a:lnTo>
                  <a:lnTo>
                    <a:pt x="2098711" y="459175"/>
                  </a:lnTo>
                  <a:lnTo>
                    <a:pt x="2097602" y="460455"/>
                  </a:lnTo>
                  <a:lnTo>
                    <a:pt x="2089241" y="469843"/>
                  </a:lnTo>
                  <a:cubicBezTo>
                    <a:pt x="2089241" y="469843"/>
                    <a:pt x="2089411" y="470099"/>
                    <a:pt x="2089496" y="470014"/>
                  </a:cubicBezTo>
                  <a:lnTo>
                    <a:pt x="2098540" y="461223"/>
                  </a:lnTo>
                  <a:lnTo>
                    <a:pt x="2101611" y="458150"/>
                  </a:lnTo>
                  <a:lnTo>
                    <a:pt x="2112276" y="454224"/>
                  </a:lnTo>
                  <a:cubicBezTo>
                    <a:pt x="2129681" y="447994"/>
                    <a:pt x="2147171" y="442105"/>
                    <a:pt x="2164746" y="436387"/>
                  </a:cubicBezTo>
                  <a:cubicBezTo>
                    <a:pt x="2182322" y="430754"/>
                    <a:pt x="2199982" y="425291"/>
                    <a:pt x="2217643" y="419915"/>
                  </a:cubicBezTo>
                  <a:lnTo>
                    <a:pt x="2217643" y="419915"/>
                  </a:lnTo>
                  <a:cubicBezTo>
                    <a:pt x="2217643" y="419915"/>
                    <a:pt x="2217643" y="419915"/>
                    <a:pt x="2217643" y="419915"/>
                  </a:cubicBezTo>
                  <a:lnTo>
                    <a:pt x="2217643" y="419915"/>
                  </a:lnTo>
                  <a:cubicBezTo>
                    <a:pt x="2235218" y="414111"/>
                    <a:pt x="2252794" y="408392"/>
                    <a:pt x="2270369" y="402930"/>
                  </a:cubicBezTo>
                  <a:cubicBezTo>
                    <a:pt x="2288030" y="397553"/>
                    <a:pt x="2305776" y="392261"/>
                    <a:pt x="2323607" y="387311"/>
                  </a:cubicBezTo>
                  <a:lnTo>
                    <a:pt x="2342718" y="382190"/>
                  </a:lnTo>
                  <a:lnTo>
                    <a:pt x="2361914" y="377240"/>
                  </a:lnTo>
                  <a:cubicBezTo>
                    <a:pt x="2361914" y="377240"/>
                    <a:pt x="2362000" y="376899"/>
                    <a:pt x="2361914" y="376984"/>
                  </a:cubicBezTo>
                  <a:lnTo>
                    <a:pt x="2342632" y="380996"/>
                  </a:lnTo>
                  <a:lnTo>
                    <a:pt x="2323351" y="385263"/>
                  </a:lnTo>
                  <a:cubicBezTo>
                    <a:pt x="2305264" y="389360"/>
                    <a:pt x="2287262" y="393627"/>
                    <a:pt x="2269345" y="398236"/>
                  </a:cubicBezTo>
                  <a:cubicBezTo>
                    <a:pt x="2251429" y="402845"/>
                    <a:pt x="2233512" y="407795"/>
                    <a:pt x="2215766" y="413086"/>
                  </a:cubicBezTo>
                  <a:lnTo>
                    <a:pt x="2215766" y="413086"/>
                  </a:lnTo>
                  <a:cubicBezTo>
                    <a:pt x="2215766" y="413086"/>
                    <a:pt x="2215510" y="413086"/>
                    <a:pt x="2215510" y="413086"/>
                  </a:cubicBezTo>
                  <a:lnTo>
                    <a:pt x="2215254" y="413086"/>
                  </a:lnTo>
                  <a:cubicBezTo>
                    <a:pt x="2215254" y="413086"/>
                    <a:pt x="2215254" y="413172"/>
                    <a:pt x="2215254" y="413172"/>
                  </a:cubicBezTo>
                  <a:cubicBezTo>
                    <a:pt x="2206978" y="415903"/>
                    <a:pt x="2198788" y="418805"/>
                    <a:pt x="2190598" y="421707"/>
                  </a:cubicBezTo>
                  <a:cubicBezTo>
                    <a:pt x="2193157" y="418976"/>
                    <a:pt x="2195716" y="416245"/>
                    <a:pt x="2198190" y="413428"/>
                  </a:cubicBezTo>
                  <a:cubicBezTo>
                    <a:pt x="2207064" y="410441"/>
                    <a:pt x="2215937" y="407368"/>
                    <a:pt x="2224895" y="404381"/>
                  </a:cubicBezTo>
                  <a:lnTo>
                    <a:pt x="2224297" y="405064"/>
                  </a:lnTo>
                  <a:cubicBezTo>
                    <a:pt x="2224297" y="405064"/>
                    <a:pt x="2224468" y="405320"/>
                    <a:pt x="2224554" y="405235"/>
                  </a:cubicBezTo>
                  <a:lnTo>
                    <a:pt x="2225577" y="404125"/>
                  </a:lnTo>
                  <a:cubicBezTo>
                    <a:pt x="2235816" y="400626"/>
                    <a:pt x="2246054" y="397126"/>
                    <a:pt x="2256291" y="393712"/>
                  </a:cubicBezTo>
                  <a:cubicBezTo>
                    <a:pt x="2255865" y="394139"/>
                    <a:pt x="2255438" y="394651"/>
                    <a:pt x="2255012" y="395078"/>
                  </a:cubicBezTo>
                  <a:cubicBezTo>
                    <a:pt x="2255012" y="395078"/>
                    <a:pt x="2255182" y="395334"/>
                    <a:pt x="2255182" y="395249"/>
                  </a:cubicBezTo>
                  <a:cubicBezTo>
                    <a:pt x="2255865" y="394651"/>
                    <a:pt x="2256548" y="393968"/>
                    <a:pt x="2257145" y="393371"/>
                  </a:cubicBezTo>
                  <a:cubicBezTo>
                    <a:pt x="2268236" y="389616"/>
                    <a:pt x="2279413" y="385860"/>
                    <a:pt x="2290504" y="382190"/>
                  </a:cubicBezTo>
                  <a:lnTo>
                    <a:pt x="2290077" y="383385"/>
                  </a:lnTo>
                  <a:lnTo>
                    <a:pt x="2291272" y="381934"/>
                  </a:lnTo>
                  <a:cubicBezTo>
                    <a:pt x="2292381" y="381593"/>
                    <a:pt x="2293575" y="381166"/>
                    <a:pt x="2294684" y="380825"/>
                  </a:cubicBezTo>
                  <a:lnTo>
                    <a:pt x="2318062" y="373229"/>
                  </a:lnTo>
                  <a:lnTo>
                    <a:pt x="2316952" y="374338"/>
                  </a:lnTo>
                  <a:lnTo>
                    <a:pt x="2308164" y="376813"/>
                  </a:lnTo>
                  <a:cubicBezTo>
                    <a:pt x="2308164" y="376813"/>
                    <a:pt x="2308164" y="377155"/>
                    <a:pt x="2308164" y="377069"/>
                  </a:cubicBezTo>
                  <a:lnTo>
                    <a:pt x="2315758" y="375363"/>
                  </a:lnTo>
                  <a:lnTo>
                    <a:pt x="2308676" y="382105"/>
                  </a:lnTo>
                  <a:cubicBezTo>
                    <a:pt x="2307226" y="382446"/>
                    <a:pt x="2305776" y="382788"/>
                    <a:pt x="2304325" y="383129"/>
                  </a:cubicBezTo>
                  <a:cubicBezTo>
                    <a:pt x="2304240" y="383129"/>
                    <a:pt x="2304325" y="383471"/>
                    <a:pt x="2304325" y="383385"/>
                  </a:cubicBezTo>
                  <a:cubicBezTo>
                    <a:pt x="2305520" y="383215"/>
                    <a:pt x="2306800" y="382958"/>
                    <a:pt x="2307994" y="382788"/>
                  </a:cubicBezTo>
                  <a:cubicBezTo>
                    <a:pt x="2307994" y="382873"/>
                    <a:pt x="2308079" y="383044"/>
                    <a:pt x="2308164" y="382958"/>
                  </a:cubicBezTo>
                  <a:lnTo>
                    <a:pt x="2308506" y="382702"/>
                  </a:lnTo>
                  <a:cubicBezTo>
                    <a:pt x="2317379" y="381252"/>
                    <a:pt x="2326252" y="379801"/>
                    <a:pt x="2335125" y="378264"/>
                  </a:cubicBezTo>
                  <a:cubicBezTo>
                    <a:pt x="2350226" y="375704"/>
                    <a:pt x="2365242" y="372973"/>
                    <a:pt x="2380258" y="369986"/>
                  </a:cubicBezTo>
                  <a:cubicBezTo>
                    <a:pt x="2379490" y="370327"/>
                    <a:pt x="2378637" y="370668"/>
                    <a:pt x="2377698" y="370839"/>
                  </a:cubicBezTo>
                  <a:cubicBezTo>
                    <a:pt x="2377613" y="370839"/>
                    <a:pt x="2377698" y="371180"/>
                    <a:pt x="2377698" y="371095"/>
                  </a:cubicBezTo>
                  <a:cubicBezTo>
                    <a:pt x="2379319" y="370839"/>
                    <a:pt x="2380855" y="370327"/>
                    <a:pt x="2382220" y="369559"/>
                  </a:cubicBezTo>
                  <a:cubicBezTo>
                    <a:pt x="2395188" y="366998"/>
                    <a:pt x="2408071" y="364353"/>
                    <a:pt x="2420869" y="361451"/>
                  </a:cubicBezTo>
                  <a:lnTo>
                    <a:pt x="2420869" y="361451"/>
                  </a:lnTo>
                  <a:cubicBezTo>
                    <a:pt x="2420869" y="361451"/>
                    <a:pt x="2420869" y="361451"/>
                    <a:pt x="2420869" y="361451"/>
                  </a:cubicBezTo>
                  <a:lnTo>
                    <a:pt x="2420869" y="361451"/>
                  </a:lnTo>
                  <a:cubicBezTo>
                    <a:pt x="2449109" y="353940"/>
                    <a:pt x="2477007" y="345320"/>
                    <a:pt x="2504650" y="336273"/>
                  </a:cubicBezTo>
                  <a:cubicBezTo>
                    <a:pt x="2514547" y="333030"/>
                    <a:pt x="2524444" y="329787"/>
                    <a:pt x="2534255" y="326458"/>
                  </a:cubicBezTo>
                  <a:cubicBezTo>
                    <a:pt x="2534341" y="326458"/>
                    <a:pt x="2534255" y="326116"/>
                    <a:pt x="2534170" y="326202"/>
                  </a:cubicBezTo>
                  <a:cubicBezTo>
                    <a:pt x="2524188" y="328933"/>
                    <a:pt x="2514206" y="331664"/>
                    <a:pt x="2504223" y="334310"/>
                  </a:cubicBezTo>
                  <a:cubicBezTo>
                    <a:pt x="2476069" y="341650"/>
                    <a:pt x="2447658" y="348136"/>
                    <a:pt x="2419248" y="354623"/>
                  </a:cubicBezTo>
                  <a:lnTo>
                    <a:pt x="2419248" y="354623"/>
                  </a:lnTo>
                  <a:cubicBezTo>
                    <a:pt x="2419248" y="354623"/>
                    <a:pt x="2419077" y="354623"/>
                    <a:pt x="2419077" y="354623"/>
                  </a:cubicBezTo>
                  <a:lnTo>
                    <a:pt x="2418906" y="354623"/>
                  </a:lnTo>
                  <a:cubicBezTo>
                    <a:pt x="2418906" y="354623"/>
                    <a:pt x="2418906" y="354623"/>
                    <a:pt x="2418906" y="354623"/>
                  </a:cubicBezTo>
                  <a:cubicBezTo>
                    <a:pt x="2416603" y="355220"/>
                    <a:pt x="2414214" y="355903"/>
                    <a:pt x="2411910" y="356501"/>
                  </a:cubicBezTo>
                  <a:lnTo>
                    <a:pt x="2412763" y="355732"/>
                  </a:lnTo>
                  <a:lnTo>
                    <a:pt x="2415835" y="352745"/>
                  </a:lnTo>
                  <a:cubicBezTo>
                    <a:pt x="2419930" y="351806"/>
                    <a:pt x="2424025" y="350868"/>
                    <a:pt x="2428206" y="349843"/>
                  </a:cubicBezTo>
                  <a:lnTo>
                    <a:pt x="2428206" y="349843"/>
                  </a:lnTo>
                  <a:cubicBezTo>
                    <a:pt x="2428206" y="349843"/>
                    <a:pt x="2428206" y="349843"/>
                    <a:pt x="2428206" y="349843"/>
                  </a:cubicBezTo>
                  <a:cubicBezTo>
                    <a:pt x="2428206" y="349843"/>
                    <a:pt x="2428206" y="349843"/>
                    <a:pt x="2428206" y="349843"/>
                  </a:cubicBezTo>
                  <a:cubicBezTo>
                    <a:pt x="2428206" y="349843"/>
                    <a:pt x="2428206" y="349843"/>
                    <a:pt x="2428206" y="349843"/>
                  </a:cubicBezTo>
                  <a:cubicBezTo>
                    <a:pt x="2457384" y="341906"/>
                    <a:pt x="2486478" y="333371"/>
                    <a:pt x="2515571" y="325092"/>
                  </a:cubicBezTo>
                  <a:lnTo>
                    <a:pt x="2546797" y="316216"/>
                  </a:lnTo>
                  <a:cubicBezTo>
                    <a:pt x="2546797" y="316216"/>
                    <a:pt x="2546797" y="316216"/>
                    <a:pt x="2546797" y="316216"/>
                  </a:cubicBezTo>
                  <a:cubicBezTo>
                    <a:pt x="2546797" y="316216"/>
                    <a:pt x="2546797" y="316216"/>
                    <a:pt x="2546882" y="316216"/>
                  </a:cubicBezTo>
                  <a:cubicBezTo>
                    <a:pt x="2549783" y="317069"/>
                    <a:pt x="2552684" y="318008"/>
                    <a:pt x="2555584" y="318862"/>
                  </a:cubicBezTo>
                  <a:cubicBezTo>
                    <a:pt x="2556353" y="321252"/>
                    <a:pt x="2557035" y="323641"/>
                    <a:pt x="2557803" y="326031"/>
                  </a:cubicBezTo>
                  <a:cubicBezTo>
                    <a:pt x="2556779" y="325946"/>
                    <a:pt x="2555670" y="325860"/>
                    <a:pt x="2554646" y="325775"/>
                  </a:cubicBezTo>
                  <a:lnTo>
                    <a:pt x="2550380" y="325348"/>
                  </a:lnTo>
                  <a:lnTo>
                    <a:pt x="2550721" y="322873"/>
                  </a:lnTo>
                  <a:lnTo>
                    <a:pt x="2551233" y="319886"/>
                  </a:lnTo>
                  <a:cubicBezTo>
                    <a:pt x="2551233" y="319886"/>
                    <a:pt x="2550977" y="319801"/>
                    <a:pt x="2550977" y="319886"/>
                  </a:cubicBezTo>
                  <a:lnTo>
                    <a:pt x="2548845" y="326372"/>
                  </a:lnTo>
                  <a:lnTo>
                    <a:pt x="2554390" y="327823"/>
                  </a:lnTo>
                  <a:cubicBezTo>
                    <a:pt x="2555841" y="328250"/>
                    <a:pt x="2557291" y="328592"/>
                    <a:pt x="2558741" y="329018"/>
                  </a:cubicBezTo>
                  <a:cubicBezTo>
                    <a:pt x="2560021" y="333286"/>
                    <a:pt x="2561301" y="337553"/>
                    <a:pt x="2562666" y="341906"/>
                  </a:cubicBezTo>
                  <a:cubicBezTo>
                    <a:pt x="2562837" y="342503"/>
                    <a:pt x="2563007" y="343101"/>
                    <a:pt x="2563178" y="343698"/>
                  </a:cubicBezTo>
                  <a:cubicBezTo>
                    <a:pt x="2560533" y="343869"/>
                    <a:pt x="2557803" y="343954"/>
                    <a:pt x="2555158" y="344125"/>
                  </a:cubicBezTo>
                  <a:cubicBezTo>
                    <a:pt x="2555158" y="344125"/>
                    <a:pt x="2555158" y="344381"/>
                    <a:pt x="2555158" y="344467"/>
                  </a:cubicBezTo>
                  <a:cubicBezTo>
                    <a:pt x="2557974" y="344723"/>
                    <a:pt x="2560789" y="344979"/>
                    <a:pt x="2563604" y="345235"/>
                  </a:cubicBezTo>
                  <a:cubicBezTo>
                    <a:pt x="2564372" y="348478"/>
                    <a:pt x="2565055" y="351892"/>
                    <a:pt x="2565908" y="355903"/>
                  </a:cubicBezTo>
                  <a:cubicBezTo>
                    <a:pt x="2561471" y="357183"/>
                    <a:pt x="2557803" y="358464"/>
                    <a:pt x="2553963" y="359488"/>
                  </a:cubicBezTo>
                  <a:close/>
                  <a:moveTo>
                    <a:pt x="2512329" y="22447"/>
                  </a:moveTo>
                  <a:cubicBezTo>
                    <a:pt x="2521714" y="16472"/>
                    <a:pt x="2531696" y="12546"/>
                    <a:pt x="2543896" y="11095"/>
                  </a:cubicBezTo>
                  <a:cubicBezTo>
                    <a:pt x="2549015" y="22276"/>
                    <a:pt x="2552001" y="33201"/>
                    <a:pt x="2554220" y="44296"/>
                  </a:cubicBezTo>
                  <a:cubicBezTo>
                    <a:pt x="2563433" y="90555"/>
                    <a:pt x="2577085" y="135533"/>
                    <a:pt x="2591844" y="180171"/>
                  </a:cubicBezTo>
                  <a:cubicBezTo>
                    <a:pt x="2594489" y="188279"/>
                    <a:pt x="2597134" y="196387"/>
                    <a:pt x="2599693" y="204495"/>
                  </a:cubicBezTo>
                  <a:cubicBezTo>
                    <a:pt x="2610102" y="237781"/>
                    <a:pt x="2620852" y="270896"/>
                    <a:pt x="2630834" y="304353"/>
                  </a:cubicBezTo>
                  <a:cubicBezTo>
                    <a:pt x="2637233" y="325690"/>
                    <a:pt x="2642608" y="347368"/>
                    <a:pt x="2648410" y="368876"/>
                  </a:cubicBezTo>
                  <a:cubicBezTo>
                    <a:pt x="2649007" y="371180"/>
                    <a:pt x="2649092" y="373570"/>
                    <a:pt x="2649519" y="376984"/>
                  </a:cubicBezTo>
                  <a:cubicBezTo>
                    <a:pt x="2634332" y="379971"/>
                    <a:pt x="2619743" y="382276"/>
                    <a:pt x="2604813" y="379289"/>
                  </a:cubicBezTo>
                  <a:cubicBezTo>
                    <a:pt x="2597731" y="377838"/>
                    <a:pt x="2592698" y="372973"/>
                    <a:pt x="2588517" y="366657"/>
                  </a:cubicBezTo>
                  <a:cubicBezTo>
                    <a:pt x="2587066" y="360427"/>
                    <a:pt x="2585531" y="354282"/>
                    <a:pt x="2583824" y="348136"/>
                  </a:cubicBezTo>
                  <a:cubicBezTo>
                    <a:pt x="2588944" y="348990"/>
                    <a:pt x="2594063" y="349843"/>
                    <a:pt x="2599181" y="350697"/>
                  </a:cubicBezTo>
                  <a:lnTo>
                    <a:pt x="2599181" y="350697"/>
                  </a:lnTo>
                  <a:cubicBezTo>
                    <a:pt x="2599181" y="350697"/>
                    <a:pt x="2599181" y="350697"/>
                    <a:pt x="2599181" y="350697"/>
                  </a:cubicBezTo>
                  <a:lnTo>
                    <a:pt x="2599181" y="350697"/>
                  </a:lnTo>
                  <a:cubicBezTo>
                    <a:pt x="2599181" y="350697"/>
                    <a:pt x="2599181" y="350697"/>
                    <a:pt x="2599181" y="350697"/>
                  </a:cubicBezTo>
                  <a:cubicBezTo>
                    <a:pt x="2609846" y="351465"/>
                    <a:pt x="2620596" y="352148"/>
                    <a:pt x="2631346" y="353428"/>
                  </a:cubicBezTo>
                  <a:cubicBezTo>
                    <a:pt x="2635186" y="353940"/>
                    <a:pt x="2639025" y="354452"/>
                    <a:pt x="2642779" y="355050"/>
                  </a:cubicBezTo>
                  <a:cubicBezTo>
                    <a:pt x="2642779" y="355050"/>
                    <a:pt x="2642864" y="354794"/>
                    <a:pt x="2642779" y="354794"/>
                  </a:cubicBezTo>
                  <a:cubicBezTo>
                    <a:pt x="2639110" y="353599"/>
                    <a:pt x="2635441" y="352489"/>
                    <a:pt x="2631687" y="351465"/>
                  </a:cubicBezTo>
                  <a:cubicBezTo>
                    <a:pt x="2621279" y="348392"/>
                    <a:pt x="2610700" y="345576"/>
                    <a:pt x="2599949" y="343784"/>
                  </a:cubicBezTo>
                  <a:lnTo>
                    <a:pt x="2599949" y="343784"/>
                  </a:lnTo>
                  <a:cubicBezTo>
                    <a:pt x="2599949" y="343784"/>
                    <a:pt x="2599949" y="343784"/>
                    <a:pt x="2599949" y="343784"/>
                  </a:cubicBezTo>
                  <a:lnTo>
                    <a:pt x="2599949" y="343784"/>
                  </a:lnTo>
                  <a:cubicBezTo>
                    <a:pt x="2599949" y="343784"/>
                    <a:pt x="2599949" y="343784"/>
                    <a:pt x="2599949" y="343784"/>
                  </a:cubicBezTo>
                  <a:cubicBezTo>
                    <a:pt x="2594148" y="343357"/>
                    <a:pt x="2588261" y="343271"/>
                    <a:pt x="2582460" y="343271"/>
                  </a:cubicBezTo>
                  <a:cubicBezTo>
                    <a:pt x="2581606" y="340284"/>
                    <a:pt x="2580668" y="337297"/>
                    <a:pt x="2579815" y="334310"/>
                  </a:cubicBezTo>
                  <a:cubicBezTo>
                    <a:pt x="2581777" y="334737"/>
                    <a:pt x="2583739" y="335164"/>
                    <a:pt x="2585702" y="335505"/>
                  </a:cubicBezTo>
                  <a:lnTo>
                    <a:pt x="2585702" y="335505"/>
                  </a:lnTo>
                  <a:cubicBezTo>
                    <a:pt x="2585702" y="335505"/>
                    <a:pt x="2585702" y="335505"/>
                    <a:pt x="2585702" y="335505"/>
                  </a:cubicBezTo>
                  <a:lnTo>
                    <a:pt x="2585702" y="335505"/>
                  </a:lnTo>
                  <a:cubicBezTo>
                    <a:pt x="2585702" y="335505"/>
                    <a:pt x="2585702" y="335505"/>
                    <a:pt x="2585702" y="335505"/>
                  </a:cubicBezTo>
                  <a:cubicBezTo>
                    <a:pt x="2596196" y="336358"/>
                    <a:pt x="2606689" y="336529"/>
                    <a:pt x="2617184" y="336614"/>
                  </a:cubicBezTo>
                  <a:lnTo>
                    <a:pt x="2628445" y="336614"/>
                  </a:lnTo>
                  <a:cubicBezTo>
                    <a:pt x="2628445" y="336614"/>
                    <a:pt x="2628445" y="336358"/>
                    <a:pt x="2628445" y="336358"/>
                  </a:cubicBezTo>
                  <a:lnTo>
                    <a:pt x="2617439" y="334566"/>
                  </a:lnTo>
                  <a:cubicBezTo>
                    <a:pt x="2607116" y="332774"/>
                    <a:pt x="2596878" y="330555"/>
                    <a:pt x="2586725" y="328592"/>
                  </a:cubicBezTo>
                  <a:lnTo>
                    <a:pt x="2586725" y="328592"/>
                  </a:lnTo>
                  <a:cubicBezTo>
                    <a:pt x="2586725" y="328592"/>
                    <a:pt x="2586725" y="328592"/>
                    <a:pt x="2586725" y="328592"/>
                  </a:cubicBezTo>
                  <a:lnTo>
                    <a:pt x="2586725" y="328592"/>
                  </a:lnTo>
                  <a:cubicBezTo>
                    <a:pt x="2586725" y="328592"/>
                    <a:pt x="2586725" y="328592"/>
                    <a:pt x="2586725" y="328592"/>
                  </a:cubicBezTo>
                  <a:cubicBezTo>
                    <a:pt x="2583824" y="328336"/>
                    <a:pt x="2580924" y="328165"/>
                    <a:pt x="2577937" y="327909"/>
                  </a:cubicBezTo>
                  <a:cubicBezTo>
                    <a:pt x="2577596" y="326799"/>
                    <a:pt x="2577170" y="325604"/>
                    <a:pt x="2576828" y="324495"/>
                  </a:cubicBezTo>
                  <a:cubicBezTo>
                    <a:pt x="2577596" y="324666"/>
                    <a:pt x="2578364" y="324836"/>
                    <a:pt x="2579047" y="325007"/>
                  </a:cubicBezTo>
                  <a:lnTo>
                    <a:pt x="2579047" y="325007"/>
                  </a:lnTo>
                  <a:cubicBezTo>
                    <a:pt x="2579047" y="325007"/>
                    <a:pt x="2579047" y="325007"/>
                    <a:pt x="2579047" y="325007"/>
                  </a:cubicBezTo>
                  <a:lnTo>
                    <a:pt x="2579047" y="325007"/>
                  </a:lnTo>
                  <a:cubicBezTo>
                    <a:pt x="2579047" y="325007"/>
                    <a:pt x="2579047" y="325007"/>
                    <a:pt x="2579047" y="325007"/>
                  </a:cubicBezTo>
                  <a:cubicBezTo>
                    <a:pt x="2589797" y="326202"/>
                    <a:pt x="2600632" y="326543"/>
                    <a:pt x="2611467" y="326714"/>
                  </a:cubicBezTo>
                  <a:cubicBezTo>
                    <a:pt x="2615306" y="326799"/>
                    <a:pt x="2619146" y="326885"/>
                    <a:pt x="2622985" y="326885"/>
                  </a:cubicBezTo>
                  <a:cubicBezTo>
                    <a:pt x="2622985" y="326885"/>
                    <a:pt x="2622985" y="326629"/>
                    <a:pt x="2622985" y="326543"/>
                  </a:cubicBezTo>
                  <a:cubicBezTo>
                    <a:pt x="2619231" y="325946"/>
                    <a:pt x="2615477" y="325348"/>
                    <a:pt x="2611638" y="324666"/>
                  </a:cubicBezTo>
                  <a:cubicBezTo>
                    <a:pt x="2601059" y="322702"/>
                    <a:pt x="2590565" y="320313"/>
                    <a:pt x="2580156" y="318094"/>
                  </a:cubicBezTo>
                  <a:lnTo>
                    <a:pt x="2580156" y="318094"/>
                  </a:lnTo>
                  <a:cubicBezTo>
                    <a:pt x="2580156" y="318094"/>
                    <a:pt x="2580156" y="318094"/>
                    <a:pt x="2580156" y="318094"/>
                  </a:cubicBezTo>
                  <a:lnTo>
                    <a:pt x="2580156" y="318094"/>
                  </a:lnTo>
                  <a:cubicBezTo>
                    <a:pt x="2580156" y="318094"/>
                    <a:pt x="2580156" y="318094"/>
                    <a:pt x="2580156" y="318094"/>
                  </a:cubicBezTo>
                  <a:cubicBezTo>
                    <a:pt x="2578279" y="317923"/>
                    <a:pt x="2576402" y="317667"/>
                    <a:pt x="2574525" y="317496"/>
                  </a:cubicBezTo>
                  <a:cubicBezTo>
                    <a:pt x="2573416" y="314168"/>
                    <a:pt x="2572221" y="310839"/>
                    <a:pt x="2571112" y="307510"/>
                  </a:cubicBezTo>
                  <a:cubicBezTo>
                    <a:pt x="2572819" y="307767"/>
                    <a:pt x="2574525" y="308108"/>
                    <a:pt x="2576316" y="308364"/>
                  </a:cubicBezTo>
                  <a:lnTo>
                    <a:pt x="2576316" y="308364"/>
                  </a:lnTo>
                  <a:cubicBezTo>
                    <a:pt x="2576316" y="308364"/>
                    <a:pt x="2576316" y="308364"/>
                    <a:pt x="2576316" y="308364"/>
                  </a:cubicBezTo>
                  <a:lnTo>
                    <a:pt x="2576316" y="308364"/>
                  </a:lnTo>
                  <a:cubicBezTo>
                    <a:pt x="2576316" y="308364"/>
                    <a:pt x="2576316" y="308364"/>
                    <a:pt x="2576316" y="308364"/>
                  </a:cubicBezTo>
                  <a:cubicBezTo>
                    <a:pt x="2589711" y="309132"/>
                    <a:pt x="2603192" y="308876"/>
                    <a:pt x="2616501" y="308279"/>
                  </a:cubicBezTo>
                  <a:cubicBezTo>
                    <a:pt x="2621279" y="308108"/>
                    <a:pt x="2626057" y="307767"/>
                    <a:pt x="2630749" y="307425"/>
                  </a:cubicBezTo>
                  <a:cubicBezTo>
                    <a:pt x="2630749" y="307425"/>
                    <a:pt x="2630749" y="307169"/>
                    <a:pt x="2630749" y="307084"/>
                  </a:cubicBezTo>
                  <a:cubicBezTo>
                    <a:pt x="2626057" y="306828"/>
                    <a:pt x="2621279" y="306486"/>
                    <a:pt x="2616586" y="306145"/>
                  </a:cubicBezTo>
                  <a:cubicBezTo>
                    <a:pt x="2603362" y="305035"/>
                    <a:pt x="2590138" y="303158"/>
                    <a:pt x="2577085" y="301365"/>
                  </a:cubicBezTo>
                  <a:lnTo>
                    <a:pt x="2577085" y="301365"/>
                  </a:lnTo>
                  <a:cubicBezTo>
                    <a:pt x="2577085" y="301365"/>
                    <a:pt x="2576999" y="301365"/>
                    <a:pt x="2576999" y="301365"/>
                  </a:cubicBezTo>
                  <a:lnTo>
                    <a:pt x="2576914" y="301365"/>
                  </a:lnTo>
                  <a:cubicBezTo>
                    <a:pt x="2576914" y="301365"/>
                    <a:pt x="2576914" y="301365"/>
                    <a:pt x="2576914" y="301365"/>
                  </a:cubicBezTo>
                  <a:cubicBezTo>
                    <a:pt x="2574184" y="301195"/>
                    <a:pt x="2571453" y="301024"/>
                    <a:pt x="2568808" y="300853"/>
                  </a:cubicBezTo>
                  <a:cubicBezTo>
                    <a:pt x="2567614" y="297525"/>
                    <a:pt x="2566420" y="294196"/>
                    <a:pt x="2565225" y="290868"/>
                  </a:cubicBezTo>
                  <a:cubicBezTo>
                    <a:pt x="2579303" y="291721"/>
                    <a:pt x="2593465" y="291806"/>
                    <a:pt x="2607543" y="291721"/>
                  </a:cubicBezTo>
                  <a:cubicBezTo>
                    <a:pt x="2613003" y="291721"/>
                    <a:pt x="2618549" y="291636"/>
                    <a:pt x="2624009" y="291550"/>
                  </a:cubicBezTo>
                  <a:cubicBezTo>
                    <a:pt x="2624009" y="291550"/>
                    <a:pt x="2624009" y="291294"/>
                    <a:pt x="2624009" y="291209"/>
                  </a:cubicBezTo>
                  <a:cubicBezTo>
                    <a:pt x="2618549" y="290697"/>
                    <a:pt x="2613174" y="290185"/>
                    <a:pt x="2607713" y="289673"/>
                  </a:cubicBezTo>
                  <a:cubicBezTo>
                    <a:pt x="2592612" y="288051"/>
                    <a:pt x="2577596" y="285832"/>
                    <a:pt x="2562666" y="283784"/>
                  </a:cubicBezTo>
                  <a:cubicBezTo>
                    <a:pt x="2561216" y="279858"/>
                    <a:pt x="2559765" y="275932"/>
                    <a:pt x="2558315" y="272091"/>
                  </a:cubicBezTo>
                  <a:cubicBezTo>
                    <a:pt x="2569577" y="272262"/>
                    <a:pt x="2580924" y="272262"/>
                    <a:pt x="2592185" y="272347"/>
                  </a:cubicBezTo>
                  <a:lnTo>
                    <a:pt x="2597134" y="272347"/>
                  </a:lnTo>
                  <a:cubicBezTo>
                    <a:pt x="2597134" y="272347"/>
                    <a:pt x="2597134" y="272603"/>
                    <a:pt x="2597134" y="272603"/>
                  </a:cubicBezTo>
                  <a:lnTo>
                    <a:pt x="2603277" y="272603"/>
                  </a:lnTo>
                  <a:cubicBezTo>
                    <a:pt x="2603277" y="272603"/>
                    <a:pt x="2603277" y="272518"/>
                    <a:pt x="2603277" y="272518"/>
                  </a:cubicBezTo>
                  <a:lnTo>
                    <a:pt x="2603277" y="272518"/>
                  </a:lnTo>
                  <a:cubicBezTo>
                    <a:pt x="2603277" y="272518"/>
                    <a:pt x="2603277" y="272518"/>
                    <a:pt x="2603277" y="272518"/>
                  </a:cubicBezTo>
                  <a:lnTo>
                    <a:pt x="2603277" y="271579"/>
                  </a:lnTo>
                  <a:cubicBezTo>
                    <a:pt x="2603277" y="271579"/>
                    <a:pt x="2592185" y="270384"/>
                    <a:pt x="2592185" y="270384"/>
                  </a:cubicBezTo>
                  <a:cubicBezTo>
                    <a:pt x="2580070" y="268933"/>
                    <a:pt x="2567956" y="267482"/>
                    <a:pt x="2555841" y="266202"/>
                  </a:cubicBezTo>
                  <a:cubicBezTo>
                    <a:pt x="2554561" y="262873"/>
                    <a:pt x="2553366" y="259630"/>
                    <a:pt x="2552172" y="256301"/>
                  </a:cubicBezTo>
                  <a:cubicBezTo>
                    <a:pt x="2552172" y="256301"/>
                    <a:pt x="2552257" y="256301"/>
                    <a:pt x="2552342" y="256301"/>
                  </a:cubicBezTo>
                  <a:lnTo>
                    <a:pt x="2552342" y="256301"/>
                  </a:lnTo>
                  <a:cubicBezTo>
                    <a:pt x="2552342" y="256301"/>
                    <a:pt x="2552342" y="256301"/>
                    <a:pt x="2552342" y="256301"/>
                  </a:cubicBezTo>
                  <a:lnTo>
                    <a:pt x="2552342" y="256301"/>
                  </a:lnTo>
                  <a:cubicBezTo>
                    <a:pt x="2552342" y="256301"/>
                    <a:pt x="2552342" y="256301"/>
                    <a:pt x="2552342" y="256301"/>
                  </a:cubicBezTo>
                  <a:cubicBezTo>
                    <a:pt x="2566420" y="257240"/>
                    <a:pt x="2580582" y="257411"/>
                    <a:pt x="2594660" y="257326"/>
                  </a:cubicBezTo>
                  <a:cubicBezTo>
                    <a:pt x="2599693" y="257326"/>
                    <a:pt x="2604727" y="257326"/>
                    <a:pt x="2609761" y="257240"/>
                  </a:cubicBezTo>
                  <a:cubicBezTo>
                    <a:pt x="2609761" y="257240"/>
                    <a:pt x="2609761" y="256984"/>
                    <a:pt x="2609761" y="256899"/>
                  </a:cubicBezTo>
                  <a:cubicBezTo>
                    <a:pt x="2604813" y="256387"/>
                    <a:pt x="2599864" y="255875"/>
                    <a:pt x="2594916" y="255277"/>
                  </a:cubicBezTo>
                  <a:cubicBezTo>
                    <a:pt x="2581009" y="253570"/>
                    <a:pt x="2567103" y="251351"/>
                    <a:pt x="2553196" y="249303"/>
                  </a:cubicBezTo>
                  <a:lnTo>
                    <a:pt x="2553196" y="249303"/>
                  </a:lnTo>
                  <a:cubicBezTo>
                    <a:pt x="2553196" y="249303"/>
                    <a:pt x="2553110" y="249303"/>
                    <a:pt x="2553110" y="249303"/>
                  </a:cubicBezTo>
                  <a:lnTo>
                    <a:pt x="2553025" y="249303"/>
                  </a:lnTo>
                  <a:cubicBezTo>
                    <a:pt x="2553025" y="249303"/>
                    <a:pt x="2553025" y="249303"/>
                    <a:pt x="2553025" y="249303"/>
                  </a:cubicBezTo>
                  <a:cubicBezTo>
                    <a:pt x="2552599" y="249303"/>
                    <a:pt x="2552172" y="249303"/>
                    <a:pt x="2551660" y="249218"/>
                  </a:cubicBezTo>
                  <a:cubicBezTo>
                    <a:pt x="2553366" y="246998"/>
                    <a:pt x="2555073" y="244694"/>
                    <a:pt x="2556779" y="242475"/>
                  </a:cubicBezTo>
                  <a:cubicBezTo>
                    <a:pt x="2566932" y="242304"/>
                    <a:pt x="2577085" y="241963"/>
                    <a:pt x="2587237" y="241707"/>
                  </a:cubicBezTo>
                  <a:lnTo>
                    <a:pt x="2601229" y="241451"/>
                  </a:lnTo>
                  <a:cubicBezTo>
                    <a:pt x="2601229" y="241451"/>
                    <a:pt x="2601229" y="241195"/>
                    <a:pt x="2601229" y="241109"/>
                  </a:cubicBezTo>
                  <a:lnTo>
                    <a:pt x="2587408" y="239659"/>
                  </a:lnTo>
                  <a:cubicBezTo>
                    <a:pt x="2578620" y="238720"/>
                    <a:pt x="2569918" y="237695"/>
                    <a:pt x="2561130" y="236757"/>
                  </a:cubicBezTo>
                  <a:lnTo>
                    <a:pt x="2567017" y="229075"/>
                  </a:lnTo>
                  <a:cubicBezTo>
                    <a:pt x="2571710" y="228990"/>
                    <a:pt x="2576402" y="228819"/>
                    <a:pt x="2581094" y="228563"/>
                  </a:cubicBezTo>
                  <a:lnTo>
                    <a:pt x="2593806" y="227966"/>
                  </a:lnTo>
                  <a:cubicBezTo>
                    <a:pt x="2593806" y="227966"/>
                    <a:pt x="2593806" y="227710"/>
                    <a:pt x="2593806" y="227624"/>
                  </a:cubicBezTo>
                  <a:lnTo>
                    <a:pt x="2581265" y="226429"/>
                  </a:lnTo>
                  <a:cubicBezTo>
                    <a:pt x="2571368" y="225320"/>
                    <a:pt x="2561471" y="224040"/>
                    <a:pt x="2551575" y="222760"/>
                  </a:cubicBezTo>
                  <a:cubicBezTo>
                    <a:pt x="2554305" y="219260"/>
                    <a:pt x="2557035" y="215761"/>
                    <a:pt x="2559765" y="212176"/>
                  </a:cubicBezTo>
                  <a:cubicBezTo>
                    <a:pt x="2560959" y="212176"/>
                    <a:pt x="2562239" y="212176"/>
                    <a:pt x="2563433" y="212091"/>
                  </a:cubicBezTo>
                  <a:lnTo>
                    <a:pt x="2574695" y="211749"/>
                  </a:lnTo>
                  <a:cubicBezTo>
                    <a:pt x="2574695" y="211749"/>
                    <a:pt x="2574695" y="211493"/>
                    <a:pt x="2574695" y="211408"/>
                  </a:cubicBezTo>
                  <a:lnTo>
                    <a:pt x="2563604" y="210043"/>
                  </a:lnTo>
                  <a:cubicBezTo>
                    <a:pt x="2562922" y="209957"/>
                    <a:pt x="2562324" y="209872"/>
                    <a:pt x="2561642" y="209787"/>
                  </a:cubicBezTo>
                  <a:cubicBezTo>
                    <a:pt x="2562239" y="209018"/>
                    <a:pt x="2562837" y="208250"/>
                    <a:pt x="2563433" y="207568"/>
                  </a:cubicBezTo>
                  <a:cubicBezTo>
                    <a:pt x="2563433" y="207568"/>
                    <a:pt x="2563263" y="207311"/>
                    <a:pt x="2563178" y="207397"/>
                  </a:cubicBezTo>
                  <a:cubicBezTo>
                    <a:pt x="2562495" y="208165"/>
                    <a:pt x="2561728" y="208933"/>
                    <a:pt x="2561045" y="209787"/>
                  </a:cubicBezTo>
                  <a:cubicBezTo>
                    <a:pt x="2551916" y="208506"/>
                    <a:pt x="2542872" y="207055"/>
                    <a:pt x="2533829" y="205946"/>
                  </a:cubicBezTo>
                  <a:cubicBezTo>
                    <a:pt x="2532634" y="202447"/>
                    <a:pt x="2531355" y="198947"/>
                    <a:pt x="2530160" y="195448"/>
                  </a:cubicBezTo>
                  <a:cubicBezTo>
                    <a:pt x="2534255" y="196387"/>
                    <a:pt x="2538350" y="197240"/>
                    <a:pt x="2542446" y="197838"/>
                  </a:cubicBezTo>
                  <a:cubicBezTo>
                    <a:pt x="2542446" y="197838"/>
                    <a:pt x="2542446" y="197838"/>
                    <a:pt x="2542446" y="197838"/>
                  </a:cubicBezTo>
                  <a:cubicBezTo>
                    <a:pt x="2542446" y="197838"/>
                    <a:pt x="2542446" y="197838"/>
                    <a:pt x="2542446" y="197838"/>
                  </a:cubicBezTo>
                  <a:lnTo>
                    <a:pt x="2542446" y="197838"/>
                  </a:lnTo>
                  <a:cubicBezTo>
                    <a:pt x="2542446" y="197838"/>
                    <a:pt x="2542446" y="197838"/>
                    <a:pt x="2542446" y="197838"/>
                  </a:cubicBezTo>
                  <a:cubicBezTo>
                    <a:pt x="2547906" y="197582"/>
                    <a:pt x="2553366" y="196814"/>
                    <a:pt x="2558827" y="196216"/>
                  </a:cubicBezTo>
                  <a:lnTo>
                    <a:pt x="2564713" y="195619"/>
                  </a:lnTo>
                  <a:cubicBezTo>
                    <a:pt x="2564713" y="195619"/>
                    <a:pt x="2564713" y="195363"/>
                    <a:pt x="2564713" y="195277"/>
                  </a:cubicBezTo>
                  <a:lnTo>
                    <a:pt x="2558997" y="194082"/>
                  </a:lnTo>
                  <a:cubicBezTo>
                    <a:pt x="2553622" y="192888"/>
                    <a:pt x="2548247" y="191607"/>
                    <a:pt x="2542872" y="190754"/>
                  </a:cubicBezTo>
                  <a:lnTo>
                    <a:pt x="2542872" y="190754"/>
                  </a:lnTo>
                  <a:cubicBezTo>
                    <a:pt x="2542872" y="190754"/>
                    <a:pt x="2542872" y="190754"/>
                    <a:pt x="2542872" y="190754"/>
                  </a:cubicBezTo>
                  <a:cubicBezTo>
                    <a:pt x="2542872" y="190754"/>
                    <a:pt x="2542872" y="190754"/>
                    <a:pt x="2542872" y="190754"/>
                  </a:cubicBezTo>
                  <a:cubicBezTo>
                    <a:pt x="2542872" y="190754"/>
                    <a:pt x="2542872" y="190754"/>
                    <a:pt x="2542872" y="190754"/>
                  </a:cubicBezTo>
                  <a:cubicBezTo>
                    <a:pt x="2538350" y="190924"/>
                    <a:pt x="2533743" y="191522"/>
                    <a:pt x="2529136" y="192034"/>
                  </a:cubicBezTo>
                  <a:cubicBezTo>
                    <a:pt x="2523164" y="174452"/>
                    <a:pt x="2517533" y="156700"/>
                    <a:pt x="2512670" y="138777"/>
                  </a:cubicBezTo>
                  <a:cubicBezTo>
                    <a:pt x="2509769" y="127937"/>
                    <a:pt x="2507124" y="117013"/>
                    <a:pt x="2503029" y="106600"/>
                  </a:cubicBezTo>
                  <a:lnTo>
                    <a:pt x="2509086" y="104210"/>
                  </a:lnTo>
                  <a:cubicBezTo>
                    <a:pt x="2509086" y="104210"/>
                    <a:pt x="2509086" y="103869"/>
                    <a:pt x="2509001" y="103954"/>
                  </a:cubicBezTo>
                  <a:lnTo>
                    <a:pt x="2502773" y="105832"/>
                  </a:lnTo>
                  <a:cubicBezTo>
                    <a:pt x="2501237" y="101821"/>
                    <a:pt x="2499446" y="97980"/>
                    <a:pt x="2497313" y="94225"/>
                  </a:cubicBezTo>
                  <a:cubicBezTo>
                    <a:pt x="2497824" y="78179"/>
                    <a:pt x="2498507" y="62390"/>
                    <a:pt x="2498763" y="46600"/>
                  </a:cubicBezTo>
                  <a:cubicBezTo>
                    <a:pt x="2498934" y="35846"/>
                    <a:pt x="2503456" y="28165"/>
                    <a:pt x="2512414" y="22447"/>
                  </a:cubicBezTo>
                  <a:close/>
                  <a:moveTo>
                    <a:pt x="2100417" y="220455"/>
                  </a:moveTo>
                  <a:lnTo>
                    <a:pt x="2094871" y="222674"/>
                  </a:lnTo>
                  <a:cubicBezTo>
                    <a:pt x="2081562" y="228051"/>
                    <a:pt x="2068167" y="233343"/>
                    <a:pt x="2055114" y="239232"/>
                  </a:cubicBezTo>
                  <a:lnTo>
                    <a:pt x="2055114" y="239232"/>
                  </a:lnTo>
                  <a:cubicBezTo>
                    <a:pt x="2055114" y="239232"/>
                    <a:pt x="2055028" y="239232"/>
                    <a:pt x="2055028" y="239232"/>
                  </a:cubicBezTo>
                  <a:lnTo>
                    <a:pt x="2054943" y="239232"/>
                  </a:lnTo>
                  <a:cubicBezTo>
                    <a:pt x="2054943" y="239232"/>
                    <a:pt x="2054943" y="239232"/>
                    <a:pt x="2054943" y="239232"/>
                  </a:cubicBezTo>
                  <a:cubicBezTo>
                    <a:pt x="2042316" y="246060"/>
                    <a:pt x="2030030" y="253485"/>
                    <a:pt x="2017659" y="260825"/>
                  </a:cubicBezTo>
                  <a:lnTo>
                    <a:pt x="2004521" y="268592"/>
                  </a:lnTo>
                  <a:cubicBezTo>
                    <a:pt x="2004521" y="268592"/>
                    <a:pt x="2004521" y="268848"/>
                    <a:pt x="2004691" y="268848"/>
                  </a:cubicBezTo>
                  <a:lnTo>
                    <a:pt x="2018683" y="262532"/>
                  </a:lnTo>
                  <a:cubicBezTo>
                    <a:pt x="2031822" y="256813"/>
                    <a:pt x="2045046" y="251266"/>
                    <a:pt x="2058100" y="245377"/>
                  </a:cubicBezTo>
                  <a:lnTo>
                    <a:pt x="2058100" y="245377"/>
                  </a:lnTo>
                  <a:cubicBezTo>
                    <a:pt x="2058100" y="245377"/>
                    <a:pt x="2058100" y="245377"/>
                    <a:pt x="2058100" y="245377"/>
                  </a:cubicBezTo>
                  <a:lnTo>
                    <a:pt x="2058100" y="245377"/>
                  </a:lnTo>
                  <a:cubicBezTo>
                    <a:pt x="2058100" y="245377"/>
                    <a:pt x="2058100" y="245377"/>
                    <a:pt x="2058100" y="245377"/>
                  </a:cubicBezTo>
                  <a:cubicBezTo>
                    <a:pt x="2070641" y="238549"/>
                    <a:pt x="2083097" y="231380"/>
                    <a:pt x="2095639" y="224381"/>
                  </a:cubicBezTo>
                  <a:lnTo>
                    <a:pt x="2107498" y="217895"/>
                  </a:lnTo>
                  <a:cubicBezTo>
                    <a:pt x="2135824" y="208592"/>
                    <a:pt x="2164149" y="199459"/>
                    <a:pt x="2192474" y="190498"/>
                  </a:cubicBezTo>
                  <a:cubicBezTo>
                    <a:pt x="2259875" y="169161"/>
                    <a:pt x="2319597" y="150725"/>
                    <a:pt x="2367716" y="136643"/>
                  </a:cubicBezTo>
                  <a:lnTo>
                    <a:pt x="2368057" y="136643"/>
                  </a:lnTo>
                  <a:cubicBezTo>
                    <a:pt x="2385462" y="132376"/>
                    <a:pt x="2403037" y="128535"/>
                    <a:pt x="2420527" y="124438"/>
                  </a:cubicBezTo>
                  <a:lnTo>
                    <a:pt x="2420527" y="124438"/>
                  </a:lnTo>
                  <a:cubicBezTo>
                    <a:pt x="2420527" y="124438"/>
                    <a:pt x="2420527" y="124438"/>
                    <a:pt x="2420527" y="124438"/>
                  </a:cubicBezTo>
                  <a:lnTo>
                    <a:pt x="2420527" y="124438"/>
                  </a:lnTo>
                  <a:cubicBezTo>
                    <a:pt x="2420527" y="124438"/>
                    <a:pt x="2420527" y="124438"/>
                    <a:pt x="2420527" y="124438"/>
                  </a:cubicBezTo>
                  <a:cubicBezTo>
                    <a:pt x="2437676" y="119317"/>
                    <a:pt x="2454825" y="114026"/>
                    <a:pt x="2472059" y="108990"/>
                  </a:cubicBezTo>
                  <a:lnTo>
                    <a:pt x="2473765" y="108478"/>
                  </a:lnTo>
                  <a:cubicBezTo>
                    <a:pt x="2478970" y="107454"/>
                    <a:pt x="2483236" y="106856"/>
                    <a:pt x="2486221" y="106600"/>
                  </a:cubicBezTo>
                  <a:cubicBezTo>
                    <a:pt x="2486819" y="107710"/>
                    <a:pt x="2487501" y="108819"/>
                    <a:pt x="2488184" y="110014"/>
                  </a:cubicBezTo>
                  <a:lnTo>
                    <a:pt x="2485966" y="110697"/>
                  </a:lnTo>
                  <a:cubicBezTo>
                    <a:pt x="2464551" y="117098"/>
                    <a:pt x="2443051" y="123329"/>
                    <a:pt x="2421722" y="129815"/>
                  </a:cubicBezTo>
                  <a:lnTo>
                    <a:pt x="2421722" y="129815"/>
                  </a:lnTo>
                  <a:cubicBezTo>
                    <a:pt x="2421722" y="129815"/>
                    <a:pt x="2421551" y="129815"/>
                    <a:pt x="2421551" y="129815"/>
                  </a:cubicBezTo>
                  <a:lnTo>
                    <a:pt x="2421381" y="129815"/>
                  </a:lnTo>
                  <a:cubicBezTo>
                    <a:pt x="2421381" y="129815"/>
                    <a:pt x="2421381" y="129815"/>
                    <a:pt x="2421381" y="129815"/>
                  </a:cubicBezTo>
                  <a:cubicBezTo>
                    <a:pt x="2400392" y="137326"/>
                    <a:pt x="2379405" y="145178"/>
                    <a:pt x="2358416" y="152774"/>
                  </a:cubicBezTo>
                  <a:lnTo>
                    <a:pt x="2356283" y="153542"/>
                  </a:lnTo>
                  <a:cubicBezTo>
                    <a:pt x="2356283" y="153542"/>
                    <a:pt x="2356283" y="153371"/>
                    <a:pt x="2356198" y="153457"/>
                  </a:cubicBezTo>
                  <a:lnTo>
                    <a:pt x="2331712" y="158407"/>
                  </a:lnTo>
                  <a:cubicBezTo>
                    <a:pt x="2308762" y="163101"/>
                    <a:pt x="2285811" y="167966"/>
                    <a:pt x="2263032" y="173599"/>
                  </a:cubicBezTo>
                  <a:lnTo>
                    <a:pt x="2263032" y="173599"/>
                  </a:lnTo>
                  <a:cubicBezTo>
                    <a:pt x="2263032" y="173599"/>
                    <a:pt x="2262861" y="173599"/>
                    <a:pt x="2262861" y="173599"/>
                  </a:cubicBezTo>
                  <a:lnTo>
                    <a:pt x="2262690" y="173599"/>
                  </a:lnTo>
                  <a:cubicBezTo>
                    <a:pt x="2262690" y="173599"/>
                    <a:pt x="2262690" y="173599"/>
                    <a:pt x="2262690" y="173599"/>
                  </a:cubicBezTo>
                  <a:cubicBezTo>
                    <a:pt x="2240252" y="180256"/>
                    <a:pt x="2217984" y="187767"/>
                    <a:pt x="2195802" y="195448"/>
                  </a:cubicBezTo>
                  <a:lnTo>
                    <a:pt x="2172254" y="203642"/>
                  </a:lnTo>
                  <a:cubicBezTo>
                    <a:pt x="2172254" y="203642"/>
                    <a:pt x="2172254" y="203983"/>
                    <a:pt x="2172340" y="203898"/>
                  </a:cubicBezTo>
                  <a:lnTo>
                    <a:pt x="2196569" y="197326"/>
                  </a:lnTo>
                  <a:cubicBezTo>
                    <a:pt x="2219179" y="191437"/>
                    <a:pt x="2241958" y="185974"/>
                    <a:pt x="2264653" y="180256"/>
                  </a:cubicBezTo>
                  <a:lnTo>
                    <a:pt x="2264653" y="180256"/>
                  </a:lnTo>
                  <a:cubicBezTo>
                    <a:pt x="2264653" y="180256"/>
                    <a:pt x="2264653" y="180256"/>
                    <a:pt x="2264653" y="180256"/>
                  </a:cubicBezTo>
                  <a:lnTo>
                    <a:pt x="2264653" y="180256"/>
                  </a:lnTo>
                  <a:cubicBezTo>
                    <a:pt x="2264653" y="180256"/>
                    <a:pt x="2264653" y="180256"/>
                    <a:pt x="2264653" y="180256"/>
                  </a:cubicBezTo>
                  <a:cubicBezTo>
                    <a:pt x="2287091" y="173599"/>
                    <a:pt x="2309444" y="166771"/>
                    <a:pt x="2331968" y="160284"/>
                  </a:cubicBezTo>
                  <a:lnTo>
                    <a:pt x="2354236" y="154139"/>
                  </a:lnTo>
                  <a:lnTo>
                    <a:pt x="2335893" y="160626"/>
                  </a:lnTo>
                  <a:cubicBezTo>
                    <a:pt x="2335893" y="160626"/>
                    <a:pt x="2335893" y="160967"/>
                    <a:pt x="2335978" y="160882"/>
                  </a:cubicBezTo>
                  <a:lnTo>
                    <a:pt x="2359099" y="154566"/>
                  </a:lnTo>
                  <a:cubicBezTo>
                    <a:pt x="2380684" y="148677"/>
                    <a:pt x="2402184" y="142788"/>
                    <a:pt x="2423599" y="136216"/>
                  </a:cubicBezTo>
                  <a:lnTo>
                    <a:pt x="2423599" y="136216"/>
                  </a:lnTo>
                  <a:cubicBezTo>
                    <a:pt x="2423599" y="136216"/>
                    <a:pt x="2423599" y="136216"/>
                    <a:pt x="2423599" y="136216"/>
                  </a:cubicBezTo>
                  <a:lnTo>
                    <a:pt x="2423599" y="136216"/>
                  </a:lnTo>
                  <a:cubicBezTo>
                    <a:pt x="2423599" y="136216"/>
                    <a:pt x="2423599" y="136216"/>
                    <a:pt x="2423599" y="136216"/>
                  </a:cubicBezTo>
                  <a:cubicBezTo>
                    <a:pt x="2444672" y="128706"/>
                    <a:pt x="2465489" y="120512"/>
                    <a:pt x="2486307" y="112404"/>
                  </a:cubicBezTo>
                  <a:lnTo>
                    <a:pt x="2488866" y="111380"/>
                  </a:lnTo>
                  <a:cubicBezTo>
                    <a:pt x="2489208" y="112063"/>
                    <a:pt x="2489549" y="112745"/>
                    <a:pt x="2489805" y="113428"/>
                  </a:cubicBezTo>
                  <a:cubicBezTo>
                    <a:pt x="2491511" y="117952"/>
                    <a:pt x="2492962" y="122646"/>
                    <a:pt x="2494156" y="127340"/>
                  </a:cubicBezTo>
                  <a:cubicBezTo>
                    <a:pt x="2500982" y="153542"/>
                    <a:pt x="2508916" y="179317"/>
                    <a:pt x="2517448" y="205007"/>
                  </a:cubicBezTo>
                  <a:cubicBezTo>
                    <a:pt x="2511731" y="205007"/>
                    <a:pt x="2506101" y="205007"/>
                    <a:pt x="2500384" y="205007"/>
                  </a:cubicBezTo>
                  <a:lnTo>
                    <a:pt x="2497228" y="205007"/>
                  </a:lnTo>
                  <a:cubicBezTo>
                    <a:pt x="2497228" y="205007"/>
                    <a:pt x="2500640" y="201508"/>
                    <a:pt x="2500640" y="201508"/>
                  </a:cubicBezTo>
                  <a:cubicBezTo>
                    <a:pt x="2500640" y="201508"/>
                    <a:pt x="2500469" y="201252"/>
                    <a:pt x="2500469" y="201252"/>
                  </a:cubicBezTo>
                  <a:lnTo>
                    <a:pt x="2497569" y="203386"/>
                  </a:lnTo>
                  <a:lnTo>
                    <a:pt x="2498251" y="202276"/>
                  </a:lnTo>
                  <a:cubicBezTo>
                    <a:pt x="2498251" y="202276"/>
                    <a:pt x="2498081" y="202020"/>
                    <a:pt x="2497995" y="202105"/>
                  </a:cubicBezTo>
                  <a:lnTo>
                    <a:pt x="2496630" y="204068"/>
                  </a:lnTo>
                  <a:lnTo>
                    <a:pt x="2495265" y="205092"/>
                  </a:lnTo>
                  <a:lnTo>
                    <a:pt x="2494071" y="205946"/>
                  </a:lnTo>
                  <a:lnTo>
                    <a:pt x="2495180" y="206116"/>
                  </a:lnTo>
                  <a:lnTo>
                    <a:pt x="2489720" y="213969"/>
                  </a:lnTo>
                  <a:lnTo>
                    <a:pt x="2481273" y="225747"/>
                  </a:lnTo>
                  <a:cubicBezTo>
                    <a:pt x="2473254" y="236671"/>
                    <a:pt x="2464892" y="247425"/>
                    <a:pt x="2456446" y="258008"/>
                  </a:cubicBezTo>
                  <a:cubicBezTo>
                    <a:pt x="2447914" y="268592"/>
                    <a:pt x="2439212" y="279004"/>
                    <a:pt x="2430510" y="289331"/>
                  </a:cubicBezTo>
                  <a:lnTo>
                    <a:pt x="2430510" y="289331"/>
                  </a:lnTo>
                  <a:cubicBezTo>
                    <a:pt x="2430510" y="289331"/>
                    <a:pt x="2430424" y="289502"/>
                    <a:pt x="2430424" y="289502"/>
                  </a:cubicBezTo>
                  <a:lnTo>
                    <a:pt x="2430253" y="289673"/>
                  </a:lnTo>
                  <a:lnTo>
                    <a:pt x="2430253" y="289673"/>
                  </a:lnTo>
                  <a:cubicBezTo>
                    <a:pt x="2423514" y="298208"/>
                    <a:pt x="2416603" y="306657"/>
                    <a:pt x="2409692" y="315107"/>
                  </a:cubicBezTo>
                  <a:cubicBezTo>
                    <a:pt x="2404573" y="316899"/>
                    <a:pt x="2399369" y="318691"/>
                    <a:pt x="2394250" y="320569"/>
                  </a:cubicBezTo>
                  <a:cubicBezTo>
                    <a:pt x="2399625" y="314595"/>
                    <a:pt x="2404914" y="308620"/>
                    <a:pt x="2410033" y="302475"/>
                  </a:cubicBezTo>
                  <a:lnTo>
                    <a:pt x="2410033" y="302475"/>
                  </a:lnTo>
                  <a:cubicBezTo>
                    <a:pt x="2410033" y="302475"/>
                    <a:pt x="2410033" y="302475"/>
                    <a:pt x="2410033" y="302475"/>
                  </a:cubicBezTo>
                  <a:lnTo>
                    <a:pt x="2410033" y="302475"/>
                  </a:lnTo>
                  <a:cubicBezTo>
                    <a:pt x="2410033" y="302475"/>
                    <a:pt x="2410033" y="302475"/>
                    <a:pt x="2410033" y="302475"/>
                  </a:cubicBezTo>
                  <a:cubicBezTo>
                    <a:pt x="2424537" y="283528"/>
                    <a:pt x="2437932" y="263727"/>
                    <a:pt x="2450559" y="243585"/>
                  </a:cubicBezTo>
                  <a:cubicBezTo>
                    <a:pt x="2455081" y="236415"/>
                    <a:pt x="2459517" y="229161"/>
                    <a:pt x="2463954" y="221906"/>
                  </a:cubicBezTo>
                  <a:cubicBezTo>
                    <a:pt x="2463954" y="221821"/>
                    <a:pt x="2463783" y="221650"/>
                    <a:pt x="2463698" y="221735"/>
                  </a:cubicBezTo>
                  <a:cubicBezTo>
                    <a:pt x="2458835" y="228649"/>
                    <a:pt x="2453972" y="235562"/>
                    <a:pt x="2448938" y="242304"/>
                  </a:cubicBezTo>
                  <a:cubicBezTo>
                    <a:pt x="2434775" y="261422"/>
                    <a:pt x="2419845" y="279858"/>
                    <a:pt x="2404658" y="298037"/>
                  </a:cubicBezTo>
                  <a:lnTo>
                    <a:pt x="2404658" y="298037"/>
                  </a:lnTo>
                  <a:cubicBezTo>
                    <a:pt x="2404658" y="298037"/>
                    <a:pt x="2404573" y="298208"/>
                    <a:pt x="2404573" y="298208"/>
                  </a:cubicBezTo>
                  <a:lnTo>
                    <a:pt x="2404573" y="298378"/>
                  </a:lnTo>
                  <a:cubicBezTo>
                    <a:pt x="2404573" y="298378"/>
                    <a:pt x="2404487" y="298378"/>
                    <a:pt x="2404487" y="298378"/>
                  </a:cubicBezTo>
                  <a:cubicBezTo>
                    <a:pt x="2397833" y="307084"/>
                    <a:pt x="2391093" y="315619"/>
                    <a:pt x="2384267" y="324239"/>
                  </a:cubicBezTo>
                  <a:cubicBezTo>
                    <a:pt x="2379831" y="325775"/>
                    <a:pt x="2375394" y="327397"/>
                    <a:pt x="2370958" y="328933"/>
                  </a:cubicBezTo>
                  <a:lnTo>
                    <a:pt x="2365583" y="330811"/>
                  </a:lnTo>
                  <a:cubicBezTo>
                    <a:pt x="2372409" y="323983"/>
                    <a:pt x="2379063" y="316984"/>
                    <a:pt x="2385633" y="309815"/>
                  </a:cubicBezTo>
                  <a:lnTo>
                    <a:pt x="2385633" y="309815"/>
                  </a:lnTo>
                  <a:cubicBezTo>
                    <a:pt x="2385633" y="309815"/>
                    <a:pt x="2385633" y="309815"/>
                    <a:pt x="2385633" y="309815"/>
                  </a:cubicBezTo>
                  <a:lnTo>
                    <a:pt x="2385633" y="309815"/>
                  </a:lnTo>
                  <a:cubicBezTo>
                    <a:pt x="2385633" y="309815"/>
                    <a:pt x="2385633" y="309815"/>
                    <a:pt x="2385633" y="309815"/>
                  </a:cubicBezTo>
                  <a:cubicBezTo>
                    <a:pt x="2393994" y="299744"/>
                    <a:pt x="2402099" y="289417"/>
                    <a:pt x="2409862" y="278919"/>
                  </a:cubicBezTo>
                  <a:cubicBezTo>
                    <a:pt x="2417627" y="268336"/>
                    <a:pt x="2425135" y="257667"/>
                    <a:pt x="2432301" y="246742"/>
                  </a:cubicBezTo>
                  <a:lnTo>
                    <a:pt x="2439980" y="235050"/>
                  </a:lnTo>
                  <a:lnTo>
                    <a:pt x="2447488" y="223186"/>
                  </a:lnTo>
                  <a:cubicBezTo>
                    <a:pt x="2447488" y="223186"/>
                    <a:pt x="2447317" y="222930"/>
                    <a:pt x="2447231" y="223016"/>
                  </a:cubicBezTo>
                  <a:lnTo>
                    <a:pt x="2439041" y="234282"/>
                  </a:lnTo>
                  <a:lnTo>
                    <a:pt x="2430680" y="245377"/>
                  </a:lnTo>
                  <a:cubicBezTo>
                    <a:pt x="2422745" y="255704"/>
                    <a:pt x="2414470" y="265775"/>
                    <a:pt x="2406108" y="275761"/>
                  </a:cubicBezTo>
                  <a:cubicBezTo>
                    <a:pt x="2397662" y="285661"/>
                    <a:pt x="2389045" y="295476"/>
                    <a:pt x="2380343" y="305121"/>
                  </a:cubicBezTo>
                  <a:lnTo>
                    <a:pt x="2380343" y="305121"/>
                  </a:lnTo>
                  <a:cubicBezTo>
                    <a:pt x="2380343" y="305121"/>
                    <a:pt x="2380258" y="305292"/>
                    <a:pt x="2380258" y="305292"/>
                  </a:cubicBezTo>
                  <a:lnTo>
                    <a:pt x="2380087" y="305462"/>
                  </a:lnTo>
                  <a:lnTo>
                    <a:pt x="2380087" y="305462"/>
                  </a:lnTo>
                  <a:cubicBezTo>
                    <a:pt x="2372750" y="314168"/>
                    <a:pt x="2365327" y="322702"/>
                    <a:pt x="2357819" y="331237"/>
                  </a:cubicBezTo>
                  <a:lnTo>
                    <a:pt x="2331883" y="337980"/>
                  </a:lnTo>
                  <a:cubicBezTo>
                    <a:pt x="2330603" y="338321"/>
                    <a:pt x="2329323" y="338663"/>
                    <a:pt x="2328044" y="339004"/>
                  </a:cubicBezTo>
                  <a:cubicBezTo>
                    <a:pt x="2334783" y="331067"/>
                    <a:pt x="2341524" y="323215"/>
                    <a:pt x="2348178" y="315192"/>
                  </a:cubicBezTo>
                  <a:lnTo>
                    <a:pt x="2348178" y="315192"/>
                  </a:lnTo>
                  <a:cubicBezTo>
                    <a:pt x="2348178" y="315192"/>
                    <a:pt x="2348178" y="315192"/>
                    <a:pt x="2348178" y="315192"/>
                  </a:cubicBezTo>
                  <a:lnTo>
                    <a:pt x="2348178" y="315192"/>
                  </a:lnTo>
                  <a:cubicBezTo>
                    <a:pt x="2348178" y="315192"/>
                    <a:pt x="2348178" y="315192"/>
                    <a:pt x="2348178" y="315192"/>
                  </a:cubicBezTo>
                  <a:cubicBezTo>
                    <a:pt x="2364986" y="293428"/>
                    <a:pt x="2381452" y="271323"/>
                    <a:pt x="2398004" y="249388"/>
                  </a:cubicBezTo>
                  <a:lnTo>
                    <a:pt x="2415749" y="225917"/>
                  </a:lnTo>
                  <a:cubicBezTo>
                    <a:pt x="2415749" y="225917"/>
                    <a:pt x="2415579" y="225661"/>
                    <a:pt x="2415494" y="225747"/>
                  </a:cubicBezTo>
                  <a:lnTo>
                    <a:pt x="2396468" y="248023"/>
                  </a:lnTo>
                  <a:cubicBezTo>
                    <a:pt x="2378551" y="268848"/>
                    <a:pt x="2360464" y="289673"/>
                    <a:pt x="2342803" y="310754"/>
                  </a:cubicBezTo>
                  <a:lnTo>
                    <a:pt x="2342803" y="310754"/>
                  </a:lnTo>
                  <a:cubicBezTo>
                    <a:pt x="2342803" y="310754"/>
                    <a:pt x="2342718" y="310924"/>
                    <a:pt x="2342718" y="310924"/>
                  </a:cubicBezTo>
                  <a:lnTo>
                    <a:pt x="2342548" y="311095"/>
                  </a:lnTo>
                  <a:lnTo>
                    <a:pt x="2342548" y="311095"/>
                  </a:lnTo>
                  <a:cubicBezTo>
                    <a:pt x="2334783" y="321166"/>
                    <a:pt x="2327105" y="331237"/>
                    <a:pt x="2319512" y="341394"/>
                  </a:cubicBezTo>
                  <a:cubicBezTo>
                    <a:pt x="2315246" y="342503"/>
                    <a:pt x="2310895" y="343613"/>
                    <a:pt x="2306629" y="344723"/>
                  </a:cubicBezTo>
                  <a:cubicBezTo>
                    <a:pt x="2311492" y="339687"/>
                    <a:pt x="2316355" y="334566"/>
                    <a:pt x="2321047" y="329445"/>
                  </a:cubicBezTo>
                  <a:lnTo>
                    <a:pt x="2321047" y="329445"/>
                  </a:lnTo>
                  <a:cubicBezTo>
                    <a:pt x="2321047" y="329445"/>
                    <a:pt x="2321047" y="329445"/>
                    <a:pt x="2321047" y="329445"/>
                  </a:cubicBezTo>
                  <a:lnTo>
                    <a:pt x="2321047" y="329445"/>
                  </a:lnTo>
                  <a:cubicBezTo>
                    <a:pt x="2321047" y="329445"/>
                    <a:pt x="2321047" y="329445"/>
                    <a:pt x="2321047" y="329445"/>
                  </a:cubicBezTo>
                  <a:cubicBezTo>
                    <a:pt x="2335807" y="311778"/>
                    <a:pt x="2349714" y="293428"/>
                    <a:pt x="2363280" y="274822"/>
                  </a:cubicBezTo>
                  <a:cubicBezTo>
                    <a:pt x="2368143" y="268165"/>
                    <a:pt x="2372920" y="261508"/>
                    <a:pt x="2377698" y="254851"/>
                  </a:cubicBezTo>
                  <a:cubicBezTo>
                    <a:pt x="2377698" y="254851"/>
                    <a:pt x="2377527" y="254595"/>
                    <a:pt x="2377442" y="254680"/>
                  </a:cubicBezTo>
                  <a:cubicBezTo>
                    <a:pt x="2372238" y="260996"/>
                    <a:pt x="2367034" y="267226"/>
                    <a:pt x="2361744" y="273457"/>
                  </a:cubicBezTo>
                  <a:cubicBezTo>
                    <a:pt x="2349458" y="287795"/>
                    <a:pt x="2336831" y="301707"/>
                    <a:pt x="2324204" y="315619"/>
                  </a:cubicBezTo>
                  <a:lnTo>
                    <a:pt x="2296732" y="324580"/>
                  </a:lnTo>
                  <a:cubicBezTo>
                    <a:pt x="2296050" y="324836"/>
                    <a:pt x="2295281" y="325007"/>
                    <a:pt x="2294599" y="325263"/>
                  </a:cubicBezTo>
                  <a:cubicBezTo>
                    <a:pt x="2310127" y="305548"/>
                    <a:pt x="2325313" y="285576"/>
                    <a:pt x="2340670" y="265690"/>
                  </a:cubicBezTo>
                  <a:lnTo>
                    <a:pt x="2357563" y="243841"/>
                  </a:lnTo>
                  <a:cubicBezTo>
                    <a:pt x="2357563" y="243841"/>
                    <a:pt x="2357393" y="243585"/>
                    <a:pt x="2357307" y="243670"/>
                  </a:cubicBezTo>
                  <a:lnTo>
                    <a:pt x="2339135" y="264239"/>
                  </a:lnTo>
                  <a:cubicBezTo>
                    <a:pt x="2322071" y="283528"/>
                    <a:pt x="2304837" y="302731"/>
                    <a:pt x="2288030" y="322276"/>
                  </a:cubicBezTo>
                  <a:cubicBezTo>
                    <a:pt x="2288030" y="322276"/>
                    <a:pt x="2288030" y="322276"/>
                    <a:pt x="2288030" y="322276"/>
                  </a:cubicBezTo>
                  <a:cubicBezTo>
                    <a:pt x="2288030" y="322276"/>
                    <a:pt x="2288030" y="322361"/>
                    <a:pt x="2287944" y="322446"/>
                  </a:cubicBezTo>
                  <a:cubicBezTo>
                    <a:pt x="2287944" y="322446"/>
                    <a:pt x="2287944" y="322532"/>
                    <a:pt x="2287859" y="322617"/>
                  </a:cubicBezTo>
                  <a:cubicBezTo>
                    <a:pt x="2287859" y="322617"/>
                    <a:pt x="2287859" y="322617"/>
                    <a:pt x="2287859" y="322617"/>
                  </a:cubicBezTo>
                  <a:cubicBezTo>
                    <a:pt x="2286152" y="324751"/>
                    <a:pt x="2284447" y="326970"/>
                    <a:pt x="2282740" y="329104"/>
                  </a:cubicBezTo>
                  <a:cubicBezTo>
                    <a:pt x="2276939" y="330981"/>
                    <a:pt x="2271222" y="332859"/>
                    <a:pt x="2265420" y="334737"/>
                  </a:cubicBezTo>
                  <a:cubicBezTo>
                    <a:pt x="2278730" y="316216"/>
                    <a:pt x="2291442" y="297183"/>
                    <a:pt x="2303728" y="277980"/>
                  </a:cubicBezTo>
                  <a:cubicBezTo>
                    <a:pt x="2308762" y="270128"/>
                    <a:pt x="2313796" y="262190"/>
                    <a:pt x="2318744" y="254253"/>
                  </a:cubicBezTo>
                  <a:cubicBezTo>
                    <a:pt x="2318744" y="254168"/>
                    <a:pt x="2318573" y="253997"/>
                    <a:pt x="2318488" y="254083"/>
                  </a:cubicBezTo>
                  <a:cubicBezTo>
                    <a:pt x="2313113" y="261678"/>
                    <a:pt x="2307653" y="269189"/>
                    <a:pt x="2302192" y="276700"/>
                  </a:cubicBezTo>
                  <a:cubicBezTo>
                    <a:pt x="2286664" y="297610"/>
                    <a:pt x="2270540" y="318094"/>
                    <a:pt x="2254329" y="338407"/>
                  </a:cubicBezTo>
                  <a:cubicBezTo>
                    <a:pt x="2242726" y="342162"/>
                    <a:pt x="2231123" y="346003"/>
                    <a:pt x="2219520" y="349758"/>
                  </a:cubicBezTo>
                  <a:cubicBezTo>
                    <a:pt x="2227028" y="337895"/>
                    <a:pt x="2234450" y="325946"/>
                    <a:pt x="2241958" y="314082"/>
                  </a:cubicBezTo>
                  <a:lnTo>
                    <a:pt x="2254244" y="294538"/>
                  </a:lnTo>
                  <a:cubicBezTo>
                    <a:pt x="2254244" y="294538"/>
                    <a:pt x="2254074" y="294282"/>
                    <a:pt x="2253988" y="294367"/>
                  </a:cubicBezTo>
                  <a:lnTo>
                    <a:pt x="2240252" y="312802"/>
                  </a:lnTo>
                  <a:cubicBezTo>
                    <a:pt x="2230270" y="326116"/>
                    <a:pt x="2220202" y="339431"/>
                    <a:pt x="2210306" y="352830"/>
                  </a:cubicBezTo>
                  <a:cubicBezTo>
                    <a:pt x="2208002" y="353599"/>
                    <a:pt x="2205698" y="354367"/>
                    <a:pt x="2203480" y="355135"/>
                  </a:cubicBezTo>
                  <a:cubicBezTo>
                    <a:pt x="2203480" y="355135"/>
                    <a:pt x="2203480" y="355135"/>
                    <a:pt x="2203480" y="355135"/>
                  </a:cubicBezTo>
                  <a:cubicBezTo>
                    <a:pt x="2203480" y="355135"/>
                    <a:pt x="2203310" y="355135"/>
                    <a:pt x="2203224" y="355220"/>
                  </a:cubicBezTo>
                  <a:cubicBezTo>
                    <a:pt x="2203224" y="355220"/>
                    <a:pt x="2203054" y="355220"/>
                    <a:pt x="2202968" y="355220"/>
                  </a:cubicBezTo>
                  <a:cubicBezTo>
                    <a:pt x="2202968" y="355220"/>
                    <a:pt x="2202968" y="355220"/>
                    <a:pt x="2202968" y="355220"/>
                  </a:cubicBezTo>
                  <a:cubicBezTo>
                    <a:pt x="2199385" y="356586"/>
                    <a:pt x="2195716" y="357951"/>
                    <a:pt x="2192133" y="359317"/>
                  </a:cubicBezTo>
                  <a:cubicBezTo>
                    <a:pt x="2197935" y="350356"/>
                    <a:pt x="2203565" y="341308"/>
                    <a:pt x="2209111" y="332176"/>
                  </a:cubicBezTo>
                  <a:cubicBezTo>
                    <a:pt x="2210050" y="331749"/>
                    <a:pt x="2210988" y="331323"/>
                    <a:pt x="2211927" y="330896"/>
                  </a:cubicBezTo>
                  <a:lnTo>
                    <a:pt x="2229587" y="323215"/>
                  </a:lnTo>
                  <a:cubicBezTo>
                    <a:pt x="2229587" y="323215"/>
                    <a:pt x="2229587" y="322873"/>
                    <a:pt x="2229502" y="322959"/>
                  </a:cubicBezTo>
                  <a:lnTo>
                    <a:pt x="2211244" y="328933"/>
                  </a:lnTo>
                  <a:cubicBezTo>
                    <a:pt x="2211244" y="328933"/>
                    <a:pt x="2211073" y="328933"/>
                    <a:pt x="2210988" y="329018"/>
                  </a:cubicBezTo>
                  <a:cubicBezTo>
                    <a:pt x="2215254" y="322020"/>
                    <a:pt x="2219435" y="314936"/>
                    <a:pt x="2223530" y="307852"/>
                  </a:cubicBezTo>
                  <a:cubicBezTo>
                    <a:pt x="2228051" y="300085"/>
                    <a:pt x="2232488" y="292318"/>
                    <a:pt x="2236925" y="284552"/>
                  </a:cubicBezTo>
                  <a:cubicBezTo>
                    <a:pt x="2236925" y="284467"/>
                    <a:pt x="2236754" y="284296"/>
                    <a:pt x="2236669" y="284381"/>
                  </a:cubicBezTo>
                  <a:cubicBezTo>
                    <a:pt x="2231805" y="291806"/>
                    <a:pt x="2226857" y="299232"/>
                    <a:pt x="2221909" y="306657"/>
                  </a:cubicBezTo>
                  <a:cubicBezTo>
                    <a:pt x="2216278" y="314851"/>
                    <a:pt x="2210562" y="322959"/>
                    <a:pt x="2204845" y="331067"/>
                  </a:cubicBezTo>
                  <a:cubicBezTo>
                    <a:pt x="2201006" y="332347"/>
                    <a:pt x="2197252" y="333542"/>
                    <a:pt x="2193413" y="334822"/>
                  </a:cubicBezTo>
                  <a:lnTo>
                    <a:pt x="2197167" y="327909"/>
                  </a:lnTo>
                  <a:lnTo>
                    <a:pt x="2203054" y="316728"/>
                  </a:lnTo>
                  <a:cubicBezTo>
                    <a:pt x="2203054" y="316728"/>
                    <a:pt x="2202883" y="316472"/>
                    <a:pt x="2202798" y="316557"/>
                  </a:cubicBezTo>
                  <a:lnTo>
                    <a:pt x="2196228" y="327226"/>
                  </a:lnTo>
                  <a:lnTo>
                    <a:pt x="2190853" y="335676"/>
                  </a:lnTo>
                  <a:cubicBezTo>
                    <a:pt x="2180615" y="339090"/>
                    <a:pt x="2170292" y="342674"/>
                    <a:pt x="2160139" y="346429"/>
                  </a:cubicBezTo>
                  <a:lnTo>
                    <a:pt x="2160139" y="346429"/>
                  </a:lnTo>
                  <a:cubicBezTo>
                    <a:pt x="2160139" y="346429"/>
                    <a:pt x="2160054" y="346429"/>
                    <a:pt x="2160054" y="346429"/>
                  </a:cubicBezTo>
                  <a:lnTo>
                    <a:pt x="2159968" y="346429"/>
                  </a:lnTo>
                  <a:cubicBezTo>
                    <a:pt x="2159968" y="346429"/>
                    <a:pt x="2159968" y="346429"/>
                    <a:pt x="2159968" y="346429"/>
                  </a:cubicBezTo>
                  <a:cubicBezTo>
                    <a:pt x="2156983" y="347710"/>
                    <a:pt x="2153996" y="349075"/>
                    <a:pt x="2151010" y="350441"/>
                  </a:cubicBezTo>
                  <a:cubicBezTo>
                    <a:pt x="2151949" y="348734"/>
                    <a:pt x="2152887" y="347027"/>
                    <a:pt x="2153826" y="345320"/>
                  </a:cubicBezTo>
                  <a:cubicBezTo>
                    <a:pt x="2156897" y="339772"/>
                    <a:pt x="2159968" y="334139"/>
                    <a:pt x="2163040" y="328592"/>
                  </a:cubicBezTo>
                  <a:cubicBezTo>
                    <a:pt x="2163040" y="328592"/>
                    <a:pt x="2162784" y="328336"/>
                    <a:pt x="2162784" y="328421"/>
                  </a:cubicBezTo>
                  <a:cubicBezTo>
                    <a:pt x="2159286" y="333713"/>
                    <a:pt x="2155703" y="338919"/>
                    <a:pt x="2152119" y="344125"/>
                  </a:cubicBezTo>
                  <a:cubicBezTo>
                    <a:pt x="2150157" y="346941"/>
                    <a:pt x="2148195" y="349758"/>
                    <a:pt x="2146147" y="352574"/>
                  </a:cubicBezTo>
                  <a:cubicBezTo>
                    <a:pt x="2138895" y="355903"/>
                    <a:pt x="2131728" y="359317"/>
                    <a:pt x="2124647" y="362731"/>
                  </a:cubicBezTo>
                  <a:cubicBezTo>
                    <a:pt x="2130364" y="353513"/>
                    <a:pt x="2135824" y="344125"/>
                    <a:pt x="2141284" y="334737"/>
                  </a:cubicBezTo>
                  <a:lnTo>
                    <a:pt x="2149901" y="319886"/>
                  </a:lnTo>
                  <a:cubicBezTo>
                    <a:pt x="2149901" y="319886"/>
                    <a:pt x="2149730" y="319630"/>
                    <a:pt x="2149645" y="319715"/>
                  </a:cubicBezTo>
                  <a:lnTo>
                    <a:pt x="2139578" y="333456"/>
                  </a:lnTo>
                  <a:cubicBezTo>
                    <a:pt x="2130876" y="344979"/>
                    <a:pt x="2122173" y="356501"/>
                    <a:pt x="2113470" y="368022"/>
                  </a:cubicBezTo>
                  <a:cubicBezTo>
                    <a:pt x="2113470" y="368022"/>
                    <a:pt x="2113470" y="368022"/>
                    <a:pt x="2113470" y="368022"/>
                  </a:cubicBezTo>
                  <a:cubicBezTo>
                    <a:pt x="2118675" y="360085"/>
                    <a:pt x="2123709" y="351977"/>
                    <a:pt x="2128572" y="343869"/>
                  </a:cubicBezTo>
                  <a:cubicBezTo>
                    <a:pt x="2131472" y="339090"/>
                    <a:pt x="2134288" y="334225"/>
                    <a:pt x="2137103" y="329360"/>
                  </a:cubicBezTo>
                  <a:cubicBezTo>
                    <a:pt x="2137103" y="329360"/>
                    <a:pt x="2136933" y="329104"/>
                    <a:pt x="2136847" y="329189"/>
                  </a:cubicBezTo>
                  <a:cubicBezTo>
                    <a:pt x="2133605" y="333713"/>
                    <a:pt x="2130278" y="338151"/>
                    <a:pt x="2126951" y="342589"/>
                  </a:cubicBezTo>
                  <a:cubicBezTo>
                    <a:pt x="2118845" y="353172"/>
                    <a:pt x="2110399" y="363414"/>
                    <a:pt x="2101953" y="373570"/>
                  </a:cubicBezTo>
                  <a:lnTo>
                    <a:pt x="2093677" y="377581"/>
                  </a:lnTo>
                  <a:cubicBezTo>
                    <a:pt x="2093677" y="377581"/>
                    <a:pt x="2093677" y="377923"/>
                    <a:pt x="2093762" y="377838"/>
                  </a:cubicBezTo>
                  <a:lnTo>
                    <a:pt x="2100417" y="375363"/>
                  </a:lnTo>
                  <a:cubicBezTo>
                    <a:pt x="2099393" y="376557"/>
                    <a:pt x="2098370" y="377752"/>
                    <a:pt x="2097431" y="378947"/>
                  </a:cubicBezTo>
                  <a:lnTo>
                    <a:pt x="2097431" y="378947"/>
                  </a:lnTo>
                  <a:cubicBezTo>
                    <a:pt x="2097431" y="378947"/>
                    <a:pt x="2097431" y="379033"/>
                    <a:pt x="2097431" y="379033"/>
                  </a:cubicBezTo>
                  <a:lnTo>
                    <a:pt x="2097431" y="379033"/>
                  </a:lnTo>
                  <a:cubicBezTo>
                    <a:pt x="2097431" y="379033"/>
                    <a:pt x="2097431" y="379118"/>
                    <a:pt x="2097431" y="379118"/>
                  </a:cubicBezTo>
                  <a:cubicBezTo>
                    <a:pt x="2091971" y="386629"/>
                    <a:pt x="2086425" y="394225"/>
                    <a:pt x="2080794" y="401650"/>
                  </a:cubicBezTo>
                  <a:lnTo>
                    <a:pt x="2079002" y="402333"/>
                  </a:lnTo>
                  <a:cubicBezTo>
                    <a:pt x="2079002" y="402333"/>
                    <a:pt x="2079002" y="402674"/>
                    <a:pt x="2079088" y="402589"/>
                  </a:cubicBezTo>
                  <a:lnTo>
                    <a:pt x="2080367" y="402162"/>
                  </a:lnTo>
                  <a:cubicBezTo>
                    <a:pt x="2076955" y="406600"/>
                    <a:pt x="2073542" y="411038"/>
                    <a:pt x="2070130" y="415476"/>
                  </a:cubicBezTo>
                  <a:cubicBezTo>
                    <a:pt x="2068509" y="412660"/>
                    <a:pt x="2066717" y="409843"/>
                    <a:pt x="2064839" y="407112"/>
                  </a:cubicBezTo>
                  <a:cubicBezTo>
                    <a:pt x="2066631" y="405235"/>
                    <a:pt x="2068338" y="403271"/>
                    <a:pt x="2070044" y="401394"/>
                  </a:cubicBezTo>
                  <a:lnTo>
                    <a:pt x="2070044" y="401394"/>
                  </a:lnTo>
                  <a:cubicBezTo>
                    <a:pt x="2070044" y="401394"/>
                    <a:pt x="2070044" y="401394"/>
                    <a:pt x="2070044" y="401394"/>
                  </a:cubicBezTo>
                  <a:lnTo>
                    <a:pt x="2070044" y="401394"/>
                  </a:lnTo>
                  <a:cubicBezTo>
                    <a:pt x="2070044" y="401394"/>
                    <a:pt x="2070044" y="401394"/>
                    <a:pt x="2070044" y="401394"/>
                  </a:cubicBezTo>
                  <a:cubicBezTo>
                    <a:pt x="2078234" y="390555"/>
                    <a:pt x="2085742" y="379118"/>
                    <a:pt x="2093079" y="367681"/>
                  </a:cubicBezTo>
                  <a:cubicBezTo>
                    <a:pt x="2095725" y="363584"/>
                    <a:pt x="2098284" y="359488"/>
                    <a:pt x="2100844" y="355391"/>
                  </a:cubicBezTo>
                  <a:cubicBezTo>
                    <a:pt x="2100844" y="355391"/>
                    <a:pt x="2100673" y="355135"/>
                    <a:pt x="2100587" y="355220"/>
                  </a:cubicBezTo>
                  <a:cubicBezTo>
                    <a:pt x="2097602" y="358976"/>
                    <a:pt x="2094530" y="362731"/>
                    <a:pt x="2091459" y="366401"/>
                  </a:cubicBezTo>
                  <a:cubicBezTo>
                    <a:pt x="2082756" y="376813"/>
                    <a:pt x="2073627" y="386799"/>
                    <a:pt x="2064669" y="396956"/>
                  </a:cubicBezTo>
                  <a:lnTo>
                    <a:pt x="2064669" y="396956"/>
                  </a:lnTo>
                  <a:cubicBezTo>
                    <a:pt x="2064669" y="396956"/>
                    <a:pt x="2064669" y="396956"/>
                    <a:pt x="2064669" y="396956"/>
                  </a:cubicBezTo>
                  <a:lnTo>
                    <a:pt x="2064669" y="396956"/>
                  </a:lnTo>
                  <a:cubicBezTo>
                    <a:pt x="2064669" y="396956"/>
                    <a:pt x="2064669" y="396956"/>
                    <a:pt x="2064669" y="396956"/>
                  </a:cubicBezTo>
                  <a:lnTo>
                    <a:pt x="2061001" y="401821"/>
                  </a:lnTo>
                  <a:cubicBezTo>
                    <a:pt x="2059038" y="399175"/>
                    <a:pt x="2056905" y="396700"/>
                    <a:pt x="2054687" y="394225"/>
                  </a:cubicBezTo>
                  <a:cubicBezTo>
                    <a:pt x="2059038" y="389787"/>
                    <a:pt x="2063304" y="385263"/>
                    <a:pt x="2067399" y="380569"/>
                  </a:cubicBezTo>
                  <a:lnTo>
                    <a:pt x="2067399" y="380569"/>
                  </a:lnTo>
                  <a:cubicBezTo>
                    <a:pt x="2067399" y="380569"/>
                    <a:pt x="2067399" y="380569"/>
                    <a:pt x="2067399" y="380569"/>
                  </a:cubicBezTo>
                  <a:lnTo>
                    <a:pt x="2067399" y="380569"/>
                  </a:lnTo>
                  <a:cubicBezTo>
                    <a:pt x="2067399" y="380569"/>
                    <a:pt x="2067399" y="380569"/>
                    <a:pt x="2067399" y="380569"/>
                  </a:cubicBezTo>
                  <a:cubicBezTo>
                    <a:pt x="2074907" y="370327"/>
                    <a:pt x="2081733" y="359488"/>
                    <a:pt x="2088131" y="348563"/>
                  </a:cubicBezTo>
                  <a:cubicBezTo>
                    <a:pt x="2090435" y="344637"/>
                    <a:pt x="2092738" y="340796"/>
                    <a:pt x="2094957" y="336870"/>
                  </a:cubicBezTo>
                  <a:cubicBezTo>
                    <a:pt x="2094957" y="336870"/>
                    <a:pt x="2094700" y="336700"/>
                    <a:pt x="2094700" y="336700"/>
                  </a:cubicBezTo>
                  <a:cubicBezTo>
                    <a:pt x="2091971" y="340284"/>
                    <a:pt x="2089241" y="343869"/>
                    <a:pt x="2086510" y="347368"/>
                  </a:cubicBezTo>
                  <a:cubicBezTo>
                    <a:pt x="2078576" y="357269"/>
                    <a:pt x="2070214" y="366657"/>
                    <a:pt x="2062024" y="376131"/>
                  </a:cubicBezTo>
                  <a:lnTo>
                    <a:pt x="2062024" y="376131"/>
                  </a:lnTo>
                  <a:cubicBezTo>
                    <a:pt x="2062024" y="376131"/>
                    <a:pt x="2062024" y="376131"/>
                    <a:pt x="2062024" y="376131"/>
                  </a:cubicBezTo>
                  <a:lnTo>
                    <a:pt x="2062024" y="376131"/>
                  </a:lnTo>
                  <a:cubicBezTo>
                    <a:pt x="2062024" y="376131"/>
                    <a:pt x="2062024" y="376131"/>
                    <a:pt x="2062024" y="376131"/>
                  </a:cubicBezTo>
                  <a:cubicBezTo>
                    <a:pt x="2058526" y="380910"/>
                    <a:pt x="2054943" y="385690"/>
                    <a:pt x="2051445" y="390469"/>
                  </a:cubicBezTo>
                  <a:cubicBezTo>
                    <a:pt x="2049056" y="387909"/>
                    <a:pt x="2046497" y="385519"/>
                    <a:pt x="2043852" y="383044"/>
                  </a:cubicBezTo>
                  <a:cubicBezTo>
                    <a:pt x="2046667" y="380740"/>
                    <a:pt x="2049397" y="378350"/>
                    <a:pt x="2051957" y="375789"/>
                  </a:cubicBezTo>
                  <a:lnTo>
                    <a:pt x="2051957" y="375789"/>
                  </a:lnTo>
                  <a:cubicBezTo>
                    <a:pt x="2051957" y="375789"/>
                    <a:pt x="2051957" y="375789"/>
                    <a:pt x="2051957" y="375789"/>
                  </a:cubicBezTo>
                  <a:lnTo>
                    <a:pt x="2051957" y="375789"/>
                  </a:lnTo>
                  <a:cubicBezTo>
                    <a:pt x="2051957" y="375789"/>
                    <a:pt x="2051957" y="375789"/>
                    <a:pt x="2051957" y="375789"/>
                  </a:cubicBezTo>
                  <a:cubicBezTo>
                    <a:pt x="2057588" y="368876"/>
                    <a:pt x="2062451" y="361451"/>
                    <a:pt x="2066972" y="353855"/>
                  </a:cubicBezTo>
                  <a:cubicBezTo>
                    <a:pt x="2068593" y="351209"/>
                    <a:pt x="2070214" y="348478"/>
                    <a:pt x="2071750" y="345747"/>
                  </a:cubicBezTo>
                  <a:cubicBezTo>
                    <a:pt x="2071750" y="345747"/>
                    <a:pt x="2071494" y="345576"/>
                    <a:pt x="2071494" y="345576"/>
                  </a:cubicBezTo>
                  <a:cubicBezTo>
                    <a:pt x="2069447" y="347966"/>
                    <a:pt x="2067399" y="350270"/>
                    <a:pt x="2065351" y="352574"/>
                  </a:cubicBezTo>
                  <a:cubicBezTo>
                    <a:pt x="2059380" y="358976"/>
                    <a:pt x="2053066" y="365036"/>
                    <a:pt x="2046838" y="371010"/>
                  </a:cubicBezTo>
                  <a:lnTo>
                    <a:pt x="2046838" y="371010"/>
                  </a:lnTo>
                  <a:cubicBezTo>
                    <a:pt x="2046838" y="371010"/>
                    <a:pt x="2046838" y="371010"/>
                    <a:pt x="2046838" y="371010"/>
                  </a:cubicBezTo>
                  <a:lnTo>
                    <a:pt x="2046838" y="371010"/>
                  </a:lnTo>
                  <a:cubicBezTo>
                    <a:pt x="2046838" y="371010"/>
                    <a:pt x="2046838" y="371010"/>
                    <a:pt x="2046838" y="371010"/>
                  </a:cubicBezTo>
                  <a:cubicBezTo>
                    <a:pt x="2044534" y="373826"/>
                    <a:pt x="2042231" y="376643"/>
                    <a:pt x="2039927" y="379459"/>
                  </a:cubicBezTo>
                  <a:cubicBezTo>
                    <a:pt x="2039500" y="379118"/>
                    <a:pt x="2039159" y="378776"/>
                    <a:pt x="2038732" y="378435"/>
                  </a:cubicBezTo>
                  <a:cubicBezTo>
                    <a:pt x="2037538" y="377411"/>
                    <a:pt x="2036258" y="376472"/>
                    <a:pt x="2035064" y="375533"/>
                  </a:cubicBezTo>
                  <a:cubicBezTo>
                    <a:pt x="2036856" y="373741"/>
                    <a:pt x="2038562" y="371863"/>
                    <a:pt x="2040269" y="369986"/>
                  </a:cubicBezTo>
                  <a:lnTo>
                    <a:pt x="2040269" y="369986"/>
                  </a:lnTo>
                  <a:cubicBezTo>
                    <a:pt x="2040269" y="369986"/>
                    <a:pt x="2040269" y="369986"/>
                    <a:pt x="2040269" y="369986"/>
                  </a:cubicBezTo>
                  <a:lnTo>
                    <a:pt x="2040269" y="369986"/>
                  </a:lnTo>
                  <a:cubicBezTo>
                    <a:pt x="2040269" y="369986"/>
                    <a:pt x="2040269" y="369986"/>
                    <a:pt x="2040269" y="369986"/>
                  </a:cubicBezTo>
                  <a:cubicBezTo>
                    <a:pt x="2045899" y="362048"/>
                    <a:pt x="2051018" y="353684"/>
                    <a:pt x="2055967" y="345320"/>
                  </a:cubicBezTo>
                  <a:lnTo>
                    <a:pt x="2061256" y="336358"/>
                  </a:lnTo>
                  <a:cubicBezTo>
                    <a:pt x="2061256" y="336358"/>
                    <a:pt x="2061001" y="336188"/>
                    <a:pt x="2061001" y="336188"/>
                  </a:cubicBezTo>
                  <a:lnTo>
                    <a:pt x="2054346" y="344040"/>
                  </a:lnTo>
                  <a:cubicBezTo>
                    <a:pt x="2047947" y="351294"/>
                    <a:pt x="2041292" y="358378"/>
                    <a:pt x="2034894" y="365548"/>
                  </a:cubicBezTo>
                  <a:lnTo>
                    <a:pt x="2034894" y="365548"/>
                  </a:lnTo>
                  <a:cubicBezTo>
                    <a:pt x="2034894" y="365548"/>
                    <a:pt x="2034894" y="365548"/>
                    <a:pt x="2034894" y="365548"/>
                  </a:cubicBezTo>
                  <a:lnTo>
                    <a:pt x="2034894" y="365548"/>
                  </a:lnTo>
                  <a:cubicBezTo>
                    <a:pt x="2034894" y="365548"/>
                    <a:pt x="2034894" y="365548"/>
                    <a:pt x="2034894" y="365548"/>
                  </a:cubicBezTo>
                  <a:cubicBezTo>
                    <a:pt x="2033443" y="367681"/>
                    <a:pt x="2031907" y="369730"/>
                    <a:pt x="2030457" y="371863"/>
                  </a:cubicBezTo>
                  <a:cubicBezTo>
                    <a:pt x="2027897" y="369986"/>
                    <a:pt x="2025338" y="368279"/>
                    <a:pt x="2022778" y="366657"/>
                  </a:cubicBezTo>
                  <a:cubicBezTo>
                    <a:pt x="2025253" y="364779"/>
                    <a:pt x="2027727" y="362816"/>
                    <a:pt x="2030030" y="360768"/>
                  </a:cubicBezTo>
                  <a:cubicBezTo>
                    <a:pt x="2030030" y="360768"/>
                    <a:pt x="2030030" y="360768"/>
                    <a:pt x="2030030" y="360768"/>
                  </a:cubicBezTo>
                  <a:cubicBezTo>
                    <a:pt x="2030030" y="360768"/>
                    <a:pt x="2030030" y="360768"/>
                    <a:pt x="2030030" y="360768"/>
                  </a:cubicBezTo>
                  <a:cubicBezTo>
                    <a:pt x="2030030" y="360768"/>
                    <a:pt x="2030030" y="360768"/>
                    <a:pt x="2030030" y="360768"/>
                  </a:cubicBezTo>
                  <a:cubicBezTo>
                    <a:pt x="2030030" y="360768"/>
                    <a:pt x="2030030" y="360768"/>
                    <a:pt x="2030030" y="360768"/>
                  </a:cubicBezTo>
                  <a:cubicBezTo>
                    <a:pt x="2032675" y="356927"/>
                    <a:pt x="2034978" y="352745"/>
                    <a:pt x="2037453" y="348734"/>
                  </a:cubicBezTo>
                  <a:lnTo>
                    <a:pt x="2040098" y="344467"/>
                  </a:lnTo>
                  <a:cubicBezTo>
                    <a:pt x="2040098" y="344467"/>
                    <a:pt x="2039927" y="344296"/>
                    <a:pt x="2039842" y="344296"/>
                  </a:cubicBezTo>
                  <a:lnTo>
                    <a:pt x="2035917" y="347453"/>
                  </a:lnTo>
                  <a:cubicBezTo>
                    <a:pt x="2032163" y="350356"/>
                    <a:pt x="2028324" y="353087"/>
                    <a:pt x="2024826" y="356244"/>
                  </a:cubicBezTo>
                  <a:cubicBezTo>
                    <a:pt x="2024826" y="356244"/>
                    <a:pt x="2024826" y="356244"/>
                    <a:pt x="2024826" y="356244"/>
                  </a:cubicBezTo>
                  <a:cubicBezTo>
                    <a:pt x="2024826" y="356244"/>
                    <a:pt x="2024826" y="356244"/>
                    <a:pt x="2024826" y="356244"/>
                  </a:cubicBezTo>
                  <a:cubicBezTo>
                    <a:pt x="2024826" y="356244"/>
                    <a:pt x="2024826" y="356244"/>
                    <a:pt x="2024826" y="356244"/>
                  </a:cubicBezTo>
                  <a:cubicBezTo>
                    <a:pt x="2024826" y="356244"/>
                    <a:pt x="2024826" y="356244"/>
                    <a:pt x="2024826" y="356244"/>
                  </a:cubicBezTo>
                  <a:cubicBezTo>
                    <a:pt x="2022949" y="358976"/>
                    <a:pt x="2021242" y="361792"/>
                    <a:pt x="2019536" y="364694"/>
                  </a:cubicBezTo>
                  <a:cubicBezTo>
                    <a:pt x="2015612" y="362304"/>
                    <a:pt x="2011516" y="360171"/>
                    <a:pt x="2007507" y="358207"/>
                  </a:cubicBezTo>
                  <a:cubicBezTo>
                    <a:pt x="2007507" y="358037"/>
                    <a:pt x="2007677" y="357866"/>
                    <a:pt x="2007762" y="357610"/>
                  </a:cubicBezTo>
                  <a:lnTo>
                    <a:pt x="2009981" y="352916"/>
                  </a:lnTo>
                  <a:cubicBezTo>
                    <a:pt x="2009981" y="352916"/>
                    <a:pt x="2009725" y="352745"/>
                    <a:pt x="2009725" y="352745"/>
                  </a:cubicBezTo>
                  <a:lnTo>
                    <a:pt x="2006142" y="356415"/>
                  </a:lnTo>
                  <a:cubicBezTo>
                    <a:pt x="2006142" y="356415"/>
                    <a:pt x="2005629" y="356927"/>
                    <a:pt x="2005374" y="357183"/>
                  </a:cubicBezTo>
                  <a:cubicBezTo>
                    <a:pt x="1980631" y="345832"/>
                    <a:pt x="1953842" y="342589"/>
                    <a:pt x="1924834" y="349246"/>
                  </a:cubicBezTo>
                  <a:cubicBezTo>
                    <a:pt x="1918606" y="340114"/>
                    <a:pt x="1905297" y="300853"/>
                    <a:pt x="1903334" y="286600"/>
                  </a:cubicBezTo>
                  <a:cubicBezTo>
                    <a:pt x="1968858" y="263983"/>
                    <a:pt x="2034467" y="241707"/>
                    <a:pt x="2100417" y="220028"/>
                  </a:cubicBezTo>
                  <a:close/>
                  <a:moveTo>
                    <a:pt x="1221393" y="321508"/>
                  </a:moveTo>
                  <a:cubicBezTo>
                    <a:pt x="1263114" y="308962"/>
                    <a:pt x="1304834" y="296671"/>
                    <a:pt x="1346724" y="284808"/>
                  </a:cubicBezTo>
                  <a:cubicBezTo>
                    <a:pt x="1321300" y="294879"/>
                    <a:pt x="1296131" y="305548"/>
                    <a:pt x="1271134" y="316557"/>
                  </a:cubicBezTo>
                  <a:cubicBezTo>
                    <a:pt x="1261152" y="320910"/>
                    <a:pt x="1251169" y="325348"/>
                    <a:pt x="1241272" y="329872"/>
                  </a:cubicBezTo>
                  <a:cubicBezTo>
                    <a:pt x="1241187" y="329872"/>
                    <a:pt x="1241272" y="330213"/>
                    <a:pt x="1241358" y="330128"/>
                  </a:cubicBezTo>
                  <a:cubicBezTo>
                    <a:pt x="1251425" y="326202"/>
                    <a:pt x="1261578" y="322361"/>
                    <a:pt x="1271645" y="318520"/>
                  </a:cubicBezTo>
                  <a:cubicBezTo>
                    <a:pt x="1300226" y="307852"/>
                    <a:pt x="1328978" y="297866"/>
                    <a:pt x="1357816" y="287880"/>
                  </a:cubicBezTo>
                  <a:lnTo>
                    <a:pt x="1357816" y="287880"/>
                  </a:lnTo>
                  <a:cubicBezTo>
                    <a:pt x="1357816" y="287880"/>
                    <a:pt x="1357986" y="287880"/>
                    <a:pt x="1357986" y="287880"/>
                  </a:cubicBezTo>
                  <a:lnTo>
                    <a:pt x="1358243" y="287880"/>
                  </a:lnTo>
                  <a:cubicBezTo>
                    <a:pt x="1358243" y="287880"/>
                    <a:pt x="1358243" y="287880"/>
                    <a:pt x="1358243" y="287880"/>
                  </a:cubicBezTo>
                  <a:cubicBezTo>
                    <a:pt x="1377609" y="280370"/>
                    <a:pt x="1396976" y="272944"/>
                    <a:pt x="1416514" y="265690"/>
                  </a:cubicBezTo>
                  <a:cubicBezTo>
                    <a:pt x="1428288" y="262532"/>
                    <a:pt x="1439976" y="259374"/>
                    <a:pt x="1451835" y="256301"/>
                  </a:cubicBezTo>
                  <a:cubicBezTo>
                    <a:pt x="1497992" y="244267"/>
                    <a:pt x="1544234" y="232233"/>
                    <a:pt x="1590305" y="219943"/>
                  </a:cubicBezTo>
                  <a:cubicBezTo>
                    <a:pt x="1578446" y="224296"/>
                    <a:pt x="1566587" y="228819"/>
                    <a:pt x="1554813" y="233343"/>
                  </a:cubicBezTo>
                  <a:cubicBezTo>
                    <a:pt x="1533058" y="241792"/>
                    <a:pt x="1511472" y="250498"/>
                    <a:pt x="1489972" y="259374"/>
                  </a:cubicBezTo>
                  <a:lnTo>
                    <a:pt x="1467107" y="268933"/>
                  </a:lnTo>
                  <a:lnTo>
                    <a:pt x="1444327" y="278663"/>
                  </a:lnTo>
                  <a:cubicBezTo>
                    <a:pt x="1444327" y="278663"/>
                    <a:pt x="1444327" y="279004"/>
                    <a:pt x="1444413" y="278919"/>
                  </a:cubicBezTo>
                  <a:cubicBezTo>
                    <a:pt x="1459941" y="272944"/>
                    <a:pt x="1475468" y="266970"/>
                    <a:pt x="1490996" y="261166"/>
                  </a:cubicBezTo>
                  <a:cubicBezTo>
                    <a:pt x="1512837" y="253144"/>
                    <a:pt x="1534764" y="245377"/>
                    <a:pt x="1556690" y="237695"/>
                  </a:cubicBezTo>
                  <a:cubicBezTo>
                    <a:pt x="1578702" y="230099"/>
                    <a:pt x="1600714" y="222760"/>
                    <a:pt x="1622811" y="215505"/>
                  </a:cubicBezTo>
                  <a:lnTo>
                    <a:pt x="1622811" y="215505"/>
                  </a:lnTo>
                  <a:cubicBezTo>
                    <a:pt x="1622811" y="215505"/>
                    <a:pt x="1622896" y="215505"/>
                    <a:pt x="1622896" y="215505"/>
                  </a:cubicBezTo>
                  <a:lnTo>
                    <a:pt x="1622982" y="215505"/>
                  </a:lnTo>
                  <a:cubicBezTo>
                    <a:pt x="1622982" y="215505"/>
                    <a:pt x="1622982" y="215505"/>
                    <a:pt x="1622982" y="215505"/>
                  </a:cubicBezTo>
                  <a:cubicBezTo>
                    <a:pt x="1642605" y="208592"/>
                    <a:pt x="1662227" y="201764"/>
                    <a:pt x="1681936" y="195107"/>
                  </a:cubicBezTo>
                  <a:cubicBezTo>
                    <a:pt x="1709323" y="187511"/>
                    <a:pt x="1736710" y="179744"/>
                    <a:pt x="1764011" y="171806"/>
                  </a:cubicBezTo>
                  <a:cubicBezTo>
                    <a:pt x="1786962" y="165064"/>
                    <a:pt x="1810339" y="159943"/>
                    <a:pt x="1833545" y="154310"/>
                  </a:cubicBezTo>
                  <a:cubicBezTo>
                    <a:pt x="1837810" y="153286"/>
                    <a:pt x="1842247" y="153030"/>
                    <a:pt x="1848305" y="152176"/>
                  </a:cubicBezTo>
                  <a:cubicBezTo>
                    <a:pt x="1854704" y="166259"/>
                    <a:pt x="1859822" y="179317"/>
                    <a:pt x="1862979" y="193144"/>
                  </a:cubicBezTo>
                  <a:cubicBezTo>
                    <a:pt x="1865283" y="203386"/>
                    <a:pt x="1867501" y="213713"/>
                    <a:pt x="1869719" y="224040"/>
                  </a:cubicBezTo>
                  <a:cubicBezTo>
                    <a:pt x="1877995" y="262959"/>
                    <a:pt x="1889939" y="300853"/>
                    <a:pt x="1900945" y="339090"/>
                  </a:cubicBezTo>
                  <a:cubicBezTo>
                    <a:pt x="1902396" y="344125"/>
                    <a:pt x="1903761" y="349161"/>
                    <a:pt x="1905382" y="354964"/>
                  </a:cubicBezTo>
                  <a:cubicBezTo>
                    <a:pt x="1901543" y="357013"/>
                    <a:pt x="1898130" y="358890"/>
                    <a:pt x="1894632" y="360683"/>
                  </a:cubicBezTo>
                  <a:cubicBezTo>
                    <a:pt x="1883711" y="366401"/>
                    <a:pt x="1873729" y="372973"/>
                    <a:pt x="1864856" y="380484"/>
                  </a:cubicBezTo>
                  <a:cubicBezTo>
                    <a:pt x="1866392" y="377838"/>
                    <a:pt x="1867928" y="375192"/>
                    <a:pt x="1869549" y="372546"/>
                  </a:cubicBezTo>
                  <a:cubicBezTo>
                    <a:pt x="1869549" y="372461"/>
                    <a:pt x="1869378" y="372290"/>
                    <a:pt x="1869293" y="372375"/>
                  </a:cubicBezTo>
                  <a:cubicBezTo>
                    <a:pt x="1866818" y="375875"/>
                    <a:pt x="1864429" y="379374"/>
                    <a:pt x="1862041" y="382958"/>
                  </a:cubicBezTo>
                  <a:cubicBezTo>
                    <a:pt x="1847622" y="395761"/>
                    <a:pt x="1836189" y="411294"/>
                    <a:pt x="1828340" y="429730"/>
                  </a:cubicBezTo>
                  <a:lnTo>
                    <a:pt x="1817846" y="431607"/>
                  </a:lnTo>
                  <a:cubicBezTo>
                    <a:pt x="1806414" y="433570"/>
                    <a:pt x="1794982" y="435619"/>
                    <a:pt x="1783634" y="438094"/>
                  </a:cubicBezTo>
                  <a:lnTo>
                    <a:pt x="1783634" y="438094"/>
                  </a:lnTo>
                  <a:cubicBezTo>
                    <a:pt x="1783634" y="438094"/>
                    <a:pt x="1783634" y="438094"/>
                    <a:pt x="1783634" y="438094"/>
                  </a:cubicBezTo>
                  <a:lnTo>
                    <a:pt x="1783634" y="438094"/>
                  </a:lnTo>
                  <a:cubicBezTo>
                    <a:pt x="1783634" y="438094"/>
                    <a:pt x="1783634" y="438094"/>
                    <a:pt x="1783634" y="438094"/>
                  </a:cubicBezTo>
                  <a:cubicBezTo>
                    <a:pt x="1772458" y="441252"/>
                    <a:pt x="1761451" y="444922"/>
                    <a:pt x="1750446" y="448591"/>
                  </a:cubicBezTo>
                  <a:lnTo>
                    <a:pt x="1738757" y="452518"/>
                  </a:lnTo>
                  <a:cubicBezTo>
                    <a:pt x="1738757" y="452518"/>
                    <a:pt x="1738757" y="452688"/>
                    <a:pt x="1738757" y="452688"/>
                  </a:cubicBezTo>
                  <a:lnTo>
                    <a:pt x="1750872" y="449872"/>
                  </a:lnTo>
                  <a:cubicBezTo>
                    <a:pt x="1762219" y="447482"/>
                    <a:pt x="1773481" y="445007"/>
                    <a:pt x="1784829" y="442617"/>
                  </a:cubicBezTo>
                  <a:lnTo>
                    <a:pt x="1784829" y="442617"/>
                  </a:lnTo>
                  <a:cubicBezTo>
                    <a:pt x="1784829" y="442617"/>
                    <a:pt x="1784829" y="442617"/>
                    <a:pt x="1784829" y="442617"/>
                  </a:cubicBezTo>
                  <a:lnTo>
                    <a:pt x="1784829" y="442617"/>
                  </a:lnTo>
                  <a:cubicBezTo>
                    <a:pt x="1784829" y="442617"/>
                    <a:pt x="1784829" y="442617"/>
                    <a:pt x="1784829" y="442617"/>
                  </a:cubicBezTo>
                  <a:cubicBezTo>
                    <a:pt x="1795920" y="439374"/>
                    <a:pt x="1807096" y="436131"/>
                    <a:pt x="1818188" y="432887"/>
                  </a:cubicBezTo>
                  <a:lnTo>
                    <a:pt x="1828255" y="430156"/>
                  </a:lnTo>
                  <a:cubicBezTo>
                    <a:pt x="1827146" y="432802"/>
                    <a:pt x="1826037" y="435533"/>
                    <a:pt x="1825013" y="438350"/>
                  </a:cubicBezTo>
                  <a:cubicBezTo>
                    <a:pt x="1824074" y="440996"/>
                    <a:pt x="1823306" y="443641"/>
                    <a:pt x="1822539" y="446287"/>
                  </a:cubicBezTo>
                  <a:cubicBezTo>
                    <a:pt x="1821685" y="447823"/>
                    <a:pt x="1820832" y="449274"/>
                    <a:pt x="1819979" y="450811"/>
                  </a:cubicBezTo>
                  <a:cubicBezTo>
                    <a:pt x="1799077" y="455419"/>
                    <a:pt x="1778088" y="459772"/>
                    <a:pt x="1757101" y="464125"/>
                  </a:cubicBezTo>
                  <a:lnTo>
                    <a:pt x="1757101" y="464125"/>
                  </a:lnTo>
                  <a:cubicBezTo>
                    <a:pt x="1757101" y="464125"/>
                    <a:pt x="1756930" y="464125"/>
                    <a:pt x="1756930" y="464125"/>
                  </a:cubicBezTo>
                  <a:lnTo>
                    <a:pt x="1756759" y="464125"/>
                  </a:lnTo>
                  <a:cubicBezTo>
                    <a:pt x="1756759" y="464125"/>
                    <a:pt x="1756759" y="464125"/>
                    <a:pt x="1756759" y="464125"/>
                  </a:cubicBezTo>
                  <a:cubicBezTo>
                    <a:pt x="1728263" y="470697"/>
                    <a:pt x="1699682" y="477269"/>
                    <a:pt x="1671015" y="483243"/>
                  </a:cubicBezTo>
                  <a:lnTo>
                    <a:pt x="1659071" y="485633"/>
                  </a:lnTo>
                  <a:cubicBezTo>
                    <a:pt x="1621446" y="471806"/>
                    <a:pt x="1582541" y="468478"/>
                    <a:pt x="1542528" y="473769"/>
                  </a:cubicBezTo>
                  <a:cubicBezTo>
                    <a:pt x="1527512" y="475818"/>
                    <a:pt x="1513264" y="480085"/>
                    <a:pt x="1499443" y="486145"/>
                  </a:cubicBezTo>
                  <a:cubicBezTo>
                    <a:pt x="1455163" y="505860"/>
                    <a:pt x="1418477" y="534452"/>
                    <a:pt x="1388359" y="570298"/>
                  </a:cubicBezTo>
                  <a:lnTo>
                    <a:pt x="1383155" y="573542"/>
                  </a:lnTo>
                  <a:cubicBezTo>
                    <a:pt x="1367201" y="583613"/>
                    <a:pt x="1351247" y="593684"/>
                    <a:pt x="1335463" y="604182"/>
                  </a:cubicBezTo>
                  <a:lnTo>
                    <a:pt x="1313195" y="609388"/>
                  </a:lnTo>
                  <a:cubicBezTo>
                    <a:pt x="1303127" y="611692"/>
                    <a:pt x="1292975" y="613826"/>
                    <a:pt x="1282822" y="616045"/>
                  </a:cubicBezTo>
                  <a:cubicBezTo>
                    <a:pt x="1299629" y="603414"/>
                    <a:pt x="1316608" y="591038"/>
                    <a:pt x="1333586" y="578663"/>
                  </a:cubicBezTo>
                  <a:lnTo>
                    <a:pt x="1333586" y="578663"/>
                  </a:lnTo>
                  <a:cubicBezTo>
                    <a:pt x="1333586" y="578663"/>
                    <a:pt x="1333586" y="578663"/>
                    <a:pt x="1333586" y="578663"/>
                  </a:cubicBezTo>
                  <a:lnTo>
                    <a:pt x="1333586" y="578663"/>
                  </a:lnTo>
                  <a:cubicBezTo>
                    <a:pt x="1333586" y="578663"/>
                    <a:pt x="1333586" y="578663"/>
                    <a:pt x="1333586" y="578663"/>
                  </a:cubicBezTo>
                  <a:cubicBezTo>
                    <a:pt x="1352697" y="563983"/>
                    <a:pt x="1371808" y="549388"/>
                    <a:pt x="1391260" y="535220"/>
                  </a:cubicBezTo>
                  <a:cubicBezTo>
                    <a:pt x="1398256" y="530185"/>
                    <a:pt x="1405252" y="525149"/>
                    <a:pt x="1412248" y="520199"/>
                  </a:cubicBezTo>
                  <a:cubicBezTo>
                    <a:pt x="1412333" y="520199"/>
                    <a:pt x="1412248" y="519943"/>
                    <a:pt x="1412163" y="520028"/>
                  </a:cubicBezTo>
                  <a:cubicBezTo>
                    <a:pt x="1404996" y="524637"/>
                    <a:pt x="1397829" y="529331"/>
                    <a:pt x="1390663" y="534025"/>
                  </a:cubicBezTo>
                  <a:cubicBezTo>
                    <a:pt x="1370528" y="547254"/>
                    <a:pt x="1350478" y="560739"/>
                    <a:pt x="1330941" y="574822"/>
                  </a:cubicBezTo>
                  <a:lnTo>
                    <a:pt x="1330941" y="574822"/>
                  </a:lnTo>
                  <a:cubicBezTo>
                    <a:pt x="1330941" y="574822"/>
                    <a:pt x="1330770" y="574907"/>
                    <a:pt x="1330770" y="574907"/>
                  </a:cubicBezTo>
                  <a:lnTo>
                    <a:pt x="1330599" y="574907"/>
                  </a:lnTo>
                  <a:cubicBezTo>
                    <a:pt x="1330599" y="574907"/>
                    <a:pt x="1330599" y="574993"/>
                    <a:pt x="1330599" y="574993"/>
                  </a:cubicBezTo>
                  <a:cubicBezTo>
                    <a:pt x="1313024" y="588563"/>
                    <a:pt x="1295790" y="602560"/>
                    <a:pt x="1278812" y="616813"/>
                  </a:cubicBezTo>
                  <a:cubicBezTo>
                    <a:pt x="1263711" y="620056"/>
                    <a:pt x="1248610" y="623300"/>
                    <a:pt x="1233594" y="626628"/>
                  </a:cubicBezTo>
                  <a:lnTo>
                    <a:pt x="1233594" y="626628"/>
                  </a:lnTo>
                  <a:cubicBezTo>
                    <a:pt x="1233594" y="626628"/>
                    <a:pt x="1233423" y="626628"/>
                    <a:pt x="1233423" y="626628"/>
                  </a:cubicBezTo>
                  <a:lnTo>
                    <a:pt x="1233253" y="626628"/>
                  </a:lnTo>
                  <a:cubicBezTo>
                    <a:pt x="1233253" y="626628"/>
                    <a:pt x="1233253" y="626628"/>
                    <a:pt x="1233253" y="626628"/>
                  </a:cubicBezTo>
                  <a:cubicBezTo>
                    <a:pt x="1207060" y="633456"/>
                    <a:pt x="1180868" y="640455"/>
                    <a:pt x="1154505" y="647112"/>
                  </a:cubicBezTo>
                  <a:lnTo>
                    <a:pt x="1126435" y="654025"/>
                  </a:lnTo>
                  <a:cubicBezTo>
                    <a:pt x="1126435" y="654025"/>
                    <a:pt x="1126435" y="654367"/>
                    <a:pt x="1126435" y="654281"/>
                  </a:cubicBezTo>
                  <a:lnTo>
                    <a:pt x="1155017" y="649075"/>
                  </a:lnTo>
                  <a:cubicBezTo>
                    <a:pt x="1181721" y="644210"/>
                    <a:pt x="1208340" y="639175"/>
                    <a:pt x="1234874" y="633371"/>
                  </a:cubicBezTo>
                  <a:lnTo>
                    <a:pt x="1234874" y="633371"/>
                  </a:lnTo>
                  <a:cubicBezTo>
                    <a:pt x="1234874" y="633371"/>
                    <a:pt x="1234874" y="633371"/>
                    <a:pt x="1234874" y="633371"/>
                  </a:cubicBezTo>
                  <a:lnTo>
                    <a:pt x="1234874" y="633371"/>
                  </a:lnTo>
                  <a:cubicBezTo>
                    <a:pt x="1246733" y="630298"/>
                    <a:pt x="1258592" y="626970"/>
                    <a:pt x="1270451" y="623641"/>
                  </a:cubicBezTo>
                  <a:cubicBezTo>
                    <a:pt x="1265502" y="627823"/>
                    <a:pt x="1260469" y="632091"/>
                    <a:pt x="1255520" y="636358"/>
                  </a:cubicBezTo>
                  <a:lnTo>
                    <a:pt x="1252193" y="636956"/>
                  </a:lnTo>
                  <a:cubicBezTo>
                    <a:pt x="1235386" y="639772"/>
                    <a:pt x="1218578" y="642503"/>
                    <a:pt x="1201856" y="645661"/>
                  </a:cubicBezTo>
                  <a:cubicBezTo>
                    <a:pt x="1201856" y="645661"/>
                    <a:pt x="1201856" y="645661"/>
                    <a:pt x="1201856" y="645661"/>
                  </a:cubicBezTo>
                  <a:cubicBezTo>
                    <a:pt x="1201856" y="645661"/>
                    <a:pt x="1201856" y="645661"/>
                    <a:pt x="1201771" y="645661"/>
                  </a:cubicBezTo>
                  <a:cubicBezTo>
                    <a:pt x="1201771" y="645661"/>
                    <a:pt x="1201771" y="645661"/>
                    <a:pt x="1201685" y="645661"/>
                  </a:cubicBezTo>
                  <a:cubicBezTo>
                    <a:pt x="1201685" y="645661"/>
                    <a:pt x="1201685" y="645661"/>
                    <a:pt x="1201685" y="645661"/>
                  </a:cubicBezTo>
                  <a:cubicBezTo>
                    <a:pt x="1185219" y="649928"/>
                    <a:pt x="1168753" y="654623"/>
                    <a:pt x="1152372" y="659231"/>
                  </a:cubicBezTo>
                  <a:lnTo>
                    <a:pt x="1134882" y="664011"/>
                  </a:lnTo>
                  <a:cubicBezTo>
                    <a:pt x="1134882" y="664011"/>
                    <a:pt x="1134882" y="664352"/>
                    <a:pt x="1134882" y="664267"/>
                  </a:cubicBezTo>
                  <a:lnTo>
                    <a:pt x="1152884" y="661109"/>
                  </a:lnTo>
                  <a:cubicBezTo>
                    <a:pt x="1169691" y="658293"/>
                    <a:pt x="1186499" y="655561"/>
                    <a:pt x="1203221" y="652404"/>
                  </a:cubicBezTo>
                  <a:cubicBezTo>
                    <a:pt x="1203221" y="652404"/>
                    <a:pt x="1203221" y="652404"/>
                    <a:pt x="1203221" y="652404"/>
                  </a:cubicBezTo>
                  <a:lnTo>
                    <a:pt x="1203221" y="652404"/>
                  </a:lnTo>
                  <a:cubicBezTo>
                    <a:pt x="1203221" y="652404"/>
                    <a:pt x="1203221" y="652404"/>
                    <a:pt x="1203221" y="652404"/>
                  </a:cubicBezTo>
                  <a:cubicBezTo>
                    <a:pt x="1203221" y="652404"/>
                    <a:pt x="1203221" y="652404"/>
                    <a:pt x="1203221" y="652404"/>
                  </a:cubicBezTo>
                  <a:cubicBezTo>
                    <a:pt x="1219687" y="648222"/>
                    <a:pt x="1236068" y="643442"/>
                    <a:pt x="1252534" y="638833"/>
                  </a:cubicBezTo>
                  <a:lnTo>
                    <a:pt x="1270110" y="633968"/>
                  </a:lnTo>
                  <a:cubicBezTo>
                    <a:pt x="1270110" y="633968"/>
                    <a:pt x="1270110" y="633627"/>
                    <a:pt x="1270110" y="633712"/>
                  </a:cubicBezTo>
                  <a:lnTo>
                    <a:pt x="1256032" y="636187"/>
                  </a:lnTo>
                  <a:cubicBezTo>
                    <a:pt x="1261749" y="631664"/>
                    <a:pt x="1267550" y="627226"/>
                    <a:pt x="1273352" y="622788"/>
                  </a:cubicBezTo>
                  <a:cubicBezTo>
                    <a:pt x="1286661" y="619032"/>
                    <a:pt x="1299971" y="615106"/>
                    <a:pt x="1313280" y="611180"/>
                  </a:cubicBezTo>
                  <a:lnTo>
                    <a:pt x="1333330" y="605206"/>
                  </a:lnTo>
                  <a:cubicBezTo>
                    <a:pt x="1331965" y="606145"/>
                    <a:pt x="1330599" y="606998"/>
                    <a:pt x="1329235" y="607937"/>
                  </a:cubicBezTo>
                  <a:lnTo>
                    <a:pt x="1329235" y="607937"/>
                  </a:lnTo>
                  <a:cubicBezTo>
                    <a:pt x="1329235" y="607937"/>
                    <a:pt x="1329149" y="608022"/>
                    <a:pt x="1329149" y="608022"/>
                  </a:cubicBezTo>
                  <a:lnTo>
                    <a:pt x="1328978" y="608022"/>
                  </a:lnTo>
                  <a:cubicBezTo>
                    <a:pt x="1328978" y="608022"/>
                    <a:pt x="1328978" y="608108"/>
                    <a:pt x="1328978" y="608108"/>
                  </a:cubicBezTo>
                  <a:cubicBezTo>
                    <a:pt x="1311745" y="620569"/>
                    <a:pt x="1294767" y="633456"/>
                    <a:pt x="1277959" y="646515"/>
                  </a:cubicBezTo>
                  <a:lnTo>
                    <a:pt x="1260042" y="660341"/>
                  </a:lnTo>
                  <a:cubicBezTo>
                    <a:pt x="1260042" y="660341"/>
                    <a:pt x="1260042" y="660597"/>
                    <a:pt x="1260128" y="660512"/>
                  </a:cubicBezTo>
                  <a:lnTo>
                    <a:pt x="1278812" y="647539"/>
                  </a:lnTo>
                  <a:cubicBezTo>
                    <a:pt x="1296388" y="635505"/>
                    <a:pt x="1314048" y="623727"/>
                    <a:pt x="1331709" y="611863"/>
                  </a:cubicBezTo>
                  <a:lnTo>
                    <a:pt x="1331709" y="611863"/>
                  </a:lnTo>
                  <a:cubicBezTo>
                    <a:pt x="1331709" y="611863"/>
                    <a:pt x="1331709" y="611863"/>
                    <a:pt x="1331709" y="611863"/>
                  </a:cubicBezTo>
                  <a:lnTo>
                    <a:pt x="1331709" y="611863"/>
                  </a:lnTo>
                  <a:cubicBezTo>
                    <a:pt x="1331709" y="611863"/>
                    <a:pt x="1331709" y="611863"/>
                    <a:pt x="1331709" y="611863"/>
                  </a:cubicBezTo>
                  <a:cubicBezTo>
                    <a:pt x="1348943" y="599402"/>
                    <a:pt x="1366092" y="586856"/>
                    <a:pt x="1383411" y="574566"/>
                  </a:cubicBezTo>
                  <a:lnTo>
                    <a:pt x="1385544" y="573030"/>
                  </a:lnTo>
                  <a:cubicBezTo>
                    <a:pt x="1378292" y="581906"/>
                    <a:pt x="1371381" y="591209"/>
                    <a:pt x="1364812" y="600939"/>
                  </a:cubicBezTo>
                  <a:cubicBezTo>
                    <a:pt x="1351758" y="609985"/>
                    <a:pt x="1338790" y="619203"/>
                    <a:pt x="1325907" y="628591"/>
                  </a:cubicBezTo>
                  <a:lnTo>
                    <a:pt x="1325907" y="628591"/>
                  </a:lnTo>
                  <a:cubicBezTo>
                    <a:pt x="1325907" y="628591"/>
                    <a:pt x="1325737" y="628677"/>
                    <a:pt x="1325737" y="628677"/>
                  </a:cubicBezTo>
                  <a:lnTo>
                    <a:pt x="1325566" y="628677"/>
                  </a:lnTo>
                  <a:cubicBezTo>
                    <a:pt x="1325566" y="628677"/>
                    <a:pt x="1325566" y="628762"/>
                    <a:pt x="1325566" y="628762"/>
                  </a:cubicBezTo>
                  <a:cubicBezTo>
                    <a:pt x="1308161" y="642333"/>
                    <a:pt x="1291097" y="656244"/>
                    <a:pt x="1274034" y="670241"/>
                  </a:cubicBezTo>
                  <a:lnTo>
                    <a:pt x="1271731" y="670668"/>
                  </a:lnTo>
                  <a:cubicBezTo>
                    <a:pt x="1256544" y="673229"/>
                    <a:pt x="1241358" y="675533"/>
                    <a:pt x="1226257" y="678435"/>
                  </a:cubicBezTo>
                  <a:cubicBezTo>
                    <a:pt x="1226257" y="678435"/>
                    <a:pt x="1226257" y="678435"/>
                    <a:pt x="1226257" y="678435"/>
                  </a:cubicBezTo>
                  <a:cubicBezTo>
                    <a:pt x="1226257" y="678435"/>
                    <a:pt x="1226257" y="678435"/>
                    <a:pt x="1226171" y="678435"/>
                  </a:cubicBezTo>
                  <a:cubicBezTo>
                    <a:pt x="1226171" y="678435"/>
                    <a:pt x="1226171" y="678435"/>
                    <a:pt x="1226086" y="678435"/>
                  </a:cubicBezTo>
                  <a:cubicBezTo>
                    <a:pt x="1226086" y="678435"/>
                    <a:pt x="1226086" y="678435"/>
                    <a:pt x="1226086" y="678435"/>
                  </a:cubicBezTo>
                  <a:cubicBezTo>
                    <a:pt x="1211241" y="682361"/>
                    <a:pt x="1196481" y="686799"/>
                    <a:pt x="1181721" y="691066"/>
                  </a:cubicBezTo>
                  <a:lnTo>
                    <a:pt x="1165937" y="695504"/>
                  </a:lnTo>
                  <a:cubicBezTo>
                    <a:pt x="1165937" y="695504"/>
                    <a:pt x="1165937" y="695846"/>
                    <a:pt x="1165937" y="695761"/>
                  </a:cubicBezTo>
                  <a:lnTo>
                    <a:pt x="1182148" y="692944"/>
                  </a:lnTo>
                  <a:cubicBezTo>
                    <a:pt x="1197334" y="690384"/>
                    <a:pt x="1212521" y="688079"/>
                    <a:pt x="1227622" y="685177"/>
                  </a:cubicBezTo>
                  <a:cubicBezTo>
                    <a:pt x="1227622" y="685177"/>
                    <a:pt x="1227622" y="685177"/>
                    <a:pt x="1227622" y="685177"/>
                  </a:cubicBezTo>
                  <a:cubicBezTo>
                    <a:pt x="1227622" y="685177"/>
                    <a:pt x="1227622" y="685177"/>
                    <a:pt x="1227622" y="685177"/>
                  </a:cubicBezTo>
                  <a:cubicBezTo>
                    <a:pt x="1227622" y="685177"/>
                    <a:pt x="1227622" y="685177"/>
                    <a:pt x="1227622" y="685177"/>
                  </a:cubicBezTo>
                  <a:cubicBezTo>
                    <a:pt x="1227622" y="685177"/>
                    <a:pt x="1227622" y="685177"/>
                    <a:pt x="1227622" y="685177"/>
                  </a:cubicBezTo>
                  <a:cubicBezTo>
                    <a:pt x="1241955" y="681422"/>
                    <a:pt x="1256203" y="677155"/>
                    <a:pt x="1270451" y="673058"/>
                  </a:cubicBezTo>
                  <a:lnTo>
                    <a:pt x="1253558" y="686970"/>
                  </a:lnTo>
                  <a:cubicBezTo>
                    <a:pt x="1253558" y="686970"/>
                    <a:pt x="1253558" y="687226"/>
                    <a:pt x="1253644" y="687140"/>
                  </a:cubicBezTo>
                  <a:lnTo>
                    <a:pt x="1273181" y="672546"/>
                  </a:lnTo>
                  <a:cubicBezTo>
                    <a:pt x="1273181" y="672546"/>
                    <a:pt x="1273608" y="672205"/>
                    <a:pt x="1273864" y="672034"/>
                  </a:cubicBezTo>
                  <a:lnTo>
                    <a:pt x="1287856" y="668108"/>
                  </a:lnTo>
                  <a:cubicBezTo>
                    <a:pt x="1287856" y="668108"/>
                    <a:pt x="1287856" y="667766"/>
                    <a:pt x="1287856" y="667852"/>
                  </a:cubicBezTo>
                  <a:lnTo>
                    <a:pt x="1277276" y="669644"/>
                  </a:lnTo>
                  <a:cubicBezTo>
                    <a:pt x="1294340" y="657269"/>
                    <a:pt x="1311318" y="644808"/>
                    <a:pt x="1328382" y="632432"/>
                  </a:cubicBezTo>
                  <a:lnTo>
                    <a:pt x="1328382" y="632432"/>
                  </a:lnTo>
                  <a:cubicBezTo>
                    <a:pt x="1328382" y="632432"/>
                    <a:pt x="1328382" y="632432"/>
                    <a:pt x="1328382" y="632432"/>
                  </a:cubicBezTo>
                  <a:lnTo>
                    <a:pt x="1328382" y="632432"/>
                  </a:lnTo>
                  <a:cubicBezTo>
                    <a:pt x="1328382" y="632432"/>
                    <a:pt x="1328382" y="632432"/>
                    <a:pt x="1328382" y="632432"/>
                  </a:cubicBezTo>
                  <a:cubicBezTo>
                    <a:pt x="1338961" y="624153"/>
                    <a:pt x="1349625" y="615874"/>
                    <a:pt x="1360205" y="607681"/>
                  </a:cubicBezTo>
                  <a:cubicBezTo>
                    <a:pt x="1360205" y="607681"/>
                    <a:pt x="1360205" y="607766"/>
                    <a:pt x="1360119" y="607852"/>
                  </a:cubicBezTo>
                  <a:cubicBezTo>
                    <a:pt x="1350990" y="622105"/>
                    <a:pt x="1342800" y="636870"/>
                    <a:pt x="1335719" y="652062"/>
                  </a:cubicBezTo>
                  <a:lnTo>
                    <a:pt x="1324712" y="657269"/>
                  </a:lnTo>
                  <a:cubicBezTo>
                    <a:pt x="1301421" y="668279"/>
                    <a:pt x="1278215" y="679374"/>
                    <a:pt x="1255179" y="690896"/>
                  </a:cubicBezTo>
                  <a:lnTo>
                    <a:pt x="1255179" y="690896"/>
                  </a:lnTo>
                  <a:cubicBezTo>
                    <a:pt x="1255179" y="690896"/>
                    <a:pt x="1255008" y="690896"/>
                    <a:pt x="1255008" y="690896"/>
                  </a:cubicBezTo>
                  <a:lnTo>
                    <a:pt x="1254838" y="690896"/>
                  </a:lnTo>
                  <a:cubicBezTo>
                    <a:pt x="1254838" y="690896"/>
                    <a:pt x="1254838" y="690981"/>
                    <a:pt x="1254838" y="690981"/>
                  </a:cubicBezTo>
                  <a:cubicBezTo>
                    <a:pt x="1232143" y="703101"/>
                    <a:pt x="1209620" y="715647"/>
                    <a:pt x="1187096" y="728193"/>
                  </a:cubicBezTo>
                  <a:lnTo>
                    <a:pt x="1163122" y="741593"/>
                  </a:lnTo>
                  <a:cubicBezTo>
                    <a:pt x="1163122" y="741593"/>
                    <a:pt x="1163122" y="741849"/>
                    <a:pt x="1163207" y="741763"/>
                  </a:cubicBezTo>
                  <a:lnTo>
                    <a:pt x="1187864" y="729303"/>
                  </a:lnTo>
                  <a:cubicBezTo>
                    <a:pt x="1210900" y="717866"/>
                    <a:pt x="1233935" y="706429"/>
                    <a:pt x="1257056" y="694992"/>
                  </a:cubicBezTo>
                  <a:lnTo>
                    <a:pt x="1257056" y="694992"/>
                  </a:lnTo>
                  <a:cubicBezTo>
                    <a:pt x="1257056" y="694992"/>
                    <a:pt x="1257056" y="694992"/>
                    <a:pt x="1257056" y="694992"/>
                  </a:cubicBezTo>
                  <a:lnTo>
                    <a:pt x="1257056" y="694992"/>
                  </a:lnTo>
                  <a:cubicBezTo>
                    <a:pt x="1257056" y="694992"/>
                    <a:pt x="1257056" y="694992"/>
                    <a:pt x="1257056" y="694992"/>
                  </a:cubicBezTo>
                  <a:cubicBezTo>
                    <a:pt x="1279751" y="682788"/>
                    <a:pt x="1302445" y="670668"/>
                    <a:pt x="1325054" y="658463"/>
                  </a:cubicBezTo>
                  <a:lnTo>
                    <a:pt x="1335036" y="653172"/>
                  </a:lnTo>
                  <a:cubicBezTo>
                    <a:pt x="1331111" y="661536"/>
                    <a:pt x="1327613" y="670071"/>
                    <a:pt x="1324371" y="678776"/>
                  </a:cubicBezTo>
                  <a:lnTo>
                    <a:pt x="1312512" y="684153"/>
                  </a:lnTo>
                  <a:cubicBezTo>
                    <a:pt x="1309612" y="685433"/>
                    <a:pt x="1306625" y="686714"/>
                    <a:pt x="1303725" y="688079"/>
                  </a:cubicBezTo>
                  <a:cubicBezTo>
                    <a:pt x="1303725" y="688079"/>
                    <a:pt x="1303554" y="688079"/>
                    <a:pt x="1303469" y="688079"/>
                  </a:cubicBezTo>
                  <a:cubicBezTo>
                    <a:pt x="1303469" y="688079"/>
                    <a:pt x="1303469" y="688079"/>
                    <a:pt x="1303469" y="688079"/>
                  </a:cubicBezTo>
                  <a:cubicBezTo>
                    <a:pt x="1303127" y="688250"/>
                    <a:pt x="1302871" y="688335"/>
                    <a:pt x="1302530" y="688506"/>
                  </a:cubicBezTo>
                  <a:cubicBezTo>
                    <a:pt x="1303725" y="685092"/>
                    <a:pt x="1304834" y="681593"/>
                    <a:pt x="1306028" y="678179"/>
                  </a:cubicBezTo>
                  <a:cubicBezTo>
                    <a:pt x="1306028" y="678008"/>
                    <a:pt x="1305772" y="677923"/>
                    <a:pt x="1305772" y="678094"/>
                  </a:cubicBezTo>
                  <a:cubicBezTo>
                    <a:pt x="1304322" y="681678"/>
                    <a:pt x="1302957" y="685348"/>
                    <a:pt x="1301506" y="689018"/>
                  </a:cubicBezTo>
                  <a:cubicBezTo>
                    <a:pt x="1281030" y="698151"/>
                    <a:pt x="1260469" y="707112"/>
                    <a:pt x="1239993" y="716159"/>
                  </a:cubicBezTo>
                  <a:lnTo>
                    <a:pt x="1239993" y="716159"/>
                  </a:lnTo>
                  <a:cubicBezTo>
                    <a:pt x="1239993" y="716159"/>
                    <a:pt x="1239822" y="716159"/>
                    <a:pt x="1239822" y="716159"/>
                  </a:cubicBezTo>
                  <a:lnTo>
                    <a:pt x="1239651" y="716159"/>
                  </a:lnTo>
                  <a:cubicBezTo>
                    <a:pt x="1239651" y="716159"/>
                    <a:pt x="1239651" y="716159"/>
                    <a:pt x="1239651" y="716159"/>
                  </a:cubicBezTo>
                  <a:cubicBezTo>
                    <a:pt x="1215763" y="727425"/>
                    <a:pt x="1191874" y="738862"/>
                    <a:pt x="1167900" y="750042"/>
                  </a:cubicBezTo>
                  <a:lnTo>
                    <a:pt x="1142305" y="761820"/>
                  </a:lnTo>
                  <a:cubicBezTo>
                    <a:pt x="1142305" y="761820"/>
                    <a:pt x="1142305" y="762076"/>
                    <a:pt x="1142305" y="761991"/>
                  </a:cubicBezTo>
                  <a:lnTo>
                    <a:pt x="1168497" y="751237"/>
                  </a:lnTo>
                  <a:cubicBezTo>
                    <a:pt x="1192983" y="741166"/>
                    <a:pt x="1217384" y="731009"/>
                    <a:pt x="1241614" y="720341"/>
                  </a:cubicBezTo>
                  <a:lnTo>
                    <a:pt x="1241614" y="720341"/>
                  </a:lnTo>
                  <a:cubicBezTo>
                    <a:pt x="1241614" y="720341"/>
                    <a:pt x="1241614" y="720341"/>
                    <a:pt x="1241614" y="720341"/>
                  </a:cubicBezTo>
                  <a:lnTo>
                    <a:pt x="1241614" y="720341"/>
                  </a:lnTo>
                  <a:cubicBezTo>
                    <a:pt x="1241614" y="720341"/>
                    <a:pt x="1241614" y="720341"/>
                    <a:pt x="1241614" y="720341"/>
                  </a:cubicBezTo>
                  <a:cubicBezTo>
                    <a:pt x="1261322" y="711038"/>
                    <a:pt x="1280860" y="701394"/>
                    <a:pt x="1300312" y="691579"/>
                  </a:cubicBezTo>
                  <a:cubicBezTo>
                    <a:pt x="1297667" y="698321"/>
                    <a:pt x="1295022" y="705149"/>
                    <a:pt x="1292463" y="711891"/>
                  </a:cubicBezTo>
                  <a:cubicBezTo>
                    <a:pt x="1291866" y="713343"/>
                    <a:pt x="1291354" y="714879"/>
                    <a:pt x="1290756" y="716330"/>
                  </a:cubicBezTo>
                  <a:lnTo>
                    <a:pt x="1282310" y="719232"/>
                  </a:lnTo>
                  <a:cubicBezTo>
                    <a:pt x="1256971" y="728022"/>
                    <a:pt x="1231632" y="736642"/>
                    <a:pt x="1206293" y="745604"/>
                  </a:cubicBezTo>
                  <a:cubicBezTo>
                    <a:pt x="1206293" y="745604"/>
                    <a:pt x="1206293" y="745604"/>
                    <a:pt x="1206293" y="745604"/>
                  </a:cubicBezTo>
                  <a:cubicBezTo>
                    <a:pt x="1206293" y="745604"/>
                    <a:pt x="1206207" y="745604"/>
                    <a:pt x="1206122" y="745604"/>
                  </a:cubicBezTo>
                  <a:cubicBezTo>
                    <a:pt x="1206122" y="745604"/>
                    <a:pt x="1206036" y="745604"/>
                    <a:pt x="1205951" y="745604"/>
                  </a:cubicBezTo>
                  <a:cubicBezTo>
                    <a:pt x="1205951" y="745604"/>
                    <a:pt x="1205951" y="745604"/>
                    <a:pt x="1205951" y="745604"/>
                  </a:cubicBezTo>
                  <a:cubicBezTo>
                    <a:pt x="1180953" y="755248"/>
                    <a:pt x="1156041" y="765234"/>
                    <a:pt x="1131128" y="775135"/>
                  </a:cubicBezTo>
                  <a:lnTo>
                    <a:pt x="1128483" y="776159"/>
                  </a:lnTo>
                  <a:cubicBezTo>
                    <a:pt x="1112699" y="734168"/>
                    <a:pt x="1099049" y="691493"/>
                    <a:pt x="1085739" y="648734"/>
                  </a:cubicBezTo>
                  <a:cubicBezTo>
                    <a:pt x="1084033" y="643357"/>
                    <a:pt x="1082241" y="637894"/>
                    <a:pt x="1080364" y="632603"/>
                  </a:cubicBezTo>
                  <a:cubicBezTo>
                    <a:pt x="1064580" y="587027"/>
                    <a:pt x="1048711" y="541451"/>
                    <a:pt x="1032843" y="495875"/>
                  </a:cubicBezTo>
                  <a:cubicBezTo>
                    <a:pt x="1029344" y="485889"/>
                    <a:pt x="1025505" y="476074"/>
                    <a:pt x="1021751" y="466259"/>
                  </a:cubicBezTo>
                  <a:cubicBezTo>
                    <a:pt x="1021581" y="465832"/>
                    <a:pt x="1021410" y="465405"/>
                    <a:pt x="1021239" y="464978"/>
                  </a:cubicBezTo>
                  <a:cubicBezTo>
                    <a:pt x="1048114" y="455761"/>
                    <a:pt x="1074989" y="446458"/>
                    <a:pt x="1101864" y="437240"/>
                  </a:cubicBezTo>
                  <a:lnTo>
                    <a:pt x="1152116" y="420000"/>
                  </a:lnTo>
                  <a:cubicBezTo>
                    <a:pt x="1152116" y="420000"/>
                    <a:pt x="1152201" y="419658"/>
                    <a:pt x="1152030" y="419744"/>
                  </a:cubicBezTo>
                  <a:lnTo>
                    <a:pt x="1101523" y="435192"/>
                  </a:lnTo>
                  <a:cubicBezTo>
                    <a:pt x="1074136" y="443556"/>
                    <a:pt x="1046749" y="451835"/>
                    <a:pt x="1019362" y="460199"/>
                  </a:cubicBezTo>
                  <a:cubicBezTo>
                    <a:pt x="1014414" y="447397"/>
                    <a:pt x="1009466" y="434680"/>
                    <a:pt x="1004432" y="421877"/>
                  </a:cubicBezTo>
                  <a:cubicBezTo>
                    <a:pt x="1017486" y="415818"/>
                    <a:pt x="1030453" y="409587"/>
                    <a:pt x="1043336" y="403442"/>
                  </a:cubicBezTo>
                  <a:lnTo>
                    <a:pt x="1071833" y="389787"/>
                  </a:lnTo>
                  <a:cubicBezTo>
                    <a:pt x="1071833" y="389787"/>
                    <a:pt x="1071833" y="389445"/>
                    <a:pt x="1071747" y="389530"/>
                  </a:cubicBezTo>
                  <a:lnTo>
                    <a:pt x="1042313" y="401650"/>
                  </a:lnTo>
                  <a:cubicBezTo>
                    <a:pt x="1029089" y="406941"/>
                    <a:pt x="1015864" y="412233"/>
                    <a:pt x="1002640" y="417439"/>
                  </a:cubicBezTo>
                  <a:cubicBezTo>
                    <a:pt x="1002043" y="415988"/>
                    <a:pt x="1001531" y="414538"/>
                    <a:pt x="1000934" y="413086"/>
                  </a:cubicBezTo>
                  <a:cubicBezTo>
                    <a:pt x="1013646" y="407710"/>
                    <a:pt x="1026273" y="402247"/>
                    <a:pt x="1038900" y="396785"/>
                  </a:cubicBezTo>
                  <a:lnTo>
                    <a:pt x="1065860" y="385348"/>
                  </a:lnTo>
                  <a:cubicBezTo>
                    <a:pt x="1065860" y="385348"/>
                    <a:pt x="1065860" y="385007"/>
                    <a:pt x="1065775" y="385092"/>
                  </a:cubicBezTo>
                  <a:lnTo>
                    <a:pt x="1037961" y="394993"/>
                  </a:lnTo>
                  <a:cubicBezTo>
                    <a:pt x="1024993" y="399516"/>
                    <a:pt x="1012110" y="404040"/>
                    <a:pt x="999142" y="408648"/>
                  </a:cubicBezTo>
                  <a:cubicBezTo>
                    <a:pt x="998801" y="407795"/>
                    <a:pt x="998459" y="406941"/>
                    <a:pt x="998204" y="406088"/>
                  </a:cubicBezTo>
                  <a:lnTo>
                    <a:pt x="1016888" y="400199"/>
                  </a:lnTo>
                  <a:cubicBezTo>
                    <a:pt x="1037620" y="393798"/>
                    <a:pt x="1058438" y="387482"/>
                    <a:pt x="1079084" y="380740"/>
                  </a:cubicBezTo>
                  <a:cubicBezTo>
                    <a:pt x="1079084" y="380740"/>
                    <a:pt x="1079084" y="380740"/>
                    <a:pt x="1079084" y="380740"/>
                  </a:cubicBezTo>
                  <a:cubicBezTo>
                    <a:pt x="1079084" y="380740"/>
                    <a:pt x="1079170" y="380740"/>
                    <a:pt x="1079255" y="380740"/>
                  </a:cubicBezTo>
                  <a:cubicBezTo>
                    <a:pt x="1079255" y="380740"/>
                    <a:pt x="1079341" y="380740"/>
                    <a:pt x="1079425" y="380740"/>
                  </a:cubicBezTo>
                  <a:cubicBezTo>
                    <a:pt x="1079425" y="380740"/>
                    <a:pt x="1079425" y="380740"/>
                    <a:pt x="1079425" y="380740"/>
                  </a:cubicBezTo>
                  <a:cubicBezTo>
                    <a:pt x="1099731" y="372973"/>
                    <a:pt x="1119781" y="364694"/>
                    <a:pt x="1139916" y="356586"/>
                  </a:cubicBezTo>
                  <a:lnTo>
                    <a:pt x="1161416" y="348051"/>
                  </a:lnTo>
                  <a:cubicBezTo>
                    <a:pt x="1161416" y="348051"/>
                    <a:pt x="1161416" y="347966"/>
                    <a:pt x="1161416" y="347880"/>
                  </a:cubicBezTo>
                  <a:cubicBezTo>
                    <a:pt x="1188290" y="338236"/>
                    <a:pt x="1215080" y="328336"/>
                    <a:pt x="1241784" y="318520"/>
                  </a:cubicBezTo>
                  <a:lnTo>
                    <a:pt x="1273522" y="306913"/>
                  </a:lnTo>
                  <a:cubicBezTo>
                    <a:pt x="1273522" y="306913"/>
                    <a:pt x="1273522" y="306572"/>
                    <a:pt x="1273437" y="306657"/>
                  </a:cubicBezTo>
                  <a:lnTo>
                    <a:pt x="1240931" y="316643"/>
                  </a:lnTo>
                  <a:cubicBezTo>
                    <a:pt x="1210558" y="325860"/>
                    <a:pt x="1180185" y="334993"/>
                    <a:pt x="1149983" y="344552"/>
                  </a:cubicBezTo>
                  <a:cubicBezTo>
                    <a:pt x="1149983" y="344552"/>
                    <a:pt x="1149983" y="344552"/>
                    <a:pt x="1149983" y="344552"/>
                  </a:cubicBezTo>
                  <a:cubicBezTo>
                    <a:pt x="1149983" y="344552"/>
                    <a:pt x="1149983" y="344552"/>
                    <a:pt x="1149983" y="344552"/>
                  </a:cubicBezTo>
                  <a:cubicBezTo>
                    <a:pt x="1149983" y="344552"/>
                    <a:pt x="1149983" y="344552"/>
                    <a:pt x="1149983" y="344552"/>
                  </a:cubicBezTo>
                  <a:cubicBezTo>
                    <a:pt x="1149983" y="344552"/>
                    <a:pt x="1149983" y="344552"/>
                    <a:pt x="1149983" y="344552"/>
                  </a:cubicBezTo>
                  <a:cubicBezTo>
                    <a:pt x="1120036" y="355135"/>
                    <a:pt x="1090346" y="366230"/>
                    <a:pt x="1060571" y="377155"/>
                  </a:cubicBezTo>
                  <a:lnTo>
                    <a:pt x="1028662" y="388762"/>
                  </a:lnTo>
                  <a:cubicBezTo>
                    <a:pt x="1028662" y="388762"/>
                    <a:pt x="1028662" y="389104"/>
                    <a:pt x="1028747" y="389018"/>
                  </a:cubicBezTo>
                  <a:lnTo>
                    <a:pt x="1061083" y="379118"/>
                  </a:lnTo>
                  <a:cubicBezTo>
                    <a:pt x="1065860" y="377667"/>
                    <a:pt x="1070638" y="376216"/>
                    <a:pt x="1075416" y="374765"/>
                  </a:cubicBezTo>
                  <a:cubicBezTo>
                    <a:pt x="1055707" y="382361"/>
                    <a:pt x="1036170" y="390299"/>
                    <a:pt x="1016632" y="398236"/>
                  </a:cubicBezTo>
                  <a:lnTo>
                    <a:pt x="998289" y="405491"/>
                  </a:lnTo>
                  <a:cubicBezTo>
                    <a:pt x="996753" y="401309"/>
                    <a:pt x="995217" y="397041"/>
                    <a:pt x="993511" y="392603"/>
                  </a:cubicBezTo>
                  <a:lnTo>
                    <a:pt x="1012366" y="385092"/>
                  </a:lnTo>
                  <a:cubicBezTo>
                    <a:pt x="1012366" y="385092"/>
                    <a:pt x="1012366" y="384751"/>
                    <a:pt x="1012281" y="384836"/>
                  </a:cubicBezTo>
                  <a:lnTo>
                    <a:pt x="993084" y="391323"/>
                  </a:lnTo>
                  <a:cubicBezTo>
                    <a:pt x="992829" y="390725"/>
                    <a:pt x="992658" y="390128"/>
                    <a:pt x="992402" y="389530"/>
                  </a:cubicBezTo>
                  <a:cubicBezTo>
                    <a:pt x="993426" y="389104"/>
                    <a:pt x="995815" y="387823"/>
                    <a:pt x="998374" y="387055"/>
                  </a:cubicBezTo>
                  <a:cubicBezTo>
                    <a:pt x="1013134" y="382702"/>
                    <a:pt x="1028065" y="378691"/>
                    <a:pt x="1042824" y="374338"/>
                  </a:cubicBezTo>
                  <a:cubicBezTo>
                    <a:pt x="1102291" y="356586"/>
                    <a:pt x="1161671" y="338748"/>
                    <a:pt x="1221052" y="320910"/>
                  </a:cubicBezTo>
                  <a:close/>
                  <a:moveTo>
                    <a:pt x="1303127" y="784011"/>
                  </a:moveTo>
                  <a:cubicBezTo>
                    <a:pt x="1302445" y="797923"/>
                    <a:pt x="1302189" y="811834"/>
                    <a:pt x="1302104" y="825746"/>
                  </a:cubicBezTo>
                  <a:cubicBezTo>
                    <a:pt x="1295961" y="827283"/>
                    <a:pt x="1289818" y="828904"/>
                    <a:pt x="1283675" y="830526"/>
                  </a:cubicBezTo>
                  <a:cubicBezTo>
                    <a:pt x="1284187" y="828221"/>
                    <a:pt x="1284699" y="825832"/>
                    <a:pt x="1285211" y="823527"/>
                  </a:cubicBezTo>
                  <a:lnTo>
                    <a:pt x="1285211" y="823527"/>
                  </a:lnTo>
                  <a:cubicBezTo>
                    <a:pt x="1285211" y="823527"/>
                    <a:pt x="1285211" y="823527"/>
                    <a:pt x="1285211" y="823527"/>
                  </a:cubicBezTo>
                  <a:lnTo>
                    <a:pt x="1285211" y="823527"/>
                  </a:lnTo>
                  <a:cubicBezTo>
                    <a:pt x="1285211" y="823527"/>
                    <a:pt x="1285211" y="823527"/>
                    <a:pt x="1285211" y="823527"/>
                  </a:cubicBezTo>
                  <a:cubicBezTo>
                    <a:pt x="1285808" y="819857"/>
                    <a:pt x="1286405" y="816187"/>
                    <a:pt x="1287002" y="812603"/>
                  </a:cubicBezTo>
                  <a:lnTo>
                    <a:pt x="1300312" y="808165"/>
                  </a:lnTo>
                  <a:cubicBezTo>
                    <a:pt x="1300312" y="808165"/>
                    <a:pt x="1300397" y="807909"/>
                    <a:pt x="1300312" y="807994"/>
                  </a:cubicBezTo>
                  <a:lnTo>
                    <a:pt x="1287173" y="811920"/>
                  </a:lnTo>
                  <a:cubicBezTo>
                    <a:pt x="1290244" y="793399"/>
                    <a:pt x="1293060" y="774879"/>
                    <a:pt x="1295620" y="756358"/>
                  </a:cubicBezTo>
                  <a:cubicBezTo>
                    <a:pt x="1298605" y="755163"/>
                    <a:pt x="1301592" y="753883"/>
                    <a:pt x="1304578" y="752688"/>
                  </a:cubicBezTo>
                  <a:lnTo>
                    <a:pt x="1306113" y="752005"/>
                  </a:lnTo>
                  <a:cubicBezTo>
                    <a:pt x="1304578" y="762674"/>
                    <a:pt x="1303725" y="773428"/>
                    <a:pt x="1303213" y="784182"/>
                  </a:cubicBezTo>
                  <a:close/>
                  <a:moveTo>
                    <a:pt x="1305175" y="909985"/>
                  </a:moveTo>
                  <a:lnTo>
                    <a:pt x="1304322" y="910583"/>
                  </a:lnTo>
                  <a:cubicBezTo>
                    <a:pt x="1293998" y="913399"/>
                    <a:pt x="1283760" y="916216"/>
                    <a:pt x="1273522" y="919288"/>
                  </a:cubicBezTo>
                  <a:cubicBezTo>
                    <a:pt x="1269683" y="920398"/>
                    <a:pt x="1265844" y="921593"/>
                    <a:pt x="1262004" y="922787"/>
                  </a:cubicBezTo>
                  <a:lnTo>
                    <a:pt x="1262346" y="921507"/>
                  </a:lnTo>
                  <a:cubicBezTo>
                    <a:pt x="1262431" y="920995"/>
                    <a:pt x="1262602" y="920569"/>
                    <a:pt x="1262687" y="920056"/>
                  </a:cubicBezTo>
                  <a:cubicBezTo>
                    <a:pt x="1267209" y="916301"/>
                    <a:pt x="1271731" y="912631"/>
                    <a:pt x="1276252" y="908876"/>
                  </a:cubicBezTo>
                  <a:cubicBezTo>
                    <a:pt x="1283248" y="906401"/>
                    <a:pt x="1290244" y="903926"/>
                    <a:pt x="1297326" y="901536"/>
                  </a:cubicBezTo>
                  <a:cubicBezTo>
                    <a:pt x="1299715" y="900768"/>
                    <a:pt x="1302018" y="900000"/>
                    <a:pt x="1304407" y="899146"/>
                  </a:cubicBezTo>
                  <a:cubicBezTo>
                    <a:pt x="1304663" y="902731"/>
                    <a:pt x="1304919" y="906401"/>
                    <a:pt x="1305175" y="909985"/>
                  </a:cubicBezTo>
                  <a:close/>
                  <a:moveTo>
                    <a:pt x="1144523" y="1009160"/>
                  </a:moveTo>
                  <a:lnTo>
                    <a:pt x="1150580" y="1004807"/>
                  </a:lnTo>
                  <a:cubicBezTo>
                    <a:pt x="1155870" y="1001052"/>
                    <a:pt x="1161159" y="997211"/>
                    <a:pt x="1166364" y="993456"/>
                  </a:cubicBezTo>
                  <a:cubicBezTo>
                    <a:pt x="1173701" y="990554"/>
                    <a:pt x="1181039" y="987652"/>
                    <a:pt x="1188461" y="984836"/>
                  </a:cubicBezTo>
                  <a:cubicBezTo>
                    <a:pt x="1189656" y="988762"/>
                    <a:pt x="1190935" y="992603"/>
                    <a:pt x="1192130" y="996529"/>
                  </a:cubicBezTo>
                  <a:cubicBezTo>
                    <a:pt x="1180356" y="1001735"/>
                    <a:pt x="1168582" y="1007112"/>
                    <a:pt x="1156979" y="1012659"/>
                  </a:cubicBezTo>
                  <a:lnTo>
                    <a:pt x="1147424" y="1017183"/>
                  </a:lnTo>
                  <a:cubicBezTo>
                    <a:pt x="1146485" y="1014537"/>
                    <a:pt x="1145546" y="1011891"/>
                    <a:pt x="1144608" y="1009245"/>
                  </a:cubicBezTo>
                  <a:close/>
                  <a:moveTo>
                    <a:pt x="1092650" y="985348"/>
                  </a:moveTo>
                  <a:cubicBezTo>
                    <a:pt x="1092820" y="984324"/>
                    <a:pt x="1093076" y="983214"/>
                    <a:pt x="1093247" y="982190"/>
                  </a:cubicBezTo>
                  <a:cubicBezTo>
                    <a:pt x="1094100" y="981849"/>
                    <a:pt x="1094953" y="981422"/>
                    <a:pt x="1095721" y="981081"/>
                  </a:cubicBezTo>
                  <a:cubicBezTo>
                    <a:pt x="1095550" y="982105"/>
                    <a:pt x="1095380" y="983129"/>
                    <a:pt x="1095209" y="984153"/>
                  </a:cubicBezTo>
                  <a:cubicBezTo>
                    <a:pt x="1095209" y="984153"/>
                    <a:pt x="1095209" y="984238"/>
                    <a:pt x="1095209" y="984324"/>
                  </a:cubicBezTo>
                  <a:cubicBezTo>
                    <a:pt x="1094186" y="985433"/>
                    <a:pt x="1093247" y="986543"/>
                    <a:pt x="1092223" y="987652"/>
                  </a:cubicBezTo>
                  <a:lnTo>
                    <a:pt x="1092650" y="985348"/>
                  </a:lnTo>
                  <a:close/>
                  <a:moveTo>
                    <a:pt x="1049394" y="1003356"/>
                  </a:moveTo>
                  <a:cubicBezTo>
                    <a:pt x="1051101" y="990213"/>
                    <a:pt x="1052977" y="977069"/>
                    <a:pt x="1054855" y="964011"/>
                  </a:cubicBezTo>
                  <a:cubicBezTo>
                    <a:pt x="1057840" y="960853"/>
                    <a:pt x="1060912" y="957695"/>
                    <a:pt x="1063898" y="954623"/>
                  </a:cubicBezTo>
                  <a:lnTo>
                    <a:pt x="1066287" y="953684"/>
                  </a:lnTo>
                  <a:cubicBezTo>
                    <a:pt x="1065434" y="965974"/>
                    <a:pt x="1064751" y="978179"/>
                    <a:pt x="1064239" y="990469"/>
                  </a:cubicBezTo>
                  <a:lnTo>
                    <a:pt x="1048797" y="1008989"/>
                  </a:lnTo>
                  <a:lnTo>
                    <a:pt x="1049479" y="1003356"/>
                  </a:lnTo>
                  <a:close/>
                  <a:moveTo>
                    <a:pt x="1010575" y="943100"/>
                  </a:moveTo>
                  <a:cubicBezTo>
                    <a:pt x="1010660" y="941820"/>
                    <a:pt x="1010831" y="940540"/>
                    <a:pt x="1010831" y="939260"/>
                  </a:cubicBezTo>
                  <a:lnTo>
                    <a:pt x="1010831" y="939260"/>
                  </a:lnTo>
                  <a:cubicBezTo>
                    <a:pt x="1010831" y="939260"/>
                    <a:pt x="1010831" y="939089"/>
                    <a:pt x="1010831" y="939089"/>
                  </a:cubicBezTo>
                  <a:lnTo>
                    <a:pt x="1010831" y="938918"/>
                  </a:lnTo>
                  <a:cubicBezTo>
                    <a:pt x="1010831" y="938918"/>
                    <a:pt x="1010831" y="938918"/>
                    <a:pt x="1010831" y="938918"/>
                  </a:cubicBezTo>
                  <a:cubicBezTo>
                    <a:pt x="1011001" y="926628"/>
                    <a:pt x="1010831" y="914253"/>
                    <a:pt x="1010575" y="901962"/>
                  </a:cubicBezTo>
                  <a:cubicBezTo>
                    <a:pt x="1017229" y="894623"/>
                    <a:pt x="1024055" y="887368"/>
                    <a:pt x="1030965" y="880284"/>
                  </a:cubicBezTo>
                  <a:lnTo>
                    <a:pt x="1030965" y="881479"/>
                  </a:lnTo>
                  <a:cubicBezTo>
                    <a:pt x="1030283" y="887624"/>
                    <a:pt x="1029686" y="893769"/>
                    <a:pt x="1029089" y="900000"/>
                  </a:cubicBezTo>
                  <a:lnTo>
                    <a:pt x="1011854" y="906657"/>
                  </a:lnTo>
                  <a:cubicBezTo>
                    <a:pt x="1011854" y="906657"/>
                    <a:pt x="1011769" y="906913"/>
                    <a:pt x="1011854" y="906827"/>
                  </a:cubicBezTo>
                  <a:lnTo>
                    <a:pt x="1028918" y="900768"/>
                  </a:lnTo>
                  <a:cubicBezTo>
                    <a:pt x="1028320" y="907425"/>
                    <a:pt x="1027638" y="914167"/>
                    <a:pt x="1027041" y="920825"/>
                  </a:cubicBezTo>
                  <a:cubicBezTo>
                    <a:pt x="1021836" y="927652"/>
                    <a:pt x="1016717" y="934480"/>
                    <a:pt x="1011683" y="941394"/>
                  </a:cubicBezTo>
                  <a:cubicBezTo>
                    <a:pt x="1011257" y="941991"/>
                    <a:pt x="1010831" y="942588"/>
                    <a:pt x="1010404" y="943186"/>
                  </a:cubicBezTo>
                  <a:close/>
                  <a:moveTo>
                    <a:pt x="1009466" y="872005"/>
                  </a:moveTo>
                  <a:cubicBezTo>
                    <a:pt x="1009295" y="869189"/>
                    <a:pt x="1009124" y="866372"/>
                    <a:pt x="1009039" y="863641"/>
                  </a:cubicBezTo>
                  <a:cubicBezTo>
                    <a:pt x="1014841" y="857581"/>
                    <a:pt x="1020642" y="851436"/>
                    <a:pt x="1026444" y="845377"/>
                  </a:cubicBezTo>
                  <a:lnTo>
                    <a:pt x="1026444" y="845377"/>
                  </a:lnTo>
                  <a:cubicBezTo>
                    <a:pt x="1026444" y="845377"/>
                    <a:pt x="1026529" y="845206"/>
                    <a:pt x="1026529" y="845206"/>
                  </a:cubicBezTo>
                  <a:lnTo>
                    <a:pt x="1026529" y="845035"/>
                  </a:lnTo>
                  <a:cubicBezTo>
                    <a:pt x="1026529" y="845035"/>
                    <a:pt x="1026614" y="845035"/>
                    <a:pt x="1026614" y="845035"/>
                  </a:cubicBezTo>
                  <a:cubicBezTo>
                    <a:pt x="1037449" y="832574"/>
                    <a:pt x="1048285" y="820028"/>
                    <a:pt x="1059120" y="807567"/>
                  </a:cubicBezTo>
                  <a:cubicBezTo>
                    <a:pt x="1062277" y="816187"/>
                    <a:pt x="1065348" y="824722"/>
                    <a:pt x="1068420" y="833342"/>
                  </a:cubicBezTo>
                  <a:cubicBezTo>
                    <a:pt x="1062192" y="839232"/>
                    <a:pt x="1055963" y="845206"/>
                    <a:pt x="1049906" y="851265"/>
                  </a:cubicBezTo>
                  <a:lnTo>
                    <a:pt x="1049906" y="851265"/>
                  </a:lnTo>
                  <a:cubicBezTo>
                    <a:pt x="1049906" y="851265"/>
                    <a:pt x="1049906" y="851265"/>
                    <a:pt x="1049906" y="851265"/>
                  </a:cubicBezTo>
                  <a:lnTo>
                    <a:pt x="1049906" y="851265"/>
                  </a:lnTo>
                  <a:cubicBezTo>
                    <a:pt x="1049906" y="851265"/>
                    <a:pt x="1049906" y="851265"/>
                    <a:pt x="1049906" y="851265"/>
                  </a:cubicBezTo>
                  <a:cubicBezTo>
                    <a:pt x="1044190" y="857496"/>
                    <a:pt x="1038644" y="863812"/>
                    <a:pt x="1033184" y="870213"/>
                  </a:cubicBezTo>
                  <a:lnTo>
                    <a:pt x="1033184" y="867311"/>
                  </a:lnTo>
                  <a:cubicBezTo>
                    <a:pt x="1033184" y="867311"/>
                    <a:pt x="1031989" y="870298"/>
                    <a:pt x="1031989" y="870298"/>
                  </a:cubicBezTo>
                  <a:lnTo>
                    <a:pt x="1030965" y="872773"/>
                  </a:lnTo>
                  <a:cubicBezTo>
                    <a:pt x="1029600" y="874395"/>
                    <a:pt x="1028235" y="875931"/>
                    <a:pt x="1026870" y="877553"/>
                  </a:cubicBezTo>
                  <a:cubicBezTo>
                    <a:pt x="1026699" y="877553"/>
                    <a:pt x="1026529" y="877723"/>
                    <a:pt x="1026444" y="877723"/>
                  </a:cubicBezTo>
                  <a:cubicBezTo>
                    <a:pt x="1026273" y="877723"/>
                    <a:pt x="1026444" y="877980"/>
                    <a:pt x="1026444" y="877894"/>
                  </a:cubicBezTo>
                  <a:cubicBezTo>
                    <a:pt x="1026444" y="877894"/>
                    <a:pt x="1026444" y="877894"/>
                    <a:pt x="1026444" y="877894"/>
                  </a:cubicBezTo>
                  <a:cubicBezTo>
                    <a:pt x="1020983" y="884466"/>
                    <a:pt x="1015608" y="891209"/>
                    <a:pt x="1010404" y="897951"/>
                  </a:cubicBezTo>
                  <a:cubicBezTo>
                    <a:pt x="1010148" y="889246"/>
                    <a:pt x="1009807" y="880455"/>
                    <a:pt x="1009380" y="871749"/>
                  </a:cubicBezTo>
                  <a:close/>
                  <a:moveTo>
                    <a:pt x="1007674" y="856557"/>
                  </a:moveTo>
                  <a:cubicBezTo>
                    <a:pt x="1002640" y="862531"/>
                    <a:pt x="997692" y="868591"/>
                    <a:pt x="992743" y="874651"/>
                  </a:cubicBezTo>
                  <a:cubicBezTo>
                    <a:pt x="992829" y="871152"/>
                    <a:pt x="992914" y="867652"/>
                    <a:pt x="993084" y="864239"/>
                  </a:cubicBezTo>
                  <a:lnTo>
                    <a:pt x="993682" y="851009"/>
                  </a:lnTo>
                  <a:cubicBezTo>
                    <a:pt x="999569" y="845974"/>
                    <a:pt x="1005370" y="840853"/>
                    <a:pt x="1011172" y="835732"/>
                  </a:cubicBezTo>
                  <a:lnTo>
                    <a:pt x="1011172" y="835732"/>
                  </a:lnTo>
                  <a:cubicBezTo>
                    <a:pt x="1011172" y="835732"/>
                    <a:pt x="1011257" y="835647"/>
                    <a:pt x="1011257" y="835647"/>
                  </a:cubicBezTo>
                  <a:lnTo>
                    <a:pt x="1011342" y="835647"/>
                  </a:lnTo>
                  <a:cubicBezTo>
                    <a:pt x="1011342" y="835647"/>
                    <a:pt x="1011342" y="835561"/>
                    <a:pt x="1011342" y="835561"/>
                  </a:cubicBezTo>
                  <a:cubicBezTo>
                    <a:pt x="1024225" y="822844"/>
                    <a:pt x="1036852" y="809786"/>
                    <a:pt x="1049650" y="796984"/>
                  </a:cubicBezTo>
                  <a:lnTo>
                    <a:pt x="1053745" y="792973"/>
                  </a:lnTo>
                  <a:cubicBezTo>
                    <a:pt x="1055025" y="796557"/>
                    <a:pt x="1056390" y="800227"/>
                    <a:pt x="1057670" y="803812"/>
                  </a:cubicBezTo>
                  <a:cubicBezTo>
                    <a:pt x="1045384" y="815846"/>
                    <a:pt x="1033184" y="828051"/>
                    <a:pt x="1021324" y="840597"/>
                  </a:cubicBezTo>
                  <a:lnTo>
                    <a:pt x="1021324" y="840597"/>
                  </a:lnTo>
                  <a:cubicBezTo>
                    <a:pt x="1021324" y="840597"/>
                    <a:pt x="1021324" y="840597"/>
                    <a:pt x="1021324" y="840597"/>
                  </a:cubicBezTo>
                  <a:lnTo>
                    <a:pt x="1021324" y="840597"/>
                  </a:lnTo>
                  <a:cubicBezTo>
                    <a:pt x="1021324" y="840597"/>
                    <a:pt x="1021324" y="840597"/>
                    <a:pt x="1021324" y="840597"/>
                  </a:cubicBezTo>
                  <a:cubicBezTo>
                    <a:pt x="1017059" y="845547"/>
                    <a:pt x="1012793" y="850583"/>
                    <a:pt x="1008612" y="855533"/>
                  </a:cubicBezTo>
                  <a:cubicBezTo>
                    <a:pt x="1008442" y="853143"/>
                    <a:pt x="1008356" y="850753"/>
                    <a:pt x="1008186" y="848364"/>
                  </a:cubicBezTo>
                  <a:cubicBezTo>
                    <a:pt x="1008186" y="848278"/>
                    <a:pt x="1007845" y="848278"/>
                    <a:pt x="1007845" y="848364"/>
                  </a:cubicBezTo>
                  <a:cubicBezTo>
                    <a:pt x="1007845" y="851095"/>
                    <a:pt x="1007759" y="853826"/>
                    <a:pt x="1007674" y="856557"/>
                  </a:cubicBezTo>
                  <a:close/>
                  <a:moveTo>
                    <a:pt x="912118" y="911607"/>
                  </a:moveTo>
                  <a:cubicBezTo>
                    <a:pt x="912630" y="909559"/>
                    <a:pt x="913142" y="907425"/>
                    <a:pt x="913654" y="905377"/>
                  </a:cubicBezTo>
                  <a:cubicBezTo>
                    <a:pt x="918005" y="900341"/>
                    <a:pt x="922442" y="895305"/>
                    <a:pt x="926366" y="889929"/>
                  </a:cubicBezTo>
                  <a:cubicBezTo>
                    <a:pt x="927475" y="892830"/>
                    <a:pt x="928585" y="895732"/>
                    <a:pt x="929608" y="898634"/>
                  </a:cubicBezTo>
                  <a:lnTo>
                    <a:pt x="919029" y="906401"/>
                  </a:lnTo>
                  <a:cubicBezTo>
                    <a:pt x="916640" y="908108"/>
                    <a:pt x="914337" y="909900"/>
                    <a:pt x="912033" y="911607"/>
                  </a:cubicBezTo>
                  <a:close/>
                  <a:moveTo>
                    <a:pt x="846424" y="961792"/>
                  </a:moveTo>
                  <a:cubicBezTo>
                    <a:pt x="834053" y="972460"/>
                    <a:pt x="821767" y="983299"/>
                    <a:pt x="809738" y="994309"/>
                  </a:cubicBezTo>
                  <a:cubicBezTo>
                    <a:pt x="808629" y="992517"/>
                    <a:pt x="807434" y="990725"/>
                    <a:pt x="806325" y="988932"/>
                  </a:cubicBezTo>
                  <a:cubicBezTo>
                    <a:pt x="816648" y="980825"/>
                    <a:pt x="827057" y="972716"/>
                    <a:pt x="837381" y="964694"/>
                  </a:cubicBezTo>
                  <a:lnTo>
                    <a:pt x="837381" y="964694"/>
                  </a:lnTo>
                  <a:cubicBezTo>
                    <a:pt x="837381" y="964694"/>
                    <a:pt x="837381" y="964694"/>
                    <a:pt x="837381" y="964694"/>
                  </a:cubicBezTo>
                  <a:lnTo>
                    <a:pt x="837381" y="964694"/>
                  </a:lnTo>
                  <a:cubicBezTo>
                    <a:pt x="837381" y="964694"/>
                    <a:pt x="837381" y="964694"/>
                    <a:pt x="837381" y="964694"/>
                  </a:cubicBezTo>
                  <a:cubicBezTo>
                    <a:pt x="855638" y="948819"/>
                    <a:pt x="873811" y="932944"/>
                    <a:pt x="892069" y="917069"/>
                  </a:cubicBezTo>
                  <a:lnTo>
                    <a:pt x="898894" y="911266"/>
                  </a:lnTo>
                  <a:cubicBezTo>
                    <a:pt x="898894" y="912034"/>
                    <a:pt x="898894" y="912802"/>
                    <a:pt x="898894" y="913484"/>
                  </a:cubicBezTo>
                  <a:lnTo>
                    <a:pt x="898894" y="916557"/>
                  </a:lnTo>
                  <a:cubicBezTo>
                    <a:pt x="898894" y="916557"/>
                    <a:pt x="898553" y="916898"/>
                    <a:pt x="898468" y="917154"/>
                  </a:cubicBezTo>
                  <a:cubicBezTo>
                    <a:pt x="898468" y="917154"/>
                    <a:pt x="898468" y="917154"/>
                    <a:pt x="898468" y="917154"/>
                  </a:cubicBezTo>
                  <a:cubicBezTo>
                    <a:pt x="898468" y="917154"/>
                    <a:pt x="898468" y="917154"/>
                    <a:pt x="898468" y="917154"/>
                  </a:cubicBezTo>
                  <a:lnTo>
                    <a:pt x="898468" y="917154"/>
                  </a:lnTo>
                  <a:cubicBezTo>
                    <a:pt x="898468" y="917154"/>
                    <a:pt x="898468" y="917154"/>
                    <a:pt x="898468" y="917154"/>
                  </a:cubicBezTo>
                  <a:cubicBezTo>
                    <a:pt x="897273" y="919459"/>
                    <a:pt x="896164" y="921849"/>
                    <a:pt x="895140" y="924238"/>
                  </a:cubicBezTo>
                  <a:cubicBezTo>
                    <a:pt x="878845" y="936443"/>
                    <a:pt x="862720" y="948819"/>
                    <a:pt x="846851" y="961536"/>
                  </a:cubicBezTo>
                  <a:lnTo>
                    <a:pt x="846851" y="961536"/>
                  </a:lnTo>
                  <a:cubicBezTo>
                    <a:pt x="846851" y="961536"/>
                    <a:pt x="846680" y="961706"/>
                    <a:pt x="846680" y="961706"/>
                  </a:cubicBezTo>
                  <a:lnTo>
                    <a:pt x="846509" y="961877"/>
                  </a:lnTo>
                  <a:lnTo>
                    <a:pt x="846509" y="961877"/>
                  </a:lnTo>
                  <a:close/>
                  <a:moveTo>
                    <a:pt x="774075" y="993285"/>
                  </a:moveTo>
                  <a:cubicBezTo>
                    <a:pt x="777232" y="990725"/>
                    <a:pt x="780389" y="988164"/>
                    <a:pt x="783631" y="985689"/>
                  </a:cubicBezTo>
                  <a:cubicBezTo>
                    <a:pt x="785081" y="984580"/>
                    <a:pt x="786531" y="983470"/>
                    <a:pt x="787982" y="982275"/>
                  </a:cubicBezTo>
                  <a:cubicBezTo>
                    <a:pt x="788920" y="983641"/>
                    <a:pt x="789774" y="985092"/>
                    <a:pt x="790712" y="986458"/>
                  </a:cubicBezTo>
                  <a:cubicBezTo>
                    <a:pt x="785423" y="989103"/>
                    <a:pt x="780047" y="991664"/>
                    <a:pt x="774758" y="994224"/>
                  </a:cubicBezTo>
                  <a:cubicBezTo>
                    <a:pt x="774502" y="993883"/>
                    <a:pt x="774331" y="993541"/>
                    <a:pt x="774075" y="993200"/>
                  </a:cubicBezTo>
                  <a:close/>
                  <a:moveTo>
                    <a:pt x="757865" y="969473"/>
                  </a:moveTo>
                  <a:cubicBezTo>
                    <a:pt x="757183" y="968449"/>
                    <a:pt x="756414" y="967510"/>
                    <a:pt x="755647" y="966486"/>
                  </a:cubicBezTo>
                  <a:lnTo>
                    <a:pt x="769468" y="957012"/>
                  </a:lnTo>
                  <a:cubicBezTo>
                    <a:pt x="769980" y="956671"/>
                    <a:pt x="770407" y="956330"/>
                    <a:pt x="770918" y="956074"/>
                  </a:cubicBezTo>
                  <a:cubicBezTo>
                    <a:pt x="771260" y="956586"/>
                    <a:pt x="771601" y="957098"/>
                    <a:pt x="771942" y="957610"/>
                  </a:cubicBezTo>
                  <a:cubicBezTo>
                    <a:pt x="773393" y="959914"/>
                    <a:pt x="774928" y="962133"/>
                    <a:pt x="776379" y="964438"/>
                  </a:cubicBezTo>
                  <a:cubicBezTo>
                    <a:pt x="774246" y="966401"/>
                    <a:pt x="772113" y="968278"/>
                    <a:pt x="769895" y="970241"/>
                  </a:cubicBezTo>
                  <a:cubicBezTo>
                    <a:pt x="769895" y="970241"/>
                    <a:pt x="769895" y="970241"/>
                    <a:pt x="769895" y="970241"/>
                  </a:cubicBezTo>
                  <a:lnTo>
                    <a:pt x="769895" y="970241"/>
                  </a:lnTo>
                  <a:cubicBezTo>
                    <a:pt x="769895" y="970241"/>
                    <a:pt x="769895" y="970241"/>
                    <a:pt x="769895" y="970241"/>
                  </a:cubicBezTo>
                  <a:lnTo>
                    <a:pt x="769809" y="970241"/>
                  </a:lnTo>
                  <a:cubicBezTo>
                    <a:pt x="769809" y="970241"/>
                    <a:pt x="769809" y="970241"/>
                    <a:pt x="769809" y="970241"/>
                  </a:cubicBezTo>
                  <a:cubicBezTo>
                    <a:pt x="767079" y="971692"/>
                    <a:pt x="764349" y="973143"/>
                    <a:pt x="761704" y="974679"/>
                  </a:cubicBezTo>
                  <a:cubicBezTo>
                    <a:pt x="760510" y="972887"/>
                    <a:pt x="759230" y="971180"/>
                    <a:pt x="757950" y="969388"/>
                  </a:cubicBezTo>
                  <a:close/>
                  <a:moveTo>
                    <a:pt x="833627" y="911607"/>
                  </a:moveTo>
                  <a:lnTo>
                    <a:pt x="833627" y="911607"/>
                  </a:lnTo>
                  <a:cubicBezTo>
                    <a:pt x="833627" y="911607"/>
                    <a:pt x="833627" y="911607"/>
                    <a:pt x="833627" y="911607"/>
                  </a:cubicBezTo>
                  <a:lnTo>
                    <a:pt x="833627" y="911607"/>
                  </a:lnTo>
                  <a:cubicBezTo>
                    <a:pt x="833627" y="911607"/>
                    <a:pt x="833627" y="911607"/>
                    <a:pt x="833627" y="911607"/>
                  </a:cubicBezTo>
                  <a:cubicBezTo>
                    <a:pt x="846595" y="901109"/>
                    <a:pt x="859307" y="890355"/>
                    <a:pt x="872019" y="879516"/>
                  </a:cubicBezTo>
                  <a:lnTo>
                    <a:pt x="872019" y="881906"/>
                  </a:lnTo>
                  <a:cubicBezTo>
                    <a:pt x="872019" y="881906"/>
                    <a:pt x="872361" y="881906"/>
                    <a:pt x="872361" y="881906"/>
                  </a:cubicBezTo>
                  <a:lnTo>
                    <a:pt x="872617" y="879004"/>
                  </a:lnTo>
                  <a:cubicBezTo>
                    <a:pt x="877139" y="875163"/>
                    <a:pt x="881660" y="871237"/>
                    <a:pt x="886182" y="867311"/>
                  </a:cubicBezTo>
                  <a:cubicBezTo>
                    <a:pt x="886182" y="868847"/>
                    <a:pt x="886182" y="870384"/>
                    <a:pt x="886097" y="871834"/>
                  </a:cubicBezTo>
                  <a:cubicBezTo>
                    <a:pt x="867156" y="886770"/>
                    <a:pt x="848216" y="901792"/>
                    <a:pt x="829531" y="916984"/>
                  </a:cubicBezTo>
                  <a:cubicBezTo>
                    <a:pt x="829531" y="916984"/>
                    <a:pt x="829531" y="916984"/>
                    <a:pt x="829531" y="916984"/>
                  </a:cubicBezTo>
                  <a:cubicBezTo>
                    <a:pt x="829531" y="916984"/>
                    <a:pt x="829446" y="917069"/>
                    <a:pt x="829361" y="917154"/>
                  </a:cubicBezTo>
                  <a:cubicBezTo>
                    <a:pt x="829361" y="917154"/>
                    <a:pt x="829275" y="917240"/>
                    <a:pt x="829190" y="917325"/>
                  </a:cubicBezTo>
                  <a:cubicBezTo>
                    <a:pt x="829190" y="917325"/>
                    <a:pt x="829190" y="917325"/>
                    <a:pt x="829190" y="917325"/>
                  </a:cubicBezTo>
                  <a:cubicBezTo>
                    <a:pt x="814430" y="930213"/>
                    <a:pt x="799841" y="943356"/>
                    <a:pt x="785252" y="956415"/>
                  </a:cubicBezTo>
                  <a:cubicBezTo>
                    <a:pt x="783716" y="954110"/>
                    <a:pt x="782095" y="951721"/>
                    <a:pt x="780559" y="949416"/>
                  </a:cubicBezTo>
                  <a:cubicBezTo>
                    <a:pt x="798391" y="937041"/>
                    <a:pt x="816137" y="924580"/>
                    <a:pt x="833627" y="911607"/>
                  </a:cubicBezTo>
                  <a:close/>
                  <a:moveTo>
                    <a:pt x="778938" y="946941"/>
                  </a:moveTo>
                  <a:cubicBezTo>
                    <a:pt x="778938" y="946941"/>
                    <a:pt x="778426" y="946173"/>
                    <a:pt x="778171" y="945746"/>
                  </a:cubicBezTo>
                  <a:cubicBezTo>
                    <a:pt x="782436" y="942930"/>
                    <a:pt x="786702" y="940113"/>
                    <a:pt x="790883" y="937297"/>
                  </a:cubicBezTo>
                  <a:cubicBezTo>
                    <a:pt x="786873" y="940540"/>
                    <a:pt x="782948" y="943698"/>
                    <a:pt x="778938" y="946941"/>
                  </a:cubicBezTo>
                  <a:close/>
                  <a:moveTo>
                    <a:pt x="878418" y="816273"/>
                  </a:moveTo>
                  <a:cubicBezTo>
                    <a:pt x="878418" y="816273"/>
                    <a:pt x="878418" y="816273"/>
                    <a:pt x="878418" y="816273"/>
                  </a:cubicBezTo>
                  <a:lnTo>
                    <a:pt x="878418" y="816273"/>
                  </a:lnTo>
                  <a:cubicBezTo>
                    <a:pt x="878418" y="807482"/>
                    <a:pt x="878418" y="798606"/>
                    <a:pt x="878247" y="789815"/>
                  </a:cubicBezTo>
                  <a:cubicBezTo>
                    <a:pt x="880039" y="788705"/>
                    <a:pt x="881831" y="787510"/>
                    <a:pt x="883622" y="786315"/>
                  </a:cubicBezTo>
                  <a:cubicBezTo>
                    <a:pt x="886182" y="787681"/>
                    <a:pt x="887632" y="789473"/>
                    <a:pt x="888571" y="791436"/>
                  </a:cubicBezTo>
                  <a:cubicBezTo>
                    <a:pt x="888059" y="800398"/>
                    <a:pt x="887462" y="809360"/>
                    <a:pt x="886865" y="818321"/>
                  </a:cubicBezTo>
                  <a:lnTo>
                    <a:pt x="886865" y="818321"/>
                  </a:lnTo>
                  <a:cubicBezTo>
                    <a:pt x="886865" y="818321"/>
                    <a:pt x="886865" y="818492"/>
                    <a:pt x="886865" y="818492"/>
                  </a:cubicBezTo>
                  <a:lnTo>
                    <a:pt x="886865" y="818662"/>
                  </a:lnTo>
                  <a:cubicBezTo>
                    <a:pt x="886865" y="818662"/>
                    <a:pt x="886865" y="818662"/>
                    <a:pt x="886865" y="818662"/>
                  </a:cubicBezTo>
                  <a:cubicBezTo>
                    <a:pt x="886694" y="833684"/>
                    <a:pt x="886609" y="848790"/>
                    <a:pt x="886267" y="863812"/>
                  </a:cubicBezTo>
                  <a:cubicBezTo>
                    <a:pt x="881916" y="867140"/>
                    <a:pt x="877480" y="870384"/>
                    <a:pt x="873129" y="873627"/>
                  </a:cubicBezTo>
                  <a:lnTo>
                    <a:pt x="873982" y="864580"/>
                  </a:lnTo>
                  <a:cubicBezTo>
                    <a:pt x="875518" y="848534"/>
                    <a:pt x="877224" y="832403"/>
                    <a:pt x="878418" y="816273"/>
                  </a:cubicBezTo>
                  <a:lnTo>
                    <a:pt x="878418" y="816273"/>
                  </a:lnTo>
                  <a:close/>
                  <a:moveTo>
                    <a:pt x="654972" y="763527"/>
                  </a:moveTo>
                  <a:cubicBezTo>
                    <a:pt x="648062" y="765832"/>
                    <a:pt x="641236" y="768222"/>
                    <a:pt x="634326" y="770526"/>
                  </a:cubicBezTo>
                  <a:cubicBezTo>
                    <a:pt x="634326" y="770355"/>
                    <a:pt x="634240" y="770184"/>
                    <a:pt x="634155" y="770014"/>
                  </a:cubicBezTo>
                  <a:cubicBezTo>
                    <a:pt x="639871" y="762503"/>
                    <a:pt x="645587" y="754907"/>
                    <a:pt x="651218" y="747311"/>
                  </a:cubicBezTo>
                  <a:cubicBezTo>
                    <a:pt x="652413" y="752688"/>
                    <a:pt x="653693" y="758065"/>
                    <a:pt x="654887" y="763442"/>
                  </a:cubicBezTo>
                  <a:close/>
                  <a:moveTo>
                    <a:pt x="707869" y="753542"/>
                  </a:moveTo>
                  <a:cubicBezTo>
                    <a:pt x="737048" y="744495"/>
                    <a:pt x="766141" y="735192"/>
                    <a:pt x="795319" y="726315"/>
                  </a:cubicBezTo>
                  <a:lnTo>
                    <a:pt x="807776" y="722645"/>
                  </a:lnTo>
                  <a:lnTo>
                    <a:pt x="807093" y="729815"/>
                  </a:lnTo>
                  <a:cubicBezTo>
                    <a:pt x="783204" y="735618"/>
                    <a:pt x="759401" y="741422"/>
                    <a:pt x="735597" y="747567"/>
                  </a:cubicBezTo>
                  <a:lnTo>
                    <a:pt x="735597" y="747567"/>
                  </a:lnTo>
                  <a:cubicBezTo>
                    <a:pt x="735597" y="747567"/>
                    <a:pt x="735341" y="747567"/>
                    <a:pt x="735341" y="747567"/>
                  </a:cubicBezTo>
                  <a:lnTo>
                    <a:pt x="735085" y="747567"/>
                  </a:lnTo>
                  <a:cubicBezTo>
                    <a:pt x="735085" y="747567"/>
                    <a:pt x="735085" y="747567"/>
                    <a:pt x="735085" y="747567"/>
                  </a:cubicBezTo>
                  <a:cubicBezTo>
                    <a:pt x="711538" y="754480"/>
                    <a:pt x="687990" y="761650"/>
                    <a:pt x="664528" y="768904"/>
                  </a:cubicBezTo>
                  <a:cubicBezTo>
                    <a:pt x="664272" y="767795"/>
                    <a:pt x="664016" y="766600"/>
                    <a:pt x="663760" y="765490"/>
                  </a:cubicBezTo>
                  <a:cubicBezTo>
                    <a:pt x="678435" y="761479"/>
                    <a:pt x="693024" y="757553"/>
                    <a:pt x="707698" y="753542"/>
                  </a:cubicBezTo>
                  <a:lnTo>
                    <a:pt x="707698" y="753542"/>
                  </a:lnTo>
                  <a:cubicBezTo>
                    <a:pt x="707698" y="753542"/>
                    <a:pt x="707698" y="753542"/>
                    <a:pt x="707698" y="753542"/>
                  </a:cubicBezTo>
                  <a:lnTo>
                    <a:pt x="707698" y="753542"/>
                  </a:lnTo>
                  <a:cubicBezTo>
                    <a:pt x="707698" y="753542"/>
                    <a:pt x="707698" y="753542"/>
                    <a:pt x="707698" y="753542"/>
                  </a:cubicBezTo>
                  <a:close/>
                  <a:moveTo>
                    <a:pt x="810079" y="720512"/>
                  </a:moveTo>
                  <a:cubicBezTo>
                    <a:pt x="813236" y="705832"/>
                    <a:pt x="816563" y="691152"/>
                    <a:pt x="819379" y="676387"/>
                  </a:cubicBezTo>
                  <a:cubicBezTo>
                    <a:pt x="819379" y="676387"/>
                    <a:pt x="819379" y="676387"/>
                    <a:pt x="819379" y="676387"/>
                  </a:cubicBezTo>
                  <a:cubicBezTo>
                    <a:pt x="819379" y="676387"/>
                    <a:pt x="819379" y="676387"/>
                    <a:pt x="819379" y="676387"/>
                  </a:cubicBezTo>
                  <a:cubicBezTo>
                    <a:pt x="819379" y="676387"/>
                    <a:pt x="819379" y="676387"/>
                    <a:pt x="819379" y="676387"/>
                  </a:cubicBezTo>
                  <a:lnTo>
                    <a:pt x="819379" y="676387"/>
                  </a:lnTo>
                  <a:cubicBezTo>
                    <a:pt x="821170" y="661451"/>
                    <a:pt x="822365" y="646515"/>
                    <a:pt x="823815" y="631579"/>
                  </a:cubicBezTo>
                  <a:lnTo>
                    <a:pt x="824583" y="624068"/>
                  </a:lnTo>
                  <a:cubicBezTo>
                    <a:pt x="826716" y="629957"/>
                    <a:pt x="828934" y="635931"/>
                    <a:pt x="831152" y="641820"/>
                  </a:cubicBezTo>
                  <a:cubicBezTo>
                    <a:pt x="829958" y="648478"/>
                    <a:pt x="828849" y="655135"/>
                    <a:pt x="827654" y="661792"/>
                  </a:cubicBezTo>
                  <a:lnTo>
                    <a:pt x="827654" y="661792"/>
                  </a:lnTo>
                  <a:cubicBezTo>
                    <a:pt x="827654" y="661792"/>
                    <a:pt x="827654" y="661877"/>
                    <a:pt x="827654" y="661877"/>
                  </a:cubicBezTo>
                  <a:lnTo>
                    <a:pt x="827654" y="661877"/>
                  </a:lnTo>
                  <a:cubicBezTo>
                    <a:pt x="827654" y="661877"/>
                    <a:pt x="827654" y="661963"/>
                    <a:pt x="827654" y="661963"/>
                  </a:cubicBezTo>
                  <a:cubicBezTo>
                    <a:pt x="826204" y="676728"/>
                    <a:pt x="825010" y="691493"/>
                    <a:pt x="823389" y="706258"/>
                  </a:cubicBezTo>
                  <a:lnTo>
                    <a:pt x="821938" y="717951"/>
                  </a:lnTo>
                  <a:lnTo>
                    <a:pt x="810079" y="720768"/>
                  </a:lnTo>
                  <a:lnTo>
                    <a:pt x="810079" y="720597"/>
                  </a:lnTo>
                  <a:close/>
                  <a:moveTo>
                    <a:pt x="821853" y="718463"/>
                  </a:moveTo>
                  <a:lnTo>
                    <a:pt x="821426" y="721877"/>
                  </a:lnTo>
                  <a:cubicBezTo>
                    <a:pt x="821426" y="721877"/>
                    <a:pt x="821682" y="721963"/>
                    <a:pt x="821682" y="721877"/>
                  </a:cubicBezTo>
                  <a:lnTo>
                    <a:pt x="822535" y="718207"/>
                  </a:lnTo>
                  <a:lnTo>
                    <a:pt x="826716" y="717012"/>
                  </a:lnTo>
                  <a:cubicBezTo>
                    <a:pt x="826716" y="717012"/>
                    <a:pt x="826716" y="716671"/>
                    <a:pt x="826716" y="716756"/>
                  </a:cubicBezTo>
                  <a:lnTo>
                    <a:pt x="822791" y="717695"/>
                  </a:lnTo>
                  <a:lnTo>
                    <a:pt x="825436" y="706429"/>
                  </a:lnTo>
                  <a:cubicBezTo>
                    <a:pt x="828849" y="691920"/>
                    <a:pt x="832176" y="677411"/>
                    <a:pt x="834650" y="662731"/>
                  </a:cubicBezTo>
                  <a:lnTo>
                    <a:pt x="834650" y="662731"/>
                  </a:lnTo>
                  <a:cubicBezTo>
                    <a:pt x="834650" y="662731"/>
                    <a:pt x="834650" y="662731"/>
                    <a:pt x="834650" y="662731"/>
                  </a:cubicBezTo>
                  <a:lnTo>
                    <a:pt x="834650" y="662731"/>
                  </a:lnTo>
                  <a:cubicBezTo>
                    <a:pt x="834650" y="662731"/>
                    <a:pt x="834650" y="662731"/>
                    <a:pt x="834650" y="662731"/>
                  </a:cubicBezTo>
                  <a:cubicBezTo>
                    <a:pt x="834992" y="659488"/>
                    <a:pt x="835248" y="656244"/>
                    <a:pt x="835504" y="652916"/>
                  </a:cubicBezTo>
                  <a:cubicBezTo>
                    <a:pt x="837637" y="658378"/>
                    <a:pt x="839770" y="663926"/>
                    <a:pt x="841902" y="669388"/>
                  </a:cubicBezTo>
                  <a:cubicBezTo>
                    <a:pt x="840452" y="676301"/>
                    <a:pt x="839172" y="683215"/>
                    <a:pt x="837893" y="690213"/>
                  </a:cubicBezTo>
                  <a:cubicBezTo>
                    <a:pt x="837893" y="690213"/>
                    <a:pt x="837893" y="690213"/>
                    <a:pt x="837893" y="690213"/>
                  </a:cubicBezTo>
                  <a:cubicBezTo>
                    <a:pt x="837893" y="690213"/>
                    <a:pt x="837893" y="690213"/>
                    <a:pt x="837893" y="690298"/>
                  </a:cubicBezTo>
                  <a:cubicBezTo>
                    <a:pt x="837893" y="690298"/>
                    <a:pt x="837893" y="690298"/>
                    <a:pt x="837893" y="690384"/>
                  </a:cubicBezTo>
                  <a:cubicBezTo>
                    <a:pt x="837893" y="690384"/>
                    <a:pt x="837893" y="690384"/>
                    <a:pt x="837893" y="690384"/>
                  </a:cubicBezTo>
                  <a:cubicBezTo>
                    <a:pt x="836783" y="701223"/>
                    <a:pt x="836016" y="712062"/>
                    <a:pt x="835333" y="722987"/>
                  </a:cubicBezTo>
                  <a:lnTo>
                    <a:pt x="828081" y="724779"/>
                  </a:lnTo>
                  <a:cubicBezTo>
                    <a:pt x="821512" y="726401"/>
                    <a:pt x="814942" y="728022"/>
                    <a:pt x="808373" y="729559"/>
                  </a:cubicBezTo>
                  <a:lnTo>
                    <a:pt x="809909" y="722048"/>
                  </a:lnTo>
                  <a:lnTo>
                    <a:pt x="821938" y="718463"/>
                  </a:lnTo>
                  <a:close/>
                  <a:moveTo>
                    <a:pt x="746859" y="763271"/>
                  </a:moveTo>
                  <a:cubicBezTo>
                    <a:pt x="720581" y="770099"/>
                    <a:pt x="694474" y="777610"/>
                    <a:pt x="668452" y="785377"/>
                  </a:cubicBezTo>
                  <a:cubicBezTo>
                    <a:pt x="668026" y="783414"/>
                    <a:pt x="667599" y="781536"/>
                    <a:pt x="667087" y="779573"/>
                  </a:cubicBezTo>
                  <a:cubicBezTo>
                    <a:pt x="669903" y="778805"/>
                    <a:pt x="672804" y="777951"/>
                    <a:pt x="675619" y="777183"/>
                  </a:cubicBezTo>
                  <a:cubicBezTo>
                    <a:pt x="703177" y="769672"/>
                    <a:pt x="730905" y="762759"/>
                    <a:pt x="758547" y="755761"/>
                  </a:cubicBezTo>
                  <a:lnTo>
                    <a:pt x="758547" y="755761"/>
                  </a:lnTo>
                  <a:cubicBezTo>
                    <a:pt x="758547" y="755761"/>
                    <a:pt x="758547" y="755761"/>
                    <a:pt x="758547" y="755761"/>
                  </a:cubicBezTo>
                  <a:lnTo>
                    <a:pt x="758547" y="755761"/>
                  </a:lnTo>
                  <a:cubicBezTo>
                    <a:pt x="758547" y="755761"/>
                    <a:pt x="758547" y="755761"/>
                    <a:pt x="758547" y="755761"/>
                  </a:cubicBezTo>
                  <a:cubicBezTo>
                    <a:pt x="783716" y="748421"/>
                    <a:pt x="808885" y="741081"/>
                    <a:pt x="834224" y="734168"/>
                  </a:cubicBezTo>
                  <a:lnTo>
                    <a:pt x="833285" y="746116"/>
                  </a:lnTo>
                  <a:cubicBezTo>
                    <a:pt x="804534" y="751322"/>
                    <a:pt x="775696" y="756870"/>
                    <a:pt x="747115" y="763186"/>
                  </a:cubicBezTo>
                  <a:lnTo>
                    <a:pt x="747115" y="763186"/>
                  </a:lnTo>
                  <a:cubicBezTo>
                    <a:pt x="747115" y="763186"/>
                    <a:pt x="746859" y="763186"/>
                    <a:pt x="746859" y="763186"/>
                  </a:cubicBezTo>
                  <a:lnTo>
                    <a:pt x="746603" y="763186"/>
                  </a:lnTo>
                  <a:cubicBezTo>
                    <a:pt x="746603" y="763186"/>
                    <a:pt x="746603" y="763186"/>
                    <a:pt x="746603" y="763186"/>
                  </a:cubicBezTo>
                  <a:close/>
                  <a:moveTo>
                    <a:pt x="637738" y="782304"/>
                  </a:moveTo>
                  <a:cubicBezTo>
                    <a:pt x="637482" y="781280"/>
                    <a:pt x="637141" y="780256"/>
                    <a:pt x="636885" y="779146"/>
                  </a:cubicBezTo>
                  <a:lnTo>
                    <a:pt x="645076" y="777098"/>
                  </a:lnTo>
                  <a:cubicBezTo>
                    <a:pt x="645076" y="777098"/>
                    <a:pt x="645332" y="777098"/>
                    <a:pt x="645502" y="777012"/>
                  </a:cubicBezTo>
                  <a:cubicBezTo>
                    <a:pt x="644308" y="778293"/>
                    <a:pt x="643113" y="779573"/>
                    <a:pt x="641919" y="780853"/>
                  </a:cubicBezTo>
                  <a:cubicBezTo>
                    <a:pt x="640554" y="781365"/>
                    <a:pt x="639103" y="781792"/>
                    <a:pt x="637738" y="782304"/>
                  </a:cubicBezTo>
                  <a:close/>
                  <a:moveTo>
                    <a:pt x="626391" y="780170"/>
                  </a:moveTo>
                  <a:cubicBezTo>
                    <a:pt x="626391" y="780170"/>
                    <a:pt x="626391" y="780170"/>
                    <a:pt x="626391" y="780170"/>
                  </a:cubicBezTo>
                  <a:cubicBezTo>
                    <a:pt x="626391" y="780170"/>
                    <a:pt x="626391" y="780170"/>
                    <a:pt x="626391" y="780170"/>
                  </a:cubicBezTo>
                  <a:lnTo>
                    <a:pt x="626391" y="780170"/>
                  </a:lnTo>
                  <a:cubicBezTo>
                    <a:pt x="626988" y="779402"/>
                    <a:pt x="627500" y="778719"/>
                    <a:pt x="628098" y="777951"/>
                  </a:cubicBezTo>
                  <a:cubicBezTo>
                    <a:pt x="628268" y="778634"/>
                    <a:pt x="628439" y="779317"/>
                    <a:pt x="628609" y="780000"/>
                  </a:cubicBezTo>
                  <a:lnTo>
                    <a:pt x="628098" y="780170"/>
                  </a:lnTo>
                  <a:lnTo>
                    <a:pt x="625709" y="780853"/>
                  </a:lnTo>
                  <a:cubicBezTo>
                    <a:pt x="625709" y="780853"/>
                    <a:pt x="626135" y="780426"/>
                    <a:pt x="626306" y="780170"/>
                  </a:cubicBezTo>
                  <a:cubicBezTo>
                    <a:pt x="626306" y="780170"/>
                    <a:pt x="626306" y="780170"/>
                    <a:pt x="626306" y="780170"/>
                  </a:cubicBezTo>
                  <a:close/>
                  <a:moveTo>
                    <a:pt x="635435" y="774025"/>
                  </a:moveTo>
                  <a:cubicBezTo>
                    <a:pt x="635435" y="774025"/>
                    <a:pt x="635349" y="773599"/>
                    <a:pt x="635264" y="773428"/>
                  </a:cubicBezTo>
                  <a:cubicBezTo>
                    <a:pt x="641407" y="771721"/>
                    <a:pt x="647550" y="770014"/>
                    <a:pt x="653607" y="768392"/>
                  </a:cubicBezTo>
                  <a:cubicBezTo>
                    <a:pt x="651816" y="770270"/>
                    <a:pt x="650109" y="772147"/>
                    <a:pt x="648318" y="774025"/>
                  </a:cubicBezTo>
                  <a:cubicBezTo>
                    <a:pt x="646953" y="774452"/>
                    <a:pt x="645587" y="774879"/>
                    <a:pt x="644308" y="775305"/>
                  </a:cubicBezTo>
                  <a:lnTo>
                    <a:pt x="636458" y="777695"/>
                  </a:lnTo>
                  <a:cubicBezTo>
                    <a:pt x="636117" y="776500"/>
                    <a:pt x="635776" y="775305"/>
                    <a:pt x="635435" y="774111"/>
                  </a:cubicBezTo>
                  <a:close/>
                  <a:moveTo>
                    <a:pt x="656679" y="770697"/>
                  </a:moveTo>
                  <a:cubicBezTo>
                    <a:pt x="656679" y="770697"/>
                    <a:pt x="656764" y="771123"/>
                    <a:pt x="656849" y="771379"/>
                  </a:cubicBezTo>
                  <a:cubicBezTo>
                    <a:pt x="656593" y="771379"/>
                    <a:pt x="656338" y="771550"/>
                    <a:pt x="656082" y="771635"/>
                  </a:cubicBezTo>
                  <a:cubicBezTo>
                    <a:pt x="656252" y="771379"/>
                    <a:pt x="656508" y="771038"/>
                    <a:pt x="656679" y="770782"/>
                  </a:cubicBezTo>
                  <a:close/>
                  <a:moveTo>
                    <a:pt x="653863" y="774964"/>
                  </a:moveTo>
                  <a:cubicBezTo>
                    <a:pt x="655058" y="774708"/>
                    <a:pt x="656252" y="774367"/>
                    <a:pt x="657532" y="774111"/>
                  </a:cubicBezTo>
                  <a:cubicBezTo>
                    <a:pt x="657617" y="774623"/>
                    <a:pt x="657788" y="775135"/>
                    <a:pt x="657873" y="775647"/>
                  </a:cubicBezTo>
                  <a:cubicBezTo>
                    <a:pt x="655996" y="776244"/>
                    <a:pt x="654034" y="776842"/>
                    <a:pt x="652157" y="777439"/>
                  </a:cubicBezTo>
                  <a:cubicBezTo>
                    <a:pt x="652754" y="776586"/>
                    <a:pt x="653266" y="775817"/>
                    <a:pt x="653863" y="774964"/>
                  </a:cubicBezTo>
                  <a:close/>
                  <a:moveTo>
                    <a:pt x="658726" y="779573"/>
                  </a:moveTo>
                  <a:cubicBezTo>
                    <a:pt x="658726" y="779573"/>
                    <a:pt x="658897" y="780341"/>
                    <a:pt x="658982" y="780682"/>
                  </a:cubicBezTo>
                  <a:cubicBezTo>
                    <a:pt x="656423" y="781536"/>
                    <a:pt x="653778" y="782475"/>
                    <a:pt x="651218" y="783328"/>
                  </a:cubicBezTo>
                  <a:cubicBezTo>
                    <a:pt x="653693" y="782048"/>
                    <a:pt x="656252" y="780768"/>
                    <a:pt x="658726" y="779488"/>
                  </a:cubicBezTo>
                  <a:close/>
                  <a:moveTo>
                    <a:pt x="666234" y="775647"/>
                  </a:moveTo>
                  <a:cubicBezTo>
                    <a:pt x="667173" y="775135"/>
                    <a:pt x="668026" y="774708"/>
                    <a:pt x="668964" y="774196"/>
                  </a:cubicBezTo>
                  <a:lnTo>
                    <a:pt x="679202" y="768990"/>
                  </a:lnTo>
                  <a:cubicBezTo>
                    <a:pt x="679202" y="768990"/>
                    <a:pt x="679202" y="768734"/>
                    <a:pt x="679117" y="768734"/>
                  </a:cubicBezTo>
                  <a:lnTo>
                    <a:pt x="668282" y="772233"/>
                  </a:lnTo>
                  <a:cubicBezTo>
                    <a:pt x="667429" y="772489"/>
                    <a:pt x="666575" y="772745"/>
                    <a:pt x="665722" y="773086"/>
                  </a:cubicBezTo>
                  <a:cubicBezTo>
                    <a:pt x="665722" y="772745"/>
                    <a:pt x="665552" y="772404"/>
                    <a:pt x="665467" y="772062"/>
                  </a:cubicBezTo>
                  <a:cubicBezTo>
                    <a:pt x="689441" y="766258"/>
                    <a:pt x="713415" y="760369"/>
                    <a:pt x="737303" y="754224"/>
                  </a:cubicBezTo>
                  <a:lnTo>
                    <a:pt x="737303" y="754224"/>
                  </a:lnTo>
                  <a:cubicBezTo>
                    <a:pt x="737303" y="754224"/>
                    <a:pt x="737303" y="754224"/>
                    <a:pt x="737303" y="754224"/>
                  </a:cubicBezTo>
                  <a:lnTo>
                    <a:pt x="737303" y="754224"/>
                  </a:lnTo>
                  <a:cubicBezTo>
                    <a:pt x="760510" y="747396"/>
                    <a:pt x="783631" y="740312"/>
                    <a:pt x="806752" y="733229"/>
                  </a:cubicBezTo>
                  <a:lnTo>
                    <a:pt x="806496" y="736045"/>
                  </a:lnTo>
                  <a:cubicBezTo>
                    <a:pt x="806496" y="736045"/>
                    <a:pt x="806752" y="736130"/>
                    <a:pt x="806752" y="736045"/>
                  </a:cubicBezTo>
                  <a:lnTo>
                    <a:pt x="807434" y="732973"/>
                  </a:lnTo>
                  <a:cubicBezTo>
                    <a:pt x="814345" y="730839"/>
                    <a:pt x="821341" y="728705"/>
                    <a:pt x="828252" y="726571"/>
                  </a:cubicBezTo>
                  <a:lnTo>
                    <a:pt x="835077" y="724523"/>
                  </a:lnTo>
                  <a:cubicBezTo>
                    <a:pt x="834906" y="726827"/>
                    <a:pt x="834736" y="729132"/>
                    <a:pt x="834565" y="731436"/>
                  </a:cubicBezTo>
                  <a:cubicBezTo>
                    <a:pt x="808629" y="736728"/>
                    <a:pt x="782692" y="742361"/>
                    <a:pt x="757012" y="748847"/>
                  </a:cubicBezTo>
                  <a:lnTo>
                    <a:pt x="757012" y="748847"/>
                  </a:lnTo>
                  <a:cubicBezTo>
                    <a:pt x="757012" y="748847"/>
                    <a:pt x="756841" y="748847"/>
                    <a:pt x="756841" y="748847"/>
                  </a:cubicBezTo>
                  <a:lnTo>
                    <a:pt x="756670" y="748847"/>
                  </a:lnTo>
                  <a:cubicBezTo>
                    <a:pt x="756670" y="748847"/>
                    <a:pt x="756670" y="748847"/>
                    <a:pt x="756670" y="748847"/>
                  </a:cubicBezTo>
                  <a:cubicBezTo>
                    <a:pt x="729198" y="756870"/>
                    <a:pt x="701982" y="765832"/>
                    <a:pt x="674937" y="775049"/>
                  </a:cubicBezTo>
                  <a:cubicBezTo>
                    <a:pt x="672206" y="775988"/>
                    <a:pt x="669562" y="776927"/>
                    <a:pt x="666831" y="777866"/>
                  </a:cubicBezTo>
                  <a:cubicBezTo>
                    <a:pt x="666661" y="777098"/>
                    <a:pt x="666490" y="776329"/>
                    <a:pt x="666319" y="775561"/>
                  </a:cubicBezTo>
                  <a:close/>
                  <a:moveTo>
                    <a:pt x="836783" y="731009"/>
                  </a:moveTo>
                  <a:cubicBezTo>
                    <a:pt x="837295" y="728535"/>
                    <a:pt x="837807" y="726059"/>
                    <a:pt x="838319" y="723584"/>
                  </a:cubicBezTo>
                  <a:lnTo>
                    <a:pt x="850263" y="720000"/>
                  </a:lnTo>
                  <a:cubicBezTo>
                    <a:pt x="850093" y="722731"/>
                    <a:pt x="850093" y="725547"/>
                    <a:pt x="850093" y="728364"/>
                  </a:cubicBezTo>
                  <a:cubicBezTo>
                    <a:pt x="847022" y="728961"/>
                    <a:pt x="843865" y="729559"/>
                    <a:pt x="840793" y="730241"/>
                  </a:cubicBezTo>
                  <a:cubicBezTo>
                    <a:pt x="839428" y="730497"/>
                    <a:pt x="838149" y="730839"/>
                    <a:pt x="836783" y="731095"/>
                  </a:cubicBezTo>
                  <a:close/>
                  <a:moveTo>
                    <a:pt x="833797" y="745945"/>
                  </a:moveTo>
                  <a:lnTo>
                    <a:pt x="836272" y="733570"/>
                  </a:lnTo>
                  <a:cubicBezTo>
                    <a:pt x="837893" y="733143"/>
                    <a:pt x="839514" y="732717"/>
                    <a:pt x="841135" y="732204"/>
                  </a:cubicBezTo>
                  <a:cubicBezTo>
                    <a:pt x="844121" y="731436"/>
                    <a:pt x="847192" y="730668"/>
                    <a:pt x="850178" y="729815"/>
                  </a:cubicBezTo>
                  <a:cubicBezTo>
                    <a:pt x="850178" y="731095"/>
                    <a:pt x="850178" y="732375"/>
                    <a:pt x="850178" y="733570"/>
                  </a:cubicBezTo>
                  <a:lnTo>
                    <a:pt x="850178" y="739886"/>
                  </a:lnTo>
                  <a:cubicBezTo>
                    <a:pt x="850178" y="739886"/>
                    <a:pt x="850519" y="739886"/>
                    <a:pt x="850605" y="739886"/>
                  </a:cubicBezTo>
                  <a:lnTo>
                    <a:pt x="852226" y="733741"/>
                  </a:lnTo>
                  <a:cubicBezTo>
                    <a:pt x="852738" y="732119"/>
                    <a:pt x="853250" y="730412"/>
                    <a:pt x="853761" y="728791"/>
                  </a:cubicBezTo>
                  <a:cubicBezTo>
                    <a:pt x="857174" y="727852"/>
                    <a:pt x="860672" y="726998"/>
                    <a:pt x="864085" y="726059"/>
                  </a:cubicBezTo>
                  <a:cubicBezTo>
                    <a:pt x="865791" y="730497"/>
                    <a:pt x="867498" y="735021"/>
                    <a:pt x="869204" y="739459"/>
                  </a:cubicBezTo>
                  <a:lnTo>
                    <a:pt x="839343" y="744751"/>
                  </a:lnTo>
                  <a:cubicBezTo>
                    <a:pt x="837466" y="745092"/>
                    <a:pt x="835589" y="745433"/>
                    <a:pt x="833797" y="745775"/>
                  </a:cubicBezTo>
                  <a:close/>
                  <a:moveTo>
                    <a:pt x="854188" y="727510"/>
                  </a:moveTo>
                  <a:cubicBezTo>
                    <a:pt x="855212" y="724267"/>
                    <a:pt x="856236" y="721109"/>
                    <a:pt x="857174" y="717866"/>
                  </a:cubicBezTo>
                  <a:lnTo>
                    <a:pt x="860502" y="716842"/>
                  </a:lnTo>
                  <a:cubicBezTo>
                    <a:pt x="861611" y="719744"/>
                    <a:pt x="862720" y="722645"/>
                    <a:pt x="863829" y="725547"/>
                  </a:cubicBezTo>
                  <a:cubicBezTo>
                    <a:pt x="860587" y="726145"/>
                    <a:pt x="857430" y="726827"/>
                    <a:pt x="854188" y="727510"/>
                  </a:cubicBezTo>
                  <a:close/>
                  <a:moveTo>
                    <a:pt x="857345" y="717354"/>
                  </a:moveTo>
                  <a:cubicBezTo>
                    <a:pt x="857345" y="717354"/>
                    <a:pt x="857345" y="717098"/>
                    <a:pt x="857430" y="717012"/>
                  </a:cubicBezTo>
                  <a:lnTo>
                    <a:pt x="857430" y="717012"/>
                  </a:lnTo>
                  <a:cubicBezTo>
                    <a:pt x="857430" y="717012"/>
                    <a:pt x="857430" y="717012"/>
                    <a:pt x="857430" y="717012"/>
                  </a:cubicBezTo>
                  <a:lnTo>
                    <a:pt x="857430" y="717012"/>
                  </a:lnTo>
                  <a:cubicBezTo>
                    <a:pt x="857430" y="717012"/>
                    <a:pt x="857430" y="717012"/>
                    <a:pt x="857430" y="717012"/>
                  </a:cubicBezTo>
                  <a:cubicBezTo>
                    <a:pt x="857601" y="714793"/>
                    <a:pt x="857771" y="712660"/>
                    <a:pt x="857942" y="710440"/>
                  </a:cubicBezTo>
                  <a:cubicBezTo>
                    <a:pt x="858795" y="712489"/>
                    <a:pt x="859563" y="714623"/>
                    <a:pt x="860416" y="716671"/>
                  </a:cubicBezTo>
                  <a:lnTo>
                    <a:pt x="857345" y="717439"/>
                  </a:lnTo>
                  <a:close/>
                  <a:moveTo>
                    <a:pt x="850605" y="715647"/>
                  </a:moveTo>
                  <a:lnTo>
                    <a:pt x="850605" y="715647"/>
                  </a:lnTo>
                  <a:cubicBezTo>
                    <a:pt x="850605" y="715647"/>
                    <a:pt x="850605" y="715647"/>
                    <a:pt x="850605" y="715647"/>
                  </a:cubicBezTo>
                  <a:lnTo>
                    <a:pt x="850605" y="715647"/>
                  </a:lnTo>
                  <a:cubicBezTo>
                    <a:pt x="850605" y="715647"/>
                    <a:pt x="850605" y="715647"/>
                    <a:pt x="850605" y="715647"/>
                  </a:cubicBezTo>
                  <a:cubicBezTo>
                    <a:pt x="850519" y="716756"/>
                    <a:pt x="850434" y="717866"/>
                    <a:pt x="850349" y="718975"/>
                  </a:cubicBezTo>
                  <a:lnTo>
                    <a:pt x="838660" y="721877"/>
                  </a:lnTo>
                  <a:cubicBezTo>
                    <a:pt x="840793" y="711635"/>
                    <a:pt x="842926" y="701308"/>
                    <a:pt x="844718" y="691066"/>
                  </a:cubicBezTo>
                  <a:lnTo>
                    <a:pt x="844718" y="691066"/>
                  </a:lnTo>
                  <a:cubicBezTo>
                    <a:pt x="844718" y="691066"/>
                    <a:pt x="844718" y="691066"/>
                    <a:pt x="844718" y="691066"/>
                  </a:cubicBezTo>
                  <a:cubicBezTo>
                    <a:pt x="844718" y="691066"/>
                    <a:pt x="844718" y="691066"/>
                    <a:pt x="844718" y="691066"/>
                  </a:cubicBezTo>
                  <a:cubicBezTo>
                    <a:pt x="844718" y="691066"/>
                    <a:pt x="844718" y="691066"/>
                    <a:pt x="844718" y="691066"/>
                  </a:cubicBezTo>
                  <a:cubicBezTo>
                    <a:pt x="845145" y="687140"/>
                    <a:pt x="845486" y="683300"/>
                    <a:pt x="845742" y="679374"/>
                  </a:cubicBezTo>
                  <a:cubicBezTo>
                    <a:pt x="848813" y="687226"/>
                    <a:pt x="851884" y="695078"/>
                    <a:pt x="854956" y="702930"/>
                  </a:cubicBezTo>
                  <a:cubicBezTo>
                    <a:pt x="853335" y="707112"/>
                    <a:pt x="851714" y="711379"/>
                    <a:pt x="850519" y="715647"/>
                  </a:cubicBezTo>
                  <a:close/>
                  <a:moveTo>
                    <a:pt x="624514" y="782219"/>
                  </a:moveTo>
                  <a:lnTo>
                    <a:pt x="628609" y="781194"/>
                  </a:lnTo>
                  <a:lnTo>
                    <a:pt x="629036" y="781194"/>
                  </a:lnTo>
                  <a:cubicBezTo>
                    <a:pt x="629463" y="782731"/>
                    <a:pt x="629889" y="784267"/>
                    <a:pt x="630316" y="785889"/>
                  </a:cubicBezTo>
                  <a:cubicBezTo>
                    <a:pt x="624429" y="788791"/>
                    <a:pt x="618627" y="791863"/>
                    <a:pt x="612826" y="794850"/>
                  </a:cubicBezTo>
                  <a:cubicBezTo>
                    <a:pt x="616750" y="790668"/>
                    <a:pt x="620760" y="786486"/>
                    <a:pt x="624599" y="782219"/>
                  </a:cubicBezTo>
                  <a:close/>
                  <a:moveTo>
                    <a:pt x="643796" y="789047"/>
                  </a:moveTo>
                  <a:lnTo>
                    <a:pt x="643796" y="789047"/>
                  </a:lnTo>
                  <a:cubicBezTo>
                    <a:pt x="643796" y="789047"/>
                    <a:pt x="643796" y="789047"/>
                    <a:pt x="643796" y="789047"/>
                  </a:cubicBezTo>
                  <a:lnTo>
                    <a:pt x="643796" y="789047"/>
                  </a:lnTo>
                  <a:cubicBezTo>
                    <a:pt x="643796" y="789047"/>
                    <a:pt x="643796" y="789047"/>
                    <a:pt x="643796" y="789047"/>
                  </a:cubicBezTo>
                  <a:cubicBezTo>
                    <a:pt x="644564" y="788022"/>
                    <a:pt x="645246" y="786998"/>
                    <a:pt x="646014" y="785974"/>
                  </a:cubicBezTo>
                  <a:cubicBezTo>
                    <a:pt x="646782" y="785633"/>
                    <a:pt x="647550" y="785206"/>
                    <a:pt x="648318" y="784864"/>
                  </a:cubicBezTo>
                  <a:cubicBezTo>
                    <a:pt x="651901" y="783840"/>
                    <a:pt x="655570" y="782816"/>
                    <a:pt x="659153" y="781792"/>
                  </a:cubicBezTo>
                  <a:cubicBezTo>
                    <a:pt x="659324" y="782560"/>
                    <a:pt x="659494" y="783414"/>
                    <a:pt x="659665" y="784182"/>
                  </a:cubicBezTo>
                  <a:cubicBezTo>
                    <a:pt x="659921" y="785377"/>
                    <a:pt x="660262" y="786571"/>
                    <a:pt x="660518" y="787766"/>
                  </a:cubicBezTo>
                  <a:cubicBezTo>
                    <a:pt x="659153" y="788193"/>
                    <a:pt x="657873" y="788535"/>
                    <a:pt x="656508" y="788961"/>
                  </a:cubicBezTo>
                  <a:lnTo>
                    <a:pt x="640554" y="793826"/>
                  </a:lnTo>
                  <a:cubicBezTo>
                    <a:pt x="640554" y="793826"/>
                    <a:pt x="640383" y="793058"/>
                    <a:pt x="640298" y="792631"/>
                  </a:cubicBezTo>
                  <a:cubicBezTo>
                    <a:pt x="641407" y="791436"/>
                    <a:pt x="642601" y="790241"/>
                    <a:pt x="643710" y="789047"/>
                  </a:cubicBezTo>
                  <a:close/>
                  <a:moveTo>
                    <a:pt x="657361" y="790839"/>
                  </a:moveTo>
                  <a:cubicBezTo>
                    <a:pt x="658641" y="790497"/>
                    <a:pt x="659921" y="790241"/>
                    <a:pt x="661115" y="789985"/>
                  </a:cubicBezTo>
                  <a:cubicBezTo>
                    <a:pt x="661627" y="792119"/>
                    <a:pt x="662139" y="794338"/>
                    <a:pt x="662651" y="796472"/>
                  </a:cubicBezTo>
                  <a:lnTo>
                    <a:pt x="642857" y="802873"/>
                  </a:lnTo>
                  <a:cubicBezTo>
                    <a:pt x="642175" y="800227"/>
                    <a:pt x="641492" y="797667"/>
                    <a:pt x="640895" y="795021"/>
                  </a:cubicBezTo>
                  <a:cubicBezTo>
                    <a:pt x="646355" y="793655"/>
                    <a:pt x="651816" y="792290"/>
                    <a:pt x="657361" y="790924"/>
                  </a:cubicBezTo>
                  <a:close/>
                  <a:moveTo>
                    <a:pt x="671012" y="796216"/>
                  </a:moveTo>
                  <a:cubicBezTo>
                    <a:pt x="685943" y="792460"/>
                    <a:pt x="700873" y="788791"/>
                    <a:pt x="715889" y="785206"/>
                  </a:cubicBezTo>
                  <a:cubicBezTo>
                    <a:pt x="701129" y="789729"/>
                    <a:pt x="686369" y="794338"/>
                    <a:pt x="671695" y="798947"/>
                  </a:cubicBezTo>
                  <a:cubicBezTo>
                    <a:pt x="671524" y="798008"/>
                    <a:pt x="671268" y="797155"/>
                    <a:pt x="671097" y="796216"/>
                  </a:cubicBezTo>
                  <a:close/>
                  <a:moveTo>
                    <a:pt x="663163" y="798264"/>
                  </a:moveTo>
                  <a:cubicBezTo>
                    <a:pt x="663419" y="799288"/>
                    <a:pt x="663675" y="800313"/>
                    <a:pt x="663931" y="801337"/>
                  </a:cubicBezTo>
                  <a:cubicBezTo>
                    <a:pt x="660433" y="802446"/>
                    <a:pt x="656935" y="803556"/>
                    <a:pt x="653437" y="804580"/>
                  </a:cubicBezTo>
                  <a:lnTo>
                    <a:pt x="644222" y="807396"/>
                  </a:lnTo>
                  <a:cubicBezTo>
                    <a:pt x="643881" y="806031"/>
                    <a:pt x="643455" y="804751"/>
                    <a:pt x="643113" y="803385"/>
                  </a:cubicBezTo>
                  <a:lnTo>
                    <a:pt x="663163" y="798179"/>
                  </a:lnTo>
                  <a:close/>
                  <a:moveTo>
                    <a:pt x="654205" y="806543"/>
                  </a:moveTo>
                  <a:cubicBezTo>
                    <a:pt x="657617" y="805689"/>
                    <a:pt x="661115" y="804836"/>
                    <a:pt x="664613" y="803983"/>
                  </a:cubicBezTo>
                  <a:cubicBezTo>
                    <a:pt x="664613" y="804068"/>
                    <a:pt x="664613" y="804153"/>
                    <a:pt x="664613" y="804239"/>
                  </a:cubicBezTo>
                  <a:cubicBezTo>
                    <a:pt x="664954" y="805604"/>
                    <a:pt x="665296" y="806970"/>
                    <a:pt x="665552" y="808421"/>
                  </a:cubicBezTo>
                  <a:cubicBezTo>
                    <a:pt x="664016" y="808933"/>
                    <a:pt x="662395" y="809445"/>
                    <a:pt x="660859" y="809957"/>
                  </a:cubicBezTo>
                  <a:cubicBezTo>
                    <a:pt x="656252" y="811066"/>
                    <a:pt x="651560" y="812261"/>
                    <a:pt x="646953" y="813371"/>
                  </a:cubicBezTo>
                  <a:cubicBezTo>
                    <a:pt x="646867" y="813371"/>
                    <a:pt x="646953" y="813712"/>
                    <a:pt x="646953" y="813627"/>
                  </a:cubicBezTo>
                  <a:cubicBezTo>
                    <a:pt x="648830" y="813286"/>
                    <a:pt x="650707" y="812944"/>
                    <a:pt x="652584" y="812603"/>
                  </a:cubicBezTo>
                  <a:cubicBezTo>
                    <a:pt x="650536" y="813286"/>
                    <a:pt x="648488" y="813968"/>
                    <a:pt x="646355" y="814651"/>
                  </a:cubicBezTo>
                  <a:cubicBezTo>
                    <a:pt x="645758" y="812773"/>
                    <a:pt x="645161" y="810896"/>
                    <a:pt x="644649" y="808933"/>
                  </a:cubicBezTo>
                  <a:lnTo>
                    <a:pt x="654205" y="806543"/>
                  </a:lnTo>
                  <a:close/>
                  <a:moveTo>
                    <a:pt x="842329" y="762759"/>
                  </a:moveTo>
                  <a:cubicBezTo>
                    <a:pt x="806325" y="770184"/>
                    <a:pt x="770407" y="778122"/>
                    <a:pt x="734744" y="787254"/>
                  </a:cubicBezTo>
                  <a:lnTo>
                    <a:pt x="734744" y="787254"/>
                  </a:lnTo>
                  <a:cubicBezTo>
                    <a:pt x="734744" y="787254"/>
                    <a:pt x="734488" y="787254"/>
                    <a:pt x="734488" y="787254"/>
                  </a:cubicBezTo>
                  <a:lnTo>
                    <a:pt x="734232" y="787254"/>
                  </a:lnTo>
                  <a:cubicBezTo>
                    <a:pt x="734232" y="787254"/>
                    <a:pt x="734232" y="787254"/>
                    <a:pt x="734232" y="787254"/>
                  </a:cubicBezTo>
                  <a:cubicBezTo>
                    <a:pt x="713841" y="793058"/>
                    <a:pt x="693621" y="799288"/>
                    <a:pt x="673401" y="805775"/>
                  </a:cubicBezTo>
                  <a:cubicBezTo>
                    <a:pt x="673060" y="804495"/>
                    <a:pt x="672718" y="803214"/>
                    <a:pt x="672377" y="801934"/>
                  </a:cubicBezTo>
                  <a:cubicBezTo>
                    <a:pt x="696863" y="795874"/>
                    <a:pt x="721349" y="789729"/>
                    <a:pt x="745750" y="783328"/>
                  </a:cubicBezTo>
                  <a:cubicBezTo>
                    <a:pt x="745750" y="783328"/>
                    <a:pt x="745750" y="783328"/>
                    <a:pt x="745750" y="783328"/>
                  </a:cubicBezTo>
                  <a:cubicBezTo>
                    <a:pt x="745750" y="783328"/>
                    <a:pt x="745750" y="783328"/>
                    <a:pt x="745750" y="783328"/>
                  </a:cubicBezTo>
                  <a:cubicBezTo>
                    <a:pt x="745750" y="783328"/>
                    <a:pt x="745750" y="783328"/>
                    <a:pt x="745750" y="783328"/>
                  </a:cubicBezTo>
                  <a:cubicBezTo>
                    <a:pt x="745750" y="783328"/>
                    <a:pt x="745750" y="783328"/>
                    <a:pt x="745750" y="783328"/>
                  </a:cubicBezTo>
                  <a:cubicBezTo>
                    <a:pt x="775952" y="774281"/>
                    <a:pt x="805984" y="764808"/>
                    <a:pt x="836016" y="755419"/>
                  </a:cubicBezTo>
                  <a:lnTo>
                    <a:pt x="868265" y="745433"/>
                  </a:lnTo>
                  <a:cubicBezTo>
                    <a:pt x="868265" y="745433"/>
                    <a:pt x="868265" y="745092"/>
                    <a:pt x="868265" y="745177"/>
                  </a:cubicBezTo>
                  <a:lnTo>
                    <a:pt x="835760" y="753371"/>
                  </a:lnTo>
                  <a:cubicBezTo>
                    <a:pt x="830214" y="754736"/>
                    <a:pt x="824668" y="756102"/>
                    <a:pt x="819123" y="757468"/>
                  </a:cubicBezTo>
                  <a:cubicBezTo>
                    <a:pt x="824924" y="755846"/>
                    <a:pt x="830726" y="754310"/>
                    <a:pt x="836442" y="752688"/>
                  </a:cubicBezTo>
                  <a:lnTo>
                    <a:pt x="866730" y="744751"/>
                  </a:lnTo>
                  <a:cubicBezTo>
                    <a:pt x="866730" y="744751"/>
                    <a:pt x="866730" y="744409"/>
                    <a:pt x="866730" y="744495"/>
                  </a:cubicBezTo>
                  <a:lnTo>
                    <a:pt x="836272" y="750725"/>
                  </a:lnTo>
                  <a:cubicBezTo>
                    <a:pt x="807690" y="756614"/>
                    <a:pt x="779024" y="762674"/>
                    <a:pt x="750613" y="769502"/>
                  </a:cubicBezTo>
                  <a:lnTo>
                    <a:pt x="750613" y="769502"/>
                  </a:lnTo>
                  <a:cubicBezTo>
                    <a:pt x="750613" y="769502"/>
                    <a:pt x="750442" y="769502"/>
                    <a:pt x="750442" y="769502"/>
                  </a:cubicBezTo>
                  <a:lnTo>
                    <a:pt x="750272" y="769502"/>
                  </a:lnTo>
                  <a:cubicBezTo>
                    <a:pt x="750272" y="769502"/>
                    <a:pt x="750272" y="769502"/>
                    <a:pt x="750272" y="769502"/>
                  </a:cubicBezTo>
                  <a:cubicBezTo>
                    <a:pt x="723482" y="777012"/>
                    <a:pt x="696948" y="785291"/>
                    <a:pt x="670500" y="793741"/>
                  </a:cubicBezTo>
                  <a:cubicBezTo>
                    <a:pt x="670159" y="792204"/>
                    <a:pt x="669818" y="790753"/>
                    <a:pt x="669476" y="789217"/>
                  </a:cubicBezTo>
                  <a:cubicBezTo>
                    <a:pt x="669391" y="788791"/>
                    <a:pt x="669306" y="788278"/>
                    <a:pt x="669135" y="787852"/>
                  </a:cubicBezTo>
                  <a:cubicBezTo>
                    <a:pt x="695583" y="781621"/>
                    <a:pt x="722202" y="775647"/>
                    <a:pt x="748651" y="769758"/>
                  </a:cubicBezTo>
                  <a:lnTo>
                    <a:pt x="748651" y="769758"/>
                  </a:lnTo>
                  <a:cubicBezTo>
                    <a:pt x="748651" y="769758"/>
                    <a:pt x="748651" y="769758"/>
                    <a:pt x="748651" y="769758"/>
                  </a:cubicBezTo>
                  <a:lnTo>
                    <a:pt x="748651" y="769758"/>
                  </a:lnTo>
                  <a:cubicBezTo>
                    <a:pt x="748651" y="769758"/>
                    <a:pt x="748651" y="769758"/>
                    <a:pt x="748651" y="769758"/>
                  </a:cubicBezTo>
                  <a:cubicBezTo>
                    <a:pt x="778853" y="761991"/>
                    <a:pt x="809141" y="754054"/>
                    <a:pt x="839428" y="746799"/>
                  </a:cubicBezTo>
                  <a:cubicBezTo>
                    <a:pt x="849325" y="744495"/>
                    <a:pt x="859222" y="742190"/>
                    <a:pt x="869204" y="739886"/>
                  </a:cubicBezTo>
                  <a:cubicBezTo>
                    <a:pt x="870142" y="742276"/>
                    <a:pt x="870996" y="744665"/>
                    <a:pt x="871934" y="747055"/>
                  </a:cubicBezTo>
                  <a:cubicBezTo>
                    <a:pt x="871508" y="749616"/>
                    <a:pt x="870996" y="752261"/>
                    <a:pt x="870569" y="754907"/>
                  </a:cubicBezTo>
                  <a:cubicBezTo>
                    <a:pt x="862123" y="757297"/>
                    <a:pt x="853591" y="759601"/>
                    <a:pt x="845059" y="761906"/>
                  </a:cubicBezTo>
                  <a:cubicBezTo>
                    <a:pt x="844718" y="761906"/>
                    <a:pt x="844462" y="762076"/>
                    <a:pt x="844121" y="762162"/>
                  </a:cubicBezTo>
                  <a:cubicBezTo>
                    <a:pt x="843438" y="762332"/>
                    <a:pt x="842756" y="762418"/>
                    <a:pt x="842073" y="762588"/>
                  </a:cubicBezTo>
                  <a:close/>
                  <a:moveTo>
                    <a:pt x="874238" y="752688"/>
                  </a:moveTo>
                  <a:cubicBezTo>
                    <a:pt x="874408" y="753115"/>
                    <a:pt x="874579" y="753627"/>
                    <a:pt x="874750" y="754054"/>
                  </a:cubicBezTo>
                  <a:cubicBezTo>
                    <a:pt x="874579" y="754054"/>
                    <a:pt x="874323" y="754139"/>
                    <a:pt x="874152" y="754224"/>
                  </a:cubicBezTo>
                  <a:cubicBezTo>
                    <a:pt x="874152" y="753712"/>
                    <a:pt x="874152" y="753200"/>
                    <a:pt x="874238" y="752688"/>
                  </a:cubicBezTo>
                  <a:close/>
                  <a:moveTo>
                    <a:pt x="870740" y="755761"/>
                  </a:moveTo>
                  <a:cubicBezTo>
                    <a:pt x="870740" y="756187"/>
                    <a:pt x="870569" y="756614"/>
                    <a:pt x="870484" y="757041"/>
                  </a:cubicBezTo>
                  <a:cubicBezTo>
                    <a:pt x="867498" y="757638"/>
                    <a:pt x="864512" y="758236"/>
                    <a:pt x="861525" y="758833"/>
                  </a:cubicBezTo>
                  <a:cubicBezTo>
                    <a:pt x="864597" y="757809"/>
                    <a:pt x="867668" y="756785"/>
                    <a:pt x="870654" y="755761"/>
                  </a:cubicBezTo>
                  <a:close/>
                  <a:moveTo>
                    <a:pt x="874067" y="754651"/>
                  </a:moveTo>
                  <a:cubicBezTo>
                    <a:pt x="874067" y="754651"/>
                    <a:pt x="874579" y="754480"/>
                    <a:pt x="874835" y="754395"/>
                  </a:cubicBezTo>
                  <a:cubicBezTo>
                    <a:pt x="875006" y="754992"/>
                    <a:pt x="875262" y="755505"/>
                    <a:pt x="875432" y="756102"/>
                  </a:cubicBezTo>
                  <a:cubicBezTo>
                    <a:pt x="874920" y="756187"/>
                    <a:pt x="874494" y="756273"/>
                    <a:pt x="873982" y="756358"/>
                  </a:cubicBezTo>
                  <a:cubicBezTo>
                    <a:pt x="873982" y="755761"/>
                    <a:pt x="873982" y="755248"/>
                    <a:pt x="874067" y="754651"/>
                  </a:cubicBezTo>
                  <a:close/>
                  <a:moveTo>
                    <a:pt x="875603" y="756614"/>
                  </a:moveTo>
                  <a:cubicBezTo>
                    <a:pt x="875944" y="757638"/>
                    <a:pt x="876370" y="758577"/>
                    <a:pt x="876712" y="759601"/>
                  </a:cubicBezTo>
                  <a:lnTo>
                    <a:pt x="876029" y="767453"/>
                  </a:lnTo>
                  <a:cubicBezTo>
                    <a:pt x="875944" y="768734"/>
                    <a:pt x="875773" y="770014"/>
                    <a:pt x="875688" y="771294"/>
                  </a:cubicBezTo>
                  <a:cubicBezTo>
                    <a:pt x="874920" y="771465"/>
                    <a:pt x="874067" y="771721"/>
                    <a:pt x="873299" y="771891"/>
                  </a:cubicBezTo>
                  <a:cubicBezTo>
                    <a:pt x="873470" y="766941"/>
                    <a:pt x="873726" y="761991"/>
                    <a:pt x="873982" y="757041"/>
                  </a:cubicBezTo>
                  <a:cubicBezTo>
                    <a:pt x="874579" y="756870"/>
                    <a:pt x="875091" y="756785"/>
                    <a:pt x="875688" y="756614"/>
                  </a:cubicBezTo>
                  <a:close/>
                  <a:moveTo>
                    <a:pt x="878077" y="767624"/>
                  </a:moveTo>
                  <a:lnTo>
                    <a:pt x="878077" y="763101"/>
                  </a:lnTo>
                  <a:cubicBezTo>
                    <a:pt x="878845" y="765405"/>
                    <a:pt x="879698" y="767709"/>
                    <a:pt x="880551" y="770014"/>
                  </a:cubicBezTo>
                  <a:cubicBezTo>
                    <a:pt x="879698" y="770184"/>
                    <a:pt x="878930" y="770441"/>
                    <a:pt x="878162" y="770611"/>
                  </a:cubicBezTo>
                  <a:cubicBezTo>
                    <a:pt x="878162" y="769587"/>
                    <a:pt x="878162" y="768563"/>
                    <a:pt x="878162" y="767624"/>
                  </a:cubicBezTo>
                  <a:close/>
                  <a:moveTo>
                    <a:pt x="909815" y="845803"/>
                  </a:moveTo>
                  <a:lnTo>
                    <a:pt x="905549" y="849047"/>
                  </a:lnTo>
                  <a:cubicBezTo>
                    <a:pt x="905549" y="844096"/>
                    <a:pt x="905464" y="839146"/>
                    <a:pt x="905293" y="834111"/>
                  </a:cubicBezTo>
                  <a:cubicBezTo>
                    <a:pt x="906829" y="837951"/>
                    <a:pt x="908279" y="841877"/>
                    <a:pt x="909815" y="845718"/>
                  </a:cubicBezTo>
                  <a:close/>
                  <a:moveTo>
                    <a:pt x="901283" y="913143"/>
                  </a:moveTo>
                  <a:cubicBezTo>
                    <a:pt x="901368" y="911692"/>
                    <a:pt x="901539" y="910241"/>
                    <a:pt x="901625" y="908876"/>
                  </a:cubicBezTo>
                  <a:lnTo>
                    <a:pt x="910497" y="901280"/>
                  </a:lnTo>
                  <a:cubicBezTo>
                    <a:pt x="910497" y="901706"/>
                    <a:pt x="910497" y="902218"/>
                    <a:pt x="910412" y="902645"/>
                  </a:cubicBezTo>
                  <a:cubicBezTo>
                    <a:pt x="907341" y="906315"/>
                    <a:pt x="904184" y="909900"/>
                    <a:pt x="901198" y="913655"/>
                  </a:cubicBezTo>
                  <a:lnTo>
                    <a:pt x="901198" y="913143"/>
                  </a:lnTo>
                  <a:close/>
                  <a:moveTo>
                    <a:pt x="916384" y="894452"/>
                  </a:moveTo>
                  <a:cubicBezTo>
                    <a:pt x="916384" y="894452"/>
                    <a:pt x="916896" y="894025"/>
                    <a:pt x="917152" y="893854"/>
                  </a:cubicBezTo>
                  <a:lnTo>
                    <a:pt x="917323" y="893854"/>
                  </a:lnTo>
                  <a:cubicBezTo>
                    <a:pt x="916896" y="894623"/>
                    <a:pt x="916470" y="895476"/>
                    <a:pt x="916043" y="896330"/>
                  </a:cubicBezTo>
                  <a:cubicBezTo>
                    <a:pt x="916214" y="895732"/>
                    <a:pt x="916299" y="895049"/>
                    <a:pt x="916470" y="894452"/>
                  </a:cubicBezTo>
                  <a:close/>
                  <a:moveTo>
                    <a:pt x="910583" y="900682"/>
                  </a:moveTo>
                  <a:lnTo>
                    <a:pt x="901795" y="907169"/>
                  </a:lnTo>
                  <a:lnTo>
                    <a:pt x="901795" y="906145"/>
                  </a:lnTo>
                  <a:cubicBezTo>
                    <a:pt x="904781" y="903755"/>
                    <a:pt x="907767" y="901365"/>
                    <a:pt x="910668" y="898975"/>
                  </a:cubicBezTo>
                  <a:cubicBezTo>
                    <a:pt x="910668" y="899487"/>
                    <a:pt x="910668" y="900085"/>
                    <a:pt x="910583" y="900597"/>
                  </a:cubicBezTo>
                  <a:close/>
                  <a:moveTo>
                    <a:pt x="787641" y="959487"/>
                  </a:moveTo>
                  <a:cubicBezTo>
                    <a:pt x="803168" y="947197"/>
                    <a:pt x="818696" y="934907"/>
                    <a:pt x="834053" y="922361"/>
                  </a:cubicBezTo>
                  <a:cubicBezTo>
                    <a:pt x="834053" y="922361"/>
                    <a:pt x="834053" y="922361"/>
                    <a:pt x="834053" y="922361"/>
                  </a:cubicBezTo>
                  <a:cubicBezTo>
                    <a:pt x="834053" y="922361"/>
                    <a:pt x="834053" y="922361"/>
                    <a:pt x="834053" y="922361"/>
                  </a:cubicBezTo>
                  <a:cubicBezTo>
                    <a:pt x="834053" y="922361"/>
                    <a:pt x="834053" y="922361"/>
                    <a:pt x="834053" y="922361"/>
                  </a:cubicBezTo>
                  <a:cubicBezTo>
                    <a:pt x="834053" y="922361"/>
                    <a:pt x="834053" y="922361"/>
                    <a:pt x="834053" y="922361"/>
                  </a:cubicBezTo>
                  <a:cubicBezTo>
                    <a:pt x="851543" y="907083"/>
                    <a:pt x="868863" y="891550"/>
                    <a:pt x="886097" y="876017"/>
                  </a:cubicBezTo>
                  <a:cubicBezTo>
                    <a:pt x="886097" y="877126"/>
                    <a:pt x="886097" y="878236"/>
                    <a:pt x="886011" y="879345"/>
                  </a:cubicBezTo>
                  <a:cubicBezTo>
                    <a:pt x="886011" y="881223"/>
                    <a:pt x="885841" y="883100"/>
                    <a:pt x="885755" y="884978"/>
                  </a:cubicBezTo>
                  <a:cubicBezTo>
                    <a:pt x="868863" y="898549"/>
                    <a:pt x="851884" y="911948"/>
                    <a:pt x="834992" y="925604"/>
                  </a:cubicBezTo>
                  <a:lnTo>
                    <a:pt x="834992" y="925604"/>
                  </a:lnTo>
                  <a:cubicBezTo>
                    <a:pt x="834992" y="925604"/>
                    <a:pt x="834821" y="925689"/>
                    <a:pt x="834821" y="925689"/>
                  </a:cubicBezTo>
                  <a:lnTo>
                    <a:pt x="834650" y="925689"/>
                  </a:lnTo>
                  <a:cubicBezTo>
                    <a:pt x="834650" y="925689"/>
                    <a:pt x="834650" y="925860"/>
                    <a:pt x="834650" y="925860"/>
                  </a:cubicBezTo>
                  <a:cubicBezTo>
                    <a:pt x="821597" y="937297"/>
                    <a:pt x="808629" y="948904"/>
                    <a:pt x="795660" y="960512"/>
                  </a:cubicBezTo>
                  <a:cubicBezTo>
                    <a:pt x="793613" y="961194"/>
                    <a:pt x="791565" y="961877"/>
                    <a:pt x="789432" y="962645"/>
                  </a:cubicBezTo>
                  <a:cubicBezTo>
                    <a:pt x="788750" y="961621"/>
                    <a:pt x="788067" y="960597"/>
                    <a:pt x="787385" y="959573"/>
                  </a:cubicBezTo>
                  <a:close/>
                  <a:moveTo>
                    <a:pt x="915190" y="859715"/>
                  </a:moveTo>
                  <a:cubicBezTo>
                    <a:pt x="915190" y="860313"/>
                    <a:pt x="915019" y="860825"/>
                    <a:pt x="914934" y="861422"/>
                  </a:cubicBezTo>
                  <a:lnTo>
                    <a:pt x="904610" y="869786"/>
                  </a:lnTo>
                  <a:cubicBezTo>
                    <a:pt x="904867" y="866116"/>
                    <a:pt x="905037" y="862446"/>
                    <a:pt x="905208" y="858776"/>
                  </a:cubicBezTo>
                  <a:lnTo>
                    <a:pt x="912375" y="852375"/>
                  </a:lnTo>
                  <a:cubicBezTo>
                    <a:pt x="913313" y="854765"/>
                    <a:pt x="914251" y="857240"/>
                    <a:pt x="915190" y="859630"/>
                  </a:cubicBezTo>
                  <a:close/>
                  <a:moveTo>
                    <a:pt x="898724" y="861849"/>
                  </a:moveTo>
                  <a:cubicBezTo>
                    <a:pt x="895567" y="864324"/>
                    <a:pt x="892496" y="866799"/>
                    <a:pt x="889339" y="869274"/>
                  </a:cubicBezTo>
                  <a:cubicBezTo>
                    <a:pt x="889510" y="867567"/>
                    <a:pt x="889765" y="865775"/>
                    <a:pt x="889936" y="864068"/>
                  </a:cubicBezTo>
                  <a:cubicBezTo>
                    <a:pt x="891216" y="862958"/>
                    <a:pt x="892581" y="861763"/>
                    <a:pt x="893860" y="860654"/>
                  </a:cubicBezTo>
                  <a:lnTo>
                    <a:pt x="898638" y="856472"/>
                  </a:lnTo>
                  <a:cubicBezTo>
                    <a:pt x="898638" y="858264"/>
                    <a:pt x="898638" y="860057"/>
                    <a:pt x="898638" y="861849"/>
                  </a:cubicBezTo>
                  <a:close/>
                  <a:moveTo>
                    <a:pt x="898724" y="864665"/>
                  </a:moveTo>
                  <a:cubicBezTo>
                    <a:pt x="898724" y="867908"/>
                    <a:pt x="898724" y="871237"/>
                    <a:pt x="898809" y="874480"/>
                  </a:cubicBezTo>
                  <a:lnTo>
                    <a:pt x="897273" y="875675"/>
                  </a:lnTo>
                  <a:cubicBezTo>
                    <a:pt x="894031" y="878236"/>
                    <a:pt x="890789" y="880796"/>
                    <a:pt x="887547" y="883442"/>
                  </a:cubicBezTo>
                  <a:cubicBezTo>
                    <a:pt x="887718" y="882076"/>
                    <a:pt x="887888" y="880625"/>
                    <a:pt x="888059" y="879260"/>
                  </a:cubicBezTo>
                  <a:cubicBezTo>
                    <a:pt x="888315" y="877382"/>
                    <a:pt x="888486" y="875419"/>
                    <a:pt x="888742" y="873541"/>
                  </a:cubicBezTo>
                  <a:cubicBezTo>
                    <a:pt x="892069" y="870554"/>
                    <a:pt x="895311" y="867567"/>
                    <a:pt x="898638" y="864665"/>
                  </a:cubicBezTo>
                  <a:close/>
                  <a:moveTo>
                    <a:pt x="839770" y="934480"/>
                  </a:moveTo>
                  <a:cubicBezTo>
                    <a:pt x="831920" y="940881"/>
                    <a:pt x="824156" y="947453"/>
                    <a:pt x="816392" y="954025"/>
                  </a:cubicBezTo>
                  <a:cubicBezTo>
                    <a:pt x="813151" y="954964"/>
                    <a:pt x="809994" y="955988"/>
                    <a:pt x="806752" y="956927"/>
                  </a:cubicBezTo>
                  <a:cubicBezTo>
                    <a:pt x="817672" y="948392"/>
                    <a:pt x="828593" y="939772"/>
                    <a:pt x="839343" y="931066"/>
                  </a:cubicBezTo>
                  <a:lnTo>
                    <a:pt x="839343" y="931066"/>
                  </a:lnTo>
                  <a:cubicBezTo>
                    <a:pt x="839343" y="931066"/>
                    <a:pt x="839343" y="931066"/>
                    <a:pt x="839343" y="931066"/>
                  </a:cubicBezTo>
                  <a:lnTo>
                    <a:pt x="839343" y="931066"/>
                  </a:lnTo>
                  <a:cubicBezTo>
                    <a:pt x="839343" y="931066"/>
                    <a:pt x="839343" y="931066"/>
                    <a:pt x="839343" y="931066"/>
                  </a:cubicBezTo>
                  <a:cubicBezTo>
                    <a:pt x="854956" y="917410"/>
                    <a:pt x="870228" y="903413"/>
                    <a:pt x="885499" y="889331"/>
                  </a:cubicBezTo>
                  <a:cubicBezTo>
                    <a:pt x="885329" y="893172"/>
                    <a:pt x="885158" y="897012"/>
                    <a:pt x="884988" y="900938"/>
                  </a:cubicBezTo>
                  <a:cubicBezTo>
                    <a:pt x="884988" y="901024"/>
                    <a:pt x="885244" y="901024"/>
                    <a:pt x="885329" y="900938"/>
                  </a:cubicBezTo>
                  <a:cubicBezTo>
                    <a:pt x="885926" y="896671"/>
                    <a:pt x="886438" y="892318"/>
                    <a:pt x="886950" y="888051"/>
                  </a:cubicBezTo>
                  <a:cubicBezTo>
                    <a:pt x="890789" y="884552"/>
                    <a:pt x="894628" y="881052"/>
                    <a:pt x="898382" y="877467"/>
                  </a:cubicBezTo>
                  <a:lnTo>
                    <a:pt x="898724" y="877126"/>
                  </a:lnTo>
                  <a:cubicBezTo>
                    <a:pt x="898724" y="882503"/>
                    <a:pt x="898809" y="887795"/>
                    <a:pt x="898894" y="893172"/>
                  </a:cubicBezTo>
                  <a:cubicBezTo>
                    <a:pt x="879016" y="906401"/>
                    <a:pt x="859222" y="919971"/>
                    <a:pt x="840026" y="934310"/>
                  </a:cubicBezTo>
                  <a:lnTo>
                    <a:pt x="840026" y="934310"/>
                  </a:lnTo>
                  <a:cubicBezTo>
                    <a:pt x="840026" y="934310"/>
                    <a:pt x="839855" y="934395"/>
                    <a:pt x="839855" y="934395"/>
                  </a:cubicBezTo>
                  <a:lnTo>
                    <a:pt x="839684" y="934395"/>
                  </a:lnTo>
                  <a:cubicBezTo>
                    <a:pt x="839684" y="934395"/>
                    <a:pt x="839684" y="934480"/>
                    <a:pt x="839684" y="934480"/>
                  </a:cubicBezTo>
                  <a:close/>
                  <a:moveTo>
                    <a:pt x="799500" y="962645"/>
                  </a:moveTo>
                  <a:cubicBezTo>
                    <a:pt x="801803" y="961450"/>
                    <a:pt x="804107" y="960341"/>
                    <a:pt x="806496" y="959231"/>
                  </a:cubicBezTo>
                  <a:cubicBezTo>
                    <a:pt x="809226" y="957951"/>
                    <a:pt x="812041" y="956671"/>
                    <a:pt x="814772" y="955476"/>
                  </a:cubicBezTo>
                  <a:cubicBezTo>
                    <a:pt x="808373" y="960938"/>
                    <a:pt x="802059" y="966486"/>
                    <a:pt x="795831" y="972034"/>
                  </a:cubicBezTo>
                  <a:cubicBezTo>
                    <a:pt x="794893" y="970583"/>
                    <a:pt x="793954" y="969132"/>
                    <a:pt x="793016" y="967681"/>
                  </a:cubicBezTo>
                  <a:cubicBezTo>
                    <a:pt x="795234" y="965974"/>
                    <a:pt x="797367" y="964267"/>
                    <a:pt x="799585" y="962560"/>
                  </a:cubicBezTo>
                  <a:close/>
                  <a:moveTo>
                    <a:pt x="844121" y="939943"/>
                  </a:moveTo>
                  <a:lnTo>
                    <a:pt x="844121" y="939943"/>
                  </a:lnTo>
                  <a:cubicBezTo>
                    <a:pt x="844121" y="939943"/>
                    <a:pt x="844121" y="939943"/>
                    <a:pt x="844121" y="939943"/>
                  </a:cubicBezTo>
                  <a:lnTo>
                    <a:pt x="844121" y="939943"/>
                  </a:lnTo>
                  <a:cubicBezTo>
                    <a:pt x="844121" y="939943"/>
                    <a:pt x="844121" y="939943"/>
                    <a:pt x="844121" y="939943"/>
                  </a:cubicBezTo>
                  <a:cubicBezTo>
                    <a:pt x="862293" y="925263"/>
                    <a:pt x="880380" y="910497"/>
                    <a:pt x="898894" y="896159"/>
                  </a:cubicBezTo>
                  <a:cubicBezTo>
                    <a:pt x="898894" y="898805"/>
                    <a:pt x="898894" y="901536"/>
                    <a:pt x="898894" y="904182"/>
                  </a:cubicBezTo>
                  <a:cubicBezTo>
                    <a:pt x="881831" y="916301"/>
                    <a:pt x="864767" y="928506"/>
                    <a:pt x="847960" y="940967"/>
                  </a:cubicBezTo>
                  <a:lnTo>
                    <a:pt x="847960" y="940967"/>
                  </a:lnTo>
                  <a:cubicBezTo>
                    <a:pt x="847960" y="940967"/>
                    <a:pt x="847789" y="941052"/>
                    <a:pt x="847789" y="941052"/>
                  </a:cubicBezTo>
                  <a:lnTo>
                    <a:pt x="847619" y="941052"/>
                  </a:lnTo>
                  <a:cubicBezTo>
                    <a:pt x="847619" y="941052"/>
                    <a:pt x="847619" y="941223"/>
                    <a:pt x="847619" y="941223"/>
                  </a:cubicBezTo>
                  <a:cubicBezTo>
                    <a:pt x="831835" y="953940"/>
                    <a:pt x="816222" y="966913"/>
                    <a:pt x="800694" y="979971"/>
                  </a:cubicBezTo>
                  <a:cubicBezTo>
                    <a:pt x="799585" y="978264"/>
                    <a:pt x="798561" y="976557"/>
                    <a:pt x="797452" y="974935"/>
                  </a:cubicBezTo>
                  <a:cubicBezTo>
                    <a:pt x="812895" y="963157"/>
                    <a:pt x="828422" y="951550"/>
                    <a:pt x="843950" y="939943"/>
                  </a:cubicBezTo>
                  <a:close/>
                  <a:moveTo>
                    <a:pt x="822365" y="968534"/>
                  </a:moveTo>
                  <a:cubicBezTo>
                    <a:pt x="816222" y="973997"/>
                    <a:pt x="810079" y="979459"/>
                    <a:pt x="803936" y="984921"/>
                  </a:cubicBezTo>
                  <a:cubicBezTo>
                    <a:pt x="803510" y="984238"/>
                    <a:pt x="803083" y="983641"/>
                    <a:pt x="802657" y="982958"/>
                  </a:cubicBezTo>
                  <a:cubicBezTo>
                    <a:pt x="809226" y="978179"/>
                    <a:pt x="815710" y="973314"/>
                    <a:pt x="822279" y="968534"/>
                  </a:cubicBezTo>
                  <a:close/>
                  <a:moveTo>
                    <a:pt x="899065" y="908534"/>
                  </a:moveTo>
                  <a:cubicBezTo>
                    <a:pt x="899065" y="908534"/>
                    <a:pt x="899065" y="909046"/>
                    <a:pt x="899065" y="909303"/>
                  </a:cubicBezTo>
                  <a:lnTo>
                    <a:pt x="891131" y="915192"/>
                  </a:lnTo>
                  <a:cubicBezTo>
                    <a:pt x="890192" y="915874"/>
                    <a:pt x="889339" y="916557"/>
                    <a:pt x="888400" y="917240"/>
                  </a:cubicBezTo>
                  <a:cubicBezTo>
                    <a:pt x="891984" y="914338"/>
                    <a:pt x="895567" y="911436"/>
                    <a:pt x="899065" y="908534"/>
                  </a:cubicBezTo>
                  <a:close/>
                  <a:moveTo>
                    <a:pt x="902136" y="901962"/>
                  </a:moveTo>
                  <a:cubicBezTo>
                    <a:pt x="902392" y="898975"/>
                    <a:pt x="902648" y="896073"/>
                    <a:pt x="902819" y="893086"/>
                  </a:cubicBezTo>
                  <a:cubicBezTo>
                    <a:pt x="902989" y="892915"/>
                    <a:pt x="903160" y="892830"/>
                    <a:pt x="903331" y="892659"/>
                  </a:cubicBezTo>
                  <a:cubicBezTo>
                    <a:pt x="905976" y="890611"/>
                    <a:pt x="908621" y="888648"/>
                    <a:pt x="911265" y="886685"/>
                  </a:cubicBezTo>
                  <a:cubicBezTo>
                    <a:pt x="911095" y="889758"/>
                    <a:pt x="910924" y="892830"/>
                    <a:pt x="910754" y="895817"/>
                  </a:cubicBezTo>
                  <a:cubicBezTo>
                    <a:pt x="907853" y="897866"/>
                    <a:pt x="904952" y="899914"/>
                    <a:pt x="902136" y="901962"/>
                  </a:cubicBezTo>
                  <a:close/>
                  <a:moveTo>
                    <a:pt x="903075" y="890441"/>
                  </a:moveTo>
                  <a:cubicBezTo>
                    <a:pt x="903587" y="884295"/>
                    <a:pt x="904013" y="878150"/>
                    <a:pt x="904440" y="872005"/>
                  </a:cubicBezTo>
                  <a:lnTo>
                    <a:pt x="914763" y="862531"/>
                  </a:lnTo>
                  <a:cubicBezTo>
                    <a:pt x="913739" y="868933"/>
                    <a:pt x="912716" y="875249"/>
                    <a:pt x="911692" y="881564"/>
                  </a:cubicBezTo>
                  <a:lnTo>
                    <a:pt x="911692" y="881564"/>
                  </a:lnTo>
                  <a:cubicBezTo>
                    <a:pt x="911692" y="881564"/>
                    <a:pt x="911692" y="881564"/>
                    <a:pt x="911692" y="881564"/>
                  </a:cubicBezTo>
                  <a:lnTo>
                    <a:pt x="911692" y="881564"/>
                  </a:lnTo>
                  <a:cubicBezTo>
                    <a:pt x="911692" y="881564"/>
                    <a:pt x="911692" y="881564"/>
                    <a:pt x="911692" y="881564"/>
                  </a:cubicBezTo>
                  <a:cubicBezTo>
                    <a:pt x="911692" y="882588"/>
                    <a:pt x="911607" y="883698"/>
                    <a:pt x="911521" y="884722"/>
                  </a:cubicBezTo>
                  <a:cubicBezTo>
                    <a:pt x="908706" y="886600"/>
                    <a:pt x="905890" y="888392"/>
                    <a:pt x="903160" y="890270"/>
                  </a:cubicBezTo>
                  <a:close/>
                  <a:moveTo>
                    <a:pt x="919029" y="869872"/>
                  </a:moveTo>
                  <a:cubicBezTo>
                    <a:pt x="920053" y="872517"/>
                    <a:pt x="921077" y="875249"/>
                    <a:pt x="922100" y="877894"/>
                  </a:cubicBezTo>
                  <a:cubicBezTo>
                    <a:pt x="920992" y="878662"/>
                    <a:pt x="919883" y="879345"/>
                    <a:pt x="918688" y="880113"/>
                  </a:cubicBezTo>
                  <a:cubicBezTo>
                    <a:pt x="918859" y="876699"/>
                    <a:pt x="918944" y="873285"/>
                    <a:pt x="919029" y="869872"/>
                  </a:cubicBezTo>
                  <a:close/>
                  <a:moveTo>
                    <a:pt x="905379" y="856642"/>
                  </a:moveTo>
                  <a:cubicBezTo>
                    <a:pt x="905379" y="855106"/>
                    <a:pt x="905549" y="853655"/>
                    <a:pt x="905634" y="852119"/>
                  </a:cubicBezTo>
                  <a:lnTo>
                    <a:pt x="905634" y="852119"/>
                  </a:lnTo>
                  <a:cubicBezTo>
                    <a:pt x="905634" y="852119"/>
                    <a:pt x="905634" y="852034"/>
                    <a:pt x="905634" y="852034"/>
                  </a:cubicBezTo>
                  <a:lnTo>
                    <a:pt x="905634" y="852034"/>
                  </a:lnTo>
                  <a:cubicBezTo>
                    <a:pt x="905634" y="851522"/>
                    <a:pt x="905634" y="851009"/>
                    <a:pt x="905634" y="850497"/>
                  </a:cubicBezTo>
                  <a:lnTo>
                    <a:pt x="910156" y="846571"/>
                  </a:lnTo>
                  <a:cubicBezTo>
                    <a:pt x="910754" y="848193"/>
                    <a:pt x="911351" y="849729"/>
                    <a:pt x="912033" y="851351"/>
                  </a:cubicBezTo>
                  <a:lnTo>
                    <a:pt x="905464" y="856557"/>
                  </a:lnTo>
                  <a:close/>
                  <a:moveTo>
                    <a:pt x="900259" y="821052"/>
                  </a:moveTo>
                  <a:cubicBezTo>
                    <a:pt x="899747" y="831294"/>
                    <a:pt x="899235" y="841536"/>
                    <a:pt x="898724" y="851778"/>
                  </a:cubicBezTo>
                  <a:lnTo>
                    <a:pt x="898724" y="851778"/>
                  </a:lnTo>
                  <a:lnTo>
                    <a:pt x="898724" y="851948"/>
                  </a:lnTo>
                  <a:cubicBezTo>
                    <a:pt x="898724" y="851948"/>
                    <a:pt x="898724" y="852119"/>
                    <a:pt x="898724" y="852119"/>
                  </a:cubicBezTo>
                  <a:lnTo>
                    <a:pt x="898724" y="852119"/>
                  </a:lnTo>
                  <a:cubicBezTo>
                    <a:pt x="898724" y="852887"/>
                    <a:pt x="898724" y="853741"/>
                    <a:pt x="898724" y="854509"/>
                  </a:cubicBezTo>
                  <a:lnTo>
                    <a:pt x="892837" y="859032"/>
                  </a:lnTo>
                  <a:cubicBezTo>
                    <a:pt x="892069" y="859630"/>
                    <a:pt x="891216" y="860227"/>
                    <a:pt x="890363" y="860825"/>
                  </a:cubicBezTo>
                  <a:cubicBezTo>
                    <a:pt x="891898" y="846827"/>
                    <a:pt x="893264" y="832745"/>
                    <a:pt x="894117" y="818662"/>
                  </a:cubicBezTo>
                  <a:lnTo>
                    <a:pt x="894117" y="818662"/>
                  </a:lnTo>
                  <a:cubicBezTo>
                    <a:pt x="894117" y="818662"/>
                    <a:pt x="894117" y="818577"/>
                    <a:pt x="894117" y="818577"/>
                  </a:cubicBezTo>
                  <a:lnTo>
                    <a:pt x="894117" y="818577"/>
                  </a:lnTo>
                  <a:cubicBezTo>
                    <a:pt x="894117" y="814139"/>
                    <a:pt x="894117" y="809616"/>
                    <a:pt x="894117" y="805177"/>
                  </a:cubicBezTo>
                  <a:cubicBezTo>
                    <a:pt x="896164" y="810469"/>
                    <a:pt x="898212" y="815761"/>
                    <a:pt x="900259" y="821052"/>
                  </a:cubicBezTo>
                  <a:close/>
                  <a:moveTo>
                    <a:pt x="773051" y="976472"/>
                  </a:moveTo>
                  <a:lnTo>
                    <a:pt x="773051" y="976472"/>
                  </a:lnTo>
                  <a:cubicBezTo>
                    <a:pt x="773051" y="976472"/>
                    <a:pt x="773051" y="976472"/>
                    <a:pt x="773051" y="976472"/>
                  </a:cubicBezTo>
                  <a:lnTo>
                    <a:pt x="773051" y="976472"/>
                  </a:lnTo>
                  <a:cubicBezTo>
                    <a:pt x="773051" y="976472"/>
                    <a:pt x="773051" y="976472"/>
                    <a:pt x="773051" y="976472"/>
                  </a:cubicBezTo>
                  <a:cubicBezTo>
                    <a:pt x="775867" y="974935"/>
                    <a:pt x="778768" y="973484"/>
                    <a:pt x="781583" y="971948"/>
                  </a:cubicBezTo>
                  <a:cubicBezTo>
                    <a:pt x="781754" y="972204"/>
                    <a:pt x="781924" y="972546"/>
                    <a:pt x="782180" y="972802"/>
                  </a:cubicBezTo>
                  <a:cubicBezTo>
                    <a:pt x="779877" y="974850"/>
                    <a:pt x="777659" y="976898"/>
                    <a:pt x="775355" y="978861"/>
                  </a:cubicBezTo>
                  <a:lnTo>
                    <a:pt x="768786" y="984665"/>
                  </a:lnTo>
                  <a:cubicBezTo>
                    <a:pt x="767676" y="983043"/>
                    <a:pt x="766567" y="981337"/>
                    <a:pt x="765458" y="979715"/>
                  </a:cubicBezTo>
                  <a:cubicBezTo>
                    <a:pt x="768018" y="978605"/>
                    <a:pt x="770577" y="977581"/>
                    <a:pt x="773137" y="976472"/>
                  </a:cubicBezTo>
                  <a:close/>
                  <a:moveTo>
                    <a:pt x="776805" y="980398"/>
                  </a:moveTo>
                  <a:cubicBezTo>
                    <a:pt x="779109" y="978605"/>
                    <a:pt x="781327" y="976898"/>
                    <a:pt x="783631" y="975106"/>
                  </a:cubicBezTo>
                  <a:cubicBezTo>
                    <a:pt x="784740" y="976813"/>
                    <a:pt x="785849" y="978435"/>
                    <a:pt x="786958" y="980142"/>
                  </a:cubicBezTo>
                  <a:cubicBezTo>
                    <a:pt x="785508" y="981507"/>
                    <a:pt x="783972" y="982787"/>
                    <a:pt x="782522" y="984153"/>
                  </a:cubicBezTo>
                  <a:cubicBezTo>
                    <a:pt x="779536" y="986799"/>
                    <a:pt x="776635" y="989445"/>
                    <a:pt x="773734" y="992176"/>
                  </a:cubicBezTo>
                  <a:cubicBezTo>
                    <a:pt x="772369" y="990128"/>
                    <a:pt x="771004" y="988079"/>
                    <a:pt x="769639" y="986031"/>
                  </a:cubicBezTo>
                  <a:lnTo>
                    <a:pt x="776805" y="980483"/>
                  </a:lnTo>
                  <a:close/>
                  <a:moveTo>
                    <a:pt x="785081" y="996102"/>
                  </a:moveTo>
                  <a:cubicBezTo>
                    <a:pt x="787811" y="994053"/>
                    <a:pt x="790627" y="992005"/>
                    <a:pt x="793357" y="990042"/>
                  </a:cubicBezTo>
                  <a:cubicBezTo>
                    <a:pt x="793954" y="991066"/>
                    <a:pt x="794637" y="992005"/>
                    <a:pt x="795234" y="993029"/>
                  </a:cubicBezTo>
                  <a:cubicBezTo>
                    <a:pt x="790883" y="997041"/>
                    <a:pt x="786446" y="1001052"/>
                    <a:pt x="782095" y="1005063"/>
                  </a:cubicBezTo>
                  <a:cubicBezTo>
                    <a:pt x="781157" y="1003527"/>
                    <a:pt x="780133" y="1002076"/>
                    <a:pt x="779194" y="1000540"/>
                  </a:cubicBezTo>
                  <a:lnTo>
                    <a:pt x="785081" y="996187"/>
                  </a:lnTo>
                  <a:close/>
                  <a:moveTo>
                    <a:pt x="797281" y="996102"/>
                  </a:moveTo>
                  <a:cubicBezTo>
                    <a:pt x="798561" y="998150"/>
                    <a:pt x="799926" y="1000199"/>
                    <a:pt x="801206" y="1002247"/>
                  </a:cubicBezTo>
                  <a:cubicBezTo>
                    <a:pt x="796855" y="1006258"/>
                    <a:pt x="792504" y="1010184"/>
                    <a:pt x="788152" y="1014196"/>
                  </a:cubicBezTo>
                  <a:cubicBezTo>
                    <a:pt x="786531" y="1011806"/>
                    <a:pt x="784996" y="1009331"/>
                    <a:pt x="783375" y="1006941"/>
                  </a:cubicBezTo>
                  <a:cubicBezTo>
                    <a:pt x="787982" y="1003356"/>
                    <a:pt x="792589" y="999686"/>
                    <a:pt x="797281" y="996102"/>
                  </a:cubicBezTo>
                  <a:close/>
                  <a:moveTo>
                    <a:pt x="909388" y="910583"/>
                  </a:moveTo>
                  <a:lnTo>
                    <a:pt x="909985" y="909900"/>
                  </a:lnTo>
                  <a:cubicBezTo>
                    <a:pt x="909900" y="911095"/>
                    <a:pt x="909815" y="912290"/>
                    <a:pt x="909730" y="913570"/>
                  </a:cubicBezTo>
                  <a:cubicBezTo>
                    <a:pt x="908962" y="914167"/>
                    <a:pt x="908109" y="914765"/>
                    <a:pt x="907341" y="915362"/>
                  </a:cubicBezTo>
                  <a:cubicBezTo>
                    <a:pt x="908023" y="913826"/>
                    <a:pt x="908791" y="912204"/>
                    <a:pt x="909474" y="910583"/>
                  </a:cubicBezTo>
                  <a:close/>
                  <a:moveTo>
                    <a:pt x="922100" y="884552"/>
                  </a:moveTo>
                  <a:lnTo>
                    <a:pt x="922100" y="884552"/>
                  </a:lnTo>
                  <a:cubicBezTo>
                    <a:pt x="922100" y="884552"/>
                    <a:pt x="922100" y="884552"/>
                    <a:pt x="922100" y="884552"/>
                  </a:cubicBezTo>
                  <a:lnTo>
                    <a:pt x="922100" y="884552"/>
                  </a:lnTo>
                  <a:cubicBezTo>
                    <a:pt x="922100" y="884552"/>
                    <a:pt x="922100" y="884552"/>
                    <a:pt x="922100" y="884552"/>
                  </a:cubicBezTo>
                  <a:cubicBezTo>
                    <a:pt x="921162" y="886344"/>
                    <a:pt x="920224" y="888136"/>
                    <a:pt x="919371" y="889929"/>
                  </a:cubicBezTo>
                  <a:lnTo>
                    <a:pt x="917152" y="891465"/>
                  </a:lnTo>
                  <a:cubicBezTo>
                    <a:pt x="917750" y="888477"/>
                    <a:pt x="918347" y="885405"/>
                    <a:pt x="918773" y="882418"/>
                  </a:cubicBezTo>
                  <a:lnTo>
                    <a:pt x="918773" y="882418"/>
                  </a:lnTo>
                  <a:cubicBezTo>
                    <a:pt x="918773" y="882418"/>
                    <a:pt x="918773" y="882418"/>
                    <a:pt x="918773" y="882418"/>
                  </a:cubicBezTo>
                  <a:lnTo>
                    <a:pt x="918773" y="882418"/>
                  </a:lnTo>
                  <a:cubicBezTo>
                    <a:pt x="918773" y="882418"/>
                    <a:pt x="918773" y="881564"/>
                    <a:pt x="918773" y="881223"/>
                  </a:cubicBezTo>
                  <a:cubicBezTo>
                    <a:pt x="919967" y="880284"/>
                    <a:pt x="921162" y="879431"/>
                    <a:pt x="922357" y="878492"/>
                  </a:cubicBezTo>
                  <a:cubicBezTo>
                    <a:pt x="922868" y="879772"/>
                    <a:pt x="923295" y="880967"/>
                    <a:pt x="923807" y="882247"/>
                  </a:cubicBezTo>
                  <a:cubicBezTo>
                    <a:pt x="923210" y="883015"/>
                    <a:pt x="922613" y="883783"/>
                    <a:pt x="922015" y="884637"/>
                  </a:cubicBezTo>
                  <a:close/>
                  <a:moveTo>
                    <a:pt x="929865" y="850924"/>
                  </a:moveTo>
                  <a:cubicBezTo>
                    <a:pt x="925428" y="839488"/>
                    <a:pt x="920992" y="828051"/>
                    <a:pt x="916555" y="816614"/>
                  </a:cubicBezTo>
                  <a:cubicBezTo>
                    <a:pt x="916982" y="810384"/>
                    <a:pt x="917493" y="804239"/>
                    <a:pt x="918091" y="798008"/>
                  </a:cubicBezTo>
                  <a:cubicBezTo>
                    <a:pt x="918176" y="796898"/>
                    <a:pt x="918347" y="795789"/>
                    <a:pt x="918432" y="794680"/>
                  </a:cubicBezTo>
                  <a:cubicBezTo>
                    <a:pt x="918432" y="794680"/>
                    <a:pt x="918517" y="794765"/>
                    <a:pt x="918603" y="794765"/>
                  </a:cubicBezTo>
                  <a:lnTo>
                    <a:pt x="929096" y="787681"/>
                  </a:lnTo>
                  <a:cubicBezTo>
                    <a:pt x="931059" y="786401"/>
                    <a:pt x="932936" y="785120"/>
                    <a:pt x="934898" y="783840"/>
                  </a:cubicBezTo>
                  <a:cubicBezTo>
                    <a:pt x="934728" y="793655"/>
                    <a:pt x="934642" y="803470"/>
                    <a:pt x="934728" y="813200"/>
                  </a:cubicBezTo>
                  <a:cubicBezTo>
                    <a:pt x="934728" y="820540"/>
                    <a:pt x="934813" y="827795"/>
                    <a:pt x="934898" y="835135"/>
                  </a:cubicBezTo>
                  <a:cubicBezTo>
                    <a:pt x="934898" y="835220"/>
                    <a:pt x="935154" y="835220"/>
                    <a:pt x="935240" y="835135"/>
                  </a:cubicBezTo>
                  <a:cubicBezTo>
                    <a:pt x="935666" y="827880"/>
                    <a:pt x="936178" y="820625"/>
                    <a:pt x="936775" y="813456"/>
                  </a:cubicBezTo>
                  <a:cubicBezTo>
                    <a:pt x="937714" y="802446"/>
                    <a:pt x="938823" y="791521"/>
                    <a:pt x="940017" y="780512"/>
                  </a:cubicBezTo>
                  <a:cubicBezTo>
                    <a:pt x="944027" y="777866"/>
                    <a:pt x="947952" y="775220"/>
                    <a:pt x="951961" y="772489"/>
                  </a:cubicBezTo>
                  <a:cubicBezTo>
                    <a:pt x="951194" y="782645"/>
                    <a:pt x="950597" y="792887"/>
                    <a:pt x="950170" y="803044"/>
                  </a:cubicBezTo>
                  <a:lnTo>
                    <a:pt x="942748" y="810725"/>
                  </a:lnTo>
                  <a:cubicBezTo>
                    <a:pt x="942748" y="810725"/>
                    <a:pt x="942918" y="810981"/>
                    <a:pt x="942918" y="810981"/>
                  </a:cubicBezTo>
                  <a:lnTo>
                    <a:pt x="949999" y="805092"/>
                  </a:lnTo>
                  <a:cubicBezTo>
                    <a:pt x="949999" y="805604"/>
                    <a:pt x="949999" y="806031"/>
                    <a:pt x="949999" y="806543"/>
                  </a:cubicBezTo>
                  <a:lnTo>
                    <a:pt x="949999" y="806543"/>
                  </a:lnTo>
                  <a:cubicBezTo>
                    <a:pt x="949999" y="806543"/>
                    <a:pt x="949999" y="806628"/>
                    <a:pt x="949999" y="806628"/>
                  </a:cubicBezTo>
                  <a:lnTo>
                    <a:pt x="949999" y="806628"/>
                  </a:lnTo>
                  <a:cubicBezTo>
                    <a:pt x="950170" y="819345"/>
                    <a:pt x="950682" y="831977"/>
                    <a:pt x="951365" y="844608"/>
                  </a:cubicBezTo>
                  <a:cubicBezTo>
                    <a:pt x="950597" y="845291"/>
                    <a:pt x="949914" y="846059"/>
                    <a:pt x="949146" y="846742"/>
                  </a:cubicBezTo>
                  <a:lnTo>
                    <a:pt x="934216" y="861422"/>
                  </a:lnTo>
                  <a:cubicBezTo>
                    <a:pt x="934216" y="861422"/>
                    <a:pt x="934216" y="861422"/>
                    <a:pt x="934216" y="861507"/>
                  </a:cubicBezTo>
                  <a:cubicBezTo>
                    <a:pt x="932765" y="857923"/>
                    <a:pt x="931400" y="854424"/>
                    <a:pt x="929950" y="850839"/>
                  </a:cubicBezTo>
                  <a:close/>
                  <a:moveTo>
                    <a:pt x="951023" y="741678"/>
                  </a:moveTo>
                  <a:cubicBezTo>
                    <a:pt x="952218" y="740910"/>
                    <a:pt x="953412" y="740142"/>
                    <a:pt x="954607" y="739288"/>
                  </a:cubicBezTo>
                  <a:lnTo>
                    <a:pt x="954094" y="744665"/>
                  </a:lnTo>
                  <a:cubicBezTo>
                    <a:pt x="953498" y="751066"/>
                    <a:pt x="952986" y="757553"/>
                    <a:pt x="952474" y="764040"/>
                  </a:cubicBezTo>
                  <a:cubicBezTo>
                    <a:pt x="948464" y="767453"/>
                    <a:pt x="944539" y="771038"/>
                    <a:pt x="940529" y="774537"/>
                  </a:cubicBezTo>
                  <a:cubicBezTo>
                    <a:pt x="941297" y="767197"/>
                    <a:pt x="942150" y="759943"/>
                    <a:pt x="943003" y="752603"/>
                  </a:cubicBezTo>
                  <a:lnTo>
                    <a:pt x="943003" y="752603"/>
                  </a:lnTo>
                  <a:cubicBezTo>
                    <a:pt x="943003" y="752603"/>
                    <a:pt x="943003" y="752432"/>
                    <a:pt x="943003" y="752432"/>
                  </a:cubicBezTo>
                  <a:lnTo>
                    <a:pt x="943003" y="752261"/>
                  </a:lnTo>
                  <a:cubicBezTo>
                    <a:pt x="943003" y="752261"/>
                    <a:pt x="943003" y="752261"/>
                    <a:pt x="943003" y="752261"/>
                  </a:cubicBezTo>
                  <a:cubicBezTo>
                    <a:pt x="943174" y="749872"/>
                    <a:pt x="943259" y="747567"/>
                    <a:pt x="943430" y="745177"/>
                  </a:cubicBezTo>
                  <a:cubicBezTo>
                    <a:pt x="945904" y="743983"/>
                    <a:pt x="948378" y="742873"/>
                    <a:pt x="950767" y="741593"/>
                  </a:cubicBezTo>
                  <a:cubicBezTo>
                    <a:pt x="950767" y="741593"/>
                    <a:pt x="950767" y="741593"/>
                    <a:pt x="950767" y="741593"/>
                  </a:cubicBezTo>
                  <a:cubicBezTo>
                    <a:pt x="950767" y="741593"/>
                    <a:pt x="950767" y="741593"/>
                    <a:pt x="950767" y="741593"/>
                  </a:cubicBezTo>
                  <a:cubicBezTo>
                    <a:pt x="950767" y="741593"/>
                    <a:pt x="950767" y="741593"/>
                    <a:pt x="950767" y="741593"/>
                  </a:cubicBezTo>
                  <a:cubicBezTo>
                    <a:pt x="950767" y="741593"/>
                    <a:pt x="950767" y="741593"/>
                    <a:pt x="950767" y="741593"/>
                  </a:cubicBezTo>
                  <a:close/>
                  <a:moveTo>
                    <a:pt x="936093" y="751835"/>
                  </a:moveTo>
                  <a:lnTo>
                    <a:pt x="936093" y="751835"/>
                  </a:lnTo>
                  <a:cubicBezTo>
                    <a:pt x="936093" y="751835"/>
                    <a:pt x="936093" y="751920"/>
                    <a:pt x="936093" y="751920"/>
                  </a:cubicBezTo>
                  <a:lnTo>
                    <a:pt x="936093" y="751920"/>
                  </a:lnTo>
                  <a:cubicBezTo>
                    <a:pt x="935495" y="761137"/>
                    <a:pt x="935154" y="770355"/>
                    <a:pt x="934983" y="779658"/>
                  </a:cubicBezTo>
                  <a:cubicBezTo>
                    <a:pt x="932595" y="781792"/>
                    <a:pt x="930206" y="784011"/>
                    <a:pt x="927902" y="786145"/>
                  </a:cubicBezTo>
                  <a:lnTo>
                    <a:pt x="918432" y="794594"/>
                  </a:lnTo>
                  <a:cubicBezTo>
                    <a:pt x="919712" y="781280"/>
                    <a:pt x="921162" y="768051"/>
                    <a:pt x="922698" y="754822"/>
                  </a:cubicBezTo>
                  <a:lnTo>
                    <a:pt x="925258" y="753627"/>
                  </a:lnTo>
                  <a:cubicBezTo>
                    <a:pt x="929012" y="751920"/>
                    <a:pt x="932850" y="750213"/>
                    <a:pt x="936604" y="748506"/>
                  </a:cubicBezTo>
                  <a:cubicBezTo>
                    <a:pt x="936434" y="749616"/>
                    <a:pt x="936349" y="750725"/>
                    <a:pt x="936178" y="751835"/>
                  </a:cubicBezTo>
                  <a:close/>
                  <a:moveTo>
                    <a:pt x="958787" y="767795"/>
                  </a:moveTo>
                  <a:cubicBezTo>
                    <a:pt x="962882" y="764296"/>
                    <a:pt x="966977" y="760711"/>
                    <a:pt x="970988" y="757041"/>
                  </a:cubicBezTo>
                  <a:lnTo>
                    <a:pt x="969622" y="769331"/>
                  </a:lnTo>
                  <a:cubicBezTo>
                    <a:pt x="969025" y="774537"/>
                    <a:pt x="968428" y="779658"/>
                    <a:pt x="967831" y="784864"/>
                  </a:cubicBezTo>
                  <a:cubicBezTo>
                    <a:pt x="964077" y="788620"/>
                    <a:pt x="960323" y="792460"/>
                    <a:pt x="956569" y="796301"/>
                  </a:cubicBezTo>
                  <a:cubicBezTo>
                    <a:pt x="956398" y="787425"/>
                    <a:pt x="956313" y="778463"/>
                    <a:pt x="956142" y="769502"/>
                  </a:cubicBezTo>
                  <a:cubicBezTo>
                    <a:pt x="956910" y="768990"/>
                    <a:pt x="957763" y="768392"/>
                    <a:pt x="958531" y="767880"/>
                  </a:cubicBezTo>
                  <a:cubicBezTo>
                    <a:pt x="958531" y="767880"/>
                    <a:pt x="958531" y="767880"/>
                    <a:pt x="958531" y="767880"/>
                  </a:cubicBezTo>
                  <a:cubicBezTo>
                    <a:pt x="958531" y="767880"/>
                    <a:pt x="958531" y="767880"/>
                    <a:pt x="958531" y="767880"/>
                  </a:cubicBezTo>
                  <a:cubicBezTo>
                    <a:pt x="958531" y="767880"/>
                    <a:pt x="958531" y="767880"/>
                    <a:pt x="958531" y="767880"/>
                  </a:cubicBezTo>
                  <a:cubicBezTo>
                    <a:pt x="958531" y="767880"/>
                    <a:pt x="958531" y="767880"/>
                    <a:pt x="958531" y="767880"/>
                  </a:cubicBezTo>
                  <a:close/>
                  <a:moveTo>
                    <a:pt x="956825" y="806970"/>
                  </a:moveTo>
                  <a:lnTo>
                    <a:pt x="956825" y="806970"/>
                  </a:lnTo>
                  <a:cubicBezTo>
                    <a:pt x="956825" y="806970"/>
                    <a:pt x="956825" y="806799"/>
                    <a:pt x="956825" y="806799"/>
                  </a:cubicBezTo>
                  <a:lnTo>
                    <a:pt x="956825" y="806628"/>
                  </a:lnTo>
                  <a:cubicBezTo>
                    <a:pt x="956825" y="806628"/>
                    <a:pt x="956825" y="806628"/>
                    <a:pt x="956825" y="806628"/>
                  </a:cubicBezTo>
                  <a:cubicBezTo>
                    <a:pt x="956825" y="804324"/>
                    <a:pt x="956825" y="801934"/>
                    <a:pt x="956740" y="799630"/>
                  </a:cubicBezTo>
                  <a:cubicBezTo>
                    <a:pt x="960237" y="796813"/>
                    <a:pt x="963650" y="794082"/>
                    <a:pt x="967148" y="791265"/>
                  </a:cubicBezTo>
                  <a:cubicBezTo>
                    <a:pt x="966124" y="800056"/>
                    <a:pt x="965186" y="808847"/>
                    <a:pt x="964418" y="817724"/>
                  </a:cubicBezTo>
                  <a:cubicBezTo>
                    <a:pt x="964418" y="817724"/>
                    <a:pt x="964418" y="817724"/>
                    <a:pt x="964418" y="817724"/>
                  </a:cubicBezTo>
                  <a:lnTo>
                    <a:pt x="964418" y="817724"/>
                  </a:lnTo>
                  <a:cubicBezTo>
                    <a:pt x="964418" y="817724"/>
                    <a:pt x="964418" y="817724"/>
                    <a:pt x="964418" y="817724"/>
                  </a:cubicBezTo>
                  <a:cubicBezTo>
                    <a:pt x="964418" y="817724"/>
                    <a:pt x="964418" y="817724"/>
                    <a:pt x="964418" y="817724"/>
                  </a:cubicBezTo>
                  <a:cubicBezTo>
                    <a:pt x="964333" y="822503"/>
                    <a:pt x="964247" y="827197"/>
                    <a:pt x="964162" y="831977"/>
                  </a:cubicBezTo>
                  <a:cubicBezTo>
                    <a:pt x="961261" y="834793"/>
                    <a:pt x="958360" y="837610"/>
                    <a:pt x="955460" y="840426"/>
                  </a:cubicBezTo>
                  <a:cubicBezTo>
                    <a:pt x="955886" y="829246"/>
                    <a:pt x="956313" y="818065"/>
                    <a:pt x="956740" y="806884"/>
                  </a:cubicBezTo>
                  <a:close/>
                  <a:moveTo>
                    <a:pt x="971414" y="818321"/>
                  </a:moveTo>
                  <a:cubicBezTo>
                    <a:pt x="971414" y="818321"/>
                    <a:pt x="971414" y="818321"/>
                    <a:pt x="971414" y="818321"/>
                  </a:cubicBezTo>
                  <a:cubicBezTo>
                    <a:pt x="971414" y="818321"/>
                    <a:pt x="971414" y="818321"/>
                    <a:pt x="971414" y="818236"/>
                  </a:cubicBezTo>
                  <a:cubicBezTo>
                    <a:pt x="971414" y="818236"/>
                    <a:pt x="971414" y="818236"/>
                    <a:pt x="971414" y="818150"/>
                  </a:cubicBezTo>
                  <a:cubicBezTo>
                    <a:pt x="971414" y="818150"/>
                    <a:pt x="971414" y="818150"/>
                    <a:pt x="971414" y="818150"/>
                  </a:cubicBezTo>
                  <a:cubicBezTo>
                    <a:pt x="971670" y="808079"/>
                    <a:pt x="971670" y="797923"/>
                    <a:pt x="971755" y="787852"/>
                  </a:cubicBezTo>
                  <a:cubicBezTo>
                    <a:pt x="977557" y="783243"/>
                    <a:pt x="983443" y="778719"/>
                    <a:pt x="989160" y="774111"/>
                  </a:cubicBezTo>
                  <a:lnTo>
                    <a:pt x="989160" y="774111"/>
                  </a:lnTo>
                  <a:cubicBezTo>
                    <a:pt x="989160" y="774111"/>
                    <a:pt x="989160" y="774111"/>
                    <a:pt x="989160" y="774111"/>
                  </a:cubicBezTo>
                  <a:lnTo>
                    <a:pt x="989160" y="774111"/>
                  </a:lnTo>
                  <a:cubicBezTo>
                    <a:pt x="989160" y="774111"/>
                    <a:pt x="989160" y="774111"/>
                    <a:pt x="989160" y="774111"/>
                  </a:cubicBezTo>
                  <a:cubicBezTo>
                    <a:pt x="999910" y="764210"/>
                    <a:pt x="1010489" y="754139"/>
                    <a:pt x="1021410" y="744324"/>
                  </a:cubicBezTo>
                  <a:lnTo>
                    <a:pt x="1032586" y="734509"/>
                  </a:lnTo>
                  <a:cubicBezTo>
                    <a:pt x="1032586" y="734509"/>
                    <a:pt x="1032843" y="735192"/>
                    <a:pt x="1033013" y="735533"/>
                  </a:cubicBezTo>
                  <a:cubicBezTo>
                    <a:pt x="1036682" y="745689"/>
                    <a:pt x="1040350" y="755761"/>
                    <a:pt x="1044019" y="765832"/>
                  </a:cubicBezTo>
                  <a:lnTo>
                    <a:pt x="1037620" y="770611"/>
                  </a:lnTo>
                  <a:cubicBezTo>
                    <a:pt x="1022007" y="782389"/>
                    <a:pt x="1006394" y="794168"/>
                    <a:pt x="991293" y="806543"/>
                  </a:cubicBezTo>
                  <a:lnTo>
                    <a:pt x="991293" y="806543"/>
                  </a:lnTo>
                  <a:cubicBezTo>
                    <a:pt x="991293" y="806543"/>
                    <a:pt x="991293" y="806543"/>
                    <a:pt x="991293" y="806543"/>
                  </a:cubicBezTo>
                  <a:lnTo>
                    <a:pt x="991293" y="806543"/>
                  </a:lnTo>
                  <a:cubicBezTo>
                    <a:pt x="991293" y="806543"/>
                    <a:pt x="991293" y="806543"/>
                    <a:pt x="991293" y="806543"/>
                  </a:cubicBezTo>
                  <a:cubicBezTo>
                    <a:pt x="984297" y="812944"/>
                    <a:pt x="977386" y="819431"/>
                    <a:pt x="970561" y="825917"/>
                  </a:cubicBezTo>
                  <a:cubicBezTo>
                    <a:pt x="970817" y="823442"/>
                    <a:pt x="971073" y="820881"/>
                    <a:pt x="971329" y="818406"/>
                  </a:cubicBezTo>
                  <a:close/>
                  <a:moveTo>
                    <a:pt x="933021" y="418890"/>
                  </a:moveTo>
                  <a:cubicBezTo>
                    <a:pt x="949402" y="411892"/>
                    <a:pt x="965698" y="404979"/>
                    <a:pt x="982164" y="398236"/>
                  </a:cubicBezTo>
                  <a:cubicBezTo>
                    <a:pt x="984638" y="403357"/>
                    <a:pt x="987027" y="408307"/>
                    <a:pt x="989075" y="413343"/>
                  </a:cubicBezTo>
                  <a:cubicBezTo>
                    <a:pt x="979775" y="416671"/>
                    <a:pt x="970476" y="420000"/>
                    <a:pt x="961176" y="423414"/>
                  </a:cubicBezTo>
                  <a:cubicBezTo>
                    <a:pt x="961176" y="423414"/>
                    <a:pt x="961176" y="423414"/>
                    <a:pt x="961176" y="423414"/>
                  </a:cubicBezTo>
                  <a:cubicBezTo>
                    <a:pt x="961176" y="423414"/>
                    <a:pt x="961176" y="423414"/>
                    <a:pt x="961176" y="423414"/>
                  </a:cubicBezTo>
                  <a:cubicBezTo>
                    <a:pt x="961176" y="423414"/>
                    <a:pt x="961176" y="423414"/>
                    <a:pt x="961176" y="423414"/>
                  </a:cubicBezTo>
                  <a:cubicBezTo>
                    <a:pt x="961176" y="423414"/>
                    <a:pt x="961176" y="423414"/>
                    <a:pt x="961176" y="423414"/>
                  </a:cubicBezTo>
                  <a:cubicBezTo>
                    <a:pt x="954009" y="426401"/>
                    <a:pt x="946843" y="429388"/>
                    <a:pt x="939676" y="432375"/>
                  </a:cubicBezTo>
                  <a:cubicBezTo>
                    <a:pt x="937543" y="427852"/>
                    <a:pt x="935325" y="423414"/>
                    <a:pt x="933107" y="418890"/>
                  </a:cubicBezTo>
                  <a:close/>
                  <a:moveTo>
                    <a:pt x="929694" y="410526"/>
                  </a:moveTo>
                  <a:cubicBezTo>
                    <a:pt x="934301" y="408734"/>
                    <a:pt x="938908" y="406941"/>
                    <a:pt x="943515" y="405149"/>
                  </a:cubicBezTo>
                  <a:cubicBezTo>
                    <a:pt x="955545" y="401309"/>
                    <a:pt x="967489" y="397468"/>
                    <a:pt x="979946" y="393456"/>
                  </a:cubicBezTo>
                  <a:cubicBezTo>
                    <a:pt x="980372" y="394395"/>
                    <a:pt x="980799" y="395334"/>
                    <a:pt x="981226" y="396188"/>
                  </a:cubicBezTo>
                  <a:cubicBezTo>
                    <a:pt x="964333" y="401906"/>
                    <a:pt x="947440" y="407795"/>
                    <a:pt x="930632" y="413940"/>
                  </a:cubicBezTo>
                  <a:cubicBezTo>
                    <a:pt x="930376" y="413172"/>
                    <a:pt x="930120" y="412148"/>
                    <a:pt x="929694" y="410526"/>
                  </a:cubicBezTo>
                  <a:close/>
                  <a:moveTo>
                    <a:pt x="963480" y="429900"/>
                  </a:moveTo>
                  <a:cubicBezTo>
                    <a:pt x="963480" y="429900"/>
                    <a:pt x="963480" y="429900"/>
                    <a:pt x="963480" y="429900"/>
                  </a:cubicBezTo>
                  <a:cubicBezTo>
                    <a:pt x="963480" y="429900"/>
                    <a:pt x="963565" y="429900"/>
                    <a:pt x="963650" y="429900"/>
                  </a:cubicBezTo>
                  <a:cubicBezTo>
                    <a:pt x="963650" y="429900"/>
                    <a:pt x="963821" y="429900"/>
                    <a:pt x="963821" y="429900"/>
                  </a:cubicBezTo>
                  <a:cubicBezTo>
                    <a:pt x="963821" y="429900"/>
                    <a:pt x="963821" y="429900"/>
                    <a:pt x="963821" y="429900"/>
                  </a:cubicBezTo>
                  <a:cubicBezTo>
                    <a:pt x="972950" y="426145"/>
                    <a:pt x="981993" y="422304"/>
                    <a:pt x="991122" y="418463"/>
                  </a:cubicBezTo>
                  <a:cubicBezTo>
                    <a:pt x="991634" y="419829"/>
                    <a:pt x="992146" y="421195"/>
                    <a:pt x="992743" y="422560"/>
                  </a:cubicBezTo>
                  <a:cubicBezTo>
                    <a:pt x="981993" y="426828"/>
                    <a:pt x="971329" y="431095"/>
                    <a:pt x="960579" y="435363"/>
                  </a:cubicBezTo>
                  <a:lnTo>
                    <a:pt x="960579" y="435363"/>
                  </a:lnTo>
                  <a:cubicBezTo>
                    <a:pt x="960579" y="435363"/>
                    <a:pt x="960579" y="435363"/>
                    <a:pt x="960579" y="435363"/>
                  </a:cubicBezTo>
                  <a:lnTo>
                    <a:pt x="960579" y="435363"/>
                  </a:lnTo>
                  <a:cubicBezTo>
                    <a:pt x="960579" y="435363"/>
                    <a:pt x="960579" y="435363"/>
                    <a:pt x="960579" y="435363"/>
                  </a:cubicBezTo>
                  <a:cubicBezTo>
                    <a:pt x="955204" y="437752"/>
                    <a:pt x="949744" y="440142"/>
                    <a:pt x="944369" y="442617"/>
                  </a:cubicBezTo>
                  <a:cubicBezTo>
                    <a:pt x="943686" y="440996"/>
                    <a:pt x="942918" y="439374"/>
                    <a:pt x="942150" y="437752"/>
                  </a:cubicBezTo>
                  <a:cubicBezTo>
                    <a:pt x="949317" y="435192"/>
                    <a:pt x="956483" y="432631"/>
                    <a:pt x="963565" y="429986"/>
                  </a:cubicBezTo>
                  <a:close/>
                  <a:moveTo>
                    <a:pt x="962968" y="441764"/>
                  </a:moveTo>
                  <a:lnTo>
                    <a:pt x="962968" y="441764"/>
                  </a:lnTo>
                  <a:cubicBezTo>
                    <a:pt x="962968" y="441764"/>
                    <a:pt x="963138" y="441764"/>
                    <a:pt x="963138" y="441764"/>
                  </a:cubicBezTo>
                  <a:lnTo>
                    <a:pt x="963309" y="441764"/>
                  </a:lnTo>
                  <a:cubicBezTo>
                    <a:pt x="963309" y="441764"/>
                    <a:pt x="963309" y="441678"/>
                    <a:pt x="963309" y="441678"/>
                  </a:cubicBezTo>
                  <a:cubicBezTo>
                    <a:pt x="973803" y="437069"/>
                    <a:pt x="984212" y="432290"/>
                    <a:pt x="994620" y="427510"/>
                  </a:cubicBezTo>
                  <a:cubicBezTo>
                    <a:pt x="999398" y="439801"/>
                    <a:pt x="1004176" y="452091"/>
                    <a:pt x="1008954" y="464381"/>
                  </a:cubicBezTo>
                  <a:cubicBezTo>
                    <a:pt x="992572" y="469417"/>
                    <a:pt x="976192" y="474452"/>
                    <a:pt x="959896" y="479573"/>
                  </a:cubicBezTo>
                  <a:lnTo>
                    <a:pt x="959896" y="479573"/>
                  </a:lnTo>
                  <a:cubicBezTo>
                    <a:pt x="959896" y="479573"/>
                    <a:pt x="959555" y="479658"/>
                    <a:pt x="959555" y="479658"/>
                  </a:cubicBezTo>
                  <a:lnTo>
                    <a:pt x="959384" y="479658"/>
                  </a:lnTo>
                  <a:cubicBezTo>
                    <a:pt x="955374" y="469160"/>
                    <a:pt x="951279" y="458663"/>
                    <a:pt x="946757" y="448335"/>
                  </a:cubicBezTo>
                  <a:cubicBezTo>
                    <a:pt x="952132" y="446202"/>
                    <a:pt x="957593" y="444068"/>
                    <a:pt x="962968" y="441934"/>
                  </a:cubicBezTo>
                  <a:close/>
                  <a:moveTo>
                    <a:pt x="966722" y="538463"/>
                  </a:moveTo>
                  <a:cubicBezTo>
                    <a:pt x="955801" y="540170"/>
                    <a:pt x="944624" y="540256"/>
                    <a:pt x="933874" y="538378"/>
                  </a:cubicBezTo>
                  <a:cubicBezTo>
                    <a:pt x="927902" y="537354"/>
                    <a:pt x="922015" y="535732"/>
                    <a:pt x="916470" y="533342"/>
                  </a:cubicBezTo>
                  <a:cubicBezTo>
                    <a:pt x="913654" y="532148"/>
                    <a:pt x="911009" y="530868"/>
                    <a:pt x="908364" y="529331"/>
                  </a:cubicBezTo>
                  <a:cubicBezTo>
                    <a:pt x="907682" y="528990"/>
                    <a:pt x="907085" y="528563"/>
                    <a:pt x="906402" y="528136"/>
                  </a:cubicBezTo>
                  <a:lnTo>
                    <a:pt x="905805" y="527795"/>
                  </a:lnTo>
                  <a:lnTo>
                    <a:pt x="905464" y="527539"/>
                  </a:lnTo>
                  <a:cubicBezTo>
                    <a:pt x="905464" y="527539"/>
                    <a:pt x="905464" y="527027"/>
                    <a:pt x="905464" y="526771"/>
                  </a:cubicBezTo>
                  <a:lnTo>
                    <a:pt x="905805" y="524808"/>
                  </a:lnTo>
                  <a:cubicBezTo>
                    <a:pt x="906914" y="519175"/>
                    <a:pt x="909815" y="513968"/>
                    <a:pt x="913654" y="509616"/>
                  </a:cubicBezTo>
                  <a:cubicBezTo>
                    <a:pt x="917493" y="505178"/>
                    <a:pt x="922186" y="501593"/>
                    <a:pt x="927391" y="498776"/>
                  </a:cubicBezTo>
                  <a:cubicBezTo>
                    <a:pt x="934386" y="494936"/>
                    <a:pt x="941979" y="492290"/>
                    <a:pt x="949828" y="489815"/>
                  </a:cubicBezTo>
                  <a:cubicBezTo>
                    <a:pt x="955886" y="505860"/>
                    <a:pt x="961432" y="522077"/>
                    <a:pt x="966722" y="538378"/>
                  </a:cubicBezTo>
                  <a:close/>
                  <a:moveTo>
                    <a:pt x="1019874" y="519601"/>
                  </a:moveTo>
                  <a:cubicBezTo>
                    <a:pt x="1006735" y="526429"/>
                    <a:pt x="992914" y="532318"/>
                    <a:pt x="978666" y="535988"/>
                  </a:cubicBezTo>
                  <a:cubicBezTo>
                    <a:pt x="973462" y="519260"/>
                    <a:pt x="967916" y="502617"/>
                    <a:pt x="961859" y="486145"/>
                  </a:cubicBezTo>
                  <a:lnTo>
                    <a:pt x="961859" y="486145"/>
                  </a:lnTo>
                  <a:cubicBezTo>
                    <a:pt x="961859" y="486145"/>
                    <a:pt x="961859" y="486145"/>
                    <a:pt x="961859" y="486145"/>
                  </a:cubicBezTo>
                  <a:cubicBezTo>
                    <a:pt x="978239" y="480597"/>
                    <a:pt x="994620" y="475050"/>
                    <a:pt x="1011001" y="469417"/>
                  </a:cubicBezTo>
                  <a:cubicBezTo>
                    <a:pt x="1023543" y="501764"/>
                    <a:pt x="1035743" y="534111"/>
                    <a:pt x="1047261" y="566799"/>
                  </a:cubicBezTo>
                  <a:cubicBezTo>
                    <a:pt x="1066031" y="619971"/>
                    <a:pt x="1083777" y="673399"/>
                    <a:pt x="1101437" y="726913"/>
                  </a:cubicBezTo>
                  <a:cubicBezTo>
                    <a:pt x="1107324" y="744836"/>
                    <a:pt x="1113467" y="762674"/>
                    <a:pt x="1119781" y="780426"/>
                  </a:cubicBezTo>
                  <a:lnTo>
                    <a:pt x="1105277" y="786145"/>
                  </a:lnTo>
                  <a:cubicBezTo>
                    <a:pt x="1105277" y="786145"/>
                    <a:pt x="1105277" y="786401"/>
                    <a:pt x="1105277" y="786315"/>
                  </a:cubicBezTo>
                  <a:lnTo>
                    <a:pt x="1119951" y="781194"/>
                  </a:lnTo>
                  <a:cubicBezTo>
                    <a:pt x="1122255" y="787596"/>
                    <a:pt x="1124473" y="793997"/>
                    <a:pt x="1126862" y="800313"/>
                  </a:cubicBezTo>
                  <a:lnTo>
                    <a:pt x="1118415" y="803812"/>
                  </a:lnTo>
                  <a:cubicBezTo>
                    <a:pt x="1118415" y="803812"/>
                    <a:pt x="1118415" y="804068"/>
                    <a:pt x="1118415" y="803983"/>
                  </a:cubicBezTo>
                  <a:lnTo>
                    <a:pt x="1127033" y="800825"/>
                  </a:lnTo>
                  <a:cubicBezTo>
                    <a:pt x="1128568" y="805092"/>
                    <a:pt x="1130275" y="809274"/>
                    <a:pt x="1131896" y="813542"/>
                  </a:cubicBezTo>
                  <a:cubicBezTo>
                    <a:pt x="1128398" y="814822"/>
                    <a:pt x="1124900" y="816102"/>
                    <a:pt x="1121316" y="817297"/>
                  </a:cubicBezTo>
                  <a:cubicBezTo>
                    <a:pt x="1123193" y="815163"/>
                    <a:pt x="1125070" y="812944"/>
                    <a:pt x="1127033" y="810810"/>
                  </a:cubicBezTo>
                  <a:cubicBezTo>
                    <a:pt x="1127033" y="810810"/>
                    <a:pt x="1126862" y="810554"/>
                    <a:pt x="1126777" y="810640"/>
                  </a:cubicBezTo>
                  <a:cubicBezTo>
                    <a:pt x="1124302" y="813115"/>
                    <a:pt x="1121828" y="815590"/>
                    <a:pt x="1119354" y="817980"/>
                  </a:cubicBezTo>
                  <a:cubicBezTo>
                    <a:pt x="1118842" y="818150"/>
                    <a:pt x="1118245" y="818406"/>
                    <a:pt x="1117733" y="818577"/>
                  </a:cubicBezTo>
                  <a:lnTo>
                    <a:pt x="1084545" y="830014"/>
                  </a:lnTo>
                  <a:cubicBezTo>
                    <a:pt x="1084545" y="830014"/>
                    <a:pt x="1084545" y="830270"/>
                    <a:pt x="1084545" y="830185"/>
                  </a:cubicBezTo>
                  <a:lnTo>
                    <a:pt x="1117136" y="820113"/>
                  </a:lnTo>
                  <a:cubicBezTo>
                    <a:pt x="1114150" y="823101"/>
                    <a:pt x="1111078" y="826088"/>
                    <a:pt x="1108092" y="829160"/>
                  </a:cubicBezTo>
                  <a:cubicBezTo>
                    <a:pt x="1101182" y="836073"/>
                    <a:pt x="1094356" y="843072"/>
                    <a:pt x="1087531" y="850071"/>
                  </a:cubicBezTo>
                  <a:cubicBezTo>
                    <a:pt x="1084971" y="842987"/>
                    <a:pt x="1082412" y="835903"/>
                    <a:pt x="1079852" y="828734"/>
                  </a:cubicBezTo>
                  <a:cubicBezTo>
                    <a:pt x="1086848" y="821052"/>
                    <a:pt x="1093929" y="813371"/>
                    <a:pt x="1100926" y="805775"/>
                  </a:cubicBezTo>
                  <a:lnTo>
                    <a:pt x="1117392" y="788108"/>
                  </a:lnTo>
                  <a:cubicBezTo>
                    <a:pt x="1117392" y="788108"/>
                    <a:pt x="1117221" y="787852"/>
                    <a:pt x="1117221" y="787937"/>
                  </a:cubicBezTo>
                  <a:lnTo>
                    <a:pt x="1099390" y="804495"/>
                  </a:lnTo>
                  <a:cubicBezTo>
                    <a:pt x="1092308" y="810981"/>
                    <a:pt x="1085227" y="817553"/>
                    <a:pt x="1078146" y="824125"/>
                  </a:cubicBezTo>
                  <a:cubicBezTo>
                    <a:pt x="1074904" y="815078"/>
                    <a:pt x="1071662" y="805945"/>
                    <a:pt x="1068334" y="796898"/>
                  </a:cubicBezTo>
                  <a:cubicBezTo>
                    <a:pt x="1070126" y="794850"/>
                    <a:pt x="1071918" y="792802"/>
                    <a:pt x="1073709" y="790839"/>
                  </a:cubicBezTo>
                  <a:lnTo>
                    <a:pt x="1090858" y="771891"/>
                  </a:lnTo>
                  <a:cubicBezTo>
                    <a:pt x="1090858" y="771891"/>
                    <a:pt x="1090687" y="771635"/>
                    <a:pt x="1090602" y="771721"/>
                  </a:cubicBezTo>
                  <a:lnTo>
                    <a:pt x="1072088" y="789559"/>
                  </a:lnTo>
                  <a:cubicBezTo>
                    <a:pt x="1070467" y="791095"/>
                    <a:pt x="1068846" y="792631"/>
                    <a:pt x="1067311" y="794253"/>
                  </a:cubicBezTo>
                  <a:cubicBezTo>
                    <a:pt x="1062959" y="782219"/>
                    <a:pt x="1058608" y="770184"/>
                    <a:pt x="1054172" y="758150"/>
                  </a:cubicBezTo>
                  <a:lnTo>
                    <a:pt x="1054257" y="758150"/>
                  </a:lnTo>
                  <a:cubicBezTo>
                    <a:pt x="1054257" y="758150"/>
                    <a:pt x="1054172" y="757724"/>
                    <a:pt x="1054086" y="757809"/>
                  </a:cubicBezTo>
                  <a:lnTo>
                    <a:pt x="1054086" y="757809"/>
                  </a:lnTo>
                  <a:cubicBezTo>
                    <a:pt x="1049821" y="746372"/>
                    <a:pt x="1045555" y="734850"/>
                    <a:pt x="1041203" y="723414"/>
                  </a:cubicBezTo>
                  <a:cubicBezTo>
                    <a:pt x="1019789" y="667254"/>
                    <a:pt x="1000849" y="610412"/>
                    <a:pt x="983529" y="552887"/>
                  </a:cubicBezTo>
                  <a:cubicBezTo>
                    <a:pt x="981993" y="547766"/>
                    <a:pt x="980372" y="542646"/>
                    <a:pt x="978837" y="537525"/>
                  </a:cubicBezTo>
                  <a:cubicBezTo>
                    <a:pt x="993170" y="533342"/>
                    <a:pt x="1006735" y="526941"/>
                    <a:pt x="1019703" y="519687"/>
                  </a:cubicBezTo>
                  <a:cubicBezTo>
                    <a:pt x="1019874" y="519601"/>
                    <a:pt x="1019703" y="519345"/>
                    <a:pt x="1019533" y="519431"/>
                  </a:cubicBezTo>
                  <a:close/>
                  <a:moveTo>
                    <a:pt x="1208681" y="750640"/>
                  </a:moveTo>
                  <a:cubicBezTo>
                    <a:pt x="1233679" y="740995"/>
                    <a:pt x="1258592" y="731009"/>
                    <a:pt x="1283505" y="721194"/>
                  </a:cubicBezTo>
                  <a:lnTo>
                    <a:pt x="1291097" y="718207"/>
                  </a:lnTo>
                  <a:cubicBezTo>
                    <a:pt x="1288368" y="725376"/>
                    <a:pt x="1285723" y="732461"/>
                    <a:pt x="1283078" y="739630"/>
                  </a:cubicBezTo>
                  <a:lnTo>
                    <a:pt x="1275826" y="742276"/>
                  </a:lnTo>
                  <a:cubicBezTo>
                    <a:pt x="1267635" y="745263"/>
                    <a:pt x="1259445" y="748165"/>
                    <a:pt x="1251254" y="751152"/>
                  </a:cubicBezTo>
                  <a:lnTo>
                    <a:pt x="1257824" y="732204"/>
                  </a:lnTo>
                  <a:cubicBezTo>
                    <a:pt x="1257824" y="732204"/>
                    <a:pt x="1257568" y="731948"/>
                    <a:pt x="1257568" y="732119"/>
                  </a:cubicBezTo>
                  <a:lnTo>
                    <a:pt x="1249548" y="751749"/>
                  </a:lnTo>
                  <a:cubicBezTo>
                    <a:pt x="1242382" y="754310"/>
                    <a:pt x="1235300" y="756955"/>
                    <a:pt x="1228219" y="759516"/>
                  </a:cubicBezTo>
                  <a:lnTo>
                    <a:pt x="1232912" y="744409"/>
                  </a:lnTo>
                  <a:cubicBezTo>
                    <a:pt x="1232912" y="744409"/>
                    <a:pt x="1232655" y="744239"/>
                    <a:pt x="1232655" y="744324"/>
                  </a:cubicBezTo>
                  <a:lnTo>
                    <a:pt x="1226598" y="760199"/>
                  </a:lnTo>
                  <a:cubicBezTo>
                    <a:pt x="1220540" y="762418"/>
                    <a:pt x="1214568" y="764552"/>
                    <a:pt x="1208510" y="766770"/>
                  </a:cubicBezTo>
                  <a:cubicBezTo>
                    <a:pt x="1208510" y="766770"/>
                    <a:pt x="1208510" y="766770"/>
                    <a:pt x="1208510" y="766770"/>
                  </a:cubicBezTo>
                  <a:cubicBezTo>
                    <a:pt x="1208510" y="766770"/>
                    <a:pt x="1208426" y="766770"/>
                    <a:pt x="1208340" y="766770"/>
                  </a:cubicBezTo>
                  <a:cubicBezTo>
                    <a:pt x="1208340" y="766770"/>
                    <a:pt x="1208255" y="766770"/>
                    <a:pt x="1208169" y="766770"/>
                  </a:cubicBezTo>
                  <a:cubicBezTo>
                    <a:pt x="1208169" y="766770"/>
                    <a:pt x="1208169" y="766770"/>
                    <a:pt x="1208169" y="766770"/>
                  </a:cubicBezTo>
                  <a:cubicBezTo>
                    <a:pt x="1186072" y="775732"/>
                    <a:pt x="1164060" y="785035"/>
                    <a:pt x="1142048" y="794253"/>
                  </a:cubicBezTo>
                  <a:lnTo>
                    <a:pt x="1136844" y="796472"/>
                  </a:lnTo>
                  <a:cubicBezTo>
                    <a:pt x="1134455" y="790327"/>
                    <a:pt x="1132067" y="784182"/>
                    <a:pt x="1129763" y="778037"/>
                  </a:cubicBezTo>
                  <a:lnTo>
                    <a:pt x="1132578" y="777012"/>
                  </a:lnTo>
                  <a:cubicBezTo>
                    <a:pt x="1157917" y="768222"/>
                    <a:pt x="1183257" y="759601"/>
                    <a:pt x="1208510" y="750640"/>
                  </a:cubicBezTo>
                  <a:cubicBezTo>
                    <a:pt x="1208510" y="750640"/>
                    <a:pt x="1208510" y="750640"/>
                    <a:pt x="1208510" y="750640"/>
                  </a:cubicBezTo>
                  <a:cubicBezTo>
                    <a:pt x="1208510" y="750640"/>
                    <a:pt x="1208510" y="750640"/>
                    <a:pt x="1208510" y="750640"/>
                  </a:cubicBezTo>
                  <a:cubicBezTo>
                    <a:pt x="1208510" y="750640"/>
                    <a:pt x="1208510" y="750640"/>
                    <a:pt x="1208510" y="750640"/>
                  </a:cubicBezTo>
                  <a:cubicBezTo>
                    <a:pt x="1208510" y="750640"/>
                    <a:pt x="1208510" y="750640"/>
                    <a:pt x="1208510" y="750640"/>
                  </a:cubicBezTo>
                  <a:close/>
                  <a:moveTo>
                    <a:pt x="1295108" y="713257"/>
                  </a:moveTo>
                  <a:cubicBezTo>
                    <a:pt x="1297496" y="705917"/>
                    <a:pt x="1299885" y="698663"/>
                    <a:pt x="1302359" y="691408"/>
                  </a:cubicBezTo>
                  <a:cubicBezTo>
                    <a:pt x="1302871" y="691152"/>
                    <a:pt x="1303298" y="690896"/>
                    <a:pt x="1303810" y="690725"/>
                  </a:cubicBezTo>
                  <a:cubicBezTo>
                    <a:pt x="1302530" y="698492"/>
                    <a:pt x="1301165" y="706258"/>
                    <a:pt x="1299715" y="714025"/>
                  </a:cubicBezTo>
                  <a:lnTo>
                    <a:pt x="1294255" y="715903"/>
                  </a:lnTo>
                  <a:cubicBezTo>
                    <a:pt x="1294510" y="715049"/>
                    <a:pt x="1294767" y="714111"/>
                    <a:pt x="1295108" y="713257"/>
                  </a:cubicBezTo>
                  <a:close/>
                  <a:moveTo>
                    <a:pt x="1299629" y="714793"/>
                  </a:moveTo>
                  <a:cubicBezTo>
                    <a:pt x="1299117" y="717695"/>
                    <a:pt x="1298605" y="720597"/>
                    <a:pt x="1298094" y="723499"/>
                  </a:cubicBezTo>
                  <a:cubicBezTo>
                    <a:pt x="1297411" y="727254"/>
                    <a:pt x="1296643" y="731095"/>
                    <a:pt x="1295961" y="734850"/>
                  </a:cubicBezTo>
                  <a:lnTo>
                    <a:pt x="1287259" y="738008"/>
                  </a:lnTo>
                  <a:cubicBezTo>
                    <a:pt x="1289477" y="731009"/>
                    <a:pt x="1291695" y="724011"/>
                    <a:pt x="1293913" y="717012"/>
                  </a:cubicBezTo>
                  <a:lnTo>
                    <a:pt x="1299544" y="714793"/>
                  </a:lnTo>
                  <a:close/>
                  <a:moveTo>
                    <a:pt x="1278641" y="821991"/>
                  </a:moveTo>
                  <a:lnTo>
                    <a:pt x="1278641" y="821991"/>
                  </a:lnTo>
                  <a:cubicBezTo>
                    <a:pt x="1278641" y="821991"/>
                    <a:pt x="1278641" y="822247"/>
                    <a:pt x="1278641" y="822247"/>
                  </a:cubicBezTo>
                  <a:lnTo>
                    <a:pt x="1278641" y="822503"/>
                  </a:lnTo>
                  <a:cubicBezTo>
                    <a:pt x="1278641" y="822503"/>
                    <a:pt x="1278641" y="822503"/>
                    <a:pt x="1278641" y="822503"/>
                  </a:cubicBezTo>
                  <a:cubicBezTo>
                    <a:pt x="1278044" y="825832"/>
                    <a:pt x="1277447" y="829160"/>
                    <a:pt x="1276850" y="832574"/>
                  </a:cubicBezTo>
                  <a:cubicBezTo>
                    <a:pt x="1273352" y="833513"/>
                    <a:pt x="1269854" y="834452"/>
                    <a:pt x="1266356" y="835391"/>
                  </a:cubicBezTo>
                  <a:cubicBezTo>
                    <a:pt x="1263284" y="836244"/>
                    <a:pt x="1260128" y="837098"/>
                    <a:pt x="1257056" y="837951"/>
                  </a:cubicBezTo>
                  <a:cubicBezTo>
                    <a:pt x="1258848" y="832233"/>
                    <a:pt x="1260725" y="826514"/>
                    <a:pt x="1262516" y="820796"/>
                  </a:cubicBezTo>
                  <a:cubicBezTo>
                    <a:pt x="1262516" y="820796"/>
                    <a:pt x="1262516" y="820796"/>
                    <a:pt x="1262516" y="820796"/>
                  </a:cubicBezTo>
                  <a:lnTo>
                    <a:pt x="1280092" y="814992"/>
                  </a:lnTo>
                  <a:cubicBezTo>
                    <a:pt x="1279580" y="817382"/>
                    <a:pt x="1279153" y="819772"/>
                    <a:pt x="1278641" y="822076"/>
                  </a:cubicBezTo>
                  <a:close/>
                  <a:moveTo>
                    <a:pt x="1254667" y="947112"/>
                  </a:moveTo>
                  <a:lnTo>
                    <a:pt x="1252023" y="942503"/>
                  </a:lnTo>
                  <a:cubicBezTo>
                    <a:pt x="1253558" y="941906"/>
                    <a:pt x="1255094" y="941223"/>
                    <a:pt x="1256629" y="940625"/>
                  </a:cubicBezTo>
                  <a:lnTo>
                    <a:pt x="1255435" y="946514"/>
                  </a:lnTo>
                  <a:cubicBezTo>
                    <a:pt x="1255435" y="946514"/>
                    <a:pt x="1254923" y="946856"/>
                    <a:pt x="1254667" y="947112"/>
                  </a:cubicBezTo>
                  <a:close/>
                  <a:moveTo>
                    <a:pt x="1227451" y="948904"/>
                  </a:moveTo>
                  <a:cubicBezTo>
                    <a:pt x="1236154" y="941906"/>
                    <a:pt x="1244856" y="934822"/>
                    <a:pt x="1253558" y="927738"/>
                  </a:cubicBezTo>
                  <a:cubicBezTo>
                    <a:pt x="1255606" y="927055"/>
                    <a:pt x="1257653" y="926372"/>
                    <a:pt x="1259701" y="925604"/>
                  </a:cubicBezTo>
                  <a:lnTo>
                    <a:pt x="1257141" y="938065"/>
                  </a:lnTo>
                  <a:cubicBezTo>
                    <a:pt x="1247245" y="941650"/>
                    <a:pt x="1237348" y="945234"/>
                    <a:pt x="1227451" y="948819"/>
                  </a:cubicBezTo>
                  <a:close/>
                  <a:moveTo>
                    <a:pt x="1135991" y="984921"/>
                  </a:moveTo>
                  <a:cubicBezTo>
                    <a:pt x="1134711" y="981422"/>
                    <a:pt x="1133517" y="978008"/>
                    <a:pt x="1132237" y="974509"/>
                  </a:cubicBezTo>
                  <a:cubicBezTo>
                    <a:pt x="1142560" y="970241"/>
                    <a:pt x="1152969" y="966059"/>
                    <a:pt x="1163378" y="961962"/>
                  </a:cubicBezTo>
                  <a:cubicBezTo>
                    <a:pt x="1154334" y="969558"/>
                    <a:pt x="1145291" y="977154"/>
                    <a:pt x="1136247" y="984751"/>
                  </a:cubicBezTo>
                  <a:cubicBezTo>
                    <a:pt x="1136247" y="984751"/>
                    <a:pt x="1136076" y="984751"/>
                    <a:pt x="1135991" y="984836"/>
                  </a:cubicBezTo>
                  <a:close/>
                  <a:moveTo>
                    <a:pt x="1098366" y="981081"/>
                  </a:moveTo>
                  <a:cubicBezTo>
                    <a:pt x="1098366" y="981081"/>
                    <a:pt x="1098537" y="980312"/>
                    <a:pt x="1098622" y="979971"/>
                  </a:cubicBezTo>
                  <a:cubicBezTo>
                    <a:pt x="1099049" y="979800"/>
                    <a:pt x="1099390" y="979630"/>
                    <a:pt x="1099816" y="979459"/>
                  </a:cubicBezTo>
                  <a:cubicBezTo>
                    <a:pt x="1099304" y="980056"/>
                    <a:pt x="1098793" y="980569"/>
                    <a:pt x="1098281" y="981166"/>
                  </a:cubicBezTo>
                  <a:close/>
                  <a:moveTo>
                    <a:pt x="1098366" y="957524"/>
                  </a:moveTo>
                  <a:cubicBezTo>
                    <a:pt x="1099219" y="956671"/>
                    <a:pt x="1100073" y="955732"/>
                    <a:pt x="1100840" y="954879"/>
                  </a:cubicBezTo>
                  <a:cubicBezTo>
                    <a:pt x="1100670" y="955732"/>
                    <a:pt x="1100499" y="956586"/>
                    <a:pt x="1100328" y="957439"/>
                  </a:cubicBezTo>
                  <a:lnTo>
                    <a:pt x="1098195" y="958292"/>
                  </a:lnTo>
                  <a:cubicBezTo>
                    <a:pt x="1098195" y="958292"/>
                    <a:pt x="1098281" y="957780"/>
                    <a:pt x="1098366" y="957439"/>
                  </a:cubicBezTo>
                  <a:close/>
                  <a:moveTo>
                    <a:pt x="1046749" y="933371"/>
                  </a:moveTo>
                  <a:cubicBezTo>
                    <a:pt x="1046237" y="933627"/>
                    <a:pt x="1045725" y="933797"/>
                    <a:pt x="1045214" y="934054"/>
                  </a:cubicBezTo>
                  <a:lnTo>
                    <a:pt x="1047005" y="933115"/>
                  </a:lnTo>
                  <a:cubicBezTo>
                    <a:pt x="1047005" y="933115"/>
                    <a:pt x="1046835" y="933285"/>
                    <a:pt x="1046835" y="933371"/>
                  </a:cubicBezTo>
                  <a:close/>
                  <a:moveTo>
                    <a:pt x="1049394" y="892318"/>
                  </a:moveTo>
                  <a:lnTo>
                    <a:pt x="1033098" y="898634"/>
                  </a:lnTo>
                  <a:cubicBezTo>
                    <a:pt x="1033098" y="892915"/>
                    <a:pt x="1033184" y="887197"/>
                    <a:pt x="1033269" y="881479"/>
                  </a:cubicBezTo>
                  <a:lnTo>
                    <a:pt x="1033269" y="878321"/>
                  </a:lnTo>
                  <a:cubicBezTo>
                    <a:pt x="1034890" y="876699"/>
                    <a:pt x="1036426" y="875163"/>
                    <a:pt x="1038047" y="873541"/>
                  </a:cubicBezTo>
                  <a:cubicBezTo>
                    <a:pt x="1045640" y="870384"/>
                    <a:pt x="1053318" y="867226"/>
                    <a:pt x="1060912" y="864153"/>
                  </a:cubicBezTo>
                  <a:cubicBezTo>
                    <a:pt x="1062192" y="863641"/>
                    <a:pt x="1063471" y="863129"/>
                    <a:pt x="1064751" y="862617"/>
                  </a:cubicBezTo>
                  <a:lnTo>
                    <a:pt x="1063130" y="870896"/>
                  </a:lnTo>
                  <a:cubicBezTo>
                    <a:pt x="1062704" y="873285"/>
                    <a:pt x="1062277" y="875590"/>
                    <a:pt x="1061850" y="877980"/>
                  </a:cubicBezTo>
                  <a:cubicBezTo>
                    <a:pt x="1060400" y="879601"/>
                    <a:pt x="1058864" y="881223"/>
                    <a:pt x="1057329" y="882844"/>
                  </a:cubicBezTo>
                  <a:lnTo>
                    <a:pt x="1057329" y="882844"/>
                  </a:lnTo>
                  <a:cubicBezTo>
                    <a:pt x="1057329" y="882844"/>
                    <a:pt x="1057329" y="882844"/>
                    <a:pt x="1057329" y="882844"/>
                  </a:cubicBezTo>
                  <a:lnTo>
                    <a:pt x="1057329" y="882844"/>
                  </a:lnTo>
                  <a:cubicBezTo>
                    <a:pt x="1057329" y="882844"/>
                    <a:pt x="1057329" y="882844"/>
                    <a:pt x="1057329" y="882844"/>
                  </a:cubicBezTo>
                  <a:cubicBezTo>
                    <a:pt x="1054855" y="885832"/>
                    <a:pt x="1052465" y="888904"/>
                    <a:pt x="1049991" y="891891"/>
                  </a:cubicBezTo>
                  <a:cubicBezTo>
                    <a:pt x="1049821" y="891891"/>
                    <a:pt x="1049564" y="892062"/>
                    <a:pt x="1049394" y="892147"/>
                  </a:cubicBezTo>
                  <a:close/>
                  <a:moveTo>
                    <a:pt x="1055366" y="856216"/>
                  </a:moveTo>
                  <a:cubicBezTo>
                    <a:pt x="1060571" y="850583"/>
                    <a:pt x="1065689" y="844950"/>
                    <a:pt x="1070894" y="839317"/>
                  </a:cubicBezTo>
                  <a:cubicBezTo>
                    <a:pt x="1072856" y="844779"/>
                    <a:pt x="1074818" y="850327"/>
                    <a:pt x="1076781" y="855874"/>
                  </a:cubicBezTo>
                  <a:cubicBezTo>
                    <a:pt x="1073368" y="857325"/>
                    <a:pt x="1069955" y="858862"/>
                    <a:pt x="1066543" y="860313"/>
                  </a:cubicBezTo>
                  <a:lnTo>
                    <a:pt x="1067993" y="847766"/>
                  </a:lnTo>
                  <a:cubicBezTo>
                    <a:pt x="1067993" y="847766"/>
                    <a:pt x="1067737" y="847595"/>
                    <a:pt x="1067737" y="847766"/>
                  </a:cubicBezTo>
                  <a:lnTo>
                    <a:pt x="1065263" y="860995"/>
                  </a:lnTo>
                  <a:cubicBezTo>
                    <a:pt x="1063642" y="861678"/>
                    <a:pt x="1061935" y="862446"/>
                    <a:pt x="1060314" y="863129"/>
                  </a:cubicBezTo>
                  <a:cubicBezTo>
                    <a:pt x="1053318" y="866201"/>
                    <a:pt x="1046323" y="869359"/>
                    <a:pt x="1039327" y="872517"/>
                  </a:cubicBezTo>
                  <a:cubicBezTo>
                    <a:pt x="1044616" y="867140"/>
                    <a:pt x="1049906" y="861849"/>
                    <a:pt x="1055281" y="856557"/>
                  </a:cubicBezTo>
                  <a:lnTo>
                    <a:pt x="1055281" y="856557"/>
                  </a:lnTo>
                  <a:cubicBezTo>
                    <a:pt x="1055281" y="856557"/>
                    <a:pt x="1055366" y="856472"/>
                    <a:pt x="1055366" y="856472"/>
                  </a:cubicBezTo>
                  <a:lnTo>
                    <a:pt x="1055451" y="856472"/>
                  </a:lnTo>
                  <a:cubicBezTo>
                    <a:pt x="1055451" y="856472"/>
                    <a:pt x="1055451" y="856386"/>
                    <a:pt x="1055451" y="856386"/>
                  </a:cubicBezTo>
                  <a:close/>
                  <a:moveTo>
                    <a:pt x="1119695" y="819857"/>
                  </a:moveTo>
                  <a:cubicBezTo>
                    <a:pt x="1124047" y="818492"/>
                    <a:pt x="1128483" y="817126"/>
                    <a:pt x="1132834" y="815675"/>
                  </a:cubicBezTo>
                  <a:cubicBezTo>
                    <a:pt x="1133943" y="818662"/>
                    <a:pt x="1135052" y="821564"/>
                    <a:pt x="1136162" y="824552"/>
                  </a:cubicBezTo>
                  <a:cubicBezTo>
                    <a:pt x="1136673" y="825917"/>
                    <a:pt x="1137185" y="827368"/>
                    <a:pt x="1137783" y="828819"/>
                  </a:cubicBezTo>
                  <a:cubicBezTo>
                    <a:pt x="1137442" y="829758"/>
                    <a:pt x="1137100" y="830611"/>
                    <a:pt x="1136759" y="831550"/>
                  </a:cubicBezTo>
                  <a:cubicBezTo>
                    <a:pt x="1127033" y="835220"/>
                    <a:pt x="1117392" y="838975"/>
                    <a:pt x="1107751" y="842901"/>
                  </a:cubicBezTo>
                  <a:cubicBezTo>
                    <a:pt x="1103656" y="844608"/>
                    <a:pt x="1099475" y="846315"/>
                    <a:pt x="1095380" y="848022"/>
                  </a:cubicBezTo>
                  <a:cubicBezTo>
                    <a:pt x="1100158" y="842304"/>
                    <a:pt x="1105021" y="836586"/>
                    <a:pt x="1109969" y="830867"/>
                  </a:cubicBezTo>
                  <a:cubicBezTo>
                    <a:pt x="1113211" y="827197"/>
                    <a:pt x="1116453" y="823527"/>
                    <a:pt x="1119610" y="819857"/>
                  </a:cubicBezTo>
                  <a:close/>
                  <a:moveTo>
                    <a:pt x="1138721" y="801337"/>
                  </a:moveTo>
                  <a:cubicBezTo>
                    <a:pt x="1138209" y="800056"/>
                    <a:pt x="1137783" y="798776"/>
                    <a:pt x="1137271" y="797581"/>
                  </a:cubicBezTo>
                  <a:lnTo>
                    <a:pt x="1142731" y="795618"/>
                  </a:lnTo>
                  <a:cubicBezTo>
                    <a:pt x="1153054" y="791863"/>
                    <a:pt x="1163378" y="788193"/>
                    <a:pt x="1173616" y="784523"/>
                  </a:cubicBezTo>
                  <a:lnTo>
                    <a:pt x="1168924" y="800569"/>
                  </a:lnTo>
                  <a:cubicBezTo>
                    <a:pt x="1160050" y="803812"/>
                    <a:pt x="1151092" y="807140"/>
                    <a:pt x="1142219" y="810298"/>
                  </a:cubicBezTo>
                  <a:cubicBezTo>
                    <a:pt x="1141025" y="807311"/>
                    <a:pt x="1139830" y="804324"/>
                    <a:pt x="1138636" y="801337"/>
                  </a:cubicBezTo>
                  <a:close/>
                  <a:moveTo>
                    <a:pt x="1210131" y="771123"/>
                  </a:moveTo>
                  <a:cubicBezTo>
                    <a:pt x="1214995" y="769160"/>
                    <a:pt x="1219858" y="767112"/>
                    <a:pt x="1224721" y="765064"/>
                  </a:cubicBezTo>
                  <a:lnTo>
                    <a:pt x="1222844" y="769928"/>
                  </a:lnTo>
                  <a:cubicBezTo>
                    <a:pt x="1221223" y="774111"/>
                    <a:pt x="1219602" y="778207"/>
                    <a:pt x="1217981" y="782389"/>
                  </a:cubicBezTo>
                  <a:cubicBezTo>
                    <a:pt x="1215763" y="783158"/>
                    <a:pt x="1213630" y="783926"/>
                    <a:pt x="1211411" y="784694"/>
                  </a:cubicBezTo>
                  <a:lnTo>
                    <a:pt x="1211411" y="784694"/>
                  </a:lnTo>
                  <a:cubicBezTo>
                    <a:pt x="1211411" y="784694"/>
                    <a:pt x="1211155" y="784694"/>
                    <a:pt x="1211155" y="784694"/>
                  </a:cubicBezTo>
                  <a:lnTo>
                    <a:pt x="1210900" y="784694"/>
                  </a:lnTo>
                  <a:cubicBezTo>
                    <a:pt x="1210900" y="784694"/>
                    <a:pt x="1210900" y="784694"/>
                    <a:pt x="1210900" y="784694"/>
                  </a:cubicBezTo>
                  <a:cubicBezTo>
                    <a:pt x="1208596" y="785547"/>
                    <a:pt x="1206293" y="786401"/>
                    <a:pt x="1203989" y="787254"/>
                  </a:cubicBezTo>
                  <a:lnTo>
                    <a:pt x="1209193" y="771209"/>
                  </a:lnTo>
                  <a:cubicBezTo>
                    <a:pt x="1209193" y="771209"/>
                    <a:pt x="1209705" y="771038"/>
                    <a:pt x="1209961" y="770953"/>
                  </a:cubicBezTo>
                  <a:cubicBezTo>
                    <a:pt x="1209961" y="770953"/>
                    <a:pt x="1209961" y="770953"/>
                    <a:pt x="1209961" y="770953"/>
                  </a:cubicBezTo>
                  <a:lnTo>
                    <a:pt x="1209961" y="770953"/>
                  </a:lnTo>
                  <a:cubicBezTo>
                    <a:pt x="1209961" y="770953"/>
                    <a:pt x="1209961" y="770953"/>
                    <a:pt x="1209961" y="770953"/>
                  </a:cubicBezTo>
                  <a:cubicBezTo>
                    <a:pt x="1209961" y="770953"/>
                    <a:pt x="1209961" y="770953"/>
                    <a:pt x="1209961" y="770953"/>
                  </a:cubicBezTo>
                  <a:close/>
                  <a:moveTo>
                    <a:pt x="1258933" y="809189"/>
                  </a:moveTo>
                  <a:lnTo>
                    <a:pt x="1258933" y="809189"/>
                  </a:lnTo>
                  <a:cubicBezTo>
                    <a:pt x="1258933" y="809189"/>
                    <a:pt x="1258933" y="809445"/>
                    <a:pt x="1258933" y="809445"/>
                  </a:cubicBezTo>
                  <a:lnTo>
                    <a:pt x="1258933" y="809701"/>
                  </a:lnTo>
                  <a:cubicBezTo>
                    <a:pt x="1258933" y="809701"/>
                    <a:pt x="1258933" y="809701"/>
                    <a:pt x="1258933" y="809701"/>
                  </a:cubicBezTo>
                  <a:cubicBezTo>
                    <a:pt x="1257824" y="813627"/>
                    <a:pt x="1256715" y="817553"/>
                    <a:pt x="1255606" y="821564"/>
                  </a:cubicBezTo>
                  <a:cubicBezTo>
                    <a:pt x="1252620" y="822418"/>
                    <a:pt x="1249719" y="823357"/>
                    <a:pt x="1246818" y="824210"/>
                  </a:cubicBezTo>
                  <a:cubicBezTo>
                    <a:pt x="1248866" y="816870"/>
                    <a:pt x="1250828" y="809530"/>
                    <a:pt x="1252875" y="802190"/>
                  </a:cubicBezTo>
                  <a:lnTo>
                    <a:pt x="1254582" y="796045"/>
                  </a:lnTo>
                  <a:cubicBezTo>
                    <a:pt x="1255094" y="795874"/>
                    <a:pt x="1255606" y="795704"/>
                    <a:pt x="1256203" y="795533"/>
                  </a:cubicBezTo>
                  <a:cubicBezTo>
                    <a:pt x="1258933" y="794680"/>
                    <a:pt x="1261749" y="793911"/>
                    <a:pt x="1264479" y="793058"/>
                  </a:cubicBezTo>
                  <a:cubicBezTo>
                    <a:pt x="1262687" y="798435"/>
                    <a:pt x="1260895" y="803812"/>
                    <a:pt x="1259103" y="809189"/>
                  </a:cubicBezTo>
                  <a:close/>
                  <a:moveTo>
                    <a:pt x="1202965" y="954708"/>
                  </a:moveTo>
                  <a:lnTo>
                    <a:pt x="1201941" y="958378"/>
                  </a:lnTo>
                  <a:cubicBezTo>
                    <a:pt x="1199381" y="959317"/>
                    <a:pt x="1196737" y="960256"/>
                    <a:pt x="1194177" y="961280"/>
                  </a:cubicBezTo>
                  <a:cubicBezTo>
                    <a:pt x="1193068" y="958036"/>
                    <a:pt x="1192044" y="954793"/>
                    <a:pt x="1190935" y="951550"/>
                  </a:cubicBezTo>
                  <a:cubicBezTo>
                    <a:pt x="1195713" y="949672"/>
                    <a:pt x="1200576" y="947709"/>
                    <a:pt x="1205439" y="945832"/>
                  </a:cubicBezTo>
                  <a:cubicBezTo>
                    <a:pt x="1204586" y="948819"/>
                    <a:pt x="1203818" y="951806"/>
                    <a:pt x="1202965" y="954708"/>
                  </a:cubicBezTo>
                  <a:close/>
                  <a:moveTo>
                    <a:pt x="1118586" y="936358"/>
                  </a:moveTo>
                  <a:cubicBezTo>
                    <a:pt x="1119525" y="935334"/>
                    <a:pt x="1120463" y="934395"/>
                    <a:pt x="1121402" y="933371"/>
                  </a:cubicBezTo>
                  <a:cubicBezTo>
                    <a:pt x="1125668" y="931834"/>
                    <a:pt x="1129848" y="930298"/>
                    <a:pt x="1134114" y="928847"/>
                  </a:cubicBezTo>
                  <a:cubicBezTo>
                    <a:pt x="1132919" y="934395"/>
                    <a:pt x="1131640" y="939943"/>
                    <a:pt x="1130445" y="945490"/>
                  </a:cubicBezTo>
                  <a:cubicBezTo>
                    <a:pt x="1127971" y="946514"/>
                    <a:pt x="1125412" y="947453"/>
                    <a:pt x="1122938" y="948477"/>
                  </a:cubicBezTo>
                  <a:cubicBezTo>
                    <a:pt x="1121487" y="944466"/>
                    <a:pt x="1120036" y="940369"/>
                    <a:pt x="1118586" y="936358"/>
                  </a:cubicBezTo>
                  <a:close/>
                  <a:moveTo>
                    <a:pt x="1079255" y="929018"/>
                  </a:moveTo>
                  <a:lnTo>
                    <a:pt x="1079255" y="929018"/>
                  </a:lnTo>
                  <a:cubicBezTo>
                    <a:pt x="1079255" y="929018"/>
                    <a:pt x="1079255" y="929018"/>
                    <a:pt x="1079255" y="929018"/>
                  </a:cubicBezTo>
                  <a:lnTo>
                    <a:pt x="1079255" y="929018"/>
                  </a:lnTo>
                  <a:cubicBezTo>
                    <a:pt x="1077890" y="930640"/>
                    <a:pt x="1076525" y="932176"/>
                    <a:pt x="1075075" y="933797"/>
                  </a:cubicBezTo>
                  <a:cubicBezTo>
                    <a:pt x="1075330" y="930213"/>
                    <a:pt x="1075671" y="926543"/>
                    <a:pt x="1075928" y="922958"/>
                  </a:cubicBezTo>
                  <a:cubicBezTo>
                    <a:pt x="1080791" y="921081"/>
                    <a:pt x="1085739" y="919203"/>
                    <a:pt x="1090602" y="917410"/>
                  </a:cubicBezTo>
                  <a:cubicBezTo>
                    <a:pt x="1086848" y="921251"/>
                    <a:pt x="1083009" y="925092"/>
                    <a:pt x="1079341" y="929018"/>
                  </a:cubicBezTo>
                  <a:lnTo>
                    <a:pt x="1079341" y="929018"/>
                  </a:lnTo>
                  <a:close/>
                  <a:moveTo>
                    <a:pt x="1065263" y="871152"/>
                  </a:moveTo>
                  <a:lnTo>
                    <a:pt x="1066287" y="862105"/>
                  </a:lnTo>
                  <a:cubicBezTo>
                    <a:pt x="1069955" y="860654"/>
                    <a:pt x="1073709" y="859203"/>
                    <a:pt x="1077463" y="857752"/>
                  </a:cubicBezTo>
                  <a:cubicBezTo>
                    <a:pt x="1077719" y="858520"/>
                    <a:pt x="1078061" y="859288"/>
                    <a:pt x="1078317" y="860057"/>
                  </a:cubicBezTo>
                  <a:cubicBezTo>
                    <a:pt x="1078317" y="860142"/>
                    <a:pt x="1078317" y="860227"/>
                    <a:pt x="1078402" y="860313"/>
                  </a:cubicBezTo>
                  <a:cubicBezTo>
                    <a:pt x="1074477" y="864409"/>
                    <a:pt x="1070638" y="868506"/>
                    <a:pt x="1066799" y="872688"/>
                  </a:cubicBezTo>
                  <a:lnTo>
                    <a:pt x="1067652" y="867396"/>
                  </a:lnTo>
                  <a:cubicBezTo>
                    <a:pt x="1067652" y="867396"/>
                    <a:pt x="1067396" y="867226"/>
                    <a:pt x="1067396" y="867396"/>
                  </a:cubicBezTo>
                  <a:lnTo>
                    <a:pt x="1065689" y="873968"/>
                  </a:lnTo>
                  <a:cubicBezTo>
                    <a:pt x="1065689" y="873968"/>
                    <a:pt x="1065178" y="874566"/>
                    <a:pt x="1064922" y="874822"/>
                  </a:cubicBezTo>
                  <a:cubicBezTo>
                    <a:pt x="1065007" y="873627"/>
                    <a:pt x="1065178" y="872432"/>
                    <a:pt x="1065263" y="871237"/>
                  </a:cubicBezTo>
                  <a:close/>
                  <a:moveTo>
                    <a:pt x="1212862" y="789132"/>
                  </a:moveTo>
                  <a:cubicBezTo>
                    <a:pt x="1213885" y="788791"/>
                    <a:pt x="1214824" y="788364"/>
                    <a:pt x="1215848" y="788022"/>
                  </a:cubicBezTo>
                  <a:cubicBezTo>
                    <a:pt x="1213288" y="794509"/>
                    <a:pt x="1210814" y="801081"/>
                    <a:pt x="1208255" y="807567"/>
                  </a:cubicBezTo>
                  <a:cubicBezTo>
                    <a:pt x="1207487" y="807823"/>
                    <a:pt x="1206804" y="807994"/>
                    <a:pt x="1206036" y="808250"/>
                  </a:cubicBezTo>
                  <a:cubicBezTo>
                    <a:pt x="1202794" y="809189"/>
                    <a:pt x="1199638" y="810213"/>
                    <a:pt x="1196396" y="811237"/>
                  </a:cubicBezTo>
                  <a:cubicBezTo>
                    <a:pt x="1198102" y="805775"/>
                    <a:pt x="1199894" y="800313"/>
                    <a:pt x="1201685" y="794850"/>
                  </a:cubicBezTo>
                  <a:lnTo>
                    <a:pt x="1202368" y="792887"/>
                  </a:lnTo>
                  <a:cubicBezTo>
                    <a:pt x="1205866" y="791692"/>
                    <a:pt x="1209279" y="790497"/>
                    <a:pt x="1212776" y="789303"/>
                  </a:cubicBezTo>
                  <a:lnTo>
                    <a:pt x="1212776" y="789303"/>
                  </a:lnTo>
                  <a:cubicBezTo>
                    <a:pt x="1212776" y="789303"/>
                    <a:pt x="1212776" y="789303"/>
                    <a:pt x="1212776" y="789303"/>
                  </a:cubicBezTo>
                  <a:lnTo>
                    <a:pt x="1212776" y="789303"/>
                  </a:lnTo>
                  <a:cubicBezTo>
                    <a:pt x="1212776" y="789303"/>
                    <a:pt x="1212776" y="789303"/>
                    <a:pt x="1212776" y="789303"/>
                  </a:cubicBezTo>
                  <a:close/>
                  <a:moveTo>
                    <a:pt x="1250828" y="801337"/>
                  </a:moveTo>
                  <a:cubicBezTo>
                    <a:pt x="1248012" y="809360"/>
                    <a:pt x="1245197" y="817382"/>
                    <a:pt x="1242382" y="825405"/>
                  </a:cubicBezTo>
                  <a:cubicBezTo>
                    <a:pt x="1236324" y="827283"/>
                    <a:pt x="1230181" y="829160"/>
                    <a:pt x="1224124" y="831038"/>
                  </a:cubicBezTo>
                  <a:cubicBezTo>
                    <a:pt x="1227366" y="821479"/>
                    <a:pt x="1230608" y="812005"/>
                    <a:pt x="1233765" y="802446"/>
                  </a:cubicBezTo>
                  <a:cubicBezTo>
                    <a:pt x="1239993" y="800483"/>
                    <a:pt x="1246221" y="798520"/>
                    <a:pt x="1252364" y="796557"/>
                  </a:cubicBezTo>
                  <a:lnTo>
                    <a:pt x="1250743" y="801337"/>
                  </a:lnTo>
                  <a:close/>
                  <a:moveTo>
                    <a:pt x="1224636" y="877041"/>
                  </a:moveTo>
                  <a:lnTo>
                    <a:pt x="1224636" y="877041"/>
                  </a:lnTo>
                  <a:cubicBezTo>
                    <a:pt x="1224636" y="877041"/>
                    <a:pt x="1224636" y="877211"/>
                    <a:pt x="1224636" y="877211"/>
                  </a:cubicBezTo>
                  <a:lnTo>
                    <a:pt x="1224636" y="877382"/>
                  </a:lnTo>
                  <a:cubicBezTo>
                    <a:pt x="1224636" y="877382"/>
                    <a:pt x="1224636" y="877382"/>
                    <a:pt x="1224636" y="877382"/>
                  </a:cubicBezTo>
                  <a:cubicBezTo>
                    <a:pt x="1223014" y="883100"/>
                    <a:pt x="1221308" y="888819"/>
                    <a:pt x="1219687" y="894623"/>
                  </a:cubicBezTo>
                  <a:cubicBezTo>
                    <a:pt x="1212521" y="896927"/>
                    <a:pt x="1205354" y="899231"/>
                    <a:pt x="1198187" y="901621"/>
                  </a:cubicBezTo>
                  <a:cubicBezTo>
                    <a:pt x="1199211" y="898975"/>
                    <a:pt x="1200235" y="896330"/>
                    <a:pt x="1201259" y="893684"/>
                  </a:cubicBezTo>
                  <a:cubicBezTo>
                    <a:pt x="1202539" y="892318"/>
                    <a:pt x="1203818" y="890953"/>
                    <a:pt x="1205183" y="889587"/>
                  </a:cubicBezTo>
                  <a:cubicBezTo>
                    <a:pt x="1210558" y="884039"/>
                    <a:pt x="1216018" y="878492"/>
                    <a:pt x="1221564" y="873029"/>
                  </a:cubicBezTo>
                  <a:cubicBezTo>
                    <a:pt x="1221564" y="873029"/>
                    <a:pt x="1221393" y="872773"/>
                    <a:pt x="1221393" y="872773"/>
                  </a:cubicBezTo>
                  <a:cubicBezTo>
                    <a:pt x="1215421" y="877894"/>
                    <a:pt x="1209534" y="883015"/>
                    <a:pt x="1203647" y="888221"/>
                  </a:cubicBezTo>
                  <a:cubicBezTo>
                    <a:pt x="1203477" y="888307"/>
                    <a:pt x="1203392" y="888477"/>
                    <a:pt x="1203221" y="888563"/>
                  </a:cubicBezTo>
                  <a:cubicBezTo>
                    <a:pt x="1204842" y="884381"/>
                    <a:pt x="1206377" y="880284"/>
                    <a:pt x="1207999" y="876102"/>
                  </a:cubicBezTo>
                  <a:cubicBezTo>
                    <a:pt x="1214397" y="873968"/>
                    <a:pt x="1220796" y="871920"/>
                    <a:pt x="1227195" y="869786"/>
                  </a:cubicBezTo>
                  <a:cubicBezTo>
                    <a:pt x="1226342" y="872176"/>
                    <a:pt x="1225574" y="874651"/>
                    <a:pt x="1224721" y="877041"/>
                  </a:cubicBezTo>
                  <a:close/>
                  <a:moveTo>
                    <a:pt x="1128995" y="925433"/>
                  </a:moveTo>
                  <a:cubicBezTo>
                    <a:pt x="1131640" y="922361"/>
                    <a:pt x="1134370" y="919288"/>
                    <a:pt x="1137015" y="916216"/>
                  </a:cubicBezTo>
                  <a:cubicBezTo>
                    <a:pt x="1136418" y="919032"/>
                    <a:pt x="1135735" y="921763"/>
                    <a:pt x="1135138" y="924580"/>
                  </a:cubicBezTo>
                  <a:cubicBezTo>
                    <a:pt x="1132322" y="925689"/>
                    <a:pt x="1129507" y="926799"/>
                    <a:pt x="1126691" y="927908"/>
                  </a:cubicBezTo>
                  <a:cubicBezTo>
                    <a:pt x="1127374" y="927226"/>
                    <a:pt x="1128056" y="926543"/>
                    <a:pt x="1128654" y="925775"/>
                  </a:cubicBezTo>
                  <a:lnTo>
                    <a:pt x="1128654" y="925775"/>
                  </a:lnTo>
                  <a:cubicBezTo>
                    <a:pt x="1128654" y="925775"/>
                    <a:pt x="1128824" y="925604"/>
                    <a:pt x="1128824" y="925604"/>
                  </a:cubicBezTo>
                  <a:lnTo>
                    <a:pt x="1128995" y="925433"/>
                  </a:lnTo>
                  <a:lnTo>
                    <a:pt x="1128995" y="925433"/>
                  </a:lnTo>
                  <a:close/>
                  <a:moveTo>
                    <a:pt x="1145802" y="906230"/>
                  </a:moveTo>
                  <a:cubicBezTo>
                    <a:pt x="1149386" y="902133"/>
                    <a:pt x="1152969" y="897951"/>
                    <a:pt x="1156638" y="893854"/>
                  </a:cubicBezTo>
                  <a:cubicBezTo>
                    <a:pt x="1157832" y="893428"/>
                    <a:pt x="1158941" y="893086"/>
                    <a:pt x="1160136" y="892659"/>
                  </a:cubicBezTo>
                  <a:cubicBezTo>
                    <a:pt x="1160562" y="893940"/>
                    <a:pt x="1160904" y="895220"/>
                    <a:pt x="1161330" y="896500"/>
                  </a:cubicBezTo>
                  <a:cubicBezTo>
                    <a:pt x="1159112" y="903328"/>
                    <a:pt x="1156894" y="910241"/>
                    <a:pt x="1154675" y="917069"/>
                  </a:cubicBezTo>
                  <a:cubicBezTo>
                    <a:pt x="1150154" y="918776"/>
                    <a:pt x="1145717" y="920483"/>
                    <a:pt x="1141196" y="922190"/>
                  </a:cubicBezTo>
                  <a:cubicBezTo>
                    <a:pt x="1142731" y="916898"/>
                    <a:pt x="1144267" y="911522"/>
                    <a:pt x="1145802" y="906230"/>
                  </a:cubicBezTo>
                  <a:close/>
                  <a:moveTo>
                    <a:pt x="1060059" y="926628"/>
                  </a:moveTo>
                  <a:cubicBezTo>
                    <a:pt x="1063813" y="922958"/>
                    <a:pt x="1067567" y="919288"/>
                    <a:pt x="1071321" y="915704"/>
                  </a:cubicBezTo>
                  <a:cubicBezTo>
                    <a:pt x="1070979" y="918264"/>
                    <a:pt x="1070553" y="920739"/>
                    <a:pt x="1070212" y="923300"/>
                  </a:cubicBezTo>
                  <a:cubicBezTo>
                    <a:pt x="1066799" y="924751"/>
                    <a:pt x="1063386" y="926202"/>
                    <a:pt x="1059973" y="927652"/>
                  </a:cubicBezTo>
                  <a:cubicBezTo>
                    <a:pt x="1059973" y="927311"/>
                    <a:pt x="1059973" y="926970"/>
                    <a:pt x="1060059" y="926628"/>
                  </a:cubicBezTo>
                  <a:close/>
                  <a:moveTo>
                    <a:pt x="1064580" y="886514"/>
                  </a:moveTo>
                  <a:lnTo>
                    <a:pt x="1064836" y="884978"/>
                  </a:lnTo>
                  <a:cubicBezTo>
                    <a:pt x="1069529" y="879260"/>
                    <a:pt x="1074307" y="873541"/>
                    <a:pt x="1078999" y="867738"/>
                  </a:cubicBezTo>
                  <a:lnTo>
                    <a:pt x="1078231" y="872090"/>
                  </a:lnTo>
                  <a:cubicBezTo>
                    <a:pt x="1077634" y="875334"/>
                    <a:pt x="1077122" y="878662"/>
                    <a:pt x="1076610" y="881906"/>
                  </a:cubicBezTo>
                  <a:cubicBezTo>
                    <a:pt x="1072600" y="883442"/>
                    <a:pt x="1068590" y="884978"/>
                    <a:pt x="1064580" y="886514"/>
                  </a:cubicBezTo>
                  <a:close/>
                  <a:moveTo>
                    <a:pt x="1080364" y="872261"/>
                  </a:moveTo>
                  <a:lnTo>
                    <a:pt x="1080876" y="867226"/>
                  </a:lnTo>
                  <a:cubicBezTo>
                    <a:pt x="1082241" y="871066"/>
                    <a:pt x="1083606" y="874993"/>
                    <a:pt x="1084971" y="878833"/>
                  </a:cubicBezTo>
                  <a:cubicBezTo>
                    <a:pt x="1083179" y="879516"/>
                    <a:pt x="1081388" y="880199"/>
                    <a:pt x="1079596" y="880881"/>
                  </a:cubicBezTo>
                  <a:cubicBezTo>
                    <a:pt x="1079852" y="877980"/>
                    <a:pt x="1080108" y="875163"/>
                    <a:pt x="1080364" y="872261"/>
                  </a:cubicBezTo>
                  <a:close/>
                  <a:moveTo>
                    <a:pt x="1085824" y="881308"/>
                  </a:moveTo>
                  <a:cubicBezTo>
                    <a:pt x="1086763" y="883954"/>
                    <a:pt x="1087701" y="886600"/>
                    <a:pt x="1088640" y="889246"/>
                  </a:cubicBezTo>
                  <a:cubicBezTo>
                    <a:pt x="1085739" y="892062"/>
                    <a:pt x="1082753" y="894879"/>
                    <a:pt x="1079852" y="897695"/>
                  </a:cubicBezTo>
                  <a:cubicBezTo>
                    <a:pt x="1079255" y="897951"/>
                    <a:pt x="1078658" y="898207"/>
                    <a:pt x="1077975" y="898463"/>
                  </a:cubicBezTo>
                  <a:cubicBezTo>
                    <a:pt x="1078402" y="893513"/>
                    <a:pt x="1078829" y="888563"/>
                    <a:pt x="1079255" y="883527"/>
                  </a:cubicBezTo>
                  <a:cubicBezTo>
                    <a:pt x="1081388" y="882759"/>
                    <a:pt x="1083606" y="882076"/>
                    <a:pt x="1085739" y="881308"/>
                  </a:cubicBezTo>
                  <a:close/>
                  <a:moveTo>
                    <a:pt x="1138465" y="844779"/>
                  </a:moveTo>
                  <a:lnTo>
                    <a:pt x="1140257" y="842901"/>
                  </a:lnTo>
                  <a:lnTo>
                    <a:pt x="1137953" y="844096"/>
                  </a:lnTo>
                  <a:lnTo>
                    <a:pt x="1134711" y="845803"/>
                  </a:lnTo>
                  <a:cubicBezTo>
                    <a:pt x="1135564" y="842731"/>
                    <a:pt x="1136418" y="839658"/>
                    <a:pt x="1137271" y="836586"/>
                  </a:cubicBezTo>
                  <a:cubicBezTo>
                    <a:pt x="1137271" y="836329"/>
                    <a:pt x="1137442" y="835988"/>
                    <a:pt x="1137526" y="835732"/>
                  </a:cubicBezTo>
                  <a:cubicBezTo>
                    <a:pt x="1138380" y="835391"/>
                    <a:pt x="1139318" y="835135"/>
                    <a:pt x="1140172" y="834793"/>
                  </a:cubicBezTo>
                  <a:cubicBezTo>
                    <a:pt x="1142817" y="841792"/>
                    <a:pt x="1145376" y="848790"/>
                    <a:pt x="1147850" y="855789"/>
                  </a:cubicBezTo>
                  <a:cubicBezTo>
                    <a:pt x="1141963" y="857923"/>
                    <a:pt x="1136076" y="859971"/>
                    <a:pt x="1130189" y="862105"/>
                  </a:cubicBezTo>
                  <a:cubicBezTo>
                    <a:pt x="1131298" y="858008"/>
                    <a:pt x="1132408" y="853997"/>
                    <a:pt x="1133517" y="849900"/>
                  </a:cubicBezTo>
                  <a:lnTo>
                    <a:pt x="1138465" y="844779"/>
                  </a:lnTo>
                  <a:close/>
                  <a:moveTo>
                    <a:pt x="1134199" y="847425"/>
                  </a:moveTo>
                  <a:cubicBezTo>
                    <a:pt x="1134199" y="847425"/>
                    <a:pt x="1134370" y="846827"/>
                    <a:pt x="1134455" y="846486"/>
                  </a:cubicBezTo>
                  <a:lnTo>
                    <a:pt x="1135906" y="845889"/>
                  </a:lnTo>
                  <a:lnTo>
                    <a:pt x="1134199" y="847425"/>
                  </a:lnTo>
                  <a:close/>
                  <a:moveTo>
                    <a:pt x="1158174" y="828478"/>
                  </a:moveTo>
                  <a:cubicBezTo>
                    <a:pt x="1159197" y="828136"/>
                    <a:pt x="1160221" y="827709"/>
                    <a:pt x="1161245" y="827368"/>
                  </a:cubicBezTo>
                  <a:cubicBezTo>
                    <a:pt x="1159453" y="833342"/>
                    <a:pt x="1157747" y="839317"/>
                    <a:pt x="1155955" y="845291"/>
                  </a:cubicBezTo>
                  <a:cubicBezTo>
                    <a:pt x="1154163" y="840512"/>
                    <a:pt x="1152372" y="835817"/>
                    <a:pt x="1150495" y="831123"/>
                  </a:cubicBezTo>
                  <a:cubicBezTo>
                    <a:pt x="1152969" y="830270"/>
                    <a:pt x="1155443" y="829416"/>
                    <a:pt x="1157917" y="828563"/>
                  </a:cubicBezTo>
                  <a:lnTo>
                    <a:pt x="1157917" y="828563"/>
                  </a:lnTo>
                  <a:cubicBezTo>
                    <a:pt x="1157917" y="828563"/>
                    <a:pt x="1157917" y="828563"/>
                    <a:pt x="1157917" y="828563"/>
                  </a:cubicBezTo>
                  <a:lnTo>
                    <a:pt x="1157917" y="828563"/>
                  </a:lnTo>
                  <a:close/>
                  <a:moveTo>
                    <a:pt x="1182489" y="925348"/>
                  </a:moveTo>
                  <a:cubicBezTo>
                    <a:pt x="1181636" y="922531"/>
                    <a:pt x="1180697" y="919715"/>
                    <a:pt x="1179844" y="916898"/>
                  </a:cubicBezTo>
                  <a:cubicBezTo>
                    <a:pt x="1181721" y="914765"/>
                    <a:pt x="1183683" y="912631"/>
                    <a:pt x="1185560" y="910583"/>
                  </a:cubicBezTo>
                  <a:cubicBezTo>
                    <a:pt x="1187437" y="909900"/>
                    <a:pt x="1189229" y="909217"/>
                    <a:pt x="1191106" y="908534"/>
                  </a:cubicBezTo>
                  <a:cubicBezTo>
                    <a:pt x="1189485" y="913655"/>
                    <a:pt x="1187864" y="918776"/>
                    <a:pt x="1186157" y="923897"/>
                  </a:cubicBezTo>
                  <a:cubicBezTo>
                    <a:pt x="1184878" y="924324"/>
                    <a:pt x="1183683" y="924836"/>
                    <a:pt x="1182403" y="925263"/>
                  </a:cubicBezTo>
                  <a:close/>
                  <a:moveTo>
                    <a:pt x="1184536" y="929189"/>
                  </a:moveTo>
                  <a:cubicBezTo>
                    <a:pt x="1184366" y="929615"/>
                    <a:pt x="1184281" y="930042"/>
                    <a:pt x="1184110" y="930469"/>
                  </a:cubicBezTo>
                  <a:cubicBezTo>
                    <a:pt x="1184024" y="930128"/>
                    <a:pt x="1183854" y="929786"/>
                    <a:pt x="1183769" y="929445"/>
                  </a:cubicBezTo>
                  <a:cubicBezTo>
                    <a:pt x="1184024" y="929359"/>
                    <a:pt x="1184281" y="929274"/>
                    <a:pt x="1184536" y="929189"/>
                  </a:cubicBezTo>
                  <a:close/>
                  <a:moveTo>
                    <a:pt x="1150666" y="937467"/>
                  </a:moveTo>
                  <a:cubicBezTo>
                    <a:pt x="1151519" y="935249"/>
                    <a:pt x="1152457" y="933029"/>
                    <a:pt x="1153310" y="930810"/>
                  </a:cubicBezTo>
                  <a:cubicBezTo>
                    <a:pt x="1157150" y="926543"/>
                    <a:pt x="1160989" y="922275"/>
                    <a:pt x="1164743" y="918008"/>
                  </a:cubicBezTo>
                  <a:cubicBezTo>
                    <a:pt x="1165682" y="917667"/>
                    <a:pt x="1166620" y="917325"/>
                    <a:pt x="1167644" y="916984"/>
                  </a:cubicBezTo>
                  <a:cubicBezTo>
                    <a:pt x="1167985" y="918179"/>
                    <a:pt x="1168326" y="919288"/>
                    <a:pt x="1168667" y="920483"/>
                  </a:cubicBezTo>
                  <a:cubicBezTo>
                    <a:pt x="1164316" y="924751"/>
                    <a:pt x="1159965" y="929103"/>
                    <a:pt x="1155699" y="933541"/>
                  </a:cubicBezTo>
                  <a:lnTo>
                    <a:pt x="1155699" y="933541"/>
                  </a:lnTo>
                  <a:cubicBezTo>
                    <a:pt x="1155699" y="933541"/>
                    <a:pt x="1155699" y="933541"/>
                    <a:pt x="1155699" y="933541"/>
                  </a:cubicBezTo>
                  <a:lnTo>
                    <a:pt x="1155699" y="933541"/>
                  </a:lnTo>
                  <a:cubicBezTo>
                    <a:pt x="1155699" y="933541"/>
                    <a:pt x="1155699" y="933541"/>
                    <a:pt x="1155699" y="933541"/>
                  </a:cubicBezTo>
                  <a:cubicBezTo>
                    <a:pt x="1154846" y="934480"/>
                    <a:pt x="1153993" y="935505"/>
                    <a:pt x="1153225" y="936443"/>
                  </a:cubicBezTo>
                  <a:lnTo>
                    <a:pt x="1150751" y="937382"/>
                  </a:lnTo>
                  <a:close/>
                  <a:moveTo>
                    <a:pt x="1147765" y="938577"/>
                  </a:moveTo>
                  <a:cubicBezTo>
                    <a:pt x="1146997" y="938918"/>
                    <a:pt x="1146229" y="939174"/>
                    <a:pt x="1145376" y="939516"/>
                  </a:cubicBezTo>
                  <a:cubicBezTo>
                    <a:pt x="1146400" y="938321"/>
                    <a:pt x="1147509" y="937211"/>
                    <a:pt x="1148533" y="936017"/>
                  </a:cubicBezTo>
                  <a:cubicBezTo>
                    <a:pt x="1148276" y="936870"/>
                    <a:pt x="1148021" y="937723"/>
                    <a:pt x="1147679" y="938577"/>
                  </a:cubicBezTo>
                  <a:close/>
                  <a:moveTo>
                    <a:pt x="1100328" y="885064"/>
                  </a:moveTo>
                  <a:cubicBezTo>
                    <a:pt x="1102291" y="882930"/>
                    <a:pt x="1104253" y="880881"/>
                    <a:pt x="1106130" y="878748"/>
                  </a:cubicBezTo>
                  <a:cubicBezTo>
                    <a:pt x="1105532" y="881735"/>
                    <a:pt x="1104936" y="884722"/>
                    <a:pt x="1104338" y="887709"/>
                  </a:cubicBezTo>
                  <a:cubicBezTo>
                    <a:pt x="1103400" y="888051"/>
                    <a:pt x="1102461" y="888392"/>
                    <a:pt x="1101608" y="888734"/>
                  </a:cubicBezTo>
                  <a:cubicBezTo>
                    <a:pt x="1101182" y="887453"/>
                    <a:pt x="1100755" y="886258"/>
                    <a:pt x="1100243" y="884978"/>
                  </a:cubicBezTo>
                  <a:close/>
                  <a:moveTo>
                    <a:pt x="1112187" y="872261"/>
                  </a:moveTo>
                  <a:cubicBezTo>
                    <a:pt x="1116027" y="870981"/>
                    <a:pt x="1119866" y="869701"/>
                    <a:pt x="1123705" y="868421"/>
                  </a:cubicBezTo>
                  <a:cubicBezTo>
                    <a:pt x="1122169" y="872944"/>
                    <a:pt x="1120719" y="877553"/>
                    <a:pt x="1119184" y="882076"/>
                  </a:cubicBezTo>
                  <a:cubicBezTo>
                    <a:pt x="1115685" y="883442"/>
                    <a:pt x="1112273" y="884722"/>
                    <a:pt x="1108775" y="886088"/>
                  </a:cubicBezTo>
                  <a:cubicBezTo>
                    <a:pt x="1109202" y="882247"/>
                    <a:pt x="1109543" y="878492"/>
                    <a:pt x="1109969" y="874651"/>
                  </a:cubicBezTo>
                  <a:cubicBezTo>
                    <a:pt x="1110737" y="873883"/>
                    <a:pt x="1111419" y="873029"/>
                    <a:pt x="1112187" y="872261"/>
                  </a:cubicBezTo>
                  <a:close/>
                  <a:moveTo>
                    <a:pt x="1103656" y="891635"/>
                  </a:moveTo>
                  <a:cubicBezTo>
                    <a:pt x="1103570" y="892233"/>
                    <a:pt x="1103400" y="892830"/>
                    <a:pt x="1103315" y="893513"/>
                  </a:cubicBezTo>
                  <a:cubicBezTo>
                    <a:pt x="1103144" y="893001"/>
                    <a:pt x="1102973" y="892489"/>
                    <a:pt x="1102803" y="891977"/>
                  </a:cubicBezTo>
                  <a:cubicBezTo>
                    <a:pt x="1103058" y="891891"/>
                    <a:pt x="1103400" y="891806"/>
                    <a:pt x="1103741" y="891635"/>
                  </a:cubicBezTo>
                  <a:close/>
                  <a:moveTo>
                    <a:pt x="1108433" y="889929"/>
                  </a:moveTo>
                  <a:cubicBezTo>
                    <a:pt x="1111505" y="888819"/>
                    <a:pt x="1114661" y="887709"/>
                    <a:pt x="1117733" y="886600"/>
                  </a:cubicBezTo>
                  <a:cubicBezTo>
                    <a:pt x="1117136" y="888477"/>
                    <a:pt x="1116539" y="890355"/>
                    <a:pt x="1115941" y="892233"/>
                  </a:cubicBezTo>
                  <a:cubicBezTo>
                    <a:pt x="1113040" y="895049"/>
                    <a:pt x="1110140" y="897866"/>
                    <a:pt x="1107239" y="900682"/>
                  </a:cubicBezTo>
                  <a:cubicBezTo>
                    <a:pt x="1107665" y="897098"/>
                    <a:pt x="1108007" y="893513"/>
                    <a:pt x="1108433" y="889843"/>
                  </a:cubicBezTo>
                  <a:close/>
                  <a:moveTo>
                    <a:pt x="1125497" y="879601"/>
                  </a:moveTo>
                  <a:cubicBezTo>
                    <a:pt x="1126606" y="875249"/>
                    <a:pt x="1127715" y="870981"/>
                    <a:pt x="1128910" y="866628"/>
                  </a:cubicBezTo>
                  <a:cubicBezTo>
                    <a:pt x="1135735" y="864324"/>
                    <a:pt x="1142475" y="862105"/>
                    <a:pt x="1149300" y="859800"/>
                  </a:cubicBezTo>
                  <a:cubicBezTo>
                    <a:pt x="1149300" y="859886"/>
                    <a:pt x="1149386" y="860057"/>
                    <a:pt x="1149471" y="860142"/>
                  </a:cubicBezTo>
                  <a:lnTo>
                    <a:pt x="1132664" y="876102"/>
                  </a:lnTo>
                  <a:cubicBezTo>
                    <a:pt x="1132237" y="876529"/>
                    <a:pt x="1131810" y="876955"/>
                    <a:pt x="1131384" y="877382"/>
                  </a:cubicBezTo>
                  <a:cubicBezTo>
                    <a:pt x="1129422" y="878065"/>
                    <a:pt x="1127544" y="878833"/>
                    <a:pt x="1125582" y="879516"/>
                  </a:cubicBezTo>
                  <a:close/>
                  <a:moveTo>
                    <a:pt x="1149556" y="860825"/>
                  </a:moveTo>
                  <a:cubicBezTo>
                    <a:pt x="1149898" y="861763"/>
                    <a:pt x="1150239" y="862702"/>
                    <a:pt x="1150495" y="863641"/>
                  </a:cubicBezTo>
                  <a:cubicBezTo>
                    <a:pt x="1149727" y="866201"/>
                    <a:pt x="1149045" y="868677"/>
                    <a:pt x="1148276" y="871237"/>
                  </a:cubicBezTo>
                  <a:cubicBezTo>
                    <a:pt x="1144096" y="872773"/>
                    <a:pt x="1139830" y="874310"/>
                    <a:pt x="1135650" y="875846"/>
                  </a:cubicBezTo>
                  <a:lnTo>
                    <a:pt x="1149471" y="860825"/>
                  </a:lnTo>
                  <a:close/>
                  <a:moveTo>
                    <a:pt x="1159965" y="856216"/>
                  </a:moveTo>
                  <a:cubicBezTo>
                    <a:pt x="1165767" y="854167"/>
                    <a:pt x="1171653" y="852119"/>
                    <a:pt x="1177455" y="850071"/>
                  </a:cubicBezTo>
                  <a:cubicBezTo>
                    <a:pt x="1175749" y="854424"/>
                    <a:pt x="1174042" y="858776"/>
                    <a:pt x="1172421" y="863129"/>
                  </a:cubicBezTo>
                  <a:cubicBezTo>
                    <a:pt x="1169436" y="864068"/>
                    <a:pt x="1166449" y="865092"/>
                    <a:pt x="1163549" y="866031"/>
                  </a:cubicBezTo>
                  <a:cubicBezTo>
                    <a:pt x="1162354" y="862787"/>
                    <a:pt x="1161245" y="859459"/>
                    <a:pt x="1160050" y="856216"/>
                  </a:cubicBezTo>
                  <a:close/>
                  <a:moveTo>
                    <a:pt x="1190168" y="857496"/>
                  </a:moveTo>
                  <a:cubicBezTo>
                    <a:pt x="1189314" y="857752"/>
                    <a:pt x="1188376" y="858008"/>
                    <a:pt x="1187523" y="858349"/>
                  </a:cubicBezTo>
                  <a:lnTo>
                    <a:pt x="1189229" y="856472"/>
                  </a:lnTo>
                  <a:lnTo>
                    <a:pt x="1191277" y="854167"/>
                  </a:lnTo>
                  <a:cubicBezTo>
                    <a:pt x="1190935" y="855277"/>
                    <a:pt x="1190509" y="856472"/>
                    <a:pt x="1190168" y="857581"/>
                  </a:cubicBezTo>
                  <a:close/>
                  <a:moveTo>
                    <a:pt x="1187011" y="883100"/>
                  </a:moveTo>
                  <a:cubicBezTo>
                    <a:pt x="1191106" y="881735"/>
                    <a:pt x="1195116" y="880369"/>
                    <a:pt x="1199211" y="878918"/>
                  </a:cubicBezTo>
                  <a:lnTo>
                    <a:pt x="1182318" y="895220"/>
                  </a:lnTo>
                  <a:cubicBezTo>
                    <a:pt x="1183854" y="891123"/>
                    <a:pt x="1185475" y="887112"/>
                    <a:pt x="1187011" y="883015"/>
                  </a:cubicBezTo>
                  <a:close/>
                  <a:moveTo>
                    <a:pt x="1176773" y="900597"/>
                  </a:moveTo>
                  <a:cubicBezTo>
                    <a:pt x="1176261" y="901109"/>
                    <a:pt x="1175749" y="901536"/>
                    <a:pt x="1175237" y="902048"/>
                  </a:cubicBezTo>
                  <a:cubicBezTo>
                    <a:pt x="1174895" y="900768"/>
                    <a:pt x="1174469" y="899573"/>
                    <a:pt x="1174128" y="898292"/>
                  </a:cubicBezTo>
                  <a:cubicBezTo>
                    <a:pt x="1173189" y="895049"/>
                    <a:pt x="1172166" y="891891"/>
                    <a:pt x="1171141" y="888648"/>
                  </a:cubicBezTo>
                  <a:cubicBezTo>
                    <a:pt x="1174640" y="887453"/>
                    <a:pt x="1178138" y="886173"/>
                    <a:pt x="1181636" y="884978"/>
                  </a:cubicBezTo>
                  <a:cubicBezTo>
                    <a:pt x="1180015" y="890185"/>
                    <a:pt x="1178394" y="895391"/>
                    <a:pt x="1176858" y="900512"/>
                  </a:cubicBezTo>
                  <a:close/>
                  <a:moveTo>
                    <a:pt x="1171910" y="883783"/>
                  </a:moveTo>
                  <a:cubicBezTo>
                    <a:pt x="1173701" y="879260"/>
                    <a:pt x="1175407" y="874736"/>
                    <a:pt x="1177199" y="870128"/>
                  </a:cubicBezTo>
                  <a:cubicBezTo>
                    <a:pt x="1178991" y="868079"/>
                    <a:pt x="1180697" y="866116"/>
                    <a:pt x="1182489" y="864068"/>
                  </a:cubicBezTo>
                  <a:cubicBezTo>
                    <a:pt x="1184622" y="863385"/>
                    <a:pt x="1186669" y="862617"/>
                    <a:pt x="1188802" y="861934"/>
                  </a:cubicBezTo>
                  <a:cubicBezTo>
                    <a:pt x="1186925" y="867994"/>
                    <a:pt x="1184963" y="874054"/>
                    <a:pt x="1183086" y="880113"/>
                  </a:cubicBezTo>
                  <a:cubicBezTo>
                    <a:pt x="1179332" y="881308"/>
                    <a:pt x="1175664" y="882503"/>
                    <a:pt x="1171910" y="883783"/>
                  </a:cubicBezTo>
                  <a:close/>
                  <a:moveTo>
                    <a:pt x="1169350" y="868677"/>
                  </a:moveTo>
                  <a:lnTo>
                    <a:pt x="1167046" y="870384"/>
                  </a:lnTo>
                  <a:cubicBezTo>
                    <a:pt x="1167046" y="870384"/>
                    <a:pt x="1167046" y="870725"/>
                    <a:pt x="1167217" y="870640"/>
                  </a:cubicBezTo>
                  <a:lnTo>
                    <a:pt x="1170459" y="868591"/>
                  </a:lnTo>
                  <a:cubicBezTo>
                    <a:pt x="1169777" y="870725"/>
                    <a:pt x="1169009" y="872859"/>
                    <a:pt x="1168326" y="874993"/>
                  </a:cubicBezTo>
                  <a:cubicBezTo>
                    <a:pt x="1167900" y="875419"/>
                    <a:pt x="1167473" y="875846"/>
                    <a:pt x="1167046" y="876273"/>
                  </a:cubicBezTo>
                  <a:cubicBezTo>
                    <a:pt x="1166364" y="874224"/>
                    <a:pt x="1165682" y="872261"/>
                    <a:pt x="1164999" y="870298"/>
                  </a:cubicBezTo>
                  <a:cubicBezTo>
                    <a:pt x="1166449" y="869786"/>
                    <a:pt x="1167900" y="869274"/>
                    <a:pt x="1169350" y="868762"/>
                  </a:cubicBezTo>
                  <a:close/>
                  <a:moveTo>
                    <a:pt x="1165340" y="909559"/>
                  </a:moveTo>
                  <a:cubicBezTo>
                    <a:pt x="1165511" y="910071"/>
                    <a:pt x="1165682" y="910583"/>
                    <a:pt x="1165767" y="911095"/>
                  </a:cubicBezTo>
                  <a:cubicBezTo>
                    <a:pt x="1164743" y="912034"/>
                    <a:pt x="1163719" y="913058"/>
                    <a:pt x="1162781" y="913997"/>
                  </a:cubicBezTo>
                  <a:cubicBezTo>
                    <a:pt x="1161671" y="914423"/>
                    <a:pt x="1160562" y="914850"/>
                    <a:pt x="1159453" y="915277"/>
                  </a:cubicBezTo>
                  <a:cubicBezTo>
                    <a:pt x="1160904" y="911692"/>
                    <a:pt x="1162269" y="908108"/>
                    <a:pt x="1163719" y="904523"/>
                  </a:cubicBezTo>
                  <a:cubicBezTo>
                    <a:pt x="1164231" y="906230"/>
                    <a:pt x="1164828" y="907937"/>
                    <a:pt x="1165340" y="909644"/>
                  </a:cubicBezTo>
                  <a:close/>
                  <a:moveTo>
                    <a:pt x="1167387" y="930725"/>
                  </a:moveTo>
                  <a:lnTo>
                    <a:pt x="1167387" y="930981"/>
                  </a:lnTo>
                  <a:cubicBezTo>
                    <a:pt x="1167387" y="930981"/>
                    <a:pt x="1167132" y="930981"/>
                    <a:pt x="1167046" y="931066"/>
                  </a:cubicBezTo>
                  <a:cubicBezTo>
                    <a:pt x="1167132" y="930981"/>
                    <a:pt x="1167217" y="930810"/>
                    <a:pt x="1167387" y="930725"/>
                  </a:cubicBezTo>
                  <a:close/>
                  <a:moveTo>
                    <a:pt x="1169520" y="928335"/>
                  </a:moveTo>
                  <a:cubicBezTo>
                    <a:pt x="1169947" y="927908"/>
                    <a:pt x="1170288" y="927396"/>
                    <a:pt x="1170715" y="926970"/>
                  </a:cubicBezTo>
                  <a:cubicBezTo>
                    <a:pt x="1170971" y="927738"/>
                    <a:pt x="1171227" y="928591"/>
                    <a:pt x="1171483" y="929359"/>
                  </a:cubicBezTo>
                  <a:cubicBezTo>
                    <a:pt x="1170545" y="929701"/>
                    <a:pt x="1169691" y="930042"/>
                    <a:pt x="1168753" y="930384"/>
                  </a:cubicBezTo>
                  <a:lnTo>
                    <a:pt x="1169606" y="928250"/>
                  </a:lnTo>
                  <a:close/>
                  <a:moveTo>
                    <a:pt x="1191618" y="903840"/>
                  </a:moveTo>
                  <a:cubicBezTo>
                    <a:pt x="1192130" y="903328"/>
                    <a:pt x="1192556" y="902816"/>
                    <a:pt x="1193068" y="902304"/>
                  </a:cubicBezTo>
                  <a:cubicBezTo>
                    <a:pt x="1192983" y="902731"/>
                    <a:pt x="1192812" y="903072"/>
                    <a:pt x="1192727" y="903499"/>
                  </a:cubicBezTo>
                  <a:cubicBezTo>
                    <a:pt x="1192386" y="903584"/>
                    <a:pt x="1192044" y="903755"/>
                    <a:pt x="1191703" y="903840"/>
                  </a:cubicBezTo>
                  <a:close/>
                  <a:moveTo>
                    <a:pt x="1183086" y="906742"/>
                  </a:moveTo>
                  <a:cubicBezTo>
                    <a:pt x="1181124" y="907425"/>
                    <a:pt x="1179161" y="908022"/>
                    <a:pt x="1177285" y="908705"/>
                  </a:cubicBezTo>
                  <a:cubicBezTo>
                    <a:pt x="1177285" y="908705"/>
                    <a:pt x="1177285" y="908534"/>
                    <a:pt x="1177285" y="908449"/>
                  </a:cubicBezTo>
                  <a:cubicBezTo>
                    <a:pt x="1178308" y="905803"/>
                    <a:pt x="1179332" y="903157"/>
                    <a:pt x="1180356" y="900512"/>
                  </a:cubicBezTo>
                  <a:cubicBezTo>
                    <a:pt x="1181294" y="899402"/>
                    <a:pt x="1182233" y="898378"/>
                    <a:pt x="1183171" y="897268"/>
                  </a:cubicBezTo>
                  <a:lnTo>
                    <a:pt x="1199552" y="879089"/>
                  </a:lnTo>
                  <a:cubicBezTo>
                    <a:pt x="1199552" y="879089"/>
                    <a:pt x="1199467" y="878833"/>
                    <a:pt x="1199381" y="878918"/>
                  </a:cubicBezTo>
                  <a:cubicBezTo>
                    <a:pt x="1199894" y="878748"/>
                    <a:pt x="1200406" y="878577"/>
                    <a:pt x="1200918" y="878406"/>
                  </a:cubicBezTo>
                  <a:cubicBezTo>
                    <a:pt x="1199040" y="884125"/>
                    <a:pt x="1197164" y="889843"/>
                    <a:pt x="1195286" y="895561"/>
                  </a:cubicBezTo>
                  <a:cubicBezTo>
                    <a:pt x="1191191" y="899231"/>
                    <a:pt x="1187181" y="902901"/>
                    <a:pt x="1183171" y="906657"/>
                  </a:cubicBezTo>
                  <a:close/>
                  <a:moveTo>
                    <a:pt x="1188888" y="878321"/>
                  </a:moveTo>
                  <a:cubicBezTo>
                    <a:pt x="1191277" y="872090"/>
                    <a:pt x="1193665" y="865775"/>
                    <a:pt x="1196054" y="859459"/>
                  </a:cubicBezTo>
                  <a:cubicBezTo>
                    <a:pt x="1200235" y="858008"/>
                    <a:pt x="1204415" y="856642"/>
                    <a:pt x="1208596" y="855192"/>
                  </a:cubicBezTo>
                  <a:cubicBezTo>
                    <a:pt x="1206463" y="861507"/>
                    <a:pt x="1204330" y="867823"/>
                    <a:pt x="1202197" y="874224"/>
                  </a:cubicBezTo>
                  <a:cubicBezTo>
                    <a:pt x="1197761" y="875590"/>
                    <a:pt x="1193324" y="876870"/>
                    <a:pt x="1188888" y="878321"/>
                  </a:cubicBezTo>
                  <a:close/>
                  <a:moveTo>
                    <a:pt x="1209876" y="851436"/>
                  </a:moveTo>
                  <a:cubicBezTo>
                    <a:pt x="1205780" y="852631"/>
                    <a:pt x="1201771" y="853911"/>
                    <a:pt x="1197675" y="855192"/>
                  </a:cubicBezTo>
                  <a:cubicBezTo>
                    <a:pt x="1198955" y="851778"/>
                    <a:pt x="1200235" y="848278"/>
                    <a:pt x="1201514" y="844864"/>
                  </a:cubicBezTo>
                  <a:cubicBezTo>
                    <a:pt x="1201514" y="844864"/>
                    <a:pt x="1201514" y="844864"/>
                    <a:pt x="1201514" y="844864"/>
                  </a:cubicBezTo>
                  <a:cubicBezTo>
                    <a:pt x="1201514" y="844864"/>
                    <a:pt x="1201514" y="844864"/>
                    <a:pt x="1201514" y="844864"/>
                  </a:cubicBezTo>
                  <a:cubicBezTo>
                    <a:pt x="1201514" y="844864"/>
                    <a:pt x="1201514" y="844864"/>
                    <a:pt x="1201514" y="844864"/>
                  </a:cubicBezTo>
                  <a:cubicBezTo>
                    <a:pt x="1201514" y="844864"/>
                    <a:pt x="1201514" y="844864"/>
                    <a:pt x="1201514" y="844864"/>
                  </a:cubicBezTo>
                  <a:cubicBezTo>
                    <a:pt x="1201856" y="843670"/>
                    <a:pt x="1202282" y="842560"/>
                    <a:pt x="1202624" y="841365"/>
                  </a:cubicBezTo>
                  <a:cubicBezTo>
                    <a:pt x="1206889" y="839914"/>
                    <a:pt x="1211155" y="838378"/>
                    <a:pt x="1215421" y="836927"/>
                  </a:cubicBezTo>
                  <a:cubicBezTo>
                    <a:pt x="1213544" y="841706"/>
                    <a:pt x="1211667" y="846571"/>
                    <a:pt x="1209876" y="851351"/>
                  </a:cubicBezTo>
                  <a:lnTo>
                    <a:pt x="1209876" y="851351"/>
                  </a:lnTo>
                  <a:cubicBezTo>
                    <a:pt x="1209876" y="851351"/>
                    <a:pt x="1209876" y="851522"/>
                    <a:pt x="1209876" y="851522"/>
                  </a:cubicBezTo>
                  <a:close/>
                  <a:moveTo>
                    <a:pt x="1191874" y="852375"/>
                  </a:moveTo>
                  <a:lnTo>
                    <a:pt x="1188120" y="855106"/>
                  </a:lnTo>
                  <a:lnTo>
                    <a:pt x="1180782" y="860483"/>
                  </a:lnTo>
                  <a:cubicBezTo>
                    <a:pt x="1180782" y="860483"/>
                    <a:pt x="1180612" y="860483"/>
                    <a:pt x="1180527" y="860483"/>
                  </a:cubicBezTo>
                  <a:cubicBezTo>
                    <a:pt x="1181977" y="856130"/>
                    <a:pt x="1183427" y="851863"/>
                    <a:pt x="1184793" y="847510"/>
                  </a:cubicBezTo>
                  <a:cubicBezTo>
                    <a:pt x="1188035" y="846401"/>
                    <a:pt x="1191277" y="845206"/>
                    <a:pt x="1194519" y="844096"/>
                  </a:cubicBezTo>
                  <a:cubicBezTo>
                    <a:pt x="1193665" y="846827"/>
                    <a:pt x="1192727" y="849559"/>
                    <a:pt x="1191874" y="852290"/>
                  </a:cubicBezTo>
                  <a:close/>
                  <a:moveTo>
                    <a:pt x="1186243" y="842901"/>
                  </a:moveTo>
                  <a:cubicBezTo>
                    <a:pt x="1189229" y="833684"/>
                    <a:pt x="1192215" y="824552"/>
                    <a:pt x="1195116" y="815334"/>
                  </a:cubicBezTo>
                  <a:cubicBezTo>
                    <a:pt x="1199040" y="813968"/>
                    <a:pt x="1202880" y="812603"/>
                    <a:pt x="1206804" y="811322"/>
                  </a:cubicBezTo>
                  <a:cubicBezTo>
                    <a:pt x="1203135" y="820796"/>
                    <a:pt x="1199552" y="830355"/>
                    <a:pt x="1195969" y="839829"/>
                  </a:cubicBezTo>
                  <a:cubicBezTo>
                    <a:pt x="1192727" y="840853"/>
                    <a:pt x="1189485" y="841877"/>
                    <a:pt x="1186157" y="842901"/>
                  </a:cubicBezTo>
                  <a:close/>
                  <a:moveTo>
                    <a:pt x="1179417" y="845121"/>
                  </a:moveTo>
                  <a:cubicBezTo>
                    <a:pt x="1172592" y="847339"/>
                    <a:pt x="1165767" y="849559"/>
                    <a:pt x="1159027" y="851778"/>
                  </a:cubicBezTo>
                  <a:cubicBezTo>
                    <a:pt x="1160904" y="843157"/>
                    <a:pt x="1162866" y="834623"/>
                    <a:pt x="1164743" y="826002"/>
                  </a:cubicBezTo>
                  <a:cubicBezTo>
                    <a:pt x="1173360" y="822930"/>
                    <a:pt x="1181977" y="819857"/>
                    <a:pt x="1190679" y="816870"/>
                  </a:cubicBezTo>
                  <a:cubicBezTo>
                    <a:pt x="1186925" y="826258"/>
                    <a:pt x="1183171" y="835647"/>
                    <a:pt x="1179503" y="845121"/>
                  </a:cubicBezTo>
                  <a:close/>
                  <a:moveTo>
                    <a:pt x="1125326" y="863726"/>
                  </a:moveTo>
                  <a:cubicBezTo>
                    <a:pt x="1122681" y="864665"/>
                    <a:pt x="1120122" y="865689"/>
                    <a:pt x="1117477" y="866628"/>
                  </a:cubicBezTo>
                  <a:cubicBezTo>
                    <a:pt x="1120548" y="863300"/>
                    <a:pt x="1123705" y="860057"/>
                    <a:pt x="1126777" y="856728"/>
                  </a:cubicBezTo>
                  <a:lnTo>
                    <a:pt x="1128227" y="855192"/>
                  </a:lnTo>
                  <a:cubicBezTo>
                    <a:pt x="1127203" y="858008"/>
                    <a:pt x="1126265" y="860910"/>
                    <a:pt x="1125326" y="863726"/>
                  </a:cubicBezTo>
                  <a:close/>
                  <a:moveTo>
                    <a:pt x="1098452" y="879857"/>
                  </a:moveTo>
                  <a:cubicBezTo>
                    <a:pt x="1098110" y="879004"/>
                    <a:pt x="1097854" y="878065"/>
                    <a:pt x="1097513" y="877211"/>
                  </a:cubicBezTo>
                  <a:cubicBezTo>
                    <a:pt x="1099561" y="876529"/>
                    <a:pt x="1101523" y="875846"/>
                    <a:pt x="1103570" y="875163"/>
                  </a:cubicBezTo>
                  <a:cubicBezTo>
                    <a:pt x="1101864" y="876699"/>
                    <a:pt x="1100158" y="878321"/>
                    <a:pt x="1098452" y="879857"/>
                  </a:cubicBezTo>
                  <a:close/>
                  <a:moveTo>
                    <a:pt x="1072942" y="904267"/>
                  </a:moveTo>
                  <a:cubicBezTo>
                    <a:pt x="1072515" y="904694"/>
                    <a:pt x="1072088" y="905206"/>
                    <a:pt x="1071747" y="905633"/>
                  </a:cubicBezTo>
                  <a:lnTo>
                    <a:pt x="1061680" y="908364"/>
                  </a:lnTo>
                  <a:cubicBezTo>
                    <a:pt x="1061680" y="908364"/>
                    <a:pt x="1061680" y="907510"/>
                    <a:pt x="1061765" y="907083"/>
                  </a:cubicBezTo>
                  <a:cubicBezTo>
                    <a:pt x="1065604" y="905633"/>
                    <a:pt x="1069358" y="904182"/>
                    <a:pt x="1073197" y="902731"/>
                  </a:cubicBezTo>
                  <a:cubicBezTo>
                    <a:pt x="1073197" y="903243"/>
                    <a:pt x="1073027" y="903755"/>
                    <a:pt x="1072942" y="904267"/>
                  </a:cubicBezTo>
                  <a:close/>
                  <a:moveTo>
                    <a:pt x="1071321" y="906059"/>
                  </a:moveTo>
                  <a:cubicBezTo>
                    <a:pt x="1067822" y="909900"/>
                    <a:pt x="1064325" y="913655"/>
                    <a:pt x="1060826" y="917496"/>
                  </a:cubicBezTo>
                  <a:cubicBezTo>
                    <a:pt x="1061083" y="914680"/>
                    <a:pt x="1061338" y="911778"/>
                    <a:pt x="1061594" y="908961"/>
                  </a:cubicBezTo>
                  <a:lnTo>
                    <a:pt x="1071321" y="906059"/>
                  </a:lnTo>
                  <a:close/>
                  <a:moveTo>
                    <a:pt x="1076951" y="909985"/>
                  </a:moveTo>
                  <a:cubicBezTo>
                    <a:pt x="1077549" y="909388"/>
                    <a:pt x="1078146" y="908790"/>
                    <a:pt x="1078743" y="908278"/>
                  </a:cubicBezTo>
                  <a:lnTo>
                    <a:pt x="1078743" y="908278"/>
                  </a:lnTo>
                  <a:cubicBezTo>
                    <a:pt x="1078743" y="908278"/>
                    <a:pt x="1078829" y="908193"/>
                    <a:pt x="1078829" y="908193"/>
                  </a:cubicBezTo>
                  <a:lnTo>
                    <a:pt x="1078914" y="908193"/>
                  </a:lnTo>
                  <a:cubicBezTo>
                    <a:pt x="1078914" y="908193"/>
                    <a:pt x="1078914" y="908022"/>
                    <a:pt x="1078914" y="908022"/>
                  </a:cubicBezTo>
                  <a:cubicBezTo>
                    <a:pt x="1082412" y="904267"/>
                    <a:pt x="1085910" y="900512"/>
                    <a:pt x="1089408" y="896756"/>
                  </a:cubicBezTo>
                  <a:cubicBezTo>
                    <a:pt x="1089920" y="896586"/>
                    <a:pt x="1090517" y="896330"/>
                    <a:pt x="1091029" y="896159"/>
                  </a:cubicBezTo>
                  <a:cubicBezTo>
                    <a:pt x="1092820" y="901280"/>
                    <a:pt x="1094612" y="906315"/>
                    <a:pt x="1096404" y="911436"/>
                  </a:cubicBezTo>
                  <a:cubicBezTo>
                    <a:pt x="1095977" y="911863"/>
                    <a:pt x="1095636" y="912204"/>
                    <a:pt x="1095209" y="912631"/>
                  </a:cubicBezTo>
                  <a:cubicBezTo>
                    <a:pt x="1088811" y="915277"/>
                    <a:pt x="1082412" y="917923"/>
                    <a:pt x="1076098" y="920569"/>
                  </a:cubicBezTo>
                  <a:cubicBezTo>
                    <a:pt x="1076354" y="917069"/>
                    <a:pt x="1076696" y="913484"/>
                    <a:pt x="1076951" y="909985"/>
                  </a:cubicBezTo>
                  <a:close/>
                  <a:moveTo>
                    <a:pt x="1108092" y="906827"/>
                  </a:moveTo>
                  <a:cubicBezTo>
                    <a:pt x="1109884" y="904864"/>
                    <a:pt x="1111590" y="902901"/>
                    <a:pt x="1113382" y="900853"/>
                  </a:cubicBezTo>
                  <a:cubicBezTo>
                    <a:pt x="1112870" y="902560"/>
                    <a:pt x="1112358" y="904267"/>
                    <a:pt x="1111846" y="905889"/>
                  </a:cubicBezTo>
                  <a:cubicBezTo>
                    <a:pt x="1110652" y="906315"/>
                    <a:pt x="1109457" y="906827"/>
                    <a:pt x="1108263" y="907254"/>
                  </a:cubicBezTo>
                  <a:cubicBezTo>
                    <a:pt x="1108263" y="907083"/>
                    <a:pt x="1108178" y="906913"/>
                    <a:pt x="1108092" y="906742"/>
                  </a:cubicBezTo>
                  <a:close/>
                  <a:moveTo>
                    <a:pt x="1122767" y="890270"/>
                  </a:moveTo>
                  <a:cubicBezTo>
                    <a:pt x="1125156" y="887624"/>
                    <a:pt x="1127459" y="884978"/>
                    <a:pt x="1129848" y="882332"/>
                  </a:cubicBezTo>
                  <a:cubicBezTo>
                    <a:pt x="1135479" y="880369"/>
                    <a:pt x="1141196" y="878406"/>
                    <a:pt x="1146826" y="876529"/>
                  </a:cubicBezTo>
                  <a:cubicBezTo>
                    <a:pt x="1145546" y="880881"/>
                    <a:pt x="1144352" y="885320"/>
                    <a:pt x="1143072" y="889672"/>
                  </a:cubicBezTo>
                  <a:cubicBezTo>
                    <a:pt x="1143072" y="889672"/>
                    <a:pt x="1143072" y="889672"/>
                    <a:pt x="1143072" y="889672"/>
                  </a:cubicBezTo>
                  <a:cubicBezTo>
                    <a:pt x="1143072" y="889672"/>
                    <a:pt x="1143072" y="889843"/>
                    <a:pt x="1143072" y="889843"/>
                  </a:cubicBezTo>
                  <a:cubicBezTo>
                    <a:pt x="1143072" y="889843"/>
                    <a:pt x="1143072" y="890014"/>
                    <a:pt x="1143072" y="890014"/>
                  </a:cubicBezTo>
                  <a:lnTo>
                    <a:pt x="1143072" y="890014"/>
                  </a:lnTo>
                  <a:cubicBezTo>
                    <a:pt x="1142731" y="891379"/>
                    <a:pt x="1142390" y="892830"/>
                    <a:pt x="1142134" y="894196"/>
                  </a:cubicBezTo>
                  <a:cubicBezTo>
                    <a:pt x="1134626" y="897012"/>
                    <a:pt x="1127118" y="899829"/>
                    <a:pt x="1119695" y="902816"/>
                  </a:cubicBezTo>
                  <a:cubicBezTo>
                    <a:pt x="1120719" y="898634"/>
                    <a:pt x="1121743" y="894367"/>
                    <a:pt x="1122852" y="890185"/>
                  </a:cubicBezTo>
                  <a:close/>
                  <a:moveTo>
                    <a:pt x="1153908" y="874139"/>
                  </a:moveTo>
                  <a:cubicBezTo>
                    <a:pt x="1153908" y="874139"/>
                    <a:pt x="1153908" y="874139"/>
                    <a:pt x="1153993" y="874139"/>
                  </a:cubicBezTo>
                  <a:cubicBezTo>
                    <a:pt x="1155273" y="877980"/>
                    <a:pt x="1156553" y="881820"/>
                    <a:pt x="1157747" y="885661"/>
                  </a:cubicBezTo>
                  <a:cubicBezTo>
                    <a:pt x="1156211" y="887197"/>
                    <a:pt x="1154761" y="888734"/>
                    <a:pt x="1153225" y="890270"/>
                  </a:cubicBezTo>
                  <a:cubicBezTo>
                    <a:pt x="1152116" y="890697"/>
                    <a:pt x="1151007" y="891123"/>
                    <a:pt x="1149812" y="891550"/>
                  </a:cubicBezTo>
                  <a:cubicBezTo>
                    <a:pt x="1151177" y="885746"/>
                    <a:pt x="1152542" y="880028"/>
                    <a:pt x="1153822" y="874224"/>
                  </a:cubicBezTo>
                  <a:close/>
                  <a:moveTo>
                    <a:pt x="1152969" y="922105"/>
                  </a:moveTo>
                  <a:cubicBezTo>
                    <a:pt x="1152799" y="922702"/>
                    <a:pt x="1152542" y="923300"/>
                    <a:pt x="1152372" y="923982"/>
                  </a:cubicBezTo>
                  <a:cubicBezTo>
                    <a:pt x="1146826" y="929274"/>
                    <a:pt x="1141366" y="934651"/>
                    <a:pt x="1135906" y="939943"/>
                  </a:cubicBezTo>
                  <a:cubicBezTo>
                    <a:pt x="1137185" y="935590"/>
                    <a:pt x="1138465" y="931152"/>
                    <a:pt x="1139745" y="926799"/>
                  </a:cubicBezTo>
                  <a:cubicBezTo>
                    <a:pt x="1144181" y="925263"/>
                    <a:pt x="1148533" y="923641"/>
                    <a:pt x="1152969" y="922105"/>
                  </a:cubicBezTo>
                  <a:close/>
                  <a:moveTo>
                    <a:pt x="1136759" y="948904"/>
                  </a:moveTo>
                  <a:cubicBezTo>
                    <a:pt x="1136759" y="948904"/>
                    <a:pt x="1136759" y="948904"/>
                    <a:pt x="1136759" y="948904"/>
                  </a:cubicBezTo>
                  <a:cubicBezTo>
                    <a:pt x="1136759" y="948904"/>
                    <a:pt x="1136759" y="948904"/>
                    <a:pt x="1136844" y="948819"/>
                  </a:cubicBezTo>
                  <a:cubicBezTo>
                    <a:pt x="1136844" y="948819"/>
                    <a:pt x="1136844" y="948819"/>
                    <a:pt x="1136930" y="948733"/>
                  </a:cubicBezTo>
                  <a:cubicBezTo>
                    <a:pt x="1136930" y="948733"/>
                    <a:pt x="1136930" y="948733"/>
                    <a:pt x="1136930" y="948733"/>
                  </a:cubicBezTo>
                  <a:cubicBezTo>
                    <a:pt x="1138380" y="947197"/>
                    <a:pt x="1139745" y="945661"/>
                    <a:pt x="1141110" y="944125"/>
                  </a:cubicBezTo>
                  <a:cubicBezTo>
                    <a:pt x="1142901" y="943527"/>
                    <a:pt x="1144693" y="942844"/>
                    <a:pt x="1146485" y="942247"/>
                  </a:cubicBezTo>
                  <a:lnTo>
                    <a:pt x="1145461" y="945405"/>
                  </a:lnTo>
                  <a:cubicBezTo>
                    <a:pt x="1140513" y="951294"/>
                    <a:pt x="1135735" y="957268"/>
                    <a:pt x="1131043" y="963243"/>
                  </a:cubicBezTo>
                  <a:cubicBezTo>
                    <a:pt x="1130275" y="963584"/>
                    <a:pt x="1129507" y="963925"/>
                    <a:pt x="1128739" y="964267"/>
                  </a:cubicBezTo>
                  <a:cubicBezTo>
                    <a:pt x="1129763" y="960768"/>
                    <a:pt x="1130787" y="957268"/>
                    <a:pt x="1131810" y="953769"/>
                  </a:cubicBezTo>
                  <a:cubicBezTo>
                    <a:pt x="1133431" y="952147"/>
                    <a:pt x="1135052" y="950611"/>
                    <a:pt x="1136673" y="948989"/>
                  </a:cubicBezTo>
                  <a:close/>
                  <a:moveTo>
                    <a:pt x="1142817" y="957012"/>
                  </a:moveTo>
                  <a:cubicBezTo>
                    <a:pt x="1148703" y="950782"/>
                    <a:pt x="1154675" y="944551"/>
                    <a:pt x="1160562" y="938406"/>
                  </a:cubicBezTo>
                  <a:lnTo>
                    <a:pt x="1160562" y="938406"/>
                  </a:lnTo>
                  <a:cubicBezTo>
                    <a:pt x="1160562" y="938406"/>
                    <a:pt x="1160648" y="938321"/>
                    <a:pt x="1160648" y="938321"/>
                  </a:cubicBezTo>
                  <a:lnTo>
                    <a:pt x="1160733" y="938321"/>
                  </a:lnTo>
                  <a:cubicBezTo>
                    <a:pt x="1160733" y="938321"/>
                    <a:pt x="1160733" y="938235"/>
                    <a:pt x="1160733" y="938235"/>
                  </a:cubicBezTo>
                  <a:cubicBezTo>
                    <a:pt x="1161074" y="937809"/>
                    <a:pt x="1161501" y="937382"/>
                    <a:pt x="1161842" y="936955"/>
                  </a:cubicBezTo>
                  <a:cubicBezTo>
                    <a:pt x="1163122" y="936529"/>
                    <a:pt x="1164402" y="936102"/>
                    <a:pt x="1165767" y="935590"/>
                  </a:cubicBezTo>
                  <a:lnTo>
                    <a:pt x="1163378" y="943100"/>
                  </a:lnTo>
                  <a:cubicBezTo>
                    <a:pt x="1163378" y="943100"/>
                    <a:pt x="1163634" y="943271"/>
                    <a:pt x="1163634" y="943186"/>
                  </a:cubicBezTo>
                  <a:lnTo>
                    <a:pt x="1166705" y="935249"/>
                  </a:lnTo>
                  <a:cubicBezTo>
                    <a:pt x="1168582" y="934566"/>
                    <a:pt x="1170545" y="933968"/>
                    <a:pt x="1172421" y="933285"/>
                  </a:cubicBezTo>
                  <a:cubicBezTo>
                    <a:pt x="1173445" y="936614"/>
                    <a:pt x="1174469" y="939943"/>
                    <a:pt x="1175493" y="943271"/>
                  </a:cubicBezTo>
                  <a:cubicBezTo>
                    <a:pt x="1164316" y="948051"/>
                    <a:pt x="1153310" y="953001"/>
                    <a:pt x="1142305" y="958036"/>
                  </a:cubicBezTo>
                  <a:lnTo>
                    <a:pt x="1142646" y="957098"/>
                  </a:lnTo>
                  <a:close/>
                  <a:moveTo>
                    <a:pt x="1176858" y="947026"/>
                  </a:moveTo>
                  <a:cubicBezTo>
                    <a:pt x="1177199" y="947965"/>
                    <a:pt x="1177455" y="948989"/>
                    <a:pt x="1177796" y="950014"/>
                  </a:cubicBezTo>
                  <a:cubicBezTo>
                    <a:pt x="1177199" y="950441"/>
                    <a:pt x="1176687" y="950953"/>
                    <a:pt x="1176090" y="951379"/>
                  </a:cubicBezTo>
                  <a:lnTo>
                    <a:pt x="1176346" y="947282"/>
                  </a:lnTo>
                  <a:cubicBezTo>
                    <a:pt x="1176346" y="947282"/>
                    <a:pt x="1176687" y="947112"/>
                    <a:pt x="1176858" y="947112"/>
                  </a:cubicBezTo>
                  <a:close/>
                  <a:moveTo>
                    <a:pt x="1211497" y="923300"/>
                  </a:moveTo>
                  <a:cubicBezTo>
                    <a:pt x="1206634" y="926970"/>
                    <a:pt x="1201856" y="930640"/>
                    <a:pt x="1197078" y="934310"/>
                  </a:cubicBezTo>
                  <a:cubicBezTo>
                    <a:pt x="1193580" y="935761"/>
                    <a:pt x="1190168" y="937211"/>
                    <a:pt x="1186669" y="938662"/>
                  </a:cubicBezTo>
                  <a:cubicBezTo>
                    <a:pt x="1186243" y="937297"/>
                    <a:pt x="1185816" y="936017"/>
                    <a:pt x="1185390" y="934651"/>
                  </a:cubicBezTo>
                  <a:cubicBezTo>
                    <a:pt x="1186243" y="932432"/>
                    <a:pt x="1187096" y="930213"/>
                    <a:pt x="1187949" y="927994"/>
                  </a:cubicBezTo>
                  <a:cubicBezTo>
                    <a:pt x="1190082" y="927226"/>
                    <a:pt x="1192215" y="926543"/>
                    <a:pt x="1194348" y="925775"/>
                  </a:cubicBezTo>
                  <a:lnTo>
                    <a:pt x="1194348" y="925775"/>
                  </a:lnTo>
                  <a:cubicBezTo>
                    <a:pt x="1194348" y="925775"/>
                    <a:pt x="1194348" y="925775"/>
                    <a:pt x="1194348" y="925775"/>
                  </a:cubicBezTo>
                  <a:lnTo>
                    <a:pt x="1194348" y="925775"/>
                  </a:lnTo>
                  <a:cubicBezTo>
                    <a:pt x="1194348" y="925775"/>
                    <a:pt x="1194348" y="925775"/>
                    <a:pt x="1194348" y="925775"/>
                  </a:cubicBezTo>
                  <a:cubicBezTo>
                    <a:pt x="1200406" y="923556"/>
                    <a:pt x="1206548" y="921251"/>
                    <a:pt x="1212606" y="919032"/>
                  </a:cubicBezTo>
                  <a:cubicBezTo>
                    <a:pt x="1212179" y="920483"/>
                    <a:pt x="1211838" y="921934"/>
                    <a:pt x="1211411" y="923385"/>
                  </a:cubicBezTo>
                  <a:close/>
                  <a:moveTo>
                    <a:pt x="1218237" y="916898"/>
                  </a:moveTo>
                  <a:cubicBezTo>
                    <a:pt x="1219431" y="916472"/>
                    <a:pt x="1220540" y="916045"/>
                    <a:pt x="1221735" y="915618"/>
                  </a:cubicBezTo>
                  <a:cubicBezTo>
                    <a:pt x="1220370" y="916642"/>
                    <a:pt x="1219005" y="917667"/>
                    <a:pt x="1217639" y="918691"/>
                  </a:cubicBezTo>
                  <a:cubicBezTo>
                    <a:pt x="1217810" y="918093"/>
                    <a:pt x="1218066" y="917496"/>
                    <a:pt x="1218237" y="916898"/>
                  </a:cubicBezTo>
                  <a:close/>
                  <a:moveTo>
                    <a:pt x="1192983" y="921251"/>
                  </a:moveTo>
                  <a:lnTo>
                    <a:pt x="1192983" y="921251"/>
                  </a:lnTo>
                  <a:cubicBezTo>
                    <a:pt x="1192983" y="921251"/>
                    <a:pt x="1192812" y="921251"/>
                    <a:pt x="1192812" y="921251"/>
                  </a:cubicBezTo>
                  <a:lnTo>
                    <a:pt x="1192642" y="921251"/>
                  </a:lnTo>
                  <a:cubicBezTo>
                    <a:pt x="1192642" y="921251"/>
                    <a:pt x="1192642" y="921251"/>
                    <a:pt x="1192642" y="921251"/>
                  </a:cubicBezTo>
                  <a:cubicBezTo>
                    <a:pt x="1191789" y="921593"/>
                    <a:pt x="1190935" y="921934"/>
                    <a:pt x="1190082" y="922190"/>
                  </a:cubicBezTo>
                  <a:cubicBezTo>
                    <a:pt x="1192130" y="916898"/>
                    <a:pt x="1194092" y="911692"/>
                    <a:pt x="1196140" y="906401"/>
                  </a:cubicBezTo>
                  <a:cubicBezTo>
                    <a:pt x="1203562" y="903669"/>
                    <a:pt x="1210985" y="901024"/>
                    <a:pt x="1218408" y="898378"/>
                  </a:cubicBezTo>
                  <a:cubicBezTo>
                    <a:pt x="1216957" y="903584"/>
                    <a:pt x="1215507" y="908790"/>
                    <a:pt x="1214056" y="913997"/>
                  </a:cubicBezTo>
                  <a:cubicBezTo>
                    <a:pt x="1207060" y="916301"/>
                    <a:pt x="1200064" y="918691"/>
                    <a:pt x="1193068" y="921081"/>
                  </a:cubicBezTo>
                  <a:close/>
                  <a:moveTo>
                    <a:pt x="1209279" y="872005"/>
                  </a:moveTo>
                  <a:cubicBezTo>
                    <a:pt x="1211582" y="865945"/>
                    <a:pt x="1213885" y="859886"/>
                    <a:pt x="1216189" y="853911"/>
                  </a:cubicBezTo>
                  <a:lnTo>
                    <a:pt x="1216189" y="853911"/>
                  </a:lnTo>
                  <a:cubicBezTo>
                    <a:pt x="1216189" y="853911"/>
                    <a:pt x="1216189" y="853911"/>
                    <a:pt x="1216189" y="853911"/>
                  </a:cubicBezTo>
                  <a:lnTo>
                    <a:pt x="1216189" y="853911"/>
                  </a:lnTo>
                  <a:cubicBezTo>
                    <a:pt x="1216189" y="853911"/>
                    <a:pt x="1216189" y="853911"/>
                    <a:pt x="1216189" y="853911"/>
                  </a:cubicBezTo>
                  <a:cubicBezTo>
                    <a:pt x="1216360" y="853485"/>
                    <a:pt x="1216445" y="853058"/>
                    <a:pt x="1216616" y="852631"/>
                  </a:cubicBezTo>
                  <a:cubicBezTo>
                    <a:pt x="1222673" y="850668"/>
                    <a:pt x="1228731" y="848620"/>
                    <a:pt x="1234788" y="846742"/>
                  </a:cubicBezTo>
                  <a:cubicBezTo>
                    <a:pt x="1232485" y="853399"/>
                    <a:pt x="1230181" y="860057"/>
                    <a:pt x="1227963" y="866799"/>
                  </a:cubicBezTo>
                  <a:cubicBezTo>
                    <a:pt x="1221735" y="868591"/>
                    <a:pt x="1215507" y="870384"/>
                    <a:pt x="1209279" y="872261"/>
                  </a:cubicBezTo>
                  <a:close/>
                  <a:moveTo>
                    <a:pt x="1217896" y="849047"/>
                  </a:moveTo>
                  <a:cubicBezTo>
                    <a:pt x="1219602" y="844096"/>
                    <a:pt x="1221223" y="839146"/>
                    <a:pt x="1222929" y="834196"/>
                  </a:cubicBezTo>
                  <a:cubicBezTo>
                    <a:pt x="1229072" y="832062"/>
                    <a:pt x="1235215" y="829928"/>
                    <a:pt x="1241358" y="827880"/>
                  </a:cubicBezTo>
                  <a:cubicBezTo>
                    <a:pt x="1239481" y="833172"/>
                    <a:pt x="1237689" y="838463"/>
                    <a:pt x="1235812" y="843840"/>
                  </a:cubicBezTo>
                  <a:cubicBezTo>
                    <a:pt x="1229840" y="845547"/>
                    <a:pt x="1223868" y="847339"/>
                    <a:pt x="1217896" y="849132"/>
                  </a:cubicBezTo>
                  <a:close/>
                  <a:moveTo>
                    <a:pt x="1216701" y="833257"/>
                  </a:moveTo>
                  <a:cubicBezTo>
                    <a:pt x="1212435" y="834623"/>
                    <a:pt x="1208084" y="835903"/>
                    <a:pt x="1203818" y="837268"/>
                  </a:cubicBezTo>
                  <a:cubicBezTo>
                    <a:pt x="1206804" y="827965"/>
                    <a:pt x="1209790" y="818662"/>
                    <a:pt x="1212691" y="809274"/>
                  </a:cubicBezTo>
                  <a:cubicBezTo>
                    <a:pt x="1217896" y="807567"/>
                    <a:pt x="1223014" y="805860"/>
                    <a:pt x="1228219" y="804153"/>
                  </a:cubicBezTo>
                  <a:cubicBezTo>
                    <a:pt x="1224380" y="813798"/>
                    <a:pt x="1220540" y="823527"/>
                    <a:pt x="1216701" y="833257"/>
                  </a:cubicBezTo>
                  <a:close/>
                  <a:moveTo>
                    <a:pt x="1213715" y="805860"/>
                  </a:moveTo>
                  <a:cubicBezTo>
                    <a:pt x="1215763" y="799374"/>
                    <a:pt x="1217725" y="792887"/>
                    <a:pt x="1219687" y="786401"/>
                  </a:cubicBezTo>
                  <a:cubicBezTo>
                    <a:pt x="1225830" y="784096"/>
                    <a:pt x="1231973" y="781706"/>
                    <a:pt x="1238116" y="779317"/>
                  </a:cubicBezTo>
                  <a:cubicBezTo>
                    <a:pt x="1235129" y="786657"/>
                    <a:pt x="1232229" y="793997"/>
                    <a:pt x="1229242" y="801337"/>
                  </a:cubicBezTo>
                  <a:cubicBezTo>
                    <a:pt x="1224038" y="802788"/>
                    <a:pt x="1218834" y="804324"/>
                    <a:pt x="1213630" y="805860"/>
                  </a:cubicBezTo>
                  <a:close/>
                  <a:moveTo>
                    <a:pt x="1199638" y="793826"/>
                  </a:moveTo>
                  <a:cubicBezTo>
                    <a:pt x="1197164" y="799971"/>
                    <a:pt x="1194689" y="806201"/>
                    <a:pt x="1192215" y="812347"/>
                  </a:cubicBezTo>
                  <a:cubicBezTo>
                    <a:pt x="1183342" y="815078"/>
                    <a:pt x="1174469" y="817980"/>
                    <a:pt x="1165682" y="820881"/>
                  </a:cubicBezTo>
                  <a:cubicBezTo>
                    <a:pt x="1166364" y="817894"/>
                    <a:pt x="1167046" y="814822"/>
                    <a:pt x="1167644" y="811834"/>
                  </a:cubicBezTo>
                  <a:lnTo>
                    <a:pt x="1169520" y="803641"/>
                  </a:lnTo>
                  <a:cubicBezTo>
                    <a:pt x="1179588" y="800313"/>
                    <a:pt x="1189741" y="796898"/>
                    <a:pt x="1199723" y="793485"/>
                  </a:cubicBezTo>
                  <a:lnTo>
                    <a:pt x="1199723" y="793826"/>
                  </a:lnTo>
                  <a:close/>
                  <a:moveTo>
                    <a:pt x="1165596" y="811152"/>
                  </a:moveTo>
                  <a:cubicBezTo>
                    <a:pt x="1164572" y="814736"/>
                    <a:pt x="1163463" y="818321"/>
                    <a:pt x="1162439" y="821906"/>
                  </a:cubicBezTo>
                  <a:cubicBezTo>
                    <a:pt x="1160392" y="822588"/>
                    <a:pt x="1158429" y="823186"/>
                    <a:pt x="1156382" y="823869"/>
                  </a:cubicBezTo>
                  <a:lnTo>
                    <a:pt x="1156382" y="823869"/>
                  </a:lnTo>
                  <a:cubicBezTo>
                    <a:pt x="1156382" y="823869"/>
                    <a:pt x="1156126" y="823869"/>
                    <a:pt x="1156126" y="823869"/>
                  </a:cubicBezTo>
                  <a:lnTo>
                    <a:pt x="1155870" y="823869"/>
                  </a:lnTo>
                  <a:cubicBezTo>
                    <a:pt x="1155870" y="823869"/>
                    <a:pt x="1155870" y="823954"/>
                    <a:pt x="1155870" y="823954"/>
                  </a:cubicBezTo>
                  <a:cubicBezTo>
                    <a:pt x="1153396" y="824893"/>
                    <a:pt x="1151007" y="825832"/>
                    <a:pt x="1148533" y="826685"/>
                  </a:cubicBezTo>
                  <a:cubicBezTo>
                    <a:pt x="1146912" y="822418"/>
                    <a:pt x="1145205" y="818236"/>
                    <a:pt x="1143584" y="813968"/>
                  </a:cubicBezTo>
                  <a:cubicBezTo>
                    <a:pt x="1143840" y="813200"/>
                    <a:pt x="1144096" y="812432"/>
                    <a:pt x="1144267" y="811664"/>
                  </a:cubicBezTo>
                  <a:cubicBezTo>
                    <a:pt x="1152030" y="809189"/>
                    <a:pt x="1159795" y="806628"/>
                    <a:pt x="1167558" y="804153"/>
                  </a:cubicBezTo>
                  <a:lnTo>
                    <a:pt x="1165596" y="811066"/>
                  </a:lnTo>
                  <a:close/>
                  <a:moveTo>
                    <a:pt x="1134711" y="836329"/>
                  </a:moveTo>
                  <a:cubicBezTo>
                    <a:pt x="1133346" y="840000"/>
                    <a:pt x="1132067" y="843670"/>
                    <a:pt x="1130701" y="847339"/>
                  </a:cubicBezTo>
                  <a:lnTo>
                    <a:pt x="1130275" y="847595"/>
                  </a:lnTo>
                  <a:cubicBezTo>
                    <a:pt x="1130275" y="847595"/>
                    <a:pt x="1130275" y="847937"/>
                    <a:pt x="1130360" y="847852"/>
                  </a:cubicBezTo>
                  <a:lnTo>
                    <a:pt x="1130531" y="847852"/>
                  </a:lnTo>
                  <a:cubicBezTo>
                    <a:pt x="1130104" y="848961"/>
                    <a:pt x="1129677" y="850156"/>
                    <a:pt x="1129251" y="851351"/>
                  </a:cubicBezTo>
                  <a:lnTo>
                    <a:pt x="1124900" y="855277"/>
                  </a:lnTo>
                  <a:cubicBezTo>
                    <a:pt x="1120036" y="859715"/>
                    <a:pt x="1115088" y="864153"/>
                    <a:pt x="1110225" y="868591"/>
                  </a:cubicBezTo>
                  <a:cubicBezTo>
                    <a:pt x="1110396" y="867226"/>
                    <a:pt x="1110481" y="865860"/>
                    <a:pt x="1110652" y="864495"/>
                  </a:cubicBezTo>
                  <a:lnTo>
                    <a:pt x="1112870" y="844096"/>
                  </a:lnTo>
                  <a:cubicBezTo>
                    <a:pt x="1120122" y="841450"/>
                    <a:pt x="1127374" y="838890"/>
                    <a:pt x="1134626" y="836329"/>
                  </a:cubicBezTo>
                  <a:close/>
                  <a:moveTo>
                    <a:pt x="1112529" y="844267"/>
                  </a:moveTo>
                  <a:lnTo>
                    <a:pt x="1108690" y="864324"/>
                  </a:lnTo>
                  <a:cubicBezTo>
                    <a:pt x="1108348" y="866287"/>
                    <a:pt x="1107922" y="868164"/>
                    <a:pt x="1107581" y="870128"/>
                  </a:cubicBezTo>
                  <a:cubicBezTo>
                    <a:pt x="1103827" y="871493"/>
                    <a:pt x="1100073" y="872944"/>
                    <a:pt x="1096233" y="874310"/>
                  </a:cubicBezTo>
                  <a:cubicBezTo>
                    <a:pt x="1093929" y="867823"/>
                    <a:pt x="1091541" y="861422"/>
                    <a:pt x="1089237" y="854936"/>
                  </a:cubicBezTo>
                  <a:cubicBezTo>
                    <a:pt x="1090005" y="853997"/>
                    <a:pt x="1090858" y="853058"/>
                    <a:pt x="1091626" y="852034"/>
                  </a:cubicBezTo>
                  <a:cubicBezTo>
                    <a:pt x="1098537" y="849388"/>
                    <a:pt x="1105532" y="846827"/>
                    <a:pt x="1112444" y="844267"/>
                  </a:cubicBezTo>
                  <a:close/>
                  <a:moveTo>
                    <a:pt x="1063898" y="888477"/>
                  </a:moveTo>
                  <a:cubicBezTo>
                    <a:pt x="1067908" y="887112"/>
                    <a:pt x="1071833" y="885746"/>
                    <a:pt x="1075842" y="884381"/>
                  </a:cubicBezTo>
                  <a:cubicBezTo>
                    <a:pt x="1074989" y="889587"/>
                    <a:pt x="1074136" y="894793"/>
                    <a:pt x="1073283" y="900000"/>
                  </a:cubicBezTo>
                  <a:cubicBezTo>
                    <a:pt x="1069358" y="901621"/>
                    <a:pt x="1065519" y="903243"/>
                    <a:pt x="1061680" y="904864"/>
                  </a:cubicBezTo>
                  <a:cubicBezTo>
                    <a:pt x="1061850" y="902987"/>
                    <a:pt x="1062021" y="901194"/>
                    <a:pt x="1062192" y="899317"/>
                  </a:cubicBezTo>
                  <a:cubicBezTo>
                    <a:pt x="1062789" y="895732"/>
                    <a:pt x="1063301" y="892147"/>
                    <a:pt x="1063898" y="888477"/>
                  </a:cubicBezTo>
                  <a:close/>
                  <a:moveTo>
                    <a:pt x="1058693" y="937297"/>
                  </a:moveTo>
                  <a:lnTo>
                    <a:pt x="1058693" y="937126"/>
                  </a:lnTo>
                  <a:cubicBezTo>
                    <a:pt x="1058693" y="937126"/>
                    <a:pt x="1058693" y="937126"/>
                    <a:pt x="1058693" y="937126"/>
                  </a:cubicBezTo>
                  <a:cubicBezTo>
                    <a:pt x="1058950" y="934480"/>
                    <a:pt x="1059205" y="931749"/>
                    <a:pt x="1059461" y="929103"/>
                  </a:cubicBezTo>
                  <a:cubicBezTo>
                    <a:pt x="1062789" y="927738"/>
                    <a:pt x="1066201" y="926458"/>
                    <a:pt x="1069529" y="925177"/>
                  </a:cubicBezTo>
                  <a:cubicBezTo>
                    <a:pt x="1068761" y="930896"/>
                    <a:pt x="1067993" y="936614"/>
                    <a:pt x="1067225" y="942332"/>
                  </a:cubicBezTo>
                  <a:cubicBezTo>
                    <a:pt x="1063471" y="946685"/>
                    <a:pt x="1059717" y="951123"/>
                    <a:pt x="1056049" y="955561"/>
                  </a:cubicBezTo>
                  <a:cubicBezTo>
                    <a:pt x="1056902" y="949502"/>
                    <a:pt x="1057755" y="943527"/>
                    <a:pt x="1058608" y="937467"/>
                  </a:cubicBezTo>
                  <a:lnTo>
                    <a:pt x="1058608" y="937467"/>
                  </a:lnTo>
                  <a:cubicBezTo>
                    <a:pt x="1058608" y="937467"/>
                    <a:pt x="1058608" y="937297"/>
                    <a:pt x="1058608" y="937297"/>
                  </a:cubicBezTo>
                  <a:close/>
                  <a:moveTo>
                    <a:pt x="1109031" y="910241"/>
                  </a:moveTo>
                  <a:cubicBezTo>
                    <a:pt x="1109457" y="910071"/>
                    <a:pt x="1109969" y="909900"/>
                    <a:pt x="1110396" y="909729"/>
                  </a:cubicBezTo>
                  <a:cubicBezTo>
                    <a:pt x="1110225" y="910583"/>
                    <a:pt x="1109969" y="911436"/>
                    <a:pt x="1109798" y="912290"/>
                  </a:cubicBezTo>
                  <a:cubicBezTo>
                    <a:pt x="1109543" y="911607"/>
                    <a:pt x="1109286" y="910924"/>
                    <a:pt x="1109031" y="910156"/>
                  </a:cubicBezTo>
                  <a:close/>
                  <a:moveTo>
                    <a:pt x="1117392" y="910497"/>
                  </a:moveTo>
                  <a:lnTo>
                    <a:pt x="1117392" y="910497"/>
                  </a:lnTo>
                  <a:cubicBezTo>
                    <a:pt x="1117392" y="910497"/>
                    <a:pt x="1117392" y="910497"/>
                    <a:pt x="1117392" y="910497"/>
                  </a:cubicBezTo>
                  <a:lnTo>
                    <a:pt x="1117392" y="910497"/>
                  </a:lnTo>
                  <a:cubicBezTo>
                    <a:pt x="1117392" y="910497"/>
                    <a:pt x="1117392" y="910497"/>
                    <a:pt x="1117392" y="910497"/>
                  </a:cubicBezTo>
                  <a:cubicBezTo>
                    <a:pt x="1117648" y="909388"/>
                    <a:pt x="1117989" y="908193"/>
                    <a:pt x="1118245" y="907083"/>
                  </a:cubicBezTo>
                  <a:cubicBezTo>
                    <a:pt x="1125668" y="904438"/>
                    <a:pt x="1133176" y="901792"/>
                    <a:pt x="1140598" y="899146"/>
                  </a:cubicBezTo>
                  <a:cubicBezTo>
                    <a:pt x="1140257" y="900768"/>
                    <a:pt x="1139830" y="902389"/>
                    <a:pt x="1139489" y="904011"/>
                  </a:cubicBezTo>
                  <a:cubicBezTo>
                    <a:pt x="1134114" y="909559"/>
                    <a:pt x="1128739" y="915192"/>
                    <a:pt x="1123364" y="920825"/>
                  </a:cubicBezTo>
                  <a:lnTo>
                    <a:pt x="1123364" y="920825"/>
                  </a:lnTo>
                  <a:cubicBezTo>
                    <a:pt x="1123364" y="920825"/>
                    <a:pt x="1123364" y="920825"/>
                    <a:pt x="1123364" y="920825"/>
                  </a:cubicBezTo>
                  <a:lnTo>
                    <a:pt x="1123364" y="920825"/>
                  </a:lnTo>
                  <a:cubicBezTo>
                    <a:pt x="1123364" y="920825"/>
                    <a:pt x="1123364" y="920825"/>
                    <a:pt x="1123364" y="920825"/>
                  </a:cubicBezTo>
                  <a:cubicBezTo>
                    <a:pt x="1120890" y="923641"/>
                    <a:pt x="1118415" y="926543"/>
                    <a:pt x="1115941" y="929359"/>
                  </a:cubicBezTo>
                  <a:cubicBezTo>
                    <a:pt x="1115259" y="927311"/>
                    <a:pt x="1114491" y="925348"/>
                    <a:pt x="1113723" y="923300"/>
                  </a:cubicBezTo>
                  <a:cubicBezTo>
                    <a:pt x="1114918" y="919032"/>
                    <a:pt x="1116197" y="914765"/>
                    <a:pt x="1117392" y="910497"/>
                  </a:cubicBezTo>
                  <a:close/>
                  <a:moveTo>
                    <a:pt x="1127118" y="948819"/>
                  </a:moveTo>
                  <a:cubicBezTo>
                    <a:pt x="1126094" y="949928"/>
                    <a:pt x="1125070" y="951038"/>
                    <a:pt x="1124047" y="952147"/>
                  </a:cubicBezTo>
                  <a:cubicBezTo>
                    <a:pt x="1123790" y="951465"/>
                    <a:pt x="1123535" y="950782"/>
                    <a:pt x="1123364" y="950099"/>
                  </a:cubicBezTo>
                  <a:cubicBezTo>
                    <a:pt x="1124644" y="949672"/>
                    <a:pt x="1125838" y="949246"/>
                    <a:pt x="1127118" y="948819"/>
                  </a:cubicBezTo>
                  <a:close/>
                  <a:moveTo>
                    <a:pt x="1127459" y="957695"/>
                  </a:moveTo>
                  <a:cubicBezTo>
                    <a:pt x="1127289" y="958463"/>
                    <a:pt x="1127118" y="959317"/>
                    <a:pt x="1126947" y="960085"/>
                  </a:cubicBezTo>
                  <a:cubicBezTo>
                    <a:pt x="1126777" y="959658"/>
                    <a:pt x="1126606" y="959146"/>
                    <a:pt x="1126435" y="958719"/>
                  </a:cubicBezTo>
                  <a:cubicBezTo>
                    <a:pt x="1126777" y="958378"/>
                    <a:pt x="1127118" y="958036"/>
                    <a:pt x="1127459" y="957695"/>
                  </a:cubicBezTo>
                  <a:close/>
                  <a:moveTo>
                    <a:pt x="1130445" y="969900"/>
                  </a:moveTo>
                  <a:cubicBezTo>
                    <a:pt x="1132493" y="967681"/>
                    <a:pt x="1134541" y="965462"/>
                    <a:pt x="1136673" y="963243"/>
                  </a:cubicBezTo>
                  <a:cubicBezTo>
                    <a:pt x="1137783" y="962816"/>
                    <a:pt x="1138892" y="962304"/>
                    <a:pt x="1139916" y="961877"/>
                  </a:cubicBezTo>
                  <a:lnTo>
                    <a:pt x="1138039" y="967681"/>
                  </a:lnTo>
                  <a:cubicBezTo>
                    <a:pt x="1138039" y="967681"/>
                    <a:pt x="1138295" y="967851"/>
                    <a:pt x="1138295" y="967766"/>
                  </a:cubicBezTo>
                  <a:lnTo>
                    <a:pt x="1140769" y="961536"/>
                  </a:lnTo>
                  <a:cubicBezTo>
                    <a:pt x="1152372" y="956671"/>
                    <a:pt x="1164060" y="951977"/>
                    <a:pt x="1175749" y="947368"/>
                  </a:cubicBezTo>
                  <a:lnTo>
                    <a:pt x="1175237" y="951891"/>
                  </a:lnTo>
                  <a:cubicBezTo>
                    <a:pt x="1174554" y="952403"/>
                    <a:pt x="1173957" y="953001"/>
                    <a:pt x="1173274" y="953513"/>
                  </a:cubicBezTo>
                  <a:cubicBezTo>
                    <a:pt x="1163463" y="957610"/>
                    <a:pt x="1153737" y="961706"/>
                    <a:pt x="1144096" y="966059"/>
                  </a:cubicBezTo>
                  <a:cubicBezTo>
                    <a:pt x="1139745" y="968022"/>
                    <a:pt x="1135479" y="969985"/>
                    <a:pt x="1131213" y="972034"/>
                  </a:cubicBezTo>
                  <a:cubicBezTo>
                    <a:pt x="1130957" y="971351"/>
                    <a:pt x="1130701" y="970668"/>
                    <a:pt x="1130445" y="969985"/>
                  </a:cubicBezTo>
                  <a:close/>
                  <a:moveTo>
                    <a:pt x="1193665" y="945405"/>
                  </a:moveTo>
                  <a:cubicBezTo>
                    <a:pt x="1194689" y="944637"/>
                    <a:pt x="1195798" y="943783"/>
                    <a:pt x="1196822" y="943015"/>
                  </a:cubicBezTo>
                  <a:cubicBezTo>
                    <a:pt x="1196822" y="943015"/>
                    <a:pt x="1196822" y="943015"/>
                    <a:pt x="1196822" y="943015"/>
                  </a:cubicBezTo>
                  <a:cubicBezTo>
                    <a:pt x="1196822" y="943015"/>
                    <a:pt x="1196822" y="943015"/>
                    <a:pt x="1196822" y="943015"/>
                  </a:cubicBezTo>
                  <a:cubicBezTo>
                    <a:pt x="1196822" y="943015"/>
                    <a:pt x="1196822" y="943015"/>
                    <a:pt x="1196822" y="943015"/>
                  </a:cubicBezTo>
                  <a:cubicBezTo>
                    <a:pt x="1196822" y="943015"/>
                    <a:pt x="1196822" y="943015"/>
                    <a:pt x="1196822" y="943015"/>
                  </a:cubicBezTo>
                  <a:cubicBezTo>
                    <a:pt x="1199723" y="940625"/>
                    <a:pt x="1202624" y="938235"/>
                    <a:pt x="1205525" y="935761"/>
                  </a:cubicBezTo>
                  <a:cubicBezTo>
                    <a:pt x="1206377" y="935419"/>
                    <a:pt x="1207146" y="935078"/>
                    <a:pt x="1207999" y="934822"/>
                  </a:cubicBezTo>
                  <a:cubicBezTo>
                    <a:pt x="1207487" y="936870"/>
                    <a:pt x="1206889" y="938833"/>
                    <a:pt x="1206293" y="940881"/>
                  </a:cubicBezTo>
                  <a:cubicBezTo>
                    <a:pt x="1202027" y="942418"/>
                    <a:pt x="1197761" y="943954"/>
                    <a:pt x="1193495" y="945490"/>
                  </a:cubicBezTo>
                  <a:close/>
                  <a:moveTo>
                    <a:pt x="1212350" y="933029"/>
                  </a:moveTo>
                  <a:cubicBezTo>
                    <a:pt x="1217896" y="930810"/>
                    <a:pt x="1223441" y="928591"/>
                    <a:pt x="1228987" y="926458"/>
                  </a:cubicBezTo>
                  <a:cubicBezTo>
                    <a:pt x="1228475" y="928847"/>
                    <a:pt x="1227963" y="931237"/>
                    <a:pt x="1227366" y="933627"/>
                  </a:cubicBezTo>
                  <a:cubicBezTo>
                    <a:pt x="1221564" y="935590"/>
                    <a:pt x="1215763" y="937467"/>
                    <a:pt x="1210046" y="939516"/>
                  </a:cubicBezTo>
                  <a:cubicBezTo>
                    <a:pt x="1210814" y="937382"/>
                    <a:pt x="1211582" y="935163"/>
                    <a:pt x="1212350" y="933029"/>
                  </a:cubicBezTo>
                  <a:close/>
                  <a:moveTo>
                    <a:pt x="1216189" y="926970"/>
                  </a:moveTo>
                  <a:cubicBezTo>
                    <a:pt x="1221479" y="922617"/>
                    <a:pt x="1226683" y="918179"/>
                    <a:pt x="1231888" y="913826"/>
                  </a:cubicBezTo>
                  <a:cubicBezTo>
                    <a:pt x="1231291" y="916557"/>
                    <a:pt x="1230608" y="919288"/>
                    <a:pt x="1230011" y="922019"/>
                  </a:cubicBezTo>
                  <a:cubicBezTo>
                    <a:pt x="1225404" y="923641"/>
                    <a:pt x="1220796" y="925348"/>
                    <a:pt x="1216104" y="926970"/>
                  </a:cubicBezTo>
                  <a:close/>
                  <a:moveTo>
                    <a:pt x="1234362" y="911692"/>
                  </a:moveTo>
                  <a:cubicBezTo>
                    <a:pt x="1235044" y="911180"/>
                    <a:pt x="1235641" y="910583"/>
                    <a:pt x="1236324" y="910071"/>
                  </a:cubicBezTo>
                  <a:cubicBezTo>
                    <a:pt x="1245624" y="906657"/>
                    <a:pt x="1255008" y="903243"/>
                    <a:pt x="1264394" y="899829"/>
                  </a:cubicBezTo>
                  <a:cubicBezTo>
                    <a:pt x="1263711" y="903584"/>
                    <a:pt x="1262943" y="907339"/>
                    <a:pt x="1262261" y="911095"/>
                  </a:cubicBezTo>
                  <a:cubicBezTo>
                    <a:pt x="1252023" y="914423"/>
                    <a:pt x="1241870" y="917837"/>
                    <a:pt x="1231717" y="921422"/>
                  </a:cubicBezTo>
                  <a:cubicBezTo>
                    <a:pt x="1232655" y="918179"/>
                    <a:pt x="1233508" y="914936"/>
                    <a:pt x="1234447" y="911692"/>
                  </a:cubicBezTo>
                  <a:close/>
                  <a:moveTo>
                    <a:pt x="1242637" y="904694"/>
                  </a:moveTo>
                  <a:cubicBezTo>
                    <a:pt x="1250828" y="897780"/>
                    <a:pt x="1259103" y="890782"/>
                    <a:pt x="1267294" y="883869"/>
                  </a:cubicBezTo>
                  <a:cubicBezTo>
                    <a:pt x="1266441" y="888477"/>
                    <a:pt x="1265588" y="893086"/>
                    <a:pt x="1264735" y="897610"/>
                  </a:cubicBezTo>
                  <a:cubicBezTo>
                    <a:pt x="1257312" y="899914"/>
                    <a:pt x="1249975" y="902304"/>
                    <a:pt x="1242552" y="904608"/>
                  </a:cubicBezTo>
                  <a:close/>
                  <a:moveTo>
                    <a:pt x="1266782" y="881650"/>
                  </a:moveTo>
                  <a:cubicBezTo>
                    <a:pt x="1256715" y="889160"/>
                    <a:pt x="1246562" y="896756"/>
                    <a:pt x="1236495" y="904267"/>
                  </a:cubicBezTo>
                  <a:cubicBezTo>
                    <a:pt x="1237860" y="899658"/>
                    <a:pt x="1239140" y="895135"/>
                    <a:pt x="1240504" y="890526"/>
                  </a:cubicBezTo>
                  <a:cubicBezTo>
                    <a:pt x="1249378" y="887453"/>
                    <a:pt x="1258251" y="884381"/>
                    <a:pt x="1267209" y="881308"/>
                  </a:cubicBezTo>
                  <a:lnTo>
                    <a:pt x="1266868" y="881564"/>
                  </a:lnTo>
                  <a:close/>
                  <a:moveTo>
                    <a:pt x="1233594" y="906401"/>
                  </a:moveTo>
                  <a:cubicBezTo>
                    <a:pt x="1232655" y="907083"/>
                    <a:pt x="1231717" y="907766"/>
                    <a:pt x="1230864" y="908449"/>
                  </a:cubicBezTo>
                  <a:cubicBezTo>
                    <a:pt x="1227110" y="909644"/>
                    <a:pt x="1223356" y="910924"/>
                    <a:pt x="1219687" y="912119"/>
                  </a:cubicBezTo>
                  <a:cubicBezTo>
                    <a:pt x="1221564" y="906742"/>
                    <a:pt x="1223441" y="901280"/>
                    <a:pt x="1225318" y="895903"/>
                  </a:cubicBezTo>
                  <a:cubicBezTo>
                    <a:pt x="1229242" y="894537"/>
                    <a:pt x="1233253" y="893172"/>
                    <a:pt x="1237177" y="891721"/>
                  </a:cubicBezTo>
                  <a:cubicBezTo>
                    <a:pt x="1235983" y="896586"/>
                    <a:pt x="1234874" y="901450"/>
                    <a:pt x="1233679" y="906401"/>
                  </a:cubicBezTo>
                  <a:close/>
                  <a:moveTo>
                    <a:pt x="1226513" y="892147"/>
                  </a:moveTo>
                  <a:cubicBezTo>
                    <a:pt x="1227963" y="887880"/>
                    <a:pt x="1229413" y="883527"/>
                    <a:pt x="1230864" y="879260"/>
                  </a:cubicBezTo>
                  <a:lnTo>
                    <a:pt x="1230864" y="879260"/>
                  </a:lnTo>
                  <a:cubicBezTo>
                    <a:pt x="1230864" y="879260"/>
                    <a:pt x="1230864" y="879260"/>
                    <a:pt x="1230864" y="879260"/>
                  </a:cubicBezTo>
                  <a:lnTo>
                    <a:pt x="1230864" y="879260"/>
                  </a:lnTo>
                  <a:cubicBezTo>
                    <a:pt x="1230864" y="879260"/>
                    <a:pt x="1230864" y="879260"/>
                    <a:pt x="1230864" y="879260"/>
                  </a:cubicBezTo>
                  <a:cubicBezTo>
                    <a:pt x="1231973" y="875334"/>
                    <a:pt x="1233167" y="871322"/>
                    <a:pt x="1234276" y="867396"/>
                  </a:cubicBezTo>
                  <a:cubicBezTo>
                    <a:pt x="1237433" y="866372"/>
                    <a:pt x="1240590" y="865348"/>
                    <a:pt x="1243746" y="864409"/>
                  </a:cubicBezTo>
                  <a:cubicBezTo>
                    <a:pt x="1241699" y="872517"/>
                    <a:pt x="1239737" y="880625"/>
                    <a:pt x="1237774" y="888819"/>
                  </a:cubicBezTo>
                  <a:cubicBezTo>
                    <a:pt x="1234021" y="890014"/>
                    <a:pt x="1230267" y="891209"/>
                    <a:pt x="1226427" y="892403"/>
                  </a:cubicBezTo>
                  <a:close/>
                  <a:moveTo>
                    <a:pt x="1235129" y="864409"/>
                  </a:moveTo>
                  <a:cubicBezTo>
                    <a:pt x="1237007" y="857837"/>
                    <a:pt x="1238883" y="851180"/>
                    <a:pt x="1240675" y="844523"/>
                  </a:cubicBezTo>
                  <a:cubicBezTo>
                    <a:pt x="1243661" y="843584"/>
                    <a:pt x="1246648" y="842645"/>
                    <a:pt x="1249633" y="841706"/>
                  </a:cubicBezTo>
                  <a:cubicBezTo>
                    <a:pt x="1247842" y="848364"/>
                    <a:pt x="1246136" y="855021"/>
                    <a:pt x="1244429" y="861763"/>
                  </a:cubicBezTo>
                  <a:cubicBezTo>
                    <a:pt x="1241358" y="862617"/>
                    <a:pt x="1238201" y="863470"/>
                    <a:pt x="1235129" y="864324"/>
                  </a:cubicBezTo>
                  <a:close/>
                  <a:moveTo>
                    <a:pt x="1241358" y="842048"/>
                  </a:moveTo>
                  <a:cubicBezTo>
                    <a:pt x="1242808" y="836756"/>
                    <a:pt x="1244258" y="831465"/>
                    <a:pt x="1245709" y="826173"/>
                  </a:cubicBezTo>
                  <a:cubicBezTo>
                    <a:pt x="1248695" y="825149"/>
                    <a:pt x="1251681" y="824125"/>
                    <a:pt x="1254667" y="823101"/>
                  </a:cubicBezTo>
                  <a:cubicBezTo>
                    <a:pt x="1253132" y="828563"/>
                    <a:pt x="1251681" y="834025"/>
                    <a:pt x="1250145" y="839573"/>
                  </a:cubicBezTo>
                  <a:cubicBezTo>
                    <a:pt x="1247245" y="840426"/>
                    <a:pt x="1244258" y="841194"/>
                    <a:pt x="1241358" y="842048"/>
                  </a:cubicBezTo>
                  <a:close/>
                  <a:moveTo>
                    <a:pt x="1255520" y="793911"/>
                  </a:moveTo>
                  <a:cubicBezTo>
                    <a:pt x="1255520" y="793911"/>
                    <a:pt x="1254838" y="794082"/>
                    <a:pt x="1254582" y="794168"/>
                  </a:cubicBezTo>
                  <a:lnTo>
                    <a:pt x="1260128" y="774367"/>
                  </a:lnTo>
                  <a:cubicBezTo>
                    <a:pt x="1260128" y="774367"/>
                    <a:pt x="1259872" y="774196"/>
                    <a:pt x="1259872" y="774281"/>
                  </a:cubicBezTo>
                  <a:lnTo>
                    <a:pt x="1252790" y="794680"/>
                  </a:lnTo>
                  <a:cubicBezTo>
                    <a:pt x="1246648" y="796301"/>
                    <a:pt x="1240504" y="798008"/>
                    <a:pt x="1234362" y="799800"/>
                  </a:cubicBezTo>
                  <a:cubicBezTo>
                    <a:pt x="1236836" y="792460"/>
                    <a:pt x="1239310" y="785120"/>
                    <a:pt x="1241784" y="777781"/>
                  </a:cubicBezTo>
                  <a:cubicBezTo>
                    <a:pt x="1252364" y="773599"/>
                    <a:pt x="1262943" y="769416"/>
                    <a:pt x="1273522" y="765149"/>
                  </a:cubicBezTo>
                  <a:cubicBezTo>
                    <a:pt x="1270365" y="773940"/>
                    <a:pt x="1267380" y="782731"/>
                    <a:pt x="1264394" y="791607"/>
                  </a:cubicBezTo>
                  <a:cubicBezTo>
                    <a:pt x="1261407" y="792375"/>
                    <a:pt x="1258507" y="793143"/>
                    <a:pt x="1255520" y="793911"/>
                  </a:cubicBezTo>
                  <a:close/>
                  <a:moveTo>
                    <a:pt x="1243320" y="773172"/>
                  </a:moveTo>
                  <a:cubicBezTo>
                    <a:pt x="1244344" y="770099"/>
                    <a:pt x="1245368" y="767027"/>
                    <a:pt x="1246477" y="763954"/>
                  </a:cubicBezTo>
                  <a:lnTo>
                    <a:pt x="1249804" y="754395"/>
                  </a:lnTo>
                  <a:cubicBezTo>
                    <a:pt x="1258507" y="750725"/>
                    <a:pt x="1267209" y="747140"/>
                    <a:pt x="1275911" y="743471"/>
                  </a:cubicBezTo>
                  <a:lnTo>
                    <a:pt x="1282310" y="740825"/>
                  </a:lnTo>
                  <a:cubicBezTo>
                    <a:pt x="1279751" y="747909"/>
                    <a:pt x="1277106" y="754907"/>
                    <a:pt x="1274631" y="761991"/>
                  </a:cubicBezTo>
                  <a:cubicBezTo>
                    <a:pt x="1264223" y="765746"/>
                    <a:pt x="1253814" y="769502"/>
                    <a:pt x="1243320" y="773172"/>
                  </a:cubicBezTo>
                  <a:close/>
                  <a:moveTo>
                    <a:pt x="1244600" y="763015"/>
                  </a:moveTo>
                  <a:cubicBezTo>
                    <a:pt x="1243064" y="766770"/>
                    <a:pt x="1241528" y="770526"/>
                    <a:pt x="1239993" y="774281"/>
                  </a:cubicBezTo>
                  <a:cubicBezTo>
                    <a:pt x="1233765" y="776500"/>
                    <a:pt x="1227451" y="778719"/>
                    <a:pt x="1221223" y="780938"/>
                  </a:cubicBezTo>
                  <a:cubicBezTo>
                    <a:pt x="1222247" y="777439"/>
                    <a:pt x="1223356" y="774025"/>
                    <a:pt x="1224380" y="770526"/>
                  </a:cubicBezTo>
                  <a:lnTo>
                    <a:pt x="1226427" y="763954"/>
                  </a:lnTo>
                  <a:cubicBezTo>
                    <a:pt x="1233508" y="761052"/>
                    <a:pt x="1240675" y="758065"/>
                    <a:pt x="1247757" y="755078"/>
                  </a:cubicBezTo>
                  <a:lnTo>
                    <a:pt x="1244600" y="762930"/>
                  </a:lnTo>
                  <a:close/>
                  <a:moveTo>
                    <a:pt x="1201771" y="788022"/>
                  </a:moveTo>
                  <a:cubicBezTo>
                    <a:pt x="1191277" y="791948"/>
                    <a:pt x="1180782" y="795874"/>
                    <a:pt x="1170288" y="799715"/>
                  </a:cubicBezTo>
                  <a:lnTo>
                    <a:pt x="1173786" y="784096"/>
                  </a:lnTo>
                  <a:cubicBezTo>
                    <a:pt x="1185304" y="779914"/>
                    <a:pt x="1196822" y="775732"/>
                    <a:pt x="1208255" y="771465"/>
                  </a:cubicBezTo>
                  <a:lnTo>
                    <a:pt x="1201685" y="788022"/>
                  </a:lnTo>
                  <a:close/>
                  <a:moveTo>
                    <a:pt x="1143840" y="811920"/>
                  </a:moveTo>
                  <a:cubicBezTo>
                    <a:pt x="1143670" y="812347"/>
                    <a:pt x="1143499" y="812859"/>
                    <a:pt x="1143328" y="813286"/>
                  </a:cubicBezTo>
                  <a:cubicBezTo>
                    <a:pt x="1143158" y="812944"/>
                    <a:pt x="1143072" y="812603"/>
                    <a:pt x="1142901" y="812176"/>
                  </a:cubicBezTo>
                  <a:cubicBezTo>
                    <a:pt x="1143243" y="812090"/>
                    <a:pt x="1143499" y="812005"/>
                    <a:pt x="1143840" y="811834"/>
                  </a:cubicBezTo>
                  <a:close/>
                  <a:moveTo>
                    <a:pt x="1055963" y="909729"/>
                  </a:moveTo>
                  <a:lnTo>
                    <a:pt x="1050503" y="911266"/>
                  </a:lnTo>
                  <a:cubicBezTo>
                    <a:pt x="1052380" y="910583"/>
                    <a:pt x="1054257" y="909815"/>
                    <a:pt x="1056134" y="909132"/>
                  </a:cubicBezTo>
                  <a:cubicBezTo>
                    <a:pt x="1056134" y="909388"/>
                    <a:pt x="1056134" y="909559"/>
                    <a:pt x="1056049" y="909815"/>
                  </a:cubicBezTo>
                  <a:close/>
                  <a:moveTo>
                    <a:pt x="1066372" y="951977"/>
                  </a:moveTo>
                  <a:cubicBezTo>
                    <a:pt x="1066372" y="951977"/>
                    <a:pt x="1066372" y="952147"/>
                    <a:pt x="1066372" y="952233"/>
                  </a:cubicBezTo>
                  <a:lnTo>
                    <a:pt x="1066031" y="952403"/>
                  </a:lnTo>
                  <a:cubicBezTo>
                    <a:pt x="1066031" y="952403"/>
                    <a:pt x="1066287" y="952147"/>
                    <a:pt x="1066372" y="952062"/>
                  </a:cubicBezTo>
                  <a:close/>
                  <a:moveTo>
                    <a:pt x="1073795" y="946088"/>
                  </a:moveTo>
                  <a:lnTo>
                    <a:pt x="1073795" y="946088"/>
                  </a:lnTo>
                  <a:cubicBezTo>
                    <a:pt x="1073795" y="946088"/>
                    <a:pt x="1073795" y="945917"/>
                    <a:pt x="1073795" y="945917"/>
                  </a:cubicBezTo>
                  <a:lnTo>
                    <a:pt x="1073795" y="945746"/>
                  </a:lnTo>
                  <a:cubicBezTo>
                    <a:pt x="1073795" y="945746"/>
                    <a:pt x="1073795" y="945746"/>
                    <a:pt x="1073795" y="945746"/>
                  </a:cubicBezTo>
                  <a:cubicBezTo>
                    <a:pt x="1073795" y="945234"/>
                    <a:pt x="1073795" y="944722"/>
                    <a:pt x="1073880" y="944210"/>
                  </a:cubicBezTo>
                  <a:cubicBezTo>
                    <a:pt x="1077208" y="940711"/>
                    <a:pt x="1080535" y="937297"/>
                    <a:pt x="1083862" y="933797"/>
                  </a:cubicBezTo>
                  <a:lnTo>
                    <a:pt x="1083862" y="933797"/>
                  </a:lnTo>
                  <a:cubicBezTo>
                    <a:pt x="1083862" y="933797"/>
                    <a:pt x="1083947" y="933627"/>
                    <a:pt x="1083947" y="933627"/>
                  </a:cubicBezTo>
                  <a:lnTo>
                    <a:pt x="1084118" y="933456"/>
                  </a:lnTo>
                  <a:lnTo>
                    <a:pt x="1084118" y="933456"/>
                  </a:lnTo>
                  <a:cubicBezTo>
                    <a:pt x="1088811" y="928164"/>
                    <a:pt x="1093503" y="922787"/>
                    <a:pt x="1098195" y="917496"/>
                  </a:cubicBezTo>
                  <a:cubicBezTo>
                    <a:pt x="1098195" y="917581"/>
                    <a:pt x="1098195" y="917667"/>
                    <a:pt x="1098281" y="917837"/>
                  </a:cubicBezTo>
                  <a:cubicBezTo>
                    <a:pt x="1097854" y="919971"/>
                    <a:pt x="1097513" y="922105"/>
                    <a:pt x="1097086" y="924238"/>
                  </a:cubicBezTo>
                  <a:lnTo>
                    <a:pt x="1097086" y="924238"/>
                  </a:lnTo>
                  <a:cubicBezTo>
                    <a:pt x="1097086" y="924238"/>
                    <a:pt x="1097086" y="924238"/>
                    <a:pt x="1097086" y="924238"/>
                  </a:cubicBezTo>
                  <a:cubicBezTo>
                    <a:pt x="1097086" y="924238"/>
                    <a:pt x="1097086" y="924238"/>
                    <a:pt x="1097086" y="924238"/>
                  </a:cubicBezTo>
                  <a:lnTo>
                    <a:pt x="1097086" y="924238"/>
                  </a:lnTo>
                  <a:cubicBezTo>
                    <a:pt x="1096404" y="929530"/>
                    <a:pt x="1095807" y="934822"/>
                    <a:pt x="1095209" y="940113"/>
                  </a:cubicBezTo>
                  <a:cubicBezTo>
                    <a:pt x="1087872" y="943100"/>
                    <a:pt x="1080535" y="946173"/>
                    <a:pt x="1073283" y="949160"/>
                  </a:cubicBezTo>
                  <a:cubicBezTo>
                    <a:pt x="1073454" y="948051"/>
                    <a:pt x="1073539" y="947026"/>
                    <a:pt x="1073709" y="945917"/>
                  </a:cubicBezTo>
                  <a:close/>
                  <a:moveTo>
                    <a:pt x="1103058" y="931152"/>
                  </a:moveTo>
                  <a:cubicBezTo>
                    <a:pt x="1103570" y="932603"/>
                    <a:pt x="1104082" y="934054"/>
                    <a:pt x="1104594" y="935505"/>
                  </a:cubicBezTo>
                  <a:cubicBezTo>
                    <a:pt x="1104594" y="935846"/>
                    <a:pt x="1104424" y="936273"/>
                    <a:pt x="1104338" y="936614"/>
                  </a:cubicBezTo>
                  <a:cubicBezTo>
                    <a:pt x="1103485" y="936955"/>
                    <a:pt x="1102717" y="937297"/>
                    <a:pt x="1101864" y="937638"/>
                  </a:cubicBezTo>
                  <a:cubicBezTo>
                    <a:pt x="1102291" y="935505"/>
                    <a:pt x="1102632" y="933371"/>
                    <a:pt x="1103058" y="931152"/>
                  </a:cubicBezTo>
                  <a:close/>
                  <a:moveTo>
                    <a:pt x="1103656" y="939687"/>
                  </a:moveTo>
                  <a:cubicBezTo>
                    <a:pt x="1103315" y="941394"/>
                    <a:pt x="1102888" y="943186"/>
                    <a:pt x="1102547" y="944893"/>
                  </a:cubicBezTo>
                  <a:cubicBezTo>
                    <a:pt x="1101694" y="945917"/>
                    <a:pt x="1100755" y="946941"/>
                    <a:pt x="1099902" y="947965"/>
                  </a:cubicBezTo>
                  <a:cubicBezTo>
                    <a:pt x="1100414" y="945490"/>
                    <a:pt x="1100840" y="943015"/>
                    <a:pt x="1101352" y="940540"/>
                  </a:cubicBezTo>
                  <a:cubicBezTo>
                    <a:pt x="1102120" y="940284"/>
                    <a:pt x="1102888" y="939943"/>
                    <a:pt x="1103656" y="939687"/>
                  </a:cubicBezTo>
                  <a:close/>
                  <a:moveTo>
                    <a:pt x="1106642" y="948477"/>
                  </a:moveTo>
                  <a:cubicBezTo>
                    <a:pt x="1107239" y="947880"/>
                    <a:pt x="1107836" y="947197"/>
                    <a:pt x="1108433" y="946600"/>
                  </a:cubicBezTo>
                  <a:cubicBezTo>
                    <a:pt x="1109202" y="948733"/>
                    <a:pt x="1109969" y="950953"/>
                    <a:pt x="1110737" y="953086"/>
                  </a:cubicBezTo>
                  <a:lnTo>
                    <a:pt x="1104765" y="955476"/>
                  </a:lnTo>
                  <a:cubicBezTo>
                    <a:pt x="1105362" y="953171"/>
                    <a:pt x="1106045" y="950782"/>
                    <a:pt x="1106642" y="948477"/>
                  </a:cubicBezTo>
                  <a:close/>
                  <a:moveTo>
                    <a:pt x="1111164" y="954366"/>
                  </a:moveTo>
                  <a:cubicBezTo>
                    <a:pt x="1112187" y="957268"/>
                    <a:pt x="1113211" y="960170"/>
                    <a:pt x="1114150" y="963072"/>
                  </a:cubicBezTo>
                  <a:cubicBezTo>
                    <a:pt x="1109969" y="967766"/>
                    <a:pt x="1105789" y="972375"/>
                    <a:pt x="1101608" y="977069"/>
                  </a:cubicBezTo>
                  <a:cubicBezTo>
                    <a:pt x="1100670" y="977496"/>
                    <a:pt x="1099731" y="978008"/>
                    <a:pt x="1098707" y="978520"/>
                  </a:cubicBezTo>
                  <a:cubicBezTo>
                    <a:pt x="1100499" y="971266"/>
                    <a:pt x="1102376" y="964096"/>
                    <a:pt x="1104338" y="956842"/>
                  </a:cubicBezTo>
                  <a:lnTo>
                    <a:pt x="1111078" y="954452"/>
                  </a:lnTo>
                  <a:close/>
                  <a:moveTo>
                    <a:pt x="1116112" y="968620"/>
                  </a:moveTo>
                  <a:cubicBezTo>
                    <a:pt x="1116112" y="968620"/>
                    <a:pt x="1116368" y="969388"/>
                    <a:pt x="1116539" y="969815"/>
                  </a:cubicBezTo>
                  <a:cubicBezTo>
                    <a:pt x="1115430" y="970327"/>
                    <a:pt x="1114320" y="970839"/>
                    <a:pt x="1113211" y="971351"/>
                  </a:cubicBezTo>
                  <a:cubicBezTo>
                    <a:pt x="1114150" y="970412"/>
                    <a:pt x="1115088" y="969473"/>
                    <a:pt x="1116112" y="968534"/>
                  </a:cubicBezTo>
                  <a:close/>
                  <a:moveTo>
                    <a:pt x="1174299" y="960000"/>
                  </a:moveTo>
                  <a:lnTo>
                    <a:pt x="1174299" y="960341"/>
                  </a:lnTo>
                  <a:cubicBezTo>
                    <a:pt x="1174299" y="960341"/>
                    <a:pt x="1173786" y="964438"/>
                    <a:pt x="1173786" y="964438"/>
                  </a:cubicBezTo>
                  <a:lnTo>
                    <a:pt x="1175237" y="960512"/>
                  </a:lnTo>
                  <a:lnTo>
                    <a:pt x="1175919" y="958719"/>
                  </a:lnTo>
                  <a:cubicBezTo>
                    <a:pt x="1177114" y="957866"/>
                    <a:pt x="1178223" y="956927"/>
                    <a:pt x="1179417" y="956074"/>
                  </a:cubicBezTo>
                  <a:cubicBezTo>
                    <a:pt x="1180441" y="959231"/>
                    <a:pt x="1181380" y="962389"/>
                    <a:pt x="1182403" y="965547"/>
                  </a:cubicBezTo>
                  <a:lnTo>
                    <a:pt x="1150495" y="978520"/>
                  </a:lnTo>
                  <a:cubicBezTo>
                    <a:pt x="1149727" y="978861"/>
                    <a:pt x="1149045" y="979117"/>
                    <a:pt x="1148276" y="979459"/>
                  </a:cubicBezTo>
                  <a:cubicBezTo>
                    <a:pt x="1156979" y="972972"/>
                    <a:pt x="1165596" y="966486"/>
                    <a:pt x="1174213" y="960000"/>
                  </a:cubicBezTo>
                  <a:close/>
                  <a:moveTo>
                    <a:pt x="1195286" y="965377"/>
                  </a:moveTo>
                  <a:cubicBezTo>
                    <a:pt x="1195286" y="965377"/>
                    <a:pt x="1195457" y="965377"/>
                    <a:pt x="1195543" y="965291"/>
                  </a:cubicBezTo>
                  <a:cubicBezTo>
                    <a:pt x="1195543" y="965291"/>
                    <a:pt x="1195372" y="965377"/>
                    <a:pt x="1195372" y="965462"/>
                  </a:cubicBezTo>
                  <a:lnTo>
                    <a:pt x="1195372" y="965462"/>
                  </a:lnTo>
                  <a:close/>
                  <a:moveTo>
                    <a:pt x="1197334" y="971010"/>
                  </a:moveTo>
                  <a:lnTo>
                    <a:pt x="1197334" y="971436"/>
                  </a:lnTo>
                  <a:cubicBezTo>
                    <a:pt x="1197334" y="971436"/>
                    <a:pt x="1197248" y="971180"/>
                    <a:pt x="1197164" y="971095"/>
                  </a:cubicBezTo>
                  <a:cubicBezTo>
                    <a:pt x="1197164" y="971095"/>
                    <a:pt x="1197164" y="971095"/>
                    <a:pt x="1197334" y="971010"/>
                  </a:cubicBezTo>
                  <a:close/>
                  <a:moveTo>
                    <a:pt x="1187181" y="980825"/>
                  </a:moveTo>
                  <a:cubicBezTo>
                    <a:pt x="1184195" y="982105"/>
                    <a:pt x="1181294" y="983385"/>
                    <a:pt x="1178394" y="984665"/>
                  </a:cubicBezTo>
                  <a:cubicBezTo>
                    <a:pt x="1181124" y="982702"/>
                    <a:pt x="1183854" y="980739"/>
                    <a:pt x="1186584" y="978776"/>
                  </a:cubicBezTo>
                  <a:cubicBezTo>
                    <a:pt x="1186755" y="979459"/>
                    <a:pt x="1187011" y="980142"/>
                    <a:pt x="1187181" y="980825"/>
                  </a:cubicBezTo>
                  <a:close/>
                  <a:moveTo>
                    <a:pt x="1197931" y="970583"/>
                  </a:moveTo>
                  <a:cubicBezTo>
                    <a:pt x="1197931" y="970583"/>
                    <a:pt x="1198102" y="970497"/>
                    <a:pt x="1198102" y="970412"/>
                  </a:cubicBezTo>
                  <a:lnTo>
                    <a:pt x="1197931" y="971010"/>
                  </a:lnTo>
                  <a:lnTo>
                    <a:pt x="1197931" y="970497"/>
                  </a:lnTo>
                  <a:close/>
                  <a:moveTo>
                    <a:pt x="1203733" y="957354"/>
                  </a:moveTo>
                  <a:lnTo>
                    <a:pt x="1204586" y="954964"/>
                  </a:lnTo>
                  <a:cubicBezTo>
                    <a:pt x="1205866" y="951379"/>
                    <a:pt x="1207060" y="947880"/>
                    <a:pt x="1208340" y="944295"/>
                  </a:cubicBezTo>
                  <a:cubicBezTo>
                    <a:pt x="1214397" y="941991"/>
                    <a:pt x="1220455" y="939687"/>
                    <a:pt x="1226513" y="937382"/>
                  </a:cubicBezTo>
                  <a:cubicBezTo>
                    <a:pt x="1226171" y="938833"/>
                    <a:pt x="1225830" y="940369"/>
                    <a:pt x="1225574" y="941820"/>
                  </a:cubicBezTo>
                  <a:cubicBezTo>
                    <a:pt x="1222332" y="944210"/>
                    <a:pt x="1219090" y="946600"/>
                    <a:pt x="1215848" y="948989"/>
                  </a:cubicBezTo>
                  <a:cubicBezTo>
                    <a:pt x="1215848" y="948989"/>
                    <a:pt x="1215848" y="948989"/>
                    <a:pt x="1215848" y="948989"/>
                  </a:cubicBezTo>
                  <a:cubicBezTo>
                    <a:pt x="1215848" y="948989"/>
                    <a:pt x="1215763" y="949075"/>
                    <a:pt x="1215677" y="949160"/>
                  </a:cubicBezTo>
                  <a:cubicBezTo>
                    <a:pt x="1215677" y="949160"/>
                    <a:pt x="1215592" y="949160"/>
                    <a:pt x="1215507" y="949246"/>
                  </a:cubicBezTo>
                  <a:cubicBezTo>
                    <a:pt x="1215507" y="949246"/>
                    <a:pt x="1215507" y="949246"/>
                    <a:pt x="1215507" y="949246"/>
                  </a:cubicBezTo>
                  <a:cubicBezTo>
                    <a:pt x="1212521" y="951635"/>
                    <a:pt x="1209620" y="954025"/>
                    <a:pt x="1206634" y="956330"/>
                  </a:cubicBezTo>
                  <a:cubicBezTo>
                    <a:pt x="1205695" y="956671"/>
                    <a:pt x="1204756" y="957012"/>
                    <a:pt x="1203818" y="957354"/>
                  </a:cubicBezTo>
                  <a:close/>
                  <a:moveTo>
                    <a:pt x="1226086" y="941394"/>
                  </a:moveTo>
                  <a:cubicBezTo>
                    <a:pt x="1226513" y="939943"/>
                    <a:pt x="1226854" y="938492"/>
                    <a:pt x="1227280" y="937126"/>
                  </a:cubicBezTo>
                  <a:cubicBezTo>
                    <a:pt x="1230437" y="935931"/>
                    <a:pt x="1233679" y="934736"/>
                    <a:pt x="1236836" y="933627"/>
                  </a:cubicBezTo>
                  <a:cubicBezTo>
                    <a:pt x="1233253" y="936187"/>
                    <a:pt x="1229669" y="938833"/>
                    <a:pt x="1226086" y="941479"/>
                  </a:cubicBezTo>
                  <a:close/>
                  <a:moveTo>
                    <a:pt x="1257739" y="923897"/>
                  </a:moveTo>
                  <a:cubicBezTo>
                    <a:pt x="1258507" y="923300"/>
                    <a:pt x="1259274" y="922617"/>
                    <a:pt x="1260042" y="922019"/>
                  </a:cubicBezTo>
                  <a:lnTo>
                    <a:pt x="1259786" y="923300"/>
                  </a:lnTo>
                  <a:cubicBezTo>
                    <a:pt x="1259103" y="923470"/>
                    <a:pt x="1258421" y="923726"/>
                    <a:pt x="1257739" y="923897"/>
                  </a:cubicBezTo>
                  <a:close/>
                  <a:moveTo>
                    <a:pt x="1244429" y="927994"/>
                  </a:moveTo>
                  <a:cubicBezTo>
                    <a:pt x="1239566" y="929530"/>
                    <a:pt x="1234617" y="931066"/>
                    <a:pt x="1229755" y="932688"/>
                  </a:cubicBezTo>
                  <a:cubicBezTo>
                    <a:pt x="1229242" y="932859"/>
                    <a:pt x="1228816" y="933029"/>
                    <a:pt x="1228304" y="933200"/>
                  </a:cubicBezTo>
                  <a:cubicBezTo>
                    <a:pt x="1228987" y="930725"/>
                    <a:pt x="1229669" y="928335"/>
                    <a:pt x="1230352" y="925860"/>
                  </a:cubicBezTo>
                  <a:cubicBezTo>
                    <a:pt x="1240761" y="921849"/>
                    <a:pt x="1251169" y="917923"/>
                    <a:pt x="1261578" y="914082"/>
                  </a:cubicBezTo>
                  <a:cubicBezTo>
                    <a:pt x="1261493" y="914680"/>
                    <a:pt x="1261322" y="915362"/>
                    <a:pt x="1261236" y="915960"/>
                  </a:cubicBezTo>
                  <a:cubicBezTo>
                    <a:pt x="1255606" y="919971"/>
                    <a:pt x="1250060" y="923982"/>
                    <a:pt x="1244515" y="927994"/>
                  </a:cubicBezTo>
                  <a:close/>
                  <a:moveTo>
                    <a:pt x="1264308" y="913058"/>
                  </a:moveTo>
                  <a:cubicBezTo>
                    <a:pt x="1264906" y="912802"/>
                    <a:pt x="1265588" y="912631"/>
                    <a:pt x="1266185" y="912375"/>
                  </a:cubicBezTo>
                  <a:cubicBezTo>
                    <a:pt x="1265502" y="912887"/>
                    <a:pt x="1264820" y="913399"/>
                    <a:pt x="1264052" y="913911"/>
                  </a:cubicBezTo>
                  <a:cubicBezTo>
                    <a:pt x="1264052" y="913655"/>
                    <a:pt x="1264223" y="913399"/>
                    <a:pt x="1264223" y="913143"/>
                  </a:cubicBezTo>
                  <a:close/>
                  <a:moveTo>
                    <a:pt x="1265076" y="910071"/>
                  </a:moveTo>
                  <a:cubicBezTo>
                    <a:pt x="1266015" y="906230"/>
                    <a:pt x="1267038" y="902304"/>
                    <a:pt x="1267977" y="898463"/>
                  </a:cubicBezTo>
                  <a:cubicBezTo>
                    <a:pt x="1270622" y="897524"/>
                    <a:pt x="1273181" y="896586"/>
                    <a:pt x="1275826" y="895647"/>
                  </a:cubicBezTo>
                  <a:lnTo>
                    <a:pt x="1302701" y="886173"/>
                  </a:lnTo>
                  <a:lnTo>
                    <a:pt x="1285126" y="898890"/>
                  </a:lnTo>
                  <a:cubicBezTo>
                    <a:pt x="1281115" y="901792"/>
                    <a:pt x="1277106" y="904608"/>
                    <a:pt x="1273096" y="907510"/>
                  </a:cubicBezTo>
                  <a:cubicBezTo>
                    <a:pt x="1270451" y="908364"/>
                    <a:pt x="1267806" y="909217"/>
                    <a:pt x="1265076" y="910156"/>
                  </a:cubicBezTo>
                  <a:close/>
                  <a:moveTo>
                    <a:pt x="1303554" y="885490"/>
                  </a:moveTo>
                  <a:lnTo>
                    <a:pt x="1303469" y="885490"/>
                  </a:lnTo>
                  <a:cubicBezTo>
                    <a:pt x="1303469" y="885490"/>
                    <a:pt x="1275570" y="894281"/>
                    <a:pt x="1275570" y="894281"/>
                  </a:cubicBezTo>
                  <a:cubicBezTo>
                    <a:pt x="1273181" y="895049"/>
                    <a:pt x="1270877" y="895732"/>
                    <a:pt x="1268489" y="896500"/>
                  </a:cubicBezTo>
                  <a:cubicBezTo>
                    <a:pt x="1269854" y="890867"/>
                    <a:pt x="1271219" y="885234"/>
                    <a:pt x="1272584" y="879516"/>
                  </a:cubicBezTo>
                  <a:cubicBezTo>
                    <a:pt x="1274461" y="878918"/>
                    <a:pt x="1276252" y="878236"/>
                    <a:pt x="1278130" y="877638"/>
                  </a:cubicBezTo>
                  <a:cubicBezTo>
                    <a:pt x="1286320" y="874907"/>
                    <a:pt x="1294596" y="872261"/>
                    <a:pt x="1302871" y="869530"/>
                  </a:cubicBezTo>
                  <a:cubicBezTo>
                    <a:pt x="1303042" y="874822"/>
                    <a:pt x="1303298" y="880199"/>
                    <a:pt x="1303554" y="885490"/>
                  </a:cubicBezTo>
                  <a:close/>
                  <a:moveTo>
                    <a:pt x="1241358" y="887453"/>
                  </a:moveTo>
                  <a:cubicBezTo>
                    <a:pt x="1243832" y="879175"/>
                    <a:pt x="1246306" y="870896"/>
                    <a:pt x="1248866" y="862617"/>
                  </a:cubicBezTo>
                  <a:cubicBezTo>
                    <a:pt x="1255008" y="860739"/>
                    <a:pt x="1261152" y="858776"/>
                    <a:pt x="1267294" y="856984"/>
                  </a:cubicBezTo>
                  <a:cubicBezTo>
                    <a:pt x="1269001" y="856472"/>
                    <a:pt x="1270707" y="856045"/>
                    <a:pt x="1272328" y="855533"/>
                  </a:cubicBezTo>
                  <a:cubicBezTo>
                    <a:pt x="1270963" y="863470"/>
                    <a:pt x="1269512" y="871322"/>
                    <a:pt x="1268062" y="879260"/>
                  </a:cubicBezTo>
                  <a:cubicBezTo>
                    <a:pt x="1259103" y="881991"/>
                    <a:pt x="1250231" y="884722"/>
                    <a:pt x="1241272" y="887453"/>
                  </a:cubicBezTo>
                  <a:close/>
                  <a:moveTo>
                    <a:pt x="1267123" y="855618"/>
                  </a:moveTo>
                  <a:cubicBezTo>
                    <a:pt x="1261236" y="857154"/>
                    <a:pt x="1255435" y="858776"/>
                    <a:pt x="1249548" y="860398"/>
                  </a:cubicBezTo>
                  <a:cubicBezTo>
                    <a:pt x="1251681" y="853485"/>
                    <a:pt x="1253814" y="846657"/>
                    <a:pt x="1256032" y="839744"/>
                  </a:cubicBezTo>
                  <a:cubicBezTo>
                    <a:pt x="1259360" y="838719"/>
                    <a:pt x="1262687" y="837610"/>
                    <a:pt x="1266100" y="836586"/>
                  </a:cubicBezTo>
                  <a:cubicBezTo>
                    <a:pt x="1269427" y="835561"/>
                    <a:pt x="1272840" y="834537"/>
                    <a:pt x="1276252" y="833598"/>
                  </a:cubicBezTo>
                  <a:cubicBezTo>
                    <a:pt x="1275058" y="840512"/>
                    <a:pt x="1273864" y="847339"/>
                    <a:pt x="1272669" y="854253"/>
                  </a:cubicBezTo>
                  <a:cubicBezTo>
                    <a:pt x="1270877" y="854765"/>
                    <a:pt x="1269001" y="855192"/>
                    <a:pt x="1267209" y="855618"/>
                  </a:cubicBezTo>
                  <a:close/>
                  <a:moveTo>
                    <a:pt x="1262602" y="819004"/>
                  </a:moveTo>
                  <a:cubicBezTo>
                    <a:pt x="1263455" y="816443"/>
                    <a:pt x="1264223" y="813883"/>
                    <a:pt x="1265076" y="811322"/>
                  </a:cubicBezTo>
                  <a:lnTo>
                    <a:pt x="1265076" y="811322"/>
                  </a:lnTo>
                  <a:cubicBezTo>
                    <a:pt x="1265076" y="811322"/>
                    <a:pt x="1265076" y="811322"/>
                    <a:pt x="1265076" y="811322"/>
                  </a:cubicBezTo>
                  <a:lnTo>
                    <a:pt x="1265076" y="811322"/>
                  </a:lnTo>
                  <a:cubicBezTo>
                    <a:pt x="1265076" y="811322"/>
                    <a:pt x="1265076" y="811322"/>
                    <a:pt x="1265076" y="811322"/>
                  </a:cubicBezTo>
                  <a:cubicBezTo>
                    <a:pt x="1267038" y="804495"/>
                    <a:pt x="1269001" y="797667"/>
                    <a:pt x="1271048" y="790839"/>
                  </a:cubicBezTo>
                  <a:cubicBezTo>
                    <a:pt x="1275826" y="789473"/>
                    <a:pt x="1280604" y="788022"/>
                    <a:pt x="1285467" y="786657"/>
                  </a:cubicBezTo>
                  <a:cubicBezTo>
                    <a:pt x="1283590" y="795789"/>
                    <a:pt x="1281798" y="804921"/>
                    <a:pt x="1279921" y="813968"/>
                  </a:cubicBezTo>
                  <a:lnTo>
                    <a:pt x="1262602" y="819089"/>
                  </a:lnTo>
                  <a:close/>
                  <a:moveTo>
                    <a:pt x="1271304" y="789729"/>
                  </a:moveTo>
                  <a:cubicBezTo>
                    <a:pt x="1273949" y="780768"/>
                    <a:pt x="1276594" y="771721"/>
                    <a:pt x="1279324" y="762759"/>
                  </a:cubicBezTo>
                  <a:cubicBezTo>
                    <a:pt x="1283248" y="761137"/>
                    <a:pt x="1287173" y="759516"/>
                    <a:pt x="1291097" y="757894"/>
                  </a:cubicBezTo>
                  <a:cubicBezTo>
                    <a:pt x="1289221" y="767283"/>
                    <a:pt x="1287429" y="776671"/>
                    <a:pt x="1285467" y="786059"/>
                  </a:cubicBezTo>
                  <a:cubicBezTo>
                    <a:pt x="1280689" y="787254"/>
                    <a:pt x="1275997" y="788449"/>
                    <a:pt x="1271304" y="789644"/>
                  </a:cubicBezTo>
                  <a:close/>
                  <a:moveTo>
                    <a:pt x="1280177" y="759943"/>
                  </a:moveTo>
                  <a:cubicBezTo>
                    <a:pt x="1282310" y="752944"/>
                    <a:pt x="1284443" y="745945"/>
                    <a:pt x="1286576" y="738947"/>
                  </a:cubicBezTo>
                  <a:lnTo>
                    <a:pt x="1295449" y="735277"/>
                  </a:lnTo>
                  <a:cubicBezTo>
                    <a:pt x="1294169" y="742105"/>
                    <a:pt x="1292889" y="748933"/>
                    <a:pt x="1291524" y="755761"/>
                  </a:cubicBezTo>
                  <a:cubicBezTo>
                    <a:pt x="1287770" y="757126"/>
                    <a:pt x="1283931" y="758577"/>
                    <a:pt x="1280177" y="759943"/>
                  </a:cubicBezTo>
                  <a:close/>
                  <a:moveTo>
                    <a:pt x="995474" y="811749"/>
                  </a:moveTo>
                  <a:lnTo>
                    <a:pt x="995474" y="811749"/>
                  </a:lnTo>
                  <a:cubicBezTo>
                    <a:pt x="995474" y="811749"/>
                    <a:pt x="995559" y="811664"/>
                    <a:pt x="995559" y="811664"/>
                  </a:cubicBezTo>
                  <a:lnTo>
                    <a:pt x="995644" y="811664"/>
                  </a:lnTo>
                  <a:cubicBezTo>
                    <a:pt x="995644" y="811664"/>
                    <a:pt x="995644" y="811578"/>
                    <a:pt x="995644" y="811578"/>
                  </a:cubicBezTo>
                  <a:cubicBezTo>
                    <a:pt x="1009978" y="798350"/>
                    <a:pt x="1024396" y="785120"/>
                    <a:pt x="1038729" y="771977"/>
                  </a:cubicBezTo>
                  <a:lnTo>
                    <a:pt x="1044190" y="767112"/>
                  </a:lnTo>
                  <a:cubicBezTo>
                    <a:pt x="1047176" y="775220"/>
                    <a:pt x="1050076" y="783328"/>
                    <a:pt x="1053063" y="791436"/>
                  </a:cubicBezTo>
                  <a:lnTo>
                    <a:pt x="1048029" y="795533"/>
                  </a:lnTo>
                  <a:cubicBezTo>
                    <a:pt x="1034037" y="807055"/>
                    <a:pt x="1019960" y="818577"/>
                    <a:pt x="1006394" y="830526"/>
                  </a:cubicBezTo>
                  <a:lnTo>
                    <a:pt x="1006394" y="830526"/>
                  </a:lnTo>
                  <a:cubicBezTo>
                    <a:pt x="1006394" y="830526"/>
                    <a:pt x="1006394" y="830526"/>
                    <a:pt x="1006394" y="830526"/>
                  </a:cubicBezTo>
                  <a:lnTo>
                    <a:pt x="1006394" y="830526"/>
                  </a:lnTo>
                  <a:cubicBezTo>
                    <a:pt x="1006394" y="830526"/>
                    <a:pt x="1006394" y="830526"/>
                    <a:pt x="1006394" y="830526"/>
                  </a:cubicBezTo>
                  <a:cubicBezTo>
                    <a:pt x="993511" y="843328"/>
                    <a:pt x="981140" y="856557"/>
                    <a:pt x="968684" y="869786"/>
                  </a:cubicBezTo>
                  <a:lnTo>
                    <a:pt x="965015" y="873712"/>
                  </a:lnTo>
                  <a:lnTo>
                    <a:pt x="965783" y="866628"/>
                  </a:lnTo>
                  <a:cubicBezTo>
                    <a:pt x="967063" y="855277"/>
                    <a:pt x="968428" y="843926"/>
                    <a:pt x="969622" y="832574"/>
                  </a:cubicBezTo>
                  <a:cubicBezTo>
                    <a:pt x="978239" y="825661"/>
                    <a:pt x="986856" y="818662"/>
                    <a:pt x="995474" y="811749"/>
                  </a:cubicBezTo>
                  <a:close/>
                  <a:moveTo>
                    <a:pt x="1032672" y="899402"/>
                  </a:moveTo>
                  <a:lnTo>
                    <a:pt x="1047943" y="894025"/>
                  </a:lnTo>
                  <a:cubicBezTo>
                    <a:pt x="1042739" y="900512"/>
                    <a:pt x="1037535" y="907169"/>
                    <a:pt x="1032501" y="913741"/>
                  </a:cubicBezTo>
                  <a:cubicBezTo>
                    <a:pt x="1032501" y="908961"/>
                    <a:pt x="1032586" y="904182"/>
                    <a:pt x="1032672" y="899402"/>
                  </a:cubicBezTo>
                  <a:close/>
                  <a:moveTo>
                    <a:pt x="1059120" y="890867"/>
                  </a:moveTo>
                  <a:cubicBezTo>
                    <a:pt x="1058182" y="896244"/>
                    <a:pt x="1057243" y="901621"/>
                    <a:pt x="1056305" y="906998"/>
                  </a:cubicBezTo>
                  <a:cubicBezTo>
                    <a:pt x="1051868" y="908876"/>
                    <a:pt x="1047431" y="910668"/>
                    <a:pt x="1042995" y="912631"/>
                  </a:cubicBezTo>
                  <a:lnTo>
                    <a:pt x="1038729" y="914423"/>
                  </a:lnTo>
                  <a:lnTo>
                    <a:pt x="1039156" y="915618"/>
                  </a:lnTo>
                  <a:lnTo>
                    <a:pt x="1055793" y="910583"/>
                  </a:lnTo>
                  <a:cubicBezTo>
                    <a:pt x="1054342" y="916216"/>
                    <a:pt x="1052892" y="921934"/>
                    <a:pt x="1051442" y="927567"/>
                  </a:cubicBezTo>
                  <a:cubicBezTo>
                    <a:pt x="1050076" y="929189"/>
                    <a:pt x="1048626" y="930725"/>
                    <a:pt x="1047261" y="932346"/>
                  </a:cubicBezTo>
                  <a:lnTo>
                    <a:pt x="1034975" y="938321"/>
                  </a:lnTo>
                  <a:lnTo>
                    <a:pt x="1035231" y="938918"/>
                  </a:lnTo>
                  <a:cubicBezTo>
                    <a:pt x="1038473" y="937638"/>
                    <a:pt x="1041715" y="936273"/>
                    <a:pt x="1044872" y="934992"/>
                  </a:cubicBezTo>
                  <a:cubicBezTo>
                    <a:pt x="1040436" y="940028"/>
                    <a:pt x="1036085" y="945064"/>
                    <a:pt x="1031733" y="950099"/>
                  </a:cubicBezTo>
                  <a:cubicBezTo>
                    <a:pt x="1031733" y="949502"/>
                    <a:pt x="1031819" y="948904"/>
                    <a:pt x="1031904" y="948307"/>
                  </a:cubicBezTo>
                  <a:lnTo>
                    <a:pt x="1031904" y="948307"/>
                  </a:lnTo>
                  <a:cubicBezTo>
                    <a:pt x="1031904" y="948307"/>
                    <a:pt x="1031904" y="948136"/>
                    <a:pt x="1031904" y="948136"/>
                  </a:cubicBezTo>
                  <a:lnTo>
                    <a:pt x="1031904" y="947965"/>
                  </a:lnTo>
                  <a:cubicBezTo>
                    <a:pt x="1031904" y="947965"/>
                    <a:pt x="1031904" y="947965"/>
                    <a:pt x="1031904" y="947965"/>
                  </a:cubicBezTo>
                  <a:cubicBezTo>
                    <a:pt x="1032160" y="938918"/>
                    <a:pt x="1032331" y="929872"/>
                    <a:pt x="1032501" y="920825"/>
                  </a:cubicBezTo>
                  <a:cubicBezTo>
                    <a:pt x="1041374" y="910839"/>
                    <a:pt x="1050247" y="900853"/>
                    <a:pt x="1059205" y="890953"/>
                  </a:cubicBezTo>
                  <a:close/>
                  <a:moveTo>
                    <a:pt x="1049138" y="936699"/>
                  </a:moveTo>
                  <a:cubicBezTo>
                    <a:pt x="1048882" y="937723"/>
                    <a:pt x="1048626" y="938833"/>
                    <a:pt x="1048370" y="939857"/>
                  </a:cubicBezTo>
                  <a:cubicBezTo>
                    <a:pt x="1048370" y="939857"/>
                    <a:pt x="1048370" y="939857"/>
                    <a:pt x="1048370" y="939857"/>
                  </a:cubicBezTo>
                  <a:cubicBezTo>
                    <a:pt x="1048370" y="939857"/>
                    <a:pt x="1048370" y="939857"/>
                    <a:pt x="1048370" y="939857"/>
                  </a:cubicBezTo>
                  <a:cubicBezTo>
                    <a:pt x="1048370" y="939857"/>
                    <a:pt x="1048370" y="939857"/>
                    <a:pt x="1048370" y="939857"/>
                  </a:cubicBezTo>
                  <a:cubicBezTo>
                    <a:pt x="1048370" y="939857"/>
                    <a:pt x="1048370" y="939857"/>
                    <a:pt x="1048370" y="939857"/>
                  </a:cubicBezTo>
                  <a:cubicBezTo>
                    <a:pt x="1047090" y="946941"/>
                    <a:pt x="1045896" y="954110"/>
                    <a:pt x="1044702" y="961280"/>
                  </a:cubicBezTo>
                  <a:lnTo>
                    <a:pt x="1038729" y="963840"/>
                  </a:lnTo>
                  <a:lnTo>
                    <a:pt x="1038729" y="963840"/>
                  </a:lnTo>
                  <a:cubicBezTo>
                    <a:pt x="1038729" y="963840"/>
                    <a:pt x="1038729" y="963840"/>
                    <a:pt x="1038729" y="963840"/>
                  </a:cubicBezTo>
                  <a:lnTo>
                    <a:pt x="1038900" y="964267"/>
                  </a:lnTo>
                  <a:lnTo>
                    <a:pt x="1038900" y="964267"/>
                  </a:lnTo>
                  <a:cubicBezTo>
                    <a:pt x="1038900" y="964267"/>
                    <a:pt x="1038900" y="964267"/>
                    <a:pt x="1038900" y="964267"/>
                  </a:cubicBezTo>
                  <a:lnTo>
                    <a:pt x="1038900" y="964267"/>
                  </a:lnTo>
                  <a:cubicBezTo>
                    <a:pt x="1038900" y="964267"/>
                    <a:pt x="1044531" y="962304"/>
                    <a:pt x="1044531" y="962304"/>
                  </a:cubicBezTo>
                  <a:cubicBezTo>
                    <a:pt x="1044019" y="965206"/>
                    <a:pt x="1043593" y="968193"/>
                    <a:pt x="1043081" y="971095"/>
                  </a:cubicBezTo>
                  <a:cubicBezTo>
                    <a:pt x="1038900" y="976130"/>
                    <a:pt x="1034805" y="981251"/>
                    <a:pt x="1030624" y="986372"/>
                  </a:cubicBezTo>
                  <a:lnTo>
                    <a:pt x="1028150" y="989359"/>
                  </a:lnTo>
                  <a:cubicBezTo>
                    <a:pt x="1029259" y="977667"/>
                    <a:pt x="1030283" y="965889"/>
                    <a:pt x="1031221" y="954110"/>
                  </a:cubicBezTo>
                  <a:cubicBezTo>
                    <a:pt x="1037108" y="948307"/>
                    <a:pt x="1042995" y="942503"/>
                    <a:pt x="1048968" y="936699"/>
                  </a:cubicBezTo>
                  <a:close/>
                  <a:moveTo>
                    <a:pt x="1073112" y="951038"/>
                  </a:moveTo>
                  <a:cubicBezTo>
                    <a:pt x="1080364" y="948307"/>
                    <a:pt x="1087701" y="945490"/>
                    <a:pt x="1095039" y="942844"/>
                  </a:cubicBezTo>
                  <a:cubicBezTo>
                    <a:pt x="1094612" y="947026"/>
                    <a:pt x="1094100" y="951123"/>
                    <a:pt x="1093674" y="955305"/>
                  </a:cubicBezTo>
                  <a:cubicBezTo>
                    <a:pt x="1091711" y="957695"/>
                    <a:pt x="1089664" y="960000"/>
                    <a:pt x="1087701" y="962389"/>
                  </a:cubicBezTo>
                  <a:lnTo>
                    <a:pt x="1082412" y="964523"/>
                  </a:lnTo>
                  <a:cubicBezTo>
                    <a:pt x="1082412" y="964523"/>
                    <a:pt x="1082412" y="964779"/>
                    <a:pt x="1082412" y="964694"/>
                  </a:cubicBezTo>
                  <a:lnTo>
                    <a:pt x="1087104" y="962987"/>
                  </a:lnTo>
                  <a:cubicBezTo>
                    <a:pt x="1081046" y="970156"/>
                    <a:pt x="1074989" y="977411"/>
                    <a:pt x="1069017" y="984580"/>
                  </a:cubicBezTo>
                  <a:cubicBezTo>
                    <a:pt x="1070382" y="973399"/>
                    <a:pt x="1071747" y="962218"/>
                    <a:pt x="1073112" y="951038"/>
                  </a:cubicBezTo>
                  <a:close/>
                  <a:moveTo>
                    <a:pt x="1099816" y="958378"/>
                  </a:moveTo>
                  <a:cubicBezTo>
                    <a:pt x="1098452" y="965547"/>
                    <a:pt x="1097172" y="972631"/>
                    <a:pt x="1095892" y="979800"/>
                  </a:cubicBezTo>
                  <a:cubicBezTo>
                    <a:pt x="1095039" y="980227"/>
                    <a:pt x="1094186" y="980654"/>
                    <a:pt x="1093418" y="980995"/>
                  </a:cubicBezTo>
                  <a:cubicBezTo>
                    <a:pt x="1094868" y="973740"/>
                    <a:pt x="1096319" y="966401"/>
                    <a:pt x="1097683" y="959146"/>
                  </a:cubicBezTo>
                  <a:lnTo>
                    <a:pt x="1099816" y="958378"/>
                  </a:lnTo>
                  <a:close/>
                  <a:moveTo>
                    <a:pt x="1096404" y="987396"/>
                  </a:moveTo>
                  <a:cubicBezTo>
                    <a:pt x="1100840" y="983129"/>
                    <a:pt x="1105277" y="978947"/>
                    <a:pt x="1109628" y="974679"/>
                  </a:cubicBezTo>
                  <a:cubicBezTo>
                    <a:pt x="1112102" y="973570"/>
                    <a:pt x="1114577" y="972546"/>
                    <a:pt x="1116965" y="971436"/>
                  </a:cubicBezTo>
                  <a:cubicBezTo>
                    <a:pt x="1117648" y="973399"/>
                    <a:pt x="1118330" y="975362"/>
                    <a:pt x="1119013" y="977411"/>
                  </a:cubicBezTo>
                  <a:cubicBezTo>
                    <a:pt x="1113467" y="980056"/>
                    <a:pt x="1107922" y="982617"/>
                    <a:pt x="1102461" y="985348"/>
                  </a:cubicBezTo>
                  <a:cubicBezTo>
                    <a:pt x="1100328" y="986372"/>
                    <a:pt x="1098195" y="987482"/>
                    <a:pt x="1096062" y="988506"/>
                  </a:cubicBezTo>
                  <a:cubicBezTo>
                    <a:pt x="1096148" y="988164"/>
                    <a:pt x="1096233" y="987738"/>
                    <a:pt x="1096319" y="987396"/>
                  </a:cubicBezTo>
                  <a:close/>
                  <a:moveTo>
                    <a:pt x="1103229" y="986543"/>
                  </a:moveTo>
                  <a:cubicBezTo>
                    <a:pt x="1107836" y="984494"/>
                    <a:pt x="1112529" y="982531"/>
                    <a:pt x="1117136" y="980569"/>
                  </a:cubicBezTo>
                  <a:cubicBezTo>
                    <a:pt x="1116027" y="982019"/>
                    <a:pt x="1115003" y="983385"/>
                    <a:pt x="1113894" y="984836"/>
                  </a:cubicBezTo>
                  <a:cubicBezTo>
                    <a:pt x="1109798" y="990213"/>
                    <a:pt x="1105789" y="995675"/>
                    <a:pt x="1101864" y="1001138"/>
                  </a:cubicBezTo>
                  <a:cubicBezTo>
                    <a:pt x="1100755" y="1001735"/>
                    <a:pt x="1099646" y="1002418"/>
                    <a:pt x="1098537" y="1003015"/>
                  </a:cubicBezTo>
                  <a:cubicBezTo>
                    <a:pt x="1096660" y="1004125"/>
                    <a:pt x="1094783" y="1005234"/>
                    <a:pt x="1092906" y="1006429"/>
                  </a:cubicBezTo>
                  <a:cubicBezTo>
                    <a:pt x="1092565" y="1006685"/>
                    <a:pt x="1092223" y="1006856"/>
                    <a:pt x="1091797" y="1007112"/>
                  </a:cubicBezTo>
                  <a:cubicBezTo>
                    <a:pt x="1093076" y="1001394"/>
                    <a:pt x="1094441" y="995675"/>
                    <a:pt x="1095807" y="989957"/>
                  </a:cubicBezTo>
                  <a:cubicBezTo>
                    <a:pt x="1098281" y="988847"/>
                    <a:pt x="1100755" y="987738"/>
                    <a:pt x="1103229" y="986628"/>
                  </a:cubicBezTo>
                  <a:close/>
                  <a:moveTo>
                    <a:pt x="1115430" y="986202"/>
                  </a:moveTo>
                  <a:cubicBezTo>
                    <a:pt x="1117051" y="984409"/>
                    <a:pt x="1118672" y="982617"/>
                    <a:pt x="1120293" y="980825"/>
                  </a:cubicBezTo>
                  <a:cubicBezTo>
                    <a:pt x="1120634" y="981849"/>
                    <a:pt x="1121060" y="982958"/>
                    <a:pt x="1121402" y="983982"/>
                  </a:cubicBezTo>
                  <a:lnTo>
                    <a:pt x="1119610" y="992005"/>
                  </a:lnTo>
                  <a:cubicBezTo>
                    <a:pt x="1116453" y="993541"/>
                    <a:pt x="1113297" y="995078"/>
                    <a:pt x="1110140" y="996699"/>
                  </a:cubicBezTo>
                  <a:cubicBezTo>
                    <a:pt x="1107836" y="997894"/>
                    <a:pt x="1105618" y="999089"/>
                    <a:pt x="1103315" y="1000284"/>
                  </a:cubicBezTo>
                  <a:cubicBezTo>
                    <a:pt x="1107324" y="995590"/>
                    <a:pt x="1111334" y="990810"/>
                    <a:pt x="1115430" y="986116"/>
                  </a:cubicBezTo>
                  <a:close/>
                  <a:moveTo>
                    <a:pt x="1121999" y="985860"/>
                  </a:moveTo>
                  <a:cubicBezTo>
                    <a:pt x="1122511" y="987311"/>
                    <a:pt x="1123023" y="988676"/>
                    <a:pt x="1123449" y="990128"/>
                  </a:cubicBezTo>
                  <a:cubicBezTo>
                    <a:pt x="1122426" y="990640"/>
                    <a:pt x="1121316" y="991066"/>
                    <a:pt x="1120293" y="991578"/>
                  </a:cubicBezTo>
                  <a:lnTo>
                    <a:pt x="1121914" y="985860"/>
                  </a:lnTo>
                  <a:close/>
                  <a:moveTo>
                    <a:pt x="1139318" y="986031"/>
                  </a:moveTo>
                  <a:cubicBezTo>
                    <a:pt x="1143413" y="984494"/>
                    <a:pt x="1147594" y="982958"/>
                    <a:pt x="1151689" y="981422"/>
                  </a:cubicBezTo>
                  <a:lnTo>
                    <a:pt x="1183598" y="969729"/>
                  </a:lnTo>
                  <a:lnTo>
                    <a:pt x="1184878" y="973826"/>
                  </a:lnTo>
                  <a:cubicBezTo>
                    <a:pt x="1177796" y="979630"/>
                    <a:pt x="1170630" y="985433"/>
                    <a:pt x="1163549" y="991237"/>
                  </a:cubicBezTo>
                  <a:cubicBezTo>
                    <a:pt x="1156211" y="994566"/>
                    <a:pt x="1148874" y="997894"/>
                    <a:pt x="1141537" y="1001308"/>
                  </a:cubicBezTo>
                  <a:cubicBezTo>
                    <a:pt x="1139916" y="996870"/>
                    <a:pt x="1138380" y="992432"/>
                    <a:pt x="1136759" y="987908"/>
                  </a:cubicBezTo>
                  <a:cubicBezTo>
                    <a:pt x="1137612" y="987311"/>
                    <a:pt x="1138465" y="986628"/>
                    <a:pt x="1139318" y="986031"/>
                  </a:cubicBezTo>
                  <a:close/>
                  <a:moveTo>
                    <a:pt x="1156041" y="997382"/>
                  </a:moveTo>
                  <a:cubicBezTo>
                    <a:pt x="1153652" y="999345"/>
                    <a:pt x="1151348" y="1001223"/>
                    <a:pt x="1148959" y="1003186"/>
                  </a:cubicBezTo>
                  <a:lnTo>
                    <a:pt x="1143670" y="1007453"/>
                  </a:lnTo>
                  <a:cubicBezTo>
                    <a:pt x="1143158" y="1006002"/>
                    <a:pt x="1142646" y="1004466"/>
                    <a:pt x="1142048" y="1003015"/>
                  </a:cubicBezTo>
                  <a:cubicBezTo>
                    <a:pt x="1146655" y="1001138"/>
                    <a:pt x="1151348" y="999260"/>
                    <a:pt x="1155955" y="997382"/>
                  </a:cubicBezTo>
                  <a:close/>
                  <a:moveTo>
                    <a:pt x="1200064" y="980142"/>
                  </a:moveTo>
                  <a:cubicBezTo>
                    <a:pt x="1201941" y="979374"/>
                    <a:pt x="1203903" y="978691"/>
                    <a:pt x="1205780" y="977923"/>
                  </a:cubicBezTo>
                  <a:lnTo>
                    <a:pt x="1205780" y="977923"/>
                  </a:lnTo>
                  <a:cubicBezTo>
                    <a:pt x="1205780" y="977923"/>
                    <a:pt x="1205780" y="977923"/>
                    <a:pt x="1205780" y="977923"/>
                  </a:cubicBezTo>
                  <a:lnTo>
                    <a:pt x="1205780" y="977923"/>
                  </a:lnTo>
                  <a:cubicBezTo>
                    <a:pt x="1205780" y="977923"/>
                    <a:pt x="1205780" y="977923"/>
                    <a:pt x="1205780" y="977923"/>
                  </a:cubicBezTo>
                  <a:cubicBezTo>
                    <a:pt x="1212521" y="975106"/>
                    <a:pt x="1219175" y="972375"/>
                    <a:pt x="1225915" y="969558"/>
                  </a:cubicBezTo>
                  <a:cubicBezTo>
                    <a:pt x="1218237" y="976045"/>
                    <a:pt x="1210558" y="982531"/>
                    <a:pt x="1202880" y="989018"/>
                  </a:cubicBezTo>
                  <a:cubicBezTo>
                    <a:pt x="1201856" y="986116"/>
                    <a:pt x="1200918" y="983129"/>
                    <a:pt x="1199894" y="980227"/>
                  </a:cubicBezTo>
                  <a:close/>
                  <a:moveTo>
                    <a:pt x="1204330" y="973484"/>
                  </a:moveTo>
                  <a:lnTo>
                    <a:pt x="1204330" y="973484"/>
                  </a:lnTo>
                  <a:cubicBezTo>
                    <a:pt x="1204330" y="973484"/>
                    <a:pt x="1204160" y="973484"/>
                    <a:pt x="1204160" y="973484"/>
                  </a:cubicBezTo>
                  <a:lnTo>
                    <a:pt x="1203989" y="973484"/>
                  </a:lnTo>
                  <a:cubicBezTo>
                    <a:pt x="1203989" y="973484"/>
                    <a:pt x="1203989" y="973484"/>
                    <a:pt x="1203989" y="973484"/>
                  </a:cubicBezTo>
                  <a:cubicBezTo>
                    <a:pt x="1202197" y="974253"/>
                    <a:pt x="1200491" y="975021"/>
                    <a:pt x="1198699" y="975789"/>
                  </a:cubicBezTo>
                  <a:cubicBezTo>
                    <a:pt x="1198443" y="975106"/>
                    <a:pt x="1198273" y="974423"/>
                    <a:pt x="1198017" y="973740"/>
                  </a:cubicBezTo>
                  <a:lnTo>
                    <a:pt x="1198017" y="973740"/>
                  </a:lnTo>
                  <a:cubicBezTo>
                    <a:pt x="1198017" y="973740"/>
                    <a:pt x="1199552" y="969302"/>
                    <a:pt x="1199552" y="969302"/>
                  </a:cubicBezTo>
                  <a:cubicBezTo>
                    <a:pt x="1205525" y="964950"/>
                    <a:pt x="1211497" y="960597"/>
                    <a:pt x="1217384" y="956244"/>
                  </a:cubicBezTo>
                  <a:cubicBezTo>
                    <a:pt x="1228646" y="951635"/>
                    <a:pt x="1239993" y="947026"/>
                    <a:pt x="1251254" y="942418"/>
                  </a:cubicBezTo>
                  <a:lnTo>
                    <a:pt x="1253729" y="947197"/>
                  </a:lnTo>
                  <a:cubicBezTo>
                    <a:pt x="1250572" y="949587"/>
                    <a:pt x="1247415" y="951891"/>
                    <a:pt x="1244258" y="954281"/>
                  </a:cubicBezTo>
                  <a:cubicBezTo>
                    <a:pt x="1244258" y="954281"/>
                    <a:pt x="1244258" y="954281"/>
                    <a:pt x="1244258" y="954281"/>
                  </a:cubicBezTo>
                  <a:cubicBezTo>
                    <a:pt x="1244258" y="954281"/>
                    <a:pt x="1244173" y="954281"/>
                    <a:pt x="1244088" y="954366"/>
                  </a:cubicBezTo>
                  <a:cubicBezTo>
                    <a:pt x="1244088" y="954366"/>
                    <a:pt x="1244003" y="954366"/>
                    <a:pt x="1243917" y="954452"/>
                  </a:cubicBezTo>
                  <a:cubicBezTo>
                    <a:pt x="1243917" y="954452"/>
                    <a:pt x="1243917" y="954452"/>
                    <a:pt x="1243917" y="954452"/>
                  </a:cubicBezTo>
                  <a:cubicBezTo>
                    <a:pt x="1240931" y="956927"/>
                    <a:pt x="1237860" y="959487"/>
                    <a:pt x="1234874" y="961962"/>
                  </a:cubicBezTo>
                  <a:cubicBezTo>
                    <a:pt x="1224636" y="965633"/>
                    <a:pt x="1214483" y="969473"/>
                    <a:pt x="1204330" y="973314"/>
                  </a:cubicBezTo>
                  <a:close/>
                  <a:moveTo>
                    <a:pt x="1255947" y="945661"/>
                  </a:moveTo>
                  <a:lnTo>
                    <a:pt x="1257398" y="939943"/>
                  </a:lnTo>
                  <a:cubicBezTo>
                    <a:pt x="1262175" y="937979"/>
                    <a:pt x="1266868" y="936017"/>
                    <a:pt x="1271645" y="934054"/>
                  </a:cubicBezTo>
                  <a:cubicBezTo>
                    <a:pt x="1266356" y="937894"/>
                    <a:pt x="1261152" y="941735"/>
                    <a:pt x="1255947" y="945576"/>
                  </a:cubicBezTo>
                  <a:close/>
                  <a:moveTo>
                    <a:pt x="1274717" y="931408"/>
                  </a:moveTo>
                  <a:cubicBezTo>
                    <a:pt x="1269171" y="933456"/>
                    <a:pt x="1263626" y="935419"/>
                    <a:pt x="1258080" y="937467"/>
                  </a:cubicBezTo>
                  <a:lnTo>
                    <a:pt x="1261322" y="924751"/>
                  </a:lnTo>
                  <a:cubicBezTo>
                    <a:pt x="1265417" y="923300"/>
                    <a:pt x="1269512" y="921849"/>
                    <a:pt x="1273608" y="920483"/>
                  </a:cubicBezTo>
                  <a:cubicBezTo>
                    <a:pt x="1283590" y="917154"/>
                    <a:pt x="1293572" y="913997"/>
                    <a:pt x="1303639" y="910839"/>
                  </a:cubicBezTo>
                  <a:lnTo>
                    <a:pt x="1303298" y="911095"/>
                  </a:lnTo>
                  <a:cubicBezTo>
                    <a:pt x="1294255" y="917667"/>
                    <a:pt x="1285126" y="924238"/>
                    <a:pt x="1276082" y="930896"/>
                  </a:cubicBezTo>
                  <a:lnTo>
                    <a:pt x="1274717" y="931408"/>
                  </a:lnTo>
                  <a:close/>
                  <a:moveTo>
                    <a:pt x="1296984" y="900000"/>
                  </a:moveTo>
                  <a:cubicBezTo>
                    <a:pt x="1291524" y="901621"/>
                    <a:pt x="1286064" y="903413"/>
                    <a:pt x="1280604" y="905121"/>
                  </a:cubicBezTo>
                  <a:cubicBezTo>
                    <a:pt x="1282481" y="903584"/>
                    <a:pt x="1284272" y="902133"/>
                    <a:pt x="1286149" y="900597"/>
                  </a:cubicBezTo>
                  <a:lnTo>
                    <a:pt x="1303554" y="886429"/>
                  </a:lnTo>
                  <a:cubicBezTo>
                    <a:pt x="1303725" y="890270"/>
                    <a:pt x="1303980" y="894110"/>
                    <a:pt x="1304151" y="897951"/>
                  </a:cubicBezTo>
                  <a:cubicBezTo>
                    <a:pt x="1301762" y="898634"/>
                    <a:pt x="1299373" y="899402"/>
                    <a:pt x="1296984" y="900085"/>
                  </a:cubicBezTo>
                  <a:close/>
                  <a:moveTo>
                    <a:pt x="1277873" y="876187"/>
                  </a:moveTo>
                  <a:cubicBezTo>
                    <a:pt x="1277106" y="876443"/>
                    <a:pt x="1276252" y="876699"/>
                    <a:pt x="1275485" y="876955"/>
                  </a:cubicBezTo>
                  <a:lnTo>
                    <a:pt x="1293230" y="862105"/>
                  </a:lnTo>
                  <a:cubicBezTo>
                    <a:pt x="1293230" y="862105"/>
                    <a:pt x="1293230" y="861763"/>
                    <a:pt x="1293060" y="861849"/>
                  </a:cubicBezTo>
                  <a:lnTo>
                    <a:pt x="1273266" y="876699"/>
                  </a:lnTo>
                  <a:cubicBezTo>
                    <a:pt x="1275058" y="869018"/>
                    <a:pt x="1276850" y="861337"/>
                    <a:pt x="1278556" y="853655"/>
                  </a:cubicBezTo>
                  <a:cubicBezTo>
                    <a:pt x="1286405" y="851351"/>
                    <a:pt x="1294340" y="849132"/>
                    <a:pt x="1302275" y="846998"/>
                  </a:cubicBezTo>
                  <a:cubicBezTo>
                    <a:pt x="1302445" y="854338"/>
                    <a:pt x="1302616" y="861593"/>
                    <a:pt x="1302871" y="868847"/>
                  </a:cubicBezTo>
                  <a:cubicBezTo>
                    <a:pt x="1294596" y="871237"/>
                    <a:pt x="1286235" y="873712"/>
                    <a:pt x="1277959" y="876187"/>
                  </a:cubicBezTo>
                  <a:close/>
                  <a:moveTo>
                    <a:pt x="1278727" y="852546"/>
                  </a:moveTo>
                  <a:cubicBezTo>
                    <a:pt x="1280348" y="845462"/>
                    <a:pt x="1281798" y="838463"/>
                    <a:pt x="1283334" y="831379"/>
                  </a:cubicBezTo>
                  <a:cubicBezTo>
                    <a:pt x="1289562" y="829587"/>
                    <a:pt x="1295790" y="827795"/>
                    <a:pt x="1302018" y="826002"/>
                  </a:cubicBezTo>
                  <a:cubicBezTo>
                    <a:pt x="1302018" y="832916"/>
                    <a:pt x="1302018" y="839829"/>
                    <a:pt x="1302189" y="846657"/>
                  </a:cubicBezTo>
                  <a:cubicBezTo>
                    <a:pt x="1294340" y="848534"/>
                    <a:pt x="1286576" y="850497"/>
                    <a:pt x="1278727" y="852546"/>
                  </a:cubicBezTo>
                  <a:close/>
                  <a:moveTo>
                    <a:pt x="1304066" y="751066"/>
                  </a:moveTo>
                  <a:cubicBezTo>
                    <a:pt x="1301250" y="752091"/>
                    <a:pt x="1298435" y="753115"/>
                    <a:pt x="1295705" y="754139"/>
                  </a:cubicBezTo>
                  <a:cubicBezTo>
                    <a:pt x="1296643" y="747396"/>
                    <a:pt x="1297496" y="740654"/>
                    <a:pt x="1298435" y="733997"/>
                  </a:cubicBezTo>
                  <a:lnTo>
                    <a:pt x="1299373" y="733570"/>
                  </a:lnTo>
                  <a:cubicBezTo>
                    <a:pt x="1299373" y="733570"/>
                    <a:pt x="1299373" y="733314"/>
                    <a:pt x="1299373" y="733399"/>
                  </a:cubicBezTo>
                  <a:lnTo>
                    <a:pt x="1298521" y="733741"/>
                  </a:lnTo>
                  <a:cubicBezTo>
                    <a:pt x="1298947" y="730497"/>
                    <a:pt x="1299373" y="727169"/>
                    <a:pt x="1299800" y="723926"/>
                  </a:cubicBezTo>
                  <a:cubicBezTo>
                    <a:pt x="1300226" y="720597"/>
                    <a:pt x="1300568" y="717354"/>
                    <a:pt x="1300995" y="714025"/>
                  </a:cubicBezTo>
                  <a:lnTo>
                    <a:pt x="1309867" y="710526"/>
                  </a:lnTo>
                  <a:cubicBezTo>
                    <a:pt x="1309867" y="710526"/>
                    <a:pt x="1309867" y="710270"/>
                    <a:pt x="1309867" y="710355"/>
                  </a:cubicBezTo>
                  <a:lnTo>
                    <a:pt x="1301165" y="713428"/>
                  </a:lnTo>
                  <a:cubicBezTo>
                    <a:pt x="1302104" y="705746"/>
                    <a:pt x="1303127" y="698151"/>
                    <a:pt x="1303980" y="690469"/>
                  </a:cubicBezTo>
                  <a:cubicBezTo>
                    <a:pt x="1307137" y="688847"/>
                    <a:pt x="1310294" y="687311"/>
                    <a:pt x="1313366" y="685689"/>
                  </a:cubicBezTo>
                  <a:lnTo>
                    <a:pt x="1324371" y="680142"/>
                  </a:lnTo>
                  <a:cubicBezTo>
                    <a:pt x="1316096" y="702589"/>
                    <a:pt x="1309953" y="725974"/>
                    <a:pt x="1306284" y="750128"/>
                  </a:cubicBezTo>
                  <a:cubicBezTo>
                    <a:pt x="1306284" y="750213"/>
                    <a:pt x="1306284" y="750298"/>
                    <a:pt x="1306284" y="750384"/>
                  </a:cubicBezTo>
                  <a:lnTo>
                    <a:pt x="1304237" y="751152"/>
                  </a:lnTo>
                  <a:close/>
                  <a:moveTo>
                    <a:pt x="803766" y="511067"/>
                  </a:moveTo>
                  <a:cubicBezTo>
                    <a:pt x="799244" y="497582"/>
                    <a:pt x="794551" y="484267"/>
                    <a:pt x="789688" y="470868"/>
                  </a:cubicBezTo>
                  <a:cubicBezTo>
                    <a:pt x="787726" y="465576"/>
                    <a:pt x="785337" y="460455"/>
                    <a:pt x="782692" y="454139"/>
                  </a:cubicBezTo>
                  <a:cubicBezTo>
                    <a:pt x="805984" y="447141"/>
                    <a:pt x="829190" y="440142"/>
                    <a:pt x="852482" y="433143"/>
                  </a:cubicBezTo>
                  <a:cubicBezTo>
                    <a:pt x="848130" y="434936"/>
                    <a:pt x="843694" y="436643"/>
                    <a:pt x="839343" y="438350"/>
                  </a:cubicBezTo>
                  <a:lnTo>
                    <a:pt x="810591" y="449701"/>
                  </a:lnTo>
                  <a:cubicBezTo>
                    <a:pt x="810591" y="449701"/>
                    <a:pt x="810591" y="450042"/>
                    <a:pt x="810676" y="449957"/>
                  </a:cubicBezTo>
                  <a:lnTo>
                    <a:pt x="839855" y="440313"/>
                  </a:lnTo>
                  <a:cubicBezTo>
                    <a:pt x="865194" y="432034"/>
                    <a:pt x="890533" y="423755"/>
                    <a:pt x="915787" y="415220"/>
                  </a:cubicBezTo>
                  <a:cubicBezTo>
                    <a:pt x="916299" y="416330"/>
                    <a:pt x="916811" y="417354"/>
                    <a:pt x="917323" y="418463"/>
                  </a:cubicBezTo>
                  <a:cubicBezTo>
                    <a:pt x="911607" y="420597"/>
                    <a:pt x="905890" y="422731"/>
                    <a:pt x="900259" y="424950"/>
                  </a:cubicBezTo>
                  <a:lnTo>
                    <a:pt x="900259" y="424950"/>
                  </a:lnTo>
                  <a:cubicBezTo>
                    <a:pt x="900259" y="424950"/>
                    <a:pt x="900259" y="424950"/>
                    <a:pt x="900259" y="424950"/>
                  </a:cubicBezTo>
                  <a:lnTo>
                    <a:pt x="900259" y="424950"/>
                  </a:lnTo>
                  <a:cubicBezTo>
                    <a:pt x="900259" y="424950"/>
                    <a:pt x="900259" y="424950"/>
                    <a:pt x="900259" y="424950"/>
                  </a:cubicBezTo>
                  <a:cubicBezTo>
                    <a:pt x="873299" y="436472"/>
                    <a:pt x="846766" y="448847"/>
                    <a:pt x="820317" y="461394"/>
                  </a:cubicBezTo>
                  <a:lnTo>
                    <a:pt x="792077" y="474964"/>
                  </a:lnTo>
                  <a:cubicBezTo>
                    <a:pt x="792077" y="474964"/>
                    <a:pt x="792077" y="475306"/>
                    <a:pt x="792162" y="475220"/>
                  </a:cubicBezTo>
                  <a:lnTo>
                    <a:pt x="821000" y="463357"/>
                  </a:lnTo>
                  <a:cubicBezTo>
                    <a:pt x="848130" y="452432"/>
                    <a:pt x="875432" y="442020"/>
                    <a:pt x="902734" y="431437"/>
                  </a:cubicBezTo>
                  <a:lnTo>
                    <a:pt x="902734" y="431437"/>
                  </a:lnTo>
                  <a:cubicBezTo>
                    <a:pt x="902734" y="431437"/>
                    <a:pt x="902904" y="431437"/>
                    <a:pt x="902904" y="431437"/>
                  </a:cubicBezTo>
                  <a:lnTo>
                    <a:pt x="903075" y="431437"/>
                  </a:lnTo>
                  <a:cubicBezTo>
                    <a:pt x="903075" y="431437"/>
                    <a:pt x="903075" y="431351"/>
                    <a:pt x="903075" y="431351"/>
                  </a:cubicBezTo>
                  <a:cubicBezTo>
                    <a:pt x="908791" y="428961"/>
                    <a:pt x="914422" y="426486"/>
                    <a:pt x="920138" y="424096"/>
                  </a:cubicBezTo>
                  <a:cubicBezTo>
                    <a:pt x="922357" y="428620"/>
                    <a:pt x="924490" y="433058"/>
                    <a:pt x="926708" y="437582"/>
                  </a:cubicBezTo>
                  <a:cubicBezTo>
                    <a:pt x="912716" y="443556"/>
                    <a:pt x="898809" y="449530"/>
                    <a:pt x="884817" y="455505"/>
                  </a:cubicBezTo>
                  <a:lnTo>
                    <a:pt x="857686" y="467027"/>
                  </a:lnTo>
                  <a:cubicBezTo>
                    <a:pt x="857686" y="467027"/>
                    <a:pt x="857686" y="467368"/>
                    <a:pt x="857771" y="467283"/>
                  </a:cubicBezTo>
                  <a:lnTo>
                    <a:pt x="885414" y="457468"/>
                  </a:lnTo>
                  <a:cubicBezTo>
                    <a:pt x="899918" y="452347"/>
                    <a:pt x="914422" y="447311"/>
                    <a:pt x="928926" y="442190"/>
                  </a:cubicBezTo>
                  <a:cubicBezTo>
                    <a:pt x="929865" y="444068"/>
                    <a:pt x="930803" y="446031"/>
                    <a:pt x="931656" y="447909"/>
                  </a:cubicBezTo>
                  <a:cubicBezTo>
                    <a:pt x="914081" y="455761"/>
                    <a:pt x="896420" y="463613"/>
                    <a:pt x="878845" y="471380"/>
                  </a:cubicBezTo>
                  <a:lnTo>
                    <a:pt x="849666" y="484011"/>
                  </a:lnTo>
                  <a:cubicBezTo>
                    <a:pt x="849666" y="484011"/>
                    <a:pt x="849666" y="484352"/>
                    <a:pt x="849752" y="484267"/>
                  </a:cubicBezTo>
                  <a:lnTo>
                    <a:pt x="879442" y="473342"/>
                  </a:lnTo>
                  <a:cubicBezTo>
                    <a:pt x="897700" y="466600"/>
                    <a:pt x="915872" y="459858"/>
                    <a:pt x="934045" y="452859"/>
                  </a:cubicBezTo>
                  <a:cubicBezTo>
                    <a:pt x="937372" y="459858"/>
                    <a:pt x="940529" y="466941"/>
                    <a:pt x="943430" y="474025"/>
                  </a:cubicBezTo>
                  <a:cubicBezTo>
                    <a:pt x="944710" y="477183"/>
                    <a:pt x="945904" y="480341"/>
                    <a:pt x="947099" y="483499"/>
                  </a:cubicBezTo>
                  <a:cubicBezTo>
                    <a:pt x="939249" y="486230"/>
                    <a:pt x="931315" y="489132"/>
                    <a:pt x="923807" y="493570"/>
                  </a:cubicBezTo>
                  <a:cubicBezTo>
                    <a:pt x="918262" y="496899"/>
                    <a:pt x="913057" y="501081"/>
                    <a:pt x="908962" y="506202"/>
                  </a:cubicBezTo>
                  <a:cubicBezTo>
                    <a:pt x="904867" y="511323"/>
                    <a:pt x="901710" y="517468"/>
                    <a:pt x="900771" y="524125"/>
                  </a:cubicBezTo>
                  <a:lnTo>
                    <a:pt x="900601" y="525405"/>
                  </a:lnTo>
                  <a:lnTo>
                    <a:pt x="900601" y="526003"/>
                  </a:lnTo>
                  <a:cubicBezTo>
                    <a:pt x="900601" y="526003"/>
                    <a:pt x="900515" y="526600"/>
                    <a:pt x="900430" y="526941"/>
                  </a:cubicBezTo>
                  <a:lnTo>
                    <a:pt x="900430" y="528904"/>
                  </a:lnTo>
                  <a:cubicBezTo>
                    <a:pt x="900430" y="528904"/>
                    <a:pt x="900259" y="529843"/>
                    <a:pt x="900259" y="529843"/>
                  </a:cubicBezTo>
                  <a:cubicBezTo>
                    <a:pt x="900515" y="530014"/>
                    <a:pt x="900771" y="530185"/>
                    <a:pt x="901113" y="530355"/>
                  </a:cubicBezTo>
                  <a:cubicBezTo>
                    <a:pt x="903757" y="531892"/>
                    <a:pt x="904610" y="532489"/>
                    <a:pt x="906146" y="533257"/>
                  </a:cubicBezTo>
                  <a:cubicBezTo>
                    <a:pt x="908962" y="534793"/>
                    <a:pt x="911948" y="535988"/>
                    <a:pt x="914849" y="537183"/>
                  </a:cubicBezTo>
                  <a:cubicBezTo>
                    <a:pt x="920821" y="539402"/>
                    <a:pt x="927049" y="540853"/>
                    <a:pt x="933277" y="541707"/>
                  </a:cubicBezTo>
                  <a:cubicBezTo>
                    <a:pt x="944539" y="543243"/>
                    <a:pt x="955972" y="542646"/>
                    <a:pt x="967063" y="540426"/>
                  </a:cubicBezTo>
                  <a:cubicBezTo>
                    <a:pt x="967234" y="540853"/>
                    <a:pt x="967319" y="541195"/>
                    <a:pt x="967489" y="541621"/>
                  </a:cubicBezTo>
                  <a:cubicBezTo>
                    <a:pt x="978069" y="573968"/>
                    <a:pt x="987197" y="606828"/>
                    <a:pt x="998033" y="639089"/>
                  </a:cubicBezTo>
                  <a:cubicBezTo>
                    <a:pt x="1008698" y="670839"/>
                    <a:pt x="1020728" y="702247"/>
                    <a:pt x="1032245" y="733741"/>
                  </a:cubicBezTo>
                  <a:lnTo>
                    <a:pt x="1019874" y="742361"/>
                  </a:lnTo>
                  <a:cubicBezTo>
                    <a:pt x="1007845" y="750725"/>
                    <a:pt x="995900" y="759260"/>
                    <a:pt x="984382" y="768392"/>
                  </a:cubicBezTo>
                  <a:lnTo>
                    <a:pt x="984382" y="768392"/>
                  </a:lnTo>
                  <a:cubicBezTo>
                    <a:pt x="984382" y="768392"/>
                    <a:pt x="984382" y="768392"/>
                    <a:pt x="984382" y="768392"/>
                  </a:cubicBezTo>
                  <a:lnTo>
                    <a:pt x="984382" y="768392"/>
                  </a:lnTo>
                  <a:cubicBezTo>
                    <a:pt x="984382" y="768392"/>
                    <a:pt x="984382" y="768392"/>
                    <a:pt x="984382" y="768392"/>
                  </a:cubicBezTo>
                  <a:cubicBezTo>
                    <a:pt x="979946" y="772489"/>
                    <a:pt x="975680" y="776586"/>
                    <a:pt x="971414" y="780853"/>
                  </a:cubicBezTo>
                  <a:cubicBezTo>
                    <a:pt x="971414" y="776927"/>
                    <a:pt x="971414" y="773086"/>
                    <a:pt x="971414" y="769160"/>
                  </a:cubicBezTo>
                  <a:lnTo>
                    <a:pt x="971414" y="756187"/>
                  </a:lnTo>
                  <a:cubicBezTo>
                    <a:pt x="976021" y="752091"/>
                    <a:pt x="980543" y="747909"/>
                    <a:pt x="985065" y="743812"/>
                  </a:cubicBezTo>
                  <a:lnTo>
                    <a:pt x="994535" y="735362"/>
                  </a:lnTo>
                  <a:cubicBezTo>
                    <a:pt x="994535" y="735362"/>
                    <a:pt x="994364" y="735106"/>
                    <a:pt x="994364" y="735106"/>
                  </a:cubicBezTo>
                  <a:lnTo>
                    <a:pt x="983785" y="742190"/>
                  </a:lnTo>
                  <a:cubicBezTo>
                    <a:pt x="974485" y="748335"/>
                    <a:pt x="965015" y="754480"/>
                    <a:pt x="955886" y="760881"/>
                  </a:cubicBezTo>
                  <a:cubicBezTo>
                    <a:pt x="955886" y="755419"/>
                    <a:pt x="955886" y="749957"/>
                    <a:pt x="955886" y="744409"/>
                  </a:cubicBezTo>
                  <a:lnTo>
                    <a:pt x="955886" y="738008"/>
                  </a:lnTo>
                  <a:cubicBezTo>
                    <a:pt x="962029" y="733911"/>
                    <a:pt x="968001" y="729559"/>
                    <a:pt x="974059" y="725376"/>
                  </a:cubicBezTo>
                  <a:lnTo>
                    <a:pt x="982335" y="719658"/>
                  </a:lnTo>
                  <a:cubicBezTo>
                    <a:pt x="982335" y="719658"/>
                    <a:pt x="982249" y="719402"/>
                    <a:pt x="982164" y="719402"/>
                  </a:cubicBezTo>
                  <a:lnTo>
                    <a:pt x="972950" y="723584"/>
                  </a:lnTo>
                  <a:cubicBezTo>
                    <a:pt x="967319" y="726145"/>
                    <a:pt x="961602" y="728620"/>
                    <a:pt x="956057" y="731180"/>
                  </a:cubicBezTo>
                  <a:lnTo>
                    <a:pt x="956057" y="722304"/>
                  </a:lnTo>
                  <a:cubicBezTo>
                    <a:pt x="956057" y="722304"/>
                    <a:pt x="955886" y="722219"/>
                    <a:pt x="955886" y="722304"/>
                  </a:cubicBezTo>
                  <a:lnTo>
                    <a:pt x="955033" y="731607"/>
                  </a:lnTo>
                  <a:cubicBezTo>
                    <a:pt x="952474" y="732802"/>
                    <a:pt x="949914" y="733997"/>
                    <a:pt x="947354" y="735277"/>
                  </a:cubicBezTo>
                  <a:cubicBezTo>
                    <a:pt x="947354" y="735277"/>
                    <a:pt x="947354" y="735277"/>
                    <a:pt x="947354" y="735277"/>
                  </a:cubicBezTo>
                  <a:cubicBezTo>
                    <a:pt x="947354" y="735277"/>
                    <a:pt x="947354" y="735277"/>
                    <a:pt x="947354" y="735277"/>
                  </a:cubicBezTo>
                  <a:cubicBezTo>
                    <a:pt x="947354" y="735277"/>
                    <a:pt x="947354" y="735277"/>
                    <a:pt x="947354" y="735277"/>
                  </a:cubicBezTo>
                  <a:cubicBezTo>
                    <a:pt x="947354" y="735277"/>
                    <a:pt x="947354" y="735277"/>
                    <a:pt x="947354" y="735277"/>
                  </a:cubicBezTo>
                  <a:cubicBezTo>
                    <a:pt x="946160" y="736045"/>
                    <a:pt x="945051" y="736813"/>
                    <a:pt x="943857" y="737581"/>
                  </a:cubicBezTo>
                  <a:cubicBezTo>
                    <a:pt x="944880" y="722048"/>
                    <a:pt x="945904" y="706429"/>
                    <a:pt x="947354" y="690896"/>
                  </a:cubicBezTo>
                  <a:cubicBezTo>
                    <a:pt x="948037" y="683641"/>
                    <a:pt x="948805" y="676472"/>
                    <a:pt x="949658" y="669217"/>
                  </a:cubicBezTo>
                  <a:cubicBezTo>
                    <a:pt x="949658" y="669132"/>
                    <a:pt x="949402" y="669047"/>
                    <a:pt x="949402" y="669217"/>
                  </a:cubicBezTo>
                  <a:cubicBezTo>
                    <a:pt x="948037" y="676387"/>
                    <a:pt x="946672" y="683556"/>
                    <a:pt x="945392" y="690725"/>
                  </a:cubicBezTo>
                  <a:cubicBezTo>
                    <a:pt x="942236" y="707795"/>
                    <a:pt x="939420" y="724950"/>
                    <a:pt x="937202" y="742190"/>
                  </a:cubicBezTo>
                  <a:cubicBezTo>
                    <a:pt x="932850" y="745263"/>
                    <a:pt x="928499" y="748335"/>
                    <a:pt x="924148" y="751408"/>
                  </a:cubicBezTo>
                  <a:lnTo>
                    <a:pt x="922783" y="752347"/>
                  </a:lnTo>
                  <a:cubicBezTo>
                    <a:pt x="923295" y="747823"/>
                    <a:pt x="923807" y="743300"/>
                    <a:pt x="924319" y="738776"/>
                  </a:cubicBezTo>
                  <a:lnTo>
                    <a:pt x="924319" y="738776"/>
                  </a:lnTo>
                  <a:cubicBezTo>
                    <a:pt x="924319" y="738776"/>
                    <a:pt x="924319" y="738606"/>
                    <a:pt x="924319" y="738606"/>
                  </a:cubicBezTo>
                  <a:lnTo>
                    <a:pt x="924319" y="738435"/>
                  </a:lnTo>
                  <a:cubicBezTo>
                    <a:pt x="924319" y="738435"/>
                    <a:pt x="924319" y="738435"/>
                    <a:pt x="924319" y="738435"/>
                  </a:cubicBezTo>
                  <a:cubicBezTo>
                    <a:pt x="925513" y="718719"/>
                    <a:pt x="926537" y="699004"/>
                    <a:pt x="928158" y="679288"/>
                  </a:cubicBezTo>
                  <a:cubicBezTo>
                    <a:pt x="928755" y="672290"/>
                    <a:pt x="929438" y="665291"/>
                    <a:pt x="930120" y="658293"/>
                  </a:cubicBezTo>
                  <a:cubicBezTo>
                    <a:pt x="930120" y="658207"/>
                    <a:pt x="929865" y="658122"/>
                    <a:pt x="929865" y="658293"/>
                  </a:cubicBezTo>
                  <a:cubicBezTo>
                    <a:pt x="928585" y="665206"/>
                    <a:pt x="927391" y="672205"/>
                    <a:pt x="926196" y="679203"/>
                  </a:cubicBezTo>
                  <a:cubicBezTo>
                    <a:pt x="922868" y="698663"/>
                    <a:pt x="919712" y="718293"/>
                    <a:pt x="917493" y="738008"/>
                  </a:cubicBezTo>
                  <a:lnTo>
                    <a:pt x="917493" y="738008"/>
                  </a:lnTo>
                  <a:cubicBezTo>
                    <a:pt x="917493" y="738008"/>
                    <a:pt x="917493" y="738008"/>
                    <a:pt x="917493" y="738008"/>
                  </a:cubicBezTo>
                  <a:lnTo>
                    <a:pt x="917493" y="738008"/>
                  </a:lnTo>
                  <a:cubicBezTo>
                    <a:pt x="917493" y="738008"/>
                    <a:pt x="917493" y="738008"/>
                    <a:pt x="917493" y="738008"/>
                  </a:cubicBezTo>
                  <a:cubicBezTo>
                    <a:pt x="917152" y="744239"/>
                    <a:pt x="916896" y="750384"/>
                    <a:pt x="916640" y="756614"/>
                  </a:cubicBezTo>
                  <a:lnTo>
                    <a:pt x="915872" y="757126"/>
                  </a:lnTo>
                  <a:cubicBezTo>
                    <a:pt x="915872" y="757126"/>
                    <a:pt x="915958" y="757382"/>
                    <a:pt x="916043" y="757382"/>
                  </a:cubicBezTo>
                  <a:lnTo>
                    <a:pt x="916640" y="757126"/>
                  </a:lnTo>
                  <a:cubicBezTo>
                    <a:pt x="916214" y="770611"/>
                    <a:pt x="916043" y="784011"/>
                    <a:pt x="916043" y="797411"/>
                  </a:cubicBezTo>
                  <a:cubicBezTo>
                    <a:pt x="916043" y="803214"/>
                    <a:pt x="916043" y="809104"/>
                    <a:pt x="916043" y="814907"/>
                  </a:cubicBezTo>
                  <a:cubicBezTo>
                    <a:pt x="911863" y="804153"/>
                    <a:pt x="907682" y="793399"/>
                    <a:pt x="903501" y="782645"/>
                  </a:cubicBezTo>
                  <a:lnTo>
                    <a:pt x="902904" y="768648"/>
                  </a:lnTo>
                  <a:cubicBezTo>
                    <a:pt x="902904" y="768648"/>
                    <a:pt x="902648" y="768563"/>
                    <a:pt x="902563" y="768648"/>
                  </a:cubicBezTo>
                  <a:lnTo>
                    <a:pt x="902136" y="779317"/>
                  </a:lnTo>
                  <a:cubicBezTo>
                    <a:pt x="898894" y="770867"/>
                    <a:pt x="895652" y="762503"/>
                    <a:pt x="892410" y="754054"/>
                  </a:cubicBezTo>
                  <a:cubicBezTo>
                    <a:pt x="892154" y="747909"/>
                    <a:pt x="891813" y="741849"/>
                    <a:pt x="891472" y="735704"/>
                  </a:cubicBezTo>
                  <a:cubicBezTo>
                    <a:pt x="891472" y="735618"/>
                    <a:pt x="891131" y="735618"/>
                    <a:pt x="891131" y="735704"/>
                  </a:cubicBezTo>
                  <a:cubicBezTo>
                    <a:pt x="891045" y="740398"/>
                    <a:pt x="890875" y="745092"/>
                    <a:pt x="890704" y="749701"/>
                  </a:cubicBezTo>
                  <a:cubicBezTo>
                    <a:pt x="882257" y="727681"/>
                    <a:pt x="873811" y="705746"/>
                    <a:pt x="865365" y="683727"/>
                  </a:cubicBezTo>
                  <a:cubicBezTo>
                    <a:pt x="859819" y="669388"/>
                    <a:pt x="854188" y="655049"/>
                    <a:pt x="848728" y="640625"/>
                  </a:cubicBezTo>
                  <a:lnTo>
                    <a:pt x="849155" y="634822"/>
                  </a:lnTo>
                  <a:cubicBezTo>
                    <a:pt x="849155" y="634822"/>
                    <a:pt x="848899" y="634736"/>
                    <a:pt x="848899" y="634822"/>
                  </a:cubicBezTo>
                  <a:lnTo>
                    <a:pt x="848045" y="638919"/>
                  </a:lnTo>
                  <a:cubicBezTo>
                    <a:pt x="844462" y="629530"/>
                    <a:pt x="840964" y="620142"/>
                    <a:pt x="837551" y="610668"/>
                  </a:cubicBezTo>
                  <a:lnTo>
                    <a:pt x="837807" y="601877"/>
                  </a:lnTo>
                  <a:cubicBezTo>
                    <a:pt x="837807" y="601877"/>
                    <a:pt x="837551" y="601792"/>
                    <a:pt x="837466" y="601877"/>
                  </a:cubicBezTo>
                  <a:lnTo>
                    <a:pt x="836527" y="608193"/>
                  </a:lnTo>
                  <a:cubicBezTo>
                    <a:pt x="835674" y="605718"/>
                    <a:pt x="834736" y="603243"/>
                    <a:pt x="833797" y="600768"/>
                  </a:cubicBezTo>
                  <a:cubicBezTo>
                    <a:pt x="823303" y="570981"/>
                    <a:pt x="813918" y="540768"/>
                    <a:pt x="803936" y="510725"/>
                  </a:cubicBezTo>
                  <a:close/>
                  <a:moveTo>
                    <a:pt x="646185" y="656074"/>
                  </a:moveTo>
                  <a:cubicBezTo>
                    <a:pt x="704286" y="644978"/>
                    <a:pt x="762472" y="633968"/>
                    <a:pt x="820573" y="622958"/>
                  </a:cubicBezTo>
                  <a:cubicBezTo>
                    <a:pt x="821170" y="622873"/>
                    <a:pt x="821938" y="622958"/>
                    <a:pt x="823303" y="623215"/>
                  </a:cubicBezTo>
                  <a:lnTo>
                    <a:pt x="821597" y="631152"/>
                  </a:lnTo>
                  <a:cubicBezTo>
                    <a:pt x="818440" y="645832"/>
                    <a:pt x="815113" y="660512"/>
                    <a:pt x="812297" y="675277"/>
                  </a:cubicBezTo>
                  <a:cubicBezTo>
                    <a:pt x="812297" y="675277"/>
                    <a:pt x="812297" y="675277"/>
                    <a:pt x="812297" y="675277"/>
                  </a:cubicBezTo>
                  <a:cubicBezTo>
                    <a:pt x="812297" y="675277"/>
                    <a:pt x="812297" y="675277"/>
                    <a:pt x="812297" y="675362"/>
                  </a:cubicBezTo>
                  <a:cubicBezTo>
                    <a:pt x="812297" y="675362"/>
                    <a:pt x="812297" y="675362"/>
                    <a:pt x="812297" y="675448"/>
                  </a:cubicBezTo>
                  <a:cubicBezTo>
                    <a:pt x="812297" y="675448"/>
                    <a:pt x="812297" y="675448"/>
                    <a:pt x="812297" y="675448"/>
                  </a:cubicBezTo>
                  <a:cubicBezTo>
                    <a:pt x="810506" y="690384"/>
                    <a:pt x="809311" y="705320"/>
                    <a:pt x="807861" y="720341"/>
                  </a:cubicBezTo>
                  <a:lnTo>
                    <a:pt x="807861" y="721280"/>
                  </a:lnTo>
                  <a:cubicBezTo>
                    <a:pt x="807861" y="721280"/>
                    <a:pt x="794807" y="724352"/>
                    <a:pt x="794807" y="724352"/>
                  </a:cubicBezTo>
                  <a:cubicBezTo>
                    <a:pt x="765117" y="731436"/>
                    <a:pt x="735426" y="738776"/>
                    <a:pt x="705907" y="746884"/>
                  </a:cubicBezTo>
                  <a:lnTo>
                    <a:pt x="705907" y="746884"/>
                  </a:lnTo>
                  <a:cubicBezTo>
                    <a:pt x="705907" y="746884"/>
                    <a:pt x="705651" y="746884"/>
                    <a:pt x="705651" y="746884"/>
                  </a:cubicBezTo>
                  <a:lnTo>
                    <a:pt x="705395" y="746884"/>
                  </a:lnTo>
                  <a:cubicBezTo>
                    <a:pt x="705395" y="746884"/>
                    <a:pt x="705395" y="746884"/>
                    <a:pt x="705395" y="746884"/>
                  </a:cubicBezTo>
                  <a:cubicBezTo>
                    <a:pt x="691232" y="751322"/>
                    <a:pt x="677070" y="755931"/>
                    <a:pt x="662907" y="760625"/>
                  </a:cubicBezTo>
                  <a:lnTo>
                    <a:pt x="668879" y="751322"/>
                  </a:lnTo>
                  <a:cubicBezTo>
                    <a:pt x="668879" y="751322"/>
                    <a:pt x="668708" y="751066"/>
                    <a:pt x="668623" y="751152"/>
                  </a:cubicBezTo>
                  <a:lnTo>
                    <a:pt x="661968" y="758748"/>
                  </a:lnTo>
                  <a:cubicBezTo>
                    <a:pt x="660433" y="752091"/>
                    <a:pt x="658897" y="745433"/>
                    <a:pt x="657361" y="738691"/>
                  </a:cubicBezTo>
                  <a:lnTo>
                    <a:pt x="663163" y="731009"/>
                  </a:lnTo>
                  <a:cubicBezTo>
                    <a:pt x="663163" y="731009"/>
                    <a:pt x="662992" y="730753"/>
                    <a:pt x="662907" y="730839"/>
                  </a:cubicBezTo>
                  <a:lnTo>
                    <a:pt x="656935" y="737155"/>
                  </a:lnTo>
                  <a:cubicBezTo>
                    <a:pt x="654802" y="727937"/>
                    <a:pt x="652754" y="718805"/>
                    <a:pt x="650707" y="709587"/>
                  </a:cubicBezTo>
                  <a:cubicBezTo>
                    <a:pt x="650962" y="709587"/>
                    <a:pt x="651218" y="709672"/>
                    <a:pt x="651474" y="709758"/>
                  </a:cubicBezTo>
                  <a:cubicBezTo>
                    <a:pt x="656849" y="710440"/>
                    <a:pt x="661542" y="709758"/>
                    <a:pt x="666319" y="709587"/>
                  </a:cubicBezTo>
                  <a:cubicBezTo>
                    <a:pt x="675875" y="708904"/>
                    <a:pt x="685345" y="707795"/>
                    <a:pt x="694815" y="706344"/>
                  </a:cubicBezTo>
                  <a:cubicBezTo>
                    <a:pt x="713671" y="703357"/>
                    <a:pt x="732270" y="698833"/>
                    <a:pt x="750357" y="692859"/>
                  </a:cubicBezTo>
                  <a:cubicBezTo>
                    <a:pt x="755306" y="691237"/>
                    <a:pt x="760254" y="689445"/>
                    <a:pt x="765117" y="687653"/>
                  </a:cubicBezTo>
                  <a:lnTo>
                    <a:pt x="772369" y="684836"/>
                  </a:lnTo>
                  <a:lnTo>
                    <a:pt x="779962" y="681678"/>
                  </a:lnTo>
                  <a:lnTo>
                    <a:pt x="774417" y="673741"/>
                  </a:lnTo>
                  <a:cubicBezTo>
                    <a:pt x="774417" y="673741"/>
                    <a:pt x="774075" y="673741"/>
                    <a:pt x="774161" y="673911"/>
                  </a:cubicBezTo>
                  <a:lnTo>
                    <a:pt x="778938" y="681337"/>
                  </a:lnTo>
                  <a:lnTo>
                    <a:pt x="771942" y="683897"/>
                  </a:lnTo>
                  <a:lnTo>
                    <a:pt x="764520" y="686458"/>
                  </a:lnTo>
                  <a:cubicBezTo>
                    <a:pt x="759571" y="688079"/>
                    <a:pt x="754537" y="689616"/>
                    <a:pt x="749504" y="691066"/>
                  </a:cubicBezTo>
                  <a:cubicBezTo>
                    <a:pt x="731331" y="696102"/>
                    <a:pt x="712647" y="699687"/>
                    <a:pt x="693962" y="701735"/>
                  </a:cubicBezTo>
                  <a:cubicBezTo>
                    <a:pt x="684577" y="702759"/>
                    <a:pt x="675193" y="703442"/>
                    <a:pt x="665808" y="703698"/>
                  </a:cubicBezTo>
                  <a:cubicBezTo>
                    <a:pt x="661115" y="703698"/>
                    <a:pt x="656252" y="704125"/>
                    <a:pt x="652242" y="703442"/>
                  </a:cubicBezTo>
                  <a:cubicBezTo>
                    <a:pt x="651730" y="703357"/>
                    <a:pt x="651218" y="703271"/>
                    <a:pt x="650792" y="703101"/>
                  </a:cubicBezTo>
                  <a:cubicBezTo>
                    <a:pt x="650536" y="703101"/>
                    <a:pt x="650280" y="702930"/>
                    <a:pt x="650109" y="702930"/>
                  </a:cubicBezTo>
                  <a:cubicBezTo>
                    <a:pt x="650109" y="702930"/>
                    <a:pt x="650109" y="702930"/>
                    <a:pt x="650109" y="702930"/>
                  </a:cubicBezTo>
                  <a:cubicBezTo>
                    <a:pt x="650109" y="702930"/>
                    <a:pt x="650109" y="702930"/>
                    <a:pt x="650109" y="702845"/>
                  </a:cubicBezTo>
                  <a:cubicBezTo>
                    <a:pt x="650109" y="702845"/>
                    <a:pt x="650109" y="702845"/>
                    <a:pt x="650109" y="702845"/>
                  </a:cubicBezTo>
                  <a:lnTo>
                    <a:pt x="650280" y="702674"/>
                  </a:lnTo>
                  <a:lnTo>
                    <a:pt x="650621" y="702418"/>
                  </a:lnTo>
                  <a:lnTo>
                    <a:pt x="651389" y="701735"/>
                  </a:lnTo>
                  <a:lnTo>
                    <a:pt x="651389" y="701735"/>
                  </a:lnTo>
                  <a:cubicBezTo>
                    <a:pt x="651389" y="701735"/>
                    <a:pt x="651389" y="701735"/>
                    <a:pt x="651389" y="701735"/>
                  </a:cubicBezTo>
                  <a:lnTo>
                    <a:pt x="651389" y="701735"/>
                  </a:lnTo>
                  <a:cubicBezTo>
                    <a:pt x="651389" y="701735"/>
                    <a:pt x="651389" y="701735"/>
                    <a:pt x="651389" y="701735"/>
                  </a:cubicBezTo>
                  <a:cubicBezTo>
                    <a:pt x="657959" y="695334"/>
                    <a:pt x="665381" y="689786"/>
                    <a:pt x="673316" y="684921"/>
                  </a:cubicBezTo>
                  <a:cubicBezTo>
                    <a:pt x="681250" y="680142"/>
                    <a:pt x="689782" y="676130"/>
                    <a:pt x="698399" y="672461"/>
                  </a:cubicBezTo>
                  <a:cubicBezTo>
                    <a:pt x="707101" y="668791"/>
                    <a:pt x="715974" y="665633"/>
                    <a:pt x="724932" y="662475"/>
                  </a:cubicBezTo>
                  <a:cubicBezTo>
                    <a:pt x="733891" y="659402"/>
                    <a:pt x="742849" y="656330"/>
                    <a:pt x="751893" y="653684"/>
                  </a:cubicBezTo>
                  <a:cubicBezTo>
                    <a:pt x="764861" y="649928"/>
                    <a:pt x="778085" y="647027"/>
                    <a:pt x="791651" y="646173"/>
                  </a:cubicBezTo>
                  <a:cubicBezTo>
                    <a:pt x="791821" y="646173"/>
                    <a:pt x="791821" y="645832"/>
                    <a:pt x="791651" y="645832"/>
                  </a:cubicBezTo>
                  <a:cubicBezTo>
                    <a:pt x="778171" y="646088"/>
                    <a:pt x="764776" y="648392"/>
                    <a:pt x="751637" y="651550"/>
                  </a:cubicBezTo>
                  <a:cubicBezTo>
                    <a:pt x="742423" y="653769"/>
                    <a:pt x="733208" y="656415"/>
                    <a:pt x="724079" y="659061"/>
                  </a:cubicBezTo>
                  <a:cubicBezTo>
                    <a:pt x="714950" y="661707"/>
                    <a:pt x="705821" y="664523"/>
                    <a:pt x="696863" y="667766"/>
                  </a:cubicBezTo>
                  <a:cubicBezTo>
                    <a:pt x="687905" y="671095"/>
                    <a:pt x="679032" y="674850"/>
                    <a:pt x="670500" y="679459"/>
                  </a:cubicBezTo>
                  <a:cubicBezTo>
                    <a:pt x="662310" y="683983"/>
                    <a:pt x="654461" y="689360"/>
                    <a:pt x="647464" y="695761"/>
                  </a:cubicBezTo>
                  <a:cubicBezTo>
                    <a:pt x="644990" y="684751"/>
                    <a:pt x="642516" y="673826"/>
                    <a:pt x="640042" y="662816"/>
                  </a:cubicBezTo>
                  <a:cubicBezTo>
                    <a:pt x="639786" y="661621"/>
                    <a:pt x="639701" y="660426"/>
                    <a:pt x="639530" y="658549"/>
                  </a:cubicBezTo>
                  <a:cubicBezTo>
                    <a:pt x="641663" y="657781"/>
                    <a:pt x="643710" y="656586"/>
                    <a:pt x="645929" y="656159"/>
                  </a:cubicBezTo>
                  <a:close/>
                  <a:moveTo>
                    <a:pt x="629548" y="658719"/>
                  </a:moveTo>
                  <a:cubicBezTo>
                    <a:pt x="630827" y="661963"/>
                    <a:pt x="632107" y="664438"/>
                    <a:pt x="632704" y="667084"/>
                  </a:cubicBezTo>
                  <a:cubicBezTo>
                    <a:pt x="635435" y="679118"/>
                    <a:pt x="638250" y="691152"/>
                    <a:pt x="640980" y="703186"/>
                  </a:cubicBezTo>
                  <a:lnTo>
                    <a:pt x="640980" y="703357"/>
                  </a:lnTo>
                  <a:cubicBezTo>
                    <a:pt x="640980" y="703357"/>
                    <a:pt x="640383" y="703954"/>
                    <a:pt x="640383" y="703954"/>
                  </a:cubicBezTo>
                  <a:lnTo>
                    <a:pt x="640127" y="704210"/>
                  </a:lnTo>
                  <a:cubicBezTo>
                    <a:pt x="640127" y="704210"/>
                    <a:pt x="640298" y="704381"/>
                    <a:pt x="640298" y="704466"/>
                  </a:cubicBezTo>
                  <a:lnTo>
                    <a:pt x="641407" y="705320"/>
                  </a:lnTo>
                  <a:cubicBezTo>
                    <a:pt x="644393" y="718378"/>
                    <a:pt x="647379" y="731351"/>
                    <a:pt x="650365" y="744409"/>
                  </a:cubicBezTo>
                  <a:cubicBezTo>
                    <a:pt x="644308" y="750810"/>
                    <a:pt x="638165" y="757126"/>
                    <a:pt x="632107" y="763527"/>
                  </a:cubicBezTo>
                  <a:cubicBezTo>
                    <a:pt x="628183" y="749104"/>
                    <a:pt x="625026" y="734509"/>
                    <a:pt x="621443" y="720000"/>
                  </a:cubicBezTo>
                  <a:cubicBezTo>
                    <a:pt x="620504" y="716244"/>
                    <a:pt x="619566" y="712404"/>
                    <a:pt x="618713" y="708648"/>
                  </a:cubicBezTo>
                  <a:cubicBezTo>
                    <a:pt x="622808" y="706600"/>
                    <a:pt x="626732" y="704210"/>
                    <a:pt x="630316" y="701479"/>
                  </a:cubicBezTo>
                  <a:cubicBezTo>
                    <a:pt x="632278" y="700028"/>
                    <a:pt x="634070" y="698577"/>
                    <a:pt x="635861" y="696956"/>
                  </a:cubicBezTo>
                  <a:cubicBezTo>
                    <a:pt x="635861" y="696956"/>
                    <a:pt x="635691" y="696699"/>
                    <a:pt x="635691" y="696699"/>
                  </a:cubicBezTo>
                  <a:cubicBezTo>
                    <a:pt x="633558" y="697809"/>
                    <a:pt x="631425" y="698748"/>
                    <a:pt x="629292" y="699687"/>
                  </a:cubicBezTo>
                  <a:cubicBezTo>
                    <a:pt x="625367" y="701223"/>
                    <a:pt x="621357" y="702333"/>
                    <a:pt x="617433" y="703186"/>
                  </a:cubicBezTo>
                  <a:cubicBezTo>
                    <a:pt x="614276" y="690298"/>
                    <a:pt x="611119" y="677411"/>
                    <a:pt x="607963" y="664267"/>
                  </a:cubicBezTo>
                  <a:cubicBezTo>
                    <a:pt x="614788" y="659829"/>
                    <a:pt x="622296" y="660938"/>
                    <a:pt x="629548" y="658634"/>
                  </a:cubicBezTo>
                  <a:close/>
                  <a:moveTo>
                    <a:pt x="572129" y="845889"/>
                  </a:moveTo>
                  <a:cubicBezTo>
                    <a:pt x="571105" y="843243"/>
                    <a:pt x="569826" y="840341"/>
                    <a:pt x="568717" y="837354"/>
                  </a:cubicBezTo>
                  <a:cubicBezTo>
                    <a:pt x="565645" y="828990"/>
                    <a:pt x="562403" y="820711"/>
                    <a:pt x="559588" y="812261"/>
                  </a:cubicBezTo>
                  <a:cubicBezTo>
                    <a:pt x="557199" y="805348"/>
                    <a:pt x="554725" y="798435"/>
                    <a:pt x="553189" y="791351"/>
                  </a:cubicBezTo>
                  <a:cubicBezTo>
                    <a:pt x="546363" y="758748"/>
                    <a:pt x="537149" y="726913"/>
                    <a:pt x="526399" y="695419"/>
                  </a:cubicBezTo>
                  <a:cubicBezTo>
                    <a:pt x="525205" y="692005"/>
                    <a:pt x="524522" y="688506"/>
                    <a:pt x="523328" y="684153"/>
                  </a:cubicBezTo>
                  <a:cubicBezTo>
                    <a:pt x="547558" y="673314"/>
                    <a:pt x="572982" y="669217"/>
                    <a:pt x="598834" y="664352"/>
                  </a:cubicBezTo>
                  <a:cubicBezTo>
                    <a:pt x="600113" y="667169"/>
                    <a:pt x="601564" y="669132"/>
                    <a:pt x="602076" y="671351"/>
                  </a:cubicBezTo>
                  <a:cubicBezTo>
                    <a:pt x="604806" y="682532"/>
                    <a:pt x="607451" y="693627"/>
                    <a:pt x="610095" y="704808"/>
                  </a:cubicBezTo>
                  <a:cubicBezTo>
                    <a:pt x="604294" y="706771"/>
                    <a:pt x="598236" y="708648"/>
                    <a:pt x="591838" y="709502"/>
                  </a:cubicBezTo>
                  <a:cubicBezTo>
                    <a:pt x="589534" y="709758"/>
                    <a:pt x="587145" y="709928"/>
                    <a:pt x="584756" y="710014"/>
                  </a:cubicBezTo>
                  <a:cubicBezTo>
                    <a:pt x="584756" y="710014"/>
                    <a:pt x="584756" y="710270"/>
                    <a:pt x="584756" y="710355"/>
                  </a:cubicBezTo>
                  <a:cubicBezTo>
                    <a:pt x="587060" y="710867"/>
                    <a:pt x="589449" y="711294"/>
                    <a:pt x="591752" y="711550"/>
                  </a:cubicBezTo>
                  <a:cubicBezTo>
                    <a:pt x="598236" y="712489"/>
                    <a:pt x="604976" y="712574"/>
                    <a:pt x="611631" y="711550"/>
                  </a:cubicBezTo>
                  <a:cubicBezTo>
                    <a:pt x="615812" y="728876"/>
                    <a:pt x="619907" y="746287"/>
                    <a:pt x="624173" y="763527"/>
                  </a:cubicBezTo>
                  <a:cubicBezTo>
                    <a:pt x="624685" y="765746"/>
                    <a:pt x="625282" y="768051"/>
                    <a:pt x="625879" y="770270"/>
                  </a:cubicBezTo>
                  <a:cubicBezTo>
                    <a:pt x="624429" y="771806"/>
                    <a:pt x="622978" y="773428"/>
                    <a:pt x="621528" y="774964"/>
                  </a:cubicBezTo>
                  <a:cubicBezTo>
                    <a:pt x="620504" y="775305"/>
                    <a:pt x="619480" y="775647"/>
                    <a:pt x="618371" y="776073"/>
                  </a:cubicBezTo>
                  <a:lnTo>
                    <a:pt x="587657" y="786827"/>
                  </a:lnTo>
                  <a:cubicBezTo>
                    <a:pt x="587657" y="786827"/>
                    <a:pt x="587657" y="787169"/>
                    <a:pt x="587742" y="787083"/>
                  </a:cubicBezTo>
                  <a:lnTo>
                    <a:pt x="619054" y="778037"/>
                  </a:lnTo>
                  <a:cubicBezTo>
                    <a:pt x="617859" y="779573"/>
                    <a:pt x="616665" y="781109"/>
                    <a:pt x="615470" y="782645"/>
                  </a:cubicBezTo>
                  <a:cubicBezTo>
                    <a:pt x="615215" y="782304"/>
                    <a:pt x="615129" y="781877"/>
                    <a:pt x="615129" y="781450"/>
                  </a:cubicBezTo>
                  <a:cubicBezTo>
                    <a:pt x="615129" y="780853"/>
                    <a:pt x="615641" y="780170"/>
                    <a:pt x="616238" y="780341"/>
                  </a:cubicBezTo>
                  <a:cubicBezTo>
                    <a:pt x="616324" y="780341"/>
                    <a:pt x="616494" y="780085"/>
                    <a:pt x="616238" y="780085"/>
                  </a:cubicBezTo>
                  <a:cubicBezTo>
                    <a:pt x="615812" y="780000"/>
                    <a:pt x="615385" y="780085"/>
                    <a:pt x="615129" y="780426"/>
                  </a:cubicBezTo>
                  <a:cubicBezTo>
                    <a:pt x="614873" y="780682"/>
                    <a:pt x="614703" y="781109"/>
                    <a:pt x="614617" y="781450"/>
                  </a:cubicBezTo>
                  <a:cubicBezTo>
                    <a:pt x="614532" y="781963"/>
                    <a:pt x="614617" y="782645"/>
                    <a:pt x="615044" y="783072"/>
                  </a:cubicBezTo>
                  <a:cubicBezTo>
                    <a:pt x="610693" y="788791"/>
                    <a:pt x="606341" y="794509"/>
                    <a:pt x="601990" y="800313"/>
                  </a:cubicBezTo>
                  <a:lnTo>
                    <a:pt x="598236" y="802190"/>
                  </a:lnTo>
                  <a:cubicBezTo>
                    <a:pt x="598236" y="802190"/>
                    <a:pt x="598236" y="802446"/>
                    <a:pt x="598322" y="802446"/>
                  </a:cubicBezTo>
                  <a:lnTo>
                    <a:pt x="600966" y="801593"/>
                  </a:lnTo>
                  <a:cubicBezTo>
                    <a:pt x="598322" y="805092"/>
                    <a:pt x="595762" y="808591"/>
                    <a:pt x="593117" y="812090"/>
                  </a:cubicBezTo>
                  <a:lnTo>
                    <a:pt x="583391" y="824893"/>
                  </a:lnTo>
                  <a:cubicBezTo>
                    <a:pt x="583391" y="824893"/>
                    <a:pt x="583562" y="825149"/>
                    <a:pt x="583647" y="825064"/>
                  </a:cubicBezTo>
                  <a:lnTo>
                    <a:pt x="594738" y="813286"/>
                  </a:lnTo>
                  <a:cubicBezTo>
                    <a:pt x="599260" y="808591"/>
                    <a:pt x="603697" y="803897"/>
                    <a:pt x="608218" y="799203"/>
                  </a:cubicBezTo>
                  <a:lnTo>
                    <a:pt x="609242" y="798862"/>
                  </a:lnTo>
                  <a:cubicBezTo>
                    <a:pt x="616580" y="796557"/>
                    <a:pt x="623917" y="794253"/>
                    <a:pt x="631254" y="791863"/>
                  </a:cubicBezTo>
                  <a:cubicBezTo>
                    <a:pt x="631340" y="792290"/>
                    <a:pt x="631510" y="792716"/>
                    <a:pt x="631596" y="793229"/>
                  </a:cubicBezTo>
                  <a:cubicBezTo>
                    <a:pt x="630486" y="794680"/>
                    <a:pt x="629377" y="796216"/>
                    <a:pt x="628268" y="797667"/>
                  </a:cubicBezTo>
                  <a:lnTo>
                    <a:pt x="624344" y="798862"/>
                  </a:lnTo>
                  <a:cubicBezTo>
                    <a:pt x="624344" y="798862"/>
                    <a:pt x="624344" y="799203"/>
                    <a:pt x="624344" y="799118"/>
                  </a:cubicBezTo>
                  <a:cubicBezTo>
                    <a:pt x="625453" y="798862"/>
                    <a:pt x="626562" y="798520"/>
                    <a:pt x="627756" y="798264"/>
                  </a:cubicBezTo>
                  <a:cubicBezTo>
                    <a:pt x="624429" y="802702"/>
                    <a:pt x="621187" y="807055"/>
                    <a:pt x="617774" y="811408"/>
                  </a:cubicBezTo>
                  <a:lnTo>
                    <a:pt x="610351" y="820625"/>
                  </a:lnTo>
                  <a:cubicBezTo>
                    <a:pt x="610351" y="820625"/>
                    <a:pt x="610522" y="820881"/>
                    <a:pt x="610607" y="820796"/>
                  </a:cubicBezTo>
                  <a:lnTo>
                    <a:pt x="619395" y="812688"/>
                  </a:lnTo>
                  <a:cubicBezTo>
                    <a:pt x="624088" y="808335"/>
                    <a:pt x="628695" y="803983"/>
                    <a:pt x="633302" y="799459"/>
                  </a:cubicBezTo>
                  <a:cubicBezTo>
                    <a:pt x="634240" y="802958"/>
                    <a:pt x="635179" y="806457"/>
                    <a:pt x="636032" y="809957"/>
                  </a:cubicBezTo>
                  <a:lnTo>
                    <a:pt x="620846" y="814651"/>
                  </a:lnTo>
                  <a:cubicBezTo>
                    <a:pt x="620846" y="814651"/>
                    <a:pt x="620846" y="814992"/>
                    <a:pt x="620846" y="814907"/>
                  </a:cubicBezTo>
                  <a:lnTo>
                    <a:pt x="636203" y="810981"/>
                  </a:lnTo>
                  <a:cubicBezTo>
                    <a:pt x="636800" y="813115"/>
                    <a:pt x="637312" y="815249"/>
                    <a:pt x="637909" y="817297"/>
                  </a:cubicBezTo>
                  <a:cubicBezTo>
                    <a:pt x="634752" y="818321"/>
                    <a:pt x="631510" y="819431"/>
                    <a:pt x="628353" y="820455"/>
                  </a:cubicBezTo>
                  <a:lnTo>
                    <a:pt x="608816" y="827026"/>
                  </a:lnTo>
                  <a:lnTo>
                    <a:pt x="617433" y="821735"/>
                  </a:lnTo>
                  <a:cubicBezTo>
                    <a:pt x="617433" y="821735"/>
                    <a:pt x="617433" y="821393"/>
                    <a:pt x="617262" y="821479"/>
                  </a:cubicBezTo>
                  <a:lnTo>
                    <a:pt x="604720" y="828392"/>
                  </a:lnTo>
                  <a:lnTo>
                    <a:pt x="601052" y="830441"/>
                  </a:lnTo>
                  <a:lnTo>
                    <a:pt x="605147" y="829246"/>
                  </a:lnTo>
                  <a:lnTo>
                    <a:pt x="629207" y="822247"/>
                  </a:lnTo>
                  <a:cubicBezTo>
                    <a:pt x="632363" y="821393"/>
                    <a:pt x="635435" y="820540"/>
                    <a:pt x="638591" y="819601"/>
                  </a:cubicBezTo>
                  <a:cubicBezTo>
                    <a:pt x="639530" y="823101"/>
                    <a:pt x="640383" y="826600"/>
                    <a:pt x="641236" y="829928"/>
                  </a:cubicBezTo>
                  <a:cubicBezTo>
                    <a:pt x="628780" y="836159"/>
                    <a:pt x="587060" y="845633"/>
                    <a:pt x="571788" y="845633"/>
                  </a:cubicBezTo>
                  <a:close/>
                  <a:moveTo>
                    <a:pt x="651645" y="829075"/>
                  </a:moveTo>
                  <a:cubicBezTo>
                    <a:pt x="649853" y="825320"/>
                    <a:pt x="648403" y="821479"/>
                    <a:pt x="647123" y="817638"/>
                  </a:cubicBezTo>
                  <a:cubicBezTo>
                    <a:pt x="653522" y="815846"/>
                    <a:pt x="659836" y="814139"/>
                    <a:pt x="666234" y="812432"/>
                  </a:cubicBezTo>
                  <a:cubicBezTo>
                    <a:pt x="667087" y="816187"/>
                    <a:pt x="668026" y="820199"/>
                    <a:pt x="669050" y="824722"/>
                  </a:cubicBezTo>
                  <a:cubicBezTo>
                    <a:pt x="662395" y="826344"/>
                    <a:pt x="657361" y="827624"/>
                    <a:pt x="651645" y="829075"/>
                  </a:cubicBezTo>
                  <a:close/>
                  <a:moveTo>
                    <a:pt x="678861" y="822076"/>
                  </a:moveTo>
                  <a:cubicBezTo>
                    <a:pt x="677070" y="818236"/>
                    <a:pt x="675619" y="814310"/>
                    <a:pt x="674339" y="810298"/>
                  </a:cubicBezTo>
                  <a:cubicBezTo>
                    <a:pt x="682189" y="808165"/>
                    <a:pt x="690038" y="806116"/>
                    <a:pt x="697887" y="804068"/>
                  </a:cubicBezTo>
                  <a:cubicBezTo>
                    <a:pt x="719387" y="799800"/>
                    <a:pt x="740887" y="795192"/>
                    <a:pt x="762301" y="790071"/>
                  </a:cubicBezTo>
                  <a:lnTo>
                    <a:pt x="762301" y="790071"/>
                  </a:lnTo>
                  <a:cubicBezTo>
                    <a:pt x="762301" y="790071"/>
                    <a:pt x="762301" y="790071"/>
                    <a:pt x="762301" y="790071"/>
                  </a:cubicBezTo>
                  <a:lnTo>
                    <a:pt x="762301" y="790071"/>
                  </a:lnTo>
                  <a:cubicBezTo>
                    <a:pt x="762301" y="790071"/>
                    <a:pt x="762301" y="790071"/>
                    <a:pt x="762301" y="790071"/>
                  </a:cubicBezTo>
                  <a:cubicBezTo>
                    <a:pt x="790200" y="782219"/>
                    <a:pt x="817843" y="773428"/>
                    <a:pt x="845401" y="764381"/>
                  </a:cubicBezTo>
                  <a:cubicBezTo>
                    <a:pt x="845742" y="764296"/>
                    <a:pt x="846083" y="764125"/>
                    <a:pt x="846509" y="764040"/>
                  </a:cubicBezTo>
                  <a:cubicBezTo>
                    <a:pt x="854359" y="762076"/>
                    <a:pt x="862208" y="760113"/>
                    <a:pt x="870057" y="758150"/>
                  </a:cubicBezTo>
                  <a:cubicBezTo>
                    <a:pt x="869204" y="763271"/>
                    <a:pt x="868436" y="768307"/>
                    <a:pt x="867754" y="773428"/>
                  </a:cubicBezTo>
                  <a:cubicBezTo>
                    <a:pt x="804278" y="789815"/>
                    <a:pt x="741825" y="805860"/>
                    <a:pt x="678776" y="822162"/>
                  </a:cubicBezTo>
                  <a:close/>
                  <a:moveTo>
                    <a:pt x="748480" y="874907"/>
                  </a:moveTo>
                  <a:cubicBezTo>
                    <a:pt x="774246" y="858776"/>
                    <a:pt x="800268" y="843072"/>
                    <a:pt x="825777" y="826514"/>
                  </a:cubicBezTo>
                  <a:cubicBezTo>
                    <a:pt x="839172" y="817809"/>
                    <a:pt x="852055" y="808250"/>
                    <a:pt x="865023" y="798862"/>
                  </a:cubicBezTo>
                  <a:cubicBezTo>
                    <a:pt x="864597" y="814907"/>
                    <a:pt x="865023" y="830953"/>
                    <a:pt x="865706" y="846913"/>
                  </a:cubicBezTo>
                  <a:cubicBezTo>
                    <a:pt x="865962" y="852972"/>
                    <a:pt x="866303" y="859032"/>
                    <a:pt x="866644" y="865092"/>
                  </a:cubicBezTo>
                  <a:cubicBezTo>
                    <a:pt x="866644" y="865092"/>
                    <a:pt x="866986" y="865092"/>
                    <a:pt x="866986" y="865092"/>
                  </a:cubicBezTo>
                  <a:cubicBezTo>
                    <a:pt x="867242" y="859032"/>
                    <a:pt x="867498" y="852972"/>
                    <a:pt x="867839" y="846827"/>
                  </a:cubicBezTo>
                  <a:cubicBezTo>
                    <a:pt x="868863" y="829843"/>
                    <a:pt x="870484" y="812944"/>
                    <a:pt x="872105" y="796045"/>
                  </a:cubicBezTo>
                  <a:lnTo>
                    <a:pt x="872105" y="796045"/>
                  </a:lnTo>
                  <a:cubicBezTo>
                    <a:pt x="872105" y="796045"/>
                    <a:pt x="872105" y="796045"/>
                    <a:pt x="872105" y="796045"/>
                  </a:cubicBezTo>
                  <a:lnTo>
                    <a:pt x="872105" y="796045"/>
                  </a:lnTo>
                  <a:cubicBezTo>
                    <a:pt x="872105" y="796045"/>
                    <a:pt x="872105" y="796045"/>
                    <a:pt x="872105" y="796045"/>
                  </a:cubicBezTo>
                  <a:cubicBezTo>
                    <a:pt x="872105" y="795362"/>
                    <a:pt x="872105" y="794594"/>
                    <a:pt x="872105" y="793911"/>
                  </a:cubicBezTo>
                  <a:cubicBezTo>
                    <a:pt x="872190" y="793911"/>
                    <a:pt x="872275" y="793741"/>
                    <a:pt x="872446" y="793655"/>
                  </a:cubicBezTo>
                  <a:cubicBezTo>
                    <a:pt x="872702" y="793485"/>
                    <a:pt x="872958" y="793314"/>
                    <a:pt x="873299" y="793143"/>
                  </a:cubicBezTo>
                  <a:cubicBezTo>
                    <a:pt x="872617" y="800739"/>
                    <a:pt x="871934" y="808335"/>
                    <a:pt x="871337" y="816017"/>
                  </a:cubicBezTo>
                  <a:cubicBezTo>
                    <a:pt x="871337" y="816017"/>
                    <a:pt x="871337" y="816017"/>
                    <a:pt x="871337" y="816017"/>
                  </a:cubicBezTo>
                  <a:cubicBezTo>
                    <a:pt x="871337" y="816017"/>
                    <a:pt x="871337" y="816017"/>
                    <a:pt x="871337" y="816102"/>
                  </a:cubicBezTo>
                  <a:cubicBezTo>
                    <a:pt x="871337" y="816102"/>
                    <a:pt x="871337" y="816102"/>
                    <a:pt x="871337" y="816187"/>
                  </a:cubicBezTo>
                  <a:cubicBezTo>
                    <a:pt x="871337" y="816187"/>
                    <a:pt x="871337" y="816187"/>
                    <a:pt x="871337" y="816187"/>
                  </a:cubicBezTo>
                  <a:cubicBezTo>
                    <a:pt x="871252" y="832318"/>
                    <a:pt x="871593" y="848534"/>
                    <a:pt x="871849" y="864665"/>
                  </a:cubicBezTo>
                  <a:lnTo>
                    <a:pt x="871849" y="874480"/>
                  </a:lnTo>
                  <a:cubicBezTo>
                    <a:pt x="868948" y="876699"/>
                    <a:pt x="865962" y="878918"/>
                    <a:pt x="862976" y="881137"/>
                  </a:cubicBezTo>
                  <a:lnTo>
                    <a:pt x="866730" y="878065"/>
                  </a:lnTo>
                  <a:cubicBezTo>
                    <a:pt x="866730" y="878065"/>
                    <a:pt x="866644" y="877809"/>
                    <a:pt x="866559" y="877809"/>
                  </a:cubicBezTo>
                  <a:lnTo>
                    <a:pt x="851373" y="888051"/>
                  </a:lnTo>
                  <a:cubicBezTo>
                    <a:pt x="837039" y="897610"/>
                    <a:pt x="822621" y="906998"/>
                    <a:pt x="808458" y="916898"/>
                  </a:cubicBezTo>
                  <a:cubicBezTo>
                    <a:pt x="808458" y="916898"/>
                    <a:pt x="808458" y="916898"/>
                    <a:pt x="808458" y="916898"/>
                  </a:cubicBezTo>
                  <a:cubicBezTo>
                    <a:pt x="808458" y="916898"/>
                    <a:pt x="808458" y="916898"/>
                    <a:pt x="808373" y="916898"/>
                  </a:cubicBezTo>
                  <a:cubicBezTo>
                    <a:pt x="808373" y="916898"/>
                    <a:pt x="808373" y="916898"/>
                    <a:pt x="808287" y="916898"/>
                  </a:cubicBezTo>
                  <a:cubicBezTo>
                    <a:pt x="808287" y="916898"/>
                    <a:pt x="808287" y="916898"/>
                    <a:pt x="808287" y="916898"/>
                  </a:cubicBezTo>
                  <a:cubicBezTo>
                    <a:pt x="797537" y="925433"/>
                    <a:pt x="786873" y="934224"/>
                    <a:pt x="776294" y="943015"/>
                  </a:cubicBezTo>
                  <a:cubicBezTo>
                    <a:pt x="765629" y="927311"/>
                    <a:pt x="754879" y="911607"/>
                    <a:pt x="744214" y="895903"/>
                  </a:cubicBezTo>
                  <a:cubicBezTo>
                    <a:pt x="741569" y="891977"/>
                    <a:pt x="738925" y="887965"/>
                    <a:pt x="735682" y="883100"/>
                  </a:cubicBezTo>
                  <a:cubicBezTo>
                    <a:pt x="740546" y="879943"/>
                    <a:pt x="744555" y="877382"/>
                    <a:pt x="748651" y="874822"/>
                  </a:cubicBezTo>
                  <a:close/>
                  <a:moveTo>
                    <a:pt x="727065" y="889246"/>
                  </a:moveTo>
                  <a:cubicBezTo>
                    <a:pt x="730137" y="894110"/>
                    <a:pt x="732867" y="898463"/>
                    <a:pt x="735768" y="902816"/>
                  </a:cubicBezTo>
                  <a:cubicBezTo>
                    <a:pt x="746262" y="918776"/>
                    <a:pt x="756756" y="934651"/>
                    <a:pt x="767250" y="950611"/>
                  </a:cubicBezTo>
                  <a:lnTo>
                    <a:pt x="754111" y="961365"/>
                  </a:lnTo>
                  <a:cubicBezTo>
                    <a:pt x="754111" y="961365"/>
                    <a:pt x="754196" y="961621"/>
                    <a:pt x="754282" y="961621"/>
                  </a:cubicBezTo>
                  <a:lnTo>
                    <a:pt x="768274" y="952233"/>
                  </a:lnTo>
                  <a:cubicBezTo>
                    <a:pt x="768700" y="952915"/>
                    <a:pt x="769127" y="953598"/>
                    <a:pt x="769639" y="954281"/>
                  </a:cubicBezTo>
                  <a:cubicBezTo>
                    <a:pt x="769127" y="954708"/>
                    <a:pt x="768615" y="955135"/>
                    <a:pt x="768103" y="955561"/>
                  </a:cubicBezTo>
                  <a:lnTo>
                    <a:pt x="755050" y="965803"/>
                  </a:lnTo>
                  <a:cubicBezTo>
                    <a:pt x="749163" y="957695"/>
                    <a:pt x="743105" y="949672"/>
                    <a:pt x="736962" y="941650"/>
                  </a:cubicBezTo>
                  <a:cubicBezTo>
                    <a:pt x="739180" y="940284"/>
                    <a:pt x="741484" y="938833"/>
                    <a:pt x="743702" y="937382"/>
                  </a:cubicBezTo>
                  <a:lnTo>
                    <a:pt x="748480" y="934480"/>
                  </a:lnTo>
                  <a:cubicBezTo>
                    <a:pt x="748480" y="934480"/>
                    <a:pt x="748395" y="934224"/>
                    <a:pt x="748395" y="934224"/>
                  </a:cubicBezTo>
                  <a:lnTo>
                    <a:pt x="742934" y="935505"/>
                  </a:lnTo>
                  <a:cubicBezTo>
                    <a:pt x="739948" y="936187"/>
                    <a:pt x="736877" y="936785"/>
                    <a:pt x="733891" y="937467"/>
                  </a:cubicBezTo>
                  <a:cubicBezTo>
                    <a:pt x="724932" y="925775"/>
                    <a:pt x="715804" y="913997"/>
                    <a:pt x="706589" y="901792"/>
                  </a:cubicBezTo>
                  <a:cubicBezTo>
                    <a:pt x="713415" y="896842"/>
                    <a:pt x="719643" y="892659"/>
                    <a:pt x="727236" y="889331"/>
                  </a:cubicBezTo>
                  <a:close/>
                  <a:moveTo>
                    <a:pt x="733976" y="1089558"/>
                  </a:moveTo>
                  <a:cubicBezTo>
                    <a:pt x="731417" y="1086571"/>
                    <a:pt x="729369" y="1084181"/>
                    <a:pt x="727407" y="1081792"/>
                  </a:cubicBezTo>
                  <a:cubicBezTo>
                    <a:pt x="712050" y="1062418"/>
                    <a:pt x="696607" y="1043129"/>
                    <a:pt x="681335" y="1023755"/>
                  </a:cubicBezTo>
                  <a:cubicBezTo>
                    <a:pt x="666575" y="1004978"/>
                    <a:pt x="651816" y="986116"/>
                    <a:pt x="637226" y="967169"/>
                  </a:cubicBezTo>
                  <a:cubicBezTo>
                    <a:pt x="634070" y="963072"/>
                    <a:pt x="631766" y="958378"/>
                    <a:pt x="628695" y="953428"/>
                  </a:cubicBezTo>
                  <a:cubicBezTo>
                    <a:pt x="651048" y="934992"/>
                    <a:pt x="674851" y="920654"/>
                    <a:pt x="698655" y="906571"/>
                  </a:cubicBezTo>
                  <a:cubicBezTo>
                    <a:pt x="703347" y="910839"/>
                    <a:pt x="713415" y="923726"/>
                    <a:pt x="725274" y="940199"/>
                  </a:cubicBezTo>
                  <a:cubicBezTo>
                    <a:pt x="723653" y="941052"/>
                    <a:pt x="722117" y="941991"/>
                    <a:pt x="720581" y="943015"/>
                  </a:cubicBezTo>
                  <a:lnTo>
                    <a:pt x="717254" y="945149"/>
                  </a:lnTo>
                  <a:lnTo>
                    <a:pt x="715548" y="946173"/>
                  </a:lnTo>
                  <a:cubicBezTo>
                    <a:pt x="714950" y="946600"/>
                    <a:pt x="714694" y="946770"/>
                    <a:pt x="714097" y="946941"/>
                  </a:cubicBezTo>
                  <a:cubicBezTo>
                    <a:pt x="713329" y="947197"/>
                    <a:pt x="712476" y="947282"/>
                    <a:pt x="711708" y="947112"/>
                  </a:cubicBezTo>
                  <a:cubicBezTo>
                    <a:pt x="711367" y="947112"/>
                    <a:pt x="710940" y="946941"/>
                    <a:pt x="710685" y="946600"/>
                  </a:cubicBezTo>
                  <a:cubicBezTo>
                    <a:pt x="710429" y="946258"/>
                    <a:pt x="710429" y="945832"/>
                    <a:pt x="710685" y="945490"/>
                  </a:cubicBezTo>
                  <a:cubicBezTo>
                    <a:pt x="710685" y="945490"/>
                    <a:pt x="710429" y="945490"/>
                    <a:pt x="710429" y="945576"/>
                  </a:cubicBezTo>
                  <a:cubicBezTo>
                    <a:pt x="710087" y="946002"/>
                    <a:pt x="710002" y="946600"/>
                    <a:pt x="710258" y="947026"/>
                  </a:cubicBezTo>
                  <a:cubicBezTo>
                    <a:pt x="710514" y="947539"/>
                    <a:pt x="710940" y="947880"/>
                    <a:pt x="711367" y="948136"/>
                  </a:cubicBezTo>
                  <a:cubicBezTo>
                    <a:pt x="712306" y="948648"/>
                    <a:pt x="713329" y="948904"/>
                    <a:pt x="714439" y="948904"/>
                  </a:cubicBezTo>
                  <a:cubicBezTo>
                    <a:pt x="715121" y="948904"/>
                    <a:pt x="716145" y="948733"/>
                    <a:pt x="716742" y="948648"/>
                  </a:cubicBezTo>
                  <a:lnTo>
                    <a:pt x="718704" y="948221"/>
                  </a:lnTo>
                  <a:lnTo>
                    <a:pt x="722544" y="947368"/>
                  </a:lnTo>
                  <a:cubicBezTo>
                    <a:pt x="724847" y="946856"/>
                    <a:pt x="727151" y="946258"/>
                    <a:pt x="729454" y="945661"/>
                  </a:cubicBezTo>
                  <a:cubicBezTo>
                    <a:pt x="735256" y="953769"/>
                    <a:pt x="741484" y="962560"/>
                    <a:pt x="747627" y="971522"/>
                  </a:cubicBezTo>
                  <a:lnTo>
                    <a:pt x="746262" y="972546"/>
                  </a:lnTo>
                  <a:cubicBezTo>
                    <a:pt x="746262" y="972546"/>
                    <a:pt x="746262" y="972887"/>
                    <a:pt x="746432" y="972802"/>
                  </a:cubicBezTo>
                  <a:lnTo>
                    <a:pt x="747798" y="971863"/>
                  </a:lnTo>
                  <a:cubicBezTo>
                    <a:pt x="749589" y="974509"/>
                    <a:pt x="751381" y="977069"/>
                    <a:pt x="753173" y="979715"/>
                  </a:cubicBezTo>
                  <a:cubicBezTo>
                    <a:pt x="747798" y="983043"/>
                    <a:pt x="742508" y="986458"/>
                    <a:pt x="737218" y="989957"/>
                  </a:cubicBezTo>
                  <a:cubicBezTo>
                    <a:pt x="733464" y="992432"/>
                    <a:pt x="729710" y="994907"/>
                    <a:pt x="726042" y="997467"/>
                  </a:cubicBezTo>
                  <a:cubicBezTo>
                    <a:pt x="726042" y="997467"/>
                    <a:pt x="726127" y="997723"/>
                    <a:pt x="726212" y="997723"/>
                  </a:cubicBezTo>
                  <a:cubicBezTo>
                    <a:pt x="730222" y="995675"/>
                    <a:pt x="734232" y="993627"/>
                    <a:pt x="738327" y="991749"/>
                  </a:cubicBezTo>
                  <a:cubicBezTo>
                    <a:pt x="743446" y="989359"/>
                    <a:pt x="748565" y="987055"/>
                    <a:pt x="753685" y="984836"/>
                  </a:cubicBezTo>
                  <a:lnTo>
                    <a:pt x="739436" y="997553"/>
                  </a:lnTo>
                  <a:cubicBezTo>
                    <a:pt x="739436" y="997553"/>
                    <a:pt x="739522" y="997894"/>
                    <a:pt x="739607" y="997809"/>
                  </a:cubicBezTo>
                  <a:lnTo>
                    <a:pt x="756329" y="984494"/>
                  </a:lnTo>
                  <a:cubicBezTo>
                    <a:pt x="757865" y="986799"/>
                    <a:pt x="759486" y="989189"/>
                    <a:pt x="761022" y="991493"/>
                  </a:cubicBezTo>
                  <a:lnTo>
                    <a:pt x="753940" y="997723"/>
                  </a:lnTo>
                  <a:cubicBezTo>
                    <a:pt x="753940" y="997723"/>
                    <a:pt x="754026" y="998065"/>
                    <a:pt x="754111" y="997979"/>
                  </a:cubicBezTo>
                  <a:lnTo>
                    <a:pt x="761534" y="992261"/>
                  </a:lnTo>
                  <a:cubicBezTo>
                    <a:pt x="763069" y="994566"/>
                    <a:pt x="764605" y="996870"/>
                    <a:pt x="766055" y="999089"/>
                  </a:cubicBezTo>
                  <a:cubicBezTo>
                    <a:pt x="765458" y="999601"/>
                    <a:pt x="764861" y="1000199"/>
                    <a:pt x="764264" y="1000711"/>
                  </a:cubicBezTo>
                  <a:cubicBezTo>
                    <a:pt x="758036" y="1004637"/>
                    <a:pt x="751722" y="1008648"/>
                    <a:pt x="745323" y="1012403"/>
                  </a:cubicBezTo>
                  <a:cubicBezTo>
                    <a:pt x="741996" y="1014281"/>
                    <a:pt x="738754" y="1016244"/>
                    <a:pt x="735426" y="1018036"/>
                  </a:cubicBezTo>
                  <a:cubicBezTo>
                    <a:pt x="735426" y="1018036"/>
                    <a:pt x="735426" y="1018292"/>
                    <a:pt x="735512" y="1018292"/>
                  </a:cubicBezTo>
                  <a:cubicBezTo>
                    <a:pt x="739095" y="1016927"/>
                    <a:pt x="742679" y="1015561"/>
                    <a:pt x="746262" y="1014196"/>
                  </a:cubicBezTo>
                  <a:cubicBezTo>
                    <a:pt x="754111" y="1011209"/>
                    <a:pt x="761960" y="1008051"/>
                    <a:pt x="769639" y="1004551"/>
                  </a:cubicBezTo>
                  <a:cubicBezTo>
                    <a:pt x="769895" y="1004978"/>
                    <a:pt x="770151" y="1005320"/>
                    <a:pt x="770407" y="1005746"/>
                  </a:cubicBezTo>
                  <a:lnTo>
                    <a:pt x="760766" y="1013854"/>
                  </a:lnTo>
                  <a:cubicBezTo>
                    <a:pt x="760766" y="1013854"/>
                    <a:pt x="760851" y="1014196"/>
                    <a:pt x="760936" y="1014110"/>
                  </a:cubicBezTo>
                  <a:lnTo>
                    <a:pt x="770918" y="1006600"/>
                  </a:lnTo>
                  <a:cubicBezTo>
                    <a:pt x="772113" y="1008392"/>
                    <a:pt x="773222" y="1010184"/>
                    <a:pt x="774331" y="1011977"/>
                  </a:cubicBezTo>
                  <a:lnTo>
                    <a:pt x="759827" y="1025291"/>
                  </a:lnTo>
                  <a:cubicBezTo>
                    <a:pt x="759827" y="1025291"/>
                    <a:pt x="759912" y="1025547"/>
                    <a:pt x="759998" y="1025547"/>
                  </a:cubicBezTo>
                  <a:lnTo>
                    <a:pt x="775270" y="1013427"/>
                  </a:lnTo>
                  <a:cubicBezTo>
                    <a:pt x="777061" y="1016244"/>
                    <a:pt x="778682" y="1018890"/>
                    <a:pt x="780303" y="1021450"/>
                  </a:cubicBezTo>
                  <a:cubicBezTo>
                    <a:pt x="779792" y="1021877"/>
                    <a:pt x="779365" y="1022304"/>
                    <a:pt x="778853" y="1022816"/>
                  </a:cubicBezTo>
                  <a:lnTo>
                    <a:pt x="755306" y="1044836"/>
                  </a:lnTo>
                  <a:cubicBezTo>
                    <a:pt x="755306" y="1044836"/>
                    <a:pt x="755391" y="1045177"/>
                    <a:pt x="755476" y="1045092"/>
                  </a:cubicBezTo>
                  <a:lnTo>
                    <a:pt x="780303" y="1024267"/>
                  </a:lnTo>
                  <a:cubicBezTo>
                    <a:pt x="780303" y="1024267"/>
                    <a:pt x="781071" y="1023669"/>
                    <a:pt x="781413" y="1023328"/>
                  </a:cubicBezTo>
                  <a:cubicBezTo>
                    <a:pt x="788238" y="1034423"/>
                    <a:pt x="793357" y="1043299"/>
                    <a:pt x="795234" y="1047994"/>
                  </a:cubicBezTo>
                  <a:cubicBezTo>
                    <a:pt x="775184" y="1061735"/>
                    <a:pt x="754879" y="1075561"/>
                    <a:pt x="734061" y="1089814"/>
                  </a:cubicBezTo>
                  <a:close/>
                  <a:moveTo>
                    <a:pt x="805899" y="1039971"/>
                  </a:moveTo>
                  <a:cubicBezTo>
                    <a:pt x="800012" y="1032290"/>
                    <a:pt x="794551" y="1024437"/>
                    <a:pt x="789262" y="1016586"/>
                  </a:cubicBezTo>
                  <a:cubicBezTo>
                    <a:pt x="793783" y="1012915"/>
                    <a:pt x="798305" y="1009245"/>
                    <a:pt x="802827" y="1005576"/>
                  </a:cubicBezTo>
                  <a:cubicBezTo>
                    <a:pt x="805216" y="1009245"/>
                    <a:pt x="807605" y="1012915"/>
                    <a:pt x="809994" y="1016671"/>
                  </a:cubicBezTo>
                  <a:cubicBezTo>
                    <a:pt x="812724" y="1021024"/>
                    <a:pt x="814772" y="1025803"/>
                    <a:pt x="817502" y="1031180"/>
                  </a:cubicBezTo>
                  <a:cubicBezTo>
                    <a:pt x="813407" y="1034338"/>
                    <a:pt x="809994" y="1036898"/>
                    <a:pt x="805899" y="1040056"/>
                  </a:cubicBezTo>
                  <a:close/>
                  <a:moveTo>
                    <a:pt x="830043" y="1021877"/>
                  </a:moveTo>
                  <a:cubicBezTo>
                    <a:pt x="825692" y="1020938"/>
                    <a:pt x="823986" y="1016842"/>
                    <a:pt x="821938" y="1013598"/>
                  </a:cubicBezTo>
                  <a:cubicBezTo>
                    <a:pt x="818611" y="1008477"/>
                    <a:pt x="815369" y="1003271"/>
                    <a:pt x="812041" y="998150"/>
                  </a:cubicBezTo>
                  <a:cubicBezTo>
                    <a:pt x="824924" y="987738"/>
                    <a:pt x="837893" y="977411"/>
                    <a:pt x="850861" y="967083"/>
                  </a:cubicBezTo>
                  <a:lnTo>
                    <a:pt x="850861" y="967083"/>
                  </a:lnTo>
                  <a:cubicBezTo>
                    <a:pt x="850861" y="967083"/>
                    <a:pt x="850861" y="967083"/>
                    <a:pt x="850861" y="967083"/>
                  </a:cubicBezTo>
                  <a:lnTo>
                    <a:pt x="850861" y="967083"/>
                  </a:lnTo>
                  <a:cubicBezTo>
                    <a:pt x="850861" y="967083"/>
                    <a:pt x="850861" y="967083"/>
                    <a:pt x="850861" y="967083"/>
                  </a:cubicBezTo>
                  <a:cubicBezTo>
                    <a:pt x="864341" y="955476"/>
                    <a:pt x="877821" y="943954"/>
                    <a:pt x="891386" y="932346"/>
                  </a:cubicBezTo>
                  <a:cubicBezTo>
                    <a:pt x="891131" y="932944"/>
                    <a:pt x="890875" y="933541"/>
                    <a:pt x="890619" y="934054"/>
                  </a:cubicBezTo>
                  <a:lnTo>
                    <a:pt x="887888" y="940028"/>
                  </a:lnTo>
                  <a:cubicBezTo>
                    <a:pt x="887888" y="940028"/>
                    <a:pt x="888144" y="940199"/>
                    <a:pt x="888144" y="940199"/>
                  </a:cubicBezTo>
                  <a:lnTo>
                    <a:pt x="892325" y="935078"/>
                  </a:lnTo>
                  <a:cubicBezTo>
                    <a:pt x="894372" y="932603"/>
                    <a:pt x="896505" y="930128"/>
                    <a:pt x="898553" y="927652"/>
                  </a:cubicBezTo>
                  <a:lnTo>
                    <a:pt x="898553" y="935078"/>
                  </a:lnTo>
                  <a:cubicBezTo>
                    <a:pt x="898553" y="935078"/>
                    <a:pt x="898809" y="935163"/>
                    <a:pt x="898809" y="935078"/>
                  </a:cubicBezTo>
                  <a:lnTo>
                    <a:pt x="899577" y="926372"/>
                  </a:lnTo>
                  <a:cubicBezTo>
                    <a:pt x="900601" y="925092"/>
                    <a:pt x="901625" y="923812"/>
                    <a:pt x="902648" y="922531"/>
                  </a:cubicBezTo>
                  <a:cubicBezTo>
                    <a:pt x="904610" y="920825"/>
                    <a:pt x="906658" y="919203"/>
                    <a:pt x="908621" y="917581"/>
                  </a:cubicBezTo>
                  <a:cubicBezTo>
                    <a:pt x="908364" y="920313"/>
                    <a:pt x="908023" y="923129"/>
                    <a:pt x="907682" y="925860"/>
                  </a:cubicBezTo>
                  <a:cubicBezTo>
                    <a:pt x="907682" y="925860"/>
                    <a:pt x="907938" y="925945"/>
                    <a:pt x="907938" y="925860"/>
                  </a:cubicBezTo>
                  <a:cubicBezTo>
                    <a:pt x="908876" y="922531"/>
                    <a:pt x="909730" y="919118"/>
                    <a:pt x="910668" y="915789"/>
                  </a:cubicBezTo>
                  <a:cubicBezTo>
                    <a:pt x="913739" y="913228"/>
                    <a:pt x="916811" y="910583"/>
                    <a:pt x="919967" y="908022"/>
                  </a:cubicBezTo>
                  <a:lnTo>
                    <a:pt x="929950" y="899829"/>
                  </a:lnTo>
                  <a:cubicBezTo>
                    <a:pt x="934471" y="911948"/>
                    <a:pt x="938994" y="923982"/>
                    <a:pt x="943430" y="935931"/>
                  </a:cubicBezTo>
                  <a:cubicBezTo>
                    <a:pt x="936861" y="943869"/>
                    <a:pt x="848386" y="1010697"/>
                    <a:pt x="829873" y="1021706"/>
                  </a:cubicBezTo>
                  <a:close/>
                  <a:moveTo>
                    <a:pt x="1137612" y="1053371"/>
                  </a:moveTo>
                  <a:cubicBezTo>
                    <a:pt x="1120207" y="1060113"/>
                    <a:pt x="1102803" y="1066600"/>
                    <a:pt x="1085398" y="1073428"/>
                  </a:cubicBezTo>
                  <a:cubicBezTo>
                    <a:pt x="1075928" y="1077098"/>
                    <a:pt x="1066713" y="1081280"/>
                    <a:pt x="1057329" y="1085035"/>
                  </a:cubicBezTo>
                  <a:cubicBezTo>
                    <a:pt x="1047176" y="1089132"/>
                    <a:pt x="1036767" y="1092460"/>
                    <a:pt x="1024908" y="1091009"/>
                  </a:cubicBezTo>
                  <a:cubicBezTo>
                    <a:pt x="1023287" y="1088534"/>
                    <a:pt x="1021324" y="1085974"/>
                    <a:pt x="1019960" y="1083157"/>
                  </a:cubicBezTo>
                  <a:cubicBezTo>
                    <a:pt x="1017315" y="1077695"/>
                    <a:pt x="1014755" y="1072147"/>
                    <a:pt x="1012708" y="1066429"/>
                  </a:cubicBezTo>
                  <a:cubicBezTo>
                    <a:pt x="1000934" y="1034509"/>
                    <a:pt x="989246" y="1002503"/>
                    <a:pt x="977472" y="970583"/>
                  </a:cubicBezTo>
                  <a:cubicBezTo>
                    <a:pt x="975253" y="964523"/>
                    <a:pt x="972950" y="958463"/>
                    <a:pt x="970476" y="952403"/>
                  </a:cubicBezTo>
                  <a:cubicBezTo>
                    <a:pt x="961859" y="930981"/>
                    <a:pt x="953071" y="909644"/>
                    <a:pt x="944454" y="888221"/>
                  </a:cubicBezTo>
                  <a:lnTo>
                    <a:pt x="945307" y="887453"/>
                  </a:lnTo>
                  <a:cubicBezTo>
                    <a:pt x="945307" y="887453"/>
                    <a:pt x="945307" y="887112"/>
                    <a:pt x="945136" y="887197"/>
                  </a:cubicBezTo>
                  <a:lnTo>
                    <a:pt x="944283" y="887795"/>
                  </a:lnTo>
                  <a:cubicBezTo>
                    <a:pt x="942662" y="883783"/>
                    <a:pt x="941041" y="879857"/>
                    <a:pt x="939420" y="875846"/>
                  </a:cubicBezTo>
                  <a:lnTo>
                    <a:pt x="940103" y="875334"/>
                  </a:lnTo>
                  <a:cubicBezTo>
                    <a:pt x="940103" y="875334"/>
                    <a:pt x="940103" y="874993"/>
                    <a:pt x="939932" y="875078"/>
                  </a:cubicBezTo>
                  <a:lnTo>
                    <a:pt x="939335" y="875505"/>
                  </a:lnTo>
                  <a:cubicBezTo>
                    <a:pt x="938396" y="873200"/>
                    <a:pt x="937543" y="870896"/>
                    <a:pt x="936604" y="868591"/>
                  </a:cubicBezTo>
                  <a:cubicBezTo>
                    <a:pt x="936690" y="868335"/>
                    <a:pt x="936861" y="868079"/>
                    <a:pt x="936946" y="867823"/>
                  </a:cubicBezTo>
                  <a:lnTo>
                    <a:pt x="940103" y="860483"/>
                  </a:lnTo>
                  <a:cubicBezTo>
                    <a:pt x="940103" y="860483"/>
                    <a:pt x="939847" y="860313"/>
                    <a:pt x="939847" y="860313"/>
                  </a:cubicBezTo>
                  <a:lnTo>
                    <a:pt x="935666" y="866116"/>
                  </a:lnTo>
                  <a:cubicBezTo>
                    <a:pt x="935069" y="864580"/>
                    <a:pt x="934471" y="863044"/>
                    <a:pt x="933874" y="861507"/>
                  </a:cubicBezTo>
                  <a:cubicBezTo>
                    <a:pt x="933874" y="861507"/>
                    <a:pt x="933960" y="861593"/>
                    <a:pt x="934045" y="861507"/>
                  </a:cubicBezTo>
                  <a:lnTo>
                    <a:pt x="950085" y="848278"/>
                  </a:lnTo>
                  <a:cubicBezTo>
                    <a:pt x="950085" y="848278"/>
                    <a:pt x="950767" y="847681"/>
                    <a:pt x="951108" y="847425"/>
                  </a:cubicBezTo>
                  <a:cubicBezTo>
                    <a:pt x="951450" y="854509"/>
                    <a:pt x="951877" y="861507"/>
                    <a:pt x="952303" y="868591"/>
                  </a:cubicBezTo>
                  <a:lnTo>
                    <a:pt x="953753" y="890697"/>
                  </a:lnTo>
                  <a:cubicBezTo>
                    <a:pt x="953753" y="890697"/>
                    <a:pt x="954094" y="890697"/>
                    <a:pt x="954094" y="890697"/>
                  </a:cubicBezTo>
                  <a:lnTo>
                    <a:pt x="954436" y="868677"/>
                  </a:lnTo>
                  <a:cubicBezTo>
                    <a:pt x="954607" y="860483"/>
                    <a:pt x="954862" y="852375"/>
                    <a:pt x="955204" y="844182"/>
                  </a:cubicBezTo>
                  <a:cubicBezTo>
                    <a:pt x="958105" y="841792"/>
                    <a:pt x="961090" y="839488"/>
                    <a:pt x="963991" y="837098"/>
                  </a:cubicBezTo>
                  <a:cubicBezTo>
                    <a:pt x="963991" y="846827"/>
                    <a:pt x="963991" y="856557"/>
                    <a:pt x="963991" y="866287"/>
                  </a:cubicBezTo>
                  <a:lnTo>
                    <a:pt x="963991" y="875078"/>
                  </a:lnTo>
                  <a:cubicBezTo>
                    <a:pt x="963991" y="875078"/>
                    <a:pt x="955631" y="883869"/>
                    <a:pt x="955631" y="883869"/>
                  </a:cubicBezTo>
                  <a:cubicBezTo>
                    <a:pt x="955631" y="883869"/>
                    <a:pt x="955801" y="884125"/>
                    <a:pt x="955801" y="884125"/>
                  </a:cubicBezTo>
                  <a:lnTo>
                    <a:pt x="963821" y="876955"/>
                  </a:lnTo>
                  <a:lnTo>
                    <a:pt x="963821" y="883698"/>
                  </a:lnTo>
                  <a:cubicBezTo>
                    <a:pt x="963821" y="883698"/>
                    <a:pt x="964077" y="883783"/>
                    <a:pt x="964077" y="883698"/>
                  </a:cubicBezTo>
                  <a:lnTo>
                    <a:pt x="964930" y="875931"/>
                  </a:lnTo>
                  <a:lnTo>
                    <a:pt x="970219" y="871237"/>
                  </a:lnTo>
                  <a:cubicBezTo>
                    <a:pt x="977727" y="864665"/>
                    <a:pt x="985321" y="858093"/>
                    <a:pt x="992914" y="851522"/>
                  </a:cubicBezTo>
                  <a:lnTo>
                    <a:pt x="991037" y="863983"/>
                  </a:lnTo>
                  <a:cubicBezTo>
                    <a:pt x="990269" y="869103"/>
                    <a:pt x="989501" y="874224"/>
                    <a:pt x="988819" y="879431"/>
                  </a:cubicBezTo>
                  <a:cubicBezTo>
                    <a:pt x="984382" y="884978"/>
                    <a:pt x="979946" y="890441"/>
                    <a:pt x="975594" y="895988"/>
                  </a:cubicBezTo>
                  <a:lnTo>
                    <a:pt x="959640" y="916130"/>
                  </a:lnTo>
                  <a:cubicBezTo>
                    <a:pt x="959640" y="916130"/>
                    <a:pt x="959811" y="916386"/>
                    <a:pt x="959896" y="916301"/>
                  </a:cubicBezTo>
                  <a:lnTo>
                    <a:pt x="977045" y="897439"/>
                  </a:lnTo>
                  <a:cubicBezTo>
                    <a:pt x="980628" y="893513"/>
                    <a:pt x="984297" y="889587"/>
                    <a:pt x="987966" y="885746"/>
                  </a:cubicBezTo>
                  <a:cubicBezTo>
                    <a:pt x="986771" y="894793"/>
                    <a:pt x="985576" y="903840"/>
                    <a:pt x="984723" y="912972"/>
                  </a:cubicBezTo>
                  <a:lnTo>
                    <a:pt x="984723" y="912972"/>
                  </a:lnTo>
                  <a:cubicBezTo>
                    <a:pt x="984723" y="912972"/>
                    <a:pt x="984723" y="912972"/>
                    <a:pt x="984723" y="912972"/>
                  </a:cubicBezTo>
                  <a:lnTo>
                    <a:pt x="984723" y="912972"/>
                  </a:lnTo>
                  <a:cubicBezTo>
                    <a:pt x="984723" y="912972"/>
                    <a:pt x="984723" y="912972"/>
                    <a:pt x="984723" y="912972"/>
                  </a:cubicBezTo>
                  <a:cubicBezTo>
                    <a:pt x="984126" y="929445"/>
                    <a:pt x="984297" y="945917"/>
                    <a:pt x="984553" y="962304"/>
                  </a:cubicBezTo>
                  <a:lnTo>
                    <a:pt x="984809" y="979886"/>
                  </a:lnTo>
                  <a:cubicBezTo>
                    <a:pt x="984809" y="979886"/>
                    <a:pt x="985065" y="979886"/>
                    <a:pt x="985150" y="979886"/>
                  </a:cubicBezTo>
                  <a:lnTo>
                    <a:pt x="986686" y="962475"/>
                  </a:lnTo>
                  <a:cubicBezTo>
                    <a:pt x="988392" y="946173"/>
                    <a:pt x="990098" y="929786"/>
                    <a:pt x="991720" y="913484"/>
                  </a:cubicBezTo>
                  <a:lnTo>
                    <a:pt x="991720" y="913484"/>
                  </a:lnTo>
                  <a:cubicBezTo>
                    <a:pt x="991720" y="913484"/>
                    <a:pt x="991720" y="913399"/>
                    <a:pt x="991720" y="913399"/>
                  </a:cubicBezTo>
                  <a:lnTo>
                    <a:pt x="991720" y="913399"/>
                  </a:lnTo>
                  <a:cubicBezTo>
                    <a:pt x="991720" y="913399"/>
                    <a:pt x="991720" y="913314"/>
                    <a:pt x="991720" y="913314"/>
                  </a:cubicBezTo>
                  <a:cubicBezTo>
                    <a:pt x="992061" y="902474"/>
                    <a:pt x="992317" y="891635"/>
                    <a:pt x="992658" y="880796"/>
                  </a:cubicBezTo>
                  <a:cubicBezTo>
                    <a:pt x="997606" y="875505"/>
                    <a:pt x="1002555" y="870298"/>
                    <a:pt x="1007588" y="865092"/>
                  </a:cubicBezTo>
                  <a:cubicBezTo>
                    <a:pt x="1007588" y="867396"/>
                    <a:pt x="1007588" y="869786"/>
                    <a:pt x="1007503" y="872090"/>
                  </a:cubicBezTo>
                  <a:cubicBezTo>
                    <a:pt x="1007162" y="882674"/>
                    <a:pt x="1006650" y="893257"/>
                    <a:pt x="1006138" y="903840"/>
                  </a:cubicBezTo>
                  <a:cubicBezTo>
                    <a:pt x="1001275" y="910156"/>
                    <a:pt x="996583" y="916557"/>
                    <a:pt x="991890" y="923043"/>
                  </a:cubicBezTo>
                  <a:cubicBezTo>
                    <a:pt x="991890" y="923043"/>
                    <a:pt x="992061" y="923300"/>
                    <a:pt x="992146" y="923214"/>
                  </a:cubicBezTo>
                  <a:cubicBezTo>
                    <a:pt x="996668" y="917752"/>
                    <a:pt x="1001275" y="912375"/>
                    <a:pt x="1005967" y="907083"/>
                  </a:cubicBezTo>
                  <a:cubicBezTo>
                    <a:pt x="1005370" y="917581"/>
                    <a:pt x="1004688" y="928079"/>
                    <a:pt x="1004005" y="938577"/>
                  </a:cubicBezTo>
                  <a:lnTo>
                    <a:pt x="1004005" y="938577"/>
                  </a:lnTo>
                  <a:cubicBezTo>
                    <a:pt x="1004005" y="938577"/>
                    <a:pt x="1004005" y="938662"/>
                    <a:pt x="1004005" y="938662"/>
                  </a:cubicBezTo>
                  <a:lnTo>
                    <a:pt x="1004005" y="938662"/>
                  </a:lnTo>
                  <a:cubicBezTo>
                    <a:pt x="1004005" y="943271"/>
                    <a:pt x="1003834" y="947795"/>
                    <a:pt x="1003749" y="952403"/>
                  </a:cubicBezTo>
                  <a:cubicBezTo>
                    <a:pt x="1001275" y="955732"/>
                    <a:pt x="998801" y="959061"/>
                    <a:pt x="996412" y="962389"/>
                  </a:cubicBezTo>
                  <a:cubicBezTo>
                    <a:pt x="996412" y="962475"/>
                    <a:pt x="996583" y="962645"/>
                    <a:pt x="996668" y="962560"/>
                  </a:cubicBezTo>
                  <a:cubicBezTo>
                    <a:pt x="998971" y="959743"/>
                    <a:pt x="1001360" y="956927"/>
                    <a:pt x="1003749" y="954110"/>
                  </a:cubicBezTo>
                  <a:cubicBezTo>
                    <a:pt x="1003408" y="971095"/>
                    <a:pt x="1002896" y="988164"/>
                    <a:pt x="1002043" y="1005149"/>
                  </a:cubicBezTo>
                  <a:cubicBezTo>
                    <a:pt x="1001616" y="1013086"/>
                    <a:pt x="1001104" y="1021024"/>
                    <a:pt x="1000507" y="1028961"/>
                  </a:cubicBezTo>
                  <a:cubicBezTo>
                    <a:pt x="1000507" y="1029046"/>
                    <a:pt x="1000763" y="1029132"/>
                    <a:pt x="1000849" y="1028961"/>
                  </a:cubicBezTo>
                  <a:cubicBezTo>
                    <a:pt x="1001958" y="1021109"/>
                    <a:pt x="1003067" y="1013342"/>
                    <a:pt x="1004091" y="1005490"/>
                  </a:cubicBezTo>
                  <a:cubicBezTo>
                    <a:pt x="1006735" y="985775"/>
                    <a:pt x="1008954" y="965974"/>
                    <a:pt x="1010489" y="946088"/>
                  </a:cubicBezTo>
                  <a:cubicBezTo>
                    <a:pt x="1011513" y="944893"/>
                    <a:pt x="1012537" y="943612"/>
                    <a:pt x="1013561" y="942418"/>
                  </a:cubicBezTo>
                  <a:cubicBezTo>
                    <a:pt x="1017912" y="937297"/>
                    <a:pt x="1022348" y="932176"/>
                    <a:pt x="1026870" y="927140"/>
                  </a:cubicBezTo>
                  <a:cubicBezTo>
                    <a:pt x="1026273" y="933883"/>
                    <a:pt x="1025676" y="940625"/>
                    <a:pt x="1025164" y="947368"/>
                  </a:cubicBezTo>
                  <a:lnTo>
                    <a:pt x="1025164" y="947368"/>
                  </a:lnTo>
                  <a:cubicBezTo>
                    <a:pt x="1025164" y="947368"/>
                    <a:pt x="1025164" y="947453"/>
                    <a:pt x="1025164" y="947453"/>
                  </a:cubicBezTo>
                  <a:lnTo>
                    <a:pt x="1025164" y="947453"/>
                  </a:lnTo>
                  <a:cubicBezTo>
                    <a:pt x="1025078" y="950953"/>
                    <a:pt x="1024993" y="954452"/>
                    <a:pt x="1024908" y="957951"/>
                  </a:cubicBezTo>
                  <a:lnTo>
                    <a:pt x="1010745" y="974423"/>
                  </a:lnTo>
                  <a:cubicBezTo>
                    <a:pt x="1010745" y="974423"/>
                    <a:pt x="1010916" y="974679"/>
                    <a:pt x="1011001" y="974594"/>
                  </a:cubicBezTo>
                  <a:lnTo>
                    <a:pt x="1024908" y="960597"/>
                  </a:lnTo>
                  <a:cubicBezTo>
                    <a:pt x="1024652" y="971778"/>
                    <a:pt x="1024481" y="983043"/>
                    <a:pt x="1024396" y="994224"/>
                  </a:cubicBezTo>
                  <a:lnTo>
                    <a:pt x="1014243" y="1006856"/>
                  </a:lnTo>
                  <a:cubicBezTo>
                    <a:pt x="1014243" y="1006856"/>
                    <a:pt x="1014414" y="1007112"/>
                    <a:pt x="1014499" y="1007026"/>
                  </a:cubicBezTo>
                  <a:lnTo>
                    <a:pt x="1024396" y="996273"/>
                  </a:lnTo>
                  <a:cubicBezTo>
                    <a:pt x="1024396" y="1002162"/>
                    <a:pt x="1024225" y="1008136"/>
                    <a:pt x="1024225" y="1014025"/>
                  </a:cubicBezTo>
                  <a:lnTo>
                    <a:pt x="1023884" y="1037752"/>
                  </a:lnTo>
                  <a:cubicBezTo>
                    <a:pt x="1023884" y="1037752"/>
                    <a:pt x="1024140" y="1037837"/>
                    <a:pt x="1024225" y="1037752"/>
                  </a:cubicBezTo>
                  <a:lnTo>
                    <a:pt x="1026358" y="1014196"/>
                  </a:lnTo>
                  <a:cubicBezTo>
                    <a:pt x="1027041" y="1006770"/>
                    <a:pt x="1027723" y="999345"/>
                    <a:pt x="1028491" y="991920"/>
                  </a:cubicBezTo>
                  <a:lnTo>
                    <a:pt x="1032672" y="987396"/>
                  </a:lnTo>
                  <a:cubicBezTo>
                    <a:pt x="1035999" y="983812"/>
                    <a:pt x="1039327" y="980312"/>
                    <a:pt x="1042654" y="976813"/>
                  </a:cubicBezTo>
                  <a:cubicBezTo>
                    <a:pt x="1041715" y="982617"/>
                    <a:pt x="1040862" y="988335"/>
                    <a:pt x="1039924" y="994139"/>
                  </a:cubicBezTo>
                  <a:lnTo>
                    <a:pt x="1036767" y="1013598"/>
                  </a:lnTo>
                  <a:cubicBezTo>
                    <a:pt x="1036767" y="1013598"/>
                    <a:pt x="1037023" y="1013769"/>
                    <a:pt x="1037023" y="1013598"/>
                  </a:cubicBezTo>
                  <a:lnTo>
                    <a:pt x="1041886" y="994566"/>
                  </a:lnTo>
                  <a:cubicBezTo>
                    <a:pt x="1043934" y="986714"/>
                    <a:pt x="1045981" y="978861"/>
                    <a:pt x="1048029" y="971010"/>
                  </a:cubicBezTo>
                  <a:cubicBezTo>
                    <a:pt x="1048541" y="970497"/>
                    <a:pt x="1049052" y="969985"/>
                    <a:pt x="1049564" y="969388"/>
                  </a:cubicBezTo>
                  <a:cubicBezTo>
                    <a:pt x="1048882" y="980398"/>
                    <a:pt x="1048285" y="991493"/>
                    <a:pt x="1047773" y="1002503"/>
                  </a:cubicBezTo>
                  <a:lnTo>
                    <a:pt x="1046664" y="1026230"/>
                  </a:lnTo>
                  <a:cubicBezTo>
                    <a:pt x="1046664" y="1026230"/>
                    <a:pt x="1046920" y="1026315"/>
                    <a:pt x="1047005" y="1026230"/>
                  </a:cubicBezTo>
                  <a:lnTo>
                    <a:pt x="1049052" y="1009160"/>
                  </a:lnTo>
                  <a:lnTo>
                    <a:pt x="1064495" y="992688"/>
                  </a:lnTo>
                  <a:cubicBezTo>
                    <a:pt x="1064154" y="1001308"/>
                    <a:pt x="1063813" y="1009928"/>
                    <a:pt x="1063557" y="1018634"/>
                  </a:cubicBezTo>
                  <a:lnTo>
                    <a:pt x="1062789" y="1045006"/>
                  </a:lnTo>
                  <a:cubicBezTo>
                    <a:pt x="1062789" y="1045006"/>
                    <a:pt x="1063045" y="1045092"/>
                    <a:pt x="1063130" y="1045006"/>
                  </a:cubicBezTo>
                  <a:lnTo>
                    <a:pt x="1065604" y="1018890"/>
                  </a:lnTo>
                  <a:cubicBezTo>
                    <a:pt x="1066713" y="1008477"/>
                    <a:pt x="1067908" y="998150"/>
                    <a:pt x="1069102" y="987823"/>
                  </a:cubicBezTo>
                  <a:cubicBezTo>
                    <a:pt x="1077208" y="979374"/>
                    <a:pt x="1085312" y="970839"/>
                    <a:pt x="1093332" y="962389"/>
                  </a:cubicBezTo>
                  <a:cubicBezTo>
                    <a:pt x="1092650" y="968876"/>
                    <a:pt x="1091967" y="975362"/>
                    <a:pt x="1091285" y="981849"/>
                  </a:cubicBezTo>
                  <a:cubicBezTo>
                    <a:pt x="1090687" y="982190"/>
                    <a:pt x="1090090" y="982446"/>
                    <a:pt x="1089493" y="982702"/>
                  </a:cubicBezTo>
                  <a:lnTo>
                    <a:pt x="1085398" y="984751"/>
                  </a:lnTo>
                  <a:cubicBezTo>
                    <a:pt x="1084118" y="985433"/>
                    <a:pt x="1082583" y="985946"/>
                    <a:pt x="1081473" y="987140"/>
                  </a:cubicBezTo>
                  <a:cubicBezTo>
                    <a:pt x="1080364" y="988250"/>
                    <a:pt x="1079425" y="989530"/>
                    <a:pt x="1078914" y="990981"/>
                  </a:cubicBezTo>
                  <a:cubicBezTo>
                    <a:pt x="1078658" y="991749"/>
                    <a:pt x="1078487" y="992517"/>
                    <a:pt x="1078743" y="993285"/>
                  </a:cubicBezTo>
                  <a:cubicBezTo>
                    <a:pt x="1078914" y="994139"/>
                    <a:pt x="1079852" y="994566"/>
                    <a:pt x="1080620" y="994566"/>
                  </a:cubicBezTo>
                  <a:cubicBezTo>
                    <a:pt x="1080791" y="994566"/>
                    <a:pt x="1080791" y="994395"/>
                    <a:pt x="1080620" y="994395"/>
                  </a:cubicBezTo>
                  <a:cubicBezTo>
                    <a:pt x="1079852" y="994395"/>
                    <a:pt x="1079170" y="993968"/>
                    <a:pt x="1078999" y="993200"/>
                  </a:cubicBezTo>
                  <a:cubicBezTo>
                    <a:pt x="1078829" y="992517"/>
                    <a:pt x="1078999" y="991749"/>
                    <a:pt x="1079255" y="991066"/>
                  </a:cubicBezTo>
                  <a:cubicBezTo>
                    <a:pt x="1079767" y="989701"/>
                    <a:pt x="1080705" y="988420"/>
                    <a:pt x="1081815" y="987482"/>
                  </a:cubicBezTo>
                  <a:cubicBezTo>
                    <a:pt x="1082924" y="986458"/>
                    <a:pt x="1084374" y="986031"/>
                    <a:pt x="1085739" y="985348"/>
                  </a:cubicBezTo>
                  <a:lnTo>
                    <a:pt x="1089920" y="983470"/>
                  </a:lnTo>
                  <a:cubicBezTo>
                    <a:pt x="1089920" y="983470"/>
                    <a:pt x="1090773" y="983129"/>
                    <a:pt x="1091199" y="982873"/>
                  </a:cubicBezTo>
                  <a:cubicBezTo>
                    <a:pt x="1091199" y="983385"/>
                    <a:pt x="1091114" y="983982"/>
                    <a:pt x="1091029" y="984494"/>
                  </a:cubicBezTo>
                  <a:lnTo>
                    <a:pt x="1090517" y="989615"/>
                  </a:lnTo>
                  <a:cubicBezTo>
                    <a:pt x="1089664" y="990554"/>
                    <a:pt x="1088811" y="991578"/>
                    <a:pt x="1087872" y="992517"/>
                  </a:cubicBezTo>
                  <a:cubicBezTo>
                    <a:pt x="1083265" y="994822"/>
                    <a:pt x="1078658" y="997211"/>
                    <a:pt x="1074051" y="999516"/>
                  </a:cubicBezTo>
                  <a:cubicBezTo>
                    <a:pt x="1073966" y="999516"/>
                    <a:pt x="1074051" y="999772"/>
                    <a:pt x="1074136" y="999686"/>
                  </a:cubicBezTo>
                  <a:cubicBezTo>
                    <a:pt x="1078317" y="997723"/>
                    <a:pt x="1082497" y="995846"/>
                    <a:pt x="1086678" y="993883"/>
                  </a:cubicBezTo>
                  <a:cubicBezTo>
                    <a:pt x="1086421" y="994139"/>
                    <a:pt x="1086166" y="994395"/>
                    <a:pt x="1085995" y="994651"/>
                  </a:cubicBezTo>
                  <a:lnTo>
                    <a:pt x="1069529" y="1012915"/>
                  </a:lnTo>
                  <a:cubicBezTo>
                    <a:pt x="1069529" y="1012915"/>
                    <a:pt x="1069700" y="1013171"/>
                    <a:pt x="1069785" y="1013086"/>
                  </a:cubicBezTo>
                  <a:lnTo>
                    <a:pt x="1087360" y="996102"/>
                  </a:lnTo>
                  <a:cubicBezTo>
                    <a:pt x="1088299" y="995248"/>
                    <a:pt x="1089237" y="994309"/>
                    <a:pt x="1090175" y="993456"/>
                  </a:cubicBezTo>
                  <a:lnTo>
                    <a:pt x="1088811" y="1006002"/>
                  </a:lnTo>
                  <a:cubicBezTo>
                    <a:pt x="1088811" y="1006002"/>
                    <a:pt x="1089066" y="1006173"/>
                    <a:pt x="1089066" y="1006002"/>
                  </a:cubicBezTo>
                  <a:lnTo>
                    <a:pt x="1091797" y="991834"/>
                  </a:lnTo>
                  <a:cubicBezTo>
                    <a:pt x="1091797" y="991834"/>
                    <a:pt x="1092308" y="991322"/>
                    <a:pt x="1092650" y="991066"/>
                  </a:cubicBezTo>
                  <a:cubicBezTo>
                    <a:pt x="1093332" y="990810"/>
                    <a:pt x="1093929" y="990469"/>
                    <a:pt x="1094612" y="990213"/>
                  </a:cubicBezTo>
                  <a:cubicBezTo>
                    <a:pt x="1093674" y="995761"/>
                    <a:pt x="1092735" y="1001394"/>
                    <a:pt x="1091882" y="1007026"/>
                  </a:cubicBezTo>
                  <a:cubicBezTo>
                    <a:pt x="1091541" y="1007283"/>
                    <a:pt x="1091199" y="1007539"/>
                    <a:pt x="1090858" y="1007795"/>
                  </a:cubicBezTo>
                  <a:cubicBezTo>
                    <a:pt x="1090005" y="1008477"/>
                    <a:pt x="1089237" y="1009416"/>
                    <a:pt x="1089066" y="1010611"/>
                  </a:cubicBezTo>
                  <a:cubicBezTo>
                    <a:pt x="1088896" y="1011550"/>
                    <a:pt x="1089493" y="1012403"/>
                    <a:pt x="1090175" y="1012915"/>
                  </a:cubicBezTo>
                  <a:cubicBezTo>
                    <a:pt x="1090858" y="1013427"/>
                    <a:pt x="1091967" y="1013684"/>
                    <a:pt x="1092650" y="1012915"/>
                  </a:cubicBezTo>
                  <a:cubicBezTo>
                    <a:pt x="1092735" y="1012830"/>
                    <a:pt x="1092650" y="1012659"/>
                    <a:pt x="1092479" y="1012745"/>
                  </a:cubicBezTo>
                  <a:cubicBezTo>
                    <a:pt x="1091967" y="1013342"/>
                    <a:pt x="1090944" y="1013171"/>
                    <a:pt x="1090346" y="1012659"/>
                  </a:cubicBezTo>
                  <a:cubicBezTo>
                    <a:pt x="1089749" y="1012147"/>
                    <a:pt x="1089323" y="1011379"/>
                    <a:pt x="1089408" y="1010611"/>
                  </a:cubicBezTo>
                  <a:cubicBezTo>
                    <a:pt x="1089578" y="1009587"/>
                    <a:pt x="1090346" y="1008733"/>
                    <a:pt x="1091199" y="1008136"/>
                  </a:cubicBezTo>
                  <a:cubicBezTo>
                    <a:pt x="1091370" y="1007965"/>
                    <a:pt x="1091626" y="1007880"/>
                    <a:pt x="1091797" y="1007709"/>
                  </a:cubicBezTo>
                  <a:cubicBezTo>
                    <a:pt x="1091626" y="1008563"/>
                    <a:pt x="1091541" y="1009502"/>
                    <a:pt x="1091370" y="1010355"/>
                  </a:cubicBezTo>
                  <a:cubicBezTo>
                    <a:pt x="1091370" y="1010440"/>
                    <a:pt x="1091626" y="1010526"/>
                    <a:pt x="1091626" y="1010355"/>
                  </a:cubicBezTo>
                  <a:cubicBezTo>
                    <a:pt x="1091882" y="1009331"/>
                    <a:pt x="1092138" y="1008307"/>
                    <a:pt x="1092308" y="1007283"/>
                  </a:cubicBezTo>
                  <a:cubicBezTo>
                    <a:pt x="1092820" y="1006941"/>
                    <a:pt x="1093418" y="1006685"/>
                    <a:pt x="1093929" y="1006344"/>
                  </a:cubicBezTo>
                  <a:cubicBezTo>
                    <a:pt x="1095807" y="1005234"/>
                    <a:pt x="1097769" y="1004210"/>
                    <a:pt x="1099731" y="1003186"/>
                  </a:cubicBezTo>
                  <a:cubicBezTo>
                    <a:pt x="1100243" y="1002930"/>
                    <a:pt x="1100755" y="1002674"/>
                    <a:pt x="1101267" y="1002418"/>
                  </a:cubicBezTo>
                  <a:cubicBezTo>
                    <a:pt x="1101096" y="1002674"/>
                    <a:pt x="1100926" y="1002930"/>
                    <a:pt x="1100670" y="1003186"/>
                  </a:cubicBezTo>
                  <a:cubicBezTo>
                    <a:pt x="1100670" y="1003186"/>
                    <a:pt x="1100840" y="1003442"/>
                    <a:pt x="1100926" y="1003356"/>
                  </a:cubicBezTo>
                  <a:cubicBezTo>
                    <a:pt x="1101352" y="1002844"/>
                    <a:pt x="1101694" y="1002418"/>
                    <a:pt x="1102120" y="1001991"/>
                  </a:cubicBezTo>
                  <a:cubicBezTo>
                    <a:pt x="1105191" y="1000369"/>
                    <a:pt x="1108348" y="998833"/>
                    <a:pt x="1111505" y="997382"/>
                  </a:cubicBezTo>
                  <a:cubicBezTo>
                    <a:pt x="1114235" y="996102"/>
                    <a:pt x="1116965" y="994907"/>
                    <a:pt x="1119695" y="993712"/>
                  </a:cubicBezTo>
                  <a:lnTo>
                    <a:pt x="1118842" y="997553"/>
                  </a:lnTo>
                  <a:cubicBezTo>
                    <a:pt x="1118842" y="997553"/>
                    <a:pt x="1119098" y="997723"/>
                    <a:pt x="1119098" y="997553"/>
                  </a:cubicBezTo>
                  <a:lnTo>
                    <a:pt x="1120293" y="993371"/>
                  </a:lnTo>
                  <a:cubicBezTo>
                    <a:pt x="1121743" y="992773"/>
                    <a:pt x="1123279" y="992090"/>
                    <a:pt x="1124729" y="991493"/>
                  </a:cubicBezTo>
                  <a:cubicBezTo>
                    <a:pt x="1124985" y="992090"/>
                    <a:pt x="1125156" y="992773"/>
                    <a:pt x="1125412" y="993371"/>
                  </a:cubicBezTo>
                  <a:cubicBezTo>
                    <a:pt x="1124217" y="994395"/>
                    <a:pt x="1123023" y="995419"/>
                    <a:pt x="1121743" y="996443"/>
                  </a:cubicBezTo>
                  <a:lnTo>
                    <a:pt x="1096489" y="1017524"/>
                  </a:lnTo>
                  <a:cubicBezTo>
                    <a:pt x="1096489" y="1017524"/>
                    <a:pt x="1096489" y="1017866"/>
                    <a:pt x="1096660" y="1017780"/>
                  </a:cubicBezTo>
                  <a:lnTo>
                    <a:pt x="1123108" y="997894"/>
                  </a:lnTo>
                  <a:cubicBezTo>
                    <a:pt x="1124132" y="997126"/>
                    <a:pt x="1125156" y="996358"/>
                    <a:pt x="1126094" y="995675"/>
                  </a:cubicBezTo>
                  <a:cubicBezTo>
                    <a:pt x="1126350" y="996529"/>
                    <a:pt x="1126691" y="997297"/>
                    <a:pt x="1126947" y="998150"/>
                  </a:cubicBezTo>
                  <a:cubicBezTo>
                    <a:pt x="1127886" y="1000881"/>
                    <a:pt x="1128824" y="1003698"/>
                    <a:pt x="1129763" y="1006429"/>
                  </a:cubicBezTo>
                  <a:lnTo>
                    <a:pt x="1109031" y="1016244"/>
                  </a:lnTo>
                  <a:cubicBezTo>
                    <a:pt x="1109031" y="1016244"/>
                    <a:pt x="1109031" y="1016500"/>
                    <a:pt x="1109031" y="1016415"/>
                  </a:cubicBezTo>
                  <a:lnTo>
                    <a:pt x="1130104" y="1007539"/>
                  </a:lnTo>
                  <a:cubicBezTo>
                    <a:pt x="1131043" y="1010355"/>
                    <a:pt x="1131981" y="1013171"/>
                    <a:pt x="1133005" y="1015988"/>
                  </a:cubicBezTo>
                  <a:lnTo>
                    <a:pt x="1125923" y="1021792"/>
                  </a:lnTo>
                  <a:cubicBezTo>
                    <a:pt x="1125923" y="1021792"/>
                    <a:pt x="1125923" y="1022133"/>
                    <a:pt x="1126094" y="1022048"/>
                  </a:cubicBezTo>
                  <a:lnTo>
                    <a:pt x="1133346" y="1016842"/>
                  </a:lnTo>
                  <a:cubicBezTo>
                    <a:pt x="1136930" y="1027510"/>
                    <a:pt x="1140513" y="1038349"/>
                    <a:pt x="1144267" y="1049359"/>
                  </a:cubicBezTo>
                  <a:cubicBezTo>
                    <a:pt x="1142134" y="1050554"/>
                    <a:pt x="1140257" y="1052005"/>
                    <a:pt x="1138039" y="1052859"/>
                  </a:cubicBezTo>
                  <a:close/>
                  <a:moveTo>
                    <a:pt x="1157917" y="1045006"/>
                  </a:moveTo>
                  <a:cubicBezTo>
                    <a:pt x="1155870" y="1039971"/>
                    <a:pt x="1153908" y="1035618"/>
                    <a:pt x="1152287" y="1031095"/>
                  </a:cubicBezTo>
                  <a:cubicBezTo>
                    <a:pt x="1150666" y="1026657"/>
                    <a:pt x="1149130" y="1022219"/>
                    <a:pt x="1147509" y="1017780"/>
                  </a:cubicBezTo>
                  <a:lnTo>
                    <a:pt x="1157491" y="1013684"/>
                  </a:lnTo>
                  <a:cubicBezTo>
                    <a:pt x="1167644" y="1009587"/>
                    <a:pt x="1177882" y="1005576"/>
                    <a:pt x="1188120" y="1001650"/>
                  </a:cubicBezTo>
                  <a:cubicBezTo>
                    <a:pt x="1188120" y="1001650"/>
                    <a:pt x="1188035" y="1001650"/>
                    <a:pt x="1187949" y="1001735"/>
                  </a:cubicBezTo>
                  <a:lnTo>
                    <a:pt x="1168070" y="1018463"/>
                  </a:lnTo>
                  <a:cubicBezTo>
                    <a:pt x="1168070" y="1018463"/>
                    <a:pt x="1168156" y="1018804"/>
                    <a:pt x="1168241" y="1018719"/>
                  </a:cubicBezTo>
                  <a:lnTo>
                    <a:pt x="1189314" y="1003271"/>
                  </a:lnTo>
                  <a:cubicBezTo>
                    <a:pt x="1190594" y="1002332"/>
                    <a:pt x="1191874" y="1001394"/>
                    <a:pt x="1193153" y="1000455"/>
                  </a:cubicBezTo>
                  <a:cubicBezTo>
                    <a:pt x="1194348" y="1004210"/>
                    <a:pt x="1195457" y="1007880"/>
                    <a:pt x="1196652" y="1011635"/>
                  </a:cubicBezTo>
                  <a:cubicBezTo>
                    <a:pt x="1198443" y="1017354"/>
                    <a:pt x="1199894" y="1023157"/>
                    <a:pt x="1201856" y="1030071"/>
                  </a:cubicBezTo>
                  <a:cubicBezTo>
                    <a:pt x="1186840" y="1035191"/>
                    <a:pt x="1172848" y="1039971"/>
                    <a:pt x="1157917" y="1045006"/>
                  </a:cubicBezTo>
                  <a:close/>
                  <a:moveTo>
                    <a:pt x="1213885" y="1024523"/>
                  </a:moveTo>
                  <a:cubicBezTo>
                    <a:pt x="1213374" y="1021962"/>
                    <a:pt x="1213203" y="1019573"/>
                    <a:pt x="1212435" y="1017268"/>
                  </a:cubicBezTo>
                  <a:cubicBezTo>
                    <a:pt x="1210046" y="1009843"/>
                    <a:pt x="1207572" y="1002418"/>
                    <a:pt x="1205098" y="995078"/>
                  </a:cubicBezTo>
                  <a:cubicBezTo>
                    <a:pt x="1209364" y="993456"/>
                    <a:pt x="1213630" y="991834"/>
                    <a:pt x="1217896" y="990128"/>
                  </a:cubicBezTo>
                  <a:lnTo>
                    <a:pt x="1217896" y="990128"/>
                  </a:lnTo>
                  <a:cubicBezTo>
                    <a:pt x="1217896" y="990128"/>
                    <a:pt x="1217896" y="990128"/>
                    <a:pt x="1217896" y="990128"/>
                  </a:cubicBezTo>
                  <a:lnTo>
                    <a:pt x="1217896" y="990128"/>
                  </a:lnTo>
                  <a:cubicBezTo>
                    <a:pt x="1217896" y="990128"/>
                    <a:pt x="1217896" y="990128"/>
                    <a:pt x="1217896" y="990128"/>
                  </a:cubicBezTo>
                  <a:cubicBezTo>
                    <a:pt x="1237860" y="981763"/>
                    <a:pt x="1257824" y="973399"/>
                    <a:pt x="1277873" y="965377"/>
                  </a:cubicBezTo>
                  <a:lnTo>
                    <a:pt x="1299459" y="956927"/>
                  </a:lnTo>
                  <a:cubicBezTo>
                    <a:pt x="1299459" y="956927"/>
                    <a:pt x="1299459" y="956671"/>
                    <a:pt x="1299459" y="956756"/>
                  </a:cubicBezTo>
                  <a:lnTo>
                    <a:pt x="1277532" y="964011"/>
                  </a:lnTo>
                  <a:cubicBezTo>
                    <a:pt x="1256971" y="970924"/>
                    <a:pt x="1236495" y="978008"/>
                    <a:pt x="1216275" y="985689"/>
                  </a:cubicBezTo>
                  <a:lnTo>
                    <a:pt x="1216275" y="985689"/>
                  </a:lnTo>
                  <a:cubicBezTo>
                    <a:pt x="1216275" y="985689"/>
                    <a:pt x="1216104" y="985689"/>
                    <a:pt x="1216104" y="985689"/>
                  </a:cubicBezTo>
                  <a:lnTo>
                    <a:pt x="1215933" y="985689"/>
                  </a:lnTo>
                  <a:cubicBezTo>
                    <a:pt x="1215933" y="985689"/>
                    <a:pt x="1215933" y="985689"/>
                    <a:pt x="1215933" y="985689"/>
                  </a:cubicBezTo>
                  <a:cubicBezTo>
                    <a:pt x="1213630" y="986628"/>
                    <a:pt x="1211241" y="987652"/>
                    <a:pt x="1208937" y="988676"/>
                  </a:cubicBezTo>
                  <a:cubicBezTo>
                    <a:pt x="1221735" y="979374"/>
                    <a:pt x="1234617" y="969985"/>
                    <a:pt x="1247245" y="960512"/>
                  </a:cubicBezTo>
                  <a:cubicBezTo>
                    <a:pt x="1257227" y="956415"/>
                    <a:pt x="1267209" y="952403"/>
                    <a:pt x="1277191" y="948477"/>
                  </a:cubicBezTo>
                  <a:lnTo>
                    <a:pt x="1302957" y="938577"/>
                  </a:lnTo>
                  <a:cubicBezTo>
                    <a:pt x="1302957" y="938577"/>
                    <a:pt x="1302957" y="938321"/>
                    <a:pt x="1302957" y="938406"/>
                  </a:cubicBezTo>
                  <a:lnTo>
                    <a:pt x="1276935" y="947112"/>
                  </a:lnTo>
                  <a:cubicBezTo>
                    <a:pt x="1269256" y="949758"/>
                    <a:pt x="1261578" y="952403"/>
                    <a:pt x="1253985" y="955049"/>
                  </a:cubicBezTo>
                  <a:cubicBezTo>
                    <a:pt x="1264820" y="946088"/>
                    <a:pt x="1275655" y="936955"/>
                    <a:pt x="1286405" y="927823"/>
                  </a:cubicBezTo>
                  <a:lnTo>
                    <a:pt x="1304151" y="920569"/>
                  </a:lnTo>
                  <a:cubicBezTo>
                    <a:pt x="1304151" y="920569"/>
                    <a:pt x="1304151" y="920313"/>
                    <a:pt x="1304151" y="920398"/>
                  </a:cubicBezTo>
                  <a:lnTo>
                    <a:pt x="1288538" y="926116"/>
                  </a:lnTo>
                  <a:cubicBezTo>
                    <a:pt x="1293828" y="921593"/>
                    <a:pt x="1299203" y="917069"/>
                    <a:pt x="1304492" y="912546"/>
                  </a:cubicBezTo>
                  <a:lnTo>
                    <a:pt x="1305260" y="911948"/>
                  </a:lnTo>
                  <a:cubicBezTo>
                    <a:pt x="1305858" y="919800"/>
                    <a:pt x="1306455" y="927652"/>
                    <a:pt x="1307137" y="935505"/>
                  </a:cubicBezTo>
                  <a:cubicBezTo>
                    <a:pt x="1308417" y="949672"/>
                    <a:pt x="1309355" y="963755"/>
                    <a:pt x="1310379" y="977923"/>
                  </a:cubicBezTo>
                  <a:cubicBezTo>
                    <a:pt x="1310721" y="982361"/>
                    <a:pt x="1310550" y="986799"/>
                    <a:pt x="1310635" y="991920"/>
                  </a:cubicBezTo>
                  <a:cubicBezTo>
                    <a:pt x="1279239" y="1003442"/>
                    <a:pt x="1248269" y="1015135"/>
                    <a:pt x="1214056" y="1024267"/>
                  </a:cubicBezTo>
                  <a:close/>
                  <a:moveTo>
                    <a:pt x="1333586" y="949416"/>
                  </a:moveTo>
                  <a:cubicBezTo>
                    <a:pt x="1332220" y="929872"/>
                    <a:pt x="1330514" y="910412"/>
                    <a:pt x="1328978" y="890867"/>
                  </a:cubicBezTo>
                  <a:cubicBezTo>
                    <a:pt x="1330003" y="890526"/>
                    <a:pt x="1331026" y="890185"/>
                    <a:pt x="1332050" y="889929"/>
                  </a:cubicBezTo>
                  <a:cubicBezTo>
                    <a:pt x="1332220" y="889929"/>
                    <a:pt x="1332136" y="889672"/>
                    <a:pt x="1332050" y="889758"/>
                  </a:cubicBezTo>
                  <a:cubicBezTo>
                    <a:pt x="1331026" y="890014"/>
                    <a:pt x="1330087" y="890355"/>
                    <a:pt x="1329064" y="890611"/>
                  </a:cubicBezTo>
                  <a:cubicBezTo>
                    <a:pt x="1327102" y="865348"/>
                    <a:pt x="1325481" y="840085"/>
                    <a:pt x="1325566" y="814736"/>
                  </a:cubicBezTo>
                  <a:cubicBezTo>
                    <a:pt x="1325737" y="790241"/>
                    <a:pt x="1326504" y="765832"/>
                    <a:pt x="1330087" y="741678"/>
                  </a:cubicBezTo>
                  <a:lnTo>
                    <a:pt x="1336913" y="738776"/>
                  </a:lnTo>
                  <a:cubicBezTo>
                    <a:pt x="1336913" y="738776"/>
                    <a:pt x="1336913" y="738520"/>
                    <a:pt x="1336913" y="738606"/>
                  </a:cubicBezTo>
                  <a:lnTo>
                    <a:pt x="1330173" y="741166"/>
                  </a:lnTo>
                  <a:cubicBezTo>
                    <a:pt x="1330856" y="736642"/>
                    <a:pt x="1331623" y="732119"/>
                    <a:pt x="1332562" y="727596"/>
                  </a:cubicBezTo>
                  <a:cubicBezTo>
                    <a:pt x="1348260" y="650184"/>
                    <a:pt x="1384946" y="584978"/>
                    <a:pt x="1445863" y="534196"/>
                  </a:cubicBezTo>
                  <a:cubicBezTo>
                    <a:pt x="1457296" y="524637"/>
                    <a:pt x="1470093" y="516529"/>
                    <a:pt x="1482806" y="508677"/>
                  </a:cubicBezTo>
                  <a:cubicBezTo>
                    <a:pt x="1526317" y="481707"/>
                    <a:pt x="1573498" y="478549"/>
                    <a:pt x="1622470" y="487766"/>
                  </a:cubicBezTo>
                  <a:cubicBezTo>
                    <a:pt x="1642946" y="491607"/>
                    <a:pt x="1662057" y="499374"/>
                    <a:pt x="1680656" y="508677"/>
                  </a:cubicBezTo>
                  <a:cubicBezTo>
                    <a:pt x="1684496" y="510640"/>
                    <a:pt x="1688420" y="512518"/>
                    <a:pt x="1692259" y="514395"/>
                  </a:cubicBezTo>
                  <a:cubicBezTo>
                    <a:pt x="1691833" y="514395"/>
                    <a:pt x="1691406" y="514566"/>
                    <a:pt x="1690980" y="514651"/>
                  </a:cubicBezTo>
                  <a:lnTo>
                    <a:pt x="1665043" y="519260"/>
                  </a:lnTo>
                  <a:cubicBezTo>
                    <a:pt x="1665043" y="519260"/>
                    <a:pt x="1665043" y="519431"/>
                    <a:pt x="1665043" y="519431"/>
                  </a:cubicBezTo>
                  <a:lnTo>
                    <a:pt x="1691321" y="515932"/>
                  </a:lnTo>
                  <a:cubicBezTo>
                    <a:pt x="1692345" y="515761"/>
                    <a:pt x="1693454" y="515675"/>
                    <a:pt x="1694478" y="515505"/>
                  </a:cubicBezTo>
                  <a:cubicBezTo>
                    <a:pt x="1707275" y="521821"/>
                    <a:pt x="1720073" y="528136"/>
                    <a:pt x="1732785" y="534537"/>
                  </a:cubicBezTo>
                  <a:cubicBezTo>
                    <a:pt x="1745839" y="541109"/>
                    <a:pt x="1757613" y="549815"/>
                    <a:pt x="1768789" y="559288"/>
                  </a:cubicBezTo>
                  <a:cubicBezTo>
                    <a:pt x="1824927" y="606828"/>
                    <a:pt x="1863747" y="666145"/>
                    <a:pt x="1888915" y="735021"/>
                  </a:cubicBezTo>
                  <a:cubicBezTo>
                    <a:pt x="1909477" y="791095"/>
                    <a:pt x="1920568" y="848961"/>
                    <a:pt x="1924749" y="908364"/>
                  </a:cubicBezTo>
                  <a:cubicBezTo>
                    <a:pt x="1925602" y="920483"/>
                    <a:pt x="1926370" y="932688"/>
                    <a:pt x="1927820" y="944722"/>
                  </a:cubicBezTo>
                  <a:cubicBezTo>
                    <a:pt x="1933792" y="993627"/>
                    <a:pt x="1933280" y="1042617"/>
                    <a:pt x="1932598" y="1091692"/>
                  </a:cubicBezTo>
                  <a:cubicBezTo>
                    <a:pt x="1931659" y="1157496"/>
                    <a:pt x="1925431" y="1222873"/>
                    <a:pt x="1915364" y="1287823"/>
                  </a:cubicBezTo>
                  <a:cubicBezTo>
                    <a:pt x="1909477" y="1325803"/>
                    <a:pt x="1901286" y="1363527"/>
                    <a:pt x="1892414" y="1400995"/>
                  </a:cubicBezTo>
                  <a:cubicBezTo>
                    <a:pt x="1880896" y="1449473"/>
                    <a:pt x="1868183" y="1497780"/>
                    <a:pt x="1855215" y="1545831"/>
                  </a:cubicBezTo>
                  <a:cubicBezTo>
                    <a:pt x="1847366" y="1574764"/>
                    <a:pt x="1838493" y="1603441"/>
                    <a:pt x="1829023" y="1631948"/>
                  </a:cubicBezTo>
                  <a:cubicBezTo>
                    <a:pt x="1816396" y="1670099"/>
                    <a:pt x="1803342" y="1708079"/>
                    <a:pt x="1789607" y="1745717"/>
                  </a:cubicBezTo>
                  <a:cubicBezTo>
                    <a:pt x="1774164" y="1787965"/>
                    <a:pt x="1758466" y="1830212"/>
                    <a:pt x="1739610" y="1871094"/>
                  </a:cubicBezTo>
                  <a:cubicBezTo>
                    <a:pt x="1731249" y="1889103"/>
                    <a:pt x="1723912" y="1907623"/>
                    <a:pt x="1715892" y="1925803"/>
                  </a:cubicBezTo>
                  <a:cubicBezTo>
                    <a:pt x="1712479" y="1933569"/>
                    <a:pt x="1708470" y="1941080"/>
                    <a:pt x="1704630" y="1948676"/>
                  </a:cubicBezTo>
                  <a:cubicBezTo>
                    <a:pt x="1703777" y="1950383"/>
                    <a:pt x="1702497" y="1951919"/>
                    <a:pt x="1701133" y="1953968"/>
                  </a:cubicBezTo>
                  <a:cubicBezTo>
                    <a:pt x="1689103" y="1951748"/>
                    <a:pt x="1678950" y="1946116"/>
                    <a:pt x="1668797" y="1942531"/>
                  </a:cubicBezTo>
                  <a:cubicBezTo>
                    <a:pt x="1666493" y="1937324"/>
                    <a:pt x="1669139" y="1934252"/>
                    <a:pt x="1670674" y="1931180"/>
                  </a:cubicBezTo>
                  <a:cubicBezTo>
                    <a:pt x="1677158" y="1917609"/>
                    <a:pt x="1684239" y="1904380"/>
                    <a:pt x="1690297" y="1890725"/>
                  </a:cubicBezTo>
                  <a:cubicBezTo>
                    <a:pt x="1710944" y="1844380"/>
                    <a:pt x="1729969" y="1797353"/>
                    <a:pt x="1746265" y="1749388"/>
                  </a:cubicBezTo>
                  <a:cubicBezTo>
                    <a:pt x="1757271" y="1717040"/>
                    <a:pt x="1767680" y="1684352"/>
                    <a:pt x="1777747" y="1651663"/>
                  </a:cubicBezTo>
                  <a:cubicBezTo>
                    <a:pt x="1784317" y="1642958"/>
                    <a:pt x="1790801" y="1634252"/>
                    <a:pt x="1797285" y="1625461"/>
                  </a:cubicBezTo>
                  <a:cubicBezTo>
                    <a:pt x="1797285" y="1625461"/>
                    <a:pt x="1797285" y="1625461"/>
                    <a:pt x="1797285" y="1625461"/>
                  </a:cubicBezTo>
                  <a:cubicBezTo>
                    <a:pt x="1797285" y="1625461"/>
                    <a:pt x="1797285" y="1625461"/>
                    <a:pt x="1797285" y="1625461"/>
                  </a:cubicBezTo>
                  <a:cubicBezTo>
                    <a:pt x="1797285" y="1625461"/>
                    <a:pt x="1797285" y="1625461"/>
                    <a:pt x="1797285" y="1625461"/>
                  </a:cubicBezTo>
                  <a:cubicBezTo>
                    <a:pt x="1797285" y="1625461"/>
                    <a:pt x="1797285" y="1625461"/>
                    <a:pt x="1797285" y="1625461"/>
                  </a:cubicBezTo>
                  <a:cubicBezTo>
                    <a:pt x="1812471" y="1603015"/>
                    <a:pt x="1827317" y="1580227"/>
                    <a:pt x="1842162" y="1557609"/>
                  </a:cubicBezTo>
                  <a:lnTo>
                    <a:pt x="1858201" y="1533371"/>
                  </a:lnTo>
                  <a:cubicBezTo>
                    <a:pt x="1858201" y="1533371"/>
                    <a:pt x="1858031" y="1533114"/>
                    <a:pt x="1857945" y="1533200"/>
                  </a:cubicBezTo>
                  <a:lnTo>
                    <a:pt x="1840541" y="1556244"/>
                  </a:lnTo>
                  <a:cubicBezTo>
                    <a:pt x="1824160" y="1577837"/>
                    <a:pt x="1807694" y="1599430"/>
                    <a:pt x="1791569" y="1621279"/>
                  </a:cubicBezTo>
                  <a:cubicBezTo>
                    <a:pt x="1791569" y="1621279"/>
                    <a:pt x="1791569" y="1621279"/>
                    <a:pt x="1791569" y="1621279"/>
                  </a:cubicBezTo>
                  <a:cubicBezTo>
                    <a:pt x="1791569" y="1621279"/>
                    <a:pt x="1791569" y="1621365"/>
                    <a:pt x="1791483" y="1621450"/>
                  </a:cubicBezTo>
                  <a:lnTo>
                    <a:pt x="1791483" y="1621621"/>
                  </a:lnTo>
                  <a:cubicBezTo>
                    <a:pt x="1791483" y="1621621"/>
                    <a:pt x="1791398" y="1621621"/>
                    <a:pt x="1791398" y="1621621"/>
                  </a:cubicBezTo>
                  <a:cubicBezTo>
                    <a:pt x="1788583" y="1625803"/>
                    <a:pt x="1785767" y="1629985"/>
                    <a:pt x="1783037" y="1634167"/>
                  </a:cubicBezTo>
                  <a:cubicBezTo>
                    <a:pt x="1784999" y="1627766"/>
                    <a:pt x="1786962" y="1621365"/>
                    <a:pt x="1788838" y="1614964"/>
                  </a:cubicBezTo>
                  <a:cubicBezTo>
                    <a:pt x="1791569" y="1605831"/>
                    <a:pt x="1794043" y="1596614"/>
                    <a:pt x="1796346" y="1587310"/>
                  </a:cubicBezTo>
                  <a:cubicBezTo>
                    <a:pt x="1812215" y="1563072"/>
                    <a:pt x="1827828" y="1538662"/>
                    <a:pt x="1843527" y="1514338"/>
                  </a:cubicBezTo>
                  <a:lnTo>
                    <a:pt x="1863576" y="1483356"/>
                  </a:lnTo>
                  <a:cubicBezTo>
                    <a:pt x="1863576" y="1483356"/>
                    <a:pt x="1863406" y="1483100"/>
                    <a:pt x="1863320" y="1483186"/>
                  </a:cubicBezTo>
                  <a:lnTo>
                    <a:pt x="1841906" y="1512972"/>
                  </a:lnTo>
                  <a:cubicBezTo>
                    <a:pt x="1827999" y="1532176"/>
                    <a:pt x="1814093" y="1551464"/>
                    <a:pt x="1800271" y="1570753"/>
                  </a:cubicBezTo>
                  <a:cubicBezTo>
                    <a:pt x="1801295" y="1566315"/>
                    <a:pt x="1802319" y="1561877"/>
                    <a:pt x="1803342" y="1557438"/>
                  </a:cubicBezTo>
                  <a:cubicBezTo>
                    <a:pt x="1817761" y="1535760"/>
                    <a:pt x="1832009" y="1513911"/>
                    <a:pt x="1846257" y="1492147"/>
                  </a:cubicBezTo>
                  <a:lnTo>
                    <a:pt x="1866904" y="1460824"/>
                  </a:lnTo>
                  <a:cubicBezTo>
                    <a:pt x="1866904" y="1460824"/>
                    <a:pt x="1866733" y="1460483"/>
                    <a:pt x="1866648" y="1460654"/>
                  </a:cubicBezTo>
                  <a:lnTo>
                    <a:pt x="1844636" y="1490781"/>
                  </a:lnTo>
                  <a:cubicBezTo>
                    <a:pt x="1832009" y="1508022"/>
                    <a:pt x="1819297" y="1525262"/>
                    <a:pt x="1806755" y="1542502"/>
                  </a:cubicBezTo>
                  <a:cubicBezTo>
                    <a:pt x="1806755" y="1542247"/>
                    <a:pt x="1806840" y="1541990"/>
                    <a:pt x="1806926" y="1541735"/>
                  </a:cubicBezTo>
                  <a:cubicBezTo>
                    <a:pt x="1809315" y="1531664"/>
                    <a:pt x="1811703" y="1521593"/>
                    <a:pt x="1814093" y="1511521"/>
                  </a:cubicBezTo>
                  <a:cubicBezTo>
                    <a:pt x="1822197" y="1497780"/>
                    <a:pt x="1830217" y="1483954"/>
                    <a:pt x="1838152" y="1470127"/>
                  </a:cubicBezTo>
                  <a:cubicBezTo>
                    <a:pt x="1843868" y="1460142"/>
                    <a:pt x="1849499" y="1450156"/>
                    <a:pt x="1855045" y="1440170"/>
                  </a:cubicBezTo>
                  <a:cubicBezTo>
                    <a:pt x="1855045" y="1440084"/>
                    <a:pt x="1854874" y="1439914"/>
                    <a:pt x="1854788" y="1439999"/>
                  </a:cubicBezTo>
                  <a:cubicBezTo>
                    <a:pt x="1848731" y="1449643"/>
                    <a:pt x="1842588" y="1459288"/>
                    <a:pt x="1836446" y="1468847"/>
                  </a:cubicBezTo>
                  <a:cubicBezTo>
                    <a:pt x="1830132" y="1478662"/>
                    <a:pt x="1823648" y="1488392"/>
                    <a:pt x="1817164" y="1498207"/>
                  </a:cubicBezTo>
                  <a:cubicBezTo>
                    <a:pt x="1820320" y="1484636"/>
                    <a:pt x="1823306" y="1471151"/>
                    <a:pt x="1826037" y="1457496"/>
                  </a:cubicBezTo>
                  <a:cubicBezTo>
                    <a:pt x="1829535" y="1439999"/>
                    <a:pt x="1832862" y="1422418"/>
                    <a:pt x="1836019" y="1404835"/>
                  </a:cubicBezTo>
                  <a:lnTo>
                    <a:pt x="1837981" y="1401422"/>
                  </a:lnTo>
                  <a:cubicBezTo>
                    <a:pt x="1837981" y="1401422"/>
                    <a:pt x="1837810" y="1401165"/>
                    <a:pt x="1837725" y="1401251"/>
                  </a:cubicBezTo>
                  <a:lnTo>
                    <a:pt x="1836275" y="1403555"/>
                  </a:lnTo>
                  <a:cubicBezTo>
                    <a:pt x="1836872" y="1400227"/>
                    <a:pt x="1837469" y="1396983"/>
                    <a:pt x="1838067" y="1393655"/>
                  </a:cubicBezTo>
                  <a:cubicBezTo>
                    <a:pt x="1843954" y="1384864"/>
                    <a:pt x="1849755" y="1376073"/>
                    <a:pt x="1855642" y="1367368"/>
                  </a:cubicBezTo>
                  <a:lnTo>
                    <a:pt x="1869549" y="1346799"/>
                  </a:lnTo>
                  <a:cubicBezTo>
                    <a:pt x="1869549" y="1346799"/>
                    <a:pt x="1869378" y="1346543"/>
                    <a:pt x="1869293" y="1346628"/>
                  </a:cubicBezTo>
                  <a:lnTo>
                    <a:pt x="1853936" y="1366344"/>
                  </a:lnTo>
                  <a:cubicBezTo>
                    <a:pt x="1849243" y="1372318"/>
                    <a:pt x="1844465" y="1378292"/>
                    <a:pt x="1839773" y="1384267"/>
                  </a:cubicBezTo>
                  <a:cubicBezTo>
                    <a:pt x="1840882" y="1378036"/>
                    <a:pt x="1841991" y="1371806"/>
                    <a:pt x="1843100" y="1365575"/>
                  </a:cubicBezTo>
                  <a:lnTo>
                    <a:pt x="1852912" y="1351237"/>
                  </a:lnTo>
                  <a:cubicBezTo>
                    <a:pt x="1852912" y="1351237"/>
                    <a:pt x="1852741" y="1350981"/>
                    <a:pt x="1852656" y="1351066"/>
                  </a:cubicBezTo>
                  <a:lnTo>
                    <a:pt x="1843527" y="1362930"/>
                  </a:lnTo>
                  <a:cubicBezTo>
                    <a:pt x="1844380" y="1357809"/>
                    <a:pt x="1845318" y="1352688"/>
                    <a:pt x="1846172" y="1347567"/>
                  </a:cubicBezTo>
                  <a:cubicBezTo>
                    <a:pt x="1846428" y="1345860"/>
                    <a:pt x="1846769" y="1344238"/>
                    <a:pt x="1847025" y="1342531"/>
                  </a:cubicBezTo>
                  <a:cubicBezTo>
                    <a:pt x="1849499" y="1339544"/>
                    <a:pt x="1851888" y="1336557"/>
                    <a:pt x="1854191" y="1333484"/>
                  </a:cubicBezTo>
                  <a:cubicBezTo>
                    <a:pt x="1858628" y="1327595"/>
                    <a:pt x="1862808" y="1321365"/>
                    <a:pt x="1865880" y="1314707"/>
                  </a:cubicBezTo>
                  <a:cubicBezTo>
                    <a:pt x="1865880" y="1314707"/>
                    <a:pt x="1865624" y="1314452"/>
                    <a:pt x="1865624" y="1314537"/>
                  </a:cubicBezTo>
                  <a:cubicBezTo>
                    <a:pt x="1861955" y="1320938"/>
                    <a:pt x="1857433" y="1326742"/>
                    <a:pt x="1852485" y="1332289"/>
                  </a:cubicBezTo>
                  <a:cubicBezTo>
                    <a:pt x="1850950" y="1333911"/>
                    <a:pt x="1849413" y="1335532"/>
                    <a:pt x="1847878" y="1337154"/>
                  </a:cubicBezTo>
                  <a:cubicBezTo>
                    <a:pt x="1849499" y="1327595"/>
                    <a:pt x="1851120" y="1318036"/>
                    <a:pt x="1852741" y="1308392"/>
                  </a:cubicBezTo>
                  <a:lnTo>
                    <a:pt x="1855642" y="1305234"/>
                  </a:lnTo>
                  <a:lnTo>
                    <a:pt x="1861870" y="1298577"/>
                  </a:lnTo>
                  <a:lnTo>
                    <a:pt x="1865027" y="1295163"/>
                  </a:lnTo>
                  <a:lnTo>
                    <a:pt x="1866562" y="1293370"/>
                  </a:lnTo>
                  <a:lnTo>
                    <a:pt x="1867330" y="1292432"/>
                  </a:lnTo>
                  <a:lnTo>
                    <a:pt x="1868183" y="1291237"/>
                  </a:lnTo>
                  <a:cubicBezTo>
                    <a:pt x="1869804" y="1289018"/>
                    <a:pt x="1870828" y="1286799"/>
                    <a:pt x="1871425" y="1284665"/>
                  </a:cubicBezTo>
                  <a:cubicBezTo>
                    <a:pt x="1871596" y="1284153"/>
                    <a:pt x="1871682" y="1283556"/>
                    <a:pt x="1871767" y="1283043"/>
                  </a:cubicBezTo>
                  <a:cubicBezTo>
                    <a:pt x="1871767" y="1282787"/>
                    <a:pt x="1871852" y="1282446"/>
                    <a:pt x="1871937" y="1282190"/>
                  </a:cubicBezTo>
                  <a:lnTo>
                    <a:pt x="1871937" y="1281763"/>
                  </a:lnTo>
                  <a:cubicBezTo>
                    <a:pt x="1871937" y="1281763"/>
                    <a:pt x="1872108" y="1281336"/>
                    <a:pt x="1871937" y="1281507"/>
                  </a:cubicBezTo>
                  <a:lnTo>
                    <a:pt x="1868695" y="1282873"/>
                  </a:lnTo>
                  <a:lnTo>
                    <a:pt x="1867074" y="1283556"/>
                  </a:lnTo>
                  <a:lnTo>
                    <a:pt x="1865368" y="1284409"/>
                  </a:lnTo>
                  <a:lnTo>
                    <a:pt x="1862041" y="1286030"/>
                  </a:lnTo>
                  <a:lnTo>
                    <a:pt x="1856239" y="1288933"/>
                  </a:lnTo>
                  <a:cubicBezTo>
                    <a:pt x="1856239" y="1288933"/>
                    <a:pt x="1856239" y="1289274"/>
                    <a:pt x="1856324" y="1289188"/>
                  </a:cubicBezTo>
                  <a:lnTo>
                    <a:pt x="1867330" y="1284494"/>
                  </a:lnTo>
                  <a:lnTo>
                    <a:pt x="1869549" y="1283556"/>
                  </a:lnTo>
                  <a:cubicBezTo>
                    <a:pt x="1869378" y="1284409"/>
                    <a:pt x="1869037" y="1285348"/>
                    <a:pt x="1868695" y="1286201"/>
                  </a:cubicBezTo>
                  <a:cubicBezTo>
                    <a:pt x="1867928" y="1287823"/>
                    <a:pt x="1866989" y="1289274"/>
                    <a:pt x="1865965" y="1290383"/>
                  </a:cubicBezTo>
                  <a:lnTo>
                    <a:pt x="1865368" y="1290981"/>
                  </a:lnTo>
                  <a:lnTo>
                    <a:pt x="1864600" y="1291834"/>
                  </a:lnTo>
                  <a:cubicBezTo>
                    <a:pt x="1864088" y="1292346"/>
                    <a:pt x="1863576" y="1292858"/>
                    <a:pt x="1862979" y="1293456"/>
                  </a:cubicBezTo>
                  <a:lnTo>
                    <a:pt x="1859652" y="1296529"/>
                  </a:lnTo>
                  <a:lnTo>
                    <a:pt x="1853509" y="1302161"/>
                  </a:lnTo>
                  <a:cubicBezTo>
                    <a:pt x="1854618" y="1295504"/>
                    <a:pt x="1855642" y="1288933"/>
                    <a:pt x="1856666" y="1282275"/>
                  </a:cubicBezTo>
                  <a:cubicBezTo>
                    <a:pt x="1861273" y="1277581"/>
                    <a:pt x="1865795" y="1272802"/>
                    <a:pt x="1870316" y="1268108"/>
                  </a:cubicBezTo>
                  <a:lnTo>
                    <a:pt x="1888148" y="1249416"/>
                  </a:lnTo>
                  <a:cubicBezTo>
                    <a:pt x="1888148" y="1249416"/>
                    <a:pt x="1887977" y="1249160"/>
                    <a:pt x="1887977" y="1249160"/>
                  </a:cubicBezTo>
                  <a:lnTo>
                    <a:pt x="1868866" y="1266657"/>
                  </a:lnTo>
                  <a:cubicBezTo>
                    <a:pt x="1865112" y="1269985"/>
                    <a:pt x="1861358" y="1273399"/>
                    <a:pt x="1857604" y="1276728"/>
                  </a:cubicBezTo>
                  <a:cubicBezTo>
                    <a:pt x="1858969" y="1267937"/>
                    <a:pt x="1860249" y="1259146"/>
                    <a:pt x="1861358" y="1250355"/>
                  </a:cubicBezTo>
                  <a:cubicBezTo>
                    <a:pt x="1864259" y="1247453"/>
                    <a:pt x="1867074" y="1244637"/>
                    <a:pt x="1869975" y="1241735"/>
                  </a:cubicBezTo>
                  <a:cubicBezTo>
                    <a:pt x="1876289" y="1235504"/>
                    <a:pt x="1882602" y="1229189"/>
                    <a:pt x="1888318" y="1222361"/>
                  </a:cubicBezTo>
                  <a:cubicBezTo>
                    <a:pt x="1888318" y="1222275"/>
                    <a:pt x="1888148" y="1222105"/>
                    <a:pt x="1888062" y="1222190"/>
                  </a:cubicBezTo>
                  <a:cubicBezTo>
                    <a:pt x="1881834" y="1228591"/>
                    <a:pt x="1875179" y="1234480"/>
                    <a:pt x="1868440" y="1240284"/>
                  </a:cubicBezTo>
                  <a:cubicBezTo>
                    <a:pt x="1866307" y="1242161"/>
                    <a:pt x="1864088" y="1244039"/>
                    <a:pt x="1861955" y="1245917"/>
                  </a:cubicBezTo>
                  <a:cubicBezTo>
                    <a:pt x="1863150" y="1236443"/>
                    <a:pt x="1864259" y="1226884"/>
                    <a:pt x="1865197" y="1217411"/>
                  </a:cubicBezTo>
                  <a:cubicBezTo>
                    <a:pt x="1865624" y="1216984"/>
                    <a:pt x="1865965" y="1216557"/>
                    <a:pt x="1866392" y="1216130"/>
                  </a:cubicBezTo>
                  <a:lnTo>
                    <a:pt x="1886698" y="1194537"/>
                  </a:lnTo>
                  <a:cubicBezTo>
                    <a:pt x="1886698" y="1194537"/>
                    <a:pt x="1886612" y="1194196"/>
                    <a:pt x="1886527" y="1194366"/>
                  </a:cubicBezTo>
                  <a:lnTo>
                    <a:pt x="1865539" y="1214253"/>
                  </a:lnTo>
                  <a:cubicBezTo>
                    <a:pt x="1866307" y="1206315"/>
                    <a:pt x="1866989" y="1198463"/>
                    <a:pt x="1867671" y="1190526"/>
                  </a:cubicBezTo>
                  <a:cubicBezTo>
                    <a:pt x="1870487" y="1187709"/>
                    <a:pt x="1873303" y="1184978"/>
                    <a:pt x="1876118" y="1182162"/>
                  </a:cubicBezTo>
                  <a:lnTo>
                    <a:pt x="1897618" y="1160995"/>
                  </a:lnTo>
                  <a:cubicBezTo>
                    <a:pt x="1897618" y="1160995"/>
                    <a:pt x="1897532" y="1160654"/>
                    <a:pt x="1897447" y="1160739"/>
                  </a:cubicBezTo>
                  <a:lnTo>
                    <a:pt x="1874582" y="1180796"/>
                  </a:lnTo>
                  <a:cubicBezTo>
                    <a:pt x="1872364" y="1182674"/>
                    <a:pt x="1870231" y="1184637"/>
                    <a:pt x="1868013" y="1186514"/>
                  </a:cubicBezTo>
                  <a:cubicBezTo>
                    <a:pt x="1868610" y="1179089"/>
                    <a:pt x="1869207" y="1171578"/>
                    <a:pt x="1869890" y="1164153"/>
                  </a:cubicBezTo>
                  <a:cubicBezTo>
                    <a:pt x="1870061" y="1161507"/>
                    <a:pt x="1870316" y="1158947"/>
                    <a:pt x="1870487" y="1156301"/>
                  </a:cubicBezTo>
                  <a:cubicBezTo>
                    <a:pt x="1871084" y="1155618"/>
                    <a:pt x="1871682" y="1155021"/>
                    <a:pt x="1872279" y="1154338"/>
                  </a:cubicBezTo>
                  <a:lnTo>
                    <a:pt x="1890366" y="1135220"/>
                  </a:lnTo>
                  <a:cubicBezTo>
                    <a:pt x="1890366" y="1135220"/>
                    <a:pt x="1890195" y="1134964"/>
                    <a:pt x="1890195" y="1135049"/>
                  </a:cubicBezTo>
                  <a:lnTo>
                    <a:pt x="1870743" y="1152972"/>
                  </a:lnTo>
                  <a:cubicBezTo>
                    <a:pt x="1870743" y="1152972"/>
                    <a:pt x="1870743" y="1152972"/>
                    <a:pt x="1870743" y="1152972"/>
                  </a:cubicBezTo>
                  <a:cubicBezTo>
                    <a:pt x="1871255" y="1146401"/>
                    <a:pt x="1871767" y="1139829"/>
                    <a:pt x="1872279" y="1133172"/>
                  </a:cubicBezTo>
                  <a:cubicBezTo>
                    <a:pt x="1874838" y="1130611"/>
                    <a:pt x="1877483" y="1128051"/>
                    <a:pt x="1880043" y="1125490"/>
                  </a:cubicBezTo>
                  <a:lnTo>
                    <a:pt x="1900092" y="1105860"/>
                  </a:lnTo>
                  <a:cubicBezTo>
                    <a:pt x="1900092" y="1105860"/>
                    <a:pt x="1900007" y="1105519"/>
                    <a:pt x="1899922" y="1105604"/>
                  </a:cubicBezTo>
                  <a:lnTo>
                    <a:pt x="1878592" y="1124039"/>
                  </a:lnTo>
                  <a:cubicBezTo>
                    <a:pt x="1876630" y="1125746"/>
                    <a:pt x="1874582" y="1127453"/>
                    <a:pt x="1872620" y="1129160"/>
                  </a:cubicBezTo>
                  <a:cubicBezTo>
                    <a:pt x="1873303" y="1119686"/>
                    <a:pt x="1874070" y="1110213"/>
                    <a:pt x="1874668" y="1100739"/>
                  </a:cubicBezTo>
                  <a:lnTo>
                    <a:pt x="1882517" y="1092204"/>
                  </a:lnTo>
                  <a:cubicBezTo>
                    <a:pt x="1882517" y="1092204"/>
                    <a:pt x="1882346" y="1091948"/>
                    <a:pt x="1882346" y="1092034"/>
                  </a:cubicBezTo>
                  <a:lnTo>
                    <a:pt x="1874838" y="1098947"/>
                  </a:lnTo>
                  <a:cubicBezTo>
                    <a:pt x="1875520" y="1089217"/>
                    <a:pt x="1876203" y="1079487"/>
                    <a:pt x="1876886" y="1069758"/>
                  </a:cubicBezTo>
                  <a:cubicBezTo>
                    <a:pt x="1884650" y="1062162"/>
                    <a:pt x="1892414" y="1054566"/>
                    <a:pt x="1900263" y="1047055"/>
                  </a:cubicBezTo>
                  <a:lnTo>
                    <a:pt x="1921080" y="1027339"/>
                  </a:lnTo>
                  <a:cubicBezTo>
                    <a:pt x="1921080" y="1027339"/>
                    <a:pt x="1920995" y="1026998"/>
                    <a:pt x="1920909" y="1027083"/>
                  </a:cubicBezTo>
                  <a:lnTo>
                    <a:pt x="1898812" y="1045604"/>
                  </a:lnTo>
                  <a:cubicBezTo>
                    <a:pt x="1891646" y="1051578"/>
                    <a:pt x="1884479" y="1057638"/>
                    <a:pt x="1877398" y="1063698"/>
                  </a:cubicBezTo>
                  <a:cubicBezTo>
                    <a:pt x="1877739" y="1058748"/>
                    <a:pt x="1878080" y="1053797"/>
                    <a:pt x="1878422" y="1048847"/>
                  </a:cubicBezTo>
                  <a:cubicBezTo>
                    <a:pt x="1879360" y="1047908"/>
                    <a:pt x="1880384" y="1046970"/>
                    <a:pt x="1881323" y="1046031"/>
                  </a:cubicBezTo>
                  <a:lnTo>
                    <a:pt x="1885161" y="1042361"/>
                  </a:lnTo>
                  <a:cubicBezTo>
                    <a:pt x="1886441" y="1041166"/>
                    <a:pt x="1887721" y="1039800"/>
                    <a:pt x="1888830" y="1038349"/>
                  </a:cubicBezTo>
                  <a:cubicBezTo>
                    <a:pt x="1889854" y="1036898"/>
                    <a:pt x="1890793" y="1035277"/>
                    <a:pt x="1891219" y="1033399"/>
                  </a:cubicBezTo>
                  <a:cubicBezTo>
                    <a:pt x="1891731" y="1031607"/>
                    <a:pt x="1891219" y="1029473"/>
                    <a:pt x="1889854" y="1028278"/>
                  </a:cubicBezTo>
                  <a:cubicBezTo>
                    <a:pt x="1889854" y="1028278"/>
                    <a:pt x="1889598" y="1028449"/>
                    <a:pt x="1889683" y="1028449"/>
                  </a:cubicBezTo>
                  <a:cubicBezTo>
                    <a:pt x="1890878" y="1029729"/>
                    <a:pt x="1891134" y="1031607"/>
                    <a:pt x="1890536" y="1033228"/>
                  </a:cubicBezTo>
                  <a:cubicBezTo>
                    <a:pt x="1890025" y="1034850"/>
                    <a:pt x="1889001" y="1036301"/>
                    <a:pt x="1887977" y="1037667"/>
                  </a:cubicBezTo>
                  <a:cubicBezTo>
                    <a:pt x="1886868" y="1039032"/>
                    <a:pt x="1885588" y="1040056"/>
                    <a:pt x="1884138" y="1041251"/>
                  </a:cubicBezTo>
                  <a:lnTo>
                    <a:pt x="1879957" y="1044580"/>
                  </a:lnTo>
                  <a:cubicBezTo>
                    <a:pt x="1879957" y="1044580"/>
                    <a:pt x="1879104" y="1045263"/>
                    <a:pt x="1878763" y="1045604"/>
                  </a:cubicBezTo>
                  <a:cubicBezTo>
                    <a:pt x="1878763" y="1045433"/>
                    <a:pt x="1878763" y="1045263"/>
                    <a:pt x="1878763" y="1045092"/>
                  </a:cubicBezTo>
                  <a:cubicBezTo>
                    <a:pt x="1879274" y="1037837"/>
                    <a:pt x="1879531" y="1030497"/>
                    <a:pt x="1879360" y="1023243"/>
                  </a:cubicBezTo>
                  <a:cubicBezTo>
                    <a:pt x="1878763" y="1001223"/>
                    <a:pt x="1878251" y="979203"/>
                    <a:pt x="1877142" y="957183"/>
                  </a:cubicBezTo>
                  <a:lnTo>
                    <a:pt x="1879104" y="951891"/>
                  </a:lnTo>
                  <a:cubicBezTo>
                    <a:pt x="1879104" y="951891"/>
                    <a:pt x="1878848" y="951635"/>
                    <a:pt x="1878848" y="951806"/>
                  </a:cubicBezTo>
                  <a:lnTo>
                    <a:pt x="1877057" y="955988"/>
                  </a:lnTo>
                  <a:cubicBezTo>
                    <a:pt x="1875948" y="933456"/>
                    <a:pt x="1874326" y="911009"/>
                    <a:pt x="1871511" y="888563"/>
                  </a:cubicBezTo>
                  <a:cubicBezTo>
                    <a:pt x="1871340" y="886941"/>
                    <a:pt x="1871084" y="885320"/>
                    <a:pt x="1870914" y="883698"/>
                  </a:cubicBezTo>
                  <a:cubicBezTo>
                    <a:pt x="1874241" y="881650"/>
                    <a:pt x="1877569" y="879516"/>
                    <a:pt x="1880811" y="877467"/>
                  </a:cubicBezTo>
                  <a:cubicBezTo>
                    <a:pt x="1880811" y="877467"/>
                    <a:pt x="1880811" y="877126"/>
                    <a:pt x="1880640" y="877211"/>
                  </a:cubicBezTo>
                  <a:cubicBezTo>
                    <a:pt x="1877312" y="878918"/>
                    <a:pt x="1874070" y="880711"/>
                    <a:pt x="1870743" y="882332"/>
                  </a:cubicBezTo>
                  <a:cubicBezTo>
                    <a:pt x="1869890" y="875334"/>
                    <a:pt x="1868951" y="868421"/>
                    <a:pt x="1868013" y="861422"/>
                  </a:cubicBezTo>
                  <a:lnTo>
                    <a:pt x="1868695" y="859800"/>
                  </a:lnTo>
                  <a:cubicBezTo>
                    <a:pt x="1868695" y="859800"/>
                    <a:pt x="1868525" y="859544"/>
                    <a:pt x="1868440" y="859715"/>
                  </a:cubicBezTo>
                  <a:lnTo>
                    <a:pt x="1867928" y="860739"/>
                  </a:lnTo>
                  <a:cubicBezTo>
                    <a:pt x="1867416" y="856813"/>
                    <a:pt x="1866904" y="852887"/>
                    <a:pt x="1866392" y="848961"/>
                  </a:cubicBezTo>
                  <a:lnTo>
                    <a:pt x="1869634" y="847169"/>
                  </a:lnTo>
                  <a:cubicBezTo>
                    <a:pt x="1869634" y="847169"/>
                    <a:pt x="1869634" y="846827"/>
                    <a:pt x="1869463" y="846913"/>
                  </a:cubicBezTo>
                  <a:lnTo>
                    <a:pt x="1866307" y="848278"/>
                  </a:lnTo>
                  <a:cubicBezTo>
                    <a:pt x="1865283" y="840853"/>
                    <a:pt x="1864344" y="833342"/>
                    <a:pt x="1863320" y="825917"/>
                  </a:cubicBezTo>
                  <a:cubicBezTo>
                    <a:pt x="1861529" y="812090"/>
                    <a:pt x="1858884" y="798435"/>
                    <a:pt x="1855727" y="784950"/>
                  </a:cubicBezTo>
                  <a:lnTo>
                    <a:pt x="1861358" y="778378"/>
                  </a:lnTo>
                  <a:cubicBezTo>
                    <a:pt x="1861358" y="778378"/>
                    <a:pt x="1861273" y="778037"/>
                    <a:pt x="1861102" y="778207"/>
                  </a:cubicBezTo>
                  <a:lnTo>
                    <a:pt x="1855471" y="784182"/>
                  </a:lnTo>
                  <a:cubicBezTo>
                    <a:pt x="1854106" y="778293"/>
                    <a:pt x="1852571" y="772489"/>
                    <a:pt x="1850950" y="766685"/>
                  </a:cubicBezTo>
                  <a:lnTo>
                    <a:pt x="1860932" y="756017"/>
                  </a:lnTo>
                  <a:cubicBezTo>
                    <a:pt x="1860932" y="756017"/>
                    <a:pt x="1860846" y="755675"/>
                    <a:pt x="1860675" y="755846"/>
                  </a:cubicBezTo>
                  <a:lnTo>
                    <a:pt x="1850608" y="765661"/>
                  </a:lnTo>
                  <a:cubicBezTo>
                    <a:pt x="1847963" y="756443"/>
                    <a:pt x="1845063" y="747226"/>
                    <a:pt x="1841906" y="738179"/>
                  </a:cubicBezTo>
                  <a:cubicBezTo>
                    <a:pt x="1842674" y="737325"/>
                    <a:pt x="1843442" y="736472"/>
                    <a:pt x="1844124" y="735618"/>
                  </a:cubicBezTo>
                  <a:cubicBezTo>
                    <a:pt x="1844124" y="735533"/>
                    <a:pt x="1843954" y="735362"/>
                    <a:pt x="1843868" y="735448"/>
                  </a:cubicBezTo>
                  <a:cubicBezTo>
                    <a:pt x="1843100" y="736216"/>
                    <a:pt x="1842418" y="736899"/>
                    <a:pt x="1841650" y="737667"/>
                  </a:cubicBezTo>
                  <a:cubicBezTo>
                    <a:pt x="1840967" y="735704"/>
                    <a:pt x="1840285" y="733741"/>
                    <a:pt x="1839602" y="731778"/>
                  </a:cubicBezTo>
                  <a:cubicBezTo>
                    <a:pt x="1838493" y="728705"/>
                    <a:pt x="1837384" y="725718"/>
                    <a:pt x="1836275" y="722731"/>
                  </a:cubicBezTo>
                  <a:cubicBezTo>
                    <a:pt x="1836701" y="722304"/>
                    <a:pt x="1837043" y="721792"/>
                    <a:pt x="1837469" y="721365"/>
                  </a:cubicBezTo>
                  <a:cubicBezTo>
                    <a:pt x="1844295" y="713428"/>
                    <a:pt x="1851120" y="705405"/>
                    <a:pt x="1857860" y="697382"/>
                  </a:cubicBezTo>
                  <a:cubicBezTo>
                    <a:pt x="1857860" y="697297"/>
                    <a:pt x="1857689" y="697126"/>
                    <a:pt x="1857604" y="697212"/>
                  </a:cubicBezTo>
                  <a:cubicBezTo>
                    <a:pt x="1850438" y="704808"/>
                    <a:pt x="1843271" y="712318"/>
                    <a:pt x="1836019" y="719829"/>
                  </a:cubicBezTo>
                  <a:cubicBezTo>
                    <a:pt x="1835848" y="720085"/>
                    <a:pt x="1835592" y="720256"/>
                    <a:pt x="1835422" y="720512"/>
                  </a:cubicBezTo>
                  <a:cubicBezTo>
                    <a:pt x="1833203" y="714623"/>
                    <a:pt x="1830985" y="708819"/>
                    <a:pt x="1828596" y="703015"/>
                  </a:cubicBezTo>
                  <a:lnTo>
                    <a:pt x="1832350" y="698577"/>
                  </a:lnTo>
                  <a:cubicBezTo>
                    <a:pt x="1832350" y="698577"/>
                    <a:pt x="1832180" y="698321"/>
                    <a:pt x="1832094" y="698407"/>
                  </a:cubicBezTo>
                  <a:lnTo>
                    <a:pt x="1828340" y="702333"/>
                  </a:lnTo>
                  <a:cubicBezTo>
                    <a:pt x="1826293" y="697297"/>
                    <a:pt x="1824074" y="692347"/>
                    <a:pt x="1821771" y="687482"/>
                  </a:cubicBezTo>
                  <a:cubicBezTo>
                    <a:pt x="1822112" y="687055"/>
                    <a:pt x="1822539" y="686543"/>
                    <a:pt x="1822880" y="686116"/>
                  </a:cubicBezTo>
                  <a:cubicBezTo>
                    <a:pt x="1822880" y="686116"/>
                    <a:pt x="1822710" y="685860"/>
                    <a:pt x="1822624" y="685945"/>
                  </a:cubicBezTo>
                  <a:cubicBezTo>
                    <a:pt x="1822283" y="686287"/>
                    <a:pt x="1821942" y="686714"/>
                    <a:pt x="1821515" y="687055"/>
                  </a:cubicBezTo>
                  <a:cubicBezTo>
                    <a:pt x="1817846" y="679203"/>
                    <a:pt x="1813836" y="671522"/>
                    <a:pt x="1809485" y="664011"/>
                  </a:cubicBezTo>
                  <a:cubicBezTo>
                    <a:pt x="1809997" y="663499"/>
                    <a:pt x="1810424" y="662902"/>
                    <a:pt x="1810936" y="662390"/>
                  </a:cubicBezTo>
                  <a:lnTo>
                    <a:pt x="1822027" y="649843"/>
                  </a:lnTo>
                  <a:cubicBezTo>
                    <a:pt x="1822027" y="649843"/>
                    <a:pt x="1821856" y="649587"/>
                    <a:pt x="1821771" y="649672"/>
                  </a:cubicBezTo>
                  <a:lnTo>
                    <a:pt x="1809485" y="660938"/>
                  </a:lnTo>
                  <a:cubicBezTo>
                    <a:pt x="1809485" y="660938"/>
                    <a:pt x="1808632" y="661707"/>
                    <a:pt x="1808206" y="662048"/>
                  </a:cubicBezTo>
                  <a:cubicBezTo>
                    <a:pt x="1805816" y="657951"/>
                    <a:pt x="1803257" y="654025"/>
                    <a:pt x="1800527" y="650014"/>
                  </a:cubicBezTo>
                  <a:lnTo>
                    <a:pt x="1803684" y="646685"/>
                  </a:lnTo>
                  <a:cubicBezTo>
                    <a:pt x="1803684" y="646685"/>
                    <a:pt x="1803513" y="646429"/>
                    <a:pt x="1803513" y="646429"/>
                  </a:cubicBezTo>
                  <a:lnTo>
                    <a:pt x="1800100" y="649246"/>
                  </a:lnTo>
                  <a:cubicBezTo>
                    <a:pt x="1798650" y="647112"/>
                    <a:pt x="1797114" y="644893"/>
                    <a:pt x="1795493" y="642845"/>
                  </a:cubicBezTo>
                  <a:cubicBezTo>
                    <a:pt x="1792849" y="639260"/>
                    <a:pt x="1790289" y="635505"/>
                    <a:pt x="1787132" y="632432"/>
                  </a:cubicBezTo>
                  <a:cubicBezTo>
                    <a:pt x="1786962" y="632262"/>
                    <a:pt x="1786876" y="632176"/>
                    <a:pt x="1786705" y="632005"/>
                  </a:cubicBezTo>
                  <a:lnTo>
                    <a:pt x="1785596" y="625433"/>
                  </a:lnTo>
                  <a:cubicBezTo>
                    <a:pt x="1785596" y="625433"/>
                    <a:pt x="1785255" y="625433"/>
                    <a:pt x="1785341" y="625433"/>
                  </a:cubicBezTo>
                  <a:lnTo>
                    <a:pt x="1785937" y="631152"/>
                  </a:lnTo>
                  <a:cubicBezTo>
                    <a:pt x="1783463" y="628677"/>
                    <a:pt x="1780904" y="626287"/>
                    <a:pt x="1778430" y="623812"/>
                  </a:cubicBezTo>
                  <a:lnTo>
                    <a:pt x="1779795" y="623044"/>
                  </a:lnTo>
                  <a:cubicBezTo>
                    <a:pt x="1779795" y="623044"/>
                    <a:pt x="1779795" y="622788"/>
                    <a:pt x="1779624" y="622788"/>
                  </a:cubicBezTo>
                  <a:lnTo>
                    <a:pt x="1778003" y="623471"/>
                  </a:lnTo>
                  <a:cubicBezTo>
                    <a:pt x="1773567" y="619288"/>
                    <a:pt x="1769130" y="615106"/>
                    <a:pt x="1764608" y="611095"/>
                  </a:cubicBezTo>
                  <a:lnTo>
                    <a:pt x="1761878" y="598805"/>
                  </a:lnTo>
                  <a:lnTo>
                    <a:pt x="1762219" y="598634"/>
                  </a:lnTo>
                  <a:cubicBezTo>
                    <a:pt x="1762219" y="598634"/>
                    <a:pt x="1762219" y="598378"/>
                    <a:pt x="1762134" y="598378"/>
                  </a:cubicBezTo>
                  <a:lnTo>
                    <a:pt x="1761793" y="598378"/>
                  </a:lnTo>
                  <a:cubicBezTo>
                    <a:pt x="1761793" y="598378"/>
                    <a:pt x="1760428" y="592489"/>
                    <a:pt x="1760428" y="592489"/>
                  </a:cubicBezTo>
                  <a:cubicBezTo>
                    <a:pt x="1760428" y="592404"/>
                    <a:pt x="1760087" y="592489"/>
                    <a:pt x="1760172" y="592489"/>
                  </a:cubicBezTo>
                  <a:lnTo>
                    <a:pt x="1761110" y="598719"/>
                  </a:lnTo>
                  <a:lnTo>
                    <a:pt x="1753517" y="601536"/>
                  </a:lnTo>
                  <a:cubicBezTo>
                    <a:pt x="1750446" y="598975"/>
                    <a:pt x="1747374" y="596500"/>
                    <a:pt x="1744218" y="594111"/>
                  </a:cubicBezTo>
                  <a:lnTo>
                    <a:pt x="1750787" y="590526"/>
                  </a:lnTo>
                  <a:cubicBezTo>
                    <a:pt x="1750787" y="590526"/>
                    <a:pt x="1750787" y="590270"/>
                    <a:pt x="1750616" y="590270"/>
                  </a:cubicBezTo>
                  <a:lnTo>
                    <a:pt x="1743109" y="593343"/>
                  </a:lnTo>
                  <a:cubicBezTo>
                    <a:pt x="1743109" y="593343"/>
                    <a:pt x="1743023" y="593257"/>
                    <a:pt x="1742938" y="593172"/>
                  </a:cubicBezTo>
                  <a:lnTo>
                    <a:pt x="1739269" y="578663"/>
                  </a:lnTo>
                  <a:cubicBezTo>
                    <a:pt x="1739269" y="578663"/>
                    <a:pt x="1738928" y="578663"/>
                    <a:pt x="1739013" y="578663"/>
                  </a:cubicBezTo>
                  <a:lnTo>
                    <a:pt x="1741146" y="591721"/>
                  </a:lnTo>
                  <a:cubicBezTo>
                    <a:pt x="1738843" y="590014"/>
                    <a:pt x="1736539" y="588307"/>
                    <a:pt x="1734235" y="586685"/>
                  </a:cubicBezTo>
                  <a:cubicBezTo>
                    <a:pt x="1735771" y="585917"/>
                    <a:pt x="1737307" y="585149"/>
                    <a:pt x="1738757" y="584295"/>
                  </a:cubicBezTo>
                  <a:cubicBezTo>
                    <a:pt x="1738757" y="584295"/>
                    <a:pt x="1738757" y="583954"/>
                    <a:pt x="1738586" y="584039"/>
                  </a:cubicBezTo>
                  <a:cubicBezTo>
                    <a:pt x="1736880" y="584722"/>
                    <a:pt x="1735174" y="585405"/>
                    <a:pt x="1733468" y="586173"/>
                  </a:cubicBezTo>
                  <a:cubicBezTo>
                    <a:pt x="1732444" y="585490"/>
                    <a:pt x="1731505" y="584808"/>
                    <a:pt x="1730481" y="584125"/>
                  </a:cubicBezTo>
                  <a:lnTo>
                    <a:pt x="1733979" y="582589"/>
                  </a:lnTo>
                  <a:cubicBezTo>
                    <a:pt x="1733979" y="582589"/>
                    <a:pt x="1733979" y="582247"/>
                    <a:pt x="1733894" y="582333"/>
                  </a:cubicBezTo>
                  <a:lnTo>
                    <a:pt x="1729884" y="583783"/>
                  </a:lnTo>
                  <a:cubicBezTo>
                    <a:pt x="1727836" y="582418"/>
                    <a:pt x="1725789" y="581052"/>
                    <a:pt x="1723741" y="579687"/>
                  </a:cubicBezTo>
                  <a:cubicBezTo>
                    <a:pt x="1723400" y="577894"/>
                    <a:pt x="1723059" y="576188"/>
                    <a:pt x="1722803" y="574395"/>
                  </a:cubicBezTo>
                  <a:cubicBezTo>
                    <a:pt x="1722803" y="574395"/>
                    <a:pt x="1722462" y="574395"/>
                    <a:pt x="1722462" y="574395"/>
                  </a:cubicBezTo>
                  <a:cubicBezTo>
                    <a:pt x="1722547" y="575931"/>
                    <a:pt x="1722718" y="577468"/>
                    <a:pt x="1722803" y="579004"/>
                  </a:cubicBezTo>
                  <a:cubicBezTo>
                    <a:pt x="1717428" y="575590"/>
                    <a:pt x="1711968" y="572347"/>
                    <a:pt x="1706422" y="569274"/>
                  </a:cubicBezTo>
                  <a:cubicBezTo>
                    <a:pt x="1707275" y="568847"/>
                    <a:pt x="1708214" y="568335"/>
                    <a:pt x="1709067" y="567909"/>
                  </a:cubicBezTo>
                  <a:cubicBezTo>
                    <a:pt x="1709152" y="567909"/>
                    <a:pt x="1709067" y="567567"/>
                    <a:pt x="1708896" y="567653"/>
                  </a:cubicBezTo>
                  <a:cubicBezTo>
                    <a:pt x="1707872" y="568079"/>
                    <a:pt x="1706849" y="568591"/>
                    <a:pt x="1705825" y="569018"/>
                  </a:cubicBezTo>
                  <a:cubicBezTo>
                    <a:pt x="1701986" y="566970"/>
                    <a:pt x="1698061" y="565007"/>
                    <a:pt x="1694051" y="563129"/>
                  </a:cubicBezTo>
                  <a:lnTo>
                    <a:pt x="1690212" y="549729"/>
                  </a:lnTo>
                  <a:cubicBezTo>
                    <a:pt x="1690212" y="549729"/>
                    <a:pt x="1689871" y="549729"/>
                    <a:pt x="1689956" y="549729"/>
                  </a:cubicBezTo>
                  <a:lnTo>
                    <a:pt x="1692259" y="562190"/>
                  </a:lnTo>
                  <a:cubicBezTo>
                    <a:pt x="1691065" y="561678"/>
                    <a:pt x="1689956" y="561081"/>
                    <a:pt x="1688761" y="560569"/>
                  </a:cubicBezTo>
                  <a:cubicBezTo>
                    <a:pt x="1689103" y="559203"/>
                    <a:pt x="1689529" y="557923"/>
                    <a:pt x="1689871" y="556557"/>
                  </a:cubicBezTo>
                  <a:cubicBezTo>
                    <a:pt x="1689871" y="556557"/>
                    <a:pt x="1689614" y="556387"/>
                    <a:pt x="1689614" y="556472"/>
                  </a:cubicBezTo>
                  <a:cubicBezTo>
                    <a:pt x="1689017" y="557667"/>
                    <a:pt x="1688505" y="558947"/>
                    <a:pt x="1687908" y="560227"/>
                  </a:cubicBezTo>
                  <a:cubicBezTo>
                    <a:pt x="1682618" y="557923"/>
                    <a:pt x="1677243" y="555789"/>
                    <a:pt x="1671698" y="553911"/>
                  </a:cubicBezTo>
                  <a:cubicBezTo>
                    <a:pt x="1655829" y="548449"/>
                    <a:pt x="1639789" y="545121"/>
                    <a:pt x="1623579" y="543243"/>
                  </a:cubicBezTo>
                  <a:cubicBezTo>
                    <a:pt x="1628101" y="541877"/>
                    <a:pt x="1632623" y="540512"/>
                    <a:pt x="1637230" y="539231"/>
                  </a:cubicBezTo>
                  <a:cubicBezTo>
                    <a:pt x="1637315" y="539231"/>
                    <a:pt x="1637230" y="538890"/>
                    <a:pt x="1637230" y="538975"/>
                  </a:cubicBezTo>
                  <a:cubicBezTo>
                    <a:pt x="1631513" y="540256"/>
                    <a:pt x="1625883" y="541536"/>
                    <a:pt x="1620166" y="542902"/>
                  </a:cubicBezTo>
                  <a:cubicBezTo>
                    <a:pt x="1610013" y="541792"/>
                    <a:pt x="1599776" y="541195"/>
                    <a:pt x="1589452" y="540939"/>
                  </a:cubicBezTo>
                  <a:cubicBezTo>
                    <a:pt x="1577337" y="540597"/>
                    <a:pt x="1565051" y="540939"/>
                    <a:pt x="1553021" y="542219"/>
                  </a:cubicBezTo>
                  <a:cubicBezTo>
                    <a:pt x="1517785" y="545803"/>
                    <a:pt x="1486303" y="558264"/>
                    <a:pt x="1459855" y="582503"/>
                  </a:cubicBezTo>
                  <a:cubicBezTo>
                    <a:pt x="1459258" y="583015"/>
                    <a:pt x="1458746" y="583527"/>
                    <a:pt x="1458149" y="584125"/>
                  </a:cubicBezTo>
                  <a:cubicBezTo>
                    <a:pt x="1456101" y="584295"/>
                    <a:pt x="1454054" y="584466"/>
                    <a:pt x="1452006" y="584722"/>
                  </a:cubicBezTo>
                  <a:cubicBezTo>
                    <a:pt x="1451921" y="584722"/>
                    <a:pt x="1451921" y="585064"/>
                    <a:pt x="1452006" y="585064"/>
                  </a:cubicBezTo>
                  <a:cubicBezTo>
                    <a:pt x="1453797" y="585064"/>
                    <a:pt x="1455589" y="584893"/>
                    <a:pt x="1457381" y="584893"/>
                  </a:cubicBezTo>
                  <a:cubicBezTo>
                    <a:pt x="1440062" y="601195"/>
                    <a:pt x="1425728" y="619630"/>
                    <a:pt x="1413869" y="639857"/>
                  </a:cubicBezTo>
                  <a:lnTo>
                    <a:pt x="1405423" y="641735"/>
                  </a:lnTo>
                  <a:cubicBezTo>
                    <a:pt x="1405423" y="641735"/>
                    <a:pt x="1405423" y="642077"/>
                    <a:pt x="1405423" y="641991"/>
                  </a:cubicBezTo>
                  <a:lnTo>
                    <a:pt x="1413102" y="641052"/>
                  </a:lnTo>
                  <a:cubicBezTo>
                    <a:pt x="1412248" y="642503"/>
                    <a:pt x="1411480" y="643954"/>
                    <a:pt x="1410627" y="645405"/>
                  </a:cubicBezTo>
                  <a:cubicBezTo>
                    <a:pt x="1408494" y="647880"/>
                    <a:pt x="1406447" y="650441"/>
                    <a:pt x="1404484" y="653001"/>
                  </a:cubicBezTo>
                  <a:cubicBezTo>
                    <a:pt x="1397574" y="662048"/>
                    <a:pt x="1391175" y="671351"/>
                    <a:pt x="1385288" y="680995"/>
                  </a:cubicBezTo>
                  <a:cubicBezTo>
                    <a:pt x="1383240" y="684409"/>
                    <a:pt x="1381193" y="687909"/>
                    <a:pt x="1379230" y="691322"/>
                  </a:cubicBezTo>
                  <a:lnTo>
                    <a:pt x="1373600" y="701906"/>
                  </a:lnTo>
                  <a:cubicBezTo>
                    <a:pt x="1373600" y="701906"/>
                    <a:pt x="1373770" y="702162"/>
                    <a:pt x="1373855" y="702076"/>
                  </a:cubicBezTo>
                  <a:lnTo>
                    <a:pt x="1380254" y="691920"/>
                  </a:lnTo>
                  <a:cubicBezTo>
                    <a:pt x="1382558" y="688591"/>
                    <a:pt x="1384776" y="685263"/>
                    <a:pt x="1387079" y="682020"/>
                  </a:cubicBezTo>
                  <a:cubicBezTo>
                    <a:pt x="1391516" y="675874"/>
                    <a:pt x="1396294" y="669900"/>
                    <a:pt x="1401242" y="664182"/>
                  </a:cubicBezTo>
                  <a:cubicBezTo>
                    <a:pt x="1400901" y="664864"/>
                    <a:pt x="1400560" y="665547"/>
                    <a:pt x="1400304" y="666315"/>
                  </a:cubicBezTo>
                  <a:cubicBezTo>
                    <a:pt x="1396294" y="675192"/>
                    <a:pt x="1392711" y="684409"/>
                    <a:pt x="1389298" y="693627"/>
                  </a:cubicBezTo>
                  <a:lnTo>
                    <a:pt x="1383240" y="696785"/>
                  </a:lnTo>
                  <a:cubicBezTo>
                    <a:pt x="1383240" y="696785"/>
                    <a:pt x="1383240" y="697041"/>
                    <a:pt x="1383326" y="697041"/>
                  </a:cubicBezTo>
                  <a:lnTo>
                    <a:pt x="1388786" y="695078"/>
                  </a:lnTo>
                  <a:cubicBezTo>
                    <a:pt x="1388616" y="695590"/>
                    <a:pt x="1388445" y="696102"/>
                    <a:pt x="1388189" y="696614"/>
                  </a:cubicBezTo>
                  <a:cubicBezTo>
                    <a:pt x="1384179" y="702333"/>
                    <a:pt x="1380339" y="708051"/>
                    <a:pt x="1376500" y="713855"/>
                  </a:cubicBezTo>
                  <a:lnTo>
                    <a:pt x="1369078" y="725462"/>
                  </a:lnTo>
                  <a:lnTo>
                    <a:pt x="1361997" y="737240"/>
                  </a:lnTo>
                  <a:cubicBezTo>
                    <a:pt x="1361997" y="737240"/>
                    <a:pt x="1362167" y="737496"/>
                    <a:pt x="1362252" y="737411"/>
                  </a:cubicBezTo>
                  <a:lnTo>
                    <a:pt x="1370101" y="726059"/>
                  </a:lnTo>
                  <a:cubicBezTo>
                    <a:pt x="1372832" y="722304"/>
                    <a:pt x="1375476" y="718549"/>
                    <a:pt x="1378207" y="714879"/>
                  </a:cubicBezTo>
                  <a:cubicBezTo>
                    <a:pt x="1380169" y="712233"/>
                    <a:pt x="1382217" y="709672"/>
                    <a:pt x="1384179" y="707027"/>
                  </a:cubicBezTo>
                  <a:cubicBezTo>
                    <a:pt x="1383496" y="708990"/>
                    <a:pt x="1382729" y="710867"/>
                    <a:pt x="1382046" y="712830"/>
                  </a:cubicBezTo>
                  <a:cubicBezTo>
                    <a:pt x="1381534" y="714281"/>
                    <a:pt x="1381022" y="715732"/>
                    <a:pt x="1380510" y="717183"/>
                  </a:cubicBezTo>
                  <a:cubicBezTo>
                    <a:pt x="1373770" y="727169"/>
                    <a:pt x="1367201" y="737325"/>
                    <a:pt x="1360972" y="747653"/>
                  </a:cubicBezTo>
                  <a:lnTo>
                    <a:pt x="1353550" y="760113"/>
                  </a:lnTo>
                  <a:lnTo>
                    <a:pt x="1346383" y="772660"/>
                  </a:lnTo>
                  <a:cubicBezTo>
                    <a:pt x="1346383" y="772660"/>
                    <a:pt x="1346554" y="772916"/>
                    <a:pt x="1346639" y="772830"/>
                  </a:cubicBezTo>
                  <a:lnTo>
                    <a:pt x="1354659" y="760625"/>
                  </a:lnTo>
                  <a:lnTo>
                    <a:pt x="1362850" y="748591"/>
                  </a:lnTo>
                  <a:cubicBezTo>
                    <a:pt x="1367542" y="741849"/>
                    <a:pt x="1372405" y="735277"/>
                    <a:pt x="1377354" y="728791"/>
                  </a:cubicBezTo>
                  <a:cubicBezTo>
                    <a:pt x="1376159" y="733911"/>
                    <a:pt x="1375391" y="739118"/>
                    <a:pt x="1374964" y="744324"/>
                  </a:cubicBezTo>
                  <a:cubicBezTo>
                    <a:pt x="1370101" y="753712"/>
                    <a:pt x="1365494" y="763271"/>
                    <a:pt x="1361143" y="772916"/>
                  </a:cubicBezTo>
                  <a:lnTo>
                    <a:pt x="1356110" y="784523"/>
                  </a:lnTo>
                  <a:lnTo>
                    <a:pt x="1351332" y="796301"/>
                  </a:lnTo>
                  <a:cubicBezTo>
                    <a:pt x="1351332" y="796301"/>
                    <a:pt x="1351588" y="796557"/>
                    <a:pt x="1351588" y="796386"/>
                  </a:cubicBezTo>
                  <a:lnTo>
                    <a:pt x="1357133" y="784950"/>
                  </a:lnTo>
                  <a:cubicBezTo>
                    <a:pt x="1359096" y="781194"/>
                    <a:pt x="1360972" y="777439"/>
                    <a:pt x="1363020" y="773684"/>
                  </a:cubicBezTo>
                  <a:cubicBezTo>
                    <a:pt x="1366689" y="766941"/>
                    <a:pt x="1370528" y="760284"/>
                    <a:pt x="1374453" y="753712"/>
                  </a:cubicBezTo>
                  <a:cubicBezTo>
                    <a:pt x="1374453" y="755505"/>
                    <a:pt x="1374453" y="757382"/>
                    <a:pt x="1374453" y="759260"/>
                  </a:cubicBezTo>
                  <a:cubicBezTo>
                    <a:pt x="1374709" y="766941"/>
                    <a:pt x="1374964" y="774708"/>
                    <a:pt x="1375306" y="782389"/>
                  </a:cubicBezTo>
                  <a:cubicBezTo>
                    <a:pt x="1374367" y="784438"/>
                    <a:pt x="1373429" y="786486"/>
                    <a:pt x="1372576" y="788535"/>
                  </a:cubicBezTo>
                  <a:cubicBezTo>
                    <a:pt x="1370101" y="794082"/>
                    <a:pt x="1367713" y="799544"/>
                    <a:pt x="1365324" y="805092"/>
                  </a:cubicBezTo>
                  <a:cubicBezTo>
                    <a:pt x="1365324" y="805092"/>
                    <a:pt x="1365580" y="805263"/>
                    <a:pt x="1365580" y="805263"/>
                  </a:cubicBezTo>
                  <a:cubicBezTo>
                    <a:pt x="1368480" y="799971"/>
                    <a:pt x="1371467" y="794680"/>
                    <a:pt x="1374453" y="789388"/>
                  </a:cubicBezTo>
                  <a:cubicBezTo>
                    <a:pt x="1374794" y="788791"/>
                    <a:pt x="1375135" y="788193"/>
                    <a:pt x="1375562" y="787510"/>
                  </a:cubicBezTo>
                  <a:cubicBezTo>
                    <a:pt x="1375733" y="791948"/>
                    <a:pt x="1375903" y="796301"/>
                    <a:pt x="1376074" y="800739"/>
                  </a:cubicBezTo>
                  <a:cubicBezTo>
                    <a:pt x="1372320" y="809872"/>
                    <a:pt x="1368736" y="819004"/>
                    <a:pt x="1365494" y="828307"/>
                  </a:cubicBezTo>
                  <a:lnTo>
                    <a:pt x="1361911" y="838890"/>
                  </a:lnTo>
                  <a:lnTo>
                    <a:pt x="1358669" y="849559"/>
                  </a:lnTo>
                  <a:cubicBezTo>
                    <a:pt x="1358669" y="849559"/>
                    <a:pt x="1358925" y="849729"/>
                    <a:pt x="1358925" y="849644"/>
                  </a:cubicBezTo>
                  <a:lnTo>
                    <a:pt x="1363020" y="839232"/>
                  </a:lnTo>
                  <a:cubicBezTo>
                    <a:pt x="1364471" y="835817"/>
                    <a:pt x="1365921" y="832403"/>
                    <a:pt x="1367456" y="828990"/>
                  </a:cubicBezTo>
                  <a:cubicBezTo>
                    <a:pt x="1370272" y="822674"/>
                    <a:pt x="1373343" y="816358"/>
                    <a:pt x="1376500" y="810213"/>
                  </a:cubicBezTo>
                  <a:cubicBezTo>
                    <a:pt x="1376842" y="817638"/>
                    <a:pt x="1377097" y="825064"/>
                    <a:pt x="1377439" y="832489"/>
                  </a:cubicBezTo>
                  <a:cubicBezTo>
                    <a:pt x="1373258" y="845206"/>
                    <a:pt x="1369419" y="858008"/>
                    <a:pt x="1366006" y="870896"/>
                  </a:cubicBezTo>
                  <a:cubicBezTo>
                    <a:pt x="1364214" y="877297"/>
                    <a:pt x="1362593" y="883698"/>
                    <a:pt x="1360972" y="890099"/>
                  </a:cubicBezTo>
                  <a:cubicBezTo>
                    <a:pt x="1360972" y="890099"/>
                    <a:pt x="1361228" y="890270"/>
                    <a:pt x="1361228" y="890185"/>
                  </a:cubicBezTo>
                  <a:cubicBezTo>
                    <a:pt x="1363447" y="883869"/>
                    <a:pt x="1365665" y="877638"/>
                    <a:pt x="1367968" y="871408"/>
                  </a:cubicBezTo>
                  <a:cubicBezTo>
                    <a:pt x="1371210" y="862787"/>
                    <a:pt x="1374623" y="854338"/>
                    <a:pt x="1378121" y="845889"/>
                  </a:cubicBezTo>
                  <a:cubicBezTo>
                    <a:pt x="1378292" y="849132"/>
                    <a:pt x="1378463" y="852375"/>
                    <a:pt x="1378633" y="855618"/>
                  </a:cubicBezTo>
                  <a:cubicBezTo>
                    <a:pt x="1373088" y="871408"/>
                    <a:pt x="1367883" y="887368"/>
                    <a:pt x="1362850" y="903328"/>
                  </a:cubicBezTo>
                  <a:lnTo>
                    <a:pt x="1356706" y="922617"/>
                  </a:lnTo>
                  <a:cubicBezTo>
                    <a:pt x="1356706" y="922617"/>
                    <a:pt x="1356963" y="922787"/>
                    <a:pt x="1356963" y="922702"/>
                  </a:cubicBezTo>
                  <a:lnTo>
                    <a:pt x="1364812" y="903840"/>
                  </a:lnTo>
                  <a:cubicBezTo>
                    <a:pt x="1369760" y="892403"/>
                    <a:pt x="1374709" y="880967"/>
                    <a:pt x="1379657" y="869616"/>
                  </a:cubicBezTo>
                  <a:cubicBezTo>
                    <a:pt x="1379998" y="873627"/>
                    <a:pt x="1380339" y="877638"/>
                    <a:pt x="1380766" y="881650"/>
                  </a:cubicBezTo>
                  <a:cubicBezTo>
                    <a:pt x="1379998" y="883613"/>
                    <a:pt x="1379145" y="885576"/>
                    <a:pt x="1378377" y="887538"/>
                  </a:cubicBezTo>
                  <a:cubicBezTo>
                    <a:pt x="1378377" y="887538"/>
                    <a:pt x="1378377" y="887538"/>
                    <a:pt x="1378377" y="887538"/>
                  </a:cubicBezTo>
                  <a:cubicBezTo>
                    <a:pt x="1378377" y="887538"/>
                    <a:pt x="1378377" y="887538"/>
                    <a:pt x="1378377" y="887624"/>
                  </a:cubicBezTo>
                  <a:cubicBezTo>
                    <a:pt x="1378377" y="887624"/>
                    <a:pt x="1378377" y="887624"/>
                    <a:pt x="1378377" y="887709"/>
                  </a:cubicBezTo>
                  <a:cubicBezTo>
                    <a:pt x="1378377" y="887709"/>
                    <a:pt x="1378377" y="887709"/>
                    <a:pt x="1378377" y="887709"/>
                  </a:cubicBezTo>
                  <a:cubicBezTo>
                    <a:pt x="1373770" y="901877"/>
                    <a:pt x="1369760" y="916216"/>
                    <a:pt x="1365494" y="930554"/>
                  </a:cubicBezTo>
                  <a:lnTo>
                    <a:pt x="1360887" y="945746"/>
                  </a:lnTo>
                  <a:cubicBezTo>
                    <a:pt x="1360887" y="945746"/>
                    <a:pt x="1361143" y="945917"/>
                    <a:pt x="1361143" y="945832"/>
                  </a:cubicBezTo>
                  <a:lnTo>
                    <a:pt x="1367371" y="931152"/>
                  </a:lnTo>
                  <a:cubicBezTo>
                    <a:pt x="1372320" y="919544"/>
                    <a:pt x="1377439" y="908022"/>
                    <a:pt x="1382217" y="896415"/>
                  </a:cubicBezTo>
                  <a:cubicBezTo>
                    <a:pt x="1382217" y="897183"/>
                    <a:pt x="1382387" y="897951"/>
                    <a:pt x="1382472" y="898805"/>
                  </a:cubicBezTo>
                  <a:cubicBezTo>
                    <a:pt x="1378889" y="906486"/>
                    <a:pt x="1375306" y="914253"/>
                    <a:pt x="1371979" y="922019"/>
                  </a:cubicBezTo>
                  <a:cubicBezTo>
                    <a:pt x="1371979" y="922019"/>
                    <a:pt x="1371979" y="922019"/>
                    <a:pt x="1371979" y="922019"/>
                  </a:cubicBezTo>
                  <a:cubicBezTo>
                    <a:pt x="1371979" y="922019"/>
                    <a:pt x="1371979" y="922019"/>
                    <a:pt x="1371979" y="922105"/>
                  </a:cubicBezTo>
                  <a:cubicBezTo>
                    <a:pt x="1371979" y="922105"/>
                    <a:pt x="1371979" y="922105"/>
                    <a:pt x="1371979" y="922105"/>
                  </a:cubicBezTo>
                  <a:cubicBezTo>
                    <a:pt x="1371979" y="922105"/>
                    <a:pt x="1371979" y="922105"/>
                    <a:pt x="1371979" y="922105"/>
                  </a:cubicBezTo>
                  <a:cubicBezTo>
                    <a:pt x="1368139" y="933712"/>
                    <a:pt x="1364812" y="945490"/>
                    <a:pt x="1361399" y="957183"/>
                  </a:cubicBezTo>
                  <a:lnTo>
                    <a:pt x="1357645" y="969644"/>
                  </a:lnTo>
                  <a:cubicBezTo>
                    <a:pt x="1357645" y="969644"/>
                    <a:pt x="1357901" y="969815"/>
                    <a:pt x="1357901" y="969729"/>
                  </a:cubicBezTo>
                  <a:lnTo>
                    <a:pt x="1363361" y="957780"/>
                  </a:lnTo>
                  <a:cubicBezTo>
                    <a:pt x="1368480" y="946685"/>
                    <a:pt x="1373770" y="935675"/>
                    <a:pt x="1378548" y="924409"/>
                  </a:cubicBezTo>
                  <a:cubicBezTo>
                    <a:pt x="1378548" y="924409"/>
                    <a:pt x="1378548" y="924409"/>
                    <a:pt x="1378548" y="924409"/>
                  </a:cubicBezTo>
                  <a:cubicBezTo>
                    <a:pt x="1378548" y="924409"/>
                    <a:pt x="1378548" y="924409"/>
                    <a:pt x="1378548" y="924409"/>
                  </a:cubicBezTo>
                  <a:cubicBezTo>
                    <a:pt x="1378548" y="924409"/>
                    <a:pt x="1378548" y="924409"/>
                    <a:pt x="1378548" y="924409"/>
                  </a:cubicBezTo>
                  <a:cubicBezTo>
                    <a:pt x="1378548" y="924409"/>
                    <a:pt x="1378548" y="924409"/>
                    <a:pt x="1378548" y="924409"/>
                  </a:cubicBezTo>
                  <a:cubicBezTo>
                    <a:pt x="1380254" y="919118"/>
                    <a:pt x="1381875" y="913826"/>
                    <a:pt x="1383496" y="908449"/>
                  </a:cubicBezTo>
                  <a:cubicBezTo>
                    <a:pt x="1383667" y="910412"/>
                    <a:pt x="1383923" y="912460"/>
                    <a:pt x="1384093" y="914423"/>
                  </a:cubicBezTo>
                  <a:cubicBezTo>
                    <a:pt x="1384520" y="919288"/>
                    <a:pt x="1385032" y="924068"/>
                    <a:pt x="1385459" y="928933"/>
                  </a:cubicBezTo>
                  <a:cubicBezTo>
                    <a:pt x="1381449" y="938150"/>
                    <a:pt x="1377439" y="947453"/>
                    <a:pt x="1373770" y="956756"/>
                  </a:cubicBezTo>
                  <a:cubicBezTo>
                    <a:pt x="1373770" y="956756"/>
                    <a:pt x="1373770" y="956756"/>
                    <a:pt x="1373770" y="956756"/>
                  </a:cubicBezTo>
                  <a:cubicBezTo>
                    <a:pt x="1373770" y="956756"/>
                    <a:pt x="1373770" y="956756"/>
                    <a:pt x="1373770" y="956842"/>
                  </a:cubicBezTo>
                  <a:cubicBezTo>
                    <a:pt x="1373770" y="956842"/>
                    <a:pt x="1373770" y="956842"/>
                    <a:pt x="1373770" y="956927"/>
                  </a:cubicBezTo>
                  <a:cubicBezTo>
                    <a:pt x="1373770" y="956927"/>
                    <a:pt x="1373770" y="956927"/>
                    <a:pt x="1373770" y="956927"/>
                  </a:cubicBezTo>
                  <a:cubicBezTo>
                    <a:pt x="1371552" y="964096"/>
                    <a:pt x="1369504" y="971351"/>
                    <a:pt x="1367542" y="978691"/>
                  </a:cubicBezTo>
                  <a:lnTo>
                    <a:pt x="1366859" y="979800"/>
                  </a:lnTo>
                  <a:cubicBezTo>
                    <a:pt x="1366859" y="979800"/>
                    <a:pt x="1367030" y="980056"/>
                    <a:pt x="1367115" y="979971"/>
                  </a:cubicBezTo>
                  <a:lnTo>
                    <a:pt x="1367286" y="979800"/>
                  </a:lnTo>
                  <a:cubicBezTo>
                    <a:pt x="1365921" y="984751"/>
                    <a:pt x="1364556" y="989701"/>
                    <a:pt x="1363191" y="994651"/>
                  </a:cubicBezTo>
                  <a:lnTo>
                    <a:pt x="1361911" y="999345"/>
                  </a:lnTo>
                  <a:lnTo>
                    <a:pt x="1357475" y="1004978"/>
                  </a:lnTo>
                  <a:cubicBezTo>
                    <a:pt x="1357475" y="1004978"/>
                    <a:pt x="1357645" y="1005234"/>
                    <a:pt x="1357731" y="1005149"/>
                  </a:cubicBezTo>
                  <a:lnTo>
                    <a:pt x="1361314" y="1001479"/>
                  </a:lnTo>
                  <a:lnTo>
                    <a:pt x="1359522" y="1007965"/>
                  </a:lnTo>
                  <a:cubicBezTo>
                    <a:pt x="1359522" y="1007965"/>
                    <a:pt x="1359778" y="1008136"/>
                    <a:pt x="1359778" y="1008051"/>
                  </a:cubicBezTo>
                  <a:lnTo>
                    <a:pt x="1363532" y="999174"/>
                  </a:lnTo>
                  <a:lnTo>
                    <a:pt x="1369078" y="993541"/>
                  </a:lnTo>
                  <a:cubicBezTo>
                    <a:pt x="1375733" y="986799"/>
                    <a:pt x="1382472" y="980227"/>
                    <a:pt x="1389127" y="973570"/>
                  </a:cubicBezTo>
                  <a:cubicBezTo>
                    <a:pt x="1389383" y="977496"/>
                    <a:pt x="1389725" y="981507"/>
                    <a:pt x="1389980" y="985433"/>
                  </a:cubicBezTo>
                  <a:cubicBezTo>
                    <a:pt x="1385032" y="992261"/>
                    <a:pt x="1380169" y="999089"/>
                    <a:pt x="1375306" y="1005832"/>
                  </a:cubicBezTo>
                  <a:lnTo>
                    <a:pt x="1363788" y="1021706"/>
                  </a:lnTo>
                  <a:cubicBezTo>
                    <a:pt x="1363788" y="1021706"/>
                    <a:pt x="1363959" y="1021962"/>
                    <a:pt x="1364044" y="1021877"/>
                  </a:cubicBezTo>
                  <a:lnTo>
                    <a:pt x="1377012" y="1007026"/>
                  </a:lnTo>
                  <a:cubicBezTo>
                    <a:pt x="1381534" y="1001906"/>
                    <a:pt x="1386056" y="996870"/>
                    <a:pt x="1390492" y="991749"/>
                  </a:cubicBezTo>
                  <a:cubicBezTo>
                    <a:pt x="1390578" y="993029"/>
                    <a:pt x="1390663" y="994309"/>
                    <a:pt x="1390748" y="995590"/>
                  </a:cubicBezTo>
                  <a:cubicBezTo>
                    <a:pt x="1390919" y="997382"/>
                    <a:pt x="1391004" y="999260"/>
                    <a:pt x="1391175" y="1001052"/>
                  </a:cubicBezTo>
                  <a:cubicBezTo>
                    <a:pt x="1389212" y="1003442"/>
                    <a:pt x="1387250" y="1005917"/>
                    <a:pt x="1385288" y="1008307"/>
                  </a:cubicBezTo>
                  <a:lnTo>
                    <a:pt x="1385288" y="1008307"/>
                  </a:lnTo>
                  <a:cubicBezTo>
                    <a:pt x="1385288" y="1008307"/>
                    <a:pt x="1385203" y="1008477"/>
                    <a:pt x="1385203" y="1008477"/>
                  </a:cubicBezTo>
                  <a:lnTo>
                    <a:pt x="1385203" y="1008648"/>
                  </a:lnTo>
                  <a:cubicBezTo>
                    <a:pt x="1385203" y="1008648"/>
                    <a:pt x="1385117" y="1008648"/>
                    <a:pt x="1385117" y="1008648"/>
                  </a:cubicBezTo>
                  <a:cubicBezTo>
                    <a:pt x="1370955" y="1027510"/>
                    <a:pt x="1356622" y="1046287"/>
                    <a:pt x="1341606" y="1064551"/>
                  </a:cubicBezTo>
                  <a:cubicBezTo>
                    <a:pt x="1340070" y="1066344"/>
                    <a:pt x="1338534" y="1068221"/>
                    <a:pt x="1336998" y="1070014"/>
                  </a:cubicBezTo>
                  <a:cubicBezTo>
                    <a:pt x="1337852" y="1029814"/>
                    <a:pt x="1336657" y="989701"/>
                    <a:pt x="1333841" y="949587"/>
                  </a:cubicBezTo>
                  <a:close/>
                  <a:moveTo>
                    <a:pt x="1735344" y="1741023"/>
                  </a:moveTo>
                  <a:cubicBezTo>
                    <a:pt x="1730311" y="1754679"/>
                    <a:pt x="1724509" y="1768079"/>
                    <a:pt x="1719049" y="1781649"/>
                  </a:cubicBezTo>
                  <a:cubicBezTo>
                    <a:pt x="1715892" y="1789501"/>
                    <a:pt x="1712650" y="1797438"/>
                    <a:pt x="1709408" y="1805291"/>
                  </a:cubicBezTo>
                  <a:cubicBezTo>
                    <a:pt x="1698317" y="1832261"/>
                    <a:pt x="1687482" y="1859401"/>
                    <a:pt x="1676134" y="1886286"/>
                  </a:cubicBezTo>
                  <a:cubicBezTo>
                    <a:pt x="1670930" y="1898576"/>
                    <a:pt x="1664873" y="1910525"/>
                    <a:pt x="1659071" y="1922559"/>
                  </a:cubicBezTo>
                  <a:cubicBezTo>
                    <a:pt x="1657109" y="1926570"/>
                    <a:pt x="1654635" y="1930241"/>
                    <a:pt x="1651819" y="1935191"/>
                  </a:cubicBezTo>
                  <a:cubicBezTo>
                    <a:pt x="1647297" y="1933740"/>
                    <a:pt x="1643799" y="1932887"/>
                    <a:pt x="1640472" y="1931606"/>
                  </a:cubicBezTo>
                  <a:cubicBezTo>
                    <a:pt x="1619313" y="1923327"/>
                    <a:pt x="1598069" y="1915134"/>
                    <a:pt x="1576910" y="1906770"/>
                  </a:cubicBezTo>
                  <a:cubicBezTo>
                    <a:pt x="1578873" y="1907026"/>
                    <a:pt x="1580835" y="1907282"/>
                    <a:pt x="1582797" y="1907453"/>
                  </a:cubicBezTo>
                  <a:lnTo>
                    <a:pt x="1582797" y="1907453"/>
                  </a:lnTo>
                  <a:cubicBezTo>
                    <a:pt x="1582797" y="1907453"/>
                    <a:pt x="1582797" y="1907453"/>
                    <a:pt x="1582797" y="1907453"/>
                  </a:cubicBezTo>
                  <a:lnTo>
                    <a:pt x="1582797" y="1907453"/>
                  </a:lnTo>
                  <a:cubicBezTo>
                    <a:pt x="1582797" y="1907453"/>
                    <a:pt x="1582797" y="1907453"/>
                    <a:pt x="1582797" y="1907453"/>
                  </a:cubicBezTo>
                  <a:cubicBezTo>
                    <a:pt x="1591585" y="1907879"/>
                    <a:pt x="1600458" y="1907965"/>
                    <a:pt x="1609246" y="1907794"/>
                  </a:cubicBezTo>
                  <a:cubicBezTo>
                    <a:pt x="1608563" y="1908733"/>
                    <a:pt x="1607880" y="1909672"/>
                    <a:pt x="1607198" y="1910610"/>
                  </a:cubicBezTo>
                  <a:cubicBezTo>
                    <a:pt x="1607198" y="1910696"/>
                    <a:pt x="1607368" y="1910867"/>
                    <a:pt x="1607454" y="1910781"/>
                  </a:cubicBezTo>
                  <a:cubicBezTo>
                    <a:pt x="1608307" y="1909757"/>
                    <a:pt x="1609160" y="1908818"/>
                    <a:pt x="1610013" y="1907794"/>
                  </a:cubicBezTo>
                  <a:cubicBezTo>
                    <a:pt x="1619654" y="1907623"/>
                    <a:pt x="1629210" y="1907111"/>
                    <a:pt x="1638765" y="1906428"/>
                  </a:cubicBezTo>
                  <a:cubicBezTo>
                    <a:pt x="1640131" y="1906343"/>
                    <a:pt x="1641581" y="1906173"/>
                    <a:pt x="1642946" y="1906087"/>
                  </a:cubicBezTo>
                  <a:lnTo>
                    <a:pt x="1643970" y="1906087"/>
                  </a:lnTo>
                  <a:cubicBezTo>
                    <a:pt x="1643970" y="1906087"/>
                    <a:pt x="1641069" y="1912317"/>
                    <a:pt x="1641069" y="1912317"/>
                  </a:cubicBezTo>
                  <a:lnTo>
                    <a:pt x="1637400" y="1919914"/>
                  </a:lnTo>
                  <a:cubicBezTo>
                    <a:pt x="1636718" y="1921109"/>
                    <a:pt x="1636291" y="1922559"/>
                    <a:pt x="1635267" y="1923327"/>
                  </a:cubicBezTo>
                  <a:cubicBezTo>
                    <a:pt x="1634841" y="1923669"/>
                    <a:pt x="1633987" y="1923840"/>
                    <a:pt x="1633817" y="1923327"/>
                  </a:cubicBezTo>
                  <a:cubicBezTo>
                    <a:pt x="1633561" y="1922901"/>
                    <a:pt x="1633817" y="1921791"/>
                    <a:pt x="1634329" y="1922133"/>
                  </a:cubicBezTo>
                  <a:cubicBezTo>
                    <a:pt x="1634414" y="1922133"/>
                    <a:pt x="1634670" y="1921962"/>
                    <a:pt x="1634499" y="1921876"/>
                  </a:cubicBezTo>
                  <a:cubicBezTo>
                    <a:pt x="1634329" y="1921706"/>
                    <a:pt x="1633987" y="1921706"/>
                    <a:pt x="1633817" y="1921876"/>
                  </a:cubicBezTo>
                  <a:cubicBezTo>
                    <a:pt x="1633646" y="1922047"/>
                    <a:pt x="1633476" y="1922218"/>
                    <a:pt x="1633476" y="1922389"/>
                  </a:cubicBezTo>
                  <a:cubicBezTo>
                    <a:pt x="1633305" y="1922730"/>
                    <a:pt x="1633305" y="1923157"/>
                    <a:pt x="1633476" y="1923584"/>
                  </a:cubicBezTo>
                  <a:cubicBezTo>
                    <a:pt x="1633561" y="1924010"/>
                    <a:pt x="1634158" y="1924266"/>
                    <a:pt x="1634499" y="1924266"/>
                  </a:cubicBezTo>
                  <a:cubicBezTo>
                    <a:pt x="1634926" y="1924266"/>
                    <a:pt x="1635353" y="1924096"/>
                    <a:pt x="1635608" y="1923925"/>
                  </a:cubicBezTo>
                  <a:cubicBezTo>
                    <a:pt x="1636888" y="1922986"/>
                    <a:pt x="1637315" y="1921535"/>
                    <a:pt x="1638083" y="1920340"/>
                  </a:cubicBezTo>
                  <a:lnTo>
                    <a:pt x="1642178" y="1912915"/>
                  </a:lnTo>
                  <a:lnTo>
                    <a:pt x="1645676" y="1906514"/>
                  </a:lnTo>
                  <a:lnTo>
                    <a:pt x="1650881" y="1907197"/>
                  </a:lnTo>
                  <a:cubicBezTo>
                    <a:pt x="1650881" y="1907197"/>
                    <a:pt x="1651051" y="1906940"/>
                    <a:pt x="1650881" y="1906940"/>
                  </a:cubicBezTo>
                  <a:lnTo>
                    <a:pt x="1646017" y="1906002"/>
                  </a:lnTo>
                  <a:cubicBezTo>
                    <a:pt x="1650198" y="1905661"/>
                    <a:pt x="1654378" y="1905233"/>
                    <a:pt x="1658644" y="1904807"/>
                  </a:cubicBezTo>
                  <a:cubicBezTo>
                    <a:pt x="1658644" y="1904807"/>
                    <a:pt x="1658644" y="1904466"/>
                    <a:pt x="1658644" y="1904466"/>
                  </a:cubicBezTo>
                  <a:cubicBezTo>
                    <a:pt x="1654635" y="1904466"/>
                    <a:pt x="1650710" y="1904466"/>
                    <a:pt x="1646700" y="1904466"/>
                  </a:cubicBezTo>
                  <a:lnTo>
                    <a:pt x="1650283" y="1897894"/>
                  </a:lnTo>
                  <a:cubicBezTo>
                    <a:pt x="1665299" y="1869984"/>
                    <a:pt x="1679888" y="1841734"/>
                    <a:pt x="1693283" y="1812887"/>
                  </a:cubicBezTo>
                  <a:lnTo>
                    <a:pt x="1693283" y="1812887"/>
                  </a:lnTo>
                  <a:cubicBezTo>
                    <a:pt x="1693283" y="1812887"/>
                    <a:pt x="1693283" y="1812887"/>
                    <a:pt x="1693283" y="1812887"/>
                  </a:cubicBezTo>
                  <a:lnTo>
                    <a:pt x="1693283" y="1812887"/>
                  </a:lnTo>
                  <a:cubicBezTo>
                    <a:pt x="1693283" y="1812887"/>
                    <a:pt x="1693283" y="1812887"/>
                    <a:pt x="1693283" y="1812887"/>
                  </a:cubicBezTo>
                  <a:cubicBezTo>
                    <a:pt x="1704716" y="1786087"/>
                    <a:pt x="1715124" y="1758947"/>
                    <a:pt x="1725021" y="1731635"/>
                  </a:cubicBezTo>
                  <a:lnTo>
                    <a:pt x="1739696" y="1728818"/>
                  </a:lnTo>
                  <a:cubicBezTo>
                    <a:pt x="1739696" y="1728818"/>
                    <a:pt x="1739696" y="1728477"/>
                    <a:pt x="1739696" y="1728563"/>
                  </a:cubicBezTo>
                  <a:lnTo>
                    <a:pt x="1725619" y="1730269"/>
                  </a:lnTo>
                  <a:cubicBezTo>
                    <a:pt x="1726386" y="1728221"/>
                    <a:pt x="1727154" y="1726172"/>
                    <a:pt x="1727836" y="1724124"/>
                  </a:cubicBezTo>
                  <a:cubicBezTo>
                    <a:pt x="1729031" y="1720796"/>
                    <a:pt x="1730226" y="1717467"/>
                    <a:pt x="1731335" y="1714224"/>
                  </a:cubicBezTo>
                  <a:lnTo>
                    <a:pt x="1745583" y="1710895"/>
                  </a:lnTo>
                  <a:cubicBezTo>
                    <a:pt x="1742340" y="1721137"/>
                    <a:pt x="1739184" y="1731293"/>
                    <a:pt x="1735515" y="1741365"/>
                  </a:cubicBezTo>
                  <a:close/>
                  <a:moveTo>
                    <a:pt x="1068676" y="1706116"/>
                  </a:moveTo>
                  <a:cubicBezTo>
                    <a:pt x="1074733" y="1704323"/>
                    <a:pt x="1080791" y="1702531"/>
                    <a:pt x="1086848" y="1700653"/>
                  </a:cubicBezTo>
                  <a:cubicBezTo>
                    <a:pt x="1086848" y="1700653"/>
                    <a:pt x="1086848" y="1700653"/>
                    <a:pt x="1086848" y="1700653"/>
                  </a:cubicBezTo>
                  <a:cubicBezTo>
                    <a:pt x="1086848" y="1700653"/>
                    <a:pt x="1086933" y="1700653"/>
                    <a:pt x="1087019" y="1700653"/>
                  </a:cubicBezTo>
                  <a:cubicBezTo>
                    <a:pt x="1087019" y="1700653"/>
                    <a:pt x="1087104" y="1700653"/>
                    <a:pt x="1087190" y="1700653"/>
                  </a:cubicBezTo>
                  <a:cubicBezTo>
                    <a:pt x="1087190" y="1700653"/>
                    <a:pt x="1087190" y="1700653"/>
                    <a:pt x="1087190" y="1700653"/>
                  </a:cubicBezTo>
                  <a:cubicBezTo>
                    <a:pt x="1090517" y="1699458"/>
                    <a:pt x="1093759" y="1698263"/>
                    <a:pt x="1097086" y="1697154"/>
                  </a:cubicBezTo>
                  <a:lnTo>
                    <a:pt x="1122426" y="1698946"/>
                  </a:lnTo>
                  <a:cubicBezTo>
                    <a:pt x="1135906" y="1699970"/>
                    <a:pt x="1149386" y="1700909"/>
                    <a:pt x="1162866" y="1701934"/>
                  </a:cubicBezTo>
                  <a:cubicBezTo>
                    <a:pt x="1142219" y="1706798"/>
                    <a:pt x="1121658" y="1711749"/>
                    <a:pt x="1101011" y="1716614"/>
                  </a:cubicBezTo>
                  <a:lnTo>
                    <a:pt x="1100328" y="1716784"/>
                  </a:lnTo>
                  <a:cubicBezTo>
                    <a:pt x="1089834" y="1713199"/>
                    <a:pt x="1079255" y="1709786"/>
                    <a:pt x="1068676" y="1706286"/>
                  </a:cubicBezTo>
                  <a:close/>
                  <a:moveTo>
                    <a:pt x="1056390" y="1702019"/>
                  </a:moveTo>
                  <a:cubicBezTo>
                    <a:pt x="1053916" y="1701165"/>
                    <a:pt x="1051527" y="1699885"/>
                    <a:pt x="1048029" y="1698434"/>
                  </a:cubicBezTo>
                  <a:cubicBezTo>
                    <a:pt x="1051442" y="1695191"/>
                    <a:pt x="1054086" y="1692801"/>
                    <a:pt x="1056560" y="1690241"/>
                  </a:cubicBezTo>
                  <a:cubicBezTo>
                    <a:pt x="1060314" y="1686400"/>
                    <a:pt x="1064154" y="1682645"/>
                    <a:pt x="1067993" y="1678890"/>
                  </a:cubicBezTo>
                  <a:cubicBezTo>
                    <a:pt x="1084118" y="1674451"/>
                    <a:pt x="1100158" y="1670013"/>
                    <a:pt x="1116283" y="1665661"/>
                  </a:cubicBezTo>
                  <a:lnTo>
                    <a:pt x="1116283" y="1665661"/>
                  </a:lnTo>
                  <a:cubicBezTo>
                    <a:pt x="1116283" y="1665661"/>
                    <a:pt x="1116539" y="1665661"/>
                    <a:pt x="1116539" y="1665661"/>
                  </a:cubicBezTo>
                  <a:lnTo>
                    <a:pt x="1116794" y="1665661"/>
                  </a:lnTo>
                  <a:cubicBezTo>
                    <a:pt x="1116794" y="1665661"/>
                    <a:pt x="1116794" y="1665661"/>
                    <a:pt x="1116794" y="1665661"/>
                  </a:cubicBezTo>
                  <a:cubicBezTo>
                    <a:pt x="1128568" y="1661990"/>
                    <a:pt x="1140342" y="1658406"/>
                    <a:pt x="1152116" y="1654736"/>
                  </a:cubicBezTo>
                  <a:cubicBezTo>
                    <a:pt x="1152116" y="1654736"/>
                    <a:pt x="1152287" y="1654736"/>
                    <a:pt x="1152372" y="1654736"/>
                  </a:cubicBezTo>
                  <a:cubicBezTo>
                    <a:pt x="1152969" y="1654736"/>
                    <a:pt x="1153481" y="1654736"/>
                    <a:pt x="1154078" y="1654736"/>
                  </a:cubicBezTo>
                  <a:lnTo>
                    <a:pt x="1150666" y="1656699"/>
                  </a:lnTo>
                  <a:cubicBezTo>
                    <a:pt x="1150666" y="1656699"/>
                    <a:pt x="1150751" y="1656955"/>
                    <a:pt x="1150751" y="1656955"/>
                  </a:cubicBezTo>
                  <a:lnTo>
                    <a:pt x="1157662" y="1654907"/>
                  </a:lnTo>
                  <a:cubicBezTo>
                    <a:pt x="1166705" y="1655248"/>
                    <a:pt x="1175664" y="1654992"/>
                    <a:pt x="1184622" y="1654907"/>
                  </a:cubicBezTo>
                  <a:cubicBezTo>
                    <a:pt x="1195372" y="1654736"/>
                    <a:pt x="1206122" y="1654395"/>
                    <a:pt x="1216786" y="1653883"/>
                  </a:cubicBezTo>
                  <a:lnTo>
                    <a:pt x="1216786" y="1653883"/>
                  </a:lnTo>
                  <a:cubicBezTo>
                    <a:pt x="1216786" y="1653883"/>
                    <a:pt x="1216786" y="1653883"/>
                    <a:pt x="1216786" y="1653883"/>
                  </a:cubicBezTo>
                  <a:lnTo>
                    <a:pt x="1216786" y="1653883"/>
                  </a:lnTo>
                  <a:cubicBezTo>
                    <a:pt x="1216786" y="1653883"/>
                    <a:pt x="1216786" y="1653883"/>
                    <a:pt x="1216786" y="1653883"/>
                  </a:cubicBezTo>
                  <a:cubicBezTo>
                    <a:pt x="1238201" y="1651834"/>
                    <a:pt x="1259445" y="1648932"/>
                    <a:pt x="1280689" y="1645945"/>
                  </a:cubicBezTo>
                  <a:lnTo>
                    <a:pt x="1303469" y="1642702"/>
                  </a:lnTo>
                  <a:cubicBezTo>
                    <a:pt x="1303469" y="1642702"/>
                    <a:pt x="1303469" y="1642360"/>
                    <a:pt x="1303469" y="1642360"/>
                  </a:cubicBezTo>
                  <a:lnTo>
                    <a:pt x="1280689" y="1643811"/>
                  </a:lnTo>
                  <a:cubicBezTo>
                    <a:pt x="1259274" y="1645006"/>
                    <a:pt x="1237860" y="1645774"/>
                    <a:pt x="1216445" y="1646799"/>
                  </a:cubicBezTo>
                  <a:lnTo>
                    <a:pt x="1216445" y="1646799"/>
                  </a:lnTo>
                  <a:cubicBezTo>
                    <a:pt x="1216445" y="1646799"/>
                    <a:pt x="1216275" y="1646799"/>
                    <a:pt x="1216275" y="1646799"/>
                  </a:cubicBezTo>
                  <a:lnTo>
                    <a:pt x="1216104" y="1646799"/>
                  </a:lnTo>
                  <a:cubicBezTo>
                    <a:pt x="1216104" y="1646799"/>
                    <a:pt x="1216104" y="1646799"/>
                    <a:pt x="1216104" y="1646799"/>
                  </a:cubicBezTo>
                  <a:lnTo>
                    <a:pt x="1184110" y="1650042"/>
                  </a:lnTo>
                  <a:cubicBezTo>
                    <a:pt x="1179076" y="1650554"/>
                    <a:pt x="1174128" y="1651066"/>
                    <a:pt x="1169179" y="1651493"/>
                  </a:cubicBezTo>
                  <a:cubicBezTo>
                    <a:pt x="1172421" y="1650554"/>
                    <a:pt x="1175578" y="1649530"/>
                    <a:pt x="1178820" y="1648506"/>
                  </a:cubicBezTo>
                  <a:cubicBezTo>
                    <a:pt x="1178820" y="1648506"/>
                    <a:pt x="1178820" y="1648506"/>
                    <a:pt x="1178820" y="1648506"/>
                  </a:cubicBezTo>
                  <a:cubicBezTo>
                    <a:pt x="1178820" y="1648506"/>
                    <a:pt x="1178820" y="1648506"/>
                    <a:pt x="1178820" y="1648506"/>
                  </a:cubicBezTo>
                  <a:cubicBezTo>
                    <a:pt x="1178820" y="1648506"/>
                    <a:pt x="1178820" y="1648506"/>
                    <a:pt x="1178820" y="1648506"/>
                  </a:cubicBezTo>
                  <a:cubicBezTo>
                    <a:pt x="1178820" y="1648506"/>
                    <a:pt x="1178820" y="1648506"/>
                    <a:pt x="1178820" y="1648506"/>
                  </a:cubicBezTo>
                  <a:cubicBezTo>
                    <a:pt x="1181550" y="1647140"/>
                    <a:pt x="1184195" y="1645604"/>
                    <a:pt x="1186840" y="1644067"/>
                  </a:cubicBezTo>
                  <a:cubicBezTo>
                    <a:pt x="1192812" y="1642275"/>
                    <a:pt x="1198785" y="1640483"/>
                    <a:pt x="1204842" y="1638776"/>
                  </a:cubicBezTo>
                  <a:cubicBezTo>
                    <a:pt x="1215336" y="1635789"/>
                    <a:pt x="1225830" y="1632801"/>
                    <a:pt x="1236324" y="1629900"/>
                  </a:cubicBezTo>
                  <a:cubicBezTo>
                    <a:pt x="1236495" y="1629900"/>
                    <a:pt x="1236324" y="1629558"/>
                    <a:pt x="1236324" y="1629643"/>
                  </a:cubicBezTo>
                  <a:cubicBezTo>
                    <a:pt x="1225574" y="1631948"/>
                    <a:pt x="1214909" y="1634337"/>
                    <a:pt x="1204245" y="1636813"/>
                  </a:cubicBezTo>
                  <a:cubicBezTo>
                    <a:pt x="1201514" y="1637410"/>
                    <a:pt x="1198870" y="1638093"/>
                    <a:pt x="1196140" y="1638690"/>
                  </a:cubicBezTo>
                  <a:cubicBezTo>
                    <a:pt x="1196652" y="1638349"/>
                    <a:pt x="1197164" y="1638093"/>
                    <a:pt x="1197675" y="1637752"/>
                  </a:cubicBezTo>
                  <a:lnTo>
                    <a:pt x="1204415" y="1633911"/>
                  </a:lnTo>
                  <a:cubicBezTo>
                    <a:pt x="1204415" y="1633911"/>
                    <a:pt x="1204330" y="1633655"/>
                    <a:pt x="1204330" y="1633655"/>
                  </a:cubicBezTo>
                  <a:lnTo>
                    <a:pt x="1196993" y="1635874"/>
                  </a:lnTo>
                  <a:cubicBezTo>
                    <a:pt x="1190082" y="1637837"/>
                    <a:pt x="1183086" y="1639714"/>
                    <a:pt x="1176261" y="1642019"/>
                  </a:cubicBezTo>
                  <a:cubicBezTo>
                    <a:pt x="1176261" y="1642019"/>
                    <a:pt x="1176261" y="1642019"/>
                    <a:pt x="1176261" y="1642019"/>
                  </a:cubicBezTo>
                  <a:cubicBezTo>
                    <a:pt x="1176261" y="1642019"/>
                    <a:pt x="1176261" y="1642019"/>
                    <a:pt x="1176261" y="1642019"/>
                  </a:cubicBezTo>
                  <a:cubicBezTo>
                    <a:pt x="1176261" y="1642019"/>
                    <a:pt x="1176261" y="1642019"/>
                    <a:pt x="1176261" y="1642019"/>
                  </a:cubicBezTo>
                  <a:cubicBezTo>
                    <a:pt x="1176261" y="1642019"/>
                    <a:pt x="1176261" y="1642019"/>
                    <a:pt x="1176261" y="1642019"/>
                  </a:cubicBezTo>
                  <a:cubicBezTo>
                    <a:pt x="1174895" y="1642702"/>
                    <a:pt x="1173445" y="1643470"/>
                    <a:pt x="1172080" y="1644238"/>
                  </a:cubicBezTo>
                  <a:cubicBezTo>
                    <a:pt x="1161501" y="1646799"/>
                    <a:pt x="1150836" y="1649359"/>
                    <a:pt x="1140257" y="1652090"/>
                  </a:cubicBezTo>
                  <a:cubicBezTo>
                    <a:pt x="1136759" y="1651834"/>
                    <a:pt x="1133261" y="1651322"/>
                    <a:pt x="1129763" y="1650639"/>
                  </a:cubicBezTo>
                  <a:cubicBezTo>
                    <a:pt x="1129677" y="1650639"/>
                    <a:pt x="1129592" y="1650895"/>
                    <a:pt x="1129763" y="1650895"/>
                  </a:cubicBezTo>
                  <a:cubicBezTo>
                    <a:pt x="1132408" y="1651663"/>
                    <a:pt x="1135052" y="1652176"/>
                    <a:pt x="1137697" y="1652688"/>
                  </a:cubicBezTo>
                  <a:cubicBezTo>
                    <a:pt x="1130104" y="1654650"/>
                    <a:pt x="1122511" y="1656613"/>
                    <a:pt x="1114918" y="1658662"/>
                  </a:cubicBezTo>
                  <a:lnTo>
                    <a:pt x="1114918" y="1658662"/>
                  </a:lnTo>
                  <a:cubicBezTo>
                    <a:pt x="1114918" y="1658662"/>
                    <a:pt x="1114918" y="1658662"/>
                    <a:pt x="1114918" y="1658662"/>
                  </a:cubicBezTo>
                  <a:lnTo>
                    <a:pt x="1114918" y="1658662"/>
                  </a:lnTo>
                  <a:cubicBezTo>
                    <a:pt x="1114918" y="1658662"/>
                    <a:pt x="1114918" y="1658662"/>
                    <a:pt x="1114918" y="1658662"/>
                  </a:cubicBezTo>
                  <a:cubicBezTo>
                    <a:pt x="1101864" y="1662759"/>
                    <a:pt x="1088811" y="1666941"/>
                    <a:pt x="1075842" y="1671379"/>
                  </a:cubicBezTo>
                  <a:cubicBezTo>
                    <a:pt x="1081644" y="1665575"/>
                    <a:pt x="1087445" y="1659772"/>
                    <a:pt x="1092991" y="1653712"/>
                  </a:cubicBezTo>
                  <a:cubicBezTo>
                    <a:pt x="1105106" y="1649700"/>
                    <a:pt x="1117221" y="1645689"/>
                    <a:pt x="1129336" y="1641507"/>
                  </a:cubicBezTo>
                  <a:cubicBezTo>
                    <a:pt x="1129336" y="1641507"/>
                    <a:pt x="1129336" y="1641507"/>
                    <a:pt x="1129336" y="1641507"/>
                  </a:cubicBezTo>
                  <a:cubicBezTo>
                    <a:pt x="1129336" y="1641507"/>
                    <a:pt x="1129507" y="1641507"/>
                    <a:pt x="1129592" y="1641422"/>
                  </a:cubicBezTo>
                  <a:cubicBezTo>
                    <a:pt x="1129592" y="1641422"/>
                    <a:pt x="1129763" y="1641422"/>
                    <a:pt x="1129848" y="1641422"/>
                  </a:cubicBezTo>
                  <a:cubicBezTo>
                    <a:pt x="1129848" y="1641422"/>
                    <a:pt x="1129848" y="1641422"/>
                    <a:pt x="1129848" y="1641422"/>
                  </a:cubicBezTo>
                  <a:cubicBezTo>
                    <a:pt x="1160562" y="1629814"/>
                    <a:pt x="1191106" y="1617780"/>
                    <a:pt x="1221735" y="1605831"/>
                  </a:cubicBezTo>
                  <a:lnTo>
                    <a:pt x="1254326" y="1593199"/>
                  </a:lnTo>
                  <a:cubicBezTo>
                    <a:pt x="1254326" y="1593199"/>
                    <a:pt x="1254326" y="1592858"/>
                    <a:pt x="1254241" y="1592944"/>
                  </a:cubicBezTo>
                  <a:lnTo>
                    <a:pt x="1220882" y="1604039"/>
                  </a:lnTo>
                  <a:cubicBezTo>
                    <a:pt x="1189741" y="1614281"/>
                    <a:pt x="1158429" y="1624437"/>
                    <a:pt x="1127374" y="1635020"/>
                  </a:cubicBezTo>
                  <a:cubicBezTo>
                    <a:pt x="1127374" y="1635020"/>
                    <a:pt x="1127374" y="1635020"/>
                    <a:pt x="1127374" y="1635020"/>
                  </a:cubicBezTo>
                  <a:cubicBezTo>
                    <a:pt x="1127374" y="1635020"/>
                    <a:pt x="1127374" y="1635020"/>
                    <a:pt x="1127374" y="1635020"/>
                  </a:cubicBezTo>
                  <a:cubicBezTo>
                    <a:pt x="1127374" y="1635020"/>
                    <a:pt x="1127374" y="1635020"/>
                    <a:pt x="1127374" y="1635020"/>
                  </a:cubicBezTo>
                  <a:cubicBezTo>
                    <a:pt x="1127374" y="1635020"/>
                    <a:pt x="1127374" y="1635020"/>
                    <a:pt x="1127374" y="1635020"/>
                  </a:cubicBezTo>
                  <a:cubicBezTo>
                    <a:pt x="1118501" y="1638349"/>
                    <a:pt x="1109713" y="1641763"/>
                    <a:pt x="1100926" y="1645177"/>
                  </a:cubicBezTo>
                  <a:cubicBezTo>
                    <a:pt x="1107581" y="1637410"/>
                    <a:pt x="1114320" y="1629729"/>
                    <a:pt x="1120975" y="1621962"/>
                  </a:cubicBezTo>
                  <a:cubicBezTo>
                    <a:pt x="1121487" y="1621792"/>
                    <a:pt x="1121914" y="1621706"/>
                    <a:pt x="1122426" y="1621621"/>
                  </a:cubicBezTo>
                  <a:cubicBezTo>
                    <a:pt x="1136588" y="1617780"/>
                    <a:pt x="1150751" y="1613512"/>
                    <a:pt x="1164487" y="1608306"/>
                  </a:cubicBezTo>
                  <a:lnTo>
                    <a:pt x="1164487" y="1608306"/>
                  </a:lnTo>
                  <a:cubicBezTo>
                    <a:pt x="1164487" y="1608306"/>
                    <a:pt x="1164572" y="1608306"/>
                    <a:pt x="1164572" y="1608306"/>
                  </a:cubicBezTo>
                  <a:lnTo>
                    <a:pt x="1164658" y="1608306"/>
                  </a:lnTo>
                  <a:cubicBezTo>
                    <a:pt x="1164658" y="1608306"/>
                    <a:pt x="1164658" y="1608306"/>
                    <a:pt x="1164658" y="1608306"/>
                  </a:cubicBezTo>
                  <a:cubicBezTo>
                    <a:pt x="1178052" y="1602076"/>
                    <a:pt x="1190935" y="1594992"/>
                    <a:pt x="1203562" y="1587481"/>
                  </a:cubicBezTo>
                  <a:cubicBezTo>
                    <a:pt x="1208084" y="1584835"/>
                    <a:pt x="1212521" y="1582190"/>
                    <a:pt x="1216957" y="1579458"/>
                  </a:cubicBezTo>
                  <a:cubicBezTo>
                    <a:pt x="1216957" y="1579458"/>
                    <a:pt x="1216957" y="1579203"/>
                    <a:pt x="1216786" y="1579203"/>
                  </a:cubicBezTo>
                  <a:cubicBezTo>
                    <a:pt x="1212009" y="1581421"/>
                    <a:pt x="1207316" y="1583640"/>
                    <a:pt x="1202539" y="1585689"/>
                  </a:cubicBezTo>
                  <a:cubicBezTo>
                    <a:pt x="1189144" y="1591493"/>
                    <a:pt x="1175407" y="1596699"/>
                    <a:pt x="1161842" y="1601905"/>
                  </a:cubicBezTo>
                  <a:lnTo>
                    <a:pt x="1161842" y="1601905"/>
                  </a:lnTo>
                  <a:cubicBezTo>
                    <a:pt x="1161842" y="1601905"/>
                    <a:pt x="1161842" y="1601905"/>
                    <a:pt x="1161842" y="1601905"/>
                  </a:cubicBezTo>
                  <a:lnTo>
                    <a:pt x="1161842" y="1601905"/>
                  </a:lnTo>
                  <a:cubicBezTo>
                    <a:pt x="1161842" y="1601905"/>
                    <a:pt x="1161842" y="1601905"/>
                    <a:pt x="1161842" y="1601905"/>
                  </a:cubicBezTo>
                  <a:cubicBezTo>
                    <a:pt x="1149215" y="1607709"/>
                    <a:pt x="1136503" y="1613598"/>
                    <a:pt x="1123620" y="1618889"/>
                  </a:cubicBezTo>
                  <a:cubicBezTo>
                    <a:pt x="1131725" y="1609416"/>
                    <a:pt x="1139830" y="1599942"/>
                    <a:pt x="1147935" y="1590383"/>
                  </a:cubicBezTo>
                  <a:cubicBezTo>
                    <a:pt x="1156382" y="1587140"/>
                    <a:pt x="1164743" y="1583897"/>
                    <a:pt x="1173104" y="1580483"/>
                  </a:cubicBezTo>
                  <a:lnTo>
                    <a:pt x="1173104" y="1580483"/>
                  </a:lnTo>
                  <a:cubicBezTo>
                    <a:pt x="1173104" y="1580483"/>
                    <a:pt x="1173274" y="1580483"/>
                    <a:pt x="1173274" y="1580483"/>
                  </a:cubicBezTo>
                  <a:lnTo>
                    <a:pt x="1173445" y="1580483"/>
                  </a:lnTo>
                  <a:cubicBezTo>
                    <a:pt x="1173445" y="1580483"/>
                    <a:pt x="1173445" y="1580483"/>
                    <a:pt x="1173445" y="1580483"/>
                  </a:cubicBezTo>
                  <a:cubicBezTo>
                    <a:pt x="1196993" y="1569814"/>
                    <a:pt x="1220114" y="1558292"/>
                    <a:pt x="1243149" y="1546600"/>
                  </a:cubicBezTo>
                  <a:lnTo>
                    <a:pt x="1253729" y="1541223"/>
                  </a:lnTo>
                  <a:lnTo>
                    <a:pt x="1256971" y="1539601"/>
                  </a:lnTo>
                  <a:lnTo>
                    <a:pt x="1253387" y="1540028"/>
                  </a:lnTo>
                  <a:lnTo>
                    <a:pt x="1237860" y="1541820"/>
                  </a:lnTo>
                  <a:cubicBezTo>
                    <a:pt x="1237860" y="1541820"/>
                    <a:pt x="1237774" y="1542161"/>
                    <a:pt x="1237860" y="1542161"/>
                  </a:cubicBezTo>
                  <a:lnTo>
                    <a:pt x="1249804" y="1541564"/>
                  </a:lnTo>
                  <a:lnTo>
                    <a:pt x="1242040" y="1544892"/>
                  </a:lnTo>
                  <a:cubicBezTo>
                    <a:pt x="1218237" y="1554964"/>
                    <a:pt x="1194348" y="1564523"/>
                    <a:pt x="1170459" y="1574252"/>
                  </a:cubicBezTo>
                  <a:lnTo>
                    <a:pt x="1170459" y="1574252"/>
                  </a:lnTo>
                  <a:cubicBezTo>
                    <a:pt x="1170459" y="1574252"/>
                    <a:pt x="1170459" y="1574252"/>
                    <a:pt x="1170459" y="1574252"/>
                  </a:cubicBezTo>
                  <a:lnTo>
                    <a:pt x="1170459" y="1574252"/>
                  </a:lnTo>
                  <a:cubicBezTo>
                    <a:pt x="1170459" y="1574252"/>
                    <a:pt x="1170459" y="1574252"/>
                    <a:pt x="1170459" y="1574252"/>
                  </a:cubicBezTo>
                  <a:cubicBezTo>
                    <a:pt x="1165767" y="1576386"/>
                    <a:pt x="1160989" y="1578520"/>
                    <a:pt x="1156296" y="1580739"/>
                  </a:cubicBezTo>
                  <a:cubicBezTo>
                    <a:pt x="1161501" y="1574594"/>
                    <a:pt x="1166791" y="1568363"/>
                    <a:pt x="1171995" y="1562218"/>
                  </a:cubicBezTo>
                  <a:cubicBezTo>
                    <a:pt x="1182574" y="1557609"/>
                    <a:pt x="1193068" y="1552915"/>
                    <a:pt x="1203392" y="1547879"/>
                  </a:cubicBezTo>
                  <a:lnTo>
                    <a:pt x="1203392" y="1547879"/>
                  </a:lnTo>
                  <a:cubicBezTo>
                    <a:pt x="1203392" y="1547879"/>
                    <a:pt x="1203477" y="1547879"/>
                    <a:pt x="1203477" y="1547879"/>
                  </a:cubicBezTo>
                  <a:lnTo>
                    <a:pt x="1203562" y="1547879"/>
                  </a:lnTo>
                  <a:cubicBezTo>
                    <a:pt x="1203562" y="1547879"/>
                    <a:pt x="1203562" y="1547879"/>
                    <a:pt x="1203562" y="1547879"/>
                  </a:cubicBezTo>
                  <a:cubicBezTo>
                    <a:pt x="1217725" y="1539772"/>
                    <a:pt x="1231461" y="1531066"/>
                    <a:pt x="1245197" y="1522275"/>
                  </a:cubicBezTo>
                  <a:lnTo>
                    <a:pt x="1259786" y="1512887"/>
                  </a:lnTo>
                  <a:cubicBezTo>
                    <a:pt x="1259786" y="1512887"/>
                    <a:pt x="1259701" y="1512631"/>
                    <a:pt x="1259616" y="1512631"/>
                  </a:cubicBezTo>
                  <a:lnTo>
                    <a:pt x="1244088" y="1520483"/>
                  </a:lnTo>
                  <a:cubicBezTo>
                    <a:pt x="1229499" y="1527737"/>
                    <a:pt x="1214824" y="1534565"/>
                    <a:pt x="1200235" y="1541735"/>
                  </a:cubicBezTo>
                  <a:lnTo>
                    <a:pt x="1200235" y="1541735"/>
                  </a:lnTo>
                  <a:cubicBezTo>
                    <a:pt x="1200235" y="1541735"/>
                    <a:pt x="1200235" y="1541735"/>
                    <a:pt x="1200235" y="1541735"/>
                  </a:cubicBezTo>
                  <a:lnTo>
                    <a:pt x="1200235" y="1541735"/>
                  </a:lnTo>
                  <a:cubicBezTo>
                    <a:pt x="1200235" y="1541735"/>
                    <a:pt x="1200235" y="1541735"/>
                    <a:pt x="1200235" y="1541735"/>
                  </a:cubicBezTo>
                  <a:cubicBezTo>
                    <a:pt x="1193153" y="1545746"/>
                    <a:pt x="1186072" y="1549928"/>
                    <a:pt x="1178991" y="1554025"/>
                  </a:cubicBezTo>
                  <a:cubicBezTo>
                    <a:pt x="1185902" y="1545831"/>
                    <a:pt x="1192812" y="1537638"/>
                    <a:pt x="1199723" y="1529444"/>
                  </a:cubicBezTo>
                  <a:cubicBezTo>
                    <a:pt x="1201514" y="1527311"/>
                    <a:pt x="1203306" y="1525092"/>
                    <a:pt x="1205183" y="1522958"/>
                  </a:cubicBezTo>
                  <a:cubicBezTo>
                    <a:pt x="1209705" y="1519971"/>
                    <a:pt x="1214312" y="1516898"/>
                    <a:pt x="1218834" y="1513911"/>
                  </a:cubicBezTo>
                  <a:lnTo>
                    <a:pt x="1224465" y="1510241"/>
                  </a:lnTo>
                  <a:cubicBezTo>
                    <a:pt x="1226598" y="1509131"/>
                    <a:pt x="1228731" y="1508022"/>
                    <a:pt x="1230864" y="1506827"/>
                  </a:cubicBezTo>
                  <a:cubicBezTo>
                    <a:pt x="1230864" y="1506827"/>
                    <a:pt x="1230864" y="1506827"/>
                    <a:pt x="1230864" y="1506827"/>
                  </a:cubicBezTo>
                  <a:cubicBezTo>
                    <a:pt x="1230864" y="1506827"/>
                    <a:pt x="1230864" y="1506827"/>
                    <a:pt x="1230864" y="1506827"/>
                  </a:cubicBezTo>
                  <a:cubicBezTo>
                    <a:pt x="1230864" y="1506827"/>
                    <a:pt x="1230864" y="1506827"/>
                    <a:pt x="1230864" y="1506827"/>
                  </a:cubicBezTo>
                  <a:cubicBezTo>
                    <a:pt x="1230864" y="1506827"/>
                    <a:pt x="1230864" y="1506827"/>
                    <a:pt x="1230864" y="1506827"/>
                  </a:cubicBezTo>
                  <a:cubicBezTo>
                    <a:pt x="1239737" y="1500767"/>
                    <a:pt x="1248439" y="1494281"/>
                    <a:pt x="1257141" y="1487965"/>
                  </a:cubicBezTo>
                  <a:lnTo>
                    <a:pt x="1266441" y="1481222"/>
                  </a:lnTo>
                  <a:cubicBezTo>
                    <a:pt x="1266441" y="1481222"/>
                    <a:pt x="1266356" y="1480967"/>
                    <a:pt x="1266270" y="1480967"/>
                  </a:cubicBezTo>
                  <a:lnTo>
                    <a:pt x="1255947" y="1486173"/>
                  </a:lnTo>
                  <a:cubicBezTo>
                    <a:pt x="1246306" y="1491038"/>
                    <a:pt x="1236580" y="1495732"/>
                    <a:pt x="1227110" y="1500852"/>
                  </a:cubicBezTo>
                  <a:cubicBezTo>
                    <a:pt x="1227110" y="1500852"/>
                    <a:pt x="1227110" y="1500852"/>
                    <a:pt x="1227110" y="1500852"/>
                  </a:cubicBezTo>
                  <a:cubicBezTo>
                    <a:pt x="1227110" y="1500852"/>
                    <a:pt x="1227110" y="1500852"/>
                    <a:pt x="1227110" y="1500852"/>
                  </a:cubicBezTo>
                  <a:cubicBezTo>
                    <a:pt x="1227110" y="1500852"/>
                    <a:pt x="1227110" y="1500852"/>
                    <a:pt x="1227110" y="1500852"/>
                  </a:cubicBezTo>
                  <a:cubicBezTo>
                    <a:pt x="1227110" y="1500852"/>
                    <a:pt x="1227110" y="1500852"/>
                    <a:pt x="1227110" y="1500852"/>
                  </a:cubicBezTo>
                  <a:cubicBezTo>
                    <a:pt x="1223868" y="1503072"/>
                    <a:pt x="1220711" y="1505291"/>
                    <a:pt x="1217469" y="1507595"/>
                  </a:cubicBezTo>
                  <a:cubicBezTo>
                    <a:pt x="1230522" y="1491379"/>
                    <a:pt x="1243064" y="1474821"/>
                    <a:pt x="1255008" y="1457752"/>
                  </a:cubicBezTo>
                  <a:cubicBezTo>
                    <a:pt x="1271816" y="1441365"/>
                    <a:pt x="1288623" y="1425063"/>
                    <a:pt x="1305090" y="1408420"/>
                  </a:cubicBezTo>
                  <a:lnTo>
                    <a:pt x="1305090" y="1408420"/>
                  </a:lnTo>
                  <a:cubicBezTo>
                    <a:pt x="1305090" y="1408420"/>
                    <a:pt x="1305090" y="1408420"/>
                    <a:pt x="1305090" y="1408420"/>
                  </a:cubicBezTo>
                  <a:lnTo>
                    <a:pt x="1305090" y="1408420"/>
                  </a:lnTo>
                  <a:cubicBezTo>
                    <a:pt x="1305090" y="1408420"/>
                    <a:pt x="1305090" y="1408420"/>
                    <a:pt x="1305090" y="1408420"/>
                  </a:cubicBezTo>
                  <a:cubicBezTo>
                    <a:pt x="1323262" y="1388619"/>
                    <a:pt x="1341094" y="1368562"/>
                    <a:pt x="1359010" y="1348506"/>
                  </a:cubicBezTo>
                  <a:lnTo>
                    <a:pt x="1378292" y="1327083"/>
                  </a:lnTo>
                  <a:cubicBezTo>
                    <a:pt x="1378292" y="1327083"/>
                    <a:pt x="1378121" y="1326827"/>
                    <a:pt x="1378036" y="1326913"/>
                  </a:cubicBezTo>
                  <a:lnTo>
                    <a:pt x="1357645" y="1346969"/>
                  </a:lnTo>
                  <a:cubicBezTo>
                    <a:pt x="1338449" y="1365746"/>
                    <a:pt x="1319082" y="1384437"/>
                    <a:pt x="1300142" y="1403470"/>
                  </a:cubicBezTo>
                  <a:lnTo>
                    <a:pt x="1300142" y="1403470"/>
                  </a:lnTo>
                  <a:cubicBezTo>
                    <a:pt x="1300142" y="1403470"/>
                    <a:pt x="1299971" y="1403641"/>
                    <a:pt x="1299971" y="1403641"/>
                  </a:cubicBezTo>
                  <a:lnTo>
                    <a:pt x="1299800" y="1403811"/>
                  </a:lnTo>
                  <a:lnTo>
                    <a:pt x="1299800" y="1403811"/>
                  </a:lnTo>
                  <a:cubicBezTo>
                    <a:pt x="1288709" y="1415846"/>
                    <a:pt x="1277788" y="1428050"/>
                    <a:pt x="1266868" y="1440255"/>
                  </a:cubicBezTo>
                  <a:cubicBezTo>
                    <a:pt x="1276082" y="1426429"/>
                    <a:pt x="1284784" y="1412346"/>
                    <a:pt x="1293060" y="1397837"/>
                  </a:cubicBezTo>
                  <a:cubicBezTo>
                    <a:pt x="1296899" y="1391009"/>
                    <a:pt x="1300653" y="1384181"/>
                    <a:pt x="1304322" y="1377268"/>
                  </a:cubicBezTo>
                  <a:cubicBezTo>
                    <a:pt x="1308844" y="1373427"/>
                    <a:pt x="1313366" y="1369587"/>
                    <a:pt x="1317887" y="1365661"/>
                  </a:cubicBezTo>
                  <a:lnTo>
                    <a:pt x="1317887" y="1365661"/>
                  </a:lnTo>
                  <a:cubicBezTo>
                    <a:pt x="1317887" y="1365661"/>
                    <a:pt x="1317887" y="1365661"/>
                    <a:pt x="1317887" y="1365661"/>
                  </a:cubicBezTo>
                  <a:lnTo>
                    <a:pt x="1317887" y="1365661"/>
                  </a:lnTo>
                  <a:cubicBezTo>
                    <a:pt x="1317887" y="1365661"/>
                    <a:pt x="1317887" y="1365661"/>
                    <a:pt x="1317887" y="1365661"/>
                  </a:cubicBezTo>
                  <a:cubicBezTo>
                    <a:pt x="1334183" y="1350468"/>
                    <a:pt x="1350393" y="1335191"/>
                    <a:pt x="1367030" y="1320426"/>
                  </a:cubicBezTo>
                  <a:cubicBezTo>
                    <a:pt x="1373002" y="1315135"/>
                    <a:pt x="1379060" y="1309928"/>
                    <a:pt x="1385032" y="1304722"/>
                  </a:cubicBezTo>
                  <a:cubicBezTo>
                    <a:pt x="1385032" y="1304722"/>
                    <a:pt x="1384946" y="1304466"/>
                    <a:pt x="1384862" y="1304466"/>
                  </a:cubicBezTo>
                  <a:cubicBezTo>
                    <a:pt x="1378463" y="1309160"/>
                    <a:pt x="1372149" y="1313940"/>
                    <a:pt x="1365835" y="1318719"/>
                  </a:cubicBezTo>
                  <a:cubicBezTo>
                    <a:pt x="1348004" y="1332119"/>
                    <a:pt x="1330344" y="1345860"/>
                    <a:pt x="1313280" y="1360369"/>
                  </a:cubicBezTo>
                  <a:lnTo>
                    <a:pt x="1313280" y="1360369"/>
                  </a:lnTo>
                  <a:cubicBezTo>
                    <a:pt x="1313280" y="1360369"/>
                    <a:pt x="1313195" y="1360455"/>
                    <a:pt x="1313195" y="1360455"/>
                  </a:cubicBezTo>
                  <a:lnTo>
                    <a:pt x="1313109" y="1360455"/>
                  </a:lnTo>
                  <a:cubicBezTo>
                    <a:pt x="1313109" y="1360455"/>
                    <a:pt x="1313109" y="1360540"/>
                    <a:pt x="1313109" y="1360540"/>
                  </a:cubicBezTo>
                  <a:cubicBezTo>
                    <a:pt x="1313109" y="1360540"/>
                    <a:pt x="1312939" y="1360710"/>
                    <a:pt x="1312854" y="1360796"/>
                  </a:cubicBezTo>
                  <a:cubicBezTo>
                    <a:pt x="1316863" y="1353114"/>
                    <a:pt x="1320788" y="1345348"/>
                    <a:pt x="1324712" y="1337666"/>
                  </a:cubicBezTo>
                  <a:cubicBezTo>
                    <a:pt x="1325737" y="1335618"/>
                    <a:pt x="1326761" y="1333570"/>
                    <a:pt x="1327784" y="1331521"/>
                  </a:cubicBezTo>
                  <a:cubicBezTo>
                    <a:pt x="1333244" y="1326913"/>
                    <a:pt x="1338705" y="1322218"/>
                    <a:pt x="1344165" y="1317610"/>
                  </a:cubicBezTo>
                  <a:lnTo>
                    <a:pt x="1344165" y="1317610"/>
                  </a:lnTo>
                  <a:cubicBezTo>
                    <a:pt x="1344165" y="1317610"/>
                    <a:pt x="1344165" y="1317610"/>
                    <a:pt x="1344165" y="1317610"/>
                  </a:cubicBezTo>
                  <a:lnTo>
                    <a:pt x="1344165" y="1317610"/>
                  </a:lnTo>
                  <a:cubicBezTo>
                    <a:pt x="1344165" y="1317610"/>
                    <a:pt x="1344165" y="1317610"/>
                    <a:pt x="1344165" y="1317610"/>
                  </a:cubicBezTo>
                  <a:cubicBezTo>
                    <a:pt x="1362338" y="1300711"/>
                    <a:pt x="1380510" y="1283641"/>
                    <a:pt x="1398939" y="1266998"/>
                  </a:cubicBezTo>
                  <a:lnTo>
                    <a:pt x="1418818" y="1249331"/>
                  </a:lnTo>
                  <a:cubicBezTo>
                    <a:pt x="1418818" y="1249331"/>
                    <a:pt x="1418732" y="1248990"/>
                    <a:pt x="1418647" y="1249074"/>
                  </a:cubicBezTo>
                  <a:lnTo>
                    <a:pt x="1397744" y="1265291"/>
                  </a:lnTo>
                  <a:cubicBezTo>
                    <a:pt x="1378121" y="1280568"/>
                    <a:pt x="1358584" y="1296102"/>
                    <a:pt x="1339643" y="1312318"/>
                  </a:cubicBezTo>
                  <a:lnTo>
                    <a:pt x="1339643" y="1312318"/>
                  </a:lnTo>
                  <a:cubicBezTo>
                    <a:pt x="1339643" y="1312318"/>
                    <a:pt x="1339473" y="1312403"/>
                    <a:pt x="1339473" y="1312403"/>
                  </a:cubicBezTo>
                  <a:lnTo>
                    <a:pt x="1339302" y="1312403"/>
                  </a:lnTo>
                  <a:cubicBezTo>
                    <a:pt x="1339302" y="1312403"/>
                    <a:pt x="1339302" y="1312489"/>
                    <a:pt x="1339302" y="1312489"/>
                  </a:cubicBezTo>
                  <a:cubicBezTo>
                    <a:pt x="1337681" y="1313940"/>
                    <a:pt x="1336145" y="1315476"/>
                    <a:pt x="1334610" y="1316927"/>
                  </a:cubicBezTo>
                  <a:cubicBezTo>
                    <a:pt x="1336657" y="1312489"/>
                    <a:pt x="1338790" y="1308051"/>
                    <a:pt x="1340923" y="1303698"/>
                  </a:cubicBezTo>
                  <a:cubicBezTo>
                    <a:pt x="1344677" y="1296272"/>
                    <a:pt x="1347919" y="1288762"/>
                    <a:pt x="1350990" y="1281166"/>
                  </a:cubicBezTo>
                  <a:cubicBezTo>
                    <a:pt x="1351673" y="1280568"/>
                    <a:pt x="1352270" y="1279971"/>
                    <a:pt x="1352952" y="1279374"/>
                  </a:cubicBezTo>
                  <a:lnTo>
                    <a:pt x="1352952" y="1279374"/>
                  </a:lnTo>
                  <a:cubicBezTo>
                    <a:pt x="1352952" y="1279374"/>
                    <a:pt x="1352952" y="1279374"/>
                    <a:pt x="1352952" y="1279374"/>
                  </a:cubicBezTo>
                  <a:lnTo>
                    <a:pt x="1352952" y="1279374"/>
                  </a:lnTo>
                  <a:cubicBezTo>
                    <a:pt x="1352952" y="1279374"/>
                    <a:pt x="1352952" y="1279374"/>
                    <a:pt x="1352952" y="1279374"/>
                  </a:cubicBezTo>
                  <a:cubicBezTo>
                    <a:pt x="1370443" y="1261706"/>
                    <a:pt x="1387933" y="1244039"/>
                    <a:pt x="1405764" y="1226713"/>
                  </a:cubicBezTo>
                  <a:cubicBezTo>
                    <a:pt x="1412163" y="1220568"/>
                    <a:pt x="1418561" y="1214423"/>
                    <a:pt x="1425046" y="1208278"/>
                  </a:cubicBezTo>
                  <a:cubicBezTo>
                    <a:pt x="1425046" y="1208278"/>
                    <a:pt x="1424960" y="1208022"/>
                    <a:pt x="1424875" y="1208022"/>
                  </a:cubicBezTo>
                  <a:lnTo>
                    <a:pt x="1404570" y="1225007"/>
                  </a:lnTo>
                  <a:cubicBezTo>
                    <a:pt x="1388274" y="1238662"/>
                    <a:pt x="1372149" y="1252574"/>
                    <a:pt x="1356280" y="1266913"/>
                  </a:cubicBezTo>
                  <a:cubicBezTo>
                    <a:pt x="1358925" y="1259231"/>
                    <a:pt x="1361399" y="1251550"/>
                    <a:pt x="1363702" y="1243783"/>
                  </a:cubicBezTo>
                  <a:cubicBezTo>
                    <a:pt x="1378548" y="1229018"/>
                    <a:pt x="1393478" y="1214338"/>
                    <a:pt x="1408750" y="1200085"/>
                  </a:cubicBezTo>
                  <a:cubicBezTo>
                    <a:pt x="1415064" y="1194196"/>
                    <a:pt x="1421462" y="1188392"/>
                    <a:pt x="1427861" y="1182588"/>
                  </a:cubicBezTo>
                  <a:cubicBezTo>
                    <a:pt x="1427861" y="1182588"/>
                    <a:pt x="1427776" y="1182332"/>
                    <a:pt x="1427690" y="1182332"/>
                  </a:cubicBezTo>
                  <a:cubicBezTo>
                    <a:pt x="1420951" y="1187624"/>
                    <a:pt x="1414211" y="1193001"/>
                    <a:pt x="1407470" y="1198463"/>
                  </a:cubicBezTo>
                  <a:cubicBezTo>
                    <a:pt x="1393820" y="1209473"/>
                    <a:pt x="1380254" y="1220739"/>
                    <a:pt x="1366945" y="1232261"/>
                  </a:cubicBezTo>
                  <a:cubicBezTo>
                    <a:pt x="1367542" y="1230127"/>
                    <a:pt x="1368139" y="1228079"/>
                    <a:pt x="1368651" y="1225945"/>
                  </a:cubicBezTo>
                  <a:cubicBezTo>
                    <a:pt x="1375221" y="1220824"/>
                    <a:pt x="1381705" y="1215533"/>
                    <a:pt x="1388018" y="1210156"/>
                  </a:cubicBezTo>
                  <a:lnTo>
                    <a:pt x="1388018" y="1210156"/>
                  </a:lnTo>
                  <a:cubicBezTo>
                    <a:pt x="1388018" y="1210156"/>
                    <a:pt x="1388018" y="1210156"/>
                    <a:pt x="1388018" y="1210156"/>
                  </a:cubicBezTo>
                  <a:lnTo>
                    <a:pt x="1388018" y="1210156"/>
                  </a:lnTo>
                  <a:cubicBezTo>
                    <a:pt x="1388018" y="1210156"/>
                    <a:pt x="1388018" y="1210156"/>
                    <a:pt x="1388018" y="1210156"/>
                  </a:cubicBezTo>
                  <a:cubicBezTo>
                    <a:pt x="1403887" y="1195134"/>
                    <a:pt x="1418903" y="1179174"/>
                    <a:pt x="1433236" y="1162787"/>
                  </a:cubicBezTo>
                  <a:cubicBezTo>
                    <a:pt x="1438355" y="1156984"/>
                    <a:pt x="1443474" y="1151009"/>
                    <a:pt x="1448508" y="1145120"/>
                  </a:cubicBezTo>
                  <a:cubicBezTo>
                    <a:pt x="1448508" y="1145120"/>
                    <a:pt x="1448338" y="1144864"/>
                    <a:pt x="1448252" y="1144949"/>
                  </a:cubicBezTo>
                  <a:cubicBezTo>
                    <a:pt x="1442877" y="1150497"/>
                    <a:pt x="1437331" y="1155960"/>
                    <a:pt x="1431871" y="1161337"/>
                  </a:cubicBezTo>
                  <a:cubicBezTo>
                    <a:pt x="1416173" y="1176443"/>
                    <a:pt x="1399877" y="1190867"/>
                    <a:pt x="1383411" y="1204949"/>
                  </a:cubicBezTo>
                  <a:lnTo>
                    <a:pt x="1383411" y="1204949"/>
                  </a:lnTo>
                  <a:cubicBezTo>
                    <a:pt x="1383411" y="1204949"/>
                    <a:pt x="1383326" y="1205035"/>
                    <a:pt x="1383326" y="1205035"/>
                  </a:cubicBezTo>
                  <a:lnTo>
                    <a:pt x="1383240" y="1205035"/>
                  </a:lnTo>
                  <a:cubicBezTo>
                    <a:pt x="1383240" y="1205035"/>
                    <a:pt x="1383240" y="1205120"/>
                    <a:pt x="1383240" y="1205120"/>
                  </a:cubicBezTo>
                  <a:cubicBezTo>
                    <a:pt x="1379230" y="1208876"/>
                    <a:pt x="1375306" y="1212631"/>
                    <a:pt x="1371296" y="1216301"/>
                  </a:cubicBezTo>
                  <a:cubicBezTo>
                    <a:pt x="1373770" y="1207169"/>
                    <a:pt x="1376074" y="1197951"/>
                    <a:pt x="1378377" y="1188819"/>
                  </a:cubicBezTo>
                  <a:cubicBezTo>
                    <a:pt x="1390663" y="1175846"/>
                    <a:pt x="1402863" y="1162702"/>
                    <a:pt x="1414978" y="1149644"/>
                  </a:cubicBezTo>
                  <a:lnTo>
                    <a:pt x="1430421" y="1133172"/>
                  </a:lnTo>
                  <a:cubicBezTo>
                    <a:pt x="1430421" y="1133172"/>
                    <a:pt x="1430250" y="1132915"/>
                    <a:pt x="1430250" y="1132915"/>
                  </a:cubicBezTo>
                  <a:lnTo>
                    <a:pt x="1413613" y="1148108"/>
                  </a:lnTo>
                  <a:cubicBezTo>
                    <a:pt x="1402778" y="1157923"/>
                    <a:pt x="1391858" y="1167738"/>
                    <a:pt x="1381022" y="1177638"/>
                  </a:cubicBezTo>
                  <a:cubicBezTo>
                    <a:pt x="1382643" y="1170725"/>
                    <a:pt x="1384179" y="1163812"/>
                    <a:pt x="1385714" y="1156898"/>
                  </a:cubicBezTo>
                  <a:cubicBezTo>
                    <a:pt x="1392540" y="1149132"/>
                    <a:pt x="1399195" y="1141365"/>
                    <a:pt x="1405935" y="1133513"/>
                  </a:cubicBezTo>
                  <a:lnTo>
                    <a:pt x="1419415" y="1117809"/>
                  </a:lnTo>
                  <a:cubicBezTo>
                    <a:pt x="1419415" y="1117809"/>
                    <a:pt x="1419244" y="1117553"/>
                    <a:pt x="1419159" y="1117638"/>
                  </a:cubicBezTo>
                  <a:lnTo>
                    <a:pt x="1404484" y="1132062"/>
                  </a:lnTo>
                  <a:cubicBezTo>
                    <a:pt x="1398853" y="1137439"/>
                    <a:pt x="1393222" y="1142816"/>
                    <a:pt x="1387592" y="1148278"/>
                  </a:cubicBezTo>
                  <a:cubicBezTo>
                    <a:pt x="1388786" y="1142645"/>
                    <a:pt x="1389980" y="1136927"/>
                    <a:pt x="1391090" y="1131209"/>
                  </a:cubicBezTo>
                  <a:cubicBezTo>
                    <a:pt x="1391601" y="1130355"/>
                    <a:pt x="1392113" y="1129416"/>
                    <a:pt x="1392625" y="1128563"/>
                  </a:cubicBezTo>
                  <a:cubicBezTo>
                    <a:pt x="1392625" y="1128563"/>
                    <a:pt x="1392625" y="1128563"/>
                    <a:pt x="1392625" y="1128563"/>
                  </a:cubicBezTo>
                  <a:cubicBezTo>
                    <a:pt x="1392625" y="1128563"/>
                    <a:pt x="1392625" y="1128563"/>
                    <a:pt x="1392625" y="1128563"/>
                  </a:cubicBezTo>
                  <a:cubicBezTo>
                    <a:pt x="1392625" y="1128563"/>
                    <a:pt x="1392625" y="1128563"/>
                    <a:pt x="1392625" y="1128563"/>
                  </a:cubicBezTo>
                  <a:cubicBezTo>
                    <a:pt x="1392625" y="1128563"/>
                    <a:pt x="1392625" y="1128563"/>
                    <a:pt x="1392625" y="1128563"/>
                  </a:cubicBezTo>
                  <a:cubicBezTo>
                    <a:pt x="1394843" y="1122844"/>
                    <a:pt x="1396806" y="1116955"/>
                    <a:pt x="1398853" y="1111066"/>
                  </a:cubicBezTo>
                  <a:cubicBezTo>
                    <a:pt x="1406447" y="1101507"/>
                    <a:pt x="1413954" y="1091778"/>
                    <a:pt x="1421462" y="1082133"/>
                  </a:cubicBezTo>
                  <a:lnTo>
                    <a:pt x="1434089" y="1065917"/>
                  </a:lnTo>
                  <a:cubicBezTo>
                    <a:pt x="1434089" y="1065917"/>
                    <a:pt x="1433919" y="1065661"/>
                    <a:pt x="1433834" y="1065746"/>
                  </a:cubicBezTo>
                  <a:lnTo>
                    <a:pt x="1420012" y="1080768"/>
                  </a:lnTo>
                  <a:cubicBezTo>
                    <a:pt x="1414466" y="1086742"/>
                    <a:pt x="1408836" y="1092631"/>
                    <a:pt x="1403204" y="1098605"/>
                  </a:cubicBezTo>
                  <a:lnTo>
                    <a:pt x="1403631" y="1097411"/>
                  </a:lnTo>
                  <a:cubicBezTo>
                    <a:pt x="1403631" y="1097411"/>
                    <a:pt x="1403375" y="1097240"/>
                    <a:pt x="1403375" y="1097325"/>
                  </a:cubicBezTo>
                  <a:lnTo>
                    <a:pt x="1401413" y="1100568"/>
                  </a:lnTo>
                  <a:cubicBezTo>
                    <a:pt x="1399536" y="1102531"/>
                    <a:pt x="1397744" y="1104409"/>
                    <a:pt x="1395953" y="1106372"/>
                  </a:cubicBezTo>
                  <a:cubicBezTo>
                    <a:pt x="1396720" y="1102105"/>
                    <a:pt x="1397403" y="1097837"/>
                    <a:pt x="1398086" y="1093655"/>
                  </a:cubicBezTo>
                  <a:cubicBezTo>
                    <a:pt x="1399621" y="1091863"/>
                    <a:pt x="1401242" y="1089985"/>
                    <a:pt x="1402778" y="1088193"/>
                  </a:cubicBezTo>
                  <a:lnTo>
                    <a:pt x="1402778" y="1088193"/>
                  </a:lnTo>
                  <a:cubicBezTo>
                    <a:pt x="1402778" y="1088193"/>
                    <a:pt x="1402778" y="1088193"/>
                    <a:pt x="1402778" y="1088193"/>
                  </a:cubicBezTo>
                  <a:lnTo>
                    <a:pt x="1402778" y="1088193"/>
                  </a:lnTo>
                  <a:cubicBezTo>
                    <a:pt x="1402778" y="1088193"/>
                    <a:pt x="1402778" y="1088193"/>
                    <a:pt x="1402778" y="1088193"/>
                  </a:cubicBezTo>
                  <a:cubicBezTo>
                    <a:pt x="1416258" y="1070526"/>
                    <a:pt x="1429141" y="1052432"/>
                    <a:pt x="1441768" y="1034167"/>
                  </a:cubicBezTo>
                  <a:lnTo>
                    <a:pt x="1455248" y="1014622"/>
                  </a:lnTo>
                  <a:cubicBezTo>
                    <a:pt x="1455248" y="1014622"/>
                    <a:pt x="1455077" y="1014366"/>
                    <a:pt x="1454992" y="1014452"/>
                  </a:cubicBezTo>
                  <a:lnTo>
                    <a:pt x="1440147" y="1032802"/>
                  </a:lnTo>
                  <a:cubicBezTo>
                    <a:pt x="1426837" y="1049018"/>
                    <a:pt x="1413272" y="1064893"/>
                    <a:pt x="1399707" y="1080853"/>
                  </a:cubicBezTo>
                  <a:cubicBezTo>
                    <a:pt x="1400474" y="1074452"/>
                    <a:pt x="1401157" y="1067965"/>
                    <a:pt x="1401669" y="1061564"/>
                  </a:cubicBezTo>
                  <a:cubicBezTo>
                    <a:pt x="1414552" y="1044238"/>
                    <a:pt x="1427008" y="1026657"/>
                    <a:pt x="1439550" y="1009075"/>
                  </a:cubicBezTo>
                  <a:lnTo>
                    <a:pt x="1453115" y="990298"/>
                  </a:lnTo>
                  <a:cubicBezTo>
                    <a:pt x="1453115" y="990298"/>
                    <a:pt x="1452945" y="990042"/>
                    <a:pt x="1452859" y="990128"/>
                  </a:cubicBezTo>
                  <a:lnTo>
                    <a:pt x="1438014" y="1007709"/>
                  </a:lnTo>
                  <a:cubicBezTo>
                    <a:pt x="1429141" y="1018122"/>
                    <a:pt x="1420268" y="1028449"/>
                    <a:pt x="1411480" y="1038947"/>
                  </a:cubicBezTo>
                  <a:cubicBezTo>
                    <a:pt x="1425387" y="1022219"/>
                    <a:pt x="1438697" y="1005063"/>
                    <a:pt x="1451835" y="987823"/>
                  </a:cubicBezTo>
                  <a:lnTo>
                    <a:pt x="1459087" y="978264"/>
                  </a:lnTo>
                  <a:lnTo>
                    <a:pt x="1452945" y="988079"/>
                  </a:lnTo>
                  <a:cubicBezTo>
                    <a:pt x="1452945" y="988079"/>
                    <a:pt x="1453115" y="988335"/>
                    <a:pt x="1453200" y="988250"/>
                  </a:cubicBezTo>
                  <a:lnTo>
                    <a:pt x="1463524" y="975021"/>
                  </a:lnTo>
                  <a:cubicBezTo>
                    <a:pt x="1472824" y="963243"/>
                    <a:pt x="1482208" y="951465"/>
                    <a:pt x="1491252" y="939431"/>
                  </a:cubicBezTo>
                  <a:cubicBezTo>
                    <a:pt x="1494665" y="942332"/>
                    <a:pt x="1498248" y="945064"/>
                    <a:pt x="1501917" y="947795"/>
                  </a:cubicBezTo>
                  <a:cubicBezTo>
                    <a:pt x="1498163" y="953513"/>
                    <a:pt x="1494494" y="959231"/>
                    <a:pt x="1490740" y="964950"/>
                  </a:cubicBezTo>
                  <a:lnTo>
                    <a:pt x="1482294" y="977496"/>
                  </a:lnTo>
                  <a:cubicBezTo>
                    <a:pt x="1482294" y="977496"/>
                    <a:pt x="1482464" y="977752"/>
                    <a:pt x="1482549" y="977667"/>
                  </a:cubicBezTo>
                  <a:lnTo>
                    <a:pt x="1492361" y="966230"/>
                  </a:lnTo>
                  <a:cubicBezTo>
                    <a:pt x="1496883" y="961024"/>
                    <a:pt x="1501405" y="955732"/>
                    <a:pt x="1505841" y="950441"/>
                  </a:cubicBezTo>
                  <a:cubicBezTo>
                    <a:pt x="1509339" y="952830"/>
                    <a:pt x="1512922" y="955220"/>
                    <a:pt x="1516591" y="957439"/>
                  </a:cubicBezTo>
                  <a:cubicBezTo>
                    <a:pt x="1511387" y="965803"/>
                    <a:pt x="1506268" y="974253"/>
                    <a:pt x="1501064" y="982702"/>
                  </a:cubicBezTo>
                  <a:lnTo>
                    <a:pt x="1490143" y="1000284"/>
                  </a:lnTo>
                  <a:cubicBezTo>
                    <a:pt x="1490143" y="1000284"/>
                    <a:pt x="1490314" y="1000540"/>
                    <a:pt x="1490399" y="1000455"/>
                  </a:cubicBezTo>
                  <a:lnTo>
                    <a:pt x="1502685" y="983897"/>
                  </a:lnTo>
                  <a:cubicBezTo>
                    <a:pt x="1508742" y="975874"/>
                    <a:pt x="1514714" y="967937"/>
                    <a:pt x="1520772" y="959914"/>
                  </a:cubicBezTo>
                  <a:cubicBezTo>
                    <a:pt x="1527085" y="963584"/>
                    <a:pt x="1533655" y="966913"/>
                    <a:pt x="1540480" y="970071"/>
                  </a:cubicBezTo>
                  <a:cubicBezTo>
                    <a:pt x="1536982" y="976301"/>
                    <a:pt x="1533484" y="982446"/>
                    <a:pt x="1529986" y="988676"/>
                  </a:cubicBezTo>
                  <a:lnTo>
                    <a:pt x="1520089" y="1006258"/>
                  </a:lnTo>
                  <a:cubicBezTo>
                    <a:pt x="1520089" y="1006258"/>
                    <a:pt x="1520260" y="1006514"/>
                    <a:pt x="1520345" y="1006429"/>
                  </a:cubicBezTo>
                  <a:lnTo>
                    <a:pt x="1531607" y="989871"/>
                  </a:lnTo>
                  <a:cubicBezTo>
                    <a:pt x="1535788" y="983897"/>
                    <a:pt x="1539968" y="977837"/>
                    <a:pt x="1544234" y="971863"/>
                  </a:cubicBezTo>
                  <a:cubicBezTo>
                    <a:pt x="1547391" y="973228"/>
                    <a:pt x="1550633" y="974594"/>
                    <a:pt x="1553875" y="975874"/>
                  </a:cubicBezTo>
                  <a:cubicBezTo>
                    <a:pt x="1556008" y="976642"/>
                    <a:pt x="1558141" y="977325"/>
                    <a:pt x="1560274" y="978093"/>
                  </a:cubicBezTo>
                  <a:cubicBezTo>
                    <a:pt x="1556775" y="984409"/>
                    <a:pt x="1553192" y="990725"/>
                    <a:pt x="1549694" y="996955"/>
                  </a:cubicBezTo>
                  <a:lnTo>
                    <a:pt x="1537579" y="1018378"/>
                  </a:lnTo>
                  <a:cubicBezTo>
                    <a:pt x="1537579" y="1018378"/>
                    <a:pt x="1537750" y="1018634"/>
                    <a:pt x="1537835" y="1018548"/>
                  </a:cubicBezTo>
                  <a:lnTo>
                    <a:pt x="1551400" y="998235"/>
                  </a:lnTo>
                  <a:cubicBezTo>
                    <a:pt x="1555666" y="991920"/>
                    <a:pt x="1559847" y="985604"/>
                    <a:pt x="1564113" y="979374"/>
                  </a:cubicBezTo>
                  <a:cubicBezTo>
                    <a:pt x="1567525" y="980398"/>
                    <a:pt x="1570938" y="981337"/>
                    <a:pt x="1574351" y="982275"/>
                  </a:cubicBezTo>
                  <a:lnTo>
                    <a:pt x="1567014" y="993627"/>
                  </a:lnTo>
                  <a:cubicBezTo>
                    <a:pt x="1567014" y="993627"/>
                    <a:pt x="1567184" y="993883"/>
                    <a:pt x="1567270" y="993797"/>
                  </a:cubicBezTo>
                  <a:lnTo>
                    <a:pt x="1575716" y="982617"/>
                  </a:lnTo>
                  <a:cubicBezTo>
                    <a:pt x="1583139" y="984494"/>
                    <a:pt x="1590647" y="985946"/>
                    <a:pt x="1598069" y="986970"/>
                  </a:cubicBezTo>
                  <a:cubicBezTo>
                    <a:pt x="1593889" y="993797"/>
                    <a:pt x="1589367" y="1000540"/>
                    <a:pt x="1582797" y="1005320"/>
                  </a:cubicBezTo>
                  <a:cubicBezTo>
                    <a:pt x="1582712" y="1005320"/>
                    <a:pt x="1582797" y="1005661"/>
                    <a:pt x="1582968" y="1005576"/>
                  </a:cubicBezTo>
                  <a:cubicBezTo>
                    <a:pt x="1590135" y="1001052"/>
                    <a:pt x="1595339" y="994139"/>
                    <a:pt x="1600117" y="987226"/>
                  </a:cubicBezTo>
                  <a:cubicBezTo>
                    <a:pt x="1604468" y="987738"/>
                    <a:pt x="1608734" y="988164"/>
                    <a:pt x="1613085" y="988420"/>
                  </a:cubicBezTo>
                  <a:cubicBezTo>
                    <a:pt x="1611037" y="991920"/>
                    <a:pt x="1608904" y="995419"/>
                    <a:pt x="1606857" y="998833"/>
                  </a:cubicBezTo>
                  <a:cubicBezTo>
                    <a:pt x="1601993" y="1006856"/>
                    <a:pt x="1596960" y="1014793"/>
                    <a:pt x="1592011" y="1022731"/>
                  </a:cubicBezTo>
                  <a:cubicBezTo>
                    <a:pt x="1592011" y="1022816"/>
                    <a:pt x="1592182" y="1022987"/>
                    <a:pt x="1592268" y="1022901"/>
                  </a:cubicBezTo>
                  <a:cubicBezTo>
                    <a:pt x="1597813" y="1015220"/>
                    <a:pt x="1603273" y="1007539"/>
                    <a:pt x="1608734" y="999772"/>
                  </a:cubicBezTo>
                  <a:cubicBezTo>
                    <a:pt x="1611379" y="996017"/>
                    <a:pt x="1613938" y="992261"/>
                    <a:pt x="1616583" y="988506"/>
                  </a:cubicBezTo>
                  <a:cubicBezTo>
                    <a:pt x="1622214" y="988762"/>
                    <a:pt x="1627845" y="988676"/>
                    <a:pt x="1633476" y="988506"/>
                  </a:cubicBezTo>
                  <a:cubicBezTo>
                    <a:pt x="1632879" y="989615"/>
                    <a:pt x="1632196" y="990640"/>
                    <a:pt x="1631599" y="991749"/>
                  </a:cubicBezTo>
                  <a:cubicBezTo>
                    <a:pt x="1630319" y="993883"/>
                    <a:pt x="1629125" y="996187"/>
                    <a:pt x="1627674" y="998235"/>
                  </a:cubicBezTo>
                  <a:cubicBezTo>
                    <a:pt x="1626224" y="1000199"/>
                    <a:pt x="1624262" y="1002076"/>
                    <a:pt x="1621702" y="1001991"/>
                  </a:cubicBezTo>
                  <a:cubicBezTo>
                    <a:pt x="1621617" y="1001991"/>
                    <a:pt x="1621531" y="1002247"/>
                    <a:pt x="1621702" y="1002332"/>
                  </a:cubicBezTo>
                  <a:cubicBezTo>
                    <a:pt x="1624432" y="1002588"/>
                    <a:pt x="1626736" y="1000625"/>
                    <a:pt x="1628357" y="998662"/>
                  </a:cubicBezTo>
                  <a:cubicBezTo>
                    <a:pt x="1629978" y="996614"/>
                    <a:pt x="1631258" y="994395"/>
                    <a:pt x="1632708" y="992347"/>
                  </a:cubicBezTo>
                  <a:cubicBezTo>
                    <a:pt x="1633561" y="991066"/>
                    <a:pt x="1634414" y="989786"/>
                    <a:pt x="1635267" y="988420"/>
                  </a:cubicBezTo>
                  <a:cubicBezTo>
                    <a:pt x="1641922" y="987994"/>
                    <a:pt x="1648662" y="987311"/>
                    <a:pt x="1655317" y="986202"/>
                  </a:cubicBezTo>
                  <a:lnTo>
                    <a:pt x="1650027" y="996187"/>
                  </a:lnTo>
                  <a:cubicBezTo>
                    <a:pt x="1650027" y="996187"/>
                    <a:pt x="1650198" y="996443"/>
                    <a:pt x="1650283" y="996358"/>
                  </a:cubicBezTo>
                  <a:lnTo>
                    <a:pt x="1656511" y="986031"/>
                  </a:lnTo>
                  <a:cubicBezTo>
                    <a:pt x="1662825" y="984921"/>
                    <a:pt x="1669053" y="983470"/>
                    <a:pt x="1675367" y="981763"/>
                  </a:cubicBezTo>
                  <a:lnTo>
                    <a:pt x="1667773" y="990213"/>
                  </a:lnTo>
                  <a:cubicBezTo>
                    <a:pt x="1667773" y="990213"/>
                    <a:pt x="1667859" y="990554"/>
                    <a:pt x="1668029" y="990384"/>
                  </a:cubicBezTo>
                  <a:lnTo>
                    <a:pt x="1676988" y="981251"/>
                  </a:lnTo>
                  <a:cubicBezTo>
                    <a:pt x="1688335" y="977923"/>
                    <a:pt x="1699596" y="973570"/>
                    <a:pt x="1710773" y="967937"/>
                  </a:cubicBezTo>
                  <a:cubicBezTo>
                    <a:pt x="1712053" y="967339"/>
                    <a:pt x="1713247" y="966657"/>
                    <a:pt x="1714527" y="966059"/>
                  </a:cubicBezTo>
                  <a:cubicBezTo>
                    <a:pt x="1713247" y="967681"/>
                    <a:pt x="1711968" y="969302"/>
                    <a:pt x="1710603" y="970924"/>
                  </a:cubicBezTo>
                  <a:lnTo>
                    <a:pt x="1696099" y="989274"/>
                  </a:lnTo>
                  <a:cubicBezTo>
                    <a:pt x="1690468" y="991493"/>
                    <a:pt x="1684837" y="993712"/>
                    <a:pt x="1679206" y="995931"/>
                  </a:cubicBezTo>
                  <a:lnTo>
                    <a:pt x="1675708" y="997297"/>
                  </a:lnTo>
                  <a:lnTo>
                    <a:pt x="1685093" y="991408"/>
                  </a:lnTo>
                  <a:cubicBezTo>
                    <a:pt x="1685093" y="991408"/>
                    <a:pt x="1685093" y="991066"/>
                    <a:pt x="1684922" y="991152"/>
                  </a:cubicBezTo>
                  <a:lnTo>
                    <a:pt x="1668712" y="1000028"/>
                  </a:lnTo>
                  <a:lnTo>
                    <a:pt x="1669309" y="1001308"/>
                  </a:lnTo>
                  <a:lnTo>
                    <a:pt x="1680059" y="997809"/>
                  </a:lnTo>
                  <a:cubicBezTo>
                    <a:pt x="1684239" y="996443"/>
                    <a:pt x="1688335" y="995163"/>
                    <a:pt x="1692515" y="993797"/>
                  </a:cubicBezTo>
                  <a:lnTo>
                    <a:pt x="1690212" y="996699"/>
                  </a:lnTo>
                  <a:cubicBezTo>
                    <a:pt x="1690212" y="996699"/>
                    <a:pt x="1690383" y="996955"/>
                    <a:pt x="1690468" y="996870"/>
                  </a:cubicBezTo>
                  <a:lnTo>
                    <a:pt x="1693454" y="993456"/>
                  </a:lnTo>
                  <a:cubicBezTo>
                    <a:pt x="1699512" y="991493"/>
                    <a:pt x="1705569" y="989615"/>
                    <a:pt x="1711541" y="987652"/>
                  </a:cubicBezTo>
                  <a:cubicBezTo>
                    <a:pt x="1707958" y="991493"/>
                    <a:pt x="1704289" y="995248"/>
                    <a:pt x="1700620" y="999089"/>
                  </a:cubicBezTo>
                  <a:cubicBezTo>
                    <a:pt x="1700620" y="999174"/>
                    <a:pt x="1700706" y="999345"/>
                    <a:pt x="1700791" y="999345"/>
                  </a:cubicBezTo>
                  <a:cubicBezTo>
                    <a:pt x="1705313" y="995163"/>
                    <a:pt x="1709835" y="990981"/>
                    <a:pt x="1714271" y="986799"/>
                  </a:cubicBezTo>
                  <a:cubicBezTo>
                    <a:pt x="1718281" y="985519"/>
                    <a:pt x="1722206" y="984238"/>
                    <a:pt x="1726215" y="982958"/>
                  </a:cubicBezTo>
                  <a:cubicBezTo>
                    <a:pt x="1722206" y="988164"/>
                    <a:pt x="1718281" y="993371"/>
                    <a:pt x="1714271" y="998491"/>
                  </a:cubicBezTo>
                  <a:cubicBezTo>
                    <a:pt x="1714271" y="998577"/>
                    <a:pt x="1714442" y="998748"/>
                    <a:pt x="1714527" y="998662"/>
                  </a:cubicBezTo>
                  <a:cubicBezTo>
                    <a:pt x="1719390" y="993115"/>
                    <a:pt x="1724253" y="987567"/>
                    <a:pt x="1729031" y="982019"/>
                  </a:cubicBezTo>
                  <a:cubicBezTo>
                    <a:pt x="1736027" y="979715"/>
                    <a:pt x="1743109" y="977411"/>
                    <a:pt x="1750105" y="975106"/>
                  </a:cubicBezTo>
                  <a:cubicBezTo>
                    <a:pt x="1748142" y="979544"/>
                    <a:pt x="1746094" y="983982"/>
                    <a:pt x="1744132" y="988335"/>
                  </a:cubicBezTo>
                  <a:cubicBezTo>
                    <a:pt x="1727325" y="994139"/>
                    <a:pt x="1710603" y="1000199"/>
                    <a:pt x="1693880" y="1006088"/>
                  </a:cubicBezTo>
                  <a:lnTo>
                    <a:pt x="1670674" y="1014281"/>
                  </a:lnTo>
                  <a:cubicBezTo>
                    <a:pt x="1670674" y="1014281"/>
                    <a:pt x="1670674" y="1014622"/>
                    <a:pt x="1670759" y="1014537"/>
                  </a:cubicBezTo>
                  <a:lnTo>
                    <a:pt x="1694648" y="1008051"/>
                  </a:lnTo>
                  <a:cubicBezTo>
                    <a:pt x="1710091" y="1003868"/>
                    <a:pt x="1725533" y="999772"/>
                    <a:pt x="1740976" y="995504"/>
                  </a:cubicBezTo>
                  <a:cubicBezTo>
                    <a:pt x="1738416" y="1001223"/>
                    <a:pt x="1735942" y="1006941"/>
                    <a:pt x="1733468" y="1012659"/>
                  </a:cubicBezTo>
                  <a:cubicBezTo>
                    <a:pt x="1715636" y="1018804"/>
                    <a:pt x="1697890" y="1025035"/>
                    <a:pt x="1680144" y="1031266"/>
                  </a:cubicBezTo>
                  <a:lnTo>
                    <a:pt x="1653781" y="1040398"/>
                  </a:lnTo>
                  <a:cubicBezTo>
                    <a:pt x="1653781" y="1040398"/>
                    <a:pt x="1653781" y="1040739"/>
                    <a:pt x="1653866" y="1040654"/>
                  </a:cubicBezTo>
                  <a:lnTo>
                    <a:pt x="1680912" y="1033143"/>
                  </a:lnTo>
                  <a:cubicBezTo>
                    <a:pt x="1697463" y="1028620"/>
                    <a:pt x="1714015" y="1024096"/>
                    <a:pt x="1730567" y="1019487"/>
                  </a:cubicBezTo>
                  <a:cubicBezTo>
                    <a:pt x="1727666" y="1026315"/>
                    <a:pt x="1724680" y="1033058"/>
                    <a:pt x="1721865" y="1039886"/>
                  </a:cubicBezTo>
                  <a:cubicBezTo>
                    <a:pt x="1720841" y="1042275"/>
                    <a:pt x="1719902" y="1044665"/>
                    <a:pt x="1718878" y="1046970"/>
                  </a:cubicBezTo>
                  <a:cubicBezTo>
                    <a:pt x="1699938" y="1052603"/>
                    <a:pt x="1680997" y="1058235"/>
                    <a:pt x="1661972" y="1063698"/>
                  </a:cubicBezTo>
                  <a:lnTo>
                    <a:pt x="1632879" y="1071891"/>
                  </a:lnTo>
                  <a:cubicBezTo>
                    <a:pt x="1632879" y="1071891"/>
                    <a:pt x="1632879" y="1072233"/>
                    <a:pt x="1632879" y="1072147"/>
                  </a:cubicBezTo>
                  <a:lnTo>
                    <a:pt x="1662569" y="1065661"/>
                  </a:lnTo>
                  <a:cubicBezTo>
                    <a:pt x="1680400" y="1061735"/>
                    <a:pt x="1698232" y="1057723"/>
                    <a:pt x="1716063" y="1053541"/>
                  </a:cubicBezTo>
                  <a:cubicBezTo>
                    <a:pt x="1713674" y="1059174"/>
                    <a:pt x="1711285" y="1064807"/>
                    <a:pt x="1708982" y="1070526"/>
                  </a:cubicBezTo>
                  <a:cubicBezTo>
                    <a:pt x="1695587" y="1074793"/>
                    <a:pt x="1682192" y="1079060"/>
                    <a:pt x="1668882" y="1083328"/>
                  </a:cubicBezTo>
                  <a:lnTo>
                    <a:pt x="1641666" y="1091607"/>
                  </a:lnTo>
                  <a:cubicBezTo>
                    <a:pt x="1641666" y="1091607"/>
                    <a:pt x="1641666" y="1091948"/>
                    <a:pt x="1641666" y="1091863"/>
                  </a:cubicBezTo>
                  <a:lnTo>
                    <a:pt x="1669480" y="1085206"/>
                  </a:lnTo>
                  <a:cubicBezTo>
                    <a:pt x="1681851" y="1082219"/>
                    <a:pt x="1694136" y="1079231"/>
                    <a:pt x="1706507" y="1076159"/>
                  </a:cubicBezTo>
                  <a:cubicBezTo>
                    <a:pt x="1706251" y="1076756"/>
                    <a:pt x="1705995" y="1077439"/>
                    <a:pt x="1705740" y="1078036"/>
                  </a:cubicBezTo>
                  <a:cubicBezTo>
                    <a:pt x="1705740" y="1078207"/>
                    <a:pt x="1705910" y="1078292"/>
                    <a:pt x="1705995" y="1078122"/>
                  </a:cubicBezTo>
                  <a:cubicBezTo>
                    <a:pt x="1706337" y="1077439"/>
                    <a:pt x="1706678" y="1076671"/>
                    <a:pt x="1707019" y="1075988"/>
                  </a:cubicBezTo>
                  <a:cubicBezTo>
                    <a:pt x="1718878" y="1073001"/>
                    <a:pt x="1730737" y="1069928"/>
                    <a:pt x="1742597" y="1066770"/>
                  </a:cubicBezTo>
                  <a:cubicBezTo>
                    <a:pt x="1740293" y="1073086"/>
                    <a:pt x="1737989" y="1079402"/>
                    <a:pt x="1735686" y="1085718"/>
                  </a:cubicBezTo>
                  <a:cubicBezTo>
                    <a:pt x="1735686" y="1085889"/>
                    <a:pt x="1735942" y="1085974"/>
                    <a:pt x="1735942" y="1085803"/>
                  </a:cubicBezTo>
                  <a:cubicBezTo>
                    <a:pt x="1738586" y="1079317"/>
                    <a:pt x="1741317" y="1072830"/>
                    <a:pt x="1743961" y="1066344"/>
                  </a:cubicBezTo>
                  <a:cubicBezTo>
                    <a:pt x="1744985" y="1066088"/>
                    <a:pt x="1746094" y="1065832"/>
                    <a:pt x="1747118" y="1065490"/>
                  </a:cubicBezTo>
                  <a:lnTo>
                    <a:pt x="1747118" y="1065490"/>
                  </a:lnTo>
                  <a:cubicBezTo>
                    <a:pt x="1747118" y="1065490"/>
                    <a:pt x="1747118" y="1065490"/>
                    <a:pt x="1747118" y="1065490"/>
                  </a:cubicBezTo>
                  <a:lnTo>
                    <a:pt x="1747118" y="1065490"/>
                  </a:lnTo>
                  <a:cubicBezTo>
                    <a:pt x="1747118" y="1065490"/>
                    <a:pt x="1747118" y="1065490"/>
                    <a:pt x="1747118" y="1065490"/>
                  </a:cubicBezTo>
                  <a:cubicBezTo>
                    <a:pt x="1752835" y="1063698"/>
                    <a:pt x="1758551" y="1061820"/>
                    <a:pt x="1764182" y="1059943"/>
                  </a:cubicBezTo>
                  <a:cubicBezTo>
                    <a:pt x="1760598" y="1070270"/>
                    <a:pt x="1757101" y="1080512"/>
                    <a:pt x="1753602" y="1090839"/>
                  </a:cubicBezTo>
                  <a:cubicBezTo>
                    <a:pt x="1746948" y="1092460"/>
                    <a:pt x="1740207" y="1094082"/>
                    <a:pt x="1733553" y="1095704"/>
                  </a:cubicBezTo>
                  <a:lnTo>
                    <a:pt x="1733553" y="1095704"/>
                  </a:lnTo>
                  <a:cubicBezTo>
                    <a:pt x="1733553" y="1095704"/>
                    <a:pt x="1733382" y="1095704"/>
                    <a:pt x="1733382" y="1095704"/>
                  </a:cubicBezTo>
                  <a:lnTo>
                    <a:pt x="1733211" y="1095704"/>
                  </a:lnTo>
                  <a:cubicBezTo>
                    <a:pt x="1733211" y="1095704"/>
                    <a:pt x="1733211" y="1095704"/>
                    <a:pt x="1733211" y="1095704"/>
                  </a:cubicBezTo>
                  <a:cubicBezTo>
                    <a:pt x="1707787" y="1103129"/>
                    <a:pt x="1682533" y="1110981"/>
                    <a:pt x="1657194" y="1118748"/>
                  </a:cubicBezTo>
                  <a:lnTo>
                    <a:pt x="1643714" y="1122844"/>
                  </a:lnTo>
                  <a:lnTo>
                    <a:pt x="1636974" y="1124893"/>
                  </a:lnTo>
                  <a:cubicBezTo>
                    <a:pt x="1635950" y="1125149"/>
                    <a:pt x="1634756" y="1125063"/>
                    <a:pt x="1633646" y="1124807"/>
                  </a:cubicBezTo>
                  <a:cubicBezTo>
                    <a:pt x="1633134" y="1124637"/>
                    <a:pt x="1632623" y="1124380"/>
                    <a:pt x="1632196" y="1124039"/>
                  </a:cubicBezTo>
                  <a:cubicBezTo>
                    <a:pt x="1631854" y="1123698"/>
                    <a:pt x="1631770" y="1123100"/>
                    <a:pt x="1632111" y="1122588"/>
                  </a:cubicBezTo>
                  <a:cubicBezTo>
                    <a:pt x="1632111" y="1122503"/>
                    <a:pt x="1631940" y="1122332"/>
                    <a:pt x="1631854" y="1122418"/>
                  </a:cubicBezTo>
                  <a:cubicBezTo>
                    <a:pt x="1631513" y="1122930"/>
                    <a:pt x="1631513" y="1123783"/>
                    <a:pt x="1631854" y="1124295"/>
                  </a:cubicBezTo>
                  <a:cubicBezTo>
                    <a:pt x="1632282" y="1124807"/>
                    <a:pt x="1632879" y="1125063"/>
                    <a:pt x="1633391" y="1125319"/>
                  </a:cubicBezTo>
                  <a:cubicBezTo>
                    <a:pt x="1634585" y="1125746"/>
                    <a:pt x="1635779" y="1125917"/>
                    <a:pt x="1637059" y="1125661"/>
                  </a:cubicBezTo>
                  <a:lnTo>
                    <a:pt x="1643970" y="1124039"/>
                  </a:lnTo>
                  <a:lnTo>
                    <a:pt x="1657791" y="1120796"/>
                  </a:lnTo>
                  <a:cubicBezTo>
                    <a:pt x="1683557" y="1114736"/>
                    <a:pt x="1709408" y="1108847"/>
                    <a:pt x="1735089" y="1102446"/>
                  </a:cubicBezTo>
                  <a:lnTo>
                    <a:pt x="1735089" y="1102446"/>
                  </a:lnTo>
                  <a:cubicBezTo>
                    <a:pt x="1735089" y="1102446"/>
                    <a:pt x="1735089" y="1102446"/>
                    <a:pt x="1735089" y="1102446"/>
                  </a:cubicBezTo>
                  <a:lnTo>
                    <a:pt x="1735089" y="1102446"/>
                  </a:lnTo>
                  <a:cubicBezTo>
                    <a:pt x="1735089" y="1102446"/>
                    <a:pt x="1735089" y="1102446"/>
                    <a:pt x="1735089" y="1102446"/>
                  </a:cubicBezTo>
                  <a:cubicBezTo>
                    <a:pt x="1748313" y="1098605"/>
                    <a:pt x="1761451" y="1094594"/>
                    <a:pt x="1774591" y="1090583"/>
                  </a:cubicBezTo>
                  <a:cubicBezTo>
                    <a:pt x="1772970" y="1095362"/>
                    <a:pt x="1771348" y="1100142"/>
                    <a:pt x="1769727" y="1104921"/>
                  </a:cubicBezTo>
                  <a:lnTo>
                    <a:pt x="1766656" y="1113968"/>
                  </a:lnTo>
                  <a:cubicBezTo>
                    <a:pt x="1756247" y="1116699"/>
                    <a:pt x="1745839" y="1119516"/>
                    <a:pt x="1735515" y="1122418"/>
                  </a:cubicBezTo>
                  <a:cubicBezTo>
                    <a:pt x="1735515" y="1122418"/>
                    <a:pt x="1735515" y="1122418"/>
                    <a:pt x="1735515" y="1122418"/>
                  </a:cubicBezTo>
                  <a:cubicBezTo>
                    <a:pt x="1735515" y="1122418"/>
                    <a:pt x="1735344" y="1122418"/>
                    <a:pt x="1735344" y="1122418"/>
                  </a:cubicBezTo>
                  <a:cubicBezTo>
                    <a:pt x="1735344" y="1122418"/>
                    <a:pt x="1735174" y="1122418"/>
                    <a:pt x="1735174" y="1122418"/>
                  </a:cubicBezTo>
                  <a:cubicBezTo>
                    <a:pt x="1735174" y="1122418"/>
                    <a:pt x="1735174" y="1122418"/>
                    <a:pt x="1735174" y="1122418"/>
                  </a:cubicBezTo>
                  <a:cubicBezTo>
                    <a:pt x="1708470" y="1130867"/>
                    <a:pt x="1681851" y="1139914"/>
                    <a:pt x="1655317" y="1148705"/>
                  </a:cubicBezTo>
                  <a:lnTo>
                    <a:pt x="1626992" y="1158008"/>
                  </a:lnTo>
                  <a:cubicBezTo>
                    <a:pt x="1626992" y="1158008"/>
                    <a:pt x="1626992" y="1158349"/>
                    <a:pt x="1627077" y="1158264"/>
                  </a:cubicBezTo>
                  <a:lnTo>
                    <a:pt x="1656085" y="1150583"/>
                  </a:lnTo>
                  <a:cubicBezTo>
                    <a:pt x="1683216" y="1143499"/>
                    <a:pt x="1710346" y="1136500"/>
                    <a:pt x="1737307" y="1128989"/>
                  </a:cubicBezTo>
                  <a:lnTo>
                    <a:pt x="1737307" y="1128989"/>
                  </a:lnTo>
                  <a:cubicBezTo>
                    <a:pt x="1737307" y="1128989"/>
                    <a:pt x="1737307" y="1128989"/>
                    <a:pt x="1737307" y="1128989"/>
                  </a:cubicBezTo>
                  <a:cubicBezTo>
                    <a:pt x="1737307" y="1128989"/>
                    <a:pt x="1737307" y="1128989"/>
                    <a:pt x="1737307" y="1128989"/>
                  </a:cubicBezTo>
                  <a:cubicBezTo>
                    <a:pt x="1737307" y="1128989"/>
                    <a:pt x="1737307" y="1128989"/>
                    <a:pt x="1737307" y="1128989"/>
                  </a:cubicBezTo>
                  <a:cubicBezTo>
                    <a:pt x="1746351" y="1126088"/>
                    <a:pt x="1755480" y="1123186"/>
                    <a:pt x="1764523" y="1120198"/>
                  </a:cubicBezTo>
                  <a:lnTo>
                    <a:pt x="1758295" y="1138719"/>
                  </a:lnTo>
                  <a:cubicBezTo>
                    <a:pt x="1751128" y="1140938"/>
                    <a:pt x="1744047" y="1143157"/>
                    <a:pt x="1736880" y="1145376"/>
                  </a:cubicBezTo>
                  <a:lnTo>
                    <a:pt x="1737051" y="1144352"/>
                  </a:lnTo>
                  <a:cubicBezTo>
                    <a:pt x="1737051" y="1144352"/>
                    <a:pt x="1736795" y="1144181"/>
                    <a:pt x="1736795" y="1144352"/>
                  </a:cubicBezTo>
                  <a:lnTo>
                    <a:pt x="1736624" y="1145547"/>
                  </a:lnTo>
                  <a:cubicBezTo>
                    <a:pt x="1722718" y="1149900"/>
                    <a:pt x="1708725" y="1154252"/>
                    <a:pt x="1694904" y="1158776"/>
                  </a:cubicBezTo>
                  <a:cubicBezTo>
                    <a:pt x="1694904" y="1158776"/>
                    <a:pt x="1694904" y="1158776"/>
                    <a:pt x="1694904" y="1158776"/>
                  </a:cubicBezTo>
                  <a:cubicBezTo>
                    <a:pt x="1694904" y="1158776"/>
                    <a:pt x="1694819" y="1158776"/>
                    <a:pt x="1694734" y="1158776"/>
                  </a:cubicBezTo>
                  <a:cubicBezTo>
                    <a:pt x="1694734" y="1158776"/>
                    <a:pt x="1694648" y="1158776"/>
                    <a:pt x="1694563" y="1158776"/>
                  </a:cubicBezTo>
                  <a:cubicBezTo>
                    <a:pt x="1694563" y="1158776"/>
                    <a:pt x="1694563" y="1158776"/>
                    <a:pt x="1694563" y="1158776"/>
                  </a:cubicBezTo>
                  <a:cubicBezTo>
                    <a:pt x="1673319" y="1166884"/>
                    <a:pt x="1652245" y="1175419"/>
                    <a:pt x="1631087" y="1183868"/>
                  </a:cubicBezTo>
                  <a:lnTo>
                    <a:pt x="1608563" y="1192745"/>
                  </a:lnTo>
                  <a:cubicBezTo>
                    <a:pt x="1608563" y="1192745"/>
                    <a:pt x="1608563" y="1193086"/>
                    <a:pt x="1608648" y="1193001"/>
                  </a:cubicBezTo>
                  <a:lnTo>
                    <a:pt x="1631854" y="1185661"/>
                  </a:lnTo>
                  <a:cubicBezTo>
                    <a:pt x="1653525" y="1178918"/>
                    <a:pt x="1675367" y="1172261"/>
                    <a:pt x="1696952" y="1165177"/>
                  </a:cubicBezTo>
                  <a:cubicBezTo>
                    <a:pt x="1696952" y="1165177"/>
                    <a:pt x="1696952" y="1165177"/>
                    <a:pt x="1696952" y="1165177"/>
                  </a:cubicBezTo>
                  <a:cubicBezTo>
                    <a:pt x="1696952" y="1165177"/>
                    <a:pt x="1696952" y="1165177"/>
                    <a:pt x="1696952" y="1165177"/>
                  </a:cubicBezTo>
                  <a:cubicBezTo>
                    <a:pt x="1696952" y="1165177"/>
                    <a:pt x="1696952" y="1165177"/>
                    <a:pt x="1696952" y="1165177"/>
                  </a:cubicBezTo>
                  <a:cubicBezTo>
                    <a:pt x="1696952" y="1165177"/>
                    <a:pt x="1696952" y="1165177"/>
                    <a:pt x="1696952" y="1165177"/>
                  </a:cubicBezTo>
                  <a:cubicBezTo>
                    <a:pt x="1709920" y="1160227"/>
                    <a:pt x="1722803" y="1155106"/>
                    <a:pt x="1735601" y="1149985"/>
                  </a:cubicBezTo>
                  <a:lnTo>
                    <a:pt x="1730481" y="1177723"/>
                  </a:lnTo>
                  <a:cubicBezTo>
                    <a:pt x="1730226" y="1178918"/>
                    <a:pt x="1730055" y="1180113"/>
                    <a:pt x="1729799" y="1181393"/>
                  </a:cubicBezTo>
                  <a:cubicBezTo>
                    <a:pt x="1726301" y="1182588"/>
                    <a:pt x="1722803" y="1183783"/>
                    <a:pt x="1719305" y="1185063"/>
                  </a:cubicBezTo>
                  <a:cubicBezTo>
                    <a:pt x="1719305" y="1185063"/>
                    <a:pt x="1719305" y="1185063"/>
                    <a:pt x="1719305" y="1185063"/>
                  </a:cubicBezTo>
                  <a:cubicBezTo>
                    <a:pt x="1719305" y="1185063"/>
                    <a:pt x="1719305" y="1185063"/>
                    <a:pt x="1719305" y="1185063"/>
                  </a:cubicBezTo>
                  <a:cubicBezTo>
                    <a:pt x="1719305" y="1185063"/>
                    <a:pt x="1719305" y="1185063"/>
                    <a:pt x="1719305" y="1185063"/>
                  </a:cubicBezTo>
                  <a:cubicBezTo>
                    <a:pt x="1719305" y="1185063"/>
                    <a:pt x="1719305" y="1185063"/>
                    <a:pt x="1719305" y="1185063"/>
                  </a:cubicBezTo>
                  <a:cubicBezTo>
                    <a:pt x="1718366" y="1185575"/>
                    <a:pt x="1717343" y="1186088"/>
                    <a:pt x="1716404" y="1186514"/>
                  </a:cubicBezTo>
                  <a:lnTo>
                    <a:pt x="1718623" y="1167567"/>
                  </a:lnTo>
                  <a:cubicBezTo>
                    <a:pt x="1718623" y="1167567"/>
                    <a:pt x="1718366" y="1167396"/>
                    <a:pt x="1718366" y="1167567"/>
                  </a:cubicBezTo>
                  <a:lnTo>
                    <a:pt x="1714698" y="1187453"/>
                  </a:lnTo>
                  <a:cubicBezTo>
                    <a:pt x="1707787" y="1191038"/>
                    <a:pt x="1700962" y="1194878"/>
                    <a:pt x="1694136" y="1198719"/>
                  </a:cubicBezTo>
                  <a:lnTo>
                    <a:pt x="1685178" y="1203584"/>
                  </a:lnTo>
                  <a:cubicBezTo>
                    <a:pt x="1685178" y="1203584"/>
                    <a:pt x="1685178" y="1203840"/>
                    <a:pt x="1685263" y="1203840"/>
                  </a:cubicBezTo>
                  <a:lnTo>
                    <a:pt x="1694989" y="1200597"/>
                  </a:lnTo>
                  <a:cubicBezTo>
                    <a:pt x="1701133" y="1198634"/>
                    <a:pt x="1707275" y="1196671"/>
                    <a:pt x="1713418" y="1194537"/>
                  </a:cubicBezTo>
                  <a:lnTo>
                    <a:pt x="1713418" y="1194537"/>
                  </a:lnTo>
                  <a:cubicBezTo>
                    <a:pt x="1712906" y="1197354"/>
                    <a:pt x="1712394" y="1200085"/>
                    <a:pt x="1711882" y="1202901"/>
                  </a:cubicBezTo>
                  <a:cubicBezTo>
                    <a:pt x="1710603" y="1202987"/>
                    <a:pt x="1709323" y="1203072"/>
                    <a:pt x="1708043" y="1203243"/>
                  </a:cubicBezTo>
                  <a:cubicBezTo>
                    <a:pt x="1708043" y="1203243"/>
                    <a:pt x="1708043" y="1203243"/>
                    <a:pt x="1708043" y="1203243"/>
                  </a:cubicBezTo>
                  <a:cubicBezTo>
                    <a:pt x="1708043" y="1203243"/>
                    <a:pt x="1707958" y="1203243"/>
                    <a:pt x="1707872" y="1203243"/>
                  </a:cubicBezTo>
                  <a:cubicBezTo>
                    <a:pt x="1707872" y="1203243"/>
                    <a:pt x="1707787" y="1203243"/>
                    <a:pt x="1707702" y="1203243"/>
                  </a:cubicBezTo>
                  <a:cubicBezTo>
                    <a:pt x="1707702" y="1203243"/>
                    <a:pt x="1707702" y="1203243"/>
                    <a:pt x="1707702" y="1203243"/>
                  </a:cubicBezTo>
                  <a:cubicBezTo>
                    <a:pt x="1688676" y="1205888"/>
                    <a:pt x="1669650" y="1209046"/>
                    <a:pt x="1650624" y="1212119"/>
                  </a:cubicBezTo>
                  <a:lnTo>
                    <a:pt x="1630404" y="1215277"/>
                  </a:lnTo>
                  <a:cubicBezTo>
                    <a:pt x="1630404" y="1215277"/>
                    <a:pt x="1630404" y="1215618"/>
                    <a:pt x="1630404" y="1215618"/>
                  </a:cubicBezTo>
                  <a:lnTo>
                    <a:pt x="1650966" y="1214167"/>
                  </a:lnTo>
                  <a:cubicBezTo>
                    <a:pt x="1670162" y="1212887"/>
                    <a:pt x="1689359" y="1211863"/>
                    <a:pt x="1708555" y="1210241"/>
                  </a:cubicBezTo>
                  <a:cubicBezTo>
                    <a:pt x="1708555" y="1210241"/>
                    <a:pt x="1708555" y="1210241"/>
                    <a:pt x="1708555" y="1210241"/>
                  </a:cubicBezTo>
                  <a:cubicBezTo>
                    <a:pt x="1708555" y="1210241"/>
                    <a:pt x="1708555" y="1210241"/>
                    <a:pt x="1708555" y="1210241"/>
                  </a:cubicBezTo>
                  <a:cubicBezTo>
                    <a:pt x="1708555" y="1210241"/>
                    <a:pt x="1708555" y="1210241"/>
                    <a:pt x="1708555" y="1210241"/>
                  </a:cubicBezTo>
                  <a:cubicBezTo>
                    <a:pt x="1708555" y="1210241"/>
                    <a:pt x="1708555" y="1210241"/>
                    <a:pt x="1708555" y="1210241"/>
                  </a:cubicBezTo>
                  <a:cubicBezTo>
                    <a:pt x="1709152" y="1210156"/>
                    <a:pt x="1709835" y="1210070"/>
                    <a:pt x="1710432" y="1209985"/>
                  </a:cubicBezTo>
                  <a:cubicBezTo>
                    <a:pt x="1709152" y="1216898"/>
                    <a:pt x="1707872" y="1223812"/>
                    <a:pt x="1706592" y="1230725"/>
                  </a:cubicBezTo>
                  <a:cubicBezTo>
                    <a:pt x="1703350" y="1230384"/>
                    <a:pt x="1700194" y="1230042"/>
                    <a:pt x="1696952" y="1229615"/>
                  </a:cubicBezTo>
                  <a:cubicBezTo>
                    <a:pt x="1697463" y="1226287"/>
                    <a:pt x="1697975" y="1222958"/>
                    <a:pt x="1698487" y="1219715"/>
                  </a:cubicBezTo>
                  <a:cubicBezTo>
                    <a:pt x="1698487" y="1219630"/>
                    <a:pt x="1698232" y="1219544"/>
                    <a:pt x="1698232" y="1219715"/>
                  </a:cubicBezTo>
                  <a:cubicBezTo>
                    <a:pt x="1697463" y="1222958"/>
                    <a:pt x="1696696" y="1226287"/>
                    <a:pt x="1695928" y="1229615"/>
                  </a:cubicBezTo>
                  <a:cubicBezTo>
                    <a:pt x="1681254" y="1227994"/>
                    <a:pt x="1666579" y="1226457"/>
                    <a:pt x="1651904" y="1225007"/>
                  </a:cubicBezTo>
                  <a:cubicBezTo>
                    <a:pt x="1651904" y="1225007"/>
                    <a:pt x="1651904" y="1225007"/>
                    <a:pt x="1651904" y="1225007"/>
                  </a:cubicBezTo>
                  <a:cubicBezTo>
                    <a:pt x="1651904" y="1225007"/>
                    <a:pt x="1651734" y="1225007"/>
                    <a:pt x="1651648" y="1225007"/>
                  </a:cubicBezTo>
                  <a:cubicBezTo>
                    <a:pt x="1651648" y="1225007"/>
                    <a:pt x="1651478" y="1225007"/>
                    <a:pt x="1651392" y="1225007"/>
                  </a:cubicBezTo>
                  <a:cubicBezTo>
                    <a:pt x="1651392" y="1225007"/>
                    <a:pt x="1651392" y="1225007"/>
                    <a:pt x="1651392" y="1225007"/>
                  </a:cubicBezTo>
                  <a:cubicBezTo>
                    <a:pt x="1621531" y="1223129"/>
                    <a:pt x="1591670" y="1221763"/>
                    <a:pt x="1561809" y="1220227"/>
                  </a:cubicBezTo>
                  <a:lnTo>
                    <a:pt x="1529986" y="1218520"/>
                  </a:lnTo>
                  <a:cubicBezTo>
                    <a:pt x="1529986" y="1218520"/>
                    <a:pt x="1529815" y="1218776"/>
                    <a:pt x="1529986" y="1218861"/>
                  </a:cubicBezTo>
                  <a:lnTo>
                    <a:pt x="1561809" y="1222361"/>
                  </a:lnTo>
                  <a:cubicBezTo>
                    <a:pt x="1591500" y="1225689"/>
                    <a:pt x="1621190" y="1229103"/>
                    <a:pt x="1650966" y="1232090"/>
                  </a:cubicBezTo>
                  <a:lnTo>
                    <a:pt x="1650966" y="1232090"/>
                  </a:lnTo>
                  <a:cubicBezTo>
                    <a:pt x="1650966" y="1232090"/>
                    <a:pt x="1650966" y="1232090"/>
                    <a:pt x="1650966" y="1232090"/>
                  </a:cubicBezTo>
                  <a:cubicBezTo>
                    <a:pt x="1650966" y="1232090"/>
                    <a:pt x="1650966" y="1232090"/>
                    <a:pt x="1650966" y="1232090"/>
                  </a:cubicBezTo>
                  <a:lnTo>
                    <a:pt x="1650966" y="1232090"/>
                  </a:lnTo>
                  <a:cubicBezTo>
                    <a:pt x="1665470" y="1233029"/>
                    <a:pt x="1680059" y="1233797"/>
                    <a:pt x="1694563" y="1234566"/>
                  </a:cubicBezTo>
                  <a:cubicBezTo>
                    <a:pt x="1693966" y="1237211"/>
                    <a:pt x="1693283" y="1239772"/>
                    <a:pt x="1692686" y="1242418"/>
                  </a:cubicBezTo>
                  <a:cubicBezTo>
                    <a:pt x="1691406" y="1247965"/>
                    <a:pt x="1690126" y="1253598"/>
                    <a:pt x="1688932" y="1259231"/>
                  </a:cubicBezTo>
                  <a:cubicBezTo>
                    <a:pt x="1686884" y="1260426"/>
                    <a:pt x="1684922" y="1261621"/>
                    <a:pt x="1682875" y="1262816"/>
                  </a:cubicBezTo>
                  <a:cubicBezTo>
                    <a:pt x="1670162" y="1261109"/>
                    <a:pt x="1657535" y="1259487"/>
                    <a:pt x="1644823" y="1258036"/>
                  </a:cubicBezTo>
                  <a:lnTo>
                    <a:pt x="1644823" y="1258036"/>
                  </a:lnTo>
                  <a:cubicBezTo>
                    <a:pt x="1644823" y="1258036"/>
                    <a:pt x="1644567" y="1258036"/>
                    <a:pt x="1644567" y="1258036"/>
                  </a:cubicBezTo>
                  <a:lnTo>
                    <a:pt x="1644311" y="1258036"/>
                  </a:lnTo>
                  <a:cubicBezTo>
                    <a:pt x="1644311" y="1258036"/>
                    <a:pt x="1644311" y="1258036"/>
                    <a:pt x="1644311" y="1258036"/>
                  </a:cubicBezTo>
                  <a:cubicBezTo>
                    <a:pt x="1606771" y="1254793"/>
                    <a:pt x="1569061" y="1252745"/>
                    <a:pt x="1531436" y="1251208"/>
                  </a:cubicBezTo>
                  <a:cubicBezTo>
                    <a:pt x="1518042" y="1250611"/>
                    <a:pt x="1504732" y="1250184"/>
                    <a:pt x="1491337" y="1249757"/>
                  </a:cubicBezTo>
                  <a:cubicBezTo>
                    <a:pt x="1491166" y="1249757"/>
                    <a:pt x="1491166" y="1250014"/>
                    <a:pt x="1491337" y="1250099"/>
                  </a:cubicBezTo>
                  <a:cubicBezTo>
                    <a:pt x="1504732" y="1251123"/>
                    <a:pt x="1518127" y="1252147"/>
                    <a:pt x="1531522" y="1253342"/>
                  </a:cubicBezTo>
                  <a:cubicBezTo>
                    <a:pt x="1568976" y="1256671"/>
                    <a:pt x="1606430" y="1260853"/>
                    <a:pt x="1643799" y="1265035"/>
                  </a:cubicBezTo>
                  <a:lnTo>
                    <a:pt x="1643799" y="1265035"/>
                  </a:lnTo>
                  <a:cubicBezTo>
                    <a:pt x="1643799" y="1265035"/>
                    <a:pt x="1643799" y="1265035"/>
                    <a:pt x="1643799" y="1265035"/>
                  </a:cubicBezTo>
                  <a:lnTo>
                    <a:pt x="1643885" y="1265035"/>
                  </a:lnTo>
                  <a:cubicBezTo>
                    <a:pt x="1643885" y="1265035"/>
                    <a:pt x="1643885" y="1265035"/>
                    <a:pt x="1643885" y="1265035"/>
                  </a:cubicBezTo>
                  <a:cubicBezTo>
                    <a:pt x="1654208" y="1265888"/>
                    <a:pt x="1664446" y="1266827"/>
                    <a:pt x="1674769" y="1267766"/>
                  </a:cubicBezTo>
                  <a:cubicBezTo>
                    <a:pt x="1672295" y="1269303"/>
                    <a:pt x="1669821" y="1270753"/>
                    <a:pt x="1667347" y="1272289"/>
                  </a:cubicBezTo>
                  <a:cubicBezTo>
                    <a:pt x="1660948" y="1271948"/>
                    <a:pt x="1654635" y="1271692"/>
                    <a:pt x="1648236" y="1271521"/>
                  </a:cubicBezTo>
                  <a:lnTo>
                    <a:pt x="1648236" y="1271521"/>
                  </a:lnTo>
                  <a:cubicBezTo>
                    <a:pt x="1648236" y="1271521"/>
                    <a:pt x="1648236" y="1271521"/>
                    <a:pt x="1648150" y="1271521"/>
                  </a:cubicBezTo>
                  <a:cubicBezTo>
                    <a:pt x="1648150" y="1271521"/>
                    <a:pt x="1648150" y="1271521"/>
                    <a:pt x="1648065" y="1271521"/>
                  </a:cubicBezTo>
                  <a:lnTo>
                    <a:pt x="1648065" y="1271521"/>
                  </a:lnTo>
                  <a:cubicBezTo>
                    <a:pt x="1635865" y="1272289"/>
                    <a:pt x="1623579" y="1273570"/>
                    <a:pt x="1611379" y="1274679"/>
                  </a:cubicBezTo>
                  <a:lnTo>
                    <a:pt x="1598325" y="1275789"/>
                  </a:lnTo>
                  <a:cubicBezTo>
                    <a:pt x="1598325" y="1275789"/>
                    <a:pt x="1598325" y="1276130"/>
                    <a:pt x="1598325" y="1276130"/>
                  </a:cubicBezTo>
                  <a:lnTo>
                    <a:pt x="1611464" y="1276728"/>
                  </a:lnTo>
                  <a:cubicBezTo>
                    <a:pt x="1623750" y="1277410"/>
                    <a:pt x="1635950" y="1278179"/>
                    <a:pt x="1648236" y="1278434"/>
                  </a:cubicBezTo>
                  <a:lnTo>
                    <a:pt x="1648236" y="1278434"/>
                  </a:lnTo>
                  <a:cubicBezTo>
                    <a:pt x="1648236" y="1278434"/>
                    <a:pt x="1648236" y="1278434"/>
                    <a:pt x="1648236" y="1278434"/>
                  </a:cubicBezTo>
                  <a:cubicBezTo>
                    <a:pt x="1648236" y="1278434"/>
                    <a:pt x="1648236" y="1278434"/>
                    <a:pt x="1648236" y="1278434"/>
                  </a:cubicBezTo>
                  <a:lnTo>
                    <a:pt x="1648236" y="1278434"/>
                  </a:lnTo>
                  <a:cubicBezTo>
                    <a:pt x="1651563" y="1278264"/>
                    <a:pt x="1654890" y="1278008"/>
                    <a:pt x="1658218" y="1277666"/>
                  </a:cubicBezTo>
                  <a:cubicBezTo>
                    <a:pt x="1656597" y="1278691"/>
                    <a:pt x="1654890" y="1279715"/>
                    <a:pt x="1653269" y="1280653"/>
                  </a:cubicBezTo>
                  <a:lnTo>
                    <a:pt x="1653269" y="1280653"/>
                  </a:lnTo>
                  <a:cubicBezTo>
                    <a:pt x="1653269" y="1280653"/>
                    <a:pt x="1653014" y="1280824"/>
                    <a:pt x="1653014" y="1280824"/>
                  </a:cubicBezTo>
                  <a:lnTo>
                    <a:pt x="1652757" y="1280995"/>
                  </a:lnTo>
                  <a:lnTo>
                    <a:pt x="1652757" y="1280995"/>
                  </a:lnTo>
                  <a:cubicBezTo>
                    <a:pt x="1619399" y="1302930"/>
                    <a:pt x="1586636" y="1325803"/>
                    <a:pt x="1554301" y="1349018"/>
                  </a:cubicBezTo>
                  <a:cubicBezTo>
                    <a:pt x="1542783" y="1357297"/>
                    <a:pt x="1531351" y="1365575"/>
                    <a:pt x="1519918" y="1373939"/>
                  </a:cubicBezTo>
                  <a:cubicBezTo>
                    <a:pt x="1519748" y="1374025"/>
                    <a:pt x="1519918" y="1374281"/>
                    <a:pt x="1520089" y="1374196"/>
                  </a:cubicBezTo>
                  <a:cubicBezTo>
                    <a:pt x="1531863" y="1366258"/>
                    <a:pt x="1543722" y="1358321"/>
                    <a:pt x="1555666" y="1350554"/>
                  </a:cubicBezTo>
                  <a:cubicBezTo>
                    <a:pt x="1589026" y="1328790"/>
                    <a:pt x="1622811" y="1307709"/>
                    <a:pt x="1656682" y="1286713"/>
                  </a:cubicBezTo>
                  <a:lnTo>
                    <a:pt x="1656682" y="1286713"/>
                  </a:lnTo>
                  <a:cubicBezTo>
                    <a:pt x="1656682" y="1286713"/>
                    <a:pt x="1656682" y="1286713"/>
                    <a:pt x="1656682" y="1286713"/>
                  </a:cubicBezTo>
                  <a:lnTo>
                    <a:pt x="1656682" y="1286713"/>
                  </a:lnTo>
                  <a:cubicBezTo>
                    <a:pt x="1656682" y="1286713"/>
                    <a:pt x="1656682" y="1286713"/>
                    <a:pt x="1656682" y="1286713"/>
                  </a:cubicBezTo>
                  <a:cubicBezTo>
                    <a:pt x="1661972" y="1283299"/>
                    <a:pt x="1667261" y="1279800"/>
                    <a:pt x="1672466" y="1276386"/>
                  </a:cubicBezTo>
                  <a:cubicBezTo>
                    <a:pt x="1676561" y="1275959"/>
                    <a:pt x="1680656" y="1275618"/>
                    <a:pt x="1684751" y="1275192"/>
                  </a:cubicBezTo>
                  <a:lnTo>
                    <a:pt x="1685434" y="1275192"/>
                  </a:lnTo>
                  <a:cubicBezTo>
                    <a:pt x="1683984" y="1282617"/>
                    <a:pt x="1682618" y="1290128"/>
                    <a:pt x="1681339" y="1297723"/>
                  </a:cubicBezTo>
                  <a:cubicBezTo>
                    <a:pt x="1678352" y="1299516"/>
                    <a:pt x="1675281" y="1301308"/>
                    <a:pt x="1672295" y="1303015"/>
                  </a:cubicBezTo>
                  <a:lnTo>
                    <a:pt x="1679462" y="1288506"/>
                  </a:lnTo>
                  <a:cubicBezTo>
                    <a:pt x="1679462" y="1288506"/>
                    <a:pt x="1679206" y="1288250"/>
                    <a:pt x="1679206" y="1288335"/>
                  </a:cubicBezTo>
                  <a:lnTo>
                    <a:pt x="1669650" y="1304466"/>
                  </a:lnTo>
                  <a:cubicBezTo>
                    <a:pt x="1666493" y="1306343"/>
                    <a:pt x="1663337" y="1308136"/>
                    <a:pt x="1660265" y="1310013"/>
                  </a:cubicBezTo>
                  <a:lnTo>
                    <a:pt x="1660265" y="1310013"/>
                  </a:lnTo>
                  <a:cubicBezTo>
                    <a:pt x="1660265" y="1310013"/>
                    <a:pt x="1660010" y="1310184"/>
                    <a:pt x="1660010" y="1310184"/>
                  </a:cubicBezTo>
                  <a:lnTo>
                    <a:pt x="1659753" y="1310355"/>
                  </a:lnTo>
                  <a:lnTo>
                    <a:pt x="1659753" y="1310355"/>
                  </a:lnTo>
                  <a:cubicBezTo>
                    <a:pt x="1649771" y="1316671"/>
                    <a:pt x="1639789" y="1323072"/>
                    <a:pt x="1629892" y="1329558"/>
                  </a:cubicBezTo>
                  <a:cubicBezTo>
                    <a:pt x="1630319" y="1328790"/>
                    <a:pt x="1630831" y="1327937"/>
                    <a:pt x="1631258" y="1327168"/>
                  </a:cubicBezTo>
                  <a:lnTo>
                    <a:pt x="1640557" y="1311720"/>
                  </a:lnTo>
                  <a:cubicBezTo>
                    <a:pt x="1640557" y="1311720"/>
                    <a:pt x="1640386" y="1311465"/>
                    <a:pt x="1640301" y="1311550"/>
                  </a:cubicBezTo>
                  <a:lnTo>
                    <a:pt x="1629637" y="1325973"/>
                  </a:lnTo>
                  <a:cubicBezTo>
                    <a:pt x="1627845" y="1328363"/>
                    <a:pt x="1626138" y="1330753"/>
                    <a:pt x="1624347" y="1333228"/>
                  </a:cubicBezTo>
                  <a:cubicBezTo>
                    <a:pt x="1604553" y="1346116"/>
                    <a:pt x="1584760" y="1359260"/>
                    <a:pt x="1565137" y="1372403"/>
                  </a:cubicBezTo>
                  <a:lnTo>
                    <a:pt x="1531778" y="1394764"/>
                  </a:lnTo>
                  <a:cubicBezTo>
                    <a:pt x="1531778" y="1394764"/>
                    <a:pt x="1531778" y="1395106"/>
                    <a:pt x="1531948" y="1395021"/>
                  </a:cubicBezTo>
                  <a:lnTo>
                    <a:pt x="1566502" y="1374025"/>
                  </a:lnTo>
                  <a:cubicBezTo>
                    <a:pt x="1583139" y="1364039"/>
                    <a:pt x="1599776" y="1354139"/>
                    <a:pt x="1616498" y="1344238"/>
                  </a:cubicBezTo>
                  <a:cubicBezTo>
                    <a:pt x="1611037" y="1351920"/>
                    <a:pt x="1605663" y="1359601"/>
                    <a:pt x="1600543" y="1367453"/>
                  </a:cubicBezTo>
                  <a:lnTo>
                    <a:pt x="1600543" y="1367453"/>
                  </a:lnTo>
                  <a:cubicBezTo>
                    <a:pt x="1600543" y="1367453"/>
                    <a:pt x="1600543" y="1367538"/>
                    <a:pt x="1600543" y="1367538"/>
                  </a:cubicBezTo>
                  <a:lnTo>
                    <a:pt x="1600543" y="1367538"/>
                  </a:lnTo>
                  <a:cubicBezTo>
                    <a:pt x="1600543" y="1367538"/>
                    <a:pt x="1600543" y="1367624"/>
                    <a:pt x="1600543" y="1367624"/>
                  </a:cubicBezTo>
                  <a:cubicBezTo>
                    <a:pt x="1596192" y="1375305"/>
                    <a:pt x="1592011" y="1383157"/>
                    <a:pt x="1588002" y="1391009"/>
                  </a:cubicBezTo>
                  <a:cubicBezTo>
                    <a:pt x="1580494" y="1396642"/>
                    <a:pt x="1573071" y="1402360"/>
                    <a:pt x="1565734" y="1408079"/>
                  </a:cubicBezTo>
                  <a:lnTo>
                    <a:pt x="1548244" y="1421735"/>
                  </a:lnTo>
                  <a:lnTo>
                    <a:pt x="1530839" y="1435561"/>
                  </a:lnTo>
                  <a:cubicBezTo>
                    <a:pt x="1530839" y="1435561"/>
                    <a:pt x="1530839" y="1435902"/>
                    <a:pt x="1531010" y="1435817"/>
                  </a:cubicBezTo>
                  <a:lnTo>
                    <a:pt x="1549012" y="1422588"/>
                  </a:lnTo>
                  <a:lnTo>
                    <a:pt x="1567184" y="1409530"/>
                  </a:lnTo>
                  <a:cubicBezTo>
                    <a:pt x="1573071" y="1405348"/>
                    <a:pt x="1578958" y="1401251"/>
                    <a:pt x="1584930" y="1397154"/>
                  </a:cubicBezTo>
                  <a:cubicBezTo>
                    <a:pt x="1582371" y="1402275"/>
                    <a:pt x="1579811" y="1407396"/>
                    <a:pt x="1577252" y="1412517"/>
                  </a:cubicBezTo>
                  <a:lnTo>
                    <a:pt x="1569403" y="1428648"/>
                  </a:lnTo>
                  <a:cubicBezTo>
                    <a:pt x="1569403" y="1428648"/>
                    <a:pt x="1569658" y="1428819"/>
                    <a:pt x="1569658" y="1428819"/>
                  </a:cubicBezTo>
                  <a:lnTo>
                    <a:pt x="1579129" y="1413456"/>
                  </a:lnTo>
                  <a:cubicBezTo>
                    <a:pt x="1583821" y="1406030"/>
                    <a:pt x="1588599" y="1398605"/>
                    <a:pt x="1593462" y="1391265"/>
                  </a:cubicBezTo>
                  <a:cubicBezTo>
                    <a:pt x="1601909" y="1385547"/>
                    <a:pt x="1610270" y="1379828"/>
                    <a:pt x="1618801" y="1374110"/>
                  </a:cubicBezTo>
                  <a:cubicBezTo>
                    <a:pt x="1624262" y="1370526"/>
                    <a:pt x="1629722" y="1366941"/>
                    <a:pt x="1635182" y="1363356"/>
                  </a:cubicBezTo>
                  <a:cubicBezTo>
                    <a:pt x="1634244" y="1364892"/>
                    <a:pt x="1633391" y="1366514"/>
                    <a:pt x="1632452" y="1368050"/>
                  </a:cubicBezTo>
                  <a:cubicBezTo>
                    <a:pt x="1632452" y="1368050"/>
                    <a:pt x="1632452" y="1368050"/>
                    <a:pt x="1632452" y="1368050"/>
                  </a:cubicBezTo>
                  <a:lnTo>
                    <a:pt x="1632452" y="1368221"/>
                  </a:lnTo>
                  <a:cubicBezTo>
                    <a:pt x="1632452" y="1368221"/>
                    <a:pt x="1632282" y="1368307"/>
                    <a:pt x="1632282" y="1368392"/>
                  </a:cubicBezTo>
                  <a:cubicBezTo>
                    <a:pt x="1632282" y="1368392"/>
                    <a:pt x="1632282" y="1368392"/>
                    <a:pt x="1632282" y="1368392"/>
                  </a:cubicBezTo>
                  <a:cubicBezTo>
                    <a:pt x="1627162" y="1378463"/>
                    <a:pt x="1622043" y="1388534"/>
                    <a:pt x="1617095" y="1398691"/>
                  </a:cubicBezTo>
                  <a:cubicBezTo>
                    <a:pt x="1602505" y="1408420"/>
                    <a:pt x="1588002" y="1418235"/>
                    <a:pt x="1573412" y="1428050"/>
                  </a:cubicBezTo>
                  <a:lnTo>
                    <a:pt x="1575972" y="1426088"/>
                  </a:lnTo>
                  <a:cubicBezTo>
                    <a:pt x="1575972" y="1426088"/>
                    <a:pt x="1575972" y="1425746"/>
                    <a:pt x="1575802" y="1425831"/>
                  </a:cubicBezTo>
                  <a:lnTo>
                    <a:pt x="1553363" y="1441621"/>
                  </a:lnTo>
                  <a:lnTo>
                    <a:pt x="1554131" y="1442730"/>
                  </a:lnTo>
                  <a:lnTo>
                    <a:pt x="1569061" y="1433513"/>
                  </a:lnTo>
                  <a:cubicBezTo>
                    <a:pt x="1583736" y="1424551"/>
                    <a:pt x="1598496" y="1415504"/>
                    <a:pt x="1613255" y="1406542"/>
                  </a:cubicBezTo>
                  <a:cubicBezTo>
                    <a:pt x="1609501" y="1414224"/>
                    <a:pt x="1605747" y="1421905"/>
                    <a:pt x="1601909" y="1429501"/>
                  </a:cubicBezTo>
                  <a:lnTo>
                    <a:pt x="1591159" y="1451180"/>
                  </a:lnTo>
                  <a:cubicBezTo>
                    <a:pt x="1591159" y="1451180"/>
                    <a:pt x="1591329" y="1451436"/>
                    <a:pt x="1591414" y="1451350"/>
                  </a:cubicBezTo>
                  <a:lnTo>
                    <a:pt x="1603785" y="1430355"/>
                  </a:lnTo>
                  <a:cubicBezTo>
                    <a:pt x="1609417" y="1420881"/>
                    <a:pt x="1615133" y="1411407"/>
                    <a:pt x="1620763" y="1401934"/>
                  </a:cubicBezTo>
                  <a:cubicBezTo>
                    <a:pt x="1631002" y="1395704"/>
                    <a:pt x="1641154" y="1389473"/>
                    <a:pt x="1651392" y="1383242"/>
                  </a:cubicBezTo>
                  <a:cubicBezTo>
                    <a:pt x="1649942" y="1385888"/>
                    <a:pt x="1648406" y="1388534"/>
                    <a:pt x="1646956" y="1391094"/>
                  </a:cubicBezTo>
                  <a:lnTo>
                    <a:pt x="1646956" y="1391094"/>
                  </a:lnTo>
                  <a:cubicBezTo>
                    <a:pt x="1646956" y="1391094"/>
                    <a:pt x="1646870" y="1391265"/>
                    <a:pt x="1646870" y="1391265"/>
                  </a:cubicBezTo>
                  <a:lnTo>
                    <a:pt x="1646870" y="1391436"/>
                  </a:lnTo>
                  <a:cubicBezTo>
                    <a:pt x="1646870" y="1391436"/>
                    <a:pt x="1646785" y="1391436"/>
                    <a:pt x="1646785" y="1391436"/>
                  </a:cubicBezTo>
                  <a:cubicBezTo>
                    <a:pt x="1640557" y="1403385"/>
                    <a:pt x="1634414" y="1415419"/>
                    <a:pt x="1628186" y="1427367"/>
                  </a:cubicBezTo>
                  <a:cubicBezTo>
                    <a:pt x="1626821" y="1428136"/>
                    <a:pt x="1625456" y="1428904"/>
                    <a:pt x="1624005" y="1429587"/>
                  </a:cubicBezTo>
                  <a:cubicBezTo>
                    <a:pt x="1615133" y="1434281"/>
                    <a:pt x="1606174" y="1438804"/>
                    <a:pt x="1597131" y="1443328"/>
                  </a:cubicBezTo>
                  <a:cubicBezTo>
                    <a:pt x="1597045" y="1443328"/>
                    <a:pt x="1597131" y="1443669"/>
                    <a:pt x="1597216" y="1443584"/>
                  </a:cubicBezTo>
                  <a:cubicBezTo>
                    <a:pt x="1606516" y="1439572"/>
                    <a:pt x="1615730" y="1435476"/>
                    <a:pt x="1624944" y="1431294"/>
                  </a:cubicBezTo>
                  <a:cubicBezTo>
                    <a:pt x="1625371" y="1431123"/>
                    <a:pt x="1625797" y="1430867"/>
                    <a:pt x="1626224" y="1430696"/>
                  </a:cubicBezTo>
                  <a:cubicBezTo>
                    <a:pt x="1620081" y="1442389"/>
                    <a:pt x="1613938" y="1454082"/>
                    <a:pt x="1607625" y="1465689"/>
                  </a:cubicBezTo>
                  <a:cubicBezTo>
                    <a:pt x="1606601" y="1467481"/>
                    <a:pt x="1605663" y="1469274"/>
                    <a:pt x="1604638" y="1471066"/>
                  </a:cubicBezTo>
                  <a:cubicBezTo>
                    <a:pt x="1599946" y="1473882"/>
                    <a:pt x="1595254" y="1476699"/>
                    <a:pt x="1590561" y="1479515"/>
                  </a:cubicBezTo>
                  <a:cubicBezTo>
                    <a:pt x="1572474" y="1482759"/>
                    <a:pt x="1554387" y="1485746"/>
                    <a:pt x="1536300" y="1488818"/>
                  </a:cubicBezTo>
                  <a:lnTo>
                    <a:pt x="1536300" y="1488818"/>
                  </a:lnTo>
                  <a:cubicBezTo>
                    <a:pt x="1536300" y="1488818"/>
                    <a:pt x="1536129" y="1488818"/>
                    <a:pt x="1536129" y="1488818"/>
                  </a:cubicBezTo>
                  <a:lnTo>
                    <a:pt x="1535958" y="1488818"/>
                  </a:lnTo>
                  <a:cubicBezTo>
                    <a:pt x="1535958" y="1488818"/>
                    <a:pt x="1535958" y="1488818"/>
                    <a:pt x="1535958" y="1488818"/>
                  </a:cubicBezTo>
                  <a:cubicBezTo>
                    <a:pt x="1514373" y="1493513"/>
                    <a:pt x="1492873" y="1498292"/>
                    <a:pt x="1471203" y="1502559"/>
                  </a:cubicBezTo>
                  <a:cubicBezTo>
                    <a:pt x="1463524" y="1504011"/>
                    <a:pt x="1455760" y="1505462"/>
                    <a:pt x="1448081" y="1506912"/>
                  </a:cubicBezTo>
                  <a:cubicBezTo>
                    <a:pt x="1447996" y="1506912"/>
                    <a:pt x="1448081" y="1507254"/>
                    <a:pt x="1448081" y="1507169"/>
                  </a:cubicBezTo>
                  <a:cubicBezTo>
                    <a:pt x="1455930" y="1506315"/>
                    <a:pt x="1463780" y="1505462"/>
                    <a:pt x="1471629" y="1504523"/>
                  </a:cubicBezTo>
                  <a:cubicBezTo>
                    <a:pt x="1493556" y="1502047"/>
                    <a:pt x="1515568" y="1499231"/>
                    <a:pt x="1537409" y="1495561"/>
                  </a:cubicBezTo>
                  <a:lnTo>
                    <a:pt x="1537409" y="1495561"/>
                  </a:lnTo>
                  <a:cubicBezTo>
                    <a:pt x="1537409" y="1495561"/>
                    <a:pt x="1537409" y="1495561"/>
                    <a:pt x="1537409" y="1495561"/>
                  </a:cubicBezTo>
                  <a:lnTo>
                    <a:pt x="1537409" y="1495561"/>
                  </a:lnTo>
                  <a:cubicBezTo>
                    <a:pt x="1537409" y="1495561"/>
                    <a:pt x="1537409" y="1495561"/>
                    <a:pt x="1537409" y="1495561"/>
                  </a:cubicBezTo>
                  <a:cubicBezTo>
                    <a:pt x="1558311" y="1491038"/>
                    <a:pt x="1578958" y="1485575"/>
                    <a:pt x="1599519" y="1479942"/>
                  </a:cubicBezTo>
                  <a:cubicBezTo>
                    <a:pt x="1597728" y="1483271"/>
                    <a:pt x="1595851" y="1486599"/>
                    <a:pt x="1594059" y="1489843"/>
                  </a:cubicBezTo>
                  <a:lnTo>
                    <a:pt x="1583139" y="1496415"/>
                  </a:lnTo>
                  <a:cubicBezTo>
                    <a:pt x="1583139" y="1496415"/>
                    <a:pt x="1583139" y="1496756"/>
                    <a:pt x="1583309" y="1496670"/>
                  </a:cubicBezTo>
                  <a:lnTo>
                    <a:pt x="1593291" y="1491293"/>
                  </a:lnTo>
                  <a:cubicBezTo>
                    <a:pt x="1593291" y="1491293"/>
                    <a:pt x="1593291" y="1491464"/>
                    <a:pt x="1593206" y="1491464"/>
                  </a:cubicBezTo>
                  <a:cubicBezTo>
                    <a:pt x="1593206" y="1491550"/>
                    <a:pt x="1593377" y="1491721"/>
                    <a:pt x="1593462" y="1491635"/>
                  </a:cubicBezTo>
                  <a:cubicBezTo>
                    <a:pt x="1593633" y="1491379"/>
                    <a:pt x="1593718" y="1491208"/>
                    <a:pt x="1593889" y="1490952"/>
                  </a:cubicBezTo>
                  <a:lnTo>
                    <a:pt x="1614962" y="1479601"/>
                  </a:lnTo>
                  <a:cubicBezTo>
                    <a:pt x="1624262" y="1474651"/>
                    <a:pt x="1633476" y="1469701"/>
                    <a:pt x="1642775" y="1464750"/>
                  </a:cubicBezTo>
                  <a:cubicBezTo>
                    <a:pt x="1640984" y="1468847"/>
                    <a:pt x="1639192" y="1473029"/>
                    <a:pt x="1637315" y="1477126"/>
                  </a:cubicBezTo>
                  <a:cubicBezTo>
                    <a:pt x="1636632" y="1478747"/>
                    <a:pt x="1635865" y="1480284"/>
                    <a:pt x="1635097" y="1481905"/>
                  </a:cubicBezTo>
                  <a:cubicBezTo>
                    <a:pt x="1620934" y="1490952"/>
                    <a:pt x="1606857" y="1500085"/>
                    <a:pt x="1592694" y="1509131"/>
                  </a:cubicBezTo>
                  <a:lnTo>
                    <a:pt x="1584930" y="1514082"/>
                  </a:lnTo>
                  <a:cubicBezTo>
                    <a:pt x="1569744" y="1516130"/>
                    <a:pt x="1554643" y="1518178"/>
                    <a:pt x="1539456" y="1520312"/>
                  </a:cubicBezTo>
                  <a:lnTo>
                    <a:pt x="1539456" y="1520312"/>
                  </a:lnTo>
                  <a:cubicBezTo>
                    <a:pt x="1539456" y="1520312"/>
                    <a:pt x="1539200" y="1520312"/>
                    <a:pt x="1539200" y="1520312"/>
                  </a:cubicBezTo>
                  <a:lnTo>
                    <a:pt x="1538944" y="1520312"/>
                  </a:lnTo>
                  <a:cubicBezTo>
                    <a:pt x="1538944" y="1520312"/>
                    <a:pt x="1538944" y="1520312"/>
                    <a:pt x="1538944" y="1520312"/>
                  </a:cubicBezTo>
                  <a:cubicBezTo>
                    <a:pt x="1509595" y="1525604"/>
                    <a:pt x="1480332" y="1531407"/>
                    <a:pt x="1451067" y="1537125"/>
                  </a:cubicBezTo>
                  <a:lnTo>
                    <a:pt x="1435455" y="1540113"/>
                  </a:lnTo>
                  <a:cubicBezTo>
                    <a:pt x="1432895" y="1540540"/>
                    <a:pt x="1430165" y="1541223"/>
                    <a:pt x="1427690" y="1541478"/>
                  </a:cubicBezTo>
                  <a:cubicBezTo>
                    <a:pt x="1426411" y="1541478"/>
                    <a:pt x="1425131" y="1541223"/>
                    <a:pt x="1424022" y="1540625"/>
                  </a:cubicBezTo>
                  <a:cubicBezTo>
                    <a:pt x="1423510" y="1540369"/>
                    <a:pt x="1422913" y="1539942"/>
                    <a:pt x="1422657" y="1539430"/>
                  </a:cubicBezTo>
                  <a:cubicBezTo>
                    <a:pt x="1422315" y="1538918"/>
                    <a:pt x="1422401" y="1538235"/>
                    <a:pt x="1422827" y="1537808"/>
                  </a:cubicBezTo>
                  <a:cubicBezTo>
                    <a:pt x="1422827" y="1537723"/>
                    <a:pt x="1422657" y="1537467"/>
                    <a:pt x="1422572" y="1537638"/>
                  </a:cubicBezTo>
                  <a:cubicBezTo>
                    <a:pt x="1422060" y="1538150"/>
                    <a:pt x="1421889" y="1539003"/>
                    <a:pt x="1422315" y="1539686"/>
                  </a:cubicBezTo>
                  <a:cubicBezTo>
                    <a:pt x="1422657" y="1540369"/>
                    <a:pt x="1423254" y="1540796"/>
                    <a:pt x="1423852" y="1541137"/>
                  </a:cubicBezTo>
                  <a:cubicBezTo>
                    <a:pt x="1425046" y="1541820"/>
                    <a:pt x="1426411" y="1542161"/>
                    <a:pt x="1427776" y="1542247"/>
                  </a:cubicBezTo>
                  <a:cubicBezTo>
                    <a:pt x="1430591" y="1542076"/>
                    <a:pt x="1433065" y="1541564"/>
                    <a:pt x="1435796" y="1541308"/>
                  </a:cubicBezTo>
                  <a:lnTo>
                    <a:pt x="1451665" y="1539174"/>
                  </a:lnTo>
                  <a:cubicBezTo>
                    <a:pt x="1481184" y="1535248"/>
                    <a:pt x="1510789" y="1531493"/>
                    <a:pt x="1540309" y="1527225"/>
                  </a:cubicBezTo>
                  <a:lnTo>
                    <a:pt x="1540309" y="1527225"/>
                  </a:lnTo>
                  <a:cubicBezTo>
                    <a:pt x="1540309" y="1527225"/>
                    <a:pt x="1540309" y="1527225"/>
                    <a:pt x="1540309" y="1527225"/>
                  </a:cubicBezTo>
                  <a:lnTo>
                    <a:pt x="1540309" y="1527225"/>
                  </a:lnTo>
                  <a:cubicBezTo>
                    <a:pt x="1540309" y="1527225"/>
                    <a:pt x="1540309" y="1527225"/>
                    <a:pt x="1540309" y="1527225"/>
                  </a:cubicBezTo>
                  <a:cubicBezTo>
                    <a:pt x="1551571" y="1525177"/>
                    <a:pt x="1562833" y="1523043"/>
                    <a:pt x="1574010" y="1520910"/>
                  </a:cubicBezTo>
                  <a:lnTo>
                    <a:pt x="1566246" y="1525860"/>
                  </a:lnTo>
                  <a:cubicBezTo>
                    <a:pt x="1566246" y="1525860"/>
                    <a:pt x="1566246" y="1526201"/>
                    <a:pt x="1566416" y="1526116"/>
                  </a:cubicBezTo>
                  <a:lnTo>
                    <a:pt x="1576569" y="1520398"/>
                  </a:lnTo>
                  <a:cubicBezTo>
                    <a:pt x="1593633" y="1517154"/>
                    <a:pt x="1610696" y="1513826"/>
                    <a:pt x="1627674" y="1510497"/>
                  </a:cubicBezTo>
                  <a:cubicBezTo>
                    <a:pt x="1622043" y="1513911"/>
                    <a:pt x="1616412" y="1517325"/>
                    <a:pt x="1610781" y="1520653"/>
                  </a:cubicBezTo>
                  <a:lnTo>
                    <a:pt x="1591670" y="1531919"/>
                  </a:lnTo>
                  <a:cubicBezTo>
                    <a:pt x="1576313" y="1533456"/>
                    <a:pt x="1560956" y="1535163"/>
                    <a:pt x="1545599" y="1537125"/>
                  </a:cubicBezTo>
                  <a:lnTo>
                    <a:pt x="1545599" y="1537125"/>
                  </a:lnTo>
                  <a:cubicBezTo>
                    <a:pt x="1545599" y="1537125"/>
                    <a:pt x="1545343" y="1537125"/>
                    <a:pt x="1545343" y="1537125"/>
                  </a:cubicBezTo>
                  <a:lnTo>
                    <a:pt x="1545087" y="1537125"/>
                  </a:lnTo>
                  <a:cubicBezTo>
                    <a:pt x="1545087" y="1537125"/>
                    <a:pt x="1545087" y="1537125"/>
                    <a:pt x="1545087" y="1537125"/>
                  </a:cubicBezTo>
                  <a:cubicBezTo>
                    <a:pt x="1521539" y="1540966"/>
                    <a:pt x="1498077" y="1545319"/>
                    <a:pt x="1474615" y="1549843"/>
                  </a:cubicBezTo>
                  <a:cubicBezTo>
                    <a:pt x="1428288" y="1543015"/>
                    <a:pt x="1371296" y="1565035"/>
                    <a:pt x="1347834" y="1625888"/>
                  </a:cubicBezTo>
                  <a:cubicBezTo>
                    <a:pt x="1342629" y="1639373"/>
                    <a:pt x="1339985" y="1653200"/>
                    <a:pt x="1339728" y="1666941"/>
                  </a:cubicBezTo>
                  <a:lnTo>
                    <a:pt x="1310550" y="1672403"/>
                  </a:lnTo>
                  <a:cubicBezTo>
                    <a:pt x="1300483" y="1674280"/>
                    <a:pt x="1290415" y="1676158"/>
                    <a:pt x="1280348" y="1677950"/>
                  </a:cubicBezTo>
                  <a:lnTo>
                    <a:pt x="1273522" y="1677950"/>
                  </a:lnTo>
                  <a:cubicBezTo>
                    <a:pt x="1252023" y="1678121"/>
                    <a:pt x="1230608" y="1677695"/>
                    <a:pt x="1209193" y="1677438"/>
                  </a:cubicBezTo>
                  <a:lnTo>
                    <a:pt x="1209193" y="1677438"/>
                  </a:lnTo>
                  <a:cubicBezTo>
                    <a:pt x="1209193" y="1677438"/>
                    <a:pt x="1209022" y="1677438"/>
                    <a:pt x="1209022" y="1677438"/>
                  </a:cubicBezTo>
                  <a:lnTo>
                    <a:pt x="1208852" y="1677438"/>
                  </a:lnTo>
                  <a:cubicBezTo>
                    <a:pt x="1208852" y="1677438"/>
                    <a:pt x="1208852" y="1677438"/>
                    <a:pt x="1208852" y="1677438"/>
                  </a:cubicBezTo>
                  <a:cubicBezTo>
                    <a:pt x="1187437" y="1678207"/>
                    <a:pt x="1166023" y="1679231"/>
                    <a:pt x="1144523" y="1679743"/>
                  </a:cubicBezTo>
                  <a:lnTo>
                    <a:pt x="1144267" y="1679743"/>
                  </a:lnTo>
                  <a:cubicBezTo>
                    <a:pt x="1148533" y="1678207"/>
                    <a:pt x="1152799" y="1676585"/>
                    <a:pt x="1157064" y="1675049"/>
                  </a:cubicBezTo>
                  <a:lnTo>
                    <a:pt x="1175237" y="1668391"/>
                  </a:lnTo>
                  <a:cubicBezTo>
                    <a:pt x="1187437" y="1668391"/>
                    <a:pt x="1199638" y="1668391"/>
                    <a:pt x="1211753" y="1668391"/>
                  </a:cubicBezTo>
                  <a:cubicBezTo>
                    <a:pt x="1211753" y="1668391"/>
                    <a:pt x="1211753" y="1668391"/>
                    <a:pt x="1211753" y="1668391"/>
                  </a:cubicBezTo>
                  <a:cubicBezTo>
                    <a:pt x="1211753" y="1668391"/>
                    <a:pt x="1211753" y="1668391"/>
                    <a:pt x="1211753" y="1668391"/>
                  </a:cubicBezTo>
                  <a:lnTo>
                    <a:pt x="1211753" y="1668391"/>
                  </a:lnTo>
                  <a:cubicBezTo>
                    <a:pt x="1236750" y="1667112"/>
                    <a:pt x="1261749" y="1665319"/>
                    <a:pt x="1286661" y="1663697"/>
                  </a:cubicBezTo>
                  <a:lnTo>
                    <a:pt x="1313451" y="1661990"/>
                  </a:lnTo>
                  <a:cubicBezTo>
                    <a:pt x="1313451" y="1661990"/>
                    <a:pt x="1313536" y="1661649"/>
                    <a:pt x="1313451" y="1661649"/>
                  </a:cubicBezTo>
                  <a:lnTo>
                    <a:pt x="1286832" y="1661649"/>
                  </a:lnTo>
                  <a:cubicBezTo>
                    <a:pt x="1261834" y="1661393"/>
                    <a:pt x="1236750" y="1661137"/>
                    <a:pt x="1211753" y="1661393"/>
                  </a:cubicBezTo>
                  <a:cubicBezTo>
                    <a:pt x="1211753" y="1661393"/>
                    <a:pt x="1211753" y="1661393"/>
                    <a:pt x="1211753" y="1661393"/>
                  </a:cubicBezTo>
                  <a:cubicBezTo>
                    <a:pt x="1211753" y="1661393"/>
                    <a:pt x="1211667" y="1661393"/>
                    <a:pt x="1211582" y="1661393"/>
                  </a:cubicBezTo>
                  <a:cubicBezTo>
                    <a:pt x="1211582" y="1661393"/>
                    <a:pt x="1211497" y="1661393"/>
                    <a:pt x="1211411" y="1661393"/>
                  </a:cubicBezTo>
                  <a:lnTo>
                    <a:pt x="1211411" y="1661393"/>
                  </a:lnTo>
                  <a:cubicBezTo>
                    <a:pt x="1186414" y="1662673"/>
                    <a:pt x="1161416" y="1664466"/>
                    <a:pt x="1136418" y="1666087"/>
                  </a:cubicBezTo>
                  <a:lnTo>
                    <a:pt x="1109798" y="1667794"/>
                  </a:lnTo>
                  <a:cubicBezTo>
                    <a:pt x="1109798" y="1667794"/>
                    <a:pt x="1109713" y="1668136"/>
                    <a:pt x="1109798" y="1668136"/>
                  </a:cubicBezTo>
                  <a:lnTo>
                    <a:pt x="1136588" y="1668136"/>
                  </a:lnTo>
                  <a:cubicBezTo>
                    <a:pt x="1148533" y="1668307"/>
                    <a:pt x="1160477" y="1668391"/>
                    <a:pt x="1172336" y="1668477"/>
                  </a:cubicBezTo>
                  <a:lnTo>
                    <a:pt x="1156126" y="1673256"/>
                  </a:lnTo>
                  <a:cubicBezTo>
                    <a:pt x="1148276" y="1675561"/>
                    <a:pt x="1140427" y="1677780"/>
                    <a:pt x="1132578" y="1680084"/>
                  </a:cubicBezTo>
                  <a:lnTo>
                    <a:pt x="1121487" y="1680255"/>
                  </a:lnTo>
                  <a:cubicBezTo>
                    <a:pt x="1121487" y="1680255"/>
                    <a:pt x="1121402" y="1680511"/>
                    <a:pt x="1121487" y="1680597"/>
                  </a:cubicBezTo>
                  <a:lnTo>
                    <a:pt x="1129251" y="1681109"/>
                  </a:lnTo>
                  <a:cubicBezTo>
                    <a:pt x="1114064" y="1685547"/>
                    <a:pt x="1098793" y="1689985"/>
                    <a:pt x="1083691" y="1694593"/>
                  </a:cubicBezTo>
                  <a:lnTo>
                    <a:pt x="1083691" y="1694593"/>
                  </a:lnTo>
                  <a:cubicBezTo>
                    <a:pt x="1083691" y="1694593"/>
                    <a:pt x="1083691" y="1694593"/>
                    <a:pt x="1083691" y="1694593"/>
                  </a:cubicBezTo>
                  <a:cubicBezTo>
                    <a:pt x="1083691" y="1694593"/>
                    <a:pt x="1083691" y="1694593"/>
                    <a:pt x="1083691" y="1694593"/>
                  </a:cubicBezTo>
                  <a:cubicBezTo>
                    <a:pt x="1083691" y="1694593"/>
                    <a:pt x="1083691" y="1694593"/>
                    <a:pt x="1083691" y="1694593"/>
                  </a:cubicBezTo>
                  <a:cubicBezTo>
                    <a:pt x="1075245" y="1697581"/>
                    <a:pt x="1066799" y="1700653"/>
                    <a:pt x="1058438" y="1703726"/>
                  </a:cubicBezTo>
                  <a:cubicBezTo>
                    <a:pt x="1057414" y="1703385"/>
                    <a:pt x="1056390" y="1703043"/>
                    <a:pt x="1055281" y="1702702"/>
                  </a:cubicBezTo>
                  <a:close/>
                  <a:moveTo>
                    <a:pt x="1442536" y="969302"/>
                  </a:moveTo>
                  <a:lnTo>
                    <a:pt x="1428373" y="984665"/>
                  </a:lnTo>
                  <a:cubicBezTo>
                    <a:pt x="1419927" y="993712"/>
                    <a:pt x="1411395" y="1002844"/>
                    <a:pt x="1403034" y="1011977"/>
                  </a:cubicBezTo>
                  <a:cubicBezTo>
                    <a:pt x="1402863" y="1006770"/>
                    <a:pt x="1402607" y="1001564"/>
                    <a:pt x="1402266" y="996358"/>
                  </a:cubicBezTo>
                  <a:cubicBezTo>
                    <a:pt x="1412078" y="982446"/>
                    <a:pt x="1421462" y="968278"/>
                    <a:pt x="1430506" y="953940"/>
                  </a:cubicBezTo>
                  <a:cubicBezTo>
                    <a:pt x="1435028" y="946770"/>
                    <a:pt x="1439464" y="939601"/>
                    <a:pt x="1443901" y="932432"/>
                  </a:cubicBezTo>
                  <a:cubicBezTo>
                    <a:pt x="1443901" y="932346"/>
                    <a:pt x="1443730" y="932176"/>
                    <a:pt x="1443645" y="932261"/>
                  </a:cubicBezTo>
                  <a:cubicBezTo>
                    <a:pt x="1438782" y="939089"/>
                    <a:pt x="1433919" y="945917"/>
                    <a:pt x="1428885" y="952659"/>
                  </a:cubicBezTo>
                  <a:cubicBezTo>
                    <a:pt x="1420012" y="964608"/>
                    <a:pt x="1410883" y="976216"/>
                    <a:pt x="1401583" y="987823"/>
                  </a:cubicBezTo>
                  <a:cubicBezTo>
                    <a:pt x="1401328" y="985092"/>
                    <a:pt x="1401071" y="982361"/>
                    <a:pt x="1400816" y="979630"/>
                  </a:cubicBezTo>
                  <a:cubicBezTo>
                    <a:pt x="1404911" y="974935"/>
                    <a:pt x="1409006" y="970241"/>
                    <a:pt x="1413016" y="965462"/>
                  </a:cubicBezTo>
                  <a:cubicBezTo>
                    <a:pt x="1413016" y="965462"/>
                    <a:pt x="1413016" y="965462"/>
                    <a:pt x="1413016" y="965462"/>
                  </a:cubicBezTo>
                  <a:cubicBezTo>
                    <a:pt x="1413016" y="965462"/>
                    <a:pt x="1413016" y="965462"/>
                    <a:pt x="1413016" y="965462"/>
                  </a:cubicBezTo>
                  <a:cubicBezTo>
                    <a:pt x="1413016" y="965462"/>
                    <a:pt x="1413016" y="965462"/>
                    <a:pt x="1413016" y="965462"/>
                  </a:cubicBezTo>
                  <a:cubicBezTo>
                    <a:pt x="1413016" y="965462"/>
                    <a:pt x="1413016" y="965462"/>
                    <a:pt x="1413016" y="965462"/>
                  </a:cubicBezTo>
                  <a:cubicBezTo>
                    <a:pt x="1424022" y="950782"/>
                    <a:pt x="1434686" y="935761"/>
                    <a:pt x="1445437" y="920825"/>
                  </a:cubicBezTo>
                  <a:lnTo>
                    <a:pt x="1457040" y="904864"/>
                  </a:lnTo>
                  <a:cubicBezTo>
                    <a:pt x="1457040" y="904864"/>
                    <a:pt x="1456869" y="904608"/>
                    <a:pt x="1456784" y="904694"/>
                  </a:cubicBezTo>
                  <a:lnTo>
                    <a:pt x="1443901" y="919459"/>
                  </a:lnTo>
                  <a:cubicBezTo>
                    <a:pt x="1431786" y="933285"/>
                    <a:pt x="1419500" y="946941"/>
                    <a:pt x="1407641" y="961024"/>
                  </a:cubicBezTo>
                  <a:cubicBezTo>
                    <a:pt x="1407641" y="961024"/>
                    <a:pt x="1407641" y="961024"/>
                    <a:pt x="1407641" y="961024"/>
                  </a:cubicBezTo>
                  <a:cubicBezTo>
                    <a:pt x="1407641" y="961024"/>
                    <a:pt x="1407641" y="961024"/>
                    <a:pt x="1407641" y="961109"/>
                  </a:cubicBezTo>
                  <a:cubicBezTo>
                    <a:pt x="1407641" y="961109"/>
                    <a:pt x="1407641" y="961109"/>
                    <a:pt x="1407556" y="961194"/>
                  </a:cubicBezTo>
                  <a:cubicBezTo>
                    <a:pt x="1407556" y="961194"/>
                    <a:pt x="1407556" y="961194"/>
                    <a:pt x="1407556" y="961194"/>
                  </a:cubicBezTo>
                  <a:cubicBezTo>
                    <a:pt x="1405082" y="964523"/>
                    <a:pt x="1402607" y="967851"/>
                    <a:pt x="1400133" y="971180"/>
                  </a:cubicBezTo>
                  <a:cubicBezTo>
                    <a:pt x="1399877" y="968449"/>
                    <a:pt x="1399621" y="965718"/>
                    <a:pt x="1399365" y="962987"/>
                  </a:cubicBezTo>
                  <a:cubicBezTo>
                    <a:pt x="1399792" y="962475"/>
                    <a:pt x="1400304" y="962048"/>
                    <a:pt x="1400730" y="961536"/>
                  </a:cubicBezTo>
                  <a:lnTo>
                    <a:pt x="1400730" y="961536"/>
                  </a:lnTo>
                  <a:cubicBezTo>
                    <a:pt x="1400730" y="961536"/>
                    <a:pt x="1400730" y="961536"/>
                    <a:pt x="1400730" y="961536"/>
                  </a:cubicBezTo>
                  <a:lnTo>
                    <a:pt x="1400730" y="961536"/>
                  </a:lnTo>
                  <a:cubicBezTo>
                    <a:pt x="1400730" y="961536"/>
                    <a:pt x="1400730" y="961536"/>
                    <a:pt x="1400730" y="961536"/>
                  </a:cubicBezTo>
                  <a:cubicBezTo>
                    <a:pt x="1410457" y="950099"/>
                    <a:pt x="1419927" y="938321"/>
                    <a:pt x="1429568" y="926799"/>
                  </a:cubicBezTo>
                  <a:lnTo>
                    <a:pt x="1439976" y="914509"/>
                  </a:lnTo>
                  <a:cubicBezTo>
                    <a:pt x="1439976" y="914509"/>
                    <a:pt x="1439806" y="914253"/>
                    <a:pt x="1439720" y="914338"/>
                  </a:cubicBezTo>
                  <a:lnTo>
                    <a:pt x="1428032" y="925348"/>
                  </a:lnTo>
                  <a:cubicBezTo>
                    <a:pt x="1418050" y="934736"/>
                    <a:pt x="1408068" y="944210"/>
                    <a:pt x="1398341" y="953940"/>
                  </a:cubicBezTo>
                  <a:cubicBezTo>
                    <a:pt x="1398000" y="950014"/>
                    <a:pt x="1397659" y="946002"/>
                    <a:pt x="1397318" y="942076"/>
                  </a:cubicBezTo>
                  <a:cubicBezTo>
                    <a:pt x="1399280" y="939601"/>
                    <a:pt x="1401242" y="937126"/>
                    <a:pt x="1403119" y="934651"/>
                  </a:cubicBezTo>
                  <a:lnTo>
                    <a:pt x="1403119" y="934651"/>
                  </a:lnTo>
                  <a:cubicBezTo>
                    <a:pt x="1403119" y="934651"/>
                    <a:pt x="1403119" y="934651"/>
                    <a:pt x="1403119" y="934651"/>
                  </a:cubicBezTo>
                  <a:lnTo>
                    <a:pt x="1403119" y="934651"/>
                  </a:lnTo>
                  <a:cubicBezTo>
                    <a:pt x="1403119" y="934651"/>
                    <a:pt x="1403119" y="934651"/>
                    <a:pt x="1403119" y="934651"/>
                  </a:cubicBezTo>
                  <a:cubicBezTo>
                    <a:pt x="1410969" y="922702"/>
                    <a:pt x="1418391" y="910497"/>
                    <a:pt x="1425899" y="898463"/>
                  </a:cubicBezTo>
                  <a:lnTo>
                    <a:pt x="1434004" y="885576"/>
                  </a:lnTo>
                  <a:cubicBezTo>
                    <a:pt x="1434004" y="885576"/>
                    <a:pt x="1433834" y="885320"/>
                    <a:pt x="1433748" y="885405"/>
                  </a:cubicBezTo>
                  <a:lnTo>
                    <a:pt x="1424278" y="897268"/>
                  </a:lnTo>
                  <a:cubicBezTo>
                    <a:pt x="1415320" y="908364"/>
                    <a:pt x="1406191" y="919374"/>
                    <a:pt x="1397488" y="930640"/>
                  </a:cubicBezTo>
                  <a:lnTo>
                    <a:pt x="1397488" y="930640"/>
                  </a:lnTo>
                  <a:cubicBezTo>
                    <a:pt x="1397488" y="930640"/>
                    <a:pt x="1397488" y="930640"/>
                    <a:pt x="1397488" y="930640"/>
                  </a:cubicBezTo>
                  <a:lnTo>
                    <a:pt x="1397488" y="930640"/>
                  </a:lnTo>
                  <a:cubicBezTo>
                    <a:pt x="1397488" y="930640"/>
                    <a:pt x="1397488" y="930725"/>
                    <a:pt x="1397488" y="930725"/>
                  </a:cubicBezTo>
                  <a:cubicBezTo>
                    <a:pt x="1397147" y="931237"/>
                    <a:pt x="1396806" y="931749"/>
                    <a:pt x="1396550" y="932261"/>
                  </a:cubicBezTo>
                  <a:cubicBezTo>
                    <a:pt x="1395867" y="924495"/>
                    <a:pt x="1395099" y="916813"/>
                    <a:pt x="1394332" y="909046"/>
                  </a:cubicBezTo>
                  <a:lnTo>
                    <a:pt x="1394587" y="908022"/>
                  </a:lnTo>
                  <a:cubicBezTo>
                    <a:pt x="1394587" y="908022"/>
                    <a:pt x="1394332" y="907851"/>
                    <a:pt x="1394332" y="907937"/>
                  </a:cubicBezTo>
                  <a:lnTo>
                    <a:pt x="1394332" y="908193"/>
                  </a:lnTo>
                  <a:cubicBezTo>
                    <a:pt x="1393564" y="901024"/>
                    <a:pt x="1392881" y="893854"/>
                    <a:pt x="1392199" y="886685"/>
                  </a:cubicBezTo>
                  <a:cubicBezTo>
                    <a:pt x="1392028" y="884637"/>
                    <a:pt x="1391858" y="882588"/>
                    <a:pt x="1391687" y="880540"/>
                  </a:cubicBezTo>
                  <a:lnTo>
                    <a:pt x="1392796" y="876785"/>
                  </a:lnTo>
                  <a:cubicBezTo>
                    <a:pt x="1392796" y="876785"/>
                    <a:pt x="1392540" y="876614"/>
                    <a:pt x="1392540" y="876699"/>
                  </a:cubicBezTo>
                  <a:lnTo>
                    <a:pt x="1391516" y="878918"/>
                  </a:lnTo>
                  <a:cubicBezTo>
                    <a:pt x="1391260" y="876102"/>
                    <a:pt x="1391004" y="873285"/>
                    <a:pt x="1390833" y="870384"/>
                  </a:cubicBezTo>
                  <a:cubicBezTo>
                    <a:pt x="1393137" y="862617"/>
                    <a:pt x="1395441" y="854850"/>
                    <a:pt x="1397744" y="846998"/>
                  </a:cubicBezTo>
                  <a:lnTo>
                    <a:pt x="1402351" y="831721"/>
                  </a:lnTo>
                  <a:cubicBezTo>
                    <a:pt x="1402351" y="831721"/>
                    <a:pt x="1402095" y="831550"/>
                    <a:pt x="1402095" y="831635"/>
                  </a:cubicBezTo>
                  <a:lnTo>
                    <a:pt x="1395867" y="846230"/>
                  </a:lnTo>
                  <a:cubicBezTo>
                    <a:pt x="1393991" y="850668"/>
                    <a:pt x="1392028" y="855106"/>
                    <a:pt x="1390151" y="859544"/>
                  </a:cubicBezTo>
                  <a:cubicBezTo>
                    <a:pt x="1389895" y="855192"/>
                    <a:pt x="1389554" y="850839"/>
                    <a:pt x="1389298" y="846401"/>
                  </a:cubicBezTo>
                  <a:cubicBezTo>
                    <a:pt x="1395099" y="830099"/>
                    <a:pt x="1400986" y="813883"/>
                    <a:pt x="1406788" y="797581"/>
                  </a:cubicBezTo>
                  <a:lnTo>
                    <a:pt x="1413954" y="778463"/>
                  </a:lnTo>
                  <a:cubicBezTo>
                    <a:pt x="1413954" y="778463"/>
                    <a:pt x="1413699" y="778293"/>
                    <a:pt x="1413699" y="778378"/>
                  </a:cubicBezTo>
                  <a:lnTo>
                    <a:pt x="1404996" y="796642"/>
                  </a:lnTo>
                  <a:cubicBezTo>
                    <a:pt x="1399450" y="808335"/>
                    <a:pt x="1393905" y="820028"/>
                    <a:pt x="1388530" y="831806"/>
                  </a:cubicBezTo>
                  <a:cubicBezTo>
                    <a:pt x="1388359" y="828734"/>
                    <a:pt x="1388274" y="825576"/>
                    <a:pt x="1388104" y="822503"/>
                  </a:cubicBezTo>
                  <a:cubicBezTo>
                    <a:pt x="1388530" y="821564"/>
                    <a:pt x="1388957" y="820625"/>
                    <a:pt x="1389298" y="819687"/>
                  </a:cubicBezTo>
                  <a:lnTo>
                    <a:pt x="1389298" y="819687"/>
                  </a:lnTo>
                  <a:cubicBezTo>
                    <a:pt x="1389298" y="819687"/>
                    <a:pt x="1389298" y="819687"/>
                    <a:pt x="1389298" y="819687"/>
                  </a:cubicBezTo>
                  <a:lnTo>
                    <a:pt x="1389298" y="819687"/>
                  </a:lnTo>
                  <a:cubicBezTo>
                    <a:pt x="1389298" y="819687"/>
                    <a:pt x="1389298" y="819687"/>
                    <a:pt x="1389298" y="819687"/>
                  </a:cubicBezTo>
                  <a:cubicBezTo>
                    <a:pt x="1395782" y="802275"/>
                    <a:pt x="1402351" y="784864"/>
                    <a:pt x="1409689" y="767795"/>
                  </a:cubicBezTo>
                  <a:cubicBezTo>
                    <a:pt x="1412333" y="761650"/>
                    <a:pt x="1415064" y="755590"/>
                    <a:pt x="1417879" y="749616"/>
                  </a:cubicBezTo>
                  <a:cubicBezTo>
                    <a:pt x="1417879" y="749616"/>
                    <a:pt x="1417623" y="749445"/>
                    <a:pt x="1417623" y="749445"/>
                  </a:cubicBezTo>
                  <a:cubicBezTo>
                    <a:pt x="1414296" y="755163"/>
                    <a:pt x="1411054" y="760967"/>
                    <a:pt x="1407897" y="766770"/>
                  </a:cubicBezTo>
                  <a:cubicBezTo>
                    <a:pt x="1400645" y="780000"/>
                    <a:pt x="1393734" y="793399"/>
                    <a:pt x="1387336" y="807140"/>
                  </a:cubicBezTo>
                  <a:cubicBezTo>
                    <a:pt x="1387079" y="801763"/>
                    <a:pt x="1386909" y="796301"/>
                    <a:pt x="1386653" y="790924"/>
                  </a:cubicBezTo>
                  <a:cubicBezTo>
                    <a:pt x="1389810" y="785120"/>
                    <a:pt x="1393052" y="779402"/>
                    <a:pt x="1396294" y="773684"/>
                  </a:cubicBezTo>
                  <a:lnTo>
                    <a:pt x="1396294" y="773684"/>
                  </a:lnTo>
                  <a:cubicBezTo>
                    <a:pt x="1396294" y="773684"/>
                    <a:pt x="1396294" y="773684"/>
                    <a:pt x="1396294" y="773684"/>
                  </a:cubicBezTo>
                  <a:lnTo>
                    <a:pt x="1396294" y="773684"/>
                  </a:lnTo>
                  <a:cubicBezTo>
                    <a:pt x="1396294" y="773684"/>
                    <a:pt x="1396294" y="773684"/>
                    <a:pt x="1396294" y="773684"/>
                  </a:cubicBezTo>
                  <a:cubicBezTo>
                    <a:pt x="1405679" y="755163"/>
                    <a:pt x="1415405" y="736642"/>
                    <a:pt x="1425387" y="718293"/>
                  </a:cubicBezTo>
                  <a:lnTo>
                    <a:pt x="1436308" y="698748"/>
                  </a:lnTo>
                  <a:cubicBezTo>
                    <a:pt x="1436308" y="698748"/>
                    <a:pt x="1436137" y="698492"/>
                    <a:pt x="1436052" y="698577"/>
                  </a:cubicBezTo>
                  <a:lnTo>
                    <a:pt x="1423766" y="717098"/>
                  </a:lnTo>
                  <a:cubicBezTo>
                    <a:pt x="1412163" y="734509"/>
                    <a:pt x="1400645" y="752005"/>
                    <a:pt x="1390237" y="770270"/>
                  </a:cubicBezTo>
                  <a:lnTo>
                    <a:pt x="1390237" y="770270"/>
                  </a:lnTo>
                  <a:cubicBezTo>
                    <a:pt x="1390237" y="770270"/>
                    <a:pt x="1390237" y="770441"/>
                    <a:pt x="1390237" y="770441"/>
                  </a:cubicBezTo>
                  <a:lnTo>
                    <a:pt x="1390237" y="770611"/>
                  </a:lnTo>
                  <a:cubicBezTo>
                    <a:pt x="1390237" y="770611"/>
                    <a:pt x="1390237" y="770611"/>
                    <a:pt x="1390237" y="770611"/>
                  </a:cubicBezTo>
                  <a:cubicBezTo>
                    <a:pt x="1388871" y="773342"/>
                    <a:pt x="1387592" y="776073"/>
                    <a:pt x="1386312" y="778805"/>
                  </a:cubicBezTo>
                  <a:cubicBezTo>
                    <a:pt x="1386226" y="776415"/>
                    <a:pt x="1386141" y="774025"/>
                    <a:pt x="1385971" y="771721"/>
                  </a:cubicBezTo>
                  <a:cubicBezTo>
                    <a:pt x="1385971" y="771379"/>
                    <a:pt x="1385971" y="771038"/>
                    <a:pt x="1385971" y="770697"/>
                  </a:cubicBezTo>
                  <a:cubicBezTo>
                    <a:pt x="1390919" y="762503"/>
                    <a:pt x="1396038" y="754310"/>
                    <a:pt x="1401071" y="746116"/>
                  </a:cubicBezTo>
                  <a:lnTo>
                    <a:pt x="1401071" y="746116"/>
                  </a:lnTo>
                  <a:cubicBezTo>
                    <a:pt x="1401071" y="746116"/>
                    <a:pt x="1401071" y="746116"/>
                    <a:pt x="1401071" y="746116"/>
                  </a:cubicBezTo>
                  <a:lnTo>
                    <a:pt x="1401071" y="746116"/>
                  </a:lnTo>
                  <a:cubicBezTo>
                    <a:pt x="1401071" y="746116"/>
                    <a:pt x="1401071" y="746116"/>
                    <a:pt x="1401071" y="746116"/>
                  </a:cubicBezTo>
                  <a:cubicBezTo>
                    <a:pt x="1409006" y="731180"/>
                    <a:pt x="1416940" y="716159"/>
                    <a:pt x="1425302" y="701394"/>
                  </a:cubicBezTo>
                  <a:cubicBezTo>
                    <a:pt x="1428288" y="696102"/>
                    <a:pt x="1431359" y="690896"/>
                    <a:pt x="1434516" y="685689"/>
                  </a:cubicBezTo>
                  <a:cubicBezTo>
                    <a:pt x="1434516" y="685689"/>
                    <a:pt x="1434345" y="685433"/>
                    <a:pt x="1434260" y="685519"/>
                  </a:cubicBezTo>
                  <a:cubicBezTo>
                    <a:pt x="1430677" y="690384"/>
                    <a:pt x="1427179" y="695248"/>
                    <a:pt x="1423595" y="700199"/>
                  </a:cubicBezTo>
                  <a:cubicBezTo>
                    <a:pt x="1413699" y="714025"/>
                    <a:pt x="1403973" y="728022"/>
                    <a:pt x="1395014" y="742532"/>
                  </a:cubicBezTo>
                  <a:lnTo>
                    <a:pt x="1395014" y="742532"/>
                  </a:lnTo>
                  <a:cubicBezTo>
                    <a:pt x="1395014" y="742532"/>
                    <a:pt x="1395014" y="742617"/>
                    <a:pt x="1395014" y="742617"/>
                  </a:cubicBezTo>
                  <a:lnTo>
                    <a:pt x="1395014" y="742617"/>
                  </a:lnTo>
                  <a:cubicBezTo>
                    <a:pt x="1395014" y="742617"/>
                    <a:pt x="1395014" y="742702"/>
                    <a:pt x="1395014" y="742702"/>
                  </a:cubicBezTo>
                  <a:cubicBezTo>
                    <a:pt x="1391858" y="748591"/>
                    <a:pt x="1388871" y="754566"/>
                    <a:pt x="1385971" y="760540"/>
                  </a:cubicBezTo>
                  <a:cubicBezTo>
                    <a:pt x="1386226" y="750384"/>
                    <a:pt x="1387506" y="740398"/>
                    <a:pt x="1389554" y="730583"/>
                  </a:cubicBezTo>
                  <a:cubicBezTo>
                    <a:pt x="1393308" y="724950"/>
                    <a:pt x="1397147" y="719402"/>
                    <a:pt x="1400986" y="713855"/>
                  </a:cubicBezTo>
                  <a:lnTo>
                    <a:pt x="1400986" y="713855"/>
                  </a:lnTo>
                  <a:cubicBezTo>
                    <a:pt x="1400986" y="713855"/>
                    <a:pt x="1400986" y="713855"/>
                    <a:pt x="1400986" y="713855"/>
                  </a:cubicBezTo>
                  <a:lnTo>
                    <a:pt x="1400986" y="713855"/>
                  </a:lnTo>
                  <a:cubicBezTo>
                    <a:pt x="1400986" y="713855"/>
                    <a:pt x="1400986" y="713855"/>
                    <a:pt x="1400986" y="713855"/>
                  </a:cubicBezTo>
                  <a:cubicBezTo>
                    <a:pt x="1407385" y="703954"/>
                    <a:pt x="1414040" y="694224"/>
                    <a:pt x="1420951" y="684580"/>
                  </a:cubicBezTo>
                  <a:cubicBezTo>
                    <a:pt x="1421206" y="684153"/>
                    <a:pt x="1421548" y="683812"/>
                    <a:pt x="1421804" y="683385"/>
                  </a:cubicBezTo>
                  <a:cubicBezTo>
                    <a:pt x="1425643" y="681934"/>
                    <a:pt x="1429482" y="680569"/>
                    <a:pt x="1433322" y="679032"/>
                  </a:cubicBezTo>
                  <a:cubicBezTo>
                    <a:pt x="1433322" y="679032"/>
                    <a:pt x="1433322" y="679032"/>
                    <a:pt x="1433322" y="679032"/>
                  </a:cubicBezTo>
                  <a:cubicBezTo>
                    <a:pt x="1433322" y="679032"/>
                    <a:pt x="1433322" y="679032"/>
                    <a:pt x="1433322" y="679032"/>
                  </a:cubicBezTo>
                  <a:cubicBezTo>
                    <a:pt x="1433322" y="679032"/>
                    <a:pt x="1433322" y="679032"/>
                    <a:pt x="1433322" y="679032"/>
                  </a:cubicBezTo>
                  <a:cubicBezTo>
                    <a:pt x="1433322" y="679032"/>
                    <a:pt x="1433322" y="679032"/>
                    <a:pt x="1433322" y="679032"/>
                  </a:cubicBezTo>
                  <a:cubicBezTo>
                    <a:pt x="1445010" y="673314"/>
                    <a:pt x="1456528" y="667169"/>
                    <a:pt x="1468046" y="661109"/>
                  </a:cubicBezTo>
                  <a:lnTo>
                    <a:pt x="1470861" y="659658"/>
                  </a:lnTo>
                  <a:lnTo>
                    <a:pt x="1478113" y="656842"/>
                  </a:lnTo>
                  <a:cubicBezTo>
                    <a:pt x="1489972" y="652318"/>
                    <a:pt x="1501831" y="647795"/>
                    <a:pt x="1513776" y="643186"/>
                  </a:cubicBezTo>
                  <a:cubicBezTo>
                    <a:pt x="1513776" y="643186"/>
                    <a:pt x="1513776" y="643186"/>
                    <a:pt x="1513776" y="643186"/>
                  </a:cubicBezTo>
                  <a:cubicBezTo>
                    <a:pt x="1500807" y="650867"/>
                    <a:pt x="1488948" y="659573"/>
                    <a:pt x="1478454" y="669303"/>
                  </a:cubicBezTo>
                  <a:lnTo>
                    <a:pt x="1477175" y="670241"/>
                  </a:lnTo>
                  <a:lnTo>
                    <a:pt x="1475212" y="671692"/>
                  </a:lnTo>
                  <a:lnTo>
                    <a:pt x="1476492" y="671180"/>
                  </a:lnTo>
                  <a:cubicBezTo>
                    <a:pt x="1456016" y="690810"/>
                    <a:pt x="1440744" y="714623"/>
                    <a:pt x="1431786" y="743300"/>
                  </a:cubicBezTo>
                  <a:cubicBezTo>
                    <a:pt x="1417538" y="789388"/>
                    <a:pt x="1421548" y="834793"/>
                    <a:pt x="1443133" y="877980"/>
                  </a:cubicBezTo>
                  <a:cubicBezTo>
                    <a:pt x="1444327" y="880455"/>
                    <a:pt x="1445693" y="882844"/>
                    <a:pt x="1446972" y="885234"/>
                  </a:cubicBezTo>
                  <a:lnTo>
                    <a:pt x="1443474" y="886685"/>
                  </a:lnTo>
                  <a:lnTo>
                    <a:pt x="1444925" y="882247"/>
                  </a:lnTo>
                  <a:cubicBezTo>
                    <a:pt x="1444925" y="882247"/>
                    <a:pt x="1444668" y="882076"/>
                    <a:pt x="1444668" y="882162"/>
                  </a:cubicBezTo>
                  <a:lnTo>
                    <a:pt x="1442280" y="887368"/>
                  </a:lnTo>
                  <a:lnTo>
                    <a:pt x="1441853" y="888307"/>
                  </a:lnTo>
                  <a:lnTo>
                    <a:pt x="1442877" y="888051"/>
                  </a:lnTo>
                  <a:lnTo>
                    <a:pt x="1447740" y="886685"/>
                  </a:lnTo>
                  <a:cubicBezTo>
                    <a:pt x="1450726" y="891977"/>
                    <a:pt x="1453883" y="897098"/>
                    <a:pt x="1457296" y="901962"/>
                  </a:cubicBezTo>
                  <a:cubicBezTo>
                    <a:pt x="1455675" y="902987"/>
                    <a:pt x="1454139" y="904011"/>
                    <a:pt x="1452518" y="905035"/>
                  </a:cubicBezTo>
                  <a:cubicBezTo>
                    <a:pt x="1452518" y="905035"/>
                    <a:pt x="1452603" y="905291"/>
                    <a:pt x="1452688" y="905291"/>
                  </a:cubicBezTo>
                  <a:cubicBezTo>
                    <a:pt x="1454480" y="904523"/>
                    <a:pt x="1456187" y="903755"/>
                    <a:pt x="1457978" y="902987"/>
                  </a:cubicBezTo>
                  <a:cubicBezTo>
                    <a:pt x="1460794" y="907083"/>
                    <a:pt x="1463780" y="910924"/>
                    <a:pt x="1466937" y="914680"/>
                  </a:cubicBezTo>
                  <a:cubicBezTo>
                    <a:pt x="1465230" y="916472"/>
                    <a:pt x="1463524" y="918179"/>
                    <a:pt x="1461817" y="919971"/>
                  </a:cubicBezTo>
                  <a:lnTo>
                    <a:pt x="1452006" y="929872"/>
                  </a:lnTo>
                  <a:cubicBezTo>
                    <a:pt x="1452006" y="929872"/>
                    <a:pt x="1452176" y="930128"/>
                    <a:pt x="1452176" y="930128"/>
                  </a:cubicBezTo>
                  <a:lnTo>
                    <a:pt x="1463097" y="921593"/>
                  </a:lnTo>
                  <a:cubicBezTo>
                    <a:pt x="1465059" y="920142"/>
                    <a:pt x="1466937" y="918605"/>
                    <a:pt x="1468899" y="917154"/>
                  </a:cubicBezTo>
                  <a:cubicBezTo>
                    <a:pt x="1470179" y="918605"/>
                    <a:pt x="1471458" y="920056"/>
                    <a:pt x="1472738" y="921422"/>
                  </a:cubicBezTo>
                  <a:cubicBezTo>
                    <a:pt x="1472055" y="922361"/>
                    <a:pt x="1471288" y="923214"/>
                    <a:pt x="1470605" y="924153"/>
                  </a:cubicBezTo>
                  <a:lnTo>
                    <a:pt x="1470605" y="924153"/>
                  </a:lnTo>
                  <a:cubicBezTo>
                    <a:pt x="1470605" y="924153"/>
                    <a:pt x="1470605" y="924153"/>
                    <a:pt x="1470605" y="924153"/>
                  </a:cubicBezTo>
                  <a:lnTo>
                    <a:pt x="1470605" y="924153"/>
                  </a:lnTo>
                  <a:cubicBezTo>
                    <a:pt x="1470605" y="924153"/>
                    <a:pt x="1470605" y="924153"/>
                    <a:pt x="1470605" y="924153"/>
                  </a:cubicBezTo>
                  <a:cubicBezTo>
                    <a:pt x="1463780" y="934736"/>
                    <a:pt x="1457466" y="945746"/>
                    <a:pt x="1451238" y="956671"/>
                  </a:cubicBezTo>
                  <a:lnTo>
                    <a:pt x="1444498" y="968363"/>
                  </a:lnTo>
                  <a:cubicBezTo>
                    <a:pt x="1444498" y="968363"/>
                    <a:pt x="1444754" y="968534"/>
                    <a:pt x="1444754" y="968534"/>
                  </a:cubicBezTo>
                  <a:lnTo>
                    <a:pt x="1452945" y="957866"/>
                  </a:lnTo>
                  <a:cubicBezTo>
                    <a:pt x="1460708" y="947965"/>
                    <a:pt x="1468728" y="938150"/>
                    <a:pt x="1476321" y="928250"/>
                  </a:cubicBezTo>
                  <a:lnTo>
                    <a:pt x="1476321" y="928250"/>
                  </a:lnTo>
                  <a:cubicBezTo>
                    <a:pt x="1476321" y="928250"/>
                    <a:pt x="1476321" y="928250"/>
                    <a:pt x="1476321" y="928250"/>
                  </a:cubicBezTo>
                  <a:lnTo>
                    <a:pt x="1476321" y="928250"/>
                  </a:lnTo>
                  <a:cubicBezTo>
                    <a:pt x="1476321" y="928250"/>
                    <a:pt x="1476321" y="928250"/>
                    <a:pt x="1476321" y="928250"/>
                  </a:cubicBezTo>
                  <a:cubicBezTo>
                    <a:pt x="1476662" y="927652"/>
                    <a:pt x="1477089" y="927055"/>
                    <a:pt x="1477431" y="926458"/>
                  </a:cubicBezTo>
                  <a:cubicBezTo>
                    <a:pt x="1480246" y="929274"/>
                    <a:pt x="1483061" y="932090"/>
                    <a:pt x="1486048" y="934736"/>
                  </a:cubicBezTo>
                  <a:cubicBezTo>
                    <a:pt x="1478113" y="947026"/>
                    <a:pt x="1470520" y="959487"/>
                    <a:pt x="1462926" y="971863"/>
                  </a:cubicBezTo>
                  <a:lnTo>
                    <a:pt x="1450385" y="986116"/>
                  </a:lnTo>
                  <a:cubicBezTo>
                    <a:pt x="1435198" y="1003100"/>
                    <a:pt x="1419671" y="1019743"/>
                    <a:pt x="1404228" y="1036557"/>
                  </a:cubicBezTo>
                  <a:lnTo>
                    <a:pt x="1404228" y="1036557"/>
                  </a:lnTo>
                  <a:cubicBezTo>
                    <a:pt x="1404228" y="1036557"/>
                    <a:pt x="1404143" y="1036642"/>
                    <a:pt x="1404143" y="1036642"/>
                  </a:cubicBezTo>
                  <a:lnTo>
                    <a:pt x="1404058" y="1036642"/>
                  </a:lnTo>
                  <a:cubicBezTo>
                    <a:pt x="1404058" y="1036642"/>
                    <a:pt x="1404058" y="1036813"/>
                    <a:pt x="1404058" y="1036813"/>
                  </a:cubicBezTo>
                  <a:cubicBezTo>
                    <a:pt x="1403716" y="1037240"/>
                    <a:pt x="1403375" y="1037667"/>
                    <a:pt x="1403034" y="1038008"/>
                  </a:cubicBezTo>
                  <a:cubicBezTo>
                    <a:pt x="1403204" y="1032375"/>
                    <a:pt x="1403290" y="1026742"/>
                    <a:pt x="1403204" y="1021109"/>
                  </a:cubicBezTo>
                  <a:cubicBezTo>
                    <a:pt x="1412163" y="1009672"/>
                    <a:pt x="1421036" y="998150"/>
                    <a:pt x="1429909" y="986628"/>
                  </a:cubicBezTo>
                  <a:lnTo>
                    <a:pt x="1442877" y="969985"/>
                  </a:lnTo>
                  <a:cubicBezTo>
                    <a:pt x="1442877" y="969985"/>
                    <a:pt x="1442706" y="969729"/>
                    <a:pt x="1442621" y="969815"/>
                  </a:cubicBezTo>
                  <a:close/>
                  <a:moveTo>
                    <a:pt x="1380937" y="957012"/>
                  </a:moveTo>
                  <a:cubicBezTo>
                    <a:pt x="1382813" y="950782"/>
                    <a:pt x="1384605" y="944551"/>
                    <a:pt x="1386312" y="938235"/>
                  </a:cubicBezTo>
                  <a:cubicBezTo>
                    <a:pt x="1386567" y="940711"/>
                    <a:pt x="1386824" y="943271"/>
                    <a:pt x="1386994" y="945746"/>
                  </a:cubicBezTo>
                  <a:cubicBezTo>
                    <a:pt x="1386994" y="946173"/>
                    <a:pt x="1386994" y="946600"/>
                    <a:pt x="1387079" y="947026"/>
                  </a:cubicBezTo>
                  <a:cubicBezTo>
                    <a:pt x="1385032" y="950355"/>
                    <a:pt x="1382984" y="953598"/>
                    <a:pt x="1380937" y="956927"/>
                  </a:cubicBezTo>
                  <a:close/>
                  <a:moveTo>
                    <a:pt x="1376842" y="967681"/>
                  </a:moveTo>
                  <a:cubicBezTo>
                    <a:pt x="1380425" y="963243"/>
                    <a:pt x="1384008" y="958890"/>
                    <a:pt x="1387592" y="954452"/>
                  </a:cubicBezTo>
                  <a:cubicBezTo>
                    <a:pt x="1387847" y="958207"/>
                    <a:pt x="1388104" y="961877"/>
                    <a:pt x="1388359" y="965633"/>
                  </a:cubicBezTo>
                  <a:cubicBezTo>
                    <a:pt x="1381193" y="974423"/>
                    <a:pt x="1374197" y="983385"/>
                    <a:pt x="1367286" y="992261"/>
                  </a:cubicBezTo>
                  <a:lnTo>
                    <a:pt x="1365153" y="994992"/>
                  </a:lnTo>
                  <a:cubicBezTo>
                    <a:pt x="1369078" y="985860"/>
                    <a:pt x="1373088" y="976813"/>
                    <a:pt x="1376842" y="967681"/>
                  </a:cubicBezTo>
                  <a:close/>
                  <a:moveTo>
                    <a:pt x="1475298" y="584125"/>
                  </a:moveTo>
                  <a:cubicBezTo>
                    <a:pt x="1477687" y="584125"/>
                    <a:pt x="1480075" y="583954"/>
                    <a:pt x="1482464" y="583954"/>
                  </a:cubicBezTo>
                  <a:cubicBezTo>
                    <a:pt x="1485280" y="583954"/>
                    <a:pt x="1488095" y="583954"/>
                    <a:pt x="1490996" y="583869"/>
                  </a:cubicBezTo>
                  <a:cubicBezTo>
                    <a:pt x="1488266" y="585234"/>
                    <a:pt x="1485621" y="586685"/>
                    <a:pt x="1482891" y="588136"/>
                  </a:cubicBezTo>
                  <a:cubicBezTo>
                    <a:pt x="1481953" y="588648"/>
                    <a:pt x="1480928" y="589246"/>
                    <a:pt x="1479990" y="589758"/>
                  </a:cubicBezTo>
                  <a:cubicBezTo>
                    <a:pt x="1475298" y="591892"/>
                    <a:pt x="1470520" y="594025"/>
                    <a:pt x="1465913" y="596244"/>
                  </a:cubicBezTo>
                  <a:cubicBezTo>
                    <a:pt x="1463097" y="597525"/>
                    <a:pt x="1460367" y="598890"/>
                    <a:pt x="1457551" y="600256"/>
                  </a:cubicBezTo>
                  <a:cubicBezTo>
                    <a:pt x="1462926" y="594793"/>
                    <a:pt x="1468558" y="589587"/>
                    <a:pt x="1474529" y="584722"/>
                  </a:cubicBezTo>
                  <a:cubicBezTo>
                    <a:pt x="1474786" y="584551"/>
                    <a:pt x="1475042" y="584381"/>
                    <a:pt x="1475212" y="584125"/>
                  </a:cubicBezTo>
                  <a:close/>
                  <a:moveTo>
                    <a:pt x="1728348" y="590953"/>
                  </a:moveTo>
                  <a:cubicBezTo>
                    <a:pt x="1730823" y="592745"/>
                    <a:pt x="1733211" y="594708"/>
                    <a:pt x="1735601" y="596586"/>
                  </a:cubicBezTo>
                  <a:cubicBezTo>
                    <a:pt x="1733041" y="597610"/>
                    <a:pt x="1730481" y="598549"/>
                    <a:pt x="1727922" y="599573"/>
                  </a:cubicBezTo>
                  <a:cubicBezTo>
                    <a:pt x="1727325" y="596757"/>
                    <a:pt x="1726728" y="593940"/>
                    <a:pt x="1726130" y="591209"/>
                  </a:cubicBezTo>
                  <a:cubicBezTo>
                    <a:pt x="1726642" y="590953"/>
                    <a:pt x="1727069" y="590697"/>
                    <a:pt x="1727581" y="590441"/>
                  </a:cubicBezTo>
                  <a:cubicBezTo>
                    <a:pt x="1727836" y="590611"/>
                    <a:pt x="1728093" y="590782"/>
                    <a:pt x="1728348" y="591038"/>
                  </a:cubicBezTo>
                  <a:close/>
                  <a:moveTo>
                    <a:pt x="1821173" y="710099"/>
                  </a:moveTo>
                  <a:lnTo>
                    <a:pt x="1817078" y="714367"/>
                  </a:lnTo>
                  <a:cubicBezTo>
                    <a:pt x="1816055" y="708819"/>
                    <a:pt x="1815031" y="703271"/>
                    <a:pt x="1813922" y="697724"/>
                  </a:cubicBezTo>
                  <a:cubicBezTo>
                    <a:pt x="1814348" y="697212"/>
                    <a:pt x="1814775" y="696614"/>
                    <a:pt x="1815202" y="696102"/>
                  </a:cubicBezTo>
                  <a:cubicBezTo>
                    <a:pt x="1817249" y="700711"/>
                    <a:pt x="1819211" y="705405"/>
                    <a:pt x="1821173" y="710014"/>
                  </a:cubicBezTo>
                  <a:close/>
                  <a:moveTo>
                    <a:pt x="1860505" y="880796"/>
                  </a:moveTo>
                  <a:cubicBezTo>
                    <a:pt x="1860761" y="883015"/>
                    <a:pt x="1861017" y="885234"/>
                    <a:pt x="1861273" y="887368"/>
                  </a:cubicBezTo>
                  <a:cubicBezTo>
                    <a:pt x="1859822" y="888051"/>
                    <a:pt x="1858287" y="888734"/>
                    <a:pt x="1856837" y="889416"/>
                  </a:cubicBezTo>
                  <a:lnTo>
                    <a:pt x="1860505" y="880369"/>
                  </a:lnTo>
                  <a:cubicBezTo>
                    <a:pt x="1860505" y="880369"/>
                    <a:pt x="1860505" y="880625"/>
                    <a:pt x="1860505" y="880711"/>
                  </a:cubicBezTo>
                  <a:close/>
                  <a:moveTo>
                    <a:pt x="1862894" y="1106458"/>
                  </a:moveTo>
                  <a:cubicBezTo>
                    <a:pt x="1862808" y="1107823"/>
                    <a:pt x="1862723" y="1109188"/>
                    <a:pt x="1862638" y="1110469"/>
                  </a:cubicBezTo>
                  <a:cubicBezTo>
                    <a:pt x="1859225" y="1113456"/>
                    <a:pt x="1855898" y="1116529"/>
                    <a:pt x="1852485" y="1119516"/>
                  </a:cubicBezTo>
                  <a:cubicBezTo>
                    <a:pt x="1853594" y="1115419"/>
                    <a:pt x="1854704" y="1111408"/>
                    <a:pt x="1855898" y="1107311"/>
                  </a:cubicBezTo>
                  <a:lnTo>
                    <a:pt x="1862296" y="1084437"/>
                  </a:lnTo>
                  <a:cubicBezTo>
                    <a:pt x="1863150" y="1083584"/>
                    <a:pt x="1864003" y="1082731"/>
                    <a:pt x="1864941" y="1081877"/>
                  </a:cubicBezTo>
                  <a:cubicBezTo>
                    <a:pt x="1864259" y="1090070"/>
                    <a:pt x="1863491" y="1098179"/>
                    <a:pt x="1862979" y="1106372"/>
                  </a:cubicBezTo>
                  <a:close/>
                  <a:moveTo>
                    <a:pt x="1854021" y="1219202"/>
                  </a:moveTo>
                  <a:cubicBezTo>
                    <a:pt x="1853765" y="1221507"/>
                    <a:pt x="1853509" y="1223812"/>
                    <a:pt x="1853253" y="1226116"/>
                  </a:cubicBezTo>
                  <a:cubicBezTo>
                    <a:pt x="1846513" y="1232432"/>
                    <a:pt x="1839858" y="1238748"/>
                    <a:pt x="1833118" y="1244978"/>
                  </a:cubicBezTo>
                  <a:cubicBezTo>
                    <a:pt x="1833459" y="1241820"/>
                    <a:pt x="1833715" y="1238662"/>
                    <a:pt x="1834056" y="1235504"/>
                  </a:cubicBezTo>
                  <a:lnTo>
                    <a:pt x="1834056" y="1235504"/>
                  </a:lnTo>
                  <a:cubicBezTo>
                    <a:pt x="1834056" y="1235504"/>
                    <a:pt x="1834056" y="1235333"/>
                    <a:pt x="1834056" y="1235333"/>
                  </a:cubicBezTo>
                  <a:lnTo>
                    <a:pt x="1834056" y="1235333"/>
                  </a:lnTo>
                  <a:cubicBezTo>
                    <a:pt x="1834313" y="1231322"/>
                    <a:pt x="1834568" y="1227225"/>
                    <a:pt x="1834825" y="1223214"/>
                  </a:cubicBezTo>
                  <a:cubicBezTo>
                    <a:pt x="1841735" y="1216472"/>
                    <a:pt x="1848560" y="1209644"/>
                    <a:pt x="1855471" y="1202901"/>
                  </a:cubicBezTo>
                  <a:cubicBezTo>
                    <a:pt x="1854959" y="1208278"/>
                    <a:pt x="1854533" y="1213741"/>
                    <a:pt x="1854021" y="1219118"/>
                  </a:cubicBezTo>
                  <a:close/>
                  <a:moveTo>
                    <a:pt x="1843527" y="1296272"/>
                  </a:moveTo>
                  <a:cubicBezTo>
                    <a:pt x="1842588" y="1302332"/>
                    <a:pt x="1841650" y="1308306"/>
                    <a:pt x="1840711" y="1314366"/>
                  </a:cubicBezTo>
                  <a:lnTo>
                    <a:pt x="1839602" y="1315390"/>
                  </a:lnTo>
                  <a:cubicBezTo>
                    <a:pt x="1834739" y="1319829"/>
                    <a:pt x="1829961" y="1324352"/>
                    <a:pt x="1825098" y="1328790"/>
                  </a:cubicBezTo>
                  <a:lnTo>
                    <a:pt x="1825610" y="1322816"/>
                  </a:lnTo>
                  <a:cubicBezTo>
                    <a:pt x="1825866" y="1319572"/>
                    <a:pt x="1826207" y="1316329"/>
                    <a:pt x="1826463" y="1313086"/>
                  </a:cubicBezTo>
                  <a:cubicBezTo>
                    <a:pt x="1832180" y="1307453"/>
                    <a:pt x="1837896" y="1301820"/>
                    <a:pt x="1843527" y="1296102"/>
                  </a:cubicBezTo>
                  <a:cubicBezTo>
                    <a:pt x="1843527" y="1296102"/>
                    <a:pt x="1843527" y="1296102"/>
                    <a:pt x="1843527" y="1296187"/>
                  </a:cubicBezTo>
                  <a:close/>
                  <a:moveTo>
                    <a:pt x="1722547" y="1730269"/>
                  </a:moveTo>
                  <a:lnTo>
                    <a:pt x="1715039" y="1731123"/>
                  </a:lnTo>
                  <a:cubicBezTo>
                    <a:pt x="1713333" y="1731293"/>
                    <a:pt x="1711626" y="1731549"/>
                    <a:pt x="1709835" y="1731720"/>
                  </a:cubicBezTo>
                  <a:cubicBezTo>
                    <a:pt x="1713674" y="1728135"/>
                    <a:pt x="1717513" y="1724551"/>
                    <a:pt x="1721267" y="1720881"/>
                  </a:cubicBezTo>
                  <a:cubicBezTo>
                    <a:pt x="1723400" y="1718833"/>
                    <a:pt x="1725533" y="1716784"/>
                    <a:pt x="1727666" y="1714651"/>
                  </a:cubicBezTo>
                  <a:cubicBezTo>
                    <a:pt x="1728093" y="1714565"/>
                    <a:pt x="1728604" y="1714480"/>
                    <a:pt x="1729031" y="1714309"/>
                  </a:cubicBezTo>
                  <a:lnTo>
                    <a:pt x="1729202" y="1714309"/>
                  </a:lnTo>
                  <a:cubicBezTo>
                    <a:pt x="1728007" y="1717126"/>
                    <a:pt x="1726813" y="1720028"/>
                    <a:pt x="1725619" y="1722844"/>
                  </a:cubicBezTo>
                  <a:cubicBezTo>
                    <a:pt x="1724595" y="1725319"/>
                    <a:pt x="1723486" y="1727794"/>
                    <a:pt x="1722462" y="1730184"/>
                  </a:cubicBezTo>
                  <a:close/>
                  <a:moveTo>
                    <a:pt x="1686629" y="1810070"/>
                  </a:moveTo>
                  <a:cubicBezTo>
                    <a:pt x="1674172" y="1839174"/>
                    <a:pt x="1661545" y="1868278"/>
                    <a:pt x="1648150" y="1897040"/>
                  </a:cubicBezTo>
                  <a:lnTo>
                    <a:pt x="1644652" y="1904380"/>
                  </a:lnTo>
                  <a:cubicBezTo>
                    <a:pt x="1642690" y="1904380"/>
                    <a:pt x="1640642" y="1904380"/>
                    <a:pt x="1638680" y="1904380"/>
                  </a:cubicBezTo>
                  <a:cubicBezTo>
                    <a:pt x="1638424" y="1904380"/>
                    <a:pt x="1638253" y="1904380"/>
                    <a:pt x="1637998" y="1904380"/>
                  </a:cubicBezTo>
                  <a:lnTo>
                    <a:pt x="1624262" y="1901734"/>
                  </a:lnTo>
                  <a:cubicBezTo>
                    <a:pt x="1621617" y="1901222"/>
                    <a:pt x="1618972" y="1900710"/>
                    <a:pt x="1616327" y="1900113"/>
                  </a:cubicBezTo>
                  <a:cubicBezTo>
                    <a:pt x="1619313" y="1896614"/>
                    <a:pt x="1622214" y="1893029"/>
                    <a:pt x="1625115" y="1889444"/>
                  </a:cubicBezTo>
                  <a:cubicBezTo>
                    <a:pt x="1629807" y="1883726"/>
                    <a:pt x="1634414" y="1878007"/>
                    <a:pt x="1638936" y="1872204"/>
                  </a:cubicBezTo>
                  <a:cubicBezTo>
                    <a:pt x="1640301" y="1872374"/>
                    <a:pt x="1641752" y="1872545"/>
                    <a:pt x="1643116" y="1872716"/>
                  </a:cubicBezTo>
                  <a:cubicBezTo>
                    <a:pt x="1643287" y="1872716"/>
                    <a:pt x="1643287" y="1872460"/>
                    <a:pt x="1643116" y="1872460"/>
                  </a:cubicBezTo>
                  <a:cubicBezTo>
                    <a:pt x="1641837" y="1872204"/>
                    <a:pt x="1640557" y="1872033"/>
                    <a:pt x="1639192" y="1871777"/>
                  </a:cubicBezTo>
                  <a:cubicBezTo>
                    <a:pt x="1650624" y="1857268"/>
                    <a:pt x="1661631" y="1842502"/>
                    <a:pt x="1672039" y="1827310"/>
                  </a:cubicBezTo>
                  <a:lnTo>
                    <a:pt x="1672039" y="1827310"/>
                  </a:lnTo>
                  <a:cubicBezTo>
                    <a:pt x="1672039" y="1827310"/>
                    <a:pt x="1672039" y="1827310"/>
                    <a:pt x="1672039" y="1827310"/>
                  </a:cubicBezTo>
                  <a:lnTo>
                    <a:pt x="1672039" y="1827310"/>
                  </a:lnTo>
                  <a:cubicBezTo>
                    <a:pt x="1672039" y="1827310"/>
                    <a:pt x="1672039" y="1827310"/>
                    <a:pt x="1672039" y="1827310"/>
                  </a:cubicBezTo>
                  <a:cubicBezTo>
                    <a:pt x="1684581" y="1807254"/>
                    <a:pt x="1696013" y="1786685"/>
                    <a:pt x="1706849" y="1765689"/>
                  </a:cubicBezTo>
                  <a:cubicBezTo>
                    <a:pt x="1700194" y="1780454"/>
                    <a:pt x="1693454" y="1795134"/>
                    <a:pt x="1686629" y="1809728"/>
                  </a:cubicBezTo>
                  <a:lnTo>
                    <a:pt x="1686629" y="1809728"/>
                  </a:lnTo>
                  <a:cubicBezTo>
                    <a:pt x="1686629" y="1809728"/>
                    <a:pt x="1686543" y="1809899"/>
                    <a:pt x="1686543" y="1809899"/>
                  </a:cubicBezTo>
                  <a:lnTo>
                    <a:pt x="1686543" y="1810070"/>
                  </a:lnTo>
                  <a:cubicBezTo>
                    <a:pt x="1686543" y="1810070"/>
                    <a:pt x="1686458" y="1810070"/>
                    <a:pt x="1686458" y="1810070"/>
                  </a:cubicBezTo>
                  <a:close/>
                  <a:moveTo>
                    <a:pt x="1582968" y="1900454"/>
                  </a:moveTo>
                  <a:cubicBezTo>
                    <a:pt x="1574265" y="1900027"/>
                    <a:pt x="1565563" y="1899515"/>
                    <a:pt x="1556775" y="1898747"/>
                  </a:cubicBezTo>
                  <a:cubicBezTo>
                    <a:pt x="1554643" y="1897894"/>
                    <a:pt x="1552510" y="1897040"/>
                    <a:pt x="1550462" y="1896186"/>
                  </a:cubicBezTo>
                  <a:lnTo>
                    <a:pt x="1552510" y="1894224"/>
                  </a:lnTo>
                  <a:cubicBezTo>
                    <a:pt x="1572644" y="1897296"/>
                    <a:pt x="1592865" y="1899856"/>
                    <a:pt x="1613085" y="1902417"/>
                  </a:cubicBezTo>
                  <a:cubicBezTo>
                    <a:pt x="1612914" y="1902673"/>
                    <a:pt x="1612744" y="1902844"/>
                    <a:pt x="1612573" y="1903100"/>
                  </a:cubicBezTo>
                  <a:cubicBezTo>
                    <a:pt x="1602762" y="1902417"/>
                    <a:pt x="1592950" y="1901563"/>
                    <a:pt x="1583224" y="1900539"/>
                  </a:cubicBezTo>
                  <a:lnTo>
                    <a:pt x="1583224" y="1900539"/>
                  </a:lnTo>
                  <a:cubicBezTo>
                    <a:pt x="1583224" y="1900539"/>
                    <a:pt x="1583053" y="1900539"/>
                    <a:pt x="1583053" y="1900539"/>
                  </a:cubicBezTo>
                  <a:lnTo>
                    <a:pt x="1582882" y="1900539"/>
                  </a:lnTo>
                  <a:cubicBezTo>
                    <a:pt x="1582882" y="1900539"/>
                    <a:pt x="1582882" y="1900539"/>
                    <a:pt x="1582882" y="1900539"/>
                  </a:cubicBezTo>
                  <a:close/>
                  <a:moveTo>
                    <a:pt x="1544831" y="1893114"/>
                  </a:moveTo>
                  <a:lnTo>
                    <a:pt x="1544831" y="1892858"/>
                  </a:lnTo>
                  <a:cubicBezTo>
                    <a:pt x="1546025" y="1893114"/>
                    <a:pt x="1547220" y="1893370"/>
                    <a:pt x="1548329" y="1893541"/>
                  </a:cubicBezTo>
                  <a:lnTo>
                    <a:pt x="1548329" y="1893541"/>
                  </a:lnTo>
                  <a:cubicBezTo>
                    <a:pt x="1548329" y="1893541"/>
                    <a:pt x="1548329" y="1893541"/>
                    <a:pt x="1548329" y="1893541"/>
                  </a:cubicBezTo>
                  <a:lnTo>
                    <a:pt x="1547220" y="1894821"/>
                  </a:lnTo>
                  <a:cubicBezTo>
                    <a:pt x="1546367" y="1894480"/>
                    <a:pt x="1545599" y="1894138"/>
                    <a:pt x="1544746" y="1893797"/>
                  </a:cubicBezTo>
                  <a:cubicBezTo>
                    <a:pt x="1544746" y="1893541"/>
                    <a:pt x="1544746" y="1893370"/>
                    <a:pt x="1544746" y="1893114"/>
                  </a:cubicBezTo>
                  <a:close/>
                  <a:moveTo>
                    <a:pt x="1506439" y="1865461"/>
                  </a:moveTo>
                  <a:lnTo>
                    <a:pt x="1506439" y="1865461"/>
                  </a:lnTo>
                  <a:cubicBezTo>
                    <a:pt x="1506439" y="1865461"/>
                    <a:pt x="1506268" y="1865461"/>
                    <a:pt x="1506268" y="1865461"/>
                  </a:cubicBezTo>
                  <a:lnTo>
                    <a:pt x="1506097" y="1865461"/>
                  </a:lnTo>
                  <a:cubicBezTo>
                    <a:pt x="1506097" y="1865461"/>
                    <a:pt x="1506097" y="1865461"/>
                    <a:pt x="1506097" y="1865461"/>
                  </a:cubicBezTo>
                  <a:cubicBezTo>
                    <a:pt x="1494067" y="1864693"/>
                    <a:pt x="1482123" y="1863925"/>
                    <a:pt x="1470093" y="1863157"/>
                  </a:cubicBezTo>
                  <a:cubicBezTo>
                    <a:pt x="1465316" y="1861194"/>
                    <a:pt x="1460623" y="1859146"/>
                    <a:pt x="1455846" y="1857182"/>
                  </a:cubicBezTo>
                  <a:cubicBezTo>
                    <a:pt x="1457210" y="1857268"/>
                    <a:pt x="1458661" y="1857353"/>
                    <a:pt x="1460026" y="1857438"/>
                  </a:cubicBezTo>
                  <a:cubicBezTo>
                    <a:pt x="1476492" y="1858548"/>
                    <a:pt x="1492873" y="1859828"/>
                    <a:pt x="1509339" y="1861279"/>
                  </a:cubicBezTo>
                  <a:lnTo>
                    <a:pt x="1509339" y="1861279"/>
                  </a:lnTo>
                  <a:cubicBezTo>
                    <a:pt x="1509339" y="1861279"/>
                    <a:pt x="1509339" y="1861279"/>
                    <a:pt x="1509339" y="1861279"/>
                  </a:cubicBezTo>
                  <a:lnTo>
                    <a:pt x="1509339" y="1861279"/>
                  </a:lnTo>
                  <a:cubicBezTo>
                    <a:pt x="1509339" y="1861279"/>
                    <a:pt x="1509339" y="1861279"/>
                    <a:pt x="1509339" y="1861279"/>
                  </a:cubicBezTo>
                  <a:cubicBezTo>
                    <a:pt x="1523502" y="1862047"/>
                    <a:pt x="1537750" y="1862901"/>
                    <a:pt x="1551912" y="1863925"/>
                  </a:cubicBezTo>
                  <a:cubicBezTo>
                    <a:pt x="1550974" y="1865973"/>
                    <a:pt x="1550036" y="1868022"/>
                    <a:pt x="1549182" y="1870070"/>
                  </a:cubicBezTo>
                  <a:cubicBezTo>
                    <a:pt x="1534934" y="1868619"/>
                    <a:pt x="1520686" y="1867083"/>
                    <a:pt x="1506353" y="1865547"/>
                  </a:cubicBezTo>
                  <a:close/>
                  <a:moveTo>
                    <a:pt x="1381363" y="1825433"/>
                  </a:moveTo>
                  <a:cubicBezTo>
                    <a:pt x="1411139" y="1828249"/>
                    <a:pt x="1440915" y="1830981"/>
                    <a:pt x="1470691" y="1833456"/>
                  </a:cubicBezTo>
                  <a:cubicBezTo>
                    <a:pt x="1469155" y="1834736"/>
                    <a:pt x="1467704" y="1835930"/>
                    <a:pt x="1466169" y="1837125"/>
                  </a:cubicBezTo>
                  <a:cubicBezTo>
                    <a:pt x="1444754" y="1836101"/>
                    <a:pt x="1423339" y="1835163"/>
                    <a:pt x="1401925" y="1834224"/>
                  </a:cubicBezTo>
                  <a:cubicBezTo>
                    <a:pt x="1395099" y="1831236"/>
                    <a:pt x="1388189" y="1828335"/>
                    <a:pt x="1381363" y="1825347"/>
                  </a:cubicBezTo>
                  <a:close/>
                  <a:moveTo>
                    <a:pt x="1448422" y="1811180"/>
                  </a:moveTo>
                  <a:lnTo>
                    <a:pt x="1448422" y="1811180"/>
                  </a:lnTo>
                  <a:cubicBezTo>
                    <a:pt x="1448422" y="1811180"/>
                    <a:pt x="1448422" y="1811180"/>
                    <a:pt x="1448422" y="1811180"/>
                  </a:cubicBezTo>
                  <a:lnTo>
                    <a:pt x="1448422" y="1811180"/>
                  </a:lnTo>
                  <a:close/>
                  <a:moveTo>
                    <a:pt x="1368395" y="1784551"/>
                  </a:moveTo>
                  <a:cubicBezTo>
                    <a:pt x="1367030" y="1784466"/>
                    <a:pt x="1365750" y="1784380"/>
                    <a:pt x="1364385" y="1784295"/>
                  </a:cubicBezTo>
                  <a:cubicBezTo>
                    <a:pt x="1365153" y="1783868"/>
                    <a:pt x="1365921" y="1783441"/>
                    <a:pt x="1366604" y="1783015"/>
                  </a:cubicBezTo>
                  <a:cubicBezTo>
                    <a:pt x="1368225" y="1783015"/>
                    <a:pt x="1369931" y="1783185"/>
                    <a:pt x="1371552" y="1783185"/>
                  </a:cubicBezTo>
                  <a:lnTo>
                    <a:pt x="1390407" y="1784039"/>
                  </a:lnTo>
                  <a:cubicBezTo>
                    <a:pt x="1389298" y="1784807"/>
                    <a:pt x="1388104" y="1785661"/>
                    <a:pt x="1386994" y="1786428"/>
                  </a:cubicBezTo>
                  <a:cubicBezTo>
                    <a:pt x="1380937" y="1785831"/>
                    <a:pt x="1374879" y="1785233"/>
                    <a:pt x="1368822" y="1784636"/>
                  </a:cubicBezTo>
                  <a:lnTo>
                    <a:pt x="1368822" y="1784636"/>
                  </a:lnTo>
                  <a:cubicBezTo>
                    <a:pt x="1368822" y="1784636"/>
                    <a:pt x="1368566" y="1784636"/>
                    <a:pt x="1368566" y="1784636"/>
                  </a:cubicBezTo>
                  <a:lnTo>
                    <a:pt x="1368310" y="1784636"/>
                  </a:lnTo>
                  <a:cubicBezTo>
                    <a:pt x="1368310" y="1784636"/>
                    <a:pt x="1368310" y="1784636"/>
                    <a:pt x="1368310" y="1784636"/>
                  </a:cubicBezTo>
                  <a:close/>
                  <a:moveTo>
                    <a:pt x="1261493" y="1745120"/>
                  </a:moveTo>
                  <a:cubicBezTo>
                    <a:pt x="1255435" y="1744778"/>
                    <a:pt x="1249292" y="1744437"/>
                    <a:pt x="1243235" y="1744181"/>
                  </a:cubicBezTo>
                  <a:cubicBezTo>
                    <a:pt x="1249207" y="1742047"/>
                    <a:pt x="1255179" y="1739913"/>
                    <a:pt x="1261066" y="1737694"/>
                  </a:cubicBezTo>
                  <a:cubicBezTo>
                    <a:pt x="1273352" y="1738463"/>
                    <a:pt x="1285723" y="1739146"/>
                    <a:pt x="1298009" y="1739828"/>
                  </a:cubicBezTo>
                  <a:cubicBezTo>
                    <a:pt x="1293401" y="1742303"/>
                    <a:pt x="1288794" y="1744693"/>
                    <a:pt x="1284187" y="1747168"/>
                  </a:cubicBezTo>
                  <a:cubicBezTo>
                    <a:pt x="1276764" y="1746485"/>
                    <a:pt x="1269342" y="1745803"/>
                    <a:pt x="1261834" y="1745205"/>
                  </a:cubicBezTo>
                  <a:lnTo>
                    <a:pt x="1261834" y="1745205"/>
                  </a:lnTo>
                  <a:cubicBezTo>
                    <a:pt x="1261834" y="1745205"/>
                    <a:pt x="1261578" y="1745205"/>
                    <a:pt x="1261578" y="1745205"/>
                  </a:cubicBezTo>
                  <a:lnTo>
                    <a:pt x="1261322" y="1745205"/>
                  </a:lnTo>
                  <a:cubicBezTo>
                    <a:pt x="1261322" y="1745205"/>
                    <a:pt x="1261322" y="1745205"/>
                    <a:pt x="1261322" y="1745205"/>
                  </a:cubicBezTo>
                  <a:close/>
                  <a:moveTo>
                    <a:pt x="1232826" y="1728818"/>
                  </a:moveTo>
                  <a:lnTo>
                    <a:pt x="1232826" y="1728818"/>
                  </a:lnTo>
                  <a:cubicBezTo>
                    <a:pt x="1232826" y="1728818"/>
                    <a:pt x="1232570" y="1728818"/>
                    <a:pt x="1232570" y="1728818"/>
                  </a:cubicBezTo>
                  <a:lnTo>
                    <a:pt x="1232314" y="1728818"/>
                  </a:lnTo>
                  <a:cubicBezTo>
                    <a:pt x="1232314" y="1728818"/>
                    <a:pt x="1232314" y="1728818"/>
                    <a:pt x="1232314" y="1728818"/>
                  </a:cubicBezTo>
                  <a:cubicBezTo>
                    <a:pt x="1219090" y="1727794"/>
                    <a:pt x="1205780" y="1726855"/>
                    <a:pt x="1192556" y="1725831"/>
                  </a:cubicBezTo>
                  <a:cubicBezTo>
                    <a:pt x="1212776" y="1721820"/>
                    <a:pt x="1232996" y="1717467"/>
                    <a:pt x="1253046" y="1712346"/>
                  </a:cubicBezTo>
                  <a:lnTo>
                    <a:pt x="1253046" y="1712346"/>
                  </a:lnTo>
                  <a:cubicBezTo>
                    <a:pt x="1253046" y="1712346"/>
                    <a:pt x="1253046" y="1712346"/>
                    <a:pt x="1253046" y="1712346"/>
                  </a:cubicBezTo>
                  <a:lnTo>
                    <a:pt x="1253046" y="1712346"/>
                  </a:lnTo>
                  <a:cubicBezTo>
                    <a:pt x="1253046" y="1712346"/>
                    <a:pt x="1253046" y="1712346"/>
                    <a:pt x="1253046" y="1712346"/>
                  </a:cubicBezTo>
                  <a:cubicBezTo>
                    <a:pt x="1259445" y="1710469"/>
                    <a:pt x="1265844" y="1708505"/>
                    <a:pt x="1272157" y="1706542"/>
                  </a:cubicBezTo>
                  <a:cubicBezTo>
                    <a:pt x="1284699" y="1706713"/>
                    <a:pt x="1297326" y="1706884"/>
                    <a:pt x="1309867" y="1707140"/>
                  </a:cubicBezTo>
                  <a:lnTo>
                    <a:pt x="1312256" y="1707140"/>
                  </a:lnTo>
                  <a:cubicBezTo>
                    <a:pt x="1295022" y="1712090"/>
                    <a:pt x="1277703" y="1716870"/>
                    <a:pt x="1260469" y="1721564"/>
                  </a:cubicBezTo>
                  <a:lnTo>
                    <a:pt x="1260469" y="1721564"/>
                  </a:lnTo>
                  <a:cubicBezTo>
                    <a:pt x="1260469" y="1721564"/>
                    <a:pt x="1260298" y="1721564"/>
                    <a:pt x="1260298" y="1721564"/>
                  </a:cubicBezTo>
                  <a:lnTo>
                    <a:pt x="1260128" y="1721564"/>
                  </a:lnTo>
                  <a:cubicBezTo>
                    <a:pt x="1260128" y="1721564"/>
                    <a:pt x="1260128" y="1721564"/>
                    <a:pt x="1260128" y="1721564"/>
                  </a:cubicBezTo>
                  <a:cubicBezTo>
                    <a:pt x="1252278" y="1724124"/>
                    <a:pt x="1244429" y="1726685"/>
                    <a:pt x="1236666" y="1729159"/>
                  </a:cubicBezTo>
                  <a:cubicBezTo>
                    <a:pt x="1235386" y="1728989"/>
                    <a:pt x="1234106" y="1728904"/>
                    <a:pt x="1232741" y="1728733"/>
                  </a:cubicBezTo>
                  <a:close/>
                  <a:moveTo>
                    <a:pt x="1216104" y="1698349"/>
                  </a:moveTo>
                  <a:cubicBezTo>
                    <a:pt x="1213630" y="1698349"/>
                    <a:pt x="1211241" y="1698263"/>
                    <a:pt x="1208767" y="1698178"/>
                  </a:cubicBezTo>
                  <a:cubicBezTo>
                    <a:pt x="1237860" y="1691606"/>
                    <a:pt x="1266868" y="1684608"/>
                    <a:pt x="1295876" y="1677695"/>
                  </a:cubicBezTo>
                  <a:lnTo>
                    <a:pt x="1297241" y="1677695"/>
                  </a:lnTo>
                  <a:cubicBezTo>
                    <a:pt x="1297241" y="1677695"/>
                    <a:pt x="1297241" y="1677438"/>
                    <a:pt x="1297241" y="1677353"/>
                  </a:cubicBezTo>
                  <a:cubicBezTo>
                    <a:pt x="1302018" y="1676244"/>
                    <a:pt x="1306796" y="1675049"/>
                    <a:pt x="1311574" y="1673939"/>
                  </a:cubicBezTo>
                  <a:lnTo>
                    <a:pt x="1340496" y="1667112"/>
                  </a:lnTo>
                  <a:cubicBezTo>
                    <a:pt x="1340496" y="1671635"/>
                    <a:pt x="1340667" y="1676073"/>
                    <a:pt x="1341094" y="1680511"/>
                  </a:cubicBezTo>
                  <a:cubicBezTo>
                    <a:pt x="1340411" y="1680682"/>
                    <a:pt x="1339814" y="1680938"/>
                    <a:pt x="1339131" y="1681109"/>
                  </a:cubicBezTo>
                  <a:cubicBezTo>
                    <a:pt x="1314901" y="1688619"/>
                    <a:pt x="1290501" y="1695276"/>
                    <a:pt x="1266015" y="1701678"/>
                  </a:cubicBezTo>
                  <a:cubicBezTo>
                    <a:pt x="1264308" y="1701592"/>
                    <a:pt x="1262687" y="1701421"/>
                    <a:pt x="1260981" y="1701336"/>
                  </a:cubicBezTo>
                  <a:cubicBezTo>
                    <a:pt x="1263711" y="1700568"/>
                    <a:pt x="1266441" y="1699800"/>
                    <a:pt x="1269086" y="1699032"/>
                  </a:cubicBezTo>
                  <a:cubicBezTo>
                    <a:pt x="1282225" y="1695020"/>
                    <a:pt x="1295193" y="1690838"/>
                    <a:pt x="1308076" y="1686315"/>
                  </a:cubicBezTo>
                  <a:lnTo>
                    <a:pt x="1321897" y="1681450"/>
                  </a:lnTo>
                  <a:lnTo>
                    <a:pt x="1335633" y="1676329"/>
                  </a:lnTo>
                  <a:cubicBezTo>
                    <a:pt x="1335633" y="1676329"/>
                    <a:pt x="1335633" y="1675988"/>
                    <a:pt x="1335548" y="1676073"/>
                  </a:cubicBezTo>
                  <a:lnTo>
                    <a:pt x="1321641" y="1680340"/>
                  </a:lnTo>
                  <a:lnTo>
                    <a:pt x="1307649" y="1684352"/>
                  </a:lnTo>
                  <a:cubicBezTo>
                    <a:pt x="1294510" y="1688022"/>
                    <a:pt x="1281286" y="1691265"/>
                    <a:pt x="1267977" y="1694423"/>
                  </a:cubicBezTo>
                  <a:cubicBezTo>
                    <a:pt x="1259360" y="1696386"/>
                    <a:pt x="1250743" y="1698263"/>
                    <a:pt x="1242211" y="1700056"/>
                  </a:cubicBezTo>
                  <a:cubicBezTo>
                    <a:pt x="1233679" y="1699458"/>
                    <a:pt x="1225062" y="1698861"/>
                    <a:pt x="1216530" y="1698349"/>
                  </a:cubicBezTo>
                  <a:cubicBezTo>
                    <a:pt x="1216530" y="1698349"/>
                    <a:pt x="1216530" y="1698349"/>
                    <a:pt x="1216530" y="1698349"/>
                  </a:cubicBezTo>
                  <a:cubicBezTo>
                    <a:pt x="1216530" y="1698349"/>
                    <a:pt x="1216360" y="1698349"/>
                    <a:pt x="1216275" y="1698349"/>
                  </a:cubicBezTo>
                  <a:cubicBezTo>
                    <a:pt x="1216275" y="1698349"/>
                    <a:pt x="1216104" y="1698349"/>
                    <a:pt x="1216018" y="1698349"/>
                  </a:cubicBezTo>
                  <a:lnTo>
                    <a:pt x="1216018" y="1698349"/>
                  </a:lnTo>
                  <a:close/>
                  <a:moveTo>
                    <a:pt x="1209961" y="1683925"/>
                  </a:moveTo>
                  <a:cubicBezTo>
                    <a:pt x="1228560" y="1683242"/>
                    <a:pt x="1247245" y="1681877"/>
                    <a:pt x="1265758" y="1680340"/>
                  </a:cubicBezTo>
                  <a:cubicBezTo>
                    <a:pt x="1245794" y="1684010"/>
                    <a:pt x="1225830" y="1687766"/>
                    <a:pt x="1205866" y="1691692"/>
                  </a:cubicBezTo>
                  <a:cubicBezTo>
                    <a:pt x="1205866" y="1691692"/>
                    <a:pt x="1205866" y="1691692"/>
                    <a:pt x="1205866" y="1691692"/>
                  </a:cubicBezTo>
                  <a:cubicBezTo>
                    <a:pt x="1205780" y="1691692"/>
                    <a:pt x="1205695" y="1691692"/>
                    <a:pt x="1205610" y="1691692"/>
                  </a:cubicBezTo>
                  <a:cubicBezTo>
                    <a:pt x="1205525" y="1691692"/>
                    <a:pt x="1205439" y="1691692"/>
                    <a:pt x="1205354" y="1691692"/>
                  </a:cubicBezTo>
                  <a:cubicBezTo>
                    <a:pt x="1205354" y="1691692"/>
                    <a:pt x="1205354" y="1691692"/>
                    <a:pt x="1205354" y="1691692"/>
                  </a:cubicBezTo>
                  <a:cubicBezTo>
                    <a:pt x="1196993" y="1693569"/>
                    <a:pt x="1188632" y="1695533"/>
                    <a:pt x="1180270" y="1697496"/>
                  </a:cubicBezTo>
                  <a:cubicBezTo>
                    <a:pt x="1160904" y="1697154"/>
                    <a:pt x="1141537" y="1696898"/>
                    <a:pt x="1122169" y="1696557"/>
                  </a:cubicBezTo>
                  <a:lnTo>
                    <a:pt x="1098878" y="1696130"/>
                  </a:lnTo>
                  <a:cubicBezTo>
                    <a:pt x="1112785" y="1691180"/>
                    <a:pt x="1126606" y="1686059"/>
                    <a:pt x="1140427" y="1680938"/>
                  </a:cubicBezTo>
                  <a:lnTo>
                    <a:pt x="1145461" y="1681279"/>
                  </a:lnTo>
                  <a:cubicBezTo>
                    <a:pt x="1166876" y="1682560"/>
                    <a:pt x="1188376" y="1683669"/>
                    <a:pt x="1209876" y="1683925"/>
                  </a:cubicBezTo>
                  <a:lnTo>
                    <a:pt x="1209876" y="1683925"/>
                  </a:lnTo>
                  <a:cubicBezTo>
                    <a:pt x="1209876" y="1683925"/>
                    <a:pt x="1209876" y="1683925"/>
                    <a:pt x="1209876" y="1683925"/>
                  </a:cubicBezTo>
                  <a:lnTo>
                    <a:pt x="1209876" y="1683925"/>
                  </a:lnTo>
                  <a:cubicBezTo>
                    <a:pt x="1209876" y="1683925"/>
                    <a:pt x="1209876" y="1683925"/>
                    <a:pt x="1209876" y="1683925"/>
                  </a:cubicBezTo>
                  <a:close/>
                  <a:moveTo>
                    <a:pt x="1547135" y="1543527"/>
                  </a:moveTo>
                  <a:cubicBezTo>
                    <a:pt x="1558567" y="1541649"/>
                    <a:pt x="1569915" y="1539772"/>
                    <a:pt x="1581347" y="1537894"/>
                  </a:cubicBezTo>
                  <a:lnTo>
                    <a:pt x="1577593" y="1540113"/>
                  </a:lnTo>
                  <a:cubicBezTo>
                    <a:pt x="1577593" y="1540113"/>
                    <a:pt x="1577593" y="1540454"/>
                    <a:pt x="1577764" y="1540369"/>
                  </a:cubicBezTo>
                  <a:lnTo>
                    <a:pt x="1582882" y="1537638"/>
                  </a:lnTo>
                  <a:cubicBezTo>
                    <a:pt x="1596619" y="1535333"/>
                    <a:pt x="1610355" y="1533114"/>
                    <a:pt x="1624176" y="1530981"/>
                  </a:cubicBezTo>
                  <a:cubicBezTo>
                    <a:pt x="1618972" y="1534565"/>
                    <a:pt x="1613853" y="1538065"/>
                    <a:pt x="1608648" y="1541649"/>
                  </a:cubicBezTo>
                  <a:lnTo>
                    <a:pt x="1583480" y="1558804"/>
                  </a:lnTo>
                  <a:cubicBezTo>
                    <a:pt x="1583480" y="1558804"/>
                    <a:pt x="1583480" y="1559146"/>
                    <a:pt x="1583651" y="1559060"/>
                  </a:cubicBezTo>
                  <a:lnTo>
                    <a:pt x="1609928" y="1543271"/>
                  </a:lnTo>
                  <a:cubicBezTo>
                    <a:pt x="1614621" y="1540454"/>
                    <a:pt x="1619313" y="1537638"/>
                    <a:pt x="1624005" y="1534821"/>
                  </a:cubicBezTo>
                  <a:lnTo>
                    <a:pt x="1622641" y="1537723"/>
                  </a:lnTo>
                  <a:cubicBezTo>
                    <a:pt x="1622641" y="1537723"/>
                    <a:pt x="1622811" y="1537979"/>
                    <a:pt x="1622896" y="1537894"/>
                  </a:cubicBezTo>
                  <a:lnTo>
                    <a:pt x="1624774" y="1534395"/>
                  </a:lnTo>
                  <a:cubicBezTo>
                    <a:pt x="1627418" y="1532773"/>
                    <a:pt x="1630063" y="1531237"/>
                    <a:pt x="1632708" y="1529615"/>
                  </a:cubicBezTo>
                  <a:cubicBezTo>
                    <a:pt x="1632964" y="1529615"/>
                    <a:pt x="1633305" y="1529530"/>
                    <a:pt x="1633561" y="1529444"/>
                  </a:cubicBezTo>
                  <a:lnTo>
                    <a:pt x="1653184" y="1526542"/>
                  </a:lnTo>
                  <a:cubicBezTo>
                    <a:pt x="1650881" y="1532005"/>
                    <a:pt x="1648662" y="1537467"/>
                    <a:pt x="1646359" y="1542930"/>
                  </a:cubicBezTo>
                  <a:cubicBezTo>
                    <a:pt x="1638253" y="1548392"/>
                    <a:pt x="1630233" y="1553939"/>
                    <a:pt x="1622129" y="1559487"/>
                  </a:cubicBezTo>
                  <a:cubicBezTo>
                    <a:pt x="1601397" y="1559658"/>
                    <a:pt x="1580664" y="1559828"/>
                    <a:pt x="1559932" y="1560341"/>
                  </a:cubicBezTo>
                  <a:lnTo>
                    <a:pt x="1559932" y="1560341"/>
                  </a:lnTo>
                  <a:cubicBezTo>
                    <a:pt x="1559932" y="1560341"/>
                    <a:pt x="1559762" y="1560341"/>
                    <a:pt x="1559762" y="1560341"/>
                  </a:cubicBezTo>
                  <a:lnTo>
                    <a:pt x="1559591" y="1560341"/>
                  </a:lnTo>
                  <a:cubicBezTo>
                    <a:pt x="1559591" y="1560341"/>
                    <a:pt x="1559591" y="1560341"/>
                    <a:pt x="1559591" y="1560341"/>
                  </a:cubicBezTo>
                  <a:cubicBezTo>
                    <a:pt x="1546793" y="1561194"/>
                    <a:pt x="1533996" y="1562133"/>
                    <a:pt x="1521198" y="1563157"/>
                  </a:cubicBezTo>
                  <a:cubicBezTo>
                    <a:pt x="1519406" y="1563328"/>
                    <a:pt x="1517701" y="1563413"/>
                    <a:pt x="1515909" y="1563584"/>
                  </a:cubicBezTo>
                  <a:cubicBezTo>
                    <a:pt x="1510704" y="1560682"/>
                    <a:pt x="1505244" y="1558121"/>
                    <a:pt x="1499528" y="1555988"/>
                  </a:cubicBezTo>
                  <a:cubicBezTo>
                    <a:pt x="1494920" y="1554025"/>
                    <a:pt x="1489972" y="1552489"/>
                    <a:pt x="1484938" y="1551208"/>
                  </a:cubicBezTo>
                  <a:cubicBezTo>
                    <a:pt x="1505585" y="1548648"/>
                    <a:pt x="1526317" y="1546173"/>
                    <a:pt x="1546964" y="1543527"/>
                  </a:cubicBezTo>
                  <a:lnTo>
                    <a:pt x="1546964" y="1543527"/>
                  </a:lnTo>
                  <a:cubicBezTo>
                    <a:pt x="1546964" y="1543527"/>
                    <a:pt x="1546964" y="1543527"/>
                    <a:pt x="1546964" y="1543527"/>
                  </a:cubicBezTo>
                  <a:lnTo>
                    <a:pt x="1546964" y="1543527"/>
                  </a:lnTo>
                  <a:cubicBezTo>
                    <a:pt x="1546964" y="1543527"/>
                    <a:pt x="1546964" y="1543527"/>
                    <a:pt x="1546964" y="1543527"/>
                  </a:cubicBezTo>
                  <a:close/>
                  <a:moveTo>
                    <a:pt x="1626650" y="1501621"/>
                  </a:moveTo>
                  <a:cubicBezTo>
                    <a:pt x="1629039" y="1497182"/>
                    <a:pt x="1631428" y="1492745"/>
                    <a:pt x="1633817" y="1488306"/>
                  </a:cubicBezTo>
                  <a:cubicBezTo>
                    <a:pt x="1639021" y="1485404"/>
                    <a:pt x="1644226" y="1482417"/>
                    <a:pt x="1649430" y="1479515"/>
                  </a:cubicBezTo>
                  <a:cubicBezTo>
                    <a:pt x="1645761" y="1487709"/>
                    <a:pt x="1642007" y="1495903"/>
                    <a:pt x="1638253" y="1504096"/>
                  </a:cubicBezTo>
                  <a:cubicBezTo>
                    <a:pt x="1636462" y="1505205"/>
                    <a:pt x="1634585" y="1506315"/>
                    <a:pt x="1632793" y="1507424"/>
                  </a:cubicBezTo>
                  <a:lnTo>
                    <a:pt x="1628613" y="1508022"/>
                  </a:lnTo>
                  <a:cubicBezTo>
                    <a:pt x="1615559" y="1509729"/>
                    <a:pt x="1602505" y="1511436"/>
                    <a:pt x="1589452" y="1513143"/>
                  </a:cubicBezTo>
                  <a:lnTo>
                    <a:pt x="1594401" y="1510412"/>
                  </a:lnTo>
                  <a:cubicBezTo>
                    <a:pt x="1606942" y="1503413"/>
                    <a:pt x="1619399" y="1496500"/>
                    <a:pt x="1631940" y="1489501"/>
                  </a:cubicBezTo>
                  <a:cubicBezTo>
                    <a:pt x="1630063" y="1493513"/>
                    <a:pt x="1628271" y="1497610"/>
                    <a:pt x="1626395" y="1501706"/>
                  </a:cubicBezTo>
                  <a:cubicBezTo>
                    <a:pt x="1626395" y="1501792"/>
                    <a:pt x="1626650" y="1501962"/>
                    <a:pt x="1626650" y="1501877"/>
                  </a:cubicBezTo>
                  <a:close/>
                  <a:moveTo>
                    <a:pt x="1647980" y="1461678"/>
                  </a:moveTo>
                  <a:cubicBezTo>
                    <a:pt x="1652160" y="1459459"/>
                    <a:pt x="1656341" y="1457239"/>
                    <a:pt x="1660521" y="1455020"/>
                  </a:cubicBezTo>
                  <a:cubicBezTo>
                    <a:pt x="1658303" y="1459971"/>
                    <a:pt x="1656085" y="1464836"/>
                    <a:pt x="1653866" y="1469786"/>
                  </a:cubicBezTo>
                  <a:cubicBezTo>
                    <a:pt x="1648748" y="1473029"/>
                    <a:pt x="1643628" y="1476273"/>
                    <a:pt x="1638595" y="1479515"/>
                  </a:cubicBezTo>
                  <a:cubicBezTo>
                    <a:pt x="1638936" y="1478833"/>
                    <a:pt x="1639362" y="1478064"/>
                    <a:pt x="1639704" y="1477382"/>
                  </a:cubicBezTo>
                  <a:cubicBezTo>
                    <a:pt x="1642434" y="1472175"/>
                    <a:pt x="1645249" y="1466969"/>
                    <a:pt x="1647980" y="1461763"/>
                  </a:cubicBezTo>
                  <a:close/>
                  <a:moveTo>
                    <a:pt x="1601567" y="1476699"/>
                  </a:moveTo>
                  <a:cubicBezTo>
                    <a:pt x="1598837" y="1477211"/>
                    <a:pt x="1596107" y="1477723"/>
                    <a:pt x="1593377" y="1478235"/>
                  </a:cubicBezTo>
                  <a:cubicBezTo>
                    <a:pt x="1596875" y="1476357"/>
                    <a:pt x="1600372" y="1474480"/>
                    <a:pt x="1603785" y="1472602"/>
                  </a:cubicBezTo>
                  <a:cubicBezTo>
                    <a:pt x="1603018" y="1473968"/>
                    <a:pt x="1602250" y="1475333"/>
                    <a:pt x="1601482" y="1476699"/>
                  </a:cubicBezTo>
                  <a:close/>
                  <a:moveTo>
                    <a:pt x="1602335" y="1478662"/>
                  </a:moveTo>
                  <a:cubicBezTo>
                    <a:pt x="1608392" y="1477040"/>
                    <a:pt x="1614365" y="1475333"/>
                    <a:pt x="1620337" y="1473627"/>
                  </a:cubicBezTo>
                  <a:cubicBezTo>
                    <a:pt x="1618289" y="1474907"/>
                    <a:pt x="1616242" y="1476102"/>
                    <a:pt x="1614194" y="1477382"/>
                  </a:cubicBezTo>
                  <a:lnTo>
                    <a:pt x="1595424" y="1488733"/>
                  </a:lnTo>
                  <a:cubicBezTo>
                    <a:pt x="1597557" y="1485490"/>
                    <a:pt x="1599605" y="1482162"/>
                    <a:pt x="1601652" y="1478833"/>
                  </a:cubicBezTo>
                  <a:cubicBezTo>
                    <a:pt x="1601909" y="1478833"/>
                    <a:pt x="1602079" y="1478747"/>
                    <a:pt x="1602335" y="1478662"/>
                  </a:cubicBezTo>
                  <a:close/>
                  <a:moveTo>
                    <a:pt x="1622043" y="1472602"/>
                  </a:moveTo>
                  <a:cubicBezTo>
                    <a:pt x="1615730" y="1473882"/>
                    <a:pt x="1609501" y="1475163"/>
                    <a:pt x="1603188" y="1476357"/>
                  </a:cubicBezTo>
                  <a:cubicBezTo>
                    <a:pt x="1604297" y="1474651"/>
                    <a:pt x="1605406" y="1472858"/>
                    <a:pt x="1606516" y="1471151"/>
                  </a:cubicBezTo>
                  <a:cubicBezTo>
                    <a:pt x="1609843" y="1469359"/>
                    <a:pt x="1613170" y="1467652"/>
                    <a:pt x="1616412" y="1465860"/>
                  </a:cubicBezTo>
                  <a:cubicBezTo>
                    <a:pt x="1627845" y="1459715"/>
                    <a:pt x="1639192" y="1453399"/>
                    <a:pt x="1650624" y="1447083"/>
                  </a:cubicBezTo>
                  <a:cubicBezTo>
                    <a:pt x="1649003" y="1450753"/>
                    <a:pt x="1647468" y="1454508"/>
                    <a:pt x="1645847" y="1458178"/>
                  </a:cubicBezTo>
                  <a:cubicBezTo>
                    <a:pt x="1637912" y="1462958"/>
                    <a:pt x="1629978" y="1467823"/>
                    <a:pt x="1622043" y="1472602"/>
                  </a:cubicBezTo>
                  <a:close/>
                  <a:moveTo>
                    <a:pt x="1653269" y="1393655"/>
                  </a:moveTo>
                  <a:lnTo>
                    <a:pt x="1653269" y="1393655"/>
                  </a:lnTo>
                  <a:cubicBezTo>
                    <a:pt x="1653269" y="1393655"/>
                    <a:pt x="1653269" y="1393570"/>
                    <a:pt x="1653269" y="1393570"/>
                  </a:cubicBezTo>
                  <a:lnTo>
                    <a:pt x="1653269" y="1393570"/>
                  </a:lnTo>
                  <a:cubicBezTo>
                    <a:pt x="1656341" y="1387681"/>
                    <a:pt x="1659327" y="1381706"/>
                    <a:pt x="1662313" y="1375732"/>
                  </a:cubicBezTo>
                  <a:cubicBezTo>
                    <a:pt x="1667091" y="1372830"/>
                    <a:pt x="1671868" y="1369843"/>
                    <a:pt x="1676731" y="1366941"/>
                  </a:cubicBezTo>
                  <a:cubicBezTo>
                    <a:pt x="1676731" y="1368307"/>
                    <a:pt x="1676646" y="1369587"/>
                    <a:pt x="1676561" y="1370952"/>
                  </a:cubicBezTo>
                  <a:cubicBezTo>
                    <a:pt x="1676390" y="1376670"/>
                    <a:pt x="1676305" y="1382304"/>
                    <a:pt x="1676220" y="1388022"/>
                  </a:cubicBezTo>
                  <a:cubicBezTo>
                    <a:pt x="1673660" y="1393484"/>
                    <a:pt x="1671186" y="1398947"/>
                    <a:pt x="1668626" y="1404323"/>
                  </a:cubicBezTo>
                  <a:cubicBezTo>
                    <a:pt x="1658047" y="1410298"/>
                    <a:pt x="1647468" y="1416187"/>
                    <a:pt x="1636803" y="1421905"/>
                  </a:cubicBezTo>
                  <a:cubicBezTo>
                    <a:pt x="1642349" y="1412517"/>
                    <a:pt x="1647894" y="1403129"/>
                    <a:pt x="1653269" y="1393655"/>
                  </a:cubicBezTo>
                  <a:lnTo>
                    <a:pt x="1653269" y="1393655"/>
                  </a:lnTo>
                  <a:close/>
                  <a:moveTo>
                    <a:pt x="1638851" y="1370611"/>
                  </a:moveTo>
                  <a:cubicBezTo>
                    <a:pt x="1638851" y="1370611"/>
                    <a:pt x="1638851" y="1370611"/>
                    <a:pt x="1638851" y="1370611"/>
                  </a:cubicBezTo>
                  <a:cubicBezTo>
                    <a:pt x="1638851" y="1370611"/>
                    <a:pt x="1638851" y="1370611"/>
                    <a:pt x="1638851" y="1370611"/>
                  </a:cubicBezTo>
                  <a:cubicBezTo>
                    <a:pt x="1638851" y="1370611"/>
                    <a:pt x="1638851" y="1370611"/>
                    <a:pt x="1638851" y="1370611"/>
                  </a:cubicBezTo>
                  <a:cubicBezTo>
                    <a:pt x="1641495" y="1365490"/>
                    <a:pt x="1644140" y="1360284"/>
                    <a:pt x="1646700" y="1355163"/>
                  </a:cubicBezTo>
                  <a:cubicBezTo>
                    <a:pt x="1654976" y="1349786"/>
                    <a:pt x="1663252" y="1344494"/>
                    <a:pt x="1671527" y="1339117"/>
                  </a:cubicBezTo>
                  <a:lnTo>
                    <a:pt x="1671527" y="1339117"/>
                  </a:lnTo>
                  <a:cubicBezTo>
                    <a:pt x="1671527" y="1339117"/>
                    <a:pt x="1671527" y="1339117"/>
                    <a:pt x="1671527" y="1339117"/>
                  </a:cubicBezTo>
                  <a:lnTo>
                    <a:pt x="1671527" y="1339117"/>
                  </a:lnTo>
                  <a:cubicBezTo>
                    <a:pt x="1671527" y="1339117"/>
                    <a:pt x="1671527" y="1339117"/>
                    <a:pt x="1671527" y="1339117"/>
                  </a:cubicBezTo>
                  <a:cubicBezTo>
                    <a:pt x="1673660" y="1337666"/>
                    <a:pt x="1675878" y="1336215"/>
                    <a:pt x="1678011" y="1334850"/>
                  </a:cubicBezTo>
                  <a:cubicBezTo>
                    <a:pt x="1678011" y="1334935"/>
                    <a:pt x="1678011" y="1335020"/>
                    <a:pt x="1678011" y="1335191"/>
                  </a:cubicBezTo>
                  <a:cubicBezTo>
                    <a:pt x="1671442" y="1347140"/>
                    <a:pt x="1664702" y="1359089"/>
                    <a:pt x="1658047" y="1370952"/>
                  </a:cubicBezTo>
                  <a:cubicBezTo>
                    <a:pt x="1647468" y="1377865"/>
                    <a:pt x="1636974" y="1384779"/>
                    <a:pt x="1626480" y="1391777"/>
                  </a:cubicBezTo>
                  <a:cubicBezTo>
                    <a:pt x="1630575" y="1384779"/>
                    <a:pt x="1634670" y="1377865"/>
                    <a:pt x="1638680" y="1370867"/>
                  </a:cubicBezTo>
                  <a:cubicBezTo>
                    <a:pt x="1638680" y="1370867"/>
                    <a:pt x="1638680" y="1370867"/>
                    <a:pt x="1638680" y="1370867"/>
                  </a:cubicBezTo>
                  <a:close/>
                  <a:moveTo>
                    <a:pt x="1607027" y="1370184"/>
                  </a:moveTo>
                  <a:lnTo>
                    <a:pt x="1607027" y="1370184"/>
                  </a:lnTo>
                  <a:cubicBezTo>
                    <a:pt x="1607027" y="1370184"/>
                    <a:pt x="1607027" y="1370184"/>
                    <a:pt x="1607027" y="1370184"/>
                  </a:cubicBezTo>
                  <a:lnTo>
                    <a:pt x="1607027" y="1370184"/>
                  </a:lnTo>
                  <a:cubicBezTo>
                    <a:pt x="1613000" y="1359686"/>
                    <a:pt x="1618801" y="1349189"/>
                    <a:pt x="1624774" y="1338690"/>
                  </a:cubicBezTo>
                  <a:cubicBezTo>
                    <a:pt x="1637486" y="1331180"/>
                    <a:pt x="1650198" y="1323669"/>
                    <a:pt x="1662910" y="1316073"/>
                  </a:cubicBezTo>
                  <a:cubicBezTo>
                    <a:pt x="1655999" y="1327595"/>
                    <a:pt x="1649089" y="1339117"/>
                    <a:pt x="1642349" y="1350725"/>
                  </a:cubicBezTo>
                  <a:cubicBezTo>
                    <a:pt x="1633561" y="1356870"/>
                    <a:pt x="1624859" y="1363100"/>
                    <a:pt x="1616242" y="1369416"/>
                  </a:cubicBezTo>
                  <a:cubicBezTo>
                    <a:pt x="1610611" y="1373513"/>
                    <a:pt x="1604980" y="1377780"/>
                    <a:pt x="1599434" y="1381962"/>
                  </a:cubicBezTo>
                  <a:cubicBezTo>
                    <a:pt x="1601993" y="1378036"/>
                    <a:pt x="1604553" y="1374196"/>
                    <a:pt x="1607113" y="1370269"/>
                  </a:cubicBezTo>
                  <a:lnTo>
                    <a:pt x="1607113" y="1370269"/>
                  </a:lnTo>
                  <a:close/>
                  <a:moveTo>
                    <a:pt x="1667347" y="1313257"/>
                  </a:moveTo>
                  <a:cubicBezTo>
                    <a:pt x="1671783" y="1310440"/>
                    <a:pt x="1676220" y="1307624"/>
                    <a:pt x="1680656" y="1304807"/>
                  </a:cubicBezTo>
                  <a:cubicBezTo>
                    <a:pt x="1680656" y="1304978"/>
                    <a:pt x="1680656" y="1305234"/>
                    <a:pt x="1680571" y="1305405"/>
                  </a:cubicBezTo>
                  <a:lnTo>
                    <a:pt x="1680571" y="1305405"/>
                  </a:lnTo>
                  <a:cubicBezTo>
                    <a:pt x="1680571" y="1305405"/>
                    <a:pt x="1680571" y="1305576"/>
                    <a:pt x="1680571" y="1305576"/>
                  </a:cubicBezTo>
                  <a:lnTo>
                    <a:pt x="1680571" y="1305746"/>
                  </a:lnTo>
                  <a:cubicBezTo>
                    <a:pt x="1680571" y="1305746"/>
                    <a:pt x="1680571" y="1305746"/>
                    <a:pt x="1680571" y="1305746"/>
                  </a:cubicBezTo>
                  <a:cubicBezTo>
                    <a:pt x="1679888" y="1312574"/>
                    <a:pt x="1679291" y="1319402"/>
                    <a:pt x="1678864" y="1326230"/>
                  </a:cubicBezTo>
                  <a:cubicBezTo>
                    <a:pt x="1675281" y="1328449"/>
                    <a:pt x="1671698" y="1330583"/>
                    <a:pt x="1668200" y="1332887"/>
                  </a:cubicBezTo>
                  <a:lnTo>
                    <a:pt x="1668200" y="1332887"/>
                  </a:lnTo>
                  <a:cubicBezTo>
                    <a:pt x="1668200" y="1332887"/>
                    <a:pt x="1667944" y="1333058"/>
                    <a:pt x="1667944" y="1333058"/>
                  </a:cubicBezTo>
                  <a:lnTo>
                    <a:pt x="1667688" y="1333228"/>
                  </a:lnTo>
                  <a:lnTo>
                    <a:pt x="1667688" y="1333228"/>
                  </a:lnTo>
                  <a:cubicBezTo>
                    <a:pt x="1662569" y="1336727"/>
                    <a:pt x="1657535" y="1340227"/>
                    <a:pt x="1652416" y="1343726"/>
                  </a:cubicBezTo>
                  <a:cubicBezTo>
                    <a:pt x="1657450" y="1333570"/>
                    <a:pt x="1662484" y="1323328"/>
                    <a:pt x="1667432" y="1313171"/>
                  </a:cubicBezTo>
                  <a:close/>
                  <a:moveTo>
                    <a:pt x="1698487" y="1272802"/>
                  </a:moveTo>
                  <a:lnTo>
                    <a:pt x="1691150" y="1272460"/>
                  </a:lnTo>
                  <a:cubicBezTo>
                    <a:pt x="1691321" y="1271009"/>
                    <a:pt x="1691492" y="1269644"/>
                    <a:pt x="1691662" y="1268193"/>
                  </a:cubicBezTo>
                  <a:cubicBezTo>
                    <a:pt x="1694307" y="1268449"/>
                    <a:pt x="1697037" y="1268705"/>
                    <a:pt x="1699682" y="1268961"/>
                  </a:cubicBezTo>
                  <a:cubicBezTo>
                    <a:pt x="1699682" y="1269387"/>
                    <a:pt x="1699512" y="1269815"/>
                    <a:pt x="1699426" y="1270241"/>
                  </a:cubicBezTo>
                  <a:cubicBezTo>
                    <a:pt x="1699426" y="1270241"/>
                    <a:pt x="1699426" y="1270241"/>
                    <a:pt x="1699426" y="1270241"/>
                  </a:cubicBezTo>
                  <a:cubicBezTo>
                    <a:pt x="1699426" y="1270241"/>
                    <a:pt x="1699426" y="1270327"/>
                    <a:pt x="1699426" y="1270412"/>
                  </a:cubicBezTo>
                  <a:cubicBezTo>
                    <a:pt x="1699426" y="1270412"/>
                    <a:pt x="1699426" y="1270497"/>
                    <a:pt x="1699426" y="1270582"/>
                  </a:cubicBezTo>
                  <a:cubicBezTo>
                    <a:pt x="1699426" y="1270582"/>
                    <a:pt x="1699426" y="1270582"/>
                    <a:pt x="1699426" y="1270582"/>
                  </a:cubicBezTo>
                  <a:cubicBezTo>
                    <a:pt x="1698658" y="1276386"/>
                    <a:pt x="1697975" y="1282105"/>
                    <a:pt x="1697293" y="1287908"/>
                  </a:cubicBezTo>
                  <a:cubicBezTo>
                    <a:pt x="1694478" y="1289530"/>
                    <a:pt x="1691662" y="1291152"/>
                    <a:pt x="1688932" y="1292773"/>
                  </a:cubicBezTo>
                  <a:cubicBezTo>
                    <a:pt x="1689614" y="1286457"/>
                    <a:pt x="1690297" y="1280141"/>
                    <a:pt x="1691065" y="1273826"/>
                  </a:cubicBezTo>
                  <a:lnTo>
                    <a:pt x="1698573" y="1273143"/>
                  </a:lnTo>
                  <a:cubicBezTo>
                    <a:pt x="1698573" y="1273143"/>
                    <a:pt x="1698573" y="1272802"/>
                    <a:pt x="1698573" y="1272802"/>
                  </a:cubicBezTo>
                  <a:close/>
                  <a:moveTo>
                    <a:pt x="1715466" y="1194537"/>
                  </a:moveTo>
                  <a:lnTo>
                    <a:pt x="1715636" y="1193257"/>
                  </a:lnTo>
                  <a:cubicBezTo>
                    <a:pt x="1717854" y="1192489"/>
                    <a:pt x="1719987" y="1191721"/>
                    <a:pt x="1722206" y="1190952"/>
                  </a:cubicBezTo>
                  <a:cubicBezTo>
                    <a:pt x="1722206" y="1190952"/>
                    <a:pt x="1722206" y="1190952"/>
                    <a:pt x="1722206" y="1190952"/>
                  </a:cubicBezTo>
                  <a:cubicBezTo>
                    <a:pt x="1722206" y="1190952"/>
                    <a:pt x="1722206" y="1190952"/>
                    <a:pt x="1722206" y="1190952"/>
                  </a:cubicBezTo>
                  <a:cubicBezTo>
                    <a:pt x="1722206" y="1190952"/>
                    <a:pt x="1722206" y="1190952"/>
                    <a:pt x="1722206" y="1190952"/>
                  </a:cubicBezTo>
                  <a:cubicBezTo>
                    <a:pt x="1722206" y="1190952"/>
                    <a:pt x="1722206" y="1190952"/>
                    <a:pt x="1722206" y="1190952"/>
                  </a:cubicBezTo>
                  <a:cubicBezTo>
                    <a:pt x="1724339" y="1189843"/>
                    <a:pt x="1726557" y="1188733"/>
                    <a:pt x="1728690" y="1187624"/>
                  </a:cubicBezTo>
                  <a:cubicBezTo>
                    <a:pt x="1727836" y="1192147"/>
                    <a:pt x="1726983" y="1196756"/>
                    <a:pt x="1726130" y="1201280"/>
                  </a:cubicBezTo>
                  <a:cubicBezTo>
                    <a:pt x="1722291" y="1201536"/>
                    <a:pt x="1718452" y="1201877"/>
                    <a:pt x="1714612" y="1202133"/>
                  </a:cubicBezTo>
                  <a:cubicBezTo>
                    <a:pt x="1714869" y="1199573"/>
                    <a:pt x="1715210" y="1197098"/>
                    <a:pt x="1715466" y="1194537"/>
                  </a:cubicBezTo>
                  <a:close/>
                  <a:moveTo>
                    <a:pt x="1756247" y="1172176"/>
                  </a:moveTo>
                  <a:lnTo>
                    <a:pt x="1746606" y="1175419"/>
                  </a:lnTo>
                  <a:cubicBezTo>
                    <a:pt x="1741829" y="1176955"/>
                    <a:pt x="1737051" y="1178492"/>
                    <a:pt x="1732358" y="1180028"/>
                  </a:cubicBezTo>
                  <a:cubicBezTo>
                    <a:pt x="1732444" y="1179260"/>
                    <a:pt x="1732529" y="1178492"/>
                    <a:pt x="1732614" y="1177723"/>
                  </a:cubicBezTo>
                  <a:lnTo>
                    <a:pt x="1736368" y="1149217"/>
                  </a:lnTo>
                  <a:cubicBezTo>
                    <a:pt x="1743364" y="1146401"/>
                    <a:pt x="1750446" y="1143584"/>
                    <a:pt x="1757442" y="1140767"/>
                  </a:cubicBezTo>
                  <a:lnTo>
                    <a:pt x="1757101" y="1141706"/>
                  </a:lnTo>
                  <a:cubicBezTo>
                    <a:pt x="1757101" y="1141706"/>
                    <a:pt x="1757356" y="1141963"/>
                    <a:pt x="1757356" y="1141792"/>
                  </a:cubicBezTo>
                  <a:lnTo>
                    <a:pt x="1757868" y="1140511"/>
                  </a:lnTo>
                  <a:cubicBezTo>
                    <a:pt x="1758722" y="1140170"/>
                    <a:pt x="1759575" y="1139829"/>
                    <a:pt x="1760428" y="1139487"/>
                  </a:cubicBezTo>
                  <a:lnTo>
                    <a:pt x="1769898" y="1135732"/>
                  </a:lnTo>
                  <a:cubicBezTo>
                    <a:pt x="1768789" y="1138975"/>
                    <a:pt x="1767680" y="1142219"/>
                    <a:pt x="1766485" y="1145462"/>
                  </a:cubicBezTo>
                  <a:lnTo>
                    <a:pt x="1762561" y="1156898"/>
                  </a:lnTo>
                  <a:cubicBezTo>
                    <a:pt x="1762902" y="1152802"/>
                    <a:pt x="1763243" y="1148790"/>
                    <a:pt x="1763584" y="1144693"/>
                  </a:cubicBezTo>
                  <a:cubicBezTo>
                    <a:pt x="1763584" y="1144523"/>
                    <a:pt x="1763329" y="1144523"/>
                    <a:pt x="1763243" y="1144693"/>
                  </a:cubicBezTo>
                  <a:lnTo>
                    <a:pt x="1760940" y="1161507"/>
                  </a:lnTo>
                  <a:lnTo>
                    <a:pt x="1753347" y="1183612"/>
                  </a:lnTo>
                  <a:cubicBezTo>
                    <a:pt x="1753347" y="1183612"/>
                    <a:pt x="1753602" y="1183868"/>
                    <a:pt x="1753602" y="1183698"/>
                  </a:cubicBezTo>
                  <a:lnTo>
                    <a:pt x="1760172" y="1166970"/>
                  </a:lnTo>
                  <a:lnTo>
                    <a:pt x="1758722" y="1177723"/>
                  </a:lnTo>
                  <a:cubicBezTo>
                    <a:pt x="1757697" y="1184893"/>
                    <a:pt x="1756589" y="1192062"/>
                    <a:pt x="1755564" y="1199231"/>
                  </a:cubicBezTo>
                  <a:cubicBezTo>
                    <a:pt x="1746862" y="1199743"/>
                    <a:pt x="1738160" y="1200341"/>
                    <a:pt x="1729543" y="1200938"/>
                  </a:cubicBezTo>
                  <a:cubicBezTo>
                    <a:pt x="1730140" y="1195903"/>
                    <a:pt x="1730823" y="1190952"/>
                    <a:pt x="1731420" y="1185917"/>
                  </a:cubicBezTo>
                  <a:cubicBezTo>
                    <a:pt x="1736710" y="1183100"/>
                    <a:pt x="1741999" y="1180113"/>
                    <a:pt x="1747204" y="1177211"/>
                  </a:cubicBezTo>
                  <a:lnTo>
                    <a:pt x="1756162" y="1172347"/>
                  </a:lnTo>
                  <a:cubicBezTo>
                    <a:pt x="1756162" y="1172347"/>
                    <a:pt x="1756162" y="1172090"/>
                    <a:pt x="1756076" y="1172090"/>
                  </a:cubicBezTo>
                  <a:close/>
                  <a:moveTo>
                    <a:pt x="1778003" y="1088790"/>
                  </a:moveTo>
                  <a:cubicBezTo>
                    <a:pt x="1779198" y="1088449"/>
                    <a:pt x="1780307" y="1088107"/>
                    <a:pt x="1781501" y="1087681"/>
                  </a:cubicBezTo>
                  <a:cubicBezTo>
                    <a:pt x="1780989" y="1088107"/>
                    <a:pt x="1780563" y="1088534"/>
                    <a:pt x="1780051" y="1088961"/>
                  </a:cubicBezTo>
                  <a:cubicBezTo>
                    <a:pt x="1780051" y="1088961"/>
                    <a:pt x="1780136" y="1089217"/>
                    <a:pt x="1780221" y="1089217"/>
                  </a:cubicBezTo>
                  <a:cubicBezTo>
                    <a:pt x="1781160" y="1088620"/>
                    <a:pt x="1782099" y="1087937"/>
                    <a:pt x="1783037" y="1087254"/>
                  </a:cubicBezTo>
                  <a:cubicBezTo>
                    <a:pt x="1784573" y="1086827"/>
                    <a:pt x="1786023" y="1086315"/>
                    <a:pt x="1787558" y="1085889"/>
                  </a:cubicBezTo>
                  <a:cubicBezTo>
                    <a:pt x="1784658" y="1093911"/>
                    <a:pt x="1781842" y="1101934"/>
                    <a:pt x="1778942" y="1109957"/>
                  </a:cubicBezTo>
                  <a:cubicBezTo>
                    <a:pt x="1775444" y="1110896"/>
                    <a:pt x="1772031" y="1111749"/>
                    <a:pt x="1768533" y="1112688"/>
                  </a:cubicBezTo>
                  <a:lnTo>
                    <a:pt x="1771604" y="1104665"/>
                  </a:lnTo>
                  <a:cubicBezTo>
                    <a:pt x="1773652" y="1099373"/>
                    <a:pt x="1775785" y="1094082"/>
                    <a:pt x="1777918" y="1088790"/>
                  </a:cubicBezTo>
                  <a:close/>
                  <a:moveTo>
                    <a:pt x="1766485" y="1058321"/>
                  </a:moveTo>
                  <a:cubicBezTo>
                    <a:pt x="1773652" y="1055931"/>
                    <a:pt x="1780819" y="1053541"/>
                    <a:pt x="1787985" y="1051066"/>
                  </a:cubicBezTo>
                  <a:cubicBezTo>
                    <a:pt x="1784061" y="1062247"/>
                    <a:pt x="1780136" y="1073428"/>
                    <a:pt x="1776297" y="1084608"/>
                  </a:cubicBezTo>
                  <a:cubicBezTo>
                    <a:pt x="1768874" y="1086315"/>
                    <a:pt x="1761367" y="1088107"/>
                    <a:pt x="1753943" y="1089900"/>
                  </a:cubicBezTo>
                  <a:cubicBezTo>
                    <a:pt x="1757954" y="1079658"/>
                    <a:pt x="1761963" y="1069416"/>
                    <a:pt x="1766059" y="1059174"/>
                  </a:cubicBezTo>
                  <a:cubicBezTo>
                    <a:pt x="1766144" y="1058918"/>
                    <a:pt x="1766315" y="1058577"/>
                    <a:pt x="1766400" y="1058321"/>
                  </a:cubicBezTo>
                  <a:close/>
                  <a:moveTo>
                    <a:pt x="1744644" y="1058065"/>
                  </a:moveTo>
                  <a:cubicBezTo>
                    <a:pt x="1732870" y="1061820"/>
                    <a:pt x="1721011" y="1065576"/>
                    <a:pt x="1709237" y="1069331"/>
                  </a:cubicBezTo>
                  <a:cubicBezTo>
                    <a:pt x="1711882" y="1063612"/>
                    <a:pt x="1714527" y="1057894"/>
                    <a:pt x="1717257" y="1052261"/>
                  </a:cubicBezTo>
                  <a:cubicBezTo>
                    <a:pt x="1726557" y="1050042"/>
                    <a:pt x="1735856" y="1047823"/>
                    <a:pt x="1745071" y="1045433"/>
                  </a:cubicBezTo>
                  <a:lnTo>
                    <a:pt x="1745071" y="1045433"/>
                  </a:lnTo>
                  <a:cubicBezTo>
                    <a:pt x="1745071" y="1045433"/>
                    <a:pt x="1745071" y="1045433"/>
                    <a:pt x="1745071" y="1045433"/>
                  </a:cubicBezTo>
                  <a:lnTo>
                    <a:pt x="1745071" y="1045433"/>
                  </a:lnTo>
                  <a:cubicBezTo>
                    <a:pt x="1745071" y="1045433"/>
                    <a:pt x="1745071" y="1045433"/>
                    <a:pt x="1745071" y="1045433"/>
                  </a:cubicBezTo>
                  <a:cubicBezTo>
                    <a:pt x="1746777" y="1044921"/>
                    <a:pt x="1748398" y="1044409"/>
                    <a:pt x="1750105" y="1043897"/>
                  </a:cubicBezTo>
                  <a:cubicBezTo>
                    <a:pt x="1749507" y="1045433"/>
                    <a:pt x="1748995" y="1046884"/>
                    <a:pt x="1748398" y="1048420"/>
                  </a:cubicBezTo>
                  <a:cubicBezTo>
                    <a:pt x="1747204" y="1051578"/>
                    <a:pt x="1746094" y="1054736"/>
                    <a:pt x="1744900" y="1057894"/>
                  </a:cubicBezTo>
                  <a:cubicBezTo>
                    <a:pt x="1744900" y="1057894"/>
                    <a:pt x="1744900" y="1057894"/>
                    <a:pt x="1744900" y="1057894"/>
                  </a:cubicBezTo>
                  <a:lnTo>
                    <a:pt x="1744900" y="1057894"/>
                  </a:lnTo>
                  <a:cubicBezTo>
                    <a:pt x="1744900" y="1057894"/>
                    <a:pt x="1744730" y="1057894"/>
                    <a:pt x="1744730" y="1057894"/>
                  </a:cubicBezTo>
                  <a:lnTo>
                    <a:pt x="1744559" y="1057894"/>
                  </a:lnTo>
                  <a:cubicBezTo>
                    <a:pt x="1744559" y="1057894"/>
                    <a:pt x="1744559" y="1057894"/>
                    <a:pt x="1744559" y="1057894"/>
                  </a:cubicBezTo>
                  <a:close/>
                  <a:moveTo>
                    <a:pt x="1733979" y="1017439"/>
                  </a:moveTo>
                  <a:cubicBezTo>
                    <a:pt x="1741402" y="1015391"/>
                    <a:pt x="1748739" y="1013257"/>
                    <a:pt x="1756162" y="1011123"/>
                  </a:cubicBezTo>
                  <a:cubicBezTo>
                    <a:pt x="1756162" y="1011123"/>
                    <a:pt x="1756162" y="1011123"/>
                    <a:pt x="1756162" y="1011123"/>
                  </a:cubicBezTo>
                  <a:cubicBezTo>
                    <a:pt x="1756162" y="1011123"/>
                    <a:pt x="1756162" y="1011123"/>
                    <a:pt x="1756162" y="1011123"/>
                  </a:cubicBezTo>
                  <a:cubicBezTo>
                    <a:pt x="1756162" y="1011123"/>
                    <a:pt x="1756162" y="1011123"/>
                    <a:pt x="1756162" y="1011123"/>
                  </a:cubicBezTo>
                  <a:cubicBezTo>
                    <a:pt x="1756162" y="1011123"/>
                    <a:pt x="1756162" y="1011123"/>
                    <a:pt x="1756162" y="1011123"/>
                  </a:cubicBezTo>
                  <a:cubicBezTo>
                    <a:pt x="1758636" y="1010270"/>
                    <a:pt x="1761025" y="1009502"/>
                    <a:pt x="1763499" y="1008648"/>
                  </a:cubicBezTo>
                  <a:cubicBezTo>
                    <a:pt x="1759916" y="1017780"/>
                    <a:pt x="1756503" y="1026998"/>
                    <a:pt x="1753005" y="1036216"/>
                  </a:cubicBezTo>
                  <a:cubicBezTo>
                    <a:pt x="1749763" y="1037069"/>
                    <a:pt x="1746606" y="1037837"/>
                    <a:pt x="1743364" y="1038605"/>
                  </a:cubicBezTo>
                  <a:lnTo>
                    <a:pt x="1743364" y="1038605"/>
                  </a:lnTo>
                  <a:cubicBezTo>
                    <a:pt x="1743364" y="1038605"/>
                    <a:pt x="1743194" y="1038605"/>
                    <a:pt x="1743194" y="1038605"/>
                  </a:cubicBezTo>
                  <a:lnTo>
                    <a:pt x="1743023" y="1038605"/>
                  </a:lnTo>
                  <a:cubicBezTo>
                    <a:pt x="1743023" y="1038605"/>
                    <a:pt x="1743023" y="1038605"/>
                    <a:pt x="1743023" y="1038605"/>
                  </a:cubicBezTo>
                  <a:cubicBezTo>
                    <a:pt x="1735515" y="1040825"/>
                    <a:pt x="1727922" y="1043043"/>
                    <a:pt x="1720414" y="1045348"/>
                  </a:cubicBezTo>
                  <a:cubicBezTo>
                    <a:pt x="1721353" y="1043385"/>
                    <a:pt x="1722206" y="1041422"/>
                    <a:pt x="1723144" y="1039544"/>
                  </a:cubicBezTo>
                  <a:cubicBezTo>
                    <a:pt x="1726728" y="1032119"/>
                    <a:pt x="1730311" y="1024779"/>
                    <a:pt x="1733894" y="1017354"/>
                  </a:cubicBezTo>
                  <a:close/>
                  <a:moveTo>
                    <a:pt x="1720244" y="961450"/>
                  </a:moveTo>
                  <a:cubicBezTo>
                    <a:pt x="1733723" y="953769"/>
                    <a:pt x="1745839" y="944893"/>
                    <a:pt x="1756418" y="934736"/>
                  </a:cubicBezTo>
                  <a:cubicBezTo>
                    <a:pt x="1756759" y="934651"/>
                    <a:pt x="1757101" y="934566"/>
                    <a:pt x="1757442" y="934480"/>
                  </a:cubicBezTo>
                  <a:cubicBezTo>
                    <a:pt x="1747886" y="945746"/>
                    <a:pt x="1738245" y="956842"/>
                    <a:pt x="1728348" y="967851"/>
                  </a:cubicBezTo>
                  <a:cubicBezTo>
                    <a:pt x="1725021" y="969388"/>
                    <a:pt x="1721779" y="971010"/>
                    <a:pt x="1718452" y="972546"/>
                  </a:cubicBezTo>
                  <a:cubicBezTo>
                    <a:pt x="1718452" y="972546"/>
                    <a:pt x="1718452" y="972887"/>
                    <a:pt x="1718537" y="972802"/>
                  </a:cubicBezTo>
                  <a:cubicBezTo>
                    <a:pt x="1721267" y="971778"/>
                    <a:pt x="1723912" y="970753"/>
                    <a:pt x="1726642" y="969729"/>
                  </a:cubicBezTo>
                  <a:cubicBezTo>
                    <a:pt x="1724253" y="972375"/>
                    <a:pt x="1721949" y="974935"/>
                    <a:pt x="1719561" y="977581"/>
                  </a:cubicBezTo>
                  <a:cubicBezTo>
                    <a:pt x="1718964" y="978179"/>
                    <a:pt x="1718366" y="978861"/>
                    <a:pt x="1717769" y="979459"/>
                  </a:cubicBezTo>
                  <a:cubicBezTo>
                    <a:pt x="1710944" y="982190"/>
                    <a:pt x="1704033" y="984836"/>
                    <a:pt x="1697208" y="987567"/>
                  </a:cubicBezTo>
                  <a:lnTo>
                    <a:pt x="1711712" y="971010"/>
                  </a:lnTo>
                  <a:cubicBezTo>
                    <a:pt x="1714527" y="967851"/>
                    <a:pt x="1717428" y="964694"/>
                    <a:pt x="1720244" y="961450"/>
                  </a:cubicBezTo>
                  <a:close/>
                  <a:moveTo>
                    <a:pt x="1644567" y="972119"/>
                  </a:moveTo>
                  <a:cubicBezTo>
                    <a:pt x="1656511" y="953513"/>
                    <a:pt x="1667944" y="934480"/>
                    <a:pt x="1678609" y="915021"/>
                  </a:cubicBezTo>
                  <a:cubicBezTo>
                    <a:pt x="1683728" y="912119"/>
                    <a:pt x="1688591" y="908876"/>
                    <a:pt x="1693283" y="905291"/>
                  </a:cubicBezTo>
                  <a:cubicBezTo>
                    <a:pt x="1691833" y="908534"/>
                    <a:pt x="1690383" y="911692"/>
                    <a:pt x="1688932" y="914850"/>
                  </a:cubicBezTo>
                  <a:cubicBezTo>
                    <a:pt x="1686287" y="917837"/>
                    <a:pt x="1683642" y="920825"/>
                    <a:pt x="1681083" y="923812"/>
                  </a:cubicBezTo>
                  <a:lnTo>
                    <a:pt x="1660010" y="948051"/>
                  </a:lnTo>
                  <a:cubicBezTo>
                    <a:pt x="1660010" y="948051"/>
                    <a:pt x="1660180" y="948392"/>
                    <a:pt x="1660265" y="948221"/>
                  </a:cubicBezTo>
                  <a:lnTo>
                    <a:pt x="1682789" y="925007"/>
                  </a:lnTo>
                  <a:cubicBezTo>
                    <a:pt x="1683813" y="923982"/>
                    <a:pt x="1684751" y="922958"/>
                    <a:pt x="1685775" y="922019"/>
                  </a:cubicBezTo>
                  <a:cubicBezTo>
                    <a:pt x="1685434" y="922873"/>
                    <a:pt x="1685007" y="923726"/>
                    <a:pt x="1684666" y="924495"/>
                  </a:cubicBezTo>
                  <a:cubicBezTo>
                    <a:pt x="1678182" y="938406"/>
                    <a:pt x="1671613" y="952233"/>
                    <a:pt x="1664702" y="965974"/>
                  </a:cubicBezTo>
                  <a:lnTo>
                    <a:pt x="1663252" y="968790"/>
                  </a:lnTo>
                  <a:cubicBezTo>
                    <a:pt x="1657023" y="970241"/>
                    <a:pt x="1650881" y="971266"/>
                    <a:pt x="1644652" y="972034"/>
                  </a:cubicBezTo>
                  <a:close/>
                  <a:moveTo>
                    <a:pt x="1584674" y="969217"/>
                  </a:moveTo>
                  <a:cubicBezTo>
                    <a:pt x="1593974" y="957012"/>
                    <a:pt x="1603188" y="944722"/>
                    <a:pt x="1612146" y="932346"/>
                  </a:cubicBezTo>
                  <a:cubicBezTo>
                    <a:pt x="1617692" y="932346"/>
                    <a:pt x="1623238" y="932090"/>
                    <a:pt x="1628698" y="931493"/>
                  </a:cubicBezTo>
                  <a:cubicBezTo>
                    <a:pt x="1621020" y="945149"/>
                    <a:pt x="1613341" y="958805"/>
                    <a:pt x="1605492" y="972460"/>
                  </a:cubicBezTo>
                  <a:cubicBezTo>
                    <a:pt x="1598581" y="971778"/>
                    <a:pt x="1591585" y="970753"/>
                    <a:pt x="1584589" y="969302"/>
                  </a:cubicBezTo>
                  <a:close/>
                  <a:moveTo>
                    <a:pt x="1484341" y="914338"/>
                  </a:moveTo>
                  <a:cubicBezTo>
                    <a:pt x="1488266" y="908022"/>
                    <a:pt x="1492105" y="901706"/>
                    <a:pt x="1496030" y="895391"/>
                  </a:cubicBezTo>
                  <a:lnTo>
                    <a:pt x="1497651" y="892915"/>
                  </a:lnTo>
                  <a:cubicBezTo>
                    <a:pt x="1502087" y="888563"/>
                    <a:pt x="1506439" y="884125"/>
                    <a:pt x="1510789" y="879687"/>
                  </a:cubicBezTo>
                  <a:cubicBezTo>
                    <a:pt x="1513520" y="883442"/>
                    <a:pt x="1516421" y="886941"/>
                    <a:pt x="1519492" y="890355"/>
                  </a:cubicBezTo>
                  <a:lnTo>
                    <a:pt x="1515652" y="895305"/>
                  </a:lnTo>
                  <a:cubicBezTo>
                    <a:pt x="1508315" y="904694"/>
                    <a:pt x="1500893" y="913997"/>
                    <a:pt x="1493641" y="923470"/>
                  </a:cubicBezTo>
                  <a:cubicBezTo>
                    <a:pt x="1490399" y="920569"/>
                    <a:pt x="1487327" y="917496"/>
                    <a:pt x="1484341" y="914338"/>
                  </a:cubicBezTo>
                  <a:close/>
                  <a:moveTo>
                    <a:pt x="1467022" y="857667"/>
                  </a:moveTo>
                  <a:cubicBezTo>
                    <a:pt x="1472567" y="854765"/>
                    <a:pt x="1477942" y="851351"/>
                    <a:pt x="1483403" y="848022"/>
                  </a:cubicBezTo>
                  <a:lnTo>
                    <a:pt x="1489290" y="844608"/>
                  </a:lnTo>
                  <a:cubicBezTo>
                    <a:pt x="1489290" y="844608"/>
                    <a:pt x="1489204" y="844352"/>
                    <a:pt x="1489204" y="844352"/>
                  </a:cubicBezTo>
                  <a:lnTo>
                    <a:pt x="1482720" y="846145"/>
                  </a:lnTo>
                  <a:cubicBezTo>
                    <a:pt x="1476578" y="847766"/>
                    <a:pt x="1470434" y="849303"/>
                    <a:pt x="1464377" y="851265"/>
                  </a:cubicBezTo>
                  <a:cubicBezTo>
                    <a:pt x="1464377" y="851265"/>
                    <a:pt x="1464377" y="851265"/>
                    <a:pt x="1464377" y="851265"/>
                  </a:cubicBezTo>
                  <a:cubicBezTo>
                    <a:pt x="1464377" y="851265"/>
                    <a:pt x="1464377" y="851265"/>
                    <a:pt x="1464377" y="851265"/>
                  </a:cubicBezTo>
                  <a:cubicBezTo>
                    <a:pt x="1464377" y="851265"/>
                    <a:pt x="1464377" y="851265"/>
                    <a:pt x="1464377" y="851265"/>
                  </a:cubicBezTo>
                  <a:cubicBezTo>
                    <a:pt x="1464377" y="851265"/>
                    <a:pt x="1464377" y="851265"/>
                    <a:pt x="1464377" y="851265"/>
                  </a:cubicBezTo>
                  <a:cubicBezTo>
                    <a:pt x="1459173" y="853997"/>
                    <a:pt x="1454224" y="857154"/>
                    <a:pt x="1449191" y="860142"/>
                  </a:cubicBezTo>
                  <a:cubicBezTo>
                    <a:pt x="1448508" y="858606"/>
                    <a:pt x="1447826" y="857154"/>
                    <a:pt x="1447228" y="855533"/>
                  </a:cubicBezTo>
                  <a:cubicBezTo>
                    <a:pt x="1414723" y="775049"/>
                    <a:pt x="1452859" y="684324"/>
                    <a:pt x="1531436" y="650184"/>
                  </a:cubicBezTo>
                  <a:cubicBezTo>
                    <a:pt x="1536470" y="648307"/>
                    <a:pt x="1541504" y="646344"/>
                    <a:pt x="1546537" y="644381"/>
                  </a:cubicBezTo>
                  <a:cubicBezTo>
                    <a:pt x="1561724" y="639260"/>
                    <a:pt x="1577081" y="635846"/>
                    <a:pt x="1592694" y="634395"/>
                  </a:cubicBezTo>
                  <a:cubicBezTo>
                    <a:pt x="1591926" y="634736"/>
                    <a:pt x="1591073" y="635078"/>
                    <a:pt x="1590305" y="635334"/>
                  </a:cubicBezTo>
                  <a:lnTo>
                    <a:pt x="1568805" y="643698"/>
                  </a:lnTo>
                  <a:cubicBezTo>
                    <a:pt x="1568805" y="643698"/>
                    <a:pt x="1568805" y="644039"/>
                    <a:pt x="1568891" y="643954"/>
                  </a:cubicBezTo>
                  <a:lnTo>
                    <a:pt x="1591159" y="637212"/>
                  </a:lnTo>
                  <a:cubicBezTo>
                    <a:pt x="1594998" y="636017"/>
                    <a:pt x="1598922" y="634822"/>
                    <a:pt x="1602762" y="633712"/>
                  </a:cubicBezTo>
                  <a:cubicBezTo>
                    <a:pt x="1604980" y="633712"/>
                    <a:pt x="1607113" y="633627"/>
                    <a:pt x="1609331" y="633627"/>
                  </a:cubicBezTo>
                  <a:lnTo>
                    <a:pt x="1605406" y="636870"/>
                  </a:lnTo>
                  <a:lnTo>
                    <a:pt x="1603785" y="638236"/>
                  </a:lnTo>
                  <a:lnTo>
                    <a:pt x="1605918" y="637638"/>
                  </a:lnTo>
                  <a:lnTo>
                    <a:pt x="1618375" y="634054"/>
                  </a:lnTo>
                  <a:cubicBezTo>
                    <a:pt x="1618375" y="634054"/>
                    <a:pt x="1618716" y="633968"/>
                    <a:pt x="1618887" y="633883"/>
                  </a:cubicBezTo>
                  <a:cubicBezTo>
                    <a:pt x="1626565" y="634310"/>
                    <a:pt x="1634158" y="635248"/>
                    <a:pt x="1641922" y="636785"/>
                  </a:cubicBezTo>
                  <a:cubicBezTo>
                    <a:pt x="1645079" y="637382"/>
                    <a:pt x="1648150" y="638151"/>
                    <a:pt x="1651222" y="638833"/>
                  </a:cubicBezTo>
                  <a:lnTo>
                    <a:pt x="1650369" y="641991"/>
                  </a:lnTo>
                  <a:cubicBezTo>
                    <a:pt x="1650369" y="641991"/>
                    <a:pt x="1650624" y="642162"/>
                    <a:pt x="1650624" y="642077"/>
                  </a:cubicBezTo>
                  <a:lnTo>
                    <a:pt x="1651990" y="639004"/>
                  </a:lnTo>
                  <a:cubicBezTo>
                    <a:pt x="1669223" y="643186"/>
                    <a:pt x="1685178" y="648990"/>
                    <a:pt x="1699682" y="656500"/>
                  </a:cubicBezTo>
                  <a:lnTo>
                    <a:pt x="1701559" y="660426"/>
                  </a:lnTo>
                  <a:cubicBezTo>
                    <a:pt x="1697805" y="662731"/>
                    <a:pt x="1694051" y="665120"/>
                    <a:pt x="1690297" y="667425"/>
                  </a:cubicBezTo>
                  <a:lnTo>
                    <a:pt x="1677414" y="675448"/>
                  </a:lnTo>
                  <a:cubicBezTo>
                    <a:pt x="1677414" y="675448"/>
                    <a:pt x="1677500" y="675704"/>
                    <a:pt x="1677585" y="675704"/>
                  </a:cubicBezTo>
                  <a:lnTo>
                    <a:pt x="1691321" y="669217"/>
                  </a:lnTo>
                  <a:cubicBezTo>
                    <a:pt x="1695331" y="667425"/>
                    <a:pt x="1699255" y="665633"/>
                    <a:pt x="1703266" y="663840"/>
                  </a:cubicBezTo>
                  <a:lnTo>
                    <a:pt x="1704971" y="667169"/>
                  </a:lnTo>
                  <a:cubicBezTo>
                    <a:pt x="1704971" y="667169"/>
                    <a:pt x="1705228" y="667169"/>
                    <a:pt x="1705228" y="667084"/>
                  </a:cubicBezTo>
                  <a:lnTo>
                    <a:pt x="1703948" y="663584"/>
                  </a:lnTo>
                  <a:cubicBezTo>
                    <a:pt x="1705483" y="662902"/>
                    <a:pt x="1707019" y="662219"/>
                    <a:pt x="1708640" y="661451"/>
                  </a:cubicBezTo>
                  <a:cubicBezTo>
                    <a:pt x="1711456" y="663158"/>
                    <a:pt x="1714271" y="664864"/>
                    <a:pt x="1717001" y="666742"/>
                  </a:cubicBezTo>
                  <a:lnTo>
                    <a:pt x="1718025" y="670497"/>
                  </a:lnTo>
                  <a:cubicBezTo>
                    <a:pt x="1716404" y="671778"/>
                    <a:pt x="1714783" y="673058"/>
                    <a:pt x="1713162" y="674338"/>
                  </a:cubicBezTo>
                  <a:lnTo>
                    <a:pt x="1704716" y="680910"/>
                  </a:lnTo>
                  <a:cubicBezTo>
                    <a:pt x="1704716" y="680910"/>
                    <a:pt x="1704801" y="681166"/>
                    <a:pt x="1704886" y="681166"/>
                  </a:cubicBezTo>
                  <a:lnTo>
                    <a:pt x="1714357" y="676045"/>
                  </a:lnTo>
                  <a:cubicBezTo>
                    <a:pt x="1715892" y="675277"/>
                    <a:pt x="1717428" y="674424"/>
                    <a:pt x="1718878" y="673655"/>
                  </a:cubicBezTo>
                  <a:lnTo>
                    <a:pt x="1721267" y="681934"/>
                  </a:lnTo>
                  <a:cubicBezTo>
                    <a:pt x="1721267" y="681934"/>
                    <a:pt x="1721608" y="681934"/>
                    <a:pt x="1721523" y="681934"/>
                  </a:cubicBezTo>
                  <a:lnTo>
                    <a:pt x="1719902" y="673143"/>
                  </a:lnTo>
                  <a:cubicBezTo>
                    <a:pt x="1721011" y="672546"/>
                    <a:pt x="1722206" y="671948"/>
                    <a:pt x="1723315" y="671351"/>
                  </a:cubicBezTo>
                  <a:cubicBezTo>
                    <a:pt x="1725960" y="673314"/>
                    <a:pt x="1728604" y="675362"/>
                    <a:pt x="1731078" y="677496"/>
                  </a:cubicBezTo>
                  <a:cubicBezTo>
                    <a:pt x="1731420" y="678606"/>
                    <a:pt x="1731761" y="679630"/>
                    <a:pt x="1732102" y="680739"/>
                  </a:cubicBezTo>
                  <a:cubicBezTo>
                    <a:pt x="1724424" y="687823"/>
                    <a:pt x="1716745" y="694992"/>
                    <a:pt x="1709152" y="702162"/>
                  </a:cubicBezTo>
                  <a:lnTo>
                    <a:pt x="1704545" y="706429"/>
                  </a:lnTo>
                  <a:cubicBezTo>
                    <a:pt x="1703607" y="705490"/>
                    <a:pt x="1702583" y="704637"/>
                    <a:pt x="1701644" y="703783"/>
                  </a:cubicBezTo>
                  <a:lnTo>
                    <a:pt x="1703777" y="702845"/>
                  </a:lnTo>
                  <a:cubicBezTo>
                    <a:pt x="1703777" y="702845"/>
                    <a:pt x="1703777" y="702503"/>
                    <a:pt x="1703692" y="702589"/>
                  </a:cubicBezTo>
                  <a:lnTo>
                    <a:pt x="1701217" y="703442"/>
                  </a:lnTo>
                  <a:cubicBezTo>
                    <a:pt x="1676049" y="681507"/>
                    <a:pt x="1642349" y="670412"/>
                    <a:pt x="1607027" y="673826"/>
                  </a:cubicBezTo>
                  <a:cubicBezTo>
                    <a:pt x="1541248" y="680227"/>
                    <a:pt x="1496798" y="723926"/>
                    <a:pt x="1487924" y="786059"/>
                  </a:cubicBezTo>
                  <a:cubicBezTo>
                    <a:pt x="1484427" y="810469"/>
                    <a:pt x="1487924" y="833342"/>
                    <a:pt x="1496371" y="853485"/>
                  </a:cubicBezTo>
                  <a:cubicBezTo>
                    <a:pt x="1496200" y="856813"/>
                    <a:pt x="1496200" y="860227"/>
                    <a:pt x="1496200" y="863556"/>
                  </a:cubicBezTo>
                  <a:cubicBezTo>
                    <a:pt x="1493982" y="864324"/>
                    <a:pt x="1491678" y="865177"/>
                    <a:pt x="1489460" y="865945"/>
                  </a:cubicBezTo>
                  <a:lnTo>
                    <a:pt x="1489460" y="865945"/>
                  </a:lnTo>
                  <a:cubicBezTo>
                    <a:pt x="1489460" y="865945"/>
                    <a:pt x="1489375" y="865945"/>
                    <a:pt x="1489375" y="865945"/>
                  </a:cubicBezTo>
                  <a:lnTo>
                    <a:pt x="1489290" y="865945"/>
                  </a:lnTo>
                  <a:cubicBezTo>
                    <a:pt x="1489290" y="865945"/>
                    <a:pt x="1489290" y="865945"/>
                    <a:pt x="1489290" y="865945"/>
                  </a:cubicBezTo>
                  <a:cubicBezTo>
                    <a:pt x="1479222" y="870469"/>
                    <a:pt x="1469155" y="875078"/>
                    <a:pt x="1459002" y="879516"/>
                  </a:cubicBezTo>
                  <a:cubicBezTo>
                    <a:pt x="1455930" y="874054"/>
                    <a:pt x="1453030" y="868335"/>
                    <a:pt x="1450385" y="862446"/>
                  </a:cubicBezTo>
                  <a:cubicBezTo>
                    <a:pt x="1456101" y="860910"/>
                    <a:pt x="1461817" y="859544"/>
                    <a:pt x="1467363" y="857667"/>
                  </a:cubicBezTo>
                  <a:cubicBezTo>
                    <a:pt x="1467363" y="857667"/>
                    <a:pt x="1467363" y="857667"/>
                    <a:pt x="1467363" y="857667"/>
                  </a:cubicBezTo>
                  <a:cubicBezTo>
                    <a:pt x="1467363" y="857667"/>
                    <a:pt x="1467363" y="857667"/>
                    <a:pt x="1467363" y="857667"/>
                  </a:cubicBezTo>
                  <a:cubicBezTo>
                    <a:pt x="1467363" y="857667"/>
                    <a:pt x="1467363" y="857667"/>
                    <a:pt x="1467363" y="857667"/>
                  </a:cubicBezTo>
                  <a:cubicBezTo>
                    <a:pt x="1467363" y="857667"/>
                    <a:pt x="1467363" y="857667"/>
                    <a:pt x="1467363" y="857667"/>
                  </a:cubicBezTo>
                  <a:close/>
                  <a:moveTo>
                    <a:pt x="1476919" y="654367"/>
                  </a:moveTo>
                  <a:lnTo>
                    <a:pt x="1470008" y="657439"/>
                  </a:lnTo>
                  <a:lnTo>
                    <a:pt x="1467022" y="658549"/>
                  </a:lnTo>
                  <a:cubicBezTo>
                    <a:pt x="1454736" y="662902"/>
                    <a:pt x="1442451" y="667169"/>
                    <a:pt x="1430335" y="671948"/>
                  </a:cubicBezTo>
                  <a:cubicBezTo>
                    <a:pt x="1430335" y="671948"/>
                    <a:pt x="1430335" y="671948"/>
                    <a:pt x="1430335" y="671948"/>
                  </a:cubicBezTo>
                  <a:cubicBezTo>
                    <a:pt x="1430335" y="671948"/>
                    <a:pt x="1430335" y="671948"/>
                    <a:pt x="1430250" y="671948"/>
                  </a:cubicBezTo>
                  <a:cubicBezTo>
                    <a:pt x="1430250" y="671948"/>
                    <a:pt x="1430250" y="671948"/>
                    <a:pt x="1430165" y="671948"/>
                  </a:cubicBezTo>
                  <a:cubicBezTo>
                    <a:pt x="1430165" y="671948"/>
                    <a:pt x="1430165" y="671948"/>
                    <a:pt x="1430165" y="671948"/>
                  </a:cubicBezTo>
                  <a:cubicBezTo>
                    <a:pt x="1429823" y="672119"/>
                    <a:pt x="1429568" y="672290"/>
                    <a:pt x="1429226" y="672375"/>
                  </a:cubicBezTo>
                  <a:cubicBezTo>
                    <a:pt x="1433492" y="666742"/>
                    <a:pt x="1437929" y="661194"/>
                    <a:pt x="1442451" y="655818"/>
                  </a:cubicBezTo>
                  <a:cubicBezTo>
                    <a:pt x="1442706" y="655476"/>
                    <a:pt x="1443048" y="655135"/>
                    <a:pt x="1443304" y="654793"/>
                  </a:cubicBezTo>
                  <a:lnTo>
                    <a:pt x="1453797" y="650611"/>
                  </a:lnTo>
                  <a:cubicBezTo>
                    <a:pt x="1468984" y="644722"/>
                    <a:pt x="1484256" y="638919"/>
                    <a:pt x="1499528" y="633115"/>
                  </a:cubicBezTo>
                  <a:cubicBezTo>
                    <a:pt x="1507803" y="630640"/>
                    <a:pt x="1516079" y="628250"/>
                    <a:pt x="1524355" y="625946"/>
                  </a:cubicBezTo>
                  <a:cubicBezTo>
                    <a:pt x="1530413" y="624324"/>
                    <a:pt x="1536470" y="622788"/>
                    <a:pt x="1542528" y="621166"/>
                  </a:cubicBezTo>
                  <a:cubicBezTo>
                    <a:pt x="1542528" y="621166"/>
                    <a:pt x="1542528" y="620825"/>
                    <a:pt x="1542528" y="620910"/>
                  </a:cubicBezTo>
                  <a:cubicBezTo>
                    <a:pt x="1536384" y="621849"/>
                    <a:pt x="1530242" y="622873"/>
                    <a:pt x="1524099" y="623897"/>
                  </a:cubicBezTo>
                  <a:cubicBezTo>
                    <a:pt x="1523929" y="623897"/>
                    <a:pt x="1523758" y="623897"/>
                    <a:pt x="1523587" y="623897"/>
                  </a:cubicBezTo>
                  <a:cubicBezTo>
                    <a:pt x="1527341" y="622532"/>
                    <a:pt x="1531095" y="621081"/>
                    <a:pt x="1534764" y="619630"/>
                  </a:cubicBezTo>
                  <a:lnTo>
                    <a:pt x="1539968" y="618435"/>
                  </a:lnTo>
                  <a:cubicBezTo>
                    <a:pt x="1539968" y="618435"/>
                    <a:pt x="1539968" y="618094"/>
                    <a:pt x="1539968" y="618179"/>
                  </a:cubicBezTo>
                  <a:lnTo>
                    <a:pt x="1538006" y="618435"/>
                  </a:lnTo>
                  <a:cubicBezTo>
                    <a:pt x="1538944" y="618094"/>
                    <a:pt x="1539797" y="617752"/>
                    <a:pt x="1540736" y="617411"/>
                  </a:cubicBezTo>
                  <a:lnTo>
                    <a:pt x="1540736" y="617411"/>
                  </a:lnTo>
                  <a:cubicBezTo>
                    <a:pt x="1540736" y="617411"/>
                    <a:pt x="1540736" y="617411"/>
                    <a:pt x="1540736" y="617411"/>
                  </a:cubicBezTo>
                  <a:lnTo>
                    <a:pt x="1540736" y="617411"/>
                  </a:lnTo>
                  <a:cubicBezTo>
                    <a:pt x="1540736" y="617411"/>
                    <a:pt x="1540736" y="617411"/>
                    <a:pt x="1540736" y="617411"/>
                  </a:cubicBezTo>
                  <a:cubicBezTo>
                    <a:pt x="1548670" y="614082"/>
                    <a:pt x="1556605" y="610754"/>
                    <a:pt x="1564625" y="607425"/>
                  </a:cubicBezTo>
                  <a:cubicBezTo>
                    <a:pt x="1569573" y="606657"/>
                    <a:pt x="1574522" y="605974"/>
                    <a:pt x="1579470" y="605291"/>
                  </a:cubicBezTo>
                  <a:lnTo>
                    <a:pt x="1594144" y="603414"/>
                  </a:lnTo>
                  <a:cubicBezTo>
                    <a:pt x="1583992" y="607340"/>
                    <a:pt x="1573924" y="611266"/>
                    <a:pt x="1563772" y="615277"/>
                  </a:cubicBezTo>
                  <a:cubicBezTo>
                    <a:pt x="1563772" y="615277"/>
                    <a:pt x="1563772" y="615277"/>
                    <a:pt x="1563772" y="615277"/>
                  </a:cubicBezTo>
                  <a:cubicBezTo>
                    <a:pt x="1563772" y="615277"/>
                    <a:pt x="1563601" y="615277"/>
                    <a:pt x="1563516" y="615362"/>
                  </a:cubicBezTo>
                  <a:cubicBezTo>
                    <a:pt x="1563516" y="615362"/>
                    <a:pt x="1563345" y="615362"/>
                    <a:pt x="1563260" y="615448"/>
                  </a:cubicBezTo>
                  <a:cubicBezTo>
                    <a:pt x="1563260" y="615448"/>
                    <a:pt x="1563260" y="615448"/>
                    <a:pt x="1563260" y="615448"/>
                  </a:cubicBezTo>
                  <a:cubicBezTo>
                    <a:pt x="1534337" y="628079"/>
                    <a:pt x="1505500" y="641138"/>
                    <a:pt x="1476748" y="654111"/>
                  </a:cubicBezTo>
                  <a:close/>
                  <a:moveTo>
                    <a:pt x="1394929" y="709160"/>
                  </a:moveTo>
                  <a:lnTo>
                    <a:pt x="1394929" y="709331"/>
                  </a:lnTo>
                  <a:cubicBezTo>
                    <a:pt x="1394929" y="709331"/>
                    <a:pt x="1394758" y="709416"/>
                    <a:pt x="1394758" y="709416"/>
                  </a:cubicBezTo>
                  <a:cubicBezTo>
                    <a:pt x="1395441" y="707453"/>
                    <a:pt x="1396123" y="705490"/>
                    <a:pt x="1396806" y="703442"/>
                  </a:cubicBezTo>
                  <a:cubicBezTo>
                    <a:pt x="1401413" y="697724"/>
                    <a:pt x="1406105" y="692091"/>
                    <a:pt x="1410883" y="686543"/>
                  </a:cubicBezTo>
                  <a:cubicBezTo>
                    <a:pt x="1411480" y="686287"/>
                    <a:pt x="1412163" y="686116"/>
                    <a:pt x="1412760" y="685860"/>
                  </a:cubicBezTo>
                  <a:cubicBezTo>
                    <a:pt x="1406617" y="693456"/>
                    <a:pt x="1400645" y="701138"/>
                    <a:pt x="1394929" y="709075"/>
                  </a:cubicBezTo>
                  <a:lnTo>
                    <a:pt x="1394929" y="709075"/>
                  </a:lnTo>
                  <a:close/>
                  <a:moveTo>
                    <a:pt x="1454821" y="602560"/>
                  </a:moveTo>
                  <a:cubicBezTo>
                    <a:pt x="1457978" y="601280"/>
                    <a:pt x="1461135" y="600000"/>
                    <a:pt x="1464206" y="598719"/>
                  </a:cubicBezTo>
                  <a:cubicBezTo>
                    <a:pt x="1462329" y="599914"/>
                    <a:pt x="1460452" y="601109"/>
                    <a:pt x="1458575" y="602390"/>
                  </a:cubicBezTo>
                  <a:cubicBezTo>
                    <a:pt x="1457125" y="602646"/>
                    <a:pt x="1455675" y="602902"/>
                    <a:pt x="1454224" y="603158"/>
                  </a:cubicBezTo>
                  <a:cubicBezTo>
                    <a:pt x="1454395" y="602987"/>
                    <a:pt x="1454566" y="602731"/>
                    <a:pt x="1454736" y="602560"/>
                  </a:cubicBezTo>
                  <a:close/>
                  <a:moveTo>
                    <a:pt x="1538688" y="572347"/>
                  </a:moveTo>
                  <a:lnTo>
                    <a:pt x="1538688" y="572347"/>
                  </a:lnTo>
                  <a:cubicBezTo>
                    <a:pt x="1538688" y="572347"/>
                    <a:pt x="1538688" y="572347"/>
                    <a:pt x="1538688" y="572347"/>
                  </a:cubicBezTo>
                  <a:lnTo>
                    <a:pt x="1538688" y="572347"/>
                  </a:lnTo>
                  <a:cubicBezTo>
                    <a:pt x="1542271" y="570981"/>
                    <a:pt x="1545770" y="569701"/>
                    <a:pt x="1549353" y="568421"/>
                  </a:cubicBezTo>
                  <a:cubicBezTo>
                    <a:pt x="1561383" y="569616"/>
                    <a:pt x="1573412" y="570811"/>
                    <a:pt x="1585357" y="572091"/>
                  </a:cubicBezTo>
                  <a:cubicBezTo>
                    <a:pt x="1581347" y="573712"/>
                    <a:pt x="1577337" y="575419"/>
                    <a:pt x="1573327" y="577126"/>
                  </a:cubicBezTo>
                  <a:cubicBezTo>
                    <a:pt x="1571279" y="577126"/>
                    <a:pt x="1569317" y="576956"/>
                    <a:pt x="1567270" y="576956"/>
                  </a:cubicBezTo>
                  <a:lnTo>
                    <a:pt x="1567270" y="576956"/>
                  </a:lnTo>
                  <a:cubicBezTo>
                    <a:pt x="1567270" y="576956"/>
                    <a:pt x="1567099" y="576956"/>
                    <a:pt x="1567099" y="576956"/>
                  </a:cubicBezTo>
                  <a:lnTo>
                    <a:pt x="1566928" y="576956"/>
                  </a:lnTo>
                  <a:cubicBezTo>
                    <a:pt x="1566928" y="576956"/>
                    <a:pt x="1566928" y="576956"/>
                    <a:pt x="1566928" y="576956"/>
                  </a:cubicBezTo>
                  <a:cubicBezTo>
                    <a:pt x="1550889" y="577297"/>
                    <a:pt x="1534934" y="578065"/>
                    <a:pt x="1518895" y="579089"/>
                  </a:cubicBezTo>
                  <a:cubicBezTo>
                    <a:pt x="1525464" y="576870"/>
                    <a:pt x="1532034" y="574651"/>
                    <a:pt x="1538603" y="572518"/>
                  </a:cubicBezTo>
                  <a:lnTo>
                    <a:pt x="1538603" y="572518"/>
                  </a:lnTo>
                  <a:close/>
                  <a:moveTo>
                    <a:pt x="1605833" y="557411"/>
                  </a:moveTo>
                  <a:cubicBezTo>
                    <a:pt x="1610099" y="557752"/>
                    <a:pt x="1614365" y="558179"/>
                    <a:pt x="1618545" y="558606"/>
                  </a:cubicBezTo>
                  <a:lnTo>
                    <a:pt x="1616498" y="559374"/>
                  </a:lnTo>
                  <a:cubicBezTo>
                    <a:pt x="1610696" y="561678"/>
                    <a:pt x="1604894" y="564068"/>
                    <a:pt x="1599093" y="566372"/>
                  </a:cubicBezTo>
                  <a:cubicBezTo>
                    <a:pt x="1598410" y="566372"/>
                    <a:pt x="1597728" y="566202"/>
                    <a:pt x="1597045" y="566116"/>
                  </a:cubicBezTo>
                  <a:lnTo>
                    <a:pt x="1597045" y="566116"/>
                  </a:lnTo>
                  <a:cubicBezTo>
                    <a:pt x="1597045" y="566116"/>
                    <a:pt x="1596875" y="566116"/>
                    <a:pt x="1596875" y="566116"/>
                  </a:cubicBezTo>
                  <a:lnTo>
                    <a:pt x="1596704" y="566116"/>
                  </a:lnTo>
                  <a:cubicBezTo>
                    <a:pt x="1596704" y="566116"/>
                    <a:pt x="1596704" y="566116"/>
                    <a:pt x="1596704" y="566116"/>
                  </a:cubicBezTo>
                  <a:cubicBezTo>
                    <a:pt x="1584077" y="565434"/>
                    <a:pt x="1571536" y="565092"/>
                    <a:pt x="1558908" y="564836"/>
                  </a:cubicBezTo>
                  <a:cubicBezTo>
                    <a:pt x="1568123" y="561508"/>
                    <a:pt x="1577337" y="558179"/>
                    <a:pt x="1586636" y="555021"/>
                  </a:cubicBezTo>
                  <a:cubicBezTo>
                    <a:pt x="1592950" y="555789"/>
                    <a:pt x="1599349" y="556557"/>
                    <a:pt x="1605663" y="557411"/>
                  </a:cubicBezTo>
                  <a:lnTo>
                    <a:pt x="1605663" y="557411"/>
                  </a:lnTo>
                  <a:cubicBezTo>
                    <a:pt x="1605663" y="557411"/>
                    <a:pt x="1605663" y="557411"/>
                    <a:pt x="1605663" y="557411"/>
                  </a:cubicBezTo>
                  <a:lnTo>
                    <a:pt x="1605663" y="557411"/>
                  </a:lnTo>
                  <a:cubicBezTo>
                    <a:pt x="1605663" y="557411"/>
                    <a:pt x="1605663" y="557411"/>
                    <a:pt x="1605663" y="557411"/>
                  </a:cubicBezTo>
                  <a:close/>
                  <a:moveTo>
                    <a:pt x="1723400" y="587368"/>
                  </a:moveTo>
                  <a:cubicBezTo>
                    <a:pt x="1723400" y="588307"/>
                    <a:pt x="1723486" y="589246"/>
                    <a:pt x="1723571" y="590099"/>
                  </a:cubicBezTo>
                  <a:cubicBezTo>
                    <a:pt x="1722462" y="590526"/>
                    <a:pt x="1721438" y="590953"/>
                    <a:pt x="1720329" y="591380"/>
                  </a:cubicBezTo>
                  <a:cubicBezTo>
                    <a:pt x="1717940" y="592318"/>
                    <a:pt x="1715466" y="593257"/>
                    <a:pt x="1713077" y="594196"/>
                  </a:cubicBezTo>
                  <a:cubicBezTo>
                    <a:pt x="1712906" y="593428"/>
                    <a:pt x="1712650" y="592745"/>
                    <a:pt x="1712394" y="591977"/>
                  </a:cubicBezTo>
                  <a:cubicBezTo>
                    <a:pt x="1712479" y="591977"/>
                    <a:pt x="1712565" y="591892"/>
                    <a:pt x="1712650" y="591892"/>
                  </a:cubicBezTo>
                  <a:lnTo>
                    <a:pt x="1723144" y="587198"/>
                  </a:lnTo>
                  <a:cubicBezTo>
                    <a:pt x="1723144" y="587198"/>
                    <a:pt x="1723229" y="587198"/>
                    <a:pt x="1723315" y="587283"/>
                  </a:cubicBezTo>
                  <a:close/>
                  <a:moveTo>
                    <a:pt x="1742852" y="602560"/>
                  </a:moveTo>
                  <a:cubicBezTo>
                    <a:pt x="1743023" y="603414"/>
                    <a:pt x="1743109" y="604352"/>
                    <a:pt x="1743279" y="605206"/>
                  </a:cubicBezTo>
                  <a:cubicBezTo>
                    <a:pt x="1738843" y="606828"/>
                    <a:pt x="1734406" y="608449"/>
                    <a:pt x="1729969" y="610071"/>
                  </a:cubicBezTo>
                  <a:cubicBezTo>
                    <a:pt x="1729373" y="607596"/>
                    <a:pt x="1728861" y="605206"/>
                    <a:pt x="1728348" y="602731"/>
                  </a:cubicBezTo>
                  <a:cubicBezTo>
                    <a:pt x="1731335" y="601109"/>
                    <a:pt x="1734235" y="599487"/>
                    <a:pt x="1737222" y="597866"/>
                  </a:cubicBezTo>
                  <a:cubicBezTo>
                    <a:pt x="1739098" y="599402"/>
                    <a:pt x="1741061" y="600939"/>
                    <a:pt x="1742938" y="602560"/>
                  </a:cubicBezTo>
                  <a:close/>
                  <a:moveTo>
                    <a:pt x="1787388" y="645064"/>
                  </a:moveTo>
                  <a:lnTo>
                    <a:pt x="1788241" y="653343"/>
                  </a:lnTo>
                  <a:cubicBezTo>
                    <a:pt x="1788412" y="655049"/>
                    <a:pt x="1788583" y="656756"/>
                    <a:pt x="1788838" y="658549"/>
                  </a:cubicBezTo>
                  <a:cubicBezTo>
                    <a:pt x="1785255" y="661451"/>
                    <a:pt x="1781757" y="664267"/>
                    <a:pt x="1778174" y="667084"/>
                  </a:cubicBezTo>
                  <a:cubicBezTo>
                    <a:pt x="1776809" y="661792"/>
                    <a:pt x="1775529" y="656500"/>
                    <a:pt x="1774164" y="651123"/>
                  </a:cubicBezTo>
                  <a:cubicBezTo>
                    <a:pt x="1775273" y="650099"/>
                    <a:pt x="1776382" y="649075"/>
                    <a:pt x="1777491" y="647966"/>
                  </a:cubicBezTo>
                  <a:lnTo>
                    <a:pt x="1784487" y="641479"/>
                  </a:lnTo>
                  <a:cubicBezTo>
                    <a:pt x="1785426" y="642674"/>
                    <a:pt x="1786450" y="643869"/>
                    <a:pt x="1787303" y="645064"/>
                  </a:cubicBezTo>
                  <a:close/>
                  <a:moveTo>
                    <a:pt x="1803257" y="670839"/>
                  </a:moveTo>
                  <a:cubicBezTo>
                    <a:pt x="1805134" y="674680"/>
                    <a:pt x="1806926" y="678520"/>
                    <a:pt x="1808717" y="682361"/>
                  </a:cubicBezTo>
                  <a:lnTo>
                    <a:pt x="1799588" y="690981"/>
                  </a:lnTo>
                  <a:cubicBezTo>
                    <a:pt x="1798906" y="691579"/>
                    <a:pt x="1798223" y="692176"/>
                    <a:pt x="1797626" y="692774"/>
                  </a:cubicBezTo>
                  <a:cubicBezTo>
                    <a:pt x="1796773" y="688421"/>
                    <a:pt x="1796005" y="684068"/>
                    <a:pt x="1795237" y="679800"/>
                  </a:cubicBezTo>
                  <a:cubicBezTo>
                    <a:pt x="1797967" y="676813"/>
                    <a:pt x="1800612" y="673911"/>
                    <a:pt x="1803342" y="670924"/>
                  </a:cubicBezTo>
                  <a:close/>
                  <a:moveTo>
                    <a:pt x="1816652" y="739630"/>
                  </a:moveTo>
                  <a:cubicBezTo>
                    <a:pt x="1813581" y="742702"/>
                    <a:pt x="1810594" y="745775"/>
                    <a:pt x="1807523" y="748847"/>
                  </a:cubicBezTo>
                  <a:cubicBezTo>
                    <a:pt x="1806670" y="742958"/>
                    <a:pt x="1805816" y="737069"/>
                    <a:pt x="1804878" y="731095"/>
                  </a:cubicBezTo>
                  <a:cubicBezTo>
                    <a:pt x="1808035" y="727340"/>
                    <a:pt x="1811191" y="723670"/>
                    <a:pt x="1814348" y="719914"/>
                  </a:cubicBezTo>
                  <a:cubicBezTo>
                    <a:pt x="1815116" y="726486"/>
                    <a:pt x="1815884" y="733058"/>
                    <a:pt x="1816652" y="739544"/>
                  </a:cubicBezTo>
                  <a:close/>
                  <a:moveTo>
                    <a:pt x="1821942" y="790156"/>
                  </a:moveTo>
                  <a:lnTo>
                    <a:pt x="1821942" y="790156"/>
                  </a:lnTo>
                  <a:cubicBezTo>
                    <a:pt x="1821942" y="790156"/>
                    <a:pt x="1821942" y="790412"/>
                    <a:pt x="1821942" y="790412"/>
                  </a:cubicBezTo>
                  <a:lnTo>
                    <a:pt x="1821942" y="790668"/>
                  </a:lnTo>
                  <a:cubicBezTo>
                    <a:pt x="1821942" y="790668"/>
                    <a:pt x="1821942" y="790668"/>
                    <a:pt x="1821942" y="790668"/>
                  </a:cubicBezTo>
                  <a:cubicBezTo>
                    <a:pt x="1822027" y="791607"/>
                    <a:pt x="1822197" y="792460"/>
                    <a:pt x="1822283" y="793399"/>
                  </a:cubicBezTo>
                  <a:cubicBezTo>
                    <a:pt x="1819894" y="795704"/>
                    <a:pt x="1817590" y="798093"/>
                    <a:pt x="1815202" y="800398"/>
                  </a:cubicBezTo>
                  <a:cubicBezTo>
                    <a:pt x="1814690" y="797240"/>
                    <a:pt x="1814178" y="793997"/>
                    <a:pt x="1813666" y="790839"/>
                  </a:cubicBezTo>
                  <a:lnTo>
                    <a:pt x="1821173" y="783243"/>
                  </a:lnTo>
                  <a:cubicBezTo>
                    <a:pt x="1821430" y="785547"/>
                    <a:pt x="1821685" y="787937"/>
                    <a:pt x="1821856" y="790241"/>
                  </a:cubicBezTo>
                  <a:close/>
                  <a:moveTo>
                    <a:pt x="1843015" y="799715"/>
                  </a:moveTo>
                  <a:cubicBezTo>
                    <a:pt x="1843015" y="801166"/>
                    <a:pt x="1843100" y="802702"/>
                    <a:pt x="1843185" y="804153"/>
                  </a:cubicBezTo>
                  <a:cubicBezTo>
                    <a:pt x="1843185" y="808847"/>
                    <a:pt x="1843185" y="813456"/>
                    <a:pt x="1843185" y="818150"/>
                  </a:cubicBezTo>
                  <a:lnTo>
                    <a:pt x="1832094" y="829758"/>
                  </a:lnTo>
                  <a:cubicBezTo>
                    <a:pt x="1831924" y="826685"/>
                    <a:pt x="1831668" y="823613"/>
                    <a:pt x="1831497" y="820540"/>
                  </a:cubicBezTo>
                  <a:cubicBezTo>
                    <a:pt x="1834654" y="814395"/>
                    <a:pt x="1837810" y="808335"/>
                    <a:pt x="1840967" y="802190"/>
                  </a:cubicBezTo>
                  <a:lnTo>
                    <a:pt x="1843100" y="799715"/>
                  </a:lnTo>
                  <a:close/>
                  <a:moveTo>
                    <a:pt x="1842418" y="857240"/>
                  </a:moveTo>
                  <a:lnTo>
                    <a:pt x="1842418" y="857411"/>
                  </a:lnTo>
                  <a:cubicBezTo>
                    <a:pt x="1842418" y="857411"/>
                    <a:pt x="1842418" y="857411"/>
                    <a:pt x="1842418" y="857411"/>
                  </a:cubicBezTo>
                  <a:cubicBezTo>
                    <a:pt x="1842418" y="857837"/>
                    <a:pt x="1842418" y="858349"/>
                    <a:pt x="1842418" y="858776"/>
                  </a:cubicBezTo>
                  <a:cubicBezTo>
                    <a:pt x="1839517" y="860057"/>
                    <a:pt x="1836701" y="861337"/>
                    <a:pt x="1833886" y="862617"/>
                  </a:cubicBezTo>
                  <a:cubicBezTo>
                    <a:pt x="1833886" y="861849"/>
                    <a:pt x="1833886" y="861081"/>
                    <a:pt x="1833801" y="860313"/>
                  </a:cubicBezTo>
                  <a:cubicBezTo>
                    <a:pt x="1835507" y="856557"/>
                    <a:pt x="1837213" y="852716"/>
                    <a:pt x="1838920" y="848961"/>
                  </a:cubicBezTo>
                  <a:cubicBezTo>
                    <a:pt x="1840200" y="846145"/>
                    <a:pt x="1841564" y="843328"/>
                    <a:pt x="1842844" y="840426"/>
                  </a:cubicBezTo>
                  <a:cubicBezTo>
                    <a:pt x="1842674" y="845974"/>
                    <a:pt x="1842588" y="851522"/>
                    <a:pt x="1842418" y="857069"/>
                  </a:cubicBezTo>
                  <a:lnTo>
                    <a:pt x="1842418" y="857069"/>
                  </a:lnTo>
                  <a:lnTo>
                    <a:pt x="1842418" y="857240"/>
                  </a:lnTo>
                  <a:close/>
                  <a:moveTo>
                    <a:pt x="1845659" y="909473"/>
                  </a:moveTo>
                  <a:cubicBezTo>
                    <a:pt x="1845659" y="909473"/>
                    <a:pt x="1845489" y="909559"/>
                    <a:pt x="1845318" y="909644"/>
                  </a:cubicBezTo>
                  <a:cubicBezTo>
                    <a:pt x="1845745" y="905889"/>
                    <a:pt x="1846172" y="902048"/>
                    <a:pt x="1846513" y="898207"/>
                  </a:cubicBezTo>
                  <a:cubicBezTo>
                    <a:pt x="1848390" y="897183"/>
                    <a:pt x="1850267" y="896073"/>
                    <a:pt x="1852144" y="895049"/>
                  </a:cubicBezTo>
                  <a:lnTo>
                    <a:pt x="1851803" y="895903"/>
                  </a:lnTo>
                  <a:cubicBezTo>
                    <a:pt x="1849755" y="900426"/>
                    <a:pt x="1847708" y="904950"/>
                    <a:pt x="1845659" y="909559"/>
                  </a:cubicBezTo>
                  <a:close/>
                  <a:moveTo>
                    <a:pt x="1862979" y="905974"/>
                  </a:moveTo>
                  <a:lnTo>
                    <a:pt x="1850352" y="933883"/>
                  </a:lnTo>
                  <a:lnTo>
                    <a:pt x="1837555" y="938065"/>
                  </a:lnTo>
                  <a:cubicBezTo>
                    <a:pt x="1839346" y="933541"/>
                    <a:pt x="1841053" y="928933"/>
                    <a:pt x="1842844" y="924409"/>
                  </a:cubicBezTo>
                  <a:cubicBezTo>
                    <a:pt x="1842844" y="926031"/>
                    <a:pt x="1842844" y="927652"/>
                    <a:pt x="1842674" y="929189"/>
                  </a:cubicBezTo>
                  <a:cubicBezTo>
                    <a:pt x="1842674" y="929189"/>
                    <a:pt x="1842930" y="929274"/>
                    <a:pt x="1843015" y="929189"/>
                  </a:cubicBezTo>
                  <a:cubicBezTo>
                    <a:pt x="1843356" y="926628"/>
                    <a:pt x="1843612" y="924068"/>
                    <a:pt x="1843954" y="921593"/>
                  </a:cubicBezTo>
                  <a:cubicBezTo>
                    <a:pt x="1845318" y="918093"/>
                    <a:pt x="1846684" y="914594"/>
                    <a:pt x="1848049" y="911095"/>
                  </a:cubicBezTo>
                  <a:cubicBezTo>
                    <a:pt x="1849329" y="910327"/>
                    <a:pt x="1850608" y="909559"/>
                    <a:pt x="1851888" y="908705"/>
                  </a:cubicBezTo>
                  <a:cubicBezTo>
                    <a:pt x="1855471" y="906486"/>
                    <a:pt x="1859054" y="904182"/>
                    <a:pt x="1862638" y="901962"/>
                  </a:cubicBezTo>
                  <a:cubicBezTo>
                    <a:pt x="1862723" y="903328"/>
                    <a:pt x="1862894" y="904694"/>
                    <a:pt x="1862979" y="905974"/>
                  </a:cubicBezTo>
                  <a:close/>
                  <a:moveTo>
                    <a:pt x="1868354" y="1033826"/>
                  </a:moveTo>
                  <a:lnTo>
                    <a:pt x="1857348" y="1061820"/>
                  </a:lnTo>
                  <a:cubicBezTo>
                    <a:pt x="1857178" y="1062332"/>
                    <a:pt x="1856921" y="1062844"/>
                    <a:pt x="1856751" y="1063356"/>
                  </a:cubicBezTo>
                  <a:cubicBezTo>
                    <a:pt x="1853850" y="1065746"/>
                    <a:pt x="1850950" y="1068051"/>
                    <a:pt x="1848049" y="1070440"/>
                  </a:cubicBezTo>
                  <a:cubicBezTo>
                    <a:pt x="1851291" y="1060455"/>
                    <a:pt x="1854533" y="1050384"/>
                    <a:pt x="1857775" y="1040398"/>
                  </a:cubicBezTo>
                  <a:cubicBezTo>
                    <a:pt x="1859908" y="1037837"/>
                    <a:pt x="1862126" y="1035191"/>
                    <a:pt x="1864259" y="1032631"/>
                  </a:cubicBezTo>
                  <a:lnTo>
                    <a:pt x="1868610" y="1027339"/>
                  </a:lnTo>
                  <a:cubicBezTo>
                    <a:pt x="1868610" y="1029558"/>
                    <a:pt x="1868440" y="1031692"/>
                    <a:pt x="1868354" y="1033911"/>
                  </a:cubicBezTo>
                  <a:close/>
                  <a:moveTo>
                    <a:pt x="1861017" y="1085376"/>
                  </a:moveTo>
                  <a:lnTo>
                    <a:pt x="1853765" y="1106372"/>
                  </a:lnTo>
                  <a:cubicBezTo>
                    <a:pt x="1851803" y="1112005"/>
                    <a:pt x="1849840" y="1117638"/>
                    <a:pt x="1847878" y="1123186"/>
                  </a:cubicBezTo>
                  <a:cubicBezTo>
                    <a:pt x="1845659" y="1125149"/>
                    <a:pt x="1843442" y="1127112"/>
                    <a:pt x="1841138" y="1129075"/>
                  </a:cubicBezTo>
                  <a:lnTo>
                    <a:pt x="1842162" y="1116443"/>
                  </a:lnTo>
                  <a:cubicBezTo>
                    <a:pt x="1842162" y="1116443"/>
                    <a:pt x="1841906" y="1116273"/>
                    <a:pt x="1841821" y="1116443"/>
                  </a:cubicBezTo>
                  <a:lnTo>
                    <a:pt x="1839943" y="1130099"/>
                  </a:lnTo>
                  <a:cubicBezTo>
                    <a:pt x="1838322" y="1131550"/>
                    <a:pt x="1836701" y="1133001"/>
                    <a:pt x="1834995" y="1134452"/>
                  </a:cubicBezTo>
                  <a:cubicBezTo>
                    <a:pt x="1839005" y="1122674"/>
                    <a:pt x="1842930" y="1110896"/>
                    <a:pt x="1846939" y="1099117"/>
                  </a:cubicBezTo>
                  <a:cubicBezTo>
                    <a:pt x="1851632" y="1094509"/>
                    <a:pt x="1856324" y="1089985"/>
                    <a:pt x="1860932" y="1085376"/>
                  </a:cubicBezTo>
                  <a:close/>
                  <a:moveTo>
                    <a:pt x="1826975" y="1234480"/>
                  </a:moveTo>
                  <a:lnTo>
                    <a:pt x="1826975" y="1234480"/>
                  </a:lnTo>
                  <a:cubicBezTo>
                    <a:pt x="1826975" y="1234480"/>
                    <a:pt x="1826975" y="1234736"/>
                    <a:pt x="1826975" y="1234736"/>
                  </a:cubicBezTo>
                  <a:lnTo>
                    <a:pt x="1826975" y="1234992"/>
                  </a:lnTo>
                  <a:cubicBezTo>
                    <a:pt x="1826975" y="1234992"/>
                    <a:pt x="1826975" y="1234992"/>
                    <a:pt x="1826975" y="1234992"/>
                  </a:cubicBezTo>
                  <a:cubicBezTo>
                    <a:pt x="1826634" y="1240455"/>
                    <a:pt x="1826378" y="1245917"/>
                    <a:pt x="1826037" y="1251379"/>
                  </a:cubicBezTo>
                  <a:cubicBezTo>
                    <a:pt x="1818699" y="1258378"/>
                    <a:pt x="1811362" y="1265291"/>
                    <a:pt x="1804025" y="1272375"/>
                  </a:cubicBezTo>
                  <a:cubicBezTo>
                    <a:pt x="1804025" y="1272375"/>
                    <a:pt x="1804025" y="1272375"/>
                    <a:pt x="1804025" y="1272375"/>
                  </a:cubicBezTo>
                  <a:cubicBezTo>
                    <a:pt x="1804025" y="1272375"/>
                    <a:pt x="1804025" y="1272375"/>
                    <a:pt x="1804025" y="1272375"/>
                  </a:cubicBezTo>
                  <a:cubicBezTo>
                    <a:pt x="1804025" y="1272375"/>
                    <a:pt x="1804025" y="1272375"/>
                    <a:pt x="1804025" y="1272375"/>
                  </a:cubicBezTo>
                  <a:cubicBezTo>
                    <a:pt x="1804025" y="1272375"/>
                    <a:pt x="1804025" y="1272375"/>
                    <a:pt x="1804025" y="1272375"/>
                  </a:cubicBezTo>
                  <a:cubicBezTo>
                    <a:pt x="1804025" y="1272375"/>
                    <a:pt x="1803940" y="1272460"/>
                    <a:pt x="1803854" y="1272545"/>
                  </a:cubicBezTo>
                  <a:lnTo>
                    <a:pt x="1804878" y="1269558"/>
                  </a:lnTo>
                  <a:cubicBezTo>
                    <a:pt x="1807011" y="1263413"/>
                    <a:pt x="1809144" y="1257183"/>
                    <a:pt x="1811362" y="1251038"/>
                  </a:cubicBezTo>
                  <a:lnTo>
                    <a:pt x="1815543" y="1248648"/>
                  </a:lnTo>
                  <a:cubicBezTo>
                    <a:pt x="1815543" y="1248648"/>
                    <a:pt x="1815543" y="1248307"/>
                    <a:pt x="1815372" y="1248392"/>
                  </a:cubicBezTo>
                  <a:lnTo>
                    <a:pt x="1811618" y="1250440"/>
                  </a:lnTo>
                  <a:cubicBezTo>
                    <a:pt x="1812471" y="1247965"/>
                    <a:pt x="1813324" y="1245575"/>
                    <a:pt x="1814178" y="1243100"/>
                  </a:cubicBezTo>
                  <a:cubicBezTo>
                    <a:pt x="1814519" y="1242844"/>
                    <a:pt x="1814860" y="1242503"/>
                    <a:pt x="1815116" y="1242247"/>
                  </a:cubicBezTo>
                  <a:cubicBezTo>
                    <a:pt x="1815116" y="1242247"/>
                    <a:pt x="1815116" y="1242247"/>
                    <a:pt x="1815116" y="1242247"/>
                  </a:cubicBezTo>
                  <a:cubicBezTo>
                    <a:pt x="1815116" y="1242247"/>
                    <a:pt x="1815202" y="1242161"/>
                    <a:pt x="1815287" y="1242076"/>
                  </a:cubicBezTo>
                  <a:cubicBezTo>
                    <a:pt x="1815287" y="1242076"/>
                    <a:pt x="1815372" y="1241991"/>
                    <a:pt x="1815457" y="1241905"/>
                  </a:cubicBezTo>
                  <a:cubicBezTo>
                    <a:pt x="1815457" y="1241905"/>
                    <a:pt x="1815457" y="1241905"/>
                    <a:pt x="1815457" y="1241905"/>
                  </a:cubicBezTo>
                  <a:cubicBezTo>
                    <a:pt x="1819468" y="1237979"/>
                    <a:pt x="1823563" y="1234054"/>
                    <a:pt x="1827572" y="1230127"/>
                  </a:cubicBezTo>
                  <a:cubicBezTo>
                    <a:pt x="1827402" y="1231578"/>
                    <a:pt x="1827231" y="1233029"/>
                    <a:pt x="1827146" y="1234480"/>
                  </a:cubicBezTo>
                  <a:close/>
                  <a:moveTo>
                    <a:pt x="1800953" y="1475760"/>
                  </a:moveTo>
                  <a:lnTo>
                    <a:pt x="1793104" y="1479686"/>
                  </a:lnTo>
                  <a:cubicBezTo>
                    <a:pt x="1802062" y="1464067"/>
                    <a:pt x="1810850" y="1448449"/>
                    <a:pt x="1819723" y="1432830"/>
                  </a:cubicBezTo>
                  <a:cubicBezTo>
                    <a:pt x="1818785" y="1437524"/>
                    <a:pt x="1817846" y="1442218"/>
                    <a:pt x="1816823" y="1446827"/>
                  </a:cubicBezTo>
                  <a:cubicBezTo>
                    <a:pt x="1813666" y="1452802"/>
                    <a:pt x="1810509" y="1458776"/>
                    <a:pt x="1807182" y="1464665"/>
                  </a:cubicBezTo>
                  <a:cubicBezTo>
                    <a:pt x="1805134" y="1468420"/>
                    <a:pt x="1803001" y="1472090"/>
                    <a:pt x="1800953" y="1475760"/>
                  </a:cubicBezTo>
                  <a:close/>
                  <a:moveTo>
                    <a:pt x="1800015" y="1477467"/>
                  </a:moveTo>
                  <a:cubicBezTo>
                    <a:pt x="1788156" y="1498122"/>
                    <a:pt x="1775700" y="1518349"/>
                    <a:pt x="1762646" y="1538150"/>
                  </a:cubicBezTo>
                  <a:cubicBezTo>
                    <a:pt x="1764096" y="1533200"/>
                    <a:pt x="1765632" y="1528335"/>
                    <a:pt x="1767083" y="1523384"/>
                  </a:cubicBezTo>
                  <a:cubicBezTo>
                    <a:pt x="1769813" y="1519117"/>
                    <a:pt x="1772543" y="1514850"/>
                    <a:pt x="1775273" y="1510582"/>
                  </a:cubicBezTo>
                  <a:cubicBezTo>
                    <a:pt x="1775273" y="1510582"/>
                    <a:pt x="1775273" y="1510582"/>
                    <a:pt x="1775273" y="1510582"/>
                  </a:cubicBezTo>
                  <a:cubicBezTo>
                    <a:pt x="1775273" y="1510582"/>
                    <a:pt x="1775273" y="1510582"/>
                    <a:pt x="1775273" y="1510582"/>
                  </a:cubicBezTo>
                  <a:cubicBezTo>
                    <a:pt x="1775273" y="1510582"/>
                    <a:pt x="1775273" y="1510582"/>
                    <a:pt x="1775273" y="1510582"/>
                  </a:cubicBezTo>
                  <a:cubicBezTo>
                    <a:pt x="1775273" y="1510582"/>
                    <a:pt x="1775273" y="1510582"/>
                    <a:pt x="1775273" y="1510582"/>
                  </a:cubicBezTo>
                  <a:cubicBezTo>
                    <a:pt x="1780819" y="1501109"/>
                    <a:pt x="1786279" y="1491635"/>
                    <a:pt x="1791654" y="1482162"/>
                  </a:cubicBezTo>
                  <a:lnTo>
                    <a:pt x="1799844" y="1477552"/>
                  </a:lnTo>
                  <a:close/>
                  <a:moveTo>
                    <a:pt x="1732614" y="1671891"/>
                  </a:moveTo>
                  <a:cubicBezTo>
                    <a:pt x="1725619" y="1677695"/>
                    <a:pt x="1718537" y="1683413"/>
                    <a:pt x="1711370" y="1689132"/>
                  </a:cubicBezTo>
                  <a:cubicBezTo>
                    <a:pt x="1705142" y="1690241"/>
                    <a:pt x="1699000" y="1691265"/>
                    <a:pt x="1692771" y="1692289"/>
                  </a:cubicBezTo>
                  <a:cubicBezTo>
                    <a:pt x="1700706" y="1685632"/>
                    <a:pt x="1708640" y="1678890"/>
                    <a:pt x="1716575" y="1672147"/>
                  </a:cubicBezTo>
                  <a:lnTo>
                    <a:pt x="1712224" y="1681962"/>
                  </a:lnTo>
                  <a:lnTo>
                    <a:pt x="1710261" y="1686315"/>
                  </a:lnTo>
                  <a:lnTo>
                    <a:pt x="1713077" y="1682389"/>
                  </a:lnTo>
                  <a:lnTo>
                    <a:pt x="1726045" y="1664551"/>
                  </a:lnTo>
                  <a:cubicBezTo>
                    <a:pt x="1726472" y="1664039"/>
                    <a:pt x="1726813" y="1663442"/>
                    <a:pt x="1727240" y="1662930"/>
                  </a:cubicBezTo>
                  <a:cubicBezTo>
                    <a:pt x="1727836" y="1662417"/>
                    <a:pt x="1728434" y="1661905"/>
                    <a:pt x="1729116" y="1661393"/>
                  </a:cubicBezTo>
                  <a:lnTo>
                    <a:pt x="1738160" y="1658918"/>
                  </a:lnTo>
                  <a:cubicBezTo>
                    <a:pt x="1738160" y="1658918"/>
                    <a:pt x="1738160" y="1658577"/>
                    <a:pt x="1738160" y="1658662"/>
                  </a:cubicBezTo>
                  <a:lnTo>
                    <a:pt x="1730737" y="1660113"/>
                  </a:lnTo>
                  <a:cubicBezTo>
                    <a:pt x="1732358" y="1658662"/>
                    <a:pt x="1734065" y="1657296"/>
                    <a:pt x="1735686" y="1655845"/>
                  </a:cubicBezTo>
                  <a:lnTo>
                    <a:pt x="1751555" y="1642446"/>
                  </a:lnTo>
                  <a:cubicBezTo>
                    <a:pt x="1745241" y="1652261"/>
                    <a:pt x="1738928" y="1662076"/>
                    <a:pt x="1732614" y="1671806"/>
                  </a:cubicBezTo>
                  <a:close/>
                  <a:moveTo>
                    <a:pt x="1722803" y="1687083"/>
                  </a:moveTo>
                  <a:cubicBezTo>
                    <a:pt x="1721608" y="1687339"/>
                    <a:pt x="1720414" y="1687510"/>
                    <a:pt x="1719305" y="1687766"/>
                  </a:cubicBezTo>
                  <a:cubicBezTo>
                    <a:pt x="1721865" y="1685461"/>
                    <a:pt x="1724339" y="1683157"/>
                    <a:pt x="1726898" y="1680852"/>
                  </a:cubicBezTo>
                  <a:cubicBezTo>
                    <a:pt x="1726215" y="1681877"/>
                    <a:pt x="1725533" y="1682901"/>
                    <a:pt x="1724850" y="1683925"/>
                  </a:cubicBezTo>
                  <a:lnTo>
                    <a:pt x="1722803" y="1687083"/>
                  </a:lnTo>
                  <a:close/>
                  <a:moveTo>
                    <a:pt x="1732273" y="1709956"/>
                  </a:moveTo>
                  <a:cubicBezTo>
                    <a:pt x="1732273" y="1709956"/>
                    <a:pt x="1732870" y="1709359"/>
                    <a:pt x="1733127" y="1709103"/>
                  </a:cubicBezTo>
                  <a:lnTo>
                    <a:pt x="1731932" y="1710981"/>
                  </a:lnTo>
                  <a:cubicBezTo>
                    <a:pt x="1731932" y="1710981"/>
                    <a:pt x="1732188" y="1710298"/>
                    <a:pt x="1732273" y="1709956"/>
                  </a:cubicBezTo>
                  <a:close/>
                  <a:moveTo>
                    <a:pt x="1732956" y="1707993"/>
                  </a:moveTo>
                  <a:cubicBezTo>
                    <a:pt x="1734918" y="1702531"/>
                    <a:pt x="1736795" y="1697069"/>
                    <a:pt x="1738672" y="1691606"/>
                  </a:cubicBezTo>
                  <a:cubicBezTo>
                    <a:pt x="1738672" y="1691436"/>
                    <a:pt x="1738416" y="1691350"/>
                    <a:pt x="1738416" y="1691521"/>
                  </a:cubicBezTo>
                  <a:cubicBezTo>
                    <a:pt x="1735942" y="1697581"/>
                    <a:pt x="1733468" y="1703640"/>
                    <a:pt x="1730994" y="1709700"/>
                  </a:cubicBezTo>
                  <a:cubicBezTo>
                    <a:pt x="1729969" y="1710554"/>
                    <a:pt x="1728946" y="1711407"/>
                    <a:pt x="1728007" y="1712261"/>
                  </a:cubicBezTo>
                  <a:cubicBezTo>
                    <a:pt x="1718281" y="1713797"/>
                    <a:pt x="1708470" y="1715248"/>
                    <a:pt x="1698658" y="1716784"/>
                  </a:cubicBezTo>
                  <a:cubicBezTo>
                    <a:pt x="1702156" y="1713968"/>
                    <a:pt x="1705654" y="1711066"/>
                    <a:pt x="1709152" y="1708250"/>
                  </a:cubicBezTo>
                  <a:cubicBezTo>
                    <a:pt x="1709152" y="1708250"/>
                    <a:pt x="1709152" y="1708250"/>
                    <a:pt x="1709152" y="1708250"/>
                  </a:cubicBezTo>
                  <a:lnTo>
                    <a:pt x="1704971" y="1714736"/>
                  </a:lnTo>
                  <a:cubicBezTo>
                    <a:pt x="1704971" y="1714736"/>
                    <a:pt x="1705142" y="1714992"/>
                    <a:pt x="1705228" y="1714906"/>
                  </a:cubicBezTo>
                  <a:lnTo>
                    <a:pt x="1710176" y="1707993"/>
                  </a:lnTo>
                  <a:cubicBezTo>
                    <a:pt x="1715039" y="1706884"/>
                    <a:pt x="1719987" y="1705689"/>
                    <a:pt x="1724850" y="1704580"/>
                  </a:cubicBezTo>
                  <a:cubicBezTo>
                    <a:pt x="1724936" y="1704580"/>
                    <a:pt x="1724850" y="1704238"/>
                    <a:pt x="1724850" y="1704323"/>
                  </a:cubicBezTo>
                  <a:cubicBezTo>
                    <a:pt x="1720499" y="1705006"/>
                    <a:pt x="1716063" y="1705689"/>
                    <a:pt x="1711712" y="1706286"/>
                  </a:cubicBezTo>
                  <a:lnTo>
                    <a:pt x="1729628" y="1691777"/>
                  </a:lnTo>
                  <a:cubicBezTo>
                    <a:pt x="1729628" y="1691777"/>
                    <a:pt x="1729543" y="1691521"/>
                    <a:pt x="1729457" y="1691521"/>
                  </a:cubicBezTo>
                  <a:lnTo>
                    <a:pt x="1714783" y="1701763"/>
                  </a:lnTo>
                  <a:lnTo>
                    <a:pt x="1722803" y="1690582"/>
                  </a:lnTo>
                  <a:cubicBezTo>
                    <a:pt x="1727240" y="1689302"/>
                    <a:pt x="1731761" y="1688022"/>
                    <a:pt x="1736198" y="1686742"/>
                  </a:cubicBezTo>
                  <a:cubicBezTo>
                    <a:pt x="1741146" y="1685291"/>
                    <a:pt x="1746094" y="1683755"/>
                    <a:pt x="1751128" y="1682218"/>
                  </a:cubicBezTo>
                  <a:cubicBezTo>
                    <a:pt x="1749507" y="1684608"/>
                    <a:pt x="1747972" y="1686998"/>
                    <a:pt x="1746351" y="1689473"/>
                  </a:cubicBezTo>
                  <a:lnTo>
                    <a:pt x="1735174" y="1706372"/>
                  </a:lnTo>
                  <a:cubicBezTo>
                    <a:pt x="1734491" y="1706969"/>
                    <a:pt x="1733809" y="1707567"/>
                    <a:pt x="1733127" y="1708164"/>
                  </a:cubicBezTo>
                  <a:close/>
                  <a:moveTo>
                    <a:pt x="1645676" y="1815959"/>
                  </a:moveTo>
                  <a:cubicBezTo>
                    <a:pt x="1639789" y="1824238"/>
                    <a:pt x="1633817" y="1832431"/>
                    <a:pt x="1627759" y="1840625"/>
                  </a:cubicBezTo>
                  <a:lnTo>
                    <a:pt x="1603871" y="1838491"/>
                  </a:lnTo>
                  <a:cubicBezTo>
                    <a:pt x="1617180" y="1821934"/>
                    <a:pt x="1629807" y="1804864"/>
                    <a:pt x="1642007" y="1787367"/>
                  </a:cubicBezTo>
                  <a:cubicBezTo>
                    <a:pt x="1650539" y="1781478"/>
                    <a:pt x="1658986" y="1775419"/>
                    <a:pt x="1667261" y="1769188"/>
                  </a:cubicBezTo>
                  <a:lnTo>
                    <a:pt x="1667261" y="1769188"/>
                  </a:lnTo>
                  <a:cubicBezTo>
                    <a:pt x="1667261" y="1769188"/>
                    <a:pt x="1667261" y="1769188"/>
                    <a:pt x="1667261" y="1769188"/>
                  </a:cubicBezTo>
                  <a:lnTo>
                    <a:pt x="1667261" y="1769188"/>
                  </a:lnTo>
                  <a:cubicBezTo>
                    <a:pt x="1667261" y="1769188"/>
                    <a:pt x="1667261" y="1769188"/>
                    <a:pt x="1667261" y="1769188"/>
                  </a:cubicBezTo>
                  <a:cubicBezTo>
                    <a:pt x="1677158" y="1761080"/>
                    <a:pt x="1686714" y="1752630"/>
                    <a:pt x="1696184" y="1744095"/>
                  </a:cubicBezTo>
                  <a:cubicBezTo>
                    <a:pt x="1694819" y="1746315"/>
                    <a:pt x="1693454" y="1748534"/>
                    <a:pt x="1692004" y="1750753"/>
                  </a:cubicBezTo>
                  <a:cubicBezTo>
                    <a:pt x="1677585" y="1773114"/>
                    <a:pt x="1661972" y="1794792"/>
                    <a:pt x="1645761" y="1815788"/>
                  </a:cubicBezTo>
                  <a:lnTo>
                    <a:pt x="1645761" y="1815788"/>
                  </a:lnTo>
                  <a:cubicBezTo>
                    <a:pt x="1645761" y="1815788"/>
                    <a:pt x="1645676" y="1815959"/>
                    <a:pt x="1645676" y="1815959"/>
                  </a:cubicBezTo>
                  <a:lnTo>
                    <a:pt x="1645676" y="1816130"/>
                  </a:lnTo>
                  <a:cubicBezTo>
                    <a:pt x="1645676" y="1816130"/>
                    <a:pt x="1645591" y="1816130"/>
                    <a:pt x="1645591" y="1816130"/>
                  </a:cubicBezTo>
                  <a:close/>
                  <a:moveTo>
                    <a:pt x="1570768" y="1875106"/>
                  </a:moveTo>
                  <a:cubicBezTo>
                    <a:pt x="1575375" y="1875191"/>
                    <a:pt x="1580067" y="1875361"/>
                    <a:pt x="1584674" y="1875447"/>
                  </a:cubicBezTo>
                  <a:lnTo>
                    <a:pt x="1600117" y="1875789"/>
                  </a:lnTo>
                  <a:cubicBezTo>
                    <a:pt x="1599178" y="1876983"/>
                    <a:pt x="1598239" y="1878178"/>
                    <a:pt x="1597216" y="1879373"/>
                  </a:cubicBezTo>
                  <a:lnTo>
                    <a:pt x="1587916" y="1890212"/>
                  </a:lnTo>
                  <a:lnTo>
                    <a:pt x="1585357" y="1878519"/>
                  </a:lnTo>
                  <a:cubicBezTo>
                    <a:pt x="1585357" y="1878519"/>
                    <a:pt x="1585015" y="1878519"/>
                    <a:pt x="1585101" y="1878519"/>
                  </a:cubicBezTo>
                  <a:lnTo>
                    <a:pt x="1587234" y="1892517"/>
                  </a:lnTo>
                  <a:lnTo>
                    <a:pt x="1598837" y="1880568"/>
                  </a:lnTo>
                  <a:cubicBezTo>
                    <a:pt x="1600372" y="1879032"/>
                    <a:pt x="1601823" y="1877410"/>
                    <a:pt x="1603359" y="1875873"/>
                  </a:cubicBezTo>
                  <a:lnTo>
                    <a:pt x="1613000" y="1876044"/>
                  </a:lnTo>
                  <a:cubicBezTo>
                    <a:pt x="1613000" y="1876044"/>
                    <a:pt x="1613170" y="1875789"/>
                    <a:pt x="1613000" y="1875703"/>
                  </a:cubicBezTo>
                  <a:lnTo>
                    <a:pt x="1604126" y="1874935"/>
                  </a:lnTo>
                  <a:cubicBezTo>
                    <a:pt x="1606089" y="1872887"/>
                    <a:pt x="1608051" y="1870753"/>
                    <a:pt x="1610013" y="1868619"/>
                  </a:cubicBezTo>
                  <a:cubicBezTo>
                    <a:pt x="1618289" y="1869472"/>
                    <a:pt x="1626480" y="1870412"/>
                    <a:pt x="1634756" y="1871436"/>
                  </a:cubicBezTo>
                  <a:cubicBezTo>
                    <a:pt x="1631002" y="1876983"/>
                    <a:pt x="1627162" y="1882531"/>
                    <a:pt x="1623238" y="1887993"/>
                  </a:cubicBezTo>
                  <a:cubicBezTo>
                    <a:pt x="1620508" y="1891834"/>
                    <a:pt x="1617692" y="1895674"/>
                    <a:pt x="1614876" y="1899515"/>
                  </a:cubicBezTo>
                  <a:cubicBezTo>
                    <a:pt x="1595936" y="1895674"/>
                    <a:pt x="1576996" y="1891919"/>
                    <a:pt x="1558055" y="1888079"/>
                  </a:cubicBezTo>
                  <a:lnTo>
                    <a:pt x="1560018" y="1886115"/>
                  </a:lnTo>
                  <a:cubicBezTo>
                    <a:pt x="1563004" y="1883128"/>
                    <a:pt x="1565904" y="1880056"/>
                    <a:pt x="1568891" y="1876983"/>
                  </a:cubicBezTo>
                  <a:cubicBezTo>
                    <a:pt x="1569573" y="1876301"/>
                    <a:pt x="1570170" y="1875618"/>
                    <a:pt x="1570853" y="1874935"/>
                  </a:cubicBezTo>
                  <a:close/>
                  <a:moveTo>
                    <a:pt x="1573412" y="1872289"/>
                  </a:moveTo>
                  <a:cubicBezTo>
                    <a:pt x="1575460" y="1870155"/>
                    <a:pt x="1577423" y="1868022"/>
                    <a:pt x="1579470" y="1865888"/>
                  </a:cubicBezTo>
                  <a:cubicBezTo>
                    <a:pt x="1588428" y="1866656"/>
                    <a:pt x="1597301" y="1867424"/>
                    <a:pt x="1606259" y="1868363"/>
                  </a:cubicBezTo>
                  <a:cubicBezTo>
                    <a:pt x="1604553" y="1870497"/>
                    <a:pt x="1602762" y="1872631"/>
                    <a:pt x="1600970" y="1874764"/>
                  </a:cubicBezTo>
                  <a:lnTo>
                    <a:pt x="1585015" y="1873399"/>
                  </a:lnTo>
                  <a:cubicBezTo>
                    <a:pt x="1581176" y="1873057"/>
                    <a:pt x="1577337" y="1872631"/>
                    <a:pt x="1573412" y="1872289"/>
                  </a:cubicBezTo>
                  <a:close/>
                  <a:moveTo>
                    <a:pt x="1607795" y="1866400"/>
                  </a:moveTo>
                  <a:cubicBezTo>
                    <a:pt x="1599349" y="1865035"/>
                    <a:pt x="1590902" y="1863754"/>
                    <a:pt x="1582456" y="1862559"/>
                  </a:cubicBezTo>
                  <a:cubicBezTo>
                    <a:pt x="1586210" y="1858463"/>
                    <a:pt x="1589964" y="1854281"/>
                    <a:pt x="1593718" y="1850099"/>
                  </a:cubicBezTo>
                  <a:cubicBezTo>
                    <a:pt x="1596875" y="1850269"/>
                    <a:pt x="1600117" y="1850354"/>
                    <a:pt x="1603273" y="1850525"/>
                  </a:cubicBezTo>
                  <a:lnTo>
                    <a:pt x="1619654" y="1851294"/>
                  </a:lnTo>
                  <a:cubicBezTo>
                    <a:pt x="1615730" y="1856329"/>
                    <a:pt x="1611805" y="1861365"/>
                    <a:pt x="1607795" y="1866400"/>
                  </a:cubicBezTo>
                  <a:close/>
                  <a:moveTo>
                    <a:pt x="1603615" y="1848477"/>
                  </a:moveTo>
                  <a:cubicBezTo>
                    <a:pt x="1600970" y="1848221"/>
                    <a:pt x="1598410" y="1847965"/>
                    <a:pt x="1595765" y="1847709"/>
                  </a:cubicBezTo>
                  <a:cubicBezTo>
                    <a:pt x="1598069" y="1845063"/>
                    <a:pt x="1600372" y="1842417"/>
                    <a:pt x="1602676" y="1839771"/>
                  </a:cubicBezTo>
                  <a:lnTo>
                    <a:pt x="1627418" y="1840966"/>
                  </a:lnTo>
                  <a:cubicBezTo>
                    <a:pt x="1625200" y="1843953"/>
                    <a:pt x="1622896" y="1846941"/>
                    <a:pt x="1620678" y="1849928"/>
                  </a:cubicBezTo>
                  <a:lnTo>
                    <a:pt x="1603700" y="1848392"/>
                  </a:lnTo>
                  <a:close/>
                  <a:moveTo>
                    <a:pt x="1495177" y="1838491"/>
                  </a:moveTo>
                  <a:cubicBezTo>
                    <a:pt x="1495177" y="1838491"/>
                    <a:pt x="1495177" y="1838491"/>
                    <a:pt x="1495177" y="1838491"/>
                  </a:cubicBezTo>
                  <a:cubicBezTo>
                    <a:pt x="1495091" y="1838491"/>
                    <a:pt x="1495006" y="1838491"/>
                    <a:pt x="1494920" y="1838491"/>
                  </a:cubicBezTo>
                  <a:cubicBezTo>
                    <a:pt x="1494835" y="1838491"/>
                    <a:pt x="1494750" y="1838491"/>
                    <a:pt x="1494665" y="1838491"/>
                  </a:cubicBezTo>
                  <a:lnTo>
                    <a:pt x="1494665" y="1838491"/>
                  </a:lnTo>
                  <a:cubicBezTo>
                    <a:pt x="1485450" y="1837979"/>
                    <a:pt x="1476321" y="1837552"/>
                    <a:pt x="1467107" y="1837125"/>
                  </a:cubicBezTo>
                  <a:cubicBezTo>
                    <a:pt x="1468728" y="1835930"/>
                    <a:pt x="1470434" y="1834736"/>
                    <a:pt x="1472055" y="1833456"/>
                  </a:cubicBezTo>
                  <a:cubicBezTo>
                    <a:pt x="1481184" y="1833968"/>
                    <a:pt x="1490314" y="1834480"/>
                    <a:pt x="1499443" y="1834906"/>
                  </a:cubicBezTo>
                  <a:cubicBezTo>
                    <a:pt x="1498163" y="1836101"/>
                    <a:pt x="1496883" y="1837382"/>
                    <a:pt x="1495603" y="1838576"/>
                  </a:cubicBezTo>
                  <a:cubicBezTo>
                    <a:pt x="1495432" y="1838576"/>
                    <a:pt x="1495347" y="1838576"/>
                    <a:pt x="1495177" y="1838576"/>
                  </a:cubicBezTo>
                  <a:close/>
                  <a:moveTo>
                    <a:pt x="1490655" y="1819373"/>
                  </a:moveTo>
                  <a:cubicBezTo>
                    <a:pt x="1498674" y="1819629"/>
                    <a:pt x="1506694" y="1819800"/>
                    <a:pt x="1514714" y="1820056"/>
                  </a:cubicBezTo>
                  <a:cubicBezTo>
                    <a:pt x="1511643" y="1823128"/>
                    <a:pt x="1508572" y="1826201"/>
                    <a:pt x="1505415" y="1829188"/>
                  </a:cubicBezTo>
                  <a:cubicBezTo>
                    <a:pt x="1505415" y="1829188"/>
                    <a:pt x="1505415" y="1829188"/>
                    <a:pt x="1505329" y="1829274"/>
                  </a:cubicBezTo>
                  <a:cubicBezTo>
                    <a:pt x="1497053" y="1828505"/>
                    <a:pt x="1488692" y="1827823"/>
                    <a:pt x="1480416" y="1827140"/>
                  </a:cubicBezTo>
                  <a:cubicBezTo>
                    <a:pt x="1482635" y="1825518"/>
                    <a:pt x="1484853" y="1823811"/>
                    <a:pt x="1486986" y="1822190"/>
                  </a:cubicBezTo>
                  <a:cubicBezTo>
                    <a:pt x="1488181" y="1821251"/>
                    <a:pt x="1489375" y="1820312"/>
                    <a:pt x="1490655" y="1819373"/>
                  </a:cubicBezTo>
                  <a:close/>
                  <a:moveTo>
                    <a:pt x="1455760" y="1805717"/>
                  </a:moveTo>
                  <a:cubicBezTo>
                    <a:pt x="1456528" y="1805120"/>
                    <a:pt x="1457381" y="1804608"/>
                    <a:pt x="1458149" y="1804010"/>
                  </a:cubicBezTo>
                  <a:cubicBezTo>
                    <a:pt x="1461732" y="1801450"/>
                    <a:pt x="1465316" y="1798890"/>
                    <a:pt x="1468899" y="1796329"/>
                  </a:cubicBezTo>
                  <a:cubicBezTo>
                    <a:pt x="1471288" y="1796329"/>
                    <a:pt x="1473677" y="1796500"/>
                    <a:pt x="1476066" y="1796585"/>
                  </a:cubicBezTo>
                  <a:cubicBezTo>
                    <a:pt x="1478710" y="1796670"/>
                    <a:pt x="1481355" y="1796756"/>
                    <a:pt x="1484000" y="1796841"/>
                  </a:cubicBezTo>
                  <a:cubicBezTo>
                    <a:pt x="1479820" y="1800255"/>
                    <a:pt x="1475554" y="1803669"/>
                    <a:pt x="1471288" y="1806998"/>
                  </a:cubicBezTo>
                  <a:cubicBezTo>
                    <a:pt x="1466083" y="1806571"/>
                    <a:pt x="1460964" y="1806144"/>
                    <a:pt x="1455760" y="1805803"/>
                  </a:cubicBezTo>
                  <a:close/>
                  <a:moveTo>
                    <a:pt x="1401157" y="1784039"/>
                  </a:moveTo>
                  <a:lnTo>
                    <a:pt x="1396465" y="1783527"/>
                  </a:lnTo>
                  <a:cubicBezTo>
                    <a:pt x="1401328" y="1780539"/>
                    <a:pt x="1406191" y="1777467"/>
                    <a:pt x="1411054" y="1774395"/>
                  </a:cubicBezTo>
                  <a:cubicBezTo>
                    <a:pt x="1412504" y="1774992"/>
                    <a:pt x="1413954" y="1775589"/>
                    <a:pt x="1415490" y="1776187"/>
                  </a:cubicBezTo>
                  <a:cubicBezTo>
                    <a:pt x="1417623" y="1776955"/>
                    <a:pt x="1419756" y="1777723"/>
                    <a:pt x="1421889" y="1778406"/>
                  </a:cubicBezTo>
                  <a:cubicBezTo>
                    <a:pt x="1419244" y="1780284"/>
                    <a:pt x="1416599" y="1782161"/>
                    <a:pt x="1413954" y="1783954"/>
                  </a:cubicBezTo>
                  <a:cubicBezTo>
                    <a:pt x="1411907" y="1785404"/>
                    <a:pt x="1409774" y="1786770"/>
                    <a:pt x="1407726" y="1788221"/>
                  </a:cubicBezTo>
                  <a:cubicBezTo>
                    <a:pt x="1402266" y="1787709"/>
                    <a:pt x="1396806" y="1787197"/>
                    <a:pt x="1391345" y="1786599"/>
                  </a:cubicBezTo>
                  <a:cubicBezTo>
                    <a:pt x="1392796" y="1785746"/>
                    <a:pt x="1394246" y="1784892"/>
                    <a:pt x="1395611" y="1784039"/>
                  </a:cubicBezTo>
                  <a:lnTo>
                    <a:pt x="1401157" y="1784295"/>
                  </a:lnTo>
                  <a:cubicBezTo>
                    <a:pt x="1401157" y="1784295"/>
                    <a:pt x="1401328" y="1784039"/>
                    <a:pt x="1401157" y="1783954"/>
                  </a:cubicBezTo>
                  <a:close/>
                  <a:moveTo>
                    <a:pt x="1359096" y="1742389"/>
                  </a:moveTo>
                  <a:lnTo>
                    <a:pt x="1347407" y="1741194"/>
                  </a:lnTo>
                  <a:cubicBezTo>
                    <a:pt x="1351758" y="1738634"/>
                    <a:pt x="1356024" y="1736073"/>
                    <a:pt x="1360290" y="1733342"/>
                  </a:cubicBezTo>
                  <a:cubicBezTo>
                    <a:pt x="1362679" y="1736841"/>
                    <a:pt x="1365324" y="1740170"/>
                    <a:pt x="1368054" y="1743413"/>
                  </a:cubicBezTo>
                  <a:cubicBezTo>
                    <a:pt x="1363617" y="1746571"/>
                    <a:pt x="1359096" y="1749814"/>
                    <a:pt x="1354573" y="1752972"/>
                  </a:cubicBezTo>
                  <a:lnTo>
                    <a:pt x="1352441" y="1752801"/>
                  </a:lnTo>
                  <a:cubicBezTo>
                    <a:pt x="1345103" y="1752204"/>
                    <a:pt x="1337766" y="1751606"/>
                    <a:pt x="1330429" y="1751009"/>
                  </a:cubicBezTo>
                  <a:cubicBezTo>
                    <a:pt x="1335633" y="1748022"/>
                    <a:pt x="1340838" y="1745035"/>
                    <a:pt x="1346042" y="1742047"/>
                  </a:cubicBezTo>
                  <a:lnTo>
                    <a:pt x="1359096" y="1742645"/>
                  </a:lnTo>
                  <a:cubicBezTo>
                    <a:pt x="1359096" y="1742645"/>
                    <a:pt x="1359266" y="1742389"/>
                    <a:pt x="1359096" y="1742303"/>
                  </a:cubicBezTo>
                  <a:close/>
                  <a:moveTo>
                    <a:pt x="1262261" y="1728050"/>
                  </a:moveTo>
                  <a:cubicBezTo>
                    <a:pt x="1272243" y="1724807"/>
                    <a:pt x="1282225" y="1721393"/>
                    <a:pt x="1292122" y="1717809"/>
                  </a:cubicBezTo>
                  <a:cubicBezTo>
                    <a:pt x="1290074" y="1718662"/>
                    <a:pt x="1288026" y="1719516"/>
                    <a:pt x="1285893" y="1720369"/>
                  </a:cubicBezTo>
                  <a:lnTo>
                    <a:pt x="1285893" y="1720369"/>
                  </a:lnTo>
                  <a:cubicBezTo>
                    <a:pt x="1285893" y="1720369"/>
                    <a:pt x="1285723" y="1720369"/>
                    <a:pt x="1285723" y="1720369"/>
                  </a:cubicBezTo>
                  <a:lnTo>
                    <a:pt x="1285552" y="1720369"/>
                  </a:lnTo>
                  <a:cubicBezTo>
                    <a:pt x="1285552" y="1720369"/>
                    <a:pt x="1285552" y="1720454"/>
                    <a:pt x="1285552" y="1720454"/>
                  </a:cubicBezTo>
                  <a:cubicBezTo>
                    <a:pt x="1277191" y="1724210"/>
                    <a:pt x="1268830" y="1727965"/>
                    <a:pt x="1260469" y="1731635"/>
                  </a:cubicBezTo>
                  <a:cubicBezTo>
                    <a:pt x="1257653" y="1731293"/>
                    <a:pt x="1254838" y="1731037"/>
                    <a:pt x="1252023" y="1730696"/>
                  </a:cubicBezTo>
                  <a:cubicBezTo>
                    <a:pt x="1255435" y="1729842"/>
                    <a:pt x="1258762" y="1728904"/>
                    <a:pt x="1262175" y="1728050"/>
                  </a:cubicBezTo>
                  <a:lnTo>
                    <a:pt x="1262175" y="1728050"/>
                  </a:lnTo>
                  <a:cubicBezTo>
                    <a:pt x="1262175" y="1728050"/>
                    <a:pt x="1262175" y="1728050"/>
                    <a:pt x="1262175" y="1728050"/>
                  </a:cubicBezTo>
                  <a:lnTo>
                    <a:pt x="1262175" y="1728050"/>
                  </a:lnTo>
                  <a:cubicBezTo>
                    <a:pt x="1262175" y="1728050"/>
                    <a:pt x="1262175" y="1728050"/>
                    <a:pt x="1262175" y="1728050"/>
                  </a:cubicBezTo>
                  <a:close/>
                  <a:moveTo>
                    <a:pt x="1472653" y="1740511"/>
                  </a:moveTo>
                  <a:cubicBezTo>
                    <a:pt x="1461562" y="1749131"/>
                    <a:pt x="1450385" y="1757666"/>
                    <a:pt x="1439038" y="1766030"/>
                  </a:cubicBezTo>
                  <a:cubicBezTo>
                    <a:pt x="1435369" y="1765348"/>
                    <a:pt x="1431701" y="1764494"/>
                    <a:pt x="1428032" y="1763470"/>
                  </a:cubicBezTo>
                  <a:cubicBezTo>
                    <a:pt x="1434772" y="1759031"/>
                    <a:pt x="1441427" y="1754508"/>
                    <a:pt x="1448081" y="1749900"/>
                  </a:cubicBezTo>
                  <a:lnTo>
                    <a:pt x="1448081" y="1749900"/>
                  </a:lnTo>
                  <a:cubicBezTo>
                    <a:pt x="1448081" y="1749900"/>
                    <a:pt x="1448081" y="1749900"/>
                    <a:pt x="1448081" y="1749900"/>
                  </a:cubicBezTo>
                  <a:lnTo>
                    <a:pt x="1448081" y="1749900"/>
                  </a:lnTo>
                  <a:cubicBezTo>
                    <a:pt x="1448081" y="1749900"/>
                    <a:pt x="1448081" y="1749900"/>
                    <a:pt x="1448081" y="1749900"/>
                  </a:cubicBezTo>
                  <a:cubicBezTo>
                    <a:pt x="1452518" y="1746571"/>
                    <a:pt x="1456869" y="1743157"/>
                    <a:pt x="1461305" y="1739658"/>
                  </a:cubicBezTo>
                  <a:cubicBezTo>
                    <a:pt x="1466766" y="1739401"/>
                    <a:pt x="1472226" y="1738463"/>
                    <a:pt x="1477516" y="1737012"/>
                  </a:cubicBezTo>
                  <a:cubicBezTo>
                    <a:pt x="1475980" y="1738121"/>
                    <a:pt x="1474359" y="1739316"/>
                    <a:pt x="1472824" y="1740426"/>
                  </a:cubicBezTo>
                  <a:lnTo>
                    <a:pt x="1472824" y="1740426"/>
                  </a:lnTo>
                  <a:cubicBezTo>
                    <a:pt x="1472824" y="1740426"/>
                    <a:pt x="1472653" y="1740511"/>
                    <a:pt x="1472653" y="1740511"/>
                  </a:cubicBezTo>
                  <a:lnTo>
                    <a:pt x="1472482" y="1740511"/>
                  </a:lnTo>
                  <a:cubicBezTo>
                    <a:pt x="1472482" y="1740511"/>
                    <a:pt x="1472482" y="1740596"/>
                    <a:pt x="1472482" y="1740596"/>
                  </a:cubicBezTo>
                  <a:close/>
                  <a:moveTo>
                    <a:pt x="1420694" y="1760995"/>
                  </a:moveTo>
                  <a:cubicBezTo>
                    <a:pt x="1417026" y="1759629"/>
                    <a:pt x="1413443" y="1758007"/>
                    <a:pt x="1410030" y="1756215"/>
                  </a:cubicBezTo>
                  <a:cubicBezTo>
                    <a:pt x="1414296" y="1753399"/>
                    <a:pt x="1418561" y="1750582"/>
                    <a:pt x="1422742" y="1747766"/>
                  </a:cubicBezTo>
                  <a:lnTo>
                    <a:pt x="1422742" y="1747766"/>
                  </a:lnTo>
                  <a:cubicBezTo>
                    <a:pt x="1422742" y="1747766"/>
                    <a:pt x="1422742" y="1747766"/>
                    <a:pt x="1422742" y="1747766"/>
                  </a:cubicBezTo>
                  <a:lnTo>
                    <a:pt x="1422742" y="1747766"/>
                  </a:lnTo>
                  <a:cubicBezTo>
                    <a:pt x="1422742" y="1747766"/>
                    <a:pt x="1422742" y="1747766"/>
                    <a:pt x="1422742" y="1747766"/>
                  </a:cubicBezTo>
                  <a:cubicBezTo>
                    <a:pt x="1427520" y="1744181"/>
                    <a:pt x="1432212" y="1740511"/>
                    <a:pt x="1436905" y="1736756"/>
                  </a:cubicBezTo>
                  <a:cubicBezTo>
                    <a:pt x="1441427" y="1738121"/>
                    <a:pt x="1446119" y="1738975"/>
                    <a:pt x="1450812" y="1739401"/>
                  </a:cubicBezTo>
                  <a:cubicBezTo>
                    <a:pt x="1448593" y="1740938"/>
                    <a:pt x="1446375" y="1742559"/>
                    <a:pt x="1444157" y="1744095"/>
                  </a:cubicBezTo>
                  <a:lnTo>
                    <a:pt x="1444157" y="1744095"/>
                  </a:lnTo>
                  <a:cubicBezTo>
                    <a:pt x="1444157" y="1744095"/>
                    <a:pt x="1443986" y="1744181"/>
                    <a:pt x="1443986" y="1744181"/>
                  </a:cubicBezTo>
                  <a:lnTo>
                    <a:pt x="1443816" y="1744181"/>
                  </a:lnTo>
                  <a:cubicBezTo>
                    <a:pt x="1443816" y="1744181"/>
                    <a:pt x="1443816" y="1744266"/>
                    <a:pt x="1443816" y="1744266"/>
                  </a:cubicBezTo>
                  <a:cubicBezTo>
                    <a:pt x="1436308" y="1749985"/>
                    <a:pt x="1428800" y="1755618"/>
                    <a:pt x="1421292" y="1761165"/>
                  </a:cubicBezTo>
                  <a:cubicBezTo>
                    <a:pt x="1421036" y="1761165"/>
                    <a:pt x="1420865" y="1760995"/>
                    <a:pt x="1420609" y="1760909"/>
                  </a:cubicBezTo>
                  <a:close/>
                  <a:moveTo>
                    <a:pt x="1364129" y="1709871"/>
                  </a:moveTo>
                  <a:cubicBezTo>
                    <a:pt x="1372661" y="1704580"/>
                    <a:pt x="1381108" y="1699203"/>
                    <a:pt x="1389468" y="1693655"/>
                  </a:cubicBezTo>
                  <a:cubicBezTo>
                    <a:pt x="1390748" y="1696983"/>
                    <a:pt x="1392199" y="1700227"/>
                    <a:pt x="1393991" y="1703385"/>
                  </a:cubicBezTo>
                  <a:cubicBezTo>
                    <a:pt x="1392966" y="1704068"/>
                    <a:pt x="1392028" y="1704750"/>
                    <a:pt x="1391004" y="1705433"/>
                  </a:cubicBezTo>
                  <a:cubicBezTo>
                    <a:pt x="1383923" y="1710127"/>
                    <a:pt x="1376756" y="1714736"/>
                    <a:pt x="1369589" y="1719345"/>
                  </a:cubicBezTo>
                  <a:cubicBezTo>
                    <a:pt x="1367627" y="1716272"/>
                    <a:pt x="1365835" y="1713114"/>
                    <a:pt x="1364214" y="1709956"/>
                  </a:cubicBezTo>
                  <a:close/>
                  <a:moveTo>
                    <a:pt x="1404740" y="1652773"/>
                  </a:moveTo>
                  <a:cubicBezTo>
                    <a:pt x="1404740" y="1651919"/>
                    <a:pt x="1405423" y="1651237"/>
                    <a:pt x="1406276" y="1650639"/>
                  </a:cubicBezTo>
                  <a:lnTo>
                    <a:pt x="1411651" y="1647311"/>
                  </a:lnTo>
                  <a:cubicBezTo>
                    <a:pt x="1412760" y="1646628"/>
                    <a:pt x="1413954" y="1646030"/>
                    <a:pt x="1415064" y="1645433"/>
                  </a:cubicBezTo>
                  <a:cubicBezTo>
                    <a:pt x="1411907" y="1648164"/>
                    <a:pt x="1408750" y="1650981"/>
                    <a:pt x="1405594" y="1653797"/>
                  </a:cubicBezTo>
                  <a:cubicBezTo>
                    <a:pt x="1405167" y="1653626"/>
                    <a:pt x="1404740" y="1653200"/>
                    <a:pt x="1404740" y="1652773"/>
                  </a:cubicBezTo>
                  <a:close/>
                  <a:moveTo>
                    <a:pt x="1438185" y="1644494"/>
                  </a:moveTo>
                  <a:cubicBezTo>
                    <a:pt x="1430762" y="1649956"/>
                    <a:pt x="1423510" y="1655504"/>
                    <a:pt x="1416173" y="1661052"/>
                  </a:cubicBezTo>
                  <a:lnTo>
                    <a:pt x="1417026" y="1660113"/>
                  </a:lnTo>
                  <a:cubicBezTo>
                    <a:pt x="1427605" y="1652346"/>
                    <a:pt x="1438099" y="1644409"/>
                    <a:pt x="1448167" y="1635959"/>
                  </a:cubicBezTo>
                  <a:lnTo>
                    <a:pt x="1448167" y="1635959"/>
                  </a:lnTo>
                  <a:cubicBezTo>
                    <a:pt x="1448167" y="1635959"/>
                    <a:pt x="1448167" y="1635959"/>
                    <a:pt x="1448167" y="1635959"/>
                  </a:cubicBezTo>
                  <a:lnTo>
                    <a:pt x="1448167" y="1635959"/>
                  </a:lnTo>
                  <a:cubicBezTo>
                    <a:pt x="1448167" y="1635959"/>
                    <a:pt x="1448167" y="1635959"/>
                    <a:pt x="1448167" y="1635959"/>
                  </a:cubicBezTo>
                  <a:cubicBezTo>
                    <a:pt x="1451835" y="1632460"/>
                    <a:pt x="1455419" y="1628960"/>
                    <a:pt x="1459002" y="1625376"/>
                  </a:cubicBezTo>
                  <a:cubicBezTo>
                    <a:pt x="1464633" y="1623071"/>
                    <a:pt x="1470349" y="1621023"/>
                    <a:pt x="1476151" y="1619231"/>
                  </a:cubicBezTo>
                  <a:cubicBezTo>
                    <a:pt x="1477089" y="1618975"/>
                    <a:pt x="1478028" y="1618719"/>
                    <a:pt x="1478966" y="1618463"/>
                  </a:cubicBezTo>
                  <a:cubicBezTo>
                    <a:pt x="1465401" y="1626998"/>
                    <a:pt x="1451835" y="1635532"/>
                    <a:pt x="1438440" y="1644324"/>
                  </a:cubicBezTo>
                  <a:lnTo>
                    <a:pt x="1438440" y="1644324"/>
                  </a:lnTo>
                  <a:cubicBezTo>
                    <a:pt x="1438440" y="1644324"/>
                    <a:pt x="1438355" y="1644324"/>
                    <a:pt x="1438355" y="1644324"/>
                  </a:cubicBezTo>
                  <a:lnTo>
                    <a:pt x="1438270" y="1644324"/>
                  </a:lnTo>
                  <a:cubicBezTo>
                    <a:pt x="1438270" y="1644324"/>
                    <a:pt x="1438270" y="1644409"/>
                    <a:pt x="1438270" y="1644409"/>
                  </a:cubicBezTo>
                  <a:close/>
                  <a:moveTo>
                    <a:pt x="1439464" y="1633996"/>
                  </a:moveTo>
                  <a:cubicBezTo>
                    <a:pt x="1439464" y="1633996"/>
                    <a:pt x="1440232" y="1633655"/>
                    <a:pt x="1440659" y="1633484"/>
                  </a:cubicBezTo>
                  <a:cubicBezTo>
                    <a:pt x="1429311" y="1644238"/>
                    <a:pt x="1417879" y="1655077"/>
                    <a:pt x="1406191" y="1665490"/>
                  </a:cubicBezTo>
                  <a:lnTo>
                    <a:pt x="1397915" y="1672659"/>
                  </a:lnTo>
                  <a:lnTo>
                    <a:pt x="1398853" y="1671208"/>
                  </a:lnTo>
                  <a:cubicBezTo>
                    <a:pt x="1398853" y="1671208"/>
                    <a:pt x="1398683" y="1670952"/>
                    <a:pt x="1398597" y="1671037"/>
                  </a:cubicBezTo>
                  <a:lnTo>
                    <a:pt x="1396465" y="1673598"/>
                  </a:lnTo>
                  <a:cubicBezTo>
                    <a:pt x="1395953" y="1671037"/>
                    <a:pt x="1395526" y="1668391"/>
                    <a:pt x="1395355" y="1665746"/>
                  </a:cubicBezTo>
                  <a:cubicBezTo>
                    <a:pt x="1409859" y="1654907"/>
                    <a:pt x="1424705" y="1644494"/>
                    <a:pt x="1439379" y="1633911"/>
                  </a:cubicBezTo>
                  <a:close/>
                  <a:moveTo>
                    <a:pt x="1417282" y="1674963"/>
                  </a:moveTo>
                  <a:cubicBezTo>
                    <a:pt x="1427947" y="1668391"/>
                    <a:pt x="1438697" y="1661820"/>
                    <a:pt x="1449276" y="1655077"/>
                  </a:cubicBezTo>
                  <a:cubicBezTo>
                    <a:pt x="1437758" y="1664039"/>
                    <a:pt x="1426667" y="1673513"/>
                    <a:pt x="1415661" y="1683072"/>
                  </a:cubicBezTo>
                  <a:lnTo>
                    <a:pt x="1408579" y="1689302"/>
                  </a:lnTo>
                  <a:lnTo>
                    <a:pt x="1408579" y="1689302"/>
                  </a:lnTo>
                  <a:cubicBezTo>
                    <a:pt x="1408579" y="1689302"/>
                    <a:pt x="1408579" y="1689302"/>
                    <a:pt x="1408579" y="1689302"/>
                  </a:cubicBezTo>
                  <a:lnTo>
                    <a:pt x="1409348" y="1690156"/>
                  </a:lnTo>
                  <a:lnTo>
                    <a:pt x="1414807" y="1686229"/>
                  </a:lnTo>
                  <a:cubicBezTo>
                    <a:pt x="1415490" y="1685888"/>
                    <a:pt x="1416173" y="1685632"/>
                    <a:pt x="1416940" y="1685376"/>
                  </a:cubicBezTo>
                  <a:cubicBezTo>
                    <a:pt x="1416940" y="1685376"/>
                    <a:pt x="1416940" y="1685034"/>
                    <a:pt x="1416940" y="1685120"/>
                  </a:cubicBezTo>
                  <a:cubicBezTo>
                    <a:pt x="1416685" y="1685120"/>
                    <a:pt x="1416514" y="1685291"/>
                    <a:pt x="1416258" y="1685376"/>
                  </a:cubicBezTo>
                  <a:lnTo>
                    <a:pt x="1417197" y="1684693"/>
                  </a:lnTo>
                  <a:cubicBezTo>
                    <a:pt x="1419671" y="1682986"/>
                    <a:pt x="1422145" y="1681279"/>
                    <a:pt x="1424619" y="1679487"/>
                  </a:cubicBezTo>
                  <a:lnTo>
                    <a:pt x="1416258" y="1686485"/>
                  </a:lnTo>
                  <a:cubicBezTo>
                    <a:pt x="1416258" y="1686485"/>
                    <a:pt x="1416344" y="1686742"/>
                    <a:pt x="1416428" y="1686742"/>
                  </a:cubicBezTo>
                  <a:lnTo>
                    <a:pt x="1428970" y="1678633"/>
                  </a:lnTo>
                  <a:cubicBezTo>
                    <a:pt x="1431018" y="1677353"/>
                    <a:pt x="1433151" y="1676073"/>
                    <a:pt x="1435284" y="1674708"/>
                  </a:cubicBezTo>
                  <a:lnTo>
                    <a:pt x="1424278" y="1682730"/>
                  </a:lnTo>
                  <a:cubicBezTo>
                    <a:pt x="1418220" y="1687083"/>
                    <a:pt x="1412078" y="1691350"/>
                    <a:pt x="1405935" y="1695533"/>
                  </a:cubicBezTo>
                  <a:cubicBezTo>
                    <a:pt x="1404058" y="1692631"/>
                    <a:pt x="1402351" y="1689558"/>
                    <a:pt x="1400901" y="1686400"/>
                  </a:cubicBezTo>
                  <a:cubicBezTo>
                    <a:pt x="1406447" y="1682645"/>
                    <a:pt x="1411992" y="1678890"/>
                    <a:pt x="1417538" y="1675049"/>
                  </a:cubicBezTo>
                  <a:close/>
                  <a:moveTo>
                    <a:pt x="1396379" y="1707310"/>
                  </a:moveTo>
                  <a:cubicBezTo>
                    <a:pt x="1398939" y="1711322"/>
                    <a:pt x="1402010" y="1715077"/>
                    <a:pt x="1405508" y="1718491"/>
                  </a:cubicBezTo>
                  <a:cubicBezTo>
                    <a:pt x="1397488" y="1723868"/>
                    <a:pt x="1389383" y="1729159"/>
                    <a:pt x="1381278" y="1734366"/>
                  </a:cubicBezTo>
                  <a:cubicBezTo>
                    <a:pt x="1378377" y="1731208"/>
                    <a:pt x="1375647" y="1727880"/>
                    <a:pt x="1373088" y="1724465"/>
                  </a:cubicBezTo>
                  <a:cubicBezTo>
                    <a:pt x="1380937" y="1718833"/>
                    <a:pt x="1388700" y="1713114"/>
                    <a:pt x="1396379" y="1707310"/>
                  </a:cubicBezTo>
                  <a:close/>
                  <a:moveTo>
                    <a:pt x="1412590" y="1701507"/>
                  </a:moveTo>
                  <a:lnTo>
                    <a:pt x="1416855" y="1699800"/>
                  </a:lnTo>
                  <a:cubicBezTo>
                    <a:pt x="1416855" y="1699800"/>
                    <a:pt x="1416855" y="1699458"/>
                    <a:pt x="1416770" y="1699544"/>
                  </a:cubicBezTo>
                  <a:lnTo>
                    <a:pt x="1414723" y="1700141"/>
                  </a:lnTo>
                  <a:lnTo>
                    <a:pt x="1423254" y="1694338"/>
                  </a:lnTo>
                  <a:cubicBezTo>
                    <a:pt x="1431615" y="1688790"/>
                    <a:pt x="1440147" y="1683584"/>
                    <a:pt x="1448679" y="1678378"/>
                  </a:cubicBezTo>
                  <a:cubicBezTo>
                    <a:pt x="1442792" y="1682730"/>
                    <a:pt x="1436905" y="1687168"/>
                    <a:pt x="1431103" y="1691606"/>
                  </a:cubicBezTo>
                  <a:lnTo>
                    <a:pt x="1419671" y="1700312"/>
                  </a:lnTo>
                  <a:cubicBezTo>
                    <a:pt x="1419671" y="1700312"/>
                    <a:pt x="1419756" y="1700568"/>
                    <a:pt x="1419841" y="1700568"/>
                  </a:cubicBezTo>
                  <a:lnTo>
                    <a:pt x="1420012" y="1700568"/>
                  </a:lnTo>
                  <a:cubicBezTo>
                    <a:pt x="1417879" y="1702104"/>
                    <a:pt x="1415746" y="1703811"/>
                    <a:pt x="1413613" y="1705433"/>
                  </a:cubicBezTo>
                  <a:cubicBezTo>
                    <a:pt x="1412590" y="1704409"/>
                    <a:pt x="1411651" y="1703299"/>
                    <a:pt x="1410712" y="1702190"/>
                  </a:cubicBezTo>
                  <a:lnTo>
                    <a:pt x="1412504" y="1701507"/>
                  </a:lnTo>
                  <a:close/>
                  <a:moveTo>
                    <a:pt x="1379401" y="1754764"/>
                  </a:moveTo>
                  <a:lnTo>
                    <a:pt x="1363873" y="1753655"/>
                  </a:lnTo>
                  <a:cubicBezTo>
                    <a:pt x="1366774" y="1751862"/>
                    <a:pt x="1369675" y="1750070"/>
                    <a:pt x="1372576" y="1748278"/>
                  </a:cubicBezTo>
                  <a:cubicBezTo>
                    <a:pt x="1374794" y="1750497"/>
                    <a:pt x="1377012" y="1752716"/>
                    <a:pt x="1379401" y="1754764"/>
                  </a:cubicBezTo>
                  <a:close/>
                  <a:moveTo>
                    <a:pt x="1386056" y="1739231"/>
                  </a:moveTo>
                  <a:cubicBezTo>
                    <a:pt x="1393820" y="1733512"/>
                    <a:pt x="1401498" y="1727709"/>
                    <a:pt x="1409006" y="1721734"/>
                  </a:cubicBezTo>
                  <a:cubicBezTo>
                    <a:pt x="1414978" y="1726855"/>
                    <a:pt x="1421974" y="1731123"/>
                    <a:pt x="1430165" y="1734281"/>
                  </a:cubicBezTo>
                  <a:cubicBezTo>
                    <a:pt x="1426496" y="1736841"/>
                    <a:pt x="1422742" y="1739401"/>
                    <a:pt x="1419073" y="1741962"/>
                  </a:cubicBezTo>
                  <a:lnTo>
                    <a:pt x="1419073" y="1741962"/>
                  </a:lnTo>
                  <a:cubicBezTo>
                    <a:pt x="1419073" y="1741962"/>
                    <a:pt x="1418903" y="1742047"/>
                    <a:pt x="1418903" y="1742047"/>
                  </a:cubicBezTo>
                  <a:lnTo>
                    <a:pt x="1418732" y="1742047"/>
                  </a:lnTo>
                  <a:cubicBezTo>
                    <a:pt x="1418732" y="1742047"/>
                    <a:pt x="1418732" y="1742133"/>
                    <a:pt x="1418732" y="1742133"/>
                  </a:cubicBezTo>
                  <a:cubicBezTo>
                    <a:pt x="1413954" y="1745717"/>
                    <a:pt x="1409091" y="1749388"/>
                    <a:pt x="1404228" y="1752972"/>
                  </a:cubicBezTo>
                  <a:cubicBezTo>
                    <a:pt x="1397659" y="1749046"/>
                    <a:pt x="1391516" y="1744437"/>
                    <a:pt x="1386056" y="1739146"/>
                  </a:cubicBezTo>
                  <a:close/>
                  <a:moveTo>
                    <a:pt x="1458063" y="1719430"/>
                  </a:moveTo>
                  <a:cubicBezTo>
                    <a:pt x="1466937" y="1713797"/>
                    <a:pt x="1475554" y="1707822"/>
                    <a:pt x="1483915" y="1701421"/>
                  </a:cubicBezTo>
                  <a:lnTo>
                    <a:pt x="1483915" y="1701421"/>
                  </a:lnTo>
                  <a:cubicBezTo>
                    <a:pt x="1483915" y="1701421"/>
                    <a:pt x="1484341" y="1701080"/>
                    <a:pt x="1484341" y="1701080"/>
                  </a:cubicBezTo>
                  <a:lnTo>
                    <a:pt x="1484768" y="1700739"/>
                  </a:lnTo>
                  <a:lnTo>
                    <a:pt x="1484768" y="1700739"/>
                  </a:lnTo>
                  <a:cubicBezTo>
                    <a:pt x="1485791" y="1699885"/>
                    <a:pt x="1486730" y="1699117"/>
                    <a:pt x="1487754" y="1698263"/>
                  </a:cubicBezTo>
                  <a:cubicBezTo>
                    <a:pt x="1489972" y="1696898"/>
                    <a:pt x="1492105" y="1695618"/>
                    <a:pt x="1494323" y="1694338"/>
                  </a:cubicBezTo>
                  <a:cubicBezTo>
                    <a:pt x="1480673" y="1705092"/>
                    <a:pt x="1466595" y="1715419"/>
                    <a:pt x="1452176" y="1725063"/>
                  </a:cubicBezTo>
                  <a:cubicBezTo>
                    <a:pt x="1451921" y="1725063"/>
                    <a:pt x="1451665" y="1725063"/>
                    <a:pt x="1451409" y="1724977"/>
                  </a:cubicBezTo>
                  <a:cubicBezTo>
                    <a:pt x="1453627" y="1723100"/>
                    <a:pt x="1455760" y="1721222"/>
                    <a:pt x="1457978" y="1719345"/>
                  </a:cubicBezTo>
                  <a:close/>
                  <a:moveTo>
                    <a:pt x="1517785" y="1683157"/>
                  </a:moveTo>
                  <a:lnTo>
                    <a:pt x="1502428" y="1693057"/>
                  </a:lnTo>
                  <a:cubicBezTo>
                    <a:pt x="1506865" y="1689729"/>
                    <a:pt x="1511216" y="1686315"/>
                    <a:pt x="1515568" y="1682815"/>
                  </a:cubicBezTo>
                  <a:lnTo>
                    <a:pt x="1518639" y="1680340"/>
                  </a:lnTo>
                  <a:cubicBezTo>
                    <a:pt x="1518383" y="1681279"/>
                    <a:pt x="1518127" y="1682218"/>
                    <a:pt x="1517785" y="1683157"/>
                  </a:cubicBezTo>
                  <a:close/>
                  <a:moveTo>
                    <a:pt x="1510363" y="1698946"/>
                  </a:moveTo>
                  <a:cubicBezTo>
                    <a:pt x="1504220" y="1708250"/>
                    <a:pt x="1495603" y="1715419"/>
                    <a:pt x="1485707" y="1719942"/>
                  </a:cubicBezTo>
                  <a:cubicBezTo>
                    <a:pt x="1493982" y="1713029"/>
                    <a:pt x="1502258" y="1706030"/>
                    <a:pt x="1510363" y="1698946"/>
                  </a:cubicBezTo>
                  <a:close/>
                  <a:moveTo>
                    <a:pt x="1512240" y="1694935"/>
                  </a:moveTo>
                  <a:lnTo>
                    <a:pt x="1508913" y="1696813"/>
                  </a:lnTo>
                  <a:cubicBezTo>
                    <a:pt x="1501490" y="1700995"/>
                    <a:pt x="1493897" y="1705006"/>
                    <a:pt x="1486730" y="1709444"/>
                  </a:cubicBezTo>
                  <a:cubicBezTo>
                    <a:pt x="1486730" y="1709444"/>
                    <a:pt x="1486730" y="1709444"/>
                    <a:pt x="1486730" y="1709444"/>
                  </a:cubicBezTo>
                  <a:cubicBezTo>
                    <a:pt x="1486730" y="1709444"/>
                    <a:pt x="1486730" y="1709444"/>
                    <a:pt x="1486730" y="1709444"/>
                  </a:cubicBezTo>
                  <a:cubicBezTo>
                    <a:pt x="1486730" y="1709444"/>
                    <a:pt x="1486730" y="1709444"/>
                    <a:pt x="1486730" y="1709444"/>
                  </a:cubicBezTo>
                  <a:cubicBezTo>
                    <a:pt x="1486730" y="1709444"/>
                    <a:pt x="1486730" y="1709444"/>
                    <a:pt x="1486730" y="1709444"/>
                  </a:cubicBezTo>
                  <a:cubicBezTo>
                    <a:pt x="1480587" y="1714394"/>
                    <a:pt x="1474700" y="1719686"/>
                    <a:pt x="1468813" y="1724892"/>
                  </a:cubicBezTo>
                  <a:cubicBezTo>
                    <a:pt x="1464718" y="1725490"/>
                    <a:pt x="1460452" y="1725660"/>
                    <a:pt x="1456272" y="1725405"/>
                  </a:cubicBezTo>
                  <a:cubicBezTo>
                    <a:pt x="1466851" y="1718662"/>
                    <a:pt x="1477175" y="1711578"/>
                    <a:pt x="1487412" y="1704238"/>
                  </a:cubicBezTo>
                  <a:lnTo>
                    <a:pt x="1517785" y="1683669"/>
                  </a:lnTo>
                  <a:cubicBezTo>
                    <a:pt x="1517530" y="1684437"/>
                    <a:pt x="1517274" y="1685205"/>
                    <a:pt x="1517018" y="1685973"/>
                  </a:cubicBezTo>
                  <a:cubicBezTo>
                    <a:pt x="1515994" y="1688790"/>
                    <a:pt x="1514800" y="1691521"/>
                    <a:pt x="1513435" y="1694081"/>
                  </a:cubicBezTo>
                  <a:cubicBezTo>
                    <a:pt x="1513093" y="1694338"/>
                    <a:pt x="1512752" y="1694593"/>
                    <a:pt x="1512410" y="1694850"/>
                  </a:cubicBezTo>
                  <a:close/>
                  <a:moveTo>
                    <a:pt x="1513178" y="1679145"/>
                  </a:moveTo>
                  <a:cubicBezTo>
                    <a:pt x="1510534" y="1680426"/>
                    <a:pt x="1507889" y="1681706"/>
                    <a:pt x="1505329" y="1682986"/>
                  </a:cubicBezTo>
                  <a:cubicBezTo>
                    <a:pt x="1507889" y="1680597"/>
                    <a:pt x="1510448" y="1678121"/>
                    <a:pt x="1512922" y="1675646"/>
                  </a:cubicBezTo>
                  <a:lnTo>
                    <a:pt x="1520857" y="1667794"/>
                  </a:lnTo>
                  <a:cubicBezTo>
                    <a:pt x="1520601" y="1670611"/>
                    <a:pt x="1520175" y="1673342"/>
                    <a:pt x="1519663" y="1676073"/>
                  </a:cubicBezTo>
                  <a:lnTo>
                    <a:pt x="1513178" y="1679145"/>
                  </a:lnTo>
                  <a:close/>
                  <a:moveTo>
                    <a:pt x="1508998" y="1670696"/>
                  </a:moveTo>
                  <a:cubicBezTo>
                    <a:pt x="1505927" y="1672744"/>
                    <a:pt x="1502770" y="1674708"/>
                    <a:pt x="1499698" y="1676756"/>
                  </a:cubicBezTo>
                  <a:cubicBezTo>
                    <a:pt x="1504988" y="1672489"/>
                    <a:pt x="1510193" y="1668136"/>
                    <a:pt x="1515397" y="1663697"/>
                  </a:cubicBezTo>
                  <a:lnTo>
                    <a:pt x="1514202" y="1661905"/>
                  </a:lnTo>
                  <a:lnTo>
                    <a:pt x="1509936" y="1664295"/>
                  </a:lnTo>
                  <a:cubicBezTo>
                    <a:pt x="1488181" y="1676756"/>
                    <a:pt x="1467278" y="1690497"/>
                    <a:pt x="1447228" y="1705518"/>
                  </a:cubicBezTo>
                  <a:cubicBezTo>
                    <a:pt x="1446972" y="1705689"/>
                    <a:pt x="1447228" y="1705945"/>
                    <a:pt x="1447399" y="1705774"/>
                  </a:cubicBezTo>
                  <a:cubicBezTo>
                    <a:pt x="1465571" y="1692886"/>
                    <a:pt x="1484427" y="1681023"/>
                    <a:pt x="1503794" y="1670099"/>
                  </a:cubicBezTo>
                  <a:cubicBezTo>
                    <a:pt x="1483829" y="1685717"/>
                    <a:pt x="1463183" y="1700397"/>
                    <a:pt x="1441853" y="1714139"/>
                  </a:cubicBezTo>
                  <a:lnTo>
                    <a:pt x="1444327" y="1717894"/>
                  </a:lnTo>
                  <a:cubicBezTo>
                    <a:pt x="1455333" y="1711066"/>
                    <a:pt x="1466425" y="1704323"/>
                    <a:pt x="1477516" y="1697496"/>
                  </a:cubicBezTo>
                  <a:cubicBezTo>
                    <a:pt x="1475809" y="1698775"/>
                    <a:pt x="1474103" y="1700141"/>
                    <a:pt x="1472397" y="1701421"/>
                  </a:cubicBezTo>
                  <a:cubicBezTo>
                    <a:pt x="1463097" y="1707225"/>
                    <a:pt x="1453968" y="1713456"/>
                    <a:pt x="1445095" y="1720028"/>
                  </a:cubicBezTo>
                  <a:lnTo>
                    <a:pt x="1446801" y="1722503"/>
                  </a:lnTo>
                  <a:cubicBezTo>
                    <a:pt x="1446205" y="1722929"/>
                    <a:pt x="1445607" y="1723356"/>
                    <a:pt x="1445010" y="1723783"/>
                  </a:cubicBezTo>
                  <a:cubicBezTo>
                    <a:pt x="1442451" y="1723186"/>
                    <a:pt x="1439891" y="1722417"/>
                    <a:pt x="1437331" y="1721393"/>
                  </a:cubicBezTo>
                  <a:cubicBezTo>
                    <a:pt x="1431615" y="1719174"/>
                    <a:pt x="1426069" y="1716016"/>
                    <a:pt x="1421036" y="1712005"/>
                  </a:cubicBezTo>
                  <a:cubicBezTo>
                    <a:pt x="1424875" y="1708847"/>
                    <a:pt x="1428714" y="1705689"/>
                    <a:pt x="1432554" y="1702531"/>
                  </a:cubicBezTo>
                  <a:cubicBezTo>
                    <a:pt x="1438611" y="1697496"/>
                    <a:pt x="1444584" y="1692374"/>
                    <a:pt x="1450555" y="1687254"/>
                  </a:cubicBezTo>
                  <a:cubicBezTo>
                    <a:pt x="1450555" y="1687254"/>
                    <a:pt x="1450470" y="1686998"/>
                    <a:pt x="1450385" y="1686998"/>
                  </a:cubicBezTo>
                  <a:cubicBezTo>
                    <a:pt x="1444072" y="1691606"/>
                    <a:pt x="1437843" y="1696215"/>
                    <a:pt x="1431444" y="1700739"/>
                  </a:cubicBezTo>
                  <a:cubicBezTo>
                    <a:pt x="1427093" y="1703811"/>
                    <a:pt x="1422827" y="1706798"/>
                    <a:pt x="1418391" y="1709786"/>
                  </a:cubicBezTo>
                  <a:cubicBezTo>
                    <a:pt x="1417026" y="1708676"/>
                    <a:pt x="1415746" y="1707396"/>
                    <a:pt x="1414552" y="1706201"/>
                  </a:cubicBezTo>
                  <a:cubicBezTo>
                    <a:pt x="1417111" y="1704580"/>
                    <a:pt x="1419756" y="1702958"/>
                    <a:pt x="1422315" y="1701336"/>
                  </a:cubicBezTo>
                  <a:cubicBezTo>
                    <a:pt x="1436137" y="1692972"/>
                    <a:pt x="1450385" y="1685205"/>
                    <a:pt x="1464462" y="1677438"/>
                  </a:cubicBezTo>
                  <a:lnTo>
                    <a:pt x="1464462" y="1677438"/>
                  </a:lnTo>
                  <a:cubicBezTo>
                    <a:pt x="1464462" y="1677438"/>
                    <a:pt x="1464462" y="1677438"/>
                    <a:pt x="1464462" y="1677438"/>
                  </a:cubicBezTo>
                  <a:lnTo>
                    <a:pt x="1464462" y="1677438"/>
                  </a:lnTo>
                  <a:cubicBezTo>
                    <a:pt x="1464462" y="1677438"/>
                    <a:pt x="1464462" y="1677438"/>
                    <a:pt x="1464462" y="1677438"/>
                  </a:cubicBezTo>
                  <a:cubicBezTo>
                    <a:pt x="1478028" y="1668819"/>
                    <a:pt x="1491678" y="1660113"/>
                    <a:pt x="1505670" y="1651919"/>
                  </a:cubicBezTo>
                  <a:cubicBezTo>
                    <a:pt x="1509936" y="1649444"/>
                    <a:pt x="1514288" y="1647054"/>
                    <a:pt x="1518553" y="1644665"/>
                  </a:cubicBezTo>
                  <a:cubicBezTo>
                    <a:pt x="1520345" y="1650639"/>
                    <a:pt x="1521113" y="1656784"/>
                    <a:pt x="1521027" y="1662930"/>
                  </a:cubicBezTo>
                  <a:lnTo>
                    <a:pt x="1508998" y="1670696"/>
                  </a:lnTo>
                  <a:close/>
                  <a:moveTo>
                    <a:pt x="1504818" y="1650042"/>
                  </a:moveTo>
                  <a:cubicBezTo>
                    <a:pt x="1501234" y="1651663"/>
                    <a:pt x="1497651" y="1653285"/>
                    <a:pt x="1494067" y="1654907"/>
                  </a:cubicBezTo>
                  <a:cubicBezTo>
                    <a:pt x="1496200" y="1653371"/>
                    <a:pt x="1498333" y="1651834"/>
                    <a:pt x="1500552" y="1650383"/>
                  </a:cubicBezTo>
                  <a:lnTo>
                    <a:pt x="1512496" y="1642360"/>
                  </a:lnTo>
                  <a:cubicBezTo>
                    <a:pt x="1512496" y="1642360"/>
                    <a:pt x="1512410" y="1642104"/>
                    <a:pt x="1512325" y="1642104"/>
                  </a:cubicBezTo>
                  <a:lnTo>
                    <a:pt x="1499528" y="1648591"/>
                  </a:lnTo>
                  <a:cubicBezTo>
                    <a:pt x="1492105" y="1652346"/>
                    <a:pt x="1484682" y="1656187"/>
                    <a:pt x="1477345" y="1660027"/>
                  </a:cubicBezTo>
                  <a:cubicBezTo>
                    <a:pt x="1486474" y="1653883"/>
                    <a:pt x="1495603" y="1647737"/>
                    <a:pt x="1504903" y="1641934"/>
                  </a:cubicBezTo>
                  <a:cubicBezTo>
                    <a:pt x="1508230" y="1639885"/>
                    <a:pt x="1511643" y="1637837"/>
                    <a:pt x="1514970" y="1635874"/>
                  </a:cubicBezTo>
                  <a:cubicBezTo>
                    <a:pt x="1516335" y="1638605"/>
                    <a:pt x="1517444" y="1641336"/>
                    <a:pt x="1518297" y="1644153"/>
                  </a:cubicBezTo>
                  <a:cubicBezTo>
                    <a:pt x="1513776" y="1646116"/>
                    <a:pt x="1509169" y="1648078"/>
                    <a:pt x="1504647" y="1650042"/>
                  </a:cubicBezTo>
                  <a:close/>
                  <a:moveTo>
                    <a:pt x="1504135" y="1640056"/>
                  </a:moveTo>
                  <a:cubicBezTo>
                    <a:pt x="1499186" y="1642446"/>
                    <a:pt x="1494238" y="1644921"/>
                    <a:pt x="1489290" y="1647396"/>
                  </a:cubicBezTo>
                  <a:cubicBezTo>
                    <a:pt x="1495944" y="1642446"/>
                    <a:pt x="1502685" y="1637581"/>
                    <a:pt x="1509424" y="1632801"/>
                  </a:cubicBezTo>
                  <a:lnTo>
                    <a:pt x="1512240" y="1630838"/>
                  </a:lnTo>
                  <a:cubicBezTo>
                    <a:pt x="1513178" y="1632204"/>
                    <a:pt x="1513947" y="1633655"/>
                    <a:pt x="1514714" y="1635106"/>
                  </a:cubicBezTo>
                  <a:cubicBezTo>
                    <a:pt x="1511131" y="1636727"/>
                    <a:pt x="1507633" y="1638435"/>
                    <a:pt x="1504135" y="1640141"/>
                  </a:cubicBezTo>
                  <a:close/>
                  <a:moveTo>
                    <a:pt x="1508401" y="1630924"/>
                  </a:moveTo>
                  <a:cubicBezTo>
                    <a:pt x="1494494" y="1638605"/>
                    <a:pt x="1480587" y="1646457"/>
                    <a:pt x="1467107" y="1654992"/>
                  </a:cubicBezTo>
                  <a:lnTo>
                    <a:pt x="1467107" y="1654992"/>
                  </a:lnTo>
                  <a:cubicBezTo>
                    <a:pt x="1467107" y="1654992"/>
                    <a:pt x="1467022" y="1654992"/>
                    <a:pt x="1467022" y="1654992"/>
                  </a:cubicBezTo>
                  <a:lnTo>
                    <a:pt x="1466937" y="1654992"/>
                  </a:lnTo>
                  <a:cubicBezTo>
                    <a:pt x="1466937" y="1654992"/>
                    <a:pt x="1466937" y="1654992"/>
                    <a:pt x="1466937" y="1654992"/>
                  </a:cubicBezTo>
                  <a:cubicBezTo>
                    <a:pt x="1454054" y="1664380"/>
                    <a:pt x="1441683" y="1674451"/>
                    <a:pt x="1429397" y="1684608"/>
                  </a:cubicBezTo>
                  <a:lnTo>
                    <a:pt x="1416344" y="1695447"/>
                  </a:lnTo>
                  <a:cubicBezTo>
                    <a:pt x="1416344" y="1695447"/>
                    <a:pt x="1416428" y="1695703"/>
                    <a:pt x="1416514" y="1695703"/>
                  </a:cubicBezTo>
                  <a:lnTo>
                    <a:pt x="1424619" y="1690326"/>
                  </a:lnTo>
                  <a:cubicBezTo>
                    <a:pt x="1423681" y="1691094"/>
                    <a:pt x="1422827" y="1691777"/>
                    <a:pt x="1421889" y="1692545"/>
                  </a:cubicBezTo>
                  <a:lnTo>
                    <a:pt x="1412163" y="1700653"/>
                  </a:lnTo>
                  <a:lnTo>
                    <a:pt x="1410627" y="1701934"/>
                  </a:lnTo>
                  <a:cubicBezTo>
                    <a:pt x="1409603" y="1700739"/>
                    <a:pt x="1408665" y="1699544"/>
                    <a:pt x="1407726" y="1698263"/>
                  </a:cubicBezTo>
                  <a:cubicBezTo>
                    <a:pt x="1413613" y="1693655"/>
                    <a:pt x="1419415" y="1688961"/>
                    <a:pt x="1425131" y="1684267"/>
                  </a:cubicBezTo>
                  <a:cubicBezTo>
                    <a:pt x="1430762" y="1679657"/>
                    <a:pt x="1436308" y="1674963"/>
                    <a:pt x="1441853" y="1670269"/>
                  </a:cubicBezTo>
                  <a:cubicBezTo>
                    <a:pt x="1449361" y="1665661"/>
                    <a:pt x="1456869" y="1661052"/>
                    <a:pt x="1464377" y="1656443"/>
                  </a:cubicBezTo>
                  <a:lnTo>
                    <a:pt x="1464377" y="1656443"/>
                  </a:lnTo>
                  <a:cubicBezTo>
                    <a:pt x="1464377" y="1656443"/>
                    <a:pt x="1464377" y="1656443"/>
                    <a:pt x="1464377" y="1656443"/>
                  </a:cubicBezTo>
                  <a:lnTo>
                    <a:pt x="1464377" y="1656443"/>
                  </a:lnTo>
                  <a:cubicBezTo>
                    <a:pt x="1464377" y="1656443"/>
                    <a:pt x="1464377" y="1656443"/>
                    <a:pt x="1464377" y="1656443"/>
                  </a:cubicBezTo>
                  <a:cubicBezTo>
                    <a:pt x="1475639" y="1648249"/>
                    <a:pt x="1486730" y="1639800"/>
                    <a:pt x="1498077" y="1631692"/>
                  </a:cubicBezTo>
                  <a:lnTo>
                    <a:pt x="1507974" y="1624778"/>
                  </a:lnTo>
                  <a:cubicBezTo>
                    <a:pt x="1509169" y="1626229"/>
                    <a:pt x="1510193" y="1627681"/>
                    <a:pt x="1511216" y="1629131"/>
                  </a:cubicBezTo>
                  <a:lnTo>
                    <a:pt x="1508315" y="1630753"/>
                  </a:lnTo>
                  <a:close/>
                  <a:moveTo>
                    <a:pt x="1507633" y="1624523"/>
                  </a:moveTo>
                  <a:lnTo>
                    <a:pt x="1497224" y="1630070"/>
                  </a:lnTo>
                  <a:cubicBezTo>
                    <a:pt x="1493470" y="1632118"/>
                    <a:pt x="1489716" y="1634082"/>
                    <a:pt x="1485962" y="1636130"/>
                  </a:cubicBezTo>
                  <a:cubicBezTo>
                    <a:pt x="1491423" y="1632118"/>
                    <a:pt x="1496883" y="1628107"/>
                    <a:pt x="1502428" y="1624181"/>
                  </a:cubicBezTo>
                  <a:cubicBezTo>
                    <a:pt x="1503452" y="1623499"/>
                    <a:pt x="1504476" y="1622816"/>
                    <a:pt x="1505415" y="1622133"/>
                  </a:cubicBezTo>
                  <a:cubicBezTo>
                    <a:pt x="1506182" y="1622901"/>
                    <a:pt x="1506865" y="1623754"/>
                    <a:pt x="1507633" y="1624523"/>
                  </a:cubicBezTo>
                  <a:close/>
                  <a:moveTo>
                    <a:pt x="1501405" y="1622389"/>
                  </a:moveTo>
                  <a:cubicBezTo>
                    <a:pt x="1490143" y="1628705"/>
                    <a:pt x="1478966" y="1635276"/>
                    <a:pt x="1468046" y="1642104"/>
                  </a:cubicBezTo>
                  <a:cubicBezTo>
                    <a:pt x="1478881" y="1633911"/>
                    <a:pt x="1489631" y="1625632"/>
                    <a:pt x="1500381" y="1617353"/>
                  </a:cubicBezTo>
                  <a:cubicBezTo>
                    <a:pt x="1501746" y="1618463"/>
                    <a:pt x="1503026" y="1619658"/>
                    <a:pt x="1504220" y="1620767"/>
                  </a:cubicBezTo>
                  <a:cubicBezTo>
                    <a:pt x="1503282" y="1621279"/>
                    <a:pt x="1502343" y="1621792"/>
                    <a:pt x="1501405" y="1622304"/>
                  </a:cubicBezTo>
                  <a:close/>
                  <a:moveTo>
                    <a:pt x="1454395" y="1643555"/>
                  </a:moveTo>
                  <a:lnTo>
                    <a:pt x="1454395" y="1643555"/>
                  </a:lnTo>
                  <a:cubicBezTo>
                    <a:pt x="1454395" y="1643555"/>
                    <a:pt x="1454309" y="1643555"/>
                    <a:pt x="1454309" y="1643555"/>
                  </a:cubicBezTo>
                  <a:lnTo>
                    <a:pt x="1454224" y="1643555"/>
                  </a:lnTo>
                  <a:cubicBezTo>
                    <a:pt x="1454224" y="1643555"/>
                    <a:pt x="1454224" y="1643555"/>
                    <a:pt x="1454224" y="1643555"/>
                  </a:cubicBezTo>
                  <a:cubicBezTo>
                    <a:pt x="1441171" y="1653200"/>
                    <a:pt x="1428288" y="1663100"/>
                    <a:pt x="1415405" y="1673001"/>
                  </a:cubicBezTo>
                  <a:lnTo>
                    <a:pt x="1408665" y="1678207"/>
                  </a:lnTo>
                  <a:lnTo>
                    <a:pt x="1409177" y="1678804"/>
                  </a:lnTo>
                  <a:cubicBezTo>
                    <a:pt x="1406105" y="1680682"/>
                    <a:pt x="1403034" y="1682474"/>
                    <a:pt x="1399962" y="1684267"/>
                  </a:cubicBezTo>
                  <a:cubicBezTo>
                    <a:pt x="1398683" y="1681194"/>
                    <a:pt x="1397659" y="1677950"/>
                    <a:pt x="1396891" y="1674622"/>
                  </a:cubicBezTo>
                  <a:lnTo>
                    <a:pt x="1406873" y="1667538"/>
                  </a:lnTo>
                  <a:lnTo>
                    <a:pt x="1401754" y="1672232"/>
                  </a:lnTo>
                  <a:lnTo>
                    <a:pt x="1403887" y="1674708"/>
                  </a:lnTo>
                  <a:cubicBezTo>
                    <a:pt x="1416770" y="1666599"/>
                    <a:pt x="1429738" y="1658406"/>
                    <a:pt x="1442451" y="1650042"/>
                  </a:cubicBezTo>
                  <a:lnTo>
                    <a:pt x="1442451" y="1650042"/>
                  </a:lnTo>
                  <a:cubicBezTo>
                    <a:pt x="1442451" y="1650042"/>
                    <a:pt x="1442451" y="1650042"/>
                    <a:pt x="1442451" y="1650042"/>
                  </a:cubicBezTo>
                  <a:lnTo>
                    <a:pt x="1442451" y="1650042"/>
                  </a:lnTo>
                  <a:cubicBezTo>
                    <a:pt x="1442451" y="1650042"/>
                    <a:pt x="1442451" y="1650042"/>
                    <a:pt x="1442451" y="1650042"/>
                  </a:cubicBezTo>
                  <a:cubicBezTo>
                    <a:pt x="1457296" y="1639032"/>
                    <a:pt x="1471885" y="1627766"/>
                    <a:pt x="1486560" y="1616500"/>
                  </a:cubicBezTo>
                  <a:cubicBezTo>
                    <a:pt x="1487242" y="1616329"/>
                    <a:pt x="1487924" y="1616158"/>
                    <a:pt x="1488607" y="1615988"/>
                  </a:cubicBezTo>
                  <a:cubicBezTo>
                    <a:pt x="1488607" y="1615988"/>
                    <a:pt x="1488607" y="1615646"/>
                    <a:pt x="1488607" y="1615732"/>
                  </a:cubicBezTo>
                  <a:cubicBezTo>
                    <a:pt x="1488266" y="1615732"/>
                    <a:pt x="1487839" y="1615732"/>
                    <a:pt x="1487498" y="1615817"/>
                  </a:cubicBezTo>
                  <a:cubicBezTo>
                    <a:pt x="1488095" y="1615305"/>
                    <a:pt x="1488692" y="1614878"/>
                    <a:pt x="1489375" y="1614366"/>
                  </a:cubicBezTo>
                  <a:lnTo>
                    <a:pt x="1492873" y="1611635"/>
                  </a:lnTo>
                  <a:cubicBezTo>
                    <a:pt x="1495006" y="1612915"/>
                    <a:pt x="1496968" y="1614281"/>
                    <a:pt x="1498760" y="1615732"/>
                  </a:cubicBezTo>
                  <a:cubicBezTo>
                    <a:pt x="1484000" y="1624864"/>
                    <a:pt x="1469155" y="1633911"/>
                    <a:pt x="1454566" y="1643299"/>
                  </a:cubicBezTo>
                  <a:close/>
                  <a:moveTo>
                    <a:pt x="1488095" y="1612745"/>
                  </a:moveTo>
                  <a:cubicBezTo>
                    <a:pt x="1486133" y="1613939"/>
                    <a:pt x="1484256" y="1615220"/>
                    <a:pt x="1482294" y="1616415"/>
                  </a:cubicBezTo>
                  <a:cubicBezTo>
                    <a:pt x="1480161" y="1616670"/>
                    <a:pt x="1477942" y="1616927"/>
                    <a:pt x="1475809" y="1617268"/>
                  </a:cubicBezTo>
                  <a:cubicBezTo>
                    <a:pt x="1472312" y="1617780"/>
                    <a:pt x="1468728" y="1618377"/>
                    <a:pt x="1465230" y="1619060"/>
                  </a:cubicBezTo>
                  <a:cubicBezTo>
                    <a:pt x="1469752" y="1614366"/>
                    <a:pt x="1474274" y="1609587"/>
                    <a:pt x="1478625" y="1604807"/>
                  </a:cubicBezTo>
                  <a:cubicBezTo>
                    <a:pt x="1483147" y="1606599"/>
                    <a:pt x="1487327" y="1608648"/>
                    <a:pt x="1491081" y="1610867"/>
                  </a:cubicBezTo>
                  <a:lnTo>
                    <a:pt x="1488095" y="1612745"/>
                  </a:lnTo>
                  <a:close/>
                  <a:moveTo>
                    <a:pt x="1450897" y="1617610"/>
                  </a:moveTo>
                  <a:cubicBezTo>
                    <a:pt x="1456528" y="1612318"/>
                    <a:pt x="1462074" y="1606941"/>
                    <a:pt x="1467534" y="1601479"/>
                  </a:cubicBezTo>
                  <a:cubicBezTo>
                    <a:pt x="1469496" y="1601820"/>
                    <a:pt x="1471373" y="1602332"/>
                    <a:pt x="1473335" y="1602929"/>
                  </a:cubicBezTo>
                  <a:cubicBezTo>
                    <a:pt x="1465827" y="1607709"/>
                    <a:pt x="1458320" y="1612659"/>
                    <a:pt x="1450897" y="1617694"/>
                  </a:cubicBezTo>
                  <a:close/>
                  <a:moveTo>
                    <a:pt x="1436222" y="1621450"/>
                  </a:moveTo>
                  <a:lnTo>
                    <a:pt x="1436222" y="1621450"/>
                  </a:lnTo>
                  <a:cubicBezTo>
                    <a:pt x="1436222" y="1621450"/>
                    <a:pt x="1436222" y="1621450"/>
                    <a:pt x="1436222" y="1621450"/>
                  </a:cubicBezTo>
                  <a:lnTo>
                    <a:pt x="1436222" y="1621450"/>
                  </a:lnTo>
                  <a:cubicBezTo>
                    <a:pt x="1436222" y="1621450"/>
                    <a:pt x="1436222" y="1621450"/>
                    <a:pt x="1436222" y="1621450"/>
                  </a:cubicBezTo>
                  <a:cubicBezTo>
                    <a:pt x="1432554" y="1624608"/>
                    <a:pt x="1428885" y="1627766"/>
                    <a:pt x="1425216" y="1630924"/>
                  </a:cubicBezTo>
                  <a:cubicBezTo>
                    <a:pt x="1434516" y="1620938"/>
                    <a:pt x="1443645" y="1610781"/>
                    <a:pt x="1452774" y="1600540"/>
                  </a:cubicBezTo>
                  <a:cubicBezTo>
                    <a:pt x="1456698" y="1600284"/>
                    <a:pt x="1460623" y="1600369"/>
                    <a:pt x="1464462" y="1600881"/>
                  </a:cubicBezTo>
                  <a:cubicBezTo>
                    <a:pt x="1455163" y="1607880"/>
                    <a:pt x="1445693" y="1614537"/>
                    <a:pt x="1436393" y="1621365"/>
                  </a:cubicBezTo>
                  <a:close/>
                  <a:moveTo>
                    <a:pt x="1423936" y="1622218"/>
                  </a:moveTo>
                  <a:cubicBezTo>
                    <a:pt x="1423936" y="1622218"/>
                    <a:pt x="1423936" y="1622218"/>
                    <a:pt x="1423936" y="1622218"/>
                  </a:cubicBezTo>
                  <a:cubicBezTo>
                    <a:pt x="1423936" y="1622218"/>
                    <a:pt x="1423936" y="1622218"/>
                    <a:pt x="1423936" y="1622218"/>
                  </a:cubicBezTo>
                  <a:cubicBezTo>
                    <a:pt x="1423936" y="1622218"/>
                    <a:pt x="1423936" y="1622218"/>
                    <a:pt x="1423936" y="1622218"/>
                  </a:cubicBezTo>
                  <a:cubicBezTo>
                    <a:pt x="1423936" y="1622218"/>
                    <a:pt x="1423936" y="1622218"/>
                    <a:pt x="1423936" y="1622218"/>
                  </a:cubicBezTo>
                  <a:cubicBezTo>
                    <a:pt x="1427605" y="1616585"/>
                    <a:pt x="1431018" y="1610696"/>
                    <a:pt x="1434345" y="1604892"/>
                  </a:cubicBezTo>
                  <a:cubicBezTo>
                    <a:pt x="1438611" y="1603186"/>
                    <a:pt x="1443048" y="1601905"/>
                    <a:pt x="1447569" y="1601222"/>
                  </a:cubicBezTo>
                  <a:cubicBezTo>
                    <a:pt x="1438697" y="1609160"/>
                    <a:pt x="1429823" y="1617182"/>
                    <a:pt x="1421121" y="1625291"/>
                  </a:cubicBezTo>
                  <a:cubicBezTo>
                    <a:pt x="1422060" y="1624266"/>
                    <a:pt x="1422998" y="1623328"/>
                    <a:pt x="1423852" y="1622304"/>
                  </a:cubicBezTo>
                  <a:close/>
                  <a:moveTo>
                    <a:pt x="1407982" y="1628448"/>
                  </a:moveTo>
                  <a:lnTo>
                    <a:pt x="1407982" y="1628448"/>
                  </a:lnTo>
                  <a:cubicBezTo>
                    <a:pt x="1407982" y="1628448"/>
                    <a:pt x="1407982" y="1628448"/>
                    <a:pt x="1407982" y="1628448"/>
                  </a:cubicBezTo>
                  <a:lnTo>
                    <a:pt x="1407982" y="1628448"/>
                  </a:lnTo>
                  <a:cubicBezTo>
                    <a:pt x="1407982" y="1628448"/>
                    <a:pt x="1407982" y="1628448"/>
                    <a:pt x="1407982" y="1628448"/>
                  </a:cubicBezTo>
                  <a:cubicBezTo>
                    <a:pt x="1405594" y="1631521"/>
                    <a:pt x="1403204" y="1634508"/>
                    <a:pt x="1400816" y="1637581"/>
                  </a:cubicBezTo>
                  <a:cubicBezTo>
                    <a:pt x="1405935" y="1625717"/>
                    <a:pt x="1414466" y="1616158"/>
                    <a:pt x="1424790" y="1609672"/>
                  </a:cubicBezTo>
                  <a:cubicBezTo>
                    <a:pt x="1419329" y="1615988"/>
                    <a:pt x="1413699" y="1622133"/>
                    <a:pt x="1408068" y="1628278"/>
                  </a:cubicBezTo>
                  <a:close/>
                  <a:moveTo>
                    <a:pt x="1403119" y="1643470"/>
                  </a:moveTo>
                  <a:lnTo>
                    <a:pt x="1402949" y="1643726"/>
                  </a:lnTo>
                  <a:cubicBezTo>
                    <a:pt x="1402949" y="1643726"/>
                    <a:pt x="1403204" y="1643896"/>
                    <a:pt x="1403204" y="1643896"/>
                  </a:cubicBezTo>
                  <a:lnTo>
                    <a:pt x="1408665" y="1638178"/>
                  </a:lnTo>
                  <a:cubicBezTo>
                    <a:pt x="1409603" y="1637240"/>
                    <a:pt x="1410542" y="1636301"/>
                    <a:pt x="1411395" y="1635362"/>
                  </a:cubicBezTo>
                  <a:cubicBezTo>
                    <a:pt x="1408750" y="1638264"/>
                    <a:pt x="1406105" y="1641165"/>
                    <a:pt x="1403461" y="1644153"/>
                  </a:cubicBezTo>
                  <a:cubicBezTo>
                    <a:pt x="1403461" y="1644153"/>
                    <a:pt x="1403461" y="1644153"/>
                    <a:pt x="1403461" y="1644153"/>
                  </a:cubicBezTo>
                  <a:lnTo>
                    <a:pt x="1396208" y="1652261"/>
                  </a:lnTo>
                  <a:cubicBezTo>
                    <a:pt x="1396379" y="1651407"/>
                    <a:pt x="1396550" y="1650554"/>
                    <a:pt x="1396720" y="1649700"/>
                  </a:cubicBezTo>
                  <a:cubicBezTo>
                    <a:pt x="1398939" y="1647652"/>
                    <a:pt x="1401071" y="1645604"/>
                    <a:pt x="1403204" y="1643470"/>
                  </a:cubicBezTo>
                  <a:close/>
                  <a:moveTo>
                    <a:pt x="1405508" y="1649188"/>
                  </a:moveTo>
                  <a:lnTo>
                    <a:pt x="1405679" y="1649359"/>
                  </a:lnTo>
                  <a:lnTo>
                    <a:pt x="1406873" y="1648591"/>
                  </a:lnTo>
                  <a:cubicBezTo>
                    <a:pt x="1406447" y="1648932"/>
                    <a:pt x="1405935" y="1649359"/>
                    <a:pt x="1405508" y="1649786"/>
                  </a:cubicBezTo>
                  <a:cubicBezTo>
                    <a:pt x="1404740" y="1650554"/>
                    <a:pt x="1403802" y="1651578"/>
                    <a:pt x="1404058" y="1652943"/>
                  </a:cubicBezTo>
                  <a:cubicBezTo>
                    <a:pt x="1404228" y="1653541"/>
                    <a:pt x="1404655" y="1653968"/>
                    <a:pt x="1405167" y="1654224"/>
                  </a:cubicBezTo>
                  <a:cubicBezTo>
                    <a:pt x="1401840" y="1657211"/>
                    <a:pt x="1398512" y="1660198"/>
                    <a:pt x="1395270" y="1663100"/>
                  </a:cubicBezTo>
                  <a:cubicBezTo>
                    <a:pt x="1395270" y="1661478"/>
                    <a:pt x="1395270" y="1659857"/>
                    <a:pt x="1395441" y="1658235"/>
                  </a:cubicBezTo>
                  <a:cubicBezTo>
                    <a:pt x="1398768" y="1655248"/>
                    <a:pt x="1402181" y="1652176"/>
                    <a:pt x="1405508" y="1649188"/>
                  </a:cubicBezTo>
                  <a:close/>
                  <a:moveTo>
                    <a:pt x="1388530" y="1690838"/>
                  </a:moveTo>
                  <a:cubicBezTo>
                    <a:pt x="1379742" y="1695788"/>
                    <a:pt x="1370955" y="1700653"/>
                    <a:pt x="1362081" y="1705347"/>
                  </a:cubicBezTo>
                  <a:cubicBezTo>
                    <a:pt x="1360205" y="1701080"/>
                    <a:pt x="1358584" y="1696727"/>
                    <a:pt x="1357218" y="1692289"/>
                  </a:cubicBezTo>
                  <a:cubicBezTo>
                    <a:pt x="1359010" y="1691265"/>
                    <a:pt x="1360887" y="1690326"/>
                    <a:pt x="1362764" y="1689302"/>
                  </a:cubicBezTo>
                  <a:cubicBezTo>
                    <a:pt x="1370357" y="1685120"/>
                    <a:pt x="1377865" y="1680938"/>
                    <a:pt x="1385373" y="1676585"/>
                  </a:cubicBezTo>
                  <a:cubicBezTo>
                    <a:pt x="1385971" y="1681450"/>
                    <a:pt x="1387079" y="1686229"/>
                    <a:pt x="1388530" y="1690838"/>
                  </a:cubicBezTo>
                  <a:close/>
                  <a:moveTo>
                    <a:pt x="1330599" y="1701592"/>
                  </a:moveTo>
                  <a:cubicBezTo>
                    <a:pt x="1329746" y="1701848"/>
                    <a:pt x="1328978" y="1702104"/>
                    <a:pt x="1328125" y="1702360"/>
                  </a:cubicBezTo>
                  <a:cubicBezTo>
                    <a:pt x="1324628" y="1703385"/>
                    <a:pt x="1321129" y="1704409"/>
                    <a:pt x="1317632" y="1705433"/>
                  </a:cubicBezTo>
                  <a:lnTo>
                    <a:pt x="1310209" y="1704921"/>
                  </a:lnTo>
                  <a:cubicBezTo>
                    <a:pt x="1301165" y="1704238"/>
                    <a:pt x="1292122" y="1703555"/>
                    <a:pt x="1283078" y="1702873"/>
                  </a:cubicBezTo>
                  <a:cubicBezTo>
                    <a:pt x="1302104" y="1696727"/>
                    <a:pt x="1320958" y="1690070"/>
                    <a:pt x="1339643" y="1683072"/>
                  </a:cubicBezTo>
                  <a:cubicBezTo>
                    <a:pt x="1340240" y="1682901"/>
                    <a:pt x="1340752" y="1682645"/>
                    <a:pt x="1341349" y="1682474"/>
                  </a:cubicBezTo>
                  <a:cubicBezTo>
                    <a:pt x="1341861" y="1686998"/>
                    <a:pt x="1342715" y="1691436"/>
                    <a:pt x="1343739" y="1695874"/>
                  </a:cubicBezTo>
                  <a:cubicBezTo>
                    <a:pt x="1339387" y="1697837"/>
                    <a:pt x="1335036" y="1699715"/>
                    <a:pt x="1330685" y="1701678"/>
                  </a:cubicBezTo>
                  <a:close/>
                  <a:moveTo>
                    <a:pt x="1288538" y="1726941"/>
                  </a:moveTo>
                  <a:lnTo>
                    <a:pt x="1288538" y="1726941"/>
                  </a:lnTo>
                  <a:cubicBezTo>
                    <a:pt x="1288538" y="1726941"/>
                    <a:pt x="1288538" y="1726941"/>
                    <a:pt x="1288538" y="1726941"/>
                  </a:cubicBezTo>
                  <a:lnTo>
                    <a:pt x="1288538" y="1726941"/>
                  </a:lnTo>
                  <a:cubicBezTo>
                    <a:pt x="1288538" y="1726941"/>
                    <a:pt x="1288538" y="1726941"/>
                    <a:pt x="1288538" y="1726941"/>
                  </a:cubicBezTo>
                  <a:cubicBezTo>
                    <a:pt x="1302189" y="1720710"/>
                    <a:pt x="1315669" y="1714139"/>
                    <a:pt x="1328978" y="1707310"/>
                  </a:cubicBezTo>
                  <a:lnTo>
                    <a:pt x="1343397" y="1707567"/>
                  </a:lnTo>
                  <a:cubicBezTo>
                    <a:pt x="1343397" y="1707567"/>
                    <a:pt x="1343568" y="1707310"/>
                    <a:pt x="1343397" y="1707225"/>
                  </a:cubicBezTo>
                  <a:lnTo>
                    <a:pt x="1330770" y="1706372"/>
                  </a:lnTo>
                  <a:cubicBezTo>
                    <a:pt x="1335377" y="1703982"/>
                    <a:pt x="1339899" y="1701678"/>
                    <a:pt x="1344506" y="1699203"/>
                  </a:cubicBezTo>
                  <a:cubicBezTo>
                    <a:pt x="1345701" y="1703640"/>
                    <a:pt x="1347236" y="1708079"/>
                    <a:pt x="1348943" y="1712346"/>
                  </a:cubicBezTo>
                  <a:cubicBezTo>
                    <a:pt x="1342118" y="1715931"/>
                    <a:pt x="1335207" y="1719516"/>
                    <a:pt x="1328382" y="1723015"/>
                  </a:cubicBezTo>
                  <a:lnTo>
                    <a:pt x="1328382" y="1723015"/>
                  </a:lnTo>
                  <a:cubicBezTo>
                    <a:pt x="1328382" y="1723015"/>
                    <a:pt x="1328211" y="1723100"/>
                    <a:pt x="1328211" y="1723100"/>
                  </a:cubicBezTo>
                  <a:lnTo>
                    <a:pt x="1328040" y="1723100"/>
                  </a:lnTo>
                  <a:cubicBezTo>
                    <a:pt x="1328040" y="1723100"/>
                    <a:pt x="1328040" y="1723186"/>
                    <a:pt x="1328040" y="1723186"/>
                  </a:cubicBezTo>
                  <a:cubicBezTo>
                    <a:pt x="1319935" y="1727709"/>
                    <a:pt x="1311830" y="1732147"/>
                    <a:pt x="1303639" y="1736585"/>
                  </a:cubicBezTo>
                  <a:cubicBezTo>
                    <a:pt x="1293316" y="1735476"/>
                    <a:pt x="1283078" y="1734281"/>
                    <a:pt x="1272755" y="1733171"/>
                  </a:cubicBezTo>
                  <a:cubicBezTo>
                    <a:pt x="1278044" y="1731123"/>
                    <a:pt x="1283248" y="1729075"/>
                    <a:pt x="1288453" y="1726941"/>
                  </a:cubicBezTo>
                  <a:close/>
                  <a:moveTo>
                    <a:pt x="1331538" y="1729245"/>
                  </a:moveTo>
                  <a:lnTo>
                    <a:pt x="1331538" y="1729245"/>
                  </a:lnTo>
                  <a:cubicBezTo>
                    <a:pt x="1331538" y="1729245"/>
                    <a:pt x="1331538" y="1729245"/>
                    <a:pt x="1331538" y="1729245"/>
                  </a:cubicBezTo>
                  <a:lnTo>
                    <a:pt x="1331538" y="1729245"/>
                  </a:lnTo>
                  <a:cubicBezTo>
                    <a:pt x="1331538" y="1729245"/>
                    <a:pt x="1331538" y="1729245"/>
                    <a:pt x="1331538" y="1729245"/>
                  </a:cubicBezTo>
                  <a:cubicBezTo>
                    <a:pt x="1338193" y="1725490"/>
                    <a:pt x="1344762" y="1721649"/>
                    <a:pt x="1351332" y="1717723"/>
                  </a:cubicBezTo>
                  <a:cubicBezTo>
                    <a:pt x="1352952" y="1721052"/>
                    <a:pt x="1354659" y="1724380"/>
                    <a:pt x="1356536" y="1727538"/>
                  </a:cubicBezTo>
                  <a:cubicBezTo>
                    <a:pt x="1350223" y="1731806"/>
                    <a:pt x="1343909" y="1735988"/>
                    <a:pt x="1337595" y="1740255"/>
                  </a:cubicBezTo>
                  <a:lnTo>
                    <a:pt x="1325907" y="1739060"/>
                  </a:lnTo>
                  <a:cubicBezTo>
                    <a:pt x="1321983" y="1738634"/>
                    <a:pt x="1318058" y="1738207"/>
                    <a:pt x="1314219" y="1737780"/>
                  </a:cubicBezTo>
                  <a:cubicBezTo>
                    <a:pt x="1320020" y="1735049"/>
                    <a:pt x="1325737" y="1732147"/>
                    <a:pt x="1331453" y="1729245"/>
                  </a:cubicBezTo>
                  <a:close/>
                  <a:moveTo>
                    <a:pt x="1352099" y="1754849"/>
                  </a:moveTo>
                  <a:cubicBezTo>
                    <a:pt x="1342288" y="1761763"/>
                    <a:pt x="1332391" y="1768506"/>
                    <a:pt x="1322324" y="1775077"/>
                  </a:cubicBezTo>
                  <a:cubicBezTo>
                    <a:pt x="1322068" y="1775248"/>
                    <a:pt x="1321812" y="1775333"/>
                    <a:pt x="1321641" y="1775504"/>
                  </a:cubicBezTo>
                  <a:cubicBezTo>
                    <a:pt x="1311318" y="1774395"/>
                    <a:pt x="1300909" y="1773370"/>
                    <a:pt x="1290586" y="1772346"/>
                  </a:cubicBezTo>
                  <a:cubicBezTo>
                    <a:pt x="1290586" y="1772346"/>
                    <a:pt x="1290586" y="1772346"/>
                    <a:pt x="1290671" y="1772346"/>
                  </a:cubicBezTo>
                  <a:cubicBezTo>
                    <a:pt x="1302189" y="1766542"/>
                    <a:pt x="1313536" y="1760483"/>
                    <a:pt x="1324798" y="1754252"/>
                  </a:cubicBezTo>
                  <a:cubicBezTo>
                    <a:pt x="1333927" y="1754508"/>
                    <a:pt x="1342970" y="1754679"/>
                    <a:pt x="1352014" y="1754849"/>
                  </a:cubicBezTo>
                  <a:close/>
                  <a:moveTo>
                    <a:pt x="1361570" y="1755020"/>
                  </a:moveTo>
                  <a:lnTo>
                    <a:pt x="1380169" y="1755362"/>
                  </a:lnTo>
                  <a:cubicBezTo>
                    <a:pt x="1383411" y="1758093"/>
                    <a:pt x="1386824" y="1760739"/>
                    <a:pt x="1390407" y="1763129"/>
                  </a:cubicBezTo>
                  <a:cubicBezTo>
                    <a:pt x="1382302" y="1768932"/>
                    <a:pt x="1374111" y="1774650"/>
                    <a:pt x="1365921" y="1780284"/>
                  </a:cubicBezTo>
                  <a:cubicBezTo>
                    <a:pt x="1352356" y="1778832"/>
                    <a:pt x="1338790" y="1777382"/>
                    <a:pt x="1325139" y="1775931"/>
                  </a:cubicBezTo>
                  <a:cubicBezTo>
                    <a:pt x="1337425" y="1769188"/>
                    <a:pt x="1349625" y="1762275"/>
                    <a:pt x="1361570" y="1755020"/>
                  </a:cubicBezTo>
                  <a:close/>
                  <a:moveTo>
                    <a:pt x="1394843" y="1766030"/>
                  </a:moveTo>
                  <a:cubicBezTo>
                    <a:pt x="1398512" y="1768335"/>
                    <a:pt x="1402437" y="1770383"/>
                    <a:pt x="1406447" y="1772346"/>
                  </a:cubicBezTo>
                  <a:cubicBezTo>
                    <a:pt x="1401498" y="1775931"/>
                    <a:pt x="1396550" y="1779515"/>
                    <a:pt x="1391601" y="1783015"/>
                  </a:cubicBezTo>
                  <a:lnTo>
                    <a:pt x="1371893" y="1780966"/>
                  </a:lnTo>
                  <a:cubicBezTo>
                    <a:pt x="1371296" y="1780966"/>
                    <a:pt x="1370699" y="1780881"/>
                    <a:pt x="1370101" y="1780796"/>
                  </a:cubicBezTo>
                  <a:cubicBezTo>
                    <a:pt x="1378377" y="1776016"/>
                    <a:pt x="1386653" y="1771066"/>
                    <a:pt x="1394843" y="1766030"/>
                  </a:cubicBezTo>
                  <a:close/>
                  <a:moveTo>
                    <a:pt x="1415320" y="1785746"/>
                  </a:moveTo>
                  <a:cubicBezTo>
                    <a:pt x="1418732" y="1783697"/>
                    <a:pt x="1422231" y="1781649"/>
                    <a:pt x="1425643" y="1779601"/>
                  </a:cubicBezTo>
                  <a:cubicBezTo>
                    <a:pt x="1433236" y="1781734"/>
                    <a:pt x="1440830" y="1783100"/>
                    <a:pt x="1448338" y="1783697"/>
                  </a:cubicBezTo>
                  <a:lnTo>
                    <a:pt x="1442621" y="1788050"/>
                  </a:lnTo>
                  <a:cubicBezTo>
                    <a:pt x="1441256" y="1789074"/>
                    <a:pt x="1439806" y="1790184"/>
                    <a:pt x="1438440" y="1791208"/>
                  </a:cubicBezTo>
                  <a:cubicBezTo>
                    <a:pt x="1429056" y="1790355"/>
                    <a:pt x="1419756" y="1789501"/>
                    <a:pt x="1410371" y="1788562"/>
                  </a:cubicBezTo>
                  <a:cubicBezTo>
                    <a:pt x="1411992" y="1787623"/>
                    <a:pt x="1413613" y="1786685"/>
                    <a:pt x="1415234" y="1785746"/>
                  </a:cubicBezTo>
                  <a:close/>
                  <a:moveTo>
                    <a:pt x="1490057" y="1760483"/>
                  </a:moveTo>
                  <a:cubicBezTo>
                    <a:pt x="1509339" y="1745803"/>
                    <a:pt x="1528109" y="1730611"/>
                    <a:pt x="1546793" y="1715248"/>
                  </a:cubicBezTo>
                  <a:cubicBezTo>
                    <a:pt x="1533740" y="1739146"/>
                    <a:pt x="1511131" y="1756557"/>
                    <a:pt x="1485024" y="1763896"/>
                  </a:cubicBezTo>
                  <a:cubicBezTo>
                    <a:pt x="1486645" y="1762787"/>
                    <a:pt x="1488266" y="1761678"/>
                    <a:pt x="1489972" y="1760568"/>
                  </a:cubicBezTo>
                  <a:lnTo>
                    <a:pt x="1489972" y="1760568"/>
                  </a:lnTo>
                  <a:cubicBezTo>
                    <a:pt x="1489972" y="1760568"/>
                    <a:pt x="1489972" y="1760568"/>
                    <a:pt x="1489972" y="1760568"/>
                  </a:cubicBezTo>
                  <a:lnTo>
                    <a:pt x="1489972" y="1760568"/>
                  </a:lnTo>
                  <a:cubicBezTo>
                    <a:pt x="1489972" y="1760568"/>
                    <a:pt x="1489972" y="1760568"/>
                    <a:pt x="1489972" y="1760568"/>
                  </a:cubicBezTo>
                  <a:close/>
                  <a:moveTo>
                    <a:pt x="1560188" y="1567254"/>
                  </a:moveTo>
                  <a:cubicBezTo>
                    <a:pt x="1579214" y="1565973"/>
                    <a:pt x="1598155" y="1564523"/>
                    <a:pt x="1617095" y="1562901"/>
                  </a:cubicBezTo>
                  <a:cubicBezTo>
                    <a:pt x="1613170" y="1565632"/>
                    <a:pt x="1609246" y="1568363"/>
                    <a:pt x="1605321" y="1571095"/>
                  </a:cubicBezTo>
                  <a:cubicBezTo>
                    <a:pt x="1603444" y="1571180"/>
                    <a:pt x="1601567" y="1571265"/>
                    <a:pt x="1599690" y="1571436"/>
                  </a:cubicBezTo>
                  <a:lnTo>
                    <a:pt x="1599690" y="1571436"/>
                  </a:lnTo>
                  <a:cubicBezTo>
                    <a:pt x="1599690" y="1571436"/>
                    <a:pt x="1599519" y="1571436"/>
                    <a:pt x="1599519" y="1571436"/>
                  </a:cubicBezTo>
                  <a:lnTo>
                    <a:pt x="1599349" y="1571436"/>
                  </a:lnTo>
                  <a:cubicBezTo>
                    <a:pt x="1599349" y="1571436"/>
                    <a:pt x="1599349" y="1571436"/>
                    <a:pt x="1599349" y="1571436"/>
                  </a:cubicBezTo>
                  <a:cubicBezTo>
                    <a:pt x="1589196" y="1572545"/>
                    <a:pt x="1579043" y="1573826"/>
                    <a:pt x="1568976" y="1575106"/>
                  </a:cubicBezTo>
                  <a:cubicBezTo>
                    <a:pt x="1558823" y="1576386"/>
                    <a:pt x="1548756" y="1577922"/>
                    <a:pt x="1538603" y="1578434"/>
                  </a:cubicBezTo>
                  <a:cubicBezTo>
                    <a:pt x="1538006" y="1578434"/>
                    <a:pt x="1537323" y="1578434"/>
                    <a:pt x="1536726" y="1578434"/>
                  </a:cubicBezTo>
                  <a:cubicBezTo>
                    <a:pt x="1532460" y="1574594"/>
                    <a:pt x="1527853" y="1571095"/>
                    <a:pt x="1522990" y="1567851"/>
                  </a:cubicBezTo>
                  <a:cubicBezTo>
                    <a:pt x="1535361" y="1567680"/>
                    <a:pt x="1547732" y="1567510"/>
                    <a:pt x="1560018" y="1567254"/>
                  </a:cubicBezTo>
                  <a:lnTo>
                    <a:pt x="1560018" y="1567254"/>
                  </a:lnTo>
                  <a:cubicBezTo>
                    <a:pt x="1560018" y="1567254"/>
                    <a:pt x="1560018" y="1567254"/>
                    <a:pt x="1560018" y="1567254"/>
                  </a:cubicBezTo>
                  <a:lnTo>
                    <a:pt x="1560018" y="1567254"/>
                  </a:lnTo>
                  <a:close/>
                  <a:moveTo>
                    <a:pt x="1664531" y="1524494"/>
                  </a:moveTo>
                  <a:lnTo>
                    <a:pt x="1657535" y="1525177"/>
                  </a:lnTo>
                  <a:cubicBezTo>
                    <a:pt x="1659924" y="1520312"/>
                    <a:pt x="1662227" y="1515362"/>
                    <a:pt x="1664617" y="1510497"/>
                  </a:cubicBezTo>
                  <a:cubicBezTo>
                    <a:pt x="1670930" y="1506657"/>
                    <a:pt x="1677243" y="1502816"/>
                    <a:pt x="1683472" y="1498975"/>
                  </a:cubicBezTo>
                  <a:cubicBezTo>
                    <a:pt x="1683472" y="1498975"/>
                    <a:pt x="1683472" y="1498975"/>
                    <a:pt x="1683472" y="1498975"/>
                  </a:cubicBezTo>
                  <a:cubicBezTo>
                    <a:pt x="1683472" y="1498975"/>
                    <a:pt x="1683472" y="1498975"/>
                    <a:pt x="1683472" y="1498975"/>
                  </a:cubicBezTo>
                  <a:cubicBezTo>
                    <a:pt x="1683472" y="1498975"/>
                    <a:pt x="1683472" y="1498975"/>
                    <a:pt x="1683472" y="1498975"/>
                  </a:cubicBezTo>
                  <a:cubicBezTo>
                    <a:pt x="1683472" y="1498975"/>
                    <a:pt x="1683472" y="1498975"/>
                    <a:pt x="1683472" y="1498975"/>
                  </a:cubicBezTo>
                  <a:cubicBezTo>
                    <a:pt x="1686970" y="1496670"/>
                    <a:pt x="1690468" y="1494281"/>
                    <a:pt x="1693966" y="1491976"/>
                  </a:cubicBezTo>
                  <a:cubicBezTo>
                    <a:pt x="1690383" y="1501109"/>
                    <a:pt x="1686884" y="1510241"/>
                    <a:pt x="1683301" y="1519373"/>
                  </a:cubicBezTo>
                  <a:cubicBezTo>
                    <a:pt x="1676390" y="1523555"/>
                    <a:pt x="1669480" y="1527737"/>
                    <a:pt x="1662569" y="1532005"/>
                  </a:cubicBezTo>
                  <a:lnTo>
                    <a:pt x="1662569" y="1532005"/>
                  </a:lnTo>
                  <a:cubicBezTo>
                    <a:pt x="1662569" y="1532005"/>
                    <a:pt x="1662398" y="1532090"/>
                    <a:pt x="1662398" y="1532090"/>
                  </a:cubicBezTo>
                  <a:lnTo>
                    <a:pt x="1662227" y="1532090"/>
                  </a:lnTo>
                  <a:cubicBezTo>
                    <a:pt x="1662227" y="1532090"/>
                    <a:pt x="1662227" y="1532261"/>
                    <a:pt x="1662227" y="1532261"/>
                  </a:cubicBezTo>
                  <a:cubicBezTo>
                    <a:pt x="1658132" y="1534992"/>
                    <a:pt x="1654123" y="1537723"/>
                    <a:pt x="1650113" y="1540454"/>
                  </a:cubicBezTo>
                  <a:cubicBezTo>
                    <a:pt x="1652502" y="1535675"/>
                    <a:pt x="1654805" y="1530810"/>
                    <a:pt x="1657194" y="1526030"/>
                  </a:cubicBezTo>
                  <a:lnTo>
                    <a:pt x="1664617" y="1524921"/>
                  </a:lnTo>
                  <a:cubicBezTo>
                    <a:pt x="1664617" y="1524921"/>
                    <a:pt x="1664702" y="1524579"/>
                    <a:pt x="1664617" y="1524579"/>
                  </a:cubicBezTo>
                  <a:close/>
                  <a:moveTo>
                    <a:pt x="1674428" y="1408335"/>
                  </a:moveTo>
                  <a:lnTo>
                    <a:pt x="1674428" y="1408335"/>
                  </a:lnTo>
                  <a:cubicBezTo>
                    <a:pt x="1674428" y="1408335"/>
                    <a:pt x="1674428" y="1408250"/>
                    <a:pt x="1674428" y="1408250"/>
                  </a:cubicBezTo>
                  <a:lnTo>
                    <a:pt x="1674428" y="1408250"/>
                  </a:lnTo>
                  <a:cubicBezTo>
                    <a:pt x="1674428" y="1408250"/>
                    <a:pt x="1674769" y="1407396"/>
                    <a:pt x="1674940" y="1406969"/>
                  </a:cubicBezTo>
                  <a:cubicBezTo>
                    <a:pt x="1678523" y="1405177"/>
                    <a:pt x="1682106" y="1403385"/>
                    <a:pt x="1685690" y="1401593"/>
                  </a:cubicBezTo>
                  <a:cubicBezTo>
                    <a:pt x="1681254" y="1410469"/>
                    <a:pt x="1676817" y="1419430"/>
                    <a:pt x="1672380" y="1428306"/>
                  </a:cubicBezTo>
                  <a:cubicBezTo>
                    <a:pt x="1668626" y="1430696"/>
                    <a:pt x="1664958" y="1433086"/>
                    <a:pt x="1661204" y="1435390"/>
                  </a:cubicBezTo>
                  <a:cubicBezTo>
                    <a:pt x="1665726" y="1426429"/>
                    <a:pt x="1670077" y="1417382"/>
                    <a:pt x="1674343" y="1408250"/>
                  </a:cubicBezTo>
                  <a:lnTo>
                    <a:pt x="1674343" y="1408250"/>
                  </a:lnTo>
                  <a:close/>
                  <a:moveTo>
                    <a:pt x="1695075" y="1306258"/>
                  </a:moveTo>
                  <a:cubicBezTo>
                    <a:pt x="1694648" y="1309843"/>
                    <a:pt x="1694221" y="1313342"/>
                    <a:pt x="1693880" y="1316927"/>
                  </a:cubicBezTo>
                  <a:cubicBezTo>
                    <a:pt x="1692174" y="1317951"/>
                    <a:pt x="1690553" y="1319060"/>
                    <a:pt x="1688847" y="1320084"/>
                  </a:cubicBezTo>
                  <a:cubicBezTo>
                    <a:pt x="1689188" y="1319317"/>
                    <a:pt x="1689529" y="1318634"/>
                    <a:pt x="1689871" y="1317866"/>
                  </a:cubicBezTo>
                  <a:cubicBezTo>
                    <a:pt x="1691662" y="1314025"/>
                    <a:pt x="1693368" y="1310184"/>
                    <a:pt x="1695160" y="1306343"/>
                  </a:cubicBezTo>
                  <a:close/>
                  <a:moveTo>
                    <a:pt x="1706337" y="1271436"/>
                  </a:moveTo>
                  <a:cubicBezTo>
                    <a:pt x="1706337" y="1271436"/>
                    <a:pt x="1706337" y="1271436"/>
                    <a:pt x="1706337" y="1271436"/>
                  </a:cubicBezTo>
                  <a:cubicBezTo>
                    <a:pt x="1706337" y="1271436"/>
                    <a:pt x="1706337" y="1271436"/>
                    <a:pt x="1706337" y="1271436"/>
                  </a:cubicBezTo>
                  <a:cubicBezTo>
                    <a:pt x="1706337" y="1271436"/>
                    <a:pt x="1706337" y="1271436"/>
                    <a:pt x="1706337" y="1271436"/>
                  </a:cubicBezTo>
                  <a:cubicBezTo>
                    <a:pt x="1706337" y="1271436"/>
                    <a:pt x="1706337" y="1271436"/>
                    <a:pt x="1706337" y="1271436"/>
                  </a:cubicBezTo>
                  <a:cubicBezTo>
                    <a:pt x="1706337" y="1270839"/>
                    <a:pt x="1706507" y="1270241"/>
                    <a:pt x="1706592" y="1269644"/>
                  </a:cubicBezTo>
                  <a:cubicBezTo>
                    <a:pt x="1708896" y="1269899"/>
                    <a:pt x="1711285" y="1270070"/>
                    <a:pt x="1713589" y="1270327"/>
                  </a:cubicBezTo>
                  <a:cubicBezTo>
                    <a:pt x="1713589" y="1270839"/>
                    <a:pt x="1713418" y="1271265"/>
                    <a:pt x="1713333" y="1271777"/>
                  </a:cubicBezTo>
                  <a:lnTo>
                    <a:pt x="1713333" y="1271777"/>
                  </a:lnTo>
                  <a:cubicBezTo>
                    <a:pt x="1713333" y="1271777"/>
                    <a:pt x="1713333" y="1271948"/>
                    <a:pt x="1713333" y="1272033"/>
                  </a:cubicBezTo>
                  <a:cubicBezTo>
                    <a:pt x="1713333" y="1272033"/>
                    <a:pt x="1713333" y="1272204"/>
                    <a:pt x="1713333" y="1272289"/>
                  </a:cubicBezTo>
                  <a:cubicBezTo>
                    <a:pt x="1713333" y="1272289"/>
                    <a:pt x="1713333" y="1272289"/>
                    <a:pt x="1713333" y="1272289"/>
                  </a:cubicBezTo>
                  <a:cubicBezTo>
                    <a:pt x="1712991" y="1274679"/>
                    <a:pt x="1712736" y="1276984"/>
                    <a:pt x="1712394" y="1279374"/>
                  </a:cubicBezTo>
                  <a:cubicBezTo>
                    <a:pt x="1709664" y="1280910"/>
                    <a:pt x="1707019" y="1282446"/>
                    <a:pt x="1704289" y="1283982"/>
                  </a:cubicBezTo>
                  <a:cubicBezTo>
                    <a:pt x="1705057" y="1279800"/>
                    <a:pt x="1705740" y="1275704"/>
                    <a:pt x="1706507" y="1271521"/>
                  </a:cubicBezTo>
                  <a:close/>
                  <a:moveTo>
                    <a:pt x="1773225" y="1134452"/>
                  </a:moveTo>
                  <a:lnTo>
                    <a:pt x="1780819" y="1131465"/>
                  </a:lnTo>
                  <a:lnTo>
                    <a:pt x="1780563" y="1133086"/>
                  </a:lnTo>
                  <a:lnTo>
                    <a:pt x="1774676" y="1138719"/>
                  </a:lnTo>
                  <a:cubicBezTo>
                    <a:pt x="1774676" y="1138719"/>
                    <a:pt x="1774846" y="1138975"/>
                    <a:pt x="1774846" y="1138975"/>
                  </a:cubicBezTo>
                  <a:lnTo>
                    <a:pt x="1780307" y="1134537"/>
                  </a:lnTo>
                  <a:lnTo>
                    <a:pt x="1778174" y="1150241"/>
                  </a:lnTo>
                  <a:cubicBezTo>
                    <a:pt x="1777662" y="1153740"/>
                    <a:pt x="1777235" y="1157240"/>
                    <a:pt x="1776724" y="1160739"/>
                  </a:cubicBezTo>
                  <a:lnTo>
                    <a:pt x="1761025" y="1177297"/>
                  </a:lnTo>
                  <a:cubicBezTo>
                    <a:pt x="1761025" y="1177297"/>
                    <a:pt x="1761110" y="1177553"/>
                    <a:pt x="1761196" y="1177553"/>
                  </a:cubicBezTo>
                  <a:lnTo>
                    <a:pt x="1776297" y="1163470"/>
                  </a:lnTo>
                  <a:cubicBezTo>
                    <a:pt x="1775358" y="1170127"/>
                    <a:pt x="1774420" y="1176785"/>
                    <a:pt x="1773567" y="1183356"/>
                  </a:cubicBezTo>
                  <a:lnTo>
                    <a:pt x="1772884" y="1185575"/>
                  </a:lnTo>
                  <a:cubicBezTo>
                    <a:pt x="1772884" y="1185575"/>
                    <a:pt x="1773140" y="1185831"/>
                    <a:pt x="1773140" y="1185661"/>
                  </a:cubicBezTo>
                  <a:lnTo>
                    <a:pt x="1773311" y="1185149"/>
                  </a:lnTo>
                  <a:cubicBezTo>
                    <a:pt x="1772884" y="1188307"/>
                    <a:pt x="1772458" y="1191379"/>
                    <a:pt x="1772031" y="1194537"/>
                  </a:cubicBezTo>
                  <a:lnTo>
                    <a:pt x="1767850" y="1198463"/>
                  </a:lnTo>
                  <a:lnTo>
                    <a:pt x="1765462" y="1198634"/>
                  </a:lnTo>
                  <a:cubicBezTo>
                    <a:pt x="1763243" y="1198804"/>
                    <a:pt x="1761110" y="1198890"/>
                    <a:pt x="1758892" y="1199060"/>
                  </a:cubicBezTo>
                  <a:cubicBezTo>
                    <a:pt x="1759489" y="1192062"/>
                    <a:pt x="1760172" y="1185149"/>
                    <a:pt x="1760769" y="1178150"/>
                  </a:cubicBezTo>
                  <a:cubicBezTo>
                    <a:pt x="1761196" y="1172859"/>
                    <a:pt x="1761622" y="1167482"/>
                    <a:pt x="1762049" y="1162190"/>
                  </a:cubicBezTo>
                  <a:lnTo>
                    <a:pt x="1768447" y="1145974"/>
                  </a:lnTo>
                  <a:cubicBezTo>
                    <a:pt x="1769983" y="1142133"/>
                    <a:pt x="1771519" y="1138292"/>
                    <a:pt x="1773055" y="1134452"/>
                  </a:cubicBezTo>
                  <a:close/>
                  <a:moveTo>
                    <a:pt x="1765547" y="954366"/>
                  </a:moveTo>
                  <a:cubicBezTo>
                    <a:pt x="1773737" y="950953"/>
                    <a:pt x="1781928" y="947453"/>
                    <a:pt x="1790033" y="943783"/>
                  </a:cubicBezTo>
                  <a:cubicBezTo>
                    <a:pt x="1789691" y="944551"/>
                    <a:pt x="1789350" y="945234"/>
                    <a:pt x="1789009" y="946002"/>
                  </a:cubicBezTo>
                  <a:lnTo>
                    <a:pt x="1789009" y="946002"/>
                  </a:lnTo>
                  <a:cubicBezTo>
                    <a:pt x="1789009" y="946002"/>
                    <a:pt x="1788924" y="946258"/>
                    <a:pt x="1788924" y="946258"/>
                  </a:cubicBezTo>
                  <a:lnTo>
                    <a:pt x="1788924" y="946514"/>
                  </a:lnTo>
                  <a:cubicBezTo>
                    <a:pt x="1788924" y="946514"/>
                    <a:pt x="1788838" y="946514"/>
                    <a:pt x="1788838" y="946514"/>
                  </a:cubicBezTo>
                  <a:cubicBezTo>
                    <a:pt x="1787644" y="949331"/>
                    <a:pt x="1786535" y="952147"/>
                    <a:pt x="1785341" y="954879"/>
                  </a:cubicBezTo>
                  <a:cubicBezTo>
                    <a:pt x="1777321" y="957524"/>
                    <a:pt x="1769301" y="960085"/>
                    <a:pt x="1761367" y="962816"/>
                  </a:cubicBezTo>
                  <a:cubicBezTo>
                    <a:pt x="1762817" y="960000"/>
                    <a:pt x="1764182" y="957183"/>
                    <a:pt x="1765632" y="954366"/>
                  </a:cubicBezTo>
                  <a:close/>
                  <a:moveTo>
                    <a:pt x="1804452" y="848108"/>
                  </a:moveTo>
                  <a:cubicBezTo>
                    <a:pt x="1804793" y="846657"/>
                    <a:pt x="1805049" y="845206"/>
                    <a:pt x="1805305" y="843755"/>
                  </a:cubicBezTo>
                  <a:cubicBezTo>
                    <a:pt x="1809912" y="838463"/>
                    <a:pt x="1814434" y="833172"/>
                    <a:pt x="1819041" y="827795"/>
                  </a:cubicBezTo>
                  <a:lnTo>
                    <a:pt x="1820918" y="835988"/>
                  </a:lnTo>
                  <a:cubicBezTo>
                    <a:pt x="1818444" y="840341"/>
                    <a:pt x="1815969" y="844779"/>
                    <a:pt x="1813581" y="849132"/>
                  </a:cubicBezTo>
                  <a:cubicBezTo>
                    <a:pt x="1809229" y="853741"/>
                    <a:pt x="1804793" y="858349"/>
                    <a:pt x="1800441" y="863044"/>
                  </a:cubicBezTo>
                  <a:cubicBezTo>
                    <a:pt x="1801977" y="858179"/>
                    <a:pt x="1803257" y="853229"/>
                    <a:pt x="1804452" y="848108"/>
                  </a:cubicBezTo>
                  <a:close/>
                  <a:moveTo>
                    <a:pt x="1757783" y="859032"/>
                  </a:moveTo>
                  <a:cubicBezTo>
                    <a:pt x="1733979" y="885661"/>
                    <a:pt x="1710773" y="912887"/>
                    <a:pt x="1687908" y="940369"/>
                  </a:cubicBezTo>
                  <a:lnTo>
                    <a:pt x="1668200" y="964096"/>
                  </a:lnTo>
                  <a:cubicBezTo>
                    <a:pt x="1675367" y="951721"/>
                    <a:pt x="1682277" y="939174"/>
                    <a:pt x="1689017" y="926543"/>
                  </a:cubicBezTo>
                  <a:cubicBezTo>
                    <a:pt x="1691833" y="921166"/>
                    <a:pt x="1694648" y="915789"/>
                    <a:pt x="1697379" y="910327"/>
                  </a:cubicBezTo>
                  <a:cubicBezTo>
                    <a:pt x="1713845" y="893854"/>
                    <a:pt x="1730396" y="877553"/>
                    <a:pt x="1746948" y="861166"/>
                  </a:cubicBezTo>
                  <a:lnTo>
                    <a:pt x="1746948" y="861166"/>
                  </a:lnTo>
                  <a:cubicBezTo>
                    <a:pt x="1746948" y="861166"/>
                    <a:pt x="1746948" y="861166"/>
                    <a:pt x="1746948" y="861166"/>
                  </a:cubicBezTo>
                  <a:lnTo>
                    <a:pt x="1746948" y="861166"/>
                  </a:lnTo>
                  <a:cubicBezTo>
                    <a:pt x="1746948" y="861166"/>
                    <a:pt x="1746948" y="861166"/>
                    <a:pt x="1746948" y="861166"/>
                  </a:cubicBezTo>
                  <a:cubicBezTo>
                    <a:pt x="1762817" y="844352"/>
                    <a:pt x="1778600" y="827453"/>
                    <a:pt x="1794640" y="810725"/>
                  </a:cubicBezTo>
                  <a:cubicBezTo>
                    <a:pt x="1794640" y="814310"/>
                    <a:pt x="1794640" y="817809"/>
                    <a:pt x="1794384" y="821393"/>
                  </a:cubicBezTo>
                  <a:cubicBezTo>
                    <a:pt x="1782184" y="833684"/>
                    <a:pt x="1770069" y="846145"/>
                    <a:pt x="1758124" y="858691"/>
                  </a:cubicBezTo>
                  <a:lnTo>
                    <a:pt x="1758124" y="858691"/>
                  </a:lnTo>
                  <a:cubicBezTo>
                    <a:pt x="1758124" y="858691"/>
                    <a:pt x="1757954" y="858862"/>
                    <a:pt x="1757954" y="858862"/>
                  </a:cubicBezTo>
                  <a:lnTo>
                    <a:pt x="1757783" y="859032"/>
                  </a:lnTo>
                  <a:lnTo>
                    <a:pt x="1757783" y="859032"/>
                  </a:lnTo>
                  <a:close/>
                  <a:moveTo>
                    <a:pt x="1647382" y="915106"/>
                  </a:moveTo>
                  <a:lnTo>
                    <a:pt x="1648577" y="911778"/>
                  </a:lnTo>
                  <a:cubicBezTo>
                    <a:pt x="1649089" y="910412"/>
                    <a:pt x="1649601" y="909132"/>
                    <a:pt x="1650027" y="907766"/>
                  </a:cubicBezTo>
                  <a:cubicBezTo>
                    <a:pt x="1654037" y="900426"/>
                    <a:pt x="1658047" y="893001"/>
                    <a:pt x="1661972" y="885576"/>
                  </a:cubicBezTo>
                  <a:cubicBezTo>
                    <a:pt x="1666579" y="882332"/>
                    <a:pt x="1671186" y="879175"/>
                    <a:pt x="1675793" y="875846"/>
                  </a:cubicBezTo>
                  <a:cubicBezTo>
                    <a:pt x="1673575" y="881052"/>
                    <a:pt x="1671442" y="886258"/>
                    <a:pt x="1669223" y="891465"/>
                  </a:cubicBezTo>
                  <a:cubicBezTo>
                    <a:pt x="1665128" y="898292"/>
                    <a:pt x="1660948" y="905206"/>
                    <a:pt x="1656853" y="912034"/>
                  </a:cubicBezTo>
                  <a:cubicBezTo>
                    <a:pt x="1653781" y="913228"/>
                    <a:pt x="1650624" y="914253"/>
                    <a:pt x="1647468" y="915192"/>
                  </a:cubicBezTo>
                  <a:close/>
                  <a:moveTo>
                    <a:pt x="1574265" y="911692"/>
                  </a:moveTo>
                  <a:cubicBezTo>
                    <a:pt x="1570511" y="910327"/>
                    <a:pt x="1566843" y="908790"/>
                    <a:pt x="1563260" y="907083"/>
                  </a:cubicBezTo>
                  <a:cubicBezTo>
                    <a:pt x="1564966" y="903243"/>
                    <a:pt x="1566587" y="899402"/>
                    <a:pt x="1568378" y="895647"/>
                  </a:cubicBezTo>
                  <a:cubicBezTo>
                    <a:pt x="1572901" y="885661"/>
                    <a:pt x="1577678" y="875846"/>
                    <a:pt x="1582627" y="866031"/>
                  </a:cubicBezTo>
                  <a:cubicBezTo>
                    <a:pt x="1585613" y="864495"/>
                    <a:pt x="1588684" y="862958"/>
                    <a:pt x="1591670" y="861337"/>
                  </a:cubicBezTo>
                  <a:cubicBezTo>
                    <a:pt x="1588087" y="871920"/>
                    <a:pt x="1584674" y="882588"/>
                    <a:pt x="1581432" y="893257"/>
                  </a:cubicBezTo>
                  <a:lnTo>
                    <a:pt x="1575972" y="911351"/>
                  </a:lnTo>
                  <a:cubicBezTo>
                    <a:pt x="1575972" y="911351"/>
                    <a:pt x="1576228" y="911522"/>
                    <a:pt x="1576228" y="911436"/>
                  </a:cubicBezTo>
                  <a:lnTo>
                    <a:pt x="1583309" y="894110"/>
                  </a:lnTo>
                  <a:cubicBezTo>
                    <a:pt x="1583992" y="892574"/>
                    <a:pt x="1584589" y="891038"/>
                    <a:pt x="1585272" y="889502"/>
                  </a:cubicBezTo>
                  <a:cubicBezTo>
                    <a:pt x="1584162" y="892915"/>
                    <a:pt x="1583053" y="896330"/>
                    <a:pt x="1581944" y="899744"/>
                  </a:cubicBezTo>
                  <a:cubicBezTo>
                    <a:pt x="1580920" y="903072"/>
                    <a:pt x="1579897" y="906401"/>
                    <a:pt x="1578873" y="909729"/>
                  </a:cubicBezTo>
                  <a:cubicBezTo>
                    <a:pt x="1578190" y="910668"/>
                    <a:pt x="1577507" y="911522"/>
                    <a:pt x="1576825" y="912460"/>
                  </a:cubicBezTo>
                  <a:cubicBezTo>
                    <a:pt x="1575972" y="912204"/>
                    <a:pt x="1575204" y="911948"/>
                    <a:pt x="1574351" y="911692"/>
                  </a:cubicBezTo>
                  <a:close/>
                  <a:moveTo>
                    <a:pt x="1542954" y="916728"/>
                  </a:moveTo>
                  <a:cubicBezTo>
                    <a:pt x="1543466" y="915021"/>
                    <a:pt x="1543978" y="913314"/>
                    <a:pt x="1544490" y="911692"/>
                  </a:cubicBezTo>
                  <a:cubicBezTo>
                    <a:pt x="1545002" y="912034"/>
                    <a:pt x="1545514" y="912290"/>
                    <a:pt x="1546025" y="912631"/>
                  </a:cubicBezTo>
                  <a:cubicBezTo>
                    <a:pt x="1545002" y="913997"/>
                    <a:pt x="1543978" y="915362"/>
                    <a:pt x="1542954" y="916728"/>
                  </a:cubicBezTo>
                  <a:close/>
                  <a:moveTo>
                    <a:pt x="1549609" y="883869"/>
                  </a:moveTo>
                  <a:lnTo>
                    <a:pt x="1541930" y="893684"/>
                  </a:lnTo>
                  <a:cubicBezTo>
                    <a:pt x="1540565" y="892574"/>
                    <a:pt x="1539115" y="891465"/>
                    <a:pt x="1537835" y="890270"/>
                  </a:cubicBezTo>
                  <a:lnTo>
                    <a:pt x="1538688" y="888051"/>
                  </a:lnTo>
                  <a:cubicBezTo>
                    <a:pt x="1546708" y="868335"/>
                    <a:pt x="1555154" y="848790"/>
                    <a:pt x="1563516" y="829246"/>
                  </a:cubicBezTo>
                  <a:cubicBezTo>
                    <a:pt x="1565393" y="828307"/>
                    <a:pt x="1567270" y="827368"/>
                    <a:pt x="1569147" y="826429"/>
                  </a:cubicBezTo>
                  <a:cubicBezTo>
                    <a:pt x="1567184" y="831721"/>
                    <a:pt x="1565307" y="837012"/>
                    <a:pt x="1563516" y="842389"/>
                  </a:cubicBezTo>
                  <a:lnTo>
                    <a:pt x="1559932" y="844523"/>
                  </a:lnTo>
                  <a:lnTo>
                    <a:pt x="1559932" y="844523"/>
                  </a:lnTo>
                  <a:cubicBezTo>
                    <a:pt x="1559932" y="844523"/>
                    <a:pt x="1560359" y="845377"/>
                    <a:pt x="1560359" y="845377"/>
                  </a:cubicBezTo>
                  <a:lnTo>
                    <a:pt x="1563004" y="844011"/>
                  </a:lnTo>
                  <a:cubicBezTo>
                    <a:pt x="1557629" y="859971"/>
                    <a:pt x="1552851" y="876187"/>
                    <a:pt x="1548585" y="892489"/>
                  </a:cubicBezTo>
                  <a:cubicBezTo>
                    <a:pt x="1548158" y="894196"/>
                    <a:pt x="1547732" y="895903"/>
                    <a:pt x="1547220" y="897695"/>
                  </a:cubicBezTo>
                  <a:cubicBezTo>
                    <a:pt x="1545941" y="896756"/>
                    <a:pt x="1544575" y="895817"/>
                    <a:pt x="1543296" y="894793"/>
                  </a:cubicBezTo>
                  <a:lnTo>
                    <a:pt x="1549865" y="884125"/>
                  </a:lnTo>
                  <a:cubicBezTo>
                    <a:pt x="1549865" y="884125"/>
                    <a:pt x="1549694" y="883869"/>
                    <a:pt x="1549609" y="883954"/>
                  </a:cubicBezTo>
                  <a:close/>
                  <a:moveTo>
                    <a:pt x="1533740" y="903755"/>
                  </a:moveTo>
                  <a:cubicBezTo>
                    <a:pt x="1532887" y="904864"/>
                    <a:pt x="1531948" y="905974"/>
                    <a:pt x="1531010" y="907083"/>
                  </a:cubicBezTo>
                  <a:lnTo>
                    <a:pt x="1532631" y="902901"/>
                  </a:lnTo>
                  <a:cubicBezTo>
                    <a:pt x="1532631" y="902901"/>
                    <a:pt x="1533313" y="903499"/>
                    <a:pt x="1533655" y="903755"/>
                  </a:cubicBezTo>
                  <a:close/>
                  <a:moveTo>
                    <a:pt x="1522051" y="873541"/>
                  </a:moveTo>
                  <a:lnTo>
                    <a:pt x="1522051" y="873285"/>
                  </a:lnTo>
                  <a:cubicBezTo>
                    <a:pt x="1522478" y="873115"/>
                    <a:pt x="1522819" y="872944"/>
                    <a:pt x="1523160" y="872773"/>
                  </a:cubicBezTo>
                  <a:cubicBezTo>
                    <a:pt x="1525720" y="871578"/>
                    <a:pt x="1528365" y="870384"/>
                    <a:pt x="1530925" y="869189"/>
                  </a:cubicBezTo>
                  <a:cubicBezTo>
                    <a:pt x="1529645" y="872688"/>
                    <a:pt x="1528450" y="876273"/>
                    <a:pt x="1527256" y="879772"/>
                  </a:cubicBezTo>
                  <a:cubicBezTo>
                    <a:pt x="1525464" y="877723"/>
                    <a:pt x="1523758" y="875675"/>
                    <a:pt x="1522051" y="873541"/>
                  </a:cubicBezTo>
                  <a:close/>
                  <a:moveTo>
                    <a:pt x="1705228" y="707283"/>
                  </a:moveTo>
                  <a:lnTo>
                    <a:pt x="1710261" y="703613"/>
                  </a:lnTo>
                  <a:cubicBezTo>
                    <a:pt x="1718111" y="697894"/>
                    <a:pt x="1725960" y="692261"/>
                    <a:pt x="1733723" y="686543"/>
                  </a:cubicBezTo>
                  <a:lnTo>
                    <a:pt x="1737051" y="697041"/>
                  </a:lnTo>
                  <a:cubicBezTo>
                    <a:pt x="1737051" y="697041"/>
                    <a:pt x="1737392" y="697041"/>
                    <a:pt x="1737307" y="697041"/>
                  </a:cubicBezTo>
                  <a:lnTo>
                    <a:pt x="1735003" y="685689"/>
                  </a:lnTo>
                  <a:cubicBezTo>
                    <a:pt x="1735942" y="685007"/>
                    <a:pt x="1736880" y="684324"/>
                    <a:pt x="1737733" y="683641"/>
                  </a:cubicBezTo>
                  <a:cubicBezTo>
                    <a:pt x="1740378" y="686116"/>
                    <a:pt x="1742938" y="688677"/>
                    <a:pt x="1745497" y="691322"/>
                  </a:cubicBezTo>
                  <a:cubicBezTo>
                    <a:pt x="1745839" y="692347"/>
                    <a:pt x="1746180" y="693371"/>
                    <a:pt x="1746521" y="694395"/>
                  </a:cubicBezTo>
                  <a:cubicBezTo>
                    <a:pt x="1740549" y="700113"/>
                    <a:pt x="1734491" y="705917"/>
                    <a:pt x="1728434" y="711550"/>
                  </a:cubicBezTo>
                  <a:lnTo>
                    <a:pt x="1720499" y="718805"/>
                  </a:lnTo>
                  <a:lnTo>
                    <a:pt x="1717001" y="720426"/>
                  </a:lnTo>
                  <a:cubicBezTo>
                    <a:pt x="1714612" y="717354"/>
                    <a:pt x="1712053" y="714367"/>
                    <a:pt x="1709408" y="711550"/>
                  </a:cubicBezTo>
                  <a:cubicBezTo>
                    <a:pt x="1711797" y="710440"/>
                    <a:pt x="1714186" y="709416"/>
                    <a:pt x="1716490" y="708307"/>
                  </a:cubicBezTo>
                  <a:cubicBezTo>
                    <a:pt x="1716575" y="708307"/>
                    <a:pt x="1716490" y="707966"/>
                    <a:pt x="1716404" y="708051"/>
                  </a:cubicBezTo>
                  <a:cubicBezTo>
                    <a:pt x="1713845" y="708990"/>
                    <a:pt x="1711285" y="710014"/>
                    <a:pt x="1708811" y="710953"/>
                  </a:cubicBezTo>
                  <a:cubicBezTo>
                    <a:pt x="1707702" y="709758"/>
                    <a:pt x="1706507" y="708648"/>
                    <a:pt x="1705313" y="707453"/>
                  </a:cubicBezTo>
                  <a:close/>
                  <a:moveTo>
                    <a:pt x="1702241" y="660000"/>
                  </a:moveTo>
                  <a:lnTo>
                    <a:pt x="1701559" y="657866"/>
                  </a:lnTo>
                  <a:cubicBezTo>
                    <a:pt x="1702327" y="658293"/>
                    <a:pt x="1703009" y="658634"/>
                    <a:pt x="1703777" y="659061"/>
                  </a:cubicBezTo>
                  <a:cubicBezTo>
                    <a:pt x="1703266" y="659402"/>
                    <a:pt x="1702753" y="659658"/>
                    <a:pt x="1702241" y="660000"/>
                  </a:cubicBezTo>
                  <a:close/>
                  <a:moveTo>
                    <a:pt x="1435455" y="656927"/>
                  </a:moveTo>
                  <a:cubicBezTo>
                    <a:pt x="1436564" y="655561"/>
                    <a:pt x="1437673" y="654196"/>
                    <a:pt x="1438867" y="652916"/>
                  </a:cubicBezTo>
                  <a:cubicBezTo>
                    <a:pt x="1440232" y="651294"/>
                    <a:pt x="1441597" y="649758"/>
                    <a:pt x="1443048" y="648222"/>
                  </a:cubicBezTo>
                  <a:cubicBezTo>
                    <a:pt x="1444925" y="647795"/>
                    <a:pt x="1446801" y="647283"/>
                    <a:pt x="1448679" y="646856"/>
                  </a:cubicBezTo>
                  <a:lnTo>
                    <a:pt x="1441256" y="654281"/>
                  </a:lnTo>
                  <a:lnTo>
                    <a:pt x="1435455" y="656927"/>
                  </a:lnTo>
                  <a:close/>
                  <a:moveTo>
                    <a:pt x="1462329" y="620825"/>
                  </a:moveTo>
                  <a:cubicBezTo>
                    <a:pt x="1463524" y="620654"/>
                    <a:pt x="1464718" y="620569"/>
                    <a:pt x="1465827" y="620398"/>
                  </a:cubicBezTo>
                  <a:lnTo>
                    <a:pt x="1464974" y="621166"/>
                  </a:lnTo>
                  <a:cubicBezTo>
                    <a:pt x="1461732" y="624153"/>
                    <a:pt x="1458575" y="627141"/>
                    <a:pt x="1455333" y="630128"/>
                  </a:cubicBezTo>
                  <a:cubicBezTo>
                    <a:pt x="1454309" y="630384"/>
                    <a:pt x="1453200" y="630554"/>
                    <a:pt x="1452176" y="630810"/>
                  </a:cubicBezTo>
                  <a:cubicBezTo>
                    <a:pt x="1453200" y="629786"/>
                    <a:pt x="1454224" y="628762"/>
                    <a:pt x="1455248" y="627738"/>
                  </a:cubicBezTo>
                  <a:cubicBezTo>
                    <a:pt x="1457637" y="625433"/>
                    <a:pt x="1460026" y="623044"/>
                    <a:pt x="1462415" y="620739"/>
                  </a:cubicBezTo>
                  <a:close/>
                  <a:moveTo>
                    <a:pt x="1523929" y="599317"/>
                  </a:moveTo>
                  <a:cubicBezTo>
                    <a:pt x="1516762" y="602987"/>
                    <a:pt x="1509595" y="606657"/>
                    <a:pt x="1502428" y="610327"/>
                  </a:cubicBezTo>
                  <a:cubicBezTo>
                    <a:pt x="1492617" y="612034"/>
                    <a:pt x="1482891" y="613826"/>
                    <a:pt x="1473165" y="615789"/>
                  </a:cubicBezTo>
                  <a:lnTo>
                    <a:pt x="1476492" y="612461"/>
                  </a:lnTo>
                  <a:lnTo>
                    <a:pt x="1486901" y="602304"/>
                  </a:lnTo>
                  <a:cubicBezTo>
                    <a:pt x="1486901" y="602304"/>
                    <a:pt x="1486815" y="601963"/>
                    <a:pt x="1486730" y="602048"/>
                  </a:cubicBezTo>
                  <a:lnTo>
                    <a:pt x="1475724" y="611522"/>
                  </a:lnTo>
                  <a:lnTo>
                    <a:pt x="1470349" y="616387"/>
                  </a:lnTo>
                  <a:cubicBezTo>
                    <a:pt x="1468899" y="616643"/>
                    <a:pt x="1467534" y="616984"/>
                    <a:pt x="1466083" y="617240"/>
                  </a:cubicBezTo>
                  <a:cubicBezTo>
                    <a:pt x="1471544" y="612119"/>
                    <a:pt x="1477004" y="606998"/>
                    <a:pt x="1482635" y="602134"/>
                  </a:cubicBezTo>
                  <a:cubicBezTo>
                    <a:pt x="1496371" y="601109"/>
                    <a:pt x="1510107" y="600256"/>
                    <a:pt x="1523929" y="599317"/>
                  </a:cubicBezTo>
                  <a:close/>
                  <a:moveTo>
                    <a:pt x="1471629" y="626799"/>
                  </a:moveTo>
                  <a:cubicBezTo>
                    <a:pt x="1467875" y="627567"/>
                    <a:pt x="1464121" y="628335"/>
                    <a:pt x="1460282" y="629189"/>
                  </a:cubicBezTo>
                  <a:cubicBezTo>
                    <a:pt x="1462244" y="627055"/>
                    <a:pt x="1464292" y="624921"/>
                    <a:pt x="1466254" y="622873"/>
                  </a:cubicBezTo>
                  <a:lnTo>
                    <a:pt x="1468984" y="620142"/>
                  </a:lnTo>
                  <a:cubicBezTo>
                    <a:pt x="1475298" y="619459"/>
                    <a:pt x="1481611" y="618776"/>
                    <a:pt x="1487924" y="618094"/>
                  </a:cubicBezTo>
                  <a:cubicBezTo>
                    <a:pt x="1482464" y="620995"/>
                    <a:pt x="1477089" y="623897"/>
                    <a:pt x="1471629" y="626799"/>
                  </a:cubicBezTo>
                  <a:close/>
                  <a:moveTo>
                    <a:pt x="1454907" y="635931"/>
                  </a:moveTo>
                  <a:lnTo>
                    <a:pt x="1453286" y="636785"/>
                  </a:lnTo>
                  <a:cubicBezTo>
                    <a:pt x="1453286" y="636785"/>
                    <a:pt x="1453797" y="636273"/>
                    <a:pt x="1453968" y="636017"/>
                  </a:cubicBezTo>
                  <a:cubicBezTo>
                    <a:pt x="1454224" y="636017"/>
                    <a:pt x="1454566" y="636017"/>
                    <a:pt x="1454821" y="635931"/>
                  </a:cubicBezTo>
                  <a:close/>
                  <a:moveTo>
                    <a:pt x="1448593" y="636700"/>
                  </a:moveTo>
                  <a:cubicBezTo>
                    <a:pt x="1446546" y="638748"/>
                    <a:pt x="1444498" y="640796"/>
                    <a:pt x="1442365" y="642759"/>
                  </a:cubicBezTo>
                  <a:lnTo>
                    <a:pt x="1439209" y="644466"/>
                  </a:lnTo>
                  <a:cubicBezTo>
                    <a:pt x="1441597" y="641906"/>
                    <a:pt x="1443986" y="639431"/>
                    <a:pt x="1446375" y="636870"/>
                  </a:cubicBezTo>
                  <a:cubicBezTo>
                    <a:pt x="1447143" y="636870"/>
                    <a:pt x="1447826" y="636700"/>
                    <a:pt x="1448593" y="636614"/>
                  </a:cubicBezTo>
                  <a:close/>
                  <a:moveTo>
                    <a:pt x="1450897" y="646344"/>
                  </a:moveTo>
                  <a:cubicBezTo>
                    <a:pt x="1456272" y="645064"/>
                    <a:pt x="1461647" y="643869"/>
                    <a:pt x="1467022" y="642589"/>
                  </a:cubicBezTo>
                  <a:cubicBezTo>
                    <a:pt x="1462329" y="644722"/>
                    <a:pt x="1457722" y="646856"/>
                    <a:pt x="1453030" y="648904"/>
                  </a:cubicBezTo>
                  <a:lnTo>
                    <a:pt x="1445778" y="652233"/>
                  </a:lnTo>
                  <a:cubicBezTo>
                    <a:pt x="1447484" y="650270"/>
                    <a:pt x="1449191" y="648307"/>
                    <a:pt x="1450897" y="646259"/>
                  </a:cubicBezTo>
                  <a:close/>
                  <a:moveTo>
                    <a:pt x="1472567" y="634139"/>
                  </a:moveTo>
                  <a:lnTo>
                    <a:pt x="1472567" y="634139"/>
                  </a:lnTo>
                  <a:cubicBezTo>
                    <a:pt x="1472567" y="634139"/>
                    <a:pt x="1472482" y="634139"/>
                    <a:pt x="1472482" y="634139"/>
                  </a:cubicBezTo>
                  <a:lnTo>
                    <a:pt x="1472397" y="634139"/>
                  </a:lnTo>
                  <a:cubicBezTo>
                    <a:pt x="1472397" y="634139"/>
                    <a:pt x="1472397" y="634139"/>
                    <a:pt x="1472397" y="634139"/>
                  </a:cubicBezTo>
                  <a:cubicBezTo>
                    <a:pt x="1467534" y="635590"/>
                    <a:pt x="1462671" y="637126"/>
                    <a:pt x="1457808" y="638748"/>
                  </a:cubicBezTo>
                  <a:lnTo>
                    <a:pt x="1459514" y="636870"/>
                  </a:lnTo>
                  <a:cubicBezTo>
                    <a:pt x="1459514" y="636870"/>
                    <a:pt x="1459343" y="636614"/>
                    <a:pt x="1459343" y="636700"/>
                  </a:cubicBezTo>
                  <a:lnTo>
                    <a:pt x="1456869" y="639089"/>
                  </a:lnTo>
                  <a:cubicBezTo>
                    <a:pt x="1454224" y="639943"/>
                    <a:pt x="1451580" y="640796"/>
                    <a:pt x="1448934" y="641735"/>
                  </a:cubicBezTo>
                  <a:cubicBezTo>
                    <a:pt x="1449447" y="641138"/>
                    <a:pt x="1449959" y="640625"/>
                    <a:pt x="1450470" y="640028"/>
                  </a:cubicBezTo>
                  <a:lnTo>
                    <a:pt x="1460452" y="635248"/>
                  </a:lnTo>
                  <a:cubicBezTo>
                    <a:pt x="1460452" y="635248"/>
                    <a:pt x="1460452" y="635248"/>
                    <a:pt x="1460452" y="635248"/>
                  </a:cubicBezTo>
                  <a:cubicBezTo>
                    <a:pt x="1464804" y="634736"/>
                    <a:pt x="1469155" y="634139"/>
                    <a:pt x="1473506" y="633542"/>
                  </a:cubicBezTo>
                  <a:lnTo>
                    <a:pt x="1473506" y="633542"/>
                  </a:lnTo>
                  <a:cubicBezTo>
                    <a:pt x="1473506" y="633542"/>
                    <a:pt x="1473506" y="633542"/>
                    <a:pt x="1473506" y="633542"/>
                  </a:cubicBezTo>
                  <a:cubicBezTo>
                    <a:pt x="1473506" y="633542"/>
                    <a:pt x="1473506" y="633542"/>
                    <a:pt x="1473506" y="633542"/>
                  </a:cubicBezTo>
                  <a:cubicBezTo>
                    <a:pt x="1473506" y="633542"/>
                    <a:pt x="1473506" y="633542"/>
                    <a:pt x="1473506" y="633542"/>
                  </a:cubicBezTo>
                  <a:cubicBezTo>
                    <a:pt x="1482294" y="631749"/>
                    <a:pt x="1491081" y="629872"/>
                    <a:pt x="1499869" y="627909"/>
                  </a:cubicBezTo>
                  <a:cubicBezTo>
                    <a:pt x="1499101" y="628250"/>
                    <a:pt x="1498333" y="628591"/>
                    <a:pt x="1497565" y="628933"/>
                  </a:cubicBezTo>
                  <a:cubicBezTo>
                    <a:pt x="1489204" y="630554"/>
                    <a:pt x="1480843" y="632262"/>
                    <a:pt x="1472567" y="634139"/>
                  </a:cubicBezTo>
                  <a:close/>
                  <a:moveTo>
                    <a:pt x="1514117" y="621593"/>
                  </a:moveTo>
                  <a:cubicBezTo>
                    <a:pt x="1503282" y="622788"/>
                    <a:pt x="1492446" y="624068"/>
                    <a:pt x="1481611" y="625433"/>
                  </a:cubicBezTo>
                  <a:cubicBezTo>
                    <a:pt x="1488010" y="622532"/>
                    <a:pt x="1494409" y="619630"/>
                    <a:pt x="1500807" y="616728"/>
                  </a:cubicBezTo>
                  <a:cubicBezTo>
                    <a:pt x="1506268" y="616131"/>
                    <a:pt x="1511643" y="615618"/>
                    <a:pt x="1517103" y="615021"/>
                  </a:cubicBezTo>
                  <a:lnTo>
                    <a:pt x="1517103" y="615021"/>
                  </a:lnTo>
                  <a:cubicBezTo>
                    <a:pt x="1517103" y="615021"/>
                    <a:pt x="1517103" y="615021"/>
                    <a:pt x="1517103" y="615021"/>
                  </a:cubicBezTo>
                  <a:lnTo>
                    <a:pt x="1517103" y="615021"/>
                  </a:lnTo>
                  <a:cubicBezTo>
                    <a:pt x="1517103" y="615021"/>
                    <a:pt x="1517103" y="615021"/>
                    <a:pt x="1517103" y="615021"/>
                  </a:cubicBezTo>
                  <a:cubicBezTo>
                    <a:pt x="1523587" y="613997"/>
                    <a:pt x="1529986" y="612973"/>
                    <a:pt x="1536470" y="612034"/>
                  </a:cubicBezTo>
                  <a:cubicBezTo>
                    <a:pt x="1528962" y="615192"/>
                    <a:pt x="1521454" y="618350"/>
                    <a:pt x="1514031" y="621593"/>
                  </a:cubicBezTo>
                  <a:close/>
                  <a:moveTo>
                    <a:pt x="1521027" y="607681"/>
                  </a:moveTo>
                  <a:cubicBezTo>
                    <a:pt x="1527171" y="604950"/>
                    <a:pt x="1533228" y="602219"/>
                    <a:pt x="1539371" y="599487"/>
                  </a:cubicBezTo>
                  <a:lnTo>
                    <a:pt x="1539371" y="599487"/>
                  </a:lnTo>
                  <a:cubicBezTo>
                    <a:pt x="1539371" y="599487"/>
                    <a:pt x="1539371" y="599487"/>
                    <a:pt x="1539371" y="599487"/>
                  </a:cubicBezTo>
                  <a:lnTo>
                    <a:pt x="1539371" y="599487"/>
                  </a:lnTo>
                  <a:cubicBezTo>
                    <a:pt x="1539371" y="599487"/>
                    <a:pt x="1539371" y="599487"/>
                    <a:pt x="1539371" y="599487"/>
                  </a:cubicBezTo>
                  <a:cubicBezTo>
                    <a:pt x="1540395" y="598975"/>
                    <a:pt x="1541504" y="598463"/>
                    <a:pt x="1542528" y="597951"/>
                  </a:cubicBezTo>
                  <a:cubicBezTo>
                    <a:pt x="1557714" y="596330"/>
                    <a:pt x="1572815" y="594708"/>
                    <a:pt x="1588087" y="593257"/>
                  </a:cubicBezTo>
                  <a:cubicBezTo>
                    <a:pt x="1577166" y="597098"/>
                    <a:pt x="1566246" y="601024"/>
                    <a:pt x="1555411" y="605035"/>
                  </a:cubicBezTo>
                  <a:cubicBezTo>
                    <a:pt x="1543892" y="605803"/>
                    <a:pt x="1532460" y="606657"/>
                    <a:pt x="1521027" y="607766"/>
                  </a:cubicBezTo>
                  <a:close/>
                  <a:moveTo>
                    <a:pt x="1571194" y="583783"/>
                  </a:moveTo>
                  <a:cubicBezTo>
                    <a:pt x="1586466" y="583442"/>
                    <a:pt x="1601652" y="583271"/>
                    <a:pt x="1616924" y="583186"/>
                  </a:cubicBezTo>
                  <a:cubicBezTo>
                    <a:pt x="1610696" y="585320"/>
                    <a:pt x="1604383" y="587539"/>
                    <a:pt x="1598155" y="589672"/>
                  </a:cubicBezTo>
                  <a:cubicBezTo>
                    <a:pt x="1584589" y="589843"/>
                    <a:pt x="1570938" y="590099"/>
                    <a:pt x="1557373" y="590611"/>
                  </a:cubicBezTo>
                  <a:cubicBezTo>
                    <a:pt x="1561980" y="588307"/>
                    <a:pt x="1566587" y="586088"/>
                    <a:pt x="1571279" y="583783"/>
                  </a:cubicBezTo>
                  <a:close/>
                  <a:moveTo>
                    <a:pt x="1596619" y="573115"/>
                  </a:moveTo>
                  <a:lnTo>
                    <a:pt x="1596619" y="573115"/>
                  </a:lnTo>
                  <a:cubicBezTo>
                    <a:pt x="1596619" y="573115"/>
                    <a:pt x="1596619" y="573115"/>
                    <a:pt x="1596619" y="573115"/>
                  </a:cubicBezTo>
                  <a:lnTo>
                    <a:pt x="1596619" y="573115"/>
                  </a:lnTo>
                  <a:cubicBezTo>
                    <a:pt x="1596619" y="573115"/>
                    <a:pt x="1596619" y="573115"/>
                    <a:pt x="1596619" y="573115"/>
                  </a:cubicBezTo>
                  <a:cubicBezTo>
                    <a:pt x="1610867" y="573883"/>
                    <a:pt x="1625115" y="574566"/>
                    <a:pt x="1639362" y="575419"/>
                  </a:cubicBezTo>
                  <a:lnTo>
                    <a:pt x="1627589" y="579431"/>
                  </a:lnTo>
                  <a:cubicBezTo>
                    <a:pt x="1613170" y="578492"/>
                    <a:pt x="1598752" y="577724"/>
                    <a:pt x="1584248" y="577297"/>
                  </a:cubicBezTo>
                  <a:cubicBezTo>
                    <a:pt x="1587319" y="575761"/>
                    <a:pt x="1590390" y="574310"/>
                    <a:pt x="1593462" y="572774"/>
                  </a:cubicBezTo>
                  <a:cubicBezTo>
                    <a:pt x="1594486" y="572859"/>
                    <a:pt x="1595424" y="572944"/>
                    <a:pt x="1596448" y="573115"/>
                  </a:cubicBezTo>
                  <a:close/>
                  <a:moveTo>
                    <a:pt x="1653099" y="573371"/>
                  </a:moveTo>
                  <a:cubicBezTo>
                    <a:pt x="1651904" y="573200"/>
                    <a:pt x="1650710" y="573030"/>
                    <a:pt x="1649515" y="572859"/>
                  </a:cubicBezTo>
                  <a:lnTo>
                    <a:pt x="1654123" y="570981"/>
                  </a:lnTo>
                  <a:cubicBezTo>
                    <a:pt x="1653781" y="571749"/>
                    <a:pt x="1653440" y="572518"/>
                    <a:pt x="1653099" y="573371"/>
                  </a:cubicBezTo>
                  <a:close/>
                  <a:moveTo>
                    <a:pt x="1651904" y="576188"/>
                  </a:moveTo>
                  <a:cubicBezTo>
                    <a:pt x="1651222" y="577809"/>
                    <a:pt x="1650539" y="579431"/>
                    <a:pt x="1649771" y="581052"/>
                  </a:cubicBezTo>
                  <a:cubicBezTo>
                    <a:pt x="1643970" y="580626"/>
                    <a:pt x="1638083" y="580199"/>
                    <a:pt x="1632282" y="579772"/>
                  </a:cubicBezTo>
                  <a:lnTo>
                    <a:pt x="1642519" y="575675"/>
                  </a:lnTo>
                  <a:cubicBezTo>
                    <a:pt x="1645591" y="575846"/>
                    <a:pt x="1648748" y="576017"/>
                    <a:pt x="1651819" y="576273"/>
                  </a:cubicBezTo>
                  <a:close/>
                  <a:moveTo>
                    <a:pt x="1683728" y="569957"/>
                  </a:moveTo>
                  <a:cubicBezTo>
                    <a:pt x="1682618" y="572432"/>
                    <a:pt x="1681509" y="574993"/>
                    <a:pt x="1680400" y="577468"/>
                  </a:cubicBezTo>
                  <a:lnTo>
                    <a:pt x="1677585" y="577041"/>
                  </a:lnTo>
                  <a:lnTo>
                    <a:pt x="1676305" y="573030"/>
                  </a:lnTo>
                  <a:lnTo>
                    <a:pt x="1683642" y="569701"/>
                  </a:lnTo>
                  <a:lnTo>
                    <a:pt x="1683642" y="569872"/>
                  </a:lnTo>
                  <a:close/>
                  <a:moveTo>
                    <a:pt x="1752664" y="655647"/>
                  </a:moveTo>
                  <a:lnTo>
                    <a:pt x="1752664" y="655647"/>
                  </a:lnTo>
                  <a:cubicBezTo>
                    <a:pt x="1752664" y="655647"/>
                    <a:pt x="1752664" y="655818"/>
                    <a:pt x="1752664" y="655818"/>
                  </a:cubicBezTo>
                  <a:lnTo>
                    <a:pt x="1752664" y="655988"/>
                  </a:lnTo>
                  <a:cubicBezTo>
                    <a:pt x="1752664" y="655988"/>
                    <a:pt x="1752664" y="655988"/>
                    <a:pt x="1752664" y="655988"/>
                  </a:cubicBezTo>
                  <a:cubicBezTo>
                    <a:pt x="1753261" y="658122"/>
                    <a:pt x="1753859" y="660256"/>
                    <a:pt x="1754456" y="662390"/>
                  </a:cubicBezTo>
                  <a:cubicBezTo>
                    <a:pt x="1751214" y="664779"/>
                    <a:pt x="1747972" y="667169"/>
                    <a:pt x="1744730" y="669644"/>
                  </a:cubicBezTo>
                  <a:cubicBezTo>
                    <a:pt x="1743620" y="668620"/>
                    <a:pt x="1742511" y="667681"/>
                    <a:pt x="1741402" y="666742"/>
                  </a:cubicBezTo>
                  <a:cubicBezTo>
                    <a:pt x="1741146" y="665120"/>
                    <a:pt x="1740805" y="663414"/>
                    <a:pt x="1740549" y="661792"/>
                  </a:cubicBezTo>
                  <a:cubicBezTo>
                    <a:pt x="1740549" y="661792"/>
                    <a:pt x="1740634" y="661792"/>
                    <a:pt x="1740719" y="661792"/>
                  </a:cubicBezTo>
                  <a:cubicBezTo>
                    <a:pt x="1740719" y="661792"/>
                    <a:pt x="1740719" y="661792"/>
                    <a:pt x="1740719" y="661792"/>
                  </a:cubicBezTo>
                  <a:cubicBezTo>
                    <a:pt x="1740719" y="661792"/>
                    <a:pt x="1740719" y="661792"/>
                    <a:pt x="1740719" y="661792"/>
                  </a:cubicBezTo>
                  <a:cubicBezTo>
                    <a:pt x="1740719" y="661792"/>
                    <a:pt x="1740719" y="661792"/>
                    <a:pt x="1740719" y="661792"/>
                  </a:cubicBezTo>
                  <a:cubicBezTo>
                    <a:pt x="1740719" y="661792"/>
                    <a:pt x="1740719" y="661792"/>
                    <a:pt x="1740719" y="661792"/>
                  </a:cubicBezTo>
                  <a:cubicBezTo>
                    <a:pt x="1744559" y="658975"/>
                    <a:pt x="1748313" y="656074"/>
                    <a:pt x="1752152" y="653172"/>
                  </a:cubicBezTo>
                  <a:cubicBezTo>
                    <a:pt x="1752323" y="654025"/>
                    <a:pt x="1752493" y="654879"/>
                    <a:pt x="1752664" y="655818"/>
                  </a:cubicBezTo>
                  <a:close/>
                  <a:moveTo>
                    <a:pt x="1781587" y="707453"/>
                  </a:moveTo>
                  <a:cubicBezTo>
                    <a:pt x="1780733" y="708222"/>
                    <a:pt x="1779880" y="708990"/>
                    <a:pt x="1779112" y="709672"/>
                  </a:cubicBezTo>
                  <a:cubicBezTo>
                    <a:pt x="1777321" y="706941"/>
                    <a:pt x="1775444" y="704296"/>
                    <a:pt x="1773567" y="701650"/>
                  </a:cubicBezTo>
                  <a:cubicBezTo>
                    <a:pt x="1775358" y="700113"/>
                    <a:pt x="1777150" y="698577"/>
                    <a:pt x="1778942" y="697041"/>
                  </a:cubicBezTo>
                  <a:cubicBezTo>
                    <a:pt x="1779795" y="700540"/>
                    <a:pt x="1780733" y="703954"/>
                    <a:pt x="1781672" y="707453"/>
                  </a:cubicBezTo>
                  <a:close/>
                  <a:moveTo>
                    <a:pt x="1798223" y="731948"/>
                  </a:moveTo>
                  <a:lnTo>
                    <a:pt x="1798223" y="732119"/>
                  </a:lnTo>
                  <a:cubicBezTo>
                    <a:pt x="1798223" y="732119"/>
                    <a:pt x="1798223" y="732119"/>
                    <a:pt x="1798223" y="732119"/>
                  </a:cubicBezTo>
                  <a:cubicBezTo>
                    <a:pt x="1798223" y="732461"/>
                    <a:pt x="1798394" y="732802"/>
                    <a:pt x="1798394" y="733058"/>
                  </a:cubicBezTo>
                  <a:cubicBezTo>
                    <a:pt x="1797029" y="734424"/>
                    <a:pt x="1795664" y="735789"/>
                    <a:pt x="1794213" y="737155"/>
                  </a:cubicBezTo>
                  <a:cubicBezTo>
                    <a:pt x="1794128" y="736899"/>
                    <a:pt x="1794043" y="736728"/>
                    <a:pt x="1793957" y="736472"/>
                  </a:cubicBezTo>
                  <a:cubicBezTo>
                    <a:pt x="1793104" y="732546"/>
                    <a:pt x="1792251" y="728535"/>
                    <a:pt x="1791483" y="724608"/>
                  </a:cubicBezTo>
                  <a:cubicBezTo>
                    <a:pt x="1793104" y="722731"/>
                    <a:pt x="1794811" y="720853"/>
                    <a:pt x="1796432" y="718975"/>
                  </a:cubicBezTo>
                  <a:cubicBezTo>
                    <a:pt x="1797029" y="723243"/>
                    <a:pt x="1797541" y="727425"/>
                    <a:pt x="1798223" y="731692"/>
                  </a:cubicBezTo>
                  <a:lnTo>
                    <a:pt x="1798223" y="731692"/>
                  </a:lnTo>
                  <a:cubicBezTo>
                    <a:pt x="1798223" y="731692"/>
                    <a:pt x="1798223" y="731863"/>
                    <a:pt x="1798223" y="731863"/>
                  </a:cubicBezTo>
                  <a:close/>
                  <a:moveTo>
                    <a:pt x="1767936" y="809786"/>
                  </a:moveTo>
                  <a:cubicBezTo>
                    <a:pt x="1758466" y="819601"/>
                    <a:pt x="1748995" y="829416"/>
                    <a:pt x="1739440" y="839146"/>
                  </a:cubicBezTo>
                  <a:cubicBezTo>
                    <a:pt x="1741061" y="833342"/>
                    <a:pt x="1742426" y="827624"/>
                    <a:pt x="1743279" y="821820"/>
                  </a:cubicBezTo>
                  <a:cubicBezTo>
                    <a:pt x="1755394" y="810469"/>
                    <a:pt x="1767338" y="799032"/>
                    <a:pt x="1779112" y="787339"/>
                  </a:cubicBezTo>
                  <a:lnTo>
                    <a:pt x="1779112" y="787339"/>
                  </a:lnTo>
                  <a:cubicBezTo>
                    <a:pt x="1779112" y="787339"/>
                    <a:pt x="1779112" y="787339"/>
                    <a:pt x="1779112" y="787339"/>
                  </a:cubicBezTo>
                  <a:lnTo>
                    <a:pt x="1779112" y="787339"/>
                  </a:lnTo>
                  <a:cubicBezTo>
                    <a:pt x="1779112" y="787339"/>
                    <a:pt x="1779112" y="787339"/>
                    <a:pt x="1779112" y="787339"/>
                  </a:cubicBezTo>
                  <a:cubicBezTo>
                    <a:pt x="1782866" y="783328"/>
                    <a:pt x="1786620" y="779232"/>
                    <a:pt x="1790289" y="775220"/>
                  </a:cubicBezTo>
                  <a:cubicBezTo>
                    <a:pt x="1791142" y="778890"/>
                    <a:pt x="1791910" y="782560"/>
                    <a:pt x="1792507" y="786230"/>
                  </a:cubicBezTo>
                  <a:cubicBezTo>
                    <a:pt x="1784402" y="793997"/>
                    <a:pt x="1776212" y="801763"/>
                    <a:pt x="1768021" y="809616"/>
                  </a:cubicBezTo>
                  <a:lnTo>
                    <a:pt x="1768021" y="809616"/>
                  </a:lnTo>
                  <a:cubicBezTo>
                    <a:pt x="1768021" y="809616"/>
                    <a:pt x="1767850" y="809786"/>
                    <a:pt x="1767850" y="809786"/>
                  </a:cubicBezTo>
                  <a:lnTo>
                    <a:pt x="1767680" y="809957"/>
                  </a:lnTo>
                  <a:lnTo>
                    <a:pt x="1767680" y="809957"/>
                  </a:lnTo>
                  <a:close/>
                  <a:moveTo>
                    <a:pt x="1706166" y="855960"/>
                  </a:moveTo>
                  <a:cubicBezTo>
                    <a:pt x="1709152" y="853314"/>
                    <a:pt x="1712138" y="850583"/>
                    <a:pt x="1715039" y="847937"/>
                  </a:cubicBezTo>
                  <a:cubicBezTo>
                    <a:pt x="1717428" y="845718"/>
                    <a:pt x="1719817" y="843499"/>
                    <a:pt x="1722206" y="841365"/>
                  </a:cubicBezTo>
                  <a:cubicBezTo>
                    <a:pt x="1718025" y="850753"/>
                    <a:pt x="1713759" y="860057"/>
                    <a:pt x="1709493" y="869359"/>
                  </a:cubicBezTo>
                  <a:cubicBezTo>
                    <a:pt x="1704204" y="874566"/>
                    <a:pt x="1699000" y="879687"/>
                    <a:pt x="1693625" y="884808"/>
                  </a:cubicBezTo>
                  <a:cubicBezTo>
                    <a:pt x="1697975" y="875249"/>
                    <a:pt x="1702071" y="865604"/>
                    <a:pt x="1706081" y="855960"/>
                  </a:cubicBezTo>
                  <a:close/>
                  <a:moveTo>
                    <a:pt x="1622299" y="899658"/>
                  </a:moveTo>
                  <a:cubicBezTo>
                    <a:pt x="1624944" y="894708"/>
                    <a:pt x="1627674" y="889843"/>
                    <a:pt x="1630319" y="884978"/>
                  </a:cubicBezTo>
                  <a:cubicBezTo>
                    <a:pt x="1634670" y="882162"/>
                    <a:pt x="1638936" y="879431"/>
                    <a:pt x="1643287" y="876614"/>
                  </a:cubicBezTo>
                  <a:cubicBezTo>
                    <a:pt x="1643116" y="877126"/>
                    <a:pt x="1642946" y="877638"/>
                    <a:pt x="1642775" y="878150"/>
                  </a:cubicBezTo>
                  <a:cubicBezTo>
                    <a:pt x="1639107" y="883271"/>
                    <a:pt x="1635438" y="888307"/>
                    <a:pt x="1631770" y="893428"/>
                  </a:cubicBezTo>
                  <a:cubicBezTo>
                    <a:pt x="1628528" y="895647"/>
                    <a:pt x="1625371" y="897780"/>
                    <a:pt x="1622129" y="899914"/>
                  </a:cubicBezTo>
                  <a:cubicBezTo>
                    <a:pt x="1622129" y="899829"/>
                    <a:pt x="1622214" y="899744"/>
                    <a:pt x="1622299" y="899658"/>
                  </a:cubicBezTo>
                  <a:close/>
                  <a:moveTo>
                    <a:pt x="1565137" y="825661"/>
                  </a:moveTo>
                  <a:cubicBezTo>
                    <a:pt x="1566928" y="820796"/>
                    <a:pt x="1568720" y="816017"/>
                    <a:pt x="1570511" y="811152"/>
                  </a:cubicBezTo>
                  <a:cubicBezTo>
                    <a:pt x="1572474" y="810384"/>
                    <a:pt x="1574436" y="809530"/>
                    <a:pt x="1576398" y="808762"/>
                  </a:cubicBezTo>
                  <a:cubicBezTo>
                    <a:pt x="1575290" y="811322"/>
                    <a:pt x="1574095" y="813798"/>
                    <a:pt x="1572986" y="816358"/>
                  </a:cubicBezTo>
                  <a:lnTo>
                    <a:pt x="1572986" y="816358"/>
                  </a:lnTo>
                  <a:cubicBezTo>
                    <a:pt x="1572986" y="816358"/>
                    <a:pt x="1572986" y="816358"/>
                    <a:pt x="1572986" y="816358"/>
                  </a:cubicBezTo>
                  <a:lnTo>
                    <a:pt x="1572986" y="816358"/>
                  </a:lnTo>
                  <a:cubicBezTo>
                    <a:pt x="1572986" y="816358"/>
                    <a:pt x="1572986" y="816358"/>
                    <a:pt x="1572986" y="816358"/>
                  </a:cubicBezTo>
                  <a:cubicBezTo>
                    <a:pt x="1572218" y="818236"/>
                    <a:pt x="1571536" y="820199"/>
                    <a:pt x="1570853" y="822076"/>
                  </a:cubicBezTo>
                  <a:cubicBezTo>
                    <a:pt x="1568976" y="823186"/>
                    <a:pt x="1567099" y="824381"/>
                    <a:pt x="1565137" y="825490"/>
                  </a:cubicBezTo>
                  <a:close/>
                  <a:moveTo>
                    <a:pt x="1531436" y="868335"/>
                  </a:moveTo>
                  <a:cubicBezTo>
                    <a:pt x="1528877" y="869103"/>
                    <a:pt x="1526317" y="869786"/>
                    <a:pt x="1523672" y="870554"/>
                  </a:cubicBezTo>
                  <a:lnTo>
                    <a:pt x="1526232" y="865519"/>
                  </a:lnTo>
                  <a:cubicBezTo>
                    <a:pt x="1526659" y="864665"/>
                    <a:pt x="1527085" y="863897"/>
                    <a:pt x="1527512" y="863044"/>
                  </a:cubicBezTo>
                  <a:lnTo>
                    <a:pt x="1531522" y="858947"/>
                  </a:lnTo>
                  <a:cubicBezTo>
                    <a:pt x="1531522" y="858947"/>
                    <a:pt x="1531351" y="858691"/>
                    <a:pt x="1531351" y="858691"/>
                  </a:cubicBezTo>
                  <a:lnTo>
                    <a:pt x="1528621" y="860825"/>
                  </a:lnTo>
                  <a:cubicBezTo>
                    <a:pt x="1530157" y="857837"/>
                    <a:pt x="1531692" y="854765"/>
                    <a:pt x="1533143" y="851778"/>
                  </a:cubicBezTo>
                  <a:lnTo>
                    <a:pt x="1538433" y="848961"/>
                  </a:lnTo>
                  <a:cubicBezTo>
                    <a:pt x="1536043" y="855362"/>
                    <a:pt x="1533740" y="861849"/>
                    <a:pt x="1531436" y="868250"/>
                  </a:cubicBezTo>
                  <a:close/>
                  <a:moveTo>
                    <a:pt x="1520004" y="870640"/>
                  </a:moveTo>
                  <a:cubicBezTo>
                    <a:pt x="1520601" y="870042"/>
                    <a:pt x="1521113" y="869445"/>
                    <a:pt x="1521710" y="868847"/>
                  </a:cubicBezTo>
                  <a:lnTo>
                    <a:pt x="1523331" y="867226"/>
                  </a:lnTo>
                  <a:lnTo>
                    <a:pt x="1521710" y="871152"/>
                  </a:lnTo>
                  <a:cubicBezTo>
                    <a:pt x="1521710" y="871152"/>
                    <a:pt x="1520942" y="871408"/>
                    <a:pt x="1520601" y="871493"/>
                  </a:cubicBezTo>
                  <a:cubicBezTo>
                    <a:pt x="1520345" y="871237"/>
                    <a:pt x="1520175" y="870896"/>
                    <a:pt x="1520004" y="870640"/>
                  </a:cubicBezTo>
                  <a:close/>
                  <a:moveTo>
                    <a:pt x="1546282" y="716073"/>
                  </a:moveTo>
                  <a:cubicBezTo>
                    <a:pt x="1547305" y="715817"/>
                    <a:pt x="1548244" y="715476"/>
                    <a:pt x="1549267" y="715220"/>
                  </a:cubicBezTo>
                  <a:lnTo>
                    <a:pt x="1545855" y="721280"/>
                  </a:lnTo>
                  <a:cubicBezTo>
                    <a:pt x="1545855" y="721280"/>
                    <a:pt x="1545429" y="721621"/>
                    <a:pt x="1545258" y="721792"/>
                  </a:cubicBezTo>
                  <a:cubicBezTo>
                    <a:pt x="1544575" y="722133"/>
                    <a:pt x="1543892" y="722475"/>
                    <a:pt x="1543210" y="722816"/>
                  </a:cubicBezTo>
                  <a:cubicBezTo>
                    <a:pt x="1544234" y="720597"/>
                    <a:pt x="1545343" y="718293"/>
                    <a:pt x="1546367" y="716073"/>
                  </a:cubicBezTo>
                  <a:close/>
                  <a:moveTo>
                    <a:pt x="1732102" y="713513"/>
                  </a:moveTo>
                  <a:lnTo>
                    <a:pt x="1724339" y="717012"/>
                  </a:lnTo>
                  <a:lnTo>
                    <a:pt x="1729969" y="713001"/>
                  </a:lnTo>
                  <a:cubicBezTo>
                    <a:pt x="1737136" y="707880"/>
                    <a:pt x="1744218" y="702759"/>
                    <a:pt x="1751214" y="697468"/>
                  </a:cubicBezTo>
                  <a:cubicBezTo>
                    <a:pt x="1753943" y="700711"/>
                    <a:pt x="1756589" y="703954"/>
                    <a:pt x="1759063" y="707453"/>
                  </a:cubicBezTo>
                  <a:cubicBezTo>
                    <a:pt x="1753261" y="713428"/>
                    <a:pt x="1747374" y="719402"/>
                    <a:pt x="1741487" y="725291"/>
                  </a:cubicBezTo>
                  <a:lnTo>
                    <a:pt x="1729543" y="736899"/>
                  </a:lnTo>
                  <a:cubicBezTo>
                    <a:pt x="1729543" y="736899"/>
                    <a:pt x="1729714" y="737155"/>
                    <a:pt x="1729714" y="737155"/>
                  </a:cubicBezTo>
                  <a:lnTo>
                    <a:pt x="1742852" y="726742"/>
                  </a:lnTo>
                  <a:cubicBezTo>
                    <a:pt x="1749251" y="721707"/>
                    <a:pt x="1755564" y="716671"/>
                    <a:pt x="1761878" y="711465"/>
                  </a:cubicBezTo>
                  <a:cubicBezTo>
                    <a:pt x="1763841" y="714281"/>
                    <a:pt x="1765717" y="717183"/>
                    <a:pt x="1767509" y="720085"/>
                  </a:cubicBezTo>
                  <a:cubicBezTo>
                    <a:pt x="1765717" y="721707"/>
                    <a:pt x="1763926" y="723328"/>
                    <a:pt x="1762134" y="724950"/>
                  </a:cubicBezTo>
                  <a:lnTo>
                    <a:pt x="1762134" y="724950"/>
                  </a:lnTo>
                  <a:cubicBezTo>
                    <a:pt x="1762134" y="724950"/>
                    <a:pt x="1762049" y="724950"/>
                    <a:pt x="1762049" y="724950"/>
                  </a:cubicBezTo>
                  <a:lnTo>
                    <a:pt x="1761963" y="724950"/>
                  </a:lnTo>
                  <a:cubicBezTo>
                    <a:pt x="1761963" y="724950"/>
                    <a:pt x="1761963" y="725035"/>
                    <a:pt x="1761963" y="725035"/>
                  </a:cubicBezTo>
                  <a:cubicBezTo>
                    <a:pt x="1753090" y="734168"/>
                    <a:pt x="1744218" y="743300"/>
                    <a:pt x="1735344" y="752432"/>
                  </a:cubicBezTo>
                  <a:cubicBezTo>
                    <a:pt x="1734832" y="751237"/>
                    <a:pt x="1734406" y="749957"/>
                    <a:pt x="1733894" y="748762"/>
                  </a:cubicBezTo>
                  <a:cubicBezTo>
                    <a:pt x="1733297" y="747311"/>
                    <a:pt x="1732614" y="745945"/>
                    <a:pt x="1732017" y="744495"/>
                  </a:cubicBezTo>
                  <a:lnTo>
                    <a:pt x="1732870" y="743983"/>
                  </a:lnTo>
                  <a:cubicBezTo>
                    <a:pt x="1732870" y="743983"/>
                    <a:pt x="1732870" y="743641"/>
                    <a:pt x="1732700" y="743727"/>
                  </a:cubicBezTo>
                  <a:lnTo>
                    <a:pt x="1731932" y="744239"/>
                  </a:lnTo>
                  <a:cubicBezTo>
                    <a:pt x="1728946" y="737923"/>
                    <a:pt x="1725533" y="731948"/>
                    <a:pt x="1721694" y="726401"/>
                  </a:cubicBezTo>
                  <a:lnTo>
                    <a:pt x="1730567" y="721707"/>
                  </a:lnTo>
                  <a:cubicBezTo>
                    <a:pt x="1730567" y="721707"/>
                    <a:pt x="1730567" y="721365"/>
                    <a:pt x="1730396" y="721450"/>
                  </a:cubicBezTo>
                  <a:lnTo>
                    <a:pt x="1721097" y="725633"/>
                  </a:lnTo>
                  <a:cubicBezTo>
                    <a:pt x="1720158" y="724267"/>
                    <a:pt x="1719134" y="722902"/>
                    <a:pt x="1718111" y="721536"/>
                  </a:cubicBezTo>
                  <a:lnTo>
                    <a:pt x="1719305" y="720682"/>
                  </a:lnTo>
                  <a:lnTo>
                    <a:pt x="1732188" y="713769"/>
                  </a:lnTo>
                  <a:cubicBezTo>
                    <a:pt x="1732188" y="713769"/>
                    <a:pt x="1732188" y="713428"/>
                    <a:pt x="1732017" y="713513"/>
                  </a:cubicBezTo>
                  <a:close/>
                  <a:moveTo>
                    <a:pt x="1729628" y="657269"/>
                  </a:moveTo>
                  <a:cubicBezTo>
                    <a:pt x="1729287" y="655647"/>
                    <a:pt x="1728946" y="654025"/>
                    <a:pt x="1728690" y="652489"/>
                  </a:cubicBezTo>
                  <a:cubicBezTo>
                    <a:pt x="1729116" y="652318"/>
                    <a:pt x="1729543" y="652148"/>
                    <a:pt x="1729884" y="651892"/>
                  </a:cubicBezTo>
                  <a:lnTo>
                    <a:pt x="1729884" y="651892"/>
                  </a:lnTo>
                  <a:cubicBezTo>
                    <a:pt x="1729884" y="651892"/>
                    <a:pt x="1729884" y="651892"/>
                    <a:pt x="1729884" y="651892"/>
                  </a:cubicBezTo>
                  <a:lnTo>
                    <a:pt x="1729884" y="651892"/>
                  </a:lnTo>
                  <a:cubicBezTo>
                    <a:pt x="1729884" y="651892"/>
                    <a:pt x="1729884" y="651892"/>
                    <a:pt x="1729884" y="651892"/>
                  </a:cubicBezTo>
                  <a:cubicBezTo>
                    <a:pt x="1730823" y="651379"/>
                    <a:pt x="1731847" y="650782"/>
                    <a:pt x="1732785" y="650184"/>
                  </a:cubicBezTo>
                  <a:cubicBezTo>
                    <a:pt x="1733468" y="652574"/>
                    <a:pt x="1734150" y="655049"/>
                    <a:pt x="1734832" y="657439"/>
                  </a:cubicBezTo>
                  <a:cubicBezTo>
                    <a:pt x="1733979" y="658037"/>
                    <a:pt x="1733127" y="658719"/>
                    <a:pt x="1732273" y="659317"/>
                  </a:cubicBezTo>
                  <a:cubicBezTo>
                    <a:pt x="1731335" y="658634"/>
                    <a:pt x="1730481" y="657866"/>
                    <a:pt x="1729543" y="657183"/>
                  </a:cubicBezTo>
                  <a:close/>
                  <a:moveTo>
                    <a:pt x="1747033" y="694054"/>
                  </a:moveTo>
                  <a:cubicBezTo>
                    <a:pt x="1746948" y="693542"/>
                    <a:pt x="1746777" y="692944"/>
                    <a:pt x="1746692" y="692432"/>
                  </a:cubicBezTo>
                  <a:cubicBezTo>
                    <a:pt x="1747033" y="692774"/>
                    <a:pt x="1747374" y="693115"/>
                    <a:pt x="1747630" y="693456"/>
                  </a:cubicBezTo>
                  <a:cubicBezTo>
                    <a:pt x="1747460" y="693627"/>
                    <a:pt x="1747204" y="693883"/>
                    <a:pt x="1747033" y="694054"/>
                  </a:cubicBezTo>
                  <a:close/>
                  <a:moveTo>
                    <a:pt x="1773993" y="782731"/>
                  </a:moveTo>
                  <a:cubicBezTo>
                    <a:pt x="1764096" y="793314"/>
                    <a:pt x="1754200" y="803897"/>
                    <a:pt x="1744218" y="814480"/>
                  </a:cubicBezTo>
                  <a:cubicBezTo>
                    <a:pt x="1744473" y="812005"/>
                    <a:pt x="1744644" y="809616"/>
                    <a:pt x="1744730" y="807140"/>
                  </a:cubicBezTo>
                  <a:cubicBezTo>
                    <a:pt x="1747033" y="804751"/>
                    <a:pt x="1749336" y="802275"/>
                    <a:pt x="1751640" y="799886"/>
                  </a:cubicBezTo>
                  <a:cubicBezTo>
                    <a:pt x="1751640" y="799886"/>
                    <a:pt x="1751469" y="799630"/>
                    <a:pt x="1751469" y="799630"/>
                  </a:cubicBezTo>
                  <a:cubicBezTo>
                    <a:pt x="1749251" y="801593"/>
                    <a:pt x="1747033" y="803641"/>
                    <a:pt x="1744815" y="805604"/>
                  </a:cubicBezTo>
                  <a:cubicBezTo>
                    <a:pt x="1744815" y="803983"/>
                    <a:pt x="1744815" y="802361"/>
                    <a:pt x="1744815" y="800739"/>
                  </a:cubicBezTo>
                  <a:lnTo>
                    <a:pt x="1746180" y="799630"/>
                  </a:lnTo>
                  <a:cubicBezTo>
                    <a:pt x="1746180" y="799630"/>
                    <a:pt x="1746094" y="799288"/>
                    <a:pt x="1746009" y="799374"/>
                  </a:cubicBezTo>
                  <a:lnTo>
                    <a:pt x="1744815" y="800227"/>
                  </a:lnTo>
                  <a:cubicBezTo>
                    <a:pt x="1744815" y="798606"/>
                    <a:pt x="1744815" y="796984"/>
                    <a:pt x="1744644" y="795362"/>
                  </a:cubicBezTo>
                  <a:cubicBezTo>
                    <a:pt x="1752749" y="787766"/>
                    <a:pt x="1760855" y="780170"/>
                    <a:pt x="1768704" y="772318"/>
                  </a:cubicBezTo>
                  <a:lnTo>
                    <a:pt x="1768704" y="772318"/>
                  </a:lnTo>
                  <a:cubicBezTo>
                    <a:pt x="1768704" y="772318"/>
                    <a:pt x="1768704" y="772318"/>
                    <a:pt x="1768704" y="772318"/>
                  </a:cubicBezTo>
                  <a:lnTo>
                    <a:pt x="1768704" y="772318"/>
                  </a:lnTo>
                  <a:cubicBezTo>
                    <a:pt x="1768704" y="772318"/>
                    <a:pt x="1768704" y="772318"/>
                    <a:pt x="1768704" y="772318"/>
                  </a:cubicBezTo>
                  <a:cubicBezTo>
                    <a:pt x="1773908" y="766685"/>
                    <a:pt x="1779027" y="760967"/>
                    <a:pt x="1784146" y="755248"/>
                  </a:cubicBezTo>
                  <a:cubicBezTo>
                    <a:pt x="1784999" y="757553"/>
                    <a:pt x="1785853" y="759943"/>
                    <a:pt x="1786620" y="762332"/>
                  </a:cubicBezTo>
                  <a:cubicBezTo>
                    <a:pt x="1787303" y="764296"/>
                    <a:pt x="1787815" y="766258"/>
                    <a:pt x="1788412" y="768222"/>
                  </a:cubicBezTo>
                  <a:cubicBezTo>
                    <a:pt x="1783634" y="772916"/>
                    <a:pt x="1778942" y="777695"/>
                    <a:pt x="1774164" y="782389"/>
                  </a:cubicBezTo>
                  <a:lnTo>
                    <a:pt x="1774164" y="782389"/>
                  </a:lnTo>
                  <a:cubicBezTo>
                    <a:pt x="1774164" y="782389"/>
                    <a:pt x="1773993" y="782560"/>
                    <a:pt x="1773993" y="782560"/>
                  </a:cubicBezTo>
                  <a:lnTo>
                    <a:pt x="1773823" y="782731"/>
                  </a:lnTo>
                  <a:lnTo>
                    <a:pt x="1773823" y="782731"/>
                  </a:lnTo>
                  <a:close/>
                  <a:moveTo>
                    <a:pt x="1667091" y="867567"/>
                  </a:moveTo>
                  <a:cubicBezTo>
                    <a:pt x="1668541" y="864409"/>
                    <a:pt x="1670077" y="861166"/>
                    <a:pt x="1671613" y="858008"/>
                  </a:cubicBezTo>
                  <a:cubicBezTo>
                    <a:pt x="1672039" y="857667"/>
                    <a:pt x="1672551" y="857411"/>
                    <a:pt x="1672977" y="857069"/>
                  </a:cubicBezTo>
                  <a:lnTo>
                    <a:pt x="1672977" y="857069"/>
                  </a:lnTo>
                  <a:cubicBezTo>
                    <a:pt x="1672977" y="857069"/>
                    <a:pt x="1672977" y="857069"/>
                    <a:pt x="1672977" y="857069"/>
                  </a:cubicBezTo>
                  <a:lnTo>
                    <a:pt x="1672977" y="857069"/>
                  </a:lnTo>
                  <a:cubicBezTo>
                    <a:pt x="1672977" y="857069"/>
                    <a:pt x="1672977" y="857069"/>
                    <a:pt x="1672977" y="857069"/>
                  </a:cubicBezTo>
                  <a:cubicBezTo>
                    <a:pt x="1673234" y="856898"/>
                    <a:pt x="1673575" y="856642"/>
                    <a:pt x="1673831" y="856386"/>
                  </a:cubicBezTo>
                  <a:cubicBezTo>
                    <a:pt x="1671613" y="860057"/>
                    <a:pt x="1669394" y="863726"/>
                    <a:pt x="1667176" y="867396"/>
                  </a:cubicBezTo>
                  <a:lnTo>
                    <a:pt x="1667006" y="867567"/>
                  </a:lnTo>
                  <a:close/>
                  <a:moveTo>
                    <a:pt x="1642093" y="864239"/>
                  </a:moveTo>
                  <a:cubicBezTo>
                    <a:pt x="1643458" y="861934"/>
                    <a:pt x="1644737" y="859544"/>
                    <a:pt x="1646103" y="857240"/>
                  </a:cubicBezTo>
                  <a:lnTo>
                    <a:pt x="1646103" y="857240"/>
                  </a:lnTo>
                  <a:cubicBezTo>
                    <a:pt x="1646103" y="857240"/>
                    <a:pt x="1646103" y="857154"/>
                    <a:pt x="1646103" y="857154"/>
                  </a:cubicBezTo>
                  <a:lnTo>
                    <a:pt x="1646103" y="857154"/>
                  </a:lnTo>
                  <a:cubicBezTo>
                    <a:pt x="1646103" y="857154"/>
                    <a:pt x="1646103" y="857069"/>
                    <a:pt x="1646103" y="857069"/>
                  </a:cubicBezTo>
                  <a:cubicBezTo>
                    <a:pt x="1646529" y="856130"/>
                    <a:pt x="1646956" y="855277"/>
                    <a:pt x="1647382" y="854338"/>
                  </a:cubicBezTo>
                  <a:cubicBezTo>
                    <a:pt x="1649430" y="853229"/>
                    <a:pt x="1651392" y="852034"/>
                    <a:pt x="1653440" y="850924"/>
                  </a:cubicBezTo>
                  <a:cubicBezTo>
                    <a:pt x="1652757" y="852290"/>
                    <a:pt x="1651990" y="853570"/>
                    <a:pt x="1651392" y="854936"/>
                  </a:cubicBezTo>
                  <a:lnTo>
                    <a:pt x="1651392" y="854936"/>
                  </a:lnTo>
                  <a:cubicBezTo>
                    <a:pt x="1651392" y="854936"/>
                    <a:pt x="1651392" y="854936"/>
                    <a:pt x="1651392" y="854936"/>
                  </a:cubicBezTo>
                  <a:lnTo>
                    <a:pt x="1651392" y="854936"/>
                  </a:lnTo>
                  <a:cubicBezTo>
                    <a:pt x="1651392" y="854936"/>
                    <a:pt x="1651392" y="854936"/>
                    <a:pt x="1651392" y="854936"/>
                  </a:cubicBezTo>
                  <a:cubicBezTo>
                    <a:pt x="1650966" y="855960"/>
                    <a:pt x="1650539" y="857069"/>
                    <a:pt x="1650113" y="858093"/>
                  </a:cubicBezTo>
                  <a:cubicBezTo>
                    <a:pt x="1647382" y="860142"/>
                    <a:pt x="1644737" y="862190"/>
                    <a:pt x="1642007" y="864239"/>
                  </a:cubicBezTo>
                  <a:close/>
                  <a:moveTo>
                    <a:pt x="1603530" y="877041"/>
                  </a:moveTo>
                  <a:cubicBezTo>
                    <a:pt x="1603530" y="877041"/>
                    <a:pt x="1603359" y="876870"/>
                    <a:pt x="1603273" y="876870"/>
                  </a:cubicBezTo>
                  <a:cubicBezTo>
                    <a:pt x="1603273" y="876785"/>
                    <a:pt x="1603188" y="876699"/>
                    <a:pt x="1603103" y="876699"/>
                  </a:cubicBezTo>
                  <a:lnTo>
                    <a:pt x="1600629" y="878662"/>
                  </a:lnTo>
                  <a:cubicBezTo>
                    <a:pt x="1602164" y="874822"/>
                    <a:pt x="1603785" y="871066"/>
                    <a:pt x="1605492" y="867311"/>
                  </a:cubicBezTo>
                  <a:lnTo>
                    <a:pt x="1613085" y="862787"/>
                  </a:lnTo>
                  <a:cubicBezTo>
                    <a:pt x="1614365" y="862019"/>
                    <a:pt x="1615645" y="861337"/>
                    <a:pt x="1616839" y="860569"/>
                  </a:cubicBezTo>
                  <a:cubicBezTo>
                    <a:pt x="1616583" y="861166"/>
                    <a:pt x="1616242" y="861678"/>
                    <a:pt x="1615986" y="862275"/>
                  </a:cubicBezTo>
                  <a:lnTo>
                    <a:pt x="1615986" y="862275"/>
                  </a:lnTo>
                  <a:cubicBezTo>
                    <a:pt x="1615986" y="862275"/>
                    <a:pt x="1615986" y="862275"/>
                    <a:pt x="1615986" y="862275"/>
                  </a:cubicBezTo>
                  <a:lnTo>
                    <a:pt x="1615986" y="862275"/>
                  </a:lnTo>
                  <a:cubicBezTo>
                    <a:pt x="1615986" y="862275"/>
                    <a:pt x="1615986" y="862275"/>
                    <a:pt x="1615986" y="862275"/>
                  </a:cubicBezTo>
                  <a:cubicBezTo>
                    <a:pt x="1614791" y="865263"/>
                    <a:pt x="1613597" y="868164"/>
                    <a:pt x="1612402" y="871152"/>
                  </a:cubicBezTo>
                  <a:lnTo>
                    <a:pt x="1603530" y="876870"/>
                  </a:lnTo>
                  <a:close/>
                  <a:moveTo>
                    <a:pt x="1600031" y="880199"/>
                  </a:moveTo>
                  <a:lnTo>
                    <a:pt x="1601397" y="879516"/>
                  </a:lnTo>
                  <a:lnTo>
                    <a:pt x="1599093" y="882674"/>
                  </a:lnTo>
                  <a:cubicBezTo>
                    <a:pt x="1599434" y="881906"/>
                    <a:pt x="1599776" y="881052"/>
                    <a:pt x="1600117" y="880284"/>
                  </a:cubicBezTo>
                  <a:close/>
                  <a:moveTo>
                    <a:pt x="1602591" y="877638"/>
                  </a:moveTo>
                  <a:lnTo>
                    <a:pt x="1603018" y="877211"/>
                  </a:lnTo>
                  <a:lnTo>
                    <a:pt x="1602847" y="877467"/>
                  </a:lnTo>
                  <a:lnTo>
                    <a:pt x="1602591" y="877638"/>
                  </a:lnTo>
                  <a:close/>
                  <a:moveTo>
                    <a:pt x="1604126" y="855021"/>
                  </a:moveTo>
                  <a:cubicBezTo>
                    <a:pt x="1604638" y="854765"/>
                    <a:pt x="1605236" y="854424"/>
                    <a:pt x="1605747" y="854167"/>
                  </a:cubicBezTo>
                  <a:cubicBezTo>
                    <a:pt x="1603956" y="859203"/>
                    <a:pt x="1602250" y="864239"/>
                    <a:pt x="1600629" y="869274"/>
                  </a:cubicBezTo>
                  <a:lnTo>
                    <a:pt x="1596107" y="872517"/>
                  </a:lnTo>
                  <a:cubicBezTo>
                    <a:pt x="1598752" y="866628"/>
                    <a:pt x="1601397" y="860825"/>
                    <a:pt x="1604126" y="855021"/>
                  </a:cubicBezTo>
                  <a:close/>
                  <a:moveTo>
                    <a:pt x="1593377" y="845206"/>
                  </a:moveTo>
                  <a:cubicBezTo>
                    <a:pt x="1595083" y="841962"/>
                    <a:pt x="1596704" y="838805"/>
                    <a:pt x="1598410" y="835647"/>
                  </a:cubicBezTo>
                  <a:lnTo>
                    <a:pt x="1598410" y="835647"/>
                  </a:lnTo>
                  <a:cubicBezTo>
                    <a:pt x="1598410" y="835647"/>
                    <a:pt x="1598410" y="835476"/>
                    <a:pt x="1598410" y="835476"/>
                  </a:cubicBezTo>
                  <a:lnTo>
                    <a:pt x="1598410" y="835305"/>
                  </a:lnTo>
                  <a:cubicBezTo>
                    <a:pt x="1598410" y="835305"/>
                    <a:pt x="1598410" y="835305"/>
                    <a:pt x="1598410" y="835305"/>
                  </a:cubicBezTo>
                  <a:cubicBezTo>
                    <a:pt x="1600288" y="831294"/>
                    <a:pt x="1602250" y="827197"/>
                    <a:pt x="1604126" y="823186"/>
                  </a:cubicBezTo>
                  <a:cubicBezTo>
                    <a:pt x="1605492" y="822503"/>
                    <a:pt x="1606942" y="821735"/>
                    <a:pt x="1608307" y="821052"/>
                  </a:cubicBezTo>
                  <a:cubicBezTo>
                    <a:pt x="1604980" y="827965"/>
                    <a:pt x="1601652" y="834879"/>
                    <a:pt x="1598496" y="841877"/>
                  </a:cubicBezTo>
                  <a:cubicBezTo>
                    <a:pt x="1596704" y="842987"/>
                    <a:pt x="1594913" y="844096"/>
                    <a:pt x="1593121" y="845206"/>
                  </a:cubicBezTo>
                  <a:close/>
                  <a:moveTo>
                    <a:pt x="1542613" y="817553"/>
                  </a:moveTo>
                  <a:lnTo>
                    <a:pt x="1542869" y="817382"/>
                  </a:lnTo>
                  <a:cubicBezTo>
                    <a:pt x="1538347" y="828734"/>
                    <a:pt x="1533910" y="840170"/>
                    <a:pt x="1529474" y="851607"/>
                  </a:cubicBezTo>
                  <a:lnTo>
                    <a:pt x="1528621" y="851948"/>
                  </a:lnTo>
                  <a:cubicBezTo>
                    <a:pt x="1527853" y="852204"/>
                    <a:pt x="1527000" y="852546"/>
                    <a:pt x="1526232" y="852802"/>
                  </a:cubicBezTo>
                  <a:cubicBezTo>
                    <a:pt x="1527938" y="847681"/>
                    <a:pt x="1529645" y="842560"/>
                    <a:pt x="1531436" y="837439"/>
                  </a:cubicBezTo>
                  <a:cubicBezTo>
                    <a:pt x="1537153" y="821479"/>
                    <a:pt x="1543551" y="805775"/>
                    <a:pt x="1549950" y="790071"/>
                  </a:cubicBezTo>
                  <a:lnTo>
                    <a:pt x="1549950" y="790071"/>
                  </a:lnTo>
                  <a:cubicBezTo>
                    <a:pt x="1549950" y="790071"/>
                    <a:pt x="1549950" y="789985"/>
                    <a:pt x="1549950" y="789985"/>
                  </a:cubicBezTo>
                  <a:lnTo>
                    <a:pt x="1549950" y="789985"/>
                  </a:lnTo>
                  <a:cubicBezTo>
                    <a:pt x="1549950" y="789985"/>
                    <a:pt x="1549950" y="789900"/>
                    <a:pt x="1549950" y="789900"/>
                  </a:cubicBezTo>
                  <a:cubicBezTo>
                    <a:pt x="1550377" y="788620"/>
                    <a:pt x="1550803" y="787254"/>
                    <a:pt x="1551315" y="785974"/>
                  </a:cubicBezTo>
                  <a:lnTo>
                    <a:pt x="1557629" y="782901"/>
                  </a:lnTo>
                  <a:cubicBezTo>
                    <a:pt x="1557629" y="782901"/>
                    <a:pt x="1558141" y="782645"/>
                    <a:pt x="1558396" y="782560"/>
                  </a:cubicBezTo>
                  <a:cubicBezTo>
                    <a:pt x="1555069" y="789559"/>
                    <a:pt x="1551827" y="796557"/>
                    <a:pt x="1548500" y="803556"/>
                  </a:cubicBezTo>
                  <a:lnTo>
                    <a:pt x="1543551" y="806201"/>
                  </a:lnTo>
                  <a:lnTo>
                    <a:pt x="1543551" y="806201"/>
                  </a:lnTo>
                  <a:cubicBezTo>
                    <a:pt x="1543551" y="806201"/>
                    <a:pt x="1543551" y="806201"/>
                    <a:pt x="1543551" y="806201"/>
                  </a:cubicBezTo>
                  <a:lnTo>
                    <a:pt x="1543892" y="806970"/>
                  </a:lnTo>
                  <a:lnTo>
                    <a:pt x="1543892" y="806970"/>
                  </a:lnTo>
                  <a:cubicBezTo>
                    <a:pt x="1543892" y="806970"/>
                    <a:pt x="1543892" y="806970"/>
                    <a:pt x="1543892" y="806970"/>
                  </a:cubicBezTo>
                  <a:lnTo>
                    <a:pt x="1544149" y="806970"/>
                  </a:lnTo>
                  <a:cubicBezTo>
                    <a:pt x="1544149" y="806970"/>
                    <a:pt x="1547732" y="805263"/>
                    <a:pt x="1547732" y="805263"/>
                  </a:cubicBezTo>
                  <a:cubicBezTo>
                    <a:pt x="1547476" y="805775"/>
                    <a:pt x="1547220" y="806287"/>
                    <a:pt x="1546964" y="806799"/>
                  </a:cubicBezTo>
                  <a:lnTo>
                    <a:pt x="1546964" y="806799"/>
                  </a:lnTo>
                  <a:cubicBezTo>
                    <a:pt x="1546964" y="806799"/>
                    <a:pt x="1546964" y="806799"/>
                    <a:pt x="1546964" y="806799"/>
                  </a:cubicBezTo>
                  <a:lnTo>
                    <a:pt x="1546964" y="806799"/>
                  </a:lnTo>
                  <a:cubicBezTo>
                    <a:pt x="1546964" y="806799"/>
                    <a:pt x="1546964" y="806799"/>
                    <a:pt x="1546964" y="806799"/>
                  </a:cubicBezTo>
                  <a:cubicBezTo>
                    <a:pt x="1545599" y="810128"/>
                    <a:pt x="1544319" y="813542"/>
                    <a:pt x="1542954" y="816870"/>
                  </a:cubicBezTo>
                  <a:lnTo>
                    <a:pt x="1542357" y="817211"/>
                  </a:lnTo>
                  <a:cubicBezTo>
                    <a:pt x="1542357" y="817211"/>
                    <a:pt x="1542357" y="817553"/>
                    <a:pt x="1542528" y="817467"/>
                  </a:cubicBezTo>
                  <a:close/>
                  <a:moveTo>
                    <a:pt x="1547903" y="824039"/>
                  </a:moveTo>
                  <a:lnTo>
                    <a:pt x="1547903" y="824039"/>
                  </a:lnTo>
                  <a:cubicBezTo>
                    <a:pt x="1547903" y="824039"/>
                    <a:pt x="1547903" y="824039"/>
                    <a:pt x="1547903" y="824039"/>
                  </a:cubicBezTo>
                  <a:lnTo>
                    <a:pt x="1547903" y="824039"/>
                  </a:lnTo>
                  <a:cubicBezTo>
                    <a:pt x="1547903" y="824039"/>
                    <a:pt x="1547903" y="824039"/>
                    <a:pt x="1547903" y="824039"/>
                  </a:cubicBezTo>
                  <a:cubicBezTo>
                    <a:pt x="1544746" y="831977"/>
                    <a:pt x="1541760" y="839914"/>
                    <a:pt x="1538774" y="847937"/>
                  </a:cubicBezTo>
                  <a:lnTo>
                    <a:pt x="1534081" y="849729"/>
                  </a:lnTo>
                  <a:cubicBezTo>
                    <a:pt x="1538944" y="839914"/>
                    <a:pt x="1543808" y="830099"/>
                    <a:pt x="1548500" y="820199"/>
                  </a:cubicBezTo>
                  <a:lnTo>
                    <a:pt x="1549779" y="819772"/>
                  </a:lnTo>
                  <a:cubicBezTo>
                    <a:pt x="1549182" y="821137"/>
                    <a:pt x="1548500" y="822503"/>
                    <a:pt x="1547817" y="823954"/>
                  </a:cubicBezTo>
                  <a:close/>
                  <a:moveTo>
                    <a:pt x="1516676" y="853143"/>
                  </a:moveTo>
                  <a:lnTo>
                    <a:pt x="1516591" y="853143"/>
                  </a:lnTo>
                  <a:cubicBezTo>
                    <a:pt x="1517530" y="850497"/>
                    <a:pt x="1518468" y="847852"/>
                    <a:pt x="1519406" y="845121"/>
                  </a:cubicBezTo>
                  <a:cubicBezTo>
                    <a:pt x="1525464" y="828136"/>
                    <a:pt x="1532119" y="811493"/>
                    <a:pt x="1539030" y="794850"/>
                  </a:cubicBezTo>
                  <a:cubicBezTo>
                    <a:pt x="1539200" y="794850"/>
                    <a:pt x="1539371" y="794936"/>
                    <a:pt x="1539456" y="794850"/>
                  </a:cubicBezTo>
                  <a:cubicBezTo>
                    <a:pt x="1539797" y="794850"/>
                    <a:pt x="1540054" y="794594"/>
                    <a:pt x="1540309" y="794424"/>
                  </a:cubicBezTo>
                  <a:cubicBezTo>
                    <a:pt x="1540565" y="794253"/>
                    <a:pt x="1540736" y="793997"/>
                    <a:pt x="1540907" y="793741"/>
                  </a:cubicBezTo>
                  <a:cubicBezTo>
                    <a:pt x="1540907" y="793570"/>
                    <a:pt x="1540992" y="793399"/>
                    <a:pt x="1540907" y="793143"/>
                  </a:cubicBezTo>
                  <a:cubicBezTo>
                    <a:pt x="1540736" y="792973"/>
                    <a:pt x="1540565" y="792973"/>
                    <a:pt x="1540395" y="792973"/>
                  </a:cubicBezTo>
                  <a:cubicBezTo>
                    <a:pt x="1540224" y="792973"/>
                    <a:pt x="1540309" y="793229"/>
                    <a:pt x="1540395" y="793314"/>
                  </a:cubicBezTo>
                  <a:cubicBezTo>
                    <a:pt x="1540992" y="793314"/>
                    <a:pt x="1540565" y="793911"/>
                    <a:pt x="1540138" y="794168"/>
                  </a:cubicBezTo>
                  <a:cubicBezTo>
                    <a:pt x="1539883" y="794338"/>
                    <a:pt x="1539542" y="794509"/>
                    <a:pt x="1539286" y="794424"/>
                  </a:cubicBezTo>
                  <a:cubicBezTo>
                    <a:pt x="1539712" y="793485"/>
                    <a:pt x="1540054" y="792546"/>
                    <a:pt x="1540480" y="791521"/>
                  </a:cubicBezTo>
                  <a:cubicBezTo>
                    <a:pt x="1541163" y="791009"/>
                    <a:pt x="1542016" y="790668"/>
                    <a:pt x="1542869" y="790241"/>
                  </a:cubicBezTo>
                  <a:cubicBezTo>
                    <a:pt x="1537835" y="805604"/>
                    <a:pt x="1533569" y="821137"/>
                    <a:pt x="1529730" y="836756"/>
                  </a:cubicBezTo>
                  <a:cubicBezTo>
                    <a:pt x="1528365" y="842133"/>
                    <a:pt x="1527085" y="847595"/>
                    <a:pt x="1525891" y="852972"/>
                  </a:cubicBezTo>
                  <a:cubicBezTo>
                    <a:pt x="1522393" y="854253"/>
                    <a:pt x="1518895" y="855533"/>
                    <a:pt x="1515397" y="856728"/>
                  </a:cubicBezTo>
                  <a:cubicBezTo>
                    <a:pt x="1515738" y="855789"/>
                    <a:pt x="1516079" y="854765"/>
                    <a:pt x="1516421" y="853826"/>
                  </a:cubicBezTo>
                  <a:lnTo>
                    <a:pt x="1517018" y="853229"/>
                  </a:lnTo>
                  <a:cubicBezTo>
                    <a:pt x="1517018" y="853229"/>
                    <a:pt x="1516847" y="852972"/>
                    <a:pt x="1516847" y="852972"/>
                  </a:cubicBezTo>
                  <a:close/>
                  <a:moveTo>
                    <a:pt x="1546708" y="722645"/>
                  </a:moveTo>
                  <a:cubicBezTo>
                    <a:pt x="1548841" y="721877"/>
                    <a:pt x="1550974" y="721109"/>
                    <a:pt x="1553107" y="720341"/>
                  </a:cubicBezTo>
                  <a:cubicBezTo>
                    <a:pt x="1557117" y="718975"/>
                    <a:pt x="1561212" y="717695"/>
                    <a:pt x="1565307" y="716500"/>
                  </a:cubicBezTo>
                  <a:cubicBezTo>
                    <a:pt x="1564028" y="718719"/>
                    <a:pt x="1562833" y="720853"/>
                    <a:pt x="1561553" y="723072"/>
                  </a:cubicBezTo>
                  <a:cubicBezTo>
                    <a:pt x="1556349" y="725206"/>
                    <a:pt x="1551230" y="727425"/>
                    <a:pt x="1546111" y="729729"/>
                  </a:cubicBezTo>
                  <a:cubicBezTo>
                    <a:pt x="1545002" y="730241"/>
                    <a:pt x="1543892" y="730753"/>
                    <a:pt x="1542783" y="731266"/>
                  </a:cubicBezTo>
                  <a:cubicBezTo>
                    <a:pt x="1542954" y="730924"/>
                    <a:pt x="1543125" y="730497"/>
                    <a:pt x="1543296" y="730156"/>
                  </a:cubicBezTo>
                  <a:lnTo>
                    <a:pt x="1546623" y="722731"/>
                  </a:lnTo>
                  <a:close/>
                  <a:moveTo>
                    <a:pt x="1726301" y="761735"/>
                  </a:moveTo>
                  <a:lnTo>
                    <a:pt x="1719049" y="768904"/>
                  </a:lnTo>
                  <a:cubicBezTo>
                    <a:pt x="1719561" y="763527"/>
                    <a:pt x="1719902" y="758236"/>
                    <a:pt x="1720073" y="752859"/>
                  </a:cubicBezTo>
                  <a:lnTo>
                    <a:pt x="1721865" y="751664"/>
                  </a:lnTo>
                  <a:cubicBezTo>
                    <a:pt x="1723571" y="754992"/>
                    <a:pt x="1725107" y="758321"/>
                    <a:pt x="1726386" y="761820"/>
                  </a:cubicBezTo>
                  <a:close/>
                  <a:moveTo>
                    <a:pt x="1782099" y="749530"/>
                  </a:moveTo>
                  <a:cubicBezTo>
                    <a:pt x="1776041" y="755505"/>
                    <a:pt x="1769983" y="761479"/>
                    <a:pt x="1763926" y="767453"/>
                  </a:cubicBezTo>
                  <a:lnTo>
                    <a:pt x="1763926" y="767453"/>
                  </a:lnTo>
                  <a:cubicBezTo>
                    <a:pt x="1763926" y="767453"/>
                    <a:pt x="1763841" y="767539"/>
                    <a:pt x="1763841" y="767539"/>
                  </a:cubicBezTo>
                  <a:lnTo>
                    <a:pt x="1763755" y="767539"/>
                  </a:lnTo>
                  <a:cubicBezTo>
                    <a:pt x="1763755" y="767539"/>
                    <a:pt x="1763755" y="767709"/>
                    <a:pt x="1763755" y="767709"/>
                  </a:cubicBezTo>
                  <a:cubicBezTo>
                    <a:pt x="1758039" y="773855"/>
                    <a:pt x="1752323" y="780085"/>
                    <a:pt x="1746521" y="786230"/>
                  </a:cubicBezTo>
                  <a:lnTo>
                    <a:pt x="1747460" y="783243"/>
                  </a:lnTo>
                  <a:lnTo>
                    <a:pt x="1752408" y="767539"/>
                  </a:lnTo>
                  <a:cubicBezTo>
                    <a:pt x="1752408" y="767539"/>
                    <a:pt x="1752152" y="767283"/>
                    <a:pt x="1752152" y="767453"/>
                  </a:cubicBezTo>
                  <a:lnTo>
                    <a:pt x="1746436" y="782816"/>
                  </a:lnTo>
                  <a:lnTo>
                    <a:pt x="1744218" y="788535"/>
                  </a:lnTo>
                  <a:cubicBezTo>
                    <a:pt x="1743620" y="782560"/>
                    <a:pt x="1742597" y="776671"/>
                    <a:pt x="1741146" y="770782"/>
                  </a:cubicBezTo>
                  <a:cubicBezTo>
                    <a:pt x="1753773" y="760881"/>
                    <a:pt x="1766144" y="750725"/>
                    <a:pt x="1777918" y="739800"/>
                  </a:cubicBezTo>
                  <a:cubicBezTo>
                    <a:pt x="1779368" y="742958"/>
                    <a:pt x="1780819" y="746287"/>
                    <a:pt x="1782099" y="749616"/>
                  </a:cubicBezTo>
                  <a:close/>
                  <a:moveTo>
                    <a:pt x="1677585" y="845547"/>
                  </a:moveTo>
                  <a:cubicBezTo>
                    <a:pt x="1679376" y="844096"/>
                    <a:pt x="1681083" y="842731"/>
                    <a:pt x="1682789" y="841280"/>
                  </a:cubicBezTo>
                  <a:lnTo>
                    <a:pt x="1682021" y="842560"/>
                  </a:lnTo>
                  <a:cubicBezTo>
                    <a:pt x="1680485" y="843584"/>
                    <a:pt x="1679035" y="844608"/>
                    <a:pt x="1677500" y="845547"/>
                  </a:cubicBezTo>
                  <a:close/>
                  <a:moveTo>
                    <a:pt x="1635353" y="855874"/>
                  </a:moveTo>
                  <a:cubicBezTo>
                    <a:pt x="1635950" y="854765"/>
                    <a:pt x="1636547" y="853655"/>
                    <a:pt x="1637145" y="852631"/>
                  </a:cubicBezTo>
                  <a:lnTo>
                    <a:pt x="1637145" y="852631"/>
                  </a:lnTo>
                  <a:cubicBezTo>
                    <a:pt x="1637145" y="852631"/>
                    <a:pt x="1637145" y="852460"/>
                    <a:pt x="1637145" y="852460"/>
                  </a:cubicBezTo>
                  <a:lnTo>
                    <a:pt x="1637145" y="852290"/>
                  </a:lnTo>
                  <a:cubicBezTo>
                    <a:pt x="1637145" y="852290"/>
                    <a:pt x="1637145" y="852290"/>
                    <a:pt x="1637145" y="852290"/>
                  </a:cubicBezTo>
                  <a:cubicBezTo>
                    <a:pt x="1637998" y="850497"/>
                    <a:pt x="1638851" y="848790"/>
                    <a:pt x="1639704" y="846998"/>
                  </a:cubicBezTo>
                  <a:cubicBezTo>
                    <a:pt x="1641837" y="845718"/>
                    <a:pt x="1643885" y="844523"/>
                    <a:pt x="1646017" y="843243"/>
                  </a:cubicBezTo>
                  <a:cubicBezTo>
                    <a:pt x="1644311" y="846145"/>
                    <a:pt x="1642605" y="849132"/>
                    <a:pt x="1640898" y="852034"/>
                  </a:cubicBezTo>
                  <a:cubicBezTo>
                    <a:pt x="1639021" y="853314"/>
                    <a:pt x="1637145" y="854594"/>
                    <a:pt x="1635267" y="855874"/>
                  </a:cubicBezTo>
                  <a:close/>
                  <a:moveTo>
                    <a:pt x="1631343" y="863214"/>
                  </a:moveTo>
                  <a:cubicBezTo>
                    <a:pt x="1631770" y="862958"/>
                    <a:pt x="1632196" y="862702"/>
                    <a:pt x="1632708" y="862446"/>
                  </a:cubicBezTo>
                  <a:lnTo>
                    <a:pt x="1627845" y="869786"/>
                  </a:lnTo>
                  <a:cubicBezTo>
                    <a:pt x="1629039" y="867567"/>
                    <a:pt x="1630233" y="865433"/>
                    <a:pt x="1631343" y="863214"/>
                  </a:cubicBezTo>
                  <a:close/>
                  <a:moveTo>
                    <a:pt x="1620934" y="834708"/>
                  </a:moveTo>
                  <a:lnTo>
                    <a:pt x="1620934" y="834537"/>
                  </a:lnTo>
                  <a:cubicBezTo>
                    <a:pt x="1620934" y="834537"/>
                    <a:pt x="1621020" y="834452"/>
                    <a:pt x="1621020" y="834452"/>
                  </a:cubicBezTo>
                  <a:lnTo>
                    <a:pt x="1621020" y="834452"/>
                  </a:lnTo>
                  <a:cubicBezTo>
                    <a:pt x="1621275" y="833940"/>
                    <a:pt x="1621446" y="833428"/>
                    <a:pt x="1621702" y="833001"/>
                  </a:cubicBezTo>
                  <a:cubicBezTo>
                    <a:pt x="1626053" y="830697"/>
                    <a:pt x="1630404" y="828392"/>
                    <a:pt x="1634756" y="826002"/>
                  </a:cubicBezTo>
                  <a:cubicBezTo>
                    <a:pt x="1632879" y="829416"/>
                    <a:pt x="1631087" y="832830"/>
                    <a:pt x="1629295" y="836244"/>
                  </a:cubicBezTo>
                  <a:cubicBezTo>
                    <a:pt x="1624859" y="839061"/>
                    <a:pt x="1620422" y="841877"/>
                    <a:pt x="1615986" y="844694"/>
                  </a:cubicBezTo>
                  <a:cubicBezTo>
                    <a:pt x="1617607" y="841365"/>
                    <a:pt x="1619228" y="838036"/>
                    <a:pt x="1620934" y="834708"/>
                  </a:cubicBezTo>
                  <a:lnTo>
                    <a:pt x="1620934" y="834708"/>
                  </a:lnTo>
                  <a:close/>
                  <a:moveTo>
                    <a:pt x="1621531" y="800739"/>
                  </a:moveTo>
                  <a:cubicBezTo>
                    <a:pt x="1622299" y="800398"/>
                    <a:pt x="1622982" y="800056"/>
                    <a:pt x="1623750" y="799630"/>
                  </a:cubicBezTo>
                  <a:lnTo>
                    <a:pt x="1623750" y="799630"/>
                  </a:lnTo>
                  <a:cubicBezTo>
                    <a:pt x="1623750" y="799630"/>
                    <a:pt x="1623750" y="799630"/>
                    <a:pt x="1623750" y="799630"/>
                  </a:cubicBezTo>
                  <a:lnTo>
                    <a:pt x="1623750" y="799630"/>
                  </a:lnTo>
                  <a:cubicBezTo>
                    <a:pt x="1623750" y="799630"/>
                    <a:pt x="1623750" y="799630"/>
                    <a:pt x="1623750" y="799630"/>
                  </a:cubicBezTo>
                  <a:cubicBezTo>
                    <a:pt x="1624005" y="799459"/>
                    <a:pt x="1624347" y="799288"/>
                    <a:pt x="1624603" y="799118"/>
                  </a:cubicBezTo>
                  <a:cubicBezTo>
                    <a:pt x="1622726" y="802446"/>
                    <a:pt x="1620934" y="805775"/>
                    <a:pt x="1619142" y="809104"/>
                  </a:cubicBezTo>
                  <a:cubicBezTo>
                    <a:pt x="1618716" y="809360"/>
                    <a:pt x="1618375" y="809616"/>
                    <a:pt x="1617948" y="809872"/>
                  </a:cubicBezTo>
                  <a:cubicBezTo>
                    <a:pt x="1619142" y="806799"/>
                    <a:pt x="1620251" y="803812"/>
                    <a:pt x="1621446" y="800825"/>
                  </a:cubicBezTo>
                  <a:close/>
                  <a:moveTo>
                    <a:pt x="1620422" y="793570"/>
                  </a:moveTo>
                  <a:cubicBezTo>
                    <a:pt x="1619740" y="793911"/>
                    <a:pt x="1619057" y="794338"/>
                    <a:pt x="1618375" y="794680"/>
                  </a:cubicBezTo>
                  <a:cubicBezTo>
                    <a:pt x="1619228" y="792973"/>
                    <a:pt x="1620081" y="791265"/>
                    <a:pt x="1621020" y="789473"/>
                  </a:cubicBezTo>
                  <a:cubicBezTo>
                    <a:pt x="1621958" y="789047"/>
                    <a:pt x="1622811" y="788620"/>
                    <a:pt x="1623750" y="788278"/>
                  </a:cubicBezTo>
                  <a:lnTo>
                    <a:pt x="1623750" y="788278"/>
                  </a:lnTo>
                  <a:cubicBezTo>
                    <a:pt x="1623750" y="788278"/>
                    <a:pt x="1623750" y="788278"/>
                    <a:pt x="1623750" y="788278"/>
                  </a:cubicBezTo>
                  <a:lnTo>
                    <a:pt x="1623750" y="788278"/>
                  </a:lnTo>
                  <a:cubicBezTo>
                    <a:pt x="1623750" y="788278"/>
                    <a:pt x="1623750" y="788278"/>
                    <a:pt x="1623750" y="788278"/>
                  </a:cubicBezTo>
                  <a:cubicBezTo>
                    <a:pt x="1624347" y="787937"/>
                    <a:pt x="1625029" y="787596"/>
                    <a:pt x="1625627" y="787254"/>
                  </a:cubicBezTo>
                  <a:lnTo>
                    <a:pt x="1622982" y="792290"/>
                  </a:lnTo>
                  <a:cubicBezTo>
                    <a:pt x="1622214" y="792716"/>
                    <a:pt x="1621361" y="793058"/>
                    <a:pt x="1620593" y="793399"/>
                  </a:cubicBezTo>
                  <a:lnTo>
                    <a:pt x="1620593" y="793399"/>
                  </a:lnTo>
                  <a:cubicBezTo>
                    <a:pt x="1620593" y="793399"/>
                    <a:pt x="1620422" y="793399"/>
                    <a:pt x="1620422" y="793399"/>
                  </a:cubicBezTo>
                  <a:lnTo>
                    <a:pt x="1620251" y="793399"/>
                  </a:lnTo>
                  <a:cubicBezTo>
                    <a:pt x="1620251" y="793399"/>
                    <a:pt x="1620251" y="793399"/>
                    <a:pt x="1620251" y="793399"/>
                  </a:cubicBezTo>
                  <a:close/>
                  <a:moveTo>
                    <a:pt x="1611037" y="770014"/>
                  </a:moveTo>
                  <a:lnTo>
                    <a:pt x="1610781" y="770441"/>
                  </a:lnTo>
                  <a:cubicBezTo>
                    <a:pt x="1605918" y="773001"/>
                    <a:pt x="1601141" y="775561"/>
                    <a:pt x="1596277" y="778122"/>
                  </a:cubicBezTo>
                  <a:cubicBezTo>
                    <a:pt x="1598666" y="772660"/>
                    <a:pt x="1601055" y="767283"/>
                    <a:pt x="1603530" y="761906"/>
                  </a:cubicBezTo>
                  <a:cubicBezTo>
                    <a:pt x="1603530" y="761906"/>
                    <a:pt x="1603530" y="761906"/>
                    <a:pt x="1603530" y="761906"/>
                  </a:cubicBezTo>
                  <a:cubicBezTo>
                    <a:pt x="1601993" y="766088"/>
                    <a:pt x="1600372" y="770184"/>
                    <a:pt x="1598496" y="774196"/>
                  </a:cubicBezTo>
                  <a:cubicBezTo>
                    <a:pt x="1598496" y="774281"/>
                    <a:pt x="1598752" y="774452"/>
                    <a:pt x="1598752" y="774367"/>
                  </a:cubicBezTo>
                  <a:cubicBezTo>
                    <a:pt x="1601055" y="770099"/>
                    <a:pt x="1603103" y="765746"/>
                    <a:pt x="1605065" y="761308"/>
                  </a:cubicBezTo>
                  <a:cubicBezTo>
                    <a:pt x="1611805" y="758236"/>
                    <a:pt x="1618545" y="755248"/>
                    <a:pt x="1625371" y="752261"/>
                  </a:cubicBezTo>
                  <a:lnTo>
                    <a:pt x="1625371" y="752261"/>
                  </a:lnTo>
                  <a:cubicBezTo>
                    <a:pt x="1625371" y="752261"/>
                    <a:pt x="1625371" y="752261"/>
                    <a:pt x="1625371" y="752261"/>
                  </a:cubicBezTo>
                  <a:lnTo>
                    <a:pt x="1625371" y="752261"/>
                  </a:lnTo>
                  <a:cubicBezTo>
                    <a:pt x="1625371" y="752261"/>
                    <a:pt x="1625371" y="752261"/>
                    <a:pt x="1625371" y="752261"/>
                  </a:cubicBezTo>
                  <a:cubicBezTo>
                    <a:pt x="1637145" y="746372"/>
                    <a:pt x="1648918" y="740569"/>
                    <a:pt x="1660692" y="734765"/>
                  </a:cubicBezTo>
                  <a:cubicBezTo>
                    <a:pt x="1661119" y="734765"/>
                    <a:pt x="1661545" y="734765"/>
                    <a:pt x="1662057" y="734850"/>
                  </a:cubicBezTo>
                  <a:cubicBezTo>
                    <a:pt x="1662057" y="734850"/>
                    <a:pt x="1662143" y="734594"/>
                    <a:pt x="1662057" y="734594"/>
                  </a:cubicBezTo>
                  <a:cubicBezTo>
                    <a:pt x="1661801" y="734594"/>
                    <a:pt x="1661631" y="734509"/>
                    <a:pt x="1661374" y="734424"/>
                  </a:cubicBezTo>
                  <a:cubicBezTo>
                    <a:pt x="1669735" y="730327"/>
                    <a:pt x="1678097" y="726315"/>
                    <a:pt x="1686458" y="722304"/>
                  </a:cubicBezTo>
                  <a:cubicBezTo>
                    <a:pt x="1689529" y="722560"/>
                    <a:pt x="1692601" y="722902"/>
                    <a:pt x="1695672" y="723158"/>
                  </a:cubicBezTo>
                  <a:cubicBezTo>
                    <a:pt x="1696525" y="723243"/>
                    <a:pt x="1697379" y="723414"/>
                    <a:pt x="1698232" y="723499"/>
                  </a:cubicBezTo>
                  <a:cubicBezTo>
                    <a:pt x="1699170" y="724950"/>
                    <a:pt x="1700023" y="726401"/>
                    <a:pt x="1700876" y="727937"/>
                  </a:cubicBezTo>
                  <a:cubicBezTo>
                    <a:pt x="1678097" y="738264"/>
                    <a:pt x="1655232" y="748421"/>
                    <a:pt x="1632537" y="759089"/>
                  </a:cubicBezTo>
                  <a:lnTo>
                    <a:pt x="1632537" y="759089"/>
                  </a:lnTo>
                  <a:cubicBezTo>
                    <a:pt x="1632537" y="759089"/>
                    <a:pt x="1632366" y="759089"/>
                    <a:pt x="1632366" y="759089"/>
                  </a:cubicBezTo>
                  <a:lnTo>
                    <a:pt x="1632196" y="759089"/>
                  </a:lnTo>
                  <a:cubicBezTo>
                    <a:pt x="1632196" y="759089"/>
                    <a:pt x="1632196" y="759175"/>
                    <a:pt x="1632196" y="759175"/>
                  </a:cubicBezTo>
                  <a:cubicBezTo>
                    <a:pt x="1625115" y="762845"/>
                    <a:pt x="1618033" y="766514"/>
                    <a:pt x="1611037" y="770270"/>
                  </a:cubicBezTo>
                  <a:lnTo>
                    <a:pt x="1611037" y="770270"/>
                  </a:lnTo>
                  <a:cubicBezTo>
                    <a:pt x="1611037" y="770270"/>
                    <a:pt x="1610781" y="770014"/>
                    <a:pt x="1610781" y="770099"/>
                  </a:cubicBezTo>
                  <a:close/>
                  <a:moveTo>
                    <a:pt x="1556093" y="772745"/>
                  </a:moveTo>
                  <a:cubicBezTo>
                    <a:pt x="1558994" y="771635"/>
                    <a:pt x="1561980" y="770526"/>
                    <a:pt x="1564881" y="769416"/>
                  </a:cubicBezTo>
                  <a:cubicBezTo>
                    <a:pt x="1563345" y="772745"/>
                    <a:pt x="1561724" y="776073"/>
                    <a:pt x="1560188" y="779317"/>
                  </a:cubicBezTo>
                  <a:cubicBezTo>
                    <a:pt x="1559079" y="780000"/>
                    <a:pt x="1557885" y="780597"/>
                    <a:pt x="1556775" y="781194"/>
                  </a:cubicBezTo>
                  <a:lnTo>
                    <a:pt x="1552339" y="783755"/>
                  </a:lnTo>
                  <a:cubicBezTo>
                    <a:pt x="1553619" y="780085"/>
                    <a:pt x="1554899" y="776415"/>
                    <a:pt x="1556093" y="772660"/>
                  </a:cubicBezTo>
                  <a:close/>
                  <a:moveTo>
                    <a:pt x="1551486" y="764893"/>
                  </a:moveTo>
                  <a:cubicBezTo>
                    <a:pt x="1552339" y="764552"/>
                    <a:pt x="1553278" y="764296"/>
                    <a:pt x="1554131" y="763954"/>
                  </a:cubicBezTo>
                  <a:cubicBezTo>
                    <a:pt x="1552766" y="766770"/>
                    <a:pt x="1551571" y="769587"/>
                    <a:pt x="1550291" y="772404"/>
                  </a:cubicBezTo>
                  <a:cubicBezTo>
                    <a:pt x="1549609" y="772745"/>
                    <a:pt x="1548841" y="773086"/>
                    <a:pt x="1548158" y="773428"/>
                  </a:cubicBezTo>
                  <a:cubicBezTo>
                    <a:pt x="1549267" y="770611"/>
                    <a:pt x="1550377" y="767709"/>
                    <a:pt x="1551486" y="764893"/>
                  </a:cubicBezTo>
                  <a:close/>
                  <a:moveTo>
                    <a:pt x="1550462" y="743897"/>
                  </a:moveTo>
                  <a:lnTo>
                    <a:pt x="1549353" y="743129"/>
                  </a:lnTo>
                  <a:cubicBezTo>
                    <a:pt x="1550036" y="742873"/>
                    <a:pt x="1550633" y="742702"/>
                    <a:pt x="1551315" y="742446"/>
                  </a:cubicBezTo>
                  <a:cubicBezTo>
                    <a:pt x="1551059" y="742958"/>
                    <a:pt x="1550803" y="743385"/>
                    <a:pt x="1550547" y="743897"/>
                  </a:cubicBezTo>
                  <a:lnTo>
                    <a:pt x="1550547" y="743897"/>
                  </a:lnTo>
                  <a:close/>
                  <a:moveTo>
                    <a:pt x="1621361" y="710014"/>
                  </a:moveTo>
                  <a:lnTo>
                    <a:pt x="1621361" y="710014"/>
                  </a:lnTo>
                  <a:cubicBezTo>
                    <a:pt x="1621361" y="710014"/>
                    <a:pt x="1621361" y="710014"/>
                    <a:pt x="1621361" y="710014"/>
                  </a:cubicBezTo>
                  <a:lnTo>
                    <a:pt x="1621361" y="710014"/>
                  </a:lnTo>
                  <a:cubicBezTo>
                    <a:pt x="1621361" y="710014"/>
                    <a:pt x="1621361" y="710014"/>
                    <a:pt x="1621361" y="710014"/>
                  </a:cubicBezTo>
                  <a:cubicBezTo>
                    <a:pt x="1629466" y="708990"/>
                    <a:pt x="1637657" y="708051"/>
                    <a:pt x="1645847" y="707368"/>
                  </a:cubicBezTo>
                  <a:cubicBezTo>
                    <a:pt x="1651051" y="706941"/>
                    <a:pt x="1656170" y="706515"/>
                    <a:pt x="1661289" y="706515"/>
                  </a:cubicBezTo>
                  <a:cubicBezTo>
                    <a:pt x="1657365" y="707197"/>
                    <a:pt x="1653440" y="707880"/>
                    <a:pt x="1649515" y="708563"/>
                  </a:cubicBezTo>
                  <a:cubicBezTo>
                    <a:pt x="1629466" y="712233"/>
                    <a:pt x="1609417" y="716756"/>
                    <a:pt x="1589793" y="722560"/>
                  </a:cubicBezTo>
                  <a:lnTo>
                    <a:pt x="1589793" y="722560"/>
                  </a:lnTo>
                  <a:cubicBezTo>
                    <a:pt x="1589793" y="722560"/>
                    <a:pt x="1589623" y="722560"/>
                    <a:pt x="1589623" y="722560"/>
                  </a:cubicBezTo>
                  <a:lnTo>
                    <a:pt x="1589452" y="722560"/>
                  </a:lnTo>
                  <a:cubicBezTo>
                    <a:pt x="1589452" y="722560"/>
                    <a:pt x="1589452" y="722560"/>
                    <a:pt x="1589452" y="722560"/>
                  </a:cubicBezTo>
                  <a:cubicBezTo>
                    <a:pt x="1583651" y="724608"/>
                    <a:pt x="1577849" y="726913"/>
                    <a:pt x="1572132" y="729217"/>
                  </a:cubicBezTo>
                  <a:cubicBezTo>
                    <a:pt x="1572730" y="727852"/>
                    <a:pt x="1573242" y="726486"/>
                    <a:pt x="1573753" y="725120"/>
                  </a:cubicBezTo>
                  <a:cubicBezTo>
                    <a:pt x="1573753" y="725120"/>
                    <a:pt x="1573498" y="724950"/>
                    <a:pt x="1573498" y="724950"/>
                  </a:cubicBezTo>
                  <a:cubicBezTo>
                    <a:pt x="1572644" y="726486"/>
                    <a:pt x="1571877" y="728022"/>
                    <a:pt x="1571109" y="729559"/>
                  </a:cubicBezTo>
                  <a:cubicBezTo>
                    <a:pt x="1568891" y="730412"/>
                    <a:pt x="1566758" y="731351"/>
                    <a:pt x="1564625" y="732290"/>
                  </a:cubicBezTo>
                  <a:cubicBezTo>
                    <a:pt x="1565734" y="729815"/>
                    <a:pt x="1566758" y="727254"/>
                    <a:pt x="1567867" y="724779"/>
                  </a:cubicBezTo>
                  <a:cubicBezTo>
                    <a:pt x="1579043" y="721450"/>
                    <a:pt x="1590305" y="718293"/>
                    <a:pt x="1601567" y="715305"/>
                  </a:cubicBezTo>
                  <a:lnTo>
                    <a:pt x="1601567" y="715305"/>
                  </a:lnTo>
                  <a:cubicBezTo>
                    <a:pt x="1601567" y="715305"/>
                    <a:pt x="1601567" y="715305"/>
                    <a:pt x="1601567" y="715305"/>
                  </a:cubicBezTo>
                  <a:lnTo>
                    <a:pt x="1601567" y="715305"/>
                  </a:lnTo>
                  <a:cubicBezTo>
                    <a:pt x="1601567" y="715305"/>
                    <a:pt x="1601567" y="715305"/>
                    <a:pt x="1601567" y="715305"/>
                  </a:cubicBezTo>
                  <a:cubicBezTo>
                    <a:pt x="1607113" y="713513"/>
                    <a:pt x="1612658" y="711721"/>
                    <a:pt x="1618204" y="710014"/>
                  </a:cubicBezTo>
                  <a:cubicBezTo>
                    <a:pt x="1619142" y="710014"/>
                    <a:pt x="1620166" y="709843"/>
                    <a:pt x="1621105" y="709843"/>
                  </a:cubicBezTo>
                  <a:close/>
                  <a:moveTo>
                    <a:pt x="1670418" y="707027"/>
                  </a:moveTo>
                  <a:cubicBezTo>
                    <a:pt x="1674684" y="707539"/>
                    <a:pt x="1678864" y="708478"/>
                    <a:pt x="1682875" y="710099"/>
                  </a:cubicBezTo>
                  <a:lnTo>
                    <a:pt x="1679121" y="711465"/>
                  </a:lnTo>
                  <a:cubicBezTo>
                    <a:pt x="1673575" y="713428"/>
                    <a:pt x="1668029" y="715391"/>
                    <a:pt x="1662484" y="717354"/>
                  </a:cubicBezTo>
                  <a:cubicBezTo>
                    <a:pt x="1660351" y="717183"/>
                    <a:pt x="1658218" y="717098"/>
                    <a:pt x="1656170" y="717012"/>
                  </a:cubicBezTo>
                  <a:lnTo>
                    <a:pt x="1675537" y="709928"/>
                  </a:lnTo>
                  <a:cubicBezTo>
                    <a:pt x="1675537" y="709928"/>
                    <a:pt x="1675537" y="709587"/>
                    <a:pt x="1675452" y="709672"/>
                  </a:cubicBezTo>
                  <a:lnTo>
                    <a:pt x="1651734" y="716500"/>
                  </a:lnTo>
                  <a:cubicBezTo>
                    <a:pt x="1651734" y="716500"/>
                    <a:pt x="1650966" y="716756"/>
                    <a:pt x="1650624" y="716842"/>
                  </a:cubicBezTo>
                  <a:cubicBezTo>
                    <a:pt x="1643116" y="716586"/>
                    <a:pt x="1635524" y="716756"/>
                    <a:pt x="1627930" y="717268"/>
                  </a:cubicBezTo>
                  <a:cubicBezTo>
                    <a:pt x="1635267" y="714964"/>
                    <a:pt x="1642519" y="712745"/>
                    <a:pt x="1649942" y="710697"/>
                  </a:cubicBezTo>
                  <a:cubicBezTo>
                    <a:pt x="1655146" y="709331"/>
                    <a:pt x="1660265" y="707966"/>
                    <a:pt x="1665470" y="706685"/>
                  </a:cubicBezTo>
                  <a:cubicBezTo>
                    <a:pt x="1667091" y="706685"/>
                    <a:pt x="1668797" y="706856"/>
                    <a:pt x="1670418" y="707027"/>
                  </a:cubicBezTo>
                  <a:close/>
                  <a:moveTo>
                    <a:pt x="1608478" y="752944"/>
                  </a:moveTo>
                  <a:cubicBezTo>
                    <a:pt x="1608478" y="752944"/>
                    <a:pt x="1608563" y="752603"/>
                    <a:pt x="1608648" y="752432"/>
                  </a:cubicBezTo>
                  <a:cubicBezTo>
                    <a:pt x="1611379" y="751152"/>
                    <a:pt x="1614109" y="749872"/>
                    <a:pt x="1616839" y="748677"/>
                  </a:cubicBezTo>
                  <a:cubicBezTo>
                    <a:pt x="1614023" y="750042"/>
                    <a:pt x="1611293" y="751493"/>
                    <a:pt x="1608478" y="752944"/>
                  </a:cubicBezTo>
                  <a:close/>
                  <a:moveTo>
                    <a:pt x="1577764" y="712830"/>
                  </a:moveTo>
                  <a:cubicBezTo>
                    <a:pt x="1575802" y="713684"/>
                    <a:pt x="1573924" y="714708"/>
                    <a:pt x="1572132" y="715817"/>
                  </a:cubicBezTo>
                  <a:cubicBezTo>
                    <a:pt x="1572132" y="715817"/>
                    <a:pt x="1572048" y="715817"/>
                    <a:pt x="1571962" y="715903"/>
                  </a:cubicBezTo>
                  <a:cubicBezTo>
                    <a:pt x="1572218" y="715391"/>
                    <a:pt x="1572474" y="714793"/>
                    <a:pt x="1572730" y="714281"/>
                  </a:cubicBezTo>
                  <a:cubicBezTo>
                    <a:pt x="1574436" y="713769"/>
                    <a:pt x="1576143" y="713343"/>
                    <a:pt x="1577764" y="712830"/>
                  </a:cubicBezTo>
                  <a:close/>
                  <a:moveTo>
                    <a:pt x="1573242" y="717525"/>
                  </a:moveTo>
                  <a:cubicBezTo>
                    <a:pt x="1577337" y="715647"/>
                    <a:pt x="1581603" y="714367"/>
                    <a:pt x="1586039" y="713513"/>
                  </a:cubicBezTo>
                  <a:cubicBezTo>
                    <a:pt x="1580750" y="715391"/>
                    <a:pt x="1575545" y="717439"/>
                    <a:pt x="1570341" y="719488"/>
                  </a:cubicBezTo>
                  <a:cubicBezTo>
                    <a:pt x="1570341" y="719317"/>
                    <a:pt x="1570511" y="719146"/>
                    <a:pt x="1570597" y="718975"/>
                  </a:cubicBezTo>
                  <a:cubicBezTo>
                    <a:pt x="1571450" y="718463"/>
                    <a:pt x="1572389" y="717951"/>
                    <a:pt x="1573242" y="717525"/>
                  </a:cubicBezTo>
                  <a:close/>
                  <a:moveTo>
                    <a:pt x="1620337" y="724864"/>
                  </a:moveTo>
                  <a:lnTo>
                    <a:pt x="1620337" y="724864"/>
                  </a:lnTo>
                  <a:cubicBezTo>
                    <a:pt x="1620337" y="724864"/>
                    <a:pt x="1620337" y="724864"/>
                    <a:pt x="1620337" y="724864"/>
                  </a:cubicBezTo>
                  <a:lnTo>
                    <a:pt x="1620337" y="724864"/>
                  </a:lnTo>
                  <a:cubicBezTo>
                    <a:pt x="1622299" y="724523"/>
                    <a:pt x="1624176" y="724267"/>
                    <a:pt x="1626138" y="724011"/>
                  </a:cubicBezTo>
                  <a:cubicBezTo>
                    <a:pt x="1618545" y="726315"/>
                    <a:pt x="1611037" y="728620"/>
                    <a:pt x="1603530" y="731095"/>
                  </a:cubicBezTo>
                  <a:cubicBezTo>
                    <a:pt x="1599008" y="732204"/>
                    <a:pt x="1594571" y="733399"/>
                    <a:pt x="1590220" y="734850"/>
                  </a:cubicBezTo>
                  <a:cubicBezTo>
                    <a:pt x="1586807" y="735960"/>
                    <a:pt x="1583480" y="737155"/>
                    <a:pt x="1580238" y="738435"/>
                  </a:cubicBezTo>
                  <a:lnTo>
                    <a:pt x="1582541" y="732119"/>
                  </a:lnTo>
                  <a:cubicBezTo>
                    <a:pt x="1585613" y="731180"/>
                    <a:pt x="1588684" y="730241"/>
                    <a:pt x="1591756" y="729303"/>
                  </a:cubicBezTo>
                  <a:lnTo>
                    <a:pt x="1591756" y="729303"/>
                  </a:lnTo>
                  <a:cubicBezTo>
                    <a:pt x="1591756" y="729303"/>
                    <a:pt x="1591756" y="729303"/>
                    <a:pt x="1591756" y="729303"/>
                  </a:cubicBezTo>
                  <a:lnTo>
                    <a:pt x="1591756" y="729303"/>
                  </a:lnTo>
                  <a:cubicBezTo>
                    <a:pt x="1591756" y="729303"/>
                    <a:pt x="1591756" y="729303"/>
                    <a:pt x="1591756" y="729303"/>
                  </a:cubicBezTo>
                  <a:cubicBezTo>
                    <a:pt x="1592353" y="729047"/>
                    <a:pt x="1592950" y="728876"/>
                    <a:pt x="1593547" y="728705"/>
                  </a:cubicBezTo>
                  <a:cubicBezTo>
                    <a:pt x="1602335" y="727084"/>
                    <a:pt x="1611208" y="725803"/>
                    <a:pt x="1620166" y="724864"/>
                  </a:cubicBezTo>
                  <a:close/>
                  <a:moveTo>
                    <a:pt x="1605918" y="746031"/>
                  </a:moveTo>
                  <a:cubicBezTo>
                    <a:pt x="1605918" y="746031"/>
                    <a:pt x="1605918" y="746031"/>
                    <a:pt x="1605918" y="746031"/>
                  </a:cubicBezTo>
                  <a:cubicBezTo>
                    <a:pt x="1605918" y="746031"/>
                    <a:pt x="1605833" y="746031"/>
                    <a:pt x="1605747" y="746031"/>
                  </a:cubicBezTo>
                  <a:cubicBezTo>
                    <a:pt x="1605747" y="746031"/>
                    <a:pt x="1605663" y="746031"/>
                    <a:pt x="1605577" y="746031"/>
                  </a:cubicBezTo>
                  <a:cubicBezTo>
                    <a:pt x="1605577" y="746031"/>
                    <a:pt x="1605577" y="746031"/>
                    <a:pt x="1605577" y="746031"/>
                  </a:cubicBezTo>
                  <a:cubicBezTo>
                    <a:pt x="1603018" y="747226"/>
                    <a:pt x="1600543" y="748421"/>
                    <a:pt x="1597984" y="749530"/>
                  </a:cubicBezTo>
                  <a:lnTo>
                    <a:pt x="1597131" y="748335"/>
                  </a:lnTo>
                  <a:cubicBezTo>
                    <a:pt x="1602250" y="746458"/>
                    <a:pt x="1607454" y="744580"/>
                    <a:pt x="1612573" y="742617"/>
                  </a:cubicBezTo>
                  <a:lnTo>
                    <a:pt x="1612573" y="742617"/>
                  </a:lnTo>
                  <a:cubicBezTo>
                    <a:pt x="1612573" y="742617"/>
                    <a:pt x="1612573" y="742617"/>
                    <a:pt x="1612573" y="742617"/>
                  </a:cubicBezTo>
                  <a:lnTo>
                    <a:pt x="1612573" y="742617"/>
                  </a:lnTo>
                  <a:cubicBezTo>
                    <a:pt x="1612573" y="742617"/>
                    <a:pt x="1612573" y="742617"/>
                    <a:pt x="1612573" y="742617"/>
                  </a:cubicBezTo>
                  <a:cubicBezTo>
                    <a:pt x="1619313" y="739715"/>
                    <a:pt x="1626053" y="736813"/>
                    <a:pt x="1632793" y="733911"/>
                  </a:cubicBezTo>
                  <a:cubicBezTo>
                    <a:pt x="1634244" y="733826"/>
                    <a:pt x="1635694" y="733741"/>
                    <a:pt x="1637145" y="733655"/>
                  </a:cubicBezTo>
                  <a:cubicBezTo>
                    <a:pt x="1626650" y="737667"/>
                    <a:pt x="1616156" y="741678"/>
                    <a:pt x="1605747" y="745860"/>
                  </a:cubicBezTo>
                  <a:close/>
                  <a:moveTo>
                    <a:pt x="1593974" y="749701"/>
                  </a:moveTo>
                  <a:cubicBezTo>
                    <a:pt x="1594913" y="749360"/>
                    <a:pt x="1595765" y="749018"/>
                    <a:pt x="1596704" y="748677"/>
                  </a:cubicBezTo>
                  <a:lnTo>
                    <a:pt x="1597728" y="749872"/>
                  </a:lnTo>
                  <a:cubicBezTo>
                    <a:pt x="1596192" y="750554"/>
                    <a:pt x="1594656" y="751322"/>
                    <a:pt x="1593121" y="752005"/>
                  </a:cubicBezTo>
                  <a:lnTo>
                    <a:pt x="1594059" y="749701"/>
                  </a:lnTo>
                  <a:close/>
                  <a:moveTo>
                    <a:pt x="1591329" y="752773"/>
                  </a:moveTo>
                  <a:cubicBezTo>
                    <a:pt x="1588343" y="754139"/>
                    <a:pt x="1585357" y="755590"/>
                    <a:pt x="1582371" y="756955"/>
                  </a:cubicBezTo>
                  <a:lnTo>
                    <a:pt x="1583992" y="753200"/>
                  </a:lnTo>
                  <a:cubicBezTo>
                    <a:pt x="1586893" y="752176"/>
                    <a:pt x="1589708" y="751152"/>
                    <a:pt x="1592609" y="750128"/>
                  </a:cubicBezTo>
                  <a:lnTo>
                    <a:pt x="1591329" y="752773"/>
                  </a:lnTo>
                  <a:close/>
                  <a:moveTo>
                    <a:pt x="1610184" y="736216"/>
                  </a:moveTo>
                  <a:lnTo>
                    <a:pt x="1610184" y="736216"/>
                  </a:lnTo>
                  <a:cubicBezTo>
                    <a:pt x="1610184" y="736216"/>
                    <a:pt x="1610013" y="736216"/>
                    <a:pt x="1610013" y="736216"/>
                  </a:cubicBezTo>
                  <a:lnTo>
                    <a:pt x="1609843" y="736216"/>
                  </a:lnTo>
                  <a:cubicBezTo>
                    <a:pt x="1609843" y="736216"/>
                    <a:pt x="1609843" y="736216"/>
                    <a:pt x="1609843" y="736216"/>
                  </a:cubicBezTo>
                  <a:cubicBezTo>
                    <a:pt x="1602164" y="739459"/>
                    <a:pt x="1594571" y="742788"/>
                    <a:pt x="1586893" y="746116"/>
                  </a:cubicBezTo>
                  <a:lnTo>
                    <a:pt x="1588002" y="743471"/>
                  </a:lnTo>
                  <a:cubicBezTo>
                    <a:pt x="1594998" y="740739"/>
                    <a:pt x="1601909" y="737923"/>
                    <a:pt x="1608904" y="735192"/>
                  </a:cubicBezTo>
                  <a:cubicBezTo>
                    <a:pt x="1610355" y="735192"/>
                    <a:pt x="1611720" y="735106"/>
                    <a:pt x="1613170" y="735021"/>
                  </a:cubicBezTo>
                  <a:cubicBezTo>
                    <a:pt x="1612146" y="735362"/>
                    <a:pt x="1611122" y="735789"/>
                    <a:pt x="1610184" y="736130"/>
                  </a:cubicBezTo>
                  <a:close/>
                  <a:moveTo>
                    <a:pt x="1580152" y="738776"/>
                  </a:moveTo>
                  <a:cubicBezTo>
                    <a:pt x="1580835" y="738606"/>
                    <a:pt x="1581518" y="738520"/>
                    <a:pt x="1582200" y="738350"/>
                  </a:cubicBezTo>
                  <a:cubicBezTo>
                    <a:pt x="1581432" y="738606"/>
                    <a:pt x="1580750" y="738947"/>
                    <a:pt x="1579982" y="739288"/>
                  </a:cubicBezTo>
                  <a:lnTo>
                    <a:pt x="1580152" y="738776"/>
                  </a:lnTo>
                  <a:close/>
                  <a:moveTo>
                    <a:pt x="1561980" y="738691"/>
                  </a:moveTo>
                  <a:cubicBezTo>
                    <a:pt x="1563772" y="738094"/>
                    <a:pt x="1565649" y="737496"/>
                    <a:pt x="1567440" y="736899"/>
                  </a:cubicBezTo>
                  <a:cubicBezTo>
                    <a:pt x="1566673" y="738350"/>
                    <a:pt x="1565904" y="739800"/>
                    <a:pt x="1565137" y="741251"/>
                  </a:cubicBezTo>
                  <a:cubicBezTo>
                    <a:pt x="1564283" y="742958"/>
                    <a:pt x="1563345" y="744751"/>
                    <a:pt x="1562492" y="746458"/>
                  </a:cubicBezTo>
                  <a:cubicBezTo>
                    <a:pt x="1560956" y="747140"/>
                    <a:pt x="1559420" y="747738"/>
                    <a:pt x="1557885" y="748421"/>
                  </a:cubicBezTo>
                  <a:cubicBezTo>
                    <a:pt x="1559250" y="745177"/>
                    <a:pt x="1560529" y="741934"/>
                    <a:pt x="1561895" y="738691"/>
                  </a:cubicBezTo>
                  <a:close/>
                  <a:moveTo>
                    <a:pt x="1567099" y="742019"/>
                  </a:moveTo>
                  <a:cubicBezTo>
                    <a:pt x="1567867" y="740056"/>
                    <a:pt x="1568635" y="738179"/>
                    <a:pt x="1569403" y="736301"/>
                  </a:cubicBezTo>
                  <a:cubicBezTo>
                    <a:pt x="1573583" y="734936"/>
                    <a:pt x="1577849" y="733570"/>
                    <a:pt x="1582030" y="732290"/>
                  </a:cubicBezTo>
                  <a:lnTo>
                    <a:pt x="1578531" y="739886"/>
                  </a:lnTo>
                  <a:cubicBezTo>
                    <a:pt x="1574351" y="741593"/>
                    <a:pt x="1570085" y="743300"/>
                    <a:pt x="1565904" y="745092"/>
                  </a:cubicBezTo>
                  <a:cubicBezTo>
                    <a:pt x="1566246" y="744068"/>
                    <a:pt x="1566673" y="743044"/>
                    <a:pt x="1567014" y="742105"/>
                  </a:cubicBezTo>
                  <a:close/>
                  <a:moveTo>
                    <a:pt x="1574777" y="748165"/>
                  </a:moveTo>
                  <a:lnTo>
                    <a:pt x="1573583" y="750640"/>
                  </a:lnTo>
                  <a:cubicBezTo>
                    <a:pt x="1573327" y="751237"/>
                    <a:pt x="1572986" y="751835"/>
                    <a:pt x="1572730" y="752432"/>
                  </a:cubicBezTo>
                  <a:cubicBezTo>
                    <a:pt x="1568891" y="754139"/>
                    <a:pt x="1565137" y="755761"/>
                    <a:pt x="1561298" y="757468"/>
                  </a:cubicBezTo>
                  <a:cubicBezTo>
                    <a:pt x="1561980" y="755675"/>
                    <a:pt x="1562577" y="753883"/>
                    <a:pt x="1563260" y="752091"/>
                  </a:cubicBezTo>
                  <a:cubicBezTo>
                    <a:pt x="1567099" y="750810"/>
                    <a:pt x="1570853" y="749445"/>
                    <a:pt x="1574692" y="748165"/>
                  </a:cubicBezTo>
                  <a:close/>
                  <a:moveTo>
                    <a:pt x="1576996" y="747396"/>
                  </a:moveTo>
                  <a:cubicBezTo>
                    <a:pt x="1580494" y="746201"/>
                    <a:pt x="1583992" y="745007"/>
                    <a:pt x="1587405" y="743812"/>
                  </a:cubicBezTo>
                  <a:lnTo>
                    <a:pt x="1587405" y="743812"/>
                  </a:lnTo>
                  <a:cubicBezTo>
                    <a:pt x="1587405" y="743812"/>
                    <a:pt x="1587405" y="743812"/>
                    <a:pt x="1587405" y="743812"/>
                  </a:cubicBezTo>
                  <a:lnTo>
                    <a:pt x="1587405" y="743812"/>
                  </a:lnTo>
                  <a:cubicBezTo>
                    <a:pt x="1587405" y="743812"/>
                    <a:pt x="1587405" y="743812"/>
                    <a:pt x="1587405" y="743812"/>
                  </a:cubicBezTo>
                  <a:cubicBezTo>
                    <a:pt x="1587405" y="743812"/>
                    <a:pt x="1587405" y="743812"/>
                    <a:pt x="1587405" y="743812"/>
                  </a:cubicBezTo>
                  <a:lnTo>
                    <a:pt x="1585954" y="746628"/>
                  </a:lnTo>
                  <a:cubicBezTo>
                    <a:pt x="1582456" y="748165"/>
                    <a:pt x="1578958" y="749701"/>
                    <a:pt x="1575460" y="751237"/>
                  </a:cubicBezTo>
                  <a:lnTo>
                    <a:pt x="1576825" y="747396"/>
                  </a:lnTo>
                  <a:close/>
                  <a:moveTo>
                    <a:pt x="1582371" y="753798"/>
                  </a:moveTo>
                  <a:lnTo>
                    <a:pt x="1580238" y="757980"/>
                  </a:lnTo>
                  <a:cubicBezTo>
                    <a:pt x="1577337" y="759345"/>
                    <a:pt x="1574436" y="760711"/>
                    <a:pt x="1571536" y="762076"/>
                  </a:cubicBezTo>
                  <a:cubicBezTo>
                    <a:pt x="1572132" y="760369"/>
                    <a:pt x="1572815" y="758663"/>
                    <a:pt x="1573412" y="756955"/>
                  </a:cubicBezTo>
                  <a:cubicBezTo>
                    <a:pt x="1576398" y="755931"/>
                    <a:pt x="1579385" y="754822"/>
                    <a:pt x="1582371" y="753798"/>
                  </a:cubicBezTo>
                  <a:close/>
                  <a:moveTo>
                    <a:pt x="1579470" y="763783"/>
                  </a:moveTo>
                  <a:cubicBezTo>
                    <a:pt x="1582115" y="762759"/>
                    <a:pt x="1584760" y="761735"/>
                    <a:pt x="1587405" y="760711"/>
                  </a:cubicBezTo>
                  <a:lnTo>
                    <a:pt x="1586636" y="762247"/>
                  </a:lnTo>
                  <a:cubicBezTo>
                    <a:pt x="1586125" y="763271"/>
                    <a:pt x="1585698" y="764210"/>
                    <a:pt x="1585186" y="765234"/>
                  </a:cubicBezTo>
                  <a:cubicBezTo>
                    <a:pt x="1582456" y="766770"/>
                    <a:pt x="1579726" y="768222"/>
                    <a:pt x="1576996" y="769758"/>
                  </a:cubicBezTo>
                  <a:cubicBezTo>
                    <a:pt x="1577678" y="768136"/>
                    <a:pt x="1578276" y="766600"/>
                    <a:pt x="1578958" y="764978"/>
                  </a:cubicBezTo>
                  <a:lnTo>
                    <a:pt x="1579470" y="763783"/>
                  </a:lnTo>
                  <a:close/>
                  <a:moveTo>
                    <a:pt x="1588599" y="763015"/>
                  </a:moveTo>
                  <a:lnTo>
                    <a:pt x="1589879" y="759772"/>
                  </a:lnTo>
                  <a:cubicBezTo>
                    <a:pt x="1594571" y="757980"/>
                    <a:pt x="1599349" y="756102"/>
                    <a:pt x="1604042" y="754224"/>
                  </a:cubicBezTo>
                  <a:cubicBezTo>
                    <a:pt x="1603785" y="754651"/>
                    <a:pt x="1603530" y="755078"/>
                    <a:pt x="1603273" y="755590"/>
                  </a:cubicBezTo>
                  <a:cubicBezTo>
                    <a:pt x="1598325" y="758236"/>
                    <a:pt x="1593291" y="760881"/>
                    <a:pt x="1588343" y="763527"/>
                  </a:cubicBezTo>
                  <a:cubicBezTo>
                    <a:pt x="1588343" y="763357"/>
                    <a:pt x="1588514" y="763186"/>
                    <a:pt x="1588514" y="763015"/>
                  </a:cubicBezTo>
                  <a:close/>
                  <a:moveTo>
                    <a:pt x="1648321" y="733741"/>
                  </a:moveTo>
                  <a:cubicBezTo>
                    <a:pt x="1649003" y="733741"/>
                    <a:pt x="1649771" y="733741"/>
                    <a:pt x="1650454" y="733741"/>
                  </a:cubicBezTo>
                  <a:cubicBezTo>
                    <a:pt x="1643543" y="736642"/>
                    <a:pt x="1636632" y="739544"/>
                    <a:pt x="1629722" y="742532"/>
                  </a:cubicBezTo>
                  <a:cubicBezTo>
                    <a:pt x="1635865" y="739630"/>
                    <a:pt x="1642093" y="736642"/>
                    <a:pt x="1648236" y="733741"/>
                  </a:cubicBezTo>
                  <a:close/>
                  <a:moveTo>
                    <a:pt x="1652160" y="731863"/>
                  </a:moveTo>
                  <a:cubicBezTo>
                    <a:pt x="1657109" y="729473"/>
                    <a:pt x="1662143" y="727084"/>
                    <a:pt x="1667091" y="724694"/>
                  </a:cubicBezTo>
                  <a:lnTo>
                    <a:pt x="1674087" y="721365"/>
                  </a:lnTo>
                  <a:cubicBezTo>
                    <a:pt x="1676305" y="721365"/>
                    <a:pt x="1678438" y="721536"/>
                    <a:pt x="1680656" y="721621"/>
                  </a:cubicBezTo>
                  <a:cubicBezTo>
                    <a:pt x="1671698" y="725120"/>
                    <a:pt x="1662825" y="728620"/>
                    <a:pt x="1653952" y="732204"/>
                  </a:cubicBezTo>
                  <a:cubicBezTo>
                    <a:pt x="1653355" y="732034"/>
                    <a:pt x="1652757" y="731948"/>
                    <a:pt x="1652160" y="731778"/>
                  </a:cubicBezTo>
                  <a:close/>
                  <a:moveTo>
                    <a:pt x="1666408" y="722731"/>
                  </a:moveTo>
                  <a:cubicBezTo>
                    <a:pt x="1659498" y="725376"/>
                    <a:pt x="1652672" y="727937"/>
                    <a:pt x="1645761" y="730583"/>
                  </a:cubicBezTo>
                  <a:cubicBezTo>
                    <a:pt x="1644567" y="730327"/>
                    <a:pt x="1643373" y="730156"/>
                    <a:pt x="1642178" y="729985"/>
                  </a:cubicBezTo>
                  <a:cubicBezTo>
                    <a:pt x="1648662" y="727084"/>
                    <a:pt x="1655232" y="724267"/>
                    <a:pt x="1661716" y="721365"/>
                  </a:cubicBezTo>
                  <a:cubicBezTo>
                    <a:pt x="1664531" y="721365"/>
                    <a:pt x="1667347" y="721365"/>
                    <a:pt x="1670162" y="721365"/>
                  </a:cubicBezTo>
                  <a:lnTo>
                    <a:pt x="1666408" y="722816"/>
                  </a:lnTo>
                  <a:close/>
                  <a:moveTo>
                    <a:pt x="1631002" y="728535"/>
                  </a:moveTo>
                  <a:cubicBezTo>
                    <a:pt x="1629551" y="728449"/>
                    <a:pt x="1628101" y="728279"/>
                    <a:pt x="1626650" y="728193"/>
                  </a:cubicBezTo>
                  <a:cubicBezTo>
                    <a:pt x="1631770" y="726145"/>
                    <a:pt x="1636888" y="724182"/>
                    <a:pt x="1642093" y="722219"/>
                  </a:cubicBezTo>
                  <a:cubicBezTo>
                    <a:pt x="1644737" y="721963"/>
                    <a:pt x="1647382" y="721792"/>
                    <a:pt x="1650027" y="721707"/>
                  </a:cubicBezTo>
                  <a:cubicBezTo>
                    <a:pt x="1643714" y="723926"/>
                    <a:pt x="1637315" y="726230"/>
                    <a:pt x="1631002" y="728535"/>
                  </a:cubicBezTo>
                  <a:close/>
                  <a:moveTo>
                    <a:pt x="1620678" y="702930"/>
                  </a:moveTo>
                  <a:lnTo>
                    <a:pt x="1620678" y="702930"/>
                  </a:lnTo>
                  <a:cubicBezTo>
                    <a:pt x="1620678" y="702930"/>
                    <a:pt x="1620593" y="702930"/>
                    <a:pt x="1620593" y="702930"/>
                  </a:cubicBezTo>
                  <a:lnTo>
                    <a:pt x="1620508" y="702930"/>
                  </a:lnTo>
                  <a:cubicBezTo>
                    <a:pt x="1620508" y="702930"/>
                    <a:pt x="1620508" y="702930"/>
                    <a:pt x="1620508" y="702930"/>
                  </a:cubicBezTo>
                  <a:cubicBezTo>
                    <a:pt x="1613682" y="703783"/>
                    <a:pt x="1606857" y="704978"/>
                    <a:pt x="1600117" y="706344"/>
                  </a:cubicBezTo>
                  <a:cubicBezTo>
                    <a:pt x="1608392" y="703527"/>
                    <a:pt x="1616754" y="700711"/>
                    <a:pt x="1625200" y="698151"/>
                  </a:cubicBezTo>
                  <a:cubicBezTo>
                    <a:pt x="1631258" y="698236"/>
                    <a:pt x="1637230" y="698663"/>
                    <a:pt x="1643287" y="699345"/>
                  </a:cubicBezTo>
                  <a:cubicBezTo>
                    <a:pt x="1637315" y="700369"/>
                    <a:pt x="1631343" y="701564"/>
                    <a:pt x="1625456" y="702759"/>
                  </a:cubicBezTo>
                  <a:cubicBezTo>
                    <a:pt x="1623920" y="702759"/>
                    <a:pt x="1622384" y="702930"/>
                    <a:pt x="1620849" y="703015"/>
                  </a:cubicBezTo>
                  <a:close/>
                  <a:moveTo>
                    <a:pt x="1558908" y="753542"/>
                  </a:moveTo>
                  <a:cubicBezTo>
                    <a:pt x="1557885" y="755675"/>
                    <a:pt x="1556861" y="757724"/>
                    <a:pt x="1555837" y="759857"/>
                  </a:cubicBezTo>
                  <a:cubicBezTo>
                    <a:pt x="1554813" y="760369"/>
                    <a:pt x="1553704" y="760796"/>
                    <a:pt x="1552680" y="761308"/>
                  </a:cubicBezTo>
                  <a:cubicBezTo>
                    <a:pt x="1553533" y="759175"/>
                    <a:pt x="1554387" y="757041"/>
                    <a:pt x="1555240" y="754822"/>
                  </a:cubicBezTo>
                  <a:cubicBezTo>
                    <a:pt x="1556434" y="754395"/>
                    <a:pt x="1557629" y="753968"/>
                    <a:pt x="1558908" y="753542"/>
                  </a:cubicBezTo>
                  <a:close/>
                  <a:moveTo>
                    <a:pt x="1559676" y="761820"/>
                  </a:moveTo>
                  <a:cubicBezTo>
                    <a:pt x="1563089" y="760625"/>
                    <a:pt x="1566502" y="759431"/>
                    <a:pt x="1569915" y="758150"/>
                  </a:cubicBezTo>
                  <a:cubicBezTo>
                    <a:pt x="1568976" y="760113"/>
                    <a:pt x="1568037" y="762162"/>
                    <a:pt x="1567099" y="764125"/>
                  </a:cubicBezTo>
                  <a:cubicBezTo>
                    <a:pt x="1563772" y="765746"/>
                    <a:pt x="1560444" y="767283"/>
                    <a:pt x="1557202" y="768904"/>
                  </a:cubicBezTo>
                  <a:cubicBezTo>
                    <a:pt x="1558055" y="766514"/>
                    <a:pt x="1558823" y="764210"/>
                    <a:pt x="1559676" y="761820"/>
                  </a:cubicBezTo>
                  <a:close/>
                  <a:moveTo>
                    <a:pt x="1569488" y="767453"/>
                  </a:moveTo>
                  <a:cubicBezTo>
                    <a:pt x="1571877" y="766514"/>
                    <a:pt x="1574265" y="765661"/>
                    <a:pt x="1576654" y="764722"/>
                  </a:cubicBezTo>
                  <a:cubicBezTo>
                    <a:pt x="1575460" y="767112"/>
                    <a:pt x="1574265" y="769416"/>
                    <a:pt x="1573071" y="771806"/>
                  </a:cubicBezTo>
                  <a:cubicBezTo>
                    <a:pt x="1570853" y="773001"/>
                    <a:pt x="1568720" y="774281"/>
                    <a:pt x="1566502" y="775476"/>
                  </a:cubicBezTo>
                  <a:cubicBezTo>
                    <a:pt x="1567525" y="772745"/>
                    <a:pt x="1568464" y="770099"/>
                    <a:pt x="1569488" y="767368"/>
                  </a:cubicBezTo>
                  <a:close/>
                  <a:moveTo>
                    <a:pt x="1570511" y="776842"/>
                  </a:moveTo>
                  <a:cubicBezTo>
                    <a:pt x="1567099" y="783584"/>
                    <a:pt x="1563772" y="790412"/>
                    <a:pt x="1560444" y="797155"/>
                  </a:cubicBezTo>
                  <a:lnTo>
                    <a:pt x="1557714" y="798606"/>
                  </a:lnTo>
                  <a:cubicBezTo>
                    <a:pt x="1560188" y="792204"/>
                    <a:pt x="1562662" y="785803"/>
                    <a:pt x="1565051" y="779402"/>
                  </a:cubicBezTo>
                  <a:cubicBezTo>
                    <a:pt x="1566843" y="778549"/>
                    <a:pt x="1568720" y="777695"/>
                    <a:pt x="1570511" y="776842"/>
                  </a:cubicBezTo>
                  <a:close/>
                  <a:moveTo>
                    <a:pt x="1574863" y="774793"/>
                  </a:moveTo>
                  <a:cubicBezTo>
                    <a:pt x="1577252" y="773684"/>
                    <a:pt x="1579726" y="772574"/>
                    <a:pt x="1582115" y="771465"/>
                  </a:cubicBezTo>
                  <a:cubicBezTo>
                    <a:pt x="1579129" y="777781"/>
                    <a:pt x="1576143" y="784011"/>
                    <a:pt x="1573157" y="790327"/>
                  </a:cubicBezTo>
                  <a:cubicBezTo>
                    <a:pt x="1571194" y="791351"/>
                    <a:pt x="1569317" y="792375"/>
                    <a:pt x="1567355" y="793485"/>
                  </a:cubicBezTo>
                  <a:cubicBezTo>
                    <a:pt x="1569829" y="787254"/>
                    <a:pt x="1572303" y="781024"/>
                    <a:pt x="1574863" y="774793"/>
                  </a:cubicBezTo>
                  <a:close/>
                  <a:moveTo>
                    <a:pt x="1585869" y="769758"/>
                  </a:moveTo>
                  <a:cubicBezTo>
                    <a:pt x="1590049" y="767795"/>
                    <a:pt x="1594315" y="765917"/>
                    <a:pt x="1598496" y="764040"/>
                  </a:cubicBezTo>
                  <a:cubicBezTo>
                    <a:pt x="1595339" y="769928"/>
                    <a:pt x="1592182" y="775817"/>
                    <a:pt x="1589196" y="781792"/>
                  </a:cubicBezTo>
                  <a:cubicBezTo>
                    <a:pt x="1585869" y="783584"/>
                    <a:pt x="1582627" y="785291"/>
                    <a:pt x="1579299" y="787083"/>
                  </a:cubicBezTo>
                  <a:cubicBezTo>
                    <a:pt x="1581432" y="781280"/>
                    <a:pt x="1583651" y="775561"/>
                    <a:pt x="1585869" y="769758"/>
                  </a:cubicBezTo>
                  <a:close/>
                  <a:moveTo>
                    <a:pt x="1702583" y="730753"/>
                  </a:moveTo>
                  <a:cubicBezTo>
                    <a:pt x="1702839" y="731351"/>
                    <a:pt x="1703095" y="731863"/>
                    <a:pt x="1703350" y="732461"/>
                  </a:cubicBezTo>
                  <a:cubicBezTo>
                    <a:pt x="1703095" y="732973"/>
                    <a:pt x="1702839" y="733485"/>
                    <a:pt x="1702583" y="733997"/>
                  </a:cubicBezTo>
                  <a:cubicBezTo>
                    <a:pt x="1681595" y="743471"/>
                    <a:pt x="1660607" y="752944"/>
                    <a:pt x="1639874" y="762930"/>
                  </a:cubicBezTo>
                  <a:cubicBezTo>
                    <a:pt x="1660692" y="752091"/>
                    <a:pt x="1681424" y="740910"/>
                    <a:pt x="1702071" y="729815"/>
                  </a:cubicBezTo>
                  <a:cubicBezTo>
                    <a:pt x="1702241" y="730156"/>
                    <a:pt x="1702412" y="730412"/>
                    <a:pt x="1702583" y="730753"/>
                  </a:cubicBezTo>
                  <a:close/>
                  <a:moveTo>
                    <a:pt x="1710944" y="752005"/>
                  </a:moveTo>
                  <a:cubicBezTo>
                    <a:pt x="1710944" y="752005"/>
                    <a:pt x="1711285" y="752005"/>
                    <a:pt x="1711200" y="752005"/>
                  </a:cubicBezTo>
                  <a:cubicBezTo>
                    <a:pt x="1709749" y="746201"/>
                    <a:pt x="1708128" y="740312"/>
                    <a:pt x="1706166" y="734594"/>
                  </a:cubicBezTo>
                  <a:lnTo>
                    <a:pt x="1709579" y="732802"/>
                  </a:lnTo>
                  <a:cubicBezTo>
                    <a:pt x="1712394" y="736386"/>
                    <a:pt x="1714954" y="740056"/>
                    <a:pt x="1717257" y="743812"/>
                  </a:cubicBezTo>
                  <a:cubicBezTo>
                    <a:pt x="1716831" y="747140"/>
                    <a:pt x="1716319" y="750384"/>
                    <a:pt x="1715721" y="753712"/>
                  </a:cubicBezTo>
                  <a:lnTo>
                    <a:pt x="1708811" y="757724"/>
                  </a:lnTo>
                  <a:cubicBezTo>
                    <a:pt x="1703350" y="760796"/>
                    <a:pt x="1697975" y="763954"/>
                    <a:pt x="1692515" y="767027"/>
                  </a:cubicBezTo>
                  <a:cubicBezTo>
                    <a:pt x="1693198" y="764978"/>
                    <a:pt x="1693880" y="763015"/>
                    <a:pt x="1694478" y="760967"/>
                  </a:cubicBezTo>
                  <a:lnTo>
                    <a:pt x="1707104" y="754310"/>
                  </a:lnTo>
                  <a:cubicBezTo>
                    <a:pt x="1707104" y="754310"/>
                    <a:pt x="1707104" y="753968"/>
                    <a:pt x="1706934" y="754054"/>
                  </a:cubicBezTo>
                  <a:lnTo>
                    <a:pt x="1694989" y="759260"/>
                  </a:lnTo>
                  <a:cubicBezTo>
                    <a:pt x="1697122" y="752944"/>
                    <a:pt x="1699255" y="746628"/>
                    <a:pt x="1701474" y="740398"/>
                  </a:cubicBezTo>
                  <a:cubicBezTo>
                    <a:pt x="1701986" y="739032"/>
                    <a:pt x="1702497" y="737667"/>
                    <a:pt x="1703009" y="736301"/>
                  </a:cubicBezTo>
                  <a:cubicBezTo>
                    <a:pt x="1703521" y="736045"/>
                    <a:pt x="1704033" y="735704"/>
                    <a:pt x="1704545" y="735448"/>
                  </a:cubicBezTo>
                  <a:cubicBezTo>
                    <a:pt x="1706849" y="740910"/>
                    <a:pt x="1708896" y="746458"/>
                    <a:pt x="1710773" y="752091"/>
                  </a:cubicBezTo>
                  <a:close/>
                  <a:moveTo>
                    <a:pt x="1708128" y="812944"/>
                  </a:moveTo>
                  <a:lnTo>
                    <a:pt x="1705995" y="817041"/>
                  </a:lnTo>
                  <a:cubicBezTo>
                    <a:pt x="1705995" y="817041"/>
                    <a:pt x="1705569" y="817382"/>
                    <a:pt x="1705398" y="817467"/>
                  </a:cubicBezTo>
                  <a:cubicBezTo>
                    <a:pt x="1705825" y="816273"/>
                    <a:pt x="1706337" y="815163"/>
                    <a:pt x="1706763" y="813968"/>
                  </a:cubicBezTo>
                  <a:cubicBezTo>
                    <a:pt x="1707190" y="813627"/>
                    <a:pt x="1707702" y="813286"/>
                    <a:pt x="1708128" y="812944"/>
                  </a:cubicBezTo>
                  <a:close/>
                  <a:moveTo>
                    <a:pt x="1710517" y="811152"/>
                  </a:moveTo>
                  <a:cubicBezTo>
                    <a:pt x="1711797" y="810213"/>
                    <a:pt x="1712991" y="809274"/>
                    <a:pt x="1714271" y="808335"/>
                  </a:cubicBezTo>
                  <a:lnTo>
                    <a:pt x="1727752" y="798179"/>
                  </a:lnTo>
                  <a:cubicBezTo>
                    <a:pt x="1727325" y="799118"/>
                    <a:pt x="1726983" y="800056"/>
                    <a:pt x="1726557" y="800995"/>
                  </a:cubicBezTo>
                  <a:cubicBezTo>
                    <a:pt x="1723315" y="803556"/>
                    <a:pt x="1720158" y="806201"/>
                    <a:pt x="1716916" y="808677"/>
                  </a:cubicBezTo>
                  <a:cubicBezTo>
                    <a:pt x="1714357" y="810640"/>
                    <a:pt x="1711712" y="812603"/>
                    <a:pt x="1709152" y="814566"/>
                  </a:cubicBezTo>
                  <a:lnTo>
                    <a:pt x="1710603" y="811066"/>
                  </a:lnTo>
                  <a:close/>
                  <a:moveTo>
                    <a:pt x="1703521" y="818833"/>
                  </a:moveTo>
                  <a:cubicBezTo>
                    <a:pt x="1699426" y="821906"/>
                    <a:pt x="1695331" y="824893"/>
                    <a:pt x="1691235" y="827880"/>
                  </a:cubicBezTo>
                  <a:lnTo>
                    <a:pt x="1693198" y="823954"/>
                  </a:lnTo>
                  <a:cubicBezTo>
                    <a:pt x="1696952" y="821223"/>
                    <a:pt x="1700620" y="818492"/>
                    <a:pt x="1704289" y="815761"/>
                  </a:cubicBezTo>
                  <a:cubicBezTo>
                    <a:pt x="1704033" y="816785"/>
                    <a:pt x="1703777" y="817809"/>
                    <a:pt x="1703521" y="818833"/>
                  </a:cubicBezTo>
                  <a:close/>
                  <a:moveTo>
                    <a:pt x="1707787" y="797837"/>
                  </a:moveTo>
                  <a:cubicBezTo>
                    <a:pt x="1704118" y="799971"/>
                    <a:pt x="1700535" y="802190"/>
                    <a:pt x="1696867" y="804324"/>
                  </a:cubicBezTo>
                  <a:cubicBezTo>
                    <a:pt x="1697720" y="802702"/>
                    <a:pt x="1698573" y="801166"/>
                    <a:pt x="1699426" y="799544"/>
                  </a:cubicBezTo>
                  <a:lnTo>
                    <a:pt x="1701133" y="796557"/>
                  </a:lnTo>
                  <a:cubicBezTo>
                    <a:pt x="1703692" y="794765"/>
                    <a:pt x="1706251" y="792887"/>
                    <a:pt x="1708811" y="791095"/>
                  </a:cubicBezTo>
                  <a:cubicBezTo>
                    <a:pt x="1708470" y="793314"/>
                    <a:pt x="1708128" y="795618"/>
                    <a:pt x="1707787" y="797837"/>
                  </a:cubicBezTo>
                  <a:close/>
                  <a:moveTo>
                    <a:pt x="1650113" y="809360"/>
                  </a:moveTo>
                  <a:cubicBezTo>
                    <a:pt x="1647980" y="810725"/>
                    <a:pt x="1645932" y="812005"/>
                    <a:pt x="1643799" y="813371"/>
                  </a:cubicBezTo>
                  <a:lnTo>
                    <a:pt x="1650710" y="797752"/>
                  </a:lnTo>
                  <a:cubicBezTo>
                    <a:pt x="1655914" y="794594"/>
                    <a:pt x="1661033" y="791351"/>
                    <a:pt x="1666152" y="788108"/>
                  </a:cubicBezTo>
                  <a:lnTo>
                    <a:pt x="1664446" y="790924"/>
                  </a:lnTo>
                  <a:cubicBezTo>
                    <a:pt x="1661289" y="796130"/>
                    <a:pt x="1658218" y="801337"/>
                    <a:pt x="1655146" y="806543"/>
                  </a:cubicBezTo>
                  <a:cubicBezTo>
                    <a:pt x="1653611" y="807396"/>
                    <a:pt x="1651990" y="808335"/>
                    <a:pt x="1650454" y="809189"/>
                  </a:cubicBezTo>
                  <a:lnTo>
                    <a:pt x="1650454" y="809189"/>
                  </a:lnTo>
                  <a:cubicBezTo>
                    <a:pt x="1650454" y="809189"/>
                    <a:pt x="1650283" y="809189"/>
                    <a:pt x="1650283" y="809189"/>
                  </a:cubicBezTo>
                  <a:lnTo>
                    <a:pt x="1650113" y="809189"/>
                  </a:lnTo>
                  <a:cubicBezTo>
                    <a:pt x="1650113" y="809189"/>
                    <a:pt x="1650113" y="809274"/>
                    <a:pt x="1650113" y="809274"/>
                  </a:cubicBezTo>
                  <a:close/>
                  <a:moveTo>
                    <a:pt x="1641240" y="795448"/>
                  </a:moveTo>
                  <a:cubicBezTo>
                    <a:pt x="1640301" y="796045"/>
                    <a:pt x="1639278" y="796642"/>
                    <a:pt x="1638339" y="797240"/>
                  </a:cubicBezTo>
                  <a:cubicBezTo>
                    <a:pt x="1639704" y="794509"/>
                    <a:pt x="1641154" y="791778"/>
                    <a:pt x="1642605" y="789047"/>
                  </a:cubicBezTo>
                  <a:cubicBezTo>
                    <a:pt x="1642861" y="788876"/>
                    <a:pt x="1643116" y="788791"/>
                    <a:pt x="1643373" y="788620"/>
                  </a:cubicBezTo>
                  <a:lnTo>
                    <a:pt x="1642690" y="790668"/>
                  </a:lnTo>
                  <a:cubicBezTo>
                    <a:pt x="1642690" y="790668"/>
                    <a:pt x="1642946" y="790839"/>
                    <a:pt x="1642946" y="790753"/>
                  </a:cubicBezTo>
                  <a:lnTo>
                    <a:pt x="1644055" y="788193"/>
                  </a:lnTo>
                  <a:cubicBezTo>
                    <a:pt x="1657706" y="780682"/>
                    <a:pt x="1671272" y="773086"/>
                    <a:pt x="1685007" y="765746"/>
                  </a:cubicBezTo>
                  <a:lnTo>
                    <a:pt x="1687226" y="764552"/>
                  </a:lnTo>
                  <a:cubicBezTo>
                    <a:pt x="1686202" y="766856"/>
                    <a:pt x="1685093" y="769160"/>
                    <a:pt x="1684154" y="771465"/>
                  </a:cubicBezTo>
                  <a:cubicBezTo>
                    <a:pt x="1669992" y="779402"/>
                    <a:pt x="1655744" y="787254"/>
                    <a:pt x="1641495" y="795192"/>
                  </a:cubicBezTo>
                  <a:lnTo>
                    <a:pt x="1641495" y="795192"/>
                  </a:lnTo>
                  <a:cubicBezTo>
                    <a:pt x="1641495" y="795192"/>
                    <a:pt x="1641325" y="795277"/>
                    <a:pt x="1641325" y="795277"/>
                  </a:cubicBezTo>
                  <a:lnTo>
                    <a:pt x="1641154" y="795277"/>
                  </a:lnTo>
                  <a:cubicBezTo>
                    <a:pt x="1641154" y="795277"/>
                    <a:pt x="1641154" y="795362"/>
                    <a:pt x="1641154" y="795362"/>
                  </a:cubicBezTo>
                  <a:close/>
                  <a:moveTo>
                    <a:pt x="1637486" y="771635"/>
                  </a:moveTo>
                  <a:lnTo>
                    <a:pt x="1637486" y="771635"/>
                  </a:lnTo>
                  <a:cubicBezTo>
                    <a:pt x="1637486" y="771635"/>
                    <a:pt x="1637486" y="771635"/>
                    <a:pt x="1637486" y="771635"/>
                  </a:cubicBezTo>
                  <a:lnTo>
                    <a:pt x="1637486" y="771635"/>
                  </a:lnTo>
                  <a:cubicBezTo>
                    <a:pt x="1637486" y="771635"/>
                    <a:pt x="1637486" y="771635"/>
                    <a:pt x="1637486" y="771635"/>
                  </a:cubicBezTo>
                  <a:cubicBezTo>
                    <a:pt x="1658559" y="760199"/>
                    <a:pt x="1679632" y="748847"/>
                    <a:pt x="1700620" y="737411"/>
                  </a:cubicBezTo>
                  <a:cubicBezTo>
                    <a:pt x="1700279" y="738008"/>
                    <a:pt x="1699938" y="738691"/>
                    <a:pt x="1699596" y="739288"/>
                  </a:cubicBezTo>
                  <a:cubicBezTo>
                    <a:pt x="1698487" y="741422"/>
                    <a:pt x="1697463" y="743556"/>
                    <a:pt x="1696354" y="745604"/>
                  </a:cubicBezTo>
                  <a:lnTo>
                    <a:pt x="1679206" y="754139"/>
                  </a:lnTo>
                  <a:cubicBezTo>
                    <a:pt x="1662740" y="762162"/>
                    <a:pt x="1646188" y="769843"/>
                    <a:pt x="1629637" y="777524"/>
                  </a:cubicBezTo>
                  <a:lnTo>
                    <a:pt x="1630404" y="774964"/>
                  </a:lnTo>
                  <a:cubicBezTo>
                    <a:pt x="1632708" y="773855"/>
                    <a:pt x="1635012" y="772745"/>
                    <a:pt x="1637315" y="771635"/>
                  </a:cubicBezTo>
                  <a:close/>
                  <a:moveTo>
                    <a:pt x="1648491" y="778207"/>
                  </a:moveTo>
                  <a:lnTo>
                    <a:pt x="1647127" y="777524"/>
                  </a:lnTo>
                  <a:lnTo>
                    <a:pt x="1644140" y="781963"/>
                  </a:lnTo>
                  <a:cubicBezTo>
                    <a:pt x="1641325" y="783243"/>
                    <a:pt x="1638509" y="784608"/>
                    <a:pt x="1635694" y="785889"/>
                  </a:cubicBezTo>
                  <a:lnTo>
                    <a:pt x="1636803" y="780938"/>
                  </a:lnTo>
                  <a:cubicBezTo>
                    <a:pt x="1651478" y="772916"/>
                    <a:pt x="1665897" y="764552"/>
                    <a:pt x="1680230" y="756017"/>
                  </a:cubicBezTo>
                  <a:lnTo>
                    <a:pt x="1696013" y="746628"/>
                  </a:lnTo>
                  <a:cubicBezTo>
                    <a:pt x="1693454" y="751749"/>
                    <a:pt x="1690894" y="756870"/>
                    <a:pt x="1688505" y="761991"/>
                  </a:cubicBezTo>
                  <a:lnTo>
                    <a:pt x="1684325" y="763869"/>
                  </a:lnTo>
                  <a:cubicBezTo>
                    <a:pt x="1672039" y="769331"/>
                    <a:pt x="1659753" y="774793"/>
                    <a:pt x="1647553" y="780426"/>
                  </a:cubicBezTo>
                  <a:lnTo>
                    <a:pt x="1648491" y="778293"/>
                  </a:lnTo>
                  <a:close/>
                  <a:moveTo>
                    <a:pt x="1636035" y="781365"/>
                  </a:moveTo>
                  <a:lnTo>
                    <a:pt x="1635353" y="786059"/>
                  </a:lnTo>
                  <a:cubicBezTo>
                    <a:pt x="1634670" y="786401"/>
                    <a:pt x="1633987" y="786742"/>
                    <a:pt x="1633305" y="787083"/>
                  </a:cubicBezTo>
                  <a:cubicBezTo>
                    <a:pt x="1634158" y="785206"/>
                    <a:pt x="1635097" y="783328"/>
                    <a:pt x="1635950" y="781450"/>
                  </a:cubicBezTo>
                  <a:cubicBezTo>
                    <a:pt x="1635950" y="781450"/>
                    <a:pt x="1635950" y="781450"/>
                    <a:pt x="1635950" y="781450"/>
                  </a:cubicBezTo>
                  <a:close/>
                  <a:moveTo>
                    <a:pt x="1633903" y="782475"/>
                  </a:moveTo>
                  <a:cubicBezTo>
                    <a:pt x="1632793" y="784438"/>
                    <a:pt x="1631684" y="786401"/>
                    <a:pt x="1630575" y="788364"/>
                  </a:cubicBezTo>
                  <a:cubicBezTo>
                    <a:pt x="1628783" y="789217"/>
                    <a:pt x="1627077" y="790071"/>
                    <a:pt x="1625285" y="790924"/>
                  </a:cubicBezTo>
                  <a:lnTo>
                    <a:pt x="1627248" y="786145"/>
                  </a:lnTo>
                  <a:cubicBezTo>
                    <a:pt x="1629466" y="784950"/>
                    <a:pt x="1631684" y="783755"/>
                    <a:pt x="1633903" y="782560"/>
                  </a:cubicBezTo>
                  <a:close/>
                  <a:moveTo>
                    <a:pt x="1637571" y="791692"/>
                  </a:moveTo>
                  <a:cubicBezTo>
                    <a:pt x="1635524" y="794850"/>
                    <a:pt x="1633476" y="798093"/>
                    <a:pt x="1631428" y="801251"/>
                  </a:cubicBezTo>
                  <a:cubicBezTo>
                    <a:pt x="1629295" y="802532"/>
                    <a:pt x="1627162" y="803812"/>
                    <a:pt x="1625029" y="805177"/>
                  </a:cubicBezTo>
                  <a:cubicBezTo>
                    <a:pt x="1626309" y="802275"/>
                    <a:pt x="1627589" y="799374"/>
                    <a:pt x="1628954" y="796472"/>
                  </a:cubicBezTo>
                  <a:cubicBezTo>
                    <a:pt x="1631854" y="794850"/>
                    <a:pt x="1634670" y="793314"/>
                    <a:pt x="1637571" y="791692"/>
                  </a:cubicBezTo>
                  <a:close/>
                  <a:moveTo>
                    <a:pt x="1663593" y="797155"/>
                  </a:moveTo>
                  <a:lnTo>
                    <a:pt x="1663166" y="798350"/>
                  </a:lnTo>
                  <a:cubicBezTo>
                    <a:pt x="1663166" y="798350"/>
                    <a:pt x="1663422" y="798520"/>
                    <a:pt x="1663422" y="798435"/>
                  </a:cubicBezTo>
                  <a:lnTo>
                    <a:pt x="1669223" y="786059"/>
                  </a:lnTo>
                  <a:cubicBezTo>
                    <a:pt x="1673319" y="783414"/>
                    <a:pt x="1677414" y="780768"/>
                    <a:pt x="1681509" y="778122"/>
                  </a:cubicBezTo>
                  <a:cubicBezTo>
                    <a:pt x="1679803" y="783414"/>
                    <a:pt x="1678182" y="788791"/>
                    <a:pt x="1676646" y="794253"/>
                  </a:cubicBezTo>
                  <a:cubicBezTo>
                    <a:pt x="1671272" y="797325"/>
                    <a:pt x="1665897" y="800398"/>
                    <a:pt x="1660521" y="803385"/>
                  </a:cubicBezTo>
                  <a:cubicBezTo>
                    <a:pt x="1661545" y="801337"/>
                    <a:pt x="1662569" y="799288"/>
                    <a:pt x="1663593" y="797155"/>
                  </a:cubicBezTo>
                  <a:close/>
                  <a:moveTo>
                    <a:pt x="1673489" y="815505"/>
                  </a:moveTo>
                  <a:cubicBezTo>
                    <a:pt x="1673489" y="815505"/>
                    <a:pt x="1673063" y="816187"/>
                    <a:pt x="1672892" y="816443"/>
                  </a:cubicBezTo>
                  <a:cubicBezTo>
                    <a:pt x="1672977" y="816187"/>
                    <a:pt x="1673063" y="815931"/>
                    <a:pt x="1673148" y="815675"/>
                  </a:cubicBezTo>
                  <a:cubicBezTo>
                    <a:pt x="1673234" y="815675"/>
                    <a:pt x="1673319" y="815505"/>
                    <a:pt x="1673489" y="815505"/>
                  </a:cubicBezTo>
                  <a:close/>
                  <a:moveTo>
                    <a:pt x="1674684" y="801593"/>
                  </a:moveTo>
                  <a:cubicBezTo>
                    <a:pt x="1674087" y="803812"/>
                    <a:pt x="1673489" y="806031"/>
                    <a:pt x="1672977" y="808335"/>
                  </a:cubicBezTo>
                  <a:cubicBezTo>
                    <a:pt x="1671442" y="809274"/>
                    <a:pt x="1669906" y="810128"/>
                    <a:pt x="1668371" y="811066"/>
                  </a:cubicBezTo>
                  <a:cubicBezTo>
                    <a:pt x="1669735" y="808421"/>
                    <a:pt x="1671186" y="805689"/>
                    <a:pt x="1672551" y="803044"/>
                  </a:cubicBezTo>
                  <a:cubicBezTo>
                    <a:pt x="1673234" y="802532"/>
                    <a:pt x="1674001" y="802105"/>
                    <a:pt x="1674684" y="801593"/>
                  </a:cubicBezTo>
                  <a:close/>
                  <a:moveTo>
                    <a:pt x="1655232" y="814310"/>
                  </a:moveTo>
                  <a:cubicBezTo>
                    <a:pt x="1660351" y="811066"/>
                    <a:pt x="1665470" y="807738"/>
                    <a:pt x="1670589" y="804409"/>
                  </a:cubicBezTo>
                  <a:cubicBezTo>
                    <a:pt x="1668882" y="806970"/>
                    <a:pt x="1667261" y="809445"/>
                    <a:pt x="1665555" y="812005"/>
                  </a:cubicBezTo>
                  <a:cubicBezTo>
                    <a:pt x="1665299" y="812432"/>
                    <a:pt x="1665043" y="812773"/>
                    <a:pt x="1664787" y="813200"/>
                  </a:cubicBezTo>
                  <a:cubicBezTo>
                    <a:pt x="1663593" y="813883"/>
                    <a:pt x="1662398" y="814651"/>
                    <a:pt x="1661204" y="815334"/>
                  </a:cubicBezTo>
                  <a:lnTo>
                    <a:pt x="1661204" y="815334"/>
                  </a:lnTo>
                  <a:cubicBezTo>
                    <a:pt x="1661204" y="815334"/>
                    <a:pt x="1661033" y="815419"/>
                    <a:pt x="1661033" y="815419"/>
                  </a:cubicBezTo>
                  <a:lnTo>
                    <a:pt x="1660863" y="815419"/>
                  </a:lnTo>
                  <a:cubicBezTo>
                    <a:pt x="1660863" y="815419"/>
                    <a:pt x="1660863" y="815505"/>
                    <a:pt x="1660863" y="815505"/>
                  </a:cubicBezTo>
                  <a:cubicBezTo>
                    <a:pt x="1657877" y="817467"/>
                    <a:pt x="1654805" y="819431"/>
                    <a:pt x="1651819" y="821393"/>
                  </a:cubicBezTo>
                  <a:cubicBezTo>
                    <a:pt x="1652928" y="819004"/>
                    <a:pt x="1654123" y="816699"/>
                    <a:pt x="1655232" y="814310"/>
                  </a:cubicBezTo>
                  <a:close/>
                  <a:moveTo>
                    <a:pt x="1656426" y="826088"/>
                  </a:moveTo>
                  <a:cubicBezTo>
                    <a:pt x="1655402" y="827709"/>
                    <a:pt x="1654378" y="829331"/>
                    <a:pt x="1653355" y="830867"/>
                  </a:cubicBezTo>
                  <a:cubicBezTo>
                    <a:pt x="1650283" y="833086"/>
                    <a:pt x="1647127" y="835220"/>
                    <a:pt x="1644055" y="837439"/>
                  </a:cubicBezTo>
                  <a:cubicBezTo>
                    <a:pt x="1644994" y="835476"/>
                    <a:pt x="1645932" y="833513"/>
                    <a:pt x="1646870" y="831465"/>
                  </a:cubicBezTo>
                  <a:cubicBezTo>
                    <a:pt x="1650027" y="829672"/>
                    <a:pt x="1653184" y="827880"/>
                    <a:pt x="1656341" y="826002"/>
                  </a:cubicBezTo>
                  <a:close/>
                  <a:moveTo>
                    <a:pt x="1662569" y="822503"/>
                  </a:moveTo>
                  <a:cubicBezTo>
                    <a:pt x="1663252" y="822076"/>
                    <a:pt x="1663934" y="821735"/>
                    <a:pt x="1664702" y="821308"/>
                  </a:cubicBezTo>
                  <a:lnTo>
                    <a:pt x="1664702" y="821308"/>
                  </a:lnTo>
                  <a:cubicBezTo>
                    <a:pt x="1664702" y="821308"/>
                    <a:pt x="1664702" y="821308"/>
                    <a:pt x="1664702" y="821308"/>
                  </a:cubicBezTo>
                  <a:lnTo>
                    <a:pt x="1664702" y="821308"/>
                  </a:lnTo>
                  <a:cubicBezTo>
                    <a:pt x="1664702" y="821308"/>
                    <a:pt x="1664702" y="821308"/>
                    <a:pt x="1664702" y="821308"/>
                  </a:cubicBezTo>
                  <a:cubicBezTo>
                    <a:pt x="1666664" y="820028"/>
                    <a:pt x="1668626" y="818662"/>
                    <a:pt x="1670589" y="817382"/>
                  </a:cubicBezTo>
                  <a:cubicBezTo>
                    <a:pt x="1670333" y="818321"/>
                    <a:pt x="1670162" y="819345"/>
                    <a:pt x="1669906" y="820284"/>
                  </a:cubicBezTo>
                  <a:cubicBezTo>
                    <a:pt x="1666920" y="822076"/>
                    <a:pt x="1663934" y="823954"/>
                    <a:pt x="1660948" y="825746"/>
                  </a:cubicBezTo>
                  <a:cubicBezTo>
                    <a:pt x="1661460" y="824722"/>
                    <a:pt x="1661972" y="823613"/>
                    <a:pt x="1662484" y="822588"/>
                  </a:cubicBezTo>
                  <a:close/>
                  <a:moveTo>
                    <a:pt x="1676731" y="814139"/>
                  </a:moveTo>
                  <a:cubicBezTo>
                    <a:pt x="1676731" y="814139"/>
                    <a:pt x="1677158" y="813286"/>
                    <a:pt x="1677329" y="812859"/>
                  </a:cubicBezTo>
                  <a:cubicBezTo>
                    <a:pt x="1683898" y="808421"/>
                    <a:pt x="1690468" y="803897"/>
                    <a:pt x="1697037" y="799288"/>
                  </a:cubicBezTo>
                  <a:cubicBezTo>
                    <a:pt x="1695331" y="801849"/>
                    <a:pt x="1693709" y="804409"/>
                    <a:pt x="1692004" y="806970"/>
                  </a:cubicBezTo>
                  <a:cubicBezTo>
                    <a:pt x="1686458" y="810213"/>
                    <a:pt x="1680912" y="813542"/>
                    <a:pt x="1675367" y="816870"/>
                  </a:cubicBezTo>
                  <a:cubicBezTo>
                    <a:pt x="1675793" y="815931"/>
                    <a:pt x="1676220" y="814992"/>
                    <a:pt x="1676646" y="814054"/>
                  </a:cubicBezTo>
                  <a:close/>
                  <a:moveTo>
                    <a:pt x="1705569" y="788791"/>
                  </a:moveTo>
                  <a:lnTo>
                    <a:pt x="1710346" y="780938"/>
                  </a:lnTo>
                  <a:cubicBezTo>
                    <a:pt x="1710091" y="782731"/>
                    <a:pt x="1709835" y="784608"/>
                    <a:pt x="1709579" y="786401"/>
                  </a:cubicBezTo>
                  <a:cubicBezTo>
                    <a:pt x="1708299" y="787169"/>
                    <a:pt x="1706934" y="788022"/>
                    <a:pt x="1705654" y="788791"/>
                  </a:cubicBezTo>
                  <a:close/>
                  <a:moveTo>
                    <a:pt x="1710346" y="780426"/>
                  </a:moveTo>
                  <a:cubicBezTo>
                    <a:pt x="1710346" y="780426"/>
                    <a:pt x="1710346" y="780426"/>
                    <a:pt x="1710261" y="780426"/>
                  </a:cubicBezTo>
                  <a:lnTo>
                    <a:pt x="1703862" y="789388"/>
                  </a:lnTo>
                  <a:lnTo>
                    <a:pt x="1703350" y="790156"/>
                  </a:lnTo>
                  <a:cubicBezTo>
                    <a:pt x="1696440" y="794338"/>
                    <a:pt x="1689529" y="798435"/>
                    <a:pt x="1682618" y="802617"/>
                  </a:cubicBezTo>
                  <a:cubicBezTo>
                    <a:pt x="1683216" y="801507"/>
                    <a:pt x="1683728" y="800313"/>
                    <a:pt x="1684325" y="799203"/>
                  </a:cubicBezTo>
                  <a:cubicBezTo>
                    <a:pt x="1684325" y="799203"/>
                    <a:pt x="1684069" y="798947"/>
                    <a:pt x="1684069" y="799032"/>
                  </a:cubicBezTo>
                  <a:cubicBezTo>
                    <a:pt x="1683130" y="800483"/>
                    <a:pt x="1682192" y="801934"/>
                    <a:pt x="1681254" y="803385"/>
                  </a:cubicBezTo>
                  <a:cubicBezTo>
                    <a:pt x="1679888" y="804153"/>
                    <a:pt x="1678523" y="805007"/>
                    <a:pt x="1677158" y="805775"/>
                  </a:cubicBezTo>
                  <a:cubicBezTo>
                    <a:pt x="1678267" y="803044"/>
                    <a:pt x="1679376" y="800313"/>
                    <a:pt x="1680571" y="797667"/>
                  </a:cubicBezTo>
                  <a:cubicBezTo>
                    <a:pt x="1690724" y="790839"/>
                    <a:pt x="1700791" y="783926"/>
                    <a:pt x="1710773" y="776842"/>
                  </a:cubicBezTo>
                  <a:lnTo>
                    <a:pt x="1710944" y="776842"/>
                  </a:lnTo>
                  <a:cubicBezTo>
                    <a:pt x="1710773" y="777951"/>
                    <a:pt x="1710603" y="779146"/>
                    <a:pt x="1710432" y="780341"/>
                  </a:cubicBezTo>
                  <a:close/>
                  <a:moveTo>
                    <a:pt x="1709749" y="775135"/>
                  </a:moveTo>
                  <a:cubicBezTo>
                    <a:pt x="1701133" y="780256"/>
                    <a:pt x="1692430" y="785206"/>
                    <a:pt x="1683728" y="790156"/>
                  </a:cubicBezTo>
                  <a:cubicBezTo>
                    <a:pt x="1685434" y="786230"/>
                    <a:pt x="1687055" y="782304"/>
                    <a:pt x="1688676" y="778378"/>
                  </a:cubicBezTo>
                  <a:lnTo>
                    <a:pt x="1688676" y="778378"/>
                  </a:lnTo>
                  <a:cubicBezTo>
                    <a:pt x="1688676" y="778378"/>
                    <a:pt x="1688676" y="778378"/>
                    <a:pt x="1688676" y="778378"/>
                  </a:cubicBezTo>
                  <a:lnTo>
                    <a:pt x="1688676" y="778378"/>
                  </a:lnTo>
                  <a:cubicBezTo>
                    <a:pt x="1688676" y="778378"/>
                    <a:pt x="1688676" y="778378"/>
                    <a:pt x="1688676" y="778378"/>
                  </a:cubicBezTo>
                  <a:cubicBezTo>
                    <a:pt x="1689359" y="776244"/>
                    <a:pt x="1690041" y="774111"/>
                    <a:pt x="1690809" y="771977"/>
                  </a:cubicBezTo>
                  <a:cubicBezTo>
                    <a:pt x="1697122" y="767795"/>
                    <a:pt x="1703436" y="763613"/>
                    <a:pt x="1709749" y="759345"/>
                  </a:cubicBezTo>
                  <a:lnTo>
                    <a:pt x="1715295" y="755590"/>
                  </a:lnTo>
                  <a:cubicBezTo>
                    <a:pt x="1714100" y="761820"/>
                    <a:pt x="1712736" y="767965"/>
                    <a:pt x="1711370" y="774111"/>
                  </a:cubicBezTo>
                  <a:lnTo>
                    <a:pt x="1709664" y="775135"/>
                  </a:lnTo>
                  <a:close/>
                  <a:moveTo>
                    <a:pt x="1631258" y="767027"/>
                  </a:moveTo>
                  <a:lnTo>
                    <a:pt x="1631258" y="767027"/>
                  </a:lnTo>
                  <a:cubicBezTo>
                    <a:pt x="1623152" y="771465"/>
                    <a:pt x="1615047" y="775988"/>
                    <a:pt x="1607027" y="780426"/>
                  </a:cubicBezTo>
                  <a:lnTo>
                    <a:pt x="1608137" y="777695"/>
                  </a:lnTo>
                  <a:cubicBezTo>
                    <a:pt x="1615900" y="774196"/>
                    <a:pt x="1623664" y="770611"/>
                    <a:pt x="1631343" y="767027"/>
                  </a:cubicBezTo>
                  <a:close/>
                  <a:moveTo>
                    <a:pt x="1629807" y="775305"/>
                  </a:moveTo>
                  <a:lnTo>
                    <a:pt x="1629210" y="777781"/>
                  </a:lnTo>
                  <a:cubicBezTo>
                    <a:pt x="1628271" y="778207"/>
                    <a:pt x="1627248" y="778719"/>
                    <a:pt x="1626309" y="779146"/>
                  </a:cubicBezTo>
                  <a:cubicBezTo>
                    <a:pt x="1626821" y="778207"/>
                    <a:pt x="1627333" y="777183"/>
                    <a:pt x="1627845" y="776244"/>
                  </a:cubicBezTo>
                  <a:cubicBezTo>
                    <a:pt x="1628528" y="775903"/>
                    <a:pt x="1629125" y="775647"/>
                    <a:pt x="1629807" y="775305"/>
                  </a:cubicBezTo>
                  <a:close/>
                  <a:moveTo>
                    <a:pt x="1621446" y="814054"/>
                  </a:moveTo>
                  <a:cubicBezTo>
                    <a:pt x="1622641" y="813371"/>
                    <a:pt x="1623920" y="812773"/>
                    <a:pt x="1625115" y="812090"/>
                  </a:cubicBezTo>
                  <a:cubicBezTo>
                    <a:pt x="1621446" y="818406"/>
                    <a:pt x="1617948" y="824893"/>
                    <a:pt x="1614621" y="831379"/>
                  </a:cubicBezTo>
                  <a:lnTo>
                    <a:pt x="1614621" y="831379"/>
                  </a:lnTo>
                  <a:cubicBezTo>
                    <a:pt x="1614621" y="831379"/>
                    <a:pt x="1614621" y="831379"/>
                    <a:pt x="1614621" y="831379"/>
                  </a:cubicBezTo>
                  <a:lnTo>
                    <a:pt x="1614621" y="831379"/>
                  </a:lnTo>
                  <a:cubicBezTo>
                    <a:pt x="1614621" y="831379"/>
                    <a:pt x="1614621" y="831379"/>
                    <a:pt x="1614621" y="831379"/>
                  </a:cubicBezTo>
                  <a:cubicBezTo>
                    <a:pt x="1614621" y="831550"/>
                    <a:pt x="1614535" y="831635"/>
                    <a:pt x="1614450" y="831806"/>
                  </a:cubicBezTo>
                  <a:cubicBezTo>
                    <a:pt x="1614194" y="831977"/>
                    <a:pt x="1614023" y="832062"/>
                    <a:pt x="1613767" y="832233"/>
                  </a:cubicBezTo>
                  <a:cubicBezTo>
                    <a:pt x="1616242" y="826088"/>
                    <a:pt x="1618801" y="820028"/>
                    <a:pt x="1621446" y="813968"/>
                  </a:cubicBezTo>
                  <a:close/>
                  <a:moveTo>
                    <a:pt x="1633134" y="807823"/>
                  </a:moveTo>
                  <a:cubicBezTo>
                    <a:pt x="1637059" y="805689"/>
                    <a:pt x="1640984" y="803556"/>
                    <a:pt x="1644908" y="801422"/>
                  </a:cubicBezTo>
                  <a:lnTo>
                    <a:pt x="1644908" y="801422"/>
                  </a:lnTo>
                  <a:cubicBezTo>
                    <a:pt x="1644908" y="801422"/>
                    <a:pt x="1644908" y="801422"/>
                    <a:pt x="1644908" y="801422"/>
                  </a:cubicBezTo>
                  <a:lnTo>
                    <a:pt x="1644908" y="801422"/>
                  </a:lnTo>
                  <a:cubicBezTo>
                    <a:pt x="1644908" y="801422"/>
                    <a:pt x="1644908" y="801422"/>
                    <a:pt x="1644908" y="801422"/>
                  </a:cubicBezTo>
                  <a:cubicBezTo>
                    <a:pt x="1646529" y="800398"/>
                    <a:pt x="1648150" y="799374"/>
                    <a:pt x="1649857" y="798350"/>
                  </a:cubicBezTo>
                  <a:lnTo>
                    <a:pt x="1641666" y="813115"/>
                  </a:lnTo>
                  <a:cubicBezTo>
                    <a:pt x="1641240" y="813968"/>
                    <a:pt x="1640728" y="814736"/>
                    <a:pt x="1640301" y="815590"/>
                  </a:cubicBezTo>
                  <a:cubicBezTo>
                    <a:pt x="1635182" y="818833"/>
                    <a:pt x="1630063" y="822076"/>
                    <a:pt x="1624944" y="825320"/>
                  </a:cubicBezTo>
                  <a:cubicBezTo>
                    <a:pt x="1627589" y="819516"/>
                    <a:pt x="1630233" y="813627"/>
                    <a:pt x="1633049" y="807909"/>
                  </a:cubicBezTo>
                  <a:close/>
                  <a:moveTo>
                    <a:pt x="1639704" y="823186"/>
                  </a:moveTo>
                  <a:cubicBezTo>
                    <a:pt x="1642519" y="821650"/>
                    <a:pt x="1645335" y="820028"/>
                    <a:pt x="1648150" y="818492"/>
                  </a:cubicBezTo>
                  <a:cubicBezTo>
                    <a:pt x="1646529" y="821308"/>
                    <a:pt x="1644823" y="824210"/>
                    <a:pt x="1643202" y="827112"/>
                  </a:cubicBezTo>
                  <a:cubicBezTo>
                    <a:pt x="1640813" y="828648"/>
                    <a:pt x="1638509" y="830185"/>
                    <a:pt x="1636120" y="831721"/>
                  </a:cubicBezTo>
                  <a:cubicBezTo>
                    <a:pt x="1637315" y="828904"/>
                    <a:pt x="1638509" y="826088"/>
                    <a:pt x="1639704" y="823271"/>
                  </a:cubicBezTo>
                  <a:close/>
                  <a:moveTo>
                    <a:pt x="1637741" y="836842"/>
                  </a:moveTo>
                  <a:cubicBezTo>
                    <a:pt x="1636035" y="839829"/>
                    <a:pt x="1634414" y="842816"/>
                    <a:pt x="1632793" y="845803"/>
                  </a:cubicBezTo>
                  <a:cubicBezTo>
                    <a:pt x="1631599" y="846657"/>
                    <a:pt x="1630404" y="847510"/>
                    <a:pt x="1629210" y="848364"/>
                  </a:cubicBezTo>
                  <a:cubicBezTo>
                    <a:pt x="1630404" y="845377"/>
                    <a:pt x="1631684" y="842475"/>
                    <a:pt x="1632879" y="839488"/>
                  </a:cubicBezTo>
                  <a:cubicBezTo>
                    <a:pt x="1634499" y="838634"/>
                    <a:pt x="1636120" y="837695"/>
                    <a:pt x="1637741" y="836842"/>
                  </a:cubicBezTo>
                  <a:close/>
                  <a:moveTo>
                    <a:pt x="1629039" y="853229"/>
                  </a:moveTo>
                  <a:cubicBezTo>
                    <a:pt x="1627504" y="856557"/>
                    <a:pt x="1625968" y="859800"/>
                    <a:pt x="1624432" y="863129"/>
                  </a:cubicBezTo>
                  <a:cubicBezTo>
                    <a:pt x="1623835" y="863556"/>
                    <a:pt x="1623238" y="863897"/>
                    <a:pt x="1622641" y="864324"/>
                  </a:cubicBezTo>
                  <a:cubicBezTo>
                    <a:pt x="1624005" y="861081"/>
                    <a:pt x="1625285" y="857923"/>
                    <a:pt x="1626650" y="854680"/>
                  </a:cubicBezTo>
                  <a:cubicBezTo>
                    <a:pt x="1627418" y="854167"/>
                    <a:pt x="1628271" y="853741"/>
                    <a:pt x="1629039" y="853229"/>
                  </a:cubicBezTo>
                  <a:close/>
                  <a:moveTo>
                    <a:pt x="1655488" y="837439"/>
                  </a:moveTo>
                  <a:cubicBezTo>
                    <a:pt x="1657962" y="835903"/>
                    <a:pt x="1660521" y="834367"/>
                    <a:pt x="1662995" y="832830"/>
                  </a:cubicBezTo>
                  <a:cubicBezTo>
                    <a:pt x="1662995" y="832830"/>
                    <a:pt x="1662995" y="832830"/>
                    <a:pt x="1662995" y="832830"/>
                  </a:cubicBezTo>
                  <a:cubicBezTo>
                    <a:pt x="1662995" y="832830"/>
                    <a:pt x="1662995" y="832830"/>
                    <a:pt x="1662995" y="832830"/>
                  </a:cubicBezTo>
                  <a:lnTo>
                    <a:pt x="1662995" y="832830"/>
                  </a:lnTo>
                  <a:cubicBezTo>
                    <a:pt x="1662995" y="832830"/>
                    <a:pt x="1662995" y="832830"/>
                    <a:pt x="1662995" y="832830"/>
                  </a:cubicBezTo>
                  <a:cubicBezTo>
                    <a:pt x="1662995" y="832830"/>
                    <a:pt x="1663166" y="832745"/>
                    <a:pt x="1663252" y="832660"/>
                  </a:cubicBezTo>
                  <a:cubicBezTo>
                    <a:pt x="1661972" y="834793"/>
                    <a:pt x="1660777" y="837012"/>
                    <a:pt x="1659583" y="839232"/>
                  </a:cubicBezTo>
                  <a:cubicBezTo>
                    <a:pt x="1657109" y="840938"/>
                    <a:pt x="1654635" y="842560"/>
                    <a:pt x="1652160" y="844267"/>
                  </a:cubicBezTo>
                  <a:cubicBezTo>
                    <a:pt x="1653269" y="841962"/>
                    <a:pt x="1654378" y="839744"/>
                    <a:pt x="1655402" y="837439"/>
                  </a:cubicBezTo>
                  <a:close/>
                  <a:moveTo>
                    <a:pt x="1670759" y="827368"/>
                  </a:moveTo>
                  <a:cubicBezTo>
                    <a:pt x="1676049" y="823613"/>
                    <a:pt x="1681254" y="819857"/>
                    <a:pt x="1686543" y="816102"/>
                  </a:cubicBezTo>
                  <a:cubicBezTo>
                    <a:pt x="1684751" y="819004"/>
                    <a:pt x="1682960" y="821820"/>
                    <a:pt x="1681254" y="824722"/>
                  </a:cubicBezTo>
                  <a:cubicBezTo>
                    <a:pt x="1680912" y="825320"/>
                    <a:pt x="1680485" y="826002"/>
                    <a:pt x="1680144" y="826600"/>
                  </a:cubicBezTo>
                  <a:cubicBezTo>
                    <a:pt x="1676049" y="829075"/>
                    <a:pt x="1671868" y="831550"/>
                    <a:pt x="1667773" y="834025"/>
                  </a:cubicBezTo>
                  <a:cubicBezTo>
                    <a:pt x="1668712" y="831806"/>
                    <a:pt x="1669735" y="829587"/>
                    <a:pt x="1670759" y="827283"/>
                  </a:cubicBezTo>
                  <a:close/>
                  <a:moveTo>
                    <a:pt x="1693368" y="811066"/>
                  </a:moveTo>
                  <a:cubicBezTo>
                    <a:pt x="1698061" y="807652"/>
                    <a:pt x="1702668" y="804239"/>
                    <a:pt x="1707361" y="800910"/>
                  </a:cubicBezTo>
                  <a:cubicBezTo>
                    <a:pt x="1706763" y="804409"/>
                    <a:pt x="1706081" y="807909"/>
                    <a:pt x="1705398" y="811322"/>
                  </a:cubicBezTo>
                  <a:cubicBezTo>
                    <a:pt x="1699596" y="814907"/>
                    <a:pt x="1693709" y="818492"/>
                    <a:pt x="1687908" y="821991"/>
                  </a:cubicBezTo>
                  <a:cubicBezTo>
                    <a:pt x="1689700" y="818321"/>
                    <a:pt x="1691492" y="814736"/>
                    <a:pt x="1693368" y="811066"/>
                  </a:cubicBezTo>
                  <a:close/>
                  <a:moveTo>
                    <a:pt x="1692259" y="824722"/>
                  </a:moveTo>
                  <a:lnTo>
                    <a:pt x="1689785" y="829075"/>
                  </a:lnTo>
                  <a:cubicBezTo>
                    <a:pt x="1687140" y="830953"/>
                    <a:pt x="1684581" y="832830"/>
                    <a:pt x="1681936" y="834708"/>
                  </a:cubicBezTo>
                  <a:cubicBezTo>
                    <a:pt x="1682533" y="833428"/>
                    <a:pt x="1683045" y="832233"/>
                    <a:pt x="1683642" y="830953"/>
                  </a:cubicBezTo>
                  <a:cubicBezTo>
                    <a:pt x="1686543" y="828904"/>
                    <a:pt x="1689444" y="826856"/>
                    <a:pt x="1692259" y="824722"/>
                  </a:cubicBezTo>
                  <a:close/>
                  <a:moveTo>
                    <a:pt x="1686117" y="838378"/>
                  </a:moveTo>
                  <a:cubicBezTo>
                    <a:pt x="1691406" y="833940"/>
                    <a:pt x="1696611" y="829502"/>
                    <a:pt x="1701815" y="824978"/>
                  </a:cubicBezTo>
                  <a:cubicBezTo>
                    <a:pt x="1700620" y="827197"/>
                    <a:pt x="1699426" y="829331"/>
                    <a:pt x="1698317" y="831550"/>
                  </a:cubicBezTo>
                  <a:cubicBezTo>
                    <a:pt x="1693966" y="834452"/>
                    <a:pt x="1689614" y="837439"/>
                    <a:pt x="1685178" y="840341"/>
                  </a:cubicBezTo>
                  <a:lnTo>
                    <a:pt x="1686117" y="838378"/>
                  </a:lnTo>
                  <a:close/>
                  <a:moveTo>
                    <a:pt x="1706592" y="820796"/>
                  </a:moveTo>
                  <a:cubicBezTo>
                    <a:pt x="1710432" y="817382"/>
                    <a:pt x="1714271" y="813883"/>
                    <a:pt x="1718111" y="810469"/>
                  </a:cubicBezTo>
                  <a:cubicBezTo>
                    <a:pt x="1720585" y="808250"/>
                    <a:pt x="1722974" y="806031"/>
                    <a:pt x="1725362" y="803812"/>
                  </a:cubicBezTo>
                  <a:cubicBezTo>
                    <a:pt x="1724082" y="806799"/>
                    <a:pt x="1722803" y="809786"/>
                    <a:pt x="1721523" y="812773"/>
                  </a:cubicBezTo>
                  <a:cubicBezTo>
                    <a:pt x="1719220" y="815163"/>
                    <a:pt x="1717001" y="817553"/>
                    <a:pt x="1714698" y="819943"/>
                  </a:cubicBezTo>
                  <a:lnTo>
                    <a:pt x="1712821" y="821820"/>
                  </a:lnTo>
                  <a:cubicBezTo>
                    <a:pt x="1709749" y="823869"/>
                    <a:pt x="1706678" y="825917"/>
                    <a:pt x="1703607" y="827965"/>
                  </a:cubicBezTo>
                  <a:cubicBezTo>
                    <a:pt x="1704545" y="825576"/>
                    <a:pt x="1705569" y="823186"/>
                    <a:pt x="1706592" y="820796"/>
                  </a:cubicBezTo>
                  <a:close/>
                  <a:moveTo>
                    <a:pt x="1733297" y="800227"/>
                  </a:moveTo>
                  <a:cubicBezTo>
                    <a:pt x="1730140" y="803556"/>
                    <a:pt x="1726983" y="806970"/>
                    <a:pt x="1723827" y="810298"/>
                  </a:cubicBezTo>
                  <a:cubicBezTo>
                    <a:pt x="1724765" y="807738"/>
                    <a:pt x="1725703" y="805177"/>
                    <a:pt x="1726557" y="802702"/>
                  </a:cubicBezTo>
                  <a:cubicBezTo>
                    <a:pt x="1728775" y="800654"/>
                    <a:pt x="1730994" y="798606"/>
                    <a:pt x="1733127" y="796557"/>
                  </a:cubicBezTo>
                  <a:cubicBezTo>
                    <a:pt x="1733127" y="797837"/>
                    <a:pt x="1733127" y="799032"/>
                    <a:pt x="1733211" y="800313"/>
                  </a:cubicBezTo>
                  <a:close/>
                  <a:moveTo>
                    <a:pt x="1733297" y="805860"/>
                  </a:moveTo>
                  <a:cubicBezTo>
                    <a:pt x="1733297" y="806628"/>
                    <a:pt x="1733211" y="807396"/>
                    <a:pt x="1733127" y="808165"/>
                  </a:cubicBezTo>
                  <a:lnTo>
                    <a:pt x="1725960" y="813029"/>
                  </a:lnTo>
                  <a:cubicBezTo>
                    <a:pt x="1725192" y="813542"/>
                    <a:pt x="1724509" y="814054"/>
                    <a:pt x="1723741" y="814480"/>
                  </a:cubicBezTo>
                  <a:cubicBezTo>
                    <a:pt x="1726898" y="811578"/>
                    <a:pt x="1730140" y="808677"/>
                    <a:pt x="1733297" y="805775"/>
                  </a:cubicBezTo>
                  <a:close/>
                  <a:moveTo>
                    <a:pt x="1730823" y="777268"/>
                  </a:moveTo>
                  <a:cubicBezTo>
                    <a:pt x="1729031" y="778976"/>
                    <a:pt x="1727240" y="780682"/>
                    <a:pt x="1725362" y="782389"/>
                  </a:cubicBezTo>
                  <a:cubicBezTo>
                    <a:pt x="1725362" y="782389"/>
                    <a:pt x="1725533" y="782645"/>
                    <a:pt x="1725533" y="782645"/>
                  </a:cubicBezTo>
                  <a:cubicBezTo>
                    <a:pt x="1727410" y="781280"/>
                    <a:pt x="1729202" y="779829"/>
                    <a:pt x="1730994" y="778463"/>
                  </a:cubicBezTo>
                  <a:cubicBezTo>
                    <a:pt x="1732102" y="784096"/>
                    <a:pt x="1732870" y="789900"/>
                    <a:pt x="1733127" y="795874"/>
                  </a:cubicBezTo>
                  <a:cubicBezTo>
                    <a:pt x="1731249" y="797411"/>
                    <a:pt x="1729287" y="798947"/>
                    <a:pt x="1727410" y="800483"/>
                  </a:cubicBezTo>
                  <a:cubicBezTo>
                    <a:pt x="1727752" y="799630"/>
                    <a:pt x="1728007" y="798776"/>
                    <a:pt x="1728348" y="797923"/>
                  </a:cubicBezTo>
                  <a:lnTo>
                    <a:pt x="1731249" y="795704"/>
                  </a:lnTo>
                  <a:cubicBezTo>
                    <a:pt x="1731249" y="795704"/>
                    <a:pt x="1731164" y="795448"/>
                    <a:pt x="1731078" y="795448"/>
                  </a:cubicBezTo>
                  <a:lnTo>
                    <a:pt x="1728690" y="796984"/>
                  </a:lnTo>
                  <a:cubicBezTo>
                    <a:pt x="1728690" y="796984"/>
                    <a:pt x="1728775" y="796642"/>
                    <a:pt x="1728861" y="796557"/>
                  </a:cubicBezTo>
                  <a:cubicBezTo>
                    <a:pt x="1728861" y="796472"/>
                    <a:pt x="1728604" y="796301"/>
                    <a:pt x="1728604" y="796472"/>
                  </a:cubicBezTo>
                  <a:cubicBezTo>
                    <a:pt x="1728519" y="796728"/>
                    <a:pt x="1728348" y="797069"/>
                    <a:pt x="1728263" y="797325"/>
                  </a:cubicBezTo>
                  <a:lnTo>
                    <a:pt x="1713333" y="806799"/>
                  </a:lnTo>
                  <a:cubicBezTo>
                    <a:pt x="1713333" y="806799"/>
                    <a:pt x="1712650" y="807226"/>
                    <a:pt x="1712309" y="807396"/>
                  </a:cubicBezTo>
                  <a:lnTo>
                    <a:pt x="1714612" y="801934"/>
                  </a:lnTo>
                  <a:cubicBezTo>
                    <a:pt x="1714612" y="801934"/>
                    <a:pt x="1714357" y="801763"/>
                    <a:pt x="1714357" y="801763"/>
                  </a:cubicBezTo>
                  <a:lnTo>
                    <a:pt x="1710944" y="808250"/>
                  </a:lnTo>
                  <a:cubicBezTo>
                    <a:pt x="1710176" y="808762"/>
                    <a:pt x="1709408" y="809189"/>
                    <a:pt x="1708555" y="809701"/>
                  </a:cubicBezTo>
                  <a:cubicBezTo>
                    <a:pt x="1710005" y="805604"/>
                    <a:pt x="1711456" y="801507"/>
                    <a:pt x="1712736" y="797325"/>
                  </a:cubicBezTo>
                  <a:lnTo>
                    <a:pt x="1727325" y="786827"/>
                  </a:lnTo>
                  <a:cubicBezTo>
                    <a:pt x="1727325" y="786827"/>
                    <a:pt x="1727240" y="786571"/>
                    <a:pt x="1727154" y="786571"/>
                  </a:cubicBezTo>
                  <a:lnTo>
                    <a:pt x="1713589" y="794680"/>
                  </a:lnTo>
                  <a:cubicBezTo>
                    <a:pt x="1714442" y="791863"/>
                    <a:pt x="1715210" y="789132"/>
                    <a:pt x="1715978" y="786315"/>
                  </a:cubicBezTo>
                  <a:cubicBezTo>
                    <a:pt x="1719220" y="784011"/>
                    <a:pt x="1722462" y="781621"/>
                    <a:pt x="1725703" y="779317"/>
                  </a:cubicBezTo>
                  <a:cubicBezTo>
                    <a:pt x="1727325" y="778122"/>
                    <a:pt x="1729031" y="776842"/>
                    <a:pt x="1730652" y="775647"/>
                  </a:cubicBezTo>
                  <a:cubicBezTo>
                    <a:pt x="1730823" y="776244"/>
                    <a:pt x="1730908" y="776756"/>
                    <a:pt x="1730994" y="777354"/>
                  </a:cubicBezTo>
                  <a:close/>
                  <a:moveTo>
                    <a:pt x="1724509" y="777439"/>
                  </a:moveTo>
                  <a:cubicBezTo>
                    <a:pt x="1721949" y="779061"/>
                    <a:pt x="1719390" y="780597"/>
                    <a:pt x="1716831" y="782133"/>
                  </a:cubicBezTo>
                  <a:cubicBezTo>
                    <a:pt x="1717172" y="780682"/>
                    <a:pt x="1717599" y="779146"/>
                    <a:pt x="1717940" y="777695"/>
                  </a:cubicBezTo>
                  <a:lnTo>
                    <a:pt x="1717940" y="777695"/>
                  </a:lnTo>
                  <a:cubicBezTo>
                    <a:pt x="1717940" y="777695"/>
                    <a:pt x="1717940" y="777695"/>
                    <a:pt x="1717940" y="777695"/>
                  </a:cubicBezTo>
                  <a:lnTo>
                    <a:pt x="1717940" y="777695"/>
                  </a:lnTo>
                  <a:cubicBezTo>
                    <a:pt x="1717940" y="777695"/>
                    <a:pt x="1717940" y="777695"/>
                    <a:pt x="1717940" y="777695"/>
                  </a:cubicBezTo>
                  <a:cubicBezTo>
                    <a:pt x="1718196" y="775647"/>
                    <a:pt x="1718452" y="773684"/>
                    <a:pt x="1718623" y="771635"/>
                  </a:cubicBezTo>
                  <a:lnTo>
                    <a:pt x="1727495" y="765405"/>
                  </a:lnTo>
                  <a:cubicBezTo>
                    <a:pt x="1728434" y="768222"/>
                    <a:pt x="1729287" y="771038"/>
                    <a:pt x="1729969" y="773940"/>
                  </a:cubicBezTo>
                  <a:cubicBezTo>
                    <a:pt x="1728093" y="775135"/>
                    <a:pt x="1726301" y="776329"/>
                    <a:pt x="1724424" y="777439"/>
                  </a:cubicBezTo>
                  <a:close/>
                  <a:moveTo>
                    <a:pt x="1720670" y="768819"/>
                  </a:moveTo>
                  <a:lnTo>
                    <a:pt x="1726983" y="763783"/>
                  </a:lnTo>
                  <a:cubicBezTo>
                    <a:pt x="1726983" y="763783"/>
                    <a:pt x="1727240" y="764466"/>
                    <a:pt x="1727325" y="764808"/>
                  </a:cubicBezTo>
                  <a:lnTo>
                    <a:pt x="1720670" y="768819"/>
                  </a:lnTo>
                  <a:close/>
                  <a:moveTo>
                    <a:pt x="1719987" y="751322"/>
                  </a:moveTo>
                  <a:cubicBezTo>
                    <a:pt x="1719987" y="750298"/>
                    <a:pt x="1719987" y="749360"/>
                    <a:pt x="1719987" y="748335"/>
                  </a:cubicBezTo>
                  <a:cubicBezTo>
                    <a:pt x="1720414" y="749104"/>
                    <a:pt x="1720755" y="749872"/>
                    <a:pt x="1721182" y="750554"/>
                  </a:cubicBezTo>
                  <a:lnTo>
                    <a:pt x="1719987" y="751237"/>
                  </a:lnTo>
                  <a:close/>
                  <a:moveTo>
                    <a:pt x="1705569" y="732717"/>
                  </a:moveTo>
                  <a:cubicBezTo>
                    <a:pt x="1705398" y="732290"/>
                    <a:pt x="1705228" y="731778"/>
                    <a:pt x="1705057" y="731351"/>
                  </a:cubicBezTo>
                  <a:cubicBezTo>
                    <a:pt x="1705398" y="730412"/>
                    <a:pt x="1705740" y="729473"/>
                    <a:pt x="1706166" y="728535"/>
                  </a:cubicBezTo>
                  <a:cubicBezTo>
                    <a:pt x="1707019" y="729473"/>
                    <a:pt x="1707872" y="730412"/>
                    <a:pt x="1708640" y="731436"/>
                  </a:cubicBezTo>
                  <a:lnTo>
                    <a:pt x="1705654" y="732802"/>
                  </a:lnTo>
                  <a:close/>
                  <a:moveTo>
                    <a:pt x="1705740" y="728108"/>
                  </a:moveTo>
                  <a:cubicBezTo>
                    <a:pt x="1705398" y="728791"/>
                    <a:pt x="1704971" y="729559"/>
                    <a:pt x="1704630" y="730241"/>
                  </a:cubicBezTo>
                  <a:cubicBezTo>
                    <a:pt x="1704630" y="730241"/>
                    <a:pt x="1704630" y="730241"/>
                    <a:pt x="1704630" y="730156"/>
                  </a:cubicBezTo>
                  <a:cubicBezTo>
                    <a:pt x="1704460" y="729729"/>
                    <a:pt x="1704289" y="729303"/>
                    <a:pt x="1704118" y="728876"/>
                  </a:cubicBezTo>
                  <a:cubicBezTo>
                    <a:pt x="1704630" y="728620"/>
                    <a:pt x="1705142" y="728279"/>
                    <a:pt x="1705740" y="728022"/>
                  </a:cubicBezTo>
                  <a:cubicBezTo>
                    <a:pt x="1705740" y="728022"/>
                    <a:pt x="1705740" y="728022"/>
                    <a:pt x="1705825" y="728108"/>
                  </a:cubicBezTo>
                  <a:close/>
                  <a:moveTo>
                    <a:pt x="1703180" y="726742"/>
                  </a:moveTo>
                  <a:cubicBezTo>
                    <a:pt x="1702753" y="725718"/>
                    <a:pt x="1702241" y="724694"/>
                    <a:pt x="1701815" y="723755"/>
                  </a:cubicBezTo>
                  <a:cubicBezTo>
                    <a:pt x="1702583" y="724608"/>
                    <a:pt x="1703436" y="725462"/>
                    <a:pt x="1704204" y="726315"/>
                  </a:cubicBezTo>
                  <a:cubicBezTo>
                    <a:pt x="1703862" y="726486"/>
                    <a:pt x="1703521" y="726657"/>
                    <a:pt x="1703180" y="726742"/>
                  </a:cubicBezTo>
                  <a:close/>
                  <a:moveTo>
                    <a:pt x="1696099" y="721792"/>
                  </a:moveTo>
                  <a:cubicBezTo>
                    <a:pt x="1693966" y="721450"/>
                    <a:pt x="1691747" y="721024"/>
                    <a:pt x="1689614" y="720682"/>
                  </a:cubicBezTo>
                  <a:cubicBezTo>
                    <a:pt x="1690468" y="720256"/>
                    <a:pt x="1691406" y="719829"/>
                    <a:pt x="1692259" y="719402"/>
                  </a:cubicBezTo>
                  <a:cubicBezTo>
                    <a:pt x="1693113" y="718975"/>
                    <a:pt x="1693966" y="718634"/>
                    <a:pt x="1694819" y="718207"/>
                  </a:cubicBezTo>
                  <a:cubicBezTo>
                    <a:pt x="1695842" y="719488"/>
                    <a:pt x="1696696" y="720768"/>
                    <a:pt x="1697634" y="722133"/>
                  </a:cubicBezTo>
                  <a:cubicBezTo>
                    <a:pt x="1697122" y="722048"/>
                    <a:pt x="1696611" y="721877"/>
                    <a:pt x="1696099" y="721792"/>
                  </a:cubicBezTo>
                  <a:close/>
                  <a:moveTo>
                    <a:pt x="1691662" y="717439"/>
                  </a:moveTo>
                  <a:cubicBezTo>
                    <a:pt x="1689529" y="718293"/>
                    <a:pt x="1687311" y="719146"/>
                    <a:pt x="1685178" y="719914"/>
                  </a:cubicBezTo>
                  <a:cubicBezTo>
                    <a:pt x="1685007" y="719914"/>
                    <a:pt x="1684922" y="719914"/>
                    <a:pt x="1684751" y="719914"/>
                  </a:cubicBezTo>
                  <a:cubicBezTo>
                    <a:pt x="1682875" y="719573"/>
                    <a:pt x="1680997" y="719402"/>
                    <a:pt x="1679035" y="719146"/>
                  </a:cubicBezTo>
                  <a:lnTo>
                    <a:pt x="1688079" y="714879"/>
                  </a:lnTo>
                  <a:cubicBezTo>
                    <a:pt x="1688079" y="714879"/>
                    <a:pt x="1688079" y="714537"/>
                    <a:pt x="1687993" y="714623"/>
                  </a:cubicBezTo>
                  <a:lnTo>
                    <a:pt x="1676988" y="718890"/>
                  </a:lnTo>
                  <a:cubicBezTo>
                    <a:pt x="1674513" y="718549"/>
                    <a:pt x="1672039" y="718293"/>
                    <a:pt x="1669565" y="718122"/>
                  </a:cubicBezTo>
                  <a:cubicBezTo>
                    <a:pt x="1672977" y="716586"/>
                    <a:pt x="1676305" y="715135"/>
                    <a:pt x="1679718" y="713599"/>
                  </a:cubicBezTo>
                  <a:lnTo>
                    <a:pt x="1685093" y="711209"/>
                  </a:lnTo>
                  <a:cubicBezTo>
                    <a:pt x="1685775" y="711550"/>
                    <a:pt x="1686458" y="711891"/>
                    <a:pt x="1687055" y="712233"/>
                  </a:cubicBezTo>
                  <a:cubicBezTo>
                    <a:pt x="1687055" y="712233"/>
                    <a:pt x="1687311" y="711977"/>
                    <a:pt x="1687226" y="711977"/>
                  </a:cubicBezTo>
                  <a:cubicBezTo>
                    <a:pt x="1686714" y="711635"/>
                    <a:pt x="1686117" y="711294"/>
                    <a:pt x="1685605" y="711038"/>
                  </a:cubicBezTo>
                  <a:lnTo>
                    <a:pt x="1686884" y="710440"/>
                  </a:lnTo>
                  <a:cubicBezTo>
                    <a:pt x="1689359" y="712318"/>
                    <a:pt x="1691577" y="714452"/>
                    <a:pt x="1693625" y="716842"/>
                  </a:cubicBezTo>
                  <a:cubicBezTo>
                    <a:pt x="1692942" y="717098"/>
                    <a:pt x="1692345" y="717354"/>
                    <a:pt x="1691662" y="717610"/>
                  </a:cubicBezTo>
                  <a:close/>
                  <a:moveTo>
                    <a:pt x="1683728" y="709758"/>
                  </a:moveTo>
                  <a:cubicBezTo>
                    <a:pt x="1679718" y="707624"/>
                    <a:pt x="1675367" y="706088"/>
                    <a:pt x="1670930" y="705064"/>
                  </a:cubicBezTo>
                  <a:cubicBezTo>
                    <a:pt x="1670930" y="705064"/>
                    <a:pt x="1670930" y="704978"/>
                    <a:pt x="1670930" y="704978"/>
                  </a:cubicBezTo>
                  <a:cubicBezTo>
                    <a:pt x="1670930" y="704978"/>
                    <a:pt x="1670759" y="704978"/>
                    <a:pt x="1670759" y="704978"/>
                  </a:cubicBezTo>
                  <a:cubicBezTo>
                    <a:pt x="1662569" y="703101"/>
                    <a:pt x="1654123" y="702759"/>
                    <a:pt x="1645847" y="702503"/>
                  </a:cubicBezTo>
                  <a:cubicBezTo>
                    <a:pt x="1645249" y="702503"/>
                    <a:pt x="1644737" y="702503"/>
                    <a:pt x="1644140" y="702503"/>
                  </a:cubicBezTo>
                  <a:cubicBezTo>
                    <a:pt x="1646785" y="701735"/>
                    <a:pt x="1649345" y="701052"/>
                    <a:pt x="1651990" y="700369"/>
                  </a:cubicBezTo>
                  <a:cubicBezTo>
                    <a:pt x="1652331" y="700369"/>
                    <a:pt x="1652587" y="700369"/>
                    <a:pt x="1652928" y="700455"/>
                  </a:cubicBezTo>
                  <a:lnTo>
                    <a:pt x="1652928" y="700455"/>
                  </a:lnTo>
                  <a:cubicBezTo>
                    <a:pt x="1652928" y="700455"/>
                    <a:pt x="1652928" y="700455"/>
                    <a:pt x="1652928" y="700455"/>
                  </a:cubicBezTo>
                  <a:lnTo>
                    <a:pt x="1652928" y="700455"/>
                  </a:lnTo>
                  <a:cubicBezTo>
                    <a:pt x="1652928" y="700455"/>
                    <a:pt x="1652928" y="700455"/>
                    <a:pt x="1652928" y="700455"/>
                  </a:cubicBezTo>
                  <a:cubicBezTo>
                    <a:pt x="1663422" y="701564"/>
                    <a:pt x="1674001" y="702418"/>
                    <a:pt x="1682789" y="707453"/>
                  </a:cubicBezTo>
                  <a:cubicBezTo>
                    <a:pt x="1683642" y="707966"/>
                    <a:pt x="1684496" y="708478"/>
                    <a:pt x="1685349" y="709075"/>
                  </a:cubicBezTo>
                  <a:lnTo>
                    <a:pt x="1683728" y="709672"/>
                  </a:lnTo>
                  <a:close/>
                  <a:moveTo>
                    <a:pt x="1546879" y="731607"/>
                  </a:moveTo>
                  <a:cubicBezTo>
                    <a:pt x="1550889" y="730241"/>
                    <a:pt x="1554899" y="728961"/>
                    <a:pt x="1558908" y="727766"/>
                  </a:cubicBezTo>
                  <a:cubicBezTo>
                    <a:pt x="1557202" y="730924"/>
                    <a:pt x="1555496" y="734082"/>
                    <a:pt x="1553790" y="737240"/>
                  </a:cubicBezTo>
                  <a:cubicBezTo>
                    <a:pt x="1548073" y="739800"/>
                    <a:pt x="1542442" y="742361"/>
                    <a:pt x="1536811" y="745092"/>
                  </a:cubicBezTo>
                  <a:cubicBezTo>
                    <a:pt x="1538433" y="741166"/>
                    <a:pt x="1540054" y="737325"/>
                    <a:pt x="1541760" y="733485"/>
                  </a:cubicBezTo>
                  <a:cubicBezTo>
                    <a:pt x="1543466" y="732887"/>
                    <a:pt x="1545172" y="732290"/>
                    <a:pt x="1546879" y="731692"/>
                  </a:cubicBezTo>
                  <a:close/>
                  <a:moveTo>
                    <a:pt x="1532204" y="756443"/>
                  </a:moveTo>
                  <a:cubicBezTo>
                    <a:pt x="1533313" y="753627"/>
                    <a:pt x="1534508" y="750810"/>
                    <a:pt x="1535617" y="747994"/>
                  </a:cubicBezTo>
                  <a:cubicBezTo>
                    <a:pt x="1539797" y="746458"/>
                    <a:pt x="1543892" y="744921"/>
                    <a:pt x="1548073" y="743385"/>
                  </a:cubicBezTo>
                  <a:lnTo>
                    <a:pt x="1549524" y="744153"/>
                  </a:lnTo>
                  <a:lnTo>
                    <a:pt x="1549950" y="744409"/>
                  </a:lnTo>
                  <a:cubicBezTo>
                    <a:pt x="1548329" y="747567"/>
                    <a:pt x="1546793" y="750640"/>
                    <a:pt x="1545258" y="753798"/>
                  </a:cubicBezTo>
                  <a:cubicBezTo>
                    <a:pt x="1540395" y="755931"/>
                    <a:pt x="1535446" y="758150"/>
                    <a:pt x="1530583" y="760284"/>
                  </a:cubicBezTo>
                  <a:cubicBezTo>
                    <a:pt x="1531095" y="758919"/>
                    <a:pt x="1531607" y="757638"/>
                    <a:pt x="1532119" y="756273"/>
                  </a:cubicBezTo>
                  <a:close/>
                  <a:moveTo>
                    <a:pt x="1547732" y="775732"/>
                  </a:moveTo>
                  <a:cubicBezTo>
                    <a:pt x="1547732" y="775732"/>
                    <a:pt x="1548329" y="775476"/>
                    <a:pt x="1548670" y="775391"/>
                  </a:cubicBezTo>
                  <a:cubicBezTo>
                    <a:pt x="1546879" y="779402"/>
                    <a:pt x="1545172" y="783499"/>
                    <a:pt x="1543466" y="787596"/>
                  </a:cubicBezTo>
                  <a:lnTo>
                    <a:pt x="1543466" y="787596"/>
                  </a:lnTo>
                  <a:cubicBezTo>
                    <a:pt x="1543466" y="787596"/>
                    <a:pt x="1543466" y="787596"/>
                    <a:pt x="1543466" y="787596"/>
                  </a:cubicBezTo>
                  <a:lnTo>
                    <a:pt x="1543466" y="787596"/>
                  </a:lnTo>
                  <a:cubicBezTo>
                    <a:pt x="1543466" y="787596"/>
                    <a:pt x="1543466" y="787596"/>
                    <a:pt x="1543466" y="787596"/>
                  </a:cubicBezTo>
                  <a:cubicBezTo>
                    <a:pt x="1543296" y="788022"/>
                    <a:pt x="1543210" y="788449"/>
                    <a:pt x="1543039" y="788876"/>
                  </a:cubicBezTo>
                  <a:lnTo>
                    <a:pt x="1542271" y="789303"/>
                  </a:lnTo>
                  <a:cubicBezTo>
                    <a:pt x="1541845" y="789559"/>
                    <a:pt x="1541333" y="789815"/>
                    <a:pt x="1540821" y="790156"/>
                  </a:cubicBezTo>
                  <a:cubicBezTo>
                    <a:pt x="1542783" y="785462"/>
                    <a:pt x="1544831" y="780768"/>
                    <a:pt x="1546879" y="776073"/>
                  </a:cubicBezTo>
                  <a:lnTo>
                    <a:pt x="1547817" y="775732"/>
                  </a:lnTo>
                  <a:close/>
                  <a:moveTo>
                    <a:pt x="1553363" y="809786"/>
                  </a:moveTo>
                  <a:lnTo>
                    <a:pt x="1553363" y="809786"/>
                  </a:lnTo>
                  <a:cubicBezTo>
                    <a:pt x="1553363" y="809786"/>
                    <a:pt x="1553363" y="809616"/>
                    <a:pt x="1553363" y="809616"/>
                  </a:cubicBezTo>
                  <a:lnTo>
                    <a:pt x="1553363" y="809445"/>
                  </a:lnTo>
                  <a:cubicBezTo>
                    <a:pt x="1553363" y="809445"/>
                    <a:pt x="1553363" y="809445"/>
                    <a:pt x="1553363" y="809445"/>
                  </a:cubicBezTo>
                  <a:cubicBezTo>
                    <a:pt x="1554472" y="806628"/>
                    <a:pt x="1555581" y="803812"/>
                    <a:pt x="1556690" y="801081"/>
                  </a:cubicBezTo>
                  <a:lnTo>
                    <a:pt x="1558994" y="800056"/>
                  </a:lnTo>
                  <a:cubicBezTo>
                    <a:pt x="1557287" y="803556"/>
                    <a:pt x="1555581" y="807140"/>
                    <a:pt x="1553875" y="810725"/>
                  </a:cubicBezTo>
                  <a:lnTo>
                    <a:pt x="1552424" y="811578"/>
                  </a:lnTo>
                  <a:cubicBezTo>
                    <a:pt x="1552680" y="810981"/>
                    <a:pt x="1552936" y="810384"/>
                    <a:pt x="1553278" y="809872"/>
                  </a:cubicBezTo>
                  <a:close/>
                  <a:moveTo>
                    <a:pt x="1565990" y="796898"/>
                  </a:moveTo>
                  <a:cubicBezTo>
                    <a:pt x="1567782" y="796130"/>
                    <a:pt x="1569488" y="795277"/>
                    <a:pt x="1571279" y="794509"/>
                  </a:cubicBezTo>
                  <a:cubicBezTo>
                    <a:pt x="1570000" y="797325"/>
                    <a:pt x="1568720" y="800142"/>
                    <a:pt x="1567440" y="802958"/>
                  </a:cubicBezTo>
                  <a:cubicBezTo>
                    <a:pt x="1567099" y="803129"/>
                    <a:pt x="1566758" y="803385"/>
                    <a:pt x="1566331" y="803556"/>
                  </a:cubicBezTo>
                  <a:lnTo>
                    <a:pt x="1562492" y="805775"/>
                  </a:lnTo>
                  <a:cubicBezTo>
                    <a:pt x="1563686" y="802788"/>
                    <a:pt x="1564881" y="799800"/>
                    <a:pt x="1565990" y="796898"/>
                  </a:cubicBezTo>
                  <a:close/>
                  <a:moveTo>
                    <a:pt x="1577593" y="791692"/>
                  </a:moveTo>
                  <a:cubicBezTo>
                    <a:pt x="1580494" y="790412"/>
                    <a:pt x="1583309" y="789132"/>
                    <a:pt x="1586210" y="787766"/>
                  </a:cubicBezTo>
                  <a:cubicBezTo>
                    <a:pt x="1585186" y="789815"/>
                    <a:pt x="1584162" y="791863"/>
                    <a:pt x="1583139" y="793997"/>
                  </a:cubicBezTo>
                  <a:cubicBezTo>
                    <a:pt x="1580408" y="795533"/>
                    <a:pt x="1577678" y="797155"/>
                    <a:pt x="1574948" y="798691"/>
                  </a:cubicBezTo>
                  <a:cubicBezTo>
                    <a:pt x="1575802" y="796386"/>
                    <a:pt x="1576654" y="793997"/>
                    <a:pt x="1577593" y="791692"/>
                  </a:cubicBezTo>
                  <a:close/>
                  <a:moveTo>
                    <a:pt x="1593377" y="784523"/>
                  </a:moveTo>
                  <a:cubicBezTo>
                    <a:pt x="1597728" y="782560"/>
                    <a:pt x="1602079" y="780597"/>
                    <a:pt x="1606430" y="778549"/>
                  </a:cubicBezTo>
                  <a:lnTo>
                    <a:pt x="1604809" y="781706"/>
                  </a:lnTo>
                  <a:cubicBezTo>
                    <a:pt x="1600288" y="784267"/>
                    <a:pt x="1595851" y="786742"/>
                    <a:pt x="1591329" y="789303"/>
                  </a:cubicBezTo>
                  <a:cubicBezTo>
                    <a:pt x="1592011" y="787681"/>
                    <a:pt x="1592694" y="786059"/>
                    <a:pt x="1593377" y="784523"/>
                  </a:cubicBezTo>
                  <a:close/>
                  <a:moveTo>
                    <a:pt x="1600970" y="789303"/>
                  </a:moveTo>
                  <a:cubicBezTo>
                    <a:pt x="1600288" y="790668"/>
                    <a:pt x="1599519" y="792034"/>
                    <a:pt x="1598837" y="793485"/>
                  </a:cubicBezTo>
                  <a:cubicBezTo>
                    <a:pt x="1594913" y="795533"/>
                    <a:pt x="1590988" y="797581"/>
                    <a:pt x="1587063" y="799630"/>
                  </a:cubicBezTo>
                  <a:cubicBezTo>
                    <a:pt x="1587660" y="798093"/>
                    <a:pt x="1588343" y="796557"/>
                    <a:pt x="1588940" y="795021"/>
                  </a:cubicBezTo>
                  <a:cubicBezTo>
                    <a:pt x="1592950" y="793143"/>
                    <a:pt x="1596960" y="791180"/>
                    <a:pt x="1600970" y="789303"/>
                  </a:cubicBezTo>
                  <a:close/>
                  <a:moveTo>
                    <a:pt x="1603785" y="788278"/>
                  </a:moveTo>
                  <a:lnTo>
                    <a:pt x="1603956" y="787852"/>
                  </a:lnTo>
                  <a:cubicBezTo>
                    <a:pt x="1610696" y="784608"/>
                    <a:pt x="1617351" y="781450"/>
                    <a:pt x="1624091" y="778207"/>
                  </a:cubicBezTo>
                  <a:cubicBezTo>
                    <a:pt x="1623408" y="779232"/>
                    <a:pt x="1622811" y="780256"/>
                    <a:pt x="1622214" y="781194"/>
                  </a:cubicBezTo>
                  <a:cubicBezTo>
                    <a:pt x="1621702" y="781450"/>
                    <a:pt x="1621190" y="781621"/>
                    <a:pt x="1620763" y="781877"/>
                  </a:cubicBezTo>
                  <a:lnTo>
                    <a:pt x="1620763" y="781877"/>
                  </a:lnTo>
                  <a:cubicBezTo>
                    <a:pt x="1620763" y="781877"/>
                    <a:pt x="1620593" y="781877"/>
                    <a:pt x="1620593" y="781877"/>
                  </a:cubicBezTo>
                  <a:lnTo>
                    <a:pt x="1620422" y="781877"/>
                  </a:lnTo>
                  <a:cubicBezTo>
                    <a:pt x="1620422" y="781877"/>
                    <a:pt x="1620422" y="781877"/>
                    <a:pt x="1620422" y="781877"/>
                  </a:cubicBezTo>
                  <a:cubicBezTo>
                    <a:pt x="1614450" y="785035"/>
                    <a:pt x="1608478" y="788193"/>
                    <a:pt x="1602505" y="791351"/>
                  </a:cubicBezTo>
                  <a:cubicBezTo>
                    <a:pt x="1602932" y="790241"/>
                    <a:pt x="1603359" y="789217"/>
                    <a:pt x="1603785" y="788108"/>
                  </a:cubicBezTo>
                  <a:close/>
                  <a:moveTo>
                    <a:pt x="1615388" y="791948"/>
                  </a:moveTo>
                  <a:cubicBezTo>
                    <a:pt x="1614023" y="794082"/>
                    <a:pt x="1612744" y="796301"/>
                    <a:pt x="1611379" y="798435"/>
                  </a:cubicBezTo>
                  <a:cubicBezTo>
                    <a:pt x="1606345" y="801251"/>
                    <a:pt x="1601311" y="804153"/>
                    <a:pt x="1596277" y="807055"/>
                  </a:cubicBezTo>
                  <a:cubicBezTo>
                    <a:pt x="1597387" y="804324"/>
                    <a:pt x="1598410" y="801678"/>
                    <a:pt x="1599519" y="798947"/>
                  </a:cubicBezTo>
                  <a:cubicBezTo>
                    <a:pt x="1604809" y="796642"/>
                    <a:pt x="1610099" y="794338"/>
                    <a:pt x="1615388" y="791948"/>
                  </a:cubicBezTo>
                  <a:close/>
                  <a:moveTo>
                    <a:pt x="1605406" y="808506"/>
                  </a:moveTo>
                  <a:cubicBezTo>
                    <a:pt x="1602762" y="813029"/>
                    <a:pt x="1600202" y="817553"/>
                    <a:pt x="1597643" y="822076"/>
                  </a:cubicBezTo>
                  <a:cubicBezTo>
                    <a:pt x="1594401" y="824039"/>
                    <a:pt x="1591159" y="826002"/>
                    <a:pt x="1587831" y="827965"/>
                  </a:cubicBezTo>
                  <a:cubicBezTo>
                    <a:pt x="1589708" y="823442"/>
                    <a:pt x="1591500" y="818919"/>
                    <a:pt x="1593291" y="814395"/>
                  </a:cubicBezTo>
                  <a:cubicBezTo>
                    <a:pt x="1597301" y="812432"/>
                    <a:pt x="1601311" y="810469"/>
                    <a:pt x="1605321" y="808506"/>
                  </a:cubicBezTo>
                  <a:close/>
                  <a:moveTo>
                    <a:pt x="1613085" y="804751"/>
                  </a:moveTo>
                  <a:cubicBezTo>
                    <a:pt x="1614621" y="803983"/>
                    <a:pt x="1616071" y="803300"/>
                    <a:pt x="1617607" y="802532"/>
                  </a:cubicBezTo>
                  <a:cubicBezTo>
                    <a:pt x="1615815" y="806116"/>
                    <a:pt x="1613938" y="809701"/>
                    <a:pt x="1612232" y="813286"/>
                  </a:cubicBezTo>
                  <a:cubicBezTo>
                    <a:pt x="1610696" y="814224"/>
                    <a:pt x="1609160" y="815163"/>
                    <a:pt x="1607625" y="816102"/>
                  </a:cubicBezTo>
                  <a:cubicBezTo>
                    <a:pt x="1609501" y="812347"/>
                    <a:pt x="1611293" y="808506"/>
                    <a:pt x="1613170" y="804751"/>
                  </a:cubicBezTo>
                  <a:close/>
                  <a:moveTo>
                    <a:pt x="1608137" y="846059"/>
                  </a:moveTo>
                  <a:lnTo>
                    <a:pt x="1608137" y="846059"/>
                  </a:lnTo>
                  <a:cubicBezTo>
                    <a:pt x="1608137" y="846059"/>
                    <a:pt x="1608137" y="845889"/>
                    <a:pt x="1608137" y="845889"/>
                  </a:cubicBezTo>
                  <a:lnTo>
                    <a:pt x="1608137" y="845718"/>
                  </a:lnTo>
                  <a:cubicBezTo>
                    <a:pt x="1608137" y="845718"/>
                    <a:pt x="1608137" y="845718"/>
                    <a:pt x="1608137" y="845718"/>
                  </a:cubicBezTo>
                  <a:cubicBezTo>
                    <a:pt x="1609160" y="843243"/>
                    <a:pt x="1610184" y="840768"/>
                    <a:pt x="1611208" y="838293"/>
                  </a:cubicBezTo>
                  <a:cubicBezTo>
                    <a:pt x="1611379" y="838207"/>
                    <a:pt x="1611549" y="838122"/>
                    <a:pt x="1611720" y="838036"/>
                  </a:cubicBezTo>
                  <a:cubicBezTo>
                    <a:pt x="1610099" y="842048"/>
                    <a:pt x="1608478" y="846145"/>
                    <a:pt x="1606942" y="850156"/>
                  </a:cubicBezTo>
                  <a:cubicBezTo>
                    <a:pt x="1606516" y="850412"/>
                    <a:pt x="1606174" y="850668"/>
                    <a:pt x="1605747" y="850924"/>
                  </a:cubicBezTo>
                  <a:cubicBezTo>
                    <a:pt x="1606516" y="849303"/>
                    <a:pt x="1607284" y="847681"/>
                    <a:pt x="1608051" y="845974"/>
                  </a:cubicBezTo>
                  <a:close/>
                  <a:moveTo>
                    <a:pt x="1613255" y="850071"/>
                  </a:moveTo>
                  <a:cubicBezTo>
                    <a:pt x="1617266" y="847937"/>
                    <a:pt x="1621275" y="845803"/>
                    <a:pt x="1625285" y="843670"/>
                  </a:cubicBezTo>
                  <a:cubicBezTo>
                    <a:pt x="1623238" y="847681"/>
                    <a:pt x="1621190" y="851692"/>
                    <a:pt x="1619142" y="855789"/>
                  </a:cubicBezTo>
                  <a:cubicBezTo>
                    <a:pt x="1616668" y="857581"/>
                    <a:pt x="1614194" y="859374"/>
                    <a:pt x="1611720" y="861166"/>
                  </a:cubicBezTo>
                  <a:lnTo>
                    <a:pt x="1606430" y="865007"/>
                  </a:lnTo>
                  <a:cubicBezTo>
                    <a:pt x="1608648" y="860057"/>
                    <a:pt x="1610952" y="855021"/>
                    <a:pt x="1613255" y="850156"/>
                  </a:cubicBezTo>
                  <a:close/>
                  <a:moveTo>
                    <a:pt x="1620251" y="869189"/>
                  </a:moveTo>
                  <a:cubicBezTo>
                    <a:pt x="1620849" y="868847"/>
                    <a:pt x="1621446" y="868591"/>
                    <a:pt x="1622043" y="868250"/>
                  </a:cubicBezTo>
                  <a:cubicBezTo>
                    <a:pt x="1619654" y="873456"/>
                    <a:pt x="1617351" y="878748"/>
                    <a:pt x="1615047" y="884039"/>
                  </a:cubicBezTo>
                  <a:cubicBezTo>
                    <a:pt x="1614023" y="884722"/>
                    <a:pt x="1613000" y="885490"/>
                    <a:pt x="1611976" y="886173"/>
                  </a:cubicBezTo>
                  <a:cubicBezTo>
                    <a:pt x="1614706" y="880540"/>
                    <a:pt x="1617521" y="874822"/>
                    <a:pt x="1620251" y="869189"/>
                  </a:cubicBezTo>
                  <a:close/>
                  <a:moveTo>
                    <a:pt x="1633646" y="861849"/>
                  </a:moveTo>
                  <a:cubicBezTo>
                    <a:pt x="1634670" y="861251"/>
                    <a:pt x="1635779" y="860654"/>
                    <a:pt x="1636803" y="860057"/>
                  </a:cubicBezTo>
                  <a:cubicBezTo>
                    <a:pt x="1635012" y="863983"/>
                    <a:pt x="1633134" y="867994"/>
                    <a:pt x="1631428" y="872005"/>
                  </a:cubicBezTo>
                  <a:cubicBezTo>
                    <a:pt x="1629380" y="873541"/>
                    <a:pt x="1627333" y="875078"/>
                    <a:pt x="1625285" y="876529"/>
                  </a:cubicBezTo>
                  <a:lnTo>
                    <a:pt x="1633646" y="861849"/>
                  </a:lnTo>
                  <a:close/>
                  <a:moveTo>
                    <a:pt x="1662910" y="845121"/>
                  </a:moveTo>
                  <a:cubicBezTo>
                    <a:pt x="1663934" y="844523"/>
                    <a:pt x="1664873" y="843926"/>
                    <a:pt x="1665897" y="843413"/>
                  </a:cubicBezTo>
                  <a:lnTo>
                    <a:pt x="1665897" y="843413"/>
                  </a:lnTo>
                  <a:cubicBezTo>
                    <a:pt x="1665897" y="843413"/>
                    <a:pt x="1665897" y="843413"/>
                    <a:pt x="1665897" y="843413"/>
                  </a:cubicBezTo>
                  <a:lnTo>
                    <a:pt x="1665897" y="843413"/>
                  </a:lnTo>
                  <a:cubicBezTo>
                    <a:pt x="1665897" y="843413"/>
                    <a:pt x="1665897" y="843413"/>
                    <a:pt x="1665897" y="843413"/>
                  </a:cubicBezTo>
                  <a:cubicBezTo>
                    <a:pt x="1668541" y="841621"/>
                    <a:pt x="1671101" y="839829"/>
                    <a:pt x="1673660" y="838036"/>
                  </a:cubicBezTo>
                  <a:cubicBezTo>
                    <a:pt x="1672892" y="839402"/>
                    <a:pt x="1672210" y="840853"/>
                    <a:pt x="1671442" y="842218"/>
                  </a:cubicBezTo>
                  <a:cubicBezTo>
                    <a:pt x="1668285" y="844438"/>
                    <a:pt x="1665128" y="846657"/>
                    <a:pt x="1661972" y="848876"/>
                  </a:cubicBezTo>
                  <a:lnTo>
                    <a:pt x="1661972" y="848876"/>
                  </a:lnTo>
                  <a:cubicBezTo>
                    <a:pt x="1661972" y="848876"/>
                    <a:pt x="1661801" y="848961"/>
                    <a:pt x="1661801" y="848961"/>
                  </a:cubicBezTo>
                  <a:lnTo>
                    <a:pt x="1661631" y="848961"/>
                  </a:lnTo>
                  <a:cubicBezTo>
                    <a:pt x="1661631" y="848961"/>
                    <a:pt x="1661631" y="849047"/>
                    <a:pt x="1661631" y="849047"/>
                  </a:cubicBezTo>
                  <a:cubicBezTo>
                    <a:pt x="1661374" y="849217"/>
                    <a:pt x="1661119" y="849473"/>
                    <a:pt x="1660863" y="849644"/>
                  </a:cubicBezTo>
                  <a:cubicBezTo>
                    <a:pt x="1661460" y="848108"/>
                    <a:pt x="1662143" y="846657"/>
                    <a:pt x="1662740" y="845206"/>
                  </a:cubicBezTo>
                  <a:close/>
                  <a:moveTo>
                    <a:pt x="1650881" y="871578"/>
                  </a:moveTo>
                  <a:cubicBezTo>
                    <a:pt x="1654378" y="869274"/>
                    <a:pt x="1657877" y="866970"/>
                    <a:pt x="1661374" y="864665"/>
                  </a:cubicBezTo>
                  <a:cubicBezTo>
                    <a:pt x="1660094" y="867994"/>
                    <a:pt x="1658900" y="871237"/>
                    <a:pt x="1657706" y="874566"/>
                  </a:cubicBezTo>
                  <a:cubicBezTo>
                    <a:pt x="1653525" y="877723"/>
                    <a:pt x="1649260" y="880881"/>
                    <a:pt x="1644994" y="884039"/>
                  </a:cubicBezTo>
                  <a:cubicBezTo>
                    <a:pt x="1646870" y="879857"/>
                    <a:pt x="1648833" y="875761"/>
                    <a:pt x="1650795" y="871664"/>
                  </a:cubicBezTo>
                  <a:close/>
                  <a:moveTo>
                    <a:pt x="1679035" y="852290"/>
                  </a:moveTo>
                  <a:cubicBezTo>
                    <a:pt x="1683557" y="848876"/>
                    <a:pt x="1688079" y="845377"/>
                    <a:pt x="1692601" y="841877"/>
                  </a:cubicBezTo>
                  <a:cubicBezTo>
                    <a:pt x="1690980" y="844864"/>
                    <a:pt x="1689359" y="847852"/>
                    <a:pt x="1687823" y="850924"/>
                  </a:cubicBezTo>
                  <a:cubicBezTo>
                    <a:pt x="1687567" y="851095"/>
                    <a:pt x="1687311" y="851265"/>
                    <a:pt x="1687055" y="851436"/>
                  </a:cubicBezTo>
                  <a:lnTo>
                    <a:pt x="1687055" y="851436"/>
                  </a:lnTo>
                  <a:cubicBezTo>
                    <a:pt x="1687055" y="851436"/>
                    <a:pt x="1686970" y="851522"/>
                    <a:pt x="1686970" y="851522"/>
                  </a:cubicBezTo>
                  <a:lnTo>
                    <a:pt x="1686884" y="851522"/>
                  </a:lnTo>
                  <a:cubicBezTo>
                    <a:pt x="1686884" y="851522"/>
                    <a:pt x="1686884" y="851607"/>
                    <a:pt x="1686884" y="851607"/>
                  </a:cubicBezTo>
                  <a:cubicBezTo>
                    <a:pt x="1682704" y="855021"/>
                    <a:pt x="1678523" y="858349"/>
                    <a:pt x="1674343" y="861678"/>
                  </a:cubicBezTo>
                  <a:cubicBezTo>
                    <a:pt x="1675964" y="858520"/>
                    <a:pt x="1677500" y="855362"/>
                    <a:pt x="1679121" y="852204"/>
                  </a:cubicBezTo>
                  <a:close/>
                  <a:moveTo>
                    <a:pt x="1700876" y="836329"/>
                  </a:moveTo>
                  <a:cubicBezTo>
                    <a:pt x="1699938" y="838122"/>
                    <a:pt x="1698914" y="839829"/>
                    <a:pt x="1697975" y="841621"/>
                  </a:cubicBezTo>
                  <a:cubicBezTo>
                    <a:pt x="1698743" y="839744"/>
                    <a:pt x="1699512" y="837866"/>
                    <a:pt x="1700279" y="835988"/>
                  </a:cubicBezTo>
                  <a:cubicBezTo>
                    <a:pt x="1705910" y="831550"/>
                    <a:pt x="1711456" y="827197"/>
                    <a:pt x="1717087" y="822759"/>
                  </a:cubicBezTo>
                  <a:cubicBezTo>
                    <a:pt x="1716831" y="823271"/>
                    <a:pt x="1716575" y="823869"/>
                    <a:pt x="1716404" y="824381"/>
                  </a:cubicBezTo>
                  <a:cubicBezTo>
                    <a:pt x="1715210" y="826941"/>
                    <a:pt x="1714015" y="829587"/>
                    <a:pt x="1712821" y="832147"/>
                  </a:cubicBezTo>
                  <a:cubicBezTo>
                    <a:pt x="1707872" y="835988"/>
                    <a:pt x="1702839" y="839829"/>
                    <a:pt x="1697805" y="843584"/>
                  </a:cubicBezTo>
                  <a:cubicBezTo>
                    <a:pt x="1698914" y="841194"/>
                    <a:pt x="1700108" y="838890"/>
                    <a:pt x="1701217" y="836500"/>
                  </a:cubicBezTo>
                  <a:cubicBezTo>
                    <a:pt x="1701217" y="836415"/>
                    <a:pt x="1701047" y="836244"/>
                    <a:pt x="1700962" y="836329"/>
                  </a:cubicBezTo>
                  <a:close/>
                  <a:moveTo>
                    <a:pt x="1719987" y="820369"/>
                  </a:moveTo>
                  <a:cubicBezTo>
                    <a:pt x="1722291" y="818577"/>
                    <a:pt x="1724595" y="816699"/>
                    <a:pt x="1726898" y="814907"/>
                  </a:cubicBezTo>
                  <a:lnTo>
                    <a:pt x="1732870" y="810213"/>
                  </a:lnTo>
                  <a:cubicBezTo>
                    <a:pt x="1732785" y="811493"/>
                    <a:pt x="1732700" y="812773"/>
                    <a:pt x="1732614" y="814139"/>
                  </a:cubicBezTo>
                  <a:cubicBezTo>
                    <a:pt x="1732614" y="814907"/>
                    <a:pt x="1732444" y="815590"/>
                    <a:pt x="1732358" y="816358"/>
                  </a:cubicBezTo>
                  <a:cubicBezTo>
                    <a:pt x="1727240" y="820625"/>
                    <a:pt x="1722035" y="824893"/>
                    <a:pt x="1716745" y="828990"/>
                  </a:cubicBezTo>
                  <a:cubicBezTo>
                    <a:pt x="1717172" y="827795"/>
                    <a:pt x="1717684" y="826600"/>
                    <a:pt x="1718111" y="825405"/>
                  </a:cubicBezTo>
                  <a:cubicBezTo>
                    <a:pt x="1718708" y="823783"/>
                    <a:pt x="1719305" y="822162"/>
                    <a:pt x="1719987" y="820455"/>
                  </a:cubicBezTo>
                  <a:close/>
                  <a:moveTo>
                    <a:pt x="1773823" y="733826"/>
                  </a:moveTo>
                  <a:lnTo>
                    <a:pt x="1773823" y="733826"/>
                  </a:lnTo>
                  <a:cubicBezTo>
                    <a:pt x="1773823" y="733826"/>
                    <a:pt x="1773823" y="733826"/>
                    <a:pt x="1773823" y="733826"/>
                  </a:cubicBezTo>
                  <a:lnTo>
                    <a:pt x="1773737" y="733826"/>
                  </a:lnTo>
                  <a:cubicBezTo>
                    <a:pt x="1773737" y="733826"/>
                    <a:pt x="1773737" y="733911"/>
                    <a:pt x="1773737" y="733911"/>
                  </a:cubicBezTo>
                  <a:cubicBezTo>
                    <a:pt x="1763670" y="744495"/>
                    <a:pt x="1753517" y="755163"/>
                    <a:pt x="1743109" y="765405"/>
                  </a:cubicBezTo>
                  <a:cubicBezTo>
                    <a:pt x="1742170" y="766002"/>
                    <a:pt x="1741231" y="766600"/>
                    <a:pt x="1740293" y="767197"/>
                  </a:cubicBezTo>
                  <a:cubicBezTo>
                    <a:pt x="1739269" y="763357"/>
                    <a:pt x="1738075" y="759601"/>
                    <a:pt x="1736624" y="755761"/>
                  </a:cubicBezTo>
                  <a:cubicBezTo>
                    <a:pt x="1746862" y="747396"/>
                    <a:pt x="1757015" y="738862"/>
                    <a:pt x="1766912" y="729985"/>
                  </a:cubicBezTo>
                  <a:lnTo>
                    <a:pt x="1766912" y="729985"/>
                  </a:lnTo>
                  <a:cubicBezTo>
                    <a:pt x="1766912" y="729985"/>
                    <a:pt x="1766912" y="729985"/>
                    <a:pt x="1766912" y="729985"/>
                  </a:cubicBezTo>
                  <a:lnTo>
                    <a:pt x="1766912" y="729985"/>
                  </a:lnTo>
                  <a:cubicBezTo>
                    <a:pt x="1766912" y="729985"/>
                    <a:pt x="1766912" y="729985"/>
                    <a:pt x="1766912" y="729985"/>
                  </a:cubicBezTo>
                  <a:cubicBezTo>
                    <a:pt x="1768277" y="728620"/>
                    <a:pt x="1769557" y="727169"/>
                    <a:pt x="1770922" y="725803"/>
                  </a:cubicBezTo>
                  <a:cubicBezTo>
                    <a:pt x="1772201" y="728108"/>
                    <a:pt x="1773481" y="730583"/>
                    <a:pt x="1774676" y="732973"/>
                  </a:cubicBezTo>
                  <a:cubicBezTo>
                    <a:pt x="1774420" y="733229"/>
                    <a:pt x="1774164" y="733485"/>
                    <a:pt x="1773908" y="733655"/>
                  </a:cubicBezTo>
                  <a:close/>
                  <a:moveTo>
                    <a:pt x="1599861" y="695078"/>
                  </a:moveTo>
                  <a:lnTo>
                    <a:pt x="1599861" y="695078"/>
                  </a:lnTo>
                  <a:cubicBezTo>
                    <a:pt x="1599861" y="695078"/>
                    <a:pt x="1599776" y="695078"/>
                    <a:pt x="1599776" y="695078"/>
                  </a:cubicBezTo>
                  <a:lnTo>
                    <a:pt x="1599690" y="695078"/>
                  </a:lnTo>
                  <a:cubicBezTo>
                    <a:pt x="1599690" y="695078"/>
                    <a:pt x="1599690" y="695078"/>
                    <a:pt x="1599690" y="695078"/>
                  </a:cubicBezTo>
                  <a:cubicBezTo>
                    <a:pt x="1595680" y="696358"/>
                    <a:pt x="1591670" y="697809"/>
                    <a:pt x="1587660" y="699260"/>
                  </a:cubicBezTo>
                  <a:cubicBezTo>
                    <a:pt x="1596875" y="695078"/>
                    <a:pt x="1606089" y="691066"/>
                    <a:pt x="1615303" y="691579"/>
                  </a:cubicBezTo>
                  <a:cubicBezTo>
                    <a:pt x="1610184" y="692603"/>
                    <a:pt x="1604980" y="693798"/>
                    <a:pt x="1599861" y="694992"/>
                  </a:cubicBezTo>
                  <a:close/>
                  <a:moveTo>
                    <a:pt x="1568976" y="709843"/>
                  </a:moveTo>
                  <a:cubicBezTo>
                    <a:pt x="1568720" y="710270"/>
                    <a:pt x="1568464" y="710782"/>
                    <a:pt x="1568208" y="711209"/>
                  </a:cubicBezTo>
                  <a:cubicBezTo>
                    <a:pt x="1562833" y="713513"/>
                    <a:pt x="1557458" y="715988"/>
                    <a:pt x="1552168" y="718463"/>
                  </a:cubicBezTo>
                  <a:cubicBezTo>
                    <a:pt x="1551912" y="718549"/>
                    <a:pt x="1551657" y="718719"/>
                    <a:pt x="1551400" y="718890"/>
                  </a:cubicBezTo>
                  <a:cubicBezTo>
                    <a:pt x="1553790" y="717354"/>
                    <a:pt x="1556093" y="715903"/>
                    <a:pt x="1558567" y="714452"/>
                  </a:cubicBezTo>
                  <a:cubicBezTo>
                    <a:pt x="1560529" y="713343"/>
                    <a:pt x="1562492" y="712233"/>
                    <a:pt x="1564454" y="711123"/>
                  </a:cubicBezTo>
                  <a:cubicBezTo>
                    <a:pt x="1565990" y="710697"/>
                    <a:pt x="1567611" y="710270"/>
                    <a:pt x="1569147" y="709928"/>
                  </a:cubicBezTo>
                  <a:close/>
                  <a:moveTo>
                    <a:pt x="1547903" y="719573"/>
                  </a:moveTo>
                  <a:lnTo>
                    <a:pt x="1549950" y="714964"/>
                  </a:lnTo>
                  <a:cubicBezTo>
                    <a:pt x="1552168" y="714281"/>
                    <a:pt x="1554472" y="713684"/>
                    <a:pt x="1556690" y="713001"/>
                  </a:cubicBezTo>
                  <a:cubicBezTo>
                    <a:pt x="1553704" y="715135"/>
                    <a:pt x="1550803" y="717268"/>
                    <a:pt x="1547817" y="719488"/>
                  </a:cubicBezTo>
                  <a:close/>
                  <a:moveTo>
                    <a:pt x="1542016" y="724950"/>
                  </a:moveTo>
                  <a:cubicBezTo>
                    <a:pt x="1542783" y="724438"/>
                    <a:pt x="1543551" y="723926"/>
                    <a:pt x="1544404" y="723328"/>
                  </a:cubicBezTo>
                  <a:cubicBezTo>
                    <a:pt x="1544404" y="723328"/>
                    <a:pt x="1544575" y="723328"/>
                    <a:pt x="1544661" y="723243"/>
                  </a:cubicBezTo>
                  <a:lnTo>
                    <a:pt x="1541418" y="728961"/>
                  </a:lnTo>
                  <a:cubicBezTo>
                    <a:pt x="1540736" y="730156"/>
                    <a:pt x="1540054" y="731436"/>
                    <a:pt x="1539371" y="732631"/>
                  </a:cubicBezTo>
                  <a:cubicBezTo>
                    <a:pt x="1538944" y="732802"/>
                    <a:pt x="1538603" y="732973"/>
                    <a:pt x="1538176" y="733143"/>
                  </a:cubicBezTo>
                  <a:cubicBezTo>
                    <a:pt x="1539456" y="730412"/>
                    <a:pt x="1540736" y="727596"/>
                    <a:pt x="1542016" y="724864"/>
                  </a:cubicBezTo>
                  <a:close/>
                  <a:moveTo>
                    <a:pt x="1538347" y="734509"/>
                  </a:moveTo>
                  <a:cubicBezTo>
                    <a:pt x="1536897" y="737155"/>
                    <a:pt x="1535446" y="739715"/>
                    <a:pt x="1534081" y="742361"/>
                  </a:cubicBezTo>
                  <a:cubicBezTo>
                    <a:pt x="1535190" y="739886"/>
                    <a:pt x="1536300" y="737325"/>
                    <a:pt x="1537409" y="734850"/>
                  </a:cubicBezTo>
                  <a:cubicBezTo>
                    <a:pt x="1537750" y="734765"/>
                    <a:pt x="1538006" y="734594"/>
                    <a:pt x="1538347" y="734509"/>
                  </a:cubicBezTo>
                  <a:close/>
                  <a:moveTo>
                    <a:pt x="1529304" y="763869"/>
                  </a:moveTo>
                  <a:cubicBezTo>
                    <a:pt x="1533825" y="762247"/>
                    <a:pt x="1538347" y="760625"/>
                    <a:pt x="1542869" y="759089"/>
                  </a:cubicBezTo>
                  <a:cubicBezTo>
                    <a:pt x="1541589" y="761820"/>
                    <a:pt x="1540395" y="764466"/>
                    <a:pt x="1539200" y="767197"/>
                  </a:cubicBezTo>
                  <a:lnTo>
                    <a:pt x="1530839" y="770867"/>
                  </a:lnTo>
                  <a:lnTo>
                    <a:pt x="1526061" y="772916"/>
                  </a:lnTo>
                  <a:cubicBezTo>
                    <a:pt x="1527171" y="769928"/>
                    <a:pt x="1528280" y="766856"/>
                    <a:pt x="1529389" y="763869"/>
                  </a:cubicBezTo>
                  <a:close/>
                  <a:moveTo>
                    <a:pt x="1517188" y="844523"/>
                  </a:moveTo>
                  <a:lnTo>
                    <a:pt x="1514288" y="854936"/>
                  </a:lnTo>
                  <a:lnTo>
                    <a:pt x="1512922" y="856216"/>
                  </a:lnTo>
                  <a:cubicBezTo>
                    <a:pt x="1514629" y="850497"/>
                    <a:pt x="1516421" y="844779"/>
                    <a:pt x="1518297" y="839146"/>
                  </a:cubicBezTo>
                  <a:cubicBezTo>
                    <a:pt x="1519151" y="836500"/>
                    <a:pt x="1520089" y="833940"/>
                    <a:pt x="1520942" y="831294"/>
                  </a:cubicBezTo>
                  <a:cubicBezTo>
                    <a:pt x="1519663" y="835732"/>
                    <a:pt x="1518383" y="840085"/>
                    <a:pt x="1517103" y="844523"/>
                  </a:cubicBezTo>
                  <a:close/>
                  <a:moveTo>
                    <a:pt x="1514031" y="855960"/>
                  </a:moveTo>
                  <a:lnTo>
                    <a:pt x="1513690" y="857240"/>
                  </a:lnTo>
                  <a:cubicBezTo>
                    <a:pt x="1513264" y="857411"/>
                    <a:pt x="1512837" y="857581"/>
                    <a:pt x="1512325" y="857752"/>
                  </a:cubicBezTo>
                  <a:lnTo>
                    <a:pt x="1512325" y="857752"/>
                  </a:lnTo>
                  <a:cubicBezTo>
                    <a:pt x="1512325" y="857752"/>
                    <a:pt x="1513947" y="856045"/>
                    <a:pt x="1513947" y="856045"/>
                  </a:cubicBezTo>
                  <a:close/>
                  <a:moveTo>
                    <a:pt x="1528280" y="854253"/>
                  </a:moveTo>
                  <a:cubicBezTo>
                    <a:pt x="1527000" y="857496"/>
                    <a:pt x="1525720" y="860739"/>
                    <a:pt x="1524440" y="863897"/>
                  </a:cubicBezTo>
                  <a:lnTo>
                    <a:pt x="1520089" y="867311"/>
                  </a:lnTo>
                  <a:cubicBezTo>
                    <a:pt x="1519492" y="867738"/>
                    <a:pt x="1518980" y="868164"/>
                    <a:pt x="1518383" y="868591"/>
                  </a:cubicBezTo>
                  <a:cubicBezTo>
                    <a:pt x="1516762" y="866372"/>
                    <a:pt x="1515311" y="864068"/>
                    <a:pt x="1513861" y="861678"/>
                  </a:cubicBezTo>
                  <a:cubicBezTo>
                    <a:pt x="1518639" y="859203"/>
                    <a:pt x="1523417" y="856728"/>
                    <a:pt x="1528194" y="854253"/>
                  </a:cubicBezTo>
                  <a:close/>
                  <a:moveTo>
                    <a:pt x="1549012" y="818833"/>
                  </a:moveTo>
                  <a:cubicBezTo>
                    <a:pt x="1549950" y="816870"/>
                    <a:pt x="1550889" y="814907"/>
                    <a:pt x="1551827" y="812859"/>
                  </a:cubicBezTo>
                  <a:lnTo>
                    <a:pt x="1553192" y="812176"/>
                  </a:lnTo>
                  <a:cubicBezTo>
                    <a:pt x="1552254" y="814139"/>
                    <a:pt x="1551400" y="816102"/>
                    <a:pt x="1550462" y="818065"/>
                  </a:cubicBezTo>
                  <a:lnTo>
                    <a:pt x="1549012" y="818748"/>
                  </a:lnTo>
                  <a:close/>
                  <a:moveTo>
                    <a:pt x="1561553" y="808165"/>
                  </a:moveTo>
                  <a:lnTo>
                    <a:pt x="1566075" y="805945"/>
                  </a:lnTo>
                  <a:cubicBezTo>
                    <a:pt x="1565222" y="807823"/>
                    <a:pt x="1564369" y="809786"/>
                    <a:pt x="1563516" y="811664"/>
                  </a:cubicBezTo>
                  <a:cubicBezTo>
                    <a:pt x="1563345" y="811664"/>
                    <a:pt x="1563174" y="811834"/>
                    <a:pt x="1563004" y="811920"/>
                  </a:cubicBezTo>
                  <a:lnTo>
                    <a:pt x="1559335" y="813712"/>
                  </a:lnTo>
                  <a:cubicBezTo>
                    <a:pt x="1560103" y="811834"/>
                    <a:pt x="1560786" y="809957"/>
                    <a:pt x="1561553" y="808079"/>
                  </a:cubicBezTo>
                  <a:close/>
                  <a:moveTo>
                    <a:pt x="1573669" y="802275"/>
                  </a:moveTo>
                  <a:cubicBezTo>
                    <a:pt x="1576057" y="801166"/>
                    <a:pt x="1578446" y="799971"/>
                    <a:pt x="1580835" y="798862"/>
                  </a:cubicBezTo>
                  <a:cubicBezTo>
                    <a:pt x="1579982" y="800569"/>
                    <a:pt x="1579214" y="802361"/>
                    <a:pt x="1578446" y="804068"/>
                  </a:cubicBezTo>
                  <a:cubicBezTo>
                    <a:pt x="1576228" y="805263"/>
                    <a:pt x="1574010" y="806372"/>
                    <a:pt x="1571791" y="807482"/>
                  </a:cubicBezTo>
                  <a:cubicBezTo>
                    <a:pt x="1572389" y="805775"/>
                    <a:pt x="1573071" y="803983"/>
                    <a:pt x="1573753" y="802275"/>
                  </a:cubicBezTo>
                  <a:close/>
                  <a:moveTo>
                    <a:pt x="1584845" y="805177"/>
                  </a:moveTo>
                  <a:cubicBezTo>
                    <a:pt x="1588258" y="803727"/>
                    <a:pt x="1591585" y="802361"/>
                    <a:pt x="1594913" y="800910"/>
                  </a:cubicBezTo>
                  <a:cubicBezTo>
                    <a:pt x="1593206" y="804239"/>
                    <a:pt x="1591500" y="807482"/>
                    <a:pt x="1589793" y="810810"/>
                  </a:cubicBezTo>
                  <a:cubicBezTo>
                    <a:pt x="1586636" y="812688"/>
                    <a:pt x="1583480" y="814566"/>
                    <a:pt x="1580323" y="816443"/>
                  </a:cubicBezTo>
                  <a:cubicBezTo>
                    <a:pt x="1581773" y="812688"/>
                    <a:pt x="1583309" y="808933"/>
                    <a:pt x="1584760" y="805177"/>
                  </a:cubicBezTo>
                  <a:close/>
                  <a:moveTo>
                    <a:pt x="1586210" y="817980"/>
                  </a:moveTo>
                  <a:cubicBezTo>
                    <a:pt x="1583565" y="823271"/>
                    <a:pt x="1580835" y="828478"/>
                    <a:pt x="1578276" y="833769"/>
                  </a:cubicBezTo>
                  <a:cubicBezTo>
                    <a:pt x="1577252" y="834367"/>
                    <a:pt x="1576313" y="834964"/>
                    <a:pt x="1575290" y="835561"/>
                  </a:cubicBezTo>
                  <a:lnTo>
                    <a:pt x="1571450" y="837780"/>
                  </a:lnTo>
                  <a:cubicBezTo>
                    <a:pt x="1573669" y="832489"/>
                    <a:pt x="1575886" y="827197"/>
                    <a:pt x="1578105" y="821991"/>
                  </a:cubicBezTo>
                  <a:cubicBezTo>
                    <a:pt x="1580835" y="820625"/>
                    <a:pt x="1583480" y="819345"/>
                    <a:pt x="1586210" y="817980"/>
                  </a:cubicBezTo>
                  <a:close/>
                  <a:moveTo>
                    <a:pt x="1583053" y="839744"/>
                  </a:moveTo>
                  <a:cubicBezTo>
                    <a:pt x="1583053" y="839744"/>
                    <a:pt x="1583053" y="839744"/>
                    <a:pt x="1583053" y="839744"/>
                  </a:cubicBezTo>
                  <a:cubicBezTo>
                    <a:pt x="1583053" y="839744"/>
                    <a:pt x="1583053" y="839658"/>
                    <a:pt x="1583053" y="839658"/>
                  </a:cubicBezTo>
                  <a:cubicBezTo>
                    <a:pt x="1583053" y="839658"/>
                    <a:pt x="1583053" y="839658"/>
                    <a:pt x="1583053" y="839573"/>
                  </a:cubicBezTo>
                  <a:cubicBezTo>
                    <a:pt x="1583053" y="839573"/>
                    <a:pt x="1583053" y="839573"/>
                    <a:pt x="1583053" y="839573"/>
                  </a:cubicBezTo>
                  <a:cubicBezTo>
                    <a:pt x="1584077" y="837183"/>
                    <a:pt x="1585015" y="834793"/>
                    <a:pt x="1586039" y="832403"/>
                  </a:cubicBezTo>
                  <a:cubicBezTo>
                    <a:pt x="1588769" y="831038"/>
                    <a:pt x="1591585" y="829587"/>
                    <a:pt x="1594315" y="828221"/>
                  </a:cubicBezTo>
                  <a:cubicBezTo>
                    <a:pt x="1593547" y="829587"/>
                    <a:pt x="1592865" y="830867"/>
                    <a:pt x="1592097" y="832233"/>
                  </a:cubicBezTo>
                  <a:lnTo>
                    <a:pt x="1592097" y="832233"/>
                  </a:lnTo>
                  <a:cubicBezTo>
                    <a:pt x="1592097" y="832233"/>
                    <a:pt x="1592097" y="832233"/>
                    <a:pt x="1592097" y="832233"/>
                  </a:cubicBezTo>
                  <a:lnTo>
                    <a:pt x="1592097" y="832233"/>
                  </a:lnTo>
                  <a:cubicBezTo>
                    <a:pt x="1592097" y="832233"/>
                    <a:pt x="1592097" y="832233"/>
                    <a:pt x="1592097" y="832233"/>
                  </a:cubicBezTo>
                  <a:cubicBezTo>
                    <a:pt x="1589196" y="838378"/>
                    <a:pt x="1586466" y="844523"/>
                    <a:pt x="1583821" y="850753"/>
                  </a:cubicBezTo>
                  <a:lnTo>
                    <a:pt x="1574692" y="856216"/>
                  </a:lnTo>
                  <a:cubicBezTo>
                    <a:pt x="1577507" y="850753"/>
                    <a:pt x="1580238" y="845291"/>
                    <a:pt x="1582968" y="839744"/>
                  </a:cubicBezTo>
                  <a:close/>
                  <a:moveTo>
                    <a:pt x="1593377" y="847510"/>
                  </a:moveTo>
                  <a:cubicBezTo>
                    <a:pt x="1594656" y="846827"/>
                    <a:pt x="1595936" y="846230"/>
                    <a:pt x="1597216" y="845547"/>
                  </a:cubicBezTo>
                  <a:cubicBezTo>
                    <a:pt x="1595510" y="850071"/>
                    <a:pt x="1593889" y="854680"/>
                    <a:pt x="1592353" y="859288"/>
                  </a:cubicBezTo>
                  <a:cubicBezTo>
                    <a:pt x="1589281" y="861166"/>
                    <a:pt x="1586295" y="862958"/>
                    <a:pt x="1583224" y="864751"/>
                  </a:cubicBezTo>
                  <a:cubicBezTo>
                    <a:pt x="1585954" y="859288"/>
                    <a:pt x="1588769" y="853826"/>
                    <a:pt x="1591585" y="848364"/>
                  </a:cubicBezTo>
                  <a:lnTo>
                    <a:pt x="1593291" y="847510"/>
                  </a:lnTo>
                  <a:close/>
                  <a:moveTo>
                    <a:pt x="1583821" y="900597"/>
                  </a:moveTo>
                  <a:cubicBezTo>
                    <a:pt x="1587660" y="891379"/>
                    <a:pt x="1591670" y="882162"/>
                    <a:pt x="1595765" y="873029"/>
                  </a:cubicBezTo>
                  <a:lnTo>
                    <a:pt x="1600202" y="870384"/>
                  </a:lnTo>
                  <a:cubicBezTo>
                    <a:pt x="1598666" y="875163"/>
                    <a:pt x="1597216" y="880028"/>
                    <a:pt x="1595851" y="884893"/>
                  </a:cubicBezTo>
                  <a:cubicBezTo>
                    <a:pt x="1595595" y="885917"/>
                    <a:pt x="1595254" y="886941"/>
                    <a:pt x="1594998" y="887965"/>
                  </a:cubicBezTo>
                  <a:lnTo>
                    <a:pt x="1591244" y="893001"/>
                  </a:lnTo>
                  <a:cubicBezTo>
                    <a:pt x="1588087" y="897268"/>
                    <a:pt x="1584930" y="901536"/>
                    <a:pt x="1581688" y="905803"/>
                  </a:cubicBezTo>
                  <a:cubicBezTo>
                    <a:pt x="1582371" y="904096"/>
                    <a:pt x="1583053" y="902304"/>
                    <a:pt x="1583821" y="900597"/>
                  </a:cubicBezTo>
                  <a:close/>
                  <a:moveTo>
                    <a:pt x="1593035" y="894025"/>
                  </a:moveTo>
                  <a:lnTo>
                    <a:pt x="1593547" y="893257"/>
                  </a:lnTo>
                  <a:cubicBezTo>
                    <a:pt x="1592950" y="895561"/>
                    <a:pt x="1592353" y="897780"/>
                    <a:pt x="1591756" y="900085"/>
                  </a:cubicBezTo>
                  <a:cubicBezTo>
                    <a:pt x="1590476" y="900938"/>
                    <a:pt x="1589196" y="901877"/>
                    <a:pt x="1587831" y="902731"/>
                  </a:cubicBezTo>
                  <a:cubicBezTo>
                    <a:pt x="1589537" y="899829"/>
                    <a:pt x="1591329" y="896927"/>
                    <a:pt x="1593035" y="894025"/>
                  </a:cubicBezTo>
                  <a:close/>
                  <a:moveTo>
                    <a:pt x="1597131" y="887368"/>
                  </a:moveTo>
                  <a:lnTo>
                    <a:pt x="1602420" y="878748"/>
                  </a:lnTo>
                  <a:lnTo>
                    <a:pt x="1611208" y="874054"/>
                  </a:lnTo>
                  <a:cubicBezTo>
                    <a:pt x="1608990" y="879772"/>
                    <a:pt x="1606771" y="885576"/>
                    <a:pt x="1604638" y="891294"/>
                  </a:cubicBezTo>
                  <a:cubicBezTo>
                    <a:pt x="1600714" y="894025"/>
                    <a:pt x="1596704" y="896671"/>
                    <a:pt x="1592694" y="899402"/>
                  </a:cubicBezTo>
                  <a:cubicBezTo>
                    <a:pt x="1594144" y="895391"/>
                    <a:pt x="1595595" y="891379"/>
                    <a:pt x="1597131" y="887368"/>
                  </a:cubicBezTo>
                  <a:close/>
                  <a:moveTo>
                    <a:pt x="1610099" y="890185"/>
                  </a:moveTo>
                  <a:cubicBezTo>
                    <a:pt x="1611122" y="889587"/>
                    <a:pt x="1612232" y="888904"/>
                    <a:pt x="1613255" y="888307"/>
                  </a:cubicBezTo>
                  <a:cubicBezTo>
                    <a:pt x="1612146" y="890867"/>
                    <a:pt x="1611037" y="893513"/>
                    <a:pt x="1609928" y="896073"/>
                  </a:cubicBezTo>
                  <a:lnTo>
                    <a:pt x="1605747" y="899146"/>
                  </a:lnTo>
                  <a:cubicBezTo>
                    <a:pt x="1607198" y="896159"/>
                    <a:pt x="1608648" y="893086"/>
                    <a:pt x="1610099" y="890099"/>
                  </a:cubicBezTo>
                  <a:close/>
                  <a:moveTo>
                    <a:pt x="1607966" y="899317"/>
                  </a:moveTo>
                  <a:cubicBezTo>
                    <a:pt x="1605321" y="903243"/>
                    <a:pt x="1602676" y="907169"/>
                    <a:pt x="1600031" y="911095"/>
                  </a:cubicBezTo>
                  <a:cubicBezTo>
                    <a:pt x="1601567" y="907851"/>
                    <a:pt x="1603103" y="904608"/>
                    <a:pt x="1604638" y="901365"/>
                  </a:cubicBezTo>
                  <a:lnTo>
                    <a:pt x="1607966" y="899231"/>
                  </a:lnTo>
                  <a:close/>
                  <a:moveTo>
                    <a:pt x="1621531" y="883357"/>
                  </a:moveTo>
                  <a:cubicBezTo>
                    <a:pt x="1623835" y="881991"/>
                    <a:pt x="1626138" y="880540"/>
                    <a:pt x="1628442" y="879089"/>
                  </a:cubicBezTo>
                  <a:cubicBezTo>
                    <a:pt x="1627845" y="880540"/>
                    <a:pt x="1627248" y="881906"/>
                    <a:pt x="1626650" y="883357"/>
                  </a:cubicBezTo>
                  <a:cubicBezTo>
                    <a:pt x="1623664" y="885661"/>
                    <a:pt x="1620678" y="887965"/>
                    <a:pt x="1617607" y="890270"/>
                  </a:cubicBezTo>
                  <a:cubicBezTo>
                    <a:pt x="1618887" y="887965"/>
                    <a:pt x="1620166" y="885661"/>
                    <a:pt x="1621446" y="883442"/>
                  </a:cubicBezTo>
                  <a:close/>
                  <a:moveTo>
                    <a:pt x="1636291" y="874224"/>
                  </a:moveTo>
                  <a:cubicBezTo>
                    <a:pt x="1639704" y="872090"/>
                    <a:pt x="1643031" y="869957"/>
                    <a:pt x="1646359" y="867738"/>
                  </a:cubicBezTo>
                  <a:cubicBezTo>
                    <a:pt x="1646273" y="867994"/>
                    <a:pt x="1646188" y="868250"/>
                    <a:pt x="1646103" y="868506"/>
                  </a:cubicBezTo>
                  <a:cubicBezTo>
                    <a:pt x="1642263" y="871408"/>
                    <a:pt x="1638424" y="874395"/>
                    <a:pt x="1634585" y="877297"/>
                  </a:cubicBezTo>
                  <a:cubicBezTo>
                    <a:pt x="1635182" y="876273"/>
                    <a:pt x="1635779" y="875249"/>
                    <a:pt x="1636291" y="874224"/>
                  </a:cubicBezTo>
                  <a:close/>
                  <a:moveTo>
                    <a:pt x="1635865" y="899744"/>
                  </a:moveTo>
                  <a:cubicBezTo>
                    <a:pt x="1635694" y="900256"/>
                    <a:pt x="1635524" y="900768"/>
                    <a:pt x="1635438" y="901365"/>
                  </a:cubicBezTo>
                  <a:lnTo>
                    <a:pt x="1629466" y="906401"/>
                  </a:lnTo>
                  <a:cubicBezTo>
                    <a:pt x="1632366" y="901621"/>
                    <a:pt x="1635353" y="896842"/>
                    <a:pt x="1638168" y="892062"/>
                  </a:cubicBezTo>
                  <a:cubicBezTo>
                    <a:pt x="1637400" y="894623"/>
                    <a:pt x="1636547" y="897183"/>
                    <a:pt x="1635865" y="899829"/>
                  </a:cubicBezTo>
                  <a:close/>
                  <a:moveTo>
                    <a:pt x="1643116" y="888307"/>
                  </a:moveTo>
                  <a:cubicBezTo>
                    <a:pt x="1647297" y="885832"/>
                    <a:pt x="1651478" y="883271"/>
                    <a:pt x="1655658" y="880711"/>
                  </a:cubicBezTo>
                  <a:cubicBezTo>
                    <a:pt x="1655658" y="880881"/>
                    <a:pt x="1655573" y="881052"/>
                    <a:pt x="1655488" y="881223"/>
                  </a:cubicBezTo>
                  <a:cubicBezTo>
                    <a:pt x="1655061" y="882418"/>
                    <a:pt x="1654720" y="883698"/>
                    <a:pt x="1654293" y="884893"/>
                  </a:cubicBezTo>
                  <a:cubicBezTo>
                    <a:pt x="1649089" y="889416"/>
                    <a:pt x="1643799" y="893940"/>
                    <a:pt x="1638595" y="898463"/>
                  </a:cubicBezTo>
                  <a:cubicBezTo>
                    <a:pt x="1640045" y="895049"/>
                    <a:pt x="1641581" y="891635"/>
                    <a:pt x="1643031" y="888221"/>
                  </a:cubicBezTo>
                  <a:close/>
                  <a:moveTo>
                    <a:pt x="1668797" y="872432"/>
                  </a:moveTo>
                  <a:cubicBezTo>
                    <a:pt x="1669480" y="872005"/>
                    <a:pt x="1670162" y="871493"/>
                    <a:pt x="1670845" y="871066"/>
                  </a:cubicBezTo>
                  <a:cubicBezTo>
                    <a:pt x="1670077" y="871749"/>
                    <a:pt x="1669309" y="872346"/>
                    <a:pt x="1668456" y="873029"/>
                  </a:cubicBezTo>
                  <a:cubicBezTo>
                    <a:pt x="1668541" y="872859"/>
                    <a:pt x="1668626" y="872603"/>
                    <a:pt x="1668797" y="872432"/>
                  </a:cubicBezTo>
                  <a:close/>
                  <a:moveTo>
                    <a:pt x="1707787" y="842731"/>
                  </a:moveTo>
                  <a:cubicBezTo>
                    <a:pt x="1707275" y="843840"/>
                    <a:pt x="1706678" y="845035"/>
                    <a:pt x="1706166" y="846145"/>
                  </a:cubicBezTo>
                  <a:cubicBezTo>
                    <a:pt x="1702497" y="848705"/>
                    <a:pt x="1698743" y="851265"/>
                    <a:pt x="1695075" y="853741"/>
                  </a:cubicBezTo>
                  <a:cubicBezTo>
                    <a:pt x="1699426" y="850156"/>
                    <a:pt x="1703692" y="846401"/>
                    <a:pt x="1707872" y="842645"/>
                  </a:cubicBezTo>
                  <a:close/>
                  <a:moveTo>
                    <a:pt x="1713418" y="837695"/>
                  </a:moveTo>
                  <a:cubicBezTo>
                    <a:pt x="1719390" y="832233"/>
                    <a:pt x="1725192" y="826600"/>
                    <a:pt x="1730994" y="820881"/>
                  </a:cubicBezTo>
                  <a:cubicBezTo>
                    <a:pt x="1729373" y="824722"/>
                    <a:pt x="1727666" y="828563"/>
                    <a:pt x="1726045" y="832489"/>
                  </a:cubicBezTo>
                  <a:lnTo>
                    <a:pt x="1714357" y="840597"/>
                  </a:lnTo>
                  <a:cubicBezTo>
                    <a:pt x="1713418" y="841194"/>
                    <a:pt x="1712479" y="841877"/>
                    <a:pt x="1711541" y="842475"/>
                  </a:cubicBezTo>
                  <a:cubicBezTo>
                    <a:pt x="1712138" y="840853"/>
                    <a:pt x="1712821" y="839317"/>
                    <a:pt x="1713418" y="837695"/>
                  </a:cubicBezTo>
                  <a:close/>
                  <a:moveTo>
                    <a:pt x="1715466" y="842304"/>
                  </a:moveTo>
                  <a:lnTo>
                    <a:pt x="1725448" y="833855"/>
                  </a:lnTo>
                  <a:cubicBezTo>
                    <a:pt x="1725448" y="833855"/>
                    <a:pt x="1725277" y="834196"/>
                    <a:pt x="1725277" y="834367"/>
                  </a:cubicBezTo>
                  <a:cubicBezTo>
                    <a:pt x="1721353" y="838463"/>
                    <a:pt x="1717428" y="842560"/>
                    <a:pt x="1713503" y="846571"/>
                  </a:cubicBezTo>
                  <a:cubicBezTo>
                    <a:pt x="1711541" y="848620"/>
                    <a:pt x="1709493" y="850583"/>
                    <a:pt x="1707531" y="852631"/>
                  </a:cubicBezTo>
                  <a:cubicBezTo>
                    <a:pt x="1708214" y="850924"/>
                    <a:pt x="1708896" y="849217"/>
                    <a:pt x="1709664" y="847425"/>
                  </a:cubicBezTo>
                  <a:cubicBezTo>
                    <a:pt x="1711626" y="845718"/>
                    <a:pt x="1713589" y="844011"/>
                    <a:pt x="1715551" y="842304"/>
                  </a:cubicBezTo>
                  <a:close/>
                  <a:moveTo>
                    <a:pt x="1806755" y="778122"/>
                  </a:moveTo>
                  <a:cubicBezTo>
                    <a:pt x="1806755" y="778122"/>
                    <a:pt x="1807267" y="777610"/>
                    <a:pt x="1807438" y="777354"/>
                  </a:cubicBezTo>
                  <a:cubicBezTo>
                    <a:pt x="1808461" y="782133"/>
                    <a:pt x="1809485" y="786827"/>
                    <a:pt x="1810594" y="791607"/>
                  </a:cubicBezTo>
                  <a:lnTo>
                    <a:pt x="1808547" y="793485"/>
                  </a:lnTo>
                  <a:cubicBezTo>
                    <a:pt x="1808120" y="788364"/>
                    <a:pt x="1807523" y="783243"/>
                    <a:pt x="1806670" y="778207"/>
                  </a:cubicBezTo>
                  <a:close/>
                  <a:moveTo>
                    <a:pt x="1805816" y="773342"/>
                  </a:moveTo>
                  <a:cubicBezTo>
                    <a:pt x="1804964" y="769246"/>
                    <a:pt x="1804025" y="765149"/>
                    <a:pt x="1802916" y="761137"/>
                  </a:cubicBezTo>
                  <a:cubicBezTo>
                    <a:pt x="1803172" y="760796"/>
                    <a:pt x="1803513" y="760455"/>
                    <a:pt x="1803769" y="760199"/>
                  </a:cubicBezTo>
                  <a:cubicBezTo>
                    <a:pt x="1804622" y="764381"/>
                    <a:pt x="1805561" y="768563"/>
                    <a:pt x="1806414" y="772745"/>
                  </a:cubicBezTo>
                  <a:cubicBezTo>
                    <a:pt x="1806243" y="772916"/>
                    <a:pt x="1805987" y="773172"/>
                    <a:pt x="1805816" y="773342"/>
                  </a:cubicBezTo>
                  <a:close/>
                  <a:moveTo>
                    <a:pt x="1801124" y="755419"/>
                  </a:moveTo>
                  <a:cubicBezTo>
                    <a:pt x="1799674" y="750725"/>
                    <a:pt x="1797967" y="746116"/>
                    <a:pt x="1796090" y="741593"/>
                  </a:cubicBezTo>
                  <a:cubicBezTo>
                    <a:pt x="1797114" y="740398"/>
                    <a:pt x="1798223" y="739118"/>
                    <a:pt x="1799247" y="737923"/>
                  </a:cubicBezTo>
                  <a:cubicBezTo>
                    <a:pt x="1800271" y="743300"/>
                    <a:pt x="1801380" y="748677"/>
                    <a:pt x="1802489" y="754139"/>
                  </a:cubicBezTo>
                  <a:cubicBezTo>
                    <a:pt x="1802062" y="754566"/>
                    <a:pt x="1801551" y="755078"/>
                    <a:pt x="1801124" y="755505"/>
                  </a:cubicBezTo>
                  <a:close/>
                  <a:moveTo>
                    <a:pt x="1790033" y="718463"/>
                  </a:moveTo>
                  <a:cubicBezTo>
                    <a:pt x="1789265" y="714793"/>
                    <a:pt x="1788497" y="711123"/>
                    <a:pt x="1787729" y="707453"/>
                  </a:cubicBezTo>
                  <a:cubicBezTo>
                    <a:pt x="1789777" y="705149"/>
                    <a:pt x="1791824" y="702930"/>
                    <a:pt x="1793787" y="700625"/>
                  </a:cubicBezTo>
                  <a:cubicBezTo>
                    <a:pt x="1794299" y="704808"/>
                    <a:pt x="1794811" y="709075"/>
                    <a:pt x="1795408" y="713257"/>
                  </a:cubicBezTo>
                  <a:cubicBezTo>
                    <a:pt x="1793616" y="714964"/>
                    <a:pt x="1791824" y="716671"/>
                    <a:pt x="1790033" y="718463"/>
                  </a:cubicBezTo>
                  <a:close/>
                  <a:moveTo>
                    <a:pt x="1784402" y="718463"/>
                  </a:moveTo>
                  <a:cubicBezTo>
                    <a:pt x="1783549" y="717012"/>
                    <a:pt x="1782610" y="715476"/>
                    <a:pt x="1781757" y="714025"/>
                  </a:cubicBezTo>
                  <a:cubicBezTo>
                    <a:pt x="1782099" y="713599"/>
                    <a:pt x="1782525" y="713257"/>
                    <a:pt x="1782866" y="712830"/>
                  </a:cubicBezTo>
                  <a:cubicBezTo>
                    <a:pt x="1783378" y="714708"/>
                    <a:pt x="1783890" y="716586"/>
                    <a:pt x="1784402" y="718463"/>
                  </a:cubicBezTo>
                  <a:close/>
                  <a:moveTo>
                    <a:pt x="1774334" y="691579"/>
                  </a:moveTo>
                  <a:lnTo>
                    <a:pt x="1774334" y="691579"/>
                  </a:lnTo>
                  <a:cubicBezTo>
                    <a:pt x="1774334" y="691579"/>
                    <a:pt x="1774334" y="691579"/>
                    <a:pt x="1774334" y="691579"/>
                  </a:cubicBezTo>
                  <a:lnTo>
                    <a:pt x="1774249" y="691579"/>
                  </a:lnTo>
                  <a:cubicBezTo>
                    <a:pt x="1774249" y="691579"/>
                    <a:pt x="1774249" y="691579"/>
                    <a:pt x="1774249" y="691579"/>
                  </a:cubicBezTo>
                  <a:cubicBezTo>
                    <a:pt x="1772628" y="693200"/>
                    <a:pt x="1771092" y="694822"/>
                    <a:pt x="1769557" y="696358"/>
                  </a:cubicBezTo>
                  <a:cubicBezTo>
                    <a:pt x="1768874" y="695419"/>
                    <a:pt x="1768106" y="694566"/>
                    <a:pt x="1767424" y="693627"/>
                  </a:cubicBezTo>
                  <a:cubicBezTo>
                    <a:pt x="1766912" y="690896"/>
                    <a:pt x="1766315" y="688165"/>
                    <a:pt x="1765803" y="685433"/>
                  </a:cubicBezTo>
                  <a:cubicBezTo>
                    <a:pt x="1768789" y="682617"/>
                    <a:pt x="1771690" y="679715"/>
                    <a:pt x="1774591" y="676813"/>
                  </a:cubicBezTo>
                  <a:cubicBezTo>
                    <a:pt x="1775358" y="680910"/>
                    <a:pt x="1776212" y="685007"/>
                    <a:pt x="1777065" y="689189"/>
                  </a:cubicBezTo>
                  <a:cubicBezTo>
                    <a:pt x="1776212" y="689957"/>
                    <a:pt x="1775358" y="690640"/>
                    <a:pt x="1774505" y="691408"/>
                  </a:cubicBezTo>
                  <a:close/>
                  <a:moveTo>
                    <a:pt x="1759148" y="682190"/>
                  </a:moveTo>
                  <a:lnTo>
                    <a:pt x="1759148" y="682190"/>
                  </a:lnTo>
                  <a:cubicBezTo>
                    <a:pt x="1759148" y="682190"/>
                    <a:pt x="1759148" y="682190"/>
                    <a:pt x="1759148" y="682190"/>
                  </a:cubicBezTo>
                  <a:lnTo>
                    <a:pt x="1759148" y="682190"/>
                  </a:lnTo>
                  <a:cubicBezTo>
                    <a:pt x="1759148" y="682190"/>
                    <a:pt x="1759148" y="682190"/>
                    <a:pt x="1759148" y="682190"/>
                  </a:cubicBezTo>
                  <a:cubicBezTo>
                    <a:pt x="1758892" y="682446"/>
                    <a:pt x="1758636" y="682702"/>
                    <a:pt x="1758380" y="682959"/>
                  </a:cubicBezTo>
                  <a:cubicBezTo>
                    <a:pt x="1755564" y="679800"/>
                    <a:pt x="1752579" y="676899"/>
                    <a:pt x="1749593" y="673997"/>
                  </a:cubicBezTo>
                  <a:cubicBezTo>
                    <a:pt x="1751811" y="672034"/>
                    <a:pt x="1753943" y="670071"/>
                    <a:pt x="1756076" y="668108"/>
                  </a:cubicBezTo>
                  <a:cubicBezTo>
                    <a:pt x="1757356" y="672631"/>
                    <a:pt x="1758636" y="677155"/>
                    <a:pt x="1759916" y="681593"/>
                  </a:cubicBezTo>
                  <a:cubicBezTo>
                    <a:pt x="1759660" y="681764"/>
                    <a:pt x="1759489" y="681934"/>
                    <a:pt x="1759234" y="682105"/>
                  </a:cubicBezTo>
                  <a:close/>
                  <a:moveTo>
                    <a:pt x="1739184" y="654452"/>
                  </a:moveTo>
                  <a:cubicBezTo>
                    <a:pt x="1738757" y="651977"/>
                    <a:pt x="1738331" y="649502"/>
                    <a:pt x="1737904" y="647027"/>
                  </a:cubicBezTo>
                  <a:cubicBezTo>
                    <a:pt x="1741743" y="644808"/>
                    <a:pt x="1745668" y="642589"/>
                    <a:pt x="1749507" y="640369"/>
                  </a:cubicBezTo>
                  <a:cubicBezTo>
                    <a:pt x="1750019" y="642930"/>
                    <a:pt x="1750446" y="645405"/>
                    <a:pt x="1750958" y="647966"/>
                  </a:cubicBezTo>
                  <a:cubicBezTo>
                    <a:pt x="1746948" y="650099"/>
                    <a:pt x="1743023" y="652233"/>
                    <a:pt x="1739098" y="654452"/>
                  </a:cubicBezTo>
                  <a:close/>
                  <a:moveTo>
                    <a:pt x="1736880" y="640796"/>
                  </a:moveTo>
                  <a:cubicBezTo>
                    <a:pt x="1736539" y="638663"/>
                    <a:pt x="1736198" y="636614"/>
                    <a:pt x="1735856" y="634480"/>
                  </a:cubicBezTo>
                  <a:lnTo>
                    <a:pt x="1735856" y="634480"/>
                  </a:lnTo>
                  <a:cubicBezTo>
                    <a:pt x="1735856" y="634480"/>
                    <a:pt x="1735856" y="634480"/>
                    <a:pt x="1735856" y="634480"/>
                  </a:cubicBezTo>
                  <a:lnTo>
                    <a:pt x="1735856" y="634480"/>
                  </a:lnTo>
                  <a:cubicBezTo>
                    <a:pt x="1735856" y="634480"/>
                    <a:pt x="1735856" y="634480"/>
                    <a:pt x="1735856" y="634480"/>
                  </a:cubicBezTo>
                  <a:cubicBezTo>
                    <a:pt x="1734321" y="628165"/>
                    <a:pt x="1732870" y="621764"/>
                    <a:pt x="1731335" y="615448"/>
                  </a:cubicBezTo>
                  <a:cubicBezTo>
                    <a:pt x="1735515" y="613143"/>
                    <a:pt x="1739781" y="610839"/>
                    <a:pt x="1743961" y="608535"/>
                  </a:cubicBezTo>
                  <a:cubicBezTo>
                    <a:pt x="1745497" y="617582"/>
                    <a:pt x="1747033" y="626714"/>
                    <a:pt x="1748654" y="635761"/>
                  </a:cubicBezTo>
                  <a:cubicBezTo>
                    <a:pt x="1744730" y="637468"/>
                    <a:pt x="1740805" y="639089"/>
                    <a:pt x="1736880" y="640882"/>
                  </a:cubicBezTo>
                  <a:close/>
                  <a:moveTo>
                    <a:pt x="1728946" y="635675"/>
                  </a:moveTo>
                  <a:lnTo>
                    <a:pt x="1728946" y="635675"/>
                  </a:lnTo>
                  <a:cubicBezTo>
                    <a:pt x="1728946" y="635675"/>
                    <a:pt x="1728946" y="635761"/>
                    <a:pt x="1728946" y="635761"/>
                  </a:cubicBezTo>
                  <a:lnTo>
                    <a:pt x="1728946" y="635761"/>
                  </a:lnTo>
                  <a:cubicBezTo>
                    <a:pt x="1728946" y="635761"/>
                    <a:pt x="1728946" y="635846"/>
                    <a:pt x="1728946" y="635846"/>
                  </a:cubicBezTo>
                  <a:cubicBezTo>
                    <a:pt x="1729543" y="638407"/>
                    <a:pt x="1730226" y="640882"/>
                    <a:pt x="1730823" y="643442"/>
                  </a:cubicBezTo>
                  <a:cubicBezTo>
                    <a:pt x="1729543" y="644039"/>
                    <a:pt x="1728263" y="644637"/>
                    <a:pt x="1726983" y="645149"/>
                  </a:cubicBezTo>
                  <a:cubicBezTo>
                    <a:pt x="1726301" y="641564"/>
                    <a:pt x="1725619" y="637980"/>
                    <a:pt x="1724850" y="634395"/>
                  </a:cubicBezTo>
                  <a:lnTo>
                    <a:pt x="1724850" y="634395"/>
                  </a:lnTo>
                  <a:cubicBezTo>
                    <a:pt x="1724850" y="634395"/>
                    <a:pt x="1724850" y="634395"/>
                    <a:pt x="1724850" y="634395"/>
                  </a:cubicBezTo>
                  <a:lnTo>
                    <a:pt x="1724850" y="634395"/>
                  </a:lnTo>
                  <a:cubicBezTo>
                    <a:pt x="1723571" y="629872"/>
                    <a:pt x="1722206" y="625263"/>
                    <a:pt x="1720926" y="620739"/>
                  </a:cubicBezTo>
                  <a:cubicBezTo>
                    <a:pt x="1722718" y="619800"/>
                    <a:pt x="1724595" y="618862"/>
                    <a:pt x="1726386" y="617923"/>
                  </a:cubicBezTo>
                  <a:cubicBezTo>
                    <a:pt x="1727069" y="623812"/>
                    <a:pt x="1727922" y="629786"/>
                    <a:pt x="1728861" y="635675"/>
                  </a:cubicBezTo>
                  <a:close/>
                  <a:moveTo>
                    <a:pt x="1718111" y="636017"/>
                  </a:moveTo>
                  <a:lnTo>
                    <a:pt x="1718111" y="636017"/>
                  </a:lnTo>
                  <a:cubicBezTo>
                    <a:pt x="1718111" y="636017"/>
                    <a:pt x="1718111" y="636102"/>
                    <a:pt x="1718111" y="636102"/>
                  </a:cubicBezTo>
                  <a:lnTo>
                    <a:pt x="1718111" y="636102"/>
                  </a:lnTo>
                  <a:cubicBezTo>
                    <a:pt x="1718111" y="636102"/>
                    <a:pt x="1718111" y="636187"/>
                    <a:pt x="1718111" y="636187"/>
                  </a:cubicBezTo>
                  <a:cubicBezTo>
                    <a:pt x="1719220" y="640199"/>
                    <a:pt x="1720414" y="644210"/>
                    <a:pt x="1721608" y="648222"/>
                  </a:cubicBezTo>
                  <a:cubicBezTo>
                    <a:pt x="1720670" y="648734"/>
                    <a:pt x="1719732" y="649246"/>
                    <a:pt x="1718793" y="649843"/>
                  </a:cubicBezTo>
                  <a:cubicBezTo>
                    <a:pt x="1717513" y="648990"/>
                    <a:pt x="1716233" y="648136"/>
                    <a:pt x="1714954" y="647368"/>
                  </a:cubicBezTo>
                  <a:cubicBezTo>
                    <a:pt x="1713674" y="639857"/>
                    <a:pt x="1712309" y="632347"/>
                    <a:pt x="1710858" y="624836"/>
                  </a:cubicBezTo>
                  <a:cubicBezTo>
                    <a:pt x="1712394" y="624239"/>
                    <a:pt x="1713930" y="623641"/>
                    <a:pt x="1715551" y="623044"/>
                  </a:cubicBezTo>
                  <a:cubicBezTo>
                    <a:pt x="1716319" y="627397"/>
                    <a:pt x="1717172" y="631664"/>
                    <a:pt x="1718111" y="636017"/>
                  </a:cubicBezTo>
                  <a:close/>
                  <a:moveTo>
                    <a:pt x="1695160" y="634395"/>
                  </a:moveTo>
                  <a:cubicBezTo>
                    <a:pt x="1694904" y="633200"/>
                    <a:pt x="1694734" y="632005"/>
                    <a:pt x="1694478" y="630896"/>
                  </a:cubicBezTo>
                  <a:cubicBezTo>
                    <a:pt x="1697463" y="629872"/>
                    <a:pt x="1700279" y="628847"/>
                    <a:pt x="1703180" y="627738"/>
                  </a:cubicBezTo>
                  <a:cubicBezTo>
                    <a:pt x="1703777" y="627482"/>
                    <a:pt x="1704460" y="627311"/>
                    <a:pt x="1705057" y="627055"/>
                  </a:cubicBezTo>
                  <a:cubicBezTo>
                    <a:pt x="1706678" y="632944"/>
                    <a:pt x="1708384" y="638748"/>
                    <a:pt x="1710091" y="644552"/>
                  </a:cubicBezTo>
                  <a:cubicBezTo>
                    <a:pt x="1705483" y="641906"/>
                    <a:pt x="1700706" y="639431"/>
                    <a:pt x="1695842" y="637212"/>
                  </a:cubicBezTo>
                  <a:cubicBezTo>
                    <a:pt x="1695587" y="636273"/>
                    <a:pt x="1695416" y="635334"/>
                    <a:pt x="1695160" y="634395"/>
                  </a:cubicBezTo>
                  <a:close/>
                  <a:moveTo>
                    <a:pt x="1658303" y="624153"/>
                  </a:moveTo>
                  <a:cubicBezTo>
                    <a:pt x="1658730" y="623215"/>
                    <a:pt x="1659156" y="622190"/>
                    <a:pt x="1659583" y="621251"/>
                  </a:cubicBezTo>
                  <a:cubicBezTo>
                    <a:pt x="1662398" y="620313"/>
                    <a:pt x="1665214" y="619288"/>
                    <a:pt x="1668029" y="618350"/>
                  </a:cubicBezTo>
                  <a:cubicBezTo>
                    <a:pt x="1667688" y="620569"/>
                    <a:pt x="1667261" y="622788"/>
                    <a:pt x="1666920" y="625007"/>
                  </a:cubicBezTo>
                  <a:cubicBezTo>
                    <a:pt x="1666238" y="625348"/>
                    <a:pt x="1665640" y="625604"/>
                    <a:pt x="1664958" y="625946"/>
                  </a:cubicBezTo>
                  <a:cubicBezTo>
                    <a:pt x="1662740" y="625348"/>
                    <a:pt x="1660521" y="624751"/>
                    <a:pt x="1658303" y="624153"/>
                  </a:cubicBezTo>
                  <a:close/>
                  <a:moveTo>
                    <a:pt x="1650369" y="611180"/>
                  </a:moveTo>
                  <a:cubicBezTo>
                    <a:pt x="1647212" y="612461"/>
                    <a:pt x="1644140" y="613741"/>
                    <a:pt x="1640984" y="614936"/>
                  </a:cubicBezTo>
                  <a:lnTo>
                    <a:pt x="1642861" y="611436"/>
                  </a:lnTo>
                  <a:cubicBezTo>
                    <a:pt x="1645079" y="607169"/>
                    <a:pt x="1647297" y="602902"/>
                    <a:pt x="1649430" y="598549"/>
                  </a:cubicBezTo>
                  <a:cubicBezTo>
                    <a:pt x="1654805" y="595818"/>
                    <a:pt x="1660180" y="593172"/>
                    <a:pt x="1665470" y="590441"/>
                  </a:cubicBezTo>
                  <a:cubicBezTo>
                    <a:pt x="1664190" y="593257"/>
                    <a:pt x="1662995" y="596159"/>
                    <a:pt x="1661801" y="599061"/>
                  </a:cubicBezTo>
                  <a:cubicBezTo>
                    <a:pt x="1661801" y="599061"/>
                    <a:pt x="1661801" y="599061"/>
                    <a:pt x="1661801" y="599061"/>
                  </a:cubicBezTo>
                  <a:cubicBezTo>
                    <a:pt x="1661801" y="599061"/>
                    <a:pt x="1661801" y="599061"/>
                    <a:pt x="1661801" y="599061"/>
                  </a:cubicBezTo>
                  <a:cubicBezTo>
                    <a:pt x="1661801" y="599061"/>
                    <a:pt x="1661801" y="599061"/>
                    <a:pt x="1661801" y="599061"/>
                  </a:cubicBezTo>
                  <a:cubicBezTo>
                    <a:pt x="1661801" y="599061"/>
                    <a:pt x="1661801" y="599061"/>
                    <a:pt x="1661801" y="599061"/>
                  </a:cubicBezTo>
                  <a:cubicBezTo>
                    <a:pt x="1660863" y="602048"/>
                    <a:pt x="1660010" y="605035"/>
                    <a:pt x="1659156" y="608108"/>
                  </a:cubicBezTo>
                  <a:cubicBezTo>
                    <a:pt x="1656341" y="609047"/>
                    <a:pt x="1653525" y="609985"/>
                    <a:pt x="1650710" y="611010"/>
                  </a:cubicBezTo>
                  <a:lnTo>
                    <a:pt x="1650710" y="611010"/>
                  </a:lnTo>
                  <a:cubicBezTo>
                    <a:pt x="1650710" y="611010"/>
                    <a:pt x="1650539" y="611010"/>
                    <a:pt x="1650539" y="611010"/>
                  </a:cubicBezTo>
                  <a:lnTo>
                    <a:pt x="1650369" y="611010"/>
                  </a:lnTo>
                  <a:cubicBezTo>
                    <a:pt x="1650369" y="611010"/>
                    <a:pt x="1650369" y="611010"/>
                    <a:pt x="1650369" y="611010"/>
                  </a:cubicBezTo>
                  <a:close/>
                  <a:moveTo>
                    <a:pt x="1654549" y="587198"/>
                  </a:moveTo>
                  <a:lnTo>
                    <a:pt x="1654549" y="587198"/>
                  </a:lnTo>
                  <a:cubicBezTo>
                    <a:pt x="1654549" y="587198"/>
                    <a:pt x="1654549" y="587198"/>
                    <a:pt x="1654549" y="587198"/>
                  </a:cubicBezTo>
                  <a:cubicBezTo>
                    <a:pt x="1654890" y="585917"/>
                    <a:pt x="1655232" y="584637"/>
                    <a:pt x="1655573" y="583442"/>
                  </a:cubicBezTo>
                  <a:cubicBezTo>
                    <a:pt x="1659839" y="583527"/>
                    <a:pt x="1664105" y="583613"/>
                    <a:pt x="1668456" y="583783"/>
                  </a:cubicBezTo>
                  <a:cubicBezTo>
                    <a:pt x="1668029" y="584722"/>
                    <a:pt x="1667688" y="585576"/>
                    <a:pt x="1667261" y="586515"/>
                  </a:cubicBezTo>
                  <a:cubicBezTo>
                    <a:pt x="1662143" y="588734"/>
                    <a:pt x="1657109" y="590953"/>
                    <a:pt x="1651990" y="593172"/>
                  </a:cubicBezTo>
                  <a:cubicBezTo>
                    <a:pt x="1652928" y="591209"/>
                    <a:pt x="1653781" y="589246"/>
                    <a:pt x="1654549" y="587283"/>
                  </a:cubicBezTo>
                  <a:lnTo>
                    <a:pt x="1654549" y="587283"/>
                  </a:lnTo>
                  <a:cubicBezTo>
                    <a:pt x="1654549" y="587283"/>
                    <a:pt x="1654549" y="587283"/>
                    <a:pt x="1654549" y="587283"/>
                  </a:cubicBezTo>
                  <a:close/>
                  <a:moveTo>
                    <a:pt x="1675622" y="577980"/>
                  </a:moveTo>
                  <a:lnTo>
                    <a:pt x="1675622" y="578321"/>
                  </a:lnTo>
                  <a:cubicBezTo>
                    <a:pt x="1675793" y="579772"/>
                    <a:pt x="1675878" y="581223"/>
                    <a:pt x="1676049" y="582674"/>
                  </a:cubicBezTo>
                  <a:cubicBezTo>
                    <a:pt x="1675622" y="582845"/>
                    <a:pt x="1675196" y="583015"/>
                    <a:pt x="1674769" y="583271"/>
                  </a:cubicBezTo>
                  <a:cubicBezTo>
                    <a:pt x="1674343" y="583271"/>
                    <a:pt x="1673916" y="583271"/>
                    <a:pt x="1673575" y="583186"/>
                  </a:cubicBezTo>
                  <a:cubicBezTo>
                    <a:pt x="1674001" y="581479"/>
                    <a:pt x="1674513" y="579772"/>
                    <a:pt x="1674940" y="578065"/>
                  </a:cubicBezTo>
                  <a:lnTo>
                    <a:pt x="1675622" y="578065"/>
                  </a:lnTo>
                  <a:close/>
                  <a:moveTo>
                    <a:pt x="1675196" y="576870"/>
                  </a:moveTo>
                  <a:cubicBezTo>
                    <a:pt x="1675196" y="576870"/>
                    <a:pt x="1675367" y="576358"/>
                    <a:pt x="1675367" y="576102"/>
                  </a:cubicBezTo>
                  <a:lnTo>
                    <a:pt x="1675367" y="576956"/>
                  </a:lnTo>
                  <a:cubicBezTo>
                    <a:pt x="1675367" y="576956"/>
                    <a:pt x="1675196" y="576956"/>
                    <a:pt x="1675196" y="576956"/>
                  </a:cubicBezTo>
                  <a:close/>
                  <a:moveTo>
                    <a:pt x="1679206" y="606828"/>
                  </a:moveTo>
                  <a:cubicBezTo>
                    <a:pt x="1679206" y="606828"/>
                    <a:pt x="1679206" y="606913"/>
                    <a:pt x="1679206" y="606998"/>
                  </a:cubicBezTo>
                  <a:cubicBezTo>
                    <a:pt x="1678097" y="607425"/>
                    <a:pt x="1676988" y="607766"/>
                    <a:pt x="1675964" y="608193"/>
                  </a:cubicBezTo>
                  <a:cubicBezTo>
                    <a:pt x="1677073" y="607766"/>
                    <a:pt x="1678097" y="607254"/>
                    <a:pt x="1679206" y="606828"/>
                  </a:cubicBezTo>
                  <a:close/>
                  <a:moveTo>
                    <a:pt x="1672466" y="597098"/>
                  </a:moveTo>
                  <a:lnTo>
                    <a:pt x="1672466" y="597098"/>
                  </a:lnTo>
                  <a:cubicBezTo>
                    <a:pt x="1672466" y="597098"/>
                    <a:pt x="1672466" y="597098"/>
                    <a:pt x="1672466" y="597098"/>
                  </a:cubicBezTo>
                  <a:lnTo>
                    <a:pt x="1672466" y="597098"/>
                  </a:lnTo>
                  <a:cubicBezTo>
                    <a:pt x="1672466" y="597098"/>
                    <a:pt x="1672466" y="597098"/>
                    <a:pt x="1672466" y="597098"/>
                  </a:cubicBezTo>
                  <a:cubicBezTo>
                    <a:pt x="1671868" y="599402"/>
                    <a:pt x="1671356" y="601792"/>
                    <a:pt x="1670845" y="604096"/>
                  </a:cubicBezTo>
                  <a:cubicBezTo>
                    <a:pt x="1669480" y="604608"/>
                    <a:pt x="1668029" y="605035"/>
                    <a:pt x="1666664" y="605547"/>
                  </a:cubicBezTo>
                  <a:cubicBezTo>
                    <a:pt x="1667261" y="604182"/>
                    <a:pt x="1667859" y="602731"/>
                    <a:pt x="1668456" y="601365"/>
                  </a:cubicBezTo>
                  <a:cubicBezTo>
                    <a:pt x="1668456" y="601365"/>
                    <a:pt x="1668456" y="601365"/>
                    <a:pt x="1668456" y="601365"/>
                  </a:cubicBezTo>
                  <a:cubicBezTo>
                    <a:pt x="1668456" y="601365"/>
                    <a:pt x="1668456" y="601365"/>
                    <a:pt x="1668456" y="601365"/>
                  </a:cubicBezTo>
                  <a:cubicBezTo>
                    <a:pt x="1668456" y="601365"/>
                    <a:pt x="1668456" y="601365"/>
                    <a:pt x="1668456" y="601365"/>
                  </a:cubicBezTo>
                  <a:cubicBezTo>
                    <a:pt x="1668456" y="601365"/>
                    <a:pt x="1668456" y="601365"/>
                    <a:pt x="1668456" y="601365"/>
                  </a:cubicBezTo>
                  <a:cubicBezTo>
                    <a:pt x="1669906" y="596500"/>
                    <a:pt x="1671272" y="591636"/>
                    <a:pt x="1672551" y="586771"/>
                  </a:cubicBezTo>
                  <a:cubicBezTo>
                    <a:pt x="1673831" y="586173"/>
                    <a:pt x="1675025" y="585490"/>
                    <a:pt x="1676305" y="584893"/>
                  </a:cubicBezTo>
                  <a:cubicBezTo>
                    <a:pt x="1676305" y="585490"/>
                    <a:pt x="1676390" y="586003"/>
                    <a:pt x="1676476" y="586600"/>
                  </a:cubicBezTo>
                  <a:cubicBezTo>
                    <a:pt x="1675110" y="590014"/>
                    <a:pt x="1673746" y="593513"/>
                    <a:pt x="1672466" y="597013"/>
                  </a:cubicBezTo>
                  <a:close/>
                  <a:moveTo>
                    <a:pt x="1672892" y="616557"/>
                  </a:moveTo>
                  <a:cubicBezTo>
                    <a:pt x="1675622" y="615362"/>
                    <a:pt x="1678352" y="614167"/>
                    <a:pt x="1681083" y="612973"/>
                  </a:cubicBezTo>
                  <a:cubicBezTo>
                    <a:pt x="1681595" y="614594"/>
                    <a:pt x="1682106" y="616216"/>
                    <a:pt x="1682618" y="617838"/>
                  </a:cubicBezTo>
                  <a:cubicBezTo>
                    <a:pt x="1678609" y="619715"/>
                    <a:pt x="1674513" y="621593"/>
                    <a:pt x="1670503" y="623471"/>
                  </a:cubicBezTo>
                  <a:cubicBezTo>
                    <a:pt x="1671272" y="621166"/>
                    <a:pt x="1672125" y="618862"/>
                    <a:pt x="1672892" y="616557"/>
                  </a:cubicBezTo>
                  <a:close/>
                  <a:moveTo>
                    <a:pt x="1692601" y="620056"/>
                  </a:moveTo>
                  <a:cubicBezTo>
                    <a:pt x="1694819" y="619288"/>
                    <a:pt x="1697037" y="618435"/>
                    <a:pt x="1699255" y="617582"/>
                  </a:cubicBezTo>
                  <a:lnTo>
                    <a:pt x="1699255" y="617582"/>
                  </a:lnTo>
                  <a:cubicBezTo>
                    <a:pt x="1699255" y="617582"/>
                    <a:pt x="1699255" y="617582"/>
                    <a:pt x="1699255" y="617582"/>
                  </a:cubicBezTo>
                  <a:lnTo>
                    <a:pt x="1699255" y="617582"/>
                  </a:lnTo>
                  <a:cubicBezTo>
                    <a:pt x="1699255" y="617582"/>
                    <a:pt x="1699255" y="617582"/>
                    <a:pt x="1699255" y="617582"/>
                  </a:cubicBezTo>
                  <a:cubicBezTo>
                    <a:pt x="1700194" y="617155"/>
                    <a:pt x="1701133" y="616643"/>
                    <a:pt x="1702156" y="616216"/>
                  </a:cubicBezTo>
                  <a:cubicBezTo>
                    <a:pt x="1702156" y="616301"/>
                    <a:pt x="1702156" y="616387"/>
                    <a:pt x="1702156" y="616472"/>
                  </a:cubicBezTo>
                  <a:cubicBezTo>
                    <a:pt x="1702156" y="616472"/>
                    <a:pt x="1702156" y="616472"/>
                    <a:pt x="1702156" y="616472"/>
                  </a:cubicBezTo>
                  <a:cubicBezTo>
                    <a:pt x="1702156" y="616472"/>
                    <a:pt x="1702156" y="616472"/>
                    <a:pt x="1702156" y="616557"/>
                  </a:cubicBezTo>
                  <a:cubicBezTo>
                    <a:pt x="1702156" y="616557"/>
                    <a:pt x="1702156" y="616557"/>
                    <a:pt x="1702156" y="616643"/>
                  </a:cubicBezTo>
                  <a:lnTo>
                    <a:pt x="1702156" y="616643"/>
                  </a:lnTo>
                  <a:cubicBezTo>
                    <a:pt x="1702668" y="618435"/>
                    <a:pt x="1703180" y="620227"/>
                    <a:pt x="1703607" y="622020"/>
                  </a:cubicBezTo>
                  <a:cubicBezTo>
                    <a:pt x="1702753" y="622446"/>
                    <a:pt x="1701900" y="622958"/>
                    <a:pt x="1701047" y="623385"/>
                  </a:cubicBezTo>
                  <a:cubicBezTo>
                    <a:pt x="1698573" y="624751"/>
                    <a:pt x="1696184" y="626116"/>
                    <a:pt x="1693709" y="627397"/>
                  </a:cubicBezTo>
                  <a:cubicBezTo>
                    <a:pt x="1693283" y="624921"/>
                    <a:pt x="1692771" y="622446"/>
                    <a:pt x="1692430" y="619971"/>
                  </a:cubicBezTo>
                  <a:close/>
                  <a:moveTo>
                    <a:pt x="1688761" y="630042"/>
                  </a:moveTo>
                  <a:cubicBezTo>
                    <a:pt x="1688761" y="630042"/>
                    <a:pt x="1688250" y="630298"/>
                    <a:pt x="1687908" y="630384"/>
                  </a:cubicBezTo>
                  <a:lnTo>
                    <a:pt x="1687482" y="626543"/>
                  </a:lnTo>
                  <a:cubicBezTo>
                    <a:pt x="1687482" y="626543"/>
                    <a:pt x="1687482" y="626287"/>
                    <a:pt x="1687482" y="626202"/>
                  </a:cubicBezTo>
                  <a:cubicBezTo>
                    <a:pt x="1687823" y="627482"/>
                    <a:pt x="1688335" y="628762"/>
                    <a:pt x="1688761" y="630042"/>
                  </a:cubicBezTo>
                  <a:close/>
                  <a:moveTo>
                    <a:pt x="1709835" y="618947"/>
                  </a:moveTo>
                  <a:cubicBezTo>
                    <a:pt x="1709579" y="617667"/>
                    <a:pt x="1709323" y="616387"/>
                    <a:pt x="1709067" y="615106"/>
                  </a:cubicBezTo>
                  <a:cubicBezTo>
                    <a:pt x="1709067" y="615106"/>
                    <a:pt x="1709067" y="615106"/>
                    <a:pt x="1709067" y="615106"/>
                  </a:cubicBezTo>
                  <a:cubicBezTo>
                    <a:pt x="1709067" y="615106"/>
                    <a:pt x="1709067" y="615106"/>
                    <a:pt x="1709067" y="615106"/>
                  </a:cubicBezTo>
                  <a:cubicBezTo>
                    <a:pt x="1709067" y="615106"/>
                    <a:pt x="1709067" y="615106"/>
                    <a:pt x="1709067" y="615106"/>
                  </a:cubicBezTo>
                  <a:cubicBezTo>
                    <a:pt x="1709067" y="615106"/>
                    <a:pt x="1709067" y="615106"/>
                    <a:pt x="1709067" y="615106"/>
                  </a:cubicBezTo>
                  <a:cubicBezTo>
                    <a:pt x="1708896" y="614509"/>
                    <a:pt x="1708725" y="613826"/>
                    <a:pt x="1708555" y="613229"/>
                  </a:cubicBezTo>
                  <a:cubicBezTo>
                    <a:pt x="1710176" y="612461"/>
                    <a:pt x="1711797" y="611607"/>
                    <a:pt x="1713418" y="610754"/>
                  </a:cubicBezTo>
                  <a:cubicBezTo>
                    <a:pt x="1713759" y="612717"/>
                    <a:pt x="1714100" y="614594"/>
                    <a:pt x="1714442" y="616557"/>
                  </a:cubicBezTo>
                  <a:cubicBezTo>
                    <a:pt x="1712906" y="617326"/>
                    <a:pt x="1711370" y="618179"/>
                    <a:pt x="1709835" y="618947"/>
                  </a:cubicBezTo>
                  <a:close/>
                  <a:moveTo>
                    <a:pt x="1706934" y="607340"/>
                  </a:moveTo>
                  <a:cubicBezTo>
                    <a:pt x="1706422" y="605377"/>
                    <a:pt x="1705825" y="603414"/>
                    <a:pt x="1705313" y="601451"/>
                  </a:cubicBezTo>
                  <a:cubicBezTo>
                    <a:pt x="1707275" y="600512"/>
                    <a:pt x="1709323" y="599487"/>
                    <a:pt x="1711285" y="598463"/>
                  </a:cubicBezTo>
                  <a:cubicBezTo>
                    <a:pt x="1711626" y="600682"/>
                    <a:pt x="1712053" y="602987"/>
                    <a:pt x="1712479" y="605206"/>
                  </a:cubicBezTo>
                  <a:cubicBezTo>
                    <a:pt x="1710688" y="605889"/>
                    <a:pt x="1708811" y="606572"/>
                    <a:pt x="1707019" y="607254"/>
                  </a:cubicBezTo>
                  <a:close/>
                  <a:moveTo>
                    <a:pt x="1700876" y="609644"/>
                  </a:moveTo>
                  <a:cubicBezTo>
                    <a:pt x="1699426" y="610156"/>
                    <a:pt x="1698061" y="610668"/>
                    <a:pt x="1696611" y="611266"/>
                  </a:cubicBezTo>
                  <a:lnTo>
                    <a:pt x="1696611" y="611266"/>
                  </a:lnTo>
                  <a:cubicBezTo>
                    <a:pt x="1696611" y="611266"/>
                    <a:pt x="1696525" y="611266"/>
                    <a:pt x="1696525" y="611266"/>
                  </a:cubicBezTo>
                  <a:lnTo>
                    <a:pt x="1696440" y="611266"/>
                  </a:lnTo>
                  <a:cubicBezTo>
                    <a:pt x="1696440" y="611266"/>
                    <a:pt x="1696440" y="611266"/>
                    <a:pt x="1696440" y="611266"/>
                  </a:cubicBezTo>
                  <a:cubicBezTo>
                    <a:pt x="1694734" y="612034"/>
                    <a:pt x="1693113" y="612887"/>
                    <a:pt x="1691406" y="613655"/>
                  </a:cubicBezTo>
                  <a:cubicBezTo>
                    <a:pt x="1691065" y="612034"/>
                    <a:pt x="1690724" y="610327"/>
                    <a:pt x="1690297" y="608705"/>
                  </a:cubicBezTo>
                  <a:cubicBezTo>
                    <a:pt x="1693454" y="607254"/>
                    <a:pt x="1696611" y="605718"/>
                    <a:pt x="1699767" y="604182"/>
                  </a:cubicBezTo>
                  <a:cubicBezTo>
                    <a:pt x="1700108" y="605974"/>
                    <a:pt x="1700450" y="607852"/>
                    <a:pt x="1700791" y="609644"/>
                  </a:cubicBezTo>
                  <a:close/>
                  <a:moveTo>
                    <a:pt x="1681424" y="589672"/>
                  </a:moveTo>
                  <a:cubicBezTo>
                    <a:pt x="1681851" y="587880"/>
                    <a:pt x="1682277" y="586088"/>
                    <a:pt x="1682704" y="584295"/>
                  </a:cubicBezTo>
                  <a:lnTo>
                    <a:pt x="1682704" y="584295"/>
                  </a:lnTo>
                  <a:cubicBezTo>
                    <a:pt x="1682704" y="584295"/>
                    <a:pt x="1682789" y="584125"/>
                    <a:pt x="1682704" y="584039"/>
                  </a:cubicBezTo>
                  <a:cubicBezTo>
                    <a:pt x="1682704" y="583783"/>
                    <a:pt x="1682875" y="583442"/>
                    <a:pt x="1682875" y="583186"/>
                  </a:cubicBezTo>
                  <a:cubicBezTo>
                    <a:pt x="1682875" y="587027"/>
                    <a:pt x="1682789" y="590867"/>
                    <a:pt x="1682875" y="594793"/>
                  </a:cubicBezTo>
                  <a:cubicBezTo>
                    <a:pt x="1682363" y="593086"/>
                    <a:pt x="1681851" y="591380"/>
                    <a:pt x="1681339" y="589672"/>
                  </a:cubicBezTo>
                  <a:close/>
                  <a:moveTo>
                    <a:pt x="1678694" y="581138"/>
                  </a:moveTo>
                  <a:cubicBezTo>
                    <a:pt x="1678352" y="580199"/>
                    <a:pt x="1678097" y="579175"/>
                    <a:pt x="1677755" y="578236"/>
                  </a:cubicBezTo>
                  <a:lnTo>
                    <a:pt x="1679888" y="578407"/>
                  </a:lnTo>
                  <a:cubicBezTo>
                    <a:pt x="1679462" y="579345"/>
                    <a:pt x="1679121" y="580284"/>
                    <a:pt x="1678694" y="581138"/>
                  </a:cubicBezTo>
                  <a:close/>
                  <a:moveTo>
                    <a:pt x="1671868" y="576358"/>
                  </a:moveTo>
                  <a:lnTo>
                    <a:pt x="1669821" y="576017"/>
                  </a:lnTo>
                  <a:lnTo>
                    <a:pt x="1672551" y="574822"/>
                  </a:lnTo>
                  <a:cubicBezTo>
                    <a:pt x="1672295" y="575334"/>
                    <a:pt x="1672125" y="575846"/>
                    <a:pt x="1671868" y="576358"/>
                  </a:cubicBezTo>
                  <a:close/>
                  <a:moveTo>
                    <a:pt x="1671272" y="577724"/>
                  </a:moveTo>
                  <a:cubicBezTo>
                    <a:pt x="1670503" y="579431"/>
                    <a:pt x="1669735" y="581052"/>
                    <a:pt x="1668968" y="582759"/>
                  </a:cubicBezTo>
                  <a:cubicBezTo>
                    <a:pt x="1664958" y="582418"/>
                    <a:pt x="1661033" y="582077"/>
                    <a:pt x="1657023" y="581735"/>
                  </a:cubicBezTo>
                  <a:lnTo>
                    <a:pt x="1666835" y="577382"/>
                  </a:lnTo>
                  <a:lnTo>
                    <a:pt x="1671186" y="577724"/>
                  </a:lnTo>
                  <a:close/>
                  <a:moveTo>
                    <a:pt x="1656597" y="580028"/>
                  </a:moveTo>
                  <a:cubicBezTo>
                    <a:pt x="1656853" y="578919"/>
                    <a:pt x="1657109" y="577809"/>
                    <a:pt x="1657365" y="576700"/>
                  </a:cubicBezTo>
                  <a:cubicBezTo>
                    <a:pt x="1659242" y="576785"/>
                    <a:pt x="1661119" y="576956"/>
                    <a:pt x="1662995" y="577041"/>
                  </a:cubicBezTo>
                  <a:lnTo>
                    <a:pt x="1663934" y="577041"/>
                  </a:lnTo>
                  <a:cubicBezTo>
                    <a:pt x="1663934" y="577041"/>
                    <a:pt x="1656511" y="579943"/>
                    <a:pt x="1656511" y="579943"/>
                  </a:cubicBezTo>
                  <a:close/>
                  <a:moveTo>
                    <a:pt x="1602932" y="592062"/>
                  </a:moveTo>
                  <a:cubicBezTo>
                    <a:pt x="1603700" y="592062"/>
                    <a:pt x="1604383" y="591892"/>
                    <a:pt x="1605151" y="591892"/>
                  </a:cubicBezTo>
                  <a:cubicBezTo>
                    <a:pt x="1613512" y="591209"/>
                    <a:pt x="1621958" y="590611"/>
                    <a:pt x="1630319" y="590099"/>
                  </a:cubicBezTo>
                  <a:cubicBezTo>
                    <a:pt x="1630404" y="590099"/>
                    <a:pt x="1630404" y="589758"/>
                    <a:pt x="1630319" y="589758"/>
                  </a:cubicBezTo>
                  <a:cubicBezTo>
                    <a:pt x="1622982" y="589758"/>
                    <a:pt x="1615730" y="589758"/>
                    <a:pt x="1608392" y="589758"/>
                  </a:cubicBezTo>
                  <a:cubicBezTo>
                    <a:pt x="1613597" y="587624"/>
                    <a:pt x="1618716" y="585405"/>
                    <a:pt x="1623920" y="583271"/>
                  </a:cubicBezTo>
                  <a:cubicBezTo>
                    <a:pt x="1631854" y="583271"/>
                    <a:pt x="1639789" y="583271"/>
                    <a:pt x="1647724" y="583357"/>
                  </a:cubicBezTo>
                  <a:cubicBezTo>
                    <a:pt x="1630831" y="589843"/>
                    <a:pt x="1613938" y="596244"/>
                    <a:pt x="1597045" y="602816"/>
                  </a:cubicBezTo>
                  <a:lnTo>
                    <a:pt x="1579640" y="603670"/>
                  </a:lnTo>
                  <a:cubicBezTo>
                    <a:pt x="1577764" y="603755"/>
                    <a:pt x="1575972" y="603840"/>
                    <a:pt x="1574095" y="604011"/>
                  </a:cubicBezTo>
                  <a:cubicBezTo>
                    <a:pt x="1583651" y="600000"/>
                    <a:pt x="1593291" y="595988"/>
                    <a:pt x="1602847" y="592062"/>
                  </a:cubicBezTo>
                  <a:close/>
                  <a:moveTo>
                    <a:pt x="1647894" y="586003"/>
                  </a:moveTo>
                  <a:cubicBezTo>
                    <a:pt x="1646956" y="589416"/>
                    <a:pt x="1646017" y="592916"/>
                    <a:pt x="1645079" y="596330"/>
                  </a:cubicBezTo>
                  <a:cubicBezTo>
                    <a:pt x="1628016" y="603670"/>
                    <a:pt x="1610952" y="610839"/>
                    <a:pt x="1593889" y="618094"/>
                  </a:cubicBezTo>
                  <a:cubicBezTo>
                    <a:pt x="1585357" y="618606"/>
                    <a:pt x="1576825" y="619715"/>
                    <a:pt x="1568464" y="621508"/>
                  </a:cubicBezTo>
                  <a:cubicBezTo>
                    <a:pt x="1594998" y="609900"/>
                    <a:pt x="1621446" y="597951"/>
                    <a:pt x="1647894" y="586003"/>
                  </a:cubicBezTo>
                  <a:close/>
                  <a:moveTo>
                    <a:pt x="1643628" y="601707"/>
                  </a:moveTo>
                  <a:cubicBezTo>
                    <a:pt x="1642775" y="604779"/>
                    <a:pt x="1641922" y="607852"/>
                    <a:pt x="1641154" y="610924"/>
                  </a:cubicBezTo>
                  <a:lnTo>
                    <a:pt x="1639704" y="615789"/>
                  </a:lnTo>
                  <a:cubicBezTo>
                    <a:pt x="1636803" y="616984"/>
                    <a:pt x="1633987" y="618094"/>
                    <a:pt x="1631087" y="619288"/>
                  </a:cubicBezTo>
                  <a:cubicBezTo>
                    <a:pt x="1624262" y="618435"/>
                    <a:pt x="1617436" y="617923"/>
                    <a:pt x="1610696" y="617752"/>
                  </a:cubicBezTo>
                  <a:cubicBezTo>
                    <a:pt x="1621787" y="612461"/>
                    <a:pt x="1632793" y="607084"/>
                    <a:pt x="1643714" y="601621"/>
                  </a:cubicBezTo>
                  <a:close/>
                  <a:moveTo>
                    <a:pt x="1613426" y="634054"/>
                  </a:moveTo>
                  <a:lnTo>
                    <a:pt x="1607368" y="636358"/>
                  </a:lnTo>
                  <a:lnTo>
                    <a:pt x="1609843" y="633968"/>
                  </a:lnTo>
                  <a:cubicBezTo>
                    <a:pt x="1611037" y="633968"/>
                    <a:pt x="1612232" y="633968"/>
                    <a:pt x="1613426" y="633968"/>
                  </a:cubicBezTo>
                  <a:close/>
                  <a:moveTo>
                    <a:pt x="1643373" y="621166"/>
                  </a:moveTo>
                  <a:cubicBezTo>
                    <a:pt x="1645932" y="620313"/>
                    <a:pt x="1648491" y="619459"/>
                    <a:pt x="1651051" y="618606"/>
                  </a:cubicBezTo>
                  <a:cubicBezTo>
                    <a:pt x="1648833" y="619544"/>
                    <a:pt x="1646615" y="620483"/>
                    <a:pt x="1644482" y="621422"/>
                  </a:cubicBezTo>
                  <a:cubicBezTo>
                    <a:pt x="1644140" y="621422"/>
                    <a:pt x="1643714" y="621251"/>
                    <a:pt x="1643373" y="621166"/>
                  </a:cubicBezTo>
                  <a:close/>
                  <a:moveTo>
                    <a:pt x="1655317" y="623044"/>
                  </a:moveTo>
                  <a:cubicBezTo>
                    <a:pt x="1655317" y="623044"/>
                    <a:pt x="1655232" y="623471"/>
                    <a:pt x="1655146" y="623641"/>
                  </a:cubicBezTo>
                  <a:cubicBezTo>
                    <a:pt x="1654805" y="623641"/>
                    <a:pt x="1654549" y="623471"/>
                    <a:pt x="1654208" y="623385"/>
                  </a:cubicBezTo>
                  <a:cubicBezTo>
                    <a:pt x="1654549" y="623300"/>
                    <a:pt x="1654976" y="623129"/>
                    <a:pt x="1655317" y="623044"/>
                  </a:cubicBezTo>
                  <a:close/>
                  <a:moveTo>
                    <a:pt x="1684325" y="623215"/>
                  </a:moveTo>
                  <a:cubicBezTo>
                    <a:pt x="1684751" y="624580"/>
                    <a:pt x="1685178" y="625860"/>
                    <a:pt x="1685605" y="627226"/>
                  </a:cubicBezTo>
                  <a:lnTo>
                    <a:pt x="1686799" y="631152"/>
                  </a:lnTo>
                  <a:cubicBezTo>
                    <a:pt x="1686799" y="631152"/>
                    <a:pt x="1686031" y="631493"/>
                    <a:pt x="1685605" y="631664"/>
                  </a:cubicBezTo>
                  <a:cubicBezTo>
                    <a:pt x="1684922" y="631920"/>
                    <a:pt x="1684239" y="632091"/>
                    <a:pt x="1683472" y="632347"/>
                  </a:cubicBezTo>
                  <a:cubicBezTo>
                    <a:pt x="1679206" y="630725"/>
                    <a:pt x="1674940" y="629189"/>
                    <a:pt x="1670503" y="627823"/>
                  </a:cubicBezTo>
                  <a:cubicBezTo>
                    <a:pt x="1675110" y="626372"/>
                    <a:pt x="1679718" y="624836"/>
                    <a:pt x="1684325" y="623300"/>
                  </a:cubicBezTo>
                  <a:close/>
                  <a:moveTo>
                    <a:pt x="1687482" y="633286"/>
                  </a:moveTo>
                  <a:lnTo>
                    <a:pt x="1687652" y="633968"/>
                  </a:lnTo>
                  <a:cubicBezTo>
                    <a:pt x="1687652" y="633968"/>
                    <a:pt x="1686884" y="633627"/>
                    <a:pt x="1686458" y="633542"/>
                  </a:cubicBezTo>
                  <a:cubicBezTo>
                    <a:pt x="1686799" y="633542"/>
                    <a:pt x="1687055" y="633371"/>
                    <a:pt x="1687396" y="633286"/>
                  </a:cubicBezTo>
                  <a:close/>
                  <a:moveTo>
                    <a:pt x="1688335" y="634224"/>
                  </a:moveTo>
                  <a:lnTo>
                    <a:pt x="1688335" y="633030"/>
                  </a:lnTo>
                  <a:cubicBezTo>
                    <a:pt x="1688335" y="633030"/>
                    <a:pt x="1689103" y="632774"/>
                    <a:pt x="1689614" y="632688"/>
                  </a:cubicBezTo>
                  <a:cubicBezTo>
                    <a:pt x="1689871" y="633456"/>
                    <a:pt x="1690126" y="634224"/>
                    <a:pt x="1690383" y="634992"/>
                  </a:cubicBezTo>
                  <a:cubicBezTo>
                    <a:pt x="1689700" y="634736"/>
                    <a:pt x="1689017" y="634395"/>
                    <a:pt x="1688335" y="634139"/>
                  </a:cubicBezTo>
                  <a:close/>
                  <a:moveTo>
                    <a:pt x="1719732" y="669303"/>
                  </a:moveTo>
                  <a:cubicBezTo>
                    <a:pt x="1719732" y="669303"/>
                    <a:pt x="1719220" y="669644"/>
                    <a:pt x="1718964" y="669900"/>
                  </a:cubicBezTo>
                  <a:lnTo>
                    <a:pt x="1718708" y="668620"/>
                  </a:lnTo>
                  <a:cubicBezTo>
                    <a:pt x="1718708" y="668620"/>
                    <a:pt x="1719305" y="669047"/>
                    <a:pt x="1719646" y="669303"/>
                  </a:cubicBezTo>
                  <a:close/>
                  <a:moveTo>
                    <a:pt x="1658474" y="694480"/>
                  </a:moveTo>
                  <a:cubicBezTo>
                    <a:pt x="1655232" y="693456"/>
                    <a:pt x="1651990" y="692517"/>
                    <a:pt x="1648662" y="691664"/>
                  </a:cubicBezTo>
                  <a:cubicBezTo>
                    <a:pt x="1649942" y="691322"/>
                    <a:pt x="1651307" y="690981"/>
                    <a:pt x="1652587" y="690640"/>
                  </a:cubicBezTo>
                  <a:cubicBezTo>
                    <a:pt x="1656341" y="692005"/>
                    <a:pt x="1659924" y="693627"/>
                    <a:pt x="1663507" y="695334"/>
                  </a:cubicBezTo>
                  <a:cubicBezTo>
                    <a:pt x="1661801" y="694992"/>
                    <a:pt x="1660094" y="694736"/>
                    <a:pt x="1658389" y="694395"/>
                  </a:cubicBezTo>
                  <a:close/>
                  <a:moveTo>
                    <a:pt x="1645932" y="690981"/>
                  </a:moveTo>
                  <a:cubicBezTo>
                    <a:pt x="1644055" y="690469"/>
                    <a:pt x="1642178" y="690042"/>
                    <a:pt x="1640301" y="689530"/>
                  </a:cubicBezTo>
                  <a:cubicBezTo>
                    <a:pt x="1641069" y="689274"/>
                    <a:pt x="1641837" y="689018"/>
                    <a:pt x="1642605" y="688847"/>
                  </a:cubicBezTo>
                  <a:cubicBezTo>
                    <a:pt x="1643373" y="688591"/>
                    <a:pt x="1644140" y="688421"/>
                    <a:pt x="1644994" y="688165"/>
                  </a:cubicBezTo>
                  <a:cubicBezTo>
                    <a:pt x="1647127" y="688762"/>
                    <a:pt x="1649174" y="689445"/>
                    <a:pt x="1651307" y="690213"/>
                  </a:cubicBezTo>
                  <a:cubicBezTo>
                    <a:pt x="1649515" y="690469"/>
                    <a:pt x="1647724" y="690725"/>
                    <a:pt x="1646017" y="690981"/>
                  </a:cubicBezTo>
                  <a:close/>
                  <a:moveTo>
                    <a:pt x="1634499" y="688165"/>
                  </a:moveTo>
                  <a:cubicBezTo>
                    <a:pt x="1633646" y="687994"/>
                    <a:pt x="1632708" y="687738"/>
                    <a:pt x="1631854" y="687567"/>
                  </a:cubicBezTo>
                  <a:cubicBezTo>
                    <a:pt x="1626736" y="686372"/>
                    <a:pt x="1621361" y="685092"/>
                    <a:pt x="1615559" y="684921"/>
                  </a:cubicBezTo>
                  <a:lnTo>
                    <a:pt x="1615559" y="684921"/>
                  </a:lnTo>
                  <a:cubicBezTo>
                    <a:pt x="1615559" y="684921"/>
                    <a:pt x="1615388" y="684921"/>
                    <a:pt x="1615388" y="684921"/>
                  </a:cubicBezTo>
                  <a:lnTo>
                    <a:pt x="1615218" y="684921"/>
                  </a:lnTo>
                  <a:cubicBezTo>
                    <a:pt x="1615218" y="684921"/>
                    <a:pt x="1615218" y="684921"/>
                    <a:pt x="1615218" y="684921"/>
                  </a:cubicBezTo>
                  <a:cubicBezTo>
                    <a:pt x="1609417" y="684921"/>
                    <a:pt x="1603700" y="686372"/>
                    <a:pt x="1598581" y="688506"/>
                  </a:cubicBezTo>
                  <a:cubicBezTo>
                    <a:pt x="1593462" y="690640"/>
                    <a:pt x="1588769" y="693200"/>
                    <a:pt x="1584077" y="695846"/>
                  </a:cubicBezTo>
                  <a:cubicBezTo>
                    <a:pt x="1582712" y="696614"/>
                    <a:pt x="1581347" y="697382"/>
                    <a:pt x="1580067" y="698236"/>
                  </a:cubicBezTo>
                  <a:cubicBezTo>
                    <a:pt x="1581944" y="694395"/>
                    <a:pt x="1583736" y="690640"/>
                    <a:pt x="1585698" y="686799"/>
                  </a:cubicBezTo>
                  <a:cubicBezTo>
                    <a:pt x="1588514" y="686116"/>
                    <a:pt x="1591414" y="685519"/>
                    <a:pt x="1594230" y="685092"/>
                  </a:cubicBezTo>
                  <a:cubicBezTo>
                    <a:pt x="1610525" y="682702"/>
                    <a:pt x="1626053" y="683471"/>
                    <a:pt x="1640813" y="687140"/>
                  </a:cubicBezTo>
                  <a:cubicBezTo>
                    <a:pt x="1638680" y="687482"/>
                    <a:pt x="1636547" y="687909"/>
                    <a:pt x="1634414" y="688250"/>
                  </a:cubicBezTo>
                  <a:close/>
                  <a:moveTo>
                    <a:pt x="1580920" y="693627"/>
                  </a:moveTo>
                  <a:lnTo>
                    <a:pt x="1577593" y="699601"/>
                  </a:lnTo>
                  <a:cubicBezTo>
                    <a:pt x="1577593" y="699601"/>
                    <a:pt x="1576740" y="700113"/>
                    <a:pt x="1576398" y="700369"/>
                  </a:cubicBezTo>
                  <a:cubicBezTo>
                    <a:pt x="1578617" y="696017"/>
                    <a:pt x="1580920" y="691749"/>
                    <a:pt x="1583224" y="687397"/>
                  </a:cubicBezTo>
                  <a:cubicBezTo>
                    <a:pt x="1583736" y="687226"/>
                    <a:pt x="1584333" y="687140"/>
                    <a:pt x="1584845" y="686970"/>
                  </a:cubicBezTo>
                  <a:lnTo>
                    <a:pt x="1581006" y="693627"/>
                  </a:lnTo>
                  <a:close/>
                  <a:moveTo>
                    <a:pt x="1573753" y="701991"/>
                  </a:moveTo>
                  <a:cubicBezTo>
                    <a:pt x="1570085" y="704210"/>
                    <a:pt x="1566502" y="706600"/>
                    <a:pt x="1563004" y="708990"/>
                  </a:cubicBezTo>
                  <a:cubicBezTo>
                    <a:pt x="1561724" y="709502"/>
                    <a:pt x="1560444" y="710014"/>
                    <a:pt x="1559165" y="710526"/>
                  </a:cubicBezTo>
                  <a:cubicBezTo>
                    <a:pt x="1556264" y="711721"/>
                    <a:pt x="1553363" y="712916"/>
                    <a:pt x="1550547" y="714111"/>
                  </a:cubicBezTo>
                  <a:lnTo>
                    <a:pt x="1551657" y="711635"/>
                  </a:lnTo>
                  <a:cubicBezTo>
                    <a:pt x="1551657" y="711635"/>
                    <a:pt x="1551400" y="711465"/>
                    <a:pt x="1551400" y="711465"/>
                  </a:cubicBezTo>
                  <a:lnTo>
                    <a:pt x="1549779" y="714367"/>
                  </a:lnTo>
                  <a:cubicBezTo>
                    <a:pt x="1548670" y="714793"/>
                    <a:pt x="1547562" y="715305"/>
                    <a:pt x="1546452" y="715732"/>
                  </a:cubicBezTo>
                  <a:cubicBezTo>
                    <a:pt x="1547903" y="712660"/>
                    <a:pt x="1549353" y="709587"/>
                    <a:pt x="1550803" y="706600"/>
                  </a:cubicBezTo>
                  <a:cubicBezTo>
                    <a:pt x="1551827" y="704552"/>
                    <a:pt x="1552851" y="702418"/>
                    <a:pt x="1553960" y="700455"/>
                  </a:cubicBezTo>
                  <a:cubicBezTo>
                    <a:pt x="1563174" y="694736"/>
                    <a:pt x="1572901" y="690298"/>
                    <a:pt x="1582797" y="687567"/>
                  </a:cubicBezTo>
                  <a:cubicBezTo>
                    <a:pt x="1579811" y="692347"/>
                    <a:pt x="1576825" y="697126"/>
                    <a:pt x="1573924" y="701991"/>
                  </a:cubicBezTo>
                  <a:close/>
                  <a:moveTo>
                    <a:pt x="1548926" y="705576"/>
                  </a:moveTo>
                  <a:cubicBezTo>
                    <a:pt x="1545172" y="712233"/>
                    <a:pt x="1541418" y="718975"/>
                    <a:pt x="1537664" y="725718"/>
                  </a:cubicBezTo>
                  <a:cubicBezTo>
                    <a:pt x="1537664" y="725718"/>
                    <a:pt x="1537494" y="725718"/>
                    <a:pt x="1537409" y="725803"/>
                  </a:cubicBezTo>
                  <a:cubicBezTo>
                    <a:pt x="1537409" y="725803"/>
                    <a:pt x="1537409" y="725974"/>
                    <a:pt x="1537409" y="725974"/>
                  </a:cubicBezTo>
                  <a:cubicBezTo>
                    <a:pt x="1535532" y="729388"/>
                    <a:pt x="1533569" y="732887"/>
                    <a:pt x="1531778" y="736386"/>
                  </a:cubicBezTo>
                  <a:cubicBezTo>
                    <a:pt x="1530327" y="737069"/>
                    <a:pt x="1528877" y="737667"/>
                    <a:pt x="1527426" y="738350"/>
                  </a:cubicBezTo>
                  <a:cubicBezTo>
                    <a:pt x="1527426" y="738350"/>
                    <a:pt x="1527426" y="738691"/>
                    <a:pt x="1527512" y="738606"/>
                  </a:cubicBezTo>
                  <a:cubicBezTo>
                    <a:pt x="1528792" y="738179"/>
                    <a:pt x="1529986" y="737752"/>
                    <a:pt x="1531266" y="737240"/>
                  </a:cubicBezTo>
                  <a:cubicBezTo>
                    <a:pt x="1528792" y="741934"/>
                    <a:pt x="1526317" y="746628"/>
                    <a:pt x="1523929" y="751322"/>
                  </a:cubicBezTo>
                  <a:cubicBezTo>
                    <a:pt x="1520430" y="753115"/>
                    <a:pt x="1516932" y="754822"/>
                    <a:pt x="1513435" y="756699"/>
                  </a:cubicBezTo>
                  <a:cubicBezTo>
                    <a:pt x="1513435" y="756699"/>
                    <a:pt x="1513435" y="757041"/>
                    <a:pt x="1513605" y="756955"/>
                  </a:cubicBezTo>
                  <a:cubicBezTo>
                    <a:pt x="1516762" y="755590"/>
                    <a:pt x="1519918" y="754310"/>
                    <a:pt x="1523075" y="753030"/>
                  </a:cubicBezTo>
                  <a:cubicBezTo>
                    <a:pt x="1520772" y="757638"/>
                    <a:pt x="1518639" y="762247"/>
                    <a:pt x="1516506" y="766856"/>
                  </a:cubicBezTo>
                  <a:lnTo>
                    <a:pt x="1499186" y="774793"/>
                  </a:lnTo>
                  <a:cubicBezTo>
                    <a:pt x="1506268" y="744751"/>
                    <a:pt x="1526147" y="718805"/>
                    <a:pt x="1550547" y="702503"/>
                  </a:cubicBezTo>
                  <a:cubicBezTo>
                    <a:pt x="1549950" y="703527"/>
                    <a:pt x="1549353" y="704466"/>
                    <a:pt x="1548841" y="705490"/>
                  </a:cubicBezTo>
                  <a:close/>
                  <a:moveTo>
                    <a:pt x="1515652" y="769160"/>
                  </a:moveTo>
                  <a:cubicBezTo>
                    <a:pt x="1514970" y="770697"/>
                    <a:pt x="1514288" y="772318"/>
                    <a:pt x="1513605" y="773855"/>
                  </a:cubicBezTo>
                  <a:lnTo>
                    <a:pt x="1513605" y="773855"/>
                  </a:lnTo>
                  <a:cubicBezTo>
                    <a:pt x="1513605" y="773855"/>
                    <a:pt x="1513605" y="774025"/>
                    <a:pt x="1513605" y="774025"/>
                  </a:cubicBezTo>
                  <a:lnTo>
                    <a:pt x="1513605" y="774196"/>
                  </a:lnTo>
                  <a:cubicBezTo>
                    <a:pt x="1513605" y="774196"/>
                    <a:pt x="1513605" y="774196"/>
                    <a:pt x="1513605" y="774196"/>
                  </a:cubicBezTo>
                  <a:cubicBezTo>
                    <a:pt x="1507377" y="790753"/>
                    <a:pt x="1502343" y="807823"/>
                    <a:pt x="1499272" y="825234"/>
                  </a:cubicBezTo>
                  <a:cubicBezTo>
                    <a:pt x="1496712" y="813456"/>
                    <a:pt x="1495859" y="800995"/>
                    <a:pt x="1497139" y="788364"/>
                  </a:cubicBezTo>
                  <a:cubicBezTo>
                    <a:pt x="1497565" y="783926"/>
                    <a:pt x="1498333" y="779573"/>
                    <a:pt x="1499357" y="775220"/>
                  </a:cubicBezTo>
                  <a:lnTo>
                    <a:pt x="1515823" y="769075"/>
                  </a:lnTo>
                  <a:close/>
                  <a:moveTo>
                    <a:pt x="1509766" y="802873"/>
                  </a:moveTo>
                  <a:cubicBezTo>
                    <a:pt x="1509254" y="805007"/>
                    <a:pt x="1508827" y="807055"/>
                    <a:pt x="1508401" y="809189"/>
                  </a:cubicBezTo>
                  <a:cubicBezTo>
                    <a:pt x="1506609" y="818662"/>
                    <a:pt x="1505329" y="828307"/>
                    <a:pt x="1504903" y="837866"/>
                  </a:cubicBezTo>
                  <a:cubicBezTo>
                    <a:pt x="1504818" y="839829"/>
                    <a:pt x="1504818" y="841792"/>
                    <a:pt x="1504732" y="843755"/>
                  </a:cubicBezTo>
                  <a:cubicBezTo>
                    <a:pt x="1503367" y="840341"/>
                    <a:pt x="1502173" y="836756"/>
                    <a:pt x="1501149" y="833172"/>
                  </a:cubicBezTo>
                  <a:cubicBezTo>
                    <a:pt x="1503367" y="822844"/>
                    <a:pt x="1506268" y="812773"/>
                    <a:pt x="1509766" y="802873"/>
                  </a:cubicBezTo>
                  <a:close/>
                  <a:moveTo>
                    <a:pt x="1500040" y="862446"/>
                  </a:moveTo>
                  <a:cubicBezTo>
                    <a:pt x="1499016" y="862787"/>
                    <a:pt x="1497992" y="863129"/>
                    <a:pt x="1496968" y="863556"/>
                  </a:cubicBezTo>
                  <a:cubicBezTo>
                    <a:pt x="1497053" y="861422"/>
                    <a:pt x="1497224" y="859203"/>
                    <a:pt x="1497395" y="857069"/>
                  </a:cubicBezTo>
                  <a:cubicBezTo>
                    <a:pt x="1498248" y="858862"/>
                    <a:pt x="1499101" y="860654"/>
                    <a:pt x="1499954" y="862446"/>
                  </a:cubicBezTo>
                  <a:close/>
                  <a:moveTo>
                    <a:pt x="1506012" y="846827"/>
                  </a:moveTo>
                  <a:cubicBezTo>
                    <a:pt x="1506353" y="843840"/>
                    <a:pt x="1506523" y="840938"/>
                    <a:pt x="1506950" y="837951"/>
                  </a:cubicBezTo>
                  <a:cubicBezTo>
                    <a:pt x="1508230" y="828563"/>
                    <a:pt x="1510448" y="819260"/>
                    <a:pt x="1513008" y="810213"/>
                  </a:cubicBezTo>
                  <a:cubicBezTo>
                    <a:pt x="1515652" y="801166"/>
                    <a:pt x="1518895" y="792290"/>
                    <a:pt x="1522307" y="783414"/>
                  </a:cubicBezTo>
                  <a:lnTo>
                    <a:pt x="1522307" y="783414"/>
                  </a:lnTo>
                  <a:cubicBezTo>
                    <a:pt x="1522307" y="783414"/>
                    <a:pt x="1522307" y="783414"/>
                    <a:pt x="1522307" y="783414"/>
                  </a:cubicBezTo>
                  <a:lnTo>
                    <a:pt x="1522307" y="783414"/>
                  </a:lnTo>
                  <a:cubicBezTo>
                    <a:pt x="1522307" y="783414"/>
                    <a:pt x="1522307" y="783414"/>
                    <a:pt x="1522307" y="783414"/>
                  </a:cubicBezTo>
                  <a:cubicBezTo>
                    <a:pt x="1523331" y="780341"/>
                    <a:pt x="1524440" y="777354"/>
                    <a:pt x="1525464" y="774281"/>
                  </a:cubicBezTo>
                  <a:lnTo>
                    <a:pt x="1531095" y="772233"/>
                  </a:lnTo>
                  <a:lnTo>
                    <a:pt x="1537921" y="769758"/>
                  </a:lnTo>
                  <a:cubicBezTo>
                    <a:pt x="1537921" y="769758"/>
                    <a:pt x="1537579" y="770441"/>
                    <a:pt x="1537494" y="770782"/>
                  </a:cubicBezTo>
                  <a:lnTo>
                    <a:pt x="1537494" y="770782"/>
                  </a:lnTo>
                  <a:cubicBezTo>
                    <a:pt x="1537494" y="770782"/>
                    <a:pt x="1537494" y="770953"/>
                    <a:pt x="1537494" y="770953"/>
                  </a:cubicBezTo>
                  <a:lnTo>
                    <a:pt x="1537494" y="771123"/>
                  </a:lnTo>
                  <a:cubicBezTo>
                    <a:pt x="1537494" y="771123"/>
                    <a:pt x="1537494" y="771123"/>
                    <a:pt x="1537494" y="771123"/>
                  </a:cubicBezTo>
                  <a:cubicBezTo>
                    <a:pt x="1536300" y="774111"/>
                    <a:pt x="1535190" y="777183"/>
                    <a:pt x="1534081" y="780170"/>
                  </a:cubicBezTo>
                  <a:lnTo>
                    <a:pt x="1525891" y="784096"/>
                  </a:lnTo>
                  <a:cubicBezTo>
                    <a:pt x="1525891" y="784096"/>
                    <a:pt x="1525891" y="784438"/>
                    <a:pt x="1525976" y="784352"/>
                  </a:cubicBezTo>
                  <a:lnTo>
                    <a:pt x="1533655" y="781450"/>
                  </a:lnTo>
                  <a:cubicBezTo>
                    <a:pt x="1526829" y="800398"/>
                    <a:pt x="1521113" y="819687"/>
                    <a:pt x="1516250" y="839146"/>
                  </a:cubicBezTo>
                  <a:cubicBezTo>
                    <a:pt x="1514629" y="845291"/>
                    <a:pt x="1513264" y="851522"/>
                    <a:pt x="1511814" y="857667"/>
                  </a:cubicBezTo>
                  <a:lnTo>
                    <a:pt x="1511643" y="858349"/>
                  </a:lnTo>
                  <a:cubicBezTo>
                    <a:pt x="1511643" y="858349"/>
                    <a:pt x="1511643" y="858349"/>
                    <a:pt x="1511643" y="858349"/>
                  </a:cubicBezTo>
                  <a:cubicBezTo>
                    <a:pt x="1509595" y="854680"/>
                    <a:pt x="1507718" y="850839"/>
                    <a:pt x="1506012" y="846913"/>
                  </a:cubicBezTo>
                  <a:close/>
                  <a:moveTo>
                    <a:pt x="1554045" y="827197"/>
                  </a:moveTo>
                  <a:lnTo>
                    <a:pt x="1554045" y="827197"/>
                  </a:lnTo>
                  <a:cubicBezTo>
                    <a:pt x="1554045" y="827197"/>
                    <a:pt x="1554045" y="827026"/>
                    <a:pt x="1554045" y="827026"/>
                  </a:cubicBezTo>
                  <a:lnTo>
                    <a:pt x="1554045" y="826856"/>
                  </a:lnTo>
                  <a:cubicBezTo>
                    <a:pt x="1554045" y="826856"/>
                    <a:pt x="1554045" y="826856"/>
                    <a:pt x="1554045" y="826856"/>
                  </a:cubicBezTo>
                  <a:cubicBezTo>
                    <a:pt x="1555411" y="823357"/>
                    <a:pt x="1556861" y="819772"/>
                    <a:pt x="1558226" y="816273"/>
                  </a:cubicBezTo>
                  <a:lnTo>
                    <a:pt x="1562065" y="814736"/>
                  </a:lnTo>
                  <a:cubicBezTo>
                    <a:pt x="1560786" y="817724"/>
                    <a:pt x="1559420" y="820625"/>
                    <a:pt x="1558226" y="823613"/>
                  </a:cubicBezTo>
                  <a:lnTo>
                    <a:pt x="1558226" y="823613"/>
                  </a:lnTo>
                  <a:cubicBezTo>
                    <a:pt x="1558226" y="823613"/>
                    <a:pt x="1558226" y="823613"/>
                    <a:pt x="1558226" y="823613"/>
                  </a:cubicBezTo>
                  <a:lnTo>
                    <a:pt x="1558226" y="823613"/>
                  </a:lnTo>
                  <a:cubicBezTo>
                    <a:pt x="1558226" y="823613"/>
                    <a:pt x="1558226" y="823613"/>
                    <a:pt x="1558226" y="823613"/>
                  </a:cubicBezTo>
                  <a:cubicBezTo>
                    <a:pt x="1557202" y="826258"/>
                    <a:pt x="1556349" y="828904"/>
                    <a:pt x="1555325" y="831550"/>
                  </a:cubicBezTo>
                  <a:lnTo>
                    <a:pt x="1551571" y="833769"/>
                  </a:lnTo>
                  <a:lnTo>
                    <a:pt x="1551230" y="833940"/>
                  </a:lnTo>
                  <a:lnTo>
                    <a:pt x="1551912" y="835135"/>
                  </a:lnTo>
                  <a:lnTo>
                    <a:pt x="1554387" y="833855"/>
                  </a:lnTo>
                  <a:cubicBezTo>
                    <a:pt x="1548073" y="851522"/>
                    <a:pt x="1542187" y="869445"/>
                    <a:pt x="1536555" y="887282"/>
                  </a:cubicBezTo>
                  <a:lnTo>
                    <a:pt x="1536043" y="888990"/>
                  </a:lnTo>
                  <a:cubicBezTo>
                    <a:pt x="1533569" y="886770"/>
                    <a:pt x="1531266" y="884466"/>
                    <a:pt x="1529047" y="882076"/>
                  </a:cubicBezTo>
                  <a:cubicBezTo>
                    <a:pt x="1537153" y="863641"/>
                    <a:pt x="1545599" y="845377"/>
                    <a:pt x="1553960" y="827026"/>
                  </a:cubicBezTo>
                  <a:close/>
                  <a:moveTo>
                    <a:pt x="1550377" y="893513"/>
                  </a:moveTo>
                  <a:cubicBezTo>
                    <a:pt x="1556349" y="875590"/>
                    <a:pt x="1563089" y="858008"/>
                    <a:pt x="1570256" y="840597"/>
                  </a:cubicBezTo>
                  <a:lnTo>
                    <a:pt x="1576228" y="837610"/>
                  </a:lnTo>
                  <a:cubicBezTo>
                    <a:pt x="1576228" y="837610"/>
                    <a:pt x="1576313" y="837610"/>
                    <a:pt x="1576398" y="837524"/>
                  </a:cubicBezTo>
                  <a:cubicBezTo>
                    <a:pt x="1569317" y="854424"/>
                    <a:pt x="1562662" y="871493"/>
                    <a:pt x="1555837" y="888477"/>
                  </a:cubicBezTo>
                  <a:lnTo>
                    <a:pt x="1550974" y="900597"/>
                  </a:lnTo>
                  <a:cubicBezTo>
                    <a:pt x="1550206" y="900085"/>
                    <a:pt x="1549353" y="899573"/>
                    <a:pt x="1548585" y="898975"/>
                  </a:cubicBezTo>
                  <a:cubicBezTo>
                    <a:pt x="1549182" y="897183"/>
                    <a:pt x="1549779" y="895305"/>
                    <a:pt x="1550377" y="893513"/>
                  </a:cubicBezTo>
                  <a:close/>
                  <a:moveTo>
                    <a:pt x="1551742" y="901024"/>
                  </a:moveTo>
                  <a:lnTo>
                    <a:pt x="1557714" y="889331"/>
                  </a:lnTo>
                  <a:cubicBezTo>
                    <a:pt x="1563174" y="878662"/>
                    <a:pt x="1568720" y="868079"/>
                    <a:pt x="1574180" y="857411"/>
                  </a:cubicBezTo>
                  <a:lnTo>
                    <a:pt x="1582882" y="852972"/>
                  </a:lnTo>
                  <a:cubicBezTo>
                    <a:pt x="1580579" y="858349"/>
                    <a:pt x="1578361" y="863726"/>
                    <a:pt x="1576228" y="869103"/>
                  </a:cubicBezTo>
                  <a:cubicBezTo>
                    <a:pt x="1576228" y="869103"/>
                    <a:pt x="1576228" y="869103"/>
                    <a:pt x="1576228" y="869103"/>
                  </a:cubicBezTo>
                  <a:cubicBezTo>
                    <a:pt x="1576228" y="869103"/>
                    <a:pt x="1576228" y="869103"/>
                    <a:pt x="1576228" y="869189"/>
                  </a:cubicBezTo>
                  <a:cubicBezTo>
                    <a:pt x="1575290" y="871493"/>
                    <a:pt x="1574351" y="873883"/>
                    <a:pt x="1573498" y="876187"/>
                  </a:cubicBezTo>
                  <a:lnTo>
                    <a:pt x="1566161" y="886002"/>
                  </a:lnTo>
                  <a:cubicBezTo>
                    <a:pt x="1562065" y="891379"/>
                    <a:pt x="1557970" y="896842"/>
                    <a:pt x="1553960" y="902218"/>
                  </a:cubicBezTo>
                  <a:cubicBezTo>
                    <a:pt x="1553278" y="901792"/>
                    <a:pt x="1552510" y="901365"/>
                    <a:pt x="1551827" y="900853"/>
                  </a:cubicBezTo>
                  <a:close/>
                  <a:moveTo>
                    <a:pt x="1567867" y="887197"/>
                  </a:moveTo>
                  <a:lnTo>
                    <a:pt x="1571450" y="881394"/>
                  </a:lnTo>
                  <a:cubicBezTo>
                    <a:pt x="1569744" y="885917"/>
                    <a:pt x="1568037" y="890441"/>
                    <a:pt x="1566331" y="895049"/>
                  </a:cubicBezTo>
                  <a:cubicBezTo>
                    <a:pt x="1564881" y="898975"/>
                    <a:pt x="1563430" y="902987"/>
                    <a:pt x="1562065" y="906913"/>
                  </a:cubicBezTo>
                  <a:cubicBezTo>
                    <a:pt x="1560444" y="906145"/>
                    <a:pt x="1558823" y="905291"/>
                    <a:pt x="1557287" y="904438"/>
                  </a:cubicBezTo>
                  <a:cubicBezTo>
                    <a:pt x="1560786" y="898719"/>
                    <a:pt x="1564283" y="893001"/>
                    <a:pt x="1567867" y="887282"/>
                  </a:cubicBezTo>
                  <a:close/>
                  <a:moveTo>
                    <a:pt x="1587490" y="903328"/>
                  </a:moveTo>
                  <a:cubicBezTo>
                    <a:pt x="1587490" y="903328"/>
                    <a:pt x="1587575" y="903413"/>
                    <a:pt x="1587660" y="903413"/>
                  </a:cubicBezTo>
                  <a:cubicBezTo>
                    <a:pt x="1588855" y="902731"/>
                    <a:pt x="1590135" y="901962"/>
                    <a:pt x="1591329" y="901280"/>
                  </a:cubicBezTo>
                  <a:cubicBezTo>
                    <a:pt x="1591073" y="902389"/>
                    <a:pt x="1590732" y="903499"/>
                    <a:pt x="1590476" y="904608"/>
                  </a:cubicBezTo>
                  <a:cubicBezTo>
                    <a:pt x="1590476" y="904608"/>
                    <a:pt x="1590732" y="904779"/>
                    <a:pt x="1590732" y="904694"/>
                  </a:cubicBezTo>
                  <a:cubicBezTo>
                    <a:pt x="1591159" y="903413"/>
                    <a:pt x="1591670" y="902133"/>
                    <a:pt x="1592097" y="900768"/>
                  </a:cubicBezTo>
                  <a:cubicBezTo>
                    <a:pt x="1595851" y="898634"/>
                    <a:pt x="1599690" y="896415"/>
                    <a:pt x="1603444" y="894196"/>
                  </a:cubicBezTo>
                  <a:cubicBezTo>
                    <a:pt x="1602250" y="897354"/>
                    <a:pt x="1601141" y="900512"/>
                    <a:pt x="1600031" y="903584"/>
                  </a:cubicBezTo>
                  <a:lnTo>
                    <a:pt x="1594742" y="907595"/>
                  </a:lnTo>
                  <a:cubicBezTo>
                    <a:pt x="1594742" y="907595"/>
                    <a:pt x="1594742" y="907937"/>
                    <a:pt x="1594913" y="907851"/>
                  </a:cubicBezTo>
                  <a:lnTo>
                    <a:pt x="1599605" y="904779"/>
                  </a:lnTo>
                  <a:cubicBezTo>
                    <a:pt x="1598496" y="907937"/>
                    <a:pt x="1597301" y="911180"/>
                    <a:pt x="1596192" y="914338"/>
                  </a:cubicBezTo>
                  <a:lnTo>
                    <a:pt x="1594998" y="917752"/>
                  </a:lnTo>
                  <a:cubicBezTo>
                    <a:pt x="1594315" y="917581"/>
                    <a:pt x="1593547" y="917496"/>
                    <a:pt x="1592865" y="917410"/>
                  </a:cubicBezTo>
                  <a:cubicBezTo>
                    <a:pt x="1588855" y="916557"/>
                    <a:pt x="1584930" y="915362"/>
                    <a:pt x="1581006" y="914082"/>
                  </a:cubicBezTo>
                  <a:cubicBezTo>
                    <a:pt x="1583139" y="910497"/>
                    <a:pt x="1585357" y="906827"/>
                    <a:pt x="1587490" y="903243"/>
                  </a:cubicBezTo>
                  <a:close/>
                  <a:moveTo>
                    <a:pt x="1604638" y="913484"/>
                  </a:moveTo>
                  <a:cubicBezTo>
                    <a:pt x="1608137" y="907339"/>
                    <a:pt x="1611634" y="901109"/>
                    <a:pt x="1615047" y="894964"/>
                  </a:cubicBezTo>
                  <a:lnTo>
                    <a:pt x="1615474" y="894708"/>
                  </a:lnTo>
                  <a:cubicBezTo>
                    <a:pt x="1618460" y="892830"/>
                    <a:pt x="1621361" y="890953"/>
                    <a:pt x="1624347" y="888990"/>
                  </a:cubicBezTo>
                  <a:cubicBezTo>
                    <a:pt x="1622982" y="892318"/>
                    <a:pt x="1621617" y="895647"/>
                    <a:pt x="1620251" y="898975"/>
                  </a:cubicBezTo>
                  <a:cubicBezTo>
                    <a:pt x="1618033" y="904352"/>
                    <a:pt x="1615900" y="909815"/>
                    <a:pt x="1613767" y="915192"/>
                  </a:cubicBezTo>
                  <a:cubicBezTo>
                    <a:pt x="1613767" y="915192"/>
                    <a:pt x="1614023" y="915362"/>
                    <a:pt x="1614023" y="915277"/>
                  </a:cubicBezTo>
                  <a:cubicBezTo>
                    <a:pt x="1616498" y="910497"/>
                    <a:pt x="1618972" y="905633"/>
                    <a:pt x="1621531" y="900853"/>
                  </a:cubicBezTo>
                  <a:cubicBezTo>
                    <a:pt x="1624262" y="899317"/>
                    <a:pt x="1626906" y="897866"/>
                    <a:pt x="1629637" y="896330"/>
                  </a:cubicBezTo>
                  <a:cubicBezTo>
                    <a:pt x="1624262" y="903840"/>
                    <a:pt x="1618887" y="911351"/>
                    <a:pt x="1613512" y="918861"/>
                  </a:cubicBezTo>
                  <a:lnTo>
                    <a:pt x="1613512" y="918861"/>
                  </a:lnTo>
                  <a:cubicBezTo>
                    <a:pt x="1613512" y="918861"/>
                    <a:pt x="1613512" y="919032"/>
                    <a:pt x="1613512" y="919032"/>
                  </a:cubicBezTo>
                  <a:lnTo>
                    <a:pt x="1613512" y="919203"/>
                  </a:lnTo>
                  <a:cubicBezTo>
                    <a:pt x="1613512" y="919203"/>
                    <a:pt x="1613512" y="919203"/>
                    <a:pt x="1613512" y="919203"/>
                  </a:cubicBezTo>
                  <a:cubicBezTo>
                    <a:pt x="1613341" y="919374"/>
                    <a:pt x="1613255" y="919630"/>
                    <a:pt x="1613085" y="919800"/>
                  </a:cubicBezTo>
                  <a:cubicBezTo>
                    <a:pt x="1609417" y="919715"/>
                    <a:pt x="1605663" y="919374"/>
                    <a:pt x="1601993" y="918947"/>
                  </a:cubicBezTo>
                  <a:lnTo>
                    <a:pt x="1604724" y="913484"/>
                  </a:lnTo>
                  <a:close/>
                  <a:moveTo>
                    <a:pt x="1627759" y="909388"/>
                  </a:moveTo>
                  <a:lnTo>
                    <a:pt x="1634414" y="904779"/>
                  </a:lnTo>
                  <a:cubicBezTo>
                    <a:pt x="1633305" y="908620"/>
                    <a:pt x="1632196" y="912546"/>
                    <a:pt x="1631172" y="916386"/>
                  </a:cubicBezTo>
                  <a:cubicBezTo>
                    <a:pt x="1631172" y="916386"/>
                    <a:pt x="1631428" y="916557"/>
                    <a:pt x="1631428" y="916472"/>
                  </a:cubicBezTo>
                  <a:cubicBezTo>
                    <a:pt x="1633134" y="912034"/>
                    <a:pt x="1634926" y="907510"/>
                    <a:pt x="1636718" y="903072"/>
                  </a:cubicBezTo>
                  <a:lnTo>
                    <a:pt x="1636718" y="903072"/>
                  </a:lnTo>
                  <a:cubicBezTo>
                    <a:pt x="1641666" y="899658"/>
                    <a:pt x="1646615" y="896244"/>
                    <a:pt x="1651648" y="892830"/>
                  </a:cubicBezTo>
                  <a:cubicBezTo>
                    <a:pt x="1647468" y="899744"/>
                    <a:pt x="1643202" y="906571"/>
                    <a:pt x="1639021" y="913484"/>
                  </a:cubicBezTo>
                  <a:lnTo>
                    <a:pt x="1639021" y="913484"/>
                  </a:lnTo>
                  <a:cubicBezTo>
                    <a:pt x="1639021" y="913484"/>
                    <a:pt x="1638936" y="913655"/>
                    <a:pt x="1638936" y="913655"/>
                  </a:cubicBezTo>
                  <a:lnTo>
                    <a:pt x="1638936" y="913826"/>
                  </a:lnTo>
                  <a:cubicBezTo>
                    <a:pt x="1638936" y="913826"/>
                    <a:pt x="1638851" y="913826"/>
                    <a:pt x="1638851" y="913826"/>
                  </a:cubicBezTo>
                  <a:cubicBezTo>
                    <a:pt x="1638083" y="915192"/>
                    <a:pt x="1637315" y="916557"/>
                    <a:pt x="1636547" y="917923"/>
                  </a:cubicBezTo>
                  <a:cubicBezTo>
                    <a:pt x="1631513" y="918861"/>
                    <a:pt x="1626480" y="919374"/>
                    <a:pt x="1621275" y="919630"/>
                  </a:cubicBezTo>
                  <a:cubicBezTo>
                    <a:pt x="1623408" y="916216"/>
                    <a:pt x="1625627" y="912802"/>
                    <a:pt x="1627759" y="909303"/>
                  </a:cubicBezTo>
                  <a:close/>
                  <a:moveTo>
                    <a:pt x="1671954" y="896159"/>
                  </a:moveTo>
                  <a:cubicBezTo>
                    <a:pt x="1676902" y="886941"/>
                    <a:pt x="1681851" y="877809"/>
                    <a:pt x="1686543" y="868506"/>
                  </a:cubicBezTo>
                  <a:cubicBezTo>
                    <a:pt x="1686543" y="868506"/>
                    <a:pt x="1686543" y="868506"/>
                    <a:pt x="1686543" y="868506"/>
                  </a:cubicBezTo>
                  <a:cubicBezTo>
                    <a:pt x="1686543" y="868506"/>
                    <a:pt x="1686543" y="868506"/>
                    <a:pt x="1686543" y="868421"/>
                  </a:cubicBezTo>
                  <a:cubicBezTo>
                    <a:pt x="1686543" y="868421"/>
                    <a:pt x="1686543" y="868421"/>
                    <a:pt x="1686543" y="868335"/>
                  </a:cubicBezTo>
                  <a:cubicBezTo>
                    <a:pt x="1686543" y="868335"/>
                    <a:pt x="1686543" y="868335"/>
                    <a:pt x="1686543" y="868335"/>
                  </a:cubicBezTo>
                  <a:cubicBezTo>
                    <a:pt x="1686799" y="867823"/>
                    <a:pt x="1686970" y="867226"/>
                    <a:pt x="1687226" y="866714"/>
                  </a:cubicBezTo>
                  <a:cubicBezTo>
                    <a:pt x="1692259" y="862446"/>
                    <a:pt x="1697379" y="858093"/>
                    <a:pt x="1702412" y="853741"/>
                  </a:cubicBezTo>
                  <a:cubicBezTo>
                    <a:pt x="1701133" y="856386"/>
                    <a:pt x="1699853" y="859118"/>
                    <a:pt x="1698487" y="861763"/>
                  </a:cubicBezTo>
                  <a:cubicBezTo>
                    <a:pt x="1696099" y="864239"/>
                    <a:pt x="1693625" y="866714"/>
                    <a:pt x="1691235" y="869103"/>
                  </a:cubicBezTo>
                  <a:cubicBezTo>
                    <a:pt x="1691150" y="869189"/>
                    <a:pt x="1691321" y="869445"/>
                    <a:pt x="1691406" y="869359"/>
                  </a:cubicBezTo>
                  <a:cubicBezTo>
                    <a:pt x="1693454" y="867567"/>
                    <a:pt x="1695416" y="865689"/>
                    <a:pt x="1697463" y="863897"/>
                  </a:cubicBezTo>
                  <a:cubicBezTo>
                    <a:pt x="1691235" y="876443"/>
                    <a:pt x="1684751" y="888990"/>
                    <a:pt x="1678182" y="901365"/>
                  </a:cubicBezTo>
                  <a:lnTo>
                    <a:pt x="1678182" y="901365"/>
                  </a:lnTo>
                  <a:cubicBezTo>
                    <a:pt x="1678182" y="901365"/>
                    <a:pt x="1678097" y="901536"/>
                    <a:pt x="1678097" y="901536"/>
                  </a:cubicBezTo>
                  <a:lnTo>
                    <a:pt x="1678097" y="901706"/>
                  </a:lnTo>
                  <a:cubicBezTo>
                    <a:pt x="1678097" y="901706"/>
                    <a:pt x="1678011" y="901706"/>
                    <a:pt x="1678011" y="901706"/>
                  </a:cubicBezTo>
                  <a:cubicBezTo>
                    <a:pt x="1673916" y="904267"/>
                    <a:pt x="1669735" y="906571"/>
                    <a:pt x="1665385" y="908620"/>
                  </a:cubicBezTo>
                  <a:cubicBezTo>
                    <a:pt x="1667602" y="904438"/>
                    <a:pt x="1669735" y="900256"/>
                    <a:pt x="1671954" y="896073"/>
                  </a:cubicBezTo>
                  <a:close/>
                  <a:moveTo>
                    <a:pt x="1693198" y="885746"/>
                  </a:moveTo>
                  <a:cubicBezTo>
                    <a:pt x="1693198" y="885746"/>
                    <a:pt x="1693198" y="885746"/>
                    <a:pt x="1693198" y="885746"/>
                  </a:cubicBezTo>
                  <a:cubicBezTo>
                    <a:pt x="1697975" y="881650"/>
                    <a:pt x="1702668" y="877553"/>
                    <a:pt x="1707446" y="873456"/>
                  </a:cubicBezTo>
                  <a:cubicBezTo>
                    <a:pt x="1706763" y="874993"/>
                    <a:pt x="1706081" y="876443"/>
                    <a:pt x="1705313" y="877980"/>
                  </a:cubicBezTo>
                  <a:cubicBezTo>
                    <a:pt x="1700535" y="883613"/>
                    <a:pt x="1695246" y="888734"/>
                    <a:pt x="1689529" y="893428"/>
                  </a:cubicBezTo>
                  <a:cubicBezTo>
                    <a:pt x="1690724" y="890867"/>
                    <a:pt x="1691918" y="888307"/>
                    <a:pt x="1693027" y="885746"/>
                  </a:cubicBezTo>
                  <a:close/>
                  <a:moveTo>
                    <a:pt x="1736368" y="848278"/>
                  </a:moveTo>
                  <a:cubicBezTo>
                    <a:pt x="1748654" y="837354"/>
                    <a:pt x="1760769" y="826344"/>
                    <a:pt x="1772628" y="814992"/>
                  </a:cubicBezTo>
                  <a:lnTo>
                    <a:pt x="1772628" y="814992"/>
                  </a:lnTo>
                  <a:cubicBezTo>
                    <a:pt x="1772628" y="814992"/>
                    <a:pt x="1772628" y="814992"/>
                    <a:pt x="1772628" y="814992"/>
                  </a:cubicBezTo>
                  <a:lnTo>
                    <a:pt x="1772628" y="814992"/>
                  </a:lnTo>
                  <a:cubicBezTo>
                    <a:pt x="1772628" y="814992"/>
                    <a:pt x="1772628" y="814992"/>
                    <a:pt x="1772628" y="814992"/>
                  </a:cubicBezTo>
                  <a:cubicBezTo>
                    <a:pt x="1779624" y="807823"/>
                    <a:pt x="1786450" y="800483"/>
                    <a:pt x="1793190" y="793058"/>
                  </a:cubicBezTo>
                  <a:cubicBezTo>
                    <a:pt x="1793787" y="797581"/>
                    <a:pt x="1794128" y="802190"/>
                    <a:pt x="1794299" y="806714"/>
                  </a:cubicBezTo>
                  <a:cubicBezTo>
                    <a:pt x="1776553" y="823101"/>
                    <a:pt x="1758977" y="839658"/>
                    <a:pt x="1741829" y="856642"/>
                  </a:cubicBezTo>
                  <a:lnTo>
                    <a:pt x="1741829" y="856642"/>
                  </a:lnTo>
                  <a:cubicBezTo>
                    <a:pt x="1741829" y="856642"/>
                    <a:pt x="1741658" y="856813"/>
                    <a:pt x="1741658" y="856813"/>
                  </a:cubicBezTo>
                  <a:lnTo>
                    <a:pt x="1741487" y="856984"/>
                  </a:lnTo>
                  <a:lnTo>
                    <a:pt x="1741487" y="856984"/>
                  </a:lnTo>
                  <a:cubicBezTo>
                    <a:pt x="1728348" y="870896"/>
                    <a:pt x="1715466" y="885149"/>
                    <a:pt x="1702753" y="899487"/>
                  </a:cubicBezTo>
                  <a:cubicBezTo>
                    <a:pt x="1703350" y="898292"/>
                    <a:pt x="1703948" y="897098"/>
                    <a:pt x="1704545" y="895903"/>
                  </a:cubicBezTo>
                  <a:cubicBezTo>
                    <a:pt x="1718025" y="882930"/>
                    <a:pt x="1728946" y="866884"/>
                    <a:pt x="1736198" y="848364"/>
                  </a:cubicBezTo>
                  <a:close/>
                  <a:moveTo>
                    <a:pt x="1808717" y="796386"/>
                  </a:moveTo>
                  <a:cubicBezTo>
                    <a:pt x="1808717" y="796386"/>
                    <a:pt x="1809059" y="796045"/>
                    <a:pt x="1809144" y="795874"/>
                  </a:cubicBezTo>
                  <a:lnTo>
                    <a:pt x="1811021" y="793997"/>
                  </a:lnTo>
                  <a:cubicBezTo>
                    <a:pt x="1811703" y="796984"/>
                    <a:pt x="1812386" y="799971"/>
                    <a:pt x="1813069" y="802958"/>
                  </a:cubicBezTo>
                  <a:cubicBezTo>
                    <a:pt x="1811703" y="804324"/>
                    <a:pt x="1810424" y="805604"/>
                    <a:pt x="1809059" y="806970"/>
                  </a:cubicBezTo>
                  <a:cubicBezTo>
                    <a:pt x="1809059" y="803385"/>
                    <a:pt x="1808888" y="799886"/>
                    <a:pt x="1808717" y="796386"/>
                  </a:cubicBezTo>
                  <a:close/>
                  <a:moveTo>
                    <a:pt x="1814007" y="807140"/>
                  </a:moveTo>
                  <a:cubicBezTo>
                    <a:pt x="1814178" y="807994"/>
                    <a:pt x="1814434" y="808933"/>
                    <a:pt x="1814604" y="809786"/>
                  </a:cubicBezTo>
                  <a:lnTo>
                    <a:pt x="1817931" y="824125"/>
                  </a:lnTo>
                  <a:cubicBezTo>
                    <a:pt x="1814178" y="828051"/>
                    <a:pt x="1810424" y="831977"/>
                    <a:pt x="1806670" y="835903"/>
                  </a:cubicBezTo>
                  <a:cubicBezTo>
                    <a:pt x="1807949" y="828051"/>
                    <a:pt x="1808632" y="820369"/>
                    <a:pt x="1808888" y="812688"/>
                  </a:cubicBezTo>
                  <a:cubicBezTo>
                    <a:pt x="1810594" y="810810"/>
                    <a:pt x="1812301" y="808933"/>
                    <a:pt x="1814007" y="807055"/>
                  </a:cubicBezTo>
                  <a:close/>
                  <a:moveTo>
                    <a:pt x="1826805" y="829928"/>
                  </a:moveTo>
                  <a:cubicBezTo>
                    <a:pt x="1826975" y="831635"/>
                    <a:pt x="1827231" y="833257"/>
                    <a:pt x="1827402" y="834964"/>
                  </a:cubicBezTo>
                  <a:cubicBezTo>
                    <a:pt x="1825184" y="837268"/>
                    <a:pt x="1822965" y="839573"/>
                    <a:pt x="1820832" y="841877"/>
                  </a:cubicBezTo>
                  <a:cubicBezTo>
                    <a:pt x="1822624" y="838207"/>
                    <a:pt x="1824416" y="834623"/>
                    <a:pt x="1826293" y="830953"/>
                  </a:cubicBezTo>
                  <a:cubicBezTo>
                    <a:pt x="1826463" y="830611"/>
                    <a:pt x="1826634" y="830270"/>
                    <a:pt x="1826805" y="829843"/>
                  </a:cubicBezTo>
                  <a:close/>
                  <a:moveTo>
                    <a:pt x="1842674" y="866543"/>
                  </a:moveTo>
                  <a:cubicBezTo>
                    <a:pt x="1840797" y="870469"/>
                    <a:pt x="1839005" y="874310"/>
                    <a:pt x="1837128" y="878236"/>
                  </a:cubicBezTo>
                  <a:cubicBezTo>
                    <a:pt x="1836275" y="878577"/>
                    <a:pt x="1835422" y="879004"/>
                    <a:pt x="1834568" y="879345"/>
                  </a:cubicBezTo>
                  <a:cubicBezTo>
                    <a:pt x="1834398" y="875505"/>
                    <a:pt x="1834313" y="871664"/>
                    <a:pt x="1834142" y="867738"/>
                  </a:cubicBezTo>
                  <a:cubicBezTo>
                    <a:pt x="1836957" y="866116"/>
                    <a:pt x="1839773" y="864495"/>
                    <a:pt x="1842588" y="862787"/>
                  </a:cubicBezTo>
                  <a:cubicBezTo>
                    <a:pt x="1842588" y="863983"/>
                    <a:pt x="1842588" y="865263"/>
                    <a:pt x="1842674" y="866458"/>
                  </a:cubicBezTo>
                  <a:close/>
                  <a:moveTo>
                    <a:pt x="1835422" y="919630"/>
                  </a:moveTo>
                  <a:cubicBezTo>
                    <a:pt x="1835422" y="919630"/>
                    <a:pt x="1835763" y="919800"/>
                    <a:pt x="1835763" y="919630"/>
                  </a:cubicBezTo>
                  <a:cubicBezTo>
                    <a:pt x="1835763" y="919459"/>
                    <a:pt x="1835763" y="919203"/>
                    <a:pt x="1835763" y="919032"/>
                  </a:cubicBezTo>
                  <a:cubicBezTo>
                    <a:pt x="1838237" y="917496"/>
                    <a:pt x="1840711" y="916045"/>
                    <a:pt x="1843271" y="914509"/>
                  </a:cubicBezTo>
                  <a:cubicBezTo>
                    <a:pt x="1843271" y="914850"/>
                    <a:pt x="1843271" y="915277"/>
                    <a:pt x="1843271" y="915618"/>
                  </a:cubicBezTo>
                  <a:cubicBezTo>
                    <a:pt x="1839602" y="923812"/>
                    <a:pt x="1836019" y="932005"/>
                    <a:pt x="1832350" y="940199"/>
                  </a:cubicBezTo>
                  <a:cubicBezTo>
                    <a:pt x="1826037" y="942247"/>
                    <a:pt x="1819638" y="944295"/>
                    <a:pt x="1813324" y="946344"/>
                  </a:cubicBezTo>
                  <a:cubicBezTo>
                    <a:pt x="1815714" y="940284"/>
                    <a:pt x="1818188" y="934139"/>
                    <a:pt x="1820577" y="928079"/>
                  </a:cubicBezTo>
                  <a:cubicBezTo>
                    <a:pt x="1825610" y="925177"/>
                    <a:pt x="1830559" y="922275"/>
                    <a:pt x="1835507" y="919288"/>
                  </a:cubicBezTo>
                  <a:cubicBezTo>
                    <a:pt x="1835507" y="919459"/>
                    <a:pt x="1835507" y="919544"/>
                    <a:pt x="1835507" y="919715"/>
                  </a:cubicBezTo>
                  <a:close/>
                  <a:moveTo>
                    <a:pt x="1811362" y="988932"/>
                  </a:moveTo>
                  <a:cubicBezTo>
                    <a:pt x="1805390" y="990554"/>
                    <a:pt x="1799418" y="992176"/>
                    <a:pt x="1793445" y="993883"/>
                  </a:cubicBezTo>
                  <a:cubicBezTo>
                    <a:pt x="1796090" y="987652"/>
                    <a:pt x="1798735" y="981422"/>
                    <a:pt x="1801380" y="975192"/>
                  </a:cubicBezTo>
                  <a:cubicBezTo>
                    <a:pt x="1807608" y="972972"/>
                    <a:pt x="1813751" y="970753"/>
                    <a:pt x="1819979" y="968620"/>
                  </a:cubicBezTo>
                  <a:cubicBezTo>
                    <a:pt x="1817078" y="975448"/>
                    <a:pt x="1814178" y="982190"/>
                    <a:pt x="1811362" y="989018"/>
                  </a:cubicBezTo>
                  <a:close/>
                  <a:moveTo>
                    <a:pt x="1821259" y="965462"/>
                  </a:moveTo>
                  <a:cubicBezTo>
                    <a:pt x="1815287" y="967083"/>
                    <a:pt x="1809400" y="968620"/>
                    <a:pt x="1803428" y="970241"/>
                  </a:cubicBezTo>
                  <a:cubicBezTo>
                    <a:pt x="1804793" y="966998"/>
                    <a:pt x="1806158" y="963840"/>
                    <a:pt x="1807523" y="960597"/>
                  </a:cubicBezTo>
                  <a:lnTo>
                    <a:pt x="1807523" y="960597"/>
                  </a:lnTo>
                  <a:cubicBezTo>
                    <a:pt x="1807523" y="960597"/>
                    <a:pt x="1807523" y="960597"/>
                    <a:pt x="1807523" y="960597"/>
                  </a:cubicBezTo>
                  <a:lnTo>
                    <a:pt x="1807523" y="960597"/>
                  </a:lnTo>
                  <a:cubicBezTo>
                    <a:pt x="1807523" y="960597"/>
                    <a:pt x="1807523" y="960597"/>
                    <a:pt x="1807523" y="960597"/>
                  </a:cubicBezTo>
                  <a:cubicBezTo>
                    <a:pt x="1808803" y="957439"/>
                    <a:pt x="1809997" y="954281"/>
                    <a:pt x="1811277" y="951123"/>
                  </a:cubicBezTo>
                  <a:cubicBezTo>
                    <a:pt x="1817761" y="948563"/>
                    <a:pt x="1824330" y="946002"/>
                    <a:pt x="1830814" y="943442"/>
                  </a:cubicBezTo>
                  <a:cubicBezTo>
                    <a:pt x="1827572" y="950867"/>
                    <a:pt x="1824416" y="958207"/>
                    <a:pt x="1821173" y="965633"/>
                  </a:cubicBezTo>
                  <a:close/>
                  <a:moveTo>
                    <a:pt x="1823222" y="920910"/>
                  </a:moveTo>
                  <a:cubicBezTo>
                    <a:pt x="1824843" y="916898"/>
                    <a:pt x="1826463" y="912802"/>
                    <a:pt x="1828084" y="908790"/>
                  </a:cubicBezTo>
                  <a:cubicBezTo>
                    <a:pt x="1830217" y="907681"/>
                    <a:pt x="1832265" y="906571"/>
                    <a:pt x="1834313" y="905462"/>
                  </a:cubicBezTo>
                  <a:cubicBezTo>
                    <a:pt x="1834568" y="908705"/>
                    <a:pt x="1834825" y="911948"/>
                    <a:pt x="1834995" y="915192"/>
                  </a:cubicBezTo>
                  <a:cubicBezTo>
                    <a:pt x="1831071" y="917154"/>
                    <a:pt x="1827146" y="919032"/>
                    <a:pt x="1823136" y="920910"/>
                  </a:cubicBezTo>
                  <a:close/>
                  <a:moveTo>
                    <a:pt x="1808376" y="882759"/>
                  </a:moveTo>
                  <a:lnTo>
                    <a:pt x="1808376" y="882759"/>
                  </a:lnTo>
                  <a:cubicBezTo>
                    <a:pt x="1808376" y="882759"/>
                    <a:pt x="1808376" y="882759"/>
                    <a:pt x="1808376" y="882759"/>
                  </a:cubicBezTo>
                  <a:lnTo>
                    <a:pt x="1808376" y="882759"/>
                  </a:lnTo>
                  <a:cubicBezTo>
                    <a:pt x="1808376" y="882759"/>
                    <a:pt x="1808376" y="882759"/>
                    <a:pt x="1808376" y="882759"/>
                  </a:cubicBezTo>
                  <a:cubicBezTo>
                    <a:pt x="1813666" y="879687"/>
                    <a:pt x="1818870" y="876614"/>
                    <a:pt x="1824160" y="873541"/>
                  </a:cubicBezTo>
                  <a:cubicBezTo>
                    <a:pt x="1821942" y="877894"/>
                    <a:pt x="1819809" y="882247"/>
                    <a:pt x="1817676" y="886514"/>
                  </a:cubicBezTo>
                  <a:cubicBezTo>
                    <a:pt x="1811448" y="889160"/>
                    <a:pt x="1805219" y="891891"/>
                    <a:pt x="1799077" y="894708"/>
                  </a:cubicBezTo>
                  <a:cubicBezTo>
                    <a:pt x="1802062" y="890867"/>
                    <a:pt x="1804964" y="886941"/>
                    <a:pt x="1807864" y="883015"/>
                  </a:cubicBezTo>
                  <a:cubicBezTo>
                    <a:pt x="1808035" y="883015"/>
                    <a:pt x="1808120" y="882844"/>
                    <a:pt x="1808291" y="882844"/>
                  </a:cubicBezTo>
                  <a:close/>
                  <a:moveTo>
                    <a:pt x="1787558" y="909900"/>
                  </a:moveTo>
                  <a:cubicBezTo>
                    <a:pt x="1788327" y="908790"/>
                    <a:pt x="1789095" y="907766"/>
                    <a:pt x="1789862" y="906657"/>
                  </a:cubicBezTo>
                  <a:cubicBezTo>
                    <a:pt x="1789862" y="906571"/>
                    <a:pt x="1790033" y="906486"/>
                    <a:pt x="1790118" y="906315"/>
                  </a:cubicBezTo>
                  <a:cubicBezTo>
                    <a:pt x="1793104" y="905035"/>
                    <a:pt x="1796090" y="903669"/>
                    <a:pt x="1798991" y="902389"/>
                  </a:cubicBezTo>
                  <a:cubicBezTo>
                    <a:pt x="1798991" y="902389"/>
                    <a:pt x="1798991" y="902389"/>
                    <a:pt x="1798991" y="902389"/>
                  </a:cubicBezTo>
                  <a:lnTo>
                    <a:pt x="1798991" y="902389"/>
                  </a:lnTo>
                  <a:cubicBezTo>
                    <a:pt x="1798991" y="902389"/>
                    <a:pt x="1798991" y="902389"/>
                    <a:pt x="1798991" y="902389"/>
                  </a:cubicBezTo>
                  <a:cubicBezTo>
                    <a:pt x="1798991" y="902389"/>
                    <a:pt x="1798991" y="902389"/>
                    <a:pt x="1798991" y="902389"/>
                  </a:cubicBezTo>
                  <a:cubicBezTo>
                    <a:pt x="1803940" y="899744"/>
                    <a:pt x="1808888" y="897012"/>
                    <a:pt x="1813836" y="894281"/>
                  </a:cubicBezTo>
                  <a:cubicBezTo>
                    <a:pt x="1810850" y="900256"/>
                    <a:pt x="1807949" y="906230"/>
                    <a:pt x="1805049" y="912204"/>
                  </a:cubicBezTo>
                  <a:cubicBezTo>
                    <a:pt x="1797199" y="915874"/>
                    <a:pt x="1789265" y="919459"/>
                    <a:pt x="1781245" y="922958"/>
                  </a:cubicBezTo>
                  <a:cubicBezTo>
                    <a:pt x="1783293" y="918605"/>
                    <a:pt x="1785426" y="914253"/>
                    <a:pt x="1787474" y="909900"/>
                  </a:cubicBezTo>
                  <a:close/>
                  <a:moveTo>
                    <a:pt x="1813069" y="916216"/>
                  </a:moveTo>
                  <a:cubicBezTo>
                    <a:pt x="1815884" y="914850"/>
                    <a:pt x="1818699" y="913484"/>
                    <a:pt x="1821430" y="912119"/>
                  </a:cubicBezTo>
                  <a:cubicBezTo>
                    <a:pt x="1819552" y="916216"/>
                    <a:pt x="1817761" y="920313"/>
                    <a:pt x="1815884" y="924409"/>
                  </a:cubicBezTo>
                  <a:cubicBezTo>
                    <a:pt x="1811703" y="926372"/>
                    <a:pt x="1807523" y="928335"/>
                    <a:pt x="1803342" y="930298"/>
                  </a:cubicBezTo>
                  <a:cubicBezTo>
                    <a:pt x="1805134" y="926202"/>
                    <a:pt x="1806926" y="922019"/>
                    <a:pt x="1808632" y="917923"/>
                  </a:cubicBezTo>
                  <a:cubicBezTo>
                    <a:pt x="1810082" y="917410"/>
                    <a:pt x="1811448" y="916813"/>
                    <a:pt x="1812898" y="916301"/>
                  </a:cubicBezTo>
                  <a:lnTo>
                    <a:pt x="1812898" y="916301"/>
                  </a:lnTo>
                  <a:cubicBezTo>
                    <a:pt x="1812898" y="916301"/>
                    <a:pt x="1812898" y="916301"/>
                    <a:pt x="1812898" y="916301"/>
                  </a:cubicBezTo>
                  <a:lnTo>
                    <a:pt x="1812898" y="916301"/>
                  </a:lnTo>
                  <a:cubicBezTo>
                    <a:pt x="1812898" y="916301"/>
                    <a:pt x="1812898" y="916301"/>
                    <a:pt x="1812898" y="916301"/>
                  </a:cubicBezTo>
                  <a:close/>
                  <a:moveTo>
                    <a:pt x="1831241" y="901109"/>
                  </a:moveTo>
                  <a:cubicBezTo>
                    <a:pt x="1832009" y="899146"/>
                    <a:pt x="1832777" y="897183"/>
                    <a:pt x="1833630" y="895220"/>
                  </a:cubicBezTo>
                  <a:cubicBezTo>
                    <a:pt x="1833715" y="896756"/>
                    <a:pt x="1833886" y="898378"/>
                    <a:pt x="1834056" y="899914"/>
                  </a:cubicBezTo>
                  <a:cubicBezTo>
                    <a:pt x="1833118" y="900341"/>
                    <a:pt x="1832265" y="900682"/>
                    <a:pt x="1831326" y="901109"/>
                  </a:cubicBezTo>
                  <a:close/>
                  <a:moveTo>
                    <a:pt x="1825354" y="903584"/>
                  </a:moveTo>
                  <a:cubicBezTo>
                    <a:pt x="1821089" y="905377"/>
                    <a:pt x="1816908" y="907083"/>
                    <a:pt x="1812642" y="908790"/>
                  </a:cubicBezTo>
                  <a:cubicBezTo>
                    <a:pt x="1815287" y="902645"/>
                    <a:pt x="1817931" y="896586"/>
                    <a:pt x="1820577" y="890441"/>
                  </a:cubicBezTo>
                  <a:cubicBezTo>
                    <a:pt x="1824586" y="888221"/>
                    <a:pt x="1828596" y="885917"/>
                    <a:pt x="1832606" y="883698"/>
                  </a:cubicBezTo>
                  <a:cubicBezTo>
                    <a:pt x="1832606" y="884381"/>
                    <a:pt x="1832777" y="885064"/>
                    <a:pt x="1832777" y="885746"/>
                  </a:cubicBezTo>
                  <a:cubicBezTo>
                    <a:pt x="1832777" y="886258"/>
                    <a:pt x="1832777" y="886685"/>
                    <a:pt x="1832862" y="887197"/>
                  </a:cubicBezTo>
                  <a:cubicBezTo>
                    <a:pt x="1830302" y="892659"/>
                    <a:pt x="1827828" y="898122"/>
                    <a:pt x="1825269" y="903584"/>
                  </a:cubicBezTo>
                  <a:close/>
                  <a:moveTo>
                    <a:pt x="1834739" y="883271"/>
                  </a:moveTo>
                  <a:cubicBezTo>
                    <a:pt x="1834739" y="883271"/>
                    <a:pt x="1834739" y="882759"/>
                    <a:pt x="1834739" y="882503"/>
                  </a:cubicBezTo>
                  <a:cubicBezTo>
                    <a:pt x="1834910" y="882418"/>
                    <a:pt x="1835080" y="882332"/>
                    <a:pt x="1835251" y="882247"/>
                  </a:cubicBezTo>
                  <a:cubicBezTo>
                    <a:pt x="1835080" y="882588"/>
                    <a:pt x="1834910" y="882930"/>
                    <a:pt x="1834739" y="883271"/>
                  </a:cubicBezTo>
                  <a:close/>
                  <a:moveTo>
                    <a:pt x="1832265" y="880199"/>
                  </a:moveTo>
                  <a:cubicBezTo>
                    <a:pt x="1829279" y="881479"/>
                    <a:pt x="1826378" y="882674"/>
                    <a:pt x="1823392" y="883954"/>
                  </a:cubicBezTo>
                  <a:cubicBezTo>
                    <a:pt x="1825354" y="879431"/>
                    <a:pt x="1827402" y="874907"/>
                    <a:pt x="1829450" y="870384"/>
                  </a:cubicBezTo>
                  <a:cubicBezTo>
                    <a:pt x="1830047" y="870042"/>
                    <a:pt x="1830644" y="869701"/>
                    <a:pt x="1831241" y="869359"/>
                  </a:cubicBezTo>
                  <a:cubicBezTo>
                    <a:pt x="1831582" y="872944"/>
                    <a:pt x="1831924" y="876614"/>
                    <a:pt x="1832265" y="880199"/>
                  </a:cubicBezTo>
                  <a:close/>
                  <a:moveTo>
                    <a:pt x="1828340" y="865433"/>
                  </a:moveTo>
                  <a:cubicBezTo>
                    <a:pt x="1824501" y="867140"/>
                    <a:pt x="1820747" y="868933"/>
                    <a:pt x="1816908" y="870725"/>
                  </a:cubicBezTo>
                  <a:cubicBezTo>
                    <a:pt x="1819809" y="866799"/>
                    <a:pt x="1822624" y="862873"/>
                    <a:pt x="1825439" y="858862"/>
                  </a:cubicBezTo>
                  <a:cubicBezTo>
                    <a:pt x="1826805" y="856984"/>
                    <a:pt x="1828170" y="855021"/>
                    <a:pt x="1829450" y="853143"/>
                  </a:cubicBezTo>
                  <a:cubicBezTo>
                    <a:pt x="1829705" y="855874"/>
                    <a:pt x="1830047" y="858606"/>
                    <a:pt x="1830388" y="861337"/>
                  </a:cubicBezTo>
                  <a:cubicBezTo>
                    <a:pt x="1829705" y="862702"/>
                    <a:pt x="1829023" y="864068"/>
                    <a:pt x="1828340" y="865348"/>
                  </a:cubicBezTo>
                  <a:close/>
                  <a:moveTo>
                    <a:pt x="1823989" y="857496"/>
                  </a:moveTo>
                  <a:cubicBezTo>
                    <a:pt x="1822880" y="858862"/>
                    <a:pt x="1821685" y="860313"/>
                    <a:pt x="1820491" y="861678"/>
                  </a:cubicBezTo>
                  <a:cubicBezTo>
                    <a:pt x="1823392" y="857325"/>
                    <a:pt x="1826207" y="852972"/>
                    <a:pt x="1829023" y="848620"/>
                  </a:cubicBezTo>
                  <a:cubicBezTo>
                    <a:pt x="1829023" y="849388"/>
                    <a:pt x="1829193" y="850071"/>
                    <a:pt x="1829279" y="850839"/>
                  </a:cubicBezTo>
                  <a:cubicBezTo>
                    <a:pt x="1827487" y="853058"/>
                    <a:pt x="1825781" y="855277"/>
                    <a:pt x="1823989" y="857496"/>
                  </a:cubicBezTo>
                  <a:close/>
                  <a:moveTo>
                    <a:pt x="1827743" y="846998"/>
                  </a:moveTo>
                  <a:cubicBezTo>
                    <a:pt x="1820320" y="856898"/>
                    <a:pt x="1812727" y="866714"/>
                    <a:pt x="1805134" y="876529"/>
                  </a:cubicBezTo>
                  <a:lnTo>
                    <a:pt x="1805134" y="876529"/>
                  </a:lnTo>
                  <a:cubicBezTo>
                    <a:pt x="1805134" y="876529"/>
                    <a:pt x="1805134" y="876529"/>
                    <a:pt x="1805134" y="876529"/>
                  </a:cubicBezTo>
                  <a:cubicBezTo>
                    <a:pt x="1804452" y="876870"/>
                    <a:pt x="1803854" y="877297"/>
                    <a:pt x="1803172" y="877723"/>
                  </a:cubicBezTo>
                  <a:cubicBezTo>
                    <a:pt x="1807182" y="869530"/>
                    <a:pt x="1811191" y="861337"/>
                    <a:pt x="1815202" y="853143"/>
                  </a:cubicBezTo>
                  <a:cubicBezTo>
                    <a:pt x="1819468" y="848108"/>
                    <a:pt x="1823648" y="843072"/>
                    <a:pt x="1827914" y="838122"/>
                  </a:cubicBezTo>
                  <a:cubicBezTo>
                    <a:pt x="1828170" y="840597"/>
                    <a:pt x="1828426" y="843072"/>
                    <a:pt x="1828767" y="845633"/>
                  </a:cubicBezTo>
                  <a:cubicBezTo>
                    <a:pt x="1828426" y="846059"/>
                    <a:pt x="1828084" y="846571"/>
                    <a:pt x="1827743" y="846998"/>
                  </a:cubicBezTo>
                  <a:close/>
                  <a:moveTo>
                    <a:pt x="1804366" y="866031"/>
                  </a:moveTo>
                  <a:cubicBezTo>
                    <a:pt x="1801380" y="871408"/>
                    <a:pt x="1798394" y="876785"/>
                    <a:pt x="1795493" y="882247"/>
                  </a:cubicBezTo>
                  <a:cubicBezTo>
                    <a:pt x="1794555" y="882844"/>
                    <a:pt x="1793531" y="883442"/>
                    <a:pt x="1792592" y="884039"/>
                  </a:cubicBezTo>
                  <a:cubicBezTo>
                    <a:pt x="1793787" y="881479"/>
                    <a:pt x="1794896" y="878833"/>
                    <a:pt x="1795920" y="876187"/>
                  </a:cubicBezTo>
                  <a:cubicBezTo>
                    <a:pt x="1798735" y="872773"/>
                    <a:pt x="1801551" y="869445"/>
                    <a:pt x="1804366" y="866031"/>
                  </a:cubicBezTo>
                  <a:close/>
                  <a:moveTo>
                    <a:pt x="1788327" y="892659"/>
                  </a:moveTo>
                  <a:cubicBezTo>
                    <a:pt x="1789009" y="892318"/>
                    <a:pt x="1789777" y="891977"/>
                    <a:pt x="1790459" y="891635"/>
                  </a:cubicBezTo>
                  <a:cubicBezTo>
                    <a:pt x="1788583" y="895135"/>
                    <a:pt x="1786705" y="898549"/>
                    <a:pt x="1784914" y="902048"/>
                  </a:cubicBezTo>
                  <a:cubicBezTo>
                    <a:pt x="1783975" y="902560"/>
                    <a:pt x="1783037" y="903072"/>
                    <a:pt x="1782184" y="903584"/>
                  </a:cubicBezTo>
                  <a:cubicBezTo>
                    <a:pt x="1784402" y="900085"/>
                    <a:pt x="1786450" y="896415"/>
                    <a:pt x="1788412" y="892659"/>
                  </a:cubicBezTo>
                  <a:close/>
                  <a:moveTo>
                    <a:pt x="1776979" y="912034"/>
                  </a:moveTo>
                  <a:cubicBezTo>
                    <a:pt x="1776126" y="912972"/>
                    <a:pt x="1775273" y="913997"/>
                    <a:pt x="1774334" y="914936"/>
                  </a:cubicBezTo>
                  <a:cubicBezTo>
                    <a:pt x="1775017" y="914082"/>
                    <a:pt x="1775614" y="913228"/>
                    <a:pt x="1776212" y="912290"/>
                  </a:cubicBezTo>
                  <a:cubicBezTo>
                    <a:pt x="1776467" y="912204"/>
                    <a:pt x="1776724" y="912119"/>
                    <a:pt x="1776894" y="911948"/>
                  </a:cubicBezTo>
                  <a:close/>
                  <a:moveTo>
                    <a:pt x="1761367" y="930213"/>
                  </a:moveTo>
                  <a:cubicBezTo>
                    <a:pt x="1760940" y="930725"/>
                    <a:pt x="1760513" y="931237"/>
                    <a:pt x="1760087" y="931664"/>
                  </a:cubicBezTo>
                  <a:cubicBezTo>
                    <a:pt x="1760001" y="931664"/>
                    <a:pt x="1759830" y="931749"/>
                    <a:pt x="1759745" y="931834"/>
                  </a:cubicBezTo>
                  <a:cubicBezTo>
                    <a:pt x="1760257" y="931322"/>
                    <a:pt x="1760769" y="930810"/>
                    <a:pt x="1761281" y="930213"/>
                  </a:cubicBezTo>
                  <a:close/>
                  <a:moveTo>
                    <a:pt x="1767850" y="934907"/>
                  </a:moveTo>
                  <a:cubicBezTo>
                    <a:pt x="1765035" y="940881"/>
                    <a:pt x="1762305" y="946770"/>
                    <a:pt x="1759489" y="952745"/>
                  </a:cubicBezTo>
                  <a:cubicBezTo>
                    <a:pt x="1755735" y="954708"/>
                    <a:pt x="1751896" y="956586"/>
                    <a:pt x="1748142" y="958548"/>
                  </a:cubicBezTo>
                  <a:cubicBezTo>
                    <a:pt x="1754797" y="950697"/>
                    <a:pt x="1761367" y="942844"/>
                    <a:pt x="1767850" y="934907"/>
                  </a:cubicBezTo>
                  <a:close/>
                  <a:moveTo>
                    <a:pt x="1740890" y="962133"/>
                  </a:moveTo>
                  <a:cubicBezTo>
                    <a:pt x="1740122" y="962560"/>
                    <a:pt x="1739355" y="962901"/>
                    <a:pt x="1738586" y="963328"/>
                  </a:cubicBezTo>
                  <a:cubicBezTo>
                    <a:pt x="1737989" y="963669"/>
                    <a:pt x="1737307" y="963925"/>
                    <a:pt x="1736710" y="964267"/>
                  </a:cubicBezTo>
                  <a:cubicBezTo>
                    <a:pt x="1740122" y="960938"/>
                    <a:pt x="1743535" y="957524"/>
                    <a:pt x="1746948" y="954110"/>
                  </a:cubicBezTo>
                  <a:cubicBezTo>
                    <a:pt x="1744985" y="956842"/>
                    <a:pt x="1742938" y="959487"/>
                    <a:pt x="1740976" y="962218"/>
                  </a:cubicBezTo>
                  <a:close/>
                  <a:moveTo>
                    <a:pt x="1775188" y="935675"/>
                  </a:moveTo>
                  <a:lnTo>
                    <a:pt x="1775188" y="935675"/>
                  </a:lnTo>
                  <a:cubicBezTo>
                    <a:pt x="1775188" y="935675"/>
                    <a:pt x="1775188" y="935675"/>
                    <a:pt x="1775188" y="935675"/>
                  </a:cubicBezTo>
                  <a:lnTo>
                    <a:pt x="1775188" y="935675"/>
                  </a:lnTo>
                  <a:cubicBezTo>
                    <a:pt x="1775188" y="935675"/>
                    <a:pt x="1775188" y="935675"/>
                    <a:pt x="1775188" y="935675"/>
                  </a:cubicBezTo>
                  <a:cubicBezTo>
                    <a:pt x="1776297" y="933285"/>
                    <a:pt x="1777491" y="930981"/>
                    <a:pt x="1778600" y="928591"/>
                  </a:cubicBezTo>
                  <a:cubicBezTo>
                    <a:pt x="1786023" y="926202"/>
                    <a:pt x="1793531" y="923726"/>
                    <a:pt x="1800868" y="920995"/>
                  </a:cubicBezTo>
                  <a:cubicBezTo>
                    <a:pt x="1798735" y="925519"/>
                    <a:pt x="1796602" y="930042"/>
                    <a:pt x="1794469" y="934566"/>
                  </a:cubicBezTo>
                  <a:lnTo>
                    <a:pt x="1794384" y="934566"/>
                  </a:lnTo>
                  <a:cubicBezTo>
                    <a:pt x="1794384" y="934566"/>
                    <a:pt x="1794213" y="934736"/>
                    <a:pt x="1794213" y="934736"/>
                  </a:cubicBezTo>
                  <a:lnTo>
                    <a:pt x="1794213" y="934736"/>
                  </a:lnTo>
                  <a:cubicBezTo>
                    <a:pt x="1785767" y="939174"/>
                    <a:pt x="1777406" y="943612"/>
                    <a:pt x="1768959" y="948051"/>
                  </a:cubicBezTo>
                  <a:cubicBezTo>
                    <a:pt x="1771007" y="944039"/>
                    <a:pt x="1773055" y="939943"/>
                    <a:pt x="1775102" y="935931"/>
                  </a:cubicBezTo>
                  <a:close/>
                  <a:moveTo>
                    <a:pt x="1795152" y="949502"/>
                  </a:moveTo>
                  <a:lnTo>
                    <a:pt x="1795152" y="949502"/>
                  </a:lnTo>
                  <a:cubicBezTo>
                    <a:pt x="1795152" y="949502"/>
                    <a:pt x="1795152" y="949502"/>
                    <a:pt x="1795152" y="949502"/>
                  </a:cubicBezTo>
                  <a:lnTo>
                    <a:pt x="1795152" y="949502"/>
                  </a:lnTo>
                  <a:cubicBezTo>
                    <a:pt x="1795152" y="949502"/>
                    <a:pt x="1795152" y="949502"/>
                    <a:pt x="1795152" y="949502"/>
                  </a:cubicBezTo>
                  <a:cubicBezTo>
                    <a:pt x="1796517" y="946258"/>
                    <a:pt x="1797882" y="943100"/>
                    <a:pt x="1799247" y="939857"/>
                  </a:cubicBezTo>
                  <a:cubicBezTo>
                    <a:pt x="1803513" y="937553"/>
                    <a:pt x="1807779" y="935249"/>
                    <a:pt x="1812045" y="932859"/>
                  </a:cubicBezTo>
                  <a:cubicBezTo>
                    <a:pt x="1809656" y="938235"/>
                    <a:pt x="1807352" y="943612"/>
                    <a:pt x="1805049" y="948989"/>
                  </a:cubicBezTo>
                  <a:cubicBezTo>
                    <a:pt x="1801295" y="950184"/>
                    <a:pt x="1797541" y="951379"/>
                    <a:pt x="1793787" y="952659"/>
                  </a:cubicBezTo>
                  <a:cubicBezTo>
                    <a:pt x="1794213" y="951721"/>
                    <a:pt x="1794725" y="950697"/>
                    <a:pt x="1795152" y="949672"/>
                  </a:cubicBezTo>
                  <a:close/>
                  <a:moveTo>
                    <a:pt x="1802660" y="954281"/>
                  </a:moveTo>
                  <a:cubicBezTo>
                    <a:pt x="1802233" y="955391"/>
                    <a:pt x="1801721" y="956415"/>
                    <a:pt x="1801295" y="957524"/>
                  </a:cubicBezTo>
                  <a:lnTo>
                    <a:pt x="1801295" y="957524"/>
                  </a:lnTo>
                  <a:cubicBezTo>
                    <a:pt x="1801295" y="957524"/>
                    <a:pt x="1801210" y="957780"/>
                    <a:pt x="1801210" y="957780"/>
                  </a:cubicBezTo>
                  <a:lnTo>
                    <a:pt x="1801210" y="958036"/>
                  </a:lnTo>
                  <a:cubicBezTo>
                    <a:pt x="1801210" y="958036"/>
                    <a:pt x="1801124" y="958036"/>
                    <a:pt x="1801124" y="958036"/>
                  </a:cubicBezTo>
                  <a:cubicBezTo>
                    <a:pt x="1799247" y="962731"/>
                    <a:pt x="1797456" y="967510"/>
                    <a:pt x="1795664" y="972290"/>
                  </a:cubicBezTo>
                  <a:cubicBezTo>
                    <a:pt x="1791569" y="973399"/>
                    <a:pt x="1787388" y="974509"/>
                    <a:pt x="1783293" y="975618"/>
                  </a:cubicBezTo>
                  <a:cubicBezTo>
                    <a:pt x="1785853" y="970071"/>
                    <a:pt x="1788327" y="964523"/>
                    <a:pt x="1790886" y="958975"/>
                  </a:cubicBezTo>
                  <a:cubicBezTo>
                    <a:pt x="1794811" y="957439"/>
                    <a:pt x="1798735" y="955903"/>
                    <a:pt x="1802745" y="954366"/>
                  </a:cubicBezTo>
                  <a:close/>
                  <a:moveTo>
                    <a:pt x="1793445" y="977837"/>
                  </a:moveTo>
                  <a:cubicBezTo>
                    <a:pt x="1791228" y="983726"/>
                    <a:pt x="1789009" y="989701"/>
                    <a:pt x="1786791" y="995590"/>
                  </a:cubicBezTo>
                  <a:cubicBezTo>
                    <a:pt x="1782013" y="996955"/>
                    <a:pt x="1777150" y="998235"/>
                    <a:pt x="1772372" y="999601"/>
                  </a:cubicBezTo>
                  <a:cubicBezTo>
                    <a:pt x="1774932" y="993883"/>
                    <a:pt x="1777491" y="988250"/>
                    <a:pt x="1780051" y="982531"/>
                  </a:cubicBezTo>
                  <a:cubicBezTo>
                    <a:pt x="1784487" y="980995"/>
                    <a:pt x="1788924" y="979459"/>
                    <a:pt x="1793360" y="977837"/>
                  </a:cubicBezTo>
                  <a:close/>
                  <a:moveTo>
                    <a:pt x="1784487" y="1001820"/>
                  </a:moveTo>
                  <a:cubicBezTo>
                    <a:pt x="1780904" y="1011635"/>
                    <a:pt x="1777321" y="1021450"/>
                    <a:pt x="1773823" y="1031266"/>
                  </a:cubicBezTo>
                  <a:cubicBezTo>
                    <a:pt x="1768021" y="1032716"/>
                    <a:pt x="1762219" y="1034167"/>
                    <a:pt x="1756503" y="1035618"/>
                  </a:cubicBezTo>
                  <a:cubicBezTo>
                    <a:pt x="1760684" y="1026059"/>
                    <a:pt x="1764864" y="1016586"/>
                    <a:pt x="1769045" y="1007112"/>
                  </a:cubicBezTo>
                  <a:cubicBezTo>
                    <a:pt x="1774164" y="1005320"/>
                    <a:pt x="1779368" y="1003612"/>
                    <a:pt x="1784487" y="1001820"/>
                  </a:cubicBezTo>
                  <a:close/>
                  <a:moveTo>
                    <a:pt x="1790971" y="999601"/>
                  </a:moveTo>
                  <a:cubicBezTo>
                    <a:pt x="1797199" y="997467"/>
                    <a:pt x="1803428" y="995248"/>
                    <a:pt x="1809570" y="993115"/>
                  </a:cubicBezTo>
                  <a:cubicBezTo>
                    <a:pt x="1808803" y="994992"/>
                    <a:pt x="1808035" y="996785"/>
                    <a:pt x="1807267" y="998662"/>
                  </a:cubicBezTo>
                  <a:lnTo>
                    <a:pt x="1807267" y="998662"/>
                  </a:lnTo>
                  <a:cubicBezTo>
                    <a:pt x="1807267" y="998662"/>
                    <a:pt x="1807182" y="998918"/>
                    <a:pt x="1807182" y="998918"/>
                  </a:cubicBezTo>
                  <a:lnTo>
                    <a:pt x="1807182" y="999174"/>
                  </a:lnTo>
                  <a:cubicBezTo>
                    <a:pt x="1807182" y="999174"/>
                    <a:pt x="1807096" y="999174"/>
                    <a:pt x="1807096" y="999174"/>
                  </a:cubicBezTo>
                  <a:cubicBezTo>
                    <a:pt x="1803769" y="1007880"/>
                    <a:pt x="1800612" y="1016586"/>
                    <a:pt x="1797370" y="1025376"/>
                  </a:cubicBezTo>
                  <a:cubicBezTo>
                    <a:pt x="1790971" y="1026998"/>
                    <a:pt x="1784573" y="1028620"/>
                    <a:pt x="1778174" y="1030241"/>
                  </a:cubicBezTo>
                  <a:cubicBezTo>
                    <a:pt x="1782440" y="1019999"/>
                    <a:pt x="1786705" y="1009843"/>
                    <a:pt x="1790971" y="999601"/>
                  </a:cubicBezTo>
                  <a:close/>
                  <a:moveTo>
                    <a:pt x="1813666" y="1001564"/>
                  </a:moveTo>
                  <a:lnTo>
                    <a:pt x="1813666" y="1001564"/>
                  </a:lnTo>
                  <a:cubicBezTo>
                    <a:pt x="1813666" y="1001564"/>
                    <a:pt x="1813666" y="1001564"/>
                    <a:pt x="1813666" y="1001564"/>
                  </a:cubicBezTo>
                  <a:lnTo>
                    <a:pt x="1813666" y="1001564"/>
                  </a:lnTo>
                  <a:cubicBezTo>
                    <a:pt x="1813666" y="1001564"/>
                    <a:pt x="1813666" y="1001564"/>
                    <a:pt x="1813666" y="1001564"/>
                  </a:cubicBezTo>
                  <a:cubicBezTo>
                    <a:pt x="1815116" y="997809"/>
                    <a:pt x="1816481" y="994053"/>
                    <a:pt x="1817931" y="990298"/>
                  </a:cubicBezTo>
                  <a:cubicBezTo>
                    <a:pt x="1821003" y="989189"/>
                    <a:pt x="1823989" y="988164"/>
                    <a:pt x="1827060" y="987055"/>
                  </a:cubicBezTo>
                  <a:cubicBezTo>
                    <a:pt x="1822027" y="998577"/>
                    <a:pt x="1817164" y="1010099"/>
                    <a:pt x="1812301" y="1021621"/>
                  </a:cubicBezTo>
                  <a:cubicBezTo>
                    <a:pt x="1809741" y="1022304"/>
                    <a:pt x="1807182" y="1022901"/>
                    <a:pt x="1804622" y="1023584"/>
                  </a:cubicBezTo>
                  <a:cubicBezTo>
                    <a:pt x="1807608" y="1016244"/>
                    <a:pt x="1810594" y="1008989"/>
                    <a:pt x="1813581" y="1001650"/>
                  </a:cubicBezTo>
                  <a:close/>
                  <a:moveTo>
                    <a:pt x="1810765" y="1025206"/>
                  </a:moveTo>
                  <a:cubicBezTo>
                    <a:pt x="1808888" y="1029644"/>
                    <a:pt x="1807011" y="1033996"/>
                    <a:pt x="1805219" y="1038435"/>
                  </a:cubicBezTo>
                  <a:lnTo>
                    <a:pt x="1805219" y="1038435"/>
                  </a:lnTo>
                  <a:cubicBezTo>
                    <a:pt x="1805219" y="1038435"/>
                    <a:pt x="1805134" y="1038691"/>
                    <a:pt x="1805134" y="1038691"/>
                  </a:cubicBezTo>
                  <a:lnTo>
                    <a:pt x="1805134" y="1038947"/>
                  </a:lnTo>
                  <a:cubicBezTo>
                    <a:pt x="1805134" y="1038947"/>
                    <a:pt x="1805049" y="1038947"/>
                    <a:pt x="1805049" y="1038947"/>
                  </a:cubicBezTo>
                  <a:cubicBezTo>
                    <a:pt x="1804622" y="1040056"/>
                    <a:pt x="1804195" y="1041251"/>
                    <a:pt x="1803769" y="1042361"/>
                  </a:cubicBezTo>
                  <a:cubicBezTo>
                    <a:pt x="1801210" y="1043043"/>
                    <a:pt x="1798650" y="1043726"/>
                    <a:pt x="1796090" y="1044409"/>
                  </a:cubicBezTo>
                  <a:cubicBezTo>
                    <a:pt x="1798394" y="1038861"/>
                    <a:pt x="1800612" y="1033314"/>
                    <a:pt x="1802916" y="1027766"/>
                  </a:cubicBezTo>
                  <a:cubicBezTo>
                    <a:pt x="1805561" y="1026913"/>
                    <a:pt x="1808206" y="1026059"/>
                    <a:pt x="1810765" y="1025206"/>
                  </a:cubicBezTo>
                  <a:close/>
                  <a:moveTo>
                    <a:pt x="1818699" y="1022560"/>
                  </a:moveTo>
                  <a:cubicBezTo>
                    <a:pt x="1821344" y="1021706"/>
                    <a:pt x="1823904" y="1020853"/>
                    <a:pt x="1826548" y="1019999"/>
                  </a:cubicBezTo>
                  <a:lnTo>
                    <a:pt x="1830217" y="1018804"/>
                  </a:lnTo>
                  <a:cubicBezTo>
                    <a:pt x="1828938" y="1019487"/>
                    <a:pt x="1827572" y="1020170"/>
                    <a:pt x="1826293" y="1020853"/>
                  </a:cubicBezTo>
                  <a:cubicBezTo>
                    <a:pt x="1826293" y="1020853"/>
                    <a:pt x="1826293" y="1021109"/>
                    <a:pt x="1826378" y="1021109"/>
                  </a:cubicBezTo>
                  <a:cubicBezTo>
                    <a:pt x="1828084" y="1020682"/>
                    <a:pt x="1829876" y="1020255"/>
                    <a:pt x="1831582" y="1019743"/>
                  </a:cubicBezTo>
                  <a:cubicBezTo>
                    <a:pt x="1829193" y="1025376"/>
                    <a:pt x="1826890" y="1031095"/>
                    <a:pt x="1824586" y="1036728"/>
                  </a:cubicBezTo>
                  <a:lnTo>
                    <a:pt x="1822453" y="1037325"/>
                  </a:lnTo>
                  <a:cubicBezTo>
                    <a:pt x="1819041" y="1038264"/>
                    <a:pt x="1815543" y="1039203"/>
                    <a:pt x="1812130" y="1040142"/>
                  </a:cubicBezTo>
                  <a:cubicBezTo>
                    <a:pt x="1814348" y="1034338"/>
                    <a:pt x="1816567" y="1028449"/>
                    <a:pt x="1818785" y="1022645"/>
                  </a:cubicBezTo>
                  <a:close/>
                  <a:moveTo>
                    <a:pt x="1849243" y="1021450"/>
                  </a:moveTo>
                  <a:cubicBezTo>
                    <a:pt x="1845575" y="1025291"/>
                    <a:pt x="1841906" y="1029132"/>
                    <a:pt x="1838152" y="1032802"/>
                  </a:cubicBezTo>
                  <a:lnTo>
                    <a:pt x="1831241" y="1034765"/>
                  </a:lnTo>
                  <a:cubicBezTo>
                    <a:pt x="1833203" y="1029132"/>
                    <a:pt x="1835251" y="1023413"/>
                    <a:pt x="1837213" y="1017780"/>
                  </a:cubicBezTo>
                  <a:cubicBezTo>
                    <a:pt x="1841223" y="1016330"/>
                    <a:pt x="1845148" y="1014622"/>
                    <a:pt x="1848902" y="1012574"/>
                  </a:cubicBezTo>
                  <a:lnTo>
                    <a:pt x="1853594" y="1011038"/>
                  </a:lnTo>
                  <a:cubicBezTo>
                    <a:pt x="1852144" y="1014537"/>
                    <a:pt x="1850693" y="1017951"/>
                    <a:pt x="1849243" y="1021450"/>
                  </a:cubicBezTo>
                  <a:close/>
                  <a:moveTo>
                    <a:pt x="1834056" y="1095789"/>
                  </a:moveTo>
                  <a:lnTo>
                    <a:pt x="1826207" y="1097923"/>
                  </a:lnTo>
                  <a:cubicBezTo>
                    <a:pt x="1829705" y="1095106"/>
                    <a:pt x="1833118" y="1092204"/>
                    <a:pt x="1836616" y="1089302"/>
                  </a:cubicBezTo>
                  <a:cubicBezTo>
                    <a:pt x="1835763" y="1091436"/>
                    <a:pt x="1834910" y="1093655"/>
                    <a:pt x="1834142" y="1095789"/>
                  </a:cubicBezTo>
                  <a:close/>
                  <a:moveTo>
                    <a:pt x="1834483" y="1162446"/>
                  </a:moveTo>
                  <a:cubicBezTo>
                    <a:pt x="1829961" y="1166372"/>
                    <a:pt x="1825439" y="1170298"/>
                    <a:pt x="1821003" y="1174224"/>
                  </a:cubicBezTo>
                  <a:cubicBezTo>
                    <a:pt x="1822880" y="1169274"/>
                    <a:pt x="1824843" y="1164409"/>
                    <a:pt x="1826719" y="1159459"/>
                  </a:cubicBezTo>
                  <a:cubicBezTo>
                    <a:pt x="1826719" y="1159459"/>
                    <a:pt x="1826719" y="1159459"/>
                    <a:pt x="1826719" y="1159459"/>
                  </a:cubicBezTo>
                  <a:cubicBezTo>
                    <a:pt x="1826719" y="1159459"/>
                    <a:pt x="1826719" y="1159459"/>
                    <a:pt x="1826719" y="1159459"/>
                  </a:cubicBezTo>
                  <a:cubicBezTo>
                    <a:pt x="1826719" y="1159459"/>
                    <a:pt x="1826719" y="1159459"/>
                    <a:pt x="1826719" y="1159459"/>
                  </a:cubicBezTo>
                  <a:cubicBezTo>
                    <a:pt x="1826719" y="1159459"/>
                    <a:pt x="1826719" y="1159459"/>
                    <a:pt x="1826719" y="1159459"/>
                  </a:cubicBezTo>
                  <a:cubicBezTo>
                    <a:pt x="1828170" y="1155362"/>
                    <a:pt x="1829535" y="1151351"/>
                    <a:pt x="1830900" y="1147254"/>
                  </a:cubicBezTo>
                  <a:cubicBezTo>
                    <a:pt x="1833545" y="1144608"/>
                    <a:pt x="1836275" y="1141877"/>
                    <a:pt x="1838920" y="1139231"/>
                  </a:cubicBezTo>
                  <a:lnTo>
                    <a:pt x="1837725" y="1147766"/>
                  </a:lnTo>
                  <a:cubicBezTo>
                    <a:pt x="1837299" y="1150668"/>
                    <a:pt x="1836957" y="1153655"/>
                    <a:pt x="1836531" y="1156642"/>
                  </a:cubicBezTo>
                  <a:cubicBezTo>
                    <a:pt x="1835848" y="1158605"/>
                    <a:pt x="1835166" y="1160654"/>
                    <a:pt x="1834483" y="1162617"/>
                  </a:cubicBezTo>
                  <a:close/>
                  <a:moveTo>
                    <a:pt x="1826122" y="1187197"/>
                  </a:moveTo>
                  <a:cubicBezTo>
                    <a:pt x="1826122" y="1187197"/>
                    <a:pt x="1826122" y="1187197"/>
                    <a:pt x="1826122" y="1187197"/>
                  </a:cubicBezTo>
                  <a:cubicBezTo>
                    <a:pt x="1826122" y="1187197"/>
                    <a:pt x="1826122" y="1187368"/>
                    <a:pt x="1826122" y="1187368"/>
                  </a:cubicBezTo>
                  <a:cubicBezTo>
                    <a:pt x="1826122" y="1187368"/>
                    <a:pt x="1826122" y="1187539"/>
                    <a:pt x="1826122" y="1187539"/>
                  </a:cubicBezTo>
                  <a:cubicBezTo>
                    <a:pt x="1826122" y="1187539"/>
                    <a:pt x="1826122" y="1187539"/>
                    <a:pt x="1826122" y="1187539"/>
                  </a:cubicBezTo>
                  <a:cubicBezTo>
                    <a:pt x="1825184" y="1190782"/>
                    <a:pt x="1824245" y="1193940"/>
                    <a:pt x="1823306" y="1197183"/>
                  </a:cubicBezTo>
                  <a:cubicBezTo>
                    <a:pt x="1821003" y="1199317"/>
                    <a:pt x="1818699" y="1201450"/>
                    <a:pt x="1816396" y="1203584"/>
                  </a:cubicBezTo>
                  <a:lnTo>
                    <a:pt x="1816396" y="1203584"/>
                  </a:lnTo>
                  <a:cubicBezTo>
                    <a:pt x="1816396" y="1203584"/>
                    <a:pt x="1816396" y="1203584"/>
                    <a:pt x="1816396" y="1203584"/>
                  </a:cubicBezTo>
                  <a:lnTo>
                    <a:pt x="1816396" y="1203584"/>
                  </a:lnTo>
                  <a:cubicBezTo>
                    <a:pt x="1816396" y="1203584"/>
                    <a:pt x="1816396" y="1203584"/>
                    <a:pt x="1816396" y="1203584"/>
                  </a:cubicBezTo>
                  <a:cubicBezTo>
                    <a:pt x="1814690" y="1205376"/>
                    <a:pt x="1812898" y="1207169"/>
                    <a:pt x="1811191" y="1208961"/>
                  </a:cubicBezTo>
                  <a:cubicBezTo>
                    <a:pt x="1811703" y="1204523"/>
                    <a:pt x="1812215" y="1200170"/>
                    <a:pt x="1812727" y="1195732"/>
                  </a:cubicBezTo>
                  <a:cubicBezTo>
                    <a:pt x="1813751" y="1193172"/>
                    <a:pt x="1814690" y="1190696"/>
                    <a:pt x="1815714" y="1188136"/>
                  </a:cubicBezTo>
                  <a:cubicBezTo>
                    <a:pt x="1818273" y="1185831"/>
                    <a:pt x="1820918" y="1183612"/>
                    <a:pt x="1823477" y="1181308"/>
                  </a:cubicBezTo>
                  <a:cubicBezTo>
                    <a:pt x="1823477" y="1181308"/>
                    <a:pt x="1823477" y="1181308"/>
                    <a:pt x="1823477" y="1181308"/>
                  </a:cubicBezTo>
                  <a:cubicBezTo>
                    <a:pt x="1823477" y="1181308"/>
                    <a:pt x="1823563" y="1181223"/>
                    <a:pt x="1823648" y="1181137"/>
                  </a:cubicBezTo>
                  <a:cubicBezTo>
                    <a:pt x="1823648" y="1181137"/>
                    <a:pt x="1823733" y="1181052"/>
                    <a:pt x="1823818" y="1180967"/>
                  </a:cubicBezTo>
                  <a:cubicBezTo>
                    <a:pt x="1823818" y="1180967"/>
                    <a:pt x="1823818" y="1180967"/>
                    <a:pt x="1823818" y="1180967"/>
                  </a:cubicBezTo>
                  <a:cubicBezTo>
                    <a:pt x="1826037" y="1178833"/>
                    <a:pt x="1828255" y="1176699"/>
                    <a:pt x="1830473" y="1174480"/>
                  </a:cubicBezTo>
                  <a:cubicBezTo>
                    <a:pt x="1829108" y="1178577"/>
                    <a:pt x="1827658" y="1182759"/>
                    <a:pt x="1826293" y="1186856"/>
                  </a:cubicBezTo>
                  <a:close/>
                  <a:moveTo>
                    <a:pt x="1819041" y="1320512"/>
                  </a:moveTo>
                  <a:lnTo>
                    <a:pt x="1819211" y="1320512"/>
                  </a:lnTo>
                  <a:cubicBezTo>
                    <a:pt x="1819211" y="1320512"/>
                    <a:pt x="1819382" y="1320255"/>
                    <a:pt x="1819382" y="1320255"/>
                  </a:cubicBezTo>
                  <a:lnTo>
                    <a:pt x="1819382" y="1320255"/>
                  </a:lnTo>
                  <a:cubicBezTo>
                    <a:pt x="1820320" y="1319317"/>
                    <a:pt x="1821259" y="1318463"/>
                    <a:pt x="1822197" y="1317524"/>
                  </a:cubicBezTo>
                  <a:lnTo>
                    <a:pt x="1820662" y="1322645"/>
                  </a:lnTo>
                  <a:lnTo>
                    <a:pt x="1814178" y="1339288"/>
                  </a:lnTo>
                  <a:cubicBezTo>
                    <a:pt x="1813751" y="1339715"/>
                    <a:pt x="1813239" y="1340142"/>
                    <a:pt x="1812813" y="1340568"/>
                  </a:cubicBezTo>
                  <a:lnTo>
                    <a:pt x="1812813" y="1340568"/>
                  </a:lnTo>
                  <a:cubicBezTo>
                    <a:pt x="1812813" y="1340568"/>
                    <a:pt x="1812813" y="1340568"/>
                    <a:pt x="1812813" y="1340568"/>
                  </a:cubicBezTo>
                  <a:lnTo>
                    <a:pt x="1812813" y="1340568"/>
                  </a:lnTo>
                  <a:cubicBezTo>
                    <a:pt x="1812813" y="1340568"/>
                    <a:pt x="1812813" y="1340568"/>
                    <a:pt x="1812813" y="1340568"/>
                  </a:cubicBezTo>
                  <a:cubicBezTo>
                    <a:pt x="1812301" y="1341080"/>
                    <a:pt x="1811789" y="1341678"/>
                    <a:pt x="1811277" y="1342190"/>
                  </a:cubicBezTo>
                  <a:cubicBezTo>
                    <a:pt x="1805475" y="1345945"/>
                    <a:pt x="1799674" y="1349701"/>
                    <a:pt x="1793872" y="1353456"/>
                  </a:cubicBezTo>
                  <a:cubicBezTo>
                    <a:pt x="1793104" y="1353968"/>
                    <a:pt x="1792251" y="1354480"/>
                    <a:pt x="1791483" y="1354992"/>
                  </a:cubicBezTo>
                  <a:lnTo>
                    <a:pt x="1792678" y="1345860"/>
                  </a:lnTo>
                  <a:cubicBezTo>
                    <a:pt x="1792849" y="1344836"/>
                    <a:pt x="1792933" y="1343897"/>
                    <a:pt x="1793104" y="1342873"/>
                  </a:cubicBezTo>
                  <a:cubicBezTo>
                    <a:pt x="1801977" y="1335532"/>
                    <a:pt x="1810680" y="1328022"/>
                    <a:pt x="1819382" y="1320426"/>
                  </a:cubicBezTo>
                  <a:lnTo>
                    <a:pt x="1819382" y="1320426"/>
                  </a:lnTo>
                  <a:close/>
                  <a:moveTo>
                    <a:pt x="1801636" y="1371209"/>
                  </a:moveTo>
                  <a:lnTo>
                    <a:pt x="1789179" y="1377951"/>
                  </a:lnTo>
                  <a:cubicBezTo>
                    <a:pt x="1789179" y="1377951"/>
                    <a:pt x="1788497" y="1378292"/>
                    <a:pt x="1788241" y="1378463"/>
                  </a:cubicBezTo>
                  <a:lnTo>
                    <a:pt x="1789095" y="1372147"/>
                  </a:lnTo>
                  <a:cubicBezTo>
                    <a:pt x="1795493" y="1366258"/>
                    <a:pt x="1801977" y="1360284"/>
                    <a:pt x="1808291" y="1354309"/>
                  </a:cubicBezTo>
                  <a:lnTo>
                    <a:pt x="1806499" y="1358833"/>
                  </a:lnTo>
                  <a:cubicBezTo>
                    <a:pt x="1804878" y="1362930"/>
                    <a:pt x="1803257" y="1367026"/>
                    <a:pt x="1801636" y="1371209"/>
                  </a:cubicBezTo>
                  <a:close/>
                  <a:moveTo>
                    <a:pt x="1743791" y="1594139"/>
                  </a:moveTo>
                  <a:lnTo>
                    <a:pt x="1743109" y="1596869"/>
                  </a:lnTo>
                  <a:cubicBezTo>
                    <a:pt x="1743109" y="1596869"/>
                    <a:pt x="1742938" y="1596955"/>
                    <a:pt x="1742767" y="1597040"/>
                  </a:cubicBezTo>
                  <a:cubicBezTo>
                    <a:pt x="1742767" y="1597040"/>
                    <a:pt x="1742767" y="1597040"/>
                    <a:pt x="1742767" y="1597040"/>
                  </a:cubicBezTo>
                  <a:cubicBezTo>
                    <a:pt x="1742340" y="1597126"/>
                    <a:pt x="1741914" y="1597297"/>
                    <a:pt x="1741402" y="1597382"/>
                  </a:cubicBezTo>
                  <a:cubicBezTo>
                    <a:pt x="1742255" y="1596187"/>
                    <a:pt x="1743109" y="1594992"/>
                    <a:pt x="1743876" y="1593797"/>
                  </a:cubicBezTo>
                  <a:cubicBezTo>
                    <a:pt x="1743876" y="1593882"/>
                    <a:pt x="1743876" y="1593968"/>
                    <a:pt x="1743876" y="1594053"/>
                  </a:cubicBezTo>
                  <a:close/>
                  <a:moveTo>
                    <a:pt x="1662995" y="1763982"/>
                  </a:moveTo>
                  <a:cubicBezTo>
                    <a:pt x="1659412" y="1766969"/>
                    <a:pt x="1655829" y="1769871"/>
                    <a:pt x="1652160" y="1772858"/>
                  </a:cubicBezTo>
                  <a:cubicBezTo>
                    <a:pt x="1655744" y="1767566"/>
                    <a:pt x="1659242" y="1762275"/>
                    <a:pt x="1662740" y="1756898"/>
                  </a:cubicBezTo>
                  <a:cubicBezTo>
                    <a:pt x="1666067" y="1751862"/>
                    <a:pt x="1669309" y="1746742"/>
                    <a:pt x="1672551" y="1741621"/>
                  </a:cubicBezTo>
                  <a:cubicBezTo>
                    <a:pt x="1681254" y="1739913"/>
                    <a:pt x="1689956" y="1738292"/>
                    <a:pt x="1698658" y="1736585"/>
                  </a:cubicBezTo>
                  <a:cubicBezTo>
                    <a:pt x="1686970" y="1745803"/>
                    <a:pt x="1675110" y="1754849"/>
                    <a:pt x="1663252" y="1763811"/>
                  </a:cubicBezTo>
                  <a:lnTo>
                    <a:pt x="1663252" y="1763811"/>
                  </a:lnTo>
                  <a:cubicBezTo>
                    <a:pt x="1663252" y="1763811"/>
                    <a:pt x="1663081" y="1763896"/>
                    <a:pt x="1663081" y="1763896"/>
                  </a:cubicBezTo>
                  <a:lnTo>
                    <a:pt x="1662910" y="1763896"/>
                  </a:lnTo>
                  <a:cubicBezTo>
                    <a:pt x="1662910" y="1763896"/>
                    <a:pt x="1662910" y="1763982"/>
                    <a:pt x="1662910" y="1763982"/>
                  </a:cubicBezTo>
                  <a:close/>
                  <a:moveTo>
                    <a:pt x="1661204" y="1755532"/>
                  </a:moveTo>
                  <a:cubicBezTo>
                    <a:pt x="1654976" y="1764153"/>
                    <a:pt x="1648577" y="1772602"/>
                    <a:pt x="1642007" y="1781051"/>
                  </a:cubicBezTo>
                  <a:cubicBezTo>
                    <a:pt x="1630319" y="1790440"/>
                    <a:pt x="1618545" y="1799743"/>
                    <a:pt x="1606516" y="1808790"/>
                  </a:cubicBezTo>
                  <a:cubicBezTo>
                    <a:pt x="1599690" y="1813911"/>
                    <a:pt x="1592780" y="1818946"/>
                    <a:pt x="1585784" y="1823897"/>
                  </a:cubicBezTo>
                  <a:cubicBezTo>
                    <a:pt x="1585698" y="1823897"/>
                    <a:pt x="1585784" y="1824238"/>
                    <a:pt x="1585954" y="1824152"/>
                  </a:cubicBezTo>
                  <a:cubicBezTo>
                    <a:pt x="1593291" y="1819629"/>
                    <a:pt x="1600543" y="1815105"/>
                    <a:pt x="1607795" y="1810411"/>
                  </a:cubicBezTo>
                  <a:cubicBezTo>
                    <a:pt x="1615559" y="1805461"/>
                    <a:pt x="1623238" y="1800340"/>
                    <a:pt x="1630916" y="1795220"/>
                  </a:cubicBezTo>
                  <a:cubicBezTo>
                    <a:pt x="1620166" y="1808704"/>
                    <a:pt x="1609246" y="1821934"/>
                    <a:pt x="1598069" y="1834992"/>
                  </a:cubicBezTo>
                  <a:lnTo>
                    <a:pt x="1598069" y="1834992"/>
                  </a:lnTo>
                  <a:cubicBezTo>
                    <a:pt x="1598069" y="1834992"/>
                    <a:pt x="1597898" y="1835163"/>
                    <a:pt x="1597898" y="1835163"/>
                  </a:cubicBezTo>
                  <a:lnTo>
                    <a:pt x="1597728" y="1835333"/>
                  </a:lnTo>
                  <a:lnTo>
                    <a:pt x="1597728" y="1835333"/>
                  </a:lnTo>
                  <a:cubicBezTo>
                    <a:pt x="1597045" y="1836187"/>
                    <a:pt x="1596277" y="1837040"/>
                    <a:pt x="1595595" y="1837894"/>
                  </a:cubicBezTo>
                  <a:lnTo>
                    <a:pt x="1591073" y="1837467"/>
                  </a:lnTo>
                  <a:cubicBezTo>
                    <a:pt x="1580323" y="1836443"/>
                    <a:pt x="1569488" y="1835418"/>
                    <a:pt x="1558738" y="1834480"/>
                  </a:cubicBezTo>
                  <a:cubicBezTo>
                    <a:pt x="1561041" y="1832346"/>
                    <a:pt x="1563260" y="1830127"/>
                    <a:pt x="1565563" y="1827993"/>
                  </a:cubicBezTo>
                  <a:cubicBezTo>
                    <a:pt x="1567696" y="1825945"/>
                    <a:pt x="1569744" y="1823982"/>
                    <a:pt x="1571791" y="1821934"/>
                  </a:cubicBezTo>
                  <a:lnTo>
                    <a:pt x="1583224" y="1822275"/>
                  </a:lnTo>
                  <a:cubicBezTo>
                    <a:pt x="1583224" y="1822275"/>
                    <a:pt x="1583394" y="1822019"/>
                    <a:pt x="1583224" y="1821934"/>
                  </a:cubicBezTo>
                  <a:lnTo>
                    <a:pt x="1572644" y="1821080"/>
                  </a:lnTo>
                  <a:cubicBezTo>
                    <a:pt x="1580579" y="1813399"/>
                    <a:pt x="1588343" y="1805632"/>
                    <a:pt x="1596022" y="1797609"/>
                  </a:cubicBezTo>
                  <a:cubicBezTo>
                    <a:pt x="1596363" y="1797438"/>
                    <a:pt x="1596789" y="1797268"/>
                    <a:pt x="1597131" y="1797097"/>
                  </a:cubicBezTo>
                  <a:lnTo>
                    <a:pt x="1597131" y="1797097"/>
                  </a:lnTo>
                  <a:cubicBezTo>
                    <a:pt x="1597131" y="1797097"/>
                    <a:pt x="1597131" y="1797097"/>
                    <a:pt x="1597131" y="1797097"/>
                  </a:cubicBezTo>
                  <a:lnTo>
                    <a:pt x="1597131" y="1797097"/>
                  </a:lnTo>
                  <a:cubicBezTo>
                    <a:pt x="1597131" y="1797097"/>
                    <a:pt x="1597131" y="1797097"/>
                    <a:pt x="1597131" y="1797097"/>
                  </a:cubicBezTo>
                  <a:cubicBezTo>
                    <a:pt x="1607880" y="1791037"/>
                    <a:pt x="1618289" y="1784209"/>
                    <a:pt x="1628442" y="1777211"/>
                  </a:cubicBezTo>
                  <a:cubicBezTo>
                    <a:pt x="1632111" y="1774736"/>
                    <a:pt x="1635694" y="1772175"/>
                    <a:pt x="1639278" y="1769700"/>
                  </a:cubicBezTo>
                  <a:cubicBezTo>
                    <a:pt x="1639278" y="1769700"/>
                    <a:pt x="1639192" y="1769444"/>
                    <a:pt x="1639107" y="1769444"/>
                  </a:cubicBezTo>
                  <a:cubicBezTo>
                    <a:pt x="1635267" y="1771493"/>
                    <a:pt x="1631343" y="1773455"/>
                    <a:pt x="1627418" y="1775419"/>
                  </a:cubicBezTo>
                  <a:cubicBezTo>
                    <a:pt x="1621446" y="1778406"/>
                    <a:pt x="1615388" y="1781137"/>
                    <a:pt x="1609331" y="1783954"/>
                  </a:cubicBezTo>
                  <a:cubicBezTo>
                    <a:pt x="1625627" y="1772688"/>
                    <a:pt x="1641922" y="1761507"/>
                    <a:pt x="1658047" y="1749985"/>
                  </a:cubicBezTo>
                  <a:lnTo>
                    <a:pt x="1658047" y="1749985"/>
                  </a:lnTo>
                  <a:cubicBezTo>
                    <a:pt x="1658047" y="1749985"/>
                    <a:pt x="1658047" y="1749985"/>
                    <a:pt x="1658047" y="1749985"/>
                  </a:cubicBezTo>
                  <a:lnTo>
                    <a:pt x="1658047" y="1749985"/>
                  </a:lnTo>
                  <a:cubicBezTo>
                    <a:pt x="1658047" y="1749985"/>
                    <a:pt x="1658047" y="1749985"/>
                    <a:pt x="1658047" y="1749985"/>
                  </a:cubicBezTo>
                  <a:cubicBezTo>
                    <a:pt x="1661119" y="1747595"/>
                    <a:pt x="1664190" y="1745120"/>
                    <a:pt x="1667176" y="1742645"/>
                  </a:cubicBezTo>
                  <a:cubicBezTo>
                    <a:pt x="1668371" y="1742389"/>
                    <a:pt x="1669565" y="1742218"/>
                    <a:pt x="1670759" y="1741962"/>
                  </a:cubicBezTo>
                  <a:cubicBezTo>
                    <a:pt x="1667518" y="1746571"/>
                    <a:pt x="1664360" y="1751094"/>
                    <a:pt x="1661033" y="1755618"/>
                  </a:cubicBezTo>
                  <a:close/>
                  <a:moveTo>
                    <a:pt x="1508315" y="1829871"/>
                  </a:moveTo>
                  <a:cubicBezTo>
                    <a:pt x="1511984" y="1826798"/>
                    <a:pt x="1515652" y="1823640"/>
                    <a:pt x="1519236" y="1820482"/>
                  </a:cubicBezTo>
                  <a:cubicBezTo>
                    <a:pt x="1528706" y="1820739"/>
                    <a:pt x="1538262" y="1820995"/>
                    <a:pt x="1547732" y="1821251"/>
                  </a:cubicBezTo>
                  <a:lnTo>
                    <a:pt x="1552766" y="1821422"/>
                  </a:lnTo>
                  <a:cubicBezTo>
                    <a:pt x="1549267" y="1825347"/>
                    <a:pt x="1545855" y="1829188"/>
                    <a:pt x="1542357" y="1833029"/>
                  </a:cubicBezTo>
                  <a:cubicBezTo>
                    <a:pt x="1531010" y="1832005"/>
                    <a:pt x="1519663" y="1830981"/>
                    <a:pt x="1508401" y="1829957"/>
                  </a:cubicBezTo>
                  <a:close/>
                  <a:moveTo>
                    <a:pt x="1545172" y="1813228"/>
                  </a:moveTo>
                  <a:lnTo>
                    <a:pt x="1528962" y="1811948"/>
                  </a:lnTo>
                  <a:cubicBezTo>
                    <a:pt x="1542187" y="1800340"/>
                    <a:pt x="1555240" y="1788477"/>
                    <a:pt x="1567952" y="1776272"/>
                  </a:cubicBezTo>
                  <a:lnTo>
                    <a:pt x="1567952" y="1776272"/>
                  </a:lnTo>
                  <a:cubicBezTo>
                    <a:pt x="1567952" y="1776272"/>
                    <a:pt x="1567952" y="1776272"/>
                    <a:pt x="1567952" y="1776272"/>
                  </a:cubicBezTo>
                  <a:lnTo>
                    <a:pt x="1567952" y="1776272"/>
                  </a:lnTo>
                  <a:cubicBezTo>
                    <a:pt x="1567952" y="1776272"/>
                    <a:pt x="1567952" y="1776272"/>
                    <a:pt x="1567952" y="1776272"/>
                  </a:cubicBezTo>
                  <a:cubicBezTo>
                    <a:pt x="1575204" y="1768676"/>
                    <a:pt x="1582285" y="1760995"/>
                    <a:pt x="1589367" y="1753228"/>
                  </a:cubicBezTo>
                  <a:cubicBezTo>
                    <a:pt x="1597301" y="1752289"/>
                    <a:pt x="1605236" y="1751436"/>
                    <a:pt x="1613170" y="1750497"/>
                  </a:cubicBezTo>
                  <a:cubicBezTo>
                    <a:pt x="1611976" y="1751521"/>
                    <a:pt x="1610781" y="1752460"/>
                    <a:pt x="1609672" y="1753484"/>
                  </a:cubicBezTo>
                  <a:lnTo>
                    <a:pt x="1588087" y="1771663"/>
                  </a:lnTo>
                  <a:cubicBezTo>
                    <a:pt x="1588087" y="1771663"/>
                    <a:pt x="1588172" y="1772005"/>
                    <a:pt x="1588258" y="1771919"/>
                  </a:cubicBezTo>
                  <a:lnTo>
                    <a:pt x="1611037" y="1755020"/>
                  </a:lnTo>
                  <a:cubicBezTo>
                    <a:pt x="1612146" y="1754252"/>
                    <a:pt x="1613170" y="1753399"/>
                    <a:pt x="1614279" y="1752630"/>
                  </a:cubicBezTo>
                  <a:cubicBezTo>
                    <a:pt x="1605406" y="1762275"/>
                    <a:pt x="1596534" y="1771834"/>
                    <a:pt x="1587575" y="1781393"/>
                  </a:cubicBezTo>
                  <a:lnTo>
                    <a:pt x="1587575" y="1781393"/>
                  </a:lnTo>
                  <a:cubicBezTo>
                    <a:pt x="1587575" y="1781393"/>
                    <a:pt x="1587490" y="1781564"/>
                    <a:pt x="1587490" y="1781564"/>
                  </a:cubicBezTo>
                  <a:lnTo>
                    <a:pt x="1587490" y="1781734"/>
                  </a:lnTo>
                  <a:cubicBezTo>
                    <a:pt x="1587490" y="1781734"/>
                    <a:pt x="1587405" y="1781734"/>
                    <a:pt x="1587405" y="1781734"/>
                  </a:cubicBezTo>
                  <a:cubicBezTo>
                    <a:pt x="1580238" y="1790098"/>
                    <a:pt x="1572986" y="1798548"/>
                    <a:pt x="1565734" y="1806827"/>
                  </a:cubicBezTo>
                  <a:cubicBezTo>
                    <a:pt x="1564369" y="1807510"/>
                    <a:pt x="1563089" y="1808278"/>
                    <a:pt x="1561724" y="1808961"/>
                  </a:cubicBezTo>
                  <a:cubicBezTo>
                    <a:pt x="1557799" y="1810923"/>
                    <a:pt x="1553960" y="1812887"/>
                    <a:pt x="1550036" y="1814850"/>
                  </a:cubicBezTo>
                  <a:cubicBezTo>
                    <a:pt x="1550036" y="1814850"/>
                    <a:pt x="1550036" y="1815105"/>
                    <a:pt x="1550121" y="1815105"/>
                  </a:cubicBezTo>
                  <a:cubicBezTo>
                    <a:pt x="1554131" y="1813740"/>
                    <a:pt x="1558055" y="1812374"/>
                    <a:pt x="1562065" y="1811009"/>
                  </a:cubicBezTo>
                  <a:cubicBezTo>
                    <a:pt x="1559506" y="1813911"/>
                    <a:pt x="1556861" y="1816898"/>
                    <a:pt x="1554301" y="1819800"/>
                  </a:cubicBezTo>
                  <a:lnTo>
                    <a:pt x="1548073" y="1819288"/>
                  </a:lnTo>
                  <a:cubicBezTo>
                    <a:pt x="1539797" y="1818605"/>
                    <a:pt x="1531436" y="1817922"/>
                    <a:pt x="1523160" y="1817239"/>
                  </a:cubicBezTo>
                  <a:cubicBezTo>
                    <a:pt x="1524696" y="1815874"/>
                    <a:pt x="1526232" y="1814508"/>
                    <a:pt x="1527768" y="1813228"/>
                  </a:cubicBezTo>
                  <a:lnTo>
                    <a:pt x="1545258" y="1813655"/>
                  </a:lnTo>
                  <a:cubicBezTo>
                    <a:pt x="1545258" y="1813655"/>
                    <a:pt x="1545429" y="1813399"/>
                    <a:pt x="1545258" y="1813313"/>
                  </a:cubicBezTo>
                  <a:close/>
                  <a:moveTo>
                    <a:pt x="1554045" y="1757325"/>
                  </a:moveTo>
                  <a:lnTo>
                    <a:pt x="1555752" y="1757154"/>
                  </a:lnTo>
                  <a:cubicBezTo>
                    <a:pt x="1554387" y="1758349"/>
                    <a:pt x="1553021" y="1759629"/>
                    <a:pt x="1551657" y="1760824"/>
                  </a:cubicBezTo>
                  <a:lnTo>
                    <a:pt x="1551657" y="1760824"/>
                  </a:lnTo>
                  <a:cubicBezTo>
                    <a:pt x="1551657" y="1760824"/>
                    <a:pt x="1551486" y="1760995"/>
                    <a:pt x="1551486" y="1760995"/>
                  </a:cubicBezTo>
                  <a:lnTo>
                    <a:pt x="1551315" y="1761165"/>
                  </a:lnTo>
                  <a:lnTo>
                    <a:pt x="1551315" y="1761165"/>
                  </a:lnTo>
                  <a:cubicBezTo>
                    <a:pt x="1538517" y="1773455"/>
                    <a:pt x="1525464" y="1785575"/>
                    <a:pt x="1512325" y="1797524"/>
                  </a:cubicBezTo>
                  <a:cubicBezTo>
                    <a:pt x="1505500" y="1797012"/>
                    <a:pt x="1498589" y="1796500"/>
                    <a:pt x="1491764" y="1795987"/>
                  </a:cubicBezTo>
                  <a:cubicBezTo>
                    <a:pt x="1506523" y="1785490"/>
                    <a:pt x="1521198" y="1774736"/>
                    <a:pt x="1535446" y="1763555"/>
                  </a:cubicBezTo>
                  <a:lnTo>
                    <a:pt x="1535446" y="1763555"/>
                  </a:lnTo>
                  <a:cubicBezTo>
                    <a:pt x="1535446" y="1763555"/>
                    <a:pt x="1535446" y="1763555"/>
                    <a:pt x="1535446" y="1763555"/>
                  </a:cubicBezTo>
                  <a:lnTo>
                    <a:pt x="1535446" y="1763555"/>
                  </a:lnTo>
                  <a:cubicBezTo>
                    <a:pt x="1535446" y="1763555"/>
                    <a:pt x="1535446" y="1763555"/>
                    <a:pt x="1535446" y="1763555"/>
                  </a:cubicBezTo>
                  <a:cubicBezTo>
                    <a:pt x="1549524" y="1751606"/>
                    <a:pt x="1563174" y="1739316"/>
                    <a:pt x="1576654" y="1726770"/>
                  </a:cubicBezTo>
                  <a:cubicBezTo>
                    <a:pt x="1577081" y="1726770"/>
                    <a:pt x="1577593" y="1726770"/>
                    <a:pt x="1578019" y="1726770"/>
                  </a:cubicBezTo>
                  <a:cubicBezTo>
                    <a:pt x="1578019" y="1726855"/>
                    <a:pt x="1578105" y="1726941"/>
                    <a:pt x="1578190" y="1726941"/>
                  </a:cubicBezTo>
                  <a:lnTo>
                    <a:pt x="1578446" y="1726770"/>
                  </a:lnTo>
                  <a:cubicBezTo>
                    <a:pt x="1579982" y="1726770"/>
                    <a:pt x="1581518" y="1726685"/>
                    <a:pt x="1583139" y="1726599"/>
                  </a:cubicBezTo>
                  <a:cubicBezTo>
                    <a:pt x="1585272" y="1726514"/>
                    <a:pt x="1587405" y="1726343"/>
                    <a:pt x="1589623" y="1726258"/>
                  </a:cubicBezTo>
                  <a:cubicBezTo>
                    <a:pt x="1584248" y="1731293"/>
                    <a:pt x="1578873" y="1736329"/>
                    <a:pt x="1573412" y="1741279"/>
                  </a:cubicBezTo>
                  <a:lnTo>
                    <a:pt x="1570085" y="1741962"/>
                  </a:lnTo>
                  <a:lnTo>
                    <a:pt x="1573839" y="1737865"/>
                  </a:lnTo>
                  <a:cubicBezTo>
                    <a:pt x="1573839" y="1737865"/>
                    <a:pt x="1573669" y="1737609"/>
                    <a:pt x="1573583" y="1737694"/>
                  </a:cubicBezTo>
                  <a:lnTo>
                    <a:pt x="1568720" y="1742303"/>
                  </a:lnTo>
                  <a:lnTo>
                    <a:pt x="1567867" y="1743071"/>
                  </a:lnTo>
                  <a:lnTo>
                    <a:pt x="1569061" y="1742901"/>
                  </a:lnTo>
                  <a:lnTo>
                    <a:pt x="1571962" y="1742474"/>
                  </a:lnTo>
                  <a:cubicBezTo>
                    <a:pt x="1566758" y="1747254"/>
                    <a:pt x="1561468" y="1752033"/>
                    <a:pt x="1556178" y="1756727"/>
                  </a:cubicBezTo>
                  <a:lnTo>
                    <a:pt x="1553875" y="1757154"/>
                  </a:lnTo>
                  <a:cubicBezTo>
                    <a:pt x="1553875" y="1757154"/>
                    <a:pt x="1553875" y="1757495"/>
                    <a:pt x="1553875" y="1757410"/>
                  </a:cubicBezTo>
                  <a:close/>
                  <a:moveTo>
                    <a:pt x="1682789" y="1607197"/>
                  </a:moveTo>
                  <a:cubicBezTo>
                    <a:pt x="1690126" y="1602758"/>
                    <a:pt x="1697379" y="1598321"/>
                    <a:pt x="1704630" y="1593797"/>
                  </a:cubicBezTo>
                  <a:lnTo>
                    <a:pt x="1700364" y="1601308"/>
                  </a:lnTo>
                  <a:cubicBezTo>
                    <a:pt x="1700364" y="1601308"/>
                    <a:pt x="1700535" y="1601564"/>
                    <a:pt x="1700620" y="1601479"/>
                  </a:cubicBezTo>
                  <a:lnTo>
                    <a:pt x="1706166" y="1592944"/>
                  </a:lnTo>
                  <a:cubicBezTo>
                    <a:pt x="1712821" y="1588847"/>
                    <a:pt x="1719475" y="1584665"/>
                    <a:pt x="1726130" y="1580568"/>
                  </a:cubicBezTo>
                  <a:lnTo>
                    <a:pt x="1723998" y="1586884"/>
                  </a:lnTo>
                  <a:lnTo>
                    <a:pt x="1720841" y="1592687"/>
                  </a:lnTo>
                  <a:lnTo>
                    <a:pt x="1718366" y="1597126"/>
                  </a:lnTo>
                  <a:cubicBezTo>
                    <a:pt x="1708470" y="1602161"/>
                    <a:pt x="1698573" y="1607282"/>
                    <a:pt x="1688676" y="1612403"/>
                  </a:cubicBezTo>
                  <a:cubicBezTo>
                    <a:pt x="1683472" y="1614025"/>
                    <a:pt x="1678352" y="1615646"/>
                    <a:pt x="1673234" y="1617268"/>
                  </a:cubicBezTo>
                  <a:lnTo>
                    <a:pt x="1673234" y="1617268"/>
                  </a:lnTo>
                  <a:cubicBezTo>
                    <a:pt x="1673234" y="1617268"/>
                    <a:pt x="1673063" y="1617268"/>
                    <a:pt x="1673063" y="1617268"/>
                  </a:cubicBezTo>
                  <a:lnTo>
                    <a:pt x="1672892" y="1617268"/>
                  </a:lnTo>
                  <a:cubicBezTo>
                    <a:pt x="1672892" y="1617268"/>
                    <a:pt x="1672892" y="1617268"/>
                    <a:pt x="1672892" y="1617268"/>
                  </a:cubicBezTo>
                  <a:cubicBezTo>
                    <a:pt x="1661631" y="1621535"/>
                    <a:pt x="1650454" y="1625973"/>
                    <a:pt x="1639362" y="1630668"/>
                  </a:cubicBezTo>
                  <a:cubicBezTo>
                    <a:pt x="1653866" y="1622901"/>
                    <a:pt x="1668371" y="1615134"/>
                    <a:pt x="1682789" y="1607197"/>
                  </a:cubicBezTo>
                  <a:cubicBezTo>
                    <a:pt x="1682789" y="1607197"/>
                    <a:pt x="1682789" y="1607197"/>
                    <a:pt x="1682789" y="1607197"/>
                  </a:cubicBezTo>
                  <a:cubicBezTo>
                    <a:pt x="1682789" y="1607197"/>
                    <a:pt x="1682789" y="1607197"/>
                    <a:pt x="1682789" y="1607197"/>
                  </a:cubicBezTo>
                  <a:cubicBezTo>
                    <a:pt x="1682789" y="1607197"/>
                    <a:pt x="1682789" y="1607197"/>
                    <a:pt x="1682789" y="1607197"/>
                  </a:cubicBezTo>
                  <a:lnTo>
                    <a:pt x="1682789" y="1607197"/>
                  </a:lnTo>
                  <a:close/>
                  <a:moveTo>
                    <a:pt x="1704460" y="1584323"/>
                  </a:moveTo>
                  <a:cubicBezTo>
                    <a:pt x="1706678" y="1583726"/>
                    <a:pt x="1708982" y="1583043"/>
                    <a:pt x="1711200" y="1582361"/>
                  </a:cubicBezTo>
                  <a:lnTo>
                    <a:pt x="1710005" y="1584409"/>
                  </a:lnTo>
                  <a:cubicBezTo>
                    <a:pt x="1707616" y="1585689"/>
                    <a:pt x="1705228" y="1586969"/>
                    <a:pt x="1702753" y="1588250"/>
                  </a:cubicBezTo>
                  <a:cubicBezTo>
                    <a:pt x="1702753" y="1588164"/>
                    <a:pt x="1702924" y="1587993"/>
                    <a:pt x="1702924" y="1587908"/>
                  </a:cubicBezTo>
                  <a:lnTo>
                    <a:pt x="1704374" y="1584238"/>
                  </a:lnTo>
                  <a:close/>
                  <a:moveTo>
                    <a:pt x="1710432" y="1568961"/>
                  </a:moveTo>
                  <a:cubicBezTo>
                    <a:pt x="1714783" y="1566230"/>
                    <a:pt x="1719134" y="1563498"/>
                    <a:pt x="1723486" y="1560767"/>
                  </a:cubicBezTo>
                  <a:lnTo>
                    <a:pt x="1723741" y="1560596"/>
                  </a:lnTo>
                  <a:cubicBezTo>
                    <a:pt x="1721608" y="1564352"/>
                    <a:pt x="1719475" y="1568022"/>
                    <a:pt x="1717343" y="1571777"/>
                  </a:cubicBezTo>
                  <a:lnTo>
                    <a:pt x="1714527" y="1576727"/>
                  </a:lnTo>
                  <a:cubicBezTo>
                    <a:pt x="1713845" y="1576898"/>
                    <a:pt x="1713077" y="1576984"/>
                    <a:pt x="1712394" y="1577154"/>
                  </a:cubicBezTo>
                  <a:cubicBezTo>
                    <a:pt x="1710517" y="1577581"/>
                    <a:pt x="1708640" y="1577922"/>
                    <a:pt x="1706849" y="1578349"/>
                  </a:cubicBezTo>
                  <a:lnTo>
                    <a:pt x="1710517" y="1569046"/>
                  </a:lnTo>
                  <a:close/>
                  <a:moveTo>
                    <a:pt x="1705313" y="1578605"/>
                  </a:moveTo>
                  <a:cubicBezTo>
                    <a:pt x="1699938" y="1579800"/>
                    <a:pt x="1694563" y="1580995"/>
                    <a:pt x="1689188" y="1582275"/>
                  </a:cubicBezTo>
                  <a:cubicBezTo>
                    <a:pt x="1695416" y="1578349"/>
                    <a:pt x="1701729" y="1574338"/>
                    <a:pt x="1707958" y="1570412"/>
                  </a:cubicBezTo>
                  <a:lnTo>
                    <a:pt x="1705228" y="1578605"/>
                  </a:lnTo>
                  <a:close/>
                  <a:moveTo>
                    <a:pt x="1581091" y="1590639"/>
                  </a:moveTo>
                  <a:lnTo>
                    <a:pt x="1585869" y="1587652"/>
                  </a:lnTo>
                  <a:cubicBezTo>
                    <a:pt x="1590732" y="1584580"/>
                    <a:pt x="1595680" y="1581592"/>
                    <a:pt x="1600629" y="1578520"/>
                  </a:cubicBezTo>
                  <a:cubicBezTo>
                    <a:pt x="1606942" y="1577837"/>
                    <a:pt x="1613255" y="1577069"/>
                    <a:pt x="1619569" y="1576301"/>
                  </a:cubicBezTo>
                  <a:cubicBezTo>
                    <a:pt x="1616071" y="1578520"/>
                    <a:pt x="1612573" y="1580739"/>
                    <a:pt x="1609075" y="1582958"/>
                  </a:cubicBezTo>
                  <a:cubicBezTo>
                    <a:pt x="1599776" y="1585433"/>
                    <a:pt x="1590390" y="1587993"/>
                    <a:pt x="1581091" y="1590639"/>
                  </a:cubicBezTo>
                  <a:close/>
                  <a:moveTo>
                    <a:pt x="1628442" y="1575191"/>
                  </a:moveTo>
                  <a:cubicBezTo>
                    <a:pt x="1629892" y="1575020"/>
                    <a:pt x="1631428" y="1574850"/>
                    <a:pt x="1632879" y="1574594"/>
                  </a:cubicBezTo>
                  <a:lnTo>
                    <a:pt x="1631684" y="1577325"/>
                  </a:lnTo>
                  <a:cubicBezTo>
                    <a:pt x="1631684" y="1577325"/>
                    <a:pt x="1631854" y="1577581"/>
                    <a:pt x="1631940" y="1577410"/>
                  </a:cubicBezTo>
                  <a:lnTo>
                    <a:pt x="1633391" y="1574508"/>
                  </a:lnTo>
                  <a:cubicBezTo>
                    <a:pt x="1641922" y="1573399"/>
                    <a:pt x="1650454" y="1572290"/>
                    <a:pt x="1658900" y="1571180"/>
                  </a:cubicBezTo>
                  <a:cubicBezTo>
                    <a:pt x="1657365" y="1572204"/>
                    <a:pt x="1655744" y="1573228"/>
                    <a:pt x="1654208" y="1574167"/>
                  </a:cubicBezTo>
                  <a:cubicBezTo>
                    <a:pt x="1642178" y="1576301"/>
                    <a:pt x="1630149" y="1578520"/>
                    <a:pt x="1618204" y="1580824"/>
                  </a:cubicBezTo>
                  <a:cubicBezTo>
                    <a:pt x="1621617" y="1578946"/>
                    <a:pt x="1624944" y="1577069"/>
                    <a:pt x="1628357" y="1575106"/>
                  </a:cubicBezTo>
                  <a:close/>
                  <a:moveTo>
                    <a:pt x="1664446" y="1559146"/>
                  </a:moveTo>
                  <a:lnTo>
                    <a:pt x="1657279" y="1559146"/>
                  </a:lnTo>
                  <a:cubicBezTo>
                    <a:pt x="1661801" y="1556756"/>
                    <a:pt x="1666408" y="1554195"/>
                    <a:pt x="1670930" y="1551720"/>
                  </a:cubicBezTo>
                  <a:lnTo>
                    <a:pt x="1664617" y="1567680"/>
                  </a:lnTo>
                  <a:cubicBezTo>
                    <a:pt x="1664019" y="1568022"/>
                    <a:pt x="1663422" y="1568449"/>
                    <a:pt x="1662825" y="1568790"/>
                  </a:cubicBezTo>
                  <a:lnTo>
                    <a:pt x="1661033" y="1568790"/>
                  </a:lnTo>
                  <a:cubicBezTo>
                    <a:pt x="1653440" y="1569217"/>
                    <a:pt x="1645761" y="1569473"/>
                    <a:pt x="1638168" y="1569814"/>
                  </a:cubicBezTo>
                  <a:cubicBezTo>
                    <a:pt x="1643970" y="1566571"/>
                    <a:pt x="1649857" y="1563328"/>
                    <a:pt x="1655658" y="1560170"/>
                  </a:cubicBezTo>
                  <a:lnTo>
                    <a:pt x="1664446" y="1559487"/>
                  </a:lnTo>
                  <a:cubicBezTo>
                    <a:pt x="1664446" y="1559487"/>
                    <a:pt x="1664531" y="1559146"/>
                    <a:pt x="1664446" y="1559146"/>
                  </a:cubicBezTo>
                  <a:close/>
                  <a:moveTo>
                    <a:pt x="1679718" y="1493342"/>
                  </a:moveTo>
                  <a:cubicBezTo>
                    <a:pt x="1676390" y="1495561"/>
                    <a:pt x="1673148" y="1497780"/>
                    <a:pt x="1669821" y="1499999"/>
                  </a:cubicBezTo>
                  <a:cubicBezTo>
                    <a:pt x="1671698" y="1495988"/>
                    <a:pt x="1673575" y="1492062"/>
                    <a:pt x="1675452" y="1488050"/>
                  </a:cubicBezTo>
                  <a:cubicBezTo>
                    <a:pt x="1684154" y="1483271"/>
                    <a:pt x="1692771" y="1478406"/>
                    <a:pt x="1701388" y="1473541"/>
                  </a:cubicBezTo>
                  <a:cubicBezTo>
                    <a:pt x="1700279" y="1476443"/>
                    <a:pt x="1699170" y="1479345"/>
                    <a:pt x="1697975" y="1482246"/>
                  </a:cubicBezTo>
                  <a:cubicBezTo>
                    <a:pt x="1692004" y="1485831"/>
                    <a:pt x="1686031" y="1489501"/>
                    <a:pt x="1680059" y="1493171"/>
                  </a:cubicBezTo>
                  <a:cubicBezTo>
                    <a:pt x="1680059" y="1493171"/>
                    <a:pt x="1680059" y="1493171"/>
                    <a:pt x="1680059" y="1493171"/>
                  </a:cubicBezTo>
                  <a:cubicBezTo>
                    <a:pt x="1680059" y="1493171"/>
                    <a:pt x="1679974" y="1493171"/>
                    <a:pt x="1679888" y="1493257"/>
                  </a:cubicBezTo>
                  <a:cubicBezTo>
                    <a:pt x="1679888" y="1493257"/>
                    <a:pt x="1679803" y="1493257"/>
                    <a:pt x="1679718" y="1493342"/>
                  </a:cubicBezTo>
                  <a:cubicBezTo>
                    <a:pt x="1679718" y="1493342"/>
                    <a:pt x="1679718" y="1493342"/>
                    <a:pt x="1679718" y="1493342"/>
                  </a:cubicBezTo>
                  <a:close/>
                  <a:moveTo>
                    <a:pt x="1688164" y="1460397"/>
                  </a:moveTo>
                  <a:lnTo>
                    <a:pt x="1688164" y="1460397"/>
                  </a:lnTo>
                  <a:cubicBezTo>
                    <a:pt x="1688164" y="1460397"/>
                    <a:pt x="1688164" y="1460227"/>
                    <a:pt x="1688164" y="1460227"/>
                  </a:cubicBezTo>
                  <a:lnTo>
                    <a:pt x="1688164" y="1460227"/>
                  </a:lnTo>
                  <a:cubicBezTo>
                    <a:pt x="1688847" y="1458520"/>
                    <a:pt x="1689529" y="1456898"/>
                    <a:pt x="1690212" y="1455191"/>
                  </a:cubicBezTo>
                  <a:cubicBezTo>
                    <a:pt x="1698573" y="1449900"/>
                    <a:pt x="1706934" y="1444523"/>
                    <a:pt x="1715295" y="1439146"/>
                  </a:cubicBezTo>
                  <a:cubicBezTo>
                    <a:pt x="1713418" y="1443584"/>
                    <a:pt x="1711456" y="1447937"/>
                    <a:pt x="1709579" y="1452375"/>
                  </a:cubicBezTo>
                  <a:lnTo>
                    <a:pt x="1709579" y="1452375"/>
                  </a:lnTo>
                  <a:cubicBezTo>
                    <a:pt x="1709579" y="1452375"/>
                    <a:pt x="1709493" y="1452631"/>
                    <a:pt x="1709493" y="1452631"/>
                  </a:cubicBezTo>
                  <a:lnTo>
                    <a:pt x="1709493" y="1452887"/>
                  </a:lnTo>
                  <a:cubicBezTo>
                    <a:pt x="1709493" y="1452887"/>
                    <a:pt x="1709408" y="1452887"/>
                    <a:pt x="1709408" y="1452887"/>
                  </a:cubicBezTo>
                  <a:cubicBezTo>
                    <a:pt x="1708043" y="1456386"/>
                    <a:pt x="1706678" y="1459800"/>
                    <a:pt x="1705398" y="1463299"/>
                  </a:cubicBezTo>
                  <a:cubicBezTo>
                    <a:pt x="1696867" y="1468506"/>
                    <a:pt x="1688250" y="1473797"/>
                    <a:pt x="1679718" y="1479003"/>
                  </a:cubicBezTo>
                  <a:cubicBezTo>
                    <a:pt x="1682618" y="1472773"/>
                    <a:pt x="1685434" y="1466628"/>
                    <a:pt x="1688250" y="1460397"/>
                  </a:cubicBezTo>
                  <a:lnTo>
                    <a:pt x="1688250" y="1460397"/>
                  </a:lnTo>
                  <a:close/>
                  <a:moveTo>
                    <a:pt x="1692174" y="1349615"/>
                  </a:moveTo>
                  <a:lnTo>
                    <a:pt x="1692515" y="1347738"/>
                  </a:lnTo>
                  <a:cubicBezTo>
                    <a:pt x="1694136" y="1339203"/>
                    <a:pt x="1695758" y="1330668"/>
                    <a:pt x="1697293" y="1322133"/>
                  </a:cubicBezTo>
                  <a:cubicBezTo>
                    <a:pt x="1700706" y="1319914"/>
                    <a:pt x="1704118" y="1317695"/>
                    <a:pt x="1707616" y="1315390"/>
                  </a:cubicBezTo>
                  <a:cubicBezTo>
                    <a:pt x="1707446" y="1316585"/>
                    <a:pt x="1707275" y="1317780"/>
                    <a:pt x="1707104" y="1319060"/>
                  </a:cubicBezTo>
                  <a:cubicBezTo>
                    <a:pt x="1704801" y="1324523"/>
                    <a:pt x="1702497" y="1329985"/>
                    <a:pt x="1700194" y="1335362"/>
                  </a:cubicBezTo>
                  <a:cubicBezTo>
                    <a:pt x="1698317" y="1339630"/>
                    <a:pt x="1696440" y="1343897"/>
                    <a:pt x="1694478" y="1348164"/>
                  </a:cubicBezTo>
                  <a:cubicBezTo>
                    <a:pt x="1693709" y="1348676"/>
                    <a:pt x="1692942" y="1349103"/>
                    <a:pt x="1692088" y="1349615"/>
                  </a:cubicBezTo>
                  <a:close/>
                  <a:moveTo>
                    <a:pt x="1720244" y="1273314"/>
                  </a:moveTo>
                  <a:cubicBezTo>
                    <a:pt x="1720244" y="1273314"/>
                    <a:pt x="1720244" y="1273314"/>
                    <a:pt x="1720244" y="1273314"/>
                  </a:cubicBezTo>
                  <a:cubicBezTo>
                    <a:pt x="1720244" y="1273314"/>
                    <a:pt x="1720244" y="1273314"/>
                    <a:pt x="1720244" y="1273314"/>
                  </a:cubicBezTo>
                  <a:cubicBezTo>
                    <a:pt x="1720244" y="1273314"/>
                    <a:pt x="1720244" y="1273314"/>
                    <a:pt x="1720244" y="1273314"/>
                  </a:cubicBezTo>
                  <a:lnTo>
                    <a:pt x="1720244" y="1273314"/>
                  </a:lnTo>
                  <a:cubicBezTo>
                    <a:pt x="1720329" y="1272631"/>
                    <a:pt x="1720414" y="1271948"/>
                    <a:pt x="1720499" y="1271265"/>
                  </a:cubicBezTo>
                  <a:cubicBezTo>
                    <a:pt x="1722376" y="1271436"/>
                    <a:pt x="1724168" y="1271607"/>
                    <a:pt x="1726045" y="1271777"/>
                  </a:cubicBezTo>
                  <a:cubicBezTo>
                    <a:pt x="1723998" y="1272972"/>
                    <a:pt x="1721949" y="1274082"/>
                    <a:pt x="1719902" y="1275276"/>
                  </a:cubicBezTo>
                  <a:cubicBezTo>
                    <a:pt x="1719987" y="1274679"/>
                    <a:pt x="1720158" y="1273997"/>
                    <a:pt x="1720244" y="1273399"/>
                  </a:cubicBezTo>
                  <a:close/>
                  <a:moveTo>
                    <a:pt x="1732444" y="1272289"/>
                  </a:moveTo>
                  <a:cubicBezTo>
                    <a:pt x="1736368" y="1272716"/>
                    <a:pt x="1740293" y="1273143"/>
                    <a:pt x="1744218" y="1273570"/>
                  </a:cubicBezTo>
                  <a:cubicBezTo>
                    <a:pt x="1743535" y="1278605"/>
                    <a:pt x="1742938" y="1283641"/>
                    <a:pt x="1742255" y="1288676"/>
                  </a:cubicBezTo>
                  <a:cubicBezTo>
                    <a:pt x="1735430" y="1292602"/>
                    <a:pt x="1728519" y="1296529"/>
                    <a:pt x="1721694" y="1300454"/>
                  </a:cubicBezTo>
                  <a:cubicBezTo>
                    <a:pt x="1719305" y="1301820"/>
                    <a:pt x="1717001" y="1303271"/>
                    <a:pt x="1714612" y="1304722"/>
                  </a:cubicBezTo>
                  <a:cubicBezTo>
                    <a:pt x="1716063" y="1296784"/>
                    <a:pt x="1717513" y="1288847"/>
                    <a:pt x="1718878" y="1280824"/>
                  </a:cubicBezTo>
                  <a:cubicBezTo>
                    <a:pt x="1723400" y="1278008"/>
                    <a:pt x="1727922" y="1275106"/>
                    <a:pt x="1732358" y="1272289"/>
                  </a:cubicBezTo>
                  <a:close/>
                  <a:moveTo>
                    <a:pt x="1757015" y="1222105"/>
                  </a:moveTo>
                  <a:cubicBezTo>
                    <a:pt x="1757015" y="1222105"/>
                    <a:pt x="1757697" y="1221678"/>
                    <a:pt x="1758039" y="1221422"/>
                  </a:cubicBezTo>
                  <a:cubicBezTo>
                    <a:pt x="1761878" y="1219032"/>
                    <a:pt x="1765717" y="1216728"/>
                    <a:pt x="1769557" y="1214423"/>
                  </a:cubicBezTo>
                  <a:cubicBezTo>
                    <a:pt x="1769045" y="1218264"/>
                    <a:pt x="1768533" y="1222019"/>
                    <a:pt x="1768021" y="1225860"/>
                  </a:cubicBezTo>
                  <a:cubicBezTo>
                    <a:pt x="1766144" y="1227737"/>
                    <a:pt x="1764267" y="1229615"/>
                    <a:pt x="1762390" y="1231408"/>
                  </a:cubicBezTo>
                  <a:lnTo>
                    <a:pt x="1757868" y="1235846"/>
                  </a:lnTo>
                  <a:lnTo>
                    <a:pt x="1755650" y="1235590"/>
                  </a:lnTo>
                  <a:cubicBezTo>
                    <a:pt x="1756162" y="1231066"/>
                    <a:pt x="1756589" y="1226543"/>
                    <a:pt x="1757015" y="1222019"/>
                  </a:cubicBezTo>
                  <a:close/>
                  <a:moveTo>
                    <a:pt x="1750275" y="1235078"/>
                  </a:moveTo>
                  <a:lnTo>
                    <a:pt x="1741317" y="1234138"/>
                  </a:lnTo>
                  <a:cubicBezTo>
                    <a:pt x="1740378" y="1234054"/>
                    <a:pt x="1739355" y="1233883"/>
                    <a:pt x="1738416" y="1233797"/>
                  </a:cubicBezTo>
                  <a:cubicBezTo>
                    <a:pt x="1742852" y="1230981"/>
                    <a:pt x="1747374" y="1228164"/>
                    <a:pt x="1751811" y="1225433"/>
                  </a:cubicBezTo>
                  <a:cubicBezTo>
                    <a:pt x="1751299" y="1228677"/>
                    <a:pt x="1750787" y="1231920"/>
                    <a:pt x="1750275" y="1235163"/>
                  </a:cubicBezTo>
                  <a:close/>
                  <a:moveTo>
                    <a:pt x="1776724" y="1193086"/>
                  </a:moveTo>
                  <a:lnTo>
                    <a:pt x="1778771" y="1191465"/>
                  </a:lnTo>
                  <a:cubicBezTo>
                    <a:pt x="1781928" y="1188904"/>
                    <a:pt x="1785170" y="1186344"/>
                    <a:pt x="1788327" y="1183783"/>
                  </a:cubicBezTo>
                  <a:cubicBezTo>
                    <a:pt x="1788156" y="1184978"/>
                    <a:pt x="1787985" y="1186173"/>
                    <a:pt x="1787815" y="1187283"/>
                  </a:cubicBezTo>
                  <a:cubicBezTo>
                    <a:pt x="1786705" y="1190696"/>
                    <a:pt x="1785511" y="1194196"/>
                    <a:pt x="1784402" y="1197610"/>
                  </a:cubicBezTo>
                  <a:lnTo>
                    <a:pt x="1776297" y="1198207"/>
                  </a:lnTo>
                  <a:cubicBezTo>
                    <a:pt x="1776467" y="1196500"/>
                    <a:pt x="1776553" y="1194878"/>
                    <a:pt x="1776724" y="1193172"/>
                  </a:cubicBezTo>
                  <a:close/>
                  <a:moveTo>
                    <a:pt x="1771690" y="1198463"/>
                  </a:moveTo>
                  <a:lnTo>
                    <a:pt x="1769813" y="1198634"/>
                  </a:lnTo>
                  <a:lnTo>
                    <a:pt x="1771860" y="1197012"/>
                  </a:lnTo>
                  <a:cubicBezTo>
                    <a:pt x="1771860" y="1197524"/>
                    <a:pt x="1771690" y="1198036"/>
                    <a:pt x="1771690" y="1198548"/>
                  </a:cubicBezTo>
                  <a:close/>
                  <a:moveTo>
                    <a:pt x="1783037" y="1130526"/>
                  </a:moveTo>
                  <a:lnTo>
                    <a:pt x="1782099" y="1130782"/>
                  </a:lnTo>
                  <a:lnTo>
                    <a:pt x="1783549" y="1114395"/>
                  </a:lnTo>
                  <a:lnTo>
                    <a:pt x="1785341" y="1112859"/>
                  </a:lnTo>
                  <a:cubicBezTo>
                    <a:pt x="1789607" y="1111408"/>
                    <a:pt x="1793872" y="1110042"/>
                    <a:pt x="1798053" y="1108591"/>
                  </a:cubicBezTo>
                  <a:cubicBezTo>
                    <a:pt x="1796773" y="1112432"/>
                    <a:pt x="1795493" y="1116273"/>
                    <a:pt x="1794213" y="1120113"/>
                  </a:cubicBezTo>
                  <a:cubicBezTo>
                    <a:pt x="1792849" y="1121479"/>
                    <a:pt x="1791483" y="1122759"/>
                    <a:pt x="1790118" y="1124124"/>
                  </a:cubicBezTo>
                  <a:lnTo>
                    <a:pt x="1781928" y="1131977"/>
                  </a:lnTo>
                  <a:lnTo>
                    <a:pt x="1781928" y="1131123"/>
                  </a:lnTo>
                  <a:cubicBezTo>
                    <a:pt x="1781928" y="1131123"/>
                    <a:pt x="1783037" y="1130696"/>
                    <a:pt x="1783037" y="1130696"/>
                  </a:cubicBezTo>
                  <a:cubicBezTo>
                    <a:pt x="1783122" y="1130696"/>
                    <a:pt x="1783037" y="1130355"/>
                    <a:pt x="1782952" y="1130440"/>
                  </a:cubicBezTo>
                  <a:close/>
                  <a:moveTo>
                    <a:pt x="1820064" y="1157155"/>
                  </a:moveTo>
                  <a:cubicBezTo>
                    <a:pt x="1818444" y="1161763"/>
                    <a:pt x="1816908" y="1166287"/>
                    <a:pt x="1815372" y="1170895"/>
                  </a:cubicBezTo>
                  <a:cubicBezTo>
                    <a:pt x="1815714" y="1167908"/>
                    <a:pt x="1816055" y="1164921"/>
                    <a:pt x="1816396" y="1161849"/>
                  </a:cubicBezTo>
                  <a:cubicBezTo>
                    <a:pt x="1816652" y="1161080"/>
                    <a:pt x="1816993" y="1160312"/>
                    <a:pt x="1817249" y="1159544"/>
                  </a:cubicBezTo>
                  <a:cubicBezTo>
                    <a:pt x="1818188" y="1158776"/>
                    <a:pt x="1819126" y="1157923"/>
                    <a:pt x="1820064" y="1157155"/>
                  </a:cubicBezTo>
                  <a:close/>
                  <a:moveTo>
                    <a:pt x="1801807" y="1228506"/>
                  </a:moveTo>
                  <a:lnTo>
                    <a:pt x="1801807" y="1228506"/>
                  </a:lnTo>
                  <a:cubicBezTo>
                    <a:pt x="1801807" y="1228506"/>
                    <a:pt x="1801807" y="1228762"/>
                    <a:pt x="1801807" y="1228762"/>
                  </a:cubicBezTo>
                  <a:lnTo>
                    <a:pt x="1801807" y="1229018"/>
                  </a:lnTo>
                  <a:cubicBezTo>
                    <a:pt x="1801807" y="1229018"/>
                    <a:pt x="1801807" y="1229018"/>
                    <a:pt x="1801807" y="1229018"/>
                  </a:cubicBezTo>
                  <a:cubicBezTo>
                    <a:pt x="1801124" y="1235248"/>
                    <a:pt x="1800441" y="1241393"/>
                    <a:pt x="1799759" y="1247624"/>
                  </a:cubicBezTo>
                  <a:cubicBezTo>
                    <a:pt x="1795578" y="1251721"/>
                    <a:pt x="1791398" y="1255817"/>
                    <a:pt x="1787217" y="1259914"/>
                  </a:cubicBezTo>
                  <a:lnTo>
                    <a:pt x="1789521" y="1253939"/>
                  </a:lnTo>
                  <a:cubicBezTo>
                    <a:pt x="1792849" y="1245490"/>
                    <a:pt x="1796176" y="1237041"/>
                    <a:pt x="1799588" y="1228591"/>
                  </a:cubicBezTo>
                  <a:cubicBezTo>
                    <a:pt x="1800441" y="1227823"/>
                    <a:pt x="1801295" y="1226969"/>
                    <a:pt x="1802148" y="1226201"/>
                  </a:cubicBezTo>
                  <a:cubicBezTo>
                    <a:pt x="1802062" y="1226969"/>
                    <a:pt x="1801892" y="1227652"/>
                    <a:pt x="1801807" y="1228420"/>
                  </a:cubicBezTo>
                  <a:close/>
                  <a:moveTo>
                    <a:pt x="1790289" y="1345774"/>
                  </a:moveTo>
                  <a:lnTo>
                    <a:pt x="1789436" y="1356016"/>
                  </a:lnTo>
                  <a:cubicBezTo>
                    <a:pt x="1788156" y="1356785"/>
                    <a:pt x="1786962" y="1357553"/>
                    <a:pt x="1785682" y="1358321"/>
                  </a:cubicBezTo>
                  <a:lnTo>
                    <a:pt x="1788412" y="1350213"/>
                  </a:lnTo>
                  <a:cubicBezTo>
                    <a:pt x="1788412" y="1350213"/>
                    <a:pt x="1788156" y="1349956"/>
                    <a:pt x="1788156" y="1350127"/>
                  </a:cubicBezTo>
                  <a:lnTo>
                    <a:pt x="1784743" y="1359003"/>
                  </a:lnTo>
                  <a:cubicBezTo>
                    <a:pt x="1780307" y="1361820"/>
                    <a:pt x="1775870" y="1364637"/>
                    <a:pt x="1771434" y="1367368"/>
                  </a:cubicBezTo>
                  <a:cubicBezTo>
                    <a:pt x="1771946" y="1365916"/>
                    <a:pt x="1772458" y="1364551"/>
                    <a:pt x="1772970" y="1363100"/>
                  </a:cubicBezTo>
                  <a:cubicBezTo>
                    <a:pt x="1773652" y="1361222"/>
                    <a:pt x="1774334" y="1359345"/>
                    <a:pt x="1775017" y="1357553"/>
                  </a:cubicBezTo>
                  <a:cubicBezTo>
                    <a:pt x="1780221" y="1353285"/>
                    <a:pt x="1785341" y="1349103"/>
                    <a:pt x="1790545" y="1344750"/>
                  </a:cubicBezTo>
                  <a:cubicBezTo>
                    <a:pt x="1790545" y="1345091"/>
                    <a:pt x="1790545" y="1345433"/>
                    <a:pt x="1790459" y="1345774"/>
                  </a:cubicBezTo>
                  <a:close/>
                  <a:moveTo>
                    <a:pt x="1788583" y="1365661"/>
                  </a:moveTo>
                  <a:cubicBezTo>
                    <a:pt x="1785853" y="1368562"/>
                    <a:pt x="1783122" y="1371464"/>
                    <a:pt x="1780307" y="1374451"/>
                  </a:cubicBezTo>
                  <a:lnTo>
                    <a:pt x="1784317" y="1362417"/>
                  </a:lnTo>
                  <a:cubicBezTo>
                    <a:pt x="1785937" y="1361308"/>
                    <a:pt x="1787558" y="1360198"/>
                    <a:pt x="1789095" y="1359003"/>
                  </a:cubicBezTo>
                  <a:lnTo>
                    <a:pt x="1788497" y="1365661"/>
                  </a:lnTo>
                  <a:close/>
                  <a:moveTo>
                    <a:pt x="1790801" y="1357809"/>
                  </a:moveTo>
                  <a:cubicBezTo>
                    <a:pt x="1792081" y="1356955"/>
                    <a:pt x="1793360" y="1356016"/>
                    <a:pt x="1794555" y="1355163"/>
                  </a:cubicBezTo>
                  <a:cubicBezTo>
                    <a:pt x="1798735" y="1352261"/>
                    <a:pt x="1802831" y="1349189"/>
                    <a:pt x="1807011" y="1346286"/>
                  </a:cubicBezTo>
                  <a:cubicBezTo>
                    <a:pt x="1801295" y="1352261"/>
                    <a:pt x="1795664" y="1358235"/>
                    <a:pt x="1789948" y="1364210"/>
                  </a:cubicBezTo>
                  <a:lnTo>
                    <a:pt x="1790801" y="1357894"/>
                  </a:lnTo>
                  <a:close/>
                  <a:moveTo>
                    <a:pt x="1748142" y="1576898"/>
                  </a:moveTo>
                  <a:cubicBezTo>
                    <a:pt x="1746777" y="1579203"/>
                    <a:pt x="1745412" y="1581507"/>
                    <a:pt x="1744132" y="1583811"/>
                  </a:cubicBezTo>
                  <a:cubicBezTo>
                    <a:pt x="1741999" y="1584835"/>
                    <a:pt x="1739952" y="1585860"/>
                    <a:pt x="1737819" y="1586969"/>
                  </a:cubicBezTo>
                  <a:cubicBezTo>
                    <a:pt x="1741317" y="1582190"/>
                    <a:pt x="1744730" y="1577410"/>
                    <a:pt x="1748057" y="1572631"/>
                  </a:cubicBezTo>
                  <a:cubicBezTo>
                    <a:pt x="1748484" y="1572545"/>
                    <a:pt x="1748910" y="1572460"/>
                    <a:pt x="1749336" y="1572290"/>
                  </a:cubicBezTo>
                  <a:cubicBezTo>
                    <a:pt x="1748910" y="1573826"/>
                    <a:pt x="1748569" y="1575362"/>
                    <a:pt x="1748142" y="1576898"/>
                  </a:cubicBezTo>
                  <a:close/>
                  <a:moveTo>
                    <a:pt x="1722974" y="1620426"/>
                  </a:moveTo>
                  <a:cubicBezTo>
                    <a:pt x="1718281" y="1621877"/>
                    <a:pt x="1713589" y="1623242"/>
                    <a:pt x="1708896" y="1624693"/>
                  </a:cubicBezTo>
                  <a:cubicBezTo>
                    <a:pt x="1710858" y="1622218"/>
                    <a:pt x="1712906" y="1619743"/>
                    <a:pt x="1714869" y="1617182"/>
                  </a:cubicBezTo>
                  <a:cubicBezTo>
                    <a:pt x="1720158" y="1613769"/>
                    <a:pt x="1725448" y="1610355"/>
                    <a:pt x="1730737" y="1607026"/>
                  </a:cubicBezTo>
                  <a:cubicBezTo>
                    <a:pt x="1728946" y="1610184"/>
                    <a:pt x="1727069" y="1613427"/>
                    <a:pt x="1725192" y="1616585"/>
                  </a:cubicBezTo>
                  <a:lnTo>
                    <a:pt x="1722974" y="1620340"/>
                  </a:lnTo>
                  <a:close/>
                  <a:moveTo>
                    <a:pt x="1729202" y="1557097"/>
                  </a:moveTo>
                  <a:lnTo>
                    <a:pt x="1735089" y="1553513"/>
                  </a:lnTo>
                  <a:cubicBezTo>
                    <a:pt x="1732956" y="1559914"/>
                    <a:pt x="1730823" y="1566230"/>
                    <a:pt x="1728690" y="1572631"/>
                  </a:cubicBezTo>
                  <a:lnTo>
                    <a:pt x="1728263" y="1573996"/>
                  </a:lnTo>
                  <a:cubicBezTo>
                    <a:pt x="1724424" y="1574764"/>
                    <a:pt x="1720670" y="1575447"/>
                    <a:pt x="1716916" y="1576215"/>
                  </a:cubicBezTo>
                  <a:lnTo>
                    <a:pt x="1719220" y="1572631"/>
                  </a:lnTo>
                  <a:cubicBezTo>
                    <a:pt x="1722547" y="1567510"/>
                    <a:pt x="1725960" y="1562303"/>
                    <a:pt x="1729287" y="1557183"/>
                  </a:cubicBezTo>
                  <a:close/>
                  <a:moveTo>
                    <a:pt x="1731078" y="1554195"/>
                  </a:moveTo>
                  <a:cubicBezTo>
                    <a:pt x="1731505" y="1553513"/>
                    <a:pt x="1732017" y="1552744"/>
                    <a:pt x="1732444" y="1552061"/>
                  </a:cubicBezTo>
                  <a:cubicBezTo>
                    <a:pt x="1733638" y="1551635"/>
                    <a:pt x="1734832" y="1551208"/>
                    <a:pt x="1735942" y="1550696"/>
                  </a:cubicBezTo>
                  <a:cubicBezTo>
                    <a:pt x="1735856" y="1551037"/>
                    <a:pt x="1735686" y="1551379"/>
                    <a:pt x="1735601" y="1551635"/>
                  </a:cubicBezTo>
                  <a:lnTo>
                    <a:pt x="1730994" y="1554110"/>
                  </a:lnTo>
                  <a:close/>
                  <a:moveTo>
                    <a:pt x="1713247" y="1581763"/>
                  </a:moveTo>
                  <a:cubicBezTo>
                    <a:pt x="1714357" y="1581421"/>
                    <a:pt x="1715466" y="1581166"/>
                    <a:pt x="1716575" y="1580909"/>
                  </a:cubicBezTo>
                  <a:cubicBezTo>
                    <a:pt x="1715124" y="1581678"/>
                    <a:pt x="1713759" y="1582446"/>
                    <a:pt x="1712309" y="1583214"/>
                  </a:cubicBezTo>
                  <a:lnTo>
                    <a:pt x="1713247" y="1581848"/>
                  </a:lnTo>
                  <a:cubicBezTo>
                    <a:pt x="1713247" y="1581848"/>
                    <a:pt x="1713247" y="1581848"/>
                    <a:pt x="1713247" y="1581848"/>
                  </a:cubicBezTo>
                  <a:close/>
                  <a:moveTo>
                    <a:pt x="1716148" y="1603271"/>
                  </a:moveTo>
                  <a:cubicBezTo>
                    <a:pt x="1717001" y="1602758"/>
                    <a:pt x="1717854" y="1602246"/>
                    <a:pt x="1718708" y="1601820"/>
                  </a:cubicBezTo>
                  <a:lnTo>
                    <a:pt x="1718111" y="1603612"/>
                  </a:lnTo>
                  <a:cubicBezTo>
                    <a:pt x="1717257" y="1603868"/>
                    <a:pt x="1716490" y="1604039"/>
                    <a:pt x="1715636" y="1604295"/>
                  </a:cubicBezTo>
                  <a:lnTo>
                    <a:pt x="1716148" y="1603271"/>
                  </a:lnTo>
                  <a:close/>
                  <a:moveTo>
                    <a:pt x="1720755" y="1595675"/>
                  </a:moveTo>
                  <a:lnTo>
                    <a:pt x="1720755" y="1595504"/>
                  </a:lnTo>
                  <a:cubicBezTo>
                    <a:pt x="1720755" y="1595504"/>
                    <a:pt x="1720755" y="1595675"/>
                    <a:pt x="1720755" y="1595675"/>
                  </a:cubicBezTo>
                  <a:cubicBezTo>
                    <a:pt x="1720755" y="1595675"/>
                    <a:pt x="1720755" y="1595675"/>
                    <a:pt x="1720755" y="1595675"/>
                  </a:cubicBezTo>
                  <a:close/>
                  <a:moveTo>
                    <a:pt x="1723741" y="1605831"/>
                  </a:moveTo>
                  <a:cubicBezTo>
                    <a:pt x="1726557" y="1604807"/>
                    <a:pt x="1729373" y="1603868"/>
                    <a:pt x="1732188" y="1602844"/>
                  </a:cubicBezTo>
                  <a:cubicBezTo>
                    <a:pt x="1728604" y="1604892"/>
                    <a:pt x="1724936" y="1606856"/>
                    <a:pt x="1721353" y="1608904"/>
                  </a:cubicBezTo>
                  <a:cubicBezTo>
                    <a:pt x="1722120" y="1607880"/>
                    <a:pt x="1722888" y="1606856"/>
                    <a:pt x="1723741" y="1605831"/>
                  </a:cubicBezTo>
                  <a:close/>
                  <a:moveTo>
                    <a:pt x="1718878" y="1603441"/>
                  </a:moveTo>
                  <a:lnTo>
                    <a:pt x="1719732" y="1601308"/>
                  </a:lnTo>
                  <a:cubicBezTo>
                    <a:pt x="1720499" y="1600881"/>
                    <a:pt x="1721267" y="1600369"/>
                    <a:pt x="1722120" y="1599942"/>
                  </a:cubicBezTo>
                  <a:cubicBezTo>
                    <a:pt x="1721353" y="1601052"/>
                    <a:pt x="1720585" y="1602076"/>
                    <a:pt x="1719817" y="1603186"/>
                  </a:cubicBezTo>
                  <a:cubicBezTo>
                    <a:pt x="1719475" y="1603271"/>
                    <a:pt x="1719220" y="1603356"/>
                    <a:pt x="1718878" y="1603441"/>
                  </a:cubicBezTo>
                  <a:close/>
                  <a:moveTo>
                    <a:pt x="1722120" y="1594992"/>
                  </a:moveTo>
                  <a:lnTo>
                    <a:pt x="1723571" y="1591322"/>
                  </a:lnTo>
                  <a:lnTo>
                    <a:pt x="1725192" y="1588762"/>
                  </a:lnTo>
                  <a:cubicBezTo>
                    <a:pt x="1727836" y="1584665"/>
                    <a:pt x="1730481" y="1580568"/>
                    <a:pt x="1733127" y="1576472"/>
                  </a:cubicBezTo>
                  <a:cubicBezTo>
                    <a:pt x="1735003" y="1575959"/>
                    <a:pt x="1736880" y="1575532"/>
                    <a:pt x="1738757" y="1575020"/>
                  </a:cubicBezTo>
                  <a:cubicBezTo>
                    <a:pt x="1734918" y="1580824"/>
                    <a:pt x="1731078" y="1586628"/>
                    <a:pt x="1727154" y="1592346"/>
                  </a:cubicBezTo>
                  <a:cubicBezTo>
                    <a:pt x="1725448" y="1593199"/>
                    <a:pt x="1723827" y="1594053"/>
                    <a:pt x="1722120" y="1594907"/>
                  </a:cubicBezTo>
                  <a:close/>
                  <a:moveTo>
                    <a:pt x="1728348" y="1578946"/>
                  </a:moveTo>
                  <a:cubicBezTo>
                    <a:pt x="1728348" y="1578946"/>
                    <a:pt x="1728348" y="1579117"/>
                    <a:pt x="1728263" y="1579117"/>
                  </a:cubicBezTo>
                  <a:lnTo>
                    <a:pt x="1728263" y="1578946"/>
                  </a:lnTo>
                  <a:cubicBezTo>
                    <a:pt x="1728263" y="1578946"/>
                    <a:pt x="1728348" y="1578946"/>
                    <a:pt x="1728348" y="1578946"/>
                  </a:cubicBezTo>
                  <a:close/>
                  <a:moveTo>
                    <a:pt x="1713589" y="1604892"/>
                  </a:moveTo>
                  <a:cubicBezTo>
                    <a:pt x="1713589" y="1604892"/>
                    <a:pt x="1713333" y="1604892"/>
                    <a:pt x="1713162" y="1604978"/>
                  </a:cubicBezTo>
                  <a:cubicBezTo>
                    <a:pt x="1713333" y="1604892"/>
                    <a:pt x="1713503" y="1604807"/>
                    <a:pt x="1713674" y="1604722"/>
                  </a:cubicBezTo>
                  <a:lnTo>
                    <a:pt x="1713674" y="1604892"/>
                  </a:lnTo>
                  <a:close/>
                  <a:moveTo>
                    <a:pt x="1715892" y="1608648"/>
                  </a:moveTo>
                  <a:cubicBezTo>
                    <a:pt x="1714612" y="1610525"/>
                    <a:pt x="1713333" y="1612318"/>
                    <a:pt x="1712053" y="1614195"/>
                  </a:cubicBezTo>
                  <a:cubicBezTo>
                    <a:pt x="1711456" y="1614537"/>
                    <a:pt x="1710858" y="1614878"/>
                    <a:pt x="1710261" y="1615220"/>
                  </a:cubicBezTo>
                  <a:lnTo>
                    <a:pt x="1712991" y="1609757"/>
                  </a:lnTo>
                  <a:cubicBezTo>
                    <a:pt x="1714015" y="1609416"/>
                    <a:pt x="1714954" y="1609075"/>
                    <a:pt x="1715978" y="1608648"/>
                  </a:cubicBezTo>
                  <a:close/>
                  <a:moveTo>
                    <a:pt x="1701729" y="1626912"/>
                  </a:moveTo>
                  <a:cubicBezTo>
                    <a:pt x="1700620" y="1627254"/>
                    <a:pt x="1699426" y="1627595"/>
                    <a:pt x="1698317" y="1627936"/>
                  </a:cubicBezTo>
                  <a:cubicBezTo>
                    <a:pt x="1699767" y="1626998"/>
                    <a:pt x="1701303" y="1625973"/>
                    <a:pt x="1702753" y="1625035"/>
                  </a:cubicBezTo>
                  <a:cubicBezTo>
                    <a:pt x="1702412" y="1625632"/>
                    <a:pt x="1702071" y="1626315"/>
                    <a:pt x="1701729" y="1626912"/>
                  </a:cubicBezTo>
                  <a:close/>
                  <a:moveTo>
                    <a:pt x="1727240" y="1601052"/>
                  </a:moveTo>
                  <a:cubicBezTo>
                    <a:pt x="1729116" y="1598576"/>
                    <a:pt x="1730994" y="1596102"/>
                    <a:pt x="1732785" y="1593627"/>
                  </a:cubicBezTo>
                  <a:cubicBezTo>
                    <a:pt x="1735515" y="1592005"/>
                    <a:pt x="1738245" y="1590468"/>
                    <a:pt x="1741061" y="1588847"/>
                  </a:cubicBezTo>
                  <a:cubicBezTo>
                    <a:pt x="1739098" y="1592175"/>
                    <a:pt x="1737222" y="1595504"/>
                    <a:pt x="1735259" y="1598833"/>
                  </a:cubicBezTo>
                  <a:cubicBezTo>
                    <a:pt x="1732614" y="1599516"/>
                    <a:pt x="1729884" y="1600284"/>
                    <a:pt x="1727240" y="1600966"/>
                  </a:cubicBezTo>
                  <a:close/>
                  <a:moveTo>
                    <a:pt x="1740976" y="1571436"/>
                  </a:moveTo>
                  <a:cubicBezTo>
                    <a:pt x="1740976" y="1571436"/>
                    <a:pt x="1740293" y="1571607"/>
                    <a:pt x="1739952" y="1571607"/>
                  </a:cubicBezTo>
                  <a:cubicBezTo>
                    <a:pt x="1740464" y="1571265"/>
                    <a:pt x="1740976" y="1570924"/>
                    <a:pt x="1741487" y="1570668"/>
                  </a:cubicBezTo>
                  <a:cubicBezTo>
                    <a:pt x="1741317" y="1570924"/>
                    <a:pt x="1741146" y="1571180"/>
                    <a:pt x="1740976" y="1571436"/>
                  </a:cubicBezTo>
                  <a:close/>
                  <a:moveTo>
                    <a:pt x="1730396" y="1573399"/>
                  </a:moveTo>
                  <a:cubicBezTo>
                    <a:pt x="1730396" y="1573399"/>
                    <a:pt x="1730396" y="1573399"/>
                    <a:pt x="1730396" y="1573399"/>
                  </a:cubicBezTo>
                  <a:lnTo>
                    <a:pt x="1730567" y="1572972"/>
                  </a:lnTo>
                  <a:cubicBezTo>
                    <a:pt x="1733468" y="1565547"/>
                    <a:pt x="1736368" y="1558207"/>
                    <a:pt x="1739269" y="1550782"/>
                  </a:cubicBezTo>
                  <a:lnTo>
                    <a:pt x="1744388" y="1547624"/>
                  </a:lnTo>
                  <a:cubicBezTo>
                    <a:pt x="1745071" y="1547367"/>
                    <a:pt x="1745753" y="1547112"/>
                    <a:pt x="1746436" y="1546855"/>
                  </a:cubicBezTo>
                  <a:cubicBezTo>
                    <a:pt x="1741573" y="1555390"/>
                    <a:pt x="1736710" y="1564010"/>
                    <a:pt x="1731847" y="1572631"/>
                  </a:cubicBezTo>
                  <a:cubicBezTo>
                    <a:pt x="1731335" y="1572886"/>
                    <a:pt x="1730908" y="1573143"/>
                    <a:pt x="1730396" y="1573399"/>
                  </a:cubicBezTo>
                  <a:close/>
                  <a:moveTo>
                    <a:pt x="1739781" y="1549416"/>
                  </a:moveTo>
                  <a:cubicBezTo>
                    <a:pt x="1739781" y="1549416"/>
                    <a:pt x="1739781" y="1549331"/>
                    <a:pt x="1739781" y="1549245"/>
                  </a:cubicBezTo>
                  <a:cubicBezTo>
                    <a:pt x="1739952" y="1549245"/>
                    <a:pt x="1740207" y="1549074"/>
                    <a:pt x="1740378" y="1548989"/>
                  </a:cubicBezTo>
                  <a:lnTo>
                    <a:pt x="1739696" y="1549331"/>
                  </a:lnTo>
                  <a:close/>
                  <a:moveTo>
                    <a:pt x="1736710" y="1548221"/>
                  </a:moveTo>
                  <a:cubicBezTo>
                    <a:pt x="1735942" y="1548477"/>
                    <a:pt x="1735174" y="1548648"/>
                    <a:pt x="1734406" y="1548904"/>
                  </a:cubicBezTo>
                  <a:cubicBezTo>
                    <a:pt x="1735856" y="1546685"/>
                    <a:pt x="1737307" y="1544466"/>
                    <a:pt x="1738757" y="1542247"/>
                  </a:cubicBezTo>
                  <a:cubicBezTo>
                    <a:pt x="1738075" y="1544210"/>
                    <a:pt x="1737392" y="1546173"/>
                    <a:pt x="1736795" y="1548221"/>
                  </a:cubicBezTo>
                  <a:close/>
                  <a:moveTo>
                    <a:pt x="1716660" y="1552403"/>
                  </a:moveTo>
                  <a:lnTo>
                    <a:pt x="1727922" y="1535419"/>
                  </a:lnTo>
                  <a:cubicBezTo>
                    <a:pt x="1733211" y="1532005"/>
                    <a:pt x="1738416" y="1528591"/>
                    <a:pt x="1743706" y="1525262"/>
                  </a:cubicBezTo>
                  <a:cubicBezTo>
                    <a:pt x="1738843" y="1533626"/>
                    <a:pt x="1734065" y="1542076"/>
                    <a:pt x="1729287" y="1550440"/>
                  </a:cubicBezTo>
                  <a:cubicBezTo>
                    <a:pt x="1724850" y="1551806"/>
                    <a:pt x="1720329" y="1553086"/>
                    <a:pt x="1715892" y="1554451"/>
                  </a:cubicBezTo>
                  <a:cubicBezTo>
                    <a:pt x="1716148" y="1553769"/>
                    <a:pt x="1716404" y="1553086"/>
                    <a:pt x="1716660" y="1552403"/>
                  </a:cubicBezTo>
                  <a:close/>
                  <a:moveTo>
                    <a:pt x="1697463" y="1536699"/>
                  </a:moveTo>
                  <a:cubicBezTo>
                    <a:pt x="1703862" y="1532943"/>
                    <a:pt x="1710176" y="1529188"/>
                    <a:pt x="1716575" y="1525433"/>
                  </a:cubicBezTo>
                  <a:lnTo>
                    <a:pt x="1714357" y="1529018"/>
                  </a:lnTo>
                  <a:cubicBezTo>
                    <a:pt x="1714357" y="1529018"/>
                    <a:pt x="1714527" y="1529274"/>
                    <a:pt x="1714612" y="1529188"/>
                  </a:cubicBezTo>
                  <a:lnTo>
                    <a:pt x="1717684" y="1524750"/>
                  </a:lnTo>
                  <a:cubicBezTo>
                    <a:pt x="1719817" y="1523555"/>
                    <a:pt x="1721865" y="1522275"/>
                    <a:pt x="1723998" y="1521080"/>
                  </a:cubicBezTo>
                  <a:cubicBezTo>
                    <a:pt x="1722291" y="1526116"/>
                    <a:pt x="1720670" y="1531237"/>
                    <a:pt x="1718964" y="1536272"/>
                  </a:cubicBezTo>
                  <a:cubicBezTo>
                    <a:pt x="1709067" y="1541735"/>
                    <a:pt x="1699085" y="1547197"/>
                    <a:pt x="1689273" y="1552744"/>
                  </a:cubicBezTo>
                  <a:cubicBezTo>
                    <a:pt x="1691492" y="1548477"/>
                    <a:pt x="1693709" y="1544124"/>
                    <a:pt x="1695842" y="1539857"/>
                  </a:cubicBezTo>
                  <a:cubicBezTo>
                    <a:pt x="1696354" y="1538833"/>
                    <a:pt x="1696867" y="1537723"/>
                    <a:pt x="1697379" y="1536699"/>
                  </a:cubicBezTo>
                  <a:close/>
                  <a:moveTo>
                    <a:pt x="1765035" y="1464836"/>
                  </a:moveTo>
                  <a:cubicBezTo>
                    <a:pt x="1765035" y="1464836"/>
                    <a:pt x="1765035" y="1465006"/>
                    <a:pt x="1764950" y="1465092"/>
                  </a:cubicBezTo>
                  <a:cubicBezTo>
                    <a:pt x="1764950" y="1465092"/>
                    <a:pt x="1764950" y="1465092"/>
                    <a:pt x="1764950" y="1465092"/>
                  </a:cubicBezTo>
                  <a:cubicBezTo>
                    <a:pt x="1764011" y="1467738"/>
                    <a:pt x="1763158" y="1470383"/>
                    <a:pt x="1762219" y="1473029"/>
                  </a:cubicBezTo>
                  <a:lnTo>
                    <a:pt x="1748739" y="1480881"/>
                  </a:lnTo>
                  <a:cubicBezTo>
                    <a:pt x="1756076" y="1470554"/>
                    <a:pt x="1763414" y="1460312"/>
                    <a:pt x="1770751" y="1449985"/>
                  </a:cubicBezTo>
                  <a:cubicBezTo>
                    <a:pt x="1768874" y="1454850"/>
                    <a:pt x="1766997" y="1459715"/>
                    <a:pt x="1765205" y="1464579"/>
                  </a:cubicBezTo>
                  <a:cubicBezTo>
                    <a:pt x="1765205" y="1464579"/>
                    <a:pt x="1765205" y="1464579"/>
                    <a:pt x="1765205" y="1464579"/>
                  </a:cubicBezTo>
                  <a:cubicBezTo>
                    <a:pt x="1765205" y="1464665"/>
                    <a:pt x="1765205" y="1464750"/>
                    <a:pt x="1765120" y="1464836"/>
                  </a:cubicBezTo>
                  <a:close/>
                  <a:moveTo>
                    <a:pt x="1726472" y="1513655"/>
                  </a:moveTo>
                  <a:cubicBezTo>
                    <a:pt x="1725960" y="1513911"/>
                    <a:pt x="1725448" y="1514167"/>
                    <a:pt x="1724936" y="1514508"/>
                  </a:cubicBezTo>
                  <a:lnTo>
                    <a:pt x="1727410" y="1511009"/>
                  </a:lnTo>
                  <a:cubicBezTo>
                    <a:pt x="1727154" y="1511863"/>
                    <a:pt x="1726813" y="1512801"/>
                    <a:pt x="1726557" y="1513655"/>
                  </a:cubicBezTo>
                  <a:close/>
                  <a:moveTo>
                    <a:pt x="1745071" y="1479515"/>
                  </a:moveTo>
                  <a:cubicBezTo>
                    <a:pt x="1745753" y="1477809"/>
                    <a:pt x="1746436" y="1476102"/>
                    <a:pt x="1747033" y="1474309"/>
                  </a:cubicBezTo>
                  <a:lnTo>
                    <a:pt x="1747033" y="1474309"/>
                  </a:lnTo>
                  <a:cubicBezTo>
                    <a:pt x="1747033" y="1474309"/>
                    <a:pt x="1747033" y="1474309"/>
                    <a:pt x="1747033" y="1474309"/>
                  </a:cubicBezTo>
                  <a:lnTo>
                    <a:pt x="1747033" y="1474309"/>
                  </a:lnTo>
                  <a:cubicBezTo>
                    <a:pt x="1747033" y="1474309"/>
                    <a:pt x="1747033" y="1474309"/>
                    <a:pt x="1747033" y="1474309"/>
                  </a:cubicBezTo>
                  <a:cubicBezTo>
                    <a:pt x="1749763" y="1466286"/>
                    <a:pt x="1752493" y="1458264"/>
                    <a:pt x="1755138" y="1450241"/>
                  </a:cubicBezTo>
                  <a:lnTo>
                    <a:pt x="1769983" y="1440084"/>
                  </a:lnTo>
                  <a:cubicBezTo>
                    <a:pt x="1761537" y="1453228"/>
                    <a:pt x="1753176" y="1466372"/>
                    <a:pt x="1744985" y="1479601"/>
                  </a:cubicBezTo>
                  <a:close/>
                  <a:moveTo>
                    <a:pt x="1740549" y="1471920"/>
                  </a:moveTo>
                  <a:lnTo>
                    <a:pt x="1740549" y="1472175"/>
                  </a:lnTo>
                  <a:cubicBezTo>
                    <a:pt x="1740549" y="1472175"/>
                    <a:pt x="1740549" y="1472175"/>
                    <a:pt x="1740549" y="1472175"/>
                  </a:cubicBezTo>
                  <a:cubicBezTo>
                    <a:pt x="1738586" y="1477809"/>
                    <a:pt x="1736710" y="1483441"/>
                    <a:pt x="1734832" y="1489160"/>
                  </a:cubicBezTo>
                  <a:cubicBezTo>
                    <a:pt x="1728519" y="1492830"/>
                    <a:pt x="1722120" y="1496585"/>
                    <a:pt x="1715807" y="1500255"/>
                  </a:cubicBezTo>
                  <a:cubicBezTo>
                    <a:pt x="1721353" y="1488989"/>
                    <a:pt x="1726728" y="1477552"/>
                    <a:pt x="1732017" y="1466201"/>
                  </a:cubicBezTo>
                  <a:cubicBezTo>
                    <a:pt x="1736880" y="1462873"/>
                    <a:pt x="1741829" y="1459459"/>
                    <a:pt x="1746692" y="1456130"/>
                  </a:cubicBezTo>
                  <a:cubicBezTo>
                    <a:pt x="1744730" y="1461337"/>
                    <a:pt x="1742682" y="1466543"/>
                    <a:pt x="1740719" y="1471749"/>
                  </a:cubicBezTo>
                  <a:lnTo>
                    <a:pt x="1740719" y="1471749"/>
                  </a:lnTo>
                  <a:cubicBezTo>
                    <a:pt x="1740719" y="1471749"/>
                    <a:pt x="1740719" y="1472005"/>
                    <a:pt x="1740719" y="1472005"/>
                  </a:cubicBezTo>
                  <a:close/>
                  <a:moveTo>
                    <a:pt x="1733297" y="1493257"/>
                  </a:moveTo>
                  <a:cubicBezTo>
                    <a:pt x="1732017" y="1497012"/>
                    <a:pt x="1730737" y="1500852"/>
                    <a:pt x="1729543" y="1504608"/>
                  </a:cubicBezTo>
                  <a:lnTo>
                    <a:pt x="1722718" y="1515703"/>
                  </a:lnTo>
                  <a:cubicBezTo>
                    <a:pt x="1716063" y="1519203"/>
                    <a:pt x="1709408" y="1522702"/>
                    <a:pt x="1702839" y="1526287"/>
                  </a:cubicBezTo>
                  <a:cubicBezTo>
                    <a:pt x="1705995" y="1519971"/>
                    <a:pt x="1709152" y="1513740"/>
                    <a:pt x="1712224" y="1507424"/>
                  </a:cubicBezTo>
                  <a:cubicBezTo>
                    <a:pt x="1719305" y="1502730"/>
                    <a:pt x="1726301" y="1498036"/>
                    <a:pt x="1733382" y="1493342"/>
                  </a:cubicBezTo>
                  <a:close/>
                  <a:moveTo>
                    <a:pt x="1730396" y="1517410"/>
                  </a:moveTo>
                  <a:cubicBezTo>
                    <a:pt x="1733638" y="1515533"/>
                    <a:pt x="1736880" y="1513655"/>
                    <a:pt x="1740037" y="1511777"/>
                  </a:cubicBezTo>
                  <a:cubicBezTo>
                    <a:pt x="1736795" y="1517240"/>
                    <a:pt x="1733468" y="1522702"/>
                    <a:pt x="1730226" y="1528164"/>
                  </a:cubicBezTo>
                  <a:lnTo>
                    <a:pt x="1728519" y="1531066"/>
                  </a:lnTo>
                  <a:cubicBezTo>
                    <a:pt x="1726983" y="1531919"/>
                    <a:pt x="1725533" y="1532688"/>
                    <a:pt x="1723998" y="1533541"/>
                  </a:cubicBezTo>
                  <a:cubicBezTo>
                    <a:pt x="1726130" y="1528164"/>
                    <a:pt x="1728263" y="1522787"/>
                    <a:pt x="1730311" y="1517410"/>
                  </a:cubicBezTo>
                  <a:close/>
                  <a:moveTo>
                    <a:pt x="1746521" y="1508022"/>
                  </a:moveTo>
                  <a:cubicBezTo>
                    <a:pt x="1748057" y="1507083"/>
                    <a:pt x="1749593" y="1506229"/>
                    <a:pt x="1751128" y="1505291"/>
                  </a:cubicBezTo>
                  <a:cubicBezTo>
                    <a:pt x="1749251" y="1510753"/>
                    <a:pt x="1747374" y="1516216"/>
                    <a:pt x="1745583" y="1521763"/>
                  </a:cubicBezTo>
                  <a:lnTo>
                    <a:pt x="1743620" y="1522872"/>
                  </a:lnTo>
                  <a:cubicBezTo>
                    <a:pt x="1739781" y="1525006"/>
                    <a:pt x="1735942" y="1527054"/>
                    <a:pt x="1732102" y="1529188"/>
                  </a:cubicBezTo>
                  <a:lnTo>
                    <a:pt x="1732102" y="1529188"/>
                  </a:lnTo>
                  <a:cubicBezTo>
                    <a:pt x="1736880" y="1522105"/>
                    <a:pt x="1741658" y="1515021"/>
                    <a:pt x="1746521" y="1508022"/>
                  </a:cubicBezTo>
                  <a:close/>
                  <a:moveTo>
                    <a:pt x="1724850" y="1537382"/>
                  </a:moveTo>
                  <a:lnTo>
                    <a:pt x="1717940" y="1549160"/>
                  </a:lnTo>
                  <a:cubicBezTo>
                    <a:pt x="1719220" y="1545917"/>
                    <a:pt x="1720499" y="1542673"/>
                    <a:pt x="1721779" y="1539345"/>
                  </a:cubicBezTo>
                  <a:cubicBezTo>
                    <a:pt x="1722803" y="1538662"/>
                    <a:pt x="1723827" y="1537979"/>
                    <a:pt x="1724850" y="1537382"/>
                  </a:cubicBezTo>
                  <a:close/>
                  <a:moveTo>
                    <a:pt x="1751555" y="1500682"/>
                  </a:moveTo>
                  <a:cubicBezTo>
                    <a:pt x="1752323" y="1499572"/>
                    <a:pt x="1753090" y="1498463"/>
                    <a:pt x="1753859" y="1497353"/>
                  </a:cubicBezTo>
                  <a:cubicBezTo>
                    <a:pt x="1753602" y="1498207"/>
                    <a:pt x="1753261" y="1499060"/>
                    <a:pt x="1753005" y="1499914"/>
                  </a:cubicBezTo>
                  <a:cubicBezTo>
                    <a:pt x="1752579" y="1500170"/>
                    <a:pt x="1752067" y="1500426"/>
                    <a:pt x="1751640" y="1500597"/>
                  </a:cubicBezTo>
                  <a:close/>
                  <a:moveTo>
                    <a:pt x="1744559" y="1504267"/>
                  </a:moveTo>
                  <a:cubicBezTo>
                    <a:pt x="1740805" y="1506229"/>
                    <a:pt x="1736965" y="1508107"/>
                    <a:pt x="1733211" y="1510070"/>
                  </a:cubicBezTo>
                  <a:cubicBezTo>
                    <a:pt x="1735344" y="1504608"/>
                    <a:pt x="1737477" y="1499060"/>
                    <a:pt x="1739610" y="1493598"/>
                  </a:cubicBezTo>
                  <a:cubicBezTo>
                    <a:pt x="1741743" y="1490696"/>
                    <a:pt x="1743791" y="1487709"/>
                    <a:pt x="1745924" y="1484807"/>
                  </a:cubicBezTo>
                  <a:lnTo>
                    <a:pt x="1761708" y="1474480"/>
                  </a:lnTo>
                  <a:cubicBezTo>
                    <a:pt x="1761196" y="1475845"/>
                    <a:pt x="1760769" y="1477211"/>
                    <a:pt x="1760257" y="1478577"/>
                  </a:cubicBezTo>
                  <a:cubicBezTo>
                    <a:pt x="1754968" y="1487111"/>
                    <a:pt x="1749678" y="1495646"/>
                    <a:pt x="1744473" y="1504267"/>
                  </a:cubicBezTo>
                  <a:close/>
                  <a:moveTo>
                    <a:pt x="1780819" y="1423783"/>
                  </a:moveTo>
                  <a:cubicBezTo>
                    <a:pt x="1779709" y="1425319"/>
                    <a:pt x="1778600" y="1426770"/>
                    <a:pt x="1777576" y="1428306"/>
                  </a:cubicBezTo>
                  <a:lnTo>
                    <a:pt x="1777576" y="1428306"/>
                  </a:lnTo>
                  <a:cubicBezTo>
                    <a:pt x="1777576" y="1428306"/>
                    <a:pt x="1777491" y="1428477"/>
                    <a:pt x="1777491" y="1428477"/>
                  </a:cubicBezTo>
                  <a:lnTo>
                    <a:pt x="1777491" y="1428648"/>
                  </a:lnTo>
                  <a:cubicBezTo>
                    <a:pt x="1777491" y="1428648"/>
                    <a:pt x="1777406" y="1428648"/>
                    <a:pt x="1777406" y="1428648"/>
                  </a:cubicBezTo>
                  <a:cubicBezTo>
                    <a:pt x="1775358" y="1431806"/>
                    <a:pt x="1773396" y="1434878"/>
                    <a:pt x="1771348" y="1438036"/>
                  </a:cubicBezTo>
                  <a:lnTo>
                    <a:pt x="1756247" y="1447083"/>
                  </a:lnTo>
                  <a:cubicBezTo>
                    <a:pt x="1757356" y="1443840"/>
                    <a:pt x="1758380" y="1440511"/>
                    <a:pt x="1759489" y="1437268"/>
                  </a:cubicBezTo>
                  <a:cubicBezTo>
                    <a:pt x="1766656" y="1432659"/>
                    <a:pt x="1773823" y="1428050"/>
                    <a:pt x="1780989" y="1423356"/>
                  </a:cubicBezTo>
                  <a:cubicBezTo>
                    <a:pt x="1780989" y="1423442"/>
                    <a:pt x="1780904" y="1423612"/>
                    <a:pt x="1780819" y="1423698"/>
                  </a:cubicBezTo>
                  <a:close/>
                  <a:moveTo>
                    <a:pt x="1748057" y="1451948"/>
                  </a:moveTo>
                  <a:cubicBezTo>
                    <a:pt x="1743620" y="1454594"/>
                    <a:pt x="1739184" y="1457239"/>
                    <a:pt x="1734662" y="1459885"/>
                  </a:cubicBezTo>
                  <a:cubicBezTo>
                    <a:pt x="1735686" y="1457581"/>
                    <a:pt x="1736795" y="1455362"/>
                    <a:pt x="1737819" y="1453057"/>
                  </a:cubicBezTo>
                  <a:lnTo>
                    <a:pt x="1737819" y="1453057"/>
                  </a:lnTo>
                  <a:cubicBezTo>
                    <a:pt x="1737819" y="1453057"/>
                    <a:pt x="1737819" y="1453057"/>
                    <a:pt x="1737819" y="1453057"/>
                  </a:cubicBezTo>
                  <a:lnTo>
                    <a:pt x="1737819" y="1453057"/>
                  </a:lnTo>
                  <a:cubicBezTo>
                    <a:pt x="1737819" y="1453057"/>
                    <a:pt x="1737819" y="1453057"/>
                    <a:pt x="1737819" y="1453057"/>
                  </a:cubicBezTo>
                  <a:cubicBezTo>
                    <a:pt x="1738160" y="1452204"/>
                    <a:pt x="1738501" y="1451265"/>
                    <a:pt x="1738928" y="1450412"/>
                  </a:cubicBezTo>
                  <a:cubicBezTo>
                    <a:pt x="1743194" y="1447680"/>
                    <a:pt x="1747545" y="1444949"/>
                    <a:pt x="1751811" y="1442218"/>
                  </a:cubicBezTo>
                  <a:cubicBezTo>
                    <a:pt x="1750531" y="1445461"/>
                    <a:pt x="1749251" y="1448790"/>
                    <a:pt x="1747972" y="1452033"/>
                  </a:cubicBezTo>
                  <a:close/>
                  <a:moveTo>
                    <a:pt x="1715551" y="1455362"/>
                  </a:moveTo>
                  <a:lnTo>
                    <a:pt x="1715551" y="1455362"/>
                  </a:lnTo>
                  <a:cubicBezTo>
                    <a:pt x="1715551" y="1455362"/>
                    <a:pt x="1715551" y="1455362"/>
                    <a:pt x="1715551" y="1455362"/>
                  </a:cubicBezTo>
                  <a:lnTo>
                    <a:pt x="1715551" y="1455362"/>
                  </a:lnTo>
                  <a:cubicBezTo>
                    <a:pt x="1715551" y="1455362"/>
                    <a:pt x="1715551" y="1455362"/>
                    <a:pt x="1715551" y="1455362"/>
                  </a:cubicBezTo>
                  <a:cubicBezTo>
                    <a:pt x="1718452" y="1448107"/>
                    <a:pt x="1721267" y="1440767"/>
                    <a:pt x="1724082" y="1433427"/>
                  </a:cubicBezTo>
                  <a:cubicBezTo>
                    <a:pt x="1730994" y="1428989"/>
                    <a:pt x="1737904" y="1424551"/>
                    <a:pt x="1744815" y="1420113"/>
                  </a:cubicBezTo>
                  <a:lnTo>
                    <a:pt x="1745241" y="1419857"/>
                  </a:lnTo>
                  <a:cubicBezTo>
                    <a:pt x="1741061" y="1429075"/>
                    <a:pt x="1736965" y="1438207"/>
                    <a:pt x="1732785" y="1447425"/>
                  </a:cubicBezTo>
                  <a:cubicBezTo>
                    <a:pt x="1726642" y="1450924"/>
                    <a:pt x="1720585" y="1454423"/>
                    <a:pt x="1714442" y="1457922"/>
                  </a:cubicBezTo>
                  <a:cubicBezTo>
                    <a:pt x="1714783" y="1457154"/>
                    <a:pt x="1715124" y="1456301"/>
                    <a:pt x="1715466" y="1455532"/>
                  </a:cubicBezTo>
                  <a:close/>
                  <a:moveTo>
                    <a:pt x="1700108" y="1381450"/>
                  </a:moveTo>
                  <a:cubicBezTo>
                    <a:pt x="1704118" y="1371976"/>
                    <a:pt x="1708043" y="1362417"/>
                    <a:pt x="1711968" y="1352944"/>
                  </a:cubicBezTo>
                  <a:lnTo>
                    <a:pt x="1716916" y="1340824"/>
                  </a:lnTo>
                  <a:cubicBezTo>
                    <a:pt x="1723571" y="1336557"/>
                    <a:pt x="1730140" y="1332204"/>
                    <a:pt x="1736795" y="1327937"/>
                  </a:cubicBezTo>
                  <a:cubicBezTo>
                    <a:pt x="1735942" y="1334167"/>
                    <a:pt x="1735089" y="1340312"/>
                    <a:pt x="1734235" y="1346543"/>
                  </a:cubicBezTo>
                  <a:lnTo>
                    <a:pt x="1729543" y="1351578"/>
                  </a:lnTo>
                  <a:lnTo>
                    <a:pt x="1734235" y="1338947"/>
                  </a:lnTo>
                  <a:cubicBezTo>
                    <a:pt x="1734235" y="1338947"/>
                    <a:pt x="1733979" y="1338690"/>
                    <a:pt x="1733979" y="1338861"/>
                  </a:cubicBezTo>
                  <a:lnTo>
                    <a:pt x="1727581" y="1353712"/>
                  </a:lnTo>
                  <a:lnTo>
                    <a:pt x="1726130" y="1355248"/>
                  </a:lnTo>
                  <a:cubicBezTo>
                    <a:pt x="1726130" y="1355248"/>
                    <a:pt x="1726215" y="1355504"/>
                    <a:pt x="1726301" y="1355419"/>
                  </a:cubicBezTo>
                  <a:lnTo>
                    <a:pt x="1727154" y="1354651"/>
                  </a:lnTo>
                  <a:lnTo>
                    <a:pt x="1720585" y="1370014"/>
                  </a:lnTo>
                  <a:cubicBezTo>
                    <a:pt x="1719561" y="1372403"/>
                    <a:pt x="1718452" y="1374793"/>
                    <a:pt x="1717428" y="1377097"/>
                  </a:cubicBezTo>
                  <a:cubicBezTo>
                    <a:pt x="1711285" y="1380340"/>
                    <a:pt x="1705228" y="1383669"/>
                    <a:pt x="1699085" y="1386912"/>
                  </a:cubicBezTo>
                  <a:lnTo>
                    <a:pt x="1700108" y="1381450"/>
                  </a:lnTo>
                  <a:close/>
                  <a:moveTo>
                    <a:pt x="1772628" y="1237467"/>
                  </a:moveTo>
                  <a:lnTo>
                    <a:pt x="1772372" y="1237467"/>
                  </a:lnTo>
                  <a:cubicBezTo>
                    <a:pt x="1772458" y="1236102"/>
                    <a:pt x="1772628" y="1234736"/>
                    <a:pt x="1772799" y="1233371"/>
                  </a:cubicBezTo>
                  <a:lnTo>
                    <a:pt x="1777576" y="1220824"/>
                  </a:lnTo>
                  <a:cubicBezTo>
                    <a:pt x="1779539" y="1219118"/>
                    <a:pt x="1781501" y="1217496"/>
                    <a:pt x="1783378" y="1215789"/>
                  </a:cubicBezTo>
                  <a:cubicBezTo>
                    <a:pt x="1782184" y="1224324"/>
                    <a:pt x="1780989" y="1232773"/>
                    <a:pt x="1779795" y="1241308"/>
                  </a:cubicBezTo>
                  <a:lnTo>
                    <a:pt x="1771604" y="1245917"/>
                  </a:lnTo>
                  <a:cubicBezTo>
                    <a:pt x="1771860" y="1243186"/>
                    <a:pt x="1772116" y="1240540"/>
                    <a:pt x="1772372" y="1237809"/>
                  </a:cubicBezTo>
                  <a:lnTo>
                    <a:pt x="1772628" y="1237809"/>
                  </a:lnTo>
                  <a:cubicBezTo>
                    <a:pt x="1772628" y="1237809"/>
                    <a:pt x="1772799" y="1237553"/>
                    <a:pt x="1772628" y="1237553"/>
                  </a:cubicBezTo>
                  <a:close/>
                  <a:moveTo>
                    <a:pt x="1766144" y="1236785"/>
                  </a:moveTo>
                  <a:lnTo>
                    <a:pt x="1759745" y="1236102"/>
                  </a:lnTo>
                  <a:lnTo>
                    <a:pt x="1763243" y="1233029"/>
                  </a:lnTo>
                  <a:cubicBezTo>
                    <a:pt x="1764523" y="1231920"/>
                    <a:pt x="1765803" y="1230810"/>
                    <a:pt x="1767083" y="1229701"/>
                  </a:cubicBezTo>
                  <a:cubicBezTo>
                    <a:pt x="1766741" y="1232005"/>
                    <a:pt x="1766485" y="1234395"/>
                    <a:pt x="1766144" y="1236699"/>
                  </a:cubicBezTo>
                  <a:close/>
                  <a:moveTo>
                    <a:pt x="1773567" y="1224153"/>
                  </a:moveTo>
                  <a:cubicBezTo>
                    <a:pt x="1774334" y="1223470"/>
                    <a:pt x="1775188" y="1222787"/>
                    <a:pt x="1775955" y="1222105"/>
                  </a:cubicBezTo>
                  <a:lnTo>
                    <a:pt x="1772884" y="1231493"/>
                  </a:lnTo>
                  <a:cubicBezTo>
                    <a:pt x="1773140" y="1229018"/>
                    <a:pt x="1773311" y="1226628"/>
                    <a:pt x="1773567" y="1224153"/>
                  </a:cubicBezTo>
                  <a:close/>
                  <a:moveTo>
                    <a:pt x="1803769" y="1106628"/>
                  </a:moveTo>
                  <a:cubicBezTo>
                    <a:pt x="1805902" y="1105945"/>
                    <a:pt x="1808035" y="1105177"/>
                    <a:pt x="1810168" y="1104494"/>
                  </a:cubicBezTo>
                  <a:cubicBezTo>
                    <a:pt x="1807182" y="1107396"/>
                    <a:pt x="1804110" y="1110298"/>
                    <a:pt x="1801124" y="1113200"/>
                  </a:cubicBezTo>
                  <a:cubicBezTo>
                    <a:pt x="1801977" y="1110981"/>
                    <a:pt x="1802831" y="1108762"/>
                    <a:pt x="1803769" y="1106628"/>
                  </a:cubicBezTo>
                  <a:close/>
                  <a:moveTo>
                    <a:pt x="1797967" y="1121308"/>
                  </a:moveTo>
                  <a:cubicBezTo>
                    <a:pt x="1798138" y="1120796"/>
                    <a:pt x="1798394" y="1120369"/>
                    <a:pt x="1798565" y="1119857"/>
                  </a:cubicBezTo>
                  <a:cubicBezTo>
                    <a:pt x="1804025" y="1115504"/>
                    <a:pt x="1809400" y="1111152"/>
                    <a:pt x="1814860" y="1106714"/>
                  </a:cubicBezTo>
                  <a:cubicBezTo>
                    <a:pt x="1812215" y="1114224"/>
                    <a:pt x="1809570" y="1121735"/>
                    <a:pt x="1806926" y="1129331"/>
                  </a:cubicBezTo>
                  <a:cubicBezTo>
                    <a:pt x="1803257" y="1133086"/>
                    <a:pt x="1799674" y="1136756"/>
                    <a:pt x="1796090" y="1140511"/>
                  </a:cubicBezTo>
                  <a:lnTo>
                    <a:pt x="1797967" y="1121308"/>
                  </a:lnTo>
                  <a:close/>
                  <a:moveTo>
                    <a:pt x="1793957" y="1142731"/>
                  </a:moveTo>
                  <a:cubicBezTo>
                    <a:pt x="1791483" y="1145376"/>
                    <a:pt x="1788924" y="1147937"/>
                    <a:pt x="1786450" y="1150583"/>
                  </a:cubicBezTo>
                  <a:cubicBezTo>
                    <a:pt x="1789777" y="1142048"/>
                    <a:pt x="1793104" y="1133513"/>
                    <a:pt x="1796517" y="1124978"/>
                  </a:cubicBezTo>
                  <a:lnTo>
                    <a:pt x="1793957" y="1142731"/>
                  </a:lnTo>
                  <a:close/>
                  <a:moveTo>
                    <a:pt x="1803854" y="1138378"/>
                  </a:moveTo>
                  <a:cubicBezTo>
                    <a:pt x="1800356" y="1148705"/>
                    <a:pt x="1796858" y="1159032"/>
                    <a:pt x="1793360" y="1169359"/>
                  </a:cubicBezTo>
                  <a:cubicBezTo>
                    <a:pt x="1794128" y="1161593"/>
                    <a:pt x="1794811" y="1153740"/>
                    <a:pt x="1795578" y="1145974"/>
                  </a:cubicBezTo>
                  <a:lnTo>
                    <a:pt x="1795578" y="1145974"/>
                  </a:lnTo>
                  <a:cubicBezTo>
                    <a:pt x="1798309" y="1143328"/>
                    <a:pt x="1801039" y="1140853"/>
                    <a:pt x="1803854" y="1138378"/>
                  </a:cubicBezTo>
                  <a:close/>
                  <a:moveTo>
                    <a:pt x="1793275" y="1179430"/>
                  </a:moveTo>
                  <a:cubicBezTo>
                    <a:pt x="1798565" y="1175163"/>
                    <a:pt x="1803769" y="1170810"/>
                    <a:pt x="1808973" y="1166457"/>
                  </a:cubicBezTo>
                  <a:cubicBezTo>
                    <a:pt x="1805987" y="1175590"/>
                    <a:pt x="1803001" y="1184807"/>
                    <a:pt x="1800100" y="1194025"/>
                  </a:cubicBezTo>
                  <a:cubicBezTo>
                    <a:pt x="1796773" y="1197268"/>
                    <a:pt x="1793445" y="1200511"/>
                    <a:pt x="1790203" y="1203755"/>
                  </a:cubicBezTo>
                  <a:cubicBezTo>
                    <a:pt x="1790203" y="1203072"/>
                    <a:pt x="1790374" y="1202389"/>
                    <a:pt x="1790374" y="1201706"/>
                  </a:cubicBezTo>
                  <a:cubicBezTo>
                    <a:pt x="1791654" y="1200938"/>
                    <a:pt x="1792933" y="1200170"/>
                    <a:pt x="1794128" y="1199402"/>
                  </a:cubicBezTo>
                  <a:cubicBezTo>
                    <a:pt x="1794299" y="1199317"/>
                    <a:pt x="1794128" y="1199060"/>
                    <a:pt x="1793957" y="1199146"/>
                  </a:cubicBezTo>
                  <a:cubicBezTo>
                    <a:pt x="1792763" y="1199829"/>
                    <a:pt x="1791569" y="1200511"/>
                    <a:pt x="1790374" y="1201109"/>
                  </a:cubicBezTo>
                  <a:cubicBezTo>
                    <a:pt x="1790971" y="1194878"/>
                    <a:pt x="1791569" y="1188648"/>
                    <a:pt x="1792166" y="1182418"/>
                  </a:cubicBezTo>
                  <a:cubicBezTo>
                    <a:pt x="1792507" y="1181479"/>
                    <a:pt x="1792933" y="1180454"/>
                    <a:pt x="1793275" y="1179516"/>
                  </a:cubicBezTo>
                  <a:close/>
                  <a:moveTo>
                    <a:pt x="1808632" y="1181308"/>
                  </a:moveTo>
                  <a:cubicBezTo>
                    <a:pt x="1808376" y="1183015"/>
                    <a:pt x="1808120" y="1184722"/>
                    <a:pt x="1807864" y="1186429"/>
                  </a:cubicBezTo>
                  <a:cubicBezTo>
                    <a:pt x="1807267" y="1187026"/>
                    <a:pt x="1806585" y="1187624"/>
                    <a:pt x="1805987" y="1188221"/>
                  </a:cubicBezTo>
                  <a:cubicBezTo>
                    <a:pt x="1806840" y="1185917"/>
                    <a:pt x="1807779" y="1183612"/>
                    <a:pt x="1808632" y="1181308"/>
                  </a:cubicBezTo>
                  <a:close/>
                  <a:moveTo>
                    <a:pt x="1792763" y="1216642"/>
                  </a:moveTo>
                  <a:lnTo>
                    <a:pt x="1787217" y="1233712"/>
                  </a:lnTo>
                  <a:cubicBezTo>
                    <a:pt x="1787985" y="1226031"/>
                    <a:pt x="1788753" y="1218349"/>
                    <a:pt x="1789521" y="1210668"/>
                  </a:cubicBezTo>
                  <a:cubicBezTo>
                    <a:pt x="1791910" y="1208620"/>
                    <a:pt x="1794384" y="1206486"/>
                    <a:pt x="1796773" y="1204437"/>
                  </a:cubicBezTo>
                  <a:cubicBezTo>
                    <a:pt x="1795493" y="1208534"/>
                    <a:pt x="1794128" y="1212631"/>
                    <a:pt x="1792849" y="1216728"/>
                  </a:cubicBezTo>
                  <a:close/>
                  <a:moveTo>
                    <a:pt x="1778430" y="1251123"/>
                  </a:moveTo>
                  <a:cubicBezTo>
                    <a:pt x="1778430" y="1251123"/>
                    <a:pt x="1778430" y="1251123"/>
                    <a:pt x="1778430" y="1251123"/>
                  </a:cubicBezTo>
                  <a:cubicBezTo>
                    <a:pt x="1778430" y="1251208"/>
                    <a:pt x="1778430" y="1251294"/>
                    <a:pt x="1778430" y="1251379"/>
                  </a:cubicBezTo>
                  <a:cubicBezTo>
                    <a:pt x="1778430" y="1251464"/>
                    <a:pt x="1778430" y="1251550"/>
                    <a:pt x="1778430" y="1251635"/>
                  </a:cubicBezTo>
                  <a:cubicBezTo>
                    <a:pt x="1778430" y="1251635"/>
                    <a:pt x="1778430" y="1251635"/>
                    <a:pt x="1778430" y="1251635"/>
                  </a:cubicBezTo>
                  <a:cubicBezTo>
                    <a:pt x="1777833" y="1257524"/>
                    <a:pt x="1777235" y="1263498"/>
                    <a:pt x="1776638" y="1269387"/>
                  </a:cubicBezTo>
                  <a:lnTo>
                    <a:pt x="1776041" y="1269729"/>
                  </a:lnTo>
                  <a:cubicBezTo>
                    <a:pt x="1773481" y="1271094"/>
                    <a:pt x="1771007" y="1272545"/>
                    <a:pt x="1768447" y="1273911"/>
                  </a:cubicBezTo>
                  <a:cubicBezTo>
                    <a:pt x="1769130" y="1268620"/>
                    <a:pt x="1769898" y="1263243"/>
                    <a:pt x="1770580" y="1257951"/>
                  </a:cubicBezTo>
                  <a:lnTo>
                    <a:pt x="1770580" y="1257951"/>
                  </a:lnTo>
                  <a:cubicBezTo>
                    <a:pt x="1770580" y="1257951"/>
                    <a:pt x="1770580" y="1257780"/>
                    <a:pt x="1770580" y="1257780"/>
                  </a:cubicBezTo>
                  <a:lnTo>
                    <a:pt x="1770580" y="1257780"/>
                  </a:lnTo>
                  <a:cubicBezTo>
                    <a:pt x="1770666" y="1256841"/>
                    <a:pt x="1770751" y="1255903"/>
                    <a:pt x="1770837" y="1254964"/>
                  </a:cubicBezTo>
                  <a:cubicBezTo>
                    <a:pt x="1773567" y="1252489"/>
                    <a:pt x="1776297" y="1249928"/>
                    <a:pt x="1779027" y="1247453"/>
                  </a:cubicBezTo>
                  <a:cubicBezTo>
                    <a:pt x="1778856" y="1248648"/>
                    <a:pt x="1778686" y="1249843"/>
                    <a:pt x="1778515" y="1251038"/>
                  </a:cubicBezTo>
                  <a:close/>
                  <a:moveTo>
                    <a:pt x="1771519" y="1275362"/>
                  </a:moveTo>
                  <a:lnTo>
                    <a:pt x="1770922" y="1275362"/>
                  </a:lnTo>
                  <a:cubicBezTo>
                    <a:pt x="1771519" y="1274850"/>
                    <a:pt x="1772201" y="1274509"/>
                    <a:pt x="1772799" y="1274082"/>
                  </a:cubicBezTo>
                  <a:cubicBezTo>
                    <a:pt x="1772372" y="1274509"/>
                    <a:pt x="1771946" y="1274935"/>
                    <a:pt x="1771519" y="1275362"/>
                  </a:cubicBezTo>
                  <a:close/>
                  <a:moveTo>
                    <a:pt x="1768959" y="1276471"/>
                  </a:moveTo>
                  <a:cubicBezTo>
                    <a:pt x="1769386" y="1276471"/>
                    <a:pt x="1769813" y="1276557"/>
                    <a:pt x="1770239" y="1276642"/>
                  </a:cubicBezTo>
                  <a:cubicBezTo>
                    <a:pt x="1769386" y="1277496"/>
                    <a:pt x="1768533" y="1278264"/>
                    <a:pt x="1767765" y="1279117"/>
                  </a:cubicBezTo>
                  <a:cubicBezTo>
                    <a:pt x="1767850" y="1278434"/>
                    <a:pt x="1767936" y="1277752"/>
                    <a:pt x="1768021" y="1277069"/>
                  </a:cubicBezTo>
                  <a:cubicBezTo>
                    <a:pt x="1768362" y="1276898"/>
                    <a:pt x="1768618" y="1276642"/>
                    <a:pt x="1768959" y="1276471"/>
                  </a:cubicBezTo>
                  <a:close/>
                  <a:moveTo>
                    <a:pt x="1775529" y="1277240"/>
                  </a:moveTo>
                  <a:cubicBezTo>
                    <a:pt x="1775529" y="1277240"/>
                    <a:pt x="1775700" y="1277240"/>
                    <a:pt x="1775785" y="1277240"/>
                  </a:cubicBezTo>
                  <a:cubicBezTo>
                    <a:pt x="1775017" y="1285263"/>
                    <a:pt x="1774164" y="1293285"/>
                    <a:pt x="1773396" y="1301308"/>
                  </a:cubicBezTo>
                  <a:cubicBezTo>
                    <a:pt x="1770239" y="1303186"/>
                    <a:pt x="1767083" y="1304978"/>
                    <a:pt x="1763926" y="1306856"/>
                  </a:cubicBezTo>
                  <a:cubicBezTo>
                    <a:pt x="1764950" y="1299430"/>
                    <a:pt x="1765973" y="1292005"/>
                    <a:pt x="1766997" y="1284580"/>
                  </a:cubicBezTo>
                  <a:cubicBezTo>
                    <a:pt x="1769813" y="1282105"/>
                    <a:pt x="1772628" y="1279629"/>
                    <a:pt x="1775529" y="1277154"/>
                  </a:cubicBezTo>
                  <a:close/>
                  <a:moveTo>
                    <a:pt x="1783890" y="1263157"/>
                  </a:moveTo>
                  <a:cubicBezTo>
                    <a:pt x="1784402" y="1259573"/>
                    <a:pt x="1784914" y="1255903"/>
                    <a:pt x="1785426" y="1252318"/>
                  </a:cubicBezTo>
                  <a:lnTo>
                    <a:pt x="1785426" y="1252318"/>
                  </a:lnTo>
                  <a:cubicBezTo>
                    <a:pt x="1785426" y="1252318"/>
                    <a:pt x="1785426" y="1252318"/>
                    <a:pt x="1785426" y="1252318"/>
                  </a:cubicBezTo>
                  <a:cubicBezTo>
                    <a:pt x="1785426" y="1252318"/>
                    <a:pt x="1785426" y="1252318"/>
                    <a:pt x="1785426" y="1252318"/>
                  </a:cubicBezTo>
                  <a:cubicBezTo>
                    <a:pt x="1785426" y="1252318"/>
                    <a:pt x="1785426" y="1252318"/>
                    <a:pt x="1785426" y="1252318"/>
                  </a:cubicBezTo>
                  <a:cubicBezTo>
                    <a:pt x="1785853" y="1248477"/>
                    <a:pt x="1786194" y="1244637"/>
                    <a:pt x="1786620" y="1240710"/>
                  </a:cubicBezTo>
                  <a:cubicBezTo>
                    <a:pt x="1789009" y="1238577"/>
                    <a:pt x="1791312" y="1236358"/>
                    <a:pt x="1793702" y="1234224"/>
                  </a:cubicBezTo>
                  <a:lnTo>
                    <a:pt x="1793957" y="1234054"/>
                  </a:lnTo>
                  <a:cubicBezTo>
                    <a:pt x="1791739" y="1240625"/>
                    <a:pt x="1789521" y="1247197"/>
                    <a:pt x="1787388" y="1253769"/>
                  </a:cubicBezTo>
                  <a:lnTo>
                    <a:pt x="1784317" y="1262901"/>
                  </a:lnTo>
                  <a:cubicBezTo>
                    <a:pt x="1784317" y="1262901"/>
                    <a:pt x="1784061" y="1263157"/>
                    <a:pt x="1783975" y="1263243"/>
                  </a:cubicBezTo>
                  <a:close/>
                  <a:moveTo>
                    <a:pt x="1785853" y="1198975"/>
                  </a:moveTo>
                  <a:cubicBezTo>
                    <a:pt x="1785596" y="1200682"/>
                    <a:pt x="1785341" y="1202389"/>
                    <a:pt x="1785084" y="1204011"/>
                  </a:cubicBezTo>
                  <a:cubicBezTo>
                    <a:pt x="1784573" y="1204267"/>
                    <a:pt x="1784061" y="1204523"/>
                    <a:pt x="1783634" y="1204864"/>
                  </a:cubicBezTo>
                  <a:lnTo>
                    <a:pt x="1785853" y="1198975"/>
                  </a:lnTo>
                  <a:close/>
                  <a:moveTo>
                    <a:pt x="1784999" y="1204949"/>
                  </a:moveTo>
                  <a:cubicBezTo>
                    <a:pt x="1784743" y="1206486"/>
                    <a:pt x="1784573" y="1208022"/>
                    <a:pt x="1784317" y="1209558"/>
                  </a:cubicBezTo>
                  <a:cubicBezTo>
                    <a:pt x="1783037" y="1210839"/>
                    <a:pt x="1781672" y="1212119"/>
                    <a:pt x="1780392" y="1213399"/>
                  </a:cubicBezTo>
                  <a:lnTo>
                    <a:pt x="1783122" y="1206059"/>
                  </a:lnTo>
                  <a:cubicBezTo>
                    <a:pt x="1783720" y="1205718"/>
                    <a:pt x="1784317" y="1205291"/>
                    <a:pt x="1784914" y="1204949"/>
                  </a:cubicBezTo>
                  <a:close/>
                  <a:moveTo>
                    <a:pt x="1778003" y="1243698"/>
                  </a:moveTo>
                  <a:cubicBezTo>
                    <a:pt x="1775700" y="1246087"/>
                    <a:pt x="1773481" y="1248477"/>
                    <a:pt x="1771178" y="1250952"/>
                  </a:cubicBezTo>
                  <a:cubicBezTo>
                    <a:pt x="1771263" y="1249843"/>
                    <a:pt x="1771348" y="1248819"/>
                    <a:pt x="1771519" y="1247709"/>
                  </a:cubicBezTo>
                  <a:lnTo>
                    <a:pt x="1778003" y="1243698"/>
                  </a:lnTo>
                  <a:close/>
                  <a:moveTo>
                    <a:pt x="1762049" y="1273740"/>
                  </a:moveTo>
                  <a:cubicBezTo>
                    <a:pt x="1760342" y="1273484"/>
                    <a:pt x="1758722" y="1273228"/>
                    <a:pt x="1757015" y="1272887"/>
                  </a:cubicBezTo>
                  <a:cubicBezTo>
                    <a:pt x="1755394" y="1272631"/>
                    <a:pt x="1753773" y="1272375"/>
                    <a:pt x="1752152" y="1272119"/>
                  </a:cubicBezTo>
                  <a:lnTo>
                    <a:pt x="1763158" y="1261962"/>
                  </a:lnTo>
                  <a:cubicBezTo>
                    <a:pt x="1762817" y="1265888"/>
                    <a:pt x="1762390" y="1269729"/>
                    <a:pt x="1762049" y="1273655"/>
                  </a:cubicBezTo>
                  <a:close/>
                  <a:moveTo>
                    <a:pt x="1750787" y="1274338"/>
                  </a:moveTo>
                  <a:cubicBezTo>
                    <a:pt x="1752664" y="1274509"/>
                    <a:pt x="1754626" y="1274764"/>
                    <a:pt x="1756589" y="1274935"/>
                  </a:cubicBezTo>
                  <a:cubicBezTo>
                    <a:pt x="1758380" y="1275106"/>
                    <a:pt x="1760172" y="1275362"/>
                    <a:pt x="1761878" y="1275533"/>
                  </a:cubicBezTo>
                  <a:cubicBezTo>
                    <a:pt x="1761878" y="1276216"/>
                    <a:pt x="1761708" y="1276898"/>
                    <a:pt x="1761708" y="1277666"/>
                  </a:cubicBezTo>
                  <a:cubicBezTo>
                    <a:pt x="1757527" y="1279971"/>
                    <a:pt x="1753261" y="1282361"/>
                    <a:pt x="1749081" y="1284665"/>
                  </a:cubicBezTo>
                  <a:cubicBezTo>
                    <a:pt x="1749678" y="1281251"/>
                    <a:pt x="1750275" y="1277752"/>
                    <a:pt x="1750872" y="1274252"/>
                  </a:cubicBezTo>
                  <a:close/>
                  <a:moveTo>
                    <a:pt x="1761367" y="1281166"/>
                  </a:moveTo>
                  <a:cubicBezTo>
                    <a:pt x="1761196" y="1282787"/>
                    <a:pt x="1761110" y="1284323"/>
                    <a:pt x="1760940" y="1285945"/>
                  </a:cubicBezTo>
                  <a:cubicBezTo>
                    <a:pt x="1757186" y="1289615"/>
                    <a:pt x="1753432" y="1293370"/>
                    <a:pt x="1749678" y="1297041"/>
                  </a:cubicBezTo>
                  <a:lnTo>
                    <a:pt x="1746351" y="1300369"/>
                  </a:lnTo>
                  <a:cubicBezTo>
                    <a:pt x="1747033" y="1296699"/>
                    <a:pt x="1747630" y="1292944"/>
                    <a:pt x="1748313" y="1289274"/>
                  </a:cubicBezTo>
                  <a:cubicBezTo>
                    <a:pt x="1752664" y="1286543"/>
                    <a:pt x="1757015" y="1283897"/>
                    <a:pt x="1761367" y="1281166"/>
                  </a:cubicBezTo>
                  <a:close/>
                  <a:moveTo>
                    <a:pt x="1750958" y="1298662"/>
                  </a:moveTo>
                  <a:cubicBezTo>
                    <a:pt x="1754114" y="1295846"/>
                    <a:pt x="1757356" y="1293115"/>
                    <a:pt x="1760513" y="1290298"/>
                  </a:cubicBezTo>
                  <a:cubicBezTo>
                    <a:pt x="1759916" y="1296870"/>
                    <a:pt x="1759318" y="1303442"/>
                    <a:pt x="1758722" y="1309928"/>
                  </a:cubicBezTo>
                  <a:cubicBezTo>
                    <a:pt x="1753432" y="1313001"/>
                    <a:pt x="1748142" y="1316159"/>
                    <a:pt x="1742852" y="1319317"/>
                  </a:cubicBezTo>
                  <a:cubicBezTo>
                    <a:pt x="1743876" y="1313940"/>
                    <a:pt x="1744815" y="1308563"/>
                    <a:pt x="1745839" y="1303100"/>
                  </a:cubicBezTo>
                  <a:lnTo>
                    <a:pt x="1750958" y="1298577"/>
                  </a:lnTo>
                  <a:close/>
                  <a:moveTo>
                    <a:pt x="1758380" y="1314110"/>
                  </a:moveTo>
                  <a:cubicBezTo>
                    <a:pt x="1758124" y="1316671"/>
                    <a:pt x="1757954" y="1319231"/>
                    <a:pt x="1757697" y="1321706"/>
                  </a:cubicBezTo>
                  <a:cubicBezTo>
                    <a:pt x="1754029" y="1325632"/>
                    <a:pt x="1750360" y="1329558"/>
                    <a:pt x="1746692" y="1333570"/>
                  </a:cubicBezTo>
                  <a:lnTo>
                    <a:pt x="1738416" y="1342361"/>
                  </a:lnTo>
                  <a:cubicBezTo>
                    <a:pt x="1739610" y="1336557"/>
                    <a:pt x="1740719" y="1330668"/>
                    <a:pt x="1741829" y="1324864"/>
                  </a:cubicBezTo>
                  <a:cubicBezTo>
                    <a:pt x="1747374" y="1321279"/>
                    <a:pt x="1752920" y="1317695"/>
                    <a:pt x="1758466" y="1314110"/>
                  </a:cubicBezTo>
                  <a:close/>
                  <a:moveTo>
                    <a:pt x="1754029" y="1364125"/>
                  </a:moveTo>
                  <a:lnTo>
                    <a:pt x="1753176" y="1373513"/>
                  </a:lnTo>
                  <a:lnTo>
                    <a:pt x="1743364" y="1382645"/>
                  </a:lnTo>
                  <a:cubicBezTo>
                    <a:pt x="1745668" y="1376329"/>
                    <a:pt x="1748057" y="1370099"/>
                    <a:pt x="1750360" y="1363783"/>
                  </a:cubicBezTo>
                  <a:cubicBezTo>
                    <a:pt x="1751640" y="1362930"/>
                    <a:pt x="1753005" y="1362076"/>
                    <a:pt x="1754285" y="1361222"/>
                  </a:cubicBezTo>
                  <a:cubicBezTo>
                    <a:pt x="1754200" y="1362161"/>
                    <a:pt x="1754114" y="1363186"/>
                    <a:pt x="1754029" y="1364125"/>
                  </a:cubicBezTo>
                  <a:close/>
                  <a:moveTo>
                    <a:pt x="1752408" y="1358150"/>
                  </a:moveTo>
                  <a:lnTo>
                    <a:pt x="1755223" y="1350639"/>
                  </a:lnTo>
                  <a:cubicBezTo>
                    <a:pt x="1755053" y="1352773"/>
                    <a:pt x="1754882" y="1354821"/>
                    <a:pt x="1754712" y="1356955"/>
                  </a:cubicBezTo>
                  <a:cubicBezTo>
                    <a:pt x="1753943" y="1357382"/>
                    <a:pt x="1753176" y="1357809"/>
                    <a:pt x="1752493" y="1358235"/>
                  </a:cubicBezTo>
                  <a:close/>
                  <a:moveTo>
                    <a:pt x="1739610" y="1361905"/>
                  </a:moveTo>
                  <a:lnTo>
                    <a:pt x="1754114" y="1349274"/>
                  </a:lnTo>
                  <a:lnTo>
                    <a:pt x="1749678" y="1359601"/>
                  </a:lnTo>
                  <a:cubicBezTo>
                    <a:pt x="1744132" y="1362674"/>
                    <a:pt x="1738586" y="1365746"/>
                    <a:pt x="1733041" y="1368733"/>
                  </a:cubicBezTo>
                  <a:cubicBezTo>
                    <a:pt x="1733382" y="1367197"/>
                    <a:pt x="1733723" y="1365661"/>
                    <a:pt x="1733979" y="1364125"/>
                  </a:cubicBezTo>
                  <a:cubicBezTo>
                    <a:pt x="1735344" y="1357638"/>
                    <a:pt x="1736624" y="1351066"/>
                    <a:pt x="1737904" y="1344579"/>
                  </a:cubicBezTo>
                  <a:lnTo>
                    <a:pt x="1747972" y="1335020"/>
                  </a:lnTo>
                  <a:cubicBezTo>
                    <a:pt x="1751043" y="1332119"/>
                    <a:pt x="1754200" y="1329217"/>
                    <a:pt x="1757271" y="1326315"/>
                  </a:cubicBezTo>
                  <a:cubicBezTo>
                    <a:pt x="1756674" y="1332716"/>
                    <a:pt x="1756162" y="1339117"/>
                    <a:pt x="1755564" y="1345519"/>
                  </a:cubicBezTo>
                  <a:lnTo>
                    <a:pt x="1739269" y="1361649"/>
                  </a:lnTo>
                  <a:cubicBezTo>
                    <a:pt x="1739269" y="1361649"/>
                    <a:pt x="1739355" y="1361905"/>
                    <a:pt x="1739440" y="1361905"/>
                  </a:cubicBezTo>
                  <a:close/>
                  <a:moveTo>
                    <a:pt x="1722547" y="1371038"/>
                  </a:moveTo>
                  <a:lnTo>
                    <a:pt x="1729287" y="1352858"/>
                  </a:lnTo>
                  <a:lnTo>
                    <a:pt x="1734235" y="1348164"/>
                  </a:lnTo>
                  <a:cubicBezTo>
                    <a:pt x="1733468" y="1353456"/>
                    <a:pt x="1732785" y="1358748"/>
                    <a:pt x="1732017" y="1364039"/>
                  </a:cubicBezTo>
                  <a:lnTo>
                    <a:pt x="1731078" y="1369928"/>
                  </a:lnTo>
                  <a:cubicBezTo>
                    <a:pt x="1727666" y="1371806"/>
                    <a:pt x="1724339" y="1373598"/>
                    <a:pt x="1720926" y="1375391"/>
                  </a:cubicBezTo>
                  <a:cubicBezTo>
                    <a:pt x="1721438" y="1373939"/>
                    <a:pt x="1722035" y="1372488"/>
                    <a:pt x="1722547" y="1371038"/>
                  </a:cubicBezTo>
                  <a:close/>
                  <a:moveTo>
                    <a:pt x="1730055" y="1376585"/>
                  </a:moveTo>
                  <a:lnTo>
                    <a:pt x="1727325" y="1394338"/>
                  </a:lnTo>
                  <a:cubicBezTo>
                    <a:pt x="1721523" y="1397837"/>
                    <a:pt x="1715636" y="1401422"/>
                    <a:pt x="1709835" y="1404921"/>
                  </a:cubicBezTo>
                  <a:cubicBezTo>
                    <a:pt x="1712479" y="1398008"/>
                    <a:pt x="1715039" y="1391180"/>
                    <a:pt x="1717599" y="1384267"/>
                  </a:cubicBezTo>
                  <a:cubicBezTo>
                    <a:pt x="1721779" y="1381792"/>
                    <a:pt x="1725874" y="1379231"/>
                    <a:pt x="1730055" y="1376670"/>
                  </a:cubicBezTo>
                  <a:close/>
                  <a:moveTo>
                    <a:pt x="1727836" y="1393996"/>
                  </a:moveTo>
                  <a:cubicBezTo>
                    <a:pt x="1729116" y="1387851"/>
                    <a:pt x="1730396" y="1381706"/>
                    <a:pt x="1731676" y="1375561"/>
                  </a:cubicBezTo>
                  <a:cubicBezTo>
                    <a:pt x="1736795" y="1372403"/>
                    <a:pt x="1741914" y="1369160"/>
                    <a:pt x="1746948" y="1365916"/>
                  </a:cubicBezTo>
                  <a:cubicBezTo>
                    <a:pt x="1743706" y="1373342"/>
                    <a:pt x="1740464" y="1380852"/>
                    <a:pt x="1737222" y="1388278"/>
                  </a:cubicBezTo>
                  <a:cubicBezTo>
                    <a:pt x="1734065" y="1390156"/>
                    <a:pt x="1730994" y="1392119"/>
                    <a:pt x="1727836" y="1393996"/>
                  </a:cubicBezTo>
                  <a:close/>
                  <a:moveTo>
                    <a:pt x="1743109" y="1383328"/>
                  </a:moveTo>
                  <a:lnTo>
                    <a:pt x="1753005" y="1375305"/>
                  </a:lnTo>
                  <a:lnTo>
                    <a:pt x="1752664" y="1378890"/>
                  </a:lnTo>
                  <a:cubicBezTo>
                    <a:pt x="1749251" y="1381023"/>
                    <a:pt x="1745839" y="1383072"/>
                    <a:pt x="1742340" y="1385205"/>
                  </a:cubicBezTo>
                  <a:cubicBezTo>
                    <a:pt x="1742597" y="1384608"/>
                    <a:pt x="1742767" y="1384011"/>
                    <a:pt x="1743023" y="1383328"/>
                  </a:cubicBezTo>
                  <a:close/>
                  <a:moveTo>
                    <a:pt x="1765547" y="1390241"/>
                  </a:moveTo>
                  <a:lnTo>
                    <a:pt x="1767338" y="1377865"/>
                  </a:lnTo>
                  <a:cubicBezTo>
                    <a:pt x="1767936" y="1376329"/>
                    <a:pt x="1768533" y="1374708"/>
                    <a:pt x="1769045" y="1373171"/>
                  </a:cubicBezTo>
                  <a:cubicBezTo>
                    <a:pt x="1773652" y="1370014"/>
                    <a:pt x="1778174" y="1366770"/>
                    <a:pt x="1782781" y="1363612"/>
                  </a:cubicBezTo>
                  <a:lnTo>
                    <a:pt x="1777235" y="1377780"/>
                  </a:lnTo>
                  <a:cubicBezTo>
                    <a:pt x="1773311" y="1381962"/>
                    <a:pt x="1769471" y="1386059"/>
                    <a:pt x="1765547" y="1390241"/>
                  </a:cubicBezTo>
                  <a:close/>
                  <a:moveTo>
                    <a:pt x="1751469" y="1398008"/>
                  </a:moveTo>
                  <a:lnTo>
                    <a:pt x="1753347" y="1384011"/>
                  </a:lnTo>
                  <a:cubicBezTo>
                    <a:pt x="1757186" y="1381365"/>
                    <a:pt x="1761025" y="1378719"/>
                    <a:pt x="1764864" y="1376073"/>
                  </a:cubicBezTo>
                  <a:cubicBezTo>
                    <a:pt x="1762049" y="1382560"/>
                    <a:pt x="1759234" y="1388961"/>
                    <a:pt x="1756333" y="1395447"/>
                  </a:cubicBezTo>
                  <a:cubicBezTo>
                    <a:pt x="1754712" y="1396301"/>
                    <a:pt x="1753090" y="1397154"/>
                    <a:pt x="1751469" y="1398093"/>
                  </a:cubicBezTo>
                  <a:close/>
                  <a:moveTo>
                    <a:pt x="1765803" y="1382047"/>
                  </a:moveTo>
                  <a:lnTo>
                    <a:pt x="1764950" y="1390839"/>
                  </a:lnTo>
                  <a:cubicBezTo>
                    <a:pt x="1763926" y="1391351"/>
                    <a:pt x="1762902" y="1391948"/>
                    <a:pt x="1761878" y="1392460"/>
                  </a:cubicBezTo>
                  <a:cubicBezTo>
                    <a:pt x="1763158" y="1388961"/>
                    <a:pt x="1764523" y="1385462"/>
                    <a:pt x="1765803" y="1382047"/>
                  </a:cubicBezTo>
                  <a:close/>
                  <a:moveTo>
                    <a:pt x="1754200" y="1378036"/>
                  </a:moveTo>
                  <a:lnTo>
                    <a:pt x="1754712" y="1374025"/>
                  </a:lnTo>
                  <a:lnTo>
                    <a:pt x="1762988" y="1367368"/>
                  </a:lnTo>
                  <a:cubicBezTo>
                    <a:pt x="1764523" y="1366173"/>
                    <a:pt x="1765973" y="1364892"/>
                    <a:pt x="1767509" y="1363698"/>
                  </a:cubicBezTo>
                  <a:lnTo>
                    <a:pt x="1766826" y="1370269"/>
                  </a:lnTo>
                  <a:cubicBezTo>
                    <a:pt x="1762561" y="1372915"/>
                    <a:pt x="1758380" y="1375476"/>
                    <a:pt x="1754114" y="1378122"/>
                  </a:cubicBezTo>
                  <a:close/>
                  <a:moveTo>
                    <a:pt x="1752152" y="1384864"/>
                  </a:moveTo>
                  <a:lnTo>
                    <a:pt x="1750958" y="1398349"/>
                  </a:lnTo>
                  <a:cubicBezTo>
                    <a:pt x="1745327" y="1401336"/>
                    <a:pt x="1739781" y="1404323"/>
                    <a:pt x="1734150" y="1407396"/>
                  </a:cubicBezTo>
                  <a:cubicBezTo>
                    <a:pt x="1735856" y="1402787"/>
                    <a:pt x="1737563" y="1398178"/>
                    <a:pt x="1739269" y="1393570"/>
                  </a:cubicBezTo>
                  <a:cubicBezTo>
                    <a:pt x="1743535" y="1390668"/>
                    <a:pt x="1747886" y="1387851"/>
                    <a:pt x="1752152" y="1384864"/>
                  </a:cubicBezTo>
                  <a:close/>
                  <a:moveTo>
                    <a:pt x="1753432" y="1401934"/>
                  </a:moveTo>
                  <a:cubicBezTo>
                    <a:pt x="1753090" y="1402617"/>
                    <a:pt x="1752835" y="1403385"/>
                    <a:pt x="1752493" y="1404068"/>
                  </a:cubicBezTo>
                  <a:lnTo>
                    <a:pt x="1744047" y="1412944"/>
                  </a:lnTo>
                  <a:cubicBezTo>
                    <a:pt x="1744047" y="1412944"/>
                    <a:pt x="1744218" y="1413200"/>
                    <a:pt x="1744218" y="1413200"/>
                  </a:cubicBezTo>
                  <a:lnTo>
                    <a:pt x="1751214" y="1406713"/>
                  </a:lnTo>
                  <a:cubicBezTo>
                    <a:pt x="1749678" y="1410127"/>
                    <a:pt x="1748142" y="1413456"/>
                    <a:pt x="1746692" y="1416870"/>
                  </a:cubicBezTo>
                  <a:lnTo>
                    <a:pt x="1743961" y="1418406"/>
                  </a:lnTo>
                  <a:cubicBezTo>
                    <a:pt x="1737989" y="1421735"/>
                    <a:pt x="1732102" y="1425063"/>
                    <a:pt x="1726130" y="1428392"/>
                  </a:cubicBezTo>
                  <a:cubicBezTo>
                    <a:pt x="1727752" y="1424124"/>
                    <a:pt x="1729373" y="1419857"/>
                    <a:pt x="1730994" y="1415589"/>
                  </a:cubicBezTo>
                  <a:cubicBezTo>
                    <a:pt x="1738501" y="1411066"/>
                    <a:pt x="1745924" y="1406628"/>
                    <a:pt x="1753347" y="1402105"/>
                  </a:cubicBezTo>
                  <a:close/>
                  <a:moveTo>
                    <a:pt x="1742511" y="1441877"/>
                  </a:moveTo>
                  <a:cubicBezTo>
                    <a:pt x="1746180" y="1432915"/>
                    <a:pt x="1749763" y="1423868"/>
                    <a:pt x="1753261" y="1414822"/>
                  </a:cubicBezTo>
                  <a:lnTo>
                    <a:pt x="1765803" y="1406799"/>
                  </a:lnTo>
                  <a:cubicBezTo>
                    <a:pt x="1762134" y="1416101"/>
                    <a:pt x="1758466" y="1425490"/>
                    <a:pt x="1754797" y="1434793"/>
                  </a:cubicBezTo>
                  <a:cubicBezTo>
                    <a:pt x="1750702" y="1437183"/>
                    <a:pt x="1746606" y="1439487"/>
                    <a:pt x="1742511" y="1441877"/>
                  </a:cubicBezTo>
                  <a:close/>
                  <a:moveTo>
                    <a:pt x="1754114" y="1412602"/>
                  </a:moveTo>
                  <a:cubicBezTo>
                    <a:pt x="1755821" y="1408164"/>
                    <a:pt x="1757527" y="1403726"/>
                    <a:pt x="1759234" y="1399288"/>
                  </a:cubicBezTo>
                  <a:lnTo>
                    <a:pt x="1762219" y="1396557"/>
                  </a:lnTo>
                  <a:cubicBezTo>
                    <a:pt x="1762988" y="1396130"/>
                    <a:pt x="1763755" y="1395618"/>
                    <a:pt x="1764523" y="1395191"/>
                  </a:cubicBezTo>
                  <a:lnTo>
                    <a:pt x="1764523" y="1395533"/>
                  </a:lnTo>
                  <a:cubicBezTo>
                    <a:pt x="1764523" y="1395533"/>
                    <a:pt x="1764779" y="1395704"/>
                    <a:pt x="1764779" y="1395533"/>
                  </a:cubicBezTo>
                  <a:lnTo>
                    <a:pt x="1764779" y="1394935"/>
                  </a:lnTo>
                  <a:cubicBezTo>
                    <a:pt x="1767338" y="1393484"/>
                    <a:pt x="1769813" y="1391948"/>
                    <a:pt x="1772201" y="1390497"/>
                  </a:cubicBezTo>
                  <a:cubicBezTo>
                    <a:pt x="1770154" y="1395618"/>
                    <a:pt x="1768192" y="1400739"/>
                    <a:pt x="1766144" y="1405860"/>
                  </a:cubicBezTo>
                  <a:lnTo>
                    <a:pt x="1754114" y="1412602"/>
                  </a:lnTo>
                  <a:close/>
                  <a:moveTo>
                    <a:pt x="1773481" y="1386229"/>
                  </a:moveTo>
                  <a:cubicBezTo>
                    <a:pt x="1773481" y="1386229"/>
                    <a:pt x="1773908" y="1385888"/>
                    <a:pt x="1774079" y="1385632"/>
                  </a:cubicBezTo>
                  <a:cubicBezTo>
                    <a:pt x="1774079" y="1385717"/>
                    <a:pt x="1774079" y="1385803"/>
                    <a:pt x="1773993" y="1385888"/>
                  </a:cubicBezTo>
                  <a:cubicBezTo>
                    <a:pt x="1773823" y="1385974"/>
                    <a:pt x="1773652" y="1386059"/>
                    <a:pt x="1773481" y="1386145"/>
                  </a:cubicBezTo>
                  <a:close/>
                  <a:moveTo>
                    <a:pt x="1777321" y="1383072"/>
                  </a:moveTo>
                  <a:lnTo>
                    <a:pt x="1777491" y="1382560"/>
                  </a:lnTo>
                  <a:cubicBezTo>
                    <a:pt x="1780904" y="1379402"/>
                    <a:pt x="1784317" y="1376329"/>
                    <a:pt x="1787729" y="1373171"/>
                  </a:cubicBezTo>
                  <a:lnTo>
                    <a:pt x="1787217" y="1378890"/>
                  </a:lnTo>
                  <a:cubicBezTo>
                    <a:pt x="1783804" y="1380768"/>
                    <a:pt x="1780307" y="1382560"/>
                    <a:pt x="1776894" y="1384437"/>
                  </a:cubicBezTo>
                  <a:cubicBezTo>
                    <a:pt x="1777065" y="1384011"/>
                    <a:pt x="1777150" y="1383498"/>
                    <a:pt x="1777321" y="1383072"/>
                  </a:cubicBezTo>
                  <a:close/>
                  <a:moveTo>
                    <a:pt x="1770837" y="1362417"/>
                  </a:moveTo>
                  <a:cubicBezTo>
                    <a:pt x="1770154" y="1363954"/>
                    <a:pt x="1769557" y="1365404"/>
                    <a:pt x="1768874" y="1366856"/>
                  </a:cubicBezTo>
                  <a:lnTo>
                    <a:pt x="1769557" y="1361905"/>
                  </a:lnTo>
                  <a:cubicBezTo>
                    <a:pt x="1770325" y="1361308"/>
                    <a:pt x="1771007" y="1360710"/>
                    <a:pt x="1771775" y="1360113"/>
                  </a:cubicBezTo>
                  <a:cubicBezTo>
                    <a:pt x="1771434" y="1360881"/>
                    <a:pt x="1771178" y="1361649"/>
                    <a:pt x="1770837" y="1362417"/>
                  </a:cubicBezTo>
                  <a:close/>
                  <a:moveTo>
                    <a:pt x="1770239" y="1357638"/>
                  </a:moveTo>
                  <a:cubicBezTo>
                    <a:pt x="1770580" y="1355163"/>
                    <a:pt x="1771007" y="1352602"/>
                    <a:pt x="1771348" y="1350127"/>
                  </a:cubicBezTo>
                  <a:cubicBezTo>
                    <a:pt x="1772201" y="1349530"/>
                    <a:pt x="1773140" y="1349018"/>
                    <a:pt x="1773993" y="1348420"/>
                  </a:cubicBezTo>
                  <a:cubicBezTo>
                    <a:pt x="1775273" y="1347567"/>
                    <a:pt x="1776553" y="1346628"/>
                    <a:pt x="1777918" y="1345774"/>
                  </a:cubicBezTo>
                  <a:cubicBezTo>
                    <a:pt x="1776809" y="1348335"/>
                    <a:pt x="1775785" y="1350896"/>
                    <a:pt x="1774676" y="1353456"/>
                  </a:cubicBezTo>
                  <a:cubicBezTo>
                    <a:pt x="1773225" y="1354821"/>
                    <a:pt x="1771775" y="1356273"/>
                    <a:pt x="1770325" y="1357638"/>
                  </a:cubicBezTo>
                  <a:close/>
                  <a:moveTo>
                    <a:pt x="1768106" y="1357894"/>
                  </a:moveTo>
                  <a:lnTo>
                    <a:pt x="1767936" y="1359772"/>
                  </a:lnTo>
                  <a:cubicBezTo>
                    <a:pt x="1765888" y="1361735"/>
                    <a:pt x="1763841" y="1363698"/>
                    <a:pt x="1761793" y="1365575"/>
                  </a:cubicBezTo>
                  <a:lnTo>
                    <a:pt x="1755053" y="1371891"/>
                  </a:lnTo>
                  <a:lnTo>
                    <a:pt x="1756076" y="1364295"/>
                  </a:lnTo>
                  <a:cubicBezTo>
                    <a:pt x="1756247" y="1362759"/>
                    <a:pt x="1756503" y="1361308"/>
                    <a:pt x="1756674" y="1359772"/>
                  </a:cubicBezTo>
                  <a:cubicBezTo>
                    <a:pt x="1760684" y="1357126"/>
                    <a:pt x="1764693" y="1354480"/>
                    <a:pt x="1768704" y="1351834"/>
                  </a:cubicBezTo>
                  <a:cubicBezTo>
                    <a:pt x="1768533" y="1353883"/>
                    <a:pt x="1768362" y="1355845"/>
                    <a:pt x="1768106" y="1357894"/>
                  </a:cubicBezTo>
                  <a:close/>
                  <a:moveTo>
                    <a:pt x="1757271" y="1355504"/>
                  </a:moveTo>
                  <a:cubicBezTo>
                    <a:pt x="1757697" y="1352176"/>
                    <a:pt x="1758209" y="1348762"/>
                    <a:pt x="1758636" y="1345433"/>
                  </a:cubicBezTo>
                  <a:lnTo>
                    <a:pt x="1759575" y="1344579"/>
                  </a:lnTo>
                  <a:cubicBezTo>
                    <a:pt x="1763072" y="1341507"/>
                    <a:pt x="1766656" y="1338520"/>
                    <a:pt x="1770154" y="1335448"/>
                  </a:cubicBezTo>
                  <a:cubicBezTo>
                    <a:pt x="1769727" y="1339885"/>
                    <a:pt x="1769301" y="1344409"/>
                    <a:pt x="1768874" y="1348847"/>
                  </a:cubicBezTo>
                  <a:cubicBezTo>
                    <a:pt x="1764950" y="1351066"/>
                    <a:pt x="1761110" y="1353285"/>
                    <a:pt x="1757186" y="1355504"/>
                  </a:cubicBezTo>
                  <a:close/>
                  <a:moveTo>
                    <a:pt x="1759148" y="1342190"/>
                  </a:moveTo>
                  <a:cubicBezTo>
                    <a:pt x="1759318" y="1341080"/>
                    <a:pt x="1759489" y="1339885"/>
                    <a:pt x="1759660" y="1338776"/>
                  </a:cubicBezTo>
                  <a:lnTo>
                    <a:pt x="1764011" y="1326913"/>
                  </a:lnTo>
                  <a:cubicBezTo>
                    <a:pt x="1764011" y="1326913"/>
                    <a:pt x="1763755" y="1326656"/>
                    <a:pt x="1763755" y="1326827"/>
                  </a:cubicBezTo>
                  <a:lnTo>
                    <a:pt x="1760087" y="1335362"/>
                  </a:lnTo>
                  <a:cubicBezTo>
                    <a:pt x="1760684" y="1331009"/>
                    <a:pt x="1761281" y="1326571"/>
                    <a:pt x="1761878" y="1322218"/>
                  </a:cubicBezTo>
                  <a:cubicBezTo>
                    <a:pt x="1765376" y="1318890"/>
                    <a:pt x="1768874" y="1315647"/>
                    <a:pt x="1772372" y="1312318"/>
                  </a:cubicBezTo>
                  <a:cubicBezTo>
                    <a:pt x="1771775" y="1318463"/>
                    <a:pt x="1771178" y="1324523"/>
                    <a:pt x="1770666" y="1330668"/>
                  </a:cubicBezTo>
                  <a:cubicBezTo>
                    <a:pt x="1766826" y="1334508"/>
                    <a:pt x="1762988" y="1338349"/>
                    <a:pt x="1759148" y="1342190"/>
                  </a:cubicBezTo>
                  <a:close/>
                  <a:moveTo>
                    <a:pt x="1762731" y="1316500"/>
                  </a:moveTo>
                  <a:cubicBezTo>
                    <a:pt x="1762988" y="1314623"/>
                    <a:pt x="1763243" y="1312745"/>
                    <a:pt x="1763499" y="1310952"/>
                  </a:cubicBezTo>
                  <a:cubicBezTo>
                    <a:pt x="1766741" y="1308818"/>
                    <a:pt x="1769983" y="1306770"/>
                    <a:pt x="1773140" y="1304636"/>
                  </a:cubicBezTo>
                  <a:cubicBezTo>
                    <a:pt x="1773140" y="1304893"/>
                    <a:pt x="1773140" y="1305148"/>
                    <a:pt x="1773140" y="1305405"/>
                  </a:cubicBezTo>
                  <a:cubicBezTo>
                    <a:pt x="1769642" y="1309075"/>
                    <a:pt x="1766229" y="1312830"/>
                    <a:pt x="1762731" y="1316500"/>
                  </a:cubicBezTo>
                  <a:close/>
                  <a:moveTo>
                    <a:pt x="1780819" y="1297211"/>
                  </a:moveTo>
                  <a:cubicBezTo>
                    <a:pt x="1780221" y="1297553"/>
                    <a:pt x="1779624" y="1297894"/>
                    <a:pt x="1778942" y="1298321"/>
                  </a:cubicBezTo>
                  <a:cubicBezTo>
                    <a:pt x="1779880" y="1291578"/>
                    <a:pt x="1780904" y="1284835"/>
                    <a:pt x="1781842" y="1278093"/>
                  </a:cubicBezTo>
                  <a:cubicBezTo>
                    <a:pt x="1786620" y="1278691"/>
                    <a:pt x="1791483" y="1279203"/>
                    <a:pt x="1796261" y="1279800"/>
                  </a:cubicBezTo>
                  <a:cubicBezTo>
                    <a:pt x="1796261" y="1280227"/>
                    <a:pt x="1796261" y="1280568"/>
                    <a:pt x="1796176" y="1280995"/>
                  </a:cubicBezTo>
                  <a:cubicBezTo>
                    <a:pt x="1791057" y="1286372"/>
                    <a:pt x="1785937" y="1291834"/>
                    <a:pt x="1780819" y="1297211"/>
                  </a:cubicBezTo>
                  <a:close/>
                  <a:moveTo>
                    <a:pt x="1782013" y="1277154"/>
                  </a:moveTo>
                  <a:cubicBezTo>
                    <a:pt x="1782269" y="1275106"/>
                    <a:pt x="1782610" y="1273058"/>
                    <a:pt x="1782866" y="1271009"/>
                  </a:cubicBezTo>
                  <a:cubicBezTo>
                    <a:pt x="1786194" y="1268108"/>
                    <a:pt x="1789607" y="1265120"/>
                    <a:pt x="1792933" y="1262218"/>
                  </a:cubicBezTo>
                  <a:lnTo>
                    <a:pt x="1796090" y="1260341"/>
                  </a:lnTo>
                  <a:lnTo>
                    <a:pt x="1798394" y="1258975"/>
                  </a:lnTo>
                  <a:cubicBezTo>
                    <a:pt x="1797711" y="1265803"/>
                    <a:pt x="1797029" y="1272631"/>
                    <a:pt x="1796346" y="1279459"/>
                  </a:cubicBezTo>
                  <a:cubicBezTo>
                    <a:pt x="1791569" y="1278691"/>
                    <a:pt x="1786791" y="1277922"/>
                    <a:pt x="1782013" y="1277154"/>
                  </a:cubicBezTo>
                  <a:close/>
                  <a:moveTo>
                    <a:pt x="1797370" y="1258292"/>
                  </a:moveTo>
                  <a:cubicBezTo>
                    <a:pt x="1797370" y="1258292"/>
                    <a:pt x="1798223" y="1257609"/>
                    <a:pt x="1798565" y="1257268"/>
                  </a:cubicBezTo>
                  <a:cubicBezTo>
                    <a:pt x="1798565" y="1257439"/>
                    <a:pt x="1798565" y="1257524"/>
                    <a:pt x="1798565" y="1257695"/>
                  </a:cubicBezTo>
                  <a:lnTo>
                    <a:pt x="1797370" y="1258292"/>
                  </a:lnTo>
                  <a:close/>
                  <a:moveTo>
                    <a:pt x="1797711" y="1223043"/>
                  </a:moveTo>
                  <a:cubicBezTo>
                    <a:pt x="1794896" y="1226031"/>
                    <a:pt x="1792081" y="1228932"/>
                    <a:pt x="1789350" y="1231920"/>
                  </a:cubicBezTo>
                  <a:lnTo>
                    <a:pt x="1794982" y="1217240"/>
                  </a:lnTo>
                  <a:cubicBezTo>
                    <a:pt x="1797114" y="1211692"/>
                    <a:pt x="1799247" y="1206144"/>
                    <a:pt x="1801465" y="1200597"/>
                  </a:cubicBezTo>
                  <a:cubicBezTo>
                    <a:pt x="1803172" y="1199146"/>
                    <a:pt x="1804878" y="1197610"/>
                    <a:pt x="1806585" y="1196159"/>
                  </a:cubicBezTo>
                  <a:cubicBezTo>
                    <a:pt x="1806585" y="1196500"/>
                    <a:pt x="1806499" y="1196841"/>
                    <a:pt x="1806414" y="1197268"/>
                  </a:cubicBezTo>
                  <a:cubicBezTo>
                    <a:pt x="1803513" y="1205888"/>
                    <a:pt x="1800612" y="1214508"/>
                    <a:pt x="1797711" y="1223043"/>
                  </a:cubicBezTo>
                  <a:close/>
                  <a:moveTo>
                    <a:pt x="1822710" y="1125661"/>
                  </a:moveTo>
                  <a:cubicBezTo>
                    <a:pt x="1822710" y="1125661"/>
                    <a:pt x="1822710" y="1125832"/>
                    <a:pt x="1822710" y="1125917"/>
                  </a:cubicBezTo>
                  <a:cubicBezTo>
                    <a:pt x="1822710" y="1125917"/>
                    <a:pt x="1822710" y="1125917"/>
                    <a:pt x="1822710" y="1125917"/>
                  </a:cubicBezTo>
                  <a:cubicBezTo>
                    <a:pt x="1821600" y="1129075"/>
                    <a:pt x="1820577" y="1132318"/>
                    <a:pt x="1819552" y="1135476"/>
                  </a:cubicBezTo>
                  <a:cubicBezTo>
                    <a:pt x="1820064" y="1131465"/>
                    <a:pt x="1820491" y="1127453"/>
                    <a:pt x="1821003" y="1123356"/>
                  </a:cubicBezTo>
                  <a:cubicBezTo>
                    <a:pt x="1822368" y="1122162"/>
                    <a:pt x="1823733" y="1120881"/>
                    <a:pt x="1825098" y="1119686"/>
                  </a:cubicBezTo>
                  <a:cubicBezTo>
                    <a:pt x="1824416" y="1121564"/>
                    <a:pt x="1823648" y="1123442"/>
                    <a:pt x="1822965" y="1125405"/>
                  </a:cubicBezTo>
                  <a:cubicBezTo>
                    <a:pt x="1822965" y="1125405"/>
                    <a:pt x="1822965" y="1125405"/>
                    <a:pt x="1822965" y="1125405"/>
                  </a:cubicBezTo>
                  <a:cubicBezTo>
                    <a:pt x="1822965" y="1125405"/>
                    <a:pt x="1822965" y="1125575"/>
                    <a:pt x="1822965" y="1125661"/>
                  </a:cubicBezTo>
                  <a:close/>
                  <a:moveTo>
                    <a:pt x="1813239" y="1154338"/>
                  </a:moveTo>
                  <a:cubicBezTo>
                    <a:pt x="1813239" y="1154338"/>
                    <a:pt x="1813069" y="1154850"/>
                    <a:pt x="1812983" y="1155106"/>
                  </a:cubicBezTo>
                  <a:cubicBezTo>
                    <a:pt x="1807608" y="1160398"/>
                    <a:pt x="1802233" y="1165689"/>
                    <a:pt x="1796858" y="1170981"/>
                  </a:cubicBezTo>
                  <a:cubicBezTo>
                    <a:pt x="1802062" y="1157581"/>
                    <a:pt x="1807352" y="1144181"/>
                    <a:pt x="1812642" y="1130782"/>
                  </a:cubicBezTo>
                  <a:cubicBezTo>
                    <a:pt x="1814348" y="1129245"/>
                    <a:pt x="1816140" y="1127624"/>
                    <a:pt x="1817846" y="1126088"/>
                  </a:cubicBezTo>
                  <a:cubicBezTo>
                    <a:pt x="1816311" y="1135476"/>
                    <a:pt x="1814690" y="1144949"/>
                    <a:pt x="1813154" y="1154338"/>
                  </a:cubicBezTo>
                  <a:close/>
                  <a:moveTo>
                    <a:pt x="1817164" y="1119345"/>
                  </a:moveTo>
                  <a:cubicBezTo>
                    <a:pt x="1818273" y="1116614"/>
                    <a:pt x="1819297" y="1113883"/>
                    <a:pt x="1820406" y="1111152"/>
                  </a:cubicBezTo>
                  <a:lnTo>
                    <a:pt x="1820150" y="1112773"/>
                  </a:lnTo>
                  <a:cubicBezTo>
                    <a:pt x="1819894" y="1114224"/>
                    <a:pt x="1819638" y="1115590"/>
                    <a:pt x="1819468" y="1117041"/>
                  </a:cubicBezTo>
                  <a:cubicBezTo>
                    <a:pt x="1818699" y="1117809"/>
                    <a:pt x="1818017" y="1118577"/>
                    <a:pt x="1817249" y="1119260"/>
                  </a:cubicBezTo>
                  <a:close/>
                  <a:moveTo>
                    <a:pt x="1820320" y="1092204"/>
                  </a:moveTo>
                  <a:lnTo>
                    <a:pt x="1820320" y="1092460"/>
                  </a:lnTo>
                  <a:cubicBezTo>
                    <a:pt x="1820320" y="1092460"/>
                    <a:pt x="1820235" y="1092460"/>
                    <a:pt x="1820235" y="1092460"/>
                  </a:cubicBezTo>
                  <a:cubicBezTo>
                    <a:pt x="1819723" y="1093826"/>
                    <a:pt x="1819211" y="1095277"/>
                    <a:pt x="1818785" y="1096642"/>
                  </a:cubicBezTo>
                  <a:cubicBezTo>
                    <a:pt x="1817249" y="1098093"/>
                    <a:pt x="1815798" y="1099544"/>
                    <a:pt x="1814263" y="1100995"/>
                  </a:cubicBezTo>
                  <a:cubicBezTo>
                    <a:pt x="1811362" y="1101763"/>
                    <a:pt x="1808376" y="1102531"/>
                    <a:pt x="1805475" y="1103300"/>
                  </a:cubicBezTo>
                  <a:cubicBezTo>
                    <a:pt x="1807096" y="1099203"/>
                    <a:pt x="1808717" y="1095191"/>
                    <a:pt x="1810339" y="1091095"/>
                  </a:cubicBezTo>
                  <a:cubicBezTo>
                    <a:pt x="1815714" y="1086230"/>
                    <a:pt x="1821089" y="1081280"/>
                    <a:pt x="1826378" y="1076330"/>
                  </a:cubicBezTo>
                  <a:lnTo>
                    <a:pt x="1826122" y="1078036"/>
                  </a:lnTo>
                  <a:cubicBezTo>
                    <a:pt x="1824245" y="1082645"/>
                    <a:pt x="1822368" y="1087339"/>
                    <a:pt x="1820577" y="1091948"/>
                  </a:cubicBezTo>
                  <a:lnTo>
                    <a:pt x="1820577" y="1091948"/>
                  </a:lnTo>
                  <a:cubicBezTo>
                    <a:pt x="1820577" y="1091948"/>
                    <a:pt x="1820491" y="1092204"/>
                    <a:pt x="1820491" y="1092204"/>
                  </a:cubicBezTo>
                  <a:close/>
                  <a:moveTo>
                    <a:pt x="1799418" y="1104921"/>
                  </a:moveTo>
                  <a:cubicBezTo>
                    <a:pt x="1797199" y="1105519"/>
                    <a:pt x="1794896" y="1106116"/>
                    <a:pt x="1792678" y="1106714"/>
                  </a:cubicBezTo>
                  <a:cubicBezTo>
                    <a:pt x="1795578" y="1104153"/>
                    <a:pt x="1798479" y="1101678"/>
                    <a:pt x="1801380" y="1099117"/>
                  </a:cubicBezTo>
                  <a:cubicBezTo>
                    <a:pt x="1800698" y="1101081"/>
                    <a:pt x="1800015" y="1103043"/>
                    <a:pt x="1799418" y="1105006"/>
                  </a:cubicBezTo>
                  <a:close/>
                  <a:moveTo>
                    <a:pt x="1791398" y="1125917"/>
                  </a:moveTo>
                  <a:cubicBezTo>
                    <a:pt x="1791824" y="1125575"/>
                    <a:pt x="1792336" y="1125149"/>
                    <a:pt x="1792763" y="1124807"/>
                  </a:cubicBezTo>
                  <a:cubicBezTo>
                    <a:pt x="1789521" y="1134537"/>
                    <a:pt x="1786364" y="1144267"/>
                    <a:pt x="1783208" y="1153996"/>
                  </a:cubicBezTo>
                  <a:lnTo>
                    <a:pt x="1783037" y="1154423"/>
                  </a:lnTo>
                  <a:cubicBezTo>
                    <a:pt x="1782354" y="1155191"/>
                    <a:pt x="1781587" y="1155874"/>
                    <a:pt x="1780904" y="1156642"/>
                  </a:cubicBezTo>
                  <a:lnTo>
                    <a:pt x="1779624" y="1158008"/>
                  </a:lnTo>
                  <a:cubicBezTo>
                    <a:pt x="1779795" y="1155618"/>
                    <a:pt x="1780051" y="1153314"/>
                    <a:pt x="1780221" y="1150924"/>
                  </a:cubicBezTo>
                  <a:lnTo>
                    <a:pt x="1781757" y="1133598"/>
                  </a:lnTo>
                  <a:lnTo>
                    <a:pt x="1791312" y="1125832"/>
                  </a:lnTo>
                  <a:close/>
                  <a:moveTo>
                    <a:pt x="1781672" y="1158861"/>
                  </a:moveTo>
                  <a:lnTo>
                    <a:pt x="1778856" y="1167652"/>
                  </a:lnTo>
                  <a:cubicBezTo>
                    <a:pt x="1779027" y="1165433"/>
                    <a:pt x="1779283" y="1163214"/>
                    <a:pt x="1779454" y="1160910"/>
                  </a:cubicBezTo>
                  <a:lnTo>
                    <a:pt x="1781757" y="1158776"/>
                  </a:lnTo>
                  <a:close/>
                  <a:moveTo>
                    <a:pt x="1784573" y="1156216"/>
                  </a:moveTo>
                  <a:cubicBezTo>
                    <a:pt x="1787558" y="1153484"/>
                    <a:pt x="1790459" y="1150839"/>
                    <a:pt x="1793445" y="1148108"/>
                  </a:cubicBezTo>
                  <a:cubicBezTo>
                    <a:pt x="1791995" y="1158264"/>
                    <a:pt x="1790459" y="1168506"/>
                    <a:pt x="1788924" y="1178662"/>
                  </a:cubicBezTo>
                  <a:cubicBezTo>
                    <a:pt x="1785084" y="1182418"/>
                    <a:pt x="1781245" y="1186173"/>
                    <a:pt x="1777321" y="1189843"/>
                  </a:cubicBezTo>
                  <a:lnTo>
                    <a:pt x="1776724" y="1190355"/>
                  </a:lnTo>
                  <a:cubicBezTo>
                    <a:pt x="1777235" y="1184295"/>
                    <a:pt x="1777747" y="1178321"/>
                    <a:pt x="1778259" y="1172347"/>
                  </a:cubicBezTo>
                  <a:lnTo>
                    <a:pt x="1784487" y="1156130"/>
                  </a:lnTo>
                  <a:close/>
                  <a:moveTo>
                    <a:pt x="1784146" y="1198207"/>
                  </a:moveTo>
                  <a:cubicBezTo>
                    <a:pt x="1784146" y="1198207"/>
                    <a:pt x="1784146" y="1198207"/>
                    <a:pt x="1784146" y="1198207"/>
                  </a:cubicBezTo>
                  <a:lnTo>
                    <a:pt x="1781501" y="1206144"/>
                  </a:lnTo>
                  <a:cubicBezTo>
                    <a:pt x="1779368" y="1207339"/>
                    <a:pt x="1777235" y="1208449"/>
                    <a:pt x="1775102" y="1209644"/>
                  </a:cubicBezTo>
                  <a:cubicBezTo>
                    <a:pt x="1775444" y="1206230"/>
                    <a:pt x="1775700" y="1202816"/>
                    <a:pt x="1776041" y="1199402"/>
                  </a:cubicBezTo>
                  <a:lnTo>
                    <a:pt x="1784146" y="1198122"/>
                  </a:lnTo>
                  <a:close/>
                  <a:moveTo>
                    <a:pt x="1781075" y="1207510"/>
                  </a:moveTo>
                  <a:lnTo>
                    <a:pt x="1778430" y="1215618"/>
                  </a:lnTo>
                  <a:cubicBezTo>
                    <a:pt x="1777065" y="1216984"/>
                    <a:pt x="1775614" y="1218349"/>
                    <a:pt x="1774249" y="1219800"/>
                  </a:cubicBezTo>
                  <a:cubicBezTo>
                    <a:pt x="1774505" y="1216984"/>
                    <a:pt x="1774761" y="1214082"/>
                    <a:pt x="1775017" y="1211265"/>
                  </a:cubicBezTo>
                  <a:cubicBezTo>
                    <a:pt x="1777065" y="1210070"/>
                    <a:pt x="1779027" y="1208790"/>
                    <a:pt x="1781075" y="1207595"/>
                  </a:cubicBezTo>
                  <a:close/>
                  <a:moveTo>
                    <a:pt x="1756589" y="1237126"/>
                  </a:moveTo>
                  <a:lnTo>
                    <a:pt x="1755138" y="1238491"/>
                  </a:lnTo>
                  <a:cubicBezTo>
                    <a:pt x="1755138" y="1237979"/>
                    <a:pt x="1755223" y="1237553"/>
                    <a:pt x="1755309" y="1237041"/>
                  </a:cubicBezTo>
                  <a:lnTo>
                    <a:pt x="1756589" y="1237041"/>
                  </a:lnTo>
                  <a:close/>
                  <a:moveTo>
                    <a:pt x="1758807" y="1237297"/>
                  </a:moveTo>
                  <a:lnTo>
                    <a:pt x="1766229" y="1237723"/>
                  </a:lnTo>
                  <a:cubicBezTo>
                    <a:pt x="1765717" y="1241905"/>
                    <a:pt x="1765120" y="1246002"/>
                    <a:pt x="1764608" y="1250184"/>
                  </a:cubicBezTo>
                  <a:lnTo>
                    <a:pt x="1758977" y="1253342"/>
                  </a:lnTo>
                  <a:cubicBezTo>
                    <a:pt x="1757015" y="1254451"/>
                    <a:pt x="1755053" y="1255561"/>
                    <a:pt x="1753090" y="1256671"/>
                  </a:cubicBezTo>
                  <a:cubicBezTo>
                    <a:pt x="1753688" y="1251379"/>
                    <a:pt x="1754285" y="1246087"/>
                    <a:pt x="1754882" y="1240796"/>
                  </a:cubicBezTo>
                  <a:lnTo>
                    <a:pt x="1758807" y="1237382"/>
                  </a:lnTo>
                  <a:close/>
                  <a:moveTo>
                    <a:pt x="1759830" y="1255134"/>
                  </a:moveTo>
                  <a:lnTo>
                    <a:pt x="1764267" y="1252403"/>
                  </a:lnTo>
                  <a:cubicBezTo>
                    <a:pt x="1764096" y="1253939"/>
                    <a:pt x="1763841" y="1255476"/>
                    <a:pt x="1763670" y="1257012"/>
                  </a:cubicBezTo>
                  <a:lnTo>
                    <a:pt x="1763670" y="1257012"/>
                  </a:lnTo>
                  <a:cubicBezTo>
                    <a:pt x="1763670" y="1257012"/>
                    <a:pt x="1763670" y="1257268"/>
                    <a:pt x="1763670" y="1257268"/>
                  </a:cubicBezTo>
                  <a:lnTo>
                    <a:pt x="1763670" y="1257524"/>
                  </a:lnTo>
                  <a:cubicBezTo>
                    <a:pt x="1763670" y="1257524"/>
                    <a:pt x="1763670" y="1257524"/>
                    <a:pt x="1763670" y="1257524"/>
                  </a:cubicBezTo>
                  <a:cubicBezTo>
                    <a:pt x="1763670" y="1258122"/>
                    <a:pt x="1763584" y="1258804"/>
                    <a:pt x="1763499" y="1259402"/>
                  </a:cubicBezTo>
                  <a:lnTo>
                    <a:pt x="1751384" y="1272204"/>
                  </a:lnTo>
                  <a:cubicBezTo>
                    <a:pt x="1751384" y="1272204"/>
                    <a:pt x="1751384" y="1272204"/>
                    <a:pt x="1751299" y="1272204"/>
                  </a:cubicBezTo>
                  <a:cubicBezTo>
                    <a:pt x="1751299" y="1272204"/>
                    <a:pt x="1751299" y="1272204"/>
                    <a:pt x="1751299" y="1272119"/>
                  </a:cubicBezTo>
                  <a:lnTo>
                    <a:pt x="1751299" y="1272119"/>
                  </a:lnTo>
                  <a:cubicBezTo>
                    <a:pt x="1751299" y="1272119"/>
                    <a:pt x="1751299" y="1272119"/>
                    <a:pt x="1751299" y="1272119"/>
                  </a:cubicBezTo>
                  <a:lnTo>
                    <a:pt x="1751299" y="1272119"/>
                  </a:lnTo>
                  <a:cubicBezTo>
                    <a:pt x="1751299" y="1272119"/>
                    <a:pt x="1751299" y="1272119"/>
                    <a:pt x="1751299" y="1272119"/>
                  </a:cubicBezTo>
                  <a:cubicBezTo>
                    <a:pt x="1751811" y="1268022"/>
                    <a:pt x="1752323" y="1263926"/>
                    <a:pt x="1752749" y="1259743"/>
                  </a:cubicBezTo>
                  <a:cubicBezTo>
                    <a:pt x="1755138" y="1258292"/>
                    <a:pt x="1757527" y="1256756"/>
                    <a:pt x="1759916" y="1255220"/>
                  </a:cubicBezTo>
                  <a:close/>
                  <a:moveTo>
                    <a:pt x="1744388" y="1270839"/>
                  </a:moveTo>
                  <a:lnTo>
                    <a:pt x="1744388" y="1270839"/>
                  </a:lnTo>
                  <a:cubicBezTo>
                    <a:pt x="1744388" y="1270839"/>
                    <a:pt x="1744388" y="1271094"/>
                    <a:pt x="1744388" y="1271094"/>
                  </a:cubicBezTo>
                  <a:lnTo>
                    <a:pt x="1744388" y="1271094"/>
                  </a:lnTo>
                  <a:cubicBezTo>
                    <a:pt x="1741743" y="1270753"/>
                    <a:pt x="1739098" y="1270327"/>
                    <a:pt x="1736539" y="1269985"/>
                  </a:cubicBezTo>
                  <a:cubicBezTo>
                    <a:pt x="1739525" y="1268108"/>
                    <a:pt x="1742511" y="1266230"/>
                    <a:pt x="1745497" y="1264352"/>
                  </a:cubicBezTo>
                  <a:cubicBezTo>
                    <a:pt x="1745156" y="1266571"/>
                    <a:pt x="1744815" y="1268705"/>
                    <a:pt x="1744473" y="1270924"/>
                  </a:cubicBezTo>
                  <a:close/>
                  <a:moveTo>
                    <a:pt x="1701815" y="1336557"/>
                  </a:moveTo>
                  <a:cubicBezTo>
                    <a:pt x="1703350" y="1332289"/>
                    <a:pt x="1704801" y="1327937"/>
                    <a:pt x="1706337" y="1323669"/>
                  </a:cubicBezTo>
                  <a:cubicBezTo>
                    <a:pt x="1705483" y="1329985"/>
                    <a:pt x="1704716" y="1336386"/>
                    <a:pt x="1703862" y="1342702"/>
                  </a:cubicBezTo>
                  <a:cubicBezTo>
                    <a:pt x="1702071" y="1343812"/>
                    <a:pt x="1700194" y="1344921"/>
                    <a:pt x="1698402" y="1345945"/>
                  </a:cubicBezTo>
                  <a:cubicBezTo>
                    <a:pt x="1699512" y="1342787"/>
                    <a:pt x="1700706" y="1339630"/>
                    <a:pt x="1701815" y="1336557"/>
                  </a:cubicBezTo>
                  <a:close/>
                  <a:moveTo>
                    <a:pt x="1713162" y="1311891"/>
                  </a:moveTo>
                  <a:cubicBezTo>
                    <a:pt x="1716745" y="1309587"/>
                    <a:pt x="1720244" y="1307197"/>
                    <a:pt x="1723827" y="1304978"/>
                  </a:cubicBezTo>
                  <a:cubicBezTo>
                    <a:pt x="1729714" y="1301223"/>
                    <a:pt x="1735601" y="1297553"/>
                    <a:pt x="1741402" y="1293797"/>
                  </a:cubicBezTo>
                  <a:cubicBezTo>
                    <a:pt x="1740805" y="1298235"/>
                    <a:pt x="1740293" y="1302674"/>
                    <a:pt x="1739696" y="1307112"/>
                  </a:cubicBezTo>
                  <a:lnTo>
                    <a:pt x="1728007" y="1318634"/>
                  </a:lnTo>
                  <a:cubicBezTo>
                    <a:pt x="1728007" y="1318634"/>
                    <a:pt x="1728093" y="1318975"/>
                    <a:pt x="1728178" y="1318890"/>
                  </a:cubicBezTo>
                  <a:lnTo>
                    <a:pt x="1739440" y="1309075"/>
                  </a:lnTo>
                  <a:cubicBezTo>
                    <a:pt x="1738843" y="1313598"/>
                    <a:pt x="1738245" y="1318207"/>
                    <a:pt x="1737648" y="1322730"/>
                  </a:cubicBezTo>
                  <a:cubicBezTo>
                    <a:pt x="1731932" y="1326144"/>
                    <a:pt x="1726215" y="1329473"/>
                    <a:pt x="1720499" y="1332887"/>
                  </a:cubicBezTo>
                  <a:lnTo>
                    <a:pt x="1723912" y="1324608"/>
                  </a:lnTo>
                  <a:cubicBezTo>
                    <a:pt x="1723912" y="1324608"/>
                    <a:pt x="1723656" y="1324352"/>
                    <a:pt x="1723656" y="1324523"/>
                  </a:cubicBezTo>
                  <a:lnTo>
                    <a:pt x="1719220" y="1333740"/>
                  </a:lnTo>
                  <a:cubicBezTo>
                    <a:pt x="1715466" y="1335960"/>
                    <a:pt x="1711626" y="1338264"/>
                    <a:pt x="1707872" y="1340483"/>
                  </a:cubicBezTo>
                  <a:cubicBezTo>
                    <a:pt x="1709664" y="1331009"/>
                    <a:pt x="1711370" y="1321536"/>
                    <a:pt x="1713162" y="1312062"/>
                  </a:cubicBezTo>
                  <a:close/>
                  <a:moveTo>
                    <a:pt x="1714954" y="1342531"/>
                  </a:moveTo>
                  <a:lnTo>
                    <a:pt x="1710261" y="1352261"/>
                  </a:lnTo>
                  <a:cubicBezTo>
                    <a:pt x="1707787" y="1357297"/>
                    <a:pt x="1705313" y="1362332"/>
                    <a:pt x="1702839" y="1367453"/>
                  </a:cubicBezTo>
                  <a:cubicBezTo>
                    <a:pt x="1704033" y="1360967"/>
                    <a:pt x="1705228" y="1354480"/>
                    <a:pt x="1706422" y="1348079"/>
                  </a:cubicBezTo>
                  <a:cubicBezTo>
                    <a:pt x="1709237" y="1346201"/>
                    <a:pt x="1712053" y="1344409"/>
                    <a:pt x="1714869" y="1342531"/>
                  </a:cubicBezTo>
                  <a:close/>
                  <a:moveTo>
                    <a:pt x="1698061" y="1387851"/>
                  </a:moveTo>
                  <a:cubicBezTo>
                    <a:pt x="1698061" y="1387851"/>
                    <a:pt x="1697720" y="1388022"/>
                    <a:pt x="1697549" y="1388193"/>
                  </a:cubicBezTo>
                  <a:cubicBezTo>
                    <a:pt x="1697805" y="1387595"/>
                    <a:pt x="1698061" y="1387083"/>
                    <a:pt x="1698232" y="1386486"/>
                  </a:cubicBezTo>
                  <a:lnTo>
                    <a:pt x="1698061" y="1387851"/>
                  </a:lnTo>
                  <a:close/>
                  <a:moveTo>
                    <a:pt x="1696952" y="1396216"/>
                  </a:moveTo>
                  <a:lnTo>
                    <a:pt x="1696269" y="1401763"/>
                  </a:lnTo>
                  <a:cubicBezTo>
                    <a:pt x="1696269" y="1401763"/>
                    <a:pt x="1696525" y="1401934"/>
                    <a:pt x="1696525" y="1401763"/>
                  </a:cubicBezTo>
                  <a:lnTo>
                    <a:pt x="1697634" y="1395874"/>
                  </a:lnTo>
                  <a:cubicBezTo>
                    <a:pt x="1699000" y="1395106"/>
                    <a:pt x="1700450" y="1394423"/>
                    <a:pt x="1701815" y="1393740"/>
                  </a:cubicBezTo>
                  <a:lnTo>
                    <a:pt x="1701815" y="1393740"/>
                  </a:lnTo>
                  <a:cubicBezTo>
                    <a:pt x="1701815" y="1393740"/>
                    <a:pt x="1701815" y="1393740"/>
                    <a:pt x="1701815" y="1393740"/>
                  </a:cubicBezTo>
                  <a:lnTo>
                    <a:pt x="1701815" y="1393740"/>
                  </a:lnTo>
                  <a:cubicBezTo>
                    <a:pt x="1701815" y="1393740"/>
                    <a:pt x="1701815" y="1393740"/>
                    <a:pt x="1701815" y="1393740"/>
                  </a:cubicBezTo>
                  <a:cubicBezTo>
                    <a:pt x="1705654" y="1391521"/>
                    <a:pt x="1709493" y="1389217"/>
                    <a:pt x="1713247" y="1386912"/>
                  </a:cubicBezTo>
                  <a:cubicBezTo>
                    <a:pt x="1710005" y="1394252"/>
                    <a:pt x="1706763" y="1401507"/>
                    <a:pt x="1703521" y="1408847"/>
                  </a:cubicBezTo>
                  <a:cubicBezTo>
                    <a:pt x="1696611" y="1413285"/>
                    <a:pt x="1689700" y="1417723"/>
                    <a:pt x="1682789" y="1422161"/>
                  </a:cubicBezTo>
                  <a:cubicBezTo>
                    <a:pt x="1686287" y="1414224"/>
                    <a:pt x="1689785" y="1406201"/>
                    <a:pt x="1693198" y="1398178"/>
                  </a:cubicBezTo>
                  <a:cubicBezTo>
                    <a:pt x="1694392" y="1397581"/>
                    <a:pt x="1695672" y="1396898"/>
                    <a:pt x="1696867" y="1396301"/>
                  </a:cubicBezTo>
                  <a:close/>
                  <a:moveTo>
                    <a:pt x="1707531" y="1414565"/>
                  </a:moveTo>
                  <a:lnTo>
                    <a:pt x="1707531" y="1414565"/>
                  </a:lnTo>
                  <a:cubicBezTo>
                    <a:pt x="1707531" y="1414565"/>
                    <a:pt x="1707531" y="1414565"/>
                    <a:pt x="1707531" y="1414565"/>
                  </a:cubicBezTo>
                  <a:lnTo>
                    <a:pt x="1707531" y="1414565"/>
                  </a:lnTo>
                  <a:cubicBezTo>
                    <a:pt x="1707531" y="1414565"/>
                    <a:pt x="1707531" y="1414565"/>
                    <a:pt x="1707531" y="1414565"/>
                  </a:cubicBezTo>
                  <a:cubicBezTo>
                    <a:pt x="1716063" y="1409018"/>
                    <a:pt x="1724595" y="1403470"/>
                    <a:pt x="1733041" y="1397837"/>
                  </a:cubicBezTo>
                  <a:cubicBezTo>
                    <a:pt x="1731078" y="1402275"/>
                    <a:pt x="1729202" y="1406713"/>
                    <a:pt x="1727240" y="1411152"/>
                  </a:cubicBezTo>
                  <a:cubicBezTo>
                    <a:pt x="1718793" y="1415675"/>
                    <a:pt x="1710432" y="1420284"/>
                    <a:pt x="1702071" y="1424807"/>
                  </a:cubicBezTo>
                  <a:cubicBezTo>
                    <a:pt x="1703266" y="1421735"/>
                    <a:pt x="1704460" y="1418747"/>
                    <a:pt x="1705654" y="1415675"/>
                  </a:cubicBezTo>
                  <a:cubicBezTo>
                    <a:pt x="1706251" y="1415334"/>
                    <a:pt x="1706849" y="1414992"/>
                    <a:pt x="1707361" y="1414651"/>
                  </a:cubicBezTo>
                  <a:close/>
                  <a:moveTo>
                    <a:pt x="1703692" y="1431891"/>
                  </a:moveTo>
                  <a:cubicBezTo>
                    <a:pt x="1703692" y="1431891"/>
                    <a:pt x="1703692" y="1431891"/>
                    <a:pt x="1703692" y="1431891"/>
                  </a:cubicBezTo>
                  <a:cubicBezTo>
                    <a:pt x="1703692" y="1431891"/>
                    <a:pt x="1703692" y="1431891"/>
                    <a:pt x="1703692" y="1431891"/>
                  </a:cubicBezTo>
                  <a:cubicBezTo>
                    <a:pt x="1703692" y="1431891"/>
                    <a:pt x="1703692" y="1431891"/>
                    <a:pt x="1703692" y="1431891"/>
                  </a:cubicBezTo>
                  <a:cubicBezTo>
                    <a:pt x="1703692" y="1431891"/>
                    <a:pt x="1703692" y="1431891"/>
                    <a:pt x="1703692" y="1431891"/>
                  </a:cubicBezTo>
                  <a:cubicBezTo>
                    <a:pt x="1710261" y="1428050"/>
                    <a:pt x="1716831" y="1424124"/>
                    <a:pt x="1723400" y="1420199"/>
                  </a:cubicBezTo>
                  <a:cubicBezTo>
                    <a:pt x="1721523" y="1424466"/>
                    <a:pt x="1719646" y="1428819"/>
                    <a:pt x="1717769" y="1433086"/>
                  </a:cubicBezTo>
                  <a:cubicBezTo>
                    <a:pt x="1709664" y="1437609"/>
                    <a:pt x="1701559" y="1442133"/>
                    <a:pt x="1693454" y="1446656"/>
                  </a:cubicBezTo>
                  <a:cubicBezTo>
                    <a:pt x="1694989" y="1442730"/>
                    <a:pt x="1696611" y="1438804"/>
                    <a:pt x="1698146" y="1434878"/>
                  </a:cubicBezTo>
                  <a:cubicBezTo>
                    <a:pt x="1699938" y="1433939"/>
                    <a:pt x="1701729" y="1432915"/>
                    <a:pt x="1703521" y="1431977"/>
                  </a:cubicBezTo>
                  <a:close/>
                  <a:moveTo>
                    <a:pt x="1709920" y="1468762"/>
                  </a:moveTo>
                  <a:cubicBezTo>
                    <a:pt x="1716233" y="1464921"/>
                    <a:pt x="1722547" y="1460995"/>
                    <a:pt x="1728861" y="1457069"/>
                  </a:cubicBezTo>
                  <a:cubicBezTo>
                    <a:pt x="1727581" y="1460056"/>
                    <a:pt x="1726386" y="1463043"/>
                    <a:pt x="1725107" y="1466031"/>
                  </a:cubicBezTo>
                  <a:cubicBezTo>
                    <a:pt x="1718793" y="1469786"/>
                    <a:pt x="1712479" y="1473541"/>
                    <a:pt x="1706166" y="1477382"/>
                  </a:cubicBezTo>
                  <a:cubicBezTo>
                    <a:pt x="1707446" y="1474480"/>
                    <a:pt x="1708640" y="1471663"/>
                    <a:pt x="1709920" y="1468762"/>
                  </a:cubicBezTo>
                  <a:close/>
                  <a:moveTo>
                    <a:pt x="1722120" y="1473114"/>
                  </a:moveTo>
                  <a:cubicBezTo>
                    <a:pt x="1717769" y="1483527"/>
                    <a:pt x="1713418" y="1494025"/>
                    <a:pt x="1708982" y="1504437"/>
                  </a:cubicBezTo>
                  <a:cubicBezTo>
                    <a:pt x="1702241" y="1508449"/>
                    <a:pt x="1695501" y="1512460"/>
                    <a:pt x="1688761" y="1516471"/>
                  </a:cubicBezTo>
                  <a:cubicBezTo>
                    <a:pt x="1693198" y="1506657"/>
                    <a:pt x="1697634" y="1496756"/>
                    <a:pt x="1701986" y="1486941"/>
                  </a:cubicBezTo>
                  <a:cubicBezTo>
                    <a:pt x="1708725" y="1482332"/>
                    <a:pt x="1715466" y="1477809"/>
                    <a:pt x="1722206" y="1473200"/>
                  </a:cubicBezTo>
                  <a:close/>
                  <a:moveTo>
                    <a:pt x="1705825" y="1511863"/>
                  </a:moveTo>
                  <a:cubicBezTo>
                    <a:pt x="1703436" y="1517495"/>
                    <a:pt x="1700962" y="1523214"/>
                    <a:pt x="1698487" y="1528847"/>
                  </a:cubicBezTo>
                  <a:cubicBezTo>
                    <a:pt x="1694989" y="1530724"/>
                    <a:pt x="1691406" y="1532602"/>
                    <a:pt x="1687908" y="1534565"/>
                  </a:cubicBezTo>
                  <a:lnTo>
                    <a:pt x="1687908" y="1534565"/>
                  </a:lnTo>
                  <a:cubicBezTo>
                    <a:pt x="1687908" y="1534565"/>
                    <a:pt x="1687652" y="1534651"/>
                    <a:pt x="1687652" y="1534651"/>
                  </a:cubicBezTo>
                  <a:lnTo>
                    <a:pt x="1687396" y="1534651"/>
                  </a:lnTo>
                  <a:cubicBezTo>
                    <a:pt x="1687396" y="1534651"/>
                    <a:pt x="1687396" y="1534821"/>
                    <a:pt x="1687396" y="1534821"/>
                  </a:cubicBezTo>
                  <a:cubicBezTo>
                    <a:pt x="1684154" y="1536699"/>
                    <a:pt x="1680997" y="1538662"/>
                    <a:pt x="1677755" y="1540625"/>
                  </a:cubicBezTo>
                  <a:cubicBezTo>
                    <a:pt x="1679888" y="1535846"/>
                    <a:pt x="1682106" y="1531066"/>
                    <a:pt x="1684239" y="1526287"/>
                  </a:cubicBezTo>
                  <a:cubicBezTo>
                    <a:pt x="1691406" y="1521507"/>
                    <a:pt x="1698573" y="1516728"/>
                    <a:pt x="1705740" y="1511948"/>
                  </a:cubicBezTo>
                  <a:close/>
                  <a:moveTo>
                    <a:pt x="1691065" y="1540796"/>
                  </a:moveTo>
                  <a:lnTo>
                    <a:pt x="1691065" y="1540796"/>
                  </a:lnTo>
                  <a:cubicBezTo>
                    <a:pt x="1691065" y="1540796"/>
                    <a:pt x="1691065" y="1540796"/>
                    <a:pt x="1691065" y="1540796"/>
                  </a:cubicBezTo>
                  <a:lnTo>
                    <a:pt x="1691065" y="1540796"/>
                  </a:lnTo>
                  <a:cubicBezTo>
                    <a:pt x="1691065" y="1540796"/>
                    <a:pt x="1691065" y="1540796"/>
                    <a:pt x="1691065" y="1540796"/>
                  </a:cubicBezTo>
                  <a:cubicBezTo>
                    <a:pt x="1692004" y="1540198"/>
                    <a:pt x="1693027" y="1539686"/>
                    <a:pt x="1693966" y="1539089"/>
                  </a:cubicBezTo>
                  <a:cubicBezTo>
                    <a:pt x="1693966" y="1539259"/>
                    <a:pt x="1693795" y="1539430"/>
                    <a:pt x="1693709" y="1539601"/>
                  </a:cubicBezTo>
                  <a:cubicBezTo>
                    <a:pt x="1691577" y="1544551"/>
                    <a:pt x="1689359" y="1549416"/>
                    <a:pt x="1687140" y="1554281"/>
                  </a:cubicBezTo>
                  <a:cubicBezTo>
                    <a:pt x="1683642" y="1556244"/>
                    <a:pt x="1680059" y="1558207"/>
                    <a:pt x="1676561" y="1560255"/>
                  </a:cubicBezTo>
                  <a:cubicBezTo>
                    <a:pt x="1676561" y="1560255"/>
                    <a:pt x="1676561" y="1560255"/>
                    <a:pt x="1676561" y="1560255"/>
                  </a:cubicBezTo>
                  <a:cubicBezTo>
                    <a:pt x="1676561" y="1560255"/>
                    <a:pt x="1676476" y="1560255"/>
                    <a:pt x="1676390" y="1560341"/>
                  </a:cubicBezTo>
                  <a:cubicBezTo>
                    <a:pt x="1676390" y="1560341"/>
                    <a:pt x="1676305" y="1560341"/>
                    <a:pt x="1676220" y="1560426"/>
                  </a:cubicBezTo>
                  <a:cubicBezTo>
                    <a:pt x="1676220" y="1560426"/>
                    <a:pt x="1676220" y="1560426"/>
                    <a:pt x="1676220" y="1560426"/>
                  </a:cubicBezTo>
                  <a:cubicBezTo>
                    <a:pt x="1672636" y="1562645"/>
                    <a:pt x="1669139" y="1564864"/>
                    <a:pt x="1665640" y="1567083"/>
                  </a:cubicBezTo>
                  <a:lnTo>
                    <a:pt x="1673148" y="1550611"/>
                  </a:lnTo>
                  <a:cubicBezTo>
                    <a:pt x="1679035" y="1547367"/>
                    <a:pt x="1685007" y="1544124"/>
                    <a:pt x="1690894" y="1540881"/>
                  </a:cubicBezTo>
                  <a:close/>
                  <a:moveTo>
                    <a:pt x="1680400" y="1566059"/>
                  </a:moveTo>
                  <a:cubicBezTo>
                    <a:pt x="1681168" y="1565632"/>
                    <a:pt x="1681851" y="1565120"/>
                    <a:pt x="1682618" y="1564693"/>
                  </a:cubicBezTo>
                  <a:cubicBezTo>
                    <a:pt x="1682533" y="1564949"/>
                    <a:pt x="1682363" y="1565205"/>
                    <a:pt x="1682277" y="1565461"/>
                  </a:cubicBezTo>
                  <a:cubicBezTo>
                    <a:pt x="1681680" y="1565632"/>
                    <a:pt x="1680997" y="1565888"/>
                    <a:pt x="1680400" y="1566059"/>
                  </a:cubicBezTo>
                  <a:close/>
                  <a:moveTo>
                    <a:pt x="1638168" y="1564779"/>
                  </a:moveTo>
                  <a:lnTo>
                    <a:pt x="1639704" y="1561621"/>
                  </a:lnTo>
                  <a:lnTo>
                    <a:pt x="1643714" y="1561279"/>
                  </a:lnTo>
                  <a:cubicBezTo>
                    <a:pt x="1641837" y="1562389"/>
                    <a:pt x="1640045" y="1563584"/>
                    <a:pt x="1638168" y="1564693"/>
                  </a:cubicBezTo>
                  <a:close/>
                  <a:moveTo>
                    <a:pt x="1683130" y="1565205"/>
                  </a:moveTo>
                  <a:cubicBezTo>
                    <a:pt x="1683130" y="1565205"/>
                    <a:pt x="1683557" y="1564437"/>
                    <a:pt x="1683728" y="1564010"/>
                  </a:cubicBezTo>
                  <a:cubicBezTo>
                    <a:pt x="1694904" y="1557012"/>
                    <a:pt x="1705910" y="1549928"/>
                    <a:pt x="1717001" y="1542844"/>
                  </a:cubicBezTo>
                  <a:cubicBezTo>
                    <a:pt x="1715551" y="1547197"/>
                    <a:pt x="1714186" y="1551464"/>
                    <a:pt x="1712736" y="1555817"/>
                  </a:cubicBezTo>
                  <a:cubicBezTo>
                    <a:pt x="1702839" y="1558890"/>
                    <a:pt x="1692942" y="1561962"/>
                    <a:pt x="1683130" y="1565205"/>
                  </a:cubicBezTo>
                  <a:close/>
                  <a:moveTo>
                    <a:pt x="1714015" y="1559402"/>
                  </a:moveTo>
                  <a:cubicBezTo>
                    <a:pt x="1718366" y="1557695"/>
                    <a:pt x="1722803" y="1555988"/>
                    <a:pt x="1727154" y="1554366"/>
                  </a:cubicBezTo>
                  <a:lnTo>
                    <a:pt x="1725362" y="1557524"/>
                  </a:lnTo>
                  <a:lnTo>
                    <a:pt x="1722291" y="1559146"/>
                  </a:lnTo>
                  <a:cubicBezTo>
                    <a:pt x="1718793" y="1561023"/>
                    <a:pt x="1715380" y="1562901"/>
                    <a:pt x="1711882" y="1564779"/>
                  </a:cubicBezTo>
                  <a:lnTo>
                    <a:pt x="1712053" y="1564267"/>
                  </a:lnTo>
                  <a:cubicBezTo>
                    <a:pt x="1712736" y="1562645"/>
                    <a:pt x="1713333" y="1561023"/>
                    <a:pt x="1714015" y="1559402"/>
                  </a:cubicBezTo>
                  <a:close/>
                  <a:moveTo>
                    <a:pt x="1672722" y="1628705"/>
                  </a:moveTo>
                  <a:lnTo>
                    <a:pt x="1672722" y="1628705"/>
                  </a:lnTo>
                  <a:cubicBezTo>
                    <a:pt x="1672722" y="1628705"/>
                    <a:pt x="1672722" y="1628705"/>
                    <a:pt x="1672722" y="1628705"/>
                  </a:cubicBezTo>
                  <a:lnTo>
                    <a:pt x="1672722" y="1628705"/>
                  </a:lnTo>
                  <a:cubicBezTo>
                    <a:pt x="1678779" y="1625205"/>
                    <a:pt x="1684837" y="1621706"/>
                    <a:pt x="1690894" y="1618122"/>
                  </a:cubicBezTo>
                  <a:cubicBezTo>
                    <a:pt x="1697208" y="1615732"/>
                    <a:pt x="1703607" y="1613342"/>
                    <a:pt x="1710005" y="1611038"/>
                  </a:cubicBezTo>
                  <a:lnTo>
                    <a:pt x="1706763" y="1616756"/>
                  </a:lnTo>
                  <a:cubicBezTo>
                    <a:pt x="1706763" y="1616756"/>
                    <a:pt x="1706934" y="1617012"/>
                    <a:pt x="1707019" y="1616927"/>
                  </a:cubicBezTo>
                  <a:lnTo>
                    <a:pt x="1708555" y="1614537"/>
                  </a:lnTo>
                  <a:lnTo>
                    <a:pt x="1707104" y="1617268"/>
                  </a:lnTo>
                  <a:cubicBezTo>
                    <a:pt x="1696867" y="1623157"/>
                    <a:pt x="1686714" y="1629131"/>
                    <a:pt x="1676646" y="1635191"/>
                  </a:cubicBezTo>
                  <a:cubicBezTo>
                    <a:pt x="1661204" y="1640653"/>
                    <a:pt x="1645847" y="1646116"/>
                    <a:pt x="1630404" y="1651407"/>
                  </a:cubicBezTo>
                  <a:cubicBezTo>
                    <a:pt x="1644482" y="1643811"/>
                    <a:pt x="1658644" y="1636301"/>
                    <a:pt x="1672722" y="1628790"/>
                  </a:cubicBezTo>
                  <a:lnTo>
                    <a:pt x="1672722" y="1628790"/>
                  </a:lnTo>
                  <a:close/>
                  <a:moveTo>
                    <a:pt x="1661119" y="1652773"/>
                  </a:moveTo>
                  <a:lnTo>
                    <a:pt x="1661119" y="1652773"/>
                  </a:lnTo>
                  <a:cubicBezTo>
                    <a:pt x="1661119" y="1652773"/>
                    <a:pt x="1661119" y="1652773"/>
                    <a:pt x="1661119" y="1652773"/>
                  </a:cubicBezTo>
                  <a:lnTo>
                    <a:pt x="1661119" y="1652773"/>
                  </a:lnTo>
                  <a:cubicBezTo>
                    <a:pt x="1666664" y="1649103"/>
                    <a:pt x="1672210" y="1645433"/>
                    <a:pt x="1677755" y="1641763"/>
                  </a:cubicBezTo>
                  <a:cubicBezTo>
                    <a:pt x="1680230" y="1640995"/>
                    <a:pt x="1682704" y="1640312"/>
                    <a:pt x="1685178" y="1639544"/>
                  </a:cubicBezTo>
                  <a:lnTo>
                    <a:pt x="1685178" y="1639544"/>
                  </a:lnTo>
                  <a:cubicBezTo>
                    <a:pt x="1685178" y="1639544"/>
                    <a:pt x="1685178" y="1639544"/>
                    <a:pt x="1685178" y="1639544"/>
                  </a:cubicBezTo>
                  <a:lnTo>
                    <a:pt x="1685178" y="1639544"/>
                  </a:lnTo>
                  <a:cubicBezTo>
                    <a:pt x="1685178" y="1639544"/>
                    <a:pt x="1685178" y="1639544"/>
                    <a:pt x="1685178" y="1639544"/>
                  </a:cubicBezTo>
                  <a:cubicBezTo>
                    <a:pt x="1689871" y="1637922"/>
                    <a:pt x="1694563" y="1636215"/>
                    <a:pt x="1699255" y="1634508"/>
                  </a:cubicBezTo>
                  <a:lnTo>
                    <a:pt x="1700364" y="1635191"/>
                  </a:lnTo>
                  <a:cubicBezTo>
                    <a:pt x="1700791" y="1634679"/>
                    <a:pt x="1701217" y="1634167"/>
                    <a:pt x="1701644" y="1633655"/>
                  </a:cubicBezTo>
                  <a:cubicBezTo>
                    <a:pt x="1707446" y="1631521"/>
                    <a:pt x="1713247" y="1629388"/>
                    <a:pt x="1718964" y="1627169"/>
                  </a:cubicBezTo>
                  <a:lnTo>
                    <a:pt x="1717087" y="1630412"/>
                  </a:lnTo>
                  <a:cubicBezTo>
                    <a:pt x="1704716" y="1637752"/>
                    <a:pt x="1692345" y="1645262"/>
                    <a:pt x="1680059" y="1652943"/>
                  </a:cubicBezTo>
                  <a:cubicBezTo>
                    <a:pt x="1679035" y="1653200"/>
                    <a:pt x="1678097" y="1653455"/>
                    <a:pt x="1677073" y="1653797"/>
                  </a:cubicBezTo>
                  <a:cubicBezTo>
                    <a:pt x="1677073" y="1653797"/>
                    <a:pt x="1677073" y="1653797"/>
                    <a:pt x="1677073" y="1653797"/>
                  </a:cubicBezTo>
                  <a:cubicBezTo>
                    <a:pt x="1677073" y="1653797"/>
                    <a:pt x="1676988" y="1653797"/>
                    <a:pt x="1676902" y="1653797"/>
                  </a:cubicBezTo>
                  <a:cubicBezTo>
                    <a:pt x="1676902" y="1653797"/>
                    <a:pt x="1676817" y="1653797"/>
                    <a:pt x="1676731" y="1653797"/>
                  </a:cubicBezTo>
                  <a:cubicBezTo>
                    <a:pt x="1676731" y="1653797"/>
                    <a:pt x="1676731" y="1653797"/>
                    <a:pt x="1676731" y="1653797"/>
                  </a:cubicBezTo>
                  <a:cubicBezTo>
                    <a:pt x="1664019" y="1657979"/>
                    <a:pt x="1651392" y="1662332"/>
                    <a:pt x="1638680" y="1666685"/>
                  </a:cubicBezTo>
                  <a:cubicBezTo>
                    <a:pt x="1646017" y="1662076"/>
                    <a:pt x="1653440" y="1657467"/>
                    <a:pt x="1660863" y="1652858"/>
                  </a:cubicBezTo>
                  <a:lnTo>
                    <a:pt x="1660863" y="1652858"/>
                  </a:lnTo>
                  <a:close/>
                  <a:moveTo>
                    <a:pt x="1661716" y="1689558"/>
                  </a:moveTo>
                  <a:cubicBezTo>
                    <a:pt x="1661716" y="1689558"/>
                    <a:pt x="1661631" y="1689558"/>
                    <a:pt x="1661545" y="1689644"/>
                  </a:cubicBezTo>
                  <a:cubicBezTo>
                    <a:pt x="1661545" y="1689644"/>
                    <a:pt x="1661460" y="1689644"/>
                    <a:pt x="1661374" y="1689729"/>
                  </a:cubicBezTo>
                  <a:cubicBezTo>
                    <a:pt x="1661374" y="1689729"/>
                    <a:pt x="1661374" y="1689729"/>
                    <a:pt x="1661374" y="1689729"/>
                  </a:cubicBezTo>
                  <a:cubicBezTo>
                    <a:pt x="1655999" y="1693655"/>
                    <a:pt x="1650710" y="1697581"/>
                    <a:pt x="1645335" y="1701507"/>
                  </a:cubicBezTo>
                  <a:cubicBezTo>
                    <a:pt x="1640813" y="1702360"/>
                    <a:pt x="1636377" y="1703214"/>
                    <a:pt x="1631854" y="1703982"/>
                  </a:cubicBezTo>
                  <a:cubicBezTo>
                    <a:pt x="1634926" y="1700312"/>
                    <a:pt x="1637998" y="1696727"/>
                    <a:pt x="1640984" y="1693057"/>
                  </a:cubicBezTo>
                  <a:cubicBezTo>
                    <a:pt x="1640984" y="1692972"/>
                    <a:pt x="1640813" y="1692801"/>
                    <a:pt x="1640728" y="1692886"/>
                  </a:cubicBezTo>
                  <a:cubicBezTo>
                    <a:pt x="1637145" y="1696727"/>
                    <a:pt x="1633476" y="1700483"/>
                    <a:pt x="1629892" y="1704323"/>
                  </a:cubicBezTo>
                  <a:cubicBezTo>
                    <a:pt x="1624944" y="1705177"/>
                    <a:pt x="1619910" y="1706030"/>
                    <a:pt x="1614876" y="1706884"/>
                  </a:cubicBezTo>
                  <a:cubicBezTo>
                    <a:pt x="1614109" y="1706969"/>
                    <a:pt x="1613341" y="1707055"/>
                    <a:pt x="1612658" y="1707225"/>
                  </a:cubicBezTo>
                  <a:cubicBezTo>
                    <a:pt x="1614279" y="1705433"/>
                    <a:pt x="1615900" y="1703726"/>
                    <a:pt x="1617436" y="1701934"/>
                  </a:cubicBezTo>
                  <a:cubicBezTo>
                    <a:pt x="1618204" y="1701080"/>
                    <a:pt x="1618887" y="1700312"/>
                    <a:pt x="1619654" y="1699458"/>
                  </a:cubicBezTo>
                  <a:cubicBezTo>
                    <a:pt x="1627162" y="1694679"/>
                    <a:pt x="1634670" y="1689899"/>
                    <a:pt x="1642093" y="1685120"/>
                  </a:cubicBezTo>
                  <a:cubicBezTo>
                    <a:pt x="1644055" y="1684693"/>
                    <a:pt x="1646017" y="1684352"/>
                    <a:pt x="1647980" y="1683925"/>
                  </a:cubicBezTo>
                  <a:lnTo>
                    <a:pt x="1647980" y="1683925"/>
                  </a:lnTo>
                  <a:cubicBezTo>
                    <a:pt x="1647980" y="1683925"/>
                    <a:pt x="1647980" y="1683925"/>
                    <a:pt x="1647980" y="1683925"/>
                  </a:cubicBezTo>
                  <a:lnTo>
                    <a:pt x="1647980" y="1683925"/>
                  </a:lnTo>
                  <a:cubicBezTo>
                    <a:pt x="1647980" y="1683925"/>
                    <a:pt x="1647980" y="1683925"/>
                    <a:pt x="1647980" y="1683925"/>
                  </a:cubicBezTo>
                  <a:cubicBezTo>
                    <a:pt x="1660180" y="1680767"/>
                    <a:pt x="1672380" y="1677438"/>
                    <a:pt x="1684496" y="1674110"/>
                  </a:cubicBezTo>
                  <a:cubicBezTo>
                    <a:pt x="1676817" y="1679231"/>
                    <a:pt x="1669139" y="1684352"/>
                    <a:pt x="1661460" y="1689473"/>
                  </a:cubicBezTo>
                  <a:cubicBezTo>
                    <a:pt x="1661460" y="1689473"/>
                    <a:pt x="1661460" y="1689473"/>
                    <a:pt x="1661460" y="1689473"/>
                  </a:cubicBezTo>
                  <a:close/>
                  <a:moveTo>
                    <a:pt x="1658815" y="1730525"/>
                  </a:moveTo>
                  <a:cubicBezTo>
                    <a:pt x="1659412" y="1730440"/>
                    <a:pt x="1659924" y="1730269"/>
                    <a:pt x="1660521" y="1730184"/>
                  </a:cubicBezTo>
                  <a:cubicBezTo>
                    <a:pt x="1656938" y="1733171"/>
                    <a:pt x="1653355" y="1736244"/>
                    <a:pt x="1649686" y="1739231"/>
                  </a:cubicBezTo>
                  <a:cubicBezTo>
                    <a:pt x="1648491" y="1739401"/>
                    <a:pt x="1647212" y="1739572"/>
                    <a:pt x="1646017" y="1739658"/>
                  </a:cubicBezTo>
                  <a:cubicBezTo>
                    <a:pt x="1646017" y="1739658"/>
                    <a:pt x="1646017" y="1739658"/>
                    <a:pt x="1646017" y="1739658"/>
                  </a:cubicBezTo>
                  <a:cubicBezTo>
                    <a:pt x="1646017" y="1739658"/>
                    <a:pt x="1645932" y="1739658"/>
                    <a:pt x="1645847" y="1739658"/>
                  </a:cubicBezTo>
                  <a:cubicBezTo>
                    <a:pt x="1645847" y="1739658"/>
                    <a:pt x="1645761" y="1739658"/>
                    <a:pt x="1645676" y="1739658"/>
                  </a:cubicBezTo>
                  <a:cubicBezTo>
                    <a:pt x="1645676" y="1739658"/>
                    <a:pt x="1645676" y="1739658"/>
                    <a:pt x="1645676" y="1739658"/>
                  </a:cubicBezTo>
                  <a:cubicBezTo>
                    <a:pt x="1644140" y="1739913"/>
                    <a:pt x="1642605" y="1740255"/>
                    <a:pt x="1641069" y="1740511"/>
                  </a:cubicBezTo>
                  <a:cubicBezTo>
                    <a:pt x="1643031" y="1737780"/>
                    <a:pt x="1644994" y="1735049"/>
                    <a:pt x="1646956" y="1732318"/>
                  </a:cubicBezTo>
                  <a:cubicBezTo>
                    <a:pt x="1650881" y="1731720"/>
                    <a:pt x="1654805" y="1731123"/>
                    <a:pt x="1658644" y="1730525"/>
                  </a:cubicBezTo>
                  <a:lnTo>
                    <a:pt x="1658644" y="1730525"/>
                  </a:lnTo>
                  <a:cubicBezTo>
                    <a:pt x="1658644" y="1730525"/>
                    <a:pt x="1658644" y="1730525"/>
                    <a:pt x="1658644" y="1730525"/>
                  </a:cubicBezTo>
                  <a:lnTo>
                    <a:pt x="1658644" y="1730525"/>
                  </a:lnTo>
                  <a:cubicBezTo>
                    <a:pt x="1658644" y="1730525"/>
                    <a:pt x="1658644" y="1730525"/>
                    <a:pt x="1658644" y="1730525"/>
                  </a:cubicBezTo>
                  <a:close/>
                  <a:moveTo>
                    <a:pt x="1652416" y="1745547"/>
                  </a:moveTo>
                  <a:cubicBezTo>
                    <a:pt x="1639704" y="1755618"/>
                    <a:pt x="1627077" y="1765945"/>
                    <a:pt x="1614450" y="1776187"/>
                  </a:cubicBezTo>
                  <a:cubicBezTo>
                    <a:pt x="1616839" y="1773114"/>
                    <a:pt x="1619142" y="1770127"/>
                    <a:pt x="1621531" y="1767054"/>
                  </a:cubicBezTo>
                  <a:cubicBezTo>
                    <a:pt x="1631258" y="1760141"/>
                    <a:pt x="1640898" y="1753057"/>
                    <a:pt x="1650539" y="1745888"/>
                  </a:cubicBezTo>
                  <a:cubicBezTo>
                    <a:pt x="1651136" y="1745803"/>
                    <a:pt x="1651819" y="1745632"/>
                    <a:pt x="1652416" y="1745547"/>
                  </a:cubicBezTo>
                  <a:close/>
                  <a:moveTo>
                    <a:pt x="1571791" y="1807510"/>
                  </a:moveTo>
                  <a:cubicBezTo>
                    <a:pt x="1575802" y="1806059"/>
                    <a:pt x="1579726" y="1804522"/>
                    <a:pt x="1583736" y="1802901"/>
                  </a:cubicBezTo>
                  <a:cubicBezTo>
                    <a:pt x="1578702" y="1808961"/>
                    <a:pt x="1573669" y="1815021"/>
                    <a:pt x="1568549" y="1821080"/>
                  </a:cubicBezTo>
                  <a:lnTo>
                    <a:pt x="1558823" y="1820312"/>
                  </a:lnTo>
                  <a:cubicBezTo>
                    <a:pt x="1563174" y="1816045"/>
                    <a:pt x="1567525" y="1811777"/>
                    <a:pt x="1571791" y="1807510"/>
                  </a:cubicBezTo>
                  <a:close/>
                  <a:moveTo>
                    <a:pt x="1639619" y="1747510"/>
                  </a:moveTo>
                  <a:cubicBezTo>
                    <a:pt x="1636632" y="1749985"/>
                    <a:pt x="1633561" y="1752460"/>
                    <a:pt x="1630575" y="1754935"/>
                  </a:cubicBezTo>
                  <a:cubicBezTo>
                    <a:pt x="1632282" y="1752630"/>
                    <a:pt x="1633987" y="1750326"/>
                    <a:pt x="1635608" y="1748022"/>
                  </a:cubicBezTo>
                  <a:cubicBezTo>
                    <a:pt x="1636888" y="1747851"/>
                    <a:pt x="1638253" y="1747680"/>
                    <a:pt x="1639533" y="1747510"/>
                  </a:cubicBezTo>
                  <a:close/>
                  <a:moveTo>
                    <a:pt x="1611805" y="1770213"/>
                  </a:moveTo>
                  <a:cubicBezTo>
                    <a:pt x="1607368" y="1773797"/>
                    <a:pt x="1602932" y="1777382"/>
                    <a:pt x="1598496" y="1780881"/>
                  </a:cubicBezTo>
                  <a:lnTo>
                    <a:pt x="1594315" y="1784124"/>
                  </a:lnTo>
                  <a:cubicBezTo>
                    <a:pt x="1603956" y="1772858"/>
                    <a:pt x="1613255" y="1761336"/>
                    <a:pt x="1622384" y="1749643"/>
                  </a:cubicBezTo>
                  <a:cubicBezTo>
                    <a:pt x="1625456" y="1749302"/>
                    <a:pt x="1628442" y="1748960"/>
                    <a:pt x="1631513" y="1748534"/>
                  </a:cubicBezTo>
                  <a:cubicBezTo>
                    <a:pt x="1625029" y="1755789"/>
                    <a:pt x="1618460" y="1763043"/>
                    <a:pt x="1611976" y="1770213"/>
                  </a:cubicBezTo>
                  <a:close/>
                  <a:moveTo>
                    <a:pt x="1588940" y="1789928"/>
                  </a:moveTo>
                  <a:lnTo>
                    <a:pt x="1599776" y="1782417"/>
                  </a:lnTo>
                  <a:cubicBezTo>
                    <a:pt x="1600543" y="1781905"/>
                    <a:pt x="1601311" y="1781308"/>
                    <a:pt x="1602079" y="1780796"/>
                  </a:cubicBezTo>
                  <a:cubicBezTo>
                    <a:pt x="1601567" y="1781393"/>
                    <a:pt x="1600970" y="1781990"/>
                    <a:pt x="1600458" y="1782588"/>
                  </a:cubicBezTo>
                  <a:lnTo>
                    <a:pt x="1600458" y="1782588"/>
                  </a:lnTo>
                  <a:cubicBezTo>
                    <a:pt x="1600458" y="1782588"/>
                    <a:pt x="1600372" y="1782673"/>
                    <a:pt x="1600372" y="1782673"/>
                  </a:cubicBezTo>
                  <a:lnTo>
                    <a:pt x="1600288" y="1782673"/>
                  </a:lnTo>
                  <a:cubicBezTo>
                    <a:pt x="1600288" y="1782673"/>
                    <a:pt x="1600288" y="1782759"/>
                    <a:pt x="1600288" y="1782759"/>
                  </a:cubicBezTo>
                  <a:cubicBezTo>
                    <a:pt x="1597898" y="1785661"/>
                    <a:pt x="1595510" y="1788562"/>
                    <a:pt x="1593121" y="1791464"/>
                  </a:cubicBezTo>
                  <a:cubicBezTo>
                    <a:pt x="1589026" y="1793768"/>
                    <a:pt x="1584845" y="1796158"/>
                    <a:pt x="1580750" y="1798463"/>
                  </a:cubicBezTo>
                  <a:cubicBezTo>
                    <a:pt x="1583480" y="1795646"/>
                    <a:pt x="1586210" y="1792830"/>
                    <a:pt x="1588940" y="1789928"/>
                  </a:cubicBezTo>
                  <a:close/>
                  <a:moveTo>
                    <a:pt x="1639021" y="1739913"/>
                  </a:moveTo>
                  <a:cubicBezTo>
                    <a:pt x="1639021" y="1739913"/>
                    <a:pt x="1638253" y="1740767"/>
                    <a:pt x="1637912" y="1741108"/>
                  </a:cubicBezTo>
                  <a:cubicBezTo>
                    <a:pt x="1634414" y="1741791"/>
                    <a:pt x="1630916" y="1742389"/>
                    <a:pt x="1627418" y="1743071"/>
                  </a:cubicBezTo>
                  <a:cubicBezTo>
                    <a:pt x="1627418" y="1743071"/>
                    <a:pt x="1627504" y="1742901"/>
                    <a:pt x="1627589" y="1742816"/>
                  </a:cubicBezTo>
                  <a:cubicBezTo>
                    <a:pt x="1631854" y="1739658"/>
                    <a:pt x="1636206" y="1736500"/>
                    <a:pt x="1640472" y="1733342"/>
                  </a:cubicBezTo>
                  <a:cubicBezTo>
                    <a:pt x="1642093" y="1733086"/>
                    <a:pt x="1643628" y="1732830"/>
                    <a:pt x="1645249" y="1732659"/>
                  </a:cubicBezTo>
                  <a:cubicBezTo>
                    <a:pt x="1643202" y="1735049"/>
                    <a:pt x="1641154" y="1737524"/>
                    <a:pt x="1639021" y="1739913"/>
                  </a:cubicBezTo>
                  <a:close/>
                  <a:moveTo>
                    <a:pt x="1578361" y="1725148"/>
                  </a:moveTo>
                  <a:cubicBezTo>
                    <a:pt x="1583565" y="1720283"/>
                    <a:pt x="1588769" y="1715333"/>
                    <a:pt x="1593889" y="1710469"/>
                  </a:cubicBezTo>
                  <a:cubicBezTo>
                    <a:pt x="1595936" y="1710383"/>
                    <a:pt x="1597984" y="1710212"/>
                    <a:pt x="1600031" y="1710042"/>
                  </a:cubicBezTo>
                  <a:lnTo>
                    <a:pt x="1580323" y="1724892"/>
                  </a:lnTo>
                  <a:cubicBezTo>
                    <a:pt x="1579726" y="1724892"/>
                    <a:pt x="1579043" y="1725063"/>
                    <a:pt x="1578361" y="1725148"/>
                  </a:cubicBezTo>
                  <a:close/>
                  <a:moveTo>
                    <a:pt x="1628528" y="1688022"/>
                  </a:moveTo>
                  <a:cubicBezTo>
                    <a:pt x="1627504" y="1689046"/>
                    <a:pt x="1626565" y="1690070"/>
                    <a:pt x="1625541" y="1691094"/>
                  </a:cubicBezTo>
                  <a:cubicBezTo>
                    <a:pt x="1617436" y="1697069"/>
                    <a:pt x="1609417" y="1703043"/>
                    <a:pt x="1601397" y="1709017"/>
                  </a:cubicBezTo>
                  <a:cubicBezTo>
                    <a:pt x="1599008" y="1709359"/>
                    <a:pt x="1596704" y="1709700"/>
                    <a:pt x="1594315" y="1710042"/>
                  </a:cubicBezTo>
                  <a:cubicBezTo>
                    <a:pt x="1594913" y="1709444"/>
                    <a:pt x="1595595" y="1708847"/>
                    <a:pt x="1596277" y="1708250"/>
                  </a:cubicBezTo>
                  <a:cubicBezTo>
                    <a:pt x="1602250" y="1702531"/>
                    <a:pt x="1608222" y="1696727"/>
                    <a:pt x="1614194" y="1690838"/>
                  </a:cubicBezTo>
                  <a:cubicBezTo>
                    <a:pt x="1618972" y="1689899"/>
                    <a:pt x="1623750" y="1688961"/>
                    <a:pt x="1628613" y="1688022"/>
                  </a:cubicBezTo>
                  <a:close/>
                  <a:moveTo>
                    <a:pt x="1611976" y="1704665"/>
                  </a:moveTo>
                  <a:cubicBezTo>
                    <a:pt x="1610867" y="1705774"/>
                    <a:pt x="1609672" y="1706884"/>
                    <a:pt x="1608563" y="1707993"/>
                  </a:cubicBezTo>
                  <a:cubicBezTo>
                    <a:pt x="1607795" y="1708079"/>
                    <a:pt x="1607027" y="1708250"/>
                    <a:pt x="1606345" y="1708335"/>
                  </a:cubicBezTo>
                  <a:cubicBezTo>
                    <a:pt x="1608222" y="1707140"/>
                    <a:pt x="1610184" y="1705860"/>
                    <a:pt x="1612061" y="1704665"/>
                  </a:cubicBezTo>
                  <a:close/>
                  <a:moveTo>
                    <a:pt x="1602591" y="1710724"/>
                  </a:moveTo>
                  <a:cubicBezTo>
                    <a:pt x="1603018" y="1710383"/>
                    <a:pt x="1603530" y="1710127"/>
                    <a:pt x="1603956" y="1709786"/>
                  </a:cubicBezTo>
                  <a:cubicBezTo>
                    <a:pt x="1604894" y="1709786"/>
                    <a:pt x="1605833" y="1709700"/>
                    <a:pt x="1606857" y="1709615"/>
                  </a:cubicBezTo>
                  <a:cubicBezTo>
                    <a:pt x="1602164" y="1714139"/>
                    <a:pt x="1597472" y="1718662"/>
                    <a:pt x="1592694" y="1723186"/>
                  </a:cubicBezTo>
                  <a:cubicBezTo>
                    <a:pt x="1589367" y="1723698"/>
                    <a:pt x="1585954" y="1724210"/>
                    <a:pt x="1582627" y="1724636"/>
                  </a:cubicBezTo>
                  <a:cubicBezTo>
                    <a:pt x="1582200" y="1724636"/>
                    <a:pt x="1581773" y="1724722"/>
                    <a:pt x="1581432" y="1724807"/>
                  </a:cubicBezTo>
                  <a:lnTo>
                    <a:pt x="1602591" y="1710724"/>
                  </a:lnTo>
                  <a:close/>
                  <a:moveTo>
                    <a:pt x="1610952" y="1709359"/>
                  </a:moveTo>
                  <a:cubicBezTo>
                    <a:pt x="1612402" y="1709274"/>
                    <a:pt x="1613853" y="1709188"/>
                    <a:pt x="1615388" y="1709103"/>
                  </a:cubicBezTo>
                  <a:cubicBezTo>
                    <a:pt x="1619057" y="1708847"/>
                    <a:pt x="1622811" y="1708505"/>
                    <a:pt x="1626480" y="1708250"/>
                  </a:cubicBezTo>
                  <a:cubicBezTo>
                    <a:pt x="1624603" y="1710212"/>
                    <a:pt x="1622811" y="1712175"/>
                    <a:pt x="1620934" y="1714139"/>
                  </a:cubicBezTo>
                  <a:cubicBezTo>
                    <a:pt x="1619057" y="1716016"/>
                    <a:pt x="1617266" y="1717894"/>
                    <a:pt x="1615388" y="1719771"/>
                  </a:cubicBezTo>
                  <a:cubicBezTo>
                    <a:pt x="1610013" y="1720625"/>
                    <a:pt x="1604638" y="1721478"/>
                    <a:pt x="1599178" y="1722246"/>
                  </a:cubicBezTo>
                  <a:cubicBezTo>
                    <a:pt x="1603103" y="1717979"/>
                    <a:pt x="1607113" y="1713627"/>
                    <a:pt x="1610952" y="1709359"/>
                  </a:cubicBezTo>
                  <a:close/>
                  <a:moveTo>
                    <a:pt x="1610013" y="1725148"/>
                  </a:moveTo>
                  <a:cubicBezTo>
                    <a:pt x="1606430" y="1728818"/>
                    <a:pt x="1602847" y="1732403"/>
                    <a:pt x="1599178" y="1735988"/>
                  </a:cubicBezTo>
                  <a:cubicBezTo>
                    <a:pt x="1595168" y="1736841"/>
                    <a:pt x="1591159" y="1737694"/>
                    <a:pt x="1587148" y="1738548"/>
                  </a:cubicBezTo>
                  <a:lnTo>
                    <a:pt x="1582882" y="1739401"/>
                  </a:lnTo>
                  <a:cubicBezTo>
                    <a:pt x="1587148" y="1734964"/>
                    <a:pt x="1591414" y="1730525"/>
                    <a:pt x="1595595" y="1726002"/>
                  </a:cubicBezTo>
                  <a:cubicBezTo>
                    <a:pt x="1600372" y="1725746"/>
                    <a:pt x="1605236" y="1725405"/>
                    <a:pt x="1610013" y="1725148"/>
                  </a:cubicBezTo>
                  <a:close/>
                  <a:moveTo>
                    <a:pt x="1614365" y="1724892"/>
                  </a:moveTo>
                  <a:lnTo>
                    <a:pt x="1614365" y="1724892"/>
                  </a:lnTo>
                  <a:cubicBezTo>
                    <a:pt x="1614365" y="1724892"/>
                    <a:pt x="1614365" y="1724892"/>
                    <a:pt x="1614365" y="1724892"/>
                  </a:cubicBezTo>
                  <a:cubicBezTo>
                    <a:pt x="1614365" y="1724892"/>
                    <a:pt x="1614365" y="1724892"/>
                    <a:pt x="1614365" y="1724892"/>
                  </a:cubicBezTo>
                  <a:close/>
                  <a:moveTo>
                    <a:pt x="1622214" y="1724295"/>
                  </a:moveTo>
                  <a:cubicBezTo>
                    <a:pt x="1628528" y="1723783"/>
                    <a:pt x="1634926" y="1723186"/>
                    <a:pt x="1641240" y="1722503"/>
                  </a:cubicBezTo>
                  <a:cubicBezTo>
                    <a:pt x="1639619" y="1724380"/>
                    <a:pt x="1637998" y="1726258"/>
                    <a:pt x="1636377" y="1728135"/>
                  </a:cubicBezTo>
                  <a:cubicBezTo>
                    <a:pt x="1636377" y="1728135"/>
                    <a:pt x="1636377" y="1728135"/>
                    <a:pt x="1636377" y="1728135"/>
                  </a:cubicBezTo>
                  <a:cubicBezTo>
                    <a:pt x="1626480" y="1730184"/>
                    <a:pt x="1616668" y="1732318"/>
                    <a:pt x="1606771" y="1734366"/>
                  </a:cubicBezTo>
                  <a:cubicBezTo>
                    <a:pt x="1611976" y="1730952"/>
                    <a:pt x="1617095" y="1727623"/>
                    <a:pt x="1622299" y="1724210"/>
                  </a:cubicBezTo>
                  <a:close/>
                  <a:moveTo>
                    <a:pt x="1640642" y="1727282"/>
                  </a:moveTo>
                  <a:cubicBezTo>
                    <a:pt x="1640642" y="1727282"/>
                    <a:pt x="1639789" y="1727453"/>
                    <a:pt x="1639362" y="1727538"/>
                  </a:cubicBezTo>
                  <a:cubicBezTo>
                    <a:pt x="1640728" y="1725831"/>
                    <a:pt x="1642007" y="1724039"/>
                    <a:pt x="1643287" y="1722246"/>
                  </a:cubicBezTo>
                  <a:cubicBezTo>
                    <a:pt x="1643373" y="1722246"/>
                    <a:pt x="1643543" y="1722246"/>
                    <a:pt x="1643628" y="1722246"/>
                  </a:cubicBezTo>
                  <a:lnTo>
                    <a:pt x="1643628" y="1722246"/>
                  </a:lnTo>
                  <a:cubicBezTo>
                    <a:pt x="1643628" y="1722246"/>
                    <a:pt x="1643628" y="1722246"/>
                    <a:pt x="1643628" y="1722246"/>
                  </a:cubicBezTo>
                  <a:lnTo>
                    <a:pt x="1643628" y="1722246"/>
                  </a:lnTo>
                  <a:cubicBezTo>
                    <a:pt x="1643628" y="1722246"/>
                    <a:pt x="1643628" y="1722246"/>
                    <a:pt x="1643628" y="1722246"/>
                  </a:cubicBezTo>
                  <a:cubicBezTo>
                    <a:pt x="1644823" y="1722076"/>
                    <a:pt x="1646017" y="1721820"/>
                    <a:pt x="1647212" y="1721649"/>
                  </a:cubicBezTo>
                  <a:cubicBezTo>
                    <a:pt x="1644994" y="1723527"/>
                    <a:pt x="1642690" y="1725405"/>
                    <a:pt x="1640472" y="1727282"/>
                  </a:cubicBezTo>
                  <a:close/>
                  <a:moveTo>
                    <a:pt x="1649089" y="1714651"/>
                  </a:moveTo>
                  <a:cubicBezTo>
                    <a:pt x="1650539" y="1712687"/>
                    <a:pt x="1651990" y="1710724"/>
                    <a:pt x="1653440" y="1708762"/>
                  </a:cubicBezTo>
                  <a:cubicBezTo>
                    <a:pt x="1653440" y="1708676"/>
                    <a:pt x="1653269" y="1708505"/>
                    <a:pt x="1653184" y="1708591"/>
                  </a:cubicBezTo>
                  <a:cubicBezTo>
                    <a:pt x="1651478" y="1710639"/>
                    <a:pt x="1649686" y="1712687"/>
                    <a:pt x="1647894" y="1714736"/>
                  </a:cubicBezTo>
                  <a:cubicBezTo>
                    <a:pt x="1646273" y="1714906"/>
                    <a:pt x="1644567" y="1715077"/>
                    <a:pt x="1642946" y="1715248"/>
                  </a:cubicBezTo>
                  <a:lnTo>
                    <a:pt x="1642946" y="1715248"/>
                  </a:lnTo>
                  <a:cubicBezTo>
                    <a:pt x="1642946" y="1715248"/>
                    <a:pt x="1642775" y="1715248"/>
                    <a:pt x="1642775" y="1715248"/>
                  </a:cubicBezTo>
                  <a:lnTo>
                    <a:pt x="1642605" y="1715248"/>
                  </a:lnTo>
                  <a:cubicBezTo>
                    <a:pt x="1642605" y="1715248"/>
                    <a:pt x="1642605" y="1715248"/>
                    <a:pt x="1642605" y="1715248"/>
                  </a:cubicBezTo>
                  <a:cubicBezTo>
                    <a:pt x="1639533" y="1715760"/>
                    <a:pt x="1636462" y="1716272"/>
                    <a:pt x="1633391" y="1716784"/>
                  </a:cubicBezTo>
                  <a:cubicBezTo>
                    <a:pt x="1638851" y="1713199"/>
                    <a:pt x="1644311" y="1709529"/>
                    <a:pt x="1649771" y="1705945"/>
                  </a:cubicBezTo>
                  <a:cubicBezTo>
                    <a:pt x="1656170" y="1705262"/>
                    <a:pt x="1662484" y="1704409"/>
                    <a:pt x="1668797" y="1703555"/>
                  </a:cubicBezTo>
                  <a:cubicBezTo>
                    <a:pt x="1664702" y="1706969"/>
                    <a:pt x="1660607" y="1710298"/>
                    <a:pt x="1656511" y="1713711"/>
                  </a:cubicBezTo>
                  <a:cubicBezTo>
                    <a:pt x="1653952" y="1713968"/>
                    <a:pt x="1651478" y="1714309"/>
                    <a:pt x="1648918" y="1714565"/>
                  </a:cubicBezTo>
                  <a:close/>
                  <a:moveTo>
                    <a:pt x="1622811" y="1718576"/>
                  </a:moveTo>
                  <a:cubicBezTo>
                    <a:pt x="1621617" y="1718747"/>
                    <a:pt x="1620508" y="1718918"/>
                    <a:pt x="1619313" y="1719174"/>
                  </a:cubicBezTo>
                  <a:cubicBezTo>
                    <a:pt x="1620337" y="1717979"/>
                    <a:pt x="1621361" y="1716870"/>
                    <a:pt x="1622299" y="1715675"/>
                  </a:cubicBezTo>
                  <a:cubicBezTo>
                    <a:pt x="1624432" y="1713199"/>
                    <a:pt x="1626565" y="1710639"/>
                    <a:pt x="1628613" y="1708079"/>
                  </a:cubicBezTo>
                  <a:cubicBezTo>
                    <a:pt x="1631684" y="1707822"/>
                    <a:pt x="1634841" y="1707481"/>
                    <a:pt x="1637912" y="1707225"/>
                  </a:cubicBezTo>
                  <a:cubicBezTo>
                    <a:pt x="1632879" y="1710981"/>
                    <a:pt x="1627759" y="1714821"/>
                    <a:pt x="1622726" y="1718576"/>
                  </a:cubicBezTo>
                  <a:close/>
                  <a:moveTo>
                    <a:pt x="1658815" y="1674708"/>
                  </a:moveTo>
                  <a:cubicBezTo>
                    <a:pt x="1663252" y="1671891"/>
                    <a:pt x="1667773" y="1668989"/>
                    <a:pt x="1672210" y="1666173"/>
                  </a:cubicBezTo>
                  <a:lnTo>
                    <a:pt x="1672210" y="1666173"/>
                  </a:lnTo>
                  <a:cubicBezTo>
                    <a:pt x="1672210" y="1666173"/>
                    <a:pt x="1672210" y="1666173"/>
                    <a:pt x="1672210" y="1666173"/>
                  </a:cubicBezTo>
                  <a:lnTo>
                    <a:pt x="1672210" y="1666173"/>
                  </a:lnTo>
                  <a:cubicBezTo>
                    <a:pt x="1672210" y="1666173"/>
                    <a:pt x="1672210" y="1666173"/>
                    <a:pt x="1672210" y="1666173"/>
                  </a:cubicBezTo>
                  <a:cubicBezTo>
                    <a:pt x="1675367" y="1663954"/>
                    <a:pt x="1678609" y="1661735"/>
                    <a:pt x="1681765" y="1659515"/>
                  </a:cubicBezTo>
                  <a:cubicBezTo>
                    <a:pt x="1693709" y="1655589"/>
                    <a:pt x="1705569" y="1651493"/>
                    <a:pt x="1717513" y="1647396"/>
                  </a:cubicBezTo>
                  <a:lnTo>
                    <a:pt x="1715807" y="1652688"/>
                  </a:lnTo>
                  <a:lnTo>
                    <a:pt x="1715380" y="1654053"/>
                  </a:lnTo>
                  <a:cubicBezTo>
                    <a:pt x="1708470" y="1658577"/>
                    <a:pt x="1701474" y="1663185"/>
                    <a:pt x="1694563" y="1667709"/>
                  </a:cubicBezTo>
                  <a:cubicBezTo>
                    <a:pt x="1682618" y="1670013"/>
                    <a:pt x="1670674" y="1672318"/>
                    <a:pt x="1658730" y="1674708"/>
                  </a:cubicBezTo>
                  <a:close/>
                  <a:moveTo>
                    <a:pt x="1717087" y="1650810"/>
                  </a:moveTo>
                  <a:lnTo>
                    <a:pt x="1718025" y="1647140"/>
                  </a:lnTo>
                  <a:cubicBezTo>
                    <a:pt x="1718708" y="1646884"/>
                    <a:pt x="1719305" y="1646713"/>
                    <a:pt x="1719987" y="1646457"/>
                  </a:cubicBezTo>
                  <a:lnTo>
                    <a:pt x="1717087" y="1650725"/>
                  </a:lnTo>
                  <a:close/>
                  <a:moveTo>
                    <a:pt x="1716490" y="1652943"/>
                  </a:moveTo>
                  <a:lnTo>
                    <a:pt x="1721779" y="1645860"/>
                  </a:lnTo>
                  <a:cubicBezTo>
                    <a:pt x="1726045" y="1644409"/>
                    <a:pt x="1730311" y="1642872"/>
                    <a:pt x="1734491" y="1641422"/>
                  </a:cubicBezTo>
                  <a:lnTo>
                    <a:pt x="1732870" y="1642531"/>
                  </a:lnTo>
                  <a:cubicBezTo>
                    <a:pt x="1727240" y="1646286"/>
                    <a:pt x="1721608" y="1649956"/>
                    <a:pt x="1715892" y="1653626"/>
                  </a:cubicBezTo>
                  <a:lnTo>
                    <a:pt x="1716404" y="1652943"/>
                  </a:lnTo>
                  <a:close/>
                  <a:moveTo>
                    <a:pt x="1725619" y="1640739"/>
                  </a:moveTo>
                  <a:lnTo>
                    <a:pt x="1732273" y="1631948"/>
                  </a:lnTo>
                  <a:cubicBezTo>
                    <a:pt x="1733041" y="1630924"/>
                    <a:pt x="1733809" y="1629814"/>
                    <a:pt x="1734662" y="1628790"/>
                  </a:cubicBezTo>
                  <a:lnTo>
                    <a:pt x="1732017" y="1638947"/>
                  </a:lnTo>
                  <a:cubicBezTo>
                    <a:pt x="1732017" y="1638947"/>
                    <a:pt x="1732017" y="1639117"/>
                    <a:pt x="1732102" y="1639117"/>
                  </a:cubicBezTo>
                  <a:cubicBezTo>
                    <a:pt x="1729969" y="1639714"/>
                    <a:pt x="1727836" y="1640227"/>
                    <a:pt x="1725703" y="1640824"/>
                  </a:cubicBezTo>
                  <a:close/>
                  <a:moveTo>
                    <a:pt x="1730396" y="1630924"/>
                  </a:moveTo>
                  <a:lnTo>
                    <a:pt x="1723400" y="1641336"/>
                  </a:lnTo>
                  <a:cubicBezTo>
                    <a:pt x="1715124" y="1643470"/>
                    <a:pt x="1706763" y="1645689"/>
                    <a:pt x="1698487" y="1647908"/>
                  </a:cubicBezTo>
                  <a:cubicBezTo>
                    <a:pt x="1711115" y="1639117"/>
                    <a:pt x="1723741" y="1630412"/>
                    <a:pt x="1736368" y="1621792"/>
                  </a:cubicBezTo>
                  <a:lnTo>
                    <a:pt x="1736368" y="1621792"/>
                  </a:lnTo>
                  <a:cubicBezTo>
                    <a:pt x="1734406" y="1624949"/>
                    <a:pt x="1732444" y="1627936"/>
                    <a:pt x="1730396" y="1630924"/>
                  </a:cubicBezTo>
                  <a:close/>
                  <a:moveTo>
                    <a:pt x="1718964" y="1629302"/>
                  </a:moveTo>
                  <a:lnTo>
                    <a:pt x="1721011" y="1626400"/>
                  </a:lnTo>
                  <a:cubicBezTo>
                    <a:pt x="1723827" y="1625291"/>
                    <a:pt x="1726642" y="1624266"/>
                    <a:pt x="1729373" y="1623157"/>
                  </a:cubicBezTo>
                  <a:cubicBezTo>
                    <a:pt x="1725874" y="1625205"/>
                    <a:pt x="1722376" y="1627254"/>
                    <a:pt x="1718964" y="1629302"/>
                  </a:cubicBezTo>
                  <a:close/>
                  <a:moveTo>
                    <a:pt x="1661374" y="1665234"/>
                  </a:moveTo>
                  <a:cubicBezTo>
                    <a:pt x="1655317" y="1669501"/>
                    <a:pt x="1649345" y="1673768"/>
                    <a:pt x="1643373" y="1678036"/>
                  </a:cubicBezTo>
                  <a:cubicBezTo>
                    <a:pt x="1641325" y="1678548"/>
                    <a:pt x="1639278" y="1679145"/>
                    <a:pt x="1637230" y="1679657"/>
                  </a:cubicBezTo>
                  <a:cubicBezTo>
                    <a:pt x="1637657" y="1679145"/>
                    <a:pt x="1638083" y="1678633"/>
                    <a:pt x="1638509" y="1678121"/>
                  </a:cubicBezTo>
                  <a:cubicBezTo>
                    <a:pt x="1638595" y="1678036"/>
                    <a:pt x="1638339" y="1677866"/>
                    <a:pt x="1638253" y="1677950"/>
                  </a:cubicBezTo>
                  <a:cubicBezTo>
                    <a:pt x="1637657" y="1678548"/>
                    <a:pt x="1637059" y="1679231"/>
                    <a:pt x="1636377" y="1679828"/>
                  </a:cubicBezTo>
                  <a:cubicBezTo>
                    <a:pt x="1625712" y="1682645"/>
                    <a:pt x="1615133" y="1685547"/>
                    <a:pt x="1604468" y="1688449"/>
                  </a:cubicBezTo>
                  <a:cubicBezTo>
                    <a:pt x="1611891" y="1683669"/>
                    <a:pt x="1619313" y="1678890"/>
                    <a:pt x="1626821" y="1674196"/>
                  </a:cubicBezTo>
                  <a:cubicBezTo>
                    <a:pt x="1638339" y="1671208"/>
                    <a:pt x="1649857" y="1668221"/>
                    <a:pt x="1661374" y="1665148"/>
                  </a:cubicBezTo>
                  <a:close/>
                  <a:moveTo>
                    <a:pt x="1593718" y="1691521"/>
                  </a:moveTo>
                  <a:cubicBezTo>
                    <a:pt x="1592609" y="1691862"/>
                    <a:pt x="1591414" y="1692119"/>
                    <a:pt x="1590305" y="1692460"/>
                  </a:cubicBezTo>
                  <a:cubicBezTo>
                    <a:pt x="1594144" y="1688619"/>
                    <a:pt x="1597984" y="1684693"/>
                    <a:pt x="1601823" y="1680852"/>
                  </a:cubicBezTo>
                  <a:lnTo>
                    <a:pt x="1612317" y="1678036"/>
                  </a:lnTo>
                  <a:cubicBezTo>
                    <a:pt x="1606089" y="1682474"/>
                    <a:pt x="1599861" y="1686998"/>
                    <a:pt x="1593718" y="1691521"/>
                  </a:cubicBezTo>
                  <a:close/>
                  <a:moveTo>
                    <a:pt x="1587831" y="1695874"/>
                  </a:moveTo>
                  <a:cubicBezTo>
                    <a:pt x="1586636" y="1696727"/>
                    <a:pt x="1585442" y="1697666"/>
                    <a:pt x="1584248" y="1698520"/>
                  </a:cubicBezTo>
                  <a:cubicBezTo>
                    <a:pt x="1584589" y="1698178"/>
                    <a:pt x="1584845" y="1697922"/>
                    <a:pt x="1585186" y="1697581"/>
                  </a:cubicBezTo>
                  <a:cubicBezTo>
                    <a:pt x="1585698" y="1697069"/>
                    <a:pt x="1586210" y="1696557"/>
                    <a:pt x="1586722" y="1696045"/>
                  </a:cubicBezTo>
                  <a:cubicBezTo>
                    <a:pt x="1587063" y="1696045"/>
                    <a:pt x="1587490" y="1695874"/>
                    <a:pt x="1587831" y="1695788"/>
                  </a:cubicBezTo>
                  <a:close/>
                  <a:moveTo>
                    <a:pt x="1565478" y="1711834"/>
                  </a:moveTo>
                  <a:cubicBezTo>
                    <a:pt x="1565990" y="1710639"/>
                    <a:pt x="1566502" y="1709359"/>
                    <a:pt x="1567014" y="1708079"/>
                  </a:cubicBezTo>
                  <a:cubicBezTo>
                    <a:pt x="1568123" y="1705177"/>
                    <a:pt x="1569061" y="1702275"/>
                    <a:pt x="1570000" y="1699373"/>
                  </a:cubicBezTo>
                  <a:lnTo>
                    <a:pt x="1580835" y="1697239"/>
                  </a:lnTo>
                  <a:cubicBezTo>
                    <a:pt x="1581518" y="1697069"/>
                    <a:pt x="1582285" y="1696983"/>
                    <a:pt x="1582968" y="1696813"/>
                  </a:cubicBezTo>
                  <a:cubicBezTo>
                    <a:pt x="1577166" y="1701848"/>
                    <a:pt x="1571365" y="1706884"/>
                    <a:pt x="1565478" y="1711834"/>
                  </a:cubicBezTo>
                  <a:close/>
                  <a:moveTo>
                    <a:pt x="1561041" y="1721222"/>
                  </a:moveTo>
                  <a:cubicBezTo>
                    <a:pt x="1565478" y="1716955"/>
                    <a:pt x="1570000" y="1712687"/>
                    <a:pt x="1574351" y="1708335"/>
                  </a:cubicBezTo>
                  <a:cubicBezTo>
                    <a:pt x="1575033" y="1707908"/>
                    <a:pt x="1575631" y="1707481"/>
                    <a:pt x="1576313" y="1706969"/>
                  </a:cubicBezTo>
                  <a:cubicBezTo>
                    <a:pt x="1582627" y="1702787"/>
                    <a:pt x="1589026" y="1698605"/>
                    <a:pt x="1595424" y="1694423"/>
                  </a:cubicBezTo>
                  <a:cubicBezTo>
                    <a:pt x="1601311" y="1693314"/>
                    <a:pt x="1607198" y="1692204"/>
                    <a:pt x="1613085" y="1691009"/>
                  </a:cubicBezTo>
                  <a:cubicBezTo>
                    <a:pt x="1607113" y="1696215"/>
                    <a:pt x="1601141" y="1701421"/>
                    <a:pt x="1595083" y="1706542"/>
                  </a:cubicBezTo>
                  <a:cubicBezTo>
                    <a:pt x="1587319" y="1713114"/>
                    <a:pt x="1579385" y="1719516"/>
                    <a:pt x="1571536" y="1726002"/>
                  </a:cubicBezTo>
                  <a:cubicBezTo>
                    <a:pt x="1568123" y="1726429"/>
                    <a:pt x="1564710" y="1726855"/>
                    <a:pt x="1561298" y="1727282"/>
                  </a:cubicBezTo>
                  <a:cubicBezTo>
                    <a:pt x="1561212" y="1727282"/>
                    <a:pt x="1561298" y="1727623"/>
                    <a:pt x="1561298" y="1727623"/>
                  </a:cubicBezTo>
                  <a:cubicBezTo>
                    <a:pt x="1564198" y="1727538"/>
                    <a:pt x="1567184" y="1727368"/>
                    <a:pt x="1570085" y="1727282"/>
                  </a:cubicBezTo>
                  <a:cubicBezTo>
                    <a:pt x="1557117" y="1737780"/>
                    <a:pt x="1544149" y="1748107"/>
                    <a:pt x="1531095" y="1758349"/>
                  </a:cubicBezTo>
                  <a:lnTo>
                    <a:pt x="1531095" y="1758349"/>
                  </a:lnTo>
                  <a:cubicBezTo>
                    <a:pt x="1531095" y="1758349"/>
                    <a:pt x="1530925" y="1758434"/>
                    <a:pt x="1530925" y="1758434"/>
                  </a:cubicBezTo>
                  <a:lnTo>
                    <a:pt x="1530754" y="1758434"/>
                  </a:lnTo>
                  <a:cubicBezTo>
                    <a:pt x="1530754" y="1758434"/>
                    <a:pt x="1530754" y="1758605"/>
                    <a:pt x="1530754" y="1758605"/>
                  </a:cubicBezTo>
                  <a:cubicBezTo>
                    <a:pt x="1515909" y="1771151"/>
                    <a:pt x="1500978" y="1783697"/>
                    <a:pt x="1485877" y="1795987"/>
                  </a:cubicBezTo>
                  <a:cubicBezTo>
                    <a:pt x="1482720" y="1795732"/>
                    <a:pt x="1479563" y="1795561"/>
                    <a:pt x="1476407" y="1795305"/>
                  </a:cubicBezTo>
                  <a:cubicBezTo>
                    <a:pt x="1474957" y="1795220"/>
                    <a:pt x="1473421" y="1795049"/>
                    <a:pt x="1471970" y="1794963"/>
                  </a:cubicBezTo>
                  <a:cubicBezTo>
                    <a:pt x="1479308" y="1789672"/>
                    <a:pt x="1486560" y="1784295"/>
                    <a:pt x="1493811" y="1778832"/>
                  </a:cubicBezTo>
                  <a:cubicBezTo>
                    <a:pt x="1522307" y="1769273"/>
                    <a:pt x="1546623" y="1748705"/>
                    <a:pt x="1561127" y="1721308"/>
                  </a:cubicBezTo>
                  <a:close/>
                  <a:moveTo>
                    <a:pt x="1581006" y="1741450"/>
                  </a:moveTo>
                  <a:lnTo>
                    <a:pt x="1587746" y="1740596"/>
                  </a:lnTo>
                  <a:cubicBezTo>
                    <a:pt x="1590135" y="1740255"/>
                    <a:pt x="1592523" y="1739999"/>
                    <a:pt x="1594913" y="1739658"/>
                  </a:cubicBezTo>
                  <a:cubicBezTo>
                    <a:pt x="1594315" y="1740084"/>
                    <a:pt x="1593718" y="1740511"/>
                    <a:pt x="1593121" y="1741023"/>
                  </a:cubicBezTo>
                  <a:lnTo>
                    <a:pt x="1577166" y="1752972"/>
                  </a:lnTo>
                  <a:lnTo>
                    <a:pt x="1567952" y="1754764"/>
                  </a:lnTo>
                  <a:cubicBezTo>
                    <a:pt x="1572303" y="1750412"/>
                    <a:pt x="1576654" y="1745973"/>
                    <a:pt x="1581006" y="1741535"/>
                  </a:cubicBezTo>
                  <a:close/>
                  <a:moveTo>
                    <a:pt x="1589196" y="1745973"/>
                  </a:moveTo>
                  <a:cubicBezTo>
                    <a:pt x="1587234" y="1747851"/>
                    <a:pt x="1585357" y="1749729"/>
                    <a:pt x="1583394" y="1751692"/>
                  </a:cubicBezTo>
                  <a:cubicBezTo>
                    <a:pt x="1582115" y="1751948"/>
                    <a:pt x="1580750" y="1752204"/>
                    <a:pt x="1579470" y="1752460"/>
                  </a:cubicBezTo>
                  <a:lnTo>
                    <a:pt x="1589281" y="1745973"/>
                  </a:lnTo>
                  <a:close/>
                  <a:moveTo>
                    <a:pt x="1602420" y="1738634"/>
                  </a:moveTo>
                  <a:cubicBezTo>
                    <a:pt x="1611720" y="1737439"/>
                    <a:pt x="1621105" y="1736158"/>
                    <a:pt x="1630404" y="1734793"/>
                  </a:cubicBezTo>
                  <a:cubicBezTo>
                    <a:pt x="1629039" y="1736329"/>
                    <a:pt x="1627674" y="1737865"/>
                    <a:pt x="1626224" y="1739487"/>
                  </a:cubicBezTo>
                  <a:cubicBezTo>
                    <a:pt x="1624262" y="1741194"/>
                    <a:pt x="1622299" y="1742816"/>
                    <a:pt x="1620337" y="1744523"/>
                  </a:cubicBezTo>
                  <a:cubicBezTo>
                    <a:pt x="1611037" y="1746315"/>
                    <a:pt x="1601652" y="1748107"/>
                    <a:pt x="1592353" y="1749985"/>
                  </a:cubicBezTo>
                  <a:cubicBezTo>
                    <a:pt x="1595680" y="1746229"/>
                    <a:pt x="1599008" y="1742474"/>
                    <a:pt x="1602335" y="1738719"/>
                  </a:cubicBezTo>
                  <a:close/>
                  <a:moveTo>
                    <a:pt x="1557373" y="1821848"/>
                  </a:moveTo>
                  <a:lnTo>
                    <a:pt x="1567782" y="1822190"/>
                  </a:lnTo>
                  <a:cubicBezTo>
                    <a:pt x="1566416" y="1823811"/>
                    <a:pt x="1565051" y="1825433"/>
                    <a:pt x="1563686" y="1827054"/>
                  </a:cubicBezTo>
                  <a:cubicBezTo>
                    <a:pt x="1561468" y="1829615"/>
                    <a:pt x="1559165" y="1832175"/>
                    <a:pt x="1556946" y="1834736"/>
                  </a:cubicBezTo>
                  <a:cubicBezTo>
                    <a:pt x="1553021" y="1834394"/>
                    <a:pt x="1549097" y="1833968"/>
                    <a:pt x="1545172" y="1833626"/>
                  </a:cubicBezTo>
                  <a:cubicBezTo>
                    <a:pt x="1549267" y="1829700"/>
                    <a:pt x="1553363" y="1825859"/>
                    <a:pt x="1557458" y="1821848"/>
                  </a:cubicBezTo>
                  <a:close/>
                  <a:moveTo>
                    <a:pt x="1663764" y="1737439"/>
                  </a:moveTo>
                  <a:cubicBezTo>
                    <a:pt x="1662995" y="1737524"/>
                    <a:pt x="1662143" y="1737609"/>
                    <a:pt x="1661374" y="1737780"/>
                  </a:cubicBezTo>
                  <a:cubicBezTo>
                    <a:pt x="1665299" y="1734793"/>
                    <a:pt x="1669223" y="1731806"/>
                    <a:pt x="1673063" y="1728818"/>
                  </a:cubicBezTo>
                  <a:lnTo>
                    <a:pt x="1673063" y="1728818"/>
                  </a:lnTo>
                  <a:cubicBezTo>
                    <a:pt x="1673063" y="1728818"/>
                    <a:pt x="1673063" y="1728818"/>
                    <a:pt x="1673063" y="1728818"/>
                  </a:cubicBezTo>
                  <a:lnTo>
                    <a:pt x="1673063" y="1728818"/>
                  </a:lnTo>
                  <a:cubicBezTo>
                    <a:pt x="1673063" y="1728818"/>
                    <a:pt x="1673063" y="1728818"/>
                    <a:pt x="1673063" y="1728818"/>
                  </a:cubicBezTo>
                  <a:cubicBezTo>
                    <a:pt x="1673660" y="1728306"/>
                    <a:pt x="1674257" y="1727794"/>
                    <a:pt x="1674855" y="1727282"/>
                  </a:cubicBezTo>
                  <a:cubicBezTo>
                    <a:pt x="1676561" y="1726941"/>
                    <a:pt x="1678267" y="1726514"/>
                    <a:pt x="1679974" y="1726172"/>
                  </a:cubicBezTo>
                  <a:cubicBezTo>
                    <a:pt x="1674513" y="1730013"/>
                    <a:pt x="1669053" y="1733769"/>
                    <a:pt x="1663593" y="1737609"/>
                  </a:cubicBezTo>
                  <a:close/>
                  <a:moveTo>
                    <a:pt x="1683728" y="1719601"/>
                  </a:moveTo>
                  <a:cubicBezTo>
                    <a:pt x="1686372" y="1717296"/>
                    <a:pt x="1689103" y="1714992"/>
                    <a:pt x="1691747" y="1712687"/>
                  </a:cubicBezTo>
                  <a:cubicBezTo>
                    <a:pt x="1695501" y="1711834"/>
                    <a:pt x="1699170" y="1710981"/>
                    <a:pt x="1702924" y="1710127"/>
                  </a:cubicBezTo>
                  <a:cubicBezTo>
                    <a:pt x="1698914" y="1712944"/>
                    <a:pt x="1694904" y="1715675"/>
                    <a:pt x="1690894" y="1718491"/>
                  </a:cubicBezTo>
                  <a:cubicBezTo>
                    <a:pt x="1688505" y="1718833"/>
                    <a:pt x="1686117" y="1719259"/>
                    <a:pt x="1683728" y="1719601"/>
                  </a:cubicBezTo>
                  <a:close/>
                  <a:moveTo>
                    <a:pt x="1670845" y="1721564"/>
                  </a:moveTo>
                  <a:cubicBezTo>
                    <a:pt x="1666408" y="1722246"/>
                    <a:pt x="1662057" y="1722929"/>
                    <a:pt x="1657620" y="1723612"/>
                  </a:cubicBezTo>
                  <a:lnTo>
                    <a:pt x="1657620" y="1723612"/>
                  </a:lnTo>
                  <a:cubicBezTo>
                    <a:pt x="1657620" y="1723612"/>
                    <a:pt x="1657450" y="1723612"/>
                    <a:pt x="1657450" y="1723612"/>
                  </a:cubicBezTo>
                  <a:lnTo>
                    <a:pt x="1657279" y="1723612"/>
                  </a:lnTo>
                  <a:cubicBezTo>
                    <a:pt x="1657279" y="1723612"/>
                    <a:pt x="1657279" y="1723612"/>
                    <a:pt x="1657279" y="1723612"/>
                  </a:cubicBezTo>
                  <a:cubicBezTo>
                    <a:pt x="1655658" y="1723953"/>
                    <a:pt x="1653952" y="1724295"/>
                    <a:pt x="1652331" y="1724636"/>
                  </a:cubicBezTo>
                  <a:cubicBezTo>
                    <a:pt x="1652331" y="1724636"/>
                    <a:pt x="1652416" y="1724465"/>
                    <a:pt x="1652502" y="1724380"/>
                  </a:cubicBezTo>
                  <a:cubicBezTo>
                    <a:pt x="1652502" y="1724380"/>
                    <a:pt x="1652502" y="1724380"/>
                    <a:pt x="1652502" y="1724380"/>
                  </a:cubicBezTo>
                  <a:cubicBezTo>
                    <a:pt x="1654720" y="1722758"/>
                    <a:pt x="1656938" y="1721052"/>
                    <a:pt x="1659156" y="1719430"/>
                  </a:cubicBezTo>
                  <a:cubicBezTo>
                    <a:pt x="1665640" y="1718235"/>
                    <a:pt x="1672125" y="1716870"/>
                    <a:pt x="1678523" y="1715504"/>
                  </a:cubicBezTo>
                  <a:cubicBezTo>
                    <a:pt x="1675964" y="1717552"/>
                    <a:pt x="1673404" y="1719516"/>
                    <a:pt x="1670845" y="1721564"/>
                  </a:cubicBezTo>
                  <a:close/>
                  <a:moveTo>
                    <a:pt x="1668541" y="1712346"/>
                  </a:moveTo>
                  <a:cubicBezTo>
                    <a:pt x="1670503" y="1710810"/>
                    <a:pt x="1672551" y="1709359"/>
                    <a:pt x="1674599" y="1707822"/>
                  </a:cubicBezTo>
                  <a:cubicBezTo>
                    <a:pt x="1674599" y="1707822"/>
                    <a:pt x="1674599" y="1707822"/>
                    <a:pt x="1674599" y="1707822"/>
                  </a:cubicBezTo>
                  <a:cubicBezTo>
                    <a:pt x="1674599" y="1707822"/>
                    <a:pt x="1674599" y="1707822"/>
                    <a:pt x="1674599" y="1707822"/>
                  </a:cubicBezTo>
                  <a:cubicBezTo>
                    <a:pt x="1674599" y="1707822"/>
                    <a:pt x="1674599" y="1707822"/>
                    <a:pt x="1674599" y="1707822"/>
                  </a:cubicBezTo>
                  <a:cubicBezTo>
                    <a:pt x="1674599" y="1707822"/>
                    <a:pt x="1674599" y="1707822"/>
                    <a:pt x="1674599" y="1707822"/>
                  </a:cubicBezTo>
                  <a:cubicBezTo>
                    <a:pt x="1677243" y="1705604"/>
                    <a:pt x="1679974" y="1703385"/>
                    <a:pt x="1682618" y="1701165"/>
                  </a:cubicBezTo>
                  <a:cubicBezTo>
                    <a:pt x="1689444" y="1699629"/>
                    <a:pt x="1696184" y="1698093"/>
                    <a:pt x="1702924" y="1696301"/>
                  </a:cubicBezTo>
                  <a:cubicBezTo>
                    <a:pt x="1696952" y="1700995"/>
                    <a:pt x="1691065" y="1705774"/>
                    <a:pt x="1685093" y="1710469"/>
                  </a:cubicBezTo>
                  <a:cubicBezTo>
                    <a:pt x="1679547" y="1711151"/>
                    <a:pt x="1674001" y="1711834"/>
                    <a:pt x="1668541" y="1712432"/>
                  </a:cubicBezTo>
                  <a:close/>
                  <a:moveTo>
                    <a:pt x="1675281" y="1695533"/>
                  </a:moveTo>
                  <a:lnTo>
                    <a:pt x="1675281" y="1695533"/>
                  </a:lnTo>
                  <a:cubicBezTo>
                    <a:pt x="1675281" y="1695533"/>
                    <a:pt x="1675110" y="1695533"/>
                    <a:pt x="1675110" y="1695533"/>
                  </a:cubicBezTo>
                  <a:lnTo>
                    <a:pt x="1674940" y="1695533"/>
                  </a:lnTo>
                  <a:cubicBezTo>
                    <a:pt x="1674940" y="1695533"/>
                    <a:pt x="1674940" y="1695533"/>
                    <a:pt x="1674940" y="1695533"/>
                  </a:cubicBezTo>
                  <a:cubicBezTo>
                    <a:pt x="1670247" y="1696471"/>
                    <a:pt x="1665470" y="1697496"/>
                    <a:pt x="1660777" y="1698434"/>
                  </a:cubicBezTo>
                  <a:cubicBezTo>
                    <a:pt x="1662313" y="1697410"/>
                    <a:pt x="1663848" y="1696386"/>
                    <a:pt x="1665470" y="1695276"/>
                  </a:cubicBezTo>
                  <a:cubicBezTo>
                    <a:pt x="1665470" y="1695276"/>
                    <a:pt x="1665470" y="1695276"/>
                    <a:pt x="1665470" y="1695276"/>
                  </a:cubicBezTo>
                  <a:cubicBezTo>
                    <a:pt x="1665470" y="1695276"/>
                    <a:pt x="1665470" y="1695276"/>
                    <a:pt x="1665470" y="1695276"/>
                  </a:cubicBezTo>
                  <a:cubicBezTo>
                    <a:pt x="1665470" y="1695276"/>
                    <a:pt x="1665470" y="1695276"/>
                    <a:pt x="1665470" y="1695276"/>
                  </a:cubicBezTo>
                  <a:cubicBezTo>
                    <a:pt x="1665470" y="1695276"/>
                    <a:pt x="1665470" y="1695276"/>
                    <a:pt x="1665470" y="1695276"/>
                  </a:cubicBezTo>
                  <a:cubicBezTo>
                    <a:pt x="1676902" y="1686912"/>
                    <a:pt x="1688250" y="1678463"/>
                    <a:pt x="1699596" y="1669928"/>
                  </a:cubicBezTo>
                  <a:cubicBezTo>
                    <a:pt x="1704545" y="1668562"/>
                    <a:pt x="1709408" y="1667197"/>
                    <a:pt x="1714357" y="1665831"/>
                  </a:cubicBezTo>
                  <a:lnTo>
                    <a:pt x="1721949" y="1663783"/>
                  </a:lnTo>
                  <a:cubicBezTo>
                    <a:pt x="1708043" y="1674025"/>
                    <a:pt x="1694136" y="1684267"/>
                    <a:pt x="1680315" y="1694679"/>
                  </a:cubicBezTo>
                  <a:cubicBezTo>
                    <a:pt x="1678609" y="1694935"/>
                    <a:pt x="1676988" y="1695191"/>
                    <a:pt x="1675281" y="1695447"/>
                  </a:cubicBezTo>
                  <a:close/>
                  <a:moveTo>
                    <a:pt x="1721267" y="1668477"/>
                  </a:moveTo>
                  <a:lnTo>
                    <a:pt x="1714783" y="1678378"/>
                  </a:lnTo>
                  <a:lnTo>
                    <a:pt x="1717257" y="1671891"/>
                  </a:lnTo>
                  <a:cubicBezTo>
                    <a:pt x="1718623" y="1670781"/>
                    <a:pt x="1719902" y="1669586"/>
                    <a:pt x="1721267" y="1668477"/>
                  </a:cubicBezTo>
                  <a:close/>
                  <a:moveTo>
                    <a:pt x="1724765" y="1661735"/>
                  </a:moveTo>
                  <a:lnTo>
                    <a:pt x="1714015" y="1663868"/>
                  </a:lnTo>
                  <a:cubicBezTo>
                    <a:pt x="1711200" y="1664380"/>
                    <a:pt x="1708384" y="1664978"/>
                    <a:pt x="1705569" y="1665490"/>
                  </a:cubicBezTo>
                  <a:cubicBezTo>
                    <a:pt x="1714954" y="1658406"/>
                    <a:pt x="1724424" y="1651322"/>
                    <a:pt x="1733809" y="1644238"/>
                  </a:cubicBezTo>
                  <a:lnTo>
                    <a:pt x="1740464" y="1639288"/>
                  </a:lnTo>
                  <a:cubicBezTo>
                    <a:pt x="1735856" y="1646372"/>
                    <a:pt x="1731249" y="1653371"/>
                    <a:pt x="1726557" y="1660454"/>
                  </a:cubicBezTo>
                  <a:cubicBezTo>
                    <a:pt x="1725960" y="1660881"/>
                    <a:pt x="1725362" y="1661393"/>
                    <a:pt x="1724680" y="1661820"/>
                  </a:cubicBezTo>
                  <a:close/>
                  <a:moveTo>
                    <a:pt x="1741914" y="1636386"/>
                  </a:moveTo>
                  <a:cubicBezTo>
                    <a:pt x="1738586" y="1637240"/>
                    <a:pt x="1735259" y="1638093"/>
                    <a:pt x="1731932" y="1638947"/>
                  </a:cubicBezTo>
                  <a:cubicBezTo>
                    <a:pt x="1731932" y="1638947"/>
                    <a:pt x="1732102" y="1638947"/>
                    <a:pt x="1732102" y="1638861"/>
                  </a:cubicBezTo>
                  <a:lnTo>
                    <a:pt x="1735686" y="1626998"/>
                  </a:lnTo>
                  <a:cubicBezTo>
                    <a:pt x="1737904" y="1623925"/>
                    <a:pt x="1740207" y="1620938"/>
                    <a:pt x="1742426" y="1617865"/>
                  </a:cubicBezTo>
                  <a:cubicBezTo>
                    <a:pt x="1746521" y="1616244"/>
                    <a:pt x="1750531" y="1614622"/>
                    <a:pt x="1754626" y="1613000"/>
                  </a:cubicBezTo>
                  <a:lnTo>
                    <a:pt x="1758722" y="1611379"/>
                  </a:lnTo>
                  <a:cubicBezTo>
                    <a:pt x="1753347" y="1619487"/>
                    <a:pt x="1747972" y="1627681"/>
                    <a:pt x="1742597" y="1635874"/>
                  </a:cubicBezTo>
                  <a:lnTo>
                    <a:pt x="1741829" y="1636386"/>
                  </a:lnTo>
                  <a:close/>
                  <a:moveTo>
                    <a:pt x="1725277" y="1619999"/>
                  </a:moveTo>
                  <a:lnTo>
                    <a:pt x="1726642" y="1618036"/>
                  </a:lnTo>
                  <a:cubicBezTo>
                    <a:pt x="1730140" y="1613086"/>
                    <a:pt x="1733553" y="1608135"/>
                    <a:pt x="1737051" y="1603271"/>
                  </a:cubicBezTo>
                  <a:cubicBezTo>
                    <a:pt x="1738672" y="1602246"/>
                    <a:pt x="1740293" y="1601222"/>
                    <a:pt x="1741914" y="1600198"/>
                  </a:cubicBezTo>
                  <a:lnTo>
                    <a:pt x="1737733" y="1616244"/>
                  </a:lnTo>
                  <a:cubicBezTo>
                    <a:pt x="1733553" y="1617524"/>
                    <a:pt x="1729457" y="1618804"/>
                    <a:pt x="1725277" y="1620084"/>
                  </a:cubicBezTo>
                  <a:close/>
                  <a:moveTo>
                    <a:pt x="1750360" y="1556926"/>
                  </a:moveTo>
                  <a:lnTo>
                    <a:pt x="1750360" y="1556926"/>
                  </a:lnTo>
                  <a:cubicBezTo>
                    <a:pt x="1750360" y="1556926"/>
                    <a:pt x="1750190" y="1557183"/>
                    <a:pt x="1750190" y="1557183"/>
                  </a:cubicBezTo>
                  <a:lnTo>
                    <a:pt x="1750019" y="1557438"/>
                  </a:lnTo>
                  <a:lnTo>
                    <a:pt x="1750019" y="1557438"/>
                  </a:lnTo>
                  <a:cubicBezTo>
                    <a:pt x="1748142" y="1560426"/>
                    <a:pt x="1746180" y="1563328"/>
                    <a:pt x="1744303" y="1566315"/>
                  </a:cubicBezTo>
                  <a:cubicBezTo>
                    <a:pt x="1741914" y="1567595"/>
                    <a:pt x="1739610" y="1568875"/>
                    <a:pt x="1737222" y="1570070"/>
                  </a:cubicBezTo>
                  <a:cubicBezTo>
                    <a:pt x="1742682" y="1561621"/>
                    <a:pt x="1748227" y="1553086"/>
                    <a:pt x="1753688" y="1544636"/>
                  </a:cubicBezTo>
                  <a:cubicBezTo>
                    <a:pt x="1754626" y="1544295"/>
                    <a:pt x="1755564" y="1543954"/>
                    <a:pt x="1756503" y="1543612"/>
                  </a:cubicBezTo>
                  <a:cubicBezTo>
                    <a:pt x="1755906" y="1545831"/>
                    <a:pt x="1755309" y="1548136"/>
                    <a:pt x="1754797" y="1550355"/>
                  </a:cubicBezTo>
                  <a:cubicBezTo>
                    <a:pt x="1753347" y="1552574"/>
                    <a:pt x="1751811" y="1554793"/>
                    <a:pt x="1750360" y="1557012"/>
                  </a:cubicBezTo>
                  <a:close/>
                  <a:moveTo>
                    <a:pt x="1754456" y="1543356"/>
                  </a:moveTo>
                  <a:cubicBezTo>
                    <a:pt x="1755650" y="1541564"/>
                    <a:pt x="1756759" y="1539686"/>
                    <a:pt x="1757954" y="1537894"/>
                  </a:cubicBezTo>
                  <a:cubicBezTo>
                    <a:pt x="1757527" y="1539515"/>
                    <a:pt x="1757101" y="1541137"/>
                    <a:pt x="1756674" y="1542673"/>
                  </a:cubicBezTo>
                  <a:cubicBezTo>
                    <a:pt x="1755906" y="1542930"/>
                    <a:pt x="1755138" y="1543100"/>
                    <a:pt x="1754370" y="1543356"/>
                  </a:cubicBezTo>
                  <a:close/>
                  <a:moveTo>
                    <a:pt x="1763243" y="1517581"/>
                  </a:moveTo>
                  <a:cubicBezTo>
                    <a:pt x="1757868" y="1526884"/>
                    <a:pt x="1752579" y="1536101"/>
                    <a:pt x="1747204" y="1545405"/>
                  </a:cubicBezTo>
                  <a:cubicBezTo>
                    <a:pt x="1744985" y="1546087"/>
                    <a:pt x="1742682" y="1546685"/>
                    <a:pt x="1740464" y="1547367"/>
                  </a:cubicBezTo>
                  <a:cubicBezTo>
                    <a:pt x="1743023" y="1540796"/>
                    <a:pt x="1745583" y="1534138"/>
                    <a:pt x="1748227" y="1527566"/>
                  </a:cubicBezTo>
                  <a:cubicBezTo>
                    <a:pt x="1750105" y="1524665"/>
                    <a:pt x="1751981" y="1521763"/>
                    <a:pt x="1753859" y="1518861"/>
                  </a:cubicBezTo>
                  <a:lnTo>
                    <a:pt x="1764779" y="1511863"/>
                  </a:lnTo>
                  <a:cubicBezTo>
                    <a:pt x="1764267" y="1513740"/>
                    <a:pt x="1763841" y="1515618"/>
                    <a:pt x="1763329" y="1517495"/>
                  </a:cubicBezTo>
                  <a:close/>
                  <a:moveTo>
                    <a:pt x="1765035" y="1488392"/>
                  </a:moveTo>
                  <a:cubicBezTo>
                    <a:pt x="1765035" y="1488392"/>
                    <a:pt x="1765035" y="1488392"/>
                    <a:pt x="1765035" y="1488392"/>
                  </a:cubicBezTo>
                  <a:cubicBezTo>
                    <a:pt x="1765035" y="1488392"/>
                    <a:pt x="1765035" y="1488563"/>
                    <a:pt x="1764950" y="1488563"/>
                  </a:cubicBezTo>
                  <a:cubicBezTo>
                    <a:pt x="1764950" y="1488563"/>
                    <a:pt x="1764864" y="1488733"/>
                    <a:pt x="1764864" y="1488733"/>
                  </a:cubicBezTo>
                  <a:cubicBezTo>
                    <a:pt x="1764864" y="1488733"/>
                    <a:pt x="1764864" y="1488733"/>
                    <a:pt x="1764864" y="1488733"/>
                  </a:cubicBezTo>
                  <a:cubicBezTo>
                    <a:pt x="1764267" y="1489757"/>
                    <a:pt x="1763670" y="1490781"/>
                    <a:pt x="1763072" y="1491805"/>
                  </a:cubicBezTo>
                  <a:lnTo>
                    <a:pt x="1760855" y="1495049"/>
                  </a:lnTo>
                  <a:cubicBezTo>
                    <a:pt x="1763072" y="1489331"/>
                    <a:pt x="1765205" y="1483612"/>
                    <a:pt x="1767424" y="1477894"/>
                  </a:cubicBezTo>
                  <a:cubicBezTo>
                    <a:pt x="1770837" y="1472944"/>
                    <a:pt x="1774334" y="1467993"/>
                    <a:pt x="1777747" y="1463129"/>
                  </a:cubicBezTo>
                  <a:cubicBezTo>
                    <a:pt x="1777235" y="1464836"/>
                    <a:pt x="1776724" y="1466628"/>
                    <a:pt x="1776212" y="1468335"/>
                  </a:cubicBezTo>
                  <a:cubicBezTo>
                    <a:pt x="1776212" y="1468335"/>
                    <a:pt x="1776212" y="1468335"/>
                    <a:pt x="1776212" y="1468335"/>
                  </a:cubicBezTo>
                  <a:cubicBezTo>
                    <a:pt x="1776212" y="1468420"/>
                    <a:pt x="1776212" y="1468506"/>
                    <a:pt x="1776212" y="1468676"/>
                  </a:cubicBezTo>
                  <a:cubicBezTo>
                    <a:pt x="1776212" y="1468762"/>
                    <a:pt x="1776212" y="1468847"/>
                    <a:pt x="1776126" y="1469018"/>
                  </a:cubicBezTo>
                  <a:cubicBezTo>
                    <a:pt x="1776126" y="1469018"/>
                    <a:pt x="1776126" y="1469018"/>
                    <a:pt x="1776126" y="1469018"/>
                  </a:cubicBezTo>
                  <a:cubicBezTo>
                    <a:pt x="1775785" y="1470298"/>
                    <a:pt x="1775444" y="1471493"/>
                    <a:pt x="1775102" y="1472773"/>
                  </a:cubicBezTo>
                  <a:cubicBezTo>
                    <a:pt x="1771775" y="1477979"/>
                    <a:pt x="1768447" y="1483186"/>
                    <a:pt x="1765120" y="1488392"/>
                  </a:cubicBezTo>
                  <a:close/>
                  <a:moveTo>
                    <a:pt x="1778174" y="1450326"/>
                  </a:moveTo>
                  <a:lnTo>
                    <a:pt x="1778174" y="1450326"/>
                  </a:lnTo>
                  <a:cubicBezTo>
                    <a:pt x="1778174" y="1450326"/>
                    <a:pt x="1778088" y="1450497"/>
                    <a:pt x="1778088" y="1450497"/>
                  </a:cubicBezTo>
                  <a:lnTo>
                    <a:pt x="1777918" y="1450668"/>
                  </a:lnTo>
                  <a:lnTo>
                    <a:pt x="1777918" y="1450668"/>
                  </a:lnTo>
                  <a:cubicBezTo>
                    <a:pt x="1777406" y="1451521"/>
                    <a:pt x="1776809" y="1452375"/>
                    <a:pt x="1776297" y="1453228"/>
                  </a:cubicBezTo>
                  <a:cubicBezTo>
                    <a:pt x="1778771" y="1446059"/>
                    <a:pt x="1781245" y="1438804"/>
                    <a:pt x="1783720" y="1431635"/>
                  </a:cubicBezTo>
                  <a:cubicBezTo>
                    <a:pt x="1785853" y="1428392"/>
                    <a:pt x="1787985" y="1425063"/>
                    <a:pt x="1790118" y="1421820"/>
                  </a:cubicBezTo>
                  <a:cubicBezTo>
                    <a:pt x="1788070" y="1428648"/>
                    <a:pt x="1786023" y="1435390"/>
                    <a:pt x="1783975" y="1442218"/>
                  </a:cubicBezTo>
                  <a:cubicBezTo>
                    <a:pt x="1782013" y="1444949"/>
                    <a:pt x="1780136" y="1447595"/>
                    <a:pt x="1778174" y="1450326"/>
                  </a:cubicBezTo>
                  <a:close/>
                  <a:moveTo>
                    <a:pt x="1798138" y="1412346"/>
                  </a:moveTo>
                  <a:cubicBezTo>
                    <a:pt x="1799759" y="1411322"/>
                    <a:pt x="1801380" y="1410212"/>
                    <a:pt x="1803001" y="1409188"/>
                  </a:cubicBezTo>
                  <a:lnTo>
                    <a:pt x="1812898" y="1402702"/>
                  </a:lnTo>
                  <a:cubicBezTo>
                    <a:pt x="1806585" y="1411152"/>
                    <a:pt x="1800271" y="1419686"/>
                    <a:pt x="1794043" y="1428306"/>
                  </a:cubicBezTo>
                  <a:cubicBezTo>
                    <a:pt x="1795408" y="1423015"/>
                    <a:pt x="1796773" y="1417723"/>
                    <a:pt x="1798223" y="1412432"/>
                  </a:cubicBezTo>
                  <a:close/>
                  <a:moveTo>
                    <a:pt x="1768533" y="1426855"/>
                  </a:moveTo>
                  <a:lnTo>
                    <a:pt x="1769642" y="1425746"/>
                  </a:lnTo>
                  <a:cubicBezTo>
                    <a:pt x="1775273" y="1420113"/>
                    <a:pt x="1780904" y="1414565"/>
                    <a:pt x="1786535" y="1408932"/>
                  </a:cubicBezTo>
                  <a:cubicBezTo>
                    <a:pt x="1785255" y="1412176"/>
                    <a:pt x="1784061" y="1415419"/>
                    <a:pt x="1782781" y="1418662"/>
                  </a:cubicBezTo>
                  <a:cubicBezTo>
                    <a:pt x="1778088" y="1421393"/>
                    <a:pt x="1773311" y="1424124"/>
                    <a:pt x="1768618" y="1426941"/>
                  </a:cubicBezTo>
                  <a:close/>
                  <a:moveTo>
                    <a:pt x="1768192" y="1424295"/>
                  </a:moveTo>
                  <a:lnTo>
                    <a:pt x="1763584" y="1429757"/>
                  </a:lnTo>
                  <a:cubicBezTo>
                    <a:pt x="1762902" y="1430184"/>
                    <a:pt x="1762134" y="1430611"/>
                    <a:pt x="1761451" y="1431037"/>
                  </a:cubicBezTo>
                  <a:cubicBezTo>
                    <a:pt x="1764438" y="1421990"/>
                    <a:pt x="1767424" y="1412944"/>
                    <a:pt x="1770325" y="1403982"/>
                  </a:cubicBezTo>
                  <a:lnTo>
                    <a:pt x="1771178" y="1403470"/>
                  </a:lnTo>
                  <a:cubicBezTo>
                    <a:pt x="1771178" y="1403470"/>
                    <a:pt x="1771178" y="1403129"/>
                    <a:pt x="1771007" y="1403214"/>
                  </a:cubicBezTo>
                  <a:lnTo>
                    <a:pt x="1770495" y="1403470"/>
                  </a:lnTo>
                  <a:cubicBezTo>
                    <a:pt x="1772116" y="1398520"/>
                    <a:pt x="1773737" y="1393570"/>
                    <a:pt x="1775358" y="1388619"/>
                  </a:cubicBezTo>
                  <a:cubicBezTo>
                    <a:pt x="1779198" y="1386315"/>
                    <a:pt x="1783037" y="1384011"/>
                    <a:pt x="1786791" y="1381706"/>
                  </a:cubicBezTo>
                  <a:lnTo>
                    <a:pt x="1786279" y="1387595"/>
                  </a:lnTo>
                  <a:cubicBezTo>
                    <a:pt x="1786279" y="1387595"/>
                    <a:pt x="1786535" y="1387766"/>
                    <a:pt x="1786620" y="1387595"/>
                  </a:cubicBezTo>
                  <a:lnTo>
                    <a:pt x="1787474" y="1381280"/>
                  </a:lnTo>
                  <a:cubicBezTo>
                    <a:pt x="1788156" y="1380852"/>
                    <a:pt x="1788924" y="1380426"/>
                    <a:pt x="1789607" y="1379999"/>
                  </a:cubicBezTo>
                  <a:lnTo>
                    <a:pt x="1800441" y="1373513"/>
                  </a:lnTo>
                  <a:cubicBezTo>
                    <a:pt x="1797370" y="1381365"/>
                    <a:pt x="1794299" y="1389217"/>
                    <a:pt x="1791228" y="1397069"/>
                  </a:cubicBezTo>
                  <a:cubicBezTo>
                    <a:pt x="1783549" y="1406201"/>
                    <a:pt x="1775870" y="1415334"/>
                    <a:pt x="1768192" y="1424380"/>
                  </a:cubicBezTo>
                  <a:close/>
                  <a:moveTo>
                    <a:pt x="1815457" y="1337752"/>
                  </a:moveTo>
                  <a:lnTo>
                    <a:pt x="1817078" y="1332887"/>
                  </a:lnTo>
                  <a:lnTo>
                    <a:pt x="1815714" y="1337496"/>
                  </a:lnTo>
                  <a:cubicBezTo>
                    <a:pt x="1815714" y="1337496"/>
                    <a:pt x="1815543" y="1337666"/>
                    <a:pt x="1815457" y="1337752"/>
                  </a:cubicBezTo>
                  <a:close/>
                  <a:moveTo>
                    <a:pt x="1793531" y="1335191"/>
                  </a:moveTo>
                  <a:cubicBezTo>
                    <a:pt x="1793531" y="1335191"/>
                    <a:pt x="1793531" y="1335191"/>
                    <a:pt x="1793531" y="1335106"/>
                  </a:cubicBezTo>
                  <a:cubicBezTo>
                    <a:pt x="1793616" y="1335106"/>
                    <a:pt x="1793702" y="1335020"/>
                    <a:pt x="1793787" y="1334935"/>
                  </a:cubicBezTo>
                  <a:cubicBezTo>
                    <a:pt x="1793702" y="1335020"/>
                    <a:pt x="1793616" y="1335106"/>
                    <a:pt x="1793531" y="1335191"/>
                  </a:cubicBezTo>
                  <a:close/>
                  <a:moveTo>
                    <a:pt x="1790716" y="1337922"/>
                  </a:moveTo>
                  <a:cubicBezTo>
                    <a:pt x="1786194" y="1342361"/>
                    <a:pt x="1781587" y="1346713"/>
                    <a:pt x="1776979" y="1351066"/>
                  </a:cubicBezTo>
                  <a:cubicBezTo>
                    <a:pt x="1777747" y="1348932"/>
                    <a:pt x="1778515" y="1346799"/>
                    <a:pt x="1779283" y="1344750"/>
                  </a:cubicBezTo>
                  <a:cubicBezTo>
                    <a:pt x="1783122" y="1342190"/>
                    <a:pt x="1786962" y="1339544"/>
                    <a:pt x="1790801" y="1336984"/>
                  </a:cubicBezTo>
                  <a:cubicBezTo>
                    <a:pt x="1790801" y="1337325"/>
                    <a:pt x="1790801" y="1337581"/>
                    <a:pt x="1790801" y="1337922"/>
                  </a:cubicBezTo>
                  <a:close/>
                  <a:moveTo>
                    <a:pt x="1780221" y="1342275"/>
                  </a:moveTo>
                  <a:cubicBezTo>
                    <a:pt x="1781587" y="1338520"/>
                    <a:pt x="1782952" y="1334850"/>
                    <a:pt x="1784231" y="1331095"/>
                  </a:cubicBezTo>
                  <a:cubicBezTo>
                    <a:pt x="1784231" y="1330924"/>
                    <a:pt x="1783975" y="1330838"/>
                    <a:pt x="1783975" y="1331009"/>
                  </a:cubicBezTo>
                  <a:cubicBezTo>
                    <a:pt x="1782269" y="1335020"/>
                    <a:pt x="1780563" y="1339032"/>
                    <a:pt x="1778856" y="1343043"/>
                  </a:cubicBezTo>
                  <a:cubicBezTo>
                    <a:pt x="1776809" y="1344238"/>
                    <a:pt x="1774846" y="1345433"/>
                    <a:pt x="1772884" y="1346628"/>
                  </a:cubicBezTo>
                  <a:cubicBezTo>
                    <a:pt x="1772458" y="1346884"/>
                    <a:pt x="1772031" y="1347140"/>
                    <a:pt x="1771604" y="1347396"/>
                  </a:cubicBezTo>
                  <a:cubicBezTo>
                    <a:pt x="1772372" y="1342361"/>
                    <a:pt x="1773055" y="1337410"/>
                    <a:pt x="1773823" y="1332375"/>
                  </a:cubicBezTo>
                  <a:cubicBezTo>
                    <a:pt x="1780136" y="1326913"/>
                    <a:pt x="1786364" y="1321536"/>
                    <a:pt x="1792678" y="1316073"/>
                  </a:cubicBezTo>
                  <a:cubicBezTo>
                    <a:pt x="1792081" y="1322730"/>
                    <a:pt x="1791483" y="1329302"/>
                    <a:pt x="1790886" y="1335960"/>
                  </a:cubicBezTo>
                  <a:cubicBezTo>
                    <a:pt x="1787303" y="1338093"/>
                    <a:pt x="1783804" y="1340227"/>
                    <a:pt x="1780221" y="1342275"/>
                  </a:cubicBezTo>
                  <a:close/>
                  <a:moveTo>
                    <a:pt x="1774676" y="1326656"/>
                  </a:moveTo>
                  <a:cubicBezTo>
                    <a:pt x="1775614" y="1320255"/>
                    <a:pt x="1776553" y="1313940"/>
                    <a:pt x="1777491" y="1307538"/>
                  </a:cubicBezTo>
                  <a:cubicBezTo>
                    <a:pt x="1783378" y="1301991"/>
                    <a:pt x="1789179" y="1296443"/>
                    <a:pt x="1795066" y="1290895"/>
                  </a:cubicBezTo>
                  <a:cubicBezTo>
                    <a:pt x="1794555" y="1296614"/>
                    <a:pt x="1793957" y="1302247"/>
                    <a:pt x="1793445" y="1307965"/>
                  </a:cubicBezTo>
                  <a:cubicBezTo>
                    <a:pt x="1787132" y="1314195"/>
                    <a:pt x="1780904" y="1320426"/>
                    <a:pt x="1774676" y="1326656"/>
                  </a:cubicBezTo>
                  <a:close/>
                  <a:moveTo>
                    <a:pt x="1804793" y="1255220"/>
                  </a:moveTo>
                  <a:lnTo>
                    <a:pt x="1806926" y="1253939"/>
                  </a:lnTo>
                  <a:cubicBezTo>
                    <a:pt x="1805561" y="1258804"/>
                    <a:pt x="1804195" y="1263669"/>
                    <a:pt x="1802916" y="1268534"/>
                  </a:cubicBezTo>
                  <a:cubicBezTo>
                    <a:pt x="1803513" y="1264096"/>
                    <a:pt x="1804195" y="1259658"/>
                    <a:pt x="1804793" y="1255220"/>
                  </a:cubicBezTo>
                  <a:close/>
                  <a:moveTo>
                    <a:pt x="1804964" y="1254281"/>
                  </a:moveTo>
                  <a:cubicBezTo>
                    <a:pt x="1805134" y="1253257"/>
                    <a:pt x="1805305" y="1252147"/>
                    <a:pt x="1805390" y="1251123"/>
                  </a:cubicBezTo>
                  <a:cubicBezTo>
                    <a:pt x="1806414" y="1250184"/>
                    <a:pt x="1807523" y="1249245"/>
                    <a:pt x="1808547" y="1248307"/>
                  </a:cubicBezTo>
                  <a:cubicBezTo>
                    <a:pt x="1808120" y="1249928"/>
                    <a:pt x="1807694" y="1251464"/>
                    <a:pt x="1807267" y="1253086"/>
                  </a:cubicBezTo>
                  <a:lnTo>
                    <a:pt x="1804964" y="1254281"/>
                  </a:lnTo>
                  <a:close/>
                  <a:moveTo>
                    <a:pt x="1810339" y="1237382"/>
                  </a:moveTo>
                  <a:cubicBezTo>
                    <a:pt x="1810339" y="1237382"/>
                    <a:pt x="1810339" y="1237382"/>
                    <a:pt x="1810339" y="1237382"/>
                  </a:cubicBezTo>
                  <a:cubicBezTo>
                    <a:pt x="1810339" y="1237382"/>
                    <a:pt x="1810339" y="1237382"/>
                    <a:pt x="1810339" y="1237382"/>
                  </a:cubicBezTo>
                  <a:lnTo>
                    <a:pt x="1810339" y="1237382"/>
                  </a:lnTo>
                  <a:cubicBezTo>
                    <a:pt x="1810339" y="1237382"/>
                    <a:pt x="1810339" y="1237382"/>
                    <a:pt x="1810339" y="1237382"/>
                  </a:cubicBezTo>
                  <a:cubicBezTo>
                    <a:pt x="1809229" y="1238491"/>
                    <a:pt x="1808120" y="1239515"/>
                    <a:pt x="1807011" y="1240625"/>
                  </a:cubicBezTo>
                  <a:cubicBezTo>
                    <a:pt x="1807523" y="1237041"/>
                    <a:pt x="1808035" y="1233541"/>
                    <a:pt x="1808547" y="1229956"/>
                  </a:cubicBezTo>
                  <a:lnTo>
                    <a:pt x="1808547" y="1229956"/>
                  </a:lnTo>
                  <a:cubicBezTo>
                    <a:pt x="1808547" y="1229956"/>
                    <a:pt x="1808547" y="1229786"/>
                    <a:pt x="1808547" y="1229786"/>
                  </a:cubicBezTo>
                  <a:lnTo>
                    <a:pt x="1808547" y="1229786"/>
                  </a:lnTo>
                  <a:cubicBezTo>
                    <a:pt x="1808973" y="1226287"/>
                    <a:pt x="1809315" y="1222787"/>
                    <a:pt x="1809741" y="1219288"/>
                  </a:cubicBezTo>
                  <a:cubicBezTo>
                    <a:pt x="1812898" y="1216301"/>
                    <a:pt x="1816140" y="1213314"/>
                    <a:pt x="1819297" y="1210326"/>
                  </a:cubicBezTo>
                  <a:cubicBezTo>
                    <a:pt x="1816908" y="1218776"/>
                    <a:pt x="1814519" y="1227311"/>
                    <a:pt x="1812130" y="1235846"/>
                  </a:cubicBezTo>
                  <a:cubicBezTo>
                    <a:pt x="1811533" y="1236358"/>
                    <a:pt x="1811021" y="1236870"/>
                    <a:pt x="1810424" y="1237297"/>
                  </a:cubicBezTo>
                  <a:close/>
                  <a:moveTo>
                    <a:pt x="1825184" y="1143413"/>
                  </a:moveTo>
                  <a:cubicBezTo>
                    <a:pt x="1824245" y="1144267"/>
                    <a:pt x="1823222" y="1145120"/>
                    <a:pt x="1822283" y="1145974"/>
                  </a:cubicBezTo>
                  <a:cubicBezTo>
                    <a:pt x="1824501" y="1139999"/>
                    <a:pt x="1826805" y="1134110"/>
                    <a:pt x="1829023" y="1128136"/>
                  </a:cubicBezTo>
                  <a:cubicBezTo>
                    <a:pt x="1829023" y="1128136"/>
                    <a:pt x="1829023" y="1128136"/>
                    <a:pt x="1829023" y="1128136"/>
                  </a:cubicBezTo>
                  <a:cubicBezTo>
                    <a:pt x="1829023" y="1128136"/>
                    <a:pt x="1829023" y="1128136"/>
                    <a:pt x="1829023" y="1128136"/>
                  </a:cubicBezTo>
                  <a:lnTo>
                    <a:pt x="1829023" y="1128136"/>
                  </a:lnTo>
                  <a:cubicBezTo>
                    <a:pt x="1829023" y="1128136"/>
                    <a:pt x="1829023" y="1128136"/>
                    <a:pt x="1829023" y="1128136"/>
                  </a:cubicBezTo>
                  <a:cubicBezTo>
                    <a:pt x="1830985" y="1122418"/>
                    <a:pt x="1832862" y="1116614"/>
                    <a:pt x="1834739" y="1110810"/>
                  </a:cubicBezTo>
                  <a:cubicBezTo>
                    <a:pt x="1836360" y="1109359"/>
                    <a:pt x="1837981" y="1107908"/>
                    <a:pt x="1839602" y="1106458"/>
                  </a:cubicBezTo>
                  <a:cubicBezTo>
                    <a:pt x="1834739" y="1118833"/>
                    <a:pt x="1829876" y="1131209"/>
                    <a:pt x="1825098" y="1143584"/>
                  </a:cubicBezTo>
                  <a:close/>
                  <a:moveTo>
                    <a:pt x="1839176" y="1097411"/>
                  </a:moveTo>
                  <a:cubicBezTo>
                    <a:pt x="1839431" y="1096557"/>
                    <a:pt x="1839688" y="1095704"/>
                    <a:pt x="1840029" y="1094850"/>
                  </a:cubicBezTo>
                  <a:lnTo>
                    <a:pt x="1843185" y="1093826"/>
                  </a:lnTo>
                  <a:cubicBezTo>
                    <a:pt x="1841821" y="1095021"/>
                    <a:pt x="1840455" y="1096216"/>
                    <a:pt x="1839176" y="1097411"/>
                  </a:cubicBezTo>
                  <a:close/>
                  <a:moveTo>
                    <a:pt x="1829620" y="1106628"/>
                  </a:moveTo>
                  <a:cubicBezTo>
                    <a:pt x="1826975" y="1109274"/>
                    <a:pt x="1824245" y="1111920"/>
                    <a:pt x="1821600" y="1114565"/>
                  </a:cubicBezTo>
                  <a:cubicBezTo>
                    <a:pt x="1821600" y="1114224"/>
                    <a:pt x="1821685" y="1113797"/>
                    <a:pt x="1821771" y="1113456"/>
                  </a:cubicBezTo>
                  <a:lnTo>
                    <a:pt x="1822965" y="1103812"/>
                  </a:lnTo>
                  <a:cubicBezTo>
                    <a:pt x="1823477" y="1102531"/>
                    <a:pt x="1823989" y="1101251"/>
                    <a:pt x="1824501" y="1099971"/>
                  </a:cubicBezTo>
                  <a:lnTo>
                    <a:pt x="1833289" y="1097069"/>
                  </a:lnTo>
                  <a:cubicBezTo>
                    <a:pt x="1832094" y="1100227"/>
                    <a:pt x="1830814" y="1103470"/>
                    <a:pt x="1829620" y="1106628"/>
                  </a:cubicBezTo>
                  <a:close/>
                  <a:moveTo>
                    <a:pt x="1826548" y="1075903"/>
                  </a:moveTo>
                  <a:cubicBezTo>
                    <a:pt x="1826548" y="1075903"/>
                    <a:pt x="1826548" y="1075903"/>
                    <a:pt x="1826548" y="1075903"/>
                  </a:cubicBezTo>
                  <a:cubicBezTo>
                    <a:pt x="1826548" y="1075903"/>
                    <a:pt x="1826548" y="1076073"/>
                    <a:pt x="1826548" y="1076073"/>
                  </a:cubicBezTo>
                  <a:lnTo>
                    <a:pt x="1826548" y="1075903"/>
                  </a:lnTo>
                  <a:close/>
                  <a:moveTo>
                    <a:pt x="1815031" y="1078463"/>
                  </a:moveTo>
                  <a:cubicBezTo>
                    <a:pt x="1815031" y="1078463"/>
                    <a:pt x="1815287" y="1077866"/>
                    <a:pt x="1815372" y="1077610"/>
                  </a:cubicBezTo>
                  <a:lnTo>
                    <a:pt x="1815969" y="1077439"/>
                  </a:lnTo>
                  <a:cubicBezTo>
                    <a:pt x="1815969" y="1077439"/>
                    <a:pt x="1815287" y="1078122"/>
                    <a:pt x="1815031" y="1078463"/>
                  </a:cubicBezTo>
                  <a:close/>
                  <a:moveTo>
                    <a:pt x="1830302" y="1036642"/>
                  </a:moveTo>
                  <a:lnTo>
                    <a:pt x="1836104" y="1034594"/>
                  </a:lnTo>
                  <a:cubicBezTo>
                    <a:pt x="1833545" y="1037069"/>
                    <a:pt x="1830985" y="1039630"/>
                    <a:pt x="1828426" y="1042105"/>
                  </a:cubicBezTo>
                  <a:cubicBezTo>
                    <a:pt x="1829108" y="1040312"/>
                    <a:pt x="1829705" y="1038435"/>
                    <a:pt x="1830388" y="1036642"/>
                  </a:cubicBezTo>
                  <a:close/>
                  <a:moveTo>
                    <a:pt x="1822539" y="1039373"/>
                  </a:moveTo>
                  <a:lnTo>
                    <a:pt x="1823306" y="1039117"/>
                  </a:lnTo>
                  <a:cubicBezTo>
                    <a:pt x="1821430" y="1043726"/>
                    <a:pt x="1819552" y="1048335"/>
                    <a:pt x="1817761" y="1052944"/>
                  </a:cubicBezTo>
                  <a:cubicBezTo>
                    <a:pt x="1811448" y="1059601"/>
                    <a:pt x="1805049" y="1066258"/>
                    <a:pt x="1798479" y="1072574"/>
                  </a:cubicBezTo>
                  <a:cubicBezTo>
                    <a:pt x="1802489" y="1062930"/>
                    <a:pt x="1806414" y="1053285"/>
                    <a:pt x="1810424" y="1043641"/>
                  </a:cubicBezTo>
                  <a:cubicBezTo>
                    <a:pt x="1814519" y="1042190"/>
                    <a:pt x="1818529" y="1040825"/>
                    <a:pt x="1822624" y="1039373"/>
                  </a:cubicBezTo>
                  <a:close/>
                  <a:moveTo>
                    <a:pt x="1796090" y="1078207"/>
                  </a:moveTo>
                  <a:cubicBezTo>
                    <a:pt x="1801721" y="1074025"/>
                    <a:pt x="1807352" y="1069758"/>
                    <a:pt x="1812813" y="1065319"/>
                  </a:cubicBezTo>
                  <a:cubicBezTo>
                    <a:pt x="1811362" y="1069331"/>
                    <a:pt x="1809997" y="1073342"/>
                    <a:pt x="1808632" y="1077354"/>
                  </a:cubicBezTo>
                  <a:cubicBezTo>
                    <a:pt x="1804110" y="1078378"/>
                    <a:pt x="1799674" y="1079402"/>
                    <a:pt x="1795152" y="1080512"/>
                  </a:cubicBezTo>
                  <a:cubicBezTo>
                    <a:pt x="1795493" y="1079743"/>
                    <a:pt x="1795749" y="1078975"/>
                    <a:pt x="1796090" y="1078207"/>
                  </a:cubicBezTo>
                  <a:close/>
                  <a:moveTo>
                    <a:pt x="1807694" y="1079914"/>
                  </a:moveTo>
                  <a:cubicBezTo>
                    <a:pt x="1806499" y="1083413"/>
                    <a:pt x="1805219" y="1086913"/>
                    <a:pt x="1804025" y="1090497"/>
                  </a:cubicBezTo>
                  <a:cubicBezTo>
                    <a:pt x="1798650" y="1096301"/>
                    <a:pt x="1793360" y="1102105"/>
                    <a:pt x="1787900" y="1107908"/>
                  </a:cubicBezTo>
                  <a:cubicBezTo>
                    <a:pt x="1786364" y="1108335"/>
                    <a:pt x="1784914" y="1108676"/>
                    <a:pt x="1783378" y="1109103"/>
                  </a:cubicBezTo>
                  <a:cubicBezTo>
                    <a:pt x="1786791" y="1100824"/>
                    <a:pt x="1790118" y="1092546"/>
                    <a:pt x="1793531" y="1084352"/>
                  </a:cubicBezTo>
                  <a:cubicBezTo>
                    <a:pt x="1798223" y="1082901"/>
                    <a:pt x="1802916" y="1081450"/>
                    <a:pt x="1807608" y="1079999"/>
                  </a:cubicBezTo>
                  <a:close/>
                  <a:moveTo>
                    <a:pt x="1781928" y="1114053"/>
                  </a:moveTo>
                  <a:lnTo>
                    <a:pt x="1780904" y="1115163"/>
                  </a:lnTo>
                  <a:cubicBezTo>
                    <a:pt x="1780904" y="1115163"/>
                    <a:pt x="1781160" y="1114565"/>
                    <a:pt x="1781245" y="1114309"/>
                  </a:cubicBezTo>
                  <a:lnTo>
                    <a:pt x="1781928" y="1114053"/>
                  </a:lnTo>
                  <a:close/>
                  <a:moveTo>
                    <a:pt x="1782866" y="1114907"/>
                  </a:moveTo>
                  <a:lnTo>
                    <a:pt x="1780648" y="1131294"/>
                  </a:lnTo>
                  <a:lnTo>
                    <a:pt x="1773481" y="1133513"/>
                  </a:lnTo>
                  <a:cubicBezTo>
                    <a:pt x="1775614" y="1128136"/>
                    <a:pt x="1777833" y="1122759"/>
                    <a:pt x="1779966" y="1117382"/>
                  </a:cubicBezTo>
                  <a:lnTo>
                    <a:pt x="1782866" y="1114907"/>
                  </a:lnTo>
                  <a:close/>
                  <a:moveTo>
                    <a:pt x="1765376" y="1201023"/>
                  </a:moveTo>
                  <a:lnTo>
                    <a:pt x="1761367" y="1204779"/>
                  </a:lnTo>
                  <a:cubicBezTo>
                    <a:pt x="1761367" y="1204779"/>
                    <a:pt x="1761451" y="1205035"/>
                    <a:pt x="1761537" y="1205035"/>
                  </a:cubicBezTo>
                  <a:lnTo>
                    <a:pt x="1766826" y="1200853"/>
                  </a:lnTo>
                  <a:lnTo>
                    <a:pt x="1771178" y="1200170"/>
                  </a:lnTo>
                  <a:cubicBezTo>
                    <a:pt x="1770580" y="1204352"/>
                    <a:pt x="1770069" y="1208534"/>
                    <a:pt x="1769471" y="1212716"/>
                  </a:cubicBezTo>
                  <a:cubicBezTo>
                    <a:pt x="1765291" y="1215020"/>
                    <a:pt x="1761110" y="1217325"/>
                    <a:pt x="1756930" y="1219630"/>
                  </a:cubicBezTo>
                  <a:cubicBezTo>
                    <a:pt x="1757527" y="1213826"/>
                    <a:pt x="1758039" y="1207937"/>
                    <a:pt x="1758636" y="1202133"/>
                  </a:cubicBezTo>
                  <a:cubicBezTo>
                    <a:pt x="1760940" y="1201792"/>
                    <a:pt x="1763158" y="1201365"/>
                    <a:pt x="1765462" y="1201023"/>
                  </a:cubicBezTo>
                  <a:close/>
                  <a:moveTo>
                    <a:pt x="1751981" y="1222446"/>
                  </a:moveTo>
                  <a:cubicBezTo>
                    <a:pt x="1745583" y="1226031"/>
                    <a:pt x="1739184" y="1229615"/>
                    <a:pt x="1732785" y="1233285"/>
                  </a:cubicBezTo>
                  <a:cubicBezTo>
                    <a:pt x="1730311" y="1233029"/>
                    <a:pt x="1727922" y="1232773"/>
                    <a:pt x="1725448" y="1232432"/>
                  </a:cubicBezTo>
                  <a:cubicBezTo>
                    <a:pt x="1726557" y="1223897"/>
                    <a:pt x="1727666" y="1215362"/>
                    <a:pt x="1728775" y="1206827"/>
                  </a:cubicBezTo>
                  <a:cubicBezTo>
                    <a:pt x="1737563" y="1205462"/>
                    <a:pt x="1746265" y="1204096"/>
                    <a:pt x="1755053" y="1202645"/>
                  </a:cubicBezTo>
                  <a:cubicBezTo>
                    <a:pt x="1754029" y="1209217"/>
                    <a:pt x="1753005" y="1215789"/>
                    <a:pt x="1751981" y="1222361"/>
                  </a:cubicBezTo>
                  <a:close/>
                  <a:moveTo>
                    <a:pt x="1728604" y="1235590"/>
                  </a:moveTo>
                  <a:cubicBezTo>
                    <a:pt x="1727325" y="1236358"/>
                    <a:pt x="1726045" y="1237126"/>
                    <a:pt x="1724680" y="1237809"/>
                  </a:cubicBezTo>
                  <a:cubicBezTo>
                    <a:pt x="1724765" y="1237041"/>
                    <a:pt x="1724850" y="1236187"/>
                    <a:pt x="1725021" y="1235419"/>
                  </a:cubicBezTo>
                  <a:cubicBezTo>
                    <a:pt x="1726215" y="1235419"/>
                    <a:pt x="1727410" y="1235504"/>
                    <a:pt x="1728604" y="1235590"/>
                  </a:cubicBezTo>
                  <a:close/>
                  <a:moveTo>
                    <a:pt x="1734747" y="1235931"/>
                  </a:moveTo>
                  <a:cubicBezTo>
                    <a:pt x="1736710" y="1236016"/>
                    <a:pt x="1738672" y="1236102"/>
                    <a:pt x="1740634" y="1236187"/>
                  </a:cubicBezTo>
                  <a:lnTo>
                    <a:pt x="1749678" y="1236699"/>
                  </a:lnTo>
                  <a:cubicBezTo>
                    <a:pt x="1749251" y="1239431"/>
                    <a:pt x="1748825" y="1242161"/>
                    <a:pt x="1748398" y="1244892"/>
                  </a:cubicBezTo>
                  <a:lnTo>
                    <a:pt x="1741829" y="1251294"/>
                  </a:lnTo>
                  <a:cubicBezTo>
                    <a:pt x="1741829" y="1251294"/>
                    <a:pt x="1741914" y="1251635"/>
                    <a:pt x="1741999" y="1251550"/>
                  </a:cubicBezTo>
                  <a:lnTo>
                    <a:pt x="1748142" y="1246258"/>
                  </a:lnTo>
                  <a:cubicBezTo>
                    <a:pt x="1747374" y="1250952"/>
                    <a:pt x="1746606" y="1255732"/>
                    <a:pt x="1745839" y="1260426"/>
                  </a:cubicBezTo>
                  <a:cubicBezTo>
                    <a:pt x="1740805" y="1263243"/>
                    <a:pt x="1735771" y="1266059"/>
                    <a:pt x="1730737" y="1268961"/>
                  </a:cubicBezTo>
                  <a:cubicBezTo>
                    <a:pt x="1727410" y="1268449"/>
                    <a:pt x="1723998" y="1267937"/>
                    <a:pt x="1720670" y="1267510"/>
                  </a:cubicBezTo>
                  <a:cubicBezTo>
                    <a:pt x="1721779" y="1259231"/>
                    <a:pt x="1722888" y="1251038"/>
                    <a:pt x="1723998" y="1242759"/>
                  </a:cubicBezTo>
                  <a:cubicBezTo>
                    <a:pt x="1727581" y="1240540"/>
                    <a:pt x="1731078" y="1238236"/>
                    <a:pt x="1734662" y="1236016"/>
                  </a:cubicBezTo>
                  <a:close/>
                  <a:moveTo>
                    <a:pt x="1714100" y="1266486"/>
                  </a:moveTo>
                  <a:cubicBezTo>
                    <a:pt x="1711712" y="1266144"/>
                    <a:pt x="1709323" y="1265803"/>
                    <a:pt x="1706934" y="1265462"/>
                  </a:cubicBezTo>
                  <a:cubicBezTo>
                    <a:pt x="1707446" y="1261194"/>
                    <a:pt x="1708043" y="1256927"/>
                    <a:pt x="1708555" y="1252659"/>
                  </a:cubicBezTo>
                  <a:cubicBezTo>
                    <a:pt x="1711541" y="1250696"/>
                    <a:pt x="1714612" y="1248819"/>
                    <a:pt x="1717599" y="1246941"/>
                  </a:cubicBezTo>
                  <a:cubicBezTo>
                    <a:pt x="1716404" y="1253513"/>
                    <a:pt x="1715295" y="1259999"/>
                    <a:pt x="1714100" y="1266571"/>
                  </a:cubicBezTo>
                  <a:close/>
                  <a:moveTo>
                    <a:pt x="1711285" y="1285604"/>
                  </a:moveTo>
                  <a:cubicBezTo>
                    <a:pt x="1710261" y="1293200"/>
                    <a:pt x="1709237" y="1300881"/>
                    <a:pt x="1708214" y="1308477"/>
                  </a:cubicBezTo>
                  <a:cubicBezTo>
                    <a:pt x="1704971" y="1310440"/>
                    <a:pt x="1701729" y="1312318"/>
                    <a:pt x="1698487" y="1314281"/>
                  </a:cubicBezTo>
                  <a:cubicBezTo>
                    <a:pt x="1699938" y="1306514"/>
                    <a:pt x="1701388" y="1298747"/>
                    <a:pt x="1702753" y="1290981"/>
                  </a:cubicBezTo>
                  <a:cubicBezTo>
                    <a:pt x="1705569" y="1289188"/>
                    <a:pt x="1708384" y="1287396"/>
                    <a:pt x="1711200" y="1285604"/>
                  </a:cubicBezTo>
                  <a:close/>
                  <a:moveTo>
                    <a:pt x="1692771" y="1325120"/>
                  </a:moveTo>
                  <a:cubicBezTo>
                    <a:pt x="1691918" y="1332631"/>
                    <a:pt x="1691065" y="1340227"/>
                    <a:pt x="1690212" y="1347738"/>
                  </a:cubicBezTo>
                  <a:lnTo>
                    <a:pt x="1689785" y="1351066"/>
                  </a:lnTo>
                  <a:cubicBezTo>
                    <a:pt x="1686543" y="1353029"/>
                    <a:pt x="1683386" y="1354907"/>
                    <a:pt x="1680144" y="1356870"/>
                  </a:cubicBezTo>
                  <a:cubicBezTo>
                    <a:pt x="1681254" y="1348250"/>
                    <a:pt x="1682363" y="1339715"/>
                    <a:pt x="1683642" y="1331180"/>
                  </a:cubicBezTo>
                  <a:cubicBezTo>
                    <a:pt x="1686714" y="1329131"/>
                    <a:pt x="1689700" y="1327168"/>
                    <a:pt x="1692771" y="1325120"/>
                  </a:cubicBezTo>
                  <a:close/>
                  <a:moveTo>
                    <a:pt x="1688847" y="1359345"/>
                  </a:moveTo>
                  <a:lnTo>
                    <a:pt x="1688676" y="1360881"/>
                  </a:lnTo>
                  <a:cubicBezTo>
                    <a:pt x="1684837" y="1369331"/>
                    <a:pt x="1680997" y="1377780"/>
                    <a:pt x="1677073" y="1386229"/>
                  </a:cubicBezTo>
                  <a:cubicBezTo>
                    <a:pt x="1677585" y="1381280"/>
                    <a:pt x="1678011" y="1376244"/>
                    <a:pt x="1678523" y="1371293"/>
                  </a:cubicBezTo>
                  <a:cubicBezTo>
                    <a:pt x="1678694" y="1369416"/>
                    <a:pt x="1678950" y="1367538"/>
                    <a:pt x="1679206" y="1365661"/>
                  </a:cubicBezTo>
                  <a:cubicBezTo>
                    <a:pt x="1682448" y="1363612"/>
                    <a:pt x="1685690" y="1361479"/>
                    <a:pt x="1688847" y="1359430"/>
                  </a:cubicBezTo>
                  <a:close/>
                  <a:moveTo>
                    <a:pt x="1694989" y="1355333"/>
                  </a:moveTo>
                  <a:cubicBezTo>
                    <a:pt x="1697634" y="1353626"/>
                    <a:pt x="1700279" y="1351920"/>
                    <a:pt x="1702924" y="1350213"/>
                  </a:cubicBezTo>
                  <a:cubicBezTo>
                    <a:pt x="1702156" y="1356102"/>
                    <a:pt x="1701388" y="1361991"/>
                    <a:pt x="1700706" y="1367880"/>
                  </a:cubicBezTo>
                  <a:lnTo>
                    <a:pt x="1700023" y="1373171"/>
                  </a:lnTo>
                  <a:cubicBezTo>
                    <a:pt x="1696952" y="1379487"/>
                    <a:pt x="1693795" y="1385803"/>
                    <a:pt x="1690638" y="1392033"/>
                  </a:cubicBezTo>
                  <a:cubicBezTo>
                    <a:pt x="1686543" y="1394423"/>
                    <a:pt x="1682363" y="1396813"/>
                    <a:pt x="1678182" y="1399117"/>
                  </a:cubicBezTo>
                  <a:cubicBezTo>
                    <a:pt x="1684069" y="1384608"/>
                    <a:pt x="1689614" y="1370014"/>
                    <a:pt x="1694989" y="1355333"/>
                  </a:cubicBezTo>
                  <a:close/>
                  <a:moveTo>
                    <a:pt x="1677755" y="1433427"/>
                  </a:moveTo>
                  <a:lnTo>
                    <a:pt x="1677755" y="1433427"/>
                  </a:lnTo>
                  <a:cubicBezTo>
                    <a:pt x="1677755" y="1433427"/>
                    <a:pt x="1677755" y="1433342"/>
                    <a:pt x="1677755" y="1433342"/>
                  </a:cubicBezTo>
                  <a:lnTo>
                    <a:pt x="1677755" y="1433342"/>
                  </a:lnTo>
                  <a:cubicBezTo>
                    <a:pt x="1678011" y="1432659"/>
                    <a:pt x="1678352" y="1432062"/>
                    <a:pt x="1678609" y="1431379"/>
                  </a:cubicBezTo>
                  <a:cubicBezTo>
                    <a:pt x="1685263" y="1427538"/>
                    <a:pt x="1691918" y="1423612"/>
                    <a:pt x="1698573" y="1419686"/>
                  </a:cubicBezTo>
                  <a:cubicBezTo>
                    <a:pt x="1697122" y="1422844"/>
                    <a:pt x="1695758" y="1426002"/>
                    <a:pt x="1694307" y="1429160"/>
                  </a:cubicBezTo>
                  <a:cubicBezTo>
                    <a:pt x="1687396" y="1433257"/>
                    <a:pt x="1680485" y="1437354"/>
                    <a:pt x="1673575" y="1441536"/>
                  </a:cubicBezTo>
                  <a:cubicBezTo>
                    <a:pt x="1674940" y="1438804"/>
                    <a:pt x="1676305" y="1436159"/>
                    <a:pt x="1677670" y="1433427"/>
                  </a:cubicBezTo>
                  <a:lnTo>
                    <a:pt x="1677670" y="1433427"/>
                  </a:lnTo>
                  <a:close/>
                  <a:moveTo>
                    <a:pt x="1689785" y="1439316"/>
                  </a:moveTo>
                  <a:cubicBezTo>
                    <a:pt x="1687908" y="1443498"/>
                    <a:pt x="1686031" y="1447680"/>
                    <a:pt x="1684154" y="1451777"/>
                  </a:cubicBezTo>
                  <a:cubicBezTo>
                    <a:pt x="1678609" y="1454935"/>
                    <a:pt x="1672977" y="1458093"/>
                    <a:pt x="1667432" y="1461337"/>
                  </a:cubicBezTo>
                  <a:cubicBezTo>
                    <a:pt x="1667432" y="1461337"/>
                    <a:pt x="1667432" y="1461337"/>
                    <a:pt x="1667432" y="1461337"/>
                  </a:cubicBezTo>
                  <a:cubicBezTo>
                    <a:pt x="1667432" y="1461337"/>
                    <a:pt x="1667347" y="1461337"/>
                    <a:pt x="1667261" y="1461421"/>
                  </a:cubicBezTo>
                  <a:cubicBezTo>
                    <a:pt x="1667261" y="1461421"/>
                    <a:pt x="1667176" y="1461421"/>
                    <a:pt x="1667091" y="1461507"/>
                  </a:cubicBezTo>
                  <a:cubicBezTo>
                    <a:pt x="1667091" y="1461507"/>
                    <a:pt x="1667091" y="1461507"/>
                    <a:pt x="1667091" y="1461507"/>
                  </a:cubicBezTo>
                  <a:cubicBezTo>
                    <a:pt x="1665299" y="1462616"/>
                    <a:pt x="1663507" y="1463811"/>
                    <a:pt x="1661716" y="1464921"/>
                  </a:cubicBezTo>
                  <a:cubicBezTo>
                    <a:pt x="1664190" y="1460142"/>
                    <a:pt x="1666664" y="1455277"/>
                    <a:pt x="1669139" y="1450497"/>
                  </a:cubicBezTo>
                  <a:cubicBezTo>
                    <a:pt x="1676049" y="1446827"/>
                    <a:pt x="1682960" y="1443072"/>
                    <a:pt x="1689785" y="1439316"/>
                  </a:cubicBezTo>
                  <a:close/>
                  <a:moveTo>
                    <a:pt x="1670759" y="1467481"/>
                  </a:moveTo>
                  <a:cubicBezTo>
                    <a:pt x="1670759" y="1467481"/>
                    <a:pt x="1670759" y="1467481"/>
                    <a:pt x="1670759" y="1467481"/>
                  </a:cubicBezTo>
                  <a:cubicBezTo>
                    <a:pt x="1670759" y="1467481"/>
                    <a:pt x="1670759" y="1467481"/>
                    <a:pt x="1670759" y="1467481"/>
                  </a:cubicBezTo>
                  <a:cubicBezTo>
                    <a:pt x="1670759" y="1467481"/>
                    <a:pt x="1670759" y="1467481"/>
                    <a:pt x="1670759" y="1467481"/>
                  </a:cubicBezTo>
                  <a:cubicBezTo>
                    <a:pt x="1670759" y="1467481"/>
                    <a:pt x="1670759" y="1467481"/>
                    <a:pt x="1670759" y="1467481"/>
                  </a:cubicBezTo>
                  <a:cubicBezTo>
                    <a:pt x="1673746" y="1465604"/>
                    <a:pt x="1676731" y="1463726"/>
                    <a:pt x="1679718" y="1461849"/>
                  </a:cubicBezTo>
                  <a:cubicBezTo>
                    <a:pt x="1676561" y="1469444"/>
                    <a:pt x="1673489" y="1477040"/>
                    <a:pt x="1670333" y="1484636"/>
                  </a:cubicBezTo>
                  <a:cubicBezTo>
                    <a:pt x="1660948" y="1490355"/>
                    <a:pt x="1651478" y="1496158"/>
                    <a:pt x="1642093" y="1501877"/>
                  </a:cubicBezTo>
                  <a:cubicBezTo>
                    <a:pt x="1646700" y="1493257"/>
                    <a:pt x="1651307" y="1484636"/>
                    <a:pt x="1655829" y="1476016"/>
                  </a:cubicBezTo>
                  <a:cubicBezTo>
                    <a:pt x="1660777" y="1473200"/>
                    <a:pt x="1665726" y="1470383"/>
                    <a:pt x="1670674" y="1467567"/>
                  </a:cubicBezTo>
                  <a:close/>
                  <a:moveTo>
                    <a:pt x="1638765" y="1508278"/>
                  </a:moveTo>
                  <a:lnTo>
                    <a:pt x="1660010" y="1504267"/>
                  </a:lnTo>
                  <a:cubicBezTo>
                    <a:pt x="1660010" y="1504267"/>
                    <a:pt x="1660010" y="1503925"/>
                    <a:pt x="1660010" y="1504011"/>
                  </a:cubicBezTo>
                  <a:lnTo>
                    <a:pt x="1641922" y="1506400"/>
                  </a:lnTo>
                  <a:cubicBezTo>
                    <a:pt x="1650369" y="1501792"/>
                    <a:pt x="1658815" y="1497268"/>
                    <a:pt x="1667261" y="1492574"/>
                  </a:cubicBezTo>
                  <a:cubicBezTo>
                    <a:pt x="1665555" y="1496756"/>
                    <a:pt x="1663848" y="1501023"/>
                    <a:pt x="1662057" y="1505205"/>
                  </a:cubicBezTo>
                  <a:cubicBezTo>
                    <a:pt x="1650795" y="1512801"/>
                    <a:pt x="1639619" y="1520483"/>
                    <a:pt x="1628442" y="1528164"/>
                  </a:cubicBezTo>
                  <a:cubicBezTo>
                    <a:pt x="1628357" y="1528164"/>
                    <a:pt x="1628186" y="1528164"/>
                    <a:pt x="1628101" y="1528164"/>
                  </a:cubicBezTo>
                  <a:lnTo>
                    <a:pt x="1637486" y="1510753"/>
                  </a:lnTo>
                  <a:cubicBezTo>
                    <a:pt x="1637912" y="1509900"/>
                    <a:pt x="1638339" y="1509131"/>
                    <a:pt x="1638851" y="1508278"/>
                  </a:cubicBezTo>
                  <a:close/>
                  <a:moveTo>
                    <a:pt x="1658132" y="1514508"/>
                  </a:moveTo>
                  <a:cubicBezTo>
                    <a:pt x="1656597" y="1518264"/>
                    <a:pt x="1655061" y="1522019"/>
                    <a:pt x="1653440" y="1525775"/>
                  </a:cubicBezTo>
                  <a:lnTo>
                    <a:pt x="1636718" y="1527311"/>
                  </a:lnTo>
                  <a:cubicBezTo>
                    <a:pt x="1643885" y="1523043"/>
                    <a:pt x="1650966" y="1518776"/>
                    <a:pt x="1658132" y="1514508"/>
                  </a:cubicBezTo>
                  <a:close/>
                  <a:moveTo>
                    <a:pt x="1665981" y="1538235"/>
                  </a:moveTo>
                  <a:lnTo>
                    <a:pt x="1665981" y="1538235"/>
                  </a:lnTo>
                  <a:cubicBezTo>
                    <a:pt x="1665981" y="1538235"/>
                    <a:pt x="1665981" y="1538235"/>
                    <a:pt x="1665981" y="1538235"/>
                  </a:cubicBezTo>
                  <a:lnTo>
                    <a:pt x="1665981" y="1538235"/>
                  </a:lnTo>
                  <a:cubicBezTo>
                    <a:pt x="1665981" y="1538235"/>
                    <a:pt x="1665981" y="1538235"/>
                    <a:pt x="1665981" y="1538235"/>
                  </a:cubicBezTo>
                  <a:cubicBezTo>
                    <a:pt x="1670418" y="1535248"/>
                    <a:pt x="1674855" y="1532346"/>
                    <a:pt x="1679291" y="1529359"/>
                  </a:cubicBezTo>
                  <a:cubicBezTo>
                    <a:pt x="1677585" y="1533797"/>
                    <a:pt x="1675878" y="1538150"/>
                    <a:pt x="1674172" y="1542588"/>
                  </a:cubicBezTo>
                  <a:cubicBezTo>
                    <a:pt x="1664787" y="1548221"/>
                    <a:pt x="1655488" y="1553854"/>
                    <a:pt x="1646273" y="1559572"/>
                  </a:cubicBezTo>
                  <a:lnTo>
                    <a:pt x="1640557" y="1559572"/>
                  </a:lnTo>
                  <a:cubicBezTo>
                    <a:pt x="1640557" y="1559572"/>
                    <a:pt x="1644567" y="1551464"/>
                    <a:pt x="1644567" y="1551464"/>
                  </a:cubicBezTo>
                  <a:cubicBezTo>
                    <a:pt x="1651648" y="1547112"/>
                    <a:pt x="1658815" y="1542759"/>
                    <a:pt x="1665897" y="1538406"/>
                  </a:cubicBezTo>
                  <a:close/>
                  <a:moveTo>
                    <a:pt x="1639192" y="1559572"/>
                  </a:moveTo>
                  <a:lnTo>
                    <a:pt x="1636888" y="1559572"/>
                  </a:lnTo>
                  <a:cubicBezTo>
                    <a:pt x="1635012" y="1559572"/>
                    <a:pt x="1633134" y="1559572"/>
                    <a:pt x="1631258" y="1559572"/>
                  </a:cubicBezTo>
                  <a:cubicBezTo>
                    <a:pt x="1634841" y="1557354"/>
                    <a:pt x="1638509" y="1555134"/>
                    <a:pt x="1642093" y="1552915"/>
                  </a:cubicBezTo>
                  <a:lnTo>
                    <a:pt x="1639278" y="1559487"/>
                  </a:lnTo>
                  <a:close/>
                  <a:moveTo>
                    <a:pt x="1636803" y="1561621"/>
                  </a:moveTo>
                  <a:lnTo>
                    <a:pt x="1638339" y="1561621"/>
                  </a:lnTo>
                  <a:cubicBezTo>
                    <a:pt x="1638339" y="1561621"/>
                    <a:pt x="1636632" y="1565547"/>
                    <a:pt x="1636632" y="1565547"/>
                  </a:cubicBezTo>
                  <a:cubicBezTo>
                    <a:pt x="1634158" y="1567083"/>
                    <a:pt x="1631599" y="1568705"/>
                    <a:pt x="1629125" y="1570241"/>
                  </a:cubicBezTo>
                  <a:cubicBezTo>
                    <a:pt x="1623664" y="1570497"/>
                    <a:pt x="1618204" y="1570753"/>
                    <a:pt x="1612744" y="1571009"/>
                  </a:cubicBezTo>
                  <a:cubicBezTo>
                    <a:pt x="1617351" y="1568192"/>
                    <a:pt x="1621958" y="1565291"/>
                    <a:pt x="1626565" y="1562474"/>
                  </a:cubicBezTo>
                  <a:cubicBezTo>
                    <a:pt x="1629978" y="1562218"/>
                    <a:pt x="1633391" y="1561962"/>
                    <a:pt x="1636803" y="1561621"/>
                  </a:cubicBezTo>
                  <a:close/>
                  <a:moveTo>
                    <a:pt x="1569403" y="1580227"/>
                  </a:moveTo>
                  <a:cubicBezTo>
                    <a:pt x="1577764" y="1579885"/>
                    <a:pt x="1586125" y="1579458"/>
                    <a:pt x="1594486" y="1579032"/>
                  </a:cubicBezTo>
                  <a:cubicBezTo>
                    <a:pt x="1591073" y="1581421"/>
                    <a:pt x="1587746" y="1583811"/>
                    <a:pt x="1584333" y="1586201"/>
                  </a:cubicBezTo>
                  <a:lnTo>
                    <a:pt x="1575802" y="1592261"/>
                  </a:lnTo>
                  <a:cubicBezTo>
                    <a:pt x="1570256" y="1593797"/>
                    <a:pt x="1564710" y="1595419"/>
                    <a:pt x="1559165" y="1596955"/>
                  </a:cubicBezTo>
                  <a:lnTo>
                    <a:pt x="1553960" y="1598406"/>
                  </a:lnTo>
                  <a:cubicBezTo>
                    <a:pt x="1549524" y="1592090"/>
                    <a:pt x="1544490" y="1586286"/>
                    <a:pt x="1538859" y="1580909"/>
                  </a:cubicBezTo>
                  <a:cubicBezTo>
                    <a:pt x="1549097" y="1581336"/>
                    <a:pt x="1559335" y="1580739"/>
                    <a:pt x="1569403" y="1580312"/>
                  </a:cubicBezTo>
                  <a:close/>
                  <a:moveTo>
                    <a:pt x="1559676" y="1598833"/>
                  </a:moveTo>
                  <a:cubicBezTo>
                    <a:pt x="1562577" y="1598321"/>
                    <a:pt x="1565563" y="1597809"/>
                    <a:pt x="1568464" y="1597297"/>
                  </a:cubicBezTo>
                  <a:lnTo>
                    <a:pt x="1564795" y="1599942"/>
                  </a:lnTo>
                  <a:lnTo>
                    <a:pt x="1564795" y="1599942"/>
                  </a:lnTo>
                  <a:cubicBezTo>
                    <a:pt x="1564795" y="1599942"/>
                    <a:pt x="1564795" y="1599942"/>
                    <a:pt x="1564795" y="1599942"/>
                  </a:cubicBezTo>
                  <a:lnTo>
                    <a:pt x="1564795" y="1599942"/>
                  </a:lnTo>
                  <a:cubicBezTo>
                    <a:pt x="1564795" y="1599942"/>
                    <a:pt x="1565222" y="1600625"/>
                    <a:pt x="1565222" y="1600625"/>
                  </a:cubicBezTo>
                  <a:lnTo>
                    <a:pt x="1565222" y="1600625"/>
                  </a:lnTo>
                  <a:cubicBezTo>
                    <a:pt x="1565222" y="1600625"/>
                    <a:pt x="1565222" y="1600625"/>
                    <a:pt x="1565222" y="1600625"/>
                  </a:cubicBezTo>
                  <a:lnTo>
                    <a:pt x="1571279" y="1596869"/>
                  </a:lnTo>
                  <a:cubicBezTo>
                    <a:pt x="1578787" y="1595504"/>
                    <a:pt x="1586210" y="1594224"/>
                    <a:pt x="1593718" y="1592773"/>
                  </a:cubicBezTo>
                  <a:lnTo>
                    <a:pt x="1566928" y="1610013"/>
                  </a:lnTo>
                  <a:cubicBezTo>
                    <a:pt x="1566928" y="1610013"/>
                    <a:pt x="1566928" y="1610355"/>
                    <a:pt x="1567099" y="1610269"/>
                  </a:cubicBezTo>
                  <a:lnTo>
                    <a:pt x="1598922" y="1591834"/>
                  </a:lnTo>
                  <a:cubicBezTo>
                    <a:pt x="1604212" y="1590810"/>
                    <a:pt x="1609417" y="1589871"/>
                    <a:pt x="1614706" y="1588762"/>
                  </a:cubicBezTo>
                  <a:cubicBezTo>
                    <a:pt x="1614706" y="1588762"/>
                    <a:pt x="1614706" y="1588762"/>
                    <a:pt x="1614706" y="1588762"/>
                  </a:cubicBezTo>
                  <a:cubicBezTo>
                    <a:pt x="1614706" y="1588762"/>
                    <a:pt x="1614706" y="1588762"/>
                    <a:pt x="1614706" y="1588762"/>
                  </a:cubicBezTo>
                  <a:cubicBezTo>
                    <a:pt x="1614706" y="1588762"/>
                    <a:pt x="1614706" y="1588762"/>
                    <a:pt x="1614706" y="1588762"/>
                  </a:cubicBezTo>
                  <a:cubicBezTo>
                    <a:pt x="1614706" y="1588762"/>
                    <a:pt x="1614706" y="1588762"/>
                    <a:pt x="1614706" y="1588762"/>
                  </a:cubicBezTo>
                  <a:cubicBezTo>
                    <a:pt x="1622299" y="1586798"/>
                    <a:pt x="1629978" y="1584665"/>
                    <a:pt x="1637571" y="1582616"/>
                  </a:cubicBezTo>
                  <a:cubicBezTo>
                    <a:pt x="1622726" y="1589017"/>
                    <a:pt x="1608051" y="1595675"/>
                    <a:pt x="1593377" y="1602503"/>
                  </a:cubicBezTo>
                  <a:cubicBezTo>
                    <a:pt x="1585186" y="1606343"/>
                    <a:pt x="1576996" y="1610184"/>
                    <a:pt x="1568805" y="1614110"/>
                  </a:cubicBezTo>
                  <a:cubicBezTo>
                    <a:pt x="1568720" y="1614110"/>
                    <a:pt x="1568805" y="1614452"/>
                    <a:pt x="1568891" y="1614366"/>
                  </a:cubicBezTo>
                  <a:cubicBezTo>
                    <a:pt x="1577337" y="1610952"/>
                    <a:pt x="1585784" y="1607623"/>
                    <a:pt x="1594315" y="1604295"/>
                  </a:cubicBezTo>
                  <a:cubicBezTo>
                    <a:pt x="1604638" y="1600369"/>
                    <a:pt x="1614962" y="1596528"/>
                    <a:pt x="1625371" y="1592773"/>
                  </a:cubicBezTo>
                  <a:cubicBezTo>
                    <a:pt x="1620934" y="1595589"/>
                    <a:pt x="1616498" y="1598491"/>
                    <a:pt x="1612146" y="1601308"/>
                  </a:cubicBezTo>
                  <a:lnTo>
                    <a:pt x="1589367" y="1615902"/>
                  </a:lnTo>
                  <a:cubicBezTo>
                    <a:pt x="1589367" y="1615902"/>
                    <a:pt x="1589367" y="1616244"/>
                    <a:pt x="1589537" y="1616158"/>
                  </a:cubicBezTo>
                  <a:lnTo>
                    <a:pt x="1613426" y="1603015"/>
                  </a:lnTo>
                  <a:cubicBezTo>
                    <a:pt x="1623920" y="1597297"/>
                    <a:pt x="1634414" y="1591578"/>
                    <a:pt x="1644823" y="1585774"/>
                  </a:cubicBezTo>
                  <a:cubicBezTo>
                    <a:pt x="1649686" y="1584067"/>
                    <a:pt x="1654464" y="1582361"/>
                    <a:pt x="1659327" y="1580653"/>
                  </a:cubicBezTo>
                  <a:lnTo>
                    <a:pt x="1659327" y="1580653"/>
                  </a:lnTo>
                  <a:cubicBezTo>
                    <a:pt x="1659327" y="1580653"/>
                    <a:pt x="1659583" y="1580995"/>
                    <a:pt x="1659583" y="1580909"/>
                  </a:cubicBezTo>
                  <a:lnTo>
                    <a:pt x="1659753" y="1580568"/>
                  </a:lnTo>
                  <a:cubicBezTo>
                    <a:pt x="1661886" y="1579800"/>
                    <a:pt x="1664105" y="1579032"/>
                    <a:pt x="1666238" y="1578263"/>
                  </a:cubicBezTo>
                  <a:lnTo>
                    <a:pt x="1666238" y="1578263"/>
                  </a:lnTo>
                  <a:cubicBezTo>
                    <a:pt x="1666238" y="1578263"/>
                    <a:pt x="1666238" y="1578263"/>
                    <a:pt x="1666238" y="1578263"/>
                  </a:cubicBezTo>
                  <a:lnTo>
                    <a:pt x="1666238" y="1578263"/>
                  </a:lnTo>
                  <a:cubicBezTo>
                    <a:pt x="1666238" y="1578263"/>
                    <a:pt x="1666238" y="1578263"/>
                    <a:pt x="1666238" y="1578263"/>
                  </a:cubicBezTo>
                  <a:cubicBezTo>
                    <a:pt x="1681168" y="1572290"/>
                    <a:pt x="1696184" y="1566315"/>
                    <a:pt x="1711200" y="1560511"/>
                  </a:cubicBezTo>
                  <a:cubicBezTo>
                    <a:pt x="1710858" y="1561621"/>
                    <a:pt x="1710517" y="1562730"/>
                    <a:pt x="1710091" y="1563755"/>
                  </a:cubicBezTo>
                  <a:lnTo>
                    <a:pt x="1709237" y="1566230"/>
                  </a:lnTo>
                  <a:cubicBezTo>
                    <a:pt x="1696525" y="1573143"/>
                    <a:pt x="1683813" y="1580056"/>
                    <a:pt x="1671186" y="1587140"/>
                  </a:cubicBezTo>
                  <a:cubicBezTo>
                    <a:pt x="1670930" y="1587140"/>
                    <a:pt x="1670759" y="1587225"/>
                    <a:pt x="1670503" y="1587310"/>
                  </a:cubicBezTo>
                  <a:lnTo>
                    <a:pt x="1670503" y="1587310"/>
                  </a:lnTo>
                  <a:cubicBezTo>
                    <a:pt x="1670503" y="1587310"/>
                    <a:pt x="1670333" y="1587310"/>
                    <a:pt x="1670333" y="1587310"/>
                  </a:cubicBezTo>
                  <a:lnTo>
                    <a:pt x="1670162" y="1587310"/>
                  </a:lnTo>
                  <a:cubicBezTo>
                    <a:pt x="1670162" y="1587310"/>
                    <a:pt x="1670162" y="1587310"/>
                    <a:pt x="1670162" y="1587310"/>
                  </a:cubicBezTo>
                  <a:cubicBezTo>
                    <a:pt x="1656597" y="1591663"/>
                    <a:pt x="1643116" y="1596443"/>
                    <a:pt x="1629892" y="1601734"/>
                  </a:cubicBezTo>
                  <a:cubicBezTo>
                    <a:pt x="1616754" y="1607197"/>
                    <a:pt x="1603785" y="1613086"/>
                    <a:pt x="1591159" y="1619658"/>
                  </a:cubicBezTo>
                  <a:cubicBezTo>
                    <a:pt x="1586636" y="1621962"/>
                    <a:pt x="1582285" y="1624437"/>
                    <a:pt x="1577849" y="1626827"/>
                  </a:cubicBezTo>
                  <a:lnTo>
                    <a:pt x="1570000" y="1631521"/>
                  </a:lnTo>
                  <a:cubicBezTo>
                    <a:pt x="1566587" y="1620255"/>
                    <a:pt x="1561553" y="1609587"/>
                    <a:pt x="1554899" y="1599857"/>
                  </a:cubicBezTo>
                  <a:lnTo>
                    <a:pt x="1559676" y="1599003"/>
                  </a:lnTo>
                  <a:close/>
                  <a:moveTo>
                    <a:pt x="1578446" y="1627766"/>
                  </a:moveTo>
                  <a:cubicBezTo>
                    <a:pt x="1583053" y="1625632"/>
                    <a:pt x="1587575" y="1623413"/>
                    <a:pt x="1592182" y="1621365"/>
                  </a:cubicBezTo>
                  <a:cubicBezTo>
                    <a:pt x="1605151" y="1615646"/>
                    <a:pt x="1618375" y="1610696"/>
                    <a:pt x="1631684" y="1606087"/>
                  </a:cubicBezTo>
                  <a:cubicBezTo>
                    <a:pt x="1636120" y="1604636"/>
                    <a:pt x="1640642" y="1603186"/>
                    <a:pt x="1645079" y="1601820"/>
                  </a:cubicBezTo>
                  <a:cubicBezTo>
                    <a:pt x="1621531" y="1616585"/>
                    <a:pt x="1598325" y="1631863"/>
                    <a:pt x="1575204" y="1647225"/>
                  </a:cubicBezTo>
                  <a:lnTo>
                    <a:pt x="1573669" y="1648249"/>
                  </a:lnTo>
                  <a:cubicBezTo>
                    <a:pt x="1572901" y="1642787"/>
                    <a:pt x="1571621" y="1637325"/>
                    <a:pt x="1570085" y="1632033"/>
                  </a:cubicBezTo>
                  <a:lnTo>
                    <a:pt x="1578361" y="1627766"/>
                  </a:lnTo>
                  <a:close/>
                  <a:moveTo>
                    <a:pt x="1576569" y="1648847"/>
                  </a:moveTo>
                  <a:cubicBezTo>
                    <a:pt x="1601311" y="1634764"/>
                    <a:pt x="1626053" y="1620597"/>
                    <a:pt x="1650795" y="1606429"/>
                  </a:cubicBezTo>
                  <a:lnTo>
                    <a:pt x="1650795" y="1606429"/>
                  </a:lnTo>
                  <a:cubicBezTo>
                    <a:pt x="1650795" y="1606429"/>
                    <a:pt x="1650795" y="1606429"/>
                    <a:pt x="1650795" y="1606429"/>
                  </a:cubicBezTo>
                  <a:lnTo>
                    <a:pt x="1650795" y="1606429"/>
                  </a:lnTo>
                  <a:cubicBezTo>
                    <a:pt x="1650795" y="1606429"/>
                    <a:pt x="1650795" y="1606429"/>
                    <a:pt x="1650795" y="1606429"/>
                  </a:cubicBezTo>
                  <a:cubicBezTo>
                    <a:pt x="1657023" y="1602503"/>
                    <a:pt x="1663337" y="1598576"/>
                    <a:pt x="1669565" y="1594565"/>
                  </a:cubicBezTo>
                  <a:cubicBezTo>
                    <a:pt x="1670418" y="1594309"/>
                    <a:pt x="1671272" y="1594053"/>
                    <a:pt x="1672125" y="1593797"/>
                  </a:cubicBezTo>
                  <a:lnTo>
                    <a:pt x="1672125" y="1593797"/>
                  </a:lnTo>
                  <a:cubicBezTo>
                    <a:pt x="1672125" y="1593797"/>
                    <a:pt x="1672125" y="1593797"/>
                    <a:pt x="1672125" y="1593797"/>
                  </a:cubicBezTo>
                  <a:lnTo>
                    <a:pt x="1672125" y="1593797"/>
                  </a:lnTo>
                  <a:cubicBezTo>
                    <a:pt x="1672125" y="1593797"/>
                    <a:pt x="1672125" y="1593797"/>
                    <a:pt x="1672125" y="1593797"/>
                  </a:cubicBezTo>
                  <a:cubicBezTo>
                    <a:pt x="1682277" y="1590639"/>
                    <a:pt x="1692515" y="1587652"/>
                    <a:pt x="1702839" y="1584750"/>
                  </a:cubicBezTo>
                  <a:lnTo>
                    <a:pt x="1701815" y="1587822"/>
                  </a:lnTo>
                  <a:cubicBezTo>
                    <a:pt x="1701644" y="1588250"/>
                    <a:pt x="1701388" y="1588676"/>
                    <a:pt x="1701133" y="1589103"/>
                  </a:cubicBezTo>
                  <a:cubicBezTo>
                    <a:pt x="1699596" y="1589956"/>
                    <a:pt x="1698061" y="1590725"/>
                    <a:pt x="1696611" y="1591578"/>
                  </a:cubicBezTo>
                  <a:cubicBezTo>
                    <a:pt x="1696354" y="1591407"/>
                    <a:pt x="1696184" y="1591151"/>
                    <a:pt x="1696013" y="1590810"/>
                  </a:cubicBezTo>
                  <a:cubicBezTo>
                    <a:pt x="1696013" y="1590725"/>
                    <a:pt x="1695672" y="1590810"/>
                    <a:pt x="1695758" y="1590895"/>
                  </a:cubicBezTo>
                  <a:cubicBezTo>
                    <a:pt x="1695758" y="1591237"/>
                    <a:pt x="1696013" y="1591493"/>
                    <a:pt x="1696269" y="1591663"/>
                  </a:cubicBezTo>
                  <a:cubicBezTo>
                    <a:pt x="1690468" y="1594821"/>
                    <a:pt x="1684751" y="1597894"/>
                    <a:pt x="1678950" y="1601137"/>
                  </a:cubicBezTo>
                  <a:cubicBezTo>
                    <a:pt x="1678950" y="1601137"/>
                    <a:pt x="1678950" y="1601137"/>
                    <a:pt x="1678950" y="1601137"/>
                  </a:cubicBezTo>
                  <a:cubicBezTo>
                    <a:pt x="1678950" y="1601137"/>
                    <a:pt x="1678864" y="1601137"/>
                    <a:pt x="1678779" y="1601222"/>
                  </a:cubicBezTo>
                  <a:cubicBezTo>
                    <a:pt x="1678779" y="1601222"/>
                    <a:pt x="1678694" y="1601222"/>
                    <a:pt x="1678609" y="1601308"/>
                  </a:cubicBezTo>
                  <a:cubicBezTo>
                    <a:pt x="1678609" y="1601308"/>
                    <a:pt x="1678609" y="1601308"/>
                    <a:pt x="1678609" y="1601308"/>
                  </a:cubicBezTo>
                  <a:cubicBezTo>
                    <a:pt x="1656682" y="1614537"/>
                    <a:pt x="1635097" y="1628193"/>
                    <a:pt x="1613341" y="1641763"/>
                  </a:cubicBezTo>
                  <a:cubicBezTo>
                    <a:pt x="1610696" y="1642958"/>
                    <a:pt x="1608051" y="1644067"/>
                    <a:pt x="1605406" y="1645262"/>
                  </a:cubicBezTo>
                  <a:lnTo>
                    <a:pt x="1593547" y="1650639"/>
                  </a:lnTo>
                  <a:lnTo>
                    <a:pt x="1593547" y="1650639"/>
                  </a:lnTo>
                  <a:cubicBezTo>
                    <a:pt x="1593547" y="1650639"/>
                    <a:pt x="1593547" y="1650639"/>
                    <a:pt x="1593547" y="1650639"/>
                  </a:cubicBezTo>
                  <a:lnTo>
                    <a:pt x="1593974" y="1651749"/>
                  </a:lnTo>
                  <a:lnTo>
                    <a:pt x="1593974" y="1651749"/>
                  </a:lnTo>
                  <a:cubicBezTo>
                    <a:pt x="1593974" y="1651749"/>
                    <a:pt x="1593974" y="1651749"/>
                    <a:pt x="1593974" y="1651749"/>
                  </a:cubicBezTo>
                  <a:lnTo>
                    <a:pt x="1602420" y="1648676"/>
                  </a:lnTo>
                  <a:lnTo>
                    <a:pt x="1587319" y="1658065"/>
                  </a:lnTo>
                  <a:cubicBezTo>
                    <a:pt x="1587319" y="1658065"/>
                    <a:pt x="1587319" y="1658406"/>
                    <a:pt x="1587490" y="1658320"/>
                  </a:cubicBezTo>
                  <a:lnTo>
                    <a:pt x="1611549" y="1645433"/>
                  </a:lnTo>
                  <a:cubicBezTo>
                    <a:pt x="1626395" y="1640141"/>
                    <a:pt x="1641240" y="1635106"/>
                    <a:pt x="1656170" y="1630155"/>
                  </a:cubicBezTo>
                  <a:cubicBezTo>
                    <a:pt x="1640472" y="1639373"/>
                    <a:pt x="1624944" y="1648761"/>
                    <a:pt x="1609501" y="1658320"/>
                  </a:cubicBezTo>
                  <a:lnTo>
                    <a:pt x="1588087" y="1665404"/>
                  </a:lnTo>
                  <a:cubicBezTo>
                    <a:pt x="1588087" y="1665404"/>
                    <a:pt x="1588087" y="1665746"/>
                    <a:pt x="1588087" y="1665661"/>
                  </a:cubicBezTo>
                  <a:lnTo>
                    <a:pt x="1604212" y="1661478"/>
                  </a:lnTo>
                  <a:cubicBezTo>
                    <a:pt x="1598069" y="1665319"/>
                    <a:pt x="1591926" y="1669074"/>
                    <a:pt x="1585784" y="1672915"/>
                  </a:cubicBezTo>
                  <a:lnTo>
                    <a:pt x="1573924" y="1680340"/>
                  </a:lnTo>
                  <a:cubicBezTo>
                    <a:pt x="1575204" y="1670355"/>
                    <a:pt x="1575204" y="1660284"/>
                    <a:pt x="1573924" y="1650383"/>
                  </a:cubicBezTo>
                  <a:lnTo>
                    <a:pt x="1576398" y="1648932"/>
                  </a:lnTo>
                  <a:close/>
                  <a:moveTo>
                    <a:pt x="1587148" y="1674537"/>
                  </a:moveTo>
                  <a:cubicBezTo>
                    <a:pt x="1597301" y="1668989"/>
                    <a:pt x="1607454" y="1663527"/>
                    <a:pt x="1617692" y="1657979"/>
                  </a:cubicBezTo>
                  <a:cubicBezTo>
                    <a:pt x="1630404" y="1654650"/>
                    <a:pt x="1643031" y="1651322"/>
                    <a:pt x="1655744" y="1647823"/>
                  </a:cubicBezTo>
                  <a:cubicBezTo>
                    <a:pt x="1643202" y="1656187"/>
                    <a:pt x="1630746" y="1664807"/>
                    <a:pt x="1618460" y="1673598"/>
                  </a:cubicBezTo>
                  <a:cubicBezTo>
                    <a:pt x="1616242" y="1674366"/>
                    <a:pt x="1614023" y="1675134"/>
                    <a:pt x="1611805" y="1675902"/>
                  </a:cubicBezTo>
                  <a:lnTo>
                    <a:pt x="1603956" y="1678548"/>
                  </a:lnTo>
                  <a:cubicBezTo>
                    <a:pt x="1604724" y="1677780"/>
                    <a:pt x="1605406" y="1677012"/>
                    <a:pt x="1606174" y="1676329"/>
                  </a:cubicBezTo>
                  <a:cubicBezTo>
                    <a:pt x="1606259" y="1676244"/>
                    <a:pt x="1606089" y="1675988"/>
                    <a:pt x="1606004" y="1676073"/>
                  </a:cubicBezTo>
                  <a:cubicBezTo>
                    <a:pt x="1604980" y="1677012"/>
                    <a:pt x="1603871" y="1677950"/>
                    <a:pt x="1602762" y="1678975"/>
                  </a:cubicBezTo>
                  <a:lnTo>
                    <a:pt x="1588684" y="1683839"/>
                  </a:lnTo>
                  <a:cubicBezTo>
                    <a:pt x="1588684" y="1683839"/>
                    <a:pt x="1588684" y="1684181"/>
                    <a:pt x="1588769" y="1684096"/>
                  </a:cubicBezTo>
                  <a:lnTo>
                    <a:pt x="1600543" y="1680938"/>
                  </a:lnTo>
                  <a:cubicBezTo>
                    <a:pt x="1596022" y="1685034"/>
                    <a:pt x="1591414" y="1689132"/>
                    <a:pt x="1586893" y="1693143"/>
                  </a:cubicBezTo>
                  <a:cubicBezTo>
                    <a:pt x="1584760" y="1693740"/>
                    <a:pt x="1582541" y="1694338"/>
                    <a:pt x="1580408" y="1694935"/>
                  </a:cubicBezTo>
                  <a:lnTo>
                    <a:pt x="1570597" y="1697581"/>
                  </a:lnTo>
                  <a:cubicBezTo>
                    <a:pt x="1570768" y="1696983"/>
                    <a:pt x="1570938" y="1696386"/>
                    <a:pt x="1571109" y="1695788"/>
                  </a:cubicBezTo>
                  <a:lnTo>
                    <a:pt x="1571621" y="1695447"/>
                  </a:lnTo>
                  <a:cubicBezTo>
                    <a:pt x="1571621" y="1695447"/>
                    <a:pt x="1571621" y="1695106"/>
                    <a:pt x="1571450" y="1695191"/>
                  </a:cubicBezTo>
                  <a:lnTo>
                    <a:pt x="1571194" y="1695362"/>
                  </a:lnTo>
                  <a:cubicBezTo>
                    <a:pt x="1572389" y="1690924"/>
                    <a:pt x="1573242" y="1686400"/>
                    <a:pt x="1573924" y="1681877"/>
                  </a:cubicBezTo>
                  <a:lnTo>
                    <a:pt x="1587234" y="1674451"/>
                  </a:lnTo>
                  <a:close/>
                  <a:moveTo>
                    <a:pt x="1444584" y="1791123"/>
                  </a:moveTo>
                  <a:lnTo>
                    <a:pt x="1454907" y="1784380"/>
                  </a:lnTo>
                  <a:cubicBezTo>
                    <a:pt x="1464292" y="1784551"/>
                    <a:pt x="1473506" y="1783612"/>
                    <a:pt x="1482379" y="1781649"/>
                  </a:cubicBezTo>
                  <a:cubicBezTo>
                    <a:pt x="1477431" y="1785831"/>
                    <a:pt x="1472397" y="1790013"/>
                    <a:pt x="1467363" y="1794195"/>
                  </a:cubicBezTo>
                  <a:cubicBezTo>
                    <a:pt x="1459258" y="1793513"/>
                    <a:pt x="1451238" y="1792830"/>
                    <a:pt x="1443133" y="1792062"/>
                  </a:cubicBezTo>
                  <a:cubicBezTo>
                    <a:pt x="1443560" y="1791720"/>
                    <a:pt x="1444072" y="1791464"/>
                    <a:pt x="1444498" y="1791123"/>
                  </a:cubicBezTo>
                  <a:close/>
                  <a:moveTo>
                    <a:pt x="1464462" y="1796585"/>
                  </a:moveTo>
                  <a:cubicBezTo>
                    <a:pt x="1461903" y="1798719"/>
                    <a:pt x="1459343" y="1800852"/>
                    <a:pt x="1456784" y="1802901"/>
                  </a:cubicBezTo>
                  <a:cubicBezTo>
                    <a:pt x="1455504" y="1803925"/>
                    <a:pt x="1454224" y="1804864"/>
                    <a:pt x="1452945" y="1805888"/>
                  </a:cubicBezTo>
                  <a:cubicBezTo>
                    <a:pt x="1443133" y="1805120"/>
                    <a:pt x="1433322" y="1804352"/>
                    <a:pt x="1423510" y="1803669"/>
                  </a:cubicBezTo>
                  <a:cubicBezTo>
                    <a:pt x="1425387" y="1802730"/>
                    <a:pt x="1427264" y="1801791"/>
                    <a:pt x="1429141" y="1800682"/>
                  </a:cubicBezTo>
                  <a:cubicBezTo>
                    <a:pt x="1432042" y="1799060"/>
                    <a:pt x="1434943" y="1797268"/>
                    <a:pt x="1437758" y="1795475"/>
                  </a:cubicBezTo>
                  <a:cubicBezTo>
                    <a:pt x="1446631" y="1795817"/>
                    <a:pt x="1455589" y="1796158"/>
                    <a:pt x="1464462" y="1796500"/>
                  </a:cubicBezTo>
                  <a:close/>
                  <a:moveTo>
                    <a:pt x="1489716" y="1797353"/>
                  </a:moveTo>
                  <a:cubicBezTo>
                    <a:pt x="1497053" y="1797609"/>
                    <a:pt x="1504306" y="1797780"/>
                    <a:pt x="1511643" y="1797951"/>
                  </a:cubicBezTo>
                  <a:cubicBezTo>
                    <a:pt x="1507292" y="1801877"/>
                    <a:pt x="1503026" y="1805717"/>
                    <a:pt x="1498589" y="1809644"/>
                  </a:cubicBezTo>
                  <a:cubicBezTo>
                    <a:pt x="1490740" y="1808961"/>
                    <a:pt x="1482806" y="1808363"/>
                    <a:pt x="1474957" y="1807680"/>
                  </a:cubicBezTo>
                  <a:cubicBezTo>
                    <a:pt x="1479905" y="1804267"/>
                    <a:pt x="1484768" y="1800852"/>
                    <a:pt x="1489716" y="1797353"/>
                  </a:cubicBezTo>
                  <a:close/>
                  <a:moveTo>
                    <a:pt x="1555922" y="1766201"/>
                  </a:moveTo>
                  <a:lnTo>
                    <a:pt x="1555922" y="1766201"/>
                  </a:lnTo>
                  <a:cubicBezTo>
                    <a:pt x="1555922" y="1766201"/>
                    <a:pt x="1555922" y="1766201"/>
                    <a:pt x="1555922" y="1766201"/>
                  </a:cubicBezTo>
                  <a:lnTo>
                    <a:pt x="1555922" y="1766201"/>
                  </a:lnTo>
                  <a:cubicBezTo>
                    <a:pt x="1555922" y="1766201"/>
                    <a:pt x="1555922" y="1766201"/>
                    <a:pt x="1555922" y="1766201"/>
                  </a:cubicBezTo>
                  <a:cubicBezTo>
                    <a:pt x="1559420" y="1762872"/>
                    <a:pt x="1562919" y="1759373"/>
                    <a:pt x="1566331" y="1755959"/>
                  </a:cubicBezTo>
                  <a:lnTo>
                    <a:pt x="1573839" y="1755106"/>
                  </a:lnTo>
                  <a:lnTo>
                    <a:pt x="1568720" y="1758947"/>
                  </a:lnTo>
                  <a:cubicBezTo>
                    <a:pt x="1568720" y="1758947"/>
                    <a:pt x="1568720" y="1759288"/>
                    <a:pt x="1568891" y="1759202"/>
                  </a:cubicBezTo>
                  <a:lnTo>
                    <a:pt x="1575290" y="1754935"/>
                  </a:lnTo>
                  <a:lnTo>
                    <a:pt x="1578190" y="1754594"/>
                  </a:lnTo>
                  <a:cubicBezTo>
                    <a:pt x="1578958" y="1754594"/>
                    <a:pt x="1579640" y="1754423"/>
                    <a:pt x="1580408" y="1754337"/>
                  </a:cubicBezTo>
                  <a:cubicBezTo>
                    <a:pt x="1574607" y="1760056"/>
                    <a:pt x="1568720" y="1765689"/>
                    <a:pt x="1562919" y="1771322"/>
                  </a:cubicBezTo>
                  <a:lnTo>
                    <a:pt x="1562919" y="1771322"/>
                  </a:lnTo>
                  <a:cubicBezTo>
                    <a:pt x="1562919" y="1771322"/>
                    <a:pt x="1562748" y="1771493"/>
                    <a:pt x="1562748" y="1771493"/>
                  </a:cubicBezTo>
                  <a:lnTo>
                    <a:pt x="1562577" y="1771663"/>
                  </a:lnTo>
                  <a:lnTo>
                    <a:pt x="1562577" y="1771663"/>
                  </a:lnTo>
                  <a:cubicBezTo>
                    <a:pt x="1549609" y="1785149"/>
                    <a:pt x="1536641" y="1798548"/>
                    <a:pt x="1523417" y="1811777"/>
                  </a:cubicBezTo>
                  <a:lnTo>
                    <a:pt x="1512155" y="1810923"/>
                  </a:lnTo>
                  <a:cubicBezTo>
                    <a:pt x="1509169" y="1810668"/>
                    <a:pt x="1506097" y="1810411"/>
                    <a:pt x="1503111" y="1810156"/>
                  </a:cubicBezTo>
                  <a:cubicBezTo>
                    <a:pt x="1521113" y="1796073"/>
                    <a:pt x="1538688" y="1781564"/>
                    <a:pt x="1555752" y="1766372"/>
                  </a:cubicBezTo>
                  <a:close/>
                  <a:moveTo>
                    <a:pt x="1511984" y="1812716"/>
                  </a:moveTo>
                  <a:lnTo>
                    <a:pt x="1522137" y="1812972"/>
                  </a:lnTo>
                  <a:cubicBezTo>
                    <a:pt x="1520857" y="1814252"/>
                    <a:pt x="1519577" y="1815533"/>
                    <a:pt x="1518297" y="1816727"/>
                  </a:cubicBezTo>
                  <a:cubicBezTo>
                    <a:pt x="1511046" y="1816130"/>
                    <a:pt x="1503879" y="1815533"/>
                    <a:pt x="1496627" y="1814935"/>
                  </a:cubicBezTo>
                  <a:cubicBezTo>
                    <a:pt x="1497736" y="1814081"/>
                    <a:pt x="1498845" y="1813228"/>
                    <a:pt x="1499954" y="1812374"/>
                  </a:cubicBezTo>
                  <a:cubicBezTo>
                    <a:pt x="1503964" y="1812460"/>
                    <a:pt x="1507974" y="1812545"/>
                    <a:pt x="1511984" y="1812631"/>
                  </a:cubicBezTo>
                  <a:close/>
                  <a:moveTo>
                    <a:pt x="1501661" y="1835333"/>
                  </a:moveTo>
                  <a:cubicBezTo>
                    <a:pt x="1513861" y="1835930"/>
                    <a:pt x="1526147" y="1836528"/>
                    <a:pt x="1538347" y="1837125"/>
                  </a:cubicBezTo>
                  <a:cubicBezTo>
                    <a:pt x="1536726" y="1838918"/>
                    <a:pt x="1535020" y="1840625"/>
                    <a:pt x="1533228" y="1842161"/>
                  </a:cubicBezTo>
                  <a:cubicBezTo>
                    <a:pt x="1521284" y="1841052"/>
                    <a:pt x="1509254" y="1840028"/>
                    <a:pt x="1497310" y="1839003"/>
                  </a:cubicBezTo>
                  <a:cubicBezTo>
                    <a:pt x="1498760" y="1837808"/>
                    <a:pt x="1500210" y="1836528"/>
                    <a:pt x="1501661" y="1835333"/>
                  </a:cubicBezTo>
                  <a:close/>
                  <a:moveTo>
                    <a:pt x="1540821" y="1837467"/>
                  </a:moveTo>
                  <a:cubicBezTo>
                    <a:pt x="1540821" y="1837467"/>
                    <a:pt x="1540992" y="1837296"/>
                    <a:pt x="1540992" y="1837296"/>
                  </a:cubicBezTo>
                  <a:cubicBezTo>
                    <a:pt x="1545258" y="1837467"/>
                    <a:pt x="1549609" y="1837723"/>
                    <a:pt x="1553875" y="1837894"/>
                  </a:cubicBezTo>
                  <a:cubicBezTo>
                    <a:pt x="1552680" y="1839259"/>
                    <a:pt x="1551400" y="1840710"/>
                    <a:pt x="1550206" y="1842076"/>
                  </a:cubicBezTo>
                  <a:cubicBezTo>
                    <a:pt x="1550206" y="1842076"/>
                    <a:pt x="1550377" y="1842332"/>
                    <a:pt x="1550462" y="1842246"/>
                  </a:cubicBezTo>
                  <a:cubicBezTo>
                    <a:pt x="1551998" y="1840795"/>
                    <a:pt x="1553448" y="1839345"/>
                    <a:pt x="1554984" y="1837894"/>
                  </a:cubicBezTo>
                  <a:cubicBezTo>
                    <a:pt x="1566843" y="1838406"/>
                    <a:pt x="1578702" y="1839003"/>
                    <a:pt x="1590476" y="1839515"/>
                  </a:cubicBezTo>
                  <a:lnTo>
                    <a:pt x="1593974" y="1839686"/>
                  </a:lnTo>
                  <a:cubicBezTo>
                    <a:pt x="1591926" y="1842246"/>
                    <a:pt x="1589879" y="1844722"/>
                    <a:pt x="1587746" y="1847282"/>
                  </a:cubicBezTo>
                  <a:cubicBezTo>
                    <a:pt x="1570256" y="1845660"/>
                    <a:pt x="1552766" y="1843953"/>
                    <a:pt x="1535276" y="1842332"/>
                  </a:cubicBezTo>
                  <a:cubicBezTo>
                    <a:pt x="1537238" y="1840795"/>
                    <a:pt x="1539030" y="1839088"/>
                    <a:pt x="1540821" y="1837382"/>
                  </a:cubicBezTo>
                  <a:close/>
                  <a:moveTo>
                    <a:pt x="1706934" y="1726685"/>
                  </a:moveTo>
                  <a:cubicBezTo>
                    <a:pt x="1705740" y="1728647"/>
                    <a:pt x="1704545" y="1730611"/>
                    <a:pt x="1703350" y="1732574"/>
                  </a:cubicBezTo>
                  <a:cubicBezTo>
                    <a:pt x="1694221" y="1733598"/>
                    <a:pt x="1685093" y="1734622"/>
                    <a:pt x="1675964" y="1735731"/>
                  </a:cubicBezTo>
                  <a:cubicBezTo>
                    <a:pt x="1676049" y="1735561"/>
                    <a:pt x="1676220" y="1735390"/>
                    <a:pt x="1676305" y="1735219"/>
                  </a:cubicBezTo>
                  <a:cubicBezTo>
                    <a:pt x="1681168" y="1731293"/>
                    <a:pt x="1686031" y="1727282"/>
                    <a:pt x="1690894" y="1723356"/>
                  </a:cubicBezTo>
                  <a:cubicBezTo>
                    <a:pt x="1702071" y="1720796"/>
                    <a:pt x="1713162" y="1718235"/>
                    <a:pt x="1724339" y="1715589"/>
                  </a:cubicBezTo>
                  <a:cubicBezTo>
                    <a:pt x="1722803" y="1716870"/>
                    <a:pt x="1721353" y="1718150"/>
                    <a:pt x="1719817" y="1719430"/>
                  </a:cubicBezTo>
                  <a:cubicBezTo>
                    <a:pt x="1714783" y="1723612"/>
                    <a:pt x="1709749" y="1727623"/>
                    <a:pt x="1704716" y="1731720"/>
                  </a:cubicBezTo>
                  <a:cubicBezTo>
                    <a:pt x="1705569" y="1730099"/>
                    <a:pt x="1706422" y="1728477"/>
                    <a:pt x="1707275" y="1726941"/>
                  </a:cubicBezTo>
                  <a:cubicBezTo>
                    <a:pt x="1707275" y="1726855"/>
                    <a:pt x="1707104" y="1726685"/>
                    <a:pt x="1707019" y="1726770"/>
                  </a:cubicBezTo>
                  <a:close/>
                  <a:moveTo>
                    <a:pt x="1712224" y="1703555"/>
                  </a:moveTo>
                  <a:lnTo>
                    <a:pt x="1709493" y="1705518"/>
                  </a:lnTo>
                  <a:cubicBezTo>
                    <a:pt x="1708640" y="1706116"/>
                    <a:pt x="1707872" y="1706628"/>
                    <a:pt x="1707019" y="1707225"/>
                  </a:cubicBezTo>
                  <a:cubicBezTo>
                    <a:pt x="1705740" y="1707396"/>
                    <a:pt x="1704545" y="1707652"/>
                    <a:pt x="1703266" y="1707822"/>
                  </a:cubicBezTo>
                  <a:cubicBezTo>
                    <a:pt x="1700876" y="1708164"/>
                    <a:pt x="1698487" y="1708420"/>
                    <a:pt x="1696099" y="1708762"/>
                  </a:cubicBezTo>
                  <a:cubicBezTo>
                    <a:pt x="1701900" y="1703640"/>
                    <a:pt x="1707702" y="1698520"/>
                    <a:pt x="1713418" y="1693314"/>
                  </a:cubicBezTo>
                  <a:cubicBezTo>
                    <a:pt x="1715636" y="1692716"/>
                    <a:pt x="1717854" y="1692119"/>
                    <a:pt x="1720073" y="1691521"/>
                  </a:cubicBezTo>
                  <a:lnTo>
                    <a:pt x="1712224" y="1703640"/>
                  </a:lnTo>
                  <a:close/>
                  <a:moveTo>
                    <a:pt x="1752664" y="1640909"/>
                  </a:moveTo>
                  <a:lnTo>
                    <a:pt x="1734491" y="1654395"/>
                  </a:lnTo>
                  <a:cubicBezTo>
                    <a:pt x="1733979" y="1654821"/>
                    <a:pt x="1733468" y="1655163"/>
                    <a:pt x="1732870" y="1655589"/>
                  </a:cubicBezTo>
                  <a:cubicBezTo>
                    <a:pt x="1737477" y="1649359"/>
                    <a:pt x="1741999" y="1643129"/>
                    <a:pt x="1746606" y="1636898"/>
                  </a:cubicBezTo>
                  <a:lnTo>
                    <a:pt x="1757783" y="1633058"/>
                  </a:lnTo>
                  <a:cubicBezTo>
                    <a:pt x="1756076" y="1635703"/>
                    <a:pt x="1754370" y="1638264"/>
                    <a:pt x="1752749" y="1640909"/>
                  </a:cubicBezTo>
                  <a:close/>
                  <a:moveTo>
                    <a:pt x="1748398" y="1634508"/>
                  </a:moveTo>
                  <a:cubicBezTo>
                    <a:pt x="1749081" y="1633570"/>
                    <a:pt x="1749848" y="1632545"/>
                    <a:pt x="1750531" y="1631606"/>
                  </a:cubicBezTo>
                  <a:lnTo>
                    <a:pt x="1758380" y="1625717"/>
                  </a:lnTo>
                  <a:cubicBezTo>
                    <a:pt x="1758380" y="1625717"/>
                    <a:pt x="1758380" y="1625376"/>
                    <a:pt x="1758209" y="1625461"/>
                  </a:cubicBezTo>
                  <a:lnTo>
                    <a:pt x="1751981" y="1629558"/>
                  </a:lnTo>
                  <a:cubicBezTo>
                    <a:pt x="1757356" y="1622218"/>
                    <a:pt x="1762731" y="1614878"/>
                    <a:pt x="1768106" y="1607453"/>
                  </a:cubicBezTo>
                  <a:lnTo>
                    <a:pt x="1776638" y="1604039"/>
                  </a:lnTo>
                  <a:cubicBezTo>
                    <a:pt x="1770580" y="1613257"/>
                    <a:pt x="1764523" y="1622474"/>
                    <a:pt x="1758551" y="1631777"/>
                  </a:cubicBezTo>
                  <a:lnTo>
                    <a:pt x="1748313" y="1634508"/>
                  </a:lnTo>
                  <a:close/>
                  <a:moveTo>
                    <a:pt x="1778259" y="1601649"/>
                  </a:moveTo>
                  <a:cubicBezTo>
                    <a:pt x="1777833" y="1602246"/>
                    <a:pt x="1777491" y="1602844"/>
                    <a:pt x="1777150" y="1603356"/>
                  </a:cubicBezTo>
                  <a:lnTo>
                    <a:pt x="1769301" y="1605917"/>
                  </a:lnTo>
                  <a:cubicBezTo>
                    <a:pt x="1773481" y="1600198"/>
                    <a:pt x="1777576" y="1594480"/>
                    <a:pt x="1781672" y="1588762"/>
                  </a:cubicBezTo>
                  <a:cubicBezTo>
                    <a:pt x="1780563" y="1593029"/>
                    <a:pt x="1779368" y="1597297"/>
                    <a:pt x="1778259" y="1601564"/>
                  </a:cubicBezTo>
                  <a:close/>
                  <a:moveTo>
                    <a:pt x="1760513" y="1608818"/>
                  </a:moveTo>
                  <a:lnTo>
                    <a:pt x="1754285" y="1610867"/>
                  </a:lnTo>
                  <a:cubicBezTo>
                    <a:pt x="1753005" y="1611293"/>
                    <a:pt x="1751726" y="1611635"/>
                    <a:pt x="1750446" y="1612062"/>
                  </a:cubicBezTo>
                  <a:lnTo>
                    <a:pt x="1764693" y="1602588"/>
                  </a:lnTo>
                  <a:cubicBezTo>
                    <a:pt x="1763329" y="1604636"/>
                    <a:pt x="1761963" y="1606770"/>
                    <a:pt x="1760513" y="1608818"/>
                  </a:cubicBezTo>
                  <a:close/>
                  <a:moveTo>
                    <a:pt x="1739269" y="1615561"/>
                  </a:moveTo>
                  <a:lnTo>
                    <a:pt x="1744388" y="1598576"/>
                  </a:lnTo>
                  <a:cubicBezTo>
                    <a:pt x="1747374" y="1597552"/>
                    <a:pt x="1750275" y="1596614"/>
                    <a:pt x="1753261" y="1595675"/>
                  </a:cubicBezTo>
                  <a:cubicBezTo>
                    <a:pt x="1749081" y="1602161"/>
                    <a:pt x="1744900" y="1608648"/>
                    <a:pt x="1740634" y="1615134"/>
                  </a:cubicBezTo>
                  <a:cubicBezTo>
                    <a:pt x="1740207" y="1615305"/>
                    <a:pt x="1739696" y="1615390"/>
                    <a:pt x="1739269" y="1615561"/>
                  </a:cubicBezTo>
                  <a:close/>
                  <a:moveTo>
                    <a:pt x="1749678" y="1595248"/>
                  </a:moveTo>
                  <a:cubicBezTo>
                    <a:pt x="1751811" y="1593968"/>
                    <a:pt x="1753859" y="1592687"/>
                    <a:pt x="1755991" y="1591407"/>
                  </a:cubicBezTo>
                  <a:cubicBezTo>
                    <a:pt x="1755394" y="1592261"/>
                    <a:pt x="1754882" y="1593199"/>
                    <a:pt x="1754285" y="1594053"/>
                  </a:cubicBezTo>
                  <a:cubicBezTo>
                    <a:pt x="1752749" y="1594480"/>
                    <a:pt x="1751214" y="1594821"/>
                    <a:pt x="1749678" y="1595248"/>
                  </a:cubicBezTo>
                  <a:close/>
                  <a:moveTo>
                    <a:pt x="1745241" y="1595589"/>
                  </a:moveTo>
                  <a:lnTo>
                    <a:pt x="1745583" y="1594480"/>
                  </a:lnTo>
                  <a:cubicBezTo>
                    <a:pt x="1746180" y="1592432"/>
                    <a:pt x="1746777" y="1590468"/>
                    <a:pt x="1747460" y="1588420"/>
                  </a:cubicBezTo>
                  <a:cubicBezTo>
                    <a:pt x="1748654" y="1586713"/>
                    <a:pt x="1749848" y="1585006"/>
                    <a:pt x="1751043" y="1583299"/>
                  </a:cubicBezTo>
                  <a:cubicBezTo>
                    <a:pt x="1753090" y="1582190"/>
                    <a:pt x="1755053" y="1580995"/>
                    <a:pt x="1757101" y="1579800"/>
                  </a:cubicBezTo>
                  <a:lnTo>
                    <a:pt x="1766912" y="1574252"/>
                  </a:lnTo>
                  <a:cubicBezTo>
                    <a:pt x="1763841" y="1579117"/>
                    <a:pt x="1760769" y="1583982"/>
                    <a:pt x="1757613" y="1588762"/>
                  </a:cubicBezTo>
                  <a:cubicBezTo>
                    <a:pt x="1753517" y="1590981"/>
                    <a:pt x="1749336" y="1593199"/>
                    <a:pt x="1745241" y="1595504"/>
                  </a:cubicBezTo>
                  <a:close/>
                  <a:moveTo>
                    <a:pt x="1756247" y="1577922"/>
                  </a:moveTo>
                  <a:cubicBezTo>
                    <a:pt x="1755480" y="1578349"/>
                    <a:pt x="1754712" y="1578691"/>
                    <a:pt x="1753943" y="1579117"/>
                  </a:cubicBezTo>
                  <a:cubicBezTo>
                    <a:pt x="1756076" y="1576045"/>
                    <a:pt x="1758209" y="1572886"/>
                    <a:pt x="1760257" y="1569814"/>
                  </a:cubicBezTo>
                  <a:lnTo>
                    <a:pt x="1771434" y="1567083"/>
                  </a:lnTo>
                  <a:cubicBezTo>
                    <a:pt x="1770410" y="1568705"/>
                    <a:pt x="1769386" y="1570241"/>
                    <a:pt x="1768362" y="1571862"/>
                  </a:cubicBezTo>
                  <a:lnTo>
                    <a:pt x="1756162" y="1577922"/>
                  </a:lnTo>
                  <a:close/>
                  <a:moveTo>
                    <a:pt x="1755735" y="1564010"/>
                  </a:moveTo>
                  <a:cubicBezTo>
                    <a:pt x="1755735" y="1564010"/>
                    <a:pt x="1755735" y="1564010"/>
                    <a:pt x="1755735" y="1564010"/>
                  </a:cubicBezTo>
                  <a:cubicBezTo>
                    <a:pt x="1755735" y="1564010"/>
                    <a:pt x="1755735" y="1564096"/>
                    <a:pt x="1755735" y="1564181"/>
                  </a:cubicBezTo>
                  <a:cubicBezTo>
                    <a:pt x="1755735" y="1564181"/>
                    <a:pt x="1755735" y="1564181"/>
                    <a:pt x="1755735" y="1564267"/>
                  </a:cubicBezTo>
                  <a:cubicBezTo>
                    <a:pt x="1755735" y="1564267"/>
                    <a:pt x="1755735" y="1564267"/>
                    <a:pt x="1755735" y="1564267"/>
                  </a:cubicBezTo>
                  <a:cubicBezTo>
                    <a:pt x="1755223" y="1565205"/>
                    <a:pt x="1754626" y="1566059"/>
                    <a:pt x="1754114" y="1566997"/>
                  </a:cubicBezTo>
                  <a:cubicBezTo>
                    <a:pt x="1754626" y="1565376"/>
                    <a:pt x="1755138" y="1563755"/>
                    <a:pt x="1755650" y="1562048"/>
                  </a:cubicBezTo>
                  <a:lnTo>
                    <a:pt x="1758466" y="1560341"/>
                  </a:lnTo>
                  <a:cubicBezTo>
                    <a:pt x="1757613" y="1561536"/>
                    <a:pt x="1756759" y="1562730"/>
                    <a:pt x="1755991" y="1564010"/>
                  </a:cubicBezTo>
                  <a:close/>
                  <a:moveTo>
                    <a:pt x="1774505" y="1499060"/>
                  </a:moveTo>
                  <a:cubicBezTo>
                    <a:pt x="1775358" y="1496244"/>
                    <a:pt x="1776212" y="1493427"/>
                    <a:pt x="1776979" y="1490611"/>
                  </a:cubicBezTo>
                  <a:cubicBezTo>
                    <a:pt x="1778515" y="1489757"/>
                    <a:pt x="1779966" y="1488904"/>
                    <a:pt x="1781501" y="1488050"/>
                  </a:cubicBezTo>
                  <a:cubicBezTo>
                    <a:pt x="1779198" y="1491721"/>
                    <a:pt x="1776809" y="1495390"/>
                    <a:pt x="1774505" y="1499060"/>
                  </a:cubicBezTo>
                  <a:close/>
                  <a:moveTo>
                    <a:pt x="1765035" y="1511094"/>
                  </a:moveTo>
                  <a:lnTo>
                    <a:pt x="1755480" y="1516386"/>
                  </a:lnTo>
                  <a:cubicBezTo>
                    <a:pt x="1760001" y="1509302"/>
                    <a:pt x="1764608" y="1502218"/>
                    <a:pt x="1769130" y="1495134"/>
                  </a:cubicBezTo>
                  <a:cubicBezTo>
                    <a:pt x="1769130" y="1495134"/>
                    <a:pt x="1769216" y="1495134"/>
                    <a:pt x="1769301" y="1495134"/>
                  </a:cubicBezTo>
                  <a:cubicBezTo>
                    <a:pt x="1767850" y="1500511"/>
                    <a:pt x="1766485" y="1505888"/>
                    <a:pt x="1765120" y="1511180"/>
                  </a:cubicBezTo>
                  <a:close/>
                  <a:moveTo>
                    <a:pt x="1787474" y="1453570"/>
                  </a:moveTo>
                  <a:cubicBezTo>
                    <a:pt x="1788156" y="1451009"/>
                    <a:pt x="1788838" y="1448449"/>
                    <a:pt x="1789521" y="1445888"/>
                  </a:cubicBezTo>
                  <a:cubicBezTo>
                    <a:pt x="1800100" y="1429587"/>
                    <a:pt x="1810765" y="1413285"/>
                    <a:pt x="1821515" y="1396983"/>
                  </a:cubicBezTo>
                  <a:lnTo>
                    <a:pt x="1826207" y="1393911"/>
                  </a:lnTo>
                  <a:lnTo>
                    <a:pt x="1817335" y="1407652"/>
                  </a:lnTo>
                  <a:cubicBezTo>
                    <a:pt x="1807352" y="1422930"/>
                    <a:pt x="1797456" y="1438207"/>
                    <a:pt x="1787474" y="1453570"/>
                  </a:cubicBezTo>
                  <a:close/>
                  <a:moveTo>
                    <a:pt x="1827231" y="1392289"/>
                  </a:moveTo>
                  <a:lnTo>
                    <a:pt x="1822880" y="1394850"/>
                  </a:lnTo>
                  <a:cubicBezTo>
                    <a:pt x="1824757" y="1392033"/>
                    <a:pt x="1826634" y="1389217"/>
                    <a:pt x="1828511" y="1386486"/>
                  </a:cubicBezTo>
                  <a:cubicBezTo>
                    <a:pt x="1828170" y="1388278"/>
                    <a:pt x="1827914" y="1389985"/>
                    <a:pt x="1827572" y="1391777"/>
                  </a:cubicBezTo>
                  <a:lnTo>
                    <a:pt x="1827231" y="1392289"/>
                  </a:lnTo>
                  <a:close/>
                  <a:moveTo>
                    <a:pt x="1815457" y="1399288"/>
                  </a:moveTo>
                  <a:lnTo>
                    <a:pt x="1802233" y="1407140"/>
                  </a:lnTo>
                  <a:cubicBezTo>
                    <a:pt x="1801210" y="1407737"/>
                    <a:pt x="1800100" y="1408335"/>
                    <a:pt x="1799077" y="1408932"/>
                  </a:cubicBezTo>
                  <a:cubicBezTo>
                    <a:pt x="1799247" y="1408420"/>
                    <a:pt x="1799332" y="1407823"/>
                    <a:pt x="1799503" y="1407311"/>
                  </a:cubicBezTo>
                  <a:cubicBezTo>
                    <a:pt x="1807949" y="1394338"/>
                    <a:pt x="1816396" y="1381365"/>
                    <a:pt x="1824757" y="1368392"/>
                  </a:cubicBezTo>
                  <a:cubicBezTo>
                    <a:pt x="1827572" y="1365063"/>
                    <a:pt x="1830473" y="1361735"/>
                    <a:pt x="1833289" y="1358321"/>
                  </a:cubicBezTo>
                  <a:cubicBezTo>
                    <a:pt x="1832009" y="1365746"/>
                    <a:pt x="1830814" y="1373171"/>
                    <a:pt x="1829450" y="1380511"/>
                  </a:cubicBezTo>
                  <a:cubicBezTo>
                    <a:pt x="1824757" y="1386657"/>
                    <a:pt x="1820064" y="1392887"/>
                    <a:pt x="1815372" y="1399117"/>
                  </a:cubicBezTo>
                  <a:close/>
                  <a:moveTo>
                    <a:pt x="1803342" y="1392801"/>
                  </a:moveTo>
                  <a:cubicBezTo>
                    <a:pt x="1803342" y="1392801"/>
                    <a:pt x="1803513" y="1392119"/>
                    <a:pt x="1803598" y="1391777"/>
                  </a:cubicBezTo>
                  <a:cubicBezTo>
                    <a:pt x="1804281" y="1391094"/>
                    <a:pt x="1804964" y="1390327"/>
                    <a:pt x="1805646" y="1389644"/>
                  </a:cubicBezTo>
                  <a:cubicBezTo>
                    <a:pt x="1804878" y="1390668"/>
                    <a:pt x="1804110" y="1391777"/>
                    <a:pt x="1803342" y="1392801"/>
                  </a:cubicBezTo>
                  <a:close/>
                  <a:moveTo>
                    <a:pt x="1795920" y="1402958"/>
                  </a:moveTo>
                  <a:cubicBezTo>
                    <a:pt x="1794469" y="1405006"/>
                    <a:pt x="1792933" y="1406969"/>
                    <a:pt x="1791483" y="1409018"/>
                  </a:cubicBezTo>
                  <a:cubicBezTo>
                    <a:pt x="1792336" y="1406457"/>
                    <a:pt x="1793190" y="1403982"/>
                    <a:pt x="1794043" y="1401422"/>
                  </a:cubicBezTo>
                  <a:cubicBezTo>
                    <a:pt x="1795152" y="1400312"/>
                    <a:pt x="1796261" y="1399203"/>
                    <a:pt x="1797370" y="1398008"/>
                  </a:cubicBezTo>
                  <a:cubicBezTo>
                    <a:pt x="1796858" y="1399629"/>
                    <a:pt x="1796346" y="1401336"/>
                    <a:pt x="1795834" y="1402958"/>
                  </a:cubicBezTo>
                  <a:close/>
                  <a:moveTo>
                    <a:pt x="1798394" y="1388449"/>
                  </a:moveTo>
                  <a:cubicBezTo>
                    <a:pt x="1800356" y="1382645"/>
                    <a:pt x="1802319" y="1376841"/>
                    <a:pt x="1804281" y="1370952"/>
                  </a:cubicBezTo>
                  <a:lnTo>
                    <a:pt x="1805902" y="1369928"/>
                  </a:lnTo>
                  <a:cubicBezTo>
                    <a:pt x="1804366" y="1374963"/>
                    <a:pt x="1802831" y="1379999"/>
                    <a:pt x="1801295" y="1384950"/>
                  </a:cubicBezTo>
                  <a:cubicBezTo>
                    <a:pt x="1800356" y="1386059"/>
                    <a:pt x="1799332" y="1387254"/>
                    <a:pt x="1798309" y="1388363"/>
                  </a:cubicBezTo>
                  <a:close/>
                  <a:moveTo>
                    <a:pt x="1804878" y="1369245"/>
                  </a:moveTo>
                  <a:cubicBezTo>
                    <a:pt x="1805987" y="1366087"/>
                    <a:pt x="1807011" y="1362844"/>
                    <a:pt x="1808120" y="1359686"/>
                  </a:cubicBezTo>
                  <a:lnTo>
                    <a:pt x="1810850" y="1351578"/>
                  </a:lnTo>
                  <a:cubicBezTo>
                    <a:pt x="1810850" y="1351578"/>
                    <a:pt x="1811533" y="1350981"/>
                    <a:pt x="1811789" y="1350639"/>
                  </a:cubicBezTo>
                  <a:cubicBezTo>
                    <a:pt x="1809997" y="1356528"/>
                    <a:pt x="1808206" y="1362503"/>
                    <a:pt x="1806414" y="1368392"/>
                  </a:cubicBezTo>
                  <a:lnTo>
                    <a:pt x="1804878" y="1369245"/>
                  </a:lnTo>
                  <a:close/>
                  <a:moveTo>
                    <a:pt x="1818273" y="1335020"/>
                  </a:moveTo>
                  <a:lnTo>
                    <a:pt x="1823222" y="1316073"/>
                  </a:lnTo>
                  <a:cubicBezTo>
                    <a:pt x="1823222" y="1316073"/>
                    <a:pt x="1823392" y="1315902"/>
                    <a:pt x="1823477" y="1315817"/>
                  </a:cubicBezTo>
                  <a:cubicBezTo>
                    <a:pt x="1823477" y="1318207"/>
                    <a:pt x="1823306" y="1320512"/>
                    <a:pt x="1823306" y="1322901"/>
                  </a:cubicBezTo>
                  <a:lnTo>
                    <a:pt x="1823136" y="1330497"/>
                  </a:lnTo>
                  <a:cubicBezTo>
                    <a:pt x="1821515" y="1332033"/>
                    <a:pt x="1819894" y="1333484"/>
                    <a:pt x="1818358" y="1335020"/>
                  </a:cubicBezTo>
                  <a:close/>
                  <a:moveTo>
                    <a:pt x="1814263" y="1315135"/>
                  </a:moveTo>
                  <a:lnTo>
                    <a:pt x="1814263" y="1315135"/>
                  </a:lnTo>
                  <a:cubicBezTo>
                    <a:pt x="1814263" y="1315135"/>
                    <a:pt x="1814263" y="1315135"/>
                    <a:pt x="1814263" y="1315135"/>
                  </a:cubicBezTo>
                  <a:lnTo>
                    <a:pt x="1814263" y="1315135"/>
                  </a:lnTo>
                  <a:cubicBezTo>
                    <a:pt x="1814263" y="1315135"/>
                    <a:pt x="1814263" y="1315135"/>
                    <a:pt x="1814263" y="1315135"/>
                  </a:cubicBezTo>
                  <a:cubicBezTo>
                    <a:pt x="1808206" y="1320938"/>
                    <a:pt x="1802148" y="1326827"/>
                    <a:pt x="1796090" y="1332631"/>
                  </a:cubicBezTo>
                  <a:cubicBezTo>
                    <a:pt x="1795323" y="1333058"/>
                    <a:pt x="1794640" y="1333484"/>
                    <a:pt x="1793872" y="1333996"/>
                  </a:cubicBezTo>
                  <a:cubicBezTo>
                    <a:pt x="1794896" y="1326742"/>
                    <a:pt x="1795834" y="1319487"/>
                    <a:pt x="1796858" y="1312318"/>
                  </a:cubicBezTo>
                  <a:cubicBezTo>
                    <a:pt x="1803342" y="1306600"/>
                    <a:pt x="1809912" y="1300966"/>
                    <a:pt x="1816311" y="1295163"/>
                  </a:cubicBezTo>
                  <a:lnTo>
                    <a:pt x="1816311" y="1295163"/>
                  </a:lnTo>
                  <a:cubicBezTo>
                    <a:pt x="1816311" y="1295163"/>
                    <a:pt x="1816481" y="1295077"/>
                    <a:pt x="1816481" y="1295077"/>
                  </a:cubicBezTo>
                  <a:lnTo>
                    <a:pt x="1816652" y="1295077"/>
                  </a:lnTo>
                  <a:cubicBezTo>
                    <a:pt x="1816652" y="1295077"/>
                    <a:pt x="1816652" y="1294907"/>
                    <a:pt x="1816652" y="1294907"/>
                  </a:cubicBezTo>
                  <a:cubicBezTo>
                    <a:pt x="1819297" y="1292346"/>
                    <a:pt x="1821856" y="1289786"/>
                    <a:pt x="1824501" y="1287225"/>
                  </a:cubicBezTo>
                  <a:cubicBezTo>
                    <a:pt x="1824245" y="1293712"/>
                    <a:pt x="1824074" y="1300199"/>
                    <a:pt x="1823818" y="1306770"/>
                  </a:cubicBezTo>
                  <a:cubicBezTo>
                    <a:pt x="1820662" y="1309587"/>
                    <a:pt x="1817505" y="1312318"/>
                    <a:pt x="1814348" y="1315135"/>
                  </a:cubicBezTo>
                  <a:close/>
                  <a:moveTo>
                    <a:pt x="1811703" y="1289957"/>
                  </a:moveTo>
                  <a:lnTo>
                    <a:pt x="1811703" y="1289957"/>
                  </a:lnTo>
                  <a:cubicBezTo>
                    <a:pt x="1811703" y="1289957"/>
                    <a:pt x="1811703" y="1289957"/>
                    <a:pt x="1811703" y="1289957"/>
                  </a:cubicBezTo>
                  <a:lnTo>
                    <a:pt x="1811703" y="1289957"/>
                  </a:lnTo>
                  <a:cubicBezTo>
                    <a:pt x="1811703" y="1289957"/>
                    <a:pt x="1811703" y="1289957"/>
                    <a:pt x="1811703" y="1289957"/>
                  </a:cubicBezTo>
                  <a:cubicBezTo>
                    <a:pt x="1807182" y="1294395"/>
                    <a:pt x="1802660" y="1298747"/>
                    <a:pt x="1798138" y="1303186"/>
                  </a:cubicBezTo>
                  <a:cubicBezTo>
                    <a:pt x="1798906" y="1297809"/>
                    <a:pt x="1799674" y="1292346"/>
                    <a:pt x="1800441" y="1286969"/>
                  </a:cubicBezTo>
                  <a:lnTo>
                    <a:pt x="1820406" y="1274252"/>
                  </a:lnTo>
                  <a:cubicBezTo>
                    <a:pt x="1820406" y="1274252"/>
                    <a:pt x="1820406" y="1273911"/>
                    <a:pt x="1820235" y="1273997"/>
                  </a:cubicBezTo>
                  <a:lnTo>
                    <a:pt x="1800698" y="1285433"/>
                  </a:lnTo>
                  <a:cubicBezTo>
                    <a:pt x="1803428" y="1282873"/>
                    <a:pt x="1806073" y="1280312"/>
                    <a:pt x="1808803" y="1277666"/>
                  </a:cubicBezTo>
                  <a:cubicBezTo>
                    <a:pt x="1808803" y="1277666"/>
                    <a:pt x="1808803" y="1277666"/>
                    <a:pt x="1808803" y="1277666"/>
                  </a:cubicBezTo>
                  <a:cubicBezTo>
                    <a:pt x="1808803" y="1277666"/>
                    <a:pt x="1808888" y="1277581"/>
                    <a:pt x="1808973" y="1277496"/>
                  </a:cubicBezTo>
                  <a:cubicBezTo>
                    <a:pt x="1808973" y="1277496"/>
                    <a:pt x="1809059" y="1277410"/>
                    <a:pt x="1809144" y="1277325"/>
                  </a:cubicBezTo>
                  <a:cubicBezTo>
                    <a:pt x="1809144" y="1277325"/>
                    <a:pt x="1809144" y="1277325"/>
                    <a:pt x="1809144" y="1277325"/>
                  </a:cubicBezTo>
                  <a:cubicBezTo>
                    <a:pt x="1814690" y="1271521"/>
                    <a:pt x="1820150" y="1265803"/>
                    <a:pt x="1825696" y="1259914"/>
                  </a:cubicBezTo>
                  <a:cubicBezTo>
                    <a:pt x="1825439" y="1266059"/>
                    <a:pt x="1825098" y="1272204"/>
                    <a:pt x="1824843" y="1278349"/>
                  </a:cubicBezTo>
                  <a:cubicBezTo>
                    <a:pt x="1820491" y="1282190"/>
                    <a:pt x="1816140" y="1285945"/>
                    <a:pt x="1811874" y="1289786"/>
                  </a:cubicBezTo>
                  <a:close/>
                  <a:moveTo>
                    <a:pt x="1818699" y="1229871"/>
                  </a:moveTo>
                  <a:cubicBezTo>
                    <a:pt x="1822112" y="1220142"/>
                    <a:pt x="1825439" y="1210326"/>
                    <a:pt x="1828767" y="1200597"/>
                  </a:cubicBezTo>
                  <a:cubicBezTo>
                    <a:pt x="1829535" y="1199829"/>
                    <a:pt x="1830302" y="1199060"/>
                    <a:pt x="1830985" y="1198292"/>
                  </a:cubicBezTo>
                  <a:cubicBezTo>
                    <a:pt x="1830047" y="1205974"/>
                    <a:pt x="1829193" y="1213655"/>
                    <a:pt x="1828340" y="1221422"/>
                  </a:cubicBezTo>
                  <a:cubicBezTo>
                    <a:pt x="1825098" y="1224238"/>
                    <a:pt x="1821856" y="1227140"/>
                    <a:pt x="1818699" y="1229956"/>
                  </a:cubicBezTo>
                  <a:close/>
                  <a:moveTo>
                    <a:pt x="1839688" y="1146827"/>
                  </a:moveTo>
                  <a:lnTo>
                    <a:pt x="1840455" y="1137268"/>
                  </a:lnTo>
                  <a:cubicBezTo>
                    <a:pt x="1841821" y="1135903"/>
                    <a:pt x="1843100" y="1134537"/>
                    <a:pt x="1844465" y="1133172"/>
                  </a:cubicBezTo>
                  <a:cubicBezTo>
                    <a:pt x="1842844" y="1137695"/>
                    <a:pt x="1841309" y="1142219"/>
                    <a:pt x="1839688" y="1146827"/>
                  </a:cubicBezTo>
                  <a:close/>
                  <a:moveTo>
                    <a:pt x="1844039" y="1093058"/>
                  </a:moveTo>
                  <a:lnTo>
                    <a:pt x="1840370" y="1093996"/>
                  </a:lnTo>
                  <a:cubicBezTo>
                    <a:pt x="1841650" y="1089985"/>
                    <a:pt x="1843015" y="1085974"/>
                    <a:pt x="1844295" y="1081963"/>
                  </a:cubicBezTo>
                  <a:cubicBezTo>
                    <a:pt x="1847025" y="1079402"/>
                    <a:pt x="1849755" y="1076842"/>
                    <a:pt x="1852485" y="1074196"/>
                  </a:cubicBezTo>
                  <a:cubicBezTo>
                    <a:pt x="1850182" y="1079999"/>
                    <a:pt x="1847878" y="1085889"/>
                    <a:pt x="1845575" y="1091692"/>
                  </a:cubicBezTo>
                  <a:cubicBezTo>
                    <a:pt x="1845063" y="1092119"/>
                    <a:pt x="1844636" y="1092546"/>
                    <a:pt x="1844124" y="1092972"/>
                  </a:cubicBezTo>
                  <a:close/>
                  <a:moveTo>
                    <a:pt x="1841479" y="1075988"/>
                  </a:moveTo>
                  <a:cubicBezTo>
                    <a:pt x="1838664" y="1078292"/>
                    <a:pt x="1835934" y="1080597"/>
                    <a:pt x="1833203" y="1082901"/>
                  </a:cubicBezTo>
                  <a:lnTo>
                    <a:pt x="1833203" y="1082901"/>
                  </a:lnTo>
                  <a:cubicBezTo>
                    <a:pt x="1833203" y="1082901"/>
                    <a:pt x="1833203" y="1082901"/>
                    <a:pt x="1833203" y="1082901"/>
                  </a:cubicBezTo>
                  <a:lnTo>
                    <a:pt x="1833203" y="1082901"/>
                  </a:lnTo>
                  <a:cubicBezTo>
                    <a:pt x="1833203" y="1082901"/>
                    <a:pt x="1833203" y="1082901"/>
                    <a:pt x="1833203" y="1082901"/>
                  </a:cubicBezTo>
                  <a:cubicBezTo>
                    <a:pt x="1832094" y="1083925"/>
                    <a:pt x="1830985" y="1085035"/>
                    <a:pt x="1829876" y="1086059"/>
                  </a:cubicBezTo>
                  <a:cubicBezTo>
                    <a:pt x="1831582" y="1081280"/>
                    <a:pt x="1833374" y="1076415"/>
                    <a:pt x="1835080" y="1071635"/>
                  </a:cubicBezTo>
                  <a:lnTo>
                    <a:pt x="1838067" y="1070696"/>
                  </a:lnTo>
                  <a:cubicBezTo>
                    <a:pt x="1838067" y="1070696"/>
                    <a:pt x="1838067" y="1070355"/>
                    <a:pt x="1838067" y="1070440"/>
                  </a:cubicBezTo>
                  <a:lnTo>
                    <a:pt x="1835336" y="1071123"/>
                  </a:lnTo>
                  <a:cubicBezTo>
                    <a:pt x="1836189" y="1068733"/>
                    <a:pt x="1837043" y="1066344"/>
                    <a:pt x="1837896" y="1063954"/>
                  </a:cubicBezTo>
                  <a:cubicBezTo>
                    <a:pt x="1843100" y="1058065"/>
                    <a:pt x="1848219" y="1052091"/>
                    <a:pt x="1853253" y="1046116"/>
                  </a:cubicBezTo>
                  <a:cubicBezTo>
                    <a:pt x="1849413" y="1056102"/>
                    <a:pt x="1845489" y="1066002"/>
                    <a:pt x="1841650" y="1075988"/>
                  </a:cubicBezTo>
                  <a:close/>
                  <a:moveTo>
                    <a:pt x="1824160" y="1068648"/>
                  </a:moveTo>
                  <a:lnTo>
                    <a:pt x="1824160" y="1068648"/>
                  </a:lnTo>
                  <a:cubicBezTo>
                    <a:pt x="1824160" y="1068648"/>
                    <a:pt x="1824160" y="1068648"/>
                    <a:pt x="1824160" y="1068648"/>
                  </a:cubicBezTo>
                  <a:lnTo>
                    <a:pt x="1824160" y="1068648"/>
                  </a:lnTo>
                  <a:cubicBezTo>
                    <a:pt x="1824160" y="1068648"/>
                    <a:pt x="1824160" y="1068648"/>
                    <a:pt x="1824160" y="1068648"/>
                  </a:cubicBezTo>
                  <a:cubicBezTo>
                    <a:pt x="1822197" y="1070782"/>
                    <a:pt x="1820235" y="1072915"/>
                    <a:pt x="1818273" y="1075135"/>
                  </a:cubicBezTo>
                  <a:lnTo>
                    <a:pt x="1816396" y="1075561"/>
                  </a:lnTo>
                  <a:cubicBezTo>
                    <a:pt x="1817505" y="1072659"/>
                    <a:pt x="1818699" y="1069758"/>
                    <a:pt x="1819809" y="1066941"/>
                  </a:cubicBezTo>
                  <a:lnTo>
                    <a:pt x="1819809" y="1066941"/>
                  </a:lnTo>
                  <a:cubicBezTo>
                    <a:pt x="1819809" y="1066941"/>
                    <a:pt x="1819809" y="1066941"/>
                    <a:pt x="1819809" y="1066941"/>
                  </a:cubicBezTo>
                  <a:lnTo>
                    <a:pt x="1819809" y="1066941"/>
                  </a:lnTo>
                  <a:cubicBezTo>
                    <a:pt x="1819809" y="1066941"/>
                    <a:pt x="1819809" y="1066941"/>
                    <a:pt x="1819809" y="1066941"/>
                  </a:cubicBezTo>
                  <a:cubicBezTo>
                    <a:pt x="1821089" y="1063442"/>
                    <a:pt x="1822283" y="1059857"/>
                    <a:pt x="1823563" y="1056358"/>
                  </a:cubicBezTo>
                  <a:cubicBezTo>
                    <a:pt x="1825098" y="1054992"/>
                    <a:pt x="1826719" y="1053541"/>
                    <a:pt x="1828255" y="1052091"/>
                  </a:cubicBezTo>
                  <a:lnTo>
                    <a:pt x="1828255" y="1052091"/>
                  </a:lnTo>
                  <a:cubicBezTo>
                    <a:pt x="1828255" y="1052091"/>
                    <a:pt x="1828255" y="1052091"/>
                    <a:pt x="1828255" y="1052091"/>
                  </a:cubicBezTo>
                  <a:lnTo>
                    <a:pt x="1828255" y="1052091"/>
                  </a:lnTo>
                  <a:cubicBezTo>
                    <a:pt x="1828255" y="1052091"/>
                    <a:pt x="1828255" y="1052091"/>
                    <a:pt x="1828255" y="1052091"/>
                  </a:cubicBezTo>
                  <a:cubicBezTo>
                    <a:pt x="1833801" y="1046031"/>
                    <a:pt x="1839090" y="1039715"/>
                    <a:pt x="1844124" y="1033228"/>
                  </a:cubicBezTo>
                  <a:cubicBezTo>
                    <a:pt x="1840370" y="1042275"/>
                    <a:pt x="1836616" y="1051237"/>
                    <a:pt x="1832947" y="1060284"/>
                  </a:cubicBezTo>
                  <a:cubicBezTo>
                    <a:pt x="1829961" y="1063100"/>
                    <a:pt x="1826975" y="1066002"/>
                    <a:pt x="1823989" y="1068904"/>
                  </a:cubicBezTo>
                  <a:close/>
                  <a:moveTo>
                    <a:pt x="1853679" y="1010611"/>
                  </a:moveTo>
                  <a:lnTo>
                    <a:pt x="1851205" y="1011294"/>
                  </a:lnTo>
                  <a:cubicBezTo>
                    <a:pt x="1852229" y="1010697"/>
                    <a:pt x="1853253" y="1010014"/>
                    <a:pt x="1854277" y="1009331"/>
                  </a:cubicBezTo>
                  <a:cubicBezTo>
                    <a:pt x="1854106" y="1009758"/>
                    <a:pt x="1853936" y="1010184"/>
                    <a:pt x="1853765" y="1010611"/>
                  </a:cubicBezTo>
                  <a:close/>
                  <a:moveTo>
                    <a:pt x="1825951" y="1018036"/>
                  </a:moveTo>
                  <a:cubicBezTo>
                    <a:pt x="1823818" y="1018548"/>
                    <a:pt x="1821771" y="1019060"/>
                    <a:pt x="1819638" y="1019658"/>
                  </a:cubicBezTo>
                  <a:cubicBezTo>
                    <a:pt x="1824074" y="1008051"/>
                    <a:pt x="1828426" y="996529"/>
                    <a:pt x="1832862" y="984921"/>
                  </a:cubicBezTo>
                  <a:lnTo>
                    <a:pt x="1848390" y="979544"/>
                  </a:lnTo>
                  <a:cubicBezTo>
                    <a:pt x="1843185" y="991749"/>
                    <a:pt x="1837981" y="1003954"/>
                    <a:pt x="1832862" y="1016159"/>
                  </a:cubicBezTo>
                  <a:lnTo>
                    <a:pt x="1825951" y="1018036"/>
                  </a:lnTo>
                  <a:close/>
                  <a:moveTo>
                    <a:pt x="1828084" y="984238"/>
                  </a:moveTo>
                  <a:cubicBezTo>
                    <a:pt x="1825098" y="985092"/>
                    <a:pt x="1822027" y="985860"/>
                    <a:pt x="1819041" y="986714"/>
                  </a:cubicBezTo>
                  <a:cubicBezTo>
                    <a:pt x="1821685" y="979800"/>
                    <a:pt x="1824330" y="972802"/>
                    <a:pt x="1826975" y="965889"/>
                  </a:cubicBezTo>
                  <a:lnTo>
                    <a:pt x="1837896" y="962048"/>
                  </a:lnTo>
                  <a:cubicBezTo>
                    <a:pt x="1834654" y="969388"/>
                    <a:pt x="1831326" y="976813"/>
                    <a:pt x="1828170" y="984238"/>
                  </a:cubicBezTo>
                  <a:close/>
                  <a:moveTo>
                    <a:pt x="1827828" y="963584"/>
                  </a:moveTo>
                  <a:cubicBezTo>
                    <a:pt x="1830729" y="955988"/>
                    <a:pt x="1833630" y="948477"/>
                    <a:pt x="1836446" y="940881"/>
                  </a:cubicBezTo>
                  <a:cubicBezTo>
                    <a:pt x="1836446" y="940881"/>
                    <a:pt x="1836616" y="940881"/>
                    <a:pt x="1836701" y="940796"/>
                  </a:cubicBezTo>
                  <a:lnTo>
                    <a:pt x="1849584" y="935761"/>
                  </a:lnTo>
                  <a:cubicBezTo>
                    <a:pt x="1845830" y="944039"/>
                    <a:pt x="1842162" y="952318"/>
                    <a:pt x="1838493" y="960682"/>
                  </a:cubicBezTo>
                  <a:lnTo>
                    <a:pt x="1827828" y="963584"/>
                  </a:lnTo>
                  <a:close/>
                  <a:moveTo>
                    <a:pt x="1843100" y="910668"/>
                  </a:moveTo>
                  <a:cubicBezTo>
                    <a:pt x="1843100" y="910668"/>
                    <a:pt x="1843100" y="910924"/>
                    <a:pt x="1843100" y="911095"/>
                  </a:cubicBezTo>
                  <a:cubicBezTo>
                    <a:pt x="1840541" y="912375"/>
                    <a:pt x="1837981" y="913655"/>
                    <a:pt x="1835422" y="914850"/>
                  </a:cubicBezTo>
                  <a:cubicBezTo>
                    <a:pt x="1835422" y="911522"/>
                    <a:pt x="1835251" y="908193"/>
                    <a:pt x="1835166" y="904864"/>
                  </a:cubicBezTo>
                  <a:cubicBezTo>
                    <a:pt x="1837810" y="903413"/>
                    <a:pt x="1840455" y="901962"/>
                    <a:pt x="1843100" y="900512"/>
                  </a:cubicBezTo>
                  <a:cubicBezTo>
                    <a:pt x="1843100" y="903926"/>
                    <a:pt x="1843100" y="907339"/>
                    <a:pt x="1843100" y="910753"/>
                  </a:cubicBezTo>
                  <a:close/>
                  <a:moveTo>
                    <a:pt x="1835080" y="899317"/>
                  </a:moveTo>
                  <a:cubicBezTo>
                    <a:pt x="1835080" y="896756"/>
                    <a:pt x="1834910" y="894196"/>
                    <a:pt x="1834825" y="891635"/>
                  </a:cubicBezTo>
                  <a:cubicBezTo>
                    <a:pt x="1836446" y="887624"/>
                    <a:pt x="1838067" y="883613"/>
                    <a:pt x="1839688" y="879601"/>
                  </a:cubicBezTo>
                  <a:cubicBezTo>
                    <a:pt x="1840626" y="879089"/>
                    <a:pt x="1841564" y="878492"/>
                    <a:pt x="1842588" y="877980"/>
                  </a:cubicBezTo>
                  <a:lnTo>
                    <a:pt x="1842759" y="877980"/>
                  </a:lnTo>
                  <a:cubicBezTo>
                    <a:pt x="1842930" y="883783"/>
                    <a:pt x="1843015" y="889758"/>
                    <a:pt x="1843015" y="895732"/>
                  </a:cubicBezTo>
                  <a:cubicBezTo>
                    <a:pt x="1840370" y="896927"/>
                    <a:pt x="1837640" y="898122"/>
                    <a:pt x="1834995" y="899317"/>
                  </a:cubicBezTo>
                  <a:close/>
                  <a:moveTo>
                    <a:pt x="1841821" y="876102"/>
                  </a:moveTo>
                  <a:cubicBezTo>
                    <a:pt x="1841821" y="876102"/>
                    <a:pt x="1841309" y="876273"/>
                    <a:pt x="1841053" y="876443"/>
                  </a:cubicBezTo>
                  <a:cubicBezTo>
                    <a:pt x="1841564" y="875078"/>
                    <a:pt x="1842162" y="873798"/>
                    <a:pt x="1842674" y="872432"/>
                  </a:cubicBezTo>
                  <a:cubicBezTo>
                    <a:pt x="1842674" y="873541"/>
                    <a:pt x="1842674" y="874566"/>
                    <a:pt x="1842674" y="875675"/>
                  </a:cubicBezTo>
                  <a:lnTo>
                    <a:pt x="1841735" y="876102"/>
                  </a:lnTo>
                  <a:close/>
                  <a:moveTo>
                    <a:pt x="1837043" y="848108"/>
                  </a:moveTo>
                  <a:cubicBezTo>
                    <a:pt x="1835848" y="850497"/>
                    <a:pt x="1834568" y="852887"/>
                    <a:pt x="1833374" y="855277"/>
                  </a:cubicBezTo>
                  <a:cubicBezTo>
                    <a:pt x="1833289" y="852887"/>
                    <a:pt x="1833118" y="850412"/>
                    <a:pt x="1833033" y="848022"/>
                  </a:cubicBezTo>
                  <a:cubicBezTo>
                    <a:pt x="1835934" y="843926"/>
                    <a:pt x="1838749" y="839744"/>
                    <a:pt x="1841650" y="835647"/>
                  </a:cubicBezTo>
                  <a:cubicBezTo>
                    <a:pt x="1841650" y="835561"/>
                    <a:pt x="1841479" y="835391"/>
                    <a:pt x="1841394" y="835476"/>
                  </a:cubicBezTo>
                  <a:cubicBezTo>
                    <a:pt x="1838579" y="839061"/>
                    <a:pt x="1835763" y="842645"/>
                    <a:pt x="1832947" y="846230"/>
                  </a:cubicBezTo>
                  <a:cubicBezTo>
                    <a:pt x="1832947" y="845121"/>
                    <a:pt x="1832862" y="843926"/>
                    <a:pt x="1832777" y="842816"/>
                  </a:cubicBezTo>
                  <a:cubicBezTo>
                    <a:pt x="1836189" y="837524"/>
                    <a:pt x="1839602" y="832318"/>
                    <a:pt x="1843015" y="827026"/>
                  </a:cubicBezTo>
                  <a:cubicBezTo>
                    <a:pt x="1843015" y="830441"/>
                    <a:pt x="1842930" y="833855"/>
                    <a:pt x="1842844" y="837268"/>
                  </a:cubicBezTo>
                  <a:cubicBezTo>
                    <a:pt x="1840967" y="840938"/>
                    <a:pt x="1839005" y="844608"/>
                    <a:pt x="1837043" y="848278"/>
                  </a:cubicBezTo>
                  <a:close/>
                  <a:moveTo>
                    <a:pt x="1832606" y="840085"/>
                  </a:moveTo>
                  <a:cubicBezTo>
                    <a:pt x="1832435" y="837695"/>
                    <a:pt x="1832265" y="835305"/>
                    <a:pt x="1832180" y="832916"/>
                  </a:cubicBezTo>
                  <a:cubicBezTo>
                    <a:pt x="1832521" y="832489"/>
                    <a:pt x="1832947" y="832062"/>
                    <a:pt x="1833289" y="831635"/>
                  </a:cubicBezTo>
                  <a:lnTo>
                    <a:pt x="1843100" y="820284"/>
                  </a:lnTo>
                  <a:cubicBezTo>
                    <a:pt x="1843100" y="822247"/>
                    <a:pt x="1843100" y="824125"/>
                    <a:pt x="1843100" y="826088"/>
                  </a:cubicBezTo>
                  <a:cubicBezTo>
                    <a:pt x="1839688" y="830782"/>
                    <a:pt x="1836189" y="835476"/>
                    <a:pt x="1832692" y="840170"/>
                  </a:cubicBezTo>
                  <a:close/>
                  <a:moveTo>
                    <a:pt x="1831156" y="817980"/>
                  </a:moveTo>
                  <a:cubicBezTo>
                    <a:pt x="1831071" y="816699"/>
                    <a:pt x="1830985" y="815334"/>
                    <a:pt x="1830900" y="814054"/>
                  </a:cubicBezTo>
                  <a:cubicBezTo>
                    <a:pt x="1832777" y="811834"/>
                    <a:pt x="1834739" y="809616"/>
                    <a:pt x="1836616" y="807396"/>
                  </a:cubicBezTo>
                  <a:lnTo>
                    <a:pt x="1838493" y="805263"/>
                  </a:lnTo>
                  <a:cubicBezTo>
                    <a:pt x="1836019" y="809530"/>
                    <a:pt x="1833630" y="813798"/>
                    <a:pt x="1831156" y="818065"/>
                  </a:cubicBezTo>
                  <a:close/>
                  <a:moveTo>
                    <a:pt x="1826293" y="826429"/>
                  </a:moveTo>
                  <a:cubicBezTo>
                    <a:pt x="1825696" y="827539"/>
                    <a:pt x="1825098" y="828563"/>
                    <a:pt x="1824416" y="829672"/>
                  </a:cubicBezTo>
                  <a:cubicBezTo>
                    <a:pt x="1823222" y="831721"/>
                    <a:pt x="1822112" y="833769"/>
                    <a:pt x="1820918" y="835817"/>
                  </a:cubicBezTo>
                  <a:lnTo>
                    <a:pt x="1819468" y="827283"/>
                  </a:lnTo>
                  <a:cubicBezTo>
                    <a:pt x="1821515" y="824978"/>
                    <a:pt x="1823477" y="822588"/>
                    <a:pt x="1825525" y="820284"/>
                  </a:cubicBezTo>
                  <a:cubicBezTo>
                    <a:pt x="1825781" y="822332"/>
                    <a:pt x="1826037" y="824381"/>
                    <a:pt x="1826293" y="826514"/>
                  </a:cubicBezTo>
                  <a:close/>
                  <a:moveTo>
                    <a:pt x="1818785" y="823015"/>
                  </a:moveTo>
                  <a:lnTo>
                    <a:pt x="1816481" y="809104"/>
                  </a:lnTo>
                  <a:cubicBezTo>
                    <a:pt x="1816225" y="807738"/>
                    <a:pt x="1816055" y="806287"/>
                    <a:pt x="1815798" y="804921"/>
                  </a:cubicBezTo>
                  <a:cubicBezTo>
                    <a:pt x="1818102" y="802361"/>
                    <a:pt x="1820406" y="799886"/>
                    <a:pt x="1822710" y="797411"/>
                  </a:cubicBezTo>
                  <a:cubicBezTo>
                    <a:pt x="1823563" y="803727"/>
                    <a:pt x="1824330" y="810128"/>
                    <a:pt x="1825098" y="816443"/>
                  </a:cubicBezTo>
                  <a:cubicBezTo>
                    <a:pt x="1822965" y="818662"/>
                    <a:pt x="1820918" y="820796"/>
                    <a:pt x="1818785" y="823015"/>
                  </a:cubicBezTo>
                  <a:close/>
                  <a:moveTo>
                    <a:pt x="1813324" y="789047"/>
                  </a:moveTo>
                  <a:cubicBezTo>
                    <a:pt x="1812557" y="783840"/>
                    <a:pt x="1811789" y="778549"/>
                    <a:pt x="1810936" y="773342"/>
                  </a:cubicBezTo>
                  <a:cubicBezTo>
                    <a:pt x="1813666" y="770270"/>
                    <a:pt x="1816396" y="767197"/>
                    <a:pt x="1819126" y="764125"/>
                  </a:cubicBezTo>
                  <a:cubicBezTo>
                    <a:pt x="1819723" y="770099"/>
                    <a:pt x="1820320" y="776073"/>
                    <a:pt x="1820918" y="782048"/>
                  </a:cubicBezTo>
                  <a:lnTo>
                    <a:pt x="1813239" y="789047"/>
                  </a:lnTo>
                  <a:close/>
                  <a:moveTo>
                    <a:pt x="1810339" y="768990"/>
                  </a:moveTo>
                  <a:cubicBezTo>
                    <a:pt x="1809656" y="764381"/>
                    <a:pt x="1808973" y="759687"/>
                    <a:pt x="1808291" y="755078"/>
                  </a:cubicBezTo>
                  <a:cubicBezTo>
                    <a:pt x="1811277" y="751749"/>
                    <a:pt x="1814178" y="748335"/>
                    <a:pt x="1817164" y="745007"/>
                  </a:cubicBezTo>
                  <a:cubicBezTo>
                    <a:pt x="1817761" y="750213"/>
                    <a:pt x="1818273" y="755505"/>
                    <a:pt x="1818870" y="760711"/>
                  </a:cubicBezTo>
                  <a:cubicBezTo>
                    <a:pt x="1816055" y="763527"/>
                    <a:pt x="1813239" y="766258"/>
                    <a:pt x="1810424" y="768990"/>
                  </a:cubicBezTo>
                  <a:close/>
                  <a:moveTo>
                    <a:pt x="1804025" y="727425"/>
                  </a:moveTo>
                  <a:cubicBezTo>
                    <a:pt x="1803086" y="722645"/>
                    <a:pt x="1802233" y="717866"/>
                    <a:pt x="1801295" y="713001"/>
                  </a:cubicBezTo>
                  <a:cubicBezTo>
                    <a:pt x="1804707" y="708819"/>
                    <a:pt x="1808120" y="704722"/>
                    <a:pt x="1811448" y="700540"/>
                  </a:cubicBezTo>
                  <a:cubicBezTo>
                    <a:pt x="1811448" y="700540"/>
                    <a:pt x="1811533" y="700369"/>
                    <a:pt x="1811618" y="700284"/>
                  </a:cubicBezTo>
                  <a:cubicBezTo>
                    <a:pt x="1812386" y="706002"/>
                    <a:pt x="1813154" y="711721"/>
                    <a:pt x="1813836" y="717439"/>
                  </a:cubicBezTo>
                  <a:cubicBezTo>
                    <a:pt x="1810594" y="720768"/>
                    <a:pt x="1807267" y="724096"/>
                    <a:pt x="1804025" y="727425"/>
                  </a:cubicBezTo>
                  <a:close/>
                  <a:moveTo>
                    <a:pt x="1809997" y="699089"/>
                  </a:moveTo>
                  <a:cubicBezTo>
                    <a:pt x="1806840" y="702247"/>
                    <a:pt x="1803598" y="705405"/>
                    <a:pt x="1800441" y="708563"/>
                  </a:cubicBezTo>
                  <a:cubicBezTo>
                    <a:pt x="1799674" y="704381"/>
                    <a:pt x="1798820" y="700113"/>
                    <a:pt x="1798053" y="695931"/>
                  </a:cubicBezTo>
                  <a:cubicBezTo>
                    <a:pt x="1798991" y="694822"/>
                    <a:pt x="1799930" y="693798"/>
                    <a:pt x="1800868" y="692688"/>
                  </a:cubicBezTo>
                  <a:lnTo>
                    <a:pt x="1808973" y="683385"/>
                  </a:lnTo>
                  <a:cubicBezTo>
                    <a:pt x="1808973" y="683385"/>
                    <a:pt x="1809315" y="684068"/>
                    <a:pt x="1809400" y="684409"/>
                  </a:cubicBezTo>
                  <a:cubicBezTo>
                    <a:pt x="1809912" y="688165"/>
                    <a:pt x="1810509" y="691920"/>
                    <a:pt x="1811021" y="695675"/>
                  </a:cubicBezTo>
                  <a:cubicBezTo>
                    <a:pt x="1811106" y="696358"/>
                    <a:pt x="1811191" y="697041"/>
                    <a:pt x="1811277" y="697724"/>
                  </a:cubicBezTo>
                  <a:cubicBezTo>
                    <a:pt x="1810850" y="698151"/>
                    <a:pt x="1810424" y="698663"/>
                    <a:pt x="1809997" y="699089"/>
                  </a:cubicBezTo>
                  <a:close/>
                  <a:moveTo>
                    <a:pt x="1793104" y="697041"/>
                  </a:moveTo>
                  <a:cubicBezTo>
                    <a:pt x="1790886" y="699004"/>
                    <a:pt x="1788753" y="701052"/>
                    <a:pt x="1786535" y="703015"/>
                  </a:cubicBezTo>
                  <a:cubicBezTo>
                    <a:pt x="1785767" y="699175"/>
                    <a:pt x="1784999" y="695419"/>
                    <a:pt x="1784146" y="691579"/>
                  </a:cubicBezTo>
                  <a:cubicBezTo>
                    <a:pt x="1786620" y="689018"/>
                    <a:pt x="1789095" y="686372"/>
                    <a:pt x="1791483" y="683812"/>
                  </a:cubicBezTo>
                  <a:cubicBezTo>
                    <a:pt x="1791995" y="688250"/>
                    <a:pt x="1792507" y="692603"/>
                    <a:pt x="1793019" y="697041"/>
                  </a:cubicBezTo>
                  <a:close/>
                  <a:moveTo>
                    <a:pt x="1782440" y="684665"/>
                  </a:moveTo>
                  <a:cubicBezTo>
                    <a:pt x="1781416" y="680569"/>
                    <a:pt x="1780392" y="676387"/>
                    <a:pt x="1779283" y="672290"/>
                  </a:cubicBezTo>
                  <a:cubicBezTo>
                    <a:pt x="1782610" y="668961"/>
                    <a:pt x="1785853" y="665547"/>
                    <a:pt x="1789095" y="662133"/>
                  </a:cubicBezTo>
                  <a:cubicBezTo>
                    <a:pt x="1789607" y="667254"/>
                    <a:pt x="1790203" y="672290"/>
                    <a:pt x="1790801" y="677411"/>
                  </a:cubicBezTo>
                  <a:cubicBezTo>
                    <a:pt x="1787985" y="679800"/>
                    <a:pt x="1785255" y="682276"/>
                    <a:pt x="1782440" y="684665"/>
                  </a:cubicBezTo>
                  <a:close/>
                  <a:moveTo>
                    <a:pt x="1773055" y="671266"/>
                  </a:moveTo>
                  <a:cubicBezTo>
                    <a:pt x="1769983" y="673655"/>
                    <a:pt x="1766997" y="676130"/>
                    <a:pt x="1763926" y="678520"/>
                  </a:cubicBezTo>
                  <a:cubicBezTo>
                    <a:pt x="1762902" y="673570"/>
                    <a:pt x="1761963" y="668620"/>
                    <a:pt x="1760940" y="663670"/>
                  </a:cubicBezTo>
                  <a:cubicBezTo>
                    <a:pt x="1764011" y="660853"/>
                    <a:pt x="1767083" y="657951"/>
                    <a:pt x="1770154" y="655049"/>
                  </a:cubicBezTo>
                  <a:cubicBezTo>
                    <a:pt x="1771092" y="660426"/>
                    <a:pt x="1772116" y="665889"/>
                    <a:pt x="1773140" y="671266"/>
                  </a:cubicBezTo>
                  <a:close/>
                  <a:moveTo>
                    <a:pt x="1759830" y="658378"/>
                  </a:moveTo>
                  <a:cubicBezTo>
                    <a:pt x="1759575" y="657098"/>
                    <a:pt x="1759318" y="655818"/>
                    <a:pt x="1759063" y="654537"/>
                  </a:cubicBezTo>
                  <a:lnTo>
                    <a:pt x="1759063" y="654537"/>
                  </a:lnTo>
                  <a:cubicBezTo>
                    <a:pt x="1759063" y="654537"/>
                    <a:pt x="1759063" y="654537"/>
                    <a:pt x="1759063" y="654537"/>
                  </a:cubicBezTo>
                  <a:lnTo>
                    <a:pt x="1759063" y="654537"/>
                  </a:lnTo>
                  <a:cubicBezTo>
                    <a:pt x="1759063" y="654537"/>
                    <a:pt x="1759063" y="654537"/>
                    <a:pt x="1759063" y="654537"/>
                  </a:cubicBezTo>
                  <a:cubicBezTo>
                    <a:pt x="1758551" y="652660"/>
                    <a:pt x="1758039" y="650782"/>
                    <a:pt x="1757527" y="648819"/>
                  </a:cubicBezTo>
                  <a:cubicBezTo>
                    <a:pt x="1759745" y="647027"/>
                    <a:pt x="1761963" y="645320"/>
                    <a:pt x="1764267" y="643527"/>
                  </a:cubicBezTo>
                  <a:lnTo>
                    <a:pt x="1767680" y="640882"/>
                  </a:lnTo>
                  <a:cubicBezTo>
                    <a:pt x="1768277" y="644381"/>
                    <a:pt x="1768874" y="647966"/>
                    <a:pt x="1769471" y="651465"/>
                  </a:cubicBezTo>
                  <a:cubicBezTo>
                    <a:pt x="1766229" y="653769"/>
                    <a:pt x="1763072" y="656074"/>
                    <a:pt x="1759830" y="658463"/>
                  </a:cubicBezTo>
                  <a:close/>
                  <a:moveTo>
                    <a:pt x="1763158" y="641735"/>
                  </a:moveTo>
                  <a:cubicBezTo>
                    <a:pt x="1760940" y="642930"/>
                    <a:pt x="1758722" y="644039"/>
                    <a:pt x="1756589" y="645234"/>
                  </a:cubicBezTo>
                  <a:cubicBezTo>
                    <a:pt x="1755906" y="642674"/>
                    <a:pt x="1755223" y="640199"/>
                    <a:pt x="1754541" y="637638"/>
                  </a:cubicBezTo>
                  <a:cubicBezTo>
                    <a:pt x="1758380" y="635419"/>
                    <a:pt x="1762219" y="633200"/>
                    <a:pt x="1766059" y="630981"/>
                  </a:cubicBezTo>
                  <a:cubicBezTo>
                    <a:pt x="1766485" y="633798"/>
                    <a:pt x="1766997" y="636614"/>
                    <a:pt x="1767424" y="639431"/>
                  </a:cubicBezTo>
                  <a:lnTo>
                    <a:pt x="1763158" y="641735"/>
                  </a:lnTo>
                  <a:close/>
                  <a:moveTo>
                    <a:pt x="1765547" y="628933"/>
                  </a:moveTo>
                  <a:cubicBezTo>
                    <a:pt x="1761537" y="630554"/>
                    <a:pt x="1757527" y="632262"/>
                    <a:pt x="1753517" y="633968"/>
                  </a:cubicBezTo>
                  <a:cubicBezTo>
                    <a:pt x="1751128" y="625092"/>
                    <a:pt x="1748739" y="616216"/>
                    <a:pt x="1746436" y="607425"/>
                  </a:cubicBezTo>
                  <a:cubicBezTo>
                    <a:pt x="1746777" y="607254"/>
                    <a:pt x="1747033" y="607084"/>
                    <a:pt x="1747374" y="606913"/>
                  </a:cubicBezTo>
                  <a:cubicBezTo>
                    <a:pt x="1753090" y="611863"/>
                    <a:pt x="1758807" y="616899"/>
                    <a:pt x="1764523" y="621849"/>
                  </a:cubicBezTo>
                  <a:cubicBezTo>
                    <a:pt x="1764864" y="624239"/>
                    <a:pt x="1765291" y="626543"/>
                    <a:pt x="1765632" y="628933"/>
                  </a:cubicBezTo>
                  <a:lnTo>
                    <a:pt x="1765547" y="628933"/>
                  </a:lnTo>
                  <a:close/>
                  <a:moveTo>
                    <a:pt x="1725448" y="612119"/>
                  </a:moveTo>
                  <a:cubicBezTo>
                    <a:pt x="1723229" y="612973"/>
                    <a:pt x="1721011" y="613826"/>
                    <a:pt x="1718793" y="614680"/>
                  </a:cubicBezTo>
                  <a:cubicBezTo>
                    <a:pt x="1718196" y="612802"/>
                    <a:pt x="1717684" y="610839"/>
                    <a:pt x="1717087" y="608961"/>
                  </a:cubicBezTo>
                  <a:cubicBezTo>
                    <a:pt x="1719646" y="607681"/>
                    <a:pt x="1722120" y="606316"/>
                    <a:pt x="1724680" y="604950"/>
                  </a:cubicBezTo>
                  <a:cubicBezTo>
                    <a:pt x="1724936" y="607340"/>
                    <a:pt x="1725107" y="609729"/>
                    <a:pt x="1725448" y="612119"/>
                  </a:cubicBezTo>
                  <a:close/>
                  <a:moveTo>
                    <a:pt x="1715721" y="604267"/>
                  </a:moveTo>
                  <a:cubicBezTo>
                    <a:pt x="1715039" y="601963"/>
                    <a:pt x="1714357" y="599744"/>
                    <a:pt x="1713759" y="597439"/>
                  </a:cubicBezTo>
                  <a:cubicBezTo>
                    <a:pt x="1716148" y="596244"/>
                    <a:pt x="1718537" y="595049"/>
                    <a:pt x="1721011" y="593769"/>
                  </a:cubicBezTo>
                  <a:cubicBezTo>
                    <a:pt x="1721865" y="593343"/>
                    <a:pt x="1722803" y="592830"/>
                    <a:pt x="1723656" y="592404"/>
                  </a:cubicBezTo>
                  <a:cubicBezTo>
                    <a:pt x="1723912" y="595220"/>
                    <a:pt x="1724168" y="598122"/>
                    <a:pt x="1724424" y="600939"/>
                  </a:cubicBezTo>
                  <a:cubicBezTo>
                    <a:pt x="1721523" y="602048"/>
                    <a:pt x="1718708" y="603158"/>
                    <a:pt x="1715807" y="604267"/>
                  </a:cubicBezTo>
                  <a:close/>
                  <a:moveTo>
                    <a:pt x="1710432" y="595647"/>
                  </a:moveTo>
                  <a:cubicBezTo>
                    <a:pt x="1708299" y="596500"/>
                    <a:pt x="1706166" y="597269"/>
                    <a:pt x="1703948" y="598122"/>
                  </a:cubicBezTo>
                  <a:cubicBezTo>
                    <a:pt x="1703777" y="597525"/>
                    <a:pt x="1703607" y="597013"/>
                    <a:pt x="1703436" y="596415"/>
                  </a:cubicBezTo>
                  <a:cubicBezTo>
                    <a:pt x="1705654" y="595476"/>
                    <a:pt x="1707787" y="594452"/>
                    <a:pt x="1710005" y="593513"/>
                  </a:cubicBezTo>
                  <a:cubicBezTo>
                    <a:pt x="1710091" y="594196"/>
                    <a:pt x="1710261" y="594964"/>
                    <a:pt x="1710346" y="595647"/>
                  </a:cubicBezTo>
                  <a:close/>
                  <a:moveTo>
                    <a:pt x="1698743" y="600085"/>
                  </a:moveTo>
                  <a:cubicBezTo>
                    <a:pt x="1695501" y="601280"/>
                    <a:pt x="1692174" y="602475"/>
                    <a:pt x="1688932" y="603670"/>
                  </a:cubicBezTo>
                  <a:cubicBezTo>
                    <a:pt x="1688932" y="603414"/>
                    <a:pt x="1688847" y="603158"/>
                    <a:pt x="1688761" y="602816"/>
                  </a:cubicBezTo>
                  <a:cubicBezTo>
                    <a:pt x="1692004" y="601365"/>
                    <a:pt x="1695246" y="600000"/>
                    <a:pt x="1698487" y="598549"/>
                  </a:cubicBezTo>
                  <a:cubicBezTo>
                    <a:pt x="1698573" y="599061"/>
                    <a:pt x="1698658" y="599487"/>
                    <a:pt x="1698743" y="600000"/>
                  </a:cubicBezTo>
                  <a:close/>
                  <a:moveTo>
                    <a:pt x="1687993" y="598634"/>
                  </a:moveTo>
                  <a:cubicBezTo>
                    <a:pt x="1687823" y="597781"/>
                    <a:pt x="1687652" y="596842"/>
                    <a:pt x="1687482" y="595988"/>
                  </a:cubicBezTo>
                  <a:cubicBezTo>
                    <a:pt x="1686629" y="590867"/>
                    <a:pt x="1685946" y="585661"/>
                    <a:pt x="1685434" y="580455"/>
                  </a:cubicBezTo>
                  <a:cubicBezTo>
                    <a:pt x="1688420" y="578919"/>
                    <a:pt x="1691492" y="577297"/>
                    <a:pt x="1694478" y="575761"/>
                  </a:cubicBezTo>
                  <a:cubicBezTo>
                    <a:pt x="1695587" y="582247"/>
                    <a:pt x="1696781" y="588734"/>
                    <a:pt x="1697890" y="595305"/>
                  </a:cubicBezTo>
                  <a:cubicBezTo>
                    <a:pt x="1694563" y="596415"/>
                    <a:pt x="1691321" y="597610"/>
                    <a:pt x="1687993" y="598719"/>
                  </a:cubicBezTo>
                  <a:close/>
                  <a:moveTo>
                    <a:pt x="1683301" y="569103"/>
                  </a:moveTo>
                  <a:lnTo>
                    <a:pt x="1683301" y="569872"/>
                  </a:lnTo>
                  <a:cubicBezTo>
                    <a:pt x="1683301" y="569872"/>
                    <a:pt x="1676049" y="572603"/>
                    <a:pt x="1676049" y="572603"/>
                  </a:cubicBezTo>
                  <a:cubicBezTo>
                    <a:pt x="1676305" y="571749"/>
                    <a:pt x="1676476" y="570896"/>
                    <a:pt x="1676731" y="570042"/>
                  </a:cubicBezTo>
                  <a:lnTo>
                    <a:pt x="1677500" y="567311"/>
                  </a:lnTo>
                  <a:lnTo>
                    <a:pt x="1678864" y="567567"/>
                  </a:lnTo>
                  <a:lnTo>
                    <a:pt x="1683386" y="568506"/>
                  </a:lnTo>
                  <a:lnTo>
                    <a:pt x="1683386" y="569103"/>
                  </a:lnTo>
                  <a:close/>
                  <a:moveTo>
                    <a:pt x="1674769" y="569274"/>
                  </a:moveTo>
                  <a:cubicBezTo>
                    <a:pt x="1674769" y="569274"/>
                    <a:pt x="1674599" y="569616"/>
                    <a:pt x="1674513" y="569872"/>
                  </a:cubicBezTo>
                  <a:cubicBezTo>
                    <a:pt x="1674513" y="569872"/>
                    <a:pt x="1674343" y="569872"/>
                    <a:pt x="1674343" y="569872"/>
                  </a:cubicBezTo>
                  <a:lnTo>
                    <a:pt x="1674343" y="570128"/>
                  </a:lnTo>
                  <a:cubicBezTo>
                    <a:pt x="1673831" y="571408"/>
                    <a:pt x="1673234" y="572603"/>
                    <a:pt x="1672636" y="573883"/>
                  </a:cubicBezTo>
                  <a:lnTo>
                    <a:pt x="1667176" y="576017"/>
                  </a:lnTo>
                  <a:lnTo>
                    <a:pt x="1662825" y="575334"/>
                  </a:lnTo>
                  <a:cubicBezTo>
                    <a:pt x="1661033" y="575078"/>
                    <a:pt x="1659156" y="574822"/>
                    <a:pt x="1657365" y="574566"/>
                  </a:cubicBezTo>
                  <a:cubicBezTo>
                    <a:pt x="1658132" y="571152"/>
                    <a:pt x="1658815" y="567738"/>
                    <a:pt x="1659498" y="564239"/>
                  </a:cubicBezTo>
                  <a:cubicBezTo>
                    <a:pt x="1662227" y="564665"/>
                    <a:pt x="1664958" y="565007"/>
                    <a:pt x="1667602" y="565519"/>
                  </a:cubicBezTo>
                  <a:lnTo>
                    <a:pt x="1675622" y="566970"/>
                  </a:lnTo>
                  <a:lnTo>
                    <a:pt x="1674599" y="569274"/>
                  </a:lnTo>
                  <a:close/>
                  <a:moveTo>
                    <a:pt x="1653866" y="570811"/>
                  </a:moveTo>
                  <a:lnTo>
                    <a:pt x="1647382" y="573030"/>
                  </a:lnTo>
                  <a:cubicBezTo>
                    <a:pt x="1633305" y="570981"/>
                    <a:pt x="1619142" y="569103"/>
                    <a:pt x="1604980" y="567567"/>
                  </a:cubicBezTo>
                  <a:cubicBezTo>
                    <a:pt x="1608990" y="565690"/>
                    <a:pt x="1612914" y="563727"/>
                    <a:pt x="1616924" y="561849"/>
                  </a:cubicBezTo>
                  <a:lnTo>
                    <a:pt x="1622043" y="559459"/>
                  </a:lnTo>
                  <a:cubicBezTo>
                    <a:pt x="1626906" y="559971"/>
                    <a:pt x="1631770" y="560483"/>
                    <a:pt x="1636632" y="561081"/>
                  </a:cubicBezTo>
                  <a:cubicBezTo>
                    <a:pt x="1643373" y="561934"/>
                    <a:pt x="1650113" y="562873"/>
                    <a:pt x="1656853" y="563897"/>
                  </a:cubicBezTo>
                  <a:cubicBezTo>
                    <a:pt x="1655829" y="566202"/>
                    <a:pt x="1654805" y="568591"/>
                    <a:pt x="1653866" y="570896"/>
                  </a:cubicBezTo>
                  <a:close/>
                  <a:moveTo>
                    <a:pt x="1557373" y="584125"/>
                  </a:moveTo>
                  <a:cubicBezTo>
                    <a:pt x="1551486" y="586685"/>
                    <a:pt x="1545684" y="589246"/>
                    <a:pt x="1539883" y="591806"/>
                  </a:cubicBezTo>
                  <a:cubicBezTo>
                    <a:pt x="1537921" y="591892"/>
                    <a:pt x="1535873" y="591977"/>
                    <a:pt x="1533910" y="592148"/>
                  </a:cubicBezTo>
                  <a:lnTo>
                    <a:pt x="1533910" y="592148"/>
                  </a:lnTo>
                  <a:cubicBezTo>
                    <a:pt x="1533910" y="592148"/>
                    <a:pt x="1533740" y="592148"/>
                    <a:pt x="1533740" y="592148"/>
                  </a:cubicBezTo>
                  <a:lnTo>
                    <a:pt x="1533569" y="592148"/>
                  </a:lnTo>
                  <a:cubicBezTo>
                    <a:pt x="1533569" y="592148"/>
                    <a:pt x="1533569" y="592148"/>
                    <a:pt x="1533569" y="592148"/>
                  </a:cubicBezTo>
                  <a:cubicBezTo>
                    <a:pt x="1518127" y="593855"/>
                    <a:pt x="1502685" y="595903"/>
                    <a:pt x="1487327" y="598293"/>
                  </a:cubicBezTo>
                  <a:cubicBezTo>
                    <a:pt x="1489375" y="596500"/>
                    <a:pt x="1491508" y="594793"/>
                    <a:pt x="1493641" y="593001"/>
                  </a:cubicBezTo>
                  <a:lnTo>
                    <a:pt x="1504391" y="584381"/>
                  </a:lnTo>
                  <a:cubicBezTo>
                    <a:pt x="1504818" y="584210"/>
                    <a:pt x="1505329" y="584039"/>
                    <a:pt x="1505756" y="583869"/>
                  </a:cubicBezTo>
                  <a:cubicBezTo>
                    <a:pt x="1522990" y="583783"/>
                    <a:pt x="1540224" y="583869"/>
                    <a:pt x="1557373" y="584125"/>
                  </a:cubicBezTo>
                  <a:close/>
                  <a:moveTo>
                    <a:pt x="1503282" y="584722"/>
                  </a:moveTo>
                  <a:lnTo>
                    <a:pt x="1492873" y="592062"/>
                  </a:lnTo>
                  <a:lnTo>
                    <a:pt x="1483744" y="598890"/>
                  </a:lnTo>
                  <a:cubicBezTo>
                    <a:pt x="1478283" y="599744"/>
                    <a:pt x="1472824" y="600597"/>
                    <a:pt x="1467363" y="601451"/>
                  </a:cubicBezTo>
                  <a:cubicBezTo>
                    <a:pt x="1470691" y="598975"/>
                    <a:pt x="1474103" y="596500"/>
                    <a:pt x="1477516" y="594111"/>
                  </a:cubicBezTo>
                  <a:cubicBezTo>
                    <a:pt x="1486048" y="590867"/>
                    <a:pt x="1494665" y="587795"/>
                    <a:pt x="1503282" y="584722"/>
                  </a:cubicBezTo>
                  <a:close/>
                  <a:moveTo>
                    <a:pt x="1463865" y="604096"/>
                  </a:moveTo>
                  <a:cubicBezTo>
                    <a:pt x="1468728" y="603670"/>
                    <a:pt x="1473506" y="603328"/>
                    <a:pt x="1478369" y="602902"/>
                  </a:cubicBezTo>
                  <a:cubicBezTo>
                    <a:pt x="1471458" y="608193"/>
                    <a:pt x="1464633" y="613741"/>
                    <a:pt x="1457893" y="619374"/>
                  </a:cubicBezTo>
                  <a:cubicBezTo>
                    <a:pt x="1456357" y="619715"/>
                    <a:pt x="1454907" y="619971"/>
                    <a:pt x="1453371" y="620313"/>
                  </a:cubicBezTo>
                  <a:lnTo>
                    <a:pt x="1441939" y="622702"/>
                  </a:lnTo>
                  <a:cubicBezTo>
                    <a:pt x="1446631" y="618350"/>
                    <a:pt x="1451409" y="614167"/>
                    <a:pt x="1456357" y="610071"/>
                  </a:cubicBezTo>
                  <a:cubicBezTo>
                    <a:pt x="1458831" y="608022"/>
                    <a:pt x="1461391" y="606059"/>
                    <a:pt x="1463950" y="604096"/>
                  </a:cubicBezTo>
                  <a:close/>
                  <a:moveTo>
                    <a:pt x="1431530" y="632603"/>
                  </a:moveTo>
                  <a:lnTo>
                    <a:pt x="1431530" y="632603"/>
                  </a:lnTo>
                  <a:cubicBezTo>
                    <a:pt x="1431530" y="632603"/>
                    <a:pt x="1431530" y="632603"/>
                    <a:pt x="1431530" y="632603"/>
                  </a:cubicBezTo>
                  <a:lnTo>
                    <a:pt x="1431530" y="632603"/>
                  </a:lnTo>
                  <a:cubicBezTo>
                    <a:pt x="1431530" y="632603"/>
                    <a:pt x="1431530" y="632603"/>
                    <a:pt x="1431530" y="632603"/>
                  </a:cubicBezTo>
                  <a:cubicBezTo>
                    <a:pt x="1434431" y="629701"/>
                    <a:pt x="1437417" y="626885"/>
                    <a:pt x="1440403" y="624153"/>
                  </a:cubicBezTo>
                  <a:lnTo>
                    <a:pt x="1453797" y="622361"/>
                  </a:lnTo>
                  <a:cubicBezTo>
                    <a:pt x="1453797" y="622361"/>
                    <a:pt x="1454309" y="622361"/>
                    <a:pt x="1454480" y="622361"/>
                  </a:cubicBezTo>
                  <a:cubicBezTo>
                    <a:pt x="1453456" y="623215"/>
                    <a:pt x="1452518" y="624068"/>
                    <a:pt x="1451494" y="624921"/>
                  </a:cubicBezTo>
                  <a:cubicBezTo>
                    <a:pt x="1448167" y="627823"/>
                    <a:pt x="1444839" y="630810"/>
                    <a:pt x="1441597" y="633883"/>
                  </a:cubicBezTo>
                  <a:cubicBezTo>
                    <a:pt x="1437331" y="634822"/>
                    <a:pt x="1433065" y="635846"/>
                    <a:pt x="1428714" y="636785"/>
                  </a:cubicBezTo>
                  <a:cubicBezTo>
                    <a:pt x="1429311" y="635846"/>
                    <a:pt x="1429823" y="634992"/>
                    <a:pt x="1430421" y="634054"/>
                  </a:cubicBezTo>
                  <a:cubicBezTo>
                    <a:pt x="1430591" y="633798"/>
                    <a:pt x="1430762" y="633542"/>
                    <a:pt x="1430933" y="633286"/>
                  </a:cubicBezTo>
                  <a:cubicBezTo>
                    <a:pt x="1431103" y="633115"/>
                    <a:pt x="1431274" y="633030"/>
                    <a:pt x="1431359" y="632859"/>
                  </a:cubicBezTo>
                  <a:close/>
                  <a:moveTo>
                    <a:pt x="1436564" y="638492"/>
                  </a:moveTo>
                  <a:cubicBezTo>
                    <a:pt x="1432298" y="642589"/>
                    <a:pt x="1428032" y="646685"/>
                    <a:pt x="1423852" y="650953"/>
                  </a:cubicBezTo>
                  <a:cubicBezTo>
                    <a:pt x="1423254" y="651209"/>
                    <a:pt x="1422572" y="651379"/>
                    <a:pt x="1421974" y="651636"/>
                  </a:cubicBezTo>
                  <a:cubicBezTo>
                    <a:pt x="1421121" y="651892"/>
                    <a:pt x="1420353" y="652233"/>
                    <a:pt x="1419500" y="652574"/>
                  </a:cubicBezTo>
                  <a:cubicBezTo>
                    <a:pt x="1421889" y="648222"/>
                    <a:pt x="1424363" y="643869"/>
                    <a:pt x="1426923" y="639601"/>
                  </a:cubicBezTo>
                  <a:cubicBezTo>
                    <a:pt x="1430080" y="639260"/>
                    <a:pt x="1433322" y="638833"/>
                    <a:pt x="1436478" y="638492"/>
                  </a:cubicBezTo>
                  <a:close/>
                  <a:moveTo>
                    <a:pt x="1428202" y="656500"/>
                  </a:moveTo>
                  <a:lnTo>
                    <a:pt x="1428202" y="656500"/>
                  </a:lnTo>
                  <a:cubicBezTo>
                    <a:pt x="1428202" y="656500"/>
                    <a:pt x="1428202" y="656500"/>
                    <a:pt x="1428202" y="656500"/>
                  </a:cubicBezTo>
                  <a:lnTo>
                    <a:pt x="1428202" y="656500"/>
                  </a:lnTo>
                  <a:cubicBezTo>
                    <a:pt x="1428202" y="656500"/>
                    <a:pt x="1428202" y="656500"/>
                    <a:pt x="1428202" y="656500"/>
                  </a:cubicBezTo>
                  <a:cubicBezTo>
                    <a:pt x="1429823" y="654708"/>
                    <a:pt x="1431530" y="652830"/>
                    <a:pt x="1433151" y="651038"/>
                  </a:cubicBezTo>
                  <a:cubicBezTo>
                    <a:pt x="1433577" y="650953"/>
                    <a:pt x="1433919" y="650867"/>
                    <a:pt x="1434345" y="650782"/>
                  </a:cubicBezTo>
                  <a:cubicBezTo>
                    <a:pt x="1430335" y="654879"/>
                    <a:pt x="1426326" y="659146"/>
                    <a:pt x="1422401" y="663328"/>
                  </a:cubicBezTo>
                  <a:lnTo>
                    <a:pt x="1422401" y="663328"/>
                  </a:lnTo>
                  <a:cubicBezTo>
                    <a:pt x="1422401" y="663328"/>
                    <a:pt x="1422401" y="663328"/>
                    <a:pt x="1422401" y="663328"/>
                  </a:cubicBezTo>
                  <a:cubicBezTo>
                    <a:pt x="1417282" y="668876"/>
                    <a:pt x="1412163" y="674509"/>
                    <a:pt x="1407215" y="680312"/>
                  </a:cubicBezTo>
                  <a:lnTo>
                    <a:pt x="1407215" y="680312"/>
                  </a:lnTo>
                  <a:cubicBezTo>
                    <a:pt x="1407215" y="680312"/>
                    <a:pt x="1407129" y="680483"/>
                    <a:pt x="1407129" y="680483"/>
                  </a:cubicBezTo>
                  <a:lnTo>
                    <a:pt x="1406958" y="680654"/>
                  </a:lnTo>
                  <a:lnTo>
                    <a:pt x="1406958" y="680654"/>
                  </a:lnTo>
                  <a:cubicBezTo>
                    <a:pt x="1406105" y="681678"/>
                    <a:pt x="1405337" y="682788"/>
                    <a:pt x="1404484" y="683812"/>
                  </a:cubicBezTo>
                  <a:cubicBezTo>
                    <a:pt x="1404911" y="682788"/>
                    <a:pt x="1405337" y="681764"/>
                    <a:pt x="1405764" y="680825"/>
                  </a:cubicBezTo>
                  <a:cubicBezTo>
                    <a:pt x="1413016" y="672631"/>
                    <a:pt x="1420524" y="664608"/>
                    <a:pt x="1428117" y="656671"/>
                  </a:cubicBezTo>
                  <a:close/>
                  <a:moveTo>
                    <a:pt x="1417367" y="678862"/>
                  </a:moveTo>
                  <a:cubicBezTo>
                    <a:pt x="1422742" y="672205"/>
                    <a:pt x="1428202" y="665633"/>
                    <a:pt x="1433663" y="659146"/>
                  </a:cubicBezTo>
                  <a:lnTo>
                    <a:pt x="1438611" y="657183"/>
                  </a:lnTo>
                  <a:cubicBezTo>
                    <a:pt x="1432298" y="663755"/>
                    <a:pt x="1426069" y="670583"/>
                    <a:pt x="1420098" y="677496"/>
                  </a:cubicBezTo>
                  <a:cubicBezTo>
                    <a:pt x="1419159" y="677923"/>
                    <a:pt x="1418306" y="678435"/>
                    <a:pt x="1417367" y="678862"/>
                  </a:cubicBezTo>
                  <a:close/>
                  <a:moveTo>
                    <a:pt x="1491252" y="872944"/>
                  </a:moveTo>
                  <a:lnTo>
                    <a:pt x="1491252" y="872944"/>
                  </a:lnTo>
                  <a:cubicBezTo>
                    <a:pt x="1491252" y="872944"/>
                    <a:pt x="1491252" y="872944"/>
                    <a:pt x="1491252" y="872944"/>
                  </a:cubicBezTo>
                  <a:lnTo>
                    <a:pt x="1491252" y="872944"/>
                  </a:lnTo>
                  <a:cubicBezTo>
                    <a:pt x="1491252" y="872944"/>
                    <a:pt x="1491252" y="872944"/>
                    <a:pt x="1491252" y="872944"/>
                  </a:cubicBezTo>
                  <a:cubicBezTo>
                    <a:pt x="1492702" y="872261"/>
                    <a:pt x="1494153" y="871578"/>
                    <a:pt x="1495689" y="870896"/>
                  </a:cubicBezTo>
                  <a:cubicBezTo>
                    <a:pt x="1495774" y="872859"/>
                    <a:pt x="1495859" y="874822"/>
                    <a:pt x="1496030" y="876699"/>
                  </a:cubicBezTo>
                  <a:cubicBezTo>
                    <a:pt x="1496030" y="876785"/>
                    <a:pt x="1496371" y="876785"/>
                    <a:pt x="1496371" y="876699"/>
                  </a:cubicBezTo>
                  <a:cubicBezTo>
                    <a:pt x="1496371" y="874651"/>
                    <a:pt x="1496371" y="872603"/>
                    <a:pt x="1496371" y="870554"/>
                  </a:cubicBezTo>
                  <a:cubicBezTo>
                    <a:pt x="1498419" y="869616"/>
                    <a:pt x="1500381" y="868677"/>
                    <a:pt x="1502428" y="867738"/>
                  </a:cubicBezTo>
                  <a:cubicBezTo>
                    <a:pt x="1504049" y="870554"/>
                    <a:pt x="1505670" y="873200"/>
                    <a:pt x="1507462" y="875846"/>
                  </a:cubicBezTo>
                  <a:cubicBezTo>
                    <a:pt x="1501831" y="877723"/>
                    <a:pt x="1496200" y="879601"/>
                    <a:pt x="1490655" y="881820"/>
                  </a:cubicBezTo>
                  <a:lnTo>
                    <a:pt x="1490655" y="881820"/>
                  </a:lnTo>
                  <a:cubicBezTo>
                    <a:pt x="1490655" y="881820"/>
                    <a:pt x="1490655" y="881820"/>
                    <a:pt x="1490655" y="881820"/>
                  </a:cubicBezTo>
                  <a:lnTo>
                    <a:pt x="1490655" y="881820"/>
                  </a:lnTo>
                  <a:cubicBezTo>
                    <a:pt x="1490655" y="881820"/>
                    <a:pt x="1490655" y="881820"/>
                    <a:pt x="1490655" y="881820"/>
                  </a:cubicBezTo>
                  <a:cubicBezTo>
                    <a:pt x="1482891" y="885832"/>
                    <a:pt x="1475298" y="890270"/>
                    <a:pt x="1467875" y="894879"/>
                  </a:cubicBezTo>
                  <a:cubicBezTo>
                    <a:pt x="1465145" y="891038"/>
                    <a:pt x="1462500" y="887026"/>
                    <a:pt x="1460026" y="882844"/>
                  </a:cubicBezTo>
                  <a:cubicBezTo>
                    <a:pt x="1470520" y="879772"/>
                    <a:pt x="1481014" y="876529"/>
                    <a:pt x="1491337" y="872859"/>
                  </a:cubicBezTo>
                  <a:close/>
                  <a:moveTo>
                    <a:pt x="1493385" y="888221"/>
                  </a:moveTo>
                  <a:lnTo>
                    <a:pt x="1493385" y="888221"/>
                  </a:lnTo>
                  <a:cubicBezTo>
                    <a:pt x="1493385" y="888221"/>
                    <a:pt x="1493385" y="888221"/>
                    <a:pt x="1493385" y="888221"/>
                  </a:cubicBezTo>
                  <a:lnTo>
                    <a:pt x="1493385" y="888221"/>
                  </a:lnTo>
                  <a:cubicBezTo>
                    <a:pt x="1493385" y="888221"/>
                    <a:pt x="1493385" y="888221"/>
                    <a:pt x="1493385" y="888221"/>
                  </a:cubicBezTo>
                  <a:lnTo>
                    <a:pt x="1493470" y="888221"/>
                  </a:lnTo>
                  <a:cubicBezTo>
                    <a:pt x="1491849" y="889416"/>
                    <a:pt x="1490314" y="890697"/>
                    <a:pt x="1488692" y="891977"/>
                  </a:cubicBezTo>
                  <a:lnTo>
                    <a:pt x="1488692" y="891977"/>
                  </a:lnTo>
                  <a:cubicBezTo>
                    <a:pt x="1488692" y="891977"/>
                    <a:pt x="1488692" y="891977"/>
                    <a:pt x="1488692" y="891977"/>
                  </a:cubicBezTo>
                  <a:cubicBezTo>
                    <a:pt x="1488692" y="891977"/>
                    <a:pt x="1488692" y="891977"/>
                    <a:pt x="1488692" y="891977"/>
                  </a:cubicBezTo>
                  <a:cubicBezTo>
                    <a:pt x="1488692" y="891977"/>
                    <a:pt x="1488692" y="891977"/>
                    <a:pt x="1488692" y="891977"/>
                  </a:cubicBezTo>
                  <a:cubicBezTo>
                    <a:pt x="1484170" y="896330"/>
                    <a:pt x="1479820" y="900768"/>
                    <a:pt x="1475383" y="905206"/>
                  </a:cubicBezTo>
                  <a:cubicBezTo>
                    <a:pt x="1473335" y="902731"/>
                    <a:pt x="1471458" y="900256"/>
                    <a:pt x="1469496" y="897610"/>
                  </a:cubicBezTo>
                  <a:cubicBezTo>
                    <a:pt x="1477431" y="894367"/>
                    <a:pt x="1485365" y="891294"/>
                    <a:pt x="1493214" y="888221"/>
                  </a:cubicBezTo>
                  <a:close/>
                  <a:moveTo>
                    <a:pt x="1488692" y="901024"/>
                  </a:moveTo>
                  <a:cubicBezTo>
                    <a:pt x="1485877" y="904352"/>
                    <a:pt x="1483147" y="907595"/>
                    <a:pt x="1480416" y="910924"/>
                  </a:cubicBezTo>
                  <a:cubicBezTo>
                    <a:pt x="1479820" y="910241"/>
                    <a:pt x="1479222" y="909559"/>
                    <a:pt x="1478625" y="908961"/>
                  </a:cubicBezTo>
                  <a:cubicBezTo>
                    <a:pt x="1481953" y="906315"/>
                    <a:pt x="1485365" y="903669"/>
                    <a:pt x="1488692" y="901024"/>
                  </a:cubicBezTo>
                  <a:close/>
                  <a:moveTo>
                    <a:pt x="1517103" y="896927"/>
                  </a:moveTo>
                  <a:lnTo>
                    <a:pt x="1520260" y="891891"/>
                  </a:lnTo>
                  <a:cubicBezTo>
                    <a:pt x="1520857" y="892574"/>
                    <a:pt x="1521539" y="893257"/>
                    <a:pt x="1522137" y="893940"/>
                  </a:cubicBezTo>
                  <a:lnTo>
                    <a:pt x="1516847" y="909473"/>
                  </a:lnTo>
                  <a:cubicBezTo>
                    <a:pt x="1516847" y="909473"/>
                    <a:pt x="1517103" y="909644"/>
                    <a:pt x="1517103" y="909559"/>
                  </a:cubicBezTo>
                  <a:lnTo>
                    <a:pt x="1523246" y="895049"/>
                  </a:lnTo>
                  <a:cubicBezTo>
                    <a:pt x="1525891" y="897695"/>
                    <a:pt x="1528706" y="900256"/>
                    <a:pt x="1531522" y="902731"/>
                  </a:cubicBezTo>
                  <a:lnTo>
                    <a:pt x="1529645" y="908620"/>
                  </a:lnTo>
                  <a:cubicBezTo>
                    <a:pt x="1524099" y="915362"/>
                    <a:pt x="1518553" y="922190"/>
                    <a:pt x="1513178" y="929018"/>
                  </a:cubicBezTo>
                  <a:lnTo>
                    <a:pt x="1513178" y="929018"/>
                  </a:lnTo>
                  <a:cubicBezTo>
                    <a:pt x="1513178" y="929018"/>
                    <a:pt x="1513178" y="929018"/>
                    <a:pt x="1513178" y="929018"/>
                  </a:cubicBezTo>
                  <a:lnTo>
                    <a:pt x="1513178" y="929018"/>
                  </a:lnTo>
                  <a:cubicBezTo>
                    <a:pt x="1513178" y="929018"/>
                    <a:pt x="1513178" y="929018"/>
                    <a:pt x="1513178" y="929018"/>
                  </a:cubicBezTo>
                  <a:cubicBezTo>
                    <a:pt x="1511557" y="931408"/>
                    <a:pt x="1510022" y="933797"/>
                    <a:pt x="1508401" y="936187"/>
                  </a:cubicBezTo>
                  <a:cubicBezTo>
                    <a:pt x="1504732" y="933541"/>
                    <a:pt x="1501234" y="930725"/>
                    <a:pt x="1497821" y="927908"/>
                  </a:cubicBezTo>
                  <a:cubicBezTo>
                    <a:pt x="1504306" y="917581"/>
                    <a:pt x="1510619" y="907169"/>
                    <a:pt x="1517018" y="896842"/>
                  </a:cubicBezTo>
                  <a:close/>
                  <a:moveTo>
                    <a:pt x="1518809" y="933371"/>
                  </a:moveTo>
                  <a:lnTo>
                    <a:pt x="1518809" y="933371"/>
                  </a:lnTo>
                  <a:cubicBezTo>
                    <a:pt x="1518809" y="933371"/>
                    <a:pt x="1518809" y="933371"/>
                    <a:pt x="1518809" y="933371"/>
                  </a:cubicBezTo>
                  <a:lnTo>
                    <a:pt x="1518809" y="933371"/>
                  </a:lnTo>
                  <a:cubicBezTo>
                    <a:pt x="1518809" y="933371"/>
                    <a:pt x="1518809" y="933285"/>
                    <a:pt x="1518809" y="933285"/>
                  </a:cubicBezTo>
                  <a:cubicBezTo>
                    <a:pt x="1524696" y="924495"/>
                    <a:pt x="1530327" y="915533"/>
                    <a:pt x="1535873" y="906486"/>
                  </a:cubicBezTo>
                  <a:cubicBezTo>
                    <a:pt x="1538262" y="908364"/>
                    <a:pt x="1540650" y="910071"/>
                    <a:pt x="1543210" y="911778"/>
                  </a:cubicBezTo>
                  <a:cubicBezTo>
                    <a:pt x="1542698" y="913997"/>
                    <a:pt x="1542187" y="916216"/>
                    <a:pt x="1541589" y="918435"/>
                  </a:cubicBezTo>
                  <a:cubicBezTo>
                    <a:pt x="1538006" y="923300"/>
                    <a:pt x="1534422" y="928164"/>
                    <a:pt x="1530925" y="933029"/>
                  </a:cubicBezTo>
                  <a:cubicBezTo>
                    <a:pt x="1530925" y="933029"/>
                    <a:pt x="1530925" y="933029"/>
                    <a:pt x="1530925" y="933029"/>
                  </a:cubicBezTo>
                  <a:cubicBezTo>
                    <a:pt x="1530925" y="933029"/>
                    <a:pt x="1530925" y="933029"/>
                    <a:pt x="1530925" y="933029"/>
                  </a:cubicBezTo>
                  <a:cubicBezTo>
                    <a:pt x="1530925" y="933029"/>
                    <a:pt x="1530925" y="933029"/>
                    <a:pt x="1530925" y="933029"/>
                  </a:cubicBezTo>
                  <a:lnTo>
                    <a:pt x="1530925" y="933029"/>
                  </a:lnTo>
                  <a:cubicBezTo>
                    <a:pt x="1528194" y="937297"/>
                    <a:pt x="1525464" y="941650"/>
                    <a:pt x="1522734" y="945917"/>
                  </a:cubicBezTo>
                  <a:cubicBezTo>
                    <a:pt x="1519577" y="944039"/>
                    <a:pt x="1516421" y="942076"/>
                    <a:pt x="1513435" y="940028"/>
                  </a:cubicBezTo>
                  <a:cubicBezTo>
                    <a:pt x="1515226" y="937809"/>
                    <a:pt x="1517018" y="935675"/>
                    <a:pt x="1518724" y="933456"/>
                  </a:cubicBezTo>
                  <a:close/>
                  <a:moveTo>
                    <a:pt x="1536726" y="936955"/>
                  </a:moveTo>
                  <a:cubicBezTo>
                    <a:pt x="1536726" y="936955"/>
                    <a:pt x="1536726" y="936955"/>
                    <a:pt x="1536726" y="936955"/>
                  </a:cubicBezTo>
                  <a:cubicBezTo>
                    <a:pt x="1536726" y="936955"/>
                    <a:pt x="1536726" y="936955"/>
                    <a:pt x="1536726" y="936870"/>
                  </a:cubicBezTo>
                  <a:cubicBezTo>
                    <a:pt x="1536726" y="936870"/>
                    <a:pt x="1536726" y="936870"/>
                    <a:pt x="1536726" y="936785"/>
                  </a:cubicBezTo>
                  <a:cubicBezTo>
                    <a:pt x="1536726" y="936785"/>
                    <a:pt x="1536726" y="936785"/>
                    <a:pt x="1536726" y="936785"/>
                  </a:cubicBezTo>
                  <a:cubicBezTo>
                    <a:pt x="1541163" y="929872"/>
                    <a:pt x="1545514" y="922873"/>
                    <a:pt x="1549865" y="915874"/>
                  </a:cubicBezTo>
                  <a:cubicBezTo>
                    <a:pt x="1555666" y="919203"/>
                    <a:pt x="1561639" y="922105"/>
                    <a:pt x="1567782" y="924580"/>
                  </a:cubicBezTo>
                  <a:cubicBezTo>
                    <a:pt x="1564283" y="929445"/>
                    <a:pt x="1560786" y="934395"/>
                    <a:pt x="1557373" y="939345"/>
                  </a:cubicBezTo>
                  <a:lnTo>
                    <a:pt x="1557373" y="939345"/>
                  </a:lnTo>
                  <a:cubicBezTo>
                    <a:pt x="1557373" y="939345"/>
                    <a:pt x="1557373" y="939345"/>
                    <a:pt x="1557373" y="939345"/>
                  </a:cubicBezTo>
                  <a:lnTo>
                    <a:pt x="1557373" y="939345"/>
                  </a:lnTo>
                  <a:cubicBezTo>
                    <a:pt x="1557373" y="939345"/>
                    <a:pt x="1557373" y="939345"/>
                    <a:pt x="1557373" y="939345"/>
                  </a:cubicBezTo>
                  <a:cubicBezTo>
                    <a:pt x="1553619" y="945576"/>
                    <a:pt x="1549950" y="951806"/>
                    <a:pt x="1546282" y="958122"/>
                  </a:cubicBezTo>
                  <a:cubicBezTo>
                    <a:pt x="1539883" y="955305"/>
                    <a:pt x="1533740" y="952318"/>
                    <a:pt x="1527768" y="948989"/>
                  </a:cubicBezTo>
                  <a:cubicBezTo>
                    <a:pt x="1530668" y="945064"/>
                    <a:pt x="1533569" y="941052"/>
                    <a:pt x="1536470" y="937041"/>
                  </a:cubicBezTo>
                  <a:close/>
                  <a:moveTo>
                    <a:pt x="1563345" y="943186"/>
                  </a:moveTo>
                  <a:lnTo>
                    <a:pt x="1563345" y="943186"/>
                  </a:lnTo>
                  <a:cubicBezTo>
                    <a:pt x="1563345" y="943186"/>
                    <a:pt x="1563345" y="943100"/>
                    <a:pt x="1563345" y="943100"/>
                  </a:cubicBezTo>
                  <a:lnTo>
                    <a:pt x="1563345" y="943100"/>
                  </a:lnTo>
                  <a:cubicBezTo>
                    <a:pt x="1563345" y="943100"/>
                    <a:pt x="1563345" y="943015"/>
                    <a:pt x="1563345" y="943015"/>
                  </a:cubicBezTo>
                  <a:cubicBezTo>
                    <a:pt x="1566673" y="937553"/>
                    <a:pt x="1569915" y="932005"/>
                    <a:pt x="1573242" y="926543"/>
                  </a:cubicBezTo>
                  <a:cubicBezTo>
                    <a:pt x="1577166" y="927908"/>
                    <a:pt x="1581176" y="929018"/>
                    <a:pt x="1585272" y="929957"/>
                  </a:cubicBezTo>
                  <a:cubicBezTo>
                    <a:pt x="1585869" y="930128"/>
                    <a:pt x="1586466" y="930213"/>
                    <a:pt x="1587148" y="930298"/>
                  </a:cubicBezTo>
                  <a:cubicBezTo>
                    <a:pt x="1585784" y="932432"/>
                    <a:pt x="1584333" y="934566"/>
                    <a:pt x="1582968" y="936614"/>
                  </a:cubicBezTo>
                  <a:cubicBezTo>
                    <a:pt x="1582968" y="936614"/>
                    <a:pt x="1582968" y="936614"/>
                    <a:pt x="1582968" y="936614"/>
                  </a:cubicBezTo>
                  <a:cubicBezTo>
                    <a:pt x="1582968" y="936614"/>
                    <a:pt x="1582968" y="936614"/>
                    <a:pt x="1582968" y="936614"/>
                  </a:cubicBezTo>
                  <a:cubicBezTo>
                    <a:pt x="1582968" y="936614"/>
                    <a:pt x="1582968" y="936614"/>
                    <a:pt x="1582968" y="936614"/>
                  </a:cubicBezTo>
                  <a:cubicBezTo>
                    <a:pt x="1582968" y="936614"/>
                    <a:pt x="1582968" y="936614"/>
                    <a:pt x="1582968" y="936614"/>
                  </a:cubicBezTo>
                  <a:cubicBezTo>
                    <a:pt x="1577423" y="946088"/>
                    <a:pt x="1571962" y="955647"/>
                    <a:pt x="1566502" y="965291"/>
                  </a:cubicBezTo>
                  <a:cubicBezTo>
                    <a:pt x="1562321" y="964096"/>
                    <a:pt x="1558141" y="962731"/>
                    <a:pt x="1553960" y="961280"/>
                  </a:cubicBezTo>
                  <a:cubicBezTo>
                    <a:pt x="1553107" y="960938"/>
                    <a:pt x="1552254" y="960512"/>
                    <a:pt x="1551400" y="960170"/>
                  </a:cubicBezTo>
                  <a:cubicBezTo>
                    <a:pt x="1555325" y="954537"/>
                    <a:pt x="1559335" y="948819"/>
                    <a:pt x="1563260" y="943186"/>
                  </a:cubicBezTo>
                  <a:close/>
                  <a:moveTo>
                    <a:pt x="1588940" y="940369"/>
                  </a:moveTo>
                  <a:cubicBezTo>
                    <a:pt x="1588940" y="940369"/>
                    <a:pt x="1588940" y="940369"/>
                    <a:pt x="1588940" y="940369"/>
                  </a:cubicBezTo>
                  <a:cubicBezTo>
                    <a:pt x="1588940" y="940369"/>
                    <a:pt x="1588940" y="940284"/>
                    <a:pt x="1588940" y="940199"/>
                  </a:cubicBezTo>
                  <a:cubicBezTo>
                    <a:pt x="1588940" y="940199"/>
                    <a:pt x="1588940" y="940113"/>
                    <a:pt x="1589026" y="940028"/>
                  </a:cubicBezTo>
                  <a:cubicBezTo>
                    <a:pt x="1589026" y="940028"/>
                    <a:pt x="1589026" y="940028"/>
                    <a:pt x="1589026" y="940028"/>
                  </a:cubicBezTo>
                  <a:cubicBezTo>
                    <a:pt x="1590732" y="937126"/>
                    <a:pt x="1592353" y="934224"/>
                    <a:pt x="1594059" y="931322"/>
                  </a:cubicBezTo>
                  <a:cubicBezTo>
                    <a:pt x="1594230" y="931322"/>
                    <a:pt x="1594486" y="931322"/>
                    <a:pt x="1594656" y="931408"/>
                  </a:cubicBezTo>
                  <a:lnTo>
                    <a:pt x="1593974" y="933115"/>
                  </a:lnTo>
                  <a:cubicBezTo>
                    <a:pt x="1593974" y="933115"/>
                    <a:pt x="1594230" y="933371"/>
                    <a:pt x="1594230" y="933200"/>
                  </a:cubicBezTo>
                  <a:lnTo>
                    <a:pt x="1595083" y="931408"/>
                  </a:lnTo>
                  <a:cubicBezTo>
                    <a:pt x="1598239" y="931834"/>
                    <a:pt x="1601397" y="932176"/>
                    <a:pt x="1604553" y="932432"/>
                  </a:cubicBezTo>
                  <a:cubicBezTo>
                    <a:pt x="1596875" y="944637"/>
                    <a:pt x="1589196" y="956842"/>
                    <a:pt x="1581518" y="969046"/>
                  </a:cubicBezTo>
                  <a:cubicBezTo>
                    <a:pt x="1578190" y="968278"/>
                    <a:pt x="1574777" y="967425"/>
                    <a:pt x="1571450" y="966571"/>
                  </a:cubicBezTo>
                  <a:cubicBezTo>
                    <a:pt x="1577337" y="957866"/>
                    <a:pt x="1583139" y="949075"/>
                    <a:pt x="1588855" y="940284"/>
                  </a:cubicBezTo>
                  <a:close/>
                  <a:moveTo>
                    <a:pt x="1636206" y="930896"/>
                  </a:moveTo>
                  <a:cubicBezTo>
                    <a:pt x="1638083" y="930554"/>
                    <a:pt x="1639874" y="930213"/>
                    <a:pt x="1641752" y="929786"/>
                  </a:cubicBezTo>
                  <a:lnTo>
                    <a:pt x="1640984" y="932944"/>
                  </a:lnTo>
                  <a:cubicBezTo>
                    <a:pt x="1640984" y="932944"/>
                    <a:pt x="1641240" y="933115"/>
                    <a:pt x="1641240" y="932944"/>
                  </a:cubicBezTo>
                  <a:lnTo>
                    <a:pt x="1642349" y="929530"/>
                  </a:lnTo>
                  <a:cubicBezTo>
                    <a:pt x="1643714" y="929189"/>
                    <a:pt x="1645164" y="928847"/>
                    <a:pt x="1646529" y="928506"/>
                  </a:cubicBezTo>
                  <a:cubicBezTo>
                    <a:pt x="1646359" y="928762"/>
                    <a:pt x="1646188" y="929018"/>
                    <a:pt x="1646103" y="929274"/>
                  </a:cubicBezTo>
                  <a:lnTo>
                    <a:pt x="1646103" y="929274"/>
                  </a:lnTo>
                  <a:cubicBezTo>
                    <a:pt x="1646103" y="929274"/>
                    <a:pt x="1646017" y="929445"/>
                    <a:pt x="1646017" y="929445"/>
                  </a:cubicBezTo>
                  <a:lnTo>
                    <a:pt x="1646017" y="929615"/>
                  </a:lnTo>
                  <a:cubicBezTo>
                    <a:pt x="1646017" y="929615"/>
                    <a:pt x="1645932" y="929615"/>
                    <a:pt x="1645932" y="929615"/>
                  </a:cubicBezTo>
                  <a:cubicBezTo>
                    <a:pt x="1637571" y="944381"/>
                    <a:pt x="1629210" y="959146"/>
                    <a:pt x="1620678" y="973826"/>
                  </a:cubicBezTo>
                  <a:cubicBezTo>
                    <a:pt x="1616668" y="973826"/>
                    <a:pt x="1612573" y="973570"/>
                    <a:pt x="1608478" y="973228"/>
                  </a:cubicBezTo>
                  <a:cubicBezTo>
                    <a:pt x="1617863" y="959231"/>
                    <a:pt x="1627162" y="945149"/>
                    <a:pt x="1636206" y="930810"/>
                  </a:cubicBezTo>
                  <a:close/>
                  <a:moveTo>
                    <a:pt x="1651990" y="933115"/>
                  </a:moveTo>
                  <a:lnTo>
                    <a:pt x="1651990" y="933115"/>
                  </a:lnTo>
                  <a:cubicBezTo>
                    <a:pt x="1651990" y="933115"/>
                    <a:pt x="1651990" y="933115"/>
                    <a:pt x="1651990" y="933115"/>
                  </a:cubicBezTo>
                  <a:lnTo>
                    <a:pt x="1651990" y="933115"/>
                  </a:lnTo>
                  <a:cubicBezTo>
                    <a:pt x="1651990" y="933115"/>
                    <a:pt x="1651990" y="933115"/>
                    <a:pt x="1651990" y="933115"/>
                  </a:cubicBezTo>
                  <a:cubicBezTo>
                    <a:pt x="1653355" y="930725"/>
                    <a:pt x="1654635" y="928250"/>
                    <a:pt x="1655999" y="925860"/>
                  </a:cubicBezTo>
                  <a:cubicBezTo>
                    <a:pt x="1660265" y="924409"/>
                    <a:pt x="1664446" y="922702"/>
                    <a:pt x="1668541" y="920739"/>
                  </a:cubicBezTo>
                  <a:cubicBezTo>
                    <a:pt x="1659753" y="938406"/>
                    <a:pt x="1650624" y="955903"/>
                    <a:pt x="1641069" y="973143"/>
                  </a:cubicBezTo>
                  <a:cubicBezTo>
                    <a:pt x="1635865" y="973655"/>
                    <a:pt x="1630660" y="973997"/>
                    <a:pt x="1625456" y="973997"/>
                  </a:cubicBezTo>
                  <a:cubicBezTo>
                    <a:pt x="1634499" y="960597"/>
                    <a:pt x="1643458" y="947026"/>
                    <a:pt x="1651904" y="933200"/>
                  </a:cubicBezTo>
                  <a:close/>
                  <a:moveTo>
                    <a:pt x="1666238" y="967425"/>
                  </a:moveTo>
                  <a:cubicBezTo>
                    <a:pt x="1666238" y="967425"/>
                    <a:pt x="1666323" y="967254"/>
                    <a:pt x="1666408" y="967083"/>
                  </a:cubicBezTo>
                  <a:lnTo>
                    <a:pt x="1689273" y="942076"/>
                  </a:lnTo>
                  <a:cubicBezTo>
                    <a:pt x="1713503" y="915874"/>
                    <a:pt x="1738160" y="890099"/>
                    <a:pt x="1762646" y="864153"/>
                  </a:cubicBezTo>
                  <a:lnTo>
                    <a:pt x="1762646" y="864153"/>
                  </a:lnTo>
                  <a:cubicBezTo>
                    <a:pt x="1762646" y="864153"/>
                    <a:pt x="1762646" y="864153"/>
                    <a:pt x="1762646" y="864153"/>
                  </a:cubicBezTo>
                  <a:lnTo>
                    <a:pt x="1762646" y="864153"/>
                  </a:lnTo>
                  <a:cubicBezTo>
                    <a:pt x="1762646" y="864153"/>
                    <a:pt x="1762646" y="864153"/>
                    <a:pt x="1762646" y="864153"/>
                  </a:cubicBezTo>
                  <a:cubicBezTo>
                    <a:pt x="1772799" y="852802"/>
                    <a:pt x="1783037" y="841365"/>
                    <a:pt x="1793190" y="830014"/>
                  </a:cubicBezTo>
                  <a:cubicBezTo>
                    <a:pt x="1792251" y="838549"/>
                    <a:pt x="1790630" y="846913"/>
                    <a:pt x="1788327" y="855106"/>
                  </a:cubicBezTo>
                  <a:cubicBezTo>
                    <a:pt x="1779624" y="864239"/>
                    <a:pt x="1770922" y="873371"/>
                    <a:pt x="1762134" y="882588"/>
                  </a:cubicBezTo>
                  <a:lnTo>
                    <a:pt x="1762134" y="882588"/>
                  </a:lnTo>
                  <a:cubicBezTo>
                    <a:pt x="1762134" y="882588"/>
                    <a:pt x="1761963" y="882759"/>
                    <a:pt x="1761963" y="882759"/>
                  </a:cubicBezTo>
                  <a:lnTo>
                    <a:pt x="1761793" y="882930"/>
                  </a:lnTo>
                  <a:lnTo>
                    <a:pt x="1761793" y="882930"/>
                  </a:lnTo>
                  <a:cubicBezTo>
                    <a:pt x="1739184" y="908449"/>
                    <a:pt x="1716575" y="933883"/>
                    <a:pt x="1693966" y="959402"/>
                  </a:cubicBezTo>
                  <a:cubicBezTo>
                    <a:pt x="1684410" y="963413"/>
                    <a:pt x="1674855" y="966657"/>
                    <a:pt x="1665214" y="969046"/>
                  </a:cubicBezTo>
                  <a:lnTo>
                    <a:pt x="1666067" y="967595"/>
                  </a:lnTo>
                  <a:close/>
                  <a:moveTo>
                    <a:pt x="1767168" y="887453"/>
                  </a:moveTo>
                  <a:lnTo>
                    <a:pt x="1767168" y="887453"/>
                  </a:lnTo>
                  <a:cubicBezTo>
                    <a:pt x="1767168" y="887453"/>
                    <a:pt x="1767168" y="887453"/>
                    <a:pt x="1767168" y="887453"/>
                  </a:cubicBezTo>
                  <a:lnTo>
                    <a:pt x="1767168" y="887453"/>
                  </a:lnTo>
                  <a:cubicBezTo>
                    <a:pt x="1767168" y="887453"/>
                    <a:pt x="1767168" y="887453"/>
                    <a:pt x="1767168" y="887453"/>
                  </a:cubicBezTo>
                  <a:cubicBezTo>
                    <a:pt x="1772713" y="881223"/>
                    <a:pt x="1778259" y="874907"/>
                    <a:pt x="1783804" y="868591"/>
                  </a:cubicBezTo>
                  <a:cubicBezTo>
                    <a:pt x="1780051" y="878406"/>
                    <a:pt x="1775273" y="887795"/>
                    <a:pt x="1769557" y="896671"/>
                  </a:cubicBezTo>
                  <a:cubicBezTo>
                    <a:pt x="1769130" y="897183"/>
                    <a:pt x="1768618" y="897695"/>
                    <a:pt x="1768192" y="898122"/>
                  </a:cubicBezTo>
                  <a:lnTo>
                    <a:pt x="1768192" y="898122"/>
                  </a:lnTo>
                  <a:cubicBezTo>
                    <a:pt x="1768192" y="898122"/>
                    <a:pt x="1768021" y="898292"/>
                    <a:pt x="1768021" y="898292"/>
                  </a:cubicBezTo>
                  <a:lnTo>
                    <a:pt x="1767850" y="898463"/>
                  </a:lnTo>
                  <a:lnTo>
                    <a:pt x="1767850" y="898463"/>
                  </a:lnTo>
                  <a:cubicBezTo>
                    <a:pt x="1767168" y="899317"/>
                    <a:pt x="1766485" y="900170"/>
                    <a:pt x="1765717" y="901024"/>
                  </a:cubicBezTo>
                  <a:cubicBezTo>
                    <a:pt x="1763926" y="902218"/>
                    <a:pt x="1762134" y="903328"/>
                    <a:pt x="1760342" y="904523"/>
                  </a:cubicBezTo>
                  <a:lnTo>
                    <a:pt x="1744900" y="914594"/>
                  </a:lnTo>
                  <a:cubicBezTo>
                    <a:pt x="1744900" y="914594"/>
                    <a:pt x="1744985" y="914850"/>
                    <a:pt x="1745071" y="914850"/>
                  </a:cubicBezTo>
                  <a:lnTo>
                    <a:pt x="1761367" y="906315"/>
                  </a:lnTo>
                  <a:cubicBezTo>
                    <a:pt x="1756759" y="911863"/>
                    <a:pt x="1752152" y="917410"/>
                    <a:pt x="1747630" y="922958"/>
                  </a:cubicBezTo>
                  <a:lnTo>
                    <a:pt x="1736027" y="929445"/>
                  </a:lnTo>
                  <a:cubicBezTo>
                    <a:pt x="1736027" y="929445"/>
                    <a:pt x="1736027" y="929786"/>
                    <a:pt x="1736198" y="929701"/>
                  </a:cubicBezTo>
                  <a:lnTo>
                    <a:pt x="1745497" y="925689"/>
                  </a:lnTo>
                  <a:cubicBezTo>
                    <a:pt x="1745497" y="925689"/>
                    <a:pt x="1744815" y="926458"/>
                    <a:pt x="1744559" y="926884"/>
                  </a:cubicBezTo>
                  <a:cubicBezTo>
                    <a:pt x="1732188" y="938577"/>
                    <a:pt x="1717684" y="948477"/>
                    <a:pt x="1701388" y="956244"/>
                  </a:cubicBezTo>
                  <a:cubicBezTo>
                    <a:pt x="1700791" y="956500"/>
                    <a:pt x="1700194" y="956756"/>
                    <a:pt x="1699596" y="957012"/>
                  </a:cubicBezTo>
                  <a:cubicBezTo>
                    <a:pt x="1722291" y="934054"/>
                    <a:pt x="1744900" y="911009"/>
                    <a:pt x="1767083" y="887624"/>
                  </a:cubicBezTo>
                  <a:close/>
                  <a:moveTo>
                    <a:pt x="1732956" y="967766"/>
                  </a:moveTo>
                  <a:cubicBezTo>
                    <a:pt x="1734662" y="967083"/>
                    <a:pt x="1736368" y="966486"/>
                    <a:pt x="1738075" y="965803"/>
                  </a:cubicBezTo>
                  <a:cubicBezTo>
                    <a:pt x="1735942" y="968705"/>
                    <a:pt x="1733809" y="971607"/>
                    <a:pt x="1731590" y="974423"/>
                  </a:cubicBezTo>
                  <a:cubicBezTo>
                    <a:pt x="1728434" y="975618"/>
                    <a:pt x="1725277" y="976898"/>
                    <a:pt x="1722120" y="978093"/>
                  </a:cubicBezTo>
                  <a:cubicBezTo>
                    <a:pt x="1725703" y="974679"/>
                    <a:pt x="1729373" y="971180"/>
                    <a:pt x="1732956" y="967681"/>
                  </a:cubicBezTo>
                  <a:close/>
                  <a:moveTo>
                    <a:pt x="1743706" y="963584"/>
                  </a:moveTo>
                  <a:cubicBezTo>
                    <a:pt x="1748057" y="961877"/>
                    <a:pt x="1752323" y="960170"/>
                    <a:pt x="1756589" y="958463"/>
                  </a:cubicBezTo>
                  <a:cubicBezTo>
                    <a:pt x="1755394" y="961024"/>
                    <a:pt x="1754285" y="963584"/>
                    <a:pt x="1753090" y="966145"/>
                  </a:cubicBezTo>
                  <a:cubicBezTo>
                    <a:pt x="1747289" y="968363"/>
                    <a:pt x="1741487" y="970583"/>
                    <a:pt x="1735771" y="972802"/>
                  </a:cubicBezTo>
                  <a:cubicBezTo>
                    <a:pt x="1738416" y="969729"/>
                    <a:pt x="1741061" y="966657"/>
                    <a:pt x="1743706" y="963584"/>
                  </a:cubicBezTo>
                  <a:close/>
                  <a:moveTo>
                    <a:pt x="1758636" y="971522"/>
                  </a:moveTo>
                  <a:lnTo>
                    <a:pt x="1758636" y="971522"/>
                  </a:lnTo>
                  <a:cubicBezTo>
                    <a:pt x="1758636" y="971522"/>
                    <a:pt x="1758636" y="971522"/>
                    <a:pt x="1758636" y="971522"/>
                  </a:cubicBezTo>
                  <a:lnTo>
                    <a:pt x="1758636" y="971522"/>
                  </a:lnTo>
                  <a:cubicBezTo>
                    <a:pt x="1758636" y="971522"/>
                    <a:pt x="1758636" y="971522"/>
                    <a:pt x="1758636" y="971522"/>
                  </a:cubicBezTo>
                  <a:cubicBezTo>
                    <a:pt x="1766400" y="968620"/>
                    <a:pt x="1774079" y="965633"/>
                    <a:pt x="1781842" y="962560"/>
                  </a:cubicBezTo>
                  <a:cubicBezTo>
                    <a:pt x="1779709" y="967681"/>
                    <a:pt x="1777662" y="972716"/>
                    <a:pt x="1775614" y="977837"/>
                  </a:cubicBezTo>
                  <a:cubicBezTo>
                    <a:pt x="1769983" y="979374"/>
                    <a:pt x="1764438" y="980995"/>
                    <a:pt x="1758807" y="982531"/>
                  </a:cubicBezTo>
                  <a:cubicBezTo>
                    <a:pt x="1758807" y="982531"/>
                    <a:pt x="1758807" y="982531"/>
                    <a:pt x="1758807" y="982531"/>
                  </a:cubicBezTo>
                  <a:cubicBezTo>
                    <a:pt x="1758807" y="982531"/>
                    <a:pt x="1758722" y="982531"/>
                    <a:pt x="1758636" y="982531"/>
                  </a:cubicBezTo>
                  <a:cubicBezTo>
                    <a:pt x="1758636" y="982531"/>
                    <a:pt x="1758551" y="982531"/>
                    <a:pt x="1758466" y="982531"/>
                  </a:cubicBezTo>
                  <a:cubicBezTo>
                    <a:pt x="1758466" y="982531"/>
                    <a:pt x="1758466" y="982531"/>
                    <a:pt x="1758466" y="982531"/>
                  </a:cubicBezTo>
                  <a:cubicBezTo>
                    <a:pt x="1755480" y="983556"/>
                    <a:pt x="1752493" y="984580"/>
                    <a:pt x="1749593" y="985604"/>
                  </a:cubicBezTo>
                  <a:cubicBezTo>
                    <a:pt x="1751811" y="981081"/>
                    <a:pt x="1754114" y="976642"/>
                    <a:pt x="1756333" y="972119"/>
                  </a:cubicBezTo>
                  <a:cubicBezTo>
                    <a:pt x="1757101" y="971863"/>
                    <a:pt x="1757783" y="971607"/>
                    <a:pt x="1758551" y="971351"/>
                  </a:cubicBezTo>
                  <a:close/>
                  <a:moveTo>
                    <a:pt x="1760769" y="989274"/>
                  </a:moveTo>
                  <a:cubicBezTo>
                    <a:pt x="1760769" y="989274"/>
                    <a:pt x="1760769" y="989274"/>
                    <a:pt x="1760769" y="989274"/>
                  </a:cubicBezTo>
                  <a:cubicBezTo>
                    <a:pt x="1760769" y="989274"/>
                    <a:pt x="1760769" y="989274"/>
                    <a:pt x="1760769" y="989274"/>
                  </a:cubicBezTo>
                  <a:cubicBezTo>
                    <a:pt x="1760769" y="989274"/>
                    <a:pt x="1760769" y="989274"/>
                    <a:pt x="1760769" y="989274"/>
                  </a:cubicBezTo>
                  <a:cubicBezTo>
                    <a:pt x="1760769" y="989274"/>
                    <a:pt x="1760769" y="989274"/>
                    <a:pt x="1760769" y="989274"/>
                  </a:cubicBezTo>
                  <a:cubicBezTo>
                    <a:pt x="1764779" y="987908"/>
                    <a:pt x="1768704" y="986543"/>
                    <a:pt x="1772628" y="985177"/>
                  </a:cubicBezTo>
                  <a:cubicBezTo>
                    <a:pt x="1770495" y="990640"/>
                    <a:pt x="1768277" y="996017"/>
                    <a:pt x="1766144" y="1001479"/>
                  </a:cubicBezTo>
                  <a:cubicBezTo>
                    <a:pt x="1762049" y="1002674"/>
                    <a:pt x="1757954" y="1003783"/>
                    <a:pt x="1753859" y="1004978"/>
                  </a:cubicBezTo>
                  <a:cubicBezTo>
                    <a:pt x="1753859" y="1004978"/>
                    <a:pt x="1753859" y="1004978"/>
                    <a:pt x="1753859" y="1004978"/>
                  </a:cubicBezTo>
                  <a:cubicBezTo>
                    <a:pt x="1753859" y="1004978"/>
                    <a:pt x="1753773" y="1004978"/>
                    <a:pt x="1753688" y="1004978"/>
                  </a:cubicBezTo>
                  <a:cubicBezTo>
                    <a:pt x="1753688" y="1004978"/>
                    <a:pt x="1753602" y="1004978"/>
                    <a:pt x="1753517" y="1004978"/>
                  </a:cubicBezTo>
                  <a:cubicBezTo>
                    <a:pt x="1753517" y="1004978"/>
                    <a:pt x="1753517" y="1004978"/>
                    <a:pt x="1753517" y="1004978"/>
                  </a:cubicBezTo>
                  <a:cubicBezTo>
                    <a:pt x="1748057" y="1006770"/>
                    <a:pt x="1742597" y="1008648"/>
                    <a:pt x="1737136" y="1010526"/>
                  </a:cubicBezTo>
                  <a:cubicBezTo>
                    <a:pt x="1739952" y="1004807"/>
                    <a:pt x="1742767" y="999089"/>
                    <a:pt x="1745668" y="993371"/>
                  </a:cubicBezTo>
                  <a:cubicBezTo>
                    <a:pt x="1750702" y="992005"/>
                    <a:pt x="1755650" y="990554"/>
                    <a:pt x="1760598" y="989189"/>
                  </a:cubicBezTo>
                  <a:close/>
                  <a:moveTo>
                    <a:pt x="1750275" y="1049530"/>
                  </a:moveTo>
                  <a:cubicBezTo>
                    <a:pt x="1751128" y="1047567"/>
                    <a:pt x="1751981" y="1045519"/>
                    <a:pt x="1752835" y="1043556"/>
                  </a:cubicBezTo>
                  <a:cubicBezTo>
                    <a:pt x="1758977" y="1041678"/>
                    <a:pt x="1765120" y="1039886"/>
                    <a:pt x="1771263" y="1037923"/>
                  </a:cubicBezTo>
                  <a:cubicBezTo>
                    <a:pt x="1769557" y="1042873"/>
                    <a:pt x="1767850" y="1047738"/>
                    <a:pt x="1766144" y="1052688"/>
                  </a:cubicBezTo>
                  <a:cubicBezTo>
                    <a:pt x="1759660" y="1054480"/>
                    <a:pt x="1753261" y="1056187"/>
                    <a:pt x="1746777" y="1057979"/>
                  </a:cubicBezTo>
                  <a:cubicBezTo>
                    <a:pt x="1747972" y="1055163"/>
                    <a:pt x="1749166" y="1052347"/>
                    <a:pt x="1750360" y="1049530"/>
                  </a:cubicBezTo>
                  <a:close/>
                  <a:moveTo>
                    <a:pt x="1775188" y="1036728"/>
                  </a:moveTo>
                  <a:cubicBezTo>
                    <a:pt x="1781928" y="1034594"/>
                    <a:pt x="1788583" y="1032460"/>
                    <a:pt x="1795323" y="1030327"/>
                  </a:cubicBezTo>
                  <a:cubicBezTo>
                    <a:pt x="1793360" y="1035618"/>
                    <a:pt x="1791483" y="1040995"/>
                    <a:pt x="1789607" y="1046372"/>
                  </a:cubicBezTo>
                  <a:cubicBezTo>
                    <a:pt x="1782781" y="1048250"/>
                    <a:pt x="1775870" y="1050127"/>
                    <a:pt x="1769045" y="1051920"/>
                  </a:cubicBezTo>
                  <a:cubicBezTo>
                    <a:pt x="1771092" y="1046884"/>
                    <a:pt x="1773140" y="1041763"/>
                    <a:pt x="1775273" y="1036728"/>
                  </a:cubicBezTo>
                  <a:close/>
                  <a:moveTo>
                    <a:pt x="1793702" y="1049615"/>
                  </a:moveTo>
                  <a:cubicBezTo>
                    <a:pt x="1796432" y="1048676"/>
                    <a:pt x="1799077" y="1047738"/>
                    <a:pt x="1801807" y="1046799"/>
                  </a:cubicBezTo>
                  <a:cubicBezTo>
                    <a:pt x="1797456" y="1058321"/>
                    <a:pt x="1793190" y="1069843"/>
                    <a:pt x="1789009" y="1081450"/>
                  </a:cubicBezTo>
                  <a:cubicBezTo>
                    <a:pt x="1788668" y="1081792"/>
                    <a:pt x="1788241" y="1082133"/>
                    <a:pt x="1787900" y="1082475"/>
                  </a:cubicBezTo>
                  <a:cubicBezTo>
                    <a:pt x="1785170" y="1083157"/>
                    <a:pt x="1782440" y="1083755"/>
                    <a:pt x="1779624" y="1084437"/>
                  </a:cubicBezTo>
                  <a:cubicBezTo>
                    <a:pt x="1784231" y="1072830"/>
                    <a:pt x="1788924" y="1061223"/>
                    <a:pt x="1793702" y="1049701"/>
                  </a:cubicBezTo>
                  <a:close/>
                  <a:moveTo>
                    <a:pt x="1776724" y="1116017"/>
                  </a:moveTo>
                  <a:cubicBezTo>
                    <a:pt x="1776041" y="1117894"/>
                    <a:pt x="1775358" y="1119857"/>
                    <a:pt x="1774676" y="1121735"/>
                  </a:cubicBezTo>
                  <a:lnTo>
                    <a:pt x="1774676" y="1121735"/>
                  </a:lnTo>
                  <a:cubicBezTo>
                    <a:pt x="1774676" y="1121735"/>
                    <a:pt x="1774676" y="1121906"/>
                    <a:pt x="1774676" y="1121906"/>
                  </a:cubicBezTo>
                  <a:cubicBezTo>
                    <a:pt x="1773140" y="1126173"/>
                    <a:pt x="1771690" y="1130526"/>
                    <a:pt x="1770154" y="1134793"/>
                  </a:cubicBezTo>
                  <a:lnTo>
                    <a:pt x="1759575" y="1138122"/>
                  </a:lnTo>
                  <a:cubicBezTo>
                    <a:pt x="1759575" y="1138122"/>
                    <a:pt x="1758892" y="1138292"/>
                    <a:pt x="1758551" y="1138463"/>
                  </a:cubicBezTo>
                  <a:lnTo>
                    <a:pt x="1765803" y="1119601"/>
                  </a:lnTo>
                  <a:cubicBezTo>
                    <a:pt x="1769386" y="1118406"/>
                    <a:pt x="1773055" y="1117211"/>
                    <a:pt x="1776638" y="1116017"/>
                  </a:cubicBezTo>
                  <a:close/>
                  <a:moveTo>
                    <a:pt x="1724680" y="1207766"/>
                  </a:moveTo>
                  <a:cubicBezTo>
                    <a:pt x="1723144" y="1215874"/>
                    <a:pt x="1721694" y="1224067"/>
                    <a:pt x="1720158" y="1232176"/>
                  </a:cubicBezTo>
                  <a:cubicBezTo>
                    <a:pt x="1717087" y="1231834"/>
                    <a:pt x="1714015" y="1231493"/>
                    <a:pt x="1710944" y="1231151"/>
                  </a:cubicBezTo>
                  <a:cubicBezTo>
                    <a:pt x="1711797" y="1223897"/>
                    <a:pt x="1712650" y="1216642"/>
                    <a:pt x="1713418" y="1209388"/>
                  </a:cubicBezTo>
                  <a:cubicBezTo>
                    <a:pt x="1717172" y="1208876"/>
                    <a:pt x="1720926" y="1208278"/>
                    <a:pt x="1724595" y="1207766"/>
                  </a:cubicBezTo>
                  <a:close/>
                  <a:moveTo>
                    <a:pt x="1719561" y="1235504"/>
                  </a:moveTo>
                  <a:cubicBezTo>
                    <a:pt x="1719220" y="1237553"/>
                    <a:pt x="1718793" y="1239686"/>
                    <a:pt x="1718452" y="1241735"/>
                  </a:cubicBezTo>
                  <a:cubicBezTo>
                    <a:pt x="1715380" y="1243527"/>
                    <a:pt x="1712224" y="1245320"/>
                    <a:pt x="1709152" y="1247112"/>
                  </a:cubicBezTo>
                  <a:cubicBezTo>
                    <a:pt x="1709664" y="1243100"/>
                    <a:pt x="1710091" y="1239089"/>
                    <a:pt x="1710603" y="1235078"/>
                  </a:cubicBezTo>
                  <a:cubicBezTo>
                    <a:pt x="1713589" y="1235248"/>
                    <a:pt x="1716660" y="1235419"/>
                    <a:pt x="1719646" y="1235504"/>
                  </a:cubicBezTo>
                  <a:close/>
                  <a:moveTo>
                    <a:pt x="1702668" y="1250867"/>
                  </a:moveTo>
                  <a:cubicBezTo>
                    <a:pt x="1699341" y="1252830"/>
                    <a:pt x="1696099" y="1254708"/>
                    <a:pt x="1692771" y="1256671"/>
                  </a:cubicBezTo>
                  <a:cubicBezTo>
                    <a:pt x="1693368" y="1251977"/>
                    <a:pt x="1693966" y="1247282"/>
                    <a:pt x="1694648" y="1242673"/>
                  </a:cubicBezTo>
                  <a:cubicBezTo>
                    <a:pt x="1695075" y="1239943"/>
                    <a:pt x="1695501" y="1237126"/>
                    <a:pt x="1695928" y="1234395"/>
                  </a:cubicBezTo>
                  <a:cubicBezTo>
                    <a:pt x="1699085" y="1234566"/>
                    <a:pt x="1702327" y="1234736"/>
                    <a:pt x="1705483" y="1234907"/>
                  </a:cubicBezTo>
                  <a:cubicBezTo>
                    <a:pt x="1704460" y="1240284"/>
                    <a:pt x="1703521" y="1245575"/>
                    <a:pt x="1702583" y="1250952"/>
                  </a:cubicBezTo>
                  <a:close/>
                  <a:moveTo>
                    <a:pt x="1701474" y="1257439"/>
                  </a:moveTo>
                  <a:cubicBezTo>
                    <a:pt x="1701047" y="1259914"/>
                    <a:pt x="1700620" y="1262389"/>
                    <a:pt x="1700194" y="1264864"/>
                  </a:cubicBezTo>
                  <a:cubicBezTo>
                    <a:pt x="1697463" y="1264438"/>
                    <a:pt x="1694648" y="1264096"/>
                    <a:pt x="1691918" y="1263755"/>
                  </a:cubicBezTo>
                  <a:cubicBezTo>
                    <a:pt x="1691918" y="1263755"/>
                    <a:pt x="1691918" y="1263755"/>
                    <a:pt x="1691918" y="1263669"/>
                  </a:cubicBezTo>
                  <a:cubicBezTo>
                    <a:pt x="1695075" y="1261621"/>
                    <a:pt x="1698317" y="1259573"/>
                    <a:pt x="1701474" y="1257439"/>
                  </a:cubicBezTo>
                  <a:close/>
                  <a:moveTo>
                    <a:pt x="1686970" y="1268449"/>
                  </a:moveTo>
                  <a:cubicBezTo>
                    <a:pt x="1686629" y="1269899"/>
                    <a:pt x="1686372" y="1271436"/>
                    <a:pt x="1686031" y="1272887"/>
                  </a:cubicBezTo>
                  <a:lnTo>
                    <a:pt x="1685007" y="1272887"/>
                  </a:lnTo>
                  <a:cubicBezTo>
                    <a:pt x="1682704" y="1272716"/>
                    <a:pt x="1680485" y="1272631"/>
                    <a:pt x="1678182" y="1272460"/>
                  </a:cubicBezTo>
                  <a:cubicBezTo>
                    <a:pt x="1680315" y="1271094"/>
                    <a:pt x="1682533" y="1269644"/>
                    <a:pt x="1684666" y="1268278"/>
                  </a:cubicBezTo>
                  <a:cubicBezTo>
                    <a:pt x="1685434" y="1268278"/>
                    <a:pt x="1686202" y="1268449"/>
                    <a:pt x="1686884" y="1268449"/>
                  </a:cubicBezTo>
                  <a:close/>
                  <a:moveTo>
                    <a:pt x="1696013" y="1295504"/>
                  </a:moveTo>
                  <a:cubicBezTo>
                    <a:pt x="1695672" y="1298150"/>
                    <a:pt x="1695416" y="1300711"/>
                    <a:pt x="1695075" y="1303356"/>
                  </a:cubicBezTo>
                  <a:cubicBezTo>
                    <a:pt x="1692601" y="1308051"/>
                    <a:pt x="1690126" y="1312745"/>
                    <a:pt x="1687652" y="1317439"/>
                  </a:cubicBezTo>
                  <a:cubicBezTo>
                    <a:pt x="1686629" y="1319231"/>
                    <a:pt x="1685690" y="1321109"/>
                    <a:pt x="1684666" y="1322901"/>
                  </a:cubicBezTo>
                  <a:cubicBezTo>
                    <a:pt x="1685434" y="1317695"/>
                    <a:pt x="1686202" y="1312489"/>
                    <a:pt x="1686970" y="1307197"/>
                  </a:cubicBezTo>
                  <a:lnTo>
                    <a:pt x="1686970" y="1307197"/>
                  </a:lnTo>
                  <a:cubicBezTo>
                    <a:pt x="1686970" y="1307197"/>
                    <a:pt x="1686970" y="1307112"/>
                    <a:pt x="1686970" y="1307112"/>
                  </a:cubicBezTo>
                  <a:lnTo>
                    <a:pt x="1686970" y="1307112"/>
                  </a:lnTo>
                  <a:cubicBezTo>
                    <a:pt x="1687226" y="1304978"/>
                    <a:pt x="1687396" y="1302844"/>
                    <a:pt x="1687652" y="1300711"/>
                  </a:cubicBezTo>
                  <a:cubicBezTo>
                    <a:pt x="1690468" y="1298918"/>
                    <a:pt x="1693198" y="1297211"/>
                    <a:pt x="1696013" y="1295419"/>
                  </a:cubicBezTo>
                  <a:close/>
                  <a:moveTo>
                    <a:pt x="1677243" y="1344665"/>
                  </a:moveTo>
                  <a:cubicBezTo>
                    <a:pt x="1676988" y="1349530"/>
                    <a:pt x="1676731" y="1354395"/>
                    <a:pt x="1676561" y="1359260"/>
                  </a:cubicBezTo>
                  <a:cubicBezTo>
                    <a:pt x="1675367" y="1359943"/>
                    <a:pt x="1674172" y="1360710"/>
                    <a:pt x="1672977" y="1361393"/>
                  </a:cubicBezTo>
                  <a:lnTo>
                    <a:pt x="1672977" y="1361393"/>
                  </a:lnTo>
                  <a:cubicBezTo>
                    <a:pt x="1672977" y="1361393"/>
                    <a:pt x="1672722" y="1361564"/>
                    <a:pt x="1672722" y="1361564"/>
                  </a:cubicBezTo>
                  <a:lnTo>
                    <a:pt x="1672466" y="1361735"/>
                  </a:lnTo>
                  <a:lnTo>
                    <a:pt x="1672466" y="1361735"/>
                  </a:lnTo>
                  <a:cubicBezTo>
                    <a:pt x="1670759" y="1362844"/>
                    <a:pt x="1669139" y="1363954"/>
                    <a:pt x="1667432" y="1365063"/>
                  </a:cubicBezTo>
                  <a:cubicBezTo>
                    <a:pt x="1670759" y="1358235"/>
                    <a:pt x="1674001" y="1351493"/>
                    <a:pt x="1677243" y="1344665"/>
                  </a:cubicBezTo>
                  <a:close/>
                  <a:moveTo>
                    <a:pt x="1665043" y="1412432"/>
                  </a:moveTo>
                  <a:cubicBezTo>
                    <a:pt x="1661033" y="1421990"/>
                    <a:pt x="1657023" y="1431549"/>
                    <a:pt x="1653014" y="1441194"/>
                  </a:cubicBezTo>
                  <a:cubicBezTo>
                    <a:pt x="1640301" y="1449217"/>
                    <a:pt x="1627589" y="1457154"/>
                    <a:pt x="1614791" y="1464921"/>
                  </a:cubicBezTo>
                  <a:cubicBezTo>
                    <a:pt x="1612488" y="1466286"/>
                    <a:pt x="1610184" y="1467652"/>
                    <a:pt x="1607880" y="1469018"/>
                  </a:cubicBezTo>
                  <a:cubicBezTo>
                    <a:pt x="1608392" y="1468164"/>
                    <a:pt x="1608990" y="1467310"/>
                    <a:pt x="1609501" y="1466372"/>
                  </a:cubicBezTo>
                  <a:cubicBezTo>
                    <a:pt x="1617692" y="1453399"/>
                    <a:pt x="1625712" y="1440255"/>
                    <a:pt x="1633646" y="1427112"/>
                  </a:cubicBezTo>
                  <a:cubicBezTo>
                    <a:pt x="1644140" y="1422332"/>
                    <a:pt x="1654635" y="1417467"/>
                    <a:pt x="1665043" y="1412432"/>
                  </a:cubicBezTo>
                  <a:close/>
                  <a:moveTo>
                    <a:pt x="1657023" y="1443925"/>
                  </a:moveTo>
                  <a:cubicBezTo>
                    <a:pt x="1660692" y="1441877"/>
                    <a:pt x="1664446" y="1439743"/>
                    <a:pt x="1668114" y="1437609"/>
                  </a:cubicBezTo>
                  <a:cubicBezTo>
                    <a:pt x="1666579" y="1441024"/>
                    <a:pt x="1665043" y="1444437"/>
                    <a:pt x="1663507" y="1447851"/>
                  </a:cubicBezTo>
                  <a:cubicBezTo>
                    <a:pt x="1659412" y="1450326"/>
                    <a:pt x="1655232" y="1452802"/>
                    <a:pt x="1651136" y="1455362"/>
                  </a:cubicBezTo>
                  <a:cubicBezTo>
                    <a:pt x="1653099" y="1451521"/>
                    <a:pt x="1655061" y="1447766"/>
                    <a:pt x="1657023" y="1443925"/>
                  </a:cubicBezTo>
                  <a:close/>
                  <a:moveTo>
                    <a:pt x="1635438" y="1510070"/>
                  </a:moveTo>
                  <a:cubicBezTo>
                    <a:pt x="1635438" y="1510070"/>
                    <a:pt x="1635353" y="1510241"/>
                    <a:pt x="1635267" y="1510326"/>
                  </a:cubicBezTo>
                  <a:lnTo>
                    <a:pt x="1626736" y="1528591"/>
                  </a:lnTo>
                  <a:cubicBezTo>
                    <a:pt x="1616071" y="1529615"/>
                    <a:pt x="1605406" y="1530639"/>
                    <a:pt x="1594742" y="1531664"/>
                  </a:cubicBezTo>
                  <a:lnTo>
                    <a:pt x="1612232" y="1522360"/>
                  </a:lnTo>
                  <a:cubicBezTo>
                    <a:pt x="1619996" y="1518264"/>
                    <a:pt x="1627674" y="1514082"/>
                    <a:pt x="1635438" y="1509985"/>
                  </a:cubicBezTo>
                  <a:close/>
                  <a:moveTo>
                    <a:pt x="1478795" y="1566144"/>
                  </a:moveTo>
                  <a:cubicBezTo>
                    <a:pt x="1470946" y="1566059"/>
                    <a:pt x="1463183" y="1565461"/>
                    <a:pt x="1455504" y="1563925"/>
                  </a:cubicBezTo>
                  <a:cubicBezTo>
                    <a:pt x="1455419" y="1563925"/>
                    <a:pt x="1455333" y="1564181"/>
                    <a:pt x="1455504" y="1564181"/>
                  </a:cubicBezTo>
                  <a:cubicBezTo>
                    <a:pt x="1464377" y="1566571"/>
                    <a:pt x="1473591" y="1567680"/>
                    <a:pt x="1482720" y="1568192"/>
                  </a:cubicBezTo>
                  <a:cubicBezTo>
                    <a:pt x="1484086" y="1568192"/>
                    <a:pt x="1485365" y="1568278"/>
                    <a:pt x="1486730" y="1568363"/>
                  </a:cubicBezTo>
                  <a:cubicBezTo>
                    <a:pt x="1488607" y="1568961"/>
                    <a:pt x="1490484" y="1569644"/>
                    <a:pt x="1492446" y="1570412"/>
                  </a:cubicBezTo>
                  <a:cubicBezTo>
                    <a:pt x="1545172" y="1589786"/>
                    <a:pt x="1572132" y="1649615"/>
                    <a:pt x="1552339" y="1703043"/>
                  </a:cubicBezTo>
                  <a:cubicBezTo>
                    <a:pt x="1551230" y="1706030"/>
                    <a:pt x="1549950" y="1709017"/>
                    <a:pt x="1548585" y="1711834"/>
                  </a:cubicBezTo>
                  <a:lnTo>
                    <a:pt x="1545429" y="1714139"/>
                  </a:lnTo>
                  <a:cubicBezTo>
                    <a:pt x="1525550" y="1727880"/>
                    <a:pt x="1505670" y="1741621"/>
                    <a:pt x="1485791" y="1755362"/>
                  </a:cubicBezTo>
                  <a:lnTo>
                    <a:pt x="1485791" y="1755362"/>
                  </a:lnTo>
                  <a:cubicBezTo>
                    <a:pt x="1485791" y="1755362"/>
                    <a:pt x="1485621" y="1755447"/>
                    <a:pt x="1485621" y="1755447"/>
                  </a:cubicBezTo>
                  <a:lnTo>
                    <a:pt x="1485450" y="1755447"/>
                  </a:lnTo>
                  <a:cubicBezTo>
                    <a:pt x="1485450" y="1755447"/>
                    <a:pt x="1485450" y="1755532"/>
                    <a:pt x="1485450" y="1755532"/>
                  </a:cubicBezTo>
                  <a:lnTo>
                    <a:pt x="1469923" y="1767481"/>
                  </a:lnTo>
                  <a:cubicBezTo>
                    <a:pt x="1461988" y="1768506"/>
                    <a:pt x="1453797" y="1768591"/>
                    <a:pt x="1445522" y="1767652"/>
                  </a:cubicBezTo>
                  <a:cubicBezTo>
                    <a:pt x="1456101" y="1760909"/>
                    <a:pt x="1466510" y="1753911"/>
                    <a:pt x="1476748" y="1746656"/>
                  </a:cubicBezTo>
                  <a:lnTo>
                    <a:pt x="1476748" y="1746656"/>
                  </a:lnTo>
                  <a:cubicBezTo>
                    <a:pt x="1476748" y="1746656"/>
                    <a:pt x="1476748" y="1746656"/>
                    <a:pt x="1476748" y="1746656"/>
                  </a:cubicBezTo>
                  <a:lnTo>
                    <a:pt x="1476748" y="1746656"/>
                  </a:lnTo>
                  <a:cubicBezTo>
                    <a:pt x="1476748" y="1746656"/>
                    <a:pt x="1476748" y="1746656"/>
                    <a:pt x="1476748" y="1746656"/>
                  </a:cubicBezTo>
                  <a:cubicBezTo>
                    <a:pt x="1486815" y="1738804"/>
                    <a:pt x="1496627" y="1730611"/>
                    <a:pt x="1506268" y="1722246"/>
                  </a:cubicBezTo>
                  <a:cubicBezTo>
                    <a:pt x="1507121" y="1721564"/>
                    <a:pt x="1507889" y="1720881"/>
                    <a:pt x="1508656" y="1720113"/>
                  </a:cubicBezTo>
                  <a:cubicBezTo>
                    <a:pt x="1516676" y="1713114"/>
                    <a:pt x="1524526" y="1706030"/>
                    <a:pt x="1532289" y="1698775"/>
                  </a:cubicBezTo>
                  <a:cubicBezTo>
                    <a:pt x="1538688" y="1692801"/>
                    <a:pt x="1545002" y="1686827"/>
                    <a:pt x="1551230" y="1680767"/>
                  </a:cubicBezTo>
                  <a:cubicBezTo>
                    <a:pt x="1551230" y="1680767"/>
                    <a:pt x="1551145" y="1680511"/>
                    <a:pt x="1551059" y="1680511"/>
                  </a:cubicBezTo>
                  <a:cubicBezTo>
                    <a:pt x="1544490" y="1686144"/>
                    <a:pt x="1537835" y="1691692"/>
                    <a:pt x="1531095" y="1697069"/>
                  </a:cubicBezTo>
                  <a:cubicBezTo>
                    <a:pt x="1527853" y="1699629"/>
                    <a:pt x="1524611" y="1702190"/>
                    <a:pt x="1521369" y="1704750"/>
                  </a:cubicBezTo>
                  <a:cubicBezTo>
                    <a:pt x="1524014" y="1700483"/>
                    <a:pt x="1526403" y="1695959"/>
                    <a:pt x="1528280" y="1691009"/>
                  </a:cubicBezTo>
                  <a:cubicBezTo>
                    <a:pt x="1529559" y="1687595"/>
                    <a:pt x="1530583" y="1684181"/>
                    <a:pt x="1531351" y="1680682"/>
                  </a:cubicBezTo>
                  <a:cubicBezTo>
                    <a:pt x="1531351" y="1680682"/>
                    <a:pt x="1531436" y="1680597"/>
                    <a:pt x="1531522" y="1680511"/>
                  </a:cubicBezTo>
                  <a:cubicBezTo>
                    <a:pt x="1531522" y="1680511"/>
                    <a:pt x="1531522" y="1680340"/>
                    <a:pt x="1531436" y="1680340"/>
                  </a:cubicBezTo>
                  <a:cubicBezTo>
                    <a:pt x="1532972" y="1672574"/>
                    <a:pt x="1533143" y="1664636"/>
                    <a:pt x="1532119" y="1656784"/>
                  </a:cubicBezTo>
                  <a:lnTo>
                    <a:pt x="1533996" y="1654907"/>
                  </a:lnTo>
                  <a:lnTo>
                    <a:pt x="1532034" y="1656187"/>
                  </a:lnTo>
                  <a:cubicBezTo>
                    <a:pt x="1530498" y="1645262"/>
                    <a:pt x="1526573" y="1634594"/>
                    <a:pt x="1520772" y="1625291"/>
                  </a:cubicBezTo>
                  <a:lnTo>
                    <a:pt x="1523075" y="1623669"/>
                  </a:lnTo>
                  <a:cubicBezTo>
                    <a:pt x="1523075" y="1623669"/>
                    <a:pt x="1522990" y="1623413"/>
                    <a:pt x="1522905" y="1623413"/>
                  </a:cubicBezTo>
                  <a:lnTo>
                    <a:pt x="1520430" y="1624778"/>
                  </a:lnTo>
                  <a:cubicBezTo>
                    <a:pt x="1518553" y="1621792"/>
                    <a:pt x="1516506" y="1618975"/>
                    <a:pt x="1514288" y="1616329"/>
                  </a:cubicBezTo>
                  <a:cubicBezTo>
                    <a:pt x="1515311" y="1615646"/>
                    <a:pt x="1516335" y="1614878"/>
                    <a:pt x="1517359" y="1614195"/>
                  </a:cubicBezTo>
                  <a:cubicBezTo>
                    <a:pt x="1517359" y="1614195"/>
                    <a:pt x="1517274" y="1613939"/>
                    <a:pt x="1517188" y="1613939"/>
                  </a:cubicBezTo>
                  <a:cubicBezTo>
                    <a:pt x="1516079" y="1614537"/>
                    <a:pt x="1514970" y="1615220"/>
                    <a:pt x="1513776" y="1615817"/>
                  </a:cubicBezTo>
                  <a:cubicBezTo>
                    <a:pt x="1512325" y="1614110"/>
                    <a:pt x="1510789" y="1612488"/>
                    <a:pt x="1509254" y="1610867"/>
                  </a:cubicBezTo>
                  <a:lnTo>
                    <a:pt x="1515994" y="1605746"/>
                  </a:lnTo>
                  <a:cubicBezTo>
                    <a:pt x="1515994" y="1605746"/>
                    <a:pt x="1515909" y="1605490"/>
                    <a:pt x="1515823" y="1605490"/>
                  </a:cubicBezTo>
                  <a:lnTo>
                    <a:pt x="1508486" y="1610099"/>
                  </a:lnTo>
                  <a:cubicBezTo>
                    <a:pt x="1506523" y="1608221"/>
                    <a:pt x="1504476" y="1606429"/>
                    <a:pt x="1502258" y="1604807"/>
                  </a:cubicBezTo>
                  <a:lnTo>
                    <a:pt x="1505500" y="1602332"/>
                  </a:lnTo>
                  <a:cubicBezTo>
                    <a:pt x="1505500" y="1602332"/>
                    <a:pt x="1505415" y="1602076"/>
                    <a:pt x="1505329" y="1602076"/>
                  </a:cubicBezTo>
                  <a:lnTo>
                    <a:pt x="1501746" y="1604380"/>
                  </a:lnTo>
                  <a:cubicBezTo>
                    <a:pt x="1497310" y="1601052"/>
                    <a:pt x="1492446" y="1598321"/>
                    <a:pt x="1487242" y="1596272"/>
                  </a:cubicBezTo>
                  <a:lnTo>
                    <a:pt x="1498931" y="1587396"/>
                  </a:lnTo>
                  <a:cubicBezTo>
                    <a:pt x="1498931" y="1587396"/>
                    <a:pt x="1498845" y="1587140"/>
                    <a:pt x="1498760" y="1587140"/>
                  </a:cubicBezTo>
                  <a:lnTo>
                    <a:pt x="1489545" y="1592944"/>
                  </a:lnTo>
                  <a:cubicBezTo>
                    <a:pt x="1491593" y="1590639"/>
                    <a:pt x="1493641" y="1588420"/>
                    <a:pt x="1495689" y="1586116"/>
                  </a:cubicBezTo>
                  <a:cubicBezTo>
                    <a:pt x="1495689" y="1586116"/>
                    <a:pt x="1495518" y="1585860"/>
                    <a:pt x="1495432" y="1585945"/>
                  </a:cubicBezTo>
                  <a:cubicBezTo>
                    <a:pt x="1492020" y="1589188"/>
                    <a:pt x="1488522" y="1592346"/>
                    <a:pt x="1485024" y="1595504"/>
                  </a:cubicBezTo>
                  <a:cubicBezTo>
                    <a:pt x="1482037" y="1594480"/>
                    <a:pt x="1479137" y="1593627"/>
                    <a:pt x="1476066" y="1592944"/>
                  </a:cubicBezTo>
                  <a:cubicBezTo>
                    <a:pt x="1476833" y="1592175"/>
                    <a:pt x="1477516" y="1591407"/>
                    <a:pt x="1478283" y="1590639"/>
                  </a:cubicBezTo>
                  <a:cubicBezTo>
                    <a:pt x="1478283" y="1590639"/>
                    <a:pt x="1478113" y="1590383"/>
                    <a:pt x="1478113" y="1590383"/>
                  </a:cubicBezTo>
                  <a:cubicBezTo>
                    <a:pt x="1477175" y="1591151"/>
                    <a:pt x="1476151" y="1591920"/>
                    <a:pt x="1475212" y="1592687"/>
                  </a:cubicBezTo>
                  <a:cubicBezTo>
                    <a:pt x="1470520" y="1591749"/>
                    <a:pt x="1465827" y="1591237"/>
                    <a:pt x="1461220" y="1591151"/>
                  </a:cubicBezTo>
                  <a:lnTo>
                    <a:pt x="1469496" y="1582019"/>
                  </a:lnTo>
                  <a:cubicBezTo>
                    <a:pt x="1469496" y="1582019"/>
                    <a:pt x="1469325" y="1581763"/>
                    <a:pt x="1469325" y="1581848"/>
                  </a:cubicBezTo>
                  <a:lnTo>
                    <a:pt x="1459002" y="1591237"/>
                  </a:lnTo>
                  <a:cubicBezTo>
                    <a:pt x="1452347" y="1591322"/>
                    <a:pt x="1445693" y="1592346"/>
                    <a:pt x="1439379" y="1594139"/>
                  </a:cubicBezTo>
                  <a:cubicBezTo>
                    <a:pt x="1440659" y="1592005"/>
                    <a:pt x="1441853" y="1589956"/>
                    <a:pt x="1443133" y="1587822"/>
                  </a:cubicBezTo>
                  <a:cubicBezTo>
                    <a:pt x="1443133" y="1587822"/>
                    <a:pt x="1442877" y="1587567"/>
                    <a:pt x="1442877" y="1587652"/>
                  </a:cubicBezTo>
                  <a:cubicBezTo>
                    <a:pt x="1441085" y="1590042"/>
                    <a:pt x="1439209" y="1592432"/>
                    <a:pt x="1437417" y="1594736"/>
                  </a:cubicBezTo>
                  <a:cubicBezTo>
                    <a:pt x="1415746" y="1601564"/>
                    <a:pt x="1397232" y="1617780"/>
                    <a:pt x="1389127" y="1640227"/>
                  </a:cubicBezTo>
                  <a:cubicBezTo>
                    <a:pt x="1387165" y="1645604"/>
                    <a:pt x="1385885" y="1651237"/>
                    <a:pt x="1385117" y="1656784"/>
                  </a:cubicBezTo>
                  <a:cubicBezTo>
                    <a:pt x="1384179" y="1657894"/>
                    <a:pt x="1383240" y="1658918"/>
                    <a:pt x="1382302" y="1660027"/>
                  </a:cubicBezTo>
                  <a:lnTo>
                    <a:pt x="1379657" y="1663014"/>
                  </a:lnTo>
                  <a:lnTo>
                    <a:pt x="1380681" y="1664124"/>
                  </a:lnTo>
                  <a:lnTo>
                    <a:pt x="1380681" y="1664124"/>
                  </a:lnTo>
                  <a:cubicBezTo>
                    <a:pt x="1380681" y="1664124"/>
                    <a:pt x="1380681" y="1664124"/>
                    <a:pt x="1380681" y="1664124"/>
                  </a:cubicBezTo>
                  <a:lnTo>
                    <a:pt x="1383752" y="1661393"/>
                  </a:lnTo>
                  <a:cubicBezTo>
                    <a:pt x="1383752" y="1661393"/>
                    <a:pt x="1384350" y="1660881"/>
                    <a:pt x="1384605" y="1660625"/>
                  </a:cubicBezTo>
                  <a:cubicBezTo>
                    <a:pt x="1384179" y="1665917"/>
                    <a:pt x="1384264" y="1671294"/>
                    <a:pt x="1384862" y="1676500"/>
                  </a:cubicBezTo>
                  <a:cubicBezTo>
                    <a:pt x="1377097" y="1680340"/>
                    <a:pt x="1369419" y="1684181"/>
                    <a:pt x="1361570" y="1687851"/>
                  </a:cubicBezTo>
                  <a:cubicBezTo>
                    <a:pt x="1359778" y="1688704"/>
                    <a:pt x="1357986" y="1689473"/>
                    <a:pt x="1356195" y="1690326"/>
                  </a:cubicBezTo>
                  <a:cubicBezTo>
                    <a:pt x="1355085" y="1686315"/>
                    <a:pt x="1354232" y="1682133"/>
                    <a:pt x="1353635" y="1678036"/>
                  </a:cubicBezTo>
                  <a:cubicBezTo>
                    <a:pt x="1358925" y="1675988"/>
                    <a:pt x="1364300" y="1673939"/>
                    <a:pt x="1369589" y="1671806"/>
                  </a:cubicBezTo>
                  <a:cubicBezTo>
                    <a:pt x="1369675" y="1671806"/>
                    <a:pt x="1369589" y="1671464"/>
                    <a:pt x="1369504" y="1671549"/>
                  </a:cubicBezTo>
                  <a:cubicBezTo>
                    <a:pt x="1364214" y="1673342"/>
                    <a:pt x="1358839" y="1675049"/>
                    <a:pt x="1353465" y="1676841"/>
                  </a:cubicBezTo>
                  <a:cubicBezTo>
                    <a:pt x="1351417" y="1660966"/>
                    <a:pt x="1353038" y="1644409"/>
                    <a:pt x="1359096" y="1628278"/>
                  </a:cubicBezTo>
                  <a:cubicBezTo>
                    <a:pt x="1377097" y="1580653"/>
                    <a:pt x="1429056" y="1553769"/>
                    <a:pt x="1478710" y="1565888"/>
                  </a:cubicBezTo>
                  <a:close/>
                  <a:moveTo>
                    <a:pt x="1228987" y="1710469"/>
                  </a:moveTo>
                  <a:lnTo>
                    <a:pt x="1228987" y="1710469"/>
                  </a:lnTo>
                  <a:cubicBezTo>
                    <a:pt x="1228987" y="1710469"/>
                    <a:pt x="1228987" y="1710469"/>
                    <a:pt x="1228987" y="1710469"/>
                  </a:cubicBezTo>
                  <a:lnTo>
                    <a:pt x="1228987" y="1710469"/>
                  </a:lnTo>
                  <a:cubicBezTo>
                    <a:pt x="1234021" y="1709274"/>
                    <a:pt x="1238969" y="1707908"/>
                    <a:pt x="1243917" y="1706628"/>
                  </a:cubicBezTo>
                  <a:cubicBezTo>
                    <a:pt x="1245624" y="1706628"/>
                    <a:pt x="1247330" y="1706628"/>
                    <a:pt x="1248951" y="1706713"/>
                  </a:cubicBezTo>
                  <a:cubicBezTo>
                    <a:pt x="1226086" y="1713370"/>
                    <a:pt x="1203135" y="1719686"/>
                    <a:pt x="1180015" y="1725575"/>
                  </a:cubicBezTo>
                  <a:cubicBezTo>
                    <a:pt x="1167814" y="1724636"/>
                    <a:pt x="1155614" y="1723783"/>
                    <a:pt x="1143499" y="1722844"/>
                  </a:cubicBezTo>
                  <a:lnTo>
                    <a:pt x="1147594" y="1722417"/>
                  </a:lnTo>
                  <a:cubicBezTo>
                    <a:pt x="1161159" y="1721052"/>
                    <a:pt x="1174811" y="1719345"/>
                    <a:pt x="1188376" y="1717467"/>
                  </a:cubicBezTo>
                  <a:cubicBezTo>
                    <a:pt x="1201941" y="1715504"/>
                    <a:pt x="1215421" y="1713199"/>
                    <a:pt x="1228901" y="1710469"/>
                  </a:cubicBezTo>
                  <a:lnTo>
                    <a:pt x="1228901" y="1710469"/>
                  </a:lnTo>
                  <a:close/>
                  <a:moveTo>
                    <a:pt x="1232655" y="1736414"/>
                  </a:moveTo>
                  <a:cubicBezTo>
                    <a:pt x="1238030" y="1736841"/>
                    <a:pt x="1243320" y="1737182"/>
                    <a:pt x="1248695" y="1737524"/>
                  </a:cubicBezTo>
                  <a:cubicBezTo>
                    <a:pt x="1243405" y="1739828"/>
                    <a:pt x="1238116" y="1742047"/>
                    <a:pt x="1232826" y="1744266"/>
                  </a:cubicBezTo>
                  <a:cubicBezTo>
                    <a:pt x="1223697" y="1743754"/>
                    <a:pt x="1214654" y="1743328"/>
                    <a:pt x="1205525" y="1742816"/>
                  </a:cubicBezTo>
                  <a:cubicBezTo>
                    <a:pt x="1214568" y="1740767"/>
                    <a:pt x="1223612" y="1738634"/>
                    <a:pt x="1232655" y="1736414"/>
                  </a:cubicBezTo>
                  <a:close/>
                  <a:moveTo>
                    <a:pt x="1308588" y="1741023"/>
                  </a:moveTo>
                  <a:cubicBezTo>
                    <a:pt x="1314133" y="1741279"/>
                    <a:pt x="1319764" y="1741621"/>
                    <a:pt x="1325310" y="1741877"/>
                  </a:cubicBezTo>
                  <a:lnTo>
                    <a:pt x="1335377" y="1742389"/>
                  </a:lnTo>
                  <a:cubicBezTo>
                    <a:pt x="1331367" y="1745035"/>
                    <a:pt x="1327357" y="1747680"/>
                    <a:pt x="1323262" y="1750326"/>
                  </a:cubicBezTo>
                  <a:cubicBezTo>
                    <a:pt x="1322836" y="1750582"/>
                    <a:pt x="1322409" y="1750924"/>
                    <a:pt x="1321897" y="1751180"/>
                  </a:cubicBezTo>
                  <a:cubicBezTo>
                    <a:pt x="1312000" y="1750326"/>
                    <a:pt x="1302189" y="1749472"/>
                    <a:pt x="1292292" y="1748619"/>
                  </a:cubicBezTo>
                  <a:cubicBezTo>
                    <a:pt x="1297752" y="1746144"/>
                    <a:pt x="1303127" y="1743669"/>
                    <a:pt x="1308588" y="1741108"/>
                  </a:cubicBezTo>
                  <a:close/>
                  <a:moveTo>
                    <a:pt x="1316010" y="1754849"/>
                  </a:moveTo>
                  <a:cubicBezTo>
                    <a:pt x="1307137" y="1760483"/>
                    <a:pt x="1298179" y="1766030"/>
                    <a:pt x="1289135" y="1771407"/>
                  </a:cubicBezTo>
                  <a:lnTo>
                    <a:pt x="1286576" y="1772943"/>
                  </a:lnTo>
                  <a:cubicBezTo>
                    <a:pt x="1273693" y="1772261"/>
                    <a:pt x="1260725" y="1771663"/>
                    <a:pt x="1247842" y="1771066"/>
                  </a:cubicBezTo>
                  <a:cubicBezTo>
                    <a:pt x="1246306" y="1770468"/>
                    <a:pt x="1244685" y="1769871"/>
                    <a:pt x="1243149" y="1769359"/>
                  </a:cubicBezTo>
                  <a:cubicBezTo>
                    <a:pt x="1247927" y="1767481"/>
                    <a:pt x="1252620" y="1765518"/>
                    <a:pt x="1257398" y="1763555"/>
                  </a:cubicBezTo>
                  <a:cubicBezTo>
                    <a:pt x="1265247" y="1760312"/>
                    <a:pt x="1273010" y="1756983"/>
                    <a:pt x="1280774" y="1753655"/>
                  </a:cubicBezTo>
                  <a:cubicBezTo>
                    <a:pt x="1292548" y="1754167"/>
                    <a:pt x="1304322" y="1754508"/>
                    <a:pt x="1316096" y="1754849"/>
                  </a:cubicBezTo>
                  <a:close/>
                  <a:moveTo>
                    <a:pt x="1362081" y="1783356"/>
                  </a:moveTo>
                  <a:cubicBezTo>
                    <a:pt x="1361570" y="1783697"/>
                    <a:pt x="1361143" y="1784039"/>
                    <a:pt x="1360631" y="1784380"/>
                  </a:cubicBezTo>
                  <a:cubicBezTo>
                    <a:pt x="1360546" y="1784380"/>
                    <a:pt x="1360460" y="1784551"/>
                    <a:pt x="1360290" y="1784551"/>
                  </a:cubicBezTo>
                  <a:cubicBezTo>
                    <a:pt x="1346724" y="1783527"/>
                    <a:pt x="1333074" y="1782588"/>
                    <a:pt x="1319508" y="1781564"/>
                  </a:cubicBezTo>
                  <a:cubicBezTo>
                    <a:pt x="1333671" y="1782161"/>
                    <a:pt x="1347919" y="1782759"/>
                    <a:pt x="1362081" y="1783356"/>
                  </a:cubicBezTo>
                  <a:close/>
                  <a:moveTo>
                    <a:pt x="1378377" y="1792744"/>
                  </a:moveTo>
                  <a:lnTo>
                    <a:pt x="1365665" y="1801450"/>
                  </a:lnTo>
                  <a:lnTo>
                    <a:pt x="1367798" y="1792062"/>
                  </a:lnTo>
                  <a:cubicBezTo>
                    <a:pt x="1371296" y="1792318"/>
                    <a:pt x="1374879" y="1792488"/>
                    <a:pt x="1378377" y="1792744"/>
                  </a:cubicBezTo>
                  <a:close/>
                  <a:moveTo>
                    <a:pt x="1380254" y="1793939"/>
                  </a:moveTo>
                  <a:cubicBezTo>
                    <a:pt x="1380766" y="1793598"/>
                    <a:pt x="1381363" y="1793256"/>
                    <a:pt x="1381875" y="1792915"/>
                  </a:cubicBezTo>
                  <a:cubicBezTo>
                    <a:pt x="1387847" y="1793342"/>
                    <a:pt x="1393905" y="1793683"/>
                    <a:pt x="1399877" y="1794025"/>
                  </a:cubicBezTo>
                  <a:cubicBezTo>
                    <a:pt x="1397318" y="1795732"/>
                    <a:pt x="1394758" y="1797438"/>
                    <a:pt x="1392113" y="1799145"/>
                  </a:cubicBezTo>
                  <a:cubicBezTo>
                    <a:pt x="1392028" y="1799145"/>
                    <a:pt x="1392113" y="1799487"/>
                    <a:pt x="1392284" y="1799402"/>
                  </a:cubicBezTo>
                  <a:cubicBezTo>
                    <a:pt x="1395355" y="1797695"/>
                    <a:pt x="1398512" y="1795902"/>
                    <a:pt x="1401583" y="1794110"/>
                  </a:cubicBezTo>
                  <a:cubicBezTo>
                    <a:pt x="1412078" y="1794708"/>
                    <a:pt x="1422572" y="1795220"/>
                    <a:pt x="1433065" y="1795646"/>
                  </a:cubicBezTo>
                  <a:cubicBezTo>
                    <a:pt x="1431274" y="1796926"/>
                    <a:pt x="1429568" y="1798207"/>
                    <a:pt x="1427776" y="1799402"/>
                  </a:cubicBezTo>
                  <a:cubicBezTo>
                    <a:pt x="1425387" y="1801023"/>
                    <a:pt x="1422913" y="1802474"/>
                    <a:pt x="1420353" y="1803839"/>
                  </a:cubicBezTo>
                  <a:cubicBezTo>
                    <a:pt x="1420268" y="1803839"/>
                    <a:pt x="1420182" y="1803839"/>
                    <a:pt x="1420098" y="1803839"/>
                  </a:cubicBezTo>
                  <a:cubicBezTo>
                    <a:pt x="1420098" y="1803839"/>
                    <a:pt x="1420098" y="1803839"/>
                    <a:pt x="1420098" y="1803839"/>
                  </a:cubicBezTo>
                  <a:cubicBezTo>
                    <a:pt x="1420098" y="1803839"/>
                    <a:pt x="1419927" y="1803839"/>
                    <a:pt x="1419841" y="1803839"/>
                  </a:cubicBezTo>
                  <a:cubicBezTo>
                    <a:pt x="1419841" y="1803839"/>
                    <a:pt x="1419671" y="1803839"/>
                    <a:pt x="1419586" y="1803839"/>
                  </a:cubicBezTo>
                  <a:cubicBezTo>
                    <a:pt x="1419586" y="1803839"/>
                    <a:pt x="1419586" y="1803839"/>
                    <a:pt x="1419586" y="1803839"/>
                  </a:cubicBezTo>
                  <a:cubicBezTo>
                    <a:pt x="1401840" y="1803242"/>
                    <a:pt x="1384093" y="1802730"/>
                    <a:pt x="1366347" y="1802389"/>
                  </a:cubicBezTo>
                  <a:lnTo>
                    <a:pt x="1380254" y="1794110"/>
                  </a:lnTo>
                  <a:close/>
                  <a:moveTo>
                    <a:pt x="1418903" y="1810668"/>
                  </a:moveTo>
                  <a:cubicBezTo>
                    <a:pt x="1395526" y="1809985"/>
                    <a:pt x="1372064" y="1809387"/>
                    <a:pt x="1348687" y="1808704"/>
                  </a:cubicBezTo>
                  <a:lnTo>
                    <a:pt x="1340582" y="1808449"/>
                  </a:lnTo>
                  <a:cubicBezTo>
                    <a:pt x="1336742" y="1806827"/>
                    <a:pt x="1332903" y="1805205"/>
                    <a:pt x="1329064" y="1803498"/>
                  </a:cubicBezTo>
                  <a:cubicBezTo>
                    <a:pt x="1359010" y="1805973"/>
                    <a:pt x="1388957" y="1808534"/>
                    <a:pt x="1418903" y="1810582"/>
                  </a:cubicBezTo>
                  <a:close/>
                  <a:moveTo>
                    <a:pt x="1446034" y="1811521"/>
                  </a:moveTo>
                  <a:cubicBezTo>
                    <a:pt x="1446034" y="1811521"/>
                    <a:pt x="1446034" y="1811521"/>
                    <a:pt x="1446034" y="1811521"/>
                  </a:cubicBezTo>
                  <a:cubicBezTo>
                    <a:pt x="1441341" y="1811350"/>
                    <a:pt x="1436564" y="1811180"/>
                    <a:pt x="1431871" y="1811009"/>
                  </a:cubicBezTo>
                  <a:cubicBezTo>
                    <a:pt x="1436649" y="1811180"/>
                    <a:pt x="1441427" y="1811265"/>
                    <a:pt x="1446119" y="1811436"/>
                  </a:cubicBezTo>
                  <a:close/>
                  <a:moveTo>
                    <a:pt x="1448167" y="1811521"/>
                  </a:moveTo>
                  <a:cubicBezTo>
                    <a:pt x="1453968" y="1811692"/>
                    <a:pt x="1459770" y="1811862"/>
                    <a:pt x="1465486" y="1811948"/>
                  </a:cubicBezTo>
                  <a:cubicBezTo>
                    <a:pt x="1465145" y="1812204"/>
                    <a:pt x="1464718" y="1812545"/>
                    <a:pt x="1464377" y="1812801"/>
                  </a:cubicBezTo>
                  <a:cubicBezTo>
                    <a:pt x="1459087" y="1812374"/>
                    <a:pt x="1453797" y="1812033"/>
                    <a:pt x="1448508" y="1811606"/>
                  </a:cubicBezTo>
                  <a:cubicBezTo>
                    <a:pt x="1448508" y="1811606"/>
                    <a:pt x="1448508" y="1811606"/>
                    <a:pt x="1448508" y="1811606"/>
                  </a:cubicBezTo>
                  <a:cubicBezTo>
                    <a:pt x="1448508" y="1811606"/>
                    <a:pt x="1448338" y="1811606"/>
                    <a:pt x="1448252" y="1811606"/>
                  </a:cubicBezTo>
                  <a:cubicBezTo>
                    <a:pt x="1448252" y="1811606"/>
                    <a:pt x="1448081" y="1811606"/>
                    <a:pt x="1447996" y="1811606"/>
                  </a:cubicBezTo>
                  <a:cubicBezTo>
                    <a:pt x="1447996" y="1811606"/>
                    <a:pt x="1447996" y="1811606"/>
                    <a:pt x="1448081" y="1811606"/>
                  </a:cubicBezTo>
                  <a:close/>
                  <a:moveTo>
                    <a:pt x="1468387" y="1812374"/>
                  </a:moveTo>
                  <a:cubicBezTo>
                    <a:pt x="1468387" y="1812374"/>
                    <a:pt x="1468728" y="1812118"/>
                    <a:pt x="1468899" y="1812033"/>
                  </a:cubicBezTo>
                  <a:cubicBezTo>
                    <a:pt x="1477687" y="1812204"/>
                    <a:pt x="1486474" y="1812460"/>
                    <a:pt x="1495347" y="1812631"/>
                  </a:cubicBezTo>
                  <a:cubicBezTo>
                    <a:pt x="1494494" y="1813399"/>
                    <a:pt x="1493556" y="1814167"/>
                    <a:pt x="1492702" y="1814935"/>
                  </a:cubicBezTo>
                  <a:cubicBezTo>
                    <a:pt x="1484341" y="1814252"/>
                    <a:pt x="1475895" y="1813569"/>
                    <a:pt x="1467534" y="1812972"/>
                  </a:cubicBezTo>
                  <a:cubicBezTo>
                    <a:pt x="1467875" y="1812716"/>
                    <a:pt x="1468216" y="1812545"/>
                    <a:pt x="1468472" y="1812289"/>
                  </a:cubicBezTo>
                  <a:close/>
                  <a:moveTo>
                    <a:pt x="1486986" y="1819885"/>
                  </a:moveTo>
                  <a:cubicBezTo>
                    <a:pt x="1486474" y="1820397"/>
                    <a:pt x="1485877" y="1820824"/>
                    <a:pt x="1485365" y="1821336"/>
                  </a:cubicBezTo>
                  <a:cubicBezTo>
                    <a:pt x="1482891" y="1823470"/>
                    <a:pt x="1480416" y="1825518"/>
                    <a:pt x="1477942" y="1827567"/>
                  </a:cubicBezTo>
                  <a:cubicBezTo>
                    <a:pt x="1476066" y="1827396"/>
                    <a:pt x="1474188" y="1827225"/>
                    <a:pt x="1472312" y="1827054"/>
                  </a:cubicBezTo>
                  <a:cubicBezTo>
                    <a:pt x="1472312" y="1827054"/>
                    <a:pt x="1472312" y="1827054"/>
                    <a:pt x="1472312" y="1827054"/>
                  </a:cubicBezTo>
                  <a:cubicBezTo>
                    <a:pt x="1472226" y="1827054"/>
                    <a:pt x="1472141" y="1827054"/>
                    <a:pt x="1472055" y="1827054"/>
                  </a:cubicBezTo>
                  <a:cubicBezTo>
                    <a:pt x="1471970" y="1827054"/>
                    <a:pt x="1471885" y="1827054"/>
                    <a:pt x="1471800" y="1827054"/>
                  </a:cubicBezTo>
                  <a:lnTo>
                    <a:pt x="1471800" y="1827054"/>
                  </a:lnTo>
                  <a:cubicBezTo>
                    <a:pt x="1464121" y="1826628"/>
                    <a:pt x="1456357" y="1826201"/>
                    <a:pt x="1448679" y="1825859"/>
                  </a:cubicBezTo>
                  <a:cubicBezTo>
                    <a:pt x="1452006" y="1823640"/>
                    <a:pt x="1455419" y="1821336"/>
                    <a:pt x="1458746" y="1819032"/>
                  </a:cubicBezTo>
                  <a:cubicBezTo>
                    <a:pt x="1468216" y="1819373"/>
                    <a:pt x="1477601" y="1819629"/>
                    <a:pt x="1487071" y="1819970"/>
                  </a:cubicBezTo>
                  <a:close/>
                  <a:moveTo>
                    <a:pt x="1488607" y="1845575"/>
                  </a:moveTo>
                  <a:cubicBezTo>
                    <a:pt x="1487157" y="1846941"/>
                    <a:pt x="1485707" y="1848392"/>
                    <a:pt x="1484170" y="1849757"/>
                  </a:cubicBezTo>
                  <a:cubicBezTo>
                    <a:pt x="1484086" y="1849757"/>
                    <a:pt x="1484256" y="1850099"/>
                    <a:pt x="1484341" y="1850013"/>
                  </a:cubicBezTo>
                  <a:cubicBezTo>
                    <a:pt x="1486048" y="1848562"/>
                    <a:pt x="1487754" y="1847111"/>
                    <a:pt x="1489460" y="1845660"/>
                  </a:cubicBezTo>
                  <a:cubicBezTo>
                    <a:pt x="1490996" y="1845831"/>
                    <a:pt x="1492532" y="1845917"/>
                    <a:pt x="1494067" y="1846087"/>
                  </a:cubicBezTo>
                  <a:cubicBezTo>
                    <a:pt x="1494067" y="1846087"/>
                    <a:pt x="1494067" y="1846087"/>
                    <a:pt x="1494067" y="1846087"/>
                  </a:cubicBezTo>
                  <a:cubicBezTo>
                    <a:pt x="1494067" y="1846087"/>
                    <a:pt x="1494067" y="1846087"/>
                    <a:pt x="1494067" y="1846087"/>
                  </a:cubicBezTo>
                  <a:cubicBezTo>
                    <a:pt x="1494067" y="1846087"/>
                    <a:pt x="1494067" y="1846087"/>
                    <a:pt x="1494067" y="1846087"/>
                  </a:cubicBezTo>
                  <a:lnTo>
                    <a:pt x="1494067" y="1846087"/>
                  </a:lnTo>
                  <a:cubicBezTo>
                    <a:pt x="1504647" y="1846684"/>
                    <a:pt x="1515226" y="1847197"/>
                    <a:pt x="1525805" y="1847709"/>
                  </a:cubicBezTo>
                  <a:cubicBezTo>
                    <a:pt x="1523502" y="1849074"/>
                    <a:pt x="1520942" y="1850269"/>
                    <a:pt x="1518297" y="1850952"/>
                  </a:cubicBezTo>
                  <a:cubicBezTo>
                    <a:pt x="1518212" y="1850952"/>
                    <a:pt x="1518297" y="1851294"/>
                    <a:pt x="1518297" y="1851208"/>
                  </a:cubicBezTo>
                  <a:cubicBezTo>
                    <a:pt x="1521539" y="1850611"/>
                    <a:pt x="1524611" y="1849416"/>
                    <a:pt x="1527512" y="1847794"/>
                  </a:cubicBezTo>
                  <a:cubicBezTo>
                    <a:pt x="1546708" y="1848733"/>
                    <a:pt x="1565904" y="1849501"/>
                    <a:pt x="1585015" y="1850354"/>
                  </a:cubicBezTo>
                  <a:cubicBezTo>
                    <a:pt x="1581773" y="1854366"/>
                    <a:pt x="1578446" y="1858292"/>
                    <a:pt x="1575119" y="1862218"/>
                  </a:cubicBezTo>
                  <a:cubicBezTo>
                    <a:pt x="1568208" y="1861279"/>
                    <a:pt x="1561298" y="1860341"/>
                    <a:pt x="1554301" y="1859487"/>
                  </a:cubicBezTo>
                  <a:cubicBezTo>
                    <a:pt x="1555154" y="1857780"/>
                    <a:pt x="1555922" y="1856073"/>
                    <a:pt x="1556861" y="1854366"/>
                  </a:cubicBezTo>
                  <a:cubicBezTo>
                    <a:pt x="1556861" y="1854195"/>
                    <a:pt x="1556690" y="1854110"/>
                    <a:pt x="1556605" y="1854195"/>
                  </a:cubicBezTo>
                  <a:cubicBezTo>
                    <a:pt x="1555581" y="1855902"/>
                    <a:pt x="1554643" y="1857609"/>
                    <a:pt x="1553704" y="1859401"/>
                  </a:cubicBezTo>
                  <a:cubicBezTo>
                    <a:pt x="1538944" y="1857609"/>
                    <a:pt x="1524184" y="1855988"/>
                    <a:pt x="1509339" y="1854707"/>
                  </a:cubicBezTo>
                  <a:lnTo>
                    <a:pt x="1509339" y="1854707"/>
                  </a:lnTo>
                  <a:cubicBezTo>
                    <a:pt x="1509339" y="1854707"/>
                    <a:pt x="1509083" y="1854707"/>
                    <a:pt x="1509083" y="1854707"/>
                  </a:cubicBezTo>
                  <a:lnTo>
                    <a:pt x="1508827" y="1854707"/>
                  </a:lnTo>
                  <a:cubicBezTo>
                    <a:pt x="1508827" y="1854707"/>
                    <a:pt x="1508827" y="1854707"/>
                    <a:pt x="1508827" y="1854707"/>
                  </a:cubicBezTo>
                  <a:cubicBezTo>
                    <a:pt x="1492276" y="1853854"/>
                    <a:pt x="1475724" y="1853342"/>
                    <a:pt x="1459173" y="1853086"/>
                  </a:cubicBezTo>
                  <a:cubicBezTo>
                    <a:pt x="1454054" y="1853086"/>
                    <a:pt x="1448934" y="1853000"/>
                    <a:pt x="1443816" y="1853000"/>
                  </a:cubicBezTo>
                  <a:cubicBezTo>
                    <a:pt x="1443218" y="1852744"/>
                    <a:pt x="1442706" y="1852488"/>
                    <a:pt x="1442109" y="1852318"/>
                  </a:cubicBezTo>
                  <a:cubicBezTo>
                    <a:pt x="1431274" y="1847794"/>
                    <a:pt x="1420524" y="1843185"/>
                    <a:pt x="1409774" y="1838576"/>
                  </a:cubicBezTo>
                  <a:cubicBezTo>
                    <a:pt x="1435881" y="1841052"/>
                    <a:pt x="1462074" y="1843527"/>
                    <a:pt x="1488181" y="1845746"/>
                  </a:cubicBezTo>
                  <a:close/>
                  <a:moveTo>
                    <a:pt x="1552510" y="1864352"/>
                  </a:moveTo>
                  <a:cubicBezTo>
                    <a:pt x="1559165" y="1864864"/>
                    <a:pt x="1565734" y="1865376"/>
                    <a:pt x="1572389" y="1865888"/>
                  </a:cubicBezTo>
                  <a:cubicBezTo>
                    <a:pt x="1570597" y="1868022"/>
                    <a:pt x="1568805" y="1870155"/>
                    <a:pt x="1567014" y="1872289"/>
                  </a:cubicBezTo>
                  <a:cubicBezTo>
                    <a:pt x="1561383" y="1871692"/>
                    <a:pt x="1555752" y="1871179"/>
                    <a:pt x="1550121" y="1870582"/>
                  </a:cubicBezTo>
                  <a:cubicBezTo>
                    <a:pt x="1550889" y="1868534"/>
                    <a:pt x="1551657" y="1866400"/>
                    <a:pt x="1552510" y="1864352"/>
                  </a:cubicBezTo>
                  <a:close/>
                  <a:moveTo>
                    <a:pt x="1564198" y="1875447"/>
                  </a:moveTo>
                  <a:cubicBezTo>
                    <a:pt x="1561724" y="1878349"/>
                    <a:pt x="1559165" y="1881250"/>
                    <a:pt x="1556605" y="1884153"/>
                  </a:cubicBezTo>
                  <a:lnTo>
                    <a:pt x="1553363" y="1887908"/>
                  </a:lnTo>
                  <a:cubicBezTo>
                    <a:pt x="1552083" y="1887652"/>
                    <a:pt x="1550718" y="1887396"/>
                    <a:pt x="1549438" y="1887140"/>
                  </a:cubicBezTo>
                  <a:lnTo>
                    <a:pt x="1549438" y="1887140"/>
                  </a:lnTo>
                  <a:cubicBezTo>
                    <a:pt x="1549438" y="1887140"/>
                    <a:pt x="1549267" y="1887140"/>
                    <a:pt x="1549267" y="1887140"/>
                  </a:cubicBezTo>
                  <a:lnTo>
                    <a:pt x="1549097" y="1887140"/>
                  </a:lnTo>
                  <a:cubicBezTo>
                    <a:pt x="1549097" y="1887140"/>
                    <a:pt x="1549097" y="1887140"/>
                    <a:pt x="1549097" y="1887140"/>
                  </a:cubicBezTo>
                  <a:cubicBezTo>
                    <a:pt x="1547988" y="1886969"/>
                    <a:pt x="1546793" y="1886798"/>
                    <a:pt x="1545684" y="1886627"/>
                  </a:cubicBezTo>
                  <a:cubicBezTo>
                    <a:pt x="1546452" y="1882702"/>
                    <a:pt x="1547476" y="1878861"/>
                    <a:pt x="1548670" y="1875020"/>
                  </a:cubicBezTo>
                  <a:cubicBezTo>
                    <a:pt x="1553875" y="1875191"/>
                    <a:pt x="1559079" y="1875361"/>
                    <a:pt x="1564283" y="1875532"/>
                  </a:cubicBezTo>
                  <a:close/>
                  <a:moveTo>
                    <a:pt x="1613853" y="1902844"/>
                  </a:moveTo>
                  <a:cubicBezTo>
                    <a:pt x="1617009" y="1903271"/>
                    <a:pt x="1620166" y="1903612"/>
                    <a:pt x="1623323" y="1904039"/>
                  </a:cubicBezTo>
                  <a:lnTo>
                    <a:pt x="1624347" y="1904209"/>
                  </a:lnTo>
                  <a:cubicBezTo>
                    <a:pt x="1620678" y="1904039"/>
                    <a:pt x="1616924" y="1903783"/>
                    <a:pt x="1613255" y="1903527"/>
                  </a:cubicBezTo>
                  <a:cubicBezTo>
                    <a:pt x="1613426" y="1903356"/>
                    <a:pt x="1613597" y="1903100"/>
                    <a:pt x="1613767" y="1902929"/>
                  </a:cubicBezTo>
                  <a:close/>
                  <a:moveTo>
                    <a:pt x="1715721" y="1745461"/>
                  </a:moveTo>
                  <a:cubicBezTo>
                    <a:pt x="1713247" y="1749814"/>
                    <a:pt x="1710773" y="1754082"/>
                    <a:pt x="1708214" y="1758349"/>
                  </a:cubicBezTo>
                  <a:cubicBezTo>
                    <a:pt x="1694904" y="1780625"/>
                    <a:pt x="1680656" y="1802218"/>
                    <a:pt x="1666067" y="1823555"/>
                  </a:cubicBezTo>
                  <a:lnTo>
                    <a:pt x="1666067" y="1823555"/>
                  </a:lnTo>
                  <a:cubicBezTo>
                    <a:pt x="1666067" y="1823555"/>
                    <a:pt x="1665981" y="1823726"/>
                    <a:pt x="1665981" y="1823726"/>
                  </a:cubicBezTo>
                  <a:lnTo>
                    <a:pt x="1665981" y="1823897"/>
                  </a:lnTo>
                  <a:cubicBezTo>
                    <a:pt x="1665981" y="1823897"/>
                    <a:pt x="1665897" y="1823897"/>
                    <a:pt x="1665897" y="1823897"/>
                  </a:cubicBezTo>
                  <a:cubicBezTo>
                    <a:pt x="1655914" y="1839857"/>
                    <a:pt x="1645676" y="1855817"/>
                    <a:pt x="1635012" y="1871436"/>
                  </a:cubicBezTo>
                  <a:cubicBezTo>
                    <a:pt x="1627162" y="1870070"/>
                    <a:pt x="1619313" y="1868790"/>
                    <a:pt x="1611379" y="1867510"/>
                  </a:cubicBezTo>
                  <a:cubicBezTo>
                    <a:pt x="1616071" y="1862389"/>
                    <a:pt x="1620678" y="1857268"/>
                    <a:pt x="1625200" y="1852061"/>
                  </a:cubicBezTo>
                  <a:lnTo>
                    <a:pt x="1641837" y="1852830"/>
                  </a:lnTo>
                  <a:cubicBezTo>
                    <a:pt x="1641837" y="1852830"/>
                    <a:pt x="1642007" y="1852574"/>
                    <a:pt x="1641837" y="1852488"/>
                  </a:cubicBezTo>
                  <a:lnTo>
                    <a:pt x="1626053" y="1851037"/>
                  </a:lnTo>
                  <a:cubicBezTo>
                    <a:pt x="1634670" y="1841052"/>
                    <a:pt x="1643116" y="1830895"/>
                    <a:pt x="1651136" y="1820397"/>
                  </a:cubicBezTo>
                  <a:lnTo>
                    <a:pt x="1651136" y="1820397"/>
                  </a:lnTo>
                  <a:cubicBezTo>
                    <a:pt x="1651136" y="1820397"/>
                    <a:pt x="1651136" y="1820397"/>
                    <a:pt x="1651136" y="1820397"/>
                  </a:cubicBezTo>
                  <a:lnTo>
                    <a:pt x="1651136" y="1820397"/>
                  </a:lnTo>
                  <a:cubicBezTo>
                    <a:pt x="1651136" y="1820397"/>
                    <a:pt x="1651136" y="1820397"/>
                    <a:pt x="1651136" y="1820397"/>
                  </a:cubicBezTo>
                  <a:cubicBezTo>
                    <a:pt x="1666664" y="1798548"/>
                    <a:pt x="1680571" y="1775674"/>
                    <a:pt x="1693454" y="1752289"/>
                  </a:cubicBezTo>
                  <a:cubicBezTo>
                    <a:pt x="1695501" y="1748619"/>
                    <a:pt x="1697549" y="1744949"/>
                    <a:pt x="1699512" y="1741194"/>
                  </a:cubicBezTo>
                  <a:cubicBezTo>
                    <a:pt x="1701644" y="1739231"/>
                    <a:pt x="1703862" y="1737268"/>
                    <a:pt x="1705995" y="1735219"/>
                  </a:cubicBezTo>
                  <a:cubicBezTo>
                    <a:pt x="1708896" y="1734622"/>
                    <a:pt x="1711797" y="1734110"/>
                    <a:pt x="1714698" y="1733512"/>
                  </a:cubicBezTo>
                  <a:lnTo>
                    <a:pt x="1721267" y="1732232"/>
                  </a:lnTo>
                  <a:cubicBezTo>
                    <a:pt x="1719390" y="1736670"/>
                    <a:pt x="1717513" y="1741023"/>
                    <a:pt x="1715551" y="1745461"/>
                  </a:cubicBezTo>
                  <a:close/>
                  <a:moveTo>
                    <a:pt x="1735856" y="1706713"/>
                  </a:moveTo>
                  <a:cubicBezTo>
                    <a:pt x="1737051" y="1705518"/>
                    <a:pt x="1738245" y="1704409"/>
                    <a:pt x="1739440" y="1703214"/>
                  </a:cubicBezTo>
                  <a:cubicBezTo>
                    <a:pt x="1739440" y="1703214"/>
                    <a:pt x="1739355" y="1702958"/>
                    <a:pt x="1739269" y="1702958"/>
                  </a:cubicBezTo>
                  <a:cubicBezTo>
                    <a:pt x="1738757" y="1703385"/>
                    <a:pt x="1738245" y="1703811"/>
                    <a:pt x="1737733" y="1704238"/>
                  </a:cubicBezTo>
                  <a:lnTo>
                    <a:pt x="1747801" y="1690838"/>
                  </a:lnTo>
                  <a:cubicBezTo>
                    <a:pt x="1749934" y="1688022"/>
                    <a:pt x="1752067" y="1685205"/>
                    <a:pt x="1754200" y="1682389"/>
                  </a:cubicBezTo>
                  <a:cubicBezTo>
                    <a:pt x="1752152" y="1688534"/>
                    <a:pt x="1750105" y="1694679"/>
                    <a:pt x="1748142" y="1700824"/>
                  </a:cubicBezTo>
                  <a:cubicBezTo>
                    <a:pt x="1747204" y="1703811"/>
                    <a:pt x="1746265" y="1706798"/>
                    <a:pt x="1745241" y="1709786"/>
                  </a:cubicBezTo>
                  <a:lnTo>
                    <a:pt x="1731847" y="1712005"/>
                  </a:lnTo>
                  <a:lnTo>
                    <a:pt x="1735856" y="1706628"/>
                  </a:lnTo>
                  <a:close/>
                  <a:moveTo>
                    <a:pt x="1751384" y="1681621"/>
                  </a:moveTo>
                  <a:cubicBezTo>
                    <a:pt x="1746094" y="1682815"/>
                    <a:pt x="1740805" y="1684010"/>
                    <a:pt x="1735515" y="1685120"/>
                  </a:cubicBezTo>
                  <a:cubicBezTo>
                    <a:pt x="1732102" y="1685803"/>
                    <a:pt x="1728690" y="1686485"/>
                    <a:pt x="1725277" y="1687083"/>
                  </a:cubicBezTo>
                  <a:lnTo>
                    <a:pt x="1726472" y="1685376"/>
                  </a:lnTo>
                  <a:cubicBezTo>
                    <a:pt x="1729373" y="1681450"/>
                    <a:pt x="1732188" y="1677438"/>
                    <a:pt x="1735089" y="1673513"/>
                  </a:cubicBezTo>
                  <a:cubicBezTo>
                    <a:pt x="1737051" y="1671720"/>
                    <a:pt x="1738928" y="1669928"/>
                    <a:pt x="1740890" y="1668136"/>
                  </a:cubicBezTo>
                  <a:cubicBezTo>
                    <a:pt x="1748825" y="1660796"/>
                    <a:pt x="1756589" y="1653371"/>
                    <a:pt x="1764438" y="1645860"/>
                  </a:cubicBezTo>
                  <a:cubicBezTo>
                    <a:pt x="1764523" y="1645774"/>
                    <a:pt x="1764352" y="1645518"/>
                    <a:pt x="1764267" y="1645604"/>
                  </a:cubicBezTo>
                  <a:cubicBezTo>
                    <a:pt x="1756589" y="1652176"/>
                    <a:pt x="1748825" y="1658747"/>
                    <a:pt x="1741061" y="1665319"/>
                  </a:cubicBezTo>
                  <a:cubicBezTo>
                    <a:pt x="1749422" y="1653712"/>
                    <a:pt x="1757868" y="1642104"/>
                    <a:pt x="1766229" y="1630412"/>
                  </a:cubicBezTo>
                  <a:lnTo>
                    <a:pt x="1767765" y="1629900"/>
                  </a:lnTo>
                  <a:cubicBezTo>
                    <a:pt x="1767765" y="1629900"/>
                    <a:pt x="1767765" y="1629558"/>
                    <a:pt x="1767680" y="1629643"/>
                  </a:cubicBezTo>
                  <a:lnTo>
                    <a:pt x="1766571" y="1629900"/>
                  </a:lnTo>
                  <a:cubicBezTo>
                    <a:pt x="1768704" y="1626912"/>
                    <a:pt x="1770922" y="1623840"/>
                    <a:pt x="1773055" y="1620853"/>
                  </a:cubicBezTo>
                  <a:cubicBezTo>
                    <a:pt x="1771690" y="1625888"/>
                    <a:pt x="1770325" y="1630924"/>
                    <a:pt x="1768874" y="1636045"/>
                  </a:cubicBezTo>
                  <a:cubicBezTo>
                    <a:pt x="1765462" y="1648249"/>
                    <a:pt x="1761622" y="1660284"/>
                    <a:pt x="1757613" y="1672232"/>
                  </a:cubicBezTo>
                  <a:cubicBezTo>
                    <a:pt x="1755564" y="1675390"/>
                    <a:pt x="1753517" y="1678463"/>
                    <a:pt x="1751469" y="1681621"/>
                  </a:cubicBezTo>
                  <a:close/>
                  <a:moveTo>
                    <a:pt x="1782354" y="1576045"/>
                  </a:moveTo>
                  <a:lnTo>
                    <a:pt x="1782354" y="1576045"/>
                  </a:lnTo>
                  <a:cubicBezTo>
                    <a:pt x="1782354" y="1576045"/>
                    <a:pt x="1782184" y="1576215"/>
                    <a:pt x="1782184" y="1576215"/>
                  </a:cubicBezTo>
                  <a:lnTo>
                    <a:pt x="1782013" y="1576386"/>
                  </a:lnTo>
                  <a:lnTo>
                    <a:pt x="1782013" y="1576386"/>
                  </a:lnTo>
                  <a:cubicBezTo>
                    <a:pt x="1776126" y="1585092"/>
                    <a:pt x="1770325" y="1593797"/>
                    <a:pt x="1764523" y="1602588"/>
                  </a:cubicBezTo>
                  <a:cubicBezTo>
                    <a:pt x="1764523" y="1602503"/>
                    <a:pt x="1764523" y="1602417"/>
                    <a:pt x="1764352" y="1602417"/>
                  </a:cubicBezTo>
                  <a:lnTo>
                    <a:pt x="1745753" y="1613257"/>
                  </a:lnTo>
                  <a:cubicBezTo>
                    <a:pt x="1750616" y="1606685"/>
                    <a:pt x="1755394" y="1600113"/>
                    <a:pt x="1760172" y="1593456"/>
                  </a:cubicBezTo>
                  <a:cubicBezTo>
                    <a:pt x="1762475" y="1592687"/>
                    <a:pt x="1764864" y="1591920"/>
                    <a:pt x="1767168" y="1591151"/>
                  </a:cubicBezTo>
                  <a:cubicBezTo>
                    <a:pt x="1767253" y="1591151"/>
                    <a:pt x="1767168" y="1590810"/>
                    <a:pt x="1767168" y="1590895"/>
                  </a:cubicBezTo>
                  <a:cubicBezTo>
                    <a:pt x="1765120" y="1591407"/>
                    <a:pt x="1763072" y="1592005"/>
                    <a:pt x="1760940" y="1592517"/>
                  </a:cubicBezTo>
                  <a:cubicBezTo>
                    <a:pt x="1762646" y="1590127"/>
                    <a:pt x="1764352" y="1587738"/>
                    <a:pt x="1765973" y="1585348"/>
                  </a:cubicBezTo>
                  <a:cubicBezTo>
                    <a:pt x="1769386" y="1583299"/>
                    <a:pt x="1772799" y="1581166"/>
                    <a:pt x="1776212" y="1579117"/>
                  </a:cubicBezTo>
                  <a:cubicBezTo>
                    <a:pt x="1776382" y="1579117"/>
                    <a:pt x="1776212" y="1578776"/>
                    <a:pt x="1776041" y="1578861"/>
                  </a:cubicBezTo>
                  <a:cubicBezTo>
                    <a:pt x="1773055" y="1580483"/>
                    <a:pt x="1770154" y="1582104"/>
                    <a:pt x="1767168" y="1583726"/>
                  </a:cubicBezTo>
                  <a:cubicBezTo>
                    <a:pt x="1770837" y="1578520"/>
                    <a:pt x="1774591" y="1573314"/>
                    <a:pt x="1778174" y="1568022"/>
                  </a:cubicBezTo>
                  <a:lnTo>
                    <a:pt x="1787132" y="1562986"/>
                  </a:lnTo>
                  <a:cubicBezTo>
                    <a:pt x="1787132" y="1562986"/>
                    <a:pt x="1787132" y="1562645"/>
                    <a:pt x="1786962" y="1562730"/>
                  </a:cubicBezTo>
                  <a:lnTo>
                    <a:pt x="1779112" y="1566656"/>
                  </a:lnTo>
                  <a:cubicBezTo>
                    <a:pt x="1779454" y="1566144"/>
                    <a:pt x="1779795" y="1565632"/>
                    <a:pt x="1780136" y="1565120"/>
                  </a:cubicBezTo>
                  <a:lnTo>
                    <a:pt x="1783463" y="1564352"/>
                  </a:lnTo>
                  <a:cubicBezTo>
                    <a:pt x="1783463" y="1564352"/>
                    <a:pt x="1783463" y="1564010"/>
                    <a:pt x="1783463" y="1564096"/>
                  </a:cubicBezTo>
                  <a:lnTo>
                    <a:pt x="1780563" y="1564608"/>
                  </a:lnTo>
                  <a:cubicBezTo>
                    <a:pt x="1783122" y="1560938"/>
                    <a:pt x="1785682" y="1557268"/>
                    <a:pt x="1788156" y="1553513"/>
                  </a:cubicBezTo>
                  <a:lnTo>
                    <a:pt x="1788156" y="1553513"/>
                  </a:lnTo>
                  <a:cubicBezTo>
                    <a:pt x="1788156" y="1553513"/>
                    <a:pt x="1788156" y="1553513"/>
                    <a:pt x="1788156" y="1553513"/>
                  </a:cubicBezTo>
                  <a:lnTo>
                    <a:pt x="1788156" y="1553513"/>
                  </a:lnTo>
                  <a:cubicBezTo>
                    <a:pt x="1788156" y="1553513"/>
                    <a:pt x="1788156" y="1553513"/>
                    <a:pt x="1788156" y="1553513"/>
                  </a:cubicBezTo>
                  <a:cubicBezTo>
                    <a:pt x="1789607" y="1551294"/>
                    <a:pt x="1790971" y="1548989"/>
                    <a:pt x="1792422" y="1546685"/>
                  </a:cubicBezTo>
                  <a:cubicBezTo>
                    <a:pt x="1790374" y="1554622"/>
                    <a:pt x="1788327" y="1562560"/>
                    <a:pt x="1786279" y="1570497"/>
                  </a:cubicBezTo>
                  <a:cubicBezTo>
                    <a:pt x="1784914" y="1572374"/>
                    <a:pt x="1783549" y="1574252"/>
                    <a:pt x="1782184" y="1576130"/>
                  </a:cubicBezTo>
                  <a:close/>
                  <a:moveTo>
                    <a:pt x="1782610" y="1549416"/>
                  </a:moveTo>
                  <a:lnTo>
                    <a:pt x="1782610" y="1549416"/>
                  </a:lnTo>
                  <a:cubicBezTo>
                    <a:pt x="1782610" y="1549416"/>
                    <a:pt x="1782525" y="1549587"/>
                    <a:pt x="1782525" y="1549587"/>
                  </a:cubicBezTo>
                  <a:lnTo>
                    <a:pt x="1782354" y="1549757"/>
                  </a:lnTo>
                  <a:lnTo>
                    <a:pt x="1782354" y="1549757"/>
                  </a:lnTo>
                  <a:cubicBezTo>
                    <a:pt x="1778942" y="1555220"/>
                    <a:pt x="1775529" y="1560596"/>
                    <a:pt x="1772031" y="1566059"/>
                  </a:cubicBezTo>
                  <a:lnTo>
                    <a:pt x="1761451" y="1567937"/>
                  </a:lnTo>
                  <a:cubicBezTo>
                    <a:pt x="1764438" y="1562901"/>
                    <a:pt x="1767424" y="1557866"/>
                    <a:pt x="1770410" y="1552830"/>
                  </a:cubicBezTo>
                  <a:lnTo>
                    <a:pt x="1773908" y="1550696"/>
                  </a:lnTo>
                  <a:cubicBezTo>
                    <a:pt x="1773908" y="1550696"/>
                    <a:pt x="1773908" y="1550355"/>
                    <a:pt x="1773737" y="1550440"/>
                  </a:cubicBezTo>
                  <a:lnTo>
                    <a:pt x="1770922" y="1551977"/>
                  </a:lnTo>
                  <a:cubicBezTo>
                    <a:pt x="1778003" y="1539857"/>
                    <a:pt x="1784999" y="1527566"/>
                    <a:pt x="1791995" y="1515447"/>
                  </a:cubicBezTo>
                  <a:lnTo>
                    <a:pt x="1802916" y="1496670"/>
                  </a:lnTo>
                  <a:cubicBezTo>
                    <a:pt x="1802916" y="1496670"/>
                    <a:pt x="1802745" y="1496415"/>
                    <a:pt x="1802660" y="1496500"/>
                  </a:cubicBezTo>
                  <a:lnTo>
                    <a:pt x="1790289" y="1514252"/>
                  </a:lnTo>
                  <a:cubicBezTo>
                    <a:pt x="1780136" y="1528761"/>
                    <a:pt x="1769813" y="1543271"/>
                    <a:pt x="1759830" y="1557951"/>
                  </a:cubicBezTo>
                  <a:lnTo>
                    <a:pt x="1756930" y="1559487"/>
                  </a:lnTo>
                  <a:cubicBezTo>
                    <a:pt x="1774079" y="1532346"/>
                    <a:pt x="1789691" y="1504181"/>
                    <a:pt x="1804110" y="1475590"/>
                  </a:cubicBezTo>
                  <a:lnTo>
                    <a:pt x="1811277" y="1471578"/>
                  </a:lnTo>
                  <a:cubicBezTo>
                    <a:pt x="1807011" y="1490269"/>
                    <a:pt x="1802233" y="1508790"/>
                    <a:pt x="1797456" y="1527311"/>
                  </a:cubicBezTo>
                  <a:cubicBezTo>
                    <a:pt x="1792507" y="1534651"/>
                    <a:pt x="1787474" y="1541990"/>
                    <a:pt x="1782525" y="1549416"/>
                  </a:cubicBezTo>
                  <a:close/>
                  <a:moveTo>
                    <a:pt x="1804793" y="1474309"/>
                  </a:moveTo>
                  <a:cubicBezTo>
                    <a:pt x="1806158" y="1471663"/>
                    <a:pt x="1807438" y="1469018"/>
                    <a:pt x="1808803" y="1466372"/>
                  </a:cubicBezTo>
                  <a:cubicBezTo>
                    <a:pt x="1811191" y="1461678"/>
                    <a:pt x="1813410" y="1456898"/>
                    <a:pt x="1815714" y="1452204"/>
                  </a:cubicBezTo>
                  <a:cubicBezTo>
                    <a:pt x="1814945" y="1455789"/>
                    <a:pt x="1814178" y="1459373"/>
                    <a:pt x="1813410" y="1462958"/>
                  </a:cubicBezTo>
                  <a:cubicBezTo>
                    <a:pt x="1812813" y="1465689"/>
                    <a:pt x="1812215" y="1468335"/>
                    <a:pt x="1811533" y="1470980"/>
                  </a:cubicBezTo>
                  <a:lnTo>
                    <a:pt x="1804793" y="1474309"/>
                  </a:lnTo>
                  <a:close/>
                  <a:moveTo>
                    <a:pt x="1819468" y="1429331"/>
                  </a:moveTo>
                  <a:cubicBezTo>
                    <a:pt x="1807523" y="1447851"/>
                    <a:pt x="1795408" y="1466286"/>
                    <a:pt x="1783549" y="1484807"/>
                  </a:cubicBezTo>
                  <a:lnTo>
                    <a:pt x="1780904" y="1486087"/>
                  </a:lnTo>
                  <a:cubicBezTo>
                    <a:pt x="1779880" y="1486599"/>
                    <a:pt x="1778771" y="1487111"/>
                    <a:pt x="1777747" y="1487709"/>
                  </a:cubicBezTo>
                  <a:cubicBezTo>
                    <a:pt x="1779198" y="1482844"/>
                    <a:pt x="1780648" y="1477894"/>
                    <a:pt x="1782099" y="1473029"/>
                  </a:cubicBezTo>
                  <a:cubicBezTo>
                    <a:pt x="1784829" y="1468335"/>
                    <a:pt x="1787558" y="1463641"/>
                    <a:pt x="1790203" y="1458947"/>
                  </a:cubicBezTo>
                  <a:cubicBezTo>
                    <a:pt x="1798820" y="1448022"/>
                    <a:pt x="1807352" y="1437097"/>
                    <a:pt x="1815798" y="1426002"/>
                  </a:cubicBezTo>
                  <a:cubicBezTo>
                    <a:pt x="1815798" y="1426002"/>
                    <a:pt x="1815798" y="1426002"/>
                    <a:pt x="1815798" y="1426002"/>
                  </a:cubicBezTo>
                  <a:lnTo>
                    <a:pt x="1815798" y="1425831"/>
                  </a:lnTo>
                  <a:cubicBezTo>
                    <a:pt x="1815798" y="1425831"/>
                    <a:pt x="1815969" y="1425746"/>
                    <a:pt x="1815969" y="1425660"/>
                  </a:cubicBezTo>
                  <a:cubicBezTo>
                    <a:pt x="1815969" y="1425660"/>
                    <a:pt x="1815969" y="1425660"/>
                    <a:pt x="1815969" y="1425660"/>
                  </a:cubicBezTo>
                  <a:cubicBezTo>
                    <a:pt x="1818358" y="1422247"/>
                    <a:pt x="1820662" y="1418833"/>
                    <a:pt x="1822965" y="1415419"/>
                  </a:cubicBezTo>
                  <a:cubicBezTo>
                    <a:pt x="1822197" y="1419345"/>
                    <a:pt x="1821430" y="1423271"/>
                    <a:pt x="1820662" y="1427197"/>
                  </a:cubicBezTo>
                  <a:lnTo>
                    <a:pt x="1819382" y="1429245"/>
                  </a:lnTo>
                  <a:close/>
                  <a:moveTo>
                    <a:pt x="1815202" y="1415419"/>
                  </a:moveTo>
                  <a:cubicBezTo>
                    <a:pt x="1816396" y="1413285"/>
                    <a:pt x="1817590" y="1411237"/>
                    <a:pt x="1818785" y="1409103"/>
                  </a:cubicBezTo>
                  <a:lnTo>
                    <a:pt x="1826890" y="1395106"/>
                  </a:lnTo>
                  <a:cubicBezTo>
                    <a:pt x="1826463" y="1397410"/>
                    <a:pt x="1826037" y="1399715"/>
                    <a:pt x="1825610" y="1401934"/>
                  </a:cubicBezTo>
                  <a:cubicBezTo>
                    <a:pt x="1822112" y="1406457"/>
                    <a:pt x="1818614" y="1410895"/>
                    <a:pt x="1815202" y="1415419"/>
                  </a:cubicBezTo>
                  <a:close/>
                  <a:moveTo>
                    <a:pt x="1830302" y="1354736"/>
                  </a:moveTo>
                  <a:cubicBezTo>
                    <a:pt x="1822965" y="1362076"/>
                    <a:pt x="1815714" y="1369416"/>
                    <a:pt x="1808461" y="1376841"/>
                  </a:cubicBezTo>
                  <a:lnTo>
                    <a:pt x="1808461" y="1376841"/>
                  </a:lnTo>
                  <a:cubicBezTo>
                    <a:pt x="1808461" y="1376841"/>
                    <a:pt x="1808461" y="1376841"/>
                    <a:pt x="1808461" y="1376841"/>
                  </a:cubicBezTo>
                  <a:lnTo>
                    <a:pt x="1808461" y="1376841"/>
                  </a:lnTo>
                  <a:cubicBezTo>
                    <a:pt x="1808461" y="1376841"/>
                    <a:pt x="1808461" y="1376841"/>
                    <a:pt x="1808461" y="1376841"/>
                  </a:cubicBezTo>
                  <a:cubicBezTo>
                    <a:pt x="1807949" y="1377439"/>
                    <a:pt x="1807438" y="1378036"/>
                    <a:pt x="1806926" y="1378634"/>
                  </a:cubicBezTo>
                  <a:cubicBezTo>
                    <a:pt x="1807864" y="1375049"/>
                    <a:pt x="1808803" y="1371464"/>
                    <a:pt x="1809741" y="1367794"/>
                  </a:cubicBezTo>
                  <a:lnTo>
                    <a:pt x="1820406" y="1361393"/>
                  </a:lnTo>
                  <a:cubicBezTo>
                    <a:pt x="1820406" y="1361393"/>
                    <a:pt x="1820406" y="1361052"/>
                    <a:pt x="1820235" y="1361137"/>
                  </a:cubicBezTo>
                  <a:lnTo>
                    <a:pt x="1810082" y="1366599"/>
                  </a:lnTo>
                  <a:cubicBezTo>
                    <a:pt x="1811703" y="1360369"/>
                    <a:pt x="1813324" y="1354053"/>
                    <a:pt x="1814945" y="1347823"/>
                  </a:cubicBezTo>
                  <a:cubicBezTo>
                    <a:pt x="1815714" y="1347140"/>
                    <a:pt x="1816481" y="1346457"/>
                    <a:pt x="1817164" y="1345689"/>
                  </a:cubicBezTo>
                  <a:lnTo>
                    <a:pt x="1817164" y="1345689"/>
                  </a:lnTo>
                  <a:cubicBezTo>
                    <a:pt x="1817164" y="1345689"/>
                    <a:pt x="1817249" y="1345604"/>
                    <a:pt x="1817249" y="1345604"/>
                  </a:cubicBezTo>
                  <a:lnTo>
                    <a:pt x="1817419" y="1345604"/>
                  </a:lnTo>
                  <a:cubicBezTo>
                    <a:pt x="1817419" y="1345604"/>
                    <a:pt x="1817419" y="1345433"/>
                    <a:pt x="1817419" y="1345433"/>
                  </a:cubicBezTo>
                  <a:cubicBezTo>
                    <a:pt x="1819211" y="1343555"/>
                    <a:pt x="1821003" y="1341678"/>
                    <a:pt x="1822795" y="1339800"/>
                  </a:cubicBezTo>
                  <a:lnTo>
                    <a:pt x="1822453" y="1354139"/>
                  </a:lnTo>
                  <a:cubicBezTo>
                    <a:pt x="1822453" y="1354139"/>
                    <a:pt x="1822710" y="1354309"/>
                    <a:pt x="1822795" y="1354139"/>
                  </a:cubicBezTo>
                  <a:lnTo>
                    <a:pt x="1824074" y="1338520"/>
                  </a:lnTo>
                  <a:cubicBezTo>
                    <a:pt x="1829108" y="1333228"/>
                    <a:pt x="1834142" y="1327937"/>
                    <a:pt x="1839176" y="1322645"/>
                  </a:cubicBezTo>
                  <a:cubicBezTo>
                    <a:pt x="1837725" y="1331863"/>
                    <a:pt x="1836275" y="1340995"/>
                    <a:pt x="1834739" y="1350213"/>
                  </a:cubicBezTo>
                  <a:cubicBezTo>
                    <a:pt x="1833289" y="1351663"/>
                    <a:pt x="1831838" y="1353029"/>
                    <a:pt x="1830473" y="1354480"/>
                  </a:cubicBezTo>
                  <a:close/>
                  <a:moveTo>
                    <a:pt x="1826975" y="1304124"/>
                  </a:moveTo>
                  <a:cubicBezTo>
                    <a:pt x="1827658" y="1297041"/>
                    <a:pt x="1828340" y="1289957"/>
                    <a:pt x="1829023" y="1282958"/>
                  </a:cubicBezTo>
                  <a:cubicBezTo>
                    <a:pt x="1835422" y="1276728"/>
                    <a:pt x="1841735" y="1270412"/>
                    <a:pt x="1848049" y="1264096"/>
                  </a:cubicBezTo>
                  <a:cubicBezTo>
                    <a:pt x="1846854" y="1272375"/>
                    <a:pt x="1845575" y="1280653"/>
                    <a:pt x="1844295" y="1288933"/>
                  </a:cubicBezTo>
                  <a:cubicBezTo>
                    <a:pt x="1838493" y="1294053"/>
                    <a:pt x="1832692" y="1299089"/>
                    <a:pt x="1826975" y="1304210"/>
                  </a:cubicBezTo>
                  <a:close/>
                  <a:moveTo>
                    <a:pt x="1829876" y="1274082"/>
                  </a:moveTo>
                  <a:cubicBezTo>
                    <a:pt x="1830559" y="1267169"/>
                    <a:pt x="1831241" y="1260256"/>
                    <a:pt x="1831924" y="1253257"/>
                  </a:cubicBezTo>
                  <a:cubicBezTo>
                    <a:pt x="1838749" y="1246002"/>
                    <a:pt x="1845489" y="1238748"/>
                    <a:pt x="1852229" y="1231493"/>
                  </a:cubicBezTo>
                  <a:cubicBezTo>
                    <a:pt x="1851205" y="1240198"/>
                    <a:pt x="1850096" y="1248819"/>
                    <a:pt x="1848902" y="1257439"/>
                  </a:cubicBezTo>
                  <a:cubicBezTo>
                    <a:pt x="1842503" y="1262901"/>
                    <a:pt x="1836189" y="1268449"/>
                    <a:pt x="1829791" y="1273997"/>
                  </a:cubicBezTo>
                  <a:close/>
                  <a:moveTo>
                    <a:pt x="1834995" y="1215618"/>
                  </a:moveTo>
                  <a:cubicBezTo>
                    <a:pt x="1835507" y="1207937"/>
                    <a:pt x="1835934" y="1200255"/>
                    <a:pt x="1836446" y="1192659"/>
                  </a:cubicBezTo>
                  <a:cubicBezTo>
                    <a:pt x="1843612" y="1185063"/>
                    <a:pt x="1850779" y="1177467"/>
                    <a:pt x="1857945" y="1169871"/>
                  </a:cubicBezTo>
                  <a:cubicBezTo>
                    <a:pt x="1857263" y="1179089"/>
                    <a:pt x="1856495" y="1188392"/>
                    <a:pt x="1855642" y="1197610"/>
                  </a:cubicBezTo>
                  <a:cubicBezTo>
                    <a:pt x="1848731" y="1203584"/>
                    <a:pt x="1841906" y="1209644"/>
                    <a:pt x="1834995" y="1215618"/>
                  </a:cubicBezTo>
                  <a:close/>
                  <a:moveTo>
                    <a:pt x="1836957" y="1184295"/>
                  </a:moveTo>
                  <a:cubicBezTo>
                    <a:pt x="1837213" y="1179772"/>
                    <a:pt x="1837555" y="1175248"/>
                    <a:pt x="1837810" y="1170639"/>
                  </a:cubicBezTo>
                  <a:cubicBezTo>
                    <a:pt x="1838237" y="1169103"/>
                    <a:pt x="1838664" y="1167567"/>
                    <a:pt x="1839090" y="1166031"/>
                  </a:cubicBezTo>
                  <a:cubicBezTo>
                    <a:pt x="1846001" y="1159288"/>
                    <a:pt x="1852826" y="1152546"/>
                    <a:pt x="1859652" y="1145803"/>
                  </a:cubicBezTo>
                  <a:cubicBezTo>
                    <a:pt x="1859225" y="1152034"/>
                    <a:pt x="1858713" y="1158349"/>
                    <a:pt x="1858287" y="1164580"/>
                  </a:cubicBezTo>
                  <a:cubicBezTo>
                    <a:pt x="1851120" y="1171152"/>
                    <a:pt x="1844039" y="1177638"/>
                    <a:pt x="1836957" y="1184210"/>
                  </a:cubicBezTo>
                  <a:close/>
                  <a:moveTo>
                    <a:pt x="1842076" y="1155789"/>
                  </a:moveTo>
                  <a:cubicBezTo>
                    <a:pt x="1844721" y="1146401"/>
                    <a:pt x="1847366" y="1136927"/>
                    <a:pt x="1850011" y="1127539"/>
                  </a:cubicBezTo>
                  <a:cubicBezTo>
                    <a:pt x="1854021" y="1123271"/>
                    <a:pt x="1858031" y="1119089"/>
                    <a:pt x="1862041" y="1114821"/>
                  </a:cubicBezTo>
                  <a:cubicBezTo>
                    <a:pt x="1861443" y="1123271"/>
                    <a:pt x="1860846" y="1131806"/>
                    <a:pt x="1860249" y="1140255"/>
                  </a:cubicBezTo>
                  <a:cubicBezTo>
                    <a:pt x="1854191" y="1145462"/>
                    <a:pt x="1848219" y="1150583"/>
                    <a:pt x="1842162" y="1155789"/>
                  </a:cubicBezTo>
                  <a:close/>
                  <a:moveTo>
                    <a:pt x="1851034" y="1086913"/>
                  </a:moveTo>
                  <a:cubicBezTo>
                    <a:pt x="1852912" y="1081365"/>
                    <a:pt x="1854704" y="1075903"/>
                    <a:pt x="1856580" y="1070355"/>
                  </a:cubicBezTo>
                  <a:cubicBezTo>
                    <a:pt x="1859822" y="1067197"/>
                    <a:pt x="1863065" y="1064039"/>
                    <a:pt x="1866307" y="1060967"/>
                  </a:cubicBezTo>
                  <a:cubicBezTo>
                    <a:pt x="1865965" y="1065490"/>
                    <a:pt x="1865539" y="1070099"/>
                    <a:pt x="1865112" y="1074622"/>
                  </a:cubicBezTo>
                  <a:cubicBezTo>
                    <a:pt x="1860420" y="1078719"/>
                    <a:pt x="1855642" y="1082816"/>
                    <a:pt x="1850950" y="1086913"/>
                  </a:cubicBezTo>
                  <a:close/>
                  <a:moveTo>
                    <a:pt x="1859566" y="1061308"/>
                  </a:moveTo>
                  <a:lnTo>
                    <a:pt x="1867928" y="1036472"/>
                  </a:lnTo>
                  <a:cubicBezTo>
                    <a:pt x="1867586" y="1042873"/>
                    <a:pt x="1867160" y="1049189"/>
                    <a:pt x="1866733" y="1055504"/>
                  </a:cubicBezTo>
                  <a:cubicBezTo>
                    <a:pt x="1864344" y="1057467"/>
                    <a:pt x="1861955" y="1059345"/>
                    <a:pt x="1859566" y="1061308"/>
                  </a:cubicBezTo>
                  <a:close/>
                  <a:moveTo>
                    <a:pt x="1862382" y="1031778"/>
                  </a:moveTo>
                  <a:cubicBezTo>
                    <a:pt x="1861443" y="1032716"/>
                    <a:pt x="1860505" y="1033655"/>
                    <a:pt x="1859566" y="1034509"/>
                  </a:cubicBezTo>
                  <a:lnTo>
                    <a:pt x="1868440" y="1007197"/>
                  </a:lnTo>
                  <a:cubicBezTo>
                    <a:pt x="1868610" y="1013342"/>
                    <a:pt x="1868525" y="1019487"/>
                    <a:pt x="1868440" y="1025632"/>
                  </a:cubicBezTo>
                  <a:lnTo>
                    <a:pt x="1862382" y="1031692"/>
                  </a:lnTo>
                  <a:close/>
                  <a:moveTo>
                    <a:pt x="1856751" y="1036472"/>
                  </a:moveTo>
                  <a:cubicBezTo>
                    <a:pt x="1856580" y="1036898"/>
                    <a:pt x="1856410" y="1037325"/>
                    <a:pt x="1856239" y="1037752"/>
                  </a:cubicBezTo>
                  <a:cubicBezTo>
                    <a:pt x="1851546" y="1042275"/>
                    <a:pt x="1846939" y="1046799"/>
                    <a:pt x="1842247" y="1051322"/>
                  </a:cubicBezTo>
                  <a:cubicBezTo>
                    <a:pt x="1845916" y="1041251"/>
                    <a:pt x="1849499" y="1031095"/>
                    <a:pt x="1853167" y="1021024"/>
                  </a:cubicBezTo>
                  <a:cubicBezTo>
                    <a:pt x="1854191" y="1019573"/>
                    <a:pt x="1855300" y="1018122"/>
                    <a:pt x="1856324" y="1016671"/>
                  </a:cubicBezTo>
                  <a:cubicBezTo>
                    <a:pt x="1859396" y="1012318"/>
                    <a:pt x="1862382" y="1007965"/>
                    <a:pt x="1865368" y="1003527"/>
                  </a:cubicBezTo>
                  <a:cubicBezTo>
                    <a:pt x="1865368" y="1003527"/>
                    <a:pt x="1865197" y="1003271"/>
                    <a:pt x="1865112" y="1003356"/>
                  </a:cubicBezTo>
                  <a:cubicBezTo>
                    <a:pt x="1861955" y="1007112"/>
                    <a:pt x="1858799" y="1010782"/>
                    <a:pt x="1855642" y="1014452"/>
                  </a:cubicBezTo>
                  <a:cubicBezTo>
                    <a:pt x="1856837" y="1011209"/>
                    <a:pt x="1858031" y="1007880"/>
                    <a:pt x="1859225" y="1004637"/>
                  </a:cubicBezTo>
                  <a:cubicBezTo>
                    <a:pt x="1862553" y="1000967"/>
                    <a:pt x="1865368" y="996955"/>
                    <a:pt x="1867928" y="992859"/>
                  </a:cubicBezTo>
                  <a:cubicBezTo>
                    <a:pt x="1868013" y="995248"/>
                    <a:pt x="1868183" y="997638"/>
                    <a:pt x="1868269" y="1000028"/>
                  </a:cubicBezTo>
                  <a:cubicBezTo>
                    <a:pt x="1868354" y="1002076"/>
                    <a:pt x="1868440" y="1004125"/>
                    <a:pt x="1868525" y="1006173"/>
                  </a:cubicBezTo>
                  <a:lnTo>
                    <a:pt x="1856837" y="1036472"/>
                  </a:lnTo>
                  <a:close/>
                  <a:moveTo>
                    <a:pt x="1863320" y="993456"/>
                  </a:moveTo>
                  <a:cubicBezTo>
                    <a:pt x="1863747" y="992261"/>
                    <a:pt x="1864174" y="991152"/>
                    <a:pt x="1864600" y="989957"/>
                  </a:cubicBezTo>
                  <a:lnTo>
                    <a:pt x="1867416" y="982531"/>
                  </a:lnTo>
                  <a:cubicBezTo>
                    <a:pt x="1867501" y="984751"/>
                    <a:pt x="1867586" y="986970"/>
                    <a:pt x="1867757" y="989189"/>
                  </a:cubicBezTo>
                  <a:cubicBezTo>
                    <a:pt x="1866307" y="990725"/>
                    <a:pt x="1864856" y="992090"/>
                    <a:pt x="1863320" y="993456"/>
                  </a:cubicBezTo>
                  <a:close/>
                  <a:moveTo>
                    <a:pt x="1862808" y="988932"/>
                  </a:moveTo>
                  <a:cubicBezTo>
                    <a:pt x="1861699" y="991578"/>
                    <a:pt x="1860590" y="994139"/>
                    <a:pt x="1859481" y="996785"/>
                  </a:cubicBezTo>
                  <a:cubicBezTo>
                    <a:pt x="1856666" y="999089"/>
                    <a:pt x="1853679" y="1001308"/>
                    <a:pt x="1850693" y="1003442"/>
                  </a:cubicBezTo>
                  <a:lnTo>
                    <a:pt x="1850693" y="1003442"/>
                  </a:lnTo>
                  <a:cubicBezTo>
                    <a:pt x="1850693" y="1003442"/>
                    <a:pt x="1850693" y="1003442"/>
                    <a:pt x="1850693" y="1003442"/>
                  </a:cubicBezTo>
                  <a:lnTo>
                    <a:pt x="1850693" y="1003442"/>
                  </a:lnTo>
                  <a:cubicBezTo>
                    <a:pt x="1850693" y="1003442"/>
                    <a:pt x="1850693" y="1003442"/>
                    <a:pt x="1850693" y="1003442"/>
                  </a:cubicBezTo>
                  <a:cubicBezTo>
                    <a:pt x="1846854" y="1007026"/>
                    <a:pt x="1842844" y="1010440"/>
                    <a:pt x="1838579" y="1013598"/>
                  </a:cubicBezTo>
                  <a:cubicBezTo>
                    <a:pt x="1842674" y="1001991"/>
                    <a:pt x="1846769" y="990384"/>
                    <a:pt x="1851034" y="978861"/>
                  </a:cubicBezTo>
                  <a:lnTo>
                    <a:pt x="1856921" y="976813"/>
                  </a:lnTo>
                  <a:cubicBezTo>
                    <a:pt x="1856921" y="976813"/>
                    <a:pt x="1856921" y="976472"/>
                    <a:pt x="1856837" y="976557"/>
                  </a:cubicBezTo>
                  <a:lnTo>
                    <a:pt x="1851291" y="978093"/>
                  </a:lnTo>
                  <a:lnTo>
                    <a:pt x="1862808" y="946685"/>
                  </a:lnTo>
                  <a:cubicBezTo>
                    <a:pt x="1862808" y="946685"/>
                    <a:pt x="1862553" y="946429"/>
                    <a:pt x="1862553" y="946600"/>
                  </a:cubicBezTo>
                  <a:lnTo>
                    <a:pt x="1849329" y="977325"/>
                  </a:lnTo>
                  <a:cubicBezTo>
                    <a:pt x="1849158" y="977837"/>
                    <a:pt x="1848902" y="978264"/>
                    <a:pt x="1848731" y="978776"/>
                  </a:cubicBezTo>
                  <a:lnTo>
                    <a:pt x="1833630" y="982958"/>
                  </a:lnTo>
                  <a:cubicBezTo>
                    <a:pt x="1836446" y="975533"/>
                    <a:pt x="1839261" y="968193"/>
                    <a:pt x="1842162" y="960768"/>
                  </a:cubicBezTo>
                  <a:lnTo>
                    <a:pt x="1849755" y="958122"/>
                  </a:lnTo>
                  <a:cubicBezTo>
                    <a:pt x="1849755" y="958122"/>
                    <a:pt x="1849755" y="957780"/>
                    <a:pt x="1849670" y="957866"/>
                  </a:cubicBezTo>
                  <a:lnTo>
                    <a:pt x="1842588" y="959829"/>
                  </a:lnTo>
                  <a:cubicBezTo>
                    <a:pt x="1845745" y="951721"/>
                    <a:pt x="1848902" y="943612"/>
                    <a:pt x="1852058" y="935590"/>
                  </a:cubicBezTo>
                  <a:lnTo>
                    <a:pt x="1852314" y="934992"/>
                  </a:lnTo>
                  <a:lnTo>
                    <a:pt x="1864515" y="930213"/>
                  </a:lnTo>
                  <a:cubicBezTo>
                    <a:pt x="1864515" y="930213"/>
                    <a:pt x="1864515" y="929872"/>
                    <a:pt x="1864429" y="929957"/>
                  </a:cubicBezTo>
                  <a:lnTo>
                    <a:pt x="1852826" y="933712"/>
                  </a:lnTo>
                  <a:lnTo>
                    <a:pt x="1863065" y="908193"/>
                  </a:lnTo>
                  <a:cubicBezTo>
                    <a:pt x="1865112" y="931664"/>
                    <a:pt x="1866307" y="955135"/>
                    <a:pt x="1867416" y="978691"/>
                  </a:cubicBezTo>
                  <a:lnTo>
                    <a:pt x="1862979" y="989103"/>
                  </a:lnTo>
                  <a:close/>
                  <a:moveTo>
                    <a:pt x="1850779" y="907339"/>
                  </a:moveTo>
                  <a:cubicBezTo>
                    <a:pt x="1850267" y="907595"/>
                    <a:pt x="1849670" y="907851"/>
                    <a:pt x="1849158" y="908108"/>
                  </a:cubicBezTo>
                  <a:cubicBezTo>
                    <a:pt x="1850523" y="904523"/>
                    <a:pt x="1851973" y="900938"/>
                    <a:pt x="1853338" y="897354"/>
                  </a:cubicBezTo>
                  <a:lnTo>
                    <a:pt x="1854788" y="893854"/>
                  </a:lnTo>
                  <a:cubicBezTo>
                    <a:pt x="1856921" y="892574"/>
                    <a:pt x="1859054" y="891379"/>
                    <a:pt x="1861102" y="890099"/>
                  </a:cubicBezTo>
                  <a:cubicBezTo>
                    <a:pt x="1861529" y="893854"/>
                    <a:pt x="1861870" y="897610"/>
                    <a:pt x="1862296" y="901280"/>
                  </a:cubicBezTo>
                  <a:cubicBezTo>
                    <a:pt x="1858457" y="903328"/>
                    <a:pt x="1854618" y="905377"/>
                    <a:pt x="1850779" y="907339"/>
                  </a:cubicBezTo>
                  <a:close/>
                  <a:moveTo>
                    <a:pt x="1854106" y="890867"/>
                  </a:moveTo>
                  <a:cubicBezTo>
                    <a:pt x="1851717" y="891977"/>
                    <a:pt x="1849243" y="893172"/>
                    <a:pt x="1846854" y="894281"/>
                  </a:cubicBezTo>
                  <a:cubicBezTo>
                    <a:pt x="1847451" y="887880"/>
                    <a:pt x="1847963" y="881394"/>
                    <a:pt x="1848390" y="874993"/>
                  </a:cubicBezTo>
                  <a:lnTo>
                    <a:pt x="1858201" y="869530"/>
                  </a:lnTo>
                  <a:cubicBezTo>
                    <a:pt x="1858201" y="869530"/>
                    <a:pt x="1858201" y="869189"/>
                    <a:pt x="1858031" y="869274"/>
                  </a:cubicBezTo>
                  <a:lnTo>
                    <a:pt x="1848475" y="873456"/>
                  </a:lnTo>
                  <a:cubicBezTo>
                    <a:pt x="1848731" y="868677"/>
                    <a:pt x="1848987" y="863897"/>
                    <a:pt x="1849158" y="859118"/>
                  </a:cubicBezTo>
                  <a:cubicBezTo>
                    <a:pt x="1850438" y="858349"/>
                    <a:pt x="1851717" y="857581"/>
                    <a:pt x="1853083" y="856898"/>
                  </a:cubicBezTo>
                  <a:lnTo>
                    <a:pt x="1856751" y="854850"/>
                  </a:lnTo>
                  <a:cubicBezTo>
                    <a:pt x="1857860" y="862702"/>
                    <a:pt x="1858799" y="870640"/>
                    <a:pt x="1859822" y="878492"/>
                  </a:cubicBezTo>
                  <a:lnTo>
                    <a:pt x="1854106" y="891038"/>
                  </a:lnTo>
                  <a:close/>
                  <a:moveTo>
                    <a:pt x="1852229" y="854850"/>
                  </a:moveTo>
                  <a:cubicBezTo>
                    <a:pt x="1851376" y="855277"/>
                    <a:pt x="1850438" y="855618"/>
                    <a:pt x="1849584" y="856045"/>
                  </a:cubicBezTo>
                  <a:cubicBezTo>
                    <a:pt x="1851461" y="851692"/>
                    <a:pt x="1853253" y="847339"/>
                    <a:pt x="1855130" y="842987"/>
                  </a:cubicBezTo>
                  <a:cubicBezTo>
                    <a:pt x="1855642" y="846315"/>
                    <a:pt x="1856068" y="849644"/>
                    <a:pt x="1856580" y="852972"/>
                  </a:cubicBezTo>
                  <a:lnTo>
                    <a:pt x="1852314" y="854850"/>
                  </a:lnTo>
                  <a:close/>
                  <a:moveTo>
                    <a:pt x="1848987" y="852972"/>
                  </a:moveTo>
                  <a:cubicBezTo>
                    <a:pt x="1848646" y="845377"/>
                    <a:pt x="1848219" y="837780"/>
                    <a:pt x="1847622" y="830270"/>
                  </a:cubicBezTo>
                  <a:cubicBezTo>
                    <a:pt x="1848987" y="827368"/>
                    <a:pt x="1850352" y="824381"/>
                    <a:pt x="1851717" y="821479"/>
                  </a:cubicBezTo>
                  <a:cubicBezTo>
                    <a:pt x="1852826" y="827965"/>
                    <a:pt x="1853850" y="834452"/>
                    <a:pt x="1854788" y="840938"/>
                  </a:cubicBezTo>
                  <a:cubicBezTo>
                    <a:pt x="1852826" y="844950"/>
                    <a:pt x="1850950" y="848961"/>
                    <a:pt x="1848987" y="852972"/>
                  </a:cubicBezTo>
                  <a:close/>
                  <a:moveTo>
                    <a:pt x="1847366" y="828307"/>
                  </a:moveTo>
                  <a:cubicBezTo>
                    <a:pt x="1847025" y="824381"/>
                    <a:pt x="1846684" y="820455"/>
                    <a:pt x="1846257" y="816529"/>
                  </a:cubicBezTo>
                  <a:lnTo>
                    <a:pt x="1850011" y="812176"/>
                  </a:lnTo>
                  <a:cubicBezTo>
                    <a:pt x="1850523" y="814907"/>
                    <a:pt x="1851034" y="817638"/>
                    <a:pt x="1851461" y="820369"/>
                  </a:cubicBezTo>
                  <a:cubicBezTo>
                    <a:pt x="1850096" y="823015"/>
                    <a:pt x="1848731" y="825661"/>
                    <a:pt x="1847366" y="828307"/>
                  </a:cubicBezTo>
                  <a:close/>
                  <a:moveTo>
                    <a:pt x="1846086" y="815249"/>
                  </a:moveTo>
                  <a:cubicBezTo>
                    <a:pt x="1845745" y="811664"/>
                    <a:pt x="1845318" y="808079"/>
                    <a:pt x="1844892" y="804580"/>
                  </a:cubicBezTo>
                  <a:cubicBezTo>
                    <a:pt x="1844636" y="802532"/>
                    <a:pt x="1844380" y="800483"/>
                    <a:pt x="1844124" y="798520"/>
                  </a:cubicBezTo>
                  <a:lnTo>
                    <a:pt x="1846684" y="795533"/>
                  </a:lnTo>
                  <a:cubicBezTo>
                    <a:pt x="1847792" y="800825"/>
                    <a:pt x="1848817" y="806116"/>
                    <a:pt x="1849755" y="811408"/>
                  </a:cubicBezTo>
                  <a:lnTo>
                    <a:pt x="1846001" y="815334"/>
                  </a:lnTo>
                  <a:close/>
                  <a:moveTo>
                    <a:pt x="1843954" y="796557"/>
                  </a:moveTo>
                  <a:cubicBezTo>
                    <a:pt x="1843954" y="796557"/>
                    <a:pt x="1843954" y="796386"/>
                    <a:pt x="1843954" y="796301"/>
                  </a:cubicBezTo>
                  <a:cubicBezTo>
                    <a:pt x="1844380" y="795533"/>
                    <a:pt x="1844721" y="794765"/>
                    <a:pt x="1845148" y="793997"/>
                  </a:cubicBezTo>
                  <a:cubicBezTo>
                    <a:pt x="1845148" y="793826"/>
                    <a:pt x="1844977" y="793741"/>
                    <a:pt x="1844892" y="793826"/>
                  </a:cubicBezTo>
                  <a:cubicBezTo>
                    <a:pt x="1844551" y="794424"/>
                    <a:pt x="1844209" y="795021"/>
                    <a:pt x="1843868" y="795533"/>
                  </a:cubicBezTo>
                  <a:cubicBezTo>
                    <a:pt x="1843442" y="792204"/>
                    <a:pt x="1843100" y="788876"/>
                    <a:pt x="1842674" y="785633"/>
                  </a:cubicBezTo>
                  <a:cubicBezTo>
                    <a:pt x="1842674" y="785633"/>
                    <a:pt x="1842332" y="785633"/>
                    <a:pt x="1842332" y="785633"/>
                  </a:cubicBezTo>
                  <a:cubicBezTo>
                    <a:pt x="1842503" y="789644"/>
                    <a:pt x="1842588" y="793570"/>
                    <a:pt x="1842674" y="797581"/>
                  </a:cubicBezTo>
                  <a:cubicBezTo>
                    <a:pt x="1842588" y="797752"/>
                    <a:pt x="1842503" y="797923"/>
                    <a:pt x="1842418" y="798093"/>
                  </a:cubicBezTo>
                  <a:lnTo>
                    <a:pt x="1835080" y="805860"/>
                  </a:lnTo>
                  <a:cubicBezTo>
                    <a:pt x="1833545" y="807482"/>
                    <a:pt x="1832009" y="809104"/>
                    <a:pt x="1830473" y="810725"/>
                  </a:cubicBezTo>
                  <a:cubicBezTo>
                    <a:pt x="1829961" y="804068"/>
                    <a:pt x="1829364" y="797325"/>
                    <a:pt x="1828767" y="790668"/>
                  </a:cubicBezTo>
                  <a:cubicBezTo>
                    <a:pt x="1830644" y="788535"/>
                    <a:pt x="1832606" y="786486"/>
                    <a:pt x="1834483" y="784352"/>
                  </a:cubicBezTo>
                  <a:lnTo>
                    <a:pt x="1842332" y="775903"/>
                  </a:lnTo>
                  <a:cubicBezTo>
                    <a:pt x="1843783" y="781877"/>
                    <a:pt x="1845148" y="787766"/>
                    <a:pt x="1846428" y="793741"/>
                  </a:cubicBezTo>
                  <a:lnTo>
                    <a:pt x="1843954" y="796386"/>
                  </a:lnTo>
                  <a:close/>
                  <a:moveTo>
                    <a:pt x="1833118" y="782901"/>
                  </a:moveTo>
                  <a:cubicBezTo>
                    <a:pt x="1831497" y="784523"/>
                    <a:pt x="1829876" y="786059"/>
                    <a:pt x="1828255" y="787681"/>
                  </a:cubicBezTo>
                  <a:cubicBezTo>
                    <a:pt x="1827828" y="784352"/>
                    <a:pt x="1827317" y="780938"/>
                    <a:pt x="1826805" y="777610"/>
                  </a:cubicBezTo>
                  <a:lnTo>
                    <a:pt x="1831497" y="772830"/>
                  </a:lnTo>
                  <a:cubicBezTo>
                    <a:pt x="1831497" y="772830"/>
                    <a:pt x="1831412" y="772489"/>
                    <a:pt x="1831326" y="772574"/>
                  </a:cubicBezTo>
                  <a:lnTo>
                    <a:pt x="1826805" y="776756"/>
                  </a:lnTo>
                  <a:cubicBezTo>
                    <a:pt x="1825951" y="770697"/>
                    <a:pt x="1825013" y="764637"/>
                    <a:pt x="1824074" y="758577"/>
                  </a:cubicBezTo>
                  <a:cubicBezTo>
                    <a:pt x="1824501" y="758065"/>
                    <a:pt x="1824927" y="757553"/>
                    <a:pt x="1825354" y="757126"/>
                  </a:cubicBezTo>
                  <a:cubicBezTo>
                    <a:pt x="1828340" y="753798"/>
                    <a:pt x="1831241" y="750384"/>
                    <a:pt x="1834142" y="747055"/>
                  </a:cubicBezTo>
                  <a:cubicBezTo>
                    <a:pt x="1836957" y="756102"/>
                    <a:pt x="1839517" y="765234"/>
                    <a:pt x="1841821" y="774367"/>
                  </a:cubicBezTo>
                  <a:lnTo>
                    <a:pt x="1833033" y="782987"/>
                  </a:lnTo>
                  <a:close/>
                  <a:moveTo>
                    <a:pt x="1823989" y="755590"/>
                  </a:moveTo>
                  <a:cubicBezTo>
                    <a:pt x="1823989" y="755590"/>
                    <a:pt x="1823733" y="755846"/>
                    <a:pt x="1823648" y="755931"/>
                  </a:cubicBezTo>
                  <a:cubicBezTo>
                    <a:pt x="1822795" y="750725"/>
                    <a:pt x="1822027" y="745604"/>
                    <a:pt x="1821173" y="740398"/>
                  </a:cubicBezTo>
                  <a:cubicBezTo>
                    <a:pt x="1823818" y="737411"/>
                    <a:pt x="1826378" y="734424"/>
                    <a:pt x="1828938" y="731351"/>
                  </a:cubicBezTo>
                  <a:cubicBezTo>
                    <a:pt x="1830047" y="734424"/>
                    <a:pt x="1831071" y="737411"/>
                    <a:pt x="1832094" y="740483"/>
                  </a:cubicBezTo>
                  <a:cubicBezTo>
                    <a:pt x="1832692" y="742190"/>
                    <a:pt x="1833203" y="743897"/>
                    <a:pt x="1833801" y="745689"/>
                  </a:cubicBezTo>
                  <a:cubicBezTo>
                    <a:pt x="1830559" y="749018"/>
                    <a:pt x="1827317" y="752261"/>
                    <a:pt x="1823989" y="755590"/>
                  </a:cubicBezTo>
                  <a:close/>
                  <a:moveTo>
                    <a:pt x="1820406" y="736045"/>
                  </a:moveTo>
                  <a:cubicBezTo>
                    <a:pt x="1819297" y="729644"/>
                    <a:pt x="1818188" y="723328"/>
                    <a:pt x="1817078" y="716927"/>
                  </a:cubicBezTo>
                  <a:lnTo>
                    <a:pt x="1821430" y="711806"/>
                  </a:lnTo>
                  <a:cubicBezTo>
                    <a:pt x="1823733" y="717268"/>
                    <a:pt x="1825866" y="722816"/>
                    <a:pt x="1827914" y="728449"/>
                  </a:cubicBezTo>
                  <a:cubicBezTo>
                    <a:pt x="1825439" y="731009"/>
                    <a:pt x="1822965" y="733570"/>
                    <a:pt x="1820491" y="736045"/>
                  </a:cubicBezTo>
                  <a:close/>
                  <a:moveTo>
                    <a:pt x="1813069" y="695931"/>
                  </a:moveTo>
                  <a:cubicBezTo>
                    <a:pt x="1813069" y="695931"/>
                    <a:pt x="1813069" y="695761"/>
                    <a:pt x="1813069" y="695675"/>
                  </a:cubicBezTo>
                  <a:cubicBezTo>
                    <a:pt x="1812727" y="693798"/>
                    <a:pt x="1812301" y="692005"/>
                    <a:pt x="1811960" y="690128"/>
                  </a:cubicBezTo>
                  <a:cubicBezTo>
                    <a:pt x="1812642" y="691664"/>
                    <a:pt x="1813410" y="693286"/>
                    <a:pt x="1814093" y="694822"/>
                  </a:cubicBezTo>
                  <a:cubicBezTo>
                    <a:pt x="1813751" y="695163"/>
                    <a:pt x="1813410" y="695504"/>
                    <a:pt x="1813069" y="695846"/>
                  </a:cubicBezTo>
                  <a:close/>
                  <a:moveTo>
                    <a:pt x="1793957" y="674680"/>
                  </a:moveTo>
                  <a:cubicBezTo>
                    <a:pt x="1793019" y="669729"/>
                    <a:pt x="1792166" y="664779"/>
                    <a:pt x="1791312" y="659914"/>
                  </a:cubicBezTo>
                  <a:cubicBezTo>
                    <a:pt x="1791910" y="659231"/>
                    <a:pt x="1792592" y="658634"/>
                    <a:pt x="1793190" y="657951"/>
                  </a:cubicBezTo>
                  <a:lnTo>
                    <a:pt x="1794811" y="656244"/>
                  </a:lnTo>
                  <a:cubicBezTo>
                    <a:pt x="1797199" y="660085"/>
                    <a:pt x="1799503" y="664011"/>
                    <a:pt x="1801551" y="668108"/>
                  </a:cubicBezTo>
                  <a:cubicBezTo>
                    <a:pt x="1799077" y="670327"/>
                    <a:pt x="1796602" y="672546"/>
                    <a:pt x="1794043" y="674680"/>
                  </a:cubicBezTo>
                  <a:close/>
                  <a:moveTo>
                    <a:pt x="1791824" y="656330"/>
                  </a:moveTo>
                  <a:cubicBezTo>
                    <a:pt x="1791824" y="656330"/>
                    <a:pt x="1791142" y="656842"/>
                    <a:pt x="1790801" y="657183"/>
                  </a:cubicBezTo>
                  <a:cubicBezTo>
                    <a:pt x="1790630" y="655988"/>
                    <a:pt x="1790374" y="654793"/>
                    <a:pt x="1790118" y="653599"/>
                  </a:cubicBezTo>
                  <a:lnTo>
                    <a:pt x="1789179" y="648222"/>
                  </a:lnTo>
                  <a:cubicBezTo>
                    <a:pt x="1790716" y="650355"/>
                    <a:pt x="1792251" y="652574"/>
                    <a:pt x="1793702" y="654793"/>
                  </a:cubicBezTo>
                  <a:lnTo>
                    <a:pt x="1791739" y="656415"/>
                  </a:lnTo>
                  <a:close/>
                  <a:moveTo>
                    <a:pt x="1776126" y="646685"/>
                  </a:moveTo>
                  <a:cubicBezTo>
                    <a:pt x="1775188" y="647368"/>
                    <a:pt x="1774249" y="648051"/>
                    <a:pt x="1773311" y="648734"/>
                  </a:cubicBezTo>
                  <a:cubicBezTo>
                    <a:pt x="1772458" y="645320"/>
                    <a:pt x="1771604" y="641906"/>
                    <a:pt x="1770751" y="638492"/>
                  </a:cubicBezTo>
                  <a:lnTo>
                    <a:pt x="1772713" y="636956"/>
                  </a:lnTo>
                  <a:cubicBezTo>
                    <a:pt x="1772713" y="636956"/>
                    <a:pt x="1772628" y="636700"/>
                    <a:pt x="1772543" y="636700"/>
                  </a:cubicBezTo>
                  <a:lnTo>
                    <a:pt x="1770580" y="637724"/>
                  </a:lnTo>
                  <a:cubicBezTo>
                    <a:pt x="1769898" y="634992"/>
                    <a:pt x="1769301" y="632262"/>
                    <a:pt x="1768618" y="629530"/>
                  </a:cubicBezTo>
                  <a:lnTo>
                    <a:pt x="1771348" y="627994"/>
                  </a:lnTo>
                  <a:cubicBezTo>
                    <a:pt x="1775785" y="632091"/>
                    <a:pt x="1779880" y="636443"/>
                    <a:pt x="1783720" y="641052"/>
                  </a:cubicBezTo>
                  <a:lnTo>
                    <a:pt x="1776041" y="646685"/>
                  </a:lnTo>
                  <a:close/>
                  <a:moveTo>
                    <a:pt x="1768277" y="627823"/>
                  </a:moveTo>
                  <a:cubicBezTo>
                    <a:pt x="1768021" y="626714"/>
                    <a:pt x="1767765" y="625519"/>
                    <a:pt x="1767424" y="624409"/>
                  </a:cubicBezTo>
                  <a:cubicBezTo>
                    <a:pt x="1767595" y="624580"/>
                    <a:pt x="1767680" y="624665"/>
                    <a:pt x="1767850" y="624836"/>
                  </a:cubicBezTo>
                  <a:cubicBezTo>
                    <a:pt x="1768704" y="625519"/>
                    <a:pt x="1769471" y="626287"/>
                    <a:pt x="1770239" y="627055"/>
                  </a:cubicBezTo>
                  <a:lnTo>
                    <a:pt x="1768192" y="627909"/>
                  </a:lnTo>
                  <a:close/>
                  <a:moveTo>
                    <a:pt x="1754626" y="602902"/>
                  </a:moveTo>
                  <a:lnTo>
                    <a:pt x="1761025" y="599487"/>
                  </a:lnTo>
                  <a:lnTo>
                    <a:pt x="1762646" y="609815"/>
                  </a:lnTo>
                  <a:cubicBezTo>
                    <a:pt x="1760001" y="607510"/>
                    <a:pt x="1757356" y="605206"/>
                    <a:pt x="1754626" y="602902"/>
                  </a:cubicBezTo>
                  <a:close/>
                  <a:moveTo>
                    <a:pt x="1725362" y="589672"/>
                  </a:moveTo>
                  <a:cubicBezTo>
                    <a:pt x="1725362" y="589672"/>
                    <a:pt x="1725362" y="589331"/>
                    <a:pt x="1725277" y="589160"/>
                  </a:cubicBezTo>
                  <a:cubicBezTo>
                    <a:pt x="1725448" y="589246"/>
                    <a:pt x="1725619" y="589416"/>
                    <a:pt x="1725789" y="589502"/>
                  </a:cubicBezTo>
                  <a:cubicBezTo>
                    <a:pt x="1725619" y="589502"/>
                    <a:pt x="1725533" y="589587"/>
                    <a:pt x="1725362" y="589672"/>
                  </a:cubicBezTo>
                  <a:close/>
                  <a:moveTo>
                    <a:pt x="1711968" y="590270"/>
                  </a:moveTo>
                  <a:cubicBezTo>
                    <a:pt x="1711968" y="590270"/>
                    <a:pt x="1711797" y="590270"/>
                    <a:pt x="1711712" y="590270"/>
                  </a:cubicBezTo>
                  <a:cubicBezTo>
                    <a:pt x="1711712" y="590099"/>
                    <a:pt x="1711626" y="589928"/>
                    <a:pt x="1711541" y="589758"/>
                  </a:cubicBezTo>
                  <a:lnTo>
                    <a:pt x="1708128" y="577724"/>
                  </a:lnTo>
                  <a:cubicBezTo>
                    <a:pt x="1712821" y="580540"/>
                    <a:pt x="1717343" y="583442"/>
                    <a:pt x="1721865" y="586600"/>
                  </a:cubicBezTo>
                  <a:lnTo>
                    <a:pt x="1711882" y="590185"/>
                  </a:lnTo>
                  <a:close/>
                  <a:moveTo>
                    <a:pt x="1707361" y="577297"/>
                  </a:moveTo>
                  <a:lnTo>
                    <a:pt x="1709579" y="590185"/>
                  </a:lnTo>
                  <a:cubicBezTo>
                    <a:pt x="1709579" y="590185"/>
                    <a:pt x="1709664" y="590697"/>
                    <a:pt x="1709749" y="591038"/>
                  </a:cubicBezTo>
                  <a:cubicBezTo>
                    <a:pt x="1707446" y="591892"/>
                    <a:pt x="1705057" y="592660"/>
                    <a:pt x="1702753" y="593428"/>
                  </a:cubicBezTo>
                  <a:cubicBezTo>
                    <a:pt x="1700876" y="587027"/>
                    <a:pt x="1699085" y="580626"/>
                    <a:pt x="1697208" y="574139"/>
                  </a:cubicBezTo>
                  <a:cubicBezTo>
                    <a:pt x="1698061" y="573712"/>
                    <a:pt x="1698829" y="573286"/>
                    <a:pt x="1699682" y="572859"/>
                  </a:cubicBezTo>
                  <a:cubicBezTo>
                    <a:pt x="1702327" y="574224"/>
                    <a:pt x="1704886" y="575761"/>
                    <a:pt x="1707446" y="577297"/>
                  </a:cubicBezTo>
                  <a:close/>
                  <a:moveTo>
                    <a:pt x="1696867" y="573200"/>
                  </a:moveTo>
                  <a:cubicBezTo>
                    <a:pt x="1696696" y="572518"/>
                    <a:pt x="1696440" y="571835"/>
                    <a:pt x="1696269" y="571067"/>
                  </a:cubicBezTo>
                  <a:cubicBezTo>
                    <a:pt x="1697122" y="571493"/>
                    <a:pt x="1697890" y="571920"/>
                    <a:pt x="1698743" y="572347"/>
                  </a:cubicBezTo>
                  <a:cubicBezTo>
                    <a:pt x="1698146" y="572603"/>
                    <a:pt x="1697549" y="572944"/>
                    <a:pt x="1696952" y="573200"/>
                  </a:cubicBezTo>
                  <a:close/>
                  <a:moveTo>
                    <a:pt x="1693454" y="569616"/>
                  </a:moveTo>
                  <a:cubicBezTo>
                    <a:pt x="1693709" y="571152"/>
                    <a:pt x="1693966" y="572774"/>
                    <a:pt x="1694307" y="574310"/>
                  </a:cubicBezTo>
                  <a:cubicBezTo>
                    <a:pt x="1691321" y="575675"/>
                    <a:pt x="1688335" y="577041"/>
                    <a:pt x="1685263" y="578407"/>
                  </a:cubicBezTo>
                  <a:cubicBezTo>
                    <a:pt x="1685263" y="577553"/>
                    <a:pt x="1685093" y="576785"/>
                    <a:pt x="1685007" y="575931"/>
                  </a:cubicBezTo>
                  <a:lnTo>
                    <a:pt x="1685007" y="574310"/>
                  </a:lnTo>
                  <a:cubicBezTo>
                    <a:pt x="1685349" y="572432"/>
                    <a:pt x="1685860" y="570554"/>
                    <a:pt x="1686372" y="568762"/>
                  </a:cubicBezTo>
                  <a:lnTo>
                    <a:pt x="1689956" y="569530"/>
                  </a:lnTo>
                  <a:cubicBezTo>
                    <a:pt x="1689956" y="569530"/>
                    <a:pt x="1690126" y="569274"/>
                    <a:pt x="1689956" y="569274"/>
                  </a:cubicBezTo>
                  <a:lnTo>
                    <a:pt x="1686372" y="568250"/>
                  </a:lnTo>
                  <a:cubicBezTo>
                    <a:pt x="1686372" y="568250"/>
                    <a:pt x="1686372" y="567994"/>
                    <a:pt x="1686458" y="567909"/>
                  </a:cubicBezTo>
                  <a:cubicBezTo>
                    <a:pt x="1686543" y="567482"/>
                    <a:pt x="1686714" y="567055"/>
                    <a:pt x="1686799" y="566629"/>
                  </a:cubicBezTo>
                  <a:cubicBezTo>
                    <a:pt x="1689017" y="567653"/>
                    <a:pt x="1691150" y="568677"/>
                    <a:pt x="1693283" y="569701"/>
                  </a:cubicBezTo>
                  <a:close/>
                  <a:moveTo>
                    <a:pt x="1684666" y="567141"/>
                  </a:moveTo>
                  <a:cubicBezTo>
                    <a:pt x="1684666" y="567141"/>
                    <a:pt x="1684581" y="567397"/>
                    <a:pt x="1684496" y="567482"/>
                  </a:cubicBezTo>
                  <a:lnTo>
                    <a:pt x="1684496" y="565519"/>
                  </a:lnTo>
                  <a:cubicBezTo>
                    <a:pt x="1684496" y="565519"/>
                    <a:pt x="1685007" y="565775"/>
                    <a:pt x="1685263" y="565860"/>
                  </a:cubicBezTo>
                  <a:cubicBezTo>
                    <a:pt x="1685093" y="566287"/>
                    <a:pt x="1684837" y="566714"/>
                    <a:pt x="1684666" y="567141"/>
                  </a:cubicBezTo>
                  <a:close/>
                  <a:moveTo>
                    <a:pt x="1683728" y="565177"/>
                  </a:moveTo>
                  <a:lnTo>
                    <a:pt x="1683557" y="567397"/>
                  </a:lnTo>
                  <a:lnTo>
                    <a:pt x="1679291" y="566202"/>
                  </a:lnTo>
                  <a:lnTo>
                    <a:pt x="1677926" y="565860"/>
                  </a:lnTo>
                  <a:lnTo>
                    <a:pt x="1678694" y="563129"/>
                  </a:lnTo>
                  <a:cubicBezTo>
                    <a:pt x="1680400" y="563812"/>
                    <a:pt x="1682021" y="564495"/>
                    <a:pt x="1683728" y="565177"/>
                  </a:cubicBezTo>
                  <a:close/>
                  <a:moveTo>
                    <a:pt x="1676561" y="565434"/>
                  </a:moveTo>
                  <a:lnTo>
                    <a:pt x="1668541" y="563300"/>
                  </a:lnTo>
                  <a:cubicBezTo>
                    <a:pt x="1665811" y="562617"/>
                    <a:pt x="1663081" y="561934"/>
                    <a:pt x="1660351" y="561252"/>
                  </a:cubicBezTo>
                  <a:cubicBezTo>
                    <a:pt x="1660351" y="561252"/>
                    <a:pt x="1660351" y="561252"/>
                    <a:pt x="1660351" y="561166"/>
                  </a:cubicBezTo>
                  <a:lnTo>
                    <a:pt x="1661204" y="556984"/>
                  </a:lnTo>
                  <a:cubicBezTo>
                    <a:pt x="1666835" y="558606"/>
                    <a:pt x="1672380" y="560569"/>
                    <a:pt x="1677755" y="562702"/>
                  </a:cubicBezTo>
                  <a:lnTo>
                    <a:pt x="1676561" y="565434"/>
                  </a:lnTo>
                  <a:close/>
                  <a:moveTo>
                    <a:pt x="1658389" y="560483"/>
                  </a:moveTo>
                  <a:cubicBezTo>
                    <a:pt x="1658389" y="560483"/>
                    <a:pt x="1658389" y="560654"/>
                    <a:pt x="1658303" y="560739"/>
                  </a:cubicBezTo>
                  <a:cubicBezTo>
                    <a:pt x="1651478" y="559118"/>
                    <a:pt x="1644652" y="557496"/>
                    <a:pt x="1637827" y="556045"/>
                  </a:cubicBezTo>
                  <a:cubicBezTo>
                    <a:pt x="1635779" y="555619"/>
                    <a:pt x="1633732" y="555192"/>
                    <a:pt x="1631684" y="554850"/>
                  </a:cubicBezTo>
                  <a:lnTo>
                    <a:pt x="1638253" y="551778"/>
                  </a:lnTo>
                  <a:cubicBezTo>
                    <a:pt x="1645676" y="552973"/>
                    <a:pt x="1652928" y="554594"/>
                    <a:pt x="1660010" y="556643"/>
                  </a:cubicBezTo>
                  <a:lnTo>
                    <a:pt x="1658474" y="560483"/>
                  </a:lnTo>
                  <a:close/>
                  <a:moveTo>
                    <a:pt x="1629466" y="554424"/>
                  </a:moveTo>
                  <a:cubicBezTo>
                    <a:pt x="1621873" y="552973"/>
                    <a:pt x="1614194" y="551778"/>
                    <a:pt x="1606601" y="550668"/>
                  </a:cubicBezTo>
                  <a:lnTo>
                    <a:pt x="1606601" y="550668"/>
                  </a:lnTo>
                  <a:cubicBezTo>
                    <a:pt x="1606601" y="550668"/>
                    <a:pt x="1606430" y="550668"/>
                    <a:pt x="1606430" y="550668"/>
                  </a:cubicBezTo>
                  <a:lnTo>
                    <a:pt x="1606259" y="550668"/>
                  </a:lnTo>
                  <a:cubicBezTo>
                    <a:pt x="1606259" y="550668"/>
                    <a:pt x="1606259" y="550668"/>
                    <a:pt x="1606259" y="550668"/>
                  </a:cubicBezTo>
                  <a:cubicBezTo>
                    <a:pt x="1604553" y="550498"/>
                    <a:pt x="1602932" y="550498"/>
                    <a:pt x="1601226" y="550327"/>
                  </a:cubicBezTo>
                  <a:cubicBezTo>
                    <a:pt x="1602762" y="549815"/>
                    <a:pt x="1604297" y="549303"/>
                    <a:pt x="1605833" y="548791"/>
                  </a:cubicBezTo>
                  <a:cubicBezTo>
                    <a:pt x="1613597" y="549047"/>
                    <a:pt x="1621275" y="549644"/>
                    <a:pt x="1628954" y="550498"/>
                  </a:cubicBezTo>
                  <a:cubicBezTo>
                    <a:pt x="1631513" y="550754"/>
                    <a:pt x="1634158" y="551180"/>
                    <a:pt x="1636718" y="551522"/>
                  </a:cubicBezTo>
                  <a:lnTo>
                    <a:pt x="1629466" y="554424"/>
                  </a:lnTo>
                  <a:close/>
                  <a:moveTo>
                    <a:pt x="1592097" y="549729"/>
                  </a:moveTo>
                  <a:cubicBezTo>
                    <a:pt x="1586295" y="549388"/>
                    <a:pt x="1580494" y="549217"/>
                    <a:pt x="1574777" y="549132"/>
                  </a:cubicBezTo>
                  <a:cubicBezTo>
                    <a:pt x="1582115" y="548705"/>
                    <a:pt x="1589367" y="548535"/>
                    <a:pt x="1596704" y="548620"/>
                  </a:cubicBezTo>
                  <a:cubicBezTo>
                    <a:pt x="1595168" y="548961"/>
                    <a:pt x="1593718" y="549388"/>
                    <a:pt x="1592182" y="549729"/>
                  </a:cubicBezTo>
                  <a:close/>
                  <a:moveTo>
                    <a:pt x="1547817" y="551778"/>
                  </a:moveTo>
                  <a:cubicBezTo>
                    <a:pt x="1556690" y="552290"/>
                    <a:pt x="1565649" y="552973"/>
                    <a:pt x="1574522" y="553826"/>
                  </a:cubicBezTo>
                  <a:cubicBezTo>
                    <a:pt x="1575033" y="553826"/>
                    <a:pt x="1575460" y="553911"/>
                    <a:pt x="1575972" y="553997"/>
                  </a:cubicBezTo>
                  <a:cubicBezTo>
                    <a:pt x="1563857" y="557326"/>
                    <a:pt x="1551827" y="560910"/>
                    <a:pt x="1539883" y="564751"/>
                  </a:cubicBezTo>
                  <a:cubicBezTo>
                    <a:pt x="1536555" y="564751"/>
                    <a:pt x="1533313" y="564751"/>
                    <a:pt x="1529986" y="564751"/>
                  </a:cubicBezTo>
                  <a:lnTo>
                    <a:pt x="1506353" y="564751"/>
                  </a:lnTo>
                  <a:cubicBezTo>
                    <a:pt x="1506353" y="564751"/>
                    <a:pt x="1506268" y="565007"/>
                    <a:pt x="1506353" y="565007"/>
                  </a:cubicBezTo>
                  <a:lnTo>
                    <a:pt x="1530071" y="566799"/>
                  </a:lnTo>
                  <a:cubicBezTo>
                    <a:pt x="1531180" y="566885"/>
                    <a:pt x="1532289" y="566970"/>
                    <a:pt x="1533313" y="567055"/>
                  </a:cubicBezTo>
                  <a:cubicBezTo>
                    <a:pt x="1522222" y="571237"/>
                    <a:pt x="1511302" y="575675"/>
                    <a:pt x="1500466" y="580370"/>
                  </a:cubicBezTo>
                  <a:cubicBezTo>
                    <a:pt x="1499954" y="580370"/>
                    <a:pt x="1499443" y="580370"/>
                    <a:pt x="1498931" y="580455"/>
                  </a:cubicBezTo>
                  <a:lnTo>
                    <a:pt x="1504049" y="577553"/>
                  </a:lnTo>
                  <a:cubicBezTo>
                    <a:pt x="1504049" y="577553"/>
                    <a:pt x="1504049" y="577212"/>
                    <a:pt x="1503879" y="577297"/>
                  </a:cubicBezTo>
                  <a:lnTo>
                    <a:pt x="1496798" y="580626"/>
                  </a:lnTo>
                  <a:cubicBezTo>
                    <a:pt x="1491764" y="581052"/>
                    <a:pt x="1486645" y="581394"/>
                    <a:pt x="1481611" y="581821"/>
                  </a:cubicBezTo>
                  <a:cubicBezTo>
                    <a:pt x="1480075" y="581906"/>
                    <a:pt x="1478625" y="582077"/>
                    <a:pt x="1477089" y="582247"/>
                  </a:cubicBezTo>
                  <a:cubicBezTo>
                    <a:pt x="1498077" y="566116"/>
                    <a:pt x="1521796" y="556045"/>
                    <a:pt x="1547732" y="551778"/>
                  </a:cubicBezTo>
                  <a:close/>
                  <a:moveTo>
                    <a:pt x="1452688" y="604864"/>
                  </a:moveTo>
                  <a:cubicBezTo>
                    <a:pt x="1453627" y="604779"/>
                    <a:pt x="1454566" y="604694"/>
                    <a:pt x="1455504" y="604608"/>
                  </a:cubicBezTo>
                  <a:cubicBezTo>
                    <a:pt x="1454907" y="605035"/>
                    <a:pt x="1454224" y="605462"/>
                    <a:pt x="1453627" y="605889"/>
                  </a:cubicBezTo>
                  <a:cubicBezTo>
                    <a:pt x="1451921" y="607084"/>
                    <a:pt x="1450214" y="608364"/>
                    <a:pt x="1448508" y="609644"/>
                  </a:cubicBezTo>
                  <a:cubicBezTo>
                    <a:pt x="1449873" y="608022"/>
                    <a:pt x="1451323" y="606486"/>
                    <a:pt x="1452688" y="604950"/>
                  </a:cubicBezTo>
                  <a:close/>
                  <a:moveTo>
                    <a:pt x="1421206" y="653599"/>
                  </a:moveTo>
                  <a:cubicBezTo>
                    <a:pt x="1419159" y="655903"/>
                    <a:pt x="1417197" y="658293"/>
                    <a:pt x="1415149" y="660597"/>
                  </a:cubicBezTo>
                  <a:cubicBezTo>
                    <a:pt x="1416173" y="658463"/>
                    <a:pt x="1417282" y="656415"/>
                    <a:pt x="1418391" y="654367"/>
                  </a:cubicBezTo>
                  <a:cubicBezTo>
                    <a:pt x="1419329" y="654111"/>
                    <a:pt x="1420268" y="653855"/>
                    <a:pt x="1421206" y="653599"/>
                  </a:cubicBezTo>
                  <a:close/>
                  <a:moveTo>
                    <a:pt x="1394502" y="709587"/>
                  </a:moveTo>
                  <a:lnTo>
                    <a:pt x="1394502" y="709587"/>
                  </a:lnTo>
                  <a:cubicBezTo>
                    <a:pt x="1394502" y="709587"/>
                    <a:pt x="1394502" y="709587"/>
                    <a:pt x="1394502" y="709587"/>
                  </a:cubicBezTo>
                  <a:cubicBezTo>
                    <a:pt x="1394502" y="709587"/>
                    <a:pt x="1394502" y="709587"/>
                    <a:pt x="1394502" y="709587"/>
                  </a:cubicBezTo>
                  <a:close/>
                  <a:moveTo>
                    <a:pt x="1402010" y="1047994"/>
                  </a:moveTo>
                  <a:cubicBezTo>
                    <a:pt x="1404058" y="1045775"/>
                    <a:pt x="1406191" y="1043556"/>
                    <a:pt x="1408238" y="1041337"/>
                  </a:cubicBezTo>
                  <a:cubicBezTo>
                    <a:pt x="1406105" y="1043812"/>
                    <a:pt x="1404058" y="1046372"/>
                    <a:pt x="1401925" y="1048847"/>
                  </a:cubicBezTo>
                  <a:cubicBezTo>
                    <a:pt x="1401925" y="1048591"/>
                    <a:pt x="1401925" y="1048250"/>
                    <a:pt x="1401925" y="1047994"/>
                  </a:cubicBezTo>
                  <a:close/>
                  <a:moveTo>
                    <a:pt x="1386226" y="1083925"/>
                  </a:moveTo>
                  <a:lnTo>
                    <a:pt x="1386226" y="1083925"/>
                  </a:lnTo>
                  <a:cubicBezTo>
                    <a:pt x="1386226" y="1083925"/>
                    <a:pt x="1386226" y="1083925"/>
                    <a:pt x="1386226" y="1083925"/>
                  </a:cubicBezTo>
                  <a:cubicBezTo>
                    <a:pt x="1386738" y="1082133"/>
                    <a:pt x="1387250" y="1080341"/>
                    <a:pt x="1387762" y="1078548"/>
                  </a:cubicBezTo>
                  <a:cubicBezTo>
                    <a:pt x="1386909" y="1085120"/>
                    <a:pt x="1385971" y="1091778"/>
                    <a:pt x="1384946" y="1098349"/>
                  </a:cubicBezTo>
                  <a:cubicBezTo>
                    <a:pt x="1380339" y="1104324"/>
                    <a:pt x="1375818" y="1110383"/>
                    <a:pt x="1371210" y="1116358"/>
                  </a:cubicBezTo>
                  <a:lnTo>
                    <a:pt x="1372917" y="1112859"/>
                  </a:lnTo>
                  <a:cubicBezTo>
                    <a:pt x="1377609" y="1103385"/>
                    <a:pt x="1382217" y="1093826"/>
                    <a:pt x="1386226" y="1084011"/>
                  </a:cubicBezTo>
                  <a:lnTo>
                    <a:pt x="1386226" y="1084011"/>
                  </a:lnTo>
                  <a:cubicBezTo>
                    <a:pt x="1386226" y="1084011"/>
                    <a:pt x="1386226" y="1084011"/>
                    <a:pt x="1386226" y="1084011"/>
                  </a:cubicBezTo>
                  <a:close/>
                  <a:moveTo>
                    <a:pt x="1182915" y="1703128"/>
                  </a:moveTo>
                  <a:cubicBezTo>
                    <a:pt x="1193836" y="1703897"/>
                    <a:pt x="1204672" y="1704665"/>
                    <a:pt x="1215592" y="1705262"/>
                  </a:cubicBezTo>
                  <a:lnTo>
                    <a:pt x="1215592" y="1705262"/>
                  </a:lnTo>
                  <a:cubicBezTo>
                    <a:pt x="1215592" y="1705262"/>
                    <a:pt x="1215592" y="1705262"/>
                    <a:pt x="1215592" y="1705262"/>
                  </a:cubicBezTo>
                  <a:cubicBezTo>
                    <a:pt x="1215592" y="1705262"/>
                    <a:pt x="1215592" y="1705262"/>
                    <a:pt x="1215592" y="1705262"/>
                  </a:cubicBezTo>
                  <a:lnTo>
                    <a:pt x="1215592" y="1705262"/>
                  </a:lnTo>
                  <a:cubicBezTo>
                    <a:pt x="1216189" y="1705262"/>
                    <a:pt x="1216872" y="1705262"/>
                    <a:pt x="1217469" y="1705262"/>
                  </a:cubicBezTo>
                  <a:cubicBezTo>
                    <a:pt x="1207487" y="1707567"/>
                    <a:pt x="1197419" y="1709871"/>
                    <a:pt x="1187352" y="1712005"/>
                  </a:cubicBezTo>
                  <a:cubicBezTo>
                    <a:pt x="1174042" y="1714736"/>
                    <a:pt x="1160648" y="1717382"/>
                    <a:pt x="1147167" y="1719686"/>
                  </a:cubicBezTo>
                  <a:lnTo>
                    <a:pt x="1135735" y="1721478"/>
                  </a:lnTo>
                  <a:lnTo>
                    <a:pt x="1107410" y="1719088"/>
                  </a:lnTo>
                  <a:cubicBezTo>
                    <a:pt x="1106130" y="1718662"/>
                    <a:pt x="1104850" y="1718150"/>
                    <a:pt x="1103570" y="1717723"/>
                  </a:cubicBezTo>
                  <a:cubicBezTo>
                    <a:pt x="1129934" y="1712858"/>
                    <a:pt x="1156382" y="1707993"/>
                    <a:pt x="1182745" y="1703043"/>
                  </a:cubicBezTo>
                  <a:close/>
                  <a:moveTo>
                    <a:pt x="1129166" y="1722588"/>
                  </a:moveTo>
                  <a:lnTo>
                    <a:pt x="1120634" y="1723783"/>
                  </a:lnTo>
                  <a:cubicBezTo>
                    <a:pt x="1119439" y="1723356"/>
                    <a:pt x="1118245" y="1722929"/>
                    <a:pt x="1117051" y="1722503"/>
                  </a:cubicBezTo>
                  <a:cubicBezTo>
                    <a:pt x="1114577" y="1721649"/>
                    <a:pt x="1112102" y="1720796"/>
                    <a:pt x="1109628" y="1719942"/>
                  </a:cubicBezTo>
                  <a:lnTo>
                    <a:pt x="1129166" y="1722673"/>
                  </a:lnTo>
                  <a:close/>
                  <a:moveTo>
                    <a:pt x="1133176" y="1723186"/>
                  </a:moveTo>
                  <a:lnTo>
                    <a:pt x="1133431" y="1723186"/>
                  </a:lnTo>
                  <a:cubicBezTo>
                    <a:pt x="1133431" y="1723186"/>
                    <a:pt x="1138380" y="1723868"/>
                    <a:pt x="1138380" y="1723868"/>
                  </a:cubicBezTo>
                  <a:cubicBezTo>
                    <a:pt x="1148276" y="1725234"/>
                    <a:pt x="1158259" y="1726599"/>
                    <a:pt x="1168156" y="1727880"/>
                  </a:cubicBezTo>
                  <a:cubicBezTo>
                    <a:pt x="1166364" y="1728306"/>
                    <a:pt x="1164572" y="1728818"/>
                    <a:pt x="1162781" y="1729245"/>
                  </a:cubicBezTo>
                  <a:cubicBezTo>
                    <a:pt x="1157150" y="1730525"/>
                    <a:pt x="1151604" y="1731806"/>
                    <a:pt x="1145973" y="1733086"/>
                  </a:cubicBezTo>
                  <a:cubicBezTo>
                    <a:pt x="1137868" y="1730099"/>
                    <a:pt x="1129677" y="1727111"/>
                    <a:pt x="1121572" y="1724210"/>
                  </a:cubicBezTo>
                  <a:lnTo>
                    <a:pt x="1133176" y="1723271"/>
                  </a:lnTo>
                  <a:close/>
                  <a:moveTo>
                    <a:pt x="1163378" y="1731123"/>
                  </a:moveTo>
                  <a:cubicBezTo>
                    <a:pt x="1167558" y="1730354"/>
                    <a:pt x="1171653" y="1729587"/>
                    <a:pt x="1175834" y="1728818"/>
                  </a:cubicBezTo>
                  <a:cubicBezTo>
                    <a:pt x="1190594" y="1730781"/>
                    <a:pt x="1205354" y="1732574"/>
                    <a:pt x="1220199" y="1734281"/>
                  </a:cubicBezTo>
                  <a:cubicBezTo>
                    <a:pt x="1212435" y="1736756"/>
                    <a:pt x="1204672" y="1739146"/>
                    <a:pt x="1196907" y="1741535"/>
                  </a:cubicBezTo>
                  <a:cubicBezTo>
                    <a:pt x="1188035" y="1741023"/>
                    <a:pt x="1179076" y="1740511"/>
                    <a:pt x="1170203" y="1739913"/>
                  </a:cubicBezTo>
                  <a:lnTo>
                    <a:pt x="1164146" y="1739487"/>
                  </a:lnTo>
                  <a:cubicBezTo>
                    <a:pt x="1158856" y="1737524"/>
                    <a:pt x="1153481" y="1735646"/>
                    <a:pt x="1148191" y="1733683"/>
                  </a:cubicBezTo>
                  <a:cubicBezTo>
                    <a:pt x="1153310" y="1732830"/>
                    <a:pt x="1158344" y="1731976"/>
                    <a:pt x="1163463" y="1731037"/>
                  </a:cubicBezTo>
                  <a:close/>
                  <a:moveTo>
                    <a:pt x="1188120" y="1744266"/>
                  </a:moveTo>
                  <a:cubicBezTo>
                    <a:pt x="1186072" y="1744864"/>
                    <a:pt x="1184024" y="1745461"/>
                    <a:pt x="1181977" y="1746059"/>
                  </a:cubicBezTo>
                  <a:cubicBezTo>
                    <a:pt x="1178479" y="1744778"/>
                    <a:pt x="1174981" y="1743498"/>
                    <a:pt x="1171398" y="1742218"/>
                  </a:cubicBezTo>
                  <a:cubicBezTo>
                    <a:pt x="1176943" y="1742901"/>
                    <a:pt x="1182574" y="1743583"/>
                    <a:pt x="1188120" y="1744266"/>
                  </a:cubicBezTo>
                  <a:close/>
                  <a:moveTo>
                    <a:pt x="1193239" y="1744864"/>
                  </a:moveTo>
                  <a:cubicBezTo>
                    <a:pt x="1202794" y="1745973"/>
                    <a:pt x="1212264" y="1747083"/>
                    <a:pt x="1221820" y="1748107"/>
                  </a:cubicBezTo>
                  <a:cubicBezTo>
                    <a:pt x="1217639" y="1749814"/>
                    <a:pt x="1213374" y="1751521"/>
                    <a:pt x="1209193" y="1753228"/>
                  </a:cubicBezTo>
                  <a:cubicBezTo>
                    <a:pt x="1207913" y="1753740"/>
                    <a:pt x="1206634" y="1754167"/>
                    <a:pt x="1205354" y="1754679"/>
                  </a:cubicBezTo>
                  <a:cubicBezTo>
                    <a:pt x="1198273" y="1752033"/>
                    <a:pt x="1191191" y="1749472"/>
                    <a:pt x="1184110" y="1746827"/>
                  </a:cubicBezTo>
                  <a:cubicBezTo>
                    <a:pt x="1187181" y="1746144"/>
                    <a:pt x="1190168" y="1745547"/>
                    <a:pt x="1193239" y="1744864"/>
                  </a:cubicBezTo>
                  <a:close/>
                  <a:moveTo>
                    <a:pt x="1210046" y="1755106"/>
                  </a:moveTo>
                  <a:cubicBezTo>
                    <a:pt x="1216360" y="1753057"/>
                    <a:pt x="1222673" y="1751009"/>
                    <a:pt x="1228987" y="1748875"/>
                  </a:cubicBezTo>
                  <a:cubicBezTo>
                    <a:pt x="1239566" y="1749985"/>
                    <a:pt x="1250145" y="1751094"/>
                    <a:pt x="1260810" y="1752033"/>
                  </a:cubicBezTo>
                  <a:lnTo>
                    <a:pt x="1260810" y="1752033"/>
                  </a:lnTo>
                  <a:cubicBezTo>
                    <a:pt x="1260810" y="1752033"/>
                    <a:pt x="1260810" y="1752033"/>
                    <a:pt x="1260810" y="1752033"/>
                  </a:cubicBezTo>
                  <a:lnTo>
                    <a:pt x="1260810" y="1752033"/>
                  </a:lnTo>
                  <a:cubicBezTo>
                    <a:pt x="1260810" y="1752033"/>
                    <a:pt x="1260810" y="1752033"/>
                    <a:pt x="1260810" y="1752033"/>
                  </a:cubicBezTo>
                  <a:cubicBezTo>
                    <a:pt x="1264906" y="1752289"/>
                    <a:pt x="1269001" y="1752460"/>
                    <a:pt x="1273181" y="1752630"/>
                  </a:cubicBezTo>
                  <a:cubicBezTo>
                    <a:pt x="1267550" y="1755532"/>
                    <a:pt x="1262004" y="1758349"/>
                    <a:pt x="1256374" y="1761080"/>
                  </a:cubicBezTo>
                  <a:cubicBezTo>
                    <a:pt x="1251511" y="1763470"/>
                    <a:pt x="1246562" y="1765774"/>
                    <a:pt x="1241699" y="1768079"/>
                  </a:cubicBezTo>
                  <a:cubicBezTo>
                    <a:pt x="1230522" y="1763896"/>
                    <a:pt x="1219346" y="1759800"/>
                    <a:pt x="1208169" y="1755703"/>
                  </a:cubicBezTo>
                  <a:cubicBezTo>
                    <a:pt x="1208767" y="1755532"/>
                    <a:pt x="1209449" y="1755277"/>
                    <a:pt x="1210046" y="1755106"/>
                  </a:cubicBezTo>
                  <a:close/>
                  <a:moveTo>
                    <a:pt x="1273437" y="1779856"/>
                  </a:moveTo>
                  <a:lnTo>
                    <a:pt x="1273437" y="1779856"/>
                  </a:lnTo>
                  <a:cubicBezTo>
                    <a:pt x="1273437" y="1779856"/>
                    <a:pt x="1273266" y="1779856"/>
                    <a:pt x="1273181" y="1779856"/>
                  </a:cubicBezTo>
                  <a:cubicBezTo>
                    <a:pt x="1273266" y="1779856"/>
                    <a:pt x="1273437" y="1779856"/>
                    <a:pt x="1273522" y="1779856"/>
                  </a:cubicBezTo>
                  <a:close/>
                  <a:moveTo>
                    <a:pt x="1275058" y="1780113"/>
                  </a:moveTo>
                  <a:cubicBezTo>
                    <a:pt x="1285893" y="1781649"/>
                    <a:pt x="1296643" y="1783100"/>
                    <a:pt x="1307479" y="1784466"/>
                  </a:cubicBezTo>
                  <a:cubicBezTo>
                    <a:pt x="1305687" y="1785575"/>
                    <a:pt x="1303980" y="1786685"/>
                    <a:pt x="1302275" y="1787794"/>
                  </a:cubicBezTo>
                  <a:cubicBezTo>
                    <a:pt x="1302275" y="1787794"/>
                    <a:pt x="1302275" y="1788136"/>
                    <a:pt x="1302445" y="1788050"/>
                  </a:cubicBezTo>
                  <a:cubicBezTo>
                    <a:pt x="1304578" y="1786941"/>
                    <a:pt x="1306711" y="1785746"/>
                    <a:pt x="1308844" y="1784636"/>
                  </a:cubicBezTo>
                  <a:cubicBezTo>
                    <a:pt x="1323091" y="1786428"/>
                    <a:pt x="1337340" y="1788136"/>
                    <a:pt x="1351588" y="1789672"/>
                  </a:cubicBezTo>
                  <a:cubicBezTo>
                    <a:pt x="1347578" y="1792318"/>
                    <a:pt x="1343568" y="1794878"/>
                    <a:pt x="1339473" y="1797438"/>
                  </a:cubicBezTo>
                  <a:cubicBezTo>
                    <a:pt x="1339387" y="1797438"/>
                    <a:pt x="1339473" y="1797780"/>
                    <a:pt x="1339643" y="1797695"/>
                  </a:cubicBezTo>
                  <a:cubicBezTo>
                    <a:pt x="1344336" y="1795134"/>
                    <a:pt x="1349028" y="1792488"/>
                    <a:pt x="1353721" y="1789928"/>
                  </a:cubicBezTo>
                  <a:cubicBezTo>
                    <a:pt x="1358327" y="1790440"/>
                    <a:pt x="1362935" y="1790952"/>
                    <a:pt x="1367542" y="1791464"/>
                  </a:cubicBezTo>
                  <a:lnTo>
                    <a:pt x="1364556" y="1801706"/>
                  </a:lnTo>
                  <a:cubicBezTo>
                    <a:pt x="1352099" y="1801450"/>
                    <a:pt x="1339728" y="1801194"/>
                    <a:pt x="1327272" y="1800852"/>
                  </a:cubicBezTo>
                  <a:lnTo>
                    <a:pt x="1323774" y="1800852"/>
                  </a:lnTo>
                  <a:cubicBezTo>
                    <a:pt x="1321300" y="1799657"/>
                    <a:pt x="1318741" y="1798633"/>
                    <a:pt x="1316266" y="1797524"/>
                  </a:cubicBezTo>
                  <a:cubicBezTo>
                    <a:pt x="1302445" y="1791635"/>
                    <a:pt x="1288538" y="1785831"/>
                    <a:pt x="1274546" y="1780369"/>
                  </a:cubicBezTo>
                  <a:cubicBezTo>
                    <a:pt x="1274717" y="1780284"/>
                    <a:pt x="1274887" y="1780198"/>
                    <a:pt x="1275058" y="1780113"/>
                  </a:cubicBezTo>
                  <a:close/>
                  <a:moveTo>
                    <a:pt x="1348772" y="1810241"/>
                  </a:moveTo>
                  <a:cubicBezTo>
                    <a:pt x="1378463" y="1812631"/>
                    <a:pt x="1408238" y="1815191"/>
                    <a:pt x="1438014" y="1817325"/>
                  </a:cubicBezTo>
                  <a:cubicBezTo>
                    <a:pt x="1436478" y="1818520"/>
                    <a:pt x="1435028" y="1819715"/>
                    <a:pt x="1433492" y="1820909"/>
                  </a:cubicBezTo>
                  <a:cubicBezTo>
                    <a:pt x="1433407" y="1820909"/>
                    <a:pt x="1433492" y="1821251"/>
                    <a:pt x="1433663" y="1821165"/>
                  </a:cubicBezTo>
                  <a:cubicBezTo>
                    <a:pt x="1435455" y="1819970"/>
                    <a:pt x="1437246" y="1818690"/>
                    <a:pt x="1439038" y="1817410"/>
                  </a:cubicBezTo>
                  <a:cubicBezTo>
                    <a:pt x="1442024" y="1817666"/>
                    <a:pt x="1444925" y="1817837"/>
                    <a:pt x="1447911" y="1818093"/>
                  </a:cubicBezTo>
                  <a:cubicBezTo>
                    <a:pt x="1447911" y="1818093"/>
                    <a:pt x="1447911" y="1818093"/>
                    <a:pt x="1447911" y="1818093"/>
                  </a:cubicBezTo>
                  <a:lnTo>
                    <a:pt x="1447911" y="1818093"/>
                  </a:lnTo>
                  <a:cubicBezTo>
                    <a:pt x="1447911" y="1818093"/>
                    <a:pt x="1447911" y="1818093"/>
                    <a:pt x="1447911" y="1818093"/>
                  </a:cubicBezTo>
                  <a:lnTo>
                    <a:pt x="1447911" y="1818093"/>
                  </a:lnTo>
                  <a:cubicBezTo>
                    <a:pt x="1450726" y="1818178"/>
                    <a:pt x="1453627" y="1818263"/>
                    <a:pt x="1456442" y="1818349"/>
                  </a:cubicBezTo>
                  <a:cubicBezTo>
                    <a:pt x="1453456" y="1820653"/>
                    <a:pt x="1450555" y="1822958"/>
                    <a:pt x="1447569" y="1825176"/>
                  </a:cubicBezTo>
                  <a:cubicBezTo>
                    <a:pt x="1422486" y="1823897"/>
                    <a:pt x="1397318" y="1822702"/>
                    <a:pt x="1372234" y="1821507"/>
                  </a:cubicBezTo>
                  <a:cubicBezTo>
                    <a:pt x="1363276" y="1817666"/>
                    <a:pt x="1354232" y="1813740"/>
                    <a:pt x="1345274" y="1809899"/>
                  </a:cubicBezTo>
                  <a:lnTo>
                    <a:pt x="1348772" y="1810156"/>
                  </a:lnTo>
                  <a:close/>
                  <a:moveTo>
                    <a:pt x="1505244" y="1872289"/>
                  </a:moveTo>
                  <a:lnTo>
                    <a:pt x="1505244" y="1872289"/>
                  </a:lnTo>
                  <a:cubicBezTo>
                    <a:pt x="1505244" y="1872289"/>
                    <a:pt x="1505244" y="1872289"/>
                    <a:pt x="1505244" y="1872289"/>
                  </a:cubicBezTo>
                  <a:lnTo>
                    <a:pt x="1505244" y="1872289"/>
                  </a:lnTo>
                  <a:cubicBezTo>
                    <a:pt x="1505244" y="1872289"/>
                    <a:pt x="1505244" y="1872289"/>
                    <a:pt x="1505244" y="1872289"/>
                  </a:cubicBezTo>
                  <a:cubicBezTo>
                    <a:pt x="1519151" y="1873228"/>
                    <a:pt x="1533058" y="1873825"/>
                    <a:pt x="1547049" y="1874337"/>
                  </a:cubicBezTo>
                  <a:cubicBezTo>
                    <a:pt x="1545684" y="1878093"/>
                    <a:pt x="1544575" y="1881848"/>
                    <a:pt x="1543551" y="1885689"/>
                  </a:cubicBezTo>
                  <a:cubicBezTo>
                    <a:pt x="1533655" y="1884238"/>
                    <a:pt x="1523672" y="1882702"/>
                    <a:pt x="1513776" y="1881250"/>
                  </a:cubicBezTo>
                  <a:cubicBezTo>
                    <a:pt x="1504818" y="1877581"/>
                    <a:pt x="1495944" y="1873911"/>
                    <a:pt x="1487071" y="1870241"/>
                  </a:cubicBezTo>
                  <a:cubicBezTo>
                    <a:pt x="1493129" y="1870924"/>
                    <a:pt x="1499101" y="1871692"/>
                    <a:pt x="1505159" y="1872289"/>
                  </a:cubicBezTo>
                  <a:close/>
                  <a:moveTo>
                    <a:pt x="1542187" y="1892261"/>
                  </a:moveTo>
                  <a:lnTo>
                    <a:pt x="1542187" y="1892431"/>
                  </a:lnTo>
                  <a:cubicBezTo>
                    <a:pt x="1542187" y="1892431"/>
                    <a:pt x="1542101" y="1892858"/>
                    <a:pt x="1542101" y="1892858"/>
                  </a:cubicBezTo>
                  <a:cubicBezTo>
                    <a:pt x="1541163" y="1892517"/>
                    <a:pt x="1540309" y="1892090"/>
                    <a:pt x="1539371" y="1891749"/>
                  </a:cubicBezTo>
                  <a:cubicBezTo>
                    <a:pt x="1540309" y="1891919"/>
                    <a:pt x="1541248" y="1892175"/>
                    <a:pt x="1542187" y="1892346"/>
                  </a:cubicBezTo>
                  <a:close/>
                  <a:moveTo>
                    <a:pt x="984468" y="1672830"/>
                  </a:moveTo>
                  <a:cubicBezTo>
                    <a:pt x="1042654" y="1623840"/>
                    <a:pt x="1095039" y="1569302"/>
                    <a:pt x="1144267" y="1511436"/>
                  </a:cubicBezTo>
                  <a:cubicBezTo>
                    <a:pt x="1189058" y="1458776"/>
                    <a:pt x="1228901" y="1402702"/>
                    <a:pt x="1263369" y="1342787"/>
                  </a:cubicBezTo>
                  <a:cubicBezTo>
                    <a:pt x="1282310" y="1309928"/>
                    <a:pt x="1296814" y="1275192"/>
                    <a:pt x="1307991" y="1239089"/>
                  </a:cubicBezTo>
                  <a:cubicBezTo>
                    <a:pt x="1314560" y="1217837"/>
                    <a:pt x="1321300" y="1196500"/>
                    <a:pt x="1326163" y="1174736"/>
                  </a:cubicBezTo>
                  <a:cubicBezTo>
                    <a:pt x="1330173" y="1156984"/>
                    <a:pt x="1332647" y="1138804"/>
                    <a:pt x="1334012" y="1120625"/>
                  </a:cubicBezTo>
                  <a:cubicBezTo>
                    <a:pt x="1335207" y="1104409"/>
                    <a:pt x="1335889" y="1088193"/>
                    <a:pt x="1336316" y="1071977"/>
                  </a:cubicBezTo>
                  <a:cubicBezTo>
                    <a:pt x="1338449" y="1069843"/>
                    <a:pt x="1340496" y="1067709"/>
                    <a:pt x="1342544" y="1065490"/>
                  </a:cubicBezTo>
                  <a:cubicBezTo>
                    <a:pt x="1359010" y="1048420"/>
                    <a:pt x="1374964" y="1030924"/>
                    <a:pt x="1390066" y="1012574"/>
                  </a:cubicBezTo>
                  <a:lnTo>
                    <a:pt x="1390066" y="1012574"/>
                  </a:lnTo>
                  <a:cubicBezTo>
                    <a:pt x="1390066" y="1012574"/>
                    <a:pt x="1390066" y="1012574"/>
                    <a:pt x="1390066" y="1012574"/>
                  </a:cubicBezTo>
                  <a:lnTo>
                    <a:pt x="1390066" y="1012574"/>
                  </a:lnTo>
                  <a:cubicBezTo>
                    <a:pt x="1390066" y="1012574"/>
                    <a:pt x="1390066" y="1012574"/>
                    <a:pt x="1390066" y="1012574"/>
                  </a:cubicBezTo>
                  <a:cubicBezTo>
                    <a:pt x="1390407" y="1012147"/>
                    <a:pt x="1390748" y="1011635"/>
                    <a:pt x="1391090" y="1011123"/>
                  </a:cubicBezTo>
                  <a:cubicBezTo>
                    <a:pt x="1391260" y="1015476"/>
                    <a:pt x="1391345" y="1019829"/>
                    <a:pt x="1391345" y="1024181"/>
                  </a:cubicBezTo>
                  <a:cubicBezTo>
                    <a:pt x="1390237" y="1025376"/>
                    <a:pt x="1389127" y="1026657"/>
                    <a:pt x="1388018" y="1027851"/>
                  </a:cubicBezTo>
                  <a:lnTo>
                    <a:pt x="1388018" y="1027851"/>
                  </a:lnTo>
                  <a:cubicBezTo>
                    <a:pt x="1388018" y="1027851"/>
                    <a:pt x="1387933" y="1027937"/>
                    <a:pt x="1387933" y="1027937"/>
                  </a:cubicBezTo>
                  <a:lnTo>
                    <a:pt x="1387847" y="1027937"/>
                  </a:lnTo>
                  <a:cubicBezTo>
                    <a:pt x="1387847" y="1027937"/>
                    <a:pt x="1387847" y="1028022"/>
                    <a:pt x="1387847" y="1028022"/>
                  </a:cubicBezTo>
                  <a:cubicBezTo>
                    <a:pt x="1375733" y="1043043"/>
                    <a:pt x="1364044" y="1058406"/>
                    <a:pt x="1352270" y="1073684"/>
                  </a:cubicBezTo>
                  <a:cubicBezTo>
                    <a:pt x="1352270" y="1073684"/>
                    <a:pt x="1352099" y="1073513"/>
                    <a:pt x="1352099" y="1073598"/>
                  </a:cubicBezTo>
                  <a:lnTo>
                    <a:pt x="1345530" y="1082389"/>
                  </a:lnTo>
                  <a:lnTo>
                    <a:pt x="1346469" y="1083157"/>
                  </a:lnTo>
                  <a:lnTo>
                    <a:pt x="1353294" y="1075732"/>
                  </a:lnTo>
                  <a:cubicBezTo>
                    <a:pt x="1366006" y="1062076"/>
                    <a:pt x="1378804" y="1048506"/>
                    <a:pt x="1391260" y="1034594"/>
                  </a:cubicBezTo>
                  <a:cubicBezTo>
                    <a:pt x="1391090" y="1040312"/>
                    <a:pt x="1390833" y="1046031"/>
                    <a:pt x="1390492" y="1051749"/>
                  </a:cubicBezTo>
                  <a:cubicBezTo>
                    <a:pt x="1383240" y="1060540"/>
                    <a:pt x="1375903" y="1069245"/>
                    <a:pt x="1368566" y="1077951"/>
                  </a:cubicBezTo>
                  <a:lnTo>
                    <a:pt x="1373173" y="1070782"/>
                  </a:lnTo>
                  <a:cubicBezTo>
                    <a:pt x="1373173" y="1070782"/>
                    <a:pt x="1373002" y="1070526"/>
                    <a:pt x="1372917" y="1070611"/>
                  </a:cubicBezTo>
                  <a:lnTo>
                    <a:pt x="1359010" y="1089217"/>
                  </a:lnTo>
                  <a:lnTo>
                    <a:pt x="1360546" y="1090497"/>
                  </a:lnTo>
                  <a:lnTo>
                    <a:pt x="1361399" y="1089644"/>
                  </a:lnTo>
                  <a:cubicBezTo>
                    <a:pt x="1370187" y="1080853"/>
                    <a:pt x="1378975" y="1072062"/>
                    <a:pt x="1387677" y="1063100"/>
                  </a:cubicBezTo>
                  <a:cubicBezTo>
                    <a:pt x="1386141" y="1066600"/>
                    <a:pt x="1384605" y="1070184"/>
                    <a:pt x="1383070" y="1073684"/>
                  </a:cubicBezTo>
                  <a:cubicBezTo>
                    <a:pt x="1374538" y="1085547"/>
                    <a:pt x="1366006" y="1097411"/>
                    <a:pt x="1357560" y="1109274"/>
                  </a:cubicBezTo>
                  <a:lnTo>
                    <a:pt x="1344080" y="1127965"/>
                  </a:lnTo>
                  <a:cubicBezTo>
                    <a:pt x="1344080" y="1127965"/>
                    <a:pt x="1344250" y="1128221"/>
                    <a:pt x="1344336" y="1128136"/>
                  </a:cubicBezTo>
                  <a:lnTo>
                    <a:pt x="1359266" y="1110383"/>
                  </a:lnTo>
                  <a:cubicBezTo>
                    <a:pt x="1365409" y="1103129"/>
                    <a:pt x="1371552" y="1095960"/>
                    <a:pt x="1377695" y="1088790"/>
                  </a:cubicBezTo>
                  <a:cubicBezTo>
                    <a:pt x="1375476" y="1096472"/>
                    <a:pt x="1373429" y="1104238"/>
                    <a:pt x="1371125" y="1111920"/>
                  </a:cubicBezTo>
                  <a:lnTo>
                    <a:pt x="1368822" y="1119430"/>
                  </a:lnTo>
                  <a:cubicBezTo>
                    <a:pt x="1364641" y="1124807"/>
                    <a:pt x="1360460" y="1130270"/>
                    <a:pt x="1356195" y="1135647"/>
                  </a:cubicBezTo>
                  <a:lnTo>
                    <a:pt x="1341435" y="1154082"/>
                  </a:lnTo>
                  <a:cubicBezTo>
                    <a:pt x="1341435" y="1154082"/>
                    <a:pt x="1341606" y="1154338"/>
                    <a:pt x="1341691" y="1154252"/>
                  </a:cubicBezTo>
                  <a:lnTo>
                    <a:pt x="1357901" y="1136842"/>
                  </a:lnTo>
                  <a:cubicBezTo>
                    <a:pt x="1366433" y="1127624"/>
                    <a:pt x="1374879" y="1118406"/>
                    <a:pt x="1383240" y="1109018"/>
                  </a:cubicBezTo>
                  <a:cubicBezTo>
                    <a:pt x="1382558" y="1112944"/>
                    <a:pt x="1381790" y="1116785"/>
                    <a:pt x="1381108" y="1120711"/>
                  </a:cubicBezTo>
                  <a:cubicBezTo>
                    <a:pt x="1380766" y="1121052"/>
                    <a:pt x="1380425" y="1121393"/>
                    <a:pt x="1380169" y="1121735"/>
                  </a:cubicBezTo>
                  <a:lnTo>
                    <a:pt x="1380169" y="1121735"/>
                  </a:lnTo>
                  <a:cubicBezTo>
                    <a:pt x="1380169" y="1121735"/>
                    <a:pt x="1380084" y="1121820"/>
                    <a:pt x="1380084" y="1121820"/>
                  </a:cubicBezTo>
                  <a:lnTo>
                    <a:pt x="1379998" y="1121820"/>
                  </a:lnTo>
                  <a:cubicBezTo>
                    <a:pt x="1379998" y="1121820"/>
                    <a:pt x="1379998" y="1121906"/>
                    <a:pt x="1379998" y="1121906"/>
                  </a:cubicBezTo>
                  <a:cubicBezTo>
                    <a:pt x="1367798" y="1136671"/>
                    <a:pt x="1355853" y="1151692"/>
                    <a:pt x="1343653" y="1166457"/>
                  </a:cubicBezTo>
                  <a:lnTo>
                    <a:pt x="1330599" y="1182162"/>
                  </a:lnTo>
                  <a:cubicBezTo>
                    <a:pt x="1330599" y="1182162"/>
                    <a:pt x="1330770" y="1182418"/>
                    <a:pt x="1330856" y="1182332"/>
                  </a:cubicBezTo>
                  <a:lnTo>
                    <a:pt x="1345274" y="1167738"/>
                  </a:lnTo>
                  <a:cubicBezTo>
                    <a:pt x="1356536" y="1156386"/>
                    <a:pt x="1367798" y="1144949"/>
                    <a:pt x="1378804" y="1133342"/>
                  </a:cubicBezTo>
                  <a:cubicBezTo>
                    <a:pt x="1377097" y="1142475"/>
                    <a:pt x="1375306" y="1151521"/>
                    <a:pt x="1373429" y="1160568"/>
                  </a:cubicBezTo>
                  <a:cubicBezTo>
                    <a:pt x="1369760" y="1164068"/>
                    <a:pt x="1366092" y="1167652"/>
                    <a:pt x="1362338" y="1171152"/>
                  </a:cubicBezTo>
                  <a:lnTo>
                    <a:pt x="1362338" y="1171152"/>
                  </a:lnTo>
                  <a:cubicBezTo>
                    <a:pt x="1362338" y="1171152"/>
                    <a:pt x="1362252" y="1171237"/>
                    <a:pt x="1362252" y="1171237"/>
                  </a:cubicBezTo>
                  <a:lnTo>
                    <a:pt x="1362167" y="1171237"/>
                  </a:lnTo>
                  <a:cubicBezTo>
                    <a:pt x="1362167" y="1171237"/>
                    <a:pt x="1362167" y="1171322"/>
                    <a:pt x="1362167" y="1171322"/>
                  </a:cubicBezTo>
                  <a:cubicBezTo>
                    <a:pt x="1349114" y="1185490"/>
                    <a:pt x="1336060" y="1199743"/>
                    <a:pt x="1323007" y="1213911"/>
                  </a:cubicBezTo>
                  <a:lnTo>
                    <a:pt x="1321129" y="1215874"/>
                  </a:lnTo>
                  <a:lnTo>
                    <a:pt x="1324712" y="1209046"/>
                  </a:lnTo>
                  <a:cubicBezTo>
                    <a:pt x="1324712" y="1209046"/>
                    <a:pt x="1324457" y="1208790"/>
                    <a:pt x="1324457" y="1208876"/>
                  </a:cubicBezTo>
                  <a:lnTo>
                    <a:pt x="1317546" y="1219630"/>
                  </a:lnTo>
                  <a:lnTo>
                    <a:pt x="1314816" y="1223897"/>
                  </a:lnTo>
                  <a:lnTo>
                    <a:pt x="1318655" y="1220483"/>
                  </a:lnTo>
                  <a:lnTo>
                    <a:pt x="1324542" y="1215277"/>
                  </a:lnTo>
                  <a:cubicBezTo>
                    <a:pt x="1338961" y="1202475"/>
                    <a:pt x="1353379" y="1189587"/>
                    <a:pt x="1367286" y="1176102"/>
                  </a:cubicBezTo>
                  <a:lnTo>
                    <a:pt x="1367286" y="1176102"/>
                  </a:lnTo>
                  <a:cubicBezTo>
                    <a:pt x="1367286" y="1176102"/>
                    <a:pt x="1367286" y="1176102"/>
                    <a:pt x="1367286" y="1176102"/>
                  </a:cubicBezTo>
                  <a:lnTo>
                    <a:pt x="1367286" y="1176102"/>
                  </a:lnTo>
                  <a:cubicBezTo>
                    <a:pt x="1367286" y="1176102"/>
                    <a:pt x="1367286" y="1176102"/>
                    <a:pt x="1367286" y="1176102"/>
                  </a:cubicBezTo>
                  <a:cubicBezTo>
                    <a:pt x="1368566" y="1174736"/>
                    <a:pt x="1369846" y="1173285"/>
                    <a:pt x="1371125" y="1171920"/>
                  </a:cubicBezTo>
                  <a:cubicBezTo>
                    <a:pt x="1370016" y="1177211"/>
                    <a:pt x="1368907" y="1182503"/>
                    <a:pt x="1367798" y="1187709"/>
                  </a:cubicBezTo>
                  <a:cubicBezTo>
                    <a:pt x="1367798" y="1188136"/>
                    <a:pt x="1367627" y="1188477"/>
                    <a:pt x="1367542" y="1188904"/>
                  </a:cubicBezTo>
                  <a:cubicBezTo>
                    <a:pt x="1367201" y="1189245"/>
                    <a:pt x="1366859" y="1189501"/>
                    <a:pt x="1366518" y="1189843"/>
                  </a:cubicBezTo>
                  <a:cubicBezTo>
                    <a:pt x="1366518" y="1189843"/>
                    <a:pt x="1366518" y="1189843"/>
                    <a:pt x="1366518" y="1189843"/>
                  </a:cubicBezTo>
                  <a:cubicBezTo>
                    <a:pt x="1366518" y="1189843"/>
                    <a:pt x="1366518" y="1189843"/>
                    <a:pt x="1366433" y="1189928"/>
                  </a:cubicBezTo>
                  <a:cubicBezTo>
                    <a:pt x="1366433" y="1189928"/>
                    <a:pt x="1366433" y="1189928"/>
                    <a:pt x="1366347" y="1190013"/>
                  </a:cubicBezTo>
                  <a:cubicBezTo>
                    <a:pt x="1366347" y="1190013"/>
                    <a:pt x="1366347" y="1190013"/>
                    <a:pt x="1366347" y="1190013"/>
                  </a:cubicBezTo>
                  <a:cubicBezTo>
                    <a:pt x="1351673" y="1205205"/>
                    <a:pt x="1337425" y="1220739"/>
                    <a:pt x="1323007" y="1236187"/>
                  </a:cubicBezTo>
                  <a:lnTo>
                    <a:pt x="1307649" y="1252574"/>
                  </a:lnTo>
                  <a:cubicBezTo>
                    <a:pt x="1307649" y="1252574"/>
                    <a:pt x="1307820" y="1252830"/>
                    <a:pt x="1307820" y="1252830"/>
                  </a:cubicBezTo>
                  <a:lnTo>
                    <a:pt x="1324542" y="1237553"/>
                  </a:lnTo>
                  <a:cubicBezTo>
                    <a:pt x="1338022" y="1225348"/>
                    <a:pt x="1351502" y="1213229"/>
                    <a:pt x="1364812" y="1200853"/>
                  </a:cubicBezTo>
                  <a:cubicBezTo>
                    <a:pt x="1362764" y="1209644"/>
                    <a:pt x="1360546" y="1218435"/>
                    <a:pt x="1358072" y="1227055"/>
                  </a:cubicBezTo>
                  <a:cubicBezTo>
                    <a:pt x="1350308" y="1234054"/>
                    <a:pt x="1342459" y="1240967"/>
                    <a:pt x="1334439" y="1247709"/>
                  </a:cubicBezTo>
                  <a:cubicBezTo>
                    <a:pt x="1328466" y="1252659"/>
                    <a:pt x="1322495" y="1257524"/>
                    <a:pt x="1316437" y="1262304"/>
                  </a:cubicBezTo>
                  <a:cubicBezTo>
                    <a:pt x="1316437" y="1262304"/>
                    <a:pt x="1316522" y="1262560"/>
                    <a:pt x="1316608" y="1262560"/>
                  </a:cubicBezTo>
                  <a:cubicBezTo>
                    <a:pt x="1323091" y="1258207"/>
                    <a:pt x="1329490" y="1253769"/>
                    <a:pt x="1335804" y="1249245"/>
                  </a:cubicBezTo>
                  <a:cubicBezTo>
                    <a:pt x="1342544" y="1244466"/>
                    <a:pt x="1349284" y="1239515"/>
                    <a:pt x="1355939" y="1234566"/>
                  </a:cubicBezTo>
                  <a:cubicBezTo>
                    <a:pt x="1355085" y="1237382"/>
                    <a:pt x="1354232" y="1240198"/>
                    <a:pt x="1353379" y="1243100"/>
                  </a:cubicBezTo>
                  <a:cubicBezTo>
                    <a:pt x="1352782" y="1243613"/>
                    <a:pt x="1352185" y="1244125"/>
                    <a:pt x="1351588" y="1244722"/>
                  </a:cubicBezTo>
                  <a:lnTo>
                    <a:pt x="1351588" y="1244722"/>
                  </a:lnTo>
                  <a:cubicBezTo>
                    <a:pt x="1351588" y="1244722"/>
                    <a:pt x="1351502" y="1244807"/>
                    <a:pt x="1351502" y="1244807"/>
                  </a:cubicBezTo>
                  <a:lnTo>
                    <a:pt x="1351332" y="1244807"/>
                  </a:lnTo>
                  <a:cubicBezTo>
                    <a:pt x="1351332" y="1244807"/>
                    <a:pt x="1351332" y="1244978"/>
                    <a:pt x="1351332" y="1244978"/>
                  </a:cubicBezTo>
                  <a:cubicBezTo>
                    <a:pt x="1334098" y="1262133"/>
                    <a:pt x="1317632" y="1279971"/>
                    <a:pt x="1301421" y="1298065"/>
                  </a:cubicBezTo>
                  <a:cubicBezTo>
                    <a:pt x="1295705" y="1304466"/>
                    <a:pt x="1289989" y="1310952"/>
                    <a:pt x="1284272" y="1317439"/>
                  </a:cubicBezTo>
                  <a:cubicBezTo>
                    <a:pt x="1284272" y="1317439"/>
                    <a:pt x="1284443" y="1317695"/>
                    <a:pt x="1284528" y="1317610"/>
                  </a:cubicBezTo>
                  <a:cubicBezTo>
                    <a:pt x="1290671" y="1311465"/>
                    <a:pt x="1296814" y="1305405"/>
                    <a:pt x="1303042" y="1299345"/>
                  </a:cubicBezTo>
                  <a:cubicBezTo>
                    <a:pt x="1318143" y="1284835"/>
                    <a:pt x="1333500" y="1270582"/>
                    <a:pt x="1349028" y="1256500"/>
                  </a:cubicBezTo>
                  <a:cubicBezTo>
                    <a:pt x="1346042" y="1265120"/>
                    <a:pt x="1342800" y="1273655"/>
                    <a:pt x="1339302" y="1282105"/>
                  </a:cubicBezTo>
                  <a:cubicBezTo>
                    <a:pt x="1324712" y="1297126"/>
                    <a:pt x="1310550" y="1312574"/>
                    <a:pt x="1296472" y="1328107"/>
                  </a:cubicBezTo>
                  <a:lnTo>
                    <a:pt x="1278812" y="1347823"/>
                  </a:lnTo>
                  <a:cubicBezTo>
                    <a:pt x="1278812" y="1347823"/>
                    <a:pt x="1278983" y="1348079"/>
                    <a:pt x="1279068" y="1347994"/>
                  </a:cubicBezTo>
                  <a:cubicBezTo>
                    <a:pt x="1285381" y="1341763"/>
                    <a:pt x="1291780" y="1335532"/>
                    <a:pt x="1298094" y="1329388"/>
                  </a:cubicBezTo>
                  <a:cubicBezTo>
                    <a:pt x="1309612" y="1318378"/>
                    <a:pt x="1321215" y="1307453"/>
                    <a:pt x="1332903" y="1296614"/>
                  </a:cubicBezTo>
                  <a:cubicBezTo>
                    <a:pt x="1331111" y="1300540"/>
                    <a:pt x="1329235" y="1304466"/>
                    <a:pt x="1327272" y="1308306"/>
                  </a:cubicBezTo>
                  <a:cubicBezTo>
                    <a:pt x="1322665" y="1317439"/>
                    <a:pt x="1318143" y="1326571"/>
                    <a:pt x="1313621" y="1335789"/>
                  </a:cubicBezTo>
                  <a:cubicBezTo>
                    <a:pt x="1304151" y="1345091"/>
                    <a:pt x="1294851" y="1354395"/>
                    <a:pt x="1285552" y="1363868"/>
                  </a:cubicBezTo>
                  <a:lnTo>
                    <a:pt x="1267038" y="1382816"/>
                  </a:lnTo>
                  <a:cubicBezTo>
                    <a:pt x="1267038" y="1382816"/>
                    <a:pt x="1267123" y="1383072"/>
                    <a:pt x="1267209" y="1383072"/>
                  </a:cubicBezTo>
                  <a:lnTo>
                    <a:pt x="1287088" y="1365320"/>
                  </a:lnTo>
                  <a:cubicBezTo>
                    <a:pt x="1293998" y="1359260"/>
                    <a:pt x="1300995" y="1353200"/>
                    <a:pt x="1307991" y="1347225"/>
                  </a:cubicBezTo>
                  <a:cubicBezTo>
                    <a:pt x="1302445" y="1358406"/>
                    <a:pt x="1296814" y="1369587"/>
                    <a:pt x="1291183" y="1380682"/>
                  </a:cubicBezTo>
                  <a:cubicBezTo>
                    <a:pt x="1282481" y="1389387"/>
                    <a:pt x="1273864" y="1398349"/>
                    <a:pt x="1265332" y="1407225"/>
                  </a:cubicBezTo>
                  <a:cubicBezTo>
                    <a:pt x="1259872" y="1412944"/>
                    <a:pt x="1254411" y="1418747"/>
                    <a:pt x="1249036" y="1424551"/>
                  </a:cubicBezTo>
                  <a:cubicBezTo>
                    <a:pt x="1249036" y="1424551"/>
                    <a:pt x="1249207" y="1424807"/>
                    <a:pt x="1249207" y="1424722"/>
                  </a:cubicBezTo>
                  <a:cubicBezTo>
                    <a:pt x="1255008" y="1419345"/>
                    <a:pt x="1260895" y="1413883"/>
                    <a:pt x="1266782" y="1408591"/>
                  </a:cubicBezTo>
                  <a:cubicBezTo>
                    <a:pt x="1272755" y="1403214"/>
                    <a:pt x="1278812" y="1397922"/>
                    <a:pt x="1284955" y="1392631"/>
                  </a:cubicBezTo>
                  <a:cubicBezTo>
                    <a:pt x="1284869" y="1392801"/>
                    <a:pt x="1284784" y="1392972"/>
                    <a:pt x="1284699" y="1393143"/>
                  </a:cubicBezTo>
                  <a:cubicBezTo>
                    <a:pt x="1266527" y="1427709"/>
                    <a:pt x="1244088" y="1459459"/>
                    <a:pt x="1219431" y="1489757"/>
                  </a:cubicBezTo>
                  <a:cubicBezTo>
                    <a:pt x="1210388" y="1500938"/>
                    <a:pt x="1201173" y="1512034"/>
                    <a:pt x="1191874" y="1522958"/>
                  </a:cubicBezTo>
                  <a:cubicBezTo>
                    <a:pt x="1189144" y="1524238"/>
                    <a:pt x="1186414" y="1525604"/>
                    <a:pt x="1183769" y="1526970"/>
                  </a:cubicBezTo>
                  <a:cubicBezTo>
                    <a:pt x="1183769" y="1526970"/>
                    <a:pt x="1183769" y="1526970"/>
                    <a:pt x="1183769" y="1526970"/>
                  </a:cubicBezTo>
                  <a:cubicBezTo>
                    <a:pt x="1183769" y="1526970"/>
                    <a:pt x="1183769" y="1526970"/>
                    <a:pt x="1183769" y="1526970"/>
                  </a:cubicBezTo>
                  <a:cubicBezTo>
                    <a:pt x="1183769" y="1526970"/>
                    <a:pt x="1183769" y="1526970"/>
                    <a:pt x="1183769" y="1526970"/>
                  </a:cubicBezTo>
                  <a:cubicBezTo>
                    <a:pt x="1183769" y="1526970"/>
                    <a:pt x="1183769" y="1526970"/>
                    <a:pt x="1183769" y="1526970"/>
                  </a:cubicBezTo>
                  <a:cubicBezTo>
                    <a:pt x="1173360" y="1533371"/>
                    <a:pt x="1163292" y="1540198"/>
                    <a:pt x="1153054" y="1546855"/>
                  </a:cubicBezTo>
                  <a:lnTo>
                    <a:pt x="1142134" y="1553939"/>
                  </a:lnTo>
                  <a:cubicBezTo>
                    <a:pt x="1142134" y="1553939"/>
                    <a:pt x="1142219" y="1554195"/>
                    <a:pt x="1142305" y="1554195"/>
                  </a:cubicBezTo>
                  <a:lnTo>
                    <a:pt x="1154078" y="1548648"/>
                  </a:lnTo>
                  <a:cubicBezTo>
                    <a:pt x="1162866" y="1544551"/>
                    <a:pt x="1171739" y="1540540"/>
                    <a:pt x="1180527" y="1536272"/>
                  </a:cubicBezTo>
                  <a:cubicBezTo>
                    <a:pt x="1171227" y="1547026"/>
                    <a:pt x="1161757" y="1557609"/>
                    <a:pt x="1152116" y="1568107"/>
                  </a:cubicBezTo>
                  <a:lnTo>
                    <a:pt x="1142048" y="1573655"/>
                  </a:lnTo>
                  <a:cubicBezTo>
                    <a:pt x="1142048" y="1573655"/>
                    <a:pt x="1142048" y="1573996"/>
                    <a:pt x="1142219" y="1573911"/>
                  </a:cubicBezTo>
                  <a:lnTo>
                    <a:pt x="1149727" y="1570668"/>
                  </a:lnTo>
                  <a:cubicBezTo>
                    <a:pt x="1148362" y="1572119"/>
                    <a:pt x="1146997" y="1573569"/>
                    <a:pt x="1145632" y="1575106"/>
                  </a:cubicBezTo>
                  <a:cubicBezTo>
                    <a:pt x="1140769" y="1580312"/>
                    <a:pt x="1135991" y="1585689"/>
                    <a:pt x="1131213" y="1591066"/>
                  </a:cubicBezTo>
                  <a:cubicBezTo>
                    <a:pt x="1120548" y="1595931"/>
                    <a:pt x="1109884" y="1600710"/>
                    <a:pt x="1099219" y="1605404"/>
                  </a:cubicBezTo>
                  <a:lnTo>
                    <a:pt x="1073795" y="1616329"/>
                  </a:lnTo>
                  <a:cubicBezTo>
                    <a:pt x="1073795" y="1616329"/>
                    <a:pt x="1073795" y="1616670"/>
                    <a:pt x="1073880" y="1616585"/>
                  </a:cubicBezTo>
                  <a:lnTo>
                    <a:pt x="1099816" y="1607368"/>
                  </a:lnTo>
                  <a:cubicBezTo>
                    <a:pt x="1108178" y="1604380"/>
                    <a:pt x="1116624" y="1601308"/>
                    <a:pt x="1124985" y="1598235"/>
                  </a:cubicBezTo>
                  <a:cubicBezTo>
                    <a:pt x="1117904" y="1606343"/>
                    <a:pt x="1110907" y="1614537"/>
                    <a:pt x="1103656" y="1622389"/>
                  </a:cubicBezTo>
                  <a:cubicBezTo>
                    <a:pt x="1093588" y="1633399"/>
                    <a:pt x="1083350" y="1644324"/>
                    <a:pt x="1073112" y="1655163"/>
                  </a:cubicBezTo>
                  <a:cubicBezTo>
                    <a:pt x="1060314" y="1660113"/>
                    <a:pt x="1047602" y="1665148"/>
                    <a:pt x="1034805" y="1670099"/>
                  </a:cubicBezTo>
                  <a:lnTo>
                    <a:pt x="1002043" y="1682815"/>
                  </a:lnTo>
                  <a:cubicBezTo>
                    <a:pt x="1002043" y="1682815"/>
                    <a:pt x="1002043" y="1683157"/>
                    <a:pt x="1002128" y="1683072"/>
                  </a:cubicBezTo>
                  <a:lnTo>
                    <a:pt x="1035317" y="1672062"/>
                  </a:lnTo>
                  <a:cubicBezTo>
                    <a:pt x="1045810" y="1668648"/>
                    <a:pt x="1056305" y="1665148"/>
                    <a:pt x="1066884" y="1661735"/>
                  </a:cubicBezTo>
                  <a:cubicBezTo>
                    <a:pt x="1061168" y="1667709"/>
                    <a:pt x="1055537" y="1673768"/>
                    <a:pt x="1049821" y="1679743"/>
                  </a:cubicBezTo>
                  <a:cubicBezTo>
                    <a:pt x="1042227" y="1682389"/>
                    <a:pt x="1034719" y="1685034"/>
                    <a:pt x="1027126" y="1687766"/>
                  </a:cubicBezTo>
                  <a:cubicBezTo>
                    <a:pt x="1024823" y="1688619"/>
                    <a:pt x="1022434" y="1689473"/>
                    <a:pt x="1020130" y="1690326"/>
                  </a:cubicBezTo>
                  <a:cubicBezTo>
                    <a:pt x="1006991" y="1686229"/>
                    <a:pt x="994194" y="1682133"/>
                    <a:pt x="980714" y="1677866"/>
                  </a:cubicBezTo>
                  <a:cubicBezTo>
                    <a:pt x="982676" y="1675134"/>
                    <a:pt x="983529" y="1673427"/>
                    <a:pt x="984894" y="1672318"/>
                  </a:cubicBezTo>
                  <a:close/>
                  <a:moveTo>
                    <a:pt x="1044531" y="1685291"/>
                  </a:moveTo>
                  <a:cubicBezTo>
                    <a:pt x="1041289" y="1688534"/>
                    <a:pt x="1037535" y="1691521"/>
                    <a:pt x="1033440" y="1695106"/>
                  </a:cubicBezTo>
                  <a:cubicBezTo>
                    <a:pt x="1029771" y="1693911"/>
                    <a:pt x="1026102" y="1692801"/>
                    <a:pt x="1022519" y="1691692"/>
                  </a:cubicBezTo>
                  <a:cubicBezTo>
                    <a:pt x="1024055" y="1691265"/>
                    <a:pt x="1025590" y="1690753"/>
                    <a:pt x="1027126" y="1690326"/>
                  </a:cubicBezTo>
                  <a:cubicBezTo>
                    <a:pt x="1032928" y="1688619"/>
                    <a:pt x="1038729" y="1686998"/>
                    <a:pt x="1044531" y="1685291"/>
                  </a:cubicBezTo>
                  <a:close/>
                  <a:moveTo>
                    <a:pt x="655399" y="1584153"/>
                  </a:moveTo>
                  <a:cubicBezTo>
                    <a:pt x="681421" y="1593370"/>
                    <a:pt x="707528" y="1602076"/>
                    <a:pt x="733635" y="1611038"/>
                  </a:cubicBezTo>
                  <a:cubicBezTo>
                    <a:pt x="761619" y="1620682"/>
                    <a:pt x="789603" y="1630155"/>
                    <a:pt x="817502" y="1639971"/>
                  </a:cubicBezTo>
                  <a:cubicBezTo>
                    <a:pt x="863744" y="1656272"/>
                    <a:pt x="909815" y="1673086"/>
                    <a:pt x="956227" y="1689046"/>
                  </a:cubicBezTo>
                  <a:cubicBezTo>
                    <a:pt x="980628" y="1697496"/>
                    <a:pt x="1005200" y="1705604"/>
                    <a:pt x="1029686" y="1713711"/>
                  </a:cubicBezTo>
                  <a:cubicBezTo>
                    <a:pt x="1024311" y="1715675"/>
                    <a:pt x="1018850" y="1717723"/>
                    <a:pt x="1013475" y="1719686"/>
                  </a:cubicBezTo>
                  <a:lnTo>
                    <a:pt x="1005285" y="1722673"/>
                  </a:lnTo>
                  <a:lnTo>
                    <a:pt x="980031" y="1723015"/>
                  </a:lnTo>
                  <a:cubicBezTo>
                    <a:pt x="955460" y="1723356"/>
                    <a:pt x="930803" y="1723868"/>
                    <a:pt x="906146" y="1725234"/>
                  </a:cubicBezTo>
                  <a:lnTo>
                    <a:pt x="906146" y="1725234"/>
                  </a:lnTo>
                  <a:cubicBezTo>
                    <a:pt x="906146" y="1725234"/>
                    <a:pt x="905976" y="1725234"/>
                    <a:pt x="905976" y="1725234"/>
                  </a:cubicBezTo>
                  <a:lnTo>
                    <a:pt x="905805" y="1725234"/>
                  </a:lnTo>
                  <a:cubicBezTo>
                    <a:pt x="905805" y="1725234"/>
                    <a:pt x="905805" y="1725234"/>
                    <a:pt x="905805" y="1725234"/>
                  </a:cubicBezTo>
                  <a:cubicBezTo>
                    <a:pt x="888400" y="1726941"/>
                    <a:pt x="870996" y="1728989"/>
                    <a:pt x="853676" y="1731208"/>
                  </a:cubicBezTo>
                  <a:lnTo>
                    <a:pt x="833712" y="1722929"/>
                  </a:lnTo>
                  <a:cubicBezTo>
                    <a:pt x="841220" y="1722417"/>
                    <a:pt x="848642" y="1721905"/>
                    <a:pt x="856150" y="1721308"/>
                  </a:cubicBezTo>
                  <a:lnTo>
                    <a:pt x="856150" y="1721308"/>
                  </a:lnTo>
                  <a:cubicBezTo>
                    <a:pt x="856150" y="1721308"/>
                    <a:pt x="856150" y="1721308"/>
                    <a:pt x="856150" y="1721308"/>
                  </a:cubicBezTo>
                  <a:lnTo>
                    <a:pt x="856150" y="1721308"/>
                  </a:lnTo>
                  <a:cubicBezTo>
                    <a:pt x="886353" y="1717809"/>
                    <a:pt x="916384" y="1713370"/>
                    <a:pt x="946331" y="1708591"/>
                  </a:cubicBezTo>
                  <a:cubicBezTo>
                    <a:pt x="956995" y="1706884"/>
                    <a:pt x="967745" y="1705177"/>
                    <a:pt x="978410" y="1703385"/>
                  </a:cubicBezTo>
                  <a:cubicBezTo>
                    <a:pt x="978581" y="1703385"/>
                    <a:pt x="978495" y="1703043"/>
                    <a:pt x="978410" y="1703128"/>
                  </a:cubicBezTo>
                  <a:lnTo>
                    <a:pt x="946331" y="1706542"/>
                  </a:lnTo>
                  <a:cubicBezTo>
                    <a:pt x="916129" y="1709529"/>
                    <a:pt x="885926" y="1711834"/>
                    <a:pt x="855724" y="1714309"/>
                  </a:cubicBezTo>
                  <a:lnTo>
                    <a:pt x="855724" y="1714309"/>
                  </a:lnTo>
                  <a:cubicBezTo>
                    <a:pt x="855724" y="1714309"/>
                    <a:pt x="855468" y="1714309"/>
                    <a:pt x="855468" y="1714309"/>
                  </a:cubicBezTo>
                  <a:lnTo>
                    <a:pt x="855212" y="1714309"/>
                  </a:lnTo>
                  <a:cubicBezTo>
                    <a:pt x="855212" y="1714309"/>
                    <a:pt x="855212" y="1714309"/>
                    <a:pt x="855212" y="1714309"/>
                  </a:cubicBezTo>
                  <a:cubicBezTo>
                    <a:pt x="844206" y="1715589"/>
                    <a:pt x="833115" y="1716870"/>
                    <a:pt x="822109" y="1718064"/>
                  </a:cubicBezTo>
                  <a:lnTo>
                    <a:pt x="809567" y="1712858"/>
                  </a:lnTo>
                  <a:cubicBezTo>
                    <a:pt x="810591" y="1712858"/>
                    <a:pt x="811700" y="1712687"/>
                    <a:pt x="812724" y="1712602"/>
                  </a:cubicBezTo>
                  <a:lnTo>
                    <a:pt x="812724" y="1712602"/>
                  </a:lnTo>
                  <a:cubicBezTo>
                    <a:pt x="812724" y="1712602"/>
                    <a:pt x="812724" y="1712602"/>
                    <a:pt x="812724" y="1712602"/>
                  </a:cubicBezTo>
                  <a:cubicBezTo>
                    <a:pt x="812724" y="1712602"/>
                    <a:pt x="812724" y="1712602"/>
                    <a:pt x="812724" y="1712602"/>
                  </a:cubicBezTo>
                  <a:cubicBezTo>
                    <a:pt x="812724" y="1712602"/>
                    <a:pt x="812724" y="1712602"/>
                    <a:pt x="812724" y="1712602"/>
                  </a:cubicBezTo>
                  <a:cubicBezTo>
                    <a:pt x="839514" y="1709529"/>
                    <a:pt x="866303" y="1705945"/>
                    <a:pt x="893093" y="1702531"/>
                  </a:cubicBezTo>
                  <a:lnTo>
                    <a:pt x="921759" y="1698946"/>
                  </a:lnTo>
                  <a:cubicBezTo>
                    <a:pt x="921759" y="1698946"/>
                    <a:pt x="921845" y="1698605"/>
                    <a:pt x="921759" y="1698605"/>
                  </a:cubicBezTo>
                  <a:lnTo>
                    <a:pt x="893093" y="1700483"/>
                  </a:lnTo>
                  <a:cubicBezTo>
                    <a:pt x="866133" y="1702104"/>
                    <a:pt x="839172" y="1703640"/>
                    <a:pt x="812297" y="1705689"/>
                  </a:cubicBezTo>
                  <a:cubicBezTo>
                    <a:pt x="812297" y="1705689"/>
                    <a:pt x="812297" y="1705689"/>
                    <a:pt x="812297" y="1705689"/>
                  </a:cubicBezTo>
                  <a:cubicBezTo>
                    <a:pt x="812297" y="1705689"/>
                    <a:pt x="812127" y="1705689"/>
                    <a:pt x="812127" y="1705689"/>
                  </a:cubicBezTo>
                  <a:cubicBezTo>
                    <a:pt x="812127" y="1705689"/>
                    <a:pt x="811956" y="1705689"/>
                    <a:pt x="811956" y="1705689"/>
                  </a:cubicBezTo>
                  <a:cubicBezTo>
                    <a:pt x="811956" y="1705689"/>
                    <a:pt x="811956" y="1705689"/>
                    <a:pt x="811956" y="1705689"/>
                  </a:cubicBezTo>
                  <a:cubicBezTo>
                    <a:pt x="803510" y="1706628"/>
                    <a:pt x="795149" y="1707652"/>
                    <a:pt x="786702" y="1708676"/>
                  </a:cubicBezTo>
                  <a:cubicBezTo>
                    <a:pt x="777915" y="1705092"/>
                    <a:pt x="769212" y="1701507"/>
                    <a:pt x="760424" y="1697922"/>
                  </a:cubicBezTo>
                  <a:cubicBezTo>
                    <a:pt x="761363" y="1697922"/>
                    <a:pt x="762301" y="1697751"/>
                    <a:pt x="763155" y="1697751"/>
                  </a:cubicBezTo>
                  <a:lnTo>
                    <a:pt x="763155" y="1697751"/>
                  </a:lnTo>
                  <a:cubicBezTo>
                    <a:pt x="763155" y="1697751"/>
                    <a:pt x="763155" y="1697751"/>
                    <a:pt x="763155" y="1697751"/>
                  </a:cubicBezTo>
                  <a:lnTo>
                    <a:pt x="763155" y="1697751"/>
                  </a:lnTo>
                  <a:cubicBezTo>
                    <a:pt x="789688" y="1694679"/>
                    <a:pt x="816137" y="1691094"/>
                    <a:pt x="842585" y="1687595"/>
                  </a:cubicBezTo>
                  <a:lnTo>
                    <a:pt x="870996" y="1684010"/>
                  </a:lnTo>
                  <a:cubicBezTo>
                    <a:pt x="870996" y="1684010"/>
                    <a:pt x="871081" y="1683669"/>
                    <a:pt x="870996" y="1683669"/>
                  </a:cubicBezTo>
                  <a:lnTo>
                    <a:pt x="842585" y="1685547"/>
                  </a:lnTo>
                  <a:cubicBezTo>
                    <a:pt x="815966" y="1687168"/>
                    <a:pt x="789262" y="1688704"/>
                    <a:pt x="762643" y="1690753"/>
                  </a:cubicBezTo>
                  <a:lnTo>
                    <a:pt x="762643" y="1690753"/>
                  </a:lnTo>
                  <a:cubicBezTo>
                    <a:pt x="762643" y="1690753"/>
                    <a:pt x="762472" y="1690753"/>
                    <a:pt x="762472" y="1690753"/>
                  </a:cubicBezTo>
                  <a:lnTo>
                    <a:pt x="762301" y="1690753"/>
                  </a:lnTo>
                  <a:cubicBezTo>
                    <a:pt x="762301" y="1690753"/>
                    <a:pt x="762301" y="1690753"/>
                    <a:pt x="762301" y="1690753"/>
                  </a:cubicBezTo>
                  <a:cubicBezTo>
                    <a:pt x="757268" y="1691350"/>
                    <a:pt x="752319" y="1691948"/>
                    <a:pt x="747286" y="1692545"/>
                  </a:cubicBezTo>
                  <a:cubicBezTo>
                    <a:pt x="746177" y="1692119"/>
                    <a:pt x="745067" y="1691606"/>
                    <a:pt x="743958" y="1691180"/>
                  </a:cubicBezTo>
                  <a:lnTo>
                    <a:pt x="710599" y="1677438"/>
                  </a:lnTo>
                  <a:cubicBezTo>
                    <a:pt x="713927" y="1677268"/>
                    <a:pt x="717339" y="1677097"/>
                    <a:pt x="720667" y="1676841"/>
                  </a:cubicBezTo>
                  <a:lnTo>
                    <a:pt x="720667" y="1676841"/>
                  </a:lnTo>
                  <a:cubicBezTo>
                    <a:pt x="720667" y="1676841"/>
                    <a:pt x="720667" y="1676841"/>
                    <a:pt x="720667" y="1676841"/>
                  </a:cubicBezTo>
                  <a:lnTo>
                    <a:pt x="720667" y="1676841"/>
                  </a:lnTo>
                  <a:cubicBezTo>
                    <a:pt x="720667" y="1676841"/>
                    <a:pt x="720667" y="1676841"/>
                    <a:pt x="720667" y="1676841"/>
                  </a:cubicBezTo>
                  <a:cubicBezTo>
                    <a:pt x="746177" y="1674280"/>
                    <a:pt x="771601" y="1671208"/>
                    <a:pt x="797026" y="1668221"/>
                  </a:cubicBezTo>
                  <a:lnTo>
                    <a:pt x="824327" y="1665148"/>
                  </a:lnTo>
                  <a:cubicBezTo>
                    <a:pt x="824327" y="1665148"/>
                    <a:pt x="824412" y="1664807"/>
                    <a:pt x="824327" y="1664807"/>
                  </a:cubicBezTo>
                  <a:lnTo>
                    <a:pt x="797111" y="1666087"/>
                  </a:lnTo>
                  <a:cubicBezTo>
                    <a:pt x="771516" y="1667282"/>
                    <a:pt x="745921" y="1668307"/>
                    <a:pt x="720325" y="1669843"/>
                  </a:cubicBezTo>
                  <a:lnTo>
                    <a:pt x="720325" y="1669843"/>
                  </a:lnTo>
                  <a:cubicBezTo>
                    <a:pt x="720325" y="1669843"/>
                    <a:pt x="720240" y="1669843"/>
                    <a:pt x="720155" y="1669843"/>
                  </a:cubicBezTo>
                  <a:cubicBezTo>
                    <a:pt x="720155" y="1669843"/>
                    <a:pt x="720069" y="1669843"/>
                    <a:pt x="719984" y="1669843"/>
                  </a:cubicBezTo>
                  <a:cubicBezTo>
                    <a:pt x="719984" y="1669843"/>
                    <a:pt x="719984" y="1669843"/>
                    <a:pt x="719984" y="1669843"/>
                  </a:cubicBezTo>
                  <a:cubicBezTo>
                    <a:pt x="712647" y="1670611"/>
                    <a:pt x="705395" y="1671379"/>
                    <a:pt x="698058" y="1672147"/>
                  </a:cubicBezTo>
                  <a:lnTo>
                    <a:pt x="692427" y="1669843"/>
                  </a:lnTo>
                  <a:cubicBezTo>
                    <a:pt x="706675" y="1667624"/>
                    <a:pt x="720837" y="1665319"/>
                    <a:pt x="735000" y="1663014"/>
                  </a:cubicBezTo>
                  <a:lnTo>
                    <a:pt x="757865" y="1659430"/>
                  </a:lnTo>
                  <a:cubicBezTo>
                    <a:pt x="757865" y="1659430"/>
                    <a:pt x="757865" y="1659089"/>
                    <a:pt x="757865" y="1659089"/>
                  </a:cubicBezTo>
                  <a:lnTo>
                    <a:pt x="734915" y="1660966"/>
                  </a:lnTo>
                  <a:cubicBezTo>
                    <a:pt x="713756" y="1662588"/>
                    <a:pt x="692597" y="1664039"/>
                    <a:pt x="671439" y="1666002"/>
                  </a:cubicBezTo>
                  <a:cubicBezTo>
                    <a:pt x="666405" y="1664124"/>
                    <a:pt x="661371" y="1662161"/>
                    <a:pt x="656252" y="1660284"/>
                  </a:cubicBezTo>
                  <a:cubicBezTo>
                    <a:pt x="670927" y="1658918"/>
                    <a:pt x="685687" y="1657553"/>
                    <a:pt x="700361" y="1656187"/>
                  </a:cubicBezTo>
                  <a:lnTo>
                    <a:pt x="725530" y="1654138"/>
                  </a:lnTo>
                  <a:cubicBezTo>
                    <a:pt x="725530" y="1654138"/>
                    <a:pt x="725615" y="1653797"/>
                    <a:pt x="725530" y="1653797"/>
                  </a:cubicBezTo>
                  <a:lnTo>
                    <a:pt x="700361" y="1654053"/>
                  </a:lnTo>
                  <a:cubicBezTo>
                    <a:pt x="681250" y="1654224"/>
                    <a:pt x="662054" y="1654565"/>
                    <a:pt x="642857" y="1655163"/>
                  </a:cubicBezTo>
                  <a:cubicBezTo>
                    <a:pt x="639956" y="1654053"/>
                    <a:pt x="637056" y="1652943"/>
                    <a:pt x="634155" y="1651919"/>
                  </a:cubicBezTo>
                  <a:lnTo>
                    <a:pt x="604635" y="1640824"/>
                  </a:lnTo>
                  <a:cubicBezTo>
                    <a:pt x="624429" y="1639544"/>
                    <a:pt x="644222" y="1637922"/>
                    <a:pt x="664016" y="1636471"/>
                  </a:cubicBezTo>
                  <a:lnTo>
                    <a:pt x="689441" y="1634679"/>
                  </a:lnTo>
                  <a:cubicBezTo>
                    <a:pt x="689441" y="1634679"/>
                    <a:pt x="689526" y="1634337"/>
                    <a:pt x="689441" y="1634337"/>
                  </a:cubicBezTo>
                  <a:lnTo>
                    <a:pt x="664101" y="1634337"/>
                  </a:lnTo>
                  <a:cubicBezTo>
                    <a:pt x="640383" y="1634337"/>
                    <a:pt x="616580" y="1634337"/>
                    <a:pt x="592776" y="1634594"/>
                  </a:cubicBezTo>
                  <a:lnTo>
                    <a:pt x="592776" y="1634594"/>
                  </a:lnTo>
                  <a:cubicBezTo>
                    <a:pt x="592776" y="1634594"/>
                    <a:pt x="592606" y="1634594"/>
                    <a:pt x="592606" y="1634594"/>
                  </a:cubicBezTo>
                  <a:lnTo>
                    <a:pt x="592435" y="1634594"/>
                  </a:lnTo>
                  <a:cubicBezTo>
                    <a:pt x="592435" y="1634594"/>
                    <a:pt x="592435" y="1634594"/>
                    <a:pt x="592435" y="1634594"/>
                  </a:cubicBezTo>
                  <a:cubicBezTo>
                    <a:pt x="591240" y="1634594"/>
                    <a:pt x="589961" y="1634764"/>
                    <a:pt x="588766" y="1634850"/>
                  </a:cubicBezTo>
                  <a:lnTo>
                    <a:pt x="579637" y="1631436"/>
                  </a:lnTo>
                  <a:cubicBezTo>
                    <a:pt x="579637" y="1631436"/>
                    <a:pt x="579296" y="1631606"/>
                    <a:pt x="579552" y="1631692"/>
                  </a:cubicBezTo>
                  <a:lnTo>
                    <a:pt x="587401" y="1634935"/>
                  </a:lnTo>
                  <a:cubicBezTo>
                    <a:pt x="580490" y="1635362"/>
                    <a:pt x="573580" y="1635874"/>
                    <a:pt x="566754" y="1636301"/>
                  </a:cubicBezTo>
                  <a:cubicBezTo>
                    <a:pt x="554127" y="1631436"/>
                    <a:pt x="541500" y="1626571"/>
                    <a:pt x="528788" y="1621621"/>
                  </a:cubicBezTo>
                  <a:cubicBezTo>
                    <a:pt x="532969" y="1621621"/>
                    <a:pt x="537149" y="1621535"/>
                    <a:pt x="541330" y="1621365"/>
                  </a:cubicBezTo>
                  <a:cubicBezTo>
                    <a:pt x="541330" y="1621365"/>
                    <a:pt x="541330" y="1621365"/>
                    <a:pt x="541330" y="1621365"/>
                  </a:cubicBezTo>
                  <a:cubicBezTo>
                    <a:pt x="541330" y="1621365"/>
                    <a:pt x="541330" y="1621365"/>
                    <a:pt x="541330" y="1621365"/>
                  </a:cubicBezTo>
                  <a:lnTo>
                    <a:pt x="541330" y="1621365"/>
                  </a:lnTo>
                  <a:cubicBezTo>
                    <a:pt x="541330" y="1621365"/>
                    <a:pt x="541330" y="1621365"/>
                    <a:pt x="541330" y="1621365"/>
                  </a:cubicBezTo>
                  <a:cubicBezTo>
                    <a:pt x="559332" y="1619914"/>
                    <a:pt x="577248" y="1617865"/>
                    <a:pt x="595250" y="1615988"/>
                  </a:cubicBezTo>
                  <a:lnTo>
                    <a:pt x="614532" y="1614110"/>
                  </a:lnTo>
                  <a:cubicBezTo>
                    <a:pt x="614532" y="1614110"/>
                    <a:pt x="614532" y="1613769"/>
                    <a:pt x="614532" y="1613769"/>
                  </a:cubicBezTo>
                  <a:lnTo>
                    <a:pt x="595336" y="1613939"/>
                  </a:lnTo>
                  <a:cubicBezTo>
                    <a:pt x="577248" y="1613939"/>
                    <a:pt x="559161" y="1613939"/>
                    <a:pt x="541159" y="1614366"/>
                  </a:cubicBezTo>
                  <a:cubicBezTo>
                    <a:pt x="541159" y="1614366"/>
                    <a:pt x="541159" y="1614366"/>
                    <a:pt x="541159" y="1614366"/>
                  </a:cubicBezTo>
                  <a:cubicBezTo>
                    <a:pt x="541159" y="1614366"/>
                    <a:pt x="541074" y="1614366"/>
                    <a:pt x="540988" y="1614366"/>
                  </a:cubicBezTo>
                  <a:cubicBezTo>
                    <a:pt x="540988" y="1614366"/>
                    <a:pt x="540903" y="1614366"/>
                    <a:pt x="540818" y="1614366"/>
                  </a:cubicBezTo>
                  <a:lnTo>
                    <a:pt x="540818" y="1614366"/>
                  </a:lnTo>
                  <a:cubicBezTo>
                    <a:pt x="532542" y="1615049"/>
                    <a:pt x="524352" y="1615817"/>
                    <a:pt x="516076" y="1616670"/>
                  </a:cubicBezTo>
                  <a:cubicBezTo>
                    <a:pt x="511383" y="1614878"/>
                    <a:pt x="506691" y="1613086"/>
                    <a:pt x="502084" y="1611293"/>
                  </a:cubicBezTo>
                  <a:lnTo>
                    <a:pt x="496368" y="1609075"/>
                  </a:lnTo>
                  <a:cubicBezTo>
                    <a:pt x="502511" y="1608733"/>
                    <a:pt x="508653" y="1608392"/>
                    <a:pt x="514796" y="1608051"/>
                  </a:cubicBezTo>
                  <a:lnTo>
                    <a:pt x="514796" y="1608051"/>
                  </a:lnTo>
                  <a:cubicBezTo>
                    <a:pt x="514796" y="1608051"/>
                    <a:pt x="514796" y="1608051"/>
                    <a:pt x="514796" y="1608051"/>
                  </a:cubicBezTo>
                  <a:lnTo>
                    <a:pt x="514796" y="1608051"/>
                  </a:lnTo>
                  <a:cubicBezTo>
                    <a:pt x="522133" y="1607197"/>
                    <a:pt x="529385" y="1606343"/>
                    <a:pt x="536723" y="1605490"/>
                  </a:cubicBezTo>
                  <a:cubicBezTo>
                    <a:pt x="541074" y="1606002"/>
                    <a:pt x="545425" y="1606514"/>
                    <a:pt x="549691" y="1607026"/>
                  </a:cubicBezTo>
                  <a:lnTo>
                    <a:pt x="574518" y="1610184"/>
                  </a:lnTo>
                  <a:cubicBezTo>
                    <a:pt x="574518" y="1610184"/>
                    <a:pt x="574689" y="1609928"/>
                    <a:pt x="574518" y="1609928"/>
                  </a:cubicBezTo>
                  <a:lnTo>
                    <a:pt x="549862" y="1604978"/>
                  </a:lnTo>
                  <a:cubicBezTo>
                    <a:pt x="548667" y="1604722"/>
                    <a:pt x="547558" y="1604551"/>
                    <a:pt x="546363" y="1604295"/>
                  </a:cubicBezTo>
                  <a:cubicBezTo>
                    <a:pt x="557455" y="1602929"/>
                    <a:pt x="568461" y="1601479"/>
                    <a:pt x="579552" y="1600028"/>
                  </a:cubicBezTo>
                  <a:lnTo>
                    <a:pt x="602673" y="1597126"/>
                  </a:lnTo>
                  <a:cubicBezTo>
                    <a:pt x="602673" y="1597126"/>
                    <a:pt x="602673" y="1596784"/>
                    <a:pt x="602673" y="1596784"/>
                  </a:cubicBezTo>
                  <a:lnTo>
                    <a:pt x="579552" y="1597894"/>
                  </a:lnTo>
                  <a:cubicBezTo>
                    <a:pt x="561977" y="1598662"/>
                    <a:pt x="544401" y="1599345"/>
                    <a:pt x="526911" y="1600284"/>
                  </a:cubicBezTo>
                  <a:cubicBezTo>
                    <a:pt x="511554" y="1597211"/>
                    <a:pt x="496197" y="1594309"/>
                    <a:pt x="480754" y="1591663"/>
                  </a:cubicBezTo>
                  <a:lnTo>
                    <a:pt x="480754" y="1591663"/>
                  </a:lnTo>
                  <a:cubicBezTo>
                    <a:pt x="480754" y="1591663"/>
                    <a:pt x="480754" y="1591663"/>
                    <a:pt x="480754" y="1591663"/>
                  </a:cubicBezTo>
                  <a:lnTo>
                    <a:pt x="480754" y="1591663"/>
                  </a:lnTo>
                  <a:cubicBezTo>
                    <a:pt x="480754" y="1591663"/>
                    <a:pt x="480754" y="1591663"/>
                    <a:pt x="480754" y="1591663"/>
                  </a:cubicBezTo>
                  <a:cubicBezTo>
                    <a:pt x="476148" y="1591066"/>
                    <a:pt x="471540" y="1590554"/>
                    <a:pt x="466933" y="1590042"/>
                  </a:cubicBezTo>
                  <a:cubicBezTo>
                    <a:pt x="479389" y="1587993"/>
                    <a:pt x="491846" y="1585774"/>
                    <a:pt x="504217" y="1583640"/>
                  </a:cubicBezTo>
                  <a:lnTo>
                    <a:pt x="524608" y="1580227"/>
                  </a:lnTo>
                  <a:cubicBezTo>
                    <a:pt x="524608" y="1580227"/>
                    <a:pt x="524608" y="1579885"/>
                    <a:pt x="524608" y="1579971"/>
                  </a:cubicBezTo>
                  <a:lnTo>
                    <a:pt x="504132" y="1581678"/>
                  </a:lnTo>
                  <a:cubicBezTo>
                    <a:pt x="485959" y="1583128"/>
                    <a:pt x="467701" y="1584409"/>
                    <a:pt x="449614" y="1586116"/>
                  </a:cubicBezTo>
                  <a:cubicBezTo>
                    <a:pt x="450040" y="1585860"/>
                    <a:pt x="450382" y="1585604"/>
                    <a:pt x="450808" y="1585262"/>
                  </a:cubicBezTo>
                  <a:cubicBezTo>
                    <a:pt x="450808" y="1585262"/>
                    <a:pt x="450808" y="1585262"/>
                    <a:pt x="450808" y="1585262"/>
                  </a:cubicBezTo>
                  <a:cubicBezTo>
                    <a:pt x="450808" y="1585262"/>
                    <a:pt x="450808" y="1585262"/>
                    <a:pt x="450808" y="1585262"/>
                  </a:cubicBezTo>
                  <a:cubicBezTo>
                    <a:pt x="450808" y="1585262"/>
                    <a:pt x="450808" y="1585262"/>
                    <a:pt x="450808" y="1585262"/>
                  </a:cubicBezTo>
                  <a:cubicBezTo>
                    <a:pt x="450808" y="1585262"/>
                    <a:pt x="450808" y="1585262"/>
                    <a:pt x="450808" y="1585262"/>
                  </a:cubicBezTo>
                  <a:cubicBezTo>
                    <a:pt x="460961" y="1576898"/>
                    <a:pt x="470858" y="1568107"/>
                    <a:pt x="480840" y="1559402"/>
                  </a:cubicBezTo>
                  <a:lnTo>
                    <a:pt x="491590" y="1550184"/>
                  </a:lnTo>
                  <a:cubicBezTo>
                    <a:pt x="491590" y="1550184"/>
                    <a:pt x="491419" y="1549928"/>
                    <a:pt x="491419" y="1549928"/>
                  </a:cubicBezTo>
                  <a:lnTo>
                    <a:pt x="479731" y="1557695"/>
                  </a:lnTo>
                  <a:cubicBezTo>
                    <a:pt x="468725" y="1564949"/>
                    <a:pt x="457548" y="1572119"/>
                    <a:pt x="446713" y="1579629"/>
                  </a:cubicBezTo>
                  <a:cubicBezTo>
                    <a:pt x="446713" y="1579629"/>
                    <a:pt x="446713" y="1579629"/>
                    <a:pt x="446713" y="1579629"/>
                  </a:cubicBezTo>
                  <a:cubicBezTo>
                    <a:pt x="446713" y="1579629"/>
                    <a:pt x="446713" y="1579629"/>
                    <a:pt x="446713" y="1579629"/>
                  </a:cubicBezTo>
                  <a:cubicBezTo>
                    <a:pt x="446713" y="1579629"/>
                    <a:pt x="446713" y="1579629"/>
                    <a:pt x="446713" y="1579629"/>
                  </a:cubicBezTo>
                  <a:cubicBezTo>
                    <a:pt x="446713" y="1579629"/>
                    <a:pt x="446713" y="1579629"/>
                    <a:pt x="446713" y="1579629"/>
                  </a:cubicBezTo>
                  <a:cubicBezTo>
                    <a:pt x="443812" y="1582019"/>
                    <a:pt x="440997" y="1584409"/>
                    <a:pt x="438096" y="1586884"/>
                  </a:cubicBezTo>
                  <a:cubicBezTo>
                    <a:pt x="429479" y="1586030"/>
                    <a:pt x="420862" y="1585177"/>
                    <a:pt x="412160" y="1584323"/>
                  </a:cubicBezTo>
                  <a:lnTo>
                    <a:pt x="417620" y="1581678"/>
                  </a:lnTo>
                  <a:cubicBezTo>
                    <a:pt x="429052" y="1576215"/>
                    <a:pt x="440485" y="1570838"/>
                    <a:pt x="451747" y="1565120"/>
                  </a:cubicBezTo>
                  <a:cubicBezTo>
                    <a:pt x="451747" y="1565120"/>
                    <a:pt x="451747" y="1565120"/>
                    <a:pt x="451747" y="1565120"/>
                  </a:cubicBezTo>
                  <a:cubicBezTo>
                    <a:pt x="451747" y="1565120"/>
                    <a:pt x="451747" y="1565120"/>
                    <a:pt x="451747" y="1565120"/>
                  </a:cubicBezTo>
                  <a:cubicBezTo>
                    <a:pt x="451747" y="1565120"/>
                    <a:pt x="451747" y="1565120"/>
                    <a:pt x="451747" y="1565120"/>
                  </a:cubicBezTo>
                  <a:cubicBezTo>
                    <a:pt x="451747" y="1565120"/>
                    <a:pt x="451747" y="1565120"/>
                    <a:pt x="451747" y="1565120"/>
                  </a:cubicBezTo>
                  <a:cubicBezTo>
                    <a:pt x="462497" y="1558463"/>
                    <a:pt x="472905" y="1551294"/>
                    <a:pt x="483399" y="1544295"/>
                  </a:cubicBezTo>
                  <a:lnTo>
                    <a:pt x="494747" y="1536870"/>
                  </a:lnTo>
                  <a:cubicBezTo>
                    <a:pt x="494747" y="1536870"/>
                    <a:pt x="494661" y="1536613"/>
                    <a:pt x="494576" y="1536613"/>
                  </a:cubicBezTo>
                  <a:lnTo>
                    <a:pt x="482461" y="1542502"/>
                  </a:lnTo>
                  <a:cubicBezTo>
                    <a:pt x="471028" y="1547965"/>
                    <a:pt x="459596" y="1553342"/>
                    <a:pt x="448334" y="1559060"/>
                  </a:cubicBezTo>
                  <a:cubicBezTo>
                    <a:pt x="448334" y="1559060"/>
                    <a:pt x="448334" y="1559060"/>
                    <a:pt x="448334" y="1559060"/>
                  </a:cubicBezTo>
                  <a:lnTo>
                    <a:pt x="448334" y="1559060"/>
                  </a:lnTo>
                  <a:cubicBezTo>
                    <a:pt x="448334" y="1559060"/>
                    <a:pt x="448334" y="1559060"/>
                    <a:pt x="448334" y="1559146"/>
                  </a:cubicBezTo>
                  <a:cubicBezTo>
                    <a:pt x="448334" y="1559146"/>
                    <a:pt x="448334" y="1559146"/>
                    <a:pt x="448334" y="1559146"/>
                  </a:cubicBezTo>
                  <a:cubicBezTo>
                    <a:pt x="437584" y="1565888"/>
                    <a:pt x="427175" y="1572972"/>
                    <a:pt x="416681" y="1580056"/>
                  </a:cubicBezTo>
                  <a:lnTo>
                    <a:pt x="410283" y="1584238"/>
                  </a:lnTo>
                  <a:lnTo>
                    <a:pt x="385967" y="1581848"/>
                  </a:lnTo>
                  <a:cubicBezTo>
                    <a:pt x="385967" y="1581848"/>
                    <a:pt x="385796" y="1582104"/>
                    <a:pt x="385967" y="1582104"/>
                  </a:cubicBezTo>
                  <a:lnTo>
                    <a:pt x="407894" y="1585774"/>
                  </a:lnTo>
                  <a:lnTo>
                    <a:pt x="405505" y="1587396"/>
                  </a:lnTo>
                  <a:cubicBezTo>
                    <a:pt x="405505" y="1587396"/>
                    <a:pt x="405590" y="1587652"/>
                    <a:pt x="405675" y="1587652"/>
                  </a:cubicBezTo>
                  <a:lnTo>
                    <a:pt x="409088" y="1586030"/>
                  </a:lnTo>
                  <a:lnTo>
                    <a:pt x="410709" y="1586286"/>
                  </a:lnTo>
                  <a:cubicBezTo>
                    <a:pt x="416511" y="1587310"/>
                    <a:pt x="422227" y="1588335"/>
                    <a:pt x="428028" y="1589359"/>
                  </a:cubicBezTo>
                  <a:cubicBezTo>
                    <a:pt x="418302" y="1590981"/>
                    <a:pt x="408576" y="1592687"/>
                    <a:pt x="398850" y="1594394"/>
                  </a:cubicBezTo>
                  <a:cubicBezTo>
                    <a:pt x="389636" y="1591749"/>
                    <a:pt x="380507" y="1589017"/>
                    <a:pt x="371293" y="1586116"/>
                  </a:cubicBezTo>
                  <a:cubicBezTo>
                    <a:pt x="373852" y="1585006"/>
                    <a:pt x="376326" y="1583811"/>
                    <a:pt x="378886" y="1582616"/>
                  </a:cubicBezTo>
                  <a:cubicBezTo>
                    <a:pt x="389294" y="1577837"/>
                    <a:pt x="399618" y="1572886"/>
                    <a:pt x="409515" y="1567168"/>
                  </a:cubicBezTo>
                  <a:lnTo>
                    <a:pt x="409515" y="1567168"/>
                  </a:lnTo>
                  <a:cubicBezTo>
                    <a:pt x="409515" y="1567168"/>
                    <a:pt x="409515" y="1567168"/>
                    <a:pt x="409515" y="1567168"/>
                  </a:cubicBezTo>
                  <a:lnTo>
                    <a:pt x="409515" y="1567168"/>
                  </a:lnTo>
                  <a:cubicBezTo>
                    <a:pt x="409515" y="1567168"/>
                    <a:pt x="409515" y="1567168"/>
                    <a:pt x="409515" y="1567168"/>
                  </a:cubicBezTo>
                  <a:cubicBezTo>
                    <a:pt x="418899" y="1560596"/>
                    <a:pt x="427773" y="1553256"/>
                    <a:pt x="436475" y="1545917"/>
                  </a:cubicBezTo>
                  <a:cubicBezTo>
                    <a:pt x="437499" y="1545063"/>
                    <a:pt x="438608" y="1544124"/>
                    <a:pt x="439632" y="1543185"/>
                  </a:cubicBezTo>
                  <a:cubicBezTo>
                    <a:pt x="446116" y="1543100"/>
                    <a:pt x="452514" y="1542588"/>
                    <a:pt x="458999" y="1541905"/>
                  </a:cubicBezTo>
                  <a:cubicBezTo>
                    <a:pt x="467445" y="1540966"/>
                    <a:pt x="475721" y="1539515"/>
                    <a:pt x="483997" y="1537808"/>
                  </a:cubicBezTo>
                  <a:lnTo>
                    <a:pt x="483997" y="1537808"/>
                  </a:lnTo>
                  <a:cubicBezTo>
                    <a:pt x="483997" y="1537808"/>
                    <a:pt x="483997" y="1537808"/>
                    <a:pt x="483997" y="1537808"/>
                  </a:cubicBezTo>
                  <a:lnTo>
                    <a:pt x="483997" y="1537808"/>
                  </a:lnTo>
                  <a:cubicBezTo>
                    <a:pt x="483997" y="1537808"/>
                    <a:pt x="483997" y="1537808"/>
                    <a:pt x="483997" y="1537808"/>
                  </a:cubicBezTo>
                  <a:cubicBezTo>
                    <a:pt x="492443" y="1535504"/>
                    <a:pt x="500804" y="1532943"/>
                    <a:pt x="509165" y="1530469"/>
                  </a:cubicBezTo>
                  <a:cubicBezTo>
                    <a:pt x="514028" y="1532261"/>
                    <a:pt x="518891" y="1534053"/>
                    <a:pt x="523754" y="1535760"/>
                  </a:cubicBezTo>
                  <a:cubicBezTo>
                    <a:pt x="550800" y="1545490"/>
                    <a:pt x="578016" y="1554878"/>
                    <a:pt x="605147" y="1564693"/>
                  </a:cubicBezTo>
                  <a:cubicBezTo>
                    <a:pt x="621955" y="1570753"/>
                    <a:pt x="638421" y="1577581"/>
                    <a:pt x="655228" y="1583470"/>
                  </a:cubicBezTo>
                  <a:close/>
                  <a:moveTo>
                    <a:pt x="991463" y="1772431"/>
                  </a:moveTo>
                  <a:cubicBezTo>
                    <a:pt x="985065" y="1772858"/>
                    <a:pt x="978666" y="1773200"/>
                    <a:pt x="972267" y="1773626"/>
                  </a:cubicBezTo>
                  <a:lnTo>
                    <a:pt x="972267" y="1773626"/>
                  </a:lnTo>
                  <a:cubicBezTo>
                    <a:pt x="972267" y="1773626"/>
                    <a:pt x="972097" y="1773626"/>
                    <a:pt x="972097" y="1773626"/>
                  </a:cubicBezTo>
                  <a:lnTo>
                    <a:pt x="971926" y="1773626"/>
                  </a:lnTo>
                  <a:cubicBezTo>
                    <a:pt x="971926" y="1773626"/>
                    <a:pt x="971926" y="1773626"/>
                    <a:pt x="971926" y="1773626"/>
                  </a:cubicBezTo>
                  <a:cubicBezTo>
                    <a:pt x="967916" y="1774053"/>
                    <a:pt x="963991" y="1774565"/>
                    <a:pt x="959981" y="1775077"/>
                  </a:cubicBezTo>
                  <a:cubicBezTo>
                    <a:pt x="951108" y="1771407"/>
                    <a:pt x="942236" y="1767737"/>
                    <a:pt x="933362" y="1764067"/>
                  </a:cubicBezTo>
                  <a:cubicBezTo>
                    <a:pt x="945648" y="1763896"/>
                    <a:pt x="958019" y="1763726"/>
                    <a:pt x="970305" y="1763299"/>
                  </a:cubicBezTo>
                  <a:cubicBezTo>
                    <a:pt x="977386" y="1766286"/>
                    <a:pt x="984468" y="1769359"/>
                    <a:pt x="991463" y="1772346"/>
                  </a:cubicBezTo>
                  <a:close/>
                  <a:moveTo>
                    <a:pt x="1038900" y="1785575"/>
                  </a:moveTo>
                  <a:lnTo>
                    <a:pt x="1054855" y="1792574"/>
                  </a:lnTo>
                  <a:cubicBezTo>
                    <a:pt x="1052551" y="1792744"/>
                    <a:pt x="1050332" y="1792830"/>
                    <a:pt x="1048029" y="1793000"/>
                  </a:cubicBezTo>
                  <a:cubicBezTo>
                    <a:pt x="1041801" y="1790440"/>
                    <a:pt x="1035573" y="1787879"/>
                    <a:pt x="1029259" y="1785404"/>
                  </a:cubicBezTo>
                  <a:cubicBezTo>
                    <a:pt x="1032501" y="1785404"/>
                    <a:pt x="1035658" y="1785490"/>
                    <a:pt x="1038900" y="1785575"/>
                  </a:cubicBezTo>
                  <a:close/>
                  <a:moveTo>
                    <a:pt x="1163634" y="1831493"/>
                  </a:moveTo>
                  <a:cubicBezTo>
                    <a:pt x="1174128" y="1831322"/>
                    <a:pt x="1184707" y="1831066"/>
                    <a:pt x="1195201" y="1830810"/>
                  </a:cubicBezTo>
                  <a:lnTo>
                    <a:pt x="1211582" y="1838747"/>
                  </a:lnTo>
                  <a:cubicBezTo>
                    <a:pt x="1209620" y="1838662"/>
                    <a:pt x="1207657" y="1838576"/>
                    <a:pt x="1205695" y="1838491"/>
                  </a:cubicBezTo>
                  <a:lnTo>
                    <a:pt x="1205695" y="1838491"/>
                  </a:lnTo>
                  <a:cubicBezTo>
                    <a:pt x="1205695" y="1838491"/>
                    <a:pt x="1205525" y="1838491"/>
                    <a:pt x="1205525" y="1838491"/>
                  </a:cubicBezTo>
                  <a:lnTo>
                    <a:pt x="1205354" y="1838491"/>
                  </a:lnTo>
                  <a:cubicBezTo>
                    <a:pt x="1205354" y="1838491"/>
                    <a:pt x="1205354" y="1838491"/>
                    <a:pt x="1205354" y="1838491"/>
                  </a:cubicBezTo>
                  <a:cubicBezTo>
                    <a:pt x="1193751" y="1838491"/>
                    <a:pt x="1182233" y="1838491"/>
                    <a:pt x="1170630" y="1838747"/>
                  </a:cubicBezTo>
                  <a:cubicBezTo>
                    <a:pt x="1164487" y="1836272"/>
                    <a:pt x="1158344" y="1833797"/>
                    <a:pt x="1152201" y="1831236"/>
                  </a:cubicBezTo>
                  <a:cubicBezTo>
                    <a:pt x="1155955" y="1831322"/>
                    <a:pt x="1159795" y="1831407"/>
                    <a:pt x="1163549" y="1831493"/>
                  </a:cubicBezTo>
                  <a:lnTo>
                    <a:pt x="1163549" y="1831493"/>
                  </a:lnTo>
                  <a:cubicBezTo>
                    <a:pt x="1163549" y="1831493"/>
                    <a:pt x="1163549" y="1831493"/>
                    <a:pt x="1163549" y="1831493"/>
                  </a:cubicBezTo>
                  <a:lnTo>
                    <a:pt x="1163549" y="1831493"/>
                  </a:lnTo>
                  <a:cubicBezTo>
                    <a:pt x="1163549" y="1831493"/>
                    <a:pt x="1163549" y="1831493"/>
                    <a:pt x="1163549" y="1831493"/>
                  </a:cubicBezTo>
                  <a:close/>
                  <a:moveTo>
                    <a:pt x="1636974" y="2030440"/>
                  </a:moveTo>
                  <a:lnTo>
                    <a:pt x="1638680" y="2031122"/>
                  </a:lnTo>
                  <a:cubicBezTo>
                    <a:pt x="1646273" y="2034110"/>
                    <a:pt x="1653866" y="2037097"/>
                    <a:pt x="1661460" y="2040084"/>
                  </a:cubicBezTo>
                  <a:cubicBezTo>
                    <a:pt x="1661460" y="2040084"/>
                    <a:pt x="1661460" y="2040084"/>
                    <a:pt x="1661460" y="2040084"/>
                  </a:cubicBezTo>
                  <a:cubicBezTo>
                    <a:pt x="1657023" y="2039060"/>
                    <a:pt x="1652587" y="2037951"/>
                    <a:pt x="1648236" y="2036927"/>
                  </a:cubicBezTo>
                  <a:cubicBezTo>
                    <a:pt x="1641752" y="2034195"/>
                    <a:pt x="1635353" y="2031464"/>
                    <a:pt x="1628869" y="2028733"/>
                  </a:cubicBezTo>
                  <a:cubicBezTo>
                    <a:pt x="1631599" y="2029330"/>
                    <a:pt x="1634329" y="2029842"/>
                    <a:pt x="1637059" y="2030355"/>
                  </a:cubicBezTo>
                  <a:close/>
                  <a:moveTo>
                    <a:pt x="1598155" y="2087708"/>
                  </a:moveTo>
                  <a:cubicBezTo>
                    <a:pt x="1591841" y="2092830"/>
                    <a:pt x="1585527" y="2097950"/>
                    <a:pt x="1579129" y="2102986"/>
                  </a:cubicBezTo>
                  <a:lnTo>
                    <a:pt x="1572730" y="2101450"/>
                  </a:lnTo>
                  <a:lnTo>
                    <a:pt x="1563089" y="2099231"/>
                  </a:lnTo>
                  <a:cubicBezTo>
                    <a:pt x="1569829" y="2094963"/>
                    <a:pt x="1576398" y="2090610"/>
                    <a:pt x="1582968" y="2086002"/>
                  </a:cubicBezTo>
                  <a:lnTo>
                    <a:pt x="1592097" y="2088136"/>
                  </a:lnTo>
                  <a:cubicBezTo>
                    <a:pt x="1592097" y="2088136"/>
                    <a:pt x="1592353" y="2087879"/>
                    <a:pt x="1592097" y="2087879"/>
                  </a:cubicBezTo>
                  <a:lnTo>
                    <a:pt x="1583565" y="2085575"/>
                  </a:lnTo>
                  <a:cubicBezTo>
                    <a:pt x="1584333" y="2084977"/>
                    <a:pt x="1585186" y="2084465"/>
                    <a:pt x="1586039" y="2083953"/>
                  </a:cubicBezTo>
                  <a:cubicBezTo>
                    <a:pt x="1591670" y="2079942"/>
                    <a:pt x="1597216" y="2075845"/>
                    <a:pt x="1602762" y="2071663"/>
                  </a:cubicBezTo>
                  <a:lnTo>
                    <a:pt x="1605406" y="2072260"/>
                  </a:lnTo>
                  <a:cubicBezTo>
                    <a:pt x="1608904" y="2073114"/>
                    <a:pt x="1612402" y="2073882"/>
                    <a:pt x="1615815" y="2074821"/>
                  </a:cubicBezTo>
                  <a:cubicBezTo>
                    <a:pt x="1610013" y="2079088"/>
                    <a:pt x="1604212" y="2083271"/>
                    <a:pt x="1598325" y="2087538"/>
                  </a:cubicBezTo>
                  <a:lnTo>
                    <a:pt x="1598325" y="2087538"/>
                  </a:lnTo>
                  <a:cubicBezTo>
                    <a:pt x="1598325" y="2087538"/>
                    <a:pt x="1598239" y="2087623"/>
                    <a:pt x="1598239" y="2087623"/>
                  </a:cubicBezTo>
                  <a:lnTo>
                    <a:pt x="1598155" y="2087623"/>
                  </a:lnTo>
                  <a:cubicBezTo>
                    <a:pt x="1598155" y="2087623"/>
                    <a:pt x="1598155" y="2087708"/>
                    <a:pt x="1598155" y="2087708"/>
                  </a:cubicBezTo>
                  <a:close/>
                  <a:moveTo>
                    <a:pt x="1451494" y="2108534"/>
                  </a:moveTo>
                  <a:lnTo>
                    <a:pt x="1457125" y="2106571"/>
                  </a:lnTo>
                  <a:cubicBezTo>
                    <a:pt x="1457125" y="2106571"/>
                    <a:pt x="1457893" y="2106314"/>
                    <a:pt x="1458234" y="2106144"/>
                  </a:cubicBezTo>
                  <a:cubicBezTo>
                    <a:pt x="1467449" y="2107339"/>
                    <a:pt x="1476748" y="2108534"/>
                    <a:pt x="1485962" y="2109729"/>
                  </a:cubicBezTo>
                  <a:cubicBezTo>
                    <a:pt x="1486901" y="2109899"/>
                    <a:pt x="1487839" y="2109985"/>
                    <a:pt x="1488778" y="2110155"/>
                  </a:cubicBezTo>
                  <a:cubicBezTo>
                    <a:pt x="1484938" y="2112203"/>
                    <a:pt x="1481099" y="2114081"/>
                    <a:pt x="1477175" y="2115788"/>
                  </a:cubicBezTo>
                  <a:cubicBezTo>
                    <a:pt x="1468643" y="2113313"/>
                    <a:pt x="1460111" y="2110924"/>
                    <a:pt x="1451580" y="2108534"/>
                  </a:cubicBezTo>
                  <a:close/>
                  <a:moveTo>
                    <a:pt x="1431871" y="2103157"/>
                  </a:moveTo>
                  <a:cubicBezTo>
                    <a:pt x="1431274" y="2102986"/>
                    <a:pt x="1430591" y="2102815"/>
                    <a:pt x="1429909" y="2102644"/>
                  </a:cubicBezTo>
                  <a:cubicBezTo>
                    <a:pt x="1437929" y="2103584"/>
                    <a:pt x="1446034" y="2104522"/>
                    <a:pt x="1454054" y="2105547"/>
                  </a:cubicBezTo>
                  <a:lnTo>
                    <a:pt x="1448934" y="2107766"/>
                  </a:lnTo>
                  <a:cubicBezTo>
                    <a:pt x="1443218" y="2106229"/>
                    <a:pt x="1437588" y="2104693"/>
                    <a:pt x="1431871" y="2103157"/>
                  </a:cubicBezTo>
                  <a:close/>
                  <a:moveTo>
                    <a:pt x="1276423" y="2042474"/>
                  </a:moveTo>
                  <a:lnTo>
                    <a:pt x="1288112" y="2040084"/>
                  </a:lnTo>
                  <a:cubicBezTo>
                    <a:pt x="1291013" y="2039487"/>
                    <a:pt x="1293828" y="2038804"/>
                    <a:pt x="1296729" y="2038206"/>
                  </a:cubicBezTo>
                  <a:cubicBezTo>
                    <a:pt x="1306199" y="2039316"/>
                    <a:pt x="1315754" y="2040426"/>
                    <a:pt x="1325224" y="2041706"/>
                  </a:cubicBezTo>
                  <a:cubicBezTo>
                    <a:pt x="1327784" y="2042047"/>
                    <a:pt x="1330258" y="2042388"/>
                    <a:pt x="1332818" y="2042730"/>
                  </a:cubicBezTo>
                  <a:cubicBezTo>
                    <a:pt x="1323859" y="2045376"/>
                    <a:pt x="1314901" y="2047851"/>
                    <a:pt x="1305858" y="2050070"/>
                  </a:cubicBezTo>
                  <a:cubicBezTo>
                    <a:pt x="1296046" y="2047510"/>
                    <a:pt x="1286320" y="2044949"/>
                    <a:pt x="1276509" y="2042474"/>
                  </a:cubicBezTo>
                  <a:close/>
                  <a:moveTo>
                    <a:pt x="1294510" y="2052887"/>
                  </a:moveTo>
                  <a:cubicBezTo>
                    <a:pt x="1293401" y="2053142"/>
                    <a:pt x="1292377" y="2053399"/>
                    <a:pt x="1291268" y="2053654"/>
                  </a:cubicBezTo>
                  <a:lnTo>
                    <a:pt x="1284187" y="2055191"/>
                  </a:lnTo>
                  <a:lnTo>
                    <a:pt x="1282737" y="2050326"/>
                  </a:lnTo>
                  <a:cubicBezTo>
                    <a:pt x="1286661" y="2051180"/>
                    <a:pt x="1290501" y="2052033"/>
                    <a:pt x="1294425" y="2052887"/>
                  </a:cubicBezTo>
                  <a:close/>
                  <a:moveTo>
                    <a:pt x="1252278" y="2036499"/>
                  </a:moveTo>
                  <a:cubicBezTo>
                    <a:pt x="1249292" y="2035817"/>
                    <a:pt x="1246221" y="2035219"/>
                    <a:pt x="1243235" y="2034622"/>
                  </a:cubicBezTo>
                  <a:lnTo>
                    <a:pt x="1247074" y="2034024"/>
                  </a:lnTo>
                  <a:cubicBezTo>
                    <a:pt x="1248269" y="2033854"/>
                    <a:pt x="1249548" y="2033598"/>
                    <a:pt x="1250743" y="2033427"/>
                  </a:cubicBezTo>
                  <a:lnTo>
                    <a:pt x="1252705" y="2033598"/>
                  </a:lnTo>
                  <a:cubicBezTo>
                    <a:pt x="1265161" y="2034793"/>
                    <a:pt x="1277532" y="2036073"/>
                    <a:pt x="1289903" y="2037439"/>
                  </a:cubicBezTo>
                  <a:cubicBezTo>
                    <a:pt x="1289050" y="2037694"/>
                    <a:pt x="1288197" y="2037951"/>
                    <a:pt x="1287429" y="2038206"/>
                  </a:cubicBezTo>
                  <a:lnTo>
                    <a:pt x="1273693" y="2041876"/>
                  </a:lnTo>
                  <a:cubicBezTo>
                    <a:pt x="1266782" y="2040084"/>
                    <a:pt x="1259786" y="2038377"/>
                    <a:pt x="1252790" y="2036670"/>
                  </a:cubicBezTo>
                  <a:lnTo>
                    <a:pt x="1252790" y="2036670"/>
                  </a:lnTo>
                  <a:cubicBezTo>
                    <a:pt x="1252790" y="2036670"/>
                    <a:pt x="1252449" y="2036670"/>
                    <a:pt x="1252449" y="2036670"/>
                  </a:cubicBezTo>
                  <a:lnTo>
                    <a:pt x="1252108" y="2036670"/>
                  </a:lnTo>
                  <a:cubicBezTo>
                    <a:pt x="1252108" y="2036670"/>
                    <a:pt x="1252108" y="2036670"/>
                    <a:pt x="1252108" y="2036670"/>
                  </a:cubicBezTo>
                  <a:close/>
                  <a:moveTo>
                    <a:pt x="1061509" y="1976158"/>
                  </a:moveTo>
                  <a:cubicBezTo>
                    <a:pt x="1053148" y="1972659"/>
                    <a:pt x="1044787" y="1969245"/>
                    <a:pt x="1036426" y="1965917"/>
                  </a:cubicBezTo>
                  <a:cubicBezTo>
                    <a:pt x="1050589" y="1968562"/>
                    <a:pt x="1064666" y="1971123"/>
                    <a:pt x="1078829" y="1973854"/>
                  </a:cubicBezTo>
                  <a:cubicBezTo>
                    <a:pt x="1073027" y="1974622"/>
                    <a:pt x="1067311" y="1975390"/>
                    <a:pt x="1061509" y="1976243"/>
                  </a:cubicBezTo>
                  <a:close/>
                  <a:moveTo>
                    <a:pt x="797879" y="1884579"/>
                  </a:moveTo>
                  <a:lnTo>
                    <a:pt x="809567" y="1887652"/>
                  </a:lnTo>
                  <a:cubicBezTo>
                    <a:pt x="828508" y="1892773"/>
                    <a:pt x="847363" y="1898064"/>
                    <a:pt x="866218" y="1903356"/>
                  </a:cubicBezTo>
                  <a:cubicBezTo>
                    <a:pt x="862464" y="1903271"/>
                    <a:pt x="858710" y="1903185"/>
                    <a:pt x="854956" y="1903100"/>
                  </a:cubicBezTo>
                  <a:cubicBezTo>
                    <a:pt x="840367" y="1898918"/>
                    <a:pt x="825777" y="1894821"/>
                    <a:pt x="811188" y="1890895"/>
                  </a:cubicBezTo>
                  <a:cubicBezTo>
                    <a:pt x="798732" y="1887567"/>
                    <a:pt x="786275" y="1884238"/>
                    <a:pt x="773819" y="1881080"/>
                  </a:cubicBezTo>
                  <a:cubicBezTo>
                    <a:pt x="781839" y="1882275"/>
                    <a:pt x="789774" y="1883384"/>
                    <a:pt x="797793" y="1884579"/>
                  </a:cubicBezTo>
                  <a:close/>
                  <a:moveTo>
                    <a:pt x="888315" y="1909586"/>
                  </a:moveTo>
                  <a:cubicBezTo>
                    <a:pt x="894031" y="1911208"/>
                    <a:pt x="899662" y="1912830"/>
                    <a:pt x="905379" y="1914451"/>
                  </a:cubicBezTo>
                  <a:lnTo>
                    <a:pt x="905379" y="1914451"/>
                  </a:lnTo>
                  <a:cubicBezTo>
                    <a:pt x="905379" y="1914451"/>
                    <a:pt x="905379" y="1914451"/>
                    <a:pt x="905379" y="1914451"/>
                  </a:cubicBezTo>
                  <a:lnTo>
                    <a:pt x="905379" y="1914451"/>
                  </a:lnTo>
                  <a:cubicBezTo>
                    <a:pt x="905379" y="1914451"/>
                    <a:pt x="905379" y="1914451"/>
                    <a:pt x="905379" y="1914451"/>
                  </a:cubicBezTo>
                  <a:cubicBezTo>
                    <a:pt x="920650" y="1918292"/>
                    <a:pt x="936007" y="1922133"/>
                    <a:pt x="951279" y="1925974"/>
                  </a:cubicBezTo>
                  <a:cubicBezTo>
                    <a:pt x="944710" y="1926058"/>
                    <a:pt x="938055" y="1926144"/>
                    <a:pt x="931486" y="1926229"/>
                  </a:cubicBezTo>
                  <a:cubicBezTo>
                    <a:pt x="912630" y="1920169"/>
                    <a:pt x="893776" y="1914280"/>
                    <a:pt x="874835" y="1908733"/>
                  </a:cubicBezTo>
                  <a:cubicBezTo>
                    <a:pt x="874323" y="1908562"/>
                    <a:pt x="873811" y="1908477"/>
                    <a:pt x="873299" y="1908306"/>
                  </a:cubicBezTo>
                  <a:cubicBezTo>
                    <a:pt x="878247" y="1908733"/>
                    <a:pt x="883281" y="1909160"/>
                    <a:pt x="888230" y="1909586"/>
                  </a:cubicBezTo>
                  <a:close/>
                  <a:moveTo>
                    <a:pt x="976789" y="1932460"/>
                  </a:moveTo>
                  <a:cubicBezTo>
                    <a:pt x="985235" y="1934593"/>
                    <a:pt x="993596" y="1936812"/>
                    <a:pt x="1002043" y="1939032"/>
                  </a:cubicBezTo>
                  <a:lnTo>
                    <a:pt x="1024311" y="1945177"/>
                  </a:lnTo>
                  <a:cubicBezTo>
                    <a:pt x="1012196" y="1945689"/>
                    <a:pt x="1000080" y="1946201"/>
                    <a:pt x="987880" y="1946798"/>
                  </a:cubicBezTo>
                  <a:cubicBezTo>
                    <a:pt x="974230" y="1941592"/>
                    <a:pt x="960579" y="1936471"/>
                    <a:pt x="946843" y="1931521"/>
                  </a:cubicBezTo>
                  <a:cubicBezTo>
                    <a:pt x="956825" y="1931862"/>
                    <a:pt x="966807" y="1932204"/>
                    <a:pt x="976789" y="1932460"/>
                  </a:cubicBezTo>
                  <a:close/>
                  <a:moveTo>
                    <a:pt x="1083009" y="1931180"/>
                  </a:moveTo>
                  <a:lnTo>
                    <a:pt x="1090432" y="1931180"/>
                  </a:lnTo>
                  <a:cubicBezTo>
                    <a:pt x="1090432" y="1931180"/>
                    <a:pt x="1090858" y="1931180"/>
                    <a:pt x="1090858" y="1931180"/>
                  </a:cubicBezTo>
                  <a:lnTo>
                    <a:pt x="1112358" y="1933740"/>
                  </a:lnTo>
                  <a:cubicBezTo>
                    <a:pt x="1132408" y="1936300"/>
                    <a:pt x="1152287" y="1939288"/>
                    <a:pt x="1172251" y="1942531"/>
                  </a:cubicBezTo>
                  <a:cubicBezTo>
                    <a:pt x="1175407" y="1943043"/>
                    <a:pt x="1178565" y="1943640"/>
                    <a:pt x="1181721" y="1944152"/>
                  </a:cubicBezTo>
                  <a:lnTo>
                    <a:pt x="1154590" y="1944152"/>
                  </a:lnTo>
                  <a:cubicBezTo>
                    <a:pt x="1119269" y="1944152"/>
                    <a:pt x="1083862" y="1944152"/>
                    <a:pt x="1048541" y="1944409"/>
                  </a:cubicBezTo>
                  <a:lnTo>
                    <a:pt x="1054428" y="1939544"/>
                  </a:lnTo>
                  <a:cubicBezTo>
                    <a:pt x="1054428" y="1939544"/>
                    <a:pt x="1054428" y="1939202"/>
                    <a:pt x="1054257" y="1939288"/>
                  </a:cubicBezTo>
                  <a:lnTo>
                    <a:pt x="1047602" y="1944323"/>
                  </a:lnTo>
                  <a:cubicBezTo>
                    <a:pt x="1045469" y="1944323"/>
                    <a:pt x="1043336" y="1944323"/>
                    <a:pt x="1041203" y="1944323"/>
                  </a:cubicBezTo>
                  <a:lnTo>
                    <a:pt x="1041203" y="1944323"/>
                  </a:lnTo>
                  <a:cubicBezTo>
                    <a:pt x="1041203" y="1944323"/>
                    <a:pt x="1040948" y="1944323"/>
                    <a:pt x="1040948" y="1944323"/>
                  </a:cubicBezTo>
                  <a:lnTo>
                    <a:pt x="1040692" y="1944323"/>
                  </a:lnTo>
                  <a:cubicBezTo>
                    <a:pt x="1040692" y="1944323"/>
                    <a:pt x="1040692" y="1944323"/>
                    <a:pt x="1040692" y="1944323"/>
                  </a:cubicBezTo>
                  <a:cubicBezTo>
                    <a:pt x="1036170" y="1944494"/>
                    <a:pt x="1031563" y="1944664"/>
                    <a:pt x="1027041" y="1944921"/>
                  </a:cubicBezTo>
                  <a:lnTo>
                    <a:pt x="1002896" y="1936983"/>
                  </a:lnTo>
                  <a:cubicBezTo>
                    <a:pt x="998204" y="1935447"/>
                    <a:pt x="993511" y="1933911"/>
                    <a:pt x="988819" y="1932460"/>
                  </a:cubicBezTo>
                  <a:cubicBezTo>
                    <a:pt x="1020301" y="1932204"/>
                    <a:pt x="1051697" y="1931606"/>
                    <a:pt x="1083095" y="1931094"/>
                  </a:cubicBezTo>
                  <a:close/>
                  <a:moveTo>
                    <a:pt x="1231717" y="1953285"/>
                  </a:moveTo>
                  <a:lnTo>
                    <a:pt x="1231717" y="1953285"/>
                  </a:lnTo>
                  <a:cubicBezTo>
                    <a:pt x="1231717" y="1953285"/>
                    <a:pt x="1231802" y="1953285"/>
                    <a:pt x="1231802" y="1953285"/>
                  </a:cubicBezTo>
                  <a:lnTo>
                    <a:pt x="1231888" y="1953285"/>
                  </a:lnTo>
                  <a:cubicBezTo>
                    <a:pt x="1231888" y="1953285"/>
                    <a:pt x="1231888" y="1953285"/>
                    <a:pt x="1231888" y="1953285"/>
                  </a:cubicBezTo>
                  <a:cubicBezTo>
                    <a:pt x="1232314" y="1953285"/>
                    <a:pt x="1232741" y="1953455"/>
                    <a:pt x="1233082" y="1953541"/>
                  </a:cubicBezTo>
                  <a:cubicBezTo>
                    <a:pt x="1212606" y="1955930"/>
                    <a:pt x="1192130" y="1958320"/>
                    <a:pt x="1171653" y="1960625"/>
                  </a:cubicBezTo>
                  <a:lnTo>
                    <a:pt x="1171653" y="1960625"/>
                  </a:lnTo>
                  <a:cubicBezTo>
                    <a:pt x="1171653" y="1960625"/>
                    <a:pt x="1171312" y="1960625"/>
                    <a:pt x="1171312" y="1960625"/>
                  </a:cubicBezTo>
                  <a:lnTo>
                    <a:pt x="1170971" y="1960625"/>
                  </a:lnTo>
                  <a:cubicBezTo>
                    <a:pt x="1170971" y="1960625"/>
                    <a:pt x="1170971" y="1960625"/>
                    <a:pt x="1170971" y="1960625"/>
                  </a:cubicBezTo>
                  <a:cubicBezTo>
                    <a:pt x="1163463" y="1961649"/>
                    <a:pt x="1155955" y="1962759"/>
                    <a:pt x="1148447" y="1963783"/>
                  </a:cubicBezTo>
                  <a:cubicBezTo>
                    <a:pt x="1144352" y="1963185"/>
                    <a:pt x="1140257" y="1962588"/>
                    <a:pt x="1136162" y="1961990"/>
                  </a:cubicBezTo>
                  <a:cubicBezTo>
                    <a:pt x="1167814" y="1959515"/>
                    <a:pt x="1199467" y="1956528"/>
                    <a:pt x="1230949" y="1953029"/>
                  </a:cubicBezTo>
                  <a:cubicBezTo>
                    <a:pt x="1231205" y="1953029"/>
                    <a:pt x="1231375" y="1953029"/>
                    <a:pt x="1231632" y="1953114"/>
                  </a:cubicBezTo>
                  <a:close/>
                  <a:moveTo>
                    <a:pt x="1365750" y="1945177"/>
                  </a:moveTo>
                  <a:cubicBezTo>
                    <a:pt x="1367456" y="1945774"/>
                    <a:pt x="1369248" y="1946457"/>
                    <a:pt x="1370955" y="1947054"/>
                  </a:cubicBezTo>
                  <a:cubicBezTo>
                    <a:pt x="1370016" y="1947225"/>
                    <a:pt x="1368992" y="1947311"/>
                    <a:pt x="1368054" y="1947481"/>
                  </a:cubicBezTo>
                  <a:cubicBezTo>
                    <a:pt x="1368054" y="1947481"/>
                    <a:pt x="1368054" y="1947823"/>
                    <a:pt x="1368054" y="1947823"/>
                  </a:cubicBezTo>
                  <a:cubicBezTo>
                    <a:pt x="1369504" y="1947823"/>
                    <a:pt x="1370955" y="1947737"/>
                    <a:pt x="1372405" y="1947652"/>
                  </a:cubicBezTo>
                  <a:cubicBezTo>
                    <a:pt x="1380766" y="1950639"/>
                    <a:pt x="1389127" y="1953712"/>
                    <a:pt x="1397574" y="1956699"/>
                  </a:cubicBezTo>
                  <a:cubicBezTo>
                    <a:pt x="1394843" y="1956699"/>
                    <a:pt x="1392113" y="1956699"/>
                    <a:pt x="1389468" y="1956699"/>
                  </a:cubicBezTo>
                  <a:lnTo>
                    <a:pt x="1363020" y="1956699"/>
                  </a:lnTo>
                  <a:cubicBezTo>
                    <a:pt x="1363020" y="1956699"/>
                    <a:pt x="1362935" y="1957040"/>
                    <a:pt x="1363020" y="1957040"/>
                  </a:cubicBezTo>
                  <a:lnTo>
                    <a:pt x="1389298" y="1958747"/>
                  </a:lnTo>
                  <a:cubicBezTo>
                    <a:pt x="1392199" y="1958918"/>
                    <a:pt x="1395014" y="1959174"/>
                    <a:pt x="1397915" y="1959345"/>
                  </a:cubicBezTo>
                  <a:lnTo>
                    <a:pt x="1389383" y="1962076"/>
                  </a:lnTo>
                  <a:lnTo>
                    <a:pt x="1370357" y="1967794"/>
                  </a:lnTo>
                  <a:cubicBezTo>
                    <a:pt x="1362764" y="1970013"/>
                    <a:pt x="1355085" y="1972061"/>
                    <a:pt x="1347407" y="1974110"/>
                  </a:cubicBezTo>
                  <a:cubicBezTo>
                    <a:pt x="1335036" y="1970611"/>
                    <a:pt x="1322580" y="1967282"/>
                    <a:pt x="1310124" y="1964039"/>
                  </a:cubicBezTo>
                  <a:cubicBezTo>
                    <a:pt x="1321812" y="1960369"/>
                    <a:pt x="1333500" y="1956613"/>
                    <a:pt x="1345103" y="1952602"/>
                  </a:cubicBezTo>
                  <a:lnTo>
                    <a:pt x="1364214" y="1945859"/>
                  </a:lnTo>
                  <a:lnTo>
                    <a:pt x="1365750" y="1945262"/>
                  </a:lnTo>
                  <a:close/>
                  <a:moveTo>
                    <a:pt x="480413" y="1599345"/>
                  </a:moveTo>
                  <a:cubicBezTo>
                    <a:pt x="489457" y="1600454"/>
                    <a:pt x="498586" y="1601479"/>
                    <a:pt x="507630" y="1602588"/>
                  </a:cubicBezTo>
                  <a:cubicBezTo>
                    <a:pt x="500207" y="1603441"/>
                    <a:pt x="492784" y="1604380"/>
                    <a:pt x="485276" y="1605234"/>
                  </a:cubicBezTo>
                  <a:lnTo>
                    <a:pt x="461217" y="1595931"/>
                  </a:lnTo>
                  <a:cubicBezTo>
                    <a:pt x="467445" y="1597040"/>
                    <a:pt x="473759" y="1598150"/>
                    <a:pt x="479987" y="1599259"/>
                  </a:cubicBezTo>
                  <a:lnTo>
                    <a:pt x="479987" y="1599259"/>
                  </a:lnTo>
                  <a:cubicBezTo>
                    <a:pt x="479987" y="1599259"/>
                    <a:pt x="480157" y="1599259"/>
                    <a:pt x="480157" y="1599259"/>
                  </a:cubicBezTo>
                  <a:lnTo>
                    <a:pt x="480328" y="1599259"/>
                  </a:lnTo>
                  <a:cubicBezTo>
                    <a:pt x="480328" y="1599259"/>
                    <a:pt x="480328" y="1599259"/>
                    <a:pt x="480328" y="1599259"/>
                  </a:cubicBezTo>
                  <a:close/>
                  <a:moveTo>
                    <a:pt x="458828" y="1595504"/>
                  </a:moveTo>
                  <a:lnTo>
                    <a:pt x="482461" y="1605661"/>
                  </a:lnTo>
                  <a:cubicBezTo>
                    <a:pt x="482461" y="1605661"/>
                    <a:pt x="482205" y="1605661"/>
                    <a:pt x="482120" y="1605661"/>
                  </a:cubicBezTo>
                  <a:lnTo>
                    <a:pt x="465909" y="1607709"/>
                  </a:lnTo>
                  <a:cubicBezTo>
                    <a:pt x="463094" y="1608051"/>
                    <a:pt x="460278" y="1608477"/>
                    <a:pt x="457463" y="1608818"/>
                  </a:cubicBezTo>
                  <a:cubicBezTo>
                    <a:pt x="447225" y="1606599"/>
                    <a:pt x="436902" y="1604466"/>
                    <a:pt x="426663" y="1602417"/>
                  </a:cubicBezTo>
                  <a:lnTo>
                    <a:pt x="426578" y="1602417"/>
                  </a:lnTo>
                  <a:cubicBezTo>
                    <a:pt x="430417" y="1599857"/>
                    <a:pt x="434257" y="1597382"/>
                    <a:pt x="438096" y="1594821"/>
                  </a:cubicBezTo>
                  <a:cubicBezTo>
                    <a:pt x="441253" y="1594565"/>
                    <a:pt x="444324" y="1594309"/>
                    <a:pt x="447481" y="1593968"/>
                  </a:cubicBezTo>
                  <a:cubicBezTo>
                    <a:pt x="447481" y="1593968"/>
                    <a:pt x="447481" y="1593968"/>
                    <a:pt x="447481" y="1593968"/>
                  </a:cubicBezTo>
                  <a:cubicBezTo>
                    <a:pt x="447481" y="1593968"/>
                    <a:pt x="447481" y="1593968"/>
                    <a:pt x="447481" y="1593968"/>
                  </a:cubicBezTo>
                  <a:cubicBezTo>
                    <a:pt x="447481" y="1593968"/>
                    <a:pt x="447481" y="1593968"/>
                    <a:pt x="447481" y="1593968"/>
                  </a:cubicBezTo>
                  <a:cubicBezTo>
                    <a:pt x="447481" y="1593968"/>
                    <a:pt x="447481" y="1593968"/>
                    <a:pt x="447481" y="1593968"/>
                  </a:cubicBezTo>
                  <a:cubicBezTo>
                    <a:pt x="447908" y="1593968"/>
                    <a:pt x="448419" y="1593797"/>
                    <a:pt x="448846" y="1593712"/>
                  </a:cubicBezTo>
                  <a:cubicBezTo>
                    <a:pt x="452173" y="1594309"/>
                    <a:pt x="455501" y="1594907"/>
                    <a:pt x="458743" y="1595504"/>
                  </a:cubicBezTo>
                  <a:close/>
                  <a:moveTo>
                    <a:pt x="593203" y="1642190"/>
                  </a:moveTo>
                  <a:lnTo>
                    <a:pt x="593203" y="1642190"/>
                  </a:lnTo>
                  <a:cubicBezTo>
                    <a:pt x="593203" y="1642190"/>
                    <a:pt x="593203" y="1642190"/>
                    <a:pt x="593203" y="1642190"/>
                  </a:cubicBezTo>
                  <a:lnTo>
                    <a:pt x="593203" y="1642190"/>
                  </a:lnTo>
                  <a:cubicBezTo>
                    <a:pt x="596274" y="1642019"/>
                    <a:pt x="599346" y="1641763"/>
                    <a:pt x="602417" y="1641592"/>
                  </a:cubicBezTo>
                  <a:lnTo>
                    <a:pt x="633387" y="1654309"/>
                  </a:lnTo>
                  <a:cubicBezTo>
                    <a:pt x="634752" y="1654907"/>
                    <a:pt x="636117" y="1655419"/>
                    <a:pt x="637482" y="1656016"/>
                  </a:cubicBezTo>
                  <a:cubicBezTo>
                    <a:pt x="634923" y="1656101"/>
                    <a:pt x="632363" y="1656187"/>
                    <a:pt x="629804" y="1656272"/>
                  </a:cubicBezTo>
                  <a:lnTo>
                    <a:pt x="629804" y="1656272"/>
                  </a:lnTo>
                  <a:cubicBezTo>
                    <a:pt x="629804" y="1656272"/>
                    <a:pt x="629633" y="1656272"/>
                    <a:pt x="629633" y="1656272"/>
                  </a:cubicBezTo>
                  <a:lnTo>
                    <a:pt x="629463" y="1656272"/>
                  </a:lnTo>
                  <a:cubicBezTo>
                    <a:pt x="629463" y="1656272"/>
                    <a:pt x="629463" y="1656272"/>
                    <a:pt x="629463" y="1656272"/>
                  </a:cubicBezTo>
                  <a:cubicBezTo>
                    <a:pt x="626050" y="1656613"/>
                    <a:pt x="622722" y="1656955"/>
                    <a:pt x="619310" y="1657296"/>
                  </a:cubicBezTo>
                  <a:cubicBezTo>
                    <a:pt x="606512" y="1652261"/>
                    <a:pt x="593715" y="1647311"/>
                    <a:pt x="580917" y="1642275"/>
                  </a:cubicBezTo>
                  <a:cubicBezTo>
                    <a:pt x="585012" y="1642275"/>
                    <a:pt x="589107" y="1642275"/>
                    <a:pt x="593117" y="1642104"/>
                  </a:cubicBezTo>
                  <a:lnTo>
                    <a:pt x="593117" y="1642104"/>
                  </a:lnTo>
                  <a:close/>
                  <a:moveTo>
                    <a:pt x="691915" y="1670440"/>
                  </a:moveTo>
                  <a:lnTo>
                    <a:pt x="697119" y="1672744"/>
                  </a:lnTo>
                  <a:cubicBezTo>
                    <a:pt x="694815" y="1673001"/>
                    <a:pt x="692512" y="1673256"/>
                    <a:pt x="690123" y="1673513"/>
                  </a:cubicBezTo>
                  <a:cubicBezTo>
                    <a:pt x="688331" y="1672830"/>
                    <a:pt x="686625" y="1672147"/>
                    <a:pt x="684833" y="1671464"/>
                  </a:cubicBezTo>
                  <a:cubicBezTo>
                    <a:pt x="687222" y="1671123"/>
                    <a:pt x="689526" y="1670781"/>
                    <a:pt x="691915" y="1670355"/>
                  </a:cubicBezTo>
                  <a:close/>
                  <a:moveTo>
                    <a:pt x="809055" y="1713114"/>
                  </a:moveTo>
                  <a:lnTo>
                    <a:pt x="820829" y="1718406"/>
                  </a:lnTo>
                  <a:cubicBezTo>
                    <a:pt x="818014" y="1718747"/>
                    <a:pt x="815198" y="1719088"/>
                    <a:pt x="812297" y="1719345"/>
                  </a:cubicBezTo>
                  <a:cubicBezTo>
                    <a:pt x="807776" y="1717467"/>
                    <a:pt x="803254" y="1715675"/>
                    <a:pt x="798817" y="1713797"/>
                  </a:cubicBezTo>
                  <a:cubicBezTo>
                    <a:pt x="802230" y="1713541"/>
                    <a:pt x="805643" y="1713285"/>
                    <a:pt x="809055" y="1713114"/>
                  </a:cubicBezTo>
                  <a:close/>
                  <a:moveTo>
                    <a:pt x="1013561" y="1804864"/>
                  </a:moveTo>
                  <a:cubicBezTo>
                    <a:pt x="1013561" y="1804864"/>
                    <a:pt x="1013561" y="1804864"/>
                    <a:pt x="1013561" y="1804864"/>
                  </a:cubicBezTo>
                  <a:cubicBezTo>
                    <a:pt x="1013646" y="1804864"/>
                    <a:pt x="1013816" y="1804949"/>
                    <a:pt x="1013902" y="1805034"/>
                  </a:cubicBezTo>
                  <a:cubicBezTo>
                    <a:pt x="1013987" y="1805034"/>
                    <a:pt x="1014158" y="1805120"/>
                    <a:pt x="1014243" y="1805205"/>
                  </a:cubicBezTo>
                  <a:cubicBezTo>
                    <a:pt x="1014243" y="1805205"/>
                    <a:pt x="1014243" y="1805205"/>
                    <a:pt x="1014243" y="1805205"/>
                  </a:cubicBezTo>
                  <a:cubicBezTo>
                    <a:pt x="1021154" y="1808107"/>
                    <a:pt x="1028065" y="1811009"/>
                    <a:pt x="1034975" y="1813826"/>
                  </a:cubicBezTo>
                  <a:lnTo>
                    <a:pt x="1031392" y="1814081"/>
                  </a:lnTo>
                  <a:cubicBezTo>
                    <a:pt x="1031392" y="1814081"/>
                    <a:pt x="1031051" y="1813996"/>
                    <a:pt x="1030880" y="1813911"/>
                  </a:cubicBezTo>
                  <a:cubicBezTo>
                    <a:pt x="1006650" y="1803072"/>
                    <a:pt x="982335" y="1792147"/>
                    <a:pt x="958019" y="1781308"/>
                  </a:cubicBezTo>
                  <a:cubicBezTo>
                    <a:pt x="958787" y="1781308"/>
                    <a:pt x="959640" y="1781222"/>
                    <a:pt x="960408" y="1781137"/>
                  </a:cubicBezTo>
                  <a:cubicBezTo>
                    <a:pt x="978069" y="1789074"/>
                    <a:pt x="995729" y="1796926"/>
                    <a:pt x="1013390" y="1804779"/>
                  </a:cubicBezTo>
                  <a:close/>
                  <a:moveTo>
                    <a:pt x="1136844" y="1837638"/>
                  </a:moveTo>
                  <a:lnTo>
                    <a:pt x="1137185" y="1837808"/>
                  </a:lnTo>
                  <a:lnTo>
                    <a:pt x="1137185" y="1837808"/>
                  </a:lnTo>
                  <a:cubicBezTo>
                    <a:pt x="1138380" y="1838320"/>
                    <a:pt x="1139574" y="1838833"/>
                    <a:pt x="1140854" y="1839345"/>
                  </a:cubicBezTo>
                  <a:cubicBezTo>
                    <a:pt x="1133943" y="1839515"/>
                    <a:pt x="1127033" y="1839771"/>
                    <a:pt x="1120122" y="1840028"/>
                  </a:cubicBezTo>
                  <a:lnTo>
                    <a:pt x="1110225" y="1840369"/>
                  </a:lnTo>
                  <a:cubicBezTo>
                    <a:pt x="1101864" y="1836613"/>
                    <a:pt x="1093418" y="1832858"/>
                    <a:pt x="1085057" y="1829017"/>
                  </a:cubicBezTo>
                  <a:cubicBezTo>
                    <a:pt x="1097001" y="1829444"/>
                    <a:pt x="1108860" y="1829871"/>
                    <a:pt x="1120805" y="1830212"/>
                  </a:cubicBezTo>
                  <a:cubicBezTo>
                    <a:pt x="1126009" y="1832602"/>
                    <a:pt x="1131298" y="1834992"/>
                    <a:pt x="1136503" y="1837382"/>
                  </a:cubicBezTo>
                  <a:lnTo>
                    <a:pt x="1136503" y="1837382"/>
                  </a:lnTo>
                  <a:cubicBezTo>
                    <a:pt x="1136503" y="1837382"/>
                    <a:pt x="1136844" y="1837552"/>
                    <a:pt x="1136844" y="1837552"/>
                  </a:cubicBezTo>
                  <a:close/>
                  <a:moveTo>
                    <a:pt x="1257312" y="1881678"/>
                  </a:moveTo>
                  <a:cubicBezTo>
                    <a:pt x="1257312" y="1881678"/>
                    <a:pt x="1257312" y="1881678"/>
                    <a:pt x="1257312" y="1881678"/>
                  </a:cubicBezTo>
                  <a:cubicBezTo>
                    <a:pt x="1257483" y="1881678"/>
                    <a:pt x="1257568" y="1881763"/>
                    <a:pt x="1257739" y="1881848"/>
                  </a:cubicBezTo>
                  <a:cubicBezTo>
                    <a:pt x="1257909" y="1881848"/>
                    <a:pt x="1257995" y="1881933"/>
                    <a:pt x="1258165" y="1882019"/>
                  </a:cubicBezTo>
                  <a:cubicBezTo>
                    <a:pt x="1258165" y="1882019"/>
                    <a:pt x="1258165" y="1882019"/>
                    <a:pt x="1258165" y="1882019"/>
                  </a:cubicBezTo>
                  <a:cubicBezTo>
                    <a:pt x="1268062" y="1886115"/>
                    <a:pt x="1277873" y="1890127"/>
                    <a:pt x="1287770" y="1894224"/>
                  </a:cubicBezTo>
                  <a:cubicBezTo>
                    <a:pt x="1282481" y="1894394"/>
                    <a:pt x="1277106" y="1894480"/>
                    <a:pt x="1271816" y="1894650"/>
                  </a:cubicBezTo>
                  <a:cubicBezTo>
                    <a:pt x="1260725" y="1889188"/>
                    <a:pt x="1249719" y="1883726"/>
                    <a:pt x="1238628" y="1878264"/>
                  </a:cubicBezTo>
                  <a:cubicBezTo>
                    <a:pt x="1242467" y="1878264"/>
                    <a:pt x="1246221" y="1878434"/>
                    <a:pt x="1250060" y="1878434"/>
                  </a:cubicBezTo>
                  <a:cubicBezTo>
                    <a:pt x="1252534" y="1879459"/>
                    <a:pt x="1254923" y="1880568"/>
                    <a:pt x="1257398" y="1881678"/>
                  </a:cubicBezTo>
                  <a:close/>
                  <a:moveTo>
                    <a:pt x="1313963" y="1904892"/>
                  </a:moveTo>
                  <a:cubicBezTo>
                    <a:pt x="1309697" y="1905148"/>
                    <a:pt x="1305346" y="1905490"/>
                    <a:pt x="1301080" y="1905831"/>
                  </a:cubicBezTo>
                  <a:cubicBezTo>
                    <a:pt x="1295876" y="1903953"/>
                    <a:pt x="1290756" y="1902161"/>
                    <a:pt x="1285552" y="1900284"/>
                  </a:cubicBezTo>
                  <a:cubicBezTo>
                    <a:pt x="1291524" y="1900454"/>
                    <a:pt x="1297582" y="1900539"/>
                    <a:pt x="1303554" y="1900625"/>
                  </a:cubicBezTo>
                  <a:cubicBezTo>
                    <a:pt x="1307052" y="1902076"/>
                    <a:pt x="1310550" y="1903441"/>
                    <a:pt x="1313963" y="1904892"/>
                  </a:cubicBezTo>
                  <a:close/>
                  <a:moveTo>
                    <a:pt x="1052806" y="1821251"/>
                  </a:moveTo>
                  <a:cubicBezTo>
                    <a:pt x="1047090" y="1819373"/>
                    <a:pt x="1041374" y="1817410"/>
                    <a:pt x="1035658" y="1815533"/>
                  </a:cubicBezTo>
                  <a:lnTo>
                    <a:pt x="1038985" y="1815533"/>
                  </a:lnTo>
                  <a:cubicBezTo>
                    <a:pt x="1043593" y="1817410"/>
                    <a:pt x="1048200" y="1819373"/>
                    <a:pt x="1052892" y="1821251"/>
                  </a:cubicBezTo>
                  <a:close/>
                  <a:moveTo>
                    <a:pt x="1222247" y="1877837"/>
                  </a:moveTo>
                  <a:cubicBezTo>
                    <a:pt x="1224465" y="1877837"/>
                    <a:pt x="1226683" y="1877922"/>
                    <a:pt x="1228901" y="1878007"/>
                  </a:cubicBezTo>
                  <a:cubicBezTo>
                    <a:pt x="1236666" y="1881507"/>
                    <a:pt x="1244515" y="1884920"/>
                    <a:pt x="1252278" y="1888420"/>
                  </a:cubicBezTo>
                  <a:cubicBezTo>
                    <a:pt x="1242296" y="1884920"/>
                    <a:pt x="1232314" y="1881336"/>
                    <a:pt x="1222247" y="1877837"/>
                  </a:cubicBezTo>
                  <a:close/>
                  <a:moveTo>
                    <a:pt x="1227537" y="1872887"/>
                  </a:moveTo>
                  <a:cubicBezTo>
                    <a:pt x="1215592" y="1867083"/>
                    <a:pt x="1203562" y="1861279"/>
                    <a:pt x="1191532" y="1855561"/>
                  </a:cubicBezTo>
                  <a:cubicBezTo>
                    <a:pt x="1193922" y="1855731"/>
                    <a:pt x="1196310" y="1855902"/>
                    <a:pt x="1198785" y="1855988"/>
                  </a:cubicBezTo>
                  <a:cubicBezTo>
                    <a:pt x="1211326" y="1861535"/>
                    <a:pt x="1223868" y="1866997"/>
                    <a:pt x="1236409" y="1872460"/>
                  </a:cubicBezTo>
                  <a:cubicBezTo>
                    <a:pt x="1233423" y="1872545"/>
                    <a:pt x="1230522" y="1872716"/>
                    <a:pt x="1227537" y="1872801"/>
                  </a:cubicBezTo>
                  <a:close/>
                  <a:moveTo>
                    <a:pt x="1185048" y="1852488"/>
                  </a:moveTo>
                  <a:cubicBezTo>
                    <a:pt x="1178906" y="1849587"/>
                    <a:pt x="1172762" y="1846684"/>
                    <a:pt x="1166620" y="1843783"/>
                  </a:cubicBezTo>
                  <a:cubicBezTo>
                    <a:pt x="1168241" y="1843783"/>
                    <a:pt x="1169862" y="1843953"/>
                    <a:pt x="1171398" y="1843953"/>
                  </a:cubicBezTo>
                  <a:cubicBezTo>
                    <a:pt x="1177796" y="1846770"/>
                    <a:pt x="1184110" y="1849587"/>
                    <a:pt x="1190509" y="1852403"/>
                  </a:cubicBezTo>
                  <a:cubicBezTo>
                    <a:pt x="1188717" y="1852403"/>
                    <a:pt x="1186840" y="1852403"/>
                    <a:pt x="1185048" y="1852403"/>
                  </a:cubicBezTo>
                  <a:close/>
                  <a:moveTo>
                    <a:pt x="1171312" y="1852659"/>
                  </a:moveTo>
                  <a:lnTo>
                    <a:pt x="1151689" y="1852830"/>
                  </a:lnTo>
                  <a:cubicBezTo>
                    <a:pt x="1151689" y="1852830"/>
                    <a:pt x="1151604" y="1853086"/>
                    <a:pt x="1151689" y="1853171"/>
                  </a:cubicBezTo>
                  <a:lnTo>
                    <a:pt x="1175749" y="1854622"/>
                  </a:lnTo>
                  <a:cubicBezTo>
                    <a:pt x="1189997" y="1860853"/>
                    <a:pt x="1204160" y="1867083"/>
                    <a:pt x="1218322" y="1873399"/>
                  </a:cubicBezTo>
                  <a:cubicBezTo>
                    <a:pt x="1215677" y="1873484"/>
                    <a:pt x="1213032" y="1873655"/>
                    <a:pt x="1210388" y="1873740"/>
                  </a:cubicBezTo>
                  <a:cubicBezTo>
                    <a:pt x="1207401" y="1872716"/>
                    <a:pt x="1204330" y="1871606"/>
                    <a:pt x="1201344" y="1870497"/>
                  </a:cubicBezTo>
                  <a:cubicBezTo>
                    <a:pt x="1173445" y="1860682"/>
                    <a:pt x="1145120" y="1851976"/>
                    <a:pt x="1117051" y="1842759"/>
                  </a:cubicBezTo>
                  <a:cubicBezTo>
                    <a:pt x="1116283" y="1842502"/>
                    <a:pt x="1115515" y="1842246"/>
                    <a:pt x="1114747" y="1841990"/>
                  </a:cubicBezTo>
                  <a:lnTo>
                    <a:pt x="1120293" y="1841990"/>
                  </a:lnTo>
                  <a:cubicBezTo>
                    <a:pt x="1130019" y="1842417"/>
                    <a:pt x="1139659" y="1842759"/>
                    <a:pt x="1149386" y="1843100"/>
                  </a:cubicBezTo>
                  <a:cubicBezTo>
                    <a:pt x="1156723" y="1846258"/>
                    <a:pt x="1164060" y="1849501"/>
                    <a:pt x="1171312" y="1852659"/>
                  </a:cubicBezTo>
                  <a:close/>
                  <a:moveTo>
                    <a:pt x="1079767" y="1826713"/>
                  </a:moveTo>
                  <a:cubicBezTo>
                    <a:pt x="1071321" y="1822958"/>
                    <a:pt x="1062874" y="1819117"/>
                    <a:pt x="1054428" y="1815362"/>
                  </a:cubicBezTo>
                  <a:cubicBezTo>
                    <a:pt x="1065604" y="1815362"/>
                    <a:pt x="1076696" y="1815362"/>
                    <a:pt x="1087872" y="1815362"/>
                  </a:cubicBezTo>
                  <a:cubicBezTo>
                    <a:pt x="1095550" y="1818861"/>
                    <a:pt x="1103229" y="1822360"/>
                    <a:pt x="1110907" y="1825859"/>
                  </a:cubicBezTo>
                  <a:cubicBezTo>
                    <a:pt x="1100499" y="1826201"/>
                    <a:pt x="1090175" y="1826457"/>
                    <a:pt x="1079767" y="1826798"/>
                  </a:cubicBezTo>
                  <a:close/>
                  <a:moveTo>
                    <a:pt x="1048626" y="1812801"/>
                  </a:moveTo>
                  <a:cubicBezTo>
                    <a:pt x="1038047" y="1808107"/>
                    <a:pt x="1027467" y="1803413"/>
                    <a:pt x="1016888" y="1798719"/>
                  </a:cubicBezTo>
                  <a:cubicBezTo>
                    <a:pt x="1016888" y="1798719"/>
                    <a:pt x="1016888" y="1798719"/>
                    <a:pt x="1016888" y="1798719"/>
                  </a:cubicBezTo>
                  <a:cubicBezTo>
                    <a:pt x="1016888" y="1798719"/>
                    <a:pt x="1016888" y="1798719"/>
                    <a:pt x="1016803" y="1798719"/>
                  </a:cubicBezTo>
                  <a:lnTo>
                    <a:pt x="1016717" y="1798719"/>
                  </a:lnTo>
                  <a:cubicBezTo>
                    <a:pt x="1016717" y="1798719"/>
                    <a:pt x="1016717" y="1798719"/>
                    <a:pt x="1016717" y="1798719"/>
                  </a:cubicBezTo>
                  <a:cubicBezTo>
                    <a:pt x="1014926" y="1797951"/>
                    <a:pt x="1013049" y="1797182"/>
                    <a:pt x="1011257" y="1796414"/>
                  </a:cubicBezTo>
                  <a:lnTo>
                    <a:pt x="1027126" y="1796585"/>
                  </a:lnTo>
                  <a:cubicBezTo>
                    <a:pt x="1033781" y="1796670"/>
                    <a:pt x="1040521" y="1796926"/>
                    <a:pt x="1047176" y="1797097"/>
                  </a:cubicBezTo>
                  <a:cubicBezTo>
                    <a:pt x="1057329" y="1801621"/>
                    <a:pt x="1067481" y="1806229"/>
                    <a:pt x="1077549" y="1810753"/>
                  </a:cubicBezTo>
                  <a:cubicBezTo>
                    <a:pt x="1067908" y="1811436"/>
                    <a:pt x="1058267" y="1812118"/>
                    <a:pt x="1048626" y="1812887"/>
                  </a:cubicBezTo>
                  <a:close/>
                  <a:moveTo>
                    <a:pt x="686540" y="1683413"/>
                  </a:moveTo>
                  <a:lnTo>
                    <a:pt x="682786" y="1681279"/>
                  </a:lnTo>
                  <a:cubicBezTo>
                    <a:pt x="681762" y="1680682"/>
                    <a:pt x="680653" y="1679999"/>
                    <a:pt x="679629" y="1679402"/>
                  </a:cubicBezTo>
                  <a:cubicBezTo>
                    <a:pt x="683810" y="1679231"/>
                    <a:pt x="687990" y="1678975"/>
                    <a:pt x="692171" y="1678804"/>
                  </a:cubicBezTo>
                  <a:cubicBezTo>
                    <a:pt x="704968" y="1684181"/>
                    <a:pt x="717851" y="1689644"/>
                    <a:pt x="730649" y="1695020"/>
                  </a:cubicBezTo>
                  <a:cubicBezTo>
                    <a:pt x="725189" y="1695703"/>
                    <a:pt x="719728" y="1696386"/>
                    <a:pt x="714353" y="1697154"/>
                  </a:cubicBezTo>
                  <a:cubicBezTo>
                    <a:pt x="703518" y="1692545"/>
                    <a:pt x="692768" y="1687851"/>
                    <a:pt x="681933" y="1683242"/>
                  </a:cubicBezTo>
                  <a:cubicBezTo>
                    <a:pt x="681933" y="1683242"/>
                    <a:pt x="682103" y="1683242"/>
                    <a:pt x="682189" y="1683242"/>
                  </a:cubicBezTo>
                  <a:lnTo>
                    <a:pt x="686454" y="1683669"/>
                  </a:lnTo>
                  <a:cubicBezTo>
                    <a:pt x="686454" y="1683669"/>
                    <a:pt x="686540" y="1683413"/>
                    <a:pt x="686540" y="1683413"/>
                  </a:cubicBezTo>
                  <a:close/>
                  <a:moveTo>
                    <a:pt x="741569" y="1699629"/>
                  </a:moveTo>
                  <a:cubicBezTo>
                    <a:pt x="750784" y="1703470"/>
                    <a:pt x="759912" y="1707396"/>
                    <a:pt x="769127" y="1711237"/>
                  </a:cubicBezTo>
                  <a:cubicBezTo>
                    <a:pt x="763496" y="1711919"/>
                    <a:pt x="757865" y="1712687"/>
                    <a:pt x="752234" y="1713456"/>
                  </a:cubicBezTo>
                  <a:cubicBezTo>
                    <a:pt x="742508" y="1709274"/>
                    <a:pt x="732696" y="1705092"/>
                    <a:pt x="722970" y="1700909"/>
                  </a:cubicBezTo>
                  <a:cubicBezTo>
                    <a:pt x="729198" y="1700483"/>
                    <a:pt x="735341" y="1700141"/>
                    <a:pt x="741569" y="1699715"/>
                  </a:cubicBezTo>
                  <a:close/>
                  <a:moveTo>
                    <a:pt x="778597" y="1715248"/>
                  </a:moveTo>
                  <a:cubicBezTo>
                    <a:pt x="780389" y="1716016"/>
                    <a:pt x="782180" y="1716784"/>
                    <a:pt x="783887" y="1717467"/>
                  </a:cubicBezTo>
                  <a:lnTo>
                    <a:pt x="783887" y="1717467"/>
                  </a:lnTo>
                  <a:cubicBezTo>
                    <a:pt x="783887" y="1717467"/>
                    <a:pt x="784228" y="1717638"/>
                    <a:pt x="784228" y="1717638"/>
                  </a:cubicBezTo>
                  <a:lnTo>
                    <a:pt x="784569" y="1717809"/>
                  </a:lnTo>
                  <a:lnTo>
                    <a:pt x="784569" y="1717809"/>
                  </a:lnTo>
                  <a:cubicBezTo>
                    <a:pt x="787641" y="1719004"/>
                    <a:pt x="790712" y="1720283"/>
                    <a:pt x="793783" y="1721478"/>
                  </a:cubicBezTo>
                  <a:cubicBezTo>
                    <a:pt x="787641" y="1722161"/>
                    <a:pt x="781413" y="1722758"/>
                    <a:pt x="775270" y="1723441"/>
                  </a:cubicBezTo>
                  <a:lnTo>
                    <a:pt x="771260" y="1721734"/>
                  </a:lnTo>
                  <a:cubicBezTo>
                    <a:pt x="767165" y="1720028"/>
                    <a:pt x="763155" y="1718235"/>
                    <a:pt x="759059" y="1716528"/>
                  </a:cubicBezTo>
                  <a:cubicBezTo>
                    <a:pt x="765543" y="1716101"/>
                    <a:pt x="772028" y="1715760"/>
                    <a:pt x="778426" y="1715333"/>
                  </a:cubicBezTo>
                  <a:close/>
                  <a:moveTo>
                    <a:pt x="802401" y="1724892"/>
                  </a:moveTo>
                  <a:cubicBezTo>
                    <a:pt x="810762" y="1728221"/>
                    <a:pt x="819123" y="1731549"/>
                    <a:pt x="827398" y="1734878"/>
                  </a:cubicBezTo>
                  <a:lnTo>
                    <a:pt x="808117" y="1737524"/>
                  </a:lnTo>
                  <a:lnTo>
                    <a:pt x="781071" y="1725917"/>
                  </a:lnTo>
                  <a:cubicBezTo>
                    <a:pt x="788152" y="1725575"/>
                    <a:pt x="795319" y="1725319"/>
                    <a:pt x="802401" y="1724892"/>
                  </a:cubicBezTo>
                  <a:close/>
                  <a:moveTo>
                    <a:pt x="742167" y="1693655"/>
                  </a:moveTo>
                  <a:cubicBezTo>
                    <a:pt x="729028" y="1688534"/>
                    <a:pt x="715804" y="1683413"/>
                    <a:pt x="702579" y="1678378"/>
                  </a:cubicBezTo>
                  <a:cubicBezTo>
                    <a:pt x="704627" y="1678292"/>
                    <a:pt x="706675" y="1678121"/>
                    <a:pt x="708722" y="1678036"/>
                  </a:cubicBezTo>
                  <a:lnTo>
                    <a:pt x="743105" y="1693399"/>
                  </a:lnTo>
                  <a:cubicBezTo>
                    <a:pt x="743105" y="1693399"/>
                    <a:pt x="743276" y="1693399"/>
                    <a:pt x="743361" y="1693484"/>
                  </a:cubicBezTo>
                  <a:cubicBezTo>
                    <a:pt x="742934" y="1693484"/>
                    <a:pt x="742508" y="1693569"/>
                    <a:pt x="742081" y="1693655"/>
                  </a:cubicBezTo>
                  <a:close/>
                  <a:moveTo>
                    <a:pt x="682018" y="1674622"/>
                  </a:moveTo>
                  <a:cubicBezTo>
                    <a:pt x="678947" y="1674963"/>
                    <a:pt x="675875" y="1675305"/>
                    <a:pt x="672804" y="1675732"/>
                  </a:cubicBezTo>
                  <a:cubicBezTo>
                    <a:pt x="672633" y="1675732"/>
                    <a:pt x="672462" y="1675561"/>
                    <a:pt x="672292" y="1675475"/>
                  </a:cubicBezTo>
                  <a:cubicBezTo>
                    <a:pt x="672292" y="1675475"/>
                    <a:pt x="672292" y="1675475"/>
                    <a:pt x="672292" y="1675475"/>
                  </a:cubicBezTo>
                  <a:cubicBezTo>
                    <a:pt x="672292" y="1675475"/>
                    <a:pt x="672292" y="1675475"/>
                    <a:pt x="672292" y="1675475"/>
                  </a:cubicBezTo>
                  <a:cubicBezTo>
                    <a:pt x="672292" y="1675475"/>
                    <a:pt x="672292" y="1675475"/>
                    <a:pt x="672292" y="1675475"/>
                  </a:cubicBezTo>
                  <a:cubicBezTo>
                    <a:pt x="672292" y="1675475"/>
                    <a:pt x="672292" y="1675475"/>
                    <a:pt x="672292" y="1675475"/>
                  </a:cubicBezTo>
                  <a:cubicBezTo>
                    <a:pt x="669306" y="1674963"/>
                    <a:pt x="666319" y="1674708"/>
                    <a:pt x="663248" y="1674451"/>
                  </a:cubicBezTo>
                  <a:cubicBezTo>
                    <a:pt x="665893" y="1674196"/>
                    <a:pt x="668538" y="1674025"/>
                    <a:pt x="671183" y="1673768"/>
                  </a:cubicBezTo>
                  <a:lnTo>
                    <a:pt x="671183" y="1673768"/>
                  </a:lnTo>
                  <a:cubicBezTo>
                    <a:pt x="671183" y="1673768"/>
                    <a:pt x="671183" y="1673768"/>
                    <a:pt x="671183" y="1673768"/>
                  </a:cubicBezTo>
                  <a:lnTo>
                    <a:pt x="671183" y="1673768"/>
                  </a:lnTo>
                  <a:cubicBezTo>
                    <a:pt x="673316" y="1673427"/>
                    <a:pt x="675363" y="1673171"/>
                    <a:pt x="677496" y="1672830"/>
                  </a:cubicBezTo>
                  <a:cubicBezTo>
                    <a:pt x="678947" y="1673427"/>
                    <a:pt x="680482" y="1674110"/>
                    <a:pt x="681933" y="1674708"/>
                  </a:cubicBezTo>
                  <a:close/>
                  <a:moveTo>
                    <a:pt x="650109" y="1669843"/>
                  </a:moveTo>
                  <a:cubicBezTo>
                    <a:pt x="646099" y="1668136"/>
                    <a:pt x="642089" y="1666429"/>
                    <a:pt x="638079" y="1664722"/>
                  </a:cubicBezTo>
                  <a:cubicBezTo>
                    <a:pt x="638079" y="1664722"/>
                    <a:pt x="638079" y="1664722"/>
                    <a:pt x="638079" y="1664722"/>
                  </a:cubicBezTo>
                  <a:cubicBezTo>
                    <a:pt x="638079" y="1664722"/>
                    <a:pt x="638079" y="1664722"/>
                    <a:pt x="637994" y="1664722"/>
                  </a:cubicBezTo>
                  <a:lnTo>
                    <a:pt x="637909" y="1664722"/>
                  </a:lnTo>
                  <a:cubicBezTo>
                    <a:pt x="637909" y="1664722"/>
                    <a:pt x="637909" y="1664722"/>
                    <a:pt x="637909" y="1664722"/>
                  </a:cubicBezTo>
                  <a:cubicBezTo>
                    <a:pt x="636544" y="1664209"/>
                    <a:pt x="635264" y="1663697"/>
                    <a:pt x="633899" y="1663185"/>
                  </a:cubicBezTo>
                  <a:cubicBezTo>
                    <a:pt x="639445" y="1662673"/>
                    <a:pt x="645076" y="1662161"/>
                    <a:pt x="650621" y="1661649"/>
                  </a:cubicBezTo>
                  <a:cubicBezTo>
                    <a:pt x="655484" y="1663697"/>
                    <a:pt x="660347" y="1665661"/>
                    <a:pt x="665210" y="1667709"/>
                  </a:cubicBezTo>
                  <a:cubicBezTo>
                    <a:pt x="660177" y="1668477"/>
                    <a:pt x="655228" y="1669160"/>
                    <a:pt x="650195" y="1670013"/>
                  </a:cubicBezTo>
                  <a:close/>
                  <a:moveTo>
                    <a:pt x="500804" y="1619146"/>
                  </a:moveTo>
                  <a:cubicBezTo>
                    <a:pt x="493893" y="1617353"/>
                    <a:pt x="486983" y="1615646"/>
                    <a:pt x="480072" y="1614025"/>
                  </a:cubicBezTo>
                  <a:cubicBezTo>
                    <a:pt x="476062" y="1613086"/>
                    <a:pt x="471967" y="1612147"/>
                    <a:pt x="467872" y="1611208"/>
                  </a:cubicBezTo>
                  <a:lnTo>
                    <a:pt x="482717" y="1610525"/>
                  </a:lnTo>
                  <a:cubicBezTo>
                    <a:pt x="486044" y="1610355"/>
                    <a:pt x="489286" y="1610184"/>
                    <a:pt x="492614" y="1610013"/>
                  </a:cubicBezTo>
                  <a:lnTo>
                    <a:pt x="501487" y="1613769"/>
                  </a:lnTo>
                  <a:cubicBezTo>
                    <a:pt x="504729" y="1615134"/>
                    <a:pt x="507971" y="1616585"/>
                    <a:pt x="511213" y="1617951"/>
                  </a:cubicBezTo>
                  <a:cubicBezTo>
                    <a:pt x="507715" y="1618292"/>
                    <a:pt x="504217" y="1618634"/>
                    <a:pt x="500804" y="1619060"/>
                  </a:cubicBezTo>
                  <a:close/>
                  <a:moveTo>
                    <a:pt x="521451" y="1622474"/>
                  </a:moveTo>
                  <a:cubicBezTo>
                    <a:pt x="526655" y="1624693"/>
                    <a:pt x="531860" y="1626912"/>
                    <a:pt x="537064" y="1629217"/>
                  </a:cubicBezTo>
                  <a:cubicBezTo>
                    <a:pt x="535699" y="1628790"/>
                    <a:pt x="534334" y="1628363"/>
                    <a:pt x="533054" y="1627851"/>
                  </a:cubicBezTo>
                  <a:lnTo>
                    <a:pt x="533054" y="1627851"/>
                  </a:lnTo>
                  <a:cubicBezTo>
                    <a:pt x="533054" y="1627851"/>
                    <a:pt x="533054" y="1627851"/>
                    <a:pt x="533054" y="1627851"/>
                  </a:cubicBezTo>
                  <a:lnTo>
                    <a:pt x="533054" y="1627851"/>
                  </a:lnTo>
                  <a:cubicBezTo>
                    <a:pt x="533054" y="1627851"/>
                    <a:pt x="533054" y="1627851"/>
                    <a:pt x="533054" y="1627851"/>
                  </a:cubicBezTo>
                  <a:cubicBezTo>
                    <a:pt x="526655" y="1626059"/>
                    <a:pt x="520256" y="1624266"/>
                    <a:pt x="513858" y="1622559"/>
                  </a:cubicBezTo>
                  <a:cubicBezTo>
                    <a:pt x="516417" y="1622559"/>
                    <a:pt x="519062" y="1622559"/>
                    <a:pt x="521622" y="1622559"/>
                  </a:cubicBezTo>
                  <a:close/>
                  <a:moveTo>
                    <a:pt x="422312" y="1601734"/>
                  </a:moveTo>
                  <a:lnTo>
                    <a:pt x="421203" y="1601564"/>
                  </a:lnTo>
                  <a:cubicBezTo>
                    <a:pt x="416511" y="1600198"/>
                    <a:pt x="411818" y="1598918"/>
                    <a:pt x="407126" y="1597552"/>
                  </a:cubicBezTo>
                  <a:cubicBezTo>
                    <a:pt x="414463" y="1596955"/>
                    <a:pt x="421800" y="1596443"/>
                    <a:pt x="429223" y="1595760"/>
                  </a:cubicBezTo>
                  <a:cubicBezTo>
                    <a:pt x="426919" y="1597723"/>
                    <a:pt x="424616" y="1599771"/>
                    <a:pt x="422398" y="1601734"/>
                  </a:cubicBezTo>
                  <a:close/>
                  <a:moveTo>
                    <a:pt x="478622" y="1618634"/>
                  </a:moveTo>
                  <a:cubicBezTo>
                    <a:pt x="481010" y="1619316"/>
                    <a:pt x="483399" y="1620084"/>
                    <a:pt x="485703" y="1620767"/>
                  </a:cubicBezTo>
                  <a:lnTo>
                    <a:pt x="481010" y="1621194"/>
                  </a:lnTo>
                  <a:cubicBezTo>
                    <a:pt x="479048" y="1620511"/>
                    <a:pt x="477171" y="1619828"/>
                    <a:pt x="475209" y="1619060"/>
                  </a:cubicBezTo>
                  <a:cubicBezTo>
                    <a:pt x="469919" y="1617012"/>
                    <a:pt x="464544" y="1615049"/>
                    <a:pt x="459169" y="1613257"/>
                  </a:cubicBezTo>
                  <a:cubicBezTo>
                    <a:pt x="465653" y="1615049"/>
                    <a:pt x="472138" y="1616841"/>
                    <a:pt x="478536" y="1618634"/>
                  </a:cubicBezTo>
                  <a:close/>
                  <a:moveTo>
                    <a:pt x="487580" y="1622645"/>
                  </a:moveTo>
                  <a:cubicBezTo>
                    <a:pt x="489030" y="1622645"/>
                    <a:pt x="490481" y="1622645"/>
                    <a:pt x="492016" y="1622645"/>
                  </a:cubicBezTo>
                  <a:cubicBezTo>
                    <a:pt x="504899" y="1626486"/>
                    <a:pt x="517782" y="1630412"/>
                    <a:pt x="530665" y="1634508"/>
                  </a:cubicBezTo>
                  <a:lnTo>
                    <a:pt x="530665" y="1634508"/>
                  </a:lnTo>
                  <a:cubicBezTo>
                    <a:pt x="530665" y="1634508"/>
                    <a:pt x="530921" y="1634508"/>
                    <a:pt x="530921" y="1634508"/>
                  </a:cubicBezTo>
                  <a:lnTo>
                    <a:pt x="531177" y="1634508"/>
                  </a:lnTo>
                  <a:cubicBezTo>
                    <a:pt x="531177" y="1634508"/>
                    <a:pt x="531177" y="1634508"/>
                    <a:pt x="531177" y="1634508"/>
                  </a:cubicBezTo>
                  <a:cubicBezTo>
                    <a:pt x="535784" y="1635874"/>
                    <a:pt x="540391" y="1637240"/>
                    <a:pt x="544998" y="1638605"/>
                  </a:cubicBezTo>
                  <a:lnTo>
                    <a:pt x="539538" y="1639032"/>
                  </a:lnTo>
                  <a:cubicBezTo>
                    <a:pt x="537491" y="1639202"/>
                    <a:pt x="535528" y="1639373"/>
                    <a:pt x="533566" y="1639459"/>
                  </a:cubicBezTo>
                  <a:cubicBezTo>
                    <a:pt x="521024" y="1635020"/>
                    <a:pt x="508483" y="1630668"/>
                    <a:pt x="495941" y="1626229"/>
                  </a:cubicBezTo>
                  <a:cubicBezTo>
                    <a:pt x="492358" y="1624949"/>
                    <a:pt x="488774" y="1623754"/>
                    <a:pt x="485191" y="1622474"/>
                  </a:cubicBezTo>
                  <a:lnTo>
                    <a:pt x="487665" y="1622474"/>
                  </a:lnTo>
                  <a:close/>
                  <a:moveTo>
                    <a:pt x="557625" y="1642531"/>
                  </a:moveTo>
                  <a:cubicBezTo>
                    <a:pt x="557625" y="1642531"/>
                    <a:pt x="557881" y="1642531"/>
                    <a:pt x="557967" y="1642531"/>
                  </a:cubicBezTo>
                  <a:cubicBezTo>
                    <a:pt x="566413" y="1645091"/>
                    <a:pt x="574774" y="1647652"/>
                    <a:pt x="583221" y="1650383"/>
                  </a:cubicBezTo>
                  <a:cubicBezTo>
                    <a:pt x="587742" y="1651834"/>
                    <a:pt x="592264" y="1653285"/>
                    <a:pt x="596786" y="1654821"/>
                  </a:cubicBezTo>
                  <a:cubicBezTo>
                    <a:pt x="599943" y="1656187"/>
                    <a:pt x="603014" y="1657467"/>
                    <a:pt x="606171" y="1658832"/>
                  </a:cubicBezTo>
                  <a:cubicBezTo>
                    <a:pt x="601564" y="1659345"/>
                    <a:pt x="596957" y="1659857"/>
                    <a:pt x="592350" y="1660369"/>
                  </a:cubicBezTo>
                  <a:cubicBezTo>
                    <a:pt x="575627" y="1654395"/>
                    <a:pt x="558820" y="1648420"/>
                    <a:pt x="542012" y="1642531"/>
                  </a:cubicBezTo>
                  <a:lnTo>
                    <a:pt x="557625" y="1642531"/>
                  </a:lnTo>
                  <a:close/>
                  <a:moveTo>
                    <a:pt x="618201" y="1663868"/>
                  </a:moveTo>
                  <a:cubicBezTo>
                    <a:pt x="623746" y="1666258"/>
                    <a:pt x="629377" y="1668648"/>
                    <a:pt x="634923" y="1670952"/>
                  </a:cubicBezTo>
                  <a:cubicBezTo>
                    <a:pt x="634923" y="1670952"/>
                    <a:pt x="634923" y="1670952"/>
                    <a:pt x="634923" y="1670952"/>
                  </a:cubicBezTo>
                  <a:cubicBezTo>
                    <a:pt x="635008" y="1670952"/>
                    <a:pt x="635179" y="1671037"/>
                    <a:pt x="635264" y="1671123"/>
                  </a:cubicBezTo>
                  <a:cubicBezTo>
                    <a:pt x="635349" y="1671123"/>
                    <a:pt x="635520" y="1671208"/>
                    <a:pt x="635605" y="1671294"/>
                  </a:cubicBezTo>
                  <a:cubicBezTo>
                    <a:pt x="635605" y="1671294"/>
                    <a:pt x="635605" y="1671294"/>
                    <a:pt x="635605" y="1671294"/>
                  </a:cubicBezTo>
                  <a:cubicBezTo>
                    <a:pt x="636117" y="1671464"/>
                    <a:pt x="636629" y="1671720"/>
                    <a:pt x="637141" y="1671891"/>
                  </a:cubicBezTo>
                  <a:lnTo>
                    <a:pt x="628098" y="1673342"/>
                  </a:lnTo>
                  <a:cubicBezTo>
                    <a:pt x="624514" y="1672062"/>
                    <a:pt x="621016" y="1670696"/>
                    <a:pt x="617433" y="1669416"/>
                  </a:cubicBezTo>
                  <a:cubicBezTo>
                    <a:pt x="612911" y="1667794"/>
                    <a:pt x="608389" y="1666173"/>
                    <a:pt x="603953" y="1664551"/>
                  </a:cubicBezTo>
                  <a:cubicBezTo>
                    <a:pt x="608730" y="1664380"/>
                    <a:pt x="613508" y="1664124"/>
                    <a:pt x="618201" y="1663954"/>
                  </a:cubicBezTo>
                  <a:close/>
                  <a:moveTo>
                    <a:pt x="636885" y="1676585"/>
                  </a:moveTo>
                  <a:lnTo>
                    <a:pt x="638762" y="1676414"/>
                  </a:lnTo>
                  <a:cubicBezTo>
                    <a:pt x="641492" y="1676158"/>
                    <a:pt x="644308" y="1675988"/>
                    <a:pt x="647038" y="1675732"/>
                  </a:cubicBezTo>
                  <a:cubicBezTo>
                    <a:pt x="648915" y="1676500"/>
                    <a:pt x="650877" y="1677268"/>
                    <a:pt x="652754" y="1677950"/>
                  </a:cubicBezTo>
                  <a:cubicBezTo>
                    <a:pt x="649768" y="1678292"/>
                    <a:pt x="646782" y="1678633"/>
                    <a:pt x="643881" y="1678975"/>
                  </a:cubicBezTo>
                  <a:lnTo>
                    <a:pt x="643625" y="1678975"/>
                  </a:lnTo>
                  <a:cubicBezTo>
                    <a:pt x="641407" y="1678121"/>
                    <a:pt x="639103" y="1677353"/>
                    <a:pt x="636885" y="1676500"/>
                  </a:cubicBezTo>
                  <a:close/>
                  <a:moveTo>
                    <a:pt x="658982" y="1680426"/>
                  </a:moveTo>
                  <a:cubicBezTo>
                    <a:pt x="674339" y="1686485"/>
                    <a:pt x="689782" y="1692460"/>
                    <a:pt x="705224" y="1698434"/>
                  </a:cubicBezTo>
                  <a:cubicBezTo>
                    <a:pt x="702665" y="1698775"/>
                    <a:pt x="700105" y="1699117"/>
                    <a:pt x="697546" y="1699458"/>
                  </a:cubicBezTo>
                  <a:cubicBezTo>
                    <a:pt x="681250" y="1693228"/>
                    <a:pt x="664954" y="1687083"/>
                    <a:pt x="648574" y="1680938"/>
                  </a:cubicBezTo>
                  <a:cubicBezTo>
                    <a:pt x="652072" y="1680767"/>
                    <a:pt x="655570" y="1680597"/>
                    <a:pt x="658982" y="1680511"/>
                  </a:cubicBezTo>
                  <a:close/>
                  <a:moveTo>
                    <a:pt x="713159" y="1701507"/>
                  </a:moveTo>
                  <a:cubicBezTo>
                    <a:pt x="724165" y="1705774"/>
                    <a:pt x="735171" y="1710042"/>
                    <a:pt x="746177" y="1714224"/>
                  </a:cubicBezTo>
                  <a:cubicBezTo>
                    <a:pt x="743788" y="1714565"/>
                    <a:pt x="741484" y="1714821"/>
                    <a:pt x="739095" y="1715163"/>
                  </a:cubicBezTo>
                  <a:cubicBezTo>
                    <a:pt x="738754" y="1714992"/>
                    <a:pt x="738413" y="1714906"/>
                    <a:pt x="738071" y="1714736"/>
                  </a:cubicBezTo>
                  <a:cubicBezTo>
                    <a:pt x="726895" y="1710554"/>
                    <a:pt x="715633" y="1706286"/>
                    <a:pt x="704456" y="1702019"/>
                  </a:cubicBezTo>
                  <a:cubicBezTo>
                    <a:pt x="707357" y="1701848"/>
                    <a:pt x="710258" y="1701678"/>
                    <a:pt x="713244" y="1701507"/>
                  </a:cubicBezTo>
                  <a:close/>
                  <a:moveTo>
                    <a:pt x="753002" y="1716870"/>
                  </a:moveTo>
                  <a:cubicBezTo>
                    <a:pt x="758974" y="1719174"/>
                    <a:pt x="764861" y="1721478"/>
                    <a:pt x="770833" y="1723783"/>
                  </a:cubicBezTo>
                  <a:lnTo>
                    <a:pt x="771089" y="1723783"/>
                  </a:lnTo>
                  <a:cubicBezTo>
                    <a:pt x="769042" y="1724124"/>
                    <a:pt x="766994" y="1724295"/>
                    <a:pt x="764946" y="1724551"/>
                  </a:cubicBezTo>
                  <a:lnTo>
                    <a:pt x="764520" y="1724551"/>
                  </a:lnTo>
                  <a:cubicBezTo>
                    <a:pt x="758036" y="1722246"/>
                    <a:pt x="751466" y="1719857"/>
                    <a:pt x="744982" y="1717382"/>
                  </a:cubicBezTo>
                  <a:cubicBezTo>
                    <a:pt x="747627" y="1717211"/>
                    <a:pt x="750272" y="1717040"/>
                    <a:pt x="753002" y="1716870"/>
                  </a:cubicBezTo>
                  <a:close/>
                  <a:moveTo>
                    <a:pt x="776805" y="1726087"/>
                  </a:moveTo>
                  <a:lnTo>
                    <a:pt x="806666" y="1737694"/>
                  </a:lnTo>
                  <a:lnTo>
                    <a:pt x="806496" y="1737694"/>
                  </a:lnTo>
                  <a:cubicBezTo>
                    <a:pt x="806496" y="1737694"/>
                    <a:pt x="806496" y="1738036"/>
                    <a:pt x="806496" y="1738036"/>
                  </a:cubicBezTo>
                  <a:lnTo>
                    <a:pt x="807264" y="1738036"/>
                  </a:lnTo>
                  <a:cubicBezTo>
                    <a:pt x="807264" y="1738036"/>
                    <a:pt x="818781" y="1742474"/>
                    <a:pt x="818781" y="1742474"/>
                  </a:cubicBezTo>
                  <a:cubicBezTo>
                    <a:pt x="818952" y="1742474"/>
                    <a:pt x="819123" y="1742303"/>
                    <a:pt x="818867" y="1742218"/>
                  </a:cubicBezTo>
                  <a:lnTo>
                    <a:pt x="808799" y="1737951"/>
                  </a:lnTo>
                  <a:lnTo>
                    <a:pt x="830896" y="1736414"/>
                  </a:lnTo>
                  <a:cubicBezTo>
                    <a:pt x="842756" y="1741108"/>
                    <a:pt x="854700" y="1745888"/>
                    <a:pt x="866559" y="1750582"/>
                  </a:cubicBezTo>
                  <a:cubicBezTo>
                    <a:pt x="865962" y="1750582"/>
                    <a:pt x="865365" y="1750667"/>
                    <a:pt x="864767" y="1750753"/>
                  </a:cubicBezTo>
                  <a:lnTo>
                    <a:pt x="845656" y="1752716"/>
                  </a:lnTo>
                  <a:cubicBezTo>
                    <a:pt x="820232" y="1744181"/>
                    <a:pt x="794807" y="1735561"/>
                    <a:pt x="769553" y="1726429"/>
                  </a:cubicBezTo>
                  <a:cubicBezTo>
                    <a:pt x="771942" y="1726343"/>
                    <a:pt x="774331" y="1726258"/>
                    <a:pt x="776720" y="1726172"/>
                  </a:cubicBezTo>
                  <a:close/>
                  <a:moveTo>
                    <a:pt x="865194" y="1752716"/>
                  </a:moveTo>
                  <a:cubicBezTo>
                    <a:pt x="867412" y="1752716"/>
                    <a:pt x="869545" y="1752545"/>
                    <a:pt x="871764" y="1752545"/>
                  </a:cubicBezTo>
                  <a:cubicBezTo>
                    <a:pt x="880893" y="1756215"/>
                    <a:pt x="890022" y="1759800"/>
                    <a:pt x="899151" y="1763470"/>
                  </a:cubicBezTo>
                  <a:lnTo>
                    <a:pt x="888059" y="1764494"/>
                  </a:lnTo>
                  <a:cubicBezTo>
                    <a:pt x="888059" y="1764494"/>
                    <a:pt x="888059" y="1764836"/>
                    <a:pt x="888059" y="1764836"/>
                  </a:cubicBezTo>
                  <a:lnTo>
                    <a:pt x="901966" y="1764579"/>
                  </a:lnTo>
                  <a:cubicBezTo>
                    <a:pt x="913142" y="1769018"/>
                    <a:pt x="924233" y="1773541"/>
                    <a:pt x="935410" y="1778065"/>
                  </a:cubicBezTo>
                  <a:cubicBezTo>
                    <a:pt x="932253" y="1778406"/>
                    <a:pt x="929182" y="1778832"/>
                    <a:pt x="926025" y="1779174"/>
                  </a:cubicBezTo>
                  <a:cubicBezTo>
                    <a:pt x="900004" y="1770554"/>
                    <a:pt x="873896" y="1762019"/>
                    <a:pt x="847875" y="1753399"/>
                  </a:cubicBezTo>
                  <a:lnTo>
                    <a:pt x="865194" y="1752801"/>
                  </a:lnTo>
                  <a:close/>
                  <a:moveTo>
                    <a:pt x="944966" y="1781990"/>
                  </a:moveTo>
                  <a:lnTo>
                    <a:pt x="989672" y="1800255"/>
                  </a:lnTo>
                  <a:cubicBezTo>
                    <a:pt x="989672" y="1800255"/>
                    <a:pt x="989672" y="1800255"/>
                    <a:pt x="989672" y="1800255"/>
                  </a:cubicBezTo>
                  <a:cubicBezTo>
                    <a:pt x="989842" y="1800255"/>
                    <a:pt x="990013" y="1800426"/>
                    <a:pt x="990184" y="1800426"/>
                  </a:cubicBezTo>
                  <a:cubicBezTo>
                    <a:pt x="989757" y="1800255"/>
                    <a:pt x="989416" y="1800169"/>
                    <a:pt x="988989" y="1799999"/>
                  </a:cubicBezTo>
                  <a:cubicBezTo>
                    <a:pt x="971158" y="1794025"/>
                    <a:pt x="953241" y="1788136"/>
                    <a:pt x="935410" y="1782161"/>
                  </a:cubicBezTo>
                  <a:cubicBezTo>
                    <a:pt x="938567" y="1782161"/>
                    <a:pt x="941809" y="1781990"/>
                    <a:pt x="944966" y="1781905"/>
                  </a:cubicBezTo>
                  <a:close/>
                  <a:moveTo>
                    <a:pt x="1228219" y="1896186"/>
                  </a:moveTo>
                  <a:cubicBezTo>
                    <a:pt x="1225318" y="1896272"/>
                    <a:pt x="1222417" y="1896357"/>
                    <a:pt x="1219517" y="1896443"/>
                  </a:cubicBezTo>
                  <a:lnTo>
                    <a:pt x="1206975" y="1896784"/>
                  </a:lnTo>
                  <a:lnTo>
                    <a:pt x="1216872" y="1892175"/>
                  </a:lnTo>
                  <a:cubicBezTo>
                    <a:pt x="1220626" y="1893455"/>
                    <a:pt x="1224380" y="1894821"/>
                    <a:pt x="1228134" y="1896102"/>
                  </a:cubicBezTo>
                  <a:close/>
                  <a:moveTo>
                    <a:pt x="1307820" y="1908306"/>
                  </a:moveTo>
                  <a:cubicBezTo>
                    <a:pt x="1312683" y="1908306"/>
                    <a:pt x="1317546" y="1908391"/>
                    <a:pt x="1322495" y="1908477"/>
                  </a:cubicBezTo>
                  <a:cubicBezTo>
                    <a:pt x="1341008" y="1916073"/>
                    <a:pt x="1359607" y="1923584"/>
                    <a:pt x="1378121" y="1931094"/>
                  </a:cubicBezTo>
                  <a:cubicBezTo>
                    <a:pt x="1375903" y="1931094"/>
                    <a:pt x="1373685" y="1931094"/>
                    <a:pt x="1371381" y="1931094"/>
                  </a:cubicBezTo>
                  <a:cubicBezTo>
                    <a:pt x="1350223" y="1923498"/>
                    <a:pt x="1328978" y="1915817"/>
                    <a:pt x="1307820" y="1908306"/>
                  </a:cubicBezTo>
                  <a:close/>
                  <a:moveTo>
                    <a:pt x="1381619" y="1908733"/>
                  </a:moveTo>
                  <a:lnTo>
                    <a:pt x="1408068" y="1918719"/>
                  </a:lnTo>
                  <a:cubicBezTo>
                    <a:pt x="1414807" y="1921279"/>
                    <a:pt x="1421548" y="1923925"/>
                    <a:pt x="1428202" y="1926486"/>
                  </a:cubicBezTo>
                  <a:lnTo>
                    <a:pt x="1426667" y="1926058"/>
                  </a:lnTo>
                  <a:cubicBezTo>
                    <a:pt x="1426667" y="1926058"/>
                    <a:pt x="1426411" y="1926315"/>
                    <a:pt x="1426581" y="1926315"/>
                  </a:cubicBezTo>
                  <a:lnTo>
                    <a:pt x="1438355" y="1930411"/>
                  </a:lnTo>
                  <a:cubicBezTo>
                    <a:pt x="1441597" y="1931692"/>
                    <a:pt x="1444839" y="1932887"/>
                    <a:pt x="1448167" y="1934167"/>
                  </a:cubicBezTo>
                  <a:cubicBezTo>
                    <a:pt x="1439550" y="1933655"/>
                    <a:pt x="1430933" y="1933142"/>
                    <a:pt x="1422315" y="1932630"/>
                  </a:cubicBezTo>
                  <a:cubicBezTo>
                    <a:pt x="1411054" y="1927168"/>
                    <a:pt x="1399792" y="1921791"/>
                    <a:pt x="1388445" y="1916414"/>
                  </a:cubicBezTo>
                  <a:lnTo>
                    <a:pt x="1388445" y="1916414"/>
                  </a:lnTo>
                  <a:cubicBezTo>
                    <a:pt x="1388445" y="1916414"/>
                    <a:pt x="1388359" y="1916414"/>
                    <a:pt x="1388359" y="1916414"/>
                  </a:cubicBezTo>
                  <a:lnTo>
                    <a:pt x="1388274" y="1916414"/>
                  </a:lnTo>
                  <a:cubicBezTo>
                    <a:pt x="1388274" y="1916414"/>
                    <a:pt x="1388274" y="1916414"/>
                    <a:pt x="1388274" y="1916414"/>
                  </a:cubicBezTo>
                  <a:cubicBezTo>
                    <a:pt x="1382899" y="1913939"/>
                    <a:pt x="1377439" y="1911550"/>
                    <a:pt x="1372064" y="1909074"/>
                  </a:cubicBezTo>
                  <a:cubicBezTo>
                    <a:pt x="1375221" y="1908989"/>
                    <a:pt x="1378377" y="1908904"/>
                    <a:pt x="1381534" y="1908733"/>
                  </a:cubicBezTo>
                  <a:close/>
                  <a:moveTo>
                    <a:pt x="1602164" y="1999800"/>
                  </a:moveTo>
                  <a:cubicBezTo>
                    <a:pt x="1600543" y="1999544"/>
                    <a:pt x="1598837" y="1999288"/>
                    <a:pt x="1597216" y="1999032"/>
                  </a:cubicBezTo>
                  <a:lnTo>
                    <a:pt x="1598410" y="1998093"/>
                  </a:lnTo>
                  <a:cubicBezTo>
                    <a:pt x="1599690" y="1998605"/>
                    <a:pt x="1600885" y="1999202"/>
                    <a:pt x="1602164" y="1999714"/>
                  </a:cubicBezTo>
                  <a:close/>
                  <a:moveTo>
                    <a:pt x="1596619" y="1998946"/>
                  </a:moveTo>
                  <a:cubicBezTo>
                    <a:pt x="1592097" y="1998263"/>
                    <a:pt x="1587575" y="1997580"/>
                    <a:pt x="1583053" y="1996813"/>
                  </a:cubicBezTo>
                  <a:lnTo>
                    <a:pt x="1583053" y="1996813"/>
                  </a:lnTo>
                  <a:cubicBezTo>
                    <a:pt x="1583053" y="1996813"/>
                    <a:pt x="1583053" y="1996813"/>
                    <a:pt x="1583053" y="1996813"/>
                  </a:cubicBezTo>
                  <a:lnTo>
                    <a:pt x="1583053" y="1996813"/>
                  </a:lnTo>
                  <a:cubicBezTo>
                    <a:pt x="1583053" y="1996813"/>
                    <a:pt x="1583053" y="1996813"/>
                    <a:pt x="1583053" y="1996813"/>
                  </a:cubicBezTo>
                  <a:cubicBezTo>
                    <a:pt x="1581603" y="1996642"/>
                    <a:pt x="1580238" y="1996471"/>
                    <a:pt x="1578787" y="1996301"/>
                  </a:cubicBezTo>
                  <a:lnTo>
                    <a:pt x="1579470" y="1995788"/>
                  </a:lnTo>
                  <a:cubicBezTo>
                    <a:pt x="1579470" y="1995788"/>
                    <a:pt x="1579470" y="1995447"/>
                    <a:pt x="1579299" y="1995532"/>
                  </a:cubicBezTo>
                  <a:lnTo>
                    <a:pt x="1578276" y="1996215"/>
                  </a:lnTo>
                  <a:cubicBezTo>
                    <a:pt x="1567611" y="1994935"/>
                    <a:pt x="1556946" y="1993655"/>
                    <a:pt x="1546196" y="1992203"/>
                  </a:cubicBezTo>
                  <a:cubicBezTo>
                    <a:pt x="1544234" y="1991350"/>
                    <a:pt x="1542357" y="1990497"/>
                    <a:pt x="1540480" y="1989558"/>
                  </a:cubicBezTo>
                  <a:cubicBezTo>
                    <a:pt x="1536043" y="1987424"/>
                    <a:pt x="1531607" y="1985290"/>
                    <a:pt x="1527085" y="1983071"/>
                  </a:cubicBezTo>
                  <a:cubicBezTo>
                    <a:pt x="1540565" y="1983584"/>
                    <a:pt x="1554045" y="1984010"/>
                    <a:pt x="1567525" y="1984522"/>
                  </a:cubicBezTo>
                  <a:cubicBezTo>
                    <a:pt x="1577764" y="1988960"/>
                    <a:pt x="1588002" y="1993398"/>
                    <a:pt x="1598155" y="1997922"/>
                  </a:cubicBezTo>
                  <a:lnTo>
                    <a:pt x="1596789" y="1998861"/>
                  </a:lnTo>
                  <a:close/>
                  <a:moveTo>
                    <a:pt x="1576910" y="2083783"/>
                  </a:moveTo>
                  <a:lnTo>
                    <a:pt x="1567184" y="2081222"/>
                  </a:lnTo>
                  <a:lnTo>
                    <a:pt x="1559676" y="2079344"/>
                  </a:lnTo>
                  <a:cubicBezTo>
                    <a:pt x="1567099" y="2075248"/>
                    <a:pt x="1574522" y="2071066"/>
                    <a:pt x="1581944" y="2066883"/>
                  </a:cubicBezTo>
                  <a:cubicBezTo>
                    <a:pt x="1585527" y="2067652"/>
                    <a:pt x="1589111" y="2068505"/>
                    <a:pt x="1592694" y="2069273"/>
                  </a:cubicBezTo>
                  <a:lnTo>
                    <a:pt x="1598410" y="2070639"/>
                  </a:lnTo>
                  <a:cubicBezTo>
                    <a:pt x="1593462" y="2073797"/>
                    <a:pt x="1588599" y="2076870"/>
                    <a:pt x="1583565" y="2079857"/>
                  </a:cubicBezTo>
                  <a:cubicBezTo>
                    <a:pt x="1581347" y="2081222"/>
                    <a:pt x="1579129" y="2082502"/>
                    <a:pt x="1576825" y="2083783"/>
                  </a:cubicBezTo>
                  <a:close/>
                  <a:moveTo>
                    <a:pt x="1428970" y="2095561"/>
                  </a:moveTo>
                  <a:lnTo>
                    <a:pt x="1428970" y="2095561"/>
                  </a:lnTo>
                  <a:cubicBezTo>
                    <a:pt x="1428970" y="2095561"/>
                    <a:pt x="1428970" y="2095561"/>
                    <a:pt x="1428970" y="2095561"/>
                  </a:cubicBezTo>
                  <a:cubicBezTo>
                    <a:pt x="1435540" y="2093085"/>
                    <a:pt x="1442109" y="2090610"/>
                    <a:pt x="1448679" y="2087965"/>
                  </a:cubicBezTo>
                  <a:cubicBezTo>
                    <a:pt x="1451665" y="2086770"/>
                    <a:pt x="1454651" y="2085489"/>
                    <a:pt x="1457637" y="2084295"/>
                  </a:cubicBezTo>
                  <a:cubicBezTo>
                    <a:pt x="1468387" y="2085746"/>
                    <a:pt x="1479137" y="2087282"/>
                    <a:pt x="1489887" y="2088818"/>
                  </a:cubicBezTo>
                  <a:cubicBezTo>
                    <a:pt x="1481441" y="2093085"/>
                    <a:pt x="1472824" y="2097183"/>
                    <a:pt x="1464206" y="2101108"/>
                  </a:cubicBezTo>
                  <a:cubicBezTo>
                    <a:pt x="1452518" y="2099145"/>
                    <a:pt x="1440744" y="2097267"/>
                    <a:pt x="1428970" y="2095561"/>
                  </a:cubicBezTo>
                  <a:close/>
                  <a:moveTo>
                    <a:pt x="1398171" y="2045290"/>
                  </a:moveTo>
                  <a:cubicBezTo>
                    <a:pt x="1393820" y="2044693"/>
                    <a:pt x="1389383" y="2044095"/>
                    <a:pt x="1384946" y="2043583"/>
                  </a:cubicBezTo>
                  <a:cubicBezTo>
                    <a:pt x="1392454" y="2040938"/>
                    <a:pt x="1400048" y="2038292"/>
                    <a:pt x="1407470" y="2035475"/>
                  </a:cubicBezTo>
                  <a:lnTo>
                    <a:pt x="1407470" y="2035475"/>
                  </a:lnTo>
                  <a:cubicBezTo>
                    <a:pt x="1407470" y="2035475"/>
                    <a:pt x="1407470" y="2035475"/>
                    <a:pt x="1407470" y="2035475"/>
                  </a:cubicBezTo>
                  <a:lnTo>
                    <a:pt x="1407470" y="2035475"/>
                  </a:lnTo>
                  <a:cubicBezTo>
                    <a:pt x="1407470" y="2035475"/>
                    <a:pt x="1407470" y="2035475"/>
                    <a:pt x="1407470" y="2035475"/>
                  </a:cubicBezTo>
                  <a:cubicBezTo>
                    <a:pt x="1408409" y="2035049"/>
                    <a:pt x="1409433" y="2034622"/>
                    <a:pt x="1410371" y="2034195"/>
                  </a:cubicBezTo>
                  <a:cubicBezTo>
                    <a:pt x="1420780" y="2036073"/>
                    <a:pt x="1431274" y="2037951"/>
                    <a:pt x="1441683" y="2039913"/>
                  </a:cubicBezTo>
                  <a:cubicBezTo>
                    <a:pt x="1436819" y="2041706"/>
                    <a:pt x="1432042" y="2043413"/>
                    <a:pt x="1427179" y="2045205"/>
                  </a:cubicBezTo>
                  <a:lnTo>
                    <a:pt x="1427179" y="2045205"/>
                  </a:lnTo>
                  <a:cubicBezTo>
                    <a:pt x="1427179" y="2045205"/>
                    <a:pt x="1427008" y="2045205"/>
                    <a:pt x="1427008" y="2045205"/>
                  </a:cubicBezTo>
                  <a:lnTo>
                    <a:pt x="1426752" y="2045205"/>
                  </a:lnTo>
                  <a:cubicBezTo>
                    <a:pt x="1426752" y="2045205"/>
                    <a:pt x="1426752" y="2045205"/>
                    <a:pt x="1426752" y="2045205"/>
                  </a:cubicBezTo>
                  <a:cubicBezTo>
                    <a:pt x="1423766" y="2046315"/>
                    <a:pt x="1420780" y="2047424"/>
                    <a:pt x="1417794" y="2048534"/>
                  </a:cubicBezTo>
                  <a:cubicBezTo>
                    <a:pt x="1411395" y="2047424"/>
                    <a:pt x="1405082" y="2046315"/>
                    <a:pt x="1398683" y="2045290"/>
                  </a:cubicBezTo>
                  <a:lnTo>
                    <a:pt x="1398683" y="2045290"/>
                  </a:lnTo>
                  <a:cubicBezTo>
                    <a:pt x="1398683" y="2045290"/>
                    <a:pt x="1398341" y="2045290"/>
                    <a:pt x="1398341" y="2045290"/>
                  </a:cubicBezTo>
                  <a:lnTo>
                    <a:pt x="1398000" y="2045290"/>
                  </a:lnTo>
                  <a:cubicBezTo>
                    <a:pt x="1398000" y="2045290"/>
                    <a:pt x="1398000" y="2045290"/>
                    <a:pt x="1398000" y="2045290"/>
                  </a:cubicBezTo>
                  <a:close/>
                  <a:moveTo>
                    <a:pt x="1360631" y="2040596"/>
                  </a:moveTo>
                  <a:cubicBezTo>
                    <a:pt x="1364726" y="2039487"/>
                    <a:pt x="1368907" y="2038292"/>
                    <a:pt x="1373002" y="2037011"/>
                  </a:cubicBezTo>
                  <a:lnTo>
                    <a:pt x="1373002" y="2037011"/>
                  </a:lnTo>
                  <a:cubicBezTo>
                    <a:pt x="1373002" y="2037011"/>
                    <a:pt x="1373002" y="2037011"/>
                    <a:pt x="1373002" y="2037011"/>
                  </a:cubicBezTo>
                  <a:lnTo>
                    <a:pt x="1373002" y="2037011"/>
                  </a:lnTo>
                  <a:cubicBezTo>
                    <a:pt x="1373002" y="2037011"/>
                    <a:pt x="1373002" y="2037011"/>
                    <a:pt x="1373002" y="2037011"/>
                  </a:cubicBezTo>
                  <a:cubicBezTo>
                    <a:pt x="1378718" y="2035049"/>
                    <a:pt x="1384350" y="2032915"/>
                    <a:pt x="1389895" y="2030696"/>
                  </a:cubicBezTo>
                  <a:cubicBezTo>
                    <a:pt x="1392454" y="2031122"/>
                    <a:pt x="1395099" y="2031550"/>
                    <a:pt x="1397659" y="2031976"/>
                  </a:cubicBezTo>
                  <a:lnTo>
                    <a:pt x="1373258" y="2042133"/>
                  </a:lnTo>
                  <a:cubicBezTo>
                    <a:pt x="1368992" y="2041621"/>
                    <a:pt x="1364726" y="2041108"/>
                    <a:pt x="1360460" y="2040596"/>
                  </a:cubicBezTo>
                  <a:close/>
                  <a:moveTo>
                    <a:pt x="1247586" y="1995106"/>
                  </a:moveTo>
                  <a:cubicBezTo>
                    <a:pt x="1236921" y="1992545"/>
                    <a:pt x="1226257" y="1990241"/>
                    <a:pt x="1215507" y="1988021"/>
                  </a:cubicBezTo>
                  <a:cubicBezTo>
                    <a:pt x="1220626" y="1987083"/>
                    <a:pt x="1225659" y="1986230"/>
                    <a:pt x="1230779" y="1985205"/>
                  </a:cubicBezTo>
                  <a:cubicBezTo>
                    <a:pt x="1242894" y="1987509"/>
                    <a:pt x="1255008" y="1989985"/>
                    <a:pt x="1267038" y="1992460"/>
                  </a:cubicBezTo>
                  <a:cubicBezTo>
                    <a:pt x="1265247" y="1992801"/>
                    <a:pt x="1263540" y="1993228"/>
                    <a:pt x="1261749" y="1993569"/>
                  </a:cubicBezTo>
                  <a:lnTo>
                    <a:pt x="1261749" y="1993569"/>
                  </a:lnTo>
                  <a:cubicBezTo>
                    <a:pt x="1261749" y="1993569"/>
                    <a:pt x="1261493" y="1993569"/>
                    <a:pt x="1261493" y="1993569"/>
                  </a:cubicBezTo>
                  <a:lnTo>
                    <a:pt x="1261236" y="1993569"/>
                  </a:lnTo>
                  <a:cubicBezTo>
                    <a:pt x="1261236" y="1993569"/>
                    <a:pt x="1261236" y="1993569"/>
                    <a:pt x="1261236" y="1993569"/>
                  </a:cubicBezTo>
                  <a:cubicBezTo>
                    <a:pt x="1257739" y="1994337"/>
                    <a:pt x="1254155" y="1995020"/>
                    <a:pt x="1250657" y="1995788"/>
                  </a:cubicBezTo>
                  <a:cubicBezTo>
                    <a:pt x="1249633" y="1995532"/>
                    <a:pt x="1248695" y="1995276"/>
                    <a:pt x="1247671" y="1995020"/>
                  </a:cubicBezTo>
                  <a:close/>
                  <a:moveTo>
                    <a:pt x="1013390" y="1956613"/>
                  </a:moveTo>
                  <a:cubicBezTo>
                    <a:pt x="1009209" y="1954992"/>
                    <a:pt x="1005114" y="1953285"/>
                    <a:pt x="1000934" y="1951663"/>
                  </a:cubicBezTo>
                  <a:cubicBezTo>
                    <a:pt x="1013390" y="1951663"/>
                    <a:pt x="1025846" y="1951578"/>
                    <a:pt x="1038303" y="1951493"/>
                  </a:cubicBezTo>
                  <a:lnTo>
                    <a:pt x="1037961" y="1951748"/>
                  </a:lnTo>
                  <a:lnTo>
                    <a:pt x="1053575" y="1953882"/>
                  </a:lnTo>
                  <a:cubicBezTo>
                    <a:pt x="1058352" y="1954480"/>
                    <a:pt x="1063215" y="1955163"/>
                    <a:pt x="1067993" y="1955930"/>
                  </a:cubicBezTo>
                  <a:cubicBezTo>
                    <a:pt x="1074307" y="1956870"/>
                    <a:pt x="1080535" y="1957808"/>
                    <a:pt x="1086848" y="1958832"/>
                  </a:cubicBezTo>
                  <a:cubicBezTo>
                    <a:pt x="1072600" y="1959771"/>
                    <a:pt x="1058438" y="1960625"/>
                    <a:pt x="1044190" y="1961478"/>
                  </a:cubicBezTo>
                  <a:cubicBezTo>
                    <a:pt x="1036085" y="1960283"/>
                    <a:pt x="1027894" y="1959088"/>
                    <a:pt x="1019789" y="1957979"/>
                  </a:cubicBezTo>
                  <a:cubicBezTo>
                    <a:pt x="1017656" y="1957552"/>
                    <a:pt x="1015523" y="1957211"/>
                    <a:pt x="1013390" y="1956784"/>
                  </a:cubicBezTo>
                  <a:close/>
                  <a:moveTo>
                    <a:pt x="1082326" y="1967282"/>
                  </a:moveTo>
                  <a:lnTo>
                    <a:pt x="1082326" y="1967282"/>
                  </a:lnTo>
                  <a:cubicBezTo>
                    <a:pt x="1082326" y="1967282"/>
                    <a:pt x="1081985" y="1967282"/>
                    <a:pt x="1081985" y="1967282"/>
                  </a:cubicBezTo>
                  <a:lnTo>
                    <a:pt x="1081644" y="1967282"/>
                  </a:lnTo>
                  <a:cubicBezTo>
                    <a:pt x="1081644" y="1967282"/>
                    <a:pt x="1081644" y="1967282"/>
                    <a:pt x="1081644" y="1967282"/>
                  </a:cubicBezTo>
                  <a:cubicBezTo>
                    <a:pt x="1077208" y="1966599"/>
                    <a:pt x="1072771" y="1965917"/>
                    <a:pt x="1068420" y="1965234"/>
                  </a:cubicBezTo>
                  <a:cubicBezTo>
                    <a:pt x="1084118" y="1964807"/>
                    <a:pt x="1099816" y="1964295"/>
                    <a:pt x="1115515" y="1963527"/>
                  </a:cubicBezTo>
                  <a:cubicBezTo>
                    <a:pt x="1120975" y="1964465"/>
                    <a:pt x="1126350" y="1965404"/>
                    <a:pt x="1131810" y="1966429"/>
                  </a:cubicBezTo>
                  <a:cubicBezTo>
                    <a:pt x="1121914" y="1967794"/>
                    <a:pt x="1112017" y="1969245"/>
                    <a:pt x="1102120" y="1970611"/>
                  </a:cubicBezTo>
                  <a:cubicBezTo>
                    <a:pt x="1098281" y="1970099"/>
                    <a:pt x="1094527" y="1969586"/>
                    <a:pt x="1090687" y="1969074"/>
                  </a:cubicBezTo>
                  <a:cubicBezTo>
                    <a:pt x="1087872" y="1968562"/>
                    <a:pt x="1085142" y="1967965"/>
                    <a:pt x="1082326" y="1967453"/>
                  </a:cubicBezTo>
                  <a:close/>
                  <a:moveTo>
                    <a:pt x="1176005" y="1980511"/>
                  </a:moveTo>
                  <a:lnTo>
                    <a:pt x="1176005" y="1980511"/>
                  </a:lnTo>
                  <a:cubicBezTo>
                    <a:pt x="1176005" y="1980511"/>
                    <a:pt x="1175664" y="1980511"/>
                    <a:pt x="1175664" y="1980511"/>
                  </a:cubicBezTo>
                  <a:lnTo>
                    <a:pt x="1175322" y="1980511"/>
                  </a:lnTo>
                  <a:cubicBezTo>
                    <a:pt x="1175322" y="1980511"/>
                    <a:pt x="1175322" y="1980511"/>
                    <a:pt x="1175322" y="1980511"/>
                  </a:cubicBezTo>
                  <a:cubicBezTo>
                    <a:pt x="1157491" y="1977865"/>
                    <a:pt x="1139659" y="1975476"/>
                    <a:pt x="1121828" y="1973171"/>
                  </a:cubicBezTo>
                  <a:cubicBezTo>
                    <a:pt x="1131725" y="1972147"/>
                    <a:pt x="1141622" y="1971123"/>
                    <a:pt x="1151519" y="1970013"/>
                  </a:cubicBezTo>
                  <a:cubicBezTo>
                    <a:pt x="1168070" y="1973086"/>
                    <a:pt x="1184536" y="1976329"/>
                    <a:pt x="1201002" y="1979743"/>
                  </a:cubicBezTo>
                  <a:lnTo>
                    <a:pt x="1201002" y="1979743"/>
                  </a:lnTo>
                  <a:cubicBezTo>
                    <a:pt x="1201002" y="1979743"/>
                    <a:pt x="1201088" y="1979743"/>
                    <a:pt x="1201088" y="1979743"/>
                  </a:cubicBezTo>
                  <a:lnTo>
                    <a:pt x="1201173" y="1979743"/>
                  </a:lnTo>
                  <a:cubicBezTo>
                    <a:pt x="1201173" y="1979743"/>
                    <a:pt x="1201173" y="1979743"/>
                    <a:pt x="1201173" y="1979743"/>
                  </a:cubicBezTo>
                  <a:cubicBezTo>
                    <a:pt x="1205268" y="1980511"/>
                    <a:pt x="1209364" y="1981279"/>
                    <a:pt x="1213459" y="1981962"/>
                  </a:cubicBezTo>
                  <a:cubicBezTo>
                    <a:pt x="1208852" y="1982986"/>
                    <a:pt x="1204160" y="1983925"/>
                    <a:pt x="1199467" y="1984864"/>
                  </a:cubicBezTo>
                  <a:cubicBezTo>
                    <a:pt x="1191618" y="1983413"/>
                    <a:pt x="1183854" y="1981962"/>
                    <a:pt x="1176005" y="1980596"/>
                  </a:cubicBezTo>
                  <a:close/>
                  <a:moveTo>
                    <a:pt x="1418306" y="1947311"/>
                  </a:moveTo>
                  <a:cubicBezTo>
                    <a:pt x="1419671" y="1947908"/>
                    <a:pt x="1421036" y="1948420"/>
                    <a:pt x="1422486" y="1949017"/>
                  </a:cubicBezTo>
                  <a:lnTo>
                    <a:pt x="1431274" y="1952602"/>
                  </a:lnTo>
                  <a:lnTo>
                    <a:pt x="1431018" y="1952602"/>
                  </a:lnTo>
                  <a:cubicBezTo>
                    <a:pt x="1426069" y="1950895"/>
                    <a:pt x="1421206" y="1949103"/>
                    <a:pt x="1416258" y="1947311"/>
                  </a:cubicBezTo>
                  <a:cubicBezTo>
                    <a:pt x="1416940" y="1947311"/>
                    <a:pt x="1417623" y="1947311"/>
                    <a:pt x="1418306" y="1947311"/>
                  </a:cubicBezTo>
                  <a:close/>
                  <a:moveTo>
                    <a:pt x="1504476" y="1957382"/>
                  </a:moveTo>
                  <a:lnTo>
                    <a:pt x="1504476" y="1957382"/>
                  </a:lnTo>
                  <a:cubicBezTo>
                    <a:pt x="1504476" y="1957382"/>
                    <a:pt x="1504732" y="1957552"/>
                    <a:pt x="1504732" y="1957552"/>
                  </a:cubicBezTo>
                  <a:lnTo>
                    <a:pt x="1504988" y="1957723"/>
                  </a:lnTo>
                  <a:lnTo>
                    <a:pt x="1504988" y="1957723"/>
                  </a:lnTo>
                  <a:cubicBezTo>
                    <a:pt x="1508572" y="1959259"/>
                    <a:pt x="1512155" y="1960795"/>
                    <a:pt x="1515652" y="1962332"/>
                  </a:cubicBezTo>
                  <a:cubicBezTo>
                    <a:pt x="1502428" y="1960966"/>
                    <a:pt x="1489119" y="1959600"/>
                    <a:pt x="1475809" y="1958491"/>
                  </a:cubicBezTo>
                  <a:cubicBezTo>
                    <a:pt x="1468046" y="1954736"/>
                    <a:pt x="1460282" y="1950981"/>
                    <a:pt x="1452518" y="1947225"/>
                  </a:cubicBezTo>
                  <a:cubicBezTo>
                    <a:pt x="1461903" y="1946969"/>
                    <a:pt x="1471373" y="1946798"/>
                    <a:pt x="1480843" y="1946798"/>
                  </a:cubicBezTo>
                  <a:cubicBezTo>
                    <a:pt x="1481696" y="1947140"/>
                    <a:pt x="1482549" y="1947481"/>
                    <a:pt x="1483403" y="1947823"/>
                  </a:cubicBezTo>
                  <a:cubicBezTo>
                    <a:pt x="1490399" y="1951065"/>
                    <a:pt x="1497395" y="1954309"/>
                    <a:pt x="1504391" y="1957552"/>
                  </a:cubicBezTo>
                  <a:close/>
                  <a:moveTo>
                    <a:pt x="1539115" y="1991265"/>
                  </a:moveTo>
                  <a:cubicBezTo>
                    <a:pt x="1536726" y="1990924"/>
                    <a:pt x="1534422" y="1990582"/>
                    <a:pt x="1532034" y="1990326"/>
                  </a:cubicBezTo>
                  <a:cubicBezTo>
                    <a:pt x="1524270" y="1987424"/>
                    <a:pt x="1516591" y="1984522"/>
                    <a:pt x="1508827" y="1981620"/>
                  </a:cubicBezTo>
                  <a:cubicBezTo>
                    <a:pt x="1512325" y="1981962"/>
                    <a:pt x="1515823" y="1982218"/>
                    <a:pt x="1519321" y="1982559"/>
                  </a:cubicBezTo>
                  <a:cubicBezTo>
                    <a:pt x="1525891" y="1985461"/>
                    <a:pt x="1532460" y="1988448"/>
                    <a:pt x="1539115" y="1991350"/>
                  </a:cubicBezTo>
                  <a:close/>
                  <a:moveTo>
                    <a:pt x="1581773" y="2064238"/>
                  </a:moveTo>
                  <a:cubicBezTo>
                    <a:pt x="1574010" y="2062189"/>
                    <a:pt x="1566246" y="2060226"/>
                    <a:pt x="1558482" y="2058264"/>
                  </a:cubicBezTo>
                  <a:cubicBezTo>
                    <a:pt x="1559932" y="2057324"/>
                    <a:pt x="1561383" y="2056471"/>
                    <a:pt x="1562833" y="2055617"/>
                  </a:cubicBezTo>
                  <a:cubicBezTo>
                    <a:pt x="1567184" y="2052801"/>
                    <a:pt x="1571536" y="2049814"/>
                    <a:pt x="1575886" y="2046912"/>
                  </a:cubicBezTo>
                  <a:cubicBezTo>
                    <a:pt x="1582030" y="2048534"/>
                    <a:pt x="1588172" y="2050155"/>
                    <a:pt x="1594315" y="2051862"/>
                  </a:cubicBezTo>
                  <a:lnTo>
                    <a:pt x="1603530" y="2054508"/>
                  </a:lnTo>
                  <a:lnTo>
                    <a:pt x="1585357" y="2062701"/>
                  </a:lnTo>
                  <a:cubicBezTo>
                    <a:pt x="1584162" y="2063213"/>
                    <a:pt x="1582968" y="2063726"/>
                    <a:pt x="1581773" y="2064323"/>
                  </a:cubicBezTo>
                  <a:close/>
                  <a:moveTo>
                    <a:pt x="1552339" y="2077467"/>
                  </a:moveTo>
                  <a:lnTo>
                    <a:pt x="1542101" y="2074906"/>
                  </a:lnTo>
                  <a:cubicBezTo>
                    <a:pt x="1539456" y="2074224"/>
                    <a:pt x="1536811" y="2073626"/>
                    <a:pt x="1534167" y="2072943"/>
                  </a:cubicBezTo>
                  <a:cubicBezTo>
                    <a:pt x="1540992" y="2069017"/>
                    <a:pt x="1547732" y="2065006"/>
                    <a:pt x="1554387" y="2060909"/>
                  </a:cubicBezTo>
                  <a:cubicBezTo>
                    <a:pt x="1562236" y="2062531"/>
                    <a:pt x="1570170" y="2064238"/>
                    <a:pt x="1578019" y="2066030"/>
                  </a:cubicBezTo>
                  <a:cubicBezTo>
                    <a:pt x="1569488" y="2069871"/>
                    <a:pt x="1560956" y="2073626"/>
                    <a:pt x="1552424" y="2077552"/>
                  </a:cubicBezTo>
                  <a:close/>
                  <a:moveTo>
                    <a:pt x="1529133" y="2088136"/>
                  </a:moveTo>
                  <a:lnTo>
                    <a:pt x="1528962" y="2088136"/>
                  </a:lnTo>
                  <a:cubicBezTo>
                    <a:pt x="1528962" y="2088136"/>
                    <a:pt x="1528792" y="2088306"/>
                    <a:pt x="1528792" y="2088306"/>
                  </a:cubicBezTo>
                  <a:lnTo>
                    <a:pt x="1528792" y="2088306"/>
                  </a:lnTo>
                  <a:cubicBezTo>
                    <a:pt x="1527341" y="2089074"/>
                    <a:pt x="1525891" y="2089928"/>
                    <a:pt x="1524440" y="2090696"/>
                  </a:cubicBezTo>
                  <a:cubicBezTo>
                    <a:pt x="1518297" y="2089415"/>
                    <a:pt x="1512155" y="2088136"/>
                    <a:pt x="1505927" y="2086855"/>
                  </a:cubicBezTo>
                  <a:cubicBezTo>
                    <a:pt x="1513690" y="2083356"/>
                    <a:pt x="1521454" y="2079771"/>
                    <a:pt x="1529047" y="2075930"/>
                  </a:cubicBezTo>
                  <a:lnTo>
                    <a:pt x="1529047" y="2075930"/>
                  </a:lnTo>
                  <a:cubicBezTo>
                    <a:pt x="1529047" y="2075930"/>
                    <a:pt x="1529047" y="2075930"/>
                    <a:pt x="1529047" y="2075930"/>
                  </a:cubicBezTo>
                  <a:lnTo>
                    <a:pt x="1529047" y="2075930"/>
                  </a:lnTo>
                  <a:cubicBezTo>
                    <a:pt x="1529047" y="2075930"/>
                    <a:pt x="1529047" y="2075930"/>
                    <a:pt x="1529047" y="2075930"/>
                  </a:cubicBezTo>
                  <a:cubicBezTo>
                    <a:pt x="1529645" y="2075589"/>
                    <a:pt x="1530242" y="2075248"/>
                    <a:pt x="1530839" y="2074906"/>
                  </a:cubicBezTo>
                  <a:cubicBezTo>
                    <a:pt x="1534252" y="2075589"/>
                    <a:pt x="1537664" y="2076272"/>
                    <a:pt x="1541163" y="2076954"/>
                  </a:cubicBezTo>
                  <a:lnTo>
                    <a:pt x="1549524" y="2078747"/>
                  </a:lnTo>
                  <a:cubicBezTo>
                    <a:pt x="1542613" y="2081905"/>
                    <a:pt x="1535788" y="2084977"/>
                    <a:pt x="1528962" y="2088220"/>
                  </a:cubicBezTo>
                  <a:lnTo>
                    <a:pt x="1528962" y="2088220"/>
                  </a:lnTo>
                  <a:close/>
                  <a:moveTo>
                    <a:pt x="1452774" y="2063128"/>
                  </a:moveTo>
                  <a:lnTo>
                    <a:pt x="1452774" y="2063128"/>
                  </a:lnTo>
                  <a:cubicBezTo>
                    <a:pt x="1452774" y="2063128"/>
                    <a:pt x="1452774" y="2063128"/>
                    <a:pt x="1452774" y="2063128"/>
                  </a:cubicBezTo>
                  <a:lnTo>
                    <a:pt x="1452774" y="2063128"/>
                  </a:lnTo>
                  <a:cubicBezTo>
                    <a:pt x="1454139" y="2062531"/>
                    <a:pt x="1455419" y="2061934"/>
                    <a:pt x="1456784" y="2061336"/>
                  </a:cubicBezTo>
                  <a:cubicBezTo>
                    <a:pt x="1457978" y="2061506"/>
                    <a:pt x="1459173" y="2061763"/>
                    <a:pt x="1460367" y="2061934"/>
                  </a:cubicBezTo>
                  <a:cubicBezTo>
                    <a:pt x="1451750" y="2066116"/>
                    <a:pt x="1443048" y="2070212"/>
                    <a:pt x="1434345" y="2074224"/>
                  </a:cubicBezTo>
                  <a:cubicBezTo>
                    <a:pt x="1431018" y="2073797"/>
                    <a:pt x="1427776" y="2073455"/>
                    <a:pt x="1424448" y="2073029"/>
                  </a:cubicBezTo>
                  <a:cubicBezTo>
                    <a:pt x="1433919" y="2069871"/>
                    <a:pt x="1443304" y="2066628"/>
                    <a:pt x="1452688" y="2063128"/>
                  </a:cubicBezTo>
                  <a:lnTo>
                    <a:pt x="1452688" y="2063128"/>
                  </a:lnTo>
                  <a:close/>
                  <a:moveTo>
                    <a:pt x="1449788" y="2034366"/>
                  </a:moveTo>
                  <a:lnTo>
                    <a:pt x="1449788" y="2034366"/>
                  </a:lnTo>
                  <a:cubicBezTo>
                    <a:pt x="1449788" y="2034366"/>
                    <a:pt x="1449447" y="2034366"/>
                    <a:pt x="1449447" y="2034366"/>
                  </a:cubicBezTo>
                  <a:lnTo>
                    <a:pt x="1449105" y="2034366"/>
                  </a:lnTo>
                  <a:cubicBezTo>
                    <a:pt x="1449105" y="2034366"/>
                    <a:pt x="1449105" y="2034366"/>
                    <a:pt x="1449105" y="2034366"/>
                  </a:cubicBezTo>
                  <a:cubicBezTo>
                    <a:pt x="1439720" y="2032829"/>
                    <a:pt x="1430421" y="2031379"/>
                    <a:pt x="1421036" y="2029928"/>
                  </a:cubicBezTo>
                  <a:cubicBezTo>
                    <a:pt x="1429738" y="2026087"/>
                    <a:pt x="1438440" y="2022161"/>
                    <a:pt x="1447058" y="2018150"/>
                  </a:cubicBezTo>
                  <a:cubicBezTo>
                    <a:pt x="1452433" y="2019259"/>
                    <a:pt x="1457893" y="2020454"/>
                    <a:pt x="1463268" y="2021563"/>
                  </a:cubicBezTo>
                  <a:lnTo>
                    <a:pt x="1463268" y="2021563"/>
                  </a:lnTo>
                  <a:cubicBezTo>
                    <a:pt x="1463268" y="2021563"/>
                    <a:pt x="1463353" y="2021563"/>
                    <a:pt x="1463353" y="2021563"/>
                  </a:cubicBezTo>
                  <a:lnTo>
                    <a:pt x="1463438" y="2021563"/>
                  </a:lnTo>
                  <a:cubicBezTo>
                    <a:pt x="1463438" y="2021563"/>
                    <a:pt x="1463438" y="2021563"/>
                    <a:pt x="1463438" y="2021563"/>
                  </a:cubicBezTo>
                  <a:cubicBezTo>
                    <a:pt x="1469155" y="2022673"/>
                    <a:pt x="1474957" y="2023868"/>
                    <a:pt x="1480673" y="2025063"/>
                  </a:cubicBezTo>
                  <a:cubicBezTo>
                    <a:pt x="1477175" y="2026514"/>
                    <a:pt x="1473677" y="2027879"/>
                    <a:pt x="1470264" y="2029330"/>
                  </a:cubicBezTo>
                  <a:cubicBezTo>
                    <a:pt x="1465059" y="2031379"/>
                    <a:pt x="1459770" y="2033341"/>
                    <a:pt x="1454566" y="2035390"/>
                  </a:cubicBezTo>
                  <a:cubicBezTo>
                    <a:pt x="1452945" y="2035049"/>
                    <a:pt x="1451409" y="2034793"/>
                    <a:pt x="1449873" y="2034451"/>
                  </a:cubicBezTo>
                  <a:close/>
                  <a:moveTo>
                    <a:pt x="1399877" y="2026770"/>
                  </a:moveTo>
                  <a:cubicBezTo>
                    <a:pt x="1409348" y="2022844"/>
                    <a:pt x="1418647" y="2018576"/>
                    <a:pt x="1427861" y="2014138"/>
                  </a:cubicBezTo>
                  <a:cubicBezTo>
                    <a:pt x="1431530" y="2014906"/>
                    <a:pt x="1435113" y="2015589"/>
                    <a:pt x="1438782" y="2016357"/>
                  </a:cubicBezTo>
                  <a:cubicBezTo>
                    <a:pt x="1428544" y="2020283"/>
                    <a:pt x="1418391" y="2024124"/>
                    <a:pt x="1408153" y="2027879"/>
                  </a:cubicBezTo>
                  <a:cubicBezTo>
                    <a:pt x="1405423" y="2027452"/>
                    <a:pt x="1402693" y="2027111"/>
                    <a:pt x="1399877" y="2026685"/>
                  </a:cubicBezTo>
                  <a:close/>
                  <a:moveTo>
                    <a:pt x="1370699" y="2030525"/>
                  </a:moveTo>
                  <a:cubicBezTo>
                    <a:pt x="1367115" y="2031805"/>
                    <a:pt x="1363447" y="2033000"/>
                    <a:pt x="1359778" y="2034280"/>
                  </a:cubicBezTo>
                  <a:cubicBezTo>
                    <a:pt x="1354403" y="2031720"/>
                    <a:pt x="1349028" y="2029245"/>
                    <a:pt x="1343568" y="2026770"/>
                  </a:cubicBezTo>
                  <a:cubicBezTo>
                    <a:pt x="1346127" y="2026087"/>
                    <a:pt x="1348602" y="2025319"/>
                    <a:pt x="1351161" y="2024636"/>
                  </a:cubicBezTo>
                  <a:cubicBezTo>
                    <a:pt x="1359693" y="2025916"/>
                    <a:pt x="1368225" y="2027282"/>
                    <a:pt x="1376756" y="2028647"/>
                  </a:cubicBezTo>
                  <a:cubicBezTo>
                    <a:pt x="1374794" y="2029245"/>
                    <a:pt x="1372917" y="2029842"/>
                    <a:pt x="1370955" y="2030440"/>
                  </a:cubicBezTo>
                  <a:lnTo>
                    <a:pt x="1370955" y="2030440"/>
                  </a:lnTo>
                  <a:cubicBezTo>
                    <a:pt x="1370955" y="2030440"/>
                    <a:pt x="1370784" y="2030440"/>
                    <a:pt x="1370784" y="2030440"/>
                  </a:cubicBezTo>
                  <a:lnTo>
                    <a:pt x="1370613" y="2030440"/>
                  </a:lnTo>
                  <a:cubicBezTo>
                    <a:pt x="1370613" y="2030440"/>
                    <a:pt x="1370613" y="2030440"/>
                    <a:pt x="1370613" y="2030440"/>
                  </a:cubicBezTo>
                  <a:close/>
                  <a:moveTo>
                    <a:pt x="1334951" y="2016357"/>
                  </a:moveTo>
                  <a:lnTo>
                    <a:pt x="1334951" y="2016357"/>
                  </a:lnTo>
                  <a:cubicBezTo>
                    <a:pt x="1334951" y="2016357"/>
                    <a:pt x="1334951" y="2016357"/>
                    <a:pt x="1334951" y="2016357"/>
                  </a:cubicBezTo>
                  <a:lnTo>
                    <a:pt x="1334951" y="2016357"/>
                  </a:lnTo>
                  <a:cubicBezTo>
                    <a:pt x="1339985" y="2014821"/>
                    <a:pt x="1344933" y="2013199"/>
                    <a:pt x="1349967" y="2011578"/>
                  </a:cubicBezTo>
                  <a:cubicBezTo>
                    <a:pt x="1353721" y="2012516"/>
                    <a:pt x="1357475" y="2013456"/>
                    <a:pt x="1361228" y="2014480"/>
                  </a:cubicBezTo>
                  <a:cubicBezTo>
                    <a:pt x="1356024" y="2016357"/>
                    <a:pt x="1350735" y="2018235"/>
                    <a:pt x="1345445" y="2020027"/>
                  </a:cubicBezTo>
                  <a:cubicBezTo>
                    <a:pt x="1339473" y="2019344"/>
                    <a:pt x="1333500" y="2018747"/>
                    <a:pt x="1327528" y="2018150"/>
                  </a:cubicBezTo>
                  <a:cubicBezTo>
                    <a:pt x="1329917" y="2017552"/>
                    <a:pt x="1332306" y="2017040"/>
                    <a:pt x="1334695" y="2016357"/>
                  </a:cubicBezTo>
                  <a:lnTo>
                    <a:pt x="1334695" y="2016357"/>
                  </a:lnTo>
                  <a:close/>
                  <a:moveTo>
                    <a:pt x="1520772" y="2054167"/>
                  </a:moveTo>
                  <a:cubicBezTo>
                    <a:pt x="1529218" y="2055788"/>
                    <a:pt x="1537664" y="2057495"/>
                    <a:pt x="1546111" y="2059288"/>
                  </a:cubicBezTo>
                  <a:cubicBezTo>
                    <a:pt x="1539456" y="2062787"/>
                    <a:pt x="1532887" y="2066286"/>
                    <a:pt x="1526147" y="2069700"/>
                  </a:cubicBezTo>
                  <a:lnTo>
                    <a:pt x="1526147" y="2069700"/>
                  </a:lnTo>
                  <a:cubicBezTo>
                    <a:pt x="1526147" y="2069700"/>
                    <a:pt x="1525976" y="2069785"/>
                    <a:pt x="1525976" y="2069785"/>
                  </a:cubicBezTo>
                  <a:lnTo>
                    <a:pt x="1525805" y="2069785"/>
                  </a:lnTo>
                  <a:cubicBezTo>
                    <a:pt x="1525805" y="2069785"/>
                    <a:pt x="1525805" y="2069871"/>
                    <a:pt x="1525805" y="2069871"/>
                  </a:cubicBezTo>
                  <a:cubicBezTo>
                    <a:pt x="1525293" y="2070127"/>
                    <a:pt x="1524781" y="2070468"/>
                    <a:pt x="1524270" y="2070724"/>
                  </a:cubicBezTo>
                  <a:cubicBezTo>
                    <a:pt x="1515823" y="2068761"/>
                    <a:pt x="1507377" y="2066798"/>
                    <a:pt x="1498931" y="2064921"/>
                  </a:cubicBezTo>
                  <a:cubicBezTo>
                    <a:pt x="1505500" y="2061336"/>
                    <a:pt x="1511898" y="2057581"/>
                    <a:pt x="1518297" y="2053740"/>
                  </a:cubicBezTo>
                  <a:cubicBezTo>
                    <a:pt x="1519151" y="2053911"/>
                    <a:pt x="1519918" y="2054081"/>
                    <a:pt x="1520772" y="2054167"/>
                  </a:cubicBezTo>
                  <a:close/>
                  <a:moveTo>
                    <a:pt x="1488692" y="2062446"/>
                  </a:moveTo>
                  <a:cubicBezTo>
                    <a:pt x="1488692" y="2062446"/>
                    <a:pt x="1488607" y="2062446"/>
                    <a:pt x="1488522" y="2062531"/>
                  </a:cubicBezTo>
                  <a:cubicBezTo>
                    <a:pt x="1485280" y="2061848"/>
                    <a:pt x="1482123" y="2061165"/>
                    <a:pt x="1478881" y="2060482"/>
                  </a:cubicBezTo>
                  <a:cubicBezTo>
                    <a:pt x="1485365" y="2057069"/>
                    <a:pt x="1491764" y="2053569"/>
                    <a:pt x="1498163" y="2049899"/>
                  </a:cubicBezTo>
                  <a:cubicBezTo>
                    <a:pt x="1501917" y="2050582"/>
                    <a:pt x="1505585" y="2051265"/>
                    <a:pt x="1509339" y="2051947"/>
                  </a:cubicBezTo>
                  <a:cubicBezTo>
                    <a:pt x="1502685" y="2055447"/>
                    <a:pt x="1495944" y="2058861"/>
                    <a:pt x="1489119" y="2062189"/>
                  </a:cubicBezTo>
                  <a:lnTo>
                    <a:pt x="1489119" y="2062189"/>
                  </a:lnTo>
                  <a:cubicBezTo>
                    <a:pt x="1489119" y="2062189"/>
                    <a:pt x="1488948" y="2062275"/>
                    <a:pt x="1488948" y="2062275"/>
                  </a:cubicBezTo>
                  <a:lnTo>
                    <a:pt x="1488778" y="2062275"/>
                  </a:lnTo>
                  <a:cubicBezTo>
                    <a:pt x="1488778" y="2062275"/>
                    <a:pt x="1488778" y="2062360"/>
                    <a:pt x="1488778" y="2062360"/>
                  </a:cubicBezTo>
                  <a:close/>
                  <a:moveTo>
                    <a:pt x="1516335" y="2048277"/>
                  </a:moveTo>
                  <a:cubicBezTo>
                    <a:pt x="1512667" y="2047424"/>
                    <a:pt x="1508998" y="2046570"/>
                    <a:pt x="1505244" y="2045803"/>
                  </a:cubicBezTo>
                  <a:cubicBezTo>
                    <a:pt x="1507206" y="2044693"/>
                    <a:pt x="1509169" y="2043498"/>
                    <a:pt x="1511046" y="2042388"/>
                  </a:cubicBezTo>
                  <a:cubicBezTo>
                    <a:pt x="1515397" y="2039743"/>
                    <a:pt x="1519663" y="2037097"/>
                    <a:pt x="1524014" y="2034366"/>
                  </a:cubicBezTo>
                  <a:cubicBezTo>
                    <a:pt x="1525720" y="2034707"/>
                    <a:pt x="1527426" y="2035134"/>
                    <a:pt x="1529047" y="2035475"/>
                  </a:cubicBezTo>
                  <a:cubicBezTo>
                    <a:pt x="1531522" y="2036073"/>
                    <a:pt x="1533910" y="2036670"/>
                    <a:pt x="1536384" y="2037182"/>
                  </a:cubicBezTo>
                  <a:cubicBezTo>
                    <a:pt x="1529730" y="2040938"/>
                    <a:pt x="1522990" y="2044693"/>
                    <a:pt x="1516250" y="2048277"/>
                  </a:cubicBezTo>
                  <a:close/>
                  <a:moveTo>
                    <a:pt x="1530498" y="2030867"/>
                  </a:moveTo>
                  <a:cubicBezTo>
                    <a:pt x="1530498" y="2030867"/>
                    <a:pt x="1529986" y="2030696"/>
                    <a:pt x="1529730" y="2030696"/>
                  </a:cubicBezTo>
                  <a:cubicBezTo>
                    <a:pt x="1535532" y="2026940"/>
                    <a:pt x="1541248" y="2023185"/>
                    <a:pt x="1546879" y="2019259"/>
                  </a:cubicBezTo>
                  <a:cubicBezTo>
                    <a:pt x="1551912" y="2020113"/>
                    <a:pt x="1556946" y="2021051"/>
                    <a:pt x="1561980" y="2021991"/>
                  </a:cubicBezTo>
                  <a:cubicBezTo>
                    <a:pt x="1555325" y="2026087"/>
                    <a:pt x="1548585" y="2030184"/>
                    <a:pt x="1541760" y="2034110"/>
                  </a:cubicBezTo>
                  <a:cubicBezTo>
                    <a:pt x="1538006" y="2033000"/>
                    <a:pt x="1534167" y="2031976"/>
                    <a:pt x="1530327" y="2030952"/>
                  </a:cubicBezTo>
                  <a:close/>
                  <a:moveTo>
                    <a:pt x="1495944" y="2021991"/>
                  </a:moveTo>
                  <a:cubicBezTo>
                    <a:pt x="1501575" y="2019174"/>
                    <a:pt x="1507121" y="2016272"/>
                    <a:pt x="1512667" y="2013370"/>
                  </a:cubicBezTo>
                  <a:cubicBezTo>
                    <a:pt x="1521881" y="2014906"/>
                    <a:pt x="1531095" y="2016528"/>
                    <a:pt x="1540309" y="2018150"/>
                  </a:cubicBezTo>
                  <a:lnTo>
                    <a:pt x="1533399" y="2021563"/>
                  </a:lnTo>
                  <a:cubicBezTo>
                    <a:pt x="1528792" y="2023783"/>
                    <a:pt x="1524099" y="2025831"/>
                    <a:pt x="1519492" y="2027964"/>
                  </a:cubicBezTo>
                  <a:cubicBezTo>
                    <a:pt x="1511643" y="2025916"/>
                    <a:pt x="1503879" y="2023953"/>
                    <a:pt x="1496030" y="2021991"/>
                  </a:cubicBezTo>
                  <a:close/>
                  <a:moveTo>
                    <a:pt x="1464377" y="2014650"/>
                  </a:moveTo>
                  <a:cubicBezTo>
                    <a:pt x="1461988" y="2014224"/>
                    <a:pt x="1459514" y="2013797"/>
                    <a:pt x="1457125" y="2013285"/>
                  </a:cubicBezTo>
                  <a:cubicBezTo>
                    <a:pt x="1461988" y="2010980"/>
                    <a:pt x="1466766" y="2008676"/>
                    <a:pt x="1471629" y="2006286"/>
                  </a:cubicBezTo>
                  <a:cubicBezTo>
                    <a:pt x="1474103" y="2006713"/>
                    <a:pt x="1476492" y="2007225"/>
                    <a:pt x="1478966" y="2007652"/>
                  </a:cubicBezTo>
                  <a:lnTo>
                    <a:pt x="1478966" y="2007652"/>
                  </a:lnTo>
                  <a:cubicBezTo>
                    <a:pt x="1478966" y="2007652"/>
                    <a:pt x="1479052" y="2007652"/>
                    <a:pt x="1479052" y="2007652"/>
                  </a:cubicBezTo>
                  <a:lnTo>
                    <a:pt x="1479137" y="2007652"/>
                  </a:lnTo>
                  <a:cubicBezTo>
                    <a:pt x="1479137" y="2007652"/>
                    <a:pt x="1479137" y="2007652"/>
                    <a:pt x="1479137" y="2007652"/>
                  </a:cubicBezTo>
                  <a:cubicBezTo>
                    <a:pt x="1489034" y="2009273"/>
                    <a:pt x="1499016" y="2010980"/>
                    <a:pt x="1508913" y="2012687"/>
                  </a:cubicBezTo>
                  <a:cubicBezTo>
                    <a:pt x="1502855" y="2015419"/>
                    <a:pt x="1496798" y="2018150"/>
                    <a:pt x="1490740" y="2020710"/>
                  </a:cubicBezTo>
                  <a:cubicBezTo>
                    <a:pt x="1482123" y="2018662"/>
                    <a:pt x="1473591" y="2016614"/>
                    <a:pt x="1464974" y="2014736"/>
                  </a:cubicBezTo>
                  <a:lnTo>
                    <a:pt x="1464974" y="2014736"/>
                  </a:lnTo>
                  <a:cubicBezTo>
                    <a:pt x="1464974" y="2014736"/>
                    <a:pt x="1464633" y="2014736"/>
                    <a:pt x="1464633" y="2014736"/>
                  </a:cubicBezTo>
                  <a:lnTo>
                    <a:pt x="1464292" y="2014736"/>
                  </a:lnTo>
                  <a:cubicBezTo>
                    <a:pt x="1464292" y="2014736"/>
                    <a:pt x="1464292" y="2014736"/>
                    <a:pt x="1464292" y="2014736"/>
                  </a:cubicBezTo>
                  <a:close/>
                  <a:moveTo>
                    <a:pt x="1448167" y="1974963"/>
                  </a:moveTo>
                  <a:lnTo>
                    <a:pt x="1444925" y="1974963"/>
                  </a:lnTo>
                  <a:cubicBezTo>
                    <a:pt x="1444925" y="1974963"/>
                    <a:pt x="1446375" y="1974281"/>
                    <a:pt x="1446375" y="1974281"/>
                  </a:cubicBezTo>
                  <a:cubicBezTo>
                    <a:pt x="1446972" y="1974536"/>
                    <a:pt x="1447569" y="1974707"/>
                    <a:pt x="1448252" y="1974963"/>
                  </a:cubicBezTo>
                  <a:close/>
                  <a:moveTo>
                    <a:pt x="1453713" y="1976926"/>
                  </a:moveTo>
                  <a:cubicBezTo>
                    <a:pt x="1455248" y="1977524"/>
                    <a:pt x="1456869" y="1978036"/>
                    <a:pt x="1458405" y="1978633"/>
                  </a:cubicBezTo>
                  <a:lnTo>
                    <a:pt x="1456357" y="1979487"/>
                  </a:lnTo>
                  <a:lnTo>
                    <a:pt x="1442963" y="1985120"/>
                  </a:lnTo>
                  <a:cubicBezTo>
                    <a:pt x="1436990" y="1987595"/>
                    <a:pt x="1431018" y="1989899"/>
                    <a:pt x="1424960" y="1992203"/>
                  </a:cubicBezTo>
                  <a:cubicBezTo>
                    <a:pt x="1419756" y="1991436"/>
                    <a:pt x="1414552" y="1990667"/>
                    <a:pt x="1409348" y="1989899"/>
                  </a:cubicBezTo>
                  <a:cubicBezTo>
                    <a:pt x="1412675" y="1988534"/>
                    <a:pt x="1416002" y="1987254"/>
                    <a:pt x="1419244" y="1985888"/>
                  </a:cubicBezTo>
                  <a:lnTo>
                    <a:pt x="1433919" y="1979658"/>
                  </a:lnTo>
                  <a:lnTo>
                    <a:pt x="1442280" y="1975988"/>
                  </a:lnTo>
                  <a:lnTo>
                    <a:pt x="1453627" y="1976841"/>
                  </a:lnTo>
                  <a:close/>
                  <a:moveTo>
                    <a:pt x="1497480" y="1992801"/>
                  </a:moveTo>
                  <a:cubicBezTo>
                    <a:pt x="1491337" y="1995447"/>
                    <a:pt x="1485109" y="1998093"/>
                    <a:pt x="1478881" y="2000568"/>
                  </a:cubicBezTo>
                  <a:cubicBezTo>
                    <a:pt x="1472653" y="1999544"/>
                    <a:pt x="1466339" y="1998605"/>
                    <a:pt x="1460111" y="1997580"/>
                  </a:cubicBezTo>
                  <a:cubicBezTo>
                    <a:pt x="1462074" y="1996471"/>
                    <a:pt x="1464036" y="1995447"/>
                    <a:pt x="1465998" y="1994337"/>
                  </a:cubicBezTo>
                  <a:cubicBezTo>
                    <a:pt x="1466083" y="1994337"/>
                    <a:pt x="1465998" y="1993996"/>
                    <a:pt x="1465827" y="1994081"/>
                  </a:cubicBezTo>
                  <a:cubicBezTo>
                    <a:pt x="1463438" y="1995191"/>
                    <a:pt x="1461135" y="1996301"/>
                    <a:pt x="1458746" y="1997410"/>
                  </a:cubicBezTo>
                  <a:cubicBezTo>
                    <a:pt x="1449447" y="1995959"/>
                    <a:pt x="1440147" y="1994508"/>
                    <a:pt x="1430847" y="1993143"/>
                  </a:cubicBezTo>
                  <a:cubicBezTo>
                    <a:pt x="1435113" y="1991179"/>
                    <a:pt x="1439379" y="1989216"/>
                    <a:pt x="1443560" y="1987083"/>
                  </a:cubicBezTo>
                  <a:lnTo>
                    <a:pt x="1456698" y="1980596"/>
                  </a:lnTo>
                  <a:lnTo>
                    <a:pt x="1459684" y="1979060"/>
                  </a:lnTo>
                  <a:cubicBezTo>
                    <a:pt x="1472312" y="1983584"/>
                    <a:pt x="1484853" y="1988192"/>
                    <a:pt x="1497395" y="1992801"/>
                  </a:cubicBezTo>
                  <a:close/>
                  <a:moveTo>
                    <a:pt x="1521027" y="2008847"/>
                  </a:moveTo>
                  <a:lnTo>
                    <a:pt x="1527512" y="2005347"/>
                  </a:lnTo>
                  <a:lnTo>
                    <a:pt x="1527853" y="2005177"/>
                  </a:lnTo>
                  <a:lnTo>
                    <a:pt x="1532204" y="2005689"/>
                  </a:lnTo>
                  <a:cubicBezTo>
                    <a:pt x="1538517" y="2008079"/>
                    <a:pt x="1544831" y="2010383"/>
                    <a:pt x="1551059" y="2012858"/>
                  </a:cubicBezTo>
                  <a:lnTo>
                    <a:pt x="1547817" y="2014480"/>
                  </a:lnTo>
                  <a:cubicBezTo>
                    <a:pt x="1538859" y="2012602"/>
                    <a:pt x="1529901" y="2010724"/>
                    <a:pt x="1520942" y="2008847"/>
                  </a:cubicBezTo>
                  <a:close/>
                  <a:moveTo>
                    <a:pt x="1527085" y="2004238"/>
                  </a:moveTo>
                  <a:lnTo>
                    <a:pt x="1527000" y="2004238"/>
                  </a:lnTo>
                  <a:cubicBezTo>
                    <a:pt x="1527000" y="2004238"/>
                    <a:pt x="1521710" y="2004067"/>
                    <a:pt x="1521710" y="2004067"/>
                  </a:cubicBezTo>
                  <a:cubicBezTo>
                    <a:pt x="1521625" y="2004067"/>
                    <a:pt x="1521625" y="2004323"/>
                    <a:pt x="1521710" y="2004408"/>
                  </a:cubicBezTo>
                  <a:lnTo>
                    <a:pt x="1525891" y="2004921"/>
                  </a:lnTo>
                  <a:lnTo>
                    <a:pt x="1518639" y="2008420"/>
                  </a:lnTo>
                  <a:cubicBezTo>
                    <a:pt x="1506523" y="2005945"/>
                    <a:pt x="1494494" y="2003555"/>
                    <a:pt x="1482379" y="2001250"/>
                  </a:cubicBezTo>
                  <a:cubicBezTo>
                    <a:pt x="1487839" y="1998605"/>
                    <a:pt x="1493214" y="1995873"/>
                    <a:pt x="1498589" y="1993228"/>
                  </a:cubicBezTo>
                  <a:cubicBezTo>
                    <a:pt x="1505500" y="1995703"/>
                    <a:pt x="1512325" y="1998263"/>
                    <a:pt x="1519236" y="2000738"/>
                  </a:cubicBezTo>
                  <a:cubicBezTo>
                    <a:pt x="1522137" y="2001848"/>
                    <a:pt x="1524952" y="2002957"/>
                    <a:pt x="1527853" y="2003982"/>
                  </a:cubicBezTo>
                  <a:lnTo>
                    <a:pt x="1527256" y="2004323"/>
                  </a:lnTo>
                  <a:close/>
                  <a:moveTo>
                    <a:pt x="1415234" y="1995873"/>
                  </a:moveTo>
                  <a:cubicBezTo>
                    <a:pt x="1411736" y="1997154"/>
                    <a:pt x="1408238" y="1998520"/>
                    <a:pt x="1404740" y="1999800"/>
                  </a:cubicBezTo>
                  <a:cubicBezTo>
                    <a:pt x="1401498" y="2000909"/>
                    <a:pt x="1398341" y="2002019"/>
                    <a:pt x="1395099" y="2003128"/>
                  </a:cubicBezTo>
                  <a:cubicBezTo>
                    <a:pt x="1390237" y="2002445"/>
                    <a:pt x="1385373" y="2001848"/>
                    <a:pt x="1380510" y="2001165"/>
                  </a:cubicBezTo>
                  <a:cubicBezTo>
                    <a:pt x="1387336" y="1998605"/>
                    <a:pt x="1394246" y="1996044"/>
                    <a:pt x="1400986" y="1993313"/>
                  </a:cubicBezTo>
                  <a:cubicBezTo>
                    <a:pt x="1405764" y="1994167"/>
                    <a:pt x="1410457" y="1995020"/>
                    <a:pt x="1415234" y="1995873"/>
                  </a:cubicBezTo>
                  <a:close/>
                  <a:moveTo>
                    <a:pt x="1406361" y="2004323"/>
                  </a:moveTo>
                  <a:cubicBezTo>
                    <a:pt x="1411736" y="2002019"/>
                    <a:pt x="1417026" y="1999629"/>
                    <a:pt x="1422315" y="1997154"/>
                  </a:cubicBezTo>
                  <a:cubicBezTo>
                    <a:pt x="1431103" y="1998775"/>
                    <a:pt x="1439976" y="2000312"/>
                    <a:pt x="1448764" y="2002019"/>
                  </a:cubicBezTo>
                  <a:cubicBezTo>
                    <a:pt x="1446460" y="2003043"/>
                    <a:pt x="1444072" y="2004152"/>
                    <a:pt x="1441768" y="2005091"/>
                  </a:cubicBezTo>
                  <a:cubicBezTo>
                    <a:pt x="1438697" y="2006372"/>
                    <a:pt x="1435540" y="2007652"/>
                    <a:pt x="1432468" y="2008847"/>
                  </a:cubicBezTo>
                  <a:cubicBezTo>
                    <a:pt x="1423510" y="2007310"/>
                    <a:pt x="1414552" y="2005945"/>
                    <a:pt x="1405594" y="2004579"/>
                  </a:cubicBezTo>
                  <a:cubicBezTo>
                    <a:pt x="1405849" y="2004494"/>
                    <a:pt x="1406105" y="2004323"/>
                    <a:pt x="1406447" y="2004238"/>
                  </a:cubicBezTo>
                  <a:close/>
                  <a:moveTo>
                    <a:pt x="1442451" y="2007055"/>
                  </a:moveTo>
                  <a:cubicBezTo>
                    <a:pt x="1445351" y="2005603"/>
                    <a:pt x="1448338" y="2004067"/>
                    <a:pt x="1451238" y="2002445"/>
                  </a:cubicBezTo>
                  <a:cubicBezTo>
                    <a:pt x="1456528" y="2003384"/>
                    <a:pt x="1461817" y="2004408"/>
                    <a:pt x="1467022" y="2005433"/>
                  </a:cubicBezTo>
                  <a:cubicBezTo>
                    <a:pt x="1461476" y="2007652"/>
                    <a:pt x="1455846" y="2009871"/>
                    <a:pt x="1450300" y="2012004"/>
                  </a:cubicBezTo>
                  <a:cubicBezTo>
                    <a:pt x="1445948" y="2011237"/>
                    <a:pt x="1441512" y="2010468"/>
                    <a:pt x="1437161" y="2009700"/>
                  </a:cubicBezTo>
                  <a:cubicBezTo>
                    <a:pt x="1438952" y="2008847"/>
                    <a:pt x="1440659" y="2007908"/>
                    <a:pt x="1442451" y="2007055"/>
                  </a:cubicBezTo>
                  <a:close/>
                  <a:moveTo>
                    <a:pt x="1534337" y="2023441"/>
                  </a:moveTo>
                  <a:lnTo>
                    <a:pt x="1543039" y="2018576"/>
                  </a:lnTo>
                  <a:cubicBezTo>
                    <a:pt x="1543039" y="2018576"/>
                    <a:pt x="1543381" y="2018576"/>
                    <a:pt x="1543551" y="2018662"/>
                  </a:cubicBezTo>
                  <a:cubicBezTo>
                    <a:pt x="1537409" y="2022332"/>
                    <a:pt x="1531266" y="2025916"/>
                    <a:pt x="1525038" y="2029416"/>
                  </a:cubicBezTo>
                  <a:cubicBezTo>
                    <a:pt x="1524696" y="2029330"/>
                    <a:pt x="1524270" y="2029245"/>
                    <a:pt x="1523929" y="2029074"/>
                  </a:cubicBezTo>
                  <a:cubicBezTo>
                    <a:pt x="1527426" y="2027197"/>
                    <a:pt x="1530925" y="2025404"/>
                    <a:pt x="1534422" y="2023441"/>
                  </a:cubicBezTo>
                  <a:close/>
                  <a:moveTo>
                    <a:pt x="1564795" y="2018064"/>
                  </a:moveTo>
                  <a:cubicBezTo>
                    <a:pt x="1560786" y="2017211"/>
                    <a:pt x="1556775" y="2016272"/>
                    <a:pt x="1552680" y="2015419"/>
                  </a:cubicBezTo>
                  <a:cubicBezTo>
                    <a:pt x="1553278" y="2014992"/>
                    <a:pt x="1553960" y="2014565"/>
                    <a:pt x="1554557" y="2014053"/>
                  </a:cubicBezTo>
                  <a:cubicBezTo>
                    <a:pt x="1557970" y="2015333"/>
                    <a:pt x="1561383" y="2016698"/>
                    <a:pt x="1564795" y="2018064"/>
                  </a:cubicBezTo>
                  <a:close/>
                  <a:moveTo>
                    <a:pt x="1550718" y="2014309"/>
                  </a:moveTo>
                  <a:cubicBezTo>
                    <a:pt x="1550718" y="2014309"/>
                    <a:pt x="1550206" y="2014650"/>
                    <a:pt x="1549865" y="2014821"/>
                  </a:cubicBezTo>
                  <a:lnTo>
                    <a:pt x="1549694" y="2014821"/>
                  </a:lnTo>
                  <a:cubicBezTo>
                    <a:pt x="1549694" y="2014821"/>
                    <a:pt x="1552339" y="2013199"/>
                    <a:pt x="1552339" y="2013199"/>
                  </a:cubicBezTo>
                  <a:cubicBezTo>
                    <a:pt x="1552339" y="2013199"/>
                    <a:pt x="1552339" y="2013199"/>
                    <a:pt x="1552339" y="2013199"/>
                  </a:cubicBezTo>
                  <a:lnTo>
                    <a:pt x="1550633" y="2014309"/>
                  </a:lnTo>
                  <a:close/>
                  <a:moveTo>
                    <a:pt x="1431871" y="1953029"/>
                  </a:moveTo>
                  <a:lnTo>
                    <a:pt x="1432127" y="1953029"/>
                  </a:lnTo>
                  <a:cubicBezTo>
                    <a:pt x="1432127" y="1953029"/>
                    <a:pt x="1436393" y="1954650"/>
                    <a:pt x="1436393" y="1954650"/>
                  </a:cubicBezTo>
                  <a:cubicBezTo>
                    <a:pt x="1434943" y="1954138"/>
                    <a:pt x="1433407" y="1953541"/>
                    <a:pt x="1431956" y="1953029"/>
                  </a:cubicBezTo>
                  <a:close/>
                  <a:moveTo>
                    <a:pt x="1445863" y="1973939"/>
                  </a:moveTo>
                  <a:lnTo>
                    <a:pt x="1443645" y="1974793"/>
                  </a:lnTo>
                  <a:lnTo>
                    <a:pt x="1430165" y="1974793"/>
                  </a:lnTo>
                  <a:cubicBezTo>
                    <a:pt x="1430165" y="1974793"/>
                    <a:pt x="1430080" y="1974963"/>
                    <a:pt x="1430165" y="1974963"/>
                  </a:cubicBezTo>
                  <a:lnTo>
                    <a:pt x="1440915" y="1975817"/>
                  </a:lnTo>
                  <a:lnTo>
                    <a:pt x="1433834" y="1978463"/>
                  </a:lnTo>
                  <a:lnTo>
                    <a:pt x="1418903" y="1983839"/>
                  </a:lnTo>
                  <a:cubicBezTo>
                    <a:pt x="1413784" y="1985632"/>
                    <a:pt x="1408665" y="1987339"/>
                    <a:pt x="1403461" y="1988960"/>
                  </a:cubicBezTo>
                  <a:cubicBezTo>
                    <a:pt x="1399877" y="1988448"/>
                    <a:pt x="1396208" y="1987936"/>
                    <a:pt x="1392625" y="1987509"/>
                  </a:cubicBezTo>
                  <a:lnTo>
                    <a:pt x="1372149" y="1981279"/>
                  </a:lnTo>
                  <a:lnTo>
                    <a:pt x="1363788" y="1978889"/>
                  </a:lnTo>
                  <a:cubicBezTo>
                    <a:pt x="1363788" y="1978889"/>
                    <a:pt x="1364214" y="1978804"/>
                    <a:pt x="1364385" y="1978719"/>
                  </a:cubicBezTo>
                  <a:cubicBezTo>
                    <a:pt x="1378292" y="1973939"/>
                    <a:pt x="1392199" y="1968818"/>
                    <a:pt x="1405935" y="1963527"/>
                  </a:cubicBezTo>
                  <a:lnTo>
                    <a:pt x="1411054" y="1961478"/>
                  </a:lnTo>
                  <a:cubicBezTo>
                    <a:pt x="1422657" y="1965660"/>
                    <a:pt x="1434260" y="1969842"/>
                    <a:pt x="1445863" y="1973939"/>
                  </a:cubicBezTo>
                  <a:close/>
                  <a:moveTo>
                    <a:pt x="1371722" y="1982389"/>
                  </a:moveTo>
                  <a:lnTo>
                    <a:pt x="1390151" y="1987168"/>
                  </a:lnTo>
                  <a:cubicBezTo>
                    <a:pt x="1377865" y="1985461"/>
                    <a:pt x="1365494" y="1983839"/>
                    <a:pt x="1353209" y="1982303"/>
                  </a:cubicBezTo>
                  <a:cubicBezTo>
                    <a:pt x="1355853" y="1981450"/>
                    <a:pt x="1358498" y="1980596"/>
                    <a:pt x="1361143" y="1979743"/>
                  </a:cubicBezTo>
                  <a:lnTo>
                    <a:pt x="1371808" y="1982389"/>
                  </a:lnTo>
                  <a:close/>
                  <a:moveTo>
                    <a:pt x="1394161" y="1992033"/>
                  </a:moveTo>
                  <a:cubicBezTo>
                    <a:pt x="1388274" y="1993911"/>
                    <a:pt x="1382387" y="1995788"/>
                    <a:pt x="1376415" y="1997580"/>
                  </a:cubicBezTo>
                  <a:cubicBezTo>
                    <a:pt x="1373941" y="1998263"/>
                    <a:pt x="1371552" y="1998946"/>
                    <a:pt x="1369078" y="1999714"/>
                  </a:cubicBezTo>
                  <a:cubicBezTo>
                    <a:pt x="1356451" y="1998178"/>
                    <a:pt x="1343824" y="1996727"/>
                    <a:pt x="1331111" y="1995532"/>
                  </a:cubicBezTo>
                  <a:lnTo>
                    <a:pt x="1313621" y="1993911"/>
                  </a:lnTo>
                  <a:cubicBezTo>
                    <a:pt x="1316437" y="1993228"/>
                    <a:pt x="1319167" y="1992631"/>
                    <a:pt x="1321983" y="1992033"/>
                  </a:cubicBezTo>
                  <a:lnTo>
                    <a:pt x="1321983" y="1992033"/>
                  </a:lnTo>
                  <a:cubicBezTo>
                    <a:pt x="1321983" y="1992033"/>
                    <a:pt x="1321983" y="1992033"/>
                    <a:pt x="1321983" y="1992033"/>
                  </a:cubicBezTo>
                  <a:lnTo>
                    <a:pt x="1321983" y="1992033"/>
                  </a:lnTo>
                  <a:cubicBezTo>
                    <a:pt x="1321983" y="1992033"/>
                    <a:pt x="1321983" y="1992033"/>
                    <a:pt x="1321983" y="1992033"/>
                  </a:cubicBezTo>
                  <a:cubicBezTo>
                    <a:pt x="1330514" y="1989558"/>
                    <a:pt x="1339046" y="1986997"/>
                    <a:pt x="1347493" y="1984266"/>
                  </a:cubicBezTo>
                  <a:cubicBezTo>
                    <a:pt x="1363020" y="1986826"/>
                    <a:pt x="1378463" y="1989472"/>
                    <a:pt x="1393991" y="1992203"/>
                  </a:cubicBezTo>
                  <a:close/>
                  <a:moveTo>
                    <a:pt x="1309697" y="1994764"/>
                  </a:moveTo>
                  <a:lnTo>
                    <a:pt x="1331197" y="1997580"/>
                  </a:lnTo>
                  <a:cubicBezTo>
                    <a:pt x="1341094" y="1998946"/>
                    <a:pt x="1351076" y="2000483"/>
                    <a:pt x="1360972" y="2002019"/>
                  </a:cubicBezTo>
                  <a:cubicBezTo>
                    <a:pt x="1354403" y="2003896"/>
                    <a:pt x="1347834" y="2005689"/>
                    <a:pt x="1341264" y="2007481"/>
                  </a:cubicBezTo>
                  <a:cubicBezTo>
                    <a:pt x="1339046" y="2006798"/>
                    <a:pt x="1336742" y="2006201"/>
                    <a:pt x="1334524" y="2005518"/>
                  </a:cubicBezTo>
                  <a:cubicBezTo>
                    <a:pt x="1323774" y="2002445"/>
                    <a:pt x="1312939" y="1999458"/>
                    <a:pt x="1302104" y="1996556"/>
                  </a:cubicBezTo>
                  <a:cubicBezTo>
                    <a:pt x="1304663" y="1995959"/>
                    <a:pt x="1307223" y="1995361"/>
                    <a:pt x="1309782" y="1994764"/>
                  </a:cubicBezTo>
                  <a:close/>
                  <a:moveTo>
                    <a:pt x="1372661" y="2003896"/>
                  </a:moveTo>
                  <a:cubicBezTo>
                    <a:pt x="1377097" y="2004665"/>
                    <a:pt x="1381534" y="2005433"/>
                    <a:pt x="1385971" y="2006201"/>
                  </a:cubicBezTo>
                  <a:cubicBezTo>
                    <a:pt x="1379316" y="2008420"/>
                    <a:pt x="1372661" y="2010639"/>
                    <a:pt x="1365921" y="2012858"/>
                  </a:cubicBezTo>
                  <a:lnTo>
                    <a:pt x="1365921" y="2012858"/>
                  </a:lnTo>
                  <a:cubicBezTo>
                    <a:pt x="1365921" y="2012858"/>
                    <a:pt x="1365750" y="2012858"/>
                    <a:pt x="1365750" y="2012858"/>
                  </a:cubicBezTo>
                  <a:lnTo>
                    <a:pt x="1365580" y="2012858"/>
                  </a:lnTo>
                  <a:cubicBezTo>
                    <a:pt x="1365580" y="2012858"/>
                    <a:pt x="1365580" y="2012858"/>
                    <a:pt x="1365580" y="2012858"/>
                  </a:cubicBezTo>
                  <a:cubicBezTo>
                    <a:pt x="1364726" y="2013199"/>
                    <a:pt x="1363873" y="2013456"/>
                    <a:pt x="1363020" y="2013711"/>
                  </a:cubicBezTo>
                  <a:cubicBezTo>
                    <a:pt x="1359522" y="2012687"/>
                    <a:pt x="1356024" y="2011663"/>
                    <a:pt x="1352611" y="2010639"/>
                  </a:cubicBezTo>
                  <a:cubicBezTo>
                    <a:pt x="1359351" y="2008420"/>
                    <a:pt x="1366006" y="2006201"/>
                    <a:pt x="1372661" y="2003811"/>
                  </a:cubicBezTo>
                  <a:close/>
                  <a:moveTo>
                    <a:pt x="1338107" y="2022503"/>
                  </a:moveTo>
                  <a:cubicBezTo>
                    <a:pt x="1337340" y="2022758"/>
                    <a:pt x="1336486" y="2023015"/>
                    <a:pt x="1335719" y="2023270"/>
                  </a:cubicBezTo>
                  <a:cubicBezTo>
                    <a:pt x="1334268" y="2022673"/>
                    <a:pt x="1332818" y="2022075"/>
                    <a:pt x="1331453" y="2021563"/>
                  </a:cubicBezTo>
                  <a:cubicBezTo>
                    <a:pt x="1333671" y="2021905"/>
                    <a:pt x="1335889" y="2022161"/>
                    <a:pt x="1338107" y="2022503"/>
                  </a:cubicBezTo>
                  <a:close/>
                  <a:moveTo>
                    <a:pt x="1360802" y="2021649"/>
                  </a:moveTo>
                  <a:cubicBezTo>
                    <a:pt x="1363191" y="2020881"/>
                    <a:pt x="1365580" y="2020198"/>
                    <a:pt x="1367968" y="2019430"/>
                  </a:cubicBezTo>
                  <a:lnTo>
                    <a:pt x="1367968" y="2019430"/>
                  </a:lnTo>
                  <a:cubicBezTo>
                    <a:pt x="1367968" y="2019430"/>
                    <a:pt x="1367968" y="2019430"/>
                    <a:pt x="1367968" y="2019430"/>
                  </a:cubicBezTo>
                  <a:lnTo>
                    <a:pt x="1367968" y="2019430"/>
                  </a:lnTo>
                  <a:cubicBezTo>
                    <a:pt x="1367968" y="2019430"/>
                    <a:pt x="1367968" y="2019430"/>
                    <a:pt x="1367968" y="2019430"/>
                  </a:cubicBezTo>
                  <a:cubicBezTo>
                    <a:pt x="1369675" y="2018832"/>
                    <a:pt x="1371381" y="2018064"/>
                    <a:pt x="1373088" y="2017467"/>
                  </a:cubicBezTo>
                  <a:cubicBezTo>
                    <a:pt x="1375476" y="2018064"/>
                    <a:pt x="1377865" y="2018747"/>
                    <a:pt x="1380254" y="2019344"/>
                  </a:cubicBezTo>
                  <a:cubicBezTo>
                    <a:pt x="1380425" y="2019344"/>
                    <a:pt x="1380510" y="2019088"/>
                    <a:pt x="1380254" y="2019088"/>
                  </a:cubicBezTo>
                  <a:cubicBezTo>
                    <a:pt x="1378121" y="2018406"/>
                    <a:pt x="1375988" y="2017808"/>
                    <a:pt x="1373855" y="2017211"/>
                  </a:cubicBezTo>
                  <a:cubicBezTo>
                    <a:pt x="1381534" y="2014309"/>
                    <a:pt x="1389127" y="2011322"/>
                    <a:pt x="1396720" y="2008164"/>
                  </a:cubicBezTo>
                  <a:cubicBezTo>
                    <a:pt x="1396891" y="2008164"/>
                    <a:pt x="1397062" y="2008164"/>
                    <a:pt x="1397232" y="2008249"/>
                  </a:cubicBezTo>
                  <a:cubicBezTo>
                    <a:pt x="1405423" y="2009785"/>
                    <a:pt x="1413613" y="2011322"/>
                    <a:pt x="1421804" y="2012943"/>
                  </a:cubicBezTo>
                  <a:cubicBezTo>
                    <a:pt x="1410457" y="2017296"/>
                    <a:pt x="1399109" y="2021308"/>
                    <a:pt x="1387592" y="2025063"/>
                  </a:cubicBezTo>
                  <a:cubicBezTo>
                    <a:pt x="1378548" y="2023868"/>
                    <a:pt x="1369504" y="2022758"/>
                    <a:pt x="1360546" y="2021649"/>
                  </a:cubicBezTo>
                  <a:close/>
                  <a:moveTo>
                    <a:pt x="1472141" y="2033598"/>
                  </a:moveTo>
                  <a:cubicBezTo>
                    <a:pt x="1477260" y="2031208"/>
                    <a:pt x="1482294" y="2028733"/>
                    <a:pt x="1487327" y="2026173"/>
                  </a:cubicBezTo>
                  <a:cubicBezTo>
                    <a:pt x="1495518" y="2027879"/>
                    <a:pt x="1503623" y="2029586"/>
                    <a:pt x="1511728" y="2031379"/>
                  </a:cubicBezTo>
                  <a:cubicBezTo>
                    <a:pt x="1505329" y="2034195"/>
                    <a:pt x="1498845" y="2037011"/>
                    <a:pt x="1492446" y="2039743"/>
                  </a:cubicBezTo>
                  <a:cubicBezTo>
                    <a:pt x="1490825" y="2040426"/>
                    <a:pt x="1489204" y="2041023"/>
                    <a:pt x="1487583" y="2041706"/>
                  </a:cubicBezTo>
                  <a:cubicBezTo>
                    <a:pt x="1479905" y="2040084"/>
                    <a:pt x="1472141" y="2038463"/>
                    <a:pt x="1464377" y="2036927"/>
                  </a:cubicBezTo>
                  <a:cubicBezTo>
                    <a:pt x="1466937" y="2035731"/>
                    <a:pt x="1469581" y="2034707"/>
                    <a:pt x="1472141" y="2033512"/>
                  </a:cubicBezTo>
                  <a:close/>
                  <a:moveTo>
                    <a:pt x="1517103" y="2032574"/>
                  </a:moveTo>
                  <a:cubicBezTo>
                    <a:pt x="1517530" y="2032659"/>
                    <a:pt x="1518042" y="2032744"/>
                    <a:pt x="1518468" y="2032915"/>
                  </a:cubicBezTo>
                  <a:cubicBezTo>
                    <a:pt x="1515397" y="2034622"/>
                    <a:pt x="1512240" y="2036329"/>
                    <a:pt x="1509083" y="2038036"/>
                  </a:cubicBezTo>
                  <a:cubicBezTo>
                    <a:pt x="1505244" y="2040084"/>
                    <a:pt x="1501319" y="2041962"/>
                    <a:pt x="1497395" y="2044010"/>
                  </a:cubicBezTo>
                  <a:cubicBezTo>
                    <a:pt x="1496798" y="2043925"/>
                    <a:pt x="1496200" y="2043754"/>
                    <a:pt x="1495689" y="2043669"/>
                  </a:cubicBezTo>
                  <a:cubicBezTo>
                    <a:pt x="1502855" y="2040084"/>
                    <a:pt x="1510022" y="2036414"/>
                    <a:pt x="1517103" y="2032744"/>
                  </a:cubicBezTo>
                  <a:close/>
                  <a:moveTo>
                    <a:pt x="1489119" y="2048107"/>
                  </a:moveTo>
                  <a:cubicBezTo>
                    <a:pt x="1482208" y="2051521"/>
                    <a:pt x="1475298" y="2054849"/>
                    <a:pt x="1468387" y="2058093"/>
                  </a:cubicBezTo>
                  <a:cubicBezTo>
                    <a:pt x="1467449" y="2057922"/>
                    <a:pt x="1466510" y="2057751"/>
                    <a:pt x="1465486" y="2057495"/>
                  </a:cubicBezTo>
                  <a:cubicBezTo>
                    <a:pt x="1472653" y="2054337"/>
                    <a:pt x="1479820" y="2051009"/>
                    <a:pt x="1486901" y="2047680"/>
                  </a:cubicBezTo>
                  <a:cubicBezTo>
                    <a:pt x="1487669" y="2047851"/>
                    <a:pt x="1488351" y="2047936"/>
                    <a:pt x="1489119" y="2048107"/>
                  </a:cubicBezTo>
                  <a:close/>
                  <a:moveTo>
                    <a:pt x="1468899" y="2065603"/>
                  </a:moveTo>
                  <a:lnTo>
                    <a:pt x="1468899" y="2065603"/>
                  </a:lnTo>
                  <a:cubicBezTo>
                    <a:pt x="1468899" y="2065603"/>
                    <a:pt x="1468899" y="2065603"/>
                    <a:pt x="1468899" y="2065603"/>
                  </a:cubicBezTo>
                  <a:lnTo>
                    <a:pt x="1468899" y="2065603"/>
                  </a:lnTo>
                  <a:cubicBezTo>
                    <a:pt x="1468899" y="2065603"/>
                    <a:pt x="1468899" y="2065603"/>
                    <a:pt x="1468899" y="2065603"/>
                  </a:cubicBezTo>
                  <a:cubicBezTo>
                    <a:pt x="1470008" y="2065006"/>
                    <a:pt x="1471203" y="2064408"/>
                    <a:pt x="1472312" y="2063811"/>
                  </a:cubicBezTo>
                  <a:cubicBezTo>
                    <a:pt x="1475724" y="2064408"/>
                    <a:pt x="1479137" y="2065006"/>
                    <a:pt x="1482635" y="2065603"/>
                  </a:cubicBezTo>
                  <a:cubicBezTo>
                    <a:pt x="1474700" y="2069785"/>
                    <a:pt x="1466680" y="2073882"/>
                    <a:pt x="1458575" y="2077894"/>
                  </a:cubicBezTo>
                  <a:cubicBezTo>
                    <a:pt x="1454309" y="2077125"/>
                    <a:pt x="1449959" y="2076357"/>
                    <a:pt x="1445693" y="2075675"/>
                  </a:cubicBezTo>
                  <a:cubicBezTo>
                    <a:pt x="1453456" y="2072431"/>
                    <a:pt x="1461135" y="2069103"/>
                    <a:pt x="1468813" y="2065689"/>
                  </a:cubicBezTo>
                  <a:close/>
                  <a:moveTo>
                    <a:pt x="1492190" y="2068505"/>
                  </a:moveTo>
                  <a:lnTo>
                    <a:pt x="1492190" y="2068505"/>
                  </a:lnTo>
                  <a:cubicBezTo>
                    <a:pt x="1492190" y="2068505"/>
                    <a:pt x="1492190" y="2068505"/>
                    <a:pt x="1492190" y="2068505"/>
                  </a:cubicBezTo>
                  <a:lnTo>
                    <a:pt x="1492190" y="2068505"/>
                  </a:lnTo>
                  <a:cubicBezTo>
                    <a:pt x="1492190" y="2068505"/>
                    <a:pt x="1492190" y="2068505"/>
                    <a:pt x="1492190" y="2068505"/>
                  </a:cubicBezTo>
                  <a:cubicBezTo>
                    <a:pt x="1492702" y="2068249"/>
                    <a:pt x="1493214" y="2067908"/>
                    <a:pt x="1493726" y="2067652"/>
                  </a:cubicBezTo>
                  <a:cubicBezTo>
                    <a:pt x="1502685" y="2069273"/>
                    <a:pt x="1511557" y="2070980"/>
                    <a:pt x="1520516" y="2072687"/>
                  </a:cubicBezTo>
                  <a:cubicBezTo>
                    <a:pt x="1512837" y="2076870"/>
                    <a:pt x="1505073" y="2080966"/>
                    <a:pt x="1497310" y="2085063"/>
                  </a:cubicBezTo>
                  <a:cubicBezTo>
                    <a:pt x="1487669" y="2083185"/>
                    <a:pt x="1478113" y="2081393"/>
                    <a:pt x="1468472" y="2079686"/>
                  </a:cubicBezTo>
                  <a:cubicBezTo>
                    <a:pt x="1476407" y="2076187"/>
                    <a:pt x="1484341" y="2072517"/>
                    <a:pt x="1492105" y="2068676"/>
                  </a:cubicBezTo>
                  <a:close/>
                  <a:moveTo>
                    <a:pt x="1560615" y="2051435"/>
                  </a:moveTo>
                  <a:cubicBezTo>
                    <a:pt x="1557544" y="2053142"/>
                    <a:pt x="1554387" y="2054764"/>
                    <a:pt x="1551230" y="2056471"/>
                  </a:cubicBezTo>
                  <a:cubicBezTo>
                    <a:pt x="1542271" y="2054252"/>
                    <a:pt x="1533399" y="2052118"/>
                    <a:pt x="1524440" y="2049985"/>
                  </a:cubicBezTo>
                  <a:cubicBezTo>
                    <a:pt x="1530583" y="2046229"/>
                    <a:pt x="1536555" y="2042388"/>
                    <a:pt x="1542528" y="2038463"/>
                  </a:cubicBezTo>
                  <a:cubicBezTo>
                    <a:pt x="1551998" y="2040767"/>
                    <a:pt x="1561383" y="2043071"/>
                    <a:pt x="1570853" y="2045546"/>
                  </a:cubicBezTo>
                  <a:cubicBezTo>
                    <a:pt x="1567440" y="2047510"/>
                    <a:pt x="1564028" y="2049472"/>
                    <a:pt x="1560615" y="2051435"/>
                  </a:cubicBezTo>
                  <a:close/>
                  <a:moveTo>
                    <a:pt x="1547220" y="2035475"/>
                  </a:moveTo>
                  <a:cubicBezTo>
                    <a:pt x="1553533" y="2031293"/>
                    <a:pt x="1559762" y="2026940"/>
                    <a:pt x="1565904" y="2022588"/>
                  </a:cubicBezTo>
                  <a:cubicBezTo>
                    <a:pt x="1572389" y="2023783"/>
                    <a:pt x="1578873" y="2024892"/>
                    <a:pt x="1585357" y="2026087"/>
                  </a:cubicBezTo>
                  <a:cubicBezTo>
                    <a:pt x="1589026" y="2027538"/>
                    <a:pt x="1592609" y="2028989"/>
                    <a:pt x="1596277" y="2030355"/>
                  </a:cubicBezTo>
                  <a:lnTo>
                    <a:pt x="1594144" y="2031720"/>
                  </a:lnTo>
                  <a:cubicBezTo>
                    <a:pt x="1587660" y="2035731"/>
                    <a:pt x="1581091" y="2039657"/>
                    <a:pt x="1574522" y="2043498"/>
                  </a:cubicBezTo>
                  <a:cubicBezTo>
                    <a:pt x="1565478" y="2040767"/>
                    <a:pt x="1556349" y="2038036"/>
                    <a:pt x="1547220" y="2035475"/>
                  </a:cubicBezTo>
                  <a:close/>
                  <a:moveTo>
                    <a:pt x="1555240" y="1999117"/>
                  </a:moveTo>
                  <a:cubicBezTo>
                    <a:pt x="1557714" y="1999544"/>
                    <a:pt x="1560103" y="2000056"/>
                    <a:pt x="1562577" y="2000483"/>
                  </a:cubicBezTo>
                  <a:cubicBezTo>
                    <a:pt x="1564710" y="2001165"/>
                    <a:pt x="1566843" y="2001848"/>
                    <a:pt x="1569061" y="2002531"/>
                  </a:cubicBezTo>
                  <a:lnTo>
                    <a:pt x="1567355" y="2003640"/>
                  </a:lnTo>
                  <a:cubicBezTo>
                    <a:pt x="1563345" y="2002104"/>
                    <a:pt x="1559335" y="2000568"/>
                    <a:pt x="1555240" y="1999117"/>
                  </a:cubicBezTo>
                  <a:close/>
                  <a:moveTo>
                    <a:pt x="1492020" y="1975305"/>
                  </a:moveTo>
                  <a:cubicBezTo>
                    <a:pt x="1482294" y="1971635"/>
                    <a:pt x="1472567" y="1968050"/>
                    <a:pt x="1462841" y="1964465"/>
                  </a:cubicBezTo>
                  <a:cubicBezTo>
                    <a:pt x="1463012" y="1964465"/>
                    <a:pt x="1463097" y="1964465"/>
                    <a:pt x="1463268" y="1964465"/>
                  </a:cubicBezTo>
                  <a:lnTo>
                    <a:pt x="1463268" y="1964465"/>
                  </a:lnTo>
                  <a:cubicBezTo>
                    <a:pt x="1463268" y="1964465"/>
                    <a:pt x="1463438" y="1964465"/>
                    <a:pt x="1463438" y="1964465"/>
                  </a:cubicBezTo>
                  <a:lnTo>
                    <a:pt x="1463609" y="1964465"/>
                  </a:lnTo>
                  <a:cubicBezTo>
                    <a:pt x="1463609" y="1964465"/>
                    <a:pt x="1463609" y="1964465"/>
                    <a:pt x="1463609" y="1964465"/>
                  </a:cubicBezTo>
                  <a:cubicBezTo>
                    <a:pt x="1468984" y="1964636"/>
                    <a:pt x="1474359" y="1964807"/>
                    <a:pt x="1479734" y="1964977"/>
                  </a:cubicBezTo>
                  <a:cubicBezTo>
                    <a:pt x="1487669" y="1968477"/>
                    <a:pt x="1495603" y="1971976"/>
                    <a:pt x="1503538" y="1975561"/>
                  </a:cubicBezTo>
                  <a:cubicBezTo>
                    <a:pt x="1499698" y="1975476"/>
                    <a:pt x="1495859" y="1975390"/>
                    <a:pt x="1491935" y="1975305"/>
                  </a:cubicBezTo>
                  <a:close/>
                  <a:moveTo>
                    <a:pt x="1471714" y="1943214"/>
                  </a:moveTo>
                  <a:cubicBezTo>
                    <a:pt x="1461050" y="1942189"/>
                    <a:pt x="1450385" y="1941336"/>
                    <a:pt x="1439720" y="1940994"/>
                  </a:cubicBezTo>
                  <a:cubicBezTo>
                    <a:pt x="1437331" y="1939885"/>
                    <a:pt x="1435028" y="1938690"/>
                    <a:pt x="1432639" y="1937581"/>
                  </a:cubicBezTo>
                  <a:cubicBezTo>
                    <a:pt x="1440403" y="1937410"/>
                    <a:pt x="1448252" y="1937324"/>
                    <a:pt x="1456016" y="1937154"/>
                  </a:cubicBezTo>
                  <a:cubicBezTo>
                    <a:pt x="1461220" y="1939202"/>
                    <a:pt x="1466510" y="1941165"/>
                    <a:pt x="1471714" y="1943214"/>
                  </a:cubicBezTo>
                  <a:close/>
                  <a:moveTo>
                    <a:pt x="1426837" y="1941251"/>
                  </a:moveTo>
                  <a:cubicBezTo>
                    <a:pt x="1422060" y="1941506"/>
                    <a:pt x="1417197" y="1941848"/>
                    <a:pt x="1412419" y="1942275"/>
                  </a:cubicBezTo>
                  <a:cubicBezTo>
                    <a:pt x="1409091" y="1940824"/>
                    <a:pt x="1405849" y="1939373"/>
                    <a:pt x="1402522" y="1937922"/>
                  </a:cubicBezTo>
                  <a:cubicBezTo>
                    <a:pt x="1408068" y="1937922"/>
                    <a:pt x="1413528" y="1937837"/>
                    <a:pt x="1419073" y="1937751"/>
                  </a:cubicBezTo>
                  <a:cubicBezTo>
                    <a:pt x="1421719" y="1938946"/>
                    <a:pt x="1424278" y="1940141"/>
                    <a:pt x="1426923" y="1941251"/>
                  </a:cubicBezTo>
                  <a:close/>
                  <a:moveTo>
                    <a:pt x="1435796" y="1947737"/>
                  </a:moveTo>
                  <a:lnTo>
                    <a:pt x="1435796" y="1947737"/>
                  </a:lnTo>
                  <a:cubicBezTo>
                    <a:pt x="1435796" y="1947737"/>
                    <a:pt x="1435881" y="1947737"/>
                    <a:pt x="1435881" y="1947737"/>
                  </a:cubicBezTo>
                  <a:lnTo>
                    <a:pt x="1435966" y="1947737"/>
                  </a:lnTo>
                  <a:cubicBezTo>
                    <a:pt x="1435966" y="1947737"/>
                    <a:pt x="1435966" y="1947737"/>
                    <a:pt x="1435966" y="1947737"/>
                  </a:cubicBezTo>
                  <a:cubicBezTo>
                    <a:pt x="1437588" y="1947737"/>
                    <a:pt x="1439294" y="1947652"/>
                    <a:pt x="1440915" y="1947566"/>
                  </a:cubicBezTo>
                  <a:cubicBezTo>
                    <a:pt x="1448252" y="1950810"/>
                    <a:pt x="1455589" y="1954138"/>
                    <a:pt x="1462926" y="1957467"/>
                  </a:cubicBezTo>
                  <a:cubicBezTo>
                    <a:pt x="1457210" y="1957296"/>
                    <a:pt x="1451580" y="1957125"/>
                    <a:pt x="1445863" y="1957040"/>
                  </a:cubicBezTo>
                  <a:lnTo>
                    <a:pt x="1434345" y="1952005"/>
                  </a:lnTo>
                  <a:lnTo>
                    <a:pt x="1435113" y="1951663"/>
                  </a:lnTo>
                  <a:cubicBezTo>
                    <a:pt x="1435113" y="1951663"/>
                    <a:pt x="1435113" y="1951322"/>
                    <a:pt x="1435028" y="1951407"/>
                  </a:cubicBezTo>
                  <a:lnTo>
                    <a:pt x="1433919" y="1951834"/>
                  </a:lnTo>
                  <a:lnTo>
                    <a:pt x="1424193" y="1947566"/>
                  </a:lnTo>
                  <a:cubicBezTo>
                    <a:pt x="1428117" y="1947652"/>
                    <a:pt x="1431956" y="1947737"/>
                    <a:pt x="1435796" y="1947823"/>
                  </a:cubicBezTo>
                  <a:close/>
                  <a:moveTo>
                    <a:pt x="1407215" y="1960027"/>
                  </a:moveTo>
                  <a:cubicBezTo>
                    <a:pt x="1407215" y="1960027"/>
                    <a:pt x="1407982" y="1960283"/>
                    <a:pt x="1408324" y="1960454"/>
                  </a:cubicBezTo>
                  <a:lnTo>
                    <a:pt x="1405423" y="1961393"/>
                  </a:lnTo>
                  <a:cubicBezTo>
                    <a:pt x="1391431" y="1965831"/>
                    <a:pt x="1377354" y="1970013"/>
                    <a:pt x="1363191" y="1973939"/>
                  </a:cubicBezTo>
                  <a:cubicBezTo>
                    <a:pt x="1360460" y="1974707"/>
                    <a:pt x="1357645" y="1975390"/>
                    <a:pt x="1354915" y="1976158"/>
                  </a:cubicBezTo>
                  <a:lnTo>
                    <a:pt x="1353209" y="1975646"/>
                  </a:lnTo>
                  <a:cubicBezTo>
                    <a:pt x="1359096" y="1973768"/>
                    <a:pt x="1365068" y="1971806"/>
                    <a:pt x="1370955" y="1969757"/>
                  </a:cubicBezTo>
                  <a:lnTo>
                    <a:pt x="1389810" y="1963185"/>
                  </a:lnTo>
                  <a:lnTo>
                    <a:pt x="1399962" y="1959430"/>
                  </a:lnTo>
                  <a:cubicBezTo>
                    <a:pt x="1402351" y="1959600"/>
                    <a:pt x="1404825" y="1959771"/>
                    <a:pt x="1407215" y="1959942"/>
                  </a:cubicBezTo>
                  <a:close/>
                  <a:moveTo>
                    <a:pt x="1350735" y="1977097"/>
                  </a:moveTo>
                  <a:lnTo>
                    <a:pt x="1350990" y="1977097"/>
                  </a:lnTo>
                  <a:cubicBezTo>
                    <a:pt x="1346895" y="1978292"/>
                    <a:pt x="1342800" y="1979316"/>
                    <a:pt x="1338705" y="1980425"/>
                  </a:cubicBezTo>
                  <a:cubicBezTo>
                    <a:pt x="1338534" y="1980425"/>
                    <a:pt x="1338364" y="1980425"/>
                    <a:pt x="1338193" y="1980425"/>
                  </a:cubicBezTo>
                  <a:cubicBezTo>
                    <a:pt x="1341947" y="1979231"/>
                    <a:pt x="1345701" y="1978121"/>
                    <a:pt x="1349455" y="1976926"/>
                  </a:cubicBezTo>
                  <a:cubicBezTo>
                    <a:pt x="1349881" y="1977012"/>
                    <a:pt x="1350223" y="1977097"/>
                    <a:pt x="1350649" y="1977183"/>
                  </a:cubicBezTo>
                  <a:close/>
                  <a:moveTo>
                    <a:pt x="1278812" y="2001165"/>
                  </a:moveTo>
                  <a:cubicBezTo>
                    <a:pt x="1283846" y="2000226"/>
                    <a:pt x="1288880" y="1999117"/>
                    <a:pt x="1293913" y="1998093"/>
                  </a:cubicBezTo>
                  <a:cubicBezTo>
                    <a:pt x="1307223" y="2000995"/>
                    <a:pt x="1320447" y="2004067"/>
                    <a:pt x="1333671" y="2007225"/>
                  </a:cubicBezTo>
                  <a:cubicBezTo>
                    <a:pt x="1335036" y="2007567"/>
                    <a:pt x="1336316" y="2007908"/>
                    <a:pt x="1337681" y="2008249"/>
                  </a:cubicBezTo>
                  <a:cubicBezTo>
                    <a:pt x="1336316" y="2008591"/>
                    <a:pt x="1334865" y="2009017"/>
                    <a:pt x="1333500" y="2009359"/>
                  </a:cubicBezTo>
                  <a:lnTo>
                    <a:pt x="1333500" y="2009359"/>
                  </a:lnTo>
                  <a:cubicBezTo>
                    <a:pt x="1333500" y="2009359"/>
                    <a:pt x="1333330" y="2009359"/>
                    <a:pt x="1333330" y="2009359"/>
                  </a:cubicBezTo>
                  <a:lnTo>
                    <a:pt x="1333074" y="2009359"/>
                  </a:lnTo>
                  <a:cubicBezTo>
                    <a:pt x="1333074" y="2009359"/>
                    <a:pt x="1333074" y="2009359"/>
                    <a:pt x="1333074" y="2009359"/>
                  </a:cubicBezTo>
                  <a:cubicBezTo>
                    <a:pt x="1326845" y="2011151"/>
                    <a:pt x="1320703" y="2012943"/>
                    <a:pt x="1314475" y="2014736"/>
                  </a:cubicBezTo>
                  <a:cubicBezTo>
                    <a:pt x="1301165" y="2009956"/>
                    <a:pt x="1287685" y="2005689"/>
                    <a:pt x="1274119" y="2001848"/>
                  </a:cubicBezTo>
                  <a:cubicBezTo>
                    <a:pt x="1275655" y="2001592"/>
                    <a:pt x="1277276" y="2001336"/>
                    <a:pt x="1278812" y="2000995"/>
                  </a:cubicBezTo>
                  <a:close/>
                  <a:moveTo>
                    <a:pt x="1324116" y="2020454"/>
                  </a:moveTo>
                  <a:lnTo>
                    <a:pt x="1328978" y="2022246"/>
                  </a:lnTo>
                  <a:lnTo>
                    <a:pt x="1333756" y="2023953"/>
                  </a:lnTo>
                  <a:cubicBezTo>
                    <a:pt x="1331538" y="2024721"/>
                    <a:pt x="1329235" y="2025490"/>
                    <a:pt x="1327016" y="2026258"/>
                  </a:cubicBezTo>
                  <a:cubicBezTo>
                    <a:pt x="1317973" y="2029160"/>
                    <a:pt x="1308844" y="2031976"/>
                    <a:pt x="1299715" y="2034622"/>
                  </a:cubicBezTo>
                  <a:cubicBezTo>
                    <a:pt x="1286491" y="2033598"/>
                    <a:pt x="1273266" y="2032659"/>
                    <a:pt x="1260042" y="2031891"/>
                  </a:cubicBezTo>
                  <a:cubicBezTo>
                    <a:pt x="1270536" y="2030184"/>
                    <a:pt x="1281030" y="2028306"/>
                    <a:pt x="1291439" y="2026258"/>
                  </a:cubicBezTo>
                  <a:cubicBezTo>
                    <a:pt x="1300995" y="2024295"/>
                    <a:pt x="1310550" y="2022161"/>
                    <a:pt x="1320106" y="2019942"/>
                  </a:cubicBezTo>
                  <a:cubicBezTo>
                    <a:pt x="1321471" y="2020113"/>
                    <a:pt x="1322836" y="2020283"/>
                    <a:pt x="1324116" y="2020539"/>
                  </a:cubicBezTo>
                  <a:close/>
                  <a:moveTo>
                    <a:pt x="1328466" y="2030781"/>
                  </a:moveTo>
                  <a:cubicBezTo>
                    <a:pt x="1333074" y="2029586"/>
                    <a:pt x="1337595" y="2028306"/>
                    <a:pt x="1342118" y="2027026"/>
                  </a:cubicBezTo>
                  <a:cubicBezTo>
                    <a:pt x="1347834" y="2029330"/>
                    <a:pt x="1353550" y="2031805"/>
                    <a:pt x="1359351" y="2034280"/>
                  </a:cubicBezTo>
                  <a:cubicBezTo>
                    <a:pt x="1354744" y="2035817"/>
                    <a:pt x="1350137" y="2037353"/>
                    <a:pt x="1345530" y="2038804"/>
                  </a:cubicBezTo>
                  <a:cubicBezTo>
                    <a:pt x="1338961" y="2038121"/>
                    <a:pt x="1332391" y="2037439"/>
                    <a:pt x="1325822" y="2036841"/>
                  </a:cubicBezTo>
                  <a:cubicBezTo>
                    <a:pt x="1320362" y="2036329"/>
                    <a:pt x="1314901" y="2035902"/>
                    <a:pt x="1309526" y="2035390"/>
                  </a:cubicBezTo>
                  <a:cubicBezTo>
                    <a:pt x="1315925" y="2033939"/>
                    <a:pt x="1322238" y="2032403"/>
                    <a:pt x="1328552" y="2030781"/>
                  </a:cubicBezTo>
                  <a:close/>
                  <a:moveTo>
                    <a:pt x="1453542" y="2041876"/>
                  </a:moveTo>
                  <a:cubicBezTo>
                    <a:pt x="1461476" y="2043242"/>
                    <a:pt x="1469325" y="2044608"/>
                    <a:pt x="1477260" y="2045973"/>
                  </a:cubicBezTo>
                  <a:cubicBezTo>
                    <a:pt x="1469496" y="2049131"/>
                    <a:pt x="1461647" y="2052204"/>
                    <a:pt x="1453883" y="2055191"/>
                  </a:cubicBezTo>
                  <a:cubicBezTo>
                    <a:pt x="1446460" y="2053740"/>
                    <a:pt x="1439038" y="2052375"/>
                    <a:pt x="1431615" y="2051009"/>
                  </a:cubicBezTo>
                  <a:cubicBezTo>
                    <a:pt x="1438952" y="2048107"/>
                    <a:pt x="1446290" y="2045034"/>
                    <a:pt x="1453627" y="2041876"/>
                  </a:cubicBezTo>
                  <a:close/>
                  <a:moveTo>
                    <a:pt x="1444072" y="2059117"/>
                  </a:moveTo>
                  <a:cubicBezTo>
                    <a:pt x="1433748" y="2063384"/>
                    <a:pt x="1423339" y="2067481"/>
                    <a:pt x="1412931" y="2071493"/>
                  </a:cubicBezTo>
                  <a:cubicBezTo>
                    <a:pt x="1403887" y="2070468"/>
                    <a:pt x="1394843" y="2069529"/>
                    <a:pt x="1385800" y="2068676"/>
                  </a:cubicBezTo>
                  <a:cubicBezTo>
                    <a:pt x="1382729" y="2068420"/>
                    <a:pt x="1379657" y="2068164"/>
                    <a:pt x="1376585" y="2067908"/>
                  </a:cubicBezTo>
                  <a:cubicBezTo>
                    <a:pt x="1379657" y="2067140"/>
                    <a:pt x="1382729" y="2066286"/>
                    <a:pt x="1385800" y="2065433"/>
                  </a:cubicBezTo>
                  <a:cubicBezTo>
                    <a:pt x="1396976" y="2062275"/>
                    <a:pt x="1408153" y="2058946"/>
                    <a:pt x="1419159" y="2055276"/>
                  </a:cubicBezTo>
                  <a:cubicBezTo>
                    <a:pt x="1427435" y="2056471"/>
                    <a:pt x="1435796" y="2057751"/>
                    <a:pt x="1444072" y="2059117"/>
                  </a:cubicBezTo>
                  <a:close/>
                  <a:moveTo>
                    <a:pt x="1401242" y="2075845"/>
                  </a:moveTo>
                  <a:cubicBezTo>
                    <a:pt x="1401242" y="2075845"/>
                    <a:pt x="1400560" y="2076101"/>
                    <a:pt x="1400219" y="2076187"/>
                  </a:cubicBezTo>
                  <a:cubicBezTo>
                    <a:pt x="1398939" y="2075845"/>
                    <a:pt x="1397744" y="2075504"/>
                    <a:pt x="1396465" y="2075077"/>
                  </a:cubicBezTo>
                  <a:cubicBezTo>
                    <a:pt x="1398086" y="2075333"/>
                    <a:pt x="1399621" y="2075504"/>
                    <a:pt x="1401242" y="2075760"/>
                  </a:cubicBezTo>
                  <a:close/>
                  <a:moveTo>
                    <a:pt x="1410200" y="2077723"/>
                  </a:moveTo>
                  <a:cubicBezTo>
                    <a:pt x="1410200" y="2077723"/>
                    <a:pt x="1410969" y="2077467"/>
                    <a:pt x="1411395" y="2077296"/>
                  </a:cubicBezTo>
                  <a:cubicBezTo>
                    <a:pt x="1415490" y="2077894"/>
                    <a:pt x="1419500" y="2078576"/>
                    <a:pt x="1423595" y="2079174"/>
                  </a:cubicBezTo>
                  <a:cubicBezTo>
                    <a:pt x="1423254" y="2079344"/>
                    <a:pt x="1422827" y="2079515"/>
                    <a:pt x="1422486" y="2079686"/>
                  </a:cubicBezTo>
                  <a:cubicBezTo>
                    <a:pt x="1421121" y="2080283"/>
                    <a:pt x="1419756" y="2080795"/>
                    <a:pt x="1418477" y="2081393"/>
                  </a:cubicBezTo>
                  <a:cubicBezTo>
                    <a:pt x="1414978" y="2080369"/>
                    <a:pt x="1411480" y="2079430"/>
                    <a:pt x="1407982" y="2078406"/>
                  </a:cubicBezTo>
                  <a:cubicBezTo>
                    <a:pt x="1408750" y="2078149"/>
                    <a:pt x="1409518" y="2077979"/>
                    <a:pt x="1410286" y="2077723"/>
                  </a:cubicBezTo>
                  <a:close/>
                  <a:moveTo>
                    <a:pt x="1424363" y="2084124"/>
                  </a:moveTo>
                  <a:cubicBezTo>
                    <a:pt x="1427349" y="2083014"/>
                    <a:pt x="1430250" y="2081905"/>
                    <a:pt x="1433236" y="2080710"/>
                  </a:cubicBezTo>
                  <a:cubicBezTo>
                    <a:pt x="1435881" y="2081137"/>
                    <a:pt x="1438526" y="2081564"/>
                    <a:pt x="1441171" y="2081905"/>
                  </a:cubicBezTo>
                  <a:lnTo>
                    <a:pt x="1441171" y="2081905"/>
                  </a:lnTo>
                  <a:cubicBezTo>
                    <a:pt x="1441171" y="2081905"/>
                    <a:pt x="1441256" y="2081905"/>
                    <a:pt x="1441256" y="2081905"/>
                  </a:cubicBezTo>
                  <a:lnTo>
                    <a:pt x="1441256" y="2081905"/>
                  </a:lnTo>
                  <a:cubicBezTo>
                    <a:pt x="1441256" y="2081905"/>
                    <a:pt x="1441256" y="2081905"/>
                    <a:pt x="1441256" y="2081905"/>
                  </a:cubicBezTo>
                  <a:cubicBezTo>
                    <a:pt x="1443560" y="2082247"/>
                    <a:pt x="1445778" y="2082502"/>
                    <a:pt x="1448081" y="2082843"/>
                  </a:cubicBezTo>
                  <a:cubicBezTo>
                    <a:pt x="1447569" y="2083100"/>
                    <a:pt x="1447143" y="2083271"/>
                    <a:pt x="1446631" y="2083526"/>
                  </a:cubicBezTo>
                  <a:cubicBezTo>
                    <a:pt x="1438440" y="2087367"/>
                    <a:pt x="1430165" y="2091123"/>
                    <a:pt x="1421804" y="2094707"/>
                  </a:cubicBezTo>
                  <a:cubicBezTo>
                    <a:pt x="1414552" y="2093939"/>
                    <a:pt x="1407300" y="2093171"/>
                    <a:pt x="1400048" y="2092488"/>
                  </a:cubicBezTo>
                  <a:cubicBezTo>
                    <a:pt x="1408153" y="2089842"/>
                    <a:pt x="1416173" y="2087026"/>
                    <a:pt x="1424193" y="2084038"/>
                  </a:cubicBezTo>
                  <a:close/>
                  <a:moveTo>
                    <a:pt x="1493811" y="2092318"/>
                  </a:moveTo>
                  <a:cubicBezTo>
                    <a:pt x="1495518" y="2091635"/>
                    <a:pt x="1497139" y="2090866"/>
                    <a:pt x="1498760" y="2090098"/>
                  </a:cubicBezTo>
                  <a:cubicBezTo>
                    <a:pt x="1505670" y="2091123"/>
                    <a:pt x="1512667" y="2092232"/>
                    <a:pt x="1519577" y="2093342"/>
                  </a:cubicBezTo>
                  <a:cubicBezTo>
                    <a:pt x="1513690" y="2096585"/>
                    <a:pt x="1507803" y="2099743"/>
                    <a:pt x="1501917" y="2103072"/>
                  </a:cubicBezTo>
                  <a:cubicBezTo>
                    <a:pt x="1499784" y="2104266"/>
                    <a:pt x="1497565" y="2105461"/>
                    <a:pt x="1495432" y="2106656"/>
                  </a:cubicBezTo>
                  <a:cubicBezTo>
                    <a:pt x="1492702" y="2106144"/>
                    <a:pt x="1489887" y="2105547"/>
                    <a:pt x="1487157" y="2105034"/>
                  </a:cubicBezTo>
                  <a:cubicBezTo>
                    <a:pt x="1481270" y="2104010"/>
                    <a:pt x="1475383" y="2102986"/>
                    <a:pt x="1469496" y="2101962"/>
                  </a:cubicBezTo>
                  <a:cubicBezTo>
                    <a:pt x="1477601" y="2098889"/>
                    <a:pt x="1485707" y="2095646"/>
                    <a:pt x="1493726" y="2092318"/>
                  </a:cubicBezTo>
                  <a:close/>
                  <a:moveTo>
                    <a:pt x="1504220" y="2107339"/>
                  </a:moveTo>
                  <a:cubicBezTo>
                    <a:pt x="1513093" y="2103327"/>
                    <a:pt x="1521881" y="2099316"/>
                    <a:pt x="1530668" y="2095219"/>
                  </a:cubicBezTo>
                  <a:cubicBezTo>
                    <a:pt x="1537494" y="2096329"/>
                    <a:pt x="1544404" y="2097524"/>
                    <a:pt x="1551230" y="2098719"/>
                  </a:cubicBezTo>
                  <a:cubicBezTo>
                    <a:pt x="1543210" y="2103584"/>
                    <a:pt x="1535190" y="2108278"/>
                    <a:pt x="1527085" y="2112886"/>
                  </a:cubicBezTo>
                  <a:cubicBezTo>
                    <a:pt x="1518895" y="2111179"/>
                    <a:pt x="1510789" y="2109558"/>
                    <a:pt x="1502599" y="2108021"/>
                  </a:cubicBezTo>
                  <a:cubicBezTo>
                    <a:pt x="1503111" y="2107766"/>
                    <a:pt x="1503623" y="2107509"/>
                    <a:pt x="1504220" y="2107339"/>
                  </a:cubicBezTo>
                  <a:close/>
                  <a:moveTo>
                    <a:pt x="1553533" y="2097012"/>
                  </a:moveTo>
                  <a:cubicBezTo>
                    <a:pt x="1547391" y="2095646"/>
                    <a:pt x="1541248" y="2094280"/>
                    <a:pt x="1535105" y="2092915"/>
                  </a:cubicBezTo>
                  <a:cubicBezTo>
                    <a:pt x="1542783" y="2088818"/>
                    <a:pt x="1550377" y="2084636"/>
                    <a:pt x="1557970" y="2080369"/>
                  </a:cubicBezTo>
                  <a:lnTo>
                    <a:pt x="1566928" y="2082331"/>
                  </a:lnTo>
                  <a:lnTo>
                    <a:pt x="1576057" y="2084465"/>
                  </a:lnTo>
                  <a:cubicBezTo>
                    <a:pt x="1568720" y="2088733"/>
                    <a:pt x="1561383" y="2093000"/>
                    <a:pt x="1553960" y="2097097"/>
                  </a:cubicBezTo>
                  <a:lnTo>
                    <a:pt x="1553448" y="2097097"/>
                  </a:lnTo>
                  <a:close/>
                  <a:moveTo>
                    <a:pt x="1593718" y="2067311"/>
                  </a:moveTo>
                  <a:cubicBezTo>
                    <a:pt x="1590902" y="2066542"/>
                    <a:pt x="1588087" y="2065859"/>
                    <a:pt x="1585272" y="2065091"/>
                  </a:cubicBezTo>
                  <a:cubicBezTo>
                    <a:pt x="1585613" y="2064921"/>
                    <a:pt x="1585954" y="2064665"/>
                    <a:pt x="1586295" y="2064494"/>
                  </a:cubicBezTo>
                  <a:lnTo>
                    <a:pt x="1604297" y="2054593"/>
                  </a:lnTo>
                  <a:lnTo>
                    <a:pt x="1617266" y="2058264"/>
                  </a:lnTo>
                  <a:lnTo>
                    <a:pt x="1614535" y="2060141"/>
                  </a:lnTo>
                  <a:cubicBezTo>
                    <a:pt x="1610013" y="2063213"/>
                    <a:pt x="1605406" y="2066201"/>
                    <a:pt x="1600799" y="2069188"/>
                  </a:cubicBezTo>
                  <a:lnTo>
                    <a:pt x="1593718" y="2067311"/>
                  </a:lnTo>
                  <a:close/>
                  <a:moveTo>
                    <a:pt x="1618033" y="2057324"/>
                  </a:moveTo>
                  <a:lnTo>
                    <a:pt x="1595339" y="2049899"/>
                  </a:lnTo>
                  <a:cubicBezTo>
                    <a:pt x="1589964" y="2048192"/>
                    <a:pt x="1584504" y="2046485"/>
                    <a:pt x="1579129" y="2044778"/>
                  </a:cubicBezTo>
                  <a:cubicBezTo>
                    <a:pt x="1584589" y="2041023"/>
                    <a:pt x="1589964" y="2037268"/>
                    <a:pt x="1595254" y="2033427"/>
                  </a:cubicBezTo>
                  <a:lnTo>
                    <a:pt x="1598496" y="2031122"/>
                  </a:lnTo>
                  <a:cubicBezTo>
                    <a:pt x="1610696" y="2035987"/>
                    <a:pt x="1622896" y="2040767"/>
                    <a:pt x="1635097" y="2045632"/>
                  </a:cubicBezTo>
                  <a:lnTo>
                    <a:pt x="1625200" y="2052801"/>
                  </a:lnTo>
                  <a:lnTo>
                    <a:pt x="1618545" y="2057495"/>
                  </a:lnTo>
                  <a:lnTo>
                    <a:pt x="1618119" y="2057324"/>
                  </a:lnTo>
                  <a:close/>
                  <a:moveTo>
                    <a:pt x="1584930" y="2007139"/>
                  </a:moveTo>
                  <a:cubicBezTo>
                    <a:pt x="1581688" y="2006884"/>
                    <a:pt x="1578361" y="2006713"/>
                    <a:pt x="1575119" y="2006457"/>
                  </a:cubicBezTo>
                  <a:cubicBezTo>
                    <a:pt x="1574777" y="2006372"/>
                    <a:pt x="1574436" y="2006201"/>
                    <a:pt x="1574095" y="2006030"/>
                  </a:cubicBezTo>
                  <a:cubicBezTo>
                    <a:pt x="1572218" y="2005347"/>
                    <a:pt x="1570341" y="2004665"/>
                    <a:pt x="1568464" y="2003896"/>
                  </a:cubicBezTo>
                  <a:lnTo>
                    <a:pt x="1570085" y="2002702"/>
                  </a:lnTo>
                  <a:cubicBezTo>
                    <a:pt x="1575290" y="2004238"/>
                    <a:pt x="1580664" y="2005433"/>
                    <a:pt x="1586039" y="2006286"/>
                  </a:cubicBezTo>
                  <a:lnTo>
                    <a:pt x="1585527" y="2006627"/>
                  </a:lnTo>
                  <a:cubicBezTo>
                    <a:pt x="1585527" y="2006627"/>
                    <a:pt x="1585101" y="2006884"/>
                    <a:pt x="1584930" y="2007055"/>
                  </a:cubicBezTo>
                  <a:close/>
                  <a:moveTo>
                    <a:pt x="1571279" y="2001933"/>
                  </a:moveTo>
                  <a:lnTo>
                    <a:pt x="1571279" y="2001933"/>
                  </a:lnTo>
                  <a:cubicBezTo>
                    <a:pt x="1574863" y="2002531"/>
                    <a:pt x="1578361" y="2003128"/>
                    <a:pt x="1581944" y="2003726"/>
                  </a:cubicBezTo>
                  <a:lnTo>
                    <a:pt x="1581944" y="2003726"/>
                  </a:lnTo>
                  <a:cubicBezTo>
                    <a:pt x="1581944" y="2003726"/>
                    <a:pt x="1582115" y="2003726"/>
                    <a:pt x="1582115" y="2003726"/>
                  </a:cubicBezTo>
                  <a:lnTo>
                    <a:pt x="1582285" y="2003726"/>
                  </a:lnTo>
                  <a:cubicBezTo>
                    <a:pt x="1582285" y="2003726"/>
                    <a:pt x="1582285" y="2003726"/>
                    <a:pt x="1582285" y="2003726"/>
                  </a:cubicBezTo>
                  <a:cubicBezTo>
                    <a:pt x="1584418" y="2003982"/>
                    <a:pt x="1586551" y="2004152"/>
                    <a:pt x="1588684" y="2004408"/>
                  </a:cubicBezTo>
                  <a:lnTo>
                    <a:pt x="1586636" y="2005774"/>
                  </a:lnTo>
                  <a:cubicBezTo>
                    <a:pt x="1581347" y="2004835"/>
                    <a:pt x="1576228" y="2003470"/>
                    <a:pt x="1571109" y="2001848"/>
                  </a:cubicBezTo>
                  <a:close/>
                  <a:moveTo>
                    <a:pt x="1527171" y="1976158"/>
                  </a:moveTo>
                  <a:lnTo>
                    <a:pt x="1527171" y="1976158"/>
                  </a:lnTo>
                  <a:cubicBezTo>
                    <a:pt x="1527171" y="1976158"/>
                    <a:pt x="1527171" y="1976158"/>
                    <a:pt x="1527171" y="1976158"/>
                  </a:cubicBezTo>
                  <a:lnTo>
                    <a:pt x="1527171" y="1976158"/>
                  </a:lnTo>
                  <a:cubicBezTo>
                    <a:pt x="1527171" y="1976158"/>
                    <a:pt x="1527171" y="1976158"/>
                    <a:pt x="1527171" y="1976158"/>
                  </a:cubicBezTo>
                  <a:cubicBezTo>
                    <a:pt x="1522051" y="1975988"/>
                    <a:pt x="1516847" y="1975817"/>
                    <a:pt x="1511728" y="1975646"/>
                  </a:cubicBezTo>
                  <a:cubicBezTo>
                    <a:pt x="1504561" y="1972147"/>
                    <a:pt x="1497310" y="1968648"/>
                    <a:pt x="1490143" y="1965148"/>
                  </a:cubicBezTo>
                  <a:cubicBezTo>
                    <a:pt x="1501831" y="1965489"/>
                    <a:pt x="1513605" y="1965831"/>
                    <a:pt x="1525293" y="1966172"/>
                  </a:cubicBezTo>
                  <a:cubicBezTo>
                    <a:pt x="1534934" y="1970354"/>
                    <a:pt x="1544575" y="1974451"/>
                    <a:pt x="1554131" y="1978633"/>
                  </a:cubicBezTo>
                  <a:cubicBezTo>
                    <a:pt x="1545172" y="1977695"/>
                    <a:pt x="1536214" y="1976841"/>
                    <a:pt x="1527256" y="1976073"/>
                  </a:cubicBezTo>
                  <a:close/>
                  <a:moveTo>
                    <a:pt x="1563430" y="1977438"/>
                  </a:moveTo>
                  <a:cubicBezTo>
                    <a:pt x="1566416" y="1978548"/>
                    <a:pt x="1569488" y="1979572"/>
                    <a:pt x="1572474" y="1980682"/>
                  </a:cubicBezTo>
                  <a:cubicBezTo>
                    <a:pt x="1571450" y="1980596"/>
                    <a:pt x="1570427" y="1980425"/>
                    <a:pt x="1569403" y="1980340"/>
                  </a:cubicBezTo>
                  <a:cubicBezTo>
                    <a:pt x="1567440" y="1979401"/>
                    <a:pt x="1565393" y="1978377"/>
                    <a:pt x="1563430" y="1977438"/>
                  </a:cubicBezTo>
                  <a:close/>
                  <a:moveTo>
                    <a:pt x="1385288" y="1922474"/>
                  </a:moveTo>
                  <a:lnTo>
                    <a:pt x="1385288" y="1922474"/>
                  </a:lnTo>
                  <a:cubicBezTo>
                    <a:pt x="1385288" y="1922474"/>
                    <a:pt x="1385629" y="1922645"/>
                    <a:pt x="1385629" y="1922645"/>
                  </a:cubicBezTo>
                  <a:lnTo>
                    <a:pt x="1385971" y="1922815"/>
                  </a:lnTo>
                  <a:lnTo>
                    <a:pt x="1385971" y="1922815"/>
                  </a:lnTo>
                  <a:cubicBezTo>
                    <a:pt x="1392540" y="1925803"/>
                    <a:pt x="1399109" y="1928704"/>
                    <a:pt x="1405679" y="1931692"/>
                  </a:cubicBezTo>
                  <a:cubicBezTo>
                    <a:pt x="1400219" y="1931435"/>
                    <a:pt x="1394843" y="1931180"/>
                    <a:pt x="1389383" y="1930923"/>
                  </a:cubicBezTo>
                  <a:lnTo>
                    <a:pt x="1389383" y="1930923"/>
                  </a:lnTo>
                  <a:cubicBezTo>
                    <a:pt x="1389383" y="1930923"/>
                    <a:pt x="1389298" y="1930923"/>
                    <a:pt x="1389212" y="1930923"/>
                  </a:cubicBezTo>
                  <a:cubicBezTo>
                    <a:pt x="1389212" y="1930923"/>
                    <a:pt x="1389127" y="1930923"/>
                    <a:pt x="1389042" y="1930923"/>
                  </a:cubicBezTo>
                  <a:lnTo>
                    <a:pt x="1389042" y="1930923"/>
                  </a:lnTo>
                  <a:cubicBezTo>
                    <a:pt x="1388274" y="1930923"/>
                    <a:pt x="1387592" y="1930923"/>
                    <a:pt x="1386824" y="1930923"/>
                  </a:cubicBezTo>
                  <a:cubicBezTo>
                    <a:pt x="1369931" y="1923498"/>
                    <a:pt x="1353038" y="1915987"/>
                    <a:pt x="1336231" y="1908562"/>
                  </a:cubicBezTo>
                  <a:cubicBezTo>
                    <a:pt x="1343141" y="1908648"/>
                    <a:pt x="1349967" y="1908818"/>
                    <a:pt x="1356877" y="1908904"/>
                  </a:cubicBezTo>
                  <a:cubicBezTo>
                    <a:pt x="1366347" y="1913427"/>
                    <a:pt x="1375818" y="1917951"/>
                    <a:pt x="1385288" y="1922474"/>
                  </a:cubicBezTo>
                  <a:close/>
                  <a:moveTo>
                    <a:pt x="1395185" y="1937837"/>
                  </a:moveTo>
                  <a:cubicBezTo>
                    <a:pt x="1399195" y="1939458"/>
                    <a:pt x="1403119" y="1941080"/>
                    <a:pt x="1407129" y="1942701"/>
                  </a:cubicBezTo>
                  <a:cubicBezTo>
                    <a:pt x="1406276" y="1942701"/>
                    <a:pt x="1405423" y="1942872"/>
                    <a:pt x="1404570" y="1942958"/>
                  </a:cubicBezTo>
                  <a:cubicBezTo>
                    <a:pt x="1399877" y="1941251"/>
                    <a:pt x="1395185" y="1939544"/>
                    <a:pt x="1390578" y="1937922"/>
                  </a:cubicBezTo>
                  <a:cubicBezTo>
                    <a:pt x="1392113" y="1937922"/>
                    <a:pt x="1393649" y="1937922"/>
                    <a:pt x="1395270" y="1937922"/>
                  </a:cubicBezTo>
                  <a:close/>
                  <a:moveTo>
                    <a:pt x="1342800" y="1975219"/>
                  </a:moveTo>
                  <a:cubicBezTo>
                    <a:pt x="1337852" y="1976500"/>
                    <a:pt x="1332818" y="1977780"/>
                    <a:pt x="1327784" y="1978975"/>
                  </a:cubicBezTo>
                  <a:cubicBezTo>
                    <a:pt x="1313792" y="1977267"/>
                    <a:pt x="1299800" y="1975561"/>
                    <a:pt x="1285808" y="1974024"/>
                  </a:cubicBezTo>
                  <a:cubicBezTo>
                    <a:pt x="1285552" y="1974024"/>
                    <a:pt x="1285552" y="1974281"/>
                    <a:pt x="1285808" y="1974366"/>
                  </a:cubicBezTo>
                  <a:cubicBezTo>
                    <a:pt x="1298350" y="1976243"/>
                    <a:pt x="1310891" y="1978121"/>
                    <a:pt x="1323433" y="1980084"/>
                  </a:cubicBezTo>
                  <a:cubicBezTo>
                    <a:pt x="1321044" y="1980682"/>
                    <a:pt x="1318655" y="1981279"/>
                    <a:pt x="1316352" y="1981791"/>
                  </a:cubicBezTo>
                  <a:cubicBezTo>
                    <a:pt x="1303554" y="1984778"/>
                    <a:pt x="1290756" y="1987509"/>
                    <a:pt x="1277959" y="1990070"/>
                  </a:cubicBezTo>
                  <a:cubicBezTo>
                    <a:pt x="1266868" y="1987254"/>
                    <a:pt x="1255862" y="1984522"/>
                    <a:pt x="1244685" y="1981962"/>
                  </a:cubicBezTo>
                  <a:cubicBezTo>
                    <a:pt x="1260213" y="1978207"/>
                    <a:pt x="1275570" y="1974195"/>
                    <a:pt x="1290927" y="1969757"/>
                  </a:cubicBezTo>
                  <a:cubicBezTo>
                    <a:pt x="1294681" y="1968648"/>
                    <a:pt x="1298521" y="1967538"/>
                    <a:pt x="1302275" y="1966343"/>
                  </a:cubicBezTo>
                  <a:cubicBezTo>
                    <a:pt x="1315840" y="1969160"/>
                    <a:pt x="1329320" y="1972061"/>
                    <a:pt x="1342885" y="1975219"/>
                  </a:cubicBezTo>
                  <a:close/>
                  <a:moveTo>
                    <a:pt x="1289903" y="1965063"/>
                  </a:moveTo>
                  <a:cubicBezTo>
                    <a:pt x="1271475" y="1969501"/>
                    <a:pt x="1253046" y="1973512"/>
                    <a:pt x="1234533" y="1977267"/>
                  </a:cubicBezTo>
                  <a:lnTo>
                    <a:pt x="1234533" y="1977267"/>
                  </a:lnTo>
                  <a:cubicBezTo>
                    <a:pt x="1234533" y="1977267"/>
                    <a:pt x="1234276" y="1977267"/>
                    <a:pt x="1234276" y="1977267"/>
                  </a:cubicBezTo>
                  <a:lnTo>
                    <a:pt x="1234021" y="1977267"/>
                  </a:lnTo>
                  <a:cubicBezTo>
                    <a:pt x="1234021" y="1977267"/>
                    <a:pt x="1234021" y="1977267"/>
                    <a:pt x="1234021" y="1977267"/>
                  </a:cubicBezTo>
                  <a:cubicBezTo>
                    <a:pt x="1232400" y="1977609"/>
                    <a:pt x="1230779" y="1977950"/>
                    <a:pt x="1229158" y="1978292"/>
                  </a:cubicBezTo>
                  <a:cubicBezTo>
                    <a:pt x="1220370" y="1976329"/>
                    <a:pt x="1211667" y="1974451"/>
                    <a:pt x="1202880" y="1972659"/>
                  </a:cubicBezTo>
                  <a:lnTo>
                    <a:pt x="1202880" y="1972659"/>
                  </a:lnTo>
                  <a:cubicBezTo>
                    <a:pt x="1202880" y="1972659"/>
                    <a:pt x="1202539" y="1972659"/>
                    <a:pt x="1202539" y="1972659"/>
                  </a:cubicBezTo>
                  <a:lnTo>
                    <a:pt x="1202197" y="1972659"/>
                  </a:lnTo>
                  <a:cubicBezTo>
                    <a:pt x="1202197" y="1972659"/>
                    <a:pt x="1202197" y="1972659"/>
                    <a:pt x="1202197" y="1972659"/>
                  </a:cubicBezTo>
                  <a:cubicBezTo>
                    <a:pt x="1192300" y="1970866"/>
                    <a:pt x="1182318" y="1969160"/>
                    <a:pt x="1172421" y="1967538"/>
                  </a:cubicBezTo>
                  <a:lnTo>
                    <a:pt x="1172421" y="1967538"/>
                  </a:lnTo>
                  <a:cubicBezTo>
                    <a:pt x="1172421" y="1967538"/>
                    <a:pt x="1172421" y="1967538"/>
                    <a:pt x="1172421" y="1967538"/>
                  </a:cubicBezTo>
                  <a:cubicBezTo>
                    <a:pt x="1197590" y="1963953"/>
                    <a:pt x="1222759" y="1960113"/>
                    <a:pt x="1247927" y="1956101"/>
                  </a:cubicBezTo>
                  <a:cubicBezTo>
                    <a:pt x="1262431" y="1958662"/>
                    <a:pt x="1277020" y="1961307"/>
                    <a:pt x="1291524" y="1964209"/>
                  </a:cubicBezTo>
                  <a:cubicBezTo>
                    <a:pt x="1291951" y="1964209"/>
                    <a:pt x="1292292" y="1964380"/>
                    <a:pt x="1292718" y="1964465"/>
                  </a:cubicBezTo>
                  <a:cubicBezTo>
                    <a:pt x="1291780" y="1964722"/>
                    <a:pt x="1290842" y="1964892"/>
                    <a:pt x="1289989" y="1965148"/>
                  </a:cubicBezTo>
                  <a:close/>
                  <a:moveTo>
                    <a:pt x="1125753" y="1955930"/>
                  </a:moveTo>
                  <a:lnTo>
                    <a:pt x="1125753" y="1955930"/>
                  </a:lnTo>
                  <a:cubicBezTo>
                    <a:pt x="1125753" y="1955930"/>
                    <a:pt x="1125412" y="1955930"/>
                    <a:pt x="1125412" y="1955930"/>
                  </a:cubicBezTo>
                  <a:lnTo>
                    <a:pt x="1125070" y="1955930"/>
                  </a:lnTo>
                  <a:cubicBezTo>
                    <a:pt x="1125070" y="1955930"/>
                    <a:pt x="1125070" y="1955930"/>
                    <a:pt x="1125070" y="1955930"/>
                  </a:cubicBezTo>
                  <a:cubicBezTo>
                    <a:pt x="1117477" y="1956442"/>
                    <a:pt x="1109798" y="1957040"/>
                    <a:pt x="1102205" y="1957552"/>
                  </a:cubicBezTo>
                  <a:cubicBezTo>
                    <a:pt x="1090858" y="1956187"/>
                    <a:pt x="1079511" y="1954821"/>
                    <a:pt x="1068079" y="1953626"/>
                  </a:cubicBezTo>
                  <a:cubicBezTo>
                    <a:pt x="1063301" y="1953114"/>
                    <a:pt x="1058523" y="1952602"/>
                    <a:pt x="1053745" y="1952090"/>
                  </a:cubicBezTo>
                  <a:lnTo>
                    <a:pt x="1044019" y="1951151"/>
                  </a:lnTo>
                  <a:cubicBezTo>
                    <a:pt x="1080876" y="1949700"/>
                    <a:pt x="1117733" y="1947823"/>
                    <a:pt x="1154505" y="1946116"/>
                  </a:cubicBezTo>
                  <a:lnTo>
                    <a:pt x="1185816" y="1944664"/>
                  </a:lnTo>
                  <a:cubicBezTo>
                    <a:pt x="1196652" y="1946542"/>
                    <a:pt x="1207401" y="1948505"/>
                    <a:pt x="1218237" y="1950553"/>
                  </a:cubicBezTo>
                  <a:cubicBezTo>
                    <a:pt x="1187437" y="1952602"/>
                    <a:pt x="1156638" y="1954309"/>
                    <a:pt x="1125753" y="1955845"/>
                  </a:cubicBezTo>
                  <a:close/>
                  <a:moveTo>
                    <a:pt x="986174" y="1951578"/>
                  </a:moveTo>
                  <a:cubicBezTo>
                    <a:pt x="988734" y="1952431"/>
                    <a:pt x="991378" y="1953370"/>
                    <a:pt x="993938" y="1954224"/>
                  </a:cubicBezTo>
                  <a:cubicBezTo>
                    <a:pt x="987113" y="1953285"/>
                    <a:pt x="980287" y="1952431"/>
                    <a:pt x="973376" y="1951578"/>
                  </a:cubicBezTo>
                  <a:cubicBezTo>
                    <a:pt x="977642" y="1951578"/>
                    <a:pt x="981822" y="1951578"/>
                    <a:pt x="986088" y="1951578"/>
                  </a:cubicBezTo>
                  <a:close/>
                  <a:moveTo>
                    <a:pt x="1197675" y="1990924"/>
                  </a:moveTo>
                  <a:cubicBezTo>
                    <a:pt x="1211497" y="1993143"/>
                    <a:pt x="1225233" y="1995532"/>
                    <a:pt x="1238969" y="1998178"/>
                  </a:cubicBezTo>
                  <a:cubicBezTo>
                    <a:pt x="1236580" y="1998690"/>
                    <a:pt x="1234191" y="1999117"/>
                    <a:pt x="1231802" y="1999629"/>
                  </a:cubicBezTo>
                  <a:cubicBezTo>
                    <a:pt x="1224038" y="1997751"/>
                    <a:pt x="1216189" y="1995959"/>
                    <a:pt x="1208426" y="1994167"/>
                  </a:cubicBezTo>
                  <a:cubicBezTo>
                    <a:pt x="1204160" y="1993143"/>
                    <a:pt x="1199979" y="1992203"/>
                    <a:pt x="1195713" y="1991265"/>
                  </a:cubicBezTo>
                  <a:cubicBezTo>
                    <a:pt x="1196396" y="1991179"/>
                    <a:pt x="1197078" y="1991009"/>
                    <a:pt x="1197761" y="1990924"/>
                  </a:cubicBezTo>
                  <a:close/>
                  <a:moveTo>
                    <a:pt x="1255606" y="2001678"/>
                  </a:moveTo>
                  <a:lnTo>
                    <a:pt x="1255947" y="2001678"/>
                  </a:lnTo>
                  <a:cubicBezTo>
                    <a:pt x="1253217" y="2002360"/>
                    <a:pt x="1250572" y="2002957"/>
                    <a:pt x="1247842" y="2003555"/>
                  </a:cubicBezTo>
                  <a:cubicBezTo>
                    <a:pt x="1247415" y="2003470"/>
                    <a:pt x="1247074" y="2003384"/>
                    <a:pt x="1246648" y="2003299"/>
                  </a:cubicBezTo>
                  <a:cubicBezTo>
                    <a:pt x="1249633" y="2002787"/>
                    <a:pt x="1252620" y="2002275"/>
                    <a:pt x="1255606" y="2001678"/>
                  </a:cubicBezTo>
                  <a:close/>
                  <a:moveTo>
                    <a:pt x="1246648" y="2003811"/>
                  </a:moveTo>
                  <a:cubicBezTo>
                    <a:pt x="1242637" y="2004750"/>
                    <a:pt x="1238542" y="2005689"/>
                    <a:pt x="1234533" y="2006542"/>
                  </a:cubicBezTo>
                  <a:lnTo>
                    <a:pt x="1219175" y="2009615"/>
                  </a:lnTo>
                  <a:lnTo>
                    <a:pt x="1203733" y="2012431"/>
                  </a:lnTo>
                  <a:cubicBezTo>
                    <a:pt x="1203733" y="2012431"/>
                    <a:pt x="1203647" y="2012773"/>
                    <a:pt x="1203733" y="2012687"/>
                  </a:cubicBezTo>
                  <a:lnTo>
                    <a:pt x="1219346" y="2010724"/>
                  </a:lnTo>
                  <a:lnTo>
                    <a:pt x="1234959" y="2008505"/>
                  </a:lnTo>
                  <a:cubicBezTo>
                    <a:pt x="1244856" y="2007055"/>
                    <a:pt x="1254667" y="2005433"/>
                    <a:pt x="1264564" y="2003726"/>
                  </a:cubicBezTo>
                  <a:lnTo>
                    <a:pt x="1272840" y="2005603"/>
                  </a:lnTo>
                  <a:lnTo>
                    <a:pt x="1281627" y="2007908"/>
                  </a:lnTo>
                  <a:lnTo>
                    <a:pt x="1290415" y="2010212"/>
                  </a:lnTo>
                  <a:cubicBezTo>
                    <a:pt x="1293316" y="2010980"/>
                    <a:pt x="1296302" y="2011663"/>
                    <a:pt x="1299117" y="2012687"/>
                  </a:cubicBezTo>
                  <a:lnTo>
                    <a:pt x="1310379" y="2016101"/>
                  </a:lnTo>
                  <a:cubicBezTo>
                    <a:pt x="1310379" y="2016101"/>
                    <a:pt x="1309953" y="2016186"/>
                    <a:pt x="1309697" y="2016272"/>
                  </a:cubicBezTo>
                  <a:cubicBezTo>
                    <a:pt x="1307393" y="2016016"/>
                    <a:pt x="1305090" y="2015845"/>
                    <a:pt x="1302701" y="2015589"/>
                  </a:cubicBezTo>
                  <a:cubicBezTo>
                    <a:pt x="1285296" y="2013968"/>
                    <a:pt x="1267977" y="2012602"/>
                    <a:pt x="1250572" y="2011322"/>
                  </a:cubicBezTo>
                  <a:cubicBezTo>
                    <a:pt x="1250316" y="2011322"/>
                    <a:pt x="1250316" y="2011578"/>
                    <a:pt x="1250572" y="2011663"/>
                  </a:cubicBezTo>
                  <a:cubicBezTo>
                    <a:pt x="1267977" y="2013541"/>
                    <a:pt x="1285467" y="2015419"/>
                    <a:pt x="1302786" y="2017638"/>
                  </a:cubicBezTo>
                  <a:cubicBezTo>
                    <a:pt x="1303127" y="2017638"/>
                    <a:pt x="1303554" y="2017723"/>
                    <a:pt x="1303895" y="2017808"/>
                  </a:cubicBezTo>
                  <a:cubicBezTo>
                    <a:pt x="1299203" y="2019088"/>
                    <a:pt x="1294596" y="2020369"/>
                    <a:pt x="1289903" y="2021649"/>
                  </a:cubicBezTo>
                  <a:cubicBezTo>
                    <a:pt x="1276509" y="2025148"/>
                    <a:pt x="1263028" y="2028392"/>
                    <a:pt x="1249463" y="2031293"/>
                  </a:cubicBezTo>
                  <a:lnTo>
                    <a:pt x="1226683" y="2030098"/>
                  </a:lnTo>
                  <a:lnTo>
                    <a:pt x="1221393" y="2029928"/>
                  </a:lnTo>
                  <a:cubicBezTo>
                    <a:pt x="1196054" y="2024721"/>
                    <a:pt x="1170715" y="2019942"/>
                    <a:pt x="1145291" y="2015333"/>
                  </a:cubicBezTo>
                  <a:lnTo>
                    <a:pt x="1151604" y="2014906"/>
                  </a:lnTo>
                  <a:cubicBezTo>
                    <a:pt x="1170203" y="2013456"/>
                    <a:pt x="1188802" y="2011578"/>
                    <a:pt x="1207316" y="2009188"/>
                  </a:cubicBezTo>
                  <a:cubicBezTo>
                    <a:pt x="1219943" y="2007567"/>
                    <a:pt x="1232485" y="2005603"/>
                    <a:pt x="1245026" y="2003470"/>
                  </a:cubicBezTo>
                  <a:cubicBezTo>
                    <a:pt x="1245538" y="2003555"/>
                    <a:pt x="1246050" y="2003640"/>
                    <a:pt x="1246562" y="2003811"/>
                  </a:cubicBezTo>
                  <a:close/>
                  <a:moveTo>
                    <a:pt x="1243064" y="2032659"/>
                  </a:moveTo>
                  <a:lnTo>
                    <a:pt x="1238798" y="2033512"/>
                  </a:lnTo>
                  <a:cubicBezTo>
                    <a:pt x="1235556" y="2032829"/>
                    <a:pt x="1232229" y="2032146"/>
                    <a:pt x="1228987" y="2031464"/>
                  </a:cubicBezTo>
                  <a:lnTo>
                    <a:pt x="1243064" y="2032659"/>
                  </a:lnTo>
                  <a:close/>
                  <a:moveTo>
                    <a:pt x="1336486" y="2046570"/>
                  </a:moveTo>
                  <a:cubicBezTo>
                    <a:pt x="1339558" y="2045888"/>
                    <a:pt x="1342715" y="2045120"/>
                    <a:pt x="1345786" y="2044352"/>
                  </a:cubicBezTo>
                  <a:cubicBezTo>
                    <a:pt x="1351161" y="2045120"/>
                    <a:pt x="1356536" y="2045888"/>
                    <a:pt x="1361911" y="2046656"/>
                  </a:cubicBezTo>
                  <a:lnTo>
                    <a:pt x="1350820" y="2051094"/>
                  </a:lnTo>
                  <a:cubicBezTo>
                    <a:pt x="1345189" y="2053399"/>
                    <a:pt x="1339473" y="2055532"/>
                    <a:pt x="1333756" y="2057410"/>
                  </a:cubicBezTo>
                  <a:cubicBezTo>
                    <a:pt x="1326504" y="2055447"/>
                    <a:pt x="1319253" y="2053484"/>
                    <a:pt x="1312000" y="2051521"/>
                  </a:cubicBezTo>
                  <a:cubicBezTo>
                    <a:pt x="1320191" y="2049985"/>
                    <a:pt x="1328382" y="2048363"/>
                    <a:pt x="1336486" y="2046485"/>
                  </a:cubicBezTo>
                  <a:close/>
                  <a:moveTo>
                    <a:pt x="1352185" y="2054337"/>
                  </a:moveTo>
                  <a:lnTo>
                    <a:pt x="1370784" y="2048277"/>
                  </a:lnTo>
                  <a:cubicBezTo>
                    <a:pt x="1370784" y="2048277"/>
                    <a:pt x="1371210" y="2048107"/>
                    <a:pt x="1371467" y="2048022"/>
                  </a:cubicBezTo>
                  <a:cubicBezTo>
                    <a:pt x="1380169" y="2049302"/>
                    <a:pt x="1388871" y="2050667"/>
                    <a:pt x="1397488" y="2052033"/>
                  </a:cubicBezTo>
                  <a:lnTo>
                    <a:pt x="1397488" y="2052033"/>
                  </a:lnTo>
                  <a:cubicBezTo>
                    <a:pt x="1397488" y="2052033"/>
                    <a:pt x="1397574" y="2052033"/>
                    <a:pt x="1397574" y="2052033"/>
                  </a:cubicBezTo>
                  <a:lnTo>
                    <a:pt x="1397659" y="2052033"/>
                  </a:lnTo>
                  <a:cubicBezTo>
                    <a:pt x="1397659" y="2052033"/>
                    <a:pt x="1397659" y="2052033"/>
                    <a:pt x="1397659" y="2052033"/>
                  </a:cubicBezTo>
                  <a:cubicBezTo>
                    <a:pt x="1400219" y="2052375"/>
                    <a:pt x="1402863" y="2052801"/>
                    <a:pt x="1405423" y="2053142"/>
                  </a:cubicBezTo>
                  <a:cubicBezTo>
                    <a:pt x="1398341" y="2055703"/>
                    <a:pt x="1391175" y="2058264"/>
                    <a:pt x="1384008" y="2060739"/>
                  </a:cubicBezTo>
                  <a:cubicBezTo>
                    <a:pt x="1378207" y="2062701"/>
                    <a:pt x="1372405" y="2064579"/>
                    <a:pt x="1366518" y="2066457"/>
                  </a:cubicBezTo>
                  <a:cubicBezTo>
                    <a:pt x="1357048" y="2063811"/>
                    <a:pt x="1347493" y="2061165"/>
                    <a:pt x="1338022" y="2058519"/>
                  </a:cubicBezTo>
                  <a:cubicBezTo>
                    <a:pt x="1342800" y="2057239"/>
                    <a:pt x="1347493" y="2055788"/>
                    <a:pt x="1352185" y="2054252"/>
                  </a:cubicBezTo>
                  <a:close/>
                  <a:moveTo>
                    <a:pt x="1383582" y="2073200"/>
                  </a:moveTo>
                  <a:cubicBezTo>
                    <a:pt x="1388445" y="2074394"/>
                    <a:pt x="1393308" y="2075589"/>
                    <a:pt x="1398256" y="2076784"/>
                  </a:cubicBezTo>
                  <a:cubicBezTo>
                    <a:pt x="1388189" y="2080454"/>
                    <a:pt x="1378121" y="2083953"/>
                    <a:pt x="1367968" y="2087282"/>
                  </a:cubicBezTo>
                  <a:cubicBezTo>
                    <a:pt x="1366347" y="2086941"/>
                    <a:pt x="1364726" y="2086514"/>
                    <a:pt x="1363191" y="2086172"/>
                  </a:cubicBezTo>
                  <a:lnTo>
                    <a:pt x="1363191" y="2086172"/>
                  </a:lnTo>
                  <a:cubicBezTo>
                    <a:pt x="1363191" y="2086172"/>
                    <a:pt x="1362850" y="2086172"/>
                    <a:pt x="1362850" y="2086172"/>
                  </a:cubicBezTo>
                  <a:lnTo>
                    <a:pt x="1362508" y="2086172"/>
                  </a:lnTo>
                  <a:cubicBezTo>
                    <a:pt x="1362508" y="2086172"/>
                    <a:pt x="1362508" y="2086172"/>
                    <a:pt x="1362508" y="2086172"/>
                  </a:cubicBezTo>
                  <a:cubicBezTo>
                    <a:pt x="1350820" y="2083868"/>
                    <a:pt x="1339046" y="2081564"/>
                    <a:pt x="1327357" y="2079430"/>
                  </a:cubicBezTo>
                  <a:lnTo>
                    <a:pt x="1341094" y="2076528"/>
                  </a:lnTo>
                  <a:cubicBezTo>
                    <a:pt x="1349199" y="2074736"/>
                    <a:pt x="1357218" y="2072858"/>
                    <a:pt x="1365238" y="2070895"/>
                  </a:cubicBezTo>
                  <a:cubicBezTo>
                    <a:pt x="1371381" y="2071663"/>
                    <a:pt x="1377524" y="2072517"/>
                    <a:pt x="1383667" y="2073370"/>
                  </a:cubicBezTo>
                  <a:close/>
                  <a:moveTo>
                    <a:pt x="1372490" y="2088306"/>
                  </a:moveTo>
                  <a:cubicBezTo>
                    <a:pt x="1383752" y="2085319"/>
                    <a:pt x="1395014" y="2082161"/>
                    <a:pt x="1406191" y="2078747"/>
                  </a:cubicBezTo>
                  <a:cubicBezTo>
                    <a:pt x="1410030" y="2079686"/>
                    <a:pt x="1413869" y="2080625"/>
                    <a:pt x="1417623" y="2081564"/>
                  </a:cubicBezTo>
                  <a:cubicBezTo>
                    <a:pt x="1409348" y="2085063"/>
                    <a:pt x="1400986" y="2088477"/>
                    <a:pt x="1392540" y="2091720"/>
                  </a:cubicBezTo>
                  <a:cubicBezTo>
                    <a:pt x="1389554" y="2091464"/>
                    <a:pt x="1386567" y="2091208"/>
                    <a:pt x="1383582" y="2090952"/>
                  </a:cubicBezTo>
                  <a:cubicBezTo>
                    <a:pt x="1379828" y="2090098"/>
                    <a:pt x="1376159" y="2089160"/>
                    <a:pt x="1372405" y="2088306"/>
                  </a:cubicBezTo>
                  <a:close/>
                  <a:moveTo>
                    <a:pt x="1383923" y="2097609"/>
                  </a:moveTo>
                  <a:cubicBezTo>
                    <a:pt x="1390748" y="2099060"/>
                    <a:pt x="1397488" y="2100511"/>
                    <a:pt x="1404314" y="2101962"/>
                  </a:cubicBezTo>
                  <a:cubicBezTo>
                    <a:pt x="1403973" y="2102132"/>
                    <a:pt x="1403631" y="2102218"/>
                    <a:pt x="1403375" y="2102389"/>
                  </a:cubicBezTo>
                  <a:cubicBezTo>
                    <a:pt x="1400219" y="2103669"/>
                    <a:pt x="1396976" y="2104949"/>
                    <a:pt x="1393820" y="2106059"/>
                  </a:cubicBezTo>
                  <a:lnTo>
                    <a:pt x="1384776" y="2109473"/>
                  </a:lnTo>
                  <a:lnTo>
                    <a:pt x="1382472" y="2098121"/>
                  </a:lnTo>
                  <a:cubicBezTo>
                    <a:pt x="1382984" y="2097950"/>
                    <a:pt x="1383496" y="2097780"/>
                    <a:pt x="1384008" y="2097695"/>
                  </a:cubicBezTo>
                  <a:close/>
                  <a:moveTo>
                    <a:pt x="1495603" y="2111009"/>
                  </a:moveTo>
                  <a:cubicBezTo>
                    <a:pt x="1504732" y="2112289"/>
                    <a:pt x="1513947" y="2113655"/>
                    <a:pt x="1523075" y="2115106"/>
                  </a:cubicBezTo>
                  <a:cubicBezTo>
                    <a:pt x="1522222" y="2115532"/>
                    <a:pt x="1521454" y="2116044"/>
                    <a:pt x="1520601" y="2116556"/>
                  </a:cubicBezTo>
                  <a:cubicBezTo>
                    <a:pt x="1515823" y="2119202"/>
                    <a:pt x="1511046" y="2121762"/>
                    <a:pt x="1506268" y="2124323"/>
                  </a:cubicBezTo>
                  <a:lnTo>
                    <a:pt x="1500295" y="2122531"/>
                  </a:lnTo>
                  <a:cubicBezTo>
                    <a:pt x="1493982" y="2120653"/>
                    <a:pt x="1487583" y="2118775"/>
                    <a:pt x="1481184" y="2116898"/>
                  </a:cubicBezTo>
                  <a:cubicBezTo>
                    <a:pt x="1486048" y="2115106"/>
                    <a:pt x="1490825" y="2113143"/>
                    <a:pt x="1495603" y="2111094"/>
                  </a:cubicBezTo>
                  <a:close/>
                  <a:moveTo>
                    <a:pt x="1522905" y="2120653"/>
                  </a:moveTo>
                  <a:cubicBezTo>
                    <a:pt x="1525891" y="2119288"/>
                    <a:pt x="1528792" y="2117837"/>
                    <a:pt x="1531692" y="2116386"/>
                  </a:cubicBezTo>
                  <a:cubicBezTo>
                    <a:pt x="1535873" y="2117068"/>
                    <a:pt x="1539968" y="2117751"/>
                    <a:pt x="1544149" y="2118434"/>
                  </a:cubicBezTo>
                  <a:lnTo>
                    <a:pt x="1556946" y="2120653"/>
                  </a:lnTo>
                  <a:cubicBezTo>
                    <a:pt x="1554984" y="2122190"/>
                    <a:pt x="1553021" y="2123726"/>
                    <a:pt x="1551059" y="2125177"/>
                  </a:cubicBezTo>
                  <a:cubicBezTo>
                    <a:pt x="1546964" y="2128249"/>
                    <a:pt x="1542954" y="2131237"/>
                    <a:pt x="1538859" y="2134223"/>
                  </a:cubicBezTo>
                  <a:lnTo>
                    <a:pt x="1524440" y="2129700"/>
                  </a:lnTo>
                  <a:lnTo>
                    <a:pt x="1511557" y="2125774"/>
                  </a:lnTo>
                  <a:cubicBezTo>
                    <a:pt x="1515397" y="2124067"/>
                    <a:pt x="1519236" y="2122445"/>
                    <a:pt x="1522990" y="2120653"/>
                  </a:cubicBezTo>
                  <a:close/>
                  <a:moveTo>
                    <a:pt x="1544746" y="2116386"/>
                  </a:moveTo>
                  <a:cubicBezTo>
                    <a:pt x="1541675" y="2115703"/>
                    <a:pt x="1538603" y="2115106"/>
                    <a:pt x="1535446" y="2114508"/>
                  </a:cubicBezTo>
                  <a:cubicBezTo>
                    <a:pt x="1542187" y="2111179"/>
                    <a:pt x="1548926" y="2107680"/>
                    <a:pt x="1555496" y="2104096"/>
                  </a:cubicBezTo>
                  <a:lnTo>
                    <a:pt x="1555496" y="2104096"/>
                  </a:lnTo>
                  <a:cubicBezTo>
                    <a:pt x="1555496" y="2104096"/>
                    <a:pt x="1555496" y="2104096"/>
                    <a:pt x="1555496" y="2104096"/>
                  </a:cubicBezTo>
                  <a:lnTo>
                    <a:pt x="1555496" y="2104096"/>
                  </a:lnTo>
                  <a:cubicBezTo>
                    <a:pt x="1555496" y="2104096"/>
                    <a:pt x="1555496" y="2104096"/>
                    <a:pt x="1555496" y="2104096"/>
                  </a:cubicBezTo>
                  <a:cubicBezTo>
                    <a:pt x="1557373" y="2102901"/>
                    <a:pt x="1559250" y="2101706"/>
                    <a:pt x="1561127" y="2100511"/>
                  </a:cubicBezTo>
                  <a:cubicBezTo>
                    <a:pt x="1566843" y="2101535"/>
                    <a:pt x="1572559" y="2102644"/>
                    <a:pt x="1578276" y="2103754"/>
                  </a:cubicBezTo>
                  <a:cubicBezTo>
                    <a:pt x="1571706" y="2109046"/>
                    <a:pt x="1565051" y="2114337"/>
                    <a:pt x="1558311" y="2119458"/>
                  </a:cubicBezTo>
                  <a:lnTo>
                    <a:pt x="1544575" y="2116471"/>
                  </a:lnTo>
                  <a:close/>
                  <a:moveTo>
                    <a:pt x="1617351" y="2073797"/>
                  </a:moveTo>
                  <a:cubicBezTo>
                    <a:pt x="1613682" y="2072602"/>
                    <a:pt x="1610013" y="2071663"/>
                    <a:pt x="1606259" y="2070639"/>
                  </a:cubicBezTo>
                  <a:lnTo>
                    <a:pt x="1604638" y="2070212"/>
                  </a:lnTo>
                  <a:cubicBezTo>
                    <a:pt x="1608307" y="2067481"/>
                    <a:pt x="1611891" y="2064665"/>
                    <a:pt x="1615474" y="2061848"/>
                  </a:cubicBezTo>
                  <a:lnTo>
                    <a:pt x="1619228" y="2058861"/>
                  </a:lnTo>
                  <a:lnTo>
                    <a:pt x="1632196" y="2062787"/>
                  </a:lnTo>
                  <a:cubicBezTo>
                    <a:pt x="1627248" y="2066457"/>
                    <a:pt x="1622299" y="2070127"/>
                    <a:pt x="1617266" y="2073797"/>
                  </a:cubicBezTo>
                  <a:close/>
                  <a:moveTo>
                    <a:pt x="1620337" y="2058007"/>
                  </a:moveTo>
                  <a:lnTo>
                    <a:pt x="1625712" y="2053654"/>
                  </a:lnTo>
                  <a:lnTo>
                    <a:pt x="1635353" y="2045632"/>
                  </a:lnTo>
                  <a:cubicBezTo>
                    <a:pt x="1637827" y="2046570"/>
                    <a:pt x="1640216" y="2047595"/>
                    <a:pt x="1642690" y="2048534"/>
                  </a:cubicBezTo>
                  <a:cubicBezTo>
                    <a:pt x="1644396" y="2049216"/>
                    <a:pt x="1646103" y="2050070"/>
                    <a:pt x="1647809" y="2050923"/>
                  </a:cubicBezTo>
                  <a:cubicBezTo>
                    <a:pt x="1647639" y="2051094"/>
                    <a:pt x="1647382" y="2051265"/>
                    <a:pt x="1647212" y="2051435"/>
                  </a:cubicBezTo>
                  <a:cubicBezTo>
                    <a:pt x="1642519" y="2055105"/>
                    <a:pt x="1637741" y="2058690"/>
                    <a:pt x="1632879" y="2062275"/>
                  </a:cubicBezTo>
                  <a:lnTo>
                    <a:pt x="1620337" y="2057922"/>
                  </a:lnTo>
                  <a:close/>
                  <a:moveTo>
                    <a:pt x="1653696" y="2039145"/>
                  </a:moveTo>
                  <a:cubicBezTo>
                    <a:pt x="1656085" y="2039657"/>
                    <a:pt x="1658559" y="2040169"/>
                    <a:pt x="1660948" y="2040596"/>
                  </a:cubicBezTo>
                  <a:cubicBezTo>
                    <a:pt x="1660521" y="2040938"/>
                    <a:pt x="1660094" y="2041279"/>
                    <a:pt x="1659668" y="2041621"/>
                  </a:cubicBezTo>
                  <a:cubicBezTo>
                    <a:pt x="1657706" y="2040767"/>
                    <a:pt x="1655744" y="2039913"/>
                    <a:pt x="1653696" y="2039145"/>
                  </a:cubicBezTo>
                  <a:close/>
                  <a:moveTo>
                    <a:pt x="1607539" y="2019601"/>
                  </a:moveTo>
                  <a:cubicBezTo>
                    <a:pt x="1602932" y="2017638"/>
                    <a:pt x="1598325" y="2015674"/>
                    <a:pt x="1593633" y="2013797"/>
                  </a:cubicBezTo>
                  <a:cubicBezTo>
                    <a:pt x="1598239" y="2014480"/>
                    <a:pt x="1602932" y="2015162"/>
                    <a:pt x="1607539" y="2015760"/>
                  </a:cubicBezTo>
                  <a:lnTo>
                    <a:pt x="1607539" y="2015760"/>
                  </a:lnTo>
                  <a:cubicBezTo>
                    <a:pt x="1607539" y="2015760"/>
                    <a:pt x="1607710" y="2015760"/>
                    <a:pt x="1607710" y="2015760"/>
                  </a:cubicBezTo>
                  <a:lnTo>
                    <a:pt x="1607880" y="2015760"/>
                  </a:lnTo>
                  <a:cubicBezTo>
                    <a:pt x="1607880" y="2015760"/>
                    <a:pt x="1607880" y="2015760"/>
                    <a:pt x="1607880" y="2015760"/>
                  </a:cubicBezTo>
                  <a:cubicBezTo>
                    <a:pt x="1610952" y="2016016"/>
                    <a:pt x="1614023" y="2016272"/>
                    <a:pt x="1617095" y="2016614"/>
                  </a:cubicBezTo>
                  <a:lnTo>
                    <a:pt x="1611805" y="2020113"/>
                  </a:lnTo>
                  <a:cubicBezTo>
                    <a:pt x="1610355" y="2019942"/>
                    <a:pt x="1608990" y="2019771"/>
                    <a:pt x="1607539" y="2019601"/>
                  </a:cubicBezTo>
                  <a:close/>
                  <a:moveTo>
                    <a:pt x="1608563" y="2008847"/>
                  </a:moveTo>
                  <a:lnTo>
                    <a:pt x="1608563" y="2008847"/>
                  </a:lnTo>
                  <a:cubicBezTo>
                    <a:pt x="1608563" y="2008847"/>
                    <a:pt x="1608563" y="2008847"/>
                    <a:pt x="1608563" y="2008847"/>
                  </a:cubicBezTo>
                  <a:lnTo>
                    <a:pt x="1608563" y="2008847"/>
                  </a:lnTo>
                  <a:cubicBezTo>
                    <a:pt x="1608563" y="2008847"/>
                    <a:pt x="1608563" y="2008847"/>
                    <a:pt x="1608563" y="2008847"/>
                  </a:cubicBezTo>
                  <a:cubicBezTo>
                    <a:pt x="1601397" y="2008164"/>
                    <a:pt x="1594144" y="2007652"/>
                    <a:pt x="1586893" y="2007139"/>
                  </a:cubicBezTo>
                  <a:lnTo>
                    <a:pt x="1587746" y="2006457"/>
                  </a:lnTo>
                  <a:cubicBezTo>
                    <a:pt x="1590988" y="2006969"/>
                    <a:pt x="1594315" y="2007310"/>
                    <a:pt x="1597643" y="2007481"/>
                  </a:cubicBezTo>
                  <a:cubicBezTo>
                    <a:pt x="1597898" y="2007481"/>
                    <a:pt x="1597898" y="2007225"/>
                    <a:pt x="1597643" y="2007139"/>
                  </a:cubicBezTo>
                  <a:cubicBezTo>
                    <a:pt x="1594571" y="2006884"/>
                    <a:pt x="1591414" y="2006457"/>
                    <a:pt x="1588428" y="2005945"/>
                  </a:cubicBezTo>
                  <a:lnTo>
                    <a:pt x="1590390" y="2004408"/>
                  </a:lnTo>
                  <a:cubicBezTo>
                    <a:pt x="1600117" y="2005433"/>
                    <a:pt x="1609843" y="2006372"/>
                    <a:pt x="1619569" y="2007139"/>
                  </a:cubicBezTo>
                  <a:cubicBezTo>
                    <a:pt x="1620593" y="2007567"/>
                    <a:pt x="1621617" y="2007993"/>
                    <a:pt x="1622641" y="2008505"/>
                  </a:cubicBezTo>
                  <a:lnTo>
                    <a:pt x="1630916" y="2012261"/>
                  </a:lnTo>
                  <a:cubicBezTo>
                    <a:pt x="1623494" y="2011066"/>
                    <a:pt x="1616071" y="2009871"/>
                    <a:pt x="1608648" y="2008847"/>
                  </a:cubicBezTo>
                  <a:close/>
                  <a:moveTo>
                    <a:pt x="1625285" y="2007652"/>
                  </a:moveTo>
                  <a:cubicBezTo>
                    <a:pt x="1634585" y="2008334"/>
                    <a:pt x="1643885" y="2008932"/>
                    <a:pt x="1653184" y="2009359"/>
                  </a:cubicBezTo>
                  <a:lnTo>
                    <a:pt x="1690638" y="2023100"/>
                  </a:lnTo>
                  <a:lnTo>
                    <a:pt x="1671613" y="2019515"/>
                  </a:lnTo>
                  <a:cubicBezTo>
                    <a:pt x="1659924" y="2017296"/>
                    <a:pt x="1648236" y="2015248"/>
                    <a:pt x="1636462" y="2013199"/>
                  </a:cubicBezTo>
                  <a:lnTo>
                    <a:pt x="1625285" y="2007652"/>
                  </a:lnTo>
                  <a:close/>
                  <a:moveTo>
                    <a:pt x="1612061" y="2001080"/>
                  </a:moveTo>
                  <a:cubicBezTo>
                    <a:pt x="1601055" y="1995618"/>
                    <a:pt x="1590049" y="1990241"/>
                    <a:pt x="1578958" y="1984864"/>
                  </a:cubicBezTo>
                  <a:cubicBezTo>
                    <a:pt x="1581006" y="1984864"/>
                    <a:pt x="1583139" y="1985034"/>
                    <a:pt x="1585186" y="1985120"/>
                  </a:cubicBezTo>
                  <a:cubicBezTo>
                    <a:pt x="1604042" y="1991862"/>
                    <a:pt x="1622982" y="1998605"/>
                    <a:pt x="1641837" y="2005347"/>
                  </a:cubicBezTo>
                  <a:cubicBezTo>
                    <a:pt x="1631854" y="2004067"/>
                    <a:pt x="1621958" y="2002616"/>
                    <a:pt x="1612061" y="2001165"/>
                  </a:cubicBezTo>
                  <a:close/>
                  <a:moveTo>
                    <a:pt x="1593206" y="1982901"/>
                  </a:moveTo>
                  <a:cubicBezTo>
                    <a:pt x="1589708" y="1981535"/>
                    <a:pt x="1586295" y="1980170"/>
                    <a:pt x="1582797" y="1978719"/>
                  </a:cubicBezTo>
                  <a:cubicBezTo>
                    <a:pt x="1588343" y="1980340"/>
                    <a:pt x="1593974" y="1981962"/>
                    <a:pt x="1599519" y="1983584"/>
                  </a:cubicBezTo>
                  <a:lnTo>
                    <a:pt x="1598155" y="1983413"/>
                  </a:lnTo>
                  <a:cubicBezTo>
                    <a:pt x="1596448" y="1983242"/>
                    <a:pt x="1594827" y="1982986"/>
                    <a:pt x="1593121" y="1982815"/>
                  </a:cubicBezTo>
                  <a:close/>
                  <a:moveTo>
                    <a:pt x="1409262" y="1916670"/>
                  </a:moveTo>
                  <a:lnTo>
                    <a:pt x="1384605" y="1908477"/>
                  </a:lnTo>
                  <a:cubicBezTo>
                    <a:pt x="1388786" y="1908306"/>
                    <a:pt x="1392966" y="1908221"/>
                    <a:pt x="1397232" y="1908050"/>
                  </a:cubicBezTo>
                  <a:cubicBezTo>
                    <a:pt x="1410030" y="1913854"/>
                    <a:pt x="1422827" y="1919657"/>
                    <a:pt x="1435625" y="1925461"/>
                  </a:cubicBezTo>
                  <a:cubicBezTo>
                    <a:pt x="1426837" y="1922559"/>
                    <a:pt x="1418050" y="1919572"/>
                    <a:pt x="1409262" y="1916670"/>
                  </a:cubicBezTo>
                  <a:close/>
                  <a:moveTo>
                    <a:pt x="1368822" y="1901990"/>
                  </a:moveTo>
                  <a:lnTo>
                    <a:pt x="1368822" y="1901990"/>
                  </a:lnTo>
                  <a:cubicBezTo>
                    <a:pt x="1368822" y="1901990"/>
                    <a:pt x="1368651" y="1901990"/>
                    <a:pt x="1368651" y="1901990"/>
                  </a:cubicBezTo>
                  <a:lnTo>
                    <a:pt x="1368480" y="1901990"/>
                  </a:lnTo>
                  <a:cubicBezTo>
                    <a:pt x="1368480" y="1901990"/>
                    <a:pt x="1368480" y="1901990"/>
                    <a:pt x="1368480" y="1901990"/>
                  </a:cubicBezTo>
                  <a:cubicBezTo>
                    <a:pt x="1364982" y="1902076"/>
                    <a:pt x="1361570" y="1902246"/>
                    <a:pt x="1358072" y="1902417"/>
                  </a:cubicBezTo>
                  <a:cubicBezTo>
                    <a:pt x="1355853" y="1901393"/>
                    <a:pt x="1353635" y="1900369"/>
                    <a:pt x="1351332" y="1899430"/>
                  </a:cubicBezTo>
                  <a:cubicBezTo>
                    <a:pt x="1359522" y="1899174"/>
                    <a:pt x="1367713" y="1898918"/>
                    <a:pt x="1375903" y="1898576"/>
                  </a:cubicBezTo>
                  <a:lnTo>
                    <a:pt x="1384520" y="1902332"/>
                  </a:lnTo>
                  <a:cubicBezTo>
                    <a:pt x="1379316" y="1902161"/>
                    <a:pt x="1374026" y="1902076"/>
                    <a:pt x="1368822" y="1901990"/>
                  </a:cubicBezTo>
                  <a:close/>
                  <a:moveTo>
                    <a:pt x="1344933" y="1903015"/>
                  </a:moveTo>
                  <a:cubicBezTo>
                    <a:pt x="1338705" y="1903356"/>
                    <a:pt x="1332562" y="1903697"/>
                    <a:pt x="1326334" y="1904039"/>
                  </a:cubicBezTo>
                  <a:cubicBezTo>
                    <a:pt x="1323518" y="1902758"/>
                    <a:pt x="1320703" y="1901563"/>
                    <a:pt x="1317887" y="1900369"/>
                  </a:cubicBezTo>
                  <a:cubicBezTo>
                    <a:pt x="1324712" y="1900198"/>
                    <a:pt x="1331453" y="1900027"/>
                    <a:pt x="1338278" y="1899856"/>
                  </a:cubicBezTo>
                  <a:cubicBezTo>
                    <a:pt x="1340496" y="1900966"/>
                    <a:pt x="1342715" y="1901990"/>
                    <a:pt x="1344933" y="1903100"/>
                  </a:cubicBezTo>
                  <a:close/>
                  <a:moveTo>
                    <a:pt x="1306540" y="1893626"/>
                  </a:moveTo>
                  <a:lnTo>
                    <a:pt x="1306540" y="1893626"/>
                  </a:lnTo>
                  <a:cubicBezTo>
                    <a:pt x="1306540" y="1893626"/>
                    <a:pt x="1306370" y="1893626"/>
                    <a:pt x="1306370" y="1893626"/>
                  </a:cubicBezTo>
                  <a:lnTo>
                    <a:pt x="1306113" y="1893626"/>
                  </a:lnTo>
                  <a:cubicBezTo>
                    <a:pt x="1306113" y="1893626"/>
                    <a:pt x="1306113" y="1893626"/>
                    <a:pt x="1306113" y="1893626"/>
                  </a:cubicBezTo>
                  <a:cubicBezTo>
                    <a:pt x="1305004" y="1893626"/>
                    <a:pt x="1303980" y="1893626"/>
                    <a:pt x="1302871" y="1893626"/>
                  </a:cubicBezTo>
                  <a:cubicBezTo>
                    <a:pt x="1291097" y="1888505"/>
                    <a:pt x="1279409" y="1883384"/>
                    <a:pt x="1267635" y="1878264"/>
                  </a:cubicBezTo>
                  <a:cubicBezTo>
                    <a:pt x="1275740" y="1878007"/>
                    <a:pt x="1283846" y="1877666"/>
                    <a:pt x="1292036" y="1877325"/>
                  </a:cubicBezTo>
                  <a:cubicBezTo>
                    <a:pt x="1303469" y="1882872"/>
                    <a:pt x="1314987" y="1888420"/>
                    <a:pt x="1326419" y="1893968"/>
                  </a:cubicBezTo>
                  <a:cubicBezTo>
                    <a:pt x="1319764" y="1893797"/>
                    <a:pt x="1313195" y="1893712"/>
                    <a:pt x="1306540" y="1893541"/>
                  </a:cubicBezTo>
                  <a:close/>
                  <a:moveTo>
                    <a:pt x="1261749" y="1871521"/>
                  </a:moveTo>
                  <a:cubicBezTo>
                    <a:pt x="1261749" y="1871521"/>
                    <a:pt x="1261749" y="1871521"/>
                    <a:pt x="1261749" y="1871521"/>
                  </a:cubicBezTo>
                  <a:cubicBezTo>
                    <a:pt x="1261749" y="1871521"/>
                    <a:pt x="1261663" y="1871521"/>
                    <a:pt x="1261578" y="1871521"/>
                  </a:cubicBezTo>
                  <a:cubicBezTo>
                    <a:pt x="1261578" y="1871521"/>
                    <a:pt x="1261493" y="1871521"/>
                    <a:pt x="1261407" y="1871521"/>
                  </a:cubicBezTo>
                  <a:lnTo>
                    <a:pt x="1261407" y="1871521"/>
                  </a:lnTo>
                  <a:cubicBezTo>
                    <a:pt x="1258421" y="1871606"/>
                    <a:pt x="1255350" y="1871777"/>
                    <a:pt x="1252364" y="1871862"/>
                  </a:cubicBezTo>
                  <a:cubicBezTo>
                    <a:pt x="1240334" y="1866912"/>
                    <a:pt x="1228304" y="1861962"/>
                    <a:pt x="1216275" y="1857012"/>
                  </a:cubicBezTo>
                  <a:cubicBezTo>
                    <a:pt x="1226939" y="1857695"/>
                    <a:pt x="1237518" y="1858292"/>
                    <a:pt x="1248183" y="1858804"/>
                  </a:cubicBezTo>
                  <a:lnTo>
                    <a:pt x="1248183" y="1858804"/>
                  </a:lnTo>
                  <a:cubicBezTo>
                    <a:pt x="1248183" y="1858804"/>
                    <a:pt x="1248183" y="1858804"/>
                    <a:pt x="1248183" y="1858804"/>
                  </a:cubicBezTo>
                  <a:cubicBezTo>
                    <a:pt x="1248183" y="1858804"/>
                    <a:pt x="1248183" y="1858804"/>
                    <a:pt x="1248183" y="1858804"/>
                  </a:cubicBezTo>
                  <a:cubicBezTo>
                    <a:pt x="1248183" y="1858804"/>
                    <a:pt x="1248183" y="1858804"/>
                    <a:pt x="1248183" y="1858804"/>
                  </a:cubicBezTo>
                  <a:cubicBezTo>
                    <a:pt x="1249975" y="1858804"/>
                    <a:pt x="1251766" y="1858804"/>
                    <a:pt x="1253644" y="1858804"/>
                  </a:cubicBezTo>
                  <a:cubicBezTo>
                    <a:pt x="1262602" y="1863157"/>
                    <a:pt x="1271560" y="1867510"/>
                    <a:pt x="1280518" y="1871862"/>
                  </a:cubicBezTo>
                  <a:cubicBezTo>
                    <a:pt x="1274290" y="1871777"/>
                    <a:pt x="1267977" y="1871606"/>
                    <a:pt x="1261749" y="1871606"/>
                  </a:cubicBezTo>
                  <a:close/>
                  <a:moveTo>
                    <a:pt x="1204160" y="1852147"/>
                  </a:moveTo>
                  <a:cubicBezTo>
                    <a:pt x="1197846" y="1849587"/>
                    <a:pt x="1191618" y="1847026"/>
                    <a:pt x="1185304" y="1844465"/>
                  </a:cubicBezTo>
                  <a:cubicBezTo>
                    <a:pt x="1192044" y="1844722"/>
                    <a:pt x="1198870" y="1845063"/>
                    <a:pt x="1205610" y="1845319"/>
                  </a:cubicBezTo>
                  <a:lnTo>
                    <a:pt x="1205610" y="1845319"/>
                  </a:lnTo>
                  <a:cubicBezTo>
                    <a:pt x="1205610" y="1845319"/>
                    <a:pt x="1205610" y="1845319"/>
                    <a:pt x="1205610" y="1845319"/>
                  </a:cubicBezTo>
                  <a:lnTo>
                    <a:pt x="1205610" y="1845319"/>
                  </a:lnTo>
                  <a:cubicBezTo>
                    <a:pt x="1205610" y="1845319"/>
                    <a:pt x="1205610" y="1845319"/>
                    <a:pt x="1205610" y="1845319"/>
                  </a:cubicBezTo>
                  <a:cubicBezTo>
                    <a:pt x="1212350" y="1845319"/>
                    <a:pt x="1219090" y="1845319"/>
                    <a:pt x="1225745" y="1845319"/>
                  </a:cubicBezTo>
                  <a:lnTo>
                    <a:pt x="1233423" y="1848989"/>
                  </a:lnTo>
                  <a:cubicBezTo>
                    <a:pt x="1235300" y="1849928"/>
                    <a:pt x="1237177" y="1850781"/>
                    <a:pt x="1239054" y="1851720"/>
                  </a:cubicBezTo>
                  <a:cubicBezTo>
                    <a:pt x="1227366" y="1851720"/>
                    <a:pt x="1215677" y="1851891"/>
                    <a:pt x="1203989" y="1851976"/>
                  </a:cubicBezTo>
                  <a:close/>
                  <a:moveTo>
                    <a:pt x="1160136" y="1838833"/>
                  </a:moveTo>
                  <a:cubicBezTo>
                    <a:pt x="1158941" y="1838833"/>
                    <a:pt x="1157747" y="1838833"/>
                    <a:pt x="1156553" y="1838918"/>
                  </a:cubicBezTo>
                  <a:cubicBezTo>
                    <a:pt x="1151007" y="1836358"/>
                    <a:pt x="1145546" y="1833797"/>
                    <a:pt x="1140001" y="1831236"/>
                  </a:cubicBezTo>
                  <a:lnTo>
                    <a:pt x="1140001" y="1831236"/>
                  </a:lnTo>
                  <a:cubicBezTo>
                    <a:pt x="1140001" y="1831236"/>
                    <a:pt x="1139916" y="1831236"/>
                    <a:pt x="1139916" y="1831236"/>
                  </a:cubicBezTo>
                  <a:lnTo>
                    <a:pt x="1139830" y="1831236"/>
                  </a:lnTo>
                  <a:cubicBezTo>
                    <a:pt x="1139830" y="1831236"/>
                    <a:pt x="1139830" y="1831236"/>
                    <a:pt x="1139830" y="1831236"/>
                  </a:cubicBezTo>
                  <a:cubicBezTo>
                    <a:pt x="1139574" y="1831151"/>
                    <a:pt x="1139318" y="1830981"/>
                    <a:pt x="1138977" y="1830895"/>
                  </a:cubicBezTo>
                  <a:cubicBezTo>
                    <a:pt x="1140086" y="1830895"/>
                    <a:pt x="1141110" y="1830895"/>
                    <a:pt x="1142219" y="1830981"/>
                  </a:cubicBezTo>
                  <a:cubicBezTo>
                    <a:pt x="1148191" y="1833626"/>
                    <a:pt x="1154163" y="1836272"/>
                    <a:pt x="1160221" y="1838918"/>
                  </a:cubicBezTo>
                  <a:close/>
                  <a:moveTo>
                    <a:pt x="1126094" y="1825347"/>
                  </a:moveTo>
                  <a:cubicBezTo>
                    <a:pt x="1118245" y="1822019"/>
                    <a:pt x="1110396" y="1818605"/>
                    <a:pt x="1102547" y="1815362"/>
                  </a:cubicBezTo>
                  <a:cubicBezTo>
                    <a:pt x="1103997" y="1815362"/>
                    <a:pt x="1105362" y="1815362"/>
                    <a:pt x="1106812" y="1815362"/>
                  </a:cubicBezTo>
                  <a:cubicBezTo>
                    <a:pt x="1114320" y="1818690"/>
                    <a:pt x="1121828" y="1822019"/>
                    <a:pt x="1129251" y="1825262"/>
                  </a:cubicBezTo>
                  <a:cubicBezTo>
                    <a:pt x="1128142" y="1825262"/>
                    <a:pt x="1127118" y="1825262"/>
                    <a:pt x="1126009" y="1825262"/>
                  </a:cubicBezTo>
                  <a:close/>
                  <a:moveTo>
                    <a:pt x="1089493" y="1809899"/>
                  </a:moveTo>
                  <a:cubicBezTo>
                    <a:pt x="1079341" y="1805717"/>
                    <a:pt x="1069188" y="1801450"/>
                    <a:pt x="1059035" y="1797353"/>
                  </a:cubicBezTo>
                  <a:cubicBezTo>
                    <a:pt x="1061509" y="1797353"/>
                    <a:pt x="1063983" y="1797524"/>
                    <a:pt x="1066543" y="1797609"/>
                  </a:cubicBezTo>
                  <a:lnTo>
                    <a:pt x="1093929" y="1809644"/>
                  </a:lnTo>
                  <a:cubicBezTo>
                    <a:pt x="1092479" y="1809728"/>
                    <a:pt x="1090944" y="1809814"/>
                    <a:pt x="1089493" y="1809899"/>
                  </a:cubicBezTo>
                  <a:close/>
                  <a:moveTo>
                    <a:pt x="1039668" y="1793513"/>
                  </a:moveTo>
                  <a:cubicBezTo>
                    <a:pt x="1035487" y="1793768"/>
                    <a:pt x="1031307" y="1794110"/>
                    <a:pt x="1027041" y="1794366"/>
                  </a:cubicBezTo>
                  <a:lnTo>
                    <a:pt x="1011683" y="1795475"/>
                  </a:lnTo>
                  <a:lnTo>
                    <a:pt x="1014499" y="1792830"/>
                  </a:lnTo>
                  <a:cubicBezTo>
                    <a:pt x="1014499" y="1792830"/>
                    <a:pt x="1014414" y="1792574"/>
                    <a:pt x="1014329" y="1792574"/>
                  </a:cubicBezTo>
                  <a:lnTo>
                    <a:pt x="1010575" y="1795646"/>
                  </a:lnTo>
                  <a:lnTo>
                    <a:pt x="1010319" y="1795817"/>
                  </a:lnTo>
                  <a:cubicBezTo>
                    <a:pt x="1001104" y="1791976"/>
                    <a:pt x="991975" y="1788136"/>
                    <a:pt x="982761" y="1784295"/>
                  </a:cubicBezTo>
                  <a:lnTo>
                    <a:pt x="992743" y="1784466"/>
                  </a:lnTo>
                  <a:cubicBezTo>
                    <a:pt x="1002128" y="1784721"/>
                    <a:pt x="1011513" y="1784892"/>
                    <a:pt x="1020898" y="1785149"/>
                  </a:cubicBezTo>
                  <a:cubicBezTo>
                    <a:pt x="1027126" y="1787879"/>
                    <a:pt x="1033440" y="1790696"/>
                    <a:pt x="1039668" y="1793513"/>
                  </a:cubicBezTo>
                  <a:close/>
                  <a:moveTo>
                    <a:pt x="992572" y="1782502"/>
                  </a:moveTo>
                  <a:lnTo>
                    <a:pt x="980202" y="1783271"/>
                  </a:lnTo>
                  <a:cubicBezTo>
                    <a:pt x="977984" y="1782332"/>
                    <a:pt x="975765" y="1781393"/>
                    <a:pt x="973547" y="1780539"/>
                  </a:cubicBezTo>
                  <a:cubicBezTo>
                    <a:pt x="982932" y="1779430"/>
                    <a:pt x="992317" y="1778150"/>
                    <a:pt x="1001702" y="1776784"/>
                  </a:cubicBezTo>
                  <a:cubicBezTo>
                    <a:pt x="1005114" y="1778235"/>
                    <a:pt x="1008442" y="1779772"/>
                    <a:pt x="1011854" y="1781222"/>
                  </a:cubicBezTo>
                  <a:cubicBezTo>
                    <a:pt x="1005455" y="1781649"/>
                    <a:pt x="999057" y="1782076"/>
                    <a:pt x="992658" y="1782502"/>
                  </a:cubicBezTo>
                  <a:close/>
                  <a:moveTo>
                    <a:pt x="949828" y="1776272"/>
                  </a:moveTo>
                  <a:cubicBezTo>
                    <a:pt x="949061" y="1776357"/>
                    <a:pt x="948378" y="1776443"/>
                    <a:pt x="947611" y="1776528"/>
                  </a:cubicBezTo>
                  <a:cubicBezTo>
                    <a:pt x="938311" y="1772431"/>
                    <a:pt x="929096" y="1768335"/>
                    <a:pt x="919797" y="1764238"/>
                  </a:cubicBezTo>
                  <a:cubicBezTo>
                    <a:pt x="920821" y="1764238"/>
                    <a:pt x="921845" y="1764238"/>
                    <a:pt x="922868" y="1764238"/>
                  </a:cubicBezTo>
                  <a:cubicBezTo>
                    <a:pt x="931827" y="1768249"/>
                    <a:pt x="940785" y="1772346"/>
                    <a:pt x="949828" y="1776357"/>
                  </a:cubicBezTo>
                  <a:close/>
                  <a:moveTo>
                    <a:pt x="914593" y="1761848"/>
                  </a:moveTo>
                  <a:cubicBezTo>
                    <a:pt x="909815" y="1759714"/>
                    <a:pt x="905037" y="1757581"/>
                    <a:pt x="900174" y="1755447"/>
                  </a:cubicBezTo>
                  <a:cubicBezTo>
                    <a:pt x="900174" y="1755447"/>
                    <a:pt x="900174" y="1755447"/>
                    <a:pt x="900174" y="1755447"/>
                  </a:cubicBezTo>
                  <a:cubicBezTo>
                    <a:pt x="900174" y="1755447"/>
                    <a:pt x="900174" y="1755447"/>
                    <a:pt x="900089" y="1755447"/>
                  </a:cubicBezTo>
                  <a:cubicBezTo>
                    <a:pt x="900089" y="1755447"/>
                    <a:pt x="900089" y="1755447"/>
                    <a:pt x="900004" y="1755447"/>
                  </a:cubicBezTo>
                  <a:cubicBezTo>
                    <a:pt x="900004" y="1755447"/>
                    <a:pt x="900004" y="1755447"/>
                    <a:pt x="900004" y="1755447"/>
                  </a:cubicBezTo>
                  <a:cubicBezTo>
                    <a:pt x="897102" y="1754252"/>
                    <a:pt x="894202" y="1753057"/>
                    <a:pt x="891386" y="1751862"/>
                  </a:cubicBezTo>
                  <a:cubicBezTo>
                    <a:pt x="892666" y="1751862"/>
                    <a:pt x="894031" y="1751862"/>
                    <a:pt x="895311" y="1751777"/>
                  </a:cubicBezTo>
                  <a:cubicBezTo>
                    <a:pt x="902648" y="1755106"/>
                    <a:pt x="909985" y="1758349"/>
                    <a:pt x="917323" y="1761678"/>
                  </a:cubicBezTo>
                  <a:cubicBezTo>
                    <a:pt x="916470" y="1761763"/>
                    <a:pt x="915531" y="1761848"/>
                    <a:pt x="914678" y="1761934"/>
                  </a:cubicBezTo>
                  <a:close/>
                  <a:moveTo>
                    <a:pt x="883622" y="1748619"/>
                  </a:moveTo>
                  <a:cubicBezTo>
                    <a:pt x="872702" y="1744095"/>
                    <a:pt x="861781" y="1739572"/>
                    <a:pt x="850775" y="1735049"/>
                  </a:cubicBezTo>
                  <a:cubicBezTo>
                    <a:pt x="852994" y="1734964"/>
                    <a:pt x="855212" y="1734793"/>
                    <a:pt x="857430" y="1734707"/>
                  </a:cubicBezTo>
                  <a:lnTo>
                    <a:pt x="862635" y="1737012"/>
                  </a:lnTo>
                  <a:cubicBezTo>
                    <a:pt x="870910" y="1740767"/>
                    <a:pt x="879186" y="1744523"/>
                    <a:pt x="887547" y="1748193"/>
                  </a:cubicBezTo>
                  <a:cubicBezTo>
                    <a:pt x="886267" y="1748363"/>
                    <a:pt x="884902" y="1748448"/>
                    <a:pt x="883622" y="1748619"/>
                  </a:cubicBezTo>
                  <a:close/>
                  <a:moveTo>
                    <a:pt x="844547" y="1732488"/>
                  </a:moveTo>
                  <a:cubicBezTo>
                    <a:pt x="837381" y="1729587"/>
                    <a:pt x="830214" y="1726599"/>
                    <a:pt x="823133" y="1723698"/>
                  </a:cubicBezTo>
                  <a:cubicBezTo>
                    <a:pt x="826033" y="1723527"/>
                    <a:pt x="828849" y="1723356"/>
                    <a:pt x="831750" y="1723186"/>
                  </a:cubicBezTo>
                  <a:lnTo>
                    <a:pt x="850775" y="1731720"/>
                  </a:lnTo>
                  <a:cubicBezTo>
                    <a:pt x="848728" y="1731976"/>
                    <a:pt x="846680" y="1732232"/>
                    <a:pt x="844633" y="1732574"/>
                  </a:cubicBezTo>
                  <a:close/>
                  <a:moveTo>
                    <a:pt x="411221" y="1463897"/>
                  </a:moveTo>
                  <a:cubicBezTo>
                    <a:pt x="413098" y="1462104"/>
                    <a:pt x="414890" y="1460312"/>
                    <a:pt x="416767" y="1458605"/>
                  </a:cubicBezTo>
                  <a:cubicBezTo>
                    <a:pt x="422142" y="1458691"/>
                    <a:pt x="427517" y="1458861"/>
                    <a:pt x="432892" y="1459032"/>
                  </a:cubicBezTo>
                  <a:lnTo>
                    <a:pt x="433404" y="1461166"/>
                  </a:lnTo>
                  <a:cubicBezTo>
                    <a:pt x="433404" y="1461166"/>
                    <a:pt x="433745" y="1461166"/>
                    <a:pt x="433659" y="1461166"/>
                  </a:cubicBezTo>
                  <a:lnTo>
                    <a:pt x="433233" y="1459117"/>
                  </a:lnTo>
                  <a:cubicBezTo>
                    <a:pt x="437328" y="1459288"/>
                    <a:pt x="441338" y="1459373"/>
                    <a:pt x="445433" y="1459544"/>
                  </a:cubicBezTo>
                  <a:lnTo>
                    <a:pt x="444751" y="1460312"/>
                  </a:lnTo>
                  <a:cubicBezTo>
                    <a:pt x="444751" y="1460312"/>
                    <a:pt x="444921" y="1460568"/>
                    <a:pt x="445007" y="1460483"/>
                  </a:cubicBezTo>
                  <a:lnTo>
                    <a:pt x="446116" y="1459459"/>
                  </a:lnTo>
                  <a:cubicBezTo>
                    <a:pt x="449358" y="1459544"/>
                    <a:pt x="452514" y="1459715"/>
                    <a:pt x="455757" y="1459800"/>
                  </a:cubicBezTo>
                  <a:cubicBezTo>
                    <a:pt x="456951" y="1464579"/>
                    <a:pt x="458060" y="1469359"/>
                    <a:pt x="459255" y="1474139"/>
                  </a:cubicBezTo>
                  <a:cubicBezTo>
                    <a:pt x="444410" y="1475333"/>
                    <a:pt x="429564" y="1476785"/>
                    <a:pt x="414804" y="1478321"/>
                  </a:cubicBezTo>
                  <a:cubicBezTo>
                    <a:pt x="399277" y="1472944"/>
                    <a:pt x="383749" y="1467738"/>
                    <a:pt x="368050" y="1462787"/>
                  </a:cubicBezTo>
                  <a:cubicBezTo>
                    <a:pt x="367709" y="1461251"/>
                    <a:pt x="367368" y="1459715"/>
                    <a:pt x="367027" y="1458178"/>
                  </a:cubicBezTo>
                  <a:cubicBezTo>
                    <a:pt x="368392" y="1458178"/>
                    <a:pt x="369672" y="1458178"/>
                    <a:pt x="371037" y="1458178"/>
                  </a:cubicBezTo>
                  <a:cubicBezTo>
                    <a:pt x="385882" y="1458008"/>
                    <a:pt x="400727" y="1458178"/>
                    <a:pt x="415572" y="1458434"/>
                  </a:cubicBezTo>
                  <a:cubicBezTo>
                    <a:pt x="414037" y="1460142"/>
                    <a:pt x="412501" y="1461849"/>
                    <a:pt x="411050" y="1463555"/>
                  </a:cubicBezTo>
                  <a:cubicBezTo>
                    <a:pt x="411050" y="1463555"/>
                    <a:pt x="411221" y="1463811"/>
                    <a:pt x="411306" y="1463726"/>
                  </a:cubicBezTo>
                  <a:close/>
                  <a:moveTo>
                    <a:pt x="410112" y="1440767"/>
                  </a:moveTo>
                  <a:cubicBezTo>
                    <a:pt x="410283" y="1439572"/>
                    <a:pt x="410624" y="1438548"/>
                    <a:pt x="411136" y="1437439"/>
                  </a:cubicBezTo>
                  <a:cubicBezTo>
                    <a:pt x="415999" y="1438378"/>
                    <a:pt x="420947" y="1439316"/>
                    <a:pt x="425896" y="1440170"/>
                  </a:cubicBezTo>
                  <a:cubicBezTo>
                    <a:pt x="420691" y="1440341"/>
                    <a:pt x="415401" y="1440511"/>
                    <a:pt x="410197" y="1440682"/>
                  </a:cubicBezTo>
                  <a:close/>
                  <a:moveTo>
                    <a:pt x="417108" y="1419259"/>
                  </a:moveTo>
                  <a:lnTo>
                    <a:pt x="406273" y="1422588"/>
                  </a:lnTo>
                  <a:lnTo>
                    <a:pt x="402689" y="1423698"/>
                  </a:lnTo>
                  <a:lnTo>
                    <a:pt x="404908" y="1423954"/>
                  </a:lnTo>
                  <a:lnTo>
                    <a:pt x="400300" y="1424978"/>
                  </a:lnTo>
                  <a:cubicBezTo>
                    <a:pt x="404054" y="1420881"/>
                    <a:pt x="407723" y="1416784"/>
                    <a:pt x="411562" y="1412773"/>
                  </a:cubicBezTo>
                  <a:cubicBezTo>
                    <a:pt x="414378" y="1409786"/>
                    <a:pt x="417278" y="1406884"/>
                    <a:pt x="420094" y="1403982"/>
                  </a:cubicBezTo>
                  <a:cubicBezTo>
                    <a:pt x="421203" y="1409530"/>
                    <a:pt x="422483" y="1414992"/>
                    <a:pt x="423677" y="1420540"/>
                  </a:cubicBezTo>
                  <a:cubicBezTo>
                    <a:pt x="423677" y="1420540"/>
                    <a:pt x="423592" y="1420711"/>
                    <a:pt x="423507" y="1420711"/>
                  </a:cubicBezTo>
                  <a:cubicBezTo>
                    <a:pt x="422995" y="1421223"/>
                    <a:pt x="422483" y="1421820"/>
                    <a:pt x="422056" y="1422332"/>
                  </a:cubicBezTo>
                  <a:cubicBezTo>
                    <a:pt x="418217" y="1422332"/>
                    <a:pt x="414463" y="1422418"/>
                    <a:pt x="410624" y="1422418"/>
                  </a:cubicBezTo>
                  <a:lnTo>
                    <a:pt x="410368" y="1422418"/>
                  </a:lnTo>
                  <a:cubicBezTo>
                    <a:pt x="410368" y="1422418"/>
                    <a:pt x="417193" y="1419430"/>
                    <a:pt x="417193" y="1419430"/>
                  </a:cubicBezTo>
                  <a:cubicBezTo>
                    <a:pt x="417193" y="1419430"/>
                    <a:pt x="417193" y="1419089"/>
                    <a:pt x="417108" y="1419174"/>
                  </a:cubicBezTo>
                  <a:close/>
                  <a:moveTo>
                    <a:pt x="414890" y="1330753"/>
                  </a:moveTo>
                  <a:lnTo>
                    <a:pt x="414890" y="1330753"/>
                  </a:lnTo>
                  <a:cubicBezTo>
                    <a:pt x="414890" y="1330753"/>
                    <a:pt x="414890" y="1330583"/>
                    <a:pt x="414890" y="1330583"/>
                  </a:cubicBezTo>
                  <a:lnTo>
                    <a:pt x="414890" y="1330583"/>
                  </a:lnTo>
                  <a:cubicBezTo>
                    <a:pt x="414378" y="1326486"/>
                    <a:pt x="413951" y="1322389"/>
                    <a:pt x="413439" y="1318292"/>
                  </a:cubicBezTo>
                  <a:cubicBezTo>
                    <a:pt x="415316" y="1317012"/>
                    <a:pt x="417193" y="1315732"/>
                    <a:pt x="419070" y="1314452"/>
                  </a:cubicBezTo>
                  <a:cubicBezTo>
                    <a:pt x="421971" y="1312574"/>
                    <a:pt x="424872" y="1310696"/>
                    <a:pt x="427858" y="1308818"/>
                  </a:cubicBezTo>
                  <a:cubicBezTo>
                    <a:pt x="428455" y="1314452"/>
                    <a:pt x="429052" y="1320000"/>
                    <a:pt x="429735" y="1325632"/>
                  </a:cubicBezTo>
                  <a:cubicBezTo>
                    <a:pt x="425042" y="1330241"/>
                    <a:pt x="420350" y="1335020"/>
                    <a:pt x="415828" y="1339800"/>
                  </a:cubicBezTo>
                  <a:cubicBezTo>
                    <a:pt x="415487" y="1336727"/>
                    <a:pt x="415231" y="1333740"/>
                    <a:pt x="414890" y="1330668"/>
                  </a:cubicBezTo>
                  <a:close/>
                  <a:moveTo>
                    <a:pt x="412330" y="1298492"/>
                  </a:moveTo>
                  <a:lnTo>
                    <a:pt x="411306" y="1298321"/>
                  </a:lnTo>
                  <a:cubicBezTo>
                    <a:pt x="411050" y="1296016"/>
                    <a:pt x="410880" y="1293712"/>
                    <a:pt x="410624" y="1291407"/>
                  </a:cubicBezTo>
                  <a:lnTo>
                    <a:pt x="411562" y="1290725"/>
                  </a:lnTo>
                  <a:cubicBezTo>
                    <a:pt x="413098" y="1289530"/>
                    <a:pt x="414719" y="1288420"/>
                    <a:pt x="416340" y="1287311"/>
                  </a:cubicBezTo>
                  <a:cubicBezTo>
                    <a:pt x="419241" y="1285263"/>
                    <a:pt x="422312" y="1283299"/>
                    <a:pt x="425298" y="1281336"/>
                  </a:cubicBezTo>
                  <a:cubicBezTo>
                    <a:pt x="425981" y="1289359"/>
                    <a:pt x="426749" y="1297382"/>
                    <a:pt x="427602" y="1305405"/>
                  </a:cubicBezTo>
                  <a:cubicBezTo>
                    <a:pt x="424360" y="1307880"/>
                    <a:pt x="421118" y="1310355"/>
                    <a:pt x="417876" y="1312915"/>
                  </a:cubicBezTo>
                  <a:cubicBezTo>
                    <a:pt x="416340" y="1314110"/>
                    <a:pt x="414890" y="1315305"/>
                    <a:pt x="413354" y="1316500"/>
                  </a:cubicBezTo>
                  <a:cubicBezTo>
                    <a:pt x="412671" y="1310611"/>
                    <a:pt x="411989" y="1304636"/>
                    <a:pt x="411392" y="1298662"/>
                  </a:cubicBezTo>
                  <a:lnTo>
                    <a:pt x="412330" y="1298662"/>
                  </a:lnTo>
                  <a:cubicBezTo>
                    <a:pt x="412330" y="1298662"/>
                    <a:pt x="412416" y="1298406"/>
                    <a:pt x="412330" y="1298406"/>
                  </a:cubicBezTo>
                  <a:close/>
                  <a:moveTo>
                    <a:pt x="405419" y="1295163"/>
                  </a:moveTo>
                  <a:cubicBezTo>
                    <a:pt x="405419" y="1295846"/>
                    <a:pt x="405419" y="1296529"/>
                    <a:pt x="405505" y="1297211"/>
                  </a:cubicBezTo>
                  <a:lnTo>
                    <a:pt x="404908" y="1297211"/>
                  </a:lnTo>
                  <a:cubicBezTo>
                    <a:pt x="404908" y="1297211"/>
                    <a:pt x="403457" y="1296784"/>
                    <a:pt x="403457" y="1296784"/>
                  </a:cubicBezTo>
                  <a:lnTo>
                    <a:pt x="403287" y="1296784"/>
                  </a:lnTo>
                  <a:cubicBezTo>
                    <a:pt x="403287" y="1296784"/>
                    <a:pt x="403372" y="1296699"/>
                    <a:pt x="403372" y="1296614"/>
                  </a:cubicBezTo>
                  <a:lnTo>
                    <a:pt x="403713" y="1296358"/>
                  </a:lnTo>
                  <a:lnTo>
                    <a:pt x="404481" y="1295760"/>
                  </a:lnTo>
                  <a:lnTo>
                    <a:pt x="405334" y="1295077"/>
                  </a:lnTo>
                  <a:close/>
                  <a:moveTo>
                    <a:pt x="435110" y="1189160"/>
                  </a:moveTo>
                  <a:lnTo>
                    <a:pt x="435110" y="1189160"/>
                  </a:lnTo>
                  <a:cubicBezTo>
                    <a:pt x="435110" y="1189160"/>
                    <a:pt x="435110" y="1189160"/>
                    <a:pt x="435110" y="1189160"/>
                  </a:cubicBezTo>
                  <a:cubicBezTo>
                    <a:pt x="427773" y="1179345"/>
                    <a:pt x="420265" y="1169786"/>
                    <a:pt x="412586" y="1160227"/>
                  </a:cubicBezTo>
                  <a:cubicBezTo>
                    <a:pt x="416852" y="1163470"/>
                    <a:pt x="421203" y="1166628"/>
                    <a:pt x="425469" y="1169871"/>
                  </a:cubicBezTo>
                  <a:cubicBezTo>
                    <a:pt x="428540" y="1173712"/>
                    <a:pt x="431612" y="1177553"/>
                    <a:pt x="434683" y="1181479"/>
                  </a:cubicBezTo>
                  <a:cubicBezTo>
                    <a:pt x="446798" y="1197098"/>
                    <a:pt x="458487" y="1212972"/>
                    <a:pt x="470261" y="1228847"/>
                  </a:cubicBezTo>
                  <a:lnTo>
                    <a:pt x="470261" y="1228847"/>
                  </a:lnTo>
                  <a:cubicBezTo>
                    <a:pt x="470261" y="1228847"/>
                    <a:pt x="470346" y="1228932"/>
                    <a:pt x="470346" y="1228932"/>
                  </a:cubicBezTo>
                  <a:lnTo>
                    <a:pt x="470431" y="1228932"/>
                  </a:lnTo>
                  <a:cubicBezTo>
                    <a:pt x="470431" y="1228932"/>
                    <a:pt x="470431" y="1229018"/>
                    <a:pt x="470431" y="1229018"/>
                  </a:cubicBezTo>
                  <a:cubicBezTo>
                    <a:pt x="474612" y="1234054"/>
                    <a:pt x="478877" y="1239174"/>
                    <a:pt x="483058" y="1244210"/>
                  </a:cubicBezTo>
                  <a:cubicBezTo>
                    <a:pt x="483058" y="1244295"/>
                    <a:pt x="483058" y="1244466"/>
                    <a:pt x="482973" y="1244551"/>
                  </a:cubicBezTo>
                  <a:cubicBezTo>
                    <a:pt x="479304" y="1245832"/>
                    <a:pt x="475721" y="1247282"/>
                    <a:pt x="472052" y="1248733"/>
                  </a:cubicBezTo>
                  <a:lnTo>
                    <a:pt x="465995" y="1238662"/>
                  </a:lnTo>
                  <a:cubicBezTo>
                    <a:pt x="456013" y="1222019"/>
                    <a:pt x="445860" y="1205462"/>
                    <a:pt x="435110" y="1189245"/>
                  </a:cubicBezTo>
                  <a:lnTo>
                    <a:pt x="435110" y="1189245"/>
                  </a:lnTo>
                  <a:cubicBezTo>
                    <a:pt x="435110" y="1189245"/>
                    <a:pt x="435110" y="1189245"/>
                    <a:pt x="435110" y="1189245"/>
                  </a:cubicBezTo>
                  <a:close/>
                  <a:moveTo>
                    <a:pt x="235553" y="1033058"/>
                  </a:moveTo>
                  <a:lnTo>
                    <a:pt x="233249" y="1042275"/>
                  </a:lnTo>
                  <a:cubicBezTo>
                    <a:pt x="227704" y="1035448"/>
                    <a:pt x="222243" y="1028534"/>
                    <a:pt x="216868" y="1021450"/>
                  </a:cubicBezTo>
                  <a:cubicBezTo>
                    <a:pt x="218233" y="1019231"/>
                    <a:pt x="219684" y="1017098"/>
                    <a:pt x="221049" y="1014879"/>
                  </a:cubicBezTo>
                  <a:cubicBezTo>
                    <a:pt x="226339" y="1018975"/>
                    <a:pt x="231628" y="1022987"/>
                    <a:pt x="236918" y="1027083"/>
                  </a:cubicBezTo>
                  <a:cubicBezTo>
                    <a:pt x="236406" y="1029046"/>
                    <a:pt x="235979" y="1031095"/>
                    <a:pt x="235467" y="1033058"/>
                  </a:cubicBezTo>
                  <a:close/>
                  <a:moveTo>
                    <a:pt x="216954" y="985177"/>
                  </a:moveTo>
                  <a:cubicBezTo>
                    <a:pt x="219940" y="987994"/>
                    <a:pt x="222841" y="990810"/>
                    <a:pt x="225827" y="993712"/>
                  </a:cubicBezTo>
                  <a:cubicBezTo>
                    <a:pt x="225230" y="994651"/>
                    <a:pt x="224718" y="995590"/>
                    <a:pt x="224120" y="996529"/>
                  </a:cubicBezTo>
                  <a:lnTo>
                    <a:pt x="224120" y="996529"/>
                  </a:lnTo>
                  <a:cubicBezTo>
                    <a:pt x="224120" y="996529"/>
                    <a:pt x="224120" y="996614"/>
                    <a:pt x="224120" y="996614"/>
                  </a:cubicBezTo>
                  <a:lnTo>
                    <a:pt x="224120" y="996614"/>
                  </a:lnTo>
                  <a:cubicBezTo>
                    <a:pt x="224120" y="996614"/>
                    <a:pt x="224120" y="996699"/>
                    <a:pt x="224120" y="996699"/>
                  </a:cubicBezTo>
                  <a:cubicBezTo>
                    <a:pt x="223950" y="997126"/>
                    <a:pt x="223694" y="997553"/>
                    <a:pt x="223523" y="997979"/>
                  </a:cubicBezTo>
                  <a:cubicBezTo>
                    <a:pt x="220196" y="995504"/>
                    <a:pt x="216868" y="992944"/>
                    <a:pt x="213541" y="990384"/>
                  </a:cubicBezTo>
                  <a:lnTo>
                    <a:pt x="215589" y="987311"/>
                  </a:lnTo>
                  <a:cubicBezTo>
                    <a:pt x="216101" y="986628"/>
                    <a:pt x="216612" y="985860"/>
                    <a:pt x="217039" y="985177"/>
                  </a:cubicBezTo>
                  <a:close/>
                  <a:moveTo>
                    <a:pt x="230519" y="964864"/>
                  </a:moveTo>
                  <a:cubicBezTo>
                    <a:pt x="230519" y="964864"/>
                    <a:pt x="230519" y="964864"/>
                    <a:pt x="230519" y="964864"/>
                  </a:cubicBezTo>
                  <a:cubicBezTo>
                    <a:pt x="230519" y="964864"/>
                    <a:pt x="230519" y="964864"/>
                    <a:pt x="230519" y="964864"/>
                  </a:cubicBezTo>
                  <a:cubicBezTo>
                    <a:pt x="230519" y="964864"/>
                    <a:pt x="230519" y="964864"/>
                    <a:pt x="230519" y="964864"/>
                  </a:cubicBezTo>
                  <a:cubicBezTo>
                    <a:pt x="230946" y="963925"/>
                    <a:pt x="231372" y="962901"/>
                    <a:pt x="231884" y="961962"/>
                  </a:cubicBezTo>
                  <a:lnTo>
                    <a:pt x="236662" y="967169"/>
                  </a:lnTo>
                  <a:cubicBezTo>
                    <a:pt x="237686" y="968278"/>
                    <a:pt x="238710" y="969388"/>
                    <a:pt x="239733" y="970412"/>
                  </a:cubicBezTo>
                  <a:cubicBezTo>
                    <a:pt x="238965" y="971778"/>
                    <a:pt x="238112" y="973058"/>
                    <a:pt x="237344" y="974423"/>
                  </a:cubicBezTo>
                  <a:cubicBezTo>
                    <a:pt x="234700" y="971863"/>
                    <a:pt x="231969" y="969388"/>
                    <a:pt x="229325" y="966827"/>
                  </a:cubicBezTo>
                  <a:cubicBezTo>
                    <a:pt x="229751" y="966145"/>
                    <a:pt x="230178" y="965547"/>
                    <a:pt x="230605" y="964864"/>
                  </a:cubicBezTo>
                  <a:cubicBezTo>
                    <a:pt x="230605" y="964864"/>
                    <a:pt x="230605" y="964864"/>
                    <a:pt x="230605" y="964864"/>
                  </a:cubicBezTo>
                  <a:close/>
                  <a:moveTo>
                    <a:pt x="285975" y="1020597"/>
                  </a:moveTo>
                  <a:cubicBezTo>
                    <a:pt x="285975" y="1020597"/>
                    <a:pt x="285975" y="1020597"/>
                    <a:pt x="285975" y="1020597"/>
                  </a:cubicBezTo>
                  <a:cubicBezTo>
                    <a:pt x="285975" y="1020597"/>
                    <a:pt x="285975" y="1020597"/>
                    <a:pt x="285975" y="1020597"/>
                  </a:cubicBezTo>
                  <a:cubicBezTo>
                    <a:pt x="275225" y="1010270"/>
                    <a:pt x="264390" y="999943"/>
                    <a:pt x="253555" y="989701"/>
                  </a:cubicBezTo>
                  <a:cubicBezTo>
                    <a:pt x="253811" y="988506"/>
                    <a:pt x="254067" y="987396"/>
                    <a:pt x="254408" y="986202"/>
                  </a:cubicBezTo>
                  <a:cubicBezTo>
                    <a:pt x="268059" y="1000967"/>
                    <a:pt x="281709" y="1015647"/>
                    <a:pt x="295445" y="1030327"/>
                  </a:cubicBezTo>
                  <a:cubicBezTo>
                    <a:pt x="292289" y="1027083"/>
                    <a:pt x="289217" y="1023840"/>
                    <a:pt x="286061" y="1020682"/>
                  </a:cubicBezTo>
                  <a:cubicBezTo>
                    <a:pt x="286061" y="1020682"/>
                    <a:pt x="286061" y="1020682"/>
                    <a:pt x="286061" y="1020682"/>
                  </a:cubicBezTo>
                  <a:cubicBezTo>
                    <a:pt x="286061" y="1020682"/>
                    <a:pt x="286061" y="1020682"/>
                    <a:pt x="286061" y="1020682"/>
                  </a:cubicBezTo>
                  <a:close/>
                  <a:moveTo>
                    <a:pt x="249971" y="986287"/>
                  </a:moveTo>
                  <a:cubicBezTo>
                    <a:pt x="246815" y="983299"/>
                    <a:pt x="243658" y="980312"/>
                    <a:pt x="240501" y="977325"/>
                  </a:cubicBezTo>
                  <a:cubicBezTo>
                    <a:pt x="241098" y="975960"/>
                    <a:pt x="241696" y="974594"/>
                    <a:pt x="242293" y="973143"/>
                  </a:cubicBezTo>
                  <a:cubicBezTo>
                    <a:pt x="245279" y="976386"/>
                    <a:pt x="248350" y="979715"/>
                    <a:pt x="251337" y="982958"/>
                  </a:cubicBezTo>
                  <a:cubicBezTo>
                    <a:pt x="250825" y="984068"/>
                    <a:pt x="250398" y="985177"/>
                    <a:pt x="249886" y="986202"/>
                  </a:cubicBezTo>
                  <a:close/>
                  <a:moveTo>
                    <a:pt x="228898" y="1001991"/>
                  </a:moveTo>
                  <a:cubicBezTo>
                    <a:pt x="229325" y="1001223"/>
                    <a:pt x="229751" y="1000540"/>
                    <a:pt x="230178" y="999772"/>
                  </a:cubicBezTo>
                  <a:lnTo>
                    <a:pt x="230178" y="999772"/>
                  </a:lnTo>
                  <a:cubicBezTo>
                    <a:pt x="230178" y="999772"/>
                    <a:pt x="230178" y="999772"/>
                    <a:pt x="230178" y="999772"/>
                  </a:cubicBezTo>
                  <a:lnTo>
                    <a:pt x="230178" y="999772"/>
                  </a:lnTo>
                  <a:cubicBezTo>
                    <a:pt x="230178" y="999772"/>
                    <a:pt x="230178" y="999772"/>
                    <a:pt x="230178" y="999772"/>
                  </a:cubicBezTo>
                  <a:cubicBezTo>
                    <a:pt x="230434" y="999345"/>
                    <a:pt x="230605" y="998918"/>
                    <a:pt x="230775" y="998406"/>
                  </a:cubicBezTo>
                  <a:cubicBezTo>
                    <a:pt x="234273" y="1001820"/>
                    <a:pt x="237856" y="1005149"/>
                    <a:pt x="241354" y="1008563"/>
                  </a:cubicBezTo>
                  <a:cubicBezTo>
                    <a:pt x="241184" y="1009331"/>
                    <a:pt x="240928" y="1010184"/>
                    <a:pt x="240757" y="1010953"/>
                  </a:cubicBezTo>
                  <a:cubicBezTo>
                    <a:pt x="236747" y="1007965"/>
                    <a:pt x="232823" y="1004978"/>
                    <a:pt x="228813" y="1002076"/>
                  </a:cubicBezTo>
                  <a:close/>
                  <a:moveTo>
                    <a:pt x="269168" y="1032375"/>
                  </a:moveTo>
                  <a:cubicBezTo>
                    <a:pt x="268400" y="1031522"/>
                    <a:pt x="267632" y="1030668"/>
                    <a:pt x="266779" y="1029729"/>
                  </a:cubicBezTo>
                  <a:cubicBezTo>
                    <a:pt x="268485" y="1031436"/>
                    <a:pt x="270277" y="1033143"/>
                    <a:pt x="271983" y="1034850"/>
                  </a:cubicBezTo>
                  <a:cubicBezTo>
                    <a:pt x="271301" y="1034253"/>
                    <a:pt x="270618" y="1033740"/>
                    <a:pt x="269850" y="1033143"/>
                  </a:cubicBezTo>
                  <a:lnTo>
                    <a:pt x="269082" y="1032290"/>
                  </a:lnTo>
                  <a:close/>
                  <a:moveTo>
                    <a:pt x="283501" y="1044068"/>
                  </a:moveTo>
                  <a:lnTo>
                    <a:pt x="277273" y="1037069"/>
                  </a:lnTo>
                  <a:cubicBezTo>
                    <a:pt x="272495" y="1031778"/>
                    <a:pt x="267803" y="1026486"/>
                    <a:pt x="263025" y="1021194"/>
                  </a:cubicBezTo>
                  <a:cubicBezTo>
                    <a:pt x="276846" y="1034765"/>
                    <a:pt x="290924" y="1048250"/>
                    <a:pt x="304916" y="1061650"/>
                  </a:cubicBezTo>
                  <a:cubicBezTo>
                    <a:pt x="297749" y="1055761"/>
                    <a:pt x="290668" y="1049871"/>
                    <a:pt x="283416" y="1044068"/>
                  </a:cubicBezTo>
                  <a:close/>
                  <a:moveTo>
                    <a:pt x="236833" y="985775"/>
                  </a:moveTo>
                  <a:cubicBezTo>
                    <a:pt x="237430" y="984409"/>
                    <a:pt x="238112" y="982958"/>
                    <a:pt x="238710" y="981593"/>
                  </a:cubicBezTo>
                  <a:cubicBezTo>
                    <a:pt x="241781" y="984836"/>
                    <a:pt x="244852" y="987994"/>
                    <a:pt x="247924" y="991237"/>
                  </a:cubicBezTo>
                  <a:cubicBezTo>
                    <a:pt x="247412" y="992517"/>
                    <a:pt x="246815" y="993797"/>
                    <a:pt x="246303" y="995078"/>
                  </a:cubicBezTo>
                  <a:cubicBezTo>
                    <a:pt x="243146" y="992005"/>
                    <a:pt x="239989" y="988932"/>
                    <a:pt x="236833" y="985775"/>
                  </a:cubicBezTo>
                  <a:close/>
                  <a:moveTo>
                    <a:pt x="235211" y="977923"/>
                  </a:moveTo>
                  <a:cubicBezTo>
                    <a:pt x="234444" y="979203"/>
                    <a:pt x="233676" y="980569"/>
                    <a:pt x="232823" y="981849"/>
                  </a:cubicBezTo>
                  <a:cubicBezTo>
                    <a:pt x="230092" y="979203"/>
                    <a:pt x="227362" y="976472"/>
                    <a:pt x="224632" y="973826"/>
                  </a:cubicBezTo>
                  <a:cubicBezTo>
                    <a:pt x="225571" y="972460"/>
                    <a:pt x="226424" y="971095"/>
                    <a:pt x="227362" y="969729"/>
                  </a:cubicBezTo>
                  <a:cubicBezTo>
                    <a:pt x="230007" y="972460"/>
                    <a:pt x="232567" y="975192"/>
                    <a:pt x="235211" y="977923"/>
                  </a:cubicBezTo>
                  <a:close/>
                  <a:moveTo>
                    <a:pt x="216954" y="1011550"/>
                  </a:moveTo>
                  <a:cubicBezTo>
                    <a:pt x="216015" y="1013513"/>
                    <a:pt x="215077" y="1015476"/>
                    <a:pt x="214138" y="1017524"/>
                  </a:cubicBezTo>
                  <a:cubicBezTo>
                    <a:pt x="212944" y="1015903"/>
                    <a:pt x="211749" y="1014281"/>
                    <a:pt x="210555" y="1012659"/>
                  </a:cubicBezTo>
                  <a:cubicBezTo>
                    <a:pt x="207398" y="1008307"/>
                    <a:pt x="204412" y="1003954"/>
                    <a:pt x="201341" y="999516"/>
                  </a:cubicBezTo>
                  <a:cubicBezTo>
                    <a:pt x="202364" y="1000284"/>
                    <a:pt x="203303" y="1001052"/>
                    <a:pt x="204327" y="1001820"/>
                  </a:cubicBezTo>
                  <a:cubicBezTo>
                    <a:pt x="208507" y="1005063"/>
                    <a:pt x="212773" y="1008307"/>
                    <a:pt x="216954" y="1011550"/>
                  </a:cubicBezTo>
                  <a:close/>
                  <a:moveTo>
                    <a:pt x="245876" y="1014622"/>
                  </a:moveTo>
                  <a:cubicBezTo>
                    <a:pt x="246047" y="1014196"/>
                    <a:pt x="246303" y="1013684"/>
                    <a:pt x="246473" y="1013257"/>
                  </a:cubicBezTo>
                  <a:cubicBezTo>
                    <a:pt x="249460" y="1016159"/>
                    <a:pt x="252531" y="1019060"/>
                    <a:pt x="255517" y="1021962"/>
                  </a:cubicBezTo>
                  <a:cubicBezTo>
                    <a:pt x="252360" y="1019487"/>
                    <a:pt x="249118" y="1017098"/>
                    <a:pt x="245876" y="1014708"/>
                  </a:cubicBezTo>
                  <a:close/>
                  <a:moveTo>
                    <a:pt x="345015" y="1093570"/>
                  </a:moveTo>
                  <a:cubicBezTo>
                    <a:pt x="339043" y="1089046"/>
                    <a:pt x="333156" y="1084437"/>
                    <a:pt x="327354" y="1079743"/>
                  </a:cubicBezTo>
                  <a:cubicBezTo>
                    <a:pt x="305342" y="1056443"/>
                    <a:pt x="283416" y="1033143"/>
                    <a:pt x="261404" y="1009758"/>
                  </a:cubicBezTo>
                  <a:lnTo>
                    <a:pt x="261404" y="1009758"/>
                  </a:lnTo>
                  <a:cubicBezTo>
                    <a:pt x="261404" y="1009758"/>
                    <a:pt x="261404" y="1009758"/>
                    <a:pt x="261404" y="1009758"/>
                  </a:cubicBezTo>
                  <a:lnTo>
                    <a:pt x="261404" y="1009758"/>
                  </a:lnTo>
                  <a:cubicBezTo>
                    <a:pt x="261404" y="1009758"/>
                    <a:pt x="261404" y="1009758"/>
                    <a:pt x="261404" y="1009758"/>
                  </a:cubicBezTo>
                  <a:cubicBezTo>
                    <a:pt x="257991" y="1006429"/>
                    <a:pt x="254664" y="1003100"/>
                    <a:pt x="251251" y="999857"/>
                  </a:cubicBezTo>
                  <a:cubicBezTo>
                    <a:pt x="251593" y="998491"/>
                    <a:pt x="251934" y="997126"/>
                    <a:pt x="252275" y="995675"/>
                  </a:cubicBezTo>
                  <a:cubicBezTo>
                    <a:pt x="261830" y="1005661"/>
                    <a:pt x="271386" y="1015561"/>
                    <a:pt x="281112" y="1025462"/>
                  </a:cubicBezTo>
                  <a:cubicBezTo>
                    <a:pt x="281112" y="1025462"/>
                    <a:pt x="281112" y="1025462"/>
                    <a:pt x="281112" y="1025462"/>
                  </a:cubicBezTo>
                  <a:cubicBezTo>
                    <a:pt x="281112" y="1025462"/>
                    <a:pt x="281198" y="1025547"/>
                    <a:pt x="281283" y="1025632"/>
                  </a:cubicBezTo>
                  <a:cubicBezTo>
                    <a:pt x="281283" y="1025632"/>
                    <a:pt x="281368" y="1025718"/>
                    <a:pt x="281454" y="1025803"/>
                  </a:cubicBezTo>
                  <a:cubicBezTo>
                    <a:pt x="281454" y="1025803"/>
                    <a:pt x="281454" y="1025803"/>
                    <a:pt x="281454" y="1025803"/>
                  </a:cubicBezTo>
                  <a:cubicBezTo>
                    <a:pt x="306707" y="1050127"/>
                    <a:pt x="332303" y="1074110"/>
                    <a:pt x="357812" y="1098179"/>
                  </a:cubicBezTo>
                  <a:lnTo>
                    <a:pt x="384432" y="1123356"/>
                  </a:lnTo>
                  <a:cubicBezTo>
                    <a:pt x="371293" y="1113456"/>
                    <a:pt x="358154" y="1103641"/>
                    <a:pt x="345100" y="1093655"/>
                  </a:cubicBezTo>
                  <a:close/>
                  <a:moveTo>
                    <a:pt x="499354" y="1179942"/>
                  </a:moveTo>
                  <a:cubicBezTo>
                    <a:pt x="499354" y="1179942"/>
                    <a:pt x="499354" y="1179942"/>
                    <a:pt x="499354" y="1179942"/>
                  </a:cubicBezTo>
                  <a:cubicBezTo>
                    <a:pt x="499354" y="1179942"/>
                    <a:pt x="499354" y="1179942"/>
                    <a:pt x="499354" y="1179942"/>
                  </a:cubicBezTo>
                  <a:cubicBezTo>
                    <a:pt x="499354" y="1179942"/>
                    <a:pt x="499354" y="1179942"/>
                    <a:pt x="499354" y="1179942"/>
                  </a:cubicBezTo>
                  <a:cubicBezTo>
                    <a:pt x="500975" y="1177126"/>
                    <a:pt x="502596" y="1174224"/>
                    <a:pt x="504132" y="1171322"/>
                  </a:cubicBezTo>
                  <a:cubicBezTo>
                    <a:pt x="506265" y="1173712"/>
                    <a:pt x="508397" y="1176102"/>
                    <a:pt x="510530" y="1178577"/>
                  </a:cubicBezTo>
                  <a:cubicBezTo>
                    <a:pt x="508141" y="1182076"/>
                    <a:pt x="505838" y="1185575"/>
                    <a:pt x="503620" y="1189160"/>
                  </a:cubicBezTo>
                  <a:cubicBezTo>
                    <a:pt x="501657" y="1186941"/>
                    <a:pt x="499610" y="1184637"/>
                    <a:pt x="497647" y="1182418"/>
                  </a:cubicBezTo>
                  <a:cubicBezTo>
                    <a:pt x="498245" y="1181649"/>
                    <a:pt x="498757" y="1180796"/>
                    <a:pt x="499354" y="1180028"/>
                  </a:cubicBezTo>
                  <a:cubicBezTo>
                    <a:pt x="499354" y="1180028"/>
                    <a:pt x="499354" y="1180028"/>
                    <a:pt x="499354" y="1180028"/>
                  </a:cubicBezTo>
                  <a:close/>
                  <a:moveTo>
                    <a:pt x="542012" y="1144864"/>
                  </a:moveTo>
                  <a:lnTo>
                    <a:pt x="548240" y="1127197"/>
                  </a:lnTo>
                  <a:cubicBezTo>
                    <a:pt x="561123" y="1136244"/>
                    <a:pt x="574006" y="1145206"/>
                    <a:pt x="586889" y="1154167"/>
                  </a:cubicBezTo>
                  <a:lnTo>
                    <a:pt x="579637" y="1169530"/>
                  </a:lnTo>
                  <a:cubicBezTo>
                    <a:pt x="575286" y="1178577"/>
                    <a:pt x="570935" y="1187709"/>
                    <a:pt x="566584" y="1196756"/>
                  </a:cubicBezTo>
                  <a:cubicBezTo>
                    <a:pt x="568120" y="1191465"/>
                    <a:pt x="569655" y="1186173"/>
                    <a:pt x="571105" y="1180881"/>
                  </a:cubicBezTo>
                  <a:cubicBezTo>
                    <a:pt x="572726" y="1175248"/>
                    <a:pt x="574262" y="1169615"/>
                    <a:pt x="575713" y="1163982"/>
                  </a:cubicBezTo>
                  <a:cubicBezTo>
                    <a:pt x="575713" y="1163982"/>
                    <a:pt x="575457" y="1163812"/>
                    <a:pt x="575457" y="1163897"/>
                  </a:cubicBezTo>
                  <a:cubicBezTo>
                    <a:pt x="573409" y="1169359"/>
                    <a:pt x="571361" y="1174736"/>
                    <a:pt x="569228" y="1180198"/>
                  </a:cubicBezTo>
                  <a:cubicBezTo>
                    <a:pt x="566840" y="1186173"/>
                    <a:pt x="564366" y="1192062"/>
                    <a:pt x="561891" y="1197951"/>
                  </a:cubicBezTo>
                  <a:cubicBezTo>
                    <a:pt x="558223" y="1194452"/>
                    <a:pt x="554469" y="1190867"/>
                    <a:pt x="550800" y="1187368"/>
                  </a:cubicBezTo>
                  <a:cubicBezTo>
                    <a:pt x="551994" y="1184039"/>
                    <a:pt x="553104" y="1180625"/>
                    <a:pt x="554298" y="1177297"/>
                  </a:cubicBezTo>
                  <a:lnTo>
                    <a:pt x="559844" y="1161678"/>
                  </a:lnTo>
                  <a:cubicBezTo>
                    <a:pt x="559844" y="1161678"/>
                    <a:pt x="559588" y="1161507"/>
                    <a:pt x="559588" y="1161593"/>
                  </a:cubicBezTo>
                  <a:lnTo>
                    <a:pt x="552506" y="1176529"/>
                  </a:lnTo>
                  <a:cubicBezTo>
                    <a:pt x="551141" y="1179345"/>
                    <a:pt x="549776" y="1182247"/>
                    <a:pt x="548411" y="1185063"/>
                  </a:cubicBezTo>
                  <a:cubicBezTo>
                    <a:pt x="547899" y="1184551"/>
                    <a:pt x="547302" y="1184039"/>
                    <a:pt x="546790" y="1183442"/>
                  </a:cubicBezTo>
                  <a:lnTo>
                    <a:pt x="540306" y="1177211"/>
                  </a:lnTo>
                  <a:cubicBezTo>
                    <a:pt x="540903" y="1175760"/>
                    <a:pt x="541500" y="1174309"/>
                    <a:pt x="542183" y="1172859"/>
                  </a:cubicBezTo>
                  <a:cubicBezTo>
                    <a:pt x="544657" y="1167226"/>
                    <a:pt x="547217" y="1161678"/>
                    <a:pt x="549776" y="1156130"/>
                  </a:cubicBezTo>
                  <a:cubicBezTo>
                    <a:pt x="549776" y="1156130"/>
                    <a:pt x="549520" y="1155960"/>
                    <a:pt x="549520" y="1155960"/>
                  </a:cubicBezTo>
                  <a:cubicBezTo>
                    <a:pt x="546449" y="1161251"/>
                    <a:pt x="543377" y="1166457"/>
                    <a:pt x="540391" y="1171834"/>
                  </a:cubicBezTo>
                  <a:cubicBezTo>
                    <a:pt x="539709" y="1173029"/>
                    <a:pt x="539111" y="1174139"/>
                    <a:pt x="538429" y="1175334"/>
                  </a:cubicBezTo>
                  <a:lnTo>
                    <a:pt x="533310" y="1170383"/>
                  </a:lnTo>
                  <a:cubicBezTo>
                    <a:pt x="536296" y="1161934"/>
                    <a:pt x="539197" y="1153399"/>
                    <a:pt x="542183" y="1144949"/>
                  </a:cubicBezTo>
                  <a:close/>
                  <a:moveTo>
                    <a:pt x="638847" y="1240284"/>
                  </a:moveTo>
                  <a:cubicBezTo>
                    <a:pt x="637824" y="1244125"/>
                    <a:pt x="636714" y="1248050"/>
                    <a:pt x="635605" y="1251891"/>
                  </a:cubicBezTo>
                  <a:cubicBezTo>
                    <a:pt x="633558" y="1249587"/>
                    <a:pt x="631510" y="1247197"/>
                    <a:pt x="629377" y="1244978"/>
                  </a:cubicBezTo>
                  <a:cubicBezTo>
                    <a:pt x="629633" y="1243868"/>
                    <a:pt x="629804" y="1242759"/>
                    <a:pt x="630060" y="1241649"/>
                  </a:cubicBezTo>
                  <a:cubicBezTo>
                    <a:pt x="632960" y="1241223"/>
                    <a:pt x="635861" y="1240796"/>
                    <a:pt x="638847" y="1240284"/>
                  </a:cubicBezTo>
                  <a:close/>
                  <a:moveTo>
                    <a:pt x="658129" y="1255732"/>
                  </a:moveTo>
                  <a:cubicBezTo>
                    <a:pt x="657105" y="1262218"/>
                    <a:pt x="655911" y="1268705"/>
                    <a:pt x="654716" y="1275192"/>
                  </a:cubicBezTo>
                  <a:cubicBezTo>
                    <a:pt x="651560" y="1271094"/>
                    <a:pt x="648403" y="1267083"/>
                    <a:pt x="645161" y="1263157"/>
                  </a:cubicBezTo>
                  <a:cubicBezTo>
                    <a:pt x="645417" y="1261023"/>
                    <a:pt x="645673" y="1258890"/>
                    <a:pt x="645929" y="1256671"/>
                  </a:cubicBezTo>
                  <a:cubicBezTo>
                    <a:pt x="650024" y="1256244"/>
                    <a:pt x="654119" y="1255817"/>
                    <a:pt x="658214" y="1255391"/>
                  </a:cubicBezTo>
                  <a:lnTo>
                    <a:pt x="658214" y="1255732"/>
                  </a:lnTo>
                  <a:close/>
                  <a:moveTo>
                    <a:pt x="560526" y="1317439"/>
                  </a:moveTo>
                  <a:lnTo>
                    <a:pt x="562062" y="1312830"/>
                  </a:lnTo>
                  <a:cubicBezTo>
                    <a:pt x="562915" y="1310440"/>
                    <a:pt x="563683" y="1308051"/>
                    <a:pt x="564536" y="1305661"/>
                  </a:cubicBezTo>
                  <a:cubicBezTo>
                    <a:pt x="567949" y="1305064"/>
                    <a:pt x="571447" y="1304466"/>
                    <a:pt x="574859" y="1303869"/>
                  </a:cubicBezTo>
                  <a:lnTo>
                    <a:pt x="574518" y="1305576"/>
                  </a:lnTo>
                  <a:lnTo>
                    <a:pt x="571361" y="1306173"/>
                  </a:lnTo>
                  <a:cubicBezTo>
                    <a:pt x="571361" y="1306173"/>
                    <a:pt x="571361" y="1306514"/>
                    <a:pt x="571361" y="1306514"/>
                  </a:cubicBezTo>
                  <a:lnTo>
                    <a:pt x="574262" y="1306514"/>
                  </a:lnTo>
                  <a:cubicBezTo>
                    <a:pt x="574262" y="1306514"/>
                    <a:pt x="573409" y="1311123"/>
                    <a:pt x="573409" y="1311123"/>
                  </a:cubicBezTo>
                  <a:lnTo>
                    <a:pt x="574774" y="1311465"/>
                  </a:lnTo>
                  <a:lnTo>
                    <a:pt x="576480" y="1306685"/>
                  </a:lnTo>
                  <a:lnTo>
                    <a:pt x="580234" y="1306685"/>
                  </a:lnTo>
                  <a:cubicBezTo>
                    <a:pt x="583050" y="1306856"/>
                    <a:pt x="585951" y="1306941"/>
                    <a:pt x="588766" y="1307026"/>
                  </a:cubicBezTo>
                  <a:cubicBezTo>
                    <a:pt x="587828" y="1312062"/>
                    <a:pt x="586975" y="1317183"/>
                    <a:pt x="586377" y="1322304"/>
                  </a:cubicBezTo>
                  <a:lnTo>
                    <a:pt x="584842" y="1335106"/>
                  </a:lnTo>
                  <a:cubicBezTo>
                    <a:pt x="577334" y="1329985"/>
                    <a:pt x="569826" y="1324949"/>
                    <a:pt x="562233" y="1320000"/>
                  </a:cubicBezTo>
                  <a:cubicBezTo>
                    <a:pt x="561635" y="1319231"/>
                    <a:pt x="561038" y="1318463"/>
                    <a:pt x="560441" y="1317695"/>
                  </a:cubicBezTo>
                  <a:close/>
                  <a:moveTo>
                    <a:pt x="553360" y="1307965"/>
                  </a:moveTo>
                  <a:cubicBezTo>
                    <a:pt x="553360" y="1307965"/>
                    <a:pt x="553360" y="1307965"/>
                    <a:pt x="553274" y="1307965"/>
                  </a:cubicBezTo>
                  <a:cubicBezTo>
                    <a:pt x="553189" y="1307794"/>
                    <a:pt x="553018" y="1307709"/>
                    <a:pt x="552933" y="1307538"/>
                  </a:cubicBezTo>
                  <a:cubicBezTo>
                    <a:pt x="555834" y="1307026"/>
                    <a:pt x="558649" y="1306600"/>
                    <a:pt x="561550" y="1306088"/>
                  </a:cubicBezTo>
                  <a:cubicBezTo>
                    <a:pt x="561038" y="1308136"/>
                    <a:pt x="560526" y="1310270"/>
                    <a:pt x="560100" y="1312318"/>
                  </a:cubicBezTo>
                  <a:lnTo>
                    <a:pt x="559246" y="1315732"/>
                  </a:lnTo>
                  <a:cubicBezTo>
                    <a:pt x="557540" y="1313513"/>
                    <a:pt x="555919" y="1311379"/>
                    <a:pt x="554298" y="1309160"/>
                  </a:cubicBezTo>
                  <a:cubicBezTo>
                    <a:pt x="554042" y="1308818"/>
                    <a:pt x="553786" y="1308477"/>
                    <a:pt x="553530" y="1308136"/>
                  </a:cubicBezTo>
                  <a:cubicBezTo>
                    <a:pt x="553530" y="1308136"/>
                    <a:pt x="553530" y="1308136"/>
                    <a:pt x="553530" y="1308136"/>
                  </a:cubicBezTo>
                  <a:cubicBezTo>
                    <a:pt x="553530" y="1308136"/>
                    <a:pt x="553445" y="1307794"/>
                    <a:pt x="553360" y="1307880"/>
                  </a:cubicBezTo>
                  <a:close/>
                  <a:moveTo>
                    <a:pt x="541842" y="1425576"/>
                  </a:moveTo>
                  <a:cubicBezTo>
                    <a:pt x="541842" y="1425576"/>
                    <a:pt x="541842" y="1425660"/>
                    <a:pt x="541842" y="1425746"/>
                  </a:cubicBezTo>
                  <a:cubicBezTo>
                    <a:pt x="541842" y="1425746"/>
                    <a:pt x="541842" y="1425746"/>
                    <a:pt x="541842" y="1425746"/>
                  </a:cubicBezTo>
                  <a:cubicBezTo>
                    <a:pt x="543975" y="1433342"/>
                    <a:pt x="546193" y="1440938"/>
                    <a:pt x="548411" y="1448449"/>
                  </a:cubicBezTo>
                  <a:cubicBezTo>
                    <a:pt x="546108" y="1448107"/>
                    <a:pt x="543719" y="1447851"/>
                    <a:pt x="541415" y="1447510"/>
                  </a:cubicBezTo>
                  <a:cubicBezTo>
                    <a:pt x="540135" y="1442048"/>
                    <a:pt x="538770" y="1436671"/>
                    <a:pt x="537491" y="1431208"/>
                  </a:cubicBezTo>
                  <a:lnTo>
                    <a:pt x="537491" y="1431208"/>
                  </a:lnTo>
                  <a:cubicBezTo>
                    <a:pt x="537491" y="1431208"/>
                    <a:pt x="537491" y="1431208"/>
                    <a:pt x="537491" y="1431208"/>
                  </a:cubicBezTo>
                  <a:lnTo>
                    <a:pt x="537491" y="1431208"/>
                  </a:lnTo>
                  <a:cubicBezTo>
                    <a:pt x="537491" y="1431208"/>
                    <a:pt x="537491" y="1431208"/>
                    <a:pt x="537491" y="1431208"/>
                  </a:cubicBezTo>
                  <a:cubicBezTo>
                    <a:pt x="533395" y="1416358"/>
                    <a:pt x="529215" y="1401593"/>
                    <a:pt x="525120" y="1386742"/>
                  </a:cubicBezTo>
                  <a:lnTo>
                    <a:pt x="531860" y="1380426"/>
                  </a:lnTo>
                  <a:cubicBezTo>
                    <a:pt x="535102" y="1395447"/>
                    <a:pt x="538344" y="1410469"/>
                    <a:pt x="541842" y="1425490"/>
                  </a:cubicBezTo>
                  <a:cubicBezTo>
                    <a:pt x="541842" y="1425490"/>
                    <a:pt x="541842" y="1425490"/>
                    <a:pt x="541842" y="1425490"/>
                  </a:cubicBezTo>
                  <a:cubicBezTo>
                    <a:pt x="541842" y="1425490"/>
                    <a:pt x="541842" y="1425576"/>
                    <a:pt x="541842" y="1425660"/>
                  </a:cubicBezTo>
                  <a:close/>
                  <a:moveTo>
                    <a:pt x="545340" y="1525177"/>
                  </a:moveTo>
                  <a:lnTo>
                    <a:pt x="544486" y="1521934"/>
                  </a:lnTo>
                  <a:lnTo>
                    <a:pt x="550288" y="1520910"/>
                  </a:lnTo>
                  <a:cubicBezTo>
                    <a:pt x="550288" y="1520910"/>
                    <a:pt x="550288" y="1520568"/>
                    <a:pt x="550288" y="1520568"/>
                  </a:cubicBezTo>
                  <a:lnTo>
                    <a:pt x="544316" y="1521080"/>
                  </a:lnTo>
                  <a:lnTo>
                    <a:pt x="541757" y="1511094"/>
                  </a:lnTo>
                  <a:cubicBezTo>
                    <a:pt x="545852" y="1510668"/>
                    <a:pt x="549947" y="1510241"/>
                    <a:pt x="554127" y="1509900"/>
                  </a:cubicBezTo>
                  <a:cubicBezTo>
                    <a:pt x="554895" y="1512289"/>
                    <a:pt x="555663" y="1514764"/>
                    <a:pt x="556431" y="1517154"/>
                  </a:cubicBezTo>
                  <a:lnTo>
                    <a:pt x="560782" y="1530469"/>
                  </a:lnTo>
                  <a:cubicBezTo>
                    <a:pt x="555663" y="1528761"/>
                    <a:pt x="550459" y="1526970"/>
                    <a:pt x="545340" y="1525177"/>
                  </a:cubicBezTo>
                  <a:close/>
                  <a:moveTo>
                    <a:pt x="544401" y="1524836"/>
                  </a:moveTo>
                  <a:cubicBezTo>
                    <a:pt x="542609" y="1524238"/>
                    <a:pt x="540903" y="1523641"/>
                    <a:pt x="539197" y="1522958"/>
                  </a:cubicBezTo>
                  <a:cubicBezTo>
                    <a:pt x="539965" y="1522787"/>
                    <a:pt x="540733" y="1522617"/>
                    <a:pt x="541500" y="1522446"/>
                  </a:cubicBezTo>
                  <a:lnTo>
                    <a:pt x="543548" y="1522105"/>
                  </a:lnTo>
                  <a:lnTo>
                    <a:pt x="544401" y="1524836"/>
                  </a:lnTo>
                  <a:close/>
                  <a:moveTo>
                    <a:pt x="540733" y="1506827"/>
                  </a:moveTo>
                  <a:lnTo>
                    <a:pt x="538770" y="1498975"/>
                  </a:lnTo>
                  <a:cubicBezTo>
                    <a:pt x="538685" y="1498463"/>
                    <a:pt x="538514" y="1498036"/>
                    <a:pt x="538429" y="1497524"/>
                  </a:cubicBezTo>
                  <a:cubicBezTo>
                    <a:pt x="540391" y="1497353"/>
                    <a:pt x="542268" y="1497268"/>
                    <a:pt x="544231" y="1497098"/>
                  </a:cubicBezTo>
                  <a:cubicBezTo>
                    <a:pt x="546193" y="1497012"/>
                    <a:pt x="548070" y="1496927"/>
                    <a:pt x="550032" y="1496756"/>
                  </a:cubicBezTo>
                  <a:cubicBezTo>
                    <a:pt x="551056" y="1499999"/>
                    <a:pt x="552080" y="1503242"/>
                    <a:pt x="553104" y="1506486"/>
                  </a:cubicBezTo>
                  <a:cubicBezTo>
                    <a:pt x="549008" y="1506486"/>
                    <a:pt x="544828" y="1506657"/>
                    <a:pt x="540733" y="1506741"/>
                  </a:cubicBezTo>
                  <a:close/>
                  <a:moveTo>
                    <a:pt x="478622" y="1480796"/>
                  </a:moveTo>
                  <a:lnTo>
                    <a:pt x="478451" y="1480796"/>
                  </a:lnTo>
                  <a:cubicBezTo>
                    <a:pt x="478451" y="1480796"/>
                    <a:pt x="478280" y="1480796"/>
                    <a:pt x="478280" y="1480796"/>
                  </a:cubicBezTo>
                  <a:lnTo>
                    <a:pt x="478280" y="1480796"/>
                  </a:lnTo>
                  <a:cubicBezTo>
                    <a:pt x="478280" y="1480796"/>
                    <a:pt x="478110" y="1480796"/>
                    <a:pt x="478025" y="1480796"/>
                  </a:cubicBezTo>
                  <a:cubicBezTo>
                    <a:pt x="477939" y="1480369"/>
                    <a:pt x="477854" y="1479857"/>
                    <a:pt x="477683" y="1479430"/>
                  </a:cubicBezTo>
                  <a:cubicBezTo>
                    <a:pt x="479987" y="1479430"/>
                    <a:pt x="482376" y="1479430"/>
                    <a:pt x="484679" y="1479345"/>
                  </a:cubicBezTo>
                  <a:lnTo>
                    <a:pt x="484679" y="1479345"/>
                  </a:lnTo>
                  <a:cubicBezTo>
                    <a:pt x="484679" y="1479345"/>
                    <a:pt x="484679" y="1479345"/>
                    <a:pt x="484679" y="1479345"/>
                  </a:cubicBezTo>
                  <a:lnTo>
                    <a:pt x="484679" y="1479345"/>
                  </a:lnTo>
                  <a:cubicBezTo>
                    <a:pt x="486641" y="1479259"/>
                    <a:pt x="488689" y="1479089"/>
                    <a:pt x="490651" y="1479003"/>
                  </a:cubicBezTo>
                  <a:cubicBezTo>
                    <a:pt x="490822" y="1479515"/>
                    <a:pt x="490907" y="1480028"/>
                    <a:pt x="491078" y="1480625"/>
                  </a:cubicBezTo>
                  <a:cubicBezTo>
                    <a:pt x="486897" y="1480625"/>
                    <a:pt x="482717" y="1480625"/>
                    <a:pt x="478451" y="1480796"/>
                  </a:cubicBezTo>
                  <a:lnTo>
                    <a:pt x="478451" y="1480796"/>
                  </a:lnTo>
                  <a:close/>
                  <a:moveTo>
                    <a:pt x="426237" y="1420966"/>
                  </a:moveTo>
                  <a:cubicBezTo>
                    <a:pt x="431868" y="1415675"/>
                    <a:pt x="437584" y="1410469"/>
                    <a:pt x="443300" y="1405263"/>
                  </a:cubicBezTo>
                  <a:cubicBezTo>
                    <a:pt x="444495" y="1410895"/>
                    <a:pt x="445775" y="1416613"/>
                    <a:pt x="446969" y="1422247"/>
                  </a:cubicBezTo>
                  <a:cubicBezTo>
                    <a:pt x="440144" y="1422247"/>
                    <a:pt x="433318" y="1422247"/>
                    <a:pt x="426407" y="1422247"/>
                  </a:cubicBezTo>
                  <a:cubicBezTo>
                    <a:pt x="426407" y="1421820"/>
                    <a:pt x="426237" y="1421393"/>
                    <a:pt x="426152" y="1420881"/>
                  </a:cubicBezTo>
                  <a:close/>
                  <a:moveTo>
                    <a:pt x="439717" y="1349274"/>
                  </a:moveTo>
                  <a:lnTo>
                    <a:pt x="439717" y="1349274"/>
                  </a:lnTo>
                  <a:cubicBezTo>
                    <a:pt x="439717" y="1349274"/>
                    <a:pt x="439717" y="1349103"/>
                    <a:pt x="439717" y="1349103"/>
                  </a:cubicBezTo>
                  <a:lnTo>
                    <a:pt x="439717" y="1349103"/>
                  </a:lnTo>
                  <a:cubicBezTo>
                    <a:pt x="439376" y="1346884"/>
                    <a:pt x="439034" y="1344750"/>
                    <a:pt x="438608" y="1342531"/>
                  </a:cubicBezTo>
                  <a:cubicBezTo>
                    <a:pt x="440314" y="1341080"/>
                    <a:pt x="442106" y="1339630"/>
                    <a:pt x="443898" y="1338264"/>
                  </a:cubicBezTo>
                  <a:cubicBezTo>
                    <a:pt x="444324" y="1341251"/>
                    <a:pt x="444836" y="1344238"/>
                    <a:pt x="445262" y="1347311"/>
                  </a:cubicBezTo>
                  <a:cubicBezTo>
                    <a:pt x="443556" y="1349103"/>
                    <a:pt x="441850" y="1350896"/>
                    <a:pt x="440229" y="1352688"/>
                  </a:cubicBezTo>
                  <a:cubicBezTo>
                    <a:pt x="440058" y="1351578"/>
                    <a:pt x="439888" y="1350468"/>
                    <a:pt x="439717" y="1349274"/>
                  </a:cubicBezTo>
                  <a:close/>
                  <a:moveTo>
                    <a:pt x="445860" y="1268875"/>
                  </a:moveTo>
                  <a:lnTo>
                    <a:pt x="445860" y="1268875"/>
                  </a:lnTo>
                  <a:cubicBezTo>
                    <a:pt x="445860" y="1268875"/>
                    <a:pt x="445860" y="1268875"/>
                    <a:pt x="445860" y="1268875"/>
                  </a:cubicBezTo>
                  <a:lnTo>
                    <a:pt x="445860" y="1268875"/>
                  </a:lnTo>
                  <a:cubicBezTo>
                    <a:pt x="446287" y="1268534"/>
                    <a:pt x="446798" y="1268278"/>
                    <a:pt x="447225" y="1268022"/>
                  </a:cubicBezTo>
                  <a:cubicBezTo>
                    <a:pt x="447993" y="1273143"/>
                    <a:pt x="448675" y="1278264"/>
                    <a:pt x="449443" y="1283385"/>
                  </a:cubicBezTo>
                  <a:cubicBezTo>
                    <a:pt x="449699" y="1285177"/>
                    <a:pt x="450040" y="1286969"/>
                    <a:pt x="450296" y="1288762"/>
                  </a:cubicBezTo>
                  <a:cubicBezTo>
                    <a:pt x="447566" y="1290725"/>
                    <a:pt x="444751" y="1292602"/>
                    <a:pt x="442021" y="1294565"/>
                  </a:cubicBezTo>
                  <a:cubicBezTo>
                    <a:pt x="440826" y="1287396"/>
                    <a:pt x="439717" y="1280312"/>
                    <a:pt x="438608" y="1273143"/>
                  </a:cubicBezTo>
                  <a:cubicBezTo>
                    <a:pt x="440997" y="1271777"/>
                    <a:pt x="443385" y="1270327"/>
                    <a:pt x="445775" y="1268961"/>
                  </a:cubicBezTo>
                  <a:lnTo>
                    <a:pt x="445775" y="1268961"/>
                  </a:lnTo>
                  <a:close/>
                  <a:moveTo>
                    <a:pt x="460022" y="1262304"/>
                  </a:moveTo>
                  <a:cubicBezTo>
                    <a:pt x="460620" y="1267254"/>
                    <a:pt x="461217" y="1272289"/>
                    <a:pt x="461899" y="1277240"/>
                  </a:cubicBezTo>
                  <a:cubicBezTo>
                    <a:pt x="461899" y="1277240"/>
                    <a:pt x="461729" y="1277240"/>
                    <a:pt x="461644" y="1277325"/>
                  </a:cubicBezTo>
                  <a:cubicBezTo>
                    <a:pt x="461644" y="1277325"/>
                    <a:pt x="461644" y="1277666"/>
                    <a:pt x="461729" y="1277581"/>
                  </a:cubicBezTo>
                  <a:cubicBezTo>
                    <a:pt x="461729" y="1277581"/>
                    <a:pt x="461899" y="1277581"/>
                    <a:pt x="461899" y="1277581"/>
                  </a:cubicBezTo>
                  <a:cubicBezTo>
                    <a:pt x="462070" y="1278605"/>
                    <a:pt x="462155" y="1279544"/>
                    <a:pt x="462326" y="1280568"/>
                  </a:cubicBezTo>
                  <a:cubicBezTo>
                    <a:pt x="458999" y="1282787"/>
                    <a:pt x="455671" y="1284921"/>
                    <a:pt x="452429" y="1287225"/>
                  </a:cubicBezTo>
                  <a:cubicBezTo>
                    <a:pt x="452173" y="1285860"/>
                    <a:pt x="451832" y="1284494"/>
                    <a:pt x="451576" y="1283129"/>
                  </a:cubicBezTo>
                  <a:cubicBezTo>
                    <a:pt x="450467" y="1277837"/>
                    <a:pt x="449528" y="1272545"/>
                    <a:pt x="448419" y="1267169"/>
                  </a:cubicBezTo>
                  <a:cubicBezTo>
                    <a:pt x="451661" y="1265035"/>
                    <a:pt x="454903" y="1262986"/>
                    <a:pt x="458231" y="1260938"/>
                  </a:cubicBezTo>
                  <a:cubicBezTo>
                    <a:pt x="458828" y="1261365"/>
                    <a:pt x="459340" y="1261792"/>
                    <a:pt x="459937" y="1262218"/>
                  </a:cubicBezTo>
                  <a:close/>
                  <a:moveTo>
                    <a:pt x="482802" y="1234138"/>
                  </a:moveTo>
                  <a:cubicBezTo>
                    <a:pt x="483741" y="1235248"/>
                    <a:pt x="484764" y="1236358"/>
                    <a:pt x="485703" y="1237467"/>
                  </a:cubicBezTo>
                  <a:cubicBezTo>
                    <a:pt x="485703" y="1237638"/>
                    <a:pt x="485618" y="1237809"/>
                    <a:pt x="485532" y="1237894"/>
                  </a:cubicBezTo>
                  <a:cubicBezTo>
                    <a:pt x="484594" y="1236614"/>
                    <a:pt x="483741" y="1235333"/>
                    <a:pt x="482802" y="1234138"/>
                  </a:cubicBezTo>
                  <a:close/>
                  <a:moveTo>
                    <a:pt x="492102" y="1219885"/>
                  </a:moveTo>
                  <a:cubicBezTo>
                    <a:pt x="492102" y="1219885"/>
                    <a:pt x="492358" y="1220142"/>
                    <a:pt x="492528" y="1220227"/>
                  </a:cubicBezTo>
                  <a:cubicBezTo>
                    <a:pt x="490737" y="1224579"/>
                    <a:pt x="488945" y="1228932"/>
                    <a:pt x="487239" y="1233371"/>
                  </a:cubicBezTo>
                  <a:cubicBezTo>
                    <a:pt x="486471" y="1232688"/>
                    <a:pt x="485788" y="1231920"/>
                    <a:pt x="485020" y="1231237"/>
                  </a:cubicBezTo>
                  <a:lnTo>
                    <a:pt x="490737" y="1222019"/>
                  </a:lnTo>
                  <a:cubicBezTo>
                    <a:pt x="491163" y="1221336"/>
                    <a:pt x="491675" y="1220568"/>
                    <a:pt x="492102" y="1219885"/>
                  </a:cubicBezTo>
                  <a:close/>
                  <a:moveTo>
                    <a:pt x="587145" y="1232090"/>
                  </a:moveTo>
                  <a:cubicBezTo>
                    <a:pt x="589022" y="1233968"/>
                    <a:pt x="590899" y="1235760"/>
                    <a:pt x="592776" y="1237638"/>
                  </a:cubicBezTo>
                  <a:cubicBezTo>
                    <a:pt x="592435" y="1238748"/>
                    <a:pt x="592008" y="1239943"/>
                    <a:pt x="591667" y="1241052"/>
                  </a:cubicBezTo>
                  <a:cubicBezTo>
                    <a:pt x="591155" y="1241137"/>
                    <a:pt x="590558" y="1241223"/>
                    <a:pt x="590046" y="1241308"/>
                  </a:cubicBezTo>
                  <a:cubicBezTo>
                    <a:pt x="589193" y="1241479"/>
                    <a:pt x="588340" y="1241649"/>
                    <a:pt x="587486" y="1241735"/>
                  </a:cubicBezTo>
                  <a:cubicBezTo>
                    <a:pt x="586548" y="1241735"/>
                    <a:pt x="585695" y="1241905"/>
                    <a:pt x="584756" y="1241991"/>
                  </a:cubicBezTo>
                  <a:cubicBezTo>
                    <a:pt x="585609" y="1238662"/>
                    <a:pt x="586377" y="1235333"/>
                    <a:pt x="587145" y="1232090"/>
                  </a:cubicBezTo>
                  <a:close/>
                  <a:moveTo>
                    <a:pt x="651645" y="1292346"/>
                  </a:moveTo>
                  <a:lnTo>
                    <a:pt x="651645" y="1292346"/>
                  </a:lnTo>
                  <a:cubicBezTo>
                    <a:pt x="651645" y="1292346"/>
                    <a:pt x="651645" y="1292432"/>
                    <a:pt x="651645" y="1292432"/>
                  </a:cubicBezTo>
                  <a:lnTo>
                    <a:pt x="651645" y="1292432"/>
                  </a:lnTo>
                  <a:cubicBezTo>
                    <a:pt x="651645" y="1292432"/>
                    <a:pt x="651645" y="1292517"/>
                    <a:pt x="651645" y="1292517"/>
                  </a:cubicBezTo>
                  <a:cubicBezTo>
                    <a:pt x="651560" y="1293456"/>
                    <a:pt x="651474" y="1294480"/>
                    <a:pt x="651389" y="1295419"/>
                  </a:cubicBezTo>
                  <a:cubicBezTo>
                    <a:pt x="647464" y="1295589"/>
                    <a:pt x="643540" y="1295675"/>
                    <a:pt x="639615" y="1295846"/>
                  </a:cubicBezTo>
                  <a:cubicBezTo>
                    <a:pt x="640212" y="1293797"/>
                    <a:pt x="640810" y="1291749"/>
                    <a:pt x="641322" y="1289700"/>
                  </a:cubicBezTo>
                  <a:lnTo>
                    <a:pt x="641322" y="1289700"/>
                  </a:lnTo>
                  <a:cubicBezTo>
                    <a:pt x="641322" y="1289700"/>
                    <a:pt x="641322" y="1289700"/>
                    <a:pt x="641322" y="1289700"/>
                  </a:cubicBezTo>
                  <a:lnTo>
                    <a:pt x="641322" y="1289700"/>
                  </a:lnTo>
                  <a:cubicBezTo>
                    <a:pt x="641322" y="1289700"/>
                    <a:pt x="641322" y="1289700"/>
                    <a:pt x="641322" y="1289700"/>
                  </a:cubicBezTo>
                  <a:cubicBezTo>
                    <a:pt x="641748" y="1287140"/>
                    <a:pt x="642175" y="1284494"/>
                    <a:pt x="642601" y="1281934"/>
                  </a:cubicBezTo>
                  <a:cubicBezTo>
                    <a:pt x="646270" y="1281763"/>
                    <a:pt x="649939" y="1281593"/>
                    <a:pt x="653693" y="1281422"/>
                  </a:cubicBezTo>
                  <a:cubicBezTo>
                    <a:pt x="653010" y="1285092"/>
                    <a:pt x="652328" y="1288676"/>
                    <a:pt x="651730" y="1292346"/>
                  </a:cubicBezTo>
                  <a:close/>
                  <a:moveTo>
                    <a:pt x="620163" y="1300369"/>
                  </a:moveTo>
                  <a:cubicBezTo>
                    <a:pt x="619224" y="1299687"/>
                    <a:pt x="618286" y="1299004"/>
                    <a:pt x="617433" y="1298321"/>
                  </a:cubicBezTo>
                  <a:lnTo>
                    <a:pt x="621699" y="1298577"/>
                  </a:lnTo>
                  <a:cubicBezTo>
                    <a:pt x="621699" y="1298577"/>
                    <a:pt x="622381" y="1298577"/>
                    <a:pt x="622808" y="1298577"/>
                  </a:cubicBezTo>
                  <a:cubicBezTo>
                    <a:pt x="622637" y="1299174"/>
                    <a:pt x="622552" y="1299771"/>
                    <a:pt x="622381" y="1300369"/>
                  </a:cubicBezTo>
                  <a:cubicBezTo>
                    <a:pt x="621699" y="1300369"/>
                    <a:pt x="620931" y="1300369"/>
                    <a:pt x="620248" y="1300369"/>
                  </a:cubicBezTo>
                  <a:close/>
                  <a:moveTo>
                    <a:pt x="543633" y="1307538"/>
                  </a:moveTo>
                  <a:cubicBezTo>
                    <a:pt x="540050" y="1305064"/>
                    <a:pt x="536467" y="1302588"/>
                    <a:pt x="532883" y="1300113"/>
                  </a:cubicBezTo>
                  <a:cubicBezTo>
                    <a:pt x="535870" y="1299687"/>
                    <a:pt x="538770" y="1299259"/>
                    <a:pt x="541757" y="1298747"/>
                  </a:cubicBezTo>
                  <a:cubicBezTo>
                    <a:pt x="542183" y="1299259"/>
                    <a:pt x="542695" y="1299687"/>
                    <a:pt x="543121" y="1300199"/>
                  </a:cubicBezTo>
                  <a:lnTo>
                    <a:pt x="542865" y="1300966"/>
                  </a:lnTo>
                  <a:cubicBezTo>
                    <a:pt x="542865" y="1300966"/>
                    <a:pt x="543121" y="1301137"/>
                    <a:pt x="543121" y="1301052"/>
                  </a:cubicBezTo>
                  <a:lnTo>
                    <a:pt x="543377" y="1300454"/>
                  </a:lnTo>
                  <a:cubicBezTo>
                    <a:pt x="545084" y="1302247"/>
                    <a:pt x="546705" y="1304039"/>
                    <a:pt x="548411" y="1305917"/>
                  </a:cubicBezTo>
                  <a:cubicBezTo>
                    <a:pt x="547473" y="1306258"/>
                    <a:pt x="546449" y="1306600"/>
                    <a:pt x="545510" y="1306856"/>
                  </a:cubicBezTo>
                  <a:lnTo>
                    <a:pt x="543633" y="1307453"/>
                  </a:lnTo>
                  <a:close/>
                  <a:moveTo>
                    <a:pt x="506606" y="1317353"/>
                  </a:moveTo>
                  <a:cubicBezTo>
                    <a:pt x="502596" y="1320426"/>
                    <a:pt x="498671" y="1323499"/>
                    <a:pt x="494747" y="1326571"/>
                  </a:cubicBezTo>
                  <a:cubicBezTo>
                    <a:pt x="493552" y="1322133"/>
                    <a:pt x="492272" y="1317780"/>
                    <a:pt x="491078" y="1313342"/>
                  </a:cubicBezTo>
                  <a:cubicBezTo>
                    <a:pt x="494320" y="1310440"/>
                    <a:pt x="497647" y="1307624"/>
                    <a:pt x="500975" y="1304722"/>
                  </a:cubicBezTo>
                  <a:lnTo>
                    <a:pt x="509677" y="1303356"/>
                  </a:lnTo>
                  <a:cubicBezTo>
                    <a:pt x="510871" y="1303186"/>
                    <a:pt x="512151" y="1303015"/>
                    <a:pt x="513346" y="1302844"/>
                  </a:cubicBezTo>
                  <a:cubicBezTo>
                    <a:pt x="515393" y="1304381"/>
                    <a:pt x="517441" y="1306002"/>
                    <a:pt x="519489" y="1307538"/>
                  </a:cubicBezTo>
                  <a:cubicBezTo>
                    <a:pt x="515223" y="1310611"/>
                    <a:pt x="511042" y="1313769"/>
                    <a:pt x="506862" y="1317012"/>
                  </a:cubicBezTo>
                  <a:lnTo>
                    <a:pt x="506691" y="1316244"/>
                  </a:lnTo>
                  <a:cubicBezTo>
                    <a:pt x="506691" y="1316244"/>
                    <a:pt x="506350" y="1316244"/>
                    <a:pt x="506435" y="1316244"/>
                  </a:cubicBezTo>
                  <a:lnTo>
                    <a:pt x="506606" y="1317183"/>
                  </a:lnTo>
                  <a:close/>
                  <a:moveTo>
                    <a:pt x="530921" y="1432830"/>
                  </a:moveTo>
                  <a:lnTo>
                    <a:pt x="530921" y="1432830"/>
                  </a:lnTo>
                  <a:cubicBezTo>
                    <a:pt x="530921" y="1432830"/>
                    <a:pt x="530921" y="1433001"/>
                    <a:pt x="530921" y="1433001"/>
                  </a:cubicBezTo>
                  <a:lnTo>
                    <a:pt x="530921" y="1433171"/>
                  </a:lnTo>
                  <a:cubicBezTo>
                    <a:pt x="530921" y="1433171"/>
                    <a:pt x="530921" y="1433171"/>
                    <a:pt x="530921" y="1433171"/>
                  </a:cubicBezTo>
                  <a:cubicBezTo>
                    <a:pt x="532201" y="1437695"/>
                    <a:pt x="533481" y="1442218"/>
                    <a:pt x="534846" y="1446656"/>
                  </a:cubicBezTo>
                  <a:cubicBezTo>
                    <a:pt x="531860" y="1446315"/>
                    <a:pt x="528874" y="1445888"/>
                    <a:pt x="525887" y="1445547"/>
                  </a:cubicBezTo>
                  <a:cubicBezTo>
                    <a:pt x="521963" y="1429501"/>
                    <a:pt x="518123" y="1413456"/>
                    <a:pt x="514199" y="1397410"/>
                  </a:cubicBezTo>
                  <a:cubicBezTo>
                    <a:pt x="516588" y="1395106"/>
                    <a:pt x="518977" y="1392801"/>
                    <a:pt x="521366" y="1390497"/>
                  </a:cubicBezTo>
                  <a:cubicBezTo>
                    <a:pt x="524352" y="1404580"/>
                    <a:pt x="527508" y="1418747"/>
                    <a:pt x="530921" y="1432744"/>
                  </a:cubicBezTo>
                  <a:close/>
                  <a:moveTo>
                    <a:pt x="510530" y="1485746"/>
                  </a:moveTo>
                  <a:cubicBezTo>
                    <a:pt x="513175" y="1485575"/>
                    <a:pt x="515905" y="1485404"/>
                    <a:pt x="518550" y="1485319"/>
                  </a:cubicBezTo>
                  <a:cubicBezTo>
                    <a:pt x="519489" y="1488477"/>
                    <a:pt x="520512" y="1491635"/>
                    <a:pt x="521451" y="1494708"/>
                  </a:cubicBezTo>
                  <a:lnTo>
                    <a:pt x="521622" y="1495134"/>
                  </a:lnTo>
                  <a:cubicBezTo>
                    <a:pt x="518806" y="1495134"/>
                    <a:pt x="515905" y="1495134"/>
                    <a:pt x="513090" y="1495220"/>
                  </a:cubicBezTo>
                  <a:cubicBezTo>
                    <a:pt x="512237" y="1492062"/>
                    <a:pt x="511383" y="1488904"/>
                    <a:pt x="510530" y="1485746"/>
                  </a:cubicBezTo>
                  <a:close/>
                  <a:moveTo>
                    <a:pt x="484423" y="1472517"/>
                  </a:moveTo>
                  <a:cubicBezTo>
                    <a:pt x="481693" y="1472687"/>
                    <a:pt x="478963" y="1472858"/>
                    <a:pt x="476233" y="1473029"/>
                  </a:cubicBezTo>
                  <a:cubicBezTo>
                    <a:pt x="475209" y="1468762"/>
                    <a:pt x="474271" y="1464409"/>
                    <a:pt x="473332" y="1460142"/>
                  </a:cubicBezTo>
                  <a:cubicBezTo>
                    <a:pt x="477512" y="1460142"/>
                    <a:pt x="481693" y="1460312"/>
                    <a:pt x="485874" y="1460397"/>
                  </a:cubicBezTo>
                  <a:cubicBezTo>
                    <a:pt x="486983" y="1464409"/>
                    <a:pt x="488092" y="1468506"/>
                    <a:pt x="489201" y="1472517"/>
                  </a:cubicBezTo>
                  <a:cubicBezTo>
                    <a:pt x="487751" y="1472517"/>
                    <a:pt x="486300" y="1472517"/>
                    <a:pt x="484850" y="1472517"/>
                  </a:cubicBezTo>
                  <a:lnTo>
                    <a:pt x="484850" y="1472517"/>
                  </a:lnTo>
                  <a:cubicBezTo>
                    <a:pt x="484850" y="1472517"/>
                    <a:pt x="484679" y="1472517"/>
                    <a:pt x="484679" y="1472517"/>
                  </a:cubicBezTo>
                  <a:lnTo>
                    <a:pt x="484508" y="1472517"/>
                  </a:lnTo>
                  <a:cubicBezTo>
                    <a:pt x="484508" y="1472517"/>
                    <a:pt x="484508" y="1472517"/>
                    <a:pt x="484508" y="1472517"/>
                  </a:cubicBezTo>
                  <a:close/>
                  <a:moveTo>
                    <a:pt x="457378" y="1452972"/>
                  </a:moveTo>
                  <a:cubicBezTo>
                    <a:pt x="457378" y="1452972"/>
                    <a:pt x="456695" y="1452972"/>
                    <a:pt x="456354" y="1452972"/>
                  </a:cubicBezTo>
                  <a:cubicBezTo>
                    <a:pt x="456183" y="1452204"/>
                    <a:pt x="456098" y="1451436"/>
                    <a:pt x="455927" y="1450668"/>
                  </a:cubicBezTo>
                  <a:lnTo>
                    <a:pt x="457207" y="1449473"/>
                  </a:lnTo>
                  <a:cubicBezTo>
                    <a:pt x="458231" y="1448534"/>
                    <a:pt x="459340" y="1447595"/>
                    <a:pt x="460364" y="1446742"/>
                  </a:cubicBezTo>
                  <a:cubicBezTo>
                    <a:pt x="461644" y="1446742"/>
                    <a:pt x="462923" y="1446913"/>
                    <a:pt x="464118" y="1446998"/>
                  </a:cubicBezTo>
                  <a:lnTo>
                    <a:pt x="464118" y="1446998"/>
                  </a:lnTo>
                  <a:cubicBezTo>
                    <a:pt x="464118" y="1446998"/>
                    <a:pt x="464118" y="1446998"/>
                    <a:pt x="464118" y="1446998"/>
                  </a:cubicBezTo>
                  <a:lnTo>
                    <a:pt x="464118" y="1446998"/>
                  </a:lnTo>
                  <a:cubicBezTo>
                    <a:pt x="464118" y="1446998"/>
                    <a:pt x="464118" y="1446998"/>
                    <a:pt x="464118" y="1446998"/>
                  </a:cubicBezTo>
                  <a:cubicBezTo>
                    <a:pt x="465312" y="1446998"/>
                    <a:pt x="466507" y="1446998"/>
                    <a:pt x="467616" y="1446998"/>
                  </a:cubicBezTo>
                  <a:cubicBezTo>
                    <a:pt x="468213" y="1449217"/>
                    <a:pt x="468810" y="1451350"/>
                    <a:pt x="469407" y="1453570"/>
                  </a:cubicBezTo>
                  <a:cubicBezTo>
                    <a:pt x="465483" y="1453314"/>
                    <a:pt x="461558" y="1453143"/>
                    <a:pt x="457634" y="1452972"/>
                  </a:cubicBezTo>
                  <a:lnTo>
                    <a:pt x="457634" y="1452972"/>
                  </a:lnTo>
                  <a:cubicBezTo>
                    <a:pt x="457634" y="1452972"/>
                    <a:pt x="457378" y="1452972"/>
                    <a:pt x="457378" y="1452972"/>
                  </a:cubicBezTo>
                  <a:lnTo>
                    <a:pt x="457122" y="1452972"/>
                  </a:lnTo>
                  <a:cubicBezTo>
                    <a:pt x="457122" y="1452972"/>
                    <a:pt x="457122" y="1452972"/>
                    <a:pt x="457122" y="1452972"/>
                  </a:cubicBezTo>
                  <a:close/>
                  <a:moveTo>
                    <a:pt x="515137" y="1221166"/>
                  </a:moveTo>
                  <a:cubicBezTo>
                    <a:pt x="515137" y="1221166"/>
                    <a:pt x="515137" y="1221166"/>
                    <a:pt x="515137" y="1221166"/>
                  </a:cubicBezTo>
                  <a:cubicBezTo>
                    <a:pt x="515137" y="1221166"/>
                    <a:pt x="515137" y="1221166"/>
                    <a:pt x="515137" y="1221166"/>
                  </a:cubicBezTo>
                  <a:cubicBezTo>
                    <a:pt x="515137" y="1221166"/>
                    <a:pt x="515137" y="1221166"/>
                    <a:pt x="515137" y="1221166"/>
                  </a:cubicBezTo>
                  <a:close/>
                  <a:moveTo>
                    <a:pt x="509165" y="1216728"/>
                  </a:moveTo>
                  <a:cubicBezTo>
                    <a:pt x="507288" y="1215277"/>
                    <a:pt x="505411" y="1213911"/>
                    <a:pt x="503534" y="1212460"/>
                  </a:cubicBezTo>
                  <a:cubicBezTo>
                    <a:pt x="503790" y="1211777"/>
                    <a:pt x="504132" y="1211095"/>
                    <a:pt x="504388" y="1210412"/>
                  </a:cubicBezTo>
                  <a:lnTo>
                    <a:pt x="509592" y="1215618"/>
                  </a:lnTo>
                  <a:cubicBezTo>
                    <a:pt x="509592" y="1215618"/>
                    <a:pt x="509336" y="1216301"/>
                    <a:pt x="509250" y="1216642"/>
                  </a:cubicBezTo>
                  <a:close/>
                  <a:moveTo>
                    <a:pt x="513346" y="1219544"/>
                  </a:moveTo>
                  <a:lnTo>
                    <a:pt x="514625" y="1220824"/>
                  </a:lnTo>
                  <a:cubicBezTo>
                    <a:pt x="514625" y="1220824"/>
                    <a:pt x="514455" y="1220654"/>
                    <a:pt x="514284" y="1220568"/>
                  </a:cubicBezTo>
                  <a:cubicBezTo>
                    <a:pt x="513943" y="1220312"/>
                    <a:pt x="513602" y="1220056"/>
                    <a:pt x="513175" y="1219800"/>
                  </a:cubicBezTo>
                  <a:cubicBezTo>
                    <a:pt x="513175" y="1219800"/>
                    <a:pt x="513175" y="1219630"/>
                    <a:pt x="513260" y="1219544"/>
                  </a:cubicBezTo>
                  <a:close/>
                  <a:moveTo>
                    <a:pt x="488689" y="1242503"/>
                  </a:moveTo>
                  <a:cubicBezTo>
                    <a:pt x="488689" y="1242503"/>
                    <a:pt x="489030" y="1241820"/>
                    <a:pt x="489201" y="1241479"/>
                  </a:cubicBezTo>
                  <a:cubicBezTo>
                    <a:pt x="489457" y="1241735"/>
                    <a:pt x="489628" y="1241991"/>
                    <a:pt x="489883" y="1242247"/>
                  </a:cubicBezTo>
                  <a:cubicBezTo>
                    <a:pt x="489542" y="1242332"/>
                    <a:pt x="489201" y="1242503"/>
                    <a:pt x="488774" y="1242588"/>
                  </a:cubicBezTo>
                  <a:cubicBezTo>
                    <a:pt x="488774" y="1242588"/>
                    <a:pt x="488774" y="1242503"/>
                    <a:pt x="488689" y="1242418"/>
                  </a:cubicBezTo>
                  <a:close/>
                  <a:moveTo>
                    <a:pt x="491334" y="1237297"/>
                  </a:moveTo>
                  <a:cubicBezTo>
                    <a:pt x="493552" y="1232944"/>
                    <a:pt x="495685" y="1228677"/>
                    <a:pt x="497903" y="1224324"/>
                  </a:cubicBezTo>
                  <a:cubicBezTo>
                    <a:pt x="500207" y="1226031"/>
                    <a:pt x="502425" y="1227737"/>
                    <a:pt x="504729" y="1229444"/>
                  </a:cubicBezTo>
                  <a:cubicBezTo>
                    <a:pt x="503705" y="1232517"/>
                    <a:pt x="502596" y="1235504"/>
                    <a:pt x="501572" y="1238491"/>
                  </a:cubicBezTo>
                  <a:cubicBezTo>
                    <a:pt x="499354" y="1239174"/>
                    <a:pt x="497050" y="1239857"/>
                    <a:pt x="494832" y="1240625"/>
                  </a:cubicBezTo>
                  <a:cubicBezTo>
                    <a:pt x="493637" y="1239515"/>
                    <a:pt x="492528" y="1238406"/>
                    <a:pt x="491334" y="1237297"/>
                  </a:cubicBezTo>
                  <a:close/>
                  <a:moveTo>
                    <a:pt x="501401" y="1238918"/>
                  </a:moveTo>
                  <a:cubicBezTo>
                    <a:pt x="500804" y="1240710"/>
                    <a:pt x="500122" y="1242588"/>
                    <a:pt x="499524" y="1244380"/>
                  </a:cubicBezTo>
                  <a:lnTo>
                    <a:pt x="499268" y="1245063"/>
                  </a:lnTo>
                  <a:cubicBezTo>
                    <a:pt x="498074" y="1243868"/>
                    <a:pt x="496794" y="1242673"/>
                    <a:pt x="495600" y="1241479"/>
                  </a:cubicBezTo>
                  <a:cubicBezTo>
                    <a:pt x="497562" y="1240625"/>
                    <a:pt x="499439" y="1239772"/>
                    <a:pt x="501401" y="1239003"/>
                  </a:cubicBezTo>
                  <a:close/>
                  <a:moveTo>
                    <a:pt x="501401" y="1245063"/>
                  </a:moveTo>
                  <a:cubicBezTo>
                    <a:pt x="503449" y="1240625"/>
                    <a:pt x="505582" y="1236187"/>
                    <a:pt x="507630" y="1231749"/>
                  </a:cubicBezTo>
                  <a:cubicBezTo>
                    <a:pt x="508568" y="1232432"/>
                    <a:pt x="509506" y="1233200"/>
                    <a:pt x="510445" y="1233883"/>
                  </a:cubicBezTo>
                  <a:cubicBezTo>
                    <a:pt x="508483" y="1239431"/>
                    <a:pt x="506691" y="1245063"/>
                    <a:pt x="504899" y="1250611"/>
                  </a:cubicBezTo>
                  <a:cubicBezTo>
                    <a:pt x="503534" y="1249245"/>
                    <a:pt x="502084" y="1247880"/>
                    <a:pt x="500719" y="1246514"/>
                  </a:cubicBezTo>
                  <a:lnTo>
                    <a:pt x="501401" y="1245063"/>
                  </a:lnTo>
                  <a:close/>
                  <a:moveTo>
                    <a:pt x="538941" y="1221336"/>
                  </a:moveTo>
                  <a:lnTo>
                    <a:pt x="538941" y="1221336"/>
                  </a:lnTo>
                  <a:cubicBezTo>
                    <a:pt x="538941" y="1221336"/>
                    <a:pt x="538941" y="1221336"/>
                    <a:pt x="538941" y="1221336"/>
                  </a:cubicBezTo>
                  <a:cubicBezTo>
                    <a:pt x="540050" y="1218264"/>
                    <a:pt x="541159" y="1215191"/>
                    <a:pt x="542268" y="1212119"/>
                  </a:cubicBezTo>
                  <a:cubicBezTo>
                    <a:pt x="545425" y="1215448"/>
                    <a:pt x="548667" y="1218776"/>
                    <a:pt x="551824" y="1222190"/>
                  </a:cubicBezTo>
                  <a:cubicBezTo>
                    <a:pt x="551312" y="1223385"/>
                    <a:pt x="550885" y="1224495"/>
                    <a:pt x="550373" y="1225689"/>
                  </a:cubicBezTo>
                  <a:lnTo>
                    <a:pt x="550373" y="1225689"/>
                  </a:lnTo>
                  <a:cubicBezTo>
                    <a:pt x="550373" y="1225689"/>
                    <a:pt x="550373" y="1225774"/>
                    <a:pt x="550373" y="1225774"/>
                  </a:cubicBezTo>
                  <a:lnTo>
                    <a:pt x="550373" y="1225774"/>
                  </a:lnTo>
                  <a:cubicBezTo>
                    <a:pt x="550373" y="1225774"/>
                    <a:pt x="550373" y="1225860"/>
                    <a:pt x="550373" y="1225860"/>
                  </a:cubicBezTo>
                  <a:cubicBezTo>
                    <a:pt x="548752" y="1230469"/>
                    <a:pt x="547217" y="1235078"/>
                    <a:pt x="545596" y="1239686"/>
                  </a:cubicBezTo>
                  <a:cubicBezTo>
                    <a:pt x="544316" y="1240198"/>
                    <a:pt x="543036" y="1240796"/>
                    <a:pt x="541757" y="1241308"/>
                  </a:cubicBezTo>
                  <a:cubicBezTo>
                    <a:pt x="538770" y="1239089"/>
                    <a:pt x="535870" y="1236870"/>
                    <a:pt x="532883" y="1234566"/>
                  </a:cubicBezTo>
                  <a:cubicBezTo>
                    <a:pt x="534931" y="1230213"/>
                    <a:pt x="536979" y="1225774"/>
                    <a:pt x="539026" y="1221336"/>
                  </a:cubicBezTo>
                  <a:lnTo>
                    <a:pt x="539026" y="1221336"/>
                  </a:lnTo>
                  <a:cubicBezTo>
                    <a:pt x="539026" y="1221336"/>
                    <a:pt x="539026" y="1221336"/>
                    <a:pt x="539026" y="1221336"/>
                  </a:cubicBezTo>
                  <a:close/>
                  <a:moveTo>
                    <a:pt x="588510" y="1251123"/>
                  </a:moveTo>
                  <a:lnTo>
                    <a:pt x="588510" y="1251123"/>
                  </a:lnTo>
                  <a:cubicBezTo>
                    <a:pt x="588510" y="1251123"/>
                    <a:pt x="588510" y="1251294"/>
                    <a:pt x="588510" y="1251294"/>
                  </a:cubicBezTo>
                  <a:lnTo>
                    <a:pt x="588510" y="1251294"/>
                  </a:lnTo>
                  <a:cubicBezTo>
                    <a:pt x="588510" y="1251294"/>
                    <a:pt x="588510" y="1251464"/>
                    <a:pt x="588510" y="1251464"/>
                  </a:cubicBezTo>
                  <a:cubicBezTo>
                    <a:pt x="588169" y="1253001"/>
                    <a:pt x="587742" y="1254537"/>
                    <a:pt x="587401" y="1256073"/>
                  </a:cubicBezTo>
                  <a:cubicBezTo>
                    <a:pt x="586463" y="1256159"/>
                    <a:pt x="585524" y="1256244"/>
                    <a:pt x="584671" y="1256415"/>
                  </a:cubicBezTo>
                  <a:lnTo>
                    <a:pt x="582111" y="1253257"/>
                  </a:lnTo>
                  <a:cubicBezTo>
                    <a:pt x="582453" y="1251806"/>
                    <a:pt x="582879" y="1250355"/>
                    <a:pt x="583221" y="1248904"/>
                  </a:cubicBezTo>
                  <a:cubicBezTo>
                    <a:pt x="585354" y="1248562"/>
                    <a:pt x="587486" y="1248307"/>
                    <a:pt x="589705" y="1247965"/>
                  </a:cubicBezTo>
                  <a:cubicBezTo>
                    <a:pt x="589363" y="1249074"/>
                    <a:pt x="589022" y="1250099"/>
                    <a:pt x="588681" y="1251208"/>
                  </a:cubicBezTo>
                  <a:close/>
                  <a:moveTo>
                    <a:pt x="602929" y="1267083"/>
                  </a:moveTo>
                  <a:lnTo>
                    <a:pt x="592435" y="1268449"/>
                  </a:lnTo>
                  <a:cubicBezTo>
                    <a:pt x="591667" y="1268534"/>
                    <a:pt x="590899" y="1268620"/>
                    <a:pt x="590131" y="1268790"/>
                  </a:cubicBezTo>
                  <a:cubicBezTo>
                    <a:pt x="590984" y="1266230"/>
                    <a:pt x="591838" y="1263669"/>
                    <a:pt x="592691" y="1261109"/>
                  </a:cubicBezTo>
                  <a:cubicBezTo>
                    <a:pt x="596871" y="1261023"/>
                    <a:pt x="600966" y="1260853"/>
                    <a:pt x="605147" y="1260768"/>
                  </a:cubicBezTo>
                  <a:cubicBezTo>
                    <a:pt x="604464" y="1262901"/>
                    <a:pt x="603697" y="1265035"/>
                    <a:pt x="603014" y="1267169"/>
                  </a:cubicBezTo>
                  <a:close/>
                  <a:moveTo>
                    <a:pt x="599687" y="1276642"/>
                  </a:moveTo>
                  <a:lnTo>
                    <a:pt x="599687" y="1276642"/>
                  </a:lnTo>
                  <a:cubicBezTo>
                    <a:pt x="599687" y="1276642"/>
                    <a:pt x="599687" y="1276813"/>
                    <a:pt x="599687" y="1276813"/>
                  </a:cubicBezTo>
                  <a:lnTo>
                    <a:pt x="599687" y="1276984"/>
                  </a:lnTo>
                  <a:cubicBezTo>
                    <a:pt x="599687" y="1276984"/>
                    <a:pt x="599687" y="1276984"/>
                    <a:pt x="599687" y="1276984"/>
                  </a:cubicBezTo>
                  <a:cubicBezTo>
                    <a:pt x="599687" y="1276984"/>
                    <a:pt x="599687" y="1276984"/>
                    <a:pt x="599687" y="1276984"/>
                  </a:cubicBezTo>
                  <a:cubicBezTo>
                    <a:pt x="596274" y="1277154"/>
                    <a:pt x="592947" y="1277325"/>
                    <a:pt x="589534" y="1277496"/>
                  </a:cubicBezTo>
                  <a:cubicBezTo>
                    <a:pt x="588937" y="1277069"/>
                    <a:pt x="588340" y="1276557"/>
                    <a:pt x="587742" y="1276130"/>
                  </a:cubicBezTo>
                  <a:cubicBezTo>
                    <a:pt x="588340" y="1274509"/>
                    <a:pt x="588852" y="1272887"/>
                    <a:pt x="589363" y="1271265"/>
                  </a:cubicBezTo>
                  <a:cubicBezTo>
                    <a:pt x="590473" y="1271009"/>
                    <a:pt x="591667" y="1270753"/>
                    <a:pt x="592776" y="1270497"/>
                  </a:cubicBezTo>
                  <a:lnTo>
                    <a:pt x="602587" y="1268278"/>
                  </a:lnTo>
                  <a:cubicBezTo>
                    <a:pt x="601649" y="1271009"/>
                    <a:pt x="600711" y="1273826"/>
                    <a:pt x="599772" y="1276557"/>
                  </a:cubicBezTo>
                  <a:close/>
                  <a:moveTo>
                    <a:pt x="583135" y="1288847"/>
                  </a:moveTo>
                  <a:cubicBezTo>
                    <a:pt x="583135" y="1288847"/>
                    <a:pt x="583391" y="1288847"/>
                    <a:pt x="583477" y="1288762"/>
                  </a:cubicBezTo>
                  <a:cubicBezTo>
                    <a:pt x="585865" y="1290554"/>
                    <a:pt x="588254" y="1292346"/>
                    <a:pt x="590643" y="1294139"/>
                  </a:cubicBezTo>
                  <a:cubicBezTo>
                    <a:pt x="587316" y="1294736"/>
                    <a:pt x="583903" y="1295248"/>
                    <a:pt x="580576" y="1295931"/>
                  </a:cubicBezTo>
                  <a:cubicBezTo>
                    <a:pt x="581429" y="1293541"/>
                    <a:pt x="582282" y="1291237"/>
                    <a:pt x="583135" y="1288847"/>
                  </a:cubicBezTo>
                  <a:close/>
                  <a:moveTo>
                    <a:pt x="551227" y="1290212"/>
                  </a:moveTo>
                  <a:cubicBezTo>
                    <a:pt x="550032" y="1290469"/>
                    <a:pt x="548838" y="1290810"/>
                    <a:pt x="547643" y="1291152"/>
                  </a:cubicBezTo>
                  <a:lnTo>
                    <a:pt x="550032" y="1285860"/>
                  </a:lnTo>
                  <a:cubicBezTo>
                    <a:pt x="550885" y="1283897"/>
                    <a:pt x="551824" y="1281848"/>
                    <a:pt x="552677" y="1279886"/>
                  </a:cubicBezTo>
                  <a:cubicBezTo>
                    <a:pt x="554042" y="1279544"/>
                    <a:pt x="555407" y="1279288"/>
                    <a:pt x="556687" y="1278946"/>
                  </a:cubicBezTo>
                  <a:cubicBezTo>
                    <a:pt x="560441" y="1279374"/>
                    <a:pt x="564280" y="1279715"/>
                    <a:pt x="568120" y="1279971"/>
                  </a:cubicBezTo>
                  <a:cubicBezTo>
                    <a:pt x="567437" y="1282617"/>
                    <a:pt x="566840" y="1285263"/>
                    <a:pt x="566243" y="1287908"/>
                  </a:cubicBezTo>
                  <a:cubicBezTo>
                    <a:pt x="561294" y="1288676"/>
                    <a:pt x="556346" y="1289445"/>
                    <a:pt x="551483" y="1290298"/>
                  </a:cubicBezTo>
                  <a:lnTo>
                    <a:pt x="551483" y="1290298"/>
                  </a:lnTo>
                  <a:cubicBezTo>
                    <a:pt x="551483" y="1290298"/>
                    <a:pt x="551483" y="1290298"/>
                    <a:pt x="551397" y="1290298"/>
                  </a:cubicBezTo>
                  <a:cubicBezTo>
                    <a:pt x="551397" y="1290298"/>
                    <a:pt x="551397" y="1290298"/>
                    <a:pt x="551312" y="1290298"/>
                  </a:cubicBezTo>
                  <a:cubicBezTo>
                    <a:pt x="551312" y="1290298"/>
                    <a:pt x="551312" y="1290298"/>
                    <a:pt x="551312" y="1290298"/>
                  </a:cubicBezTo>
                  <a:close/>
                  <a:moveTo>
                    <a:pt x="506776" y="1396386"/>
                  </a:moveTo>
                  <a:lnTo>
                    <a:pt x="506776" y="1396642"/>
                  </a:lnTo>
                  <a:cubicBezTo>
                    <a:pt x="506776" y="1396642"/>
                    <a:pt x="506776" y="1396642"/>
                    <a:pt x="506776" y="1396642"/>
                  </a:cubicBezTo>
                  <a:cubicBezTo>
                    <a:pt x="506947" y="1397154"/>
                    <a:pt x="507117" y="1397752"/>
                    <a:pt x="507203" y="1398264"/>
                  </a:cubicBezTo>
                  <a:cubicBezTo>
                    <a:pt x="505326" y="1399715"/>
                    <a:pt x="503449" y="1401251"/>
                    <a:pt x="501572" y="1402702"/>
                  </a:cubicBezTo>
                  <a:cubicBezTo>
                    <a:pt x="499951" y="1396813"/>
                    <a:pt x="498330" y="1390839"/>
                    <a:pt x="496794" y="1384950"/>
                  </a:cubicBezTo>
                  <a:cubicBezTo>
                    <a:pt x="498757" y="1383072"/>
                    <a:pt x="500719" y="1381280"/>
                    <a:pt x="502681" y="1379487"/>
                  </a:cubicBezTo>
                  <a:cubicBezTo>
                    <a:pt x="503961" y="1385035"/>
                    <a:pt x="505326" y="1390582"/>
                    <a:pt x="506691" y="1396130"/>
                  </a:cubicBezTo>
                  <a:lnTo>
                    <a:pt x="506691" y="1396130"/>
                  </a:lnTo>
                  <a:cubicBezTo>
                    <a:pt x="506691" y="1396130"/>
                    <a:pt x="506691" y="1396386"/>
                    <a:pt x="506691" y="1396386"/>
                  </a:cubicBezTo>
                  <a:close/>
                  <a:moveTo>
                    <a:pt x="518209" y="1472687"/>
                  </a:moveTo>
                  <a:cubicBezTo>
                    <a:pt x="517270" y="1468932"/>
                    <a:pt x="516417" y="1465092"/>
                    <a:pt x="515479" y="1461337"/>
                  </a:cubicBezTo>
                  <a:cubicBezTo>
                    <a:pt x="518891" y="1461507"/>
                    <a:pt x="522219" y="1461592"/>
                    <a:pt x="525631" y="1461763"/>
                  </a:cubicBezTo>
                  <a:cubicBezTo>
                    <a:pt x="526741" y="1465519"/>
                    <a:pt x="527850" y="1469188"/>
                    <a:pt x="528959" y="1472944"/>
                  </a:cubicBezTo>
                  <a:cubicBezTo>
                    <a:pt x="525376" y="1472858"/>
                    <a:pt x="521792" y="1472773"/>
                    <a:pt x="518209" y="1472773"/>
                  </a:cubicBezTo>
                  <a:close/>
                  <a:moveTo>
                    <a:pt x="530239" y="1477211"/>
                  </a:moveTo>
                  <a:cubicBezTo>
                    <a:pt x="530665" y="1478577"/>
                    <a:pt x="531092" y="1479942"/>
                    <a:pt x="531518" y="1481308"/>
                  </a:cubicBezTo>
                  <a:cubicBezTo>
                    <a:pt x="527764" y="1481222"/>
                    <a:pt x="524010" y="1481137"/>
                    <a:pt x="520256" y="1481052"/>
                  </a:cubicBezTo>
                  <a:cubicBezTo>
                    <a:pt x="520000" y="1479942"/>
                    <a:pt x="519745" y="1478833"/>
                    <a:pt x="519403" y="1477723"/>
                  </a:cubicBezTo>
                  <a:cubicBezTo>
                    <a:pt x="522987" y="1477552"/>
                    <a:pt x="526570" y="1477382"/>
                    <a:pt x="530239" y="1477211"/>
                  </a:cubicBezTo>
                  <a:close/>
                  <a:moveTo>
                    <a:pt x="453794" y="1429416"/>
                  </a:moveTo>
                  <a:lnTo>
                    <a:pt x="453794" y="1429416"/>
                  </a:lnTo>
                  <a:cubicBezTo>
                    <a:pt x="453794" y="1429416"/>
                    <a:pt x="453794" y="1429416"/>
                    <a:pt x="453794" y="1429416"/>
                  </a:cubicBezTo>
                  <a:lnTo>
                    <a:pt x="453794" y="1429416"/>
                  </a:lnTo>
                  <a:cubicBezTo>
                    <a:pt x="453794" y="1429416"/>
                    <a:pt x="453794" y="1429416"/>
                    <a:pt x="453794" y="1429416"/>
                  </a:cubicBezTo>
                  <a:cubicBezTo>
                    <a:pt x="456951" y="1429416"/>
                    <a:pt x="460108" y="1429416"/>
                    <a:pt x="463265" y="1429416"/>
                  </a:cubicBezTo>
                  <a:cubicBezTo>
                    <a:pt x="463947" y="1432062"/>
                    <a:pt x="464630" y="1434793"/>
                    <a:pt x="465397" y="1437439"/>
                  </a:cubicBezTo>
                  <a:cubicBezTo>
                    <a:pt x="464886" y="1437951"/>
                    <a:pt x="464374" y="1438548"/>
                    <a:pt x="463947" y="1439060"/>
                  </a:cubicBezTo>
                  <a:cubicBezTo>
                    <a:pt x="461302" y="1438719"/>
                    <a:pt x="458572" y="1438292"/>
                    <a:pt x="455927" y="1437951"/>
                  </a:cubicBezTo>
                  <a:lnTo>
                    <a:pt x="455927" y="1437951"/>
                  </a:lnTo>
                  <a:cubicBezTo>
                    <a:pt x="455927" y="1437951"/>
                    <a:pt x="455842" y="1437951"/>
                    <a:pt x="455842" y="1437951"/>
                  </a:cubicBezTo>
                  <a:lnTo>
                    <a:pt x="455757" y="1437951"/>
                  </a:lnTo>
                  <a:cubicBezTo>
                    <a:pt x="455757" y="1437951"/>
                    <a:pt x="455757" y="1437951"/>
                    <a:pt x="455757" y="1437951"/>
                  </a:cubicBezTo>
                  <a:cubicBezTo>
                    <a:pt x="455159" y="1437951"/>
                    <a:pt x="454477" y="1437951"/>
                    <a:pt x="453880" y="1437866"/>
                  </a:cubicBezTo>
                  <a:cubicBezTo>
                    <a:pt x="453368" y="1434964"/>
                    <a:pt x="452856" y="1432062"/>
                    <a:pt x="452344" y="1429245"/>
                  </a:cubicBezTo>
                  <a:cubicBezTo>
                    <a:pt x="452856" y="1429245"/>
                    <a:pt x="453368" y="1429331"/>
                    <a:pt x="453880" y="1429416"/>
                  </a:cubicBezTo>
                  <a:close/>
                  <a:moveTo>
                    <a:pt x="473588" y="1382304"/>
                  </a:moveTo>
                  <a:lnTo>
                    <a:pt x="473588" y="1382304"/>
                  </a:lnTo>
                  <a:cubicBezTo>
                    <a:pt x="473588" y="1382304"/>
                    <a:pt x="473588" y="1382304"/>
                    <a:pt x="473588" y="1382304"/>
                  </a:cubicBezTo>
                  <a:cubicBezTo>
                    <a:pt x="473417" y="1381365"/>
                    <a:pt x="473161" y="1380511"/>
                    <a:pt x="472991" y="1379573"/>
                  </a:cubicBezTo>
                  <a:cubicBezTo>
                    <a:pt x="474612" y="1378207"/>
                    <a:pt x="476233" y="1376756"/>
                    <a:pt x="477854" y="1375391"/>
                  </a:cubicBezTo>
                  <a:cubicBezTo>
                    <a:pt x="478963" y="1381023"/>
                    <a:pt x="480157" y="1386657"/>
                    <a:pt x="481352" y="1392289"/>
                  </a:cubicBezTo>
                  <a:cubicBezTo>
                    <a:pt x="479731" y="1393655"/>
                    <a:pt x="478025" y="1394935"/>
                    <a:pt x="476403" y="1396301"/>
                  </a:cubicBezTo>
                  <a:cubicBezTo>
                    <a:pt x="475465" y="1391692"/>
                    <a:pt x="474612" y="1387083"/>
                    <a:pt x="473673" y="1382474"/>
                  </a:cubicBezTo>
                  <a:lnTo>
                    <a:pt x="473673" y="1382474"/>
                  </a:lnTo>
                  <a:close/>
                  <a:moveTo>
                    <a:pt x="463520" y="1337410"/>
                  </a:moveTo>
                  <a:cubicBezTo>
                    <a:pt x="465739" y="1335532"/>
                    <a:pt x="467957" y="1333740"/>
                    <a:pt x="470175" y="1331863"/>
                  </a:cubicBezTo>
                  <a:cubicBezTo>
                    <a:pt x="470943" y="1336386"/>
                    <a:pt x="471626" y="1340824"/>
                    <a:pt x="472394" y="1345348"/>
                  </a:cubicBezTo>
                  <a:cubicBezTo>
                    <a:pt x="470431" y="1347055"/>
                    <a:pt x="468469" y="1348847"/>
                    <a:pt x="466507" y="1350554"/>
                  </a:cubicBezTo>
                  <a:cubicBezTo>
                    <a:pt x="465483" y="1346201"/>
                    <a:pt x="464544" y="1341849"/>
                    <a:pt x="463606" y="1337410"/>
                  </a:cubicBezTo>
                  <a:close/>
                  <a:moveTo>
                    <a:pt x="458487" y="1309075"/>
                  </a:moveTo>
                  <a:cubicBezTo>
                    <a:pt x="460876" y="1307026"/>
                    <a:pt x="463350" y="1304978"/>
                    <a:pt x="465739" y="1303015"/>
                  </a:cubicBezTo>
                  <a:cubicBezTo>
                    <a:pt x="466165" y="1306088"/>
                    <a:pt x="466592" y="1309160"/>
                    <a:pt x="467104" y="1312233"/>
                  </a:cubicBezTo>
                  <a:cubicBezTo>
                    <a:pt x="464544" y="1314366"/>
                    <a:pt x="461985" y="1316585"/>
                    <a:pt x="459425" y="1318805"/>
                  </a:cubicBezTo>
                  <a:cubicBezTo>
                    <a:pt x="458743" y="1315817"/>
                    <a:pt x="458145" y="1312830"/>
                    <a:pt x="457463" y="1309843"/>
                  </a:cubicBezTo>
                  <a:cubicBezTo>
                    <a:pt x="457804" y="1309587"/>
                    <a:pt x="458060" y="1309331"/>
                    <a:pt x="458401" y="1309160"/>
                  </a:cubicBezTo>
                  <a:lnTo>
                    <a:pt x="458401" y="1309160"/>
                  </a:lnTo>
                  <a:cubicBezTo>
                    <a:pt x="458401" y="1309160"/>
                    <a:pt x="458401" y="1309160"/>
                    <a:pt x="458401" y="1309160"/>
                  </a:cubicBezTo>
                  <a:lnTo>
                    <a:pt x="458401" y="1309160"/>
                  </a:lnTo>
                  <a:cubicBezTo>
                    <a:pt x="458401" y="1309160"/>
                    <a:pt x="458401" y="1309160"/>
                    <a:pt x="458401" y="1309160"/>
                  </a:cubicBezTo>
                  <a:close/>
                  <a:moveTo>
                    <a:pt x="544401" y="1243186"/>
                  </a:moveTo>
                  <a:cubicBezTo>
                    <a:pt x="543719" y="1242673"/>
                    <a:pt x="543036" y="1242161"/>
                    <a:pt x="542439" y="1241649"/>
                  </a:cubicBezTo>
                  <a:cubicBezTo>
                    <a:pt x="543463" y="1241137"/>
                    <a:pt x="544486" y="1240540"/>
                    <a:pt x="545510" y="1240028"/>
                  </a:cubicBezTo>
                  <a:cubicBezTo>
                    <a:pt x="545169" y="1241052"/>
                    <a:pt x="544828" y="1242076"/>
                    <a:pt x="544401" y="1243186"/>
                  </a:cubicBezTo>
                  <a:close/>
                  <a:moveTo>
                    <a:pt x="573153" y="1250099"/>
                  </a:moveTo>
                  <a:cubicBezTo>
                    <a:pt x="574177" y="1249928"/>
                    <a:pt x="575286" y="1249843"/>
                    <a:pt x="576310" y="1249672"/>
                  </a:cubicBezTo>
                  <a:cubicBezTo>
                    <a:pt x="575542" y="1252062"/>
                    <a:pt x="574774" y="1254367"/>
                    <a:pt x="574006" y="1256756"/>
                  </a:cubicBezTo>
                  <a:lnTo>
                    <a:pt x="574006" y="1256756"/>
                  </a:lnTo>
                  <a:cubicBezTo>
                    <a:pt x="574006" y="1256756"/>
                    <a:pt x="574006" y="1256927"/>
                    <a:pt x="574006" y="1256927"/>
                  </a:cubicBezTo>
                  <a:lnTo>
                    <a:pt x="574006" y="1257097"/>
                  </a:lnTo>
                  <a:cubicBezTo>
                    <a:pt x="574006" y="1257097"/>
                    <a:pt x="574006" y="1257097"/>
                    <a:pt x="574006" y="1257097"/>
                  </a:cubicBezTo>
                  <a:cubicBezTo>
                    <a:pt x="574006" y="1257268"/>
                    <a:pt x="574006" y="1257439"/>
                    <a:pt x="573921" y="1257609"/>
                  </a:cubicBezTo>
                  <a:cubicBezTo>
                    <a:pt x="570935" y="1257951"/>
                    <a:pt x="567949" y="1258378"/>
                    <a:pt x="564963" y="1258719"/>
                  </a:cubicBezTo>
                  <a:cubicBezTo>
                    <a:pt x="564195" y="1258207"/>
                    <a:pt x="563512" y="1257609"/>
                    <a:pt x="562744" y="1257097"/>
                  </a:cubicBezTo>
                  <a:cubicBezTo>
                    <a:pt x="563598" y="1255049"/>
                    <a:pt x="564451" y="1253001"/>
                    <a:pt x="565304" y="1250867"/>
                  </a:cubicBezTo>
                  <a:cubicBezTo>
                    <a:pt x="567949" y="1250611"/>
                    <a:pt x="570508" y="1250440"/>
                    <a:pt x="573153" y="1250184"/>
                  </a:cubicBezTo>
                  <a:cubicBezTo>
                    <a:pt x="573153" y="1250184"/>
                    <a:pt x="573153" y="1250184"/>
                    <a:pt x="573153" y="1250184"/>
                  </a:cubicBezTo>
                  <a:cubicBezTo>
                    <a:pt x="573153" y="1250184"/>
                    <a:pt x="573153" y="1250184"/>
                    <a:pt x="573153" y="1250184"/>
                  </a:cubicBezTo>
                  <a:cubicBezTo>
                    <a:pt x="573153" y="1250184"/>
                    <a:pt x="573153" y="1250184"/>
                    <a:pt x="573153" y="1250184"/>
                  </a:cubicBezTo>
                  <a:cubicBezTo>
                    <a:pt x="573153" y="1250184"/>
                    <a:pt x="573153" y="1250184"/>
                    <a:pt x="573153" y="1250184"/>
                  </a:cubicBezTo>
                  <a:close/>
                  <a:moveTo>
                    <a:pt x="548155" y="1285092"/>
                  </a:moveTo>
                  <a:lnTo>
                    <a:pt x="546022" y="1291493"/>
                  </a:lnTo>
                  <a:cubicBezTo>
                    <a:pt x="544657" y="1291834"/>
                    <a:pt x="543292" y="1292176"/>
                    <a:pt x="541927" y="1292517"/>
                  </a:cubicBezTo>
                  <a:cubicBezTo>
                    <a:pt x="543548" y="1291237"/>
                    <a:pt x="545084" y="1289957"/>
                    <a:pt x="546705" y="1288676"/>
                  </a:cubicBezTo>
                  <a:cubicBezTo>
                    <a:pt x="546790" y="1288676"/>
                    <a:pt x="546705" y="1288335"/>
                    <a:pt x="546534" y="1288420"/>
                  </a:cubicBezTo>
                  <a:cubicBezTo>
                    <a:pt x="544742" y="1289700"/>
                    <a:pt x="542951" y="1290895"/>
                    <a:pt x="541159" y="1292176"/>
                  </a:cubicBezTo>
                  <a:cubicBezTo>
                    <a:pt x="538856" y="1289274"/>
                    <a:pt x="536637" y="1286457"/>
                    <a:pt x="534334" y="1283556"/>
                  </a:cubicBezTo>
                  <a:cubicBezTo>
                    <a:pt x="535784" y="1283299"/>
                    <a:pt x="537234" y="1283129"/>
                    <a:pt x="538685" y="1282873"/>
                  </a:cubicBezTo>
                  <a:lnTo>
                    <a:pt x="538685" y="1282873"/>
                  </a:lnTo>
                  <a:cubicBezTo>
                    <a:pt x="538685" y="1282873"/>
                    <a:pt x="538685" y="1282873"/>
                    <a:pt x="538685" y="1282873"/>
                  </a:cubicBezTo>
                  <a:lnTo>
                    <a:pt x="538685" y="1282873"/>
                  </a:lnTo>
                  <a:cubicBezTo>
                    <a:pt x="538685" y="1282873"/>
                    <a:pt x="538685" y="1282873"/>
                    <a:pt x="538685" y="1282873"/>
                  </a:cubicBezTo>
                  <a:cubicBezTo>
                    <a:pt x="542268" y="1282105"/>
                    <a:pt x="545937" y="1281166"/>
                    <a:pt x="549520" y="1280398"/>
                  </a:cubicBezTo>
                  <a:cubicBezTo>
                    <a:pt x="549008" y="1281934"/>
                    <a:pt x="548582" y="1283470"/>
                    <a:pt x="548070" y="1285006"/>
                  </a:cubicBezTo>
                  <a:close/>
                  <a:moveTo>
                    <a:pt x="488945" y="1284323"/>
                  </a:moveTo>
                  <a:cubicBezTo>
                    <a:pt x="490139" y="1285263"/>
                    <a:pt x="491419" y="1286201"/>
                    <a:pt x="492614" y="1287140"/>
                  </a:cubicBezTo>
                  <a:cubicBezTo>
                    <a:pt x="489883" y="1287823"/>
                    <a:pt x="487153" y="1288506"/>
                    <a:pt x="484423" y="1289274"/>
                  </a:cubicBezTo>
                  <a:lnTo>
                    <a:pt x="484082" y="1288079"/>
                  </a:lnTo>
                  <a:cubicBezTo>
                    <a:pt x="485703" y="1286799"/>
                    <a:pt x="487239" y="1285604"/>
                    <a:pt x="488860" y="1284323"/>
                  </a:cubicBezTo>
                  <a:close/>
                  <a:moveTo>
                    <a:pt x="482973" y="1283556"/>
                  </a:moveTo>
                  <a:lnTo>
                    <a:pt x="481693" y="1278776"/>
                  </a:lnTo>
                  <a:cubicBezTo>
                    <a:pt x="483058" y="1279800"/>
                    <a:pt x="484338" y="1280824"/>
                    <a:pt x="485703" y="1281848"/>
                  </a:cubicBezTo>
                  <a:cubicBezTo>
                    <a:pt x="484764" y="1282446"/>
                    <a:pt x="483911" y="1283043"/>
                    <a:pt x="482973" y="1283556"/>
                  </a:cubicBezTo>
                  <a:close/>
                  <a:moveTo>
                    <a:pt x="502084" y="1267595"/>
                  </a:moveTo>
                  <a:cubicBezTo>
                    <a:pt x="502084" y="1267595"/>
                    <a:pt x="502084" y="1267425"/>
                    <a:pt x="502169" y="1267339"/>
                  </a:cubicBezTo>
                  <a:cubicBezTo>
                    <a:pt x="502937" y="1268278"/>
                    <a:pt x="503790" y="1269303"/>
                    <a:pt x="504558" y="1270241"/>
                  </a:cubicBezTo>
                  <a:cubicBezTo>
                    <a:pt x="504217" y="1270412"/>
                    <a:pt x="503961" y="1270582"/>
                    <a:pt x="503620" y="1270753"/>
                  </a:cubicBezTo>
                  <a:cubicBezTo>
                    <a:pt x="502425" y="1271436"/>
                    <a:pt x="501231" y="1272204"/>
                    <a:pt x="500036" y="1272887"/>
                  </a:cubicBezTo>
                  <a:cubicBezTo>
                    <a:pt x="500634" y="1271094"/>
                    <a:pt x="501316" y="1269303"/>
                    <a:pt x="501999" y="1267510"/>
                  </a:cubicBezTo>
                  <a:close/>
                  <a:moveTo>
                    <a:pt x="530580" y="1253684"/>
                  </a:moveTo>
                  <a:cubicBezTo>
                    <a:pt x="527935" y="1254451"/>
                    <a:pt x="525205" y="1255305"/>
                    <a:pt x="522560" y="1256159"/>
                  </a:cubicBezTo>
                  <a:cubicBezTo>
                    <a:pt x="522901" y="1255476"/>
                    <a:pt x="523157" y="1254879"/>
                    <a:pt x="523498" y="1254196"/>
                  </a:cubicBezTo>
                  <a:cubicBezTo>
                    <a:pt x="525887" y="1254025"/>
                    <a:pt x="528191" y="1253854"/>
                    <a:pt x="530580" y="1253684"/>
                  </a:cubicBezTo>
                  <a:close/>
                  <a:moveTo>
                    <a:pt x="538514" y="1268790"/>
                  </a:moveTo>
                  <a:lnTo>
                    <a:pt x="535784" y="1276216"/>
                  </a:lnTo>
                  <a:cubicBezTo>
                    <a:pt x="535784" y="1276216"/>
                    <a:pt x="535187" y="1276557"/>
                    <a:pt x="534931" y="1276728"/>
                  </a:cubicBezTo>
                  <a:cubicBezTo>
                    <a:pt x="534590" y="1276728"/>
                    <a:pt x="534334" y="1276898"/>
                    <a:pt x="533993" y="1276984"/>
                  </a:cubicBezTo>
                  <a:cubicBezTo>
                    <a:pt x="534675" y="1275618"/>
                    <a:pt x="535443" y="1274167"/>
                    <a:pt x="536126" y="1272802"/>
                  </a:cubicBezTo>
                  <a:cubicBezTo>
                    <a:pt x="537320" y="1270412"/>
                    <a:pt x="538514" y="1268022"/>
                    <a:pt x="539624" y="1265632"/>
                  </a:cubicBezTo>
                  <a:cubicBezTo>
                    <a:pt x="539282" y="1266657"/>
                    <a:pt x="538856" y="1267681"/>
                    <a:pt x="538514" y="1268705"/>
                  </a:cubicBezTo>
                  <a:close/>
                  <a:moveTo>
                    <a:pt x="499951" y="1276045"/>
                  </a:moveTo>
                  <a:cubicBezTo>
                    <a:pt x="501487" y="1274935"/>
                    <a:pt x="503022" y="1273740"/>
                    <a:pt x="504558" y="1272631"/>
                  </a:cubicBezTo>
                  <a:cubicBezTo>
                    <a:pt x="504899" y="1272375"/>
                    <a:pt x="505326" y="1272119"/>
                    <a:pt x="505667" y="1271863"/>
                  </a:cubicBezTo>
                  <a:cubicBezTo>
                    <a:pt x="506520" y="1272887"/>
                    <a:pt x="507373" y="1273911"/>
                    <a:pt x="508227" y="1275021"/>
                  </a:cubicBezTo>
                  <a:cubicBezTo>
                    <a:pt x="510018" y="1277325"/>
                    <a:pt x="511810" y="1279629"/>
                    <a:pt x="513602" y="1281934"/>
                  </a:cubicBezTo>
                  <a:cubicBezTo>
                    <a:pt x="512066" y="1282275"/>
                    <a:pt x="510616" y="1282702"/>
                    <a:pt x="509080" y="1283043"/>
                  </a:cubicBezTo>
                  <a:cubicBezTo>
                    <a:pt x="506009" y="1280739"/>
                    <a:pt x="502937" y="1278434"/>
                    <a:pt x="499866" y="1276130"/>
                  </a:cubicBezTo>
                  <a:close/>
                  <a:moveTo>
                    <a:pt x="511810" y="1267510"/>
                  </a:moveTo>
                  <a:cubicBezTo>
                    <a:pt x="512663" y="1268449"/>
                    <a:pt x="513516" y="1269303"/>
                    <a:pt x="514455" y="1270241"/>
                  </a:cubicBezTo>
                  <a:lnTo>
                    <a:pt x="513260" y="1273570"/>
                  </a:lnTo>
                  <a:lnTo>
                    <a:pt x="513260" y="1273570"/>
                  </a:lnTo>
                  <a:cubicBezTo>
                    <a:pt x="513260" y="1273570"/>
                    <a:pt x="513260" y="1273570"/>
                    <a:pt x="513260" y="1273570"/>
                  </a:cubicBezTo>
                  <a:lnTo>
                    <a:pt x="513260" y="1273570"/>
                  </a:lnTo>
                  <a:cubicBezTo>
                    <a:pt x="513260" y="1273570"/>
                    <a:pt x="514028" y="1273911"/>
                    <a:pt x="514028" y="1273911"/>
                  </a:cubicBezTo>
                  <a:lnTo>
                    <a:pt x="514028" y="1273911"/>
                  </a:lnTo>
                  <a:cubicBezTo>
                    <a:pt x="514028" y="1273911"/>
                    <a:pt x="514028" y="1273911"/>
                    <a:pt x="514028" y="1273911"/>
                  </a:cubicBezTo>
                  <a:lnTo>
                    <a:pt x="515308" y="1271180"/>
                  </a:lnTo>
                  <a:cubicBezTo>
                    <a:pt x="517356" y="1273314"/>
                    <a:pt x="519489" y="1275533"/>
                    <a:pt x="521536" y="1277666"/>
                  </a:cubicBezTo>
                  <a:cubicBezTo>
                    <a:pt x="519318" y="1278861"/>
                    <a:pt x="517100" y="1280141"/>
                    <a:pt x="514881" y="1281336"/>
                  </a:cubicBezTo>
                  <a:cubicBezTo>
                    <a:pt x="513175" y="1278776"/>
                    <a:pt x="511554" y="1276130"/>
                    <a:pt x="509848" y="1273570"/>
                  </a:cubicBezTo>
                  <a:cubicBezTo>
                    <a:pt x="509165" y="1272460"/>
                    <a:pt x="508397" y="1271436"/>
                    <a:pt x="507715" y="1270327"/>
                  </a:cubicBezTo>
                  <a:cubicBezTo>
                    <a:pt x="509080" y="1269387"/>
                    <a:pt x="510445" y="1268363"/>
                    <a:pt x="511810" y="1267425"/>
                  </a:cubicBezTo>
                  <a:close/>
                  <a:moveTo>
                    <a:pt x="522389" y="1278520"/>
                  </a:moveTo>
                  <a:lnTo>
                    <a:pt x="523328" y="1279459"/>
                  </a:lnTo>
                  <a:cubicBezTo>
                    <a:pt x="522133" y="1279715"/>
                    <a:pt x="520939" y="1280056"/>
                    <a:pt x="519745" y="1280312"/>
                  </a:cubicBezTo>
                  <a:cubicBezTo>
                    <a:pt x="520598" y="1279715"/>
                    <a:pt x="521536" y="1279032"/>
                    <a:pt x="522389" y="1278434"/>
                  </a:cubicBezTo>
                  <a:close/>
                  <a:moveTo>
                    <a:pt x="527338" y="1275192"/>
                  </a:moveTo>
                  <a:cubicBezTo>
                    <a:pt x="528362" y="1274509"/>
                    <a:pt x="529300" y="1273826"/>
                    <a:pt x="530324" y="1273143"/>
                  </a:cubicBezTo>
                  <a:cubicBezTo>
                    <a:pt x="530324" y="1273143"/>
                    <a:pt x="530324" y="1272887"/>
                    <a:pt x="530153" y="1272887"/>
                  </a:cubicBezTo>
                  <a:cubicBezTo>
                    <a:pt x="529044" y="1273484"/>
                    <a:pt x="528020" y="1274082"/>
                    <a:pt x="526911" y="1274679"/>
                  </a:cubicBezTo>
                  <a:cubicBezTo>
                    <a:pt x="524096" y="1271265"/>
                    <a:pt x="521280" y="1267937"/>
                    <a:pt x="518379" y="1264608"/>
                  </a:cubicBezTo>
                  <a:lnTo>
                    <a:pt x="518977" y="1263328"/>
                  </a:lnTo>
                  <a:lnTo>
                    <a:pt x="518977" y="1263328"/>
                  </a:lnTo>
                  <a:cubicBezTo>
                    <a:pt x="524693" y="1261962"/>
                    <a:pt x="530409" y="1260597"/>
                    <a:pt x="536126" y="1259231"/>
                  </a:cubicBezTo>
                  <a:lnTo>
                    <a:pt x="536126" y="1259231"/>
                  </a:lnTo>
                  <a:cubicBezTo>
                    <a:pt x="536126" y="1259231"/>
                    <a:pt x="536126" y="1259231"/>
                    <a:pt x="536126" y="1259231"/>
                  </a:cubicBezTo>
                  <a:lnTo>
                    <a:pt x="536126" y="1259231"/>
                  </a:lnTo>
                  <a:cubicBezTo>
                    <a:pt x="536126" y="1259231"/>
                    <a:pt x="536126" y="1259231"/>
                    <a:pt x="536126" y="1259231"/>
                  </a:cubicBezTo>
                  <a:cubicBezTo>
                    <a:pt x="537064" y="1258975"/>
                    <a:pt x="538003" y="1258719"/>
                    <a:pt x="538941" y="1258378"/>
                  </a:cubicBezTo>
                  <a:cubicBezTo>
                    <a:pt x="538514" y="1259658"/>
                    <a:pt x="538003" y="1260938"/>
                    <a:pt x="537576" y="1262304"/>
                  </a:cubicBezTo>
                  <a:lnTo>
                    <a:pt x="535955" y="1262474"/>
                  </a:lnTo>
                  <a:cubicBezTo>
                    <a:pt x="535955" y="1262474"/>
                    <a:pt x="535955" y="1262816"/>
                    <a:pt x="535955" y="1262816"/>
                  </a:cubicBezTo>
                  <a:lnTo>
                    <a:pt x="537405" y="1262816"/>
                  </a:lnTo>
                  <a:cubicBezTo>
                    <a:pt x="536296" y="1265888"/>
                    <a:pt x="535187" y="1269046"/>
                    <a:pt x="533993" y="1272119"/>
                  </a:cubicBezTo>
                  <a:cubicBezTo>
                    <a:pt x="533310" y="1273911"/>
                    <a:pt x="532628" y="1275704"/>
                    <a:pt x="531945" y="1277496"/>
                  </a:cubicBezTo>
                  <a:cubicBezTo>
                    <a:pt x="531092" y="1277666"/>
                    <a:pt x="530324" y="1277837"/>
                    <a:pt x="529471" y="1278093"/>
                  </a:cubicBezTo>
                  <a:cubicBezTo>
                    <a:pt x="528703" y="1277154"/>
                    <a:pt x="527935" y="1276216"/>
                    <a:pt x="527167" y="1275276"/>
                  </a:cubicBezTo>
                  <a:close/>
                  <a:moveTo>
                    <a:pt x="537234" y="1276301"/>
                  </a:moveTo>
                  <a:lnTo>
                    <a:pt x="537234" y="1276301"/>
                  </a:lnTo>
                  <a:cubicBezTo>
                    <a:pt x="537234" y="1276301"/>
                    <a:pt x="537234" y="1276301"/>
                    <a:pt x="537234" y="1276301"/>
                  </a:cubicBezTo>
                  <a:lnTo>
                    <a:pt x="537234" y="1276301"/>
                  </a:lnTo>
                  <a:close/>
                  <a:moveTo>
                    <a:pt x="545084" y="1259914"/>
                  </a:moveTo>
                  <a:cubicBezTo>
                    <a:pt x="545681" y="1260341"/>
                    <a:pt x="546193" y="1260768"/>
                    <a:pt x="546790" y="1261194"/>
                  </a:cubicBezTo>
                  <a:lnTo>
                    <a:pt x="544316" y="1261536"/>
                  </a:lnTo>
                  <a:cubicBezTo>
                    <a:pt x="544572" y="1261023"/>
                    <a:pt x="544828" y="1260511"/>
                    <a:pt x="545084" y="1259914"/>
                  </a:cubicBezTo>
                  <a:close/>
                  <a:moveTo>
                    <a:pt x="557199" y="1253086"/>
                  </a:moveTo>
                  <a:cubicBezTo>
                    <a:pt x="557199" y="1253086"/>
                    <a:pt x="557796" y="1252915"/>
                    <a:pt x="558052" y="1252830"/>
                  </a:cubicBezTo>
                  <a:cubicBezTo>
                    <a:pt x="558052" y="1253086"/>
                    <a:pt x="557881" y="1253342"/>
                    <a:pt x="557796" y="1253598"/>
                  </a:cubicBezTo>
                  <a:cubicBezTo>
                    <a:pt x="557625" y="1253427"/>
                    <a:pt x="557369" y="1253257"/>
                    <a:pt x="557199" y="1253086"/>
                  </a:cubicBezTo>
                  <a:close/>
                  <a:moveTo>
                    <a:pt x="510957" y="1266571"/>
                  </a:moveTo>
                  <a:cubicBezTo>
                    <a:pt x="509592" y="1267339"/>
                    <a:pt x="508141" y="1268193"/>
                    <a:pt x="506776" y="1268961"/>
                  </a:cubicBezTo>
                  <a:cubicBezTo>
                    <a:pt x="506265" y="1268193"/>
                    <a:pt x="505753" y="1267339"/>
                    <a:pt x="505240" y="1266571"/>
                  </a:cubicBezTo>
                  <a:cubicBezTo>
                    <a:pt x="506862" y="1266144"/>
                    <a:pt x="508397" y="1265803"/>
                    <a:pt x="510018" y="1265376"/>
                  </a:cubicBezTo>
                  <a:cubicBezTo>
                    <a:pt x="510360" y="1265717"/>
                    <a:pt x="510616" y="1266144"/>
                    <a:pt x="510957" y="1266486"/>
                  </a:cubicBezTo>
                  <a:close/>
                  <a:moveTo>
                    <a:pt x="482546" y="1289871"/>
                  </a:moveTo>
                  <a:lnTo>
                    <a:pt x="481693" y="1290042"/>
                  </a:lnTo>
                  <a:cubicBezTo>
                    <a:pt x="481693" y="1290042"/>
                    <a:pt x="482205" y="1289700"/>
                    <a:pt x="482461" y="1289445"/>
                  </a:cubicBezTo>
                  <a:lnTo>
                    <a:pt x="482461" y="1289786"/>
                  </a:lnTo>
                  <a:close/>
                  <a:moveTo>
                    <a:pt x="492870" y="1291152"/>
                  </a:moveTo>
                  <a:lnTo>
                    <a:pt x="487580" y="1291152"/>
                  </a:lnTo>
                  <a:cubicBezTo>
                    <a:pt x="490395" y="1290640"/>
                    <a:pt x="493211" y="1290212"/>
                    <a:pt x="496026" y="1289786"/>
                  </a:cubicBezTo>
                  <a:cubicBezTo>
                    <a:pt x="496709" y="1290298"/>
                    <a:pt x="497477" y="1290895"/>
                    <a:pt x="498159" y="1291407"/>
                  </a:cubicBezTo>
                  <a:cubicBezTo>
                    <a:pt x="494405" y="1293712"/>
                    <a:pt x="490737" y="1296016"/>
                    <a:pt x="487068" y="1298406"/>
                  </a:cubicBezTo>
                  <a:cubicBezTo>
                    <a:pt x="486471" y="1296272"/>
                    <a:pt x="485874" y="1294139"/>
                    <a:pt x="485276" y="1292005"/>
                  </a:cubicBezTo>
                  <a:lnTo>
                    <a:pt x="492870" y="1291493"/>
                  </a:lnTo>
                  <a:cubicBezTo>
                    <a:pt x="492870" y="1291493"/>
                    <a:pt x="492870" y="1291152"/>
                    <a:pt x="492870" y="1291152"/>
                  </a:cubicBezTo>
                  <a:close/>
                  <a:moveTo>
                    <a:pt x="517356" y="1286457"/>
                  </a:moveTo>
                  <a:cubicBezTo>
                    <a:pt x="517356" y="1286457"/>
                    <a:pt x="517953" y="1287225"/>
                    <a:pt x="518294" y="1287652"/>
                  </a:cubicBezTo>
                  <a:cubicBezTo>
                    <a:pt x="517782" y="1287994"/>
                    <a:pt x="517356" y="1288250"/>
                    <a:pt x="516844" y="1288591"/>
                  </a:cubicBezTo>
                  <a:cubicBezTo>
                    <a:pt x="516076" y="1287994"/>
                    <a:pt x="515308" y="1287481"/>
                    <a:pt x="514540" y="1286884"/>
                  </a:cubicBezTo>
                  <a:cubicBezTo>
                    <a:pt x="515479" y="1286713"/>
                    <a:pt x="516417" y="1286628"/>
                    <a:pt x="517356" y="1286457"/>
                  </a:cubicBezTo>
                  <a:close/>
                  <a:moveTo>
                    <a:pt x="518294" y="1286287"/>
                  </a:moveTo>
                  <a:cubicBezTo>
                    <a:pt x="519147" y="1286116"/>
                    <a:pt x="520000" y="1286030"/>
                    <a:pt x="520854" y="1285860"/>
                  </a:cubicBezTo>
                  <a:cubicBezTo>
                    <a:pt x="520171" y="1286287"/>
                    <a:pt x="519574" y="1286713"/>
                    <a:pt x="518891" y="1287140"/>
                  </a:cubicBezTo>
                  <a:cubicBezTo>
                    <a:pt x="518721" y="1286799"/>
                    <a:pt x="518465" y="1286543"/>
                    <a:pt x="518294" y="1286201"/>
                  </a:cubicBezTo>
                  <a:close/>
                  <a:moveTo>
                    <a:pt x="537661" y="1276216"/>
                  </a:moveTo>
                  <a:lnTo>
                    <a:pt x="537661" y="1276216"/>
                  </a:lnTo>
                  <a:cubicBezTo>
                    <a:pt x="537661" y="1276216"/>
                    <a:pt x="537491" y="1276216"/>
                    <a:pt x="537491" y="1276216"/>
                  </a:cubicBezTo>
                  <a:lnTo>
                    <a:pt x="537320" y="1276216"/>
                  </a:lnTo>
                  <a:cubicBezTo>
                    <a:pt x="537320" y="1276216"/>
                    <a:pt x="537405" y="1276045"/>
                    <a:pt x="537405" y="1276045"/>
                  </a:cubicBezTo>
                  <a:cubicBezTo>
                    <a:pt x="538600" y="1275192"/>
                    <a:pt x="539794" y="1274252"/>
                    <a:pt x="540988" y="1273399"/>
                  </a:cubicBezTo>
                  <a:cubicBezTo>
                    <a:pt x="540988" y="1273399"/>
                    <a:pt x="540903" y="1273058"/>
                    <a:pt x="540818" y="1273143"/>
                  </a:cubicBezTo>
                  <a:cubicBezTo>
                    <a:pt x="539880" y="1273740"/>
                    <a:pt x="538941" y="1274338"/>
                    <a:pt x="537917" y="1274935"/>
                  </a:cubicBezTo>
                  <a:lnTo>
                    <a:pt x="540477" y="1269473"/>
                  </a:lnTo>
                  <a:cubicBezTo>
                    <a:pt x="541586" y="1267169"/>
                    <a:pt x="542695" y="1264779"/>
                    <a:pt x="543804" y="1262474"/>
                  </a:cubicBezTo>
                  <a:lnTo>
                    <a:pt x="548411" y="1262304"/>
                  </a:lnTo>
                  <a:cubicBezTo>
                    <a:pt x="550288" y="1263669"/>
                    <a:pt x="552080" y="1265120"/>
                    <a:pt x="553957" y="1266486"/>
                  </a:cubicBezTo>
                  <a:cubicBezTo>
                    <a:pt x="553189" y="1268961"/>
                    <a:pt x="552421" y="1271521"/>
                    <a:pt x="551653" y="1273997"/>
                  </a:cubicBezTo>
                  <a:cubicBezTo>
                    <a:pt x="546961" y="1274679"/>
                    <a:pt x="542268" y="1275447"/>
                    <a:pt x="537576" y="1276216"/>
                  </a:cubicBezTo>
                  <a:close/>
                  <a:moveTo>
                    <a:pt x="557625" y="1269132"/>
                  </a:moveTo>
                  <a:cubicBezTo>
                    <a:pt x="559161" y="1270241"/>
                    <a:pt x="560612" y="1271351"/>
                    <a:pt x="562147" y="1272545"/>
                  </a:cubicBezTo>
                  <a:cubicBezTo>
                    <a:pt x="560014" y="1272802"/>
                    <a:pt x="557881" y="1273143"/>
                    <a:pt x="555834" y="1273484"/>
                  </a:cubicBezTo>
                  <a:cubicBezTo>
                    <a:pt x="556431" y="1272033"/>
                    <a:pt x="557114" y="1270668"/>
                    <a:pt x="557711" y="1269217"/>
                  </a:cubicBezTo>
                  <a:close/>
                  <a:moveTo>
                    <a:pt x="568802" y="1261706"/>
                  </a:moveTo>
                  <a:cubicBezTo>
                    <a:pt x="570167" y="1261706"/>
                    <a:pt x="571532" y="1261706"/>
                    <a:pt x="572897" y="1261621"/>
                  </a:cubicBezTo>
                  <a:cubicBezTo>
                    <a:pt x="572641" y="1262560"/>
                    <a:pt x="572471" y="1263413"/>
                    <a:pt x="572215" y="1264352"/>
                  </a:cubicBezTo>
                  <a:cubicBezTo>
                    <a:pt x="571105" y="1263498"/>
                    <a:pt x="569911" y="1262645"/>
                    <a:pt x="568802" y="1261706"/>
                  </a:cubicBezTo>
                  <a:close/>
                  <a:moveTo>
                    <a:pt x="567352" y="1276471"/>
                  </a:moveTo>
                  <a:cubicBezTo>
                    <a:pt x="567864" y="1276898"/>
                    <a:pt x="568375" y="1277240"/>
                    <a:pt x="568887" y="1277666"/>
                  </a:cubicBezTo>
                  <a:cubicBezTo>
                    <a:pt x="568887" y="1277922"/>
                    <a:pt x="568717" y="1278264"/>
                    <a:pt x="568717" y="1278520"/>
                  </a:cubicBezTo>
                  <a:cubicBezTo>
                    <a:pt x="565389" y="1278520"/>
                    <a:pt x="561977" y="1278605"/>
                    <a:pt x="558649" y="1278520"/>
                  </a:cubicBezTo>
                  <a:cubicBezTo>
                    <a:pt x="561550" y="1277837"/>
                    <a:pt x="564451" y="1277154"/>
                    <a:pt x="567352" y="1276471"/>
                  </a:cubicBezTo>
                  <a:close/>
                  <a:moveTo>
                    <a:pt x="583306" y="1272716"/>
                  </a:moveTo>
                  <a:cubicBezTo>
                    <a:pt x="583306" y="1272716"/>
                    <a:pt x="583306" y="1272716"/>
                    <a:pt x="583391" y="1272716"/>
                  </a:cubicBezTo>
                  <a:cubicBezTo>
                    <a:pt x="583391" y="1272716"/>
                    <a:pt x="583391" y="1272716"/>
                    <a:pt x="583391" y="1272802"/>
                  </a:cubicBezTo>
                  <a:cubicBezTo>
                    <a:pt x="583391" y="1272802"/>
                    <a:pt x="583391" y="1272802"/>
                    <a:pt x="583306" y="1272802"/>
                  </a:cubicBezTo>
                  <a:close/>
                  <a:moveTo>
                    <a:pt x="579808" y="1270070"/>
                  </a:moveTo>
                  <a:cubicBezTo>
                    <a:pt x="579040" y="1269473"/>
                    <a:pt x="578357" y="1268961"/>
                    <a:pt x="577590" y="1268363"/>
                  </a:cubicBezTo>
                  <a:cubicBezTo>
                    <a:pt x="578357" y="1266059"/>
                    <a:pt x="579125" y="1263669"/>
                    <a:pt x="579893" y="1261280"/>
                  </a:cubicBezTo>
                  <a:cubicBezTo>
                    <a:pt x="582026" y="1261280"/>
                    <a:pt x="584074" y="1261194"/>
                    <a:pt x="586207" y="1261109"/>
                  </a:cubicBezTo>
                  <a:cubicBezTo>
                    <a:pt x="585524" y="1263840"/>
                    <a:pt x="584842" y="1266657"/>
                    <a:pt x="584159" y="1269387"/>
                  </a:cubicBezTo>
                  <a:cubicBezTo>
                    <a:pt x="582709" y="1269558"/>
                    <a:pt x="581258" y="1269729"/>
                    <a:pt x="579808" y="1269985"/>
                  </a:cubicBezTo>
                  <a:close/>
                  <a:moveTo>
                    <a:pt x="581258" y="1256671"/>
                  </a:moveTo>
                  <a:cubicBezTo>
                    <a:pt x="581429" y="1255817"/>
                    <a:pt x="581685" y="1255049"/>
                    <a:pt x="581855" y="1254196"/>
                  </a:cubicBezTo>
                  <a:lnTo>
                    <a:pt x="583818" y="1256329"/>
                  </a:lnTo>
                  <a:cubicBezTo>
                    <a:pt x="582965" y="1256415"/>
                    <a:pt x="582111" y="1256500"/>
                    <a:pt x="581258" y="1256671"/>
                  </a:cubicBezTo>
                  <a:close/>
                  <a:moveTo>
                    <a:pt x="531092" y="1249245"/>
                  </a:moveTo>
                  <a:cubicBezTo>
                    <a:pt x="529812" y="1249416"/>
                    <a:pt x="528532" y="1249672"/>
                    <a:pt x="527252" y="1249843"/>
                  </a:cubicBezTo>
                  <a:cubicBezTo>
                    <a:pt x="528191" y="1249331"/>
                    <a:pt x="529044" y="1248904"/>
                    <a:pt x="529983" y="1248392"/>
                  </a:cubicBezTo>
                  <a:cubicBezTo>
                    <a:pt x="530409" y="1248648"/>
                    <a:pt x="530751" y="1248990"/>
                    <a:pt x="531177" y="1249245"/>
                  </a:cubicBezTo>
                  <a:close/>
                  <a:moveTo>
                    <a:pt x="520000" y="1254451"/>
                  </a:moveTo>
                  <a:cubicBezTo>
                    <a:pt x="519659" y="1255391"/>
                    <a:pt x="519318" y="1256329"/>
                    <a:pt x="519062" y="1257268"/>
                  </a:cubicBezTo>
                  <a:cubicBezTo>
                    <a:pt x="517185" y="1257866"/>
                    <a:pt x="515308" y="1258463"/>
                    <a:pt x="513516" y="1259146"/>
                  </a:cubicBezTo>
                  <a:cubicBezTo>
                    <a:pt x="513175" y="1258804"/>
                    <a:pt x="512834" y="1258463"/>
                    <a:pt x="512578" y="1258122"/>
                  </a:cubicBezTo>
                  <a:cubicBezTo>
                    <a:pt x="514711" y="1256927"/>
                    <a:pt x="516758" y="1255732"/>
                    <a:pt x="518891" y="1254537"/>
                  </a:cubicBezTo>
                  <a:lnTo>
                    <a:pt x="520086" y="1254537"/>
                  </a:lnTo>
                  <a:close/>
                  <a:moveTo>
                    <a:pt x="509933" y="1255391"/>
                  </a:moveTo>
                  <a:cubicBezTo>
                    <a:pt x="509933" y="1255391"/>
                    <a:pt x="509763" y="1255220"/>
                    <a:pt x="509677" y="1255134"/>
                  </a:cubicBezTo>
                  <a:cubicBezTo>
                    <a:pt x="510018" y="1255134"/>
                    <a:pt x="510360" y="1255134"/>
                    <a:pt x="510616" y="1255134"/>
                  </a:cubicBezTo>
                  <a:cubicBezTo>
                    <a:pt x="510360" y="1255220"/>
                    <a:pt x="510104" y="1255391"/>
                    <a:pt x="509933" y="1255476"/>
                  </a:cubicBezTo>
                  <a:close/>
                  <a:moveTo>
                    <a:pt x="499866" y="1267766"/>
                  </a:moveTo>
                  <a:cubicBezTo>
                    <a:pt x="499268" y="1269729"/>
                    <a:pt x="498671" y="1271777"/>
                    <a:pt x="498330" y="1273911"/>
                  </a:cubicBezTo>
                  <a:cubicBezTo>
                    <a:pt x="498159" y="1273997"/>
                    <a:pt x="497989" y="1274167"/>
                    <a:pt x="497818" y="1274252"/>
                  </a:cubicBezTo>
                  <a:cubicBezTo>
                    <a:pt x="496026" y="1272887"/>
                    <a:pt x="494149" y="1271521"/>
                    <a:pt x="492358" y="1270156"/>
                  </a:cubicBezTo>
                  <a:cubicBezTo>
                    <a:pt x="492784" y="1269899"/>
                    <a:pt x="493211" y="1269644"/>
                    <a:pt x="493723" y="1269303"/>
                  </a:cubicBezTo>
                  <a:cubicBezTo>
                    <a:pt x="495770" y="1268790"/>
                    <a:pt x="497818" y="1268278"/>
                    <a:pt x="499866" y="1267766"/>
                  </a:cubicBezTo>
                  <a:close/>
                  <a:moveTo>
                    <a:pt x="472991" y="1282190"/>
                  </a:moveTo>
                  <a:lnTo>
                    <a:pt x="472991" y="1282190"/>
                  </a:lnTo>
                  <a:cubicBezTo>
                    <a:pt x="472991" y="1282190"/>
                    <a:pt x="472991" y="1282190"/>
                    <a:pt x="472991" y="1282190"/>
                  </a:cubicBezTo>
                  <a:lnTo>
                    <a:pt x="472991" y="1282190"/>
                  </a:lnTo>
                  <a:cubicBezTo>
                    <a:pt x="472991" y="1282190"/>
                    <a:pt x="472991" y="1282190"/>
                    <a:pt x="472991" y="1282190"/>
                  </a:cubicBezTo>
                  <a:cubicBezTo>
                    <a:pt x="475294" y="1280739"/>
                    <a:pt x="477598" y="1279288"/>
                    <a:pt x="479902" y="1277837"/>
                  </a:cubicBezTo>
                  <a:lnTo>
                    <a:pt x="481352" y="1284494"/>
                  </a:lnTo>
                  <a:cubicBezTo>
                    <a:pt x="478280" y="1286457"/>
                    <a:pt x="475294" y="1288506"/>
                    <a:pt x="472223" y="1290554"/>
                  </a:cubicBezTo>
                  <a:lnTo>
                    <a:pt x="470517" y="1283556"/>
                  </a:lnTo>
                  <a:cubicBezTo>
                    <a:pt x="471284" y="1283129"/>
                    <a:pt x="472052" y="1282617"/>
                    <a:pt x="472905" y="1282190"/>
                  </a:cubicBezTo>
                  <a:close/>
                  <a:moveTo>
                    <a:pt x="478792" y="1292261"/>
                  </a:moveTo>
                  <a:lnTo>
                    <a:pt x="483143" y="1291920"/>
                  </a:lnTo>
                  <a:cubicBezTo>
                    <a:pt x="483741" y="1294480"/>
                    <a:pt x="484253" y="1297041"/>
                    <a:pt x="484850" y="1299601"/>
                  </a:cubicBezTo>
                  <a:cubicBezTo>
                    <a:pt x="481949" y="1301564"/>
                    <a:pt x="479048" y="1303527"/>
                    <a:pt x="476148" y="1305490"/>
                  </a:cubicBezTo>
                  <a:lnTo>
                    <a:pt x="473844" y="1296187"/>
                  </a:lnTo>
                  <a:cubicBezTo>
                    <a:pt x="475465" y="1294822"/>
                    <a:pt x="477171" y="1293541"/>
                    <a:pt x="478792" y="1292176"/>
                  </a:cubicBezTo>
                  <a:close/>
                  <a:moveTo>
                    <a:pt x="495259" y="1404835"/>
                  </a:moveTo>
                  <a:lnTo>
                    <a:pt x="495259" y="1405092"/>
                  </a:lnTo>
                  <a:cubicBezTo>
                    <a:pt x="495259" y="1405092"/>
                    <a:pt x="495259" y="1405092"/>
                    <a:pt x="495259" y="1405092"/>
                  </a:cubicBezTo>
                  <a:cubicBezTo>
                    <a:pt x="495429" y="1405860"/>
                    <a:pt x="495685" y="1406628"/>
                    <a:pt x="495856" y="1407311"/>
                  </a:cubicBezTo>
                  <a:cubicBezTo>
                    <a:pt x="494661" y="1408250"/>
                    <a:pt x="493552" y="1409274"/>
                    <a:pt x="492443" y="1410212"/>
                  </a:cubicBezTo>
                  <a:cubicBezTo>
                    <a:pt x="491590" y="1406457"/>
                    <a:pt x="490737" y="1402617"/>
                    <a:pt x="489883" y="1398861"/>
                  </a:cubicBezTo>
                  <a:lnTo>
                    <a:pt x="489883" y="1398861"/>
                  </a:lnTo>
                  <a:cubicBezTo>
                    <a:pt x="489883" y="1398861"/>
                    <a:pt x="489883" y="1398691"/>
                    <a:pt x="489883" y="1398691"/>
                  </a:cubicBezTo>
                  <a:lnTo>
                    <a:pt x="489883" y="1398691"/>
                  </a:lnTo>
                  <a:cubicBezTo>
                    <a:pt x="489372" y="1396728"/>
                    <a:pt x="488945" y="1394850"/>
                    <a:pt x="488518" y="1392887"/>
                  </a:cubicBezTo>
                  <a:cubicBezTo>
                    <a:pt x="489628" y="1391863"/>
                    <a:pt x="490737" y="1390753"/>
                    <a:pt x="491846" y="1389729"/>
                  </a:cubicBezTo>
                  <a:cubicBezTo>
                    <a:pt x="492955" y="1394679"/>
                    <a:pt x="494064" y="1399715"/>
                    <a:pt x="495259" y="1404665"/>
                  </a:cubicBezTo>
                  <a:lnTo>
                    <a:pt x="495259" y="1404665"/>
                  </a:lnTo>
                  <a:cubicBezTo>
                    <a:pt x="495259" y="1404665"/>
                    <a:pt x="495259" y="1404921"/>
                    <a:pt x="495259" y="1404921"/>
                  </a:cubicBezTo>
                  <a:close/>
                  <a:moveTo>
                    <a:pt x="469237" y="1439743"/>
                  </a:moveTo>
                  <a:cubicBezTo>
                    <a:pt x="469237" y="1439743"/>
                    <a:pt x="469237" y="1439402"/>
                    <a:pt x="469151" y="1439231"/>
                  </a:cubicBezTo>
                  <a:cubicBezTo>
                    <a:pt x="472223" y="1436585"/>
                    <a:pt x="475379" y="1433854"/>
                    <a:pt x="478451" y="1431208"/>
                  </a:cubicBezTo>
                  <a:cubicBezTo>
                    <a:pt x="479304" y="1434452"/>
                    <a:pt x="480157" y="1437695"/>
                    <a:pt x="481010" y="1440938"/>
                  </a:cubicBezTo>
                  <a:cubicBezTo>
                    <a:pt x="479133" y="1440767"/>
                    <a:pt x="477342" y="1440682"/>
                    <a:pt x="475465" y="1440511"/>
                  </a:cubicBezTo>
                  <a:cubicBezTo>
                    <a:pt x="473417" y="1440255"/>
                    <a:pt x="471370" y="1439914"/>
                    <a:pt x="469237" y="1439658"/>
                  </a:cubicBezTo>
                  <a:close/>
                  <a:moveTo>
                    <a:pt x="489883" y="1426172"/>
                  </a:moveTo>
                  <a:cubicBezTo>
                    <a:pt x="488262" y="1426002"/>
                    <a:pt x="486641" y="1425831"/>
                    <a:pt x="485106" y="1425576"/>
                  </a:cubicBezTo>
                  <a:cubicBezTo>
                    <a:pt x="486385" y="1424466"/>
                    <a:pt x="487665" y="1423442"/>
                    <a:pt x="488945" y="1422332"/>
                  </a:cubicBezTo>
                  <a:cubicBezTo>
                    <a:pt x="489286" y="1423612"/>
                    <a:pt x="489628" y="1424893"/>
                    <a:pt x="489969" y="1426172"/>
                  </a:cubicBezTo>
                  <a:close/>
                  <a:moveTo>
                    <a:pt x="485532" y="1441365"/>
                  </a:moveTo>
                  <a:cubicBezTo>
                    <a:pt x="484679" y="1437354"/>
                    <a:pt x="483911" y="1433257"/>
                    <a:pt x="483058" y="1429245"/>
                  </a:cubicBezTo>
                  <a:cubicBezTo>
                    <a:pt x="485618" y="1429245"/>
                    <a:pt x="488177" y="1429245"/>
                    <a:pt x="490737" y="1429245"/>
                  </a:cubicBezTo>
                  <a:cubicBezTo>
                    <a:pt x="491931" y="1433598"/>
                    <a:pt x="493211" y="1437951"/>
                    <a:pt x="494405" y="1442218"/>
                  </a:cubicBezTo>
                  <a:cubicBezTo>
                    <a:pt x="491419" y="1441962"/>
                    <a:pt x="488518" y="1441621"/>
                    <a:pt x="485532" y="1441450"/>
                  </a:cubicBezTo>
                  <a:close/>
                  <a:moveTo>
                    <a:pt x="499951" y="1442645"/>
                  </a:moveTo>
                  <a:cubicBezTo>
                    <a:pt x="498842" y="1438121"/>
                    <a:pt x="497818" y="1433598"/>
                    <a:pt x="496794" y="1429075"/>
                  </a:cubicBezTo>
                  <a:cubicBezTo>
                    <a:pt x="496965" y="1429075"/>
                    <a:pt x="497050" y="1429075"/>
                    <a:pt x="497221" y="1429075"/>
                  </a:cubicBezTo>
                  <a:lnTo>
                    <a:pt x="502084" y="1429075"/>
                  </a:lnTo>
                  <a:cubicBezTo>
                    <a:pt x="503449" y="1433769"/>
                    <a:pt x="504814" y="1438548"/>
                    <a:pt x="506179" y="1443328"/>
                  </a:cubicBezTo>
                  <a:cubicBezTo>
                    <a:pt x="504132" y="1443072"/>
                    <a:pt x="502084" y="1442901"/>
                    <a:pt x="500036" y="1442645"/>
                  </a:cubicBezTo>
                  <a:close/>
                  <a:moveTo>
                    <a:pt x="497306" y="1427026"/>
                  </a:moveTo>
                  <a:cubicBezTo>
                    <a:pt x="497306" y="1427026"/>
                    <a:pt x="496624" y="1426941"/>
                    <a:pt x="496197" y="1426855"/>
                  </a:cubicBezTo>
                  <a:cubicBezTo>
                    <a:pt x="495514" y="1423783"/>
                    <a:pt x="494832" y="1420625"/>
                    <a:pt x="494064" y="1417553"/>
                  </a:cubicBezTo>
                  <a:cubicBezTo>
                    <a:pt x="495259" y="1416358"/>
                    <a:pt x="496453" y="1415163"/>
                    <a:pt x="497733" y="1413968"/>
                  </a:cubicBezTo>
                  <a:cubicBezTo>
                    <a:pt x="499012" y="1418491"/>
                    <a:pt x="500207" y="1423015"/>
                    <a:pt x="501487" y="1427538"/>
                  </a:cubicBezTo>
                  <a:lnTo>
                    <a:pt x="497306" y="1427112"/>
                  </a:lnTo>
                  <a:close/>
                  <a:moveTo>
                    <a:pt x="487153" y="1387339"/>
                  </a:moveTo>
                  <a:cubicBezTo>
                    <a:pt x="485788" y="1381706"/>
                    <a:pt x="484423" y="1376073"/>
                    <a:pt x="483058" y="1370440"/>
                  </a:cubicBezTo>
                  <a:cubicBezTo>
                    <a:pt x="484338" y="1369245"/>
                    <a:pt x="485532" y="1368136"/>
                    <a:pt x="486812" y="1366941"/>
                  </a:cubicBezTo>
                  <a:cubicBezTo>
                    <a:pt x="488092" y="1372830"/>
                    <a:pt x="489286" y="1378719"/>
                    <a:pt x="490651" y="1384608"/>
                  </a:cubicBezTo>
                  <a:cubicBezTo>
                    <a:pt x="489457" y="1385547"/>
                    <a:pt x="488348" y="1386400"/>
                    <a:pt x="487153" y="1387339"/>
                  </a:cubicBezTo>
                  <a:close/>
                  <a:moveTo>
                    <a:pt x="481352" y="1363015"/>
                  </a:moveTo>
                  <a:cubicBezTo>
                    <a:pt x="480243" y="1358235"/>
                    <a:pt x="479133" y="1353456"/>
                    <a:pt x="478025" y="1348591"/>
                  </a:cubicBezTo>
                  <a:cubicBezTo>
                    <a:pt x="479389" y="1347225"/>
                    <a:pt x="480754" y="1345945"/>
                    <a:pt x="482205" y="1344579"/>
                  </a:cubicBezTo>
                  <a:cubicBezTo>
                    <a:pt x="483229" y="1349615"/>
                    <a:pt x="484253" y="1354651"/>
                    <a:pt x="485276" y="1359686"/>
                  </a:cubicBezTo>
                  <a:cubicBezTo>
                    <a:pt x="483997" y="1360796"/>
                    <a:pt x="482631" y="1361905"/>
                    <a:pt x="481352" y="1363015"/>
                  </a:cubicBezTo>
                  <a:close/>
                  <a:moveTo>
                    <a:pt x="476489" y="1341592"/>
                  </a:moveTo>
                  <a:cubicBezTo>
                    <a:pt x="475550" y="1337325"/>
                    <a:pt x="474612" y="1333058"/>
                    <a:pt x="473673" y="1328705"/>
                  </a:cubicBezTo>
                  <a:cubicBezTo>
                    <a:pt x="474697" y="1327851"/>
                    <a:pt x="475721" y="1326998"/>
                    <a:pt x="476745" y="1326144"/>
                  </a:cubicBezTo>
                  <a:lnTo>
                    <a:pt x="476745" y="1326144"/>
                  </a:lnTo>
                  <a:cubicBezTo>
                    <a:pt x="476745" y="1326144"/>
                    <a:pt x="476745" y="1326144"/>
                    <a:pt x="476745" y="1326144"/>
                  </a:cubicBezTo>
                  <a:lnTo>
                    <a:pt x="476745" y="1326144"/>
                  </a:lnTo>
                  <a:cubicBezTo>
                    <a:pt x="476745" y="1326144"/>
                    <a:pt x="476745" y="1326144"/>
                    <a:pt x="476745" y="1326144"/>
                  </a:cubicBezTo>
                  <a:cubicBezTo>
                    <a:pt x="477171" y="1325718"/>
                    <a:pt x="477683" y="1325291"/>
                    <a:pt x="478195" y="1324864"/>
                  </a:cubicBezTo>
                  <a:cubicBezTo>
                    <a:pt x="479048" y="1329217"/>
                    <a:pt x="479902" y="1333570"/>
                    <a:pt x="480754" y="1337922"/>
                  </a:cubicBezTo>
                  <a:cubicBezTo>
                    <a:pt x="479304" y="1339117"/>
                    <a:pt x="477854" y="1340397"/>
                    <a:pt x="476403" y="1341592"/>
                  </a:cubicBezTo>
                  <a:close/>
                  <a:moveTo>
                    <a:pt x="472394" y="1320767"/>
                  </a:moveTo>
                  <a:lnTo>
                    <a:pt x="472394" y="1320767"/>
                  </a:lnTo>
                  <a:cubicBezTo>
                    <a:pt x="472394" y="1320767"/>
                    <a:pt x="472308" y="1320853"/>
                    <a:pt x="472308" y="1320853"/>
                  </a:cubicBezTo>
                  <a:lnTo>
                    <a:pt x="472223" y="1320853"/>
                  </a:lnTo>
                  <a:cubicBezTo>
                    <a:pt x="472223" y="1320853"/>
                    <a:pt x="472223" y="1320938"/>
                    <a:pt x="472223" y="1320938"/>
                  </a:cubicBezTo>
                  <a:cubicBezTo>
                    <a:pt x="472223" y="1320938"/>
                    <a:pt x="472223" y="1320938"/>
                    <a:pt x="472223" y="1320938"/>
                  </a:cubicBezTo>
                  <a:cubicBezTo>
                    <a:pt x="471967" y="1319743"/>
                    <a:pt x="471711" y="1318548"/>
                    <a:pt x="471455" y="1317353"/>
                  </a:cubicBezTo>
                  <a:cubicBezTo>
                    <a:pt x="472052" y="1316927"/>
                    <a:pt x="472649" y="1316414"/>
                    <a:pt x="473247" y="1315988"/>
                  </a:cubicBezTo>
                  <a:lnTo>
                    <a:pt x="473247" y="1315988"/>
                  </a:lnTo>
                  <a:cubicBezTo>
                    <a:pt x="473247" y="1315988"/>
                    <a:pt x="473247" y="1315988"/>
                    <a:pt x="473247" y="1315988"/>
                  </a:cubicBezTo>
                  <a:lnTo>
                    <a:pt x="473247" y="1315988"/>
                  </a:lnTo>
                  <a:cubicBezTo>
                    <a:pt x="473247" y="1315988"/>
                    <a:pt x="473247" y="1315988"/>
                    <a:pt x="473247" y="1315988"/>
                  </a:cubicBezTo>
                  <a:cubicBezTo>
                    <a:pt x="474185" y="1315219"/>
                    <a:pt x="475124" y="1314452"/>
                    <a:pt x="476148" y="1313598"/>
                  </a:cubicBezTo>
                  <a:cubicBezTo>
                    <a:pt x="476403" y="1314793"/>
                    <a:pt x="476659" y="1315988"/>
                    <a:pt x="476830" y="1317183"/>
                  </a:cubicBezTo>
                  <a:cubicBezTo>
                    <a:pt x="475379" y="1318378"/>
                    <a:pt x="473844" y="1319487"/>
                    <a:pt x="472394" y="1320682"/>
                  </a:cubicBezTo>
                  <a:close/>
                  <a:moveTo>
                    <a:pt x="474697" y="1306429"/>
                  </a:moveTo>
                  <a:cubicBezTo>
                    <a:pt x="473076" y="1307538"/>
                    <a:pt x="471455" y="1308648"/>
                    <a:pt x="469834" y="1309843"/>
                  </a:cubicBezTo>
                  <a:cubicBezTo>
                    <a:pt x="469237" y="1306856"/>
                    <a:pt x="468640" y="1303869"/>
                    <a:pt x="468042" y="1300881"/>
                  </a:cubicBezTo>
                  <a:cubicBezTo>
                    <a:pt x="469663" y="1299516"/>
                    <a:pt x="471284" y="1298235"/>
                    <a:pt x="472820" y="1296955"/>
                  </a:cubicBezTo>
                  <a:lnTo>
                    <a:pt x="474612" y="1306429"/>
                  </a:lnTo>
                  <a:close/>
                  <a:moveTo>
                    <a:pt x="468298" y="1319658"/>
                  </a:moveTo>
                  <a:cubicBezTo>
                    <a:pt x="468554" y="1321109"/>
                    <a:pt x="468810" y="1322474"/>
                    <a:pt x="468981" y="1323925"/>
                  </a:cubicBezTo>
                  <a:cubicBezTo>
                    <a:pt x="466677" y="1326059"/>
                    <a:pt x="464374" y="1328193"/>
                    <a:pt x="462070" y="1330412"/>
                  </a:cubicBezTo>
                  <a:cubicBezTo>
                    <a:pt x="461644" y="1328619"/>
                    <a:pt x="461302" y="1326913"/>
                    <a:pt x="460961" y="1325120"/>
                  </a:cubicBezTo>
                  <a:cubicBezTo>
                    <a:pt x="463435" y="1323242"/>
                    <a:pt x="465824" y="1321450"/>
                    <a:pt x="468298" y="1319658"/>
                  </a:cubicBezTo>
                  <a:close/>
                  <a:moveTo>
                    <a:pt x="473844" y="1352688"/>
                  </a:moveTo>
                  <a:cubicBezTo>
                    <a:pt x="474697" y="1357467"/>
                    <a:pt x="475550" y="1362332"/>
                    <a:pt x="476489" y="1367111"/>
                  </a:cubicBezTo>
                  <a:cubicBezTo>
                    <a:pt x="476062" y="1367453"/>
                    <a:pt x="475721" y="1367794"/>
                    <a:pt x="475294" y="1368136"/>
                  </a:cubicBezTo>
                  <a:lnTo>
                    <a:pt x="475294" y="1368136"/>
                  </a:lnTo>
                  <a:cubicBezTo>
                    <a:pt x="475294" y="1368136"/>
                    <a:pt x="475124" y="1368221"/>
                    <a:pt x="475124" y="1368221"/>
                  </a:cubicBezTo>
                  <a:lnTo>
                    <a:pt x="474953" y="1368221"/>
                  </a:lnTo>
                  <a:cubicBezTo>
                    <a:pt x="474953" y="1368221"/>
                    <a:pt x="474953" y="1368307"/>
                    <a:pt x="474953" y="1368307"/>
                  </a:cubicBezTo>
                  <a:cubicBezTo>
                    <a:pt x="473759" y="1369416"/>
                    <a:pt x="472564" y="1370611"/>
                    <a:pt x="471370" y="1371806"/>
                  </a:cubicBezTo>
                  <a:cubicBezTo>
                    <a:pt x="470346" y="1367197"/>
                    <a:pt x="469322" y="1362674"/>
                    <a:pt x="468213" y="1358065"/>
                  </a:cubicBezTo>
                  <a:cubicBezTo>
                    <a:pt x="470005" y="1356273"/>
                    <a:pt x="471882" y="1354480"/>
                    <a:pt x="473759" y="1352688"/>
                  </a:cubicBezTo>
                  <a:close/>
                  <a:moveTo>
                    <a:pt x="482717" y="1398264"/>
                  </a:moveTo>
                  <a:cubicBezTo>
                    <a:pt x="482802" y="1398776"/>
                    <a:pt x="482973" y="1399373"/>
                    <a:pt x="483058" y="1399886"/>
                  </a:cubicBezTo>
                  <a:lnTo>
                    <a:pt x="483058" y="1399886"/>
                  </a:lnTo>
                  <a:cubicBezTo>
                    <a:pt x="483058" y="1399886"/>
                    <a:pt x="483058" y="1400141"/>
                    <a:pt x="483058" y="1400141"/>
                  </a:cubicBezTo>
                  <a:lnTo>
                    <a:pt x="483058" y="1400398"/>
                  </a:lnTo>
                  <a:cubicBezTo>
                    <a:pt x="483058" y="1400398"/>
                    <a:pt x="483058" y="1400398"/>
                    <a:pt x="483058" y="1400398"/>
                  </a:cubicBezTo>
                  <a:cubicBezTo>
                    <a:pt x="484253" y="1405177"/>
                    <a:pt x="485532" y="1409957"/>
                    <a:pt x="486812" y="1414736"/>
                  </a:cubicBezTo>
                  <a:cubicBezTo>
                    <a:pt x="484935" y="1416613"/>
                    <a:pt x="483058" y="1418491"/>
                    <a:pt x="481181" y="1420454"/>
                  </a:cubicBezTo>
                  <a:cubicBezTo>
                    <a:pt x="479987" y="1414651"/>
                    <a:pt x="478877" y="1408762"/>
                    <a:pt x="477683" y="1402958"/>
                  </a:cubicBezTo>
                  <a:cubicBezTo>
                    <a:pt x="479304" y="1401422"/>
                    <a:pt x="480925" y="1399800"/>
                    <a:pt x="482546" y="1398264"/>
                  </a:cubicBezTo>
                  <a:close/>
                  <a:moveTo>
                    <a:pt x="468128" y="1434452"/>
                  </a:moveTo>
                  <a:cubicBezTo>
                    <a:pt x="467786" y="1432744"/>
                    <a:pt x="467445" y="1431037"/>
                    <a:pt x="467104" y="1429245"/>
                  </a:cubicBezTo>
                  <a:cubicBezTo>
                    <a:pt x="469066" y="1429245"/>
                    <a:pt x="471028" y="1429245"/>
                    <a:pt x="472905" y="1429245"/>
                  </a:cubicBezTo>
                  <a:cubicBezTo>
                    <a:pt x="471284" y="1430952"/>
                    <a:pt x="469663" y="1432659"/>
                    <a:pt x="468128" y="1434452"/>
                  </a:cubicBezTo>
                  <a:close/>
                  <a:moveTo>
                    <a:pt x="482546" y="1447083"/>
                  </a:moveTo>
                  <a:cubicBezTo>
                    <a:pt x="483143" y="1449473"/>
                    <a:pt x="483826" y="1451948"/>
                    <a:pt x="484423" y="1454338"/>
                  </a:cubicBezTo>
                  <a:cubicBezTo>
                    <a:pt x="480328" y="1453996"/>
                    <a:pt x="476148" y="1453740"/>
                    <a:pt x="472052" y="1453484"/>
                  </a:cubicBezTo>
                  <a:cubicBezTo>
                    <a:pt x="471540" y="1451265"/>
                    <a:pt x="471114" y="1449046"/>
                    <a:pt x="470687" y="1446827"/>
                  </a:cubicBezTo>
                  <a:cubicBezTo>
                    <a:pt x="474612" y="1446827"/>
                    <a:pt x="478622" y="1446913"/>
                    <a:pt x="482546" y="1446998"/>
                  </a:cubicBezTo>
                  <a:close/>
                  <a:moveTo>
                    <a:pt x="486641" y="1447168"/>
                  </a:moveTo>
                  <a:cubicBezTo>
                    <a:pt x="489713" y="1447168"/>
                    <a:pt x="492784" y="1447339"/>
                    <a:pt x="495856" y="1447339"/>
                  </a:cubicBezTo>
                  <a:cubicBezTo>
                    <a:pt x="496624" y="1450070"/>
                    <a:pt x="497391" y="1452716"/>
                    <a:pt x="498159" y="1455447"/>
                  </a:cubicBezTo>
                  <a:cubicBezTo>
                    <a:pt x="494832" y="1455191"/>
                    <a:pt x="491505" y="1454850"/>
                    <a:pt x="488177" y="1454594"/>
                  </a:cubicBezTo>
                  <a:cubicBezTo>
                    <a:pt x="487665" y="1452119"/>
                    <a:pt x="487153" y="1449643"/>
                    <a:pt x="486641" y="1447168"/>
                  </a:cubicBezTo>
                  <a:close/>
                  <a:moveTo>
                    <a:pt x="501060" y="1447510"/>
                  </a:moveTo>
                  <a:cubicBezTo>
                    <a:pt x="503193" y="1447510"/>
                    <a:pt x="505240" y="1447680"/>
                    <a:pt x="507373" y="1447680"/>
                  </a:cubicBezTo>
                  <a:cubicBezTo>
                    <a:pt x="508227" y="1450668"/>
                    <a:pt x="509165" y="1453570"/>
                    <a:pt x="510018" y="1456557"/>
                  </a:cubicBezTo>
                  <a:cubicBezTo>
                    <a:pt x="507715" y="1456301"/>
                    <a:pt x="505411" y="1456130"/>
                    <a:pt x="503108" y="1455874"/>
                  </a:cubicBezTo>
                  <a:cubicBezTo>
                    <a:pt x="502425" y="1453057"/>
                    <a:pt x="501743" y="1450326"/>
                    <a:pt x="501060" y="1447510"/>
                  </a:cubicBezTo>
                  <a:close/>
                  <a:moveTo>
                    <a:pt x="511298" y="1460909"/>
                  </a:moveTo>
                  <a:cubicBezTo>
                    <a:pt x="512493" y="1464750"/>
                    <a:pt x="513602" y="1468591"/>
                    <a:pt x="514796" y="1472432"/>
                  </a:cubicBezTo>
                  <a:cubicBezTo>
                    <a:pt x="512237" y="1472432"/>
                    <a:pt x="509763" y="1472432"/>
                    <a:pt x="507203" y="1472346"/>
                  </a:cubicBezTo>
                  <a:cubicBezTo>
                    <a:pt x="506179" y="1468506"/>
                    <a:pt x="505240" y="1464579"/>
                    <a:pt x="504302" y="1460654"/>
                  </a:cubicBezTo>
                  <a:cubicBezTo>
                    <a:pt x="506606" y="1460654"/>
                    <a:pt x="508994" y="1460824"/>
                    <a:pt x="511298" y="1460909"/>
                  </a:cubicBezTo>
                  <a:close/>
                  <a:moveTo>
                    <a:pt x="514625" y="1457069"/>
                  </a:moveTo>
                  <a:cubicBezTo>
                    <a:pt x="513943" y="1453996"/>
                    <a:pt x="513175" y="1451009"/>
                    <a:pt x="512493" y="1447937"/>
                  </a:cubicBezTo>
                  <a:cubicBezTo>
                    <a:pt x="515564" y="1448022"/>
                    <a:pt x="518721" y="1448193"/>
                    <a:pt x="521792" y="1448278"/>
                  </a:cubicBezTo>
                  <a:cubicBezTo>
                    <a:pt x="522731" y="1451607"/>
                    <a:pt x="523754" y="1454850"/>
                    <a:pt x="524693" y="1458178"/>
                  </a:cubicBezTo>
                  <a:cubicBezTo>
                    <a:pt x="521366" y="1457837"/>
                    <a:pt x="517953" y="1457410"/>
                    <a:pt x="514625" y="1457069"/>
                  </a:cubicBezTo>
                  <a:close/>
                  <a:moveTo>
                    <a:pt x="511469" y="1443925"/>
                  </a:moveTo>
                  <a:cubicBezTo>
                    <a:pt x="510274" y="1438975"/>
                    <a:pt x="509165" y="1434025"/>
                    <a:pt x="507971" y="1429075"/>
                  </a:cubicBezTo>
                  <a:lnTo>
                    <a:pt x="512493" y="1429075"/>
                  </a:lnTo>
                  <a:cubicBezTo>
                    <a:pt x="512493" y="1429075"/>
                    <a:pt x="512493" y="1428733"/>
                    <a:pt x="512493" y="1428733"/>
                  </a:cubicBezTo>
                  <a:lnTo>
                    <a:pt x="507800" y="1428221"/>
                  </a:lnTo>
                  <a:cubicBezTo>
                    <a:pt x="506265" y="1421649"/>
                    <a:pt x="504729" y="1415077"/>
                    <a:pt x="503193" y="1408506"/>
                  </a:cubicBezTo>
                  <a:cubicBezTo>
                    <a:pt x="505070" y="1406628"/>
                    <a:pt x="506947" y="1404835"/>
                    <a:pt x="508739" y="1402958"/>
                  </a:cubicBezTo>
                  <a:cubicBezTo>
                    <a:pt x="512663" y="1416955"/>
                    <a:pt x="516673" y="1430952"/>
                    <a:pt x="520768" y="1444949"/>
                  </a:cubicBezTo>
                  <a:cubicBezTo>
                    <a:pt x="517697" y="1444608"/>
                    <a:pt x="514540" y="1444267"/>
                    <a:pt x="511469" y="1443925"/>
                  </a:cubicBezTo>
                  <a:close/>
                  <a:moveTo>
                    <a:pt x="495856" y="1380511"/>
                  </a:moveTo>
                  <a:cubicBezTo>
                    <a:pt x="494235" y="1374622"/>
                    <a:pt x="492699" y="1368819"/>
                    <a:pt x="491078" y="1362930"/>
                  </a:cubicBezTo>
                  <a:cubicBezTo>
                    <a:pt x="493211" y="1360881"/>
                    <a:pt x="495429" y="1358918"/>
                    <a:pt x="497647" y="1356955"/>
                  </a:cubicBezTo>
                  <a:cubicBezTo>
                    <a:pt x="499098" y="1363271"/>
                    <a:pt x="500548" y="1369502"/>
                    <a:pt x="501999" y="1375817"/>
                  </a:cubicBezTo>
                  <a:cubicBezTo>
                    <a:pt x="499951" y="1377353"/>
                    <a:pt x="497903" y="1378975"/>
                    <a:pt x="495856" y="1380597"/>
                  </a:cubicBezTo>
                  <a:close/>
                  <a:moveTo>
                    <a:pt x="489372" y="1356358"/>
                  </a:moveTo>
                  <a:cubicBezTo>
                    <a:pt x="488092" y="1351408"/>
                    <a:pt x="486727" y="1346543"/>
                    <a:pt x="485447" y="1341592"/>
                  </a:cubicBezTo>
                  <a:cubicBezTo>
                    <a:pt x="487836" y="1339373"/>
                    <a:pt x="490225" y="1337069"/>
                    <a:pt x="492614" y="1334850"/>
                  </a:cubicBezTo>
                  <a:cubicBezTo>
                    <a:pt x="493808" y="1340142"/>
                    <a:pt x="495003" y="1345519"/>
                    <a:pt x="496197" y="1350810"/>
                  </a:cubicBezTo>
                  <a:cubicBezTo>
                    <a:pt x="493893" y="1352688"/>
                    <a:pt x="491590" y="1354480"/>
                    <a:pt x="489286" y="1356273"/>
                  </a:cubicBezTo>
                  <a:close/>
                  <a:moveTo>
                    <a:pt x="483826" y="1335532"/>
                  </a:moveTo>
                  <a:cubicBezTo>
                    <a:pt x="482717" y="1331350"/>
                    <a:pt x="481608" y="1327083"/>
                    <a:pt x="480584" y="1322901"/>
                  </a:cubicBezTo>
                  <a:cubicBezTo>
                    <a:pt x="483229" y="1320512"/>
                    <a:pt x="485788" y="1318207"/>
                    <a:pt x="488433" y="1315817"/>
                  </a:cubicBezTo>
                  <a:cubicBezTo>
                    <a:pt x="489457" y="1320341"/>
                    <a:pt x="490481" y="1324779"/>
                    <a:pt x="491419" y="1329302"/>
                  </a:cubicBezTo>
                  <a:cubicBezTo>
                    <a:pt x="488860" y="1331350"/>
                    <a:pt x="486385" y="1333399"/>
                    <a:pt x="483826" y="1335532"/>
                  </a:cubicBezTo>
                  <a:close/>
                  <a:moveTo>
                    <a:pt x="478707" y="1315817"/>
                  </a:moveTo>
                  <a:cubicBezTo>
                    <a:pt x="478451" y="1314878"/>
                    <a:pt x="478195" y="1313940"/>
                    <a:pt x="477939" y="1313001"/>
                  </a:cubicBezTo>
                  <a:lnTo>
                    <a:pt x="477769" y="1312318"/>
                  </a:lnTo>
                  <a:cubicBezTo>
                    <a:pt x="480499" y="1310013"/>
                    <a:pt x="483314" y="1307794"/>
                    <a:pt x="486044" y="1305576"/>
                  </a:cubicBezTo>
                  <a:cubicBezTo>
                    <a:pt x="486300" y="1306856"/>
                    <a:pt x="486641" y="1308136"/>
                    <a:pt x="486897" y="1309416"/>
                  </a:cubicBezTo>
                  <a:cubicBezTo>
                    <a:pt x="484082" y="1311550"/>
                    <a:pt x="481352" y="1313683"/>
                    <a:pt x="478622" y="1315817"/>
                  </a:cubicBezTo>
                  <a:close/>
                  <a:moveTo>
                    <a:pt x="488518" y="1303612"/>
                  </a:moveTo>
                  <a:cubicBezTo>
                    <a:pt x="492784" y="1300199"/>
                    <a:pt x="497050" y="1296870"/>
                    <a:pt x="501316" y="1293627"/>
                  </a:cubicBezTo>
                  <a:cubicBezTo>
                    <a:pt x="502511" y="1294565"/>
                    <a:pt x="503705" y="1295504"/>
                    <a:pt x="504985" y="1296358"/>
                  </a:cubicBezTo>
                  <a:cubicBezTo>
                    <a:pt x="499780" y="1299942"/>
                    <a:pt x="494661" y="1303698"/>
                    <a:pt x="489628" y="1307453"/>
                  </a:cubicBezTo>
                  <a:cubicBezTo>
                    <a:pt x="489286" y="1306173"/>
                    <a:pt x="488945" y="1304893"/>
                    <a:pt x="488604" y="1303612"/>
                  </a:cubicBezTo>
                  <a:close/>
                  <a:moveTo>
                    <a:pt x="508141" y="1298833"/>
                  </a:moveTo>
                  <a:cubicBezTo>
                    <a:pt x="509080" y="1299516"/>
                    <a:pt x="510018" y="1300284"/>
                    <a:pt x="510957" y="1300966"/>
                  </a:cubicBezTo>
                  <a:cubicBezTo>
                    <a:pt x="510360" y="1301137"/>
                    <a:pt x="509848" y="1301308"/>
                    <a:pt x="509250" y="1301393"/>
                  </a:cubicBezTo>
                  <a:lnTo>
                    <a:pt x="502937" y="1303100"/>
                  </a:lnTo>
                  <a:cubicBezTo>
                    <a:pt x="504643" y="1301649"/>
                    <a:pt x="506350" y="1300199"/>
                    <a:pt x="508056" y="1298747"/>
                  </a:cubicBezTo>
                  <a:close/>
                  <a:moveTo>
                    <a:pt x="518977" y="1289957"/>
                  </a:moveTo>
                  <a:cubicBezTo>
                    <a:pt x="518977" y="1289957"/>
                    <a:pt x="519489" y="1289530"/>
                    <a:pt x="519745" y="1289359"/>
                  </a:cubicBezTo>
                  <a:cubicBezTo>
                    <a:pt x="520256" y="1290042"/>
                    <a:pt x="520768" y="1290640"/>
                    <a:pt x="521280" y="1291322"/>
                  </a:cubicBezTo>
                  <a:cubicBezTo>
                    <a:pt x="521280" y="1291322"/>
                    <a:pt x="521536" y="1291237"/>
                    <a:pt x="521536" y="1291152"/>
                  </a:cubicBezTo>
                  <a:cubicBezTo>
                    <a:pt x="521110" y="1290469"/>
                    <a:pt x="520598" y="1289700"/>
                    <a:pt x="520171" y="1289018"/>
                  </a:cubicBezTo>
                  <a:cubicBezTo>
                    <a:pt x="521280" y="1288164"/>
                    <a:pt x="522304" y="1287225"/>
                    <a:pt x="523413" y="1286372"/>
                  </a:cubicBezTo>
                  <a:cubicBezTo>
                    <a:pt x="524010" y="1285860"/>
                    <a:pt x="524693" y="1285433"/>
                    <a:pt x="525290" y="1284921"/>
                  </a:cubicBezTo>
                  <a:cubicBezTo>
                    <a:pt x="526314" y="1284751"/>
                    <a:pt x="527338" y="1284580"/>
                    <a:pt x="528447" y="1284409"/>
                  </a:cubicBezTo>
                  <a:cubicBezTo>
                    <a:pt x="528703" y="1284665"/>
                    <a:pt x="528874" y="1284921"/>
                    <a:pt x="529129" y="1285092"/>
                  </a:cubicBezTo>
                  <a:cubicBezTo>
                    <a:pt x="528788" y="1286030"/>
                    <a:pt x="528362" y="1287055"/>
                    <a:pt x="528020" y="1287994"/>
                  </a:cubicBezTo>
                  <a:cubicBezTo>
                    <a:pt x="528020" y="1287994"/>
                    <a:pt x="528276" y="1288164"/>
                    <a:pt x="528276" y="1288079"/>
                  </a:cubicBezTo>
                  <a:cubicBezTo>
                    <a:pt x="528703" y="1287225"/>
                    <a:pt x="529129" y="1286372"/>
                    <a:pt x="529556" y="1285518"/>
                  </a:cubicBezTo>
                  <a:cubicBezTo>
                    <a:pt x="532116" y="1288164"/>
                    <a:pt x="534675" y="1290895"/>
                    <a:pt x="537234" y="1293541"/>
                  </a:cubicBezTo>
                  <a:cubicBezTo>
                    <a:pt x="534078" y="1294395"/>
                    <a:pt x="530921" y="1295248"/>
                    <a:pt x="527764" y="1296102"/>
                  </a:cubicBezTo>
                  <a:cubicBezTo>
                    <a:pt x="524864" y="1293968"/>
                    <a:pt x="521877" y="1291920"/>
                    <a:pt x="518977" y="1289786"/>
                  </a:cubicBezTo>
                  <a:close/>
                  <a:moveTo>
                    <a:pt x="573324" y="1280824"/>
                  </a:moveTo>
                  <a:cubicBezTo>
                    <a:pt x="575371" y="1282361"/>
                    <a:pt x="577504" y="1283982"/>
                    <a:pt x="579552" y="1285518"/>
                  </a:cubicBezTo>
                  <a:cubicBezTo>
                    <a:pt x="576822" y="1285945"/>
                    <a:pt x="574006" y="1286372"/>
                    <a:pt x="571276" y="1286713"/>
                  </a:cubicBezTo>
                  <a:cubicBezTo>
                    <a:pt x="571959" y="1284751"/>
                    <a:pt x="572641" y="1282787"/>
                    <a:pt x="573324" y="1280739"/>
                  </a:cubicBezTo>
                  <a:close/>
                  <a:moveTo>
                    <a:pt x="611802" y="1293968"/>
                  </a:moveTo>
                  <a:cubicBezTo>
                    <a:pt x="611802" y="1293968"/>
                    <a:pt x="611546" y="1293797"/>
                    <a:pt x="611375" y="1293712"/>
                  </a:cubicBezTo>
                  <a:cubicBezTo>
                    <a:pt x="611546" y="1293712"/>
                    <a:pt x="611717" y="1293627"/>
                    <a:pt x="611887" y="1293541"/>
                  </a:cubicBezTo>
                  <a:cubicBezTo>
                    <a:pt x="611887" y="1293712"/>
                    <a:pt x="611887" y="1293797"/>
                    <a:pt x="611802" y="1293968"/>
                  </a:cubicBezTo>
                  <a:close/>
                  <a:moveTo>
                    <a:pt x="617006" y="1292005"/>
                  </a:moveTo>
                  <a:lnTo>
                    <a:pt x="624855" y="1289700"/>
                  </a:lnTo>
                  <a:cubicBezTo>
                    <a:pt x="624344" y="1291920"/>
                    <a:pt x="623832" y="1294139"/>
                    <a:pt x="623320" y="1296358"/>
                  </a:cubicBezTo>
                  <a:cubicBezTo>
                    <a:pt x="622722" y="1296358"/>
                    <a:pt x="622211" y="1296358"/>
                    <a:pt x="621613" y="1296358"/>
                  </a:cubicBezTo>
                  <a:lnTo>
                    <a:pt x="615470" y="1296529"/>
                  </a:lnTo>
                  <a:cubicBezTo>
                    <a:pt x="615982" y="1294992"/>
                    <a:pt x="616494" y="1293456"/>
                    <a:pt x="617006" y="1291920"/>
                  </a:cubicBezTo>
                  <a:close/>
                  <a:moveTo>
                    <a:pt x="628780" y="1275362"/>
                  </a:moveTo>
                  <a:cubicBezTo>
                    <a:pt x="626562" y="1275362"/>
                    <a:pt x="624344" y="1275533"/>
                    <a:pt x="622125" y="1275618"/>
                  </a:cubicBezTo>
                  <a:cubicBezTo>
                    <a:pt x="622893" y="1273058"/>
                    <a:pt x="623661" y="1270412"/>
                    <a:pt x="624429" y="1267851"/>
                  </a:cubicBezTo>
                  <a:cubicBezTo>
                    <a:pt x="624941" y="1268363"/>
                    <a:pt x="625538" y="1268875"/>
                    <a:pt x="626050" y="1269387"/>
                  </a:cubicBezTo>
                  <a:lnTo>
                    <a:pt x="629548" y="1272716"/>
                  </a:lnTo>
                  <a:cubicBezTo>
                    <a:pt x="629292" y="1273570"/>
                    <a:pt x="629036" y="1274509"/>
                    <a:pt x="628780" y="1275362"/>
                  </a:cubicBezTo>
                  <a:close/>
                  <a:moveTo>
                    <a:pt x="626818" y="1281934"/>
                  </a:moveTo>
                  <a:lnTo>
                    <a:pt x="626562" y="1282873"/>
                  </a:lnTo>
                  <a:lnTo>
                    <a:pt x="626562" y="1282873"/>
                  </a:lnTo>
                  <a:cubicBezTo>
                    <a:pt x="626562" y="1282873"/>
                    <a:pt x="626562" y="1282958"/>
                    <a:pt x="626562" y="1282958"/>
                  </a:cubicBezTo>
                  <a:lnTo>
                    <a:pt x="626562" y="1282958"/>
                  </a:lnTo>
                  <a:cubicBezTo>
                    <a:pt x="626562" y="1282958"/>
                    <a:pt x="626562" y="1283043"/>
                    <a:pt x="626562" y="1283043"/>
                  </a:cubicBezTo>
                  <a:cubicBezTo>
                    <a:pt x="626135" y="1284921"/>
                    <a:pt x="625709" y="1286884"/>
                    <a:pt x="625197" y="1288762"/>
                  </a:cubicBezTo>
                  <a:lnTo>
                    <a:pt x="617774" y="1289871"/>
                  </a:lnTo>
                  <a:cubicBezTo>
                    <a:pt x="618627" y="1287140"/>
                    <a:pt x="619480" y="1284409"/>
                    <a:pt x="620334" y="1281763"/>
                  </a:cubicBezTo>
                  <a:cubicBezTo>
                    <a:pt x="622467" y="1281763"/>
                    <a:pt x="624685" y="1281848"/>
                    <a:pt x="626818" y="1281934"/>
                  </a:cubicBezTo>
                  <a:close/>
                  <a:moveTo>
                    <a:pt x="612570" y="1290640"/>
                  </a:moveTo>
                  <a:cubicBezTo>
                    <a:pt x="611119" y="1290810"/>
                    <a:pt x="609669" y="1291066"/>
                    <a:pt x="608218" y="1291237"/>
                  </a:cubicBezTo>
                  <a:cubicBezTo>
                    <a:pt x="606597" y="1290042"/>
                    <a:pt x="604976" y="1288762"/>
                    <a:pt x="603355" y="1287567"/>
                  </a:cubicBezTo>
                  <a:cubicBezTo>
                    <a:pt x="603953" y="1285860"/>
                    <a:pt x="604550" y="1284238"/>
                    <a:pt x="605062" y="1282531"/>
                  </a:cubicBezTo>
                  <a:lnTo>
                    <a:pt x="609584" y="1281336"/>
                  </a:lnTo>
                  <a:cubicBezTo>
                    <a:pt x="611205" y="1281336"/>
                    <a:pt x="612911" y="1281422"/>
                    <a:pt x="614532" y="1281507"/>
                  </a:cubicBezTo>
                  <a:cubicBezTo>
                    <a:pt x="613849" y="1284494"/>
                    <a:pt x="613252" y="1287567"/>
                    <a:pt x="612570" y="1290554"/>
                  </a:cubicBezTo>
                  <a:close/>
                  <a:moveTo>
                    <a:pt x="605403" y="1281678"/>
                  </a:moveTo>
                  <a:cubicBezTo>
                    <a:pt x="605403" y="1281678"/>
                    <a:pt x="605488" y="1281422"/>
                    <a:pt x="605574" y="1281251"/>
                  </a:cubicBezTo>
                  <a:cubicBezTo>
                    <a:pt x="606256" y="1281251"/>
                    <a:pt x="607024" y="1281251"/>
                    <a:pt x="607707" y="1281251"/>
                  </a:cubicBezTo>
                  <a:lnTo>
                    <a:pt x="605403" y="1281593"/>
                  </a:lnTo>
                  <a:close/>
                  <a:moveTo>
                    <a:pt x="597981" y="1282787"/>
                  </a:moveTo>
                  <a:lnTo>
                    <a:pt x="597042" y="1282958"/>
                  </a:lnTo>
                  <a:cubicBezTo>
                    <a:pt x="596530" y="1282617"/>
                    <a:pt x="596104" y="1282190"/>
                    <a:pt x="595592" y="1281848"/>
                  </a:cubicBezTo>
                  <a:cubicBezTo>
                    <a:pt x="595592" y="1281678"/>
                    <a:pt x="595592" y="1281422"/>
                    <a:pt x="595677" y="1281251"/>
                  </a:cubicBezTo>
                  <a:cubicBezTo>
                    <a:pt x="595677" y="1281166"/>
                    <a:pt x="595421" y="1281080"/>
                    <a:pt x="595421" y="1281251"/>
                  </a:cubicBezTo>
                  <a:cubicBezTo>
                    <a:pt x="595421" y="1281422"/>
                    <a:pt x="595421" y="1281507"/>
                    <a:pt x="595336" y="1281678"/>
                  </a:cubicBezTo>
                  <a:cubicBezTo>
                    <a:pt x="594994" y="1281422"/>
                    <a:pt x="594568" y="1281080"/>
                    <a:pt x="594227" y="1280824"/>
                  </a:cubicBezTo>
                  <a:cubicBezTo>
                    <a:pt x="595677" y="1280824"/>
                    <a:pt x="597127" y="1280910"/>
                    <a:pt x="598492" y="1280995"/>
                  </a:cubicBezTo>
                  <a:cubicBezTo>
                    <a:pt x="598322" y="1281593"/>
                    <a:pt x="598151" y="1282190"/>
                    <a:pt x="597981" y="1282873"/>
                  </a:cubicBezTo>
                  <a:close/>
                  <a:moveTo>
                    <a:pt x="528276" y="1246856"/>
                  </a:moveTo>
                  <a:cubicBezTo>
                    <a:pt x="527679" y="1247112"/>
                    <a:pt x="527167" y="1247368"/>
                    <a:pt x="526570" y="1247624"/>
                  </a:cubicBezTo>
                  <a:cubicBezTo>
                    <a:pt x="526826" y="1247112"/>
                    <a:pt x="527082" y="1246600"/>
                    <a:pt x="527252" y="1246173"/>
                  </a:cubicBezTo>
                  <a:lnTo>
                    <a:pt x="528191" y="1246941"/>
                  </a:lnTo>
                  <a:close/>
                  <a:moveTo>
                    <a:pt x="521451" y="1249928"/>
                  </a:moveTo>
                  <a:cubicBezTo>
                    <a:pt x="520939" y="1250184"/>
                    <a:pt x="520342" y="1250440"/>
                    <a:pt x="519830" y="1250696"/>
                  </a:cubicBezTo>
                  <a:cubicBezTo>
                    <a:pt x="515991" y="1251294"/>
                    <a:pt x="512237" y="1251806"/>
                    <a:pt x="508397" y="1252403"/>
                  </a:cubicBezTo>
                  <a:cubicBezTo>
                    <a:pt x="510616" y="1247282"/>
                    <a:pt x="512919" y="1242161"/>
                    <a:pt x="515223" y="1237126"/>
                  </a:cubicBezTo>
                  <a:cubicBezTo>
                    <a:pt x="518038" y="1239260"/>
                    <a:pt x="520854" y="1241393"/>
                    <a:pt x="523669" y="1243442"/>
                  </a:cubicBezTo>
                  <a:cubicBezTo>
                    <a:pt x="522901" y="1245575"/>
                    <a:pt x="522133" y="1247795"/>
                    <a:pt x="521451" y="1249928"/>
                  </a:cubicBezTo>
                  <a:close/>
                  <a:moveTo>
                    <a:pt x="500036" y="1253684"/>
                  </a:moveTo>
                  <a:lnTo>
                    <a:pt x="497306" y="1254110"/>
                  </a:lnTo>
                  <a:lnTo>
                    <a:pt x="498330" y="1251806"/>
                  </a:lnTo>
                  <a:cubicBezTo>
                    <a:pt x="498842" y="1252403"/>
                    <a:pt x="499439" y="1253086"/>
                    <a:pt x="499951" y="1253684"/>
                  </a:cubicBezTo>
                  <a:close/>
                  <a:moveTo>
                    <a:pt x="500804" y="1255646"/>
                  </a:moveTo>
                  <a:cubicBezTo>
                    <a:pt x="500804" y="1255646"/>
                    <a:pt x="501401" y="1255646"/>
                    <a:pt x="501657" y="1255646"/>
                  </a:cubicBezTo>
                  <a:cubicBezTo>
                    <a:pt x="502084" y="1256159"/>
                    <a:pt x="502511" y="1256671"/>
                    <a:pt x="502937" y="1257183"/>
                  </a:cubicBezTo>
                  <a:cubicBezTo>
                    <a:pt x="502766" y="1257780"/>
                    <a:pt x="502596" y="1258292"/>
                    <a:pt x="502425" y="1258890"/>
                  </a:cubicBezTo>
                  <a:cubicBezTo>
                    <a:pt x="501828" y="1259146"/>
                    <a:pt x="501231" y="1259402"/>
                    <a:pt x="500719" y="1259743"/>
                  </a:cubicBezTo>
                  <a:cubicBezTo>
                    <a:pt x="499866" y="1258463"/>
                    <a:pt x="499012" y="1257183"/>
                    <a:pt x="498159" y="1255988"/>
                  </a:cubicBezTo>
                  <a:lnTo>
                    <a:pt x="500804" y="1255817"/>
                  </a:lnTo>
                  <a:close/>
                  <a:moveTo>
                    <a:pt x="469151" y="1276130"/>
                  </a:moveTo>
                  <a:cubicBezTo>
                    <a:pt x="467360" y="1277240"/>
                    <a:pt x="465568" y="1278434"/>
                    <a:pt x="463862" y="1279629"/>
                  </a:cubicBezTo>
                  <a:cubicBezTo>
                    <a:pt x="463691" y="1278776"/>
                    <a:pt x="463520" y="1278008"/>
                    <a:pt x="463435" y="1277154"/>
                  </a:cubicBezTo>
                  <a:cubicBezTo>
                    <a:pt x="465995" y="1276471"/>
                    <a:pt x="468640" y="1275704"/>
                    <a:pt x="471199" y="1275021"/>
                  </a:cubicBezTo>
                  <a:cubicBezTo>
                    <a:pt x="470602" y="1275362"/>
                    <a:pt x="470090" y="1275618"/>
                    <a:pt x="469493" y="1275959"/>
                  </a:cubicBezTo>
                  <a:lnTo>
                    <a:pt x="469493" y="1275959"/>
                  </a:lnTo>
                  <a:cubicBezTo>
                    <a:pt x="469493" y="1275959"/>
                    <a:pt x="469322" y="1275959"/>
                    <a:pt x="469322" y="1275959"/>
                  </a:cubicBezTo>
                  <a:lnTo>
                    <a:pt x="469151" y="1275959"/>
                  </a:lnTo>
                  <a:cubicBezTo>
                    <a:pt x="469151" y="1275959"/>
                    <a:pt x="469151" y="1276045"/>
                    <a:pt x="469151" y="1276045"/>
                  </a:cubicBezTo>
                  <a:close/>
                  <a:moveTo>
                    <a:pt x="470090" y="1283641"/>
                  </a:moveTo>
                  <a:lnTo>
                    <a:pt x="471455" y="1290895"/>
                  </a:lnTo>
                  <a:cubicBezTo>
                    <a:pt x="469834" y="1292005"/>
                    <a:pt x="468128" y="1293115"/>
                    <a:pt x="466507" y="1294310"/>
                  </a:cubicBezTo>
                  <a:cubicBezTo>
                    <a:pt x="466507" y="1293968"/>
                    <a:pt x="466336" y="1293541"/>
                    <a:pt x="466251" y="1293200"/>
                  </a:cubicBezTo>
                  <a:cubicBezTo>
                    <a:pt x="465824" y="1290981"/>
                    <a:pt x="465483" y="1288762"/>
                    <a:pt x="465056" y="1286543"/>
                  </a:cubicBezTo>
                  <a:cubicBezTo>
                    <a:pt x="466763" y="1285604"/>
                    <a:pt x="468384" y="1284665"/>
                    <a:pt x="470090" y="1283641"/>
                  </a:cubicBezTo>
                  <a:close/>
                  <a:moveTo>
                    <a:pt x="464203" y="1293285"/>
                  </a:moveTo>
                  <a:cubicBezTo>
                    <a:pt x="464288" y="1294053"/>
                    <a:pt x="464459" y="1294907"/>
                    <a:pt x="464544" y="1295675"/>
                  </a:cubicBezTo>
                  <a:cubicBezTo>
                    <a:pt x="461558" y="1297809"/>
                    <a:pt x="458657" y="1299942"/>
                    <a:pt x="455757" y="1302161"/>
                  </a:cubicBezTo>
                  <a:cubicBezTo>
                    <a:pt x="455074" y="1299089"/>
                    <a:pt x="454477" y="1296102"/>
                    <a:pt x="453880" y="1293029"/>
                  </a:cubicBezTo>
                  <a:cubicBezTo>
                    <a:pt x="457036" y="1291152"/>
                    <a:pt x="460278" y="1289274"/>
                    <a:pt x="463435" y="1287481"/>
                  </a:cubicBezTo>
                  <a:cubicBezTo>
                    <a:pt x="463691" y="1289445"/>
                    <a:pt x="463947" y="1291322"/>
                    <a:pt x="464203" y="1293285"/>
                  </a:cubicBezTo>
                  <a:close/>
                  <a:moveTo>
                    <a:pt x="452941" y="1304381"/>
                  </a:moveTo>
                  <a:cubicBezTo>
                    <a:pt x="450296" y="1306600"/>
                    <a:pt x="447737" y="1308904"/>
                    <a:pt x="445177" y="1311208"/>
                  </a:cubicBezTo>
                  <a:cubicBezTo>
                    <a:pt x="444495" y="1307282"/>
                    <a:pt x="443812" y="1303356"/>
                    <a:pt x="443130" y="1299430"/>
                  </a:cubicBezTo>
                  <a:cubicBezTo>
                    <a:pt x="445860" y="1297809"/>
                    <a:pt x="448675" y="1296102"/>
                    <a:pt x="451405" y="1294480"/>
                  </a:cubicBezTo>
                  <a:cubicBezTo>
                    <a:pt x="451917" y="1297809"/>
                    <a:pt x="452429" y="1301052"/>
                    <a:pt x="452941" y="1304381"/>
                  </a:cubicBezTo>
                  <a:close/>
                  <a:moveTo>
                    <a:pt x="454136" y="1312147"/>
                  </a:moveTo>
                  <a:cubicBezTo>
                    <a:pt x="454647" y="1315390"/>
                    <a:pt x="455159" y="1318634"/>
                    <a:pt x="455757" y="1321877"/>
                  </a:cubicBezTo>
                  <a:cubicBezTo>
                    <a:pt x="453282" y="1324096"/>
                    <a:pt x="450808" y="1326401"/>
                    <a:pt x="448334" y="1328705"/>
                  </a:cubicBezTo>
                  <a:cubicBezTo>
                    <a:pt x="447651" y="1325206"/>
                    <a:pt x="447054" y="1321621"/>
                    <a:pt x="446372" y="1318122"/>
                  </a:cubicBezTo>
                  <a:cubicBezTo>
                    <a:pt x="448931" y="1316073"/>
                    <a:pt x="451576" y="1314110"/>
                    <a:pt x="454136" y="1312147"/>
                  </a:cubicBezTo>
                  <a:close/>
                  <a:moveTo>
                    <a:pt x="456780" y="1328278"/>
                  </a:moveTo>
                  <a:cubicBezTo>
                    <a:pt x="457122" y="1330326"/>
                    <a:pt x="457463" y="1332460"/>
                    <a:pt x="457804" y="1334508"/>
                  </a:cubicBezTo>
                  <a:cubicBezTo>
                    <a:pt x="455415" y="1336813"/>
                    <a:pt x="453112" y="1339203"/>
                    <a:pt x="450723" y="1341592"/>
                  </a:cubicBezTo>
                  <a:cubicBezTo>
                    <a:pt x="450211" y="1339032"/>
                    <a:pt x="449784" y="1336557"/>
                    <a:pt x="449272" y="1333996"/>
                  </a:cubicBezTo>
                  <a:cubicBezTo>
                    <a:pt x="451747" y="1332033"/>
                    <a:pt x="454221" y="1330155"/>
                    <a:pt x="456695" y="1328278"/>
                  </a:cubicBezTo>
                  <a:close/>
                  <a:moveTo>
                    <a:pt x="458913" y="1341080"/>
                  </a:moveTo>
                  <a:cubicBezTo>
                    <a:pt x="459681" y="1345689"/>
                    <a:pt x="460534" y="1350298"/>
                    <a:pt x="461302" y="1354992"/>
                  </a:cubicBezTo>
                  <a:cubicBezTo>
                    <a:pt x="459084" y="1357211"/>
                    <a:pt x="456866" y="1359430"/>
                    <a:pt x="454647" y="1361649"/>
                  </a:cubicBezTo>
                  <a:cubicBezTo>
                    <a:pt x="453709" y="1356870"/>
                    <a:pt x="452770" y="1352005"/>
                    <a:pt x="451832" y="1347225"/>
                  </a:cubicBezTo>
                  <a:cubicBezTo>
                    <a:pt x="454221" y="1345177"/>
                    <a:pt x="456524" y="1343129"/>
                    <a:pt x="458913" y="1341080"/>
                  </a:cubicBezTo>
                  <a:close/>
                  <a:moveTo>
                    <a:pt x="462753" y="1363015"/>
                  </a:moveTo>
                  <a:cubicBezTo>
                    <a:pt x="463606" y="1367794"/>
                    <a:pt x="464544" y="1372574"/>
                    <a:pt x="465483" y="1377353"/>
                  </a:cubicBezTo>
                  <a:cubicBezTo>
                    <a:pt x="463179" y="1379658"/>
                    <a:pt x="460790" y="1381877"/>
                    <a:pt x="458487" y="1384181"/>
                  </a:cubicBezTo>
                  <a:cubicBezTo>
                    <a:pt x="457634" y="1379231"/>
                    <a:pt x="456780" y="1374196"/>
                    <a:pt x="455927" y="1369245"/>
                  </a:cubicBezTo>
                  <a:cubicBezTo>
                    <a:pt x="458231" y="1367111"/>
                    <a:pt x="460449" y="1365063"/>
                    <a:pt x="462753" y="1363015"/>
                  </a:cubicBezTo>
                  <a:close/>
                  <a:moveTo>
                    <a:pt x="466848" y="1384523"/>
                  </a:moveTo>
                  <a:cubicBezTo>
                    <a:pt x="468128" y="1389985"/>
                    <a:pt x="469407" y="1395362"/>
                    <a:pt x="470687" y="1400739"/>
                  </a:cubicBezTo>
                  <a:cubicBezTo>
                    <a:pt x="468896" y="1402275"/>
                    <a:pt x="467019" y="1403811"/>
                    <a:pt x="465227" y="1405348"/>
                  </a:cubicBezTo>
                  <a:lnTo>
                    <a:pt x="465227" y="1405348"/>
                  </a:lnTo>
                  <a:cubicBezTo>
                    <a:pt x="465227" y="1405348"/>
                    <a:pt x="465142" y="1405433"/>
                    <a:pt x="465142" y="1405433"/>
                  </a:cubicBezTo>
                  <a:lnTo>
                    <a:pt x="465056" y="1405433"/>
                  </a:lnTo>
                  <a:cubicBezTo>
                    <a:pt x="465056" y="1405433"/>
                    <a:pt x="465056" y="1405518"/>
                    <a:pt x="465056" y="1405518"/>
                  </a:cubicBezTo>
                  <a:cubicBezTo>
                    <a:pt x="464288" y="1406287"/>
                    <a:pt x="463520" y="1407055"/>
                    <a:pt x="462838" y="1407737"/>
                  </a:cubicBezTo>
                  <a:cubicBezTo>
                    <a:pt x="461814" y="1402105"/>
                    <a:pt x="460790" y="1396386"/>
                    <a:pt x="459767" y="1390753"/>
                  </a:cubicBezTo>
                  <a:cubicBezTo>
                    <a:pt x="462155" y="1388619"/>
                    <a:pt x="464544" y="1386571"/>
                    <a:pt x="466933" y="1384437"/>
                  </a:cubicBezTo>
                  <a:close/>
                  <a:moveTo>
                    <a:pt x="469749" y="1410640"/>
                  </a:moveTo>
                  <a:lnTo>
                    <a:pt x="469749" y="1410640"/>
                  </a:lnTo>
                  <a:cubicBezTo>
                    <a:pt x="469749" y="1410640"/>
                    <a:pt x="469749" y="1410640"/>
                    <a:pt x="469749" y="1410640"/>
                  </a:cubicBezTo>
                  <a:lnTo>
                    <a:pt x="469749" y="1410640"/>
                  </a:lnTo>
                  <a:cubicBezTo>
                    <a:pt x="469749" y="1410640"/>
                    <a:pt x="469749" y="1410640"/>
                    <a:pt x="469749" y="1410640"/>
                  </a:cubicBezTo>
                  <a:cubicBezTo>
                    <a:pt x="470602" y="1409786"/>
                    <a:pt x="471455" y="1408932"/>
                    <a:pt x="472308" y="1408164"/>
                  </a:cubicBezTo>
                  <a:cubicBezTo>
                    <a:pt x="473673" y="1413712"/>
                    <a:pt x="475038" y="1419259"/>
                    <a:pt x="476403" y="1424722"/>
                  </a:cubicBezTo>
                  <a:cubicBezTo>
                    <a:pt x="472820" y="1424295"/>
                    <a:pt x="469151" y="1423868"/>
                    <a:pt x="465568" y="1423527"/>
                  </a:cubicBezTo>
                  <a:cubicBezTo>
                    <a:pt x="465056" y="1420881"/>
                    <a:pt x="464544" y="1418235"/>
                    <a:pt x="464032" y="1415589"/>
                  </a:cubicBezTo>
                  <a:cubicBezTo>
                    <a:pt x="465909" y="1413968"/>
                    <a:pt x="467786" y="1412346"/>
                    <a:pt x="469578" y="1410724"/>
                  </a:cubicBezTo>
                  <a:close/>
                  <a:moveTo>
                    <a:pt x="461558" y="1423015"/>
                  </a:moveTo>
                  <a:cubicBezTo>
                    <a:pt x="459767" y="1422844"/>
                    <a:pt x="457975" y="1422673"/>
                    <a:pt x="456183" y="1422503"/>
                  </a:cubicBezTo>
                  <a:cubicBezTo>
                    <a:pt x="457634" y="1421223"/>
                    <a:pt x="458999" y="1420028"/>
                    <a:pt x="460449" y="1418747"/>
                  </a:cubicBezTo>
                  <a:cubicBezTo>
                    <a:pt x="460790" y="1420199"/>
                    <a:pt x="461132" y="1421564"/>
                    <a:pt x="461558" y="1423015"/>
                  </a:cubicBezTo>
                  <a:close/>
                  <a:moveTo>
                    <a:pt x="450638" y="1437609"/>
                  </a:moveTo>
                  <a:cubicBezTo>
                    <a:pt x="447054" y="1437354"/>
                    <a:pt x="443471" y="1437183"/>
                    <a:pt x="439888" y="1436926"/>
                  </a:cubicBezTo>
                  <a:cubicBezTo>
                    <a:pt x="442788" y="1434281"/>
                    <a:pt x="445689" y="1431720"/>
                    <a:pt x="448590" y="1429160"/>
                  </a:cubicBezTo>
                  <a:cubicBezTo>
                    <a:pt x="449187" y="1431977"/>
                    <a:pt x="449870" y="1434793"/>
                    <a:pt x="450552" y="1437609"/>
                  </a:cubicBezTo>
                  <a:close/>
                  <a:moveTo>
                    <a:pt x="457122" y="1446485"/>
                  </a:moveTo>
                  <a:cubicBezTo>
                    <a:pt x="456695" y="1446998"/>
                    <a:pt x="456183" y="1447510"/>
                    <a:pt x="455757" y="1448022"/>
                  </a:cubicBezTo>
                  <a:lnTo>
                    <a:pt x="455586" y="1448278"/>
                  </a:lnTo>
                  <a:cubicBezTo>
                    <a:pt x="455501" y="1447680"/>
                    <a:pt x="455330" y="1446998"/>
                    <a:pt x="455245" y="1446401"/>
                  </a:cubicBezTo>
                  <a:cubicBezTo>
                    <a:pt x="455927" y="1446401"/>
                    <a:pt x="456524" y="1446401"/>
                    <a:pt x="457207" y="1446485"/>
                  </a:cubicBezTo>
                  <a:close/>
                  <a:moveTo>
                    <a:pt x="489201" y="1460312"/>
                  </a:moveTo>
                  <a:cubicBezTo>
                    <a:pt x="492614" y="1460312"/>
                    <a:pt x="496112" y="1460483"/>
                    <a:pt x="499524" y="1460568"/>
                  </a:cubicBezTo>
                  <a:cubicBezTo>
                    <a:pt x="500719" y="1464494"/>
                    <a:pt x="501913" y="1468420"/>
                    <a:pt x="503108" y="1472346"/>
                  </a:cubicBezTo>
                  <a:cubicBezTo>
                    <a:pt x="499354" y="1472346"/>
                    <a:pt x="495514" y="1472346"/>
                    <a:pt x="491760" y="1472346"/>
                  </a:cubicBezTo>
                  <a:cubicBezTo>
                    <a:pt x="490907" y="1468335"/>
                    <a:pt x="490054" y="1464324"/>
                    <a:pt x="489201" y="1460312"/>
                  </a:cubicBezTo>
                  <a:close/>
                  <a:moveTo>
                    <a:pt x="504985" y="1478321"/>
                  </a:moveTo>
                  <a:cubicBezTo>
                    <a:pt x="505240" y="1479089"/>
                    <a:pt x="505497" y="1479857"/>
                    <a:pt x="505753" y="1480710"/>
                  </a:cubicBezTo>
                  <a:cubicBezTo>
                    <a:pt x="501657" y="1480710"/>
                    <a:pt x="497647" y="1480710"/>
                    <a:pt x="493552" y="1480710"/>
                  </a:cubicBezTo>
                  <a:cubicBezTo>
                    <a:pt x="493467" y="1480113"/>
                    <a:pt x="493296" y="1479601"/>
                    <a:pt x="493211" y="1479003"/>
                  </a:cubicBezTo>
                  <a:cubicBezTo>
                    <a:pt x="497136" y="1478833"/>
                    <a:pt x="501060" y="1478577"/>
                    <a:pt x="504985" y="1478406"/>
                  </a:cubicBezTo>
                  <a:close/>
                  <a:moveTo>
                    <a:pt x="508483" y="1478150"/>
                  </a:moveTo>
                  <a:cubicBezTo>
                    <a:pt x="511042" y="1477979"/>
                    <a:pt x="513687" y="1477894"/>
                    <a:pt x="516246" y="1477723"/>
                  </a:cubicBezTo>
                  <a:cubicBezTo>
                    <a:pt x="516588" y="1478747"/>
                    <a:pt x="516844" y="1479772"/>
                    <a:pt x="517185" y="1480796"/>
                  </a:cubicBezTo>
                  <a:cubicBezTo>
                    <a:pt x="514540" y="1480796"/>
                    <a:pt x="511810" y="1480710"/>
                    <a:pt x="509165" y="1480625"/>
                  </a:cubicBezTo>
                  <a:cubicBezTo>
                    <a:pt x="508909" y="1479772"/>
                    <a:pt x="508739" y="1478918"/>
                    <a:pt x="508483" y="1478064"/>
                  </a:cubicBezTo>
                  <a:close/>
                  <a:moveTo>
                    <a:pt x="523328" y="1493939"/>
                  </a:moveTo>
                  <a:cubicBezTo>
                    <a:pt x="522560" y="1491038"/>
                    <a:pt x="521877" y="1488050"/>
                    <a:pt x="521195" y="1485149"/>
                  </a:cubicBezTo>
                  <a:cubicBezTo>
                    <a:pt x="524949" y="1484978"/>
                    <a:pt x="528703" y="1484722"/>
                    <a:pt x="532372" y="1484551"/>
                  </a:cubicBezTo>
                  <a:cubicBezTo>
                    <a:pt x="533395" y="1488050"/>
                    <a:pt x="534505" y="1491635"/>
                    <a:pt x="535528" y="1495134"/>
                  </a:cubicBezTo>
                  <a:cubicBezTo>
                    <a:pt x="531518" y="1495134"/>
                    <a:pt x="527594" y="1495134"/>
                    <a:pt x="523584" y="1495134"/>
                  </a:cubicBezTo>
                  <a:lnTo>
                    <a:pt x="523328" y="1493939"/>
                  </a:lnTo>
                  <a:close/>
                  <a:moveTo>
                    <a:pt x="535358" y="1484380"/>
                  </a:moveTo>
                  <a:cubicBezTo>
                    <a:pt x="538941" y="1484210"/>
                    <a:pt x="542524" y="1484039"/>
                    <a:pt x="546108" y="1483954"/>
                  </a:cubicBezTo>
                  <a:cubicBezTo>
                    <a:pt x="547302" y="1487709"/>
                    <a:pt x="548411" y="1491464"/>
                    <a:pt x="549606" y="1495305"/>
                  </a:cubicBezTo>
                  <a:cubicBezTo>
                    <a:pt x="547899" y="1495305"/>
                    <a:pt x="546193" y="1495305"/>
                    <a:pt x="544486" y="1495305"/>
                  </a:cubicBezTo>
                  <a:cubicBezTo>
                    <a:pt x="542354" y="1495305"/>
                    <a:pt x="540135" y="1495305"/>
                    <a:pt x="538003" y="1495305"/>
                  </a:cubicBezTo>
                  <a:cubicBezTo>
                    <a:pt x="537149" y="1491721"/>
                    <a:pt x="536296" y="1488136"/>
                    <a:pt x="535358" y="1484551"/>
                  </a:cubicBezTo>
                  <a:close/>
                  <a:moveTo>
                    <a:pt x="534590" y="1481308"/>
                  </a:moveTo>
                  <a:cubicBezTo>
                    <a:pt x="534249" y="1479857"/>
                    <a:pt x="533907" y="1478406"/>
                    <a:pt x="533481" y="1476869"/>
                  </a:cubicBezTo>
                  <a:cubicBezTo>
                    <a:pt x="536893" y="1476699"/>
                    <a:pt x="540306" y="1476528"/>
                    <a:pt x="543719" y="1476443"/>
                  </a:cubicBezTo>
                  <a:cubicBezTo>
                    <a:pt x="544231" y="1478235"/>
                    <a:pt x="544828" y="1479942"/>
                    <a:pt x="545340" y="1481734"/>
                  </a:cubicBezTo>
                  <a:cubicBezTo>
                    <a:pt x="541757" y="1481564"/>
                    <a:pt x="538173" y="1481479"/>
                    <a:pt x="534505" y="1481308"/>
                  </a:cubicBezTo>
                  <a:close/>
                  <a:moveTo>
                    <a:pt x="532542" y="1472858"/>
                  </a:moveTo>
                  <a:cubicBezTo>
                    <a:pt x="531689" y="1469188"/>
                    <a:pt x="530751" y="1465519"/>
                    <a:pt x="529897" y="1461849"/>
                  </a:cubicBezTo>
                  <a:cubicBezTo>
                    <a:pt x="533139" y="1462019"/>
                    <a:pt x="536296" y="1462190"/>
                    <a:pt x="539538" y="1462361"/>
                  </a:cubicBezTo>
                  <a:cubicBezTo>
                    <a:pt x="540647" y="1465945"/>
                    <a:pt x="541671" y="1469530"/>
                    <a:pt x="542780" y="1473114"/>
                  </a:cubicBezTo>
                  <a:cubicBezTo>
                    <a:pt x="539367" y="1473029"/>
                    <a:pt x="535955" y="1472944"/>
                    <a:pt x="532542" y="1472858"/>
                  </a:cubicBezTo>
                  <a:close/>
                  <a:moveTo>
                    <a:pt x="529129" y="1458776"/>
                  </a:moveTo>
                  <a:cubicBezTo>
                    <a:pt x="528276" y="1455362"/>
                    <a:pt x="527508" y="1452033"/>
                    <a:pt x="526655" y="1448619"/>
                  </a:cubicBezTo>
                  <a:cubicBezTo>
                    <a:pt x="529641" y="1448790"/>
                    <a:pt x="532628" y="1448875"/>
                    <a:pt x="535528" y="1449046"/>
                  </a:cubicBezTo>
                  <a:cubicBezTo>
                    <a:pt x="536552" y="1452716"/>
                    <a:pt x="537661" y="1456301"/>
                    <a:pt x="538770" y="1459971"/>
                  </a:cubicBezTo>
                  <a:cubicBezTo>
                    <a:pt x="535528" y="1459544"/>
                    <a:pt x="532372" y="1459203"/>
                    <a:pt x="529129" y="1458861"/>
                  </a:cubicBezTo>
                  <a:close/>
                  <a:moveTo>
                    <a:pt x="513260" y="1393570"/>
                  </a:moveTo>
                  <a:cubicBezTo>
                    <a:pt x="511469" y="1387254"/>
                    <a:pt x="509763" y="1380852"/>
                    <a:pt x="507971" y="1374537"/>
                  </a:cubicBezTo>
                  <a:cubicBezTo>
                    <a:pt x="509336" y="1373257"/>
                    <a:pt x="510701" y="1371976"/>
                    <a:pt x="512151" y="1370696"/>
                  </a:cubicBezTo>
                  <a:cubicBezTo>
                    <a:pt x="513602" y="1369416"/>
                    <a:pt x="515052" y="1368221"/>
                    <a:pt x="516417" y="1366941"/>
                  </a:cubicBezTo>
                  <a:cubicBezTo>
                    <a:pt x="517868" y="1373939"/>
                    <a:pt x="519318" y="1380852"/>
                    <a:pt x="520768" y="1387766"/>
                  </a:cubicBezTo>
                  <a:cubicBezTo>
                    <a:pt x="518209" y="1389644"/>
                    <a:pt x="515735" y="1391606"/>
                    <a:pt x="513260" y="1393484"/>
                  </a:cubicBezTo>
                  <a:close/>
                  <a:moveTo>
                    <a:pt x="510957" y="1369075"/>
                  </a:moveTo>
                  <a:cubicBezTo>
                    <a:pt x="509677" y="1370014"/>
                    <a:pt x="508483" y="1370952"/>
                    <a:pt x="507288" y="1371891"/>
                  </a:cubicBezTo>
                  <a:cubicBezTo>
                    <a:pt x="505582" y="1365575"/>
                    <a:pt x="503790" y="1359260"/>
                    <a:pt x="502084" y="1352944"/>
                  </a:cubicBezTo>
                  <a:cubicBezTo>
                    <a:pt x="505326" y="1349956"/>
                    <a:pt x="508653" y="1347055"/>
                    <a:pt x="511895" y="1344067"/>
                  </a:cubicBezTo>
                  <a:lnTo>
                    <a:pt x="512493" y="1347055"/>
                  </a:lnTo>
                  <a:cubicBezTo>
                    <a:pt x="513687" y="1353114"/>
                    <a:pt x="514967" y="1359174"/>
                    <a:pt x="516161" y="1365320"/>
                  </a:cubicBezTo>
                  <a:cubicBezTo>
                    <a:pt x="514455" y="1366599"/>
                    <a:pt x="512748" y="1367880"/>
                    <a:pt x="511042" y="1369160"/>
                  </a:cubicBezTo>
                  <a:close/>
                  <a:moveTo>
                    <a:pt x="500548" y="1347481"/>
                  </a:moveTo>
                  <a:cubicBezTo>
                    <a:pt x="499098" y="1342190"/>
                    <a:pt x="497647" y="1336898"/>
                    <a:pt x="496197" y="1331607"/>
                  </a:cubicBezTo>
                  <a:cubicBezTo>
                    <a:pt x="499951" y="1328193"/>
                    <a:pt x="503705" y="1324779"/>
                    <a:pt x="507459" y="1321450"/>
                  </a:cubicBezTo>
                  <a:lnTo>
                    <a:pt x="510957" y="1339373"/>
                  </a:lnTo>
                  <a:cubicBezTo>
                    <a:pt x="507459" y="1342019"/>
                    <a:pt x="503961" y="1344750"/>
                    <a:pt x="500548" y="1347481"/>
                  </a:cubicBezTo>
                  <a:close/>
                  <a:moveTo>
                    <a:pt x="545766" y="1298150"/>
                  </a:moveTo>
                  <a:cubicBezTo>
                    <a:pt x="548070" y="1297809"/>
                    <a:pt x="550459" y="1297382"/>
                    <a:pt x="552762" y="1296955"/>
                  </a:cubicBezTo>
                  <a:lnTo>
                    <a:pt x="552762" y="1296955"/>
                  </a:lnTo>
                  <a:cubicBezTo>
                    <a:pt x="552762" y="1296955"/>
                    <a:pt x="552762" y="1296955"/>
                    <a:pt x="552762" y="1296955"/>
                  </a:cubicBezTo>
                  <a:lnTo>
                    <a:pt x="552762" y="1296955"/>
                  </a:lnTo>
                  <a:cubicBezTo>
                    <a:pt x="552762" y="1296955"/>
                    <a:pt x="552762" y="1296955"/>
                    <a:pt x="552762" y="1296955"/>
                  </a:cubicBezTo>
                  <a:cubicBezTo>
                    <a:pt x="556772" y="1295931"/>
                    <a:pt x="560697" y="1294907"/>
                    <a:pt x="564707" y="1293882"/>
                  </a:cubicBezTo>
                  <a:cubicBezTo>
                    <a:pt x="564110" y="1296358"/>
                    <a:pt x="563512" y="1298747"/>
                    <a:pt x="562915" y="1301223"/>
                  </a:cubicBezTo>
                  <a:cubicBezTo>
                    <a:pt x="558991" y="1302503"/>
                    <a:pt x="554981" y="1303783"/>
                    <a:pt x="551056" y="1305148"/>
                  </a:cubicBezTo>
                  <a:cubicBezTo>
                    <a:pt x="549264" y="1302844"/>
                    <a:pt x="547473" y="1300540"/>
                    <a:pt x="545681" y="1298150"/>
                  </a:cubicBezTo>
                  <a:close/>
                  <a:moveTo>
                    <a:pt x="569314" y="1292602"/>
                  </a:moveTo>
                  <a:cubicBezTo>
                    <a:pt x="572556" y="1291749"/>
                    <a:pt x="575798" y="1290810"/>
                    <a:pt x="579040" y="1289957"/>
                  </a:cubicBezTo>
                  <a:cubicBezTo>
                    <a:pt x="578443" y="1292261"/>
                    <a:pt x="577931" y="1294565"/>
                    <a:pt x="577334" y="1296784"/>
                  </a:cubicBezTo>
                  <a:cubicBezTo>
                    <a:pt x="573836" y="1297809"/>
                    <a:pt x="570252" y="1298918"/>
                    <a:pt x="566754" y="1300028"/>
                  </a:cubicBezTo>
                  <a:cubicBezTo>
                    <a:pt x="567608" y="1297553"/>
                    <a:pt x="568461" y="1295077"/>
                    <a:pt x="569314" y="1292602"/>
                  </a:cubicBezTo>
                  <a:close/>
                  <a:moveTo>
                    <a:pt x="577504" y="1304551"/>
                  </a:moveTo>
                  <a:cubicBezTo>
                    <a:pt x="577504" y="1304551"/>
                    <a:pt x="577760" y="1303783"/>
                    <a:pt x="577931" y="1303442"/>
                  </a:cubicBezTo>
                  <a:cubicBezTo>
                    <a:pt x="579211" y="1303186"/>
                    <a:pt x="580490" y="1303015"/>
                    <a:pt x="581770" y="1302759"/>
                  </a:cubicBezTo>
                  <a:lnTo>
                    <a:pt x="581770" y="1302759"/>
                  </a:lnTo>
                  <a:cubicBezTo>
                    <a:pt x="581770" y="1302759"/>
                    <a:pt x="581770" y="1302759"/>
                    <a:pt x="581770" y="1302759"/>
                  </a:cubicBezTo>
                  <a:lnTo>
                    <a:pt x="581770" y="1302759"/>
                  </a:lnTo>
                  <a:cubicBezTo>
                    <a:pt x="581770" y="1302759"/>
                    <a:pt x="581770" y="1302759"/>
                    <a:pt x="581770" y="1302759"/>
                  </a:cubicBezTo>
                  <a:cubicBezTo>
                    <a:pt x="584671" y="1301991"/>
                    <a:pt x="587486" y="1301137"/>
                    <a:pt x="590387" y="1300284"/>
                  </a:cubicBezTo>
                  <a:cubicBezTo>
                    <a:pt x="590217" y="1301137"/>
                    <a:pt x="590046" y="1301991"/>
                    <a:pt x="589875" y="1302844"/>
                  </a:cubicBezTo>
                  <a:cubicBezTo>
                    <a:pt x="586719" y="1303442"/>
                    <a:pt x="583477" y="1304124"/>
                    <a:pt x="580320" y="1304722"/>
                  </a:cubicBezTo>
                  <a:lnTo>
                    <a:pt x="577334" y="1305234"/>
                  </a:lnTo>
                  <a:lnTo>
                    <a:pt x="577590" y="1304551"/>
                  </a:lnTo>
                  <a:close/>
                  <a:moveTo>
                    <a:pt x="628524" y="1299004"/>
                  </a:moveTo>
                  <a:cubicBezTo>
                    <a:pt x="629889" y="1299004"/>
                    <a:pt x="631254" y="1299174"/>
                    <a:pt x="632534" y="1299259"/>
                  </a:cubicBezTo>
                  <a:cubicBezTo>
                    <a:pt x="632449" y="1299771"/>
                    <a:pt x="632363" y="1300284"/>
                    <a:pt x="632278" y="1300796"/>
                  </a:cubicBezTo>
                  <a:lnTo>
                    <a:pt x="629548" y="1300796"/>
                  </a:lnTo>
                  <a:cubicBezTo>
                    <a:pt x="629036" y="1300796"/>
                    <a:pt x="628439" y="1300711"/>
                    <a:pt x="627927" y="1300711"/>
                  </a:cubicBezTo>
                  <a:cubicBezTo>
                    <a:pt x="628098" y="1300113"/>
                    <a:pt x="628353" y="1299601"/>
                    <a:pt x="628524" y="1299004"/>
                  </a:cubicBezTo>
                  <a:close/>
                  <a:moveTo>
                    <a:pt x="629463" y="1296272"/>
                  </a:moveTo>
                  <a:cubicBezTo>
                    <a:pt x="630742" y="1292517"/>
                    <a:pt x="631937" y="1288762"/>
                    <a:pt x="633131" y="1285006"/>
                  </a:cubicBezTo>
                  <a:lnTo>
                    <a:pt x="633131" y="1285006"/>
                  </a:lnTo>
                  <a:cubicBezTo>
                    <a:pt x="633131" y="1285006"/>
                    <a:pt x="633131" y="1285006"/>
                    <a:pt x="633131" y="1285006"/>
                  </a:cubicBezTo>
                  <a:lnTo>
                    <a:pt x="633131" y="1285006"/>
                  </a:lnTo>
                  <a:cubicBezTo>
                    <a:pt x="633131" y="1285006"/>
                    <a:pt x="633131" y="1285006"/>
                    <a:pt x="633131" y="1285006"/>
                  </a:cubicBezTo>
                  <a:cubicBezTo>
                    <a:pt x="633302" y="1284153"/>
                    <a:pt x="633473" y="1283214"/>
                    <a:pt x="633728" y="1282361"/>
                  </a:cubicBezTo>
                  <a:cubicBezTo>
                    <a:pt x="633899" y="1282361"/>
                    <a:pt x="634070" y="1282361"/>
                    <a:pt x="634326" y="1282361"/>
                  </a:cubicBezTo>
                  <a:lnTo>
                    <a:pt x="634326" y="1282361"/>
                  </a:lnTo>
                  <a:cubicBezTo>
                    <a:pt x="634326" y="1282361"/>
                    <a:pt x="634326" y="1282361"/>
                    <a:pt x="634326" y="1282361"/>
                  </a:cubicBezTo>
                  <a:lnTo>
                    <a:pt x="634326" y="1282361"/>
                  </a:lnTo>
                  <a:cubicBezTo>
                    <a:pt x="634326" y="1282361"/>
                    <a:pt x="634326" y="1282361"/>
                    <a:pt x="634326" y="1282361"/>
                  </a:cubicBezTo>
                  <a:cubicBezTo>
                    <a:pt x="634923" y="1282361"/>
                    <a:pt x="635520" y="1282361"/>
                    <a:pt x="636117" y="1282361"/>
                  </a:cubicBezTo>
                  <a:cubicBezTo>
                    <a:pt x="635605" y="1284323"/>
                    <a:pt x="635008" y="1286287"/>
                    <a:pt x="634496" y="1288250"/>
                  </a:cubicBezTo>
                  <a:lnTo>
                    <a:pt x="634496" y="1288250"/>
                  </a:lnTo>
                  <a:cubicBezTo>
                    <a:pt x="634496" y="1288250"/>
                    <a:pt x="634496" y="1288335"/>
                    <a:pt x="634496" y="1288335"/>
                  </a:cubicBezTo>
                  <a:lnTo>
                    <a:pt x="634496" y="1288335"/>
                  </a:lnTo>
                  <a:cubicBezTo>
                    <a:pt x="634496" y="1288335"/>
                    <a:pt x="634496" y="1288420"/>
                    <a:pt x="634496" y="1288420"/>
                  </a:cubicBezTo>
                  <a:cubicBezTo>
                    <a:pt x="633984" y="1291066"/>
                    <a:pt x="633558" y="1293627"/>
                    <a:pt x="633131" y="1296272"/>
                  </a:cubicBezTo>
                  <a:cubicBezTo>
                    <a:pt x="631937" y="1296272"/>
                    <a:pt x="630742" y="1296272"/>
                    <a:pt x="629463" y="1296358"/>
                  </a:cubicBezTo>
                  <a:close/>
                  <a:moveTo>
                    <a:pt x="643625" y="1275533"/>
                  </a:moveTo>
                  <a:cubicBezTo>
                    <a:pt x="643881" y="1273484"/>
                    <a:pt x="644222" y="1271436"/>
                    <a:pt x="644478" y="1269387"/>
                  </a:cubicBezTo>
                  <a:cubicBezTo>
                    <a:pt x="646611" y="1271521"/>
                    <a:pt x="648659" y="1273570"/>
                    <a:pt x="650792" y="1275789"/>
                  </a:cubicBezTo>
                  <a:cubicBezTo>
                    <a:pt x="648403" y="1275789"/>
                    <a:pt x="646014" y="1275618"/>
                    <a:pt x="643625" y="1275618"/>
                  </a:cubicBezTo>
                  <a:close/>
                  <a:moveTo>
                    <a:pt x="637994" y="1275362"/>
                  </a:moveTo>
                  <a:cubicBezTo>
                    <a:pt x="637056" y="1275362"/>
                    <a:pt x="636117" y="1275362"/>
                    <a:pt x="635264" y="1275362"/>
                  </a:cubicBezTo>
                  <a:cubicBezTo>
                    <a:pt x="636117" y="1271180"/>
                    <a:pt x="636970" y="1266913"/>
                    <a:pt x="637738" y="1262731"/>
                  </a:cubicBezTo>
                  <a:cubicBezTo>
                    <a:pt x="638762" y="1263669"/>
                    <a:pt x="639701" y="1264693"/>
                    <a:pt x="640724" y="1265632"/>
                  </a:cubicBezTo>
                  <a:cubicBezTo>
                    <a:pt x="639871" y="1268875"/>
                    <a:pt x="638933" y="1272204"/>
                    <a:pt x="638079" y="1275447"/>
                  </a:cubicBezTo>
                  <a:close/>
                  <a:moveTo>
                    <a:pt x="633131" y="1258122"/>
                  </a:moveTo>
                  <a:cubicBezTo>
                    <a:pt x="633131" y="1258122"/>
                    <a:pt x="633558" y="1258549"/>
                    <a:pt x="633814" y="1258804"/>
                  </a:cubicBezTo>
                  <a:cubicBezTo>
                    <a:pt x="632619" y="1262901"/>
                    <a:pt x="631340" y="1266998"/>
                    <a:pt x="630145" y="1271009"/>
                  </a:cubicBezTo>
                  <a:lnTo>
                    <a:pt x="627500" y="1268022"/>
                  </a:lnTo>
                  <a:cubicBezTo>
                    <a:pt x="626732" y="1267169"/>
                    <a:pt x="625965" y="1266230"/>
                    <a:pt x="625197" y="1265376"/>
                  </a:cubicBezTo>
                  <a:cubicBezTo>
                    <a:pt x="625709" y="1263157"/>
                    <a:pt x="626135" y="1261023"/>
                    <a:pt x="626647" y="1258804"/>
                  </a:cubicBezTo>
                  <a:cubicBezTo>
                    <a:pt x="628780" y="1258549"/>
                    <a:pt x="630998" y="1258378"/>
                    <a:pt x="633131" y="1258122"/>
                  </a:cubicBezTo>
                  <a:close/>
                  <a:moveTo>
                    <a:pt x="618798" y="1262560"/>
                  </a:moveTo>
                  <a:cubicBezTo>
                    <a:pt x="618627" y="1262986"/>
                    <a:pt x="618542" y="1263498"/>
                    <a:pt x="618371" y="1263926"/>
                  </a:cubicBezTo>
                  <a:lnTo>
                    <a:pt x="618371" y="1263926"/>
                  </a:lnTo>
                  <a:cubicBezTo>
                    <a:pt x="618371" y="1263926"/>
                    <a:pt x="618371" y="1264010"/>
                    <a:pt x="618371" y="1264010"/>
                  </a:cubicBezTo>
                  <a:lnTo>
                    <a:pt x="618371" y="1264010"/>
                  </a:lnTo>
                  <a:cubicBezTo>
                    <a:pt x="618371" y="1264010"/>
                    <a:pt x="618371" y="1264096"/>
                    <a:pt x="618371" y="1264096"/>
                  </a:cubicBezTo>
                  <a:cubicBezTo>
                    <a:pt x="617433" y="1268022"/>
                    <a:pt x="616580" y="1272033"/>
                    <a:pt x="615726" y="1275959"/>
                  </a:cubicBezTo>
                  <a:cubicBezTo>
                    <a:pt x="612826" y="1276130"/>
                    <a:pt x="609925" y="1276216"/>
                    <a:pt x="607024" y="1276386"/>
                  </a:cubicBezTo>
                  <a:cubicBezTo>
                    <a:pt x="607963" y="1273143"/>
                    <a:pt x="608816" y="1269815"/>
                    <a:pt x="609754" y="1266486"/>
                  </a:cubicBezTo>
                  <a:lnTo>
                    <a:pt x="612143" y="1265974"/>
                  </a:lnTo>
                  <a:cubicBezTo>
                    <a:pt x="612143" y="1265974"/>
                    <a:pt x="612143" y="1265632"/>
                    <a:pt x="612143" y="1265717"/>
                  </a:cubicBezTo>
                  <a:lnTo>
                    <a:pt x="609925" y="1265974"/>
                  </a:lnTo>
                  <a:cubicBezTo>
                    <a:pt x="610437" y="1264010"/>
                    <a:pt x="610949" y="1262133"/>
                    <a:pt x="611461" y="1260170"/>
                  </a:cubicBezTo>
                  <a:cubicBezTo>
                    <a:pt x="612996" y="1259999"/>
                    <a:pt x="614532" y="1259914"/>
                    <a:pt x="616068" y="1259743"/>
                  </a:cubicBezTo>
                  <a:cubicBezTo>
                    <a:pt x="617006" y="1260682"/>
                    <a:pt x="617945" y="1261536"/>
                    <a:pt x="618883" y="1262474"/>
                  </a:cubicBezTo>
                  <a:close/>
                  <a:moveTo>
                    <a:pt x="607963" y="1252233"/>
                  </a:moveTo>
                  <a:cubicBezTo>
                    <a:pt x="607792" y="1252745"/>
                    <a:pt x="607621" y="1253172"/>
                    <a:pt x="607451" y="1253684"/>
                  </a:cubicBezTo>
                  <a:cubicBezTo>
                    <a:pt x="603185" y="1254110"/>
                    <a:pt x="598919" y="1254537"/>
                    <a:pt x="594568" y="1255049"/>
                  </a:cubicBezTo>
                  <a:cubicBezTo>
                    <a:pt x="594738" y="1254367"/>
                    <a:pt x="594994" y="1253769"/>
                    <a:pt x="595165" y="1253086"/>
                  </a:cubicBezTo>
                  <a:lnTo>
                    <a:pt x="595165" y="1253086"/>
                  </a:lnTo>
                  <a:cubicBezTo>
                    <a:pt x="595165" y="1253086"/>
                    <a:pt x="595165" y="1253086"/>
                    <a:pt x="595165" y="1253086"/>
                  </a:cubicBezTo>
                  <a:lnTo>
                    <a:pt x="595165" y="1253086"/>
                  </a:lnTo>
                  <a:cubicBezTo>
                    <a:pt x="595165" y="1253086"/>
                    <a:pt x="595165" y="1253086"/>
                    <a:pt x="595165" y="1253086"/>
                  </a:cubicBezTo>
                  <a:cubicBezTo>
                    <a:pt x="595677" y="1251038"/>
                    <a:pt x="596189" y="1248904"/>
                    <a:pt x="596701" y="1246770"/>
                  </a:cubicBezTo>
                  <a:cubicBezTo>
                    <a:pt x="598236" y="1246514"/>
                    <a:pt x="599858" y="1246344"/>
                    <a:pt x="601393" y="1246087"/>
                  </a:cubicBezTo>
                  <a:cubicBezTo>
                    <a:pt x="603526" y="1248136"/>
                    <a:pt x="605659" y="1250184"/>
                    <a:pt x="607877" y="1252318"/>
                  </a:cubicBezTo>
                  <a:close/>
                  <a:moveTo>
                    <a:pt x="607621" y="1245149"/>
                  </a:moveTo>
                  <a:cubicBezTo>
                    <a:pt x="608560" y="1244978"/>
                    <a:pt x="609584" y="1244892"/>
                    <a:pt x="610522" y="1244722"/>
                  </a:cubicBezTo>
                  <a:cubicBezTo>
                    <a:pt x="610181" y="1245661"/>
                    <a:pt x="609925" y="1246514"/>
                    <a:pt x="609584" y="1247453"/>
                  </a:cubicBezTo>
                  <a:cubicBezTo>
                    <a:pt x="608901" y="1246685"/>
                    <a:pt x="608218" y="1245917"/>
                    <a:pt x="607621" y="1245149"/>
                  </a:cubicBezTo>
                  <a:close/>
                  <a:moveTo>
                    <a:pt x="567949" y="1243783"/>
                  </a:moveTo>
                  <a:cubicBezTo>
                    <a:pt x="568120" y="1243271"/>
                    <a:pt x="568375" y="1242759"/>
                    <a:pt x="568546" y="1242247"/>
                  </a:cubicBezTo>
                  <a:lnTo>
                    <a:pt x="568546" y="1242247"/>
                  </a:lnTo>
                  <a:cubicBezTo>
                    <a:pt x="568546" y="1242247"/>
                    <a:pt x="568546" y="1242247"/>
                    <a:pt x="568546" y="1242247"/>
                  </a:cubicBezTo>
                  <a:lnTo>
                    <a:pt x="568546" y="1242247"/>
                  </a:lnTo>
                  <a:cubicBezTo>
                    <a:pt x="568546" y="1242247"/>
                    <a:pt x="568546" y="1242247"/>
                    <a:pt x="568546" y="1242247"/>
                  </a:cubicBezTo>
                  <a:cubicBezTo>
                    <a:pt x="568717" y="1241649"/>
                    <a:pt x="568887" y="1241052"/>
                    <a:pt x="569143" y="1240369"/>
                  </a:cubicBezTo>
                  <a:lnTo>
                    <a:pt x="571788" y="1243271"/>
                  </a:lnTo>
                  <a:cubicBezTo>
                    <a:pt x="570508" y="1243442"/>
                    <a:pt x="569228" y="1243613"/>
                    <a:pt x="567864" y="1243783"/>
                  </a:cubicBezTo>
                  <a:close/>
                  <a:moveTo>
                    <a:pt x="561977" y="1239857"/>
                  </a:moveTo>
                  <a:lnTo>
                    <a:pt x="561977" y="1239857"/>
                  </a:lnTo>
                  <a:cubicBezTo>
                    <a:pt x="561977" y="1239857"/>
                    <a:pt x="561977" y="1239943"/>
                    <a:pt x="561977" y="1239943"/>
                  </a:cubicBezTo>
                  <a:cubicBezTo>
                    <a:pt x="561465" y="1241564"/>
                    <a:pt x="560953" y="1243186"/>
                    <a:pt x="560526" y="1244807"/>
                  </a:cubicBezTo>
                  <a:cubicBezTo>
                    <a:pt x="557540" y="1245234"/>
                    <a:pt x="554639" y="1245661"/>
                    <a:pt x="551653" y="1246087"/>
                  </a:cubicBezTo>
                  <a:cubicBezTo>
                    <a:pt x="554213" y="1240625"/>
                    <a:pt x="556772" y="1235248"/>
                    <a:pt x="559332" y="1229786"/>
                  </a:cubicBezTo>
                  <a:cubicBezTo>
                    <a:pt x="560868" y="1231493"/>
                    <a:pt x="562489" y="1233114"/>
                    <a:pt x="564024" y="1234821"/>
                  </a:cubicBezTo>
                  <a:cubicBezTo>
                    <a:pt x="563342" y="1236443"/>
                    <a:pt x="562744" y="1238150"/>
                    <a:pt x="562062" y="1239772"/>
                  </a:cubicBezTo>
                  <a:lnTo>
                    <a:pt x="562062" y="1239772"/>
                  </a:lnTo>
                  <a:cubicBezTo>
                    <a:pt x="562062" y="1239772"/>
                    <a:pt x="562062" y="1239857"/>
                    <a:pt x="562062" y="1239857"/>
                  </a:cubicBezTo>
                  <a:close/>
                  <a:moveTo>
                    <a:pt x="553615" y="1218093"/>
                  </a:moveTo>
                  <a:cubicBezTo>
                    <a:pt x="550544" y="1214338"/>
                    <a:pt x="547387" y="1210582"/>
                    <a:pt x="544231" y="1206827"/>
                  </a:cubicBezTo>
                  <a:cubicBezTo>
                    <a:pt x="546193" y="1201280"/>
                    <a:pt x="548155" y="1195732"/>
                    <a:pt x="550032" y="1190184"/>
                  </a:cubicBezTo>
                  <a:cubicBezTo>
                    <a:pt x="553445" y="1194110"/>
                    <a:pt x="556943" y="1198122"/>
                    <a:pt x="560356" y="1202048"/>
                  </a:cubicBezTo>
                  <a:cubicBezTo>
                    <a:pt x="558137" y="1207425"/>
                    <a:pt x="555834" y="1212716"/>
                    <a:pt x="553615" y="1218008"/>
                  </a:cubicBezTo>
                  <a:close/>
                  <a:moveTo>
                    <a:pt x="540221" y="1202133"/>
                  </a:moveTo>
                  <a:cubicBezTo>
                    <a:pt x="537917" y="1199402"/>
                    <a:pt x="535614" y="1196671"/>
                    <a:pt x="533310" y="1194025"/>
                  </a:cubicBezTo>
                  <a:cubicBezTo>
                    <a:pt x="535443" y="1188819"/>
                    <a:pt x="537576" y="1183698"/>
                    <a:pt x="539794" y="1178492"/>
                  </a:cubicBezTo>
                  <a:lnTo>
                    <a:pt x="545254" y="1184722"/>
                  </a:lnTo>
                  <a:cubicBezTo>
                    <a:pt x="545937" y="1185575"/>
                    <a:pt x="546705" y="1186344"/>
                    <a:pt x="547387" y="1187197"/>
                  </a:cubicBezTo>
                  <a:cubicBezTo>
                    <a:pt x="544998" y="1192147"/>
                    <a:pt x="542609" y="1197183"/>
                    <a:pt x="540221" y="1202133"/>
                  </a:cubicBezTo>
                  <a:close/>
                  <a:moveTo>
                    <a:pt x="537832" y="1207169"/>
                  </a:moveTo>
                  <a:cubicBezTo>
                    <a:pt x="536040" y="1210924"/>
                    <a:pt x="534334" y="1214679"/>
                    <a:pt x="532628" y="1218435"/>
                  </a:cubicBezTo>
                  <a:lnTo>
                    <a:pt x="532628" y="1218435"/>
                  </a:lnTo>
                  <a:cubicBezTo>
                    <a:pt x="532628" y="1218435"/>
                    <a:pt x="532628" y="1218520"/>
                    <a:pt x="532628" y="1218520"/>
                  </a:cubicBezTo>
                  <a:lnTo>
                    <a:pt x="532628" y="1218520"/>
                  </a:lnTo>
                  <a:cubicBezTo>
                    <a:pt x="532628" y="1218520"/>
                    <a:pt x="532628" y="1218606"/>
                    <a:pt x="532628" y="1218606"/>
                  </a:cubicBezTo>
                  <a:cubicBezTo>
                    <a:pt x="532372" y="1219288"/>
                    <a:pt x="532116" y="1220056"/>
                    <a:pt x="531860" y="1220739"/>
                  </a:cubicBezTo>
                  <a:lnTo>
                    <a:pt x="525631" y="1213655"/>
                  </a:lnTo>
                  <a:cubicBezTo>
                    <a:pt x="527423" y="1209046"/>
                    <a:pt x="529215" y="1204437"/>
                    <a:pt x="531092" y="1199829"/>
                  </a:cubicBezTo>
                  <a:cubicBezTo>
                    <a:pt x="533395" y="1202218"/>
                    <a:pt x="535699" y="1204608"/>
                    <a:pt x="538003" y="1207083"/>
                  </a:cubicBezTo>
                  <a:close/>
                  <a:moveTo>
                    <a:pt x="531518" y="1221336"/>
                  </a:moveTo>
                  <a:cubicBezTo>
                    <a:pt x="530324" y="1224495"/>
                    <a:pt x="529215" y="1227652"/>
                    <a:pt x="528106" y="1230810"/>
                  </a:cubicBezTo>
                  <a:cubicBezTo>
                    <a:pt x="525631" y="1228932"/>
                    <a:pt x="523157" y="1227055"/>
                    <a:pt x="520683" y="1225177"/>
                  </a:cubicBezTo>
                  <a:cubicBezTo>
                    <a:pt x="521366" y="1223641"/>
                    <a:pt x="522133" y="1222019"/>
                    <a:pt x="522816" y="1220483"/>
                  </a:cubicBezTo>
                  <a:lnTo>
                    <a:pt x="522816" y="1220483"/>
                  </a:lnTo>
                  <a:cubicBezTo>
                    <a:pt x="522816" y="1220483"/>
                    <a:pt x="522816" y="1220483"/>
                    <a:pt x="522816" y="1220483"/>
                  </a:cubicBezTo>
                  <a:lnTo>
                    <a:pt x="522816" y="1220483"/>
                  </a:lnTo>
                  <a:cubicBezTo>
                    <a:pt x="522816" y="1220483"/>
                    <a:pt x="522816" y="1220483"/>
                    <a:pt x="522816" y="1220483"/>
                  </a:cubicBezTo>
                  <a:cubicBezTo>
                    <a:pt x="523584" y="1218606"/>
                    <a:pt x="524266" y="1216728"/>
                    <a:pt x="525034" y="1214850"/>
                  </a:cubicBezTo>
                  <a:lnTo>
                    <a:pt x="531518" y="1221422"/>
                  </a:lnTo>
                  <a:close/>
                  <a:moveTo>
                    <a:pt x="516417" y="1217581"/>
                  </a:moveTo>
                  <a:lnTo>
                    <a:pt x="516417" y="1217581"/>
                  </a:lnTo>
                  <a:cubicBezTo>
                    <a:pt x="516417" y="1217581"/>
                    <a:pt x="516417" y="1217666"/>
                    <a:pt x="516417" y="1217666"/>
                  </a:cubicBezTo>
                  <a:lnTo>
                    <a:pt x="516417" y="1217666"/>
                  </a:lnTo>
                  <a:cubicBezTo>
                    <a:pt x="516417" y="1217666"/>
                    <a:pt x="516417" y="1217752"/>
                    <a:pt x="516417" y="1217752"/>
                  </a:cubicBezTo>
                  <a:cubicBezTo>
                    <a:pt x="516076" y="1218776"/>
                    <a:pt x="515649" y="1219715"/>
                    <a:pt x="515308" y="1220739"/>
                  </a:cubicBezTo>
                  <a:lnTo>
                    <a:pt x="513602" y="1218947"/>
                  </a:lnTo>
                  <a:cubicBezTo>
                    <a:pt x="515308" y="1215362"/>
                    <a:pt x="516929" y="1211777"/>
                    <a:pt x="518550" y="1208108"/>
                  </a:cubicBezTo>
                  <a:lnTo>
                    <a:pt x="520171" y="1209729"/>
                  </a:lnTo>
                  <a:cubicBezTo>
                    <a:pt x="518891" y="1212290"/>
                    <a:pt x="517612" y="1214850"/>
                    <a:pt x="516417" y="1217496"/>
                  </a:cubicBezTo>
                  <a:close/>
                  <a:moveTo>
                    <a:pt x="509763" y="1214850"/>
                  </a:moveTo>
                  <a:lnTo>
                    <a:pt x="504729" y="1209302"/>
                  </a:lnTo>
                  <a:cubicBezTo>
                    <a:pt x="506179" y="1205803"/>
                    <a:pt x="507715" y="1202304"/>
                    <a:pt x="509165" y="1198804"/>
                  </a:cubicBezTo>
                  <a:cubicBezTo>
                    <a:pt x="510104" y="1199743"/>
                    <a:pt x="511042" y="1200682"/>
                    <a:pt x="512066" y="1201706"/>
                  </a:cubicBezTo>
                  <a:lnTo>
                    <a:pt x="513858" y="1203499"/>
                  </a:lnTo>
                  <a:cubicBezTo>
                    <a:pt x="512493" y="1207254"/>
                    <a:pt x="511127" y="1211095"/>
                    <a:pt x="509763" y="1214935"/>
                  </a:cubicBezTo>
                  <a:close/>
                  <a:moveTo>
                    <a:pt x="490993" y="1243442"/>
                  </a:moveTo>
                  <a:cubicBezTo>
                    <a:pt x="493126" y="1245832"/>
                    <a:pt x="495173" y="1248307"/>
                    <a:pt x="497221" y="1250696"/>
                  </a:cubicBezTo>
                  <a:lnTo>
                    <a:pt x="496282" y="1253427"/>
                  </a:lnTo>
                  <a:cubicBezTo>
                    <a:pt x="494149" y="1250269"/>
                    <a:pt x="492016" y="1247112"/>
                    <a:pt x="489798" y="1244039"/>
                  </a:cubicBezTo>
                  <a:cubicBezTo>
                    <a:pt x="490225" y="1243868"/>
                    <a:pt x="490566" y="1243698"/>
                    <a:pt x="490993" y="1243527"/>
                  </a:cubicBezTo>
                  <a:close/>
                  <a:moveTo>
                    <a:pt x="494661" y="1258122"/>
                  </a:moveTo>
                  <a:lnTo>
                    <a:pt x="493126" y="1262389"/>
                  </a:lnTo>
                  <a:cubicBezTo>
                    <a:pt x="493126" y="1262389"/>
                    <a:pt x="493382" y="1262560"/>
                    <a:pt x="493382" y="1262474"/>
                  </a:cubicBezTo>
                  <a:lnTo>
                    <a:pt x="495088" y="1258719"/>
                  </a:lnTo>
                  <a:cubicBezTo>
                    <a:pt x="495770" y="1259573"/>
                    <a:pt x="496538" y="1260511"/>
                    <a:pt x="497221" y="1261365"/>
                  </a:cubicBezTo>
                  <a:cubicBezTo>
                    <a:pt x="493893" y="1262986"/>
                    <a:pt x="490566" y="1264693"/>
                    <a:pt x="487324" y="1266400"/>
                  </a:cubicBezTo>
                  <a:cubicBezTo>
                    <a:pt x="483485" y="1263498"/>
                    <a:pt x="479731" y="1260597"/>
                    <a:pt x="475892" y="1257695"/>
                  </a:cubicBezTo>
                  <a:lnTo>
                    <a:pt x="493126" y="1256329"/>
                  </a:lnTo>
                  <a:cubicBezTo>
                    <a:pt x="493637" y="1256927"/>
                    <a:pt x="494064" y="1257524"/>
                    <a:pt x="494576" y="1258122"/>
                  </a:cubicBezTo>
                  <a:close/>
                  <a:moveTo>
                    <a:pt x="474015" y="1272887"/>
                  </a:moveTo>
                  <a:cubicBezTo>
                    <a:pt x="470431" y="1274167"/>
                    <a:pt x="466848" y="1275533"/>
                    <a:pt x="463350" y="1276813"/>
                  </a:cubicBezTo>
                  <a:cubicBezTo>
                    <a:pt x="462497" y="1272204"/>
                    <a:pt x="461729" y="1267510"/>
                    <a:pt x="460961" y="1262901"/>
                  </a:cubicBezTo>
                  <a:cubicBezTo>
                    <a:pt x="465312" y="1266230"/>
                    <a:pt x="469663" y="1269558"/>
                    <a:pt x="474015" y="1272887"/>
                  </a:cubicBezTo>
                  <a:close/>
                  <a:moveTo>
                    <a:pt x="436731" y="1274423"/>
                  </a:moveTo>
                  <a:cubicBezTo>
                    <a:pt x="437413" y="1281934"/>
                    <a:pt x="438181" y="1289530"/>
                    <a:pt x="439034" y="1297041"/>
                  </a:cubicBezTo>
                  <a:cubicBezTo>
                    <a:pt x="436816" y="1298662"/>
                    <a:pt x="434598" y="1300284"/>
                    <a:pt x="432380" y="1301905"/>
                  </a:cubicBezTo>
                  <a:cubicBezTo>
                    <a:pt x="431271" y="1294310"/>
                    <a:pt x="430161" y="1286713"/>
                    <a:pt x="429138" y="1279117"/>
                  </a:cubicBezTo>
                  <a:cubicBezTo>
                    <a:pt x="431697" y="1277496"/>
                    <a:pt x="434171" y="1275959"/>
                    <a:pt x="436731" y="1274423"/>
                  </a:cubicBezTo>
                  <a:close/>
                  <a:moveTo>
                    <a:pt x="439546" y="1301820"/>
                  </a:moveTo>
                  <a:cubicBezTo>
                    <a:pt x="440058" y="1306258"/>
                    <a:pt x="440485" y="1310696"/>
                    <a:pt x="441082" y="1315135"/>
                  </a:cubicBezTo>
                  <a:cubicBezTo>
                    <a:pt x="439120" y="1316927"/>
                    <a:pt x="437243" y="1318719"/>
                    <a:pt x="435281" y="1320596"/>
                  </a:cubicBezTo>
                  <a:cubicBezTo>
                    <a:pt x="434513" y="1315647"/>
                    <a:pt x="433745" y="1310782"/>
                    <a:pt x="432977" y="1305831"/>
                  </a:cubicBezTo>
                  <a:cubicBezTo>
                    <a:pt x="435110" y="1304466"/>
                    <a:pt x="437328" y="1303186"/>
                    <a:pt x="439546" y="1301820"/>
                  </a:cubicBezTo>
                  <a:close/>
                  <a:moveTo>
                    <a:pt x="441935" y="1321877"/>
                  </a:moveTo>
                  <a:cubicBezTo>
                    <a:pt x="442447" y="1325803"/>
                    <a:pt x="442959" y="1329729"/>
                    <a:pt x="443471" y="1333655"/>
                  </a:cubicBezTo>
                  <a:cubicBezTo>
                    <a:pt x="441679" y="1335362"/>
                    <a:pt x="439973" y="1337069"/>
                    <a:pt x="438181" y="1338861"/>
                  </a:cubicBezTo>
                  <a:cubicBezTo>
                    <a:pt x="437499" y="1334679"/>
                    <a:pt x="436816" y="1330583"/>
                    <a:pt x="436134" y="1326401"/>
                  </a:cubicBezTo>
                  <a:cubicBezTo>
                    <a:pt x="438011" y="1324864"/>
                    <a:pt x="439973" y="1323328"/>
                    <a:pt x="441850" y="1321791"/>
                  </a:cubicBezTo>
                  <a:close/>
                  <a:moveTo>
                    <a:pt x="446201" y="1352346"/>
                  </a:moveTo>
                  <a:cubicBezTo>
                    <a:pt x="446713" y="1355931"/>
                    <a:pt x="447225" y="1359515"/>
                    <a:pt x="447822" y="1363015"/>
                  </a:cubicBezTo>
                  <a:lnTo>
                    <a:pt x="447822" y="1363015"/>
                  </a:lnTo>
                  <a:cubicBezTo>
                    <a:pt x="447822" y="1363015"/>
                    <a:pt x="447822" y="1363271"/>
                    <a:pt x="447822" y="1363271"/>
                  </a:cubicBezTo>
                  <a:lnTo>
                    <a:pt x="447822" y="1363527"/>
                  </a:lnTo>
                  <a:cubicBezTo>
                    <a:pt x="447822" y="1363527"/>
                    <a:pt x="447822" y="1363527"/>
                    <a:pt x="447822" y="1363527"/>
                  </a:cubicBezTo>
                  <a:cubicBezTo>
                    <a:pt x="448078" y="1364978"/>
                    <a:pt x="448419" y="1366344"/>
                    <a:pt x="448761" y="1367794"/>
                  </a:cubicBezTo>
                  <a:cubicBezTo>
                    <a:pt x="446884" y="1369757"/>
                    <a:pt x="445092" y="1371635"/>
                    <a:pt x="443300" y="1373598"/>
                  </a:cubicBezTo>
                  <a:cubicBezTo>
                    <a:pt x="442533" y="1368050"/>
                    <a:pt x="441765" y="1362503"/>
                    <a:pt x="440911" y="1356955"/>
                  </a:cubicBezTo>
                  <a:cubicBezTo>
                    <a:pt x="442618" y="1355419"/>
                    <a:pt x="444410" y="1353883"/>
                    <a:pt x="446116" y="1352346"/>
                  </a:cubicBezTo>
                  <a:close/>
                  <a:moveTo>
                    <a:pt x="450296" y="1374708"/>
                  </a:moveTo>
                  <a:cubicBezTo>
                    <a:pt x="451320" y="1379658"/>
                    <a:pt x="452344" y="1384523"/>
                    <a:pt x="453453" y="1389473"/>
                  </a:cubicBezTo>
                  <a:cubicBezTo>
                    <a:pt x="451235" y="1391777"/>
                    <a:pt x="448931" y="1393996"/>
                    <a:pt x="446713" y="1396301"/>
                  </a:cubicBezTo>
                  <a:cubicBezTo>
                    <a:pt x="445860" y="1391009"/>
                    <a:pt x="445092" y="1385717"/>
                    <a:pt x="444324" y="1380340"/>
                  </a:cubicBezTo>
                  <a:cubicBezTo>
                    <a:pt x="446287" y="1378463"/>
                    <a:pt x="448249" y="1376585"/>
                    <a:pt x="450296" y="1374708"/>
                  </a:cubicBezTo>
                  <a:close/>
                  <a:moveTo>
                    <a:pt x="454818" y="1395191"/>
                  </a:moveTo>
                  <a:cubicBezTo>
                    <a:pt x="456098" y="1400739"/>
                    <a:pt x="457378" y="1406372"/>
                    <a:pt x="458743" y="1411919"/>
                  </a:cubicBezTo>
                  <a:cubicBezTo>
                    <a:pt x="456013" y="1414651"/>
                    <a:pt x="453282" y="1417382"/>
                    <a:pt x="450638" y="1420199"/>
                  </a:cubicBezTo>
                  <a:cubicBezTo>
                    <a:pt x="449614" y="1414053"/>
                    <a:pt x="448590" y="1407823"/>
                    <a:pt x="447566" y="1401678"/>
                  </a:cubicBezTo>
                  <a:cubicBezTo>
                    <a:pt x="449955" y="1399544"/>
                    <a:pt x="452344" y="1397325"/>
                    <a:pt x="454818" y="1395191"/>
                  </a:cubicBezTo>
                  <a:close/>
                  <a:moveTo>
                    <a:pt x="442874" y="1428306"/>
                  </a:moveTo>
                  <a:cubicBezTo>
                    <a:pt x="440229" y="1431123"/>
                    <a:pt x="437669" y="1433939"/>
                    <a:pt x="435025" y="1436756"/>
                  </a:cubicBezTo>
                  <a:cubicBezTo>
                    <a:pt x="433062" y="1436671"/>
                    <a:pt x="431100" y="1436500"/>
                    <a:pt x="429052" y="1436414"/>
                  </a:cubicBezTo>
                  <a:lnTo>
                    <a:pt x="427346" y="1426941"/>
                  </a:lnTo>
                  <a:cubicBezTo>
                    <a:pt x="427346" y="1426941"/>
                    <a:pt x="427346" y="1426685"/>
                    <a:pt x="427346" y="1426514"/>
                  </a:cubicBezTo>
                  <a:cubicBezTo>
                    <a:pt x="432550" y="1427112"/>
                    <a:pt x="437669" y="1427709"/>
                    <a:pt x="442874" y="1428221"/>
                  </a:cubicBezTo>
                  <a:close/>
                  <a:moveTo>
                    <a:pt x="431100" y="1445120"/>
                  </a:moveTo>
                  <a:cubicBezTo>
                    <a:pt x="438267" y="1445461"/>
                    <a:pt x="445518" y="1445888"/>
                    <a:pt x="452685" y="1446230"/>
                  </a:cubicBezTo>
                  <a:cubicBezTo>
                    <a:pt x="453026" y="1447595"/>
                    <a:pt x="453368" y="1449046"/>
                    <a:pt x="453624" y="1450412"/>
                  </a:cubicBezTo>
                  <a:lnTo>
                    <a:pt x="451405" y="1452887"/>
                  </a:lnTo>
                  <a:cubicBezTo>
                    <a:pt x="445007" y="1452887"/>
                    <a:pt x="438693" y="1452887"/>
                    <a:pt x="432294" y="1453057"/>
                  </a:cubicBezTo>
                  <a:lnTo>
                    <a:pt x="430759" y="1445291"/>
                  </a:lnTo>
                  <a:cubicBezTo>
                    <a:pt x="430759" y="1445291"/>
                    <a:pt x="430929" y="1445120"/>
                    <a:pt x="431100" y="1445035"/>
                  </a:cubicBezTo>
                  <a:close/>
                  <a:moveTo>
                    <a:pt x="454136" y="1452375"/>
                  </a:moveTo>
                  <a:cubicBezTo>
                    <a:pt x="454136" y="1452375"/>
                    <a:pt x="454221" y="1452716"/>
                    <a:pt x="454306" y="1452972"/>
                  </a:cubicBezTo>
                  <a:cubicBezTo>
                    <a:pt x="454050" y="1452972"/>
                    <a:pt x="453794" y="1452972"/>
                    <a:pt x="453538" y="1452972"/>
                  </a:cubicBezTo>
                  <a:lnTo>
                    <a:pt x="454136" y="1452375"/>
                  </a:lnTo>
                  <a:close/>
                  <a:moveTo>
                    <a:pt x="471455" y="1460056"/>
                  </a:moveTo>
                  <a:cubicBezTo>
                    <a:pt x="472649" y="1464409"/>
                    <a:pt x="473844" y="1468762"/>
                    <a:pt x="475124" y="1473114"/>
                  </a:cubicBezTo>
                  <a:cubicBezTo>
                    <a:pt x="470431" y="1473456"/>
                    <a:pt x="465739" y="1473712"/>
                    <a:pt x="461046" y="1474139"/>
                  </a:cubicBezTo>
                  <a:lnTo>
                    <a:pt x="463350" y="1460312"/>
                  </a:lnTo>
                  <a:cubicBezTo>
                    <a:pt x="463350" y="1460312"/>
                    <a:pt x="463094" y="1460142"/>
                    <a:pt x="463094" y="1460312"/>
                  </a:cubicBezTo>
                  <a:lnTo>
                    <a:pt x="460364" y="1473114"/>
                  </a:lnTo>
                  <a:cubicBezTo>
                    <a:pt x="459511" y="1468762"/>
                    <a:pt x="458657" y="1464409"/>
                    <a:pt x="457804" y="1459971"/>
                  </a:cubicBezTo>
                  <a:cubicBezTo>
                    <a:pt x="462411" y="1459971"/>
                    <a:pt x="466933" y="1460056"/>
                    <a:pt x="471540" y="1460142"/>
                  </a:cubicBezTo>
                  <a:close/>
                  <a:moveTo>
                    <a:pt x="477001" y="1479515"/>
                  </a:moveTo>
                  <a:cubicBezTo>
                    <a:pt x="477171" y="1479942"/>
                    <a:pt x="477256" y="1480454"/>
                    <a:pt x="477427" y="1480881"/>
                  </a:cubicBezTo>
                  <a:cubicBezTo>
                    <a:pt x="463094" y="1481905"/>
                    <a:pt x="448761" y="1483441"/>
                    <a:pt x="434513" y="1485149"/>
                  </a:cubicBezTo>
                  <a:cubicBezTo>
                    <a:pt x="430247" y="1483612"/>
                    <a:pt x="425981" y="1482162"/>
                    <a:pt x="421715" y="1480625"/>
                  </a:cubicBezTo>
                  <a:cubicBezTo>
                    <a:pt x="440144" y="1480028"/>
                    <a:pt x="458657" y="1479686"/>
                    <a:pt x="477086" y="1479430"/>
                  </a:cubicBezTo>
                  <a:close/>
                  <a:moveTo>
                    <a:pt x="507373" y="1485916"/>
                  </a:moveTo>
                  <a:cubicBezTo>
                    <a:pt x="508397" y="1488989"/>
                    <a:pt x="509336" y="1492147"/>
                    <a:pt x="510360" y="1495220"/>
                  </a:cubicBezTo>
                  <a:cubicBezTo>
                    <a:pt x="505838" y="1495220"/>
                    <a:pt x="501316" y="1495476"/>
                    <a:pt x="496880" y="1495561"/>
                  </a:cubicBezTo>
                  <a:cubicBezTo>
                    <a:pt x="496197" y="1492574"/>
                    <a:pt x="495514" y="1489672"/>
                    <a:pt x="494832" y="1486685"/>
                  </a:cubicBezTo>
                  <a:cubicBezTo>
                    <a:pt x="499012" y="1486429"/>
                    <a:pt x="503193" y="1486173"/>
                    <a:pt x="507373" y="1485916"/>
                  </a:cubicBezTo>
                  <a:close/>
                  <a:moveTo>
                    <a:pt x="511810" y="1499743"/>
                  </a:moveTo>
                  <a:cubicBezTo>
                    <a:pt x="512322" y="1501365"/>
                    <a:pt x="512834" y="1502986"/>
                    <a:pt x="513346" y="1504608"/>
                  </a:cubicBezTo>
                  <a:lnTo>
                    <a:pt x="514455" y="1507851"/>
                  </a:lnTo>
                  <a:cubicBezTo>
                    <a:pt x="509592" y="1508107"/>
                    <a:pt x="504643" y="1508278"/>
                    <a:pt x="499780" y="1508619"/>
                  </a:cubicBezTo>
                  <a:cubicBezTo>
                    <a:pt x="499183" y="1506144"/>
                    <a:pt x="498671" y="1503584"/>
                    <a:pt x="498074" y="1501109"/>
                  </a:cubicBezTo>
                  <a:cubicBezTo>
                    <a:pt x="502681" y="1500682"/>
                    <a:pt x="507203" y="1500255"/>
                    <a:pt x="511810" y="1499828"/>
                  </a:cubicBezTo>
                  <a:close/>
                  <a:moveTo>
                    <a:pt x="515308" y="1503754"/>
                  </a:moveTo>
                  <a:cubicBezTo>
                    <a:pt x="514881" y="1502389"/>
                    <a:pt x="514540" y="1500938"/>
                    <a:pt x="514199" y="1499572"/>
                  </a:cubicBezTo>
                  <a:cubicBezTo>
                    <a:pt x="517014" y="1499316"/>
                    <a:pt x="519915" y="1499060"/>
                    <a:pt x="522731" y="1498804"/>
                  </a:cubicBezTo>
                  <a:lnTo>
                    <a:pt x="525376" y="1507424"/>
                  </a:lnTo>
                  <a:cubicBezTo>
                    <a:pt x="522389" y="1507510"/>
                    <a:pt x="519403" y="1507595"/>
                    <a:pt x="516417" y="1507766"/>
                  </a:cubicBezTo>
                  <a:lnTo>
                    <a:pt x="515308" y="1503840"/>
                  </a:lnTo>
                  <a:close/>
                  <a:moveTo>
                    <a:pt x="524522" y="1498634"/>
                  </a:moveTo>
                  <a:cubicBezTo>
                    <a:pt x="528447" y="1498292"/>
                    <a:pt x="532457" y="1498036"/>
                    <a:pt x="536381" y="1497780"/>
                  </a:cubicBezTo>
                  <a:cubicBezTo>
                    <a:pt x="536552" y="1498463"/>
                    <a:pt x="536808" y="1499146"/>
                    <a:pt x="536979" y="1499828"/>
                  </a:cubicBezTo>
                  <a:lnTo>
                    <a:pt x="539111" y="1506998"/>
                  </a:lnTo>
                  <a:cubicBezTo>
                    <a:pt x="535016" y="1507083"/>
                    <a:pt x="530836" y="1507254"/>
                    <a:pt x="526741" y="1507339"/>
                  </a:cubicBezTo>
                  <a:lnTo>
                    <a:pt x="524522" y="1498634"/>
                  </a:lnTo>
                  <a:close/>
                  <a:moveTo>
                    <a:pt x="553615" y="1496756"/>
                  </a:moveTo>
                  <a:cubicBezTo>
                    <a:pt x="556687" y="1496585"/>
                    <a:pt x="559758" y="1496500"/>
                    <a:pt x="562830" y="1496329"/>
                  </a:cubicBezTo>
                  <a:lnTo>
                    <a:pt x="565816" y="1506486"/>
                  </a:lnTo>
                  <a:cubicBezTo>
                    <a:pt x="562574" y="1506486"/>
                    <a:pt x="559332" y="1506486"/>
                    <a:pt x="556090" y="1506571"/>
                  </a:cubicBezTo>
                  <a:cubicBezTo>
                    <a:pt x="555237" y="1503242"/>
                    <a:pt x="554383" y="1499999"/>
                    <a:pt x="553615" y="1496670"/>
                  </a:cubicBezTo>
                  <a:close/>
                  <a:moveTo>
                    <a:pt x="553274" y="1495305"/>
                  </a:moveTo>
                  <a:cubicBezTo>
                    <a:pt x="552336" y="1491464"/>
                    <a:pt x="551397" y="1487623"/>
                    <a:pt x="550459" y="1483783"/>
                  </a:cubicBezTo>
                  <a:cubicBezTo>
                    <a:pt x="553360" y="1483783"/>
                    <a:pt x="556260" y="1483612"/>
                    <a:pt x="559076" y="1483612"/>
                  </a:cubicBezTo>
                  <a:cubicBezTo>
                    <a:pt x="560014" y="1486685"/>
                    <a:pt x="560953" y="1489757"/>
                    <a:pt x="561806" y="1492830"/>
                  </a:cubicBezTo>
                  <a:lnTo>
                    <a:pt x="562574" y="1495476"/>
                  </a:lnTo>
                  <a:cubicBezTo>
                    <a:pt x="559417" y="1495476"/>
                    <a:pt x="556346" y="1495305"/>
                    <a:pt x="553189" y="1495305"/>
                  </a:cubicBezTo>
                  <a:close/>
                  <a:moveTo>
                    <a:pt x="550032" y="1481991"/>
                  </a:moveTo>
                  <a:cubicBezTo>
                    <a:pt x="549606" y="1480113"/>
                    <a:pt x="549094" y="1478235"/>
                    <a:pt x="548667" y="1476357"/>
                  </a:cubicBezTo>
                  <a:cubicBezTo>
                    <a:pt x="551397" y="1476273"/>
                    <a:pt x="554127" y="1476187"/>
                    <a:pt x="556858" y="1476102"/>
                  </a:cubicBezTo>
                  <a:cubicBezTo>
                    <a:pt x="557455" y="1478235"/>
                    <a:pt x="558137" y="1480369"/>
                    <a:pt x="558735" y="1482417"/>
                  </a:cubicBezTo>
                  <a:cubicBezTo>
                    <a:pt x="555834" y="1482246"/>
                    <a:pt x="552933" y="1482076"/>
                    <a:pt x="550032" y="1481991"/>
                  </a:cubicBezTo>
                  <a:close/>
                  <a:moveTo>
                    <a:pt x="547899" y="1473370"/>
                  </a:moveTo>
                  <a:cubicBezTo>
                    <a:pt x="547046" y="1469786"/>
                    <a:pt x="546193" y="1466286"/>
                    <a:pt x="545340" y="1462702"/>
                  </a:cubicBezTo>
                  <a:cubicBezTo>
                    <a:pt x="547899" y="1462873"/>
                    <a:pt x="550459" y="1463043"/>
                    <a:pt x="553018" y="1463214"/>
                  </a:cubicBezTo>
                  <a:cubicBezTo>
                    <a:pt x="554042" y="1466713"/>
                    <a:pt x="555066" y="1470127"/>
                    <a:pt x="556090" y="1473627"/>
                  </a:cubicBezTo>
                  <a:cubicBezTo>
                    <a:pt x="553360" y="1473541"/>
                    <a:pt x="550629" y="1473456"/>
                    <a:pt x="547814" y="1473285"/>
                  </a:cubicBezTo>
                  <a:close/>
                  <a:moveTo>
                    <a:pt x="544828" y="1460654"/>
                  </a:moveTo>
                  <a:cubicBezTo>
                    <a:pt x="543889" y="1456898"/>
                    <a:pt x="543036" y="1453143"/>
                    <a:pt x="542098" y="1449388"/>
                  </a:cubicBezTo>
                  <a:cubicBezTo>
                    <a:pt x="544401" y="1449558"/>
                    <a:pt x="546705" y="1449643"/>
                    <a:pt x="549008" y="1449814"/>
                  </a:cubicBezTo>
                  <a:cubicBezTo>
                    <a:pt x="550203" y="1453740"/>
                    <a:pt x="551312" y="1457752"/>
                    <a:pt x="552506" y="1461678"/>
                  </a:cubicBezTo>
                  <a:cubicBezTo>
                    <a:pt x="549947" y="1461337"/>
                    <a:pt x="547387" y="1460995"/>
                    <a:pt x="544742" y="1460654"/>
                  </a:cubicBezTo>
                  <a:close/>
                  <a:moveTo>
                    <a:pt x="524778" y="1384779"/>
                  </a:moveTo>
                  <a:cubicBezTo>
                    <a:pt x="522901" y="1378036"/>
                    <a:pt x="521024" y="1371293"/>
                    <a:pt x="519233" y="1364466"/>
                  </a:cubicBezTo>
                  <a:cubicBezTo>
                    <a:pt x="521877" y="1362161"/>
                    <a:pt x="524522" y="1359772"/>
                    <a:pt x="527167" y="1357467"/>
                  </a:cubicBezTo>
                  <a:cubicBezTo>
                    <a:pt x="528703" y="1364807"/>
                    <a:pt x="530324" y="1372062"/>
                    <a:pt x="531860" y="1379402"/>
                  </a:cubicBezTo>
                  <a:lnTo>
                    <a:pt x="524778" y="1384779"/>
                  </a:lnTo>
                  <a:close/>
                  <a:moveTo>
                    <a:pt x="518891" y="1363186"/>
                  </a:moveTo>
                  <a:cubicBezTo>
                    <a:pt x="517441" y="1357723"/>
                    <a:pt x="515905" y="1352176"/>
                    <a:pt x="514455" y="1346713"/>
                  </a:cubicBezTo>
                  <a:lnTo>
                    <a:pt x="513431" y="1342617"/>
                  </a:lnTo>
                  <a:cubicBezTo>
                    <a:pt x="516332" y="1339971"/>
                    <a:pt x="519318" y="1337410"/>
                    <a:pt x="522219" y="1334850"/>
                  </a:cubicBezTo>
                  <a:lnTo>
                    <a:pt x="527082" y="1357126"/>
                  </a:lnTo>
                  <a:cubicBezTo>
                    <a:pt x="524352" y="1359089"/>
                    <a:pt x="521622" y="1361137"/>
                    <a:pt x="518891" y="1363186"/>
                  </a:cubicBezTo>
                  <a:close/>
                  <a:moveTo>
                    <a:pt x="512322" y="1338349"/>
                  </a:moveTo>
                  <a:lnTo>
                    <a:pt x="507886" y="1321024"/>
                  </a:lnTo>
                  <a:cubicBezTo>
                    <a:pt x="512407" y="1317012"/>
                    <a:pt x="516929" y="1313086"/>
                    <a:pt x="521536" y="1309246"/>
                  </a:cubicBezTo>
                  <a:cubicBezTo>
                    <a:pt x="525973" y="1312659"/>
                    <a:pt x="530409" y="1315988"/>
                    <a:pt x="534760" y="1319402"/>
                  </a:cubicBezTo>
                  <a:cubicBezTo>
                    <a:pt x="534760" y="1320000"/>
                    <a:pt x="534760" y="1320767"/>
                    <a:pt x="534846" y="1321536"/>
                  </a:cubicBezTo>
                  <a:cubicBezTo>
                    <a:pt x="534078" y="1322133"/>
                    <a:pt x="533310" y="1322645"/>
                    <a:pt x="532542" y="1323242"/>
                  </a:cubicBezTo>
                  <a:cubicBezTo>
                    <a:pt x="525717" y="1328193"/>
                    <a:pt x="518977" y="1333228"/>
                    <a:pt x="512322" y="1338349"/>
                  </a:cubicBezTo>
                  <a:close/>
                  <a:moveTo>
                    <a:pt x="545766" y="1308989"/>
                  </a:moveTo>
                  <a:lnTo>
                    <a:pt x="546108" y="1308989"/>
                  </a:lnTo>
                  <a:cubicBezTo>
                    <a:pt x="547558" y="1308648"/>
                    <a:pt x="549008" y="1308392"/>
                    <a:pt x="550544" y="1308136"/>
                  </a:cubicBezTo>
                  <a:cubicBezTo>
                    <a:pt x="550971" y="1308563"/>
                    <a:pt x="551312" y="1308989"/>
                    <a:pt x="551738" y="1309416"/>
                  </a:cubicBezTo>
                  <a:cubicBezTo>
                    <a:pt x="550885" y="1310013"/>
                    <a:pt x="550032" y="1310611"/>
                    <a:pt x="549179" y="1311208"/>
                  </a:cubicBezTo>
                  <a:cubicBezTo>
                    <a:pt x="548070" y="1310440"/>
                    <a:pt x="546875" y="1309672"/>
                    <a:pt x="545766" y="1308904"/>
                  </a:cubicBezTo>
                  <a:close/>
                  <a:moveTo>
                    <a:pt x="591923" y="1302503"/>
                  </a:moveTo>
                  <a:cubicBezTo>
                    <a:pt x="592008" y="1301564"/>
                    <a:pt x="592179" y="1300625"/>
                    <a:pt x="592264" y="1299771"/>
                  </a:cubicBezTo>
                  <a:cubicBezTo>
                    <a:pt x="592606" y="1299687"/>
                    <a:pt x="592861" y="1299601"/>
                    <a:pt x="593203" y="1299516"/>
                  </a:cubicBezTo>
                  <a:cubicBezTo>
                    <a:pt x="592947" y="1300540"/>
                    <a:pt x="592606" y="1301479"/>
                    <a:pt x="592350" y="1302503"/>
                  </a:cubicBezTo>
                  <a:cubicBezTo>
                    <a:pt x="592179" y="1302503"/>
                    <a:pt x="592094" y="1302503"/>
                    <a:pt x="591923" y="1302588"/>
                  </a:cubicBezTo>
                  <a:close/>
                  <a:moveTo>
                    <a:pt x="598834" y="1300199"/>
                  </a:moveTo>
                  <a:cubicBezTo>
                    <a:pt x="598834" y="1300199"/>
                    <a:pt x="599602" y="1300796"/>
                    <a:pt x="600028" y="1301052"/>
                  </a:cubicBezTo>
                  <a:cubicBezTo>
                    <a:pt x="599516" y="1301137"/>
                    <a:pt x="599004" y="1301223"/>
                    <a:pt x="598492" y="1301308"/>
                  </a:cubicBezTo>
                  <a:cubicBezTo>
                    <a:pt x="598663" y="1300966"/>
                    <a:pt x="598748" y="1300540"/>
                    <a:pt x="598919" y="1300199"/>
                  </a:cubicBezTo>
                  <a:close/>
                  <a:moveTo>
                    <a:pt x="627074" y="1303356"/>
                  </a:moveTo>
                  <a:cubicBezTo>
                    <a:pt x="627927" y="1303186"/>
                    <a:pt x="628865" y="1303015"/>
                    <a:pt x="629719" y="1302844"/>
                  </a:cubicBezTo>
                  <a:lnTo>
                    <a:pt x="632022" y="1302417"/>
                  </a:lnTo>
                  <a:cubicBezTo>
                    <a:pt x="631681" y="1304466"/>
                    <a:pt x="631340" y="1306429"/>
                    <a:pt x="630998" y="1308477"/>
                  </a:cubicBezTo>
                  <a:cubicBezTo>
                    <a:pt x="629463" y="1307368"/>
                    <a:pt x="627927" y="1306258"/>
                    <a:pt x="626476" y="1305148"/>
                  </a:cubicBezTo>
                  <a:cubicBezTo>
                    <a:pt x="626647" y="1304551"/>
                    <a:pt x="626903" y="1303954"/>
                    <a:pt x="627074" y="1303356"/>
                  </a:cubicBezTo>
                  <a:close/>
                  <a:moveTo>
                    <a:pt x="638079" y="1301308"/>
                  </a:moveTo>
                  <a:lnTo>
                    <a:pt x="638421" y="1301308"/>
                  </a:lnTo>
                  <a:cubicBezTo>
                    <a:pt x="638421" y="1301308"/>
                    <a:pt x="638421" y="1300966"/>
                    <a:pt x="638421" y="1300966"/>
                  </a:cubicBezTo>
                  <a:lnTo>
                    <a:pt x="638250" y="1300966"/>
                  </a:lnTo>
                  <a:cubicBezTo>
                    <a:pt x="638421" y="1300540"/>
                    <a:pt x="638506" y="1300113"/>
                    <a:pt x="638677" y="1299687"/>
                  </a:cubicBezTo>
                  <a:cubicBezTo>
                    <a:pt x="642857" y="1299942"/>
                    <a:pt x="646953" y="1300199"/>
                    <a:pt x="651133" y="1300369"/>
                  </a:cubicBezTo>
                  <a:cubicBezTo>
                    <a:pt x="650792" y="1304807"/>
                    <a:pt x="650365" y="1309246"/>
                    <a:pt x="650024" y="1313769"/>
                  </a:cubicBezTo>
                  <a:cubicBezTo>
                    <a:pt x="649512" y="1314707"/>
                    <a:pt x="648915" y="1315647"/>
                    <a:pt x="648318" y="1316585"/>
                  </a:cubicBezTo>
                  <a:cubicBezTo>
                    <a:pt x="647720" y="1317524"/>
                    <a:pt x="647038" y="1318378"/>
                    <a:pt x="646355" y="1319231"/>
                  </a:cubicBezTo>
                  <a:lnTo>
                    <a:pt x="646185" y="1319402"/>
                  </a:lnTo>
                  <a:cubicBezTo>
                    <a:pt x="645417" y="1318805"/>
                    <a:pt x="644649" y="1318292"/>
                    <a:pt x="643881" y="1317695"/>
                  </a:cubicBezTo>
                  <a:cubicBezTo>
                    <a:pt x="640980" y="1315561"/>
                    <a:pt x="638079" y="1313428"/>
                    <a:pt x="635179" y="1311379"/>
                  </a:cubicBezTo>
                  <a:cubicBezTo>
                    <a:pt x="636288" y="1308051"/>
                    <a:pt x="637312" y="1304722"/>
                    <a:pt x="638250" y="1301393"/>
                  </a:cubicBezTo>
                  <a:close/>
                  <a:moveTo>
                    <a:pt x="647038" y="1320000"/>
                  </a:moveTo>
                  <a:cubicBezTo>
                    <a:pt x="647891" y="1319317"/>
                    <a:pt x="648744" y="1318719"/>
                    <a:pt x="649512" y="1318036"/>
                  </a:cubicBezTo>
                  <a:cubicBezTo>
                    <a:pt x="649427" y="1319231"/>
                    <a:pt x="649256" y="1320426"/>
                    <a:pt x="649171" y="1321621"/>
                  </a:cubicBezTo>
                  <a:cubicBezTo>
                    <a:pt x="648403" y="1321109"/>
                    <a:pt x="647720" y="1320596"/>
                    <a:pt x="646953" y="1320084"/>
                  </a:cubicBezTo>
                  <a:lnTo>
                    <a:pt x="646953" y="1320084"/>
                  </a:lnTo>
                  <a:close/>
                  <a:moveTo>
                    <a:pt x="663675" y="1292602"/>
                  </a:moveTo>
                  <a:cubicBezTo>
                    <a:pt x="663675" y="1291578"/>
                    <a:pt x="663675" y="1290554"/>
                    <a:pt x="663675" y="1289530"/>
                  </a:cubicBezTo>
                  <a:cubicBezTo>
                    <a:pt x="665381" y="1291407"/>
                    <a:pt x="667002" y="1293200"/>
                    <a:pt x="668623" y="1295077"/>
                  </a:cubicBezTo>
                  <a:cubicBezTo>
                    <a:pt x="666917" y="1295077"/>
                    <a:pt x="665210" y="1295163"/>
                    <a:pt x="663419" y="1295248"/>
                  </a:cubicBezTo>
                  <a:cubicBezTo>
                    <a:pt x="663504" y="1294395"/>
                    <a:pt x="663590" y="1293541"/>
                    <a:pt x="663675" y="1292602"/>
                  </a:cubicBezTo>
                  <a:close/>
                  <a:moveTo>
                    <a:pt x="658982" y="1291664"/>
                  </a:moveTo>
                  <a:cubicBezTo>
                    <a:pt x="658982" y="1291664"/>
                    <a:pt x="658812" y="1292005"/>
                    <a:pt x="658812" y="1292176"/>
                  </a:cubicBezTo>
                  <a:cubicBezTo>
                    <a:pt x="659068" y="1289700"/>
                    <a:pt x="659238" y="1287140"/>
                    <a:pt x="659409" y="1284665"/>
                  </a:cubicBezTo>
                  <a:cubicBezTo>
                    <a:pt x="659665" y="1284921"/>
                    <a:pt x="659836" y="1285092"/>
                    <a:pt x="660091" y="1285348"/>
                  </a:cubicBezTo>
                  <a:cubicBezTo>
                    <a:pt x="660262" y="1285518"/>
                    <a:pt x="660433" y="1285775"/>
                    <a:pt x="660603" y="1285945"/>
                  </a:cubicBezTo>
                  <a:cubicBezTo>
                    <a:pt x="660177" y="1287908"/>
                    <a:pt x="659665" y="1289786"/>
                    <a:pt x="659068" y="1291664"/>
                  </a:cubicBezTo>
                  <a:close/>
                  <a:moveTo>
                    <a:pt x="661286" y="1281166"/>
                  </a:moveTo>
                  <a:cubicBezTo>
                    <a:pt x="661286" y="1281678"/>
                    <a:pt x="661286" y="1282275"/>
                    <a:pt x="661115" y="1282787"/>
                  </a:cubicBezTo>
                  <a:cubicBezTo>
                    <a:pt x="661115" y="1282958"/>
                    <a:pt x="661115" y="1283214"/>
                    <a:pt x="661030" y="1283385"/>
                  </a:cubicBezTo>
                  <a:cubicBezTo>
                    <a:pt x="660518" y="1282702"/>
                    <a:pt x="660006" y="1282105"/>
                    <a:pt x="659580" y="1281422"/>
                  </a:cubicBezTo>
                  <a:cubicBezTo>
                    <a:pt x="659580" y="1281422"/>
                    <a:pt x="659580" y="1281336"/>
                    <a:pt x="659580" y="1281251"/>
                  </a:cubicBezTo>
                  <a:cubicBezTo>
                    <a:pt x="660177" y="1281251"/>
                    <a:pt x="660689" y="1281251"/>
                    <a:pt x="661286" y="1281251"/>
                  </a:cubicBezTo>
                  <a:close/>
                  <a:moveTo>
                    <a:pt x="642345" y="1259743"/>
                  </a:moveTo>
                  <a:cubicBezTo>
                    <a:pt x="641748" y="1258975"/>
                    <a:pt x="641066" y="1258207"/>
                    <a:pt x="640383" y="1257439"/>
                  </a:cubicBezTo>
                  <a:cubicBezTo>
                    <a:pt x="641236" y="1257354"/>
                    <a:pt x="642089" y="1257268"/>
                    <a:pt x="642943" y="1257183"/>
                  </a:cubicBezTo>
                  <a:cubicBezTo>
                    <a:pt x="642687" y="1258036"/>
                    <a:pt x="642516" y="1258890"/>
                    <a:pt x="642260" y="1259743"/>
                  </a:cubicBezTo>
                  <a:close/>
                  <a:moveTo>
                    <a:pt x="639445" y="1253001"/>
                  </a:moveTo>
                  <a:cubicBezTo>
                    <a:pt x="640127" y="1248733"/>
                    <a:pt x="640810" y="1244380"/>
                    <a:pt x="641492" y="1240113"/>
                  </a:cubicBezTo>
                  <a:cubicBezTo>
                    <a:pt x="642601" y="1239943"/>
                    <a:pt x="643710" y="1239772"/>
                    <a:pt x="644820" y="1239601"/>
                  </a:cubicBezTo>
                  <a:lnTo>
                    <a:pt x="647464" y="1239174"/>
                  </a:lnTo>
                  <a:lnTo>
                    <a:pt x="644905" y="1250099"/>
                  </a:lnTo>
                  <a:cubicBezTo>
                    <a:pt x="644649" y="1251038"/>
                    <a:pt x="644393" y="1251977"/>
                    <a:pt x="644137" y="1252915"/>
                  </a:cubicBezTo>
                  <a:cubicBezTo>
                    <a:pt x="642601" y="1252915"/>
                    <a:pt x="641066" y="1252915"/>
                    <a:pt x="639530" y="1252915"/>
                  </a:cubicBezTo>
                  <a:close/>
                  <a:moveTo>
                    <a:pt x="623064" y="1248392"/>
                  </a:moveTo>
                  <a:cubicBezTo>
                    <a:pt x="622552" y="1250014"/>
                    <a:pt x="622125" y="1251635"/>
                    <a:pt x="621613" y="1253257"/>
                  </a:cubicBezTo>
                  <a:cubicBezTo>
                    <a:pt x="619310" y="1253257"/>
                    <a:pt x="617092" y="1253342"/>
                    <a:pt x="614788" y="1253427"/>
                  </a:cubicBezTo>
                  <a:cubicBezTo>
                    <a:pt x="614361" y="1253001"/>
                    <a:pt x="614020" y="1252489"/>
                    <a:pt x="613593" y="1252062"/>
                  </a:cubicBezTo>
                  <a:cubicBezTo>
                    <a:pt x="614276" y="1249416"/>
                    <a:pt x="614959" y="1246770"/>
                    <a:pt x="615641" y="1244039"/>
                  </a:cubicBezTo>
                  <a:cubicBezTo>
                    <a:pt x="616665" y="1243868"/>
                    <a:pt x="617603" y="1243698"/>
                    <a:pt x="618627" y="1243613"/>
                  </a:cubicBezTo>
                  <a:cubicBezTo>
                    <a:pt x="620163" y="1245234"/>
                    <a:pt x="621613" y="1246856"/>
                    <a:pt x="623149" y="1248392"/>
                  </a:cubicBezTo>
                  <a:close/>
                  <a:moveTo>
                    <a:pt x="612143" y="1239943"/>
                  </a:moveTo>
                  <a:cubicBezTo>
                    <a:pt x="609328" y="1240198"/>
                    <a:pt x="606427" y="1240369"/>
                    <a:pt x="603612" y="1240625"/>
                  </a:cubicBezTo>
                  <a:cubicBezTo>
                    <a:pt x="603526" y="1240455"/>
                    <a:pt x="603355" y="1240369"/>
                    <a:pt x="603270" y="1240198"/>
                  </a:cubicBezTo>
                  <a:cubicBezTo>
                    <a:pt x="605488" y="1239601"/>
                    <a:pt x="607792" y="1239003"/>
                    <a:pt x="610010" y="1238491"/>
                  </a:cubicBezTo>
                  <a:cubicBezTo>
                    <a:pt x="610010" y="1238491"/>
                    <a:pt x="610010" y="1238150"/>
                    <a:pt x="610010" y="1238236"/>
                  </a:cubicBezTo>
                  <a:cubicBezTo>
                    <a:pt x="607536" y="1238662"/>
                    <a:pt x="605062" y="1239089"/>
                    <a:pt x="602587" y="1239431"/>
                  </a:cubicBezTo>
                  <a:cubicBezTo>
                    <a:pt x="601564" y="1238236"/>
                    <a:pt x="600540" y="1237041"/>
                    <a:pt x="599431" y="1235846"/>
                  </a:cubicBezTo>
                  <a:cubicBezTo>
                    <a:pt x="600199" y="1232517"/>
                    <a:pt x="600966" y="1229189"/>
                    <a:pt x="601649" y="1225945"/>
                  </a:cubicBezTo>
                  <a:cubicBezTo>
                    <a:pt x="605488" y="1229786"/>
                    <a:pt x="609242" y="1233712"/>
                    <a:pt x="612911" y="1237638"/>
                  </a:cubicBezTo>
                  <a:cubicBezTo>
                    <a:pt x="612655" y="1238406"/>
                    <a:pt x="612399" y="1239260"/>
                    <a:pt x="612143" y="1240028"/>
                  </a:cubicBezTo>
                  <a:close/>
                  <a:moveTo>
                    <a:pt x="595080" y="1230896"/>
                  </a:moveTo>
                  <a:cubicBezTo>
                    <a:pt x="593117" y="1228677"/>
                    <a:pt x="591155" y="1226457"/>
                    <a:pt x="589193" y="1224238"/>
                  </a:cubicBezTo>
                  <a:cubicBezTo>
                    <a:pt x="589875" y="1221336"/>
                    <a:pt x="590558" y="1218349"/>
                    <a:pt x="591326" y="1215448"/>
                  </a:cubicBezTo>
                  <a:cubicBezTo>
                    <a:pt x="593544" y="1217581"/>
                    <a:pt x="595762" y="1219800"/>
                    <a:pt x="597981" y="1222019"/>
                  </a:cubicBezTo>
                  <a:cubicBezTo>
                    <a:pt x="597042" y="1225007"/>
                    <a:pt x="596104" y="1227908"/>
                    <a:pt x="595165" y="1230896"/>
                  </a:cubicBezTo>
                  <a:close/>
                  <a:moveTo>
                    <a:pt x="585951" y="1221080"/>
                  </a:moveTo>
                  <a:cubicBezTo>
                    <a:pt x="583050" y="1218178"/>
                    <a:pt x="580064" y="1215277"/>
                    <a:pt x="577078" y="1212460"/>
                  </a:cubicBezTo>
                  <a:cubicBezTo>
                    <a:pt x="577760" y="1209729"/>
                    <a:pt x="578528" y="1206998"/>
                    <a:pt x="579211" y="1204267"/>
                  </a:cubicBezTo>
                  <a:cubicBezTo>
                    <a:pt x="582367" y="1207169"/>
                    <a:pt x="585524" y="1209985"/>
                    <a:pt x="588596" y="1212972"/>
                  </a:cubicBezTo>
                  <a:cubicBezTo>
                    <a:pt x="588596" y="1212972"/>
                    <a:pt x="588596" y="1212972"/>
                    <a:pt x="588596" y="1212972"/>
                  </a:cubicBezTo>
                  <a:cubicBezTo>
                    <a:pt x="587657" y="1215703"/>
                    <a:pt x="586719" y="1218349"/>
                    <a:pt x="585780" y="1221080"/>
                  </a:cubicBezTo>
                  <a:close/>
                  <a:moveTo>
                    <a:pt x="583477" y="1228335"/>
                  </a:moveTo>
                  <a:cubicBezTo>
                    <a:pt x="581855" y="1233114"/>
                    <a:pt x="580234" y="1237894"/>
                    <a:pt x="578613" y="1242673"/>
                  </a:cubicBezTo>
                  <a:cubicBezTo>
                    <a:pt x="577078" y="1242844"/>
                    <a:pt x="575542" y="1242930"/>
                    <a:pt x="574006" y="1243100"/>
                  </a:cubicBezTo>
                  <a:lnTo>
                    <a:pt x="570594" y="1238918"/>
                  </a:lnTo>
                  <a:cubicBezTo>
                    <a:pt x="570594" y="1238918"/>
                    <a:pt x="570082" y="1238321"/>
                    <a:pt x="569911" y="1238065"/>
                  </a:cubicBezTo>
                  <a:cubicBezTo>
                    <a:pt x="571788" y="1231834"/>
                    <a:pt x="573580" y="1225604"/>
                    <a:pt x="575286" y="1219288"/>
                  </a:cubicBezTo>
                  <a:cubicBezTo>
                    <a:pt x="578016" y="1222361"/>
                    <a:pt x="580746" y="1225433"/>
                    <a:pt x="583477" y="1228420"/>
                  </a:cubicBezTo>
                  <a:close/>
                  <a:moveTo>
                    <a:pt x="565133" y="1232090"/>
                  </a:moveTo>
                  <a:cubicBezTo>
                    <a:pt x="563683" y="1230298"/>
                    <a:pt x="562233" y="1228506"/>
                    <a:pt x="560782" y="1226713"/>
                  </a:cubicBezTo>
                  <a:cubicBezTo>
                    <a:pt x="561635" y="1224750"/>
                    <a:pt x="562574" y="1222873"/>
                    <a:pt x="563427" y="1220910"/>
                  </a:cubicBezTo>
                  <a:lnTo>
                    <a:pt x="563427" y="1220910"/>
                  </a:lnTo>
                  <a:cubicBezTo>
                    <a:pt x="563427" y="1220910"/>
                    <a:pt x="563427" y="1220910"/>
                    <a:pt x="563427" y="1220910"/>
                  </a:cubicBezTo>
                  <a:lnTo>
                    <a:pt x="563427" y="1220910"/>
                  </a:lnTo>
                  <a:cubicBezTo>
                    <a:pt x="563427" y="1220910"/>
                    <a:pt x="563427" y="1220910"/>
                    <a:pt x="563427" y="1220910"/>
                  </a:cubicBezTo>
                  <a:cubicBezTo>
                    <a:pt x="564792" y="1217325"/>
                    <a:pt x="566157" y="1213826"/>
                    <a:pt x="567437" y="1210241"/>
                  </a:cubicBezTo>
                  <a:cubicBezTo>
                    <a:pt x="568887" y="1211863"/>
                    <a:pt x="570338" y="1213570"/>
                    <a:pt x="571788" y="1215191"/>
                  </a:cubicBezTo>
                  <a:cubicBezTo>
                    <a:pt x="569570" y="1220824"/>
                    <a:pt x="567352" y="1226457"/>
                    <a:pt x="565133" y="1232090"/>
                  </a:cubicBezTo>
                  <a:close/>
                  <a:moveTo>
                    <a:pt x="533225" y="1170895"/>
                  </a:moveTo>
                  <a:lnTo>
                    <a:pt x="538003" y="1176358"/>
                  </a:lnTo>
                  <a:cubicBezTo>
                    <a:pt x="535358" y="1180967"/>
                    <a:pt x="532798" y="1185661"/>
                    <a:pt x="530324" y="1190355"/>
                  </a:cubicBezTo>
                  <a:cubicBezTo>
                    <a:pt x="529385" y="1189245"/>
                    <a:pt x="528447" y="1188136"/>
                    <a:pt x="527508" y="1187112"/>
                  </a:cubicBezTo>
                  <a:cubicBezTo>
                    <a:pt x="529471" y="1181735"/>
                    <a:pt x="531348" y="1176358"/>
                    <a:pt x="533310" y="1170895"/>
                  </a:cubicBezTo>
                  <a:close/>
                  <a:moveTo>
                    <a:pt x="527338" y="1195988"/>
                  </a:moveTo>
                  <a:cubicBezTo>
                    <a:pt x="525205" y="1200085"/>
                    <a:pt x="523072" y="1204267"/>
                    <a:pt x="521024" y="1208449"/>
                  </a:cubicBezTo>
                  <a:lnTo>
                    <a:pt x="519403" y="1206657"/>
                  </a:lnTo>
                  <a:cubicBezTo>
                    <a:pt x="521024" y="1203072"/>
                    <a:pt x="522645" y="1199487"/>
                    <a:pt x="524181" y="1195903"/>
                  </a:cubicBezTo>
                  <a:cubicBezTo>
                    <a:pt x="524181" y="1195903"/>
                    <a:pt x="524181" y="1195903"/>
                    <a:pt x="524181" y="1195903"/>
                  </a:cubicBezTo>
                  <a:cubicBezTo>
                    <a:pt x="524181" y="1195903"/>
                    <a:pt x="524181" y="1195903"/>
                    <a:pt x="524181" y="1195903"/>
                  </a:cubicBezTo>
                  <a:cubicBezTo>
                    <a:pt x="524181" y="1195903"/>
                    <a:pt x="524181" y="1195903"/>
                    <a:pt x="524181" y="1195903"/>
                  </a:cubicBezTo>
                  <a:cubicBezTo>
                    <a:pt x="524181" y="1195903"/>
                    <a:pt x="524181" y="1195903"/>
                    <a:pt x="524181" y="1195903"/>
                  </a:cubicBezTo>
                  <a:cubicBezTo>
                    <a:pt x="524437" y="1195134"/>
                    <a:pt x="524693" y="1194452"/>
                    <a:pt x="524949" y="1193684"/>
                  </a:cubicBezTo>
                  <a:cubicBezTo>
                    <a:pt x="525717" y="1194452"/>
                    <a:pt x="526485" y="1195220"/>
                    <a:pt x="527167" y="1196073"/>
                  </a:cubicBezTo>
                  <a:close/>
                  <a:moveTo>
                    <a:pt x="517782" y="1193257"/>
                  </a:moveTo>
                  <a:cubicBezTo>
                    <a:pt x="517782" y="1193257"/>
                    <a:pt x="517782" y="1193257"/>
                    <a:pt x="517782" y="1193342"/>
                  </a:cubicBezTo>
                  <a:cubicBezTo>
                    <a:pt x="517782" y="1193342"/>
                    <a:pt x="517782" y="1193342"/>
                    <a:pt x="517782" y="1193342"/>
                  </a:cubicBezTo>
                  <a:cubicBezTo>
                    <a:pt x="516758" y="1195988"/>
                    <a:pt x="515820" y="1198719"/>
                    <a:pt x="514881" y="1201365"/>
                  </a:cubicBezTo>
                  <a:lnTo>
                    <a:pt x="513772" y="1200085"/>
                  </a:lnTo>
                  <a:cubicBezTo>
                    <a:pt x="512663" y="1198890"/>
                    <a:pt x="511639" y="1197610"/>
                    <a:pt x="510530" y="1196415"/>
                  </a:cubicBezTo>
                  <a:cubicBezTo>
                    <a:pt x="512322" y="1192233"/>
                    <a:pt x="514114" y="1188051"/>
                    <a:pt x="515905" y="1183868"/>
                  </a:cubicBezTo>
                  <a:cubicBezTo>
                    <a:pt x="517356" y="1185319"/>
                    <a:pt x="518721" y="1186856"/>
                    <a:pt x="520171" y="1188307"/>
                  </a:cubicBezTo>
                  <a:cubicBezTo>
                    <a:pt x="519489" y="1189928"/>
                    <a:pt x="518721" y="1191465"/>
                    <a:pt x="518038" y="1193086"/>
                  </a:cubicBezTo>
                  <a:cubicBezTo>
                    <a:pt x="518038" y="1193086"/>
                    <a:pt x="518038" y="1193086"/>
                    <a:pt x="518038" y="1193086"/>
                  </a:cubicBezTo>
                  <a:cubicBezTo>
                    <a:pt x="518038" y="1193086"/>
                    <a:pt x="518038" y="1193086"/>
                    <a:pt x="518038" y="1193172"/>
                  </a:cubicBezTo>
                  <a:close/>
                  <a:moveTo>
                    <a:pt x="502340" y="1191806"/>
                  </a:moveTo>
                  <a:cubicBezTo>
                    <a:pt x="500804" y="1194964"/>
                    <a:pt x="499268" y="1198207"/>
                    <a:pt x="497733" y="1201450"/>
                  </a:cubicBezTo>
                  <a:lnTo>
                    <a:pt x="490225" y="1193257"/>
                  </a:lnTo>
                  <a:cubicBezTo>
                    <a:pt x="492102" y="1190611"/>
                    <a:pt x="493979" y="1188051"/>
                    <a:pt x="495770" y="1185405"/>
                  </a:cubicBezTo>
                  <a:cubicBezTo>
                    <a:pt x="497903" y="1187539"/>
                    <a:pt x="500122" y="1189672"/>
                    <a:pt x="502255" y="1191891"/>
                  </a:cubicBezTo>
                  <a:close/>
                  <a:moveTo>
                    <a:pt x="489116" y="1194793"/>
                  </a:moveTo>
                  <a:lnTo>
                    <a:pt x="497050" y="1202816"/>
                  </a:lnTo>
                  <a:cubicBezTo>
                    <a:pt x="496538" y="1203925"/>
                    <a:pt x="496026" y="1205120"/>
                    <a:pt x="495514" y="1206230"/>
                  </a:cubicBezTo>
                  <a:cubicBezTo>
                    <a:pt x="492358" y="1203840"/>
                    <a:pt x="489116" y="1201450"/>
                    <a:pt x="485959" y="1199060"/>
                  </a:cubicBezTo>
                  <a:cubicBezTo>
                    <a:pt x="486983" y="1197610"/>
                    <a:pt x="488092" y="1196159"/>
                    <a:pt x="489116" y="1194708"/>
                  </a:cubicBezTo>
                  <a:close/>
                  <a:moveTo>
                    <a:pt x="490310" y="1218349"/>
                  </a:moveTo>
                  <a:cubicBezTo>
                    <a:pt x="489883" y="1219288"/>
                    <a:pt x="489542" y="1220227"/>
                    <a:pt x="489116" y="1221166"/>
                  </a:cubicBezTo>
                  <a:lnTo>
                    <a:pt x="484935" y="1230896"/>
                  </a:lnTo>
                  <a:cubicBezTo>
                    <a:pt x="481010" y="1227140"/>
                    <a:pt x="477086" y="1223470"/>
                    <a:pt x="473076" y="1219800"/>
                  </a:cubicBezTo>
                  <a:cubicBezTo>
                    <a:pt x="472649" y="1219459"/>
                    <a:pt x="472308" y="1219118"/>
                    <a:pt x="471882" y="1218690"/>
                  </a:cubicBezTo>
                  <a:lnTo>
                    <a:pt x="476318" y="1212460"/>
                  </a:lnTo>
                  <a:cubicBezTo>
                    <a:pt x="477001" y="1211436"/>
                    <a:pt x="477769" y="1210497"/>
                    <a:pt x="478451" y="1209473"/>
                  </a:cubicBezTo>
                  <a:cubicBezTo>
                    <a:pt x="482376" y="1212460"/>
                    <a:pt x="486300" y="1215362"/>
                    <a:pt x="490225" y="1218349"/>
                  </a:cubicBezTo>
                  <a:close/>
                  <a:moveTo>
                    <a:pt x="474526" y="1211436"/>
                  </a:moveTo>
                  <a:lnTo>
                    <a:pt x="471028" y="1217923"/>
                  </a:lnTo>
                  <a:cubicBezTo>
                    <a:pt x="470090" y="1217069"/>
                    <a:pt x="469237" y="1216215"/>
                    <a:pt x="468298" y="1215362"/>
                  </a:cubicBezTo>
                  <a:cubicBezTo>
                    <a:pt x="457975" y="1203413"/>
                    <a:pt x="447310" y="1191721"/>
                    <a:pt x="436560" y="1180198"/>
                  </a:cubicBezTo>
                  <a:cubicBezTo>
                    <a:pt x="434257" y="1177723"/>
                    <a:pt x="431868" y="1175163"/>
                    <a:pt x="429479" y="1172688"/>
                  </a:cubicBezTo>
                  <a:cubicBezTo>
                    <a:pt x="445092" y="1184466"/>
                    <a:pt x="460705" y="1196159"/>
                    <a:pt x="476403" y="1207937"/>
                  </a:cubicBezTo>
                  <a:cubicBezTo>
                    <a:pt x="475806" y="1209132"/>
                    <a:pt x="475124" y="1210326"/>
                    <a:pt x="474526" y="1211436"/>
                  </a:cubicBezTo>
                  <a:close/>
                  <a:moveTo>
                    <a:pt x="482034" y="1247795"/>
                  </a:moveTo>
                  <a:cubicBezTo>
                    <a:pt x="481522" y="1249245"/>
                    <a:pt x="480925" y="1250782"/>
                    <a:pt x="480413" y="1252233"/>
                  </a:cubicBezTo>
                  <a:lnTo>
                    <a:pt x="480413" y="1252233"/>
                  </a:lnTo>
                  <a:cubicBezTo>
                    <a:pt x="480413" y="1252233"/>
                    <a:pt x="483229" y="1253427"/>
                    <a:pt x="483229" y="1253427"/>
                  </a:cubicBezTo>
                  <a:cubicBezTo>
                    <a:pt x="484253" y="1251464"/>
                    <a:pt x="485191" y="1249502"/>
                    <a:pt x="486215" y="1247538"/>
                  </a:cubicBezTo>
                  <a:cubicBezTo>
                    <a:pt x="488262" y="1249928"/>
                    <a:pt x="490225" y="1252403"/>
                    <a:pt x="492272" y="1254793"/>
                  </a:cubicBezTo>
                  <a:lnTo>
                    <a:pt x="476062" y="1257183"/>
                  </a:lnTo>
                  <a:lnTo>
                    <a:pt x="475294" y="1254451"/>
                  </a:lnTo>
                  <a:lnTo>
                    <a:pt x="476745" y="1256415"/>
                  </a:lnTo>
                  <a:cubicBezTo>
                    <a:pt x="476745" y="1256415"/>
                    <a:pt x="477001" y="1256329"/>
                    <a:pt x="477001" y="1256244"/>
                  </a:cubicBezTo>
                  <a:lnTo>
                    <a:pt x="474271" y="1251721"/>
                  </a:lnTo>
                  <a:cubicBezTo>
                    <a:pt x="476830" y="1250355"/>
                    <a:pt x="479389" y="1248990"/>
                    <a:pt x="482034" y="1247709"/>
                  </a:cubicBezTo>
                  <a:close/>
                  <a:moveTo>
                    <a:pt x="474782" y="1253854"/>
                  </a:moveTo>
                  <a:lnTo>
                    <a:pt x="475465" y="1257183"/>
                  </a:lnTo>
                  <a:cubicBezTo>
                    <a:pt x="473929" y="1256073"/>
                    <a:pt x="472479" y="1254879"/>
                    <a:pt x="470943" y="1253769"/>
                  </a:cubicBezTo>
                  <a:cubicBezTo>
                    <a:pt x="471796" y="1253257"/>
                    <a:pt x="472649" y="1252745"/>
                    <a:pt x="473588" y="1252318"/>
                  </a:cubicBezTo>
                  <a:lnTo>
                    <a:pt x="474782" y="1253939"/>
                  </a:lnTo>
                  <a:close/>
                  <a:moveTo>
                    <a:pt x="447395" y="1260341"/>
                  </a:moveTo>
                  <a:cubicBezTo>
                    <a:pt x="446798" y="1257268"/>
                    <a:pt x="446201" y="1254196"/>
                    <a:pt x="445604" y="1251038"/>
                  </a:cubicBezTo>
                  <a:cubicBezTo>
                    <a:pt x="448249" y="1253086"/>
                    <a:pt x="450893" y="1255049"/>
                    <a:pt x="453538" y="1257097"/>
                  </a:cubicBezTo>
                  <a:cubicBezTo>
                    <a:pt x="451491" y="1258122"/>
                    <a:pt x="449443" y="1259231"/>
                    <a:pt x="447481" y="1260341"/>
                  </a:cubicBezTo>
                  <a:close/>
                  <a:moveTo>
                    <a:pt x="445007" y="1250696"/>
                  </a:moveTo>
                  <a:cubicBezTo>
                    <a:pt x="445518" y="1254110"/>
                    <a:pt x="446031" y="1257439"/>
                    <a:pt x="446457" y="1260853"/>
                  </a:cubicBezTo>
                  <a:cubicBezTo>
                    <a:pt x="445177" y="1261536"/>
                    <a:pt x="443812" y="1262218"/>
                    <a:pt x="442533" y="1262901"/>
                  </a:cubicBezTo>
                  <a:lnTo>
                    <a:pt x="442533" y="1262901"/>
                  </a:lnTo>
                  <a:cubicBezTo>
                    <a:pt x="442533" y="1262901"/>
                    <a:pt x="442447" y="1262901"/>
                    <a:pt x="442447" y="1262901"/>
                  </a:cubicBezTo>
                  <a:lnTo>
                    <a:pt x="442362" y="1262901"/>
                  </a:lnTo>
                  <a:cubicBezTo>
                    <a:pt x="442362" y="1262901"/>
                    <a:pt x="442362" y="1262901"/>
                    <a:pt x="442362" y="1262901"/>
                  </a:cubicBezTo>
                  <a:cubicBezTo>
                    <a:pt x="440826" y="1263926"/>
                    <a:pt x="439376" y="1264950"/>
                    <a:pt x="437925" y="1266059"/>
                  </a:cubicBezTo>
                  <a:cubicBezTo>
                    <a:pt x="436816" y="1258292"/>
                    <a:pt x="435792" y="1250526"/>
                    <a:pt x="434769" y="1242759"/>
                  </a:cubicBezTo>
                  <a:cubicBezTo>
                    <a:pt x="438181" y="1245405"/>
                    <a:pt x="441594" y="1247965"/>
                    <a:pt x="445007" y="1250611"/>
                  </a:cubicBezTo>
                  <a:close/>
                  <a:moveTo>
                    <a:pt x="434001" y="1242247"/>
                  </a:moveTo>
                  <a:cubicBezTo>
                    <a:pt x="434683" y="1250611"/>
                    <a:pt x="435366" y="1259061"/>
                    <a:pt x="436134" y="1267425"/>
                  </a:cubicBezTo>
                  <a:cubicBezTo>
                    <a:pt x="433489" y="1269303"/>
                    <a:pt x="430929" y="1271180"/>
                    <a:pt x="428370" y="1273143"/>
                  </a:cubicBezTo>
                  <a:cubicBezTo>
                    <a:pt x="427090" y="1263584"/>
                    <a:pt x="425810" y="1254025"/>
                    <a:pt x="424701" y="1244551"/>
                  </a:cubicBezTo>
                  <a:cubicBezTo>
                    <a:pt x="424275" y="1241137"/>
                    <a:pt x="423933" y="1237723"/>
                    <a:pt x="423592" y="1234309"/>
                  </a:cubicBezTo>
                  <a:cubicBezTo>
                    <a:pt x="427090" y="1236955"/>
                    <a:pt x="430588" y="1239686"/>
                    <a:pt x="434086" y="1242332"/>
                  </a:cubicBezTo>
                  <a:close/>
                  <a:moveTo>
                    <a:pt x="422568" y="1244466"/>
                  </a:moveTo>
                  <a:cubicBezTo>
                    <a:pt x="423251" y="1254879"/>
                    <a:pt x="424019" y="1265291"/>
                    <a:pt x="424957" y="1275704"/>
                  </a:cubicBezTo>
                  <a:cubicBezTo>
                    <a:pt x="424445" y="1276130"/>
                    <a:pt x="423848" y="1276557"/>
                    <a:pt x="423336" y="1276984"/>
                  </a:cubicBezTo>
                  <a:cubicBezTo>
                    <a:pt x="420265" y="1279544"/>
                    <a:pt x="417278" y="1282019"/>
                    <a:pt x="414293" y="1284665"/>
                  </a:cubicBezTo>
                  <a:cubicBezTo>
                    <a:pt x="413013" y="1285775"/>
                    <a:pt x="411733" y="1286969"/>
                    <a:pt x="410453" y="1288079"/>
                  </a:cubicBezTo>
                  <a:cubicBezTo>
                    <a:pt x="410283" y="1286116"/>
                    <a:pt x="410027" y="1284238"/>
                    <a:pt x="409856" y="1282275"/>
                  </a:cubicBezTo>
                  <a:cubicBezTo>
                    <a:pt x="408491" y="1266144"/>
                    <a:pt x="407296" y="1250014"/>
                    <a:pt x="406529" y="1233883"/>
                  </a:cubicBezTo>
                  <a:lnTo>
                    <a:pt x="406102" y="1220910"/>
                  </a:lnTo>
                  <a:cubicBezTo>
                    <a:pt x="411392" y="1224921"/>
                    <a:pt x="416596" y="1228932"/>
                    <a:pt x="421800" y="1232944"/>
                  </a:cubicBezTo>
                  <a:cubicBezTo>
                    <a:pt x="422056" y="1236785"/>
                    <a:pt x="422227" y="1240625"/>
                    <a:pt x="422568" y="1244466"/>
                  </a:cubicBezTo>
                  <a:close/>
                  <a:moveTo>
                    <a:pt x="430588" y="1331009"/>
                  </a:moveTo>
                  <a:cubicBezTo>
                    <a:pt x="431185" y="1335618"/>
                    <a:pt x="431782" y="1340227"/>
                    <a:pt x="432380" y="1344836"/>
                  </a:cubicBezTo>
                  <a:cubicBezTo>
                    <a:pt x="431612" y="1345689"/>
                    <a:pt x="430759" y="1346457"/>
                    <a:pt x="429905" y="1347311"/>
                  </a:cubicBezTo>
                  <a:cubicBezTo>
                    <a:pt x="425896" y="1351493"/>
                    <a:pt x="421971" y="1355675"/>
                    <a:pt x="418132" y="1359943"/>
                  </a:cubicBezTo>
                  <a:cubicBezTo>
                    <a:pt x="417534" y="1354309"/>
                    <a:pt x="416937" y="1348676"/>
                    <a:pt x="416340" y="1343129"/>
                  </a:cubicBezTo>
                  <a:cubicBezTo>
                    <a:pt x="421032" y="1339032"/>
                    <a:pt x="425725" y="1335020"/>
                    <a:pt x="430588" y="1331009"/>
                  </a:cubicBezTo>
                  <a:close/>
                  <a:moveTo>
                    <a:pt x="431441" y="1348762"/>
                  </a:moveTo>
                  <a:cubicBezTo>
                    <a:pt x="431868" y="1348420"/>
                    <a:pt x="432294" y="1347994"/>
                    <a:pt x="432806" y="1347652"/>
                  </a:cubicBezTo>
                  <a:cubicBezTo>
                    <a:pt x="432892" y="1348420"/>
                    <a:pt x="432977" y="1349189"/>
                    <a:pt x="433148" y="1349956"/>
                  </a:cubicBezTo>
                  <a:lnTo>
                    <a:pt x="433148" y="1349956"/>
                  </a:lnTo>
                  <a:cubicBezTo>
                    <a:pt x="433148" y="1349956"/>
                    <a:pt x="433148" y="1350213"/>
                    <a:pt x="433148" y="1350213"/>
                  </a:cubicBezTo>
                  <a:lnTo>
                    <a:pt x="433148" y="1350468"/>
                  </a:lnTo>
                  <a:cubicBezTo>
                    <a:pt x="433148" y="1350468"/>
                    <a:pt x="433148" y="1350468"/>
                    <a:pt x="433148" y="1350468"/>
                  </a:cubicBezTo>
                  <a:cubicBezTo>
                    <a:pt x="433659" y="1353371"/>
                    <a:pt x="434171" y="1356187"/>
                    <a:pt x="434683" y="1359003"/>
                  </a:cubicBezTo>
                  <a:cubicBezTo>
                    <a:pt x="432806" y="1361137"/>
                    <a:pt x="430844" y="1363186"/>
                    <a:pt x="429052" y="1365320"/>
                  </a:cubicBezTo>
                  <a:cubicBezTo>
                    <a:pt x="425981" y="1368733"/>
                    <a:pt x="422995" y="1372233"/>
                    <a:pt x="420094" y="1375732"/>
                  </a:cubicBezTo>
                  <a:cubicBezTo>
                    <a:pt x="419497" y="1370611"/>
                    <a:pt x="418899" y="1365575"/>
                    <a:pt x="418302" y="1360455"/>
                  </a:cubicBezTo>
                  <a:cubicBezTo>
                    <a:pt x="422653" y="1356443"/>
                    <a:pt x="427005" y="1352517"/>
                    <a:pt x="431527" y="1348676"/>
                  </a:cubicBezTo>
                  <a:close/>
                  <a:moveTo>
                    <a:pt x="430588" y="1366685"/>
                  </a:moveTo>
                  <a:cubicBezTo>
                    <a:pt x="432124" y="1365234"/>
                    <a:pt x="433745" y="1363783"/>
                    <a:pt x="435281" y="1362332"/>
                  </a:cubicBezTo>
                  <a:cubicBezTo>
                    <a:pt x="436304" y="1367965"/>
                    <a:pt x="437243" y="1373513"/>
                    <a:pt x="438352" y="1379060"/>
                  </a:cubicBezTo>
                  <a:cubicBezTo>
                    <a:pt x="437499" y="1379999"/>
                    <a:pt x="436646" y="1380938"/>
                    <a:pt x="435792" y="1381877"/>
                  </a:cubicBezTo>
                  <a:cubicBezTo>
                    <a:pt x="431441" y="1386742"/>
                    <a:pt x="427090" y="1391606"/>
                    <a:pt x="422824" y="1396557"/>
                  </a:cubicBezTo>
                  <a:cubicBezTo>
                    <a:pt x="421971" y="1390668"/>
                    <a:pt x="421203" y="1384779"/>
                    <a:pt x="420435" y="1378890"/>
                  </a:cubicBezTo>
                  <a:cubicBezTo>
                    <a:pt x="420435" y="1378207"/>
                    <a:pt x="420265" y="1377610"/>
                    <a:pt x="420179" y="1376927"/>
                  </a:cubicBezTo>
                  <a:cubicBezTo>
                    <a:pt x="423592" y="1373513"/>
                    <a:pt x="427090" y="1370014"/>
                    <a:pt x="430588" y="1366685"/>
                  </a:cubicBezTo>
                  <a:close/>
                  <a:moveTo>
                    <a:pt x="439290" y="1385120"/>
                  </a:moveTo>
                  <a:cubicBezTo>
                    <a:pt x="439290" y="1385120"/>
                    <a:pt x="439461" y="1384950"/>
                    <a:pt x="439461" y="1384950"/>
                  </a:cubicBezTo>
                  <a:cubicBezTo>
                    <a:pt x="440485" y="1390156"/>
                    <a:pt x="441509" y="1395362"/>
                    <a:pt x="442618" y="1400653"/>
                  </a:cubicBezTo>
                  <a:cubicBezTo>
                    <a:pt x="437072" y="1406457"/>
                    <a:pt x="431527" y="1412346"/>
                    <a:pt x="426066" y="1418321"/>
                  </a:cubicBezTo>
                  <a:cubicBezTo>
                    <a:pt x="425128" y="1412517"/>
                    <a:pt x="424189" y="1406713"/>
                    <a:pt x="423421" y="1400910"/>
                  </a:cubicBezTo>
                  <a:cubicBezTo>
                    <a:pt x="428626" y="1395618"/>
                    <a:pt x="433915" y="1390327"/>
                    <a:pt x="439290" y="1385205"/>
                  </a:cubicBezTo>
                  <a:close/>
                  <a:moveTo>
                    <a:pt x="425298" y="1426172"/>
                  </a:moveTo>
                  <a:cubicBezTo>
                    <a:pt x="425298" y="1426172"/>
                    <a:pt x="425469" y="1427026"/>
                    <a:pt x="425554" y="1427453"/>
                  </a:cubicBezTo>
                  <a:lnTo>
                    <a:pt x="427602" y="1436244"/>
                  </a:lnTo>
                  <a:cubicBezTo>
                    <a:pt x="422568" y="1435902"/>
                    <a:pt x="417620" y="1435647"/>
                    <a:pt x="412586" y="1435305"/>
                  </a:cubicBezTo>
                  <a:cubicBezTo>
                    <a:pt x="413610" y="1433769"/>
                    <a:pt x="414804" y="1432403"/>
                    <a:pt x="416084" y="1431123"/>
                  </a:cubicBezTo>
                  <a:cubicBezTo>
                    <a:pt x="417876" y="1429331"/>
                    <a:pt x="419667" y="1427624"/>
                    <a:pt x="421544" y="1425831"/>
                  </a:cubicBezTo>
                  <a:cubicBezTo>
                    <a:pt x="422824" y="1426002"/>
                    <a:pt x="424019" y="1426088"/>
                    <a:pt x="425298" y="1426258"/>
                  </a:cubicBezTo>
                  <a:close/>
                  <a:moveTo>
                    <a:pt x="429991" y="1446144"/>
                  </a:moveTo>
                  <a:lnTo>
                    <a:pt x="431697" y="1453057"/>
                  </a:lnTo>
                  <a:cubicBezTo>
                    <a:pt x="428626" y="1453057"/>
                    <a:pt x="425469" y="1453228"/>
                    <a:pt x="422398" y="1453314"/>
                  </a:cubicBezTo>
                  <a:cubicBezTo>
                    <a:pt x="423763" y="1452033"/>
                    <a:pt x="425128" y="1450668"/>
                    <a:pt x="426493" y="1449388"/>
                  </a:cubicBezTo>
                  <a:cubicBezTo>
                    <a:pt x="427602" y="1448278"/>
                    <a:pt x="428796" y="1447254"/>
                    <a:pt x="429991" y="1446230"/>
                  </a:cubicBezTo>
                  <a:close/>
                  <a:moveTo>
                    <a:pt x="479048" y="1487709"/>
                  </a:moveTo>
                  <a:lnTo>
                    <a:pt x="479048" y="1487709"/>
                  </a:lnTo>
                  <a:cubicBezTo>
                    <a:pt x="479048" y="1487709"/>
                    <a:pt x="479048" y="1487709"/>
                    <a:pt x="479048" y="1487709"/>
                  </a:cubicBezTo>
                  <a:lnTo>
                    <a:pt x="479048" y="1487709"/>
                  </a:lnTo>
                  <a:cubicBezTo>
                    <a:pt x="479048" y="1487709"/>
                    <a:pt x="479304" y="1487709"/>
                    <a:pt x="479475" y="1487709"/>
                  </a:cubicBezTo>
                  <a:cubicBezTo>
                    <a:pt x="479560" y="1488050"/>
                    <a:pt x="479645" y="1488392"/>
                    <a:pt x="479816" y="1488733"/>
                  </a:cubicBezTo>
                  <a:cubicBezTo>
                    <a:pt x="479816" y="1488904"/>
                    <a:pt x="480157" y="1488733"/>
                    <a:pt x="480072" y="1488733"/>
                  </a:cubicBezTo>
                  <a:cubicBezTo>
                    <a:pt x="480072" y="1488392"/>
                    <a:pt x="479902" y="1488050"/>
                    <a:pt x="479816" y="1487709"/>
                  </a:cubicBezTo>
                  <a:cubicBezTo>
                    <a:pt x="484253" y="1487368"/>
                    <a:pt x="488689" y="1487111"/>
                    <a:pt x="493126" y="1486770"/>
                  </a:cubicBezTo>
                  <a:cubicBezTo>
                    <a:pt x="493893" y="1489672"/>
                    <a:pt x="494747" y="1492659"/>
                    <a:pt x="495600" y="1495561"/>
                  </a:cubicBezTo>
                  <a:cubicBezTo>
                    <a:pt x="487409" y="1495817"/>
                    <a:pt x="479304" y="1496158"/>
                    <a:pt x="471114" y="1496756"/>
                  </a:cubicBezTo>
                  <a:lnTo>
                    <a:pt x="471114" y="1496756"/>
                  </a:lnTo>
                  <a:cubicBezTo>
                    <a:pt x="471114" y="1496756"/>
                    <a:pt x="470943" y="1496756"/>
                    <a:pt x="470943" y="1496756"/>
                  </a:cubicBezTo>
                  <a:lnTo>
                    <a:pt x="470773" y="1496756"/>
                  </a:lnTo>
                  <a:cubicBezTo>
                    <a:pt x="470773" y="1496756"/>
                    <a:pt x="470773" y="1496756"/>
                    <a:pt x="470773" y="1496756"/>
                  </a:cubicBezTo>
                  <a:cubicBezTo>
                    <a:pt x="469749" y="1496841"/>
                    <a:pt x="468725" y="1497012"/>
                    <a:pt x="467786" y="1497098"/>
                  </a:cubicBezTo>
                  <a:cubicBezTo>
                    <a:pt x="460108" y="1494281"/>
                    <a:pt x="452344" y="1491464"/>
                    <a:pt x="444665" y="1488733"/>
                  </a:cubicBezTo>
                  <a:cubicBezTo>
                    <a:pt x="456098" y="1488306"/>
                    <a:pt x="467616" y="1488050"/>
                    <a:pt x="479048" y="1487709"/>
                  </a:cubicBezTo>
                  <a:close/>
                  <a:moveTo>
                    <a:pt x="497221" y="1501023"/>
                  </a:moveTo>
                  <a:cubicBezTo>
                    <a:pt x="497903" y="1503499"/>
                    <a:pt x="498586" y="1505974"/>
                    <a:pt x="499268" y="1508534"/>
                  </a:cubicBezTo>
                  <a:cubicBezTo>
                    <a:pt x="499268" y="1508534"/>
                    <a:pt x="499183" y="1508534"/>
                    <a:pt x="499098" y="1508534"/>
                  </a:cubicBezTo>
                  <a:cubicBezTo>
                    <a:pt x="493637" y="1506571"/>
                    <a:pt x="488092" y="1504523"/>
                    <a:pt x="482631" y="1502559"/>
                  </a:cubicBezTo>
                  <a:cubicBezTo>
                    <a:pt x="487495" y="1502047"/>
                    <a:pt x="492358" y="1501535"/>
                    <a:pt x="497221" y="1501109"/>
                  </a:cubicBezTo>
                  <a:close/>
                  <a:moveTo>
                    <a:pt x="516673" y="1513655"/>
                  </a:moveTo>
                  <a:lnTo>
                    <a:pt x="516929" y="1514338"/>
                  </a:lnTo>
                  <a:lnTo>
                    <a:pt x="516929" y="1514508"/>
                  </a:lnTo>
                  <a:cubicBezTo>
                    <a:pt x="516929" y="1514508"/>
                    <a:pt x="518465" y="1513996"/>
                    <a:pt x="518465" y="1513996"/>
                  </a:cubicBezTo>
                  <a:lnTo>
                    <a:pt x="518294" y="1513399"/>
                  </a:lnTo>
                  <a:cubicBezTo>
                    <a:pt x="521195" y="1513058"/>
                    <a:pt x="524181" y="1512801"/>
                    <a:pt x="527082" y="1512460"/>
                  </a:cubicBezTo>
                  <a:lnTo>
                    <a:pt x="528788" y="1517410"/>
                  </a:lnTo>
                  <a:lnTo>
                    <a:pt x="529556" y="1517154"/>
                  </a:lnTo>
                  <a:lnTo>
                    <a:pt x="528276" y="1512289"/>
                  </a:lnTo>
                  <a:cubicBezTo>
                    <a:pt x="532372" y="1511863"/>
                    <a:pt x="536552" y="1511436"/>
                    <a:pt x="540647" y="1511009"/>
                  </a:cubicBezTo>
                  <a:lnTo>
                    <a:pt x="543633" y="1520910"/>
                  </a:lnTo>
                  <a:lnTo>
                    <a:pt x="541757" y="1521080"/>
                  </a:lnTo>
                  <a:lnTo>
                    <a:pt x="536552" y="1521677"/>
                  </a:lnTo>
                  <a:cubicBezTo>
                    <a:pt x="529044" y="1519032"/>
                    <a:pt x="521622" y="1516386"/>
                    <a:pt x="514114" y="1513655"/>
                  </a:cubicBezTo>
                  <a:cubicBezTo>
                    <a:pt x="514967" y="1513570"/>
                    <a:pt x="515820" y="1513484"/>
                    <a:pt x="516673" y="1513399"/>
                  </a:cubicBezTo>
                  <a:close/>
                  <a:moveTo>
                    <a:pt x="602843" y="1514338"/>
                  </a:moveTo>
                  <a:cubicBezTo>
                    <a:pt x="608218" y="1523897"/>
                    <a:pt x="614191" y="1533029"/>
                    <a:pt x="619822" y="1542418"/>
                  </a:cubicBezTo>
                  <a:cubicBezTo>
                    <a:pt x="621016" y="1544380"/>
                    <a:pt x="622040" y="1546429"/>
                    <a:pt x="624173" y="1550355"/>
                  </a:cubicBezTo>
                  <a:cubicBezTo>
                    <a:pt x="603355" y="1544380"/>
                    <a:pt x="582879" y="1537808"/>
                    <a:pt x="562574" y="1530895"/>
                  </a:cubicBezTo>
                  <a:lnTo>
                    <a:pt x="558735" y="1516386"/>
                  </a:lnTo>
                  <a:cubicBezTo>
                    <a:pt x="558137" y="1514167"/>
                    <a:pt x="557625" y="1511863"/>
                    <a:pt x="557028" y="1509644"/>
                  </a:cubicBezTo>
                  <a:cubicBezTo>
                    <a:pt x="560270" y="1509387"/>
                    <a:pt x="563427" y="1509046"/>
                    <a:pt x="566669" y="1508790"/>
                  </a:cubicBezTo>
                  <a:lnTo>
                    <a:pt x="568972" y="1516557"/>
                  </a:lnTo>
                  <a:cubicBezTo>
                    <a:pt x="568972" y="1516557"/>
                    <a:pt x="569314" y="1516557"/>
                    <a:pt x="569228" y="1516557"/>
                  </a:cubicBezTo>
                  <a:lnTo>
                    <a:pt x="567522" y="1508790"/>
                  </a:lnTo>
                  <a:cubicBezTo>
                    <a:pt x="568717" y="1508705"/>
                    <a:pt x="569911" y="1508534"/>
                    <a:pt x="571105" y="1508449"/>
                  </a:cubicBezTo>
                  <a:cubicBezTo>
                    <a:pt x="579637" y="1507766"/>
                    <a:pt x="588254" y="1507169"/>
                    <a:pt x="596786" y="1506571"/>
                  </a:cubicBezTo>
                  <a:cubicBezTo>
                    <a:pt x="596871" y="1506571"/>
                    <a:pt x="596871" y="1506229"/>
                    <a:pt x="596786" y="1506229"/>
                  </a:cubicBezTo>
                  <a:cubicBezTo>
                    <a:pt x="588254" y="1506229"/>
                    <a:pt x="579723" y="1506229"/>
                    <a:pt x="571191" y="1506315"/>
                  </a:cubicBezTo>
                  <a:cubicBezTo>
                    <a:pt x="569826" y="1506315"/>
                    <a:pt x="568461" y="1506315"/>
                    <a:pt x="567010" y="1506315"/>
                  </a:cubicBezTo>
                  <a:lnTo>
                    <a:pt x="564792" y="1496073"/>
                  </a:lnTo>
                  <a:cubicBezTo>
                    <a:pt x="566754" y="1496073"/>
                    <a:pt x="568717" y="1495903"/>
                    <a:pt x="570594" y="1495817"/>
                  </a:cubicBezTo>
                  <a:cubicBezTo>
                    <a:pt x="570679" y="1495817"/>
                    <a:pt x="570679" y="1495561"/>
                    <a:pt x="570594" y="1495476"/>
                  </a:cubicBezTo>
                  <a:cubicBezTo>
                    <a:pt x="568631" y="1495476"/>
                    <a:pt x="566584" y="1495390"/>
                    <a:pt x="564621" y="1495305"/>
                  </a:cubicBezTo>
                  <a:lnTo>
                    <a:pt x="563854" y="1491976"/>
                  </a:lnTo>
                  <a:cubicBezTo>
                    <a:pt x="563256" y="1489075"/>
                    <a:pt x="562659" y="1486173"/>
                    <a:pt x="561977" y="1483356"/>
                  </a:cubicBezTo>
                  <a:cubicBezTo>
                    <a:pt x="565133" y="1483356"/>
                    <a:pt x="568375" y="1483186"/>
                    <a:pt x="571532" y="1483100"/>
                  </a:cubicBezTo>
                  <a:cubicBezTo>
                    <a:pt x="571618" y="1483100"/>
                    <a:pt x="571618" y="1482844"/>
                    <a:pt x="571532" y="1482759"/>
                  </a:cubicBezTo>
                  <a:cubicBezTo>
                    <a:pt x="568290" y="1482588"/>
                    <a:pt x="564963" y="1482417"/>
                    <a:pt x="561721" y="1482246"/>
                  </a:cubicBezTo>
                  <a:cubicBezTo>
                    <a:pt x="561209" y="1480028"/>
                    <a:pt x="560782" y="1477809"/>
                    <a:pt x="560270" y="1475590"/>
                  </a:cubicBezTo>
                  <a:cubicBezTo>
                    <a:pt x="560697" y="1475590"/>
                    <a:pt x="561038" y="1475590"/>
                    <a:pt x="561465" y="1475590"/>
                  </a:cubicBezTo>
                  <a:cubicBezTo>
                    <a:pt x="568546" y="1475419"/>
                    <a:pt x="575542" y="1475333"/>
                    <a:pt x="582623" y="1475163"/>
                  </a:cubicBezTo>
                  <a:cubicBezTo>
                    <a:pt x="588766" y="1488392"/>
                    <a:pt x="595421" y="1501365"/>
                    <a:pt x="602673" y="1514167"/>
                  </a:cubicBezTo>
                  <a:close/>
                  <a:moveTo>
                    <a:pt x="540306" y="1357809"/>
                  </a:moveTo>
                  <a:cubicBezTo>
                    <a:pt x="551483" y="1397922"/>
                    <a:pt x="565048" y="1437097"/>
                    <a:pt x="582538" y="1474651"/>
                  </a:cubicBezTo>
                  <a:cubicBezTo>
                    <a:pt x="575627" y="1474309"/>
                    <a:pt x="568802" y="1473968"/>
                    <a:pt x="561891" y="1473712"/>
                  </a:cubicBezTo>
                  <a:cubicBezTo>
                    <a:pt x="561294" y="1473712"/>
                    <a:pt x="560697" y="1473712"/>
                    <a:pt x="560100" y="1473712"/>
                  </a:cubicBezTo>
                  <a:cubicBezTo>
                    <a:pt x="559332" y="1470298"/>
                    <a:pt x="558649" y="1466884"/>
                    <a:pt x="557881" y="1463470"/>
                  </a:cubicBezTo>
                  <a:cubicBezTo>
                    <a:pt x="563512" y="1463897"/>
                    <a:pt x="569058" y="1464324"/>
                    <a:pt x="574689" y="1464836"/>
                  </a:cubicBezTo>
                  <a:cubicBezTo>
                    <a:pt x="574859" y="1464836"/>
                    <a:pt x="574859" y="1464579"/>
                    <a:pt x="574689" y="1464494"/>
                  </a:cubicBezTo>
                  <a:cubicBezTo>
                    <a:pt x="568972" y="1463641"/>
                    <a:pt x="563256" y="1462873"/>
                    <a:pt x="557625" y="1462104"/>
                  </a:cubicBezTo>
                  <a:cubicBezTo>
                    <a:pt x="556772" y="1458093"/>
                    <a:pt x="555919" y="1454082"/>
                    <a:pt x="554981" y="1449985"/>
                  </a:cubicBezTo>
                  <a:cubicBezTo>
                    <a:pt x="557455" y="1450156"/>
                    <a:pt x="559929" y="1450326"/>
                    <a:pt x="562403" y="1450497"/>
                  </a:cubicBezTo>
                  <a:cubicBezTo>
                    <a:pt x="562489" y="1450497"/>
                    <a:pt x="562574" y="1450241"/>
                    <a:pt x="562403" y="1450156"/>
                  </a:cubicBezTo>
                  <a:cubicBezTo>
                    <a:pt x="559844" y="1449814"/>
                    <a:pt x="557369" y="1449473"/>
                    <a:pt x="554810" y="1449131"/>
                  </a:cubicBezTo>
                  <a:cubicBezTo>
                    <a:pt x="552933" y="1440682"/>
                    <a:pt x="551056" y="1432232"/>
                    <a:pt x="549094" y="1423783"/>
                  </a:cubicBezTo>
                  <a:cubicBezTo>
                    <a:pt x="549094" y="1423783"/>
                    <a:pt x="549094" y="1423783"/>
                    <a:pt x="549094" y="1423783"/>
                  </a:cubicBezTo>
                  <a:cubicBezTo>
                    <a:pt x="549094" y="1423783"/>
                    <a:pt x="549094" y="1423783"/>
                    <a:pt x="549094" y="1423783"/>
                  </a:cubicBezTo>
                  <a:cubicBezTo>
                    <a:pt x="549094" y="1423783"/>
                    <a:pt x="549094" y="1423783"/>
                    <a:pt x="549094" y="1423783"/>
                  </a:cubicBezTo>
                  <a:cubicBezTo>
                    <a:pt x="549094" y="1423783"/>
                    <a:pt x="549094" y="1423783"/>
                    <a:pt x="549094" y="1423783"/>
                  </a:cubicBezTo>
                  <a:cubicBezTo>
                    <a:pt x="544742" y="1408250"/>
                    <a:pt x="540135" y="1392801"/>
                    <a:pt x="535528" y="1377353"/>
                  </a:cubicBezTo>
                  <a:lnTo>
                    <a:pt x="536723" y="1376244"/>
                  </a:lnTo>
                  <a:cubicBezTo>
                    <a:pt x="536723" y="1376244"/>
                    <a:pt x="536552" y="1375988"/>
                    <a:pt x="536552" y="1375988"/>
                  </a:cubicBezTo>
                  <a:lnTo>
                    <a:pt x="535358" y="1376841"/>
                  </a:lnTo>
                  <a:cubicBezTo>
                    <a:pt x="533395" y="1370099"/>
                    <a:pt x="531348" y="1363442"/>
                    <a:pt x="529385" y="1356699"/>
                  </a:cubicBezTo>
                  <a:lnTo>
                    <a:pt x="522816" y="1334338"/>
                  </a:lnTo>
                  <a:cubicBezTo>
                    <a:pt x="526485" y="1331095"/>
                    <a:pt x="530239" y="1327851"/>
                    <a:pt x="533907" y="1324694"/>
                  </a:cubicBezTo>
                  <a:cubicBezTo>
                    <a:pt x="534334" y="1324352"/>
                    <a:pt x="534760" y="1323925"/>
                    <a:pt x="535187" y="1323584"/>
                  </a:cubicBezTo>
                  <a:cubicBezTo>
                    <a:pt x="535187" y="1324608"/>
                    <a:pt x="535358" y="1325632"/>
                    <a:pt x="535528" y="1326656"/>
                  </a:cubicBezTo>
                  <a:cubicBezTo>
                    <a:pt x="536979" y="1337069"/>
                    <a:pt x="537491" y="1347738"/>
                    <a:pt x="540306" y="1357809"/>
                  </a:cubicBezTo>
                  <a:close/>
                  <a:moveTo>
                    <a:pt x="549862" y="1311465"/>
                  </a:moveTo>
                  <a:cubicBezTo>
                    <a:pt x="550629" y="1310867"/>
                    <a:pt x="551397" y="1310184"/>
                    <a:pt x="552165" y="1309587"/>
                  </a:cubicBezTo>
                  <a:cubicBezTo>
                    <a:pt x="552506" y="1309928"/>
                    <a:pt x="552848" y="1310270"/>
                    <a:pt x="553104" y="1310611"/>
                  </a:cubicBezTo>
                  <a:cubicBezTo>
                    <a:pt x="555151" y="1312830"/>
                    <a:pt x="557114" y="1315135"/>
                    <a:pt x="559161" y="1317353"/>
                  </a:cubicBezTo>
                  <a:lnTo>
                    <a:pt x="559161" y="1317353"/>
                  </a:lnTo>
                  <a:cubicBezTo>
                    <a:pt x="559161" y="1317353"/>
                    <a:pt x="558564" y="1317097"/>
                    <a:pt x="558308" y="1316927"/>
                  </a:cubicBezTo>
                  <a:cubicBezTo>
                    <a:pt x="555492" y="1315135"/>
                    <a:pt x="552677" y="1313342"/>
                    <a:pt x="549862" y="1311465"/>
                  </a:cubicBezTo>
                  <a:close/>
                  <a:moveTo>
                    <a:pt x="681591" y="1371464"/>
                  </a:moveTo>
                  <a:cubicBezTo>
                    <a:pt x="673571" y="1380938"/>
                    <a:pt x="670159" y="1381792"/>
                    <a:pt x="658300" y="1378292"/>
                  </a:cubicBezTo>
                  <a:cubicBezTo>
                    <a:pt x="646526" y="1374793"/>
                    <a:pt x="635605" y="1369672"/>
                    <a:pt x="625538" y="1362759"/>
                  </a:cubicBezTo>
                  <a:cubicBezTo>
                    <a:pt x="612143" y="1353626"/>
                    <a:pt x="598919" y="1344238"/>
                    <a:pt x="585609" y="1335106"/>
                  </a:cubicBezTo>
                  <a:lnTo>
                    <a:pt x="590387" y="1322816"/>
                  </a:lnTo>
                  <a:cubicBezTo>
                    <a:pt x="592435" y="1317524"/>
                    <a:pt x="594397" y="1312318"/>
                    <a:pt x="596360" y="1307026"/>
                  </a:cubicBezTo>
                  <a:cubicBezTo>
                    <a:pt x="599431" y="1307026"/>
                    <a:pt x="602417" y="1307112"/>
                    <a:pt x="605488" y="1307026"/>
                  </a:cubicBezTo>
                  <a:lnTo>
                    <a:pt x="605488" y="1307026"/>
                  </a:lnTo>
                  <a:cubicBezTo>
                    <a:pt x="605488" y="1307026"/>
                    <a:pt x="605488" y="1307026"/>
                    <a:pt x="605488" y="1307026"/>
                  </a:cubicBezTo>
                  <a:lnTo>
                    <a:pt x="605488" y="1307026"/>
                  </a:lnTo>
                  <a:cubicBezTo>
                    <a:pt x="606256" y="1306941"/>
                    <a:pt x="607109" y="1306770"/>
                    <a:pt x="607877" y="1306600"/>
                  </a:cubicBezTo>
                  <a:cubicBezTo>
                    <a:pt x="608218" y="1306856"/>
                    <a:pt x="608560" y="1307112"/>
                    <a:pt x="608986" y="1307368"/>
                  </a:cubicBezTo>
                  <a:cubicBezTo>
                    <a:pt x="608389" y="1310184"/>
                    <a:pt x="607792" y="1313001"/>
                    <a:pt x="607109" y="1315732"/>
                  </a:cubicBezTo>
                  <a:lnTo>
                    <a:pt x="606768" y="1317183"/>
                  </a:lnTo>
                  <a:lnTo>
                    <a:pt x="605403" y="1308136"/>
                  </a:lnTo>
                  <a:cubicBezTo>
                    <a:pt x="605403" y="1308136"/>
                    <a:pt x="605062" y="1308136"/>
                    <a:pt x="605062" y="1308136"/>
                  </a:cubicBezTo>
                  <a:lnTo>
                    <a:pt x="605744" y="1321365"/>
                  </a:lnTo>
                  <a:lnTo>
                    <a:pt x="606000" y="1325461"/>
                  </a:lnTo>
                  <a:lnTo>
                    <a:pt x="607280" y="1321536"/>
                  </a:lnTo>
                  <a:lnTo>
                    <a:pt x="609072" y="1316159"/>
                  </a:lnTo>
                  <a:cubicBezTo>
                    <a:pt x="609840" y="1313854"/>
                    <a:pt x="610607" y="1311465"/>
                    <a:pt x="611375" y="1309160"/>
                  </a:cubicBezTo>
                  <a:cubicBezTo>
                    <a:pt x="613849" y="1311038"/>
                    <a:pt x="616409" y="1312915"/>
                    <a:pt x="618883" y="1314793"/>
                  </a:cubicBezTo>
                  <a:cubicBezTo>
                    <a:pt x="617774" y="1319317"/>
                    <a:pt x="616580" y="1323840"/>
                    <a:pt x="615385" y="1328363"/>
                  </a:cubicBezTo>
                  <a:cubicBezTo>
                    <a:pt x="613935" y="1333740"/>
                    <a:pt x="612399" y="1339032"/>
                    <a:pt x="610778" y="1344324"/>
                  </a:cubicBezTo>
                  <a:cubicBezTo>
                    <a:pt x="610778" y="1344324"/>
                    <a:pt x="611034" y="1344494"/>
                    <a:pt x="611034" y="1344409"/>
                  </a:cubicBezTo>
                  <a:cubicBezTo>
                    <a:pt x="613167" y="1339288"/>
                    <a:pt x="615300" y="1334082"/>
                    <a:pt x="617347" y="1328876"/>
                  </a:cubicBezTo>
                  <a:cubicBezTo>
                    <a:pt x="618883" y="1324949"/>
                    <a:pt x="620419" y="1321024"/>
                    <a:pt x="621955" y="1317097"/>
                  </a:cubicBezTo>
                  <a:cubicBezTo>
                    <a:pt x="622040" y="1317183"/>
                    <a:pt x="622211" y="1317268"/>
                    <a:pt x="622296" y="1317353"/>
                  </a:cubicBezTo>
                  <a:cubicBezTo>
                    <a:pt x="624344" y="1318890"/>
                    <a:pt x="626476" y="1320426"/>
                    <a:pt x="628524" y="1321962"/>
                  </a:cubicBezTo>
                  <a:cubicBezTo>
                    <a:pt x="628183" y="1323584"/>
                    <a:pt x="627927" y="1325206"/>
                    <a:pt x="627586" y="1326827"/>
                  </a:cubicBezTo>
                  <a:lnTo>
                    <a:pt x="624685" y="1340568"/>
                  </a:lnTo>
                  <a:cubicBezTo>
                    <a:pt x="624685" y="1340568"/>
                    <a:pt x="624941" y="1340739"/>
                    <a:pt x="624941" y="1340568"/>
                  </a:cubicBezTo>
                  <a:lnTo>
                    <a:pt x="629548" y="1327254"/>
                  </a:lnTo>
                  <a:cubicBezTo>
                    <a:pt x="629975" y="1326059"/>
                    <a:pt x="630316" y="1324864"/>
                    <a:pt x="630742" y="1323669"/>
                  </a:cubicBezTo>
                  <a:cubicBezTo>
                    <a:pt x="636288" y="1327681"/>
                    <a:pt x="641748" y="1331692"/>
                    <a:pt x="647379" y="1335703"/>
                  </a:cubicBezTo>
                  <a:lnTo>
                    <a:pt x="647550" y="1336813"/>
                  </a:lnTo>
                  <a:lnTo>
                    <a:pt x="647891" y="1339459"/>
                  </a:lnTo>
                  <a:lnTo>
                    <a:pt x="648574" y="1336813"/>
                  </a:lnTo>
                  <a:lnTo>
                    <a:pt x="648574" y="1336642"/>
                  </a:lnTo>
                  <a:cubicBezTo>
                    <a:pt x="658897" y="1343982"/>
                    <a:pt x="669135" y="1351237"/>
                    <a:pt x="679373" y="1358662"/>
                  </a:cubicBezTo>
                  <a:cubicBezTo>
                    <a:pt x="681591" y="1360284"/>
                    <a:pt x="683724" y="1362076"/>
                    <a:pt x="686796" y="1364551"/>
                  </a:cubicBezTo>
                  <a:cubicBezTo>
                    <a:pt x="684492" y="1367624"/>
                    <a:pt x="683127" y="1369587"/>
                    <a:pt x="681506" y="1371464"/>
                  </a:cubicBezTo>
                  <a:close/>
                  <a:moveTo>
                    <a:pt x="711964" y="1241223"/>
                  </a:moveTo>
                  <a:cubicBezTo>
                    <a:pt x="747798" y="1267083"/>
                    <a:pt x="782607" y="1294310"/>
                    <a:pt x="817758" y="1320938"/>
                  </a:cubicBezTo>
                  <a:cubicBezTo>
                    <a:pt x="820914" y="1323328"/>
                    <a:pt x="823730" y="1326230"/>
                    <a:pt x="826545" y="1328790"/>
                  </a:cubicBezTo>
                  <a:cubicBezTo>
                    <a:pt x="825607" y="1337752"/>
                    <a:pt x="822706" y="1345433"/>
                    <a:pt x="818440" y="1352261"/>
                  </a:cubicBezTo>
                  <a:cubicBezTo>
                    <a:pt x="806240" y="1371806"/>
                    <a:pt x="792845" y="1390497"/>
                    <a:pt x="778341" y="1408591"/>
                  </a:cubicBezTo>
                  <a:cubicBezTo>
                    <a:pt x="775526" y="1407311"/>
                    <a:pt x="773563" y="1406799"/>
                    <a:pt x="771942" y="1405689"/>
                  </a:cubicBezTo>
                  <a:cubicBezTo>
                    <a:pt x="731928" y="1378292"/>
                    <a:pt x="691574" y="1351578"/>
                    <a:pt x="652072" y="1323499"/>
                  </a:cubicBezTo>
                  <a:cubicBezTo>
                    <a:pt x="652925" y="1320084"/>
                    <a:pt x="653778" y="1316585"/>
                    <a:pt x="654546" y="1313086"/>
                  </a:cubicBezTo>
                  <a:cubicBezTo>
                    <a:pt x="655228" y="1312318"/>
                    <a:pt x="655996" y="1311550"/>
                    <a:pt x="656679" y="1310782"/>
                  </a:cubicBezTo>
                  <a:cubicBezTo>
                    <a:pt x="658726" y="1308221"/>
                    <a:pt x="660518" y="1305405"/>
                    <a:pt x="662054" y="1302332"/>
                  </a:cubicBezTo>
                  <a:lnTo>
                    <a:pt x="662054" y="1302332"/>
                  </a:lnTo>
                  <a:cubicBezTo>
                    <a:pt x="662054" y="1302332"/>
                    <a:pt x="662054" y="1302332"/>
                    <a:pt x="662054" y="1302332"/>
                  </a:cubicBezTo>
                  <a:lnTo>
                    <a:pt x="662054" y="1302332"/>
                  </a:lnTo>
                  <a:cubicBezTo>
                    <a:pt x="662054" y="1302332"/>
                    <a:pt x="662054" y="1302332"/>
                    <a:pt x="662054" y="1302332"/>
                  </a:cubicBezTo>
                  <a:cubicBezTo>
                    <a:pt x="662224" y="1301820"/>
                    <a:pt x="662310" y="1301308"/>
                    <a:pt x="662480" y="1300796"/>
                  </a:cubicBezTo>
                  <a:cubicBezTo>
                    <a:pt x="668879" y="1301137"/>
                    <a:pt x="675363" y="1301393"/>
                    <a:pt x="681762" y="1301649"/>
                  </a:cubicBezTo>
                  <a:lnTo>
                    <a:pt x="681762" y="1301649"/>
                  </a:lnTo>
                  <a:cubicBezTo>
                    <a:pt x="681762" y="1301649"/>
                    <a:pt x="681762" y="1301649"/>
                    <a:pt x="681762" y="1301649"/>
                  </a:cubicBezTo>
                  <a:cubicBezTo>
                    <a:pt x="681762" y="1301649"/>
                    <a:pt x="681762" y="1301649"/>
                    <a:pt x="681762" y="1301649"/>
                  </a:cubicBezTo>
                  <a:cubicBezTo>
                    <a:pt x="681762" y="1301649"/>
                    <a:pt x="681762" y="1301649"/>
                    <a:pt x="681762" y="1301649"/>
                  </a:cubicBezTo>
                  <a:cubicBezTo>
                    <a:pt x="701726" y="1301393"/>
                    <a:pt x="721776" y="1300540"/>
                    <a:pt x="741740" y="1299857"/>
                  </a:cubicBezTo>
                  <a:lnTo>
                    <a:pt x="763155" y="1299259"/>
                  </a:lnTo>
                  <a:cubicBezTo>
                    <a:pt x="763155" y="1299259"/>
                    <a:pt x="763240" y="1299004"/>
                    <a:pt x="763155" y="1298918"/>
                  </a:cubicBezTo>
                  <a:lnTo>
                    <a:pt x="741911" y="1297809"/>
                  </a:lnTo>
                  <a:cubicBezTo>
                    <a:pt x="721946" y="1296699"/>
                    <a:pt x="701897" y="1295419"/>
                    <a:pt x="681933" y="1294651"/>
                  </a:cubicBezTo>
                  <a:lnTo>
                    <a:pt x="681933" y="1294651"/>
                  </a:lnTo>
                  <a:cubicBezTo>
                    <a:pt x="681933" y="1294651"/>
                    <a:pt x="681847" y="1294651"/>
                    <a:pt x="681762" y="1294651"/>
                  </a:cubicBezTo>
                  <a:cubicBezTo>
                    <a:pt x="681762" y="1294651"/>
                    <a:pt x="681677" y="1294651"/>
                    <a:pt x="681591" y="1294651"/>
                  </a:cubicBezTo>
                  <a:lnTo>
                    <a:pt x="681591" y="1294651"/>
                  </a:lnTo>
                  <a:cubicBezTo>
                    <a:pt x="677581" y="1294651"/>
                    <a:pt x="673571" y="1294822"/>
                    <a:pt x="669476" y="1294907"/>
                  </a:cubicBezTo>
                  <a:cubicBezTo>
                    <a:pt x="667514" y="1292176"/>
                    <a:pt x="665467" y="1289445"/>
                    <a:pt x="663419" y="1286713"/>
                  </a:cubicBezTo>
                  <a:cubicBezTo>
                    <a:pt x="663334" y="1285348"/>
                    <a:pt x="663248" y="1283982"/>
                    <a:pt x="662992" y="1282702"/>
                  </a:cubicBezTo>
                  <a:cubicBezTo>
                    <a:pt x="662992" y="1282105"/>
                    <a:pt x="662821" y="1281507"/>
                    <a:pt x="662736" y="1280995"/>
                  </a:cubicBezTo>
                  <a:cubicBezTo>
                    <a:pt x="672633" y="1280483"/>
                    <a:pt x="682615" y="1279886"/>
                    <a:pt x="692512" y="1279374"/>
                  </a:cubicBezTo>
                  <a:lnTo>
                    <a:pt x="713329" y="1278349"/>
                  </a:lnTo>
                  <a:cubicBezTo>
                    <a:pt x="713329" y="1278349"/>
                    <a:pt x="713329" y="1278093"/>
                    <a:pt x="713329" y="1278008"/>
                  </a:cubicBezTo>
                  <a:lnTo>
                    <a:pt x="692682" y="1277240"/>
                  </a:lnTo>
                  <a:cubicBezTo>
                    <a:pt x="682359" y="1276813"/>
                    <a:pt x="672036" y="1276386"/>
                    <a:pt x="661713" y="1275959"/>
                  </a:cubicBezTo>
                  <a:lnTo>
                    <a:pt x="661713" y="1275959"/>
                  </a:lnTo>
                  <a:cubicBezTo>
                    <a:pt x="661713" y="1275959"/>
                    <a:pt x="661457" y="1275959"/>
                    <a:pt x="661457" y="1275959"/>
                  </a:cubicBezTo>
                  <a:lnTo>
                    <a:pt x="661457" y="1275959"/>
                  </a:lnTo>
                  <a:cubicBezTo>
                    <a:pt x="660859" y="1275959"/>
                    <a:pt x="660347" y="1275959"/>
                    <a:pt x="659750" y="1275959"/>
                  </a:cubicBezTo>
                  <a:cubicBezTo>
                    <a:pt x="660006" y="1269303"/>
                    <a:pt x="660177" y="1262645"/>
                    <a:pt x="660347" y="1256073"/>
                  </a:cubicBezTo>
                  <a:lnTo>
                    <a:pt x="660347" y="1255220"/>
                  </a:lnTo>
                  <a:cubicBezTo>
                    <a:pt x="661627" y="1255134"/>
                    <a:pt x="662821" y="1254964"/>
                    <a:pt x="664101" y="1254879"/>
                  </a:cubicBezTo>
                  <a:lnTo>
                    <a:pt x="683468" y="1253086"/>
                  </a:lnTo>
                  <a:cubicBezTo>
                    <a:pt x="683468" y="1253086"/>
                    <a:pt x="683468" y="1252745"/>
                    <a:pt x="683468" y="1252745"/>
                  </a:cubicBezTo>
                  <a:lnTo>
                    <a:pt x="664101" y="1252745"/>
                  </a:lnTo>
                  <a:cubicBezTo>
                    <a:pt x="662821" y="1252745"/>
                    <a:pt x="661627" y="1252745"/>
                    <a:pt x="660347" y="1252745"/>
                  </a:cubicBezTo>
                  <a:lnTo>
                    <a:pt x="660518" y="1242673"/>
                  </a:lnTo>
                  <a:cubicBezTo>
                    <a:pt x="660518" y="1242673"/>
                    <a:pt x="660262" y="1242673"/>
                    <a:pt x="660177" y="1242673"/>
                  </a:cubicBezTo>
                  <a:lnTo>
                    <a:pt x="658641" y="1252745"/>
                  </a:lnTo>
                  <a:cubicBezTo>
                    <a:pt x="654546" y="1252745"/>
                    <a:pt x="650451" y="1252745"/>
                    <a:pt x="646355" y="1252745"/>
                  </a:cubicBezTo>
                  <a:cubicBezTo>
                    <a:pt x="646441" y="1251977"/>
                    <a:pt x="646526" y="1251123"/>
                    <a:pt x="646611" y="1250355"/>
                  </a:cubicBezTo>
                  <a:lnTo>
                    <a:pt x="647891" y="1238918"/>
                  </a:lnTo>
                  <a:lnTo>
                    <a:pt x="670159" y="1235675"/>
                  </a:lnTo>
                  <a:cubicBezTo>
                    <a:pt x="670159" y="1235675"/>
                    <a:pt x="670159" y="1235333"/>
                    <a:pt x="670159" y="1235333"/>
                  </a:cubicBezTo>
                  <a:lnTo>
                    <a:pt x="648147" y="1237041"/>
                  </a:lnTo>
                  <a:lnTo>
                    <a:pt x="648147" y="1236272"/>
                  </a:lnTo>
                  <a:cubicBezTo>
                    <a:pt x="648147" y="1236272"/>
                    <a:pt x="647976" y="1236187"/>
                    <a:pt x="647891" y="1236272"/>
                  </a:cubicBezTo>
                  <a:lnTo>
                    <a:pt x="647720" y="1237126"/>
                  </a:lnTo>
                  <a:lnTo>
                    <a:pt x="644564" y="1237382"/>
                  </a:lnTo>
                  <a:cubicBezTo>
                    <a:pt x="643625" y="1237382"/>
                    <a:pt x="642687" y="1237553"/>
                    <a:pt x="641663" y="1237553"/>
                  </a:cubicBezTo>
                  <a:cubicBezTo>
                    <a:pt x="642431" y="1232346"/>
                    <a:pt x="643199" y="1227140"/>
                    <a:pt x="643881" y="1221934"/>
                  </a:cubicBezTo>
                  <a:cubicBezTo>
                    <a:pt x="643881" y="1221934"/>
                    <a:pt x="643625" y="1221849"/>
                    <a:pt x="643625" y="1221934"/>
                  </a:cubicBezTo>
                  <a:cubicBezTo>
                    <a:pt x="642345" y="1227225"/>
                    <a:pt x="641066" y="1232517"/>
                    <a:pt x="639701" y="1237809"/>
                  </a:cubicBezTo>
                  <a:cubicBezTo>
                    <a:pt x="636800" y="1238065"/>
                    <a:pt x="633814" y="1238236"/>
                    <a:pt x="630913" y="1238491"/>
                  </a:cubicBezTo>
                  <a:cubicBezTo>
                    <a:pt x="632534" y="1230213"/>
                    <a:pt x="634155" y="1222019"/>
                    <a:pt x="635691" y="1213741"/>
                  </a:cubicBezTo>
                  <a:lnTo>
                    <a:pt x="639274" y="1195134"/>
                  </a:lnTo>
                  <a:cubicBezTo>
                    <a:pt x="639274" y="1195134"/>
                    <a:pt x="639018" y="1194964"/>
                    <a:pt x="639018" y="1195134"/>
                  </a:cubicBezTo>
                  <a:lnTo>
                    <a:pt x="633814" y="1213229"/>
                  </a:lnTo>
                  <a:cubicBezTo>
                    <a:pt x="631254" y="1221849"/>
                    <a:pt x="628609" y="1230384"/>
                    <a:pt x="626050" y="1238918"/>
                  </a:cubicBezTo>
                  <a:cubicBezTo>
                    <a:pt x="625111" y="1238918"/>
                    <a:pt x="624173" y="1239089"/>
                    <a:pt x="623320" y="1239089"/>
                  </a:cubicBezTo>
                  <a:cubicBezTo>
                    <a:pt x="621613" y="1237467"/>
                    <a:pt x="619822" y="1235931"/>
                    <a:pt x="618115" y="1234309"/>
                  </a:cubicBezTo>
                  <a:cubicBezTo>
                    <a:pt x="619651" y="1227994"/>
                    <a:pt x="621101" y="1221678"/>
                    <a:pt x="622637" y="1215277"/>
                  </a:cubicBezTo>
                  <a:lnTo>
                    <a:pt x="627842" y="1192574"/>
                  </a:lnTo>
                  <a:cubicBezTo>
                    <a:pt x="627842" y="1192574"/>
                    <a:pt x="627586" y="1192403"/>
                    <a:pt x="627586" y="1192574"/>
                  </a:cubicBezTo>
                  <a:lnTo>
                    <a:pt x="620760" y="1214679"/>
                  </a:lnTo>
                  <a:cubicBezTo>
                    <a:pt x="618969" y="1220397"/>
                    <a:pt x="617092" y="1226031"/>
                    <a:pt x="615215" y="1231749"/>
                  </a:cubicBezTo>
                  <a:cubicBezTo>
                    <a:pt x="611205" y="1228250"/>
                    <a:pt x="607109" y="1224836"/>
                    <a:pt x="602929" y="1221422"/>
                  </a:cubicBezTo>
                  <a:cubicBezTo>
                    <a:pt x="604464" y="1214253"/>
                    <a:pt x="606000" y="1207083"/>
                    <a:pt x="607451" y="1199914"/>
                  </a:cubicBezTo>
                  <a:lnTo>
                    <a:pt x="611375" y="1180881"/>
                  </a:lnTo>
                  <a:cubicBezTo>
                    <a:pt x="611375" y="1180881"/>
                    <a:pt x="611119" y="1180711"/>
                    <a:pt x="611119" y="1180881"/>
                  </a:cubicBezTo>
                  <a:lnTo>
                    <a:pt x="605488" y="1199317"/>
                  </a:lnTo>
                  <a:cubicBezTo>
                    <a:pt x="603441" y="1205718"/>
                    <a:pt x="601393" y="1212119"/>
                    <a:pt x="599346" y="1218520"/>
                  </a:cubicBezTo>
                  <a:cubicBezTo>
                    <a:pt x="596957" y="1216642"/>
                    <a:pt x="594568" y="1214765"/>
                    <a:pt x="592179" y="1212887"/>
                  </a:cubicBezTo>
                  <a:cubicBezTo>
                    <a:pt x="592947" y="1209729"/>
                    <a:pt x="593715" y="1206571"/>
                    <a:pt x="594483" y="1203413"/>
                  </a:cubicBezTo>
                  <a:lnTo>
                    <a:pt x="599346" y="1183612"/>
                  </a:lnTo>
                  <a:cubicBezTo>
                    <a:pt x="599346" y="1183612"/>
                    <a:pt x="599089" y="1183442"/>
                    <a:pt x="599089" y="1183612"/>
                  </a:cubicBezTo>
                  <a:lnTo>
                    <a:pt x="592606" y="1202816"/>
                  </a:lnTo>
                  <a:cubicBezTo>
                    <a:pt x="591667" y="1205547"/>
                    <a:pt x="590729" y="1208278"/>
                    <a:pt x="589790" y="1211009"/>
                  </a:cubicBezTo>
                  <a:cubicBezTo>
                    <a:pt x="586463" y="1208449"/>
                    <a:pt x="583135" y="1205974"/>
                    <a:pt x="579808" y="1203413"/>
                  </a:cubicBezTo>
                  <a:cubicBezTo>
                    <a:pt x="580405" y="1201194"/>
                    <a:pt x="581002" y="1198890"/>
                    <a:pt x="581514" y="1196671"/>
                  </a:cubicBezTo>
                  <a:lnTo>
                    <a:pt x="585695" y="1180369"/>
                  </a:lnTo>
                  <a:cubicBezTo>
                    <a:pt x="585695" y="1180369"/>
                    <a:pt x="585439" y="1180198"/>
                    <a:pt x="585439" y="1180284"/>
                  </a:cubicBezTo>
                  <a:lnTo>
                    <a:pt x="579637" y="1195988"/>
                  </a:lnTo>
                  <a:cubicBezTo>
                    <a:pt x="578955" y="1197866"/>
                    <a:pt x="578187" y="1199743"/>
                    <a:pt x="577419" y="1201621"/>
                  </a:cubicBezTo>
                  <a:cubicBezTo>
                    <a:pt x="576907" y="1201280"/>
                    <a:pt x="576395" y="1200853"/>
                    <a:pt x="575883" y="1200511"/>
                  </a:cubicBezTo>
                  <a:cubicBezTo>
                    <a:pt x="575883" y="1200511"/>
                    <a:pt x="575627" y="1200682"/>
                    <a:pt x="575713" y="1200767"/>
                  </a:cubicBezTo>
                  <a:cubicBezTo>
                    <a:pt x="576225" y="1201194"/>
                    <a:pt x="576736" y="1201706"/>
                    <a:pt x="577248" y="1202133"/>
                  </a:cubicBezTo>
                  <a:cubicBezTo>
                    <a:pt x="576310" y="1204608"/>
                    <a:pt x="575371" y="1207083"/>
                    <a:pt x="574348" y="1209473"/>
                  </a:cubicBezTo>
                  <a:cubicBezTo>
                    <a:pt x="572812" y="1207937"/>
                    <a:pt x="571191" y="1206486"/>
                    <a:pt x="569655" y="1204949"/>
                  </a:cubicBezTo>
                  <a:cubicBezTo>
                    <a:pt x="573836" y="1193513"/>
                    <a:pt x="577931" y="1182076"/>
                    <a:pt x="582026" y="1170554"/>
                  </a:cubicBezTo>
                  <a:lnTo>
                    <a:pt x="587828" y="1154594"/>
                  </a:lnTo>
                  <a:cubicBezTo>
                    <a:pt x="588425" y="1155021"/>
                    <a:pt x="589022" y="1155362"/>
                    <a:pt x="589534" y="1155789"/>
                  </a:cubicBezTo>
                  <a:cubicBezTo>
                    <a:pt x="630401" y="1184295"/>
                    <a:pt x="671780" y="1212204"/>
                    <a:pt x="712135" y="1241308"/>
                  </a:cubicBezTo>
                  <a:close/>
                  <a:moveTo>
                    <a:pt x="334691" y="912716"/>
                  </a:moveTo>
                  <a:cubicBezTo>
                    <a:pt x="341943" y="912887"/>
                    <a:pt x="346039" y="917325"/>
                    <a:pt x="350390" y="920654"/>
                  </a:cubicBezTo>
                  <a:cubicBezTo>
                    <a:pt x="402007" y="959829"/>
                    <a:pt x="453538" y="999174"/>
                    <a:pt x="505070" y="1038435"/>
                  </a:cubicBezTo>
                  <a:cubicBezTo>
                    <a:pt x="535784" y="1061906"/>
                    <a:pt x="566669" y="1085120"/>
                    <a:pt x="597213" y="1108847"/>
                  </a:cubicBezTo>
                  <a:cubicBezTo>
                    <a:pt x="589107" y="1107567"/>
                    <a:pt x="581088" y="1105775"/>
                    <a:pt x="573068" y="1104068"/>
                  </a:cubicBezTo>
                  <a:lnTo>
                    <a:pt x="573068" y="1104068"/>
                  </a:lnTo>
                  <a:cubicBezTo>
                    <a:pt x="573068" y="1104068"/>
                    <a:pt x="573068" y="1104068"/>
                    <a:pt x="573068" y="1104068"/>
                  </a:cubicBezTo>
                  <a:lnTo>
                    <a:pt x="573068" y="1104068"/>
                  </a:lnTo>
                  <a:cubicBezTo>
                    <a:pt x="573068" y="1104068"/>
                    <a:pt x="573068" y="1104068"/>
                    <a:pt x="573068" y="1104068"/>
                  </a:cubicBezTo>
                  <a:cubicBezTo>
                    <a:pt x="564963" y="1103470"/>
                    <a:pt x="556687" y="1102958"/>
                    <a:pt x="548496" y="1102019"/>
                  </a:cubicBezTo>
                  <a:cubicBezTo>
                    <a:pt x="545596" y="1101678"/>
                    <a:pt x="542695" y="1101251"/>
                    <a:pt x="539794" y="1100739"/>
                  </a:cubicBezTo>
                  <a:cubicBezTo>
                    <a:pt x="539794" y="1100739"/>
                    <a:pt x="539709" y="1100995"/>
                    <a:pt x="539794" y="1100995"/>
                  </a:cubicBezTo>
                  <a:cubicBezTo>
                    <a:pt x="542609" y="1102019"/>
                    <a:pt x="545340" y="1103043"/>
                    <a:pt x="548155" y="1103982"/>
                  </a:cubicBezTo>
                  <a:cubicBezTo>
                    <a:pt x="556004" y="1106714"/>
                    <a:pt x="564024" y="1109274"/>
                    <a:pt x="572215" y="1110896"/>
                  </a:cubicBezTo>
                  <a:lnTo>
                    <a:pt x="572215" y="1110896"/>
                  </a:lnTo>
                  <a:cubicBezTo>
                    <a:pt x="572215" y="1110896"/>
                    <a:pt x="572215" y="1110896"/>
                    <a:pt x="572215" y="1110896"/>
                  </a:cubicBezTo>
                  <a:lnTo>
                    <a:pt x="572215" y="1110896"/>
                  </a:lnTo>
                  <a:cubicBezTo>
                    <a:pt x="572215" y="1110896"/>
                    <a:pt x="572215" y="1110896"/>
                    <a:pt x="572215" y="1110896"/>
                  </a:cubicBezTo>
                  <a:cubicBezTo>
                    <a:pt x="580576" y="1111493"/>
                    <a:pt x="588937" y="1111237"/>
                    <a:pt x="597298" y="1110810"/>
                  </a:cubicBezTo>
                  <a:cubicBezTo>
                    <a:pt x="598151" y="1110810"/>
                    <a:pt x="598919" y="1110725"/>
                    <a:pt x="599772" y="1110640"/>
                  </a:cubicBezTo>
                  <a:cubicBezTo>
                    <a:pt x="611546" y="1119857"/>
                    <a:pt x="622722" y="1129928"/>
                    <a:pt x="634070" y="1139743"/>
                  </a:cubicBezTo>
                  <a:cubicBezTo>
                    <a:pt x="637056" y="1142304"/>
                    <a:pt x="639530" y="1145632"/>
                    <a:pt x="642943" y="1149388"/>
                  </a:cubicBezTo>
                  <a:cubicBezTo>
                    <a:pt x="639103" y="1155618"/>
                    <a:pt x="637141" y="1161337"/>
                    <a:pt x="631681" y="1165433"/>
                  </a:cubicBezTo>
                  <a:cubicBezTo>
                    <a:pt x="629804" y="1164409"/>
                    <a:pt x="627927" y="1163726"/>
                    <a:pt x="626306" y="1162617"/>
                  </a:cubicBezTo>
                  <a:cubicBezTo>
                    <a:pt x="605147" y="1147681"/>
                    <a:pt x="583903" y="1132830"/>
                    <a:pt x="562744" y="1117894"/>
                  </a:cubicBezTo>
                  <a:lnTo>
                    <a:pt x="569228" y="1119857"/>
                  </a:lnTo>
                  <a:cubicBezTo>
                    <a:pt x="577334" y="1122418"/>
                    <a:pt x="585354" y="1125149"/>
                    <a:pt x="593544" y="1127368"/>
                  </a:cubicBezTo>
                  <a:lnTo>
                    <a:pt x="593544" y="1127368"/>
                  </a:lnTo>
                  <a:cubicBezTo>
                    <a:pt x="593544" y="1127368"/>
                    <a:pt x="593544" y="1127368"/>
                    <a:pt x="593544" y="1127368"/>
                  </a:cubicBezTo>
                  <a:lnTo>
                    <a:pt x="593544" y="1127368"/>
                  </a:lnTo>
                  <a:cubicBezTo>
                    <a:pt x="593544" y="1127368"/>
                    <a:pt x="593544" y="1127368"/>
                    <a:pt x="593544" y="1127368"/>
                  </a:cubicBezTo>
                  <a:cubicBezTo>
                    <a:pt x="597725" y="1127965"/>
                    <a:pt x="601905" y="1128392"/>
                    <a:pt x="606171" y="1128819"/>
                  </a:cubicBezTo>
                  <a:cubicBezTo>
                    <a:pt x="610437" y="1129245"/>
                    <a:pt x="614532" y="1129416"/>
                    <a:pt x="618457" y="1130696"/>
                  </a:cubicBezTo>
                  <a:cubicBezTo>
                    <a:pt x="621187" y="1131550"/>
                    <a:pt x="623832" y="1133086"/>
                    <a:pt x="625538" y="1135561"/>
                  </a:cubicBezTo>
                  <a:cubicBezTo>
                    <a:pt x="625538" y="1135561"/>
                    <a:pt x="625794" y="1135476"/>
                    <a:pt x="625794" y="1135391"/>
                  </a:cubicBezTo>
                  <a:cubicBezTo>
                    <a:pt x="624599" y="1132574"/>
                    <a:pt x="622040" y="1130355"/>
                    <a:pt x="619310" y="1128819"/>
                  </a:cubicBezTo>
                  <a:cubicBezTo>
                    <a:pt x="615470" y="1126600"/>
                    <a:pt x="611119" y="1125405"/>
                    <a:pt x="607195" y="1124124"/>
                  </a:cubicBezTo>
                  <a:cubicBezTo>
                    <a:pt x="603185" y="1122844"/>
                    <a:pt x="599089" y="1121650"/>
                    <a:pt x="594994" y="1120540"/>
                  </a:cubicBezTo>
                  <a:lnTo>
                    <a:pt x="594994" y="1120540"/>
                  </a:lnTo>
                  <a:cubicBezTo>
                    <a:pt x="594994" y="1120540"/>
                    <a:pt x="594994" y="1120540"/>
                    <a:pt x="594994" y="1120540"/>
                  </a:cubicBezTo>
                  <a:lnTo>
                    <a:pt x="594994" y="1120540"/>
                  </a:lnTo>
                  <a:cubicBezTo>
                    <a:pt x="594994" y="1120540"/>
                    <a:pt x="594994" y="1120540"/>
                    <a:pt x="594994" y="1120540"/>
                  </a:cubicBezTo>
                  <a:cubicBezTo>
                    <a:pt x="586633" y="1119345"/>
                    <a:pt x="578101" y="1118662"/>
                    <a:pt x="569655" y="1117894"/>
                  </a:cubicBezTo>
                  <a:lnTo>
                    <a:pt x="561550" y="1117041"/>
                  </a:lnTo>
                  <a:cubicBezTo>
                    <a:pt x="552592" y="1110725"/>
                    <a:pt x="543633" y="1104409"/>
                    <a:pt x="534760" y="1098093"/>
                  </a:cubicBezTo>
                  <a:cubicBezTo>
                    <a:pt x="535102" y="1098264"/>
                    <a:pt x="535443" y="1098349"/>
                    <a:pt x="535784" y="1098520"/>
                  </a:cubicBezTo>
                  <a:lnTo>
                    <a:pt x="535784" y="1098520"/>
                  </a:lnTo>
                  <a:cubicBezTo>
                    <a:pt x="535784" y="1098520"/>
                    <a:pt x="535784" y="1098520"/>
                    <a:pt x="535784" y="1098520"/>
                  </a:cubicBezTo>
                  <a:lnTo>
                    <a:pt x="535784" y="1098520"/>
                  </a:lnTo>
                  <a:cubicBezTo>
                    <a:pt x="535784" y="1098520"/>
                    <a:pt x="535784" y="1098520"/>
                    <a:pt x="535784" y="1098520"/>
                  </a:cubicBezTo>
                  <a:cubicBezTo>
                    <a:pt x="541074" y="1099203"/>
                    <a:pt x="546534" y="1098776"/>
                    <a:pt x="551653" y="1097923"/>
                  </a:cubicBezTo>
                  <a:cubicBezTo>
                    <a:pt x="553530" y="1097667"/>
                    <a:pt x="555322" y="1097240"/>
                    <a:pt x="557114" y="1096813"/>
                  </a:cubicBezTo>
                  <a:cubicBezTo>
                    <a:pt x="557114" y="1096813"/>
                    <a:pt x="557114" y="1096557"/>
                    <a:pt x="557114" y="1096472"/>
                  </a:cubicBezTo>
                  <a:cubicBezTo>
                    <a:pt x="555322" y="1096301"/>
                    <a:pt x="553530" y="1096045"/>
                    <a:pt x="551738" y="1095789"/>
                  </a:cubicBezTo>
                  <a:cubicBezTo>
                    <a:pt x="546705" y="1094850"/>
                    <a:pt x="542012" y="1093228"/>
                    <a:pt x="537405" y="1091692"/>
                  </a:cubicBezTo>
                  <a:lnTo>
                    <a:pt x="537405" y="1091692"/>
                  </a:lnTo>
                  <a:cubicBezTo>
                    <a:pt x="537405" y="1091692"/>
                    <a:pt x="537405" y="1091692"/>
                    <a:pt x="537405" y="1091692"/>
                  </a:cubicBezTo>
                  <a:lnTo>
                    <a:pt x="537405" y="1091692"/>
                  </a:lnTo>
                  <a:cubicBezTo>
                    <a:pt x="537405" y="1091692"/>
                    <a:pt x="537405" y="1091692"/>
                    <a:pt x="537405" y="1091692"/>
                  </a:cubicBezTo>
                  <a:cubicBezTo>
                    <a:pt x="532628" y="1091095"/>
                    <a:pt x="527594" y="1090497"/>
                    <a:pt x="522731" y="1089132"/>
                  </a:cubicBezTo>
                  <a:cubicBezTo>
                    <a:pt x="522389" y="1089046"/>
                    <a:pt x="521963" y="1088876"/>
                    <a:pt x="521622" y="1088790"/>
                  </a:cubicBezTo>
                  <a:cubicBezTo>
                    <a:pt x="518209" y="1086315"/>
                    <a:pt x="514711" y="1083925"/>
                    <a:pt x="511213" y="1081450"/>
                  </a:cubicBezTo>
                  <a:cubicBezTo>
                    <a:pt x="509933" y="1080597"/>
                    <a:pt x="508739" y="1079658"/>
                    <a:pt x="507459" y="1078719"/>
                  </a:cubicBezTo>
                  <a:cubicBezTo>
                    <a:pt x="513516" y="1079487"/>
                    <a:pt x="519574" y="1080597"/>
                    <a:pt x="525120" y="1083584"/>
                  </a:cubicBezTo>
                  <a:cubicBezTo>
                    <a:pt x="527423" y="1084864"/>
                    <a:pt x="529556" y="1086486"/>
                    <a:pt x="531433" y="1088449"/>
                  </a:cubicBezTo>
                  <a:cubicBezTo>
                    <a:pt x="531433" y="1088449"/>
                    <a:pt x="531689" y="1088278"/>
                    <a:pt x="531689" y="1088278"/>
                  </a:cubicBezTo>
                  <a:cubicBezTo>
                    <a:pt x="530324" y="1085889"/>
                    <a:pt x="528447" y="1083755"/>
                    <a:pt x="526399" y="1081963"/>
                  </a:cubicBezTo>
                  <a:cubicBezTo>
                    <a:pt x="520512" y="1076671"/>
                    <a:pt x="512834" y="1073428"/>
                    <a:pt x="505240" y="1071465"/>
                  </a:cubicBezTo>
                  <a:lnTo>
                    <a:pt x="505240" y="1071465"/>
                  </a:lnTo>
                  <a:cubicBezTo>
                    <a:pt x="505240" y="1071465"/>
                    <a:pt x="505240" y="1071465"/>
                    <a:pt x="505240" y="1071465"/>
                  </a:cubicBezTo>
                  <a:lnTo>
                    <a:pt x="505240" y="1071465"/>
                  </a:lnTo>
                  <a:cubicBezTo>
                    <a:pt x="505240" y="1071465"/>
                    <a:pt x="505240" y="1071465"/>
                    <a:pt x="505240" y="1071465"/>
                  </a:cubicBezTo>
                  <a:cubicBezTo>
                    <a:pt x="502425" y="1071123"/>
                    <a:pt x="499610" y="1070953"/>
                    <a:pt x="496880" y="1070782"/>
                  </a:cubicBezTo>
                  <a:cubicBezTo>
                    <a:pt x="490054" y="1065576"/>
                    <a:pt x="483314" y="1060284"/>
                    <a:pt x="476659" y="1054822"/>
                  </a:cubicBezTo>
                  <a:cubicBezTo>
                    <a:pt x="453538" y="1035704"/>
                    <a:pt x="429138" y="1018292"/>
                    <a:pt x="404225" y="1001650"/>
                  </a:cubicBezTo>
                  <a:cubicBezTo>
                    <a:pt x="390745" y="992688"/>
                    <a:pt x="377777" y="982873"/>
                    <a:pt x="364894" y="973143"/>
                  </a:cubicBezTo>
                  <a:cubicBezTo>
                    <a:pt x="350049" y="961962"/>
                    <a:pt x="335459" y="950355"/>
                    <a:pt x="320785" y="938833"/>
                  </a:cubicBezTo>
                  <a:cubicBezTo>
                    <a:pt x="318311" y="936870"/>
                    <a:pt x="315922" y="934651"/>
                    <a:pt x="313277" y="932346"/>
                  </a:cubicBezTo>
                  <a:cubicBezTo>
                    <a:pt x="318908" y="922958"/>
                    <a:pt x="326842" y="917069"/>
                    <a:pt x="335118" y="912716"/>
                  </a:cubicBezTo>
                  <a:close/>
                  <a:moveTo>
                    <a:pt x="151771" y="877638"/>
                  </a:moveTo>
                  <a:cubicBezTo>
                    <a:pt x="155867" y="873798"/>
                    <a:pt x="158853" y="868847"/>
                    <a:pt x="162180" y="864239"/>
                  </a:cubicBezTo>
                  <a:cubicBezTo>
                    <a:pt x="164484" y="860995"/>
                    <a:pt x="166446" y="857496"/>
                    <a:pt x="168835" y="853570"/>
                  </a:cubicBezTo>
                  <a:cubicBezTo>
                    <a:pt x="170627" y="854424"/>
                    <a:pt x="172162" y="854765"/>
                    <a:pt x="173271" y="855618"/>
                  </a:cubicBezTo>
                  <a:cubicBezTo>
                    <a:pt x="181376" y="861678"/>
                    <a:pt x="189226" y="868164"/>
                    <a:pt x="197416" y="874054"/>
                  </a:cubicBezTo>
                  <a:cubicBezTo>
                    <a:pt x="248009" y="910583"/>
                    <a:pt x="298602" y="947112"/>
                    <a:pt x="349366" y="983385"/>
                  </a:cubicBezTo>
                  <a:cubicBezTo>
                    <a:pt x="384261" y="1008392"/>
                    <a:pt x="420265" y="1031948"/>
                    <a:pt x="454221" y="1058235"/>
                  </a:cubicBezTo>
                  <a:cubicBezTo>
                    <a:pt x="484935" y="1082048"/>
                    <a:pt x="516502" y="1104580"/>
                    <a:pt x="548240" y="1126856"/>
                  </a:cubicBezTo>
                  <a:lnTo>
                    <a:pt x="540391" y="1143840"/>
                  </a:lnTo>
                  <a:cubicBezTo>
                    <a:pt x="534505" y="1156386"/>
                    <a:pt x="528618" y="1168932"/>
                    <a:pt x="522901" y="1181564"/>
                  </a:cubicBezTo>
                  <a:cubicBezTo>
                    <a:pt x="521536" y="1179942"/>
                    <a:pt x="520086" y="1178321"/>
                    <a:pt x="518721" y="1176785"/>
                  </a:cubicBezTo>
                  <a:cubicBezTo>
                    <a:pt x="519489" y="1174907"/>
                    <a:pt x="520342" y="1173029"/>
                    <a:pt x="521110" y="1171237"/>
                  </a:cubicBezTo>
                  <a:lnTo>
                    <a:pt x="528447" y="1155021"/>
                  </a:lnTo>
                  <a:cubicBezTo>
                    <a:pt x="528447" y="1155021"/>
                    <a:pt x="528191" y="1154850"/>
                    <a:pt x="528191" y="1154850"/>
                  </a:cubicBezTo>
                  <a:lnTo>
                    <a:pt x="526229" y="1158179"/>
                  </a:lnTo>
                  <a:lnTo>
                    <a:pt x="528703" y="1153228"/>
                  </a:lnTo>
                  <a:cubicBezTo>
                    <a:pt x="528703" y="1153228"/>
                    <a:pt x="528447" y="1153058"/>
                    <a:pt x="528447" y="1153058"/>
                  </a:cubicBezTo>
                  <a:lnTo>
                    <a:pt x="521622" y="1162702"/>
                  </a:lnTo>
                  <a:cubicBezTo>
                    <a:pt x="519318" y="1165945"/>
                    <a:pt x="517014" y="1169274"/>
                    <a:pt x="514711" y="1172603"/>
                  </a:cubicBezTo>
                  <a:cubicBezTo>
                    <a:pt x="512322" y="1170127"/>
                    <a:pt x="509933" y="1167652"/>
                    <a:pt x="507544" y="1165262"/>
                  </a:cubicBezTo>
                  <a:cubicBezTo>
                    <a:pt x="511298" y="1158435"/>
                    <a:pt x="514881" y="1151521"/>
                    <a:pt x="518550" y="1144608"/>
                  </a:cubicBezTo>
                  <a:lnTo>
                    <a:pt x="525376" y="1132062"/>
                  </a:lnTo>
                  <a:cubicBezTo>
                    <a:pt x="525376" y="1132062"/>
                    <a:pt x="525120" y="1131891"/>
                    <a:pt x="525120" y="1131891"/>
                  </a:cubicBezTo>
                  <a:lnTo>
                    <a:pt x="516844" y="1143413"/>
                  </a:lnTo>
                  <a:cubicBezTo>
                    <a:pt x="512493" y="1149388"/>
                    <a:pt x="508141" y="1155362"/>
                    <a:pt x="503790" y="1161422"/>
                  </a:cubicBezTo>
                  <a:cubicBezTo>
                    <a:pt x="489201" y="1146571"/>
                    <a:pt x="474271" y="1131977"/>
                    <a:pt x="459255" y="1117553"/>
                  </a:cubicBezTo>
                  <a:lnTo>
                    <a:pt x="438096" y="1097240"/>
                  </a:lnTo>
                  <a:cubicBezTo>
                    <a:pt x="438096" y="1097240"/>
                    <a:pt x="437840" y="1097325"/>
                    <a:pt x="437840" y="1097411"/>
                  </a:cubicBezTo>
                  <a:lnTo>
                    <a:pt x="457634" y="1118833"/>
                  </a:lnTo>
                  <a:cubicBezTo>
                    <a:pt x="471967" y="1134537"/>
                    <a:pt x="486044" y="1150497"/>
                    <a:pt x="500122" y="1166457"/>
                  </a:cubicBezTo>
                  <a:cubicBezTo>
                    <a:pt x="497903" y="1169615"/>
                    <a:pt x="495685" y="1172773"/>
                    <a:pt x="493552" y="1175931"/>
                  </a:cubicBezTo>
                  <a:cubicBezTo>
                    <a:pt x="493552" y="1175931"/>
                    <a:pt x="493552" y="1175931"/>
                    <a:pt x="493552" y="1175931"/>
                  </a:cubicBezTo>
                  <a:cubicBezTo>
                    <a:pt x="493552" y="1175931"/>
                    <a:pt x="493552" y="1175931"/>
                    <a:pt x="493552" y="1176016"/>
                  </a:cubicBezTo>
                  <a:cubicBezTo>
                    <a:pt x="493552" y="1176016"/>
                    <a:pt x="493552" y="1176016"/>
                    <a:pt x="493552" y="1176016"/>
                  </a:cubicBezTo>
                  <a:cubicBezTo>
                    <a:pt x="493552" y="1176016"/>
                    <a:pt x="493552" y="1176016"/>
                    <a:pt x="493552" y="1176016"/>
                  </a:cubicBezTo>
                  <a:cubicBezTo>
                    <a:pt x="493382" y="1176272"/>
                    <a:pt x="493296" y="1176529"/>
                    <a:pt x="493126" y="1176785"/>
                  </a:cubicBezTo>
                  <a:cubicBezTo>
                    <a:pt x="480328" y="1162531"/>
                    <a:pt x="467445" y="1148278"/>
                    <a:pt x="454306" y="1134366"/>
                  </a:cubicBezTo>
                  <a:lnTo>
                    <a:pt x="454306" y="1134366"/>
                  </a:lnTo>
                  <a:cubicBezTo>
                    <a:pt x="454306" y="1134366"/>
                    <a:pt x="454306" y="1134366"/>
                    <a:pt x="454306" y="1134366"/>
                  </a:cubicBezTo>
                  <a:lnTo>
                    <a:pt x="454306" y="1134366"/>
                  </a:lnTo>
                  <a:cubicBezTo>
                    <a:pt x="454306" y="1134366"/>
                    <a:pt x="454306" y="1134366"/>
                    <a:pt x="454306" y="1134366"/>
                  </a:cubicBezTo>
                  <a:cubicBezTo>
                    <a:pt x="433318" y="1113712"/>
                    <a:pt x="411818" y="1093570"/>
                    <a:pt x="390318" y="1073598"/>
                  </a:cubicBezTo>
                  <a:lnTo>
                    <a:pt x="367197" y="1052176"/>
                  </a:lnTo>
                  <a:cubicBezTo>
                    <a:pt x="367197" y="1052176"/>
                    <a:pt x="366856" y="1052261"/>
                    <a:pt x="367027" y="1052432"/>
                  </a:cubicBezTo>
                  <a:lnTo>
                    <a:pt x="388783" y="1074964"/>
                  </a:lnTo>
                  <a:cubicBezTo>
                    <a:pt x="409088" y="1096216"/>
                    <a:pt x="429138" y="1117809"/>
                    <a:pt x="449272" y="1139146"/>
                  </a:cubicBezTo>
                  <a:lnTo>
                    <a:pt x="449272" y="1139146"/>
                  </a:lnTo>
                  <a:cubicBezTo>
                    <a:pt x="449272" y="1139146"/>
                    <a:pt x="449443" y="1139316"/>
                    <a:pt x="449443" y="1139316"/>
                  </a:cubicBezTo>
                  <a:lnTo>
                    <a:pt x="449614" y="1139487"/>
                  </a:lnTo>
                  <a:lnTo>
                    <a:pt x="449614" y="1139487"/>
                  </a:lnTo>
                  <a:cubicBezTo>
                    <a:pt x="463520" y="1153143"/>
                    <a:pt x="477427" y="1166799"/>
                    <a:pt x="491334" y="1180540"/>
                  </a:cubicBezTo>
                  <a:cubicBezTo>
                    <a:pt x="489798" y="1183356"/>
                    <a:pt x="488262" y="1186088"/>
                    <a:pt x="486727" y="1188904"/>
                  </a:cubicBezTo>
                  <a:cubicBezTo>
                    <a:pt x="462070" y="1161678"/>
                    <a:pt x="437499" y="1134281"/>
                    <a:pt x="412586" y="1107311"/>
                  </a:cubicBezTo>
                  <a:cubicBezTo>
                    <a:pt x="412586" y="1107311"/>
                    <a:pt x="412586" y="1107311"/>
                    <a:pt x="412586" y="1107311"/>
                  </a:cubicBezTo>
                  <a:cubicBezTo>
                    <a:pt x="412586" y="1107311"/>
                    <a:pt x="412586" y="1107311"/>
                    <a:pt x="412586" y="1107311"/>
                  </a:cubicBezTo>
                  <a:cubicBezTo>
                    <a:pt x="412586" y="1107311"/>
                    <a:pt x="412586" y="1107311"/>
                    <a:pt x="412586" y="1107311"/>
                  </a:cubicBezTo>
                  <a:cubicBezTo>
                    <a:pt x="412586" y="1107311"/>
                    <a:pt x="412586" y="1107311"/>
                    <a:pt x="412586" y="1107311"/>
                  </a:cubicBezTo>
                  <a:cubicBezTo>
                    <a:pt x="386309" y="1080426"/>
                    <a:pt x="359604" y="1053797"/>
                    <a:pt x="333070" y="1027169"/>
                  </a:cubicBezTo>
                  <a:lnTo>
                    <a:pt x="304660" y="998577"/>
                  </a:lnTo>
                  <a:cubicBezTo>
                    <a:pt x="304660" y="998577"/>
                    <a:pt x="304319" y="998577"/>
                    <a:pt x="304404" y="998748"/>
                  </a:cubicBezTo>
                  <a:lnTo>
                    <a:pt x="331364" y="1028363"/>
                  </a:lnTo>
                  <a:cubicBezTo>
                    <a:pt x="356618" y="1056273"/>
                    <a:pt x="381787" y="1084267"/>
                    <a:pt x="407296" y="1111920"/>
                  </a:cubicBezTo>
                  <a:cubicBezTo>
                    <a:pt x="407296" y="1111920"/>
                    <a:pt x="407296" y="1111920"/>
                    <a:pt x="407296" y="1111920"/>
                  </a:cubicBezTo>
                  <a:cubicBezTo>
                    <a:pt x="407296" y="1111920"/>
                    <a:pt x="407467" y="1112091"/>
                    <a:pt x="407467" y="1112091"/>
                  </a:cubicBezTo>
                  <a:cubicBezTo>
                    <a:pt x="407467" y="1112091"/>
                    <a:pt x="407552" y="1112261"/>
                    <a:pt x="407638" y="1112261"/>
                  </a:cubicBezTo>
                  <a:lnTo>
                    <a:pt x="407638" y="1112261"/>
                  </a:lnTo>
                  <a:cubicBezTo>
                    <a:pt x="433404" y="1138634"/>
                    <a:pt x="459596" y="1164750"/>
                    <a:pt x="485618" y="1190867"/>
                  </a:cubicBezTo>
                  <a:cubicBezTo>
                    <a:pt x="484679" y="1192659"/>
                    <a:pt x="483655" y="1194537"/>
                    <a:pt x="482717" y="1196329"/>
                  </a:cubicBezTo>
                  <a:cubicBezTo>
                    <a:pt x="450211" y="1172090"/>
                    <a:pt x="417705" y="1147937"/>
                    <a:pt x="385370" y="1123612"/>
                  </a:cubicBezTo>
                  <a:cubicBezTo>
                    <a:pt x="385455" y="1123612"/>
                    <a:pt x="385540" y="1123527"/>
                    <a:pt x="385455" y="1123442"/>
                  </a:cubicBezTo>
                  <a:lnTo>
                    <a:pt x="359433" y="1096386"/>
                  </a:lnTo>
                  <a:cubicBezTo>
                    <a:pt x="343564" y="1079829"/>
                    <a:pt x="327695" y="1063186"/>
                    <a:pt x="311741" y="1046628"/>
                  </a:cubicBezTo>
                  <a:cubicBezTo>
                    <a:pt x="333753" y="1068392"/>
                    <a:pt x="356021" y="1089814"/>
                    <a:pt x="378203" y="1111322"/>
                  </a:cubicBezTo>
                  <a:lnTo>
                    <a:pt x="403798" y="1136244"/>
                  </a:lnTo>
                  <a:cubicBezTo>
                    <a:pt x="403798" y="1136244"/>
                    <a:pt x="404140" y="1136159"/>
                    <a:pt x="404054" y="1136073"/>
                  </a:cubicBezTo>
                  <a:lnTo>
                    <a:pt x="379568" y="1109786"/>
                  </a:lnTo>
                  <a:cubicBezTo>
                    <a:pt x="356789" y="1085206"/>
                    <a:pt x="334094" y="1060455"/>
                    <a:pt x="310973" y="1036130"/>
                  </a:cubicBezTo>
                  <a:cubicBezTo>
                    <a:pt x="310973" y="1036130"/>
                    <a:pt x="310973" y="1036130"/>
                    <a:pt x="310973" y="1036130"/>
                  </a:cubicBezTo>
                  <a:cubicBezTo>
                    <a:pt x="310973" y="1036130"/>
                    <a:pt x="310973" y="1036130"/>
                    <a:pt x="310973" y="1036130"/>
                  </a:cubicBezTo>
                  <a:cubicBezTo>
                    <a:pt x="310973" y="1036130"/>
                    <a:pt x="310973" y="1036130"/>
                    <a:pt x="310973" y="1036130"/>
                  </a:cubicBezTo>
                  <a:lnTo>
                    <a:pt x="310973" y="1036130"/>
                  </a:lnTo>
                  <a:cubicBezTo>
                    <a:pt x="292801" y="1018036"/>
                    <a:pt x="274372" y="1000199"/>
                    <a:pt x="255944" y="982361"/>
                  </a:cubicBezTo>
                  <a:cubicBezTo>
                    <a:pt x="256456" y="980227"/>
                    <a:pt x="256968" y="978093"/>
                    <a:pt x="257479" y="975960"/>
                  </a:cubicBezTo>
                  <a:lnTo>
                    <a:pt x="260124" y="965377"/>
                  </a:lnTo>
                  <a:cubicBezTo>
                    <a:pt x="260124" y="965377"/>
                    <a:pt x="259868" y="965206"/>
                    <a:pt x="259868" y="965291"/>
                  </a:cubicBezTo>
                  <a:lnTo>
                    <a:pt x="255602" y="975277"/>
                  </a:lnTo>
                  <a:cubicBezTo>
                    <a:pt x="254920" y="976813"/>
                    <a:pt x="254237" y="978435"/>
                    <a:pt x="253555" y="979971"/>
                  </a:cubicBezTo>
                  <a:cubicBezTo>
                    <a:pt x="250398" y="976898"/>
                    <a:pt x="247327" y="973911"/>
                    <a:pt x="244170" y="970839"/>
                  </a:cubicBezTo>
                  <a:cubicBezTo>
                    <a:pt x="245620" y="967595"/>
                    <a:pt x="246985" y="964267"/>
                    <a:pt x="248350" y="961024"/>
                  </a:cubicBezTo>
                  <a:lnTo>
                    <a:pt x="254323" y="947112"/>
                  </a:lnTo>
                  <a:cubicBezTo>
                    <a:pt x="254323" y="947112"/>
                    <a:pt x="254067" y="946941"/>
                    <a:pt x="254067" y="946941"/>
                  </a:cubicBezTo>
                  <a:lnTo>
                    <a:pt x="246559" y="960000"/>
                  </a:lnTo>
                  <a:cubicBezTo>
                    <a:pt x="244938" y="962816"/>
                    <a:pt x="243231" y="965547"/>
                    <a:pt x="241610" y="968363"/>
                  </a:cubicBezTo>
                  <a:cubicBezTo>
                    <a:pt x="240757" y="967510"/>
                    <a:pt x="239904" y="966657"/>
                    <a:pt x="238965" y="965803"/>
                  </a:cubicBezTo>
                  <a:lnTo>
                    <a:pt x="233249" y="960256"/>
                  </a:lnTo>
                  <a:cubicBezTo>
                    <a:pt x="236235" y="953598"/>
                    <a:pt x="239051" y="946770"/>
                    <a:pt x="241866" y="940028"/>
                  </a:cubicBezTo>
                  <a:lnTo>
                    <a:pt x="245706" y="931152"/>
                  </a:lnTo>
                  <a:cubicBezTo>
                    <a:pt x="245706" y="931152"/>
                    <a:pt x="245450" y="930981"/>
                    <a:pt x="245450" y="930981"/>
                  </a:cubicBezTo>
                  <a:lnTo>
                    <a:pt x="240075" y="938918"/>
                  </a:lnTo>
                  <a:cubicBezTo>
                    <a:pt x="236235" y="944551"/>
                    <a:pt x="232311" y="950099"/>
                    <a:pt x="228642" y="955732"/>
                  </a:cubicBezTo>
                  <a:lnTo>
                    <a:pt x="213114" y="940625"/>
                  </a:lnTo>
                  <a:cubicBezTo>
                    <a:pt x="213114" y="940625"/>
                    <a:pt x="212773" y="940711"/>
                    <a:pt x="212858" y="940796"/>
                  </a:cubicBezTo>
                  <a:lnTo>
                    <a:pt x="227789" y="956842"/>
                  </a:lnTo>
                  <a:cubicBezTo>
                    <a:pt x="226851" y="958292"/>
                    <a:pt x="225912" y="959829"/>
                    <a:pt x="224974" y="961280"/>
                  </a:cubicBezTo>
                  <a:cubicBezTo>
                    <a:pt x="224974" y="961280"/>
                    <a:pt x="224974" y="961280"/>
                    <a:pt x="224974" y="961280"/>
                  </a:cubicBezTo>
                  <a:cubicBezTo>
                    <a:pt x="224974" y="961280"/>
                    <a:pt x="224974" y="961280"/>
                    <a:pt x="224974" y="961280"/>
                  </a:cubicBezTo>
                  <a:cubicBezTo>
                    <a:pt x="224974" y="961280"/>
                    <a:pt x="224974" y="961280"/>
                    <a:pt x="224974" y="961280"/>
                  </a:cubicBezTo>
                  <a:cubicBezTo>
                    <a:pt x="224974" y="961280"/>
                    <a:pt x="224974" y="961280"/>
                    <a:pt x="224974" y="961280"/>
                  </a:cubicBezTo>
                  <a:cubicBezTo>
                    <a:pt x="224974" y="961450"/>
                    <a:pt x="224888" y="961536"/>
                    <a:pt x="224803" y="961706"/>
                  </a:cubicBezTo>
                  <a:cubicBezTo>
                    <a:pt x="219940" y="957098"/>
                    <a:pt x="215077" y="952574"/>
                    <a:pt x="210214" y="947965"/>
                  </a:cubicBezTo>
                  <a:lnTo>
                    <a:pt x="182912" y="922105"/>
                  </a:lnTo>
                  <a:cubicBezTo>
                    <a:pt x="182912" y="922105"/>
                    <a:pt x="182571" y="922190"/>
                    <a:pt x="182741" y="922361"/>
                  </a:cubicBezTo>
                  <a:lnTo>
                    <a:pt x="208593" y="949246"/>
                  </a:lnTo>
                  <a:cubicBezTo>
                    <a:pt x="213541" y="954366"/>
                    <a:pt x="218489" y="959573"/>
                    <a:pt x="223353" y="964694"/>
                  </a:cubicBezTo>
                  <a:cubicBezTo>
                    <a:pt x="222585" y="966315"/>
                    <a:pt x="221902" y="967937"/>
                    <a:pt x="221134" y="969644"/>
                  </a:cubicBezTo>
                  <a:cubicBezTo>
                    <a:pt x="211067" y="959829"/>
                    <a:pt x="201085" y="950014"/>
                    <a:pt x="191017" y="940199"/>
                  </a:cubicBezTo>
                  <a:lnTo>
                    <a:pt x="165934" y="915277"/>
                  </a:lnTo>
                  <a:cubicBezTo>
                    <a:pt x="165934" y="915277"/>
                    <a:pt x="165593" y="915362"/>
                    <a:pt x="165678" y="915448"/>
                  </a:cubicBezTo>
                  <a:lnTo>
                    <a:pt x="189396" y="941394"/>
                  </a:lnTo>
                  <a:cubicBezTo>
                    <a:pt x="195880" y="948563"/>
                    <a:pt x="202364" y="955647"/>
                    <a:pt x="208934" y="962816"/>
                  </a:cubicBezTo>
                  <a:cubicBezTo>
                    <a:pt x="190249" y="944807"/>
                    <a:pt x="171224" y="927226"/>
                    <a:pt x="152113" y="909729"/>
                  </a:cubicBezTo>
                  <a:lnTo>
                    <a:pt x="136158" y="895135"/>
                  </a:lnTo>
                  <a:cubicBezTo>
                    <a:pt x="141021" y="888904"/>
                    <a:pt x="146226" y="882844"/>
                    <a:pt x="152027" y="877382"/>
                  </a:cubicBezTo>
                  <a:close/>
                  <a:moveTo>
                    <a:pt x="154843" y="944295"/>
                  </a:moveTo>
                  <a:cubicBezTo>
                    <a:pt x="145287" y="936870"/>
                    <a:pt x="135476" y="929701"/>
                    <a:pt x="125750" y="922275"/>
                  </a:cubicBezTo>
                  <a:cubicBezTo>
                    <a:pt x="124214" y="921081"/>
                    <a:pt x="122849" y="919544"/>
                    <a:pt x="120886" y="917667"/>
                  </a:cubicBezTo>
                  <a:cubicBezTo>
                    <a:pt x="122166" y="915106"/>
                    <a:pt x="123105" y="912460"/>
                    <a:pt x="124726" y="910327"/>
                  </a:cubicBezTo>
                  <a:cubicBezTo>
                    <a:pt x="128224" y="905547"/>
                    <a:pt x="131722" y="900682"/>
                    <a:pt x="135305" y="895988"/>
                  </a:cubicBezTo>
                  <a:lnTo>
                    <a:pt x="150236" y="911180"/>
                  </a:lnTo>
                  <a:cubicBezTo>
                    <a:pt x="156464" y="917581"/>
                    <a:pt x="162692" y="924068"/>
                    <a:pt x="168835" y="930554"/>
                  </a:cubicBezTo>
                  <a:cubicBezTo>
                    <a:pt x="164228" y="926372"/>
                    <a:pt x="159535" y="922275"/>
                    <a:pt x="154928" y="918093"/>
                  </a:cubicBezTo>
                  <a:lnTo>
                    <a:pt x="133343" y="898890"/>
                  </a:lnTo>
                  <a:cubicBezTo>
                    <a:pt x="133343" y="898890"/>
                    <a:pt x="133087" y="899061"/>
                    <a:pt x="133172" y="899146"/>
                  </a:cubicBezTo>
                  <a:lnTo>
                    <a:pt x="153392" y="919459"/>
                  </a:lnTo>
                  <a:cubicBezTo>
                    <a:pt x="172247" y="938662"/>
                    <a:pt x="190761" y="958207"/>
                    <a:pt x="209446" y="977581"/>
                  </a:cubicBezTo>
                  <a:lnTo>
                    <a:pt x="209446" y="977581"/>
                  </a:lnTo>
                  <a:cubicBezTo>
                    <a:pt x="209446" y="977581"/>
                    <a:pt x="209616" y="977752"/>
                    <a:pt x="209616" y="977752"/>
                  </a:cubicBezTo>
                  <a:lnTo>
                    <a:pt x="209787" y="977923"/>
                  </a:lnTo>
                  <a:lnTo>
                    <a:pt x="209787" y="977923"/>
                  </a:lnTo>
                  <a:cubicBezTo>
                    <a:pt x="211579" y="979630"/>
                    <a:pt x="213370" y="981337"/>
                    <a:pt x="215162" y="983129"/>
                  </a:cubicBezTo>
                  <a:cubicBezTo>
                    <a:pt x="214735" y="984153"/>
                    <a:pt x="214309" y="985263"/>
                    <a:pt x="213882" y="986287"/>
                  </a:cubicBezTo>
                  <a:lnTo>
                    <a:pt x="212517" y="989445"/>
                  </a:lnTo>
                  <a:cubicBezTo>
                    <a:pt x="212517" y="989445"/>
                    <a:pt x="212347" y="989359"/>
                    <a:pt x="212261" y="989274"/>
                  </a:cubicBezTo>
                  <a:cubicBezTo>
                    <a:pt x="192980" y="974423"/>
                    <a:pt x="174039" y="959231"/>
                    <a:pt x="154843" y="944381"/>
                  </a:cubicBezTo>
                  <a:close/>
                  <a:moveTo>
                    <a:pt x="306622" y="1134196"/>
                  </a:moveTo>
                  <a:cubicBezTo>
                    <a:pt x="272154" y="1108591"/>
                    <a:pt x="238710" y="1081706"/>
                    <a:pt x="204924" y="1055163"/>
                  </a:cubicBezTo>
                  <a:cubicBezTo>
                    <a:pt x="196051" y="1048164"/>
                    <a:pt x="187263" y="1040825"/>
                    <a:pt x="182485" y="1029729"/>
                  </a:cubicBezTo>
                  <a:cubicBezTo>
                    <a:pt x="183595" y="1017610"/>
                    <a:pt x="186495" y="1006002"/>
                    <a:pt x="192724" y="995078"/>
                  </a:cubicBezTo>
                  <a:cubicBezTo>
                    <a:pt x="195624" y="995590"/>
                    <a:pt x="197928" y="996870"/>
                    <a:pt x="200061" y="998321"/>
                  </a:cubicBezTo>
                  <a:cubicBezTo>
                    <a:pt x="202962" y="1003442"/>
                    <a:pt x="205862" y="1008477"/>
                    <a:pt x="208848" y="1013513"/>
                  </a:cubicBezTo>
                  <a:cubicBezTo>
                    <a:pt x="210214" y="1015732"/>
                    <a:pt x="211579" y="1017951"/>
                    <a:pt x="212858" y="1020170"/>
                  </a:cubicBezTo>
                  <a:cubicBezTo>
                    <a:pt x="210555" y="1025035"/>
                    <a:pt x="208251" y="1029900"/>
                    <a:pt x="205948" y="1034765"/>
                  </a:cubicBezTo>
                  <a:lnTo>
                    <a:pt x="205265" y="1036130"/>
                  </a:lnTo>
                  <a:lnTo>
                    <a:pt x="205265" y="1036130"/>
                  </a:lnTo>
                  <a:cubicBezTo>
                    <a:pt x="205265" y="1036130"/>
                    <a:pt x="206886" y="1037155"/>
                    <a:pt x="206886" y="1037155"/>
                  </a:cubicBezTo>
                  <a:lnTo>
                    <a:pt x="206886" y="1037155"/>
                  </a:lnTo>
                  <a:cubicBezTo>
                    <a:pt x="206886" y="1037155"/>
                    <a:pt x="206886" y="1037155"/>
                    <a:pt x="206886" y="1037155"/>
                  </a:cubicBezTo>
                  <a:lnTo>
                    <a:pt x="207739" y="1035789"/>
                  </a:lnTo>
                  <a:cubicBezTo>
                    <a:pt x="210214" y="1031948"/>
                    <a:pt x="212773" y="1028107"/>
                    <a:pt x="215247" y="1024181"/>
                  </a:cubicBezTo>
                  <a:cubicBezTo>
                    <a:pt x="223438" y="1037411"/>
                    <a:pt x="232140" y="1050384"/>
                    <a:pt x="241525" y="1062844"/>
                  </a:cubicBezTo>
                  <a:lnTo>
                    <a:pt x="241525" y="1062844"/>
                  </a:lnTo>
                  <a:cubicBezTo>
                    <a:pt x="241525" y="1062844"/>
                    <a:pt x="241610" y="1062930"/>
                    <a:pt x="241610" y="1062930"/>
                  </a:cubicBezTo>
                  <a:lnTo>
                    <a:pt x="241696" y="1062930"/>
                  </a:lnTo>
                  <a:cubicBezTo>
                    <a:pt x="241696" y="1062930"/>
                    <a:pt x="241696" y="1063015"/>
                    <a:pt x="241696" y="1063015"/>
                  </a:cubicBezTo>
                  <a:cubicBezTo>
                    <a:pt x="254493" y="1078122"/>
                    <a:pt x="268315" y="1092204"/>
                    <a:pt x="282563" y="1105775"/>
                  </a:cubicBezTo>
                  <a:cubicBezTo>
                    <a:pt x="287596" y="1110554"/>
                    <a:pt x="292801" y="1115334"/>
                    <a:pt x="297920" y="1119942"/>
                  </a:cubicBezTo>
                  <a:cubicBezTo>
                    <a:pt x="297920" y="1119942"/>
                    <a:pt x="298176" y="1119772"/>
                    <a:pt x="298090" y="1119686"/>
                  </a:cubicBezTo>
                  <a:cubicBezTo>
                    <a:pt x="293313" y="1114565"/>
                    <a:pt x="288535" y="1109445"/>
                    <a:pt x="283928" y="1104153"/>
                  </a:cubicBezTo>
                  <a:cubicBezTo>
                    <a:pt x="270959" y="1089388"/>
                    <a:pt x="258845" y="1074025"/>
                    <a:pt x="247071" y="1058492"/>
                  </a:cubicBezTo>
                  <a:lnTo>
                    <a:pt x="247071" y="1058492"/>
                  </a:lnTo>
                  <a:cubicBezTo>
                    <a:pt x="247071" y="1058492"/>
                    <a:pt x="247071" y="1058492"/>
                    <a:pt x="247071" y="1058492"/>
                  </a:cubicBezTo>
                  <a:lnTo>
                    <a:pt x="247071" y="1058492"/>
                  </a:lnTo>
                  <a:cubicBezTo>
                    <a:pt x="247071" y="1058492"/>
                    <a:pt x="247071" y="1058492"/>
                    <a:pt x="247071" y="1058492"/>
                  </a:cubicBezTo>
                  <a:cubicBezTo>
                    <a:pt x="242634" y="1053200"/>
                    <a:pt x="238198" y="1047823"/>
                    <a:pt x="233846" y="1042446"/>
                  </a:cubicBezTo>
                  <a:lnTo>
                    <a:pt x="237686" y="1033399"/>
                  </a:lnTo>
                  <a:cubicBezTo>
                    <a:pt x="238368" y="1031863"/>
                    <a:pt x="239051" y="1030327"/>
                    <a:pt x="239733" y="1028790"/>
                  </a:cubicBezTo>
                  <a:cubicBezTo>
                    <a:pt x="242719" y="1031095"/>
                    <a:pt x="245620" y="1033314"/>
                    <a:pt x="248606" y="1035618"/>
                  </a:cubicBezTo>
                  <a:lnTo>
                    <a:pt x="251337" y="1039288"/>
                  </a:lnTo>
                  <a:cubicBezTo>
                    <a:pt x="264902" y="1057723"/>
                    <a:pt x="278467" y="1076159"/>
                    <a:pt x="292545" y="1094252"/>
                  </a:cubicBezTo>
                  <a:lnTo>
                    <a:pt x="292545" y="1094252"/>
                  </a:lnTo>
                  <a:cubicBezTo>
                    <a:pt x="292545" y="1094252"/>
                    <a:pt x="292630" y="1094423"/>
                    <a:pt x="292630" y="1094423"/>
                  </a:cubicBezTo>
                  <a:lnTo>
                    <a:pt x="292630" y="1094594"/>
                  </a:lnTo>
                  <a:cubicBezTo>
                    <a:pt x="292630" y="1094594"/>
                    <a:pt x="292715" y="1094594"/>
                    <a:pt x="292715" y="1094594"/>
                  </a:cubicBezTo>
                  <a:cubicBezTo>
                    <a:pt x="307646" y="1111920"/>
                    <a:pt x="323088" y="1128904"/>
                    <a:pt x="338531" y="1145718"/>
                  </a:cubicBezTo>
                  <a:lnTo>
                    <a:pt x="354997" y="1163726"/>
                  </a:lnTo>
                  <a:cubicBezTo>
                    <a:pt x="354997" y="1163726"/>
                    <a:pt x="355253" y="1163641"/>
                    <a:pt x="355253" y="1163556"/>
                  </a:cubicBezTo>
                  <a:lnTo>
                    <a:pt x="340066" y="1144352"/>
                  </a:lnTo>
                  <a:cubicBezTo>
                    <a:pt x="326074" y="1126258"/>
                    <a:pt x="312082" y="1108164"/>
                    <a:pt x="298090" y="1090156"/>
                  </a:cubicBezTo>
                  <a:lnTo>
                    <a:pt x="298090" y="1090156"/>
                  </a:lnTo>
                  <a:cubicBezTo>
                    <a:pt x="298090" y="1090156"/>
                    <a:pt x="298090" y="1090156"/>
                    <a:pt x="298090" y="1090156"/>
                  </a:cubicBezTo>
                  <a:lnTo>
                    <a:pt x="298090" y="1090156"/>
                  </a:lnTo>
                  <a:cubicBezTo>
                    <a:pt x="298090" y="1090156"/>
                    <a:pt x="298090" y="1090156"/>
                    <a:pt x="298090" y="1090156"/>
                  </a:cubicBezTo>
                  <a:cubicBezTo>
                    <a:pt x="283842" y="1073769"/>
                    <a:pt x="269594" y="1057382"/>
                    <a:pt x="255432" y="1041081"/>
                  </a:cubicBezTo>
                  <a:cubicBezTo>
                    <a:pt x="272069" y="1053883"/>
                    <a:pt x="288706" y="1066685"/>
                    <a:pt x="305513" y="1079317"/>
                  </a:cubicBezTo>
                  <a:cubicBezTo>
                    <a:pt x="311571" y="1086742"/>
                    <a:pt x="317628" y="1094252"/>
                    <a:pt x="323600" y="1101763"/>
                  </a:cubicBezTo>
                  <a:lnTo>
                    <a:pt x="323600" y="1101763"/>
                  </a:lnTo>
                  <a:cubicBezTo>
                    <a:pt x="323600" y="1101763"/>
                    <a:pt x="323771" y="1101934"/>
                    <a:pt x="323771" y="1101934"/>
                  </a:cubicBezTo>
                  <a:lnTo>
                    <a:pt x="323771" y="1102105"/>
                  </a:lnTo>
                  <a:cubicBezTo>
                    <a:pt x="323771" y="1102105"/>
                    <a:pt x="323941" y="1102105"/>
                    <a:pt x="323941" y="1102105"/>
                  </a:cubicBezTo>
                  <a:cubicBezTo>
                    <a:pt x="341176" y="1121906"/>
                    <a:pt x="358239" y="1141963"/>
                    <a:pt x="374705" y="1162446"/>
                  </a:cubicBezTo>
                  <a:lnTo>
                    <a:pt x="381957" y="1171578"/>
                  </a:lnTo>
                  <a:lnTo>
                    <a:pt x="372828" y="1166372"/>
                  </a:lnTo>
                  <a:cubicBezTo>
                    <a:pt x="372828" y="1166372"/>
                    <a:pt x="372572" y="1166543"/>
                    <a:pt x="372658" y="1166628"/>
                  </a:cubicBezTo>
                  <a:lnTo>
                    <a:pt x="383920" y="1173968"/>
                  </a:lnTo>
                  <a:lnTo>
                    <a:pt x="386394" y="1175590"/>
                  </a:lnTo>
                  <a:lnTo>
                    <a:pt x="384687" y="1173200"/>
                  </a:lnTo>
                  <a:lnTo>
                    <a:pt x="376241" y="1161080"/>
                  </a:lnTo>
                  <a:cubicBezTo>
                    <a:pt x="361225" y="1139487"/>
                    <a:pt x="345697" y="1118150"/>
                    <a:pt x="329231" y="1097496"/>
                  </a:cubicBezTo>
                  <a:lnTo>
                    <a:pt x="329231" y="1097496"/>
                  </a:lnTo>
                  <a:cubicBezTo>
                    <a:pt x="329231" y="1097496"/>
                    <a:pt x="329231" y="1097496"/>
                    <a:pt x="329231" y="1097496"/>
                  </a:cubicBezTo>
                  <a:lnTo>
                    <a:pt x="329231" y="1097496"/>
                  </a:lnTo>
                  <a:cubicBezTo>
                    <a:pt x="329231" y="1097496"/>
                    <a:pt x="329231" y="1097496"/>
                    <a:pt x="329231" y="1097496"/>
                  </a:cubicBezTo>
                  <a:cubicBezTo>
                    <a:pt x="328975" y="1097155"/>
                    <a:pt x="328634" y="1096813"/>
                    <a:pt x="328378" y="1096472"/>
                  </a:cubicBezTo>
                  <a:cubicBezTo>
                    <a:pt x="329743" y="1097496"/>
                    <a:pt x="331023" y="1098520"/>
                    <a:pt x="332388" y="1099544"/>
                  </a:cubicBezTo>
                  <a:cubicBezTo>
                    <a:pt x="343820" y="1112688"/>
                    <a:pt x="354826" y="1126173"/>
                    <a:pt x="365747" y="1139743"/>
                  </a:cubicBezTo>
                  <a:lnTo>
                    <a:pt x="365747" y="1139743"/>
                  </a:lnTo>
                  <a:cubicBezTo>
                    <a:pt x="365747" y="1139743"/>
                    <a:pt x="365832" y="1139914"/>
                    <a:pt x="365832" y="1139914"/>
                  </a:cubicBezTo>
                  <a:lnTo>
                    <a:pt x="365832" y="1140085"/>
                  </a:lnTo>
                  <a:cubicBezTo>
                    <a:pt x="365832" y="1140085"/>
                    <a:pt x="365918" y="1140085"/>
                    <a:pt x="365918" y="1140085"/>
                  </a:cubicBezTo>
                  <a:cubicBezTo>
                    <a:pt x="381019" y="1157240"/>
                    <a:pt x="395949" y="1174651"/>
                    <a:pt x="410112" y="1192659"/>
                  </a:cubicBezTo>
                  <a:cubicBezTo>
                    <a:pt x="415146" y="1199060"/>
                    <a:pt x="420009" y="1205547"/>
                    <a:pt x="424872" y="1212119"/>
                  </a:cubicBezTo>
                  <a:cubicBezTo>
                    <a:pt x="424872" y="1212119"/>
                    <a:pt x="425213" y="1212119"/>
                    <a:pt x="425128" y="1211948"/>
                  </a:cubicBezTo>
                  <a:cubicBezTo>
                    <a:pt x="420691" y="1205035"/>
                    <a:pt x="416255" y="1198207"/>
                    <a:pt x="411648" y="1191379"/>
                  </a:cubicBezTo>
                  <a:cubicBezTo>
                    <a:pt x="398935" y="1172261"/>
                    <a:pt x="385540" y="1153570"/>
                    <a:pt x="371207" y="1135561"/>
                  </a:cubicBezTo>
                  <a:lnTo>
                    <a:pt x="371207" y="1135561"/>
                  </a:lnTo>
                  <a:cubicBezTo>
                    <a:pt x="371207" y="1135561"/>
                    <a:pt x="371207" y="1135561"/>
                    <a:pt x="371207" y="1135561"/>
                  </a:cubicBezTo>
                  <a:lnTo>
                    <a:pt x="371207" y="1135561"/>
                  </a:lnTo>
                  <a:cubicBezTo>
                    <a:pt x="371207" y="1135561"/>
                    <a:pt x="371207" y="1135561"/>
                    <a:pt x="371207" y="1135561"/>
                  </a:cubicBezTo>
                  <a:cubicBezTo>
                    <a:pt x="364638" y="1128136"/>
                    <a:pt x="357898" y="1120881"/>
                    <a:pt x="350987" y="1113797"/>
                  </a:cubicBezTo>
                  <a:cubicBezTo>
                    <a:pt x="361396" y="1121650"/>
                    <a:pt x="371719" y="1129416"/>
                    <a:pt x="382128" y="1137268"/>
                  </a:cubicBezTo>
                  <a:cubicBezTo>
                    <a:pt x="389550" y="1147169"/>
                    <a:pt x="396717" y="1157240"/>
                    <a:pt x="403798" y="1167396"/>
                  </a:cubicBezTo>
                  <a:lnTo>
                    <a:pt x="403798" y="1167396"/>
                  </a:lnTo>
                  <a:cubicBezTo>
                    <a:pt x="403798" y="1167396"/>
                    <a:pt x="403798" y="1167482"/>
                    <a:pt x="403798" y="1167482"/>
                  </a:cubicBezTo>
                  <a:lnTo>
                    <a:pt x="403798" y="1167482"/>
                  </a:lnTo>
                  <a:cubicBezTo>
                    <a:pt x="403798" y="1167482"/>
                    <a:pt x="403798" y="1167567"/>
                    <a:pt x="403798" y="1167567"/>
                  </a:cubicBezTo>
                  <a:cubicBezTo>
                    <a:pt x="414975" y="1181820"/>
                    <a:pt x="425896" y="1196244"/>
                    <a:pt x="436134" y="1211265"/>
                  </a:cubicBezTo>
                  <a:cubicBezTo>
                    <a:pt x="439717" y="1216642"/>
                    <a:pt x="443300" y="1222019"/>
                    <a:pt x="446713" y="1227482"/>
                  </a:cubicBezTo>
                  <a:cubicBezTo>
                    <a:pt x="446713" y="1227482"/>
                    <a:pt x="447054" y="1227482"/>
                    <a:pt x="446969" y="1227311"/>
                  </a:cubicBezTo>
                  <a:cubicBezTo>
                    <a:pt x="443983" y="1221507"/>
                    <a:pt x="440911" y="1215789"/>
                    <a:pt x="437755" y="1210070"/>
                  </a:cubicBezTo>
                  <a:cubicBezTo>
                    <a:pt x="429052" y="1194110"/>
                    <a:pt x="419667" y="1178406"/>
                    <a:pt x="409259" y="1163385"/>
                  </a:cubicBezTo>
                  <a:lnTo>
                    <a:pt x="409259" y="1163385"/>
                  </a:lnTo>
                  <a:cubicBezTo>
                    <a:pt x="409259" y="1163385"/>
                    <a:pt x="409259" y="1163385"/>
                    <a:pt x="409259" y="1163385"/>
                  </a:cubicBezTo>
                  <a:lnTo>
                    <a:pt x="409259" y="1163385"/>
                  </a:lnTo>
                  <a:cubicBezTo>
                    <a:pt x="409259" y="1163385"/>
                    <a:pt x="409259" y="1163385"/>
                    <a:pt x="409259" y="1163385"/>
                  </a:cubicBezTo>
                  <a:cubicBezTo>
                    <a:pt x="405419" y="1158435"/>
                    <a:pt x="401410" y="1153655"/>
                    <a:pt x="397314" y="1148961"/>
                  </a:cubicBezTo>
                  <a:cubicBezTo>
                    <a:pt x="399277" y="1150412"/>
                    <a:pt x="401239" y="1151948"/>
                    <a:pt x="403201" y="1153399"/>
                  </a:cubicBezTo>
                  <a:cubicBezTo>
                    <a:pt x="412074" y="1166799"/>
                    <a:pt x="420862" y="1180284"/>
                    <a:pt x="429735" y="1193598"/>
                  </a:cubicBezTo>
                  <a:lnTo>
                    <a:pt x="429735" y="1193598"/>
                  </a:lnTo>
                  <a:cubicBezTo>
                    <a:pt x="429735" y="1193598"/>
                    <a:pt x="429820" y="1193684"/>
                    <a:pt x="429820" y="1193684"/>
                  </a:cubicBezTo>
                  <a:lnTo>
                    <a:pt x="429820" y="1193684"/>
                  </a:lnTo>
                  <a:cubicBezTo>
                    <a:pt x="429820" y="1193684"/>
                    <a:pt x="429820" y="1193769"/>
                    <a:pt x="429820" y="1193769"/>
                  </a:cubicBezTo>
                  <a:cubicBezTo>
                    <a:pt x="441338" y="1209302"/>
                    <a:pt x="453197" y="1224665"/>
                    <a:pt x="464715" y="1240284"/>
                  </a:cubicBezTo>
                  <a:lnTo>
                    <a:pt x="471455" y="1249587"/>
                  </a:lnTo>
                  <a:cubicBezTo>
                    <a:pt x="470090" y="1250184"/>
                    <a:pt x="468725" y="1250696"/>
                    <a:pt x="467360" y="1251294"/>
                  </a:cubicBezTo>
                  <a:cubicBezTo>
                    <a:pt x="459169" y="1245063"/>
                    <a:pt x="450979" y="1238918"/>
                    <a:pt x="442703" y="1232859"/>
                  </a:cubicBezTo>
                  <a:cubicBezTo>
                    <a:pt x="435792" y="1227823"/>
                    <a:pt x="428882" y="1222873"/>
                    <a:pt x="421971" y="1217837"/>
                  </a:cubicBezTo>
                  <a:cubicBezTo>
                    <a:pt x="421630" y="1214338"/>
                    <a:pt x="421288" y="1210839"/>
                    <a:pt x="420947" y="1207339"/>
                  </a:cubicBezTo>
                  <a:cubicBezTo>
                    <a:pt x="420947" y="1207169"/>
                    <a:pt x="420606" y="1207169"/>
                    <a:pt x="420606" y="1207339"/>
                  </a:cubicBezTo>
                  <a:cubicBezTo>
                    <a:pt x="420776" y="1210668"/>
                    <a:pt x="420947" y="1213911"/>
                    <a:pt x="421118" y="1217240"/>
                  </a:cubicBezTo>
                  <a:cubicBezTo>
                    <a:pt x="416084" y="1213655"/>
                    <a:pt x="411050" y="1209985"/>
                    <a:pt x="406017" y="1206400"/>
                  </a:cubicBezTo>
                  <a:lnTo>
                    <a:pt x="406017" y="1199743"/>
                  </a:lnTo>
                  <a:cubicBezTo>
                    <a:pt x="406017" y="1199743"/>
                    <a:pt x="405590" y="1199573"/>
                    <a:pt x="405590" y="1199743"/>
                  </a:cubicBezTo>
                  <a:lnTo>
                    <a:pt x="405419" y="1205974"/>
                  </a:lnTo>
                  <a:cubicBezTo>
                    <a:pt x="372487" y="1182332"/>
                    <a:pt x="339384" y="1158947"/>
                    <a:pt x="306793" y="1134793"/>
                  </a:cubicBezTo>
                  <a:close/>
                  <a:moveTo>
                    <a:pt x="365662" y="1189928"/>
                  </a:moveTo>
                  <a:cubicBezTo>
                    <a:pt x="378801" y="1199999"/>
                    <a:pt x="391854" y="1209900"/>
                    <a:pt x="404737" y="1219800"/>
                  </a:cubicBezTo>
                  <a:lnTo>
                    <a:pt x="404481" y="1233712"/>
                  </a:lnTo>
                  <a:cubicBezTo>
                    <a:pt x="404310" y="1249928"/>
                    <a:pt x="404481" y="1266144"/>
                    <a:pt x="405078" y="1282361"/>
                  </a:cubicBezTo>
                  <a:cubicBezTo>
                    <a:pt x="405164" y="1285775"/>
                    <a:pt x="405334" y="1289188"/>
                    <a:pt x="405505" y="1292602"/>
                  </a:cubicBezTo>
                  <a:lnTo>
                    <a:pt x="405078" y="1292944"/>
                  </a:lnTo>
                  <a:lnTo>
                    <a:pt x="401410" y="1296358"/>
                  </a:lnTo>
                  <a:lnTo>
                    <a:pt x="400556" y="1297126"/>
                  </a:lnTo>
                  <a:lnTo>
                    <a:pt x="400130" y="1297553"/>
                  </a:lnTo>
                  <a:lnTo>
                    <a:pt x="400044" y="1297553"/>
                  </a:lnTo>
                  <a:cubicBezTo>
                    <a:pt x="400044" y="1297553"/>
                    <a:pt x="400130" y="1297638"/>
                    <a:pt x="400215" y="1297638"/>
                  </a:cubicBezTo>
                  <a:lnTo>
                    <a:pt x="400556" y="1297638"/>
                  </a:lnTo>
                  <a:cubicBezTo>
                    <a:pt x="400556" y="1297638"/>
                    <a:pt x="403201" y="1297894"/>
                    <a:pt x="403201" y="1297894"/>
                  </a:cubicBezTo>
                  <a:lnTo>
                    <a:pt x="405761" y="1298065"/>
                  </a:lnTo>
                  <a:cubicBezTo>
                    <a:pt x="406187" y="1306002"/>
                    <a:pt x="406699" y="1313940"/>
                    <a:pt x="407296" y="1321877"/>
                  </a:cubicBezTo>
                  <a:cubicBezTo>
                    <a:pt x="405334" y="1323925"/>
                    <a:pt x="403542" y="1326144"/>
                    <a:pt x="402177" y="1328619"/>
                  </a:cubicBezTo>
                  <a:cubicBezTo>
                    <a:pt x="402177" y="1328619"/>
                    <a:pt x="402348" y="1328876"/>
                    <a:pt x="402433" y="1328790"/>
                  </a:cubicBezTo>
                  <a:cubicBezTo>
                    <a:pt x="403884" y="1326742"/>
                    <a:pt x="405590" y="1324864"/>
                    <a:pt x="407467" y="1323157"/>
                  </a:cubicBezTo>
                  <a:cubicBezTo>
                    <a:pt x="407638" y="1325803"/>
                    <a:pt x="407894" y="1328449"/>
                    <a:pt x="408150" y="1331095"/>
                  </a:cubicBezTo>
                  <a:lnTo>
                    <a:pt x="408150" y="1331095"/>
                  </a:lnTo>
                  <a:cubicBezTo>
                    <a:pt x="408150" y="1331095"/>
                    <a:pt x="408150" y="1331350"/>
                    <a:pt x="408150" y="1331350"/>
                  </a:cubicBezTo>
                  <a:lnTo>
                    <a:pt x="408150" y="1331607"/>
                  </a:lnTo>
                  <a:cubicBezTo>
                    <a:pt x="408150" y="1331607"/>
                    <a:pt x="408150" y="1331607"/>
                    <a:pt x="408150" y="1331607"/>
                  </a:cubicBezTo>
                  <a:cubicBezTo>
                    <a:pt x="408747" y="1336386"/>
                    <a:pt x="409429" y="1341251"/>
                    <a:pt x="410112" y="1346031"/>
                  </a:cubicBezTo>
                  <a:cubicBezTo>
                    <a:pt x="407382" y="1348932"/>
                    <a:pt x="404737" y="1351834"/>
                    <a:pt x="402092" y="1354821"/>
                  </a:cubicBezTo>
                  <a:lnTo>
                    <a:pt x="400983" y="1356016"/>
                  </a:lnTo>
                  <a:lnTo>
                    <a:pt x="402519" y="1355590"/>
                  </a:lnTo>
                  <a:lnTo>
                    <a:pt x="409856" y="1353626"/>
                  </a:lnTo>
                  <a:cubicBezTo>
                    <a:pt x="409856" y="1353626"/>
                    <a:pt x="409856" y="1353285"/>
                    <a:pt x="409856" y="1353371"/>
                  </a:cubicBezTo>
                  <a:lnTo>
                    <a:pt x="403969" y="1354395"/>
                  </a:lnTo>
                  <a:cubicBezTo>
                    <a:pt x="406187" y="1352346"/>
                    <a:pt x="408320" y="1350384"/>
                    <a:pt x="410539" y="1348335"/>
                  </a:cubicBezTo>
                  <a:cubicBezTo>
                    <a:pt x="412074" y="1358833"/>
                    <a:pt x="413781" y="1369331"/>
                    <a:pt x="415657" y="1379828"/>
                  </a:cubicBezTo>
                  <a:cubicBezTo>
                    <a:pt x="415657" y="1380085"/>
                    <a:pt x="415743" y="1380426"/>
                    <a:pt x="415828" y="1380682"/>
                  </a:cubicBezTo>
                  <a:cubicBezTo>
                    <a:pt x="415487" y="1381109"/>
                    <a:pt x="415146" y="1381535"/>
                    <a:pt x="414719" y="1381962"/>
                  </a:cubicBezTo>
                  <a:cubicBezTo>
                    <a:pt x="414719" y="1381962"/>
                    <a:pt x="414890" y="1382218"/>
                    <a:pt x="414975" y="1382133"/>
                  </a:cubicBezTo>
                  <a:cubicBezTo>
                    <a:pt x="415316" y="1381792"/>
                    <a:pt x="415572" y="1381535"/>
                    <a:pt x="415914" y="1381194"/>
                  </a:cubicBezTo>
                  <a:cubicBezTo>
                    <a:pt x="417108" y="1387595"/>
                    <a:pt x="418388" y="1393911"/>
                    <a:pt x="419667" y="1400227"/>
                  </a:cubicBezTo>
                  <a:cubicBezTo>
                    <a:pt x="416511" y="1403982"/>
                    <a:pt x="413354" y="1407652"/>
                    <a:pt x="410197" y="1411493"/>
                  </a:cubicBezTo>
                  <a:cubicBezTo>
                    <a:pt x="406358" y="1416101"/>
                    <a:pt x="402689" y="1420796"/>
                    <a:pt x="398850" y="1425405"/>
                  </a:cubicBezTo>
                  <a:lnTo>
                    <a:pt x="397912" y="1426600"/>
                  </a:lnTo>
                  <a:lnTo>
                    <a:pt x="399277" y="1426172"/>
                  </a:lnTo>
                  <a:lnTo>
                    <a:pt x="406443" y="1424039"/>
                  </a:lnTo>
                  <a:lnTo>
                    <a:pt x="406699" y="1424039"/>
                  </a:lnTo>
                  <a:cubicBezTo>
                    <a:pt x="406699" y="1424039"/>
                    <a:pt x="410795" y="1424551"/>
                    <a:pt x="410795" y="1424551"/>
                  </a:cubicBezTo>
                  <a:cubicBezTo>
                    <a:pt x="413610" y="1424893"/>
                    <a:pt x="416511" y="1425234"/>
                    <a:pt x="419326" y="1425576"/>
                  </a:cubicBezTo>
                  <a:cubicBezTo>
                    <a:pt x="417876" y="1427197"/>
                    <a:pt x="416425" y="1428733"/>
                    <a:pt x="415060" y="1430355"/>
                  </a:cubicBezTo>
                  <a:cubicBezTo>
                    <a:pt x="413781" y="1431891"/>
                    <a:pt x="412586" y="1433427"/>
                    <a:pt x="411648" y="1435220"/>
                  </a:cubicBezTo>
                  <a:cubicBezTo>
                    <a:pt x="411136" y="1435220"/>
                    <a:pt x="410624" y="1435220"/>
                    <a:pt x="410112" y="1435134"/>
                  </a:cubicBezTo>
                  <a:lnTo>
                    <a:pt x="393987" y="1433769"/>
                  </a:lnTo>
                  <a:cubicBezTo>
                    <a:pt x="393987" y="1433769"/>
                    <a:pt x="393902" y="1434025"/>
                    <a:pt x="393987" y="1434025"/>
                  </a:cubicBezTo>
                  <a:lnTo>
                    <a:pt x="410027" y="1437183"/>
                  </a:lnTo>
                  <a:cubicBezTo>
                    <a:pt x="410027" y="1437183"/>
                    <a:pt x="410453" y="1437268"/>
                    <a:pt x="410709" y="1437354"/>
                  </a:cubicBezTo>
                  <a:cubicBezTo>
                    <a:pt x="410283" y="1438463"/>
                    <a:pt x="410027" y="1439658"/>
                    <a:pt x="409941" y="1440767"/>
                  </a:cubicBezTo>
                  <a:cubicBezTo>
                    <a:pt x="403969" y="1441024"/>
                    <a:pt x="397997" y="1441279"/>
                    <a:pt x="392110" y="1441621"/>
                  </a:cubicBezTo>
                  <a:lnTo>
                    <a:pt x="375473" y="1442560"/>
                  </a:lnTo>
                  <a:lnTo>
                    <a:pt x="373170" y="1442560"/>
                  </a:lnTo>
                  <a:cubicBezTo>
                    <a:pt x="373170" y="1442560"/>
                    <a:pt x="375303" y="1443413"/>
                    <a:pt x="375303" y="1443413"/>
                  </a:cubicBezTo>
                  <a:lnTo>
                    <a:pt x="383749" y="1446401"/>
                  </a:lnTo>
                  <a:cubicBezTo>
                    <a:pt x="383749" y="1446401"/>
                    <a:pt x="383920" y="1446144"/>
                    <a:pt x="383834" y="1446144"/>
                  </a:cubicBezTo>
                  <a:lnTo>
                    <a:pt x="377691" y="1443498"/>
                  </a:lnTo>
                  <a:lnTo>
                    <a:pt x="392281" y="1443669"/>
                  </a:lnTo>
                  <a:cubicBezTo>
                    <a:pt x="404140" y="1443925"/>
                    <a:pt x="415914" y="1444352"/>
                    <a:pt x="427773" y="1444949"/>
                  </a:cubicBezTo>
                  <a:cubicBezTo>
                    <a:pt x="426834" y="1445973"/>
                    <a:pt x="425896" y="1447083"/>
                    <a:pt x="424957" y="1448107"/>
                  </a:cubicBezTo>
                  <a:cubicBezTo>
                    <a:pt x="423336" y="1449900"/>
                    <a:pt x="421800" y="1451692"/>
                    <a:pt x="420265" y="1453484"/>
                  </a:cubicBezTo>
                  <a:cubicBezTo>
                    <a:pt x="403798" y="1453996"/>
                    <a:pt x="387417" y="1454935"/>
                    <a:pt x="371037" y="1456215"/>
                  </a:cubicBezTo>
                  <a:cubicBezTo>
                    <a:pt x="369672" y="1456301"/>
                    <a:pt x="368306" y="1456386"/>
                    <a:pt x="366856" y="1456557"/>
                  </a:cubicBezTo>
                  <a:cubicBezTo>
                    <a:pt x="346977" y="1368392"/>
                    <a:pt x="345356" y="1280910"/>
                    <a:pt x="365662" y="1190184"/>
                  </a:cubicBezTo>
                  <a:close/>
                  <a:moveTo>
                    <a:pt x="83176" y="1472346"/>
                  </a:moveTo>
                  <a:cubicBezTo>
                    <a:pt x="70720" y="1465689"/>
                    <a:pt x="58264" y="1458861"/>
                    <a:pt x="46148" y="1451521"/>
                  </a:cubicBezTo>
                  <a:cubicBezTo>
                    <a:pt x="41030" y="1448449"/>
                    <a:pt x="36593" y="1444011"/>
                    <a:pt x="32327" y="1439743"/>
                  </a:cubicBezTo>
                  <a:cubicBezTo>
                    <a:pt x="27549" y="1434878"/>
                    <a:pt x="25331" y="1428477"/>
                    <a:pt x="26611" y="1421820"/>
                  </a:cubicBezTo>
                  <a:cubicBezTo>
                    <a:pt x="29256" y="1408591"/>
                    <a:pt x="33522" y="1396045"/>
                    <a:pt x="45040" y="1384693"/>
                  </a:cubicBezTo>
                  <a:cubicBezTo>
                    <a:pt x="52206" y="1385803"/>
                    <a:pt x="59458" y="1386315"/>
                    <a:pt x="66454" y="1388107"/>
                  </a:cubicBezTo>
                  <a:cubicBezTo>
                    <a:pt x="89148" y="1394082"/>
                    <a:pt x="111843" y="1400312"/>
                    <a:pt x="134452" y="1406799"/>
                  </a:cubicBezTo>
                  <a:cubicBezTo>
                    <a:pt x="155099" y="1412773"/>
                    <a:pt x="175575" y="1419259"/>
                    <a:pt x="196051" y="1425576"/>
                  </a:cubicBezTo>
                  <a:cubicBezTo>
                    <a:pt x="223950" y="1434195"/>
                    <a:pt x="251848" y="1442816"/>
                    <a:pt x="279662" y="1451350"/>
                  </a:cubicBezTo>
                  <a:cubicBezTo>
                    <a:pt x="282392" y="1452204"/>
                    <a:pt x="285208" y="1452716"/>
                    <a:pt x="287852" y="1453570"/>
                  </a:cubicBezTo>
                  <a:cubicBezTo>
                    <a:pt x="324283" y="1465689"/>
                    <a:pt x="360798" y="1477638"/>
                    <a:pt x="397144" y="1490099"/>
                  </a:cubicBezTo>
                  <a:cubicBezTo>
                    <a:pt x="393560" y="1490611"/>
                    <a:pt x="389977" y="1491123"/>
                    <a:pt x="386394" y="1491635"/>
                  </a:cubicBezTo>
                  <a:cubicBezTo>
                    <a:pt x="386309" y="1491635"/>
                    <a:pt x="386394" y="1491976"/>
                    <a:pt x="386394" y="1491891"/>
                  </a:cubicBezTo>
                  <a:cubicBezTo>
                    <a:pt x="390830" y="1491550"/>
                    <a:pt x="395267" y="1491208"/>
                    <a:pt x="399789" y="1490952"/>
                  </a:cubicBezTo>
                  <a:cubicBezTo>
                    <a:pt x="403628" y="1492233"/>
                    <a:pt x="407467" y="1493598"/>
                    <a:pt x="411306" y="1494878"/>
                  </a:cubicBezTo>
                  <a:cubicBezTo>
                    <a:pt x="417961" y="1497182"/>
                    <a:pt x="424616" y="1499572"/>
                    <a:pt x="431271" y="1501962"/>
                  </a:cubicBezTo>
                  <a:cubicBezTo>
                    <a:pt x="420179" y="1503754"/>
                    <a:pt x="409173" y="1505632"/>
                    <a:pt x="398167" y="1507766"/>
                  </a:cubicBezTo>
                  <a:cubicBezTo>
                    <a:pt x="389636" y="1509387"/>
                    <a:pt x="381104" y="1511094"/>
                    <a:pt x="372658" y="1512801"/>
                  </a:cubicBezTo>
                  <a:cubicBezTo>
                    <a:pt x="372572" y="1512801"/>
                    <a:pt x="372658" y="1513143"/>
                    <a:pt x="372658" y="1513058"/>
                  </a:cubicBezTo>
                  <a:cubicBezTo>
                    <a:pt x="381275" y="1511863"/>
                    <a:pt x="389977" y="1510753"/>
                    <a:pt x="398594" y="1509729"/>
                  </a:cubicBezTo>
                  <a:cubicBezTo>
                    <a:pt x="412927" y="1508107"/>
                    <a:pt x="427261" y="1506827"/>
                    <a:pt x="441594" y="1505632"/>
                  </a:cubicBezTo>
                  <a:cubicBezTo>
                    <a:pt x="448249" y="1508022"/>
                    <a:pt x="454903" y="1510497"/>
                    <a:pt x="461644" y="1512887"/>
                  </a:cubicBezTo>
                  <a:cubicBezTo>
                    <a:pt x="450040" y="1514508"/>
                    <a:pt x="438523" y="1516301"/>
                    <a:pt x="426919" y="1518178"/>
                  </a:cubicBezTo>
                  <a:cubicBezTo>
                    <a:pt x="418473" y="1519544"/>
                    <a:pt x="410027" y="1520910"/>
                    <a:pt x="401665" y="1522360"/>
                  </a:cubicBezTo>
                  <a:cubicBezTo>
                    <a:pt x="401580" y="1522360"/>
                    <a:pt x="401665" y="1522702"/>
                    <a:pt x="401665" y="1522617"/>
                  </a:cubicBezTo>
                  <a:cubicBezTo>
                    <a:pt x="410197" y="1521763"/>
                    <a:pt x="418729" y="1520910"/>
                    <a:pt x="427346" y="1520141"/>
                  </a:cubicBezTo>
                  <a:cubicBezTo>
                    <a:pt x="442447" y="1518861"/>
                    <a:pt x="457548" y="1517837"/>
                    <a:pt x="472564" y="1516898"/>
                  </a:cubicBezTo>
                  <a:cubicBezTo>
                    <a:pt x="482120" y="1520398"/>
                    <a:pt x="491675" y="1523897"/>
                    <a:pt x="501316" y="1527482"/>
                  </a:cubicBezTo>
                  <a:cubicBezTo>
                    <a:pt x="495259" y="1528676"/>
                    <a:pt x="489201" y="1529871"/>
                    <a:pt x="483143" y="1531151"/>
                  </a:cubicBezTo>
                  <a:lnTo>
                    <a:pt x="483143" y="1531151"/>
                  </a:lnTo>
                  <a:cubicBezTo>
                    <a:pt x="483143" y="1531151"/>
                    <a:pt x="483058" y="1531151"/>
                    <a:pt x="483058" y="1531151"/>
                  </a:cubicBezTo>
                  <a:lnTo>
                    <a:pt x="482973" y="1531151"/>
                  </a:lnTo>
                  <a:cubicBezTo>
                    <a:pt x="482973" y="1531151"/>
                    <a:pt x="482973" y="1531151"/>
                    <a:pt x="482973" y="1531151"/>
                  </a:cubicBezTo>
                  <a:cubicBezTo>
                    <a:pt x="474953" y="1533285"/>
                    <a:pt x="466848" y="1535504"/>
                    <a:pt x="458743" y="1537296"/>
                  </a:cubicBezTo>
                  <a:cubicBezTo>
                    <a:pt x="453880" y="1538320"/>
                    <a:pt x="449016" y="1539259"/>
                    <a:pt x="444154" y="1540028"/>
                  </a:cubicBezTo>
                  <a:cubicBezTo>
                    <a:pt x="444921" y="1539345"/>
                    <a:pt x="445689" y="1538747"/>
                    <a:pt x="446457" y="1538065"/>
                  </a:cubicBezTo>
                  <a:cubicBezTo>
                    <a:pt x="446457" y="1538065"/>
                    <a:pt x="446287" y="1537808"/>
                    <a:pt x="446287" y="1537808"/>
                  </a:cubicBezTo>
                  <a:cubicBezTo>
                    <a:pt x="445007" y="1538662"/>
                    <a:pt x="443727" y="1539430"/>
                    <a:pt x="442362" y="1540284"/>
                  </a:cubicBezTo>
                  <a:cubicBezTo>
                    <a:pt x="439632" y="1540710"/>
                    <a:pt x="436902" y="1541052"/>
                    <a:pt x="434086" y="1541223"/>
                  </a:cubicBezTo>
                  <a:cubicBezTo>
                    <a:pt x="431100" y="1541478"/>
                    <a:pt x="428199" y="1541564"/>
                    <a:pt x="425213" y="1541649"/>
                  </a:cubicBezTo>
                  <a:cubicBezTo>
                    <a:pt x="422227" y="1541649"/>
                    <a:pt x="419326" y="1541564"/>
                    <a:pt x="416340" y="1541564"/>
                  </a:cubicBezTo>
                  <a:cubicBezTo>
                    <a:pt x="416340" y="1541564"/>
                    <a:pt x="416255" y="1541820"/>
                    <a:pt x="416340" y="1541905"/>
                  </a:cubicBezTo>
                  <a:cubicBezTo>
                    <a:pt x="419326" y="1542247"/>
                    <a:pt x="422312" y="1542588"/>
                    <a:pt x="425298" y="1542930"/>
                  </a:cubicBezTo>
                  <a:cubicBezTo>
                    <a:pt x="428284" y="1543100"/>
                    <a:pt x="431271" y="1543271"/>
                    <a:pt x="434342" y="1543356"/>
                  </a:cubicBezTo>
                  <a:cubicBezTo>
                    <a:pt x="435451" y="1543356"/>
                    <a:pt x="436475" y="1543356"/>
                    <a:pt x="437584" y="1543356"/>
                  </a:cubicBezTo>
                  <a:cubicBezTo>
                    <a:pt x="437072" y="1543697"/>
                    <a:pt x="436560" y="1544039"/>
                    <a:pt x="436048" y="1544380"/>
                  </a:cubicBezTo>
                  <a:cubicBezTo>
                    <a:pt x="426322" y="1550269"/>
                    <a:pt x="416340" y="1555817"/>
                    <a:pt x="406529" y="1561450"/>
                  </a:cubicBezTo>
                  <a:lnTo>
                    <a:pt x="406529" y="1561450"/>
                  </a:lnTo>
                  <a:cubicBezTo>
                    <a:pt x="406529" y="1561450"/>
                    <a:pt x="406529" y="1561450"/>
                    <a:pt x="406529" y="1561450"/>
                  </a:cubicBezTo>
                  <a:lnTo>
                    <a:pt x="406529" y="1561450"/>
                  </a:lnTo>
                  <a:cubicBezTo>
                    <a:pt x="406529" y="1561450"/>
                    <a:pt x="406529" y="1561450"/>
                    <a:pt x="406529" y="1561450"/>
                  </a:cubicBezTo>
                  <a:cubicBezTo>
                    <a:pt x="397229" y="1567937"/>
                    <a:pt x="388100" y="1574679"/>
                    <a:pt x="378630" y="1580995"/>
                  </a:cubicBezTo>
                  <a:cubicBezTo>
                    <a:pt x="376156" y="1582616"/>
                    <a:pt x="373596" y="1584238"/>
                    <a:pt x="371037" y="1585860"/>
                  </a:cubicBezTo>
                  <a:cubicBezTo>
                    <a:pt x="363017" y="1583385"/>
                    <a:pt x="355082" y="1580739"/>
                    <a:pt x="347148" y="1578008"/>
                  </a:cubicBezTo>
                  <a:cubicBezTo>
                    <a:pt x="346295" y="1577751"/>
                    <a:pt x="345527" y="1577410"/>
                    <a:pt x="344674" y="1577154"/>
                  </a:cubicBezTo>
                  <a:cubicBezTo>
                    <a:pt x="348769" y="1575106"/>
                    <a:pt x="352779" y="1572972"/>
                    <a:pt x="356874" y="1570924"/>
                  </a:cubicBezTo>
                  <a:cubicBezTo>
                    <a:pt x="364297" y="1567254"/>
                    <a:pt x="371804" y="1563584"/>
                    <a:pt x="379142" y="1559828"/>
                  </a:cubicBezTo>
                  <a:lnTo>
                    <a:pt x="379142" y="1559828"/>
                  </a:lnTo>
                  <a:cubicBezTo>
                    <a:pt x="379142" y="1559828"/>
                    <a:pt x="379142" y="1559828"/>
                    <a:pt x="379142" y="1559828"/>
                  </a:cubicBezTo>
                  <a:lnTo>
                    <a:pt x="379142" y="1559828"/>
                  </a:lnTo>
                  <a:cubicBezTo>
                    <a:pt x="379142" y="1559828"/>
                    <a:pt x="379142" y="1559828"/>
                    <a:pt x="379142" y="1559828"/>
                  </a:cubicBezTo>
                  <a:cubicBezTo>
                    <a:pt x="391001" y="1552489"/>
                    <a:pt x="402519" y="1544636"/>
                    <a:pt x="414207" y="1537041"/>
                  </a:cubicBezTo>
                  <a:lnTo>
                    <a:pt x="426749" y="1528932"/>
                  </a:lnTo>
                  <a:cubicBezTo>
                    <a:pt x="426749" y="1528932"/>
                    <a:pt x="426749" y="1528932"/>
                    <a:pt x="426749" y="1528847"/>
                  </a:cubicBezTo>
                  <a:lnTo>
                    <a:pt x="438949" y="1521080"/>
                  </a:lnTo>
                  <a:cubicBezTo>
                    <a:pt x="438949" y="1521080"/>
                    <a:pt x="438949" y="1520824"/>
                    <a:pt x="438779" y="1520824"/>
                  </a:cubicBezTo>
                  <a:lnTo>
                    <a:pt x="421800" y="1529615"/>
                  </a:lnTo>
                  <a:cubicBezTo>
                    <a:pt x="405846" y="1537808"/>
                    <a:pt x="389806" y="1545831"/>
                    <a:pt x="374023" y="1554281"/>
                  </a:cubicBezTo>
                  <a:cubicBezTo>
                    <a:pt x="374023" y="1554281"/>
                    <a:pt x="374023" y="1554281"/>
                    <a:pt x="374023" y="1554281"/>
                  </a:cubicBezTo>
                  <a:cubicBezTo>
                    <a:pt x="374023" y="1554281"/>
                    <a:pt x="374023" y="1554281"/>
                    <a:pt x="373937" y="1554281"/>
                  </a:cubicBezTo>
                  <a:cubicBezTo>
                    <a:pt x="373937" y="1554281"/>
                    <a:pt x="373937" y="1554281"/>
                    <a:pt x="373852" y="1554281"/>
                  </a:cubicBezTo>
                  <a:cubicBezTo>
                    <a:pt x="373852" y="1554281"/>
                    <a:pt x="373852" y="1554281"/>
                    <a:pt x="373852" y="1554281"/>
                  </a:cubicBezTo>
                  <a:cubicBezTo>
                    <a:pt x="362590" y="1561194"/>
                    <a:pt x="351414" y="1568449"/>
                    <a:pt x="340322" y="1575618"/>
                  </a:cubicBezTo>
                  <a:cubicBezTo>
                    <a:pt x="339981" y="1575447"/>
                    <a:pt x="339555" y="1575362"/>
                    <a:pt x="339213" y="1575191"/>
                  </a:cubicBezTo>
                  <a:lnTo>
                    <a:pt x="339384" y="1574935"/>
                  </a:lnTo>
                  <a:cubicBezTo>
                    <a:pt x="339384" y="1574935"/>
                    <a:pt x="339213" y="1574679"/>
                    <a:pt x="339128" y="1574764"/>
                  </a:cubicBezTo>
                  <a:lnTo>
                    <a:pt x="338872" y="1575020"/>
                  </a:lnTo>
                  <a:cubicBezTo>
                    <a:pt x="334180" y="1573399"/>
                    <a:pt x="329487" y="1571777"/>
                    <a:pt x="324795" y="1570070"/>
                  </a:cubicBezTo>
                  <a:cubicBezTo>
                    <a:pt x="331791" y="1564864"/>
                    <a:pt x="338787" y="1559572"/>
                    <a:pt x="345612" y="1554025"/>
                  </a:cubicBezTo>
                  <a:lnTo>
                    <a:pt x="345612" y="1554025"/>
                  </a:lnTo>
                  <a:cubicBezTo>
                    <a:pt x="345612" y="1554025"/>
                    <a:pt x="345612" y="1554025"/>
                    <a:pt x="345612" y="1554025"/>
                  </a:cubicBezTo>
                  <a:lnTo>
                    <a:pt x="345612" y="1554025"/>
                  </a:lnTo>
                  <a:cubicBezTo>
                    <a:pt x="345612" y="1554025"/>
                    <a:pt x="345612" y="1554025"/>
                    <a:pt x="345612" y="1554025"/>
                  </a:cubicBezTo>
                  <a:cubicBezTo>
                    <a:pt x="354229" y="1545575"/>
                    <a:pt x="362420" y="1536784"/>
                    <a:pt x="370695" y="1527908"/>
                  </a:cubicBezTo>
                  <a:lnTo>
                    <a:pt x="379483" y="1518520"/>
                  </a:lnTo>
                  <a:cubicBezTo>
                    <a:pt x="379483" y="1518520"/>
                    <a:pt x="379312" y="1518264"/>
                    <a:pt x="379312" y="1518264"/>
                  </a:cubicBezTo>
                  <a:lnTo>
                    <a:pt x="369330" y="1526372"/>
                  </a:lnTo>
                  <a:cubicBezTo>
                    <a:pt x="359945" y="1533883"/>
                    <a:pt x="350305" y="1541137"/>
                    <a:pt x="341005" y="1548733"/>
                  </a:cubicBezTo>
                  <a:lnTo>
                    <a:pt x="341005" y="1548733"/>
                  </a:lnTo>
                  <a:cubicBezTo>
                    <a:pt x="341005" y="1548733"/>
                    <a:pt x="341005" y="1548733"/>
                    <a:pt x="341005" y="1548733"/>
                  </a:cubicBezTo>
                  <a:lnTo>
                    <a:pt x="341005" y="1548733"/>
                  </a:lnTo>
                  <a:cubicBezTo>
                    <a:pt x="341005" y="1548733"/>
                    <a:pt x="341005" y="1548733"/>
                    <a:pt x="341005" y="1548733"/>
                  </a:cubicBezTo>
                  <a:cubicBezTo>
                    <a:pt x="334265" y="1555305"/>
                    <a:pt x="327695" y="1562048"/>
                    <a:pt x="321126" y="1568705"/>
                  </a:cubicBezTo>
                  <a:cubicBezTo>
                    <a:pt x="318225" y="1567680"/>
                    <a:pt x="315239" y="1566656"/>
                    <a:pt x="312338" y="1565547"/>
                  </a:cubicBezTo>
                  <a:cubicBezTo>
                    <a:pt x="314301" y="1563669"/>
                    <a:pt x="316263" y="1561877"/>
                    <a:pt x="318225" y="1559999"/>
                  </a:cubicBezTo>
                  <a:cubicBezTo>
                    <a:pt x="318225" y="1559999"/>
                    <a:pt x="318225" y="1559999"/>
                    <a:pt x="318225" y="1559999"/>
                  </a:cubicBezTo>
                  <a:cubicBezTo>
                    <a:pt x="318225" y="1559999"/>
                    <a:pt x="318225" y="1559999"/>
                    <a:pt x="318225" y="1559999"/>
                  </a:cubicBezTo>
                  <a:cubicBezTo>
                    <a:pt x="318225" y="1559999"/>
                    <a:pt x="318225" y="1559999"/>
                    <a:pt x="318225" y="1559999"/>
                  </a:cubicBezTo>
                  <a:cubicBezTo>
                    <a:pt x="318225" y="1559999"/>
                    <a:pt x="318225" y="1559999"/>
                    <a:pt x="318225" y="1559999"/>
                  </a:cubicBezTo>
                  <a:cubicBezTo>
                    <a:pt x="327695" y="1549416"/>
                    <a:pt x="336739" y="1538491"/>
                    <a:pt x="345953" y="1527652"/>
                  </a:cubicBezTo>
                  <a:lnTo>
                    <a:pt x="355765" y="1516216"/>
                  </a:lnTo>
                  <a:cubicBezTo>
                    <a:pt x="355765" y="1516216"/>
                    <a:pt x="355594" y="1515959"/>
                    <a:pt x="355509" y="1516045"/>
                  </a:cubicBezTo>
                  <a:lnTo>
                    <a:pt x="344332" y="1526372"/>
                  </a:lnTo>
                  <a:cubicBezTo>
                    <a:pt x="333838" y="1535931"/>
                    <a:pt x="323259" y="1545405"/>
                    <a:pt x="313106" y="1555220"/>
                  </a:cubicBezTo>
                  <a:cubicBezTo>
                    <a:pt x="313106" y="1555220"/>
                    <a:pt x="313106" y="1555220"/>
                    <a:pt x="313106" y="1555220"/>
                  </a:cubicBezTo>
                  <a:cubicBezTo>
                    <a:pt x="313106" y="1555220"/>
                    <a:pt x="313106" y="1555220"/>
                    <a:pt x="313106" y="1555220"/>
                  </a:cubicBezTo>
                  <a:cubicBezTo>
                    <a:pt x="313106" y="1555220"/>
                    <a:pt x="313106" y="1555220"/>
                    <a:pt x="313106" y="1555220"/>
                  </a:cubicBezTo>
                  <a:cubicBezTo>
                    <a:pt x="313106" y="1555220"/>
                    <a:pt x="313106" y="1555220"/>
                    <a:pt x="313106" y="1555220"/>
                  </a:cubicBezTo>
                  <a:cubicBezTo>
                    <a:pt x="310717" y="1557951"/>
                    <a:pt x="308243" y="1560682"/>
                    <a:pt x="305940" y="1563413"/>
                  </a:cubicBezTo>
                  <a:cubicBezTo>
                    <a:pt x="300820" y="1561621"/>
                    <a:pt x="295616" y="1559743"/>
                    <a:pt x="290497" y="1557866"/>
                  </a:cubicBezTo>
                  <a:cubicBezTo>
                    <a:pt x="294507" y="1553342"/>
                    <a:pt x="298517" y="1548733"/>
                    <a:pt x="302527" y="1544210"/>
                  </a:cubicBezTo>
                  <a:lnTo>
                    <a:pt x="311741" y="1533883"/>
                  </a:lnTo>
                  <a:cubicBezTo>
                    <a:pt x="311741" y="1533883"/>
                    <a:pt x="311571" y="1533626"/>
                    <a:pt x="311571" y="1533626"/>
                  </a:cubicBezTo>
                  <a:lnTo>
                    <a:pt x="301076" y="1542759"/>
                  </a:lnTo>
                  <a:cubicBezTo>
                    <a:pt x="295957" y="1547197"/>
                    <a:pt x="290753" y="1551635"/>
                    <a:pt x="285549" y="1556073"/>
                  </a:cubicBezTo>
                  <a:cubicBezTo>
                    <a:pt x="278553" y="1553513"/>
                    <a:pt x="271471" y="1551037"/>
                    <a:pt x="264476" y="1548477"/>
                  </a:cubicBezTo>
                  <a:cubicBezTo>
                    <a:pt x="267888" y="1545917"/>
                    <a:pt x="271301" y="1543356"/>
                    <a:pt x="274713" y="1540710"/>
                  </a:cubicBezTo>
                  <a:lnTo>
                    <a:pt x="274713" y="1540710"/>
                  </a:lnTo>
                  <a:cubicBezTo>
                    <a:pt x="274713" y="1540710"/>
                    <a:pt x="274713" y="1540710"/>
                    <a:pt x="274713" y="1540710"/>
                  </a:cubicBezTo>
                  <a:lnTo>
                    <a:pt x="274799" y="1540710"/>
                  </a:lnTo>
                  <a:cubicBezTo>
                    <a:pt x="274799" y="1540710"/>
                    <a:pt x="274799" y="1540710"/>
                    <a:pt x="274799" y="1540710"/>
                  </a:cubicBezTo>
                  <a:cubicBezTo>
                    <a:pt x="286317" y="1530469"/>
                    <a:pt x="297493" y="1519885"/>
                    <a:pt x="308755" y="1509387"/>
                  </a:cubicBezTo>
                  <a:lnTo>
                    <a:pt x="316860" y="1501962"/>
                  </a:lnTo>
                  <a:lnTo>
                    <a:pt x="317713" y="1501194"/>
                  </a:lnTo>
                  <a:lnTo>
                    <a:pt x="316690" y="1501194"/>
                  </a:lnTo>
                  <a:cubicBezTo>
                    <a:pt x="316690" y="1501194"/>
                    <a:pt x="311315" y="1501023"/>
                    <a:pt x="311315" y="1501023"/>
                  </a:cubicBezTo>
                  <a:cubicBezTo>
                    <a:pt x="311315" y="1501023"/>
                    <a:pt x="311229" y="1501280"/>
                    <a:pt x="311315" y="1501365"/>
                  </a:cubicBezTo>
                  <a:lnTo>
                    <a:pt x="315580" y="1501877"/>
                  </a:lnTo>
                  <a:lnTo>
                    <a:pt x="307561" y="1507851"/>
                  </a:lnTo>
                  <a:cubicBezTo>
                    <a:pt x="295189" y="1516983"/>
                    <a:pt x="282648" y="1525945"/>
                    <a:pt x="270448" y="1535333"/>
                  </a:cubicBezTo>
                  <a:lnTo>
                    <a:pt x="270448" y="1535333"/>
                  </a:lnTo>
                  <a:cubicBezTo>
                    <a:pt x="270448" y="1535333"/>
                    <a:pt x="270448" y="1535333"/>
                    <a:pt x="270448" y="1535333"/>
                  </a:cubicBezTo>
                  <a:lnTo>
                    <a:pt x="270448" y="1535333"/>
                  </a:lnTo>
                  <a:cubicBezTo>
                    <a:pt x="270448" y="1535333"/>
                    <a:pt x="270448" y="1535333"/>
                    <a:pt x="270448" y="1535333"/>
                  </a:cubicBezTo>
                  <a:cubicBezTo>
                    <a:pt x="266352" y="1538918"/>
                    <a:pt x="262343" y="1542588"/>
                    <a:pt x="258418" y="1546258"/>
                  </a:cubicBezTo>
                  <a:cubicBezTo>
                    <a:pt x="254408" y="1544807"/>
                    <a:pt x="250313" y="1543356"/>
                    <a:pt x="246303" y="1541905"/>
                  </a:cubicBezTo>
                  <a:cubicBezTo>
                    <a:pt x="255005" y="1533883"/>
                    <a:pt x="263793" y="1525945"/>
                    <a:pt x="272751" y="1518264"/>
                  </a:cubicBezTo>
                  <a:cubicBezTo>
                    <a:pt x="276932" y="1514679"/>
                    <a:pt x="281198" y="1511180"/>
                    <a:pt x="285549" y="1507681"/>
                  </a:cubicBezTo>
                  <a:cubicBezTo>
                    <a:pt x="285549" y="1507681"/>
                    <a:pt x="285463" y="1507424"/>
                    <a:pt x="285378" y="1507424"/>
                  </a:cubicBezTo>
                  <a:cubicBezTo>
                    <a:pt x="280686" y="1510497"/>
                    <a:pt x="276079" y="1513484"/>
                    <a:pt x="271471" y="1516642"/>
                  </a:cubicBezTo>
                  <a:cubicBezTo>
                    <a:pt x="260636" y="1523897"/>
                    <a:pt x="249971" y="1531407"/>
                    <a:pt x="239648" y="1539430"/>
                  </a:cubicBezTo>
                  <a:cubicBezTo>
                    <a:pt x="235638" y="1537979"/>
                    <a:pt x="231543" y="1536443"/>
                    <a:pt x="227533" y="1534821"/>
                  </a:cubicBezTo>
                  <a:cubicBezTo>
                    <a:pt x="240928" y="1524579"/>
                    <a:pt x="254493" y="1514338"/>
                    <a:pt x="267632" y="1503669"/>
                  </a:cubicBezTo>
                  <a:lnTo>
                    <a:pt x="276079" y="1496756"/>
                  </a:lnTo>
                  <a:lnTo>
                    <a:pt x="284354" y="1489672"/>
                  </a:lnTo>
                  <a:cubicBezTo>
                    <a:pt x="284354" y="1489672"/>
                    <a:pt x="284269" y="1489416"/>
                    <a:pt x="284184" y="1489416"/>
                  </a:cubicBezTo>
                  <a:lnTo>
                    <a:pt x="275311" y="1495903"/>
                  </a:lnTo>
                  <a:lnTo>
                    <a:pt x="266352" y="1502133"/>
                  </a:lnTo>
                  <a:cubicBezTo>
                    <a:pt x="251251" y="1512289"/>
                    <a:pt x="235723" y="1521848"/>
                    <a:pt x="220452" y="1532005"/>
                  </a:cubicBezTo>
                  <a:cubicBezTo>
                    <a:pt x="215503" y="1530042"/>
                    <a:pt x="210555" y="1527994"/>
                    <a:pt x="205692" y="1526030"/>
                  </a:cubicBezTo>
                  <a:cubicBezTo>
                    <a:pt x="213541" y="1518776"/>
                    <a:pt x="221220" y="1511436"/>
                    <a:pt x="228898" y="1504011"/>
                  </a:cubicBezTo>
                  <a:lnTo>
                    <a:pt x="240331" y="1493086"/>
                  </a:lnTo>
                  <a:cubicBezTo>
                    <a:pt x="240331" y="1493086"/>
                    <a:pt x="240160" y="1492830"/>
                    <a:pt x="240160" y="1492830"/>
                  </a:cubicBezTo>
                  <a:lnTo>
                    <a:pt x="227533" y="1502474"/>
                  </a:lnTo>
                  <a:cubicBezTo>
                    <a:pt x="218233" y="1509473"/>
                    <a:pt x="208763" y="1516386"/>
                    <a:pt x="199464" y="1523384"/>
                  </a:cubicBezTo>
                  <a:cubicBezTo>
                    <a:pt x="198696" y="1523043"/>
                    <a:pt x="197842" y="1522702"/>
                    <a:pt x="197075" y="1522446"/>
                  </a:cubicBezTo>
                  <a:cubicBezTo>
                    <a:pt x="191700" y="1520227"/>
                    <a:pt x="186410" y="1518007"/>
                    <a:pt x="181035" y="1515703"/>
                  </a:cubicBezTo>
                  <a:cubicBezTo>
                    <a:pt x="185898" y="1511009"/>
                    <a:pt x="190676" y="1506229"/>
                    <a:pt x="195539" y="1501535"/>
                  </a:cubicBezTo>
                  <a:lnTo>
                    <a:pt x="205436" y="1491976"/>
                  </a:lnTo>
                  <a:cubicBezTo>
                    <a:pt x="205436" y="1491976"/>
                    <a:pt x="205265" y="1491721"/>
                    <a:pt x="205265" y="1491721"/>
                  </a:cubicBezTo>
                  <a:lnTo>
                    <a:pt x="194174" y="1499999"/>
                  </a:lnTo>
                  <a:cubicBezTo>
                    <a:pt x="188116" y="1504523"/>
                    <a:pt x="181974" y="1508961"/>
                    <a:pt x="175916" y="1513484"/>
                  </a:cubicBezTo>
                  <a:cubicBezTo>
                    <a:pt x="171394" y="1511606"/>
                    <a:pt x="166873" y="1509729"/>
                    <a:pt x="162351" y="1508022"/>
                  </a:cubicBezTo>
                  <a:cubicBezTo>
                    <a:pt x="172845" y="1499487"/>
                    <a:pt x="183424" y="1490867"/>
                    <a:pt x="194345" y="1482759"/>
                  </a:cubicBezTo>
                  <a:lnTo>
                    <a:pt x="198184" y="1479942"/>
                  </a:lnTo>
                  <a:lnTo>
                    <a:pt x="202364" y="1476955"/>
                  </a:lnTo>
                  <a:lnTo>
                    <a:pt x="200402" y="1471663"/>
                  </a:lnTo>
                  <a:cubicBezTo>
                    <a:pt x="200402" y="1471663"/>
                    <a:pt x="200061" y="1471663"/>
                    <a:pt x="200146" y="1471749"/>
                  </a:cubicBezTo>
                  <a:lnTo>
                    <a:pt x="201341" y="1476528"/>
                  </a:lnTo>
                  <a:lnTo>
                    <a:pt x="197416" y="1478662"/>
                  </a:lnTo>
                  <a:lnTo>
                    <a:pt x="193150" y="1481052"/>
                  </a:lnTo>
                  <a:cubicBezTo>
                    <a:pt x="180950" y="1487880"/>
                    <a:pt x="168835" y="1495049"/>
                    <a:pt x="157317" y="1503072"/>
                  </a:cubicBezTo>
                  <a:lnTo>
                    <a:pt x="157317" y="1503072"/>
                  </a:lnTo>
                  <a:cubicBezTo>
                    <a:pt x="157317" y="1503072"/>
                    <a:pt x="157317" y="1503072"/>
                    <a:pt x="157317" y="1503072"/>
                  </a:cubicBezTo>
                  <a:lnTo>
                    <a:pt x="157317" y="1503072"/>
                  </a:lnTo>
                  <a:cubicBezTo>
                    <a:pt x="157317" y="1503072"/>
                    <a:pt x="157317" y="1503072"/>
                    <a:pt x="157317" y="1503072"/>
                  </a:cubicBezTo>
                  <a:cubicBezTo>
                    <a:pt x="156464" y="1503754"/>
                    <a:pt x="155696" y="1504437"/>
                    <a:pt x="154843" y="1505120"/>
                  </a:cubicBezTo>
                  <a:cubicBezTo>
                    <a:pt x="151686" y="1503925"/>
                    <a:pt x="148529" y="1502730"/>
                    <a:pt x="145458" y="1501450"/>
                  </a:cubicBezTo>
                  <a:cubicBezTo>
                    <a:pt x="152027" y="1497780"/>
                    <a:pt x="158511" y="1494110"/>
                    <a:pt x="164910" y="1490269"/>
                  </a:cubicBezTo>
                  <a:cubicBezTo>
                    <a:pt x="164910" y="1490269"/>
                    <a:pt x="164910" y="1490269"/>
                    <a:pt x="164910" y="1490269"/>
                  </a:cubicBezTo>
                  <a:cubicBezTo>
                    <a:pt x="164910" y="1490269"/>
                    <a:pt x="164910" y="1490269"/>
                    <a:pt x="164910" y="1490269"/>
                  </a:cubicBezTo>
                  <a:cubicBezTo>
                    <a:pt x="164910" y="1490269"/>
                    <a:pt x="164910" y="1490269"/>
                    <a:pt x="164910" y="1490269"/>
                  </a:cubicBezTo>
                  <a:cubicBezTo>
                    <a:pt x="164910" y="1490269"/>
                    <a:pt x="164910" y="1490269"/>
                    <a:pt x="164910" y="1490269"/>
                  </a:cubicBezTo>
                  <a:cubicBezTo>
                    <a:pt x="173527" y="1483783"/>
                    <a:pt x="181803" y="1476955"/>
                    <a:pt x="190164" y="1470213"/>
                  </a:cubicBezTo>
                  <a:lnTo>
                    <a:pt x="199122" y="1463129"/>
                  </a:lnTo>
                  <a:cubicBezTo>
                    <a:pt x="199122" y="1463129"/>
                    <a:pt x="199037" y="1462873"/>
                    <a:pt x="198952" y="1462873"/>
                  </a:cubicBezTo>
                  <a:lnTo>
                    <a:pt x="188970" y="1468591"/>
                  </a:lnTo>
                  <a:cubicBezTo>
                    <a:pt x="179585" y="1473882"/>
                    <a:pt x="170114" y="1479003"/>
                    <a:pt x="160986" y="1484551"/>
                  </a:cubicBezTo>
                  <a:cubicBezTo>
                    <a:pt x="160986" y="1484551"/>
                    <a:pt x="160986" y="1484551"/>
                    <a:pt x="160986" y="1484551"/>
                  </a:cubicBezTo>
                  <a:cubicBezTo>
                    <a:pt x="160986" y="1484551"/>
                    <a:pt x="160986" y="1484551"/>
                    <a:pt x="160986" y="1484551"/>
                  </a:cubicBezTo>
                  <a:cubicBezTo>
                    <a:pt x="160986" y="1484551"/>
                    <a:pt x="160986" y="1484551"/>
                    <a:pt x="160986" y="1484551"/>
                  </a:cubicBezTo>
                  <a:cubicBezTo>
                    <a:pt x="160986" y="1484551"/>
                    <a:pt x="160986" y="1484551"/>
                    <a:pt x="160986" y="1484551"/>
                  </a:cubicBezTo>
                  <a:cubicBezTo>
                    <a:pt x="154416" y="1489501"/>
                    <a:pt x="147932" y="1494708"/>
                    <a:pt x="141533" y="1499999"/>
                  </a:cubicBezTo>
                  <a:cubicBezTo>
                    <a:pt x="136500" y="1497951"/>
                    <a:pt x="131551" y="1495732"/>
                    <a:pt x="126603" y="1493427"/>
                  </a:cubicBezTo>
                  <a:cubicBezTo>
                    <a:pt x="134452" y="1490696"/>
                    <a:pt x="142216" y="1487880"/>
                    <a:pt x="149894" y="1484892"/>
                  </a:cubicBezTo>
                  <a:cubicBezTo>
                    <a:pt x="149894" y="1484892"/>
                    <a:pt x="149894" y="1484892"/>
                    <a:pt x="149894" y="1484892"/>
                  </a:cubicBezTo>
                  <a:lnTo>
                    <a:pt x="149894" y="1484892"/>
                  </a:lnTo>
                  <a:cubicBezTo>
                    <a:pt x="149894" y="1484892"/>
                    <a:pt x="149894" y="1484892"/>
                    <a:pt x="149894" y="1484892"/>
                  </a:cubicBezTo>
                  <a:cubicBezTo>
                    <a:pt x="149894" y="1484892"/>
                    <a:pt x="149894" y="1484892"/>
                    <a:pt x="149894" y="1484892"/>
                  </a:cubicBezTo>
                  <a:cubicBezTo>
                    <a:pt x="160644" y="1479601"/>
                    <a:pt x="171138" y="1473797"/>
                    <a:pt x="181803" y="1468079"/>
                  </a:cubicBezTo>
                  <a:lnTo>
                    <a:pt x="193150" y="1462104"/>
                  </a:lnTo>
                  <a:cubicBezTo>
                    <a:pt x="193150" y="1462104"/>
                    <a:pt x="193150" y="1461849"/>
                    <a:pt x="193065" y="1461849"/>
                  </a:cubicBezTo>
                  <a:lnTo>
                    <a:pt x="180950" y="1466201"/>
                  </a:lnTo>
                  <a:cubicBezTo>
                    <a:pt x="169603" y="1470213"/>
                    <a:pt x="158255" y="1474139"/>
                    <a:pt x="147079" y="1478491"/>
                  </a:cubicBezTo>
                  <a:cubicBezTo>
                    <a:pt x="147079" y="1478491"/>
                    <a:pt x="147079" y="1478491"/>
                    <a:pt x="147079" y="1478491"/>
                  </a:cubicBezTo>
                  <a:cubicBezTo>
                    <a:pt x="147079" y="1478491"/>
                    <a:pt x="147079" y="1478491"/>
                    <a:pt x="147079" y="1478491"/>
                  </a:cubicBezTo>
                  <a:lnTo>
                    <a:pt x="147079" y="1478491"/>
                  </a:lnTo>
                  <a:cubicBezTo>
                    <a:pt x="147079" y="1478491"/>
                    <a:pt x="147079" y="1478491"/>
                    <a:pt x="147079" y="1478491"/>
                  </a:cubicBezTo>
                  <a:cubicBezTo>
                    <a:pt x="138718" y="1482674"/>
                    <a:pt x="130442" y="1487111"/>
                    <a:pt x="122252" y="1491464"/>
                  </a:cubicBezTo>
                  <a:cubicBezTo>
                    <a:pt x="109283" y="1485404"/>
                    <a:pt x="96571" y="1478833"/>
                    <a:pt x="83859" y="1472090"/>
                  </a:cubicBezTo>
                  <a:close/>
                  <a:moveTo>
                    <a:pt x="1599519" y="2121421"/>
                  </a:moveTo>
                  <a:cubicBezTo>
                    <a:pt x="1592609" y="2129273"/>
                    <a:pt x="1584674" y="2136443"/>
                    <a:pt x="1576910" y="2143441"/>
                  </a:cubicBezTo>
                  <a:cubicBezTo>
                    <a:pt x="1563345" y="2155731"/>
                    <a:pt x="1547135" y="2161364"/>
                    <a:pt x="1528877" y="2160426"/>
                  </a:cubicBezTo>
                  <a:cubicBezTo>
                    <a:pt x="1521625" y="2160084"/>
                    <a:pt x="1514373" y="2159231"/>
                    <a:pt x="1507121" y="2158292"/>
                  </a:cubicBezTo>
                  <a:cubicBezTo>
                    <a:pt x="1491423" y="2156329"/>
                    <a:pt x="1475809" y="2153768"/>
                    <a:pt x="1460111" y="2152062"/>
                  </a:cubicBezTo>
                  <a:cubicBezTo>
                    <a:pt x="1439891" y="2149842"/>
                    <a:pt x="1419927" y="2145831"/>
                    <a:pt x="1400730" y="2139515"/>
                  </a:cubicBezTo>
                  <a:cubicBezTo>
                    <a:pt x="1357645" y="2125347"/>
                    <a:pt x="1314645" y="2110582"/>
                    <a:pt x="1271986" y="2095134"/>
                  </a:cubicBezTo>
                  <a:cubicBezTo>
                    <a:pt x="1231973" y="2080625"/>
                    <a:pt x="1192386" y="2064835"/>
                    <a:pt x="1152542" y="2049814"/>
                  </a:cubicBezTo>
                  <a:cubicBezTo>
                    <a:pt x="1139233" y="2044778"/>
                    <a:pt x="1125668" y="2040596"/>
                    <a:pt x="1112444" y="2035561"/>
                  </a:cubicBezTo>
                  <a:cubicBezTo>
                    <a:pt x="1095721" y="2029245"/>
                    <a:pt x="1079341" y="2022246"/>
                    <a:pt x="1062533" y="2016186"/>
                  </a:cubicBezTo>
                  <a:cubicBezTo>
                    <a:pt x="998545" y="1992972"/>
                    <a:pt x="934386" y="1969928"/>
                    <a:pt x="870313" y="1946883"/>
                  </a:cubicBezTo>
                  <a:cubicBezTo>
                    <a:pt x="844718" y="1937666"/>
                    <a:pt x="819123" y="1928534"/>
                    <a:pt x="793528" y="1919487"/>
                  </a:cubicBezTo>
                  <a:cubicBezTo>
                    <a:pt x="757950" y="1906855"/>
                    <a:pt x="722288" y="1894736"/>
                    <a:pt x="686881" y="1881763"/>
                  </a:cubicBezTo>
                  <a:cubicBezTo>
                    <a:pt x="596274" y="1848647"/>
                    <a:pt x="505753" y="1815105"/>
                    <a:pt x="415146" y="1781820"/>
                  </a:cubicBezTo>
                  <a:cubicBezTo>
                    <a:pt x="364467" y="1763214"/>
                    <a:pt x="314983" y="1741791"/>
                    <a:pt x="265328" y="1720796"/>
                  </a:cubicBezTo>
                  <a:cubicBezTo>
                    <a:pt x="247753" y="1713370"/>
                    <a:pt x="229836" y="1707055"/>
                    <a:pt x="212005" y="1700141"/>
                  </a:cubicBezTo>
                  <a:cubicBezTo>
                    <a:pt x="188543" y="1691009"/>
                    <a:pt x="165081" y="1681877"/>
                    <a:pt x="143922" y="1668136"/>
                  </a:cubicBezTo>
                  <a:cubicBezTo>
                    <a:pt x="136158" y="1663100"/>
                    <a:pt x="128821" y="1657211"/>
                    <a:pt x="122166" y="1650725"/>
                  </a:cubicBezTo>
                  <a:cubicBezTo>
                    <a:pt x="111160" y="1639885"/>
                    <a:pt x="104847" y="1626656"/>
                    <a:pt x="102970" y="1611038"/>
                  </a:cubicBezTo>
                  <a:cubicBezTo>
                    <a:pt x="100752" y="1592517"/>
                    <a:pt x="98960" y="1574081"/>
                    <a:pt x="100240" y="1555305"/>
                  </a:cubicBezTo>
                  <a:cubicBezTo>
                    <a:pt x="101264" y="1539601"/>
                    <a:pt x="99643" y="1523726"/>
                    <a:pt x="99131" y="1507936"/>
                  </a:cubicBezTo>
                  <a:cubicBezTo>
                    <a:pt x="99131" y="1505547"/>
                    <a:pt x="98789" y="1503157"/>
                    <a:pt x="98533" y="1499487"/>
                  </a:cubicBezTo>
                  <a:cubicBezTo>
                    <a:pt x="100666" y="1500085"/>
                    <a:pt x="102458" y="1500426"/>
                    <a:pt x="104164" y="1500938"/>
                  </a:cubicBezTo>
                  <a:lnTo>
                    <a:pt x="103055" y="1501535"/>
                  </a:lnTo>
                  <a:cubicBezTo>
                    <a:pt x="103055" y="1501535"/>
                    <a:pt x="103055" y="1501792"/>
                    <a:pt x="103141" y="1501792"/>
                  </a:cubicBezTo>
                  <a:lnTo>
                    <a:pt x="104932" y="1501194"/>
                  </a:lnTo>
                  <a:cubicBezTo>
                    <a:pt x="105529" y="1501365"/>
                    <a:pt x="106126" y="1501621"/>
                    <a:pt x="106724" y="1501792"/>
                  </a:cubicBezTo>
                  <a:cubicBezTo>
                    <a:pt x="113720" y="1504693"/>
                    <a:pt x="120801" y="1507595"/>
                    <a:pt x="127797" y="1510582"/>
                  </a:cubicBezTo>
                  <a:lnTo>
                    <a:pt x="125920" y="1512118"/>
                  </a:lnTo>
                  <a:cubicBezTo>
                    <a:pt x="125920" y="1512118"/>
                    <a:pt x="126006" y="1512375"/>
                    <a:pt x="126091" y="1512375"/>
                  </a:cubicBezTo>
                  <a:lnTo>
                    <a:pt x="128565" y="1510924"/>
                  </a:lnTo>
                  <a:cubicBezTo>
                    <a:pt x="132916" y="1512716"/>
                    <a:pt x="137267" y="1514508"/>
                    <a:pt x="141618" y="1516301"/>
                  </a:cubicBezTo>
                  <a:cubicBezTo>
                    <a:pt x="136073" y="1521336"/>
                    <a:pt x="130698" y="1526542"/>
                    <a:pt x="125408" y="1531834"/>
                  </a:cubicBezTo>
                  <a:cubicBezTo>
                    <a:pt x="121825" y="1535333"/>
                    <a:pt x="118327" y="1538918"/>
                    <a:pt x="114914" y="1542502"/>
                  </a:cubicBezTo>
                  <a:cubicBezTo>
                    <a:pt x="114914" y="1542502"/>
                    <a:pt x="115085" y="1542759"/>
                    <a:pt x="115085" y="1542759"/>
                  </a:cubicBezTo>
                  <a:cubicBezTo>
                    <a:pt x="118924" y="1539601"/>
                    <a:pt x="122763" y="1536528"/>
                    <a:pt x="126688" y="1533456"/>
                  </a:cubicBezTo>
                  <a:cubicBezTo>
                    <a:pt x="133343" y="1528335"/>
                    <a:pt x="140168" y="1523384"/>
                    <a:pt x="146993" y="1518520"/>
                  </a:cubicBezTo>
                  <a:cubicBezTo>
                    <a:pt x="151686" y="1520483"/>
                    <a:pt x="156464" y="1522446"/>
                    <a:pt x="161156" y="1524409"/>
                  </a:cubicBezTo>
                  <a:cubicBezTo>
                    <a:pt x="151942" y="1532943"/>
                    <a:pt x="143069" y="1541820"/>
                    <a:pt x="134111" y="1550611"/>
                  </a:cubicBezTo>
                  <a:lnTo>
                    <a:pt x="124129" y="1560255"/>
                  </a:lnTo>
                  <a:cubicBezTo>
                    <a:pt x="124129" y="1560255"/>
                    <a:pt x="124299" y="1560511"/>
                    <a:pt x="124299" y="1560511"/>
                  </a:cubicBezTo>
                  <a:lnTo>
                    <a:pt x="135390" y="1552232"/>
                  </a:lnTo>
                  <a:cubicBezTo>
                    <a:pt x="145799" y="1544551"/>
                    <a:pt x="156378" y="1536955"/>
                    <a:pt x="166531" y="1528932"/>
                  </a:cubicBezTo>
                  <a:cubicBezTo>
                    <a:pt x="166531" y="1528932"/>
                    <a:pt x="166531" y="1528932"/>
                    <a:pt x="166531" y="1528932"/>
                  </a:cubicBezTo>
                  <a:cubicBezTo>
                    <a:pt x="166531" y="1528932"/>
                    <a:pt x="166531" y="1528932"/>
                    <a:pt x="166531" y="1528932"/>
                  </a:cubicBezTo>
                  <a:cubicBezTo>
                    <a:pt x="166531" y="1528932"/>
                    <a:pt x="166531" y="1528932"/>
                    <a:pt x="166531" y="1528932"/>
                  </a:cubicBezTo>
                  <a:cubicBezTo>
                    <a:pt x="166531" y="1528932"/>
                    <a:pt x="166531" y="1528932"/>
                    <a:pt x="166531" y="1528932"/>
                  </a:cubicBezTo>
                  <a:cubicBezTo>
                    <a:pt x="167043" y="1528420"/>
                    <a:pt x="167555" y="1527994"/>
                    <a:pt x="168067" y="1527482"/>
                  </a:cubicBezTo>
                  <a:cubicBezTo>
                    <a:pt x="173783" y="1529871"/>
                    <a:pt x="179499" y="1532261"/>
                    <a:pt x="185216" y="1534565"/>
                  </a:cubicBezTo>
                  <a:cubicBezTo>
                    <a:pt x="176087" y="1542759"/>
                    <a:pt x="167128" y="1551123"/>
                    <a:pt x="158085" y="1559316"/>
                  </a:cubicBezTo>
                  <a:lnTo>
                    <a:pt x="146226" y="1569900"/>
                  </a:lnTo>
                  <a:cubicBezTo>
                    <a:pt x="146226" y="1569900"/>
                    <a:pt x="146396" y="1570156"/>
                    <a:pt x="146396" y="1570156"/>
                  </a:cubicBezTo>
                  <a:lnTo>
                    <a:pt x="159279" y="1561023"/>
                  </a:lnTo>
                  <a:cubicBezTo>
                    <a:pt x="170285" y="1553256"/>
                    <a:pt x="181291" y="1545490"/>
                    <a:pt x="191956" y="1537382"/>
                  </a:cubicBezTo>
                  <a:cubicBezTo>
                    <a:pt x="196392" y="1539174"/>
                    <a:pt x="200829" y="1541052"/>
                    <a:pt x="205265" y="1542844"/>
                  </a:cubicBezTo>
                  <a:cubicBezTo>
                    <a:pt x="200146" y="1546941"/>
                    <a:pt x="195027" y="1551208"/>
                    <a:pt x="190079" y="1555561"/>
                  </a:cubicBezTo>
                  <a:cubicBezTo>
                    <a:pt x="182400" y="1562474"/>
                    <a:pt x="174978" y="1569558"/>
                    <a:pt x="168067" y="1577069"/>
                  </a:cubicBezTo>
                  <a:cubicBezTo>
                    <a:pt x="165593" y="1579715"/>
                    <a:pt x="163204" y="1582531"/>
                    <a:pt x="160815" y="1585262"/>
                  </a:cubicBezTo>
                  <a:cubicBezTo>
                    <a:pt x="158511" y="1588079"/>
                    <a:pt x="156208" y="1590981"/>
                    <a:pt x="153990" y="1593797"/>
                  </a:cubicBezTo>
                  <a:cubicBezTo>
                    <a:pt x="153990" y="1593797"/>
                    <a:pt x="154160" y="1594053"/>
                    <a:pt x="154246" y="1593968"/>
                  </a:cubicBezTo>
                  <a:lnTo>
                    <a:pt x="161668" y="1586030"/>
                  </a:lnTo>
                  <a:cubicBezTo>
                    <a:pt x="164313" y="1583555"/>
                    <a:pt x="166873" y="1580995"/>
                    <a:pt x="169517" y="1578520"/>
                  </a:cubicBezTo>
                  <a:cubicBezTo>
                    <a:pt x="177025" y="1571692"/>
                    <a:pt x="185045" y="1565376"/>
                    <a:pt x="193150" y="1559231"/>
                  </a:cubicBezTo>
                  <a:cubicBezTo>
                    <a:pt x="199464" y="1554537"/>
                    <a:pt x="205862" y="1550013"/>
                    <a:pt x="212347" y="1545575"/>
                  </a:cubicBezTo>
                  <a:cubicBezTo>
                    <a:pt x="216868" y="1547367"/>
                    <a:pt x="221476" y="1549074"/>
                    <a:pt x="226083" y="1550696"/>
                  </a:cubicBezTo>
                  <a:cubicBezTo>
                    <a:pt x="217039" y="1559487"/>
                    <a:pt x="208337" y="1568619"/>
                    <a:pt x="199890" y="1577837"/>
                  </a:cubicBezTo>
                  <a:cubicBezTo>
                    <a:pt x="196136" y="1581933"/>
                    <a:pt x="192382" y="1586116"/>
                    <a:pt x="188714" y="1590212"/>
                  </a:cubicBezTo>
                  <a:cubicBezTo>
                    <a:pt x="188714" y="1590212"/>
                    <a:pt x="188884" y="1590468"/>
                    <a:pt x="188970" y="1590383"/>
                  </a:cubicBezTo>
                  <a:cubicBezTo>
                    <a:pt x="193065" y="1586628"/>
                    <a:pt x="197160" y="1582958"/>
                    <a:pt x="201255" y="1579288"/>
                  </a:cubicBezTo>
                  <a:cubicBezTo>
                    <a:pt x="211664" y="1570241"/>
                    <a:pt x="222329" y="1561621"/>
                    <a:pt x="232993" y="1553001"/>
                  </a:cubicBezTo>
                  <a:cubicBezTo>
                    <a:pt x="235553" y="1553939"/>
                    <a:pt x="238112" y="1554793"/>
                    <a:pt x="240672" y="1555732"/>
                  </a:cubicBezTo>
                  <a:cubicBezTo>
                    <a:pt x="242293" y="1556329"/>
                    <a:pt x="243914" y="1556926"/>
                    <a:pt x="245535" y="1557524"/>
                  </a:cubicBezTo>
                  <a:cubicBezTo>
                    <a:pt x="242208" y="1560596"/>
                    <a:pt x="238965" y="1563669"/>
                    <a:pt x="235638" y="1566742"/>
                  </a:cubicBezTo>
                  <a:lnTo>
                    <a:pt x="223523" y="1577922"/>
                  </a:lnTo>
                  <a:cubicBezTo>
                    <a:pt x="223523" y="1577922"/>
                    <a:pt x="223694" y="1578179"/>
                    <a:pt x="223694" y="1578179"/>
                  </a:cubicBezTo>
                  <a:lnTo>
                    <a:pt x="236833" y="1568449"/>
                  </a:lnTo>
                  <a:cubicBezTo>
                    <a:pt x="241098" y="1565291"/>
                    <a:pt x="245364" y="1562218"/>
                    <a:pt x="249630" y="1559060"/>
                  </a:cubicBezTo>
                  <a:cubicBezTo>
                    <a:pt x="257223" y="1561791"/>
                    <a:pt x="264817" y="1564523"/>
                    <a:pt x="272410" y="1567168"/>
                  </a:cubicBezTo>
                  <a:cubicBezTo>
                    <a:pt x="271898" y="1567595"/>
                    <a:pt x="271386" y="1568022"/>
                    <a:pt x="270959" y="1568449"/>
                  </a:cubicBezTo>
                  <a:cubicBezTo>
                    <a:pt x="270959" y="1568449"/>
                    <a:pt x="270959" y="1568449"/>
                    <a:pt x="270959" y="1568449"/>
                  </a:cubicBezTo>
                  <a:cubicBezTo>
                    <a:pt x="270959" y="1568449"/>
                    <a:pt x="270959" y="1568449"/>
                    <a:pt x="270959" y="1568449"/>
                  </a:cubicBezTo>
                  <a:cubicBezTo>
                    <a:pt x="270959" y="1568449"/>
                    <a:pt x="270959" y="1568449"/>
                    <a:pt x="270959" y="1568449"/>
                  </a:cubicBezTo>
                  <a:cubicBezTo>
                    <a:pt x="270959" y="1568449"/>
                    <a:pt x="270959" y="1568449"/>
                    <a:pt x="270959" y="1568449"/>
                  </a:cubicBezTo>
                  <a:cubicBezTo>
                    <a:pt x="262086" y="1577922"/>
                    <a:pt x="253640" y="1587738"/>
                    <a:pt x="245108" y="1597467"/>
                  </a:cubicBezTo>
                  <a:lnTo>
                    <a:pt x="235894" y="1607880"/>
                  </a:lnTo>
                  <a:cubicBezTo>
                    <a:pt x="235894" y="1607880"/>
                    <a:pt x="236065" y="1608135"/>
                    <a:pt x="236065" y="1608135"/>
                  </a:cubicBezTo>
                  <a:lnTo>
                    <a:pt x="246473" y="1599089"/>
                  </a:lnTo>
                  <a:cubicBezTo>
                    <a:pt x="256285" y="1590639"/>
                    <a:pt x="266267" y="1582275"/>
                    <a:pt x="275823" y="1573569"/>
                  </a:cubicBezTo>
                  <a:cubicBezTo>
                    <a:pt x="275823" y="1573569"/>
                    <a:pt x="275823" y="1573569"/>
                    <a:pt x="275823" y="1573569"/>
                  </a:cubicBezTo>
                  <a:cubicBezTo>
                    <a:pt x="275823" y="1573569"/>
                    <a:pt x="275823" y="1573569"/>
                    <a:pt x="275823" y="1573569"/>
                  </a:cubicBezTo>
                  <a:lnTo>
                    <a:pt x="275823" y="1573569"/>
                  </a:lnTo>
                  <a:cubicBezTo>
                    <a:pt x="275823" y="1573569"/>
                    <a:pt x="275823" y="1573569"/>
                    <a:pt x="275823" y="1573569"/>
                  </a:cubicBezTo>
                  <a:cubicBezTo>
                    <a:pt x="277017" y="1572290"/>
                    <a:pt x="278126" y="1571095"/>
                    <a:pt x="279235" y="1569814"/>
                  </a:cubicBezTo>
                  <a:cubicBezTo>
                    <a:pt x="284525" y="1571692"/>
                    <a:pt x="289729" y="1573655"/>
                    <a:pt x="295019" y="1575532"/>
                  </a:cubicBezTo>
                  <a:cubicBezTo>
                    <a:pt x="291606" y="1579629"/>
                    <a:pt x="288108" y="1583726"/>
                    <a:pt x="284696" y="1587738"/>
                  </a:cubicBezTo>
                  <a:lnTo>
                    <a:pt x="274799" y="1599259"/>
                  </a:lnTo>
                  <a:cubicBezTo>
                    <a:pt x="274799" y="1599259"/>
                    <a:pt x="274969" y="1599516"/>
                    <a:pt x="275055" y="1599430"/>
                  </a:cubicBezTo>
                  <a:lnTo>
                    <a:pt x="286146" y="1589188"/>
                  </a:lnTo>
                  <a:cubicBezTo>
                    <a:pt x="290583" y="1585177"/>
                    <a:pt x="295019" y="1581080"/>
                    <a:pt x="299455" y="1577069"/>
                  </a:cubicBezTo>
                  <a:cubicBezTo>
                    <a:pt x="301162" y="1577751"/>
                    <a:pt x="302953" y="1578349"/>
                    <a:pt x="304745" y="1579032"/>
                  </a:cubicBezTo>
                  <a:cubicBezTo>
                    <a:pt x="306110" y="1579544"/>
                    <a:pt x="307475" y="1580056"/>
                    <a:pt x="308840" y="1580568"/>
                  </a:cubicBezTo>
                  <a:lnTo>
                    <a:pt x="305684" y="1583640"/>
                  </a:lnTo>
                  <a:cubicBezTo>
                    <a:pt x="305684" y="1583640"/>
                    <a:pt x="305854" y="1583897"/>
                    <a:pt x="305854" y="1583897"/>
                  </a:cubicBezTo>
                  <a:lnTo>
                    <a:pt x="309779" y="1580995"/>
                  </a:lnTo>
                  <a:cubicBezTo>
                    <a:pt x="314386" y="1582702"/>
                    <a:pt x="318993" y="1584409"/>
                    <a:pt x="323685" y="1586030"/>
                  </a:cubicBezTo>
                  <a:lnTo>
                    <a:pt x="311826" y="1593627"/>
                  </a:lnTo>
                  <a:cubicBezTo>
                    <a:pt x="311826" y="1593627"/>
                    <a:pt x="311826" y="1593882"/>
                    <a:pt x="311997" y="1593882"/>
                  </a:cubicBezTo>
                  <a:lnTo>
                    <a:pt x="325818" y="1586713"/>
                  </a:lnTo>
                  <a:cubicBezTo>
                    <a:pt x="353120" y="1596443"/>
                    <a:pt x="380763" y="1605234"/>
                    <a:pt x="408662" y="1613257"/>
                  </a:cubicBezTo>
                  <a:lnTo>
                    <a:pt x="406614" y="1615049"/>
                  </a:lnTo>
                  <a:cubicBezTo>
                    <a:pt x="406614" y="1615049"/>
                    <a:pt x="406785" y="1615305"/>
                    <a:pt x="406785" y="1615305"/>
                  </a:cubicBezTo>
                  <a:lnTo>
                    <a:pt x="409515" y="1613512"/>
                  </a:lnTo>
                  <a:cubicBezTo>
                    <a:pt x="416255" y="1615476"/>
                    <a:pt x="423080" y="1617353"/>
                    <a:pt x="429820" y="1619231"/>
                  </a:cubicBezTo>
                  <a:cubicBezTo>
                    <a:pt x="455586" y="1626315"/>
                    <a:pt x="480584" y="1636215"/>
                    <a:pt x="506179" y="1643982"/>
                  </a:cubicBezTo>
                  <a:cubicBezTo>
                    <a:pt x="525887" y="1649956"/>
                    <a:pt x="545510" y="1656443"/>
                    <a:pt x="564963" y="1663100"/>
                  </a:cubicBezTo>
                  <a:cubicBezTo>
                    <a:pt x="563171" y="1663356"/>
                    <a:pt x="561294" y="1663527"/>
                    <a:pt x="559502" y="1663783"/>
                  </a:cubicBezTo>
                  <a:lnTo>
                    <a:pt x="534590" y="1666941"/>
                  </a:lnTo>
                  <a:cubicBezTo>
                    <a:pt x="534590" y="1666941"/>
                    <a:pt x="534590" y="1667282"/>
                    <a:pt x="534590" y="1667282"/>
                  </a:cubicBezTo>
                  <a:lnTo>
                    <a:pt x="559844" y="1665917"/>
                  </a:lnTo>
                  <a:cubicBezTo>
                    <a:pt x="563683" y="1665746"/>
                    <a:pt x="567522" y="1665575"/>
                    <a:pt x="571447" y="1665404"/>
                  </a:cubicBezTo>
                  <a:cubicBezTo>
                    <a:pt x="581855" y="1669074"/>
                    <a:pt x="592350" y="1672744"/>
                    <a:pt x="602758" y="1676500"/>
                  </a:cubicBezTo>
                  <a:cubicBezTo>
                    <a:pt x="596445" y="1676926"/>
                    <a:pt x="589961" y="1676671"/>
                    <a:pt x="583903" y="1674622"/>
                  </a:cubicBezTo>
                  <a:cubicBezTo>
                    <a:pt x="583818" y="1674622"/>
                    <a:pt x="583732" y="1674878"/>
                    <a:pt x="583818" y="1674878"/>
                  </a:cubicBezTo>
                  <a:cubicBezTo>
                    <a:pt x="590984" y="1677866"/>
                    <a:pt x="599004" y="1678463"/>
                    <a:pt x="606768" y="1678207"/>
                  </a:cubicBezTo>
                  <a:cubicBezTo>
                    <a:pt x="607024" y="1678207"/>
                    <a:pt x="607195" y="1678207"/>
                    <a:pt x="607451" y="1678207"/>
                  </a:cubicBezTo>
                  <a:cubicBezTo>
                    <a:pt x="610693" y="1679402"/>
                    <a:pt x="613935" y="1680597"/>
                    <a:pt x="617177" y="1681791"/>
                  </a:cubicBezTo>
                  <a:cubicBezTo>
                    <a:pt x="617177" y="1681877"/>
                    <a:pt x="617177" y="1681962"/>
                    <a:pt x="617177" y="1681962"/>
                  </a:cubicBezTo>
                  <a:lnTo>
                    <a:pt x="617603" y="1681962"/>
                  </a:lnTo>
                  <a:cubicBezTo>
                    <a:pt x="635435" y="1688449"/>
                    <a:pt x="653181" y="1695106"/>
                    <a:pt x="671012" y="1701678"/>
                  </a:cubicBezTo>
                  <a:cubicBezTo>
                    <a:pt x="670500" y="1701678"/>
                    <a:pt x="669988" y="1701678"/>
                    <a:pt x="669391" y="1701678"/>
                  </a:cubicBezTo>
                  <a:cubicBezTo>
                    <a:pt x="664698" y="1701507"/>
                    <a:pt x="660006" y="1700653"/>
                    <a:pt x="655740" y="1698605"/>
                  </a:cubicBezTo>
                  <a:cubicBezTo>
                    <a:pt x="655655" y="1698605"/>
                    <a:pt x="655484" y="1698775"/>
                    <a:pt x="655570" y="1698861"/>
                  </a:cubicBezTo>
                  <a:cubicBezTo>
                    <a:pt x="659750" y="1701251"/>
                    <a:pt x="664528" y="1702360"/>
                    <a:pt x="669306" y="1702873"/>
                  </a:cubicBezTo>
                  <a:cubicBezTo>
                    <a:pt x="671097" y="1703043"/>
                    <a:pt x="672974" y="1703128"/>
                    <a:pt x="674766" y="1703128"/>
                  </a:cubicBezTo>
                  <a:cubicBezTo>
                    <a:pt x="688076" y="1708079"/>
                    <a:pt x="701385" y="1713029"/>
                    <a:pt x="714694" y="1717809"/>
                  </a:cubicBezTo>
                  <a:lnTo>
                    <a:pt x="703433" y="1719259"/>
                  </a:lnTo>
                  <a:cubicBezTo>
                    <a:pt x="703433" y="1719259"/>
                    <a:pt x="703347" y="1719601"/>
                    <a:pt x="703433" y="1719601"/>
                  </a:cubicBezTo>
                  <a:lnTo>
                    <a:pt x="716998" y="1718747"/>
                  </a:lnTo>
                  <a:cubicBezTo>
                    <a:pt x="724165" y="1721393"/>
                    <a:pt x="731331" y="1723953"/>
                    <a:pt x="738498" y="1726514"/>
                  </a:cubicBezTo>
                  <a:lnTo>
                    <a:pt x="733038" y="1727026"/>
                  </a:lnTo>
                  <a:cubicBezTo>
                    <a:pt x="733038" y="1727026"/>
                    <a:pt x="732952" y="1727368"/>
                    <a:pt x="733038" y="1727368"/>
                  </a:cubicBezTo>
                  <a:cubicBezTo>
                    <a:pt x="735341" y="1727368"/>
                    <a:pt x="737645" y="1727197"/>
                    <a:pt x="739948" y="1727111"/>
                  </a:cubicBezTo>
                  <a:cubicBezTo>
                    <a:pt x="787555" y="1744352"/>
                    <a:pt x="835248" y="1761336"/>
                    <a:pt x="882940" y="1778406"/>
                  </a:cubicBezTo>
                  <a:cubicBezTo>
                    <a:pt x="912375" y="1788903"/>
                    <a:pt x="941809" y="1799316"/>
                    <a:pt x="971329" y="1809387"/>
                  </a:cubicBezTo>
                  <a:cubicBezTo>
                    <a:pt x="1015096" y="1824323"/>
                    <a:pt x="1058779" y="1839345"/>
                    <a:pt x="1102717" y="1853512"/>
                  </a:cubicBezTo>
                  <a:cubicBezTo>
                    <a:pt x="1124729" y="1860596"/>
                    <a:pt x="1146655" y="1867851"/>
                    <a:pt x="1168497" y="1875277"/>
                  </a:cubicBezTo>
                  <a:lnTo>
                    <a:pt x="1157832" y="1875703"/>
                  </a:lnTo>
                  <a:cubicBezTo>
                    <a:pt x="1157832" y="1875703"/>
                    <a:pt x="1157747" y="1876044"/>
                    <a:pt x="1157832" y="1876044"/>
                  </a:cubicBezTo>
                  <a:lnTo>
                    <a:pt x="1171653" y="1876386"/>
                  </a:lnTo>
                  <a:cubicBezTo>
                    <a:pt x="1186584" y="1881421"/>
                    <a:pt x="1201514" y="1886542"/>
                    <a:pt x="1216445" y="1891749"/>
                  </a:cubicBezTo>
                  <a:lnTo>
                    <a:pt x="1204074" y="1896699"/>
                  </a:lnTo>
                  <a:lnTo>
                    <a:pt x="1201429" y="1897723"/>
                  </a:lnTo>
                  <a:lnTo>
                    <a:pt x="1204330" y="1897723"/>
                  </a:lnTo>
                  <a:cubicBezTo>
                    <a:pt x="1204330" y="1897723"/>
                    <a:pt x="1219858" y="1898235"/>
                    <a:pt x="1219858" y="1898235"/>
                  </a:cubicBezTo>
                  <a:cubicBezTo>
                    <a:pt x="1225404" y="1898406"/>
                    <a:pt x="1230949" y="1898576"/>
                    <a:pt x="1236495" y="1898747"/>
                  </a:cubicBezTo>
                  <a:cubicBezTo>
                    <a:pt x="1267209" y="1909501"/>
                    <a:pt x="1297838" y="1920426"/>
                    <a:pt x="1328466" y="1931521"/>
                  </a:cubicBezTo>
                  <a:cubicBezTo>
                    <a:pt x="1324542" y="1931521"/>
                    <a:pt x="1320617" y="1931692"/>
                    <a:pt x="1316778" y="1931692"/>
                  </a:cubicBezTo>
                  <a:lnTo>
                    <a:pt x="1291097" y="1932033"/>
                  </a:lnTo>
                  <a:cubicBezTo>
                    <a:pt x="1291097" y="1932033"/>
                    <a:pt x="1291013" y="1932289"/>
                    <a:pt x="1291097" y="1932375"/>
                  </a:cubicBezTo>
                  <a:lnTo>
                    <a:pt x="1316863" y="1933825"/>
                  </a:lnTo>
                  <a:cubicBezTo>
                    <a:pt x="1323945" y="1934252"/>
                    <a:pt x="1331111" y="1934679"/>
                    <a:pt x="1338193" y="1935105"/>
                  </a:cubicBezTo>
                  <a:cubicBezTo>
                    <a:pt x="1338193" y="1935105"/>
                    <a:pt x="1338278" y="1935105"/>
                    <a:pt x="1338364" y="1935105"/>
                  </a:cubicBezTo>
                  <a:cubicBezTo>
                    <a:pt x="1346981" y="1938263"/>
                    <a:pt x="1355598" y="1941336"/>
                    <a:pt x="1364129" y="1944409"/>
                  </a:cubicBezTo>
                  <a:lnTo>
                    <a:pt x="1364044" y="1944409"/>
                  </a:lnTo>
                  <a:cubicBezTo>
                    <a:pt x="1364044" y="1944409"/>
                    <a:pt x="1344762" y="1950298"/>
                    <a:pt x="1344762" y="1950298"/>
                  </a:cubicBezTo>
                  <a:cubicBezTo>
                    <a:pt x="1330770" y="1954394"/>
                    <a:pt x="1316608" y="1958235"/>
                    <a:pt x="1302445" y="1961819"/>
                  </a:cubicBezTo>
                  <a:cubicBezTo>
                    <a:pt x="1299203" y="1960966"/>
                    <a:pt x="1295961" y="1960198"/>
                    <a:pt x="1292804" y="1959345"/>
                  </a:cubicBezTo>
                  <a:cubicBezTo>
                    <a:pt x="1283760" y="1957125"/>
                    <a:pt x="1274717" y="1955077"/>
                    <a:pt x="1265673" y="1953029"/>
                  </a:cubicBezTo>
                  <a:cubicBezTo>
                    <a:pt x="1277106" y="1951151"/>
                    <a:pt x="1288538" y="1949273"/>
                    <a:pt x="1299971" y="1947396"/>
                  </a:cubicBezTo>
                  <a:lnTo>
                    <a:pt x="1345360" y="1939714"/>
                  </a:lnTo>
                  <a:cubicBezTo>
                    <a:pt x="1345360" y="1939714"/>
                    <a:pt x="1345530" y="1939373"/>
                    <a:pt x="1345360" y="1939458"/>
                  </a:cubicBezTo>
                  <a:lnTo>
                    <a:pt x="1299971" y="1945347"/>
                  </a:lnTo>
                  <a:cubicBezTo>
                    <a:pt x="1285040" y="1947225"/>
                    <a:pt x="1270024" y="1949017"/>
                    <a:pt x="1255094" y="1950810"/>
                  </a:cubicBezTo>
                  <a:cubicBezTo>
                    <a:pt x="1254582" y="1950724"/>
                    <a:pt x="1253985" y="1950553"/>
                    <a:pt x="1253473" y="1950468"/>
                  </a:cubicBezTo>
                  <a:cubicBezTo>
                    <a:pt x="1256203" y="1950127"/>
                    <a:pt x="1259019" y="1949871"/>
                    <a:pt x="1261749" y="1949529"/>
                  </a:cubicBezTo>
                  <a:cubicBezTo>
                    <a:pt x="1277873" y="1947652"/>
                    <a:pt x="1293998" y="1945604"/>
                    <a:pt x="1310038" y="1943555"/>
                  </a:cubicBezTo>
                  <a:cubicBezTo>
                    <a:pt x="1310209" y="1943555"/>
                    <a:pt x="1310209" y="1943214"/>
                    <a:pt x="1310038" y="1943214"/>
                  </a:cubicBezTo>
                  <a:cubicBezTo>
                    <a:pt x="1293998" y="1944750"/>
                    <a:pt x="1277873" y="1946116"/>
                    <a:pt x="1261834" y="1947396"/>
                  </a:cubicBezTo>
                  <a:cubicBezTo>
                    <a:pt x="1256203" y="1947823"/>
                    <a:pt x="1250657" y="1948249"/>
                    <a:pt x="1245026" y="1948676"/>
                  </a:cubicBezTo>
                  <a:cubicBezTo>
                    <a:pt x="1241187" y="1947908"/>
                    <a:pt x="1237348" y="1947054"/>
                    <a:pt x="1233594" y="1946371"/>
                  </a:cubicBezTo>
                  <a:lnTo>
                    <a:pt x="1233594" y="1946371"/>
                  </a:lnTo>
                  <a:cubicBezTo>
                    <a:pt x="1233594" y="1946371"/>
                    <a:pt x="1233338" y="1946371"/>
                    <a:pt x="1233338" y="1946371"/>
                  </a:cubicBezTo>
                  <a:lnTo>
                    <a:pt x="1233082" y="1946371"/>
                  </a:lnTo>
                  <a:cubicBezTo>
                    <a:pt x="1233082" y="1946371"/>
                    <a:pt x="1233082" y="1946371"/>
                    <a:pt x="1233082" y="1946371"/>
                  </a:cubicBezTo>
                  <a:cubicBezTo>
                    <a:pt x="1213118" y="1943043"/>
                    <a:pt x="1193068" y="1940141"/>
                    <a:pt x="1172933" y="1937666"/>
                  </a:cubicBezTo>
                  <a:cubicBezTo>
                    <a:pt x="1152799" y="1935276"/>
                    <a:pt x="1132749" y="1933228"/>
                    <a:pt x="1112614" y="1931521"/>
                  </a:cubicBezTo>
                  <a:lnTo>
                    <a:pt x="1103400" y="1930838"/>
                  </a:lnTo>
                  <a:lnTo>
                    <a:pt x="1118927" y="1930582"/>
                  </a:lnTo>
                  <a:cubicBezTo>
                    <a:pt x="1118927" y="1930582"/>
                    <a:pt x="1119098" y="1930326"/>
                    <a:pt x="1118927" y="1930241"/>
                  </a:cubicBezTo>
                  <a:lnTo>
                    <a:pt x="1083606" y="1929046"/>
                  </a:lnTo>
                  <a:cubicBezTo>
                    <a:pt x="1079767" y="1928875"/>
                    <a:pt x="1075842" y="1928790"/>
                    <a:pt x="1072003" y="1928619"/>
                  </a:cubicBezTo>
                  <a:lnTo>
                    <a:pt x="1069785" y="1928448"/>
                  </a:lnTo>
                  <a:cubicBezTo>
                    <a:pt x="1069785" y="1928448"/>
                    <a:pt x="1069785" y="1928448"/>
                    <a:pt x="1069785" y="1928448"/>
                  </a:cubicBezTo>
                  <a:cubicBezTo>
                    <a:pt x="1041203" y="1927339"/>
                    <a:pt x="1012708" y="1926229"/>
                    <a:pt x="984126" y="1925461"/>
                  </a:cubicBezTo>
                  <a:cubicBezTo>
                    <a:pt x="984126" y="1925461"/>
                    <a:pt x="984126" y="1925461"/>
                    <a:pt x="984126" y="1925461"/>
                  </a:cubicBezTo>
                  <a:cubicBezTo>
                    <a:pt x="984126" y="1925461"/>
                    <a:pt x="983955" y="1925461"/>
                    <a:pt x="983870" y="1925461"/>
                  </a:cubicBezTo>
                  <a:cubicBezTo>
                    <a:pt x="983870" y="1925461"/>
                    <a:pt x="983700" y="1925461"/>
                    <a:pt x="983614" y="1925461"/>
                  </a:cubicBezTo>
                  <a:lnTo>
                    <a:pt x="983614" y="1925461"/>
                  </a:lnTo>
                  <a:cubicBezTo>
                    <a:pt x="978325" y="1925461"/>
                    <a:pt x="973120" y="1925546"/>
                    <a:pt x="967831" y="1925632"/>
                  </a:cubicBezTo>
                  <a:cubicBezTo>
                    <a:pt x="953412" y="1921109"/>
                    <a:pt x="938994" y="1916670"/>
                    <a:pt x="924490" y="1912403"/>
                  </a:cubicBezTo>
                  <a:cubicBezTo>
                    <a:pt x="956483" y="1914280"/>
                    <a:pt x="988477" y="1916158"/>
                    <a:pt x="1020471" y="1918889"/>
                  </a:cubicBezTo>
                  <a:cubicBezTo>
                    <a:pt x="1032160" y="1919914"/>
                    <a:pt x="1043848" y="1921023"/>
                    <a:pt x="1055537" y="1922133"/>
                  </a:cubicBezTo>
                  <a:cubicBezTo>
                    <a:pt x="1055707" y="1922133"/>
                    <a:pt x="1055707" y="1921876"/>
                    <a:pt x="1055537" y="1921876"/>
                  </a:cubicBezTo>
                  <a:cubicBezTo>
                    <a:pt x="1044019" y="1920169"/>
                    <a:pt x="1032416" y="1918463"/>
                    <a:pt x="1020812" y="1916926"/>
                  </a:cubicBezTo>
                  <a:cubicBezTo>
                    <a:pt x="988221" y="1912403"/>
                    <a:pt x="955460" y="1908306"/>
                    <a:pt x="922613" y="1905404"/>
                  </a:cubicBezTo>
                  <a:lnTo>
                    <a:pt x="922613" y="1905404"/>
                  </a:lnTo>
                  <a:cubicBezTo>
                    <a:pt x="922613" y="1905404"/>
                    <a:pt x="922357" y="1905404"/>
                    <a:pt x="922357" y="1905404"/>
                  </a:cubicBezTo>
                  <a:lnTo>
                    <a:pt x="922100" y="1905404"/>
                  </a:lnTo>
                  <a:cubicBezTo>
                    <a:pt x="922100" y="1905404"/>
                    <a:pt x="922100" y="1905404"/>
                    <a:pt x="922100" y="1905404"/>
                  </a:cubicBezTo>
                  <a:cubicBezTo>
                    <a:pt x="912375" y="1904892"/>
                    <a:pt x="902648" y="1904466"/>
                    <a:pt x="892922" y="1904039"/>
                  </a:cubicBezTo>
                  <a:cubicBezTo>
                    <a:pt x="868607" y="1898150"/>
                    <a:pt x="844121" y="1892687"/>
                    <a:pt x="819720" y="1887481"/>
                  </a:cubicBezTo>
                  <a:cubicBezTo>
                    <a:pt x="824754" y="1888164"/>
                    <a:pt x="829873" y="1888932"/>
                    <a:pt x="834906" y="1889615"/>
                  </a:cubicBezTo>
                  <a:cubicBezTo>
                    <a:pt x="834906" y="1889615"/>
                    <a:pt x="834906" y="1889615"/>
                    <a:pt x="834906" y="1889615"/>
                  </a:cubicBezTo>
                  <a:cubicBezTo>
                    <a:pt x="834906" y="1889615"/>
                    <a:pt x="834906" y="1889615"/>
                    <a:pt x="834992" y="1889615"/>
                  </a:cubicBezTo>
                  <a:cubicBezTo>
                    <a:pt x="834992" y="1889615"/>
                    <a:pt x="834992" y="1889615"/>
                    <a:pt x="835077" y="1889615"/>
                  </a:cubicBezTo>
                  <a:lnTo>
                    <a:pt x="835077" y="1889615"/>
                  </a:lnTo>
                  <a:cubicBezTo>
                    <a:pt x="874408" y="1893968"/>
                    <a:pt x="913739" y="1897808"/>
                    <a:pt x="953071" y="1901734"/>
                  </a:cubicBezTo>
                  <a:lnTo>
                    <a:pt x="973973" y="1903868"/>
                  </a:lnTo>
                  <a:cubicBezTo>
                    <a:pt x="976618" y="1904551"/>
                    <a:pt x="979263" y="1905233"/>
                    <a:pt x="981908" y="1905916"/>
                  </a:cubicBezTo>
                  <a:cubicBezTo>
                    <a:pt x="992487" y="1908733"/>
                    <a:pt x="1002981" y="1911635"/>
                    <a:pt x="1013561" y="1914537"/>
                  </a:cubicBezTo>
                  <a:cubicBezTo>
                    <a:pt x="1013732" y="1914537"/>
                    <a:pt x="1013816" y="1914280"/>
                    <a:pt x="1013646" y="1914280"/>
                  </a:cubicBezTo>
                  <a:cubicBezTo>
                    <a:pt x="1004517" y="1911208"/>
                    <a:pt x="995388" y="1908135"/>
                    <a:pt x="986174" y="1905148"/>
                  </a:cubicBezTo>
                  <a:lnTo>
                    <a:pt x="995217" y="1906087"/>
                  </a:lnTo>
                  <a:cubicBezTo>
                    <a:pt x="995217" y="1906087"/>
                    <a:pt x="995388" y="1905831"/>
                    <a:pt x="995217" y="1905745"/>
                  </a:cubicBezTo>
                  <a:lnTo>
                    <a:pt x="982420" y="1903868"/>
                  </a:lnTo>
                  <a:cubicBezTo>
                    <a:pt x="953412" y="1894394"/>
                    <a:pt x="924063" y="1885518"/>
                    <a:pt x="894458" y="1877837"/>
                  </a:cubicBezTo>
                  <a:lnTo>
                    <a:pt x="894458" y="1877837"/>
                  </a:lnTo>
                  <a:cubicBezTo>
                    <a:pt x="894458" y="1877837"/>
                    <a:pt x="894202" y="1877837"/>
                    <a:pt x="894202" y="1877837"/>
                  </a:cubicBezTo>
                  <a:lnTo>
                    <a:pt x="893946" y="1877837"/>
                  </a:lnTo>
                  <a:cubicBezTo>
                    <a:pt x="893946" y="1877837"/>
                    <a:pt x="893946" y="1877837"/>
                    <a:pt x="893946" y="1877837"/>
                  </a:cubicBezTo>
                  <a:cubicBezTo>
                    <a:pt x="864000" y="1871179"/>
                    <a:pt x="833797" y="1865717"/>
                    <a:pt x="803510" y="1860853"/>
                  </a:cubicBezTo>
                  <a:cubicBezTo>
                    <a:pt x="792760" y="1859146"/>
                    <a:pt x="782010" y="1857438"/>
                    <a:pt x="771260" y="1855902"/>
                  </a:cubicBezTo>
                  <a:cubicBezTo>
                    <a:pt x="771089" y="1855902"/>
                    <a:pt x="771089" y="1856158"/>
                    <a:pt x="771260" y="1856158"/>
                  </a:cubicBezTo>
                  <a:cubicBezTo>
                    <a:pt x="782010" y="1858292"/>
                    <a:pt x="792674" y="1860511"/>
                    <a:pt x="803339" y="1862901"/>
                  </a:cubicBezTo>
                  <a:cubicBezTo>
                    <a:pt x="833200" y="1869472"/>
                    <a:pt x="862890" y="1876983"/>
                    <a:pt x="892410" y="1884665"/>
                  </a:cubicBezTo>
                  <a:lnTo>
                    <a:pt x="892410" y="1884665"/>
                  </a:lnTo>
                  <a:cubicBezTo>
                    <a:pt x="892410" y="1884665"/>
                    <a:pt x="892410" y="1884665"/>
                    <a:pt x="892410" y="1884665"/>
                  </a:cubicBezTo>
                  <a:lnTo>
                    <a:pt x="892410" y="1884665"/>
                  </a:lnTo>
                  <a:cubicBezTo>
                    <a:pt x="892410" y="1884665"/>
                    <a:pt x="892410" y="1884665"/>
                    <a:pt x="892410" y="1884665"/>
                  </a:cubicBezTo>
                  <a:cubicBezTo>
                    <a:pt x="915872" y="1889956"/>
                    <a:pt x="939420" y="1895333"/>
                    <a:pt x="962797" y="1901137"/>
                  </a:cubicBezTo>
                  <a:lnTo>
                    <a:pt x="953327" y="1899771"/>
                  </a:lnTo>
                  <a:cubicBezTo>
                    <a:pt x="914251" y="1894053"/>
                    <a:pt x="875091" y="1888164"/>
                    <a:pt x="835930" y="1882787"/>
                  </a:cubicBezTo>
                  <a:cubicBezTo>
                    <a:pt x="835930" y="1882787"/>
                    <a:pt x="835930" y="1882787"/>
                    <a:pt x="835930" y="1882787"/>
                  </a:cubicBezTo>
                  <a:cubicBezTo>
                    <a:pt x="835845" y="1882787"/>
                    <a:pt x="835760" y="1882787"/>
                    <a:pt x="835674" y="1882787"/>
                  </a:cubicBezTo>
                  <a:cubicBezTo>
                    <a:pt x="835589" y="1882787"/>
                    <a:pt x="835504" y="1882787"/>
                    <a:pt x="835418" y="1882787"/>
                  </a:cubicBezTo>
                  <a:cubicBezTo>
                    <a:pt x="835418" y="1882787"/>
                    <a:pt x="835418" y="1882787"/>
                    <a:pt x="835418" y="1882787"/>
                  </a:cubicBezTo>
                  <a:cubicBezTo>
                    <a:pt x="796087" y="1878434"/>
                    <a:pt x="756756" y="1874594"/>
                    <a:pt x="717339" y="1870667"/>
                  </a:cubicBezTo>
                  <a:lnTo>
                    <a:pt x="675448" y="1866400"/>
                  </a:lnTo>
                  <a:cubicBezTo>
                    <a:pt x="675448" y="1866400"/>
                    <a:pt x="675278" y="1866656"/>
                    <a:pt x="675448" y="1866656"/>
                  </a:cubicBezTo>
                  <a:lnTo>
                    <a:pt x="717339" y="1872716"/>
                  </a:lnTo>
                  <a:cubicBezTo>
                    <a:pt x="734915" y="1875277"/>
                    <a:pt x="752405" y="1877922"/>
                    <a:pt x="769980" y="1880483"/>
                  </a:cubicBezTo>
                  <a:cubicBezTo>
                    <a:pt x="783716" y="1884579"/>
                    <a:pt x="797537" y="1888761"/>
                    <a:pt x="811188" y="1893029"/>
                  </a:cubicBezTo>
                  <a:cubicBezTo>
                    <a:pt x="821512" y="1896272"/>
                    <a:pt x="831835" y="1899601"/>
                    <a:pt x="842073" y="1902929"/>
                  </a:cubicBezTo>
                  <a:cubicBezTo>
                    <a:pt x="835760" y="1902844"/>
                    <a:pt x="829446" y="1902758"/>
                    <a:pt x="823133" y="1902673"/>
                  </a:cubicBezTo>
                  <a:cubicBezTo>
                    <a:pt x="811444" y="1902588"/>
                    <a:pt x="799756" y="1902503"/>
                    <a:pt x="788067" y="1902588"/>
                  </a:cubicBezTo>
                  <a:cubicBezTo>
                    <a:pt x="787897" y="1902588"/>
                    <a:pt x="787897" y="1902844"/>
                    <a:pt x="788067" y="1902929"/>
                  </a:cubicBezTo>
                  <a:cubicBezTo>
                    <a:pt x="799841" y="1903527"/>
                    <a:pt x="811530" y="1904124"/>
                    <a:pt x="823303" y="1904807"/>
                  </a:cubicBezTo>
                  <a:cubicBezTo>
                    <a:pt x="833541" y="1905404"/>
                    <a:pt x="843865" y="1906173"/>
                    <a:pt x="854103" y="1906940"/>
                  </a:cubicBezTo>
                  <a:cubicBezTo>
                    <a:pt x="873555" y="1913427"/>
                    <a:pt x="893007" y="1919999"/>
                    <a:pt x="912375" y="1926741"/>
                  </a:cubicBezTo>
                  <a:cubicBezTo>
                    <a:pt x="902819" y="1926912"/>
                    <a:pt x="893264" y="1927083"/>
                    <a:pt x="883793" y="1927253"/>
                  </a:cubicBezTo>
                  <a:lnTo>
                    <a:pt x="848386" y="1927765"/>
                  </a:lnTo>
                  <a:cubicBezTo>
                    <a:pt x="848386" y="1927765"/>
                    <a:pt x="848216" y="1928022"/>
                    <a:pt x="848386" y="1928107"/>
                  </a:cubicBezTo>
                  <a:lnTo>
                    <a:pt x="883964" y="1929387"/>
                  </a:lnTo>
                  <a:cubicBezTo>
                    <a:pt x="897273" y="1929899"/>
                    <a:pt x="910668" y="1930411"/>
                    <a:pt x="923978" y="1930923"/>
                  </a:cubicBezTo>
                  <a:cubicBezTo>
                    <a:pt x="928158" y="1932375"/>
                    <a:pt x="932253" y="1933825"/>
                    <a:pt x="936434" y="1935276"/>
                  </a:cubicBezTo>
                  <a:lnTo>
                    <a:pt x="936434" y="1935276"/>
                  </a:lnTo>
                  <a:cubicBezTo>
                    <a:pt x="936434" y="1935276"/>
                    <a:pt x="936519" y="1935276"/>
                    <a:pt x="936519" y="1935276"/>
                  </a:cubicBezTo>
                  <a:lnTo>
                    <a:pt x="936604" y="1935276"/>
                  </a:lnTo>
                  <a:cubicBezTo>
                    <a:pt x="936604" y="1935276"/>
                    <a:pt x="936604" y="1935276"/>
                    <a:pt x="936604" y="1935276"/>
                  </a:cubicBezTo>
                  <a:cubicBezTo>
                    <a:pt x="948976" y="1939373"/>
                    <a:pt x="961347" y="1943470"/>
                    <a:pt x="973718" y="1947652"/>
                  </a:cubicBezTo>
                  <a:cubicBezTo>
                    <a:pt x="965442" y="1948078"/>
                    <a:pt x="957081" y="1948420"/>
                    <a:pt x="948805" y="1948847"/>
                  </a:cubicBezTo>
                  <a:cubicBezTo>
                    <a:pt x="935581" y="1947225"/>
                    <a:pt x="922357" y="1945689"/>
                    <a:pt x="909133" y="1944152"/>
                  </a:cubicBezTo>
                  <a:cubicBezTo>
                    <a:pt x="908962" y="1944152"/>
                    <a:pt x="908876" y="1944409"/>
                    <a:pt x="909133" y="1944409"/>
                  </a:cubicBezTo>
                  <a:cubicBezTo>
                    <a:pt x="919371" y="1945945"/>
                    <a:pt x="929694" y="1947566"/>
                    <a:pt x="939932" y="1949188"/>
                  </a:cubicBezTo>
                  <a:cubicBezTo>
                    <a:pt x="935837" y="1949359"/>
                    <a:pt x="931741" y="1949615"/>
                    <a:pt x="927646" y="1949786"/>
                  </a:cubicBezTo>
                  <a:cubicBezTo>
                    <a:pt x="920906" y="1950041"/>
                    <a:pt x="914251" y="1950639"/>
                    <a:pt x="907597" y="1950298"/>
                  </a:cubicBezTo>
                  <a:cubicBezTo>
                    <a:pt x="901027" y="1949956"/>
                    <a:pt x="894202" y="1948505"/>
                    <a:pt x="889083" y="1944067"/>
                  </a:cubicBezTo>
                  <a:cubicBezTo>
                    <a:pt x="888912" y="1943982"/>
                    <a:pt x="888742" y="1944152"/>
                    <a:pt x="888912" y="1944323"/>
                  </a:cubicBezTo>
                  <a:cubicBezTo>
                    <a:pt x="893946" y="1949017"/>
                    <a:pt x="900942" y="1950895"/>
                    <a:pt x="907682" y="1951493"/>
                  </a:cubicBezTo>
                  <a:cubicBezTo>
                    <a:pt x="914508" y="1952090"/>
                    <a:pt x="921247" y="1951834"/>
                    <a:pt x="927987" y="1951834"/>
                  </a:cubicBezTo>
                  <a:cubicBezTo>
                    <a:pt x="937543" y="1951834"/>
                    <a:pt x="947013" y="1951834"/>
                    <a:pt x="956569" y="1951834"/>
                  </a:cubicBezTo>
                  <a:cubicBezTo>
                    <a:pt x="976704" y="1955163"/>
                    <a:pt x="996753" y="1958662"/>
                    <a:pt x="1016888" y="1962332"/>
                  </a:cubicBezTo>
                  <a:cubicBezTo>
                    <a:pt x="1017486" y="1962588"/>
                    <a:pt x="1018168" y="1962759"/>
                    <a:pt x="1018765" y="1963014"/>
                  </a:cubicBezTo>
                  <a:cubicBezTo>
                    <a:pt x="1008954" y="1963527"/>
                    <a:pt x="999227" y="1964039"/>
                    <a:pt x="989416" y="1964465"/>
                  </a:cubicBezTo>
                  <a:cubicBezTo>
                    <a:pt x="973291" y="1965148"/>
                    <a:pt x="957166" y="1965660"/>
                    <a:pt x="941041" y="1966172"/>
                  </a:cubicBezTo>
                  <a:cubicBezTo>
                    <a:pt x="940870" y="1966172"/>
                    <a:pt x="940870" y="1966514"/>
                    <a:pt x="941041" y="1966514"/>
                  </a:cubicBezTo>
                  <a:cubicBezTo>
                    <a:pt x="957252" y="1966599"/>
                    <a:pt x="973462" y="1966684"/>
                    <a:pt x="989757" y="1966514"/>
                  </a:cubicBezTo>
                  <a:cubicBezTo>
                    <a:pt x="1002384" y="1966514"/>
                    <a:pt x="1015096" y="1966343"/>
                    <a:pt x="1027723" y="1966172"/>
                  </a:cubicBezTo>
                  <a:cubicBezTo>
                    <a:pt x="1037706" y="1969672"/>
                    <a:pt x="1047602" y="1973256"/>
                    <a:pt x="1057584" y="1976926"/>
                  </a:cubicBezTo>
                  <a:cubicBezTo>
                    <a:pt x="1052977" y="1977524"/>
                    <a:pt x="1048370" y="1978207"/>
                    <a:pt x="1043763" y="1978804"/>
                  </a:cubicBezTo>
                  <a:lnTo>
                    <a:pt x="1009124" y="1983242"/>
                  </a:lnTo>
                  <a:lnTo>
                    <a:pt x="1013049" y="1974366"/>
                  </a:lnTo>
                  <a:cubicBezTo>
                    <a:pt x="1013049" y="1974366"/>
                    <a:pt x="1012878" y="1974024"/>
                    <a:pt x="1012793" y="1974281"/>
                  </a:cubicBezTo>
                  <a:lnTo>
                    <a:pt x="1008015" y="1984096"/>
                  </a:lnTo>
                  <a:lnTo>
                    <a:pt x="1044275" y="1980853"/>
                  </a:lnTo>
                  <a:cubicBezTo>
                    <a:pt x="1050674" y="1980255"/>
                    <a:pt x="1056987" y="1979658"/>
                    <a:pt x="1063386" y="1979060"/>
                  </a:cubicBezTo>
                  <a:cubicBezTo>
                    <a:pt x="1077549" y="1984352"/>
                    <a:pt x="1091711" y="1989729"/>
                    <a:pt x="1105789" y="1995191"/>
                  </a:cubicBezTo>
                  <a:cubicBezTo>
                    <a:pt x="1105959" y="1995191"/>
                    <a:pt x="1106045" y="1995020"/>
                    <a:pt x="1105874" y="1994935"/>
                  </a:cubicBezTo>
                  <a:cubicBezTo>
                    <a:pt x="1093162" y="1989472"/>
                    <a:pt x="1080364" y="1984096"/>
                    <a:pt x="1067567" y="1978719"/>
                  </a:cubicBezTo>
                  <a:cubicBezTo>
                    <a:pt x="1076013" y="1977950"/>
                    <a:pt x="1084374" y="1977097"/>
                    <a:pt x="1092820" y="1976329"/>
                  </a:cubicBezTo>
                  <a:cubicBezTo>
                    <a:pt x="1119866" y="1980853"/>
                    <a:pt x="1146997" y="1985376"/>
                    <a:pt x="1173957" y="1990241"/>
                  </a:cubicBezTo>
                  <a:cubicBezTo>
                    <a:pt x="1156979" y="1993313"/>
                    <a:pt x="1139916" y="1996130"/>
                    <a:pt x="1122767" y="1998520"/>
                  </a:cubicBezTo>
                  <a:lnTo>
                    <a:pt x="1102803" y="2001080"/>
                  </a:lnTo>
                  <a:lnTo>
                    <a:pt x="1082753" y="2003214"/>
                  </a:lnTo>
                  <a:cubicBezTo>
                    <a:pt x="1082753" y="2003214"/>
                    <a:pt x="1082583" y="2003555"/>
                    <a:pt x="1082753" y="2003555"/>
                  </a:cubicBezTo>
                  <a:lnTo>
                    <a:pt x="1102973" y="2002275"/>
                  </a:lnTo>
                  <a:lnTo>
                    <a:pt x="1123193" y="2000568"/>
                  </a:lnTo>
                  <a:cubicBezTo>
                    <a:pt x="1142048" y="1998861"/>
                    <a:pt x="1160904" y="1996727"/>
                    <a:pt x="1179759" y="1994167"/>
                  </a:cubicBezTo>
                  <a:cubicBezTo>
                    <a:pt x="1182574" y="1993740"/>
                    <a:pt x="1185304" y="1993313"/>
                    <a:pt x="1188120" y="1992972"/>
                  </a:cubicBezTo>
                  <a:cubicBezTo>
                    <a:pt x="1194774" y="1994167"/>
                    <a:pt x="1201429" y="1995361"/>
                    <a:pt x="1207999" y="1996642"/>
                  </a:cubicBezTo>
                  <a:cubicBezTo>
                    <a:pt x="1215080" y="1998007"/>
                    <a:pt x="1222076" y="1999373"/>
                    <a:pt x="1229158" y="2000738"/>
                  </a:cubicBezTo>
                  <a:cubicBezTo>
                    <a:pt x="1221735" y="2002190"/>
                    <a:pt x="1214312" y="2003640"/>
                    <a:pt x="1206889" y="2005006"/>
                  </a:cubicBezTo>
                  <a:cubicBezTo>
                    <a:pt x="1188546" y="2008164"/>
                    <a:pt x="1170203" y="2011066"/>
                    <a:pt x="1151689" y="2013370"/>
                  </a:cubicBezTo>
                  <a:lnTo>
                    <a:pt x="1139745" y="2014736"/>
                  </a:lnTo>
                  <a:cubicBezTo>
                    <a:pt x="1135650" y="2013968"/>
                    <a:pt x="1131555" y="2013199"/>
                    <a:pt x="1127459" y="2012516"/>
                  </a:cubicBezTo>
                  <a:cubicBezTo>
                    <a:pt x="1112614" y="2009871"/>
                    <a:pt x="1097683" y="2007225"/>
                    <a:pt x="1082838" y="2004750"/>
                  </a:cubicBezTo>
                  <a:cubicBezTo>
                    <a:pt x="1082668" y="2004750"/>
                    <a:pt x="1082583" y="2005006"/>
                    <a:pt x="1082838" y="2005006"/>
                  </a:cubicBezTo>
                  <a:cubicBezTo>
                    <a:pt x="1097683" y="2008164"/>
                    <a:pt x="1112529" y="2011322"/>
                    <a:pt x="1127374" y="2014565"/>
                  </a:cubicBezTo>
                  <a:cubicBezTo>
                    <a:pt x="1128910" y="2014906"/>
                    <a:pt x="1130445" y="2015248"/>
                    <a:pt x="1132067" y="2015589"/>
                  </a:cubicBezTo>
                  <a:lnTo>
                    <a:pt x="1112358" y="2017467"/>
                  </a:lnTo>
                  <a:cubicBezTo>
                    <a:pt x="1112358" y="2017467"/>
                    <a:pt x="1112187" y="2017808"/>
                    <a:pt x="1112358" y="2017808"/>
                  </a:cubicBezTo>
                  <a:lnTo>
                    <a:pt x="1132322" y="2016784"/>
                  </a:lnTo>
                  <a:lnTo>
                    <a:pt x="1136076" y="2016528"/>
                  </a:lnTo>
                  <a:cubicBezTo>
                    <a:pt x="1165425" y="2023100"/>
                    <a:pt x="1194604" y="2030013"/>
                    <a:pt x="1223868" y="2037011"/>
                  </a:cubicBezTo>
                  <a:lnTo>
                    <a:pt x="1216018" y="2038463"/>
                  </a:lnTo>
                  <a:cubicBezTo>
                    <a:pt x="1216018" y="2038463"/>
                    <a:pt x="1215933" y="2038804"/>
                    <a:pt x="1216018" y="2038718"/>
                  </a:cubicBezTo>
                  <a:lnTo>
                    <a:pt x="1225830" y="2037439"/>
                  </a:lnTo>
                  <a:cubicBezTo>
                    <a:pt x="1234362" y="2039487"/>
                    <a:pt x="1242979" y="2041535"/>
                    <a:pt x="1251511" y="2043669"/>
                  </a:cubicBezTo>
                  <a:lnTo>
                    <a:pt x="1251511" y="2043669"/>
                  </a:lnTo>
                  <a:cubicBezTo>
                    <a:pt x="1251511" y="2043669"/>
                    <a:pt x="1251596" y="2043669"/>
                    <a:pt x="1251596" y="2043669"/>
                  </a:cubicBezTo>
                  <a:lnTo>
                    <a:pt x="1251681" y="2043669"/>
                  </a:lnTo>
                  <a:cubicBezTo>
                    <a:pt x="1251681" y="2043669"/>
                    <a:pt x="1251681" y="2043669"/>
                    <a:pt x="1251681" y="2043669"/>
                  </a:cubicBezTo>
                  <a:cubicBezTo>
                    <a:pt x="1254582" y="2044266"/>
                    <a:pt x="1257568" y="2044949"/>
                    <a:pt x="1260469" y="2045546"/>
                  </a:cubicBezTo>
                  <a:lnTo>
                    <a:pt x="1259872" y="2045717"/>
                  </a:lnTo>
                  <a:cubicBezTo>
                    <a:pt x="1259872" y="2045717"/>
                    <a:pt x="1259872" y="2046058"/>
                    <a:pt x="1259872" y="2045973"/>
                  </a:cubicBezTo>
                  <a:lnTo>
                    <a:pt x="1261322" y="2045717"/>
                  </a:lnTo>
                  <a:cubicBezTo>
                    <a:pt x="1268403" y="2047253"/>
                    <a:pt x="1275570" y="2048790"/>
                    <a:pt x="1282651" y="2050411"/>
                  </a:cubicBezTo>
                  <a:lnTo>
                    <a:pt x="1284016" y="2056642"/>
                  </a:lnTo>
                  <a:lnTo>
                    <a:pt x="1292207" y="2055362"/>
                  </a:lnTo>
                  <a:cubicBezTo>
                    <a:pt x="1294681" y="2055020"/>
                    <a:pt x="1297241" y="2054593"/>
                    <a:pt x="1299715" y="2054167"/>
                  </a:cubicBezTo>
                  <a:cubicBezTo>
                    <a:pt x="1308502" y="2056130"/>
                    <a:pt x="1317375" y="2058093"/>
                    <a:pt x="1326163" y="2060056"/>
                  </a:cubicBezTo>
                  <a:cubicBezTo>
                    <a:pt x="1319594" y="2061592"/>
                    <a:pt x="1312768" y="2062275"/>
                    <a:pt x="1306028" y="2061592"/>
                  </a:cubicBezTo>
                  <a:cubicBezTo>
                    <a:pt x="1305943" y="2061592"/>
                    <a:pt x="1305858" y="2061848"/>
                    <a:pt x="1306028" y="2061848"/>
                  </a:cubicBezTo>
                  <a:cubicBezTo>
                    <a:pt x="1314048" y="2063213"/>
                    <a:pt x="1322238" y="2062531"/>
                    <a:pt x="1330173" y="2060994"/>
                  </a:cubicBezTo>
                  <a:cubicBezTo>
                    <a:pt x="1337852" y="2062701"/>
                    <a:pt x="1345530" y="2064494"/>
                    <a:pt x="1353294" y="2066286"/>
                  </a:cubicBezTo>
                  <a:cubicBezTo>
                    <a:pt x="1345445" y="2065689"/>
                    <a:pt x="1337595" y="2065091"/>
                    <a:pt x="1329661" y="2064579"/>
                  </a:cubicBezTo>
                  <a:lnTo>
                    <a:pt x="1309612" y="2063299"/>
                  </a:lnTo>
                  <a:lnTo>
                    <a:pt x="1289562" y="2062275"/>
                  </a:lnTo>
                  <a:cubicBezTo>
                    <a:pt x="1289562" y="2062275"/>
                    <a:pt x="1289392" y="2062531"/>
                    <a:pt x="1289562" y="2062616"/>
                  </a:cubicBezTo>
                  <a:cubicBezTo>
                    <a:pt x="1302957" y="2063896"/>
                    <a:pt x="1316352" y="2065177"/>
                    <a:pt x="1329661" y="2066713"/>
                  </a:cubicBezTo>
                  <a:cubicBezTo>
                    <a:pt x="1338790" y="2067737"/>
                    <a:pt x="1348004" y="2068847"/>
                    <a:pt x="1357133" y="2070041"/>
                  </a:cubicBezTo>
                  <a:cubicBezTo>
                    <a:pt x="1351673" y="2071748"/>
                    <a:pt x="1346213" y="2073370"/>
                    <a:pt x="1340667" y="2074906"/>
                  </a:cubicBezTo>
                  <a:lnTo>
                    <a:pt x="1324969" y="2079088"/>
                  </a:lnTo>
                  <a:lnTo>
                    <a:pt x="1324628" y="2079088"/>
                  </a:lnTo>
                  <a:cubicBezTo>
                    <a:pt x="1314133" y="2077296"/>
                    <a:pt x="1303639" y="2075504"/>
                    <a:pt x="1293060" y="2073712"/>
                  </a:cubicBezTo>
                  <a:cubicBezTo>
                    <a:pt x="1269683" y="2069956"/>
                    <a:pt x="1246306" y="2066542"/>
                    <a:pt x="1222929" y="2063384"/>
                  </a:cubicBezTo>
                  <a:lnTo>
                    <a:pt x="1198017" y="2060226"/>
                  </a:lnTo>
                  <a:lnTo>
                    <a:pt x="1173019" y="2057324"/>
                  </a:lnTo>
                  <a:cubicBezTo>
                    <a:pt x="1173019" y="2057324"/>
                    <a:pt x="1172762" y="2057581"/>
                    <a:pt x="1173019" y="2057581"/>
                  </a:cubicBezTo>
                  <a:lnTo>
                    <a:pt x="1198017" y="2061421"/>
                  </a:lnTo>
                  <a:lnTo>
                    <a:pt x="1223014" y="2065518"/>
                  </a:lnTo>
                  <a:cubicBezTo>
                    <a:pt x="1246306" y="2069529"/>
                    <a:pt x="1269427" y="2073882"/>
                    <a:pt x="1292548" y="2078491"/>
                  </a:cubicBezTo>
                  <a:cubicBezTo>
                    <a:pt x="1298862" y="2079771"/>
                    <a:pt x="1305175" y="2081137"/>
                    <a:pt x="1311488" y="2082417"/>
                  </a:cubicBezTo>
                  <a:lnTo>
                    <a:pt x="1309270" y="2082929"/>
                  </a:lnTo>
                  <a:cubicBezTo>
                    <a:pt x="1309270" y="2082929"/>
                    <a:pt x="1309270" y="2083271"/>
                    <a:pt x="1309270" y="2083185"/>
                  </a:cubicBezTo>
                  <a:lnTo>
                    <a:pt x="1312512" y="2082588"/>
                  </a:lnTo>
                  <a:cubicBezTo>
                    <a:pt x="1321044" y="2084380"/>
                    <a:pt x="1329576" y="2086172"/>
                    <a:pt x="1338107" y="2088050"/>
                  </a:cubicBezTo>
                  <a:cubicBezTo>
                    <a:pt x="1329320" y="2087538"/>
                    <a:pt x="1320532" y="2087026"/>
                    <a:pt x="1311745" y="2086684"/>
                  </a:cubicBezTo>
                  <a:lnTo>
                    <a:pt x="1290927" y="2085831"/>
                  </a:lnTo>
                  <a:lnTo>
                    <a:pt x="1270110" y="2085148"/>
                  </a:lnTo>
                  <a:cubicBezTo>
                    <a:pt x="1270110" y="2085148"/>
                    <a:pt x="1269939" y="2085404"/>
                    <a:pt x="1270110" y="2085489"/>
                  </a:cubicBezTo>
                  <a:lnTo>
                    <a:pt x="1291013" y="2087026"/>
                  </a:lnTo>
                  <a:lnTo>
                    <a:pt x="1311915" y="2088818"/>
                  </a:lnTo>
                  <a:cubicBezTo>
                    <a:pt x="1325224" y="2090013"/>
                    <a:pt x="1338534" y="2091464"/>
                    <a:pt x="1351758" y="2092915"/>
                  </a:cubicBezTo>
                  <a:lnTo>
                    <a:pt x="1350990" y="2093171"/>
                  </a:lnTo>
                  <a:lnTo>
                    <a:pt x="1335633" y="2097609"/>
                  </a:lnTo>
                  <a:cubicBezTo>
                    <a:pt x="1335633" y="2097609"/>
                    <a:pt x="1335633" y="2097950"/>
                    <a:pt x="1335633" y="2097865"/>
                  </a:cubicBezTo>
                  <a:lnTo>
                    <a:pt x="1351332" y="2094195"/>
                  </a:lnTo>
                  <a:lnTo>
                    <a:pt x="1355171" y="2093256"/>
                  </a:lnTo>
                  <a:cubicBezTo>
                    <a:pt x="1360119" y="2093854"/>
                    <a:pt x="1364982" y="2094366"/>
                    <a:pt x="1369931" y="2094963"/>
                  </a:cubicBezTo>
                  <a:cubicBezTo>
                    <a:pt x="1373258" y="2095646"/>
                    <a:pt x="1376585" y="2096329"/>
                    <a:pt x="1379913" y="2097012"/>
                  </a:cubicBezTo>
                  <a:cubicBezTo>
                    <a:pt x="1379316" y="2097267"/>
                    <a:pt x="1378718" y="2097438"/>
                    <a:pt x="1378121" y="2097695"/>
                  </a:cubicBezTo>
                  <a:lnTo>
                    <a:pt x="1361997" y="2103242"/>
                  </a:lnTo>
                  <a:lnTo>
                    <a:pt x="1345701" y="2108448"/>
                  </a:lnTo>
                  <a:cubicBezTo>
                    <a:pt x="1345701" y="2108448"/>
                    <a:pt x="1345701" y="2108790"/>
                    <a:pt x="1345701" y="2108704"/>
                  </a:cubicBezTo>
                  <a:lnTo>
                    <a:pt x="1362338" y="2104352"/>
                  </a:lnTo>
                  <a:cubicBezTo>
                    <a:pt x="1367798" y="2102730"/>
                    <a:pt x="1373343" y="2101279"/>
                    <a:pt x="1378889" y="2099572"/>
                  </a:cubicBezTo>
                  <a:cubicBezTo>
                    <a:pt x="1380084" y="2099231"/>
                    <a:pt x="1381193" y="2098889"/>
                    <a:pt x="1382387" y="2098462"/>
                  </a:cubicBezTo>
                  <a:lnTo>
                    <a:pt x="1384179" y="2111009"/>
                  </a:lnTo>
                  <a:lnTo>
                    <a:pt x="1394587" y="2107680"/>
                  </a:lnTo>
                  <a:cubicBezTo>
                    <a:pt x="1397915" y="2106656"/>
                    <a:pt x="1401157" y="2105547"/>
                    <a:pt x="1404484" y="2104437"/>
                  </a:cubicBezTo>
                  <a:cubicBezTo>
                    <a:pt x="1405849" y="2104010"/>
                    <a:pt x="1407215" y="2103498"/>
                    <a:pt x="1408579" y="2103072"/>
                  </a:cubicBezTo>
                  <a:cubicBezTo>
                    <a:pt x="1416087" y="2104693"/>
                    <a:pt x="1423510" y="2106314"/>
                    <a:pt x="1431018" y="2107936"/>
                  </a:cubicBezTo>
                  <a:cubicBezTo>
                    <a:pt x="1435028" y="2108875"/>
                    <a:pt x="1439038" y="2109814"/>
                    <a:pt x="1443048" y="2110667"/>
                  </a:cubicBezTo>
                  <a:lnTo>
                    <a:pt x="1431274" y="2115447"/>
                  </a:lnTo>
                  <a:cubicBezTo>
                    <a:pt x="1431274" y="2115447"/>
                    <a:pt x="1431274" y="2115788"/>
                    <a:pt x="1431359" y="2115703"/>
                  </a:cubicBezTo>
                  <a:lnTo>
                    <a:pt x="1444584" y="2111265"/>
                  </a:lnTo>
                  <a:lnTo>
                    <a:pt x="1445095" y="2111094"/>
                  </a:lnTo>
                  <a:cubicBezTo>
                    <a:pt x="1454395" y="2113228"/>
                    <a:pt x="1463780" y="2115447"/>
                    <a:pt x="1473079" y="2117751"/>
                  </a:cubicBezTo>
                  <a:cubicBezTo>
                    <a:pt x="1466937" y="2120056"/>
                    <a:pt x="1460623" y="2121848"/>
                    <a:pt x="1453968" y="2122275"/>
                  </a:cubicBezTo>
                  <a:cubicBezTo>
                    <a:pt x="1453883" y="2122275"/>
                    <a:pt x="1453968" y="2122616"/>
                    <a:pt x="1453968" y="2122616"/>
                  </a:cubicBezTo>
                  <a:cubicBezTo>
                    <a:pt x="1461305" y="2122616"/>
                    <a:pt x="1468728" y="2121165"/>
                    <a:pt x="1475724" y="2118946"/>
                  </a:cubicBezTo>
                  <a:cubicBezTo>
                    <a:pt x="1475980" y="2118861"/>
                    <a:pt x="1476321" y="2118775"/>
                    <a:pt x="1476578" y="2118605"/>
                  </a:cubicBezTo>
                  <a:cubicBezTo>
                    <a:pt x="1484341" y="2120483"/>
                    <a:pt x="1492020" y="2122445"/>
                    <a:pt x="1499784" y="2124409"/>
                  </a:cubicBezTo>
                  <a:lnTo>
                    <a:pt x="1504220" y="2125603"/>
                  </a:lnTo>
                  <a:cubicBezTo>
                    <a:pt x="1499101" y="2128334"/>
                    <a:pt x="1493897" y="2130980"/>
                    <a:pt x="1488692" y="2133541"/>
                  </a:cubicBezTo>
                  <a:lnTo>
                    <a:pt x="1477004" y="2139088"/>
                  </a:lnTo>
                  <a:lnTo>
                    <a:pt x="1465230" y="2144465"/>
                  </a:lnTo>
                  <a:cubicBezTo>
                    <a:pt x="1465230" y="2144465"/>
                    <a:pt x="1465230" y="2144807"/>
                    <a:pt x="1465316" y="2144721"/>
                  </a:cubicBezTo>
                  <a:lnTo>
                    <a:pt x="1477516" y="2140198"/>
                  </a:lnTo>
                  <a:lnTo>
                    <a:pt x="1489631" y="2135418"/>
                  </a:lnTo>
                  <a:cubicBezTo>
                    <a:pt x="1496286" y="2132773"/>
                    <a:pt x="1502855" y="2129956"/>
                    <a:pt x="1509339" y="2127055"/>
                  </a:cubicBezTo>
                  <a:lnTo>
                    <a:pt x="1524184" y="2130980"/>
                  </a:lnTo>
                  <a:lnTo>
                    <a:pt x="1538433" y="2134906"/>
                  </a:lnTo>
                  <a:cubicBezTo>
                    <a:pt x="1536982" y="2136016"/>
                    <a:pt x="1535532" y="2137040"/>
                    <a:pt x="1534081" y="2138150"/>
                  </a:cubicBezTo>
                  <a:cubicBezTo>
                    <a:pt x="1534081" y="2138150"/>
                    <a:pt x="1534167" y="2138405"/>
                    <a:pt x="1534252" y="2138405"/>
                  </a:cubicBezTo>
                  <a:cubicBezTo>
                    <a:pt x="1535958" y="2137381"/>
                    <a:pt x="1537664" y="2136272"/>
                    <a:pt x="1539371" y="2135162"/>
                  </a:cubicBezTo>
                  <a:lnTo>
                    <a:pt x="1548500" y="2137723"/>
                  </a:lnTo>
                  <a:cubicBezTo>
                    <a:pt x="1548500" y="2137723"/>
                    <a:pt x="1548756" y="2137467"/>
                    <a:pt x="1548585" y="2137467"/>
                  </a:cubicBezTo>
                  <a:lnTo>
                    <a:pt x="1540054" y="2134821"/>
                  </a:lnTo>
                  <a:cubicBezTo>
                    <a:pt x="1544234" y="2132261"/>
                    <a:pt x="1548415" y="2129700"/>
                    <a:pt x="1552510" y="2127055"/>
                  </a:cubicBezTo>
                  <a:cubicBezTo>
                    <a:pt x="1555411" y="2125262"/>
                    <a:pt x="1558226" y="2123384"/>
                    <a:pt x="1561127" y="2121592"/>
                  </a:cubicBezTo>
                  <a:lnTo>
                    <a:pt x="1565051" y="2122275"/>
                  </a:lnTo>
                  <a:lnTo>
                    <a:pt x="1585698" y="2126115"/>
                  </a:lnTo>
                  <a:cubicBezTo>
                    <a:pt x="1585698" y="2126115"/>
                    <a:pt x="1585954" y="2125860"/>
                    <a:pt x="1585698" y="2125860"/>
                  </a:cubicBezTo>
                  <a:lnTo>
                    <a:pt x="1565393" y="2121250"/>
                  </a:lnTo>
                  <a:lnTo>
                    <a:pt x="1562748" y="2120653"/>
                  </a:lnTo>
                  <a:cubicBezTo>
                    <a:pt x="1570511" y="2115703"/>
                    <a:pt x="1578190" y="2110582"/>
                    <a:pt x="1585784" y="2105461"/>
                  </a:cubicBezTo>
                  <a:cubicBezTo>
                    <a:pt x="1588087" y="2105888"/>
                    <a:pt x="1590305" y="2106314"/>
                    <a:pt x="1592609" y="2106826"/>
                  </a:cubicBezTo>
                  <a:cubicBezTo>
                    <a:pt x="1592780" y="2106826"/>
                    <a:pt x="1592865" y="2106571"/>
                    <a:pt x="1592609" y="2106571"/>
                  </a:cubicBezTo>
                  <a:lnTo>
                    <a:pt x="1586381" y="2105034"/>
                  </a:lnTo>
                  <a:cubicBezTo>
                    <a:pt x="1591926" y="2101279"/>
                    <a:pt x="1597387" y="2097438"/>
                    <a:pt x="1602847" y="2093512"/>
                  </a:cubicBezTo>
                  <a:lnTo>
                    <a:pt x="1602847" y="2093512"/>
                  </a:lnTo>
                  <a:cubicBezTo>
                    <a:pt x="1602847" y="2093512"/>
                    <a:pt x="1602847" y="2093512"/>
                    <a:pt x="1602847" y="2093512"/>
                  </a:cubicBezTo>
                  <a:lnTo>
                    <a:pt x="1602847" y="2093512"/>
                  </a:lnTo>
                  <a:cubicBezTo>
                    <a:pt x="1602847" y="2093512"/>
                    <a:pt x="1602847" y="2093512"/>
                    <a:pt x="1602847" y="2093512"/>
                  </a:cubicBezTo>
                  <a:cubicBezTo>
                    <a:pt x="1609417" y="2088220"/>
                    <a:pt x="1615900" y="2082673"/>
                    <a:pt x="1622299" y="2077125"/>
                  </a:cubicBezTo>
                  <a:cubicBezTo>
                    <a:pt x="1625115" y="2078149"/>
                    <a:pt x="1627845" y="2079430"/>
                    <a:pt x="1630319" y="2081052"/>
                  </a:cubicBezTo>
                  <a:cubicBezTo>
                    <a:pt x="1631172" y="2081564"/>
                    <a:pt x="1631940" y="2082161"/>
                    <a:pt x="1632623" y="2082759"/>
                  </a:cubicBezTo>
                  <a:cubicBezTo>
                    <a:pt x="1621531" y="2095987"/>
                    <a:pt x="1610525" y="2109216"/>
                    <a:pt x="1599178" y="2122104"/>
                  </a:cubicBezTo>
                  <a:close/>
                  <a:moveTo>
                    <a:pt x="1642775" y="2070468"/>
                  </a:moveTo>
                  <a:cubicBezTo>
                    <a:pt x="1639619" y="2074138"/>
                    <a:pt x="1636547" y="2077894"/>
                    <a:pt x="1633391" y="2081564"/>
                  </a:cubicBezTo>
                  <a:cubicBezTo>
                    <a:pt x="1632623" y="2080881"/>
                    <a:pt x="1631940" y="2080283"/>
                    <a:pt x="1631087" y="2079771"/>
                  </a:cubicBezTo>
                  <a:cubicBezTo>
                    <a:pt x="1628698" y="2078064"/>
                    <a:pt x="1626138" y="2076784"/>
                    <a:pt x="1623408" y="2075675"/>
                  </a:cubicBezTo>
                  <a:cubicBezTo>
                    <a:pt x="1627930" y="2071748"/>
                    <a:pt x="1632366" y="2067823"/>
                    <a:pt x="1636803" y="2063811"/>
                  </a:cubicBezTo>
                  <a:lnTo>
                    <a:pt x="1640813" y="2065006"/>
                  </a:lnTo>
                  <a:cubicBezTo>
                    <a:pt x="1640813" y="2065006"/>
                    <a:pt x="1641069" y="2064750"/>
                    <a:pt x="1640898" y="2064750"/>
                  </a:cubicBezTo>
                  <a:lnTo>
                    <a:pt x="1637145" y="2063470"/>
                  </a:lnTo>
                  <a:cubicBezTo>
                    <a:pt x="1640984" y="2059970"/>
                    <a:pt x="1644823" y="2056471"/>
                    <a:pt x="1648662" y="2052887"/>
                  </a:cubicBezTo>
                  <a:cubicBezTo>
                    <a:pt x="1649089" y="2052459"/>
                    <a:pt x="1649515" y="2052118"/>
                    <a:pt x="1649942" y="2051692"/>
                  </a:cubicBezTo>
                  <a:cubicBezTo>
                    <a:pt x="1651819" y="2052716"/>
                    <a:pt x="1653781" y="2053825"/>
                    <a:pt x="1656085" y="2055020"/>
                  </a:cubicBezTo>
                  <a:cubicBezTo>
                    <a:pt x="1650624" y="2061336"/>
                    <a:pt x="1646529" y="2065859"/>
                    <a:pt x="1642690" y="2070468"/>
                  </a:cubicBezTo>
                  <a:close/>
                  <a:moveTo>
                    <a:pt x="1773908" y="2085746"/>
                  </a:moveTo>
                  <a:cubicBezTo>
                    <a:pt x="1770751" y="2085319"/>
                    <a:pt x="1766741" y="2085319"/>
                    <a:pt x="1763072" y="2084124"/>
                  </a:cubicBezTo>
                  <a:cubicBezTo>
                    <a:pt x="1757271" y="2082331"/>
                    <a:pt x="1751640" y="2080027"/>
                    <a:pt x="1746009" y="2077637"/>
                  </a:cubicBezTo>
                  <a:cubicBezTo>
                    <a:pt x="1730311" y="2071066"/>
                    <a:pt x="1714698" y="2064408"/>
                    <a:pt x="1699000" y="2057836"/>
                  </a:cubicBezTo>
                  <a:cubicBezTo>
                    <a:pt x="1686287" y="2052459"/>
                    <a:pt x="1673575" y="2047082"/>
                    <a:pt x="1660863" y="2041706"/>
                  </a:cubicBezTo>
                  <a:cubicBezTo>
                    <a:pt x="1661289" y="2041279"/>
                    <a:pt x="1661716" y="2040938"/>
                    <a:pt x="1662143" y="2040511"/>
                  </a:cubicBezTo>
                  <a:cubicBezTo>
                    <a:pt x="1663507" y="2040767"/>
                    <a:pt x="1664958" y="2041108"/>
                    <a:pt x="1666323" y="2041364"/>
                  </a:cubicBezTo>
                  <a:cubicBezTo>
                    <a:pt x="1671783" y="2043498"/>
                    <a:pt x="1677329" y="2045632"/>
                    <a:pt x="1682875" y="2047595"/>
                  </a:cubicBezTo>
                  <a:cubicBezTo>
                    <a:pt x="1682875" y="2047595"/>
                    <a:pt x="1682875" y="2047595"/>
                    <a:pt x="1682875" y="2047595"/>
                  </a:cubicBezTo>
                  <a:cubicBezTo>
                    <a:pt x="1682875" y="2047595"/>
                    <a:pt x="1682875" y="2047595"/>
                    <a:pt x="1682960" y="2047595"/>
                  </a:cubicBezTo>
                  <a:cubicBezTo>
                    <a:pt x="1682960" y="2047595"/>
                    <a:pt x="1682960" y="2047595"/>
                    <a:pt x="1683045" y="2047595"/>
                  </a:cubicBezTo>
                  <a:cubicBezTo>
                    <a:pt x="1683045" y="2047595"/>
                    <a:pt x="1683045" y="2047595"/>
                    <a:pt x="1683045" y="2047595"/>
                  </a:cubicBezTo>
                  <a:cubicBezTo>
                    <a:pt x="1697975" y="2051947"/>
                    <a:pt x="1713077" y="2055788"/>
                    <a:pt x="1728093" y="2059800"/>
                  </a:cubicBezTo>
                  <a:lnTo>
                    <a:pt x="1744047" y="2064152"/>
                  </a:lnTo>
                  <a:cubicBezTo>
                    <a:pt x="1744047" y="2064152"/>
                    <a:pt x="1744218" y="2063896"/>
                    <a:pt x="1744132" y="2063896"/>
                  </a:cubicBezTo>
                  <a:lnTo>
                    <a:pt x="1728604" y="2057922"/>
                  </a:lnTo>
                  <a:cubicBezTo>
                    <a:pt x="1714186" y="2052204"/>
                    <a:pt x="1699767" y="2046400"/>
                    <a:pt x="1685178" y="2041108"/>
                  </a:cubicBezTo>
                  <a:cubicBezTo>
                    <a:pt x="1685178" y="2041108"/>
                    <a:pt x="1685178" y="2041108"/>
                    <a:pt x="1685178" y="2041108"/>
                  </a:cubicBezTo>
                  <a:cubicBezTo>
                    <a:pt x="1685178" y="2041108"/>
                    <a:pt x="1685178" y="2041108"/>
                    <a:pt x="1685178" y="2041108"/>
                  </a:cubicBezTo>
                  <a:lnTo>
                    <a:pt x="1685178" y="2041108"/>
                  </a:lnTo>
                  <a:cubicBezTo>
                    <a:pt x="1685178" y="2041108"/>
                    <a:pt x="1685178" y="2041108"/>
                    <a:pt x="1685178" y="2041108"/>
                  </a:cubicBezTo>
                  <a:cubicBezTo>
                    <a:pt x="1675452" y="2038292"/>
                    <a:pt x="1665640" y="2035646"/>
                    <a:pt x="1655914" y="2033086"/>
                  </a:cubicBezTo>
                  <a:cubicBezTo>
                    <a:pt x="1673148" y="2035475"/>
                    <a:pt x="1690383" y="2037609"/>
                    <a:pt x="1707616" y="2039828"/>
                  </a:cubicBezTo>
                  <a:lnTo>
                    <a:pt x="1730481" y="2042900"/>
                  </a:lnTo>
                  <a:cubicBezTo>
                    <a:pt x="1730481" y="2042900"/>
                    <a:pt x="1730652" y="2042645"/>
                    <a:pt x="1730481" y="2042645"/>
                  </a:cubicBezTo>
                  <a:lnTo>
                    <a:pt x="1707787" y="2037865"/>
                  </a:lnTo>
                  <a:cubicBezTo>
                    <a:pt x="1686629" y="2033341"/>
                    <a:pt x="1665470" y="2028647"/>
                    <a:pt x="1644226" y="2024465"/>
                  </a:cubicBezTo>
                  <a:lnTo>
                    <a:pt x="1644226" y="2024465"/>
                  </a:lnTo>
                  <a:cubicBezTo>
                    <a:pt x="1644226" y="2024465"/>
                    <a:pt x="1644226" y="2024465"/>
                    <a:pt x="1644226" y="2024465"/>
                  </a:cubicBezTo>
                  <a:lnTo>
                    <a:pt x="1644226" y="2024465"/>
                  </a:lnTo>
                  <a:cubicBezTo>
                    <a:pt x="1644226" y="2024465"/>
                    <a:pt x="1644226" y="2024465"/>
                    <a:pt x="1644226" y="2024465"/>
                  </a:cubicBezTo>
                  <a:cubicBezTo>
                    <a:pt x="1633987" y="2022929"/>
                    <a:pt x="1623664" y="2021563"/>
                    <a:pt x="1613341" y="2020198"/>
                  </a:cubicBezTo>
                  <a:lnTo>
                    <a:pt x="1618119" y="2016614"/>
                  </a:lnTo>
                  <a:cubicBezTo>
                    <a:pt x="1618119" y="2016614"/>
                    <a:pt x="1618119" y="2016614"/>
                    <a:pt x="1618119" y="2016614"/>
                  </a:cubicBezTo>
                  <a:cubicBezTo>
                    <a:pt x="1627674" y="2017467"/>
                    <a:pt x="1637145" y="2018320"/>
                    <a:pt x="1646700" y="2019174"/>
                  </a:cubicBezTo>
                  <a:lnTo>
                    <a:pt x="1664531" y="2027197"/>
                  </a:lnTo>
                  <a:cubicBezTo>
                    <a:pt x="1664531" y="2027197"/>
                    <a:pt x="1664873" y="2027026"/>
                    <a:pt x="1664702" y="2026940"/>
                  </a:cubicBezTo>
                  <a:lnTo>
                    <a:pt x="1649601" y="2019430"/>
                  </a:lnTo>
                  <a:cubicBezTo>
                    <a:pt x="1657109" y="2020113"/>
                    <a:pt x="1664617" y="2020796"/>
                    <a:pt x="1672125" y="2021563"/>
                  </a:cubicBezTo>
                  <a:lnTo>
                    <a:pt x="1694648" y="2024039"/>
                  </a:lnTo>
                  <a:cubicBezTo>
                    <a:pt x="1694648" y="2024039"/>
                    <a:pt x="1694819" y="2023783"/>
                    <a:pt x="1694648" y="2023783"/>
                  </a:cubicBezTo>
                  <a:lnTo>
                    <a:pt x="1692942" y="2023441"/>
                  </a:lnTo>
                  <a:cubicBezTo>
                    <a:pt x="1692942" y="2023441"/>
                    <a:pt x="1692942" y="2023441"/>
                    <a:pt x="1692942" y="2023441"/>
                  </a:cubicBezTo>
                  <a:lnTo>
                    <a:pt x="1659498" y="2009700"/>
                  </a:lnTo>
                  <a:cubicBezTo>
                    <a:pt x="1660521" y="2009700"/>
                    <a:pt x="1661545" y="2009785"/>
                    <a:pt x="1662569" y="2009871"/>
                  </a:cubicBezTo>
                  <a:cubicBezTo>
                    <a:pt x="1671954" y="2010297"/>
                    <a:pt x="1681424" y="2010724"/>
                    <a:pt x="1690809" y="2010980"/>
                  </a:cubicBezTo>
                  <a:cubicBezTo>
                    <a:pt x="1690894" y="2010980"/>
                    <a:pt x="1690980" y="2010724"/>
                    <a:pt x="1690809" y="2010639"/>
                  </a:cubicBezTo>
                  <a:cubicBezTo>
                    <a:pt x="1681339" y="2009785"/>
                    <a:pt x="1671954" y="2008761"/>
                    <a:pt x="1662484" y="2007737"/>
                  </a:cubicBezTo>
                  <a:cubicBezTo>
                    <a:pt x="1658815" y="2007310"/>
                    <a:pt x="1655146" y="2006798"/>
                    <a:pt x="1651478" y="2006372"/>
                  </a:cubicBezTo>
                  <a:lnTo>
                    <a:pt x="1650454" y="2005945"/>
                  </a:lnTo>
                  <a:cubicBezTo>
                    <a:pt x="1633817" y="1999117"/>
                    <a:pt x="1617095" y="1992289"/>
                    <a:pt x="1600372" y="1985547"/>
                  </a:cubicBezTo>
                  <a:lnTo>
                    <a:pt x="1608051" y="1985888"/>
                  </a:lnTo>
                  <a:cubicBezTo>
                    <a:pt x="1622043" y="1989899"/>
                    <a:pt x="1636035" y="1993996"/>
                    <a:pt x="1650027" y="1998007"/>
                  </a:cubicBezTo>
                  <a:lnTo>
                    <a:pt x="1676049" y="2005603"/>
                  </a:lnTo>
                  <a:lnTo>
                    <a:pt x="1676305" y="2004921"/>
                  </a:lnTo>
                  <a:lnTo>
                    <a:pt x="1668968" y="2001421"/>
                  </a:lnTo>
                  <a:cubicBezTo>
                    <a:pt x="1668968" y="2001421"/>
                    <a:pt x="1668712" y="2001592"/>
                    <a:pt x="1668797" y="2001678"/>
                  </a:cubicBezTo>
                  <a:lnTo>
                    <a:pt x="1672210" y="2003555"/>
                  </a:lnTo>
                  <a:lnTo>
                    <a:pt x="1650454" y="1996044"/>
                  </a:lnTo>
                  <a:cubicBezTo>
                    <a:pt x="1641495" y="1992886"/>
                    <a:pt x="1632623" y="1989814"/>
                    <a:pt x="1623664" y="1986656"/>
                  </a:cubicBezTo>
                  <a:lnTo>
                    <a:pt x="1623920" y="1986656"/>
                  </a:lnTo>
                  <a:cubicBezTo>
                    <a:pt x="1623920" y="1986656"/>
                    <a:pt x="1624091" y="1986400"/>
                    <a:pt x="1623920" y="1986400"/>
                  </a:cubicBezTo>
                  <a:lnTo>
                    <a:pt x="1622214" y="1986230"/>
                  </a:lnTo>
                  <a:cubicBezTo>
                    <a:pt x="1600372" y="1978633"/>
                    <a:pt x="1578531" y="1970952"/>
                    <a:pt x="1556690" y="1963612"/>
                  </a:cubicBezTo>
                  <a:lnTo>
                    <a:pt x="1556690" y="1963612"/>
                  </a:lnTo>
                  <a:cubicBezTo>
                    <a:pt x="1556690" y="1963612"/>
                    <a:pt x="1556690" y="1963612"/>
                    <a:pt x="1556690" y="1963612"/>
                  </a:cubicBezTo>
                  <a:lnTo>
                    <a:pt x="1556690" y="1963612"/>
                  </a:lnTo>
                  <a:cubicBezTo>
                    <a:pt x="1556690" y="1963612"/>
                    <a:pt x="1556690" y="1963612"/>
                    <a:pt x="1556690" y="1963612"/>
                  </a:cubicBezTo>
                  <a:cubicBezTo>
                    <a:pt x="1537835" y="1957894"/>
                    <a:pt x="1518980" y="1952431"/>
                    <a:pt x="1500040" y="1946969"/>
                  </a:cubicBezTo>
                  <a:cubicBezTo>
                    <a:pt x="1501405" y="1946969"/>
                    <a:pt x="1502770" y="1946969"/>
                    <a:pt x="1504135" y="1947054"/>
                  </a:cubicBezTo>
                  <a:cubicBezTo>
                    <a:pt x="1504135" y="1947054"/>
                    <a:pt x="1504220" y="1946798"/>
                    <a:pt x="1504135" y="1946713"/>
                  </a:cubicBezTo>
                  <a:cubicBezTo>
                    <a:pt x="1501319" y="1946371"/>
                    <a:pt x="1498589" y="1946030"/>
                    <a:pt x="1495774" y="1945689"/>
                  </a:cubicBezTo>
                  <a:lnTo>
                    <a:pt x="1495774" y="1945689"/>
                  </a:lnTo>
                  <a:cubicBezTo>
                    <a:pt x="1488692" y="1942701"/>
                    <a:pt x="1481696" y="1939629"/>
                    <a:pt x="1474615" y="1936727"/>
                  </a:cubicBezTo>
                  <a:lnTo>
                    <a:pt x="1488095" y="1936557"/>
                  </a:lnTo>
                  <a:cubicBezTo>
                    <a:pt x="1488095" y="1936557"/>
                    <a:pt x="1488181" y="1936300"/>
                    <a:pt x="1488095" y="1936215"/>
                  </a:cubicBezTo>
                  <a:lnTo>
                    <a:pt x="1471203" y="1935276"/>
                  </a:lnTo>
                  <a:cubicBezTo>
                    <a:pt x="1448849" y="1925974"/>
                    <a:pt x="1426411" y="1916841"/>
                    <a:pt x="1403973" y="1907879"/>
                  </a:cubicBezTo>
                  <a:cubicBezTo>
                    <a:pt x="1416002" y="1907453"/>
                    <a:pt x="1428032" y="1907111"/>
                    <a:pt x="1440062" y="1906855"/>
                  </a:cubicBezTo>
                  <a:lnTo>
                    <a:pt x="1465316" y="1906514"/>
                  </a:lnTo>
                  <a:cubicBezTo>
                    <a:pt x="1465316" y="1906514"/>
                    <a:pt x="1465401" y="1906258"/>
                    <a:pt x="1465316" y="1906173"/>
                  </a:cubicBezTo>
                  <a:lnTo>
                    <a:pt x="1440232" y="1904721"/>
                  </a:lnTo>
                  <a:cubicBezTo>
                    <a:pt x="1423766" y="1903783"/>
                    <a:pt x="1407215" y="1903015"/>
                    <a:pt x="1390663" y="1902417"/>
                  </a:cubicBezTo>
                  <a:cubicBezTo>
                    <a:pt x="1390407" y="1902332"/>
                    <a:pt x="1390237" y="1902246"/>
                    <a:pt x="1389980" y="1902161"/>
                  </a:cubicBezTo>
                  <a:lnTo>
                    <a:pt x="1380339" y="1898320"/>
                  </a:lnTo>
                  <a:cubicBezTo>
                    <a:pt x="1384605" y="1898150"/>
                    <a:pt x="1388957" y="1898064"/>
                    <a:pt x="1393222" y="1897894"/>
                  </a:cubicBezTo>
                  <a:lnTo>
                    <a:pt x="1424022" y="1896955"/>
                  </a:lnTo>
                  <a:cubicBezTo>
                    <a:pt x="1424022" y="1896955"/>
                    <a:pt x="1424107" y="1896699"/>
                    <a:pt x="1424022" y="1896614"/>
                  </a:cubicBezTo>
                  <a:lnTo>
                    <a:pt x="1393393" y="1895760"/>
                  </a:lnTo>
                  <a:cubicBezTo>
                    <a:pt x="1386397" y="1895589"/>
                    <a:pt x="1379401" y="1895333"/>
                    <a:pt x="1372405" y="1895162"/>
                  </a:cubicBezTo>
                  <a:lnTo>
                    <a:pt x="1347407" y="1885262"/>
                  </a:lnTo>
                  <a:cubicBezTo>
                    <a:pt x="1347407" y="1885262"/>
                    <a:pt x="1347151" y="1885433"/>
                    <a:pt x="1347322" y="1885518"/>
                  </a:cubicBezTo>
                  <a:lnTo>
                    <a:pt x="1368822" y="1894992"/>
                  </a:lnTo>
                  <a:cubicBezTo>
                    <a:pt x="1359437" y="1894736"/>
                    <a:pt x="1350052" y="1894480"/>
                    <a:pt x="1340667" y="1894224"/>
                  </a:cubicBezTo>
                  <a:cubicBezTo>
                    <a:pt x="1327699" y="1888420"/>
                    <a:pt x="1314730" y="1882616"/>
                    <a:pt x="1301762" y="1876813"/>
                  </a:cubicBezTo>
                  <a:cubicBezTo>
                    <a:pt x="1313963" y="1876301"/>
                    <a:pt x="1326163" y="1875703"/>
                    <a:pt x="1338364" y="1875106"/>
                  </a:cubicBezTo>
                  <a:lnTo>
                    <a:pt x="1365580" y="1873996"/>
                  </a:lnTo>
                  <a:cubicBezTo>
                    <a:pt x="1365580" y="1873996"/>
                    <a:pt x="1365665" y="1873740"/>
                    <a:pt x="1365580" y="1873655"/>
                  </a:cubicBezTo>
                  <a:lnTo>
                    <a:pt x="1338449" y="1873057"/>
                  </a:lnTo>
                  <a:cubicBezTo>
                    <a:pt x="1322495" y="1872631"/>
                    <a:pt x="1306540" y="1872204"/>
                    <a:pt x="1290586" y="1871862"/>
                  </a:cubicBezTo>
                  <a:cubicBezTo>
                    <a:pt x="1280689" y="1867424"/>
                    <a:pt x="1270707" y="1862986"/>
                    <a:pt x="1260810" y="1858633"/>
                  </a:cubicBezTo>
                  <a:cubicBezTo>
                    <a:pt x="1280433" y="1858633"/>
                    <a:pt x="1299971" y="1858207"/>
                    <a:pt x="1319594" y="1857951"/>
                  </a:cubicBezTo>
                  <a:lnTo>
                    <a:pt x="1344933" y="1857695"/>
                  </a:lnTo>
                  <a:cubicBezTo>
                    <a:pt x="1344933" y="1857695"/>
                    <a:pt x="1345018" y="1857438"/>
                    <a:pt x="1344933" y="1857353"/>
                  </a:cubicBezTo>
                  <a:lnTo>
                    <a:pt x="1319764" y="1855817"/>
                  </a:lnTo>
                  <a:cubicBezTo>
                    <a:pt x="1296131" y="1854366"/>
                    <a:pt x="1272498" y="1852659"/>
                    <a:pt x="1248866" y="1851549"/>
                  </a:cubicBezTo>
                  <a:cubicBezTo>
                    <a:pt x="1248866" y="1851549"/>
                    <a:pt x="1248866" y="1851549"/>
                    <a:pt x="1248866" y="1851549"/>
                  </a:cubicBezTo>
                  <a:cubicBezTo>
                    <a:pt x="1248866" y="1851549"/>
                    <a:pt x="1248780" y="1851549"/>
                    <a:pt x="1248695" y="1851549"/>
                  </a:cubicBezTo>
                  <a:cubicBezTo>
                    <a:pt x="1248695" y="1851549"/>
                    <a:pt x="1248610" y="1851549"/>
                    <a:pt x="1248524" y="1851549"/>
                  </a:cubicBezTo>
                  <a:lnTo>
                    <a:pt x="1248524" y="1851549"/>
                  </a:lnTo>
                  <a:cubicBezTo>
                    <a:pt x="1247415" y="1851549"/>
                    <a:pt x="1246306" y="1851549"/>
                    <a:pt x="1245197" y="1851549"/>
                  </a:cubicBezTo>
                  <a:cubicBezTo>
                    <a:pt x="1241870" y="1850099"/>
                    <a:pt x="1238542" y="1848562"/>
                    <a:pt x="1235215" y="1847111"/>
                  </a:cubicBezTo>
                  <a:lnTo>
                    <a:pt x="1230864" y="1845148"/>
                  </a:lnTo>
                  <a:cubicBezTo>
                    <a:pt x="1251084" y="1845148"/>
                    <a:pt x="1271304" y="1845319"/>
                    <a:pt x="1291524" y="1845660"/>
                  </a:cubicBezTo>
                  <a:lnTo>
                    <a:pt x="1321983" y="1846429"/>
                  </a:lnTo>
                  <a:cubicBezTo>
                    <a:pt x="1321983" y="1846429"/>
                    <a:pt x="1322153" y="1846172"/>
                    <a:pt x="1321983" y="1846087"/>
                  </a:cubicBezTo>
                  <a:lnTo>
                    <a:pt x="1291780" y="1843612"/>
                  </a:lnTo>
                  <a:cubicBezTo>
                    <a:pt x="1266611" y="1841564"/>
                    <a:pt x="1241358" y="1839771"/>
                    <a:pt x="1216104" y="1838576"/>
                  </a:cubicBezTo>
                  <a:lnTo>
                    <a:pt x="1197846" y="1830383"/>
                  </a:lnTo>
                  <a:cubicBezTo>
                    <a:pt x="1215251" y="1829957"/>
                    <a:pt x="1232570" y="1829359"/>
                    <a:pt x="1249975" y="1828847"/>
                  </a:cubicBezTo>
                  <a:lnTo>
                    <a:pt x="1280518" y="1828079"/>
                  </a:lnTo>
                  <a:cubicBezTo>
                    <a:pt x="1280518" y="1828079"/>
                    <a:pt x="1280604" y="1827823"/>
                    <a:pt x="1280518" y="1827737"/>
                  </a:cubicBezTo>
                  <a:lnTo>
                    <a:pt x="1250145" y="1826798"/>
                  </a:lnTo>
                  <a:cubicBezTo>
                    <a:pt x="1228475" y="1826030"/>
                    <a:pt x="1206719" y="1825262"/>
                    <a:pt x="1185048" y="1824664"/>
                  </a:cubicBezTo>
                  <a:lnTo>
                    <a:pt x="1180270" y="1822531"/>
                  </a:lnTo>
                  <a:cubicBezTo>
                    <a:pt x="1180270" y="1822531"/>
                    <a:pt x="1179929" y="1822702"/>
                    <a:pt x="1180185" y="1822787"/>
                  </a:cubicBezTo>
                  <a:lnTo>
                    <a:pt x="1183939" y="1824580"/>
                  </a:lnTo>
                  <a:cubicBezTo>
                    <a:pt x="1177455" y="1824409"/>
                    <a:pt x="1170971" y="1824238"/>
                    <a:pt x="1164572" y="1824067"/>
                  </a:cubicBezTo>
                  <a:lnTo>
                    <a:pt x="1164572" y="1824067"/>
                  </a:lnTo>
                  <a:cubicBezTo>
                    <a:pt x="1164572" y="1824067"/>
                    <a:pt x="1164402" y="1824067"/>
                    <a:pt x="1164402" y="1824067"/>
                  </a:cubicBezTo>
                  <a:lnTo>
                    <a:pt x="1164231" y="1824067"/>
                  </a:lnTo>
                  <a:cubicBezTo>
                    <a:pt x="1164231" y="1824067"/>
                    <a:pt x="1164231" y="1824067"/>
                    <a:pt x="1164231" y="1824067"/>
                  </a:cubicBezTo>
                  <a:cubicBezTo>
                    <a:pt x="1155443" y="1824238"/>
                    <a:pt x="1146655" y="1824409"/>
                    <a:pt x="1137868" y="1824664"/>
                  </a:cubicBezTo>
                  <a:cubicBezTo>
                    <a:pt x="1129848" y="1821422"/>
                    <a:pt x="1121914" y="1818178"/>
                    <a:pt x="1113894" y="1814935"/>
                  </a:cubicBezTo>
                  <a:cubicBezTo>
                    <a:pt x="1115515" y="1814935"/>
                    <a:pt x="1117051" y="1814935"/>
                    <a:pt x="1118672" y="1814935"/>
                  </a:cubicBezTo>
                  <a:lnTo>
                    <a:pt x="1118672" y="1814935"/>
                  </a:lnTo>
                  <a:cubicBezTo>
                    <a:pt x="1118672" y="1814935"/>
                    <a:pt x="1118672" y="1814935"/>
                    <a:pt x="1118672" y="1814935"/>
                  </a:cubicBezTo>
                  <a:lnTo>
                    <a:pt x="1118672" y="1814935"/>
                  </a:lnTo>
                  <a:cubicBezTo>
                    <a:pt x="1144438" y="1813911"/>
                    <a:pt x="1170203" y="1812631"/>
                    <a:pt x="1195969" y="1811777"/>
                  </a:cubicBezTo>
                  <a:lnTo>
                    <a:pt x="1223612" y="1811094"/>
                  </a:lnTo>
                  <a:cubicBezTo>
                    <a:pt x="1223612" y="1811094"/>
                    <a:pt x="1223697" y="1810838"/>
                    <a:pt x="1223612" y="1810753"/>
                  </a:cubicBezTo>
                  <a:lnTo>
                    <a:pt x="1196140" y="1809644"/>
                  </a:lnTo>
                  <a:cubicBezTo>
                    <a:pt x="1170374" y="1808619"/>
                    <a:pt x="1144523" y="1807851"/>
                    <a:pt x="1118672" y="1807851"/>
                  </a:cubicBezTo>
                  <a:lnTo>
                    <a:pt x="1118672" y="1807851"/>
                  </a:lnTo>
                  <a:cubicBezTo>
                    <a:pt x="1118672" y="1807851"/>
                    <a:pt x="1118501" y="1807851"/>
                    <a:pt x="1118501" y="1807851"/>
                  </a:cubicBezTo>
                  <a:lnTo>
                    <a:pt x="1118330" y="1807851"/>
                  </a:lnTo>
                  <a:cubicBezTo>
                    <a:pt x="1111846" y="1808107"/>
                    <a:pt x="1105448" y="1808449"/>
                    <a:pt x="1098963" y="1808790"/>
                  </a:cubicBezTo>
                  <a:cubicBezTo>
                    <a:pt x="1098195" y="1808449"/>
                    <a:pt x="1097513" y="1808192"/>
                    <a:pt x="1096745" y="1807851"/>
                  </a:cubicBezTo>
                  <a:lnTo>
                    <a:pt x="1070382" y="1797097"/>
                  </a:lnTo>
                  <a:cubicBezTo>
                    <a:pt x="1076013" y="1797268"/>
                    <a:pt x="1081644" y="1797438"/>
                    <a:pt x="1087275" y="1797609"/>
                  </a:cubicBezTo>
                  <a:lnTo>
                    <a:pt x="1087275" y="1797609"/>
                  </a:lnTo>
                  <a:cubicBezTo>
                    <a:pt x="1087275" y="1797609"/>
                    <a:pt x="1087275" y="1797609"/>
                    <a:pt x="1087275" y="1797609"/>
                  </a:cubicBezTo>
                  <a:lnTo>
                    <a:pt x="1087275" y="1797609"/>
                  </a:lnTo>
                  <a:cubicBezTo>
                    <a:pt x="1087275" y="1797609"/>
                    <a:pt x="1087275" y="1797609"/>
                    <a:pt x="1087275" y="1797609"/>
                  </a:cubicBezTo>
                  <a:cubicBezTo>
                    <a:pt x="1107154" y="1797097"/>
                    <a:pt x="1127033" y="1796414"/>
                    <a:pt x="1146826" y="1796158"/>
                  </a:cubicBezTo>
                  <a:lnTo>
                    <a:pt x="1168156" y="1796158"/>
                  </a:lnTo>
                  <a:cubicBezTo>
                    <a:pt x="1168156" y="1796158"/>
                    <a:pt x="1168241" y="1795732"/>
                    <a:pt x="1168156" y="1795732"/>
                  </a:cubicBezTo>
                  <a:lnTo>
                    <a:pt x="1146997" y="1794110"/>
                  </a:lnTo>
                  <a:cubicBezTo>
                    <a:pt x="1127118" y="1792574"/>
                    <a:pt x="1107239" y="1791208"/>
                    <a:pt x="1087360" y="1790610"/>
                  </a:cubicBezTo>
                  <a:lnTo>
                    <a:pt x="1087360" y="1790610"/>
                  </a:lnTo>
                  <a:cubicBezTo>
                    <a:pt x="1087360" y="1790610"/>
                    <a:pt x="1087190" y="1790610"/>
                    <a:pt x="1087190" y="1790610"/>
                  </a:cubicBezTo>
                  <a:lnTo>
                    <a:pt x="1087019" y="1790610"/>
                  </a:lnTo>
                  <a:cubicBezTo>
                    <a:pt x="1087019" y="1790610"/>
                    <a:pt x="1087019" y="1790610"/>
                    <a:pt x="1087019" y="1790610"/>
                  </a:cubicBezTo>
                  <a:cubicBezTo>
                    <a:pt x="1077122" y="1790867"/>
                    <a:pt x="1067225" y="1791293"/>
                    <a:pt x="1057329" y="1791805"/>
                  </a:cubicBezTo>
                  <a:lnTo>
                    <a:pt x="1040436" y="1784892"/>
                  </a:lnTo>
                  <a:cubicBezTo>
                    <a:pt x="1044616" y="1784892"/>
                    <a:pt x="1048882" y="1784978"/>
                    <a:pt x="1053063" y="1784978"/>
                  </a:cubicBezTo>
                  <a:lnTo>
                    <a:pt x="1053063" y="1784978"/>
                  </a:lnTo>
                  <a:cubicBezTo>
                    <a:pt x="1053063" y="1784978"/>
                    <a:pt x="1053063" y="1784978"/>
                    <a:pt x="1053063" y="1784978"/>
                  </a:cubicBezTo>
                  <a:cubicBezTo>
                    <a:pt x="1053063" y="1784978"/>
                    <a:pt x="1053063" y="1784978"/>
                    <a:pt x="1053063" y="1784978"/>
                  </a:cubicBezTo>
                  <a:lnTo>
                    <a:pt x="1053063" y="1784978"/>
                  </a:lnTo>
                  <a:cubicBezTo>
                    <a:pt x="1073112" y="1784039"/>
                    <a:pt x="1093076" y="1782502"/>
                    <a:pt x="1113040" y="1781222"/>
                  </a:cubicBezTo>
                  <a:lnTo>
                    <a:pt x="1134455" y="1779856"/>
                  </a:lnTo>
                  <a:cubicBezTo>
                    <a:pt x="1134455" y="1779856"/>
                    <a:pt x="1134455" y="1779515"/>
                    <a:pt x="1134455" y="1779515"/>
                  </a:cubicBezTo>
                  <a:lnTo>
                    <a:pt x="1113126" y="1779089"/>
                  </a:lnTo>
                  <a:cubicBezTo>
                    <a:pt x="1093076" y="1778662"/>
                    <a:pt x="1073027" y="1778065"/>
                    <a:pt x="1052977" y="1777979"/>
                  </a:cubicBezTo>
                  <a:lnTo>
                    <a:pt x="1052977" y="1777979"/>
                  </a:lnTo>
                  <a:cubicBezTo>
                    <a:pt x="1052977" y="1777979"/>
                    <a:pt x="1052892" y="1777979"/>
                    <a:pt x="1052806" y="1777979"/>
                  </a:cubicBezTo>
                  <a:cubicBezTo>
                    <a:pt x="1052806" y="1777979"/>
                    <a:pt x="1052722" y="1777979"/>
                    <a:pt x="1052636" y="1777979"/>
                  </a:cubicBezTo>
                  <a:lnTo>
                    <a:pt x="1052636" y="1777979"/>
                  </a:lnTo>
                  <a:cubicBezTo>
                    <a:pt x="1041118" y="1778577"/>
                    <a:pt x="1029600" y="1779260"/>
                    <a:pt x="1018082" y="1780027"/>
                  </a:cubicBezTo>
                  <a:cubicBezTo>
                    <a:pt x="1014158" y="1778406"/>
                    <a:pt x="1010148" y="1776869"/>
                    <a:pt x="1006224" y="1775248"/>
                  </a:cubicBezTo>
                  <a:cubicBezTo>
                    <a:pt x="1015182" y="1773883"/>
                    <a:pt x="1024140" y="1772431"/>
                    <a:pt x="1033098" y="1770895"/>
                  </a:cubicBezTo>
                  <a:lnTo>
                    <a:pt x="1054428" y="1767311"/>
                  </a:lnTo>
                  <a:cubicBezTo>
                    <a:pt x="1054428" y="1767311"/>
                    <a:pt x="1054428" y="1766969"/>
                    <a:pt x="1054428" y="1767054"/>
                  </a:cubicBezTo>
                  <a:lnTo>
                    <a:pt x="1033013" y="1768932"/>
                  </a:lnTo>
                  <a:cubicBezTo>
                    <a:pt x="1020812" y="1769871"/>
                    <a:pt x="1008698" y="1770639"/>
                    <a:pt x="996497" y="1771407"/>
                  </a:cubicBezTo>
                  <a:cubicBezTo>
                    <a:pt x="996241" y="1771322"/>
                    <a:pt x="996071" y="1771237"/>
                    <a:pt x="995815" y="1771151"/>
                  </a:cubicBezTo>
                  <a:cubicBezTo>
                    <a:pt x="988563" y="1768249"/>
                    <a:pt x="981226" y="1765433"/>
                    <a:pt x="973973" y="1762531"/>
                  </a:cubicBezTo>
                  <a:cubicBezTo>
                    <a:pt x="973973" y="1762531"/>
                    <a:pt x="973973" y="1762531"/>
                    <a:pt x="973973" y="1762531"/>
                  </a:cubicBezTo>
                  <a:cubicBezTo>
                    <a:pt x="973973" y="1762531"/>
                    <a:pt x="973973" y="1762531"/>
                    <a:pt x="973973" y="1762531"/>
                  </a:cubicBezTo>
                  <a:cubicBezTo>
                    <a:pt x="973973" y="1762531"/>
                    <a:pt x="973973" y="1762531"/>
                    <a:pt x="973973" y="1762531"/>
                  </a:cubicBezTo>
                  <a:cubicBezTo>
                    <a:pt x="994876" y="1760824"/>
                    <a:pt x="1015779" y="1758605"/>
                    <a:pt x="1036682" y="1756471"/>
                  </a:cubicBezTo>
                  <a:lnTo>
                    <a:pt x="1059120" y="1754337"/>
                  </a:lnTo>
                  <a:cubicBezTo>
                    <a:pt x="1059120" y="1754337"/>
                    <a:pt x="1059120" y="1753996"/>
                    <a:pt x="1059120" y="1753996"/>
                  </a:cubicBezTo>
                  <a:lnTo>
                    <a:pt x="1036767" y="1754423"/>
                  </a:lnTo>
                  <a:cubicBezTo>
                    <a:pt x="1015779" y="1754679"/>
                    <a:pt x="994705" y="1754849"/>
                    <a:pt x="973718" y="1755532"/>
                  </a:cubicBezTo>
                  <a:cubicBezTo>
                    <a:pt x="973718" y="1755532"/>
                    <a:pt x="973718" y="1755532"/>
                    <a:pt x="973718" y="1755532"/>
                  </a:cubicBezTo>
                  <a:cubicBezTo>
                    <a:pt x="973718" y="1755532"/>
                    <a:pt x="973632" y="1755532"/>
                    <a:pt x="973547" y="1755532"/>
                  </a:cubicBezTo>
                  <a:cubicBezTo>
                    <a:pt x="973547" y="1755532"/>
                    <a:pt x="973462" y="1755532"/>
                    <a:pt x="973376" y="1755532"/>
                  </a:cubicBezTo>
                  <a:cubicBezTo>
                    <a:pt x="973376" y="1755532"/>
                    <a:pt x="973376" y="1755532"/>
                    <a:pt x="973376" y="1755532"/>
                  </a:cubicBezTo>
                  <a:cubicBezTo>
                    <a:pt x="968684" y="1755959"/>
                    <a:pt x="963991" y="1756301"/>
                    <a:pt x="959214" y="1756813"/>
                  </a:cubicBezTo>
                  <a:cubicBezTo>
                    <a:pt x="954094" y="1754849"/>
                    <a:pt x="948976" y="1752801"/>
                    <a:pt x="943857" y="1750838"/>
                  </a:cubicBezTo>
                  <a:cubicBezTo>
                    <a:pt x="943600" y="1750753"/>
                    <a:pt x="943515" y="1751009"/>
                    <a:pt x="943771" y="1751094"/>
                  </a:cubicBezTo>
                  <a:cubicBezTo>
                    <a:pt x="948293" y="1753057"/>
                    <a:pt x="952900" y="1755020"/>
                    <a:pt x="957422" y="1756898"/>
                  </a:cubicBezTo>
                  <a:cubicBezTo>
                    <a:pt x="946843" y="1757837"/>
                    <a:pt x="936263" y="1758947"/>
                    <a:pt x="925769" y="1759971"/>
                  </a:cubicBezTo>
                  <a:cubicBezTo>
                    <a:pt x="918262" y="1756898"/>
                    <a:pt x="910668" y="1753740"/>
                    <a:pt x="903160" y="1750667"/>
                  </a:cubicBezTo>
                  <a:cubicBezTo>
                    <a:pt x="915531" y="1750241"/>
                    <a:pt x="927987" y="1749814"/>
                    <a:pt x="940358" y="1749217"/>
                  </a:cubicBezTo>
                  <a:lnTo>
                    <a:pt x="940358" y="1749217"/>
                  </a:lnTo>
                  <a:cubicBezTo>
                    <a:pt x="940358" y="1749217"/>
                    <a:pt x="940358" y="1749217"/>
                    <a:pt x="940358" y="1749217"/>
                  </a:cubicBezTo>
                  <a:cubicBezTo>
                    <a:pt x="940358" y="1749217"/>
                    <a:pt x="940358" y="1749217"/>
                    <a:pt x="940358" y="1749217"/>
                  </a:cubicBezTo>
                  <a:cubicBezTo>
                    <a:pt x="940358" y="1749217"/>
                    <a:pt x="940358" y="1749217"/>
                    <a:pt x="940358" y="1749217"/>
                  </a:cubicBezTo>
                  <a:cubicBezTo>
                    <a:pt x="965271" y="1746998"/>
                    <a:pt x="990098" y="1744266"/>
                    <a:pt x="1014926" y="1741706"/>
                  </a:cubicBezTo>
                  <a:lnTo>
                    <a:pt x="1041545" y="1739060"/>
                  </a:lnTo>
                  <a:cubicBezTo>
                    <a:pt x="1041545" y="1739060"/>
                    <a:pt x="1041630" y="1738719"/>
                    <a:pt x="1041545" y="1738719"/>
                  </a:cubicBezTo>
                  <a:lnTo>
                    <a:pt x="1014926" y="1739658"/>
                  </a:lnTo>
                  <a:cubicBezTo>
                    <a:pt x="989928" y="1740426"/>
                    <a:pt x="965015" y="1741108"/>
                    <a:pt x="940017" y="1742218"/>
                  </a:cubicBezTo>
                  <a:cubicBezTo>
                    <a:pt x="940017" y="1742218"/>
                    <a:pt x="940017" y="1742218"/>
                    <a:pt x="940017" y="1742218"/>
                  </a:cubicBezTo>
                  <a:cubicBezTo>
                    <a:pt x="940017" y="1742218"/>
                    <a:pt x="939932" y="1742218"/>
                    <a:pt x="939847" y="1742218"/>
                  </a:cubicBezTo>
                  <a:cubicBezTo>
                    <a:pt x="939847" y="1742218"/>
                    <a:pt x="939761" y="1742218"/>
                    <a:pt x="939676" y="1742218"/>
                  </a:cubicBezTo>
                  <a:cubicBezTo>
                    <a:pt x="939676" y="1742218"/>
                    <a:pt x="939676" y="1742218"/>
                    <a:pt x="939676" y="1742218"/>
                  </a:cubicBezTo>
                  <a:cubicBezTo>
                    <a:pt x="924319" y="1743583"/>
                    <a:pt x="909047" y="1745120"/>
                    <a:pt x="893690" y="1746742"/>
                  </a:cubicBezTo>
                  <a:cubicBezTo>
                    <a:pt x="883708" y="1742645"/>
                    <a:pt x="873726" y="1738548"/>
                    <a:pt x="863744" y="1734452"/>
                  </a:cubicBezTo>
                  <a:lnTo>
                    <a:pt x="861781" y="1733683"/>
                  </a:lnTo>
                  <a:cubicBezTo>
                    <a:pt x="876712" y="1732915"/>
                    <a:pt x="891727" y="1732232"/>
                    <a:pt x="906658" y="1731379"/>
                  </a:cubicBezTo>
                  <a:lnTo>
                    <a:pt x="906658" y="1731379"/>
                  </a:lnTo>
                  <a:cubicBezTo>
                    <a:pt x="906658" y="1731379"/>
                    <a:pt x="906658" y="1731379"/>
                    <a:pt x="906658" y="1731379"/>
                  </a:cubicBezTo>
                  <a:lnTo>
                    <a:pt x="906658" y="1731379"/>
                  </a:lnTo>
                  <a:cubicBezTo>
                    <a:pt x="931145" y="1728989"/>
                    <a:pt x="955545" y="1726429"/>
                    <a:pt x="980031" y="1724295"/>
                  </a:cubicBezTo>
                  <a:lnTo>
                    <a:pt x="1004005" y="1722332"/>
                  </a:lnTo>
                  <a:lnTo>
                    <a:pt x="988221" y="1728135"/>
                  </a:lnTo>
                  <a:cubicBezTo>
                    <a:pt x="988221" y="1728135"/>
                    <a:pt x="988221" y="1728477"/>
                    <a:pt x="988307" y="1728392"/>
                  </a:cubicBezTo>
                  <a:lnTo>
                    <a:pt x="1013987" y="1720881"/>
                  </a:lnTo>
                  <a:cubicBezTo>
                    <a:pt x="1021069" y="1718833"/>
                    <a:pt x="1028150" y="1716784"/>
                    <a:pt x="1035231" y="1714736"/>
                  </a:cubicBezTo>
                  <a:cubicBezTo>
                    <a:pt x="1044616" y="1717894"/>
                    <a:pt x="1054086" y="1721052"/>
                    <a:pt x="1063471" y="1724210"/>
                  </a:cubicBezTo>
                  <a:cubicBezTo>
                    <a:pt x="1063301" y="1724210"/>
                    <a:pt x="1063386" y="1724551"/>
                    <a:pt x="1063471" y="1724465"/>
                  </a:cubicBezTo>
                  <a:lnTo>
                    <a:pt x="1063983" y="1724465"/>
                  </a:lnTo>
                  <a:cubicBezTo>
                    <a:pt x="1069955" y="1726343"/>
                    <a:pt x="1075842" y="1728392"/>
                    <a:pt x="1081815" y="1730354"/>
                  </a:cubicBezTo>
                  <a:cubicBezTo>
                    <a:pt x="1105618" y="1738463"/>
                    <a:pt x="1129166" y="1747254"/>
                    <a:pt x="1152713" y="1755959"/>
                  </a:cubicBezTo>
                  <a:cubicBezTo>
                    <a:pt x="1162269" y="1759544"/>
                    <a:pt x="1171824" y="1763043"/>
                    <a:pt x="1181380" y="1766628"/>
                  </a:cubicBezTo>
                  <a:lnTo>
                    <a:pt x="1175237" y="1766372"/>
                  </a:lnTo>
                  <a:cubicBezTo>
                    <a:pt x="1175237" y="1766372"/>
                    <a:pt x="1175066" y="1766628"/>
                    <a:pt x="1175237" y="1766713"/>
                  </a:cubicBezTo>
                  <a:lnTo>
                    <a:pt x="1183939" y="1767652"/>
                  </a:lnTo>
                  <a:cubicBezTo>
                    <a:pt x="1202027" y="1774395"/>
                    <a:pt x="1220114" y="1781308"/>
                    <a:pt x="1238030" y="1788477"/>
                  </a:cubicBezTo>
                  <a:cubicBezTo>
                    <a:pt x="1267380" y="1800255"/>
                    <a:pt x="1296302" y="1812972"/>
                    <a:pt x="1325395" y="1825347"/>
                  </a:cubicBezTo>
                  <a:cubicBezTo>
                    <a:pt x="1341435" y="1832175"/>
                    <a:pt x="1357304" y="1839345"/>
                    <a:pt x="1373343" y="1846087"/>
                  </a:cubicBezTo>
                  <a:cubicBezTo>
                    <a:pt x="1381790" y="1849672"/>
                    <a:pt x="1390237" y="1853171"/>
                    <a:pt x="1398768" y="1856756"/>
                  </a:cubicBezTo>
                  <a:lnTo>
                    <a:pt x="1398768" y="1856756"/>
                  </a:lnTo>
                  <a:cubicBezTo>
                    <a:pt x="1398768" y="1856756"/>
                    <a:pt x="1398597" y="1857012"/>
                    <a:pt x="1398768" y="1857012"/>
                  </a:cubicBezTo>
                  <a:lnTo>
                    <a:pt x="1399962" y="1857182"/>
                  </a:lnTo>
                  <a:cubicBezTo>
                    <a:pt x="1420694" y="1865802"/>
                    <a:pt x="1441341" y="1874508"/>
                    <a:pt x="1461988" y="1883214"/>
                  </a:cubicBezTo>
                  <a:cubicBezTo>
                    <a:pt x="1486645" y="1893626"/>
                    <a:pt x="1511131" y="1904380"/>
                    <a:pt x="1535702" y="1914878"/>
                  </a:cubicBezTo>
                  <a:cubicBezTo>
                    <a:pt x="1542016" y="1917609"/>
                    <a:pt x="1548329" y="1920340"/>
                    <a:pt x="1554728" y="1922901"/>
                  </a:cubicBezTo>
                  <a:cubicBezTo>
                    <a:pt x="1596448" y="1939800"/>
                    <a:pt x="1638253" y="1956358"/>
                    <a:pt x="1679888" y="1973512"/>
                  </a:cubicBezTo>
                  <a:cubicBezTo>
                    <a:pt x="1704630" y="1983754"/>
                    <a:pt x="1729202" y="1994337"/>
                    <a:pt x="1753347" y="2005774"/>
                  </a:cubicBezTo>
                  <a:cubicBezTo>
                    <a:pt x="1761963" y="2009871"/>
                    <a:pt x="1769557" y="2016443"/>
                    <a:pt x="1777235" y="2022332"/>
                  </a:cubicBezTo>
                  <a:cubicBezTo>
                    <a:pt x="1784487" y="2027879"/>
                    <a:pt x="1787729" y="2035731"/>
                    <a:pt x="1786705" y="2044864"/>
                  </a:cubicBezTo>
                  <a:cubicBezTo>
                    <a:pt x="1785682" y="2053654"/>
                    <a:pt x="1784317" y="2062531"/>
                    <a:pt x="1782525" y="2071236"/>
                  </a:cubicBezTo>
                  <a:cubicBezTo>
                    <a:pt x="1781160" y="2077637"/>
                    <a:pt x="1780563" y="2077723"/>
                    <a:pt x="1773311" y="2085148"/>
                  </a:cubicBezTo>
                  <a:close/>
                </a:path>
              </a:pathLst>
            </a:custGeom>
            <a:grpFill/>
            <a:ln w="8532" cap="flat">
              <a:noFill/>
              <a:prstDash val="solid"/>
              <a:miter/>
            </a:ln>
          </p:spPr>
          <p:txBody>
            <a:bodyPr rtlCol="0" anchor="ctr"/>
            <a:lstStyle/>
            <a:p>
              <a:endParaRPr lang="en-US"/>
            </a:p>
          </p:txBody>
        </p:sp>
        <p:sp>
          <p:nvSpPr>
            <p:cNvPr id="1722" name="Freeform 1721">
              <a:extLst>
                <a:ext uri="{FF2B5EF4-FFF2-40B4-BE49-F238E27FC236}">
                  <a16:creationId xmlns:a16="http://schemas.microsoft.com/office/drawing/2014/main" id="{493C1AD6-346C-9D13-760D-8B02FA74CA27}"/>
                </a:ext>
              </a:extLst>
            </p:cNvPr>
            <p:cNvSpPr/>
            <p:nvPr/>
          </p:nvSpPr>
          <p:spPr>
            <a:xfrm>
              <a:off x="7160128" y="3962626"/>
              <a:ext cx="112533" cy="28677"/>
            </a:xfrm>
            <a:custGeom>
              <a:avLst/>
              <a:gdLst>
                <a:gd name="connsiteX0" fmla="*/ 53494 w 112533"/>
                <a:gd name="connsiteY0" fmla="*/ 12632 h 28677"/>
                <a:gd name="connsiteX1" fmla="*/ 53494 w 112533"/>
                <a:gd name="connsiteY1" fmla="*/ 12632 h 28677"/>
                <a:gd name="connsiteX2" fmla="*/ 53409 w 112533"/>
                <a:gd name="connsiteY2" fmla="*/ 12632 h 28677"/>
                <a:gd name="connsiteX3" fmla="*/ 53323 w 112533"/>
                <a:gd name="connsiteY3" fmla="*/ 12632 h 28677"/>
                <a:gd name="connsiteX4" fmla="*/ 53323 w 112533"/>
                <a:gd name="connsiteY4" fmla="*/ 12632 h 28677"/>
                <a:gd name="connsiteX5" fmla="*/ 10579 w 112533"/>
                <a:gd name="connsiteY5" fmla="*/ 25092 h 28677"/>
                <a:gd name="connsiteX6" fmla="*/ 0 w 112533"/>
                <a:gd name="connsiteY6" fmla="*/ 28165 h 28677"/>
                <a:gd name="connsiteX7" fmla="*/ 0 w 112533"/>
                <a:gd name="connsiteY7" fmla="*/ 28165 h 28677"/>
                <a:gd name="connsiteX8" fmla="*/ 171 w 112533"/>
                <a:gd name="connsiteY8" fmla="*/ 28677 h 28677"/>
                <a:gd name="connsiteX9" fmla="*/ 11091 w 112533"/>
                <a:gd name="connsiteY9" fmla="*/ 26373 h 28677"/>
                <a:gd name="connsiteX10" fmla="*/ 54603 w 112533"/>
                <a:gd name="connsiteY10" fmla="*/ 17070 h 28677"/>
                <a:gd name="connsiteX11" fmla="*/ 54603 w 112533"/>
                <a:gd name="connsiteY11" fmla="*/ 17070 h 28677"/>
                <a:gd name="connsiteX12" fmla="*/ 54603 w 112533"/>
                <a:gd name="connsiteY12" fmla="*/ 17070 h 28677"/>
                <a:gd name="connsiteX13" fmla="*/ 54603 w 112533"/>
                <a:gd name="connsiteY13" fmla="*/ 17070 h 28677"/>
                <a:gd name="connsiteX14" fmla="*/ 97261 w 112533"/>
                <a:gd name="connsiteY14" fmla="*/ 4609 h 28677"/>
                <a:gd name="connsiteX15" fmla="*/ 112533 w 112533"/>
                <a:gd name="connsiteY15" fmla="*/ 171 h 28677"/>
                <a:gd name="connsiteX16" fmla="*/ 112533 w 112533"/>
                <a:gd name="connsiteY16" fmla="*/ 0 h 28677"/>
                <a:gd name="connsiteX17" fmla="*/ 97091 w 112533"/>
                <a:gd name="connsiteY17" fmla="*/ 3329 h 28677"/>
                <a:gd name="connsiteX18" fmla="*/ 53579 w 112533"/>
                <a:gd name="connsiteY18" fmla="*/ 12632 h 2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2533" h="28677">
                  <a:moveTo>
                    <a:pt x="53494" y="12632"/>
                  </a:moveTo>
                  <a:lnTo>
                    <a:pt x="53494" y="12632"/>
                  </a:lnTo>
                  <a:cubicBezTo>
                    <a:pt x="53494" y="12632"/>
                    <a:pt x="53409" y="12632"/>
                    <a:pt x="53409" y="12632"/>
                  </a:cubicBezTo>
                  <a:lnTo>
                    <a:pt x="53323" y="12632"/>
                  </a:lnTo>
                  <a:cubicBezTo>
                    <a:pt x="53323" y="12632"/>
                    <a:pt x="53323" y="12632"/>
                    <a:pt x="53323" y="12632"/>
                  </a:cubicBezTo>
                  <a:cubicBezTo>
                    <a:pt x="39075" y="16643"/>
                    <a:pt x="24827" y="20910"/>
                    <a:pt x="10579" y="25092"/>
                  </a:cubicBezTo>
                  <a:lnTo>
                    <a:pt x="0" y="28165"/>
                  </a:lnTo>
                  <a:lnTo>
                    <a:pt x="0" y="28165"/>
                  </a:lnTo>
                  <a:cubicBezTo>
                    <a:pt x="0" y="28165"/>
                    <a:pt x="171" y="28677"/>
                    <a:pt x="171" y="28677"/>
                  </a:cubicBezTo>
                  <a:lnTo>
                    <a:pt x="11091" y="26373"/>
                  </a:lnTo>
                  <a:cubicBezTo>
                    <a:pt x="25595" y="23300"/>
                    <a:pt x="40099" y="20398"/>
                    <a:pt x="54603" y="17070"/>
                  </a:cubicBezTo>
                  <a:lnTo>
                    <a:pt x="54603" y="17070"/>
                  </a:lnTo>
                  <a:cubicBezTo>
                    <a:pt x="54603" y="17070"/>
                    <a:pt x="54603" y="17070"/>
                    <a:pt x="54603" y="17070"/>
                  </a:cubicBezTo>
                  <a:lnTo>
                    <a:pt x="54603" y="17070"/>
                  </a:lnTo>
                  <a:cubicBezTo>
                    <a:pt x="68851" y="13059"/>
                    <a:pt x="83099" y="8791"/>
                    <a:pt x="97261" y="4609"/>
                  </a:cubicBezTo>
                  <a:lnTo>
                    <a:pt x="112533" y="171"/>
                  </a:lnTo>
                  <a:cubicBezTo>
                    <a:pt x="112533" y="171"/>
                    <a:pt x="112533" y="0"/>
                    <a:pt x="112533" y="0"/>
                  </a:cubicBezTo>
                  <a:lnTo>
                    <a:pt x="97091" y="3329"/>
                  </a:lnTo>
                  <a:cubicBezTo>
                    <a:pt x="82587" y="6401"/>
                    <a:pt x="68083" y="9303"/>
                    <a:pt x="53579" y="12632"/>
                  </a:cubicBezTo>
                  <a:close/>
                </a:path>
              </a:pathLst>
            </a:custGeom>
            <a:grpFill/>
            <a:ln w="8532" cap="flat">
              <a:noFill/>
              <a:prstDash val="solid"/>
              <a:miter/>
            </a:ln>
          </p:spPr>
          <p:txBody>
            <a:bodyPr rtlCol="0" anchor="ctr"/>
            <a:lstStyle/>
            <a:p>
              <a:endParaRPr lang="en-US"/>
            </a:p>
          </p:txBody>
        </p:sp>
        <p:sp>
          <p:nvSpPr>
            <p:cNvPr id="1723" name="Freeform 1722">
              <a:extLst>
                <a:ext uri="{FF2B5EF4-FFF2-40B4-BE49-F238E27FC236}">
                  <a16:creationId xmlns:a16="http://schemas.microsoft.com/office/drawing/2014/main" id="{C8B094BA-E787-65A2-FE26-8945E1C4DB9F}"/>
                </a:ext>
              </a:extLst>
            </p:cNvPr>
            <p:cNvSpPr/>
            <p:nvPr/>
          </p:nvSpPr>
          <p:spPr>
            <a:xfrm>
              <a:off x="7162431" y="3952555"/>
              <a:ext cx="104428" cy="29189"/>
            </a:xfrm>
            <a:custGeom>
              <a:avLst/>
              <a:gdLst>
                <a:gd name="connsiteX0" fmla="*/ 90521 w 104428"/>
                <a:gd name="connsiteY0" fmla="*/ 2817 h 29189"/>
                <a:gd name="connsiteX1" fmla="*/ 51446 w 104428"/>
                <a:gd name="connsiteY1" fmla="*/ 11437 h 29189"/>
                <a:gd name="connsiteX2" fmla="*/ 51446 w 104428"/>
                <a:gd name="connsiteY2" fmla="*/ 11437 h 29189"/>
                <a:gd name="connsiteX3" fmla="*/ 51361 w 104428"/>
                <a:gd name="connsiteY3" fmla="*/ 11437 h 29189"/>
                <a:gd name="connsiteX4" fmla="*/ 51275 w 104428"/>
                <a:gd name="connsiteY4" fmla="*/ 11437 h 29189"/>
                <a:gd name="connsiteX5" fmla="*/ 51275 w 104428"/>
                <a:gd name="connsiteY5" fmla="*/ 11437 h 29189"/>
                <a:gd name="connsiteX6" fmla="*/ 13394 w 104428"/>
                <a:gd name="connsiteY6" fmla="*/ 24239 h 29189"/>
                <a:gd name="connsiteX7" fmla="*/ 0 w 104428"/>
                <a:gd name="connsiteY7" fmla="*/ 29018 h 29189"/>
                <a:gd name="connsiteX8" fmla="*/ 0 w 104428"/>
                <a:gd name="connsiteY8" fmla="*/ 29189 h 29189"/>
                <a:gd name="connsiteX9" fmla="*/ 13821 w 104428"/>
                <a:gd name="connsiteY9" fmla="*/ 25519 h 29189"/>
                <a:gd name="connsiteX10" fmla="*/ 52555 w 104428"/>
                <a:gd name="connsiteY10" fmla="*/ 15875 h 29189"/>
                <a:gd name="connsiteX11" fmla="*/ 52555 w 104428"/>
                <a:gd name="connsiteY11" fmla="*/ 15875 h 29189"/>
                <a:gd name="connsiteX12" fmla="*/ 52555 w 104428"/>
                <a:gd name="connsiteY12" fmla="*/ 15875 h 29189"/>
                <a:gd name="connsiteX13" fmla="*/ 52555 w 104428"/>
                <a:gd name="connsiteY13" fmla="*/ 15875 h 29189"/>
                <a:gd name="connsiteX14" fmla="*/ 52555 w 104428"/>
                <a:gd name="connsiteY14" fmla="*/ 15875 h 29189"/>
                <a:gd name="connsiteX15" fmla="*/ 90692 w 104428"/>
                <a:gd name="connsiteY15" fmla="*/ 4097 h 29189"/>
                <a:gd name="connsiteX16" fmla="*/ 104428 w 104428"/>
                <a:gd name="connsiteY16" fmla="*/ 171 h 29189"/>
                <a:gd name="connsiteX17" fmla="*/ 104428 w 104428"/>
                <a:gd name="connsiteY17" fmla="*/ 0 h 29189"/>
                <a:gd name="connsiteX18" fmla="*/ 90521 w 104428"/>
                <a:gd name="connsiteY18" fmla="*/ 2817 h 29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428" h="29189">
                  <a:moveTo>
                    <a:pt x="90521" y="2817"/>
                  </a:moveTo>
                  <a:cubicBezTo>
                    <a:pt x="77468" y="5462"/>
                    <a:pt x="64414" y="8194"/>
                    <a:pt x="51446" y="11437"/>
                  </a:cubicBezTo>
                  <a:lnTo>
                    <a:pt x="51446" y="11437"/>
                  </a:lnTo>
                  <a:cubicBezTo>
                    <a:pt x="51446" y="11437"/>
                    <a:pt x="51361" y="11437"/>
                    <a:pt x="51361" y="11437"/>
                  </a:cubicBezTo>
                  <a:lnTo>
                    <a:pt x="51275" y="11437"/>
                  </a:lnTo>
                  <a:cubicBezTo>
                    <a:pt x="51275" y="11437"/>
                    <a:pt x="51275" y="11437"/>
                    <a:pt x="51275" y="11437"/>
                  </a:cubicBezTo>
                  <a:cubicBezTo>
                    <a:pt x="38563" y="15363"/>
                    <a:pt x="25936" y="19715"/>
                    <a:pt x="13394" y="24239"/>
                  </a:cubicBezTo>
                  <a:lnTo>
                    <a:pt x="0" y="29018"/>
                  </a:lnTo>
                  <a:cubicBezTo>
                    <a:pt x="0" y="29018"/>
                    <a:pt x="0" y="29189"/>
                    <a:pt x="0" y="29189"/>
                  </a:cubicBezTo>
                  <a:lnTo>
                    <a:pt x="13821" y="25519"/>
                  </a:lnTo>
                  <a:cubicBezTo>
                    <a:pt x="26704" y="22191"/>
                    <a:pt x="39672" y="19118"/>
                    <a:pt x="52555" y="15875"/>
                  </a:cubicBezTo>
                  <a:lnTo>
                    <a:pt x="52555" y="15875"/>
                  </a:lnTo>
                  <a:cubicBezTo>
                    <a:pt x="52555" y="15875"/>
                    <a:pt x="52555" y="15875"/>
                    <a:pt x="52555" y="15875"/>
                  </a:cubicBezTo>
                  <a:lnTo>
                    <a:pt x="52555" y="15875"/>
                  </a:lnTo>
                  <a:cubicBezTo>
                    <a:pt x="52555" y="15875"/>
                    <a:pt x="52555" y="15875"/>
                    <a:pt x="52555" y="15875"/>
                  </a:cubicBezTo>
                  <a:cubicBezTo>
                    <a:pt x="65267" y="11949"/>
                    <a:pt x="77980" y="7937"/>
                    <a:pt x="90692" y="4097"/>
                  </a:cubicBezTo>
                  <a:lnTo>
                    <a:pt x="104428" y="171"/>
                  </a:lnTo>
                  <a:cubicBezTo>
                    <a:pt x="104428" y="171"/>
                    <a:pt x="104428" y="0"/>
                    <a:pt x="104428" y="0"/>
                  </a:cubicBezTo>
                  <a:lnTo>
                    <a:pt x="90521" y="2817"/>
                  </a:lnTo>
                  <a:close/>
                </a:path>
              </a:pathLst>
            </a:custGeom>
            <a:grpFill/>
            <a:ln w="8532" cap="flat">
              <a:noFill/>
              <a:prstDash val="solid"/>
              <a:miter/>
            </a:ln>
          </p:spPr>
          <p:txBody>
            <a:bodyPr rtlCol="0" anchor="ctr"/>
            <a:lstStyle/>
            <a:p>
              <a:endParaRPr lang="en-US"/>
            </a:p>
          </p:txBody>
        </p:sp>
        <p:sp>
          <p:nvSpPr>
            <p:cNvPr id="1724" name="Freeform 1723">
              <a:extLst>
                <a:ext uri="{FF2B5EF4-FFF2-40B4-BE49-F238E27FC236}">
                  <a16:creationId xmlns:a16="http://schemas.microsoft.com/office/drawing/2014/main" id="{7F28FE11-98C3-F9D4-9F4E-7B19ABB90952}"/>
                </a:ext>
              </a:extLst>
            </p:cNvPr>
            <p:cNvSpPr/>
            <p:nvPr/>
          </p:nvSpPr>
          <p:spPr>
            <a:xfrm>
              <a:off x="7152193" y="3921915"/>
              <a:ext cx="100759" cy="32091"/>
            </a:xfrm>
            <a:custGeom>
              <a:avLst/>
              <a:gdLst>
                <a:gd name="connsiteX0" fmla="*/ 50252 w 100759"/>
                <a:gd name="connsiteY0" fmla="*/ 15107 h 32091"/>
                <a:gd name="connsiteX1" fmla="*/ 50252 w 100759"/>
                <a:gd name="connsiteY1" fmla="*/ 15107 h 32091"/>
                <a:gd name="connsiteX2" fmla="*/ 50167 w 100759"/>
                <a:gd name="connsiteY2" fmla="*/ 15107 h 32091"/>
                <a:gd name="connsiteX3" fmla="*/ 50081 w 100759"/>
                <a:gd name="connsiteY3" fmla="*/ 15107 h 32091"/>
                <a:gd name="connsiteX4" fmla="*/ 50081 w 100759"/>
                <a:gd name="connsiteY4" fmla="*/ 15107 h 32091"/>
                <a:gd name="connsiteX5" fmla="*/ 13224 w 100759"/>
                <a:gd name="connsiteY5" fmla="*/ 27738 h 32091"/>
                <a:gd name="connsiteX6" fmla="*/ 0 w 100759"/>
                <a:gd name="connsiteY6" fmla="*/ 31920 h 32091"/>
                <a:gd name="connsiteX7" fmla="*/ 0 w 100759"/>
                <a:gd name="connsiteY7" fmla="*/ 32091 h 32091"/>
                <a:gd name="connsiteX8" fmla="*/ 13565 w 100759"/>
                <a:gd name="connsiteY8" fmla="*/ 29018 h 32091"/>
                <a:gd name="connsiteX9" fmla="*/ 51446 w 100759"/>
                <a:gd name="connsiteY9" fmla="*/ 19459 h 32091"/>
                <a:gd name="connsiteX10" fmla="*/ 51446 w 100759"/>
                <a:gd name="connsiteY10" fmla="*/ 19459 h 32091"/>
                <a:gd name="connsiteX11" fmla="*/ 51446 w 100759"/>
                <a:gd name="connsiteY11" fmla="*/ 19459 h 32091"/>
                <a:gd name="connsiteX12" fmla="*/ 51446 w 100759"/>
                <a:gd name="connsiteY12" fmla="*/ 19459 h 32091"/>
                <a:gd name="connsiteX13" fmla="*/ 51446 w 100759"/>
                <a:gd name="connsiteY13" fmla="*/ 19459 h 32091"/>
                <a:gd name="connsiteX14" fmla="*/ 87877 w 100759"/>
                <a:gd name="connsiteY14" fmla="*/ 5462 h 32091"/>
                <a:gd name="connsiteX15" fmla="*/ 100760 w 100759"/>
                <a:gd name="connsiteY15" fmla="*/ 171 h 32091"/>
                <a:gd name="connsiteX16" fmla="*/ 100760 w 100759"/>
                <a:gd name="connsiteY16" fmla="*/ 0 h 32091"/>
                <a:gd name="connsiteX17" fmla="*/ 87536 w 100759"/>
                <a:gd name="connsiteY17" fmla="*/ 4182 h 32091"/>
                <a:gd name="connsiteX18" fmla="*/ 50167 w 100759"/>
                <a:gd name="connsiteY18" fmla="*/ 15107 h 3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0759" h="32091">
                  <a:moveTo>
                    <a:pt x="50252" y="15107"/>
                  </a:moveTo>
                  <a:lnTo>
                    <a:pt x="50252" y="15107"/>
                  </a:lnTo>
                  <a:cubicBezTo>
                    <a:pt x="50252" y="15107"/>
                    <a:pt x="50167" y="15107"/>
                    <a:pt x="50167" y="15107"/>
                  </a:cubicBezTo>
                  <a:lnTo>
                    <a:pt x="50081" y="15107"/>
                  </a:lnTo>
                  <a:cubicBezTo>
                    <a:pt x="50081" y="15107"/>
                    <a:pt x="50081" y="15107"/>
                    <a:pt x="50081" y="15107"/>
                  </a:cubicBezTo>
                  <a:cubicBezTo>
                    <a:pt x="37795" y="19374"/>
                    <a:pt x="25595" y="23727"/>
                    <a:pt x="13224" y="27738"/>
                  </a:cubicBezTo>
                  <a:lnTo>
                    <a:pt x="0" y="31920"/>
                  </a:lnTo>
                  <a:cubicBezTo>
                    <a:pt x="0" y="31920"/>
                    <a:pt x="0" y="32091"/>
                    <a:pt x="0" y="32091"/>
                  </a:cubicBezTo>
                  <a:lnTo>
                    <a:pt x="13565" y="29018"/>
                  </a:lnTo>
                  <a:cubicBezTo>
                    <a:pt x="26277" y="26117"/>
                    <a:pt x="38905" y="23044"/>
                    <a:pt x="51446" y="19459"/>
                  </a:cubicBezTo>
                  <a:lnTo>
                    <a:pt x="51446" y="19459"/>
                  </a:lnTo>
                  <a:cubicBezTo>
                    <a:pt x="51446" y="19459"/>
                    <a:pt x="51446" y="19459"/>
                    <a:pt x="51446" y="19459"/>
                  </a:cubicBezTo>
                  <a:lnTo>
                    <a:pt x="51446" y="19459"/>
                  </a:lnTo>
                  <a:cubicBezTo>
                    <a:pt x="51446" y="19459"/>
                    <a:pt x="51446" y="19459"/>
                    <a:pt x="51446" y="19459"/>
                  </a:cubicBezTo>
                  <a:cubicBezTo>
                    <a:pt x="63732" y="15192"/>
                    <a:pt x="75847" y="10327"/>
                    <a:pt x="87877" y="5462"/>
                  </a:cubicBezTo>
                  <a:lnTo>
                    <a:pt x="100760" y="171"/>
                  </a:lnTo>
                  <a:cubicBezTo>
                    <a:pt x="100760" y="171"/>
                    <a:pt x="100760" y="0"/>
                    <a:pt x="100760" y="0"/>
                  </a:cubicBezTo>
                  <a:lnTo>
                    <a:pt x="87536" y="4182"/>
                  </a:lnTo>
                  <a:cubicBezTo>
                    <a:pt x="75079" y="8023"/>
                    <a:pt x="62623" y="11522"/>
                    <a:pt x="50167" y="15107"/>
                  </a:cubicBezTo>
                  <a:close/>
                </a:path>
              </a:pathLst>
            </a:custGeom>
            <a:grpFill/>
            <a:ln w="8532" cap="flat">
              <a:noFill/>
              <a:prstDash val="solid"/>
              <a:miter/>
            </a:ln>
          </p:spPr>
          <p:txBody>
            <a:bodyPr rtlCol="0" anchor="ctr"/>
            <a:lstStyle/>
            <a:p>
              <a:endParaRPr lang="en-US"/>
            </a:p>
          </p:txBody>
        </p:sp>
        <p:sp>
          <p:nvSpPr>
            <p:cNvPr id="1725" name="Freeform 1724">
              <a:extLst>
                <a:ext uri="{FF2B5EF4-FFF2-40B4-BE49-F238E27FC236}">
                  <a16:creationId xmlns:a16="http://schemas.microsoft.com/office/drawing/2014/main" id="{6BC4981B-935B-41E9-F729-198EA621BFAA}"/>
                </a:ext>
              </a:extLst>
            </p:cNvPr>
            <p:cNvSpPr/>
            <p:nvPr/>
          </p:nvSpPr>
          <p:spPr>
            <a:xfrm>
              <a:off x="6522979" y="3743946"/>
              <a:ext cx="131985" cy="91681"/>
            </a:xfrm>
            <a:custGeom>
              <a:avLst/>
              <a:gdLst>
                <a:gd name="connsiteX0" fmla="*/ 131900 w 131985"/>
                <a:gd name="connsiteY0" fmla="*/ 103 h 91681"/>
                <a:gd name="connsiteX1" fmla="*/ 113557 w 131985"/>
                <a:gd name="connsiteY1" fmla="*/ 10345 h 91681"/>
                <a:gd name="connsiteX2" fmla="*/ 62964 w 131985"/>
                <a:gd name="connsiteY2" fmla="*/ 41326 h 91681"/>
                <a:gd name="connsiteX3" fmla="*/ 62964 w 131985"/>
                <a:gd name="connsiteY3" fmla="*/ 41326 h 91681"/>
                <a:gd name="connsiteX4" fmla="*/ 62879 w 131985"/>
                <a:gd name="connsiteY4" fmla="*/ 41326 h 91681"/>
                <a:gd name="connsiteX5" fmla="*/ 62793 w 131985"/>
                <a:gd name="connsiteY5" fmla="*/ 41326 h 91681"/>
                <a:gd name="connsiteX6" fmla="*/ 62793 w 131985"/>
                <a:gd name="connsiteY6" fmla="*/ 41411 h 91681"/>
                <a:gd name="connsiteX7" fmla="*/ 16040 w 131985"/>
                <a:gd name="connsiteY7" fmla="*/ 77941 h 91681"/>
                <a:gd name="connsiteX8" fmla="*/ 0 w 131985"/>
                <a:gd name="connsiteY8" fmla="*/ 91511 h 91681"/>
                <a:gd name="connsiteX9" fmla="*/ 85 w 131985"/>
                <a:gd name="connsiteY9" fmla="*/ 91682 h 91681"/>
                <a:gd name="connsiteX10" fmla="*/ 16978 w 131985"/>
                <a:gd name="connsiteY10" fmla="*/ 78965 h 91681"/>
                <a:gd name="connsiteX11" fmla="*/ 65524 w 131985"/>
                <a:gd name="connsiteY11" fmla="*/ 45167 h 91681"/>
                <a:gd name="connsiteX12" fmla="*/ 65524 w 131985"/>
                <a:gd name="connsiteY12" fmla="*/ 45167 h 91681"/>
                <a:gd name="connsiteX13" fmla="*/ 65524 w 131985"/>
                <a:gd name="connsiteY13" fmla="*/ 45167 h 91681"/>
                <a:gd name="connsiteX14" fmla="*/ 65524 w 131985"/>
                <a:gd name="connsiteY14" fmla="*/ 45167 h 91681"/>
                <a:gd name="connsiteX15" fmla="*/ 65524 w 131985"/>
                <a:gd name="connsiteY15" fmla="*/ 45167 h 91681"/>
                <a:gd name="connsiteX16" fmla="*/ 114155 w 131985"/>
                <a:gd name="connsiteY16" fmla="*/ 11539 h 91681"/>
                <a:gd name="connsiteX17" fmla="*/ 131986 w 131985"/>
                <a:gd name="connsiteY17" fmla="*/ 188 h 91681"/>
                <a:gd name="connsiteX18" fmla="*/ 131900 w 131985"/>
                <a:gd name="connsiteY18" fmla="*/ 17 h 9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1985" h="91681">
                  <a:moveTo>
                    <a:pt x="131900" y="103"/>
                  </a:moveTo>
                  <a:cubicBezTo>
                    <a:pt x="125758" y="3517"/>
                    <a:pt x="119614" y="6931"/>
                    <a:pt x="113557" y="10345"/>
                  </a:cubicBezTo>
                  <a:cubicBezTo>
                    <a:pt x="96408" y="20160"/>
                    <a:pt x="79430" y="30401"/>
                    <a:pt x="62964" y="41326"/>
                  </a:cubicBezTo>
                  <a:lnTo>
                    <a:pt x="62964" y="41326"/>
                  </a:lnTo>
                  <a:cubicBezTo>
                    <a:pt x="62964" y="41326"/>
                    <a:pt x="62879" y="41326"/>
                    <a:pt x="62879" y="41326"/>
                  </a:cubicBezTo>
                  <a:lnTo>
                    <a:pt x="62793" y="41326"/>
                  </a:lnTo>
                  <a:cubicBezTo>
                    <a:pt x="62793" y="41326"/>
                    <a:pt x="62793" y="41411"/>
                    <a:pt x="62793" y="41411"/>
                  </a:cubicBezTo>
                  <a:cubicBezTo>
                    <a:pt x="46754" y="53019"/>
                    <a:pt x="31226" y="65309"/>
                    <a:pt x="16040" y="77941"/>
                  </a:cubicBezTo>
                  <a:cubicBezTo>
                    <a:pt x="10665" y="82379"/>
                    <a:pt x="5290" y="86987"/>
                    <a:pt x="0" y="91511"/>
                  </a:cubicBezTo>
                  <a:cubicBezTo>
                    <a:pt x="0" y="91511"/>
                    <a:pt x="0" y="91682"/>
                    <a:pt x="85" y="91682"/>
                  </a:cubicBezTo>
                  <a:cubicBezTo>
                    <a:pt x="5716" y="87414"/>
                    <a:pt x="11347" y="83147"/>
                    <a:pt x="16978" y="78965"/>
                  </a:cubicBezTo>
                  <a:cubicBezTo>
                    <a:pt x="32847" y="67272"/>
                    <a:pt x="49143" y="56177"/>
                    <a:pt x="65524" y="45167"/>
                  </a:cubicBezTo>
                  <a:lnTo>
                    <a:pt x="65524" y="45167"/>
                  </a:lnTo>
                  <a:cubicBezTo>
                    <a:pt x="65524" y="45167"/>
                    <a:pt x="65524" y="45167"/>
                    <a:pt x="65524" y="45167"/>
                  </a:cubicBezTo>
                  <a:lnTo>
                    <a:pt x="65524" y="45167"/>
                  </a:lnTo>
                  <a:cubicBezTo>
                    <a:pt x="65524" y="45167"/>
                    <a:pt x="65524" y="45167"/>
                    <a:pt x="65524" y="45167"/>
                  </a:cubicBezTo>
                  <a:cubicBezTo>
                    <a:pt x="81563" y="33645"/>
                    <a:pt x="97688" y="22293"/>
                    <a:pt x="114155" y="11539"/>
                  </a:cubicBezTo>
                  <a:cubicBezTo>
                    <a:pt x="120041" y="7699"/>
                    <a:pt x="126013" y="3944"/>
                    <a:pt x="131986" y="188"/>
                  </a:cubicBezTo>
                  <a:cubicBezTo>
                    <a:pt x="131986" y="188"/>
                    <a:pt x="131986" y="-68"/>
                    <a:pt x="131900" y="17"/>
                  </a:cubicBezTo>
                  <a:close/>
                </a:path>
              </a:pathLst>
            </a:custGeom>
            <a:grpFill/>
            <a:ln w="8532" cap="flat">
              <a:noFill/>
              <a:prstDash val="solid"/>
              <a:miter/>
            </a:ln>
          </p:spPr>
          <p:txBody>
            <a:bodyPr rtlCol="0" anchor="ctr"/>
            <a:lstStyle/>
            <a:p>
              <a:endParaRPr lang="en-US"/>
            </a:p>
          </p:txBody>
        </p:sp>
        <p:sp>
          <p:nvSpPr>
            <p:cNvPr id="1726" name="Freeform 1725">
              <a:extLst>
                <a:ext uri="{FF2B5EF4-FFF2-40B4-BE49-F238E27FC236}">
                  <a16:creationId xmlns:a16="http://schemas.microsoft.com/office/drawing/2014/main" id="{F79FC01F-2845-1BDA-6825-5D8F77D43099}"/>
                </a:ext>
              </a:extLst>
            </p:cNvPr>
            <p:cNvSpPr/>
            <p:nvPr/>
          </p:nvSpPr>
          <p:spPr>
            <a:xfrm>
              <a:off x="6656294" y="3440963"/>
              <a:ext cx="352225" cy="145595"/>
            </a:xfrm>
            <a:custGeom>
              <a:avLst/>
              <a:gdLst>
                <a:gd name="connsiteX0" fmla="*/ 2169 w 352225"/>
                <a:gd name="connsiteY0" fmla="*/ 114722 h 145595"/>
                <a:gd name="connsiteX1" fmla="*/ 121 w 352225"/>
                <a:gd name="connsiteY1" fmla="*/ 125049 h 145595"/>
                <a:gd name="connsiteX2" fmla="*/ 5496 w 352225"/>
                <a:gd name="connsiteY2" fmla="*/ 134523 h 145595"/>
                <a:gd name="connsiteX3" fmla="*/ 5496 w 352225"/>
                <a:gd name="connsiteY3" fmla="*/ 134523 h 145595"/>
                <a:gd name="connsiteX4" fmla="*/ 6093 w 352225"/>
                <a:gd name="connsiteY4" fmla="*/ 135035 h 145595"/>
                <a:gd name="connsiteX5" fmla="*/ 6690 w 352225"/>
                <a:gd name="connsiteY5" fmla="*/ 135547 h 145595"/>
                <a:gd name="connsiteX6" fmla="*/ 6690 w 352225"/>
                <a:gd name="connsiteY6" fmla="*/ 135547 h 145595"/>
                <a:gd name="connsiteX7" fmla="*/ 15222 w 352225"/>
                <a:gd name="connsiteY7" fmla="*/ 140070 h 145595"/>
                <a:gd name="connsiteX8" fmla="*/ 23924 w 352225"/>
                <a:gd name="connsiteY8" fmla="*/ 142802 h 145595"/>
                <a:gd name="connsiteX9" fmla="*/ 41755 w 352225"/>
                <a:gd name="connsiteY9" fmla="*/ 145447 h 145595"/>
                <a:gd name="connsiteX10" fmla="*/ 77077 w 352225"/>
                <a:gd name="connsiteY10" fmla="*/ 142887 h 145595"/>
                <a:gd name="connsiteX11" fmla="*/ 145331 w 352225"/>
                <a:gd name="connsiteY11" fmla="*/ 128036 h 145595"/>
                <a:gd name="connsiteX12" fmla="*/ 276634 w 352225"/>
                <a:gd name="connsiteY12" fmla="*/ 81351 h 145595"/>
                <a:gd name="connsiteX13" fmla="*/ 295745 w 352225"/>
                <a:gd name="connsiteY13" fmla="*/ 72389 h 145595"/>
                <a:gd name="connsiteX14" fmla="*/ 305215 w 352225"/>
                <a:gd name="connsiteY14" fmla="*/ 67780 h 145595"/>
                <a:gd name="connsiteX15" fmla="*/ 314600 w 352225"/>
                <a:gd name="connsiteY15" fmla="*/ 63001 h 145595"/>
                <a:gd name="connsiteX16" fmla="*/ 333285 w 352225"/>
                <a:gd name="connsiteY16" fmla="*/ 53100 h 145595"/>
                <a:gd name="connsiteX17" fmla="*/ 342499 w 352225"/>
                <a:gd name="connsiteY17" fmla="*/ 47979 h 145595"/>
                <a:gd name="connsiteX18" fmla="*/ 352225 w 352225"/>
                <a:gd name="connsiteY18" fmla="*/ 42517 h 145595"/>
                <a:gd name="connsiteX19" fmla="*/ 337977 w 352225"/>
                <a:gd name="connsiteY19" fmla="*/ 37567 h 145595"/>
                <a:gd name="connsiteX20" fmla="*/ 337892 w 352225"/>
                <a:gd name="connsiteY20" fmla="*/ 37823 h 145595"/>
                <a:gd name="connsiteX21" fmla="*/ 350860 w 352225"/>
                <a:gd name="connsiteY21" fmla="*/ 42603 h 145595"/>
                <a:gd name="connsiteX22" fmla="*/ 342072 w 352225"/>
                <a:gd name="connsiteY22" fmla="*/ 47382 h 145595"/>
                <a:gd name="connsiteX23" fmla="*/ 332688 w 352225"/>
                <a:gd name="connsiteY23" fmla="*/ 52418 h 145595"/>
                <a:gd name="connsiteX24" fmla="*/ 313747 w 352225"/>
                <a:gd name="connsiteY24" fmla="*/ 61977 h 145595"/>
                <a:gd name="connsiteX25" fmla="*/ 304191 w 352225"/>
                <a:gd name="connsiteY25" fmla="*/ 66671 h 145595"/>
                <a:gd name="connsiteX26" fmla="*/ 294551 w 352225"/>
                <a:gd name="connsiteY26" fmla="*/ 71109 h 145595"/>
                <a:gd name="connsiteX27" fmla="*/ 275184 w 352225"/>
                <a:gd name="connsiteY27" fmla="*/ 79729 h 145595"/>
                <a:gd name="connsiteX28" fmla="*/ 143539 w 352225"/>
                <a:gd name="connsiteY28" fmla="*/ 123513 h 145595"/>
                <a:gd name="connsiteX29" fmla="*/ 75541 w 352225"/>
                <a:gd name="connsiteY29" fmla="*/ 136998 h 145595"/>
                <a:gd name="connsiteX30" fmla="*/ 41500 w 352225"/>
                <a:gd name="connsiteY30" fmla="*/ 138876 h 145595"/>
                <a:gd name="connsiteX31" fmla="*/ 25034 w 352225"/>
                <a:gd name="connsiteY31" fmla="*/ 136145 h 145595"/>
                <a:gd name="connsiteX32" fmla="*/ 21109 w 352225"/>
                <a:gd name="connsiteY32" fmla="*/ 134950 h 145595"/>
                <a:gd name="connsiteX33" fmla="*/ 17269 w 352225"/>
                <a:gd name="connsiteY33" fmla="*/ 133499 h 145595"/>
                <a:gd name="connsiteX34" fmla="*/ 10615 w 352225"/>
                <a:gd name="connsiteY34" fmla="*/ 129743 h 145595"/>
                <a:gd name="connsiteX35" fmla="*/ 10615 w 352225"/>
                <a:gd name="connsiteY35" fmla="*/ 129743 h 145595"/>
                <a:gd name="connsiteX36" fmla="*/ 10444 w 352225"/>
                <a:gd name="connsiteY36" fmla="*/ 129658 h 145595"/>
                <a:gd name="connsiteX37" fmla="*/ 10273 w 352225"/>
                <a:gd name="connsiteY37" fmla="*/ 129658 h 145595"/>
                <a:gd name="connsiteX38" fmla="*/ 10273 w 352225"/>
                <a:gd name="connsiteY38" fmla="*/ 129573 h 145595"/>
                <a:gd name="connsiteX39" fmla="*/ 6861 w 352225"/>
                <a:gd name="connsiteY39" fmla="*/ 124366 h 145595"/>
                <a:gd name="connsiteX40" fmla="*/ 7970 w 352225"/>
                <a:gd name="connsiteY40" fmla="*/ 117965 h 145595"/>
                <a:gd name="connsiteX41" fmla="*/ 12065 w 352225"/>
                <a:gd name="connsiteY41" fmla="*/ 111052 h 145595"/>
                <a:gd name="connsiteX42" fmla="*/ 17269 w 352225"/>
                <a:gd name="connsiteY42" fmla="*/ 104651 h 145595"/>
                <a:gd name="connsiteX43" fmla="*/ 44657 w 352225"/>
                <a:gd name="connsiteY43" fmla="*/ 85448 h 145595"/>
                <a:gd name="connsiteX44" fmla="*/ 76480 w 352225"/>
                <a:gd name="connsiteY44" fmla="*/ 72048 h 145595"/>
                <a:gd name="connsiteX45" fmla="*/ 108986 w 352225"/>
                <a:gd name="connsiteY45" fmla="*/ 59928 h 145595"/>
                <a:gd name="connsiteX46" fmla="*/ 241995 w 352225"/>
                <a:gd name="connsiteY46" fmla="*/ 19985 h 145595"/>
                <a:gd name="connsiteX47" fmla="*/ 339342 w 352225"/>
                <a:gd name="connsiteY47" fmla="*/ 270 h 145595"/>
                <a:gd name="connsiteX48" fmla="*/ 339342 w 352225"/>
                <a:gd name="connsiteY48" fmla="*/ 14 h 145595"/>
                <a:gd name="connsiteX49" fmla="*/ 242166 w 352225"/>
                <a:gd name="connsiteY49" fmla="*/ 17937 h 145595"/>
                <a:gd name="connsiteX50" fmla="*/ 107962 w 352225"/>
                <a:gd name="connsiteY50" fmla="*/ 55320 h 145595"/>
                <a:gd name="connsiteX51" fmla="*/ 75029 w 352225"/>
                <a:gd name="connsiteY51" fmla="*/ 66927 h 145595"/>
                <a:gd name="connsiteX52" fmla="*/ 42438 w 352225"/>
                <a:gd name="connsiteY52" fmla="*/ 79985 h 145595"/>
                <a:gd name="connsiteX53" fmla="*/ 12833 w 352225"/>
                <a:gd name="connsiteY53" fmla="*/ 99957 h 145595"/>
                <a:gd name="connsiteX54" fmla="*/ 1912 w 352225"/>
                <a:gd name="connsiteY54" fmla="*/ 114807 h 14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52225" h="145595">
                  <a:moveTo>
                    <a:pt x="2169" y="114722"/>
                  </a:moveTo>
                  <a:cubicBezTo>
                    <a:pt x="803" y="117624"/>
                    <a:pt x="-391" y="121123"/>
                    <a:pt x="121" y="125049"/>
                  </a:cubicBezTo>
                  <a:cubicBezTo>
                    <a:pt x="633" y="128975"/>
                    <a:pt x="2936" y="132304"/>
                    <a:pt x="5496" y="134523"/>
                  </a:cubicBezTo>
                  <a:lnTo>
                    <a:pt x="5496" y="134523"/>
                  </a:lnTo>
                  <a:cubicBezTo>
                    <a:pt x="5496" y="134523"/>
                    <a:pt x="5923" y="134864"/>
                    <a:pt x="6093" y="135035"/>
                  </a:cubicBezTo>
                  <a:lnTo>
                    <a:pt x="6690" y="135547"/>
                  </a:lnTo>
                  <a:lnTo>
                    <a:pt x="6690" y="135547"/>
                  </a:lnTo>
                  <a:cubicBezTo>
                    <a:pt x="9420" y="137595"/>
                    <a:pt x="12321" y="138961"/>
                    <a:pt x="15222" y="140070"/>
                  </a:cubicBezTo>
                  <a:cubicBezTo>
                    <a:pt x="18038" y="141180"/>
                    <a:pt x="20938" y="142119"/>
                    <a:pt x="23924" y="142802"/>
                  </a:cubicBezTo>
                  <a:cubicBezTo>
                    <a:pt x="29811" y="144338"/>
                    <a:pt x="35784" y="145106"/>
                    <a:pt x="41755" y="145447"/>
                  </a:cubicBezTo>
                  <a:cubicBezTo>
                    <a:pt x="53700" y="146045"/>
                    <a:pt x="65559" y="144765"/>
                    <a:pt x="77077" y="142887"/>
                  </a:cubicBezTo>
                  <a:cubicBezTo>
                    <a:pt x="100113" y="138876"/>
                    <a:pt x="122807" y="133925"/>
                    <a:pt x="145331" y="128036"/>
                  </a:cubicBezTo>
                  <a:cubicBezTo>
                    <a:pt x="190379" y="116173"/>
                    <a:pt x="234317" y="100554"/>
                    <a:pt x="276634" y="81351"/>
                  </a:cubicBezTo>
                  <a:cubicBezTo>
                    <a:pt x="283033" y="78449"/>
                    <a:pt x="289432" y="75547"/>
                    <a:pt x="295745" y="72389"/>
                  </a:cubicBezTo>
                  <a:lnTo>
                    <a:pt x="305215" y="67780"/>
                  </a:lnTo>
                  <a:lnTo>
                    <a:pt x="314600" y="63001"/>
                  </a:lnTo>
                  <a:cubicBezTo>
                    <a:pt x="320914" y="59843"/>
                    <a:pt x="327056" y="56429"/>
                    <a:pt x="333285" y="53100"/>
                  </a:cubicBezTo>
                  <a:cubicBezTo>
                    <a:pt x="336356" y="51479"/>
                    <a:pt x="339427" y="49687"/>
                    <a:pt x="342499" y="47979"/>
                  </a:cubicBezTo>
                  <a:lnTo>
                    <a:pt x="352225" y="42517"/>
                  </a:lnTo>
                  <a:lnTo>
                    <a:pt x="337977" y="37567"/>
                  </a:lnTo>
                  <a:cubicBezTo>
                    <a:pt x="337977" y="37567"/>
                    <a:pt x="337465" y="37738"/>
                    <a:pt x="337892" y="37823"/>
                  </a:cubicBezTo>
                  <a:lnTo>
                    <a:pt x="350860" y="42603"/>
                  </a:lnTo>
                  <a:lnTo>
                    <a:pt x="342072" y="47382"/>
                  </a:lnTo>
                  <a:cubicBezTo>
                    <a:pt x="339001" y="49089"/>
                    <a:pt x="335844" y="50796"/>
                    <a:pt x="332688" y="52418"/>
                  </a:cubicBezTo>
                  <a:cubicBezTo>
                    <a:pt x="326374" y="55661"/>
                    <a:pt x="320146" y="58989"/>
                    <a:pt x="313747" y="61977"/>
                  </a:cubicBezTo>
                  <a:lnTo>
                    <a:pt x="304191" y="66671"/>
                  </a:lnTo>
                  <a:lnTo>
                    <a:pt x="294551" y="71109"/>
                  </a:lnTo>
                  <a:cubicBezTo>
                    <a:pt x="288152" y="74096"/>
                    <a:pt x="281668" y="76913"/>
                    <a:pt x="275184" y="79729"/>
                  </a:cubicBezTo>
                  <a:cubicBezTo>
                    <a:pt x="232611" y="97994"/>
                    <a:pt x="188501" y="112588"/>
                    <a:pt x="143539" y="123513"/>
                  </a:cubicBezTo>
                  <a:cubicBezTo>
                    <a:pt x="121101" y="128975"/>
                    <a:pt x="98321" y="133499"/>
                    <a:pt x="75541" y="136998"/>
                  </a:cubicBezTo>
                  <a:cubicBezTo>
                    <a:pt x="64194" y="138620"/>
                    <a:pt x="52762" y="139729"/>
                    <a:pt x="41500" y="138876"/>
                  </a:cubicBezTo>
                  <a:cubicBezTo>
                    <a:pt x="35869" y="138449"/>
                    <a:pt x="30323" y="137595"/>
                    <a:pt x="25034" y="136145"/>
                  </a:cubicBezTo>
                  <a:lnTo>
                    <a:pt x="21109" y="134950"/>
                  </a:lnTo>
                  <a:lnTo>
                    <a:pt x="17269" y="133499"/>
                  </a:lnTo>
                  <a:cubicBezTo>
                    <a:pt x="14795" y="132475"/>
                    <a:pt x="12492" y="131280"/>
                    <a:pt x="10615" y="129743"/>
                  </a:cubicBezTo>
                  <a:lnTo>
                    <a:pt x="10615" y="129743"/>
                  </a:lnTo>
                  <a:cubicBezTo>
                    <a:pt x="10615" y="129743"/>
                    <a:pt x="10444" y="129658"/>
                    <a:pt x="10444" y="129658"/>
                  </a:cubicBezTo>
                  <a:lnTo>
                    <a:pt x="10273" y="129658"/>
                  </a:lnTo>
                  <a:cubicBezTo>
                    <a:pt x="10273" y="129658"/>
                    <a:pt x="10273" y="129573"/>
                    <a:pt x="10273" y="129573"/>
                  </a:cubicBezTo>
                  <a:cubicBezTo>
                    <a:pt x="8397" y="128036"/>
                    <a:pt x="7202" y="126244"/>
                    <a:pt x="6861" y="124366"/>
                  </a:cubicBezTo>
                  <a:cubicBezTo>
                    <a:pt x="6435" y="122489"/>
                    <a:pt x="6861" y="120270"/>
                    <a:pt x="7970" y="117965"/>
                  </a:cubicBezTo>
                  <a:cubicBezTo>
                    <a:pt x="8994" y="115661"/>
                    <a:pt x="10530" y="113271"/>
                    <a:pt x="12065" y="111052"/>
                  </a:cubicBezTo>
                  <a:cubicBezTo>
                    <a:pt x="13686" y="108833"/>
                    <a:pt x="15393" y="106699"/>
                    <a:pt x="17269" y="104651"/>
                  </a:cubicBezTo>
                  <a:cubicBezTo>
                    <a:pt x="24863" y="96628"/>
                    <a:pt x="34504" y="90483"/>
                    <a:pt x="44657" y="85448"/>
                  </a:cubicBezTo>
                  <a:cubicBezTo>
                    <a:pt x="54895" y="80412"/>
                    <a:pt x="65645" y="76315"/>
                    <a:pt x="76480" y="72048"/>
                  </a:cubicBezTo>
                  <a:cubicBezTo>
                    <a:pt x="87230" y="67866"/>
                    <a:pt x="98151" y="63769"/>
                    <a:pt x="108986" y="59928"/>
                  </a:cubicBezTo>
                  <a:cubicBezTo>
                    <a:pt x="152583" y="44310"/>
                    <a:pt x="197033" y="30995"/>
                    <a:pt x="241995" y="19985"/>
                  </a:cubicBezTo>
                  <a:cubicBezTo>
                    <a:pt x="274160" y="12133"/>
                    <a:pt x="306666" y="5647"/>
                    <a:pt x="339342" y="270"/>
                  </a:cubicBezTo>
                  <a:cubicBezTo>
                    <a:pt x="339769" y="270"/>
                    <a:pt x="339684" y="-72"/>
                    <a:pt x="339342" y="14"/>
                  </a:cubicBezTo>
                  <a:cubicBezTo>
                    <a:pt x="306751" y="4793"/>
                    <a:pt x="274330" y="10682"/>
                    <a:pt x="242166" y="17937"/>
                  </a:cubicBezTo>
                  <a:cubicBezTo>
                    <a:pt x="196863" y="28008"/>
                    <a:pt x="151986" y="40469"/>
                    <a:pt x="107962" y="55320"/>
                  </a:cubicBezTo>
                  <a:cubicBezTo>
                    <a:pt x="96956" y="58989"/>
                    <a:pt x="85950" y="62915"/>
                    <a:pt x="75029" y="66927"/>
                  </a:cubicBezTo>
                  <a:cubicBezTo>
                    <a:pt x="64109" y="70938"/>
                    <a:pt x="53188" y="74864"/>
                    <a:pt x="42438" y="79985"/>
                  </a:cubicBezTo>
                  <a:cubicBezTo>
                    <a:pt x="31774" y="85021"/>
                    <a:pt x="21365" y="91251"/>
                    <a:pt x="12833" y="99957"/>
                  </a:cubicBezTo>
                  <a:cubicBezTo>
                    <a:pt x="8567" y="104309"/>
                    <a:pt x="4899" y="109174"/>
                    <a:pt x="1912" y="114807"/>
                  </a:cubicBezTo>
                  <a:close/>
                </a:path>
              </a:pathLst>
            </a:custGeom>
            <a:grpFill/>
            <a:ln w="8532" cap="flat">
              <a:noFill/>
              <a:prstDash val="solid"/>
              <a:miter/>
            </a:ln>
          </p:spPr>
          <p:txBody>
            <a:bodyPr rtlCol="0" anchor="ctr"/>
            <a:lstStyle/>
            <a:p>
              <a:endParaRPr lang="en-US"/>
            </a:p>
          </p:txBody>
        </p:sp>
        <p:sp>
          <p:nvSpPr>
            <p:cNvPr id="1727" name="Freeform 1726">
              <a:extLst>
                <a:ext uri="{FF2B5EF4-FFF2-40B4-BE49-F238E27FC236}">
                  <a16:creationId xmlns:a16="http://schemas.microsoft.com/office/drawing/2014/main" id="{474B946B-D1AC-A108-C2C7-96648505C765}"/>
                </a:ext>
              </a:extLst>
            </p:cNvPr>
            <p:cNvSpPr/>
            <p:nvPr/>
          </p:nvSpPr>
          <p:spPr>
            <a:xfrm>
              <a:off x="6433079" y="3613551"/>
              <a:ext cx="140236" cy="61917"/>
            </a:xfrm>
            <a:custGeom>
              <a:avLst/>
              <a:gdLst>
                <a:gd name="connsiteX0" fmla="*/ 139810 w 140236"/>
                <a:gd name="connsiteY0" fmla="*/ 0 h 61917"/>
                <a:gd name="connsiteX1" fmla="*/ 124368 w 140236"/>
                <a:gd name="connsiteY1" fmla="*/ 22617 h 61917"/>
                <a:gd name="connsiteX2" fmla="*/ 89388 w 140236"/>
                <a:gd name="connsiteY2" fmla="*/ 38834 h 61917"/>
                <a:gd name="connsiteX3" fmla="*/ 51592 w 140236"/>
                <a:gd name="connsiteY3" fmla="*/ 50014 h 61917"/>
                <a:gd name="connsiteX4" fmla="*/ 51592 w 140236"/>
                <a:gd name="connsiteY4" fmla="*/ 50014 h 61917"/>
                <a:gd name="connsiteX5" fmla="*/ 51592 w 140236"/>
                <a:gd name="connsiteY5" fmla="*/ 50014 h 61917"/>
                <a:gd name="connsiteX6" fmla="*/ 51592 w 140236"/>
                <a:gd name="connsiteY6" fmla="*/ 50014 h 61917"/>
                <a:gd name="connsiteX7" fmla="*/ 51592 w 140236"/>
                <a:gd name="connsiteY7" fmla="*/ 50014 h 61917"/>
                <a:gd name="connsiteX8" fmla="*/ 33249 w 140236"/>
                <a:gd name="connsiteY8" fmla="*/ 55562 h 61917"/>
                <a:gd name="connsiteX9" fmla="*/ 15332 w 140236"/>
                <a:gd name="connsiteY9" fmla="*/ 54538 h 61917"/>
                <a:gd name="connsiteX10" fmla="*/ 7824 w 140236"/>
                <a:gd name="connsiteY10" fmla="*/ 49843 h 61917"/>
                <a:gd name="connsiteX11" fmla="*/ 3473 w 140236"/>
                <a:gd name="connsiteY11" fmla="*/ 42418 h 61917"/>
                <a:gd name="connsiteX12" fmla="*/ 5947 w 140236"/>
                <a:gd name="connsiteY12" fmla="*/ 34907 h 61917"/>
                <a:gd name="connsiteX13" fmla="*/ 13711 w 140236"/>
                <a:gd name="connsiteY13" fmla="*/ 29360 h 61917"/>
                <a:gd name="connsiteX14" fmla="*/ 38112 w 140236"/>
                <a:gd name="connsiteY14" fmla="*/ 15533 h 61917"/>
                <a:gd name="connsiteX15" fmla="*/ 38027 w 140236"/>
                <a:gd name="connsiteY15" fmla="*/ 15277 h 61917"/>
                <a:gd name="connsiteX16" fmla="*/ 12858 w 140236"/>
                <a:gd name="connsiteY16" fmla="*/ 27568 h 61917"/>
                <a:gd name="connsiteX17" fmla="*/ 4241 w 140236"/>
                <a:gd name="connsiteY17" fmla="*/ 32859 h 61917"/>
                <a:gd name="connsiteX18" fmla="*/ 828 w 140236"/>
                <a:gd name="connsiteY18" fmla="*/ 37212 h 61917"/>
                <a:gd name="connsiteX19" fmla="*/ 60 w 140236"/>
                <a:gd name="connsiteY19" fmla="*/ 42845 h 61917"/>
                <a:gd name="connsiteX20" fmla="*/ 13370 w 140236"/>
                <a:gd name="connsiteY20" fmla="*/ 58890 h 61917"/>
                <a:gd name="connsiteX21" fmla="*/ 23608 w 140236"/>
                <a:gd name="connsiteY21" fmla="*/ 61707 h 61917"/>
                <a:gd name="connsiteX22" fmla="*/ 34102 w 140236"/>
                <a:gd name="connsiteY22" fmla="*/ 61536 h 61917"/>
                <a:gd name="connsiteX23" fmla="*/ 53725 w 140236"/>
                <a:gd name="connsiteY23" fmla="*/ 56757 h 61917"/>
                <a:gd name="connsiteX24" fmla="*/ 53725 w 140236"/>
                <a:gd name="connsiteY24" fmla="*/ 56757 h 61917"/>
                <a:gd name="connsiteX25" fmla="*/ 53895 w 140236"/>
                <a:gd name="connsiteY25" fmla="*/ 56757 h 61917"/>
                <a:gd name="connsiteX26" fmla="*/ 54066 w 140236"/>
                <a:gd name="connsiteY26" fmla="*/ 56757 h 61917"/>
                <a:gd name="connsiteX27" fmla="*/ 54066 w 140236"/>
                <a:gd name="connsiteY27" fmla="*/ 56757 h 61917"/>
                <a:gd name="connsiteX28" fmla="*/ 91179 w 140236"/>
                <a:gd name="connsiteY28" fmla="*/ 43442 h 61917"/>
                <a:gd name="connsiteX29" fmla="*/ 125989 w 140236"/>
                <a:gd name="connsiteY29" fmla="*/ 24154 h 61917"/>
                <a:gd name="connsiteX30" fmla="*/ 140236 w 140236"/>
                <a:gd name="connsiteY30" fmla="*/ 171 h 61917"/>
                <a:gd name="connsiteX31" fmla="*/ 139981 w 140236"/>
                <a:gd name="connsiteY31" fmla="*/ 171 h 61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0236" h="61917">
                  <a:moveTo>
                    <a:pt x="139810" y="0"/>
                  </a:moveTo>
                  <a:cubicBezTo>
                    <a:pt x="137421" y="9132"/>
                    <a:pt x="131534" y="16814"/>
                    <a:pt x="124368" y="22617"/>
                  </a:cubicBezTo>
                  <a:cubicBezTo>
                    <a:pt x="114300" y="30811"/>
                    <a:pt x="101844" y="35078"/>
                    <a:pt x="89388" y="38834"/>
                  </a:cubicBezTo>
                  <a:cubicBezTo>
                    <a:pt x="76846" y="42504"/>
                    <a:pt x="64134" y="46174"/>
                    <a:pt x="51592" y="50014"/>
                  </a:cubicBezTo>
                  <a:lnTo>
                    <a:pt x="51592" y="50014"/>
                  </a:lnTo>
                  <a:cubicBezTo>
                    <a:pt x="51592" y="50014"/>
                    <a:pt x="51592" y="50014"/>
                    <a:pt x="51592" y="50014"/>
                  </a:cubicBezTo>
                  <a:lnTo>
                    <a:pt x="51592" y="50014"/>
                  </a:lnTo>
                  <a:cubicBezTo>
                    <a:pt x="51592" y="50014"/>
                    <a:pt x="51592" y="50014"/>
                    <a:pt x="51592" y="50014"/>
                  </a:cubicBezTo>
                  <a:cubicBezTo>
                    <a:pt x="45364" y="52148"/>
                    <a:pt x="39307" y="54367"/>
                    <a:pt x="33249" y="55562"/>
                  </a:cubicBezTo>
                  <a:cubicBezTo>
                    <a:pt x="27191" y="56757"/>
                    <a:pt x="20963" y="56671"/>
                    <a:pt x="15332" y="54538"/>
                  </a:cubicBezTo>
                  <a:cubicBezTo>
                    <a:pt x="12517" y="53514"/>
                    <a:pt x="9872" y="51892"/>
                    <a:pt x="7824" y="49843"/>
                  </a:cubicBezTo>
                  <a:cubicBezTo>
                    <a:pt x="5692" y="47795"/>
                    <a:pt x="4070" y="45149"/>
                    <a:pt x="3473" y="42418"/>
                  </a:cubicBezTo>
                  <a:cubicBezTo>
                    <a:pt x="2791" y="39602"/>
                    <a:pt x="3729" y="36956"/>
                    <a:pt x="5947" y="34907"/>
                  </a:cubicBezTo>
                  <a:cubicBezTo>
                    <a:pt x="8080" y="32774"/>
                    <a:pt x="10981" y="31152"/>
                    <a:pt x="13711" y="29360"/>
                  </a:cubicBezTo>
                  <a:cubicBezTo>
                    <a:pt x="21646" y="24324"/>
                    <a:pt x="29751" y="19715"/>
                    <a:pt x="38112" y="15533"/>
                  </a:cubicBezTo>
                  <a:cubicBezTo>
                    <a:pt x="38197" y="15533"/>
                    <a:pt x="38112" y="15192"/>
                    <a:pt x="38027" y="15277"/>
                  </a:cubicBezTo>
                  <a:cubicBezTo>
                    <a:pt x="29409" y="18947"/>
                    <a:pt x="21049" y="23044"/>
                    <a:pt x="12858" y="27568"/>
                  </a:cubicBezTo>
                  <a:cubicBezTo>
                    <a:pt x="9957" y="29189"/>
                    <a:pt x="7056" y="30555"/>
                    <a:pt x="4241" y="32859"/>
                  </a:cubicBezTo>
                  <a:cubicBezTo>
                    <a:pt x="2876" y="33969"/>
                    <a:pt x="1596" y="35420"/>
                    <a:pt x="828" y="37212"/>
                  </a:cubicBezTo>
                  <a:cubicBezTo>
                    <a:pt x="60" y="39004"/>
                    <a:pt x="-110" y="41053"/>
                    <a:pt x="60" y="42845"/>
                  </a:cubicBezTo>
                  <a:cubicBezTo>
                    <a:pt x="1169" y="50356"/>
                    <a:pt x="6971" y="55989"/>
                    <a:pt x="13370" y="58890"/>
                  </a:cubicBezTo>
                  <a:cubicBezTo>
                    <a:pt x="16612" y="60427"/>
                    <a:pt x="20110" y="61280"/>
                    <a:pt x="23608" y="61707"/>
                  </a:cubicBezTo>
                  <a:cubicBezTo>
                    <a:pt x="27191" y="62048"/>
                    <a:pt x="30689" y="61963"/>
                    <a:pt x="34102" y="61536"/>
                  </a:cubicBezTo>
                  <a:cubicBezTo>
                    <a:pt x="41012" y="60683"/>
                    <a:pt x="47497" y="58634"/>
                    <a:pt x="53725" y="56757"/>
                  </a:cubicBezTo>
                  <a:lnTo>
                    <a:pt x="53725" y="56757"/>
                  </a:lnTo>
                  <a:cubicBezTo>
                    <a:pt x="53725" y="56757"/>
                    <a:pt x="53895" y="56757"/>
                    <a:pt x="53895" y="56757"/>
                  </a:cubicBezTo>
                  <a:lnTo>
                    <a:pt x="54066" y="56757"/>
                  </a:lnTo>
                  <a:cubicBezTo>
                    <a:pt x="54066" y="56757"/>
                    <a:pt x="54066" y="56757"/>
                    <a:pt x="54066" y="56757"/>
                  </a:cubicBezTo>
                  <a:cubicBezTo>
                    <a:pt x="66523" y="52404"/>
                    <a:pt x="78808" y="48051"/>
                    <a:pt x="91179" y="43442"/>
                  </a:cubicBezTo>
                  <a:cubicBezTo>
                    <a:pt x="103465" y="38834"/>
                    <a:pt x="116092" y="33371"/>
                    <a:pt x="125989" y="24154"/>
                  </a:cubicBezTo>
                  <a:cubicBezTo>
                    <a:pt x="132899" y="17753"/>
                    <a:pt x="138445" y="9474"/>
                    <a:pt x="140236" y="171"/>
                  </a:cubicBezTo>
                  <a:cubicBezTo>
                    <a:pt x="140236" y="85"/>
                    <a:pt x="139981" y="0"/>
                    <a:pt x="139981" y="171"/>
                  </a:cubicBezTo>
                  <a:close/>
                </a:path>
              </a:pathLst>
            </a:custGeom>
            <a:grpFill/>
            <a:ln w="8532" cap="flat">
              <a:noFill/>
              <a:prstDash val="solid"/>
              <a:miter/>
            </a:ln>
          </p:spPr>
          <p:txBody>
            <a:bodyPr rtlCol="0" anchor="ctr"/>
            <a:lstStyle/>
            <a:p>
              <a:endParaRPr lang="en-US"/>
            </a:p>
          </p:txBody>
        </p:sp>
        <p:sp>
          <p:nvSpPr>
            <p:cNvPr id="1728" name="Freeform 1727">
              <a:extLst>
                <a:ext uri="{FF2B5EF4-FFF2-40B4-BE49-F238E27FC236}">
                  <a16:creationId xmlns:a16="http://schemas.microsoft.com/office/drawing/2014/main" id="{675A976C-C788-3E00-D69B-7DB3BC6943DA}"/>
                </a:ext>
              </a:extLst>
            </p:cNvPr>
            <p:cNvSpPr/>
            <p:nvPr/>
          </p:nvSpPr>
          <p:spPr>
            <a:xfrm>
              <a:off x="6279142" y="3557293"/>
              <a:ext cx="226090" cy="83498"/>
            </a:xfrm>
            <a:custGeom>
              <a:avLst/>
              <a:gdLst>
                <a:gd name="connsiteX0" fmla="*/ 111851 w 226090"/>
                <a:gd name="connsiteY0" fmla="*/ 38421 h 83498"/>
                <a:gd name="connsiteX1" fmla="*/ 111851 w 226090"/>
                <a:gd name="connsiteY1" fmla="*/ 38421 h 83498"/>
                <a:gd name="connsiteX2" fmla="*/ 111851 w 226090"/>
                <a:gd name="connsiteY2" fmla="*/ 38421 h 83498"/>
                <a:gd name="connsiteX3" fmla="*/ 111851 w 226090"/>
                <a:gd name="connsiteY3" fmla="*/ 38421 h 83498"/>
                <a:gd name="connsiteX4" fmla="*/ 111851 w 226090"/>
                <a:gd name="connsiteY4" fmla="*/ 38421 h 83498"/>
                <a:gd name="connsiteX5" fmla="*/ 29435 w 226090"/>
                <a:gd name="connsiteY5" fmla="*/ 71450 h 83498"/>
                <a:gd name="connsiteX6" fmla="*/ 0 w 226090"/>
                <a:gd name="connsiteY6" fmla="*/ 83228 h 83498"/>
                <a:gd name="connsiteX7" fmla="*/ 85 w 226090"/>
                <a:gd name="connsiteY7" fmla="*/ 83484 h 83498"/>
                <a:gd name="connsiteX8" fmla="*/ 29946 w 226090"/>
                <a:gd name="connsiteY8" fmla="*/ 73413 h 83498"/>
                <a:gd name="connsiteX9" fmla="*/ 114069 w 226090"/>
                <a:gd name="connsiteY9" fmla="*/ 44993 h 83498"/>
                <a:gd name="connsiteX10" fmla="*/ 114069 w 226090"/>
                <a:gd name="connsiteY10" fmla="*/ 44993 h 83498"/>
                <a:gd name="connsiteX11" fmla="*/ 114240 w 226090"/>
                <a:gd name="connsiteY11" fmla="*/ 44993 h 83498"/>
                <a:gd name="connsiteX12" fmla="*/ 114410 w 226090"/>
                <a:gd name="connsiteY12" fmla="*/ 44993 h 83498"/>
                <a:gd name="connsiteX13" fmla="*/ 114410 w 226090"/>
                <a:gd name="connsiteY13" fmla="*/ 44993 h 83498"/>
                <a:gd name="connsiteX14" fmla="*/ 196827 w 226090"/>
                <a:gd name="connsiteY14" fmla="*/ 11962 h 83498"/>
                <a:gd name="connsiteX15" fmla="*/ 226091 w 226090"/>
                <a:gd name="connsiteY15" fmla="*/ 270 h 83498"/>
                <a:gd name="connsiteX16" fmla="*/ 226005 w 226090"/>
                <a:gd name="connsiteY16" fmla="*/ 14 h 83498"/>
                <a:gd name="connsiteX17" fmla="*/ 195974 w 226090"/>
                <a:gd name="connsiteY17" fmla="*/ 10170 h 83498"/>
                <a:gd name="connsiteX18" fmla="*/ 111851 w 226090"/>
                <a:gd name="connsiteY18" fmla="*/ 38591 h 83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6090" h="83498">
                  <a:moveTo>
                    <a:pt x="111851" y="38421"/>
                  </a:moveTo>
                  <a:cubicBezTo>
                    <a:pt x="111851" y="38421"/>
                    <a:pt x="111851" y="38421"/>
                    <a:pt x="111851" y="38421"/>
                  </a:cubicBezTo>
                  <a:cubicBezTo>
                    <a:pt x="111851" y="38421"/>
                    <a:pt x="111851" y="38421"/>
                    <a:pt x="111851" y="38421"/>
                  </a:cubicBezTo>
                  <a:cubicBezTo>
                    <a:pt x="111851" y="38421"/>
                    <a:pt x="111851" y="38421"/>
                    <a:pt x="111851" y="38421"/>
                  </a:cubicBezTo>
                  <a:cubicBezTo>
                    <a:pt x="111851" y="38421"/>
                    <a:pt x="111851" y="38421"/>
                    <a:pt x="111851" y="38421"/>
                  </a:cubicBezTo>
                  <a:cubicBezTo>
                    <a:pt x="84293" y="49175"/>
                    <a:pt x="56906" y="60355"/>
                    <a:pt x="29435" y="71450"/>
                  </a:cubicBezTo>
                  <a:lnTo>
                    <a:pt x="0" y="83228"/>
                  </a:lnTo>
                  <a:cubicBezTo>
                    <a:pt x="0" y="83228"/>
                    <a:pt x="0" y="83570"/>
                    <a:pt x="85" y="83484"/>
                  </a:cubicBezTo>
                  <a:lnTo>
                    <a:pt x="29946" y="73413"/>
                  </a:lnTo>
                  <a:cubicBezTo>
                    <a:pt x="58016" y="64025"/>
                    <a:pt x="86085" y="54722"/>
                    <a:pt x="114069" y="44993"/>
                  </a:cubicBezTo>
                  <a:cubicBezTo>
                    <a:pt x="114069" y="44993"/>
                    <a:pt x="114069" y="44993"/>
                    <a:pt x="114069" y="44993"/>
                  </a:cubicBezTo>
                  <a:cubicBezTo>
                    <a:pt x="114069" y="44993"/>
                    <a:pt x="114240" y="44993"/>
                    <a:pt x="114240" y="44993"/>
                  </a:cubicBezTo>
                  <a:cubicBezTo>
                    <a:pt x="114240" y="44993"/>
                    <a:pt x="114410" y="44993"/>
                    <a:pt x="114410" y="44993"/>
                  </a:cubicBezTo>
                  <a:cubicBezTo>
                    <a:pt x="114410" y="44993"/>
                    <a:pt x="114410" y="44993"/>
                    <a:pt x="114410" y="44993"/>
                  </a:cubicBezTo>
                  <a:cubicBezTo>
                    <a:pt x="141968" y="34239"/>
                    <a:pt x="169355" y="23058"/>
                    <a:pt x="196827" y="11962"/>
                  </a:cubicBezTo>
                  <a:lnTo>
                    <a:pt x="226091" y="270"/>
                  </a:lnTo>
                  <a:cubicBezTo>
                    <a:pt x="226091" y="270"/>
                    <a:pt x="226091" y="-72"/>
                    <a:pt x="226005" y="14"/>
                  </a:cubicBezTo>
                  <a:lnTo>
                    <a:pt x="195974" y="10170"/>
                  </a:lnTo>
                  <a:cubicBezTo>
                    <a:pt x="167904" y="19559"/>
                    <a:pt x="139835" y="28862"/>
                    <a:pt x="111851" y="38591"/>
                  </a:cubicBezTo>
                  <a:close/>
                </a:path>
              </a:pathLst>
            </a:custGeom>
            <a:grpFill/>
            <a:ln w="8532" cap="flat">
              <a:noFill/>
              <a:prstDash val="solid"/>
              <a:miter/>
            </a:ln>
          </p:spPr>
          <p:txBody>
            <a:bodyPr rtlCol="0" anchor="ctr"/>
            <a:lstStyle/>
            <a:p>
              <a:endParaRPr lang="en-US"/>
            </a:p>
          </p:txBody>
        </p:sp>
        <p:sp>
          <p:nvSpPr>
            <p:cNvPr id="1729" name="Freeform 1728">
              <a:extLst>
                <a:ext uri="{FF2B5EF4-FFF2-40B4-BE49-F238E27FC236}">
                  <a16:creationId xmlns:a16="http://schemas.microsoft.com/office/drawing/2014/main" id="{4D96A462-9E79-1A75-B615-4BDF95AB0984}"/>
                </a:ext>
              </a:extLst>
            </p:cNvPr>
            <p:cNvSpPr/>
            <p:nvPr/>
          </p:nvSpPr>
          <p:spPr>
            <a:xfrm>
              <a:off x="6448070" y="3505572"/>
              <a:ext cx="233513" cy="87168"/>
            </a:xfrm>
            <a:custGeom>
              <a:avLst/>
              <a:gdLst>
                <a:gd name="connsiteX0" fmla="*/ 14163 w 233513"/>
                <a:gd name="connsiteY0" fmla="*/ 78534 h 87168"/>
                <a:gd name="connsiteX1" fmla="*/ 0 w 233513"/>
                <a:gd name="connsiteY1" fmla="*/ 86898 h 87168"/>
                <a:gd name="connsiteX2" fmla="*/ 171 w 233513"/>
                <a:gd name="connsiteY2" fmla="*/ 87154 h 87168"/>
                <a:gd name="connsiteX3" fmla="*/ 14675 w 233513"/>
                <a:gd name="connsiteY3" fmla="*/ 79644 h 87168"/>
                <a:gd name="connsiteX4" fmla="*/ 29349 w 233513"/>
                <a:gd name="connsiteY4" fmla="*/ 72389 h 87168"/>
                <a:gd name="connsiteX5" fmla="*/ 71410 w 233513"/>
                <a:gd name="connsiteY5" fmla="*/ 53783 h 87168"/>
                <a:gd name="connsiteX6" fmla="*/ 114325 w 233513"/>
                <a:gd name="connsiteY6" fmla="*/ 37482 h 87168"/>
                <a:gd name="connsiteX7" fmla="*/ 114325 w 233513"/>
                <a:gd name="connsiteY7" fmla="*/ 37482 h 87168"/>
                <a:gd name="connsiteX8" fmla="*/ 114496 w 233513"/>
                <a:gd name="connsiteY8" fmla="*/ 37482 h 87168"/>
                <a:gd name="connsiteX9" fmla="*/ 114752 w 233513"/>
                <a:gd name="connsiteY9" fmla="*/ 37482 h 87168"/>
                <a:gd name="connsiteX10" fmla="*/ 114752 w 233513"/>
                <a:gd name="connsiteY10" fmla="*/ 37482 h 87168"/>
                <a:gd name="connsiteX11" fmla="*/ 157922 w 233513"/>
                <a:gd name="connsiteY11" fmla="*/ 21692 h 87168"/>
                <a:gd name="connsiteX12" fmla="*/ 201861 w 233513"/>
                <a:gd name="connsiteY12" fmla="*/ 8207 h 87168"/>
                <a:gd name="connsiteX13" fmla="*/ 217644 w 233513"/>
                <a:gd name="connsiteY13" fmla="*/ 4111 h 87168"/>
                <a:gd name="connsiteX14" fmla="*/ 233513 w 233513"/>
                <a:gd name="connsiteY14" fmla="*/ 270 h 87168"/>
                <a:gd name="connsiteX15" fmla="*/ 233513 w 233513"/>
                <a:gd name="connsiteY15" fmla="*/ 14 h 87168"/>
                <a:gd name="connsiteX16" fmla="*/ 217303 w 233513"/>
                <a:gd name="connsiteY16" fmla="*/ 3001 h 87168"/>
                <a:gd name="connsiteX17" fmla="*/ 201178 w 233513"/>
                <a:gd name="connsiteY17" fmla="*/ 6329 h 87168"/>
                <a:gd name="connsiteX18" fmla="*/ 156301 w 233513"/>
                <a:gd name="connsiteY18" fmla="*/ 17254 h 87168"/>
                <a:gd name="connsiteX19" fmla="*/ 112192 w 233513"/>
                <a:gd name="connsiteY19" fmla="*/ 31081 h 87168"/>
                <a:gd name="connsiteX20" fmla="*/ 112192 w 233513"/>
                <a:gd name="connsiteY20" fmla="*/ 31081 h 87168"/>
                <a:gd name="connsiteX21" fmla="*/ 112192 w 233513"/>
                <a:gd name="connsiteY21" fmla="*/ 31081 h 87168"/>
                <a:gd name="connsiteX22" fmla="*/ 112192 w 233513"/>
                <a:gd name="connsiteY22" fmla="*/ 31081 h 87168"/>
                <a:gd name="connsiteX23" fmla="*/ 112192 w 233513"/>
                <a:gd name="connsiteY23" fmla="*/ 31081 h 87168"/>
                <a:gd name="connsiteX24" fmla="*/ 69789 w 233513"/>
                <a:gd name="connsiteY24" fmla="*/ 49516 h 87168"/>
                <a:gd name="connsiteX25" fmla="*/ 28752 w 233513"/>
                <a:gd name="connsiteY25" fmla="*/ 70682 h 87168"/>
                <a:gd name="connsiteX26" fmla="*/ 14419 w 233513"/>
                <a:gd name="connsiteY26" fmla="*/ 78790 h 8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513" h="87168">
                  <a:moveTo>
                    <a:pt x="14163" y="78534"/>
                  </a:moveTo>
                  <a:lnTo>
                    <a:pt x="0" y="86898"/>
                  </a:lnTo>
                  <a:cubicBezTo>
                    <a:pt x="0" y="86898"/>
                    <a:pt x="0" y="87240"/>
                    <a:pt x="171" y="87154"/>
                  </a:cubicBezTo>
                  <a:lnTo>
                    <a:pt x="14675" y="79644"/>
                  </a:lnTo>
                  <a:lnTo>
                    <a:pt x="29349" y="72389"/>
                  </a:lnTo>
                  <a:cubicBezTo>
                    <a:pt x="43171" y="65732"/>
                    <a:pt x="57248" y="59672"/>
                    <a:pt x="71410" y="53783"/>
                  </a:cubicBezTo>
                  <a:cubicBezTo>
                    <a:pt x="85573" y="47980"/>
                    <a:pt x="99907" y="42603"/>
                    <a:pt x="114325" y="37482"/>
                  </a:cubicBezTo>
                  <a:lnTo>
                    <a:pt x="114325" y="37482"/>
                  </a:lnTo>
                  <a:cubicBezTo>
                    <a:pt x="114325" y="37482"/>
                    <a:pt x="114496" y="37482"/>
                    <a:pt x="114496" y="37482"/>
                  </a:cubicBezTo>
                  <a:lnTo>
                    <a:pt x="114752" y="37482"/>
                  </a:lnTo>
                  <a:cubicBezTo>
                    <a:pt x="114752" y="37482"/>
                    <a:pt x="114752" y="37482"/>
                    <a:pt x="114752" y="37482"/>
                  </a:cubicBezTo>
                  <a:cubicBezTo>
                    <a:pt x="129000" y="31934"/>
                    <a:pt x="143418" y="26642"/>
                    <a:pt x="157922" y="21692"/>
                  </a:cubicBezTo>
                  <a:cubicBezTo>
                    <a:pt x="172426" y="16827"/>
                    <a:pt x="187101" y="12218"/>
                    <a:pt x="201861" y="8207"/>
                  </a:cubicBezTo>
                  <a:lnTo>
                    <a:pt x="217644" y="4111"/>
                  </a:lnTo>
                  <a:lnTo>
                    <a:pt x="233513" y="270"/>
                  </a:lnTo>
                  <a:cubicBezTo>
                    <a:pt x="233513" y="270"/>
                    <a:pt x="233513" y="-72"/>
                    <a:pt x="233513" y="14"/>
                  </a:cubicBezTo>
                  <a:lnTo>
                    <a:pt x="217303" y="3001"/>
                  </a:lnTo>
                  <a:lnTo>
                    <a:pt x="201178" y="6329"/>
                  </a:lnTo>
                  <a:cubicBezTo>
                    <a:pt x="186162" y="9573"/>
                    <a:pt x="171146" y="13243"/>
                    <a:pt x="156301" y="17254"/>
                  </a:cubicBezTo>
                  <a:cubicBezTo>
                    <a:pt x="141456" y="21351"/>
                    <a:pt x="126696" y="26045"/>
                    <a:pt x="112192" y="31081"/>
                  </a:cubicBezTo>
                  <a:lnTo>
                    <a:pt x="112192" y="31081"/>
                  </a:lnTo>
                  <a:cubicBezTo>
                    <a:pt x="112192" y="31081"/>
                    <a:pt x="112192" y="31081"/>
                    <a:pt x="112192" y="31081"/>
                  </a:cubicBezTo>
                  <a:lnTo>
                    <a:pt x="112192" y="31081"/>
                  </a:lnTo>
                  <a:cubicBezTo>
                    <a:pt x="112192" y="31081"/>
                    <a:pt x="112192" y="31081"/>
                    <a:pt x="112192" y="31081"/>
                  </a:cubicBezTo>
                  <a:cubicBezTo>
                    <a:pt x="97859" y="36799"/>
                    <a:pt x="83696" y="42944"/>
                    <a:pt x="69789" y="49516"/>
                  </a:cubicBezTo>
                  <a:cubicBezTo>
                    <a:pt x="55883" y="56173"/>
                    <a:pt x="42232" y="63257"/>
                    <a:pt x="28752" y="70682"/>
                  </a:cubicBezTo>
                  <a:lnTo>
                    <a:pt x="14419" y="78790"/>
                  </a:lnTo>
                  <a:close/>
                </a:path>
              </a:pathLst>
            </a:custGeom>
            <a:grpFill/>
            <a:ln w="8532" cap="flat">
              <a:noFill/>
              <a:prstDash val="solid"/>
              <a:miter/>
            </a:ln>
          </p:spPr>
          <p:txBody>
            <a:bodyPr rtlCol="0" anchor="ctr"/>
            <a:lstStyle/>
            <a:p>
              <a:endParaRPr lang="en-US"/>
            </a:p>
          </p:txBody>
        </p:sp>
        <p:sp>
          <p:nvSpPr>
            <p:cNvPr id="1730" name="Freeform 1729">
              <a:extLst>
                <a:ext uri="{FF2B5EF4-FFF2-40B4-BE49-F238E27FC236}">
                  <a16:creationId xmlns:a16="http://schemas.microsoft.com/office/drawing/2014/main" id="{6A27ADEC-170E-8D3A-BFEF-9C1DC4A989F8}"/>
                </a:ext>
              </a:extLst>
            </p:cNvPr>
            <p:cNvSpPr/>
            <p:nvPr/>
          </p:nvSpPr>
          <p:spPr>
            <a:xfrm>
              <a:off x="6279654" y="3487990"/>
              <a:ext cx="457288" cy="164835"/>
            </a:xfrm>
            <a:custGeom>
              <a:avLst/>
              <a:gdLst>
                <a:gd name="connsiteX0" fmla="*/ 316698 w 457288"/>
                <a:gd name="connsiteY0" fmla="*/ 51735 h 164835"/>
                <a:gd name="connsiteX1" fmla="*/ 316698 w 457288"/>
                <a:gd name="connsiteY1" fmla="*/ 51735 h 164835"/>
                <a:gd name="connsiteX2" fmla="*/ 316698 w 457288"/>
                <a:gd name="connsiteY2" fmla="*/ 51735 h 164835"/>
                <a:gd name="connsiteX3" fmla="*/ 316698 w 457288"/>
                <a:gd name="connsiteY3" fmla="*/ 51735 h 164835"/>
                <a:gd name="connsiteX4" fmla="*/ 251003 w 457288"/>
                <a:gd name="connsiteY4" fmla="*/ 81521 h 164835"/>
                <a:gd name="connsiteX5" fmla="*/ 230527 w 457288"/>
                <a:gd name="connsiteY5" fmla="*/ 87752 h 164835"/>
                <a:gd name="connsiteX6" fmla="*/ 131815 w 457288"/>
                <a:gd name="connsiteY6" fmla="*/ 117624 h 164835"/>
                <a:gd name="connsiteX7" fmla="*/ 131815 w 457288"/>
                <a:gd name="connsiteY7" fmla="*/ 117624 h 164835"/>
                <a:gd name="connsiteX8" fmla="*/ 131815 w 457288"/>
                <a:gd name="connsiteY8" fmla="*/ 117624 h 164835"/>
                <a:gd name="connsiteX9" fmla="*/ 131815 w 457288"/>
                <a:gd name="connsiteY9" fmla="*/ 117624 h 164835"/>
                <a:gd name="connsiteX10" fmla="*/ 131815 w 457288"/>
                <a:gd name="connsiteY10" fmla="*/ 117624 h 164835"/>
                <a:gd name="connsiteX11" fmla="*/ 34724 w 457288"/>
                <a:gd name="connsiteY11" fmla="*/ 152190 h 164835"/>
                <a:gd name="connsiteX12" fmla="*/ 0 w 457288"/>
                <a:gd name="connsiteY12" fmla="*/ 164566 h 164835"/>
                <a:gd name="connsiteX13" fmla="*/ 85 w 457288"/>
                <a:gd name="connsiteY13" fmla="*/ 164822 h 164835"/>
                <a:gd name="connsiteX14" fmla="*/ 35151 w 457288"/>
                <a:gd name="connsiteY14" fmla="*/ 154238 h 164835"/>
                <a:gd name="connsiteX15" fmla="*/ 133863 w 457288"/>
                <a:gd name="connsiteY15" fmla="*/ 124281 h 164835"/>
                <a:gd name="connsiteX16" fmla="*/ 133863 w 457288"/>
                <a:gd name="connsiteY16" fmla="*/ 124281 h 164835"/>
                <a:gd name="connsiteX17" fmla="*/ 134119 w 457288"/>
                <a:gd name="connsiteY17" fmla="*/ 124281 h 164835"/>
                <a:gd name="connsiteX18" fmla="*/ 134375 w 457288"/>
                <a:gd name="connsiteY18" fmla="*/ 124281 h 164835"/>
                <a:gd name="connsiteX19" fmla="*/ 134375 w 457288"/>
                <a:gd name="connsiteY19" fmla="*/ 124281 h 164835"/>
                <a:gd name="connsiteX20" fmla="*/ 231551 w 457288"/>
                <a:gd name="connsiteY20" fmla="*/ 89715 h 164835"/>
                <a:gd name="connsiteX21" fmla="*/ 241362 w 457288"/>
                <a:gd name="connsiteY21" fmla="*/ 86216 h 164835"/>
                <a:gd name="connsiteX22" fmla="*/ 216791 w 457288"/>
                <a:gd name="connsiteY22" fmla="*/ 97908 h 164835"/>
                <a:gd name="connsiteX23" fmla="*/ 181385 w 457288"/>
                <a:gd name="connsiteY23" fmla="*/ 115064 h 164835"/>
                <a:gd name="connsiteX24" fmla="*/ 181470 w 457288"/>
                <a:gd name="connsiteY24" fmla="*/ 115320 h 164835"/>
                <a:gd name="connsiteX25" fmla="*/ 217388 w 457288"/>
                <a:gd name="connsiteY25" fmla="*/ 99872 h 164835"/>
                <a:gd name="connsiteX26" fmla="*/ 319257 w 457288"/>
                <a:gd name="connsiteY26" fmla="*/ 58307 h 164835"/>
                <a:gd name="connsiteX27" fmla="*/ 319257 w 457288"/>
                <a:gd name="connsiteY27" fmla="*/ 58307 h 164835"/>
                <a:gd name="connsiteX28" fmla="*/ 319513 w 457288"/>
                <a:gd name="connsiteY28" fmla="*/ 58221 h 164835"/>
                <a:gd name="connsiteX29" fmla="*/ 319769 w 457288"/>
                <a:gd name="connsiteY29" fmla="*/ 58221 h 164835"/>
                <a:gd name="connsiteX30" fmla="*/ 319769 w 457288"/>
                <a:gd name="connsiteY30" fmla="*/ 58136 h 164835"/>
                <a:gd name="connsiteX31" fmla="*/ 420955 w 457288"/>
                <a:gd name="connsiteY31" fmla="*/ 14950 h 164835"/>
                <a:gd name="connsiteX32" fmla="*/ 457215 w 457288"/>
                <a:gd name="connsiteY32" fmla="*/ 270 h 164835"/>
                <a:gd name="connsiteX33" fmla="*/ 457130 w 457288"/>
                <a:gd name="connsiteY33" fmla="*/ 14 h 164835"/>
                <a:gd name="connsiteX34" fmla="*/ 420017 w 457288"/>
                <a:gd name="connsiteY34" fmla="*/ 13157 h 164835"/>
                <a:gd name="connsiteX35" fmla="*/ 316868 w 457288"/>
                <a:gd name="connsiteY35" fmla="*/ 51820 h 164835"/>
                <a:gd name="connsiteX36" fmla="*/ 316868 w 457288"/>
                <a:gd name="connsiteY36" fmla="*/ 51820 h 16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57288" h="164835">
                  <a:moveTo>
                    <a:pt x="316698" y="51735"/>
                  </a:moveTo>
                  <a:lnTo>
                    <a:pt x="316698" y="51735"/>
                  </a:lnTo>
                  <a:cubicBezTo>
                    <a:pt x="316698" y="51735"/>
                    <a:pt x="316698" y="51735"/>
                    <a:pt x="316698" y="51735"/>
                  </a:cubicBezTo>
                  <a:lnTo>
                    <a:pt x="316698" y="51735"/>
                  </a:lnTo>
                  <a:cubicBezTo>
                    <a:pt x="294686" y="61294"/>
                    <a:pt x="272759" y="71365"/>
                    <a:pt x="251003" y="81521"/>
                  </a:cubicBezTo>
                  <a:lnTo>
                    <a:pt x="230527" y="87752"/>
                  </a:lnTo>
                  <a:cubicBezTo>
                    <a:pt x="197595" y="97652"/>
                    <a:pt x="164662" y="107382"/>
                    <a:pt x="131815" y="117624"/>
                  </a:cubicBezTo>
                  <a:cubicBezTo>
                    <a:pt x="131815" y="117624"/>
                    <a:pt x="131815" y="117624"/>
                    <a:pt x="131815" y="117624"/>
                  </a:cubicBezTo>
                  <a:cubicBezTo>
                    <a:pt x="131815" y="117624"/>
                    <a:pt x="131815" y="117624"/>
                    <a:pt x="131815" y="117624"/>
                  </a:cubicBezTo>
                  <a:cubicBezTo>
                    <a:pt x="131815" y="117624"/>
                    <a:pt x="131815" y="117624"/>
                    <a:pt x="131815" y="117624"/>
                  </a:cubicBezTo>
                  <a:cubicBezTo>
                    <a:pt x="131815" y="117624"/>
                    <a:pt x="131815" y="117624"/>
                    <a:pt x="131815" y="117624"/>
                  </a:cubicBezTo>
                  <a:cubicBezTo>
                    <a:pt x="99309" y="128890"/>
                    <a:pt x="67059" y="140583"/>
                    <a:pt x="34724" y="152190"/>
                  </a:cubicBezTo>
                  <a:lnTo>
                    <a:pt x="0" y="164566"/>
                  </a:lnTo>
                  <a:cubicBezTo>
                    <a:pt x="0" y="164566"/>
                    <a:pt x="0" y="164907"/>
                    <a:pt x="85" y="164822"/>
                  </a:cubicBezTo>
                  <a:lnTo>
                    <a:pt x="35151" y="154238"/>
                  </a:lnTo>
                  <a:cubicBezTo>
                    <a:pt x="68083" y="144338"/>
                    <a:pt x="101016" y="134608"/>
                    <a:pt x="133863" y="124281"/>
                  </a:cubicBezTo>
                  <a:cubicBezTo>
                    <a:pt x="133863" y="124281"/>
                    <a:pt x="133863" y="124281"/>
                    <a:pt x="133863" y="124281"/>
                  </a:cubicBezTo>
                  <a:cubicBezTo>
                    <a:pt x="133863" y="124281"/>
                    <a:pt x="134034" y="124281"/>
                    <a:pt x="134119" y="124281"/>
                  </a:cubicBezTo>
                  <a:cubicBezTo>
                    <a:pt x="134119" y="124281"/>
                    <a:pt x="134289" y="124281"/>
                    <a:pt x="134375" y="124281"/>
                  </a:cubicBezTo>
                  <a:cubicBezTo>
                    <a:pt x="134375" y="124281"/>
                    <a:pt x="134375" y="124281"/>
                    <a:pt x="134375" y="124281"/>
                  </a:cubicBezTo>
                  <a:cubicBezTo>
                    <a:pt x="166880" y="113015"/>
                    <a:pt x="199216" y="101322"/>
                    <a:pt x="231551" y="89715"/>
                  </a:cubicBezTo>
                  <a:lnTo>
                    <a:pt x="241362" y="86216"/>
                  </a:lnTo>
                  <a:cubicBezTo>
                    <a:pt x="233172" y="90056"/>
                    <a:pt x="224982" y="93982"/>
                    <a:pt x="216791" y="97908"/>
                  </a:cubicBezTo>
                  <a:cubicBezTo>
                    <a:pt x="204932" y="103541"/>
                    <a:pt x="193158" y="109260"/>
                    <a:pt x="181385" y="115064"/>
                  </a:cubicBezTo>
                  <a:cubicBezTo>
                    <a:pt x="181214" y="115064"/>
                    <a:pt x="181385" y="115405"/>
                    <a:pt x="181470" y="115320"/>
                  </a:cubicBezTo>
                  <a:cubicBezTo>
                    <a:pt x="193414" y="110113"/>
                    <a:pt x="205359" y="104992"/>
                    <a:pt x="217388" y="99872"/>
                  </a:cubicBezTo>
                  <a:cubicBezTo>
                    <a:pt x="251174" y="85618"/>
                    <a:pt x="285215" y="71962"/>
                    <a:pt x="319257" y="58307"/>
                  </a:cubicBezTo>
                  <a:lnTo>
                    <a:pt x="319257" y="58307"/>
                  </a:lnTo>
                  <a:cubicBezTo>
                    <a:pt x="319257" y="58307"/>
                    <a:pt x="319513" y="58221"/>
                    <a:pt x="319513" y="58221"/>
                  </a:cubicBezTo>
                  <a:lnTo>
                    <a:pt x="319769" y="58221"/>
                  </a:lnTo>
                  <a:cubicBezTo>
                    <a:pt x="319769" y="58221"/>
                    <a:pt x="319769" y="58136"/>
                    <a:pt x="319769" y="58136"/>
                  </a:cubicBezTo>
                  <a:cubicBezTo>
                    <a:pt x="353384" y="43541"/>
                    <a:pt x="387084" y="28947"/>
                    <a:pt x="420955" y="14950"/>
                  </a:cubicBezTo>
                  <a:cubicBezTo>
                    <a:pt x="432985" y="10000"/>
                    <a:pt x="445100" y="5135"/>
                    <a:pt x="457215" y="270"/>
                  </a:cubicBezTo>
                  <a:cubicBezTo>
                    <a:pt x="457386" y="270"/>
                    <a:pt x="457215" y="-72"/>
                    <a:pt x="457130" y="14"/>
                  </a:cubicBezTo>
                  <a:cubicBezTo>
                    <a:pt x="444759" y="4367"/>
                    <a:pt x="432388" y="8719"/>
                    <a:pt x="420017" y="13157"/>
                  </a:cubicBezTo>
                  <a:cubicBezTo>
                    <a:pt x="385463" y="25448"/>
                    <a:pt x="350995" y="38164"/>
                    <a:pt x="316868" y="51820"/>
                  </a:cubicBezTo>
                  <a:lnTo>
                    <a:pt x="316868" y="51820"/>
                  </a:lnTo>
                  <a:close/>
                </a:path>
              </a:pathLst>
            </a:custGeom>
            <a:grpFill/>
            <a:ln w="8532" cap="flat">
              <a:noFill/>
              <a:prstDash val="solid"/>
              <a:miter/>
            </a:ln>
          </p:spPr>
          <p:txBody>
            <a:bodyPr rtlCol="0" anchor="ctr"/>
            <a:lstStyle/>
            <a:p>
              <a:endParaRPr lang="en-US"/>
            </a:p>
          </p:txBody>
        </p:sp>
        <p:sp>
          <p:nvSpPr>
            <p:cNvPr id="1731" name="Freeform 1730">
              <a:extLst>
                <a:ext uri="{FF2B5EF4-FFF2-40B4-BE49-F238E27FC236}">
                  <a16:creationId xmlns:a16="http://schemas.microsoft.com/office/drawing/2014/main" id="{2504F7CE-C432-3C52-6C5D-4606BCE8A4CC}"/>
                </a:ext>
              </a:extLst>
            </p:cNvPr>
            <p:cNvSpPr/>
            <p:nvPr/>
          </p:nvSpPr>
          <p:spPr>
            <a:xfrm>
              <a:off x="6850426" y="3421162"/>
              <a:ext cx="125415" cy="46528"/>
            </a:xfrm>
            <a:custGeom>
              <a:avLst/>
              <a:gdLst>
                <a:gd name="connsiteX0" fmla="*/ 85 w 125415"/>
                <a:gd name="connsiteY0" fmla="*/ 46528 h 46528"/>
                <a:gd name="connsiteX1" fmla="*/ 16893 w 125415"/>
                <a:gd name="connsiteY1" fmla="*/ 41237 h 46528"/>
                <a:gd name="connsiteX2" fmla="*/ 63903 w 125415"/>
                <a:gd name="connsiteY2" fmla="*/ 26557 h 46528"/>
                <a:gd name="connsiteX3" fmla="*/ 63903 w 125415"/>
                <a:gd name="connsiteY3" fmla="*/ 26557 h 46528"/>
                <a:gd name="connsiteX4" fmla="*/ 63903 w 125415"/>
                <a:gd name="connsiteY4" fmla="*/ 26557 h 46528"/>
                <a:gd name="connsiteX5" fmla="*/ 63903 w 125415"/>
                <a:gd name="connsiteY5" fmla="*/ 26557 h 46528"/>
                <a:gd name="connsiteX6" fmla="*/ 63903 w 125415"/>
                <a:gd name="connsiteY6" fmla="*/ 26557 h 46528"/>
                <a:gd name="connsiteX7" fmla="*/ 109206 w 125415"/>
                <a:gd name="connsiteY7" fmla="*/ 7183 h 46528"/>
                <a:gd name="connsiteX8" fmla="*/ 125416 w 125415"/>
                <a:gd name="connsiteY8" fmla="*/ 270 h 46528"/>
                <a:gd name="connsiteX9" fmla="*/ 125331 w 125415"/>
                <a:gd name="connsiteY9" fmla="*/ 14 h 46528"/>
                <a:gd name="connsiteX10" fmla="*/ 108609 w 125415"/>
                <a:gd name="connsiteY10" fmla="*/ 5220 h 46528"/>
                <a:gd name="connsiteX11" fmla="*/ 61599 w 125415"/>
                <a:gd name="connsiteY11" fmla="*/ 19900 h 46528"/>
                <a:gd name="connsiteX12" fmla="*/ 61599 w 125415"/>
                <a:gd name="connsiteY12" fmla="*/ 19900 h 46528"/>
                <a:gd name="connsiteX13" fmla="*/ 61513 w 125415"/>
                <a:gd name="connsiteY13" fmla="*/ 19900 h 46528"/>
                <a:gd name="connsiteX14" fmla="*/ 61428 w 125415"/>
                <a:gd name="connsiteY14" fmla="*/ 19900 h 46528"/>
                <a:gd name="connsiteX15" fmla="*/ 61428 w 125415"/>
                <a:gd name="connsiteY15" fmla="*/ 19900 h 46528"/>
                <a:gd name="connsiteX16" fmla="*/ 16125 w 125415"/>
                <a:gd name="connsiteY16" fmla="*/ 39274 h 46528"/>
                <a:gd name="connsiteX17" fmla="*/ 0 w 125415"/>
                <a:gd name="connsiteY17" fmla="*/ 46102 h 46528"/>
                <a:gd name="connsiteX18" fmla="*/ 85 w 125415"/>
                <a:gd name="connsiteY18" fmla="*/ 46358 h 46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415" h="46528">
                  <a:moveTo>
                    <a:pt x="85" y="46528"/>
                  </a:moveTo>
                  <a:lnTo>
                    <a:pt x="16893" y="41237"/>
                  </a:lnTo>
                  <a:cubicBezTo>
                    <a:pt x="32591" y="36372"/>
                    <a:pt x="48375" y="31678"/>
                    <a:pt x="63903" y="26557"/>
                  </a:cubicBezTo>
                  <a:cubicBezTo>
                    <a:pt x="63903" y="26557"/>
                    <a:pt x="63903" y="26557"/>
                    <a:pt x="63903" y="26557"/>
                  </a:cubicBezTo>
                  <a:cubicBezTo>
                    <a:pt x="63903" y="26557"/>
                    <a:pt x="63903" y="26557"/>
                    <a:pt x="63903" y="26557"/>
                  </a:cubicBezTo>
                  <a:cubicBezTo>
                    <a:pt x="63903" y="26557"/>
                    <a:pt x="63903" y="26557"/>
                    <a:pt x="63903" y="26557"/>
                  </a:cubicBezTo>
                  <a:lnTo>
                    <a:pt x="63903" y="26557"/>
                  </a:lnTo>
                  <a:cubicBezTo>
                    <a:pt x="79089" y="20412"/>
                    <a:pt x="94105" y="13755"/>
                    <a:pt x="109206" y="7183"/>
                  </a:cubicBezTo>
                  <a:lnTo>
                    <a:pt x="125416" y="270"/>
                  </a:lnTo>
                  <a:cubicBezTo>
                    <a:pt x="125416" y="270"/>
                    <a:pt x="125416" y="-72"/>
                    <a:pt x="125331" y="14"/>
                  </a:cubicBezTo>
                  <a:lnTo>
                    <a:pt x="108609" y="5220"/>
                  </a:lnTo>
                  <a:cubicBezTo>
                    <a:pt x="92910" y="10085"/>
                    <a:pt x="77127" y="14779"/>
                    <a:pt x="61599" y="19900"/>
                  </a:cubicBezTo>
                  <a:cubicBezTo>
                    <a:pt x="61599" y="19900"/>
                    <a:pt x="61599" y="19900"/>
                    <a:pt x="61599" y="19900"/>
                  </a:cubicBezTo>
                  <a:cubicBezTo>
                    <a:pt x="61599" y="19900"/>
                    <a:pt x="61599" y="19900"/>
                    <a:pt x="61513" y="19900"/>
                  </a:cubicBezTo>
                  <a:cubicBezTo>
                    <a:pt x="61513" y="19900"/>
                    <a:pt x="61513" y="19900"/>
                    <a:pt x="61428" y="19900"/>
                  </a:cubicBezTo>
                  <a:cubicBezTo>
                    <a:pt x="61428" y="19900"/>
                    <a:pt x="61428" y="19900"/>
                    <a:pt x="61428" y="19900"/>
                  </a:cubicBezTo>
                  <a:cubicBezTo>
                    <a:pt x="46242" y="26045"/>
                    <a:pt x="31140" y="32702"/>
                    <a:pt x="16125" y="39274"/>
                  </a:cubicBezTo>
                  <a:lnTo>
                    <a:pt x="0" y="46102"/>
                  </a:lnTo>
                  <a:cubicBezTo>
                    <a:pt x="0" y="46102"/>
                    <a:pt x="0" y="46443"/>
                    <a:pt x="85" y="46358"/>
                  </a:cubicBezTo>
                  <a:close/>
                </a:path>
              </a:pathLst>
            </a:custGeom>
            <a:grpFill/>
            <a:ln w="8532" cap="flat">
              <a:noFill/>
              <a:prstDash val="solid"/>
              <a:miter/>
            </a:ln>
          </p:spPr>
          <p:txBody>
            <a:bodyPr rtlCol="0" anchor="ctr"/>
            <a:lstStyle/>
            <a:p>
              <a:endParaRPr lang="en-US"/>
            </a:p>
          </p:txBody>
        </p:sp>
        <p:sp>
          <p:nvSpPr>
            <p:cNvPr id="1732" name="Freeform 1731">
              <a:extLst>
                <a:ext uri="{FF2B5EF4-FFF2-40B4-BE49-F238E27FC236}">
                  <a16:creationId xmlns:a16="http://schemas.microsoft.com/office/drawing/2014/main" id="{3F2253DC-7222-4CEB-E351-FD2EE341F93D}"/>
                </a:ext>
              </a:extLst>
            </p:cNvPr>
            <p:cNvSpPr/>
            <p:nvPr/>
          </p:nvSpPr>
          <p:spPr>
            <a:xfrm>
              <a:off x="6927041" y="3583837"/>
              <a:ext cx="207150" cy="114138"/>
            </a:xfrm>
            <a:custGeom>
              <a:avLst/>
              <a:gdLst>
                <a:gd name="connsiteX0" fmla="*/ 101016 w 207150"/>
                <a:gd name="connsiteY0" fmla="*/ 51905 h 114138"/>
                <a:gd name="connsiteX1" fmla="*/ 100845 w 207150"/>
                <a:gd name="connsiteY1" fmla="*/ 51905 h 114138"/>
                <a:gd name="connsiteX2" fmla="*/ 100674 w 207150"/>
                <a:gd name="connsiteY2" fmla="*/ 52076 h 114138"/>
                <a:gd name="connsiteX3" fmla="*/ 100674 w 207150"/>
                <a:gd name="connsiteY3" fmla="*/ 52076 h 114138"/>
                <a:gd name="connsiteX4" fmla="*/ 26107 w 207150"/>
                <a:gd name="connsiteY4" fmla="*/ 97311 h 114138"/>
                <a:gd name="connsiteX5" fmla="*/ 0 w 207150"/>
                <a:gd name="connsiteY5" fmla="*/ 113869 h 114138"/>
                <a:gd name="connsiteX6" fmla="*/ 171 w 207150"/>
                <a:gd name="connsiteY6" fmla="*/ 114125 h 114138"/>
                <a:gd name="connsiteX7" fmla="*/ 27302 w 207150"/>
                <a:gd name="connsiteY7" fmla="*/ 99018 h 114138"/>
                <a:gd name="connsiteX8" fmla="*/ 104173 w 207150"/>
                <a:gd name="connsiteY8" fmla="*/ 58136 h 114138"/>
                <a:gd name="connsiteX9" fmla="*/ 104173 w 207150"/>
                <a:gd name="connsiteY9" fmla="*/ 58136 h 114138"/>
                <a:gd name="connsiteX10" fmla="*/ 104173 w 207150"/>
                <a:gd name="connsiteY10" fmla="*/ 58136 h 114138"/>
                <a:gd name="connsiteX11" fmla="*/ 104173 w 207150"/>
                <a:gd name="connsiteY11" fmla="*/ 58136 h 114138"/>
                <a:gd name="connsiteX12" fmla="*/ 104173 w 207150"/>
                <a:gd name="connsiteY12" fmla="*/ 58136 h 114138"/>
                <a:gd name="connsiteX13" fmla="*/ 179849 w 207150"/>
                <a:gd name="connsiteY13" fmla="*/ 15120 h 114138"/>
                <a:gd name="connsiteX14" fmla="*/ 207151 w 207150"/>
                <a:gd name="connsiteY14" fmla="*/ 270 h 114138"/>
                <a:gd name="connsiteX15" fmla="*/ 206980 w 207150"/>
                <a:gd name="connsiteY15" fmla="*/ 14 h 114138"/>
                <a:gd name="connsiteX16" fmla="*/ 178995 w 207150"/>
                <a:gd name="connsiteY16" fmla="*/ 13243 h 114138"/>
                <a:gd name="connsiteX17" fmla="*/ 100845 w 207150"/>
                <a:gd name="connsiteY17" fmla="*/ 51991 h 114138"/>
                <a:gd name="connsiteX18" fmla="*/ 100845 w 207150"/>
                <a:gd name="connsiteY18" fmla="*/ 51991 h 114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7150" h="114138">
                  <a:moveTo>
                    <a:pt x="101016" y="51905"/>
                  </a:moveTo>
                  <a:lnTo>
                    <a:pt x="100845" y="51905"/>
                  </a:lnTo>
                  <a:cubicBezTo>
                    <a:pt x="100845" y="51905"/>
                    <a:pt x="100674" y="52076"/>
                    <a:pt x="100674" y="52076"/>
                  </a:cubicBezTo>
                  <a:lnTo>
                    <a:pt x="100674" y="52076"/>
                  </a:lnTo>
                  <a:cubicBezTo>
                    <a:pt x="75421" y="66585"/>
                    <a:pt x="50678" y="81863"/>
                    <a:pt x="26107" y="97311"/>
                  </a:cubicBezTo>
                  <a:lnTo>
                    <a:pt x="0" y="113869"/>
                  </a:lnTo>
                  <a:cubicBezTo>
                    <a:pt x="0" y="113869"/>
                    <a:pt x="0" y="114210"/>
                    <a:pt x="171" y="114125"/>
                  </a:cubicBezTo>
                  <a:lnTo>
                    <a:pt x="27302" y="99018"/>
                  </a:lnTo>
                  <a:cubicBezTo>
                    <a:pt x="52726" y="85106"/>
                    <a:pt x="78492" y="71621"/>
                    <a:pt x="104173" y="58136"/>
                  </a:cubicBezTo>
                  <a:lnTo>
                    <a:pt x="104173" y="58136"/>
                  </a:lnTo>
                  <a:cubicBezTo>
                    <a:pt x="104173" y="58136"/>
                    <a:pt x="104173" y="58136"/>
                    <a:pt x="104173" y="58136"/>
                  </a:cubicBezTo>
                  <a:lnTo>
                    <a:pt x="104173" y="58136"/>
                  </a:lnTo>
                  <a:cubicBezTo>
                    <a:pt x="104173" y="58136"/>
                    <a:pt x="104173" y="58136"/>
                    <a:pt x="104173" y="58136"/>
                  </a:cubicBezTo>
                  <a:cubicBezTo>
                    <a:pt x="129341" y="43712"/>
                    <a:pt x="154424" y="29203"/>
                    <a:pt x="179849" y="15120"/>
                  </a:cubicBezTo>
                  <a:lnTo>
                    <a:pt x="207151" y="270"/>
                  </a:lnTo>
                  <a:cubicBezTo>
                    <a:pt x="207151" y="270"/>
                    <a:pt x="207151" y="-72"/>
                    <a:pt x="206980" y="14"/>
                  </a:cubicBezTo>
                  <a:lnTo>
                    <a:pt x="178995" y="13243"/>
                  </a:lnTo>
                  <a:cubicBezTo>
                    <a:pt x="152718" y="25703"/>
                    <a:pt x="126611" y="38421"/>
                    <a:pt x="100845" y="51991"/>
                  </a:cubicBezTo>
                  <a:lnTo>
                    <a:pt x="100845" y="51991"/>
                  </a:lnTo>
                  <a:close/>
                </a:path>
              </a:pathLst>
            </a:custGeom>
            <a:grpFill/>
            <a:ln w="8532" cap="flat">
              <a:noFill/>
              <a:prstDash val="solid"/>
              <a:miter/>
            </a:ln>
          </p:spPr>
          <p:txBody>
            <a:bodyPr rtlCol="0" anchor="ctr"/>
            <a:lstStyle/>
            <a:p>
              <a:endParaRPr lang="en-US"/>
            </a:p>
          </p:txBody>
        </p:sp>
        <p:sp>
          <p:nvSpPr>
            <p:cNvPr id="1733" name="Freeform 1732">
              <a:extLst>
                <a:ext uri="{FF2B5EF4-FFF2-40B4-BE49-F238E27FC236}">
                  <a16:creationId xmlns:a16="http://schemas.microsoft.com/office/drawing/2014/main" id="{2B623576-E2DA-EA9D-E5EE-124FED2D52BD}"/>
                </a:ext>
              </a:extLst>
            </p:cNvPr>
            <p:cNvSpPr/>
            <p:nvPr/>
          </p:nvSpPr>
          <p:spPr>
            <a:xfrm>
              <a:off x="6901583" y="3583324"/>
              <a:ext cx="203719" cy="113199"/>
            </a:xfrm>
            <a:custGeom>
              <a:avLst/>
              <a:gdLst>
                <a:gd name="connsiteX0" fmla="*/ 101646 w 203719"/>
                <a:gd name="connsiteY0" fmla="*/ 55746 h 113199"/>
                <a:gd name="connsiteX1" fmla="*/ 101475 w 203719"/>
                <a:gd name="connsiteY1" fmla="*/ 55746 h 113199"/>
                <a:gd name="connsiteX2" fmla="*/ 101305 w 203719"/>
                <a:gd name="connsiteY2" fmla="*/ 55917 h 113199"/>
                <a:gd name="connsiteX3" fmla="*/ 101305 w 203719"/>
                <a:gd name="connsiteY3" fmla="*/ 55917 h 113199"/>
                <a:gd name="connsiteX4" fmla="*/ 26823 w 203719"/>
                <a:gd name="connsiteY4" fmla="*/ 98420 h 113199"/>
                <a:gd name="connsiteX5" fmla="*/ 34 w 203719"/>
                <a:gd name="connsiteY5" fmla="*/ 112930 h 113199"/>
                <a:gd name="connsiteX6" fmla="*/ 204 w 203719"/>
                <a:gd name="connsiteY6" fmla="*/ 113186 h 113199"/>
                <a:gd name="connsiteX7" fmla="*/ 27932 w 203719"/>
                <a:gd name="connsiteY7" fmla="*/ 100127 h 113199"/>
                <a:gd name="connsiteX8" fmla="*/ 104803 w 203719"/>
                <a:gd name="connsiteY8" fmla="*/ 61891 h 113199"/>
                <a:gd name="connsiteX9" fmla="*/ 104803 w 203719"/>
                <a:gd name="connsiteY9" fmla="*/ 61891 h 113199"/>
                <a:gd name="connsiteX10" fmla="*/ 104803 w 203719"/>
                <a:gd name="connsiteY10" fmla="*/ 61891 h 113199"/>
                <a:gd name="connsiteX11" fmla="*/ 104803 w 203719"/>
                <a:gd name="connsiteY11" fmla="*/ 61891 h 113199"/>
                <a:gd name="connsiteX12" fmla="*/ 104803 w 203719"/>
                <a:gd name="connsiteY12" fmla="*/ 61891 h 113199"/>
                <a:gd name="connsiteX13" fmla="*/ 177920 w 203719"/>
                <a:gd name="connsiteY13" fmla="*/ 16913 h 113199"/>
                <a:gd name="connsiteX14" fmla="*/ 203686 w 203719"/>
                <a:gd name="connsiteY14" fmla="*/ 270 h 113199"/>
                <a:gd name="connsiteX15" fmla="*/ 203515 w 203719"/>
                <a:gd name="connsiteY15" fmla="*/ 14 h 113199"/>
                <a:gd name="connsiteX16" fmla="*/ 177067 w 203719"/>
                <a:gd name="connsiteY16" fmla="*/ 15035 h 113199"/>
                <a:gd name="connsiteX17" fmla="*/ 101646 w 203719"/>
                <a:gd name="connsiteY17" fmla="*/ 55746 h 113199"/>
                <a:gd name="connsiteX18" fmla="*/ 101646 w 203719"/>
                <a:gd name="connsiteY18" fmla="*/ 55746 h 113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3719" h="113199">
                  <a:moveTo>
                    <a:pt x="101646" y="55746"/>
                  </a:moveTo>
                  <a:lnTo>
                    <a:pt x="101475" y="55746"/>
                  </a:lnTo>
                  <a:cubicBezTo>
                    <a:pt x="101475" y="55746"/>
                    <a:pt x="101305" y="55917"/>
                    <a:pt x="101305" y="55917"/>
                  </a:cubicBezTo>
                  <a:lnTo>
                    <a:pt x="101305" y="55917"/>
                  </a:lnTo>
                  <a:cubicBezTo>
                    <a:pt x="76563" y="70255"/>
                    <a:pt x="51821" y="84594"/>
                    <a:pt x="26823" y="98420"/>
                  </a:cubicBezTo>
                  <a:cubicBezTo>
                    <a:pt x="17950" y="103285"/>
                    <a:pt x="8992" y="108150"/>
                    <a:pt x="34" y="112930"/>
                  </a:cubicBezTo>
                  <a:cubicBezTo>
                    <a:pt x="-52" y="112930"/>
                    <a:pt x="34" y="113271"/>
                    <a:pt x="204" y="113186"/>
                  </a:cubicBezTo>
                  <a:cubicBezTo>
                    <a:pt x="9504" y="108918"/>
                    <a:pt x="18718" y="104566"/>
                    <a:pt x="27932" y="100127"/>
                  </a:cubicBezTo>
                  <a:cubicBezTo>
                    <a:pt x="53783" y="87923"/>
                    <a:pt x="79549" y="75376"/>
                    <a:pt x="104803" y="61891"/>
                  </a:cubicBezTo>
                  <a:lnTo>
                    <a:pt x="104803" y="61891"/>
                  </a:lnTo>
                  <a:cubicBezTo>
                    <a:pt x="104803" y="61891"/>
                    <a:pt x="104803" y="61891"/>
                    <a:pt x="104803" y="61891"/>
                  </a:cubicBezTo>
                  <a:lnTo>
                    <a:pt x="104803" y="61891"/>
                  </a:lnTo>
                  <a:cubicBezTo>
                    <a:pt x="104803" y="61891"/>
                    <a:pt x="104803" y="61891"/>
                    <a:pt x="104803" y="61891"/>
                  </a:cubicBezTo>
                  <a:cubicBezTo>
                    <a:pt x="129545" y="47553"/>
                    <a:pt x="153860" y="32361"/>
                    <a:pt x="177920" y="16913"/>
                  </a:cubicBezTo>
                  <a:cubicBezTo>
                    <a:pt x="186537" y="11450"/>
                    <a:pt x="195069" y="5817"/>
                    <a:pt x="203686" y="270"/>
                  </a:cubicBezTo>
                  <a:cubicBezTo>
                    <a:pt x="203771" y="270"/>
                    <a:pt x="203686" y="-72"/>
                    <a:pt x="203515" y="14"/>
                  </a:cubicBezTo>
                  <a:cubicBezTo>
                    <a:pt x="194728" y="5049"/>
                    <a:pt x="185854" y="10085"/>
                    <a:pt x="177067" y="15035"/>
                  </a:cubicBezTo>
                  <a:cubicBezTo>
                    <a:pt x="152069" y="28947"/>
                    <a:pt x="126815" y="42346"/>
                    <a:pt x="101646" y="55746"/>
                  </a:cubicBezTo>
                  <a:lnTo>
                    <a:pt x="101646" y="55746"/>
                  </a:lnTo>
                  <a:close/>
                </a:path>
              </a:pathLst>
            </a:custGeom>
            <a:grpFill/>
            <a:ln w="8532" cap="flat">
              <a:noFill/>
              <a:prstDash val="solid"/>
              <a:miter/>
            </a:ln>
          </p:spPr>
          <p:txBody>
            <a:bodyPr rtlCol="0" anchor="ctr"/>
            <a:lstStyle/>
            <a:p>
              <a:endParaRPr lang="en-US"/>
            </a:p>
          </p:txBody>
        </p:sp>
        <p:sp>
          <p:nvSpPr>
            <p:cNvPr id="1734" name="Freeform 1733">
              <a:extLst>
                <a:ext uri="{FF2B5EF4-FFF2-40B4-BE49-F238E27FC236}">
                  <a16:creationId xmlns:a16="http://schemas.microsoft.com/office/drawing/2014/main" id="{65A86867-F712-76CD-4155-37072B96FF8A}"/>
                </a:ext>
              </a:extLst>
            </p:cNvPr>
            <p:cNvSpPr/>
            <p:nvPr/>
          </p:nvSpPr>
          <p:spPr>
            <a:xfrm>
              <a:off x="6871210" y="3583154"/>
              <a:ext cx="180342" cy="107054"/>
            </a:xfrm>
            <a:custGeom>
              <a:avLst/>
              <a:gdLst>
                <a:gd name="connsiteX0" fmla="*/ 90128 w 180342"/>
                <a:gd name="connsiteY0" fmla="*/ 52930 h 107054"/>
                <a:gd name="connsiteX1" fmla="*/ 89958 w 180342"/>
                <a:gd name="connsiteY1" fmla="*/ 52930 h 107054"/>
                <a:gd name="connsiteX2" fmla="*/ 89787 w 180342"/>
                <a:gd name="connsiteY2" fmla="*/ 53100 h 107054"/>
                <a:gd name="connsiteX3" fmla="*/ 89787 w 180342"/>
                <a:gd name="connsiteY3" fmla="*/ 53100 h 107054"/>
                <a:gd name="connsiteX4" fmla="*/ 23837 w 180342"/>
                <a:gd name="connsiteY4" fmla="*/ 93214 h 107054"/>
                <a:gd name="connsiteX5" fmla="*/ 34 w 180342"/>
                <a:gd name="connsiteY5" fmla="*/ 106785 h 107054"/>
                <a:gd name="connsiteX6" fmla="*/ 204 w 180342"/>
                <a:gd name="connsiteY6" fmla="*/ 107041 h 107054"/>
                <a:gd name="connsiteX7" fmla="*/ 24946 w 180342"/>
                <a:gd name="connsiteY7" fmla="*/ 94921 h 107054"/>
                <a:gd name="connsiteX8" fmla="*/ 93455 w 180342"/>
                <a:gd name="connsiteY8" fmla="*/ 59075 h 107054"/>
                <a:gd name="connsiteX9" fmla="*/ 93455 w 180342"/>
                <a:gd name="connsiteY9" fmla="*/ 59075 h 107054"/>
                <a:gd name="connsiteX10" fmla="*/ 93455 w 180342"/>
                <a:gd name="connsiteY10" fmla="*/ 59075 h 107054"/>
                <a:gd name="connsiteX11" fmla="*/ 93455 w 180342"/>
                <a:gd name="connsiteY11" fmla="*/ 59075 h 107054"/>
                <a:gd name="connsiteX12" fmla="*/ 93455 w 180342"/>
                <a:gd name="connsiteY12" fmla="*/ 59075 h 107054"/>
                <a:gd name="connsiteX13" fmla="*/ 157785 w 180342"/>
                <a:gd name="connsiteY13" fmla="*/ 16230 h 107054"/>
                <a:gd name="connsiteX14" fmla="*/ 180309 w 180342"/>
                <a:gd name="connsiteY14" fmla="*/ 270 h 107054"/>
                <a:gd name="connsiteX15" fmla="*/ 180138 w 180342"/>
                <a:gd name="connsiteY15" fmla="*/ 14 h 107054"/>
                <a:gd name="connsiteX16" fmla="*/ 156761 w 180342"/>
                <a:gd name="connsiteY16" fmla="*/ 14352 h 107054"/>
                <a:gd name="connsiteX17" fmla="*/ 89958 w 180342"/>
                <a:gd name="connsiteY17" fmla="*/ 52930 h 107054"/>
                <a:gd name="connsiteX18" fmla="*/ 89958 w 180342"/>
                <a:gd name="connsiteY18" fmla="*/ 52930 h 107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0342" h="107054">
                  <a:moveTo>
                    <a:pt x="90128" y="52930"/>
                  </a:moveTo>
                  <a:lnTo>
                    <a:pt x="89958" y="52930"/>
                  </a:lnTo>
                  <a:cubicBezTo>
                    <a:pt x="89958" y="52930"/>
                    <a:pt x="89787" y="53100"/>
                    <a:pt x="89787" y="53100"/>
                  </a:cubicBezTo>
                  <a:lnTo>
                    <a:pt x="89787" y="53100"/>
                  </a:lnTo>
                  <a:cubicBezTo>
                    <a:pt x="67946" y="66671"/>
                    <a:pt x="46105" y="80241"/>
                    <a:pt x="23837" y="93214"/>
                  </a:cubicBezTo>
                  <a:cubicBezTo>
                    <a:pt x="15902" y="97823"/>
                    <a:pt x="7968" y="102347"/>
                    <a:pt x="34" y="106785"/>
                  </a:cubicBezTo>
                  <a:cubicBezTo>
                    <a:pt x="-52" y="106785"/>
                    <a:pt x="34" y="107126"/>
                    <a:pt x="204" y="107041"/>
                  </a:cubicBezTo>
                  <a:cubicBezTo>
                    <a:pt x="8480" y="103029"/>
                    <a:pt x="16755" y="99018"/>
                    <a:pt x="24946" y="94921"/>
                  </a:cubicBezTo>
                  <a:cubicBezTo>
                    <a:pt x="47982" y="83484"/>
                    <a:pt x="70932" y="71706"/>
                    <a:pt x="93455" y="59075"/>
                  </a:cubicBezTo>
                  <a:lnTo>
                    <a:pt x="93455" y="59075"/>
                  </a:lnTo>
                  <a:cubicBezTo>
                    <a:pt x="93455" y="59075"/>
                    <a:pt x="93455" y="59075"/>
                    <a:pt x="93455" y="59075"/>
                  </a:cubicBezTo>
                  <a:lnTo>
                    <a:pt x="93455" y="59075"/>
                  </a:lnTo>
                  <a:cubicBezTo>
                    <a:pt x="93455" y="59075"/>
                    <a:pt x="93455" y="59075"/>
                    <a:pt x="93455" y="59075"/>
                  </a:cubicBezTo>
                  <a:cubicBezTo>
                    <a:pt x="115382" y="45419"/>
                    <a:pt x="136711" y="30995"/>
                    <a:pt x="157785" y="16230"/>
                  </a:cubicBezTo>
                  <a:cubicBezTo>
                    <a:pt x="165293" y="10938"/>
                    <a:pt x="172801" y="5647"/>
                    <a:pt x="180309" y="270"/>
                  </a:cubicBezTo>
                  <a:cubicBezTo>
                    <a:pt x="180394" y="270"/>
                    <a:pt x="180309" y="-72"/>
                    <a:pt x="180138" y="14"/>
                  </a:cubicBezTo>
                  <a:cubicBezTo>
                    <a:pt x="172374" y="4879"/>
                    <a:pt x="164610" y="9658"/>
                    <a:pt x="156761" y="14352"/>
                  </a:cubicBezTo>
                  <a:cubicBezTo>
                    <a:pt x="134749" y="27581"/>
                    <a:pt x="112311" y="40298"/>
                    <a:pt x="89958" y="52930"/>
                  </a:cubicBezTo>
                  <a:lnTo>
                    <a:pt x="89958" y="52930"/>
                  </a:lnTo>
                  <a:close/>
                </a:path>
              </a:pathLst>
            </a:custGeom>
            <a:grpFill/>
            <a:ln w="8532" cap="flat">
              <a:noFill/>
              <a:prstDash val="solid"/>
              <a:miter/>
            </a:ln>
          </p:spPr>
          <p:txBody>
            <a:bodyPr rtlCol="0" anchor="ctr"/>
            <a:lstStyle/>
            <a:p>
              <a:endParaRPr lang="en-US"/>
            </a:p>
          </p:txBody>
        </p:sp>
        <p:sp>
          <p:nvSpPr>
            <p:cNvPr id="1735" name="Freeform 1734">
              <a:extLst>
                <a:ext uri="{FF2B5EF4-FFF2-40B4-BE49-F238E27FC236}">
                  <a16:creationId xmlns:a16="http://schemas.microsoft.com/office/drawing/2014/main" id="{E57AC0D6-7EF9-24F6-FB32-B96F36E842CD}"/>
                </a:ext>
              </a:extLst>
            </p:cNvPr>
            <p:cNvSpPr/>
            <p:nvPr/>
          </p:nvSpPr>
          <p:spPr>
            <a:xfrm>
              <a:off x="6701206" y="3569327"/>
              <a:ext cx="324323" cy="146362"/>
            </a:xfrm>
            <a:custGeom>
              <a:avLst/>
              <a:gdLst>
                <a:gd name="connsiteX0" fmla="*/ 233257 w 324323"/>
                <a:gd name="connsiteY0" fmla="*/ 57624 h 146362"/>
                <a:gd name="connsiteX1" fmla="*/ 233086 w 324323"/>
                <a:gd name="connsiteY1" fmla="*/ 57624 h 146362"/>
                <a:gd name="connsiteX2" fmla="*/ 232916 w 324323"/>
                <a:gd name="connsiteY2" fmla="*/ 57795 h 146362"/>
                <a:gd name="connsiteX3" fmla="*/ 232916 w 324323"/>
                <a:gd name="connsiteY3" fmla="*/ 57795 h 146362"/>
                <a:gd name="connsiteX4" fmla="*/ 180019 w 324323"/>
                <a:gd name="connsiteY4" fmla="*/ 90739 h 146362"/>
                <a:gd name="connsiteX5" fmla="*/ 165259 w 324323"/>
                <a:gd name="connsiteY5" fmla="*/ 96031 h 146362"/>
                <a:gd name="connsiteX6" fmla="*/ 94787 w 324323"/>
                <a:gd name="connsiteY6" fmla="*/ 118307 h 146362"/>
                <a:gd name="connsiteX7" fmla="*/ 94787 w 324323"/>
                <a:gd name="connsiteY7" fmla="*/ 118307 h 146362"/>
                <a:gd name="connsiteX8" fmla="*/ 94617 w 324323"/>
                <a:gd name="connsiteY8" fmla="*/ 118307 h 146362"/>
                <a:gd name="connsiteX9" fmla="*/ 94446 w 324323"/>
                <a:gd name="connsiteY9" fmla="*/ 118307 h 146362"/>
                <a:gd name="connsiteX10" fmla="*/ 94446 w 324323"/>
                <a:gd name="connsiteY10" fmla="*/ 118307 h 146362"/>
                <a:gd name="connsiteX11" fmla="*/ 24059 w 324323"/>
                <a:gd name="connsiteY11" fmla="*/ 140839 h 146362"/>
                <a:gd name="connsiteX12" fmla="*/ 11432 w 324323"/>
                <a:gd name="connsiteY12" fmla="*/ 144338 h 146362"/>
                <a:gd name="connsiteX13" fmla="*/ 5119 w 324323"/>
                <a:gd name="connsiteY13" fmla="*/ 145533 h 146362"/>
                <a:gd name="connsiteX14" fmla="*/ 2048 w 324323"/>
                <a:gd name="connsiteY14" fmla="*/ 144850 h 146362"/>
                <a:gd name="connsiteX15" fmla="*/ 341 w 324323"/>
                <a:gd name="connsiteY15" fmla="*/ 142460 h 146362"/>
                <a:gd name="connsiteX16" fmla="*/ 0 w 324323"/>
                <a:gd name="connsiteY16" fmla="*/ 142460 h 146362"/>
                <a:gd name="connsiteX17" fmla="*/ 1706 w 324323"/>
                <a:gd name="connsiteY17" fmla="*/ 145362 h 146362"/>
                <a:gd name="connsiteX18" fmla="*/ 4948 w 324323"/>
                <a:gd name="connsiteY18" fmla="*/ 146301 h 146362"/>
                <a:gd name="connsiteX19" fmla="*/ 11603 w 324323"/>
                <a:gd name="connsiteY19" fmla="*/ 145533 h 146362"/>
                <a:gd name="connsiteX20" fmla="*/ 24571 w 324323"/>
                <a:gd name="connsiteY20" fmla="*/ 142802 h 146362"/>
                <a:gd name="connsiteX21" fmla="*/ 96579 w 324323"/>
                <a:gd name="connsiteY21" fmla="*/ 124964 h 146362"/>
                <a:gd name="connsiteX22" fmla="*/ 96579 w 324323"/>
                <a:gd name="connsiteY22" fmla="*/ 124964 h 146362"/>
                <a:gd name="connsiteX23" fmla="*/ 96579 w 324323"/>
                <a:gd name="connsiteY23" fmla="*/ 124964 h 146362"/>
                <a:gd name="connsiteX24" fmla="*/ 96579 w 324323"/>
                <a:gd name="connsiteY24" fmla="*/ 124964 h 146362"/>
                <a:gd name="connsiteX25" fmla="*/ 96579 w 324323"/>
                <a:gd name="connsiteY25" fmla="*/ 124964 h 146362"/>
                <a:gd name="connsiteX26" fmla="*/ 165686 w 324323"/>
                <a:gd name="connsiteY26" fmla="*/ 97994 h 146362"/>
                <a:gd name="connsiteX27" fmla="*/ 172597 w 324323"/>
                <a:gd name="connsiteY27" fmla="*/ 95007 h 146362"/>
                <a:gd name="connsiteX28" fmla="*/ 165089 w 324323"/>
                <a:gd name="connsiteY28" fmla="*/ 99445 h 146362"/>
                <a:gd name="connsiteX29" fmla="*/ 140432 w 324323"/>
                <a:gd name="connsiteY29" fmla="*/ 113186 h 146362"/>
                <a:gd name="connsiteX30" fmla="*/ 140603 w 324323"/>
                <a:gd name="connsiteY30" fmla="*/ 113442 h 146362"/>
                <a:gd name="connsiteX31" fmla="*/ 166283 w 324323"/>
                <a:gd name="connsiteY31" fmla="*/ 101152 h 146362"/>
                <a:gd name="connsiteX32" fmla="*/ 236670 w 324323"/>
                <a:gd name="connsiteY32" fmla="*/ 63684 h 146362"/>
                <a:gd name="connsiteX33" fmla="*/ 236670 w 324323"/>
                <a:gd name="connsiteY33" fmla="*/ 63684 h 146362"/>
                <a:gd name="connsiteX34" fmla="*/ 236670 w 324323"/>
                <a:gd name="connsiteY34" fmla="*/ 63684 h 146362"/>
                <a:gd name="connsiteX35" fmla="*/ 236670 w 324323"/>
                <a:gd name="connsiteY35" fmla="*/ 63684 h 146362"/>
                <a:gd name="connsiteX36" fmla="*/ 236670 w 324323"/>
                <a:gd name="connsiteY36" fmla="*/ 63684 h 146362"/>
                <a:gd name="connsiteX37" fmla="*/ 301767 w 324323"/>
                <a:gd name="connsiteY37" fmla="*/ 17681 h 146362"/>
                <a:gd name="connsiteX38" fmla="*/ 324290 w 324323"/>
                <a:gd name="connsiteY38" fmla="*/ 270 h 146362"/>
                <a:gd name="connsiteX39" fmla="*/ 324120 w 324323"/>
                <a:gd name="connsiteY39" fmla="*/ 14 h 146362"/>
                <a:gd name="connsiteX40" fmla="*/ 300743 w 324323"/>
                <a:gd name="connsiteY40" fmla="*/ 15889 h 146362"/>
                <a:gd name="connsiteX41" fmla="*/ 233086 w 324323"/>
                <a:gd name="connsiteY41" fmla="*/ 57624 h 146362"/>
                <a:gd name="connsiteX42" fmla="*/ 233086 w 324323"/>
                <a:gd name="connsiteY42" fmla="*/ 57624 h 14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4323" h="146362">
                  <a:moveTo>
                    <a:pt x="233257" y="57624"/>
                  </a:moveTo>
                  <a:lnTo>
                    <a:pt x="233086" y="57624"/>
                  </a:lnTo>
                  <a:cubicBezTo>
                    <a:pt x="233086" y="57624"/>
                    <a:pt x="232916" y="57795"/>
                    <a:pt x="232916" y="57795"/>
                  </a:cubicBezTo>
                  <a:lnTo>
                    <a:pt x="232916" y="57795"/>
                  </a:lnTo>
                  <a:cubicBezTo>
                    <a:pt x="215426" y="69061"/>
                    <a:pt x="197850" y="80071"/>
                    <a:pt x="180019" y="90739"/>
                  </a:cubicBezTo>
                  <a:cubicBezTo>
                    <a:pt x="175071" y="92531"/>
                    <a:pt x="170207" y="94324"/>
                    <a:pt x="165259" y="96031"/>
                  </a:cubicBezTo>
                  <a:cubicBezTo>
                    <a:pt x="141967" y="104139"/>
                    <a:pt x="118335" y="111393"/>
                    <a:pt x="94787" y="118307"/>
                  </a:cubicBezTo>
                  <a:lnTo>
                    <a:pt x="94787" y="118307"/>
                  </a:lnTo>
                  <a:cubicBezTo>
                    <a:pt x="94787" y="118307"/>
                    <a:pt x="94617" y="118307"/>
                    <a:pt x="94617" y="118307"/>
                  </a:cubicBezTo>
                  <a:lnTo>
                    <a:pt x="94446" y="118307"/>
                  </a:lnTo>
                  <a:cubicBezTo>
                    <a:pt x="94446" y="118307"/>
                    <a:pt x="94446" y="118307"/>
                    <a:pt x="94446" y="118307"/>
                  </a:cubicBezTo>
                  <a:cubicBezTo>
                    <a:pt x="71154" y="126244"/>
                    <a:pt x="47692" y="134011"/>
                    <a:pt x="24059" y="140839"/>
                  </a:cubicBezTo>
                  <a:lnTo>
                    <a:pt x="11432" y="144338"/>
                  </a:lnTo>
                  <a:cubicBezTo>
                    <a:pt x="9299" y="144935"/>
                    <a:pt x="7252" y="145618"/>
                    <a:pt x="5119" y="145533"/>
                  </a:cubicBezTo>
                  <a:cubicBezTo>
                    <a:pt x="4095" y="145533"/>
                    <a:pt x="2986" y="145362"/>
                    <a:pt x="2048" y="144850"/>
                  </a:cubicBezTo>
                  <a:cubicBezTo>
                    <a:pt x="1109" y="144423"/>
                    <a:pt x="426" y="143484"/>
                    <a:pt x="341" y="142460"/>
                  </a:cubicBezTo>
                  <a:cubicBezTo>
                    <a:pt x="341" y="142375"/>
                    <a:pt x="0" y="142375"/>
                    <a:pt x="0" y="142460"/>
                  </a:cubicBezTo>
                  <a:cubicBezTo>
                    <a:pt x="0" y="143655"/>
                    <a:pt x="682" y="144765"/>
                    <a:pt x="1706" y="145362"/>
                  </a:cubicBezTo>
                  <a:cubicBezTo>
                    <a:pt x="2730" y="145960"/>
                    <a:pt x="3839" y="146216"/>
                    <a:pt x="4948" y="146301"/>
                  </a:cubicBezTo>
                  <a:cubicBezTo>
                    <a:pt x="7252" y="146557"/>
                    <a:pt x="9470" y="145960"/>
                    <a:pt x="11603" y="145533"/>
                  </a:cubicBezTo>
                  <a:lnTo>
                    <a:pt x="24571" y="142802"/>
                  </a:lnTo>
                  <a:cubicBezTo>
                    <a:pt x="48716" y="137681"/>
                    <a:pt x="72861" y="131962"/>
                    <a:pt x="96579" y="124964"/>
                  </a:cubicBezTo>
                  <a:lnTo>
                    <a:pt x="96579" y="124964"/>
                  </a:lnTo>
                  <a:cubicBezTo>
                    <a:pt x="96579" y="124964"/>
                    <a:pt x="96579" y="124964"/>
                    <a:pt x="96579" y="124964"/>
                  </a:cubicBezTo>
                  <a:lnTo>
                    <a:pt x="96579" y="124964"/>
                  </a:lnTo>
                  <a:cubicBezTo>
                    <a:pt x="96579" y="124964"/>
                    <a:pt x="96579" y="124964"/>
                    <a:pt x="96579" y="124964"/>
                  </a:cubicBezTo>
                  <a:cubicBezTo>
                    <a:pt x="120041" y="116941"/>
                    <a:pt x="142991" y="107723"/>
                    <a:pt x="165686" y="97994"/>
                  </a:cubicBezTo>
                  <a:cubicBezTo>
                    <a:pt x="167989" y="97055"/>
                    <a:pt x="170293" y="96031"/>
                    <a:pt x="172597" y="95007"/>
                  </a:cubicBezTo>
                  <a:cubicBezTo>
                    <a:pt x="170122" y="96457"/>
                    <a:pt x="167648" y="97994"/>
                    <a:pt x="165089" y="99445"/>
                  </a:cubicBezTo>
                  <a:cubicBezTo>
                    <a:pt x="156898" y="104139"/>
                    <a:pt x="148708" y="108662"/>
                    <a:pt x="140432" y="113186"/>
                  </a:cubicBezTo>
                  <a:cubicBezTo>
                    <a:pt x="140346" y="113186"/>
                    <a:pt x="140432" y="113527"/>
                    <a:pt x="140603" y="113442"/>
                  </a:cubicBezTo>
                  <a:cubicBezTo>
                    <a:pt x="149220" y="109431"/>
                    <a:pt x="157751" y="105334"/>
                    <a:pt x="166283" y="101152"/>
                  </a:cubicBezTo>
                  <a:cubicBezTo>
                    <a:pt x="190087" y="89459"/>
                    <a:pt x="213720" y="77169"/>
                    <a:pt x="236670" y="63684"/>
                  </a:cubicBezTo>
                  <a:lnTo>
                    <a:pt x="236670" y="63684"/>
                  </a:lnTo>
                  <a:cubicBezTo>
                    <a:pt x="236670" y="63684"/>
                    <a:pt x="236670" y="63684"/>
                    <a:pt x="236670" y="63684"/>
                  </a:cubicBezTo>
                  <a:lnTo>
                    <a:pt x="236670" y="63684"/>
                  </a:lnTo>
                  <a:cubicBezTo>
                    <a:pt x="236670" y="63684"/>
                    <a:pt x="236670" y="63684"/>
                    <a:pt x="236670" y="63684"/>
                  </a:cubicBezTo>
                  <a:cubicBezTo>
                    <a:pt x="259023" y="49260"/>
                    <a:pt x="280693" y="33726"/>
                    <a:pt x="301767" y="17681"/>
                  </a:cubicBezTo>
                  <a:cubicBezTo>
                    <a:pt x="309360" y="11962"/>
                    <a:pt x="316868" y="6159"/>
                    <a:pt x="324290" y="270"/>
                  </a:cubicBezTo>
                  <a:cubicBezTo>
                    <a:pt x="324376" y="270"/>
                    <a:pt x="324290" y="-72"/>
                    <a:pt x="324120" y="14"/>
                  </a:cubicBezTo>
                  <a:cubicBezTo>
                    <a:pt x="316356" y="5391"/>
                    <a:pt x="308592" y="10682"/>
                    <a:pt x="300743" y="15889"/>
                  </a:cubicBezTo>
                  <a:cubicBezTo>
                    <a:pt x="278560" y="30483"/>
                    <a:pt x="255866" y="44224"/>
                    <a:pt x="233086" y="57624"/>
                  </a:cubicBezTo>
                  <a:lnTo>
                    <a:pt x="233086" y="57624"/>
                  </a:lnTo>
                  <a:close/>
                </a:path>
              </a:pathLst>
            </a:custGeom>
            <a:grpFill/>
            <a:ln w="8532" cap="flat">
              <a:noFill/>
              <a:prstDash val="solid"/>
              <a:miter/>
            </a:ln>
          </p:spPr>
          <p:txBody>
            <a:bodyPr rtlCol="0" anchor="ctr"/>
            <a:lstStyle/>
            <a:p>
              <a:endParaRPr lang="en-US"/>
            </a:p>
          </p:txBody>
        </p:sp>
        <p:sp>
          <p:nvSpPr>
            <p:cNvPr id="1736" name="Freeform 1735">
              <a:extLst>
                <a:ext uri="{FF2B5EF4-FFF2-40B4-BE49-F238E27FC236}">
                  <a16:creationId xmlns:a16="http://schemas.microsoft.com/office/drawing/2014/main" id="{9351E84D-CC2F-C675-AAC4-DA302590180A}"/>
                </a:ext>
              </a:extLst>
            </p:cNvPr>
            <p:cNvSpPr/>
            <p:nvPr/>
          </p:nvSpPr>
          <p:spPr>
            <a:xfrm>
              <a:off x="6683290" y="3657748"/>
              <a:ext cx="151097" cy="47651"/>
            </a:xfrm>
            <a:custGeom>
              <a:avLst/>
              <a:gdLst>
                <a:gd name="connsiteX0" fmla="*/ 77895 w 151097"/>
                <a:gd name="connsiteY0" fmla="*/ 31251 h 47651"/>
                <a:gd name="connsiteX1" fmla="*/ 77895 w 151097"/>
                <a:gd name="connsiteY1" fmla="*/ 31251 h 47651"/>
                <a:gd name="connsiteX2" fmla="*/ 77895 w 151097"/>
                <a:gd name="connsiteY2" fmla="*/ 31251 h 47651"/>
                <a:gd name="connsiteX3" fmla="*/ 77895 w 151097"/>
                <a:gd name="connsiteY3" fmla="*/ 31251 h 47651"/>
                <a:gd name="connsiteX4" fmla="*/ 132156 w 151097"/>
                <a:gd name="connsiteY4" fmla="*/ 9146 h 47651"/>
                <a:gd name="connsiteX5" fmla="*/ 151097 w 151097"/>
                <a:gd name="connsiteY5" fmla="*/ 270 h 47651"/>
                <a:gd name="connsiteX6" fmla="*/ 151012 w 151097"/>
                <a:gd name="connsiteY6" fmla="*/ 14 h 47651"/>
                <a:gd name="connsiteX7" fmla="*/ 131559 w 151097"/>
                <a:gd name="connsiteY7" fmla="*/ 7183 h 47651"/>
                <a:gd name="connsiteX8" fmla="*/ 75933 w 151097"/>
                <a:gd name="connsiteY8" fmla="*/ 24509 h 47651"/>
                <a:gd name="connsiteX9" fmla="*/ 75933 w 151097"/>
                <a:gd name="connsiteY9" fmla="*/ 24509 h 47651"/>
                <a:gd name="connsiteX10" fmla="*/ 75762 w 151097"/>
                <a:gd name="connsiteY10" fmla="*/ 24509 h 47651"/>
                <a:gd name="connsiteX11" fmla="*/ 75591 w 151097"/>
                <a:gd name="connsiteY11" fmla="*/ 24509 h 47651"/>
                <a:gd name="connsiteX12" fmla="*/ 75591 w 151097"/>
                <a:gd name="connsiteY12" fmla="*/ 24509 h 47651"/>
                <a:gd name="connsiteX13" fmla="*/ 20050 w 151097"/>
                <a:gd name="connsiteY13" fmla="*/ 42176 h 47651"/>
                <a:gd name="connsiteX14" fmla="*/ 0 w 151097"/>
                <a:gd name="connsiteY14" fmla="*/ 47382 h 47651"/>
                <a:gd name="connsiteX15" fmla="*/ 0 w 151097"/>
                <a:gd name="connsiteY15" fmla="*/ 47638 h 47651"/>
                <a:gd name="connsiteX16" fmla="*/ 20562 w 151097"/>
                <a:gd name="connsiteY16" fmla="*/ 44053 h 47651"/>
                <a:gd name="connsiteX17" fmla="*/ 77724 w 151097"/>
                <a:gd name="connsiteY17" fmla="*/ 31080 h 47651"/>
                <a:gd name="connsiteX18" fmla="*/ 77724 w 151097"/>
                <a:gd name="connsiteY18" fmla="*/ 31080 h 47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1097" h="47651">
                  <a:moveTo>
                    <a:pt x="77895" y="31251"/>
                  </a:moveTo>
                  <a:lnTo>
                    <a:pt x="77895" y="31251"/>
                  </a:lnTo>
                  <a:cubicBezTo>
                    <a:pt x="77895" y="31251"/>
                    <a:pt x="77895" y="31251"/>
                    <a:pt x="77895" y="31251"/>
                  </a:cubicBezTo>
                  <a:lnTo>
                    <a:pt x="77895" y="31251"/>
                  </a:lnTo>
                  <a:cubicBezTo>
                    <a:pt x="96408" y="24850"/>
                    <a:pt x="114411" y="17254"/>
                    <a:pt x="132156" y="9146"/>
                  </a:cubicBezTo>
                  <a:cubicBezTo>
                    <a:pt x="138470" y="6244"/>
                    <a:pt x="144784" y="3257"/>
                    <a:pt x="151097" y="270"/>
                  </a:cubicBezTo>
                  <a:cubicBezTo>
                    <a:pt x="151097" y="270"/>
                    <a:pt x="151097" y="-72"/>
                    <a:pt x="151012" y="14"/>
                  </a:cubicBezTo>
                  <a:cubicBezTo>
                    <a:pt x="144527" y="2489"/>
                    <a:pt x="138043" y="4878"/>
                    <a:pt x="131559" y="7183"/>
                  </a:cubicBezTo>
                  <a:cubicBezTo>
                    <a:pt x="113216" y="13584"/>
                    <a:pt x="94532" y="19217"/>
                    <a:pt x="75933" y="24509"/>
                  </a:cubicBezTo>
                  <a:lnTo>
                    <a:pt x="75933" y="24509"/>
                  </a:lnTo>
                  <a:cubicBezTo>
                    <a:pt x="75933" y="24509"/>
                    <a:pt x="75762" y="24509"/>
                    <a:pt x="75762" y="24509"/>
                  </a:cubicBezTo>
                  <a:lnTo>
                    <a:pt x="75591" y="24509"/>
                  </a:lnTo>
                  <a:cubicBezTo>
                    <a:pt x="75591" y="24509"/>
                    <a:pt x="75591" y="24509"/>
                    <a:pt x="75591" y="24509"/>
                  </a:cubicBezTo>
                  <a:cubicBezTo>
                    <a:pt x="57248" y="30824"/>
                    <a:pt x="38819" y="36884"/>
                    <a:pt x="20050" y="42176"/>
                  </a:cubicBezTo>
                  <a:cubicBezTo>
                    <a:pt x="13395" y="43968"/>
                    <a:pt x="6740" y="45760"/>
                    <a:pt x="0" y="47382"/>
                  </a:cubicBezTo>
                  <a:cubicBezTo>
                    <a:pt x="0" y="47382"/>
                    <a:pt x="0" y="47723"/>
                    <a:pt x="0" y="47638"/>
                  </a:cubicBezTo>
                  <a:cubicBezTo>
                    <a:pt x="6825" y="46528"/>
                    <a:pt x="13736" y="45334"/>
                    <a:pt x="20562" y="44053"/>
                  </a:cubicBezTo>
                  <a:cubicBezTo>
                    <a:pt x="39758" y="40554"/>
                    <a:pt x="58869" y="36372"/>
                    <a:pt x="77724" y="31080"/>
                  </a:cubicBezTo>
                  <a:lnTo>
                    <a:pt x="77724" y="31080"/>
                  </a:lnTo>
                  <a:close/>
                </a:path>
              </a:pathLst>
            </a:custGeom>
            <a:grpFill/>
            <a:ln w="8532" cap="flat">
              <a:noFill/>
              <a:prstDash val="solid"/>
              <a:miter/>
            </a:ln>
          </p:spPr>
          <p:txBody>
            <a:bodyPr rtlCol="0" anchor="ctr"/>
            <a:lstStyle/>
            <a:p>
              <a:endParaRPr lang="en-US"/>
            </a:p>
          </p:txBody>
        </p:sp>
        <p:sp>
          <p:nvSpPr>
            <p:cNvPr id="1737" name="Freeform 1736">
              <a:extLst>
                <a:ext uri="{FF2B5EF4-FFF2-40B4-BE49-F238E27FC236}">
                  <a16:creationId xmlns:a16="http://schemas.microsoft.com/office/drawing/2014/main" id="{8E8833C8-B996-C69A-EFF4-FBB046268B62}"/>
                </a:ext>
              </a:extLst>
            </p:cNvPr>
            <p:cNvSpPr/>
            <p:nvPr/>
          </p:nvSpPr>
          <p:spPr>
            <a:xfrm>
              <a:off x="6648565" y="3651432"/>
              <a:ext cx="125587" cy="60966"/>
            </a:xfrm>
            <a:custGeom>
              <a:avLst/>
              <a:gdLst>
                <a:gd name="connsiteX0" fmla="*/ 0 w 125587"/>
                <a:gd name="connsiteY0" fmla="*/ 60697 h 60966"/>
                <a:gd name="connsiteX1" fmla="*/ 171 w 125587"/>
                <a:gd name="connsiteY1" fmla="*/ 60953 h 60966"/>
                <a:gd name="connsiteX2" fmla="*/ 17063 w 125587"/>
                <a:gd name="connsiteY2" fmla="*/ 53783 h 60966"/>
                <a:gd name="connsiteX3" fmla="*/ 64330 w 125587"/>
                <a:gd name="connsiteY3" fmla="*/ 33641 h 60966"/>
                <a:gd name="connsiteX4" fmla="*/ 64330 w 125587"/>
                <a:gd name="connsiteY4" fmla="*/ 33641 h 60966"/>
                <a:gd name="connsiteX5" fmla="*/ 64330 w 125587"/>
                <a:gd name="connsiteY5" fmla="*/ 33641 h 60966"/>
                <a:gd name="connsiteX6" fmla="*/ 64330 w 125587"/>
                <a:gd name="connsiteY6" fmla="*/ 33641 h 60966"/>
                <a:gd name="connsiteX7" fmla="*/ 64330 w 125587"/>
                <a:gd name="connsiteY7" fmla="*/ 33641 h 60966"/>
                <a:gd name="connsiteX8" fmla="*/ 109462 w 125587"/>
                <a:gd name="connsiteY8" fmla="*/ 9061 h 60966"/>
                <a:gd name="connsiteX9" fmla="*/ 125587 w 125587"/>
                <a:gd name="connsiteY9" fmla="*/ 270 h 60966"/>
                <a:gd name="connsiteX10" fmla="*/ 125416 w 125587"/>
                <a:gd name="connsiteY10" fmla="*/ 14 h 60966"/>
                <a:gd name="connsiteX11" fmla="*/ 108609 w 125587"/>
                <a:gd name="connsiteY11" fmla="*/ 7183 h 60966"/>
                <a:gd name="connsiteX12" fmla="*/ 61343 w 125587"/>
                <a:gd name="connsiteY12" fmla="*/ 27325 h 60966"/>
                <a:gd name="connsiteX13" fmla="*/ 61343 w 125587"/>
                <a:gd name="connsiteY13" fmla="*/ 27325 h 60966"/>
                <a:gd name="connsiteX14" fmla="*/ 61258 w 125587"/>
                <a:gd name="connsiteY14" fmla="*/ 27325 h 60966"/>
                <a:gd name="connsiteX15" fmla="*/ 61173 w 125587"/>
                <a:gd name="connsiteY15" fmla="*/ 27325 h 60966"/>
                <a:gd name="connsiteX16" fmla="*/ 61173 w 125587"/>
                <a:gd name="connsiteY16" fmla="*/ 27325 h 60966"/>
                <a:gd name="connsiteX17" fmla="*/ 16040 w 125587"/>
                <a:gd name="connsiteY17" fmla="*/ 51906 h 60966"/>
                <a:gd name="connsiteX18" fmla="*/ 0 w 125587"/>
                <a:gd name="connsiteY18" fmla="*/ 60611 h 60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587" h="60966">
                  <a:moveTo>
                    <a:pt x="0" y="60697"/>
                  </a:moveTo>
                  <a:cubicBezTo>
                    <a:pt x="0" y="60697"/>
                    <a:pt x="0" y="61038"/>
                    <a:pt x="171" y="60953"/>
                  </a:cubicBezTo>
                  <a:lnTo>
                    <a:pt x="17063" y="53783"/>
                  </a:lnTo>
                  <a:cubicBezTo>
                    <a:pt x="32847" y="47126"/>
                    <a:pt x="48716" y="40640"/>
                    <a:pt x="64330" y="33641"/>
                  </a:cubicBezTo>
                  <a:cubicBezTo>
                    <a:pt x="64330" y="33641"/>
                    <a:pt x="64330" y="33641"/>
                    <a:pt x="64330" y="33641"/>
                  </a:cubicBezTo>
                  <a:cubicBezTo>
                    <a:pt x="64330" y="33641"/>
                    <a:pt x="64330" y="33641"/>
                    <a:pt x="64330" y="33641"/>
                  </a:cubicBezTo>
                  <a:cubicBezTo>
                    <a:pt x="64330" y="33641"/>
                    <a:pt x="64330" y="33641"/>
                    <a:pt x="64330" y="33641"/>
                  </a:cubicBezTo>
                  <a:cubicBezTo>
                    <a:pt x="64330" y="33641"/>
                    <a:pt x="64330" y="33641"/>
                    <a:pt x="64330" y="33641"/>
                  </a:cubicBezTo>
                  <a:cubicBezTo>
                    <a:pt x="79516" y="25704"/>
                    <a:pt x="94446" y="17339"/>
                    <a:pt x="109462" y="9061"/>
                  </a:cubicBezTo>
                  <a:lnTo>
                    <a:pt x="125587" y="270"/>
                  </a:lnTo>
                  <a:cubicBezTo>
                    <a:pt x="125587" y="270"/>
                    <a:pt x="125587" y="-72"/>
                    <a:pt x="125416" y="14"/>
                  </a:cubicBezTo>
                  <a:lnTo>
                    <a:pt x="108609" y="7183"/>
                  </a:lnTo>
                  <a:cubicBezTo>
                    <a:pt x="92825" y="13840"/>
                    <a:pt x="76956" y="20327"/>
                    <a:pt x="61343" y="27325"/>
                  </a:cubicBezTo>
                  <a:cubicBezTo>
                    <a:pt x="61343" y="27325"/>
                    <a:pt x="61343" y="27325"/>
                    <a:pt x="61343" y="27325"/>
                  </a:cubicBezTo>
                  <a:cubicBezTo>
                    <a:pt x="61343" y="27325"/>
                    <a:pt x="61343" y="27325"/>
                    <a:pt x="61258" y="27325"/>
                  </a:cubicBezTo>
                  <a:cubicBezTo>
                    <a:pt x="61258" y="27325"/>
                    <a:pt x="61258" y="27325"/>
                    <a:pt x="61173" y="27325"/>
                  </a:cubicBezTo>
                  <a:cubicBezTo>
                    <a:pt x="61173" y="27325"/>
                    <a:pt x="61173" y="27325"/>
                    <a:pt x="61173" y="27325"/>
                  </a:cubicBezTo>
                  <a:cubicBezTo>
                    <a:pt x="45986" y="35263"/>
                    <a:pt x="31056" y="43627"/>
                    <a:pt x="16040" y="51906"/>
                  </a:cubicBezTo>
                  <a:lnTo>
                    <a:pt x="0" y="60611"/>
                  </a:lnTo>
                  <a:close/>
                </a:path>
              </a:pathLst>
            </a:custGeom>
            <a:grpFill/>
            <a:ln w="8532" cap="flat">
              <a:noFill/>
              <a:prstDash val="solid"/>
              <a:miter/>
            </a:ln>
          </p:spPr>
          <p:txBody>
            <a:bodyPr rtlCol="0" anchor="ctr"/>
            <a:lstStyle/>
            <a:p>
              <a:endParaRPr lang="en-US"/>
            </a:p>
          </p:txBody>
        </p:sp>
        <p:sp>
          <p:nvSpPr>
            <p:cNvPr id="1738" name="Freeform 1737">
              <a:extLst>
                <a:ext uri="{FF2B5EF4-FFF2-40B4-BE49-F238E27FC236}">
                  <a16:creationId xmlns:a16="http://schemas.microsoft.com/office/drawing/2014/main" id="{4E5DBF12-17BF-2AC3-F837-32C67778B80D}"/>
                </a:ext>
              </a:extLst>
            </p:cNvPr>
            <p:cNvSpPr/>
            <p:nvPr/>
          </p:nvSpPr>
          <p:spPr>
            <a:xfrm>
              <a:off x="6143487" y="3887738"/>
              <a:ext cx="11859" cy="112527"/>
            </a:xfrm>
            <a:custGeom>
              <a:avLst/>
              <a:gdLst>
                <a:gd name="connsiteX0" fmla="*/ 1451 w 11859"/>
                <a:gd name="connsiteY0" fmla="*/ 55856 h 112527"/>
                <a:gd name="connsiteX1" fmla="*/ 1451 w 11859"/>
                <a:gd name="connsiteY1" fmla="*/ 55856 h 112527"/>
                <a:gd name="connsiteX2" fmla="*/ 1451 w 11859"/>
                <a:gd name="connsiteY2" fmla="*/ 55856 h 112527"/>
                <a:gd name="connsiteX3" fmla="*/ 1451 w 11859"/>
                <a:gd name="connsiteY3" fmla="*/ 55856 h 112527"/>
                <a:gd name="connsiteX4" fmla="*/ 171 w 11859"/>
                <a:gd name="connsiteY4" fmla="*/ 97591 h 112527"/>
                <a:gd name="connsiteX5" fmla="*/ 0 w 11859"/>
                <a:gd name="connsiteY5" fmla="*/ 112527 h 112527"/>
                <a:gd name="connsiteX6" fmla="*/ 342 w 11859"/>
                <a:gd name="connsiteY6" fmla="*/ 112527 h 112527"/>
                <a:gd name="connsiteX7" fmla="*/ 2218 w 11859"/>
                <a:gd name="connsiteY7" fmla="*/ 97847 h 112527"/>
                <a:gd name="connsiteX8" fmla="*/ 8361 w 11859"/>
                <a:gd name="connsiteY8" fmla="*/ 56624 h 112527"/>
                <a:gd name="connsiteX9" fmla="*/ 8361 w 11859"/>
                <a:gd name="connsiteY9" fmla="*/ 56624 h 112527"/>
                <a:gd name="connsiteX10" fmla="*/ 8361 w 11859"/>
                <a:gd name="connsiteY10" fmla="*/ 56539 h 112527"/>
                <a:gd name="connsiteX11" fmla="*/ 8361 w 11859"/>
                <a:gd name="connsiteY11" fmla="*/ 56539 h 112527"/>
                <a:gd name="connsiteX12" fmla="*/ 8361 w 11859"/>
                <a:gd name="connsiteY12" fmla="*/ 56453 h 112527"/>
                <a:gd name="connsiteX13" fmla="*/ 10750 w 11859"/>
                <a:gd name="connsiteY13" fmla="*/ 14803 h 112527"/>
                <a:gd name="connsiteX14" fmla="*/ 11859 w 11859"/>
                <a:gd name="connsiteY14" fmla="*/ 38 h 112527"/>
                <a:gd name="connsiteX15" fmla="*/ 11604 w 11859"/>
                <a:gd name="connsiteY15" fmla="*/ 38 h 112527"/>
                <a:gd name="connsiteX16" fmla="*/ 8703 w 11859"/>
                <a:gd name="connsiteY16" fmla="*/ 14632 h 112527"/>
                <a:gd name="connsiteX17" fmla="*/ 1365 w 11859"/>
                <a:gd name="connsiteY17" fmla="*/ 55771 h 11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859" h="112527">
                  <a:moveTo>
                    <a:pt x="1451" y="55856"/>
                  </a:moveTo>
                  <a:lnTo>
                    <a:pt x="1451" y="55856"/>
                  </a:lnTo>
                  <a:cubicBezTo>
                    <a:pt x="1451" y="55856"/>
                    <a:pt x="1451" y="55856"/>
                    <a:pt x="1451" y="55856"/>
                  </a:cubicBezTo>
                  <a:lnTo>
                    <a:pt x="1451" y="55856"/>
                  </a:lnTo>
                  <a:cubicBezTo>
                    <a:pt x="512" y="69768"/>
                    <a:pt x="342" y="83680"/>
                    <a:pt x="171" y="97591"/>
                  </a:cubicBezTo>
                  <a:lnTo>
                    <a:pt x="0" y="112527"/>
                  </a:lnTo>
                  <a:cubicBezTo>
                    <a:pt x="0" y="112527"/>
                    <a:pt x="256" y="112527"/>
                    <a:pt x="342" y="112527"/>
                  </a:cubicBezTo>
                  <a:lnTo>
                    <a:pt x="2218" y="97847"/>
                  </a:lnTo>
                  <a:cubicBezTo>
                    <a:pt x="4266" y="84106"/>
                    <a:pt x="6314" y="70365"/>
                    <a:pt x="8361" y="56624"/>
                  </a:cubicBezTo>
                  <a:lnTo>
                    <a:pt x="8361" y="56624"/>
                  </a:lnTo>
                  <a:cubicBezTo>
                    <a:pt x="8361" y="56624"/>
                    <a:pt x="8361" y="56539"/>
                    <a:pt x="8361" y="56539"/>
                  </a:cubicBezTo>
                  <a:lnTo>
                    <a:pt x="8361" y="56539"/>
                  </a:lnTo>
                  <a:cubicBezTo>
                    <a:pt x="8361" y="56539"/>
                    <a:pt x="8361" y="56453"/>
                    <a:pt x="8361" y="56453"/>
                  </a:cubicBezTo>
                  <a:cubicBezTo>
                    <a:pt x="9129" y="42627"/>
                    <a:pt x="9982" y="28715"/>
                    <a:pt x="10750" y="14803"/>
                  </a:cubicBezTo>
                  <a:lnTo>
                    <a:pt x="11859" y="38"/>
                  </a:lnTo>
                  <a:cubicBezTo>
                    <a:pt x="11859" y="38"/>
                    <a:pt x="11604" y="-47"/>
                    <a:pt x="11604" y="38"/>
                  </a:cubicBezTo>
                  <a:lnTo>
                    <a:pt x="8703" y="14632"/>
                  </a:lnTo>
                  <a:cubicBezTo>
                    <a:pt x="5972" y="28288"/>
                    <a:pt x="3327" y="41944"/>
                    <a:pt x="1365" y="55771"/>
                  </a:cubicBezTo>
                  <a:close/>
                </a:path>
              </a:pathLst>
            </a:custGeom>
            <a:grpFill/>
            <a:ln w="8532" cap="flat">
              <a:noFill/>
              <a:prstDash val="solid"/>
              <a:miter/>
            </a:ln>
          </p:spPr>
          <p:txBody>
            <a:bodyPr rtlCol="0" anchor="ctr"/>
            <a:lstStyle/>
            <a:p>
              <a:endParaRPr lang="en-US"/>
            </a:p>
          </p:txBody>
        </p:sp>
        <p:sp>
          <p:nvSpPr>
            <p:cNvPr id="1739" name="Freeform 1738">
              <a:extLst>
                <a:ext uri="{FF2B5EF4-FFF2-40B4-BE49-F238E27FC236}">
                  <a16:creationId xmlns:a16="http://schemas.microsoft.com/office/drawing/2014/main" id="{FC7FDB0C-A1F3-CED3-C046-766822666A60}"/>
                </a:ext>
              </a:extLst>
            </p:cNvPr>
            <p:cNvSpPr/>
            <p:nvPr/>
          </p:nvSpPr>
          <p:spPr>
            <a:xfrm>
              <a:off x="6118575" y="3812413"/>
              <a:ext cx="42232" cy="159639"/>
            </a:xfrm>
            <a:custGeom>
              <a:avLst/>
              <a:gdLst>
                <a:gd name="connsiteX0" fmla="*/ 13907 w 42232"/>
                <a:gd name="connsiteY0" fmla="*/ 56245 h 159639"/>
                <a:gd name="connsiteX1" fmla="*/ 13907 w 42232"/>
                <a:gd name="connsiteY1" fmla="*/ 56245 h 159639"/>
                <a:gd name="connsiteX2" fmla="*/ 2816 w 42232"/>
                <a:gd name="connsiteY2" fmla="*/ 101223 h 159639"/>
                <a:gd name="connsiteX3" fmla="*/ 0 w 42232"/>
                <a:gd name="connsiteY3" fmla="*/ 117439 h 159639"/>
                <a:gd name="connsiteX4" fmla="*/ 256 w 42232"/>
                <a:gd name="connsiteY4" fmla="*/ 117439 h 159639"/>
                <a:gd name="connsiteX5" fmla="*/ 4778 w 42232"/>
                <a:gd name="connsiteY5" fmla="*/ 101735 h 159639"/>
                <a:gd name="connsiteX6" fmla="*/ 20391 w 42232"/>
                <a:gd name="connsiteY6" fmla="*/ 58549 h 159639"/>
                <a:gd name="connsiteX7" fmla="*/ 20391 w 42232"/>
                <a:gd name="connsiteY7" fmla="*/ 58549 h 159639"/>
                <a:gd name="connsiteX8" fmla="*/ 20391 w 42232"/>
                <a:gd name="connsiteY8" fmla="*/ 58463 h 159639"/>
                <a:gd name="connsiteX9" fmla="*/ 20391 w 42232"/>
                <a:gd name="connsiteY9" fmla="*/ 58463 h 159639"/>
                <a:gd name="connsiteX10" fmla="*/ 20391 w 42232"/>
                <a:gd name="connsiteY10" fmla="*/ 58378 h 159639"/>
                <a:gd name="connsiteX11" fmla="*/ 21159 w 42232"/>
                <a:gd name="connsiteY11" fmla="*/ 56159 h 159639"/>
                <a:gd name="connsiteX12" fmla="*/ 15442 w 42232"/>
                <a:gd name="connsiteY12" fmla="*/ 94310 h 159639"/>
                <a:gd name="connsiteX13" fmla="*/ 15442 w 42232"/>
                <a:gd name="connsiteY13" fmla="*/ 94310 h 159639"/>
                <a:gd name="connsiteX14" fmla="*/ 15442 w 42232"/>
                <a:gd name="connsiteY14" fmla="*/ 94310 h 159639"/>
                <a:gd name="connsiteX15" fmla="*/ 15442 w 42232"/>
                <a:gd name="connsiteY15" fmla="*/ 94310 h 159639"/>
                <a:gd name="connsiteX16" fmla="*/ 15442 w 42232"/>
                <a:gd name="connsiteY16" fmla="*/ 94310 h 159639"/>
                <a:gd name="connsiteX17" fmla="*/ 13054 w 42232"/>
                <a:gd name="connsiteY17" fmla="*/ 142447 h 159639"/>
                <a:gd name="connsiteX18" fmla="*/ 12200 w 42232"/>
                <a:gd name="connsiteY18" fmla="*/ 159601 h 159639"/>
                <a:gd name="connsiteX19" fmla="*/ 12542 w 42232"/>
                <a:gd name="connsiteY19" fmla="*/ 159601 h 159639"/>
                <a:gd name="connsiteX20" fmla="*/ 15101 w 42232"/>
                <a:gd name="connsiteY20" fmla="*/ 142703 h 159639"/>
                <a:gd name="connsiteX21" fmla="*/ 22353 w 42232"/>
                <a:gd name="connsiteY21" fmla="*/ 95078 h 159639"/>
                <a:gd name="connsiteX22" fmla="*/ 22353 w 42232"/>
                <a:gd name="connsiteY22" fmla="*/ 95078 h 159639"/>
                <a:gd name="connsiteX23" fmla="*/ 22353 w 42232"/>
                <a:gd name="connsiteY23" fmla="*/ 94993 h 159639"/>
                <a:gd name="connsiteX24" fmla="*/ 22353 w 42232"/>
                <a:gd name="connsiteY24" fmla="*/ 94907 h 159639"/>
                <a:gd name="connsiteX25" fmla="*/ 22353 w 42232"/>
                <a:gd name="connsiteY25" fmla="*/ 94907 h 159639"/>
                <a:gd name="connsiteX26" fmla="*/ 24742 w 42232"/>
                <a:gd name="connsiteY26" fmla="*/ 46771 h 159639"/>
                <a:gd name="connsiteX27" fmla="*/ 24742 w 42232"/>
                <a:gd name="connsiteY27" fmla="*/ 45149 h 159639"/>
                <a:gd name="connsiteX28" fmla="*/ 35748 w 42232"/>
                <a:gd name="connsiteY28" fmla="*/ 15192 h 159639"/>
                <a:gd name="connsiteX29" fmla="*/ 42232 w 42232"/>
                <a:gd name="connsiteY29" fmla="*/ 171 h 159639"/>
                <a:gd name="connsiteX30" fmla="*/ 41976 w 42232"/>
                <a:gd name="connsiteY30" fmla="*/ 0 h 159639"/>
                <a:gd name="connsiteX31" fmla="*/ 33871 w 42232"/>
                <a:gd name="connsiteY31" fmla="*/ 14338 h 159639"/>
                <a:gd name="connsiteX32" fmla="*/ 25510 w 42232"/>
                <a:gd name="connsiteY32" fmla="*/ 30299 h 159639"/>
                <a:gd name="connsiteX33" fmla="*/ 25510 w 42232"/>
                <a:gd name="connsiteY33" fmla="*/ 29701 h 159639"/>
                <a:gd name="connsiteX34" fmla="*/ 25254 w 42232"/>
                <a:gd name="connsiteY34" fmla="*/ 29701 h 159639"/>
                <a:gd name="connsiteX35" fmla="*/ 24998 w 42232"/>
                <a:gd name="connsiteY35" fmla="*/ 31408 h 159639"/>
                <a:gd name="connsiteX36" fmla="*/ 13821 w 42232"/>
                <a:gd name="connsiteY36" fmla="*/ 56159 h 159639"/>
                <a:gd name="connsiteX37" fmla="*/ 13821 w 42232"/>
                <a:gd name="connsiteY37" fmla="*/ 56159 h 159639"/>
                <a:gd name="connsiteX38" fmla="*/ 13821 w 42232"/>
                <a:gd name="connsiteY38" fmla="*/ 56159 h 159639"/>
                <a:gd name="connsiteX39" fmla="*/ 13821 w 42232"/>
                <a:gd name="connsiteY39" fmla="*/ 56159 h 15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2232" h="159639">
                  <a:moveTo>
                    <a:pt x="13907" y="56245"/>
                  </a:moveTo>
                  <a:lnTo>
                    <a:pt x="13907" y="56245"/>
                  </a:lnTo>
                  <a:cubicBezTo>
                    <a:pt x="9214" y="71010"/>
                    <a:pt x="5716" y="86117"/>
                    <a:pt x="2816" y="101223"/>
                  </a:cubicBezTo>
                  <a:cubicBezTo>
                    <a:pt x="1792" y="106600"/>
                    <a:pt x="853" y="112063"/>
                    <a:pt x="0" y="117439"/>
                  </a:cubicBezTo>
                  <a:cubicBezTo>
                    <a:pt x="0" y="117439"/>
                    <a:pt x="256" y="117610"/>
                    <a:pt x="256" y="117439"/>
                  </a:cubicBezTo>
                  <a:cubicBezTo>
                    <a:pt x="1706" y="112148"/>
                    <a:pt x="3157" y="106942"/>
                    <a:pt x="4778" y="101735"/>
                  </a:cubicBezTo>
                  <a:cubicBezTo>
                    <a:pt x="9385" y="87055"/>
                    <a:pt x="14760" y="72802"/>
                    <a:pt x="20391" y="58549"/>
                  </a:cubicBezTo>
                  <a:lnTo>
                    <a:pt x="20391" y="58549"/>
                  </a:lnTo>
                  <a:cubicBezTo>
                    <a:pt x="20391" y="58549"/>
                    <a:pt x="20391" y="58463"/>
                    <a:pt x="20391" y="58463"/>
                  </a:cubicBezTo>
                  <a:lnTo>
                    <a:pt x="20391" y="58463"/>
                  </a:lnTo>
                  <a:cubicBezTo>
                    <a:pt x="20391" y="58463"/>
                    <a:pt x="20391" y="58378"/>
                    <a:pt x="20391" y="58378"/>
                  </a:cubicBezTo>
                  <a:cubicBezTo>
                    <a:pt x="20647" y="57610"/>
                    <a:pt x="20903" y="56927"/>
                    <a:pt x="21159" y="56159"/>
                  </a:cubicBezTo>
                  <a:cubicBezTo>
                    <a:pt x="19111" y="68876"/>
                    <a:pt x="17063" y="81593"/>
                    <a:pt x="15442" y="94310"/>
                  </a:cubicBezTo>
                  <a:lnTo>
                    <a:pt x="15442" y="94310"/>
                  </a:lnTo>
                  <a:cubicBezTo>
                    <a:pt x="15442" y="94310"/>
                    <a:pt x="15442" y="94310"/>
                    <a:pt x="15442" y="94310"/>
                  </a:cubicBezTo>
                  <a:lnTo>
                    <a:pt x="15442" y="94310"/>
                  </a:lnTo>
                  <a:cubicBezTo>
                    <a:pt x="15442" y="94310"/>
                    <a:pt x="15442" y="94310"/>
                    <a:pt x="15442" y="94310"/>
                  </a:cubicBezTo>
                  <a:cubicBezTo>
                    <a:pt x="14333" y="110355"/>
                    <a:pt x="13821" y="126401"/>
                    <a:pt x="13054" y="142447"/>
                  </a:cubicBezTo>
                  <a:lnTo>
                    <a:pt x="12200" y="159601"/>
                  </a:lnTo>
                  <a:cubicBezTo>
                    <a:pt x="12200" y="159601"/>
                    <a:pt x="12457" y="159687"/>
                    <a:pt x="12542" y="159601"/>
                  </a:cubicBezTo>
                  <a:lnTo>
                    <a:pt x="15101" y="142703"/>
                  </a:lnTo>
                  <a:cubicBezTo>
                    <a:pt x="17575" y="126828"/>
                    <a:pt x="20220" y="110953"/>
                    <a:pt x="22353" y="95078"/>
                  </a:cubicBezTo>
                  <a:cubicBezTo>
                    <a:pt x="22353" y="95078"/>
                    <a:pt x="22353" y="95078"/>
                    <a:pt x="22353" y="95078"/>
                  </a:cubicBezTo>
                  <a:cubicBezTo>
                    <a:pt x="22353" y="95078"/>
                    <a:pt x="22353" y="95078"/>
                    <a:pt x="22353" y="94993"/>
                  </a:cubicBezTo>
                  <a:cubicBezTo>
                    <a:pt x="22353" y="94993"/>
                    <a:pt x="22353" y="94993"/>
                    <a:pt x="22353" y="94907"/>
                  </a:cubicBezTo>
                  <a:cubicBezTo>
                    <a:pt x="22353" y="94907"/>
                    <a:pt x="22353" y="94907"/>
                    <a:pt x="22353" y="94907"/>
                  </a:cubicBezTo>
                  <a:cubicBezTo>
                    <a:pt x="23462" y="78862"/>
                    <a:pt x="23974" y="62816"/>
                    <a:pt x="24742" y="46771"/>
                  </a:cubicBezTo>
                  <a:lnTo>
                    <a:pt x="24742" y="45149"/>
                  </a:lnTo>
                  <a:cubicBezTo>
                    <a:pt x="28240" y="35078"/>
                    <a:pt x="31738" y="25092"/>
                    <a:pt x="35748" y="15192"/>
                  </a:cubicBezTo>
                  <a:cubicBezTo>
                    <a:pt x="37795" y="10156"/>
                    <a:pt x="40014" y="5121"/>
                    <a:pt x="42232" y="171"/>
                  </a:cubicBezTo>
                  <a:cubicBezTo>
                    <a:pt x="42232" y="171"/>
                    <a:pt x="41976" y="0"/>
                    <a:pt x="41976" y="0"/>
                  </a:cubicBezTo>
                  <a:cubicBezTo>
                    <a:pt x="39161" y="4779"/>
                    <a:pt x="36516" y="9559"/>
                    <a:pt x="33871" y="14338"/>
                  </a:cubicBezTo>
                  <a:cubicBezTo>
                    <a:pt x="30970" y="19630"/>
                    <a:pt x="28240" y="24922"/>
                    <a:pt x="25510" y="30299"/>
                  </a:cubicBezTo>
                  <a:lnTo>
                    <a:pt x="25510" y="29701"/>
                  </a:lnTo>
                  <a:cubicBezTo>
                    <a:pt x="25510" y="29701"/>
                    <a:pt x="25254" y="29616"/>
                    <a:pt x="25254" y="29701"/>
                  </a:cubicBezTo>
                  <a:lnTo>
                    <a:pt x="24998" y="31408"/>
                  </a:lnTo>
                  <a:cubicBezTo>
                    <a:pt x="20988" y="39516"/>
                    <a:pt x="17149" y="47710"/>
                    <a:pt x="13821" y="56159"/>
                  </a:cubicBezTo>
                  <a:lnTo>
                    <a:pt x="13821" y="56159"/>
                  </a:lnTo>
                  <a:cubicBezTo>
                    <a:pt x="13821" y="56159"/>
                    <a:pt x="13821" y="56159"/>
                    <a:pt x="13821" y="56159"/>
                  </a:cubicBezTo>
                  <a:lnTo>
                    <a:pt x="13821" y="56159"/>
                  </a:lnTo>
                  <a:close/>
                </a:path>
              </a:pathLst>
            </a:custGeom>
            <a:grpFill/>
            <a:ln w="8532" cap="flat">
              <a:noFill/>
              <a:prstDash val="solid"/>
              <a:miter/>
            </a:ln>
          </p:spPr>
          <p:txBody>
            <a:bodyPr rtlCol="0" anchor="ctr"/>
            <a:lstStyle/>
            <a:p>
              <a:endParaRPr lang="en-US"/>
            </a:p>
          </p:txBody>
        </p:sp>
        <p:sp>
          <p:nvSpPr>
            <p:cNvPr id="1740" name="Freeform 1739">
              <a:extLst>
                <a:ext uri="{FF2B5EF4-FFF2-40B4-BE49-F238E27FC236}">
                  <a16:creationId xmlns:a16="http://schemas.microsoft.com/office/drawing/2014/main" id="{0110F204-86BF-0C0D-0972-482ACE8FCACB}"/>
                </a:ext>
              </a:extLst>
            </p:cNvPr>
            <p:cNvSpPr/>
            <p:nvPr/>
          </p:nvSpPr>
          <p:spPr>
            <a:xfrm>
              <a:off x="6497298" y="4580361"/>
              <a:ext cx="118676" cy="133690"/>
            </a:xfrm>
            <a:custGeom>
              <a:avLst/>
              <a:gdLst>
                <a:gd name="connsiteX0" fmla="*/ 61258 w 118676"/>
                <a:gd name="connsiteY0" fmla="*/ 68467 h 133690"/>
                <a:gd name="connsiteX1" fmla="*/ 61258 w 118676"/>
                <a:gd name="connsiteY1" fmla="*/ 68467 h 133690"/>
                <a:gd name="connsiteX2" fmla="*/ 61258 w 118676"/>
                <a:gd name="connsiteY2" fmla="*/ 68467 h 133690"/>
                <a:gd name="connsiteX3" fmla="*/ 61258 w 118676"/>
                <a:gd name="connsiteY3" fmla="*/ 68467 h 133690"/>
                <a:gd name="connsiteX4" fmla="*/ 103404 w 118676"/>
                <a:gd name="connsiteY4" fmla="*/ 18026 h 133690"/>
                <a:gd name="connsiteX5" fmla="*/ 118676 w 118676"/>
                <a:gd name="connsiteY5" fmla="*/ 188 h 133690"/>
                <a:gd name="connsiteX6" fmla="*/ 118420 w 118676"/>
                <a:gd name="connsiteY6" fmla="*/ 17 h 133690"/>
                <a:gd name="connsiteX7" fmla="*/ 101954 w 118676"/>
                <a:gd name="connsiteY7" fmla="*/ 16575 h 133690"/>
                <a:gd name="connsiteX8" fmla="*/ 56053 w 118676"/>
                <a:gd name="connsiteY8" fmla="*/ 63773 h 133690"/>
                <a:gd name="connsiteX9" fmla="*/ 56053 w 118676"/>
                <a:gd name="connsiteY9" fmla="*/ 63773 h 133690"/>
                <a:gd name="connsiteX10" fmla="*/ 55968 w 118676"/>
                <a:gd name="connsiteY10" fmla="*/ 63858 h 133690"/>
                <a:gd name="connsiteX11" fmla="*/ 55883 w 118676"/>
                <a:gd name="connsiteY11" fmla="*/ 63858 h 133690"/>
                <a:gd name="connsiteX12" fmla="*/ 55883 w 118676"/>
                <a:gd name="connsiteY12" fmla="*/ 63943 h 133690"/>
                <a:gd name="connsiteX13" fmla="*/ 14504 w 118676"/>
                <a:gd name="connsiteY13" fmla="*/ 115152 h 133690"/>
                <a:gd name="connsiteX14" fmla="*/ 0 w 118676"/>
                <a:gd name="connsiteY14" fmla="*/ 133503 h 133690"/>
                <a:gd name="connsiteX15" fmla="*/ 256 w 118676"/>
                <a:gd name="connsiteY15" fmla="*/ 133673 h 133690"/>
                <a:gd name="connsiteX16" fmla="*/ 16125 w 118676"/>
                <a:gd name="connsiteY16" fmla="*/ 116347 h 133690"/>
                <a:gd name="connsiteX17" fmla="*/ 61172 w 118676"/>
                <a:gd name="connsiteY17" fmla="*/ 68467 h 133690"/>
                <a:gd name="connsiteX18" fmla="*/ 61172 w 118676"/>
                <a:gd name="connsiteY18" fmla="*/ 68467 h 133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8676" h="133690">
                  <a:moveTo>
                    <a:pt x="61258" y="68467"/>
                  </a:moveTo>
                  <a:lnTo>
                    <a:pt x="61258" y="68467"/>
                  </a:lnTo>
                  <a:cubicBezTo>
                    <a:pt x="61258" y="68467"/>
                    <a:pt x="61258" y="68467"/>
                    <a:pt x="61258" y="68467"/>
                  </a:cubicBezTo>
                  <a:lnTo>
                    <a:pt x="61258" y="68467"/>
                  </a:lnTo>
                  <a:cubicBezTo>
                    <a:pt x="75335" y="51653"/>
                    <a:pt x="89412" y="34840"/>
                    <a:pt x="103404" y="18026"/>
                  </a:cubicBezTo>
                  <a:lnTo>
                    <a:pt x="118676" y="188"/>
                  </a:lnTo>
                  <a:cubicBezTo>
                    <a:pt x="118676" y="188"/>
                    <a:pt x="118506" y="-68"/>
                    <a:pt x="118420" y="17"/>
                  </a:cubicBezTo>
                  <a:lnTo>
                    <a:pt x="101954" y="16575"/>
                  </a:lnTo>
                  <a:cubicBezTo>
                    <a:pt x="86512" y="32109"/>
                    <a:pt x="70984" y="47727"/>
                    <a:pt x="56053" y="63773"/>
                  </a:cubicBezTo>
                  <a:lnTo>
                    <a:pt x="56053" y="63773"/>
                  </a:lnTo>
                  <a:cubicBezTo>
                    <a:pt x="56053" y="63773"/>
                    <a:pt x="55968" y="63858"/>
                    <a:pt x="55968" y="63858"/>
                  </a:cubicBezTo>
                  <a:lnTo>
                    <a:pt x="55883" y="63858"/>
                  </a:lnTo>
                  <a:cubicBezTo>
                    <a:pt x="55883" y="63858"/>
                    <a:pt x="55883" y="63943"/>
                    <a:pt x="55883" y="63943"/>
                  </a:cubicBezTo>
                  <a:cubicBezTo>
                    <a:pt x="41720" y="80672"/>
                    <a:pt x="28069" y="97912"/>
                    <a:pt x="14504" y="115152"/>
                  </a:cubicBezTo>
                  <a:lnTo>
                    <a:pt x="0" y="133503"/>
                  </a:lnTo>
                  <a:cubicBezTo>
                    <a:pt x="0" y="133503"/>
                    <a:pt x="171" y="133758"/>
                    <a:pt x="256" y="133673"/>
                  </a:cubicBezTo>
                  <a:lnTo>
                    <a:pt x="16125" y="116347"/>
                  </a:lnTo>
                  <a:cubicBezTo>
                    <a:pt x="31141" y="100387"/>
                    <a:pt x="46156" y="84427"/>
                    <a:pt x="61172" y="68467"/>
                  </a:cubicBezTo>
                  <a:lnTo>
                    <a:pt x="61172" y="68467"/>
                  </a:lnTo>
                  <a:close/>
                </a:path>
              </a:pathLst>
            </a:custGeom>
            <a:grpFill/>
            <a:ln w="8532" cap="flat">
              <a:noFill/>
              <a:prstDash val="solid"/>
              <a:miter/>
            </a:ln>
          </p:spPr>
          <p:txBody>
            <a:bodyPr rtlCol="0" anchor="ctr"/>
            <a:lstStyle/>
            <a:p>
              <a:endParaRPr lang="en-US"/>
            </a:p>
          </p:txBody>
        </p:sp>
        <p:sp>
          <p:nvSpPr>
            <p:cNvPr id="1741" name="Freeform 1740">
              <a:extLst>
                <a:ext uri="{FF2B5EF4-FFF2-40B4-BE49-F238E27FC236}">
                  <a16:creationId xmlns:a16="http://schemas.microsoft.com/office/drawing/2014/main" id="{622F8B08-93A6-86A1-0742-7263C5BDB1C3}"/>
                </a:ext>
              </a:extLst>
            </p:cNvPr>
            <p:cNvSpPr/>
            <p:nvPr/>
          </p:nvSpPr>
          <p:spPr>
            <a:xfrm>
              <a:off x="6513338" y="4636094"/>
              <a:ext cx="83525" cy="94754"/>
            </a:xfrm>
            <a:custGeom>
              <a:avLst/>
              <a:gdLst>
                <a:gd name="connsiteX0" fmla="*/ 70728 w 83525"/>
                <a:gd name="connsiteY0" fmla="*/ 12820 h 94754"/>
                <a:gd name="connsiteX1" fmla="*/ 35577 w 83525"/>
                <a:gd name="connsiteY1" fmla="*/ 49093 h 94754"/>
                <a:gd name="connsiteX2" fmla="*/ 35577 w 83525"/>
                <a:gd name="connsiteY2" fmla="*/ 49093 h 94754"/>
                <a:gd name="connsiteX3" fmla="*/ 35577 w 83525"/>
                <a:gd name="connsiteY3" fmla="*/ 49178 h 94754"/>
                <a:gd name="connsiteX4" fmla="*/ 35492 w 83525"/>
                <a:gd name="connsiteY4" fmla="*/ 49178 h 94754"/>
                <a:gd name="connsiteX5" fmla="*/ 35492 w 83525"/>
                <a:gd name="connsiteY5" fmla="*/ 49263 h 94754"/>
                <a:gd name="connsiteX6" fmla="*/ 5631 w 83525"/>
                <a:gd name="connsiteY6" fmla="*/ 86731 h 94754"/>
                <a:gd name="connsiteX7" fmla="*/ 6825 w 83525"/>
                <a:gd name="connsiteY7" fmla="*/ 84683 h 94754"/>
                <a:gd name="connsiteX8" fmla="*/ 6570 w 83525"/>
                <a:gd name="connsiteY8" fmla="*/ 84512 h 94754"/>
                <a:gd name="connsiteX9" fmla="*/ 0 w 83525"/>
                <a:gd name="connsiteY9" fmla="*/ 93901 h 94754"/>
                <a:gd name="connsiteX10" fmla="*/ 1109 w 83525"/>
                <a:gd name="connsiteY10" fmla="*/ 94754 h 94754"/>
                <a:gd name="connsiteX11" fmla="*/ 5716 w 83525"/>
                <a:gd name="connsiteY11" fmla="*/ 90060 h 94754"/>
                <a:gd name="connsiteX12" fmla="*/ 40867 w 83525"/>
                <a:gd name="connsiteY12" fmla="*/ 53787 h 94754"/>
                <a:gd name="connsiteX13" fmla="*/ 40867 w 83525"/>
                <a:gd name="connsiteY13" fmla="*/ 53787 h 94754"/>
                <a:gd name="connsiteX14" fmla="*/ 40867 w 83525"/>
                <a:gd name="connsiteY14" fmla="*/ 53787 h 94754"/>
                <a:gd name="connsiteX15" fmla="*/ 40867 w 83525"/>
                <a:gd name="connsiteY15" fmla="*/ 53787 h 94754"/>
                <a:gd name="connsiteX16" fmla="*/ 40867 w 83525"/>
                <a:gd name="connsiteY16" fmla="*/ 53787 h 94754"/>
                <a:gd name="connsiteX17" fmla="*/ 72263 w 83525"/>
                <a:gd name="connsiteY17" fmla="*/ 14271 h 94754"/>
                <a:gd name="connsiteX18" fmla="*/ 83525 w 83525"/>
                <a:gd name="connsiteY18" fmla="*/ 188 h 94754"/>
                <a:gd name="connsiteX19" fmla="*/ 83270 w 83525"/>
                <a:gd name="connsiteY19" fmla="*/ 17 h 94754"/>
                <a:gd name="connsiteX20" fmla="*/ 70813 w 83525"/>
                <a:gd name="connsiteY20" fmla="*/ 12905 h 9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525" h="94754">
                  <a:moveTo>
                    <a:pt x="70728" y="12820"/>
                  </a:moveTo>
                  <a:cubicBezTo>
                    <a:pt x="58954" y="24854"/>
                    <a:pt x="47095" y="36803"/>
                    <a:pt x="35577" y="49093"/>
                  </a:cubicBezTo>
                  <a:lnTo>
                    <a:pt x="35577" y="49093"/>
                  </a:lnTo>
                  <a:cubicBezTo>
                    <a:pt x="35577" y="49093"/>
                    <a:pt x="35577" y="49178"/>
                    <a:pt x="35577" y="49178"/>
                  </a:cubicBezTo>
                  <a:lnTo>
                    <a:pt x="35492" y="49178"/>
                  </a:lnTo>
                  <a:cubicBezTo>
                    <a:pt x="35492" y="49178"/>
                    <a:pt x="35492" y="49263"/>
                    <a:pt x="35492" y="49263"/>
                  </a:cubicBezTo>
                  <a:cubicBezTo>
                    <a:pt x="25339" y="61553"/>
                    <a:pt x="15528" y="74185"/>
                    <a:pt x="5631" y="86731"/>
                  </a:cubicBezTo>
                  <a:lnTo>
                    <a:pt x="6825" y="84683"/>
                  </a:lnTo>
                  <a:cubicBezTo>
                    <a:pt x="6825" y="84683"/>
                    <a:pt x="6654" y="84427"/>
                    <a:pt x="6570" y="84512"/>
                  </a:cubicBezTo>
                  <a:lnTo>
                    <a:pt x="0" y="93901"/>
                  </a:lnTo>
                  <a:lnTo>
                    <a:pt x="1109" y="94754"/>
                  </a:lnTo>
                  <a:lnTo>
                    <a:pt x="5716" y="90060"/>
                  </a:lnTo>
                  <a:cubicBezTo>
                    <a:pt x="17490" y="78026"/>
                    <a:pt x="29349" y="66077"/>
                    <a:pt x="40867" y="53787"/>
                  </a:cubicBezTo>
                  <a:lnTo>
                    <a:pt x="40867" y="53787"/>
                  </a:lnTo>
                  <a:cubicBezTo>
                    <a:pt x="40867" y="53787"/>
                    <a:pt x="40867" y="53787"/>
                    <a:pt x="40867" y="53787"/>
                  </a:cubicBezTo>
                  <a:lnTo>
                    <a:pt x="40867" y="53787"/>
                  </a:lnTo>
                  <a:cubicBezTo>
                    <a:pt x="40867" y="53787"/>
                    <a:pt x="40867" y="53787"/>
                    <a:pt x="40867" y="53787"/>
                  </a:cubicBezTo>
                  <a:cubicBezTo>
                    <a:pt x="51531" y="40814"/>
                    <a:pt x="61855" y="27499"/>
                    <a:pt x="72263" y="14271"/>
                  </a:cubicBezTo>
                  <a:lnTo>
                    <a:pt x="83525" y="188"/>
                  </a:lnTo>
                  <a:cubicBezTo>
                    <a:pt x="83525" y="188"/>
                    <a:pt x="83355" y="-68"/>
                    <a:pt x="83270" y="17"/>
                  </a:cubicBezTo>
                  <a:lnTo>
                    <a:pt x="70813" y="12905"/>
                  </a:lnTo>
                  <a:close/>
                </a:path>
              </a:pathLst>
            </a:custGeom>
            <a:grpFill/>
            <a:ln w="8532" cap="flat">
              <a:noFill/>
              <a:prstDash val="solid"/>
              <a:miter/>
            </a:ln>
          </p:spPr>
          <p:txBody>
            <a:bodyPr rtlCol="0" anchor="ctr"/>
            <a:lstStyle/>
            <a:p>
              <a:endParaRPr lang="en-US"/>
            </a:p>
          </p:txBody>
        </p:sp>
        <p:sp>
          <p:nvSpPr>
            <p:cNvPr id="1742" name="Freeform 1741">
              <a:extLst>
                <a:ext uri="{FF2B5EF4-FFF2-40B4-BE49-F238E27FC236}">
                  <a16:creationId xmlns:a16="http://schemas.microsoft.com/office/drawing/2014/main" id="{7C5BD329-2432-F55E-D2AC-EFF4BEC54509}"/>
                </a:ext>
              </a:extLst>
            </p:cNvPr>
            <p:cNvSpPr/>
            <p:nvPr/>
          </p:nvSpPr>
          <p:spPr>
            <a:xfrm>
              <a:off x="6509072" y="4717107"/>
              <a:ext cx="44706" cy="51721"/>
            </a:xfrm>
            <a:custGeom>
              <a:avLst/>
              <a:gdLst>
                <a:gd name="connsiteX0" fmla="*/ 38734 w 44706"/>
                <a:gd name="connsiteY0" fmla="*/ 6828 h 51721"/>
                <a:gd name="connsiteX1" fmla="*/ 21415 w 44706"/>
                <a:gd name="connsiteY1" fmla="*/ 25007 h 51721"/>
                <a:gd name="connsiteX2" fmla="*/ 21415 w 44706"/>
                <a:gd name="connsiteY2" fmla="*/ 25007 h 51721"/>
                <a:gd name="connsiteX3" fmla="*/ 21415 w 44706"/>
                <a:gd name="connsiteY3" fmla="*/ 25007 h 51721"/>
                <a:gd name="connsiteX4" fmla="*/ 21415 w 44706"/>
                <a:gd name="connsiteY4" fmla="*/ 25007 h 51721"/>
                <a:gd name="connsiteX5" fmla="*/ 21415 w 44706"/>
                <a:gd name="connsiteY5" fmla="*/ 25007 h 51721"/>
                <a:gd name="connsiteX6" fmla="*/ 5972 w 44706"/>
                <a:gd name="connsiteY6" fmla="*/ 44808 h 51721"/>
                <a:gd name="connsiteX7" fmla="*/ 0 w 44706"/>
                <a:gd name="connsiteY7" fmla="*/ 51465 h 51721"/>
                <a:gd name="connsiteX8" fmla="*/ 171 w 44706"/>
                <a:gd name="connsiteY8" fmla="*/ 51721 h 51721"/>
                <a:gd name="connsiteX9" fmla="*/ 7423 w 44706"/>
                <a:gd name="connsiteY9" fmla="*/ 46259 h 51721"/>
                <a:gd name="connsiteX10" fmla="*/ 26704 w 44706"/>
                <a:gd name="connsiteY10" fmla="*/ 29616 h 51721"/>
                <a:gd name="connsiteX11" fmla="*/ 26704 w 44706"/>
                <a:gd name="connsiteY11" fmla="*/ 29616 h 51721"/>
                <a:gd name="connsiteX12" fmla="*/ 26704 w 44706"/>
                <a:gd name="connsiteY12" fmla="*/ 29616 h 51721"/>
                <a:gd name="connsiteX13" fmla="*/ 26704 w 44706"/>
                <a:gd name="connsiteY13" fmla="*/ 29616 h 51721"/>
                <a:gd name="connsiteX14" fmla="*/ 26704 w 44706"/>
                <a:gd name="connsiteY14" fmla="*/ 29616 h 51721"/>
                <a:gd name="connsiteX15" fmla="*/ 40355 w 44706"/>
                <a:gd name="connsiteY15" fmla="*/ 8108 h 51721"/>
                <a:gd name="connsiteX16" fmla="*/ 44706 w 44706"/>
                <a:gd name="connsiteY16" fmla="*/ 171 h 51721"/>
                <a:gd name="connsiteX17" fmla="*/ 44450 w 44706"/>
                <a:gd name="connsiteY17" fmla="*/ 0 h 51721"/>
                <a:gd name="connsiteX18" fmla="*/ 38734 w 44706"/>
                <a:gd name="connsiteY18" fmla="*/ 6913 h 5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06" h="51721">
                  <a:moveTo>
                    <a:pt x="38734" y="6828"/>
                  </a:moveTo>
                  <a:cubicBezTo>
                    <a:pt x="33189" y="13143"/>
                    <a:pt x="27216" y="19033"/>
                    <a:pt x="21415" y="25007"/>
                  </a:cubicBezTo>
                  <a:lnTo>
                    <a:pt x="21415" y="25007"/>
                  </a:lnTo>
                  <a:cubicBezTo>
                    <a:pt x="21415" y="25007"/>
                    <a:pt x="21415" y="25007"/>
                    <a:pt x="21415" y="25007"/>
                  </a:cubicBezTo>
                  <a:lnTo>
                    <a:pt x="21415" y="25007"/>
                  </a:lnTo>
                  <a:cubicBezTo>
                    <a:pt x="21415" y="25007"/>
                    <a:pt x="21415" y="25007"/>
                    <a:pt x="21415" y="25007"/>
                  </a:cubicBezTo>
                  <a:cubicBezTo>
                    <a:pt x="16381" y="31579"/>
                    <a:pt x="11432" y="38321"/>
                    <a:pt x="5972" y="44808"/>
                  </a:cubicBezTo>
                  <a:cubicBezTo>
                    <a:pt x="4010" y="47027"/>
                    <a:pt x="2048" y="49246"/>
                    <a:pt x="0" y="51465"/>
                  </a:cubicBezTo>
                  <a:cubicBezTo>
                    <a:pt x="0" y="51465"/>
                    <a:pt x="171" y="51721"/>
                    <a:pt x="171" y="51721"/>
                  </a:cubicBezTo>
                  <a:cubicBezTo>
                    <a:pt x="2559" y="49929"/>
                    <a:pt x="5033" y="48137"/>
                    <a:pt x="7423" y="46259"/>
                  </a:cubicBezTo>
                  <a:cubicBezTo>
                    <a:pt x="14162" y="41138"/>
                    <a:pt x="20732" y="35676"/>
                    <a:pt x="26704" y="29616"/>
                  </a:cubicBezTo>
                  <a:lnTo>
                    <a:pt x="26704" y="29616"/>
                  </a:lnTo>
                  <a:cubicBezTo>
                    <a:pt x="26704" y="29616"/>
                    <a:pt x="26704" y="29616"/>
                    <a:pt x="26704" y="29616"/>
                  </a:cubicBezTo>
                  <a:lnTo>
                    <a:pt x="26704" y="29616"/>
                  </a:lnTo>
                  <a:cubicBezTo>
                    <a:pt x="26704" y="29616"/>
                    <a:pt x="26704" y="29616"/>
                    <a:pt x="26704" y="29616"/>
                  </a:cubicBezTo>
                  <a:cubicBezTo>
                    <a:pt x="31823" y="22788"/>
                    <a:pt x="36260" y="15448"/>
                    <a:pt x="40355" y="8108"/>
                  </a:cubicBezTo>
                  <a:cubicBezTo>
                    <a:pt x="41805" y="5462"/>
                    <a:pt x="43256" y="2817"/>
                    <a:pt x="44706" y="171"/>
                  </a:cubicBezTo>
                  <a:cubicBezTo>
                    <a:pt x="44706" y="171"/>
                    <a:pt x="44450" y="0"/>
                    <a:pt x="44450" y="0"/>
                  </a:cubicBezTo>
                  <a:cubicBezTo>
                    <a:pt x="42573" y="2305"/>
                    <a:pt x="40696" y="4609"/>
                    <a:pt x="38734" y="6913"/>
                  </a:cubicBezTo>
                  <a:close/>
                </a:path>
              </a:pathLst>
            </a:custGeom>
            <a:grpFill/>
            <a:ln w="8532" cap="flat">
              <a:noFill/>
              <a:prstDash val="solid"/>
              <a:miter/>
            </a:ln>
          </p:spPr>
          <p:txBody>
            <a:bodyPr rtlCol="0" anchor="ctr"/>
            <a:lstStyle/>
            <a:p>
              <a:endParaRPr lang="en-US"/>
            </a:p>
          </p:txBody>
        </p:sp>
        <p:sp>
          <p:nvSpPr>
            <p:cNvPr id="1743" name="Freeform 1742">
              <a:extLst>
                <a:ext uri="{FF2B5EF4-FFF2-40B4-BE49-F238E27FC236}">
                  <a16:creationId xmlns:a16="http://schemas.microsoft.com/office/drawing/2014/main" id="{6AEFFD18-245D-D9A0-817A-641259C1A0FB}"/>
                </a:ext>
              </a:extLst>
            </p:cNvPr>
            <p:cNvSpPr/>
            <p:nvPr/>
          </p:nvSpPr>
          <p:spPr>
            <a:xfrm>
              <a:off x="6801881" y="4240521"/>
              <a:ext cx="77553" cy="57268"/>
            </a:xfrm>
            <a:custGeom>
              <a:avLst/>
              <a:gdLst>
                <a:gd name="connsiteX0" fmla="*/ 256 w 77553"/>
                <a:gd name="connsiteY0" fmla="*/ 57269 h 57268"/>
                <a:gd name="connsiteX1" fmla="*/ 10920 w 77553"/>
                <a:gd name="connsiteY1" fmla="*/ 50441 h 57268"/>
                <a:gd name="connsiteX2" fmla="*/ 40867 w 77553"/>
                <a:gd name="connsiteY2" fmla="*/ 31408 h 57268"/>
                <a:gd name="connsiteX3" fmla="*/ 40867 w 77553"/>
                <a:gd name="connsiteY3" fmla="*/ 31408 h 57268"/>
                <a:gd name="connsiteX4" fmla="*/ 40867 w 77553"/>
                <a:gd name="connsiteY4" fmla="*/ 31408 h 57268"/>
                <a:gd name="connsiteX5" fmla="*/ 40867 w 77553"/>
                <a:gd name="connsiteY5" fmla="*/ 31408 h 57268"/>
                <a:gd name="connsiteX6" fmla="*/ 40867 w 77553"/>
                <a:gd name="connsiteY6" fmla="*/ 31408 h 57268"/>
                <a:gd name="connsiteX7" fmla="*/ 67912 w 77553"/>
                <a:gd name="connsiteY7" fmla="*/ 8449 h 57268"/>
                <a:gd name="connsiteX8" fmla="*/ 77553 w 77553"/>
                <a:gd name="connsiteY8" fmla="*/ 256 h 57268"/>
                <a:gd name="connsiteX9" fmla="*/ 77383 w 77553"/>
                <a:gd name="connsiteY9" fmla="*/ 0 h 57268"/>
                <a:gd name="connsiteX10" fmla="*/ 66718 w 77553"/>
                <a:gd name="connsiteY10" fmla="*/ 6742 h 57268"/>
                <a:gd name="connsiteX11" fmla="*/ 36686 w 77553"/>
                <a:gd name="connsiteY11" fmla="*/ 25775 h 57268"/>
                <a:gd name="connsiteX12" fmla="*/ 36686 w 77553"/>
                <a:gd name="connsiteY12" fmla="*/ 25775 h 57268"/>
                <a:gd name="connsiteX13" fmla="*/ 36686 w 77553"/>
                <a:gd name="connsiteY13" fmla="*/ 25775 h 57268"/>
                <a:gd name="connsiteX14" fmla="*/ 36686 w 77553"/>
                <a:gd name="connsiteY14" fmla="*/ 25775 h 57268"/>
                <a:gd name="connsiteX15" fmla="*/ 36686 w 77553"/>
                <a:gd name="connsiteY15" fmla="*/ 25775 h 57268"/>
                <a:gd name="connsiteX16" fmla="*/ 9641 w 77553"/>
                <a:gd name="connsiteY16" fmla="*/ 48734 h 57268"/>
                <a:gd name="connsiteX17" fmla="*/ 0 w 77553"/>
                <a:gd name="connsiteY17" fmla="*/ 56927 h 57268"/>
                <a:gd name="connsiteX18" fmla="*/ 170 w 77553"/>
                <a:gd name="connsiteY18" fmla="*/ 57183 h 57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7553" h="57268">
                  <a:moveTo>
                    <a:pt x="256" y="57269"/>
                  </a:moveTo>
                  <a:lnTo>
                    <a:pt x="10920" y="50441"/>
                  </a:lnTo>
                  <a:cubicBezTo>
                    <a:pt x="20988" y="44210"/>
                    <a:pt x="31055" y="37980"/>
                    <a:pt x="40867" y="31408"/>
                  </a:cubicBezTo>
                  <a:cubicBezTo>
                    <a:pt x="40867" y="31408"/>
                    <a:pt x="40867" y="31408"/>
                    <a:pt x="40867" y="31408"/>
                  </a:cubicBezTo>
                  <a:cubicBezTo>
                    <a:pt x="40867" y="31408"/>
                    <a:pt x="40867" y="31408"/>
                    <a:pt x="40867" y="31408"/>
                  </a:cubicBezTo>
                  <a:cubicBezTo>
                    <a:pt x="40867" y="31408"/>
                    <a:pt x="40867" y="31408"/>
                    <a:pt x="40867" y="31408"/>
                  </a:cubicBezTo>
                  <a:cubicBezTo>
                    <a:pt x="40867" y="31408"/>
                    <a:pt x="40867" y="31408"/>
                    <a:pt x="40867" y="31408"/>
                  </a:cubicBezTo>
                  <a:cubicBezTo>
                    <a:pt x="50081" y="23983"/>
                    <a:pt x="58954" y="16131"/>
                    <a:pt x="67912" y="8449"/>
                  </a:cubicBezTo>
                  <a:lnTo>
                    <a:pt x="77553" y="256"/>
                  </a:lnTo>
                  <a:cubicBezTo>
                    <a:pt x="77553" y="256"/>
                    <a:pt x="77383" y="0"/>
                    <a:pt x="77383" y="0"/>
                  </a:cubicBezTo>
                  <a:lnTo>
                    <a:pt x="66718" y="6742"/>
                  </a:lnTo>
                  <a:cubicBezTo>
                    <a:pt x="56650" y="13058"/>
                    <a:pt x="46583" y="19203"/>
                    <a:pt x="36686" y="25775"/>
                  </a:cubicBezTo>
                  <a:cubicBezTo>
                    <a:pt x="36686" y="25775"/>
                    <a:pt x="36686" y="25775"/>
                    <a:pt x="36686" y="25775"/>
                  </a:cubicBezTo>
                  <a:cubicBezTo>
                    <a:pt x="36686" y="25775"/>
                    <a:pt x="36686" y="25775"/>
                    <a:pt x="36686" y="25775"/>
                  </a:cubicBezTo>
                  <a:cubicBezTo>
                    <a:pt x="36686" y="25775"/>
                    <a:pt x="36686" y="25775"/>
                    <a:pt x="36686" y="25775"/>
                  </a:cubicBezTo>
                  <a:cubicBezTo>
                    <a:pt x="36686" y="25775"/>
                    <a:pt x="36686" y="25775"/>
                    <a:pt x="36686" y="25775"/>
                  </a:cubicBezTo>
                  <a:cubicBezTo>
                    <a:pt x="27472" y="33200"/>
                    <a:pt x="18599" y="41053"/>
                    <a:pt x="9641" y="48734"/>
                  </a:cubicBezTo>
                  <a:lnTo>
                    <a:pt x="0" y="56927"/>
                  </a:lnTo>
                  <a:cubicBezTo>
                    <a:pt x="0" y="56927"/>
                    <a:pt x="170" y="57183"/>
                    <a:pt x="170" y="57183"/>
                  </a:cubicBezTo>
                  <a:close/>
                </a:path>
              </a:pathLst>
            </a:custGeom>
            <a:grpFill/>
            <a:ln w="8532" cap="flat">
              <a:noFill/>
              <a:prstDash val="solid"/>
              <a:miter/>
            </a:ln>
          </p:spPr>
          <p:txBody>
            <a:bodyPr rtlCol="0" anchor="ctr"/>
            <a:lstStyle/>
            <a:p>
              <a:endParaRPr lang="en-US"/>
            </a:p>
          </p:txBody>
        </p:sp>
        <p:sp>
          <p:nvSpPr>
            <p:cNvPr id="1744" name="Freeform 1743">
              <a:extLst>
                <a:ext uri="{FF2B5EF4-FFF2-40B4-BE49-F238E27FC236}">
                  <a16:creationId xmlns:a16="http://schemas.microsoft.com/office/drawing/2014/main" id="{7B2C846D-E8C1-50D4-EC8A-3158469991F6}"/>
                </a:ext>
              </a:extLst>
            </p:cNvPr>
            <p:cNvSpPr/>
            <p:nvPr/>
          </p:nvSpPr>
          <p:spPr>
            <a:xfrm>
              <a:off x="6776029" y="4265101"/>
              <a:ext cx="25851" cy="30042"/>
            </a:xfrm>
            <a:custGeom>
              <a:avLst/>
              <a:gdLst>
                <a:gd name="connsiteX0" fmla="*/ 4180 w 25851"/>
                <a:gd name="connsiteY0" fmla="*/ 26714 h 30042"/>
                <a:gd name="connsiteX1" fmla="*/ 15528 w 25851"/>
                <a:gd name="connsiteY1" fmla="*/ 17326 h 30042"/>
                <a:gd name="connsiteX2" fmla="*/ 15528 w 25851"/>
                <a:gd name="connsiteY2" fmla="*/ 17326 h 30042"/>
                <a:gd name="connsiteX3" fmla="*/ 15528 w 25851"/>
                <a:gd name="connsiteY3" fmla="*/ 17326 h 30042"/>
                <a:gd name="connsiteX4" fmla="*/ 15528 w 25851"/>
                <a:gd name="connsiteY4" fmla="*/ 17326 h 30042"/>
                <a:gd name="connsiteX5" fmla="*/ 15528 w 25851"/>
                <a:gd name="connsiteY5" fmla="*/ 17326 h 30042"/>
                <a:gd name="connsiteX6" fmla="*/ 23121 w 25851"/>
                <a:gd name="connsiteY6" fmla="*/ 4694 h 30042"/>
                <a:gd name="connsiteX7" fmla="*/ 25851 w 25851"/>
                <a:gd name="connsiteY7" fmla="*/ 171 h 30042"/>
                <a:gd name="connsiteX8" fmla="*/ 25595 w 25851"/>
                <a:gd name="connsiteY8" fmla="*/ 0 h 30042"/>
                <a:gd name="connsiteX9" fmla="*/ 21586 w 25851"/>
                <a:gd name="connsiteY9" fmla="*/ 3329 h 30042"/>
                <a:gd name="connsiteX10" fmla="*/ 10238 w 25851"/>
                <a:gd name="connsiteY10" fmla="*/ 12717 h 30042"/>
                <a:gd name="connsiteX11" fmla="*/ 10238 w 25851"/>
                <a:gd name="connsiteY11" fmla="*/ 12717 h 30042"/>
                <a:gd name="connsiteX12" fmla="*/ 10238 w 25851"/>
                <a:gd name="connsiteY12" fmla="*/ 12717 h 30042"/>
                <a:gd name="connsiteX13" fmla="*/ 10238 w 25851"/>
                <a:gd name="connsiteY13" fmla="*/ 12717 h 30042"/>
                <a:gd name="connsiteX14" fmla="*/ 10238 w 25851"/>
                <a:gd name="connsiteY14" fmla="*/ 12717 h 30042"/>
                <a:gd name="connsiteX15" fmla="*/ 2645 w 25851"/>
                <a:gd name="connsiteY15" fmla="*/ 25349 h 30042"/>
                <a:gd name="connsiteX16" fmla="*/ 0 w 25851"/>
                <a:gd name="connsiteY16" fmla="*/ 29872 h 30042"/>
                <a:gd name="connsiteX17" fmla="*/ 256 w 25851"/>
                <a:gd name="connsiteY17" fmla="*/ 30043 h 30042"/>
                <a:gd name="connsiteX18" fmla="*/ 4266 w 25851"/>
                <a:gd name="connsiteY18" fmla="*/ 26714 h 30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851" h="30042">
                  <a:moveTo>
                    <a:pt x="4180" y="26714"/>
                  </a:moveTo>
                  <a:cubicBezTo>
                    <a:pt x="8020" y="23642"/>
                    <a:pt x="11945" y="20654"/>
                    <a:pt x="15528" y="17326"/>
                  </a:cubicBezTo>
                  <a:cubicBezTo>
                    <a:pt x="15528" y="17326"/>
                    <a:pt x="15528" y="17326"/>
                    <a:pt x="15528" y="17326"/>
                  </a:cubicBezTo>
                  <a:cubicBezTo>
                    <a:pt x="15528" y="17326"/>
                    <a:pt x="15528" y="17326"/>
                    <a:pt x="15528" y="17326"/>
                  </a:cubicBezTo>
                  <a:cubicBezTo>
                    <a:pt x="15528" y="17326"/>
                    <a:pt x="15528" y="17326"/>
                    <a:pt x="15528" y="17326"/>
                  </a:cubicBezTo>
                  <a:cubicBezTo>
                    <a:pt x="15528" y="17326"/>
                    <a:pt x="15528" y="17326"/>
                    <a:pt x="15528" y="17326"/>
                  </a:cubicBezTo>
                  <a:cubicBezTo>
                    <a:pt x="18258" y="13314"/>
                    <a:pt x="20647" y="8962"/>
                    <a:pt x="23121" y="4694"/>
                  </a:cubicBezTo>
                  <a:lnTo>
                    <a:pt x="25851" y="171"/>
                  </a:lnTo>
                  <a:cubicBezTo>
                    <a:pt x="25851" y="171"/>
                    <a:pt x="25681" y="0"/>
                    <a:pt x="25595" y="0"/>
                  </a:cubicBezTo>
                  <a:lnTo>
                    <a:pt x="21586" y="3329"/>
                  </a:lnTo>
                  <a:cubicBezTo>
                    <a:pt x="17746" y="6401"/>
                    <a:pt x="13821" y="9388"/>
                    <a:pt x="10238" y="12717"/>
                  </a:cubicBezTo>
                  <a:cubicBezTo>
                    <a:pt x="10238" y="12717"/>
                    <a:pt x="10238" y="12717"/>
                    <a:pt x="10238" y="12717"/>
                  </a:cubicBezTo>
                  <a:cubicBezTo>
                    <a:pt x="10238" y="12717"/>
                    <a:pt x="10238" y="12717"/>
                    <a:pt x="10238" y="12717"/>
                  </a:cubicBezTo>
                  <a:cubicBezTo>
                    <a:pt x="10238" y="12717"/>
                    <a:pt x="10238" y="12717"/>
                    <a:pt x="10238" y="12717"/>
                  </a:cubicBezTo>
                  <a:cubicBezTo>
                    <a:pt x="10238" y="12717"/>
                    <a:pt x="10238" y="12717"/>
                    <a:pt x="10238" y="12717"/>
                  </a:cubicBezTo>
                  <a:cubicBezTo>
                    <a:pt x="7508" y="16728"/>
                    <a:pt x="5119" y="21081"/>
                    <a:pt x="2645" y="25349"/>
                  </a:cubicBezTo>
                  <a:lnTo>
                    <a:pt x="0" y="29872"/>
                  </a:lnTo>
                  <a:cubicBezTo>
                    <a:pt x="0" y="29872"/>
                    <a:pt x="171" y="30043"/>
                    <a:pt x="256" y="30043"/>
                  </a:cubicBezTo>
                  <a:lnTo>
                    <a:pt x="4266" y="26714"/>
                  </a:lnTo>
                  <a:close/>
                </a:path>
              </a:pathLst>
            </a:custGeom>
            <a:grpFill/>
            <a:ln w="8532" cap="flat">
              <a:noFill/>
              <a:prstDash val="solid"/>
              <a:miter/>
            </a:ln>
          </p:spPr>
          <p:txBody>
            <a:bodyPr rtlCol="0" anchor="ctr"/>
            <a:lstStyle/>
            <a:p>
              <a:endParaRPr lang="en-US"/>
            </a:p>
          </p:txBody>
        </p:sp>
        <p:sp>
          <p:nvSpPr>
            <p:cNvPr id="1745" name="Freeform 1744">
              <a:extLst>
                <a:ext uri="{FF2B5EF4-FFF2-40B4-BE49-F238E27FC236}">
                  <a16:creationId xmlns:a16="http://schemas.microsoft.com/office/drawing/2014/main" id="{A018708E-3DE0-C059-EDFD-1FCAF460C436}"/>
                </a:ext>
              </a:extLst>
            </p:cNvPr>
            <p:cNvSpPr/>
            <p:nvPr/>
          </p:nvSpPr>
          <p:spPr>
            <a:xfrm>
              <a:off x="6615633" y="4638586"/>
              <a:ext cx="30799" cy="76666"/>
            </a:xfrm>
            <a:custGeom>
              <a:avLst/>
              <a:gdLst>
                <a:gd name="connsiteX0" fmla="*/ 17063 w 30799"/>
                <a:gd name="connsiteY0" fmla="*/ 39004 h 76666"/>
                <a:gd name="connsiteX1" fmla="*/ 26875 w 30799"/>
                <a:gd name="connsiteY1" fmla="*/ 10242 h 76666"/>
                <a:gd name="connsiteX2" fmla="*/ 30799 w 30799"/>
                <a:gd name="connsiteY2" fmla="*/ 171 h 76666"/>
                <a:gd name="connsiteX3" fmla="*/ 30544 w 30799"/>
                <a:gd name="connsiteY3" fmla="*/ 0 h 76666"/>
                <a:gd name="connsiteX4" fmla="*/ 25083 w 30799"/>
                <a:gd name="connsiteY4" fmla="*/ 9388 h 76666"/>
                <a:gd name="connsiteX5" fmla="*/ 10665 w 30799"/>
                <a:gd name="connsiteY5" fmla="*/ 36444 h 76666"/>
                <a:gd name="connsiteX6" fmla="*/ 10665 w 30799"/>
                <a:gd name="connsiteY6" fmla="*/ 36444 h 76666"/>
                <a:gd name="connsiteX7" fmla="*/ 10665 w 30799"/>
                <a:gd name="connsiteY7" fmla="*/ 36444 h 76666"/>
                <a:gd name="connsiteX8" fmla="*/ 10665 w 30799"/>
                <a:gd name="connsiteY8" fmla="*/ 36444 h 76666"/>
                <a:gd name="connsiteX9" fmla="*/ 10665 w 30799"/>
                <a:gd name="connsiteY9" fmla="*/ 36444 h 76666"/>
                <a:gd name="connsiteX10" fmla="*/ 2474 w 30799"/>
                <a:gd name="connsiteY10" fmla="*/ 65974 h 76666"/>
                <a:gd name="connsiteX11" fmla="*/ 0 w 30799"/>
                <a:gd name="connsiteY11" fmla="*/ 76558 h 76666"/>
                <a:gd name="connsiteX12" fmla="*/ 256 w 30799"/>
                <a:gd name="connsiteY12" fmla="*/ 76643 h 76666"/>
                <a:gd name="connsiteX13" fmla="*/ 4437 w 30799"/>
                <a:gd name="connsiteY13" fmla="*/ 66657 h 76666"/>
                <a:gd name="connsiteX14" fmla="*/ 17149 w 30799"/>
                <a:gd name="connsiteY14" fmla="*/ 39090 h 76666"/>
                <a:gd name="connsiteX15" fmla="*/ 17149 w 30799"/>
                <a:gd name="connsiteY15" fmla="*/ 39090 h 76666"/>
                <a:gd name="connsiteX16" fmla="*/ 17149 w 30799"/>
                <a:gd name="connsiteY16" fmla="*/ 39090 h 76666"/>
                <a:gd name="connsiteX17" fmla="*/ 17149 w 30799"/>
                <a:gd name="connsiteY17" fmla="*/ 39090 h 76666"/>
                <a:gd name="connsiteX18" fmla="*/ 17149 w 30799"/>
                <a:gd name="connsiteY18" fmla="*/ 39090 h 76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99" h="76666">
                  <a:moveTo>
                    <a:pt x="17063" y="39004"/>
                  </a:moveTo>
                  <a:cubicBezTo>
                    <a:pt x="20306" y="29445"/>
                    <a:pt x="23377" y="19801"/>
                    <a:pt x="26875" y="10242"/>
                  </a:cubicBezTo>
                  <a:cubicBezTo>
                    <a:pt x="28155" y="6828"/>
                    <a:pt x="29435" y="3499"/>
                    <a:pt x="30799" y="171"/>
                  </a:cubicBezTo>
                  <a:cubicBezTo>
                    <a:pt x="30799" y="171"/>
                    <a:pt x="30544" y="0"/>
                    <a:pt x="30544" y="0"/>
                  </a:cubicBezTo>
                  <a:cubicBezTo>
                    <a:pt x="28666" y="3158"/>
                    <a:pt x="26875" y="6230"/>
                    <a:pt x="25083" y="9388"/>
                  </a:cubicBezTo>
                  <a:cubicBezTo>
                    <a:pt x="19964" y="18179"/>
                    <a:pt x="14931" y="27141"/>
                    <a:pt x="10665" y="36444"/>
                  </a:cubicBezTo>
                  <a:lnTo>
                    <a:pt x="10665" y="36444"/>
                  </a:lnTo>
                  <a:cubicBezTo>
                    <a:pt x="10665" y="36444"/>
                    <a:pt x="10665" y="36444"/>
                    <a:pt x="10665" y="36444"/>
                  </a:cubicBezTo>
                  <a:lnTo>
                    <a:pt x="10665" y="36444"/>
                  </a:lnTo>
                  <a:cubicBezTo>
                    <a:pt x="10665" y="36444"/>
                    <a:pt x="10665" y="36444"/>
                    <a:pt x="10665" y="36444"/>
                  </a:cubicBezTo>
                  <a:cubicBezTo>
                    <a:pt x="7337" y="46088"/>
                    <a:pt x="4863" y="56074"/>
                    <a:pt x="2474" y="65974"/>
                  </a:cubicBezTo>
                  <a:cubicBezTo>
                    <a:pt x="1621" y="69474"/>
                    <a:pt x="768" y="73058"/>
                    <a:pt x="0" y="76558"/>
                  </a:cubicBezTo>
                  <a:cubicBezTo>
                    <a:pt x="0" y="76558"/>
                    <a:pt x="256" y="76728"/>
                    <a:pt x="256" y="76643"/>
                  </a:cubicBezTo>
                  <a:cubicBezTo>
                    <a:pt x="1621" y="73315"/>
                    <a:pt x="2986" y="69986"/>
                    <a:pt x="4437" y="66657"/>
                  </a:cubicBezTo>
                  <a:cubicBezTo>
                    <a:pt x="8532" y="57354"/>
                    <a:pt x="12968" y="48222"/>
                    <a:pt x="17149" y="39090"/>
                  </a:cubicBezTo>
                  <a:lnTo>
                    <a:pt x="17149" y="39090"/>
                  </a:lnTo>
                  <a:cubicBezTo>
                    <a:pt x="17149" y="39090"/>
                    <a:pt x="17149" y="39090"/>
                    <a:pt x="17149" y="39090"/>
                  </a:cubicBezTo>
                  <a:lnTo>
                    <a:pt x="17149" y="39090"/>
                  </a:lnTo>
                  <a:cubicBezTo>
                    <a:pt x="17149" y="39090"/>
                    <a:pt x="17149" y="39090"/>
                    <a:pt x="17149" y="39090"/>
                  </a:cubicBezTo>
                  <a:close/>
                </a:path>
              </a:pathLst>
            </a:custGeom>
            <a:grpFill/>
            <a:ln w="8532" cap="flat">
              <a:noFill/>
              <a:prstDash val="solid"/>
              <a:miter/>
            </a:ln>
          </p:spPr>
          <p:txBody>
            <a:bodyPr rtlCol="0" anchor="ctr"/>
            <a:lstStyle/>
            <a:p>
              <a:endParaRPr lang="en-US"/>
            </a:p>
          </p:txBody>
        </p:sp>
        <p:sp>
          <p:nvSpPr>
            <p:cNvPr id="1746" name="Freeform 1745">
              <a:extLst>
                <a:ext uri="{FF2B5EF4-FFF2-40B4-BE49-F238E27FC236}">
                  <a16:creationId xmlns:a16="http://schemas.microsoft.com/office/drawing/2014/main" id="{CF049924-CAD1-7D6A-6F99-E0C4A1168BE9}"/>
                </a:ext>
              </a:extLst>
            </p:cNvPr>
            <p:cNvSpPr/>
            <p:nvPr/>
          </p:nvSpPr>
          <p:spPr>
            <a:xfrm>
              <a:off x="6626980" y="4633038"/>
              <a:ext cx="37710" cy="75813"/>
            </a:xfrm>
            <a:custGeom>
              <a:avLst/>
              <a:gdLst>
                <a:gd name="connsiteX0" fmla="*/ 12798 w 37710"/>
                <a:gd name="connsiteY0" fmla="*/ 34822 h 75813"/>
                <a:gd name="connsiteX1" fmla="*/ 12798 w 37710"/>
                <a:gd name="connsiteY1" fmla="*/ 34822 h 75813"/>
                <a:gd name="connsiteX2" fmla="*/ 12798 w 37710"/>
                <a:gd name="connsiteY2" fmla="*/ 34822 h 75813"/>
                <a:gd name="connsiteX3" fmla="*/ 12798 w 37710"/>
                <a:gd name="connsiteY3" fmla="*/ 34822 h 75813"/>
                <a:gd name="connsiteX4" fmla="*/ 12798 w 37710"/>
                <a:gd name="connsiteY4" fmla="*/ 34822 h 75813"/>
                <a:gd name="connsiteX5" fmla="*/ 2730 w 37710"/>
                <a:gd name="connsiteY5" fmla="*/ 64780 h 75813"/>
                <a:gd name="connsiteX6" fmla="*/ 0 w 37710"/>
                <a:gd name="connsiteY6" fmla="*/ 75705 h 75813"/>
                <a:gd name="connsiteX7" fmla="*/ 256 w 37710"/>
                <a:gd name="connsiteY7" fmla="*/ 75789 h 75813"/>
                <a:gd name="connsiteX8" fmla="*/ 4607 w 37710"/>
                <a:gd name="connsiteY8" fmla="*/ 65548 h 75813"/>
                <a:gd name="connsiteX9" fmla="*/ 18940 w 37710"/>
                <a:gd name="connsiteY9" fmla="*/ 37980 h 75813"/>
                <a:gd name="connsiteX10" fmla="*/ 18940 w 37710"/>
                <a:gd name="connsiteY10" fmla="*/ 37980 h 75813"/>
                <a:gd name="connsiteX11" fmla="*/ 18940 w 37710"/>
                <a:gd name="connsiteY11" fmla="*/ 37980 h 75813"/>
                <a:gd name="connsiteX12" fmla="*/ 18940 w 37710"/>
                <a:gd name="connsiteY12" fmla="*/ 37980 h 75813"/>
                <a:gd name="connsiteX13" fmla="*/ 18940 w 37710"/>
                <a:gd name="connsiteY13" fmla="*/ 37980 h 75813"/>
                <a:gd name="connsiteX14" fmla="*/ 32164 w 37710"/>
                <a:gd name="connsiteY14" fmla="*/ 9815 h 75813"/>
                <a:gd name="connsiteX15" fmla="*/ 37710 w 37710"/>
                <a:gd name="connsiteY15" fmla="*/ 171 h 75813"/>
                <a:gd name="connsiteX16" fmla="*/ 37454 w 37710"/>
                <a:gd name="connsiteY16" fmla="*/ 0 h 75813"/>
                <a:gd name="connsiteX17" fmla="*/ 30458 w 37710"/>
                <a:gd name="connsiteY17" fmla="*/ 8791 h 75813"/>
                <a:gd name="connsiteX18" fmla="*/ 12712 w 37710"/>
                <a:gd name="connsiteY18" fmla="*/ 34993 h 7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710" h="75813">
                  <a:moveTo>
                    <a:pt x="12798" y="34822"/>
                  </a:moveTo>
                  <a:lnTo>
                    <a:pt x="12798" y="34822"/>
                  </a:lnTo>
                  <a:cubicBezTo>
                    <a:pt x="12798" y="34822"/>
                    <a:pt x="12798" y="34822"/>
                    <a:pt x="12798" y="34822"/>
                  </a:cubicBezTo>
                  <a:lnTo>
                    <a:pt x="12798" y="34822"/>
                  </a:lnTo>
                  <a:cubicBezTo>
                    <a:pt x="12798" y="34822"/>
                    <a:pt x="12798" y="34822"/>
                    <a:pt x="12798" y="34822"/>
                  </a:cubicBezTo>
                  <a:cubicBezTo>
                    <a:pt x="8617" y="44552"/>
                    <a:pt x="5375" y="54623"/>
                    <a:pt x="2730" y="64780"/>
                  </a:cubicBezTo>
                  <a:cubicBezTo>
                    <a:pt x="1791" y="68364"/>
                    <a:pt x="853" y="72034"/>
                    <a:pt x="0" y="75705"/>
                  </a:cubicBezTo>
                  <a:cubicBezTo>
                    <a:pt x="0" y="75705"/>
                    <a:pt x="256" y="75875"/>
                    <a:pt x="256" y="75789"/>
                  </a:cubicBezTo>
                  <a:cubicBezTo>
                    <a:pt x="1621" y="72376"/>
                    <a:pt x="3071" y="68962"/>
                    <a:pt x="4607" y="65548"/>
                  </a:cubicBezTo>
                  <a:cubicBezTo>
                    <a:pt x="8958" y="56074"/>
                    <a:pt x="13992" y="46942"/>
                    <a:pt x="18940" y="37980"/>
                  </a:cubicBezTo>
                  <a:lnTo>
                    <a:pt x="18940" y="37980"/>
                  </a:lnTo>
                  <a:cubicBezTo>
                    <a:pt x="18940" y="37980"/>
                    <a:pt x="18940" y="37980"/>
                    <a:pt x="18940" y="37980"/>
                  </a:cubicBezTo>
                  <a:lnTo>
                    <a:pt x="18940" y="37980"/>
                  </a:lnTo>
                  <a:cubicBezTo>
                    <a:pt x="18940" y="37980"/>
                    <a:pt x="18940" y="37980"/>
                    <a:pt x="18940" y="37980"/>
                  </a:cubicBezTo>
                  <a:cubicBezTo>
                    <a:pt x="23036" y="28507"/>
                    <a:pt x="27302" y="19033"/>
                    <a:pt x="32164" y="9815"/>
                  </a:cubicBezTo>
                  <a:cubicBezTo>
                    <a:pt x="33956" y="6572"/>
                    <a:pt x="35748" y="3329"/>
                    <a:pt x="37710" y="171"/>
                  </a:cubicBezTo>
                  <a:cubicBezTo>
                    <a:pt x="37710" y="171"/>
                    <a:pt x="37454" y="0"/>
                    <a:pt x="37454" y="0"/>
                  </a:cubicBezTo>
                  <a:cubicBezTo>
                    <a:pt x="35065" y="2902"/>
                    <a:pt x="32676" y="5804"/>
                    <a:pt x="30458" y="8791"/>
                  </a:cubicBezTo>
                  <a:cubicBezTo>
                    <a:pt x="23974" y="17070"/>
                    <a:pt x="17916" y="25690"/>
                    <a:pt x="12712" y="34993"/>
                  </a:cubicBezTo>
                  <a:close/>
                </a:path>
              </a:pathLst>
            </a:custGeom>
            <a:grpFill/>
            <a:ln w="8532" cap="flat">
              <a:noFill/>
              <a:prstDash val="solid"/>
              <a:miter/>
            </a:ln>
          </p:spPr>
          <p:txBody>
            <a:bodyPr rtlCol="0" anchor="ctr"/>
            <a:lstStyle/>
            <a:p>
              <a:endParaRPr lang="en-US"/>
            </a:p>
          </p:txBody>
        </p:sp>
        <p:sp>
          <p:nvSpPr>
            <p:cNvPr id="1747" name="Freeform 1746">
              <a:extLst>
                <a:ext uri="{FF2B5EF4-FFF2-40B4-BE49-F238E27FC236}">
                  <a16:creationId xmlns:a16="http://schemas.microsoft.com/office/drawing/2014/main" id="{2B7E83D9-58BC-4791-7B30-7004C7EBEF24}"/>
                </a:ext>
              </a:extLst>
            </p:cNvPr>
            <p:cNvSpPr/>
            <p:nvPr/>
          </p:nvSpPr>
          <p:spPr>
            <a:xfrm>
              <a:off x="6650954" y="4612452"/>
              <a:ext cx="59295" cy="80432"/>
            </a:xfrm>
            <a:custGeom>
              <a:avLst/>
              <a:gdLst>
                <a:gd name="connsiteX0" fmla="*/ 8787 w 59295"/>
                <a:gd name="connsiteY0" fmla="*/ 70344 h 80432"/>
                <a:gd name="connsiteX1" fmla="*/ 32506 w 59295"/>
                <a:gd name="connsiteY1" fmla="*/ 42265 h 80432"/>
                <a:gd name="connsiteX2" fmla="*/ 32506 w 59295"/>
                <a:gd name="connsiteY2" fmla="*/ 42265 h 80432"/>
                <a:gd name="connsiteX3" fmla="*/ 32506 w 59295"/>
                <a:gd name="connsiteY3" fmla="*/ 42265 h 80432"/>
                <a:gd name="connsiteX4" fmla="*/ 32506 w 59295"/>
                <a:gd name="connsiteY4" fmla="*/ 42265 h 80432"/>
                <a:gd name="connsiteX5" fmla="*/ 32506 w 59295"/>
                <a:gd name="connsiteY5" fmla="*/ 42265 h 80432"/>
                <a:gd name="connsiteX6" fmla="*/ 52300 w 59295"/>
                <a:gd name="connsiteY6" fmla="*/ 11198 h 80432"/>
                <a:gd name="connsiteX7" fmla="*/ 59296 w 59295"/>
                <a:gd name="connsiteY7" fmla="*/ 188 h 80432"/>
                <a:gd name="connsiteX8" fmla="*/ 59039 w 59295"/>
                <a:gd name="connsiteY8" fmla="*/ 17 h 80432"/>
                <a:gd name="connsiteX9" fmla="*/ 50593 w 59295"/>
                <a:gd name="connsiteY9" fmla="*/ 10088 h 80432"/>
                <a:gd name="connsiteX10" fmla="*/ 26875 w 59295"/>
                <a:gd name="connsiteY10" fmla="*/ 38168 h 80432"/>
                <a:gd name="connsiteX11" fmla="*/ 26875 w 59295"/>
                <a:gd name="connsiteY11" fmla="*/ 38168 h 80432"/>
                <a:gd name="connsiteX12" fmla="*/ 26875 w 59295"/>
                <a:gd name="connsiteY12" fmla="*/ 38168 h 80432"/>
                <a:gd name="connsiteX13" fmla="*/ 26875 w 59295"/>
                <a:gd name="connsiteY13" fmla="*/ 38168 h 80432"/>
                <a:gd name="connsiteX14" fmla="*/ 26875 w 59295"/>
                <a:gd name="connsiteY14" fmla="*/ 38168 h 80432"/>
                <a:gd name="connsiteX15" fmla="*/ 7081 w 59295"/>
                <a:gd name="connsiteY15" fmla="*/ 69149 h 80432"/>
                <a:gd name="connsiteX16" fmla="*/ 0 w 59295"/>
                <a:gd name="connsiteY16" fmla="*/ 80245 h 80432"/>
                <a:gd name="connsiteX17" fmla="*/ 256 w 59295"/>
                <a:gd name="connsiteY17" fmla="*/ 80416 h 80432"/>
                <a:gd name="connsiteX18" fmla="*/ 8702 w 59295"/>
                <a:gd name="connsiteY18" fmla="*/ 70430 h 8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9295" h="80432">
                  <a:moveTo>
                    <a:pt x="8787" y="70344"/>
                  </a:moveTo>
                  <a:cubicBezTo>
                    <a:pt x="16722" y="61042"/>
                    <a:pt x="24827" y="51824"/>
                    <a:pt x="32506" y="42265"/>
                  </a:cubicBezTo>
                  <a:cubicBezTo>
                    <a:pt x="32506" y="42265"/>
                    <a:pt x="32506" y="42265"/>
                    <a:pt x="32506" y="42265"/>
                  </a:cubicBezTo>
                  <a:cubicBezTo>
                    <a:pt x="32506" y="42265"/>
                    <a:pt x="32506" y="42265"/>
                    <a:pt x="32506" y="42265"/>
                  </a:cubicBezTo>
                  <a:cubicBezTo>
                    <a:pt x="32506" y="42265"/>
                    <a:pt x="32506" y="42265"/>
                    <a:pt x="32506" y="42265"/>
                  </a:cubicBezTo>
                  <a:cubicBezTo>
                    <a:pt x="32506" y="42265"/>
                    <a:pt x="32506" y="42265"/>
                    <a:pt x="32506" y="42265"/>
                  </a:cubicBezTo>
                  <a:cubicBezTo>
                    <a:pt x="39331" y="32109"/>
                    <a:pt x="45730" y="21611"/>
                    <a:pt x="52300" y="11198"/>
                  </a:cubicBezTo>
                  <a:lnTo>
                    <a:pt x="59296" y="188"/>
                  </a:lnTo>
                  <a:cubicBezTo>
                    <a:pt x="59296" y="188"/>
                    <a:pt x="59125" y="-68"/>
                    <a:pt x="59039" y="17"/>
                  </a:cubicBezTo>
                  <a:lnTo>
                    <a:pt x="50593" y="10088"/>
                  </a:lnTo>
                  <a:cubicBezTo>
                    <a:pt x="42659" y="19392"/>
                    <a:pt x="34553" y="28609"/>
                    <a:pt x="26875" y="38168"/>
                  </a:cubicBezTo>
                  <a:cubicBezTo>
                    <a:pt x="26875" y="38168"/>
                    <a:pt x="26875" y="38168"/>
                    <a:pt x="26875" y="38168"/>
                  </a:cubicBezTo>
                  <a:cubicBezTo>
                    <a:pt x="26875" y="38168"/>
                    <a:pt x="26875" y="38168"/>
                    <a:pt x="26875" y="38168"/>
                  </a:cubicBezTo>
                  <a:cubicBezTo>
                    <a:pt x="26875" y="38168"/>
                    <a:pt x="26875" y="38168"/>
                    <a:pt x="26875" y="38168"/>
                  </a:cubicBezTo>
                  <a:lnTo>
                    <a:pt x="26875" y="38168"/>
                  </a:lnTo>
                  <a:cubicBezTo>
                    <a:pt x="20049" y="48324"/>
                    <a:pt x="13651" y="58823"/>
                    <a:pt x="7081" y="69149"/>
                  </a:cubicBezTo>
                  <a:lnTo>
                    <a:pt x="0" y="80245"/>
                  </a:lnTo>
                  <a:cubicBezTo>
                    <a:pt x="0" y="80245"/>
                    <a:pt x="170" y="80501"/>
                    <a:pt x="256" y="80416"/>
                  </a:cubicBezTo>
                  <a:lnTo>
                    <a:pt x="8702" y="70430"/>
                  </a:lnTo>
                  <a:close/>
                </a:path>
              </a:pathLst>
            </a:custGeom>
            <a:grpFill/>
            <a:ln w="8532" cap="flat">
              <a:noFill/>
              <a:prstDash val="solid"/>
              <a:miter/>
            </a:ln>
          </p:spPr>
          <p:txBody>
            <a:bodyPr rtlCol="0" anchor="ctr"/>
            <a:lstStyle/>
            <a:p>
              <a:endParaRPr lang="en-US"/>
            </a:p>
          </p:txBody>
        </p:sp>
        <p:sp>
          <p:nvSpPr>
            <p:cNvPr id="1748" name="Freeform 1747">
              <a:extLst>
                <a:ext uri="{FF2B5EF4-FFF2-40B4-BE49-F238E27FC236}">
                  <a16:creationId xmlns:a16="http://schemas.microsoft.com/office/drawing/2014/main" id="{64C93E76-CE4D-C851-474C-67687459B5C0}"/>
                </a:ext>
              </a:extLst>
            </p:cNvPr>
            <p:cNvSpPr/>
            <p:nvPr/>
          </p:nvSpPr>
          <p:spPr>
            <a:xfrm>
              <a:off x="6720936" y="4374006"/>
              <a:ext cx="30180" cy="47165"/>
            </a:xfrm>
            <a:custGeom>
              <a:avLst/>
              <a:gdLst>
                <a:gd name="connsiteX0" fmla="*/ 2367 w 30180"/>
                <a:gd name="connsiteY0" fmla="*/ 41053 h 47165"/>
                <a:gd name="connsiteX1" fmla="*/ 7913 w 30180"/>
                <a:gd name="connsiteY1" fmla="*/ 45747 h 47165"/>
                <a:gd name="connsiteX2" fmla="*/ 15591 w 30180"/>
                <a:gd name="connsiteY2" fmla="*/ 47027 h 47165"/>
                <a:gd name="connsiteX3" fmla="*/ 27195 w 30180"/>
                <a:gd name="connsiteY3" fmla="*/ 36785 h 47165"/>
                <a:gd name="connsiteX4" fmla="*/ 27195 w 30180"/>
                <a:gd name="connsiteY4" fmla="*/ 36785 h 47165"/>
                <a:gd name="connsiteX5" fmla="*/ 27195 w 30180"/>
                <a:gd name="connsiteY5" fmla="*/ 36785 h 47165"/>
                <a:gd name="connsiteX6" fmla="*/ 27195 w 30180"/>
                <a:gd name="connsiteY6" fmla="*/ 36785 h 47165"/>
                <a:gd name="connsiteX7" fmla="*/ 27195 w 30180"/>
                <a:gd name="connsiteY7" fmla="*/ 36785 h 47165"/>
                <a:gd name="connsiteX8" fmla="*/ 29072 w 30180"/>
                <a:gd name="connsiteY8" fmla="*/ 22873 h 47165"/>
                <a:gd name="connsiteX9" fmla="*/ 29669 w 30180"/>
                <a:gd name="connsiteY9" fmla="*/ 9474 h 47165"/>
                <a:gd name="connsiteX10" fmla="*/ 30181 w 30180"/>
                <a:gd name="connsiteY10" fmla="*/ 0 h 47165"/>
                <a:gd name="connsiteX11" fmla="*/ 29925 w 30180"/>
                <a:gd name="connsiteY11" fmla="*/ 0 h 47165"/>
                <a:gd name="connsiteX12" fmla="*/ 27707 w 30180"/>
                <a:gd name="connsiteY12" fmla="*/ 9303 h 47165"/>
                <a:gd name="connsiteX13" fmla="*/ 24379 w 30180"/>
                <a:gd name="connsiteY13" fmla="*/ 22276 h 47165"/>
                <a:gd name="connsiteX14" fmla="*/ 20711 w 30180"/>
                <a:gd name="connsiteY14" fmla="*/ 34395 h 47165"/>
                <a:gd name="connsiteX15" fmla="*/ 20711 w 30180"/>
                <a:gd name="connsiteY15" fmla="*/ 34395 h 47165"/>
                <a:gd name="connsiteX16" fmla="*/ 20711 w 30180"/>
                <a:gd name="connsiteY16" fmla="*/ 34395 h 47165"/>
                <a:gd name="connsiteX17" fmla="*/ 20711 w 30180"/>
                <a:gd name="connsiteY17" fmla="*/ 34395 h 47165"/>
                <a:gd name="connsiteX18" fmla="*/ 20711 w 30180"/>
                <a:gd name="connsiteY18" fmla="*/ 34395 h 47165"/>
                <a:gd name="connsiteX19" fmla="*/ 18407 w 30180"/>
                <a:gd name="connsiteY19" fmla="*/ 39346 h 47165"/>
                <a:gd name="connsiteX20" fmla="*/ 14482 w 30180"/>
                <a:gd name="connsiteY20" fmla="*/ 42504 h 47165"/>
                <a:gd name="connsiteX21" fmla="*/ 3903 w 30180"/>
                <a:gd name="connsiteY21" fmla="*/ 39858 h 47165"/>
                <a:gd name="connsiteX22" fmla="*/ 1344 w 30180"/>
                <a:gd name="connsiteY22" fmla="*/ 36273 h 47165"/>
                <a:gd name="connsiteX23" fmla="*/ 576 w 30180"/>
                <a:gd name="connsiteY23" fmla="*/ 31750 h 47165"/>
                <a:gd name="connsiteX24" fmla="*/ 320 w 30180"/>
                <a:gd name="connsiteY24" fmla="*/ 31750 h 47165"/>
                <a:gd name="connsiteX25" fmla="*/ 320 w 30180"/>
                <a:gd name="connsiteY25" fmla="*/ 36615 h 47165"/>
                <a:gd name="connsiteX26" fmla="*/ 2453 w 30180"/>
                <a:gd name="connsiteY26" fmla="*/ 41138 h 47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180" h="47165">
                  <a:moveTo>
                    <a:pt x="2367" y="41053"/>
                  </a:moveTo>
                  <a:cubicBezTo>
                    <a:pt x="3733" y="43016"/>
                    <a:pt x="5609" y="44637"/>
                    <a:pt x="7913" y="45747"/>
                  </a:cubicBezTo>
                  <a:cubicBezTo>
                    <a:pt x="10132" y="46856"/>
                    <a:pt x="12861" y="47454"/>
                    <a:pt x="15591" y="47027"/>
                  </a:cubicBezTo>
                  <a:cubicBezTo>
                    <a:pt x="21308" y="46088"/>
                    <a:pt x="25318" y="41394"/>
                    <a:pt x="27195" y="36785"/>
                  </a:cubicBezTo>
                  <a:lnTo>
                    <a:pt x="27195" y="36785"/>
                  </a:lnTo>
                  <a:cubicBezTo>
                    <a:pt x="27195" y="36785"/>
                    <a:pt x="27195" y="36785"/>
                    <a:pt x="27195" y="36785"/>
                  </a:cubicBezTo>
                  <a:lnTo>
                    <a:pt x="27195" y="36785"/>
                  </a:lnTo>
                  <a:cubicBezTo>
                    <a:pt x="27195" y="36785"/>
                    <a:pt x="27195" y="36785"/>
                    <a:pt x="27195" y="36785"/>
                  </a:cubicBezTo>
                  <a:cubicBezTo>
                    <a:pt x="28731" y="32006"/>
                    <a:pt x="28901" y="27312"/>
                    <a:pt x="29072" y="22873"/>
                  </a:cubicBezTo>
                  <a:lnTo>
                    <a:pt x="29669" y="9474"/>
                  </a:lnTo>
                  <a:lnTo>
                    <a:pt x="30181" y="0"/>
                  </a:lnTo>
                  <a:cubicBezTo>
                    <a:pt x="30181" y="0"/>
                    <a:pt x="29925" y="0"/>
                    <a:pt x="29925" y="0"/>
                  </a:cubicBezTo>
                  <a:lnTo>
                    <a:pt x="27707" y="9303"/>
                  </a:lnTo>
                  <a:lnTo>
                    <a:pt x="24379" y="22276"/>
                  </a:lnTo>
                  <a:cubicBezTo>
                    <a:pt x="23270" y="26629"/>
                    <a:pt x="22332" y="30811"/>
                    <a:pt x="20711" y="34395"/>
                  </a:cubicBezTo>
                  <a:lnTo>
                    <a:pt x="20711" y="34395"/>
                  </a:lnTo>
                  <a:cubicBezTo>
                    <a:pt x="20711" y="34395"/>
                    <a:pt x="20711" y="34395"/>
                    <a:pt x="20711" y="34395"/>
                  </a:cubicBezTo>
                  <a:lnTo>
                    <a:pt x="20711" y="34395"/>
                  </a:lnTo>
                  <a:cubicBezTo>
                    <a:pt x="20711" y="34395"/>
                    <a:pt x="20711" y="34395"/>
                    <a:pt x="20711" y="34395"/>
                  </a:cubicBezTo>
                  <a:cubicBezTo>
                    <a:pt x="20199" y="36273"/>
                    <a:pt x="19431" y="37895"/>
                    <a:pt x="18407" y="39346"/>
                  </a:cubicBezTo>
                  <a:cubicBezTo>
                    <a:pt x="17383" y="40797"/>
                    <a:pt x="16018" y="41906"/>
                    <a:pt x="14482" y="42504"/>
                  </a:cubicBezTo>
                  <a:cubicBezTo>
                    <a:pt x="11326" y="43784"/>
                    <a:pt x="6889" y="42674"/>
                    <a:pt x="3903" y="39858"/>
                  </a:cubicBezTo>
                  <a:cubicBezTo>
                    <a:pt x="2879" y="38833"/>
                    <a:pt x="1941" y="37639"/>
                    <a:pt x="1344" y="36273"/>
                  </a:cubicBezTo>
                  <a:cubicBezTo>
                    <a:pt x="746" y="34907"/>
                    <a:pt x="491" y="33371"/>
                    <a:pt x="576" y="31750"/>
                  </a:cubicBezTo>
                  <a:cubicBezTo>
                    <a:pt x="576" y="31750"/>
                    <a:pt x="320" y="31664"/>
                    <a:pt x="320" y="31750"/>
                  </a:cubicBezTo>
                  <a:cubicBezTo>
                    <a:pt x="-107" y="33286"/>
                    <a:pt x="-107" y="34993"/>
                    <a:pt x="320" y="36615"/>
                  </a:cubicBezTo>
                  <a:cubicBezTo>
                    <a:pt x="746" y="38236"/>
                    <a:pt x="1429" y="39772"/>
                    <a:pt x="2453" y="41138"/>
                  </a:cubicBezTo>
                  <a:close/>
                </a:path>
              </a:pathLst>
            </a:custGeom>
            <a:grpFill/>
            <a:ln w="8532" cap="flat">
              <a:noFill/>
              <a:prstDash val="solid"/>
              <a:miter/>
            </a:ln>
          </p:spPr>
          <p:txBody>
            <a:bodyPr rtlCol="0" anchor="ctr"/>
            <a:lstStyle/>
            <a:p>
              <a:endParaRPr lang="en-US"/>
            </a:p>
          </p:txBody>
        </p:sp>
        <p:sp>
          <p:nvSpPr>
            <p:cNvPr id="1749" name="Freeform 1748">
              <a:extLst>
                <a:ext uri="{FF2B5EF4-FFF2-40B4-BE49-F238E27FC236}">
                  <a16:creationId xmlns:a16="http://schemas.microsoft.com/office/drawing/2014/main" id="{A5D18D15-3EF3-2E3E-3B75-49483CF2C58D}"/>
                </a:ext>
              </a:extLst>
            </p:cNvPr>
            <p:cNvSpPr/>
            <p:nvPr/>
          </p:nvSpPr>
          <p:spPr>
            <a:xfrm>
              <a:off x="6719208" y="4345956"/>
              <a:ext cx="10664" cy="6258"/>
            </a:xfrm>
            <a:custGeom>
              <a:avLst/>
              <a:gdLst>
                <a:gd name="connsiteX0" fmla="*/ 1962 w 10664"/>
                <a:gd name="connsiteY0" fmla="*/ 6031 h 6258"/>
                <a:gd name="connsiteX1" fmla="*/ 6996 w 10664"/>
                <a:gd name="connsiteY1" fmla="*/ 6201 h 6258"/>
                <a:gd name="connsiteX2" fmla="*/ 6996 w 10664"/>
                <a:gd name="connsiteY2" fmla="*/ 6201 h 6258"/>
                <a:gd name="connsiteX3" fmla="*/ 6996 w 10664"/>
                <a:gd name="connsiteY3" fmla="*/ 6201 h 6258"/>
                <a:gd name="connsiteX4" fmla="*/ 6996 w 10664"/>
                <a:gd name="connsiteY4" fmla="*/ 6201 h 6258"/>
                <a:gd name="connsiteX5" fmla="*/ 6996 w 10664"/>
                <a:gd name="connsiteY5" fmla="*/ 6201 h 6258"/>
                <a:gd name="connsiteX6" fmla="*/ 9726 w 10664"/>
                <a:gd name="connsiteY6" fmla="*/ 2019 h 6258"/>
                <a:gd name="connsiteX7" fmla="*/ 10665 w 10664"/>
                <a:gd name="connsiteY7" fmla="*/ 568 h 6258"/>
                <a:gd name="connsiteX8" fmla="*/ 10494 w 10664"/>
                <a:gd name="connsiteY8" fmla="*/ 312 h 6258"/>
                <a:gd name="connsiteX9" fmla="*/ 8702 w 10664"/>
                <a:gd name="connsiteY9" fmla="*/ 312 h 6258"/>
                <a:gd name="connsiteX10" fmla="*/ 3669 w 10664"/>
                <a:gd name="connsiteY10" fmla="*/ 56 h 6258"/>
                <a:gd name="connsiteX11" fmla="*/ 3669 w 10664"/>
                <a:gd name="connsiteY11" fmla="*/ 56 h 6258"/>
                <a:gd name="connsiteX12" fmla="*/ 3669 w 10664"/>
                <a:gd name="connsiteY12" fmla="*/ 56 h 6258"/>
                <a:gd name="connsiteX13" fmla="*/ 3669 w 10664"/>
                <a:gd name="connsiteY13" fmla="*/ 56 h 6258"/>
                <a:gd name="connsiteX14" fmla="*/ 3669 w 10664"/>
                <a:gd name="connsiteY14" fmla="*/ 56 h 6258"/>
                <a:gd name="connsiteX15" fmla="*/ 938 w 10664"/>
                <a:gd name="connsiteY15" fmla="*/ 4238 h 6258"/>
                <a:gd name="connsiteX16" fmla="*/ 0 w 10664"/>
                <a:gd name="connsiteY16" fmla="*/ 5775 h 6258"/>
                <a:gd name="connsiteX17" fmla="*/ 170 w 10664"/>
                <a:gd name="connsiteY17" fmla="*/ 6031 h 6258"/>
                <a:gd name="connsiteX18" fmla="*/ 1962 w 10664"/>
                <a:gd name="connsiteY18" fmla="*/ 6031 h 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664" h="6258">
                  <a:moveTo>
                    <a:pt x="1962" y="6031"/>
                  </a:moveTo>
                  <a:cubicBezTo>
                    <a:pt x="3669" y="6116"/>
                    <a:pt x="5460" y="6372"/>
                    <a:pt x="6996" y="6201"/>
                  </a:cubicBezTo>
                  <a:cubicBezTo>
                    <a:pt x="6996" y="6201"/>
                    <a:pt x="6996" y="6201"/>
                    <a:pt x="6996" y="6201"/>
                  </a:cubicBezTo>
                  <a:cubicBezTo>
                    <a:pt x="6996" y="6201"/>
                    <a:pt x="6996" y="6201"/>
                    <a:pt x="6996" y="6201"/>
                  </a:cubicBezTo>
                  <a:lnTo>
                    <a:pt x="6996" y="6201"/>
                  </a:lnTo>
                  <a:cubicBezTo>
                    <a:pt x="6996" y="6201"/>
                    <a:pt x="6996" y="6201"/>
                    <a:pt x="6996" y="6201"/>
                  </a:cubicBezTo>
                  <a:cubicBezTo>
                    <a:pt x="8020" y="5092"/>
                    <a:pt x="8873" y="3470"/>
                    <a:pt x="9726" y="2019"/>
                  </a:cubicBezTo>
                  <a:lnTo>
                    <a:pt x="10665" y="568"/>
                  </a:lnTo>
                  <a:cubicBezTo>
                    <a:pt x="10665" y="568"/>
                    <a:pt x="10494" y="312"/>
                    <a:pt x="10494" y="312"/>
                  </a:cubicBezTo>
                  <a:lnTo>
                    <a:pt x="8702" y="312"/>
                  </a:lnTo>
                  <a:cubicBezTo>
                    <a:pt x="6996" y="142"/>
                    <a:pt x="5204" y="-114"/>
                    <a:pt x="3669" y="56"/>
                  </a:cubicBezTo>
                  <a:cubicBezTo>
                    <a:pt x="3669" y="56"/>
                    <a:pt x="3669" y="56"/>
                    <a:pt x="3669" y="56"/>
                  </a:cubicBezTo>
                  <a:cubicBezTo>
                    <a:pt x="3669" y="56"/>
                    <a:pt x="3669" y="56"/>
                    <a:pt x="3669" y="56"/>
                  </a:cubicBezTo>
                  <a:cubicBezTo>
                    <a:pt x="3669" y="56"/>
                    <a:pt x="3669" y="56"/>
                    <a:pt x="3669" y="56"/>
                  </a:cubicBezTo>
                  <a:cubicBezTo>
                    <a:pt x="3669" y="56"/>
                    <a:pt x="3669" y="56"/>
                    <a:pt x="3669" y="56"/>
                  </a:cubicBezTo>
                  <a:cubicBezTo>
                    <a:pt x="2645" y="1166"/>
                    <a:pt x="1791" y="2787"/>
                    <a:pt x="938" y="4238"/>
                  </a:cubicBezTo>
                  <a:lnTo>
                    <a:pt x="0" y="5775"/>
                  </a:lnTo>
                  <a:cubicBezTo>
                    <a:pt x="0" y="5775"/>
                    <a:pt x="170" y="6031"/>
                    <a:pt x="170" y="6031"/>
                  </a:cubicBezTo>
                  <a:lnTo>
                    <a:pt x="1962" y="6031"/>
                  </a:lnTo>
                  <a:close/>
                </a:path>
              </a:pathLst>
            </a:custGeom>
            <a:grpFill/>
            <a:ln w="8532" cap="flat">
              <a:noFill/>
              <a:prstDash val="solid"/>
              <a:miter/>
            </a:ln>
          </p:spPr>
          <p:txBody>
            <a:bodyPr rtlCol="0" anchor="ctr"/>
            <a:lstStyle/>
            <a:p>
              <a:endParaRPr lang="en-US"/>
            </a:p>
          </p:txBody>
        </p:sp>
        <p:sp>
          <p:nvSpPr>
            <p:cNvPr id="1750" name="Freeform 1749">
              <a:extLst>
                <a:ext uri="{FF2B5EF4-FFF2-40B4-BE49-F238E27FC236}">
                  <a16:creationId xmlns:a16="http://schemas.microsoft.com/office/drawing/2014/main" id="{BAC9FB91-7BB5-525D-97D0-056E3558FE1A}"/>
                </a:ext>
              </a:extLst>
            </p:cNvPr>
            <p:cNvSpPr/>
            <p:nvPr/>
          </p:nvSpPr>
          <p:spPr>
            <a:xfrm>
              <a:off x="6759563" y="4305898"/>
              <a:ext cx="5523" cy="6145"/>
            </a:xfrm>
            <a:custGeom>
              <a:avLst/>
              <a:gdLst>
                <a:gd name="connsiteX0" fmla="*/ 171 w 5523"/>
                <a:gd name="connsiteY0" fmla="*/ 4523 h 6145"/>
                <a:gd name="connsiteX1" fmla="*/ 426 w 5523"/>
                <a:gd name="connsiteY1" fmla="*/ 4523 h 6145"/>
                <a:gd name="connsiteX2" fmla="*/ 1536 w 5523"/>
                <a:gd name="connsiteY2" fmla="*/ 4523 h 6145"/>
                <a:gd name="connsiteX3" fmla="*/ 3413 w 5523"/>
                <a:gd name="connsiteY3" fmla="*/ 6060 h 6145"/>
                <a:gd name="connsiteX4" fmla="*/ 4266 w 5523"/>
                <a:gd name="connsiteY4" fmla="*/ 5548 h 6145"/>
                <a:gd name="connsiteX5" fmla="*/ 4437 w 5523"/>
                <a:gd name="connsiteY5" fmla="*/ 6145 h 6145"/>
                <a:gd name="connsiteX6" fmla="*/ 4437 w 5523"/>
                <a:gd name="connsiteY6" fmla="*/ 6145 h 6145"/>
                <a:gd name="connsiteX7" fmla="*/ 4607 w 5523"/>
                <a:gd name="connsiteY7" fmla="*/ 6145 h 6145"/>
                <a:gd name="connsiteX8" fmla="*/ 5460 w 5523"/>
                <a:gd name="connsiteY8" fmla="*/ 4780 h 6145"/>
                <a:gd name="connsiteX9" fmla="*/ 4863 w 5523"/>
                <a:gd name="connsiteY9" fmla="*/ 1963 h 6145"/>
                <a:gd name="connsiteX10" fmla="*/ 2474 w 5523"/>
                <a:gd name="connsiteY10" fmla="*/ 0 h 6145"/>
                <a:gd name="connsiteX11" fmla="*/ 2474 w 5523"/>
                <a:gd name="connsiteY11" fmla="*/ 0 h 6145"/>
                <a:gd name="connsiteX12" fmla="*/ 2474 w 5523"/>
                <a:gd name="connsiteY12" fmla="*/ 0 h 6145"/>
                <a:gd name="connsiteX13" fmla="*/ 2474 w 5523"/>
                <a:gd name="connsiteY13" fmla="*/ 0 h 6145"/>
                <a:gd name="connsiteX14" fmla="*/ 2474 w 5523"/>
                <a:gd name="connsiteY14" fmla="*/ 0 h 6145"/>
                <a:gd name="connsiteX15" fmla="*/ 0 w 5523"/>
                <a:gd name="connsiteY15" fmla="*/ 3243 h 6145"/>
                <a:gd name="connsiteX16" fmla="*/ 171 w 5523"/>
                <a:gd name="connsiteY16" fmla="*/ 4523 h 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23" h="6145">
                  <a:moveTo>
                    <a:pt x="171" y="4523"/>
                  </a:moveTo>
                  <a:lnTo>
                    <a:pt x="426" y="4523"/>
                  </a:lnTo>
                  <a:cubicBezTo>
                    <a:pt x="426" y="4523"/>
                    <a:pt x="1109" y="4523"/>
                    <a:pt x="1536" y="4523"/>
                  </a:cubicBezTo>
                  <a:cubicBezTo>
                    <a:pt x="2730" y="4780"/>
                    <a:pt x="3413" y="5718"/>
                    <a:pt x="3413" y="6060"/>
                  </a:cubicBezTo>
                  <a:cubicBezTo>
                    <a:pt x="3327" y="5718"/>
                    <a:pt x="3839" y="5121"/>
                    <a:pt x="4266" y="5548"/>
                  </a:cubicBezTo>
                  <a:cubicBezTo>
                    <a:pt x="4437" y="5718"/>
                    <a:pt x="4437" y="5889"/>
                    <a:pt x="4437" y="6145"/>
                  </a:cubicBezTo>
                  <a:cubicBezTo>
                    <a:pt x="4437" y="6145"/>
                    <a:pt x="4437" y="6145"/>
                    <a:pt x="4437" y="6145"/>
                  </a:cubicBezTo>
                  <a:cubicBezTo>
                    <a:pt x="4437" y="6145"/>
                    <a:pt x="4607" y="6145"/>
                    <a:pt x="4607" y="6145"/>
                  </a:cubicBezTo>
                  <a:cubicBezTo>
                    <a:pt x="5034" y="5889"/>
                    <a:pt x="5375" y="5377"/>
                    <a:pt x="5460" y="4780"/>
                  </a:cubicBezTo>
                  <a:cubicBezTo>
                    <a:pt x="5631" y="3926"/>
                    <a:pt x="5460" y="2902"/>
                    <a:pt x="4863" y="1963"/>
                  </a:cubicBezTo>
                  <a:cubicBezTo>
                    <a:pt x="4266" y="1024"/>
                    <a:pt x="3413" y="341"/>
                    <a:pt x="2474" y="0"/>
                  </a:cubicBezTo>
                  <a:lnTo>
                    <a:pt x="2474" y="0"/>
                  </a:lnTo>
                  <a:cubicBezTo>
                    <a:pt x="2474" y="0"/>
                    <a:pt x="2474" y="0"/>
                    <a:pt x="2474" y="0"/>
                  </a:cubicBezTo>
                  <a:lnTo>
                    <a:pt x="2474" y="0"/>
                  </a:lnTo>
                  <a:cubicBezTo>
                    <a:pt x="2474" y="0"/>
                    <a:pt x="2474" y="0"/>
                    <a:pt x="2474" y="0"/>
                  </a:cubicBezTo>
                  <a:cubicBezTo>
                    <a:pt x="768" y="512"/>
                    <a:pt x="0" y="1963"/>
                    <a:pt x="0" y="3243"/>
                  </a:cubicBezTo>
                  <a:cubicBezTo>
                    <a:pt x="0" y="3670"/>
                    <a:pt x="0" y="4182"/>
                    <a:pt x="171" y="4523"/>
                  </a:cubicBezTo>
                  <a:close/>
                </a:path>
              </a:pathLst>
            </a:custGeom>
            <a:grpFill/>
            <a:ln w="8532" cap="flat">
              <a:noFill/>
              <a:prstDash val="solid"/>
              <a:miter/>
            </a:ln>
          </p:spPr>
          <p:txBody>
            <a:bodyPr rtlCol="0" anchor="ctr"/>
            <a:lstStyle/>
            <a:p>
              <a:endParaRPr lang="en-US"/>
            </a:p>
          </p:txBody>
        </p:sp>
        <p:sp>
          <p:nvSpPr>
            <p:cNvPr id="1751" name="Freeform 1750">
              <a:extLst>
                <a:ext uri="{FF2B5EF4-FFF2-40B4-BE49-F238E27FC236}">
                  <a16:creationId xmlns:a16="http://schemas.microsoft.com/office/drawing/2014/main" id="{A59BE082-D020-EEA5-789C-BBCFC7141C6C}"/>
                </a:ext>
              </a:extLst>
            </p:cNvPr>
            <p:cNvSpPr/>
            <p:nvPr/>
          </p:nvSpPr>
          <p:spPr>
            <a:xfrm>
              <a:off x="6647883" y="4496225"/>
              <a:ext cx="52101" cy="38949"/>
            </a:xfrm>
            <a:custGeom>
              <a:avLst/>
              <a:gdLst>
                <a:gd name="connsiteX0" fmla="*/ 38819 w 52101"/>
                <a:gd name="connsiteY0" fmla="*/ 35420 h 38949"/>
                <a:gd name="connsiteX1" fmla="*/ 38819 w 52101"/>
                <a:gd name="connsiteY1" fmla="*/ 35420 h 38949"/>
                <a:gd name="connsiteX2" fmla="*/ 38819 w 52101"/>
                <a:gd name="connsiteY2" fmla="*/ 35420 h 38949"/>
                <a:gd name="connsiteX3" fmla="*/ 38819 w 52101"/>
                <a:gd name="connsiteY3" fmla="*/ 35420 h 38949"/>
                <a:gd name="connsiteX4" fmla="*/ 38819 w 52101"/>
                <a:gd name="connsiteY4" fmla="*/ 35420 h 38949"/>
                <a:gd name="connsiteX5" fmla="*/ 49825 w 52101"/>
                <a:gd name="connsiteY5" fmla="*/ 23215 h 38949"/>
                <a:gd name="connsiteX6" fmla="*/ 51361 w 52101"/>
                <a:gd name="connsiteY6" fmla="*/ 19374 h 38949"/>
                <a:gd name="connsiteX7" fmla="*/ 52043 w 52101"/>
                <a:gd name="connsiteY7" fmla="*/ 15277 h 38949"/>
                <a:gd name="connsiteX8" fmla="*/ 51105 w 52101"/>
                <a:gd name="connsiteY8" fmla="*/ 7254 h 38949"/>
                <a:gd name="connsiteX9" fmla="*/ 48204 w 52101"/>
                <a:gd name="connsiteY9" fmla="*/ 2389 h 38949"/>
                <a:gd name="connsiteX10" fmla="*/ 43255 w 52101"/>
                <a:gd name="connsiteY10" fmla="*/ 0 h 38949"/>
                <a:gd name="connsiteX11" fmla="*/ 43255 w 52101"/>
                <a:gd name="connsiteY11" fmla="*/ 256 h 38949"/>
                <a:gd name="connsiteX12" fmla="*/ 49228 w 52101"/>
                <a:gd name="connsiteY12" fmla="*/ 7852 h 38949"/>
                <a:gd name="connsiteX13" fmla="*/ 35406 w 52101"/>
                <a:gd name="connsiteY13" fmla="*/ 29445 h 38949"/>
                <a:gd name="connsiteX14" fmla="*/ 35406 w 52101"/>
                <a:gd name="connsiteY14" fmla="*/ 29445 h 38949"/>
                <a:gd name="connsiteX15" fmla="*/ 35406 w 52101"/>
                <a:gd name="connsiteY15" fmla="*/ 29445 h 38949"/>
                <a:gd name="connsiteX16" fmla="*/ 35406 w 52101"/>
                <a:gd name="connsiteY16" fmla="*/ 29445 h 38949"/>
                <a:gd name="connsiteX17" fmla="*/ 35406 w 52101"/>
                <a:gd name="connsiteY17" fmla="*/ 29445 h 38949"/>
                <a:gd name="connsiteX18" fmla="*/ 22780 w 52101"/>
                <a:gd name="connsiteY18" fmla="*/ 33969 h 38949"/>
                <a:gd name="connsiteX19" fmla="*/ 8873 w 52101"/>
                <a:gd name="connsiteY19" fmla="*/ 31664 h 38949"/>
                <a:gd name="connsiteX20" fmla="*/ 256 w 52101"/>
                <a:gd name="connsiteY20" fmla="*/ 25690 h 38949"/>
                <a:gd name="connsiteX21" fmla="*/ 0 w 52101"/>
                <a:gd name="connsiteY21" fmla="*/ 25860 h 38949"/>
                <a:gd name="connsiteX22" fmla="*/ 7849 w 52101"/>
                <a:gd name="connsiteY22" fmla="*/ 33456 h 38949"/>
                <a:gd name="connsiteX23" fmla="*/ 22780 w 52101"/>
                <a:gd name="connsiteY23" fmla="*/ 38833 h 38949"/>
                <a:gd name="connsiteX24" fmla="*/ 38905 w 52101"/>
                <a:gd name="connsiteY24" fmla="*/ 35590 h 3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101" h="38949">
                  <a:moveTo>
                    <a:pt x="38819" y="35420"/>
                  </a:moveTo>
                  <a:lnTo>
                    <a:pt x="38819" y="35420"/>
                  </a:lnTo>
                  <a:cubicBezTo>
                    <a:pt x="38819" y="35420"/>
                    <a:pt x="38819" y="35420"/>
                    <a:pt x="38819" y="35420"/>
                  </a:cubicBezTo>
                  <a:lnTo>
                    <a:pt x="38819" y="35420"/>
                  </a:lnTo>
                  <a:cubicBezTo>
                    <a:pt x="38819" y="35420"/>
                    <a:pt x="38819" y="35420"/>
                    <a:pt x="38819" y="35420"/>
                  </a:cubicBezTo>
                  <a:cubicBezTo>
                    <a:pt x="43512" y="32432"/>
                    <a:pt x="47351" y="28165"/>
                    <a:pt x="49825" y="23215"/>
                  </a:cubicBezTo>
                  <a:cubicBezTo>
                    <a:pt x="50422" y="22020"/>
                    <a:pt x="50934" y="20740"/>
                    <a:pt x="51361" y="19374"/>
                  </a:cubicBezTo>
                  <a:cubicBezTo>
                    <a:pt x="51702" y="18008"/>
                    <a:pt x="52043" y="16643"/>
                    <a:pt x="52043" y="15277"/>
                  </a:cubicBezTo>
                  <a:cubicBezTo>
                    <a:pt x="52214" y="12546"/>
                    <a:pt x="52043" y="9815"/>
                    <a:pt x="51105" y="7254"/>
                  </a:cubicBezTo>
                  <a:cubicBezTo>
                    <a:pt x="50508" y="5462"/>
                    <a:pt x="49569" y="3755"/>
                    <a:pt x="48204" y="2389"/>
                  </a:cubicBezTo>
                  <a:cubicBezTo>
                    <a:pt x="46839" y="1024"/>
                    <a:pt x="45047" y="171"/>
                    <a:pt x="43255" y="0"/>
                  </a:cubicBezTo>
                  <a:cubicBezTo>
                    <a:pt x="43255" y="0"/>
                    <a:pt x="43171" y="256"/>
                    <a:pt x="43255" y="256"/>
                  </a:cubicBezTo>
                  <a:cubicBezTo>
                    <a:pt x="46754" y="1280"/>
                    <a:pt x="48801" y="4523"/>
                    <a:pt x="49228" y="7852"/>
                  </a:cubicBezTo>
                  <a:cubicBezTo>
                    <a:pt x="50678" y="17582"/>
                    <a:pt x="43171" y="25519"/>
                    <a:pt x="35406" y="29445"/>
                  </a:cubicBezTo>
                  <a:lnTo>
                    <a:pt x="35406" y="29445"/>
                  </a:lnTo>
                  <a:cubicBezTo>
                    <a:pt x="35406" y="29445"/>
                    <a:pt x="35406" y="29445"/>
                    <a:pt x="35406" y="29445"/>
                  </a:cubicBezTo>
                  <a:lnTo>
                    <a:pt x="35406" y="29445"/>
                  </a:lnTo>
                  <a:cubicBezTo>
                    <a:pt x="35406" y="29445"/>
                    <a:pt x="35406" y="29445"/>
                    <a:pt x="35406" y="29445"/>
                  </a:cubicBezTo>
                  <a:cubicBezTo>
                    <a:pt x="31652" y="31920"/>
                    <a:pt x="27386" y="33542"/>
                    <a:pt x="22780" y="33969"/>
                  </a:cubicBezTo>
                  <a:cubicBezTo>
                    <a:pt x="18172" y="34395"/>
                    <a:pt x="13309" y="33627"/>
                    <a:pt x="8873" y="31664"/>
                  </a:cubicBezTo>
                  <a:cubicBezTo>
                    <a:pt x="5716" y="30213"/>
                    <a:pt x="2730" y="28165"/>
                    <a:pt x="256" y="25690"/>
                  </a:cubicBezTo>
                  <a:cubicBezTo>
                    <a:pt x="256" y="25690"/>
                    <a:pt x="0" y="25860"/>
                    <a:pt x="0" y="25860"/>
                  </a:cubicBezTo>
                  <a:cubicBezTo>
                    <a:pt x="2048" y="28762"/>
                    <a:pt x="4778" y="31408"/>
                    <a:pt x="7849" y="33456"/>
                  </a:cubicBezTo>
                  <a:cubicBezTo>
                    <a:pt x="12115" y="36359"/>
                    <a:pt x="17319" y="38321"/>
                    <a:pt x="22780" y="38833"/>
                  </a:cubicBezTo>
                  <a:cubicBezTo>
                    <a:pt x="28240" y="39346"/>
                    <a:pt x="33956" y="38151"/>
                    <a:pt x="38905" y="35590"/>
                  </a:cubicBezTo>
                  <a:close/>
                </a:path>
              </a:pathLst>
            </a:custGeom>
            <a:grpFill/>
            <a:ln w="8532" cap="flat">
              <a:noFill/>
              <a:prstDash val="solid"/>
              <a:miter/>
            </a:ln>
          </p:spPr>
          <p:txBody>
            <a:bodyPr rtlCol="0" anchor="ctr"/>
            <a:lstStyle/>
            <a:p>
              <a:endParaRPr lang="en-US"/>
            </a:p>
          </p:txBody>
        </p:sp>
        <p:sp>
          <p:nvSpPr>
            <p:cNvPr id="1752" name="Freeform 1751">
              <a:extLst>
                <a:ext uri="{FF2B5EF4-FFF2-40B4-BE49-F238E27FC236}">
                  <a16:creationId xmlns:a16="http://schemas.microsoft.com/office/drawing/2014/main" id="{41A312BE-FAAD-6078-1F9B-6D7BFF0FA9A2}"/>
                </a:ext>
              </a:extLst>
            </p:cNvPr>
            <p:cNvSpPr/>
            <p:nvPr/>
          </p:nvSpPr>
          <p:spPr>
            <a:xfrm>
              <a:off x="6679536" y="4888657"/>
              <a:ext cx="72093" cy="43357"/>
            </a:xfrm>
            <a:custGeom>
              <a:avLst/>
              <a:gdLst>
                <a:gd name="connsiteX0" fmla="*/ 71837 w 72093"/>
                <a:gd name="connsiteY0" fmla="*/ 0 h 43357"/>
                <a:gd name="connsiteX1" fmla="*/ 61599 w 72093"/>
                <a:gd name="connsiteY1" fmla="*/ 4097 h 43357"/>
                <a:gd name="connsiteX2" fmla="*/ 33189 w 72093"/>
                <a:gd name="connsiteY2" fmla="*/ 16984 h 43357"/>
                <a:gd name="connsiteX3" fmla="*/ 33189 w 72093"/>
                <a:gd name="connsiteY3" fmla="*/ 16984 h 43357"/>
                <a:gd name="connsiteX4" fmla="*/ 33189 w 72093"/>
                <a:gd name="connsiteY4" fmla="*/ 16984 h 43357"/>
                <a:gd name="connsiteX5" fmla="*/ 33189 w 72093"/>
                <a:gd name="connsiteY5" fmla="*/ 16984 h 43357"/>
                <a:gd name="connsiteX6" fmla="*/ 33189 w 72093"/>
                <a:gd name="connsiteY6" fmla="*/ 16984 h 43357"/>
                <a:gd name="connsiteX7" fmla="*/ 8446 w 72093"/>
                <a:gd name="connsiteY7" fmla="*/ 36017 h 43357"/>
                <a:gd name="connsiteX8" fmla="*/ 0 w 72093"/>
                <a:gd name="connsiteY8" fmla="*/ 43101 h 43357"/>
                <a:gd name="connsiteX9" fmla="*/ 171 w 72093"/>
                <a:gd name="connsiteY9" fmla="*/ 43357 h 43357"/>
                <a:gd name="connsiteX10" fmla="*/ 9641 w 72093"/>
                <a:gd name="connsiteY10" fmla="*/ 37639 h 43357"/>
                <a:gd name="connsiteX11" fmla="*/ 36772 w 72093"/>
                <a:gd name="connsiteY11" fmla="*/ 22959 h 43357"/>
                <a:gd name="connsiteX12" fmla="*/ 36772 w 72093"/>
                <a:gd name="connsiteY12" fmla="*/ 22959 h 43357"/>
                <a:gd name="connsiteX13" fmla="*/ 36772 w 72093"/>
                <a:gd name="connsiteY13" fmla="*/ 22959 h 43357"/>
                <a:gd name="connsiteX14" fmla="*/ 36772 w 72093"/>
                <a:gd name="connsiteY14" fmla="*/ 22959 h 43357"/>
                <a:gd name="connsiteX15" fmla="*/ 36772 w 72093"/>
                <a:gd name="connsiteY15" fmla="*/ 22959 h 43357"/>
                <a:gd name="connsiteX16" fmla="*/ 62538 w 72093"/>
                <a:gd name="connsiteY16" fmla="*/ 5889 h 43357"/>
                <a:gd name="connsiteX17" fmla="*/ 72093 w 72093"/>
                <a:gd name="connsiteY17" fmla="*/ 256 h 43357"/>
                <a:gd name="connsiteX18" fmla="*/ 71922 w 72093"/>
                <a:gd name="connsiteY18" fmla="*/ 0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093" h="43357">
                  <a:moveTo>
                    <a:pt x="71837" y="0"/>
                  </a:moveTo>
                  <a:cubicBezTo>
                    <a:pt x="68425" y="1280"/>
                    <a:pt x="65012" y="2646"/>
                    <a:pt x="61599" y="4097"/>
                  </a:cubicBezTo>
                  <a:cubicBezTo>
                    <a:pt x="51958" y="7937"/>
                    <a:pt x="42403" y="12120"/>
                    <a:pt x="33189" y="16984"/>
                  </a:cubicBezTo>
                  <a:lnTo>
                    <a:pt x="33189" y="16984"/>
                  </a:lnTo>
                  <a:cubicBezTo>
                    <a:pt x="33189" y="16984"/>
                    <a:pt x="33189" y="16984"/>
                    <a:pt x="33189" y="16984"/>
                  </a:cubicBezTo>
                  <a:lnTo>
                    <a:pt x="33189" y="16984"/>
                  </a:lnTo>
                  <a:cubicBezTo>
                    <a:pt x="33189" y="16984"/>
                    <a:pt x="33189" y="16984"/>
                    <a:pt x="33189" y="16984"/>
                  </a:cubicBezTo>
                  <a:cubicBezTo>
                    <a:pt x="24571" y="22788"/>
                    <a:pt x="16381" y="29360"/>
                    <a:pt x="8446" y="36017"/>
                  </a:cubicBezTo>
                  <a:cubicBezTo>
                    <a:pt x="5631" y="38321"/>
                    <a:pt x="2816" y="40711"/>
                    <a:pt x="0" y="43101"/>
                  </a:cubicBezTo>
                  <a:cubicBezTo>
                    <a:pt x="0" y="43101"/>
                    <a:pt x="171" y="43357"/>
                    <a:pt x="171" y="43357"/>
                  </a:cubicBezTo>
                  <a:cubicBezTo>
                    <a:pt x="3327" y="41394"/>
                    <a:pt x="6484" y="39516"/>
                    <a:pt x="9641" y="37639"/>
                  </a:cubicBezTo>
                  <a:cubicBezTo>
                    <a:pt x="18599" y="32518"/>
                    <a:pt x="27728" y="27738"/>
                    <a:pt x="36772" y="22959"/>
                  </a:cubicBezTo>
                  <a:lnTo>
                    <a:pt x="36772" y="22959"/>
                  </a:lnTo>
                  <a:cubicBezTo>
                    <a:pt x="36772" y="22959"/>
                    <a:pt x="36772" y="22959"/>
                    <a:pt x="36772" y="22959"/>
                  </a:cubicBezTo>
                  <a:lnTo>
                    <a:pt x="36772" y="22959"/>
                  </a:lnTo>
                  <a:cubicBezTo>
                    <a:pt x="36772" y="22959"/>
                    <a:pt x="36772" y="22959"/>
                    <a:pt x="36772" y="22959"/>
                  </a:cubicBezTo>
                  <a:cubicBezTo>
                    <a:pt x="45303" y="17241"/>
                    <a:pt x="53750" y="11351"/>
                    <a:pt x="62538" y="5889"/>
                  </a:cubicBezTo>
                  <a:cubicBezTo>
                    <a:pt x="65694" y="3926"/>
                    <a:pt x="68851" y="2048"/>
                    <a:pt x="72093" y="256"/>
                  </a:cubicBezTo>
                  <a:cubicBezTo>
                    <a:pt x="72093" y="256"/>
                    <a:pt x="72008" y="0"/>
                    <a:pt x="71922" y="0"/>
                  </a:cubicBezTo>
                  <a:close/>
                </a:path>
              </a:pathLst>
            </a:custGeom>
            <a:grpFill/>
            <a:ln w="8532" cap="flat">
              <a:noFill/>
              <a:prstDash val="solid"/>
              <a:miter/>
            </a:ln>
          </p:spPr>
          <p:txBody>
            <a:bodyPr rtlCol="0" anchor="ctr"/>
            <a:lstStyle/>
            <a:p>
              <a:endParaRPr lang="en-US"/>
            </a:p>
          </p:txBody>
        </p:sp>
        <p:sp>
          <p:nvSpPr>
            <p:cNvPr id="1753" name="Freeform 1752">
              <a:extLst>
                <a:ext uri="{FF2B5EF4-FFF2-40B4-BE49-F238E27FC236}">
                  <a16:creationId xmlns:a16="http://schemas.microsoft.com/office/drawing/2014/main" id="{EEF610D1-A78E-4882-31F3-B0FB0DCDBB75}"/>
                </a:ext>
              </a:extLst>
            </p:cNvPr>
            <p:cNvSpPr/>
            <p:nvPr/>
          </p:nvSpPr>
          <p:spPr>
            <a:xfrm>
              <a:off x="7544653" y="3574021"/>
              <a:ext cx="216876" cy="56357"/>
            </a:xfrm>
            <a:custGeom>
              <a:avLst/>
              <a:gdLst>
                <a:gd name="connsiteX0" fmla="*/ 216876 w 216876"/>
                <a:gd name="connsiteY0" fmla="*/ 99 h 56357"/>
                <a:gd name="connsiteX1" fmla="*/ 188124 w 216876"/>
                <a:gd name="connsiteY1" fmla="*/ 5988 h 56357"/>
                <a:gd name="connsiteX2" fmla="*/ 107414 w 216876"/>
                <a:gd name="connsiteY2" fmla="*/ 23484 h 56357"/>
                <a:gd name="connsiteX3" fmla="*/ 107414 w 216876"/>
                <a:gd name="connsiteY3" fmla="*/ 23484 h 56357"/>
                <a:gd name="connsiteX4" fmla="*/ 107244 w 216876"/>
                <a:gd name="connsiteY4" fmla="*/ 23484 h 56357"/>
                <a:gd name="connsiteX5" fmla="*/ 107073 w 216876"/>
                <a:gd name="connsiteY5" fmla="*/ 23484 h 56357"/>
                <a:gd name="connsiteX6" fmla="*/ 107073 w 216876"/>
                <a:gd name="connsiteY6" fmla="*/ 23484 h 56357"/>
                <a:gd name="connsiteX7" fmla="*/ 27984 w 216876"/>
                <a:gd name="connsiteY7" fmla="*/ 47297 h 56357"/>
                <a:gd name="connsiteX8" fmla="*/ 0 w 216876"/>
                <a:gd name="connsiteY8" fmla="*/ 56088 h 56357"/>
                <a:gd name="connsiteX9" fmla="*/ 0 w 216876"/>
                <a:gd name="connsiteY9" fmla="*/ 56344 h 56357"/>
                <a:gd name="connsiteX10" fmla="*/ 28581 w 216876"/>
                <a:gd name="connsiteY10" fmla="*/ 49174 h 56357"/>
                <a:gd name="connsiteX11" fmla="*/ 108865 w 216876"/>
                <a:gd name="connsiteY11" fmla="*/ 30142 h 56357"/>
                <a:gd name="connsiteX12" fmla="*/ 108865 w 216876"/>
                <a:gd name="connsiteY12" fmla="*/ 30142 h 56357"/>
                <a:gd name="connsiteX13" fmla="*/ 108865 w 216876"/>
                <a:gd name="connsiteY13" fmla="*/ 30142 h 56357"/>
                <a:gd name="connsiteX14" fmla="*/ 108865 w 216876"/>
                <a:gd name="connsiteY14" fmla="*/ 30142 h 56357"/>
                <a:gd name="connsiteX15" fmla="*/ 188295 w 216876"/>
                <a:gd name="connsiteY15" fmla="*/ 7866 h 56357"/>
                <a:gd name="connsiteX16" fmla="*/ 216791 w 216876"/>
                <a:gd name="connsiteY16" fmla="*/ 270 h 56357"/>
                <a:gd name="connsiteX17" fmla="*/ 216791 w 216876"/>
                <a:gd name="connsiteY17" fmla="*/ 14 h 56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6876" h="56357">
                  <a:moveTo>
                    <a:pt x="216876" y="99"/>
                  </a:moveTo>
                  <a:lnTo>
                    <a:pt x="188124" y="5988"/>
                  </a:lnTo>
                  <a:cubicBezTo>
                    <a:pt x="161164" y="11536"/>
                    <a:pt x="134204" y="17169"/>
                    <a:pt x="107414" y="23484"/>
                  </a:cubicBezTo>
                  <a:lnTo>
                    <a:pt x="107414" y="23484"/>
                  </a:lnTo>
                  <a:cubicBezTo>
                    <a:pt x="107414" y="23484"/>
                    <a:pt x="107244" y="23484"/>
                    <a:pt x="107244" y="23484"/>
                  </a:cubicBezTo>
                  <a:lnTo>
                    <a:pt x="107073" y="23484"/>
                  </a:lnTo>
                  <a:cubicBezTo>
                    <a:pt x="107073" y="23484"/>
                    <a:pt x="107073" y="23484"/>
                    <a:pt x="107073" y="23484"/>
                  </a:cubicBezTo>
                  <a:cubicBezTo>
                    <a:pt x="80539" y="30910"/>
                    <a:pt x="54262" y="39018"/>
                    <a:pt x="27984" y="47297"/>
                  </a:cubicBezTo>
                  <a:lnTo>
                    <a:pt x="0" y="56088"/>
                  </a:lnTo>
                  <a:cubicBezTo>
                    <a:pt x="0" y="56088"/>
                    <a:pt x="0" y="56429"/>
                    <a:pt x="0" y="56344"/>
                  </a:cubicBezTo>
                  <a:lnTo>
                    <a:pt x="28581" y="49174"/>
                  </a:lnTo>
                  <a:cubicBezTo>
                    <a:pt x="55285" y="42688"/>
                    <a:pt x="82075" y="36543"/>
                    <a:pt x="108865" y="30142"/>
                  </a:cubicBezTo>
                  <a:lnTo>
                    <a:pt x="108865" y="30142"/>
                  </a:lnTo>
                  <a:cubicBezTo>
                    <a:pt x="108865" y="30142"/>
                    <a:pt x="108865" y="30142"/>
                    <a:pt x="108865" y="30142"/>
                  </a:cubicBezTo>
                  <a:lnTo>
                    <a:pt x="108865" y="30142"/>
                  </a:lnTo>
                  <a:cubicBezTo>
                    <a:pt x="135313" y="22716"/>
                    <a:pt x="161761" y="15120"/>
                    <a:pt x="188295" y="7866"/>
                  </a:cubicBezTo>
                  <a:lnTo>
                    <a:pt x="216791" y="270"/>
                  </a:lnTo>
                  <a:cubicBezTo>
                    <a:pt x="216791" y="270"/>
                    <a:pt x="216791" y="-72"/>
                    <a:pt x="216791" y="14"/>
                  </a:cubicBezTo>
                  <a:close/>
                </a:path>
              </a:pathLst>
            </a:custGeom>
            <a:grpFill/>
            <a:ln w="8532" cap="flat">
              <a:noFill/>
              <a:prstDash val="solid"/>
              <a:miter/>
            </a:ln>
          </p:spPr>
          <p:txBody>
            <a:bodyPr rtlCol="0" anchor="ctr"/>
            <a:lstStyle/>
            <a:p>
              <a:endParaRPr lang="en-US"/>
            </a:p>
          </p:txBody>
        </p:sp>
        <p:sp>
          <p:nvSpPr>
            <p:cNvPr id="1754" name="Freeform 1753">
              <a:extLst>
                <a:ext uri="{FF2B5EF4-FFF2-40B4-BE49-F238E27FC236}">
                  <a16:creationId xmlns:a16="http://schemas.microsoft.com/office/drawing/2014/main" id="{3E67BF52-37EA-2C6E-9002-233C40733DB2}"/>
                </a:ext>
              </a:extLst>
            </p:cNvPr>
            <p:cNvSpPr/>
            <p:nvPr/>
          </p:nvSpPr>
          <p:spPr>
            <a:xfrm>
              <a:off x="7258243" y="3459319"/>
              <a:ext cx="152291" cy="74347"/>
            </a:xfrm>
            <a:custGeom>
              <a:avLst/>
              <a:gdLst>
                <a:gd name="connsiteX0" fmla="*/ 0 w 152291"/>
                <a:gd name="connsiteY0" fmla="*/ 69055 h 74347"/>
                <a:gd name="connsiteX1" fmla="*/ 1450 w 152291"/>
                <a:gd name="connsiteY1" fmla="*/ 69567 h 74347"/>
                <a:gd name="connsiteX2" fmla="*/ 7252 w 152291"/>
                <a:gd name="connsiteY2" fmla="*/ 71700 h 74347"/>
                <a:gd name="connsiteX3" fmla="*/ 8020 w 152291"/>
                <a:gd name="connsiteY3" fmla="*/ 71956 h 74347"/>
                <a:gd name="connsiteX4" fmla="*/ 8532 w 152291"/>
                <a:gd name="connsiteY4" fmla="*/ 72127 h 74347"/>
                <a:gd name="connsiteX5" fmla="*/ 9385 w 152291"/>
                <a:gd name="connsiteY5" fmla="*/ 72383 h 74347"/>
                <a:gd name="connsiteX6" fmla="*/ 11091 w 152291"/>
                <a:gd name="connsiteY6" fmla="*/ 72810 h 74347"/>
                <a:gd name="connsiteX7" fmla="*/ 14589 w 152291"/>
                <a:gd name="connsiteY7" fmla="*/ 73493 h 74347"/>
                <a:gd name="connsiteX8" fmla="*/ 28752 w 152291"/>
                <a:gd name="connsiteY8" fmla="*/ 74261 h 74347"/>
                <a:gd name="connsiteX9" fmla="*/ 28752 w 152291"/>
                <a:gd name="connsiteY9" fmla="*/ 74261 h 74347"/>
                <a:gd name="connsiteX10" fmla="*/ 29008 w 152291"/>
                <a:gd name="connsiteY10" fmla="*/ 74261 h 74347"/>
                <a:gd name="connsiteX11" fmla="*/ 29264 w 152291"/>
                <a:gd name="connsiteY11" fmla="*/ 74261 h 74347"/>
                <a:gd name="connsiteX12" fmla="*/ 29264 w 152291"/>
                <a:gd name="connsiteY12" fmla="*/ 74261 h 74347"/>
                <a:gd name="connsiteX13" fmla="*/ 43000 w 152291"/>
                <a:gd name="connsiteY13" fmla="*/ 71786 h 74347"/>
                <a:gd name="connsiteX14" fmla="*/ 56139 w 152291"/>
                <a:gd name="connsiteY14" fmla="*/ 67433 h 74347"/>
                <a:gd name="connsiteX15" fmla="*/ 80710 w 152291"/>
                <a:gd name="connsiteY15" fmla="*/ 55740 h 74347"/>
                <a:gd name="connsiteX16" fmla="*/ 127122 w 152291"/>
                <a:gd name="connsiteY16" fmla="*/ 28343 h 74347"/>
                <a:gd name="connsiteX17" fmla="*/ 142138 w 152291"/>
                <a:gd name="connsiteY17" fmla="*/ 16309 h 74347"/>
                <a:gd name="connsiteX18" fmla="*/ 152291 w 152291"/>
                <a:gd name="connsiteY18" fmla="*/ 178 h 74347"/>
                <a:gd name="connsiteX19" fmla="*/ 152035 w 152291"/>
                <a:gd name="connsiteY19" fmla="*/ 93 h 74347"/>
                <a:gd name="connsiteX20" fmla="*/ 141285 w 152291"/>
                <a:gd name="connsiteY20" fmla="*/ 15626 h 74347"/>
                <a:gd name="connsiteX21" fmla="*/ 125928 w 152291"/>
                <a:gd name="connsiteY21" fmla="*/ 26807 h 74347"/>
                <a:gd name="connsiteX22" fmla="*/ 78407 w 152291"/>
                <a:gd name="connsiteY22" fmla="*/ 51643 h 74347"/>
                <a:gd name="connsiteX23" fmla="*/ 53921 w 152291"/>
                <a:gd name="connsiteY23" fmla="*/ 61885 h 74347"/>
                <a:gd name="connsiteX24" fmla="*/ 41379 w 152291"/>
                <a:gd name="connsiteY24" fmla="*/ 65470 h 74347"/>
                <a:gd name="connsiteX25" fmla="*/ 28666 w 152291"/>
                <a:gd name="connsiteY25" fmla="*/ 67262 h 74347"/>
                <a:gd name="connsiteX26" fmla="*/ 28666 w 152291"/>
                <a:gd name="connsiteY26" fmla="*/ 67262 h 74347"/>
                <a:gd name="connsiteX27" fmla="*/ 28666 w 152291"/>
                <a:gd name="connsiteY27" fmla="*/ 67262 h 74347"/>
                <a:gd name="connsiteX28" fmla="*/ 28666 w 152291"/>
                <a:gd name="connsiteY28" fmla="*/ 67262 h 74347"/>
                <a:gd name="connsiteX29" fmla="*/ 16040 w 152291"/>
                <a:gd name="connsiteY29" fmla="*/ 67006 h 74347"/>
                <a:gd name="connsiteX30" fmla="*/ 14504 w 152291"/>
                <a:gd name="connsiteY30" fmla="*/ 66836 h 74347"/>
                <a:gd name="connsiteX31" fmla="*/ 12968 w 152291"/>
                <a:gd name="connsiteY31" fmla="*/ 66494 h 74347"/>
                <a:gd name="connsiteX32" fmla="*/ 10153 w 152291"/>
                <a:gd name="connsiteY32" fmla="*/ 65897 h 74347"/>
                <a:gd name="connsiteX33" fmla="*/ 9641 w 152291"/>
                <a:gd name="connsiteY33" fmla="*/ 65555 h 74347"/>
                <a:gd name="connsiteX34" fmla="*/ 10153 w 152291"/>
                <a:gd name="connsiteY34" fmla="*/ 64787 h 74347"/>
                <a:gd name="connsiteX35" fmla="*/ 12200 w 152291"/>
                <a:gd name="connsiteY35" fmla="*/ 62397 h 74347"/>
                <a:gd name="connsiteX36" fmla="*/ 16807 w 152291"/>
                <a:gd name="connsiteY36" fmla="*/ 57959 h 74347"/>
                <a:gd name="connsiteX37" fmla="*/ 27302 w 152291"/>
                <a:gd name="connsiteY37" fmla="*/ 50022 h 74347"/>
                <a:gd name="connsiteX38" fmla="*/ 71752 w 152291"/>
                <a:gd name="connsiteY38" fmla="*/ 19979 h 74347"/>
                <a:gd name="connsiteX39" fmla="*/ 87962 w 152291"/>
                <a:gd name="connsiteY39" fmla="*/ 9737 h 74347"/>
                <a:gd name="connsiteX40" fmla="*/ 96153 w 152291"/>
                <a:gd name="connsiteY40" fmla="*/ 4872 h 74347"/>
                <a:gd name="connsiteX41" fmla="*/ 105196 w 152291"/>
                <a:gd name="connsiteY41" fmla="*/ 3763 h 74347"/>
                <a:gd name="connsiteX42" fmla="*/ 105281 w 152291"/>
                <a:gd name="connsiteY42" fmla="*/ 3507 h 74347"/>
                <a:gd name="connsiteX43" fmla="*/ 95811 w 152291"/>
                <a:gd name="connsiteY43" fmla="*/ 4190 h 74347"/>
                <a:gd name="connsiteX44" fmla="*/ 87365 w 152291"/>
                <a:gd name="connsiteY44" fmla="*/ 8628 h 74347"/>
                <a:gd name="connsiteX45" fmla="*/ 70728 w 152291"/>
                <a:gd name="connsiteY45" fmla="*/ 18016 h 74347"/>
                <a:gd name="connsiteX46" fmla="*/ 24657 w 152291"/>
                <a:gd name="connsiteY46" fmla="*/ 45840 h 74347"/>
                <a:gd name="connsiteX47" fmla="*/ 13395 w 152291"/>
                <a:gd name="connsiteY47" fmla="*/ 53521 h 74347"/>
                <a:gd name="connsiteX48" fmla="*/ 8105 w 152291"/>
                <a:gd name="connsiteY48" fmla="*/ 58130 h 74347"/>
                <a:gd name="connsiteX49" fmla="*/ 5631 w 152291"/>
                <a:gd name="connsiteY49" fmla="*/ 60776 h 74347"/>
                <a:gd name="connsiteX50" fmla="*/ 5290 w 152291"/>
                <a:gd name="connsiteY50" fmla="*/ 61117 h 74347"/>
                <a:gd name="connsiteX51" fmla="*/ 4863 w 152291"/>
                <a:gd name="connsiteY51" fmla="*/ 61715 h 74347"/>
                <a:gd name="connsiteX52" fmla="*/ 4010 w 152291"/>
                <a:gd name="connsiteY52" fmla="*/ 62824 h 74347"/>
                <a:gd name="connsiteX53" fmla="*/ 2304 w 152291"/>
                <a:gd name="connsiteY53" fmla="*/ 65214 h 74347"/>
                <a:gd name="connsiteX54" fmla="*/ 597 w 152291"/>
                <a:gd name="connsiteY54" fmla="*/ 67774 h 74347"/>
                <a:gd name="connsiteX55" fmla="*/ 171 w 152291"/>
                <a:gd name="connsiteY55" fmla="*/ 68457 h 74347"/>
                <a:gd name="connsiteX56" fmla="*/ 0 w 152291"/>
                <a:gd name="connsiteY56" fmla="*/ 68799 h 74347"/>
                <a:gd name="connsiteX57" fmla="*/ 256 w 152291"/>
                <a:gd name="connsiteY57" fmla="*/ 68969 h 7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52291" h="74347">
                  <a:moveTo>
                    <a:pt x="0" y="69055"/>
                  </a:moveTo>
                  <a:lnTo>
                    <a:pt x="1450" y="69567"/>
                  </a:lnTo>
                  <a:lnTo>
                    <a:pt x="7252" y="71700"/>
                  </a:lnTo>
                  <a:lnTo>
                    <a:pt x="8020" y="71956"/>
                  </a:lnTo>
                  <a:cubicBezTo>
                    <a:pt x="8020" y="71956"/>
                    <a:pt x="8361" y="72042"/>
                    <a:pt x="8532" y="72127"/>
                  </a:cubicBezTo>
                  <a:lnTo>
                    <a:pt x="9385" y="72383"/>
                  </a:lnTo>
                  <a:lnTo>
                    <a:pt x="11091" y="72810"/>
                  </a:lnTo>
                  <a:cubicBezTo>
                    <a:pt x="12200" y="73151"/>
                    <a:pt x="13395" y="73407"/>
                    <a:pt x="14589" y="73493"/>
                  </a:cubicBezTo>
                  <a:cubicBezTo>
                    <a:pt x="19282" y="74431"/>
                    <a:pt x="24060" y="74431"/>
                    <a:pt x="28752" y="74261"/>
                  </a:cubicBezTo>
                  <a:lnTo>
                    <a:pt x="28752" y="74261"/>
                  </a:lnTo>
                  <a:cubicBezTo>
                    <a:pt x="28752" y="74261"/>
                    <a:pt x="29008" y="74261"/>
                    <a:pt x="29008" y="74261"/>
                  </a:cubicBezTo>
                  <a:lnTo>
                    <a:pt x="29264" y="74261"/>
                  </a:lnTo>
                  <a:cubicBezTo>
                    <a:pt x="29264" y="74261"/>
                    <a:pt x="29264" y="74261"/>
                    <a:pt x="29264" y="74261"/>
                  </a:cubicBezTo>
                  <a:cubicBezTo>
                    <a:pt x="33956" y="73919"/>
                    <a:pt x="38564" y="72895"/>
                    <a:pt x="43000" y="71786"/>
                  </a:cubicBezTo>
                  <a:cubicBezTo>
                    <a:pt x="47436" y="70591"/>
                    <a:pt x="51873" y="69140"/>
                    <a:pt x="56139" y="67433"/>
                  </a:cubicBezTo>
                  <a:cubicBezTo>
                    <a:pt x="64671" y="64104"/>
                    <a:pt x="72775" y="60008"/>
                    <a:pt x="80710" y="55740"/>
                  </a:cubicBezTo>
                  <a:cubicBezTo>
                    <a:pt x="96494" y="47120"/>
                    <a:pt x="112022" y="38158"/>
                    <a:pt x="127122" y="28343"/>
                  </a:cubicBezTo>
                  <a:cubicBezTo>
                    <a:pt x="132413" y="24844"/>
                    <a:pt x="137617" y="20918"/>
                    <a:pt x="142138" y="16309"/>
                  </a:cubicBezTo>
                  <a:cubicBezTo>
                    <a:pt x="146575" y="11700"/>
                    <a:pt x="150329" y="6238"/>
                    <a:pt x="152291" y="178"/>
                  </a:cubicBezTo>
                  <a:cubicBezTo>
                    <a:pt x="152291" y="8"/>
                    <a:pt x="152035" y="-78"/>
                    <a:pt x="152035" y="93"/>
                  </a:cubicBezTo>
                  <a:cubicBezTo>
                    <a:pt x="149817" y="6067"/>
                    <a:pt x="145892" y="11274"/>
                    <a:pt x="141285" y="15626"/>
                  </a:cubicBezTo>
                  <a:cubicBezTo>
                    <a:pt x="136593" y="19979"/>
                    <a:pt x="131388" y="23564"/>
                    <a:pt x="125928" y="26807"/>
                  </a:cubicBezTo>
                  <a:cubicBezTo>
                    <a:pt x="110486" y="35769"/>
                    <a:pt x="94532" y="43877"/>
                    <a:pt x="78407" y="51643"/>
                  </a:cubicBezTo>
                  <a:cubicBezTo>
                    <a:pt x="70387" y="55484"/>
                    <a:pt x="62281" y="59069"/>
                    <a:pt x="53921" y="61885"/>
                  </a:cubicBezTo>
                  <a:cubicBezTo>
                    <a:pt x="49740" y="63336"/>
                    <a:pt x="45559" y="64446"/>
                    <a:pt x="41379" y="65470"/>
                  </a:cubicBezTo>
                  <a:cubicBezTo>
                    <a:pt x="37113" y="66323"/>
                    <a:pt x="32847" y="67092"/>
                    <a:pt x="28666" y="67262"/>
                  </a:cubicBezTo>
                  <a:lnTo>
                    <a:pt x="28666" y="67262"/>
                  </a:lnTo>
                  <a:cubicBezTo>
                    <a:pt x="28666" y="67262"/>
                    <a:pt x="28666" y="67262"/>
                    <a:pt x="28666" y="67262"/>
                  </a:cubicBezTo>
                  <a:lnTo>
                    <a:pt x="28666" y="67262"/>
                  </a:lnTo>
                  <a:cubicBezTo>
                    <a:pt x="24401" y="67604"/>
                    <a:pt x="20135" y="67689"/>
                    <a:pt x="16040" y="67006"/>
                  </a:cubicBezTo>
                  <a:lnTo>
                    <a:pt x="14504" y="66836"/>
                  </a:lnTo>
                  <a:lnTo>
                    <a:pt x="12968" y="66494"/>
                  </a:lnTo>
                  <a:lnTo>
                    <a:pt x="10153" y="65897"/>
                  </a:lnTo>
                  <a:cubicBezTo>
                    <a:pt x="10153" y="65897"/>
                    <a:pt x="9385" y="65897"/>
                    <a:pt x="9641" y="65555"/>
                  </a:cubicBezTo>
                  <a:cubicBezTo>
                    <a:pt x="9641" y="65470"/>
                    <a:pt x="9726" y="65299"/>
                    <a:pt x="10153" y="64787"/>
                  </a:cubicBezTo>
                  <a:cubicBezTo>
                    <a:pt x="10835" y="63934"/>
                    <a:pt x="11518" y="63166"/>
                    <a:pt x="12200" y="62397"/>
                  </a:cubicBezTo>
                  <a:cubicBezTo>
                    <a:pt x="13651" y="60861"/>
                    <a:pt x="15186" y="59410"/>
                    <a:pt x="16807" y="57959"/>
                  </a:cubicBezTo>
                  <a:cubicBezTo>
                    <a:pt x="20049" y="55143"/>
                    <a:pt x="23718" y="52582"/>
                    <a:pt x="27302" y="50022"/>
                  </a:cubicBezTo>
                  <a:cubicBezTo>
                    <a:pt x="41891" y="39695"/>
                    <a:pt x="56736" y="29623"/>
                    <a:pt x="71752" y="19979"/>
                  </a:cubicBezTo>
                  <a:cubicBezTo>
                    <a:pt x="77127" y="16565"/>
                    <a:pt x="82587" y="13151"/>
                    <a:pt x="87962" y="9737"/>
                  </a:cubicBezTo>
                  <a:cubicBezTo>
                    <a:pt x="90692" y="8116"/>
                    <a:pt x="93337" y="6238"/>
                    <a:pt x="96153" y="4872"/>
                  </a:cubicBezTo>
                  <a:cubicBezTo>
                    <a:pt x="98968" y="3507"/>
                    <a:pt x="102210" y="2568"/>
                    <a:pt x="105196" y="3763"/>
                  </a:cubicBezTo>
                  <a:cubicBezTo>
                    <a:pt x="105367" y="3763"/>
                    <a:pt x="105452" y="3507"/>
                    <a:pt x="105281" y="3507"/>
                  </a:cubicBezTo>
                  <a:cubicBezTo>
                    <a:pt x="102210" y="2141"/>
                    <a:pt x="98712" y="2995"/>
                    <a:pt x="95811" y="4190"/>
                  </a:cubicBezTo>
                  <a:cubicBezTo>
                    <a:pt x="92825" y="5470"/>
                    <a:pt x="90095" y="7177"/>
                    <a:pt x="87365" y="8628"/>
                  </a:cubicBezTo>
                  <a:cubicBezTo>
                    <a:pt x="81819" y="11700"/>
                    <a:pt x="76274" y="14858"/>
                    <a:pt x="70728" y="18016"/>
                  </a:cubicBezTo>
                  <a:cubicBezTo>
                    <a:pt x="55200" y="26978"/>
                    <a:pt x="39758" y="36195"/>
                    <a:pt x="24657" y="45840"/>
                  </a:cubicBezTo>
                  <a:cubicBezTo>
                    <a:pt x="20903" y="48230"/>
                    <a:pt x="17063" y="50705"/>
                    <a:pt x="13395" y="53521"/>
                  </a:cubicBezTo>
                  <a:cubicBezTo>
                    <a:pt x="11603" y="54972"/>
                    <a:pt x="9811" y="56508"/>
                    <a:pt x="8105" y="58130"/>
                  </a:cubicBezTo>
                  <a:cubicBezTo>
                    <a:pt x="7252" y="58983"/>
                    <a:pt x="6399" y="59837"/>
                    <a:pt x="5631" y="60776"/>
                  </a:cubicBezTo>
                  <a:lnTo>
                    <a:pt x="5290" y="61117"/>
                  </a:lnTo>
                  <a:lnTo>
                    <a:pt x="4863" y="61715"/>
                  </a:lnTo>
                  <a:lnTo>
                    <a:pt x="4010" y="62824"/>
                  </a:lnTo>
                  <a:cubicBezTo>
                    <a:pt x="3412" y="63507"/>
                    <a:pt x="2900" y="64446"/>
                    <a:pt x="2304" y="65214"/>
                  </a:cubicBezTo>
                  <a:lnTo>
                    <a:pt x="597" y="67774"/>
                  </a:lnTo>
                  <a:lnTo>
                    <a:pt x="171" y="68457"/>
                  </a:lnTo>
                  <a:lnTo>
                    <a:pt x="0" y="68799"/>
                  </a:lnTo>
                  <a:cubicBezTo>
                    <a:pt x="0" y="68799"/>
                    <a:pt x="171" y="68884"/>
                    <a:pt x="256" y="68969"/>
                  </a:cubicBezTo>
                  <a:close/>
                </a:path>
              </a:pathLst>
            </a:custGeom>
            <a:grpFill/>
            <a:ln w="8532" cap="flat">
              <a:noFill/>
              <a:prstDash val="solid"/>
              <a:miter/>
            </a:ln>
          </p:spPr>
          <p:txBody>
            <a:bodyPr rtlCol="0" anchor="ctr"/>
            <a:lstStyle/>
            <a:p>
              <a:endParaRPr lang="en-US"/>
            </a:p>
          </p:txBody>
        </p:sp>
        <p:sp>
          <p:nvSpPr>
            <p:cNvPr id="1755" name="Freeform 1754">
              <a:extLst>
                <a:ext uri="{FF2B5EF4-FFF2-40B4-BE49-F238E27FC236}">
                  <a16:creationId xmlns:a16="http://schemas.microsoft.com/office/drawing/2014/main" id="{D4CBDDDA-3EEE-7704-B260-47AC6963A9C3}"/>
                </a:ext>
              </a:extLst>
            </p:cNvPr>
            <p:cNvSpPr/>
            <p:nvPr/>
          </p:nvSpPr>
          <p:spPr>
            <a:xfrm>
              <a:off x="7484769" y="3440277"/>
              <a:ext cx="19784" cy="12478"/>
            </a:xfrm>
            <a:custGeom>
              <a:avLst/>
              <a:gdLst>
                <a:gd name="connsiteX0" fmla="*/ 332 w 19784"/>
                <a:gd name="connsiteY0" fmla="*/ 10003 h 12478"/>
                <a:gd name="connsiteX1" fmla="*/ 2123 w 19784"/>
                <a:gd name="connsiteY1" fmla="*/ 10857 h 12478"/>
                <a:gd name="connsiteX2" fmla="*/ 2123 w 19784"/>
                <a:gd name="connsiteY2" fmla="*/ 10857 h 12478"/>
                <a:gd name="connsiteX3" fmla="*/ 2123 w 19784"/>
                <a:gd name="connsiteY3" fmla="*/ 10857 h 12478"/>
                <a:gd name="connsiteX4" fmla="*/ 2123 w 19784"/>
                <a:gd name="connsiteY4" fmla="*/ 10857 h 12478"/>
                <a:gd name="connsiteX5" fmla="*/ 2123 w 19784"/>
                <a:gd name="connsiteY5" fmla="*/ 10857 h 12478"/>
                <a:gd name="connsiteX6" fmla="*/ 6816 w 19784"/>
                <a:gd name="connsiteY6" fmla="*/ 11966 h 12478"/>
                <a:gd name="connsiteX7" fmla="*/ 9120 w 19784"/>
                <a:gd name="connsiteY7" fmla="*/ 12308 h 12478"/>
                <a:gd name="connsiteX8" fmla="*/ 10996 w 19784"/>
                <a:gd name="connsiteY8" fmla="*/ 12478 h 12478"/>
                <a:gd name="connsiteX9" fmla="*/ 16201 w 19784"/>
                <a:gd name="connsiteY9" fmla="*/ 11966 h 12478"/>
                <a:gd name="connsiteX10" fmla="*/ 19784 w 19784"/>
                <a:gd name="connsiteY10" fmla="*/ 11369 h 12478"/>
                <a:gd name="connsiteX11" fmla="*/ 19784 w 19784"/>
                <a:gd name="connsiteY11" fmla="*/ 11027 h 12478"/>
                <a:gd name="connsiteX12" fmla="*/ 16457 w 19784"/>
                <a:gd name="connsiteY12" fmla="*/ 9918 h 12478"/>
                <a:gd name="connsiteX13" fmla="*/ 12105 w 19784"/>
                <a:gd name="connsiteY13" fmla="*/ 7784 h 12478"/>
                <a:gd name="connsiteX14" fmla="*/ 11679 w 19784"/>
                <a:gd name="connsiteY14" fmla="*/ 7357 h 12478"/>
                <a:gd name="connsiteX15" fmla="*/ 11679 w 19784"/>
                <a:gd name="connsiteY15" fmla="*/ 7016 h 12478"/>
                <a:gd name="connsiteX16" fmla="*/ 12021 w 19784"/>
                <a:gd name="connsiteY16" fmla="*/ 6589 h 12478"/>
                <a:gd name="connsiteX17" fmla="*/ 11167 w 19784"/>
                <a:gd name="connsiteY17" fmla="*/ 6760 h 12478"/>
                <a:gd name="connsiteX18" fmla="*/ 10655 w 19784"/>
                <a:gd name="connsiteY18" fmla="*/ 6419 h 12478"/>
                <a:gd name="connsiteX19" fmla="*/ 10655 w 19784"/>
                <a:gd name="connsiteY19" fmla="*/ 5394 h 12478"/>
                <a:gd name="connsiteX20" fmla="*/ 11850 w 19784"/>
                <a:gd name="connsiteY20" fmla="*/ 3261 h 12478"/>
                <a:gd name="connsiteX21" fmla="*/ 13726 w 19784"/>
                <a:gd name="connsiteY21" fmla="*/ 188 h 12478"/>
                <a:gd name="connsiteX22" fmla="*/ 13556 w 19784"/>
                <a:gd name="connsiteY22" fmla="*/ 17 h 12478"/>
                <a:gd name="connsiteX23" fmla="*/ 10484 w 19784"/>
                <a:gd name="connsiteY23" fmla="*/ 1810 h 12478"/>
                <a:gd name="connsiteX24" fmla="*/ 8267 w 19784"/>
                <a:gd name="connsiteY24" fmla="*/ 3090 h 12478"/>
                <a:gd name="connsiteX25" fmla="*/ 4854 w 19784"/>
                <a:gd name="connsiteY25" fmla="*/ 5480 h 12478"/>
                <a:gd name="connsiteX26" fmla="*/ 1270 w 19784"/>
                <a:gd name="connsiteY26" fmla="*/ 8467 h 12478"/>
                <a:gd name="connsiteX27" fmla="*/ 332 w 19784"/>
                <a:gd name="connsiteY27" fmla="*/ 9320 h 12478"/>
                <a:gd name="connsiteX28" fmla="*/ 76 w 19784"/>
                <a:gd name="connsiteY28" fmla="*/ 9491 h 12478"/>
                <a:gd name="connsiteX29" fmla="*/ 76 w 19784"/>
                <a:gd name="connsiteY29" fmla="*/ 9662 h 12478"/>
                <a:gd name="connsiteX30" fmla="*/ 502 w 19784"/>
                <a:gd name="connsiteY30" fmla="*/ 9918 h 1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784" h="12478">
                  <a:moveTo>
                    <a:pt x="332" y="10003"/>
                  </a:moveTo>
                  <a:lnTo>
                    <a:pt x="2123" y="10857"/>
                  </a:lnTo>
                  <a:lnTo>
                    <a:pt x="2123" y="10857"/>
                  </a:lnTo>
                  <a:cubicBezTo>
                    <a:pt x="2123" y="10857"/>
                    <a:pt x="2123" y="10857"/>
                    <a:pt x="2123" y="10857"/>
                  </a:cubicBezTo>
                  <a:lnTo>
                    <a:pt x="2123" y="10857"/>
                  </a:lnTo>
                  <a:cubicBezTo>
                    <a:pt x="2123" y="10857"/>
                    <a:pt x="2123" y="10857"/>
                    <a:pt x="2123" y="10857"/>
                  </a:cubicBezTo>
                  <a:cubicBezTo>
                    <a:pt x="3744" y="11284"/>
                    <a:pt x="5280" y="11710"/>
                    <a:pt x="6816" y="11966"/>
                  </a:cubicBezTo>
                  <a:cubicBezTo>
                    <a:pt x="7584" y="12137"/>
                    <a:pt x="8351" y="12222"/>
                    <a:pt x="9120" y="12308"/>
                  </a:cubicBezTo>
                  <a:cubicBezTo>
                    <a:pt x="9802" y="12393"/>
                    <a:pt x="10655" y="12478"/>
                    <a:pt x="10996" y="12478"/>
                  </a:cubicBezTo>
                  <a:cubicBezTo>
                    <a:pt x="12788" y="12478"/>
                    <a:pt x="14495" y="12222"/>
                    <a:pt x="16201" y="11966"/>
                  </a:cubicBezTo>
                  <a:cubicBezTo>
                    <a:pt x="17395" y="11796"/>
                    <a:pt x="18590" y="11625"/>
                    <a:pt x="19784" y="11369"/>
                  </a:cubicBezTo>
                  <a:cubicBezTo>
                    <a:pt x="19784" y="11369"/>
                    <a:pt x="19784" y="11113"/>
                    <a:pt x="19784" y="11027"/>
                  </a:cubicBezTo>
                  <a:cubicBezTo>
                    <a:pt x="18675" y="10686"/>
                    <a:pt x="17566" y="10345"/>
                    <a:pt x="16457" y="9918"/>
                  </a:cubicBezTo>
                  <a:cubicBezTo>
                    <a:pt x="14921" y="9320"/>
                    <a:pt x="13471" y="8552"/>
                    <a:pt x="12105" y="7784"/>
                  </a:cubicBezTo>
                  <a:cubicBezTo>
                    <a:pt x="11594" y="7528"/>
                    <a:pt x="11679" y="7443"/>
                    <a:pt x="11679" y="7357"/>
                  </a:cubicBezTo>
                  <a:cubicBezTo>
                    <a:pt x="11679" y="7272"/>
                    <a:pt x="11679" y="7101"/>
                    <a:pt x="11679" y="7016"/>
                  </a:cubicBezTo>
                  <a:cubicBezTo>
                    <a:pt x="11679" y="6845"/>
                    <a:pt x="11850" y="6675"/>
                    <a:pt x="12021" y="6589"/>
                  </a:cubicBezTo>
                  <a:cubicBezTo>
                    <a:pt x="11850" y="6589"/>
                    <a:pt x="11423" y="6760"/>
                    <a:pt x="11167" y="6760"/>
                  </a:cubicBezTo>
                  <a:cubicBezTo>
                    <a:pt x="10911" y="6760"/>
                    <a:pt x="10741" y="6589"/>
                    <a:pt x="10655" y="6419"/>
                  </a:cubicBezTo>
                  <a:cubicBezTo>
                    <a:pt x="10570" y="6163"/>
                    <a:pt x="10655" y="5907"/>
                    <a:pt x="10655" y="5394"/>
                  </a:cubicBezTo>
                  <a:cubicBezTo>
                    <a:pt x="10996" y="4797"/>
                    <a:pt x="11423" y="3943"/>
                    <a:pt x="11850" y="3261"/>
                  </a:cubicBezTo>
                  <a:lnTo>
                    <a:pt x="13726" y="188"/>
                  </a:lnTo>
                  <a:cubicBezTo>
                    <a:pt x="13726" y="188"/>
                    <a:pt x="13556" y="-68"/>
                    <a:pt x="13556" y="17"/>
                  </a:cubicBezTo>
                  <a:lnTo>
                    <a:pt x="10484" y="1810"/>
                  </a:lnTo>
                  <a:cubicBezTo>
                    <a:pt x="9717" y="2237"/>
                    <a:pt x="9034" y="2578"/>
                    <a:pt x="8267" y="3090"/>
                  </a:cubicBezTo>
                  <a:cubicBezTo>
                    <a:pt x="7242" y="3773"/>
                    <a:pt x="6134" y="4626"/>
                    <a:pt x="4854" y="5480"/>
                  </a:cubicBezTo>
                  <a:cubicBezTo>
                    <a:pt x="3659" y="6419"/>
                    <a:pt x="2465" y="7357"/>
                    <a:pt x="1270" y="8467"/>
                  </a:cubicBezTo>
                  <a:lnTo>
                    <a:pt x="332" y="9320"/>
                  </a:lnTo>
                  <a:lnTo>
                    <a:pt x="76" y="9491"/>
                  </a:lnTo>
                  <a:cubicBezTo>
                    <a:pt x="76" y="9491"/>
                    <a:pt x="-95" y="9662"/>
                    <a:pt x="76" y="9662"/>
                  </a:cubicBezTo>
                  <a:lnTo>
                    <a:pt x="502" y="9918"/>
                  </a:lnTo>
                  <a:close/>
                </a:path>
              </a:pathLst>
            </a:custGeom>
            <a:grpFill/>
            <a:ln w="8532" cap="flat">
              <a:noFill/>
              <a:prstDash val="solid"/>
              <a:miter/>
            </a:ln>
          </p:spPr>
          <p:txBody>
            <a:bodyPr rtlCol="0" anchor="ctr"/>
            <a:lstStyle/>
            <a:p>
              <a:endParaRPr lang="en-US"/>
            </a:p>
          </p:txBody>
        </p:sp>
        <p:sp>
          <p:nvSpPr>
            <p:cNvPr id="1756" name="Freeform 1755">
              <a:extLst>
                <a:ext uri="{FF2B5EF4-FFF2-40B4-BE49-F238E27FC236}">
                  <a16:creationId xmlns:a16="http://schemas.microsoft.com/office/drawing/2014/main" id="{CFD4D63B-A861-8F7A-685D-28A84CB2D702}"/>
                </a:ext>
              </a:extLst>
            </p:cNvPr>
            <p:cNvSpPr/>
            <p:nvPr/>
          </p:nvSpPr>
          <p:spPr>
            <a:xfrm>
              <a:off x="7601474" y="3417677"/>
              <a:ext cx="6484" cy="4864"/>
            </a:xfrm>
            <a:custGeom>
              <a:avLst/>
              <a:gdLst>
                <a:gd name="connsiteX0" fmla="*/ 6484 w 6484"/>
                <a:gd name="connsiteY0" fmla="*/ 3670 h 4864"/>
                <a:gd name="connsiteX1" fmla="*/ 4863 w 6484"/>
                <a:gd name="connsiteY1" fmla="*/ 1024 h 4864"/>
                <a:gd name="connsiteX2" fmla="*/ 4266 w 6484"/>
                <a:gd name="connsiteY2" fmla="*/ 85 h 4864"/>
                <a:gd name="connsiteX3" fmla="*/ 4010 w 6484"/>
                <a:gd name="connsiteY3" fmla="*/ 0 h 4864"/>
                <a:gd name="connsiteX4" fmla="*/ 2986 w 6484"/>
                <a:gd name="connsiteY4" fmla="*/ 341 h 4864"/>
                <a:gd name="connsiteX5" fmla="*/ 0 w 6484"/>
                <a:gd name="connsiteY5" fmla="*/ 1195 h 4864"/>
                <a:gd name="connsiteX6" fmla="*/ 0 w 6484"/>
                <a:gd name="connsiteY6" fmla="*/ 1195 h 4864"/>
                <a:gd name="connsiteX7" fmla="*/ 0 w 6484"/>
                <a:gd name="connsiteY7" fmla="*/ 1195 h 4864"/>
                <a:gd name="connsiteX8" fmla="*/ 0 w 6484"/>
                <a:gd name="connsiteY8" fmla="*/ 1195 h 4864"/>
                <a:gd name="connsiteX9" fmla="*/ 0 w 6484"/>
                <a:gd name="connsiteY9" fmla="*/ 1195 h 4864"/>
                <a:gd name="connsiteX10" fmla="*/ 1621 w 6484"/>
                <a:gd name="connsiteY10" fmla="*/ 3841 h 4864"/>
                <a:gd name="connsiteX11" fmla="*/ 2218 w 6484"/>
                <a:gd name="connsiteY11" fmla="*/ 4779 h 4864"/>
                <a:gd name="connsiteX12" fmla="*/ 2475 w 6484"/>
                <a:gd name="connsiteY12" fmla="*/ 4865 h 4864"/>
                <a:gd name="connsiteX13" fmla="*/ 3498 w 6484"/>
                <a:gd name="connsiteY13" fmla="*/ 4523 h 4864"/>
                <a:gd name="connsiteX14" fmla="*/ 6484 w 6484"/>
                <a:gd name="connsiteY14" fmla="*/ 3670 h 4864"/>
                <a:gd name="connsiteX15" fmla="*/ 6484 w 6484"/>
                <a:gd name="connsiteY15" fmla="*/ 3670 h 4864"/>
                <a:gd name="connsiteX16" fmla="*/ 6484 w 6484"/>
                <a:gd name="connsiteY16" fmla="*/ 3670 h 4864"/>
                <a:gd name="connsiteX17" fmla="*/ 6484 w 6484"/>
                <a:gd name="connsiteY17" fmla="*/ 3670 h 4864"/>
                <a:gd name="connsiteX18" fmla="*/ 6484 w 6484"/>
                <a:gd name="connsiteY18" fmla="*/ 3670 h 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84" h="4864">
                  <a:moveTo>
                    <a:pt x="6484" y="3670"/>
                  </a:moveTo>
                  <a:cubicBezTo>
                    <a:pt x="6229" y="2902"/>
                    <a:pt x="5460" y="1963"/>
                    <a:pt x="4863" y="1024"/>
                  </a:cubicBezTo>
                  <a:lnTo>
                    <a:pt x="4266" y="85"/>
                  </a:lnTo>
                  <a:cubicBezTo>
                    <a:pt x="4266" y="85"/>
                    <a:pt x="4010" y="0"/>
                    <a:pt x="4010" y="0"/>
                  </a:cubicBezTo>
                  <a:lnTo>
                    <a:pt x="2986" y="341"/>
                  </a:lnTo>
                  <a:cubicBezTo>
                    <a:pt x="1963" y="597"/>
                    <a:pt x="768" y="853"/>
                    <a:pt x="0" y="1195"/>
                  </a:cubicBezTo>
                  <a:cubicBezTo>
                    <a:pt x="0" y="1195"/>
                    <a:pt x="0" y="1195"/>
                    <a:pt x="0" y="1195"/>
                  </a:cubicBezTo>
                  <a:cubicBezTo>
                    <a:pt x="0" y="1195"/>
                    <a:pt x="0" y="1195"/>
                    <a:pt x="0" y="1195"/>
                  </a:cubicBezTo>
                  <a:cubicBezTo>
                    <a:pt x="0" y="1195"/>
                    <a:pt x="0" y="1195"/>
                    <a:pt x="0" y="1195"/>
                  </a:cubicBezTo>
                  <a:cubicBezTo>
                    <a:pt x="0" y="1195"/>
                    <a:pt x="0" y="1195"/>
                    <a:pt x="0" y="1195"/>
                  </a:cubicBezTo>
                  <a:cubicBezTo>
                    <a:pt x="256" y="1963"/>
                    <a:pt x="1024" y="2902"/>
                    <a:pt x="1621" y="3841"/>
                  </a:cubicBezTo>
                  <a:lnTo>
                    <a:pt x="2218" y="4779"/>
                  </a:lnTo>
                  <a:cubicBezTo>
                    <a:pt x="2218" y="4779"/>
                    <a:pt x="2475" y="4865"/>
                    <a:pt x="2475" y="4865"/>
                  </a:cubicBezTo>
                  <a:lnTo>
                    <a:pt x="3498" y="4523"/>
                  </a:lnTo>
                  <a:cubicBezTo>
                    <a:pt x="4522" y="4267"/>
                    <a:pt x="5716" y="4011"/>
                    <a:pt x="6484" y="3670"/>
                  </a:cubicBezTo>
                  <a:cubicBezTo>
                    <a:pt x="6484" y="3670"/>
                    <a:pt x="6484" y="3670"/>
                    <a:pt x="6484" y="3670"/>
                  </a:cubicBezTo>
                  <a:cubicBezTo>
                    <a:pt x="6484" y="3670"/>
                    <a:pt x="6484" y="3670"/>
                    <a:pt x="6484" y="3670"/>
                  </a:cubicBezTo>
                  <a:cubicBezTo>
                    <a:pt x="6484" y="3670"/>
                    <a:pt x="6484" y="3670"/>
                    <a:pt x="6484" y="3670"/>
                  </a:cubicBezTo>
                  <a:cubicBezTo>
                    <a:pt x="6484" y="3670"/>
                    <a:pt x="6484" y="3670"/>
                    <a:pt x="6484" y="3670"/>
                  </a:cubicBezTo>
                  <a:close/>
                </a:path>
              </a:pathLst>
            </a:custGeom>
            <a:grpFill/>
            <a:ln w="8532" cap="flat">
              <a:noFill/>
              <a:prstDash val="solid"/>
              <a:miter/>
            </a:ln>
          </p:spPr>
          <p:txBody>
            <a:bodyPr rtlCol="0" anchor="ctr"/>
            <a:lstStyle/>
            <a:p>
              <a:endParaRPr lang="en-US"/>
            </a:p>
          </p:txBody>
        </p:sp>
        <p:sp>
          <p:nvSpPr>
            <p:cNvPr id="1757" name="Freeform 1756">
              <a:extLst>
                <a:ext uri="{FF2B5EF4-FFF2-40B4-BE49-F238E27FC236}">
                  <a16:creationId xmlns:a16="http://schemas.microsoft.com/office/drawing/2014/main" id="{DF862E14-57FC-25A0-17A6-915C15268D93}"/>
                </a:ext>
              </a:extLst>
            </p:cNvPr>
            <p:cNvSpPr/>
            <p:nvPr/>
          </p:nvSpPr>
          <p:spPr>
            <a:xfrm>
              <a:off x="7614783" y="3363395"/>
              <a:ext cx="76017" cy="25519"/>
            </a:xfrm>
            <a:custGeom>
              <a:avLst/>
              <a:gdLst>
                <a:gd name="connsiteX0" fmla="*/ 0 w 76017"/>
                <a:gd name="connsiteY0" fmla="*/ 25519 h 25519"/>
                <a:gd name="connsiteX1" fmla="*/ 10324 w 76017"/>
                <a:gd name="connsiteY1" fmla="*/ 23044 h 25519"/>
                <a:gd name="connsiteX2" fmla="*/ 39075 w 76017"/>
                <a:gd name="connsiteY2" fmla="*/ 16046 h 25519"/>
                <a:gd name="connsiteX3" fmla="*/ 39075 w 76017"/>
                <a:gd name="connsiteY3" fmla="*/ 16046 h 25519"/>
                <a:gd name="connsiteX4" fmla="*/ 39075 w 76017"/>
                <a:gd name="connsiteY4" fmla="*/ 16046 h 25519"/>
                <a:gd name="connsiteX5" fmla="*/ 39075 w 76017"/>
                <a:gd name="connsiteY5" fmla="*/ 16046 h 25519"/>
                <a:gd name="connsiteX6" fmla="*/ 39075 w 76017"/>
                <a:gd name="connsiteY6" fmla="*/ 16046 h 25519"/>
                <a:gd name="connsiteX7" fmla="*/ 66292 w 76017"/>
                <a:gd name="connsiteY7" fmla="*/ 4438 h 25519"/>
                <a:gd name="connsiteX8" fmla="*/ 76018 w 76017"/>
                <a:gd name="connsiteY8" fmla="*/ 256 h 25519"/>
                <a:gd name="connsiteX9" fmla="*/ 75933 w 76017"/>
                <a:gd name="connsiteY9" fmla="*/ 0 h 25519"/>
                <a:gd name="connsiteX10" fmla="*/ 65694 w 76017"/>
                <a:gd name="connsiteY10" fmla="*/ 2475 h 25519"/>
                <a:gd name="connsiteX11" fmla="*/ 36857 w 76017"/>
                <a:gd name="connsiteY11" fmla="*/ 9474 h 25519"/>
                <a:gd name="connsiteX12" fmla="*/ 36857 w 76017"/>
                <a:gd name="connsiteY12" fmla="*/ 9474 h 25519"/>
                <a:gd name="connsiteX13" fmla="*/ 36857 w 76017"/>
                <a:gd name="connsiteY13" fmla="*/ 9474 h 25519"/>
                <a:gd name="connsiteX14" fmla="*/ 36857 w 76017"/>
                <a:gd name="connsiteY14" fmla="*/ 9474 h 25519"/>
                <a:gd name="connsiteX15" fmla="*/ 36857 w 76017"/>
                <a:gd name="connsiteY15" fmla="*/ 9474 h 25519"/>
                <a:gd name="connsiteX16" fmla="*/ 9641 w 76017"/>
                <a:gd name="connsiteY16" fmla="*/ 21081 h 25519"/>
                <a:gd name="connsiteX17" fmla="*/ 0 w 76017"/>
                <a:gd name="connsiteY17" fmla="*/ 25178 h 25519"/>
                <a:gd name="connsiteX18" fmla="*/ 85 w 76017"/>
                <a:gd name="connsiteY18" fmla="*/ 25434 h 25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6017" h="25519">
                  <a:moveTo>
                    <a:pt x="0" y="25519"/>
                  </a:moveTo>
                  <a:lnTo>
                    <a:pt x="10324" y="23044"/>
                  </a:lnTo>
                  <a:cubicBezTo>
                    <a:pt x="19964" y="20825"/>
                    <a:pt x="29605" y="18691"/>
                    <a:pt x="39075" y="16046"/>
                  </a:cubicBezTo>
                  <a:cubicBezTo>
                    <a:pt x="39075" y="16046"/>
                    <a:pt x="39075" y="16046"/>
                    <a:pt x="39075" y="16046"/>
                  </a:cubicBezTo>
                  <a:cubicBezTo>
                    <a:pt x="39075" y="16046"/>
                    <a:pt x="39075" y="16046"/>
                    <a:pt x="39075" y="16046"/>
                  </a:cubicBezTo>
                  <a:cubicBezTo>
                    <a:pt x="39075" y="16046"/>
                    <a:pt x="39075" y="16046"/>
                    <a:pt x="39075" y="16046"/>
                  </a:cubicBezTo>
                  <a:cubicBezTo>
                    <a:pt x="39075" y="16046"/>
                    <a:pt x="39075" y="16046"/>
                    <a:pt x="39075" y="16046"/>
                  </a:cubicBezTo>
                  <a:cubicBezTo>
                    <a:pt x="48290" y="12461"/>
                    <a:pt x="57248" y="8364"/>
                    <a:pt x="66292" y="4438"/>
                  </a:cubicBezTo>
                  <a:lnTo>
                    <a:pt x="76018" y="256"/>
                  </a:lnTo>
                  <a:cubicBezTo>
                    <a:pt x="76018" y="256"/>
                    <a:pt x="76018" y="0"/>
                    <a:pt x="75933" y="0"/>
                  </a:cubicBezTo>
                  <a:lnTo>
                    <a:pt x="65694" y="2475"/>
                  </a:lnTo>
                  <a:cubicBezTo>
                    <a:pt x="56053" y="4694"/>
                    <a:pt x="46413" y="6828"/>
                    <a:pt x="36857" y="9474"/>
                  </a:cubicBezTo>
                  <a:cubicBezTo>
                    <a:pt x="36857" y="9474"/>
                    <a:pt x="36857" y="9474"/>
                    <a:pt x="36857" y="9474"/>
                  </a:cubicBezTo>
                  <a:cubicBezTo>
                    <a:pt x="36857" y="9474"/>
                    <a:pt x="36857" y="9474"/>
                    <a:pt x="36857" y="9474"/>
                  </a:cubicBezTo>
                  <a:cubicBezTo>
                    <a:pt x="36857" y="9474"/>
                    <a:pt x="36857" y="9474"/>
                    <a:pt x="36857" y="9474"/>
                  </a:cubicBezTo>
                  <a:cubicBezTo>
                    <a:pt x="36857" y="9474"/>
                    <a:pt x="36857" y="9474"/>
                    <a:pt x="36857" y="9474"/>
                  </a:cubicBezTo>
                  <a:cubicBezTo>
                    <a:pt x="27643" y="13058"/>
                    <a:pt x="18684" y="17155"/>
                    <a:pt x="9641" y="21081"/>
                  </a:cubicBezTo>
                  <a:lnTo>
                    <a:pt x="0" y="25178"/>
                  </a:lnTo>
                  <a:cubicBezTo>
                    <a:pt x="0" y="25178"/>
                    <a:pt x="0" y="25434"/>
                    <a:pt x="85" y="25434"/>
                  </a:cubicBezTo>
                  <a:close/>
                </a:path>
              </a:pathLst>
            </a:custGeom>
            <a:grpFill/>
            <a:ln w="8532" cap="flat">
              <a:noFill/>
              <a:prstDash val="solid"/>
              <a:miter/>
            </a:ln>
          </p:spPr>
          <p:txBody>
            <a:bodyPr rtlCol="0" anchor="ctr"/>
            <a:lstStyle/>
            <a:p>
              <a:endParaRPr lang="en-US"/>
            </a:p>
          </p:txBody>
        </p:sp>
        <p:sp>
          <p:nvSpPr>
            <p:cNvPr id="1758" name="Freeform 1757">
              <a:extLst>
                <a:ext uri="{FF2B5EF4-FFF2-40B4-BE49-F238E27FC236}">
                  <a16:creationId xmlns:a16="http://schemas.microsoft.com/office/drawing/2014/main" id="{FF47B005-0E32-102F-53CD-35CFAE981694}"/>
                </a:ext>
              </a:extLst>
            </p:cNvPr>
            <p:cNvSpPr/>
            <p:nvPr/>
          </p:nvSpPr>
          <p:spPr>
            <a:xfrm>
              <a:off x="7579889" y="3375344"/>
              <a:ext cx="99308" cy="43698"/>
            </a:xfrm>
            <a:custGeom>
              <a:avLst/>
              <a:gdLst>
                <a:gd name="connsiteX0" fmla="*/ 170 w 99308"/>
                <a:gd name="connsiteY0" fmla="*/ 43699 h 43698"/>
                <a:gd name="connsiteX1" fmla="*/ 13565 w 99308"/>
                <a:gd name="connsiteY1" fmla="*/ 38748 h 43698"/>
                <a:gd name="connsiteX2" fmla="*/ 51105 w 99308"/>
                <a:gd name="connsiteY2" fmla="*/ 25007 h 43698"/>
                <a:gd name="connsiteX3" fmla="*/ 51105 w 99308"/>
                <a:gd name="connsiteY3" fmla="*/ 25007 h 43698"/>
                <a:gd name="connsiteX4" fmla="*/ 51105 w 99308"/>
                <a:gd name="connsiteY4" fmla="*/ 25007 h 43698"/>
                <a:gd name="connsiteX5" fmla="*/ 51105 w 99308"/>
                <a:gd name="connsiteY5" fmla="*/ 25007 h 43698"/>
                <a:gd name="connsiteX6" fmla="*/ 51105 w 99308"/>
                <a:gd name="connsiteY6" fmla="*/ 25007 h 43698"/>
                <a:gd name="connsiteX7" fmla="*/ 86597 w 99308"/>
                <a:gd name="connsiteY7" fmla="*/ 6743 h 43698"/>
                <a:gd name="connsiteX8" fmla="*/ 99309 w 99308"/>
                <a:gd name="connsiteY8" fmla="*/ 256 h 43698"/>
                <a:gd name="connsiteX9" fmla="*/ 99224 w 99308"/>
                <a:gd name="connsiteY9" fmla="*/ 0 h 43698"/>
                <a:gd name="connsiteX10" fmla="*/ 85915 w 99308"/>
                <a:gd name="connsiteY10" fmla="*/ 4865 h 43698"/>
                <a:gd name="connsiteX11" fmla="*/ 48375 w 99308"/>
                <a:gd name="connsiteY11" fmla="*/ 18606 h 43698"/>
                <a:gd name="connsiteX12" fmla="*/ 48375 w 99308"/>
                <a:gd name="connsiteY12" fmla="*/ 18606 h 43698"/>
                <a:gd name="connsiteX13" fmla="*/ 48289 w 99308"/>
                <a:gd name="connsiteY13" fmla="*/ 18606 h 43698"/>
                <a:gd name="connsiteX14" fmla="*/ 48204 w 99308"/>
                <a:gd name="connsiteY14" fmla="*/ 18606 h 43698"/>
                <a:gd name="connsiteX15" fmla="*/ 48204 w 99308"/>
                <a:gd name="connsiteY15" fmla="*/ 18606 h 43698"/>
                <a:gd name="connsiteX16" fmla="*/ 12627 w 99308"/>
                <a:gd name="connsiteY16" fmla="*/ 36871 h 43698"/>
                <a:gd name="connsiteX17" fmla="*/ 0 w 99308"/>
                <a:gd name="connsiteY17" fmla="*/ 43357 h 43698"/>
                <a:gd name="connsiteX18" fmla="*/ 85 w 99308"/>
                <a:gd name="connsiteY18" fmla="*/ 43613 h 43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9308" h="43698">
                  <a:moveTo>
                    <a:pt x="170" y="43699"/>
                  </a:moveTo>
                  <a:lnTo>
                    <a:pt x="13565" y="38748"/>
                  </a:lnTo>
                  <a:cubicBezTo>
                    <a:pt x="26107" y="34225"/>
                    <a:pt x="38648" y="29872"/>
                    <a:pt x="51105" y="25007"/>
                  </a:cubicBezTo>
                  <a:cubicBezTo>
                    <a:pt x="51105" y="25007"/>
                    <a:pt x="51105" y="25007"/>
                    <a:pt x="51105" y="25007"/>
                  </a:cubicBezTo>
                  <a:cubicBezTo>
                    <a:pt x="51105" y="25007"/>
                    <a:pt x="51105" y="25007"/>
                    <a:pt x="51105" y="25007"/>
                  </a:cubicBezTo>
                  <a:cubicBezTo>
                    <a:pt x="51105" y="25007"/>
                    <a:pt x="51105" y="25007"/>
                    <a:pt x="51105" y="25007"/>
                  </a:cubicBezTo>
                  <a:cubicBezTo>
                    <a:pt x="51105" y="25007"/>
                    <a:pt x="51105" y="25007"/>
                    <a:pt x="51105" y="25007"/>
                  </a:cubicBezTo>
                  <a:cubicBezTo>
                    <a:pt x="63049" y="19203"/>
                    <a:pt x="74823" y="12888"/>
                    <a:pt x="86597" y="6743"/>
                  </a:cubicBezTo>
                  <a:lnTo>
                    <a:pt x="99309" y="256"/>
                  </a:lnTo>
                  <a:cubicBezTo>
                    <a:pt x="99309" y="256"/>
                    <a:pt x="99309" y="0"/>
                    <a:pt x="99224" y="0"/>
                  </a:cubicBezTo>
                  <a:lnTo>
                    <a:pt x="85915" y="4865"/>
                  </a:lnTo>
                  <a:cubicBezTo>
                    <a:pt x="73373" y="9388"/>
                    <a:pt x="60746" y="13741"/>
                    <a:pt x="48375" y="18606"/>
                  </a:cubicBezTo>
                  <a:cubicBezTo>
                    <a:pt x="48375" y="18606"/>
                    <a:pt x="48375" y="18606"/>
                    <a:pt x="48375" y="18606"/>
                  </a:cubicBezTo>
                  <a:cubicBezTo>
                    <a:pt x="48375" y="18606"/>
                    <a:pt x="48375" y="18606"/>
                    <a:pt x="48289" y="18606"/>
                  </a:cubicBezTo>
                  <a:cubicBezTo>
                    <a:pt x="48289" y="18606"/>
                    <a:pt x="48289" y="18606"/>
                    <a:pt x="48204" y="18606"/>
                  </a:cubicBezTo>
                  <a:cubicBezTo>
                    <a:pt x="48204" y="18606"/>
                    <a:pt x="48204" y="18606"/>
                    <a:pt x="48204" y="18606"/>
                  </a:cubicBezTo>
                  <a:cubicBezTo>
                    <a:pt x="36260" y="24410"/>
                    <a:pt x="24486" y="30725"/>
                    <a:pt x="12627" y="36871"/>
                  </a:cubicBezTo>
                  <a:lnTo>
                    <a:pt x="0" y="43357"/>
                  </a:lnTo>
                  <a:cubicBezTo>
                    <a:pt x="0" y="43357"/>
                    <a:pt x="0" y="43613"/>
                    <a:pt x="85" y="43613"/>
                  </a:cubicBezTo>
                  <a:close/>
                </a:path>
              </a:pathLst>
            </a:custGeom>
            <a:grpFill/>
            <a:ln w="8532" cap="flat">
              <a:noFill/>
              <a:prstDash val="solid"/>
              <a:miter/>
            </a:ln>
          </p:spPr>
          <p:txBody>
            <a:bodyPr rtlCol="0" anchor="ctr"/>
            <a:lstStyle/>
            <a:p>
              <a:endParaRPr lang="en-US"/>
            </a:p>
          </p:txBody>
        </p:sp>
        <p:sp>
          <p:nvSpPr>
            <p:cNvPr id="1759" name="Freeform 1758">
              <a:extLst>
                <a:ext uri="{FF2B5EF4-FFF2-40B4-BE49-F238E27FC236}">
                  <a16:creationId xmlns:a16="http://schemas.microsoft.com/office/drawing/2014/main" id="{E1F15809-C008-2B18-F51B-A6FCEBE95898}"/>
                </a:ext>
              </a:extLst>
            </p:cNvPr>
            <p:cNvSpPr/>
            <p:nvPr/>
          </p:nvSpPr>
          <p:spPr>
            <a:xfrm>
              <a:off x="5996315" y="4050436"/>
              <a:ext cx="105522" cy="91432"/>
            </a:xfrm>
            <a:custGeom>
              <a:avLst/>
              <a:gdLst>
                <a:gd name="connsiteX0" fmla="*/ 256 w 105522"/>
                <a:gd name="connsiteY0" fmla="*/ 82204 h 91432"/>
                <a:gd name="connsiteX1" fmla="*/ 426 w 105522"/>
                <a:gd name="connsiteY1" fmla="*/ 82887 h 91432"/>
                <a:gd name="connsiteX2" fmla="*/ 768 w 105522"/>
                <a:gd name="connsiteY2" fmla="*/ 83570 h 91432"/>
                <a:gd name="connsiteX3" fmla="*/ 768 w 105522"/>
                <a:gd name="connsiteY3" fmla="*/ 83570 h 91432"/>
                <a:gd name="connsiteX4" fmla="*/ 1024 w 105522"/>
                <a:gd name="connsiteY4" fmla="*/ 83997 h 91432"/>
                <a:gd name="connsiteX5" fmla="*/ 1280 w 105522"/>
                <a:gd name="connsiteY5" fmla="*/ 84423 h 91432"/>
                <a:gd name="connsiteX6" fmla="*/ 1280 w 105522"/>
                <a:gd name="connsiteY6" fmla="*/ 84423 h 91432"/>
                <a:gd name="connsiteX7" fmla="*/ 4351 w 105522"/>
                <a:gd name="connsiteY7" fmla="*/ 88008 h 91432"/>
                <a:gd name="connsiteX8" fmla="*/ 7764 w 105522"/>
                <a:gd name="connsiteY8" fmla="*/ 90056 h 91432"/>
                <a:gd name="connsiteX9" fmla="*/ 15186 w 105522"/>
                <a:gd name="connsiteY9" fmla="*/ 91422 h 91432"/>
                <a:gd name="connsiteX10" fmla="*/ 28155 w 105522"/>
                <a:gd name="connsiteY10" fmla="*/ 87496 h 91432"/>
                <a:gd name="connsiteX11" fmla="*/ 49569 w 105522"/>
                <a:gd name="connsiteY11" fmla="*/ 74779 h 91432"/>
                <a:gd name="connsiteX12" fmla="*/ 86000 w 105522"/>
                <a:gd name="connsiteY12" fmla="*/ 41408 h 91432"/>
                <a:gd name="connsiteX13" fmla="*/ 91460 w 105522"/>
                <a:gd name="connsiteY13" fmla="*/ 34580 h 91432"/>
                <a:gd name="connsiteX14" fmla="*/ 94020 w 105522"/>
                <a:gd name="connsiteY14" fmla="*/ 30995 h 91432"/>
                <a:gd name="connsiteX15" fmla="*/ 95129 w 105522"/>
                <a:gd name="connsiteY15" fmla="*/ 28861 h 91432"/>
                <a:gd name="connsiteX16" fmla="*/ 95555 w 105522"/>
                <a:gd name="connsiteY16" fmla="*/ 26472 h 91432"/>
                <a:gd name="connsiteX17" fmla="*/ 94958 w 105522"/>
                <a:gd name="connsiteY17" fmla="*/ 24167 h 91432"/>
                <a:gd name="connsiteX18" fmla="*/ 94446 w 105522"/>
                <a:gd name="connsiteY18" fmla="*/ 23997 h 91432"/>
                <a:gd name="connsiteX19" fmla="*/ 93849 w 105522"/>
                <a:gd name="connsiteY19" fmla="*/ 23997 h 91432"/>
                <a:gd name="connsiteX20" fmla="*/ 92654 w 105522"/>
                <a:gd name="connsiteY20" fmla="*/ 23997 h 91432"/>
                <a:gd name="connsiteX21" fmla="*/ 88047 w 105522"/>
                <a:gd name="connsiteY21" fmla="*/ 24338 h 91432"/>
                <a:gd name="connsiteX22" fmla="*/ 79345 w 105522"/>
                <a:gd name="connsiteY22" fmla="*/ 25106 h 91432"/>
                <a:gd name="connsiteX23" fmla="*/ 79345 w 105522"/>
                <a:gd name="connsiteY23" fmla="*/ 25448 h 91432"/>
                <a:gd name="connsiteX24" fmla="*/ 88133 w 105522"/>
                <a:gd name="connsiteY24" fmla="*/ 25192 h 91432"/>
                <a:gd name="connsiteX25" fmla="*/ 92228 w 105522"/>
                <a:gd name="connsiteY25" fmla="*/ 25021 h 91432"/>
                <a:gd name="connsiteX26" fmla="*/ 93166 w 105522"/>
                <a:gd name="connsiteY26" fmla="*/ 25021 h 91432"/>
                <a:gd name="connsiteX27" fmla="*/ 93593 w 105522"/>
                <a:gd name="connsiteY27" fmla="*/ 25021 h 91432"/>
                <a:gd name="connsiteX28" fmla="*/ 93849 w 105522"/>
                <a:gd name="connsiteY28" fmla="*/ 25021 h 91432"/>
                <a:gd name="connsiteX29" fmla="*/ 93934 w 105522"/>
                <a:gd name="connsiteY29" fmla="*/ 25192 h 91432"/>
                <a:gd name="connsiteX30" fmla="*/ 94190 w 105522"/>
                <a:gd name="connsiteY30" fmla="*/ 26984 h 91432"/>
                <a:gd name="connsiteX31" fmla="*/ 89924 w 105522"/>
                <a:gd name="connsiteY31" fmla="*/ 33726 h 91432"/>
                <a:gd name="connsiteX32" fmla="*/ 84123 w 105522"/>
                <a:gd name="connsiteY32" fmla="*/ 40298 h 91432"/>
                <a:gd name="connsiteX33" fmla="*/ 46583 w 105522"/>
                <a:gd name="connsiteY33" fmla="*/ 70938 h 91432"/>
                <a:gd name="connsiteX34" fmla="*/ 25254 w 105522"/>
                <a:gd name="connsiteY34" fmla="*/ 82204 h 91432"/>
                <a:gd name="connsiteX35" fmla="*/ 14760 w 105522"/>
                <a:gd name="connsiteY35" fmla="*/ 84935 h 91432"/>
                <a:gd name="connsiteX36" fmla="*/ 10238 w 105522"/>
                <a:gd name="connsiteY36" fmla="*/ 83826 h 91432"/>
                <a:gd name="connsiteX37" fmla="*/ 8446 w 105522"/>
                <a:gd name="connsiteY37" fmla="*/ 82631 h 91432"/>
                <a:gd name="connsiteX38" fmla="*/ 7764 w 105522"/>
                <a:gd name="connsiteY38" fmla="*/ 81948 h 91432"/>
                <a:gd name="connsiteX39" fmla="*/ 7593 w 105522"/>
                <a:gd name="connsiteY39" fmla="*/ 81778 h 91432"/>
                <a:gd name="connsiteX40" fmla="*/ 7593 w 105522"/>
                <a:gd name="connsiteY40" fmla="*/ 81778 h 91432"/>
                <a:gd name="connsiteX41" fmla="*/ 7593 w 105522"/>
                <a:gd name="connsiteY41" fmla="*/ 81778 h 91432"/>
                <a:gd name="connsiteX42" fmla="*/ 7593 w 105522"/>
                <a:gd name="connsiteY42" fmla="*/ 81778 h 91432"/>
                <a:gd name="connsiteX43" fmla="*/ 7593 w 105522"/>
                <a:gd name="connsiteY43" fmla="*/ 81778 h 91432"/>
                <a:gd name="connsiteX44" fmla="*/ 7593 w 105522"/>
                <a:gd name="connsiteY44" fmla="*/ 81778 h 91432"/>
                <a:gd name="connsiteX45" fmla="*/ 7593 w 105522"/>
                <a:gd name="connsiteY45" fmla="*/ 81778 h 91432"/>
                <a:gd name="connsiteX46" fmla="*/ 7678 w 105522"/>
                <a:gd name="connsiteY46" fmla="*/ 81436 h 91432"/>
                <a:gd name="connsiteX47" fmla="*/ 8788 w 105522"/>
                <a:gd name="connsiteY47" fmla="*/ 78876 h 91432"/>
                <a:gd name="connsiteX48" fmla="*/ 11688 w 105522"/>
                <a:gd name="connsiteY48" fmla="*/ 74011 h 91432"/>
                <a:gd name="connsiteX49" fmla="*/ 19111 w 105522"/>
                <a:gd name="connsiteY49" fmla="*/ 64964 h 91432"/>
                <a:gd name="connsiteX50" fmla="*/ 36857 w 105522"/>
                <a:gd name="connsiteY50" fmla="*/ 48321 h 91432"/>
                <a:gd name="connsiteX51" fmla="*/ 75506 w 105522"/>
                <a:gd name="connsiteY51" fmla="*/ 18449 h 91432"/>
                <a:gd name="connsiteX52" fmla="*/ 105452 w 105522"/>
                <a:gd name="connsiteY52" fmla="*/ 270 h 91432"/>
                <a:gd name="connsiteX53" fmla="*/ 105281 w 105522"/>
                <a:gd name="connsiteY53" fmla="*/ 14 h 91432"/>
                <a:gd name="connsiteX54" fmla="*/ 74567 w 105522"/>
                <a:gd name="connsiteY54" fmla="*/ 16571 h 91432"/>
                <a:gd name="connsiteX55" fmla="*/ 33956 w 105522"/>
                <a:gd name="connsiteY55" fmla="*/ 44480 h 91432"/>
                <a:gd name="connsiteX56" fmla="*/ 15016 w 105522"/>
                <a:gd name="connsiteY56" fmla="*/ 60526 h 91432"/>
                <a:gd name="connsiteX57" fmla="*/ 6399 w 105522"/>
                <a:gd name="connsiteY57" fmla="*/ 69999 h 91432"/>
                <a:gd name="connsiteX58" fmla="*/ 2815 w 105522"/>
                <a:gd name="connsiteY58" fmla="*/ 75547 h 91432"/>
                <a:gd name="connsiteX59" fmla="*/ 1365 w 105522"/>
                <a:gd name="connsiteY59" fmla="*/ 78534 h 91432"/>
                <a:gd name="connsiteX60" fmla="*/ 512 w 105522"/>
                <a:gd name="connsiteY60" fmla="*/ 80924 h 91432"/>
                <a:gd name="connsiteX61" fmla="*/ 0 w 105522"/>
                <a:gd name="connsiteY61" fmla="*/ 82290 h 91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05522" h="91432">
                  <a:moveTo>
                    <a:pt x="256" y="82204"/>
                  </a:moveTo>
                  <a:cubicBezTo>
                    <a:pt x="256" y="82204"/>
                    <a:pt x="341" y="82631"/>
                    <a:pt x="426" y="82887"/>
                  </a:cubicBezTo>
                  <a:lnTo>
                    <a:pt x="768" y="83570"/>
                  </a:lnTo>
                  <a:lnTo>
                    <a:pt x="768" y="83570"/>
                  </a:lnTo>
                  <a:cubicBezTo>
                    <a:pt x="768" y="83570"/>
                    <a:pt x="1024" y="83997"/>
                    <a:pt x="1024" y="83997"/>
                  </a:cubicBezTo>
                  <a:lnTo>
                    <a:pt x="1280" y="84423"/>
                  </a:lnTo>
                  <a:lnTo>
                    <a:pt x="1280" y="84423"/>
                  </a:lnTo>
                  <a:cubicBezTo>
                    <a:pt x="2389" y="86472"/>
                    <a:pt x="3242" y="87069"/>
                    <a:pt x="4351" y="88008"/>
                  </a:cubicBezTo>
                  <a:cubicBezTo>
                    <a:pt x="5375" y="88861"/>
                    <a:pt x="6569" y="89544"/>
                    <a:pt x="7764" y="90056"/>
                  </a:cubicBezTo>
                  <a:cubicBezTo>
                    <a:pt x="10153" y="91081"/>
                    <a:pt x="12627" y="91507"/>
                    <a:pt x="15186" y="91422"/>
                  </a:cubicBezTo>
                  <a:cubicBezTo>
                    <a:pt x="20135" y="91251"/>
                    <a:pt x="24401" y="89373"/>
                    <a:pt x="28155" y="87496"/>
                  </a:cubicBezTo>
                  <a:cubicBezTo>
                    <a:pt x="35577" y="83740"/>
                    <a:pt x="42744" y="79473"/>
                    <a:pt x="49569" y="74779"/>
                  </a:cubicBezTo>
                  <a:cubicBezTo>
                    <a:pt x="63220" y="65391"/>
                    <a:pt x="75506" y="54039"/>
                    <a:pt x="86000" y="41408"/>
                  </a:cubicBezTo>
                  <a:cubicBezTo>
                    <a:pt x="87877" y="39189"/>
                    <a:pt x="89668" y="36884"/>
                    <a:pt x="91460" y="34580"/>
                  </a:cubicBezTo>
                  <a:cubicBezTo>
                    <a:pt x="92313" y="33385"/>
                    <a:pt x="93252" y="32275"/>
                    <a:pt x="94020" y="30995"/>
                  </a:cubicBezTo>
                  <a:cubicBezTo>
                    <a:pt x="94361" y="30398"/>
                    <a:pt x="94787" y="29630"/>
                    <a:pt x="95129" y="28861"/>
                  </a:cubicBezTo>
                  <a:cubicBezTo>
                    <a:pt x="95385" y="28093"/>
                    <a:pt x="95641" y="27240"/>
                    <a:pt x="95555" y="26472"/>
                  </a:cubicBezTo>
                  <a:cubicBezTo>
                    <a:pt x="95555" y="25704"/>
                    <a:pt x="95299" y="24850"/>
                    <a:pt x="94958" y="24167"/>
                  </a:cubicBezTo>
                  <a:cubicBezTo>
                    <a:pt x="94958" y="23911"/>
                    <a:pt x="94617" y="23997"/>
                    <a:pt x="94446" y="23997"/>
                  </a:cubicBezTo>
                  <a:lnTo>
                    <a:pt x="93849" y="23997"/>
                  </a:lnTo>
                  <a:cubicBezTo>
                    <a:pt x="93849" y="23997"/>
                    <a:pt x="92654" y="23997"/>
                    <a:pt x="92654" y="23997"/>
                  </a:cubicBezTo>
                  <a:lnTo>
                    <a:pt x="88047" y="24338"/>
                  </a:lnTo>
                  <a:lnTo>
                    <a:pt x="79345" y="25106"/>
                  </a:lnTo>
                  <a:cubicBezTo>
                    <a:pt x="79345" y="25106"/>
                    <a:pt x="79174" y="25448"/>
                    <a:pt x="79345" y="25448"/>
                  </a:cubicBezTo>
                  <a:lnTo>
                    <a:pt x="88133" y="25192"/>
                  </a:lnTo>
                  <a:lnTo>
                    <a:pt x="92228" y="25021"/>
                  </a:lnTo>
                  <a:lnTo>
                    <a:pt x="93166" y="25021"/>
                  </a:lnTo>
                  <a:cubicBezTo>
                    <a:pt x="93166" y="25021"/>
                    <a:pt x="93593" y="25021"/>
                    <a:pt x="93593" y="25021"/>
                  </a:cubicBezTo>
                  <a:lnTo>
                    <a:pt x="93849" y="25021"/>
                  </a:lnTo>
                  <a:cubicBezTo>
                    <a:pt x="93849" y="25021"/>
                    <a:pt x="93934" y="25192"/>
                    <a:pt x="93934" y="25192"/>
                  </a:cubicBezTo>
                  <a:cubicBezTo>
                    <a:pt x="94190" y="25789"/>
                    <a:pt x="94275" y="26386"/>
                    <a:pt x="94190" y="26984"/>
                  </a:cubicBezTo>
                  <a:cubicBezTo>
                    <a:pt x="93849" y="29374"/>
                    <a:pt x="91801" y="31507"/>
                    <a:pt x="89924" y="33726"/>
                  </a:cubicBezTo>
                  <a:cubicBezTo>
                    <a:pt x="88047" y="35945"/>
                    <a:pt x="86085" y="38164"/>
                    <a:pt x="84123" y="40298"/>
                  </a:cubicBezTo>
                  <a:cubicBezTo>
                    <a:pt x="73032" y="52162"/>
                    <a:pt x="60319" y="62574"/>
                    <a:pt x="46583" y="70938"/>
                  </a:cubicBezTo>
                  <a:cubicBezTo>
                    <a:pt x="39672" y="75206"/>
                    <a:pt x="32591" y="78961"/>
                    <a:pt x="25254" y="82204"/>
                  </a:cubicBezTo>
                  <a:cubicBezTo>
                    <a:pt x="21671" y="83826"/>
                    <a:pt x="18087" y="85021"/>
                    <a:pt x="14760" y="84935"/>
                  </a:cubicBezTo>
                  <a:cubicBezTo>
                    <a:pt x="13224" y="84935"/>
                    <a:pt x="11603" y="84509"/>
                    <a:pt x="10238" y="83826"/>
                  </a:cubicBezTo>
                  <a:cubicBezTo>
                    <a:pt x="9555" y="83484"/>
                    <a:pt x="8958" y="83058"/>
                    <a:pt x="8446" y="82631"/>
                  </a:cubicBezTo>
                  <a:cubicBezTo>
                    <a:pt x="8190" y="82375"/>
                    <a:pt x="7934" y="82119"/>
                    <a:pt x="7764" y="81948"/>
                  </a:cubicBezTo>
                  <a:lnTo>
                    <a:pt x="7593" y="81778"/>
                  </a:lnTo>
                  <a:cubicBezTo>
                    <a:pt x="7593" y="81778"/>
                    <a:pt x="7593" y="81778"/>
                    <a:pt x="7593" y="81778"/>
                  </a:cubicBezTo>
                  <a:lnTo>
                    <a:pt x="7593" y="81778"/>
                  </a:lnTo>
                  <a:cubicBezTo>
                    <a:pt x="7593" y="81778"/>
                    <a:pt x="7593" y="81778"/>
                    <a:pt x="7593" y="81778"/>
                  </a:cubicBezTo>
                  <a:lnTo>
                    <a:pt x="7593" y="81778"/>
                  </a:lnTo>
                  <a:cubicBezTo>
                    <a:pt x="7593" y="81778"/>
                    <a:pt x="7593" y="81778"/>
                    <a:pt x="7593" y="81778"/>
                  </a:cubicBezTo>
                  <a:lnTo>
                    <a:pt x="7593" y="81778"/>
                  </a:lnTo>
                  <a:cubicBezTo>
                    <a:pt x="7593" y="81778"/>
                    <a:pt x="7593" y="81778"/>
                    <a:pt x="7678" y="81436"/>
                  </a:cubicBezTo>
                  <a:cubicBezTo>
                    <a:pt x="8020" y="80583"/>
                    <a:pt x="8361" y="79729"/>
                    <a:pt x="8788" y="78876"/>
                  </a:cubicBezTo>
                  <a:cubicBezTo>
                    <a:pt x="9641" y="77169"/>
                    <a:pt x="10579" y="75547"/>
                    <a:pt x="11688" y="74011"/>
                  </a:cubicBezTo>
                  <a:cubicBezTo>
                    <a:pt x="13821" y="70853"/>
                    <a:pt x="16381" y="67866"/>
                    <a:pt x="19111" y="64964"/>
                  </a:cubicBezTo>
                  <a:cubicBezTo>
                    <a:pt x="24657" y="59245"/>
                    <a:pt x="30799" y="53698"/>
                    <a:pt x="36857" y="48321"/>
                  </a:cubicBezTo>
                  <a:cubicBezTo>
                    <a:pt x="49057" y="37567"/>
                    <a:pt x="61940" y="27581"/>
                    <a:pt x="75506" y="18449"/>
                  </a:cubicBezTo>
                  <a:cubicBezTo>
                    <a:pt x="85147" y="11962"/>
                    <a:pt x="95214" y="5903"/>
                    <a:pt x="105452" y="270"/>
                  </a:cubicBezTo>
                  <a:cubicBezTo>
                    <a:pt x="105623" y="270"/>
                    <a:pt x="105452" y="-72"/>
                    <a:pt x="105281" y="14"/>
                  </a:cubicBezTo>
                  <a:cubicBezTo>
                    <a:pt x="94787" y="5049"/>
                    <a:pt x="84549" y="10597"/>
                    <a:pt x="74567" y="16571"/>
                  </a:cubicBezTo>
                  <a:cubicBezTo>
                    <a:pt x="60490" y="25021"/>
                    <a:pt x="46839" y="34324"/>
                    <a:pt x="33956" y="44480"/>
                  </a:cubicBezTo>
                  <a:cubicBezTo>
                    <a:pt x="27472" y="49601"/>
                    <a:pt x="21159" y="54807"/>
                    <a:pt x="15016" y="60526"/>
                  </a:cubicBezTo>
                  <a:cubicBezTo>
                    <a:pt x="11944" y="63427"/>
                    <a:pt x="9044" y="66500"/>
                    <a:pt x="6399" y="69999"/>
                  </a:cubicBezTo>
                  <a:cubicBezTo>
                    <a:pt x="5119" y="71792"/>
                    <a:pt x="3925" y="73584"/>
                    <a:pt x="2815" y="75547"/>
                  </a:cubicBezTo>
                  <a:cubicBezTo>
                    <a:pt x="2303" y="76486"/>
                    <a:pt x="1792" y="77510"/>
                    <a:pt x="1365" y="78534"/>
                  </a:cubicBezTo>
                  <a:cubicBezTo>
                    <a:pt x="1194" y="78876"/>
                    <a:pt x="768" y="80071"/>
                    <a:pt x="512" y="80924"/>
                  </a:cubicBezTo>
                  <a:lnTo>
                    <a:pt x="0" y="82290"/>
                  </a:lnTo>
                  <a:close/>
                </a:path>
              </a:pathLst>
            </a:custGeom>
            <a:grpFill/>
            <a:ln w="8532" cap="flat">
              <a:noFill/>
              <a:prstDash val="solid"/>
              <a:miter/>
            </a:ln>
          </p:spPr>
          <p:txBody>
            <a:bodyPr rtlCol="0" anchor="ctr"/>
            <a:lstStyle/>
            <a:p>
              <a:endParaRPr lang="en-US"/>
            </a:p>
          </p:txBody>
        </p:sp>
        <p:sp>
          <p:nvSpPr>
            <p:cNvPr id="1760" name="Freeform 1759">
              <a:extLst>
                <a:ext uri="{FF2B5EF4-FFF2-40B4-BE49-F238E27FC236}">
                  <a16:creationId xmlns:a16="http://schemas.microsoft.com/office/drawing/2014/main" id="{CC082E7D-3752-085E-23E2-815D0A27BD83}"/>
                </a:ext>
              </a:extLst>
            </p:cNvPr>
            <p:cNvSpPr/>
            <p:nvPr/>
          </p:nvSpPr>
          <p:spPr>
            <a:xfrm>
              <a:off x="5512860" y="4221659"/>
              <a:ext cx="173340" cy="180426"/>
            </a:xfrm>
            <a:custGeom>
              <a:avLst/>
              <a:gdLst>
                <a:gd name="connsiteX0" fmla="*/ 22572 w 173340"/>
                <a:gd name="connsiteY0" fmla="*/ 23727 h 180426"/>
                <a:gd name="connsiteX1" fmla="*/ 85365 w 173340"/>
                <a:gd name="connsiteY1" fmla="*/ 91067 h 180426"/>
                <a:gd name="connsiteX2" fmla="*/ 85365 w 173340"/>
                <a:gd name="connsiteY2" fmla="*/ 91067 h 180426"/>
                <a:gd name="connsiteX3" fmla="*/ 85536 w 173340"/>
                <a:gd name="connsiteY3" fmla="*/ 91238 h 180426"/>
                <a:gd name="connsiteX4" fmla="*/ 85706 w 173340"/>
                <a:gd name="connsiteY4" fmla="*/ 91408 h 180426"/>
                <a:gd name="connsiteX5" fmla="*/ 85706 w 173340"/>
                <a:gd name="connsiteY5" fmla="*/ 91408 h 180426"/>
                <a:gd name="connsiteX6" fmla="*/ 150462 w 173340"/>
                <a:gd name="connsiteY6" fmla="*/ 156871 h 180426"/>
                <a:gd name="connsiteX7" fmla="*/ 173071 w 173340"/>
                <a:gd name="connsiteY7" fmla="*/ 180427 h 180426"/>
                <a:gd name="connsiteX8" fmla="*/ 173327 w 173340"/>
                <a:gd name="connsiteY8" fmla="*/ 180256 h 180426"/>
                <a:gd name="connsiteX9" fmla="*/ 151827 w 173340"/>
                <a:gd name="connsiteY9" fmla="*/ 155334 h 180426"/>
                <a:gd name="connsiteX10" fmla="*/ 90569 w 173340"/>
                <a:gd name="connsiteY10" fmla="*/ 86458 h 180426"/>
                <a:gd name="connsiteX11" fmla="*/ 90569 w 173340"/>
                <a:gd name="connsiteY11" fmla="*/ 86458 h 180426"/>
                <a:gd name="connsiteX12" fmla="*/ 90569 w 173340"/>
                <a:gd name="connsiteY12" fmla="*/ 86458 h 180426"/>
                <a:gd name="connsiteX13" fmla="*/ 90569 w 173340"/>
                <a:gd name="connsiteY13" fmla="*/ 86458 h 180426"/>
                <a:gd name="connsiteX14" fmla="*/ 90569 w 173340"/>
                <a:gd name="connsiteY14" fmla="*/ 86458 h 180426"/>
                <a:gd name="connsiteX15" fmla="*/ 24278 w 173340"/>
                <a:gd name="connsiteY15" fmla="*/ 22447 h 180426"/>
                <a:gd name="connsiteX16" fmla="*/ 218 w 173340"/>
                <a:gd name="connsiteY16" fmla="*/ 0 h 180426"/>
                <a:gd name="connsiteX17" fmla="*/ 48 w 173340"/>
                <a:gd name="connsiteY17" fmla="*/ 256 h 180426"/>
                <a:gd name="connsiteX18" fmla="*/ 22657 w 173340"/>
                <a:gd name="connsiteY18" fmla="*/ 23812 h 18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3340" h="180426">
                  <a:moveTo>
                    <a:pt x="22572" y="23727"/>
                  </a:moveTo>
                  <a:cubicBezTo>
                    <a:pt x="43645" y="46003"/>
                    <a:pt x="64462" y="68620"/>
                    <a:pt x="85365" y="91067"/>
                  </a:cubicBezTo>
                  <a:lnTo>
                    <a:pt x="85365" y="91067"/>
                  </a:lnTo>
                  <a:cubicBezTo>
                    <a:pt x="85365" y="91067"/>
                    <a:pt x="85536" y="91238"/>
                    <a:pt x="85536" y="91238"/>
                  </a:cubicBezTo>
                  <a:lnTo>
                    <a:pt x="85706" y="91408"/>
                  </a:lnTo>
                  <a:lnTo>
                    <a:pt x="85706" y="91408"/>
                  </a:lnTo>
                  <a:cubicBezTo>
                    <a:pt x="107292" y="113172"/>
                    <a:pt x="129047" y="134851"/>
                    <a:pt x="150462" y="156871"/>
                  </a:cubicBezTo>
                  <a:lnTo>
                    <a:pt x="173071" y="180427"/>
                  </a:lnTo>
                  <a:cubicBezTo>
                    <a:pt x="173071" y="180427"/>
                    <a:pt x="173412" y="180341"/>
                    <a:pt x="173327" y="180256"/>
                  </a:cubicBezTo>
                  <a:lnTo>
                    <a:pt x="151827" y="155334"/>
                  </a:lnTo>
                  <a:cubicBezTo>
                    <a:pt x="131778" y="132120"/>
                    <a:pt x="111472" y="108990"/>
                    <a:pt x="90569" y="86458"/>
                  </a:cubicBezTo>
                  <a:lnTo>
                    <a:pt x="90569" y="86458"/>
                  </a:lnTo>
                  <a:cubicBezTo>
                    <a:pt x="90569" y="86458"/>
                    <a:pt x="90569" y="86458"/>
                    <a:pt x="90569" y="86458"/>
                  </a:cubicBezTo>
                  <a:lnTo>
                    <a:pt x="90569" y="86458"/>
                  </a:lnTo>
                  <a:cubicBezTo>
                    <a:pt x="90569" y="86458"/>
                    <a:pt x="90569" y="86458"/>
                    <a:pt x="90569" y="86458"/>
                  </a:cubicBezTo>
                  <a:cubicBezTo>
                    <a:pt x="68899" y="64694"/>
                    <a:pt x="46631" y="43442"/>
                    <a:pt x="24278" y="22447"/>
                  </a:cubicBezTo>
                  <a:lnTo>
                    <a:pt x="218" y="0"/>
                  </a:lnTo>
                  <a:cubicBezTo>
                    <a:pt x="218" y="0"/>
                    <a:pt x="-123" y="85"/>
                    <a:pt x="48" y="256"/>
                  </a:cubicBezTo>
                  <a:lnTo>
                    <a:pt x="22657" y="23812"/>
                  </a:lnTo>
                  <a:close/>
                </a:path>
              </a:pathLst>
            </a:custGeom>
            <a:grpFill/>
            <a:ln w="8532" cap="flat">
              <a:noFill/>
              <a:prstDash val="solid"/>
              <a:miter/>
            </a:ln>
          </p:spPr>
          <p:txBody>
            <a:bodyPr rtlCol="0" anchor="ctr"/>
            <a:lstStyle/>
            <a:p>
              <a:endParaRPr lang="en-US"/>
            </a:p>
          </p:txBody>
        </p:sp>
        <p:sp>
          <p:nvSpPr>
            <p:cNvPr id="1761" name="Freeform 1760">
              <a:extLst>
                <a:ext uri="{FF2B5EF4-FFF2-40B4-BE49-F238E27FC236}">
                  <a16:creationId xmlns:a16="http://schemas.microsoft.com/office/drawing/2014/main" id="{1E999AAE-25D2-09B7-0E2B-9D2F0B6E3FBF}"/>
                </a:ext>
              </a:extLst>
            </p:cNvPr>
            <p:cNvSpPr/>
            <p:nvPr/>
          </p:nvSpPr>
          <p:spPr>
            <a:xfrm>
              <a:off x="5955022" y="4584305"/>
              <a:ext cx="91545" cy="6998"/>
            </a:xfrm>
            <a:custGeom>
              <a:avLst/>
              <a:gdLst>
                <a:gd name="connsiteX0" fmla="*/ 45901 w 91545"/>
                <a:gd name="connsiteY0" fmla="*/ 0 h 6998"/>
                <a:gd name="connsiteX1" fmla="*/ 45901 w 91545"/>
                <a:gd name="connsiteY1" fmla="*/ 0 h 6998"/>
                <a:gd name="connsiteX2" fmla="*/ 45901 w 91545"/>
                <a:gd name="connsiteY2" fmla="*/ 0 h 6998"/>
                <a:gd name="connsiteX3" fmla="*/ 45901 w 91545"/>
                <a:gd name="connsiteY3" fmla="*/ 0 h 6998"/>
                <a:gd name="connsiteX4" fmla="*/ 12030 w 91545"/>
                <a:gd name="connsiteY4" fmla="*/ 1365 h 6998"/>
                <a:gd name="connsiteX5" fmla="*/ 0 w 91545"/>
                <a:gd name="connsiteY5" fmla="*/ 2048 h 6998"/>
                <a:gd name="connsiteX6" fmla="*/ 0 w 91545"/>
                <a:gd name="connsiteY6" fmla="*/ 2389 h 6998"/>
                <a:gd name="connsiteX7" fmla="*/ 12030 w 91545"/>
                <a:gd name="connsiteY7" fmla="*/ 3414 h 6998"/>
                <a:gd name="connsiteX8" fmla="*/ 45645 w 91545"/>
                <a:gd name="connsiteY8" fmla="*/ 6999 h 6998"/>
                <a:gd name="connsiteX9" fmla="*/ 45645 w 91545"/>
                <a:gd name="connsiteY9" fmla="*/ 6999 h 6998"/>
                <a:gd name="connsiteX10" fmla="*/ 45645 w 91545"/>
                <a:gd name="connsiteY10" fmla="*/ 6999 h 6998"/>
                <a:gd name="connsiteX11" fmla="*/ 45645 w 91545"/>
                <a:gd name="connsiteY11" fmla="*/ 6999 h 6998"/>
                <a:gd name="connsiteX12" fmla="*/ 45645 w 91545"/>
                <a:gd name="connsiteY12" fmla="*/ 6999 h 6998"/>
                <a:gd name="connsiteX13" fmla="*/ 79430 w 91545"/>
                <a:gd name="connsiteY13" fmla="*/ 6657 h 6998"/>
                <a:gd name="connsiteX14" fmla="*/ 91545 w 91545"/>
                <a:gd name="connsiteY14" fmla="*/ 6657 h 6998"/>
                <a:gd name="connsiteX15" fmla="*/ 91545 w 91545"/>
                <a:gd name="connsiteY15" fmla="*/ 6487 h 6998"/>
                <a:gd name="connsiteX16" fmla="*/ 79686 w 91545"/>
                <a:gd name="connsiteY16" fmla="*/ 4609 h 6998"/>
                <a:gd name="connsiteX17" fmla="*/ 46071 w 91545"/>
                <a:gd name="connsiteY17" fmla="*/ 85 h 6998"/>
                <a:gd name="connsiteX18" fmla="*/ 46071 w 91545"/>
                <a:gd name="connsiteY18" fmla="*/ 85 h 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45" h="6998">
                  <a:moveTo>
                    <a:pt x="45901" y="0"/>
                  </a:moveTo>
                  <a:lnTo>
                    <a:pt x="45901" y="0"/>
                  </a:lnTo>
                  <a:cubicBezTo>
                    <a:pt x="45901" y="0"/>
                    <a:pt x="45901" y="0"/>
                    <a:pt x="45901" y="0"/>
                  </a:cubicBezTo>
                  <a:lnTo>
                    <a:pt x="45901" y="0"/>
                  </a:lnTo>
                  <a:cubicBezTo>
                    <a:pt x="34639" y="0"/>
                    <a:pt x="23291" y="683"/>
                    <a:pt x="12030" y="1365"/>
                  </a:cubicBezTo>
                  <a:lnTo>
                    <a:pt x="0" y="2048"/>
                  </a:lnTo>
                  <a:cubicBezTo>
                    <a:pt x="0" y="2048"/>
                    <a:pt x="0" y="2304"/>
                    <a:pt x="0" y="2389"/>
                  </a:cubicBezTo>
                  <a:lnTo>
                    <a:pt x="12030" y="3414"/>
                  </a:lnTo>
                  <a:cubicBezTo>
                    <a:pt x="23206" y="4523"/>
                    <a:pt x="34468" y="5889"/>
                    <a:pt x="45645" y="6999"/>
                  </a:cubicBezTo>
                  <a:lnTo>
                    <a:pt x="45645" y="6999"/>
                  </a:lnTo>
                  <a:cubicBezTo>
                    <a:pt x="45645" y="6999"/>
                    <a:pt x="45645" y="6999"/>
                    <a:pt x="45645" y="6999"/>
                  </a:cubicBezTo>
                  <a:lnTo>
                    <a:pt x="45645" y="6999"/>
                  </a:lnTo>
                  <a:cubicBezTo>
                    <a:pt x="45645" y="6999"/>
                    <a:pt x="45645" y="6999"/>
                    <a:pt x="45645" y="6999"/>
                  </a:cubicBezTo>
                  <a:cubicBezTo>
                    <a:pt x="56906" y="6999"/>
                    <a:pt x="68168" y="6657"/>
                    <a:pt x="79430" y="6657"/>
                  </a:cubicBezTo>
                  <a:lnTo>
                    <a:pt x="91545" y="6657"/>
                  </a:lnTo>
                  <a:cubicBezTo>
                    <a:pt x="91545" y="6657"/>
                    <a:pt x="91545" y="6487"/>
                    <a:pt x="91545" y="6487"/>
                  </a:cubicBezTo>
                  <a:lnTo>
                    <a:pt x="79686" y="4609"/>
                  </a:lnTo>
                  <a:cubicBezTo>
                    <a:pt x="68510" y="2817"/>
                    <a:pt x="57333" y="1110"/>
                    <a:pt x="46071" y="85"/>
                  </a:cubicBezTo>
                  <a:lnTo>
                    <a:pt x="46071" y="85"/>
                  </a:lnTo>
                  <a:close/>
                </a:path>
              </a:pathLst>
            </a:custGeom>
            <a:grpFill/>
            <a:ln w="8532" cap="flat">
              <a:noFill/>
              <a:prstDash val="solid"/>
              <a:miter/>
            </a:ln>
          </p:spPr>
          <p:txBody>
            <a:bodyPr rtlCol="0" anchor="ctr"/>
            <a:lstStyle/>
            <a:p>
              <a:endParaRPr lang="en-US"/>
            </a:p>
          </p:txBody>
        </p:sp>
        <p:sp>
          <p:nvSpPr>
            <p:cNvPr id="1762" name="Freeform 1761">
              <a:extLst>
                <a:ext uri="{FF2B5EF4-FFF2-40B4-BE49-F238E27FC236}">
                  <a16:creationId xmlns:a16="http://schemas.microsoft.com/office/drawing/2014/main" id="{EE27F322-C9DE-07E2-817E-30AF7FD19FE6}"/>
                </a:ext>
              </a:extLst>
            </p:cNvPr>
            <p:cNvSpPr/>
            <p:nvPr/>
          </p:nvSpPr>
          <p:spPr>
            <a:xfrm>
              <a:off x="5913813" y="4558017"/>
              <a:ext cx="106305" cy="9217"/>
            </a:xfrm>
            <a:custGeom>
              <a:avLst/>
              <a:gdLst>
                <a:gd name="connsiteX0" fmla="*/ 50764 w 106305"/>
                <a:gd name="connsiteY0" fmla="*/ 2219 h 9217"/>
                <a:gd name="connsiteX1" fmla="*/ 50678 w 106305"/>
                <a:gd name="connsiteY1" fmla="*/ 2219 h 9217"/>
                <a:gd name="connsiteX2" fmla="*/ 50593 w 106305"/>
                <a:gd name="connsiteY2" fmla="*/ 2219 h 9217"/>
                <a:gd name="connsiteX3" fmla="*/ 50593 w 106305"/>
                <a:gd name="connsiteY3" fmla="*/ 2219 h 9217"/>
                <a:gd name="connsiteX4" fmla="*/ 9385 w 106305"/>
                <a:gd name="connsiteY4" fmla="*/ 3072 h 9217"/>
                <a:gd name="connsiteX5" fmla="*/ 4181 w 106305"/>
                <a:gd name="connsiteY5" fmla="*/ 3072 h 9217"/>
                <a:gd name="connsiteX6" fmla="*/ 8617 w 106305"/>
                <a:gd name="connsiteY6" fmla="*/ 256 h 9217"/>
                <a:gd name="connsiteX7" fmla="*/ 8447 w 106305"/>
                <a:gd name="connsiteY7" fmla="*/ 0 h 9217"/>
                <a:gd name="connsiteX8" fmla="*/ 1792 w 106305"/>
                <a:gd name="connsiteY8" fmla="*/ 3329 h 9217"/>
                <a:gd name="connsiteX9" fmla="*/ 0 w 106305"/>
                <a:gd name="connsiteY9" fmla="*/ 4267 h 9217"/>
                <a:gd name="connsiteX10" fmla="*/ 2133 w 106305"/>
                <a:gd name="connsiteY10" fmla="*/ 4438 h 9217"/>
                <a:gd name="connsiteX11" fmla="*/ 9385 w 106305"/>
                <a:gd name="connsiteY11" fmla="*/ 5121 h 9217"/>
                <a:gd name="connsiteX12" fmla="*/ 50423 w 106305"/>
                <a:gd name="connsiteY12" fmla="*/ 9218 h 9217"/>
                <a:gd name="connsiteX13" fmla="*/ 50423 w 106305"/>
                <a:gd name="connsiteY13" fmla="*/ 9218 h 9217"/>
                <a:gd name="connsiteX14" fmla="*/ 50423 w 106305"/>
                <a:gd name="connsiteY14" fmla="*/ 9218 h 9217"/>
                <a:gd name="connsiteX15" fmla="*/ 50423 w 106305"/>
                <a:gd name="connsiteY15" fmla="*/ 9218 h 9217"/>
                <a:gd name="connsiteX16" fmla="*/ 50423 w 106305"/>
                <a:gd name="connsiteY16" fmla="*/ 9218 h 9217"/>
                <a:gd name="connsiteX17" fmla="*/ 91631 w 106305"/>
                <a:gd name="connsiteY17" fmla="*/ 8364 h 9217"/>
                <a:gd name="connsiteX18" fmla="*/ 106305 w 106305"/>
                <a:gd name="connsiteY18" fmla="*/ 8023 h 9217"/>
                <a:gd name="connsiteX19" fmla="*/ 106305 w 106305"/>
                <a:gd name="connsiteY19" fmla="*/ 7682 h 9217"/>
                <a:gd name="connsiteX20" fmla="*/ 91716 w 106305"/>
                <a:gd name="connsiteY20" fmla="*/ 6230 h 9217"/>
                <a:gd name="connsiteX21" fmla="*/ 50678 w 106305"/>
                <a:gd name="connsiteY21" fmla="*/ 2134 h 9217"/>
                <a:gd name="connsiteX22" fmla="*/ 50678 w 106305"/>
                <a:gd name="connsiteY22" fmla="*/ 2134 h 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6305" h="9217">
                  <a:moveTo>
                    <a:pt x="50764" y="2219"/>
                  </a:moveTo>
                  <a:lnTo>
                    <a:pt x="50678" y="2219"/>
                  </a:lnTo>
                  <a:cubicBezTo>
                    <a:pt x="50678" y="2219"/>
                    <a:pt x="50593" y="2219"/>
                    <a:pt x="50593" y="2219"/>
                  </a:cubicBezTo>
                  <a:lnTo>
                    <a:pt x="50593" y="2219"/>
                  </a:lnTo>
                  <a:cubicBezTo>
                    <a:pt x="36857" y="2219"/>
                    <a:pt x="23121" y="2731"/>
                    <a:pt x="9385" y="3072"/>
                  </a:cubicBezTo>
                  <a:lnTo>
                    <a:pt x="4181" y="3072"/>
                  </a:lnTo>
                  <a:cubicBezTo>
                    <a:pt x="4181" y="3072"/>
                    <a:pt x="8617" y="256"/>
                    <a:pt x="8617" y="256"/>
                  </a:cubicBezTo>
                  <a:cubicBezTo>
                    <a:pt x="8617" y="256"/>
                    <a:pt x="8532" y="0"/>
                    <a:pt x="8447" y="0"/>
                  </a:cubicBezTo>
                  <a:lnTo>
                    <a:pt x="1792" y="3329"/>
                  </a:lnTo>
                  <a:lnTo>
                    <a:pt x="0" y="4267"/>
                  </a:lnTo>
                  <a:lnTo>
                    <a:pt x="2133" y="4438"/>
                  </a:lnTo>
                  <a:lnTo>
                    <a:pt x="9385" y="5121"/>
                  </a:lnTo>
                  <a:cubicBezTo>
                    <a:pt x="23036" y="6572"/>
                    <a:pt x="36687" y="8108"/>
                    <a:pt x="50423" y="9218"/>
                  </a:cubicBezTo>
                  <a:lnTo>
                    <a:pt x="50423" y="9218"/>
                  </a:lnTo>
                  <a:cubicBezTo>
                    <a:pt x="50423" y="9218"/>
                    <a:pt x="50423" y="9218"/>
                    <a:pt x="50423" y="9218"/>
                  </a:cubicBezTo>
                  <a:lnTo>
                    <a:pt x="50423" y="9218"/>
                  </a:lnTo>
                  <a:cubicBezTo>
                    <a:pt x="50423" y="9218"/>
                    <a:pt x="50423" y="9218"/>
                    <a:pt x="50423" y="9218"/>
                  </a:cubicBezTo>
                  <a:cubicBezTo>
                    <a:pt x="64159" y="9218"/>
                    <a:pt x="77895" y="8706"/>
                    <a:pt x="91631" y="8364"/>
                  </a:cubicBezTo>
                  <a:lnTo>
                    <a:pt x="106305" y="8023"/>
                  </a:lnTo>
                  <a:cubicBezTo>
                    <a:pt x="106305" y="8023"/>
                    <a:pt x="106305" y="7767"/>
                    <a:pt x="106305" y="7682"/>
                  </a:cubicBezTo>
                  <a:lnTo>
                    <a:pt x="91716" y="6230"/>
                  </a:lnTo>
                  <a:cubicBezTo>
                    <a:pt x="78065" y="4779"/>
                    <a:pt x="64415" y="3243"/>
                    <a:pt x="50678" y="2134"/>
                  </a:cubicBezTo>
                  <a:lnTo>
                    <a:pt x="50678" y="2134"/>
                  </a:lnTo>
                  <a:close/>
                </a:path>
              </a:pathLst>
            </a:custGeom>
            <a:grpFill/>
            <a:ln w="8532" cap="flat">
              <a:noFill/>
              <a:prstDash val="solid"/>
              <a:miter/>
            </a:ln>
          </p:spPr>
          <p:txBody>
            <a:bodyPr rtlCol="0" anchor="ctr"/>
            <a:lstStyle/>
            <a:p>
              <a:endParaRPr lang="en-US"/>
            </a:p>
          </p:txBody>
        </p:sp>
        <p:sp>
          <p:nvSpPr>
            <p:cNvPr id="1763" name="Freeform 1762">
              <a:extLst>
                <a:ext uri="{FF2B5EF4-FFF2-40B4-BE49-F238E27FC236}">
                  <a16:creationId xmlns:a16="http://schemas.microsoft.com/office/drawing/2014/main" id="{BDED830F-9A9D-6DF7-E34E-6588B2765348}"/>
                </a:ext>
              </a:extLst>
            </p:cNvPr>
            <p:cNvSpPr/>
            <p:nvPr/>
          </p:nvSpPr>
          <p:spPr>
            <a:xfrm>
              <a:off x="5900978" y="4544362"/>
              <a:ext cx="106001" cy="7595"/>
            </a:xfrm>
            <a:custGeom>
              <a:avLst/>
              <a:gdLst>
                <a:gd name="connsiteX0" fmla="*/ 53105 w 106001"/>
                <a:gd name="connsiteY0" fmla="*/ 512 h 7595"/>
                <a:gd name="connsiteX1" fmla="*/ 53105 w 106001"/>
                <a:gd name="connsiteY1" fmla="*/ 512 h 7595"/>
                <a:gd name="connsiteX2" fmla="*/ 53020 w 106001"/>
                <a:gd name="connsiteY2" fmla="*/ 512 h 7595"/>
                <a:gd name="connsiteX3" fmla="*/ 52935 w 106001"/>
                <a:gd name="connsiteY3" fmla="*/ 512 h 7595"/>
                <a:gd name="connsiteX4" fmla="*/ 52935 w 106001"/>
                <a:gd name="connsiteY4" fmla="*/ 512 h 7595"/>
                <a:gd name="connsiteX5" fmla="*/ 13945 w 106001"/>
                <a:gd name="connsiteY5" fmla="*/ 512 h 7595"/>
                <a:gd name="connsiteX6" fmla="*/ 38 w 106001"/>
                <a:gd name="connsiteY6" fmla="*/ 0 h 7595"/>
                <a:gd name="connsiteX7" fmla="*/ 38 w 106001"/>
                <a:gd name="connsiteY7" fmla="*/ 341 h 7595"/>
                <a:gd name="connsiteX8" fmla="*/ 13859 w 106001"/>
                <a:gd name="connsiteY8" fmla="*/ 2646 h 7595"/>
                <a:gd name="connsiteX9" fmla="*/ 52849 w 106001"/>
                <a:gd name="connsiteY9" fmla="*/ 7596 h 7595"/>
                <a:gd name="connsiteX10" fmla="*/ 52849 w 106001"/>
                <a:gd name="connsiteY10" fmla="*/ 7596 h 7595"/>
                <a:gd name="connsiteX11" fmla="*/ 52849 w 106001"/>
                <a:gd name="connsiteY11" fmla="*/ 7596 h 7595"/>
                <a:gd name="connsiteX12" fmla="*/ 52849 w 106001"/>
                <a:gd name="connsiteY12" fmla="*/ 7596 h 7595"/>
                <a:gd name="connsiteX13" fmla="*/ 52849 w 106001"/>
                <a:gd name="connsiteY13" fmla="*/ 7596 h 7595"/>
                <a:gd name="connsiteX14" fmla="*/ 92095 w 106001"/>
                <a:gd name="connsiteY14" fmla="*/ 5377 h 7595"/>
                <a:gd name="connsiteX15" fmla="*/ 106002 w 106001"/>
                <a:gd name="connsiteY15" fmla="*/ 4097 h 7595"/>
                <a:gd name="connsiteX16" fmla="*/ 106002 w 106001"/>
                <a:gd name="connsiteY16" fmla="*/ 3755 h 7595"/>
                <a:gd name="connsiteX17" fmla="*/ 92095 w 106001"/>
                <a:gd name="connsiteY17" fmla="*/ 3328 h 7595"/>
                <a:gd name="connsiteX18" fmla="*/ 53191 w 106001"/>
                <a:gd name="connsiteY18" fmla="*/ 598 h 7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6001" h="7595">
                  <a:moveTo>
                    <a:pt x="53105" y="512"/>
                  </a:moveTo>
                  <a:lnTo>
                    <a:pt x="53105" y="512"/>
                  </a:lnTo>
                  <a:cubicBezTo>
                    <a:pt x="53105" y="512"/>
                    <a:pt x="53020" y="512"/>
                    <a:pt x="53020" y="512"/>
                  </a:cubicBezTo>
                  <a:lnTo>
                    <a:pt x="52935" y="512"/>
                  </a:lnTo>
                  <a:cubicBezTo>
                    <a:pt x="52935" y="512"/>
                    <a:pt x="52935" y="512"/>
                    <a:pt x="52935" y="512"/>
                  </a:cubicBezTo>
                  <a:cubicBezTo>
                    <a:pt x="39967" y="512"/>
                    <a:pt x="26913" y="768"/>
                    <a:pt x="13945" y="512"/>
                  </a:cubicBezTo>
                  <a:cubicBezTo>
                    <a:pt x="9337" y="341"/>
                    <a:pt x="4730" y="170"/>
                    <a:pt x="38" y="0"/>
                  </a:cubicBezTo>
                  <a:cubicBezTo>
                    <a:pt x="38" y="0"/>
                    <a:pt x="-47" y="256"/>
                    <a:pt x="38" y="341"/>
                  </a:cubicBezTo>
                  <a:cubicBezTo>
                    <a:pt x="4645" y="1110"/>
                    <a:pt x="9252" y="1877"/>
                    <a:pt x="13859" y="2646"/>
                  </a:cubicBezTo>
                  <a:cubicBezTo>
                    <a:pt x="26742" y="4779"/>
                    <a:pt x="39711" y="6657"/>
                    <a:pt x="52849" y="7596"/>
                  </a:cubicBezTo>
                  <a:lnTo>
                    <a:pt x="52849" y="7596"/>
                  </a:lnTo>
                  <a:cubicBezTo>
                    <a:pt x="52849" y="7596"/>
                    <a:pt x="52849" y="7596"/>
                    <a:pt x="52849" y="7596"/>
                  </a:cubicBezTo>
                  <a:lnTo>
                    <a:pt x="52849" y="7596"/>
                  </a:lnTo>
                  <a:cubicBezTo>
                    <a:pt x="52849" y="7596"/>
                    <a:pt x="52849" y="7596"/>
                    <a:pt x="52849" y="7596"/>
                  </a:cubicBezTo>
                  <a:cubicBezTo>
                    <a:pt x="65988" y="7596"/>
                    <a:pt x="79042" y="6571"/>
                    <a:pt x="92095" y="5377"/>
                  </a:cubicBezTo>
                  <a:cubicBezTo>
                    <a:pt x="96702" y="4950"/>
                    <a:pt x="101395" y="4523"/>
                    <a:pt x="106002" y="4097"/>
                  </a:cubicBezTo>
                  <a:cubicBezTo>
                    <a:pt x="106002" y="4097"/>
                    <a:pt x="106002" y="3755"/>
                    <a:pt x="106002" y="3755"/>
                  </a:cubicBezTo>
                  <a:cubicBezTo>
                    <a:pt x="101395" y="3670"/>
                    <a:pt x="96788" y="3499"/>
                    <a:pt x="92095" y="3328"/>
                  </a:cubicBezTo>
                  <a:cubicBezTo>
                    <a:pt x="79042" y="2731"/>
                    <a:pt x="66074" y="1536"/>
                    <a:pt x="53191" y="598"/>
                  </a:cubicBezTo>
                  <a:close/>
                </a:path>
              </a:pathLst>
            </a:custGeom>
            <a:grpFill/>
            <a:ln w="8532" cap="flat">
              <a:noFill/>
              <a:prstDash val="solid"/>
              <a:miter/>
            </a:ln>
          </p:spPr>
          <p:txBody>
            <a:bodyPr rtlCol="0" anchor="ctr"/>
            <a:lstStyle/>
            <a:p>
              <a:endParaRPr lang="en-US"/>
            </a:p>
          </p:txBody>
        </p:sp>
        <p:sp>
          <p:nvSpPr>
            <p:cNvPr id="1764" name="Freeform 1763">
              <a:extLst>
                <a:ext uri="{FF2B5EF4-FFF2-40B4-BE49-F238E27FC236}">
                  <a16:creationId xmlns:a16="http://schemas.microsoft.com/office/drawing/2014/main" id="{7DD6BDA5-5589-B8B1-920C-ABBDB179B767}"/>
                </a:ext>
              </a:extLst>
            </p:cNvPr>
            <p:cNvSpPr/>
            <p:nvPr/>
          </p:nvSpPr>
          <p:spPr>
            <a:xfrm>
              <a:off x="5614862" y="4441393"/>
              <a:ext cx="18442" cy="209397"/>
            </a:xfrm>
            <a:custGeom>
              <a:avLst/>
              <a:gdLst>
                <a:gd name="connsiteX0" fmla="*/ 15272 w 18442"/>
                <a:gd name="connsiteY0" fmla="*/ 195912 h 209397"/>
                <a:gd name="connsiteX1" fmla="*/ 18172 w 18442"/>
                <a:gd name="connsiteY1" fmla="*/ 209398 h 209397"/>
                <a:gd name="connsiteX2" fmla="*/ 18428 w 18442"/>
                <a:gd name="connsiteY2" fmla="*/ 209398 h 209397"/>
                <a:gd name="connsiteX3" fmla="*/ 16381 w 18442"/>
                <a:gd name="connsiteY3" fmla="*/ 195742 h 209397"/>
                <a:gd name="connsiteX4" fmla="*/ 14504 w 18442"/>
                <a:gd name="connsiteY4" fmla="*/ 182001 h 209397"/>
                <a:gd name="connsiteX5" fmla="*/ 10494 w 18442"/>
                <a:gd name="connsiteY5" fmla="*/ 143509 h 209397"/>
                <a:gd name="connsiteX6" fmla="*/ 7849 w 18442"/>
                <a:gd name="connsiteY6" fmla="*/ 104931 h 209397"/>
                <a:gd name="connsiteX7" fmla="*/ 7849 w 18442"/>
                <a:gd name="connsiteY7" fmla="*/ 104931 h 209397"/>
                <a:gd name="connsiteX8" fmla="*/ 7849 w 18442"/>
                <a:gd name="connsiteY8" fmla="*/ 104931 h 209397"/>
                <a:gd name="connsiteX9" fmla="*/ 7849 w 18442"/>
                <a:gd name="connsiteY9" fmla="*/ 104931 h 209397"/>
                <a:gd name="connsiteX10" fmla="*/ 7849 w 18442"/>
                <a:gd name="connsiteY10" fmla="*/ 104931 h 209397"/>
                <a:gd name="connsiteX11" fmla="*/ 4692 w 18442"/>
                <a:gd name="connsiteY11" fmla="*/ 66354 h 209397"/>
                <a:gd name="connsiteX12" fmla="*/ 2901 w 18442"/>
                <a:gd name="connsiteY12" fmla="*/ 27691 h 209397"/>
                <a:gd name="connsiteX13" fmla="*/ 2730 w 18442"/>
                <a:gd name="connsiteY13" fmla="*/ 13865 h 209397"/>
                <a:gd name="connsiteX14" fmla="*/ 2730 w 18442"/>
                <a:gd name="connsiteY14" fmla="*/ 38 h 209397"/>
                <a:gd name="connsiteX15" fmla="*/ 2474 w 18442"/>
                <a:gd name="connsiteY15" fmla="*/ 38 h 209397"/>
                <a:gd name="connsiteX16" fmla="*/ 1621 w 18442"/>
                <a:gd name="connsiteY16" fmla="*/ 13779 h 209397"/>
                <a:gd name="connsiteX17" fmla="*/ 938 w 18442"/>
                <a:gd name="connsiteY17" fmla="*/ 27520 h 209397"/>
                <a:gd name="connsiteX18" fmla="*/ 0 w 18442"/>
                <a:gd name="connsiteY18" fmla="*/ 66354 h 209397"/>
                <a:gd name="connsiteX19" fmla="*/ 1024 w 18442"/>
                <a:gd name="connsiteY19" fmla="*/ 105272 h 209397"/>
                <a:gd name="connsiteX20" fmla="*/ 1024 w 18442"/>
                <a:gd name="connsiteY20" fmla="*/ 105272 h 209397"/>
                <a:gd name="connsiteX21" fmla="*/ 1024 w 18442"/>
                <a:gd name="connsiteY21" fmla="*/ 105443 h 209397"/>
                <a:gd name="connsiteX22" fmla="*/ 1024 w 18442"/>
                <a:gd name="connsiteY22" fmla="*/ 105614 h 209397"/>
                <a:gd name="connsiteX23" fmla="*/ 1024 w 18442"/>
                <a:gd name="connsiteY23" fmla="*/ 105614 h 209397"/>
                <a:gd name="connsiteX24" fmla="*/ 5887 w 18442"/>
                <a:gd name="connsiteY24" fmla="*/ 144277 h 209397"/>
                <a:gd name="connsiteX25" fmla="*/ 12627 w 18442"/>
                <a:gd name="connsiteY25" fmla="*/ 182598 h 209397"/>
                <a:gd name="connsiteX26" fmla="*/ 15357 w 18442"/>
                <a:gd name="connsiteY26" fmla="*/ 196083 h 2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42" h="209397">
                  <a:moveTo>
                    <a:pt x="15272" y="195912"/>
                  </a:moveTo>
                  <a:lnTo>
                    <a:pt x="18172" y="209398"/>
                  </a:lnTo>
                  <a:cubicBezTo>
                    <a:pt x="18172" y="209398"/>
                    <a:pt x="18514" y="209398"/>
                    <a:pt x="18428" y="209398"/>
                  </a:cubicBezTo>
                  <a:lnTo>
                    <a:pt x="16381" y="195742"/>
                  </a:lnTo>
                  <a:lnTo>
                    <a:pt x="14504" y="182001"/>
                  </a:lnTo>
                  <a:cubicBezTo>
                    <a:pt x="12883" y="169199"/>
                    <a:pt x="11603" y="156311"/>
                    <a:pt x="10494" y="143509"/>
                  </a:cubicBezTo>
                  <a:cubicBezTo>
                    <a:pt x="9470" y="130621"/>
                    <a:pt x="8617" y="117819"/>
                    <a:pt x="7849" y="104931"/>
                  </a:cubicBezTo>
                  <a:lnTo>
                    <a:pt x="7849" y="104931"/>
                  </a:lnTo>
                  <a:cubicBezTo>
                    <a:pt x="7849" y="104931"/>
                    <a:pt x="7849" y="104931"/>
                    <a:pt x="7849" y="104931"/>
                  </a:cubicBezTo>
                  <a:lnTo>
                    <a:pt x="7849" y="104931"/>
                  </a:lnTo>
                  <a:cubicBezTo>
                    <a:pt x="7849" y="104931"/>
                    <a:pt x="7849" y="104931"/>
                    <a:pt x="7849" y="104931"/>
                  </a:cubicBezTo>
                  <a:cubicBezTo>
                    <a:pt x="6655" y="92129"/>
                    <a:pt x="5546" y="79241"/>
                    <a:pt x="4692" y="66354"/>
                  </a:cubicBezTo>
                  <a:cubicBezTo>
                    <a:pt x="3839" y="53466"/>
                    <a:pt x="3242" y="40579"/>
                    <a:pt x="2901" y="27691"/>
                  </a:cubicBezTo>
                  <a:lnTo>
                    <a:pt x="2730" y="13865"/>
                  </a:lnTo>
                  <a:lnTo>
                    <a:pt x="2730" y="38"/>
                  </a:lnTo>
                  <a:cubicBezTo>
                    <a:pt x="2730" y="38"/>
                    <a:pt x="2474" y="-47"/>
                    <a:pt x="2474" y="38"/>
                  </a:cubicBezTo>
                  <a:lnTo>
                    <a:pt x="1621" y="13779"/>
                  </a:lnTo>
                  <a:lnTo>
                    <a:pt x="938" y="27520"/>
                  </a:lnTo>
                  <a:cubicBezTo>
                    <a:pt x="341" y="40493"/>
                    <a:pt x="0" y="53381"/>
                    <a:pt x="0" y="66354"/>
                  </a:cubicBezTo>
                  <a:cubicBezTo>
                    <a:pt x="0" y="79327"/>
                    <a:pt x="341" y="92300"/>
                    <a:pt x="1024" y="105272"/>
                  </a:cubicBezTo>
                  <a:lnTo>
                    <a:pt x="1024" y="105272"/>
                  </a:lnTo>
                  <a:lnTo>
                    <a:pt x="1024" y="105443"/>
                  </a:lnTo>
                  <a:cubicBezTo>
                    <a:pt x="1024" y="105443"/>
                    <a:pt x="1024" y="105614"/>
                    <a:pt x="1024" y="105614"/>
                  </a:cubicBezTo>
                  <a:lnTo>
                    <a:pt x="1024" y="105614"/>
                  </a:lnTo>
                  <a:cubicBezTo>
                    <a:pt x="2303" y="118502"/>
                    <a:pt x="3925" y="131389"/>
                    <a:pt x="5887" y="144277"/>
                  </a:cubicBezTo>
                  <a:cubicBezTo>
                    <a:pt x="7849" y="157079"/>
                    <a:pt x="10153" y="169881"/>
                    <a:pt x="12627" y="182598"/>
                  </a:cubicBezTo>
                  <a:lnTo>
                    <a:pt x="15357" y="196083"/>
                  </a:lnTo>
                  <a:close/>
                </a:path>
              </a:pathLst>
            </a:custGeom>
            <a:grpFill/>
            <a:ln w="8532" cap="flat">
              <a:noFill/>
              <a:prstDash val="solid"/>
              <a:miter/>
            </a:ln>
          </p:spPr>
          <p:txBody>
            <a:bodyPr rtlCol="0" anchor="ctr"/>
            <a:lstStyle/>
            <a:p>
              <a:endParaRPr lang="en-US"/>
            </a:p>
          </p:txBody>
        </p:sp>
        <p:sp>
          <p:nvSpPr>
            <p:cNvPr id="1765" name="Freeform 1764">
              <a:extLst>
                <a:ext uri="{FF2B5EF4-FFF2-40B4-BE49-F238E27FC236}">
                  <a16:creationId xmlns:a16="http://schemas.microsoft.com/office/drawing/2014/main" id="{1DB4466C-BB53-61CD-782F-74D4DC6C4003}"/>
                </a:ext>
              </a:extLst>
            </p:cNvPr>
            <p:cNvSpPr/>
            <p:nvPr/>
          </p:nvSpPr>
          <p:spPr>
            <a:xfrm>
              <a:off x="6985654" y="5297220"/>
              <a:ext cx="3242" cy="6486"/>
            </a:xfrm>
            <a:custGeom>
              <a:avLst/>
              <a:gdLst>
                <a:gd name="connsiteX0" fmla="*/ 3071 w 3242"/>
                <a:gd name="connsiteY0" fmla="*/ 2731 h 6486"/>
                <a:gd name="connsiteX1" fmla="*/ 2816 w 3242"/>
                <a:gd name="connsiteY1" fmla="*/ 0 h 6486"/>
                <a:gd name="connsiteX2" fmla="*/ 2816 w 3242"/>
                <a:gd name="connsiteY2" fmla="*/ 0 h 6486"/>
                <a:gd name="connsiteX3" fmla="*/ 2816 w 3242"/>
                <a:gd name="connsiteY3" fmla="*/ 0 h 6486"/>
                <a:gd name="connsiteX4" fmla="*/ 2816 w 3242"/>
                <a:gd name="connsiteY4" fmla="*/ 0 h 6486"/>
                <a:gd name="connsiteX5" fmla="*/ 2816 w 3242"/>
                <a:gd name="connsiteY5" fmla="*/ 0 h 6486"/>
                <a:gd name="connsiteX6" fmla="*/ 768 w 3242"/>
                <a:gd name="connsiteY6" fmla="*/ 1878 h 6486"/>
                <a:gd name="connsiteX7" fmla="*/ 85 w 3242"/>
                <a:gd name="connsiteY7" fmla="*/ 2561 h 6486"/>
                <a:gd name="connsiteX8" fmla="*/ 0 w 3242"/>
                <a:gd name="connsiteY8" fmla="*/ 2817 h 6486"/>
                <a:gd name="connsiteX9" fmla="*/ 0 w 3242"/>
                <a:gd name="connsiteY9" fmla="*/ 3755 h 6486"/>
                <a:gd name="connsiteX10" fmla="*/ 426 w 3242"/>
                <a:gd name="connsiteY10" fmla="*/ 6487 h 6486"/>
                <a:gd name="connsiteX11" fmla="*/ 426 w 3242"/>
                <a:gd name="connsiteY11" fmla="*/ 6487 h 6486"/>
                <a:gd name="connsiteX12" fmla="*/ 426 w 3242"/>
                <a:gd name="connsiteY12" fmla="*/ 6487 h 6486"/>
                <a:gd name="connsiteX13" fmla="*/ 426 w 3242"/>
                <a:gd name="connsiteY13" fmla="*/ 6487 h 6486"/>
                <a:gd name="connsiteX14" fmla="*/ 426 w 3242"/>
                <a:gd name="connsiteY14" fmla="*/ 6487 h 6486"/>
                <a:gd name="connsiteX15" fmla="*/ 2474 w 3242"/>
                <a:gd name="connsiteY15" fmla="*/ 4609 h 6486"/>
                <a:gd name="connsiteX16" fmla="*/ 3157 w 3242"/>
                <a:gd name="connsiteY16" fmla="*/ 3926 h 6486"/>
                <a:gd name="connsiteX17" fmla="*/ 3242 w 3242"/>
                <a:gd name="connsiteY17" fmla="*/ 3670 h 6486"/>
                <a:gd name="connsiteX18" fmla="*/ 3242 w 3242"/>
                <a:gd name="connsiteY18" fmla="*/ 2731 h 6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42" h="6486">
                  <a:moveTo>
                    <a:pt x="3071" y="2731"/>
                  </a:moveTo>
                  <a:cubicBezTo>
                    <a:pt x="3071" y="1707"/>
                    <a:pt x="2986" y="598"/>
                    <a:pt x="2816" y="0"/>
                  </a:cubicBezTo>
                  <a:cubicBezTo>
                    <a:pt x="2816" y="0"/>
                    <a:pt x="2816" y="0"/>
                    <a:pt x="2816" y="0"/>
                  </a:cubicBezTo>
                  <a:cubicBezTo>
                    <a:pt x="2816" y="0"/>
                    <a:pt x="2816" y="0"/>
                    <a:pt x="2816" y="0"/>
                  </a:cubicBezTo>
                  <a:cubicBezTo>
                    <a:pt x="2816" y="0"/>
                    <a:pt x="2816" y="0"/>
                    <a:pt x="2816" y="0"/>
                  </a:cubicBezTo>
                  <a:cubicBezTo>
                    <a:pt x="2816" y="0"/>
                    <a:pt x="2816" y="0"/>
                    <a:pt x="2816" y="0"/>
                  </a:cubicBezTo>
                  <a:cubicBezTo>
                    <a:pt x="2218" y="342"/>
                    <a:pt x="1450" y="1195"/>
                    <a:pt x="768" y="1878"/>
                  </a:cubicBezTo>
                  <a:lnTo>
                    <a:pt x="85" y="2561"/>
                  </a:lnTo>
                  <a:cubicBezTo>
                    <a:pt x="85" y="2561"/>
                    <a:pt x="0" y="2817"/>
                    <a:pt x="0" y="2817"/>
                  </a:cubicBezTo>
                  <a:lnTo>
                    <a:pt x="0" y="3755"/>
                  </a:lnTo>
                  <a:cubicBezTo>
                    <a:pt x="171" y="4779"/>
                    <a:pt x="171" y="5889"/>
                    <a:pt x="426" y="6487"/>
                  </a:cubicBezTo>
                  <a:cubicBezTo>
                    <a:pt x="426" y="6487"/>
                    <a:pt x="426" y="6487"/>
                    <a:pt x="426" y="6487"/>
                  </a:cubicBezTo>
                  <a:cubicBezTo>
                    <a:pt x="426" y="6487"/>
                    <a:pt x="426" y="6487"/>
                    <a:pt x="426" y="6487"/>
                  </a:cubicBezTo>
                  <a:lnTo>
                    <a:pt x="426" y="6487"/>
                  </a:lnTo>
                  <a:cubicBezTo>
                    <a:pt x="426" y="6487"/>
                    <a:pt x="426" y="6487"/>
                    <a:pt x="426" y="6487"/>
                  </a:cubicBezTo>
                  <a:cubicBezTo>
                    <a:pt x="1024" y="6145"/>
                    <a:pt x="1792" y="5292"/>
                    <a:pt x="2474" y="4609"/>
                  </a:cubicBezTo>
                  <a:lnTo>
                    <a:pt x="3157" y="3926"/>
                  </a:lnTo>
                  <a:cubicBezTo>
                    <a:pt x="3157" y="3926"/>
                    <a:pt x="3242" y="3670"/>
                    <a:pt x="3242" y="3670"/>
                  </a:cubicBezTo>
                  <a:lnTo>
                    <a:pt x="3242" y="2731"/>
                  </a:lnTo>
                  <a:close/>
                </a:path>
              </a:pathLst>
            </a:custGeom>
            <a:grpFill/>
            <a:ln w="8532" cap="flat">
              <a:noFill/>
              <a:prstDash val="solid"/>
              <a:miter/>
            </a:ln>
          </p:spPr>
          <p:txBody>
            <a:bodyPr rtlCol="0" anchor="ctr"/>
            <a:lstStyle/>
            <a:p>
              <a:endParaRPr lang="en-US"/>
            </a:p>
          </p:txBody>
        </p:sp>
        <p:sp>
          <p:nvSpPr>
            <p:cNvPr id="1766" name="Freeform 1765">
              <a:extLst>
                <a:ext uri="{FF2B5EF4-FFF2-40B4-BE49-F238E27FC236}">
                  <a16:creationId xmlns:a16="http://schemas.microsoft.com/office/drawing/2014/main" id="{76CB733E-BA76-5117-FF2B-88E3384137F5}"/>
                </a:ext>
              </a:extLst>
            </p:cNvPr>
            <p:cNvSpPr/>
            <p:nvPr/>
          </p:nvSpPr>
          <p:spPr>
            <a:xfrm>
              <a:off x="5869918" y="5073351"/>
              <a:ext cx="250747" cy="41820"/>
            </a:xfrm>
            <a:custGeom>
              <a:avLst/>
              <a:gdLst>
                <a:gd name="connsiteX0" fmla="*/ 125630 w 250747"/>
                <a:gd name="connsiteY0" fmla="*/ 20484 h 41820"/>
                <a:gd name="connsiteX1" fmla="*/ 125630 w 250747"/>
                <a:gd name="connsiteY1" fmla="*/ 20484 h 41820"/>
                <a:gd name="connsiteX2" fmla="*/ 125630 w 250747"/>
                <a:gd name="connsiteY2" fmla="*/ 20484 h 41820"/>
                <a:gd name="connsiteX3" fmla="*/ 125630 w 250747"/>
                <a:gd name="connsiteY3" fmla="*/ 20484 h 41820"/>
                <a:gd name="connsiteX4" fmla="*/ 217858 w 250747"/>
                <a:gd name="connsiteY4" fmla="*/ 35505 h 41820"/>
                <a:gd name="connsiteX5" fmla="*/ 250619 w 250747"/>
                <a:gd name="connsiteY5" fmla="*/ 41821 h 41820"/>
                <a:gd name="connsiteX6" fmla="*/ 250619 w 250747"/>
                <a:gd name="connsiteY6" fmla="*/ 41565 h 41820"/>
                <a:gd name="connsiteX7" fmla="*/ 218370 w 250747"/>
                <a:gd name="connsiteY7" fmla="*/ 33542 h 41820"/>
                <a:gd name="connsiteX8" fmla="*/ 126824 w 250747"/>
                <a:gd name="connsiteY8" fmla="*/ 13656 h 41820"/>
                <a:gd name="connsiteX9" fmla="*/ 126824 w 250747"/>
                <a:gd name="connsiteY9" fmla="*/ 13656 h 41820"/>
                <a:gd name="connsiteX10" fmla="*/ 126568 w 250747"/>
                <a:gd name="connsiteY10" fmla="*/ 13656 h 41820"/>
                <a:gd name="connsiteX11" fmla="*/ 126312 w 250747"/>
                <a:gd name="connsiteY11" fmla="*/ 13656 h 41820"/>
                <a:gd name="connsiteX12" fmla="*/ 126312 w 250747"/>
                <a:gd name="connsiteY12" fmla="*/ 13656 h 41820"/>
                <a:gd name="connsiteX13" fmla="*/ 33231 w 250747"/>
                <a:gd name="connsiteY13" fmla="*/ 2817 h 41820"/>
                <a:gd name="connsiteX14" fmla="*/ 128 w 250747"/>
                <a:gd name="connsiteY14" fmla="*/ 0 h 41820"/>
                <a:gd name="connsiteX15" fmla="*/ 128 w 250747"/>
                <a:gd name="connsiteY15" fmla="*/ 341 h 41820"/>
                <a:gd name="connsiteX16" fmla="*/ 33231 w 250747"/>
                <a:gd name="connsiteY16" fmla="*/ 4950 h 41820"/>
                <a:gd name="connsiteX17" fmla="*/ 125374 w 250747"/>
                <a:gd name="connsiteY17" fmla="*/ 20654 h 41820"/>
                <a:gd name="connsiteX18" fmla="*/ 125374 w 250747"/>
                <a:gd name="connsiteY18" fmla="*/ 20654 h 41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0747" h="41820">
                  <a:moveTo>
                    <a:pt x="125630" y="20484"/>
                  </a:moveTo>
                  <a:lnTo>
                    <a:pt x="125630" y="20484"/>
                  </a:lnTo>
                  <a:cubicBezTo>
                    <a:pt x="125630" y="20484"/>
                    <a:pt x="125630" y="20484"/>
                    <a:pt x="125630" y="20484"/>
                  </a:cubicBezTo>
                  <a:lnTo>
                    <a:pt x="125630" y="20484"/>
                  </a:lnTo>
                  <a:cubicBezTo>
                    <a:pt x="156429" y="25092"/>
                    <a:pt x="187229" y="29872"/>
                    <a:pt x="217858" y="35505"/>
                  </a:cubicBezTo>
                  <a:cubicBezTo>
                    <a:pt x="228778" y="37554"/>
                    <a:pt x="239699" y="39687"/>
                    <a:pt x="250619" y="41821"/>
                  </a:cubicBezTo>
                  <a:cubicBezTo>
                    <a:pt x="250790" y="41821"/>
                    <a:pt x="250790" y="41565"/>
                    <a:pt x="250619" y="41565"/>
                  </a:cubicBezTo>
                  <a:cubicBezTo>
                    <a:pt x="239869" y="38833"/>
                    <a:pt x="229120" y="36102"/>
                    <a:pt x="218370" y="33542"/>
                  </a:cubicBezTo>
                  <a:cubicBezTo>
                    <a:pt x="188082" y="26202"/>
                    <a:pt x="157538" y="19374"/>
                    <a:pt x="126824" y="13656"/>
                  </a:cubicBezTo>
                  <a:lnTo>
                    <a:pt x="126824" y="13656"/>
                  </a:lnTo>
                  <a:cubicBezTo>
                    <a:pt x="126824" y="13656"/>
                    <a:pt x="126568" y="13656"/>
                    <a:pt x="126568" y="13656"/>
                  </a:cubicBezTo>
                  <a:lnTo>
                    <a:pt x="126312" y="13656"/>
                  </a:lnTo>
                  <a:cubicBezTo>
                    <a:pt x="126312" y="13656"/>
                    <a:pt x="126312" y="13656"/>
                    <a:pt x="126312" y="13656"/>
                  </a:cubicBezTo>
                  <a:cubicBezTo>
                    <a:pt x="95427" y="9047"/>
                    <a:pt x="64287" y="5633"/>
                    <a:pt x="33231" y="2817"/>
                  </a:cubicBezTo>
                  <a:cubicBezTo>
                    <a:pt x="22225" y="1793"/>
                    <a:pt x="11134" y="853"/>
                    <a:pt x="128" y="0"/>
                  </a:cubicBezTo>
                  <a:cubicBezTo>
                    <a:pt x="-43" y="0"/>
                    <a:pt x="-43" y="256"/>
                    <a:pt x="128" y="341"/>
                  </a:cubicBezTo>
                  <a:cubicBezTo>
                    <a:pt x="11134" y="1793"/>
                    <a:pt x="22225" y="3329"/>
                    <a:pt x="33231" y="4950"/>
                  </a:cubicBezTo>
                  <a:cubicBezTo>
                    <a:pt x="64031" y="9559"/>
                    <a:pt x="94745" y="15021"/>
                    <a:pt x="125374" y="20654"/>
                  </a:cubicBezTo>
                  <a:lnTo>
                    <a:pt x="125374" y="20654"/>
                  </a:lnTo>
                  <a:close/>
                </a:path>
              </a:pathLst>
            </a:custGeom>
            <a:grpFill/>
            <a:ln w="8532" cap="flat">
              <a:noFill/>
              <a:prstDash val="solid"/>
              <a:miter/>
            </a:ln>
          </p:spPr>
          <p:txBody>
            <a:bodyPr rtlCol="0" anchor="ctr"/>
            <a:lstStyle/>
            <a:p>
              <a:endParaRPr lang="en-US"/>
            </a:p>
          </p:txBody>
        </p:sp>
        <p:sp>
          <p:nvSpPr>
            <p:cNvPr id="1767" name="Freeform 1766">
              <a:extLst>
                <a:ext uri="{FF2B5EF4-FFF2-40B4-BE49-F238E27FC236}">
                  <a16:creationId xmlns:a16="http://schemas.microsoft.com/office/drawing/2014/main" id="{CF1D517B-B228-3298-CF5A-F9854F4E553F}"/>
                </a:ext>
              </a:extLst>
            </p:cNvPr>
            <p:cNvSpPr/>
            <p:nvPr/>
          </p:nvSpPr>
          <p:spPr>
            <a:xfrm>
              <a:off x="5727694" y="5030933"/>
              <a:ext cx="324750" cy="56670"/>
            </a:xfrm>
            <a:custGeom>
              <a:avLst/>
              <a:gdLst>
                <a:gd name="connsiteX0" fmla="*/ 192860 w 324750"/>
                <a:gd name="connsiteY0" fmla="*/ 39858 h 56670"/>
                <a:gd name="connsiteX1" fmla="*/ 192860 w 324750"/>
                <a:gd name="connsiteY1" fmla="*/ 39858 h 56670"/>
                <a:gd name="connsiteX2" fmla="*/ 192860 w 324750"/>
                <a:gd name="connsiteY2" fmla="*/ 39858 h 56670"/>
                <a:gd name="connsiteX3" fmla="*/ 192860 w 324750"/>
                <a:gd name="connsiteY3" fmla="*/ 39858 h 56670"/>
                <a:gd name="connsiteX4" fmla="*/ 225963 w 324750"/>
                <a:gd name="connsiteY4" fmla="*/ 43698 h 56670"/>
                <a:gd name="connsiteX5" fmla="*/ 244306 w 324750"/>
                <a:gd name="connsiteY5" fmla="*/ 47795 h 56670"/>
                <a:gd name="connsiteX6" fmla="*/ 280907 w 324750"/>
                <a:gd name="connsiteY6" fmla="*/ 56671 h 56670"/>
                <a:gd name="connsiteX7" fmla="*/ 280907 w 324750"/>
                <a:gd name="connsiteY7" fmla="*/ 56415 h 56670"/>
                <a:gd name="connsiteX8" fmla="*/ 244903 w 324750"/>
                <a:gd name="connsiteY8" fmla="*/ 45917 h 56670"/>
                <a:gd name="connsiteX9" fmla="*/ 244818 w 324750"/>
                <a:gd name="connsiteY9" fmla="*/ 45917 h 56670"/>
                <a:gd name="connsiteX10" fmla="*/ 289951 w 324750"/>
                <a:gd name="connsiteY10" fmla="*/ 50867 h 56670"/>
                <a:gd name="connsiteX11" fmla="*/ 324675 w 324750"/>
                <a:gd name="connsiteY11" fmla="*/ 54794 h 56670"/>
                <a:gd name="connsiteX12" fmla="*/ 324675 w 324750"/>
                <a:gd name="connsiteY12" fmla="*/ 54537 h 56670"/>
                <a:gd name="connsiteX13" fmla="*/ 290377 w 324750"/>
                <a:gd name="connsiteY13" fmla="*/ 48904 h 56670"/>
                <a:gd name="connsiteX14" fmla="*/ 202842 w 324750"/>
                <a:gd name="connsiteY14" fmla="*/ 34566 h 56670"/>
                <a:gd name="connsiteX15" fmla="*/ 142437 w 324750"/>
                <a:gd name="connsiteY15" fmla="*/ 19971 h 56670"/>
                <a:gd name="connsiteX16" fmla="*/ 142437 w 324750"/>
                <a:gd name="connsiteY16" fmla="*/ 19971 h 56670"/>
                <a:gd name="connsiteX17" fmla="*/ 142181 w 324750"/>
                <a:gd name="connsiteY17" fmla="*/ 19971 h 56670"/>
                <a:gd name="connsiteX18" fmla="*/ 141925 w 324750"/>
                <a:gd name="connsiteY18" fmla="*/ 19971 h 56670"/>
                <a:gd name="connsiteX19" fmla="*/ 141925 w 324750"/>
                <a:gd name="connsiteY19" fmla="*/ 19971 h 56670"/>
                <a:gd name="connsiteX20" fmla="*/ 37411 w 324750"/>
                <a:gd name="connsiteY20" fmla="*/ 4267 h 56670"/>
                <a:gd name="connsiteX21" fmla="*/ 128 w 324750"/>
                <a:gd name="connsiteY21" fmla="*/ 0 h 56670"/>
                <a:gd name="connsiteX22" fmla="*/ 128 w 324750"/>
                <a:gd name="connsiteY22" fmla="*/ 256 h 56670"/>
                <a:gd name="connsiteX23" fmla="*/ 37326 w 324750"/>
                <a:gd name="connsiteY23" fmla="*/ 6316 h 56670"/>
                <a:gd name="connsiteX24" fmla="*/ 140731 w 324750"/>
                <a:gd name="connsiteY24" fmla="*/ 26884 h 56670"/>
                <a:gd name="connsiteX25" fmla="*/ 140731 w 324750"/>
                <a:gd name="connsiteY25" fmla="*/ 26884 h 56670"/>
                <a:gd name="connsiteX26" fmla="*/ 140731 w 324750"/>
                <a:gd name="connsiteY26" fmla="*/ 26884 h 56670"/>
                <a:gd name="connsiteX27" fmla="*/ 140731 w 324750"/>
                <a:gd name="connsiteY27" fmla="*/ 26884 h 56670"/>
                <a:gd name="connsiteX28" fmla="*/ 140731 w 324750"/>
                <a:gd name="connsiteY28" fmla="*/ 26884 h 56670"/>
                <a:gd name="connsiteX29" fmla="*/ 144485 w 324750"/>
                <a:gd name="connsiteY29" fmla="*/ 27567 h 56670"/>
                <a:gd name="connsiteX30" fmla="*/ 96024 w 324750"/>
                <a:gd name="connsiteY30" fmla="*/ 22276 h 56670"/>
                <a:gd name="connsiteX31" fmla="*/ 61556 w 324750"/>
                <a:gd name="connsiteY31" fmla="*/ 18435 h 56670"/>
                <a:gd name="connsiteX32" fmla="*/ 61556 w 324750"/>
                <a:gd name="connsiteY32" fmla="*/ 18691 h 56670"/>
                <a:gd name="connsiteX33" fmla="*/ 96024 w 324750"/>
                <a:gd name="connsiteY33" fmla="*/ 24324 h 56670"/>
                <a:gd name="connsiteX34" fmla="*/ 192518 w 324750"/>
                <a:gd name="connsiteY34" fmla="*/ 40113 h 56670"/>
                <a:gd name="connsiteX35" fmla="*/ 192518 w 324750"/>
                <a:gd name="connsiteY35" fmla="*/ 40113 h 56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24750" h="56670">
                  <a:moveTo>
                    <a:pt x="192860" y="39858"/>
                  </a:moveTo>
                  <a:cubicBezTo>
                    <a:pt x="192860" y="39858"/>
                    <a:pt x="192860" y="39858"/>
                    <a:pt x="192860" y="39858"/>
                  </a:cubicBezTo>
                  <a:cubicBezTo>
                    <a:pt x="192860" y="39858"/>
                    <a:pt x="192860" y="39858"/>
                    <a:pt x="192860" y="39858"/>
                  </a:cubicBezTo>
                  <a:cubicBezTo>
                    <a:pt x="192860" y="39858"/>
                    <a:pt x="192860" y="39858"/>
                    <a:pt x="192860" y="39858"/>
                  </a:cubicBezTo>
                  <a:cubicBezTo>
                    <a:pt x="203866" y="41223"/>
                    <a:pt x="214871" y="42418"/>
                    <a:pt x="225963" y="43698"/>
                  </a:cubicBezTo>
                  <a:cubicBezTo>
                    <a:pt x="232105" y="45064"/>
                    <a:pt x="238163" y="46344"/>
                    <a:pt x="244306" y="47795"/>
                  </a:cubicBezTo>
                  <a:cubicBezTo>
                    <a:pt x="256506" y="50612"/>
                    <a:pt x="268707" y="53599"/>
                    <a:pt x="280907" y="56671"/>
                  </a:cubicBezTo>
                  <a:cubicBezTo>
                    <a:pt x="281078" y="56671"/>
                    <a:pt x="281163" y="56415"/>
                    <a:pt x="280907" y="56415"/>
                  </a:cubicBezTo>
                  <a:cubicBezTo>
                    <a:pt x="268963" y="52830"/>
                    <a:pt x="256933" y="49331"/>
                    <a:pt x="244903" y="45917"/>
                  </a:cubicBezTo>
                  <a:cubicBezTo>
                    <a:pt x="244903" y="45917"/>
                    <a:pt x="244903" y="45917"/>
                    <a:pt x="244818" y="45917"/>
                  </a:cubicBezTo>
                  <a:cubicBezTo>
                    <a:pt x="259834" y="47539"/>
                    <a:pt x="274935" y="49160"/>
                    <a:pt x="289951" y="50867"/>
                  </a:cubicBezTo>
                  <a:lnTo>
                    <a:pt x="324675" y="54794"/>
                  </a:lnTo>
                  <a:cubicBezTo>
                    <a:pt x="324675" y="54794"/>
                    <a:pt x="324845" y="54537"/>
                    <a:pt x="324675" y="54537"/>
                  </a:cubicBezTo>
                  <a:lnTo>
                    <a:pt x="290377" y="48904"/>
                  </a:lnTo>
                  <a:cubicBezTo>
                    <a:pt x="261199" y="44040"/>
                    <a:pt x="232020" y="39175"/>
                    <a:pt x="202842" y="34566"/>
                  </a:cubicBezTo>
                  <a:cubicBezTo>
                    <a:pt x="182792" y="29359"/>
                    <a:pt x="162657" y="24410"/>
                    <a:pt x="142437" y="19971"/>
                  </a:cubicBezTo>
                  <a:lnTo>
                    <a:pt x="142437" y="19971"/>
                  </a:lnTo>
                  <a:cubicBezTo>
                    <a:pt x="142437" y="19971"/>
                    <a:pt x="142181" y="19971"/>
                    <a:pt x="142181" y="19971"/>
                  </a:cubicBezTo>
                  <a:lnTo>
                    <a:pt x="141925" y="19971"/>
                  </a:lnTo>
                  <a:cubicBezTo>
                    <a:pt x="141925" y="19971"/>
                    <a:pt x="141925" y="19971"/>
                    <a:pt x="141925" y="19971"/>
                  </a:cubicBezTo>
                  <a:cubicBezTo>
                    <a:pt x="107286" y="13570"/>
                    <a:pt x="72306" y="8449"/>
                    <a:pt x="37411" y="4267"/>
                  </a:cubicBezTo>
                  <a:cubicBezTo>
                    <a:pt x="25040" y="2731"/>
                    <a:pt x="12584" y="1365"/>
                    <a:pt x="128" y="0"/>
                  </a:cubicBezTo>
                  <a:cubicBezTo>
                    <a:pt x="-43" y="0"/>
                    <a:pt x="-43" y="256"/>
                    <a:pt x="128" y="256"/>
                  </a:cubicBezTo>
                  <a:cubicBezTo>
                    <a:pt x="12584" y="2134"/>
                    <a:pt x="24955" y="4182"/>
                    <a:pt x="37326" y="6316"/>
                  </a:cubicBezTo>
                  <a:cubicBezTo>
                    <a:pt x="71965" y="12375"/>
                    <a:pt x="106433" y="19459"/>
                    <a:pt x="140731" y="26884"/>
                  </a:cubicBezTo>
                  <a:lnTo>
                    <a:pt x="140731" y="26884"/>
                  </a:lnTo>
                  <a:cubicBezTo>
                    <a:pt x="140731" y="26884"/>
                    <a:pt x="140731" y="26884"/>
                    <a:pt x="140731" y="26884"/>
                  </a:cubicBezTo>
                  <a:lnTo>
                    <a:pt x="140731" y="26884"/>
                  </a:lnTo>
                  <a:cubicBezTo>
                    <a:pt x="140731" y="26884"/>
                    <a:pt x="140731" y="26884"/>
                    <a:pt x="140731" y="26884"/>
                  </a:cubicBezTo>
                  <a:cubicBezTo>
                    <a:pt x="142011" y="27141"/>
                    <a:pt x="143290" y="27397"/>
                    <a:pt x="144485" y="27567"/>
                  </a:cubicBezTo>
                  <a:cubicBezTo>
                    <a:pt x="128360" y="25775"/>
                    <a:pt x="112149" y="24068"/>
                    <a:pt x="96024" y="22276"/>
                  </a:cubicBezTo>
                  <a:lnTo>
                    <a:pt x="61556" y="18435"/>
                  </a:lnTo>
                  <a:cubicBezTo>
                    <a:pt x="61556" y="18435"/>
                    <a:pt x="61386" y="18691"/>
                    <a:pt x="61556" y="18691"/>
                  </a:cubicBezTo>
                  <a:lnTo>
                    <a:pt x="96024" y="24324"/>
                  </a:lnTo>
                  <a:cubicBezTo>
                    <a:pt x="128189" y="29616"/>
                    <a:pt x="160268" y="35164"/>
                    <a:pt x="192518" y="40113"/>
                  </a:cubicBezTo>
                  <a:cubicBezTo>
                    <a:pt x="192518" y="40113"/>
                    <a:pt x="192518" y="40113"/>
                    <a:pt x="192518" y="40113"/>
                  </a:cubicBezTo>
                  <a:close/>
                </a:path>
              </a:pathLst>
            </a:custGeom>
            <a:grpFill/>
            <a:ln w="8532" cap="flat">
              <a:noFill/>
              <a:prstDash val="solid"/>
              <a:miter/>
            </a:ln>
          </p:spPr>
          <p:txBody>
            <a:bodyPr rtlCol="0" anchor="ctr"/>
            <a:lstStyle/>
            <a:p>
              <a:endParaRPr lang="en-US"/>
            </a:p>
          </p:txBody>
        </p:sp>
        <p:sp>
          <p:nvSpPr>
            <p:cNvPr id="1768" name="Freeform 1767">
              <a:extLst>
                <a:ext uri="{FF2B5EF4-FFF2-40B4-BE49-F238E27FC236}">
                  <a16:creationId xmlns:a16="http://schemas.microsoft.com/office/drawing/2014/main" id="{73DC8327-C4CC-FBEF-FCE4-840072BD9FF1}"/>
                </a:ext>
              </a:extLst>
            </p:cNvPr>
            <p:cNvSpPr/>
            <p:nvPr/>
          </p:nvSpPr>
          <p:spPr>
            <a:xfrm>
              <a:off x="5692373" y="5009767"/>
              <a:ext cx="251856" cy="48734"/>
            </a:xfrm>
            <a:custGeom>
              <a:avLst/>
              <a:gdLst>
                <a:gd name="connsiteX0" fmla="*/ 126056 w 251856"/>
                <a:gd name="connsiteY0" fmla="*/ 24325 h 48734"/>
                <a:gd name="connsiteX1" fmla="*/ 126056 w 251856"/>
                <a:gd name="connsiteY1" fmla="*/ 24325 h 48734"/>
                <a:gd name="connsiteX2" fmla="*/ 126056 w 251856"/>
                <a:gd name="connsiteY2" fmla="*/ 24325 h 48734"/>
                <a:gd name="connsiteX3" fmla="*/ 126056 w 251856"/>
                <a:gd name="connsiteY3" fmla="*/ 24325 h 48734"/>
                <a:gd name="connsiteX4" fmla="*/ 218796 w 251856"/>
                <a:gd name="connsiteY4" fmla="*/ 41650 h 48734"/>
                <a:gd name="connsiteX5" fmla="*/ 251729 w 251856"/>
                <a:gd name="connsiteY5" fmla="*/ 48734 h 48734"/>
                <a:gd name="connsiteX6" fmla="*/ 251729 w 251856"/>
                <a:gd name="connsiteY6" fmla="*/ 48478 h 48734"/>
                <a:gd name="connsiteX7" fmla="*/ 219393 w 251856"/>
                <a:gd name="connsiteY7" fmla="*/ 39687 h 48734"/>
                <a:gd name="connsiteX8" fmla="*/ 127507 w 251856"/>
                <a:gd name="connsiteY8" fmla="*/ 17496 h 48734"/>
                <a:gd name="connsiteX9" fmla="*/ 127507 w 251856"/>
                <a:gd name="connsiteY9" fmla="*/ 17496 h 48734"/>
                <a:gd name="connsiteX10" fmla="*/ 127251 w 251856"/>
                <a:gd name="connsiteY10" fmla="*/ 17496 h 48734"/>
                <a:gd name="connsiteX11" fmla="*/ 126995 w 251856"/>
                <a:gd name="connsiteY11" fmla="*/ 17496 h 48734"/>
                <a:gd name="connsiteX12" fmla="*/ 126995 w 251856"/>
                <a:gd name="connsiteY12" fmla="*/ 17496 h 48734"/>
                <a:gd name="connsiteX13" fmla="*/ 33402 w 251856"/>
                <a:gd name="connsiteY13" fmla="*/ 3926 h 48734"/>
                <a:gd name="connsiteX14" fmla="*/ 128 w 251856"/>
                <a:gd name="connsiteY14" fmla="*/ 0 h 48734"/>
                <a:gd name="connsiteX15" fmla="*/ 128 w 251856"/>
                <a:gd name="connsiteY15" fmla="*/ 256 h 48734"/>
                <a:gd name="connsiteX16" fmla="*/ 33316 w 251856"/>
                <a:gd name="connsiteY16" fmla="*/ 5889 h 48734"/>
                <a:gd name="connsiteX17" fmla="*/ 125800 w 251856"/>
                <a:gd name="connsiteY17" fmla="*/ 24239 h 48734"/>
                <a:gd name="connsiteX18" fmla="*/ 125800 w 251856"/>
                <a:gd name="connsiteY18" fmla="*/ 24239 h 4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1856" h="48734">
                  <a:moveTo>
                    <a:pt x="126056" y="24325"/>
                  </a:moveTo>
                  <a:lnTo>
                    <a:pt x="126056" y="24325"/>
                  </a:lnTo>
                  <a:cubicBezTo>
                    <a:pt x="126056" y="24325"/>
                    <a:pt x="126056" y="24325"/>
                    <a:pt x="126056" y="24325"/>
                  </a:cubicBezTo>
                  <a:lnTo>
                    <a:pt x="126056" y="24325"/>
                  </a:lnTo>
                  <a:cubicBezTo>
                    <a:pt x="157026" y="29787"/>
                    <a:pt x="187997" y="35334"/>
                    <a:pt x="218796" y="41650"/>
                  </a:cubicBezTo>
                  <a:cubicBezTo>
                    <a:pt x="229802" y="43955"/>
                    <a:pt x="240808" y="46344"/>
                    <a:pt x="251729" y="48734"/>
                  </a:cubicBezTo>
                  <a:cubicBezTo>
                    <a:pt x="251899" y="48734"/>
                    <a:pt x="251899" y="48478"/>
                    <a:pt x="251729" y="48478"/>
                  </a:cubicBezTo>
                  <a:cubicBezTo>
                    <a:pt x="240979" y="45491"/>
                    <a:pt x="230143" y="42589"/>
                    <a:pt x="219393" y="39687"/>
                  </a:cubicBezTo>
                  <a:cubicBezTo>
                    <a:pt x="188935" y="31579"/>
                    <a:pt x="158392" y="23983"/>
                    <a:pt x="127507" y="17496"/>
                  </a:cubicBezTo>
                  <a:lnTo>
                    <a:pt x="127507" y="17496"/>
                  </a:lnTo>
                  <a:cubicBezTo>
                    <a:pt x="127507" y="17496"/>
                    <a:pt x="127251" y="17496"/>
                    <a:pt x="127251" y="17496"/>
                  </a:cubicBezTo>
                  <a:lnTo>
                    <a:pt x="126995" y="17496"/>
                  </a:lnTo>
                  <a:cubicBezTo>
                    <a:pt x="126995" y="17496"/>
                    <a:pt x="126995" y="17496"/>
                    <a:pt x="126995" y="17496"/>
                  </a:cubicBezTo>
                  <a:cubicBezTo>
                    <a:pt x="95939" y="12034"/>
                    <a:pt x="64713" y="7767"/>
                    <a:pt x="33402" y="3926"/>
                  </a:cubicBezTo>
                  <a:cubicBezTo>
                    <a:pt x="22310" y="2560"/>
                    <a:pt x="11219" y="1280"/>
                    <a:pt x="128" y="0"/>
                  </a:cubicBezTo>
                  <a:cubicBezTo>
                    <a:pt x="-43" y="0"/>
                    <a:pt x="-43" y="256"/>
                    <a:pt x="128" y="256"/>
                  </a:cubicBezTo>
                  <a:cubicBezTo>
                    <a:pt x="11219" y="2048"/>
                    <a:pt x="22310" y="3926"/>
                    <a:pt x="33316" y="5889"/>
                  </a:cubicBezTo>
                  <a:cubicBezTo>
                    <a:pt x="64287" y="11437"/>
                    <a:pt x="95086" y="17838"/>
                    <a:pt x="125800" y="24239"/>
                  </a:cubicBezTo>
                  <a:lnTo>
                    <a:pt x="125800" y="24239"/>
                  </a:lnTo>
                  <a:close/>
                </a:path>
              </a:pathLst>
            </a:custGeom>
            <a:grpFill/>
            <a:ln w="8532" cap="flat">
              <a:noFill/>
              <a:prstDash val="solid"/>
              <a:miter/>
            </a:ln>
          </p:spPr>
          <p:txBody>
            <a:bodyPr rtlCol="0" anchor="ctr"/>
            <a:lstStyle/>
            <a:p>
              <a:endParaRPr lang="en-US"/>
            </a:p>
          </p:txBody>
        </p:sp>
        <p:sp>
          <p:nvSpPr>
            <p:cNvPr id="1769" name="Freeform 1768">
              <a:extLst>
                <a:ext uri="{FF2B5EF4-FFF2-40B4-BE49-F238E27FC236}">
                  <a16:creationId xmlns:a16="http://schemas.microsoft.com/office/drawing/2014/main" id="{AC6CDCEC-1D13-10B4-2A8C-F190A06FB39F}"/>
                </a:ext>
              </a:extLst>
            </p:cNvPr>
            <p:cNvSpPr/>
            <p:nvPr/>
          </p:nvSpPr>
          <p:spPr>
            <a:xfrm>
              <a:off x="5588508" y="4978444"/>
              <a:ext cx="247827" cy="50782"/>
            </a:xfrm>
            <a:custGeom>
              <a:avLst/>
              <a:gdLst>
                <a:gd name="connsiteX0" fmla="*/ 112695 w 247827"/>
                <a:gd name="connsiteY0" fmla="*/ 25092 h 50782"/>
                <a:gd name="connsiteX1" fmla="*/ 112695 w 247827"/>
                <a:gd name="connsiteY1" fmla="*/ 25092 h 50782"/>
                <a:gd name="connsiteX2" fmla="*/ 112695 w 247827"/>
                <a:gd name="connsiteY2" fmla="*/ 25092 h 50782"/>
                <a:gd name="connsiteX3" fmla="*/ 112695 w 247827"/>
                <a:gd name="connsiteY3" fmla="*/ 25092 h 50782"/>
                <a:gd name="connsiteX4" fmla="*/ 171478 w 247827"/>
                <a:gd name="connsiteY4" fmla="*/ 32859 h 50782"/>
                <a:gd name="connsiteX5" fmla="*/ 223266 w 247827"/>
                <a:gd name="connsiteY5" fmla="*/ 44979 h 50782"/>
                <a:gd name="connsiteX6" fmla="*/ 247752 w 247827"/>
                <a:gd name="connsiteY6" fmla="*/ 50782 h 50782"/>
                <a:gd name="connsiteX7" fmla="*/ 247752 w 247827"/>
                <a:gd name="connsiteY7" fmla="*/ 50526 h 50782"/>
                <a:gd name="connsiteX8" fmla="*/ 223948 w 247827"/>
                <a:gd name="connsiteY8" fmla="*/ 43101 h 50782"/>
                <a:gd name="connsiteX9" fmla="*/ 204069 w 247827"/>
                <a:gd name="connsiteY9" fmla="*/ 36785 h 50782"/>
                <a:gd name="connsiteX10" fmla="*/ 226678 w 247827"/>
                <a:gd name="connsiteY10" fmla="*/ 39431 h 50782"/>
                <a:gd name="connsiteX11" fmla="*/ 226678 w 247827"/>
                <a:gd name="connsiteY11" fmla="*/ 39175 h 50782"/>
                <a:gd name="connsiteX12" fmla="*/ 197073 w 247827"/>
                <a:gd name="connsiteY12" fmla="*/ 33883 h 50782"/>
                <a:gd name="connsiteX13" fmla="*/ 191698 w 247827"/>
                <a:gd name="connsiteY13" fmla="*/ 32859 h 50782"/>
                <a:gd name="connsiteX14" fmla="*/ 156633 w 247827"/>
                <a:gd name="connsiteY14" fmla="*/ 22020 h 50782"/>
                <a:gd name="connsiteX15" fmla="*/ 156633 w 247827"/>
                <a:gd name="connsiteY15" fmla="*/ 22020 h 50782"/>
                <a:gd name="connsiteX16" fmla="*/ 156462 w 247827"/>
                <a:gd name="connsiteY16" fmla="*/ 22020 h 50782"/>
                <a:gd name="connsiteX17" fmla="*/ 156292 w 247827"/>
                <a:gd name="connsiteY17" fmla="*/ 22020 h 50782"/>
                <a:gd name="connsiteX18" fmla="*/ 156292 w 247827"/>
                <a:gd name="connsiteY18" fmla="*/ 22020 h 50782"/>
                <a:gd name="connsiteX19" fmla="*/ 87782 w 247827"/>
                <a:gd name="connsiteY19" fmla="*/ 5804 h 50782"/>
                <a:gd name="connsiteX20" fmla="*/ 63466 w 247827"/>
                <a:gd name="connsiteY20" fmla="*/ 0 h 50782"/>
                <a:gd name="connsiteX21" fmla="*/ 63466 w 247827"/>
                <a:gd name="connsiteY21" fmla="*/ 256 h 50782"/>
                <a:gd name="connsiteX22" fmla="*/ 87441 w 247827"/>
                <a:gd name="connsiteY22" fmla="*/ 7766 h 50782"/>
                <a:gd name="connsiteX23" fmla="*/ 130611 w 247827"/>
                <a:gd name="connsiteY23" fmla="*/ 21423 h 50782"/>
                <a:gd name="connsiteX24" fmla="*/ 113889 w 247827"/>
                <a:gd name="connsiteY24" fmla="*/ 18265 h 50782"/>
                <a:gd name="connsiteX25" fmla="*/ 113889 w 247827"/>
                <a:gd name="connsiteY25" fmla="*/ 18265 h 50782"/>
                <a:gd name="connsiteX26" fmla="*/ 113718 w 247827"/>
                <a:gd name="connsiteY26" fmla="*/ 18265 h 50782"/>
                <a:gd name="connsiteX27" fmla="*/ 113548 w 247827"/>
                <a:gd name="connsiteY27" fmla="*/ 18265 h 50782"/>
                <a:gd name="connsiteX28" fmla="*/ 113548 w 247827"/>
                <a:gd name="connsiteY28" fmla="*/ 18265 h 50782"/>
                <a:gd name="connsiteX29" fmla="*/ 29766 w 247827"/>
                <a:gd name="connsiteY29" fmla="*/ 6316 h 50782"/>
                <a:gd name="connsiteX30" fmla="*/ 76 w 247827"/>
                <a:gd name="connsiteY30" fmla="*/ 1793 h 50782"/>
                <a:gd name="connsiteX31" fmla="*/ 76 w 247827"/>
                <a:gd name="connsiteY31" fmla="*/ 2048 h 50782"/>
                <a:gd name="connsiteX32" fmla="*/ 29681 w 247827"/>
                <a:gd name="connsiteY32" fmla="*/ 8364 h 50782"/>
                <a:gd name="connsiteX33" fmla="*/ 112695 w 247827"/>
                <a:gd name="connsiteY33" fmla="*/ 25178 h 50782"/>
                <a:gd name="connsiteX34" fmla="*/ 112695 w 247827"/>
                <a:gd name="connsiteY34" fmla="*/ 25178 h 5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47827" h="50782">
                  <a:moveTo>
                    <a:pt x="112695" y="25092"/>
                  </a:moveTo>
                  <a:lnTo>
                    <a:pt x="112695" y="25092"/>
                  </a:lnTo>
                  <a:cubicBezTo>
                    <a:pt x="112695" y="25092"/>
                    <a:pt x="112695" y="25092"/>
                    <a:pt x="112695" y="25092"/>
                  </a:cubicBezTo>
                  <a:lnTo>
                    <a:pt x="112695" y="25092"/>
                  </a:lnTo>
                  <a:cubicBezTo>
                    <a:pt x="132232" y="27909"/>
                    <a:pt x="151855" y="30469"/>
                    <a:pt x="171478" y="32859"/>
                  </a:cubicBezTo>
                  <a:cubicBezTo>
                    <a:pt x="188712" y="37041"/>
                    <a:pt x="205946" y="40967"/>
                    <a:pt x="223266" y="44979"/>
                  </a:cubicBezTo>
                  <a:lnTo>
                    <a:pt x="247752" y="50782"/>
                  </a:lnTo>
                  <a:cubicBezTo>
                    <a:pt x="247752" y="50782"/>
                    <a:pt x="247923" y="50526"/>
                    <a:pt x="247752" y="50526"/>
                  </a:cubicBezTo>
                  <a:lnTo>
                    <a:pt x="223948" y="43101"/>
                  </a:lnTo>
                  <a:cubicBezTo>
                    <a:pt x="217379" y="40967"/>
                    <a:pt x="210724" y="38919"/>
                    <a:pt x="204069" y="36785"/>
                  </a:cubicBezTo>
                  <a:lnTo>
                    <a:pt x="226678" y="39431"/>
                  </a:lnTo>
                  <a:cubicBezTo>
                    <a:pt x="226678" y="39431"/>
                    <a:pt x="226849" y="39175"/>
                    <a:pt x="226678" y="39175"/>
                  </a:cubicBezTo>
                  <a:lnTo>
                    <a:pt x="197073" y="33883"/>
                  </a:lnTo>
                  <a:cubicBezTo>
                    <a:pt x="195282" y="33542"/>
                    <a:pt x="193490" y="33201"/>
                    <a:pt x="191698" y="32859"/>
                  </a:cubicBezTo>
                  <a:cubicBezTo>
                    <a:pt x="180010" y="29189"/>
                    <a:pt x="168407" y="25519"/>
                    <a:pt x="156633" y="22020"/>
                  </a:cubicBezTo>
                  <a:cubicBezTo>
                    <a:pt x="156633" y="22020"/>
                    <a:pt x="156633" y="22020"/>
                    <a:pt x="156633" y="22020"/>
                  </a:cubicBezTo>
                  <a:cubicBezTo>
                    <a:pt x="156633" y="22020"/>
                    <a:pt x="156548" y="22020"/>
                    <a:pt x="156462" y="22020"/>
                  </a:cubicBezTo>
                  <a:cubicBezTo>
                    <a:pt x="156462" y="22020"/>
                    <a:pt x="156377" y="22020"/>
                    <a:pt x="156292" y="22020"/>
                  </a:cubicBezTo>
                  <a:cubicBezTo>
                    <a:pt x="156292" y="22020"/>
                    <a:pt x="156292" y="22020"/>
                    <a:pt x="156292" y="22020"/>
                  </a:cubicBezTo>
                  <a:cubicBezTo>
                    <a:pt x="133512" y="16301"/>
                    <a:pt x="110647" y="11095"/>
                    <a:pt x="87782" y="5804"/>
                  </a:cubicBezTo>
                  <a:lnTo>
                    <a:pt x="63466" y="0"/>
                  </a:lnTo>
                  <a:cubicBezTo>
                    <a:pt x="63466" y="0"/>
                    <a:pt x="63296" y="256"/>
                    <a:pt x="63466" y="256"/>
                  </a:cubicBezTo>
                  <a:lnTo>
                    <a:pt x="87441" y="7766"/>
                  </a:lnTo>
                  <a:cubicBezTo>
                    <a:pt x="101859" y="12290"/>
                    <a:pt x="116193" y="16899"/>
                    <a:pt x="130611" y="21423"/>
                  </a:cubicBezTo>
                  <a:cubicBezTo>
                    <a:pt x="125065" y="20398"/>
                    <a:pt x="119435" y="19289"/>
                    <a:pt x="113889" y="18265"/>
                  </a:cubicBezTo>
                  <a:lnTo>
                    <a:pt x="113889" y="18265"/>
                  </a:lnTo>
                  <a:cubicBezTo>
                    <a:pt x="113889" y="18265"/>
                    <a:pt x="113718" y="18265"/>
                    <a:pt x="113718" y="18265"/>
                  </a:cubicBezTo>
                  <a:lnTo>
                    <a:pt x="113548" y="18265"/>
                  </a:lnTo>
                  <a:cubicBezTo>
                    <a:pt x="113548" y="18265"/>
                    <a:pt x="113548" y="18265"/>
                    <a:pt x="113548" y="18265"/>
                  </a:cubicBezTo>
                  <a:cubicBezTo>
                    <a:pt x="85649" y="14253"/>
                    <a:pt x="57665" y="10327"/>
                    <a:pt x="29766" y="6316"/>
                  </a:cubicBezTo>
                  <a:lnTo>
                    <a:pt x="76" y="1793"/>
                  </a:lnTo>
                  <a:cubicBezTo>
                    <a:pt x="76" y="1793"/>
                    <a:pt x="-95" y="2048"/>
                    <a:pt x="76" y="2048"/>
                  </a:cubicBezTo>
                  <a:lnTo>
                    <a:pt x="29681" y="8364"/>
                  </a:lnTo>
                  <a:cubicBezTo>
                    <a:pt x="57238" y="14253"/>
                    <a:pt x="84881" y="20057"/>
                    <a:pt x="112695" y="25178"/>
                  </a:cubicBezTo>
                  <a:lnTo>
                    <a:pt x="112695" y="25178"/>
                  </a:lnTo>
                  <a:close/>
                </a:path>
              </a:pathLst>
            </a:custGeom>
            <a:grpFill/>
            <a:ln w="8532" cap="flat">
              <a:noFill/>
              <a:prstDash val="solid"/>
              <a:miter/>
            </a:ln>
          </p:spPr>
          <p:txBody>
            <a:bodyPr rtlCol="0" anchor="ctr"/>
            <a:lstStyle/>
            <a:p>
              <a:endParaRPr lang="en-US"/>
            </a:p>
          </p:txBody>
        </p:sp>
        <p:sp>
          <p:nvSpPr>
            <p:cNvPr id="1770" name="Freeform 1769">
              <a:extLst>
                <a:ext uri="{FF2B5EF4-FFF2-40B4-BE49-F238E27FC236}">
                  <a16:creationId xmlns:a16="http://schemas.microsoft.com/office/drawing/2014/main" id="{C9CAA21C-8971-0FDE-4831-D03ADED981DC}"/>
                </a:ext>
              </a:extLst>
            </p:cNvPr>
            <p:cNvSpPr/>
            <p:nvPr/>
          </p:nvSpPr>
          <p:spPr>
            <a:xfrm>
              <a:off x="5546158" y="4939354"/>
              <a:ext cx="176739" cy="47283"/>
            </a:xfrm>
            <a:custGeom>
              <a:avLst/>
              <a:gdLst>
                <a:gd name="connsiteX0" fmla="*/ 88669 w 176739"/>
                <a:gd name="connsiteY0" fmla="*/ 24239 h 47283"/>
                <a:gd name="connsiteX1" fmla="*/ 88669 w 176739"/>
                <a:gd name="connsiteY1" fmla="*/ 24239 h 47283"/>
                <a:gd name="connsiteX2" fmla="*/ 88669 w 176739"/>
                <a:gd name="connsiteY2" fmla="*/ 24239 h 47283"/>
                <a:gd name="connsiteX3" fmla="*/ 88669 w 176739"/>
                <a:gd name="connsiteY3" fmla="*/ 24239 h 47283"/>
                <a:gd name="connsiteX4" fmla="*/ 88669 w 176739"/>
                <a:gd name="connsiteY4" fmla="*/ 24239 h 47283"/>
                <a:gd name="connsiteX5" fmla="*/ 121857 w 176739"/>
                <a:gd name="connsiteY5" fmla="*/ 29702 h 47283"/>
                <a:gd name="connsiteX6" fmla="*/ 154363 w 176739"/>
                <a:gd name="connsiteY6" fmla="*/ 38066 h 47283"/>
                <a:gd name="connsiteX7" fmla="*/ 165625 w 176739"/>
                <a:gd name="connsiteY7" fmla="*/ 42248 h 47283"/>
                <a:gd name="connsiteX8" fmla="*/ 176545 w 176739"/>
                <a:gd name="connsiteY8" fmla="*/ 47283 h 47283"/>
                <a:gd name="connsiteX9" fmla="*/ 176716 w 176739"/>
                <a:gd name="connsiteY9" fmla="*/ 47027 h 47283"/>
                <a:gd name="connsiteX10" fmla="*/ 166136 w 176739"/>
                <a:gd name="connsiteY10" fmla="*/ 41223 h 47283"/>
                <a:gd name="connsiteX11" fmla="*/ 155216 w 176739"/>
                <a:gd name="connsiteY11" fmla="*/ 36188 h 47283"/>
                <a:gd name="connsiteX12" fmla="*/ 123137 w 176739"/>
                <a:gd name="connsiteY12" fmla="*/ 25092 h 47283"/>
                <a:gd name="connsiteX13" fmla="*/ 90034 w 176739"/>
                <a:gd name="connsiteY13" fmla="*/ 17411 h 47283"/>
                <a:gd name="connsiteX14" fmla="*/ 90034 w 176739"/>
                <a:gd name="connsiteY14" fmla="*/ 17411 h 47283"/>
                <a:gd name="connsiteX15" fmla="*/ 89863 w 176739"/>
                <a:gd name="connsiteY15" fmla="*/ 17411 h 47283"/>
                <a:gd name="connsiteX16" fmla="*/ 89692 w 176739"/>
                <a:gd name="connsiteY16" fmla="*/ 17411 h 47283"/>
                <a:gd name="connsiteX17" fmla="*/ 89692 w 176739"/>
                <a:gd name="connsiteY17" fmla="*/ 17411 h 47283"/>
                <a:gd name="connsiteX18" fmla="*/ 56248 w 176739"/>
                <a:gd name="connsiteY18" fmla="*/ 12632 h 47283"/>
                <a:gd name="connsiteX19" fmla="*/ 23145 w 176739"/>
                <a:gd name="connsiteY19" fmla="*/ 6572 h 47283"/>
                <a:gd name="connsiteX20" fmla="*/ 11542 w 176739"/>
                <a:gd name="connsiteY20" fmla="*/ 3584 h 47283"/>
                <a:gd name="connsiteX21" fmla="*/ 109 w 176739"/>
                <a:gd name="connsiteY21" fmla="*/ 0 h 47283"/>
                <a:gd name="connsiteX22" fmla="*/ 24 w 176739"/>
                <a:gd name="connsiteY22" fmla="*/ 256 h 47283"/>
                <a:gd name="connsiteX23" fmla="*/ 11286 w 176739"/>
                <a:gd name="connsiteY23" fmla="*/ 4694 h 47283"/>
                <a:gd name="connsiteX24" fmla="*/ 22718 w 176739"/>
                <a:gd name="connsiteY24" fmla="*/ 8620 h 47283"/>
                <a:gd name="connsiteX25" fmla="*/ 55480 w 176739"/>
                <a:gd name="connsiteY25" fmla="*/ 17411 h 47283"/>
                <a:gd name="connsiteX26" fmla="*/ 88583 w 176739"/>
                <a:gd name="connsiteY26" fmla="*/ 24325 h 4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76739" h="47283">
                  <a:moveTo>
                    <a:pt x="88669" y="24239"/>
                  </a:moveTo>
                  <a:lnTo>
                    <a:pt x="88669" y="24239"/>
                  </a:lnTo>
                  <a:cubicBezTo>
                    <a:pt x="88669" y="24239"/>
                    <a:pt x="88669" y="24239"/>
                    <a:pt x="88669" y="24239"/>
                  </a:cubicBezTo>
                  <a:lnTo>
                    <a:pt x="88669" y="24239"/>
                  </a:lnTo>
                  <a:cubicBezTo>
                    <a:pt x="88669" y="24239"/>
                    <a:pt x="88669" y="24239"/>
                    <a:pt x="88669" y="24239"/>
                  </a:cubicBezTo>
                  <a:cubicBezTo>
                    <a:pt x="99760" y="25946"/>
                    <a:pt x="110851" y="27653"/>
                    <a:pt x="121857" y="29702"/>
                  </a:cubicBezTo>
                  <a:cubicBezTo>
                    <a:pt x="132777" y="31920"/>
                    <a:pt x="143698" y="34481"/>
                    <a:pt x="154363" y="38066"/>
                  </a:cubicBezTo>
                  <a:cubicBezTo>
                    <a:pt x="158117" y="39346"/>
                    <a:pt x="161871" y="40882"/>
                    <a:pt x="165625" y="42248"/>
                  </a:cubicBezTo>
                  <a:cubicBezTo>
                    <a:pt x="169293" y="43869"/>
                    <a:pt x="172877" y="45576"/>
                    <a:pt x="176545" y="47283"/>
                  </a:cubicBezTo>
                  <a:cubicBezTo>
                    <a:pt x="176631" y="47283"/>
                    <a:pt x="176801" y="47027"/>
                    <a:pt x="176716" y="47027"/>
                  </a:cubicBezTo>
                  <a:cubicBezTo>
                    <a:pt x="173218" y="45150"/>
                    <a:pt x="169720" y="43101"/>
                    <a:pt x="166136" y="41223"/>
                  </a:cubicBezTo>
                  <a:cubicBezTo>
                    <a:pt x="162468" y="39516"/>
                    <a:pt x="158884" y="37724"/>
                    <a:pt x="155216" y="36188"/>
                  </a:cubicBezTo>
                  <a:cubicBezTo>
                    <a:pt x="144807" y="31750"/>
                    <a:pt x="133972" y="28165"/>
                    <a:pt x="123137" y="25092"/>
                  </a:cubicBezTo>
                  <a:cubicBezTo>
                    <a:pt x="112216" y="22105"/>
                    <a:pt x="101125" y="19630"/>
                    <a:pt x="90034" y="17411"/>
                  </a:cubicBezTo>
                  <a:lnTo>
                    <a:pt x="90034" y="17411"/>
                  </a:lnTo>
                  <a:cubicBezTo>
                    <a:pt x="90034" y="17411"/>
                    <a:pt x="89863" y="17411"/>
                    <a:pt x="89863" y="17411"/>
                  </a:cubicBezTo>
                  <a:lnTo>
                    <a:pt x="89692" y="17411"/>
                  </a:lnTo>
                  <a:cubicBezTo>
                    <a:pt x="89692" y="17411"/>
                    <a:pt x="89692" y="17411"/>
                    <a:pt x="89692" y="17411"/>
                  </a:cubicBezTo>
                  <a:lnTo>
                    <a:pt x="56248" y="12632"/>
                  </a:lnTo>
                  <a:cubicBezTo>
                    <a:pt x="45157" y="10925"/>
                    <a:pt x="34066" y="9132"/>
                    <a:pt x="23145" y="6572"/>
                  </a:cubicBezTo>
                  <a:cubicBezTo>
                    <a:pt x="19306" y="5633"/>
                    <a:pt x="15466" y="4524"/>
                    <a:pt x="11542" y="3584"/>
                  </a:cubicBezTo>
                  <a:lnTo>
                    <a:pt x="109" y="0"/>
                  </a:lnTo>
                  <a:cubicBezTo>
                    <a:pt x="109" y="0"/>
                    <a:pt x="-61" y="256"/>
                    <a:pt x="24" y="256"/>
                  </a:cubicBezTo>
                  <a:cubicBezTo>
                    <a:pt x="3778" y="1707"/>
                    <a:pt x="7446" y="3329"/>
                    <a:pt x="11286" y="4694"/>
                  </a:cubicBezTo>
                  <a:cubicBezTo>
                    <a:pt x="15125" y="5974"/>
                    <a:pt x="18879" y="7340"/>
                    <a:pt x="22718" y="8620"/>
                  </a:cubicBezTo>
                  <a:cubicBezTo>
                    <a:pt x="33468" y="12034"/>
                    <a:pt x="44474" y="14851"/>
                    <a:pt x="55480" y="17411"/>
                  </a:cubicBezTo>
                  <a:cubicBezTo>
                    <a:pt x="66486" y="19886"/>
                    <a:pt x="77577" y="22191"/>
                    <a:pt x="88583" y="24325"/>
                  </a:cubicBezTo>
                  <a:close/>
                </a:path>
              </a:pathLst>
            </a:custGeom>
            <a:grpFill/>
            <a:ln w="8532" cap="flat">
              <a:noFill/>
              <a:prstDash val="solid"/>
              <a:miter/>
            </a:ln>
          </p:spPr>
          <p:txBody>
            <a:bodyPr rtlCol="0" anchor="ctr"/>
            <a:lstStyle/>
            <a:p>
              <a:endParaRPr lang="en-US"/>
            </a:p>
          </p:txBody>
        </p:sp>
        <p:sp>
          <p:nvSpPr>
            <p:cNvPr id="1771" name="Freeform 1770">
              <a:extLst>
                <a:ext uri="{FF2B5EF4-FFF2-40B4-BE49-F238E27FC236}">
                  <a16:creationId xmlns:a16="http://schemas.microsoft.com/office/drawing/2014/main" id="{73872BFE-0438-CF83-3735-2700F95888E6}"/>
                </a:ext>
              </a:extLst>
            </p:cNvPr>
            <p:cNvSpPr/>
            <p:nvPr/>
          </p:nvSpPr>
          <p:spPr>
            <a:xfrm>
              <a:off x="5485180" y="4914419"/>
              <a:ext cx="102892" cy="8949"/>
            </a:xfrm>
            <a:custGeom>
              <a:avLst/>
              <a:gdLst>
                <a:gd name="connsiteX0" fmla="*/ 89498 w 102892"/>
                <a:gd name="connsiteY0" fmla="*/ 2915 h 8949"/>
                <a:gd name="connsiteX1" fmla="*/ 102893 w 102892"/>
                <a:gd name="connsiteY1" fmla="*/ 270 h 8949"/>
                <a:gd name="connsiteX2" fmla="*/ 102893 w 102892"/>
                <a:gd name="connsiteY2" fmla="*/ 14 h 8949"/>
                <a:gd name="connsiteX3" fmla="*/ 89413 w 102892"/>
                <a:gd name="connsiteY3" fmla="*/ 952 h 8949"/>
                <a:gd name="connsiteX4" fmla="*/ 51446 w 102892"/>
                <a:gd name="connsiteY4" fmla="*/ 1977 h 8949"/>
                <a:gd name="connsiteX5" fmla="*/ 51446 w 102892"/>
                <a:gd name="connsiteY5" fmla="*/ 1977 h 8949"/>
                <a:gd name="connsiteX6" fmla="*/ 51361 w 102892"/>
                <a:gd name="connsiteY6" fmla="*/ 1977 h 8949"/>
                <a:gd name="connsiteX7" fmla="*/ 51276 w 102892"/>
                <a:gd name="connsiteY7" fmla="*/ 1977 h 8949"/>
                <a:gd name="connsiteX8" fmla="*/ 13480 w 102892"/>
                <a:gd name="connsiteY8" fmla="*/ 5562 h 8949"/>
                <a:gd name="connsiteX9" fmla="*/ 0 w 102892"/>
                <a:gd name="connsiteY9" fmla="*/ 6244 h 8949"/>
                <a:gd name="connsiteX10" fmla="*/ 0 w 102892"/>
                <a:gd name="connsiteY10" fmla="*/ 6586 h 8949"/>
                <a:gd name="connsiteX11" fmla="*/ 13565 w 102892"/>
                <a:gd name="connsiteY11" fmla="*/ 7610 h 8949"/>
                <a:gd name="connsiteX12" fmla="*/ 51788 w 102892"/>
                <a:gd name="connsiteY12" fmla="*/ 8890 h 8949"/>
                <a:gd name="connsiteX13" fmla="*/ 51788 w 102892"/>
                <a:gd name="connsiteY13" fmla="*/ 8890 h 8949"/>
                <a:gd name="connsiteX14" fmla="*/ 51788 w 102892"/>
                <a:gd name="connsiteY14" fmla="*/ 8890 h 8949"/>
                <a:gd name="connsiteX15" fmla="*/ 51788 w 102892"/>
                <a:gd name="connsiteY15" fmla="*/ 8890 h 8949"/>
                <a:gd name="connsiteX16" fmla="*/ 89583 w 102892"/>
                <a:gd name="connsiteY16" fmla="*/ 3001 h 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2892" h="8949">
                  <a:moveTo>
                    <a:pt x="89498" y="2915"/>
                  </a:moveTo>
                  <a:cubicBezTo>
                    <a:pt x="93934" y="2062"/>
                    <a:pt x="98456" y="1209"/>
                    <a:pt x="102893" y="270"/>
                  </a:cubicBezTo>
                  <a:cubicBezTo>
                    <a:pt x="102893" y="270"/>
                    <a:pt x="102893" y="-72"/>
                    <a:pt x="102893" y="14"/>
                  </a:cubicBezTo>
                  <a:cubicBezTo>
                    <a:pt x="98371" y="355"/>
                    <a:pt x="93934" y="697"/>
                    <a:pt x="89413" y="952"/>
                  </a:cubicBezTo>
                  <a:cubicBezTo>
                    <a:pt x="76700" y="1550"/>
                    <a:pt x="64073" y="1721"/>
                    <a:pt x="51446" y="1977"/>
                  </a:cubicBezTo>
                  <a:lnTo>
                    <a:pt x="51446" y="1977"/>
                  </a:lnTo>
                  <a:cubicBezTo>
                    <a:pt x="51446" y="1977"/>
                    <a:pt x="51361" y="1977"/>
                    <a:pt x="51361" y="1977"/>
                  </a:cubicBezTo>
                  <a:lnTo>
                    <a:pt x="51276" y="1977"/>
                  </a:lnTo>
                  <a:cubicBezTo>
                    <a:pt x="38734" y="3257"/>
                    <a:pt x="26107" y="4708"/>
                    <a:pt x="13480" y="5562"/>
                  </a:cubicBezTo>
                  <a:cubicBezTo>
                    <a:pt x="8958" y="5817"/>
                    <a:pt x="4522" y="6074"/>
                    <a:pt x="0" y="6244"/>
                  </a:cubicBezTo>
                  <a:cubicBezTo>
                    <a:pt x="0" y="6244"/>
                    <a:pt x="0" y="6500"/>
                    <a:pt x="0" y="6586"/>
                  </a:cubicBezTo>
                  <a:cubicBezTo>
                    <a:pt x="4522" y="6927"/>
                    <a:pt x="9044" y="7354"/>
                    <a:pt x="13565" y="7610"/>
                  </a:cubicBezTo>
                  <a:cubicBezTo>
                    <a:pt x="26278" y="8549"/>
                    <a:pt x="39075" y="9146"/>
                    <a:pt x="51788" y="8890"/>
                  </a:cubicBezTo>
                  <a:lnTo>
                    <a:pt x="51788" y="8890"/>
                  </a:lnTo>
                  <a:cubicBezTo>
                    <a:pt x="51788" y="8890"/>
                    <a:pt x="51788" y="8890"/>
                    <a:pt x="51788" y="8890"/>
                  </a:cubicBezTo>
                  <a:lnTo>
                    <a:pt x="51788" y="8890"/>
                  </a:lnTo>
                  <a:cubicBezTo>
                    <a:pt x="64500" y="7610"/>
                    <a:pt x="77127" y="5391"/>
                    <a:pt x="89583" y="3001"/>
                  </a:cubicBezTo>
                  <a:close/>
                </a:path>
              </a:pathLst>
            </a:custGeom>
            <a:grpFill/>
            <a:ln w="8532" cap="flat">
              <a:noFill/>
              <a:prstDash val="solid"/>
              <a:miter/>
            </a:ln>
          </p:spPr>
          <p:txBody>
            <a:bodyPr rtlCol="0" anchor="ctr"/>
            <a:lstStyle/>
            <a:p>
              <a:endParaRPr lang="en-US"/>
            </a:p>
          </p:txBody>
        </p:sp>
        <p:sp>
          <p:nvSpPr>
            <p:cNvPr id="1772" name="Freeform 1771">
              <a:extLst>
                <a:ext uri="{FF2B5EF4-FFF2-40B4-BE49-F238E27FC236}">
                  <a16:creationId xmlns:a16="http://schemas.microsoft.com/office/drawing/2014/main" id="{8BBED21E-D762-2899-9183-09C47DAFCE6C}"/>
                </a:ext>
              </a:extLst>
            </p:cNvPr>
            <p:cNvSpPr/>
            <p:nvPr/>
          </p:nvSpPr>
          <p:spPr>
            <a:xfrm>
              <a:off x="6740120" y="5177903"/>
              <a:ext cx="225713" cy="69644"/>
            </a:xfrm>
            <a:custGeom>
              <a:avLst/>
              <a:gdLst>
                <a:gd name="connsiteX0" fmla="*/ 211492 w 225713"/>
                <a:gd name="connsiteY0" fmla="*/ 62902 h 69644"/>
                <a:gd name="connsiteX1" fmla="*/ 197244 w 225713"/>
                <a:gd name="connsiteY1" fmla="*/ 56501 h 69644"/>
                <a:gd name="connsiteX2" fmla="*/ 156974 w 225713"/>
                <a:gd name="connsiteY2" fmla="*/ 39687 h 69644"/>
                <a:gd name="connsiteX3" fmla="*/ 115851 w 225713"/>
                <a:gd name="connsiteY3" fmla="*/ 24922 h 69644"/>
                <a:gd name="connsiteX4" fmla="*/ 115851 w 225713"/>
                <a:gd name="connsiteY4" fmla="*/ 24922 h 69644"/>
                <a:gd name="connsiteX5" fmla="*/ 115851 w 225713"/>
                <a:gd name="connsiteY5" fmla="*/ 24922 h 69644"/>
                <a:gd name="connsiteX6" fmla="*/ 115851 w 225713"/>
                <a:gd name="connsiteY6" fmla="*/ 24922 h 69644"/>
                <a:gd name="connsiteX7" fmla="*/ 115851 w 225713"/>
                <a:gd name="connsiteY7" fmla="*/ 24922 h 69644"/>
                <a:gd name="connsiteX8" fmla="*/ 73534 w 225713"/>
                <a:gd name="connsiteY8" fmla="*/ 13997 h 69644"/>
                <a:gd name="connsiteX9" fmla="*/ 30790 w 225713"/>
                <a:gd name="connsiteY9" fmla="*/ 5206 h 69644"/>
                <a:gd name="connsiteX10" fmla="*/ 15433 w 225713"/>
                <a:gd name="connsiteY10" fmla="*/ 2475 h 69644"/>
                <a:gd name="connsiteX11" fmla="*/ 76 w 225713"/>
                <a:gd name="connsiteY11" fmla="*/ 0 h 69644"/>
                <a:gd name="connsiteX12" fmla="*/ 76 w 225713"/>
                <a:gd name="connsiteY12" fmla="*/ 256 h 69644"/>
                <a:gd name="connsiteX13" fmla="*/ 15177 w 225713"/>
                <a:gd name="connsiteY13" fmla="*/ 3584 h 69644"/>
                <a:gd name="connsiteX14" fmla="*/ 30193 w 225713"/>
                <a:gd name="connsiteY14" fmla="*/ 7169 h 69644"/>
                <a:gd name="connsiteX15" fmla="*/ 72169 w 225713"/>
                <a:gd name="connsiteY15" fmla="*/ 18606 h 69644"/>
                <a:gd name="connsiteX16" fmla="*/ 113718 w 225713"/>
                <a:gd name="connsiteY16" fmla="*/ 31579 h 69644"/>
                <a:gd name="connsiteX17" fmla="*/ 113718 w 225713"/>
                <a:gd name="connsiteY17" fmla="*/ 31579 h 69644"/>
                <a:gd name="connsiteX18" fmla="*/ 113889 w 225713"/>
                <a:gd name="connsiteY18" fmla="*/ 31579 h 69644"/>
                <a:gd name="connsiteX19" fmla="*/ 114060 w 225713"/>
                <a:gd name="connsiteY19" fmla="*/ 31579 h 69644"/>
                <a:gd name="connsiteX20" fmla="*/ 114060 w 225713"/>
                <a:gd name="connsiteY20" fmla="*/ 31579 h 69644"/>
                <a:gd name="connsiteX21" fmla="*/ 155695 w 225713"/>
                <a:gd name="connsiteY21" fmla="*/ 44210 h 69644"/>
                <a:gd name="connsiteX22" fmla="*/ 196817 w 225713"/>
                <a:gd name="connsiteY22" fmla="*/ 58379 h 69644"/>
                <a:gd name="connsiteX23" fmla="*/ 211236 w 225713"/>
                <a:gd name="connsiteY23" fmla="*/ 63926 h 69644"/>
                <a:gd name="connsiteX24" fmla="*/ 225570 w 225713"/>
                <a:gd name="connsiteY24" fmla="*/ 69644 h 69644"/>
                <a:gd name="connsiteX25" fmla="*/ 225654 w 225713"/>
                <a:gd name="connsiteY25" fmla="*/ 69388 h 69644"/>
                <a:gd name="connsiteX26" fmla="*/ 211577 w 225713"/>
                <a:gd name="connsiteY26" fmla="*/ 62816 h 69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25713" h="69644">
                  <a:moveTo>
                    <a:pt x="211492" y="62902"/>
                  </a:moveTo>
                  <a:lnTo>
                    <a:pt x="197244" y="56501"/>
                  </a:lnTo>
                  <a:cubicBezTo>
                    <a:pt x="183935" y="50612"/>
                    <a:pt x="170540" y="45064"/>
                    <a:pt x="156974" y="39687"/>
                  </a:cubicBezTo>
                  <a:cubicBezTo>
                    <a:pt x="143409" y="34396"/>
                    <a:pt x="129673" y="29445"/>
                    <a:pt x="115851" y="24922"/>
                  </a:cubicBezTo>
                  <a:lnTo>
                    <a:pt x="115851" y="24922"/>
                  </a:lnTo>
                  <a:cubicBezTo>
                    <a:pt x="115851" y="24922"/>
                    <a:pt x="115851" y="24922"/>
                    <a:pt x="115851" y="24922"/>
                  </a:cubicBezTo>
                  <a:lnTo>
                    <a:pt x="115851" y="24922"/>
                  </a:lnTo>
                  <a:cubicBezTo>
                    <a:pt x="115851" y="24922"/>
                    <a:pt x="115851" y="24922"/>
                    <a:pt x="115851" y="24922"/>
                  </a:cubicBezTo>
                  <a:cubicBezTo>
                    <a:pt x="101860" y="20910"/>
                    <a:pt x="87697" y="17326"/>
                    <a:pt x="73534" y="13997"/>
                  </a:cubicBezTo>
                  <a:cubicBezTo>
                    <a:pt x="59286" y="10754"/>
                    <a:pt x="45038" y="7852"/>
                    <a:pt x="30790" y="5206"/>
                  </a:cubicBezTo>
                  <a:lnTo>
                    <a:pt x="15433" y="2475"/>
                  </a:lnTo>
                  <a:lnTo>
                    <a:pt x="76" y="0"/>
                  </a:lnTo>
                  <a:cubicBezTo>
                    <a:pt x="76" y="0"/>
                    <a:pt x="-95" y="256"/>
                    <a:pt x="76" y="256"/>
                  </a:cubicBezTo>
                  <a:lnTo>
                    <a:pt x="15177" y="3584"/>
                  </a:lnTo>
                  <a:lnTo>
                    <a:pt x="30193" y="7169"/>
                  </a:lnTo>
                  <a:cubicBezTo>
                    <a:pt x="44270" y="10669"/>
                    <a:pt x="58262" y="14509"/>
                    <a:pt x="72169" y="18606"/>
                  </a:cubicBezTo>
                  <a:cubicBezTo>
                    <a:pt x="86076" y="22702"/>
                    <a:pt x="99897" y="27055"/>
                    <a:pt x="113718" y="31579"/>
                  </a:cubicBezTo>
                  <a:lnTo>
                    <a:pt x="113718" y="31579"/>
                  </a:lnTo>
                  <a:cubicBezTo>
                    <a:pt x="113718" y="31579"/>
                    <a:pt x="113889" y="31579"/>
                    <a:pt x="113889" y="31579"/>
                  </a:cubicBezTo>
                  <a:lnTo>
                    <a:pt x="114060" y="31579"/>
                  </a:lnTo>
                  <a:cubicBezTo>
                    <a:pt x="114060" y="31579"/>
                    <a:pt x="114060" y="31579"/>
                    <a:pt x="114060" y="31579"/>
                  </a:cubicBezTo>
                  <a:cubicBezTo>
                    <a:pt x="127967" y="35590"/>
                    <a:pt x="141873" y="39772"/>
                    <a:pt x="155695" y="44210"/>
                  </a:cubicBezTo>
                  <a:cubicBezTo>
                    <a:pt x="169516" y="48734"/>
                    <a:pt x="183252" y="53343"/>
                    <a:pt x="196817" y="58379"/>
                  </a:cubicBezTo>
                  <a:lnTo>
                    <a:pt x="211236" y="63926"/>
                  </a:lnTo>
                  <a:lnTo>
                    <a:pt x="225570" y="69644"/>
                  </a:lnTo>
                  <a:cubicBezTo>
                    <a:pt x="225570" y="69644"/>
                    <a:pt x="225825" y="69388"/>
                    <a:pt x="225654" y="69388"/>
                  </a:cubicBezTo>
                  <a:lnTo>
                    <a:pt x="211577" y="62816"/>
                  </a:lnTo>
                  <a:close/>
                </a:path>
              </a:pathLst>
            </a:custGeom>
            <a:grpFill/>
            <a:ln w="8532" cap="flat">
              <a:noFill/>
              <a:prstDash val="solid"/>
              <a:miter/>
            </a:ln>
          </p:spPr>
          <p:txBody>
            <a:bodyPr rtlCol="0" anchor="ctr"/>
            <a:lstStyle/>
            <a:p>
              <a:endParaRPr lang="en-US"/>
            </a:p>
          </p:txBody>
        </p:sp>
        <p:sp>
          <p:nvSpPr>
            <p:cNvPr id="1773" name="Freeform 1772">
              <a:extLst>
                <a:ext uri="{FF2B5EF4-FFF2-40B4-BE49-F238E27FC236}">
                  <a16:creationId xmlns:a16="http://schemas.microsoft.com/office/drawing/2014/main" id="{8EB79611-8195-986C-BF76-9BA066C1B941}"/>
                </a:ext>
              </a:extLst>
            </p:cNvPr>
            <p:cNvSpPr/>
            <p:nvPr/>
          </p:nvSpPr>
          <p:spPr>
            <a:xfrm>
              <a:off x="5604880" y="4970677"/>
              <a:ext cx="15015" cy="6998"/>
            </a:xfrm>
            <a:custGeom>
              <a:avLst/>
              <a:gdLst>
                <a:gd name="connsiteX0" fmla="*/ 15016 w 15015"/>
                <a:gd name="connsiteY0" fmla="*/ 2902 h 6998"/>
                <a:gd name="connsiteX1" fmla="*/ 15016 w 15015"/>
                <a:gd name="connsiteY1" fmla="*/ 2561 h 6998"/>
                <a:gd name="connsiteX2" fmla="*/ 12968 w 15015"/>
                <a:gd name="connsiteY2" fmla="*/ 1878 h 6998"/>
                <a:gd name="connsiteX3" fmla="*/ 7167 w 15015"/>
                <a:gd name="connsiteY3" fmla="*/ 0 h 6998"/>
                <a:gd name="connsiteX4" fmla="*/ 7167 w 15015"/>
                <a:gd name="connsiteY4" fmla="*/ 0 h 6998"/>
                <a:gd name="connsiteX5" fmla="*/ 7167 w 15015"/>
                <a:gd name="connsiteY5" fmla="*/ 0 h 6998"/>
                <a:gd name="connsiteX6" fmla="*/ 7167 w 15015"/>
                <a:gd name="connsiteY6" fmla="*/ 0 h 6998"/>
                <a:gd name="connsiteX7" fmla="*/ 7167 w 15015"/>
                <a:gd name="connsiteY7" fmla="*/ 0 h 6998"/>
                <a:gd name="connsiteX8" fmla="*/ 1877 w 15015"/>
                <a:gd name="connsiteY8" fmla="*/ 2988 h 6998"/>
                <a:gd name="connsiteX9" fmla="*/ 0 w 15015"/>
                <a:gd name="connsiteY9" fmla="*/ 4097 h 6998"/>
                <a:gd name="connsiteX10" fmla="*/ 0 w 15015"/>
                <a:gd name="connsiteY10" fmla="*/ 4438 h 6998"/>
                <a:gd name="connsiteX11" fmla="*/ 2048 w 15015"/>
                <a:gd name="connsiteY11" fmla="*/ 5121 h 6998"/>
                <a:gd name="connsiteX12" fmla="*/ 7849 w 15015"/>
                <a:gd name="connsiteY12" fmla="*/ 6999 h 6998"/>
                <a:gd name="connsiteX13" fmla="*/ 7849 w 15015"/>
                <a:gd name="connsiteY13" fmla="*/ 6999 h 6998"/>
                <a:gd name="connsiteX14" fmla="*/ 7849 w 15015"/>
                <a:gd name="connsiteY14" fmla="*/ 6999 h 6998"/>
                <a:gd name="connsiteX15" fmla="*/ 7849 w 15015"/>
                <a:gd name="connsiteY15" fmla="*/ 6999 h 6998"/>
                <a:gd name="connsiteX16" fmla="*/ 7849 w 15015"/>
                <a:gd name="connsiteY16" fmla="*/ 6999 h 6998"/>
                <a:gd name="connsiteX17" fmla="*/ 13139 w 15015"/>
                <a:gd name="connsiteY17" fmla="*/ 4012 h 6998"/>
                <a:gd name="connsiteX18" fmla="*/ 15016 w 15015"/>
                <a:gd name="connsiteY18" fmla="*/ 2902 h 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015" h="6998">
                  <a:moveTo>
                    <a:pt x="15016" y="2902"/>
                  </a:moveTo>
                  <a:cubicBezTo>
                    <a:pt x="15016" y="2902"/>
                    <a:pt x="15016" y="2646"/>
                    <a:pt x="15016" y="2561"/>
                  </a:cubicBezTo>
                  <a:lnTo>
                    <a:pt x="12968" y="1878"/>
                  </a:lnTo>
                  <a:cubicBezTo>
                    <a:pt x="11006" y="1195"/>
                    <a:pt x="9129" y="342"/>
                    <a:pt x="7167" y="0"/>
                  </a:cubicBezTo>
                  <a:cubicBezTo>
                    <a:pt x="7167" y="0"/>
                    <a:pt x="7167" y="0"/>
                    <a:pt x="7167" y="0"/>
                  </a:cubicBezTo>
                  <a:cubicBezTo>
                    <a:pt x="7167" y="0"/>
                    <a:pt x="7167" y="0"/>
                    <a:pt x="7167" y="0"/>
                  </a:cubicBezTo>
                  <a:cubicBezTo>
                    <a:pt x="7167" y="0"/>
                    <a:pt x="7167" y="0"/>
                    <a:pt x="7167" y="0"/>
                  </a:cubicBezTo>
                  <a:cubicBezTo>
                    <a:pt x="7167" y="0"/>
                    <a:pt x="7167" y="0"/>
                    <a:pt x="7167" y="0"/>
                  </a:cubicBezTo>
                  <a:cubicBezTo>
                    <a:pt x="5375" y="683"/>
                    <a:pt x="3669" y="1963"/>
                    <a:pt x="1877" y="2988"/>
                  </a:cubicBezTo>
                  <a:lnTo>
                    <a:pt x="0" y="4097"/>
                  </a:lnTo>
                  <a:cubicBezTo>
                    <a:pt x="0" y="4097"/>
                    <a:pt x="0" y="4353"/>
                    <a:pt x="0" y="4438"/>
                  </a:cubicBezTo>
                  <a:lnTo>
                    <a:pt x="2048" y="5121"/>
                  </a:lnTo>
                  <a:cubicBezTo>
                    <a:pt x="4010" y="5804"/>
                    <a:pt x="5887" y="6657"/>
                    <a:pt x="7849" y="6999"/>
                  </a:cubicBezTo>
                  <a:cubicBezTo>
                    <a:pt x="7849" y="6999"/>
                    <a:pt x="7849" y="6999"/>
                    <a:pt x="7849" y="6999"/>
                  </a:cubicBezTo>
                  <a:cubicBezTo>
                    <a:pt x="7849" y="6999"/>
                    <a:pt x="7849" y="6999"/>
                    <a:pt x="7849" y="6999"/>
                  </a:cubicBezTo>
                  <a:cubicBezTo>
                    <a:pt x="7849" y="6999"/>
                    <a:pt x="7849" y="6999"/>
                    <a:pt x="7849" y="6999"/>
                  </a:cubicBezTo>
                  <a:cubicBezTo>
                    <a:pt x="7849" y="6999"/>
                    <a:pt x="7849" y="6999"/>
                    <a:pt x="7849" y="6999"/>
                  </a:cubicBezTo>
                  <a:cubicBezTo>
                    <a:pt x="9641" y="6316"/>
                    <a:pt x="11347" y="5036"/>
                    <a:pt x="13139" y="4012"/>
                  </a:cubicBezTo>
                  <a:lnTo>
                    <a:pt x="15016" y="2902"/>
                  </a:lnTo>
                  <a:close/>
                </a:path>
              </a:pathLst>
            </a:custGeom>
            <a:grpFill/>
            <a:ln w="8532" cap="flat">
              <a:noFill/>
              <a:prstDash val="solid"/>
              <a:miter/>
            </a:ln>
          </p:spPr>
          <p:txBody>
            <a:bodyPr rtlCol="0" anchor="ctr"/>
            <a:lstStyle/>
            <a:p>
              <a:endParaRPr lang="en-US"/>
            </a:p>
          </p:txBody>
        </p:sp>
        <p:sp>
          <p:nvSpPr>
            <p:cNvPr id="1774" name="Freeform 1773">
              <a:extLst>
                <a:ext uri="{FF2B5EF4-FFF2-40B4-BE49-F238E27FC236}">
                  <a16:creationId xmlns:a16="http://schemas.microsoft.com/office/drawing/2014/main" id="{3CF4182C-9479-4200-3B6A-08CF1F304388}"/>
                </a:ext>
              </a:extLst>
            </p:cNvPr>
            <p:cNvSpPr/>
            <p:nvPr/>
          </p:nvSpPr>
          <p:spPr>
            <a:xfrm>
              <a:off x="5500793" y="4837875"/>
              <a:ext cx="54773" cy="6998"/>
            </a:xfrm>
            <a:custGeom>
              <a:avLst/>
              <a:gdLst>
                <a:gd name="connsiteX0" fmla="*/ 27302 w 54773"/>
                <a:gd name="connsiteY0" fmla="*/ 6999 h 6998"/>
                <a:gd name="connsiteX1" fmla="*/ 27302 w 54773"/>
                <a:gd name="connsiteY1" fmla="*/ 6999 h 6998"/>
                <a:gd name="connsiteX2" fmla="*/ 27302 w 54773"/>
                <a:gd name="connsiteY2" fmla="*/ 6999 h 6998"/>
                <a:gd name="connsiteX3" fmla="*/ 27302 w 54773"/>
                <a:gd name="connsiteY3" fmla="*/ 6999 h 6998"/>
                <a:gd name="connsiteX4" fmla="*/ 47607 w 54773"/>
                <a:gd name="connsiteY4" fmla="*/ 5462 h 6998"/>
                <a:gd name="connsiteX5" fmla="*/ 54774 w 54773"/>
                <a:gd name="connsiteY5" fmla="*/ 4950 h 6998"/>
                <a:gd name="connsiteX6" fmla="*/ 54774 w 54773"/>
                <a:gd name="connsiteY6" fmla="*/ 4609 h 6998"/>
                <a:gd name="connsiteX7" fmla="*/ 47607 w 54773"/>
                <a:gd name="connsiteY7" fmla="*/ 3414 h 6998"/>
                <a:gd name="connsiteX8" fmla="*/ 27558 w 54773"/>
                <a:gd name="connsiteY8" fmla="*/ 0 h 6998"/>
                <a:gd name="connsiteX9" fmla="*/ 27558 w 54773"/>
                <a:gd name="connsiteY9" fmla="*/ 0 h 6998"/>
                <a:gd name="connsiteX10" fmla="*/ 27558 w 54773"/>
                <a:gd name="connsiteY10" fmla="*/ 0 h 6998"/>
                <a:gd name="connsiteX11" fmla="*/ 27558 w 54773"/>
                <a:gd name="connsiteY11" fmla="*/ 0 h 6998"/>
                <a:gd name="connsiteX12" fmla="*/ 27558 w 54773"/>
                <a:gd name="connsiteY12" fmla="*/ 0 h 6998"/>
                <a:gd name="connsiteX13" fmla="*/ 7252 w 54773"/>
                <a:gd name="connsiteY13" fmla="*/ 1537 h 6998"/>
                <a:gd name="connsiteX14" fmla="*/ 0 w 54773"/>
                <a:gd name="connsiteY14" fmla="*/ 2049 h 6998"/>
                <a:gd name="connsiteX15" fmla="*/ 0 w 54773"/>
                <a:gd name="connsiteY15" fmla="*/ 2390 h 6998"/>
                <a:gd name="connsiteX16" fmla="*/ 7081 w 54773"/>
                <a:gd name="connsiteY16" fmla="*/ 3585 h 6998"/>
                <a:gd name="connsiteX17" fmla="*/ 27131 w 54773"/>
                <a:gd name="connsiteY17" fmla="*/ 6999 h 6998"/>
                <a:gd name="connsiteX18" fmla="*/ 27131 w 54773"/>
                <a:gd name="connsiteY18" fmla="*/ 6999 h 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773" h="6998">
                  <a:moveTo>
                    <a:pt x="27302" y="6999"/>
                  </a:moveTo>
                  <a:cubicBezTo>
                    <a:pt x="27302" y="6999"/>
                    <a:pt x="27302" y="6999"/>
                    <a:pt x="27302" y="6999"/>
                  </a:cubicBezTo>
                  <a:cubicBezTo>
                    <a:pt x="27302" y="6999"/>
                    <a:pt x="27302" y="6999"/>
                    <a:pt x="27302" y="6999"/>
                  </a:cubicBezTo>
                  <a:cubicBezTo>
                    <a:pt x="27302" y="6999"/>
                    <a:pt x="27302" y="6999"/>
                    <a:pt x="27302" y="6999"/>
                  </a:cubicBezTo>
                  <a:cubicBezTo>
                    <a:pt x="34042" y="6828"/>
                    <a:pt x="40867" y="6060"/>
                    <a:pt x="47607" y="5462"/>
                  </a:cubicBezTo>
                  <a:lnTo>
                    <a:pt x="54774" y="4950"/>
                  </a:lnTo>
                  <a:cubicBezTo>
                    <a:pt x="54774" y="4950"/>
                    <a:pt x="54774" y="4695"/>
                    <a:pt x="54774" y="4609"/>
                  </a:cubicBezTo>
                  <a:lnTo>
                    <a:pt x="47607" y="3414"/>
                  </a:lnTo>
                  <a:cubicBezTo>
                    <a:pt x="40952" y="2219"/>
                    <a:pt x="34298" y="854"/>
                    <a:pt x="27558" y="0"/>
                  </a:cubicBezTo>
                  <a:cubicBezTo>
                    <a:pt x="27558" y="0"/>
                    <a:pt x="27558" y="0"/>
                    <a:pt x="27558" y="0"/>
                  </a:cubicBezTo>
                  <a:cubicBezTo>
                    <a:pt x="27558" y="0"/>
                    <a:pt x="27558" y="0"/>
                    <a:pt x="27558" y="0"/>
                  </a:cubicBezTo>
                  <a:cubicBezTo>
                    <a:pt x="27558" y="0"/>
                    <a:pt x="27558" y="0"/>
                    <a:pt x="27558" y="0"/>
                  </a:cubicBezTo>
                  <a:lnTo>
                    <a:pt x="27558" y="0"/>
                  </a:lnTo>
                  <a:cubicBezTo>
                    <a:pt x="20817" y="171"/>
                    <a:pt x="14078" y="939"/>
                    <a:pt x="7252" y="1537"/>
                  </a:cubicBezTo>
                  <a:lnTo>
                    <a:pt x="0" y="2049"/>
                  </a:lnTo>
                  <a:cubicBezTo>
                    <a:pt x="0" y="2049"/>
                    <a:pt x="0" y="2305"/>
                    <a:pt x="0" y="2390"/>
                  </a:cubicBezTo>
                  <a:lnTo>
                    <a:pt x="7081" y="3585"/>
                  </a:lnTo>
                  <a:cubicBezTo>
                    <a:pt x="13736" y="4779"/>
                    <a:pt x="20391" y="6145"/>
                    <a:pt x="27131" y="6999"/>
                  </a:cubicBezTo>
                  <a:cubicBezTo>
                    <a:pt x="27131" y="6999"/>
                    <a:pt x="27131" y="6999"/>
                    <a:pt x="27131" y="6999"/>
                  </a:cubicBezTo>
                  <a:close/>
                </a:path>
              </a:pathLst>
            </a:custGeom>
            <a:grpFill/>
            <a:ln w="8532" cap="flat">
              <a:noFill/>
              <a:prstDash val="solid"/>
              <a:miter/>
            </a:ln>
          </p:spPr>
          <p:txBody>
            <a:bodyPr rtlCol="0" anchor="ctr"/>
            <a:lstStyle/>
            <a:p>
              <a:endParaRPr lang="en-US"/>
            </a:p>
          </p:txBody>
        </p:sp>
      </p:grpSp>
      <p:grpSp>
        <p:nvGrpSpPr>
          <p:cNvPr id="1775" name="Graphic 3">
            <a:extLst>
              <a:ext uri="{FF2B5EF4-FFF2-40B4-BE49-F238E27FC236}">
                <a16:creationId xmlns:a16="http://schemas.microsoft.com/office/drawing/2014/main" id="{DF854D2F-8125-ADAD-EF60-D01A2D35FE2C}"/>
              </a:ext>
            </a:extLst>
          </p:cNvPr>
          <p:cNvGrpSpPr/>
          <p:nvPr/>
        </p:nvGrpSpPr>
        <p:grpSpPr>
          <a:xfrm>
            <a:off x="9431434" y="5752515"/>
            <a:ext cx="2856525" cy="1072911"/>
            <a:chOff x="7358494" y="4261974"/>
            <a:chExt cx="1815205" cy="681791"/>
          </a:xfrm>
          <a:solidFill>
            <a:schemeClr val="accent1">
              <a:lumMod val="60000"/>
              <a:lumOff val="40000"/>
            </a:schemeClr>
          </a:solidFill>
        </p:grpSpPr>
        <p:sp>
          <p:nvSpPr>
            <p:cNvPr id="1776" name="Freeform 1775">
              <a:extLst>
                <a:ext uri="{FF2B5EF4-FFF2-40B4-BE49-F238E27FC236}">
                  <a16:creationId xmlns:a16="http://schemas.microsoft.com/office/drawing/2014/main" id="{7A5C292B-A378-DA03-8615-CDEA56FE3B83}"/>
                </a:ext>
              </a:extLst>
            </p:cNvPr>
            <p:cNvSpPr/>
            <p:nvPr/>
          </p:nvSpPr>
          <p:spPr>
            <a:xfrm>
              <a:off x="7358494" y="4261974"/>
              <a:ext cx="1815205" cy="681791"/>
            </a:xfrm>
            <a:custGeom>
              <a:avLst/>
              <a:gdLst>
                <a:gd name="connsiteX0" fmla="*/ 1873 w 1815205"/>
                <a:gd name="connsiteY0" fmla="*/ 285802 h 681791"/>
                <a:gd name="connsiteX1" fmla="*/ 22008 w 1815205"/>
                <a:gd name="connsiteY1" fmla="*/ 321648 h 681791"/>
                <a:gd name="connsiteX2" fmla="*/ 130531 w 1815205"/>
                <a:gd name="connsiteY2" fmla="*/ 350411 h 681791"/>
                <a:gd name="connsiteX3" fmla="*/ 159966 w 1815205"/>
                <a:gd name="connsiteY3" fmla="*/ 358604 h 681791"/>
                <a:gd name="connsiteX4" fmla="*/ 161075 w 1815205"/>
                <a:gd name="connsiteY4" fmla="*/ 362872 h 681791"/>
                <a:gd name="connsiteX5" fmla="*/ 161075 w 1815205"/>
                <a:gd name="connsiteY5" fmla="*/ 358945 h 681791"/>
                <a:gd name="connsiteX6" fmla="*/ 195372 w 1815205"/>
                <a:gd name="connsiteY6" fmla="*/ 367907 h 681791"/>
                <a:gd name="connsiteX7" fmla="*/ 364301 w 1815205"/>
                <a:gd name="connsiteY7" fmla="*/ 405119 h 681791"/>
                <a:gd name="connsiteX8" fmla="*/ 536300 w 1815205"/>
                <a:gd name="connsiteY8" fmla="*/ 440283 h 681791"/>
                <a:gd name="connsiteX9" fmla="*/ 648578 w 1815205"/>
                <a:gd name="connsiteY9" fmla="*/ 464778 h 681791"/>
                <a:gd name="connsiteX10" fmla="*/ 854448 w 1815205"/>
                <a:gd name="connsiteY10" fmla="*/ 508134 h 681791"/>
                <a:gd name="connsiteX11" fmla="*/ 994966 w 1815205"/>
                <a:gd name="connsiteY11" fmla="*/ 536129 h 681791"/>
                <a:gd name="connsiteX12" fmla="*/ 1103233 w 1815205"/>
                <a:gd name="connsiteY12" fmla="*/ 560624 h 681791"/>
                <a:gd name="connsiteX13" fmla="*/ 1295965 w 1815205"/>
                <a:gd name="connsiteY13" fmla="*/ 603725 h 681791"/>
                <a:gd name="connsiteX14" fmla="*/ 1467367 w 1815205"/>
                <a:gd name="connsiteY14" fmla="*/ 641278 h 681791"/>
                <a:gd name="connsiteX15" fmla="*/ 1638428 w 1815205"/>
                <a:gd name="connsiteY15" fmla="*/ 674394 h 681791"/>
                <a:gd name="connsiteX16" fmla="*/ 1694738 w 1815205"/>
                <a:gd name="connsiteY16" fmla="*/ 681563 h 681791"/>
                <a:gd name="connsiteX17" fmla="*/ 1697297 w 1815205"/>
                <a:gd name="connsiteY17" fmla="*/ 681733 h 681791"/>
                <a:gd name="connsiteX18" fmla="*/ 1718627 w 1815205"/>
                <a:gd name="connsiteY18" fmla="*/ 667566 h 681791"/>
                <a:gd name="connsiteX19" fmla="*/ 1736714 w 1815205"/>
                <a:gd name="connsiteY19" fmla="*/ 612345 h 681791"/>
                <a:gd name="connsiteX20" fmla="*/ 1788075 w 1815205"/>
                <a:gd name="connsiteY20" fmla="*/ 460681 h 681791"/>
                <a:gd name="connsiteX21" fmla="*/ 1806844 w 1815205"/>
                <a:gd name="connsiteY21" fmla="*/ 400340 h 681791"/>
                <a:gd name="connsiteX22" fmla="*/ 1813414 w 1815205"/>
                <a:gd name="connsiteY22" fmla="*/ 375332 h 681791"/>
                <a:gd name="connsiteX23" fmla="*/ 1815206 w 1815205"/>
                <a:gd name="connsiteY23" fmla="*/ 365859 h 681791"/>
                <a:gd name="connsiteX24" fmla="*/ 1799592 w 1815205"/>
                <a:gd name="connsiteY24" fmla="*/ 356129 h 681791"/>
                <a:gd name="connsiteX25" fmla="*/ 1762565 w 1815205"/>
                <a:gd name="connsiteY25" fmla="*/ 344010 h 681791"/>
                <a:gd name="connsiteX26" fmla="*/ 1762394 w 1815205"/>
                <a:gd name="connsiteY26" fmla="*/ 342218 h 681791"/>
                <a:gd name="connsiteX27" fmla="*/ 1762053 w 1815205"/>
                <a:gd name="connsiteY27" fmla="*/ 342218 h 681791"/>
                <a:gd name="connsiteX28" fmla="*/ 1762053 w 1815205"/>
                <a:gd name="connsiteY28" fmla="*/ 343839 h 681791"/>
                <a:gd name="connsiteX29" fmla="*/ 1691666 w 1815205"/>
                <a:gd name="connsiteY29" fmla="*/ 325574 h 681791"/>
                <a:gd name="connsiteX30" fmla="*/ 1575549 w 1815205"/>
                <a:gd name="connsiteY30" fmla="*/ 295190 h 681791"/>
                <a:gd name="connsiteX31" fmla="*/ 1424709 w 1815205"/>
                <a:gd name="connsiteY31" fmla="*/ 260197 h 681791"/>
                <a:gd name="connsiteX32" fmla="*/ 1274209 w 1815205"/>
                <a:gd name="connsiteY32" fmla="*/ 223583 h 681791"/>
                <a:gd name="connsiteX33" fmla="*/ 1111594 w 1815205"/>
                <a:gd name="connsiteY33" fmla="*/ 187736 h 681791"/>
                <a:gd name="connsiteX34" fmla="*/ 930125 w 1815205"/>
                <a:gd name="connsiteY34" fmla="*/ 147281 h 681791"/>
                <a:gd name="connsiteX35" fmla="*/ 687738 w 1815205"/>
                <a:gd name="connsiteY35" fmla="*/ 95646 h 681791"/>
                <a:gd name="connsiteX36" fmla="*/ 587149 w 1815205"/>
                <a:gd name="connsiteY36" fmla="*/ 78661 h 681791"/>
                <a:gd name="connsiteX37" fmla="*/ 473933 w 1815205"/>
                <a:gd name="connsiteY37" fmla="*/ 59202 h 681791"/>
                <a:gd name="connsiteX38" fmla="*/ 404997 w 1815205"/>
                <a:gd name="connsiteY38" fmla="*/ 48875 h 681791"/>
                <a:gd name="connsiteX39" fmla="*/ 299204 w 1815205"/>
                <a:gd name="connsiteY39" fmla="*/ 31720 h 681791"/>
                <a:gd name="connsiteX40" fmla="*/ 184878 w 1815205"/>
                <a:gd name="connsiteY40" fmla="*/ 11065 h 681791"/>
                <a:gd name="connsiteX41" fmla="*/ 117222 w 1815205"/>
                <a:gd name="connsiteY41" fmla="*/ 823 h 681791"/>
                <a:gd name="connsiteX42" fmla="*/ 95295 w 1815205"/>
                <a:gd name="connsiteY42" fmla="*/ 311 h 681791"/>
                <a:gd name="connsiteX43" fmla="*/ 76099 w 1815205"/>
                <a:gd name="connsiteY43" fmla="*/ 13455 h 681791"/>
                <a:gd name="connsiteX44" fmla="*/ 73966 w 1815205"/>
                <a:gd name="connsiteY44" fmla="*/ 17893 h 681791"/>
                <a:gd name="connsiteX45" fmla="*/ 73198 w 1815205"/>
                <a:gd name="connsiteY45" fmla="*/ 16528 h 681791"/>
                <a:gd name="connsiteX46" fmla="*/ 72942 w 1815205"/>
                <a:gd name="connsiteY46" fmla="*/ 16698 h 681791"/>
                <a:gd name="connsiteX47" fmla="*/ 73710 w 1815205"/>
                <a:gd name="connsiteY47" fmla="*/ 18491 h 681791"/>
                <a:gd name="connsiteX48" fmla="*/ 58780 w 1815205"/>
                <a:gd name="connsiteY48" fmla="*/ 57922 h 681791"/>
                <a:gd name="connsiteX49" fmla="*/ 47859 w 1815205"/>
                <a:gd name="connsiteY49" fmla="*/ 93683 h 681791"/>
                <a:gd name="connsiteX50" fmla="*/ 47176 w 1815205"/>
                <a:gd name="connsiteY50" fmla="*/ 96158 h 681791"/>
                <a:gd name="connsiteX51" fmla="*/ 44190 w 1815205"/>
                <a:gd name="connsiteY51" fmla="*/ 90781 h 681791"/>
                <a:gd name="connsiteX52" fmla="*/ 43934 w 1815205"/>
                <a:gd name="connsiteY52" fmla="*/ 90951 h 681791"/>
                <a:gd name="connsiteX53" fmla="*/ 46835 w 1815205"/>
                <a:gd name="connsiteY53" fmla="*/ 97267 h 681791"/>
                <a:gd name="connsiteX54" fmla="*/ 35659 w 1815205"/>
                <a:gd name="connsiteY54" fmla="*/ 138405 h 681791"/>
                <a:gd name="connsiteX55" fmla="*/ 35488 w 1815205"/>
                <a:gd name="connsiteY55" fmla="*/ 138917 h 681791"/>
                <a:gd name="connsiteX56" fmla="*/ 35061 w 1815205"/>
                <a:gd name="connsiteY56" fmla="*/ 138149 h 681791"/>
                <a:gd name="connsiteX57" fmla="*/ 34806 w 1815205"/>
                <a:gd name="connsiteY57" fmla="*/ 138320 h 681791"/>
                <a:gd name="connsiteX58" fmla="*/ 35318 w 1815205"/>
                <a:gd name="connsiteY58" fmla="*/ 139515 h 681791"/>
                <a:gd name="connsiteX59" fmla="*/ 22264 w 1815205"/>
                <a:gd name="connsiteY59" fmla="*/ 190980 h 681791"/>
                <a:gd name="connsiteX60" fmla="*/ 6651 w 1815205"/>
                <a:gd name="connsiteY60" fmla="*/ 268135 h 681791"/>
                <a:gd name="connsiteX61" fmla="*/ 1873 w 1815205"/>
                <a:gd name="connsiteY61" fmla="*/ 285546 h 681791"/>
                <a:gd name="connsiteX62" fmla="*/ 34806 w 1815205"/>
                <a:gd name="connsiteY62" fmla="*/ 227424 h 681791"/>
                <a:gd name="connsiteX63" fmla="*/ 40351 w 1815205"/>
                <a:gd name="connsiteY63" fmla="*/ 237836 h 681791"/>
                <a:gd name="connsiteX64" fmla="*/ 43934 w 1815205"/>
                <a:gd name="connsiteY64" fmla="*/ 244493 h 681791"/>
                <a:gd name="connsiteX65" fmla="*/ 32928 w 1815205"/>
                <a:gd name="connsiteY65" fmla="*/ 238263 h 681791"/>
                <a:gd name="connsiteX66" fmla="*/ 34806 w 1815205"/>
                <a:gd name="connsiteY66" fmla="*/ 227424 h 681791"/>
                <a:gd name="connsiteX67" fmla="*/ 61510 w 1815205"/>
                <a:gd name="connsiteY67" fmla="*/ 262587 h 681791"/>
                <a:gd name="connsiteX68" fmla="*/ 66714 w 1815205"/>
                <a:gd name="connsiteY68" fmla="*/ 263953 h 681791"/>
                <a:gd name="connsiteX69" fmla="*/ 66543 w 1815205"/>
                <a:gd name="connsiteY69" fmla="*/ 265148 h 681791"/>
                <a:gd name="connsiteX70" fmla="*/ 66117 w 1815205"/>
                <a:gd name="connsiteY70" fmla="*/ 268562 h 681791"/>
                <a:gd name="connsiteX71" fmla="*/ 61510 w 1815205"/>
                <a:gd name="connsiteY71" fmla="*/ 262502 h 681791"/>
                <a:gd name="connsiteX72" fmla="*/ 89238 w 1815205"/>
                <a:gd name="connsiteY72" fmla="*/ 273000 h 681791"/>
                <a:gd name="connsiteX73" fmla="*/ 87361 w 1815205"/>
                <a:gd name="connsiteY73" fmla="*/ 269330 h 681791"/>
                <a:gd name="connsiteX74" fmla="*/ 89750 w 1815205"/>
                <a:gd name="connsiteY74" fmla="*/ 269927 h 681791"/>
                <a:gd name="connsiteX75" fmla="*/ 106216 w 1815205"/>
                <a:gd name="connsiteY75" fmla="*/ 295617 h 681791"/>
                <a:gd name="connsiteX76" fmla="*/ 89238 w 1815205"/>
                <a:gd name="connsiteY76" fmla="*/ 273085 h 681791"/>
                <a:gd name="connsiteX77" fmla="*/ 147168 w 1815205"/>
                <a:gd name="connsiteY77" fmla="*/ 307224 h 681791"/>
                <a:gd name="connsiteX78" fmla="*/ 147168 w 1815205"/>
                <a:gd name="connsiteY78" fmla="*/ 307395 h 681791"/>
                <a:gd name="connsiteX79" fmla="*/ 115772 w 1815205"/>
                <a:gd name="connsiteY79" fmla="*/ 274621 h 681791"/>
                <a:gd name="connsiteX80" fmla="*/ 121317 w 1815205"/>
                <a:gd name="connsiteY80" fmla="*/ 275475 h 681791"/>
                <a:gd name="connsiteX81" fmla="*/ 123535 w 1815205"/>
                <a:gd name="connsiteY81" fmla="*/ 279315 h 681791"/>
                <a:gd name="connsiteX82" fmla="*/ 123791 w 1815205"/>
                <a:gd name="connsiteY82" fmla="*/ 279145 h 681791"/>
                <a:gd name="connsiteX83" fmla="*/ 122170 w 1815205"/>
                <a:gd name="connsiteY83" fmla="*/ 275645 h 681791"/>
                <a:gd name="connsiteX84" fmla="*/ 131043 w 1815205"/>
                <a:gd name="connsiteY84" fmla="*/ 277352 h 681791"/>
                <a:gd name="connsiteX85" fmla="*/ 146400 w 1815205"/>
                <a:gd name="connsiteY85" fmla="*/ 280852 h 681791"/>
                <a:gd name="connsiteX86" fmla="*/ 160392 w 1815205"/>
                <a:gd name="connsiteY86" fmla="*/ 292117 h 681791"/>
                <a:gd name="connsiteX87" fmla="*/ 158686 w 1815205"/>
                <a:gd name="connsiteY87" fmla="*/ 297068 h 681791"/>
                <a:gd name="connsiteX88" fmla="*/ 154335 w 1815205"/>
                <a:gd name="connsiteY88" fmla="*/ 314735 h 681791"/>
                <a:gd name="connsiteX89" fmla="*/ 147851 w 1815205"/>
                <a:gd name="connsiteY89" fmla="*/ 308163 h 681791"/>
                <a:gd name="connsiteX90" fmla="*/ 147424 w 1815205"/>
                <a:gd name="connsiteY90" fmla="*/ 307224 h 681791"/>
                <a:gd name="connsiteX91" fmla="*/ 147083 w 1815205"/>
                <a:gd name="connsiteY91" fmla="*/ 307310 h 681791"/>
                <a:gd name="connsiteX92" fmla="*/ 151861 w 1815205"/>
                <a:gd name="connsiteY92" fmla="*/ 317040 h 681791"/>
                <a:gd name="connsiteX93" fmla="*/ 150922 w 1815205"/>
                <a:gd name="connsiteY93" fmla="*/ 314906 h 681791"/>
                <a:gd name="connsiteX94" fmla="*/ 153994 w 1815205"/>
                <a:gd name="connsiteY94" fmla="*/ 317466 h 681791"/>
                <a:gd name="connsiteX95" fmla="*/ 153567 w 1815205"/>
                <a:gd name="connsiteY95" fmla="*/ 320795 h 681791"/>
                <a:gd name="connsiteX96" fmla="*/ 151775 w 1815205"/>
                <a:gd name="connsiteY96" fmla="*/ 316954 h 681791"/>
                <a:gd name="connsiteX97" fmla="*/ 230950 w 1815205"/>
                <a:gd name="connsiteY97" fmla="*/ 341023 h 681791"/>
                <a:gd name="connsiteX98" fmla="*/ 210388 w 1815205"/>
                <a:gd name="connsiteY98" fmla="*/ 321819 h 681791"/>
                <a:gd name="connsiteX99" fmla="*/ 205867 w 1815205"/>
                <a:gd name="connsiteY99" fmla="*/ 317552 h 681791"/>
                <a:gd name="connsiteX100" fmla="*/ 206378 w 1815205"/>
                <a:gd name="connsiteY100" fmla="*/ 300823 h 681791"/>
                <a:gd name="connsiteX101" fmla="*/ 220285 w 1815205"/>
                <a:gd name="connsiteY101" fmla="*/ 306371 h 681791"/>
                <a:gd name="connsiteX102" fmla="*/ 254753 w 1815205"/>
                <a:gd name="connsiteY102" fmla="*/ 332573 h 681791"/>
                <a:gd name="connsiteX103" fmla="*/ 255351 w 1815205"/>
                <a:gd name="connsiteY103" fmla="*/ 333000 h 681791"/>
                <a:gd name="connsiteX104" fmla="*/ 253900 w 1815205"/>
                <a:gd name="connsiteY104" fmla="*/ 336072 h 681791"/>
                <a:gd name="connsiteX105" fmla="*/ 253900 w 1815205"/>
                <a:gd name="connsiteY105" fmla="*/ 336072 h 681791"/>
                <a:gd name="connsiteX106" fmla="*/ 253900 w 1815205"/>
                <a:gd name="connsiteY106" fmla="*/ 336072 h 681791"/>
                <a:gd name="connsiteX107" fmla="*/ 253900 w 1815205"/>
                <a:gd name="connsiteY107" fmla="*/ 336072 h 681791"/>
                <a:gd name="connsiteX108" fmla="*/ 253900 w 1815205"/>
                <a:gd name="connsiteY108" fmla="*/ 336072 h 681791"/>
                <a:gd name="connsiteX109" fmla="*/ 250658 w 1815205"/>
                <a:gd name="connsiteY109" fmla="*/ 356214 h 681791"/>
                <a:gd name="connsiteX110" fmla="*/ 250573 w 1815205"/>
                <a:gd name="connsiteY110" fmla="*/ 357068 h 681791"/>
                <a:gd name="connsiteX111" fmla="*/ 201601 w 1815205"/>
                <a:gd name="connsiteY111" fmla="*/ 345460 h 681791"/>
                <a:gd name="connsiteX112" fmla="*/ 205696 w 1815205"/>
                <a:gd name="connsiteY112" fmla="*/ 320710 h 681791"/>
                <a:gd name="connsiteX113" fmla="*/ 208853 w 1815205"/>
                <a:gd name="connsiteY113" fmla="*/ 323270 h 681791"/>
                <a:gd name="connsiteX114" fmla="*/ 230779 w 1815205"/>
                <a:gd name="connsiteY114" fmla="*/ 341193 h 681791"/>
                <a:gd name="connsiteX115" fmla="*/ 230950 w 1815205"/>
                <a:gd name="connsiteY115" fmla="*/ 340937 h 681791"/>
                <a:gd name="connsiteX116" fmla="*/ 301422 w 1815205"/>
                <a:gd name="connsiteY116" fmla="*/ 366030 h 681791"/>
                <a:gd name="connsiteX117" fmla="*/ 301678 w 1815205"/>
                <a:gd name="connsiteY117" fmla="*/ 369102 h 681791"/>
                <a:gd name="connsiteX118" fmla="*/ 252449 w 1815205"/>
                <a:gd name="connsiteY118" fmla="*/ 357580 h 681791"/>
                <a:gd name="connsiteX119" fmla="*/ 252706 w 1815205"/>
                <a:gd name="connsiteY119" fmla="*/ 356897 h 681791"/>
                <a:gd name="connsiteX120" fmla="*/ 260896 w 1815205"/>
                <a:gd name="connsiteY120" fmla="*/ 338547 h 681791"/>
                <a:gd name="connsiteX121" fmla="*/ 260896 w 1815205"/>
                <a:gd name="connsiteY121" fmla="*/ 338547 h 681791"/>
                <a:gd name="connsiteX122" fmla="*/ 260896 w 1815205"/>
                <a:gd name="connsiteY122" fmla="*/ 338547 h 681791"/>
                <a:gd name="connsiteX123" fmla="*/ 260896 w 1815205"/>
                <a:gd name="connsiteY123" fmla="*/ 338547 h 681791"/>
                <a:gd name="connsiteX124" fmla="*/ 260896 w 1815205"/>
                <a:gd name="connsiteY124" fmla="*/ 338547 h 681791"/>
                <a:gd name="connsiteX125" fmla="*/ 261152 w 1815205"/>
                <a:gd name="connsiteY125" fmla="*/ 337523 h 681791"/>
                <a:gd name="connsiteX126" fmla="*/ 271561 w 1815205"/>
                <a:gd name="connsiteY126" fmla="*/ 345375 h 681791"/>
                <a:gd name="connsiteX127" fmla="*/ 273694 w 1815205"/>
                <a:gd name="connsiteY127" fmla="*/ 346997 h 681791"/>
                <a:gd name="connsiteX128" fmla="*/ 272329 w 1815205"/>
                <a:gd name="connsiteY128" fmla="*/ 344692 h 681791"/>
                <a:gd name="connsiteX129" fmla="*/ 265332 w 1815205"/>
                <a:gd name="connsiteY129" fmla="*/ 332829 h 681791"/>
                <a:gd name="connsiteX130" fmla="*/ 265077 w 1815205"/>
                <a:gd name="connsiteY130" fmla="*/ 333000 h 681791"/>
                <a:gd name="connsiteX131" fmla="*/ 270196 w 1815205"/>
                <a:gd name="connsiteY131" fmla="*/ 342814 h 681791"/>
                <a:gd name="connsiteX132" fmla="*/ 261664 w 1815205"/>
                <a:gd name="connsiteY132" fmla="*/ 335560 h 681791"/>
                <a:gd name="connsiteX133" fmla="*/ 264309 w 1815205"/>
                <a:gd name="connsiteY133" fmla="*/ 323867 h 681791"/>
                <a:gd name="connsiteX134" fmla="*/ 303981 w 1815205"/>
                <a:gd name="connsiteY134" fmla="*/ 339145 h 681791"/>
                <a:gd name="connsiteX135" fmla="*/ 301592 w 1815205"/>
                <a:gd name="connsiteY135" fmla="*/ 345972 h 681791"/>
                <a:gd name="connsiteX136" fmla="*/ 301592 w 1815205"/>
                <a:gd name="connsiteY136" fmla="*/ 345972 h 681791"/>
                <a:gd name="connsiteX137" fmla="*/ 301592 w 1815205"/>
                <a:gd name="connsiteY137" fmla="*/ 345972 h 681791"/>
                <a:gd name="connsiteX138" fmla="*/ 301592 w 1815205"/>
                <a:gd name="connsiteY138" fmla="*/ 345972 h 681791"/>
                <a:gd name="connsiteX139" fmla="*/ 301592 w 1815205"/>
                <a:gd name="connsiteY139" fmla="*/ 345972 h 681791"/>
                <a:gd name="connsiteX140" fmla="*/ 301422 w 1815205"/>
                <a:gd name="connsiteY140" fmla="*/ 366030 h 681791"/>
                <a:gd name="connsiteX141" fmla="*/ 316864 w 1815205"/>
                <a:gd name="connsiteY141" fmla="*/ 335987 h 681791"/>
                <a:gd name="connsiteX142" fmla="*/ 316608 w 1815205"/>
                <a:gd name="connsiteY142" fmla="*/ 335987 h 681791"/>
                <a:gd name="connsiteX143" fmla="*/ 316437 w 1815205"/>
                <a:gd name="connsiteY143" fmla="*/ 335816 h 681791"/>
                <a:gd name="connsiteX144" fmla="*/ 316437 w 1815205"/>
                <a:gd name="connsiteY144" fmla="*/ 335816 h 681791"/>
                <a:gd name="connsiteX145" fmla="*/ 310466 w 1815205"/>
                <a:gd name="connsiteY145" fmla="*/ 333853 h 681791"/>
                <a:gd name="connsiteX146" fmla="*/ 311233 w 1815205"/>
                <a:gd name="connsiteY146" fmla="*/ 328903 h 681791"/>
                <a:gd name="connsiteX147" fmla="*/ 338279 w 1815205"/>
                <a:gd name="connsiteY147" fmla="*/ 340340 h 681791"/>
                <a:gd name="connsiteX148" fmla="*/ 338108 w 1815205"/>
                <a:gd name="connsiteY148" fmla="*/ 343754 h 681791"/>
                <a:gd name="connsiteX149" fmla="*/ 316864 w 1815205"/>
                <a:gd name="connsiteY149" fmla="*/ 335901 h 681791"/>
                <a:gd name="connsiteX150" fmla="*/ 316864 w 1815205"/>
                <a:gd name="connsiteY150" fmla="*/ 335901 h 681791"/>
                <a:gd name="connsiteX151" fmla="*/ 414979 w 1815205"/>
                <a:gd name="connsiteY151" fmla="*/ 363555 h 681791"/>
                <a:gd name="connsiteX152" fmla="*/ 414723 w 1815205"/>
                <a:gd name="connsiteY152" fmla="*/ 363555 h 681791"/>
                <a:gd name="connsiteX153" fmla="*/ 414467 w 1815205"/>
                <a:gd name="connsiteY153" fmla="*/ 363384 h 681791"/>
                <a:gd name="connsiteX154" fmla="*/ 414467 w 1815205"/>
                <a:gd name="connsiteY154" fmla="*/ 363384 h 681791"/>
                <a:gd name="connsiteX155" fmla="*/ 402096 w 1815205"/>
                <a:gd name="connsiteY155" fmla="*/ 359031 h 681791"/>
                <a:gd name="connsiteX156" fmla="*/ 402949 w 1815205"/>
                <a:gd name="connsiteY156" fmla="*/ 356897 h 681791"/>
                <a:gd name="connsiteX157" fmla="*/ 402949 w 1815205"/>
                <a:gd name="connsiteY157" fmla="*/ 356897 h 681791"/>
                <a:gd name="connsiteX158" fmla="*/ 402949 w 1815205"/>
                <a:gd name="connsiteY158" fmla="*/ 356897 h 681791"/>
                <a:gd name="connsiteX159" fmla="*/ 402949 w 1815205"/>
                <a:gd name="connsiteY159" fmla="*/ 356897 h 681791"/>
                <a:gd name="connsiteX160" fmla="*/ 402949 w 1815205"/>
                <a:gd name="connsiteY160" fmla="*/ 356897 h 681791"/>
                <a:gd name="connsiteX161" fmla="*/ 406191 w 1815205"/>
                <a:gd name="connsiteY161" fmla="*/ 335560 h 681791"/>
                <a:gd name="connsiteX162" fmla="*/ 406191 w 1815205"/>
                <a:gd name="connsiteY162" fmla="*/ 335389 h 681791"/>
                <a:gd name="connsiteX163" fmla="*/ 450300 w 1815205"/>
                <a:gd name="connsiteY163" fmla="*/ 344266 h 681791"/>
                <a:gd name="connsiteX164" fmla="*/ 449533 w 1815205"/>
                <a:gd name="connsiteY164" fmla="*/ 346997 h 681791"/>
                <a:gd name="connsiteX165" fmla="*/ 448850 w 1815205"/>
                <a:gd name="connsiteY165" fmla="*/ 349386 h 681791"/>
                <a:gd name="connsiteX166" fmla="*/ 441257 w 1815205"/>
                <a:gd name="connsiteY166" fmla="*/ 345802 h 681791"/>
                <a:gd name="connsiteX167" fmla="*/ 441257 w 1815205"/>
                <a:gd name="connsiteY167" fmla="*/ 345802 h 681791"/>
                <a:gd name="connsiteX168" fmla="*/ 441257 w 1815205"/>
                <a:gd name="connsiteY168" fmla="*/ 345802 h 681791"/>
                <a:gd name="connsiteX169" fmla="*/ 441257 w 1815205"/>
                <a:gd name="connsiteY169" fmla="*/ 345802 h 681791"/>
                <a:gd name="connsiteX170" fmla="*/ 441257 w 1815205"/>
                <a:gd name="connsiteY170" fmla="*/ 345802 h 681791"/>
                <a:gd name="connsiteX171" fmla="*/ 424535 w 1815205"/>
                <a:gd name="connsiteY171" fmla="*/ 343327 h 681791"/>
                <a:gd name="connsiteX172" fmla="*/ 418562 w 1815205"/>
                <a:gd name="connsiteY172" fmla="*/ 342473 h 681791"/>
                <a:gd name="connsiteX173" fmla="*/ 418477 w 1815205"/>
                <a:gd name="connsiteY173" fmla="*/ 342814 h 681791"/>
                <a:gd name="connsiteX174" fmla="*/ 423852 w 1815205"/>
                <a:gd name="connsiteY174" fmla="*/ 345460 h 681791"/>
                <a:gd name="connsiteX175" fmla="*/ 439039 w 1815205"/>
                <a:gd name="connsiteY175" fmla="*/ 352886 h 681791"/>
                <a:gd name="connsiteX176" fmla="*/ 439039 w 1815205"/>
                <a:gd name="connsiteY176" fmla="*/ 352886 h 681791"/>
                <a:gd name="connsiteX177" fmla="*/ 439039 w 1815205"/>
                <a:gd name="connsiteY177" fmla="*/ 352886 h 681791"/>
                <a:gd name="connsiteX178" fmla="*/ 439039 w 1815205"/>
                <a:gd name="connsiteY178" fmla="*/ 352886 h 681791"/>
                <a:gd name="connsiteX179" fmla="*/ 439039 w 1815205"/>
                <a:gd name="connsiteY179" fmla="*/ 352886 h 681791"/>
                <a:gd name="connsiteX180" fmla="*/ 447400 w 1815205"/>
                <a:gd name="connsiteY180" fmla="*/ 354251 h 681791"/>
                <a:gd name="connsiteX181" fmla="*/ 443475 w 1815205"/>
                <a:gd name="connsiteY181" fmla="*/ 368675 h 681791"/>
                <a:gd name="connsiteX182" fmla="*/ 443475 w 1815205"/>
                <a:gd name="connsiteY182" fmla="*/ 368675 h 681791"/>
                <a:gd name="connsiteX183" fmla="*/ 443475 w 1815205"/>
                <a:gd name="connsiteY183" fmla="*/ 368675 h 681791"/>
                <a:gd name="connsiteX184" fmla="*/ 443475 w 1815205"/>
                <a:gd name="connsiteY184" fmla="*/ 368675 h 681791"/>
                <a:gd name="connsiteX185" fmla="*/ 443475 w 1815205"/>
                <a:gd name="connsiteY185" fmla="*/ 368675 h 681791"/>
                <a:gd name="connsiteX186" fmla="*/ 443048 w 1815205"/>
                <a:gd name="connsiteY186" fmla="*/ 374479 h 681791"/>
                <a:gd name="connsiteX187" fmla="*/ 414894 w 1815205"/>
                <a:gd name="connsiteY187" fmla="*/ 363640 h 681791"/>
                <a:gd name="connsiteX188" fmla="*/ 414894 w 1815205"/>
                <a:gd name="connsiteY188" fmla="*/ 363640 h 681791"/>
                <a:gd name="connsiteX189" fmla="*/ 504392 w 1815205"/>
                <a:gd name="connsiteY189" fmla="*/ 376527 h 681791"/>
                <a:gd name="connsiteX190" fmla="*/ 504392 w 1815205"/>
                <a:gd name="connsiteY190" fmla="*/ 376527 h 681791"/>
                <a:gd name="connsiteX191" fmla="*/ 505842 w 1815205"/>
                <a:gd name="connsiteY191" fmla="*/ 394280 h 681791"/>
                <a:gd name="connsiteX192" fmla="*/ 506183 w 1815205"/>
                <a:gd name="connsiteY192" fmla="*/ 398462 h 681791"/>
                <a:gd name="connsiteX193" fmla="*/ 492191 w 1815205"/>
                <a:gd name="connsiteY193" fmla="*/ 393256 h 681791"/>
                <a:gd name="connsiteX194" fmla="*/ 466425 w 1815205"/>
                <a:gd name="connsiteY194" fmla="*/ 383440 h 681791"/>
                <a:gd name="connsiteX195" fmla="*/ 449021 w 1815205"/>
                <a:gd name="connsiteY195" fmla="*/ 376698 h 681791"/>
                <a:gd name="connsiteX196" fmla="*/ 450812 w 1815205"/>
                <a:gd name="connsiteY196" fmla="*/ 369785 h 681791"/>
                <a:gd name="connsiteX197" fmla="*/ 450812 w 1815205"/>
                <a:gd name="connsiteY197" fmla="*/ 369785 h 681791"/>
                <a:gd name="connsiteX198" fmla="*/ 450812 w 1815205"/>
                <a:gd name="connsiteY198" fmla="*/ 369785 h 681791"/>
                <a:gd name="connsiteX199" fmla="*/ 450812 w 1815205"/>
                <a:gd name="connsiteY199" fmla="*/ 369785 h 681791"/>
                <a:gd name="connsiteX200" fmla="*/ 450812 w 1815205"/>
                <a:gd name="connsiteY200" fmla="*/ 369785 h 681791"/>
                <a:gd name="connsiteX201" fmla="*/ 451580 w 1815205"/>
                <a:gd name="connsiteY201" fmla="*/ 354763 h 681791"/>
                <a:gd name="connsiteX202" fmla="*/ 455846 w 1815205"/>
                <a:gd name="connsiteY202" fmla="*/ 355276 h 681791"/>
                <a:gd name="connsiteX203" fmla="*/ 461818 w 1815205"/>
                <a:gd name="connsiteY203" fmla="*/ 356129 h 681791"/>
                <a:gd name="connsiteX204" fmla="*/ 461904 w 1815205"/>
                <a:gd name="connsiteY204" fmla="*/ 355788 h 681791"/>
                <a:gd name="connsiteX205" fmla="*/ 456529 w 1815205"/>
                <a:gd name="connsiteY205" fmla="*/ 353142 h 681791"/>
                <a:gd name="connsiteX206" fmla="*/ 451751 w 1815205"/>
                <a:gd name="connsiteY206" fmla="*/ 350667 h 681791"/>
                <a:gd name="connsiteX207" fmla="*/ 451836 w 1815205"/>
                <a:gd name="connsiteY207" fmla="*/ 347167 h 681791"/>
                <a:gd name="connsiteX208" fmla="*/ 451836 w 1815205"/>
                <a:gd name="connsiteY208" fmla="*/ 344436 h 681791"/>
                <a:gd name="connsiteX209" fmla="*/ 508998 w 1815205"/>
                <a:gd name="connsiteY209" fmla="*/ 355702 h 681791"/>
                <a:gd name="connsiteX210" fmla="*/ 508231 w 1815205"/>
                <a:gd name="connsiteY210" fmla="*/ 359116 h 681791"/>
                <a:gd name="connsiteX211" fmla="*/ 504477 w 1815205"/>
                <a:gd name="connsiteY211" fmla="*/ 376527 h 681791"/>
                <a:gd name="connsiteX212" fmla="*/ 504477 w 1815205"/>
                <a:gd name="connsiteY212" fmla="*/ 376527 h 681791"/>
                <a:gd name="connsiteX213" fmla="*/ 504477 w 1815205"/>
                <a:gd name="connsiteY213" fmla="*/ 376527 h 681791"/>
                <a:gd name="connsiteX214" fmla="*/ 504477 w 1815205"/>
                <a:gd name="connsiteY214" fmla="*/ 376527 h 681791"/>
                <a:gd name="connsiteX215" fmla="*/ 395527 w 1815205"/>
                <a:gd name="connsiteY215" fmla="*/ 356726 h 681791"/>
                <a:gd name="connsiteX216" fmla="*/ 345702 w 1815205"/>
                <a:gd name="connsiteY216" fmla="*/ 339059 h 681791"/>
                <a:gd name="connsiteX217" fmla="*/ 345531 w 1815205"/>
                <a:gd name="connsiteY217" fmla="*/ 322929 h 681791"/>
                <a:gd name="connsiteX218" fmla="*/ 349882 w 1815205"/>
                <a:gd name="connsiteY218" fmla="*/ 323782 h 681791"/>
                <a:gd name="connsiteX219" fmla="*/ 352953 w 1815205"/>
                <a:gd name="connsiteY219" fmla="*/ 325318 h 681791"/>
                <a:gd name="connsiteX220" fmla="*/ 354575 w 1815205"/>
                <a:gd name="connsiteY220" fmla="*/ 326172 h 681791"/>
                <a:gd name="connsiteX221" fmla="*/ 356366 w 1815205"/>
                <a:gd name="connsiteY221" fmla="*/ 326940 h 681791"/>
                <a:gd name="connsiteX222" fmla="*/ 358243 w 1815205"/>
                <a:gd name="connsiteY222" fmla="*/ 326599 h 681791"/>
                <a:gd name="connsiteX223" fmla="*/ 359011 w 1815205"/>
                <a:gd name="connsiteY223" fmla="*/ 326001 h 681791"/>
                <a:gd name="connsiteX224" fmla="*/ 359011 w 1815205"/>
                <a:gd name="connsiteY224" fmla="*/ 325745 h 681791"/>
                <a:gd name="connsiteX225" fmla="*/ 389725 w 1815205"/>
                <a:gd name="connsiteY225" fmla="*/ 332061 h 681791"/>
                <a:gd name="connsiteX226" fmla="*/ 403973 w 1815205"/>
                <a:gd name="connsiteY226" fmla="*/ 334963 h 681791"/>
                <a:gd name="connsiteX227" fmla="*/ 403973 w 1815205"/>
                <a:gd name="connsiteY227" fmla="*/ 334963 h 681791"/>
                <a:gd name="connsiteX228" fmla="*/ 395783 w 1815205"/>
                <a:gd name="connsiteY228" fmla="*/ 354763 h 681791"/>
                <a:gd name="connsiteX229" fmla="*/ 395783 w 1815205"/>
                <a:gd name="connsiteY229" fmla="*/ 354763 h 681791"/>
                <a:gd name="connsiteX230" fmla="*/ 395783 w 1815205"/>
                <a:gd name="connsiteY230" fmla="*/ 354763 h 681791"/>
                <a:gd name="connsiteX231" fmla="*/ 395783 w 1815205"/>
                <a:gd name="connsiteY231" fmla="*/ 354763 h 681791"/>
                <a:gd name="connsiteX232" fmla="*/ 395783 w 1815205"/>
                <a:gd name="connsiteY232" fmla="*/ 354763 h 681791"/>
                <a:gd name="connsiteX233" fmla="*/ 395356 w 1815205"/>
                <a:gd name="connsiteY233" fmla="*/ 356726 h 681791"/>
                <a:gd name="connsiteX234" fmla="*/ 279922 w 1815205"/>
                <a:gd name="connsiteY234" fmla="*/ 274963 h 681791"/>
                <a:gd name="connsiteX235" fmla="*/ 279922 w 1815205"/>
                <a:gd name="connsiteY235" fmla="*/ 274963 h 681791"/>
                <a:gd name="connsiteX236" fmla="*/ 279922 w 1815205"/>
                <a:gd name="connsiteY236" fmla="*/ 274963 h 681791"/>
                <a:gd name="connsiteX237" fmla="*/ 279922 w 1815205"/>
                <a:gd name="connsiteY237" fmla="*/ 274963 h 681791"/>
                <a:gd name="connsiteX238" fmla="*/ 319338 w 1815205"/>
                <a:gd name="connsiteY238" fmla="*/ 296982 h 681791"/>
                <a:gd name="connsiteX239" fmla="*/ 347323 w 1815205"/>
                <a:gd name="connsiteY239" fmla="*/ 310809 h 681791"/>
                <a:gd name="connsiteX240" fmla="*/ 344593 w 1815205"/>
                <a:gd name="connsiteY240" fmla="*/ 310212 h 681791"/>
                <a:gd name="connsiteX241" fmla="*/ 344593 w 1815205"/>
                <a:gd name="connsiteY241" fmla="*/ 309529 h 681791"/>
                <a:gd name="connsiteX242" fmla="*/ 344251 w 1815205"/>
                <a:gd name="connsiteY242" fmla="*/ 309529 h 681791"/>
                <a:gd name="connsiteX243" fmla="*/ 344166 w 1815205"/>
                <a:gd name="connsiteY243" fmla="*/ 310126 h 681791"/>
                <a:gd name="connsiteX244" fmla="*/ 321130 w 1815205"/>
                <a:gd name="connsiteY244" fmla="*/ 305347 h 681791"/>
                <a:gd name="connsiteX245" fmla="*/ 264565 w 1815205"/>
                <a:gd name="connsiteY245" fmla="*/ 270354 h 681791"/>
                <a:gd name="connsiteX246" fmla="*/ 264565 w 1815205"/>
                <a:gd name="connsiteY246" fmla="*/ 270354 h 681791"/>
                <a:gd name="connsiteX247" fmla="*/ 264394 w 1815205"/>
                <a:gd name="connsiteY247" fmla="*/ 270268 h 681791"/>
                <a:gd name="connsiteX248" fmla="*/ 264223 w 1815205"/>
                <a:gd name="connsiteY248" fmla="*/ 270268 h 681791"/>
                <a:gd name="connsiteX249" fmla="*/ 264223 w 1815205"/>
                <a:gd name="connsiteY249" fmla="*/ 270183 h 681791"/>
                <a:gd name="connsiteX250" fmla="*/ 192898 w 1815205"/>
                <a:gd name="connsiteY250" fmla="*/ 229557 h 681791"/>
                <a:gd name="connsiteX251" fmla="*/ 167815 w 1815205"/>
                <a:gd name="connsiteY251" fmla="*/ 214621 h 681791"/>
                <a:gd name="connsiteX252" fmla="*/ 167644 w 1815205"/>
                <a:gd name="connsiteY252" fmla="*/ 214877 h 681791"/>
                <a:gd name="connsiteX253" fmla="*/ 191874 w 1815205"/>
                <a:gd name="connsiteY253" fmla="*/ 231435 h 681791"/>
                <a:gd name="connsiteX254" fmla="*/ 260555 w 1815205"/>
                <a:gd name="connsiteY254" fmla="*/ 276585 h 681791"/>
                <a:gd name="connsiteX255" fmla="*/ 260555 w 1815205"/>
                <a:gd name="connsiteY255" fmla="*/ 276585 h 681791"/>
                <a:gd name="connsiteX256" fmla="*/ 260555 w 1815205"/>
                <a:gd name="connsiteY256" fmla="*/ 276585 h 681791"/>
                <a:gd name="connsiteX257" fmla="*/ 260555 w 1815205"/>
                <a:gd name="connsiteY257" fmla="*/ 276585 h 681791"/>
                <a:gd name="connsiteX258" fmla="*/ 260555 w 1815205"/>
                <a:gd name="connsiteY258" fmla="*/ 276585 h 681791"/>
                <a:gd name="connsiteX259" fmla="*/ 309100 w 1815205"/>
                <a:gd name="connsiteY259" fmla="*/ 302871 h 681791"/>
                <a:gd name="connsiteX260" fmla="*/ 281372 w 1815205"/>
                <a:gd name="connsiteY260" fmla="*/ 297153 h 681791"/>
                <a:gd name="connsiteX261" fmla="*/ 249123 w 1815205"/>
                <a:gd name="connsiteY261" fmla="*/ 273597 h 681791"/>
                <a:gd name="connsiteX262" fmla="*/ 249123 w 1815205"/>
                <a:gd name="connsiteY262" fmla="*/ 273597 h 681791"/>
                <a:gd name="connsiteX263" fmla="*/ 248952 w 1815205"/>
                <a:gd name="connsiteY263" fmla="*/ 273426 h 681791"/>
                <a:gd name="connsiteX264" fmla="*/ 248781 w 1815205"/>
                <a:gd name="connsiteY264" fmla="*/ 273256 h 681791"/>
                <a:gd name="connsiteX265" fmla="*/ 248781 w 1815205"/>
                <a:gd name="connsiteY265" fmla="*/ 273256 h 681791"/>
                <a:gd name="connsiteX266" fmla="*/ 173702 w 1815205"/>
                <a:gd name="connsiteY266" fmla="*/ 222047 h 681791"/>
                <a:gd name="connsiteX267" fmla="*/ 147424 w 1815205"/>
                <a:gd name="connsiteY267" fmla="*/ 203270 h 681791"/>
                <a:gd name="connsiteX268" fmla="*/ 147254 w 1815205"/>
                <a:gd name="connsiteY268" fmla="*/ 203526 h 681791"/>
                <a:gd name="connsiteX269" fmla="*/ 172593 w 1815205"/>
                <a:gd name="connsiteY269" fmla="*/ 223839 h 681791"/>
                <a:gd name="connsiteX270" fmla="*/ 244771 w 1815205"/>
                <a:gd name="connsiteY270" fmla="*/ 279401 h 681791"/>
                <a:gd name="connsiteX271" fmla="*/ 244771 w 1815205"/>
                <a:gd name="connsiteY271" fmla="*/ 279401 h 681791"/>
                <a:gd name="connsiteX272" fmla="*/ 244771 w 1815205"/>
                <a:gd name="connsiteY272" fmla="*/ 279401 h 681791"/>
                <a:gd name="connsiteX273" fmla="*/ 244771 w 1815205"/>
                <a:gd name="connsiteY273" fmla="*/ 279401 h 681791"/>
                <a:gd name="connsiteX274" fmla="*/ 244771 w 1815205"/>
                <a:gd name="connsiteY274" fmla="*/ 279401 h 681791"/>
                <a:gd name="connsiteX275" fmla="*/ 266868 w 1815205"/>
                <a:gd name="connsiteY275" fmla="*/ 293995 h 681791"/>
                <a:gd name="connsiteX276" fmla="*/ 235728 w 1815205"/>
                <a:gd name="connsiteY276" fmla="*/ 287765 h 681791"/>
                <a:gd name="connsiteX277" fmla="*/ 199553 w 1815205"/>
                <a:gd name="connsiteY277" fmla="*/ 258576 h 681791"/>
                <a:gd name="connsiteX278" fmla="*/ 199553 w 1815205"/>
                <a:gd name="connsiteY278" fmla="*/ 258576 h 681791"/>
                <a:gd name="connsiteX279" fmla="*/ 199382 w 1815205"/>
                <a:gd name="connsiteY279" fmla="*/ 258405 h 681791"/>
                <a:gd name="connsiteX280" fmla="*/ 199212 w 1815205"/>
                <a:gd name="connsiteY280" fmla="*/ 258234 h 681791"/>
                <a:gd name="connsiteX281" fmla="*/ 199212 w 1815205"/>
                <a:gd name="connsiteY281" fmla="*/ 258234 h 681791"/>
                <a:gd name="connsiteX282" fmla="*/ 128910 w 1815205"/>
                <a:gd name="connsiteY282" fmla="*/ 206257 h 681791"/>
                <a:gd name="connsiteX283" fmla="*/ 125839 w 1815205"/>
                <a:gd name="connsiteY283" fmla="*/ 203953 h 681791"/>
                <a:gd name="connsiteX284" fmla="*/ 125839 w 1815205"/>
                <a:gd name="connsiteY284" fmla="*/ 203953 h 681791"/>
                <a:gd name="connsiteX285" fmla="*/ 104765 w 1815205"/>
                <a:gd name="connsiteY285" fmla="*/ 149842 h 681791"/>
                <a:gd name="connsiteX286" fmla="*/ 104765 w 1815205"/>
                <a:gd name="connsiteY286" fmla="*/ 149842 h 681791"/>
                <a:gd name="connsiteX287" fmla="*/ 104765 w 1815205"/>
                <a:gd name="connsiteY287" fmla="*/ 149671 h 681791"/>
                <a:gd name="connsiteX288" fmla="*/ 104765 w 1815205"/>
                <a:gd name="connsiteY288" fmla="*/ 149501 h 681791"/>
                <a:gd name="connsiteX289" fmla="*/ 104765 w 1815205"/>
                <a:gd name="connsiteY289" fmla="*/ 149501 h 681791"/>
                <a:gd name="connsiteX290" fmla="*/ 77293 w 1815205"/>
                <a:gd name="connsiteY290" fmla="*/ 98462 h 681791"/>
                <a:gd name="connsiteX291" fmla="*/ 68676 w 1815205"/>
                <a:gd name="connsiteY291" fmla="*/ 83270 h 681791"/>
                <a:gd name="connsiteX292" fmla="*/ 71577 w 1815205"/>
                <a:gd name="connsiteY292" fmla="*/ 73967 h 681791"/>
                <a:gd name="connsiteX293" fmla="*/ 77720 w 1815205"/>
                <a:gd name="connsiteY293" fmla="*/ 88562 h 681791"/>
                <a:gd name="connsiteX294" fmla="*/ 97770 w 1815205"/>
                <a:gd name="connsiteY294" fmla="*/ 132687 h 681791"/>
                <a:gd name="connsiteX295" fmla="*/ 97770 w 1815205"/>
                <a:gd name="connsiteY295" fmla="*/ 132687 h 681791"/>
                <a:gd name="connsiteX296" fmla="*/ 97770 w 1815205"/>
                <a:gd name="connsiteY296" fmla="*/ 132687 h 681791"/>
                <a:gd name="connsiteX297" fmla="*/ 97770 w 1815205"/>
                <a:gd name="connsiteY297" fmla="*/ 132687 h 681791"/>
                <a:gd name="connsiteX298" fmla="*/ 97770 w 1815205"/>
                <a:gd name="connsiteY298" fmla="*/ 132687 h 681791"/>
                <a:gd name="connsiteX299" fmla="*/ 124047 w 1815205"/>
                <a:gd name="connsiteY299" fmla="*/ 173313 h 681791"/>
                <a:gd name="connsiteX300" fmla="*/ 133859 w 1815205"/>
                <a:gd name="connsiteY300" fmla="*/ 187566 h 681791"/>
                <a:gd name="connsiteX301" fmla="*/ 134115 w 1815205"/>
                <a:gd name="connsiteY301" fmla="*/ 187395 h 681791"/>
                <a:gd name="connsiteX302" fmla="*/ 126010 w 1815205"/>
                <a:gd name="connsiteY302" fmla="*/ 172288 h 681791"/>
                <a:gd name="connsiteX303" fmla="*/ 104339 w 1815205"/>
                <a:gd name="connsiteY303" fmla="*/ 129188 h 681791"/>
                <a:gd name="connsiteX304" fmla="*/ 104339 w 1815205"/>
                <a:gd name="connsiteY304" fmla="*/ 129188 h 681791"/>
                <a:gd name="connsiteX305" fmla="*/ 104339 w 1815205"/>
                <a:gd name="connsiteY305" fmla="*/ 129102 h 681791"/>
                <a:gd name="connsiteX306" fmla="*/ 104339 w 1815205"/>
                <a:gd name="connsiteY306" fmla="*/ 129102 h 681791"/>
                <a:gd name="connsiteX307" fmla="*/ 104339 w 1815205"/>
                <a:gd name="connsiteY307" fmla="*/ 129017 h 681791"/>
                <a:gd name="connsiteX308" fmla="*/ 79767 w 1815205"/>
                <a:gd name="connsiteY308" fmla="*/ 87537 h 681791"/>
                <a:gd name="connsiteX309" fmla="*/ 71918 w 1815205"/>
                <a:gd name="connsiteY309" fmla="*/ 73370 h 681791"/>
                <a:gd name="connsiteX310" fmla="*/ 78317 w 1815205"/>
                <a:gd name="connsiteY310" fmla="*/ 52886 h 681791"/>
                <a:gd name="connsiteX311" fmla="*/ 82839 w 1815205"/>
                <a:gd name="connsiteY311" fmla="*/ 40254 h 681791"/>
                <a:gd name="connsiteX312" fmla="*/ 100329 w 1815205"/>
                <a:gd name="connsiteY312" fmla="*/ 80966 h 681791"/>
                <a:gd name="connsiteX313" fmla="*/ 100329 w 1815205"/>
                <a:gd name="connsiteY313" fmla="*/ 80966 h 681791"/>
                <a:gd name="connsiteX314" fmla="*/ 100329 w 1815205"/>
                <a:gd name="connsiteY314" fmla="*/ 80966 h 681791"/>
                <a:gd name="connsiteX315" fmla="*/ 100329 w 1815205"/>
                <a:gd name="connsiteY315" fmla="*/ 80966 h 681791"/>
                <a:gd name="connsiteX316" fmla="*/ 100329 w 1815205"/>
                <a:gd name="connsiteY316" fmla="*/ 80966 h 681791"/>
                <a:gd name="connsiteX317" fmla="*/ 125327 w 1815205"/>
                <a:gd name="connsiteY317" fmla="*/ 126200 h 681791"/>
                <a:gd name="connsiteX318" fmla="*/ 132664 w 1815205"/>
                <a:gd name="connsiteY318" fmla="*/ 139515 h 681791"/>
                <a:gd name="connsiteX319" fmla="*/ 130958 w 1815205"/>
                <a:gd name="connsiteY319" fmla="*/ 150098 h 681791"/>
                <a:gd name="connsiteX320" fmla="*/ 163634 w 1815205"/>
                <a:gd name="connsiteY320" fmla="*/ 198064 h 681791"/>
                <a:gd name="connsiteX321" fmla="*/ 183002 w 1815205"/>
                <a:gd name="connsiteY321" fmla="*/ 199515 h 681791"/>
                <a:gd name="connsiteX322" fmla="*/ 183002 w 1815205"/>
                <a:gd name="connsiteY322" fmla="*/ 199515 h 681791"/>
                <a:gd name="connsiteX323" fmla="*/ 195117 w 1815205"/>
                <a:gd name="connsiteY323" fmla="*/ 210098 h 681791"/>
                <a:gd name="connsiteX324" fmla="*/ 207402 w 1815205"/>
                <a:gd name="connsiteY324" fmla="*/ 220511 h 681791"/>
                <a:gd name="connsiteX325" fmla="*/ 242809 w 1815205"/>
                <a:gd name="connsiteY325" fmla="*/ 248505 h 681791"/>
                <a:gd name="connsiteX326" fmla="*/ 279751 w 1815205"/>
                <a:gd name="connsiteY326" fmla="*/ 274451 h 681791"/>
                <a:gd name="connsiteX327" fmla="*/ 279751 w 1815205"/>
                <a:gd name="connsiteY327" fmla="*/ 274451 h 681791"/>
                <a:gd name="connsiteX328" fmla="*/ 171142 w 1815205"/>
                <a:gd name="connsiteY328" fmla="*/ 187822 h 681791"/>
                <a:gd name="connsiteX329" fmla="*/ 143329 w 1815205"/>
                <a:gd name="connsiteY329" fmla="*/ 158291 h 681791"/>
                <a:gd name="connsiteX330" fmla="*/ 173958 w 1815205"/>
                <a:gd name="connsiteY330" fmla="*/ 127054 h 681791"/>
                <a:gd name="connsiteX331" fmla="*/ 203563 w 1815205"/>
                <a:gd name="connsiteY331" fmla="*/ 159828 h 681791"/>
                <a:gd name="connsiteX332" fmla="*/ 171228 w 1815205"/>
                <a:gd name="connsiteY332" fmla="*/ 187907 h 681791"/>
                <a:gd name="connsiteX333" fmla="*/ 321728 w 1815205"/>
                <a:gd name="connsiteY333" fmla="*/ 328732 h 681791"/>
                <a:gd name="connsiteX334" fmla="*/ 328723 w 1815205"/>
                <a:gd name="connsiteY334" fmla="*/ 333000 h 681791"/>
                <a:gd name="connsiteX335" fmla="*/ 311575 w 1815205"/>
                <a:gd name="connsiteY335" fmla="*/ 326769 h 681791"/>
                <a:gd name="connsiteX336" fmla="*/ 312428 w 1815205"/>
                <a:gd name="connsiteY336" fmla="*/ 323014 h 681791"/>
                <a:gd name="connsiteX337" fmla="*/ 321728 w 1815205"/>
                <a:gd name="connsiteY337" fmla="*/ 328732 h 681791"/>
                <a:gd name="connsiteX338" fmla="*/ 305944 w 1815205"/>
                <a:gd name="connsiteY338" fmla="*/ 314906 h 681791"/>
                <a:gd name="connsiteX339" fmla="*/ 341862 w 1815205"/>
                <a:gd name="connsiteY339" fmla="*/ 322246 h 681791"/>
                <a:gd name="connsiteX340" fmla="*/ 338620 w 1815205"/>
                <a:gd name="connsiteY340" fmla="*/ 336670 h 681791"/>
                <a:gd name="connsiteX341" fmla="*/ 335037 w 1815205"/>
                <a:gd name="connsiteY341" fmla="*/ 335389 h 681791"/>
                <a:gd name="connsiteX342" fmla="*/ 323007 w 1815205"/>
                <a:gd name="connsiteY342" fmla="*/ 327111 h 681791"/>
                <a:gd name="connsiteX343" fmla="*/ 305944 w 1815205"/>
                <a:gd name="connsiteY343" fmla="*/ 314991 h 681791"/>
                <a:gd name="connsiteX344" fmla="*/ 358670 w 1815205"/>
                <a:gd name="connsiteY344" fmla="*/ 325745 h 681791"/>
                <a:gd name="connsiteX345" fmla="*/ 357987 w 1815205"/>
                <a:gd name="connsiteY345" fmla="*/ 326257 h 681791"/>
                <a:gd name="connsiteX346" fmla="*/ 356366 w 1815205"/>
                <a:gd name="connsiteY346" fmla="*/ 326513 h 681791"/>
                <a:gd name="connsiteX347" fmla="*/ 354830 w 1815205"/>
                <a:gd name="connsiteY347" fmla="*/ 325745 h 681791"/>
                <a:gd name="connsiteX348" fmla="*/ 353295 w 1815205"/>
                <a:gd name="connsiteY348" fmla="*/ 324806 h 681791"/>
                <a:gd name="connsiteX349" fmla="*/ 352868 w 1815205"/>
                <a:gd name="connsiteY349" fmla="*/ 324550 h 681791"/>
                <a:gd name="connsiteX350" fmla="*/ 358755 w 1815205"/>
                <a:gd name="connsiteY350" fmla="*/ 325745 h 681791"/>
                <a:gd name="connsiteX351" fmla="*/ 394076 w 1815205"/>
                <a:gd name="connsiteY351" fmla="*/ 363469 h 681791"/>
                <a:gd name="connsiteX352" fmla="*/ 393906 w 1815205"/>
                <a:gd name="connsiteY352" fmla="*/ 364579 h 681791"/>
                <a:gd name="connsiteX353" fmla="*/ 343910 w 1815205"/>
                <a:gd name="connsiteY353" fmla="*/ 346143 h 681791"/>
                <a:gd name="connsiteX354" fmla="*/ 344677 w 1815205"/>
                <a:gd name="connsiteY354" fmla="*/ 343327 h 681791"/>
                <a:gd name="connsiteX355" fmla="*/ 346981 w 1815205"/>
                <a:gd name="connsiteY355" fmla="*/ 344266 h 681791"/>
                <a:gd name="connsiteX356" fmla="*/ 349370 w 1815205"/>
                <a:gd name="connsiteY356" fmla="*/ 345717 h 681791"/>
                <a:gd name="connsiteX357" fmla="*/ 349541 w 1815205"/>
                <a:gd name="connsiteY357" fmla="*/ 345460 h 681791"/>
                <a:gd name="connsiteX358" fmla="*/ 349114 w 1815205"/>
                <a:gd name="connsiteY358" fmla="*/ 345119 h 681791"/>
                <a:gd name="connsiteX359" fmla="*/ 394076 w 1815205"/>
                <a:gd name="connsiteY359" fmla="*/ 363469 h 681791"/>
                <a:gd name="connsiteX360" fmla="*/ 306541 w 1815205"/>
                <a:gd name="connsiteY360" fmla="*/ 332829 h 681791"/>
                <a:gd name="connsiteX361" fmla="*/ 281287 w 1815205"/>
                <a:gd name="connsiteY361" fmla="*/ 324635 h 681791"/>
                <a:gd name="connsiteX362" fmla="*/ 267722 w 1815205"/>
                <a:gd name="connsiteY362" fmla="*/ 313967 h 681791"/>
                <a:gd name="connsiteX363" fmla="*/ 266954 w 1815205"/>
                <a:gd name="connsiteY363" fmla="*/ 313370 h 681791"/>
                <a:gd name="connsiteX364" fmla="*/ 267295 w 1815205"/>
                <a:gd name="connsiteY364" fmla="*/ 312089 h 681791"/>
                <a:gd name="connsiteX365" fmla="*/ 267039 w 1815205"/>
                <a:gd name="connsiteY365" fmla="*/ 311918 h 681791"/>
                <a:gd name="connsiteX366" fmla="*/ 266442 w 1815205"/>
                <a:gd name="connsiteY366" fmla="*/ 312943 h 681791"/>
                <a:gd name="connsiteX367" fmla="*/ 256203 w 1815205"/>
                <a:gd name="connsiteY367" fmla="*/ 304664 h 681791"/>
                <a:gd name="connsiteX368" fmla="*/ 296047 w 1815205"/>
                <a:gd name="connsiteY368" fmla="*/ 312943 h 681791"/>
                <a:gd name="connsiteX369" fmla="*/ 311745 w 1815205"/>
                <a:gd name="connsiteY369" fmla="*/ 322672 h 681791"/>
                <a:gd name="connsiteX370" fmla="*/ 309868 w 1815205"/>
                <a:gd name="connsiteY370" fmla="*/ 326257 h 681791"/>
                <a:gd name="connsiteX371" fmla="*/ 273779 w 1815205"/>
                <a:gd name="connsiteY371" fmla="*/ 312687 h 681791"/>
                <a:gd name="connsiteX372" fmla="*/ 273694 w 1815205"/>
                <a:gd name="connsiteY372" fmla="*/ 312943 h 681791"/>
                <a:gd name="connsiteX373" fmla="*/ 308930 w 1815205"/>
                <a:gd name="connsiteY373" fmla="*/ 328135 h 681791"/>
                <a:gd name="connsiteX374" fmla="*/ 306626 w 1815205"/>
                <a:gd name="connsiteY374" fmla="*/ 332829 h 681791"/>
                <a:gd name="connsiteX375" fmla="*/ 215593 w 1815205"/>
                <a:gd name="connsiteY375" fmla="*/ 296215 h 681791"/>
                <a:gd name="connsiteX376" fmla="*/ 248269 w 1815205"/>
                <a:gd name="connsiteY376" fmla="*/ 303042 h 681791"/>
                <a:gd name="connsiteX377" fmla="*/ 265247 w 1815205"/>
                <a:gd name="connsiteY377" fmla="*/ 314906 h 681791"/>
                <a:gd name="connsiteX378" fmla="*/ 263285 w 1815205"/>
                <a:gd name="connsiteY378" fmla="*/ 318149 h 681791"/>
                <a:gd name="connsiteX379" fmla="*/ 262944 w 1815205"/>
                <a:gd name="connsiteY379" fmla="*/ 318747 h 681791"/>
                <a:gd name="connsiteX380" fmla="*/ 230012 w 1815205"/>
                <a:gd name="connsiteY380" fmla="*/ 308078 h 681791"/>
                <a:gd name="connsiteX381" fmla="*/ 228902 w 1815205"/>
                <a:gd name="connsiteY381" fmla="*/ 307736 h 681791"/>
                <a:gd name="connsiteX382" fmla="*/ 215593 w 1815205"/>
                <a:gd name="connsiteY382" fmla="*/ 296300 h 681791"/>
                <a:gd name="connsiteX383" fmla="*/ 216190 w 1815205"/>
                <a:gd name="connsiteY383" fmla="*/ 303384 h 681791"/>
                <a:gd name="connsiteX384" fmla="*/ 206293 w 1815205"/>
                <a:gd name="connsiteY384" fmla="*/ 300055 h 681791"/>
                <a:gd name="connsiteX385" fmla="*/ 206464 w 1815205"/>
                <a:gd name="connsiteY385" fmla="*/ 295873 h 681791"/>
                <a:gd name="connsiteX386" fmla="*/ 216190 w 1815205"/>
                <a:gd name="connsiteY386" fmla="*/ 303384 h 681791"/>
                <a:gd name="connsiteX387" fmla="*/ 256119 w 1815205"/>
                <a:gd name="connsiteY387" fmla="*/ 331036 h 681791"/>
                <a:gd name="connsiteX388" fmla="*/ 233850 w 1815205"/>
                <a:gd name="connsiteY388" fmla="*/ 311833 h 681791"/>
                <a:gd name="connsiteX389" fmla="*/ 260726 w 1815205"/>
                <a:gd name="connsiteY389" fmla="*/ 322502 h 681791"/>
                <a:gd name="connsiteX390" fmla="*/ 256119 w 1815205"/>
                <a:gd name="connsiteY390" fmla="*/ 331036 h 681791"/>
                <a:gd name="connsiteX391" fmla="*/ 256119 w 1815205"/>
                <a:gd name="connsiteY391" fmla="*/ 331036 h 681791"/>
                <a:gd name="connsiteX392" fmla="*/ 266271 w 1815205"/>
                <a:gd name="connsiteY392" fmla="*/ 315503 h 681791"/>
                <a:gd name="connsiteX393" fmla="*/ 277533 w 1815205"/>
                <a:gd name="connsiteY393" fmla="*/ 323355 h 681791"/>
                <a:gd name="connsiteX394" fmla="*/ 265247 w 1815205"/>
                <a:gd name="connsiteY394" fmla="*/ 319344 h 681791"/>
                <a:gd name="connsiteX395" fmla="*/ 265332 w 1815205"/>
                <a:gd name="connsiteY395" fmla="*/ 318832 h 681791"/>
                <a:gd name="connsiteX396" fmla="*/ 266271 w 1815205"/>
                <a:gd name="connsiteY396" fmla="*/ 315503 h 681791"/>
                <a:gd name="connsiteX397" fmla="*/ 199638 w 1815205"/>
                <a:gd name="connsiteY397" fmla="*/ 311833 h 681791"/>
                <a:gd name="connsiteX398" fmla="*/ 173190 w 1815205"/>
                <a:gd name="connsiteY398" fmla="*/ 286997 h 681791"/>
                <a:gd name="connsiteX399" fmla="*/ 200065 w 1815205"/>
                <a:gd name="connsiteY399" fmla="*/ 292886 h 681791"/>
                <a:gd name="connsiteX400" fmla="*/ 203563 w 1815205"/>
                <a:gd name="connsiteY400" fmla="*/ 293654 h 681791"/>
                <a:gd name="connsiteX401" fmla="*/ 203989 w 1815205"/>
                <a:gd name="connsiteY401" fmla="*/ 293995 h 681791"/>
                <a:gd name="connsiteX402" fmla="*/ 202625 w 1815205"/>
                <a:gd name="connsiteY402" fmla="*/ 298860 h 681791"/>
                <a:gd name="connsiteX403" fmla="*/ 199382 w 1815205"/>
                <a:gd name="connsiteY403" fmla="*/ 297751 h 681791"/>
                <a:gd name="connsiteX404" fmla="*/ 199297 w 1815205"/>
                <a:gd name="connsiteY404" fmla="*/ 298092 h 681791"/>
                <a:gd name="connsiteX405" fmla="*/ 202539 w 1815205"/>
                <a:gd name="connsiteY405" fmla="*/ 299372 h 681791"/>
                <a:gd name="connsiteX406" fmla="*/ 199553 w 1815205"/>
                <a:gd name="connsiteY406" fmla="*/ 311833 h 681791"/>
                <a:gd name="connsiteX407" fmla="*/ 156212 w 1815205"/>
                <a:gd name="connsiteY407" fmla="*/ 271208 h 681791"/>
                <a:gd name="connsiteX408" fmla="*/ 152373 w 1815205"/>
                <a:gd name="connsiteY408" fmla="*/ 267623 h 681791"/>
                <a:gd name="connsiteX409" fmla="*/ 152373 w 1815205"/>
                <a:gd name="connsiteY409" fmla="*/ 267623 h 681791"/>
                <a:gd name="connsiteX410" fmla="*/ 152202 w 1815205"/>
                <a:gd name="connsiteY410" fmla="*/ 267538 h 681791"/>
                <a:gd name="connsiteX411" fmla="*/ 152031 w 1815205"/>
                <a:gd name="connsiteY411" fmla="*/ 267367 h 681791"/>
                <a:gd name="connsiteX412" fmla="*/ 152031 w 1815205"/>
                <a:gd name="connsiteY412" fmla="*/ 267367 h 681791"/>
                <a:gd name="connsiteX413" fmla="*/ 121061 w 1815205"/>
                <a:gd name="connsiteY413" fmla="*/ 241848 h 681791"/>
                <a:gd name="connsiteX414" fmla="*/ 116369 w 1815205"/>
                <a:gd name="connsiteY414" fmla="*/ 231435 h 681791"/>
                <a:gd name="connsiteX415" fmla="*/ 127460 w 1815205"/>
                <a:gd name="connsiteY415" fmla="*/ 238433 h 681791"/>
                <a:gd name="connsiteX416" fmla="*/ 127460 w 1815205"/>
                <a:gd name="connsiteY416" fmla="*/ 238433 h 681791"/>
                <a:gd name="connsiteX417" fmla="*/ 127460 w 1815205"/>
                <a:gd name="connsiteY417" fmla="*/ 238433 h 681791"/>
                <a:gd name="connsiteX418" fmla="*/ 127460 w 1815205"/>
                <a:gd name="connsiteY418" fmla="*/ 238433 h 681791"/>
                <a:gd name="connsiteX419" fmla="*/ 127460 w 1815205"/>
                <a:gd name="connsiteY419" fmla="*/ 238433 h 681791"/>
                <a:gd name="connsiteX420" fmla="*/ 146059 w 1815205"/>
                <a:gd name="connsiteY420" fmla="*/ 245859 h 681791"/>
                <a:gd name="connsiteX421" fmla="*/ 177029 w 1815205"/>
                <a:gd name="connsiteY421" fmla="*/ 272829 h 681791"/>
                <a:gd name="connsiteX422" fmla="*/ 177029 w 1815205"/>
                <a:gd name="connsiteY422" fmla="*/ 272829 h 681791"/>
                <a:gd name="connsiteX423" fmla="*/ 177029 w 1815205"/>
                <a:gd name="connsiteY423" fmla="*/ 272829 h 681791"/>
                <a:gd name="connsiteX424" fmla="*/ 177029 w 1815205"/>
                <a:gd name="connsiteY424" fmla="*/ 272829 h 681791"/>
                <a:gd name="connsiteX425" fmla="*/ 177029 w 1815205"/>
                <a:gd name="connsiteY425" fmla="*/ 272829 h 681791"/>
                <a:gd name="connsiteX426" fmla="*/ 182490 w 1815205"/>
                <a:gd name="connsiteY426" fmla="*/ 277097 h 681791"/>
                <a:gd name="connsiteX427" fmla="*/ 180101 w 1815205"/>
                <a:gd name="connsiteY427" fmla="*/ 276585 h 681791"/>
                <a:gd name="connsiteX428" fmla="*/ 156127 w 1815205"/>
                <a:gd name="connsiteY428" fmla="*/ 271122 h 681791"/>
                <a:gd name="connsiteX429" fmla="*/ 84375 w 1815205"/>
                <a:gd name="connsiteY429" fmla="*/ 179714 h 681791"/>
                <a:gd name="connsiteX430" fmla="*/ 84375 w 1815205"/>
                <a:gd name="connsiteY430" fmla="*/ 179714 h 681791"/>
                <a:gd name="connsiteX431" fmla="*/ 84375 w 1815205"/>
                <a:gd name="connsiteY431" fmla="*/ 179714 h 681791"/>
                <a:gd name="connsiteX432" fmla="*/ 84375 w 1815205"/>
                <a:gd name="connsiteY432" fmla="*/ 179714 h 681791"/>
                <a:gd name="connsiteX433" fmla="*/ 93930 w 1815205"/>
                <a:gd name="connsiteY433" fmla="*/ 197381 h 681791"/>
                <a:gd name="connsiteX434" fmla="*/ 77805 w 1815205"/>
                <a:gd name="connsiteY434" fmla="*/ 184408 h 681791"/>
                <a:gd name="connsiteX435" fmla="*/ 77635 w 1815205"/>
                <a:gd name="connsiteY435" fmla="*/ 184664 h 681791"/>
                <a:gd name="connsiteX436" fmla="*/ 95978 w 1815205"/>
                <a:gd name="connsiteY436" fmla="*/ 201136 h 681791"/>
                <a:gd name="connsiteX437" fmla="*/ 107922 w 1815205"/>
                <a:gd name="connsiteY437" fmla="*/ 222644 h 681791"/>
                <a:gd name="connsiteX438" fmla="*/ 106045 w 1815205"/>
                <a:gd name="connsiteY438" fmla="*/ 221961 h 681791"/>
                <a:gd name="connsiteX439" fmla="*/ 97343 w 1815205"/>
                <a:gd name="connsiteY439" fmla="*/ 218547 h 681791"/>
                <a:gd name="connsiteX440" fmla="*/ 97173 w 1815205"/>
                <a:gd name="connsiteY440" fmla="*/ 218803 h 681791"/>
                <a:gd name="connsiteX441" fmla="*/ 105107 w 1815205"/>
                <a:gd name="connsiteY441" fmla="*/ 223924 h 681791"/>
                <a:gd name="connsiteX442" fmla="*/ 110652 w 1815205"/>
                <a:gd name="connsiteY442" fmla="*/ 227594 h 681791"/>
                <a:gd name="connsiteX443" fmla="*/ 116454 w 1815205"/>
                <a:gd name="connsiteY443" fmla="*/ 238007 h 681791"/>
                <a:gd name="connsiteX444" fmla="*/ 98708 w 1815205"/>
                <a:gd name="connsiteY444" fmla="*/ 223583 h 681791"/>
                <a:gd name="connsiteX445" fmla="*/ 95210 w 1815205"/>
                <a:gd name="connsiteY445" fmla="*/ 216072 h 681791"/>
                <a:gd name="connsiteX446" fmla="*/ 95210 w 1815205"/>
                <a:gd name="connsiteY446" fmla="*/ 216072 h 681791"/>
                <a:gd name="connsiteX447" fmla="*/ 95210 w 1815205"/>
                <a:gd name="connsiteY447" fmla="*/ 215987 h 681791"/>
                <a:gd name="connsiteX448" fmla="*/ 95210 w 1815205"/>
                <a:gd name="connsiteY448" fmla="*/ 215901 h 681791"/>
                <a:gd name="connsiteX449" fmla="*/ 95210 w 1815205"/>
                <a:gd name="connsiteY449" fmla="*/ 215901 h 681791"/>
                <a:gd name="connsiteX450" fmla="*/ 69615 w 1815205"/>
                <a:gd name="connsiteY450" fmla="*/ 171776 h 681791"/>
                <a:gd name="connsiteX451" fmla="*/ 60571 w 1815205"/>
                <a:gd name="connsiteY451" fmla="*/ 156158 h 681791"/>
                <a:gd name="connsiteX452" fmla="*/ 60315 w 1815205"/>
                <a:gd name="connsiteY452" fmla="*/ 156328 h 681791"/>
                <a:gd name="connsiteX453" fmla="*/ 67823 w 1815205"/>
                <a:gd name="connsiteY453" fmla="*/ 172971 h 681791"/>
                <a:gd name="connsiteX454" fmla="*/ 85825 w 1815205"/>
                <a:gd name="connsiteY454" fmla="*/ 213085 h 681791"/>
                <a:gd name="connsiteX455" fmla="*/ 69103 w 1815205"/>
                <a:gd name="connsiteY455" fmla="*/ 199429 h 681791"/>
                <a:gd name="connsiteX456" fmla="*/ 69103 w 1815205"/>
                <a:gd name="connsiteY456" fmla="*/ 199429 h 681791"/>
                <a:gd name="connsiteX457" fmla="*/ 48200 w 1815205"/>
                <a:gd name="connsiteY457" fmla="*/ 162729 h 681791"/>
                <a:gd name="connsiteX458" fmla="*/ 55111 w 1815205"/>
                <a:gd name="connsiteY458" fmla="*/ 132601 h 681791"/>
                <a:gd name="connsiteX459" fmla="*/ 57841 w 1815205"/>
                <a:gd name="connsiteY459" fmla="*/ 121421 h 681791"/>
                <a:gd name="connsiteX460" fmla="*/ 84716 w 1815205"/>
                <a:gd name="connsiteY460" fmla="*/ 179885 h 681791"/>
                <a:gd name="connsiteX461" fmla="*/ 84716 w 1815205"/>
                <a:gd name="connsiteY461" fmla="*/ 179885 h 681791"/>
                <a:gd name="connsiteX462" fmla="*/ 84972 w 1815205"/>
                <a:gd name="connsiteY462" fmla="*/ 226912 h 681791"/>
                <a:gd name="connsiteX463" fmla="*/ 84972 w 1815205"/>
                <a:gd name="connsiteY463" fmla="*/ 226741 h 681791"/>
                <a:gd name="connsiteX464" fmla="*/ 84801 w 1815205"/>
                <a:gd name="connsiteY464" fmla="*/ 226570 h 681791"/>
                <a:gd name="connsiteX465" fmla="*/ 84801 w 1815205"/>
                <a:gd name="connsiteY465" fmla="*/ 226570 h 681791"/>
                <a:gd name="connsiteX466" fmla="*/ 81645 w 1815205"/>
                <a:gd name="connsiteY466" fmla="*/ 221193 h 681791"/>
                <a:gd name="connsiteX467" fmla="*/ 100244 w 1815205"/>
                <a:gd name="connsiteY467" fmla="*/ 239714 h 681791"/>
                <a:gd name="connsiteX468" fmla="*/ 112785 w 1815205"/>
                <a:gd name="connsiteY468" fmla="*/ 261051 h 681791"/>
                <a:gd name="connsiteX469" fmla="*/ 101523 w 1815205"/>
                <a:gd name="connsiteY469" fmla="*/ 258405 h 681791"/>
                <a:gd name="connsiteX470" fmla="*/ 84972 w 1815205"/>
                <a:gd name="connsiteY470" fmla="*/ 226912 h 681791"/>
                <a:gd name="connsiteX471" fmla="*/ 84972 w 1815205"/>
                <a:gd name="connsiteY471" fmla="*/ 226912 h 681791"/>
                <a:gd name="connsiteX472" fmla="*/ 125156 w 1815205"/>
                <a:gd name="connsiteY472" fmla="*/ 253796 h 681791"/>
                <a:gd name="connsiteX473" fmla="*/ 104765 w 1815205"/>
                <a:gd name="connsiteY473" fmla="*/ 236983 h 681791"/>
                <a:gd name="connsiteX474" fmla="*/ 101950 w 1815205"/>
                <a:gd name="connsiteY474" fmla="*/ 230837 h 681791"/>
                <a:gd name="connsiteX475" fmla="*/ 123706 w 1815205"/>
                <a:gd name="connsiteY475" fmla="*/ 251321 h 681791"/>
                <a:gd name="connsiteX476" fmla="*/ 125156 w 1815205"/>
                <a:gd name="connsiteY476" fmla="*/ 253882 h 681791"/>
                <a:gd name="connsiteX477" fmla="*/ 93248 w 1815205"/>
                <a:gd name="connsiteY477" fmla="*/ 227594 h 681791"/>
                <a:gd name="connsiteX478" fmla="*/ 81900 w 1815205"/>
                <a:gd name="connsiteY478" fmla="*/ 218462 h 681791"/>
                <a:gd name="connsiteX479" fmla="*/ 78317 w 1815205"/>
                <a:gd name="connsiteY479" fmla="*/ 215475 h 681791"/>
                <a:gd name="connsiteX480" fmla="*/ 69444 w 1815205"/>
                <a:gd name="connsiteY480" fmla="*/ 200198 h 681791"/>
                <a:gd name="connsiteX481" fmla="*/ 87617 w 1815205"/>
                <a:gd name="connsiteY481" fmla="*/ 217182 h 681791"/>
                <a:gd name="connsiteX482" fmla="*/ 88641 w 1815205"/>
                <a:gd name="connsiteY482" fmla="*/ 219401 h 681791"/>
                <a:gd name="connsiteX483" fmla="*/ 88641 w 1815205"/>
                <a:gd name="connsiteY483" fmla="*/ 219401 h 681791"/>
                <a:gd name="connsiteX484" fmla="*/ 88641 w 1815205"/>
                <a:gd name="connsiteY484" fmla="*/ 219401 h 681791"/>
                <a:gd name="connsiteX485" fmla="*/ 88641 w 1815205"/>
                <a:gd name="connsiteY485" fmla="*/ 219401 h 681791"/>
                <a:gd name="connsiteX486" fmla="*/ 88641 w 1815205"/>
                <a:gd name="connsiteY486" fmla="*/ 219401 h 681791"/>
                <a:gd name="connsiteX487" fmla="*/ 93248 w 1815205"/>
                <a:gd name="connsiteY487" fmla="*/ 227509 h 681791"/>
                <a:gd name="connsiteX488" fmla="*/ 107155 w 1815205"/>
                <a:gd name="connsiteY488" fmla="*/ 211122 h 681791"/>
                <a:gd name="connsiteX489" fmla="*/ 129764 w 1815205"/>
                <a:gd name="connsiteY489" fmla="*/ 231265 h 681791"/>
                <a:gd name="connsiteX490" fmla="*/ 113383 w 1815205"/>
                <a:gd name="connsiteY490" fmla="*/ 224778 h 681791"/>
                <a:gd name="connsiteX491" fmla="*/ 107155 w 1815205"/>
                <a:gd name="connsiteY491" fmla="*/ 211122 h 681791"/>
                <a:gd name="connsiteX492" fmla="*/ 139063 w 1815205"/>
                <a:gd name="connsiteY492" fmla="*/ 267196 h 681791"/>
                <a:gd name="connsiteX493" fmla="*/ 127631 w 1815205"/>
                <a:gd name="connsiteY493" fmla="*/ 256015 h 681791"/>
                <a:gd name="connsiteX494" fmla="*/ 126607 w 1815205"/>
                <a:gd name="connsiteY494" fmla="*/ 253796 h 681791"/>
                <a:gd name="connsiteX495" fmla="*/ 141622 w 1815205"/>
                <a:gd name="connsiteY495" fmla="*/ 267708 h 681791"/>
                <a:gd name="connsiteX496" fmla="*/ 139063 w 1815205"/>
                <a:gd name="connsiteY496" fmla="*/ 267110 h 681791"/>
                <a:gd name="connsiteX497" fmla="*/ 126010 w 1815205"/>
                <a:gd name="connsiteY497" fmla="*/ 264123 h 681791"/>
                <a:gd name="connsiteX498" fmla="*/ 115772 w 1815205"/>
                <a:gd name="connsiteY498" fmla="*/ 261733 h 681791"/>
                <a:gd name="connsiteX499" fmla="*/ 110482 w 1815205"/>
                <a:gd name="connsiteY499" fmla="*/ 249870 h 681791"/>
                <a:gd name="connsiteX500" fmla="*/ 120635 w 1815205"/>
                <a:gd name="connsiteY500" fmla="*/ 259685 h 681791"/>
                <a:gd name="connsiteX501" fmla="*/ 120635 w 1815205"/>
                <a:gd name="connsiteY501" fmla="*/ 259685 h 681791"/>
                <a:gd name="connsiteX502" fmla="*/ 120635 w 1815205"/>
                <a:gd name="connsiteY502" fmla="*/ 259685 h 681791"/>
                <a:gd name="connsiteX503" fmla="*/ 120635 w 1815205"/>
                <a:gd name="connsiteY503" fmla="*/ 259685 h 681791"/>
                <a:gd name="connsiteX504" fmla="*/ 120635 w 1815205"/>
                <a:gd name="connsiteY504" fmla="*/ 259685 h 681791"/>
                <a:gd name="connsiteX505" fmla="*/ 125924 w 1815205"/>
                <a:gd name="connsiteY505" fmla="*/ 264123 h 681791"/>
                <a:gd name="connsiteX506" fmla="*/ 80365 w 1815205"/>
                <a:gd name="connsiteY506" fmla="*/ 253369 h 681791"/>
                <a:gd name="connsiteX507" fmla="*/ 78744 w 1815205"/>
                <a:gd name="connsiteY507" fmla="*/ 253028 h 681791"/>
                <a:gd name="connsiteX508" fmla="*/ 55793 w 1815205"/>
                <a:gd name="connsiteY508" fmla="*/ 218121 h 681791"/>
                <a:gd name="connsiteX509" fmla="*/ 53234 w 1815205"/>
                <a:gd name="connsiteY509" fmla="*/ 214195 h 681791"/>
                <a:gd name="connsiteX510" fmla="*/ 65605 w 1815205"/>
                <a:gd name="connsiteY510" fmla="*/ 229216 h 681791"/>
                <a:gd name="connsiteX511" fmla="*/ 73369 w 1815205"/>
                <a:gd name="connsiteY511" fmla="*/ 238519 h 681791"/>
                <a:gd name="connsiteX512" fmla="*/ 80365 w 1815205"/>
                <a:gd name="connsiteY512" fmla="*/ 253455 h 681791"/>
                <a:gd name="connsiteX513" fmla="*/ 48712 w 1815205"/>
                <a:gd name="connsiteY513" fmla="*/ 245859 h 681791"/>
                <a:gd name="connsiteX514" fmla="*/ 41972 w 1815205"/>
                <a:gd name="connsiteY514" fmla="*/ 236556 h 681791"/>
                <a:gd name="connsiteX515" fmla="*/ 34806 w 1815205"/>
                <a:gd name="connsiteY515" fmla="*/ 226229 h 681791"/>
                <a:gd name="connsiteX516" fmla="*/ 39583 w 1815205"/>
                <a:gd name="connsiteY516" fmla="*/ 200453 h 681791"/>
                <a:gd name="connsiteX517" fmla="*/ 47176 w 1815205"/>
                <a:gd name="connsiteY517" fmla="*/ 166143 h 681791"/>
                <a:gd name="connsiteX518" fmla="*/ 78403 w 1815205"/>
                <a:gd name="connsiteY518" fmla="*/ 230325 h 681791"/>
                <a:gd name="connsiteX519" fmla="*/ 78403 w 1815205"/>
                <a:gd name="connsiteY519" fmla="*/ 230325 h 681791"/>
                <a:gd name="connsiteX520" fmla="*/ 78403 w 1815205"/>
                <a:gd name="connsiteY520" fmla="*/ 230325 h 681791"/>
                <a:gd name="connsiteX521" fmla="*/ 78403 w 1815205"/>
                <a:gd name="connsiteY521" fmla="*/ 230325 h 681791"/>
                <a:gd name="connsiteX522" fmla="*/ 78403 w 1815205"/>
                <a:gd name="connsiteY522" fmla="*/ 230325 h 681791"/>
                <a:gd name="connsiteX523" fmla="*/ 90347 w 1815205"/>
                <a:gd name="connsiteY523" fmla="*/ 250212 h 681791"/>
                <a:gd name="connsiteX524" fmla="*/ 80024 w 1815205"/>
                <a:gd name="connsiteY524" fmla="*/ 240226 h 681791"/>
                <a:gd name="connsiteX525" fmla="*/ 68250 w 1815205"/>
                <a:gd name="connsiteY525" fmla="*/ 221876 h 681791"/>
                <a:gd name="connsiteX526" fmla="*/ 60401 w 1815205"/>
                <a:gd name="connsiteY526" fmla="*/ 209415 h 681791"/>
                <a:gd name="connsiteX527" fmla="*/ 60145 w 1815205"/>
                <a:gd name="connsiteY527" fmla="*/ 209586 h 681791"/>
                <a:gd name="connsiteX528" fmla="*/ 66458 w 1815205"/>
                <a:gd name="connsiteY528" fmla="*/ 222985 h 681791"/>
                <a:gd name="connsiteX529" fmla="*/ 69615 w 1815205"/>
                <a:gd name="connsiteY529" fmla="*/ 229813 h 681791"/>
                <a:gd name="connsiteX530" fmla="*/ 67312 w 1815205"/>
                <a:gd name="connsiteY530" fmla="*/ 227509 h 681791"/>
                <a:gd name="connsiteX531" fmla="*/ 51784 w 1815205"/>
                <a:gd name="connsiteY531" fmla="*/ 211549 h 681791"/>
                <a:gd name="connsiteX532" fmla="*/ 47603 w 1815205"/>
                <a:gd name="connsiteY532" fmla="*/ 205233 h 681791"/>
                <a:gd name="connsiteX533" fmla="*/ 47347 w 1815205"/>
                <a:gd name="connsiteY533" fmla="*/ 205404 h 681791"/>
                <a:gd name="connsiteX534" fmla="*/ 54172 w 1815205"/>
                <a:gd name="connsiteY534" fmla="*/ 219145 h 681791"/>
                <a:gd name="connsiteX535" fmla="*/ 67738 w 1815205"/>
                <a:gd name="connsiteY535" fmla="*/ 246797 h 681791"/>
                <a:gd name="connsiteX536" fmla="*/ 54172 w 1815205"/>
                <a:gd name="connsiteY536" fmla="*/ 230240 h 681791"/>
                <a:gd name="connsiteX537" fmla="*/ 44105 w 1815205"/>
                <a:gd name="connsiteY537" fmla="*/ 217096 h 681791"/>
                <a:gd name="connsiteX538" fmla="*/ 43849 w 1815205"/>
                <a:gd name="connsiteY538" fmla="*/ 217267 h 681791"/>
                <a:gd name="connsiteX539" fmla="*/ 52466 w 1815205"/>
                <a:gd name="connsiteY539" fmla="*/ 231606 h 681791"/>
                <a:gd name="connsiteX540" fmla="*/ 63643 w 1815205"/>
                <a:gd name="connsiteY540" fmla="*/ 249273 h 681791"/>
                <a:gd name="connsiteX541" fmla="*/ 52296 w 1815205"/>
                <a:gd name="connsiteY541" fmla="*/ 246542 h 681791"/>
                <a:gd name="connsiteX542" fmla="*/ 49053 w 1815205"/>
                <a:gd name="connsiteY542" fmla="*/ 245773 h 681791"/>
                <a:gd name="connsiteX543" fmla="*/ 60657 w 1815205"/>
                <a:gd name="connsiteY543" fmla="*/ 109984 h 681791"/>
                <a:gd name="connsiteX544" fmla="*/ 68421 w 1815205"/>
                <a:gd name="connsiteY544" fmla="*/ 84636 h 681791"/>
                <a:gd name="connsiteX545" fmla="*/ 75331 w 1815205"/>
                <a:gd name="connsiteY545" fmla="*/ 100084 h 681791"/>
                <a:gd name="connsiteX546" fmla="*/ 97940 w 1815205"/>
                <a:gd name="connsiteY546" fmla="*/ 153256 h 681791"/>
                <a:gd name="connsiteX547" fmla="*/ 97940 w 1815205"/>
                <a:gd name="connsiteY547" fmla="*/ 153256 h 681791"/>
                <a:gd name="connsiteX548" fmla="*/ 97940 w 1815205"/>
                <a:gd name="connsiteY548" fmla="*/ 153256 h 681791"/>
                <a:gd name="connsiteX549" fmla="*/ 97940 w 1815205"/>
                <a:gd name="connsiteY549" fmla="*/ 153256 h 681791"/>
                <a:gd name="connsiteX550" fmla="*/ 97940 w 1815205"/>
                <a:gd name="connsiteY550" fmla="*/ 153256 h 681791"/>
                <a:gd name="connsiteX551" fmla="*/ 122000 w 1815205"/>
                <a:gd name="connsiteY551" fmla="*/ 201393 h 681791"/>
                <a:gd name="connsiteX552" fmla="*/ 104169 w 1815205"/>
                <a:gd name="connsiteY552" fmla="*/ 187822 h 681791"/>
                <a:gd name="connsiteX553" fmla="*/ 103998 w 1815205"/>
                <a:gd name="connsiteY553" fmla="*/ 188078 h 681791"/>
                <a:gd name="connsiteX554" fmla="*/ 123877 w 1815205"/>
                <a:gd name="connsiteY554" fmla="*/ 205147 h 681791"/>
                <a:gd name="connsiteX555" fmla="*/ 132579 w 1815205"/>
                <a:gd name="connsiteY555" fmla="*/ 223583 h 681791"/>
                <a:gd name="connsiteX556" fmla="*/ 132835 w 1815205"/>
                <a:gd name="connsiteY556" fmla="*/ 223498 h 681791"/>
                <a:gd name="connsiteX557" fmla="*/ 127204 w 1815205"/>
                <a:gd name="connsiteY557" fmla="*/ 208049 h 681791"/>
                <a:gd name="connsiteX558" fmla="*/ 127716 w 1815205"/>
                <a:gd name="connsiteY558" fmla="*/ 208476 h 681791"/>
                <a:gd name="connsiteX559" fmla="*/ 194775 w 1815205"/>
                <a:gd name="connsiteY559" fmla="*/ 264636 h 681791"/>
                <a:gd name="connsiteX560" fmla="*/ 194775 w 1815205"/>
                <a:gd name="connsiteY560" fmla="*/ 264636 h 681791"/>
                <a:gd name="connsiteX561" fmla="*/ 194775 w 1815205"/>
                <a:gd name="connsiteY561" fmla="*/ 264636 h 681791"/>
                <a:gd name="connsiteX562" fmla="*/ 194775 w 1815205"/>
                <a:gd name="connsiteY562" fmla="*/ 264636 h 681791"/>
                <a:gd name="connsiteX563" fmla="*/ 194775 w 1815205"/>
                <a:gd name="connsiteY563" fmla="*/ 264636 h 681791"/>
                <a:gd name="connsiteX564" fmla="*/ 223783 w 1815205"/>
                <a:gd name="connsiteY564" fmla="*/ 285716 h 681791"/>
                <a:gd name="connsiteX565" fmla="*/ 196908 w 1815205"/>
                <a:gd name="connsiteY565" fmla="*/ 280254 h 681791"/>
                <a:gd name="connsiteX566" fmla="*/ 181807 w 1815205"/>
                <a:gd name="connsiteY566" fmla="*/ 267281 h 681791"/>
                <a:gd name="connsiteX567" fmla="*/ 181807 w 1815205"/>
                <a:gd name="connsiteY567" fmla="*/ 267281 h 681791"/>
                <a:gd name="connsiteX568" fmla="*/ 181636 w 1815205"/>
                <a:gd name="connsiteY568" fmla="*/ 267110 h 681791"/>
                <a:gd name="connsiteX569" fmla="*/ 181466 w 1815205"/>
                <a:gd name="connsiteY569" fmla="*/ 266940 h 681791"/>
                <a:gd name="connsiteX570" fmla="*/ 181466 w 1815205"/>
                <a:gd name="connsiteY570" fmla="*/ 266940 h 681791"/>
                <a:gd name="connsiteX571" fmla="*/ 104765 w 1815205"/>
                <a:gd name="connsiteY571" fmla="*/ 206342 h 681791"/>
                <a:gd name="connsiteX572" fmla="*/ 104765 w 1815205"/>
                <a:gd name="connsiteY572" fmla="*/ 206342 h 681791"/>
                <a:gd name="connsiteX573" fmla="*/ 91029 w 1815205"/>
                <a:gd name="connsiteY573" fmla="*/ 176641 h 681791"/>
                <a:gd name="connsiteX574" fmla="*/ 91029 w 1815205"/>
                <a:gd name="connsiteY574" fmla="*/ 176641 h 681791"/>
                <a:gd name="connsiteX575" fmla="*/ 91029 w 1815205"/>
                <a:gd name="connsiteY575" fmla="*/ 176470 h 681791"/>
                <a:gd name="connsiteX576" fmla="*/ 91029 w 1815205"/>
                <a:gd name="connsiteY576" fmla="*/ 176300 h 681791"/>
                <a:gd name="connsiteX577" fmla="*/ 91029 w 1815205"/>
                <a:gd name="connsiteY577" fmla="*/ 176300 h 681791"/>
                <a:gd name="connsiteX578" fmla="*/ 58609 w 1815205"/>
                <a:gd name="connsiteY578" fmla="*/ 117409 h 681791"/>
                <a:gd name="connsiteX579" fmla="*/ 60742 w 1815205"/>
                <a:gd name="connsiteY579" fmla="*/ 109984 h 681791"/>
                <a:gd name="connsiteX580" fmla="*/ 1715384 w 1815205"/>
                <a:gd name="connsiteY580" fmla="*/ 346997 h 681791"/>
                <a:gd name="connsiteX581" fmla="*/ 1721101 w 1815205"/>
                <a:gd name="connsiteY581" fmla="*/ 348362 h 681791"/>
                <a:gd name="connsiteX582" fmla="*/ 1722039 w 1815205"/>
                <a:gd name="connsiteY582" fmla="*/ 350496 h 681791"/>
                <a:gd name="connsiteX583" fmla="*/ 1732192 w 1815205"/>
                <a:gd name="connsiteY583" fmla="*/ 373199 h 681791"/>
                <a:gd name="connsiteX584" fmla="*/ 1732619 w 1815205"/>
                <a:gd name="connsiteY584" fmla="*/ 390780 h 681791"/>
                <a:gd name="connsiteX585" fmla="*/ 1701734 w 1815205"/>
                <a:gd name="connsiteY585" fmla="*/ 355532 h 681791"/>
                <a:gd name="connsiteX586" fmla="*/ 1689277 w 1815205"/>
                <a:gd name="connsiteY586" fmla="*/ 342730 h 681791"/>
                <a:gd name="connsiteX587" fmla="*/ 1689021 w 1815205"/>
                <a:gd name="connsiteY587" fmla="*/ 342985 h 681791"/>
                <a:gd name="connsiteX588" fmla="*/ 1699942 w 1815205"/>
                <a:gd name="connsiteY588" fmla="*/ 356897 h 681791"/>
                <a:gd name="connsiteX589" fmla="*/ 1728438 w 1815205"/>
                <a:gd name="connsiteY589" fmla="*/ 397523 h 681791"/>
                <a:gd name="connsiteX590" fmla="*/ 1728438 w 1815205"/>
                <a:gd name="connsiteY590" fmla="*/ 397523 h 681791"/>
                <a:gd name="connsiteX591" fmla="*/ 1728438 w 1815205"/>
                <a:gd name="connsiteY591" fmla="*/ 397609 h 681791"/>
                <a:gd name="connsiteX592" fmla="*/ 1728438 w 1815205"/>
                <a:gd name="connsiteY592" fmla="*/ 397609 h 681791"/>
                <a:gd name="connsiteX593" fmla="*/ 1728438 w 1815205"/>
                <a:gd name="connsiteY593" fmla="*/ 397694 h 681791"/>
                <a:gd name="connsiteX594" fmla="*/ 1732533 w 1815205"/>
                <a:gd name="connsiteY594" fmla="*/ 402986 h 681791"/>
                <a:gd name="connsiteX595" fmla="*/ 1732533 w 1815205"/>
                <a:gd name="connsiteY595" fmla="*/ 412117 h 681791"/>
                <a:gd name="connsiteX596" fmla="*/ 1732107 w 1815205"/>
                <a:gd name="connsiteY596" fmla="*/ 413142 h 681791"/>
                <a:gd name="connsiteX597" fmla="*/ 1731168 w 1815205"/>
                <a:gd name="connsiteY597" fmla="*/ 415190 h 681791"/>
                <a:gd name="connsiteX598" fmla="*/ 1723831 w 1815205"/>
                <a:gd name="connsiteY598" fmla="*/ 404095 h 681791"/>
                <a:gd name="connsiteX599" fmla="*/ 1723831 w 1815205"/>
                <a:gd name="connsiteY599" fmla="*/ 404095 h 681791"/>
                <a:gd name="connsiteX600" fmla="*/ 1723831 w 1815205"/>
                <a:gd name="connsiteY600" fmla="*/ 404095 h 681791"/>
                <a:gd name="connsiteX601" fmla="*/ 1723831 w 1815205"/>
                <a:gd name="connsiteY601" fmla="*/ 404095 h 681791"/>
                <a:gd name="connsiteX602" fmla="*/ 1723831 w 1815205"/>
                <a:gd name="connsiteY602" fmla="*/ 404095 h 681791"/>
                <a:gd name="connsiteX603" fmla="*/ 1704975 w 1815205"/>
                <a:gd name="connsiteY603" fmla="*/ 382928 h 681791"/>
                <a:gd name="connsiteX604" fmla="*/ 1703354 w 1815205"/>
                <a:gd name="connsiteY604" fmla="*/ 372174 h 681791"/>
                <a:gd name="connsiteX605" fmla="*/ 1703013 w 1815205"/>
                <a:gd name="connsiteY605" fmla="*/ 372174 h 681791"/>
                <a:gd name="connsiteX606" fmla="*/ 1703696 w 1815205"/>
                <a:gd name="connsiteY606" fmla="*/ 381563 h 681791"/>
                <a:gd name="connsiteX607" fmla="*/ 1692434 w 1815205"/>
                <a:gd name="connsiteY607" fmla="*/ 370212 h 681791"/>
                <a:gd name="connsiteX608" fmla="*/ 1680489 w 1815205"/>
                <a:gd name="connsiteY608" fmla="*/ 358945 h 681791"/>
                <a:gd name="connsiteX609" fmla="*/ 1680234 w 1815205"/>
                <a:gd name="connsiteY609" fmla="*/ 359202 h 681791"/>
                <a:gd name="connsiteX610" fmla="*/ 1690728 w 1815205"/>
                <a:gd name="connsiteY610" fmla="*/ 371662 h 681791"/>
                <a:gd name="connsiteX611" fmla="*/ 1704293 w 1815205"/>
                <a:gd name="connsiteY611" fmla="*/ 389415 h 681791"/>
                <a:gd name="connsiteX612" fmla="*/ 1704805 w 1815205"/>
                <a:gd name="connsiteY612" fmla="*/ 396243 h 681791"/>
                <a:gd name="connsiteX613" fmla="*/ 1705146 w 1815205"/>
                <a:gd name="connsiteY613" fmla="*/ 401620 h 681791"/>
                <a:gd name="connsiteX614" fmla="*/ 1694993 w 1815205"/>
                <a:gd name="connsiteY614" fmla="*/ 390354 h 681791"/>
                <a:gd name="connsiteX615" fmla="*/ 1694993 w 1815205"/>
                <a:gd name="connsiteY615" fmla="*/ 390354 h 681791"/>
                <a:gd name="connsiteX616" fmla="*/ 1694993 w 1815205"/>
                <a:gd name="connsiteY616" fmla="*/ 390354 h 681791"/>
                <a:gd name="connsiteX617" fmla="*/ 1694993 w 1815205"/>
                <a:gd name="connsiteY617" fmla="*/ 390354 h 681791"/>
                <a:gd name="connsiteX618" fmla="*/ 1694993 w 1815205"/>
                <a:gd name="connsiteY618" fmla="*/ 390354 h 681791"/>
                <a:gd name="connsiteX619" fmla="*/ 1667010 w 1815205"/>
                <a:gd name="connsiteY619" fmla="*/ 365432 h 681791"/>
                <a:gd name="connsiteX620" fmla="*/ 1637319 w 1815205"/>
                <a:gd name="connsiteY620" fmla="*/ 342730 h 681791"/>
                <a:gd name="connsiteX621" fmla="*/ 1626399 w 1815205"/>
                <a:gd name="connsiteY621" fmla="*/ 335133 h 681791"/>
                <a:gd name="connsiteX622" fmla="*/ 1615307 w 1815205"/>
                <a:gd name="connsiteY622" fmla="*/ 327794 h 681791"/>
                <a:gd name="connsiteX623" fmla="*/ 1615137 w 1815205"/>
                <a:gd name="connsiteY623" fmla="*/ 328049 h 681791"/>
                <a:gd name="connsiteX624" fmla="*/ 1625631 w 1815205"/>
                <a:gd name="connsiteY624" fmla="*/ 336072 h 681791"/>
                <a:gd name="connsiteX625" fmla="*/ 1635869 w 1815205"/>
                <a:gd name="connsiteY625" fmla="*/ 344351 h 681791"/>
                <a:gd name="connsiteX626" fmla="*/ 1663511 w 1815205"/>
                <a:gd name="connsiteY626" fmla="*/ 369102 h 681791"/>
                <a:gd name="connsiteX627" fmla="*/ 1689533 w 1815205"/>
                <a:gd name="connsiteY627" fmla="*/ 395475 h 681791"/>
                <a:gd name="connsiteX628" fmla="*/ 1689533 w 1815205"/>
                <a:gd name="connsiteY628" fmla="*/ 395475 h 681791"/>
                <a:gd name="connsiteX629" fmla="*/ 1689704 w 1815205"/>
                <a:gd name="connsiteY629" fmla="*/ 395645 h 681791"/>
                <a:gd name="connsiteX630" fmla="*/ 1689704 w 1815205"/>
                <a:gd name="connsiteY630" fmla="*/ 395816 h 681791"/>
                <a:gd name="connsiteX631" fmla="*/ 1689875 w 1815205"/>
                <a:gd name="connsiteY631" fmla="*/ 395816 h 681791"/>
                <a:gd name="connsiteX632" fmla="*/ 1705829 w 1815205"/>
                <a:gd name="connsiteY632" fmla="*/ 411947 h 681791"/>
                <a:gd name="connsiteX633" fmla="*/ 1706767 w 1815205"/>
                <a:gd name="connsiteY633" fmla="*/ 428931 h 681791"/>
                <a:gd name="connsiteX634" fmla="*/ 1687997 w 1815205"/>
                <a:gd name="connsiteY634" fmla="*/ 411776 h 681791"/>
                <a:gd name="connsiteX635" fmla="*/ 1693714 w 1815205"/>
                <a:gd name="connsiteY635" fmla="*/ 401108 h 681791"/>
                <a:gd name="connsiteX636" fmla="*/ 1693458 w 1815205"/>
                <a:gd name="connsiteY636" fmla="*/ 400937 h 681791"/>
                <a:gd name="connsiteX637" fmla="*/ 1687059 w 1815205"/>
                <a:gd name="connsiteY637" fmla="*/ 410923 h 681791"/>
                <a:gd name="connsiteX638" fmla="*/ 1678613 w 1815205"/>
                <a:gd name="connsiteY638" fmla="*/ 403583 h 681791"/>
                <a:gd name="connsiteX639" fmla="*/ 1678613 w 1815205"/>
                <a:gd name="connsiteY639" fmla="*/ 403412 h 681791"/>
                <a:gd name="connsiteX640" fmla="*/ 1674261 w 1815205"/>
                <a:gd name="connsiteY640" fmla="*/ 392658 h 681791"/>
                <a:gd name="connsiteX641" fmla="*/ 1669740 w 1815205"/>
                <a:gd name="connsiteY641" fmla="*/ 381990 h 681791"/>
                <a:gd name="connsiteX642" fmla="*/ 1669484 w 1815205"/>
                <a:gd name="connsiteY642" fmla="*/ 382075 h 681791"/>
                <a:gd name="connsiteX643" fmla="*/ 1673152 w 1815205"/>
                <a:gd name="connsiteY643" fmla="*/ 392999 h 681791"/>
                <a:gd name="connsiteX644" fmla="*/ 1675626 w 1815205"/>
                <a:gd name="connsiteY644" fmla="*/ 400766 h 681791"/>
                <a:gd name="connsiteX645" fmla="*/ 1656515 w 1815205"/>
                <a:gd name="connsiteY645" fmla="*/ 384721 h 681791"/>
                <a:gd name="connsiteX646" fmla="*/ 1656515 w 1815205"/>
                <a:gd name="connsiteY646" fmla="*/ 384721 h 681791"/>
                <a:gd name="connsiteX647" fmla="*/ 1656515 w 1815205"/>
                <a:gd name="connsiteY647" fmla="*/ 384721 h 681791"/>
                <a:gd name="connsiteX648" fmla="*/ 1656515 w 1815205"/>
                <a:gd name="connsiteY648" fmla="*/ 384721 h 681791"/>
                <a:gd name="connsiteX649" fmla="*/ 1656515 w 1815205"/>
                <a:gd name="connsiteY649" fmla="*/ 384721 h 681791"/>
                <a:gd name="connsiteX650" fmla="*/ 1586811 w 1815205"/>
                <a:gd name="connsiteY650" fmla="*/ 337182 h 681791"/>
                <a:gd name="connsiteX651" fmla="*/ 1561216 w 1815205"/>
                <a:gd name="connsiteY651" fmla="*/ 321307 h 681791"/>
                <a:gd name="connsiteX652" fmla="*/ 1561045 w 1815205"/>
                <a:gd name="connsiteY652" fmla="*/ 321563 h 681791"/>
                <a:gd name="connsiteX653" fmla="*/ 1585446 w 1815205"/>
                <a:gd name="connsiteY653" fmla="*/ 338803 h 681791"/>
                <a:gd name="connsiteX654" fmla="*/ 1603789 w 1815205"/>
                <a:gd name="connsiteY654" fmla="*/ 352459 h 681791"/>
                <a:gd name="connsiteX655" fmla="*/ 1544494 w 1815205"/>
                <a:gd name="connsiteY655" fmla="*/ 316357 h 681791"/>
                <a:gd name="connsiteX656" fmla="*/ 1522226 w 1815205"/>
                <a:gd name="connsiteY656" fmla="*/ 303725 h 681791"/>
                <a:gd name="connsiteX657" fmla="*/ 1522055 w 1815205"/>
                <a:gd name="connsiteY657" fmla="*/ 303981 h 681791"/>
                <a:gd name="connsiteX658" fmla="*/ 1543214 w 1815205"/>
                <a:gd name="connsiteY658" fmla="*/ 318064 h 681791"/>
                <a:gd name="connsiteX659" fmla="*/ 1601486 w 1815205"/>
                <a:gd name="connsiteY659" fmla="*/ 359714 h 681791"/>
                <a:gd name="connsiteX660" fmla="*/ 1601486 w 1815205"/>
                <a:gd name="connsiteY660" fmla="*/ 359714 h 681791"/>
                <a:gd name="connsiteX661" fmla="*/ 1601656 w 1815205"/>
                <a:gd name="connsiteY661" fmla="*/ 359799 h 681791"/>
                <a:gd name="connsiteX662" fmla="*/ 1601827 w 1815205"/>
                <a:gd name="connsiteY662" fmla="*/ 359799 h 681791"/>
                <a:gd name="connsiteX663" fmla="*/ 1601827 w 1815205"/>
                <a:gd name="connsiteY663" fmla="*/ 359884 h 681791"/>
                <a:gd name="connsiteX664" fmla="*/ 1661037 w 1815205"/>
                <a:gd name="connsiteY664" fmla="*/ 400169 h 681791"/>
                <a:gd name="connsiteX665" fmla="*/ 1679636 w 1815205"/>
                <a:gd name="connsiteY665" fmla="*/ 413739 h 681791"/>
                <a:gd name="connsiteX666" fmla="*/ 1681428 w 1815205"/>
                <a:gd name="connsiteY666" fmla="*/ 420226 h 681791"/>
                <a:gd name="connsiteX667" fmla="*/ 1681258 w 1815205"/>
                <a:gd name="connsiteY667" fmla="*/ 420482 h 681791"/>
                <a:gd name="connsiteX668" fmla="*/ 1661293 w 1815205"/>
                <a:gd name="connsiteY668" fmla="*/ 451207 h 681791"/>
                <a:gd name="connsiteX669" fmla="*/ 1660952 w 1815205"/>
                <a:gd name="connsiteY669" fmla="*/ 450610 h 681791"/>
                <a:gd name="connsiteX670" fmla="*/ 1646619 w 1815205"/>
                <a:gd name="connsiteY670" fmla="*/ 424920 h 681791"/>
                <a:gd name="connsiteX671" fmla="*/ 1641158 w 1815205"/>
                <a:gd name="connsiteY671" fmla="*/ 415958 h 681791"/>
                <a:gd name="connsiteX672" fmla="*/ 1635528 w 1815205"/>
                <a:gd name="connsiteY672" fmla="*/ 407168 h 681791"/>
                <a:gd name="connsiteX673" fmla="*/ 1635271 w 1815205"/>
                <a:gd name="connsiteY673" fmla="*/ 407338 h 681791"/>
                <a:gd name="connsiteX674" fmla="*/ 1640049 w 1815205"/>
                <a:gd name="connsiteY674" fmla="*/ 416556 h 681791"/>
                <a:gd name="connsiteX675" fmla="*/ 1644657 w 1815205"/>
                <a:gd name="connsiteY675" fmla="*/ 425859 h 681791"/>
                <a:gd name="connsiteX676" fmla="*/ 1656345 w 1815205"/>
                <a:gd name="connsiteY676" fmla="*/ 452658 h 681791"/>
                <a:gd name="connsiteX677" fmla="*/ 1657881 w 1815205"/>
                <a:gd name="connsiteY677" fmla="*/ 456584 h 681791"/>
                <a:gd name="connsiteX678" fmla="*/ 1653018 w 1815205"/>
                <a:gd name="connsiteY678" fmla="*/ 464180 h 681791"/>
                <a:gd name="connsiteX679" fmla="*/ 1646021 w 1815205"/>
                <a:gd name="connsiteY679" fmla="*/ 441648 h 681791"/>
                <a:gd name="connsiteX680" fmla="*/ 1645680 w 1815205"/>
                <a:gd name="connsiteY680" fmla="*/ 441734 h 681791"/>
                <a:gd name="connsiteX681" fmla="*/ 1651482 w 1815205"/>
                <a:gd name="connsiteY681" fmla="*/ 466485 h 681791"/>
                <a:gd name="connsiteX682" fmla="*/ 1645680 w 1815205"/>
                <a:gd name="connsiteY682" fmla="*/ 475532 h 681791"/>
                <a:gd name="connsiteX683" fmla="*/ 1645680 w 1815205"/>
                <a:gd name="connsiteY683" fmla="*/ 475532 h 681791"/>
                <a:gd name="connsiteX684" fmla="*/ 1645680 w 1815205"/>
                <a:gd name="connsiteY684" fmla="*/ 475532 h 681791"/>
                <a:gd name="connsiteX685" fmla="*/ 1645680 w 1815205"/>
                <a:gd name="connsiteY685" fmla="*/ 475532 h 681791"/>
                <a:gd name="connsiteX686" fmla="*/ 1645680 w 1815205"/>
                <a:gd name="connsiteY686" fmla="*/ 475532 h 681791"/>
                <a:gd name="connsiteX687" fmla="*/ 1643547 w 1815205"/>
                <a:gd name="connsiteY687" fmla="*/ 479457 h 681791"/>
                <a:gd name="connsiteX688" fmla="*/ 1630664 w 1815205"/>
                <a:gd name="connsiteY688" fmla="*/ 450439 h 681791"/>
                <a:gd name="connsiteX689" fmla="*/ 1630664 w 1815205"/>
                <a:gd name="connsiteY689" fmla="*/ 450439 h 681791"/>
                <a:gd name="connsiteX690" fmla="*/ 1630664 w 1815205"/>
                <a:gd name="connsiteY690" fmla="*/ 450439 h 681791"/>
                <a:gd name="connsiteX691" fmla="*/ 1630664 w 1815205"/>
                <a:gd name="connsiteY691" fmla="*/ 450439 h 681791"/>
                <a:gd name="connsiteX692" fmla="*/ 1630664 w 1815205"/>
                <a:gd name="connsiteY692" fmla="*/ 450439 h 681791"/>
                <a:gd name="connsiteX693" fmla="*/ 1606605 w 1815205"/>
                <a:gd name="connsiteY693" fmla="*/ 419372 h 681791"/>
                <a:gd name="connsiteX694" fmla="*/ 1597135 w 1815205"/>
                <a:gd name="connsiteY694" fmla="*/ 409045 h 681791"/>
                <a:gd name="connsiteX695" fmla="*/ 1596879 w 1815205"/>
                <a:gd name="connsiteY695" fmla="*/ 409216 h 681791"/>
                <a:gd name="connsiteX696" fmla="*/ 1604813 w 1815205"/>
                <a:gd name="connsiteY696" fmla="*/ 420567 h 681791"/>
                <a:gd name="connsiteX697" fmla="*/ 1624266 w 1815205"/>
                <a:gd name="connsiteY697" fmla="*/ 454109 h 681791"/>
                <a:gd name="connsiteX698" fmla="*/ 1624266 w 1815205"/>
                <a:gd name="connsiteY698" fmla="*/ 454109 h 681791"/>
                <a:gd name="connsiteX699" fmla="*/ 1624266 w 1815205"/>
                <a:gd name="connsiteY699" fmla="*/ 454109 h 681791"/>
                <a:gd name="connsiteX700" fmla="*/ 1624266 w 1815205"/>
                <a:gd name="connsiteY700" fmla="*/ 454109 h 681791"/>
                <a:gd name="connsiteX701" fmla="*/ 1624266 w 1815205"/>
                <a:gd name="connsiteY701" fmla="*/ 454109 h 681791"/>
                <a:gd name="connsiteX702" fmla="*/ 1641585 w 1815205"/>
                <a:gd name="connsiteY702" fmla="*/ 482701 h 681791"/>
                <a:gd name="connsiteX703" fmla="*/ 1632968 w 1815205"/>
                <a:gd name="connsiteY703" fmla="*/ 498149 h 681791"/>
                <a:gd name="connsiteX704" fmla="*/ 1627081 w 1815205"/>
                <a:gd name="connsiteY704" fmla="*/ 480567 h 681791"/>
                <a:gd name="connsiteX705" fmla="*/ 1620597 w 1815205"/>
                <a:gd name="connsiteY705" fmla="*/ 461620 h 681791"/>
                <a:gd name="connsiteX706" fmla="*/ 1620256 w 1815205"/>
                <a:gd name="connsiteY706" fmla="*/ 461705 h 681791"/>
                <a:gd name="connsiteX707" fmla="*/ 1624948 w 1815205"/>
                <a:gd name="connsiteY707" fmla="*/ 481335 h 681791"/>
                <a:gd name="connsiteX708" fmla="*/ 1629896 w 1815205"/>
                <a:gd name="connsiteY708" fmla="*/ 503611 h 681791"/>
                <a:gd name="connsiteX709" fmla="*/ 1617355 w 1815205"/>
                <a:gd name="connsiteY709" fmla="*/ 526314 h 681791"/>
                <a:gd name="connsiteX710" fmla="*/ 1598500 w 1815205"/>
                <a:gd name="connsiteY710" fmla="*/ 467594 h 681791"/>
                <a:gd name="connsiteX711" fmla="*/ 1598159 w 1815205"/>
                <a:gd name="connsiteY711" fmla="*/ 466399 h 681791"/>
                <a:gd name="connsiteX712" fmla="*/ 1599353 w 1815205"/>
                <a:gd name="connsiteY712" fmla="*/ 467509 h 681791"/>
                <a:gd name="connsiteX713" fmla="*/ 1599609 w 1815205"/>
                <a:gd name="connsiteY713" fmla="*/ 467338 h 681791"/>
                <a:gd name="connsiteX714" fmla="*/ 1597305 w 1815205"/>
                <a:gd name="connsiteY714" fmla="*/ 463668 h 681791"/>
                <a:gd name="connsiteX715" fmla="*/ 1590906 w 1815205"/>
                <a:gd name="connsiteY715" fmla="*/ 442672 h 681791"/>
                <a:gd name="connsiteX716" fmla="*/ 1590565 w 1815205"/>
                <a:gd name="connsiteY716" fmla="*/ 442672 h 681791"/>
                <a:gd name="connsiteX717" fmla="*/ 1594234 w 1815205"/>
                <a:gd name="connsiteY717" fmla="*/ 458462 h 681791"/>
                <a:gd name="connsiteX718" fmla="*/ 1585276 w 1815205"/>
                <a:gd name="connsiteY718" fmla="*/ 443953 h 681791"/>
                <a:gd name="connsiteX719" fmla="*/ 1585276 w 1815205"/>
                <a:gd name="connsiteY719" fmla="*/ 443953 h 681791"/>
                <a:gd name="connsiteX720" fmla="*/ 1585276 w 1815205"/>
                <a:gd name="connsiteY720" fmla="*/ 443953 h 681791"/>
                <a:gd name="connsiteX721" fmla="*/ 1585276 w 1815205"/>
                <a:gd name="connsiteY721" fmla="*/ 443953 h 681791"/>
                <a:gd name="connsiteX722" fmla="*/ 1585276 w 1815205"/>
                <a:gd name="connsiteY722" fmla="*/ 443953 h 681791"/>
                <a:gd name="connsiteX723" fmla="*/ 1570601 w 1815205"/>
                <a:gd name="connsiteY723" fmla="*/ 430041 h 681791"/>
                <a:gd name="connsiteX724" fmla="*/ 1565397 w 1815205"/>
                <a:gd name="connsiteY724" fmla="*/ 425091 h 681791"/>
                <a:gd name="connsiteX725" fmla="*/ 1565141 w 1815205"/>
                <a:gd name="connsiteY725" fmla="*/ 425261 h 681791"/>
                <a:gd name="connsiteX726" fmla="*/ 1568895 w 1815205"/>
                <a:gd name="connsiteY726" fmla="*/ 431406 h 681791"/>
                <a:gd name="connsiteX727" fmla="*/ 1579474 w 1815205"/>
                <a:gd name="connsiteY727" fmla="*/ 448647 h 681791"/>
                <a:gd name="connsiteX728" fmla="*/ 1579474 w 1815205"/>
                <a:gd name="connsiteY728" fmla="*/ 448647 h 681791"/>
                <a:gd name="connsiteX729" fmla="*/ 1579474 w 1815205"/>
                <a:gd name="connsiteY729" fmla="*/ 448647 h 681791"/>
                <a:gd name="connsiteX730" fmla="*/ 1579474 w 1815205"/>
                <a:gd name="connsiteY730" fmla="*/ 448647 h 681791"/>
                <a:gd name="connsiteX731" fmla="*/ 1579474 w 1815205"/>
                <a:gd name="connsiteY731" fmla="*/ 448647 h 681791"/>
                <a:gd name="connsiteX732" fmla="*/ 1594148 w 1815205"/>
                <a:gd name="connsiteY732" fmla="*/ 462559 h 681791"/>
                <a:gd name="connsiteX733" fmla="*/ 1595428 w 1815205"/>
                <a:gd name="connsiteY733" fmla="*/ 463754 h 681791"/>
                <a:gd name="connsiteX734" fmla="*/ 1596452 w 1815205"/>
                <a:gd name="connsiteY734" fmla="*/ 468277 h 681791"/>
                <a:gd name="connsiteX735" fmla="*/ 1612663 w 1815205"/>
                <a:gd name="connsiteY735" fmla="*/ 534764 h 681791"/>
                <a:gd name="connsiteX736" fmla="*/ 1607117 w 1815205"/>
                <a:gd name="connsiteY736" fmla="*/ 544578 h 681791"/>
                <a:gd name="connsiteX737" fmla="*/ 1588944 w 1815205"/>
                <a:gd name="connsiteY737" fmla="*/ 492431 h 681791"/>
                <a:gd name="connsiteX738" fmla="*/ 1580583 w 1815205"/>
                <a:gd name="connsiteY738" fmla="*/ 469131 h 681791"/>
                <a:gd name="connsiteX739" fmla="*/ 1580242 w 1815205"/>
                <a:gd name="connsiteY739" fmla="*/ 469216 h 681791"/>
                <a:gd name="connsiteX740" fmla="*/ 1586811 w 1815205"/>
                <a:gd name="connsiteY740" fmla="*/ 493198 h 681791"/>
                <a:gd name="connsiteX741" fmla="*/ 1602424 w 1815205"/>
                <a:gd name="connsiteY741" fmla="*/ 552687 h 681791"/>
                <a:gd name="connsiteX742" fmla="*/ 1602254 w 1815205"/>
                <a:gd name="connsiteY742" fmla="*/ 552942 h 681791"/>
                <a:gd name="connsiteX743" fmla="*/ 1602510 w 1815205"/>
                <a:gd name="connsiteY743" fmla="*/ 553113 h 681791"/>
                <a:gd name="connsiteX744" fmla="*/ 1604472 w 1815205"/>
                <a:gd name="connsiteY744" fmla="*/ 560538 h 681791"/>
                <a:gd name="connsiteX745" fmla="*/ 1604472 w 1815205"/>
                <a:gd name="connsiteY745" fmla="*/ 560538 h 681791"/>
                <a:gd name="connsiteX746" fmla="*/ 1604472 w 1815205"/>
                <a:gd name="connsiteY746" fmla="*/ 560538 h 681791"/>
                <a:gd name="connsiteX747" fmla="*/ 1604472 w 1815205"/>
                <a:gd name="connsiteY747" fmla="*/ 560538 h 681791"/>
                <a:gd name="connsiteX748" fmla="*/ 1604472 w 1815205"/>
                <a:gd name="connsiteY748" fmla="*/ 560538 h 681791"/>
                <a:gd name="connsiteX749" fmla="*/ 1614113 w 1815205"/>
                <a:gd name="connsiteY749" fmla="*/ 590069 h 681791"/>
                <a:gd name="connsiteX750" fmla="*/ 1595855 w 1815205"/>
                <a:gd name="connsiteY750" fmla="*/ 586058 h 681791"/>
                <a:gd name="connsiteX751" fmla="*/ 1587664 w 1815205"/>
                <a:gd name="connsiteY751" fmla="*/ 557978 h 681791"/>
                <a:gd name="connsiteX752" fmla="*/ 1587664 w 1815205"/>
                <a:gd name="connsiteY752" fmla="*/ 557978 h 681791"/>
                <a:gd name="connsiteX753" fmla="*/ 1587664 w 1815205"/>
                <a:gd name="connsiteY753" fmla="*/ 557807 h 681791"/>
                <a:gd name="connsiteX754" fmla="*/ 1587664 w 1815205"/>
                <a:gd name="connsiteY754" fmla="*/ 557637 h 681791"/>
                <a:gd name="connsiteX755" fmla="*/ 1587664 w 1815205"/>
                <a:gd name="connsiteY755" fmla="*/ 557637 h 681791"/>
                <a:gd name="connsiteX756" fmla="*/ 1563946 w 1815205"/>
                <a:gd name="connsiteY756" fmla="*/ 488846 h 681791"/>
                <a:gd name="connsiteX757" fmla="*/ 1556012 w 1815205"/>
                <a:gd name="connsiteY757" fmla="*/ 464266 h 681791"/>
                <a:gd name="connsiteX758" fmla="*/ 1555670 w 1815205"/>
                <a:gd name="connsiteY758" fmla="*/ 464351 h 681791"/>
                <a:gd name="connsiteX759" fmla="*/ 1561899 w 1815205"/>
                <a:gd name="connsiteY759" fmla="*/ 489614 h 681791"/>
                <a:gd name="connsiteX760" fmla="*/ 1580583 w 1815205"/>
                <a:gd name="connsiteY760" fmla="*/ 560026 h 681791"/>
                <a:gd name="connsiteX761" fmla="*/ 1580583 w 1815205"/>
                <a:gd name="connsiteY761" fmla="*/ 560026 h 681791"/>
                <a:gd name="connsiteX762" fmla="*/ 1580583 w 1815205"/>
                <a:gd name="connsiteY762" fmla="*/ 560026 h 681791"/>
                <a:gd name="connsiteX763" fmla="*/ 1580583 w 1815205"/>
                <a:gd name="connsiteY763" fmla="*/ 560026 h 681791"/>
                <a:gd name="connsiteX764" fmla="*/ 1580583 w 1815205"/>
                <a:gd name="connsiteY764" fmla="*/ 560026 h 681791"/>
                <a:gd name="connsiteX765" fmla="*/ 1589371 w 1815205"/>
                <a:gd name="connsiteY765" fmla="*/ 584521 h 681791"/>
                <a:gd name="connsiteX766" fmla="*/ 1589371 w 1815205"/>
                <a:gd name="connsiteY766" fmla="*/ 584521 h 681791"/>
                <a:gd name="connsiteX767" fmla="*/ 1578536 w 1815205"/>
                <a:gd name="connsiteY767" fmla="*/ 582132 h 681791"/>
                <a:gd name="connsiteX768" fmla="*/ 1571881 w 1815205"/>
                <a:gd name="connsiteY768" fmla="*/ 556954 h 681791"/>
                <a:gd name="connsiteX769" fmla="*/ 1571881 w 1815205"/>
                <a:gd name="connsiteY769" fmla="*/ 556954 h 681791"/>
                <a:gd name="connsiteX770" fmla="*/ 1571881 w 1815205"/>
                <a:gd name="connsiteY770" fmla="*/ 556783 h 681791"/>
                <a:gd name="connsiteX771" fmla="*/ 1571881 w 1815205"/>
                <a:gd name="connsiteY771" fmla="*/ 556613 h 681791"/>
                <a:gd name="connsiteX772" fmla="*/ 1571881 w 1815205"/>
                <a:gd name="connsiteY772" fmla="*/ 556613 h 681791"/>
                <a:gd name="connsiteX773" fmla="*/ 1551234 w 1815205"/>
                <a:gd name="connsiteY773" fmla="*/ 497210 h 681791"/>
                <a:gd name="connsiteX774" fmla="*/ 1543897 w 1815205"/>
                <a:gd name="connsiteY774" fmla="*/ 476129 h 681791"/>
                <a:gd name="connsiteX775" fmla="*/ 1543555 w 1815205"/>
                <a:gd name="connsiteY775" fmla="*/ 476214 h 681791"/>
                <a:gd name="connsiteX776" fmla="*/ 1549101 w 1815205"/>
                <a:gd name="connsiteY776" fmla="*/ 497978 h 681791"/>
                <a:gd name="connsiteX777" fmla="*/ 1564714 w 1815205"/>
                <a:gd name="connsiteY777" fmla="*/ 558831 h 681791"/>
                <a:gd name="connsiteX778" fmla="*/ 1564714 w 1815205"/>
                <a:gd name="connsiteY778" fmla="*/ 558831 h 681791"/>
                <a:gd name="connsiteX779" fmla="*/ 1564714 w 1815205"/>
                <a:gd name="connsiteY779" fmla="*/ 558831 h 681791"/>
                <a:gd name="connsiteX780" fmla="*/ 1564714 w 1815205"/>
                <a:gd name="connsiteY780" fmla="*/ 558831 h 681791"/>
                <a:gd name="connsiteX781" fmla="*/ 1564714 w 1815205"/>
                <a:gd name="connsiteY781" fmla="*/ 558831 h 681791"/>
                <a:gd name="connsiteX782" fmla="*/ 1572137 w 1815205"/>
                <a:gd name="connsiteY782" fmla="*/ 580596 h 681791"/>
                <a:gd name="connsiteX783" fmla="*/ 1567871 w 1815205"/>
                <a:gd name="connsiteY783" fmla="*/ 579656 h 681791"/>
                <a:gd name="connsiteX784" fmla="*/ 1553196 w 1815205"/>
                <a:gd name="connsiteY784" fmla="*/ 538860 h 681791"/>
                <a:gd name="connsiteX785" fmla="*/ 1553196 w 1815205"/>
                <a:gd name="connsiteY785" fmla="*/ 538860 h 681791"/>
                <a:gd name="connsiteX786" fmla="*/ 1553196 w 1815205"/>
                <a:gd name="connsiteY786" fmla="*/ 538860 h 681791"/>
                <a:gd name="connsiteX787" fmla="*/ 1553196 w 1815205"/>
                <a:gd name="connsiteY787" fmla="*/ 538860 h 681791"/>
                <a:gd name="connsiteX788" fmla="*/ 1553196 w 1815205"/>
                <a:gd name="connsiteY788" fmla="*/ 538860 h 681791"/>
                <a:gd name="connsiteX789" fmla="*/ 1523933 w 1815205"/>
                <a:gd name="connsiteY789" fmla="*/ 488504 h 681791"/>
                <a:gd name="connsiteX790" fmla="*/ 1512244 w 1815205"/>
                <a:gd name="connsiteY790" fmla="*/ 471349 h 681791"/>
                <a:gd name="connsiteX791" fmla="*/ 1511988 w 1815205"/>
                <a:gd name="connsiteY791" fmla="*/ 471520 h 681791"/>
                <a:gd name="connsiteX792" fmla="*/ 1521970 w 1815205"/>
                <a:gd name="connsiteY792" fmla="*/ 489529 h 681791"/>
                <a:gd name="connsiteX793" fmla="*/ 1546371 w 1815205"/>
                <a:gd name="connsiteY793" fmla="*/ 541847 h 681791"/>
                <a:gd name="connsiteX794" fmla="*/ 1546371 w 1815205"/>
                <a:gd name="connsiteY794" fmla="*/ 541847 h 681791"/>
                <a:gd name="connsiteX795" fmla="*/ 1546371 w 1815205"/>
                <a:gd name="connsiteY795" fmla="*/ 542018 h 681791"/>
                <a:gd name="connsiteX796" fmla="*/ 1546371 w 1815205"/>
                <a:gd name="connsiteY796" fmla="*/ 542189 h 681791"/>
                <a:gd name="connsiteX797" fmla="*/ 1546371 w 1815205"/>
                <a:gd name="connsiteY797" fmla="*/ 542189 h 681791"/>
                <a:gd name="connsiteX798" fmla="*/ 1563264 w 1815205"/>
                <a:gd name="connsiteY798" fmla="*/ 578803 h 681791"/>
                <a:gd name="connsiteX799" fmla="*/ 1553708 w 1815205"/>
                <a:gd name="connsiteY799" fmla="*/ 576669 h 681791"/>
                <a:gd name="connsiteX800" fmla="*/ 1538180 w 1815205"/>
                <a:gd name="connsiteY800" fmla="*/ 547480 h 681791"/>
                <a:gd name="connsiteX801" fmla="*/ 1538180 w 1815205"/>
                <a:gd name="connsiteY801" fmla="*/ 547480 h 681791"/>
                <a:gd name="connsiteX802" fmla="*/ 1538180 w 1815205"/>
                <a:gd name="connsiteY802" fmla="*/ 547480 h 681791"/>
                <a:gd name="connsiteX803" fmla="*/ 1538180 w 1815205"/>
                <a:gd name="connsiteY803" fmla="*/ 547480 h 681791"/>
                <a:gd name="connsiteX804" fmla="*/ 1538180 w 1815205"/>
                <a:gd name="connsiteY804" fmla="*/ 547480 h 681791"/>
                <a:gd name="connsiteX805" fmla="*/ 1502347 w 1815205"/>
                <a:gd name="connsiteY805" fmla="*/ 499941 h 681791"/>
                <a:gd name="connsiteX806" fmla="*/ 1488526 w 1815205"/>
                <a:gd name="connsiteY806" fmla="*/ 483810 h 681791"/>
                <a:gd name="connsiteX807" fmla="*/ 1488270 w 1815205"/>
                <a:gd name="connsiteY807" fmla="*/ 483981 h 681791"/>
                <a:gd name="connsiteX808" fmla="*/ 1500470 w 1815205"/>
                <a:gd name="connsiteY808" fmla="*/ 501136 h 681791"/>
                <a:gd name="connsiteX809" fmla="*/ 1531782 w 1815205"/>
                <a:gd name="connsiteY809" fmla="*/ 551321 h 681791"/>
                <a:gd name="connsiteX810" fmla="*/ 1531782 w 1815205"/>
                <a:gd name="connsiteY810" fmla="*/ 551321 h 681791"/>
                <a:gd name="connsiteX811" fmla="*/ 1531782 w 1815205"/>
                <a:gd name="connsiteY811" fmla="*/ 551406 h 681791"/>
                <a:gd name="connsiteX812" fmla="*/ 1531782 w 1815205"/>
                <a:gd name="connsiteY812" fmla="*/ 551577 h 681791"/>
                <a:gd name="connsiteX813" fmla="*/ 1531782 w 1815205"/>
                <a:gd name="connsiteY813" fmla="*/ 551577 h 681791"/>
                <a:gd name="connsiteX814" fmla="*/ 1546968 w 1815205"/>
                <a:gd name="connsiteY814" fmla="*/ 575304 h 681791"/>
                <a:gd name="connsiteX815" fmla="*/ 1527430 w 1815205"/>
                <a:gd name="connsiteY815" fmla="*/ 570780 h 681791"/>
                <a:gd name="connsiteX816" fmla="*/ 1510623 w 1815205"/>
                <a:gd name="connsiteY816" fmla="*/ 544578 h 681791"/>
                <a:gd name="connsiteX817" fmla="*/ 1510623 w 1815205"/>
                <a:gd name="connsiteY817" fmla="*/ 544578 h 681791"/>
                <a:gd name="connsiteX818" fmla="*/ 1510623 w 1815205"/>
                <a:gd name="connsiteY818" fmla="*/ 544578 h 681791"/>
                <a:gd name="connsiteX819" fmla="*/ 1510623 w 1815205"/>
                <a:gd name="connsiteY819" fmla="*/ 544578 h 681791"/>
                <a:gd name="connsiteX820" fmla="*/ 1510623 w 1815205"/>
                <a:gd name="connsiteY820" fmla="*/ 544578 h 681791"/>
                <a:gd name="connsiteX821" fmla="*/ 1485625 w 1815205"/>
                <a:gd name="connsiteY821" fmla="*/ 512914 h 681791"/>
                <a:gd name="connsiteX822" fmla="*/ 1459092 w 1815205"/>
                <a:gd name="connsiteY822" fmla="*/ 482615 h 681791"/>
                <a:gd name="connsiteX823" fmla="*/ 1449365 w 1815205"/>
                <a:gd name="connsiteY823" fmla="*/ 472032 h 681791"/>
                <a:gd name="connsiteX824" fmla="*/ 1439468 w 1815205"/>
                <a:gd name="connsiteY824" fmla="*/ 461620 h 681791"/>
                <a:gd name="connsiteX825" fmla="*/ 1439213 w 1815205"/>
                <a:gd name="connsiteY825" fmla="*/ 461876 h 681791"/>
                <a:gd name="connsiteX826" fmla="*/ 1448342 w 1815205"/>
                <a:gd name="connsiteY826" fmla="*/ 472801 h 681791"/>
                <a:gd name="connsiteX827" fmla="*/ 1457300 w 1815205"/>
                <a:gd name="connsiteY827" fmla="*/ 483896 h 681791"/>
                <a:gd name="connsiteX828" fmla="*/ 1481445 w 1815205"/>
                <a:gd name="connsiteY828" fmla="*/ 515987 h 681791"/>
                <a:gd name="connsiteX829" fmla="*/ 1504395 w 1815205"/>
                <a:gd name="connsiteY829" fmla="*/ 548846 h 681791"/>
                <a:gd name="connsiteX830" fmla="*/ 1504395 w 1815205"/>
                <a:gd name="connsiteY830" fmla="*/ 548846 h 681791"/>
                <a:gd name="connsiteX831" fmla="*/ 1504480 w 1815205"/>
                <a:gd name="connsiteY831" fmla="*/ 549017 h 681791"/>
                <a:gd name="connsiteX832" fmla="*/ 1504480 w 1815205"/>
                <a:gd name="connsiteY832" fmla="*/ 549188 h 681791"/>
                <a:gd name="connsiteX833" fmla="*/ 1504565 w 1815205"/>
                <a:gd name="connsiteY833" fmla="*/ 549188 h 681791"/>
                <a:gd name="connsiteX834" fmla="*/ 1518984 w 1815205"/>
                <a:gd name="connsiteY834" fmla="*/ 569073 h 681791"/>
                <a:gd name="connsiteX835" fmla="*/ 1500470 w 1815205"/>
                <a:gd name="connsiteY835" fmla="*/ 564720 h 681791"/>
                <a:gd name="connsiteX836" fmla="*/ 1487075 w 1815205"/>
                <a:gd name="connsiteY836" fmla="*/ 546285 h 681791"/>
                <a:gd name="connsiteX837" fmla="*/ 1487075 w 1815205"/>
                <a:gd name="connsiteY837" fmla="*/ 546285 h 681791"/>
                <a:gd name="connsiteX838" fmla="*/ 1487075 w 1815205"/>
                <a:gd name="connsiteY838" fmla="*/ 546285 h 681791"/>
                <a:gd name="connsiteX839" fmla="*/ 1487075 w 1815205"/>
                <a:gd name="connsiteY839" fmla="*/ 546285 h 681791"/>
                <a:gd name="connsiteX840" fmla="*/ 1487075 w 1815205"/>
                <a:gd name="connsiteY840" fmla="*/ 546285 h 681791"/>
                <a:gd name="connsiteX841" fmla="*/ 1434349 w 1815205"/>
                <a:gd name="connsiteY841" fmla="*/ 488931 h 681791"/>
                <a:gd name="connsiteX842" fmla="*/ 1414470 w 1815205"/>
                <a:gd name="connsiteY842" fmla="*/ 469557 h 681791"/>
                <a:gd name="connsiteX843" fmla="*/ 1414215 w 1815205"/>
                <a:gd name="connsiteY843" fmla="*/ 469813 h 681791"/>
                <a:gd name="connsiteX844" fmla="*/ 1432643 w 1815205"/>
                <a:gd name="connsiteY844" fmla="*/ 490382 h 681791"/>
                <a:gd name="connsiteX845" fmla="*/ 1481189 w 1815205"/>
                <a:gd name="connsiteY845" fmla="*/ 550894 h 681791"/>
                <a:gd name="connsiteX846" fmla="*/ 1481189 w 1815205"/>
                <a:gd name="connsiteY846" fmla="*/ 550894 h 681791"/>
                <a:gd name="connsiteX847" fmla="*/ 1481274 w 1815205"/>
                <a:gd name="connsiteY847" fmla="*/ 551065 h 681791"/>
                <a:gd name="connsiteX848" fmla="*/ 1481274 w 1815205"/>
                <a:gd name="connsiteY848" fmla="*/ 551236 h 681791"/>
                <a:gd name="connsiteX849" fmla="*/ 1481359 w 1815205"/>
                <a:gd name="connsiteY849" fmla="*/ 551236 h 681791"/>
                <a:gd name="connsiteX850" fmla="*/ 1490744 w 1815205"/>
                <a:gd name="connsiteY850" fmla="*/ 562672 h 681791"/>
                <a:gd name="connsiteX851" fmla="*/ 1472401 w 1815205"/>
                <a:gd name="connsiteY851" fmla="*/ 558319 h 681791"/>
                <a:gd name="connsiteX852" fmla="*/ 1452437 w 1815205"/>
                <a:gd name="connsiteY852" fmla="*/ 534934 h 681791"/>
                <a:gd name="connsiteX853" fmla="*/ 1452437 w 1815205"/>
                <a:gd name="connsiteY853" fmla="*/ 534934 h 681791"/>
                <a:gd name="connsiteX854" fmla="*/ 1452437 w 1815205"/>
                <a:gd name="connsiteY854" fmla="*/ 534934 h 681791"/>
                <a:gd name="connsiteX855" fmla="*/ 1452437 w 1815205"/>
                <a:gd name="connsiteY855" fmla="*/ 534934 h 681791"/>
                <a:gd name="connsiteX856" fmla="*/ 1452437 w 1815205"/>
                <a:gd name="connsiteY856" fmla="*/ 534934 h 681791"/>
                <a:gd name="connsiteX857" fmla="*/ 1400393 w 1815205"/>
                <a:gd name="connsiteY857" fmla="*/ 481506 h 681791"/>
                <a:gd name="connsiteX858" fmla="*/ 1381794 w 1815205"/>
                <a:gd name="connsiteY858" fmla="*/ 462388 h 681791"/>
                <a:gd name="connsiteX859" fmla="*/ 1381538 w 1815205"/>
                <a:gd name="connsiteY859" fmla="*/ 462644 h 681791"/>
                <a:gd name="connsiteX860" fmla="*/ 1398601 w 1815205"/>
                <a:gd name="connsiteY860" fmla="*/ 482872 h 681791"/>
                <a:gd name="connsiteX861" fmla="*/ 1446806 w 1815205"/>
                <a:gd name="connsiteY861" fmla="*/ 539884 h 681791"/>
                <a:gd name="connsiteX862" fmla="*/ 1446806 w 1815205"/>
                <a:gd name="connsiteY862" fmla="*/ 539884 h 681791"/>
                <a:gd name="connsiteX863" fmla="*/ 1446891 w 1815205"/>
                <a:gd name="connsiteY863" fmla="*/ 540055 h 681791"/>
                <a:gd name="connsiteX864" fmla="*/ 1446976 w 1815205"/>
                <a:gd name="connsiteY864" fmla="*/ 540226 h 681791"/>
                <a:gd name="connsiteX865" fmla="*/ 1446976 w 1815205"/>
                <a:gd name="connsiteY865" fmla="*/ 540226 h 681791"/>
                <a:gd name="connsiteX866" fmla="*/ 1462248 w 1815205"/>
                <a:gd name="connsiteY866" fmla="*/ 556101 h 681791"/>
                <a:gd name="connsiteX867" fmla="*/ 1447830 w 1815205"/>
                <a:gd name="connsiteY867" fmla="*/ 552687 h 681791"/>
                <a:gd name="connsiteX868" fmla="*/ 1429913 w 1815205"/>
                <a:gd name="connsiteY868" fmla="*/ 532886 h 681791"/>
                <a:gd name="connsiteX869" fmla="*/ 1429913 w 1815205"/>
                <a:gd name="connsiteY869" fmla="*/ 532886 h 681791"/>
                <a:gd name="connsiteX870" fmla="*/ 1429913 w 1815205"/>
                <a:gd name="connsiteY870" fmla="*/ 532886 h 681791"/>
                <a:gd name="connsiteX871" fmla="*/ 1429913 w 1815205"/>
                <a:gd name="connsiteY871" fmla="*/ 532886 h 681791"/>
                <a:gd name="connsiteX872" fmla="*/ 1429913 w 1815205"/>
                <a:gd name="connsiteY872" fmla="*/ 532886 h 681791"/>
                <a:gd name="connsiteX873" fmla="*/ 1386657 w 1815205"/>
                <a:gd name="connsiteY873" fmla="*/ 494308 h 681791"/>
                <a:gd name="connsiteX874" fmla="*/ 1370873 w 1815205"/>
                <a:gd name="connsiteY874" fmla="*/ 480909 h 681791"/>
                <a:gd name="connsiteX875" fmla="*/ 1370617 w 1815205"/>
                <a:gd name="connsiteY875" fmla="*/ 481165 h 681791"/>
                <a:gd name="connsiteX876" fmla="*/ 1384951 w 1815205"/>
                <a:gd name="connsiteY876" fmla="*/ 495845 h 681791"/>
                <a:gd name="connsiteX877" fmla="*/ 1424538 w 1815205"/>
                <a:gd name="connsiteY877" fmla="*/ 538092 h 681791"/>
                <a:gd name="connsiteX878" fmla="*/ 1424538 w 1815205"/>
                <a:gd name="connsiteY878" fmla="*/ 538092 h 681791"/>
                <a:gd name="connsiteX879" fmla="*/ 1424623 w 1815205"/>
                <a:gd name="connsiteY879" fmla="*/ 538177 h 681791"/>
                <a:gd name="connsiteX880" fmla="*/ 1424709 w 1815205"/>
                <a:gd name="connsiteY880" fmla="*/ 538177 h 681791"/>
                <a:gd name="connsiteX881" fmla="*/ 1424709 w 1815205"/>
                <a:gd name="connsiteY881" fmla="*/ 538263 h 681791"/>
                <a:gd name="connsiteX882" fmla="*/ 1437421 w 1815205"/>
                <a:gd name="connsiteY882" fmla="*/ 550297 h 681791"/>
                <a:gd name="connsiteX883" fmla="*/ 1426927 w 1815205"/>
                <a:gd name="connsiteY883" fmla="*/ 547736 h 681791"/>
                <a:gd name="connsiteX884" fmla="*/ 1402697 w 1815205"/>
                <a:gd name="connsiteY884" fmla="*/ 528021 h 681791"/>
                <a:gd name="connsiteX885" fmla="*/ 1402697 w 1815205"/>
                <a:gd name="connsiteY885" fmla="*/ 528021 h 681791"/>
                <a:gd name="connsiteX886" fmla="*/ 1402697 w 1815205"/>
                <a:gd name="connsiteY886" fmla="*/ 528021 h 681791"/>
                <a:gd name="connsiteX887" fmla="*/ 1402697 w 1815205"/>
                <a:gd name="connsiteY887" fmla="*/ 528021 h 681791"/>
                <a:gd name="connsiteX888" fmla="*/ 1402697 w 1815205"/>
                <a:gd name="connsiteY888" fmla="*/ 528021 h 681791"/>
                <a:gd name="connsiteX889" fmla="*/ 1361489 w 1815205"/>
                <a:gd name="connsiteY889" fmla="*/ 499941 h 681791"/>
                <a:gd name="connsiteX890" fmla="*/ 1346899 w 1815205"/>
                <a:gd name="connsiteY890" fmla="*/ 489699 h 681791"/>
                <a:gd name="connsiteX891" fmla="*/ 1346728 w 1815205"/>
                <a:gd name="connsiteY891" fmla="*/ 489956 h 681791"/>
                <a:gd name="connsiteX892" fmla="*/ 1360123 w 1815205"/>
                <a:gd name="connsiteY892" fmla="*/ 501648 h 681791"/>
                <a:gd name="connsiteX893" fmla="*/ 1398260 w 1815205"/>
                <a:gd name="connsiteY893" fmla="*/ 533995 h 681791"/>
                <a:gd name="connsiteX894" fmla="*/ 1398260 w 1815205"/>
                <a:gd name="connsiteY894" fmla="*/ 533995 h 681791"/>
                <a:gd name="connsiteX895" fmla="*/ 1398345 w 1815205"/>
                <a:gd name="connsiteY895" fmla="*/ 533995 h 681791"/>
                <a:gd name="connsiteX896" fmla="*/ 1398431 w 1815205"/>
                <a:gd name="connsiteY896" fmla="*/ 533995 h 681791"/>
                <a:gd name="connsiteX897" fmla="*/ 1398431 w 1815205"/>
                <a:gd name="connsiteY897" fmla="*/ 533995 h 681791"/>
                <a:gd name="connsiteX898" fmla="*/ 1414215 w 1815205"/>
                <a:gd name="connsiteY898" fmla="*/ 544578 h 681791"/>
                <a:gd name="connsiteX899" fmla="*/ 1382476 w 1815205"/>
                <a:gd name="connsiteY899" fmla="*/ 536982 h 681791"/>
                <a:gd name="connsiteX900" fmla="*/ 1362342 w 1815205"/>
                <a:gd name="connsiteY900" fmla="*/ 521790 h 681791"/>
                <a:gd name="connsiteX901" fmla="*/ 1362342 w 1815205"/>
                <a:gd name="connsiteY901" fmla="*/ 521790 h 681791"/>
                <a:gd name="connsiteX902" fmla="*/ 1362342 w 1815205"/>
                <a:gd name="connsiteY902" fmla="*/ 521790 h 681791"/>
                <a:gd name="connsiteX903" fmla="*/ 1362342 w 1815205"/>
                <a:gd name="connsiteY903" fmla="*/ 521790 h 681791"/>
                <a:gd name="connsiteX904" fmla="*/ 1362342 w 1815205"/>
                <a:gd name="connsiteY904" fmla="*/ 521790 h 681791"/>
                <a:gd name="connsiteX905" fmla="*/ 1325143 w 1815205"/>
                <a:gd name="connsiteY905" fmla="*/ 498917 h 681791"/>
                <a:gd name="connsiteX906" fmla="*/ 1312004 w 1815205"/>
                <a:gd name="connsiteY906" fmla="*/ 490553 h 681791"/>
                <a:gd name="connsiteX907" fmla="*/ 1311834 w 1815205"/>
                <a:gd name="connsiteY907" fmla="*/ 490809 h 681791"/>
                <a:gd name="connsiteX908" fmla="*/ 1323864 w 1815205"/>
                <a:gd name="connsiteY908" fmla="*/ 500624 h 681791"/>
                <a:gd name="connsiteX909" fmla="*/ 1358161 w 1815205"/>
                <a:gd name="connsiteY909" fmla="*/ 527850 h 681791"/>
                <a:gd name="connsiteX910" fmla="*/ 1358161 w 1815205"/>
                <a:gd name="connsiteY910" fmla="*/ 527850 h 681791"/>
                <a:gd name="connsiteX911" fmla="*/ 1358247 w 1815205"/>
                <a:gd name="connsiteY911" fmla="*/ 527850 h 681791"/>
                <a:gd name="connsiteX912" fmla="*/ 1358332 w 1815205"/>
                <a:gd name="connsiteY912" fmla="*/ 527850 h 681791"/>
                <a:gd name="connsiteX913" fmla="*/ 1358332 w 1815205"/>
                <a:gd name="connsiteY913" fmla="*/ 527850 h 681791"/>
                <a:gd name="connsiteX914" fmla="*/ 1366864 w 1815205"/>
                <a:gd name="connsiteY914" fmla="*/ 533057 h 681791"/>
                <a:gd name="connsiteX915" fmla="*/ 1344084 w 1815205"/>
                <a:gd name="connsiteY915" fmla="*/ 527680 h 681791"/>
                <a:gd name="connsiteX916" fmla="*/ 1327532 w 1815205"/>
                <a:gd name="connsiteY916" fmla="*/ 517864 h 681791"/>
                <a:gd name="connsiteX917" fmla="*/ 1327532 w 1815205"/>
                <a:gd name="connsiteY917" fmla="*/ 517864 h 681791"/>
                <a:gd name="connsiteX918" fmla="*/ 1327532 w 1815205"/>
                <a:gd name="connsiteY918" fmla="*/ 517864 h 681791"/>
                <a:gd name="connsiteX919" fmla="*/ 1327532 w 1815205"/>
                <a:gd name="connsiteY919" fmla="*/ 517864 h 681791"/>
                <a:gd name="connsiteX920" fmla="*/ 1327532 w 1815205"/>
                <a:gd name="connsiteY920" fmla="*/ 517864 h 681791"/>
                <a:gd name="connsiteX921" fmla="*/ 1290078 w 1815205"/>
                <a:gd name="connsiteY921" fmla="*/ 497381 h 681791"/>
                <a:gd name="connsiteX922" fmla="*/ 1277195 w 1815205"/>
                <a:gd name="connsiteY922" fmla="*/ 489102 h 681791"/>
                <a:gd name="connsiteX923" fmla="*/ 1277024 w 1815205"/>
                <a:gd name="connsiteY923" fmla="*/ 489358 h 681791"/>
                <a:gd name="connsiteX924" fmla="*/ 1288798 w 1815205"/>
                <a:gd name="connsiteY924" fmla="*/ 499173 h 681791"/>
                <a:gd name="connsiteX925" fmla="*/ 1298951 w 1815205"/>
                <a:gd name="connsiteY925" fmla="*/ 507110 h 681791"/>
                <a:gd name="connsiteX926" fmla="*/ 1277366 w 1815205"/>
                <a:gd name="connsiteY926" fmla="*/ 496357 h 681791"/>
                <a:gd name="connsiteX927" fmla="*/ 1268493 w 1815205"/>
                <a:gd name="connsiteY927" fmla="*/ 491577 h 681791"/>
                <a:gd name="connsiteX928" fmla="*/ 1268322 w 1815205"/>
                <a:gd name="connsiteY928" fmla="*/ 491833 h 681791"/>
                <a:gd name="connsiteX929" fmla="*/ 1276086 w 1815205"/>
                <a:gd name="connsiteY929" fmla="*/ 498149 h 681791"/>
                <a:gd name="connsiteX930" fmla="*/ 1298610 w 1815205"/>
                <a:gd name="connsiteY930" fmla="*/ 515218 h 681791"/>
                <a:gd name="connsiteX931" fmla="*/ 1298610 w 1815205"/>
                <a:gd name="connsiteY931" fmla="*/ 515218 h 681791"/>
                <a:gd name="connsiteX932" fmla="*/ 1298610 w 1815205"/>
                <a:gd name="connsiteY932" fmla="*/ 515218 h 681791"/>
                <a:gd name="connsiteX933" fmla="*/ 1298610 w 1815205"/>
                <a:gd name="connsiteY933" fmla="*/ 515218 h 681791"/>
                <a:gd name="connsiteX934" fmla="*/ 1298610 w 1815205"/>
                <a:gd name="connsiteY934" fmla="*/ 515218 h 681791"/>
                <a:gd name="connsiteX935" fmla="*/ 1305179 w 1815205"/>
                <a:gd name="connsiteY935" fmla="*/ 518462 h 681791"/>
                <a:gd name="connsiteX936" fmla="*/ 1203737 w 1815205"/>
                <a:gd name="connsiteY936" fmla="*/ 494138 h 681791"/>
                <a:gd name="connsiteX937" fmla="*/ 1043597 w 1815205"/>
                <a:gd name="connsiteY937" fmla="*/ 453597 h 681791"/>
                <a:gd name="connsiteX938" fmla="*/ 910075 w 1815205"/>
                <a:gd name="connsiteY938" fmla="*/ 423896 h 681791"/>
                <a:gd name="connsiteX939" fmla="*/ 833204 w 1815205"/>
                <a:gd name="connsiteY939" fmla="*/ 406399 h 681791"/>
                <a:gd name="connsiteX940" fmla="*/ 824843 w 1815205"/>
                <a:gd name="connsiteY940" fmla="*/ 401364 h 681791"/>
                <a:gd name="connsiteX941" fmla="*/ 777066 w 1815205"/>
                <a:gd name="connsiteY941" fmla="*/ 371321 h 681791"/>
                <a:gd name="connsiteX942" fmla="*/ 777066 w 1815205"/>
                <a:gd name="connsiteY942" fmla="*/ 371321 h 681791"/>
                <a:gd name="connsiteX943" fmla="*/ 776980 w 1815205"/>
                <a:gd name="connsiteY943" fmla="*/ 371321 h 681791"/>
                <a:gd name="connsiteX944" fmla="*/ 776895 w 1815205"/>
                <a:gd name="connsiteY944" fmla="*/ 371321 h 681791"/>
                <a:gd name="connsiteX945" fmla="*/ 776895 w 1815205"/>
                <a:gd name="connsiteY945" fmla="*/ 371321 h 681791"/>
                <a:gd name="connsiteX946" fmla="*/ 727240 w 1815205"/>
                <a:gd name="connsiteY946" fmla="*/ 344522 h 681791"/>
                <a:gd name="connsiteX947" fmla="*/ 709750 w 1815205"/>
                <a:gd name="connsiteY947" fmla="*/ 334707 h 681791"/>
                <a:gd name="connsiteX948" fmla="*/ 709579 w 1815205"/>
                <a:gd name="connsiteY948" fmla="*/ 334963 h 681791"/>
                <a:gd name="connsiteX949" fmla="*/ 726131 w 1815205"/>
                <a:gd name="connsiteY949" fmla="*/ 346485 h 681791"/>
                <a:gd name="connsiteX950" fmla="*/ 773141 w 1815205"/>
                <a:gd name="connsiteY950" fmla="*/ 377808 h 681791"/>
                <a:gd name="connsiteX951" fmla="*/ 773141 w 1815205"/>
                <a:gd name="connsiteY951" fmla="*/ 377808 h 681791"/>
                <a:gd name="connsiteX952" fmla="*/ 773141 w 1815205"/>
                <a:gd name="connsiteY952" fmla="*/ 377808 h 681791"/>
                <a:gd name="connsiteX953" fmla="*/ 773141 w 1815205"/>
                <a:gd name="connsiteY953" fmla="*/ 377808 h 681791"/>
                <a:gd name="connsiteX954" fmla="*/ 773141 w 1815205"/>
                <a:gd name="connsiteY954" fmla="*/ 377808 h 681791"/>
                <a:gd name="connsiteX955" fmla="*/ 823563 w 1815205"/>
                <a:gd name="connsiteY955" fmla="*/ 403327 h 681791"/>
                <a:gd name="connsiteX956" fmla="*/ 827829 w 1815205"/>
                <a:gd name="connsiteY956" fmla="*/ 405375 h 681791"/>
                <a:gd name="connsiteX957" fmla="*/ 757187 w 1815205"/>
                <a:gd name="connsiteY957" fmla="*/ 390780 h 681791"/>
                <a:gd name="connsiteX958" fmla="*/ 738331 w 1815205"/>
                <a:gd name="connsiteY958" fmla="*/ 380966 h 681791"/>
                <a:gd name="connsiteX959" fmla="*/ 750532 w 1815205"/>
                <a:gd name="connsiteY959" fmla="*/ 385318 h 681791"/>
                <a:gd name="connsiteX960" fmla="*/ 775786 w 1815205"/>
                <a:gd name="connsiteY960" fmla="*/ 393939 h 681791"/>
                <a:gd name="connsiteX961" fmla="*/ 775871 w 1815205"/>
                <a:gd name="connsiteY961" fmla="*/ 393597 h 681791"/>
                <a:gd name="connsiteX962" fmla="*/ 751470 w 1815205"/>
                <a:gd name="connsiteY962" fmla="*/ 383270 h 681791"/>
                <a:gd name="connsiteX963" fmla="*/ 683813 w 1815205"/>
                <a:gd name="connsiteY963" fmla="*/ 351777 h 681791"/>
                <a:gd name="connsiteX964" fmla="*/ 683813 w 1815205"/>
                <a:gd name="connsiteY964" fmla="*/ 351777 h 681791"/>
                <a:gd name="connsiteX965" fmla="*/ 683643 w 1815205"/>
                <a:gd name="connsiteY965" fmla="*/ 351777 h 681791"/>
                <a:gd name="connsiteX966" fmla="*/ 683472 w 1815205"/>
                <a:gd name="connsiteY966" fmla="*/ 351777 h 681791"/>
                <a:gd name="connsiteX967" fmla="*/ 683472 w 1815205"/>
                <a:gd name="connsiteY967" fmla="*/ 351777 h 681791"/>
                <a:gd name="connsiteX968" fmla="*/ 615304 w 1815205"/>
                <a:gd name="connsiteY968" fmla="*/ 321307 h 681791"/>
                <a:gd name="connsiteX969" fmla="*/ 591501 w 1815205"/>
                <a:gd name="connsiteY969" fmla="*/ 309614 h 681791"/>
                <a:gd name="connsiteX970" fmla="*/ 591330 w 1815205"/>
                <a:gd name="connsiteY970" fmla="*/ 309870 h 681791"/>
                <a:gd name="connsiteX971" fmla="*/ 614451 w 1815205"/>
                <a:gd name="connsiteY971" fmla="*/ 323270 h 681791"/>
                <a:gd name="connsiteX972" fmla="*/ 649345 w 1815205"/>
                <a:gd name="connsiteY972" fmla="*/ 342644 h 681791"/>
                <a:gd name="connsiteX973" fmla="*/ 642691 w 1815205"/>
                <a:gd name="connsiteY973" fmla="*/ 339828 h 681791"/>
                <a:gd name="connsiteX974" fmla="*/ 642520 w 1815205"/>
                <a:gd name="connsiteY974" fmla="*/ 340084 h 681791"/>
                <a:gd name="connsiteX975" fmla="*/ 662655 w 1815205"/>
                <a:gd name="connsiteY975" fmla="*/ 350496 h 681791"/>
                <a:gd name="connsiteX976" fmla="*/ 718965 w 1815205"/>
                <a:gd name="connsiteY976" fmla="*/ 379515 h 681791"/>
                <a:gd name="connsiteX977" fmla="*/ 718965 w 1815205"/>
                <a:gd name="connsiteY977" fmla="*/ 379515 h 681791"/>
                <a:gd name="connsiteX978" fmla="*/ 718965 w 1815205"/>
                <a:gd name="connsiteY978" fmla="*/ 379515 h 681791"/>
                <a:gd name="connsiteX979" fmla="*/ 718965 w 1815205"/>
                <a:gd name="connsiteY979" fmla="*/ 379515 h 681791"/>
                <a:gd name="connsiteX980" fmla="*/ 718965 w 1815205"/>
                <a:gd name="connsiteY980" fmla="*/ 379515 h 681791"/>
                <a:gd name="connsiteX981" fmla="*/ 735004 w 1815205"/>
                <a:gd name="connsiteY981" fmla="*/ 386343 h 681791"/>
                <a:gd name="connsiteX982" fmla="*/ 728690 w 1815205"/>
                <a:gd name="connsiteY982" fmla="*/ 385062 h 681791"/>
                <a:gd name="connsiteX983" fmla="*/ 665385 w 1815205"/>
                <a:gd name="connsiteY983" fmla="*/ 352459 h 681791"/>
                <a:gd name="connsiteX984" fmla="*/ 665385 w 1815205"/>
                <a:gd name="connsiteY984" fmla="*/ 352459 h 681791"/>
                <a:gd name="connsiteX985" fmla="*/ 665214 w 1815205"/>
                <a:gd name="connsiteY985" fmla="*/ 352459 h 681791"/>
                <a:gd name="connsiteX986" fmla="*/ 665044 w 1815205"/>
                <a:gd name="connsiteY986" fmla="*/ 352373 h 681791"/>
                <a:gd name="connsiteX987" fmla="*/ 665044 w 1815205"/>
                <a:gd name="connsiteY987" fmla="*/ 352373 h 681791"/>
                <a:gd name="connsiteX988" fmla="*/ 589197 w 1815205"/>
                <a:gd name="connsiteY988" fmla="*/ 319088 h 681791"/>
                <a:gd name="connsiteX989" fmla="*/ 562236 w 1815205"/>
                <a:gd name="connsiteY989" fmla="*/ 307310 h 681791"/>
                <a:gd name="connsiteX990" fmla="*/ 562066 w 1815205"/>
                <a:gd name="connsiteY990" fmla="*/ 307566 h 681791"/>
                <a:gd name="connsiteX991" fmla="*/ 588344 w 1815205"/>
                <a:gd name="connsiteY991" fmla="*/ 321136 h 681791"/>
                <a:gd name="connsiteX992" fmla="*/ 661887 w 1815205"/>
                <a:gd name="connsiteY992" fmla="*/ 359116 h 681791"/>
                <a:gd name="connsiteX993" fmla="*/ 661887 w 1815205"/>
                <a:gd name="connsiteY993" fmla="*/ 359116 h 681791"/>
                <a:gd name="connsiteX994" fmla="*/ 661887 w 1815205"/>
                <a:gd name="connsiteY994" fmla="*/ 359116 h 681791"/>
                <a:gd name="connsiteX995" fmla="*/ 661887 w 1815205"/>
                <a:gd name="connsiteY995" fmla="*/ 359116 h 681791"/>
                <a:gd name="connsiteX996" fmla="*/ 661887 w 1815205"/>
                <a:gd name="connsiteY996" fmla="*/ 359116 h 681791"/>
                <a:gd name="connsiteX997" fmla="*/ 714699 w 1815205"/>
                <a:gd name="connsiteY997" fmla="*/ 382331 h 681791"/>
                <a:gd name="connsiteX998" fmla="*/ 671869 w 1815205"/>
                <a:gd name="connsiteY998" fmla="*/ 373967 h 681791"/>
                <a:gd name="connsiteX999" fmla="*/ 625371 w 1815205"/>
                <a:gd name="connsiteY999" fmla="*/ 352630 h 681791"/>
                <a:gd name="connsiteX1000" fmla="*/ 625371 w 1815205"/>
                <a:gd name="connsiteY1000" fmla="*/ 352630 h 681791"/>
                <a:gd name="connsiteX1001" fmla="*/ 625201 w 1815205"/>
                <a:gd name="connsiteY1001" fmla="*/ 352630 h 681791"/>
                <a:gd name="connsiteX1002" fmla="*/ 625030 w 1815205"/>
                <a:gd name="connsiteY1002" fmla="*/ 352630 h 681791"/>
                <a:gd name="connsiteX1003" fmla="*/ 625030 w 1815205"/>
                <a:gd name="connsiteY1003" fmla="*/ 352630 h 681791"/>
                <a:gd name="connsiteX1004" fmla="*/ 559677 w 1815205"/>
                <a:gd name="connsiteY1004" fmla="*/ 324379 h 681791"/>
                <a:gd name="connsiteX1005" fmla="*/ 536812 w 1815205"/>
                <a:gd name="connsiteY1005" fmla="*/ 313455 h 681791"/>
                <a:gd name="connsiteX1006" fmla="*/ 536641 w 1815205"/>
                <a:gd name="connsiteY1006" fmla="*/ 313711 h 681791"/>
                <a:gd name="connsiteX1007" fmla="*/ 558739 w 1815205"/>
                <a:gd name="connsiteY1007" fmla="*/ 326342 h 681791"/>
                <a:gd name="connsiteX1008" fmla="*/ 622129 w 1815205"/>
                <a:gd name="connsiteY1008" fmla="*/ 359458 h 681791"/>
                <a:gd name="connsiteX1009" fmla="*/ 622129 w 1815205"/>
                <a:gd name="connsiteY1009" fmla="*/ 359458 h 681791"/>
                <a:gd name="connsiteX1010" fmla="*/ 622129 w 1815205"/>
                <a:gd name="connsiteY1010" fmla="*/ 359458 h 681791"/>
                <a:gd name="connsiteX1011" fmla="*/ 622129 w 1815205"/>
                <a:gd name="connsiteY1011" fmla="*/ 359458 h 681791"/>
                <a:gd name="connsiteX1012" fmla="*/ 622129 w 1815205"/>
                <a:gd name="connsiteY1012" fmla="*/ 359458 h 681791"/>
                <a:gd name="connsiteX1013" fmla="*/ 647383 w 1815205"/>
                <a:gd name="connsiteY1013" fmla="*/ 369358 h 681791"/>
                <a:gd name="connsiteX1014" fmla="*/ 630234 w 1815205"/>
                <a:gd name="connsiteY1014" fmla="*/ 366285 h 681791"/>
                <a:gd name="connsiteX1015" fmla="*/ 591756 w 1815205"/>
                <a:gd name="connsiteY1015" fmla="*/ 347594 h 681791"/>
                <a:gd name="connsiteX1016" fmla="*/ 591756 w 1815205"/>
                <a:gd name="connsiteY1016" fmla="*/ 347594 h 681791"/>
                <a:gd name="connsiteX1017" fmla="*/ 591586 w 1815205"/>
                <a:gd name="connsiteY1017" fmla="*/ 347509 h 681791"/>
                <a:gd name="connsiteX1018" fmla="*/ 591415 w 1815205"/>
                <a:gd name="connsiteY1018" fmla="*/ 347509 h 681791"/>
                <a:gd name="connsiteX1019" fmla="*/ 591415 w 1815205"/>
                <a:gd name="connsiteY1019" fmla="*/ 347424 h 681791"/>
                <a:gd name="connsiteX1020" fmla="*/ 524356 w 1815205"/>
                <a:gd name="connsiteY1020" fmla="*/ 317637 h 681791"/>
                <a:gd name="connsiteX1021" fmla="*/ 520431 w 1815205"/>
                <a:gd name="connsiteY1021" fmla="*/ 314906 h 681791"/>
                <a:gd name="connsiteX1022" fmla="*/ 520431 w 1815205"/>
                <a:gd name="connsiteY1022" fmla="*/ 314906 h 681791"/>
                <a:gd name="connsiteX1023" fmla="*/ 520431 w 1815205"/>
                <a:gd name="connsiteY1023" fmla="*/ 314906 h 681791"/>
                <a:gd name="connsiteX1024" fmla="*/ 520431 w 1815205"/>
                <a:gd name="connsiteY1024" fmla="*/ 314906 h 681791"/>
                <a:gd name="connsiteX1025" fmla="*/ 520431 w 1815205"/>
                <a:gd name="connsiteY1025" fmla="*/ 314906 h 681791"/>
                <a:gd name="connsiteX1026" fmla="*/ 488608 w 1815205"/>
                <a:gd name="connsiteY1026" fmla="*/ 297410 h 681791"/>
                <a:gd name="connsiteX1027" fmla="*/ 477432 w 1815205"/>
                <a:gd name="connsiteY1027" fmla="*/ 290923 h 681791"/>
                <a:gd name="connsiteX1028" fmla="*/ 477261 w 1815205"/>
                <a:gd name="connsiteY1028" fmla="*/ 291179 h 681791"/>
                <a:gd name="connsiteX1029" fmla="*/ 487413 w 1815205"/>
                <a:gd name="connsiteY1029" fmla="*/ 299287 h 681791"/>
                <a:gd name="connsiteX1030" fmla="*/ 491082 w 1815205"/>
                <a:gd name="connsiteY1030" fmla="*/ 302189 h 681791"/>
                <a:gd name="connsiteX1031" fmla="*/ 481356 w 1815205"/>
                <a:gd name="connsiteY1031" fmla="*/ 297580 h 681791"/>
                <a:gd name="connsiteX1032" fmla="*/ 481185 w 1815205"/>
                <a:gd name="connsiteY1032" fmla="*/ 297836 h 681791"/>
                <a:gd name="connsiteX1033" fmla="*/ 495604 w 1815205"/>
                <a:gd name="connsiteY1033" fmla="*/ 305688 h 681791"/>
                <a:gd name="connsiteX1034" fmla="*/ 516677 w 1815205"/>
                <a:gd name="connsiteY1034" fmla="*/ 321222 h 681791"/>
                <a:gd name="connsiteX1035" fmla="*/ 516677 w 1815205"/>
                <a:gd name="connsiteY1035" fmla="*/ 321222 h 681791"/>
                <a:gd name="connsiteX1036" fmla="*/ 516677 w 1815205"/>
                <a:gd name="connsiteY1036" fmla="*/ 321222 h 681791"/>
                <a:gd name="connsiteX1037" fmla="*/ 516677 w 1815205"/>
                <a:gd name="connsiteY1037" fmla="*/ 321222 h 681791"/>
                <a:gd name="connsiteX1038" fmla="*/ 516677 w 1815205"/>
                <a:gd name="connsiteY1038" fmla="*/ 321222 h 681791"/>
                <a:gd name="connsiteX1039" fmla="*/ 549354 w 1815205"/>
                <a:gd name="connsiteY1039" fmla="*/ 337438 h 681791"/>
                <a:gd name="connsiteX1040" fmla="*/ 561128 w 1815205"/>
                <a:gd name="connsiteY1040" fmla="*/ 342900 h 681791"/>
                <a:gd name="connsiteX1041" fmla="*/ 561298 w 1815205"/>
                <a:gd name="connsiteY1041" fmla="*/ 342644 h 681791"/>
                <a:gd name="connsiteX1042" fmla="*/ 550463 w 1815205"/>
                <a:gd name="connsiteY1042" fmla="*/ 335646 h 681791"/>
                <a:gd name="connsiteX1043" fmla="*/ 547221 w 1815205"/>
                <a:gd name="connsiteY1043" fmla="*/ 333426 h 681791"/>
                <a:gd name="connsiteX1044" fmla="*/ 588600 w 1815205"/>
                <a:gd name="connsiteY1044" fmla="*/ 354337 h 681791"/>
                <a:gd name="connsiteX1045" fmla="*/ 588600 w 1815205"/>
                <a:gd name="connsiteY1045" fmla="*/ 354337 h 681791"/>
                <a:gd name="connsiteX1046" fmla="*/ 588600 w 1815205"/>
                <a:gd name="connsiteY1046" fmla="*/ 354337 h 681791"/>
                <a:gd name="connsiteX1047" fmla="*/ 588600 w 1815205"/>
                <a:gd name="connsiteY1047" fmla="*/ 354337 h 681791"/>
                <a:gd name="connsiteX1048" fmla="*/ 588600 w 1815205"/>
                <a:gd name="connsiteY1048" fmla="*/ 354337 h 681791"/>
                <a:gd name="connsiteX1049" fmla="*/ 607881 w 1815205"/>
                <a:gd name="connsiteY1049" fmla="*/ 362701 h 681791"/>
                <a:gd name="connsiteX1050" fmla="*/ 587235 w 1815205"/>
                <a:gd name="connsiteY1050" fmla="*/ 359287 h 681791"/>
                <a:gd name="connsiteX1051" fmla="*/ 558483 w 1815205"/>
                <a:gd name="connsiteY1051" fmla="*/ 344522 h 681791"/>
                <a:gd name="connsiteX1052" fmla="*/ 558483 w 1815205"/>
                <a:gd name="connsiteY1052" fmla="*/ 344522 h 681791"/>
                <a:gd name="connsiteX1053" fmla="*/ 558312 w 1815205"/>
                <a:gd name="connsiteY1053" fmla="*/ 344436 h 681791"/>
                <a:gd name="connsiteX1054" fmla="*/ 558141 w 1815205"/>
                <a:gd name="connsiteY1054" fmla="*/ 344436 h 681791"/>
                <a:gd name="connsiteX1055" fmla="*/ 558141 w 1815205"/>
                <a:gd name="connsiteY1055" fmla="*/ 344351 h 681791"/>
                <a:gd name="connsiteX1056" fmla="*/ 475554 w 1815205"/>
                <a:gd name="connsiteY1056" fmla="*/ 307224 h 681791"/>
                <a:gd name="connsiteX1057" fmla="*/ 446205 w 1815205"/>
                <a:gd name="connsiteY1057" fmla="*/ 294081 h 681791"/>
                <a:gd name="connsiteX1058" fmla="*/ 446034 w 1815205"/>
                <a:gd name="connsiteY1058" fmla="*/ 294337 h 681791"/>
                <a:gd name="connsiteX1059" fmla="*/ 474701 w 1815205"/>
                <a:gd name="connsiteY1059" fmla="*/ 309273 h 681791"/>
                <a:gd name="connsiteX1060" fmla="*/ 554985 w 1815205"/>
                <a:gd name="connsiteY1060" fmla="*/ 351094 h 681791"/>
                <a:gd name="connsiteX1061" fmla="*/ 554985 w 1815205"/>
                <a:gd name="connsiteY1061" fmla="*/ 351094 h 681791"/>
                <a:gd name="connsiteX1062" fmla="*/ 554985 w 1815205"/>
                <a:gd name="connsiteY1062" fmla="*/ 351094 h 681791"/>
                <a:gd name="connsiteX1063" fmla="*/ 554985 w 1815205"/>
                <a:gd name="connsiteY1063" fmla="*/ 351094 h 681791"/>
                <a:gd name="connsiteX1064" fmla="*/ 554985 w 1815205"/>
                <a:gd name="connsiteY1064" fmla="*/ 351094 h 681791"/>
                <a:gd name="connsiteX1065" fmla="*/ 564114 w 1815205"/>
                <a:gd name="connsiteY1065" fmla="*/ 355276 h 681791"/>
                <a:gd name="connsiteX1066" fmla="*/ 561554 w 1815205"/>
                <a:gd name="connsiteY1066" fmla="*/ 354849 h 681791"/>
                <a:gd name="connsiteX1067" fmla="*/ 423511 w 1815205"/>
                <a:gd name="connsiteY1067" fmla="*/ 327794 h 681791"/>
                <a:gd name="connsiteX1068" fmla="*/ 406106 w 1815205"/>
                <a:gd name="connsiteY1068" fmla="*/ 324209 h 681791"/>
                <a:gd name="connsiteX1069" fmla="*/ 396892 w 1815205"/>
                <a:gd name="connsiteY1069" fmla="*/ 318917 h 681791"/>
                <a:gd name="connsiteX1070" fmla="*/ 327273 w 1815205"/>
                <a:gd name="connsiteY1070" fmla="*/ 276755 h 681791"/>
                <a:gd name="connsiteX1071" fmla="*/ 327273 w 1815205"/>
                <a:gd name="connsiteY1071" fmla="*/ 276755 h 681791"/>
                <a:gd name="connsiteX1072" fmla="*/ 327102 w 1815205"/>
                <a:gd name="connsiteY1072" fmla="*/ 276669 h 681791"/>
                <a:gd name="connsiteX1073" fmla="*/ 326932 w 1815205"/>
                <a:gd name="connsiteY1073" fmla="*/ 276669 h 681791"/>
                <a:gd name="connsiteX1074" fmla="*/ 326932 w 1815205"/>
                <a:gd name="connsiteY1074" fmla="*/ 276585 h 681791"/>
                <a:gd name="connsiteX1075" fmla="*/ 256119 w 1815205"/>
                <a:gd name="connsiteY1075" fmla="*/ 236471 h 681791"/>
                <a:gd name="connsiteX1076" fmla="*/ 231291 w 1815205"/>
                <a:gd name="connsiteY1076" fmla="*/ 221620 h 681791"/>
                <a:gd name="connsiteX1077" fmla="*/ 231120 w 1815205"/>
                <a:gd name="connsiteY1077" fmla="*/ 221876 h 681791"/>
                <a:gd name="connsiteX1078" fmla="*/ 255094 w 1815205"/>
                <a:gd name="connsiteY1078" fmla="*/ 238433 h 681791"/>
                <a:gd name="connsiteX1079" fmla="*/ 323348 w 1815205"/>
                <a:gd name="connsiteY1079" fmla="*/ 283156 h 681791"/>
                <a:gd name="connsiteX1080" fmla="*/ 323348 w 1815205"/>
                <a:gd name="connsiteY1080" fmla="*/ 283156 h 681791"/>
                <a:gd name="connsiteX1081" fmla="*/ 323348 w 1815205"/>
                <a:gd name="connsiteY1081" fmla="*/ 283156 h 681791"/>
                <a:gd name="connsiteX1082" fmla="*/ 323348 w 1815205"/>
                <a:gd name="connsiteY1082" fmla="*/ 283156 h 681791"/>
                <a:gd name="connsiteX1083" fmla="*/ 323348 w 1815205"/>
                <a:gd name="connsiteY1083" fmla="*/ 283156 h 681791"/>
                <a:gd name="connsiteX1084" fmla="*/ 395697 w 1815205"/>
                <a:gd name="connsiteY1084" fmla="*/ 320880 h 681791"/>
                <a:gd name="connsiteX1085" fmla="*/ 400304 w 1815205"/>
                <a:gd name="connsiteY1085" fmla="*/ 323099 h 681791"/>
                <a:gd name="connsiteX1086" fmla="*/ 356963 w 1815205"/>
                <a:gd name="connsiteY1086" fmla="*/ 314223 h 681791"/>
                <a:gd name="connsiteX1087" fmla="*/ 321301 w 1815205"/>
                <a:gd name="connsiteY1087" fmla="*/ 293910 h 681791"/>
                <a:gd name="connsiteX1088" fmla="*/ 283249 w 1815205"/>
                <a:gd name="connsiteY1088" fmla="*/ 270013 h 681791"/>
                <a:gd name="connsiteX1089" fmla="*/ 283249 w 1815205"/>
                <a:gd name="connsiteY1089" fmla="*/ 270013 h 681791"/>
                <a:gd name="connsiteX1090" fmla="*/ 283079 w 1815205"/>
                <a:gd name="connsiteY1090" fmla="*/ 269927 h 681791"/>
                <a:gd name="connsiteX1091" fmla="*/ 282908 w 1815205"/>
                <a:gd name="connsiteY1091" fmla="*/ 269927 h 681791"/>
                <a:gd name="connsiteX1092" fmla="*/ 282908 w 1815205"/>
                <a:gd name="connsiteY1092" fmla="*/ 269842 h 681791"/>
                <a:gd name="connsiteX1093" fmla="*/ 244857 w 1815205"/>
                <a:gd name="connsiteY1093" fmla="*/ 245944 h 681791"/>
                <a:gd name="connsiteX1094" fmla="*/ 207914 w 1815205"/>
                <a:gd name="connsiteY1094" fmla="*/ 220340 h 681791"/>
                <a:gd name="connsiteX1095" fmla="*/ 195117 w 1815205"/>
                <a:gd name="connsiteY1095" fmla="*/ 210781 h 681791"/>
                <a:gd name="connsiteX1096" fmla="*/ 182660 w 1815205"/>
                <a:gd name="connsiteY1096" fmla="*/ 201051 h 681791"/>
                <a:gd name="connsiteX1097" fmla="*/ 207402 w 1815205"/>
                <a:gd name="connsiteY1097" fmla="*/ 185176 h 681791"/>
                <a:gd name="connsiteX1098" fmla="*/ 184964 w 1815205"/>
                <a:gd name="connsiteY1098" fmla="*/ 113996 h 681791"/>
                <a:gd name="connsiteX1099" fmla="*/ 132323 w 1815205"/>
                <a:gd name="connsiteY1099" fmla="*/ 140197 h 681791"/>
                <a:gd name="connsiteX1100" fmla="*/ 126692 w 1815205"/>
                <a:gd name="connsiteY1100" fmla="*/ 126968 h 681791"/>
                <a:gd name="connsiteX1101" fmla="*/ 106386 w 1815205"/>
                <a:gd name="connsiteY1101" fmla="*/ 79429 h 681791"/>
                <a:gd name="connsiteX1102" fmla="*/ 106386 w 1815205"/>
                <a:gd name="connsiteY1102" fmla="*/ 79429 h 681791"/>
                <a:gd name="connsiteX1103" fmla="*/ 106386 w 1815205"/>
                <a:gd name="connsiteY1103" fmla="*/ 79344 h 681791"/>
                <a:gd name="connsiteX1104" fmla="*/ 106386 w 1815205"/>
                <a:gd name="connsiteY1104" fmla="*/ 79259 h 681791"/>
                <a:gd name="connsiteX1105" fmla="*/ 106386 w 1815205"/>
                <a:gd name="connsiteY1105" fmla="*/ 79259 h 681791"/>
                <a:gd name="connsiteX1106" fmla="*/ 83863 w 1815205"/>
                <a:gd name="connsiteY1106" fmla="*/ 38462 h 681791"/>
                <a:gd name="connsiteX1107" fmla="*/ 94016 w 1815205"/>
                <a:gd name="connsiteY1107" fmla="*/ 21222 h 681791"/>
                <a:gd name="connsiteX1108" fmla="*/ 103571 w 1815205"/>
                <a:gd name="connsiteY1108" fmla="*/ 21478 h 681791"/>
                <a:gd name="connsiteX1109" fmla="*/ 140513 w 1815205"/>
                <a:gd name="connsiteY1109" fmla="*/ 27367 h 681791"/>
                <a:gd name="connsiteX1110" fmla="*/ 147339 w 1815205"/>
                <a:gd name="connsiteY1110" fmla="*/ 32232 h 681791"/>
                <a:gd name="connsiteX1111" fmla="*/ 202368 w 1815205"/>
                <a:gd name="connsiteY1111" fmla="*/ 70980 h 681791"/>
                <a:gd name="connsiteX1112" fmla="*/ 202368 w 1815205"/>
                <a:gd name="connsiteY1112" fmla="*/ 70980 h 681791"/>
                <a:gd name="connsiteX1113" fmla="*/ 202368 w 1815205"/>
                <a:gd name="connsiteY1113" fmla="*/ 70980 h 681791"/>
                <a:gd name="connsiteX1114" fmla="*/ 202368 w 1815205"/>
                <a:gd name="connsiteY1114" fmla="*/ 70980 h 681791"/>
                <a:gd name="connsiteX1115" fmla="*/ 202368 w 1815205"/>
                <a:gd name="connsiteY1115" fmla="*/ 70980 h 681791"/>
                <a:gd name="connsiteX1116" fmla="*/ 260811 w 1815205"/>
                <a:gd name="connsiteY1116" fmla="*/ 104351 h 681791"/>
                <a:gd name="connsiteX1117" fmla="*/ 281799 w 1815205"/>
                <a:gd name="connsiteY1117" fmla="*/ 116044 h 681791"/>
                <a:gd name="connsiteX1118" fmla="*/ 281969 w 1815205"/>
                <a:gd name="connsiteY1118" fmla="*/ 115788 h 681791"/>
                <a:gd name="connsiteX1119" fmla="*/ 262090 w 1815205"/>
                <a:gd name="connsiteY1119" fmla="*/ 102644 h 681791"/>
                <a:gd name="connsiteX1120" fmla="*/ 206464 w 1815205"/>
                <a:gd name="connsiteY1120" fmla="*/ 64835 h 681791"/>
                <a:gd name="connsiteX1121" fmla="*/ 206464 w 1815205"/>
                <a:gd name="connsiteY1121" fmla="*/ 64835 h 681791"/>
                <a:gd name="connsiteX1122" fmla="*/ 206293 w 1815205"/>
                <a:gd name="connsiteY1122" fmla="*/ 64749 h 681791"/>
                <a:gd name="connsiteX1123" fmla="*/ 206122 w 1815205"/>
                <a:gd name="connsiteY1123" fmla="*/ 64749 h 681791"/>
                <a:gd name="connsiteX1124" fmla="*/ 206122 w 1815205"/>
                <a:gd name="connsiteY1124" fmla="*/ 64749 h 681791"/>
                <a:gd name="connsiteX1125" fmla="*/ 148277 w 1815205"/>
                <a:gd name="connsiteY1125" fmla="*/ 30439 h 681791"/>
                <a:gd name="connsiteX1126" fmla="*/ 144438 w 1815205"/>
                <a:gd name="connsiteY1126" fmla="*/ 28135 h 681791"/>
                <a:gd name="connsiteX1127" fmla="*/ 179930 w 1815205"/>
                <a:gd name="connsiteY1127" fmla="*/ 34195 h 681791"/>
                <a:gd name="connsiteX1128" fmla="*/ 256289 w 1815205"/>
                <a:gd name="connsiteY1128" fmla="*/ 48704 h 681791"/>
                <a:gd name="connsiteX1129" fmla="*/ 264650 w 1815205"/>
                <a:gd name="connsiteY1129" fmla="*/ 54166 h 681791"/>
                <a:gd name="connsiteX1130" fmla="*/ 321983 w 1815205"/>
                <a:gd name="connsiteY1130" fmla="*/ 91549 h 681791"/>
                <a:gd name="connsiteX1131" fmla="*/ 321983 w 1815205"/>
                <a:gd name="connsiteY1131" fmla="*/ 91549 h 681791"/>
                <a:gd name="connsiteX1132" fmla="*/ 321983 w 1815205"/>
                <a:gd name="connsiteY1132" fmla="*/ 91549 h 681791"/>
                <a:gd name="connsiteX1133" fmla="*/ 321983 w 1815205"/>
                <a:gd name="connsiteY1133" fmla="*/ 91549 h 681791"/>
                <a:gd name="connsiteX1134" fmla="*/ 321983 w 1815205"/>
                <a:gd name="connsiteY1134" fmla="*/ 91549 h 681791"/>
                <a:gd name="connsiteX1135" fmla="*/ 382046 w 1815205"/>
                <a:gd name="connsiteY1135" fmla="*/ 124493 h 681791"/>
                <a:gd name="connsiteX1136" fmla="*/ 403461 w 1815205"/>
                <a:gd name="connsiteY1136" fmla="*/ 136271 h 681791"/>
                <a:gd name="connsiteX1137" fmla="*/ 403632 w 1815205"/>
                <a:gd name="connsiteY1137" fmla="*/ 136015 h 681791"/>
                <a:gd name="connsiteX1138" fmla="*/ 383241 w 1815205"/>
                <a:gd name="connsiteY1138" fmla="*/ 122701 h 681791"/>
                <a:gd name="connsiteX1139" fmla="*/ 325908 w 1815205"/>
                <a:gd name="connsiteY1139" fmla="*/ 85318 h 681791"/>
                <a:gd name="connsiteX1140" fmla="*/ 325908 w 1815205"/>
                <a:gd name="connsiteY1140" fmla="*/ 85318 h 681791"/>
                <a:gd name="connsiteX1141" fmla="*/ 325737 w 1815205"/>
                <a:gd name="connsiteY1141" fmla="*/ 85318 h 681791"/>
                <a:gd name="connsiteX1142" fmla="*/ 325566 w 1815205"/>
                <a:gd name="connsiteY1142" fmla="*/ 85233 h 681791"/>
                <a:gd name="connsiteX1143" fmla="*/ 325566 w 1815205"/>
                <a:gd name="connsiteY1143" fmla="*/ 85233 h 681791"/>
                <a:gd name="connsiteX1144" fmla="*/ 265503 w 1815205"/>
                <a:gd name="connsiteY1144" fmla="*/ 52289 h 681791"/>
                <a:gd name="connsiteX1145" fmla="*/ 260726 w 1815205"/>
                <a:gd name="connsiteY1145" fmla="*/ 49643 h 681791"/>
                <a:gd name="connsiteX1146" fmla="*/ 302958 w 1815205"/>
                <a:gd name="connsiteY1146" fmla="*/ 57495 h 681791"/>
                <a:gd name="connsiteX1147" fmla="*/ 311489 w 1815205"/>
                <a:gd name="connsiteY1147" fmla="*/ 58946 h 681791"/>
                <a:gd name="connsiteX1148" fmla="*/ 319424 w 1815205"/>
                <a:gd name="connsiteY1148" fmla="*/ 65603 h 681791"/>
                <a:gd name="connsiteX1149" fmla="*/ 363789 w 1815205"/>
                <a:gd name="connsiteY1149" fmla="*/ 100084 h 681791"/>
                <a:gd name="connsiteX1150" fmla="*/ 363789 w 1815205"/>
                <a:gd name="connsiteY1150" fmla="*/ 100084 h 681791"/>
                <a:gd name="connsiteX1151" fmla="*/ 363789 w 1815205"/>
                <a:gd name="connsiteY1151" fmla="*/ 100084 h 681791"/>
                <a:gd name="connsiteX1152" fmla="*/ 363789 w 1815205"/>
                <a:gd name="connsiteY1152" fmla="*/ 100084 h 681791"/>
                <a:gd name="connsiteX1153" fmla="*/ 363789 w 1815205"/>
                <a:gd name="connsiteY1153" fmla="*/ 100084 h 681791"/>
                <a:gd name="connsiteX1154" fmla="*/ 412846 w 1815205"/>
                <a:gd name="connsiteY1154" fmla="*/ 127566 h 681791"/>
                <a:gd name="connsiteX1155" fmla="*/ 430677 w 1815205"/>
                <a:gd name="connsiteY1155" fmla="*/ 136698 h 681791"/>
                <a:gd name="connsiteX1156" fmla="*/ 430848 w 1815205"/>
                <a:gd name="connsiteY1156" fmla="*/ 136442 h 681791"/>
                <a:gd name="connsiteX1157" fmla="*/ 414040 w 1815205"/>
                <a:gd name="connsiteY1157" fmla="*/ 125774 h 681791"/>
                <a:gd name="connsiteX1158" fmla="*/ 367969 w 1815205"/>
                <a:gd name="connsiteY1158" fmla="*/ 94024 h 681791"/>
                <a:gd name="connsiteX1159" fmla="*/ 367969 w 1815205"/>
                <a:gd name="connsiteY1159" fmla="*/ 94024 h 681791"/>
                <a:gd name="connsiteX1160" fmla="*/ 367884 w 1815205"/>
                <a:gd name="connsiteY1160" fmla="*/ 94024 h 681791"/>
                <a:gd name="connsiteX1161" fmla="*/ 367799 w 1815205"/>
                <a:gd name="connsiteY1161" fmla="*/ 94024 h 681791"/>
                <a:gd name="connsiteX1162" fmla="*/ 367799 w 1815205"/>
                <a:gd name="connsiteY1162" fmla="*/ 94024 h 681791"/>
                <a:gd name="connsiteX1163" fmla="*/ 320618 w 1815205"/>
                <a:gd name="connsiteY1163" fmla="*/ 63981 h 681791"/>
                <a:gd name="connsiteX1164" fmla="*/ 314304 w 1815205"/>
                <a:gd name="connsiteY1164" fmla="*/ 59629 h 681791"/>
                <a:gd name="connsiteX1165" fmla="*/ 410031 w 1815205"/>
                <a:gd name="connsiteY1165" fmla="*/ 74821 h 681791"/>
                <a:gd name="connsiteX1166" fmla="*/ 482806 w 1815205"/>
                <a:gd name="connsiteY1166" fmla="*/ 85745 h 681791"/>
                <a:gd name="connsiteX1167" fmla="*/ 584760 w 1815205"/>
                <a:gd name="connsiteY1167" fmla="*/ 102047 h 681791"/>
                <a:gd name="connsiteX1168" fmla="*/ 681596 w 1815205"/>
                <a:gd name="connsiteY1168" fmla="*/ 117922 h 681791"/>
                <a:gd name="connsiteX1169" fmla="*/ 939083 w 1815205"/>
                <a:gd name="connsiteY1169" fmla="*/ 173398 h 681791"/>
                <a:gd name="connsiteX1170" fmla="*/ 1105537 w 1815205"/>
                <a:gd name="connsiteY1170" fmla="*/ 210183 h 681791"/>
                <a:gd name="connsiteX1171" fmla="*/ 1264568 w 1815205"/>
                <a:gd name="connsiteY1171" fmla="*/ 244493 h 681791"/>
                <a:gd name="connsiteX1172" fmla="*/ 1418054 w 1815205"/>
                <a:gd name="connsiteY1172" fmla="*/ 279913 h 681791"/>
                <a:gd name="connsiteX1173" fmla="*/ 1571881 w 1815205"/>
                <a:gd name="connsiteY1173" fmla="*/ 313540 h 681791"/>
                <a:gd name="connsiteX1174" fmla="*/ 1714787 w 1815205"/>
                <a:gd name="connsiteY1174" fmla="*/ 348619 h 681791"/>
                <a:gd name="connsiteX1175" fmla="*/ 610185 w 1815205"/>
                <a:gd name="connsiteY1175" fmla="*/ 374564 h 681791"/>
                <a:gd name="connsiteX1176" fmla="*/ 617608 w 1815205"/>
                <a:gd name="connsiteY1176" fmla="*/ 377893 h 681791"/>
                <a:gd name="connsiteX1177" fmla="*/ 638510 w 1815205"/>
                <a:gd name="connsiteY1177" fmla="*/ 386769 h 681791"/>
                <a:gd name="connsiteX1178" fmla="*/ 643373 w 1815205"/>
                <a:gd name="connsiteY1178" fmla="*/ 388476 h 681791"/>
                <a:gd name="connsiteX1179" fmla="*/ 639790 w 1815205"/>
                <a:gd name="connsiteY1179" fmla="*/ 403583 h 681791"/>
                <a:gd name="connsiteX1180" fmla="*/ 639790 w 1815205"/>
                <a:gd name="connsiteY1180" fmla="*/ 403583 h 681791"/>
                <a:gd name="connsiteX1181" fmla="*/ 639790 w 1815205"/>
                <a:gd name="connsiteY1181" fmla="*/ 403583 h 681791"/>
                <a:gd name="connsiteX1182" fmla="*/ 639790 w 1815205"/>
                <a:gd name="connsiteY1182" fmla="*/ 403583 h 681791"/>
                <a:gd name="connsiteX1183" fmla="*/ 639790 w 1815205"/>
                <a:gd name="connsiteY1183" fmla="*/ 404436 h 681791"/>
                <a:gd name="connsiteX1184" fmla="*/ 620764 w 1815205"/>
                <a:gd name="connsiteY1184" fmla="*/ 400169 h 681791"/>
                <a:gd name="connsiteX1185" fmla="*/ 620764 w 1815205"/>
                <a:gd name="connsiteY1185" fmla="*/ 400169 h 681791"/>
                <a:gd name="connsiteX1186" fmla="*/ 620764 w 1815205"/>
                <a:gd name="connsiteY1186" fmla="*/ 400169 h 681791"/>
                <a:gd name="connsiteX1187" fmla="*/ 620764 w 1815205"/>
                <a:gd name="connsiteY1187" fmla="*/ 400169 h 681791"/>
                <a:gd name="connsiteX1188" fmla="*/ 620764 w 1815205"/>
                <a:gd name="connsiteY1188" fmla="*/ 400169 h 681791"/>
                <a:gd name="connsiteX1189" fmla="*/ 603957 w 1815205"/>
                <a:gd name="connsiteY1189" fmla="*/ 397438 h 681791"/>
                <a:gd name="connsiteX1190" fmla="*/ 605663 w 1815205"/>
                <a:gd name="connsiteY1190" fmla="*/ 380709 h 681791"/>
                <a:gd name="connsiteX1191" fmla="*/ 606175 w 1815205"/>
                <a:gd name="connsiteY1191" fmla="*/ 373967 h 681791"/>
                <a:gd name="connsiteX1192" fmla="*/ 610185 w 1815205"/>
                <a:gd name="connsiteY1192" fmla="*/ 374650 h 681791"/>
                <a:gd name="connsiteX1193" fmla="*/ 552937 w 1815205"/>
                <a:gd name="connsiteY1193" fmla="*/ 392573 h 681791"/>
                <a:gd name="connsiteX1194" fmla="*/ 552937 w 1815205"/>
                <a:gd name="connsiteY1194" fmla="*/ 392573 h 681791"/>
                <a:gd name="connsiteX1195" fmla="*/ 552596 w 1815205"/>
                <a:gd name="connsiteY1195" fmla="*/ 388732 h 681791"/>
                <a:gd name="connsiteX1196" fmla="*/ 566673 w 1815205"/>
                <a:gd name="connsiteY1196" fmla="*/ 393085 h 681791"/>
                <a:gd name="connsiteX1197" fmla="*/ 595851 w 1815205"/>
                <a:gd name="connsiteY1197" fmla="*/ 401534 h 681791"/>
                <a:gd name="connsiteX1198" fmla="*/ 594060 w 1815205"/>
                <a:gd name="connsiteY1198" fmla="*/ 413057 h 681791"/>
                <a:gd name="connsiteX1199" fmla="*/ 578618 w 1815205"/>
                <a:gd name="connsiteY1199" fmla="*/ 410069 h 681791"/>
                <a:gd name="connsiteX1200" fmla="*/ 549610 w 1815205"/>
                <a:gd name="connsiteY1200" fmla="*/ 404180 h 681791"/>
                <a:gd name="connsiteX1201" fmla="*/ 552852 w 1815205"/>
                <a:gd name="connsiteY1201" fmla="*/ 392573 h 681791"/>
                <a:gd name="connsiteX1202" fmla="*/ 552852 w 1815205"/>
                <a:gd name="connsiteY1202" fmla="*/ 392573 h 681791"/>
                <a:gd name="connsiteX1203" fmla="*/ 552852 w 1815205"/>
                <a:gd name="connsiteY1203" fmla="*/ 392573 h 681791"/>
                <a:gd name="connsiteX1204" fmla="*/ 552852 w 1815205"/>
                <a:gd name="connsiteY1204" fmla="*/ 392573 h 681791"/>
                <a:gd name="connsiteX1205" fmla="*/ 602250 w 1815205"/>
                <a:gd name="connsiteY1205" fmla="*/ 403241 h 681791"/>
                <a:gd name="connsiteX1206" fmla="*/ 619229 w 1815205"/>
                <a:gd name="connsiteY1206" fmla="*/ 407423 h 681791"/>
                <a:gd name="connsiteX1207" fmla="*/ 619229 w 1815205"/>
                <a:gd name="connsiteY1207" fmla="*/ 407423 h 681791"/>
                <a:gd name="connsiteX1208" fmla="*/ 619399 w 1815205"/>
                <a:gd name="connsiteY1208" fmla="*/ 407423 h 681791"/>
                <a:gd name="connsiteX1209" fmla="*/ 619570 w 1815205"/>
                <a:gd name="connsiteY1209" fmla="*/ 407423 h 681791"/>
                <a:gd name="connsiteX1210" fmla="*/ 619570 w 1815205"/>
                <a:gd name="connsiteY1210" fmla="*/ 407423 h 681791"/>
                <a:gd name="connsiteX1211" fmla="*/ 639790 w 1815205"/>
                <a:gd name="connsiteY1211" fmla="*/ 410240 h 681791"/>
                <a:gd name="connsiteX1212" fmla="*/ 639619 w 1815205"/>
                <a:gd name="connsiteY1212" fmla="*/ 421591 h 681791"/>
                <a:gd name="connsiteX1213" fmla="*/ 597558 w 1815205"/>
                <a:gd name="connsiteY1213" fmla="*/ 413654 h 681791"/>
                <a:gd name="connsiteX1214" fmla="*/ 602336 w 1815205"/>
                <a:gd name="connsiteY1214" fmla="*/ 403156 h 681791"/>
                <a:gd name="connsiteX1215" fmla="*/ 687567 w 1815205"/>
                <a:gd name="connsiteY1215" fmla="*/ 430468 h 681791"/>
                <a:gd name="connsiteX1216" fmla="*/ 641837 w 1815205"/>
                <a:gd name="connsiteY1216" fmla="*/ 422104 h 681791"/>
                <a:gd name="connsiteX1217" fmla="*/ 645506 w 1815205"/>
                <a:gd name="connsiteY1217" fmla="*/ 411008 h 681791"/>
                <a:gd name="connsiteX1218" fmla="*/ 673661 w 1815205"/>
                <a:gd name="connsiteY1218" fmla="*/ 413824 h 681791"/>
                <a:gd name="connsiteX1219" fmla="*/ 692942 w 1815205"/>
                <a:gd name="connsiteY1219" fmla="*/ 415446 h 681791"/>
                <a:gd name="connsiteX1220" fmla="*/ 692942 w 1815205"/>
                <a:gd name="connsiteY1220" fmla="*/ 415105 h 681791"/>
                <a:gd name="connsiteX1221" fmla="*/ 673831 w 1815205"/>
                <a:gd name="connsiteY1221" fmla="*/ 411691 h 681791"/>
                <a:gd name="connsiteX1222" fmla="*/ 646871 w 1815205"/>
                <a:gd name="connsiteY1222" fmla="*/ 406058 h 681791"/>
                <a:gd name="connsiteX1223" fmla="*/ 647213 w 1815205"/>
                <a:gd name="connsiteY1223" fmla="*/ 404607 h 681791"/>
                <a:gd name="connsiteX1224" fmla="*/ 647213 w 1815205"/>
                <a:gd name="connsiteY1224" fmla="*/ 404607 h 681791"/>
                <a:gd name="connsiteX1225" fmla="*/ 647213 w 1815205"/>
                <a:gd name="connsiteY1225" fmla="*/ 404607 h 681791"/>
                <a:gd name="connsiteX1226" fmla="*/ 647213 w 1815205"/>
                <a:gd name="connsiteY1226" fmla="*/ 404607 h 681791"/>
                <a:gd name="connsiteX1227" fmla="*/ 647213 w 1815205"/>
                <a:gd name="connsiteY1227" fmla="*/ 404607 h 681791"/>
                <a:gd name="connsiteX1228" fmla="*/ 646615 w 1815205"/>
                <a:gd name="connsiteY1228" fmla="*/ 389671 h 681791"/>
                <a:gd name="connsiteX1229" fmla="*/ 670419 w 1815205"/>
                <a:gd name="connsiteY1229" fmla="*/ 391720 h 681791"/>
                <a:gd name="connsiteX1230" fmla="*/ 670419 w 1815205"/>
                <a:gd name="connsiteY1230" fmla="*/ 391378 h 681791"/>
                <a:gd name="connsiteX1231" fmla="*/ 646530 w 1815205"/>
                <a:gd name="connsiteY1231" fmla="*/ 387793 h 681791"/>
                <a:gd name="connsiteX1232" fmla="*/ 646360 w 1815205"/>
                <a:gd name="connsiteY1232" fmla="*/ 385745 h 681791"/>
                <a:gd name="connsiteX1233" fmla="*/ 645933 w 1815205"/>
                <a:gd name="connsiteY1233" fmla="*/ 381051 h 681791"/>
                <a:gd name="connsiteX1234" fmla="*/ 664617 w 1815205"/>
                <a:gd name="connsiteY1234" fmla="*/ 384465 h 681791"/>
                <a:gd name="connsiteX1235" fmla="*/ 671869 w 1815205"/>
                <a:gd name="connsiteY1235" fmla="*/ 387367 h 681791"/>
                <a:gd name="connsiteX1236" fmla="*/ 701645 w 1815205"/>
                <a:gd name="connsiteY1236" fmla="*/ 398888 h 681791"/>
                <a:gd name="connsiteX1237" fmla="*/ 701730 w 1815205"/>
                <a:gd name="connsiteY1237" fmla="*/ 398633 h 681791"/>
                <a:gd name="connsiteX1238" fmla="*/ 675026 w 1815205"/>
                <a:gd name="connsiteY1238" fmla="*/ 386428 h 681791"/>
                <a:gd name="connsiteX1239" fmla="*/ 677500 w 1815205"/>
                <a:gd name="connsiteY1239" fmla="*/ 386855 h 681791"/>
                <a:gd name="connsiteX1240" fmla="*/ 794556 w 1815205"/>
                <a:gd name="connsiteY1240" fmla="*/ 410069 h 681791"/>
                <a:gd name="connsiteX1241" fmla="*/ 798736 w 1815205"/>
                <a:gd name="connsiteY1241" fmla="*/ 411776 h 681791"/>
                <a:gd name="connsiteX1242" fmla="*/ 798907 w 1815205"/>
                <a:gd name="connsiteY1242" fmla="*/ 411520 h 681791"/>
                <a:gd name="connsiteX1243" fmla="*/ 797115 w 1815205"/>
                <a:gd name="connsiteY1243" fmla="*/ 410581 h 681791"/>
                <a:gd name="connsiteX1244" fmla="*/ 820492 w 1815205"/>
                <a:gd name="connsiteY1244" fmla="*/ 415446 h 681791"/>
                <a:gd name="connsiteX1245" fmla="*/ 911099 w 1815205"/>
                <a:gd name="connsiteY1245" fmla="*/ 436101 h 681791"/>
                <a:gd name="connsiteX1246" fmla="*/ 916303 w 1815205"/>
                <a:gd name="connsiteY1246" fmla="*/ 437210 h 681791"/>
                <a:gd name="connsiteX1247" fmla="*/ 914938 w 1815205"/>
                <a:gd name="connsiteY1247" fmla="*/ 442672 h 681791"/>
                <a:gd name="connsiteX1248" fmla="*/ 909648 w 1815205"/>
                <a:gd name="connsiteY1248" fmla="*/ 463668 h 681791"/>
                <a:gd name="connsiteX1249" fmla="*/ 909648 w 1815205"/>
                <a:gd name="connsiteY1249" fmla="*/ 463668 h 681791"/>
                <a:gd name="connsiteX1250" fmla="*/ 909648 w 1815205"/>
                <a:gd name="connsiteY1250" fmla="*/ 463668 h 681791"/>
                <a:gd name="connsiteX1251" fmla="*/ 909648 w 1815205"/>
                <a:gd name="connsiteY1251" fmla="*/ 463668 h 681791"/>
                <a:gd name="connsiteX1252" fmla="*/ 909648 w 1815205"/>
                <a:gd name="connsiteY1252" fmla="*/ 463668 h 681791"/>
                <a:gd name="connsiteX1253" fmla="*/ 909648 w 1815205"/>
                <a:gd name="connsiteY1253" fmla="*/ 465887 h 681791"/>
                <a:gd name="connsiteX1254" fmla="*/ 887381 w 1815205"/>
                <a:gd name="connsiteY1254" fmla="*/ 461193 h 681791"/>
                <a:gd name="connsiteX1255" fmla="*/ 887381 w 1815205"/>
                <a:gd name="connsiteY1255" fmla="*/ 461534 h 681791"/>
                <a:gd name="connsiteX1256" fmla="*/ 909648 w 1815205"/>
                <a:gd name="connsiteY1256" fmla="*/ 467253 h 681791"/>
                <a:gd name="connsiteX1257" fmla="*/ 909648 w 1815205"/>
                <a:gd name="connsiteY1257" fmla="*/ 483127 h 681791"/>
                <a:gd name="connsiteX1258" fmla="*/ 901117 w 1815205"/>
                <a:gd name="connsiteY1258" fmla="*/ 480909 h 681791"/>
                <a:gd name="connsiteX1259" fmla="*/ 869037 w 1815205"/>
                <a:gd name="connsiteY1259" fmla="*/ 472118 h 681791"/>
                <a:gd name="connsiteX1260" fmla="*/ 875351 w 1815205"/>
                <a:gd name="connsiteY1260" fmla="*/ 455645 h 681791"/>
                <a:gd name="connsiteX1261" fmla="*/ 875351 w 1815205"/>
                <a:gd name="connsiteY1261" fmla="*/ 455645 h 681791"/>
                <a:gd name="connsiteX1262" fmla="*/ 875351 w 1815205"/>
                <a:gd name="connsiteY1262" fmla="*/ 455645 h 681791"/>
                <a:gd name="connsiteX1263" fmla="*/ 875351 w 1815205"/>
                <a:gd name="connsiteY1263" fmla="*/ 455645 h 681791"/>
                <a:gd name="connsiteX1264" fmla="*/ 875351 w 1815205"/>
                <a:gd name="connsiteY1264" fmla="*/ 455645 h 681791"/>
                <a:gd name="connsiteX1265" fmla="*/ 878423 w 1815205"/>
                <a:gd name="connsiteY1265" fmla="*/ 436954 h 681791"/>
                <a:gd name="connsiteX1266" fmla="*/ 879873 w 1815205"/>
                <a:gd name="connsiteY1266" fmla="*/ 430297 h 681791"/>
                <a:gd name="connsiteX1267" fmla="*/ 879531 w 1815205"/>
                <a:gd name="connsiteY1267" fmla="*/ 430212 h 681791"/>
                <a:gd name="connsiteX1268" fmla="*/ 876374 w 1815205"/>
                <a:gd name="connsiteY1268" fmla="*/ 436271 h 681791"/>
                <a:gd name="connsiteX1269" fmla="*/ 868270 w 1815205"/>
                <a:gd name="connsiteY1269" fmla="*/ 453767 h 681791"/>
                <a:gd name="connsiteX1270" fmla="*/ 868270 w 1815205"/>
                <a:gd name="connsiteY1270" fmla="*/ 453767 h 681791"/>
                <a:gd name="connsiteX1271" fmla="*/ 868270 w 1815205"/>
                <a:gd name="connsiteY1271" fmla="*/ 453767 h 681791"/>
                <a:gd name="connsiteX1272" fmla="*/ 868270 w 1815205"/>
                <a:gd name="connsiteY1272" fmla="*/ 453767 h 681791"/>
                <a:gd name="connsiteX1273" fmla="*/ 868270 w 1815205"/>
                <a:gd name="connsiteY1273" fmla="*/ 453767 h 681791"/>
                <a:gd name="connsiteX1274" fmla="*/ 866563 w 1815205"/>
                <a:gd name="connsiteY1274" fmla="*/ 471520 h 681791"/>
                <a:gd name="connsiteX1275" fmla="*/ 837043 w 1815205"/>
                <a:gd name="connsiteY1275" fmla="*/ 463326 h 681791"/>
                <a:gd name="connsiteX1276" fmla="*/ 837043 w 1815205"/>
                <a:gd name="connsiteY1276" fmla="*/ 463326 h 681791"/>
                <a:gd name="connsiteX1277" fmla="*/ 837043 w 1815205"/>
                <a:gd name="connsiteY1277" fmla="*/ 463326 h 681791"/>
                <a:gd name="connsiteX1278" fmla="*/ 837043 w 1815205"/>
                <a:gd name="connsiteY1278" fmla="*/ 463326 h 681791"/>
                <a:gd name="connsiteX1279" fmla="*/ 837043 w 1815205"/>
                <a:gd name="connsiteY1279" fmla="*/ 463326 h 681791"/>
                <a:gd name="connsiteX1280" fmla="*/ 825355 w 1815205"/>
                <a:gd name="connsiteY1280" fmla="*/ 460766 h 681791"/>
                <a:gd name="connsiteX1281" fmla="*/ 866563 w 1815205"/>
                <a:gd name="connsiteY1281" fmla="*/ 466826 h 681791"/>
                <a:gd name="connsiteX1282" fmla="*/ 866563 w 1815205"/>
                <a:gd name="connsiteY1282" fmla="*/ 466485 h 681791"/>
                <a:gd name="connsiteX1283" fmla="*/ 824075 w 1815205"/>
                <a:gd name="connsiteY1283" fmla="*/ 458377 h 681791"/>
                <a:gd name="connsiteX1284" fmla="*/ 828341 w 1815205"/>
                <a:gd name="connsiteY1284" fmla="*/ 449244 h 681791"/>
                <a:gd name="connsiteX1285" fmla="*/ 828341 w 1815205"/>
                <a:gd name="connsiteY1285" fmla="*/ 449244 h 681791"/>
                <a:gd name="connsiteX1286" fmla="*/ 828341 w 1815205"/>
                <a:gd name="connsiteY1286" fmla="*/ 449244 h 681791"/>
                <a:gd name="connsiteX1287" fmla="*/ 828341 w 1815205"/>
                <a:gd name="connsiteY1287" fmla="*/ 449244 h 681791"/>
                <a:gd name="connsiteX1288" fmla="*/ 828341 w 1815205"/>
                <a:gd name="connsiteY1288" fmla="*/ 449244 h 681791"/>
                <a:gd name="connsiteX1289" fmla="*/ 831583 w 1815205"/>
                <a:gd name="connsiteY1289" fmla="*/ 428334 h 681791"/>
                <a:gd name="connsiteX1290" fmla="*/ 832436 w 1815205"/>
                <a:gd name="connsiteY1290" fmla="*/ 420909 h 681791"/>
                <a:gd name="connsiteX1291" fmla="*/ 832095 w 1815205"/>
                <a:gd name="connsiteY1291" fmla="*/ 420909 h 681791"/>
                <a:gd name="connsiteX1292" fmla="*/ 829450 w 1815205"/>
                <a:gd name="connsiteY1292" fmla="*/ 427907 h 681791"/>
                <a:gd name="connsiteX1293" fmla="*/ 821260 w 1815205"/>
                <a:gd name="connsiteY1293" fmla="*/ 447025 h 681791"/>
                <a:gd name="connsiteX1294" fmla="*/ 821260 w 1815205"/>
                <a:gd name="connsiteY1294" fmla="*/ 447025 h 681791"/>
                <a:gd name="connsiteX1295" fmla="*/ 821260 w 1815205"/>
                <a:gd name="connsiteY1295" fmla="*/ 447025 h 681791"/>
                <a:gd name="connsiteX1296" fmla="*/ 821260 w 1815205"/>
                <a:gd name="connsiteY1296" fmla="*/ 447025 h 681791"/>
                <a:gd name="connsiteX1297" fmla="*/ 821260 w 1815205"/>
                <a:gd name="connsiteY1297" fmla="*/ 447025 h 681791"/>
                <a:gd name="connsiteX1298" fmla="*/ 818956 w 1815205"/>
                <a:gd name="connsiteY1298" fmla="*/ 457438 h 681791"/>
                <a:gd name="connsiteX1299" fmla="*/ 790033 w 1815205"/>
                <a:gd name="connsiteY1299" fmla="*/ 451634 h 681791"/>
                <a:gd name="connsiteX1300" fmla="*/ 793105 w 1815205"/>
                <a:gd name="connsiteY1300" fmla="*/ 445148 h 681791"/>
                <a:gd name="connsiteX1301" fmla="*/ 793105 w 1815205"/>
                <a:gd name="connsiteY1301" fmla="*/ 445148 h 681791"/>
                <a:gd name="connsiteX1302" fmla="*/ 793105 w 1815205"/>
                <a:gd name="connsiteY1302" fmla="*/ 445148 h 681791"/>
                <a:gd name="connsiteX1303" fmla="*/ 793105 w 1815205"/>
                <a:gd name="connsiteY1303" fmla="*/ 445148 h 681791"/>
                <a:gd name="connsiteX1304" fmla="*/ 793105 w 1815205"/>
                <a:gd name="connsiteY1304" fmla="*/ 445148 h 681791"/>
                <a:gd name="connsiteX1305" fmla="*/ 796432 w 1815205"/>
                <a:gd name="connsiteY1305" fmla="*/ 426883 h 681791"/>
                <a:gd name="connsiteX1306" fmla="*/ 797627 w 1815205"/>
                <a:gd name="connsiteY1306" fmla="*/ 420396 h 681791"/>
                <a:gd name="connsiteX1307" fmla="*/ 797286 w 1815205"/>
                <a:gd name="connsiteY1307" fmla="*/ 420311 h 681791"/>
                <a:gd name="connsiteX1308" fmla="*/ 794299 w 1815205"/>
                <a:gd name="connsiteY1308" fmla="*/ 426200 h 681791"/>
                <a:gd name="connsiteX1309" fmla="*/ 786024 w 1815205"/>
                <a:gd name="connsiteY1309" fmla="*/ 442843 h 681791"/>
                <a:gd name="connsiteX1310" fmla="*/ 786024 w 1815205"/>
                <a:gd name="connsiteY1310" fmla="*/ 442843 h 681791"/>
                <a:gd name="connsiteX1311" fmla="*/ 786024 w 1815205"/>
                <a:gd name="connsiteY1311" fmla="*/ 442843 h 681791"/>
                <a:gd name="connsiteX1312" fmla="*/ 786024 w 1815205"/>
                <a:gd name="connsiteY1312" fmla="*/ 442843 h 681791"/>
                <a:gd name="connsiteX1313" fmla="*/ 786024 w 1815205"/>
                <a:gd name="connsiteY1313" fmla="*/ 442843 h 681791"/>
                <a:gd name="connsiteX1314" fmla="*/ 784488 w 1815205"/>
                <a:gd name="connsiteY1314" fmla="*/ 450524 h 681791"/>
                <a:gd name="connsiteX1315" fmla="*/ 743109 w 1815205"/>
                <a:gd name="connsiteY1315" fmla="*/ 441904 h 681791"/>
                <a:gd name="connsiteX1316" fmla="*/ 744133 w 1815205"/>
                <a:gd name="connsiteY1316" fmla="*/ 439429 h 681791"/>
                <a:gd name="connsiteX1317" fmla="*/ 744133 w 1815205"/>
                <a:gd name="connsiteY1317" fmla="*/ 439429 h 681791"/>
                <a:gd name="connsiteX1318" fmla="*/ 744133 w 1815205"/>
                <a:gd name="connsiteY1318" fmla="*/ 439429 h 681791"/>
                <a:gd name="connsiteX1319" fmla="*/ 744133 w 1815205"/>
                <a:gd name="connsiteY1319" fmla="*/ 439429 h 681791"/>
                <a:gd name="connsiteX1320" fmla="*/ 744133 w 1815205"/>
                <a:gd name="connsiteY1320" fmla="*/ 439429 h 681791"/>
                <a:gd name="connsiteX1321" fmla="*/ 749422 w 1815205"/>
                <a:gd name="connsiteY1321" fmla="*/ 415276 h 681791"/>
                <a:gd name="connsiteX1322" fmla="*/ 751555 w 1815205"/>
                <a:gd name="connsiteY1322" fmla="*/ 406741 h 681791"/>
                <a:gd name="connsiteX1323" fmla="*/ 751214 w 1815205"/>
                <a:gd name="connsiteY1323" fmla="*/ 406655 h 681791"/>
                <a:gd name="connsiteX1324" fmla="*/ 747289 w 1815205"/>
                <a:gd name="connsiteY1324" fmla="*/ 414593 h 681791"/>
                <a:gd name="connsiteX1325" fmla="*/ 736966 w 1815205"/>
                <a:gd name="connsiteY1325" fmla="*/ 437295 h 681791"/>
                <a:gd name="connsiteX1326" fmla="*/ 736966 w 1815205"/>
                <a:gd name="connsiteY1326" fmla="*/ 437295 h 681791"/>
                <a:gd name="connsiteX1327" fmla="*/ 736966 w 1815205"/>
                <a:gd name="connsiteY1327" fmla="*/ 437295 h 681791"/>
                <a:gd name="connsiteX1328" fmla="*/ 736966 w 1815205"/>
                <a:gd name="connsiteY1328" fmla="*/ 437295 h 681791"/>
                <a:gd name="connsiteX1329" fmla="*/ 736966 w 1815205"/>
                <a:gd name="connsiteY1329" fmla="*/ 437295 h 681791"/>
                <a:gd name="connsiteX1330" fmla="*/ 736284 w 1815205"/>
                <a:gd name="connsiteY1330" fmla="*/ 440624 h 681791"/>
                <a:gd name="connsiteX1331" fmla="*/ 701133 w 1815205"/>
                <a:gd name="connsiteY1331" fmla="*/ 433284 h 681791"/>
                <a:gd name="connsiteX1332" fmla="*/ 701133 w 1815205"/>
                <a:gd name="connsiteY1332" fmla="*/ 433284 h 681791"/>
                <a:gd name="connsiteX1333" fmla="*/ 701048 w 1815205"/>
                <a:gd name="connsiteY1333" fmla="*/ 433284 h 681791"/>
                <a:gd name="connsiteX1334" fmla="*/ 700962 w 1815205"/>
                <a:gd name="connsiteY1334" fmla="*/ 433284 h 681791"/>
                <a:gd name="connsiteX1335" fmla="*/ 700962 w 1815205"/>
                <a:gd name="connsiteY1335" fmla="*/ 433284 h 681791"/>
                <a:gd name="connsiteX1336" fmla="*/ 693966 w 1815205"/>
                <a:gd name="connsiteY1336" fmla="*/ 432004 h 681791"/>
                <a:gd name="connsiteX1337" fmla="*/ 696696 w 1815205"/>
                <a:gd name="connsiteY1337" fmla="*/ 426712 h 681791"/>
                <a:gd name="connsiteX1338" fmla="*/ 696696 w 1815205"/>
                <a:gd name="connsiteY1338" fmla="*/ 426712 h 681791"/>
                <a:gd name="connsiteX1339" fmla="*/ 696696 w 1815205"/>
                <a:gd name="connsiteY1339" fmla="*/ 426712 h 681791"/>
                <a:gd name="connsiteX1340" fmla="*/ 696696 w 1815205"/>
                <a:gd name="connsiteY1340" fmla="*/ 426712 h 681791"/>
                <a:gd name="connsiteX1341" fmla="*/ 696696 w 1815205"/>
                <a:gd name="connsiteY1341" fmla="*/ 426712 h 681791"/>
                <a:gd name="connsiteX1342" fmla="*/ 702413 w 1815205"/>
                <a:gd name="connsiteY1342" fmla="*/ 405290 h 681791"/>
                <a:gd name="connsiteX1343" fmla="*/ 704461 w 1815205"/>
                <a:gd name="connsiteY1343" fmla="*/ 397694 h 681791"/>
                <a:gd name="connsiteX1344" fmla="*/ 704204 w 1815205"/>
                <a:gd name="connsiteY1344" fmla="*/ 397609 h 681791"/>
                <a:gd name="connsiteX1345" fmla="*/ 700450 w 1815205"/>
                <a:gd name="connsiteY1345" fmla="*/ 404522 h 681791"/>
                <a:gd name="connsiteX1346" fmla="*/ 689871 w 1815205"/>
                <a:gd name="connsiteY1346" fmla="*/ 423981 h 681791"/>
                <a:gd name="connsiteX1347" fmla="*/ 689871 w 1815205"/>
                <a:gd name="connsiteY1347" fmla="*/ 423981 h 681791"/>
                <a:gd name="connsiteX1348" fmla="*/ 689871 w 1815205"/>
                <a:gd name="connsiteY1348" fmla="*/ 423981 h 681791"/>
                <a:gd name="connsiteX1349" fmla="*/ 689871 w 1815205"/>
                <a:gd name="connsiteY1349" fmla="*/ 423981 h 681791"/>
                <a:gd name="connsiteX1350" fmla="*/ 689871 w 1815205"/>
                <a:gd name="connsiteY1350" fmla="*/ 423981 h 681791"/>
                <a:gd name="connsiteX1351" fmla="*/ 687909 w 1815205"/>
                <a:gd name="connsiteY1351" fmla="*/ 430894 h 681791"/>
                <a:gd name="connsiteX1352" fmla="*/ 690127 w 1815205"/>
                <a:gd name="connsiteY1352" fmla="*/ 438149 h 681791"/>
                <a:gd name="connsiteX1353" fmla="*/ 699086 w 1815205"/>
                <a:gd name="connsiteY1353" fmla="*/ 440112 h 681791"/>
                <a:gd name="connsiteX1354" fmla="*/ 699086 w 1815205"/>
                <a:gd name="connsiteY1354" fmla="*/ 440112 h 681791"/>
                <a:gd name="connsiteX1355" fmla="*/ 699427 w 1815205"/>
                <a:gd name="connsiteY1355" fmla="*/ 440112 h 681791"/>
                <a:gd name="connsiteX1356" fmla="*/ 699768 w 1815205"/>
                <a:gd name="connsiteY1356" fmla="*/ 440112 h 681791"/>
                <a:gd name="connsiteX1357" fmla="*/ 699768 w 1815205"/>
                <a:gd name="connsiteY1357" fmla="*/ 440112 h 681791"/>
                <a:gd name="connsiteX1358" fmla="*/ 734919 w 1815205"/>
                <a:gd name="connsiteY1358" fmla="*/ 446257 h 681791"/>
                <a:gd name="connsiteX1359" fmla="*/ 732615 w 1815205"/>
                <a:gd name="connsiteY1359" fmla="*/ 461449 h 681791"/>
                <a:gd name="connsiteX1360" fmla="*/ 732615 w 1815205"/>
                <a:gd name="connsiteY1360" fmla="*/ 461449 h 681791"/>
                <a:gd name="connsiteX1361" fmla="*/ 683217 w 1815205"/>
                <a:gd name="connsiteY1361" fmla="*/ 450780 h 681791"/>
                <a:gd name="connsiteX1362" fmla="*/ 685946 w 1815205"/>
                <a:gd name="connsiteY1362" fmla="*/ 445745 h 681791"/>
                <a:gd name="connsiteX1363" fmla="*/ 690212 w 1815205"/>
                <a:gd name="connsiteY1363" fmla="*/ 438149 h 681791"/>
                <a:gd name="connsiteX1364" fmla="*/ 951624 w 1815205"/>
                <a:gd name="connsiteY1364" fmla="*/ 478262 h 681791"/>
                <a:gd name="connsiteX1365" fmla="*/ 991724 w 1815205"/>
                <a:gd name="connsiteY1365" fmla="*/ 488675 h 681791"/>
                <a:gd name="connsiteX1366" fmla="*/ 990871 w 1815205"/>
                <a:gd name="connsiteY1366" fmla="*/ 493881 h 681791"/>
                <a:gd name="connsiteX1367" fmla="*/ 976110 w 1815205"/>
                <a:gd name="connsiteY1367" fmla="*/ 490724 h 681791"/>
                <a:gd name="connsiteX1368" fmla="*/ 948297 w 1815205"/>
                <a:gd name="connsiteY1368" fmla="*/ 484579 h 681791"/>
                <a:gd name="connsiteX1369" fmla="*/ 949833 w 1815205"/>
                <a:gd name="connsiteY1369" fmla="*/ 481591 h 681791"/>
                <a:gd name="connsiteX1370" fmla="*/ 951624 w 1815205"/>
                <a:gd name="connsiteY1370" fmla="*/ 478262 h 681791"/>
                <a:gd name="connsiteX1371" fmla="*/ 994709 w 1815205"/>
                <a:gd name="connsiteY1371" fmla="*/ 497978 h 681791"/>
                <a:gd name="connsiteX1372" fmla="*/ 1030031 w 1815205"/>
                <a:gd name="connsiteY1372" fmla="*/ 507110 h 681791"/>
                <a:gd name="connsiteX1373" fmla="*/ 1030031 w 1815205"/>
                <a:gd name="connsiteY1373" fmla="*/ 507367 h 681791"/>
                <a:gd name="connsiteX1374" fmla="*/ 1029178 w 1815205"/>
                <a:gd name="connsiteY1374" fmla="*/ 512573 h 681791"/>
                <a:gd name="connsiteX1375" fmla="*/ 1029519 w 1815205"/>
                <a:gd name="connsiteY1375" fmla="*/ 512658 h 681791"/>
                <a:gd name="connsiteX1376" fmla="*/ 1032164 w 1815205"/>
                <a:gd name="connsiteY1376" fmla="*/ 508134 h 681791"/>
                <a:gd name="connsiteX1377" fmla="*/ 1032420 w 1815205"/>
                <a:gd name="connsiteY1377" fmla="*/ 507708 h 681791"/>
                <a:gd name="connsiteX1378" fmla="*/ 1069021 w 1815205"/>
                <a:gd name="connsiteY1378" fmla="*/ 516755 h 681791"/>
                <a:gd name="connsiteX1379" fmla="*/ 1067229 w 1815205"/>
                <a:gd name="connsiteY1379" fmla="*/ 525290 h 681791"/>
                <a:gd name="connsiteX1380" fmla="*/ 1043170 w 1815205"/>
                <a:gd name="connsiteY1380" fmla="*/ 521108 h 681791"/>
                <a:gd name="connsiteX1381" fmla="*/ 989335 w 1815205"/>
                <a:gd name="connsiteY1381" fmla="*/ 511890 h 681791"/>
                <a:gd name="connsiteX1382" fmla="*/ 991126 w 1815205"/>
                <a:gd name="connsiteY1382" fmla="*/ 507367 h 681791"/>
                <a:gd name="connsiteX1383" fmla="*/ 994880 w 1815205"/>
                <a:gd name="connsiteY1383" fmla="*/ 497978 h 681791"/>
                <a:gd name="connsiteX1384" fmla="*/ 1107840 w 1815205"/>
                <a:gd name="connsiteY1384" fmla="*/ 537239 h 681791"/>
                <a:gd name="connsiteX1385" fmla="*/ 1149475 w 1815205"/>
                <a:gd name="connsiteY1385" fmla="*/ 546285 h 681791"/>
                <a:gd name="connsiteX1386" fmla="*/ 1149134 w 1815205"/>
                <a:gd name="connsiteY1386" fmla="*/ 549529 h 681791"/>
                <a:gd name="connsiteX1387" fmla="*/ 1148708 w 1815205"/>
                <a:gd name="connsiteY1387" fmla="*/ 553711 h 681791"/>
                <a:gd name="connsiteX1388" fmla="*/ 1105281 w 1815205"/>
                <a:gd name="connsiteY1388" fmla="*/ 543383 h 681791"/>
                <a:gd name="connsiteX1389" fmla="*/ 1106475 w 1815205"/>
                <a:gd name="connsiteY1389" fmla="*/ 540311 h 681791"/>
                <a:gd name="connsiteX1390" fmla="*/ 1107840 w 1815205"/>
                <a:gd name="connsiteY1390" fmla="*/ 537239 h 681791"/>
                <a:gd name="connsiteX1391" fmla="*/ 1109803 w 1815205"/>
                <a:gd name="connsiteY1391" fmla="*/ 532886 h 681791"/>
                <a:gd name="connsiteX1392" fmla="*/ 1112618 w 1815205"/>
                <a:gd name="connsiteY1392" fmla="*/ 526570 h 681791"/>
                <a:gd name="connsiteX1393" fmla="*/ 1151352 w 1815205"/>
                <a:gd name="connsiteY1393" fmla="*/ 533995 h 681791"/>
                <a:gd name="connsiteX1394" fmla="*/ 1150243 w 1815205"/>
                <a:gd name="connsiteY1394" fmla="*/ 540311 h 681791"/>
                <a:gd name="connsiteX1395" fmla="*/ 1109717 w 1815205"/>
                <a:gd name="connsiteY1395" fmla="*/ 532886 h 681791"/>
                <a:gd name="connsiteX1396" fmla="*/ 1346899 w 1815205"/>
                <a:gd name="connsiteY1396" fmla="*/ 586485 h 681791"/>
                <a:gd name="connsiteX1397" fmla="*/ 1350227 w 1815205"/>
                <a:gd name="connsiteY1397" fmla="*/ 587167 h 681791"/>
                <a:gd name="connsiteX1398" fmla="*/ 1392971 w 1815205"/>
                <a:gd name="connsiteY1398" fmla="*/ 596129 h 681791"/>
                <a:gd name="connsiteX1399" fmla="*/ 1391350 w 1815205"/>
                <a:gd name="connsiteY1399" fmla="*/ 606627 h 681791"/>
                <a:gd name="connsiteX1400" fmla="*/ 1371300 w 1815205"/>
                <a:gd name="connsiteY1400" fmla="*/ 605261 h 681791"/>
                <a:gd name="connsiteX1401" fmla="*/ 1341098 w 1815205"/>
                <a:gd name="connsiteY1401" fmla="*/ 598519 h 681791"/>
                <a:gd name="connsiteX1402" fmla="*/ 1342974 w 1815205"/>
                <a:gd name="connsiteY1402" fmla="*/ 595702 h 681791"/>
                <a:gd name="connsiteX1403" fmla="*/ 1346899 w 1815205"/>
                <a:gd name="connsiteY1403" fmla="*/ 586485 h 681791"/>
                <a:gd name="connsiteX1404" fmla="*/ 1434093 w 1815205"/>
                <a:gd name="connsiteY1404" fmla="*/ 609528 h 681791"/>
                <a:gd name="connsiteX1405" fmla="*/ 1434093 w 1815205"/>
                <a:gd name="connsiteY1405" fmla="*/ 609528 h 681791"/>
                <a:gd name="connsiteX1406" fmla="*/ 1434093 w 1815205"/>
                <a:gd name="connsiteY1406" fmla="*/ 609528 h 681791"/>
                <a:gd name="connsiteX1407" fmla="*/ 1434093 w 1815205"/>
                <a:gd name="connsiteY1407" fmla="*/ 609528 h 681791"/>
                <a:gd name="connsiteX1408" fmla="*/ 1394165 w 1815205"/>
                <a:gd name="connsiteY1408" fmla="*/ 606798 h 681791"/>
                <a:gd name="connsiteX1409" fmla="*/ 1397833 w 1815205"/>
                <a:gd name="connsiteY1409" fmla="*/ 597068 h 681791"/>
                <a:gd name="connsiteX1410" fmla="*/ 1404915 w 1815205"/>
                <a:gd name="connsiteY1410" fmla="*/ 598519 h 681791"/>
                <a:gd name="connsiteX1411" fmla="*/ 1404915 w 1815205"/>
                <a:gd name="connsiteY1411" fmla="*/ 598177 h 681791"/>
                <a:gd name="connsiteX1412" fmla="*/ 1398004 w 1815205"/>
                <a:gd name="connsiteY1412" fmla="*/ 596470 h 681791"/>
                <a:gd name="connsiteX1413" fmla="*/ 1401161 w 1815205"/>
                <a:gd name="connsiteY1413" fmla="*/ 588703 h 681791"/>
                <a:gd name="connsiteX1414" fmla="*/ 1441431 w 1815205"/>
                <a:gd name="connsiteY1414" fmla="*/ 599714 h 681791"/>
                <a:gd name="connsiteX1415" fmla="*/ 1441431 w 1815205"/>
                <a:gd name="connsiteY1415" fmla="*/ 599714 h 681791"/>
                <a:gd name="connsiteX1416" fmla="*/ 1441687 w 1815205"/>
                <a:gd name="connsiteY1416" fmla="*/ 599714 h 681791"/>
                <a:gd name="connsiteX1417" fmla="*/ 1441943 w 1815205"/>
                <a:gd name="connsiteY1417" fmla="*/ 599714 h 681791"/>
                <a:gd name="connsiteX1418" fmla="*/ 1441943 w 1815205"/>
                <a:gd name="connsiteY1418" fmla="*/ 599714 h 681791"/>
                <a:gd name="connsiteX1419" fmla="*/ 1442369 w 1815205"/>
                <a:gd name="connsiteY1419" fmla="*/ 599799 h 681791"/>
                <a:gd name="connsiteX1420" fmla="*/ 1441772 w 1815205"/>
                <a:gd name="connsiteY1420" fmla="*/ 602274 h 681791"/>
                <a:gd name="connsiteX1421" fmla="*/ 1440066 w 1815205"/>
                <a:gd name="connsiteY1421" fmla="*/ 608846 h 681791"/>
                <a:gd name="connsiteX1422" fmla="*/ 1440322 w 1815205"/>
                <a:gd name="connsiteY1422" fmla="*/ 608931 h 681791"/>
                <a:gd name="connsiteX1423" fmla="*/ 1443734 w 1815205"/>
                <a:gd name="connsiteY1423" fmla="*/ 603127 h 681791"/>
                <a:gd name="connsiteX1424" fmla="*/ 1445355 w 1815205"/>
                <a:gd name="connsiteY1424" fmla="*/ 600397 h 681791"/>
                <a:gd name="connsiteX1425" fmla="*/ 1482298 w 1815205"/>
                <a:gd name="connsiteY1425" fmla="*/ 608590 h 681791"/>
                <a:gd name="connsiteX1426" fmla="*/ 1481189 w 1815205"/>
                <a:gd name="connsiteY1426" fmla="*/ 614393 h 681791"/>
                <a:gd name="connsiteX1427" fmla="*/ 1434264 w 1815205"/>
                <a:gd name="connsiteY1427" fmla="*/ 609187 h 681791"/>
                <a:gd name="connsiteX1428" fmla="*/ 1434264 w 1815205"/>
                <a:gd name="connsiteY1428" fmla="*/ 609187 h 681791"/>
                <a:gd name="connsiteX1429" fmla="*/ 1549954 w 1815205"/>
                <a:gd name="connsiteY1429" fmla="*/ 622331 h 681791"/>
                <a:gd name="connsiteX1430" fmla="*/ 1535792 w 1815205"/>
                <a:gd name="connsiteY1430" fmla="*/ 618405 h 681791"/>
                <a:gd name="connsiteX1431" fmla="*/ 1533232 w 1815205"/>
                <a:gd name="connsiteY1431" fmla="*/ 614223 h 681791"/>
                <a:gd name="connsiteX1432" fmla="*/ 1537157 w 1815205"/>
                <a:gd name="connsiteY1432" fmla="*/ 607395 h 681791"/>
                <a:gd name="connsiteX1433" fmla="*/ 1537157 w 1815205"/>
                <a:gd name="connsiteY1433" fmla="*/ 607395 h 681791"/>
                <a:gd name="connsiteX1434" fmla="*/ 1537157 w 1815205"/>
                <a:gd name="connsiteY1434" fmla="*/ 607395 h 681791"/>
                <a:gd name="connsiteX1435" fmla="*/ 1537157 w 1815205"/>
                <a:gd name="connsiteY1435" fmla="*/ 607395 h 681791"/>
                <a:gd name="connsiteX1436" fmla="*/ 1537157 w 1815205"/>
                <a:gd name="connsiteY1436" fmla="*/ 607395 h 681791"/>
                <a:gd name="connsiteX1437" fmla="*/ 1540058 w 1815205"/>
                <a:gd name="connsiteY1437" fmla="*/ 599031 h 681791"/>
                <a:gd name="connsiteX1438" fmla="*/ 1550551 w 1815205"/>
                <a:gd name="connsiteY1438" fmla="*/ 615162 h 681791"/>
                <a:gd name="connsiteX1439" fmla="*/ 1555415 w 1815205"/>
                <a:gd name="connsiteY1439" fmla="*/ 623014 h 681791"/>
                <a:gd name="connsiteX1440" fmla="*/ 1549954 w 1815205"/>
                <a:gd name="connsiteY1440" fmla="*/ 622416 h 681791"/>
                <a:gd name="connsiteX1441" fmla="*/ 1570516 w 1815205"/>
                <a:gd name="connsiteY1441" fmla="*/ 624464 h 681791"/>
                <a:gd name="connsiteX1442" fmla="*/ 1557291 w 1815205"/>
                <a:gd name="connsiteY1442" fmla="*/ 623099 h 681791"/>
                <a:gd name="connsiteX1443" fmla="*/ 1552343 w 1815205"/>
                <a:gd name="connsiteY1443" fmla="*/ 613796 h 681791"/>
                <a:gd name="connsiteX1444" fmla="*/ 1541593 w 1815205"/>
                <a:gd name="connsiteY1444" fmla="*/ 594422 h 681791"/>
                <a:gd name="connsiteX1445" fmla="*/ 1543982 w 1815205"/>
                <a:gd name="connsiteY1445" fmla="*/ 587509 h 681791"/>
                <a:gd name="connsiteX1446" fmla="*/ 1544238 w 1815205"/>
                <a:gd name="connsiteY1446" fmla="*/ 586911 h 681791"/>
                <a:gd name="connsiteX1447" fmla="*/ 1555841 w 1815205"/>
                <a:gd name="connsiteY1447" fmla="*/ 589643 h 681791"/>
                <a:gd name="connsiteX1448" fmla="*/ 1562923 w 1815205"/>
                <a:gd name="connsiteY1448" fmla="*/ 601933 h 681791"/>
                <a:gd name="connsiteX1449" fmla="*/ 1572307 w 1815205"/>
                <a:gd name="connsiteY1449" fmla="*/ 619515 h 681791"/>
                <a:gd name="connsiteX1450" fmla="*/ 1571198 w 1815205"/>
                <a:gd name="connsiteY1450" fmla="*/ 622758 h 681791"/>
                <a:gd name="connsiteX1451" fmla="*/ 1570516 w 1815205"/>
                <a:gd name="connsiteY1451" fmla="*/ 624464 h 681791"/>
                <a:gd name="connsiteX1452" fmla="*/ 1579218 w 1815205"/>
                <a:gd name="connsiteY1452" fmla="*/ 601677 h 681791"/>
                <a:gd name="connsiteX1453" fmla="*/ 1577085 w 1815205"/>
                <a:gd name="connsiteY1453" fmla="*/ 605176 h 681791"/>
                <a:gd name="connsiteX1454" fmla="*/ 1577085 w 1815205"/>
                <a:gd name="connsiteY1454" fmla="*/ 605176 h 681791"/>
                <a:gd name="connsiteX1455" fmla="*/ 1577085 w 1815205"/>
                <a:gd name="connsiteY1455" fmla="*/ 605176 h 681791"/>
                <a:gd name="connsiteX1456" fmla="*/ 1577085 w 1815205"/>
                <a:gd name="connsiteY1456" fmla="*/ 605176 h 681791"/>
                <a:gd name="connsiteX1457" fmla="*/ 1577085 w 1815205"/>
                <a:gd name="connsiteY1457" fmla="*/ 605176 h 681791"/>
                <a:gd name="connsiteX1458" fmla="*/ 1575806 w 1815205"/>
                <a:gd name="connsiteY1458" fmla="*/ 608931 h 681791"/>
                <a:gd name="connsiteX1459" fmla="*/ 1571881 w 1815205"/>
                <a:gd name="connsiteY1459" fmla="*/ 594166 h 681791"/>
                <a:gd name="connsiteX1460" fmla="*/ 1571625 w 1815205"/>
                <a:gd name="connsiteY1460" fmla="*/ 593227 h 681791"/>
                <a:gd name="connsiteX1461" fmla="*/ 1576744 w 1815205"/>
                <a:gd name="connsiteY1461" fmla="*/ 594422 h 681791"/>
                <a:gd name="connsiteX1462" fmla="*/ 1579218 w 1815205"/>
                <a:gd name="connsiteY1462" fmla="*/ 601506 h 681791"/>
                <a:gd name="connsiteX1463" fmla="*/ 1581692 w 1815205"/>
                <a:gd name="connsiteY1463" fmla="*/ 595702 h 681791"/>
                <a:gd name="connsiteX1464" fmla="*/ 1582631 w 1815205"/>
                <a:gd name="connsiteY1464" fmla="*/ 595958 h 681791"/>
                <a:gd name="connsiteX1465" fmla="*/ 1581948 w 1815205"/>
                <a:gd name="connsiteY1465" fmla="*/ 597068 h 681791"/>
                <a:gd name="connsiteX1466" fmla="*/ 1581607 w 1815205"/>
                <a:gd name="connsiteY1466" fmla="*/ 595787 h 681791"/>
                <a:gd name="connsiteX1467" fmla="*/ 1575379 w 1815205"/>
                <a:gd name="connsiteY1467" fmla="*/ 610211 h 681791"/>
                <a:gd name="connsiteX1468" fmla="*/ 1572478 w 1815205"/>
                <a:gd name="connsiteY1468" fmla="*/ 618917 h 681791"/>
                <a:gd name="connsiteX1469" fmla="*/ 1564799 w 1815205"/>
                <a:gd name="connsiteY1469" fmla="*/ 600823 h 681791"/>
                <a:gd name="connsiteX1470" fmla="*/ 1560192 w 1815205"/>
                <a:gd name="connsiteY1470" fmla="*/ 590667 h 681791"/>
                <a:gd name="connsiteX1471" fmla="*/ 1568895 w 1815205"/>
                <a:gd name="connsiteY1471" fmla="*/ 592715 h 681791"/>
                <a:gd name="connsiteX1472" fmla="*/ 1569833 w 1815205"/>
                <a:gd name="connsiteY1472" fmla="*/ 595105 h 681791"/>
                <a:gd name="connsiteX1473" fmla="*/ 1575379 w 1815205"/>
                <a:gd name="connsiteY1473" fmla="*/ 610297 h 681791"/>
                <a:gd name="connsiteX1474" fmla="*/ 1002900 w 1815205"/>
                <a:gd name="connsiteY1474" fmla="*/ 455901 h 681791"/>
                <a:gd name="connsiteX1475" fmla="*/ 1002047 w 1815205"/>
                <a:gd name="connsiteY1475" fmla="*/ 458035 h 681791"/>
                <a:gd name="connsiteX1476" fmla="*/ 997952 w 1815205"/>
                <a:gd name="connsiteY1476" fmla="*/ 468277 h 681791"/>
                <a:gd name="connsiteX1477" fmla="*/ 975343 w 1815205"/>
                <a:gd name="connsiteY1477" fmla="*/ 462217 h 681791"/>
                <a:gd name="connsiteX1478" fmla="*/ 960071 w 1815205"/>
                <a:gd name="connsiteY1478" fmla="*/ 458035 h 681791"/>
                <a:gd name="connsiteX1479" fmla="*/ 962204 w 1815205"/>
                <a:gd name="connsiteY1479" fmla="*/ 447025 h 681791"/>
                <a:gd name="connsiteX1480" fmla="*/ 1002900 w 1815205"/>
                <a:gd name="connsiteY1480" fmla="*/ 455816 h 681791"/>
                <a:gd name="connsiteX1481" fmla="*/ 1049484 w 1815205"/>
                <a:gd name="connsiteY1481" fmla="*/ 466741 h 681791"/>
                <a:gd name="connsiteX1482" fmla="*/ 1088729 w 1815205"/>
                <a:gd name="connsiteY1482" fmla="*/ 476556 h 681791"/>
                <a:gd name="connsiteX1483" fmla="*/ 1085999 w 1815205"/>
                <a:gd name="connsiteY1483" fmla="*/ 480226 h 681791"/>
                <a:gd name="connsiteX1484" fmla="*/ 1077467 w 1815205"/>
                <a:gd name="connsiteY1484" fmla="*/ 493711 h 681791"/>
                <a:gd name="connsiteX1485" fmla="*/ 1041634 w 1815205"/>
                <a:gd name="connsiteY1485" fmla="*/ 480738 h 681791"/>
                <a:gd name="connsiteX1486" fmla="*/ 1041634 w 1815205"/>
                <a:gd name="connsiteY1486" fmla="*/ 480738 h 681791"/>
                <a:gd name="connsiteX1487" fmla="*/ 1042487 w 1815205"/>
                <a:gd name="connsiteY1487" fmla="*/ 475617 h 681791"/>
                <a:gd name="connsiteX1488" fmla="*/ 1042146 w 1815205"/>
                <a:gd name="connsiteY1488" fmla="*/ 475532 h 681791"/>
                <a:gd name="connsiteX1489" fmla="*/ 1039501 w 1815205"/>
                <a:gd name="connsiteY1489" fmla="*/ 480055 h 681791"/>
                <a:gd name="connsiteX1490" fmla="*/ 1039501 w 1815205"/>
                <a:gd name="connsiteY1490" fmla="*/ 480055 h 681791"/>
                <a:gd name="connsiteX1491" fmla="*/ 1036003 w 1815205"/>
                <a:gd name="connsiteY1491" fmla="*/ 478860 h 681791"/>
                <a:gd name="connsiteX1492" fmla="*/ 1036003 w 1815205"/>
                <a:gd name="connsiteY1492" fmla="*/ 478860 h 681791"/>
                <a:gd name="connsiteX1493" fmla="*/ 1036003 w 1815205"/>
                <a:gd name="connsiteY1493" fmla="*/ 478860 h 681791"/>
                <a:gd name="connsiteX1494" fmla="*/ 1036003 w 1815205"/>
                <a:gd name="connsiteY1494" fmla="*/ 478860 h 681791"/>
                <a:gd name="connsiteX1495" fmla="*/ 1036003 w 1815205"/>
                <a:gd name="connsiteY1495" fmla="*/ 478860 h 681791"/>
                <a:gd name="connsiteX1496" fmla="*/ 1002474 w 1815205"/>
                <a:gd name="connsiteY1496" fmla="*/ 469643 h 681791"/>
                <a:gd name="connsiteX1497" fmla="*/ 1004180 w 1815205"/>
                <a:gd name="connsiteY1497" fmla="*/ 458718 h 681791"/>
                <a:gd name="connsiteX1498" fmla="*/ 1004521 w 1815205"/>
                <a:gd name="connsiteY1498" fmla="*/ 456413 h 681791"/>
                <a:gd name="connsiteX1499" fmla="*/ 1049398 w 1815205"/>
                <a:gd name="connsiteY1499" fmla="*/ 466911 h 681791"/>
                <a:gd name="connsiteX1500" fmla="*/ 1001706 w 1815205"/>
                <a:gd name="connsiteY1500" fmla="*/ 474251 h 681791"/>
                <a:gd name="connsiteX1501" fmla="*/ 1033699 w 1815205"/>
                <a:gd name="connsiteY1501" fmla="*/ 485688 h 681791"/>
                <a:gd name="connsiteX1502" fmla="*/ 1033699 w 1815205"/>
                <a:gd name="connsiteY1502" fmla="*/ 485688 h 681791"/>
                <a:gd name="connsiteX1503" fmla="*/ 1033870 w 1815205"/>
                <a:gd name="connsiteY1503" fmla="*/ 485688 h 681791"/>
                <a:gd name="connsiteX1504" fmla="*/ 1034041 w 1815205"/>
                <a:gd name="connsiteY1504" fmla="*/ 485688 h 681791"/>
                <a:gd name="connsiteX1505" fmla="*/ 1034041 w 1815205"/>
                <a:gd name="connsiteY1505" fmla="*/ 485688 h 681791"/>
                <a:gd name="connsiteX1506" fmla="*/ 1035832 w 1815205"/>
                <a:gd name="connsiteY1506" fmla="*/ 486200 h 681791"/>
                <a:gd name="connsiteX1507" fmla="*/ 1032761 w 1815205"/>
                <a:gd name="connsiteY1507" fmla="*/ 491748 h 681791"/>
                <a:gd name="connsiteX1508" fmla="*/ 999658 w 1815205"/>
                <a:gd name="connsiteY1508" fmla="*/ 484664 h 681791"/>
                <a:gd name="connsiteX1509" fmla="*/ 1000084 w 1815205"/>
                <a:gd name="connsiteY1509" fmla="*/ 483555 h 681791"/>
                <a:gd name="connsiteX1510" fmla="*/ 1000084 w 1815205"/>
                <a:gd name="connsiteY1510" fmla="*/ 483555 h 681791"/>
                <a:gd name="connsiteX1511" fmla="*/ 1000084 w 1815205"/>
                <a:gd name="connsiteY1511" fmla="*/ 483555 h 681791"/>
                <a:gd name="connsiteX1512" fmla="*/ 1000084 w 1815205"/>
                <a:gd name="connsiteY1512" fmla="*/ 483555 h 681791"/>
                <a:gd name="connsiteX1513" fmla="*/ 1000084 w 1815205"/>
                <a:gd name="connsiteY1513" fmla="*/ 483555 h 681791"/>
                <a:gd name="connsiteX1514" fmla="*/ 1001791 w 1815205"/>
                <a:gd name="connsiteY1514" fmla="*/ 474251 h 681791"/>
                <a:gd name="connsiteX1515" fmla="*/ 1098711 w 1815205"/>
                <a:gd name="connsiteY1515" fmla="*/ 516157 h 681791"/>
                <a:gd name="connsiteX1516" fmla="*/ 1098626 w 1815205"/>
                <a:gd name="connsiteY1516" fmla="*/ 516157 h 681791"/>
                <a:gd name="connsiteX1517" fmla="*/ 1098541 w 1815205"/>
                <a:gd name="connsiteY1517" fmla="*/ 516157 h 681791"/>
                <a:gd name="connsiteX1518" fmla="*/ 1098541 w 1815205"/>
                <a:gd name="connsiteY1518" fmla="*/ 516157 h 681791"/>
                <a:gd name="connsiteX1519" fmla="*/ 1076785 w 1815205"/>
                <a:gd name="connsiteY1519" fmla="*/ 511719 h 681791"/>
                <a:gd name="connsiteX1520" fmla="*/ 1077894 w 1815205"/>
                <a:gd name="connsiteY1520" fmla="*/ 509244 h 681791"/>
                <a:gd name="connsiteX1521" fmla="*/ 1109291 w 1815205"/>
                <a:gd name="connsiteY1521" fmla="*/ 515901 h 681791"/>
                <a:gd name="connsiteX1522" fmla="*/ 1108352 w 1815205"/>
                <a:gd name="connsiteY1522" fmla="*/ 517950 h 681791"/>
                <a:gd name="connsiteX1523" fmla="*/ 1108352 w 1815205"/>
                <a:gd name="connsiteY1523" fmla="*/ 517950 h 681791"/>
                <a:gd name="connsiteX1524" fmla="*/ 1108352 w 1815205"/>
                <a:gd name="connsiteY1524" fmla="*/ 517950 h 681791"/>
                <a:gd name="connsiteX1525" fmla="*/ 1108352 w 1815205"/>
                <a:gd name="connsiteY1525" fmla="*/ 517950 h 681791"/>
                <a:gd name="connsiteX1526" fmla="*/ 1108352 w 1815205"/>
                <a:gd name="connsiteY1526" fmla="*/ 517950 h 681791"/>
                <a:gd name="connsiteX1527" fmla="*/ 1108267 w 1815205"/>
                <a:gd name="connsiteY1527" fmla="*/ 518376 h 681791"/>
                <a:gd name="connsiteX1528" fmla="*/ 1098797 w 1815205"/>
                <a:gd name="connsiteY1528" fmla="*/ 516157 h 681791"/>
                <a:gd name="connsiteX1529" fmla="*/ 1098797 w 1815205"/>
                <a:gd name="connsiteY1529" fmla="*/ 516157 h 681791"/>
                <a:gd name="connsiteX1530" fmla="*/ 1115348 w 1815205"/>
                <a:gd name="connsiteY1530" fmla="*/ 519998 h 681791"/>
                <a:gd name="connsiteX1531" fmla="*/ 1116031 w 1815205"/>
                <a:gd name="connsiteY1531" fmla="*/ 517267 h 681791"/>
                <a:gd name="connsiteX1532" fmla="*/ 1154167 w 1815205"/>
                <a:gd name="connsiteY1532" fmla="*/ 525204 h 681791"/>
                <a:gd name="connsiteX1533" fmla="*/ 1152546 w 1815205"/>
                <a:gd name="connsiteY1533" fmla="*/ 528618 h 681791"/>
                <a:gd name="connsiteX1534" fmla="*/ 1115348 w 1815205"/>
                <a:gd name="connsiteY1534" fmla="*/ 519998 h 681791"/>
                <a:gd name="connsiteX1535" fmla="*/ 1160566 w 1815205"/>
                <a:gd name="connsiteY1535" fmla="*/ 526570 h 681791"/>
                <a:gd name="connsiteX1536" fmla="*/ 1193157 w 1815205"/>
                <a:gd name="connsiteY1536" fmla="*/ 533483 h 681791"/>
                <a:gd name="connsiteX1537" fmla="*/ 1191793 w 1815205"/>
                <a:gd name="connsiteY1537" fmla="*/ 537580 h 681791"/>
                <a:gd name="connsiteX1538" fmla="*/ 1159628 w 1815205"/>
                <a:gd name="connsiteY1538" fmla="*/ 530240 h 681791"/>
                <a:gd name="connsiteX1539" fmla="*/ 1160566 w 1815205"/>
                <a:gd name="connsiteY1539" fmla="*/ 526570 h 681791"/>
                <a:gd name="connsiteX1540" fmla="*/ 1111339 w 1815205"/>
                <a:gd name="connsiteY1540" fmla="*/ 511634 h 681791"/>
                <a:gd name="connsiteX1541" fmla="*/ 1080027 w 1815205"/>
                <a:gd name="connsiteY1541" fmla="*/ 503526 h 681791"/>
                <a:gd name="connsiteX1542" fmla="*/ 1081563 w 1815205"/>
                <a:gd name="connsiteY1542" fmla="*/ 498832 h 681791"/>
                <a:gd name="connsiteX1543" fmla="*/ 1094702 w 1815205"/>
                <a:gd name="connsiteY1543" fmla="*/ 502331 h 681791"/>
                <a:gd name="connsiteX1544" fmla="*/ 1113557 w 1815205"/>
                <a:gd name="connsiteY1544" fmla="*/ 507452 h 681791"/>
                <a:gd name="connsiteX1545" fmla="*/ 1111339 w 1815205"/>
                <a:gd name="connsiteY1545" fmla="*/ 511634 h 681791"/>
                <a:gd name="connsiteX1546" fmla="*/ 1043767 w 1815205"/>
                <a:gd name="connsiteY1546" fmla="*/ 494308 h 681791"/>
                <a:gd name="connsiteX1547" fmla="*/ 1043682 w 1815205"/>
                <a:gd name="connsiteY1547" fmla="*/ 494308 h 681791"/>
                <a:gd name="connsiteX1548" fmla="*/ 1043597 w 1815205"/>
                <a:gd name="connsiteY1548" fmla="*/ 494308 h 681791"/>
                <a:gd name="connsiteX1549" fmla="*/ 1043597 w 1815205"/>
                <a:gd name="connsiteY1549" fmla="*/ 494308 h 681791"/>
                <a:gd name="connsiteX1550" fmla="*/ 1039586 w 1815205"/>
                <a:gd name="connsiteY1550" fmla="*/ 493455 h 681791"/>
                <a:gd name="connsiteX1551" fmla="*/ 1040610 w 1815205"/>
                <a:gd name="connsiteY1551" fmla="*/ 487737 h 681791"/>
                <a:gd name="connsiteX1552" fmla="*/ 1075505 w 1815205"/>
                <a:gd name="connsiteY1552" fmla="*/ 497296 h 681791"/>
                <a:gd name="connsiteX1553" fmla="*/ 1073201 w 1815205"/>
                <a:gd name="connsiteY1553" fmla="*/ 501819 h 681791"/>
                <a:gd name="connsiteX1554" fmla="*/ 1043767 w 1815205"/>
                <a:gd name="connsiteY1554" fmla="*/ 494393 h 681791"/>
                <a:gd name="connsiteX1555" fmla="*/ 1043767 w 1815205"/>
                <a:gd name="connsiteY1555" fmla="*/ 494393 h 681791"/>
                <a:gd name="connsiteX1556" fmla="*/ 1070216 w 1815205"/>
                <a:gd name="connsiteY1556" fmla="*/ 510354 h 681791"/>
                <a:gd name="connsiteX1557" fmla="*/ 1034809 w 1815205"/>
                <a:gd name="connsiteY1557" fmla="*/ 503099 h 681791"/>
                <a:gd name="connsiteX1558" fmla="*/ 1036601 w 1815205"/>
                <a:gd name="connsiteY1558" fmla="*/ 500112 h 681791"/>
                <a:gd name="connsiteX1559" fmla="*/ 1041805 w 1815205"/>
                <a:gd name="connsiteY1559" fmla="*/ 501392 h 681791"/>
                <a:gd name="connsiteX1560" fmla="*/ 1041805 w 1815205"/>
                <a:gd name="connsiteY1560" fmla="*/ 501392 h 681791"/>
                <a:gd name="connsiteX1561" fmla="*/ 1042061 w 1815205"/>
                <a:gd name="connsiteY1561" fmla="*/ 501392 h 681791"/>
                <a:gd name="connsiteX1562" fmla="*/ 1042317 w 1815205"/>
                <a:gd name="connsiteY1562" fmla="*/ 501392 h 681791"/>
                <a:gd name="connsiteX1563" fmla="*/ 1042317 w 1815205"/>
                <a:gd name="connsiteY1563" fmla="*/ 501392 h 681791"/>
                <a:gd name="connsiteX1564" fmla="*/ 1070983 w 1815205"/>
                <a:gd name="connsiteY1564" fmla="*/ 507622 h 681791"/>
                <a:gd name="connsiteX1565" fmla="*/ 1070216 w 1815205"/>
                <a:gd name="connsiteY1565" fmla="*/ 510183 h 681791"/>
                <a:gd name="connsiteX1566" fmla="*/ 1301852 w 1815205"/>
                <a:gd name="connsiteY1566" fmla="*/ 529045 h 681791"/>
                <a:gd name="connsiteX1567" fmla="*/ 1299634 w 1815205"/>
                <a:gd name="connsiteY1567" fmla="*/ 534593 h 681791"/>
                <a:gd name="connsiteX1568" fmla="*/ 1289907 w 1815205"/>
                <a:gd name="connsiteY1568" fmla="*/ 555162 h 681791"/>
                <a:gd name="connsiteX1569" fmla="*/ 1289907 w 1815205"/>
                <a:gd name="connsiteY1569" fmla="*/ 555162 h 681791"/>
                <a:gd name="connsiteX1570" fmla="*/ 1289907 w 1815205"/>
                <a:gd name="connsiteY1570" fmla="*/ 555162 h 681791"/>
                <a:gd name="connsiteX1571" fmla="*/ 1289907 w 1815205"/>
                <a:gd name="connsiteY1571" fmla="*/ 555162 h 681791"/>
                <a:gd name="connsiteX1572" fmla="*/ 1289907 w 1815205"/>
                <a:gd name="connsiteY1572" fmla="*/ 555162 h 681791"/>
                <a:gd name="connsiteX1573" fmla="*/ 1287348 w 1815205"/>
                <a:gd name="connsiteY1573" fmla="*/ 563953 h 681791"/>
                <a:gd name="connsiteX1574" fmla="*/ 1241447 w 1815205"/>
                <a:gd name="connsiteY1574" fmla="*/ 558234 h 681791"/>
                <a:gd name="connsiteX1575" fmla="*/ 1245883 w 1815205"/>
                <a:gd name="connsiteY1575" fmla="*/ 550467 h 681791"/>
                <a:gd name="connsiteX1576" fmla="*/ 1264483 w 1815205"/>
                <a:gd name="connsiteY1576" fmla="*/ 553625 h 681791"/>
                <a:gd name="connsiteX1577" fmla="*/ 1264483 w 1815205"/>
                <a:gd name="connsiteY1577" fmla="*/ 553284 h 681791"/>
                <a:gd name="connsiteX1578" fmla="*/ 1246395 w 1815205"/>
                <a:gd name="connsiteY1578" fmla="*/ 549443 h 681791"/>
                <a:gd name="connsiteX1579" fmla="*/ 1248614 w 1815205"/>
                <a:gd name="connsiteY1579" fmla="*/ 545517 h 681791"/>
                <a:gd name="connsiteX1580" fmla="*/ 1248614 w 1815205"/>
                <a:gd name="connsiteY1580" fmla="*/ 545517 h 681791"/>
                <a:gd name="connsiteX1581" fmla="*/ 1248614 w 1815205"/>
                <a:gd name="connsiteY1581" fmla="*/ 545517 h 681791"/>
                <a:gd name="connsiteX1582" fmla="*/ 1248614 w 1815205"/>
                <a:gd name="connsiteY1582" fmla="*/ 545517 h 681791"/>
                <a:gd name="connsiteX1583" fmla="*/ 1248614 w 1815205"/>
                <a:gd name="connsiteY1583" fmla="*/ 545517 h 681791"/>
                <a:gd name="connsiteX1584" fmla="*/ 1254757 w 1815205"/>
                <a:gd name="connsiteY1584" fmla="*/ 526570 h 681791"/>
                <a:gd name="connsiteX1585" fmla="*/ 1257231 w 1815205"/>
                <a:gd name="connsiteY1585" fmla="*/ 519913 h 681791"/>
                <a:gd name="connsiteX1586" fmla="*/ 1256975 w 1815205"/>
                <a:gd name="connsiteY1586" fmla="*/ 519742 h 681791"/>
                <a:gd name="connsiteX1587" fmla="*/ 1252880 w 1815205"/>
                <a:gd name="connsiteY1587" fmla="*/ 525631 h 681791"/>
                <a:gd name="connsiteX1588" fmla="*/ 1241959 w 1815205"/>
                <a:gd name="connsiteY1588" fmla="*/ 542616 h 681791"/>
                <a:gd name="connsiteX1589" fmla="*/ 1241959 w 1815205"/>
                <a:gd name="connsiteY1589" fmla="*/ 542616 h 681791"/>
                <a:gd name="connsiteX1590" fmla="*/ 1241959 w 1815205"/>
                <a:gd name="connsiteY1590" fmla="*/ 542616 h 681791"/>
                <a:gd name="connsiteX1591" fmla="*/ 1241959 w 1815205"/>
                <a:gd name="connsiteY1591" fmla="*/ 542616 h 681791"/>
                <a:gd name="connsiteX1592" fmla="*/ 1241959 w 1815205"/>
                <a:gd name="connsiteY1592" fmla="*/ 542616 h 681791"/>
                <a:gd name="connsiteX1593" fmla="*/ 1240253 w 1815205"/>
                <a:gd name="connsiteY1593" fmla="*/ 548248 h 681791"/>
                <a:gd name="connsiteX1594" fmla="*/ 1220886 w 1815205"/>
                <a:gd name="connsiteY1594" fmla="*/ 544152 h 681791"/>
                <a:gd name="connsiteX1595" fmla="*/ 1198191 w 1815205"/>
                <a:gd name="connsiteY1595" fmla="*/ 539116 h 681791"/>
                <a:gd name="connsiteX1596" fmla="*/ 1200154 w 1815205"/>
                <a:gd name="connsiteY1596" fmla="*/ 535873 h 681791"/>
                <a:gd name="connsiteX1597" fmla="*/ 1200154 w 1815205"/>
                <a:gd name="connsiteY1597" fmla="*/ 535873 h 681791"/>
                <a:gd name="connsiteX1598" fmla="*/ 1200154 w 1815205"/>
                <a:gd name="connsiteY1598" fmla="*/ 535873 h 681791"/>
                <a:gd name="connsiteX1599" fmla="*/ 1200154 w 1815205"/>
                <a:gd name="connsiteY1599" fmla="*/ 535873 h 681791"/>
                <a:gd name="connsiteX1600" fmla="*/ 1200154 w 1815205"/>
                <a:gd name="connsiteY1600" fmla="*/ 535873 h 681791"/>
                <a:gd name="connsiteX1601" fmla="*/ 1206809 w 1815205"/>
                <a:gd name="connsiteY1601" fmla="*/ 518718 h 681791"/>
                <a:gd name="connsiteX1602" fmla="*/ 1209709 w 1815205"/>
                <a:gd name="connsiteY1602" fmla="*/ 512744 h 681791"/>
                <a:gd name="connsiteX1603" fmla="*/ 1209453 w 1815205"/>
                <a:gd name="connsiteY1603" fmla="*/ 512573 h 681791"/>
                <a:gd name="connsiteX1604" fmla="*/ 1204931 w 1815205"/>
                <a:gd name="connsiteY1604" fmla="*/ 517523 h 681791"/>
                <a:gd name="connsiteX1605" fmla="*/ 1193414 w 1815205"/>
                <a:gd name="connsiteY1605" fmla="*/ 532715 h 681791"/>
                <a:gd name="connsiteX1606" fmla="*/ 1193414 w 1815205"/>
                <a:gd name="connsiteY1606" fmla="*/ 532715 h 681791"/>
                <a:gd name="connsiteX1607" fmla="*/ 1193414 w 1815205"/>
                <a:gd name="connsiteY1607" fmla="*/ 532715 h 681791"/>
                <a:gd name="connsiteX1608" fmla="*/ 1193414 w 1815205"/>
                <a:gd name="connsiteY1608" fmla="*/ 532715 h 681791"/>
                <a:gd name="connsiteX1609" fmla="*/ 1193414 w 1815205"/>
                <a:gd name="connsiteY1609" fmla="*/ 532715 h 681791"/>
                <a:gd name="connsiteX1610" fmla="*/ 1193243 w 1815205"/>
                <a:gd name="connsiteY1610" fmla="*/ 533142 h 681791"/>
                <a:gd name="connsiteX1611" fmla="*/ 1160993 w 1815205"/>
                <a:gd name="connsiteY1611" fmla="*/ 524777 h 681791"/>
                <a:gd name="connsiteX1612" fmla="*/ 1164150 w 1815205"/>
                <a:gd name="connsiteY1612" fmla="*/ 512317 h 681791"/>
                <a:gd name="connsiteX1613" fmla="*/ 1166283 w 1815205"/>
                <a:gd name="connsiteY1613" fmla="*/ 505489 h 681791"/>
                <a:gd name="connsiteX1614" fmla="*/ 1166027 w 1815205"/>
                <a:gd name="connsiteY1614" fmla="*/ 505318 h 681791"/>
                <a:gd name="connsiteX1615" fmla="*/ 1162187 w 1815205"/>
                <a:gd name="connsiteY1615" fmla="*/ 511463 h 681791"/>
                <a:gd name="connsiteX1616" fmla="*/ 1155362 w 1815205"/>
                <a:gd name="connsiteY1616" fmla="*/ 523241 h 681791"/>
                <a:gd name="connsiteX1617" fmla="*/ 1117225 w 1815205"/>
                <a:gd name="connsiteY1617" fmla="*/ 513256 h 681791"/>
                <a:gd name="connsiteX1618" fmla="*/ 1120809 w 1815205"/>
                <a:gd name="connsiteY1618" fmla="*/ 499429 h 681791"/>
                <a:gd name="connsiteX1619" fmla="*/ 1123112 w 1815205"/>
                <a:gd name="connsiteY1619" fmla="*/ 492004 h 681791"/>
                <a:gd name="connsiteX1620" fmla="*/ 1122856 w 1815205"/>
                <a:gd name="connsiteY1620" fmla="*/ 491833 h 681791"/>
                <a:gd name="connsiteX1621" fmla="*/ 1118846 w 1815205"/>
                <a:gd name="connsiteY1621" fmla="*/ 498575 h 681791"/>
                <a:gd name="connsiteX1622" fmla="*/ 1113983 w 1815205"/>
                <a:gd name="connsiteY1622" fmla="*/ 507110 h 681791"/>
                <a:gd name="connsiteX1623" fmla="*/ 1095384 w 1815205"/>
                <a:gd name="connsiteY1623" fmla="*/ 500368 h 681791"/>
                <a:gd name="connsiteX1624" fmla="*/ 1082757 w 1815205"/>
                <a:gd name="connsiteY1624" fmla="*/ 495674 h 681791"/>
                <a:gd name="connsiteX1625" fmla="*/ 1088132 w 1815205"/>
                <a:gd name="connsiteY1625" fmla="*/ 481335 h 681791"/>
                <a:gd name="connsiteX1626" fmla="*/ 1090179 w 1815205"/>
                <a:gd name="connsiteY1626" fmla="*/ 476983 h 681791"/>
                <a:gd name="connsiteX1627" fmla="*/ 1302108 w 1815205"/>
                <a:gd name="connsiteY1627" fmla="*/ 529216 h 681791"/>
                <a:gd name="connsiteX1628" fmla="*/ 1192731 w 1815205"/>
                <a:gd name="connsiteY1628" fmla="*/ 548248 h 681791"/>
                <a:gd name="connsiteX1629" fmla="*/ 1196314 w 1815205"/>
                <a:gd name="connsiteY1629" fmla="*/ 541933 h 681791"/>
                <a:gd name="connsiteX1630" fmla="*/ 1220630 w 1815205"/>
                <a:gd name="connsiteY1630" fmla="*/ 546115 h 681791"/>
                <a:gd name="connsiteX1631" fmla="*/ 1239826 w 1815205"/>
                <a:gd name="connsiteY1631" fmla="*/ 549358 h 681791"/>
                <a:gd name="connsiteX1632" fmla="*/ 1237779 w 1815205"/>
                <a:gd name="connsiteY1632" fmla="*/ 557722 h 681791"/>
                <a:gd name="connsiteX1633" fmla="*/ 1234110 w 1815205"/>
                <a:gd name="connsiteY1633" fmla="*/ 557295 h 681791"/>
                <a:gd name="connsiteX1634" fmla="*/ 1197423 w 1815205"/>
                <a:gd name="connsiteY1634" fmla="*/ 549102 h 681791"/>
                <a:gd name="connsiteX1635" fmla="*/ 1197423 w 1815205"/>
                <a:gd name="connsiteY1635" fmla="*/ 549102 h 681791"/>
                <a:gd name="connsiteX1636" fmla="*/ 1197338 w 1815205"/>
                <a:gd name="connsiteY1636" fmla="*/ 549102 h 681791"/>
                <a:gd name="connsiteX1637" fmla="*/ 1197253 w 1815205"/>
                <a:gd name="connsiteY1637" fmla="*/ 549102 h 681791"/>
                <a:gd name="connsiteX1638" fmla="*/ 1197253 w 1815205"/>
                <a:gd name="connsiteY1638" fmla="*/ 549102 h 681791"/>
                <a:gd name="connsiteX1639" fmla="*/ 1192816 w 1815205"/>
                <a:gd name="connsiteY1639" fmla="*/ 548248 h 681791"/>
                <a:gd name="connsiteX1640" fmla="*/ 1351506 w 1815205"/>
                <a:gd name="connsiteY1640" fmla="*/ 540738 h 681791"/>
                <a:gd name="connsiteX1641" fmla="*/ 1402782 w 1815205"/>
                <a:gd name="connsiteY1641" fmla="*/ 552772 h 681791"/>
                <a:gd name="connsiteX1642" fmla="*/ 1408583 w 1815205"/>
                <a:gd name="connsiteY1642" fmla="*/ 556015 h 681791"/>
                <a:gd name="connsiteX1643" fmla="*/ 1396383 w 1815205"/>
                <a:gd name="connsiteY1643" fmla="*/ 580339 h 681791"/>
                <a:gd name="connsiteX1644" fmla="*/ 1396383 w 1815205"/>
                <a:gd name="connsiteY1644" fmla="*/ 580339 h 681791"/>
                <a:gd name="connsiteX1645" fmla="*/ 1396383 w 1815205"/>
                <a:gd name="connsiteY1645" fmla="*/ 580339 h 681791"/>
                <a:gd name="connsiteX1646" fmla="*/ 1396383 w 1815205"/>
                <a:gd name="connsiteY1646" fmla="*/ 580339 h 681791"/>
                <a:gd name="connsiteX1647" fmla="*/ 1396383 w 1815205"/>
                <a:gd name="connsiteY1647" fmla="*/ 580339 h 681791"/>
                <a:gd name="connsiteX1648" fmla="*/ 1396383 w 1815205"/>
                <a:gd name="connsiteY1648" fmla="*/ 580339 h 681791"/>
                <a:gd name="connsiteX1649" fmla="*/ 1357820 w 1815205"/>
                <a:gd name="connsiteY1649" fmla="*/ 573853 h 681791"/>
                <a:gd name="connsiteX1650" fmla="*/ 1353213 w 1815205"/>
                <a:gd name="connsiteY1650" fmla="*/ 572829 h 681791"/>
                <a:gd name="connsiteX1651" fmla="*/ 1362085 w 1815205"/>
                <a:gd name="connsiteY1651" fmla="*/ 554052 h 681791"/>
                <a:gd name="connsiteX1652" fmla="*/ 1366864 w 1815205"/>
                <a:gd name="connsiteY1652" fmla="*/ 547395 h 681791"/>
                <a:gd name="connsiteX1653" fmla="*/ 1366608 w 1815205"/>
                <a:gd name="connsiteY1653" fmla="*/ 547139 h 681791"/>
                <a:gd name="connsiteX1654" fmla="*/ 1360380 w 1815205"/>
                <a:gd name="connsiteY1654" fmla="*/ 552687 h 681791"/>
                <a:gd name="connsiteX1655" fmla="*/ 1345961 w 1815205"/>
                <a:gd name="connsiteY1655" fmla="*/ 571207 h 681791"/>
                <a:gd name="connsiteX1656" fmla="*/ 1318574 w 1815205"/>
                <a:gd name="connsiteY1656" fmla="*/ 565233 h 681791"/>
                <a:gd name="connsiteX1657" fmla="*/ 1318574 w 1815205"/>
                <a:gd name="connsiteY1657" fmla="*/ 565574 h 681791"/>
                <a:gd name="connsiteX1658" fmla="*/ 1334955 w 1815205"/>
                <a:gd name="connsiteY1658" fmla="*/ 570097 h 681791"/>
                <a:gd name="connsiteX1659" fmla="*/ 1293491 w 1815205"/>
                <a:gd name="connsiteY1659" fmla="*/ 564720 h 681791"/>
                <a:gd name="connsiteX1660" fmla="*/ 1297074 w 1815205"/>
                <a:gd name="connsiteY1660" fmla="*/ 557893 h 681791"/>
                <a:gd name="connsiteX1661" fmla="*/ 1297074 w 1815205"/>
                <a:gd name="connsiteY1661" fmla="*/ 557893 h 681791"/>
                <a:gd name="connsiteX1662" fmla="*/ 1297074 w 1815205"/>
                <a:gd name="connsiteY1662" fmla="*/ 557893 h 681791"/>
                <a:gd name="connsiteX1663" fmla="*/ 1297074 w 1815205"/>
                <a:gd name="connsiteY1663" fmla="*/ 557893 h 681791"/>
                <a:gd name="connsiteX1664" fmla="*/ 1297074 w 1815205"/>
                <a:gd name="connsiteY1664" fmla="*/ 557893 h 681791"/>
                <a:gd name="connsiteX1665" fmla="*/ 1301937 w 1815205"/>
                <a:gd name="connsiteY1665" fmla="*/ 535276 h 681791"/>
                <a:gd name="connsiteX1666" fmla="*/ 1302876 w 1815205"/>
                <a:gd name="connsiteY1666" fmla="*/ 529387 h 681791"/>
                <a:gd name="connsiteX1667" fmla="*/ 1351762 w 1815205"/>
                <a:gd name="connsiteY1667" fmla="*/ 540823 h 681791"/>
                <a:gd name="connsiteX1668" fmla="*/ 1443052 w 1815205"/>
                <a:gd name="connsiteY1668" fmla="*/ 592544 h 681791"/>
                <a:gd name="connsiteX1669" fmla="*/ 1431278 w 1815205"/>
                <a:gd name="connsiteY1669" fmla="*/ 589898 h 681791"/>
                <a:gd name="connsiteX1670" fmla="*/ 1444076 w 1815205"/>
                <a:gd name="connsiteY1670" fmla="*/ 591520 h 681791"/>
                <a:gd name="connsiteX1671" fmla="*/ 1443734 w 1815205"/>
                <a:gd name="connsiteY1671" fmla="*/ 592800 h 681791"/>
                <a:gd name="connsiteX1672" fmla="*/ 1443137 w 1815205"/>
                <a:gd name="connsiteY1672" fmla="*/ 592630 h 681791"/>
                <a:gd name="connsiteX1673" fmla="*/ 1443137 w 1815205"/>
                <a:gd name="connsiteY1673" fmla="*/ 592630 h 681791"/>
                <a:gd name="connsiteX1674" fmla="*/ 1443137 w 1815205"/>
                <a:gd name="connsiteY1674" fmla="*/ 592630 h 681791"/>
                <a:gd name="connsiteX1675" fmla="*/ 1443137 w 1815205"/>
                <a:gd name="connsiteY1675" fmla="*/ 592630 h 681791"/>
                <a:gd name="connsiteX1676" fmla="*/ 1443137 w 1815205"/>
                <a:gd name="connsiteY1676" fmla="*/ 592630 h 681791"/>
                <a:gd name="connsiteX1677" fmla="*/ 1483151 w 1815205"/>
                <a:gd name="connsiteY1677" fmla="*/ 603554 h 681791"/>
                <a:gd name="connsiteX1678" fmla="*/ 1448939 w 1815205"/>
                <a:gd name="connsiteY1678" fmla="*/ 594166 h 681791"/>
                <a:gd name="connsiteX1679" fmla="*/ 1450048 w 1815205"/>
                <a:gd name="connsiteY1679" fmla="*/ 592288 h 681791"/>
                <a:gd name="connsiteX1680" fmla="*/ 1457385 w 1815205"/>
                <a:gd name="connsiteY1680" fmla="*/ 593227 h 681791"/>
                <a:gd name="connsiteX1681" fmla="*/ 1486137 w 1815205"/>
                <a:gd name="connsiteY1681" fmla="*/ 596897 h 681791"/>
                <a:gd name="connsiteX1682" fmla="*/ 1483578 w 1815205"/>
                <a:gd name="connsiteY1682" fmla="*/ 601847 h 681791"/>
                <a:gd name="connsiteX1683" fmla="*/ 1483578 w 1815205"/>
                <a:gd name="connsiteY1683" fmla="*/ 601847 h 681791"/>
                <a:gd name="connsiteX1684" fmla="*/ 1483578 w 1815205"/>
                <a:gd name="connsiteY1684" fmla="*/ 601847 h 681791"/>
                <a:gd name="connsiteX1685" fmla="*/ 1483578 w 1815205"/>
                <a:gd name="connsiteY1685" fmla="*/ 601847 h 681791"/>
                <a:gd name="connsiteX1686" fmla="*/ 1483578 w 1815205"/>
                <a:gd name="connsiteY1686" fmla="*/ 601847 h 681791"/>
                <a:gd name="connsiteX1687" fmla="*/ 1483151 w 1815205"/>
                <a:gd name="connsiteY1687" fmla="*/ 603639 h 681791"/>
                <a:gd name="connsiteX1688" fmla="*/ 1444843 w 1815205"/>
                <a:gd name="connsiteY1688" fmla="*/ 588789 h 681791"/>
                <a:gd name="connsiteX1689" fmla="*/ 1403635 w 1815205"/>
                <a:gd name="connsiteY1689" fmla="*/ 581705 h 681791"/>
                <a:gd name="connsiteX1690" fmla="*/ 1411228 w 1815205"/>
                <a:gd name="connsiteY1690" fmla="*/ 555844 h 681791"/>
                <a:gd name="connsiteX1691" fmla="*/ 1411570 w 1815205"/>
                <a:gd name="connsiteY1691" fmla="*/ 554991 h 681791"/>
                <a:gd name="connsiteX1692" fmla="*/ 1443905 w 1815205"/>
                <a:gd name="connsiteY1692" fmla="*/ 562758 h 681791"/>
                <a:gd name="connsiteX1693" fmla="*/ 1454740 w 1815205"/>
                <a:gd name="connsiteY1693" fmla="*/ 569585 h 681791"/>
                <a:gd name="connsiteX1694" fmla="*/ 1446294 w 1815205"/>
                <a:gd name="connsiteY1694" fmla="*/ 584095 h 681791"/>
                <a:gd name="connsiteX1695" fmla="*/ 1446294 w 1815205"/>
                <a:gd name="connsiteY1695" fmla="*/ 584095 h 681791"/>
                <a:gd name="connsiteX1696" fmla="*/ 1446294 w 1815205"/>
                <a:gd name="connsiteY1696" fmla="*/ 584095 h 681791"/>
                <a:gd name="connsiteX1697" fmla="*/ 1446294 w 1815205"/>
                <a:gd name="connsiteY1697" fmla="*/ 584095 h 681791"/>
                <a:gd name="connsiteX1698" fmla="*/ 1446294 w 1815205"/>
                <a:gd name="connsiteY1698" fmla="*/ 584095 h 681791"/>
                <a:gd name="connsiteX1699" fmla="*/ 1444929 w 1815205"/>
                <a:gd name="connsiteY1699" fmla="*/ 588874 h 681791"/>
                <a:gd name="connsiteX1700" fmla="*/ 1394677 w 1815205"/>
                <a:gd name="connsiteY1700" fmla="*/ 586997 h 681791"/>
                <a:gd name="connsiteX1701" fmla="*/ 1392971 w 1815205"/>
                <a:gd name="connsiteY1701" fmla="*/ 595361 h 681791"/>
                <a:gd name="connsiteX1702" fmla="*/ 1350227 w 1815205"/>
                <a:gd name="connsiteY1702" fmla="*/ 584948 h 681791"/>
                <a:gd name="connsiteX1703" fmla="*/ 1347667 w 1815205"/>
                <a:gd name="connsiteY1703" fmla="*/ 584351 h 681791"/>
                <a:gd name="connsiteX1704" fmla="*/ 1349800 w 1815205"/>
                <a:gd name="connsiteY1704" fmla="*/ 579742 h 681791"/>
                <a:gd name="connsiteX1705" fmla="*/ 1384354 w 1815205"/>
                <a:gd name="connsiteY1705" fmla="*/ 584180 h 681791"/>
                <a:gd name="connsiteX1706" fmla="*/ 1394677 w 1815205"/>
                <a:gd name="connsiteY1706" fmla="*/ 587082 h 681791"/>
                <a:gd name="connsiteX1707" fmla="*/ 1406024 w 1815205"/>
                <a:gd name="connsiteY1707" fmla="*/ 553625 h 681791"/>
                <a:gd name="connsiteX1708" fmla="*/ 1409437 w 1815205"/>
                <a:gd name="connsiteY1708" fmla="*/ 554479 h 681791"/>
                <a:gd name="connsiteX1709" fmla="*/ 1409095 w 1815205"/>
                <a:gd name="connsiteY1709" fmla="*/ 554991 h 681791"/>
                <a:gd name="connsiteX1710" fmla="*/ 1408754 w 1815205"/>
                <a:gd name="connsiteY1710" fmla="*/ 555674 h 681791"/>
                <a:gd name="connsiteX1711" fmla="*/ 1406024 w 1815205"/>
                <a:gd name="connsiteY1711" fmla="*/ 553625 h 681791"/>
                <a:gd name="connsiteX1712" fmla="*/ 1454228 w 1815205"/>
                <a:gd name="connsiteY1712" fmla="*/ 565233 h 681791"/>
                <a:gd name="connsiteX1713" fmla="*/ 1456105 w 1815205"/>
                <a:gd name="connsiteY1713" fmla="*/ 567025 h 681791"/>
                <a:gd name="connsiteX1714" fmla="*/ 1455764 w 1815205"/>
                <a:gd name="connsiteY1714" fmla="*/ 567537 h 681791"/>
                <a:gd name="connsiteX1715" fmla="*/ 1454826 w 1815205"/>
                <a:gd name="connsiteY1715" fmla="*/ 569159 h 681791"/>
                <a:gd name="connsiteX1716" fmla="*/ 1447830 w 1815205"/>
                <a:gd name="connsiteY1716" fmla="*/ 563611 h 681791"/>
                <a:gd name="connsiteX1717" fmla="*/ 1454228 w 1815205"/>
                <a:gd name="connsiteY1717" fmla="*/ 565148 h 681791"/>
                <a:gd name="connsiteX1718" fmla="*/ 1481700 w 1815205"/>
                <a:gd name="connsiteY1718" fmla="*/ 591605 h 681791"/>
                <a:gd name="connsiteX1719" fmla="*/ 1468391 w 1815205"/>
                <a:gd name="connsiteY1719" fmla="*/ 575731 h 681791"/>
                <a:gd name="connsiteX1720" fmla="*/ 1460798 w 1815205"/>
                <a:gd name="connsiteY1720" fmla="*/ 566769 h 681791"/>
                <a:gd name="connsiteX1721" fmla="*/ 1477435 w 1815205"/>
                <a:gd name="connsiteY1721" fmla="*/ 570780 h 681791"/>
                <a:gd name="connsiteX1722" fmla="*/ 1492280 w 1815205"/>
                <a:gd name="connsiteY1722" fmla="*/ 585973 h 681791"/>
                <a:gd name="connsiteX1723" fmla="*/ 1491853 w 1815205"/>
                <a:gd name="connsiteY1723" fmla="*/ 586826 h 681791"/>
                <a:gd name="connsiteX1724" fmla="*/ 1486649 w 1815205"/>
                <a:gd name="connsiteY1724" fmla="*/ 595958 h 681791"/>
                <a:gd name="connsiteX1725" fmla="*/ 1457471 w 1815205"/>
                <a:gd name="connsiteY1725" fmla="*/ 591008 h 681791"/>
                <a:gd name="connsiteX1726" fmla="*/ 1451413 w 1815205"/>
                <a:gd name="connsiteY1726" fmla="*/ 589984 h 681791"/>
                <a:gd name="connsiteX1727" fmla="*/ 1453034 w 1815205"/>
                <a:gd name="connsiteY1727" fmla="*/ 586911 h 681791"/>
                <a:gd name="connsiteX1728" fmla="*/ 1453034 w 1815205"/>
                <a:gd name="connsiteY1728" fmla="*/ 586911 h 681791"/>
                <a:gd name="connsiteX1729" fmla="*/ 1453034 w 1815205"/>
                <a:gd name="connsiteY1729" fmla="*/ 586911 h 681791"/>
                <a:gd name="connsiteX1730" fmla="*/ 1453034 w 1815205"/>
                <a:gd name="connsiteY1730" fmla="*/ 586911 h 681791"/>
                <a:gd name="connsiteX1731" fmla="*/ 1453034 w 1815205"/>
                <a:gd name="connsiteY1731" fmla="*/ 586911 h 681791"/>
                <a:gd name="connsiteX1732" fmla="*/ 1457726 w 1815205"/>
                <a:gd name="connsiteY1732" fmla="*/ 568732 h 681791"/>
                <a:gd name="connsiteX1733" fmla="*/ 1466855 w 1815205"/>
                <a:gd name="connsiteY1733" fmla="*/ 577438 h 681791"/>
                <a:gd name="connsiteX1734" fmla="*/ 1481445 w 1815205"/>
                <a:gd name="connsiteY1734" fmla="*/ 591947 h 681791"/>
                <a:gd name="connsiteX1735" fmla="*/ 1481700 w 1815205"/>
                <a:gd name="connsiteY1735" fmla="*/ 591691 h 681791"/>
                <a:gd name="connsiteX1736" fmla="*/ 1484942 w 1815205"/>
                <a:gd name="connsiteY1736" fmla="*/ 572658 h 681791"/>
                <a:gd name="connsiteX1737" fmla="*/ 1502603 w 1815205"/>
                <a:gd name="connsiteY1737" fmla="*/ 576926 h 681791"/>
                <a:gd name="connsiteX1738" fmla="*/ 1528198 w 1815205"/>
                <a:gd name="connsiteY1738" fmla="*/ 610638 h 681791"/>
                <a:gd name="connsiteX1739" fmla="*/ 1526748 w 1815205"/>
                <a:gd name="connsiteY1739" fmla="*/ 615930 h 681791"/>
                <a:gd name="connsiteX1740" fmla="*/ 1489891 w 1815205"/>
                <a:gd name="connsiteY1740" fmla="*/ 605603 h 681791"/>
                <a:gd name="connsiteX1741" fmla="*/ 1490488 w 1815205"/>
                <a:gd name="connsiteY1741" fmla="*/ 604493 h 681791"/>
                <a:gd name="connsiteX1742" fmla="*/ 1490488 w 1815205"/>
                <a:gd name="connsiteY1742" fmla="*/ 604493 h 681791"/>
                <a:gd name="connsiteX1743" fmla="*/ 1490488 w 1815205"/>
                <a:gd name="connsiteY1743" fmla="*/ 604493 h 681791"/>
                <a:gd name="connsiteX1744" fmla="*/ 1490488 w 1815205"/>
                <a:gd name="connsiteY1744" fmla="*/ 604493 h 681791"/>
                <a:gd name="connsiteX1745" fmla="*/ 1490488 w 1815205"/>
                <a:gd name="connsiteY1745" fmla="*/ 604493 h 681791"/>
                <a:gd name="connsiteX1746" fmla="*/ 1492024 w 1815205"/>
                <a:gd name="connsiteY1746" fmla="*/ 597750 h 681791"/>
                <a:gd name="connsiteX1747" fmla="*/ 1500214 w 1815205"/>
                <a:gd name="connsiteY1747" fmla="*/ 598775 h 681791"/>
                <a:gd name="connsiteX1748" fmla="*/ 1500214 w 1815205"/>
                <a:gd name="connsiteY1748" fmla="*/ 598433 h 681791"/>
                <a:gd name="connsiteX1749" fmla="*/ 1492109 w 1815205"/>
                <a:gd name="connsiteY1749" fmla="*/ 597068 h 681791"/>
                <a:gd name="connsiteX1750" fmla="*/ 1493815 w 1815205"/>
                <a:gd name="connsiteY1750" fmla="*/ 587765 h 681791"/>
                <a:gd name="connsiteX1751" fmla="*/ 1499105 w 1815205"/>
                <a:gd name="connsiteY1751" fmla="*/ 593142 h 681791"/>
                <a:gd name="connsiteX1752" fmla="*/ 1517534 w 1815205"/>
                <a:gd name="connsiteY1752" fmla="*/ 612089 h 681791"/>
                <a:gd name="connsiteX1753" fmla="*/ 1517789 w 1815205"/>
                <a:gd name="connsiteY1753" fmla="*/ 611833 h 681791"/>
                <a:gd name="connsiteX1754" fmla="*/ 1500556 w 1815205"/>
                <a:gd name="connsiteY1754" fmla="*/ 591520 h 681791"/>
                <a:gd name="connsiteX1755" fmla="*/ 1494498 w 1815205"/>
                <a:gd name="connsiteY1755" fmla="*/ 584266 h 681791"/>
                <a:gd name="connsiteX1756" fmla="*/ 1495010 w 1815205"/>
                <a:gd name="connsiteY1756" fmla="*/ 581705 h 681791"/>
                <a:gd name="connsiteX1757" fmla="*/ 1494669 w 1815205"/>
                <a:gd name="connsiteY1757" fmla="*/ 581620 h 681791"/>
                <a:gd name="connsiteX1758" fmla="*/ 1493730 w 1815205"/>
                <a:gd name="connsiteY1758" fmla="*/ 583412 h 681791"/>
                <a:gd name="connsiteX1759" fmla="*/ 1484857 w 1815205"/>
                <a:gd name="connsiteY1759" fmla="*/ 572829 h 681791"/>
                <a:gd name="connsiteX1760" fmla="*/ 1532038 w 1815205"/>
                <a:gd name="connsiteY1760" fmla="*/ 616015 h 681791"/>
                <a:gd name="connsiteX1761" fmla="*/ 1533232 w 1815205"/>
                <a:gd name="connsiteY1761" fmla="*/ 617722 h 681791"/>
                <a:gd name="connsiteX1762" fmla="*/ 1531355 w 1815205"/>
                <a:gd name="connsiteY1762" fmla="*/ 617210 h 681791"/>
                <a:gd name="connsiteX1763" fmla="*/ 1532038 w 1815205"/>
                <a:gd name="connsiteY1763" fmla="*/ 616015 h 681791"/>
                <a:gd name="connsiteX1764" fmla="*/ 1510538 w 1815205"/>
                <a:gd name="connsiteY1764" fmla="*/ 578803 h 681791"/>
                <a:gd name="connsiteX1765" fmla="*/ 1529393 w 1815205"/>
                <a:gd name="connsiteY1765" fmla="*/ 583327 h 681791"/>
                <a:gd name="connsiteX1766" fmla="*/ 1536645 w 1815205"/>
                <a:gd name="connsiteY1766" fmla="*/ 593995 h 681791"/>
                <a:gd name="connsiteX1767" fmla="*/ 1530331 w 1815205"/>
                <a:gd name="connsiteY1767" fmla="*/ 604237 h 681791"/>
                <a:gd name="connsiteX1768" fmla="*/ 1530331 w 1815205"/>
                <a:gd name="connsiteY1768" fmla="*/ 604237 h 681791"/>
                <a:gd name="connsiteX1769" fmla="*/ 1530331 w 1815205"/>
                <a:gd name="connsiteY1769" fmla="*/ 604237 h 681791"/>
                <a:gd name="connsiteX1770" fmla="*/ 1530331 w 1815205"/>
                <a:gd name="connsiteY1770" fmla="*/ 604237 h 681791"/>
                <a:gd name="connsiteX1771" fmla="*/ 1530331 w 1815205"/>
                <a:gd name="connsiteY1771" fmla="*/ 604237 h 681791"/>
                <a:gd name="connsiteX1772" fmla="*/ 1529137 w 1815205"/>
                <a:gd name="connsiteY1772" fmla="*/ 607736 h 681791"/>
                <a:gd name="connsiteX1773" fmla="*/ 1510538 w 1815205"/>
                <a:gd name="connsiteY1773" fmla="*/ 578803 h 681791"/>
                <a:gd name="connsiteX1774" fmla="*/ 1536047 w 1815205"/>
                <a:gd name="connsiteY1774" fmla="*/ 584948 h 681791"/>
                <a:gd name="connsiteX1775" fmla="*/ 1541081 w 1815205"/>
                <a:gd name="connsiteY1775" fmla="*/ 586143 h 681791"/>
                <a:gd name="connsiteX1776" fmla="*/ 1542020 w 1815205"/>
                <a:gd name="connsiteY1776" fmla="*/ 586399 h 681791"/>
                <a:gd name="connsiteX1777" fmla="*/ 1542020 w 1815205"/>
                <a:gd name="connsiteY1777" fmla="*/ 586570 h 681791"/>
                <a:gd name="connsiteX1778" fmla="*/ 1539204 w 1815205"/>
                <a:gd name="connsiteY1778" fmla="*/ 590410 h 681791"/>
                <a:gd name="connsiteX1779" fmla="*/ 1536047 w 1815205"/>
                <a:gd name="connsiteY1779" fmla="*/ 584948 h 681791"/>
                <a:gd name="connsiteX1780" fmla="*/ 1538607 w 1815205"/>
                <a:gd name="connsiteY1780" fmla="*/ 621136 h 681791"/>
                <a:gd name="connsiteX1781" fmla="*/ 1537327 w 1815205"/>
                <a:gd name="connsiteY1781" fmla="*/ 620965 h 681791"/>
                <a:gd name="connsiteX1782" fmla="*/ 1537242 w 1815205"/>
                <a:gd name="connsiteY1782" fmla="*/ 620794 h 681791"/>
                <a:gd name="connsiteX1783" fmla="*/ 1538607 w 1815205"/>
                <a:gd name="connsiteY1783" fmla="*/ 621136 h 681791"/>
                <a:gd name="connsiteX1784" fmla="*/ 1535536 w 1815205"/>
                <a:gd name="connsiteY1784" fmla="*/ 620794 h 681791"/>
                <a:gd name="connsiteX1785" fmla="*/ 1534597 w 1815205"/>
                <a:gd name="connsiteY1785" fmla="*/ 620794 h 681791"/>
                <a:gd name="connsiteX1786" fmla="*/ 1529734 w 1815205"/>
                <a:gd name="connsiteY1786" fmla="*/ 620197 h 681791"/>
                <a:gd name="connsiteX1787" fmla="*/ 1530246 w 1815205"/>
                <a:gd name="connsiteY1787" fmla="*/ 619344 h 681791"/>
                <a:gd name="connsiteX1788" fmla="*/ 1533488 w 1815205"/>
                <a:gd name="connsiteY1788" fmla="*/ 620027 h 681791"/>
                <a:gd name="connsiteX1789" fmla="*/ 1535194 w 1815205"/>
                <a:gd name="connsiteY1789" fmla="*/ 620368 h 681791"/>
                <a:gd name="connsiteX1790" fmla="*/ 1535450 w 1815205"/>
                <a:gd name="connsiteY1790" fmla="*/ 620794 h 681791"/>
                <a:gd name="connsiteX1791" fmla="*/ 1525895 w 1815205"/>
                <a:gd name="connsiteY1791" fmla="*/ 619685 h 681791"/>
                <a:gd name="connsiteX1792" fmla="*/ 1484772 w 1815205"/>
                <a:gd name="connsiteY1792" fmla="*/ 615076 h 681791"/>
                <a:gd name="connsiteX1793" fmla="*/ 1487673 w 1815205"/>
                <a:gd name="connsiteY1793" fmla="*/ 610040 h 681791"/>
                <a:gd name="connsiteX1794" fmla="*/ 1526236 w 1815205"/>
                <a:gd name="connsiteY1794" fmla="*/ 618405 h 681791"/>
                <a:gd name="connsiteX1795" fmla="*/ 1525895 w 1815205"/>
                <a:gd name="connsiteY1795" fmla="*/ 619685 h 681791"/>
                <a:gd name="connsiteX1796" fmla="*/ 1290163 w 1815205"/>
                <a:gd name="connsiteY1796" fmla="*/ 570354 h 681791"/>
                <a:gd name="connsiteX1797" fmla="*/ 1290334 w 1815205"/>
                <a:gd name="connsiteY1797" fmla="*/ 570097 h 681791"/>
                <a:gd name="connsiteX1798" fmla="*/ 1336149 w 1815205"/>
                <a:gd name="connsiteY1798" fmla="*/ 577779 h 681791"/>
                <a:gd name="connsiteX1799" fmla="*/ 1336149 w 1815205"/>
                <a:gd name="connsiteY1799" fmla="*/ 577779 h 681791"/>
                <a:gd name="connsiteX1800" fmla="*/ 1336490 w 1815205"/>
                <a:gd name="connsiteY1800" fmla="*/ 577779 h 681791"/>
                <a:gd name="connsiteX1801" fmla="*/ 1336747 w 1815205"/>
                <a:gd name="connsiteY1801" fmla="*/ 577779 h 681791"/>
                <a:gd name="connsiteX1802" fmla="*/ 1336747 w 1815205"/>
                <a:gd name="connsiteY1802" fmla="*/ 577779 h 681791"/>
                <a:gd name="connsiteX1803" fmla="*/ 1343657 w 1815205"/>
                <a:gd name="connsiteY1803" fmla="*/ 578718 h 681791"/>
                <a:gd name="connsiteX1804" fmla="*/ 1342804 w 1815205"/>
                <a:gd name="connsiteY1804" fmla="*/ 582985 h 681791"/>
                <a:gd name="connsiteX1805" fmla="*/ 1290163 w 1815205"/>
                <a:gd name="connsiteY1805" fmla="*/ 570354 h 681791"/>
                <a:gd name="connsiteX1806" fmla="*/ 1285897 w 1815205"/>
                <a:gd name="connsiteY1806" fmla="*/ 569330 h 681791"/>
                <a:gd name="connsiteX1807" fmla="*/ 1285727 w 1815205"/>
                <a:gd name="connsiteY1807" fmla="*/ 569330 h 681791"/>
                <a:gd name="connsiteX1808" fmla="*/ 1285897 w 1815205"/>
                <a:gd name="connsiteY1808" fmla="*/ 569330 h 681791"/>
                <a:gd name="connsiteX1809" fmla="*/ 1285897 w 1815205"/>
                <a:gd name="connsiteY1809" fmla="*/ 569330 h 681791"/>
                <a:gd name="connsiteX1810" fmla="*/ 1155191 w 1815205"/>
                <a:gd name="connsiteY1810" fmla="*/ 540994 h 681791"/>
                <a:gd name="connsiteX1811" fmla="*/ 1157921 w 1815205"/>
                <a:gd name="connsiteY1811" fmla="*/ 535019 h 681791"/>
                <a:gd name="connsiteX1812" fmla="*/ 1191025 w 1815205"/>
                <a:gd name="connsiteY1812" fmla="*/ 540994 h 681791"/>
                <a:gd name="connsiteX1813" fmla="*/ 1189660 w 1815205"/>
                <a:gd name="connsiteY1813" fmla="*/ 547566 h 681791"/>
                <a:gd name="connsiteX1814" fmla="*/ 1155191 w 1815205"/>
                <a:gd name="connsiteY1814" fmla="*/ 540994 h 681791"/>
                <a:gd name="connsiteX1815" fmla="*/ 1105537 w 1815205"/>
                <a:gd name="connsiteY1815" fmla="*/ 531947 h 681791"/>
                <a:gd name="connsiteX1816" fmla="*/ 1070642 w 1815205"/>
                <a:gd name="connsiteY1816" fmla="*/ 525802 h 681791"/>
                <a:gd name="connsiteX1817" fmla="*/ 1074140 w 1815205"/>
                <a:gd name="connsiteY1817" fmla="*/ 517864 h 681791"/>
                <a:gd name="connsiteX1818" fmla="*/ 1096920 w 1815205"/>
                <a:gd name="connsiteY1818" fmla="*/ 523241 h 681791"/>
                <a:gd name="connsiteX1819" fmla="*/ 1096920 w 1815205"/>
                <a:gd name="connsiteY1819" fmla="*/ 523241 h 681791"/>
                <a:gd name="connsiteX1820" fmla="*/ 1097261 w 1815205"/>
                <a:gd name="connsiteY1820" fmla="*/ 523241 h 681791"/>
                <a:gd name="connsiteX1821" fmla="*/ 1097602 w 1815205"/>
                <a:gd name="connsiteY1821" fmla="*/ 523241 h 681791"/>
                <a:gd name="connsiteX1822" fmla="*/ 1097602 w 1815205"/>
                <a:gd name="connsiteY1822" fmla="*/ 523241 h 681791"/>
                <a:gd name="connsiteX1823" fmla="*/ 1106902 w 1815205"/>
                <a:gd name="connsiteY1823" fmla="*/ 525034 h 681791"/>
                <a:gd name="connsiteX1824" fmla="*/ 1105707 w 1815205"/>
                <a:gd name="connsiteY1824" fmla="*/ 531776 h 681791"/>
                <a:gd name="connsiteX1825" fmla="*/ 995819 w 1815205"/>
                <a:gd name="connsiteY1825" fmla="*/ 494906 h 681791"/>
                <a:gd name="connsiteX1826" fmla="*/ 997696 w 1815205"/>
                <a:gd name="connsiteY1826" fmla="*/ 490126 h 681791"/>
                <a:gd name="connsiteX1827" fmla="*/ 1031225 w 1815205"/>
                <a:gd name="connsiteY1827" fmla="*/ 498661 h 681791"/>
                <a:gd name="connsiteX1828" fmla="*/ 1030714 w 1815205"/>
                <a:gd name="connsiteY1828" fmla="*/ 502160 h 681791"/>
                <a:gd name="connsiteX1829" fmla="*/ 995904 w 1815205"/>
                <a:gd name="connsiteY1829" fmla="*/ 494906 h 681791"/>
                <a:gd name="connsiteX1830" fmla="*/ 953160 w 1815205"/>
                <a:gd name="connsiteY1830" fmla="*/ 475020 h 681791"/>
                <a:gd name="connsiteX1831" fmla="*/ 958620 w 1815205"/>
                <a:gd name="connsiteY1831" fmla="*/ 464095 h 681791"/>
                <a:gd name="connsiteX1832" fmla="*/ 958620 w 1815205"/>
                <a:gd name="connsiteY1832" fmla="*/ 464095 h 681791"/>
                <a:gd name="connsiteX1833" fmla="*/ 958620 w 1815205"/>
                <a:gd name="connsiteY1833" fmla="*/ 464095 h 681791"/>
                <a:gd name="connsiteX1834" fmla="*/ 958620 w 1815205"/>
                <a:gd name="connsiteY1834" fmla="*/ 464095 h 681791"/>
                <a:gd name="connsiteX1835" fmla="*/ 958620 w 1815205"/>
                <a:gd name="connsiteY1835" fmla="*/ 464095 h 681791"/>
                <a:gd name="connsiteX1836" fmla="*/ 959815 w 1815205"/>
                <a:gd name="connsiteY1836" fmla="*/ 458974 h 681791"/>
                <a:gd name="connsiteX1837" fmla="*/ 974489 w 1815205"/>
                <a:gd name="connsiteY1837" fmla="*/ 464266 h 681791"/>
                <a:gd name="connsiteX1838" fmla="*/ 996330 w 1815205"/>
                <a:gd name="connsiteY1838" fmla="*/ 472288 h 681791"/>
                <a:gd name="connsiteX1839" fmla="*/ 992833 w 1815205"/>
                <a:gd name="connsiteY1839" fmla="*/ 481591 h 681791"/>
                <a:gd name="connsiteX1840" fmla="*/ 992833 w 1815205"/>
                <a:gd name="connsiteY1840" fmla="*/ 481591 h 681791"/>
                <a:gd name="connsiteX1841" fmla="*/ 992833 w 1815205"/>
                <a:gd name="connsiteY1841" fmla="*/ 481591 h 681791"/>
                <a:gd name="connsiteX1842" fmla="*/ 992833 w 1815205"/>
                <a:gd name="connsiteY1842" fmla="*/ 481591 h 681791"/>
                <a:gd name="connsiteX1843" fmla="*/ 992833 w 1815205"/>
                <a:gd name="connsiteY1843" fmla="*/ 481591 h 681791"/>
                <a:gd name="connsiteX1844" fmla="*/ 992492 w 1815205"/>
                <a:gd name="connsiteY1844" fmla="*/ 483298 h 681791"/>
                <a:gd name="connsiteX1845" fmla="*/ 953075 w 1815205"/>
                <a:gd name="connsiteY1845" fmla="*/ 475020 h 681791"/>
                <a:gd name="connsiteX1846" fmla="*/ 948980 w 1815205"/>
                <a:gd name="connsiteY1846" fmla="*/ 474166 h 681791"/>
                <a:gd name="connsiteX1847" fmla="*/ 928333 w 1815205"/>
                <a:gd name="connsiteY1847" fmla="*/ 469813 h 681791"/>
                <a:gd name="connsiteX1848" fmla="*/ 916218 w 1815205"/>
                <a:gd name="connsiteY1848" fmla="*/ 467253 h 681791"/>
                <a:gd name="connsiteX1849" fmla="*/ 916815 w 1815205"/>
                <a:gd name="connsiteY1849" fmla="*/ 464607 h 681791"/>
                <a:gd name="connsiteX1850" fmla="*/ 916815 w 1815205"/>
                <a:gd name="connsiteY1850" fmla="*/ 464607 h 681791"/>
                <a:gd name="connsiteX1851" fmla="*/ 916815 w 1815205"/>
                <a:gd name="connsiteY1851" fmla="*/ 464607 h 681791"/>
                <a:gd name="connsiteX1852" fmla="*/ 916815 w 1815205"/>
                <a:gd name="connsiteY1852" fmla="*/ 464607 h 681791"/>
                <a:gd name="connsiteX1853" fmla="*/ 916815 w 1815205"/>
                <a:gd name="connsiteY1853" fmla="*/ 464607 h 681791"/>
                <a:gd name="connsiteX1854" fmla="*/ 916986 w 1815205"/>
                <a:gd name="connsiteY1854" fmla="*/ 442929 h 681791"/>
                <a:gd name="connsiteX1855" fmla="*/ 916986 w 1815205"/>
                <a:gd name="connsiteY1855" fmla="*/ 437381 h 681791"/>
                <a:gd name="connsiteX1856" fmla="*/ 959474 w 1815205"/>
                <a:gd name="connsiteY1856" fmla="*/ 446513 h 681791"/>
                <a:gd name="connsiteX1857" fmla="*/ 954269 w 1815205"/>
                <a:gd name="connsiteY1857" fmla="*/ 456499 h 681791"/>
                <a:gd name="connsiteX1858" fmla="*/ 953757 w 1815205"/>
                <a:gd name="connsiteY1858" fmla="*/ 456328 h 681791"/>
                <a:gd name="connsiteX1859" fmla="*/ 953672 w 1815205"/>
                <a:gd name="connsiteY1859" fmla="*/ 456670 h 681791"/>
                <a:gd name="connsiteX1860" fmla="*/ 954099 w 1815205"/>
                <a:gd name="connsiteY1860" fmla="*/ 456840 h 681791"/>
                <a:gd name="connsiteX1861" fmla="*/ 951795 w 1815205"/>
                <a:gd name="connsiteY1861" fmla="*/ 461705 h 681791"/>
                <a:gd name="connsiteX1862" fmla="*/ 951795 w 1815205"/>
                <a:gd name="connsiteY1862" fmla="*/ 461705 h 681791"/>
                <a:gd name="connsiteX1863" fmla="*/ 951795 w 1815205"/>
                <a:gd name="connsiteY1863" fmla="*/ 461705 h 681791"/>
                <a:gd name="connsiteX1864" fmla="*/ 951795 w 1815205"/>
                <a:gd name="connsiteY1864" fmla="*/ 461705 h 681791"/>
                <a:gd name="connsiteX1865" fmla="*/ 951795 w 1815205"/>
                <a:gd name="connsiteY1865" fmla="*/ 461705 h 681791"/>
                <a:gd name="connsiteX1866" fmla="*/ 949065 w 1815205"/>
                <a:gd name="connsiteY1866" fmla="*/ 474251 h 681791"/>
                <a:gd name="connsiteX1867" fmla="*/ 643629 w 1815205"/>
                <a:gd name="connsiteY1867" fmla="*/ 386598 h 681791"/>
                <a:gd name="connsiteX1868" fmla="*/ 639278 w 1815205"/>
                <a:gd name="connsiteY1868" fmla="*/ 384806 h 681791"/>
                <a:gd name="connsiteX1869" fmla="*/ 623495 w 1815205"/>
                <a:gd name="connsiteY1869" fmla="*/ 376954 h 681791"/>
                <a:gd name="connsiteX1870" fmla="*/ 644739 w 1815205"/>
                <a:gd name="connsiteY1870" fmla="*/ 380709 h 681791"/>
                <a:gd name="connsiteX1871" fmla="*/ 643885 w 1815205"/>
                <a:gd name="connsiteY1871" fmla="*/ 385404 h 681791"/>
                <a:gd name="connsiteX1872" fmla="*/ 643629 w 1815205"/>
                <a:gd name="connsiteY1872" fmla="*/ 386513 h 681791"/>
                <a:gd name="connsiteX1873" fmla="*/ 1610188 w 1815205"/>
                <a:gd name="connsiteY1873" fmla="*/ 634706 h 681791"/>
                <a:gd name="connsiteX1874" fmla="*/ 1608055 w 1815205"/>
                <a:gd name="connsiteY1874" fmla="*/ 627879 h 681791"/>
                <a:gd name="connsiteX1875" fmla="*/ 1599694 w 1815205"/>
                <a:gd name="connsiteY1875" fmla="*/ 599884 h 681791"/>
                <a:gd name="connsiteX1876" fmla="*/ 1618464 w 1815205"/>
                <a:gd name="connsiteY1876" fmla="*/ 604151 h 681791"/>
                <a:gd name="connsiteX1877" fmla="*/ 1621279 w 1815205"/>
                <a:gd name="connsiteY1877" fmla="*/ 612686 h 681791"/>
                <a:gd name="connsiteX1878" fmla="*/ 1612492 w 1815205"/>
                <a:gd name="connsiteY1878" fmla="*/ 626342 h 681791"/>
                <a:gd name="connsiteX1879" fmla="*/ 1612492 w 1815205"/>
                <a:gd name="connsiteY1879" fmla="*/ 626342 h 681791"/>
                <a:gd name="connsiteX1880" fmla="*/ 1612492 w 1815205"/>
                <a:gd name="connsiteY1880" fmla="*/ 626342 h 681791"/>
                <a:gd name="connsiteX1881" fmla="*/ 1612492 w 1815205"/>
                <a:gd name="connsiteY1881" fmla="*/ 626342 h 681791"/>
                <a:gd name="connsiteX1882" fmla="*/ 1612492 w 1815205"/>
                <a:gd name="connsiteY1882" fmla="*/ 626342 h 681791"/>
                <a:gd name="connsiteX1883" fmla="*/ 1610274 w 1815205"/>
                <a:gd name="connsiteY1883" fmla="*/ 634706 h 681791"/>
                <a:gd name="connsiteX1884" fmla="*/ 1623924 w 1815205"/>
                <a:gd name="connsiteY1884" fmla="*/ 609187 h 681791"/>
                <a:gd name="connsiteX1885" fmla="*/ 1622986 w 1815205"/>
                <a:gd name="connsiteY1885" fmla="*/ 605176 h 681791"/>
                <a:gd name="connsiteX1886" fmla="*/ 1626654 w 1815205"/>
                <a:gd name="connsiteY1886" fmla="*/ 605944 h 681791"/>
                <a:gd name="connsiteX1887" fmla="*/ 1624266 w 1815205"/>
                <a:gd name="connsiteY1887" fmla="*/ 608761 h 681791"/>
                <a:gd name="connsiteX1888" fmla="*/ 1623924 w 1815205"/>
                <a:gd name="connsiteY1888" fmla="*/ 609187 h 681791"/>
                <a:gd name="connsiteX1889" fmla="*/ 1686547 w 1815205"/>
                <a:gd name="connsiteY1889" fmla="*/ 605432 h 681791"/>
                <a:gd name="connsiteX1890" fmla="*/ 1683902 w 1815205"/>
                <a:gd name="connsiteY1890" fmla="*/ 589045 h 681791"/>
                <a:gd name="connsiteX1891" fmla="*/ 1689960 w 1815205"/>
                <a:gd name="connsiteY1891" fmla="*/ 574621 h 681791"/>
                <a:gd name="connsiteX1892" fmla="*/ 1695250 w 1815205"/>
                <a:gd name="connsiteY1892" fmla="*/ 598433 h 681791"/>
                <a:gd name="connsiteX1893" fmla="*/ 1693458 w 1815205"/>
                <a:gd name="connsiteY1893" fmla="*/ 604493 h 681791"/>
                <a:gd name="connsiteX1894" fmla="*/ 1693799 w 1815205"/>
                <a:gd name="connsiteY1894" fmla="*/ 604579 h 681791"/>
                <a:gd name="connsiteX1895" fmla="*/ 1695505 w 1815205"/>
                <a:gd name="connsiteY1895" fmla="*/ 599714 h 681791"/>
                <a:gd name="connsiteX1896" fmla="*/ 1697212 w 1815205"/>
                <a:gd name="connsiteY1896" fmla="*/ 607907 h 681791"/>
                <a:gd name="connsiteX1897" fmla="*/ 1686547 w 1815205"/>
                <a:gd name="connsiteY1897" fmla="*/ 605346 h 681791"/>
                <a:gd name="connsiteX1898" fmla="*/ 1699771 w 1815205"/>
                <a:gd name="connsiteY1898" fmla="*/ 608675 h 681791"/>
                <a:gd name="connsiteX1899" fmla="*/ 1697894 w 1815205"/>
                <a:gd name="connsiteY1899" fmla="*/ 593142 h 681791"/>
                <a:gd name="connsiteX1900" fmla="*/ 1703696 w 1815205"/>
                <a:gd name="connsiteY1900" fmla="*/ 577011 h 681791"/>
                <a:gd name="connsiteX1901" fmla="*/ 1708133 w 1815205"/>
                <a:gd name="connsiteY1901" fmla="*/ 597409 h 681791"/>
                <a:gd name="connsiteX1902" fmla="*/ 1707791 w 1815205"/>
                <a:gd name="connsiteY1902" fmla="*/ 598519 h 681791"/>
                <a:gd name="connsiteX1903" fmla="*/ 1708133 w 1815205"/>
                <a:gd name="connsiteY1903" fmla="*/ 598604 h 681791"/>
                <a:gd name="connsiteX1904" fmla="*/ 1708303 w 1815205"/>
                <a:gd name="connsiteY1904" fmla="*/ 598177 h 681791"/>
                <a:gd name="connsiteX1905" fmla="*/ 1709241 w 1815205"/>
                <a:gd name="connsiteY1905" fmla="*/ 602615 h 681791"/>
                <a:gd name="connsiteX1906" fmla="*/ 1711204 w 1815205"/>
                <a:gd name="connsiteY1906" fmla="*/ 612004 h 681791"/>
                <a:gd name="connsiteX1907" fmla="*/ 1699771 w 1815205"/>
                <a:gd name="connsiteY1907" fmla="*/ 608675 h 681791"/>
                <a:gd name="connsiteX1908" fmla="*/ 1739529 w 1815205"/>
                <a:gd name="connsiteY1908" fmla="*/ 487395 h 681791"/>
                <a:gd name="connsiteX1909" fmla="*/ 1739785 w 1815205"/>
                <a:gd name="connsiteY1909" fmla="*/ 474849 h 681791"/>
                <a:gd name="connsiteX1910" fmla="*/ 1739785 w 1815205"/>
                <a:gd name="connsiteY1910" fmla="*/ 474849 h 681791"/>
                <a:gd name="connsiteX1911" fmla="*/ 1739785 w 1815205"/>
                <a:gd name="connsiteY1911" fmla="*/ 474678 h 681791"/>
                <a:gd name="connsiteX1912" fmla="*/ 1739785 w 1815205"/>
                <a:gd name="connsiteY1912" fmla="*/ 474508 h 681791"/>
                <a:gd name="connsiteX1913" fmla="*/ 1739785 w 1815205"/>
                <a:gd name="connsiteY1913" fmla="*/ 474508 h 681791"/>
                <a:gd name="connsiteX1914" fmla="*/ 1739785 w 1815205"/>
                <a:gd name="connsiteY1914" fmla="*/ 474508 h 681791"/>
                <a:gd name="connsiteX1915" fmla="*/ 1745075 w 1815205"/>
                <a:gd name="connsiteY1915" fmla="*/ 456755 h 681791"/>
                <a:gd name="connsiteX1916" fmla="*/ 1748146 w 1815205"/>
                <a:gd name="connsiteY1916" fmla="*/ 460766 h 681791"/>
                <a:gd name="connsiteX1917" fmla="*/ 1742601 w 1815205"/>
                <a:gd name="connsiteY1917" fmla="*/ 476983 h 681791"/>
                <a:gd name="connsiteX1918" fmla="*/ 1742601 w 1815205"/>
                <a:gd name="connsiteY1918" fmla="*/ 476983 h 681791"/>
                <a:gd name="connsiteX1919" fmla="*/ 1742601 w 1815205"/>
                <a:gd name="connsiteY1919" fmla="*/ 476983 h 681791"/>
                <a:gd name="connsiteX1920" fmla="*/ 1742601 w 1815205"/>
                <a:gd name="connsiteY1920" fmla="*/ 476983 h 681791"/>
                <a:gd name="connsiteX1921" fmla="*/ 1742601 w 1815205"/>
                <a:gd name="connsiteY1921" fmla="*/ 476983 h 681791"/>
                <a:gd name="connsiteX1922" fmla="*/ 1739529 w 1815205"/>
                <a:gd name="connsiteY1922" fmla="*/ 487395 h 681791"/>
                <a:gd name="connsiteX1923" fmla="*/ 1718029 w 1815205"/>
                <a:gd name="connsiteY1923" fmla="*/ 408533 h 681791"/>
                <a:gd name="connsiteX1924" fmla="*/ 1718029 w 1815205"/>
                <a:gd name="connsiteY1924" fmla="*/ 408533 h 681791"/>
                <a:gd name="connsiteX1925" fmla="*/ 1718029 w 1815205"/>
                <a:gd name="connsiteY1925" fmla="*/ 408704 h 681791"/>
                <a:gd name="connsiteX1926" fmla="*/ 1718029 w 1815205"/>
                <a:gd name="connsiteY1926" fmla="*/ 408704 h 681791"/>
                <a:gd name="connsiteX1927" fmla="*/ 1724257 w 1815205"/>
                <a:gd name="connsiteY1927" fmla="*/ 416470 h 681791"/>
                <a:gd name="connsiteX1928" fmla="*/ 1721612 w 1815205"/>
                <a:gd name="connsiteY1928" fmla="*/ 421421 h 681791"/>
                <a:gd name="connsiteX1929" fmla="*/ 1719565 w 1815205"/>
                <a:gd name="connsiteY1929" fmla="*/ 418775 h 681791"/>
                <a:gd name="connsiteX1930" fmla="*/ 1708474 w 1815205"/>
                <a:gd name="connsiteY1930" fmla="*/ 405375 h 681791"/>
                <a:gd name="connsiteX1931" fmla="*/ 1707024 w 1815205"/>
                <a:gd name="connsiteY1931" fmla="*/ 395902 h 681791"/>
                <a:gd name="connsiteX1932" fmla="*/ 1706512 w 1815205"/>
                <a:gd name="connsiteY1932" fmla="*/ 392402 h 681791"/>
                <a:gd name="connsiteX1933" fmla="*/ 1717944 w 1815205"/>
                <a:gd name="connsiteY1933" fmla="*/ 408533 h 681791"/>
                <a:gd name="connsiteX1934" fmla="*/ 1717944 w 1815205"/>
                <a:gd name="connsiteY1934" fmla="*/ 408533 h 681791"/>
                <a:gd name="connsiteX1935" fmla="*/ 1678442 w 1815205"/>
                <a:gd name="connsiteY1935" fmla="*/ 410667 h 681791"/>
                <a:gd name="connsiteX1936" fmla="*/ 1679039 w 1815205"/>
                <a:gd name="connsiteY1936" fmla="*/ 412886 h 681791"/>
                <a:gd name="connsiteX1937" fmla="*/ 1661890 w 1815205"/>
                <a:gd name="connsiteY1937" fmla="*/ 398376 h 681791"/>
                <a:gd name="connsiteX1938" fmla="*/ 1658393 w 1815205"/>
                <a:gd name="connsiteY1938" fmla="*/ 395475 h 681791"/>
                <a:gd name="connsiteX1939" fmla="*/ 1678442 w 1815205"/>
                <a:gd name="connsiteY1939" fmla="*/ 410752 h 681791"/>
                <a:gd name="connsiteX1940" fmla="*/ 1653359 w 1815205"/>
                <a:gd name="connsiteY1940" fmla="*/ 476214 h 681791"/>
                <a:gd name="connsiteX1941" fmla="*/ 1658734 w 1815205"/>
                <a:gd name="connsiteY1941" fmla="*/ 501051 h 681791"/>
                <a:gd name="connsiteX1942" fmla="*/ 1658136 w 1815205"/>
                <a:gd name="connsiteY1942" fmla="*/ 501819 h 681791"/>
                <a:gd name="connsiteX1943" fmla="*/ 1658136 w 1815205"/>
                <a:gd name="connsiteY1943" fmla="*/ 501819 h 681791"/>
                <a:gd name="connsiteX1944" fmla="*/ 1658136 w 1815205"/>
                <a:gd name="connsiteY1944" fmla="*/ 501819 h 681791"/>
                <a:gd name="connsiteX1945" fmla="*/ 1658136 w 1815205"/>
                <a:gd name="connsiteY1945" fmla="*/ 501819 h 681791"/>
                <a:gd name="connsiteX1946" fmla="*/ 1658136 w 1815205"/>
                <a:gd name="connsiteY1946" fmla="*/ 501819 h 681791"/>
                <a:gd name="connsiteX1947" fmla="*/ 1642097 w 1815205"/>
                <a:gd name="connsiteY1947" fmla="*/ 528192 h 681791"/>
                <a:gd name="connsiteX1948" fmla="*/ 1634845 w 1815205"/>
                <a:gd name="connsiteY1948" fmla="*/ 504892 h 681791"/>
                <a:gd name="connsiteX1949" fmla="*/ 1644912 w 1815205"/>
                <a:gd name="connsiteY1949" fmla="*/ 489614 h 681791"/>
                <a:gd name="connsiteX1950" fmla="*/ 1649861 w 1815205"/>
                <a:gd name="connsiteY1950" fmla="*/ 499770 h 681791"/>
                <a:gd name="connsiteX1951" fmla="*/ 1650117 w 1815205"/>
                <a:gd name="connsiteY1951" fmla="*/ 499685 h 681791"/>
                <a:gd name="connsiteX1952" fmla="*/ 1646107 w 1815205"/>
                <a:gd name="connsiteY1952" fmla="*/ 487651 h 681791"/>
                <a:gd name="connsiteX1953" fmla="*/ 1651567 w 1815205"/>
                <a:gd name="connsiteY1953" fmla="*/ 479287 h 681791"/>
                <a:gd name="connsiteX1954" fmla="*/ 1651567 w 1815205"/>
                <a:gd name="connsiteY1954" fmla="*/ 479287 h 681791"/>
                <a:gd name="connsiteX1955" fmla="*/ 1651567 w 1815205"/>
                <a:gd name="connsiteY1955" fmla="*/ 479116 h 681791"/>
                <a:gd name="connsiteX1956" fmla="*/ 1651567 w 1815205"/>
                <a:gd name="connsiteY1956" fmla="*/ 478945 h 681791"/>
                <a:gd name="connsiteX1957" fmla="*/ 1651567 w 1815205"/>
                <a:gd name="connsiteY1957" fmla="*/ 478945 h 681791"/>
                <a:gd name="connsiteX1958" fmla="*/ 1653188 w 1815205"/>
                <a:gd name="connsiteY1958" fmla="*/ 476044 h 681791"/>
                <a:gd name="connsiteX1959" fmla="*/ 1611383 w 1815205"/>
                <a:gd name="connsiteY1959" fmla="*/ 558747 h 681791"/>
                <a:gd name="connsiteX1960" fmla="*/ 1611383 w 1815205"/>
                <a:gd name="connsiteY1960" fmla="*/ 558576 h 681791"/>
                <a:gd name="connsiteX1961" fmla="*/ 1611297 w 1815205"/>
                <a:gd name="connsiteY1961" fmla="*/ 558405 h 681791"/>
                <a:gd name="connsiteX1962" fmla="*/ 1611297 w 1815205"/>
                <a:gd name="connsiteY1962" fmla="*/ 558405 h 681791"/>
                <a:gd name="connsiteX1963" fmla="*/ 1607202 w 1815205"/>
                <a:gd name="connsiteY1963" fmla="*/ 545944 h 681791"/>
                <a:gd name="connsiteX1964" fmla="*/ 1613004 w 1815205"/>
                <a:gd name="connsiteY1964" fmla="*/ 537409 h 681791"/>
                <a:gd name="connsiteX1965" fmla="*/ 1613601 w 1815205"/>
                <a:gd name="connsiteY1965" fmla="*/ 539799 h 681791"/>
                <a:gd name="connsiteX1966" fmla="*/ 1613601 w 1815205"/>
                <a:gd name="connsiteY1966" fmla="*/ 539799 h 681791"/>
                <a:gd name="connsiteX1967" fmla="*/ 1613601 w 1815205"/>
                <a:gd name="connsiteY1967" fmla="*/ 539799 h 681791"/>
                <a:gd name="connsiteX1968" fmla="*/ 1613601 w 1815205"/>
                <a:gd name="connsiteY1968" fmla="*/ 539799 h 681791"/>
                <a:gd name="connsiteX1969" fmla="*/ 1613601 w 1815205"/>
                <a:gd name="connsiteY1969" fmla="*/ 539799 h 681791"/>
                <a:gd name="connsiteX1970" fmla="*/ 1621279 w 1815205"/>
                <a:gd name="connsiteY1970" fmla="*/ 563099 h 681791"/>
                <a:gd name="connsiteX1971" fmla="*/ 1615137 w 1815205"/>
                <a:gd name="connsiteY1971" fmla="*/ 573255 h 681791"/>
                <a:gd name="connsiteX1972" fmla="*/ 1611297 w 1815205"/>
                <a:gd name="connsiteY1972" fmla="*/ 558661 h 681791"/>
                <a:gd name="connsiteX1973" fmla="*/ 1611297 w 1815205"/>
                <a:gd name="connsiteY1973" fmla="*/ 558661 h 681791"/>
                <a:gd name="connsiteX1974" fmla="*/ 1619744 w 1815205"/>
                <a:gd name="connsiteY1974" fmla="*/ 591520 h 681791"/>
                <a:gd name="connsiteX1975" fmla="*/ 1615478 w 1815205"/>
                <a:gd name="connsiteY1975" fmla="*/ 574195 h 681791"/>
                <a:gd name="connsiteX1976" fmla="*/ 1622047 w 1815205"/>
                <a:gd name="connsiteY1976" fmla="*/ 565062 h 681791"/>
                <a:gd name="connsiteX1977" fmla="*/ 1631603 w 1815205"/>
                <a:gd name="connsiteY1977" fmla="*/ 592544 h 681791"/>
                <a:gd name="connsiteX1978" fmla="*/ 1630920 w 1815205"/>
                <a:gd name="connsiteY1978" fmla="*/ 593910 h 681791"/>
                <a:gd name="connsiteX1979" fmla="*/ 1619829 w 1815205"/>
                <a:gd name="connsiteY1979" fmla="*/ 591520 h 681791"/>
                <a:gd name="connsiteX1980" fmla="*/ 1674603 w 1815205"/>
                <a:gd name="connsiteY1980" fmla="*/ 539970 h 681791"/>
                <a:gd name="connsiteX1981" fmla="*/ 1671360 w 1815205"/>
                <a:gd name="connsiteY1981" fmla="*/ 527850 h 681791"/>
                <a:gd name="connsiteX1982" fmla="*/ 1677930 w 1815205"/>
                <a:gd name="connsiteY1982" fmla="*/ 516243 h 681791"/>
                <a:gd name="connsiteX1983" fmla="*/ 1681769 w 1815205"/>
                <a:gd name="connsiteY1983" fmla="*/ 536982 h 681791"/>
                <a:gd name="connsiteX1984" fmla="*/ 1676821 w 1815205"/>
                <a:gd name="connsiteY1984" fmla="*/ 550809 h 681791"/>
                <a:gd name="connsiteX1985" fmla="*/ 1674688 w 1815205"/>
                <a:gd name="connsiteY1985" fmla="*/ 540311 h 681791"/>
                <a:gd name="connsiteX1986" fmla="*/ 1674688 w 1815205"/>
                <a:gd name="connsiteY1986" fmla="*/ 540311 h 681791"/>
                <a:gd name="connsiteX1987" fmla="*/ 1674688 w 1815205"/>
                <a:gd name="connsiteY1987" fmla="*/ 540140 h 681791"/>
                <a:gd name="connsiteX1988" fmla="*/ 1674688 w 1815205"/>
                <a:gd name="connsiteY1988" fmla="*/ 539970 h 681791"/>
                <a:gd name="connsiteX1989" fmla="*/ 1674688 w 1815205"/>
                <a:gd name="connsiteY1989" fmla="*/ 539970 h 681791"/>
                <a:gd name="connsiteX1990" fmla="*/ 1678101 w 1815205"/>
                <a:gd name="connsiteY1990" fmla="*/ 556869 h 681791"/>
                <a:gd name="connsiteX1991" fmla="*/ 1683305 w 1815205"/>
                <a:gd name="connsiteY1991" fmla="*/ 545005 h 681791"/>
                <a:gd name="connsiteX1992" fmla="*/ 1683561 w 1815205"/>
                <a:gd name="connsiteY1992" fmla="*/ 546200 h 681791"/>
                <a:gd name="connsiteX1993" fmla="*/ 1683561 w 1815205"/>
                <a:gd name="connsiteY1993" fmla="*/ 546200 h 681791"/>
                <a:gd name="connsiteX1994" fmla="*/ 1683561 w 1815205"/>
                <a:gd name="connsiteY1994" fmla="*/ 546200 h 681791"/>
                <a:gd name="connsiteX1995" fmla="*/ 1683561 w 1815205"/>
                <a:gd name="connsiteY1995" fmla="*/ 546200 h 681791"/>
                <a:gd name="connsiteX1996" fmla="*/ 1683561 w 1815205"/>
                <a:gd name="connsiteY1996" fmla="*/ 546200 h 681791"/>
                <a:gd name="connsiteX1997" fmla="*/ 1688680 w 1815205"/>
                <a:gd name="connsiteY1997" fmla="*/ 568220 h 681791"/>
                <a:gd name="connsiteX1998" fmla="*/ 1683220 w 1815205"/>
                <a:gd name="connsiteY1998" fmla="*/ 584095 h 681791"/>
                <a:gd name="connsiteX1999" fmla="*/ 1682025 w 1815205"/>
                <a:gd name="connsiteY1999" fmla="*/ 577438 h 681791"/>
                <a:gd name="connsiteX2000" fmla="*/ 1678101 w 1815205"/>
                <a:gd name="connsiteY2000" fmla="*/ 556869 h 681791"/>
                <a:gd name="connsiteX2001" fmla="*/ 1717517 w 1815205"/>
                <a:gd name="connsiteY2001" fmla="*/ 523156 h 681791"/>
                <a:gd name="connsiteX2002" fmla="*/ 1717432 w 1815205"/>
                <a:gd name="connsiteY2002" fmla="*/ 507708 h 681791"/>
                <a:gd name="connsiteX2003" fmla="*/ 1732619 w 1815205"/>
                <a:gd name="connsiteY2003" fmla="*/ 462729 h 681791"/>
                <a:gd name="connsiteX2004" fmla="*/ 1732533 w 1815205"/>
                <a:gd name="connsiteY2004" fmla="*/ 474593 h 681791"/>
                <a:gd name="connsiteX2005" fmla="*/ 1732533 w 1815205"/>
                <a:gd name="connsiteY2005" fmla="*/ 474593 h 681791"/>
                <a:gd name="connsiteX2006" fmla="*/ 1732533 w 1815205"/>
                <a:gd name="connsiteY2006" fmla="*/ 474593 h 681791"/>
                <a:gd name="connsiteX2007" fmla="*/ 1732533 w 1815205"/>
                <a:gd name="connsiteY2007" fmla="*/ 474593 h 681791"/>
                <a:gd name="connsiteX2008" fmla="*/ 1732533 w 1815205"/>
                <a:gd name="connsiteY2008" fmla="*/ 474593 h 681791"/>
                <a:gd name="connsiteX2009" fmla="*/ 1732533 w 1815205"/>
                <a:gd name="connsiteY2009" fmla="*/ 475105 h 681791"/>
                <a:gd name="connsiteX2010" fmla="*/ 1728097 w 1815205"/>
                <a:gd name="connsiteY2010" fmla="*/ 487737 h 681791"/>
                <a:gd name="connsiteX2011" fmla="*/ 1728097 w 1815205"/>
                <a:gd name="connsiteY2011" fmla="*/ 487737 h 681791"/>
                <a:gd name="connsiteX2012" fmla="*/ 1728097 w 1815205"/>
                <a:gd name="connsiteY2012" fmla="*/ 487737 h 681791"/>
                <a:gd name="connsiteX2013" fmla="*/ 1728097 w 1815205"/>
                <a:gd name="connsiteY2013" fmla="*/ 487737 h 681791"/>
                <a:gd name="connsiteX2014" fmla="*/ 1728097 w 1815205"/>
                <a:gd name="connsiteY2014" fmla="*/ 487737 h 681791"/>
                <a:gd name="connsiteX2015" fmla="*/ 1717603 w 1815205"/>
                <a:gd name="connsiteY2015" fmla="*/ 522815 h 681791"/>
                <a:gd name="connsiteX2016" fmla="*/ 1760773 w 1815205"/>
                <a:gd name="connsiteY2016" fmla="*/ 414081 h 681791"/>
                <a:gd name="connsiteX2017" fmla="*/ 1760773 w 1815205"/>
                <a:gd name="connsiteY2017" fmla="*/ 414081 h 681791"/>
                <a:gd name="connsiteX2018" fmla="*/ 1760773 w 1815205"/>
                <a:gd name="connsiteY2018" fmla="*/ 414081 h 681791"/>
                <a:gd name="connsiteX2019" fmla="*/ 1760773 w 1815205"/>
                <a:gd name="connsiteY2019" fmla="*/ 414081 h 681791"/>
                <a:gd name="connsiteX2020" fmla="*/ 1761029 w 1815205"/>
                <a:gd name="connsiteY2020" fmla="*/ 418263 h 681791"/>
                <a:gd name="connsiteX2021" fmla="*/ 1758214 w 1815205"/>
                <a:gd name="connsiteY2021" fmla="*/ 411862 h 681791"/>
                <a:gd name="connsiteX2022" fmla="*/ 1760432 w 1815205"/>
                <a:gd name="connsiteY2022" fmla="*/ 404095 h 681791"/>
                <a:gd name="connsiteX2023" fmla="*/ 1760944 w 1815205"/>
                <a:gd name="connsiteY2023" fmla="*/ 402217 h 681791"/>
                <a:gd name="connsiteX2024" fmla="*/ 1760773 w 1815205"/>
                <a:gd name="connsiteY2024" fmla="*/ 413910 h 681791"/>
                <a:gd name="connsiteX2025" fmla="*/ 1760773 w 1815205"/>
                <a:gd name="connsiteY2025" fmla="*/ 413910 h 681791"/>
                <a:gd name="connsiteX2026" fmla="*/ 1765295 w 1815205"/>
                <a:gd name="connsiteY2026" fmla="*/ 376357 h 681791"/>
                <a:gd name="connsiteX2027" fmla="*/ 1766404 w 1815205"/>
                <a:gd name="connsiteY2027" fmla="*/ 381221 h 681791"/>
                <a:gd name="connsiteX2028" fmla="*/ 1765892 w 1815205"/>
                <a:gd name="connsiteY2028" fmla="*/ 382673 h 681791"/>
                <a:gd name="connsiteX2029" fmla="*/ 1765295 w 1815205"/>
                <a:gd name="connsiteY2029" fmla="*/ 376442 h 681791"/>
                <a:gd name="connsiteX2030" fmla="*/ 1761114 w 1815205"/>
                <a:gd name="connsiteY2030" fmla="*/ 423299 h 681791"/>
                <a:gd name="connsiteX2031" fmla="*/ 1757872 w 1815205"/>
                <a:gd name="connsiteY2031" fmla="*/ 432601 h 681791"/>
                <a:gd name="connsiteX2032" fmla="*/ 1754118 w 1815205"/>
                <a:gd name="connsiteY2032" fmla="*/ 425688 h 681791"/>
                <a:gd name="connsiteX2033" fmla="*/ 1756848 w 1815205"/>
                <a:gd name="connsiteY2033" fmla="*/ 416470 h 681791"/>
                <a:gd name="connsiteX2034" fmla="*/ 1760176 w 1815205"/>
                <a:gd name="connsiteY2034" fmla="*/ 421762 h 681791"/>
                <a:gd name="connsiteX2035" fmla="*/ 1761114 w 1815205"/>
                <a:gd name="connsiteY2035" fmla="*/ 423299 h 681791"/>
                <a:gd name="connsiteX2036" fmla="*/ 1751730 w 1815205"/>
                <a:gd name="connsiteY2036" fmla="*/ 421506 h 681791"/>
                <a:gd name="connsiteX2037" fmla="*/ 1747976 w 1815205"/>
                <a:gd name="connsiteY2037" fmla="*/ 414934 h 681791"/>
                <a:gd name="connsiteX2038" fmla="*/ 1750620 w 1815205"/>
                <a:gd name="connsiteY2038" fmla="*/ 406741 h 681791"/>
                <a:gd name="connsiteX2039" fmla="*/ 1754716 w 1815205"/>
                <a:gd name="connsiteY2039" fmla="*/ 413227 h 681791"/>
                <a:gd name="connsiteX2040" fmla="*/ 1751730 w 1815205"/>
                <a:gd name="connsiteY2040" fmla="*/ 421506 h 681791"/>
                <a:gd name="connsiteX2041" fmla="*/ 1749938 w 1815205"/>
                <a:gd name="connsiteY2041" fmla="*/ 405631 h 681791"/>
                <a:gd name="connsiteX2042" fmla="*/ 1746952 w 1815205"/>
                <a:gd name="connsiteY2042" fmla="*/ 413227 h 681791"/>
                <a:gd name="connsiteX2043" fmla="*/ 1739188 w 1815205"/>
                <a:gd name="connsiteY2043" fmla="*/ 400510 h 681791"/>
                <a:gd name="connsiteX2044" fmla="*/ 1742003 w 1815205"/>
                <a:gd name="connsiteY2044" fmla="*/ 392744 h 681791"/>
                <a:gd name="connsiteX2045" fmla="*/ 1749938 w 1815205"/>
                <a:gd name="connsiteY2045" fmla="*/ 405631 h 681791"/>
                <a:gd name="connsiteX2046" fmla="*/ 1736458 w 1815205"/>
                <a:gd name="connsiteY2046" fmla="*/ 408021 h 681791"/>
                <a:gd name="connsiteX2047" fmla="*/ 1744734 w 1815205"/>
                <a:gd name="connsiteY2047" fmla="*/ 419031 h 681791"/>
                <a:gd name="connsiteX2048" fmla="*/ 1742856 w 1815205"/>
                <a:gd name="connsiteY2048" fmla="*/ 423981 h 681791"/>
                <a:gd name="connsiteX2049" fmla="*/ 1740297 w 1815205"/>
                <a:gd name="connsiteY2049" fmla="*/ 430297 h 681791"/>
                <a:gd name="connsiteX2050" fmla="*/ 1737140 w 1815205"/>
                <a:gd name="connsiteY2050" fmla="*/ 424835 h 681791"/>
                <a:gd name="connsiteX2051" fmla="*/ 1736031 w 1815205"/>
                <a:gd name="connsiteY2051" fmla="*/ 409301 h 681791"/>
                <a:gd name="connsiteX2052" fmla="*/ 1736458 w 1815205"/>
                <a:gd name="connsiteY2052" fmla="*/ 408021 h 681791"/>
                <a:gd name="connsiteX2053" fmla="*/ 1701307 w 1815205"/>
                <a:gd name="connsiteY2053" fmla="*/ 530837 h 681791"/>
                <a:gd name="connsiteX2054" fmla="*/ 1697297 w 1815205"/>
                <a:gd name="connsiteY2054" fmla="*/ 512658 h 681791"/>
                <a:gd name="connsiteX2055" fmla="*/ 1700880 w 1815205"/>
                <a:gd name="connsiteY2055" fmla="*/ 504209 h 681791"/>
                <a:gd name="connsiteX2056" fmla="*/ 1704464 w 1815205"/>
                <a:gd name="connsiteY2056" fmla="*/ 522217 h 681791"/>
                <a:gd name="connsiteX2057" fmla="*/ 1701392 w 1815205"/>
                <a:gd name="connsiteY2057" fmla="*/ 531093 h 681791"/>
                <a:gd name="connsiteX2058" fmla="*/ 1701392 w 1815205"/>
                <a:gd name="connsiteY2058" fmla="*/ 530923 h 681791"/>
                <a:gd name="connsiteX2059" fmla="*/ 1701392 w 1815205"/>
                <a:gd name="connsiteY2059" fmla="*/ 530752 h 681791"/>
                <a:gd name="connsiteX2060" fmla="*/ 1701392 w 1815205"/>
                <a:gd name="connsiteY2060" fmla="*/ 530752 h 681791"/>
                <a:gd name="connsiteX2061" fmla="*/ 1706767 w 1815205"/>
                <a:gd name="connsiteY2061" fmla="*/ 515560 h 681791"/>
                <a:gd name="connsiteX2062" fmla="*/ 1704720 w 1815205"/>
                <a:gd name="connsiteY2062" fmla="*/ 497296 h 681791"/>
                <a:gd name="connsiteX2063" fmla="*/ 1704464 w 1815205"/>
                <a:gd name="connsiteY2063" fmla="*/ 495845 h 681791"/>
                <a:gd name="connsiteX2064" fmla="*/ 1705487 w 1815205"/>
                <a:gd name="connsiteY2064" fmla="*/ 493369 h 681791"/>
                <a:gd name="connsiteX2065" fmla="*/ 1705487 w 1815205"/>
                <a:gd name="connsiteY2065" fmla="*/ 493369 h 681791"/>
                <a:gd name="connsiteX2066" fmla="*/ 1705487 w 1815205"/>
                <a:gd name="connsiteY2066" fmla="*/ 493198 h 681791"/>
                <a:gd name="connsiteX2067" fmla="*/ 1705487 w 1815205"/>
                <a:gd name="connsiteY2067" fmla="*/ 493028 h 681791"/>
                <a:gd name="connsiteX2068" fmla="*/ 1705487 w 1815205"/>
                <a:gd name="connsiteY2068" fmla="*/ 493028 h 681791"/>
                <a:gd name="connsiteX2069" fmla="*/ 1710180 w 1815205"/>
                <a:gd name="connsiteY2069" fmla="*/ 480396 h 681791"/>
                <a:gd name="connsiteX2070" fmla="*/ 1712228 w 1815205"/>
                <a:gd name="connsiteY2070" fmla="*/ 500368 h 681791"/>
                <a:gd name="connsiteX2071" fmla="*/ 1709498 w 1815205"/>
                <a:gd name="connsiteY2071" fmla="*/ 507110 h 681791"/>
                <a:gd name="connsiteX2072" fmla="*/ 1709498 w 1815205"/>
                <a:gd name="connsiteY2072" fmla="*/ 507110 h 681791"/>
                <a:gd name="connsiteX2073" fmla="*/ 1709498 w 1815205"/>
                <a:gd name="connsiteY2073" fmla="*/ 507110 h 681791"/>
                <a:gd name="connsiteX2074" fmla="*/ 1709498 w 1815205"/>
                <a:gd name="connsiteY2074" fmla="*/ 507110 h 681791"/>
                <a:gd name="connsiteX2075" fmla="*/ 1709498 w 1815205"/>
                <a:gd name="connsiteY2075" fmla="*/ 507110 h 681791"/>
                <a:gd name="connsiteX2076" fmla="*/ 1706597 w 1815205"/>
                <a:gd name="connsiteY2076" fmla="*/ 515475 h 681791"/>
                <a:gd name="connsiteX2077" fmla="*/ 1716152 w 1815205"/>
                <a:gd name="connsiteY2077" fmla="*/ 464607 h 681791"/>
                <a:gd name="connsiteX2078" fmla="*/ 1722807 w 1815205"/>
                <a:gd name="connsiteY2078" fmla="*/ 446172 h 681791"/>
                <a:gd name="connsiteX2079" fmla="*/ 1731168 w 1815205"/>
                <a:gd name="connsiteY2079" fmla="*/ 453255 h 681791"/>
                <a:gd name="connsiteX2080" fmla="*/ 1717005 w 1815205"/>
                <a:gd name="connsiteY2080" fmla="*/ 488675 h 681791"/>
                <a:gd name="connsiteX2081" fmla="*/ 1716152 w 1815205"/>
                <a:gd name="connsiteY2081" fmla="*/ 464521 h 681791"/>
                <a:gd name="connsiteX2082" fmla="*/ 1708729 w 1815205"/>
                <a:gd name="connsiteY2082" fmla="*/ 463839 h 681791"/>
                <a:gd name="connsiteX2083" fmla="*/ 1708986 w 1815205"/>
                <a:gd name="connsiteY2083" fmla="*/ 466570 h 681791"/>
                <a:gd name="connsiteX2084" fmla="*/ 1702416 w 1815205"/>
                <a:gd name="connsiteY2084" fmla="*/ 481933 h 681791"/>
                <a:gd name="connsiteX2085" fmla="*/ 1700283 w 1815205"/>
                <a:gd name="connsiteY2085" fmla="*/ 470411 h 681791"/>
                <a:gd name="connsiteX2086" fmla="*/ 1708133 w 1815205"/>
                <a:gd name="connsiteY2086" fmla="*/ 453255 h 681791"/>
                <a:gd name="connsiteX2087" fmla="*/ 1708645 w 1815205"/>
                <a:gd name="connsiteY2087" fmla="*/ 463754 h 681791"/>
                <a:gd name="connsiteX2088" fmla="*/ 1708645 w 1815205"/>
                <a:gd name="connsiteY2088" fmla="*/ 463754 h 681791"/>
                <a:gd name="connsiteX2089" fmla="*/ 1708645 w 1815205"/>
                <a:gd name="connsiteY2089" fmla="*/ 463839 h 681791"/>
                <a:gd name="connsiteX2090" fmla="*/ 1708645 w 1815205"/>
                <a:gd name="connsiteY2090" fmla="*/ 463839 h 681791"/>
                <a:gd name="connsiteX2091" fmla="*/ 1694738 w 1815205"/>
                <a:gd name="connsiteY2091" fmla="*/ 501307 h 681791"/>
                <a:gd name="connsiteX2092" fmla="*/ 1691751 w 1815205"/>
                <a:gd name="connsiteY2092" fmla="*/ 488590 h 681791"/>
                <a:gd name="connsiteX2093" fmla="*/ 1695591 w 1815205"/>
                <a:gd name="connsiteY2093" fmla="*/ 480567 h 681791"/>
                <a:gd name="connsiteX2094" fmla="*/ 1698236 w 1815205"/>
                <a:gd name="connsiteY2094" fmla="*/ 491919 h 681791"/>
                <a:gd name="connsiteX2095" fmla="*/ 1694738 w 1815205"/>
                <a:gd name="connsiteY2095" fmla="*/ 501307 h 681791"/>
                <a:gd name="connsiteX2096" fmla="*/ 1690898 w 1815205"/>
                <a:gd name="connsiteY2096" fmla="*/ 511805 h 681791"/>
                <a:gd name="connsiteX2097" fmla="*/ 1686376 w 1815205"/>
                <a:gd name="connsiteY2097" fmla="*/ 524180 h 681791"/>
                <a:gd name="connsiteX2098" fmla="*/ 1682452 w 1815205"/>
                <a:gd name="connsiteY2098" fmla="*/ 507708 h 681791"/>
                <a:gd name="connsiteX2099" fmla="*/ 1688339 w 1815205"/>
                <a:gd name="connsiteY2099" fmla="*/ 495759 h 681791"/>
                <a:gd name="connsiteX2100" fmla="*/ 1690898 w 1815205"/>
                <a:gd name="connsiteY2100" fmla="*/ 511805 h 681791"/>
                <a:gd name="connsiteX2101" fmla="*/ 1676309 w 1815205"/>
                <a:gd name="connsiteY2101" fmla="*/ 486542 h 681791"/>
                <a:gd name="connsiteX2102" fmla="*/ 1684670 w 1815205"/>
                <a:gd name="connsiteY2102" fmla="*/ 472630 h 681791"/>
                <a:gd name="connsiteX2103" fmla="*/ 1686718 w 1815205"/>
                <a:gd name="connsiteY2103" fmla="*/ 485347 h 681791"/>
                <a:gd name="connsiteX2104" fmla="*/ 1679722 w 1815205"/>
                <a:gd name="connsiteY2104" fmla="*/ 497808 h 681791"/>
                <a:gd name="connsiteX2105" fmla="*/ 1676309 w 1815205"/>
                <a:gd name="connsiteY2105" fmla="*/ 486542 h 681791"/>
                <a:gd name="connsiteX2106" fmla="*/ 1686974 w 1815205"/>
                <a:gd name="connsiteY2106" fmla="*/ 468789 h 681791"/>
                <a:gd name="connsiteX2107" fmla="*/ 1691069 w 1815205"/>
                <a:gd name="connsiteY2107" fmla="*/ 461876 h 681791"/>
                <a:gd name="connsiteX2108" fmla="*/ 1692093 w 1815205"/>
                <a:gd name="connsiteY2108" fmla="*/ 466655 h 681791"/>
                <a:gd name="connsiteX2109" fmla="*/ 1692093 w 1815205"/>
                <a:gd name="connsiteY2109" fmla="*/ 466655 h 681791"/>
                <a:gd name="connsiteX2110" fmla="*/ 1692093 w 1815205"/>
                <a:gd name="connsiteY2110" fmla="*/ 466826 h 681791"/>
                <a:gd name="connsiteX2111" fmla="*/ 1692093 w 1815205"/>
                <a:gd name="connsiteY2111" fmla="*/ 466997 h 681791"/>
                <a:gd name="connsiteX2112" fmla="*/ 1692093 w 1815205"/>
                <a:gd name="connsiteY2112" fmla="*/ 466997 h 681791"/>
                <a:gd name="connsiteX2113" fmla="*/ 1693629 w 1815205"/>
                <a:gd name="connsiteY2113" fmla="*/ 472971 h 681791"/>
                <a:gd name="connsiteX2114" fmla="*/ 1689704 w 1815205"/>
                <a:gd name="connsiteY2114" fmla="*/ 480055 h 681791"/>
                <a:gd name="connsiteX2115" fmla="*/ 1686974 w 1815205"/>
                <a:gd name="connsiteY2115" fmla="*/ 468789 h 681791"/>
                <a:gd name="connsiteX2116" fmla="*/ 1696103 w 1815205"/>
                <a:gd name="connsiteY2116" fmla="*/ 453512 h 681791"/>
                <a:gd name="connsiteX2117" fmla="*/ 1698065 w 1815205"/>
                <a:gd name="connsiteY2117" fmla="*/ 450183 h 681791"/>
                <a:gd name="connsiteX2118" fmla="*/ 1707279 w 1815205"/>
                <a:gd name="connsiteY2118" fmla="*/ 434820 h 681791"/>
                <a:gd name="connsiteX2119" fmla="*/ 1707876 w 1815205"/>
                <a:gd name="connsiteY2119" fmla="*/ 447281 h 681791"/>
                <a:gd name="connsiteX2120" fmla="*/ 1698833 w 1815205"/>
                <a:gd name="connsiteY2120" fmla="*/ 463583 h 681791"/>
                <a:gd name="connsiteX2121" fmla="*/ 1696017 w 1815205"/>
                <a:gd name="connsiteY2121" fmla="*/ 453512 h 681791"/>
                <a:gd name="connsiteX2122" fmla="*/ 1714616 w 1815205"/>
                <a:gd name="connsiteY2122" fmla="*/ 439344 h 681791"/>
                <a:gd name="connsiteX2123" fmla="*/ 1718285 w 1815205"/>
                <a:gd name="connsiteY2123" fmla="*/ 442331 h 681791"/>
                <a:gd name="connsiteX2124" fmla="*/ 1719309 w 1815205"/>
                <a:gd name="connsiteY2124" fmla="*/ 443184 h 681791"/>
                <a:gd name="connsiteX2125" fmla="*/ 1715043 w 1815205"/>
                <a:gd name="connsiteY2125" fmla="*/ 452829 h 681791"/>
                <a:gd name="connsiteX2126" fmla="*/ 1713678 w 1815205"/>
                <a:gd name="connsiteY2126" fmla="*/ 441392 h 681791"/>
                <a:gd name="connsiteX2127" fmla="*/ 1713678 w 1815205"/>
                <a:gd name="connsiteY2127" fmla="*/ 441222 h 681791"/>
                <a:gd name="connsiteX2128" fmla="*/ 1714531 w 1815205"/>
                <a:gd name="connsiteY2128" fmla="*/ 439344 h 681791"/>
                <a:gd name="connsiteX2129" fmla="*/ 1715726 w 1815205"/>
                <a:gd name="connsiteY2129" fmla="*/ 436954 h 681791"/>
                <a:gd name="connsiteX2130" fmla="*/ 1720248 w 1815205"/>
                <a:gd name="connsiteY2130" fmla="*/ 426883 h 681791"/>
                <a:gd name="connsiteX2131" fmla="*/ 1724428 w 1815205"/>
                <a:gd name="connsiteY2131" fmla="*/ 431577 h 681791"/>
                <a:gd name="connsiteX2132" fmla="*/ 1720248 w 1815205"/>
                <a:gd name="connsiteY2132" fmla="*/ 441222 h 681791"/>
                <a:gd name="connsiteX2133" fmla="*/ 1719650 w 1815205"/>
                <a:gd name="connsiteY2133" fmla="*/ 440709 h 681791"/>
                <a:gd name="connsiteX2134" fmla="*/ 1715726 w 1815205"/>
                <a:gd name="connsiteY2134" fmla="*/ 437040 h 681791"/>
                <a:gd name="connsiteX2135" fmla="*/ 1727073 w 1815205"/>
                <a:gd name="connsiteY2135" fmla="*/ 434650 h 681791"/>
                <a:gd name="connsiteX2136" fmla="*/ 1732789 w 1815205"/>
                <a:gd name="connsiteY2136" fmla="*/ 441307 h 681791"/>
                <a:gd name="connsiteX2137" fmla="*/ 1732789 w 1815205"/>
                <a:gd name="connsiteY2137" fmla="*/ 449671 h 681791"/>
                <a:gd name="connsiteX2138" fmla="*/ 1731680 w 1815205"/>
                <a:gd name="connsiteY2138" fmla="*/ 452402 h 681791"/>
                <a:gd name="connsiteX2139" fmla="*/ 1723575 w 1815205"/>
                <a:gd name="connsiteY2139" fmla="*/ 444550 h 681791"/>
                <a:gd name="connsiteX2140" fmla="*/ 1727073 w 1815205"/>
                <a:gd name="connsiteY2140" fmla="*/ 434735 h 681791"/>
                <a:gd name="connsiteX2141" fmla="*/ 1738590 w 1815205"/>
                <a:gd name="connsiteY2141" fmla="*/ 434820 h 681791"/>
                <a:gd name="connsiteX2142" fmla="*/ 1737994 w 1815205"/>
                <a:gd name="connsiteY2142" fmla="*/ 436271 h 681791"/>
                <a:gd name="connsiteX2143" fmla="*/ 1737823 w 1815205"/>
                <a:gd name="connsiteY2143" fmla="*/ 433882 h 681791"/>
                <a:gd name="connsiteX2144" fmla="*/ 1738506 w 1815205"/>
                <a:gd name="connsiteY2144" fmla="*/ 434820 h 681791"/>
                <a:gd name="connsiteX2145" fmla="*/ 1750109 w 1815205"/>
                <a:gd name="connsiteY2145" fmla="*/ 426371 h 681791"/>
                <a:gd name="connsiteX2146" fmla="*/ 1745416 w 1815205"/>
                <a:gd name="connsiteY2146" fmla="*/ 439429 h 681791"/>
                <a:gd name="connsiteX2147" fmla="*/ 1742174 w 1815205"/>
                <a:gd name="connsiteY2147" fmla="*/ 433455 h 681791"/>
                <a:gd name="connsiteX2148" fmla="*/ 1745075 w 1815205"/>
                <a:gd name="connsiteY2148" fmla="*/ 424578 h 681791"/>
                <a:gd name="connsiteX2149" fmla="*/ 1746269 w 1815205"/>
                <a:gd name="connsiteY2149" fmla="*/ 420994 h 681791"/>
                <a:gd name="connsiteX2150" fmla="*/ 1750194 w 1815205"/>
                <a:gd name="connsiteY2150" fmla="*/ 426371 h 681791"/>
                <a:gd name="connsiteX2151" fmla="*/ 1744222 w 1815205"/>
                <a:gd name="connsiteY2151" fmla="*/ 442587 h 681791"/>
                <a:gd name="connsiteX2152" fmla="*/ 1741918 w 1815205"/>
                <a:gd name="connsiteY2152" fmla="*/ 448903 h 681791"/>
                <a:gd name="connsiteX2153" fmla="*/ 1738676 w 1815205"/>
                <a:gd name="connsiteY2153" fmla="*/ 444208 h 681791"/>
                <a:gd name="connsiteX2154" fmla="*/ 1740809 w 1815205"/>
                <a:gd name="connsiteY2154" fmla="*/ 437722 h 681791"/>
                <a:gd name="connsiteX2155" fmla="*/ 1744307 w 1815205"/>
                <a:gd name="connsiteY2155" fmla="*/ 442587 h 681791"/>
                <a:gd name="connsiteX2156" fmla="*/ 1741065 w 1815205"/>
                <a:gd name="connsiteY2156" fmla="*/ 451378 h 681791"/>
                <a:gd name="connsiteX2157" fmla="*/ 1739188 w 1815205"/>
                <a:gd name="connsiteY2157" fmla="*/ 456670 h 681791"/>
                <a:gd name="connsiteX2158" fmla="*/ 1738761 w 1815205"/>
                <a:gd name="connsiteY2158" fmla="*/ 448561 h 681791"/>
                <a:gd name="connsiteX2159" fmla="*/ 1740297 w 1815205"/>
                <a:gd name="connsiteY2159" fmla="*/ 450439 h 681791"/>
                <a:gd name="connsiteX2160" fmla="*/ 1741065 w 1815205"/>
                <a:gd name="connsiteY2160" fmla="*/ 451378 h 681791"/>
                <a:gd name="connsiteX2161" fmla="*/ 1715299 w 1815205"/>
                <a:gd name="connsiteY2161" fmla="*/ 530667 h 681791"/>
                <a:gd name="connsiteX2162" fmla="*/ 1709498 w 1815205"/>
                <a:gd name="connsiteY2162" fmla="*/ 550638 h 681791"/>
                <a:gd name="connsiteX2163" fmla="*/ 1708986 w 1815205"/>
                <a:gd name="connsiteY2163" fmla="*/ 541421 h 681791"/>
                <a:gd name="connsiteX2164" fmla="*/ 1708218 w 1815205"/>
                <a:gd name="connsiteY2164" fmla="*/ 531008 h 681791"/>
                <a:gd name="connsiteX2165" fmla="*/ 1714019 w 1815205"/>
                <a:gd name="connsiteY2165" fmla="*/ 516499 h 681791"/>
                <a:gd name="connsiteX2166" fmla="*/ 1715299 w 1815205"/>
                <a:gd name="connsiteY2166" fmla="*/ 530667 h 681791"/>
                <a:gd name="connsiteX2167" fmla="*/ 1709156 w 1815205"/>
                <a:gd name="connsiteY2167" fmla="*/ 551833 h 681791"/>
                <a:gd name="connsiteX2168" fmla="*/ 1706170 w 1815205"/>
                <a:gd name="connsiteY2168" fmla="*/ 562075 h 681791"/>
                <a:gd name="connsiteX2169" fmla="*/ 1703354 w 1815205"/>
                <a:gd name="connsiteY2169" fmla="*/ 543042 h 681791"/>
                <a:gd name="connsiteX2170" fmla="*/ 1706767 w 1815205"/>
                <a:gd name="connsiteY2170" fmla="*/ 534849 h 681791"/>
                <a:gd name="connsiteX2171" fmla="*/ 1707791 w 1815205"/>
                <a:gd name="connsiteY2171" fmla="*/ 541677 h 681791"/>
                <a:gd name="connsiteX2172" fmla="*/ 1709156 w 1815205"/>
                <a:gd name="connsiteY2172" fmla="*/ 551918 h 681791"/>
                <a:gd name="connsiteX2173" fmla="*/ 1703013 w 1815205"/>
                <a:gd name="connsiteY2173" fmla="*/ 572914 h 681791"/>
                <a:gd name="connsiteX2174" fmla="*/ 1702758 w 1815205"/>
                <a:gd name="connsiteY2174" fmla="*/ 573853 h 681791"/>
                <a:gd name="connsiteX2175" fmla="*/ 1697809 w 1815205"/>
                <a:gd name="connsiteY2175" fmla="*/ 590581 h 681791"/>
                <a:gd name="connsiteX2176" fmla="*/ 1694226 w 1815205"/>
                <a:gd name="connsiteY2176" fmla="*/ 565062 h 681791"/>
                <a:gd name="connsiteX2177" fmla="*/ 1698918 w 1815205"/>
                <a:gd name="connsiteY2177" fmla="*/ 553882 h 681791"/>
                <a:gd name="connsiteX2178" fmla="*/ 1703099 w 1815205"/>
                <a:gd name="connsiteY2178" fmla="*/ 572914 h 681791"/>
                <a:gd name="connsiteX2179" fmla="*/ 1692775 w 1815205"/>
                <a:gd name="connsiteY2179" fmla="*/ 556442 h 681791"/>
                <a:gd name="connsiteX2180" fmla="*/ 1690813 w 1815205"/>
                <a:gd name="connsiteY2180" fmla="*/ 544920 h 681791"/>
                <a:gd name="connsiteX2181" fmla="*/ 1690813 w 1815205"/>
                <a:gd name="connsiteY2181" fmla="*/ 544920 h 681791"/>
                <a:gd name="connsiteX2182" fmla="*/ 1690813 w 1815205"/>
                <a:gd name="connsiteY2182" fmla="*/ 544749 h 681791"/>
                <a:gd name="connsiteX2183" fmla="*/ 1690813 w 1815205"/>
                <a:gd name="connsiteY2183" fmla="*/ 544578 h 681791"/>
                <a:gd name="connsiteX2184" fmla="*/ 1690813 w 1815205"/>
                <a:gd name="connsiteY2184" fmla="*/ 544578 h 681791"/>
                <a:gd name="connsiteX2185" fmla="*/ 1689789 w 1815205"/>
                <a:gd name="connsiteY2185" fmla="*/ 540567 h 681791"/>
                <a:gd name="connsiteX2186" fmla="*/ 1688595 w 1815205"/>
                <a:gd name="connsiteY2186" fmla="*/ 534166 h 681791"/>
                <a:gd name="connsiteX2187" fmla="*/ 1688424 w 1815205"/>
                <a:gd name="connsiteY2187" fmla="*/ 533483 h 681791"/>
                <a:gd name="connsiteX2188" fmla="*/ 1692775 w 1815205"/>
                <a:gd name="connsiteY2188" fmla="*/ 523498 h 681791"/>
                <a:gd name="connsiteX2189" fmla="*/ 1694226 w 1815205"/>
                <a:gd name="connsiteY2189" fmla="*/ 532374 h 681791"/>
                <a:gd name="connsiteX2190" fmla="*/ 1694226 w 1815205"/>
                <a:gd name="connsiteY2190" fmla="*/ 532374 h 681791"/>
                <a:gd name="connsiteX2191" fmla="*/ 1694226 w 1815205"/>
                <a:gd name="connsiteY2191" fmla="*/ 532374 h 681791"/>
                <a:gd name="connsiteX2192" fmla="*/ 1694226 w 1815205"/>
                <a:gd name="connsiteY2192" fmla="*/ 532374 h 681791"/>
                <a:gd name="connsiteX2193" fmla="*/ 1694226 w 1815205"/>
                <a:gd name="connsiteY2193" fmla="*/ 532374 h 681791"/>
                <a:gd name="connsiteX2194" fmla="*/ 1696871 w 1815205"/>
                <a:gd name="connsiteY2194" fmla="*/ 544578 h 681791"/>
                <a:gd name="connsiteX2195" fmla="*/ 1692861 w 1815205"/>
                <a:gd name="connsiteY2195" fmla="*/ 556357 h 681791"/>
                <a:gd name="connsiteX2196" fmla="*/ 1668886 w 1815205"/>
                <a:gd name="connsiteY2196" fmla="*/ 518547 h 681791"/>
                <a:gd name="connsiteX2197" fmla="*/ 1665047 w 1815205"/>
                <a:gd name="connsiteY2197" fmla="*/ 505062 h 681791"/>
                <a:gd name="connsiteX2198" fmla="*/ 1671958 w 1815205"/>
                <a:gd name="connsiteY2198" fmla="*/ 493796 h 681791"/>
                <a:gd name="connsiteX2199" fmla="*/ 1675371 w 1815205"/>
                <a:gd name="connsiteY2199" fmla="*/ 502587 h 681791"/>
                <a:gd name="connsiteX2200" fmla="*/ 1675797 w 1815205"/>
                <a:gd name="connsiteY2200" fmla="*/ 504977 h 681791"/>
                <a:gd name="connsiteX2201" fmla="*/ 1674261 w 1815205"/>
                <a:gd name="connsiteY2201" fmla="*/ 507708 h 681791"/>
                <a:gd name="connsiteX2202" fmla="*/ 1674261 w 1815205"/>
                <a:gd name="connsiteY2202" fmla="*/ 507708 h 681791"/>
                <a:gd name="connsiteX2203" fmla="*/ 1674261 w 1815205"/>
                <a:gd name="connsiteY2203" fmla="*/ 507708 h 681791"/>
                <a:gd name="connsiteX2204" fmla="*/ 1674261 w 1815205"/>
                <a:gd name="connsiteY2204" fmla="*/ 507708 h 681791"/>
                <a:gd name="connsiteX2205" fmla="*/ 1674261 w 1815205"/>
                <a:gd name="connsiteY2205" fmla="*/ 507708 h 681791"/>
                <a:gd name="connsiteX2206" fmla="*/ 1668886 w 1815205"/>
                <a:gd name="connsiteY2206" fmla="*/ 518547 h 681791"/>
                <a:gd name="connsiteX2207" fmla="*/ 1664450 w 1815205"/>
                <a:gd name="connsiteY2207" fmla="*/ 527423 h 681791"/>
                <a:gd name="connsiteX2208" fmla="*/ 1649007 w 1815205"/>
                <a:gd name="connsiteY2208" fmla="*/ 558490 h 681791"/>
                <a:gd name="connsiteX2209" fmla="*/ 1644059 w 1815205"/>
                <a:gd name="connsiteY2209" fmla="*/ 534764 h 681791"/>
                <a:gd name="connsiteX2210" fmla="*/ 1644059 w 1815205"/>
                <a:gd name="connsiteY2210" fmla="*/ 534764 h 681791"/>
                <a:gd name="connsiteX2211" fmla="*/ 1644059 w 1815205"/>
                <a:gd name="connsiteY2211" fmla="*/ 534678 h 681791"/>
                <a:gd name="connsiteX2212" fmla="*/ 1660952 w 1815205"/>
                <a:gd name="connsiteY2212" fmla="*/ 511036 h 681791"/>
                <a:gd name="connsiteX2213" fmla="*/ 1664450 w 1815205"/>
                <a:gd name="connsiteY2213" fmla="*/ 527509 h 681791"/>
                <a:gd name="connsiteX2214" fmla="*/ 1645424 w 1815205"/>
                <a:gd name="connsiteY2214" fmla="*/ 565574 h 681791"/>
                <a:gd name="connsiteX2215" fmla="*/ 1639879 w 1815205"/>
                <a:gd name="connsiteY2215" fmla="*/ 576499 h 681791"/>
                <a:gd name="connsiteX2216" fmla="*/ 1634077 w 1815205"/>
                <a:gd name="connsiteY2216" fmla="*/ 587679 h 681791"/>
                <a:gd name="connsiteX2217" fmla="*/ 1626399 w 1815205"/>
                <a:gd name="connsiteY2217" fmla="*/ 558917 h 681791"/>
                <a:gd name="connsiteX2218" fmla="*/ 1626399 w 1815205"/>
                <a:gd name="connsiteY2218" fmla="*/ 558917 h 681791"/>
                <a:gd name="connsiteX2219" fmla="*/ 1638514 w 1815205"/>
                <a:gd name="connsiteY2219" fmla="*/ 542189 h 681791"/>
                <a:gd name="connsiteX2220" fmla="*/ 1645339 w 1815205"/>
                <a:gd name="connsiteY2220" fmla="*/ 565574 h 681791"/>
                <a:gd name="connsiteX2221" fmla="*/ 1618208 w 1815205"/>
                <a:gd name="connsiteY2221" fmla="*/ 529728 h 681791"/>
                <a:gd name="connsiteX2222" fmla="*/ 1631176 w 1815205"/>
                <a:gd name="connsiteY2222" fmla="*/ 510524 h 681791"/>
                <a:gd name="connsiteX2223" fmla="*/ 1636892 w 1815205"/>
                <a:gd name="connsiteY2223" fmla="*/ 536385 h 681791"/>
                <a:gd name="connsiteX2224" fmla="*/ 1636892 w 1815205"/>
                <a:gd name="connsiteY2224" fmla="*/ 536385 h 681791"/>
                <a:gd name="connsiteX2225" fmla="*/ 1636892 w 1815205"/>
                <a:gd name="connsiteY2225" fmla="*/ 536385 h 681791"/>
                <a:gd name="connsiteX2226" fmla="*/ 1636892 w 1815205"/>
                <a:gd name="connsiteY2226" fmla="*/ 536385 h 681791"/>
                <a:gd name="connsiteX2227" fmla="*/ 1636892 w 1815205"/>
                <a:gd name="connsiteY2227" fmla="*/ 536385 h 681791"/>
                <a:gd name="connsiteX2228" fmla="*/ 1637063 w 1815205"/>
                <a:gd name="connsiteY2228" fmla="*/ 536897 h 681791"/>
                <a:gd name="connsiteX2229" fmla="*/ 1625716 w 1815205"/>
                <a:gd name="connsiteY2229" fmla="*/ 555930 h 681791"/>
                <a:gd name="connsiteX2230" fmla="*/ 1620853 w 1815205"/>
                <a:gd name="connsiteY2230" fmla="*/ 537836 h 681791"/>
                <a:gd name="connsiteX2231" fmla="*/ 1620853 w 1815205"/>
                <a:gd name="connsiteY2231" fmla="*/ 537836 h 681791"/>
                <a:gd name="connsiteX2232" fmla="*/ 1620853 w 1815205"/>
                <a:gd name="connsiteY2232" fmla="*/ 537665 h 681791"/>
                <a:gd name="connsiteX2233" fmla="*/ 1620853 w 1815205"/>
                <a:gd name="connsiteY2233" fmla="*/ 537494 h 681791"/>
                <a:gd name="connsiteX2234" fmla="*/ 1620853 w 1815205"/>
                <a:gd name="connsiteY2234" fmla="*/ 537494 h 681791"/>
                <a:gd name="connsiteX2235" fmla="*/ 1618293 w 1815205"/>
                <a:gd name="connsiteY2235" fmla="*/ 529642 h 681791"/>
                <a:gd name="connsiteX2236" fmla="*/ 1655321 w 1815205"/>
                <a:gd name="connsiteY2236" fmla="*/ 472801 h 681791"/>
                <a:gd name="connsiteX2237" fmla="*/ 1660355 w 1815205"/>
                <a:gd name="connsiteY2237" fmla="*/ 463754 h 681791"/>
                <a:gd name="connsiteX2238" fmla="*/ 1666242 w 1815205"/>
                <a:gd name="connsiteY2238" fmla="*/ 479799 h 681791"/>
                <a:gd name="connsiteX2239" fmla="*/ 1666242 w 1815205"/>
                <a:gd name="connsiteY2239" fmla="*/ 479799 h 681791"/>
                <a:gd name="connsiteX2240" fmla="*/ 1666242 w 1815205"/>
                <a:gd name="connsiteY2240" fmla="*/ 479970 h 681791"/>
                <a:gd name="connsiteX2241" fmla="*/ 1666242 w 1815205"/>
                <a:gd name="connsiteY2241" fmla="*/ 480140 h 681791"/>
                <a:gd name="connsiteX2242" fmla="*/ 1666242 w 1815205"/>
                <a:gd name="connsiteY2242" fmla="*/ 480140 h 681791"/>
                <a:gd name="connsiteX2243" fmla="*/ 1668886 w 1815205"/>
                <a:gd name="connsiteY2243" fmla="*/ 486712 h 681791"/>
                <a:gd name="connsiteX2244" fmla="*/ 1662232 w 1815205"/>
                <a:gd name="connsiteY2244" fmla="*/ 496186 h 681791"/>
                <a:gd name="connsiteX2245" fmla="*/ 1655236 w 1815205"/>
                <a:gd name="connsiteY2245" fmla="*/ 472886 h 681791"/>
                <a:gd name="connsiteX2246" fmla="*/ 1663938 w 1815205"/>
                <a:gd name="connsiteY2246" fmla="*/ 457182 h 681791"/>
                <a:gd name="connsiteX2247" fmla="*/ 1682025 w 1815205"/>
                <a:gd name="connsiteY2247" fmla="*/ 423383 h 681791"/>
                <a:gd name="connsiteX2248" fmla="*/ 1685097 w 1815205"/>
                <a:gd name="connsiteY2248" fmla="*/ 435247 h 681791"/>
                <a:gd name="connsiteX2249" fmla="*/ 1690130 w 1815205"/>
                <a:gd name="connsiteY2249" fmla="*/ 457608 h 681791"/>
                <a:gd name="connsiteX2250" fmla="*/ 1685694 w 1815205"/>
                <a:gd name="connsiteY2250" fmla="*/ 463754 h 681791"/>
                <a:gd name="connsiteX2251" fmla="*/ 1685012 w 1815205"/>
                <a:gd name="connsiteY2251" fmla="*/ 461022 h 681791"/>
                <a:gd name="connsiteX2252" fmla="*/ 1678954 w 1815205"/>
                <a:gd name="connsiteY2252" fmla="*/ 436271 h 681791"/>
                <a:gd name="connsiteX2253" fmla="*/ 1678613 w 1815205"/>
                <a:gd name="connsiteY2253" fmla="*/ 436271 h 681791"/>
                <a:gd name="connsiteX2254" fmla="*/ 1682879 w 1815205"/>
                <a:gd name="connsiteY2254" fmla="*/ 461534 h 681791"/>
                <a:gd name="connsiteX2255" fmla="*/ 1683646 w 1815205"/>
                <a:gd name="connsiteY2255" fmla="*/ 466485 h 681791"/>
                <a:gd name="connsiteX2256" fmla="*/ 1674006 w 1815205"/>
                <a:gd name="connsiteY2256" fmla="*/ 479799 h 681791"/>
                <a:gd name="connsiteX2257" fmla="*/ 1673238 w 1815205"/>
                <a:gd name="connsiteY2257" fmla="*/ 477495 h 681791"/>
                <a:gd name="connsiteX2258" fmla="*/ 1673238 w 1815205"/>
                <a:gd name="connsiteY2258" fmla="*/ 477495 h 681791"/>
                <a:gd name="connsiteX2259" fmla="*/ 1673238 w 1815205"/>
                <a:gd name="connsiteY2259" fmla="*/ 477495 h 681791"/>
                <a:gd name="connsiteX2260" fmla="*/ 1673238 w 1815205"/>
                <a:gd name="connsiteY2260" fmla="*/ 477495 h 681791"/>
                <a:gd name="connsiteX2261" fmla="*/ 1673238 w 1815205"/>
                <a:gd name="connsiteY2261" fmla="*/ 477495 h 681791"/>
                <a:gd name="connsiteX2262" fmla="*/ 1669057 w 1815205"/>
                <a:gd name="connsiteY2262" fmla="*/ 468191 h 681791"/>
                <a:gd name="connsiteX2263" fmla="*/ 1666156 w 1815205"/>
                <a:gd name="connsiteY2263" fmla="*/ 458803 h 681791"/>
                <a:gd name="connsiteX2264" fmla="*/ 1665815 w 1815205"/>
                <a:gd name="connsiteY2264" fmla="*/ 458889 h 681791"/>
                <a:gd name="connsiteX2265" fmla="*/ 1666753 w 1815205"/>
                <a:gd name="connsiteY2265" fmla="*/ 463242 h 681791"/>
                <a:gd name="connsiteX2266" fmla="*/ 1663853 w 1815205"/>
                <a:gd name="connsiteY2266" fmla="*/ 457438 h 681791"/>
                <a:gd name="connsiteX2267" fmla="*/ 1682793 w 1815205"/>
                <a:gd name="connsiteY2267" fmla="*/ 413995 h 681791"/>
                <a:gd name="connsiteX2268" fmla="*/ 1684414 w 1815205"/>
                <a:gd name="connsiteY2268" fmla="*/ 415190 h 681791"/>
                <a:gd name="connsiteX2269" fmla="*/ 1683732 w 1815205"/>
                <a:gd name="connsiteY2269" fmla="*/ 416300 h 681791"/>
                <a:gd name="connsiteX2270" fmla="*/ 1682879 w 1815205"/>
                <a:gd name="connsiteY2270" fmla="*/ 413995 h 681791"/>
                <a:gd name="connsiteX2271" fmla="*/ 1685694 w 1815205"/>
                <a:gd name="connsiteY2271" fmla="*/ 416300 h 681791"/>
                <a:gd name="connsiteX2272" fmla="*/ 1707108 w 1815205"/>
                <a:gd name="connsiteY2272" fmla="*/ 433455 h 681791"/>
                <a:gd name="connsiteX2273" fmla="*/ 1707108 w 1815205"/>
                <a:gd name="connsiteY2273" fmla="*/ 433796 h 681791"/>
                <a:gd name="connsiteX2274" fmla="*/ 1696017 w 1815205"/>
                <a:gd name="connsiteY2274" fmla="*/ 449244 h 681791"/>
                <a:gd name="connsiteX2275" fmla="*/ 1695079 w 1815205"/>
                <a:gd name="connsiteY2275" fmla="*/ 450524 h 681791"/>
                <a:gd name="connsiteX2276" fmla="*/ 1689875 w 1815205"/>
                <a:gd name="connsiteY2276" fmla="*/ 433882 h 681791"/>
                <a:gd name="connsiteX2277" fmla="*/ 1684414 w 1815205"/>
                <a:gd name="connsiteY2277" fmla="*/ 418604 h 681791"/>
                <a:gd name="connsiteX2278" fmla="*/ 1685609 w 1815205"/>
                <a:gd name="connsiteY2278" fmla="*/ 416300 h 681791"/>
                <a:gd name="connsiteX2279" fmla="*/ 1710180 w 1815205"/>
                <a:gd name="connsiteY2279" fmla="*/ 416300 h 681791"/>
                <a:gd name="connsiteX2280" fmla="*/ 1715896 w 1815205"/>
                <a:gd name="connsiteY2280" fmla="*/ 422274 h 681791"/>
                <a:gd name="connsiteX2281" fmla="*/ 1719309 w 1815205"/>
                <a:gd name="connsiteY2281" fmla="*/ 426029 h 681791"/>
                <a:gd name="connsiteX2282" fmla="*/ 1714190 w 1815205"/>
                <a:gd name="connsiteY2282" fmla="*/ 435674 h 681791"/>
                <a:gd name="connsiteX2283" fmla="*/ 1712654 w 1815205"/>
                <a:gd name="connsiteY2283" fmla="*/ 434223 h 681791"/>
                <a:gd name="connsiteX2284" fmla="*/ 1710180 w 1815205"/>
                <a:gd name="connsiteY2284" fmla="*/ 416300 h 681791"/>
                <a:gd name="connsiteX2285" fmla="*/ 1728523 w 1815205"/>
                <a:gd name="connsiteY2285" fmla="*/ 421847 h 681791"/>
                <a:gd name="connsiteX2286" fmla="*/ 1726134 w 1815205"/>
                <a:gd name="connsiteY2286" fmla="*/ 427310 h 681791"/>
                <a:gd name="connsiteX2287" fmla="*/ 1722210 w 1815205"/>
                <a:gd name="connsiteY2287" fmla="*/ 422274 h 681791"/>
                <a:gd name="connsiteX2288" fmla="*/ 1724599 w 1815205"/>
                <a:gd name="connsiteY2288" fmla="*/ 416897 h 681791"/>
                <a:gd name="connsiteX2289" fmla="*/ 1728523 w 1815205"/>
                <a:gd name="connsiteY2289" fmla="*/ 421847 h 681791"/>
                <a:gd name="connsiteX2290" fmla="*/ 1730571 w 1815205"/>
                <a:gd name="connsiteY2290" fmla="*/ 424493 h 681791"/>
                <a:gd name="connsiteX2291" fmla="*/ 1732704 w 1815205"/>
                <a:gd name="connsiteY2291" fmla="*/ 427224 h 681791"/>
                <a:gd name="connsiteX2292" fmla="*/ 1732704 w 1815205"/>
                <a:gd name="connsiteY2292" fmla="*/ 436101 h 681791"/>
                <a:gd name="connsiteX2293" fmla="*/ 1728523 w 1815205"/>
                <a:gd name="connsiteY2293" fmla="*/ 430382 h 681791"/>
                <a:gd name="connsiteX2294" fmla="*/ 1730656 w 1815205"/>
                <a:gd name="connsiteY2294" fmla="*/ 424493 h 681791"/>
                <a:gd name="connsiteX2295" fmla="*/ 1733215 w 1815205"/>
                <a:gd name="connsiteY2295" fmla="*/ 375674 h 681791"/>
                <a:gd name="connsiteX2296" fmla="*/ 1738761 w 1815205"/>
                <a:gd name="connsiteY2296" fmla="*/ 387452 h 681791"/>
                <a:gd name="connsiteX2297" fmla="*/ 1738761 w 1815205"/>
                <a:gd name="connsiteY2297" fmla="*/ 387452 h 681791"/>
                <a:gd name="connsiteX2298" fmla="*/ 1738761 w 1815205"/>
                <a:gd name="connsiteY2298" fmla="*/ 387452 h 681791"/>
                <a:gd name="connsiteX2299" fmla="*/ 1738761 w 1815205"/>
                <a:gd name="connsiteY2299" fmla="*/ 387452 h 681791"/>
                <a:gd name="connsiteX2300" fmla="*/ 1738761 w 1815205"/>
                <a:gd name="connsiteY2300" fmla="*/ 387452 h 681791"/>
                <a:gd name="connsiteX2301" fmla="*/ 1741491 w 1815205"/>
                <a:gd name="connsiteY2301" fmla="*/ 392061 h 681791"/>
                <a:gd name="connsiteX2302" fmla="*/ 1738335 w 1815205"/>
                <a:gd name="connsiteY2302" fmla="*/ 399315 h 681791"/>
                <a:gd name="connsiteX2303" fmla="*/ 1734752 w 1815205"/>
                <a:gd name="connsiteY2303" fmla="*/ 393768 h 681791"/>
                <a:gd name="connsiteX2304" fmla="*/ 1734752 w 1815205"/>
                <a:gd name="connsiteY2304" fmla="*/ 393341 h 681791"/>
                <a:gd name="connsiteX2305" fmla="*/ 1733215 w 1815205"/>
                <a:gd name="connsiteY2305" fmla="*/ 375589 h 681791"/>
                <a:gd name="connsiteX2306" fmla="*/ 1723831 w 1815205"/>
                <a:gd name="connsiteY2306" fmla="*/ 349472 h 681791"/>
                <a:gd name="connsiteX2307" fmla="*/ 1723575 w 1815205"/>
                <a:gd name="connsiteY2307" fmla="*/ 349045 h 681791"/>
                <a:gd name="connsiteX2308" fmla="*/ 1746013 w 1815205"/>
                <a:gd name="connsiteY2308" fmla="*/ 355105 h 681791"/>
                <a:gd name="connsiteX2309" fmla="*/ 1746781 w 1815205"/>
                <a:gd name="connsiteY2309" fmla="*/ 357921 h 681791"/>
                <a:gd name="connsiteX2310" fmla="*/ 1756081 w 1815205"/>
                <a:gd name="connsiteY2310" fmla="*/ 391378 h 681791"/>
                <a:gd name="connsiteX2311" fmla="*/ 1756081 w 1815205"/>
                <a:gd name="connsiteY2311" fmla="*/ 391378 h 681791"/>
                <a:gd name="connsiteX2312" fmla="*/ 1756081 w 1815205"/>
                <a:gd name="connsiteY2312" fmla="*/ 391378 h 681791"/>
                <a:gd name="connsiteX2313" fmla="*/ 1756081 w 1815205"/>
                <a:gd name="connsiteY2313" fmla="*/ 391378 h 681791"/>
                <a:gd name="connsiteX2314" fmla="*/ 1756081 w 1815205"/>
                <a:gd name="connsiteY2314" fmla="*/ 391378 h 681791"/>
                <a:gd name="connsiteX2315" fmla="*/ 1759579 w 1815205"/>
                <a:gd name="connsiteY2315" fmla="*/ 399571 h 681791"/>
                <a:gd name="connsiteX2316" fmla="*/ 1758043 w 1815205"/>
                <a:gd name="connsiteY2316" fmla="*/ 403753 h 681791"/>
                <a:gd name="connsiteX2317" fmla="*/ 1756337 w 1815205"/>
                <a:gd name="connsiteY2317" fmla="*/ 408447 h 681791"/>
                <a:gd name="connsiteX2318" fmla="*/ 1752668 w 1815205"/>
                <a:gd name="connsiteY2318" fmla="*/ 400254 h 681791"/>
                <a:gd name="connsiteX2319" fmla="*/ 1754545 w 1815205"/>
                <a:gd name="connsiteY2319" fmla="*/ 394365 h 681791"/>
                <a:gd name="connsiteX2320" fmla="*/ 1754204 w 1815205"/>
                <a:gd name="connsiteY2320" fmla="*/ 394280 h 681791"/>
                <a:gd name="connsiteX2321" fmla="*/ 1752242 w 1815205"/>
                <a:gd name="connsiteY2321" fmla="*/ 399401 h 681791"/>
                <a:gd name="connsiteX2322" fmla="*/ 1745160 w 1815205"/>
                <a:gd name="connsiteY2322" fmla="*/ 384038 h 681791"/>
                <a:gd name="connsiteX2323" fmla="*/ 1745160 w 1815205"/>
                <a:gd name="connsiteY2323" fmla="*/ 384038 h 681791"/>
                <a:gd name="connsiteX2324" fmla="*/ 1745160 w 1815205"/>
                <a:gd name="connsiteY2324" fmla="*/ 383953 h 681791"/>
                <a:gd name="connsiteX2325" fmla="*/ 1745160 w 1815205"/>
                <a:gd name="connsiteY2325" fmla="*/ 383867 h 681791"/>
                <a:gd name="connsiteX2326" fmla="*/ 1745160 w 1815205"/>
                <a:gd name="connsiteY2326" fmla="*/ 383867 h 681791"/>
                <a:gd name="connsiteX2327" fmla="*/ 1723831 w 1815205"/>
                <a:gd name="connsiteY2327" fmla="*/ 349472 h 681791"/>
                <a:gd name="connsiteX2328" fmla="*/ 1748231 w 1815205"/>
                <a:gd name="connsiteY2328" fmla="*/ 355788 h 681791"/>
                <a:gd name="connsiteX2329" fmla="*/ 1761541 w 1815205"/>
                <a:gd name="connsiteY2329" fmla="*/ 359714 h 681791"/>
                <a:gd name="connsiteX2330" fmla="*/ 1761541 w 1815205"/>
                <a:gd name="connsiteY2330" fmla="*/ 361250 h 681791"/>
                <a:gd name="connsiteX2331" fmla="*/ 1761114 w 1815205"/>
                <a:gd name="connsiteY2331" fmla="*/ 384294 h 681791"/>
                <a:gd name="connsiteX2332" fmla="*/ 1748743 w 1815205"/>
                <a:gd name="connsiteY2332" fmla="*/ 357068 h 681791"/>
                <a:gd name="connsiteX2333" fmla="*/ 1748146 w 1815205"/>
                <a:gd name="connsiteY2333" fmla="*/ 355702 h 681791"/>
                <a:gd name="connsiteX2334" fmla="*/ 1764954 w 1815205"/>
                <a:gd name="connsiteY2334" fmla="*/ 360738 h 681791"/>
                <a:gd name="connsiteX2335" fmla="*/ 1781164 w 1815205"/>
                <a:gd name="connsiteY2335" fmla="*/ 365688 h 681791"/>
                <a:gd name="connsiteX2336" fmla="*/ 1774338 w 1815205"/>
                <a:gd name="connsiteY2336" fmla="*/ 385318 h 681791"/>
                <a:gd name="connsiteX2337" fmla="*/ 1764954 w 1815205"/>
                <a:gd name="connsiteY2337" fmla="*/ 360738 h 681791"/>
                <a:gd name="connsiteX2338" fmla="*/ 1770500 w 1815205"/>
                <a:gd name="connsiteY2338" fmla="*/ 396414 h 681791"/>
                <a:gd name="connsiteX2339" fmla="*/ 1767684 w 1815205"/>
                <a:gd name="connsiteY2339" fmla="*/ 404522 h 681791"/>
                <a:gd name="connsiteX2340" fmla="*/ 1767428 w 1815205"/>
                <a:gd name="connsiteY2340" fmla="*/ 403668 h 681791"/>
                <a:gd name="connsiteX2341" fmla="*/ 1765977 w 1815205"/>
                <a:gd name="connsiteY2341" fmla="*/ 385062 h 681791"/>
                <a:gd name="connsiteX2342" fmla="*/ 1766660 w 1815205"/>
                <a:gd name="connsiteY2342" fmla="*/ 382843 h 681791"/>
                <a:gd name="connsiteX2343" fmla="*/ 1768708 w 1815205"/>
                <a:gd name="connsiteY2343" fmla="*/ 391463 h 681791"/>
                <a:gd name="connsiteX2344" fmla="*/ 1768708 w 1815205"/>
                <a:gd name="connsiteY2344" fmla="*/ 391463 h 681791"/>
                <a:gd name="connsiteX2345" fmla="*/ 1768708 w 1815205"/>
                <a:gd name="connsiteY2345" fmla="*/ 391463 h 681791"/>
                <a:gd name="connsiteX2346" fmla="*/ 1768708 w 1815205"/>
                <a:gd name="connsiteY2346" fmla="*/ 391463 h 681791"/>
                <a:gd name="connsiteX2347" fmla="*/ 1768708 w 1815205"/>
                <a:gd name="connsiteY2347" fmla="*/ 391463 h 681791"/>
                <a:gd name="connsiteX2348" fmla="*/ 1770500 w 1815205"/>
                <a:gd name="connsiteY2348" fmla="*/ 396414 h 681791"/>
                <a:gd name="connsiteX2349" fmla="*/ 1761968 w 1815205"/>
                <a:gd name="connsiteY2349" fmla="*/ 436442 h 681791"/>
                <a:gd name="connsiteX2350" fmla="*/ 1762224 w 1815205"/>
                <a:gd name="connsiteY2350" fmla="*/ 441307 h 681791"/>
                <a:gd name="connsiteX2351" fmla="*/ 1761114 w 1815205"/>
                <a:gd name="connsiteY2351" fmla="*/ 439173 h 681791"/>
                <a:gd name="connsiteX2352" fmla="*/ 1761882 w 1815205"/>
                <a:gd name="connsiteY2352" fmla="*/ 436442 h 681791"/>
                <a:gd name="connsiteX2353" fmla="*/ 1756678 w 1815205"/>
                <a:gd name="connsiteY2353" fmla="*/ 435845 h 681791"/>
                <a:gd name="connsiteX2354" fmla="*/ 1751388 w 1815205"/>
                <a:gd name="connsiteY2354" fmla="*/ 451122 h 681791"/>
                <a:gd name="connsiteX2355" fmla="*/ 1748402 w 1815205"/>
                <a:gd name="connsiteY2355" fmla="*/ 445233 h 681791"/>
                <a:gd name="connsiteX2356" fmla="*/ 1752753 w 1815205"/>
                <a:gd name="connsiteY2356" fmla="*/ 430212 h 681791"/>
                <a:gd name="connsiteX2357" fmla="*/ 1756678 w 1815205"/>
                <a:gd name="connsiteY2357" fmla="*/ 435845 h 681791"/>
                <a:gd name="connsiteX2358" fmla="*/ 1750876 w 1815205"/>
                <a:gd name="connsiteY2358" fmla="*/ 452658 h 681791"/>
                <a:gd name="connsiteX2359" fmla="*/ 1748658 w 1815205"/>
                <a:gd name="connsiteY2359" fmla="*/ 459144 h 681791"/>
                <a:gd name="connsiteX2360" fmla="*/ 1745672 w 1815205"/>
                <a:gd name="connsiteY2360" fmla="*/ 454621 h 681791"/>
                <a:gd name="connsiteX2361" fmla="*/ 1747719 w 1815205"/>
                <a:gd name="connsiteY2361" fmla="*/ 447794 h 681791"/>
                <a:gd name="connsiteX2362" fmla="*/ 1750962 w 1815205"/>
                <a:gd name="connsiteY2362" fmla="*/ 452658 h 681791"/>
                <a:gd name="connsiteX2363" fmla="*/ 1733386 w 1815205"/>
                <a:gd name="connsiteY2363" fmla="*/ 508562 h 681791"/>
                <a:gd name="connsiteX2364" fmla="*/ 1717005 w 1815205"/>
                <a:gd name="connsiteY2364" fmla="*/ 566598 h 681791"/>
                <a:gd name="connsiteX2365" fmla="*/ 1710009 w 1815205"/>
                <a:gd name="connsiteY2365" fmla="*/ 591179 h 681791"/>
                <a:gd name="connsiteX2366" fmla="*/ 1706938 w 1815205"/>
                <a:gd name="connsiteY2366" fmla="*/ 568391 h 681791"/>
                <a:gd name="connsiteX2367" fmla="*/ 1716152 w 1815205"/>
                <a:gd name="connsiteY2367" fmla="*/ 543128 h 681791"/>
                <a:gd name="connsiteX2368" fmla="*/ 1717091 w 1815205"/>
                <a:gd name="connsiteY2368" fmla="*/ 555418 h 681791"/>
                <a:gd name="connsiteX2369" fmla="*/ 1717432 w 1815205"/>
                <a:gd name="connsiteY2369" fmla="*/ 555418 h 681791"/>
                <a:gd name="connsiteX2370" fmla="*/ 1717432 w 1815205"/>
                <a:gd name="connsiteY2370" fmla="*/ 539628 h 681791"/>
                <a:gd name="connsiteX2371" fmla="*/ 1733131 w 1815205"/>
                <a:gd name="connsiteY2371" fmla="*/ 495845 h 681791"/>
                <a:gd name="connsiteX2372" fmla="*/ 1733557 w 1815205"/>
                <a:gd name="connsiteY2372" fmla="*/ 508647 h 681791"/>
                <a:gd name="connsiteX2373" fmla="*/ 1683476 w 1815205"/>
                <a:gd name="connsiteY2373" fmla="*/ 604749 h 681791"/>
                <a:gd name="connsiteX2374" fmla="*/ 1677930 w 1815205"/>
                <a:gd name="connsiteY2374" fmla="*/ 603554 h 681791"/>
                <a:gd name="connsiteX2375" fmla="*/ 1681343 w 1815205"/>
                <a:gd name="connsiteY2375" fmla="*/ 595446 h 681791"/>
                <a:gd name="connsiteX2376" fmla="*/ 1683561 w 1815205"/>
                <a:gd name="connsiteY2376" fmla="*/ 604749 h 681791"/>
                <a:gd name="connsiteX2377" fmla="*/ 1656345 w 1815205"/>
                <a:gd name="connsiteY2377" fmla="*/ 599287 h 681791"/>
                <a:gd name="connsiteX2378" fmla="*/ 1654724 w 1815205"/>
                <a:gd name="connsiteY2378" fmla="*/ 590155 h 681791"/>
                <a:gd name="connsiteX2379" fmla="*/ 1649946 w 1815205"/>
                <a:gd name="connsiteY2379" fmla="*/ 563867 h 681791"/>
                <a:gd name="connsiteX2380" fmla="*/ 1666242 w 1815205"/>
                <a:gd name="connsiteY2380" fmla="*/ 536385 h 681791"/>
                <a:gd name="connsiteX2381" fmla="*/ 1667351 w 1815205"/>
                <a:gd name="connsiteY2381" fmla="*/ 541677 h 681791"/>
                <a:gd name="connsiteX2382" fmla="*/ 1667351 w 1815205"/>
                <a:gd name="connsiteY2382" fmla="*/ 541677 h 681791"/>
                <a:gd name="connsiteX2383" fmla="*/ 1667351 w 1815205"/>
                <a:gd name="connsiteY2383" fmla="*/ 541677 h 681791"/>
                <a:gd name="connsiteX2384" fmla="*/ 1667351 w 1815205"/>
                <a:gd name="connsiteY2384" fmla="*/ 541677 h 681791"/>
                <a:gd name="connsiteX2385" fmla="*/ 1667351 w 1815205"/>
                <a:gd name="connsiteY2385" fmla="*/ 541677 h 681791"/>
                <a:gd name="connsiteX2386" fmla="*/ 1672640 w 1815205"/>
                <a:gd name="connsiteY2386" fmla="*/ 561990 h 681791"/>
                <a:gd name="connsiteX2387" fmla="*/ 1669910 w 1815205"/>
                <a:gd name="connsiteY2387" fmla="*/ 569585 h 681791"/>
                <a:gd name="connsiteX2388" fmla="*/ 1659672 w 1815205"/>
                <a:gd name="connsiteY2388" fmla="*/ 597836 h 681791"/>
                <a:gd name="connsiteX2389" fmla="*/ 1659928 w 1815205"/>
                <a:gd name="connsiteY2389" fmla="*/ 597921 h 681791"/>
                <a:gd name="connsiteX2390" fmla="*/ 1671873 w 1815205"/>
                <a:gd name="connsiteY2390" fmla="*/ 570525 h 681791"/>
                <a:gd name="connsiteX2391" fmla="*/ 1673750 w 1815205"/>
                <a:gd name="connsiteY2391" fmla="*/ 566257 h 681791"/>
                <a:gd name="connsiteX2392" fmla="*/ 1676906 w 1815205"/>
                <a:gd name="connsiteY2392" fmla="*/ 578206 h 681791"/>
                <a:gd name="connsiteX2393" fmla="*/ 1680405 w 1815205"/>
                <a:gd name="connsiteY2393" fmla="*/ 591776 h 681791"/>
                <a:gd name="connsiteX2394" fmla="*/ 1676394 w 1815205"/>
                <a:gd name="connsiteY2394" fmla="*/ 603042 h 681791"/>
                <a:gd name="connsiteX2395" fmla="*/ 1676224 w 1815205"/>
                <a:gd name="connsiteY2395" fmla="*/ 603042 h 681791"/>
                <a:gd name="connsiteX2396" fmla="*/ 1677247 w 1815205"/>
                <a:gd name="connsiteY2396" fmla="*/ 595787 h 681791"/>
                <a:gd name="connsiteX2397" fmla="*/ 1676906 w 1815205"/>
                <a:gd name="connsiteY2397" fmla="*/ 595787 h 681791"/>
                <a:gd name="connsiteX2398" fmla="*/ 1675456 w 1815205"/>
                <a:gd name="connsiteY2398" fmla="*/ 602872 h 681791"/>
                <a:gd name="connsiteX2399" fmla="*/ 1656260 w 1815205"/>
                <a:gd name="connsiteY2399" fmla="*/ 599031 h 681791"/>
                <a:gd name="connsiteX2400" fmla="*/ 1654894 w 1815205"/>
                <a:gd name="connsiteY2400" fmla="*/ 599031 h 681791"/>
                <a:gd name="connsiteX2401" fmla="*/ 1648666 w 1815205"/>
                <a:gd name="connsiteY2401" fmla="*/ 597750 h 681791"/>
                <a:gd name="connsiteX2402" fmla="*/ 1635954 w 1815205"/>
                <a:gd name="connsiteY2402" fmla="*/ 595020 h 681791"/>
                <a:gd name="connsiteX2403" fmla="*/ 1634504 w 1815205"/>
                <a:gd name="connsiteY2403" fmla="*/ 589472 h 681791"/>
                <a:gd name="connsiteX2404" fmla="*/ 1641670 w 1815205"/>
                <a:gd name="connsiteY2404" fmla="*/ 577694 h 681791"/>
                <a:gd name="connsiteX2405" fmla="*/ 1646533 w 1815205"/>
                <a:gd name="connsiteY2405" fmla="*/ 569585 h 681791"/>
                <a:gd name="connsiteX2406" fmla="*/ 1652591 w 1815205"/>
                <a:gd name="connsiteY2406" fmla="*/ 590496 h 681791"/>
                <a:gd name="connsiteX2407" fmla="*/ 1654894 w 1815205"/>
                <a:gd name="connsiteY2407" fmla="*/ 598945 h 681791"/>
                <a:gd name="connsiteX2408" fmla="*/ 1632115 w 1815205"/>
                <a:gd name="connsiteY2408" fmla="*/ 594166 h 681791"/>
                <a:gd name="connsiteX2409" fmla="*/ 1631688 w 1815205"/>
                <a:gd name="connsiteY2409" fmla="*/ 594166 h 681791"/>
                <a:gd name="connsiteX2410" fmla="*/ 1631944 w 1815205"/>
                <a:gd name="connsiteY2410" fmla="*/ 593654 h 681791"/>
                <a:gd name="connsiteX2411" fmla="*/ 1632115 w 1815205"/>
                <a:gd name="connsiteY2411" fmla="*/ 594166 h 681791"/>
                <a:gd name="connsiteX2412" fmla="*/ 1789099 w 1815205"/>
                <a:gd name="connsiteY2412" fmla="*/ 402900 h 681791"/>
                <a:gd name="connsiteX2413" fmla="*/ 1783467 w 1815205"/>
                <a:gd name="connsiteY2413" fmla="*/ 423640 h 681791"/>
                <a:gd name="connsiteX2414" fmla="*/ 1775874 w 1815205"/>
                <a:gd name="connsiteY2414" fmla="*/ 389415 h 681791"/>
                <a:gd name="connsiteX2415" fmla="*/ 1775874 w 1815205"/>
                <a:gd name="connsiteY2415" fmla="*/ 389415 h 681791"/>
                <a:gd name="connsiteX2416" fmla="*/ 1775874 w 1815205"/>
                <a:gd name="connsiteY2416" fmla="*/ 389330 h 681791"/>
                <a:gd name="connsiteX2417" fmla="*/ 1775874 w 1815205"/>
                <a:gd name="connsiteY2417" fmla="*/ 389244 h 681791"/>
                <a:gd name="connsiteX2418" fmla="*/ 1775874 w 1815205"/>
                <a:gd name="connsiteY2418" fmla="*/ 389244 h 681791"/>
                <a:gd name="connsiteX2419" fmla="*/ 1775618 w 1815205"/>
                <a:gd name="connsiteY2419" fmla="*/ 388562 h 681791"/>
                <a:gd name="connsiteX2420" fmla="*/ 1782017 w 1815205"/>
                <a:gd name="connsiteY2420" fmla="*/ 366030 h 681791"/>
                <a:gd name="connsiteX2421" fmla="*/ 1792170 w 1815205"/>
                <a:gd name="connsiteY2421" fmla="*/ 369102 h 681791"/>
                <a:gd name="connsiteX2422" fmla="*/ 1797118 w 1815205"/>
                <a:gd name="connsiteY2422" fmla="*/ 371748 h 681791"/>
                <a:gd name="connsiteX2423" fmla="*/ 1789099 w 1815205"/>
                <a:gd name="connsiteY2423" fmla="*/ 402986 h 681791"/>
                <a:gd name="connsiteX2424" fmla="*/ 1777495 w 1815205"/>
                <a:gd name="connsiteY2424" fmla="*/ 442502 h 681791"/>
                <a:gd name="connsiteX2425" fmla="*/ 1765551 w 1815205"/>
                <a:gd name="connsiteY2425" fmla="*/ 475958 h 681791"/>
                <a:gd name="connsiteX2426" fmla="*/ 1766063 w 1815205"/>
                <a:gd name="connsiteY2426" fmla="*/ 466997 h 681791"/>
                <a:gd name="connsiteX2427" fmla="*/ 1766916 w 1815205"/>
                <a:gd name="connsiteY2427" fmla="*/ 451207 h 681791"/>
                <a:gd name="connsiteX2428" fmla="*/ 1767769 w 1815205"/>
                <a:gd name="connsiteY2428" fmla="*/ 452573 h 681791"/>
                <a:gd name="connsiteX2429" fmla="*/ 1768025 w 1815205"/>
                <a:gd name="connsiteY2429" fmla="*/ 452402 h 681791"/>
                <a:gd name="connsiteX2430" fmla="*/ 1766916 w 1815205"/>
                <a:gd name="connsiteY2430" fmla="*/ 450268 h 681791"/>
                <a:gd name="connsiteX2431" fmla="*/ 1767599 w 1815205"/>
                <a:gd name="connsiteY2431" fmla="*/ 433967 h 681791"/>
                <a:gd name="connsiteX2432" fmla="*/ 1767599 w 1815205"/>
                <a:gd name="connsiteY2432" fmla="*/ 434137 h 681791"/>
                <a:gd name="connsiteX2433" fmla="*/ 1768025 w 1815205"/>
                <a:gd name="connsiteY2433" fmla="*/ 433967 h 681791"/>
                <a:gd name="connsiteX2434" fmla="*/ 1767684 w 1815205"/>
                <a:gd name="connsiteY2434" fmla="*/ 433113 h 681791"/>
                <a:gd name="connsiteX2435" fmla="*/ 1768110 w 1815205"/>
                <a:gd name="connsiteY2435" fmla="*/ 417836 h 681791"/>
                <a:gd name="connsiteX2436" fmla="*/ 1770500 w 1815205"/>
                <a:gd name="connsiteY2436" fmla="*/ 423128 h 681791"/>
                <a:gd name="connsiteX2437" fmla="*/ 1775618 w 1815205"/>
                <a:gd name="connsiteY2437" fmla="*/ 434394 h 681791"/>
                <a:gd name="connsiteX2438" fmla="*/ 1775959 w 1815205"/>
                <a:gd name="connsiteY2438" fmla="*/ 434308 h 681791"/>
                <a:gd name="connsiteX2439" fmla="*/ 1772632 w 1815205"/>
                <a:gd name="connsiteY2439" fmla="*/ 422445 h 681791"/>
                <a:gd name="connsiteX2440" fmla="*/ 1769475 w 1815205"/>
                <a:gd name="connsiteY2440" fmla="*/ 410581 h 681791"/>
                <a:gd name="connsiteX2441" fmla="*/ 1772291 w 1815205"/>
                <a:gd name="connsiteY2441" fmla="*/ 400681 h 681791"/>
                <a:gd name="connsiteX2442" fmla="*/ 1781591 w 1815205"/>
                <a:gd name="connsiteY2442" fmla="*/ 424749 h 681791"/>
                <a:gd name="connsiteX2443" fmla="*/ 1782529 w 1815205"/>
                <a:gd name="connsiteY2443" fmla="*/ 427224 h 681791"/>
                <a:gd name="connsiteX2444" fmla="*/ 1777666 w 1815205"/>
                <a:gd name="connsiteY2444" fmla="*/ 442587 h 681791"/>
                <a:gd name="connsiteX2445" fmla="*/ 1736628 w 1815205"/>
                <a:gd name="connsiteY2445" fmla="*/ 555930 h 681791"/>
                <a:gd name="connsiteX2446" fmla="*/ 1736628 w 1815205"/>
                <a:gd name="connsiteY2446" fmla="*/ 555930 h 681791"/>
                <a:gd name="connsiteX2447" fmla="*/ 1738847 w 1815205"/>
                <a:gd name="connsiteY2447" fmla="*/ 510610 h 681791"/>
                <a:gd name="connsiteX2448" fmla="*/ 1749597 w 1815205"/>
                <a:gd name="connsiteY2448" fmla="*/ 479287 h 681791"/>
                <a:gd name="connsiteX2449" fmla="*/ 1749597 w 1815205"/>
                <a:gd name="connsiteY2449" fmla="*/ 479287 h 681791"/>
                <a:gd name="connsiteX2450" fmla="*/ 1749597 w 1815205"/>
                <a:gd name="connsiteY2450" fmla="*/ 479031 h 681791"/>
                <a:gd name="connsiteX2451" fmla="*/ 1749597 w 1815205"/>
                <a:gd name="connsiteY2451" fmla="*/ 478775 h 681791"/>
                <a:gd name="connsiteX2452" fmla="*/ 1749597 w 1815205"/>
                <a:gd name="connsiteY2452" fmla="*/ 478775 h 681791"/>
                <a:gd name="connsiteX2453" fmla="*/ 1753009 w 1815205"/>
                <a:gd name="connsiteY2453" fmla="*/ 467167 h 681791"/>
                <a:gd name="connsiteX2454" fmla="*/ 1756081 w 1815205"/>
                <a:gd name="connsiteY2454" fmla="*/ 471264 h 681791"/>
                <a:gd name="connsiteX2455" fmla="*/ 1756337 w 1815205"/>
                <a:gd name="connsiteY2455" fmla="*/ 471093 h 681791"/>
                <a:gd name="connsiteX2456" fmla="*/ 1753265 w 1815205"/>
                <a:gd name="connsiteY2456" fmla="*/ 466314 h 681791"/>
                <a:gd name="connsiteX2457" fmla="*/ 1760432 w 1815205"/>
                <a:gd name="connsiteY2457" fmla="*/ 441392 h 681791"/>
                <a:gd name="connsiteX2458" fmla="*/ 1762394 w 1815205"/>
                <a:gd name="connsiteY2458" fmla="*/ 444379 h 681791"/>
                <a:gd name="connsiteX2459" fmla="*/ 1763759 w 1815205"/>
                <a:gd name="connsiteY2459" fmla="*/ 466655 h 681791"/>
                <a:gd name="connsiteX2460" fmla="*/ 1764356 w 1815205"/>
                <a:gd name="connsiteY2460" fmla="*/ 478945 h 681791"/>
                <a:gd name="connsiteX2461" fmla="*/ 1736543 w 1815205"/>
                <a:gd name="connsiteY2461" fmla="*/ 555759 h 681791"/>
                <a:gd name="connsiteX2462" fmla="*/ 1715640 w 1815205"/>
                <a:gd name="connsiteY2462" fmla="*/ 612089 h 681791"/>
                <a:gd name="connsiteX2463" fmla="*/ 1712825 w 1815205"/>
                <a:gd name="connsiteY2463" fmla="*/ 612089 h 681791"/>
                <a:gd name="connsiteX2464" fmla="*/ 1711545 w 1815205"/>
                <a:gd name="connsiteY2464" fmla="*/ 602274 h 681791"/>
                <a:gd name="connsiteX2465" fmla="*/ 1710266 w 1815205"/>
                <a:gd name="connsiteY2465" fmla="*/ 592630 h 681791"/>
                <a:gd name="connsiteX2466" fmla="*/ 1719053 w 1815205"/>
                <a:gd name="connsiteY2466" fmla="*/ 567196 h 681791"/>
                <a:gd name="connsiteX2467" fmla="*/ 1733898 w 1815205"/>
                <a:gd name="connsiteY2467" fmla="*/ 524948 h 681791"/>
                <a:gd name="connsiteX2468" fmla="*/ 1734495 w 1815205"/>
                <a:gd name="connsiteY2468" fmla="*/ 555589 h 681791"/>
                <a:gd name="connsiteX2469" fmla="*/ 1734495 w 1815205"/>
                <a:gd name="connsiteY2469" fmla="*/ 561819 h 681791"/>
                <a:gd name="connsiteX2470" fmla="*/ 1717944 w 1815205"/>
                <a:gd name="connsiteY2470" fmla="*/ 607566 h 681791"/>
                <a:gd name="connsiteX2471" fmla="*/ 1715726 w 1815205"/>
                <a:gd name="connsiteY2471" fmla="*/ 612004 h 681791"/>
                <a:gd name="connsiteX2472" fmla="*/ 1405853 w 1815205"/>
                <a:gd name="connsiteY2472" fmla="*/ 613626 h 681791"/>
                <a:gd name="connsiteX2473" fmla="*/ 1433069 w 1815205"/>
                <a:gd name="connsiteY2473" fmla="*/ 616698 h 681791"/>
                <a:gd name="connsiteX2474" fmla="*/ 1433069 w 1815205"/>
                <a:gd name="connsiteY2474" fmla="*/ 616698 h 681791"/>
                <a:gd name="connsiteX2475" fmla="*/ 1433326 w 1815205"/>
                <a:gd name="connsiteY2475" fmla="*/ 616698 h 681791"/>
                <a:gd name="connsiteX2476" fmla="*/ 1433581 w 1815205"/>
                <a:gd name="connsiteY2476" fmla="*/ 616698 h 681791"/>
                <a:gd name="connsiteX2477" fmla="*/ 1433581 w 1815205"/>
                <a:gd name="connsiteY2477" fmla="*/ 616698 h 681791"/>
                <a:gd name="connsiteX2478" fmla="*/ 1479994 w 1815205"/>
                <a:gd name="connsiteY2478" fmla="*/ 619685 h 681791"/>
                <a:gd name="connsiteX2479" fmla="*/ 1479056 w 1815205"/>
                <a:gd name="connsiteY2479" fmla="*/ 624379 h 681791"/>
                <a:gd name="connsiteX2480" fmla="*/ 1479397 w 1815205"/>
                <a:gd name="connsiteY2480" fmla="*/ 624464 h 681791"/>
                <a:gd name="connsiteX2481" fmla="*/ 1481957 w 1815205"/>
                <a:gd name="connsiteY2481" fmla="*/ 619770 h 681791"/>
                <a:gd name="connsiteX2482" fmla="*/ 1525297 w 1815205"/>
                <a:gd name="connsiteY2482" fmla="*/ 622160 h 681791"/>
                <a:gd name="connsiteX2483" fmla="*/ 1524785 w 1815205"/>
                <a:gd name="connsiteY2483" fmla="*/ 624464 h 681791"/>
                <a:gd name="connsiteX2484" fmla="*/ 1523080 w 1815205"/>
                <a:gd name="connsiteY2484" fmla="*/ 631805 h 681791"/>
                <a:gd name="connsiteX2485" fmla="*/ 1523421 w 1815205"/>
                <a:gd name="connsiteY2485" fmla="*/ 631890 h 681791"/>
                <a:gd name="connsiteX2486" fmla="*/ 1526834 w 1815205"/>
                <a:gd name="connsiteY2486" fmla="*/ 625318 h 681791"/>
                <a:gd name="connsiteX2487" fmla="*/ 1528539 w 1815205"/>
                <a:gd name="connsiteY2487" fmla="*/ 622416 h 681791"/>
                <a:gd name="connsiteX2488" fmla="*/ 1534853 w 1815205"/>
                <a:gd name="connsiteY2488" fmla="*/ 622758 h 681791"/>
                <a:gd name="connsiteX2489" fmla="*/ 1537327 w 1815205"/>
                <a:gd name="connsiteY2489" fmla="*/ 622928 h 681791"/>
                <a:gd name="connsiteX2490" fmla="*/ 1545262 w 1815205"/>
                <a:gd name="connsiteY2490" fmla="*/ 634536 h 681791"/>
                <a:gd name="connsiteX2491" fmla="*/ 1545518 w 1815205"/>
                <a:gd name="connsiteY2491" fmla="*/ 634365 h 681791"/>
                <a:gd name="connsiteX2492" fmla="*/ 1538778 w 1815205"/>
                <a:gd name="connsiteY2492" fmla="*/ 623014 h 681791"/>
                <a:gd name="connsiteX2493" fmla="*/ 1550722 w 1815205"/>
                <a:gd name="connsiteY2493" fmla="*/ 623611 h 681791"/>
                <a:gd name="connsiteX2494" fmla="*/ 1556950 w 1815205"/>
                <a:gd name="connsiteY2494" fmla="*/ 624976 h 681791"/>
                <a:gd name="connsiteX2495" fmla="*/ 1558230 w 1815205"/>
                <a:gd name="connsiteY2495" fmla="*/ 627025 h 681791"/>
                <a:gd name="connsiteX2496" fmla="*/ 1565567 w 1815205"/>
                <a:gd name="connsiteY2496" fmla="*/ 639315 h 681791"/>
                <a:gd name="connsiteX2497" fmla="*/ 1565823 w 1815205"/>
                <a:gd name="connsiteY2497" fmla="*/ 639145 h 681791"/>
                <a:gd name="connsiteX2498" fmla="*/ 1559254 w 1815205"/>
                <a:gd name="connsiteY2498" fmla="*/ 626342 h 681791"/>
                <a:gd name="connsiteX2499" fmla="*/ 1558742 w 1815205"/>
                <a:gd name="connsiteY2499" fmla="*/ 625318 h 681791"/>
                <a:gd name="connsiteX2500" fmla="*/ 1566335 w 1815205"/>
                <a:gd name="connsiteY2500" fmla="*/ 626940 h 681791"/>
                <a:gd name="connsiteX2501" fmla="*/ 1566335 w 1815205"/>
                <a:gd name="connsiteY2501" fmla="*/ 626598 h 681791"/>
                <a:gd name="connsiteX2502" fmla="*/ 1558230 w 1815205"/>
                <a:gd name="connsiteY2502" fmla="*/ 624294 h 681791"/>
                <a:gd name="connsiteX2503" fmla="*/ 1557974 w 1815205"/>
                <a:gd name="connsiteY2503" fmla="*/ 623867 h 681791"/>
                <a:gd name="connsiteX2504" fmla="*/ 1570516 w 1815205"/>
                <a:gd name="connsiteY2504" fmla="*/ 624550 h 681791"/>
                <a:gd name="connsiteX2505" fmla="*/ 1568895 w 1815205"/>
                <a:gd name="connsiteY2505" fmla="*/ 628732 h 681791"/>
                <a:gd name="connsiteX2506" fmla="*/ 1569151 w 1815205"/>
                <a:gd name="connsiteY2506" fmla="*/ 628903 h 681791"/>
                <a:gd name="connsiteX2507" fmla="*/ 1573161 w 1815205"/>
                <a:gd name="connsiteY2507" fmla="*/ 623611 h 681791"/>
                <a:gd name="connsiteX2508" fmla="*/ 1582460 w 1815205"/>
                <a:gd name="connsiteY2508" fmla="*/ 610382 h 681791"/>
                <a:gd name="connsiteX2509" fmla="*/ 1585276 w 1815205"/>
                <a:gd name="connsiteY2509" fmla="*/ 618320 h 681791"/>
                <a:gd name="connsiteX2510" fmla="*/ 1592613 w 1815205"/>
                <a:gd name="connsiteY2510" fmla="*/ 639571 h 681791"/>
                <a:gd name="connsiteX2511" fmla="*/ 1592954 w 1815205"/>
                <a:gd name="connsiteY2511" fmla="*/ 639486 h 681791"/>
                <a:gd name="connsiteX2512" fmla="*/ 1587409 w 1815205"/>
                <a:gd name="connsiteY2512" fmla="*/ 617893 h 681791"/>
                <a:gd name="connsiteX2513" fmla="*/ 1584508 w 1815205"/>
                <a:gd name="connsiteY2513" fmla="*/ 606285 h 681791"/>
                <a:gd name="connsiteX2514" fmla="*/ 1587238 w 1815205"/>
                <a:gd name="connsiteY2514" fmla="*/ 596812 h 681791"/>
                <a:gd name="connsiteX2515" fmla="*/ 1594490 w 1815205"/>
                <a:gd name="connsiteY2515" fmla="*/ 598519 h 681791"/>
                <a:gd name="connsiteX2516" fmla="*/ 1606008 w 1815205"/>
                <a:gd name="connsiteY2516" fmla="*/ 628305 h 681791"/>
                <a:gd name="connsiteX2517" fmla="*/ 1609676 w 1815205"/>
                <a:gd name="connsiteY2517" fmla="*/ 637523 h 681791"/>
                <a:gd name="connsiteX2518" fmla="*/ 1608226 w 1815205"/>
                <a:gd name="connsiteY2518" fmla="*/ 646997 h 681791"/>
                <a:gd name="connsiteX2519" fmla="*/ 1607458 w 1815205"/>
                <a:gd name="connsiteY2519" fmla="*/ 654422 h 681791"/>
                <a:gd name="connsiteX2520" fmla="*/ 1607800 w 1815205"/>
                <a:gd name="connsiteY2520" fmla="*/ 654422 h 681791"/>
                <a:gd name="connsiteX2521" fmla="*/ 1610359 w 1815205"/>
                <a:gd name="connsiteY2521" fmla="*/ 647509 h 681791"/>
                <a:gd name="connsiteX2522" fmla="*/ 1612065 w 1815205"/>
                <a:gd name="connsiteY2522" fmla="*/ 643583 h 681791"/>
                <a:gd name="connsiteX2523" fmla="*/ 1615563 w 1815205"/>
                <a:gd name="connsiteY2523" fmla="*/ 652459 h 681791"/>
                <a:gd name="connsiteX2524" fmla="*/ 1615904 w 1815205"/>
                <a:gd name="connsiteY2524" fmla="*/ 652374 h 681791"/>
                <a:gd name="connsiteX2525" fmla="*/ 1612748 w 1815205"/>
                <a:gd name="connsiteY2525" fmla="*/ 642217 h 681791"/>
                <a:gd name="connsiteX2526" fmla="*/ 1619317 w 1815205"/>
                <a:gd name="connsiteY2526" fmla="*/ 629074 h 681791"/>
                <a:gd name="connsiteX2527" fmla="*/ 1619317 w 1815205"/>
                <a:gd name="connsiteY2527" fmla="*/ 629074 h 681791"/>
                <a:gd name="connsiteX2528" fmla="*/ 1619317 w 1815205"/>
                <a:gd name="connsiteY2528" fmla="*/ 629074 h 681791"/>
                <a:gd name="connsiteX2529" fmla="*/ 1619317 w 1815205"/>
                <a:gd name="connsiteY2529" fmla="*/ 629074 h 681791"/>
                <a:gd name="connsiteX2530" fmla="*/ 1619317 w 1815205"/>
                <a:gd name="connsiteY2530" fmla="*/ 629074 h 681791"/>
                <a:gd name="connsiteX2531" fmla="*/ 1623071 w 1815205"/>
                <a:gd name="connsiteY2531" fmla="*/ 617978 h 681791"/>
                <a:gd name="connsiteX2532" fmla="*/ 1625972 w 1815205"/>
                <a:gd name="connsiteY2532" fmla="*/ 626769 h 681791"/>
                <a:gd name="connsiteX2533" fmla="*/ 1633480 w 1815205"/>
                <a:gd name="connsiteY2533" fmla="*/ 650496 h 681791"/>
                <a:gd name="connsiteX2534" fmla="*/ 1633821 w 1815205"/>
                <a:gd name="connsiteY2534" fmla="*/ 650496 h 681791"/>
                <a:gd name="connsiteX2535" fmla="*/ 1628190 w 1815205"/>
                <a:gd name="connsiteY2535" fmla="*/ 626428 h 681791"/>
                <a:gd name="connsiteX2536" fmla="*/ 1625033 w 1815205"/>
                <a:gd name="connsiteY2536" fmla="*/ 613028 h 681791"/>
                <a:gd name="connsiteX2537" fmla="*/ 1626313 w 1815205"/>
                <a:gd name="connsiteY2537" fmla="*/ 609870 h 681791"/>
                <a:gd name="connsiteX2538" fmla="*/ 1628020 w 1815205"/>
                <a:gd name="connsiteY2538" fmla="*/ 606200 h 681791"/>
                <a:gd name="connsiteX2539" fmla="*/ 1637319 w 1815205"/>
                <a:gd name="connsiteY2539" fmla="*/ 608249 h 681791"/>
                <a:gd name="connsiteX2540" fmla="*/ 1637746 w 1815205"/>
                <a:gd name="connsiteY2540" fmla="*/ 609358 h 681791"/>
                <a:gd name="connsiteX2541" fmla="*/ 1646619 w 1815205"/>
                <a:gd name="connsiteY2541" fmla="*/ 634109 h 681791"/>
                <a:gd name="connsiteX2542" fmla="*/ 1646960 w 1815205"/>
                <a:gd name="connsiteY2542" fmla="*/ 634023 h 681791"/>
                <a:gd name="connsiteX2543" fmla="*/ 1639879 w 1815205"/>
                <a:gd name="connsiteY2543" fmla="*/ 608931 h 681791"/>
                <a:gd name="connsiteX2544" fmla="*/ 1639879 w 1815205"/>
                <a:gd name="connsiteY2544" fmla="*/ 608931 h 681791"/>
                <a:gd name="connsiteX2545" fmla="*/ 1640732 w 1815205"/>
                <a:gd name="connsiteY2545" fmla="*/ 609102 h 681791"/>
                <a:gd name="connsiteX2546" fmla="*/ 1686121 w 1815205"/>
                <a:gd name="connsiteY2546" fmla="*/ 617551 h 681791"/>
                <a:gd name="connsiteX2547" fmla="*/ 1687059 w 1815205"/>
                <a:gd name="connsiteY2547" fmla="*/ 641876 h 681791"/>
                <a:gd name="connsiteX2548" fmla="*/ 1687400 w 1815205"/>
                <a:gd name="connsiteY2548" fmla="*/ 641876 h 681791"/>
                <a:gd name="connsiteX2549" fmla="*/ 1688254 w 1815205"/>
                <a:gd name="connsiteY2549" fmla="*/ 617893 h 681791"/>
                <a:gd name="connsiteX2550" fmla="*/ 1699174 w 1815205"/>
                <a:gd name="connsiteY2550" fmla="*/ 619856 h 681791"/>
                <a:gd name="connsiteX2551" fmla="*/ 1700027 w 1815205"/>
                <a:gd name="connsiteY2551" fmla="*/ 620027 h 681791"/>
                <a:gd name="connsiteX2552" fmla="*/ 1702587 w 1815205"/>
                <a:gd name="connsiteY2552" fmla="*/ 633682 h 681791"/>
                <a:gd name="connsiteX2553" fmla="*/ 1702928 w 1815205"/>
                <a:gd name="connsiteY2553" fmla="*/ 633682 h 681791"/>
                <a:gd name="connsiteX2554" fmla="*/ 1701478 w 1815205"/>
                <a:gd name="connsiteY2554" fmla="*/ 620368 h 681791"/>
                <a:gd name="connsiteX2555" fmla="*/ 1712654 w 1815205"/>
                <a:gd name="connsiteY2555" fmla="*/ 625062 h 681791"/>
                <a:gd name="connsiteX2556" fmla="*/ 1696785 w 1815205"/>
                <a:gd name="connsiteY2556" fmla="*/ 665261 h 681791"/>
                <a:gd name="connsiteX2557" fmla="*/ 1650885 w 1815205"/>
                <a:gd name="connsiteY2557" fmla="*/ 662786 h 681791"/>
                <a:gd name="connsiteX2558" fmla="*/ 1645851 w 1815205"/>
                <a:gd name="connsiteY2558" fmla="*/ 661932 h 681791"/>
                <a:gd name="connsiteX2559" fmla="*/ 1647386 w 1815205"/>
                <a:gd name="connsiteY2559" fmla="*/ 657153 h 681791"/>
                <a:gd name="connsiteX2560" fmla="*/ 1655236 w 1815205"/>
                <a:gd name="connsiteY2560" fmla="*/ 639230 h 681791"/>
                <a:gd name="connsiteX2561" fmla="*/ 1655236 w 1815205"/>
                <a:gd name="connsiteY2561" fmla="*/ 639230 h 681791"/>
                <a:gd name="connsiteX2562" fmla="*/ 1655236 w 1815205"/>
                <a:gd name="connsiteY2562" fmla="*/ 639230 h 681791"/>
                <a:gd name="connsiteX2563" fmla="*/ 1655236 w 1815205"/>
                <a:gd name="connsiteY2563" fmla="*/ 639230 h 681791"/>
                <a:gd name="connsiteX2564" fmla="*/ 1655236 w 1815205"/>
                <a:gd name="connsiteY2564" fmla="*/ 639230 h 681791"/>
                <a:gd name="connsiteX2565" fmla="*/ 1661037 w 1815205"/>
                <a:gd name="connsiteY2565" fmla="*/ 620539 h 681791"/>
                <a:gd name="connsiteX2566" fmla="*/ 1663853 w 1815205"/>
                <a:gd name="connsiteY2566" fmla="*/ 614052 h 681791"/>
                <a:gd name="connsiteX2567" fmla="*/ 1663597 w 1815205"/>
                <a:gd name="connsiteY2567" fmla="*/ 613881 h 681791"/>
                <a:gd name="connsiteX2568" fmla="*/ 1659160 w 1815205"/>
                <a:gd name="connsiteY2568" fmla="*/ 619515 h 681791"/>
                <a:gd name="connsiteX2569" fmla="*/ 1648325 w 1815205"/>
                <a:gd name="connsiteY2569" fmla="*/ 636755 h 681791"/>
                <a:gd name="connsiteX2570" fmla="*/ 1648325 w 1815205"/>
                <a:gd name="connsiteY2570" fmla="*/ 636755 h 681791"/>
                <a:gd name="connsiteX2571" fmla="*/ 1648325 w 1815205"/>
                <a:gd name="connsiteY2571" fmla="*/ 636755 h 681791"/>
                <a:gd name="connsiteX2572" fmla="*/ 1648325 w 1815205"/>
                <a:gd name="connsiteY2572" fmla="*/ 636755 h 681791"/>
                <a:gd name="connsiteX2573" fmla="*/ 1648325 w 1815205"/>
                <a:gd name="connsiteY2573" fmla="*/ 636755 h 681791"/>
                <a:gd name="connsiteX2574" fmla="*/ 1645339 w 1815205"/>
                <a:gd name="connsiteY2574" fmla="*/ 656812 h 681791"/>
                <a:gd name="connsiteX2575" fmla="*/ 1645083 w 1815205"/>
                <a:gd name="connsiteY2575" fmla="*/ 661932 h 681791"/>
                <a:gd name="connsiteX2576" fmla="*/ 1562069 w 1815205"/>
                <a:gd name="connsiteY2576" fmla="*/ 646741 h 681791"/>
                <a:gd name="connsiteX2577" fmla="*/ 1406280 w 1815205"/>
                <a:gd name="connsiteY2577" fmla="*/ 614052 h 681791"/>
                <a:gd name="connsiteX2578" fmla="*/ 1156215 w 1815205"/>
                <a:gd name="connsiteY2578" fmla="*/ 555332 h 681791"/>
                <a:gd name="connsiteX2579" fmla="*/ 1149731 w 1815205"/>
                <a:gd name="connsiteY2579" fmla="*/ 553796 h 681791"/>
                <a:gd name="connsiteX2580" fmla="*/ 1151182 w 1815205"/>
                <a:gd name="connsiteY2580" fmla="*/ 549870 h 681791"/>
                <a:gd name="connsiteX2581" fmla="*/ 1152546 w 1815205"/>
                <a:gd name="connsiteY2581" fmla="*/ 546712 h 681791"/>
                <a:gd name="connsiteX2582" fmla="*/ 1188465 w 1815205"/>
                <a:gd name="connsiteY2582" fmla="*/ 554564 h 681791"/>
                <a:gd name="connsiteX2583" fmla="*/ 1188039 w 1815205"/>
                <a:gd name="connsiteY2583" fmla="*/ 557466 h 681791"/>
                <a:gd name="connsiteX2584" fmla="*/ 1188380 w 1815205"/>
                <a:gd name="connsiteY2584" fmla="*/ 557466 h 681791"/>
                <a:gd name="connsiteX2585" fmla="*/ 1189660 w 1815205"/>
                <a:gd name="connsiteY2585" fmla="*/ 554735 h 681791"/>
                <a:gd name="connsiteX2586" fmla="*/ 1195717 w 1815205"/>
                <a:gd name="connsiteY2586" fmla="*/ 556015 h 681791"/>
                <a:gd name="connsiteX2587" fmla="*/ 1195717 w 1815205"/>
                <a:gd name="connsiteY2587" fmla="*/ 556015 h 681791"/>
                <a:gd name="connsiteX2588" fmla="*/ 1196058 w 1815205"/>
                <a:gd name="connsiteY2588" fmla="*/ 556015 h 681791"/>
                <a:gd name="connsiteX2589" fmla="*/ 1196400 w 1815205"/>
                <a:gd name="connsiteY2589" fmla="*/ 556015 h 681791"/>
                <a:gd name="connsiteX2590" fmla="*/ 1196400 w 1815205"/>
                <a:gd name="connsiteY2590" fmla="*/ 556015 h 681791"/>
                <a:gd name="connsiteX2591" fmla="*/ 1236499 w 1815205"/>
                <a:gd name="connsiteY2591" fmla="*/ 563867 h 681791"/>
                <a:gd name="connsiteX2592" fmla="*/ 1235475 w 1815205"/>
                <a:gd name="connsiteY2592" fmla="*/ 568561 h 681791"/>
                <a:gd name="connsiteX2593" fmla="*/ 1235816 w 1815205"/>
                <a:gd name="connsiteY2593" fmla="*/ 568647 h 681791"/>
                <a:gd name="connsiteX2594" fmla="*/ 1238120 w 1815205"/>
                <a:gd name="connsiteY2594" fmla="*/ 564124 h 681791"/>
                <a:gd name="connsiteX2595" fmla="*/ 1284618 w 1815205"/>
                <a:gd name="connsiteY2595" fmla="*/ 573255 h 681791"/>
                <a:gd name="connsiteX2596" fmla="*/ 1283594 w 1815205"/>
                <a:gd name="connsiteY2596" fmla="*/ 576413 h 681791"/>
                <a:gd name="connsiteX2597" fmla="*/ 1280778 w 1815205"/>
                <a:gd name="connsiteY2597" fmla="*/ 584095 h 681791"/>
                <a:gd name="connsiteX2598" fmla="*/ 1281034 w 1815205"/>
                <a:gd name="connsiteY2598" fmla="*/ 584266 h 681791"/>
                <a:gd name="connsiteX2599" fmla="*/ 1285471 w 1815205"/>
                <a:gd name="connsiteY2599" fmla="*/ 577438 h 681791"/>
                <a:gd name="connsiteX2600" fmla="*/ 1287689 w 1815205"/>
                <a:gd name="connsiteY2600" fmla="*/ 573938 h 681791"/>
                <a:gd name="connsiteX2601" fmla="*/ 1342463 w 1815205"/>
                <a:gd name="connsiteY2601" fmla="*/ 584948 h 681791"/>
                <a:gd name="connsiteX2602" fmla="*/ 1341098 w 1815205"/>
                <a:gd name="connsiteY2602" fmla="*/ 594166 h 681791"/>
                <a:gd name="connsiteX2603" fmla="*/ 1339732 w 1815205"/>
                <a:gd name="connsiteY2603" fmla="*/ 597495 h 681791"/>
                <a:gd name="connsiteX2604" fmla="*/ 1289396 w 1815205"/>
                <a:gd name="connsiteY2604" fmla="*/ 586570 h 681791"/>
                <a:gd name="connsiteX2605" fmla="*/ 1156300 w 1815205"/>
                <a:gd name="connsiteY2605" fmla="*/ 554906 h 681791"/>
                <a:gd name="connsiteX2606" fmla="*/ 1067144 w 1815205"/>
                <a:gd name="connsiteY2606" fmla="*/ 534252 h 681791"/>
                <a:gd name="connsiteX2607" fmla="*/ 1067912 w 1815205"/>
                <a:gd name="connsiteY2607" fmla="*/ 532288 h 681791"/>
                <a:gd name="connsiteX2608" fmla="*/ 1069362 w 1815205"/>
                <a:gd name="connsiteY2608" fmla="*/ 528789 h 681791"/>
                <a:gd name="connsiteX2609" fmla="*/ 1104769 w 1815205"/>
                <a:gd name="connsiteY2609" fmla="*/ 536385 h 681791"/>
                <a:gd name="connsiteX2610" fmla="*/ 1104342 w 1815205"/>
                <a:gd name="connsiteY2610" fmla="*/ 539543 h 681791"/>
                <a:gd name="connsiteX2611" fmla="*/ 1103831 w 1815205"/>
                <a:gd name="connsiteY2611" fmla="*/ 542957 h 681791"/>
                <a:gd name="connsiteX2612" fmla="*/ 1067144 w 1815205"/>
                <a:gd name="connsiteY2612" fmla="*/ 534336 h 681791"/>
                <a:gd name="connsiteX2613" fmla="*/ 734492 w 1815205"/>
                <a:gd name="connsiteY2613" fmla="*/ 461876 h 681791"/>
                <a:gd name="connsiteX2614" fmla="*/ 740379 w 1815205"/>
                <a:gd name="connsiteY2614" fmla="*/ 447111 h 681791"/>
                <a:gd name="connsiteX2615" fmla="*/ 778516 w 1815205"/>
                <a:gd name="connsiteY2615" fmla="*/ 453341 h 681791"/>
                <a:gd name="connsiteX2616" fmla="*/ 783208 w 1815205"/>
                <a:gd name="connsiteY2616" fmla="*/ 454792 h 681791"/>
                <a:gd name="connsiteX2617" fmla="*/ 782270 w 1815205"/>
                <a:gd name="connsiteY2617" fmla="*/ 460681 h 681791"/>
                <a:gd name="connsiteX2618" fmla="*/ 781075 w 1815205"/>
                <a:gd name="connsiteY2618" fmla="*/ 467167 h 681791"/>
                <a:gd name="connsiteX2619" fmla="*/ 781416 w 1815205"/>
                <a:gd name="connsiteY2619" fmla="*/ 467253 h 681791"/>
                <a:gd name="connsiteX2620" fmla="*/ 784317 w 1815205"/>
                <a:gd name="connsiteY2620" fmla="*/ 461364 h 681791"/>
                <a:gd name="connsiteX2621" fmla="*/ 787133 w 1815205"/>
                <a:gd name="connsiteY2621" fmla="*/ 455987 h 681791"/>
                <a:gd name="connsiteX2622" fmla="*/ 816652 w 1815205"/>
                <a:gd name="connsiteY2622" fmla="*/ 464948 h 681791"/>
                <a:gd name="connsiteX2623" fmla="*/ 816226 w 1815205"/>
                <a:gd name="connsiteY2623" fmla="*/ 466911 h 681791"/>
                <a:gd name="connsiteX2624" fmla="*/ 814264 w 1815205"/>
                <a:gd name="connsiteY2624" fmla="*/ 474166 h 681791"/>
                <a:gd name="connsiteX2625" fmla="*/ 814519 w 1815205"/>
                <a:gd name="connsiteY2625" fmla="*/ 474251 h 681791"/>
                <a:gd name="connsiteX2626" fmla="*/ 818188 w 1815205"/>
                <a:gd name="connsiteY2626" fmla="*/ 467765 h 681791"/>
                <a:gd name="connsiteX2627" fmla="*/ 819297 w 1815205"/>
                <a:gd name="connsiteY2627" fmla="*/ 465716 h 681791"/>
                <a:gd name="connsiteX2628" fmla="*/ 834484 w 1815205"/>
                <a:gd name="connsiteY2628" fmla="*/ 470069 h 681791"/>
                <a:gd name="connsiteX2629" fmla="*/ 834484 w 1815205"/>
                <a:gd name="connsiteY2629" fmla="*/ 470069 h 681791"/>
                <a:gd name="connsiteX2630" fmla="*/ 834655 w 1815205"/>
                <a:gd name="connsiteY2630" fmla="*/ 470069 h 681791"/>
                <a:gd name="connsiteX2631" fmla="*/ 834825 w 1815205"/>
                <a:gd name="connsiteY2631" fmla="*/ 470069 h 681791"/>
                <a:gd name="connsiteX2632" fmla="*/ 834825 w 1815205"/>
                <a:gd name="connsiteY2632" fmla="*/ 470069 h 681791"/>
                <a:gd name="connsiteX2633" fmla="*/ 865795 w 1815205"/>
                <a:gd name="connsiteY2633" fmla="*/ 476385 h 681791"/>
                <a:gd name="connsiteX2634" fmla="*/ 865625 w 1815205"/>
                <a:gd name="connsiteY2634" fmla="*/ 479287 h 681791"/>
                <a:gd name="connsiteX2635" fmla="*/ 865966 w 1815205"/>
                <a:gd name="connsiteY2635" fmla="*/ 479287 h 681791"/>
                <a:gd name="connsiteX2636" fmla="*/ 866904 w 1815205"/>
                <a:gd name="connsiteY2636" fmla="*/ 476556 h 681791"/>
                <a:gd name="connsiteX2637" fmla="*/ 900349 w 1815205"/>
                <a:gd name="connsiteY2637" fmla="*/ 482701 h 681791"/>
                <a:gd name="connsiteX2638" fmla="*/ 909307 w 1815205"/>
                <a:gd name="connsiteY2638" fmla="*/ 484322 h 681791"/>
                <a:gd name="connsiteX2639" fmla="*/ 909307 w 1815205"/>
                <a:gd name="connsiteY2639" fmla="*/ 485091 h 681791"/>
                <a:gd name="connsiteX2640" fmla="*/ 909307 w 1815205"/>
                <a:gd name="connsiteY2640" fmla="*/ 492857 h 681791"/>
                <a:gd name="connsiteX2641" fmla="*/ 909563 w 1815205"/>
                <a:gd name="connsiteY2641" fmla="*/ 492857 h 681791"/>
                <a:gd name="connsiteX2642" fmla="*/ 911440 w 1815205"/>
                <a:gd name="connsiteY2642" fmla="*/ 485432 h 681791"/>
                <a:gd name="connsiteX2643" fmla="*/ 911611 w 1815205"/>
                <a:gd name="connsiteY2643" fmla="*/ 484749 h 681791"/>
                <a:gd name="connsiteX2644" fmla="*/ 923641 w 1815205"/>
                <a:gd name="connsiteY2644" fmla="*/ 486883 h 681791"/>
                <a:gd name="connsiteX2645" fmla="*/ 923641 w 1815205"/>
                <a:gd name="connsiteY2645" fmla="*/ 486542 h 681791"/>
                <a:gd name="connsiteX2646" fmla="*/ 911867 w 1815205"/>
                <a:gd name="connsiteY2646" fmla="*/ 483469 h 681791"/>
                <a:gd name="connsiteX2647" fmla="*/ 915706 w 1815205"/>
                <a:gd name="connsiteY2647" fmla="*/ 468619 h 681791"/>
                <a:gd name="connsiteX2648" fmla="*/ 927480 w 1815205"/>
                <a:gd name="connsiteY2648" fmla="*/ 471691 h 681791"/>
                <a:gd name="connsiteX2649" fmla="*/ 948297 w 1815205"/>
                <a:gd name="connsiteY2649" fmla="*/ 477153 h 681791"/>
                <a:gd name="connsiteX2650" fmla="*/ 947615 w 1815205"/>
                <a:gd name="connsiteY2650" fmla="*/ 480567 h 681791"/>
                <a:gd name="connsiteX2651" fmla="*/ 946847 w 1815205"/>
                <a:gd name="connsiteY2651" fmla="*/ 484067 h 681791"/>
                <a:gd name="connsiteX2652" fmla="*/ 932172 w 1815205"/>
                <a:gd name="connsiteY2652" fmla="*/ 480823 h 681791"/>
                <a:gd name="connsiteX2653" fmla="*/ 932172 w 1815205"/>
                <a:gd name="connsiteY2653" fmla="*/ 481165 h 681791"/>
                <a:gd name="connsiteX2654" fmla="*/ 946676 w 1815205"/>
                <a:gd name="connsiteY2654" fmla="*/ 485005 h 681791"/>
                <a:gd name="connsiteX2655" fmla="*/ 946164 w 1815205"/>
                <a:gd name="connsiteY2655" fmla="*/ 487395 h 681791"/>
                <a:gd name="connsiteX2656" fmla="*/ 946506 w 1815205"/>
                <a:gd name="connsiteY2656" fmla="*/ 487480 h 681791"/>
                <a:gd name="connsiteX2657" fmla="*/ 947615 w 1815205"/>
                <a:gd name="connsiteY2657" fmla="*/ 485261 h 681791"/>
                <a:gd name="connsiteX2658" fmla="*/ 975087 w 1815205"/>
                <a:gd name="connsiteY2658" fmla="*/ 492601 h 681791"/>
                <a:gd name="connsiteX2659" fmla="*/ 990103 w 1815205"/>
                <a:gd name="connsiteY2659" fmla="*/ 496527 h 681791"/>
                <a:gd name="connsiteX2660" fmla="*/ 988567 w 1815205"/>
                <a:gd name="connsiteY2660" fmla="*/ 506428 h 681791"/>
                <a:gd name="connsiteX2661" fmla="*/ 987714 w 1815205"/>
                <a:gd name="connsiteY2661" fmla="*/ 511378 h 681791"/>
                <a:gd name="connsiteX2662" fmla="*/ 987458 w 1815205"/>
                <a:gd name="connsiteY2662" fmla="*/ 511378 h 681791"/>
                <a:gd name="connsiteX2663" fmla="*/ 987458 w 1815205"/>
                <a:gd name="connsiteY2663" fmla="*/ 511634 h 681791"/>
                <a:gd name="connsiteX2664" fmla="*/ 987714 w 1815205"/>
                <a:gd name="connsiteY2664" fmla="*/ 511634 h 681791"/>
                <a:gd name="connsiteX2665" fmla="*/ 987117 w 1815205"/>
                <a:gd name="connsiteY2665" fmla="*/ 515304 h 681791"/>
                <a:gd name="connsiteX2666" fmla="*/ 987458 w 1815205"/>
                <a:gd name="connsiteY2666" fmla="*/ 515304 h 681791"/>
                <a:gd name="connsiteX2667" fmla="*/ 988823 w 1815205"/>
                <a:gd name="connsiteY2667" fmla="*/ 511805 h 681791"/>
                <a:gd name="connsiteX2668" fmla="*/ 1042061 w 1815205"/>
                <a:gd name="connsiteY2668" fmla="*/ 522729 h 681791"/>
                <a:gd name="connsiteX2669" fmla="*/ 1066291 w 1815205"/>
                <a:gd name="connsiteY2669" fmla="*/ 527850 h 681791"/>
                <a:gd name="connsiteX2670" fmla="*/ 1065693 w 1815205"/>
                <a:gd name="connsiteY2670" fmla="*/ 531349 h 681791"/>
                <a:gd name="connsiteX2671" fmla="*/ 1065523 w 1815205"/>
                <a:gd name="connsiteY2671" fmla="*/ 532288 h 681791"/>
                <a:gd name="connsiteX2672" fmla="*/ 1065267 w 1815205"/>
                <a:gd name="connsiteY2672" fmla="*/ 533569 h 681791"/>
                <a:gd name="connsiteX2673" fmla="*/ 998975 w 1815205"/>
                <a:gd name="connsiteY2673" fmla="*/ 518376 h 681791"/>
                <a:gd name="connsiteX2674" fmla="*/ 858714 w 1815205"/>
                <a:gd name="connsiteY2674" fmla="*/ 489273 h 681791"/>
                <a:gd name="connsiteX2675" fmla="*/ 734407 w 1815205"/>
                <a:gd name="connsiteY2675" fmla="*/ 461534 h 681791"/>
                <a:gd name="connsiteX2676" fmla="*/ 318741 w 1815205"/>
                <a:gd name="connsiteY2676" fmla="*/ 373028 h 681791"/>
                <a:gd name="connsiteX2677" fmla="*/ 302616 w 1815205"/>
                <a:gd name="connsiteY2677" fmla="*/ 369273 h 681791"/>
                <a:gd name="connsiteX2678" fmla="*/ 303213 w 1815205"/>
                <a:gd name="connsiteY2678" fmla="*/ 366030 h 681791"/>
                <a:gd name="connsiteX2679" fmla="*/ 308418 w 1815205"/>
                <a:gd name="connsiteY2679" fmla="*/ 347338 h 681791"/>
                <a:gd name="connsiteX2680" fmla="*/ 308418 w 1815205"/>
                <a:gd name="connsiteY2680" fmla="*/ 347338 h 681791"/>
                <a:gd name="connsiteX2681" fmla="*/ 308418 w 1815205"/>
                <a:gd name="connsiteY2681" fmla="*/ 347338 h 681791"/>
                <a:gd name="connsiteX2682" fmla="*/ 308418 w 1815205"/>
                <a:gd name="connsiteY2682" fmla="*/ 347338 h 681791"/>
                <a:gd name="connsiteX2683" fmla="*/ 308418 w 1815205"/>
                <a:gd name="connsiteY2683" fmla="*/ 347338 h 681791"/>
                <a:gd name="connsiteX2684" fmla="*/ 309100 w 1815205"/>
                <a:gd name="connsiteY2684" fmla="*/ 341108 h 681791"/>
                <a:gd name="connsiteX2685" fmla="*/ 313708 w 1815205"/>
                <a:gd name="connsiteY2685" fmla="*/ 342814 h 681791"/>
                <a:gd name="connsiteX2686" fmla="*/ 313708 w 1815205"/>
                <a:gd name="connsiteY2686" fmla="*/ 342814 h 681791"/>
                <a:gd name="connsiteX2687" fmla="*/ 313708 w 1815205"/>
                <a:gd name="connsiteY2687" fmla="*/ 342814 h 681791"/>
                <a:gd name="connsiteX2688" fmla="*/ 313708 w 1815205"/>
                <a:gd name="connsiteY2688" fmla="*/ 342814 h 681791"/>
                <a:gd name="connsiteX2689" fmla="*/ 313708 w 1815205"/>
                <a:gd name="connsiteY2689" fmla="*/ 342814 h 681791"/>
                <a:gd name="connsiteX2690" fmla="*/ 337340 w 1815205"/>
                <a:gd name="connsiteY2690" fmla="*/ 350325 h 681791"/>
                <a:gd name="connsiteX2691" fmla="*/ 336914 w 1815205"/>
                <a:gd name="connsiteY2691" fmla="*/ 359714 h 681791"/>
                <a:gd name="connsiteX2692" fmla="*/ 336316 w 1815205"/>
                <a:gd name="connsiteY2692" fmla="*/ 367395 h 681791"/>
                <a:gd name="connsiteX2693" fmla="*/ 336658 w 1815205"/>
                <a:gd name="connsiteY2693" fmla="*/ 367395 h 681791"/>
                <a:gd name="connsiteX2694" fmla="*/ 339132 w 1815205"/>
                <a:gd name="connsiteY2694" fmla="*/ 360055 h 681791"/>
                <a:gd name="connsiteX2695" fmla="*/ 341862 w 1815205"/>
                <a:gd name="connsiteY2695" fmla="*/ 351520 h 681791"/>
                <a:gd name="connsiteX2696" fmla="*/ 393053 w 1815205"/>
                <a:gd name="connsiteY2696" fmla="*/ 366883 h 681791"/>
                <a:gd name="connsiteX2697" fmla="*/ 391432 w 1815205"/>
                <a:gd name="connsiteY2697" fmla="*/ 375418 h 681791"/>
                <a:gd name="connsiteX2698" fmla="*/ 389811 w 1815205"/>
                <a:gd name="connsiteY2698" fmla="*/ 382928 h 681791"/>
                <a:gd name="connsiteX2699" fmla="*/ 390152 w 1815205"/>
                <a:gd name="connsiteY2699" fmla="*/ 383014 h 681791"/>
                <a:gd name="connsiteX2700" fmla="*/ 393565 w 1815205"/>
                <a:gd name="connsiteY2700" fmla="*/ 376186 h 681791"/>
                <a:gd name="connsiteX2701" fmla="*/ 397489 w 1815205"/>
                <a:gd name="connsiteY2701" fmla="*/ 368163 h 681791"/>
                <a:gd name="connsiteX2702" fmla="*/ 400561 w 1815205"/>
                <a:gd name="connsiteY2702" fmla="*/ 369102 h 681791"/>
                <a:gd name="connsiteX2703" fmla="*/ 431616 w 1815205"/>
                <a:gd name="connsiteY2703" fmla="*/ 378234 h 681791"/>
                <a:gd name="connsiteX2704" fmla="*/ 431701 w 1815205"/>
                <a:gd name="connsiteY2704" fmla="*/ 377893 h 681791"/>
                <a:gd name="connsiteX2705" fmla="*/ 401414 w 1815205"/>
                <a:gd name="connsiteY2705" fmla="*/ 367054 h 681791"/>
                <a:gd name="connsiteX2706" fmla="*/ 398513 w 1815205"/>
                <a:gd name="connsiteY2706" fmla="*/ 365944 h 681791"/>
                <a:gd name="connsiteX2707" fmla="*/ 398940 w 1815205"/>
                <a:gd name="connsiteY2707" fmla="*/ 365005 h 681791"/>
                <a:gd name="connsiteX2708" fmla="*/ 411652 w 1815205"/>
                <a:gd name="connsiteY2708" fmla="*/ 370041 h 681791"/>
                <a:gd name="connsiteX2709" fmla="*/ 411652 w 1815205"/>
                <a:gd name="connsiteY2709" fmla="*/ 370041 h 681791"/>
                <a:gd name="connsiteX2710" fmla="*/ 411652 w 1815205"/>
                <a:gd name="connsiteY2710" fmla="*/ 370041 h 681791"/>
                <a:gd name="connsiteX2711" fmla="*/ 411652 w 1815205"/>
                <a:gd name="connsiteY2711" fmla="*/ 370041 h 681791"/>
                <a:gd name="connsiteX2712" fmla="*/ 411652 w 1815205"/>
                <a:gd name="connsiteY2712" fmla="*/ 370041 h 681791"/>
                <a:gd name="connsiteX2713" fmla="*/ 442280 w 1815205"/>
                <a:gd name="connsiteY2713" fmla="*/ 380539 h 681791"/>
                <a:gd name="connsiteX2714" fmla="*/ 442025 w 1815205"/>
                <a:gd name="connsiteY2714" fmla="*/ 390695 h 681791"/>
                <a:gd name="connsiteX2715" fmla="*/ 441684 w 1815205"/>
                <a:gd name="connsiteY2715" fmla="*/ 398718 h 681791"/>
                <a:gd name="connsiteX2716" fmla="*/ 442025 w 1815205"/>
                <a:gd name="connsiteY2716" fmla="*/ 398718 h 681791"/>
                <a:gd name="connsiteX2717" fmla="*/ 444158 w 1815205"/>
                <a:gd name="connsiteY2717" fmla="*/ 391037 h 681791"/>
                <a:gd name="connsiteX2718" fmla="*/ 446802 w 1815205"/>
                <a:gd name="connsiteY2718" fmla="*/ 381990 h 681791"/>
                <a:gd name="connsiteX2719" fmla="*/ 516592 w 1815205"/>
                <a:gd name="connsiteY2719" fmla="*/ 404265 h 681791"/>
                <a:gd name="connsiteX2720" fmla="*/ 555496 w 1815205"/>
                <a:gd name="connsiteY2720" fmla="*/ 410837 h 681791"/>
                <a:gd name="connsiteX2721" fmla="*/ 555496 w 1815205"/>
                <a:gd name="connsiteY2721" fmla="*/ 410496 h 681791"/>
                <a:gd name="connsiteX2722" fmla="*/ 517445 w 1815205"/>
                <a:gd name="connsiteY2722" fmla="*/ 402217 h 681791"/>
                <a:gd name="connsiteX2723" fmla="*/ 506439 w 1815205"/>
                <a:gd name="connsiteY2723" fmla="*/ 398291 h 681791"/>
                <a:gd name="connsiteX2724" fmla="*/ 507377 w 1815205"/>
                <a:gd name="connsiteY2724" fmla="*/ 393939 h 681791"/>
                <a:gd name="connsiteX2725" fmla="*/ 511131 w 1815205"/>
                <a:gd name="connsiteY2725" fmla="*/ 376527 h 681791"/>
                <a:gd name="connsiteX2726" fmla="*/ 511131 w 1815205"/>
                <a:gd name="connsiteY2726" fmla="*/ 376527 h 681791"/>
                <a:gd name="connsiteX2727" fmla="*/ 511131 w 1815205"/>
                <a:gd name="connsiteY2727" fmla="*/ 376527 h 681791"/>
                <a:gd name="connsiteX2728" fmla="*/ 511131 w 1815205"/>
                <a:gd name="connsiteY2728" fmla="*/ 376442 h 681791"/>
                <a:gd name="connsiteX2729" fmla="*/ 511131 w 1815205"/>
                <a:gd name="connsiteY2729" fmla="*/ 376442 h 681791"/>
                <a:gd name="connsiteX2730" fmla="*/ 509681 w 1815205"/>
                <a:gd name="connsiteY2730" fmla="*/ 358690 h 681791"/>
                <a:gd name="connsiteX2731" fmla="*/ 509425 w 1815205"/>
                <a:gd name="connsiteY2731" fmla="*/ 355446 h 681791"/>
                <a:gd name="connsiteX2732" fmla="*/ 546197 w 1815205"/>
                <a:gd name="connsiteY2732" fmla="*/ 362530 h 681791"/>
                <a:gd name="connsiteX2733" fmla="*/ 605322 w 1815205"/>
                <a:gd name="connsiteY2733" fmla="*/ 373284 h 681791"/>
                <a:gd name="connsiteX2734" fmla="*/ 603018 w 1815205"/>
                <a:gd name="connsiteY2734" fmla="*/ 379685 h 681791"/>
                <a:gd name="connsiteX2735" fmla="*/ 596534 w 1815205"/>
                <a:gd name="connsiteY2735" fmla="*/ 395731 h 681791"/>
                <a:gd name="connsiteX2736" fmla="*/ 566758 w 1815205"/>
                <a:gd name="connsiteY2736" fmla="*/ 390439 h 681791"/>
                <a:gd name="connsiteX2737" fmla="*/ 551999 w 1815205"/>
                <a:gd name="connsiteY2737" fmla="*/ 387367 h 681791"/>
                <a:gd name="connsiteX2738" fmla="*/ 550804 w 1815205"/>
                <a:gd name="connsiteY2738" fmla="*/ 378832 h 681791"/>
                <a:gd name="connsiteX2739" fmla="*/ 550292 w 1815205"/>
                <a:gd name="connsiteY2739" fmla="*/ 374138 h 681791"/>
                <a:gd name="connsiteX2740" fmla="*/ 549951 w 1815205"/>
                <a:gd name="connsiteY2740" fmla="*/ 374138 h 681791"/>
                <a:gd name="connsiteX2741" fmla="*/ 548671 w 1815205"/>
                <a:gd name="connsiteY2741" fmla="*/ 378661 h 681791"/>
                <a:gd name="connsiteX2742" fmla="*/ 545003 w 1815205"/>
                <a:gd name="connsiteY2742" fmla="*/ 391463 h 681791"/>
                <a:gd name="connsiteX2743" fmla="*/ 545003 w 1815205"/>
                <a:gd name="connsiteY2743" fmla="*/ 391463 h 681791"/>
                <a:gd name="connsiteX2744" fmla="*/ 545003 w 1815205"/>
                <a:gd name="connsiteY2744" fmla="*/ 391463 h 681791"/>
                <a:gd name="connsiteX2745" fmla="*/ 545003 w 1815205"/>
                <a:gd name="connsiteY2745" fmla="*/ 391463 h 681791"/>
                <a:gd name="connsiteX2746" fmla="*/ 545003 w 1815205"/>
                <a:gd name="connsiteY2746" fmla="*/ 391463 h 681791"/>
                <a:gd name="connsiteX2747" fmla="*/ 546367 w 1815205"/>
                <a:gd name="connsiteY2747" fmla="*/ 403070 h 681791"/>
                <a:gd name="connsiteX2748" fmla="*/ 534679 w 1815205"/>
                <a:gd name="connsiteY2748" fmla="*/ 400681 h 681791"/>
                <a:gd name="connsiteX2749" fmla="*/ 534679 w 1815205"/>
                <a:gd name="connsiteY2749" fmla="*/ 401022 h 681791"/>
                <a:gd name="connsiteX2750" fmla="*/ 546624 w 1815205"/>
                <a:gd name="connsiteY2750" fmla="*/ 403924 h 681791"/>
                <a:gd name="connsiteX2751" fmla="*/ 546709 w 1815205"/>
                <a:gd name="connsiteY2751" fmla="*/ 404607 h 681791"/>
                <a:gd name="connsiteX2752" fmla="*/ 547306 w 1815205"/>
                <a:gd name="connsiteY2752" fmla="*/ 409301 h 681791"/>
                <a:gd name="connsiteX2753" fmla="*/ 547647 w 1815205"/>
                <a:gd name="connsiteY2753" fmla="*/ 409301 h 681791"/>
                <a:gd name="connsiteX2754" fmla="*/ 548927 w 1815205"/>
                <a:gd name="connsiteY2754" fmla="*/ 404778 h 681791"/>
                <a:gd name="connsiteX2755" fmla="*/ 549012 w 1815205"/>
                <a:gd name="connsiteY2755" fmla="*/ 404522 h 681791"/>
                <a:gd name="connsiteX2756" fmla="*/ 577594 w 1815205"/>
                <a:gd name="connsiteY2756" fmla="*/ 411520 h 681791"/>
                <a:gd name="connsiteX2757" fmla="*/ 593292 w 1815205"/>
                <a:gd name="connsiteY2757" fmla="*/ 415276 h 681791"/>
                <a:gd name="connsiteX2758" fmla="*/ 593122 w 1815205"/>
                <a:gd name="connsiteY2758" fmla="*/ 416385 h 681791"/>
                <a:gd name="connsiteX2759" fmla="*/ 591842 w 1815205"/>
                <a:gd name="connsiteY2759" fmla="*/ 423128 h 681791"/>
                <a:gd name="connsiteX2760" fmla="*/ 592183 w 1815205"/>
                <a:gd name="connsiteY2760" fmla="*/ 423213 h 681791"/>
                <a:gd name="connsiteX2761" fmla="*/ 595255 w 1815205"/>
                <a:gd name="connsiteY2761" fmla="*/ 417068 h 681791"/>
                <a:gd name="connsiteX2762" fmla="*/ 595851 w 1815205"/>
                <a:gd name="connsiteY2762" fmla="*/ 415873 h 681791"/>
                <a:gd name="connsiteX2763" fmla="*/ 639022 w 1815205"/>
                <a:gd name="connsiteY2763" fmla="*/ 426115 h 681791"/>
                <a:gd name="connsiteX2764" fmla="*/ 639022 w 1815205"/>
                <a:gd name="connsiteY2764" fmla="*/ 428078 h 681791"/>
                <a:gd name="connsiteX2765" fmla="*/ 639193 w 1815205"/>
                <a:gd name="connsiteY2765" fmla="*/ 428078 h 681791"/>
                <a:gd name="connsiteX2766" fmla="*/ 639875 w 1815205"/>
                <a:gd name="connsiteY2766" fmla="*/ 426200 h 681791"/>
                <a:gd name="connsiteX2767" fmla="*/ 685605 w 1815205"/>
                <a:gd name="connsiteY2767" fmla="*/ 436442 h 681791"/>
                <a:gd name="connsiteX2768" fmla="*/ 683643 w 1815205"/>
                <a:gd name="connsiteY2768" fmla="*/ 444123 h 681791"/>
                <a:gd name="connsiteX2769" fmla="*/ 682108 w 1815205"/>
                <a:gd name="connsiteY2769" fmla="*/ 449842 h 681791"/>
                <a:gd name="connsiteX2770" fmla="*/ 643117 w 1815205"/>
                <a:gd name="connsiteY2770" fmla="*/ 441734 h 681791"/>
                <a:gd name="connsiteX2771" fmla="*/ 452433 w 1815205"/>
                <a:gd name="connsiteY2771" fmla="*/ 401278 h 681791"/>
                <a:gd name="connsiteX2772" fmla="*/ 318741 w 1815205"/>
                <a:gd name="connsiteY2772" fmla="*/ 372345 h 681791"/>
                <a:gd name="connsiteX2773" fmla="*/ 160137 w 1815205"/>
                <a:gd name="connsiteY2773" fmla="*/ 335646 h 681791"/>
                <a:gd name="connsiteX2774" fmla="*/ 160137 w 1815205"/>
                <a:gd name="connsiteY2774" fmla="*/ 327111 h 681791"/>
                <a:gd name="connsiteX2775" fmla="*/ 160137 w 1815205"/>
                <a:gd name="connsiteY2775" fmla="*/ 327111 h 681791"/>
                <a:gd name="connsiteX2776" fmla="*/ 160137 w 1815205"/>
                <a:gd name="connsiteY2776" fmla="*/ 327111 h 681791"/>
                <a:gd name="connsiteX2777" fmla="*/ 160137 w 1815205"/>
                <a:gd name="connsiteY2777" fmla="*/ 327111 h 681791"/>
                <a:gd name="connsiteX2778" fmla="*/ 160137 w 1815205"/>
                <a:gd name="connsiteY2778" fmla="*/ 327111 h 681791"/>
                <a:gd name="connsiteX2779" fmla="*/ 159881 w 1815205"/>
                <a:gd name="connsiteY2779" fmla="*/ 322758 h 681791"/>
                <a:gd name="connsiteX2780" fmla="*/ 171484 w 1815205"/>
                <a:gd name="connsiteY2780" fmla="*/ 332317 h 681791"/>
                <a:gd name="connsiteX2781" fmla="*/ 171654 w 1815205"/>
                <a:gd name="connsiteY2781" fmla="*/ 332061 h 681791"/>
                <a:gd name="connsiteX2782" fmla="*/ 159710 w 1815205"/>
                <a:gd name="connsiteY2782" fmla="*/ 320453 h 681791"/>
                <a:gd name="connsiteX2783" fmla="*/ 160392 w 1815205"/>
                <a:gd name="connsiteY2783" fmla="*/ 297494 h 681791"/>
                <a:gd name="connsiteX2784" fmla="*/ 161075 w 1815205"/>
                <a:gd name="connsiteY2784" fmla="*/ 293057 h 681791"/>
                <a:gd name="connsiteX2785" fmla="*/ 164061 w 1815205"/>
                <a:gd name="connsiteY2785" fmla="*/ 295532 h 681791"/>
                <a:gd name="connsiteX2786" fmla="*/ 179674 w 1815205"/>
                <a:gd name="connsiteY2786" fmla="*/ 308248 h 681791"/>
                <a:gd name="connsiteX2787" fmla="*/ 179845 w 1815205"/>
                <a:gd name="connsiteY2787" fmla="*/ 307993 h 681791"/>
                <a:gd name="connsiteX2788" fmla="*/ 165597 w 1815205"/>
                <a:gd name="connsiteY2788" fmla="*/ 293910 h 681791"/>
                <a:gd name="connsiteX2789" fmla="*/ 161587 w 1815205"/>
                <a:gd name="connsiteY2789" fmla="*/ 289899 h 681791"/>
                <a:gd name="connsiteX2790" fmla="*/ 162184 w 1815205"/>
                <a:gd name="connsiteY2790" fmla="*/ 286826 h 681791"/>
                <a:gd name="connsiteX2791" fmla="*/ 161843 w 1815205"/>
                <a:gd name="connsiteY2791" fmla="*/ 286741 h 681791"/>
                <a:gd name="connsiteX2792" fmla="*/ 160904 w 1815205"/>
                <a:gd name="connsiteY2792" fmla="*/ 289216 h 681791"/>
                <a:gd name="connsiteX2793" fmla="*/ 154335 w 1815205"/>
                <a:gd name="connsiteY2793" fmla="*/ 282644 h 681791"/>
                <a:gd name="connsiteX2794" fmla="*/ 160137 w 1815205"/>
                <a:gd name="connsiteY2794" fmla="*/ 284010 h 681791"/>
                <a:gd name="connsiteX2795" fmla="*/ 198529 w 1815205"/>
                <a:gd name="connsiteY2795" fmla="*/ 315333 h 681791"/>
                <a:gd name="connsiteX2796" fmla="*/ 197847 w 1815205"/>
                <a:gd name="connsiteY2796" fmla="*/ 319173 h 681791"/>
                <a:gd name="connsiteX2797" fmla="*/ 197847 w 1815205"/>
                <a:gd name="connsiteY2797" fmla="*/ 319173 h 681791"/>
                <a:gd name="connsiteX2798" fmla="*/ 197847 w 1815205"/>
                <a:gd name="connsiteY2798" fmla="*/ 319173 h 681791"/>
                <a:gd name="connsiteX2799" fmla="*/ 197847 w 1815205"/>
                <a:gd name="connsiteY2799" fmla="*/ 319173 h 681791"/>
                <a:gd name="connsiteX2800" fmla="*/ 197847 w 1815205"/>
                <a:gd name="connsiteY2800" fmla="*/ 319173 h 681791"/>
                <a:gd name="connsiteX2801" fmla="*/ 198614 w 1815205"/>
                <a:gd name="connsiteY2801" fmla="*/ 344778 h 681791"/>
                <a:gd name="connsiteX2802" fmla="*/ 160051 w 1815205"/>
                <a:gd name="connsiteY2802" fmla="*/ 335560 h 681791"/>
                <a:gd name="connsiteX2803" fmla="*/ 101523 w 1815205"/>
                <a:gd name="connsiteY2803" fmla="*/ 321819 h 681791"/>
                <a:gd name="connsiteX2804" fmla="*/ 93162 w 1815205"/>
                <a:gd name="connsiteY2804" fmla="*/ 310041 h 681791"/>
                <a:gd name="connsiteX2805" fmla="*/ 71321 w 1815205"/>
                <a:gd name="connsiteY2805" fmla="*/ 276669 h 681791"/>
                <a:gd name="connsiteX2806" fmla="*/ 68250 w 1815205"/>
                <a:gd name="connsiteY2806" fmla="*/ 264977 h 681791"/>
                <a:gd name="connsiteX2807" fmla="*/ 68164 w 1815205"/>
                <a:gd name="connsiteY2807" fmla="*/ 264379 h 681791"/>
                <a:gd name="connsiteX2808" fmla="*/ 74649 w 1815205"/>
                <a:gd name="connsiteY2808" fmla="*/ 266086 h 681791"/>
                <a:gd name="connsiteX2809" fmla="*/ 77891 w 1815205"/>
                <a:gd name="connsiteY2809" fmla="*/ 270695 h 681791"/>
                <a:gd name="connsiteX2810" fmla="*/ 77891 w 1815205"/>
                <a:gd name="connsiteY2810" fmla="*/ 270695 h 681791"/>
                <a:gd name="connsiteX2811" fmla="*/ 77891 w 1815205"/>
                <a:gd name="connsiteY2811" fmla="*/ 270695 h 681791"/>
                <a:gd name="connsiteX2812" fmla="*/ 77891 w 1815205"/>
                <a:gd name="connsiteY2812" fmla="*/ 270695 h 681791"/>
                <a:gd name="connsiteX2813" fmla="*/ 77891 w 1815205"/>
                <a:gd name="connsiteY2813" fmla="*/ 270695 h 681791"/>
                <a:gd name="connsiteX2814" fmla="*/ 90176 w 1815205"/>
                <a:gd name="connsiteY2814" fmla="*/ 284266 h 681791"/>
                <a:gd name="connsiteX2815" fmla="*/ 96319 w 1815205"/>
                <a:gd name="connsiteY2815" fmla="*/ 293483 h 681791"/>
                <a:gd name="connsiteX2816" fmla="*/ 104765 w 1815205"/>
                <a:gd name="connsiteY2816" fmla="*/ 306286 h 681791"/>
                <a:gd name="connsiteX2817" fmla="*/ 105022 w 1815205"/>
                <a:gd name="connsiteY2817" fmla="*/ 306115 h 681791"/>
                <a:gd name="connsiteX2818" fmla="*/ 98452 w 1815205"/>
                <a:gd name="connsiteY2818" fmla="*/ 292886 h 681791"/>
                <a:gd name="connsiteX2819" fmla="*/ 110140 w 1815205"/>
                <a:gd name="connsiteY2819" fmla="*/ 304579 h 681791"/>
                <a:gd name="connsiteX2820" fmla="*/ 113639 w 1815205"/>
                <a:gd name="connsiteY2820" fmla="*/ 307993 h 681791"/>
                <a:gd name="connsiteX2821" fmla="*/ 113639 w 1815205"/>
                <a:gd name="connsiteY2821" fmla="*/ 308163 h 681791"/>
                <a:gd name="connsiteX2822" fmla="*/ 113724 w 1815205"/>
                <a:gd name="connsiteY2822" fmla="*/ 308163 h 681791"/>
                <a:gd name="connsiteX2823" fmla="*/ 122085 w 1815205"/>
                <a:gd name="connsiteY2823" fmla="*/ 316271 h 681791"/>
                <a:gd name="connsiteX2824" fmla="*/ 122341 w 1815205"/>
                <a:gd name="connsiteY2824" fmla="*/ 316015 h 681791"/>
                <a:gd name="connsiteX2825" fmla="*/ 113809 w 1815205"/>
                <a:gd name="connsiteY2825" fmla="*/ 305688 h 681791"/>
                <a:gd name="connsiteX2826" fmla="*/ 114321 w 1815205"/>
                <a:gd name="connsiteY2826" fmla="*/ 303896 h 681791"/>
                <a:gd name="connsiteX2827" fmla="*/ 116284 w 1815205"/>
                <a:gd name="connsiteY2827" fmla="*/ 297494 h 681791"/>
                <a:gd name="connsiteX2828" fmla="*/ 116284 w 1815205"/>
                <a:gd name="connsiteY2828" fmla="*/ 297494 h 681791"/>
                <a:gd name="connsiteX2829" fmla="*/ 116284 w 1815205"/>
                <a:gd name="connsiteY2829" fmla="*/ 297494 h 681791"/>
                <a:gd name="connsiteX2830" fmla="*/ 116284 w 1815205"/>
                <a:gd name="connsiteY2830" fmla="*/ 297494 h 681791"/>
                <a:gd name="connsiteX2831" fmla="*/ 116284 w 1815205"/>
                <a:gd name="connsiteY2831" fmla="*/ 297494 h 681791"/>
                <a:gd name="connsiteX2832" fmla="*/ 113041 w 1815205"/>
                <a:gd name="connsiteY2832" fmla="*/ 291605 h 681791"/>
                <a:gd name="connsiteX2833" fmla="*/ 111932 w 1815205"/>
                <a:gd name="connsiteY2833" fmla="*/ 289557 h 681791"/>
                <a:gd name="connsiteX2834" fmla="*/ 111591 w 1815205"/>
                <a:gd name="connsiteY2834" fmla="*/ 289557 h 681791"/>
                <a:gd name="connsiteX2835" fmla="*/ 110908 w 1815205"/>
                <a:gd name="connsiteY2835" fmla="*/ 291862 h 681791"/>
                <a:gd name="connsiteX2836" fmla="*/ 109031 w 1815205"/>
                <a:gd name="connsiteY2836" fmla="*/ 297580 h 681791"/>
                <a:gd name="connsiteX2837" fmla="*/ 107581 w 1815205"/>
                <a:gd name="connsiteY2837" fmla="*/ 294593 h 681791"/>
                <a:gd name="connsiteX2838" fmla="*/ 96831 w 1815205"/>
                <a:gd name="connsiteY2838" fmla="*/ 271378 h 681791"/>
                <a:gd name="connsiteX2839" fmla="*/ 103059 w 1815205"/>
                <a:gd name="connsiteY2839" fmla="*/ 272573 h 681791"/>
                <a:gd name="connsiteX2840" fmla="*/ 105533 w 1815205"/>
                <a:gd name="connsiteY2840" fmla="*/ 275219 h 681791"/>
                <a:gd name="connsiteX2841" fmla="*/ 117563 w 1815205"/>
                <a:gd name="connsiteY2841" fmla="*/ 293739 h 681791"/>
                <a:gd name="connsiteX2842" fmla="*/ 117563 w 1815205"/>
                <a:gd name="connsiteY2842" fmla="*/ 293739 h 681791"/>
                <a:gd name="connsiteX2843" fmla="*/ 123023 w 1815205"/>
                <a:gd name="connsiteY2843" fmla="*/ 302274 h 681791"/>
                <a:gd name="connsiteX2844" fmla="*/ 119526 w 1815205"/>
                <a:gd name="connsiteY2844" fmla="*/ 292886 h 681791"/>
                <a:gd name="connsiteX2845" fmla="*/ 116539 w 1815205"/>
                <a:gd name="connsiteY2845" fmla="*/ 285631 h 681791"/>
                <a:gd name="connsiteX2846" fmla="*/ 147766 w 1815205"/>
                <a:gd name="connsiteY2846" fmla="*/ 312772 h 681791"/>
                <a:gd name="connsiteX2847" fmla="*/ 148960 w 1815205"/>
                <a:gd name="connsiteY2847" fmla="*/ 317466 h 681791"/>
                <a:gd name="connsiteX2848" fmla="*/ 152970 w 1815205"/>
                <a:gd name="connsiteY2848" fmla="*/ 333938 h 681791"/>
                <a:gd name="connsiteX2849" fmla="*/ 149984 w 1815205"/>
                <a:gd name="connsiteY2849" fmla="*/ 333256 h 681791"/>
                <a:gd name="connsiteX2850" fmla="*/ 101182 w 1815205"/>
                <a:gd name="connsiteY2850" fmla="*/ 321819 h 681791"/>
                <a:gd name="connsiteX2851" fmla="*/ 20387 w 1815205"/>
                <a:gd name="connsiteY2851" fmla="*/ 278462 h 681791"/>
                <a:gd name="connsiteX2852" fmla="*/ 30284 w 1815205"/>
                <a:gd name="connsiteY2852" fmla="*/ 254564 h 681791"/>
                <a:gd name="connsiteX2853" fmla="*/ 45043 w 1815205"/>
                <a:gd name="connsiteY2853" fmla="*/ 258234 h 681791"/>
                <a:gd name="connsiteX2854" fmla="*/ 52466 w 1815205"/>
                <a:gd name="connsiteY2854" fmla="*/ 260197 h 681791"/>
                <a:gd name="connsiteX2855" fmla="*/ 62534 w 1815205"/>
                <a:gd name="connsiteY2855" fmla="*/ 276669 h 681791"/>
                <a:gd name="connsiteX2856" fmla="*/ 62534 w 1815205"/>
                <a:gd name="connsiteY2856" fmla="*/ 276669 h 681791"/>
                <a:gd name="connsiteX2857" fmla="*/ 62534 w 1815205"/>
                <a:gd name="connsiteY2857" fmla="*/ 276669 h 681791"/>
                <a:gd name="connsiteX2858" fmla="*/ 62534 w 1815205"/>
                <a:gd name="connsiteY2858" fmla="*/ 276669 h 681791"/>
                <a:gd name="connsiteX2859" fmla="*/ 62534 w 1815205"/>
                <a:gd name="connsiteY2859" fmla="*/ 276669 h 681791"/>
                <a:gd name="connsiteX2860" fmla="*/ 64837 w 1815205"/>
                <a:gd name="connsiteY2860" fmla="*/ 279657 h 681791"/>
                <a:gd name="connsiteX2861" fmla="*/ 64837 w 1815205"/>
                <a:gd name="connsiteY2861" fmla="*/ 280937 h 681791"/>
                <a:gd name="connsiteX2862" fmla="*/ 64837 w 1815205"/>
                <a:gd name="connsiteY2862" fmla="*/ 280937 h 681791"/>
                <a:gd name="connsiteX2863" fmla="*/ 64837 w 1815205"/>
                <a:gd name="connsiteY2863" fmla="*/ 280937 h 681791"/>
                <a:gd name="connsiteX2864" fmla="*/ 64837 w 1815205"/>
                <a:gd name="connsiteY2864" fmla="*/ 280937 h 681791"/>
                <a:gd name="connsiteX2865" fmla="*/ 69956 w 1815205"/>
                <a:gd name="connsiteY2865" fmla="*/ 295958 h 681791"/>
                <a:gd name="connsiteX2866" fmla="*/ 72089 w 1815205"/>
                <a:gd name="connsiteY2866" fmla="*/ 301164 h 681791"/>
                <a:gd name="connsiteX2867" fmla="*/ 72430 w 1815205"/>
                <a:gd name="connsiteY2867" fmla="*/ 301164 h 681791"/>
                <a:gd name="connsiteX2868" fmla="*/ 72175 w 1815205"/>
                <a:gd name="connsiteY2868" fmla="*/ 295617 h 681791"/>
                <a:gd name="connsiteX2869" fmla="*/ 72175 w 1815205"/>
                <a:gd name="connsiteY2869" fmla="*/ 288875 h 681791"/>
                <a:gd name="connsiteX2870" fmla="*/ 91371 w 1815205"/>
                <a:gd name="connsiteY2870" fmla="*/ 311321 h 681791"/>
                <a:gd name="connsiteX2871" fmla="*/ 100670 w 1815205"/>
                <a:gd name="connsiteY2871" fmla="*/ 321648 h 681791"/>
                <a:gd name="connsiteX2872" fmla="*/ 62448 w 1815205"/>
                <a:gd name="connsiteY2872" fmla="*/ 312175 h 681791"/>
                <a:gd name="connsiteX2873" fmla="*/ 21752 w 1815205"/>
                <a:gd name="connsiteY2873" fmla="*/ 298434 h 681791"/>
                <a:gd name="connsiteX2874" fmla="*/ 20387 w 1815205"/>
                <a:gd name="connsiteY2874" fmla="*/ 278462 h 681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Lst>
              <a:rect l="l" t="t" r="r" b="b"/>
              <a:pathLst>
                <a:path w="1815205" h="681791">
                  <a:moveTo>
                    <a:pt x="1873" y="285802"/>
                  </a:moveTo>
                  <a:cubicBezTo>
                    <a:pt x="-3246" y="306456"/>
                    <a:pt x="1703" y="316015"/>
                    <a:pt x="22008" y="321648"/>
                  </a:cubicBezTo>
                  <a:cubicBezTo>
                    <a:pt x="58097" y="331634"/>
                    <a:pt x="94357" y="340766"/>
                    <a:pt x="130531" y="350411"/>
                  </a:cubicBezTo>
                  <a:cubicBezTo>
                    <a:pt x="140343" y="353056"/>
                    <a:pt x="150154" y="355873"/>
                    <a:pt x="159966" y="358604"/>
                  </a:cubicBezTo>
                  <a:lnTo>
                    <a:pt x="161075" y="362872"/>
                  </a:lnTo>
                  <a:lnTo>
                    <a:pt x="161075" y="358945"/>
                  </a:lnTo>
                  <a:cubicBezTo>
                    <a:pt x="172422" y="362189"/>
                    <a:pt x="183855" y="365261"/>
                    <a:pt x="195372" y="367907"/>
                  </a:cubicBezTo>
                  <a:cubicBezTo>
                    <a:pt x="251597" y="380709"/>
                    <a:pt x="307906" y="393170"/>
                    <a:pt x="364301" y="405119"/>
                  </a:cubicBezTo>
                  <a:cubicBezTo>
                    <a:pt x="421548" y="417239"/>
                    <a:pt x="479052" y="428334"/>
                    <a:pt x="536300" y="440283"/>
                  </a:cubicBezTo>
                  <a:cubicBezTo>
                    <a:pt x="573755" y="448135"/>
                    <a:pt x="611124" y="456840"/>
                    <a:pt x="648578" y="464778"/>
                  </a:cubicBezTo>
                  <a:cubicBezTo>
                    <a:pt x="717173" y="479372"/>
                    <a:pt x="785768" y="493967"/>
                    <a:pt x="854448" y="508134"/>
                  </a:cubicBezTo>
                  <a:cubicBezTo>
                    <a:pt x="901202" y="517779"/>
                    <a:pt x="948212" y="526399"/>
                    <a:pt x="994966" y="536129"/>
                  </a:cubicBezTo>
                  <a:cubicBezTo>
                    <a:pt x="1031140" y="543725"/>
                    <a:pt x="1067144" y="552516"/>
                    <a:pt x="1103233" y="560624"/>
                  </a:cubicBezTo>
                  <a:cubicBezTo>
                    <a:pt x="1167477" y="575048"/>
                    <a:pt x="1231721" y="589472"/>
                    <a:pt x="1295965" y="603725"/>
                  </a:cubicBezTo>
                  <a:cubicBezTo>
                    <a:pt x="1353042" y="616442"/>
                    <a:pt x="1410119" y="629415"/>
                    <a:pt x="1467367" y="641278"/>
                  </a:cubicBezTo>
                  <a:cubicBezTo>
                    <a:pt x="1524274" y="653056"/>
                    <a:pt x="1581351" y="663810"/>
                    <a:pt x="1638428" y="674394"/>
                  </a:cubicBezTo>
                  <a:cubicBezTo>
                    <a:pt x="1657027" y="677807"/>
                    <a:pt x="1675968" y="679258"/>
                    <a:pt x="1694738" y="681563"/>
                  </a:cubicBezTo>
                  <a:cubicBezTo>
                    <a:pt x="1695591" y="681648"/>
                    <a:pt x="1696444" y="681733"/>
                    <a:pt x="1697297" y="681733"/>
                  </a:cubicBezTo>
                  <a:cubicBezTo>
                    <a:pt x="1709839" y="682245"/>
                    <a:pt x="1714616" y="679514"/>
                    <a:pt x="1718627" y="667566"/>
                  </a:cubicBezTo>
                  <a:cubicBezTo>
                    <a:pt x="1724940" y="649216"/>
                    <a:pt x="1730571" y="630695"/>
                    <a:pt x="1736714" y="612345"/>
                  </a:cubicBezTo>
                  <a:cubicBezTo>
                    <a:pt x="1753692" y="561734"/>
                    <a:pt x="1770329" y="511036"/>
                    <a:pt x="1788075" y="460681"/>
                  </a:cubicBezTo>
                  <a:cubicBezTo>
                    <a:pt x="1795070" y="440795"/>
                    <a:pt x="1802323" y="420994"/>
                    <a:pt x="1806844" y="400340"/>
                  </a:cubicBezTo>
                  <a:cubicBezTo>
                    <a:pt x="1808636" y="391975"/>
                    <a:pt x="1811281" y="383697"/>
                    <a:pt x="1813414" y="375332"/>
                  </a:cubicBezTo>
                  <a:cubicBezTo>
                    <a:pt x="1814267" y="372089"/>
                    <a:pt x="1814694" y="368761"/>
                    <a:pt x="1815206" y="365859"/>
                  </a:cubicBezTo>
                  <a:cubicBezTo>
                    <a:pt x="1810513" y="358945"/>
                    <a:pt x="1804797" y="358092"/>
                    <a:pt x="1799592" y="356129"/>
                  </a:cubicBezTo>
                  <a:cubicBezTo>
                    <a:pt x="1787392" y="351606"/>
                    <a:pt x="1775021" y="347679"/>
                    <a:pt x="1762565" y="344010"/>
                  </a:cubicBezTo>
                  <a:lnTo>
                    <a:pt x="1762394" y="342218"/>
                  </a:lnTo>
                  <a:cubicBezTo>
                    <a:pt x="1762394" y="342218"/>
                    <a:pt x="1762053" y="342218"/>
                    <a:pt x="1762053" y="342218"/>
                  </a:cubicBezTo>
                  <a:lnTo>
                    <a:pt x="1762053" y="343839"/>
                  </a:lnTo>
                  <a:cubicBezTo>
                    <a:pt x="1738761" y="337011"/>
                    <a:pt x="1715214" y="331293"/>
                    <a:pt x="1691666" y="325574"/>
                  </a:cubicBezTo>
                  <a:cubicBezTo>
                    <a:pt x="1652761" y="316186"/>
                    <a:pt x="1614369" y="304664"/>
                    <a:pt x="1575549" y="295190"/>
                  </a:cubicBezTo>
                  <a:cubicBezTo>
                    <a:pt x="1525383" y="282986"/>
                    <a:pt x="1474875" y="272146"/>
                    <a:pt x="1424709" y="260197"/>
                  </a:cubicBezTo>
                  <a:cubicBezTo>
                    <a:pt x="1374457" y="248249"/>
                    <a:pt x="1324461" y="235190"/>
                    <a:pt x="1274209" y="223583"/>
                  </a:cubicBezTo>
                  <a:cubicBezTo>
                    <a:pt x="1220118" y="211036"/>
                    <a:pt x="1165771" y="199685"/>
                    <a:pt x="1111594" y="187736"/>
                  </a:cubicBezTo>
                  <a:cubicBezTo>
                    <a:pt x="1051105" y="174337"/>
                    <a:pt x="990700" y="160425"/>
                    <a:pt x="930125" y="147281"/>
                  </a:cubicBezTo>
                  <a:cubicBezTo>
                    <a:pt x="849414" y="129700"/>
                    <a:pt x="768619" y="112203"/>
                    <a:pt x="687738" y="95646"/>
                  </a:cubicBezTo>
                  <a:cubicBezTo>
                    <a:pt x="654465" y="88818"/>
                    <a:pt x="620679" y="84380"/>
                    <a:pt x="587149" y="78661"/>
                  </a:cubicBezTo>
                  <a:cubicBezTo>
                    <a:pt x="549354" y="72260"/>
                    <a:pt x="511729" y="65432"/>
                    <a:pt x="473933" y="59202"/>
                  </a:cubicBezTo>
                  <a:cubicBezTo>
                    <a:pt x="450983" y="55446"/>
                    <a:pt x="427947" y="52459"/>
                    <a:pt x="404997" y="48875"/>
                  </a:cubicBezTo>
                  <a:cubicBezTo>
                    <a:pt x="369676" y="43327"/>
                    <a:pt x="334440" y="37779"/>
                    <a:pt x="299204" y="31720"/>
                  </a:cubicBezTo>
                  <a:cubicBezTo>
                    <a:pt x="261067" y="25148"/>
                    <a:pt x="223015" y="17723"/>
                    <a:pt x="184878" y="11065"/>
                  </a:cubicBezTo>
                  <a:cubicBezTo>
                    <a:pt x="162440" y="7139"/>
                    <a:pt x="139831" y="3896"/>
                    <a:pt x="117222" y="823"/>
                  </a:cubicBezTo>
                  <a:cubicBezTo>
                    <a:pt x="110055" y="-115"/>
                    <a:pt x="102632" y="-201"/>
                    <a:pt x="95295" y="311"/>
                  </a:cubicBezTo>
                  <a:cubicBezTo>
                    <a:pt x="86593" y="909"/>
                    <a:pt x="80109" y="5176"/>
                    <a:pt x="76099" y="13455"/>
                  </a:cubicBezTo>
                  <a:cubicBezTo>
                    <a:pt x="75416" y="14906"/>
                    <a:pt x="74649" y="16442"/>
                    <a:pt x="73966" y="17893"/>
                  </a:cubicBezTo>
                  <a:lnTo>
                    <a:pt x="73198" y="16528"/>
                  </a:lnTo>
                  <a:cubicBezTo>
                    <a:pt x="73198" y="16528"/>
                    <a:pt x="72857" y="16528"/>
                    <a:pt x="72942" y="16698"/>
                  </a:cubicBezTo>
                  <a:lnTo>
                    <a:pt x="73710" y="18491"/>
                  </a:lnTo>
                  <a:cubicBezTo>
                    <a:pt x="67738" y="31293"/>
                    <a:pt x="62448" y="44266"/>
                    <a:pt x="58780" y="57922"/>
                  </a:cubicBezTo>
                  <a:cubicBezTo>
                    <a:pt x="55623" y="69956"/>
                    <a:pt x="51272" y="81734"/>
                    <a:pt x="47859" y="93683"/>
                  </a:cubicBezTo>
                  <a:cubicBezTo>
                    <a:pt x="47603" y="94536"/>
                    <a:pt x="47432" y="95304"/>
                    <a:pt x="47176" y="96158"/>
                  </a:cubicBezTo>
                  <a:lnTo>
                    <a:pt x="44190" y="90781"/>
                  </a:lnTo>
                  <a:cubicBezTo>
                    <a:pt x="44190" y="90781"/>
                    <a:pt x="43849" y="90781"/>
                    <a:pt x="43934" y="90951"/>
                  </a:cubicBezTo>
                  <a:lnTo>
                    <a:pt x="46835" y="97267"/>
                  </a:lnTo>
                  <a:cubicBezTo>
                    <a:pt x="42910" y="110923"/>
                    <a:pt x="39242" y="124664"/>
                    <a:pt x="35659" y="138405"/>
                  </a:cubicBezTo>
                  <a:cubicBezTo>
                    <a:pt x="35659" y="138576"/>
                    <a:pt x="35573" y="138747"/>
                    <a:pt x="35488" y="138917"/>
                  </a:cubicBezTo>
                  <a:cubicBezTo>
                    <a:pt x="35318" y="138661"/>
                    <a:pt x="35232" y="138405"/>
                    <a:pt x="35061" y="138149"/>
                  </a:cubicBezTo>
                  <a:cubicBezTo>
                    <a:pt x="35061" y="138064"/>
                    <a:pt x="34720" y="138149"/>
                    <a:pt x="34806" y="138320"/>
                  </a:cubicBezTo>
                  <a:cubicBezTo>
                    <a:pt x="34976" y="138747"/>
                    <a:pt x="35147" y="139088"/>
                    <a:pt x="35318" y="139515"/>
                  </a:cubicBezTo>
                  <a:cubicBezTo>
                    <a:pt x="30795" y="156584"/>
                    <a:pt x="26103" y="173654"/>
                    <a:pt x="22264" y="190980"/>
                  </a:cubicBezTo>
                  <a:cubicBezTo>
                    <a:pt x="16633" y="216584"/>
                    <a:pt x="11940" y="242445"/>
                    <a:pt x="6651" y="268135"/>
                  </a:cubicBezTo>
                  <a:cubicBezTo>
                    <a:pt x="5457" y="274024"/>
                    <a:pt x="3324" y="279742"/>
                    <a:pt x="1873" y="285546"/>
                  </a:cubicBezTo>
                  <a:close/>
                  <a:moveTo>
                    <a:pt x="34806" y="227424"/>
                  </a:moveTo>
                  <a:cubicBezTo>
                    <a:pt x="36682" y="230923"/>
                    <a:pt x="38474" y="234422"/>
                    <a:pt x="40351" y="237836"/>
                  </a:cubicBezTo>
                  <a:cubicBezTo>
                    <a:pt x="41546" y="240055"/>
                    <a:pt x="42740" y="242274"/>
                    <a:pt x="43934" y="244493"/>
                  </a:cubicBezTo>
                  <a:cubicBezTo>
                    <a:pt x="40095" y="243213"/>
                    <a:pt x="36341" y="241420"/>
                    <a:pt x="32928" y="238263"/>
                  </a:cubicBezTo>
                  <a:cubicBezTo>
                    <a:pt x="33611" y="234678"/>
                    <a:pt x="34208" y="231094"/>
                    <a:pt x="34806" y="227424"/>
                  </a:cubicBezTo>
                  <a:close/>
                  <a:moveTo>
                    <a:pt x="61510" y="262587"/>
                  </a:moveTo>
                  <a:cubicBezTo>
                    <a:pt x="63216" y="263099"/>
                    <a:pt x="65008" y="263526"/>
                    <a:pt x="66714" y="263953"/>
                  </a:cubicBezTo>
                  <a:cubicBezTo>
                    <a:pt x="66714" y="264379"/>
                    <a:pt x="66629" y="264806"/>
                    <a:pt x="66543" y="265148"/>
                  </a:cubicBezTo>
                  <a:cubicBezTo>
                    <a:pt x="66373" y="266257"/>
                    <a:pt x="66202" y="267452"/>
                    <a:pt x="66117" y="268562"/>
                  </a:cubicBezTo>
                  <a:cubicBezTo>
                    <a:pt x="64581" y="266513"/>
                    <a:pt x="63046" y="264550"/>
                    <a:pt x="61510" y="262502"/>
                  </a:cubicBezTo>
                  <a:close/>
                  <a:moveTo>
                    <a:pt x="89238" y="273000"/>
                  </a:moveTo>
                  <a:cubicBezTo>
                    <a:pt x="88641" y="271720"/>
                    <a:pt x="88044" y="270525"/>
                    <a:pt x="87361" y="269330"/>
                  </a:cubicBezTo>
                  <a:cubicBezTo>
                    <a:pt x="88129" y="269500"/>
                    <a:pt x="88982" y="269671"/>
                    <a:pt x="89750" y="269927"/>
                  </a:cubicBezTo>
                  <a:cubicBezTo>
                    <a:pt x="95124" y="278547"/>
                    <a:pt x="100670" y="287082"/>
                    <a:pt x="106216" y="295617"/>
                  </a:cubicBezTo>
                  <a:cubicBezTo>
                    <a:pt x="100415" y="288192"/>
                    <a:pt x="94783" y="280681"/>
                    <a:pt x="89238" y="273085"/>
                  </a:cubicBezTo>
                  <a:close/>
                  <a:moveTo>
                    <a:pt x="147168" y="307224"/>
                  </a:moveTo>
                  <a:lnTo>
                    <a:pt x="147168" y="307395"/>
                  </a:lnTo>
                  <a:cubicBezTo>
                    <a:pt x="136589" y="296556"/>
                    <a:pt x="126180" y="285631"/>
                    <a:pt x="115772" y="274621"/>
                  </a:cubicBezTo>
                  <a:cubicBezTo>
                    <a:pt x="117648" y="274877"/>
                    <a:pt x="119440" y="275133"/>
                    <a:pt x="121317" y="275475"/>
                  </a:cubicBezTo>
                  <a:lnTo>
                    <a:pt x="123535" y="279315"/>
                  </a:lnTo>
                  <a:cubicBezTo>
                    <a:pt x="123535" y="279315"/>
                    <a:pt x="123877" y="279315"/>
                    <a:pt x="123791" y="279145"/>
                  </a:cubicBezTo>
                  <a:lnTo>
                    <a:pt x="122170" y="275645"/>
                  </a:lnTo>
                  <a:cubicBezTo>
                    <a:pt x="125156" y="276157"/>
                    <a:pt x="128057" y="276669"/>
                    <a:pt x="131043" y="277352"/>
                  </a:cubicBezTo>
                  <a:cubicBezTo>
                    <a:pt x="136163" y="278462"/>
                    <a:pt x="141281" y="279657"/>
                    <a:pt x="146400" y="280852"/>
                  </a:cubicBezTo>
                  <a:cubicBezTo>
                    <a:pt x="151093" y="284607"/>
                    <a:pt x="155700" y="288362"/>
                    <a:pt x="160392" y="292117"/>
                  </a:cubicBezTo>
                  <a:cubicBezTo>
                    <a:pt x="159795" y="293739"/>
                    <a:pt x="159198" y="295361"/>
                    <a:pt x="158686" y="297068"/>
                  </a:cubicBezTo>
                  <a:cubicBezTo>
                    <a:pt x="156809" y="302786"/>
                    <a:pt x="155359" y="308761"/>
                    <a:pt x="154335" y="314735"/>
                  </a:cubicBezTo>
                  <a:cubicBezTo>
                    <a:pt x="152117" y="312516"/>
                    <a:pt x="149984" y="310382"/>
                    <a:pt x="147851" y="308163"/>
                  </a:cubicBezTo>
                  <a:lnTo>
                    <a:pt x="147424" y="307224"/>
                  </a:lnTo>
                  <a:cubicBezTo>
                    <a:pt x="147424" y="307224"/>
                    <a:pt x="147083" y="307224"/>
                    <a:pt x="147083" y="307310"/>
                  </a:cubicBezTo>
                  <a:close/>
                  <a:moveTo>
                    <a:pt x="151861" y="317040"/>
                  </a:moveTo>
                  <a:lnTo>
                    <a:pt x="150922" y="314906"/>
                  </a:lnTo>
                  <a:cubicBezTo>
                    <a:pt x="151946" y="315759"/>
                    <a:pt x="152970" y="316613"/>
                    <a:pt x="153994" y="317466"/>
                  </a:cubicBezTo>
                  <a:cubicBezTo>
                    <a:pt x="153823" y="318576"/>
                    <a:pt x="153738" y="319685"/>
                    <a:pt x="153567" y="320795"/>
                  </a:cubicBezTo>
                  <a:cubicBezTo>
                    <a:pt x="152970" y="319515"/>
                    <a:pt x="152373" y="318234"/>
                    <a:pt x="151775" y="316954"/>
                  </a:cubicBezTo>
                  <a:close/>
                  <a:moveTo>
                    <a:pt x="230950" y="341023"/>
                  </a:moveTo>
                  <a:lnTo>
                    <a:pt x="210388" y="321819"/>
                  </a:lnTo>
                  <a:cubicBezTo>
                    <a:pt x="208853" y="320368"/>
                    <a:pt x="207317" y="319002"/>
                    <a:pt x="205867" y="317552"/>
                  </a:cubicBezTo>
                  <a:cubicBezTo>
                    <a:pt x="206037" y="312004"/>
                    <a:pt x="206208" y="306371"/>
                    <a:pt x="206378" y="300823"/>
                  </a:cubicBezTo>
                  <a:lnTo>
                    <a:pt x="220285" y="306371"/>
                  </a:lnTo>
                  <a:cubicBezTo>
                    <a:pt x="231717" y="315162"/>
                    <a:pt x="243236" y="323867"/>
                    <a:pt x="254753" y="332573"/>
                  </a:cubicBezTo>
                  <a:lnTo>
                    <a:pt x="255351" y="333000"/>
                  </a:lnTo>
                  <a:cubicBezTo>
                    <a:pt x="254839" y="334024"/>
                    <a:pt x="254327" y="335048"/>
                    <a:pt x="253900" y="336072"/>
                  </a:cubicBezTo>
                  <a:lnTo>
                    <a:pt x="253900" y="336072"/>
                  </a:lnTo>
                  <a:cubicBezTo>
                    <a:pt x="253900" y="336072"/>
                    <a:pt x="253900" y="336072"/>
                    <a:pt x="253900" y="336072"/>
                  </a:cubicBezTo>
                  <a:lnTo>
                    <a:pt x="253900" y="336072"/>
                  </a:lnTo>
                  <a:cubicBezTo>
                    <a:pt x="253900" y="336072"/>
                    <a:pt x="253900" y="336072"/>
                    <a:pt x="253900" y="336072"/>
                  </a:cubicBezTo>
                  <a:cubicBezTo>
                    <a:pt x="252279" y="342730"/>
                    <a:pt x="251426" y="349472"/>
                    <a:pt x="250658" y="356214"/>
                  </a:cubicBezTo>
                  <a:cubicBezTo>
                    <a:pt x="250658" y="356471"/>
                    <a:pt x="250658" y="356812"/>
                    <a:pt x="250573" y="357068"/>
                  </a:cubicBezTo>
                  <a:cubicBezTo>
                    <a:pt x="234277" y="353227"/>
                    <a:pt x="217982" y="349301"/>
                    <a:pt x="201601" y="345460"/>
                  </a:cubicBezTo>
                  <a:cubicBezTo>
                    <a:pt x="202795" y="337096"/>
                    <a:pt x="204331" y="328903"/>
                    <a:pt x="205696" y="320710"/>
                  </a:cubicBezTo>
                  <a:cubicBezTo>
                    <a:pt x="206720" y="321563"/>
                    <a:pt x="207829" y="322417"/>
                    <a:pt x="208853" y="323270"/>
                  </a:cubicBezTo>
                  <a:lnTo>
                    <a:pt x="230779" y="341193"/>
                  </a:lnTo>
                  <a:cubicBezTo>
                    <a:pt x="230779" y="341193"/>
                    <a:pt x="231035" y="341023"/>
                    <a:pt x="230950" y="340937"/>
                  </a:cubicBezTo>
                  <a:close/>
                  <a:moveTo>
                    <a:pt x="301422" y="366030"/>
                  </a:moveTo>
                  <a:cubicBezTo>
                    <a:pt x="301422" y="367054"/>
                    <a:pt x="301592" y="368078"/>
                    <a:pt x="301678" y="369102"/>
                  </a:cubicBezTo>
                  <a:cubicBezTo>
                    <a:pt x="285297" y="365261"/>
                    <a:pt x="268916" y="361506"/>
                    <a:pt x="252449" y="357580"/>
                  </a:cubicBezTo>
                  <a:cubicBezTo>
                    <a:pt x="252535" y="357324"/>
                    <a:pt x="252620" y="357153"/>
                    <a:pt x="252706" y="356897"/>
                  </a:cubicBezTo>
                  <a:cubicBezTo>
                    <a:pt x="255265" y="350667"/>
                    <a:pt x="258252" y="344607"/>
                    <a:pt x="260896" y="338547"/>
                  </a:cubicBezTo>
                  <a:lnTo>
                    <a:pt x="260896" y="338547"/>
                  </a:lnTo>
                  <a:cubicBezTo>
                    <a:pt x="260896" y="338547"/>
                    <a:pt x="260896" y="338547"/>
                    <a:pt x="260896" y="338547"/>
                  </a:cubicBezTo>
                  <a:lnTo>
                    <a:pt x="260896" y="338547"/>
                  </a:lnTo>
                  <a:cubicBezTo>
                    <a:pt x="260896" y="338547"/>
                    <a:pt x="260896" y="338547"/>
                    <a:pt x="260896" y="338547"/>
                  </a:cubicBezTo>
                  <a:cubicBezTo>
                    <a:pt x="260896" y="338206"/>
                    <a:pt x="261067" y="337865"/>
                    <a:pt x="261152" y="337523"/>
                  </a:cubicBezTo>
                  <a:lnTo>
                    <a:pt x="271561" y="345375"/>
                  </a:lnTo>
                  <a:lnTo>
                    <a:pt x="273694" y="346997"/>
                  </a:lnTo>
                  <a:lnTo>
                    <a:pt x="272329" y="344692"/>
                  </a:lnTo>
                  <a:lnTo>
                    <a:pt x="265332" y="332829"/>
                  </a:lnTo>
                  <a:cubicBezTo>
                    <a:pt x="265332" y="332829"/>
                    <a:pt x="264991" y="332829"/>
                    <a:pt x="265077" y="333000"/>
                  </a:cubicBezTo>
                  <a:lnTo>
                    <a:pt x="270196" y="342814"/>
                  </a:lnTo>
                  <a:lnTo>
                    <a:pt x="261664" y="335560"/>
                  </a:lnTo>
                  <a:cubicBezTo>
                    <a:pt x="262602" y="331719"/>
                    <a:pt x="263370" y="327794"/>
                    <a:pt x="264309" y="323867"/>
                  </a:cubicBezTo>
                  <a:cubicBezTo>
                    <a:pt x="277533" y="329074"/>
                    <a:pt x="290757" y="334109"/>
                    <a:pt x="303981" y="339145"/>
                  </a:cubicBezTo>
                  <a:cubicBezTo>
                    <a:pt x="303128" y="341364"/>
                    <a:pt x="302275" y="343668"/>
                    <a:pt x="301592" y="345972"/>
                  </a:cubicBezTo>
                  <a:lnTo>
                    <a:pt x="301592" y="345972"/>
                  </a:lnTo>
                  <a:cubicBezTo>
                    <a:pt x="301592" y="345972"/>
                    <a:pt x="301592" y="345972"/>
                    <a:pt x="301592" y="345972"/>
                  </a:cubicBezTo>
                  <a:lnTo>
                    <a:pt x="301592" y="345972"/>
                  </a:lnTo>
                  <a:cubicBezTo>
                    <a:pt x="301592" y="345972"/>
                    <a:pt x="301592" y="345972"/>
                    <a:pt x="301592" y="345972"/>
                  </a:cubicBezTo>
                  <a:cubicBezTo>
                    <a:pt x="300825" y="352630"/>
                    <a:pt x="300995" y="359372"/>
                    <a:pt x="301422" y="366030"/>
                  </a:cubicBezTo>
                  <a:close/>
                  <a:moveTo>
                    <a:pt x="316864" y="335987"/>
                  </a:moveTo>
                  <a:lnTo>
                    <a:pt x="316608" y="335987"/>
                  </a:lnTo>
                  <a:cubicBezTo>
                    <a:pt x="316608" y="335987"/>
                    <a:pt x="316437" y="335816"/>
                    <a:pt x="316437" y="335816"/>
                  </a:cubicBezTo>
                  <a:lnTo>
                    <a:pt x="316437" y="335816"/>
                  </a:lnTo>
                  <a:cubicBezTo>
                    <a:pt x="314475" y="335219"/>
                    <a:pt x="312428" y="334536"/>
                    <a:pt x="310466" y="333853"/>
                  </a:cubicBezTo>
                  <a:cubicBezTo>
                    <a:pt x="310721" y="332231"/>
                    <a:pt x="310978" y="330610"/>
                    <a:pt x="311233" y="328903"/>
                  </a:cubicBezTo>
                  <a:cubicBezTo>
                    <a:pt x="320191" y="332743"/>
                    <a:pt x="329235" y="336584"/>
                    <a:pt x="338279" y="340340"/>
                  </a:cubicBezTo>
                  <a:cubicBezTo>
                    <a:pt x="338279" y="341449"/>
                    <a:pt x="338194" y="342559"/>
                    <a:pt x="338108" y="343754"/>
                  </a:cubicBezTo>
                  <a:cubicBezTo>
                    <a:pt x="331027" y="341108"/>
                    <a:pt x="323945" y="338547"/>
                    <a:pt x="316864" y="335901"/>
                  </a:cubicBezTo>
                  <a:lnTo>
                    <a:pt x="316864" y="335901"/>
                  </a:lnTo>
                  <a:close/>
                  <a:moveTo>
                    <a:pt x="414979" y="363555"/>
                  </a:moveTo>
                  <a:lnTo>
                    <a:pt x="414723" y="363555"/>
                  </a:lnTo>
                  <a:cubicBezTo>
                    <a:pt x="414723" y="363555"/>
                    <a:pt x="414467" y="363384"/>
                    <a:pt x="414467" y="363384"/>
                  </a:cubicBezTo>
                  <a:lnTo>
                    <a:pt x="414467" y="363384"/>
                  </a:lnTo>
                  <a:cubicBezTo>
                    <a:pt x="410372" y="361933"/>
                    <a:pt x="406277" y="360482"/>
                    <a:pt x="402096" y="359031"/>
                  </a:cubicBezTo>
                  <a:cubicBezTo>
                    <a:pt x="402352" y="358348"/>
                    <a:pt x="402694" y="357666"/>
                    <a:pt x="402949" y="356897"/>
                  </a:cubicBezTo>
                  <a:lnTo>
                    <a:pt x="402949" y="356897"/>
                  </a:lnTo>
                  <a:cubicBezTo>
                    <a:pt x="402949" y="356897"/>
                    <a:pt x="402949" y="356897"/>
                    <a:pt x="402949" y="356897"/>
                  </a:cubicBezTo>
                  <a:lnTo>
                    <a:pt x="402949" y="356897"/>
                  </a:lnTo>
                  <a:cubicBezTo>
                    <a:pt x="402949" y="356897"/>
                    <a:pt x="402949" y="356897"/>
                    <a:pt x="402949" y="356897"/>
                  </a:cubicBezTo>
                  <a:cubicBezTo>
                    <a:pt x="404485" y="349899"/>
                    <a:pt x="405338" y="342730"/>
                    <a:pt x="406191" y="335560"/>
                  </a:cubicBezTo>
                  <a:lnTo>
                    <a:pt x="406191" y="335389"/>
                  </a:lnTo>
                  <a:cubicBezTo>
                    <a:pt x="420951" y="338377"/>
                    <a:pt x="435626" y="341364"/>
                    <a:pt x="450300" y="344266"/>
                  </a:cubicBezTo>
                  <a:lnTo>
                    <a:pt x="449533" y="346997"/>
                  </a:lnTo>
                  <a:cubicBezTo>
                    <a:pt x="449276" y="347765"/>
                    <a:pt x="449021" y="348619"/>
                    <a:pt x="448850" y="349386"/>
                  </a:cubicBezTo>
                  <a:cubicBezTo>
                    <a:pt x="446376" y="348106"/>
                    <a:pt x="443817" y="346912"/>
                    <a:pt x="441257" y="345802"/>
                  </a:cubicBezTo>
                  <a:cubicBezTo>
                    <a:pt x="441257" y="345802"/>
                    <a:pt x="441257" y="345802"/>
                    <a:pt x="441257" y="345802"/>
                  </a:cubicBezTo>
                  <a:cubicBezTo>
                    <a:pt x="441257" y="345802"/>
                    <a:pt x="441257" y="345802"/>
                    <a:pt x="441257" y="345802"/>
                  </a:cubicBezTo>
                  <a:cubicBezTo>
                    <a:pt x="441257" y="345802"/>
                    <a:pt x="441257" y="345802"/>
                    <a:pt x="441257" y="345802"/>
                  </a:cubicBezTo>
                  <a:cubicBezTo>
                    <a:pt x="441257" y="345802"/>
                    <a:pt x="441257" y="345802"/>
                    <a:pt x="441257" y="345802"/>
                  </a:cubicBezTo>
                  <a:cubicBezTo>
                    <a:pt x="435797" y="344692"/>
                    <a:pt x="430165" y="344095"/>
                    <a:pt x="424535" y="343327"/>
                  </a:cubicBezTo>
                  <a:lnTo>
                    <a:pt x="418562" y="342473"/>
                  </a:lnTo>
                  <a:cubicBezTo>
                    <a:pt x="418562" y="342473"/>
                    <a:pt x="418477" y="342730"/>
                    <a:pt x="418477" y="342814"/>
                  </a:cubicBezTo>
                  <a:lnTo>
                    <a:pt x="423852" y="345460"/>
                  </a:lnTo>
                  <a:cubicBezTo>
                    <a:pt x="428886" y="348021"/>
                    <a:pt x="433834" y="350752"/>
                    <a:pt x="439039" y="352886"/>
                  </a:cubicBezTo>
                  <a:cubicBezTo>
                    <a:pt x="439039" y="352886"/>
                    <a:pt x="439039" y="352886"/>
                    <a:pt x="439039" y="352886"/>
                  </a:cubicBezTo>
                  <a:cubicBezTo>
                    <a:pt x="439039" y="352886"/>
                    <a:pt x="439039" y="352886"/>
                    <a:pt x="439039" y="352886"/>
                  </a:cubicBezTo>
                  <a:cubicBezTo>
                    <a:pt x="439039" y="352886"/>
                    <a:pt x="439039" y="352886"/>
                    <a:pt x="439039" y="352886"/>
                  </a:cubicBezTo>
                  <a:cubicBezTo>
                    <a:pt x="439039" y="352886"/>
                    <a:pt x="439039" y="352886"/>
                    <a:pt x="439039" y="352886"/>
                  </a:cubicBezTo>
                  <a:cubicBezTo>
                    <a:pt x="441768" y="353483"/>
                    <a:pt x="444584" y="353910"/>
                    <a:pt x="447400" y="354251"/>
                  </a:cubicBezTo>
                  <a:cubicBezTo>
                    <a:pt x="445949" y="359031"/>
                    <a:pt x="444584" y="363810"/>
                    <a:pt x="443475" y="368675"/>
                  </a:cubicBezTo>
                  <a:lnTo>
                    <a:pt x="443475" y="368675"/>
                  </a:lnTo>
                  <a:cubicBezTo>
                    <a:pt x="443475" y="368675"/>
                    <a:pt x="443475" y="368675"/>
                    <a:pt x="443475" y="368675"/>
                  </a:cubicBezTo>
                  <a:cubicBezTo>
                    <a:pt x="443475" y="368675"/>
                    <a:pt x="443475" y="368675"/>
                    <a:pt x="443475" y="368675"/>
                  </a:cubicBezTo>
                  <a:cubicBezTo>
                    <a:pt x="443475" y="368675"/>
                    <a:pt x="443475" y="368675"/>
                    <a:pt x="443475" y="368675"/>
                  </a:cubicBezTo>
                  <a:cubicBezTo>
                    <a:pt x="443305" y="370638"/>
                    <a:pt x="443219" y="372516"/>
                    <a:pt x="443048" y="374479"/>
                  </a:cubicBezTo>
                  <a:lnTo>
                    <a:pt x="414894" y="363640"/>
                  </a:lnTo>
                  <a:lnTo>
                    <a:pt x="414894" y="363640"/>
                  </a:lnTo>
                  <a:close/>
                  <a:moveTo>
                    <a:pt x="504392" y="376527"/>
                  </a:moveTo>
                  <a:lnTo>
                    <a:pt x="504392" y="376527"/>
                  </a:lnTo>
                  <a:cubicBezTo>
                    <a:pt x="504562" y="382416"/>
                    <a:pt x="505245" y="388305"/>
                    <a:pt x="505842" y="394280"/>
                  </a:cubicBezTo>
                  <a:lnTo>
                    <a:pt x="506183" y="398462"/>
                  </a:lnTo>
                  <a:cubicBezTo>
                    <a:pt x="501491" y="396755"/>
                    <a:pt x="496884" y="394963"/>
                    <a:pt x="492191" y="393256"/>
                  </a:cubicBezTo>
                  <a:lnTo>
                    <a:pt x="466425" y="383440"/>
                  </a:lnTo>
                  <a:lnTo>
                    <a:pt x="449021" y="376698"/>
                  </a:lnTo>
                  <a:cubicBezTo>
                    <a:pt x="449618" y="374394"/>
                    <a:pt x="450300" y="372089"/>
                    <a:pt x="450812" y="369785"/>
                  </a:cubicBezTo>
                  <a:cubicBezTo>
                    <a:pt x="450812" y="369785"/>
                    <a:pt x="450812" y="369785"/>
                    <a:pt x="450812" y="369785"/>
                  </a:cubicBezTo>
                  <a:cubicBezTo>
                    <a:pt x="450812" y="369785"/>
                    <a:pt x="450812" y="369785"/>
                    <a:pt x="450812" y="369785"/>
                  </a:cubicBezTo>
                  <a:cubicBezTo>
                    <a:pt x="450812" y="369785"/>
                    <a:pt x="450812" y="369785"/>
                    <a:pt x="450812" y="369785"/>
                  </a:cubicBezTo>
                  <a:cubicBezTo>
                    <a:pt x="450812" y="369785"/>
                    <a:pt x="450812" y="369785"/>
                    <a:pt x="450812" y="369785"/>
                  </a:cubicBezTo>
                  <a:cubicBezTo>
                    <a:pt x="451239" y="364835"/>
                    <a:pt x="451409" y="359799"/>
                    <a:pt x="451580" y="354763"/>
                  </a:cubicBezTo>
                  <a:cubicBezTo>
                    <a:pt x="453030" y="354934"/>
                    <a:pt x="454396" y="355105"/>
                    <a:pt x="455846" y="355276"/>
                  </a:cubicBezTo>
                  <a:lnTo>
                    <a:pt x="461818" y="356129"/>
                  </a:lnTo>
                  <a:cubicBezTo>
                    <a:pt x="461818" y="356129"/>
                    <a:pt x="461904" y="355873"/>
                    <a:pt x="461904" y="355788"/>
                  </a:cubicBezTo>
                  <a:lnTo>
                    <a:pt x="456529" y="353142"/>
                  </a:lnTo>
                  <a:cubicBezTo>
                    <a:pt x="454908" y="352289"/>
                    <a:pt x="453287" y="351520"/>
                    <a:pt x="451751" y="350667"/>
                  </a:cubicBezTo>
                  <a:cubicBezTo>
                    <a:pt x="451751" y="349472"/>
                    <a:pt x="451751" y="348362"/>
                    <a:pt x="451836" y="347167"/>
                  </a:cubicBezTo>
                  <a:lnTo>
                    <a:pt x="451836" y="344436"/>
                  </a:lnTo>
                  <a:cubicBezTo>
                    <a:pt x="470947" y="348191"/>
                    <a:pt x="489973" y="352032"/>
                    <a:pt x="508998" y="355702"/>
                  </a:cubicBezTo>
                  <a:lnTo>
                    <a:pt x="508231" y="359116"/>
                  </a:lnTo>
                  <a:cubicBezTo>
                    <a:pt x="506866" y="364920"/>
                    <a:pt x="505415" y="370638"/>
                    <a:pt x="504477" y="376527"/>
                  </a:cubicBezTo>
                  <a:cubicBezTo>
                    <a:pt x="504477" y="376527"/>
                    <a:pt x="504477" y="376527"/>
                    <a:pt x="504477" y="376527"/>
                  </a:cubicBezTo>
                  <a:cubicBezTo>
                    <a:pt x="504477" y="376527"/>
                    <a:pt x="504477" y="376527"/>
                    <a:pt x="504477" y="376527"/>
                  </a:cubicBezTo>
                  <a:cubicBezTo>
                    <a:pt x="504477" y="376527"/>
                    <a:pt x="504477" y="376527"/>
                    <a:pt x="504477" y="376527"/>
                  </a:cubicBezTo>
                  <a:close/>
                  <a:moveTo>
                    <a:pt x="395527" y="356726"/>
                  </a:moveTo>
                  <a:cubicBezTo>
                    <a:pt x="378890" y="350923"/>
                    <a:pt x="362253" y="345034"/>
                    <a:pt x="345702" y="339059"/>
                  </a:cubicBezTo>
                  <a:cubicBezTo>
                    <a:pt x="345957" y="333683"/>
                    <a:pt x="345872" y="328306"/>
                    <a:pt x="345531" y="322929"/>
                  </a:cubicBezTo>
                  <a:lnTo>
                    <a:pt x="349882" y="323782"/>
                  </a:lnTo>
                  <a:lnTo>
                    <a:pt x="352953" y="325318"/>
                  </a:lnTo>
                  <a:lnTo>
                    <a:pt x="354575" y="326172"/>
                  </a:lnTo>
                  <a:cubicBezTo>
                    <a:pt x="355172" y="326428"/>
                    <a:pt x="355598" y="326769"/>
                    <a:pt x="356366" y="326940"/>
                  </a:cubicBezTo>
                  <a:cubicBezTo>
                    <a:pt x="357049" y="326940"/>
                    <a:pt x="357731" y="326940"/>
                    <a:pt x="358243" y="326599"/>
                  </a:cubicBezTo>
                  <a:cubicBezTo>
                    <a:pt x="358499" y="326428"/>
                    <a:pt x="358840" y="326257"/>
                    <a:pt x="359011" y="326001"/>
                  </a:cubicBezTo>
                  <a:cubicBezTo>
                    <a:pt x="359011" y="326001"/>
                    <a:pt x="359011" y="325830"/>
                    <a:pt x="359011" y="325745"/>
                  </a:cubicBezTo>
                  <a:cubicBezTo>
                    <a:pt x="369249" y="327879"/>
                    <a:pt x="379487" y="329927"/>
                    <a:pt x="389725" y="332061"/>
                  </a:cubicBezTo>
                  <a:cubicBezTo>
                    <a:pt x="394503" y="333000"/>
                    <a:pt x="399281" y="334024"/>
                    <a:pt x="403973" y="334963"/>
                  </a:cubicBezTo>
                  <a:lnTo>
                    <a:pt x="403973" y="334963"/>
                  </a:lnTo>
                  <a:cubicBezTo>
                    <a:pt x="401243" y="341705"/>
                    <a:pt x="398342" y="348191"/>
                    <a:pt x="395783" y="354763"/>
                  </a:cubicBezTo>
                  <a:lnTo>
                    <a:pt x="395783" y="354763"/>
                  </a:lnTo>
                  <a:cubicBezTo>
                    <a:pt x="395783" y="354763"/>
                    <a:pt x="395783" y="354763"/>
                    <a:pt x="395783" y="354763"/>
                  </a:cubicBezTo>
                  <a:lnTo>
                    <a:pt x="395783" y="354763"/>
                  </a:lnTo>
                  <a:cubicBezTo>
                    <a:pt x="395783" y="354763"/>
                    <a:pt x="395783" y="354763"/>
                    <a:pt x="395783" y="354763"/>
                  </a:cubicBezTo>
                  <a:cubicBezTo>
                    <a:pt x="395612" y="355446"/>
                    <a:pt x="395527" y="356044"/>
                    <a:pt x="395356" y="356726"/>
                  </a:cubicBezTo>
                  <a:close/>
                  <a:moveTo>
                    <a:pt x="279922" y="274963"/>
                  </a:moveTo>
                  <a:lnTo>
                    <a:pt x="279922" y="274963"/>
                  </a:lnTo>
                  <a:cubicBezTo>
                    <a:pt x="279922" y="274963"/>
                    <a:pt x="279922" y="274963"/>
                    <a:pt x="279922" y="274963"/>
                  </a:cubicBezTo>
                  <a:lnTo>
                    <a:pt x="279922" y="274963"/>
                  </a:lnTo>
                  <a:cubicBezTo>
                    <a:pt x="292890" y="282729"/>
                    <a:pt x="306029" y="290069"/>
                    <a:pt x="319338" y="296982"/>
                  </a:cubicBezTo>
                  <a:cubicBezTo>
                    <a:pt x="328638" y="301762"/>
                    <a:pt x="337938" y="306371"/>
                    <a:pt x="347323" y="310809"/>
                  </a:cubicBezTo>
                  <a:cubicBezTo>
                    <a:pt x="346384" y="310638"/>
                    <a:pt x="345531" y="310468"/>
                    <a:pt x="344593" y="310212"/>
                  </a:cubicBezTo>
                  <a:lnTo>
                    <a:pt x="344593" y="309529"/>
                  </a:lnTo>
                  <a:cubicBezTo>
                    <a:pt x="344593" y="309529"/>
                    <a:pt x="344251" y="309529"/>
                    <a:pt x="344251" y="309529"/>
                  </a:cubicBezTo>
                  <a:cubicBezTo>
                    <a:pt x="344251" y="309699"/>
                    <a:pt x="344251" y="309870"/>
                    <a:pt x="344166" y="310126"/>
                  </a:cubicBezTo>
                  <a:cubicBezTo>
                    <a:pt x="336487" y="308505"/>
                    <a:pt x="328809" y="306969"/>
                    <a:pt x="321130" y="305347"/>
                  </a:cubicBezTo>
                  <a:cubicBezTo>
                    <a:pt x="302190" y="293825"/>
                    <a:pt x="283420" y="282046"/>
                    <a:pt x="264565" y="270354"/>
                  </a:cubicBezTo>
                  <a:lnTo>
                    <a:pt x="264565" y="270354"/>
                  </a:lnTo>
                  <a:cubicBezTo>
                    <a:pt x="264565" y="270354"/>
                    <a:pt x="264394" y="270268"/>
                    <a:pt x="264394" y="270268"/>
                  </a:cubicBezTo>
                  <a:lnTo>
                    <a:pt x="264223" y="270268"/>
                  </a:lnTo>
                  <a:cubicBezTo>
                    <a:pt x="264223" y="270268"/>
                    <a:pt x="264223" y="270183"/>
                    <a:pt x="264223" y="270183"/>
                  </a:cubicBezTo>
                  <a:cubicBezTo>
                    <a:pt x="240420" y="256698"/>
                    <a:pt x="216531" y="243384"/>
                    <a:pt x="192898" y="229557"/>
                  </a:cubicBezTo>
                  <a:lnTo>
                    <a:pt x="167815" y="214621"/>
                  </a:lnTo>
                  <a:cubicBezTo>
                    <a:pt x="167815" y="214621"/>
                    <a:pt x="167559" y="214792"/>
                    <a:pt x="167644" y="214877"/>
                  </a:cubicBezTo>
                  <a:lnTo>
                    <a:pt x="191874" y="231435"/>
                  </a:lnTo>
                  <a:cubicBezTo>
                    <a:pt x="214484" y="246883"/>
                    <a:pt x="237263" y="262161"/>
                    <a:pt x="260555" y="276585"/>
                  </a:cubicBezTo>
                  <a:lnTo>
                    <a:pt x="260555" y="276585"/>
                  </a:lnTo>
                  <a:cubicBezTo>
                    <a:pt x="260555" y="276585"/>
                    <a:pt x="260555" y="276585"/>
                    <a:pt x="260555" y="276585"/>
                  </a:cubicBezTo>
                  <a:lnTo>
                    <a:pt x="260555" y="276585"/>
                  </a:lnTo>
                  <a:cubicBezTo>
                    <a:pt x="260555" y="276585"/>
                    <a:pt x="260555" y="276585"/>
                    <a:pt x="260555" y="276585"/>
                  </a:cubicBezTo>
                  <a:cubicBezTo>
                    <a:pt x="276594" y="285631"/>
                    <a:pt x="292805" y="294337"/>
                    <a:pt x="309100" y="302871"/>
                  </a:cubicBezTo>
                  <a:cubicBezTo>
                    <a:pt x="299886" y="300994"/>
                    <a:pt x="290672" y="299031"/>
                    <a:pt x="281372" y="297153"/>
                  </a:cubicBezTo>
                  <a:cubicBezTo>
                    <a:pt x="270622" y="289301"/>
                    <a:pt x="259873" y="281449"/>
                    <a:pt x="249123" y="273597"/>
                  </a:cubicBezTo>
                  <a:lnTo>
                    <a:pt x="249123" y="273597"/>
                  </a:lnTo>
                  <a:cubicBezTo>
                    <a:pt x="249123" y="273597"/>
                    <a:pt x="248952" y="273426"/>
                    <a:pt x="248952" y="273426"/>
                  </a:cubicBezTo>
                  <a:lnTo>
                    <a:pt x="248781" y="273256"/>
                  </a:lnTo>
                  <a:lnTo>
                    <a:pt x="248781" y="273256"/>
                  </a:lnTo>
                  <a:cubicBezTo>
                    <a:pt x="223698" y="256272"/>
                    <a:pt x="198529" y="239458"/>
                    <a:pt x="173702" y="222047"/>
                  </a:cubicBezTo>
                  <a:lnTo>
                    <a:pt x="147424" y="203270"/>
                  </a:lnTo>
                  <a:cubicBezTo>
                    <a:pt x="147424" y="203270"/>
                    <a:pt x="147083" y="203441"/>
                    <a:pt x="147254" y="203526"/>
                  </a:cubicBezTo>
                  <a:lnTo>
                    <a:pt x="172593" y="223839"/>
                  </a:lnTo>
                  <a:cubicBezTo>
                    <a:pt x="196311" y="242786"/>
                    <a:pt x="220200" y="261478"/>
                    <a:pt x="244771" y="279401"/>
                  </a:cubicBezTo>
                  <a:lnTo>
                    <a:pt x="244771" y="279401"/>
                  </a:lnTo>
                  <a:cubicBezTo>
                    <a:pt x="244771" y="279401"/>
                    <a:pt x="244771" y="279401"/>
                    <a:pt x="244771" y="279401"/>
                  </a:cubicBezTo>
                  <a:lnTo>
                    <a:pt x="244771" y="279401"/>
                  </a:lnTo>
                  <a:cubicBezTo>
                    <a:pt x="244771" y="279401"/>
                    <a:pt x="244771" y="279401"/>
                    <a:pt x="244771" y="279401"/>
                  </a:cubicBezTo>
                  <a:cubicBezTo>
                    <a:pt x="252108" y="284351"/>
                    <a:pt x="259446" y="289216"/>
                    <a:pt x="266868" y="293995"/>
                  </a:cubicBezTo>
                  <a:cubicBezTo>
                    <a:pt x="256460" y="291862"/>
                    <a:pt x="246136" y="289813"/>
                    <a:pt x="235728" y="287765"/>
                  </a:cubicBezTo>
                  <a:cubicBezTo>
                    <a:pt x="223698" y="278035"/>
                    <a:pt x="211583" y="268305"/>
                    <a:pt x="199553" y="258576"/>
                  </a:cubicBezTo>
                  <a:lnTo>
                    <a:pt x="199553" y="258576"/>
                  </a:lnTo>
                  <a:cubicBezTo>
                    <a:pt x="199553" y="258576"/>
                    <a:pt x="199382" y="258405"/>
                    <a:pt x="199382" y="258405"/>
                  </a:cubicBezTo>
                  <a:lnTo>
                    <a:pt x="199212" y="258234"/>
                  </a:lnTo>
                  <a:lnTo>
                    <a:pt x="199212" y="258234"/>
                  </a:lnTo>
                  <a:cubicBezTo>
                    <a:pt x="175749" y="240908"/>
                    <a:pt x="152373" y="223583"/>
                    <a:pt x="128910" y="206257"/>
                  </a:cubicBezTo>
                  <a:lnTo>
                    <a:pt x="125839" y="203953"/>
                  </a:lnTo>
                  <a:lnTo>
                    <a:pt x="125839" y="203953"/>
                  </a:lnTo>
                  <a:cubicBezTo>
                    <a:pt x="119184" y="185774"/>
                    <a:pt x="112359" y="167680"/>
                    <a:pt x="104765" y="149842"/>
                  </a:cubicBezTo>
                  <a:lnTo>
                    <a:pt x="104765" y="149842"/>
                  </a:lnTo>
                  <a:cubicBezTo>
                    <a:pt x="104765" y="149842"/>
                    <a:pt x="104765" y="149671"/>
                    <a:pt x="104765" y="149671"/>
                  </a:cubicBezTo>
                  <a:lnTo>
                    <a:pt x="104765" y="149501"/>
                  </a:lnTo>
                  <a:cubicBezTo>
                    <a:pt x="104765" y="149501"/>
                    <a:pt x="104765" y="149501"/>
                    <a:pt x="104765" y="149501"/>
                  </a:cubicBezTo>
                  <a:cubicBezTo>
                    <a:pt x="96149" y="132175"/>
                    <a:pt x="86764" y="115276"/>
                    <a:pt x="77293" y="98462"/>
                  </a:cubicBezTo>
                  <a:lnTo>
                    <a:pt x="68676" y="83270"/>
                  </a:lnTo>
                  <a:cubicBezTo>
                    <a:pt x="69615" y="80197"/>
                    <a:pt x="70638" y="77040"/>
                    <a:pt x="71577" y="73967"/>
                  </a:cubicBezTo>
                  <a:lnTo>
                    <a:pt x="77720" y="88562"/>
                  </a:lnTo>
                  <a:cubicBezTo>
                    <a:pt x="84033" y="103412"/>
                    <a:pt x="90518" y="118178"/>
                    <a:pt x="97770" y="132687"/>
                  </a:cubicBezTo>
                  <a:lnTo>
                    <a:pt x="97770" y="132687"/>
                  </a:lnTo>
                  <a:cubicBezTo>
                    <a:pt x="97770" y="132687"/>
                    <a:pt x="97770" y="132687"/>
                    <a:pt x="97770" y="132687"/>
                  </a:cubicBezTo>
                  <a:lnTo>
                    <a:pt x="97770" y="132687"/>
                  </a:lnTo>
                  <a:cubicBezTo>
                    <a:pt x="97770" y="132687"/>
                    <a:pt x="97770" y="132687"/>
                    <a:pt x="97770" y="132687"/>
                  </a:cubicBezTo>
                  <a:cubicBezTo>
                    <a:pt x="106045" y="146598"/>
                    <a:pt x="115004" y="159998"/>
                    <a:pt x="124047" y="173313"/>
                  </a:cubicBezTo>
                  <a:lnTo>
                    <a:pt x="133859" y="187566"/>
                  </a:lnTo>
                  <a:cubicBezTo>
                    <a:pt x="133859" y="187566"/>
                    <a:pt x="134200" y="187481"/>
                    <a:pt x="134115" y="187395"/>
                  </a:cubicBezTo>
                  <a:lnTo>
                    <a:pt x="126010" y="172288"/>
                  </a:lnTo>
                  <a:cubicBezTo>
                    <a:pt x="118587" y="158035"/>
                    <a:pt x="111506" y="143526"/>
                    <a:pt x="104339" y="129188"/>
                  </a:cubicBezTo>
                  <a:lnTo>
                    <a:pt x="104339" y="129188"/>
                  </a:lnTo>
                  <a:cubicBezTo>
                    <a:pt x="104339" y="129188"/>
                    <a:pt x="104339" y="129102"/>
                    <a:pt x="104339" y="129102"/>
                  </a:cubicBezTo>
                  <a:lnTo>
                    <a:pt x="104339" y="129102"/>
                  </a:lnTo>
                  <a:cubicBezTo>
                    <a:pt x="104339" y="129102"/>
                    <a:pt x="104339" y="129017"/>
                    <a:pt x="104339" y="129017"/>
                  </a:cubicBezTo>
                  <a:cubicBezTo>
                    <a:pt x="96149" y="115190"/>
                    <a:pt x="87787" y="101449"/>
                    <a:pt x="79767" y="87537"/>
                  </a:cubicBezTo>
                  <a:lnTo>
                    <a:pt x="71918" y="73370"/>
                  </a:lnTo>
                  <a:cubicBezTo>
                    <a:pt x="74051" y="66542"/>
                    <a:pt x="76184" y="59714"/>
                    <a:pt x="78317" y="52886"/>
                  </a:cubicBezTo>
                  <a:cubicBezTo>
                    <a:pt x="79682" y="48619"/>
                    <a:pt x="81133" y="44351"/>
                    <a:pt x="82839" y="40254"/>
                  </a:cubicBezTo>
                  <a:cubicBezTo>
                    <a:pt x="88555" y="53825"/>
                    <a:pt x="94272" y="67481"/>
                    <a:pt x="100329" y="80966"/>
                  </a:cubicBezTo>
                  <a:cubicBezTo>
                    <a:pt x="100329" y="80966"/>
                    <a:pt x="100329" y="80966"/>
                    <a:pt x="100329" y="80966"/>
                  </a:cubicBezTo>
                  <a:cubicBezTo>
                    <a:pt x="100329" y="80966"/>
                    <a:pt x="100329" y="80966"/>
                    <a:pt x="100329" y="80966"/>
                  </a:cubicBezTo>
                  <a:cubicBezTo>
                    <a:pt x="100329" y="80966"/>
                    <a:pt x="100329" y="80966"/>
                    <a:pt x="100329" y="80966"/>
                  </a:cubicBezTo>
                  <a:cubicBezTo>
                    <a:pt x="100329" y="80966"/>
                    <a:pt x="100329" y="80966"/>
                    <a:pt x="100329" y="80966"/>
                  </a:cubicBezTo>
                  <a:cubicBezTo>
                    <a:pt x="108349" y="96158"/>
                    <a:pt x="116966" y="111179"/>
                    <a:pt x="125327" y="126200"/>
                  </a:cubicBezTo>
                  <a:lnTo>
                    <a:pt x="132664" y="139515"/>
                  </a:lnTo>
                  <a:cubicBezTo>
                    <a:pt x="131641" y="142843"/>
                    <a:pt x="131043" y="146428"/>
                    <a:pt x="130958" y="150098"/>
                  </a:cubicBezTo>
                  <a:cubicBezTo>
                    <a:pt x="130446" y="170752"/>
                    <a:pt x="144779" y="191748"/>
                    <a:pt x="163634" y="198064"/>
                  </a:cubicBezTo>
                  <a:cubicBezTo>
                    <a:pt x="170119" y="200198"/>
                    <a:pt x="176688" y="200624"/>
                    <a:pt x="183002" y="199515"/>
                  </a:cubicBezTo>
                  <a:cubicBezTo>
                    <a:pt x="183002" y="199515"/>
                    <a:pt x="183002" y="199515"/>
                    <a:pt x="183002" y="199515"/>
                  </a:cubicBezTo>
                  <a:lnTo>
                    <a:pt x="195117" y="210098"/>
                  </a:lnTo>
                  <a:lnTo>
                    <a:pt x="207402" y="220511"/>
                  </a:lnTo>
                  <a:cubicBezTo>
                    <a:pt x="218920" y="230155"/>
                    <a:pt x="230779" y="239458"/>
                    <a:pt x="242809" y="248505"/>
                  </a:cubicBezTo>
                  <a:cubicBezTo>
                    <a:pt x="254839" y="257551"/>
                    <a:pt x="267210" y="266172"/>
                    <a:pt x="279751" y="274451"/>
                  </a:cubicBezTo>
                  <a:lnTo>
                    <a:pt x="279751" y="274451"/>
                  </a:lnTo>
                  <a:close/>
                  <a:moveTo>
                    <a:pt x="171142" y="187822"/>
                  </a:moveTo>
                  <a:cubicBezTo>
                    <a:pt x="155359" y="187054"/>
                    <a:pt x="142134" y="173398"/>
                    <a:pt x="143329" y="158291"/>
                  </a:cubicBezTo>
                  <a:cubicBezTo>
                    <a:pt x="144609" y="142929"/>
                    <a:pt x="152970" y="126200"/>
                    <a:pt x="173958" y="127054"/>
                  </a:cubicBezTo>
                  <a:cubicBezTo>
                    <a:pt x="190680" y="127737"/>
                    <a:pt x="204331" y="142843"/>
                    <a:pt x="203563" y="159828"/>
                  </a:cubicBezTo>
                  <a:cubicBezTo>
                    <a:pt x="202795" y="176129"/>
                    <a:pt x="188291" y="188675"/>
                    <a:pt x="171228" y="187907"/>
                  </a:cubicBezTo>
                  <a:close/>
                  <a:moveTo>
                    <a:pt x="321728" y="328732"/>
                  </a:moveTo>
                  <a:lnTo>
                    <a:pt x="328723" y="333000"/>
                  </a:lnTo>
                  <a:cubicBezTo>
                    <a:pt x="323007" y="330951"/>
                    <a:pt x="317291" y="328903"/>
                    <a:pt x="311575" y="326769"/>
                  </a:cubicBezTo>
                  <a:cubicBezTo>
                    <a:pt x="311830" y="325489"/>
                    <a:pt x="312087" y="324209"/>
                    <a:pt x="312428" y="323014"/>
                  </a:cubicBezTo>
                  <a:cubicBezTo>
                    <a:pt x="315499" y="324892"/>
                    <a:pt x="318656" y="326854"/>
                    <a:pt x="321728" y="328732"/>
                  </a:cubicBezTo>
                  <a:close/>
                  <a:moveTo>
                    <a:pt x="305944" y="314906"/>
                  </a:moveTo>
                  <a:cubicBezTo>
                    <a:pt x="317888" y="317381"/>
                    <a:pt x="329918" y="319771"/>
                    <a:pt x="341862" y="322246"/>
                  </a:cubicBezTo>
                  <a:cubicBezTo>
                    <a:pt x="340753" y="327025"/>
                    <a:pt x="339644" y="331890"/>
                    <a:pt x="338620" y="336670"/>
                  </a:cubicBezTo>
                  <a:cubicBezTo>
                    <a:pt x="337426" y="336243"/>
                    <a:pt x="336231" y="335816"/>
                    <a:pt x="335037" y="335389"/>
                  </a:cubicBezTo>
                  <a:lnTo>
                    <a:pt x="323007" y="327111"/>
                  </a:lnTo>
                  <a:cubicBezTo>
                    <a:pt x="317291" y="323099"/>
                    <a:pt x="311575" y="319002"/>
                    <a:pt x="305944" y="314991"/>
                  </a:cubicBezTo>
                  <a:close/>
                  <a:moveTo>
                    <a:pt x="358670" y="325745"/>
                  </a:moveTo>
                  <a:cubicBezTo>
                    <a:pt x="358670" y="325745"/>
                    <a:pt x="358328" y="326172"/>
                    <a:pt x="357987" y="326257"/>
                  </a:cubicBezTo>
                  <a:cubicBezTo>
                    <a:pt x="357475" y="326513"/>
                    <a:pt x="356878" y="326599"/>
                    <a:pt x="356366" y="326513"/>
                  </a:cubicBezTo>
                  <a:cubicBezTo>
                    <a:pt x="355854" y="326513"/>
                    <a:pt x="355342" y="326001"/>
                    <a:pt x="354830" y="325745"/>
                  </a:cubicBezTo>
                  <a:lnTo>
                    <a:pt x="353295" y="324806"/>
                  </a:lnTo>
                  <a:lnTo>
                    <a:pt x="352868" y="324550"/>
                  </a:lnTo>
                  <a:cubicBezTo>
                    <a:pt x="354830" y="324977"/>
                    <a:pt x="356793" y="325318"/>
                    <a:pt x="358755" y="325745"/>
                  </a:cubicBezTo>
                  <a:close/>
                  <a:moveTo>
                    <a:pt x="394076" y="363469"/>
                  </a:moveTo>
                  <a:cubicBezTo>
                    <a:pt x="394076" y="363469"/>
                    <a:pt x="393906" y="364237"/>
                    <a:pt x="393906" y="364579"/>
                  </a:cubicBezTo>
                  <a:cubicBezTo>
                    <a:pt x="377269" y="358433"/>
                    <a:pt x="360632" y="352289"/>
                    <a:pt x="343910" y="346143"/>
                  </a:cubicBezTo>
                  <a:cubicBezTo>
                    <a:pt x="344166" y="345205"/>
                    <a:pt x="344422" y="344266"/>
                    <a:pt x="344677" y="343327"/>
                  </a:cubicBezTo>
                  <a:cubicBezTo>
                    <a:pt x="345445" y="343668"/>
                    <a:pt x="346214" y="344010"/>
                    <a:pt x="346981" y="344266"/>
                  </a:cubicBezTo>
                  <a:lnTo>
                    <a:pt x="349370" y="345717"/>
                  </a:lnTo>
                  <a:cubicBezTo>
                    <a:pt x="349370" y="345717"/>
                    <a:pt x="349626" y="345546"/>
                    <a:pt x="349541" y="345460"/>
                  </a:cubicBezTo>
                  <a:lnTo>
                    <a:pt x="349114" y="345119"/>
                  </a:lnTo>
                  <a:cubicBezTo>
                    <a:pt x="364045" y="351349"/>
                    <a:pt x="379061" y="357495"/>
                    <a:pt x="394076" y="363469"/>
                  </a:cubicBezTo>
                  <a:close/>
                  <a:moveTo>
                    <a:pt x="306541" y="332829"/>
                  </a:moveTo>
                  <a:cubicBezTo>
                    <a:pt x="298095" y="330098"/>
                    <a:pt x="289734" y="327366"/>
                    <a:pt x="281287" y="324635"/>
                  </a:cubicBezTo>
                  <a:lnTo>
                    <a:pt x="267722" y="313967"/>
                  </a:lnTo>
                  <a:cubicBezTo>
                    <a:pt x="267722" y="313967"/>
                    <a:pt x="267210" y="313540"/>
                    <a:pt x="266954" y="313370"/>
                  </a:cubicBezTo>
                  <a:cubicBezTo>
                    <a:pt x="267039" y="312943"/>
                    <a:pt x="267210" y="312516"/>
                    <a:pt x="267295" y="312089"/>
                  </a:cubicBezTo>
                  <a:cubicBezTo>
                    <a:pt x="267295" y="312089"/>
                    <a:pt x="267039" y="311918"/>
                    <a:pt x="267039" y="311918"/>
                  </a:cubicBezTo>
                  <a:cubicBezTo>
                    <a:pt x="266868" y="312260"/>
                    <a:pt x="266612" y="312601"/>
                    <a:pt x="266442" y="312943"/>
                  </a:cubicBezTo>
                  <a:cubicBezTo>
                    <a:pt x="263029" y="310212"/>
                    <a:pt x="259616" y="307481"/>
                    <a:pt x="256203" y="304664"/>
                  </a:cubicBezTo>
                  <a:cubicBezTo>
                    <a:pt x="269513" y="307395"/>
                    <a:pt x="282738" y="310212"/>
                    <a:pt x="296047" y="312943"/>
                  </a:cubicBezTo>
                  <a:cubicBezTo>
                    <a:pt x="301251" y="316186"/>
                    <a:pt x="306455" y="319429"/>
                    <a:pt x="311745" y="322672"/>
                  </a:cubicBezTo>
                  <a:cubicBezTo>
                    <a:pt x="311148" y="323867"/>
                    <a:pt x="310466" y="325062"/>
                    <a:pt x="309868" y="326257"/>
                  </a:cubicBezTo>
                  <a:lnTo>
                    <a:pt x="273779" y="312687"/>
                  </a:lnTo>
                  <a:cubicBezTo>
                    <a:pt x="273779" y="312687"/>
                    <a:pt x="273523" y="312943"/>
                    <a:pt x="273694" y="312943"/>
                  </a:cubicBezTo>
                  <a:lnTo>
                    <a:pt x="308930" y="328135"/>
                  </a:lnTo>
                  <a:cubicBezTo>
                    <a:pt x="308162" y="329671"/>
                    <a:pt x="307394" y="331207"/>
                    <a:pt x="306626" y="332829"/>
                  </a:cubicBezTo>
                  <a:close/>
                  <a:moveTo>
                    <a:pt x="215593" y="296215"/>
                  </a:moveTo>
                  <a:cubicBezTo>
                    <a:pt x="226513" y="298519"/>
                    <a:pt x="237349" y="300738"/>
                    <a:pt x="248269" y="303042"/>
                  </a:cubicBezTo>
                  <a:cubicBezTo>
                    <a:pt x="253900" y="307053"/>
                    <a:pt x="259616" y="310980"/>
                    <a:pt x="265247" y="314906"/>
                  </a:cubicBezTo>
                  <a:cubicBezTo>
                    <a:pt x="264565" y="316015"/>
                    <a:pt x="263968" y="317125"/>
                    <a:pt x="263285" y="318149"/>
                  </a:cubicBezTo>
                  <a:cubicBezTo>
                    <a:pt x="263200" y="318320"/>
                    <a:pt x="263029" y="318490"/>
                    <a:pt x="262944" y="318747"/>
                  </a:cubicBezTo>
                  <a:cubicBezTo>
                    <a:pt x="251938" y="315162"/>
                    <a:pt x="240932" y="311663"/>
                    <a:pt x="230012" y="308078"/>
                  </a:cubicBezTo>
                  <a:lnTo>
                    <a:pt x="228902" y="307736"/>
                  </a:lnTo>
                  <a:cubicBezTo>
                    <a:pt x="224466" y="303896"/>
                    <a:pt x="220029" y="300055"/>
                    <a:pt x="215593" y="296300"/>
                  </a:cubicBezTo>
                  <a:close/>
                  <a:moveTo>
                    <a:pt x="216190" y="303384"/>
                  </a:moveTo>
                  <a:lnTo>
                    <a:pt x="206293" y="300055"/>
                  </a:lnTo>
                  <a:cubicBezTo>
                    <a:pt x="206293" y="298689"/>
                    <a:pt x="206464" y="297239"/>
                    <a:pt x="206464" y="295873"/>
                  </a:cubicBezTo>
                  <a:cubicBezTo>
                    <a:pt x="209706" y="298348"/>
                    <a:pt x="212948" y="300909"/>
                    <a:pt x="216190" y="303384"/>
                  </a:cubicBezTo>
                  <a:close/>
                  <a:moveTo>
                    <a:pt x="256119" y="331036"/>
                  </a:moveTo>
                  <a:cubicBezTo>
                    <a:pt x="248696" y="324635"/>
                    <a:pt x="241273" y="318234"/>
                    <a:pt x="233850" y="311833"/>
                  </a:cubicBezTo>
                  <a:cubicBezTo>
                    <a:pt x="242809" y="315418"/>
                    <a:pt x="251767" y="319002"/>
                    <a:pt x="260726" y="322502"/>
                  </a:cubicBezTo>
                  <a:cubicBezTo>
                    <a:pt x="259104" y="325318"/>
                    <a:pt x="257569" y="328135"/>
                    <a:pt x="256119" y="331036"/>
                  </a:cubicBezTo>
                  <a:lnTo>
                    <a:pt x="256119" y="331036"/>
                  </a:lnTo>
                  <a:close/>
                  <a:moveTo>
                    <a:pt x="266271" y="315503"/>
                  </a:moveTo>
                  <a:lnTo>
                    <a:pt x="277533" y="323355"/>
                  </a:lnTo>
                  <a:cubicBezTo>
                    <a:pt x="273438" y="321989"/>
                    <a:pt x="269343" y="320710"/>
                    <a:pt x="265247" y="319344"/>
                  </a:cubicBezTo>
                  <a:cubicBezTo>
                    <a:pt x="265247" y="319173"/>
                    <a:pt x="265247" y="319002"/>
                    <a:pt x="265332" y="318832"/>
                  </a:cubicBezTo>
                  <a:cubicBezTo>
                    <a:pt x="265674" y="317722"/>
                    <a:pt x="265930" y="316613"/>
                    <a:pt x="266271" y="315503"/>
                  </a:cubicBezTo>
                  <a:close/>
                  <a:moveTo>
                    <a:pt x="199638" y="311833"/>
                  </a:moveTo>
                  <a:cubicBezTo>
                    <a:pt x="190851" y="303554"/>
                    <a:pt x="182063" y="295276"/>
                    <a:pt x="173190" y="286997"/>
                  </a:cubicBezTo>
                  <a:cubicBezTo>
                    <a:pt x="182148" y="289045"/>
                    <a:pt x="191106" y="291008"/>
                    <a:pt x="200065" y="292886"/>
                  </a:cubicBezTo>
                  <a:cubicBezTo>
                    <a:pt x="201259" y="293142"/>
                    <a:pt x="202368" y="293398"/>
                    <a:pt x="203563" y="293654"/>
                  </a:cubicBezTo>
                  <a:cubicBezTo>
                    <a:pt x="203734" y="293739"/>
                    <a:pt x="203904" y="293910"/>
                    <a:pt x="203989" y="293995"/>
                  </a:cubicBezTo>
                  <a:cubicBezTo>
                    <a:pt x="203563" y="295617"/>
                    <a:pt x="203136" y="297239"/>
                    <a:pt x="202625" y="298860"/>
                  </a:cubicBezTo>
                  <a:lnTo>
                    <a:pt x="199382" y="297751"/>
                  </a:lnTo>
                  <a:cubicBezTo>
                    <a:pt x="199382" y="297751"/>
                    <a:pt x="199126" y="298007"/>
                    <a:pt x="199297" y="298092"/>
                  </a:cubicBezTo>
                  <a:lnTo>
                    <a:pt x="202539" y="299372"/>
                  </a:lnTo>
                  <a:cubicBezTo>
                    <a:pt x="201430" y="303469"/>
                    <a:pt x="200406" y="307651"/>
                    <a:pt x="199553" y="311833"/>
                  </a:cubicBezTo>
                  <a:close/>
                  <a:moveTo>
                    <a:pt x="156212" y="271208"/>
                  </a:moveTo>
                  <a:cubicBezTo>
                    <a:pt x="154932" y="270013"/>
                    <a:pt x="153653" y="268818"/>
                    <a:pt x="152373" y="267623"/>
                  </a:cubicBezTo>
                  <a:cubicBezTo>
                    <a:pt x="152373" y="267623"/>
                    <a:pt x="152373" y="267623"/>
                    <a:pt x="152373" y="267623"/>
                  </a:cubicBezTo>
                  <a:cubicBezTo>
                    <a:pt x="152373" y="267623"/>
                    <a:pt x="152287" y="267623"/>
                    <a:pt x="152202" y="267538"/>
                  </a:cubicBezTo>
                  <a:cubicBezTo>
                    <a:pt x="152202" y="267538"/>
                    <a:pt x="152117" y="267452"/>
                    <a:pt x="152031" y="267367"/>
                  </a:cubicBezTo>
                  <a:cubicBezTo>
                    <a:pt x="152031" y="267367"/>
                    <a:pt x="152031" y="267367"/>
                    <a:pt x="152031" y="267367"/>
                  </a:cubicBezTo>
                  <a:cubicBezTo>
                    <a:pt x="141793" y="258746"/>
                    <a:pt x="131470" y="250297"/>
                    <a:pt x="121061" y="241848"/>
                  </a:cubicBezTo>
                  <a:cubicBezTo>
                    <a:pt x="119526" y="238348"/>
                    <a:pt x="117905" y="234934"/>
                    <a:pt x="116369" y="231435"/>
                  </a:cubicBezTo>
                  <a:cubicBezTo>
                    <a:pt x="120037" y="233825"/>
                    <a:pt x="123706" y="236129"/>
                    <a:pt x="127460" y="238433"/>
                  </a:cubicBezTo>
                  <a:cubicBezTo>
                    <a:pt x="127460" y="238433"/>
                    <a:pt x="127460" y="238433"/>
                    <a:pt x="127460" y="238433"/>
                  </a:cubicBezTo>
                  <a:cubicBezTo>
                    <a:pt x="127460" y="238433"/>
                    <a:pt x="127460" y="238433"/>
                    <a:pt x="127460" y="238433"/>
                  </a:cubicBezTo>
                  <a:cubicBezTo>
                    <a:pt x="127460" y="238433"/>
                    <a:pt x="127460" y="238433"/>
                    <a:pt x="127460" y="238433"/>
                  </a:cubicBezTo>
                  <a:cubicBezTo>
                    <a:pt x="127460" y="238433"/>
                    <a:pt x="127460" y="238433"/>
                    <a:pt x="127460" y="238433"/>
                  </a:cubicBezTo>
                  <a:cubicBezTo>
                    <a:pt x="133603" y="241079"/>
                    <a:pt x="139831" y="243469"/>
                    <a:pt x="146059" y="245859"/>
                  </a:cubicBezTo>
                  <a:cubicBezTo>
                    <a:pt x="156297" y="254906"/>
                    <a:pt x="166620" y="263953"/>
                    <a:pt x="177029" y="272829"/>
                  </a:cubicBezTo>
                  <a:lnTo>
                    <a:pt x="177029" y="272829"/>
                  </a:lnTo>
                  <a:cubicBezTo>
                    <a:pt x="177029" y="272829"/>
                    <a:pt x="177029" y="272829"/>
                    <a:pt x="177029" y="272829"/>
                  </a:cubicBezTo>
                  <a:lnTo>
                    <a:pt x="177029" y="272829"/>
                  </a:lnTo>
                  <a:cubicBezTo>
                    <a:pt x="177029" y="272829"/>
                    <a:pt x="177029" y="272829"/>
                    <a:pt x="177029" y="272829"/>
                  </a:cubicBezTo>
                  <a:cubicBezTo>
                    <a:pt x="178821" y="274280"/>
                    <a:pt x="180698" y="275731"/>
                    <a:pt x="182490" y="277097"/>
                  </a:cubicBezTo>
                  <a:cubicBezTo>
                    <a:pt x="181722" y="276926"/>
                    <a:pt x="180869" y="276755"/>
                    <a:pt x="180101" y="276585"/>
                  </a:cubicBezTo>
                  <a:cubicBezTo>
                    <a:pt x="172081" y="274792"/>
                    <a:pt x="164061" y="273000"/>
                    <a:pt x="156127" y="271122"/>
                  </a:cubicBezTo>
                  <a:close/>
                  <a:moveTo>
                    <a:pt x="84375" y="179714"/>
                  </a:moveTo>
                  <a:cubicBezTo>
                    <a:pt x="84375" y="179714"/>
                    <a:pt x="84375" y="179714"/>
                    <a:pt x="84375" y="179714"/>
                  </a:cubicBezTo>
                  <a:cubicBezTo>
                    <a:pt x="84375" y="179714"/>
                    <a:pt x="84375" y="179714"/>
                    <a:pt x="84375" y="179714"/>
                  </a:cubicBezTo>
                  <a:cubicBezTo>
                    <a:pt x="84375" y="179714"/>
                    <a:pt x="84375" y="179714"/>
                    <a:pt x="84375" y="179714"/>
                  </a:cubicBezTo>
                  <a:cubicBezTo>
                    <a:pt x="87532" y="185603"/>
                    <a:pt x="90688" y="191492"/>
                    <a:pt x="93930" y="197381"/>
                  </a:cubicBezTo>
                  <a:lnTo>
                    <a:pt x="77805" y="184408"/>
                  </a:lnTo>
                  <a:cubicBezTo>
                    <a:pt x="77805" y="184408"/>
                    <a:pt x="77464" y="184579"/>
                    <a:pt x="77635" y="184664"/>
                  </a:cubicBezTo>
                  <a:lnTo>
                    <a:pt x="95978" y="201136"/>
                  </a:lnTo>
                  <a:cubicBezTo>
                    <a:pt x="99903" y="208306"/>
                    <a:pt x="103912" y="215475"/>
                    <a:pt x="107922" y="222644"/>
                  </a:cubicBezTo>
                  <a:cubicBezTo>
                    <a:pt x="107325" y="222388"/>
                    <a:pt x="106728" y="222217"/>
                    <a:pt x="106045" y="221961"/>
                  </a:cubicBezTo>
                  <a:lnTo>
                    <a:pt x="97343" y="218547"/>
                  </a:lnTo>
                  <a:cubicBezTo>
                    <a:pt x="97343" y="218547"/>
                    <a:pt x="97173" y="218803"/>
                    <a:pt x="97173" y="218803"/>
                  </a:cubicBezTo>
                  <a:lnTo>
                    <a:pt x="105107" y="223924"/>
                  </a:lnTo>
                  <a:cubicBezTo>
                    <a:pt x="106984" y="225119"/>
                    <a:pt x="108776" y="226400"/>
                    <a:pt x="110652" y="227594"/>
                  </a:cubicBezTo>
                  <a:cubicBezTo>
                    <a:pt x="112615" y="231094"/>
                    <a:pt x="114492" y="234507"/>
                    <a:pt x="116454" y="238007"/>
                  </a:cubicBezTo>
                  <a:cubicBezTo>
                    <a:pt x="110567" y="233227"/>
                    <a:pt x="104595" y="228362"/>
                    <a:pt x="98708" y="223583"/>
                  </a:cubicBezTo>
                  <a:cubicBezTo>
                    <a:pt x="97514" y="221108"/>
                    <a:pt x="96404" y="218547"/>
                    <a:pt x="95210" y="216072"/>
                  </a:cubicBezTo>
                  <a:cubicBezTo>
                    <a:pt x="95210" y="216072"/>
                    <a:pt x="95210" y="216072"/>
                    <a:pt x="95210" y="216072"/>
                  </a:cubicBezTo>
                  <a:cubicBezTo>
                    <a:pt x="95210" y="216072"/>
                    <a:pt x="95210" y="216072"/>
                    <a:pt x="95210" y="215987"/>
                  </a:cubicBezTo>
                  <a:cubicBezTo>
                    <a:pt x="95210" y="215987"/>
                    <a:pt x="95210" y="215987"/>
                    <a:pt x="95210" y="215901"/>
                  </a:cubicBezTo>
                  <a:cubicBezTo>
                    <a:pt x="95210" y="215901"/>
                    <a:pt x="95210" y="215901"/>
                    <a:pt x="95210" y="215901"/>
                  </a:cubicBezTo>
                  <a:cubicBezTo>
                    <a:pt x="86934" y="201051"/>
                    <a:pt x="78232" y="186457"/>
                    <a:pt x="69615" y="171776"/>
                  </a:cubicBezTo>
                  <a:lnTo>
                    <a:pt x="60571" y="156158"/>
                  </a:lnTo>
                  <a:cubicBezTo>
                    <a:pt x="60571" y="156158"/>
                    <a:pt x="60230" y="156158"/>
                    <a:pt x="60315" y="156328"/>
                  </a:cubicBezTo>
                  <a:lnTo>
                    <a:pt x="67823" y="172971"/>
                  </a:lnTo>
                  <a:cubicBezTo>
                    <a:pt x="73795" y="186371"/>
                    <a:pt x="79682" y="199771"/>
                    <a:pt x="85825" y="213085"/>
                  </a:cubicBezTo>
                  <a:lnTo>
                    <a:pt x="69103" y="199429"/>
                  </a:lnTo>
                  <a:cubicBezTo>
                    <a:pt x="69103" y="199429"/>
                    <a:pt x="69103" y="199429"/>
                    <a:pt x="69103" y="199429"/>
                  </a:cubicBezTo>
                  <a:cubicBezTo>
                    <a:pt x="62022" y="187224"/>
                    <a:pt x="55026" y="175020"/>
                    <a:pt x="48200" y="162729"/>
                  </a:cubicBezTo>
                  <a:cubicBezTo>
                    <a:pt x="50504" y="152658"/>
                    <a:pt x="52807" y="142673"/>
                    <a:pt x="55111" y="132601"/>
                  </a:cubicBezTo>
                  <a:cubicBezTo>
                    <a:pt x="55964" y="128846"/>
                    <a:pt x="56817" y="125176"/>
                    <a:pt x="57841" y="121421"/>
                  </a:cubicBezTo>
                  <a:cubicBezTo>
                    <a:pt x="66714" y="140966"/>
                    <a:pt x="75502" y="160510"/>
                    <a:pt x="84716" y="179885"/>
                  </a:cubicBezTo>
                  <a:cubicBezTo>
                    <a:pt x="84716" y="179885"/>
                    <a:pt x="84716" y="179885"/>
                    <a:pt x="84716" y="179885"/>
                  </a:cubicBezTo>
                  <a:close/>
                  <a:moveTo>
                    <a:pt x="84972" y="226912"/>
                  </a:moveTo>
                  <a:lnTo>
                    <a:pt x="84972" y="226741"/>
                  </a:lnTo>
                  <a:cubicBezTo>
                    <a:pt x="84972" y="226741"/>
                    <a:pt x="84801" y="226570"/>
                    <a:pt x="84801" y="226570"/>
                  </a:cubicBezTo>
                  <a:lnTo>
                    <a:pt x="84801" y="226570"/>
                  </a:lnTo>
                  <a:cubicBezTo>
                    <a:pt x="83778" y="224778"/>
                    <a:pt x="82669" y="222985"/>
                    <a:pt x="81645" y="221193"/>
                  </a:cubicBezTo>
                  <a:cubicBezTo>
                    <a:pt x="87873" y="227338"/>
                    <a:pt x="94016" y="233569"/>
                    <a:pt x="100244" y="239714"/>
                  </a:cubicBezTo>
                  <a:cubicBezTo>
                    <a:pt x="104424" y="246797"/>
                    <a:pt x="108605" y="253967"/>
                    <a:pt x="112785" y="261051"/>
                  </a:cubicBezTo>
                  <a:cubicBezTo>
                    <a:pt x="109031" y="260197"/>
                    <a:pt x="105277" y="259259"/>
                    <a:pt x="101523" y="258405"/>
                  </a:cubicBezTo>
                  <a:cubicBezTo>
                    <a:pt x="95978" y="247907"/>
                    <a:pt x="90518" y="237409"/>
                    <a:pt x="84972" y="226912"/>
                  </a:cubicBezTo>
                  <a:lnTo>
                    <a:pt x="84972" y="226912"/>
                  </a:lnTo>
                  <a:close/>
                  <a:moveTo>
                    <a:pt x="125156" y="253796"/>
                  </a:moveTo>
                  <a:cubicBezTo>
                    <a:pt x="118416" y="248078"/>
                    <a:pt x="111591" y="242530"/>
                    <a:pt x="104765" y="236983"/>
                  </a:cubicBezTo>
                  <a:cubicBezTo>
                    <a:pt x="103827" y="234934"/>
                    <a:pt x="102889" y="232886"/>
                    <a:pt x="101950" y="230837"/>
                  </a:cubicBezTo>
                  <a:cubicBezTo>
                    <a:pt x="109202" y="237666"/>
                    <a:pt x="116454" y="244493"/>
                    <a:pt x="123706" y="251321"/>
                  </a:cubicBezTo>
                  <a:lnTo>
                    <a:pt x="125156" y="253882"/>
                  </a:lnTo>
                  <a:close/>
                  <a:moveTo>
                    <a:pt x="93248" y="227594"/>
                  </a:moveTo>
                  <a:cubicBezTo>
                    <a:pt x="89494" y="224522"/>
                    <a:pt x="85654" y="221449"/>
                    <a:pt x="81900" y="218462"/>
                  </a:cubicBezTo>
                  <a:lnTo>
                    <a:pt x="78317" y="215475"/>
                  </a:lnTo>
                  <a:cubicBezTo>
                    <a:pt x="75331" y="210354"/>
                    <a:pt x="72430" y="205318"/>
                    <a:pt x="69444" y="200198"/>
                  </a:cubicBezTo>
                  <a:lnTo>
                    <a:pt x="87617" y="217182"/>
                  </a:lnTo>
                  <a:cubicBezTo>
                    <a:pt x="87958" y="217865"/>
                    <a:pt x="88299" y="218633"/>
                    <a:pt x="88641" y="219401"/>
                  </a:cubicBezTo>
                  <a:cubicBezTo>
                    <a:pt x="88641" y="219401"/>
                    <a:pt x="88641" y="219401"/>
                    <a:pt x="88641" y="219401"/>
                  </a:cubicBezTo>
                  <a:cubicBezTo>
                    <a:pt x="88641" y="219401"/>
                    <a:pt x="88641" y="219401"/>
                    <a:pt x="88641" y="219401"/>
                  </a:cubicBezTo>
                  <a:cubicBezTo>
                    <a:pt x="88641" y="219401"/>
                    <a:pt x="88641" y="219401"/>
                    <a:pt x="88641" y="219401"/>
                  </a:cubicBezTo>
                  <a:cubicBezTo>
                    <a:pt x="88641" y="219401"/>
                    <a:pt x="88641" y="219401"/>
                    <a:pt x="88641" y="219401"/>
                  </a:cubicBezTo>
                  <a:cubicBezTo>
                    <a:pt x="90176" y="222132"/>
                    <a:pt x="91712" y="224863"/>
                    <a:pt x="93248" y="227509"/>
                  </a:cubicBezTo>
                  <a:close/>
                  <a:moveTo>
                    <a:pt x="107155" y="211122"/>
                  </a:moveTo>
                  <a:cubicBezTo>
                    <a:pt x="114662" y="217865"/>
                    <a:pt x="122170" y="224607"/>
                    <a:pt x="129764" y="231265"/>
                  </a:cubicBezTo>
                  <a:cubicBezTo>
                    <a:pt x="124389" y="228960"/>
                    <a:pt x="118928" y="226826"/>
                    <a:pt x="113383" y="224778"/>
                  </a:cubicBezTo>
                  <a:cubicBezTo>
                    <a:pt x="111335" y="220254"/>
                    <a:pt x="109287" y="215646"/>
                    <a:pt x="107155" y="211122"/>
                  </a:cubicBezTo>
                  <a:close/>
                  <a:moveTo>
                    <a:pt x="139063" y="267196"/>
                  </a:moveTo>
                  <a:cubicBezTo>
                    <a:pt x="135224" y="263441"/>
                    <a:pt x="131470" y="259771"/>
                    <a:pt x="127631" y="256015"/>
                  </a:cubicBezTo>
                  <a:lnTo>
                    <a:pt x="126607" y="253796"/>
                  </a:lnTo>
                  <a:cubicBezTo>
                    <a:pt x="131555" y="258490"/>
                    <a:pt x="136589" y="263099"/>
                    <a:pt x="141622" y="267708"/>
                  </a:cubicBezTo>
                  <a:cubicBezTo>
                    <a:pt x="140770" y="267538"/>
                    <a:pt x="139916" y="267281"/>
                    <a:pt x="139063" y="267110"/>
                  </a:cubicBezTo>
                  <a:close/>
                  <a:moveTo>
                    <a:pt x="126010" y="264123"/>
                  </a:moveTo>
                  <a:cubicBezTo>
                    <a:pt x="122597" y="263355"/>
                    <a:pt x="119184" y="262502"/>
                    <a:pt x="115772" y="261733"/>
                  </a:cubicBezTo>
                  <a:cubicBezTo>
                    <a:pt x="113980" y="257808"/>
                    <a:pt x="112273" y="253796"/>
                    <a:pt x="110482" y="249870"/>
                  </a:cubicBezTo>
                  <a:cubicBezTo>
                    <a:pt x="113809" y="253114"/>
                    <a:pt x="117222" y="256442"/>
                    <a:pt x="120635" y="259685"/>
                  </a:cubicBezTo>
                  <a:cubicBezTo>
                    <a:pt x="120635" y="259685"/>
                    <a:pt x="120635" y="259685"/>
                    <a:pt x="120635" y="259685"/>
                  </a:cubicBezTo>
                  <a:cubicBezTo>
                    <a:pt x="120635" y="259685"/>
                    <a:pt x="120635" y="259685"/>
                    <a:pt x="120635" y="259685"/>
                  </a:cubicBezTo>
                  <a:cubicBezTo>
                    <a:pt x="120635" y="259685"/>
                    <a:pt x="120635" y="259685"/>
                    <a:pt x="120635" y="259685"/>
                  </a:cubicBezTo>
                  <a:cubicBezTo>
                    <a:pt x="120635" y="259685"/>
                    <a:pt x="120635" y="259685"/>
                    <a:pt x="120635" y="259685"/>
                  </a:cubicBezTo>
                  <a:cubicBezTo>
                    <a:pt x="122426" y="261136"/>
                    <a:pt x="124133" y="262587"/>
                    <a:pt x="125924" y="264123"/>
                  </a:cubicBezTo>
                  <a:close/>
                  <a:moveTo>
                    <a:pt x="80365" y="253369"/>
                  </a:moveTo>
                  <a:cubicBezTo>
                    <a:pt x="79853" y="253284"/>
                    <a:pt x="79341" y="253114"/>
                    <a:pt x="78744" y="253028"/>
                  </a:cubicBezTo>
                  <a:cubicBezTo>
                    <a:pt x="71321" y="241250"/>
                    <a:pt x="63472" y="229728"/>
                    <a:pt x="55793" y="218121"/>
                  </a:cubicBezTo>
                  <a:lnTo>
                    <a:pt x="53234" y="214195"/>
                  </a:lnTo>
                  <a:cubicBezTo>
                    <a:pt x="57329" y="219230"/>
                    <a:pt x="61425" y="224266"/>
                    <a:pt x="65605" y="229216"/>
                  </a:cubicBezTo>
                  <a:cubicBezTo>
                    <a:pt x="68164" y="232289"/>
                    <a:pt x="70809" y="235447"/>
                    <a:pt x="73369" y="238519"/>
                  </a:cubicBezTo>
                  <a:cubicBezTo>
                    <a:pt x="75672" y="243469"/>
                    <a:pt x="77976" y="248505"/>
                    <a:pt x="80365" y="253455"/>
                  </a:cubicBezTo>
                  <a:close/>
                  <a:moveTo>
                    <a:pt x="48712" y="245859"/>
                  </a:moveTo>
                  <a:cubicBezTo>
                    <a:pt x="46409" y="242786"/>
                    <a:pt x="44190" y="239714"/>
                    <a:pt x="41972" y="236556"/>
                  </a:cubicBezTo>
                  <a:cubicBezTo>
                    <a:pt x="39583" y="233142"/>
                    <a:pt x="37194" y="229643"/>
                    <a:pt x="34806" y="226229"/>
                  </a:cubicBezTo>
                  <a:cubicBezTo>
                    <a:pt x="36256" y="217694"/>
                    <a:pt x="37706" y="208988"/>
                    <a:pt x="39583" y="200453"/>
                  </a:cubicBezTo>
                  <a:cubicBezTo>
                    <a:pt x="42057" y="189017"/>
                    <a:pt x="44531" y="177580"/>
                    <a:pt x="47176" y="166143"/>
                  </a:cubicBezTo>
                  <a:cubicBezTo>
                    <a:pt x="57073" y="187736"/>
                    <a:pt x="67312" y="209244"/>
                    <a:pt x="78403" y="230325"/>
                  </a:cubicBezTo>
                  <a:lnTo>
                    <a:pt x="78403" y="230325"/>
                  </a:lnTo>
                  <a:cubicBezTo>
                    <a:pt x="78403" y="230325"/>
                    <a:pt x="78403" y="230325"/>
                    <a:pt x="78403" y="230325"/>
                  </a:cubicBezTo>
                  <a:lnTo>
                    <a:pt x="78403" y="230325"/>
                  </a:lnTo>
                  <a:cubicBezTo>
                    <a:pt x="78403" y="230325"/>
                    <a:pt x="78403" y="230325"/>
                    <a:pt x="78403" y="230325"/>
                  </a:cubicBezTo>
                  <a:cubicBezTo>
                    <a:pt x="82327" y="236983"/>
                    <a:pt x="86252" y="243640"/>
                    <a:pt x="90347" y="250212"/>
                  </a:cubicBezTo>
                  <a:cubicBezTo>
                    <a:pt x="86849" y="246883"/>
                    <a:pt x="83436" y="243554"/>
                    <a:pt x="80024" y="240226"/>
                  </a:cubicBezTo>
                  <a:cubicBezTo>
                    <a:pt x="76099" y="234081"/>
                    <a:pt x="72175" y="228021"/>
                    <a:pt x="68250" y="221876"/>
                  </a:cubicBezTo>
                  <a:lnTo>
                    <a:pt x="60401" y="209415"/>
                  </a:lnTo>
                  <a:cubicBezTo>
                    <a:pt x="60401" y="209415"/>
                    <a:pt x="60059" y="209500"/>
                    <a:pt x="60145" y="209586"/>
                  </a:cubicBezTo>
                  <a:lnTo>
                    <a:pt x="66458" y="222985"/>
                  </a:lnTo>
                  <a:cubicBezTo>
                    <a:pt x="67482" y="225290"/>
                    <a:pt x="68591" y="227509"/>
                    <a:pt x="69615" y="229813"/>
                  </a:cubicBezTo>
                  <a:cubicBezTo>
                    <a:pt x="68847" y="229045"/>
                    <a:pt x="68079" y="228277"/>
                    <a:pt x="67312" y="227509"/>
                  </a:cubicBezTo>
                  <a:cubicBezTo>
                    <a:pt x="62107" y="222217"/>
                    <a:pt x="56903" y="216926"/>
                    <a:pt x="51784" y="211549"/>
                  </a:cubicBezTo>
                  <a:lnTo>
                    <a:pt x="47603" y="205233"/>
                  </a:lnTo>
                  <a:cubicBezTo>
                    <a:pt x="47603" y="205233"/>
                    <a:pt x="47262" y="205318"/>
                    <a:pt x="47347" y="205404"/>
                  </a:cubicBezTo>
                  <a:lnTo>
                    <a:pt x="54172" y="219145"/>
                  </a:lnTo>
                  <a:cubicBezTo>
                    <a:pt x="58694" y="228362"/>
                    <a:pt x="63131" y="237580"/>
                    <a:pt x="67738" y="246797"/>
                  </a:cubicBezTo>
                  <a:cubicBezTo>
                    <a:pt x="63131" y="241336"/>
                    <a:pt x="58609" y="235873"/>
                    <a:pt x="54172" y="230240"/>
                  </a:cubicBezTo>
                  <a:cubicBezTo>
                    <a:pt x="50760" y="225888"/>
                    <a:pt x="47432" y="221535"/>
                    <a:pt x="44105" y="217096"/>
                  </a:cubicBezTo>
                  <a:cubicBezTo>
                    <a:pt x="44105" y="217096"/>
                    <a:pt x="43764" y="217182"/>
                    <a:pt x="43849" y="217267"/>
                  </a:cubicBezTo>
                  <a:cubicBezTo>
                    <a:pt x="46664" y="222047"/>
                    <a:pt x="49565" y="226826"/>
                    <a:pt x="52466" y="231606"/>
                  </a:cubicBezTo>
                  <a:cubicBezTo>
                    <a:pt x="56135" y="237495"/>
                    <a:pt x="59804" y="243384"/>
                    <a:pt x="63643" y="249273"/>
                  </a:cubicBezTo>
                  <a:cubicBezTo>
                    <a:pt x="59889" y="248334"/>
                    <a:pt x="56135" y="247480"/>
                    <a:pt x="52296" y="246542"/>
                  </a:cubicBezTo>
                  <a:cubicBezTo>
                    <a:pt x="51186" y="246285"/>
                    <a:pt x="50077" y="246030"/>
                    <a:pt x="49053" y="245773"/>
                  </a:cubicBezTo>
                  <a:close/>
                  <a:moveTo>
                    <a:pt x="60657" y="109984"/>
                  </a:moveTo>
                  <a:cubicBezTo>
                    <a:pt x="63216" y="101535"/>
                    <a:pt x="65861" y="93085"/>
                    <a:pt x="68421" y="84636"/>
                  </a:cubicBezTo>
                  <a:lnTo>
                    <a:pt x="75331" y="100084"/>
                  </a:lnTo>
                  <a:cubicBezTo>
                    <a:pt x="83095" y="117751"/>
                    <a:pt x="90432" y="135503"/>
                    <a:pt x="97940" y="153256"/>
                  </a:cubicBezTo>
                  <a:lnTo>
                    <a:pt x="97940" y="153256"/>
                  </a:lnTo>
                  <a:cubicBezTo>
                    <a:pt x="97940" y="153256"/>
                    <a:pt x="97940" y="153256"/>
                    <a:pt x="97940" y="153256"/>
                  </a:cubicBezTo>
                  <a:lnTo>
                    <a:pt x="97940" y="153256"/>
                  </a:lnTo>
                  <a:cubicBezTo>
                    <a:pt x="97940" y="153256"/>
                    <a:pt x="97940" y="153256"/>
                    <a:pt x="97940" y="153256"/>
                  </a:cubicBezTo>
                  <a:cubicBezTo>
                    <a:pt x="105875" y="169301"/>
                    <a:pt x="114065" y="185262"/>
                    <a:pt x="122000" y="201393"/>
                  </a:cubicBezTo>
                  <a:lnTo>
                    <a:pt x="104169" y="187822"/>
                  </a:lnTo>
                  <a:cubicBezTo>
                    <a:pt x="104169" y="187822"/>
                    <a:pt x="103827" y="187993"/>
                    <a:pt x="103998" y="188078"/>
                  </a:cubicBezTo>
                  <a:lnTo>
                    <a:pt x="123877" y="205147"/>
                  </a:lnTo>
                  <a:lnTo>
                    <a:pt x="132579" y="223583"/>
                  </a:lnTo>
                  <a:cubicBezTo>
                    <a:pt x="132579" y="223583"/>
                    <a:pt x="132920" y="223583"/>
                    <a:pt x="132835" y="223498"/>
                  </a:cubicBezTo>
                  <a:lnTo>
                    <a:pt x="127204" y="208049"/>
                  </a:lnTo>
                  <a:lnTo>
                    <a:pt x="127716" y="208476"/>
                  </a:lnTo>
                  <a:cubicBezTo>
                    <a:pt x="149813" y="227424"/>
                    <a:pt x="172081" y="246371"/>
                    <a:pt x="194775" y="264636"/>
                  </a:cubicBezTo>
                  <a:lnTo>
                    <a:pt x="194775" y="264636"/>
                  </a:lnTo>
                  <a:cubicBezTo>
                    <a:pt x="194775" y="264636"/>
                    <a:pt x="194775" y="264636"/>
                    <a:pt x="194775" y="264636"/>
                  </a:cubicBezTo>
                  <a:lnTo>
                    <a:pt x="194775" y="264636"/>
                  </a:lnTo>
                  <a:cubicBezTo>
                    <a:pt x="194775" y="264636"/>
                    <a:pt x="194775" y="264636"/>
                    <a:pt x="194775" y="264636"/>
                  </a:cubicBezTo>
                  <a:cubicBezTo>
                    <a:pt x="204331" y="271805"/>
                    <a:pt x="214057" y="278803"/>
                    <a:pt x="223783" y="285716"/>
                  </a:cubicBezTo>
                  <a:cubicBezTo>
                    <a:pt x="214825" y="283924"/>
                    <a:pt x="205867" y="282132"/>
                    <a:pt x="196908" y="280254"/>
                  </a:cubicBezTo>
                  <a:cubicBezTo>
                    <a:pt x="191874" y="275902"/>
                    <a:pt x="186841" y="271549"/>
                    <a:pt x="181807" y="267281"/>
                  </a:cubicBezTo>
                  <a:lnTo>
                    <a:pt x="181807" y="267281"/>
                  </a:lnTo>
                  <a:cubicBezTo>
                    <a:pt x="181807" y="267281"/>
                    <a:pt x="181636" y="267110"/>
                    <a:pt x="181636" y="267110"/>
                  </a:cubicBezTo>
                  <a:lnTo>
                    <a:pt x="181466" y="266940"/>
                  </a:lnTo>
                  <a:lnTo>
                    <a:pt x="181466" y="266940"/>
                  </a:lnTo>
                  <a:cubicBezTo>
                    <a:pt x="155871" y="246713"/>
                    <a:pt x="130361" y="226485"/>
                    <a:pt x="104765" y="206342"/>
                  </a:cubicBezTo>
                  <a:lnTo>
                    <a:pt x="104765" y="206342"/>
                  </a:lnTo>
                  <a:cubicBezTo>
                    <a:pt x="100244" y="196357"/>
                    <a:pt x="95637" y="186457"/>
                    <a:pt x="91029" y="176641"/>
                  </a:cubicBezTo>
                  <a:cubicBezTo>
                    <a:pt x="91029" y="176641"/>
                    <a:pt x="91029" y="176641"/>
                    <a:pt x="91029" y="176641"/>
                  </a:cubicBezTo>
                  <a:cubicBezTo>
                    <a:pt x="91029" y="176641"/>
                    <a:pt x="91029" y="176556"/>
                    <a:pt x="91029" y="176470"/>
                  </a:cubicBezTo>
                  <a:cubicBezTo>
                    <a:pt x="91029" y="176470"/>
                    <a:pt x="91029" y="176385"/>
                    <a:pt x="91029" y="176300"/>
                  </a:cubicBezTo>
                  <a:cubicBezTo>
                    <a:pt x="91029" y="176300"/>
                    <a:pt x="91029" y="176300"/>
                    <a:pt x="91029" y="176300"/>
                  </a:cubicBezTo>
                  <a:cubicBezTo>
                    <a:pt x="80450" y="156499"/>
                    <a:pt x="69529" y="136954"/>
                    <a:pt x="58609" y="117409"/>
                  </a:cubicBezTo>
                  <a:cubicBezTo>
                    <a:pt x="59292" y="114934"/>
                    <a:pt x="59974" y="112459"/>
                    <a:pt x="60742" y="109984"/>
                  </a:cubicBezTo>
                  <a:close/>
                  <a:moveTo>
                    <a:pt x="1715384" y="346997"/>
                  </a:moveTo>
                  <a:cubicBezTo>
                    <a:pt x="1717347" y="347424"/>
                    <a:pt x="1719224" y="347936"/>
                    <a:pt x="1721101" y="348362"/>
                  </a:cubicBezTo>
                  <a:lnTo>
                    <a:pt x="1722039" y="350496"/>
                  </a:lnTo>
                  <a:cubicBezTo>
                    <a:pt x="1725452" y="358092"/>
                    <a:pt x="1728779" y="365603"/>
                    <a:pt x="1732192" y="373199"/>
                  </a:cubicBezTo>
                  <a:cubicBezTo>
                    <a:pt x="1732362" y="379088"/>
                    <a:pt x="1732448" y="384977"/>
                    <a:pt x="1732619" y="390780"/>
                  </a:cubicBezTo>
                  <a:cubicBezTo>
                    <a:pt x="1722978" y="378491"/>
                    <a:pt x="1712483" y="366797"/>
                    <a:pt x="1701734" y="355532"/>
                  </a:cubicBezTo>
                  <a:cubicBezTo>
                    <a:pt x="1697638" y="351179"/>
                    <a:pt x="1693458" y="346997"/>
                    <a:pt x="1689277" y="342730"/>
                  </a:cubicBezTo>
                  <a:cubicBezTo>
                    <a:pt x="1689277" y="342730"/>
                    <a:pt x="1689021" y="342900"/>
                    <a:pt x="1689021" y="342985"/>
                  </a:cubicBezTo>
                  <a:cubicBezTo>
                    <a:pt x="1692690" y="347594"/>
                    <a:pt x="1696359" y="352203"/>
                    <a:pt x="1699942" y="356897"/>
                  </a:cubicBezTo>
                  <a:cubicBezTo>
                    <a:pt x="1709924" y="370126"/>
                    <a:pt x="1719309" y="383782"/>
                    <a:pt x="1728438" y="397523"/>
                  </a:cubicBezTo>
                  <a:lnTo>
                    <a:pt x="1728438" y="397523"/>
                  </a:lnTo>
                  <a:cubicBezTo>
                    <a:pt x="1728438" y="397523"/>
                    <a:pt x="1728438" y="397609"/>
                    <a:pt x="1728438" y="397609"/>
                  </a:cubicBezTo>
                  <a:lnTo>
                    <a:pt x="1728438" y="397609"/>
                  </a:lnTo>
                  <a:cubicBezTo>
                    <a:pt x="1728438" y="397609"/>
                    <a:pt x="1728438" y="397694"/>
                    <a:pt x="1728438" y="397694"/>
                  </a:cubicBezTo>
                  <a:cubicBezTo>
                    <a:pt x="1729803" y="399486"/>
                    <a:pt x="1731168" y="401193"/>
                    <a:pt x="1732533" y="402986"/>
                  </a:cubicBezTo>
                  <a:cubicBezTo>
                    <a:pt x="1732533" y="406058"/>
                    <a:pt x="1732533" y="409130"/>
                    <a:pt x="1732533" y="412117"/>
                  </a:cubicBezTo>
                  <a:lnTo>
                    <a:pt x="1732107" y="413142"/>
                  </a:lnTo>
                  <a:cubicBezTo>
                    <a:pt x="1731765" y="413824"/>
                    <a:pt x="1731510" y="414507"/>
                    <a:pt x="1731168" y="415190"/>
                  </a:cubicBezTo>
                  <a:cubicBezTo>
                    <a:pt x="1728779" y="411435"/>
                    <a:pt x="1726390" y="407680"/>
                    <a:pt x="1723831" y="404095"/>
                  </a:cubicBezTo>
                  <a:lnTo>
                    <a:pt x="1723831" y="404095"/>
                  </a:lnTo>
                  <a:cubicBezTo>
                    <a:pt x="1723831" y="404095"/>
                    <a:pt x="1723831" y="404095"/>
                    <a:pt x="1723831" y="404095"/>
                  </a:cubicBezTo>
                  <a:lnTo>
                    <a:pt x="1723831" y="404095"/>
                  </a:lnTo>
                  <a:cubicBezTo>
                    <a:pt x="1723831" y="404095"/>
                    <a:pt x="1723831" y="404095"/>
                    <a:pt x="1723831" y="404095"/>
                  </a:cubicBezTo>
                  <a:cubicBezTo>
                    <a:pt x="1717858" y="396755"/>
                    <a:pt x="1711545" y="389756"/>
                    <a:pt x="1704975" y="382928"/>
                  </a:cubicBezTo>
                  <a:lnTo>
                    <a:pt x="1703354" y="372174"/>
                  </a:lnTo>
                  <a:cubicBezTo>
                    <a:pt x="1703354" y="372174"/>
                    <a:pt x="1703013" y="372174"/>
                    <a:pt x="1703013" y="372174"/>
                  </a:cubicBezTo>
                  <a:lnTo>
                    <a:pt x="1703696" y="381563"/>
                  </a:lnTo>
                  <a:cubicBezTo>
                    <a:pt x="1700027" y="377722"/>
                    <a:pt x="1696273" y="373967"/>
                    <a:pt x="1692434" y="370212"/>
                  </a:cubicBezTo>
                  <a:cubicBezTo>
                    <a:pt x="1688509" y="366371"/>
                    <a:pt x="1684500" y="362615"/>
                    <a:pt x="1680489" y="358945"/>
                  </a:cubicBezTo>
                  <a:cubicBezTo>
                    <a:pt x="1680489" y="358945"/>
                    <a:pt x="1680234" y="359116"/>
                    <a:pt x="1680234" y="359202"/>
                  </a:cubicBezTo>
                  <a:cubicBezTo>
                    <a:pt x="1683817" y="363298"/>
                    <a:pt x="1687315" y="367480"/>
                    <a:pt x="1690728" y="371662"/>
                  </a:cubicBezTo>
                  <a:cubicBezTo>
                    <a:pt x="1695420" y="377466"/>
                    <a:pt x="1699857" y="383440"/>
                    <a:pt x="1704293" y="389415"/>
                  </a:cubicBezTo>
                  <a:lnTo>
                    <a:pt x="1704805" y="396243"/>
                  </a:lnTo>
                  <a:cubicBezTo>
                    <a:pt x="1704891" y="398035"/>
                    <a:pt x="1705061" y="399828"/>
                    <a:pt x="1705146" y="401620"/>
                  </a:cubicBezTo>
                  <a:cubicBezTo>
                    <a:pt x="1701819" y="397779"/>
                    <a:pt x="1698406" y="394024"/>
                    <a:pt x="1694993" y="390354"/>
                  </a:cubicBezTo>
                  <a:lnTo>
                    <a:pt x="1694993" y="390354"/>
                  </a:lnTo>
                  <a:cubicBezTo>
                    <a:pt x="1694993" y="390354"/>
                    <a:pt x="1694993" y="390354"/>
                    <a:pt x="1694993" y="390354"/>
                  </a:cubicBezTo>
                  <a:lnTo>
                    <a:pt x="1694993" y="390354"/>
                  </a:lnTo>
                  <a:cubicBezTo>
                    <a:pt x="1694993" y="390354"/>
                    <a:pt x="1694993" y="390354"/>
                    <a:pt x="1694993" y="390354"/>
                  </a:cubicBezTo>
                  <a:cubicBezTo>
                    <a:pt x="1685950" y="381648"/>
                    <a:pt x="1676651" y="373369"/>
                    <a:pt x="1667010" y="365432"/>
                  </a:cubicBezTo>
                  <a:cubicBezTo>
                    <a:pt x="1657369" y="357580"/>
                    <a:pt x="1647472" y="349984"/>
                    <a:pt x="1637319" y="342730"/>
                  </a:cubicBezTo>
                  <a:lnTo>
                    <a:pt x="1626399" y="335133"/>
                  </a:lnTo>
                  <a:lnTo>
                    <a:pt x="1615307" y="327794"/>
                  </a:lnTo>
                  <a:cubicBezTo>
                    <a:pt x="1615307" y="327794"/>
                    <a:pt x="1615051" y="327964"/>
                    <a:pt x="1615137" y="328049"/>
                  </a:cubicBezTo>
                  <a:lnTo>
                    <a:pt x="1625631" y="336072"/>
                  </a:lnTo>
                  <a:lnTo>
                    <a:pt x="1635869" y="344351"/>
                  </a:lnTo>
                  <a:cubicBezTo>
                    <a:pt x="1645424" y="352289"/>
                    <a:pt x="1654553" y="360653"/>
                    <a:pt x="1663511" y="369102"/>
                  </a:cubicBezTo>
                  <a:cubicBezTo>
                    <a:pt x="1672470" y="377637"/>
                    <a:pt x="1681087" y="386513"/>
                    <a:pt x="1689533" y="395475"/>
                  </a:cubicBezTo>
                  <a:lnTo>
                    <a:pt x="1689533" y="395475"/>
                  </a:lnTo>
                  <a:cubicBezTo>
                    <a:pt x="1689533" y="395475"/>
                    <a:pt x="1689704" y="395645"/>
                    <a:pt x="1689704" y="395645"/>
                  </a:cubicBezTo>
                  <a:lnTo>
                    <a:pt x="1689704" y="395816"/>
                  </a:lnTo>
                  <a:cubicBezTo>
                    <a:pt x="1689704" y="395816"/>
                    <a:pt x="1689875" y="395816"/>
                    <a:pt x="1689875" y="395816"/>
                  </a:cubicBezTo>
                  <a:cubicBezTo>
                    <a:pt x="1695250" y="401108"/>
                    <a:pt x="1700539" y="406485"/>
                    <a:pt x="1705829" y="411947"/>
                  </a:cubicBezTo>
                  <a:cubicBezTo>
                    <a:pt x="1706170" y="417580"/>
                    <a:pt x="1706426" y="423213"/>
                    <a:pt x="1706767" y="428931"/>
                  </a:cubicBezTo>
                  <a:cubicBezTo>
                    <a:pt x="1700539" y="423128"/>
                    <a:pt x="1694311" y="417409"/>
                    <a:pt x="1687997" y="411776"/>
                  </a:cubicBezTo>
                  <a:lnTo>
                    <a:pt x="1693714" y="401108"/>
                  </a:lnTo>
                  <a:cubicBezTo>
                    <a:pt x="1693714" y="401108"/>
                    <a:pt x="1693458" y="400852"/>
                    <a:pt x="1693458" y="400937"/>
                  </a:cubicBezTo>
                  <a:lnTo>
                    <a:pt x="1687059" y="410923"/>
                  </a:lnTo>
                  <a:cubicBezTo>
                    <a:pt x="1684243" y="408447"/>
                    <a:pt x="1681428" y="405973"/>
                    <a:pt x="1678613" y="403583"/>
                  </a:cubicBezTo>
                  <a:cubicBezTo>
                    <a:pt x="1678613" y="403583"/>
                    <a:pt x="1678613" y="403498"/>
                    <a:pt x="1678613" y="403412"/>
                  </a:cubicBezTo>
                  <a:lnTo>
                    <a:pt x="1674261" y="392658"/>
                  </a:lnTo>
                  <a:lnTo>
                    <a:pt x="1669740" y="381990"/>
                  </a:lnTo>
                  <a:cubicBezTo>
                    <a:pt x="1669740" y="381990"/>
                    <a:pt x="1669398" y="381990"/>
                    <a:pt x="1669484" y="382075"/>
                  </a:cubicBezTo>
                  <a:lnTo>
                    <a:pt x="1673152" y="392999"/>
                  </a:lnTo>
                  <a:lnTo>
                    <a:pt x="1675626" y="400766"/>
                  </a:lnTo>
                  <a:cubicBezTo>
                    <a:pt x="1669313" y="395304"/>
                    <a:pt x="1663000" y="389927"/>
                    <a:pt x="1656515" y="384721"/>
                  </a:cubicBezTo>
                  <a:lnTo>
                    <a:pt x="1656515" y="384721"/>
                  </a:lnTo>
                  <a:cubicBezTo>
                    <a:pt x="1656515" y="384721"/>
                    <a:pt x="1656515" y="384721"/>
                    <a:pt x="1656515" y="384721"/>
                  </a:cubicBezTo>
                  <a:lnTo>
                    <a:pt x="1656515" y="384721"/>
                  </a:lnTo>
                  <a:cubicBezTo>
                    <a:pt x="1656515" y="384721"/>
                    <a:pt x="1656515" y="384721"/>
                    <a:pt x="1656515" y="384721"/>
                  </a:cubicBezTo>
                  <a:cubicBezTo>
                    <a:pt x="1633992" y="367822"/>
                    <a:pt x="1610615" y="352203"/>
                    <a:pt x="1586811" y="337182"/>
                  </a:cubicBezTo>
                  <a:cubicBezTo>
                    <a:pt x="1578365" y="331805"/>
                    <a:pt x="1569833" y="326513"/>
                    <a:pt x="1561216" y="321307"/>
                  </a:cubicBezTo>
                  <a:cubicBezTo>
                    <a:pt x="1561131" y="321307"/>
                    <a:pt x="1560960" y="321477"/>
                    <a:pt x="1561045" y="321563"/>
                  </a:cubicBezTo>
                  <a:cubicBezTo>
                    <a:pt x="1569236" y="327282"/>
                    <a:pt x="1577341" y="333000"/>
                    <a:pt x="1585446" y="338803"/>
                  </a:cubicBezTo>
                  <a:cubicBezTo>
                    <a:pt x="1591589" y="343327"/>
                    <a:pt x="1597732" y="347850"/>
                    <a:pt x="1603789" y="352459"/>
                  </a:cubicBezTo>
                  <a:cubicBezTo>
                    <a:pt x="1584423" y="339742"/>
                    <a:pt x="1564544" y="327794"/>
                    <a:pt x="1544494" y="316357"/>
                  </a:cubicBezTo>
                  <a:cubicBezTo>
                    <a:pt x="1537071" y="312089"/>
                    <a:pt x="1529649" y="307907"/>
                    <a:pt x="1522226" y="303725"/>
                  </a:cubicBezTo>
                  <a:cubicBezTo>
                    <a:pt x="1522141" y="303725"/>
                    <a:pt x="1521970" y="303981"/>
                    <a:pt x="1522055" y="303981"/>
                  </a:cubicBezTo>
                  <a:cubicBezTo>
                    <a:pt x="1529137" y="308590"/>
                    <a:pt x="1536218" y="313284"/>
                    <a:pt x="1543214" y="318064"/>
                  </a:cubicBezTo>
                  <a:cubicBezTo>
                    <a:pt x="1562923" y="331549"/>
                    <a:pt x="1582204" y="345631"/>
                    <a:pt x="1601486" y="359714"/>
                  </a:cubicBezTo>
                  <a:lnTo>
                    <a:pt x="1601486" y="359714"/>
                  </a:lnTo>
                  <a:cubicBezTo>
                    <a:pt x="1601486" y="359714"/>
                    <a:pt x="1601656" y="359799"/>
                    <a:pt x="1601656" y="359799"/>
                  </a:cubicBezTo>
                  <a:lnTo>
                    <a:pt x="1601827" y="359799"/>
                  </a:lnTo>
                  <a:cubicBezTo>
                    <a:pt x="1601827" y="359799"/>
                    <a:pt x="1601827" y="359884"/>
                    <a:pt x="1601827" y="359884"/>
                  </a:cubicBezTo>
                  <a:cubicBezTo>
                    <a:pt x="1621706" y="373114"/>
                    <a:pt x="1641585" y="386343"/>
                    <a:pt x="1661037" y="400169"/>
                  </a:cubicBezTo>
                  <a:cubicBezTo>
                    <a:pt x="1667265" y="404607"/>
                    <a:pt x="1673408" y="409216"/>
                    <a:pt x="1679636" y="413739"/>
                  </a:cubicBezTo>
                  <a:cubicBezTo>
                    <a:pt x="1680234" y="415873"/>
                    <a:pt x="1680831" y="418092"/>
                    <a:pt x="1681428" y="420226"/>
                  </a:cubicBezTo>
                  <a:lnTo>
                    <a:pt x="1681258" y="420482"/>
                  </a:lnTo>
                  <a:cubicBezTo>
                    <a:pt x="1674603" y="430724"/>
                    <a:pt x="1667948" y="440965"/>
                    <a:pt x="1661293" y="451207"/>
                  </a:cubicBezTo>
                  <a:cubicBezTo>
                    <a:pt x="1661208" y="451037"/>
                    <a:pt x="1661123" y="450780"/>
                    <a:pt x="1660952" y="450610"/>
                  </a:cubicBezTo>
                  <a:cubicBezTo>
                    <a:pt x="1656430" y="441904"/>
                    <a:pt x="1651652" y="433370"/>
                    <a:pt x="1646619" y="424920"/>
                  </a:cubicBezTo>
                  <a:lnTo>
                    <a:pt x="1641158" y="415958"/>
                  </a:lnTo>
                  <a:lnTo>
                    <a:pt x="1635528" y="407168"/>
                  </a:lnTo>
                  <a:cubicBezTo>
                    <a:pt x="1635528" y="407168"/>
                    <a:pt x="1635186" y="407253"/>
                    <a:pt x="1635271" y="407338"/>
                  </a:cubicBezTo>
                  <a:lnTo>
                    <a:pt x="1640049" y="416556"/>
                  </a:lnTo>
                  <a:lnTo>
                    <a:pt x="1644657" y="425859"/>
                  </a:lnTo>
                  <a:cubicBezTo>
                    <a:pt x="1648837" y="434650"/>
                    <a:pt x="1652676" y="443611"/>
                    <a:pt x="1656345" y="452658"/>
                  </a:cubicBezTo>
                  <a:cubicBezTo>
                    <a:pt x="1656857" y="453938"/>
                    <a:pt x="1657369" y="455304"/>
                    <a:pt x="1657881" y="456584"/>
                  </a:cubicBezTo>
                  <a:cubicBezTo>
                    <a:pt x="1656260" y="459059"/>
                    <a:pt x="1654639" y="461620"/>
                    <a:pt x="1653018" y="464180"/>
                  </a:cubicBezTo>
                  <a:lnTo>
                    <a:pt x="1646021" y="441648"/>
                  </a:lnTo>
                  <a:cubicBezTo>
                    <a:pt x="1646021" y="441648"/>
                    <a:pt x="1645680" y="441648"/>
                    <a:pt x="1645680" y="441734"/>
                  </a:cubicBezTo>
                  <a:lnTo>
                    <a:pt x="1651482" y="466485"/>
                  </a:lnTo>
                  <a:cubicBezTo>
                    <a:pt x="1649519" y="469472"/>
                    <a:pt x="1647643" y="472459"/>
                    <a:pt x="1645680" y="475532"/>
                  </a:cubicBezTo>
                  <a:lnTo>
                    <a:pt x="1645680" y="475532"/>
                  </a:lnTo>
                  <a:cubicBezTo>
                    <a:pt x="1645680" y="475532"/>
                    <a:pt x="1645680" y="475532"/>
                    <a:pt x="1645680" y="475532"/>
                  </a:cubicBezTo>
                  <a:lnTo>
                    <a:pt x="1645680" y="475532"/>
                  </a:lnTo>
                  <a:cubicBezTo>
                    <a:pt x="1645680" y="475532"/>
                    <a:pt x="1645680" y="475532"/>
                    <a:pt x="1645680" y="475532"/>
                  </a:cubicBezTo>
                  <a:cubicBezTo>
                    <a:pt x="1644912" y="476812"/>
                    <a:pt x="1644230" y="478092"/>
                    <a:pt x="1643547" y="479457"/>
                  </a:cubicBezTo>
                  <a:cubicBezTo>
                    <a:pt x="1639879" y="469557"/>
                    <a:pt x="1635698" y="459827"/>
                    <a:pt x="1630664" y="450439"/>
                  </a:cubicBezTo>
                  <a:lnTo>
                    <a:pt x="1630664" y="450439"/>
                  </a:lnTo>
                  <a:cubicBezTo>
                    <a:pt x="1630664" y="450439"/>
                    <a:pt x="1630664" y="450439"/>
                    <a:pt x="1630664" y="450439"/>
                  </a:cubicBezTo>
                  <a:lnTo>
                    <a:pt x="1630664" y="450439"/>
                  </a:lnTo>
                  <a:cubicBezTo>
                    <a:pt x="1630664" y="450439"/>
                    <a:pt x="1630664" y="450439"/>
                    <a:pt x="1630664" y="450439"/>
                  </a:cubicBezTo>
                  <a:cubicBezTo>
                    <a:pt x="1623498" y="439429"/>
                    <a:pt x="1615307" y="429102"/>
                    <a:pt x="1606605" y="419372"/>
                  </a:cubicBezTo>
                  <a:cubicBezTo>
                    <a:pt x="1603534" y="415873"/>
                    <a:pt x="1600377" y="412459"/>
                    <a:pt x="1597135" y="409045"/>
                  </a:cubicBezTo>
                  <a:cubicBezTo>
                    <a:pt x="1597135" y="409045"/>
                    <a:pt x="1596879" y="409216"/>
                    <a:pt x="1596879" y="409216"/>
                  </a:cubicBezTo>
                  <a:cubicBezTo>
                    <a:pt x="1599609" y="412971"/>
                    <a:pt x="1602254" y="416727"/>
                    <a:pt x="1604813" y="420567"/>
                  </a:cubicBezTo>
                  <a:cubicBezTo>
                    <a:pt x="1611895" y="431406"/>
                    <a:pt x="1618208" y="442758"/>
                    <a:pt x="1624266" y="454109"/>
                  </a:cubicBezTo>
                  <a:lnTo>
                    <a:pt x="1624266" y="454109"/>
                  </a:lnTo>
                  <a:cubicBezTo>
                    <a:pt x="1624266" y="454109"/>
                    <a:pt x="1624266" y="454109"/>
                    <a:pt x="1624266" y="454109"/>
                  </a:cubicBezTo>
                  <a:lnTo>
                    <a:pt x="1624266" y="454109"/>
                  </a:lnTo>
                  <a:cubicBezTo>
                    <a:pt x="1624266" y="454109"/>
                    <a:pt x="1624266" y="454109"/>
                    <a:pt x="1624266" y="454109"/>
                  </a:cubicBezTo>
                  <a:cubicBezTo>
                    <a:pt x="1630323" y="463412"/>
                    <a:pt x="1636210" y="472886"/>
                    <a:pt x="1641585" y="482701"/>
                  </a:cubicBezTo>
                  <a:cubicBezTo>
                    <a:pt x="1638684" y="487822"/>
                    <a:pt x="1635869" y="492943"/>
                    <a:pt x="1632968" y="498149"/>
                  </a:cubicBezTo>
                  <a:cubicBezTo>
                    <a:pt x="1631006" y="492260"/>
                    <a:pt x="1629043" y="486456"/>
                    <a:pt x="1627081" y="480567"/>
                  </a:cubicBezTo>
                  <a:lnTo>
                    <a:pt x="1620597" y="461620"/>
                  </a:lnTo>
                  <a:cubicBezTo>
                    <a:pt x="1620597" y="461620"/>
                    <a:pt x="1620256" y="461620"/>
                    <a:pt x="1620256" y="461705"/>
                  </a:cubicBezTo>
                  <a:lnTo>
                    <a:pt x="1624948" y="481335"/>
                  </a:lnTo>
                  <a:cubicBezTo>
                    <a:pt x="1626654" y="488761"/>
                    <a:pt x="1628275" y="496186"/>
                    <a:pt x="1629896" y="503611"/>
                  </a:cubicBezTo>
                  <a:cubicBezTo>
                    <a:pt x="1625716" y="511207"/>
                    <a:pt x="1621535" y="518718"/>
                    <a:pt x="1617355" y="526314"/>
                  </a:cubicBezTo>
                  <a:cubicBezTo>
                    <a:pt x="1611042" y="506769"/>
                    <a:pt x="1604728" y="487139"/>
                    <a:pt x="1598500" y="467594"/>
                  </a:cubicBezTo>
                  <a:lnTo>
                    <a:pt x="1598159" y="466399"/>
                  </a:lnTo>
                  <a:lnTo>
                    <a:pt x="1599353" y="467509"/>
                  </a:lnTo>
                  <a:cubicBezTo>
                    <a:pt x="1599353" y="467509"/>
                    <a:pt x="1599609" y="467338"/>
                    <a:pt x="1599609" y="467338"/>
                  </a:cubicBezTo>
                  <a:lnTo>
                    <a:pt x="1597305" y="463668"/>
                  </a:lnTo>
                  <a:lnTo>
                    <a:pt x="1590906" y="442672"/>
                  </a:lnTo>
                  <a:cubicBezTo>
                    <a:pt x="1590906" y="442672"/>
                    <a:pt x="1590565" y="442672"/>
                    <a:pt x="1590565" y="442672"/>
                  </a:cubicBezTo>
                  <a:lnTo>
                    <a:pt x="1594234" y="458462"/>
                  </a:lnTo>
                  <a:cubicBezTo>
                    <a:pt x="1591333" y="453512"/>
                    <a:pt x="1588432" y="448647"/>
                    <a:pt x="1585276" y="443953"/>
                  </a:cubicBezTo>
                  <a:cubicBezTo>
                    <a:pt x="1585276" y="443953"/>
                    <a:pt x="1585276" y="443953"/>
                    <a:pt x="1585276" y="443953"/>
                  </a:cubicBezTo>
                  <a:cubicBezTo>
                    <a:pt x="1585276" y="443953"/>
                    <a:pt x="1585276" y="443953"/>
                    <a:pt x="1585276" y="443953"/>
                  </a:cubicBezTo>
                  <a:cubicBezTo>
                    <a:pt x="1585276" y="443953"/>
                    <a:pt x="1585276" y="443953"/>
                    <a:pt x="1585276" y="443953"/>
                  </a:cubicBezTo>
                  <a:cubicBezTo>
                    <a:pt x="1585276" y="443953"/>
                    <a:pt x="1585276" y="443953"/>
                    <a:pt x="1585276" y="443953"/>
                  </a:cubicBezTo>
                  <a:cubicBezTo>
                    <a:pt x="1580669" y="439088"/>
                    <a:pt x="1575549" y="434650"/>
                    <a:pt x="1570601" y="430041"/>
                  </a:cubicBezTo>
                  <a:lnTo>
                    <a:pt x="1565397" y="425091"/>
                  </a:lnTo>
                  <a:cubicBezTo>
                    <a:pt x="1565397" y="425091"/>
                    <a:pt x="1565141" y="425261"/>
                    <a:pt x="1565141" y="425261"/>
                  </a:cubicBezTo>
                  <a:lnTo>
                    <a:pt x="1568895" y="431406"/>
                  </a:lnTo>
                  <a:cubicBezTo>
                    <a:pt x="1572393" y="437210"/>
                    <a:pt x="1575720" y="443099"/>
                    <a:pt x="1579474" y="448647"/>
                  </a:cubicBezTo>
                  <a:cubicBezTo>
                    <a:pt x="1579474" y="448647"/>
                    <a:pt x="1579474" y="448647"/>
                    <a:pt x="1579474" y="448647"/>
                  </a:cubicBezTo>
                  <a:cubicBezTo>
                    <a:pt x="1579474" y="448647"/>
                    <a:pt x="1579474" y="448647"/>
                    <a:pt x="1579474" y="448647"/>
                  </a:cubicBezTo>
                  <a:cubicBezTo>
                    <a:pt x="1579474" y="448647"/>
                    <a:pt x="1579474" y="448647"/>
                    <a:pt x="1579474" y="448647"/>
                  </a:cubicBezTo>
                  <a:cubicBezTo>
                    <a:pt x="1579474" y="448647"/>
                    <a:pt x="1579474" y="448647"/>
                    <a:pt x="1579474" y="448647"/>
                  </a:cubicBezTo>
                  <a:cubicBezTo>
                    <a:pt x="1584081" y="453512"/>
                    <a:pt x="1589200" y="457950"/>
                    <a:pt x="1594148" y="462559"/>
                  </a:cubicBezTo>
                  <a:lnTo>
                    <a:pt x="1595428" y="463754"/>
                  </a:lnTo>
                  <a:lnTo>
                    <a:pt x="1596452" y="468277"/>
                  </a:lnTo>
                  <a:cubicBezTo>
                    <a:pt x="1601571" y="490468"/>
                    <a:pt x="1606776" y="512744"/>
                    <a:pt x="1612663" y="534764"/>
                  </a:cubicBezTo>
                  <a:lnTo>
                    <a:pt x="1607117" y="544578"/>
                  </a:lnTo>
                  <a:cubicBezTo>
                    <a:pt x="1601315" y="527082"/>
                    <a:pt x="1595087" y="509756"/>
                    <a:pt x="1588944" y="492431"/>
                  </a:cubicBezTo>
                  <a:lnTo>
                    <a:pt x="1580583" y="469131"/>
                  </a:lnTo>
                  <a:cubicBezTo>
                    <a:pt x="1580583" y="469131"/>
                    <a:pt x="1580242" y="469131"/>
                    <a:pt x="1580242" y="469216"/>
                  </a:cubicBezTo>
                  <a:lnTo>
                    <a:pt x="1586811" y="493198"/>
                  </a:lnTo>
                  <a:cubicBezTo>
                    <a:pt x="1592016" y="512999"/>
                    <a:pt x="1597220" y="532800"/>
                    <a:pt x="1602424" y="552687"/>
                  </a:cubicBezTo>
                  <a:lnTo>
                    <a:pt x="1602254" y="552942"/>
                  </a:lnTo>
                  <a:cubicBezTo>
                    <a:pt x="1602254" y="552942"/>
                    <a:pt x="1602424" y="553199"/>
                    <a:pt x="1602510" y="553113"/>
                  </a:cubicBezTo>
                  <a:cubicBezTo>
                    <a:pt x="1603192" y="555589"/>
                    <a:pt x="1603789" y="558064"/>
                    <a:pt x="1604472" y="560538"/>
                  </a:cubicBezTo>
                  <a:lnTo>
                    <a:pt x="1604472" y="560538"/>
                  </a:lnTo>
                  <a:cubicBezTo>
                    <a:pt x="1604472" y="560538"/>
                    <a:pt x="1604472" y="560538"/>
                    <a:pt x="1604472" y="560538"/>
                  </a:cubicBezTo>
                  <a:lnTo>
                    <a:pt x="1604472" y="560538"/>
                  </a:lnTo>
                  <a:cubicBezTo>
                    <a:pt x="1604472" y="560538"/>
                    <a:pt x="1604472" y="560538"/>
                    <a:pt x="1604472" y="560538"/>
                  </a:cubicBezTo>
                  <a:cubicBezTo>
                    <a:pt x="1607714" y="570354"/>
                    <a:pt x="1610871" y="580254"/>
                    <a:pt x="1614113" y="590069"/>
                  </a:cubicBezTo>
                  <a:cubicBezTo>
                    <a:pt x="1608055" y="588703"/>
                    <a:pt x="1601998" y="587423"/>
                    <a:pt x="1595855" y="586058"/>
                  </a:cubicBezTo>
                  <a:cubicBezTo>
                    <a:pt x="1593125" y="576669"/>
                    <a:pt x="1590394" y="567281"/>
                    <a:pt x="1587664" y="557978"/>
                  </a:cubicBezTo>
                  <a:lnTo>
                    <a:pt x="1587664" y="557978"/>
                  </a:lnTo>
                  <a:cubicBezTo>
                    <a:pt x="1587664" y="557978"/>
                    <a:pt x="1587664" y="557807"/>
                    <a:pt x="1587664" y="557807"/>
                  </a:cubicBezTo>
                  <a:lnTo>
                    <a:pt x="1587664" y="557637"/>
                  </a:lnTo>
                  <a:cubicBezTo>
                    <a:pt x="1587664" y="557637"/>
                    <a:pt x="1587664" y="557637"/>
                    <a:pt x="1587664" y="557637"/>
                  </a:cubicBezTo>
                  <a:cubicBezTo>
                    <a:pt x="1579730" y="534764"/>
                    <a:pt x="1571625" y="511890"/>
                    <a:pt x="1563946" y="488846"/>
                  </a:cubicBezTo>
                  <a:lnTo>
                    <a:pt x="1556012" y="464266"/>
                  </a:lnTo>
                  <a:cubicBezTo>
                    <a:pt x="1556012" y="464266"/>
                    <a:pt x="1555670" y="464266"/>
                    <a:pt x="1555670" y="464351"/>
                  </a:cubicBezTo>
                  <a:lnTo>
                    <a:pt x="1561899" y="489614"/>
                  </a:lnTo>
                  <a:cubicBezTo>
                    <a:pt x="1567700" y="513170"/>
                    <a:pt x="1573758" y="536726"/>
                    <a:pt x="1580583" y="560026"/>
                  </a:cubicBezTo>
                  <a:lnTo>
                    <a:pt x="1580583" y="560026"/>
                  </a:lnTo>
                  <a:cubicBezTo>
                    <a:pt x="1580583" y="560026"/>
                    <a:pt x="1580583" y="560026"/>
                    <a:pt x="1580583" y="560026"/>
                  </a:cubicBezTo>
                  <a:lnTo>
                    <a:pt x="1580583" y="560026"/>
                  </a:lnTo>
                  <a:cubicBezTo>
                    <a:pt x="1580583" y="560026"/>
                    <a:pt x="1580583" y="560026"/>
                    <a:pt x="1580583" y="560026"/>
                  </a:cubicBezTo>
                  <a:cubicBezTo>
                    <a:pt x="1583398" y="568220"/>
                    <a:pt x="1586385" y="576413"/>
                    <a:pt x="1589371" y="584521"/>
                  </a:cubicBezTo>
                  <a:lnTo>
                    <a:pt x="1589371" y="584521"/>
                  </a:lnTo>
                  <a:cubicBezTo>
                    <a:pt x="1585788" y="583754"/>
                    <a:pt x="1582119" y="582900"/>
                    <a:pt x="1578536" y="582132"/>
                  </a:cubicBezTo>
                  <a:cubicBezTo>
                    <a:pt x="1576403" y="573682"/>
                    <a:pt x="1574185" y="565318"/>
                    <a:pt x="1571881" y="556954"/>
                  </a:cubicBezTo>
                  <a:lnTo>
                    <a:pt x="1571881" y="556954"/>
                  </a:lnTo>
                  <a:cubicBezTo>
                    <a:pt x="1571881" y="556954"/>
                    <a:pt x="1571881" y="556783"/>
                    <a:pt x="1571881" y="556783"/>
                  </a:cubicBezTo>
                  <a:lnTo>
                    <a:pt x="1571881" y="556613"/>
                  </a:lnTo>
                  <a:cubicBezTo>
                    <a:pt x="1571881" y="556613"/>
                    <a:pt x="1571881" y="556613"/>
                    <a:pt x="1571881" y="556613"/>
                  </a:cubicBezTo>
                  <a:cubicBezTo>
                    <a:pt x="1565311" y="536726"/>
                    <a:pt x="1558145" y="516926"/>
                    <a:pt x="1551234" y="497210"/>
                  </a:cubicBezTo>
                  <a:lnTo>
                    <a:pt x="1543897" y="476129"/>
                  </a:lnTo>
                  <a:cubicBezTo>
                    <a:pt x="1543897" y="476129"/>
                    <a:pt x="1543555" y="476129"/>
                    <a:pt x="1543555" y="476214"/>
                  </a:cubicBezTo>
                  <a:lnTo>
                    <a:pt x="1549101" y="497978"/>
                  </a:lnTo>
                  <a:cubicBezTo>
                    <a:pt x="1554220" y="518291"/>
                    <a:pt x="1559254" y="538689"/>
                    <a:pt x="1564714" y="558831"/>
                  </a:cubicBezTo>
                  <a:lnTo>
                    <a:pt x="1564714" y="558831"/>
                  </a:lnTo>
                  <a:cubicBezTo>
                    <a:pt x="1564714" y="558831"/>
                    <a:pt x="1564714" y="558831"/>
                    <a:pt x="1564714" y="558831"/>
                  </a:cubicBezTo>
                  <a:lnTo>
                    <a:pt x="1564714" y="558831"/>
                  </a:lnTo>
                  <a:cubicBezTo>
                    <a:pt x="1564714" y="558831"/>
                    <a:pt x="1564714" y="558831"/>
                    <a:pt x="1564714" y="558831"/>
                  </a:cubicBezTo>
                  <a:cubicBezTo>
                    <a:pt x="1567103" y="566086"/>
                    <a:pt x="1569577" y="573341"/>
                    <a:pt x="1572137" y="580596"/>
                  </a:cubicBezTo>
                  <a:cubicBezTo>
                    <a:pt x="1570686" y="580254"/>
                    <a:pt x="1569321" y="579913"/>
                    <a:pt x="1567871" y="579656"/>
                  </a:cubicBezTo>
                  <a:cubicBezTo>
                    <a:pt x="1563605" y="565830"/>
                    <a:pt x="1558828" y="552175"/>
                    <a:pt x="1553196" y="538860"/>
                  </a:cubicBezTo>
                  <a:lnTo>
                    <a:pt x="1553196" y="538860"/>
                  </a:lnTo>
                  <a:cubicBezTo>
                    <a:pt x="1553196" y="538860"/>
                    <a:pt x="1553196" y="538860"/>
                    <a:pt x="1553196" y="538860"/>
                  </a:cubicBezTo>
                  <a:lnTo>
                    <a:pt x="1553196" y="538860"/>
                  </a:lnTo>
                  <a:cubicBezTo>
                    <a:pt x="1553196" y="538860"/>
                    <a:pt x="1553196" y="538860"/>
                    <a:pt x="1553196" y="538860"/>
                  </a:cubicBezTo>
                  <a:cubicBezTo>
                    <a:pt x="1544579" y="521364"/>
                    <a:pt x="1534597" y="504635"/>
                    <a:pt x="1523933" y="488504"/>
                  </a:cubicBezTo>
                  <a:cubicBezTo>
                    <a:pt x="1520179" y="482701"/>
                    <a:pt x="1516254" y="476983"/>
                    <a:pt x="1512244" y="471349"/>
                  </a:cubicBezTo>
                  <a:cubicBezTo>
                    <a:pt x="1512244" y="471349"/>
                    <a:pt x="1511903" y="471435"/>
                    <a:pt x="1511988" y="471520"/>
                  </a:cubicBezTo>
                  <a:cubicBezTo>
                    <a:pt x="1515401" y="477495"/>
                    <a:pt x="1518814" y="483469"/>
                    <a:pt x="1521970" y="489529"/>
                  </a:cubicBezTo>
                  <a:cubicBezTo>
                    <a:pt x="1531014" y="506598"/>
                    <a:pt x="1538863" y="524180"/>
                    <a:pt x="1546371" y="541847"/>
                  </a:cubicBezTo>
                  <a:lnTo>
                    <a:pt x="1546371" y="541847"/>
                  </a:lnTo>
                  <a:cubicBezTo>
                    <a:pt x="1546371" y="541847"/>
                    <a:pt x="1546371" y="542018"/>
                    <a:pt x="1546371" y="542018"/>
                  </a:cubicBezTo>
                  <a:lnTo>
                    <a:pt x="1546371" y="542189"/>
                  </a:lnTo>
                  <a:cubicBezTo>
                    <a:pt x="1546371" y="542189"/>
                    <a:pt x="1546371" y="542189"/>
                    <a:pt x="1546371" y="542189"/>
                  </a:cubicBezTo>
                  <a:cubicBezTo>
                    <a:pt x="1552258" y="554223"/>
                    <a:pt x="1557974" y="566428"/>
                    <a:pt x="1563264" y="578803"/>
                  </a:cubicBezTo>
                  <a:cubicBezTo>
                    <a:pt x="1560107" y="578120"/>
                    <a:pt x="1556865" y="577352"/>
                    <a:pt x="1553708" y="576669"/>
                  </a:cubicBezTo>
                  <a:cubicBezTo>
                    <a:pt x="1548845" y="566769"/>
                    <a:pt x="1543726" y="556954"/>
                    <a:pt x="1538180" y="547480"/>
                  </a:cubicBezTo>
                  <a:lnTo>
                    <a:pt x="1538180" y="547480"/>
                  </a:lnTo>
                  <a:cubicBezTo>
                    <a:pt x="1538180" y="547480"/>
                    <a:pt x="1538180" y="547480"/>
                    <a:pt x="1538180" y="547480"/>
                  </a:cubicBezTo>
                  <a:lnTo>
                    <a:pt x="1538180" y="547480"/>
                  </a:lnTo>
                  <a:cubicBezTo>
                    <a:pt x="1538180" y="547480"/>
                    <a:pt x="1538180" y="547480"/>
                    <a:pt x="1538180" y="547480"/>
                  </a:cubicBezTo>
                  <a:cubicBezTo>
                    <a:pt x="1527175" y="530923"/>
                    <a:pt x="1515060" y="515133"/>
                    <a:pt x="1502347" y="499941"/>
                  </a:cubicBezTo>
                  <a:cubicBezTo>
                    <a:pt x="1497825" y="494479"/>
                    <a:pt x="1493219" y="489102"/>
                    <a:pt x="1488526" y="483810"/>
                  </a:cubicBezTo>
                  <a:cubicBezTo>
                    <a:pt x="1488526" y="483810"/>
                    <a:pt x="1488185" y="483981"/>
                    <a:pt x="1488270" y="483981"/>
                  </a:cubicBezTo>
                  <a:cubicBezTo>
                    <a:pt x="1492450" y="489614"/>
                    <a:pt x="1496546" y="495332"/>
                    <a:pt x="1500470" y="501136"/>
                  </a:cubicBezTo>
                  <a:cubicBezTo>
                    <a:pt x="1511647" y="517438"/>
                    <a:pt x="1521885" y="534336"/>
                    <a:pt x="1531782" y="551321"/>
                  </a:cubicBezTo>
                  <a:lnTo>
                    <a:pt x="1531782" y="551321"/>
                  </a:lnTo>
                  <a:cubicBezTo>
                    <a:pt x="1531782" y="551321"/>
                    <a:pt x="1531782" y="551406"/>
                    <a:pt x="1531782" y="551406"/>
                  </a:cubicBezTo>
                  <a:lnTo>
                    <a:pt x="1531782" y="551577"/>
                  </a:lnTo>
                  <a:cubicBezTo>
                    <a:pt x="1531782" y="551577"/>
                    <a:pt x="1531782" y="551577"/>
                    <a:pt x="1531782" y="551577"/>
                  </a:cubicBezTo>
                  <a:cubicBezTo>
                    <a:pt x="1536901" y="559429"/>
                    <a:pt x="1542020" y="567366"/>
                    <a:pt x="1546968" y="575304"/>
                  </a:cubicBezTo>
                  <a:cubicBezTo>
                    <a:pt x="1540484" y="573853"/>
                    <a:pt x="1534000" y="572317"/>
                    <a:pt x="1527430" y="570780"/>
                  </a:cubicBezTo>
                  <a:cubicBezTo>
                    <a:pt x="1521970" y="561990"/>
                    <a:pt x="1516425" y="553199"/>
                    <a:pt x="1510623" y="544578"/>
                  </a:cubicBezTo>
                  <a:lnTo>
                    <a:pt x="1510623" y="544578"/>
                  </a:lnTo>
                  <a:cubicBezTo>
                    <a:pt x="1510623" y="544578"/>
                    <a:pt x="1510623" y="544578"/>
                    <a:pt x="1510623" y="544578"/>
                  </a:cubicBezTo>
                  <a:lnTo>
                    <a:pt x="1510623" y="544578"/>
                  </a:lnTo>
                  <a:cubicBezTo>
                    <a:pt x="1510623" y="544578"/>
                    <a:pt x="1510623" y="544578"/>
                    <a:pt x="1510623" y="544578"/>
                  </a:cubicBezTo>
                  <a:cubicBezTo>
                    <a:pt x="1502603" y="533824"/>
                    <a:pt x="1494242" y="523241"/>
                    <a:pt x="1485625" y="512914"/>
                  </a:cubicBezTo>
                  <a:cubicBezTo>
                    <a:pt x="1477008" y="502587"/>
                    <a:pt x="1468135" y="492516"/>
                    <a:pt x="1459092" y="482615"/>
                  </a:cubicBezTo>
                  <a:lnTo>
                    <a:pt x="1449365" y="472032"/>
                  </a:lnTo>
                  <a:lnTo>
                    <a:pt x="1439468" y="461620"/>
                  </a:lnTo>
                  <a:cubicBezTo>
                    <a:pt x="1439468" y="461620"/>
                    <a:pt x="1439127" y="461705"/>
                    <a:pt x="1439213" y="461876"/>
                  </a:cubicBezTo>
                  <a:lnTo>
                    <a:pt x="1448342" y="472801"/>
                  </a:lnTo>
                  <a:lnTo>
                    <a:pt x="1457300" y="483896"/>
                  </a:lnTo>
                  <a:cubicBezTo>
                    <a:pt x="1465575" y="494393"/>
                    <a:pt x="1473595" y="505147"/>
                    <a:pt x="1481445" y="515987"/>
                  </a:cubicBezTo>
                  <a:cubicBezTo>
                    <a:pt x="1489294" y="526826"/>
                    <a:pt x="1496887" y="537836"/>
                    <a:pt x="1504395" y="548846"/>
                  </a:cubicBezTo>
                  <a:lnTo>
                    <a:pt x="1504395" y="548846"/>
                  </a:lnTo>
                  <a:cubicBezTo>
                    <a:pt x="1504395" y="548846"/>
                    <a:pt x="1504480" y="549017"/>
                    <a:pt x="1504480" y="549017"/>
                  </a:cubicBezTo>
                  <a:lnTo>
                    <a:pt x="1504480" y="549188"/>
                  </a:lnTo>
                  <a:cubicBezTo>
                    <a:pt x="1504480" y="549188"/>
                    <a:pt x="1504565" y="549188"/>
                    <a:pt x="1504565" y="549188"/>
                  </a:cubicBezTo>
                  <a:cubicBezTo>
                    <a:pt x="1509428" y="555759"/>
                    <a:pt x="1514206" y="562416"/>
                    <a:pt x="1518984" y="569073"/>
                  </a:cubicBezTo>
                  <a:cubicBezTo>
                    <a:pt x="1512841" y="567623"/>
                    <a:pt x="1506613" y="566172"/>
                    <a:pt x="1500470" y="564720"/>
                  </a:cubicBezTo>
                  <a:cubicBezTo>
                    <a:pt x="1496119" y="558490"/>
                    <a:pt x="1491597" y="552345"/>
                    <a:pt x="1487075" y="546285"/>
                  </a:cubicBezTo>
                  <a:lnTo>
                    <a:pt x="1487075" y="546285"/>
                  </a:lnTo>
                  <a:cubicBezTo>
                    <a:pt x="1487075" y="546285"/>
                    <a:pt x="1487075" y="546285"/>
                    <a:pt x="1487075" y="546285"/>
                  </a:cubicBezTo>
                  <a:lnTo>
                    <a:pt x="1487075" y="546285"/>
                  </a:lnTo>
                  <a:cubicBezTo>
                    <a:pt x="1487075" y="546285"/>
                    <a:pt x="1487075" y="546285"/>
                    <a:pt x="1487075" y="546285"/>
                  </a:cubicBezTo>
                  <a:cubicBezTo>
                    <a:pt x="1470438" y="526229"/>
                    <a:pt x="1452693" y="507196"/>
                    <a:pt x="1434349" y="488931"/>
                  </a:cubicBezTo>
                  <a:cubicBezTo>
                    <a:pt x="1427780" y="482360"/>
                    <a:pt x="1421125" y="475873"/>
                    <a:pt x="1414470" y="469557"/>
                  </a:cubicBezTo>
                  <a:cubicBezTo>
                    <a:pt x="1414470" y="469557"/>
                    <a:pt x="1414129" y="469728"/>
                    <a:pt x="1414215" y="469813"/>
                  </a:cubicBezTo>
                  <a:cubicBezTo>
                    <a:pt x="1420443" y="476556"/>
                    <a:pt x="1426586" y="483469"/>
                    <a:pt x="1432643" y="490382"/>
                  </a:cubicBezTo>
                  <a:cubicBezTo>
                    <a:pt x="1449621" y="509927"/>
                    <a:pt x="1465575" y="530325"/>
                    <a:pt x="1481189" y="550894"/>
                  </a:cubicBezTo>
                  <a:lnTo>
                    <a:pt x="1481189" y="550894"/>
                  </a:lnTo>
                  <a:cubicBezTo>
                    <a:pt x="1481189" y="550894"/>
                    <a:pt x="1481274" y="551065"/>
                    <a:pt x="1481274" y="551065"/>
                  </a:cubicBezTo>
                  <a:lnTo>
                    <a:pt x="1481274" y="551236"/>
                  </a:lnTo>
                  <a:cubicBezTo>
                    <a:pt x="1481274" y="551236"/>
                    <a:pt x="1481359" y="551236"/>
                    <a:pt x="1481359" y="551236"/>
                  </a:cubicBezTo>
                  <a:cubicBezTo>
                    <a:pt x="1484516" y="555076"/>
                    <a:pt x="1487587" y="558831"/>
                    <a:pt x="1490744" y="562672"/>
                  </a:cubicBezTo>
                  <a:cubicBezTo>
                    <a:pt x="1484601" y="561221"/>
                    <a:pt x="1478544" y="559771"/>
                    <a:pt x="1472401" y="558319"/>
                  </a:cubicBezTo>
                  <a:cubicBezTo>
                    <a:pt x="1465832" y="550467"/>
                    <a:pt x="1459177" y="542701"/>
                    <a:pt x="1452437" y="534934"/>
                  </a:cubicBezTo>
                  <a:lnTo>
                    <a:pt x="1452437" y="534934"/>
                  </a:lnTo>
                  <a:cubicBezTo>
                    <a:pt x="1452437" y="534934"/>
                    <a:pt x="1452437" y="534934"/>
                    <a:pt x="1452437" y="534934"/>
                  </a:cubicBezTo>
                  <a:cubicBezTo>
                    <a:pt x="1452437" y="534934"/>
                    <a:pt x="1452437" y="534934"/>
                    <a:pt x="1452437" y="534934"/>
                  </a:cubicBezTo>
                  <a:lnTo>
                    <a:pt x="1452437" y="534934"/>
                  </a:lnTo>
                  <a:cubicBezTo>
                    <a:pt x="1435288" y="516926"/>
                    <a:pt x="1417798" y="499258"/>
                    <a:pt x="1400393" y="481506"/>
                  </a:cubicBezTo>
                  <a:lnTo>
                    <a:pt x="1381794" y="462388"/>
                  </a:lnTo>
                  <a:cubicBezTo>
                    <a:pt x="1381794" y="462388"/>
                    <a:pt x="1381453" y="462559"/>
                    <a:pt x="1381538" y="462644"/>
                  </a:cubicBezTo>
                  <a:lnTo>
                    <a:pt x="1398601" y="482872"/>
                  </a:lnTo>
                  <a:cubicBezTo>
                    <a:pt x="1414556" y="501904"/>
                    <a:pt x="1430510" y="521108"/>
                    <a:pt x="1446806" y="539884"/>
                  </a:cubicBezTo>
                  <a:cubicBezTo>
                    <a:pt x="1446806" y="539884"/>
                    <a:pt x="1446806" y="539884"/>
                    <a:pt x="1446806" y="539884"/>
                  </a:cubicBezTo>
                  <a:cubicBezTo>
                    <a:pt x="1446806" y="539884"/>
                    <a:pt x="1446806" y="539970"/>
                    <a:pt x="1446891" y="540055"/>
                  </a:cubicBezTo>
                  <a:cubicBezTo>
                    <a:pt x="1446891" y="540055"/>
                    <a:pt x="1446891" y="540140"/>
                    <a:pt x="1446976" y="540226"/>
                  </a:cubicBezTo>
                  <a:cubicBezTo>
                    <a:pt x="1446976" y="540226"/>
                    <a:pt x="1446976" y="540226"/>
                    <a:pt x="1446976" y="540226"/>
                  </a:cubicBezTo>
                  <a:cubicBezTo>
                    <a:pt x="1452010" y="545517"/>
                    <a:pt x="1457129" y="550809"/>
                    <a:pt x="1462248" y="556101"/>
                  </a:cubicBezTo>
                  <a:cubicBezTo>
                    <a:pt x="1457471" y="554991"/>
                    <a:pt x="1452693" y="553796"/>
                    <a:pt x="1447830" y="552687"/>
                  </a:cubicBezTo>
                  <a:cubicBezTo>
                    <a:pt x="1441943" y="546029"/>
                    <a:pt x="1436056" y="539372"/>
                    <a:pt x="1429913" y="532886"/>
                  </a:cubicBezTo>
                  <a:lnTo>
                    <a:pt x="1429913" y="532886"/>
                  </a:lnTo>
                  <a:cubicBezTo>
                    <a:pt x="1429913" y="532886"/>
                    <a:pt x="1429913" y="532886"/>
                    <a:pt x="1429913" y="532886"/>
                  </a:cubicBezTo>
                  <a:lnTo>
                    <a:pt x="1429913" y="532886"/>
                  </a:lnTo>
                  <a:cubicBezTo>
                    <a:pt x="1429913" y="532886"/>
                    <a:pt x="1429913" y="532886"/>
                    <a:pt x="1429913" y="532886"/>
                  </a:cubicBezTo>
                  <a:cubicBezTo>
                    <a:pt x="1415921" y="519571"/>
                    <a:pt x="1401332" y="506854"/>
                    <a:pt x="1386657" y="494308"/>
                  </a:cubicBezTo>
                  <a:lnTo>
                    <a:pt x="1370873" y="480909"/>
                  </a:lnTo>
                  <a:cubicBezTo>
                    <a:pt x="1370873" y="480909"/>
                    <a:pt x="1370617" y="481079"/>
                    <a:pt x="1370617" y="481165"/>
                  </a:cubicBezTo>
                  <a:lnTo>
                    <a:pt x="1384951" y="495845"/>
                  </a:lnTo>
                  <a:cubicBezTo>
                    <a:pt x="1398345" y="509756"/>
                    <a:pt x="1411314" y="524010"/>
                    <a:pt x="1424538" y="538092"/>
                  </a:cubicBezTo>
                  <a:lnTo>
                    <a:pt x="1424538" y="538092"/>
                  </a:lnTo>
                  <a:cubicBezTo>
                    <a:pt x="1424538" y="538092"/>
                    <a:pt x="1424623" y="538177"/>
                    <a:pt x="1424623" y="538177"/>
                  </a:cubicBezTo>
                  <a:lnTo>
                    <a:pt x="1424709" y="538177"/>
                  </a:lnTo>
                  <a:cubicBezTo>
                    <a:pt x="1424709" y="538177"/>
                    <a:pt x="1424709" y="538263"/>
                    <a:pt x="1424709" y="538263"/>
                  </a:cubicBezTo>
                  <a:cubicBezTo>
                    <a:pt x="1428889" y="542274"/>
                    <a:pt x="1433155" y="546285"/>
                    <a:pt x="1437421" y="550297"/>
                  </a:cubicBezTo>
                  <a:cubicBezTo>
                    <a:pt x="1433923" y="549443"/>
                    <a:pt x="1430425" y="548590"/>
                    <a:pt x="1426927" y="547736"/>
                  </a:cubicBezTo>
                  <a:cubicBezTo>
                    <a:pt x="1418907" y="541165"/>
                    <a:pt x="1410802" y="534507"/>
                    <a:pt x="1402697" y="528021"/>
                  </a:cubicBezTo>
                  <a:lnTo>
                    <a:pt x="1402697" y="528021"/>
                  </a:lnTo>
                  <a:cubicBezTo>
                    <a:pt x="1402697" y="528021"/>
                    <a:pt x="1402697" y="528021"/>
                    <a:pt x="1402697" y="528021"/>
                  </a:cubicBezTo>
                  <a:lnTo>
                    <a:pt x="1402697" y="528021"/>
                  </a:lnTo>
                  <a:cubicBezTo>
                    <a:pt x="1402697" y="528021"/>
                    <a:pt x="1402697" y="528021"/>
                    <a:pt x="1402697" y="528021"/>
                  </a:cubicBezTo>
                  <a:cubicBezTo>
                    <a:pt x="1389046" y="518547"/>
                    <a:pt x="1375225" y="509329"/>
                    <a:pt x="1361489" y="499941"/>
                  </a:cubicBezTo>
                  <a:lnTo>
                    <a:pt x="1346899" y="489699"/>
                  </a:lnTo>
                  <a:cubicBezTo>
                    <a:pt x="1346899" y="489699"/>
                    <a:pt x="1346643" y="489870"/>
                    <a:pt x="1346728" y="489956"/>
                  </a:cubicBezTo>
                  <a:lnTo>
                    <a:pt x="1360123" y="501648"/>
                  </a:lnTo>
                  <a:cubicBezTo>
                    <a:pt x="1372665" y="512573"/>
                    <a:pt x="1385207" y="523583"/>
                    <a:pt x="1398260" y="533995"/>
                  </a:cubicBezTo>
                  <a:lnTo>
                    <a:pt x="1398260" y="533995"/>
                  </a:lnTo>
                  <a:cubicBezTo>
                    <a:pt x="1398260" y="533995"/>
                    <a:pt x="1398345" y="533995"/>
                    <a:pt x="1398345" y="533995"/>
                  </a:cubicBezTo>
                  <a:lnTo>
                    <a:pt x="1398431" y="533995"/>
                  </a:lnTo>
                  <a:cubicBezTo>
                    <a:pt x="1398431" y="533995"/>
                    <a:pt x="1398431" y="533995"/>
                    <a:pt x="1398431" y="533995"/>
                  </a:cubicBezTo>
                  <a:cubicBezTo>
                    <a:pt x="1403635" y="537580"/>
                    <a:pt x="1408925" y="541079"/>
                    <a:pt x="1414215" y="544578"/>
                  </a:cubicBezTo>
                  <a:cubicBezTo>
                    <a:pt x="1403635" y="542018"/>
                    <a:pt x="1393056" y="539458"/>
                    <a:pt x="1382476" y="536982"/>
                  </a:cubicBezTo>
                  <a:cubicBezTo>
                    <a:pt x="1375822" y="531862"/>
                    <a:pt x="1369082" y="526826"/>
                    <a:pt x="1362342" y="521790"/>
                  </a:cubicBezTo>
                  <a:lnTo>
                    <a:pt x="1362342" y="521790"/>
                  </a:lnTo>
                  <a:cubicBezTo>
                    <a:pt x="1362342" y="521790"/>
                    <a:pt x="1362342" y="521790"/>
                    <a:pt x="1362342" y="521790"/>
                  </a:cubicBezTo>
                  <a:lnTo>
                    <a:pt x="1362342" y="521790"/>
                  </a:lnTo>
                  <a:cubicBezTo>
                    <a:pt x="1362342" y="521790"/>
                    <a:pt x="1362342" y="521790"/>
                    <a:pt x="1362342" y="521790"/>
                  </a:cubicBezTo>
                  <a:cubicBezTo>
                    <a:pt x="1350056" y="514109"/>
                    <a:pt x="1337515" y="506598"/>
                    <a:pt x="1325143" y="498917"/>
                  </a:cubicBezTo>
                  <a:lnTo>
                    <a:pt x="1312004" y="490553"/>
                  </a:lnTo>
                  <a:cubicBezTo>
                    <a:pt x="1312004" y="490553"/>
                    <a:pt x="1311749" y="490809"/>
                    <a:pt x="1311834" y="490809"/>
                  </a:cubicBezTo>
                  <a:lnTo>
                    <a:pt x="1323864" y="500624"/>
                  </a:lnTo>
                  <a:cubicBezTo>
                    <a:pt x="1335125" y="509927"/>
                    <a:pt x="1346473" y="519145"/>
                    <a:pt x="1358161" y="527850"/>
                  </a:cubicBezTo>
                  <a:lnTo>
                    <a:pt x="1358161" y="527850"/>
                  </a:lnTo>
                  <a:cubicBezTo>
                    <a:pt x="1358161" y="527850"/>
                    <a:pt x="1358247" y="527850"/>
                    <a:pt x="1358247" y="527850"/>
                  </a:cubicBezTo>
                  <a:lnTo>
                    <a:pt x="1358332" y="527850"/>
                  </a:lnTo>
                  <a:cubicBezTo>
                    <a:pt x="1358332" y="527850"/>
                    <a:pt x="1358332" y="527850"/>
                    <a:pt x="1358332" y="527850"/>
                  </a:cubicBezTo>
                  <a:cubicBezTo>
                    <a:pt x="1361147" y="529642"/>
                    <a:pt x="1364048" y="531349"/>
                    <a:pt x="1366864" y="533057"/>
                  </a:cubicBezTo>
                  <a:cubicBezTo>
                    <a:pt x="1359270" y="531264"/>
                    <a:pt x="1351677" y="529472"/>
                    <a:pt x="1344084" y="527680"/>
                  </a:cubicBezTo>
                  <a:cubicBezTo>
                    <a:pt x="1338538" y="524436"/>
                    <a:pt x="1332993" y="521193"/>
                    <a:pt x="1327532" y="517864"/>
                  </a:cubicBezTo>
                  <a:lnTo>
                    <a:pt x="1327532" y="517864"/>
                  </a:lnTo>
                  <a:cubicBezTo>
                    <a:pt x="1327532" y="517864"/>
                    <a:pt x="1327532" y="517864"/>
                    <a:pt x="1327532" y="517864"/>
                  </a:cubicBezTo>
                  <a:lnTo>
                    <a:pt x="1327532" y="517864"/>
                  </a:lnTo>
                  <a:cubicBezTo>
                    <a:pt x="1327532" y="517864"/>
                    <a:pt x="1327532" y="517864"/>
                    <a:pt x="1327532" y="517864"/>
                  </a:cubicBezTo>
                  <a:cubicBezTo>
                    <a:pt x="1314905" y="511463"/>
                    <a:pt x="1302279" y="504892"/>
                    <a:pt x="1290078" y="497381"/>
                  </a:cubicBezTo>
                  <a:cubicBezTo>
                    <a:pt x="1285727" y="494735"/>
                    <a:pt x="1281461" y="491919"/>
                    <a:pt x="1277195" y="489102"/>
                  </a:cubicBezTo>
                  <a:cubicBezTo>
                    <a:pt x="1277195" y="489102"/>
                    <a:pt x="1276939" y="489273"/>
                    <a:pt x="1277024" y="489358"/>
                  </a:cubicBezTo>
                  <a:cubicBezTo>
                    <a:pt x="1280864" y="492686"/>
                    <a:pt x="1284788" y="495930"/>
                    <a:pt x="1288798" y="499173"/>
                  </a:cubicBezTo>
                  <a:cubicBezTo>
                    <a:pt x="1292126" y="501904"/>
                    <a:pt x="1295538" y="504464"/>
                    <a:pt x="1298951" y="507110"/>
                  </a:cubicBezTo>
                  <a:cubicBezTo>
                    <a:pt x="1291784" y="503526"/>
                    <a:pt x="1284532" y="500027"/>
                    <a:pt x="1277366" y="496357"/>
                  </a:cubicBezTo>
                  <a:lnTo>
                    <a:pt x="1268493" y="491577"/>
                  </a:lnTo>
                  <a:cubicBezTo>
                    <a:pt x="1268493" y="491577"/>
                    <a:pt x="1268322" y="491833"/>
                    <a:pt x="1268322" y="491833"/>
                  </a:cubicBezTo>
                  <a:lnTo>
                    <a:pt x="1276086" y="498149"/>
                  </a:lnTo>
                  <a:cubicBezTo>
                    <a:pt x="1283423" y="504038"/>
                    <a:pt x="1290846" y="509927"/>
                    <a:pt x="1298610" y="515218"/>
                  </a:cubicBezTo>
                  <a:lnTo>
                    <a:pt x="1298610" y="515218"/>
                  </a:lnTo>
                  <a:cubicBezTo>
                    <a:pt x="1298610" y="515218"/>
                    <a:pt x="1298610" y="515218"/>
                    <a:pt x="1298610" y="515218"/>
                  </a:cubicBezTo>
                  <a:lnTo>
                    <a:pt x="1298610" y="515218"/>
                  </a:lnTo>
                  <a:cubicBezTo>
                    <a:pt x="1298610" y="515218"/>
                    <a:pt x="1298610" y="515218"/>
                    <a:pt x="1298610" y="515218"/>
                  </a:cubicBezTo>
                  <a:cubicBezTo>
                    <a:pt x="1300743" y="516328"/>
                    <a:pt x="1302961" y="517438"/>
                    <a:pt x="1305179" y="518462"/>
                  </a:cubicBezTo>
                  <a:cubicBezTo>
                    <a:pt x="1271308" y="510439"/>
                    <a:pt x="1237437" y="502416"/>
                    <a:pt x="1203737" y="494138"/>
                  </a:cubicBezTo>
                  <a:cubicBezTo>
                    <a:pt x="1150243" y="480994"/>
                    <a:pt x="1097090" y="466399"/>
                    <a:pt x="1043597" y="453597"/>
                  </a:cubicBezTo>
                  <a:cubicBezTo>
                    <a:pt x="999232" y="442929"/>
                    <a:pt x="954355" y="434650"/>
                    <a:pt x="910075" y="423896"/>
                  </a:cubicBezTo>
                  <a:cubicBezTo>
                    <a:pt x="884565" y="417665"/>
                    <a:pt x="858885" y="411947"/>
                    <a:pt x="833204" y="406399"/>
                  </a:cubicBezTo>
                  <a:lnTo>
                    <a:pt x="824843" y="401364"/>
                  </a:lnTo>
                  <a:cubicBezTo>
                    <a:pt x="808803" y="391463"/>
                    <a:pt x="793020" y="381307"/>
                    <a:pt x="777066" y="371321"/>
                  </a:cubicBezTo>
                  <a:lnTo>
                    <a:pt x="777066" y="371321"/>
                  </a:lnTo>
                  <a:cubicBezTo>
                    <a:pt x="777066" y="371321"/>
                    <a:pt x="776980" y="371321"/>
                    <a:pt x="776980" y="371321"/>
                  </a:cubicBezTo>
                  <a:lnTo>
                    <a:pt x="776895" y="371321"/>
                  </a:lnTo>
                  <a:cubicBezTo>
                    <a:pt x="776895" y="371321"/>
                    <a:pt x="776895" y="371321"/>
                    <a:pt x="776895" y="371321"/>
                  </a:cubicBezTo>
                  <a:cubicBezTo>
                    <a:pt x="760429" y="362360"/>
                    <a:pt x="743706" y="353568"/>
                    <a:pt x="727240" y="344522"/>
                  </a:cubicBezTo>
                  <a:lnTo>
                    <a:pt x="709750" y="334707"/>
                  </a:lnTo>
                  <a:cubicBezTo>
                    <a:pt x="709750" y="334707"/>
                    <a:pt x="709494" y="334963"/>
                    <a:pt x="709579" y="334963"/>
                  </a:cubicBezTo>
                  <a:lnTo>
                    <a:pt x="726131" y="346485"/>
                  </a:lnTo>
                  <a:cubicBezTo>
                    <a:pt x="741573" y="357238"/>
                    <a:pt x="757187" y="367822"/>
                    <a:pt x="773141" y="377808"/>
                  </a:cubicBezTo>
                  <a:lnTo>
                    <a:pt x="773141" y="377808"/>
                  </a:lnTo>
                  <a:cubicBezTo>
                    <a:pt x="773141" y="377808"/>
                    <a:pt x="773141" y="377808"/>
                    <a:pt x="773141" y="377808"/>
                  </a:cubicBezTo>
                  <a:lnTo>
                    <a:pt x="773141" y="377808"/>
                  </a:lnTo>
                  <a:cubicBezTo>
                    <a:pt x="773141" y="377808"/>
                    <a:pt x="773141" y="377808"/>
                    <a:pt x="773141" y="377808"/>
                  </a:cubicBezTo>
                  <a:cubicBezTo>
                    <a:pt x="789692" y="386855"/>
                    <a:pt x="806670" y="395133"/>
                    <a:pt x="823563" y="403327"/>
                  </a:cubicBezTo>
                  <a:lnTo>
                    <a:pt x="827829" y="405375"/>
                  </a:lnTo>
                  <a:cubicBezTo>
                    <a:pt x="804282" y="400340"/>
                    <a:pt x="780734" y="395475"/>
                    <a:pt x="757187" y="390780"/>
                  </a:cubicBezTo>
                  <a:cubicBezTo>
                    <a:pt x="750873" y="387538"/>
                    <a:pt x="744645" y="384209"/>
                    <a:pt x="738331" y="380966"/>
                  </a:cubicBezTo>
                  <a:cubicBezTo>
                    <a:pt x="742427" y="382416"/>
                    <a:pt x="746437" y="383867"/>
                    <a:pt x="750532" y="385318"/>
                  </a:cubicBezTo>
                  <a:cubicBezTo>
                    <a:pt x="758893" y="388305"/>
                    <a:pt x="767339" y="391122"/>
                    <a:pt x="775786" y="393939"/>
                  </a:cubicBezTo>
                  <a:cubicBezTo>
                    <a:pt x="775871" y="393939"/>
                    <a:pt x="776042" y="393682"/>
                    <a:pt x="775871" y="393597"/>
                  </a:cubicBezTo>
                  <a:cubicBezTo>
                    <a:pt x="767680" y="390183"/>
                    <a:pt x="759575" y="386769"/>
                    <a:pt x="751470" y="383270"/>
                  </a:cubicBezTo>
                  <a:cubicBezTo>
                    <a:pt x="728690" y="373284"/>
                    <a:pt x="706167" y="362530"/>
                    <a:pt x="683813" y="351777"/>
                  </a:cubicBezTo>
                  <a:lnTo>
                    <a:pt x="683813" y="351777"/>
                  </a:lnTo>
                  <a:cubicBezTo>
                    <a:pt x="683813" y="351777"/>
                    <a:pt x="683643" y="351777"/>
                    <a:pt x="683643" y="351777"/>
                  </a:cubicBezTo>
                  <a:lnTo>
                    <a:pt x="683472" y="351777"/>
                  </a:lnTo>
                  <a:cubicBezTo>
                    <a:pt x="683472" y="351777"/>
                    <a:pt x="683472" y="351777"/>
                    <a:pt x="683472" y="351777"/>
                  </a:cubicBezTo>
                  <a:cubicBezTo>
                    <a:pt x="660607" y="341961"/>
                    <a:pt x="637828" y="331976"/>
                    <a:pt x="615304" y="321307"/>
                  </a:cubicBezTo>
                  <a:cubicBezTo>
                    <a:pt x="607370" y="317466"/>
                    <a:pt x="599435" y="313540"/>
                    <a:pt x="591501" y="309614"/>
                  </a:cubicBezTo>
                  <a:cubicBezTo>
                    <a:pt x="591415" y="309614"/>
                    <a:pt x="591244" y="309870"/>
                    <a:pt x="591330" y="309870"/>
                  </a:cubicBezTo>
                  <a:cubicBezTo>
                    <a:pt x="599009" y="314394"/>
                    <a:pt x="606687" y="318917"/>
                    <a:pt x="614451" y="323270"/>
                  </a:cubicBezTo>
                  <a:cubicBezTo>
                    <a:pt x="625969" y="329842"/>
                    <a:pt x="637657" y="336328"/>
                    <a:pt x="649345" y="342644"/>
                  </a:cubicBezTo>
                  <a:lnTo>
                    <a:pt x="642691" y="339828"/>
                  </a:lnTo>
                  <a:cubicBezTo>
                    <a:pt x="642691" y="339828"/>
                    <a:pt x="642435" y="340084"/>
                    <a:pt x="642520" y="340084"/>
                  </a:cubicBezTo>
                  <a:lnTo>
                    <a:pt x="662655" y="350496"/>
                  </a:lnTo>
                  <a:cubicBezTo>
                    <a:pt x="681339" y="360226"/>
                    <a:pt x="700024" y="370126"/>
                    <a:pt x="718965" y="379515"/>
                  </a:cubicBezTo>
                  <a:cubicBezTo>
                    <a:pt x="718965" y="379515"/>
                    <a:pt x="718965" y="379515"/>
                    <a:pt x="718965" y="379515"/>
                  </a:cubicBezTo>
                  <a:cubicBezTo>
                    <a:pt x="718965" y="379515"/>
                    <a:pt x="718965" y="379515"/>
                    <a:pt x="718965" y="379515"/>
                  </a:cubicBezTo>
                  <a:cubicBezTo>
                    <a:pt x="718965" y="379515"/>
                    <a:pt x="718965" y="379515"/>
                    <a:pt x="718965" y="379515"/>
                  </a:cubicBezTo>
                  <a:cubicBezTo>
                    <a:pt x="718965" y="379515"/>
                    <a:pt x="718965" y="379515"/>
                    <a:pt x="718965" y="379515"/>
                  </a:cubicBezTo>
                  <a:cubicBezTo>
                    <a:pt x="724254" y="381819"/>
                    <a:pt x="729629" y="384123"/>
                    <a:pt x="735004" y="386343"/>
                  </a:cubicBezTo>
                  <a:cubicBezTo>
                    <a:pt x="732871" y="385916"/>
                    <a:pt x="730738" y="385489"/>
                    <a:pt x="728690" y="385062"/>
                  </a:cubicBezTo>
                  <a:cubicBezTo>
                    <a:pt x="707617" y="374138"/>
                    <a:pt x="686629" y="363127"/>
                    <a:pt x="665385" y="352459"/>
                  </a:cubicBezTo>
                  <a:cubicBezTo>
                    <a:pt x="665385" y="352459"/>
                    <a:pt x="665385" y="352459"/>
                    <a:pt x="665385" y="352459"/>
                  </a:cubicBezTo>
                  <a:cubicBezTo>
                    <a:pt x="665385" y="352459"/>
                    <a:pt x="665300" y="352459"/>
                    <a:pt x="665214" y="352459"/>
                  </a:cubicBezTo>
                  <a:cubicBezTo>
                    <a:pt x="665214" y="352459"/>
                    <a:pt x="665129" y="352459"/>
                    <a:pt x="665044" y="352373"/>
                  </a:cubicBezTo>
                  <a:cubicBezTo>
                    <a:pt x="665044" y="352373"/>
                    <a:pt x="665044" y="352373"/>
                    <a:pt x="665044" y="352373"/>
                  </a:cubicBezTo>
                  <a:cubicBezTo>
                    <a:pt x="639875" y="341023"/>
                    <a:pt x="614536" y="330098"/>
                    <a:pt x="589197" y="319088"/>
                  </a:cubicBezTo>
                  <a:lnTo>
                    <a:pt x="562236" y="307310"/>
                  </a:lnTo>
                  <a:cubicBezTo>
                    <a:pt x="562236" y="307310"/>
                    <a:pt x="561981" y="307566"/>
                    <a:pt x="562066" y="307566"/>
                  </a:cubicBezTo>
                  <a:lnTo>
                    <a:pt x="588344" y="321136"/>
                  </a:lnTo>
                  <a:cubicBezTo>
                    <a:pt x="612830" y="333853"/>
                    <a:pt x="637231" y="346741"/>
                    <a:pt x="661887" y="359116"/>
                  </a:cubicBezTo>
                  <a:cubicBezTo>
                    <a:pt x="661887" y="359116"/>
                    <a:pt x="661887" y="359116"/>
                    <a:pt x="661887" y="359116"/>
                  </a:cubicBezTo>
                  <a:cubicBezTo>
                    <a:pt x="661887" y="359116"/>
                    <a:pt x="661887" y="359116"/>
                    <a:pt x="661887" y="359116"/>
                  </a:cubicBezTo>
                  <a:cubicBezTo>
                    <a:pt x="661887" y="359116"/>
                    <a:pt x="661887" y="359116"/>
                    <a:pt x="661887" y="359116"/>
                  </a:cubicBezTo>
                  <a:cubicBezTo>
                    <a:pt x="661887" y="359116"/>
                    <a:pt x="661887" y="359116"/>
                    <a:pt x="661887" y="359116"/>
                  </a:cubicBezTo>
                  <a:cubicBezTo>
                    <a:pt x="679377" y="367054"/>
                    <a:pt x="697038" y="374735"/>
                    <a:pt x="714699" y="382331"/>
                  </a:cubicBezTo>
                  <a:cubicBezTo>
                    <a:pt x="700450" y="379515"/>
                    <a:pt x="686117" y="376698"/>
                    <a:pt x="671869" y="373967"/>
                  </a:cubicBezTo>
                  <a:cubicBezTo>
                    <a:pt x="656256" y="367054"/>
                    <a:pt x="640728" y="359884"/>
                    <a:pt x="625371" y="352630"/>
                  </a:cubicBezTo>
                  <a:lnTo>
                    <a:pt x="625371" y="352630"/>
                  </a:lnTo>
                  <a:cubicBezTo>
                    <a:pt x="625371" y="352630"/>
                    <a:pt x="625201" y="352630"/>
                    <a:pt x="625201" y="352630"/>
                  </a:cubicBezTo>
                  <a:lnTo>
                    <a:pt x="625030" y="352630"/>
                  </a:lnTo>
                  <a:cubicBezTo>
                    <a:pt x="625030" y="352630"/>
                    <a:pt x="625030" y="352630"/>
                    <a:pt x="625030" y="352630"/>
                  </a:cubicBezTo>
                  <a:cubicBezTo>
                    <a:pt x="603104" y="343497"/>
                    <a:pt x="581262" y="334365"/>
                    <a:pt x="559677" y="324379"/>
                  </a:cubicBezTo>
                  <a:cubicBezTo>
                    <a:pt x="551999" y="320795"/>
                    <a:pt x="544405" y="317125"/>
                    <a:pt x="536812" y="313455"/>
                  </a:cubicBezTo>
                  <a:cubicBezTo>
                    <a:pt x="536727" y="313455"/>
                    <a:pt x="536556" y="313711"/>
                    <a:pt x="536641" y="313711"/>
                  </a:cubicBezTo>
                  <a:cubicBezTo>
                    <a:pt x="543979" y="317978"/>
                    <a:pt x="551316" y="322246"/>
                    <a:pt x="558739" y="326342"/>
                  </a:cubicBezTo>
                  <a:cubicBezTo>
                    <a:pt x="579471" y="338035"/>
                    <a:pt x="600544" y="349301"/>
                    <a:pt x="622129" y="359458"/>
                  </a:cubicBezTo>
                  <a:lnTo>
                    <a:pt x="622129" y="359458"/>
                  </a:lnTo>
                  <a:cubicBezTo>
                    <a:pt x="622129" y="359458"/>
                    <a:pt x="622129" y="359458"/>
                    <a:pt x="622129" y="359458"/>
                  </a:cubicBezTo>
                  <a:lnTo>
                    <a:pt x="622129" y="359458"/>
                  </a:lnTo>
                  <a:cubicBezTo>
                    <a:pt x="622129" y="359458"/>
                    <a:pt x="622129" y="359458"/>
                    <a:pt x="622129" y="359458"/>
                  </a:cubicBezTo>
                  <a:cubicBezTo>
                    <a:pt x="630490" y="362872"/>
                    <a:pt x="638937" y="366200"/>
                    <a:pt x="647383" y="369358"/>
                  </a:cubicBezTo>
                  <a:cubicBezTo>
                    <a:pt x="641667" y="368249"/>
                    <a:pt x="635951" y="367225"/>
                    <a:pt x="630234" y="366285"/>
                  </a:cubicBezTo>
                  <a:cubicBezTo>
                    <a:pt x="617351" y="360055"/>
                    <a:pt x="604554" y="353825"/>
                    <a:pt x="591756" y="347594"/>
                  </a:cubicBezTo>
                  <a:lnTo>
                    <a:pt x="591756" y="347594"/>
                  </a:lnTo>
                  <a:cubicBezTo>
                    <a:pt x="591756" y="347594"/>
                    <a:pt x="591586" y="347509"/>
                    <a:pt x="591586" y="347509"/>
                  </a:cubicBezTo>
                  <a:lnTo>
                    <a:pt x="591415" y="347509"/>
                  </a:lnTo>
                  <a:cubicBezTo>
                    <a:pt x="591415" y="347509"/>
                    <a:pt x="591415" y="347424"/>
                    <a:pt x="591415" y="347424"/>
                  </a:cubicBezTo>
                  <a:cubicBezTo>
                    <a:pt x="569062" y="337523"/>
                    <a:pt x="546624" y="327708"/>
                    <a:pt x="524356" y="317637"/>
                  </a:cubicBezTo>
                  <a:cubicBezTo>
                    <a:pt x="523076" y="316783"/>
                    <a:pt x="521796" y="315845"/>
                    <a:pt x="520431" y="314906"/>
                  </a:cubicBezTo>
                  <a:lnTo>
                    <a:pt x="520431" y="314906"/>
                  </a:lnTo>
                  <a:cubicBezTo>
                    <a:pt x="520431" y="314906"/>
                    <a:pt x="520431" y="314906"/>
                    <a:pt x="520431" y="314906"/>
                  </a:cubicBezTo>
                  <a:lnTo>
                    <a:pt x="520431" y="314906"/>
                  </a:lnTo>
                  <a:cubicBezTo>
                    <a:pt x="520431" y="314906"/>
                    <a:pt x="520431" y="314906"/>
                    <a:pt x="520431" y="314906"/>
                  </a:cubicBezTo>
                  <a:cubicBezTo>
                    <a:pt x="509852" y="309017"/>
                    <a:pt x="499102" y="303384"/>
                    <a:pt x="488608" y="297410"/>
                  </a:cubicBezTo>
                  <a:lnTo>
                    <a:pt x="477432" y="290923"/>
                  </a:lnTo>
                  <a:cubicBezTo>
                    <a:pt x="477432" y="290923"/>
                    <a:pt x="477175" y="291179"/>
                    <a:pt x="477261" y="291179"/>
                  </a:cubicBezTo>
                  <a:lnTo>
                    <a:pt x="487413" y="299287"/>
                  </a:lnTo>
                  <a:cubicBezTo>
                    <a:pt x="488608" y="300226"/>
                    <a:pt x="489888" y="301250"/>
                    <a:pt x="491082" y="302189"/>
                  </a:cubicBezTo>
                  <a:lnTo>
                    <a:pt x="481356" y="297580"/>
                  </a:lnTo>
                  <a:cubicBezTo>
                    <a:pt x="481356" y="297580"/>
                    <a:pt x="481100" y="297836"/>
                    <a:pt x="481185" y="297836"/>
                  </a:cubicBezTo>
                  <a:lnTo>
                    <a:pt x="495604" y="305688"/>
                  </a:lnTo>
                  <a:cubicBezTo>
                    <a:pt x="502514" y="311065"/>
                    <a:pt x="509425" y="316357"/>
                    <a:pt x="516677" y="321222"/>
                  </a:cubicBezTo>
                  <a:lnTo>
                    <a:pt x="516677" y="321222"/>
                  </a:lnTo>
                  <a:cubicBezTo>
                    <a:pt x="516677" y="321222"/>
                    <a:pt x="516677" y="321222"/>
                    <a:pt x="516677" y="321222"/>
                  </a:cubicBezTo>
                  <a:lnTo>
                    <a:pt x="516677" y="321222"/>
                  </a:lnTo>
                  <a:cubicBezTo>
                    <a:pt x="516677" y="321222"/>
                    <a:pt x="516677" y="321222"/>
                    <a:pt x="516677" y="321222"/>
                  </a:cubicBezTo>
                  <a:cubicBezTo>
                    <a:pt x="527342" y="327111"/>
                    <a:pt x="538348" y="332317"/>
                    <a:pt x="549354" y="337438"/>
                  </a:cubicBezTo>
                  <a:lnTo>
                    <a:pt x="561128" y="342900"/>
                  </a:lnTo>
                  <a:cubicBezTo>
                    <a:pt x="561128" y="342900"/>
                    <a:pt x="561298" y="342644"/>
                    <a:pt x="561298" y="342644"/>
                  </a:cubicBezTo>
                  <a:lnTo>
                    <a:pt x="550463" y="335646"/>
                  </a:lnTo>
                  <a:cubicBezTo>
                    <a:pt x="549354" y="334877"/>
                    <a:pt x="548245" y="334109"/>
                    <a:pt x="547221" y="333426"/>
                  </a:cubicBezTo>
                  <a:cubicBezTo>
                    <a:pt x="560957" y="340596"/>
                    <a:pt x="574693" y="347594"/>
                    <a:pt x="588600" y="354337"/>
                  </a:cubicBezTo>
                  <a:lnTo>
                    <a:pt x="588600" y="354337"/>
                  </a:lnTo>
                  <a:cubicBezTo>
                    <a:pt x="588600" y="354337"/>
                    <a:pt x="588600" y="354337"/>
                    <a:pt x="588600" y="354337"/>
                  </a:cubicBezTo>
                  <a:lnTo>
                    <a:pt x="588600" y="354337"/>
                  </a:lnTo>
                  <a:cubicBezTo>
                    <a:pt x="588600" y="354337"/>
                    <a:pt x="588600" y="354337"/>
                    <a:pt x="588600" y="354337"/>
                  </a:cubicBezTo>
                  <a:cubicBezTo>
                    <a:pt x="594998" y="357153"/>
                    <a:pt x="601483" y="359970"/>
                    <a:pt x="607881" y="362701"/>
                  </a:cubicBezTo>
                  <a:cubicBezTo>
                    <a:pt x="600971" y="361591"/>
                    <a:pt x="594145" y="360482"/>
                    <a:pt x="587235" y="359287"/>
                  </a:cubicBezTo>
                  <a:cubicBezTo>
                    <a:pt x="577679" y="354337"/>
                    <a:pt x="568123" y="349386"/>
                    <a:pt x="558483" y="344522"/>
                  </a:cubicBezTo>
                  <a:lnTo>
                    <a:pt x="558483" y="344522"/>
                  </a:lnTo>
                  <a:cubicBezTo>
                    <a:pt x="558483" y="344522"/>
                    <a:pt x="558312" y="344436"/>
                    <a:pt x="558312" y="344436"/>
                  </a:cubicBezTo>
                  <a:lnTo>
                    <a:pt x="558141" y="344436"/>
                  </a:lnTo>
                  <a:cubicBezTo>
                    <a:pt x="558141" y="344436"/>
                    <a:pt x="558141" y="344351"/>
                    <a:pt x="558141" y="344351"/>
                  </a:cubicBezTo>
                  <a:cubicBezTo>
                    <a:pt x="530755" y="331719"/>
                    <a:pt x="503112" y="319515"/>
                    <a:pt x="475554" y="307224"/>
                  </a:cubicBezTo>
                  <a:lnTo>
                    <a:pt x="446205" y="294081"/>
                  </a:lnTo>
                  <a:cubicBezTo>
                    <a:pt x="446205" y="294081"/>
                    <a:pt x="445949" y="294337"/>
                    <a:pt x="446034" y="294337"/>
                  </a:cubicBezTo>
                  <a:lnTo>
                    <a:pt x="474701" y="309273"/>
                  </a:lnTo>
                  <a:cubicBezTo>
                    <a:pt x="501406" y="323270"/>
                    <a:pt x="528109" y="337438"/>
                    <a:pt x="554985" y="351094"/>
                  </a:cubicBezTo>
                  <a:lnTo>
                    <a:pt x="554985" y="351094"/>
                  </a:lnTo>
                  <a:cubicBezTo>
                    <a:pt x="554985" y="351094"/>
                    <a:pt x="554985" y="351094"/>
                    <a:pt x="554985" y="351094"/>
                  </a:cubicBezTo>
                  <a:lnTo>
                    <a:pt x="554985" y="351094"/>
                  </a:lnTo>
                  <a:cubicBezTo>
                    <a:pt x="554985" y="351094"/>
                    <a:pt x="554985" y="351094"/>
                    <a:pt x="554985" y="351094"/>
                  </a:cubicBezTo>
                  <a:cubicBezTo>
                    <a:pt x="558056" y="352459"/>
                    <a:pt x="561042" y="353910"/>
                    <a:pt x="564114" y="355276"/>
                  </a:cubicBezTo>
                  <a:cubicBezTo>
                    <a:pt x="563261" y="355105"/>
                    <a:pt x="562407" y="354934"/>
                    <a:pt x="561554" y="354849"/>
                  </a:cubicBezTo>
                  <a:cubicBezTo>
                    <a:pt x="515483" y="346229"/>
                    <a:pt x="469497" y="337096"/>
                    <a:pt x="423511" y="327794"/>
                  </a:cubicBezTo>
                  <a:cubicBezTo>
                    <a:pt x="417709" y="326599"/>
                    <a:pt x="411907" y="325404"/>
                    <a:pt x="406106" y="324209"/>
                  </a:cubicBezTo>
                  <a:cubicBezTo>
                    <a:pt x="403035" y="322417"/>
                    <a:pt x="399963" y="320710"/>
                    <a:pt x="396892" y="318917"/>
                  </a:cubicBezTo>
                  <a:cubicBezTo>
                    <a:pt x="373430" y="305176"/>
                    <a:pt x="350394" y="290923"/>
                    <a:pt x="327273" y="276755"/>
                  </a:cubicBezTo>
                  <a:lnTo>
                    <a:pt x="327273" y="276755"/>
                  </a:lnTo>
                  <a:cubicBezTo>
                    <a:pt x="327273" y="276755"/>
                    <a:pt x="327102" y="276669"/>
                    <a:pt x="327102" y="276669"/>
                  </a:cubicBezTo>
                  <a:lnTo>
                    <a:pt x="326932" y="276669"/>
                  </a:lnTo>
                  <a:cubicBezTo>
                    <a:pt x="326932" y="276669"/>
                    <a:pt x="326932" y="276585"/>
                    <a:pt x="326932" y="276585"/>
                  </a:cubicBezTo>
                  <a:cubicBezTo>
                    <a:pt x="303299" y="263355"/>
                    <a:pt x="279495" y="250126"/>
                    <a:pt x="256119" y="236471"/>
                  </a:cubicBezTo>
                  <a:cubicBezTo>
                    <a:pt x="247843" y="231606"/>
                    <a:pt x="239567" y="226570"/>
                    <a:pt x="231291" y="221620"/>
                  </a:cubicBezTo>
                  <a:cubicBezTo>
                    <a:pt x="231206" y="221620"/>
                    <a:pt x="231035" y="221790"/>
                    <a:pt x="231120" y="221876"/>
                  </a:cubicBezTo>
                  <a:cubicBezTo>
                    <a:pt x="239055" y="227424"/>
                    <a:pt x="247075" y="232971"/>
                    <a:pt x="255094" y="238433"/>
                  </a:cubicBezTo>
                  <a:cubicBezTo>
                    <a:pt x="277533" y="253796"/>
                    <a:pt x="300142" y="268903"/>
                    <a:pt x="323348" y="283156"/>
                  </a:cubicBezTo>
                  <a:lnTo>
                    <a:pt x="323348" y="283156"/>
                  </a:lnTo>
                  <a:cubicBezTo>
                    <a:pt x="323348" y="283156"/>
                    <a:pt x="323348" y="283156"/>
                    <a:pt x="323348" y="283156"/>
                  </a:cubicBezTo>
                  <a:lnTo>
                    <a:pt x="323348" y="283156"/>
                  </a:lnTo>
                  <a:cubicBezTo>
                    <a:pt x="323348" y="283156"/>
                    <a:pt x="323348" y="283156"/>
                    <a:pt x="323348" y="283156"/>
                  </a:cubicBezTo>
                  <a:cubicBezTo>
                    <a:pt x="347067" y="296385"/>
                    <a:pt x="371297" y="308761"/>
                    <a:pt x="395697" y="320880"/>
                  </a:cubicBezTo>
                  <a:cubicBezTo>
                    <a:pt x="397233" y="321648"/>
                    <a:pt x="398769" y="322417"/>
                    <a:pt x="400304" y="323099"/>
                  </a:cubicBezTo>
                  <a:cubicBezTo>
                    <a:pt x="385886" y="320112"/>
                    <a:pt x="371382" y="317210"/>
                    <a:pt x="356963" y="314223"/>
                  </a:cubicBezTo>
                  <a:cubicBezTo>
                    <a:pt x="344934" y="307736"/>
                    <a:pt x="333074" y="300909"/>
                    <a:pt x="321301" y="293910"/>
                  </a:cubicBezTo>
                  <a:cubicBezTo>
                    <a:pt x="308503" y="286144"/>
                    <a:pt x="295791" y="278206"/>
                    <a:pt x="283249" y="270013"/>
                  </a:cubicBezTo>
                  <a:lnTo>
                    <a:pt x="283249" y="270013"/>
                  </a:lnTo>
                  <a:cubicBezTo>
                    <a:pt x="283249" y="270013"/>
                    <a:pt x="283079" y="269927"/>
                    <a:pt x="283079" y="269927"/>
                  </a:cubicBezTo>
                  <a:lnTo>
                    <a:pt x="282908" y="269927"/>
                  </a:lnTo>
                  <a:cubicBezTo>
                    <a:pt x="282908" y="269927"/>
                    <a:pt x="282908" y="269842"/>
                    <a:pt x="282908" y="269842"/>
                  </a:cubicBezTo>
                  <a:cubicBezTo>
                    <a:pt x="270110" y="262075"/>
                    <a:pt x="257398" y="254138"/>
                    <a:pt x="244857" y="245944"/>
                  </a:cubicBezTo>
                  <a:cubicBezTo>
                    <a:pt x="232400" y="237666"/>
                    <a:pt x="220029" y="229216"/>
                    <a:pt x="207914" y="220340"/>
                  </a:cubicBezTo>
                  <a:lnTo>
                    <a:pt x="195117" y="210781"/>
                  </a:lnTo>
                  <a:lnTo>
                    <a:pt x="182660" y="201051"/>
                  </a:lnTo>
                  <a:cubicBezTo>
                    <a:pt x="192386" y="199259"/>
                    <a:pt x="201345" y="193796"/>
                    <a:pt x="207402" y="185176"/>
                  </a:cubicBezTo>
                  <a:cubicBezTo>
                    <a:pt x="223783" y="161876"/>
                    <a:pt x="215934" y="125005"/>
                    <a:pt x="184964" y="113996"/>
                  </a:cubicBezTo>
                  <a:cubicBezTo>
                    <a:pt x="163037" y="106229"/>
                    <a:pt x="139319" y="119287"/>
                    <a:pt x="132323" y="140197"/>
                  </a:cubicBezTo>
                  <a:lnTo>
                    <a:pt x="126692" y="126968"/>
                  </a:lnTo>
                  <a:cubicBezTo>
                    <a:pt x="119952" y="111094"/>
                    <a:pt x="113383" y="95133"/>
                    <a:pt x="106386" y="79429"/>
                  </a:cubicBezTo>
                  <a:cubicBezTo>
                    <a:pt x="106386" y="79429"/>
                    <a:pt x="106386" y="79429"/>
                    <a:pt x="106386" y="79429"/>
                  </a:cubicBezTo>
                  <a:cubicBezTo>
                    <a:pt x="106386" y="79429"/>
                    <a:pt x="106386" y="79429"/>
                    <a:pt x="106386" y="79344"/>
                  </a:cubicBezTo>
                  <a:cubicBezTo>
                    <a:pt x="106386" y="79344"/>
                    <a:pt x="106386" y="79344"/>
                    <a:pt x="106386" y="79259"/>
                  </a:cubicBezTo>
                  <a:cubicBezTo>
                    <a:pt x="106386" y="79259"/>
                    <a:pt x="106386" y="79259"/>
                    <a:pt x="106386" y="79259"/>
                  </a:cubicBezTo>
                  <a:cubicBezTo>
                    <a:pt x="99135" y="65517"/>
                    <a:pt x="91456" y="52033"/>
                    <a:pt x="83863" y="38462"/>
                  </a:cubicBezTo>
                  <a:cubicBezTo>
                    <a:pt x="86508" y="32659"/>
                    <a:pt x="89835" y="26855"/>
                    <a:pt x="94016" y="21222"/>
                  </a:cubicBezTo>
                  <a:cubicBezTo>
                    <a:pt x="97684" y="21222"/>
                    <a:pt x="100670" y="21051"/>
                    <a:pt x="103571" y="21478"/>
                  </a:cubicBezTo>
                  <a:cubicBezTo>
                    <a:pt x="115857" y="23441"/>
                    <a:pt x="128228" y="25404"/>
                    <a:pt x="140513" y="27367"/>
                  </a:cubicBezTo>
                  <a:lnTo>
                    <a:pt x="147339" y="32232"/>
                  </a:lnTo>
                  <a:cubicBezTo>
                    <a:pt x="165511" y="45375"/>
                    <a:pt x="183769" y="58519"/>
                    <a:pt x="202368" y="70980"/>
                  </a:cubicBezTo>
                  <a:lnTo>
                    <a:pt x="202368" y="70980"/>
                  </a:lnTo>
                  <a:cubicBezTo>
                    <a:pt x="202368" y="70980"/>
                    <a:pt x="202368" y="70980"/>
                    <a:pt x="202368" y="70980"/>
                  </a:cubicBezTo>
                  <a:lnTo>
                    <a:pt x="202368" y="70980"/>
                  </a:lnTo>
                  <a:cubicBezTo>
                    <a:pt x="202368" y="70980"/>
                    <a:pt x="202368" y="70980"/>
                    <a:pt x="202368" y="70980"/>
                  </a:cubicBezTo>
                  <a:cubicBezTo>
                    <a:pt x="221565" y="82502"/>
                    <a:pt x="241188" y="93512"/>
                    <a:pt x="260811" y="104351"/>
                  </a:cubicBezTo>
                  <a:lnTo>
                    <a:pt x="281799" y="116044"/>
                  </a:lnTo>
                  <a:cubicBezTo>
                    <a:pt x="281799" y="116044"/>
                    <a:pt x="282055" y="115788"/>
                    <a:pt x="281969" y="115788"/>
                  </a:cubicBezTo>
                  <a:lnTo>
                    <a:pt x="262090" y="102644"/>
                  </a:lnTo>
                  <a:cubicBezTo>
                    <a:pt x="243577" y="90098"/>
                    <a:pt x="224978" y="77466"/>
                    <a:pt x="206464" y="64835"/>
                  </a:cubicBezTo>
                  <a:lnTo>
                    <a:pt x="206464" y="64835"/>
                  </a:lnTo>
                  <a:cubicBezTo>
                    <a:pt x="206464" y="64835"/>
                    <a:pt x="206293" y="64749"/>
                    <a:pt x="206293" y="64749"/>
                  </a:cubicBezTo>
                  <a:lnTo>
                    <a:pt x="206122" y="64749"/>
                  </a:lnTo>
                  <a:cubicBezTo>
                    <a:pt x="206122" y="64749"/>
                    <a:pt x="206122" y="64749"/>
                    <a:pt x="206122" y="64749"/>
                  </a:cubicBezTo>
                  <a:cubicBezTo>
                    <a:pt x="186841" y="53313"/>
                    <a:pt x="167559" y="41876"/>
                    <a:pt x="148277" y="30439"/>
                  </a:cubicBezTo>
                  <a:lnTo>
                    <a:pt x="144438" y="28135"/>
                  </a:lnTo>
                  <a:cubicBezTo>
                    <a:pt x="156297" y="30098"/>
                    <a:pt x="168071" y="32061"/>
                    <a:pt x="179930" y="34195"/>
                  </a:cubicBezTo>
                  <a:cubicBezTo>
                    <a:pt x="205440" y="38889"/>
                    <a:pt x="230779" y="43839"/>
                    <a:pt x="256289" y="48704"/>
                  </a:cubicBezTo>
                  <a:lnTo>
                    <a:pt x="264650" y="54166"/>
                  </a:lnTo>
                  <a:cubicBezTo>
                    <a:pt x="283676" y="66712"/>
                    <a:pt x="302701" y="79344"/>
                    <a:pt x="321983" y="91549"/>
                  </a:cubicBezTo>
                  <a:cubicBezTo>
                    <a:pt x="321983" y="91549"/>
                    <a:pt x="321983" y="91549"/>
                    <a:pt x="321983" y="91549"/>
                  </a:cubicBezTo>
                  <a:cubicBezTo>
                    <a:pt x="321983" y="91549"/>
                    <a:pt x="321983" y="91549"/>
                    <a:pt x="321983" y="91549"/>
                  </a:cubicBezTo>
                  <a:cubicBezTo>
                    <a:pt x="321983" y="91549"/>
                    <a:pt x="321983" y="91549"/>
                    <a:pt x="321983" y="91549"/>
                  </a:cubicBezTo>
                  <a:cubicBezTo>
                    <a:pt x="321983" y="91549"/>
                    <a:pt x="321983" y="91549"/>
                    <a:pt x="321983" y="91549"/>
                  </a:cubicBezTo>
                  <a:cubicBezTo>
                    <a:pt x="341862" y="102815"/>
                    <a:pt x="361997" y="113569"/>
                    <a:pt x="382046" y="124493"/>
                  </a:cubicBezTo>
                  <a:lnTo>
                    <a:pt x="403461" y="136271"/>
                  </a:lnTo>
                  <a:cubicBezTo>
                    <a:pt x="403461" y="136271"/>
                    <a:pt x="403717" y="136015"/>
                    <a:pt x="403632" y="136015"/>
                  </a:cubicBezTo>
                  <a:lnTo>
                    <a:pt x="383241" y="122701"/>
                  </a:lnTo>
                  <a:cubicBezTo>
                    <a:pt x="364130" y="110155"/>
                    <a:pt x="345190" y="97523"/>
                    <a:pt x="325908" y="85318"/>
                  </a:cubicBezTo>
                  <a:cubicBezTo>
                    <a:pt x="325908" y="85318"/>
                    <a:pt x="325908" y="85318"/>
                    <a:pt x="325908" y="85318"/>
                  </a:cubicBezTo>
                  <a:cubicBezTo>
                    <a:pt x="325908" y="85318"/>
                    <a:pt x="325823" y="85318"/>
                    <a:pt x="325737" y="85318"/>
                  </a:cubicBezTo>
                  <a:cubicBezTo>
                    <a:pt x="325737" y="85318"/>
                    <a:pt x="325652" y="85318"/>
                    <a:pt x="325566" y="85233"/>
                  </a:cubicBezTo>
                  <a:cubicBezTo>
                    <a:pt x="325566" y="85233"/>
                    <a:pt x="325566" y="85233"/>
                    <a:pt x="325566" y="85233"/>
                  </a:cubicBezTo>
                  <a:cubicBezTo>
                    <a:pt x="305688" y="73967"/>
                    <a:pt x="285553" y="63213"/>
                    <a:pt x="265503" y="52289"/>
                  </a:cubicBezTo>
                  <a:lnTo>
                    <a:pt x="260726" y="49643"/>
                  </a:lnTo>
                  <a:cubicBezTo>
                    <a:pt x="274803" y="52289"/>
                    <a:pt x="288795" y="54934"/>
                    <a:pt x="302958" y="57495"/>
                  </a:cubicBezTo>
                  <a:cubicBezTo>
                    <a:pt x="305773" y="58007"/>
                    <a:pt x="308588" y="58434"/>
                    <a:pt x="311489" y="58946"/>
                  </a:cubicBezTo>
                  <a:cubicBezTo>
                    <a:pt x="314134" y="61165"/>
                    <a:pt x="316779" y="63384"/>
                    <a:pt x="319424" y="65603"/>
                  </a:cubicBezTo>
                  <a:cubicBezTo>
                    <a:pt x="333842" y="77552"/>
                    <a:pt x="348517" y="89245"/>
                    <a:pt x="363789" y="100084"/>
                  </a:cubicBezTo>
                  <a:lnTo>
                    <a:pt x="363789" y="100084"/>
                  </a:lnTo>
                  <a:cubicBezTo>
                    <a:pt x="363789" y="100084"/>
                    <a:pt x="363789" y="100084"/>
                    <a:pt x="363789" y="100084"/>
                  </a:cubicBezTo>
                  <a:lnTo>
                    <a:pt x="363789" y="100084"/>
                  </a:lnTo>
                  <a:cubicBezTo>
                    <a:pt x="363789" y="100084"/>
                    <a:pt x="363789" y="100084"/>
                    <a:pt x="363789" y="100084"/>
                  </a:cubicBezTo>
                  <a:cubicBezTo>
                    <a:pt x="379743" y="109984"/>
                    <a:pt x="396209" y="118946"/>
                    <a:pt x="412846" y="127566"/>
                  </a:cubicBezTo>
                  <a:cubicBezTo>
                    <a:pt x="418733" y="130638"/>
                    <a:pt x="424705" y="133711"/>
                    <a:pt x="430677" y="136698"/>
                  </a:cubicBezTo>
                  <a:cubicBezTo>
                    <a:pt x="430677" y="136698"/>
                    <a:pt x="430934" y="136442"/>
                    <a:pt x="430848" y="136442"/>
                  </a:cubicBezTo>
                  <a:cubicBezTo>
                    <a:pt x="425217" y="132943"/>
                    <a:pt x="419586" y="129358"/>
                    <a:pt x="414040" y="125774"/>
                  </a:cubicBezTo>
                  <a:cubicBezTo>
                    <a:pt x="398428" y="115532"/>
                    <a:pt x="383156" y="104778"/>
                    <a:pt x="367969" y="94024"/>
                  </a:cubicBezTo>
                  <a:lnTo>
                    <a:pt x="367969" y="94024"/>
                  </a:lnTo>
                  <a:cubicBezTo>
                    <a:pt x="367969" y="94024"/>
                    <a:pt x="367884" y="94024"/>
                    <a:pt x="367884" y="94024"/>
                  </a:cubicBezTo>
                  <a:lnTo>
                    <a:pt x="367799" y="94024"/>
                  </a:lnTo>
                  <a:cubicBezTo>
                    <a:pt x="367799" y="94024"/>
                    <a:pt x="367799" y="94024"/>
                    <a:pt x="367799" y="94024"/>
                  </a:cubicBezTo>
                  <a:cubicBezTo>
                    <a:pt x="352015" y="84209"/>
                    <a:pt x="336146" y="74394"/>
                    <a:pt x="320618" y="63981"/>
                  </a:cubicBezTo>
                  <a:cubicBezTo>
                    <a:pt x="318485" y="62530"/>
                    <a:pt x="316437" y="61079"/>
                    <a:pt x="314304" y="59629"/>
                  </a:cubicBezTo>
                  <a:cubicBezTo>
                    <a:pt x="346128" y="65091"/>
                    <a:pt x="378122" y="69785"/>
                    <a:pt x="410031" y="74821"/>
                  </a:cubicBezTo>
                  <a:cubicBezTo>
                    <a:pt x="434261" y="78576"/>
                    <a:pt x="458576" y="81990"/>
                    <a:pt x="482806" y="85745"/>
                  </a:cubicBezTo>
                  <a:cubicBezTo>
                    <a:pt x="516848" y="91037"/>
                    <a:pt x="550804" y="96584"/>
                    <a:pt x="584760" y="102047"/>
                  </a:cubicBezTo>
                  <a:cubicBezTo>
                    <a:pt x="617010" y="107253"/>
                    <a:pt x="649602" y="111264"/>
                    <a:pt x="681596" y="117922"/>
                  </a:cubicBezTo>
                  <a:cubicBezTo>
                    <a:pt x="767510" y="135759"/>
                    <a:pt x="853254" y="154707"/>
                    <a:pt x="939083" y="173398"/>
                  </a:cubicBezTo>
                  <a:cubicBezTo>
                    <a:pt x="994625" y="185517"/>
                    <a:pt x="1049995" y="198064"/>
                    <a:pt x="1105537" y="210183"/>
                  </a:cubicBezTo>
                  <a:cubicBezTo>
                    <a:pt x="1158519" y="221705"/>
                    <a:pt x="1211586" y="232715"/>
                    <a:pt x="1264568" y="244493"/>
                  </a:cubicBezTo>
                  <a:cubicBezTo>
                    <a:pt x="1315844" y="255930"/>
                    <a:pt x="1366778" y="268476"/>
                    <a:pt x="1418054" y="279913"/>
                  </a:cubicBezTo>
                  <a:cubicBezTo>
                    <a:pt x="1469244" y="291435"/>
                    <a:pt x="1520776" y="301677"/>
                    <a:pt x="1571881" y="313540"/>
                  </a:cubicBezTo>
                  <a:cubicBezTo>
                    <a:pt x="1619658" y="324635"/>
                    <a:pt x="1667010" y="337608"/>
                    <a:pt x="1714787" y="348619"/>
                  </a:cubicBezTo>
                  <a:close/>
                  <a:moveTo>
                    <a:pt x="610185" y="374564"/>
                  </a:moveTo>
                  <a:lnTo>
                    <a:pt x="617608" y="377893"/>
                  </a:lnTo>
                  <a:cubicBezTo>
                    <a:pt x="624518" y="380966"/>
                    <a:pt x="631344" y="384123"/>
                    <a:pt x="638510" y="386769"/>
                  </a:cubicBezTo>
                  <a:cubicBezTo>
                    <a:pt x="640131" y="387367"/>
                    <a:pt x="641752" y="387964"/>
                    <a:pt x="643373" y="388476"/>
                  </a:cubicBezTo>
                  <a:cubicBezTo>
                    <a:pt x="642179" y="393511"/>
                    <a:pt x="640899" y="398547"/>
                    <a:pt x="639790" y="403583"/>
                  </a:cubicBezTo>
                  <a:lnTo>
                    <a:pt x="639790" y="403583"/>
                  </a:lnTo>
                  <a:cubicBezTo>
                    <a:pt x="639790" y="403583"/>
                    <a:pt x="639790" y="403583"/>
                    <a:pt x="639790" y="403583"/>
                  </a:cubicBezTo>
                  <a:lnTo>
                    <a:pt x="639790" y="403583"/>
                  </a:lnTo>
                  <a:cubicBezTo>
                    <a:pt x="639790" y="403583"/>
                    <a:pt x="639790" y="404180"/>
                    <a:pt x="639790" y="404436"/>
                  </a:cubicBezTo>
                  <a:cubicBezTo>
                    <a:pt x="633477" y="402986"/>
                    <a:pt x="627163" y="401620"/>
                    <a:pt x="620764" y="400169"/>
                  </a:cubicBezTo>
                  <a:lnTo>
                    <a:pt x="620764" y="400169"/>
                  </a:lnTo>
                  <a:cubicBezTo>
                    <a:pt x="620764" y="400169"/>
                    <a:pt x="620764" y="400169"/>
                    <a:pt x="620764" y="400169"/>
                  </a:cubicBezTo>
                  <a:lnTo>
                    <a:pt x="620764" y="400169"/>
                  </a:lnTo>
                  <a:cubicBezTo>
                    <a:pt x="620764" y="400169"/>
                    <a:pt x="620764" y="400169"/>
                    <a:pt x="620764" y="400169"/>
                  </a:cubicBezTo>
                  <a:cubicBezTo>
                    <a:pt x="615133" y="399230"/>
                    <a:pt x="609588" y="398376"/>
                    <a:pt x="603957" y="397438"/>
                  </a:cubicBezTo>
                  <a:cubicBezTo>
                    <a:pt x="604810" y="391890"/>
                    <a:pt x="605237" y="386257"/>
                    <a:pt x="605663" y="380709"/>
                  </a:cubicBezTo>
                  <a:lnTo>
                    <a:pt x="606175" y="373967"/>
                  </a:lnTo>
                  <a:cubicBezTo>
                    <a:pt x="607540" y="374223"/>
                    <a:pt x="608820" y="374479"/>
                    <a:pt x="610185" y="374650"/>
                  </a:cubicBezTo>
                  <a:close/>
                  <a:moveTo>
                    <a:pt x="552937" y="392573"/>
                  </a:moveTo>
                  <a:cubicBezTo>
                    <a:pt x="552937" y="392573"/>
                    <a:pt x="552937" y="392573"/>
                    <a:pt x="552937" y="392573"/>
                  </a:cubicBezTo>
                  <a:cubicBezTo>
                    <a:pt x="552937" y="391293"/>
                    <a:pt x="552766" y="390012"/>
                    <a:pt x="552596" y="388732"/>
                  </a:cubicBezTo>
                  <a:cubicBezTo>
                    <a:pt x="557288" y="390183"/>
                    <a:pt x="561981" y="391634"/>
                    <a:pt x="566673" y="393085"/>
                  </a:cubicBezTo>
                  <a:cubicBezTo>
                    <a:pt x="576314" y="395987"/>
                    <a:pt x="586040" y="398888"/>
                    <a:pt x="595851" y="401534"/>
                  </a:cubicBezTo>
                  <a:cubicBezTo>
                    <a:pt x="595255" y="405375"/>
                    <a:pt x="594657" y="409216"/>
                    <a:pt x="594060" y="413057"/>
                  </a:cubicBezTo>
                  <a:cubicBezTo>
                    <a:pt x="588941" y="412032"/>
                    <a:pt x="583822" y="411093"/>
                    <a:pt x="578618" y="410069"/>
                  </a:cubicBezTo>
                  <a:lnTo>
                    <a:pt x="549610" y="404180"/>
                  </a:lnTo>
                  <a:cubicBezTo>
                    <a:pt x="550804" y="400340"/>
                    <a:pt x="552084" y="396499"/>
                    <a:pt x="552852" y="392573"/>
                  </a:cubicBezTo>
                  <a:cubicBezTo>
                    <a:pt x="552852" y="392573"/>
                    <a:pt x="552852" y="392573"/>
                    <a:pt x="552852" y="392573"/>
                  </a:cubicBezTo>
                  <a:cubicBezTo>
                    <a:pt x="552852" y="392573"/>
                    <a:pt x="552852" y="392573"/>
                    <a:pt x="552852" y="392573"/>
                  </a:cubicBezTo>
                  <a:cubicBezTo>
                    <a:pt x="552852" y="392573"/>
                    <a:pt x="552852" y="392573"/>
                    <a:pt x="552852" y="392573"/>
                  </a:cubicBezTo>
                  <a:close/>
                  <a:moveTo>
                    <a:pt x="602250" y="403241"/>
                  </a:moveTo>
                  <a:cubicBezTo>
                    <a:pt x="607881" y="404692"/>
                    <a:pt x="613512" y="406143"/>
                    <a:pt x="619229" y="407423"/>
                  </a:cubicBezTo>
                  <a:lnTo>
                    <a:pt x="619229" y="407423"/>
                  </a:lnTo>
                  <a:cubicBezTo>
                    <a:pt x="619229" y="407423"/>
                    <a:pt x="619399" y="407423"/>
                    <a:pt x="619399" y="407423"/>
                  </a:cubicBezTo>
                  <a:lnTo>
                    <a:pt x="619570" y="407423"/>
                  </a:lnTo>
                  <a:cubicBezTo>
                    <a:pt x="619570" y="407423"/>
                    <a:pt x="619570" y="407423"/>
                    <a:pt x="619570" y="407423"/>
                  </a:cubicBezTo>
                  <a:cubicBezTo>
                    <a:pt x="626310" y="408533"/>
                    <a:pt x="633050" y="409387"/>
                    <a:pt x="639790" y="410240"/>
                  </a:cubicBezTo>
                  <a:cubicBezTo>
                    <a:pt x="639790" y="413995"/>
                    <a:pt x="639790" y="417836"/>
                    <a:pt x="639619" y="421591"/>
                  </a:cubicBezTo>
                  <a:cubicBezTo>
                    <a:pt x="625628" y="419031"/>
                    <a:pt x="611550" y="416385"/>
                    <a:pt x="597558" y="413654"/>
                  </a:cubicBezTo>
                  <a:cubicBezTo>
                    <a:pt x="599264" y="410240"/>
                    <a:pt x="600885" y="406741"/>
                    <a:pt x="602336" y="403156"/>
                  </a:cubicBezTo>
                  <a:close/>
                  <a:moveTo>
                    <a:pt x="687567" y="430468"/>
                  </a:moveTo>
                  <a:cubicBezTo>
                    <a:pt x="672296" y="427651"/>
                    <a:pt x="657110" y="424920"/>
                    <a:pt x="641837" y="422104"/>
                  </a:cubicBezTo>
                  <a:cubicBezTo>
                    <a:pt x="643117" y="418434"/>
                    <a:pt x="644397" y="414764"/>
                    <a:pt x="645506" y="411008"/>
                  </a:cubicBezTo>
                  <a:cubicBezTo>
                    <a:pt x="654891" y="412117"/>
                    <a:pt x="664276" y="412971"/>
                    <a:pt x="673661" y="413824"/>
                  </a:cubicBezTo>
                  <a:cubicBezTo>
                    <a:pt x="680060" y="414422"/>
                    <a:pt x="686459" y="414934"/>
                    <a:pt x="692942" y="415446"/>
                  </a:cubicBezTo>
                  <a:cubicBezTo>
                    <a:pt x="692942" y="415446"/>
                    <a:pt x="693028" y="415105"/>
                    <a:pt x="692942" y="415105"/>
                  </a:cubicBezTo>
                  <a:cubicBezTo>
                    <a:pt x="686544" y="413995"/>
                    <a:pt x="680230" y="412886"/>
                    <a:pt x="673831" y="411691"/>
                  </a:cubicBezTo>
                  <a:cubicBezTo>
                    <a:pt x="664788" y="409899"/>
                    <a:pt x="655830" y="408021"/>
                    <a:pt x="646871" y="406058"/>
                  </a:cubicBezTo>
                  <a:cubicBezTo>
                    <a:pt x="646957" y="405546"/>
                    <a:pt x="647127" y="405119"/>
                    <a:pt x="647213" y="404607"/>
                  </a:cubicBezTo>
                  <a:lnTo>
                    <a:pt x="647213" y="404607"/>
                  </a:lnTo>
                  <a:cubicBezTo>
                    <a:pt x="647213" y="404607"/>
                    <a:pt x="647213" y="404607"/>
                    <a:pt x="647213" y="404607"/>
                  </a:cubicBezTo>
                  <a:lnTo>
                    <a:pt x="647213" y="404607"/>
                  </a:lnTo>
                  <a:cubicBezTo>
                    <a:pt x="647213" y="404607"/>
                    <a:pt x="647213" y="404607"/>
                    <a:pt x="647213" y="404607"/>
                  </a:cubicBezTo>
                  <a:cubicBezTo>
                    <a:pt x="647383" y="399657"/>
                    <a:pt x="647042" y="394621"/>
                    <a:pt x="646615" y="389671"/>
                  </a:cubicBezTo>
                  <a:cubicBezTo>
                    <a:pt x="654379" y="391890"/>
                    <a:pt x="662399" y="392999"/>
                    <a:pt x="670419" y="391720"/>
                  </a:cubicBezTo>
                  <a:cubicBezTo>
                    <a:pt x="670589" y="391720"/>
                    <a:pt x="670504" y="391378"/>
                    <a:pt x="670419" y="391378"/>
                  </a:cubicBezTo>
                  <a:cubicBezTo>
                    <a:pt x="662228" y="392146"/>
                    <a:pt x="654209" y="390525"/>
                    <a:pt x="646530" y="387793"/>
                  </a:cubicBezTo>
                  <a:cubicBezTo>
                    <a:pt x="646530" y="387110"/>
                    <a:pt x="646445" y="386428"/>
                    <a:pt x="646360" y="385745"/>
                  </a:cubicBezTo>
                  <a:lnTo>
                    <a:pt x="645933" y="381051"/>
                  </a:lnTo>
                  <a:cubicBezTo>
                    <a:pt x="652161" y="382161"/>
                    <a:pt x="658389" y="383355"/>
                    <a:pt x="664617" y="384465"/>
                  </a:cubicBezTo>
                  <a:cubicBezTo>
                    <a:pt x="667092" y="385404"/>
                    <a:pt x="669480" y="386428"/>
                    <a:pt x="671869" y="387367"/>
                  </a:cubicBezTo>
                  <a:lnTo>
                    <a:pt x="701645" y="398888"/>
                  </a:lnTo>
                  <a:cubicBezTo>
                    <a:pt x="701645" y="398888"/>
                    <a:pt x="701901" y="398633"/>
                    <a:pt x="701730" y="398633"/>
                  </a:cubicBezTo>
                  <a:lnTo>
                    <a:pt x="675026" y="386428"/>
                  </a:lnTo>
                  <a:cubicBezTo>
                    <a:pt x="675879" y="386598"/>
                    <a:pt x="676732" y="386769"/>
                    <a:pt x="677500" y="386855"/>
                  </a:cubicBezTo>
                  <a:cubicBezTo>
                    <a:pt x="716575" y="394280"/>
                    <a:pt x="755651" y="402046"/>
                    <a:pt x="794556" y="410069"/>
                  </a:cubicBezTo>
                  <a:lnTo>
                    <a:pt x="798736" y="411776"/>
                  </a:lnTo>
                  <a:cubicBezTo>
                    <a:pt x="798736" y="411776"/>
                    <a:pt x="798992" y="411520"/>
                    <a:pt x="798907" y="411520"/>
                  </a:cubicBezTo>
                  <a:lnTo>
                    <a:pt x="797115" y="410581"/>
                  </a:lnTo>
                  <a:cubicBezTo>
                    <a:pt x="804879" y="412203"/>
                    <a:pt x="812728" y="413824"/>
                    <a:pt x="820492" y="415446"/>
                  </a:cubicBezTo>
                  <a:cubicBezTo>
                    <a:pt x="850779" y="421762"/>
                    <a:pt x="880897" y="429358"/>
                    <a:pt x="911099" y="436101"/>
                  </a:cubicBezTo>
                  <a:cubicBezTo>
                    <a:pt x="912805" y="436527"/>
                    <a:pt x="914597" y="436869"/>
                    <a:pt x="916303" y="437210"/>
                  </a:cubicBezTo>
                  <a:lnTo>
                    <a:pt x="914938" y="442672"/>
                  </a:lnTo>
                  <a:cubicBezTo>
                    <a:pt x="913061" y="449671"/>
                    <a:pt x="911099" y="456670"/>
                    <a:pt x="909648" y="463668"/>
                  </a:cubicBezTo>
                  <a:cubicBezTo>
                    <a:pt x="909648" y="463668"/>
                    <a:pt x="909648" y="463668"/>
                    <a:pt x="909648" y="463668"/>
                  </a:cubicBezTo>
                  <a:cubicBezTo>
                    <a:pt x="909648" y="463668"/>
                    <a:pt x="909648" y="463668"/>
                    <a:pt x="909648" y="463668"/>
                  </a:cubicBezTo>
                  <a:cubicBezTo>
                    <a:pt x="909648" y="463668"/>
                    <a:pt x="909648" y="463668"/>
                    <a:pt x="909648" y="463668"/>
                  </a:cubicBezTo>
                  <a:cubicBezTo>
                    <a:pt x="909648" y="463668"/>
                    <a:pt x="909648" y="463668"/>
                    <a:pt x="909648" y="463668"/>
                  </a:cubicBezTo>
                  <a:cubicBezTo>
                    <a:pt x="909648" y="464436"/>
                    <a:pt x="909648" y="465119"/>
                    <a:pt x="909648" y="465887"/>
                  </a:cubicBezTo>
                  <a:lnTo>
                    <a:pt x="887381" y="461193"/>
                  </a:lnTo>
                  <a:cubicBezTo>
                    <a:pt x="887381" y="461193"/>
                    <a:pt x="887125" y="461449"/>
                    <a:pt x="887381" y="461534"/>
                  </a:cubicBezTo>
                  <a:lnTo>
                    <a:pt x="909648" y="467253"/>
                  </a:lnTo>
                  <a:cubicBezTo>
                    <a:pt x="909478" y="472544"/>
                    <a:pt x="909563" y="477836"/>
                    <a:pt x="909648" y="483127"/>
                  </a:cubicBezTo>
                  <a:lnTo>
                    <a:pt x="901117" y="480909"/>
                  </a:lnTo>
                  <a:cubicBezTo>
                    <a:pt x="890367" y="478007"/>
                    <a:pt x="879702" y="475105"/>
                    <a:pt x="869037" y="472118"/>
                  </a:cubicBezTo>
                  <a:cubicBezTo>
                    <a:pt x="871085" y="466570"/>
                    <a:pt x="873389" y="461108"/>
                    <a:pt x="875351" y="455645"/>
                  </a:cubicBezTo>
                  <a:lnTo>
                    <a:pt x="875351" y="455645"/>
                  </a:lnTo>
                  <a:cubicBezTo>
                    <a:pt x="875351" y="455645"/>
                    <a:pt x="875351" y="455645"/>
                    <a:pt x="875351" y="455645"/>
                  </a:cubicBezTo>
                  <a:lnTo>
                    <a:pt x="875351" y="455645"/>
                  </a:lnTo>
                  <a:cubicBezTo>
                    <a:pt x="875351" y="455645"/>
                    <a:pt x="875351" y="455645"/>
                    <a:pt x="875351" y="455645"/>
                  </a:cubicBezTo>
                  <a:cubicBezTo>
                    <a:pt x="876460" y="449500"/>
                    <a:pt x="877228" y="443184"/>
                    <a:pt x="878423" y="436954"/>
                  </a:cubicBezTo>
                  <a:cubicBezTo>
                    <a:pt x="878849" y="434735"/>
                    <a:pt x="879361" y="432516"/>
                    <a:pt x="879873" y="430297"/>
                  </a:cubicBezTo>
                  <a:cubicBezTo>
                    <a:pt x="879873" y="430297"/>
                    <a:pt x="879617" y="430126"/>
                    <a:pt x="879531" y="430212"/>
                  </a:cubicBezTo>
                  <a:cubicBezTo>
                    <a:pt x="878423" y="432175"/>
                    <a:pt x="877398" y="434223"/>
                    <a:pt x="876374" y="436271"/>
                  </a:cubicBezTo>
                  <a:cubicBezTo>
                    <a:pt x="873389" y="441904"/>
                    <a:pt x="870488" y="447708"/>
                    <a:pt x="868270" y="453767"/>
                  </a:cubicBezTo>
                  <a:lnTo>
                    <a:pt x="868270" y="453767"/>
                  </a:lnTo>
                  <a:cubicBezTo>
                    <a:pt x="868270" y="453767"/>
                    <a:pt x="868270" y="453767"/>
                    <a:pt x="868270" y="453767"/>
                  </a:cubicBezTo>
                  <a:lnTo>
                    <a:pt x="868270" y="453767"/>
                  </a:lnTo>
                  <a:cubicBezTo>
                    <a:pt x="868270" y="453767"/>
                    <a:pt x="868270" y="453767"/>
                    <a:pt x="868270" y="453767"/>
                  </a:cubicBezTo>
                  <a:cubicBezTo>
                    <a:pt x="867245" y="459657"/>
                    <a:pt x="866819" y="465631"/>
                    <a:pt x="866563" y="471520"/>
                  </a:cubicBezTo>
                  <a:cubicBezTo>
                    <a:pt x="856752" y="468789"/>
                    <a:pt x="846855" y="465973"/>
                    <a:pt x="837043" y="463326"/>
                  </a:cubicBezTo>
                  <a:lnTo>
                    <a:pt x="837043" y="463326"/>
                  </a:lnTo>
                  <a:cubicBezTo>
                    <a:pt x="837043" y="463326"/>
                    <a:pt x="837043" y="463326"/>
                    <a:pt x="837043" y="463326"/>
                  </a:cubicBezTo>
                  <a:lnTo>
                    <a:pt x="837043" y="463326"/>
                  </a:lnTo>
                  <a:cubicBezTo>
                    <a:pt x="837043" y="463326"/>
                    <a:pt x="837043" y="463326"/>
                    <a:pt x="837043" y="463326"/>
                  </a:cubicBezTo>
                  <a:cubicBezTo>
                    <a:pt x="833119" y="462473"/>
                    <a:pt x="829194" y="461620"/>
                    <a:pt x="825355" y="460766"/>
                  </a:cubicBezTo>
                  <a:lnTo>
                    <a:pt x="866563" y="466826"/>
                  </a:lnTo>
                  <a:cubicBezTo>
                    <a:pt x="866563" y="466826"/>
                    <a:pt x="866819" y="466570"/>
                    <a:pt x="866563" y="466485"/>
                  </a:cubicBezTo>
                  <a:lnTo>
                    <a:pt x="824075" y="458377"/>
                  </a:lnTo>
                  <a:cubicBezTo>
                    <a:pt x="825611" y="455389"/>
                    <a:pt x="827061" y="452402"/>
                    <a:pt x="828341" y="449244"/>
                  </a:cubicBezTo>
                  <a:lnTo>
                    <a:pt x="828341" y="449244"/>
                  </a:lnTo>
                  <a:cubicBezTo>
                    <a:pt x="828341" y="449244"/>
                    <a:pt x="828341" y="449244"/>
                    <a:pt x="828341" y="449244"/>
                  </a:cubicBezTo>
                  <a:lnTo>
                    <a:pt x="828341" y="449244"/>
                  </a:lnTo>
                  <a:cubicBezTo>
                    <a:pt x="828341" y="449244"/>
                    <a:pt x="828341" y="449244"/>
                    <a:pt x="828341" y="449244"/>
                  </a:cubicBezTo>
                  <a:cubicBezTo>
                    <a:pt x="829962" y="442417"/>
                    <a:pt x="830815" y="435332"/>
                    <a:pt x="831583" y="428334"/>
                  </a:cubicBezTo>
                  <a:cubicBezTo>
                    <a:pt x="831925" y="425859"/>
                    <a:pt x="832180" y="423383"/>
                    <a:pt x="832436" y="420909"/>
                  </a:cubicBezTo>
                  <a:cubicBezTo>
                    <a:pt x="832436" y="420909"/>
                    <a:pt x="832095" y="420823"/>
                    <a:pt x="832095" y="420909"/>
                  </a:cubicBezTo>
                  <a:cubicBezTo>
                    <a:pt x="831242" y="423213"/>
                    <a:pt x="830389" y="425603"/>
                    <a:pt x="829450" y="427907"/>
                  </a:cubicBezTo>
                  <a:cubicBezTo>
                    <a:pt x="826805" y="434394"/>
                    <a:pt x="823905" y="440709"/>
                    <a:pt x="821260" y="447025"/>
                  </a:cubicBezTo>
                  <a:lnTo>
                    <a:pt x="821260" y="447025"/>
                  </a:lnTo>
                  <a:cubicBezTo>
                    <a:pt x="821260" y="447025"/>
                    <a:pt x="821260" y="447025"/>
                    <a:pt x="821260" y="447025"/>
                  </a:cubicBezTo>
                  <a:lnTo>
                    <a:pt x="821260" y="447025"/>
                  </a:lnTo>
                  <a:cubicBezTo>
                    <a:pt x="821260" y="447025"/>
                    <a:pt x="821260" y="447025"/>
                    <a:pt x="821260" y="447025"/>
                  </a:cubicBezTo>
                  <a:cubicBezTo>
                    <a:pt x="820492" y="450439"/>
                    <a:pt x="819724" y="453938"/>
                    <a:pt x="818956" y="457438"/>
                  </a:cubicBezTo>
                  <a:cubicBezTo>
                    <a:pt x="809315" y="455560"/>
                    <a:pt x="799674" y="453597"/>
                    <a:pt x="790033" y="451634"/>
                  </a:cubicBezTo>
                  <a:cubicBezTo>
                    <a:pt x="791143" y="449500"/>
                    <a:pt x="792166" y="447366"/>
                    <a:pt x="793105" y="445148"/>
                  </a:cubicBezTo>
                  <a:cubicBezTo>
                    <a:pt x="793105" y="445148"/>
                    <a:pt x="793105" y="445148"/>
                    <a:pt x="793105" y="445148"/>
                  </a:cubicBezTo>
                  <a:cubicBezTo>
                    <a:pt x="793105" y="445148"/>
                    <a:pt x="793105" y="445148"/>
                    <a:pt x="793105" y="445148"/>
                  </a:cubicBezTo>
                  <a:cubicBezTo>
                    <a:pt x="793105" y="445148"/>
                    <a:pt x="793105" y="445148"/>
                    <a:pt x="793105" y="445148"/>
                  </a:cubicBezTo>
                  <a:cubicBezTo>
                    <a:pt x="793105" y="445148"/>
                    <a:pt x="793105" y="445148"/>
                    <a:pt x="793105" y="445148"/>
                  </a:cubicBezTo>
                  <a:cubicBezTo>
                    <a:pt x="794470" y="439173"/>
                    <a:pt x="795409" y="433028"/>
                    <a:pt x="796432" y="426883"/>
                  </a:cubicBezTo>
                  <a:lnTo>
                    <a:pt x="797627" y="420396"/>
                  </a:lnTo>
                  <a:cubicBezTo>
                    <a:pt x="797627" y="420396"/>
                    <a:pt x="797371" y="420311"/>
                    <a:pt x="797286" y="420311"/>
                  </a:cubicBezTo>
                  <a:lnTo>
                    <a:pt x="794299" y="426200"/>
                  </a:lnTo>
                  <a:cubicBezTo>
                    <a:pt x="791484" y="431748"/>
                    <a:pt x="788498" y="437210"/>
                    <a:pt x="786024" y="442843"/>
                  </a:cubicBezTo>
                  <a:cubicBezTo>
                    <a:pt x="786024" y="442843"/>
                    <a:pt x="786024" y="442843"/>
                    <a:pt x="786024" y="442843"/>
                  </a:cubicBezTo>
                  <a:cubicBezTo>
                    <a:pt x="786024" y="442843"/>
                    <a:pt x="786024" y="442843"/>
                    <a:pt x="786024" y="442843"/>
                  </a:cubicBezTo>
                  <a:cubicBezTo>
                    <a:pt x="786024" y="442843"/>
                    <a:pt x="786024" y="442843"/>
                    <a:pt x="786024" y="442843"/>
                  </a:cubicBezTo>
                  <a:cubicBezTo>
                    <a:pt x="786024" y="442843"/>
                    <a:pt x="786024" y="442843"/>
                    <a:pt x="786024" y="442843"/>
                  </a:cubicBezTo>
                  <a:cubicBezTo>
                    <a:pt x="785427" y="445404"/>
                    <a:pt x="784915" y="447964"/>
                    <a:pt x="784488" y="450524"/>
                  </a:cubicBezTo>
                  <a:cubicBezTo>
                    <a:pt x="770667" y="447708"/>
                    <a:pt x="756930" y="444806"/>
                    <a:pt x="743109" y="441904"/>
                  </a:cubicBezTo>
                  <a:cubicBezTo>
                    <a:pt x="743451" y="441051"/>
                    <a:pt x="743792" y="440197"/>
                    <a:pt x="744133" y="439429"/>
                  </a:cubicBezTo>
                  <a:lnTo>
                    <a:pt x="744133" y="439429"/>
                  </a:lnTo>
                  <a:cubicBezTo>
                    <a:pt x="744133" y="439429"/>
                    <a:pt x="744133" y="439429"/>
                    <a:pt x="744133" y="439429"/>
                  </a:cubicBezTo>
                  <a:lnTo>
                    <a:pt x="744133" y="439429"/>
                  </a:lnTo>
                  <a:cubicBezTo>
                    <a:pt x="744133" y="439429"/>
                    <a:pt x="744133" y="439429"/>
                    <a:pt x="744133" y="439429"/>
                  </a:cubicBezTo>
                  <a:cubicBezTo>
                    <a:pt x="746010" y="431492"/>
                    <a:pt x="747546" y="423383"/>
                    <a:pt x="749422" y="415276"/>
                  </a:cubicBezTo>
                  <a:lnTo>
                    <a:pt x="751555" y="406741"/>
                  </a:lnTo>
                  <a:cubicBezTo>
                    <a:pt x="751555" y="406741"/>
                    <a:pt x="751300" y="406570"/>
                    <a:pt x="751214" y="406655"/>
                  </a:cubicBezTo>
                  <a:lnTo>
                    <a:pt x="747289" y="414593"/>
                  </a:lnTo>
                  <a:cubicBezTo>
                    <a:pt x="743621" y="422018"/>
                    <a:pt x="739952" y="429529"/>
                    <a:pt x="736966" y="437295"/>
                  </a:cubicBezTo>
                  <a:lnTo>
                    <a:pt x="736966" y="437295"/>
                  </a:lnTo>
                  <a:cubicBezTo>
                    <a:pt x="736966" y="437295"/>
                    <a:pt x="736966" y="437295"/>
                    <a:pt x="736966" y="437295"/>
                  </a:cubicBezTo>
                  <a:lnTo>
                    <a:pt x="736966" y="437295"/>
                  </a:lnTo>
                  <a:cubicBezTo>
                    <a:pt x="736966" y="437295"/>
                    <a:pt x="736966" y="437295"/>
                    <a:pt x="736966" y="437295"/>
                  </a:cubicBezTo>
                  <a:cubicBezTo>
                    <a:pt x="736710" y="438405"/>
                    <a:pt x="736455" y="439514"/>
                    <a:pt x="736284" y="440624"/>
                  </a:cubicBezTo>
                  <a:cubicBezTo>
                    <a:pt x="724595" y="438149"/>
                    <a:pt x="712907" y="435674"/>
                    <a:pt x="701133" y="433284"/>
                  </a:cubicBezTo>
                  <a:lnTo>
                    <a:pt x="701133" y="433284"/>
                  </a:lnTo>
                  <a:cubicBezTo>
                    <a:pt x="701133" y="433284"/>
                    <a:pt x="701048" y="433284"/>
                    <a:pt x="701048" y="433284"/>
                  </a:cubicBezTo>
                  <a:lnTo>
                    <a:pt x="700962" y="433284"/>
                  </a:lnTo>
                  <a:cubicBezTo>
                    <a:pt x="700962" y="433284"/>
                    <a:pt x="700962" y="433284"/>
                    <a:pt x="700962" y="433284"/>
                  </a:cubicBezTo>
                  <a:cubicBezTo>
                    <a:pt x="698659" y="432858"/>
                    <a:pt x="696270" y="432430"/>
                    <a:pt x="693966" y="432004"/>
                  </a:cubicBezTo>
                  <a:cubicBezTo>
                    <a:pt x="694905" y="430212"/>
                    <a:pt x="695843" y="428505"/>
                    <a:pt x="696696" y="426712"/>
                  </a:cubicBezTo>
                  <a:cubicBezTo>
                    <a:pt x="696696" y="426712"/>
                    <a:pt x="696696" y="426712"/>
                    <a:pt x="696696" y="426712"/>
                  </a:cubicBezTo>
                  <a:cubicBezTo>
                    <a:pt x="696696" y="426712"/>
                    <a:pt x="696696" y="426712"/>
                    <a:pt x="696696" y="426712"/>
                  </a:cubicBezTo>
                  <a:lnTo>
                    <a:pt x="696696" y="426712"/>
                  </a:lnTo>
                  <a:cubicBezTo>
                    <a:pt x="696696" y="426712"/>
                    <a:pt x="696696" y="426712"/>
                    <a:pt x="696696" y="426712"/>
                  </a:cubicBezTo>
                  <a:cubicBezTo>
                    <a:pt x="698915" y="419714"/>
                    <a:pt x="700621" y="412459"/>
                    <a:pt x="702413" y="405290"/>
                  </a:cubicBezTo>
                  <a:lnTo>
                    <a:pt x="704461" y="397694"/>
                  </a:lnTo>
                  <a:cubicBezTo>
                    <a:pt x="704461" y="397694"/>
                    <a:pt x="704204" y="397523"/>
                    <a:pt x="704204" y="397609"/>
                  </a:cubicBezTo>
                  <a:lnTo>
                    <a:pt x="700450" y="404522"/>
                  </a:lnTo>
                  <a:cubicBezTo>
                    <a:pt x="696867" y="411008"/>
                    <a:pt x="693113" y="417409"/>
                    <a:pt x="689871" y="423981"/>
                  </a:cubicBezTo>
                  <a:cubicBezTo>
                    <a:pt x="689871" y="423981"/>
                    <a:pt x="689871" y="423981"/>
                    <a:pt x="689871" y="423981"/>
                  </a:cubicBezTo>
                  <a:cubicBezTo>
                    <a:pt x="689871" y="423981"/>
                    <a:pt x="689871" y="423981"/>
                    <a:pt x="689871" y="423981"/>
                  </a:cubicBezTo>
                  <a:lnTo>
                    <a:pt x="689871" y="423981"/>
                  </a:lnTo>
                  <a:cubicBezTo>
                    <a:pt x="689871" y="423981"/>
                    <a:pt x="689871" y="423981"/>
                    <a:pt x="689871" y="423981"/>
                  </a:cubicBezTo>
                  <a:cubicBezTo>
                    <a:pt x="689188" y="426286"/>
                    <a:pt x="688506" y="428590"/>
                    <a:pt x="687909" y="430894"/>
                  </a:cubicBezTo>
                  <a:close/>
                  <a:moveTo>
                    <a:pt x="690127" y="438149"/>
                  </a:moveTo>
                  <a:cubicBezTo>
                    <a:pt x="693113" y="438747"/>
                    <a:pt x="696099" y="439429"/>
                    <a:pt x="699086" y="440112"/>
                  </a:cubicBezTo>
                  <a:lnTo>
                    <a:pt x="699086" y="440112"/>
                  </a:lnTo>
                  <a:cubicBezTo>
                    <a:pt x="699086" y="440112"/>
                    <a:pt x="699427" y="440112"/>
                    <a:pt x="699427" y="440112"/>
                  </a:cubicBezTo>
                  <a:lnTo>
                    <a:pt x="699768" y="440112"/>
                  </a:lnTo>
                  <a:cubicBezTo>
                    <a:pt x="699768" y="440112"/>
                    <a:pt x="699768" y="440112"/>
                    <a:pt x="699768" y="440112"/>
                  </a:cubicBezTo>
                  <a:cubicBezTo>
                    <a:pt x="711457" y="442246"/>
                    <a:pt x="723230" y="444294"/>
                    <a:pt x="734919" y="446257"/>
                  </a:cubicBezTo>
                  <a:cubicBezTo>
                    <a:pt x="734065" y="451293"/>
                    <a:pt x="733298" y="456328"/>
                    <a:pt x="732615" y="461449"/>
                  </a:cubicBezTo>
                  <a:lnTo>
                    <a:pt x="732615" y="461449"/>
                  </a:lnTo>
                  <a:cubicBezTo>
                    <a:pt x="716149" y="457865"/>
                    <a:pt x="699683" y="454280"/>
                    <a:pt x="683217" y="450780"/>
                  </a:cubicBezTo>
                  <a:lnTo>
                    <a:pt x="685946" y="445745"/>
                  </a:lnTo>
                  <a:cubicBezTo>
                    <a:pt x="687397" y="443184"/>
                    <a:pt x="688762" y="440624"/>
                    <a:pt x="690212" y="438149"/>
                  </a:cubicBezTo>
                  <a:close/>
                  <a:moveTo>
                    <a:pt x="951624" y="478262"/>
                  </a:moveTo>
                  <a:cubicBezTo>
                    <a:pt x="965019" y="481762"/>
                    <a:pt x="978329" y="485261"/>
                    <a:pt x="991724" y="488675"/>
                  </a:cubicBezTo>
                  <a:cubicBezTo>
                    <a:pt x="991382" y="490382"/>
                    <a:pt x="991126" y="492174"/>
                    <a:pt x="990871" y="493881"/>
                  </a:cubicBezTo>
                  <a:cubicBezTo>
                    <a:pt x="985922" y="492857"/>
                    <a:pt x="981059" y="491833"/>
                    <a:pt x="976110" y="490724"/>
                  </a:cubicBezTo>
                  <a:lnTo>
                    <a:pt x="948297" y="484579"/>
                  </a:lnTo>
                  <a:lnTo>
                    <a:pt x="949833" y="481591"/>
                  </a:lnTo>
                  <a:cubicBezTo>
                    <a:pt x="950430" y="480482"/>
                    <a:pt x="951027" y="479372"/>
                    <a:pt x="951624" y="478262"/>
                  </a:cubicBezTo>
                  <a:close/>
                  <a:moveTo>
                    <a:pt x="994709" y="497978"/>
                  </a:moveTo>
                  <a:cubicBezTo>
                    <a:pt x="1006483" y="501051"/>
                    <a:pt x="1018257" y="504123"/>
                    <a:pt x="1030031" y="507110"/>
                  </a:cubicBezTo>
                  <a:cubicBezTo>
                    <a:pt x="1030031" y="507110"/>
                    <a:pt x="1030031" y="507281"/>
                    <a:pt x="1030031" y="507367"/>
                  </a:cubicBezTo>
                  <a:lnTo>
                    <a:pt x="1029178" y="512573"/>
                  </a:lnTo>
                  <a:cubicBezTo>
                    <a:pt x="1029178" y="512573"/>
                    <a:pt x="1029434" y="512658"/>
                    <a:pt x="1029519" y="512658"/>
                  </a:cubicBezTo>
                  <a:lnTo>
                    <a:pt x="1032164" y="508134"/>
                  </a:lnTo>
                  <a:cubicBezTo>
                    <a:pt x="1032164" y="508134"/>
                    <a:pt x="1032335" y="507879"/>
                    <a:pt x="1032420" y="507708"/>
                  </a:cubicBezTo>
                  <a:cubicBezTo>
                    <a:pt x="1044620" y="510781"/>
                    <a:pt x="1056821" y="513853"/>
                    <a:pt x="1069021" y="516755"/>
                  </a:cubicBezTo>
                  <a:cubicBezTo>
                    <a:pt x="1068338" y="519571"/>
                    <a:pt x="1067741" y="522473"/>
                    <a:pt x="1067229" y="525290"/>
                  </a:cubicBezTo>
                  <a:cubicBezTo>
                    <a:pt x="1059209" y="523924"/>
                    <a:pt x="1051190" y="522473"/>
                    <a:pt x="1043170" y="521108"/>
                  </a:cubicBezTo>
                  <a:lnTo>
                    <a:pt x="989335" y="511890"/>
                  </a:lnTo>
                  <a:lnTo>
                    <a:pt x="991126" y="507367"/>
                  </a:lnTo>
                  <a:cubicBezTo>
                    <a:pt x="992406" y="504209"/>
                    <a:pt x="993686" y="501136"/>
                    <a:pt x="994880" y="497978"/>
                  </a:cubicBezTo>
                  <a:close/>
                  <a:moveTo>
                    <a:pt x="1107840" y="537239"/>
                  </a:moveTo>
                  <a:cubicBezTo>
                    <a:pt x="1121747" y="540226"/>
                    <a:pt x="1135568" y="543298"/>
                    <a:pt x="1149475" y="546285"/>
                  </a:cubicBezTo>
                  <a:cubicBezTo>
                    <a:pt x="1149390" y="547395"/>
                    <a:pt x="1149219" y="548419"/>
                    <a:pt x="1149134" y="549529"/>
                  </a:cubicBezTo>
                  <a:cubicBezTo>
                    <a:pt x="1148963" y="550894"/>
                    <a:pt x="1148792" y="552345"/>
                    <a:pt x="1148708" y="553711"/>
                  </a:cubicBezTo>
                  <a:cubicBezTo>
                    <a:pt x="1134203" y="550297"/>
                    <a:pt x="1119785" y="546883"/>
                    <a:pt x="1105281" y="543383"/>
                  </a:cubicBezTo>
                  <a:cubicBezTo>
                    <a:pt x="1105707" y="542359"/>
                    <a:pt x="1106049" y="541335"/>
                    <a:pt x="1106475" y="540311"/>
                  </a:cubicBezTo>
                  <a:cubicBezTo>
                    <a:pt x="1106902" y="539287"/>
                    <a:pt x="1107414" y="538263"/>
                    <a:pt x="1107840" y="537239"/>
                  </a:cubicBezTo>
                  <a:close/>
                  <a:moveTo>
                    <a:pt x="1109803" y="532886"/>
                  </a:moveTo>
                  <a:cubicBezTo>
                    <a:pt x="1110741" y="530752"/>
                    <a:pt x="1111680" y="528704"/>
                    <a:pt x="1112618" y="526570"/>
                  </a:cubicBezTo>
                  <a:cubicBezTo>
                    <a:pt x="1125501" y="529130"/>
                    <a:pt x="1138384" y="531605"/>
                    <a:pt x="1151352" y="533995"/>
                  </a:cubicBezTo>
                  <a:cubicBezTo>
                    <a:pt x="1150925" y="536044"/>
                    <a:pt x="1150584" y="538177"/>
                    <a:pt x="1150243" y="540311"/>
                  </a:cubicBezTo>
                  <a:cubicBezTo>
                    <a:pt x="1136763" y="537836"/>
                    <a:pt x="1123283" y="535361"/>
                    <a:pt x="1109717" y="532886"/>
                  </a:cubicBezTo>
                  <a:close/>
                  <a:moveTo>
                    <a:pt x="1346899" y="586485"/>
                  </a:moveTo>
                  <a:cubicBezTo>
                    <a:pt x="1348008" y="586741"/>
                    <a:pt x="1349118" y="586911"/>
                    <a:pt x="1350227" y="587167"/>
                  </a:cubicBezTo>
                  <a:lnTo>
                    <a:pt x="1392971" y="596129"/>
                  </a:lnTo>
                  <a:cubicBezTo>
                    <a:pt x="1392374" y="599628"/>
                    <a:pt x="1391862" y="603127"/>
                    <a:pt x="1391350" y="606627"/>
                  </a:cubicBezTo>
                  <a:cubicBezTo>
                    <a:pt x="1384695" y="606200"/>
                    <a:pt x="1378040" y="605688"/>
                    <a:pt x="1371300" y="605261"/>
                  </a:cubicBezTo>
                  <a:cubicBezTo>
                    <a:pt x="1361233" y="602872"/>
                    <a:pt x="1351165" y="600652"/>
                    <a:pt x="1341098" y="598519"/>
                  </a:cubicBezTo>
                  <a:cubicBezTo>
                    <a:pt x="1341865" y="597665"/>
                    <a:pt x="1342463" y="596726"/>
                    <a:pt x="1342974" y="595702"/>
                  </a:cubicBezTo>
                  <a:cubicBezTo>
                    <a:pt x="1344596" y="592630"/>
                    <a:pt x="1345705" y="589472"/>
                    <a:pt x="1346899" y="586485"/>
                  </a:cubicBezTo>
                  <a:close/>
                  <a:moveTo>
                    <a:pt x="1434093" y="609528"/>
                  </a:moveTo>
                  <a:lnTo>
                    <a:pt x="1434093" y="609528"/>
                  </a:lnTo>
                  <a:cubicBezTo>
                    <a:pt x="1434093" y="609528"/>
                    <a:pt x="1434093" y="609528"/>
                    <a:pt x="1434093" y="609528"/>
                  </a:cubicBezTo>
                  <a:lnTo>
                    <a:pt x="1434093" y="609528"/>
                  </a:lnTo>
                  <a:cubicBezTo>
                    <a:pt x="1420784" y="608590"/>
                    <a:pt x="1407474" y="607736"/>
                    <a:pt x="1394165" y="606798"/>
                  </a:cubicBezTo>
                  <a:cubicBezTo>
                    <a:pt x="1395359" y="603554"/>
                    <a:pt x="1396554" y="600311"/>
                    <a:pt x="1397833" y="597068"/>
                  </a:cubicBezTo>
                  <a:lnTo>
                    <a:pt x="1404915" y="598519"/>
                  </a:lnTo>
                  <a:cubicBezTo>
                    <a:pt x="1404915" y="598519"/>
                    <a:pt x="1405256" y="598263"/>
                    <a:pt x="1404915" y="598177"/>
                  </a:cubicBezTo>
                  <a:lnTo>
                    <a:pt x="1398004" y="596470"/>
                  </a:lnTo>
                  <a:cubicBezTo>
                    <a:pt x="1399028" y="593910"/>
                    <a:pt x="1400052" y="591264"/>
                    <a:pt x="1401161" y="588703"/>
                  </a:cubicBezTo>
                  <a:cubicBezTo>
                    <a:pt x="1414556" y="592459"/>
                    <a:pt x="1427951" y="596129"/>
                    <a:pt x="1441431" y="599714"/>
                  </a:cubicBezTo>
                  <a:cubicBezTo>
                    <a:pt x="1441431" y="599714"/>
                    <a:pt x="1441431" y="599714"/>
                    <a:pt x="1441431" y="599714"/>
                  </a:cubicBezTo>
                  <a:cubicBezTo>
                    <a:pt x="1441431" y="599714"/>
                    <a:pt x="1441601" y="599714"/>
                    <a:pt x="1441687" y="599714"/>
                  </a:cubicBezTo>
                  <a:cubicBezTo>
                    <a:pt x="1441687" y="599714"/>
                    <a:pt x="1441857" y="599714"/>
                    <a:pt x="1441943" y="599714"/>
                  </a:cubicBezTo>
                  <a:cubicBezTo>
                    <a:pt x="1441943" y="599714"/>
                    <a:pt x="1441943" y="599714"/>
                    <a:pt x="1441943" y="599714"/>
                  </a:cubicBezTo>
                  <a:cubicBezTo>
                    <a:pt x="1442113" y="599714"/>
                    <a:pt x="1442284" y="599714"/>
                    <a:pt x="1442369" y="599799"/>
                  </a:cubicBezTo>
                  <a:cubicBezTo>
                    <a:pt x="1442198" y="600652"/>
                    <a:pt x="1441943" y="601506"/>
                    <a:pt x="1441772" y="602274"/>
                  </a:cubicBezTo>
                  <a:lnTo>
                    <a:pt x="1440066" y="608846"/>
                  </a:lnTo>
                  <a:cubicBezTo>
                    <a:pt x="1440066" y="608846"/>
                    <a:pt x="1440322" y="609016"/>
                    <a:pt x="1440322" y="608931"/>
                  </a:cubicBezTo>
                  <a:lnTo>
                    <a:pt x="1443734" y="603127"/>
                  </a:lnTo>
                  <a:cubicBezTo>
                    <a:pt x="1444246" y="602189"/>
                    <a:pt x="1444843" y="601335"/>
                    <a:pt x="1445355" y="600397"/>
                  </a:cubicBezTo>
                  <a:cubicBezTo>
                    <a:pt x="1457641" y="603213"/>
                    <a:pt x="1469927" y="605944"/>
                    <a:pt x="1482298" y="608590"/>
                  </a:cubicBezTo>
                  <a:cubicBezTo>
                    <a:pt x="1481871" y="610553"/>
                    <a:pt x="1481530" y="612516"/>
                    <a:pt x="1481189" y="614393"/>
                  </a:cubicBezTo>
                  <a:cubicBezTo>
                    <a:pt x="1465575" y="612686"/>
                    <a:pt x="1449963" y="610894"/>
                    <a:pt x="1434264" y="609187"/>
                  </a:cubicBezTo>
                  <a:lnTo>
                    <a:pt x="1434264" y="609187"/>
                  </a:lnTo>
                  <a:close/>
                  <a:moveTo>
                    <a:pt x="1549954" y="622331"/>
                  </a:moveTo>
                  <a:lnTo>
                    <a:pt x="1535792" y="618405"/>
                  </a:lnTo>
                  <a:cubicBezTo>
                    <a:pt x="1534938" y="617039"/>
                    <a:pt x="1534085" y="615588"/>
                    <a:pt x="1533232" y="614223"/>
                  </a:cubicBezTo>
                  <a:cubicBezTo>
                    <a:pt x="1534597" y="611918"/>
                    <a:pt x="1535877" y="609699"/>
                    <a:pt x="1537157" y="607395"/>
                  </a:cubicBezTo>
                  <a:lnTo>
                    <a:pt x="1537157" y="607395"/>
                  </a:lnTo>
                  <a:cubicBezTo>
                    <a:pt x="1537157" y="607395"/>
                    <a:pt x="1537157" y="607395"/>
                    <a:pt x="1537157" y="607395"/>
                  </a:cubicBezTo>
                  <a:lnTo>
                    <a:pt x="1537157" y="607395"/>
                  </a:lnTo>
                  <a:cubicBezTo>
                    <a:pt x="1537157" y="607395"/>
                    <a:pt x="1537157" y="607395"/>
                    <a:pt x="1537157" y="607395"/>
                  </a:cubicBezTo>
                  <a:cubicBezTo>
                    <a:pt x="1538180" y="604664"/>
                    <a:pt x="1539119" y="601847"/>
                    <a:pt x="1540058" y="599031"/>
                  </a:cubicBezTo>
                  <a:cubicBezTo>
                    <a:pt x="1543641" y="604408"/>
                    <a:pt x="1547139" y="609785"/>
                    <a:pt x="1550551" y="615162"/>
                  </a:cubicBezTo>
                  <a:lnTo>
                    <a:pt x="1555415" y="623014"/>
                  </a:lnTo>
                  <a:lnTo>
                    <a:pt x="1549954" y="622416"/>
                  </a:lnTo>
                  <a:close/>
                  <a:moveTo>
                    <a:pt x="1570516" y="624464"/>
                  </a:moveTo>
                  <a:lnTo>
                    <a:pt x="1557291" y="623099"/>
                  </a:lnTo>
                  <a:lnTo>
                    <a:pt x="1552343" y="613796"/>
                  </a:lnTo>
                  <a:cubicBezTo>
                    <a:pt x="1548845" y="607310"/>
                    <a:pt x="1545262" y="600823"/>
                    <a:pt x="1541593" y="594422"/>
                  </a:cubicBezTo>
                  <a:cubicBezTo>
                    <a:pt x="1542361" y="592118"/>
                    <a:pt x="1543129" y="589813"/>
                    <a:pt x="1543982" y="587509"/>
                  </a:cubicBezTo>
                  <a:lnTo>
                    <a:pt x="1544238" y="586911"/>
                  </a:lnTo>
                  <a:cubicBezTo>
                    <a:pt x="1548077" y="587850"/>
                    <a:pt x="1552002" y="588789"/>
                    <a:pt x="1555841" y="589643"/>
                  </a:cubicBezTo>
                  <a:cubicBezTo>
                    <a:pt x="1558230" y="593739"/>
                    <a:pt x="1560619" y="597750"/>
                    <a:pt x="1562923" y="601933"/>
                  </a:cubicBezTo>
                  <a:cubicBezTo>
                    <a:pt x="1566165" y="607736"/>
                    <a:pt x="1569236" y="613626"/>
                    <a:pt x="1572307" y="619515"/>
                  </a:cubicBezTo>
                  <a:cubicBezTo>
                    <a:pt x="1571966" y="620624"/>
                    <a:pt x="1571625" y="621648"/>
                    <a:pt x="1571198" y="622758"/>
                  </a:cubicBezTo>
                  <a:lnTo>
                    <a:pt x="1570516" y="624464"/>
                  </a:lnTo>
                  <a:close/>
                  <a:moveTo>
                    <a:pt x="1579218" y="601677"/>
                  </a:moveTo>
                  <a:cubicBezTo>
                    <a:pt x="1578536" y="602872"/>
                    <a:pt x="1577768" y="603981"/>
                    <a:pt x="1577085" y="605176"/>
                  </a:cubicBezTo>
                  <a:lnTo>
                    <a:pt x="1577085" y="605176"/>
                  </a:lnTo>
                  <a:cubicBezTo>
                    <a:pt x="1577085" y="605176"/>
                    <a:pt x="1577085" y="605176"/>
                    <a:pt x="1577085" y="605176"/>
                  </a:cubicBezTo>
                  <a:lnTo>
                    <a:pt x="1577085" y="605176"/>
                  </a:lnTo>
                  <a:cubicBezTo>
                    <a:pt x="1577085" y="605176"/>
                    <a:pt x="1577085" y="605176"/>
                    <a:pt x="1577085" y="605176"/>
                  </a:cubicBezTo>
                  <a:cubicBezTo>
                    <a:pt x="1576659" y="606456"/>
                    <a:pt x="1576232" y="607736"/>
                    <a:pt x="1575806" y="608931"/>
                  </a:cubicBezTo>
                  <a:cubicBezTo>
                    <a:pt x="1574526" y="603981"/>
                    <a:pt x="1573246" y="599116"/>
                    <a:pt x="1571881" y="594166"/>
                  </a:cubicBezTo>
                  <a:cubicBezTo>
                    <a:pt x="1571881" y="593825"/>
                    <a:pt x="1571710" y="593568"/>
                    <a:pt x="1571625" y="593227"/>
                  </a:cubicBezTo>
                  <a:cubicBezTo>
                    <a:pt x="1573331" y="593654"/>
                    <a:pt x="1575037" y="593995"/>
                    <a:pt x="1576744" y="594422"/>
                  </a:cubicBezTo>
                  <a:cubicBezTo>
                    <a:pt x="1577597" y="596812"/>
                    <a:pt x="1578450" y="599202"/>
                    <a:pt x="1579218" y="601506"/>
                  </a:cubicBezTo>
                  <a:close/>
                  <a:moveTo>
                    <a:pt x="1581692" y="595702"/>
                  </a:moveTo>
                  <a:cubicBezTo>
                    <a:pt x="1581692" y="595702"/>
                    <a:pt x="1582375" y="595873"/>
                    <a:pt x="1582631" y="595958"/>
                  </a:cubicBezTo>
                  <a:cubicBezTo>
                    <a:pt x="1582375" y="596300"/>
                    <a:pt x="1582204" y="596641"/>
                    <a:pt x="1581948" y="597068"/>
                  </a:cubicBezTo>
                  <a:cubicBezTo>
                    <a:pt x="1581863" y="596641"/>
                    <a:pt x="1581692" y="596214"/>
                    <a:pt x="1581607" y="595787"/>
                  </a:cubicBezTo>
                  <a:close/>
                  <a:moveTo>
                    <a:pt x="1575379" y="610211"/>
                  </a:moveTo>
                  <a:cubicBezTo>
                    <a:pt x="1574440" y="613113"/>
                    <a:pt x="1573416" y="616015"/>
                    <a:pt x="1572478" y="618917"/>
                  </a:cubicBezTo>
                  <a:cubicBezTo>
                    <a:pt x="1570004" y="612857"/>
                    <a:pt x="1567444" y="606798"/>
                    <a:pt x="1564799" y="600823"/>
                  </a:cubicBezTo>
                  <a:cubicBezTo>
                    <a:pt x="1563349" y="597409"/>
                    <a:pt x="1561728" y="594080"/>
                    <a:pt x="1560192" y="590667"/>
                  </a:cubicBezTo>
                  <a:cubicBezTo>
                    <a:pt x="1563093" y="591349"/>
                    <a:pt x="1565994" y="592032"/>
                    <a:pt x="1568895" y="592715"/>
                  </a:cubicBezTo>
                  <a:cubicBezTo>
                    <a:pt x="1569236" y="593483"/>
                    <a:pt x="1569577" y="594251"/>
                    <a:pt x="1569833" y="595105"/>
                  </a:cubicBezTo>
                  <a:cubicBezTo>
                    <a:pt x="1571795" y="600140"/>
                    <a:pt x="1573587" y="605176"/>
                    <a:pt x="1575379" y="610297"/>
                  </a:cubicBezTo>
                  <a:close/>
                  <a:moveTo>
                    <a:pt x="1002900" y="455901"/>
                  </a:moveTo>
                  <a:lnTo>
                    <a:pt x="1002047" y="458035"/>
                  </a:lnTo>
                  <a:cubicBezTo>
                    <a:pt x="1000682" y="461449"/>
                    <a:pt x="999317" y="464863"/>
                    <a:pt x="997952" y="468277"/>
                  </a:cubicBezTo>
                  <a:cubicBezTo>
                    <a:pt x="990444" y="466229"/>
                    <a:pt x="982851" y="464266"/>
                    <a:pt x="975343" y="462217"/>
                  </a:cubicBezTo>
                  <a:lnTo>
                    <a:pt x="960071" y="458035"/>
                  </a:lnTo>
                  <a:cubicBezTo>
                    <a:pt x="960839" y="454365"/>
                    <a:pt x="961521" y="450695"/>
                    <a:pt x="962204" y="447025"/>
                  </a:cubicBezTo>
                  <a:cubicBezTo>
                    <a:pt x="975769" y="449927"/>
                    <a:pt x="989335" y="452829"/>
                    <a:pt x="1002900" y="455816"/>
                  </a:cubicBezTo>
                  <a:close/>
                  <a:moveTo>
                    <a:pt x="1049484" y="466741"/>
                  </a:moveTo>
                  <a:cubicBezTo>
                    <a:pt x="1062537" y="469984"/>
                    <a:pt x="1075676" y="473227"/>
                    <a:pt x="1088729" y="476556"/>
                  </a:cubicBezTo>
                  <a:cubicBezTo>
                    <a:pt x="1087791" y="477750"/>
                    <a:pt x="1086937" y="479031"/>
                    <a:pt x="1085999" y="480226"/>
                  </a:cubicBezTo>
                  <a:cubicBezTo>
                    <a:pt x="1082928" y="484579"/>
                    <a:pt x="1080112" y="489016"/>
                    <a:pt x="1077467" y="493711"/>
                  </a:cubicBezTo>
                  <a:cubicBezTo>
                    <a:pt x="1065523" y="489273"/>
                    <a:pt x="1053579" y="484920"/>
                    <a:pt x="1041634" y="480738"/>
                  </a:cubicBezTo>
                  <a:cubicBezTo>
                    <a:pt x="1041634" y="480738"/>
                    <a:pt x="1041634" y="480738"/>
                    <a:pt x="1041634" y="480738"/>
                  </a:cubicBezTo>
                  <a:lnTo>
                    <a:pt x="1042487" y="475617"/>
                  </a:lnTo>
                  <a:cubicBezTo>
                    <a:pt x="1042487" y="475617"/>
                    <a:pt x="1042231" y="475532"/>
                    <a:pt x="1042146" y="475532"/>
                  </a:cubicBezTo>
                  <a:lnTo>
                    <a:pt x="1039501" y="480055"/>
                  </a:lnTo>
                  <a:cubicBezTo>
                    <a:pt x="1039501" y="480055"/>
                    <a:pt x="1039501" y="480055"/>
                    <a:pt x="1039501" y="480055"/>
                  </a:cubicBezTo>
                  <a:cubicBezTo>
                    <a:pt x="1038307" y="479628"/>
                    <a:pt x="1037198" y="479202"/>
                    <a:pt x="1036003" y="478860"/>
                  </a:cubicBezTo>
                  <a:lnTo>
                    <a:pt x="1036003" y="478860"/>
                  </a:lnTo>
                  <a:cubicBezTo>
                    <a:pt x="1036003" y="478860"/>
                    <a:pt x="1036003" y="478860"/>
                    <a:pt x="1036003" y="478860"/>
                  </a:cubicBezTo>
                  <a:cubicBezTo>
                    <a:pt x="1036003" y="478860"/>
                    <a:pt x="1036003" y="478860"/>
                    <a:pt x="1036003" y="478860"/>
                  </a:cubicBezTo>
                  <a:cubicBezTo>
                    <a:pt x="1036003" y="478860"/>
                    <a:pt x="1036003" y="478860"/>
                    <a:pt x="1036003" y="478860"/>
                  </a:cubicBezTo>
                  <a:cubicBezTo>
                    <a:pt x="1024912" y="475617"/>
                    <a:pt x="1013650" y="472630"/>
                    <a:pt x="1002474" y="469643"/>
                  </a:cubicBezTo>
                  <a:cubicBezTo>
                    <a:pt x="1003071" y="465973"/>
                    <a:pt x="1003583" y="462388"/>
                    <a:pt x="1004180" y="458718"/>
                  </a:cubicBezTo>
                  <a:lnTo>
                    <a:pt x="1004521" y="456413"/>
                  </a:lnTo>
                  <a:cubicBezTo>
                    <a:pt x="1019537" y="459742"/>
                    <a:pt x="1034553" y="463156"/>
                    <a:pt x="1049398" y="466911"/>
                  </a:cubicBezTo>
                  <a:close/>
                  <a:moveTo>
                    <a:pt x="1001706" y="474251"/>
                  </a:moveTo>
                  <a:cubicBezTo>
                    <a:pt x="1012370" y="478178"/>
                    <a:pt x="1022949" y="482018"/>
                    <a:pt x="1033699" y="485688"/>
                  </a:cubicBezTo>
                  <a:cubicBezTo>
                    <a:pt x="1033699" y="485688"/>
                    <a:pt x="1033699" y="485688"/>
                    <a:pt x="1033699" y="485688"/>
                  </a:cubicBezTo>
                  <a:cubicBezTo>
                    <a:pt x="1033699" y="485688"/>
                    <a:pt x="1033785" y="485688"/>
                    <a:pt x="1033870" y="485688"/>
                  </a:cubicBezTo>
                  <a:cubicBezTo>
                    <a:pt x="1033870" y="485688"/>
                    <a:pt x="1033956" y="485688"/>
                    <a:pt x="1034041" y="485688"/>
                  </a:cubicBezTo>
                  <a:cubicBezTo>
                    <a:pt x="1034041" y="485688"/>
                    <a:pt x="1034041" y="485688"/>
                    <a:pt x="1034041" y="485688"/>
                  </a:cubicBezTo>
                  <a:cubicBezTo>
                    <a:pt x="1034638" y="485859"/>
                    <a:pt x="1035235" y="486029"/>
                    <a:pt x="1035832" y="486200"/>
                  </a:cubicBezTo>
                  <a:cubicBezTo>
                    <a:pt x="1034723" y="488078"/>
                    <a:pt x="1033699" y="489870"/>
                    <a:pt x="1032761" y="491748"/>
                  </a:cubicBezTo>
                  <a:cubicBezTo>
                    <a:pt x="1021755" y="489358"/>
                    <a:pt x="1010664" y="486968"/>
                    <a:pt x="999658" y="484664"/>
                  </a:cubicBezTo>
                  <a:cubicBezTo>
                    <a:pt x="999829" y="484237"/>
                    <a:pt x="999914" y="483896"/>
                    <a:pt x="1000084" y="483555"/>
                  </a:cubicBezTo>
                  <a:cubicBezTo>
                    <a:pt x="1000084" y="483555"/>
                    <a:pt x="1000084" y="483555"/>
                    <a:pt x="1000084" y="483555"/>
                  </a:cubicBezTo>
                  <a:cubicBezTo>
                    <a:pt x="1000084" y="483555"/>
                    <a:pt x="1000084" y="483555"/>
                    <a:pt x="1000084" y="483555"/>
                  </a:cubicBezTo>
                  <a:cubicBezTo>
                    <a:pt x="1000084" y="483555"/>
                    <a:pt x="1000084" y="483555"/>
                    <a:pt x="1000084" y="483555"/>
                  </a:cubicBezTo>
                  <a:cubicBezTo>
                    <a:pt x="1000084" y="483555"/>
                    <a:pt x="1000084" y="483555"/>
                    <a:pt x="1000084" y="483555"/>
                  </a:cubicBezTo>
                  <a:cubicBezTo>
                    <a:pt x="1000682" y="480482"/>
                    <a:pt x="1001279" y="477409"/>
                    <a:pt x="1001791" y="474251"/>
                  </a:cubicBezTo>
                  <a:close/>
                  <a:moveTo>
                    <a:pt x="1098711" y="516157"/>
                  </a:moveTo>
                  <a:lnTo>
                    <a:pt x="1098626" y="516157"/>
                  </a:lnTo>
                  <a:cubicBezTo>
                    <a:pt x="1098626" y="516157"/>
                    <a:pt x="1098541" y="516157"/>
                    <a:pt x="1098541" y="516157"/>
                  </a:cubicBezTo>
                  <a:lnTo>
                    <a:pt x="1098541" y="516157"/>
                  </a:lnTo>
                  <a:cubicBezTo>
                    <a:pt x="1091289" y="514706"/>
                    <a:pt x="1084037" y="513170"/>
                    <a:pt x="1076785" y="511719"/>
                  </a:cubicBezTo>
                  <a:cubicBezTo>
                    <a:pt x="1077126" y="510866"/>
                    <a:pt x="1077553" y="510098"/>
                    <a:pt x="1077894" y="509244"/>
                  </a:cubicBezTo>
                  <a:cubicBezTo>
                    <a:pt x="1088388" y="511463"/>
                    <a:pt x="1098797" y="513682"/>
                    <a:pt x="1109291" y="515901"/>
                  </a:cubicBezTo>
                  <a:cubicBezTo>
                    <a:pt x="1108949" y="516584"/>
                    <a:pt x="1108608" y="517267"/>
                    <a:pt x="1108352" y="517950"/>
                  </a:cubicBezTo>
                  <a:lnTo>
                    <a:pt x="1108352" y="517950"/>
                  </a:lnTo>
                  <a:cubicBezTo>
                    <a:pt x="1108352" y="517950"/>
                    <a:pt x="1108352" y="517950"/>
                    <a:pt x="1108352" y="517950"/>
                  </a:cubicBezTo>
                  <a:lnTo>
                    <a:pt x="1108352" y="517950"/>
                  </a:lnTo>
                  <a:cubicBezTo>
                    <a:pt x="1108352" y="517950"/>
                    <a:pt x="1108352" y="517950"/>
                    <a:pt x="1108352" y="517950"/>
                  </a:cubicBezTo>
                  <a:cubicBezTo>
                    <a:pt x="1108352" y="518121"/>
                    <a:pt x="1108352" y="518206"/>
                    <a:pt x="1108267" y="518376"/>
                  </a:cubicBezTo>
                  <a:cubicBezTo>
                    <a:pt x="1105110" y="517608"/>
                    <a:pt x="1101953" y="516926"/>
                    <a:pt x="1098797" y="516157"/>
                  </a:cubicBezTo>
                  <a:lnTo>
                    <a:pt x="1098797" y="516157"/>
                  </a:lnTo>
                  <a:close/>
                  <a:moveTo>
                    <a:pt x="1115348" y="519998"/>
                  </a:moveTo>
                  <a:cubicBezTo>
                    <a:pt x="1115604" y="519059"/>
                    <a:pt x="1115860" y="518206"/>
                    <a:pt x="1116031" y="517267"/>
                  </a:cubicBezTo>
                  <a:cubicBezTo>
                    <a:pt x="1128743" y="519913"/>
                    <a:pt x="1141455" y="522558"/>
                    <a:pt x="1154167" y="525204"/>
                  </a:cubicBezTo>
                  <a:cubicBezTo>
                    <a:pt x="1153571" y="526314"/>
                    <a:pt x="1153058" y="527423"/>
                    <a:pt x="1152546" y="528618"/>
                  </a:cubicBezTo>
                  <a:cubicBezTo>
                    <a:pt x="1140176" y="525802"/>
                    <a:pt x="1127719" y="522900"/>
                    <a:pt x="1115348" y="519998"/>
                  </a:cubicBezTo>
                  <a:close/>
                  <a:moveTo>
                    <a:pt x="1160566" y="526570"/>
                  </a:moveTo>
                  <a:lnTo>
                    <a:pt x="1193157" y="533483"/>
                  </a:lnTo>
                  <a:cubicBezTo>
                    <a:pt x="1192646" y="534849"/>
                    <a:pt x="1192219" y="536214"/>
                    <a:pt x="1191793" y="537580"/>
                  </a:cubicBezTo>
                  <a:cubicBezTo>
                    <a:pt x="1181043" y="535190"/>
                    <a:pt x="1170378" y="532715"/>
                    <a:pt x="1159628" y="530240"/>
                  </a:cubicBezTo>
                  <a:cubicBezTo>
                    <a:pt x="1159969" y="529045"/>
                    <a:pt x="1160225" y="527765"/>
                    <a:pt x="1160566" y="526570"/>
                  </a:cubicBezTo>
                  <a:close/>
                  <a:moveTo>
                    <a:pt x="1111339" y="511634"/>
                  </a:moveTo>
                  <a:cubicBezTo>
                    <a:pt x="1100930" y="508903"/>
                    <a:pt x="1090436" y="506172"/>
                    <a:pt x="1080027" y="503526"/>
                  </a:cubicBezTo>
                  <a:cubicBezTo>
                    <a:pt x="1080539" y="501990"/>
                    <a:pt x="1081051" y="500368"/>
                    <a:pt x="1081563" y="498832"/>
                  </a:cubicBezTo>
                  <a:cubicBezTo>
                    <a:pt x="1085914" y="500027"/>
                    <a:pt x="1090350" y="501136"/>
                    <a:pt x="1094702" y="502331"/>
                  </a:cubicBezTo>
                  <a:lnTo>
                    <a:pt x="1113557" y="507452"/>
                  </a:lnTo>
                  <a:cubicBezTo>
                    <a:pt x="1112789" y="508817"/>
                    <a:pt x="1112106" y="510268"/>
                    <a:pt x="1111339" y="511634"/>
                  </a:cubicBezTo>
                  <a:close/>
                  <a:moveTo>
                    <a:pt x="1043767" y="494308"/>
                  </a:moveTo>
                  <a:cubicBezTo>
                    <a:pt x="1043767" y="494308"/>
                    <a:pt x="1043767" y="494308"/>
                    <a:pt x="1043682" y="494308"/>
                  </a:cubicBezTo>
                  <a:cubicBezTo>
                    <a:pt x="1043682" y="494308"/>
                    <a:pt x="1043682" y="494308"/>
                    <a:pt x="1043597" y="494308"/>
                  </a:cubicBezTo>
                  <a:cubicBezTo>
                    <a:pt x="1043597" y="494308"/>
                    <a:pt x="1043597" y="494308"/>
                    <a:pt x="1043597" y="494308"/>
                  </a:cubicBezTo>
                  <a:cubicBezTo>
                    <a:pt x="1042231" y="494052"/>
                    <a:pt x="1040952" y="493711"/>
                    <a:pt x="1039586" y="493455"/>
                  </a:cubicBezTo>
                  <a:cubicBezTo>
                    <a:pt x="1040013" y="491577"/>
                    <a:pt x="1040354" y="489699"/>
                    <a:pt x="1040610" y="487737"/>
                  </a:cubicBezTo>
                  <a:cubicBezTo>
                    <a:pt x="1052214" y="490980"/>
                    <a:pt x="1063902" y="494138"/>
                    <a:pt x="1075505" y="497296"/>
                  </a:cubicBezTo>
                  <a:cubicBezTo>
                    <a:pt x="1074737" y="498832"/>
                    <a:pt x="1073970" y="500282"/>
                    <a:pt x="1073201" y="501819"/>
                  </a:cubicBezTo>
                  <a:cubicBezTo>
                    <a:pt x="1063390" y="499344"/>
                    <a:pt x="1053579" y="496783"/>
                    <a:pt x="1043767" y="494393"/>
                  </a:cubicBezTo>
                  <a:cubicBezTo>
                    <a:pt x="1043767" y="494393"/>
                    <a:pt x="1043767" y="494393"/>
                    <a:pt x="1043767" y="494393"/>
                  </a:cubicBezTo>
                  <a:close/>
                  <a:moveTo>
                    <a:pt x="1070216" y="510354"/>
                  </a:moveTo>
                  <a:cubicBezTo>
                    <a:pt x="1058442" y="507964"/>
                    <a:pt x="1046582" y="505574"/>
                    <a:pt x="1034809" y="503099"/>
                  </a:cubicBezTo>
                  <a:cubicBezTo>
                    <a:pt x="1035406" y="502075"/>
                    <a:pt x="1036003" y="501136"/>
                    <a:pt x="1036601" y="500112"/>
                  </a:cubicBezTo>
                  <a:cubicBezTo>
                    <a:pt x="1038307" y="500539"/>
                    <a:pt x="1040013" y="500965"/>
                    <a:pt x="1041805" y="501392"/>
                  </a:cubicBezTo>
                  <a:lnTo>
                    <a:pt x="1041805" y="501392"/>
                  </a:lnTo>
                  <a:cubicBezTo>
                    <a:pt x="1041805" y="501392"/>
                    <a:pt x="1041976" y="501392"/>
                    <a:pt x="1042061" y="501392"/>
                  </a:cubicBezTo>
                  <a:cubicBezTo>
                    <a:pt x="1042146" y="501392"/>
                    <a:pt x="1042231" y="501392"/>
                    <a:pt x="1042317" y="501392"/>
                  </a:cubicBezTo>
                  <a:cubicBezTo>
                    <a:pt x="1042317" y="501392"/>
                    <a:pt x="1042317" y="501392"/>
                    <a:pt x="1042317" y="501392"/>
                  </a:cubicBezTo>
                  <a:cubicBezTo>
                    <a:pt x="1051872" y="503526"/>
                    <a:pt x="1061428" y="505574"/>
                    <a:pt x="1070983" y="507622"/>
                  </a:cubicBezTo>
                  <a:cubicBezTo>
                    <a:pt x="1070727" y="508476"/>
                    <a:pt x="1070471" y="509329"/>
                    <a:pt x="1070216" y="510183"/>
                  </a:cubicBezTo>
                  <a:close/>
                  <a:moveTo>
                    <a:pt x="1301852" y="529045"/>
                  </a:moveTo>
                  <a:cubicBezTo>
                    <a:pt x="1301084" y="530923"/>
                    <a:pt x="1300401" y="532800"/>
                    <a:pt x="1299634" y="534593"/>
                  </a:cubicBezTo>
                  <a:cubicBezTo>
                    <a:pt x="1296562" y="541591"/>
                    <a:pt x="1293150" y="548334"/>
                    <a:pt x="1289907" y="555162"/>
                  </a:cubicBezTo>
                  <a:lnTo>
                    <a:pt x="1289907" y="555162"/>
                  </a:lnTo>
                  <a:cubicBezTo>
                    <a:pt x="1289907" y="555162"/>
                    <a:pt x="1289907" y="555162"/>
                    <a:pt x="1289907" y="555162"/>
                  </a:cubicBezTo>
                  <a:lnTo>
                    <a:pt x="1289907" y="555162"/>
                  </a:lnTo>
                  <a:cubicBezTo>
                    <a:pt x="1289907" y="555162"/>
                    <a:pt x="1289907" y="555162"/>
                    <a:pt x="1289907" y="555162"/>
                  </a:cubicBezTo>
                  <a:cubicBezTo>
                    <a:pt x="1289054" y="558064"/>
                    <a:pt x="1288201" y="560965"/>
                    <a:pt x="1287348" y="563953"/>
                  </a:cubicBezTo>
                  <a:cubicBezTo>
                    <a:pt x="1272076" y="561990"/>
                    <a:pt x="1256719" y="560112"/>
                    <a:pt x="1241447" y="558234"/>
                  </a:cubicBezTo>
                  <a:cubicBezTo>
                    <a:pt x="1242983" y="555674"/>
                    <a:pt x="1244433" y="553028"/>
                    <a:pt x="1245883" y="550467"/>
                  </a:cubicBezTo>
                  <a:lnTo>
                    <a:pt x="1264483" y="553625"/>
                  </a:lnTo>
                  <a:cubicBezTo>
                    <a:pt x="1264483" y="553625"/>
                    <a:pt x="1264739" y="553370"/>
                    <a:pt x="1264483" y="553284"/>
                  </a:cubicBezTo>
                  <a:lnTo>
                    <a:pt x="1246395" y="549443"/>
                  </a:lnTo>
                  <a:cubicBezTo>
                    <a:pt x="1247163" y="548163"/>
                    <a:pt x="1247931" y="546798"/>
                    <a:pt x="1248614" y="545517"/>
                  </a:cubicBezTo>
                  <a:lnTo>
                    <a:pt x="1248614" y="545517"/>
                  </a:lnTo>
                  <a:cubicBezTo>
                    <a:pt x="1248614" y="545517"/>
                    <a:pt x="1248614" y="545517"/>
                    <a:pt x="1248614" y="545517"/>
                  </a:cubicBezTo>
                  <a:lnTo>
                    <a:pt x="1248614" y="545517"/>
                  </a:lnTo>
                  <a:cubicBezTo>
                    <a:pt x="1248614" y="545517"/>
                    <a:pt x="1248614" y="545517"/>
                    <a:pt x="1248614" y="545517"/>
                  </a:cubicBezTo>
                  <a:cubicBezTo>
                    <a:pt x="1250747" y="539287"/>
                    <a:pt x="1252624" y="532886"/>
                    <a:pt x="1254757" y="526570"/>
                  </a:cubicBezTo>
                  <a:lnTo>
                    <a:pt x="1257231" y="519913"/>
                  </a:lnTo>
                  <a:cubicBezTo>
                    <a:pt x="1257231" y="519913"/>
                    <a:pt x="1256975" y="519742"/>
                    <a:pt x="1256975" y="519742"/>
                  </a:cubicBezTo>
                  <a:lnTo>
                    <a:pt x="1252880" y="525631"/>
                  </a:lnTo>
                  <a:cubicBezTo>
                    <a:pt x="1249040" y="531093"/>
                    <a:pt x="1245116" y="536641"/>
                    <a:pt x="1241959" y="542616"/>
                  </a:cubicBezTo>
                  <a:lnTo>
                    <a:pt x="1241959" y="542616"/>
                  </a:lnTo>
                  <a:cubicBezTo>
                    <a:pt x="1241959" y="542616"/>
                    <a:pt x="1241959" y="542616"/>
                    <a:pt x="1241959" y="542616"/>
                  </a:cubicBezTo>
                  <a:lnTo>
                    <a:pt x="1241959" y="542616"/>
                  </a:lnTo>
                  <a:cubicBezTo>
                    <a:pt x="1241959" y="542616"/>
                    <a:pt x="1241959" y="542616"/>
                    <a:pt x="1241959" y="542616"/>
                  </a:cubicBezTo>
                  <a:cubicBezTo>
                    <a:pt x="1241362" y="544493"/>
                    <a:pt x="1240765" y="546371"/>
                    <a:pt x="1240253" y="548248"/>
                  </a:cubicBezTo>
                  <a:lnTo>
                    <a:pt x="1220886" y="544152"/>
                  </a:lnTo>
                  <a:cubicBezTo>
                    <a:pt x="1213293" y="542530"/>
                    <a:pt x="1205785" y="540823"/>
                    <a:pt x="1198191" y="539116"/>
                  </a:cubicBezTo>
                  <a:cubicBezTo>
                    <a:pt x="1198874" y="538006"/>
                    <a:pt x="1199471" y="536982"/>
                    <a:pt x="1200154" y="535873"/>
                  </a:cubicBezTo>
                  <a:lnTo>
                    <a:pt x="1200154" y="535873"/>
                  </a:lnTo>
                  <a:cubicBezTo>
                    <a:pt x="1200154" y="535873"/>
                    <a:pt x="1200154" y="535873"/>
                    <a:pt x="1200154" y="535873"/>
                  </a:cubicBezTo>
                  <a:lnTo>
                    <a:pt x="1200154" y="535873"/>
                  </a:lnTo>
                  <a:cubicBezTo>
                    <a:pt x="1200154" y="535873"/>
                    <a:pt x="1200154" y="535873"/>
                    <a:pt x="1200154" y="535873"/>
                  </a:cubicBezTo>
                  <a:cubicBezTo>
                    <a:pt x="1202286" y="530240"/>
                    <a:pt x="1204249" y="524351"/>
                    <a:pt x="1206809" y="518718"/>
                  </a:cubicBezTo>
                  <a:cubicBezTo>
                    <a:pt x="1207747" y="516755"/>
                    <a:pt x="1208685" y="514706"/>
                    <a:pt x="1209709" y="512744"/>
                  </a:cubicBezTo>
                  <a:cubicBezTo>
                    <a:pt x="1209709" y="512744"/>
                    <a:pt x="1209453" y="512573"/>
                    <a:pt x="1209453" y="512573"/>
                  </a:cubicBezTo>
                  <a:cubicBezTo>
                    <a:pt x="1207918" y="514194"/>
                    <a:pt x="1206382" y="515816"/>
                    <a:pt x="1204931" y="517523"/>
                  </a:cubicBezTo>
                  <a:cubicBezTo>
                    <a:pt x="1200751" y="522217"/>
                    <a:pt x="1196656" y="527167"/>
                    <a:pt x="1193414" y="532715"/>
                  </a:cubicBezTo>
                  <a:lnTo>
                    <a:pt x="1193414" y="532715"/>
                  </a:lnTo>
                  <a:cubicBezTo>
                    <a:pt x="1193414" y="532715"/>
                    <a:pt x="1193414" y="532715"/>
                    <a:pt x="1193414" y="532715"/>
                  </a:cubicBezTo>
                  <a:lnTo>
                    <a:pt x="1193414" y="532715"/>
                  </a:lnTo>
                  <a:cubicBezTo>
                    <a:pt x="1193414" y="532715"/>
                    <a:pt x="1193414" y="532715"/>
                    <a:pt x="1193414" y="532715"/>
                  </a:cubicBezTo>
                  <a:cubicBezTo>
                    <a:pt x="1193414" y="532886"/>
                    <a:pt x="1193414" y="532971"/>
                    <a:pt x="1193243" y="533142"/>
                  </a:cubicBezTo>
                  <a:lnTo>
                    <a:pt x="1160993" y="524777"/>
                  </a:lnTo>
                  <a:cubicBezTo>
                    <a:pt x="1162017" y="520681"/>
                    <a:pt x="1162955" y="516499"/>
                    <a:pt x="1164150" y="512317"/>
                  </a:cubicBezTo>
                  <a:cubicBezTo>
                    <a:pt x="1164832" y="510012"/>
                    <a:pt x="1165515" y="507708"/>
                    <a:pt x="1166283" y="505489"/>
                  </a:cubicBezTo>
                  <a:cubicBezTo>
                    <a:pt x="1166283" y="505489"/>
                    <a:pt x="1166027" y="505318"/>
                    <a:pt x="1166027" y="505318"/>
                  </a:cubicBezTo>
                  <a:cubicBezTo>
                    <a:pt x="1164747" y="507367"/>
                    <a:pt x="1163467" y="509415"/>
                    <a:pt x="1162187" y="511463"/>
                  </a:cubicBezTo>
                  <a:cubicBezTo>
                    <a:pt x="1159799" y="515304"/>
                    <a:pt x="1157495" y="519230"/>
                    <a:pt x="1155362" y="523241"/>
                  </a:cubicBezTo>
                  <a:cubicBezTo>
                    <a:pt x="1142650" y="519913"/>
                    <a:pt x="1129938" y="516584"/>
                    <a:pt x="1117225" y="513256"/>
                  </a:cubicBezTo>
                  <a:cubicBezTo>
                    <a:pt x="1118335" y="508647"/>
                    <a:pt x="1119529" y="504038"/>
                    <a:pt x="1120809" y="499429"/>
                  </a:cubicBezTo>
                  <a:cubicBezTo>
                    <a:pt x="1121577" y="496954"/>
                    <a:pt x="1122344" y="494479"/>
                    <a:pt x="1123112" y="492004"/>
                  </a:cubicBezTo>
                  <a:cubicBezTo>
                    <a:pt x="1123112" y="492004"/>
                    <a:pt x="1122856" y="491833"/>
                    <a:pt x="1122856" y="491833"/>
                  </a:cubicBezTo>
                  <a:cubicBezTo>
                    <a:pt x="1121491" y="494052"/>
                    <a:pt x="1120126" y="496271"/>
                    <a:pt x="1118846" y="498575"/>
                  </a:cubicBezTo>
                  <a:cubicBezTo>
                    <a:pt x="1117140" y="501392"/>
                    <a:pt x="1115519" y="504209"/>
                    <a:pt x="1113983" y="507110"/>
                  </a:cubicBezTo>
                  <a:lnTo>
                    <a:pt x="1095384" y="500368"/>
                  </a:lnTo>
                  <a:cubicBezTo>
                    <a:pt x="1091203" y="498832"/>
                    <a:pt x="1086937" y="497296"/>
                    <a:pt x="1082757" y="495674"/>
                  </a:cubicBezTo>
                  <a:cubicBezTo>
                    <a:pt x="1084378" y="490809"/>
                    <a:pt x="1086084" y="486029"/>
                    <a:pt x="1088132" y="481335"/>
                  </a:cubicBezTo>
                  <a:cubicBezTo>
                    <a:pt x="1088815" y="479884"/>
                    <a:pt x="1089497" y="478348"/>
                    <a:pt x="1090179" y="476983"/>
                  </a:cubicBezTo>
                  <a:cubicBezTo>
                    <a:pt x="1160737" y="494650"/>
                    <a:pt x="1231295" y="512402"/>
                    <a:pt x="1302108" y="529216"/>
                  </a:cubicBezTo>
                  <a:close/>
                  <a:moveTo>
                    <a:pt x="1192731" y="548248"/>
                  </a:moveTo>
                  <a:cubicBezTo>
                    <a:pt x="1193926" y="546115"/>
                    <a:pt x="1195120" y="544066"/>
                    <a:pt x="1196314" y="541933"/>
                  </a:cubicBezTo>
                  <a:cubicBezTo>
                    <a:pt x="1204419" y="543383"/>
                    <a:pt x="1212525" y="544749"/>
                    <a:pt x="1220630" y="546115"/>
                  </a:cubicBezTo>
                  <a:lnTo>
                    <a:pt x="1239826" y="549358"/>
                  </a:lnTo>
                  <a:cubicBezTo>
                    <a:pt x="1239058" y="552089"/>
                    <a:pt x="1238375" y="554906"/>
                    <a:pt x="1237779" y="557722"/>
                  </a:cubicBezTo>
                  <a:cubicBezTo>
                    <a:pt x="1236584" y="557552"/>
                    <a:pt x="1235390" y="557381"/>
                    <a:pt x="1234110" y="557295"/>
                  </a:cubicBezTo>
                  <a:cubicBezTo>
                    <a:pt x="1221909" y="554479"/>
                    <a:pt x="1209709" y="551748"/>
                    <a:pt x="1197423" y="549102"/>
                  </a:cubicBezTo>
                  <a:lnTo>
                    <a:pt x="1197423" y="549102"/>
                  </a:lnTo>
                  <a:cubicBezTo>
                    <a:pt x="1197423" y="549102"/>
                    <a:pt x="1197338" y="549102"/>
                    <a:pt x="1197338" y="549102"/>
                  </a:cubicBezTo>
                  <a:lnTo>
                    <a:pt x="1197253" y="549102"/>
                  </a:lnTo>
                  <a:cubicBezTo>
                    <a:pt x="1197253" y="549102"/>
                    <a:pt x="1197253" y="549102"/>
                    <a:pt x="1197253" y="549102"/>
                  </a:cubicBezTo>
                  <a:cubicBezTo>
                    <a:pt x="1195802" y="548846"/>
                    <a:pt x="1194267" y="548505"/>
                    <a:pt x="1192816" y="548248"/>
                  </a:cubicBezTo>
                  <a:close/>
                  <a:moveTo>
                    <a:pt x="1351506" y="540738"/>
                  </a:moveTo>
                  <a:cubicBezTo>
                    <a:pt x="1368570" y="544664"/>
                    <a:pt x="1385719" y="548675"/>
                    <a:pt x="1402782" y="552772"/>
                  </a:cubicBezTo>
                  <a:lnTo>
                    <a:pt x="1408583" y="556015"/>
                  </a:lnTo>
                  <a:cubicBezTo>
                    <a:pt x="1404062" y="563867"/>
                    <a:pt x="1399796" y="571890"/>
                    <a:pt x="1396383" y="580339"/>
                  </a:cubicBezTo>
                  <a:lnTo>
                    <a:pt x="1396383" y="580339"/>
                  </a:lnTo>
                  <a:cubicBezTo>
                    <a:pt x="1396383" y="580339"/>
                    <a:pt x="1396383" y="580339"/>
                    <a:pt x="1396383" y="580339"/>
                  </a:cubicBezTo>
                  <a:lnTo>
                    <a:pt x="1396383" y="580339"/>
                  </a:lnTo>
                  <a:cubicBezTo>
                    <a:pt x="1396383" y="580339"/>
                    <a:pt x="1396383" y="580339"/>
                    <a:pt x="1396383" y="580339"/>
                  </a:cubicBezTo>
                  <a:cubicBezTo>
                    <a:pt x="1396383" y="580339"/>
                    <a:pt x="1396383" y="580339"/>
                    <a:pt x="1396383" y="580339"/>
                  </a:cubicBezTo>
                  <a:cubicBezTo>
                    <a:pt x="1383500" y="578120"/>
                    <a:pt x="1370703" y="575987"/>
                    <a:pt x="1357820" y="573853"/>
                  </a:cubicBezTo>
                  <a:cubicBezTo>
                    <a:pt x="1356284" y="573512"/>
                    <a:pt x="1354748" y="573170"/>
                    <a:pt x="1353213" y="572829"/>
                  </a:cubicBezTo>
                  <a:cubicBezTo>
                    <a:pt x="1355602" y="566428"/>
                    <a:pt x="1358417" y="560026"/>
                    <a:pt x="1362085" y="554052"/>
                  </a:cubicBezTo>
                  <a:cubicBezTo>
                    <a:pt x="1363536" y="551748"/>
                    <a:pt x="1365157" y="549529"/>
                    <a:pt x="1366864" y="547395"/>
                  </a:cubicBezTo>
                  <a:cubicBezTo>
                    <a:pt x="1366864" y="547395"/>
                    <a:pt x="1366693" y="547139"/>
                    <a:pt x="1366608" y="547139"/>
                  </a:cubicBezTo>
                  <a:cubicBezTo>
                    <a:pt x="1364475" y="548931"/>
                    <a:pt x="1362342" y="550724"/>
                    <a:pt x="1360380" y="552687"/>
                  </a:cubicBezTo>
                  <a:cubicBezTo>
                    <a:pt x="1354834" y="558064"/>
                    <a:pt x="1349715" y="564208"/>
                    <a:pt x="1345961" y="571207"/>
                  </a:cubicBezTo>
                  <a:lnTo>
                    <a:pt x="1318574" y="565233"/>
                  </a:lnTo>
                  <a:cubicBezTo>
                    <a:pt x="1318574" y="565233"/>
                    <a:pt x="1318403" y="565489"/>
                    <a:pt x="1318574" y="565574"/>
                  </a:cubicBezTo>
                  <a:lnTo>
                    <a:pt x="1334955" y="570097"/>
                  </a:lnTo>
                  <a:cubicBezTo>
                    <a:pt x="1321133" y="568220"/>
                    <a:pt x="1307312" y="566428"/>
                    <a:pt x="1293491" y="564720"/>
                  </a:cubicBezTo>
                  <a:cubicBezTo>
                    <a:pt x="1294771" y="562502"/>
                    <a:pt x="1295965" y="560197"/>
                    <a:pt x="1297074" y="557893"/>
                  </a:cubicBezTo>
                  <a:lnTo>
                    <a:pt x="1297074" y="557893"/>
                  </a:lnTo>
                  <a:cubicBezTo>
                    <a:pt x="1297074" y="557893"/>
                    <a:pt x="1297074" y="557893"/>
                    <a:pt x="1297074" y="557893"/>
                  </a:cubicBezTo>
                  <a:lnTo>
                    <a:pt x="1297074" y="557893"/>
                  </a:lnTo>
                  <a:cubicBezTo>
                    <a:pt x="1297074" y="557893"/>
                    <a:pt x="1297074" y="557893"/>
                    <a:pt x="1297074" y="557893"/>
                  </a:cubicBezTo>
                  <a:cubicBezTo>
                    <a:pt x="1299292" y="550467"/>
                    <a:pt x="1300743" y="542871"/>
                    <a:pt x="1301937" y="535276"/>
                  </a:cubicBezTo>
                  <a:cubicBezTo>
                    <a:pt x="1302279" y="533312"/>
                    <a:pt x="1302534" y="531349"/>
                    <a:pt x="1302876" y="529387"/>
                  </a:cubicBezTo>
                  <a:cubicBezTo>
                    <a:pt x="1319171" y="533227"/>
                    <a:pt x="1335467" y="537068"/>
                    <a:pt x="1351762" y="540823"/>
                  </a:cubicBezTo>
                  <a:close/>
                  <a:moveTo>
                    <a:pt x="1443052" y="592544"/>
                  </a:moveTo>
                  <a:cubicBezTo>
                    <a:pt x="1439127" y="591605"/>
                    <a:pt x="1435202" y="590752"/>
                    <a:pt x="1431278" y="589898"/>
                  </a:cubicBezTo>
                  <a:cubicBezTo>
                    <a:pt x="1435544" y="590410"/>
                    <a:pt x="1439810" y="590923"/>
                    <a:pt x="1444076" y="591520"/>
                  </a:cubicBezTo>
                  <a:cubicBezTo>
                    <a:pt x="1443990" y="591947"/>
                    <a:pt x="1443820" y="592374"/>
                    <a:pt x="1443734" y="592800"/>
                  </a:cubicBezTo>
                  <a:cubicBezTo>
                    <a:pt x="1443564" y="592800"/>
                    <a:pt x="1443393" y="592715"/>
                    <a:pt x="1443137" y="592630"/>
                  </a:cubicBezTo>
                  <a:cubicBezTo>
                    <a:pt x="1443137" y="592630"/>
                    <a:pt x="1443137" y="592630"/>
                    <a:pt x="1443137" y="592630"/>
                  </a:cubicBezTo>
                  <a:cubicBezTo>
                    <a:pt x="1443137" y="592630"/>
                    <a:pt x="1443137" y="592630"/>
                    <a:pt x="1443137" y="592630"/>
                  </a:cubicBezTo>
                  <a:cubicBezTo>
                    <a:pt x="1443137" y="592630"/>
                    <a:pt x="1443137" y="592630"/>
                    <a:pt x="1443137" y="592630"/>
                  </a:cubicBezTo>
                  <a:cubicBezTo>
                    <a:pt x="1443137" y="592630"/>
                    <a:pt x="1443137" y="592630"/>
                    <a:pt x="1443137" y="592630"/>
                  </a:cubicBezTo>
                  <a:close/>
                  <a:moveTo>
                    <a:pt x="1483151" y="603554"/>
                  </a:moveTo>
                  <a:cubicBezTo>
                    <a:pt x="1471804" y="600397"/>
                    <a:pt x="1460371" y="597238"/>
                    <a:pt x="1448939" y="594166"/>
                  </a:cubicBezTo>
                  <a:cubicBezTo>
                    <a:pt x="1449280" y="593568"/>
                    <a:pt x="1449706" y="592886"/>
                    <a:pt x="1450048" y="592288"/>
                  </a:cubicBezTo>
                  <a:cubicBezTo>
                    <a:pt x="1452522" y="592630"/>
                    <a:pt x="1454911" y="592886"/>
                    <a:pt x="1457385" y="593227"/>
                  </a:cubicBezTo>
                  <a:lnTo>
                    <a:pt x="1486137" y="596897"/>
                  </a:lnTo>
                  <a:cubicBezTo>
                    <a:pt x="1485199" y="598519"/>
                    <a:pt x="1484345" y="600140"/>
                    <a:pt x="1483578" y="601847"/>
                  </a:cubicBezTo>
                  <a:cubicBezTo>
                    <a:pt x="1483578" y="601847"/>
                    <a:pt x="1483578" y="601847"/>
                    <a:pt x="1483578" y="601847"/>
                  </a:cubicBezTo>
                  <a:cubicBezTo>
                    <a:pt x="1483578" y="601847"/>
                    <a:pt x="1483578" y="601847"/>
                    <a:pt x="1483578" y="601847"/>
                  </a:cubicBezTo>
                  <a:cubicBezTo>
                    <a:pt x="1483578" y="601847"/>
                    <a:pt x="1483578" y="601847"/>
                    <a:pt x="1483578" y="601847"/>
                  </a:cubicBezTo>
                  <a:cubicBezTo>
                    <a:pt x="1483578" y="601847"/>
                    <a:pt x="1483578" y="601847"/>
                    <a:pt x="1483578" y="601847"/>
                  </a:cubicBezTo>
                  <a:cubicBezTo>
                    <a:pt x="1483407" y="602445"/>
                    <a:pt x="1483321" y="603042"/>
                    <a:pt x="1483151" y="603639"/>
                  </a:cubicBezTo>
                  <a:close/>
                  <a:moveTo>
                    <a:pt x="1444843" y="588789"/>
                  </a:moveTo>
                  <a:cubicBezTo>
                    <a:pt x="1431107" y="586399"/>
                    <a:pt x="1417371" y="584009"/>
                    <a:pt x="1403635" y="581705"/>
                  </a:cubicBezTo>
                  <a:cubicBezTo>
                    <a:pt x="1406024" y="573085"/>
                    <a:pt x="1408328" y="564379"/>
                    <a:pt x="1411228" y="555844"/>
                  </a:cubicBezTo>
                  <a:cubicBezTo>
                    <a:pt x="1411314" y="555589"/>
                    <a:pt x="1411484" y="555247"/>
                    <a:pt x="1411570" y="554991"/>
                  </a:cubicBezTo>
                  <a:cubicBezTo>
                    <a:pt x="1422320" y="557552"/>
                    <a:pt x="1433069" y="560112"/>
                    <a:pt x="1443905" y="562758"/>
                  </a:cubicBezTo>
                  <a:lnTo>
                    <a:pt x="1454740" y="569585"/>
                  </a:lnTo>
                  <a:cubicBezTo>
                    <a:pt x="1451839" y="574365"/>
                    <a:pt x="1448853" y="579144"/>
                    <a:pt x="1446294" y="584095"/>
                  </a:cubicBezTo>
                  <a:cubicBezTo>
                    <a:pt x="1446294" y="584095"/>
                    <a:pt x="1446294" y="584095"/>
                    <a:pt x="1446294" y="584095"/>
                  </a:cubicBezTo>
                  <a:cubicBezTo>
                    <a:pt x="1446294" y="584095"/>
                    <a:pt x="1446294" y="584095"/>
                    <a:pt x="1446294" y="584095"/>
                  </a:cubicBezTo>
                  <a:cubicBezTo>
                    <a:pt x="1446294" y="584095"/>
                    <a:pt x="1446294" y="584095"/>
                    <a:pt x="1446294" y="584095"/>
                  </a:cubicBezTo>
                  <a:cubicBezTo>
                    <a:pt x="1446294" y="584095"/>
                    <a:pt x="1446294" y="584095"/>
                    <a:pt x="1446294" y="584095"/>
                  </a:cubicBezTo>
                  <a:cubicBezTo>
                    <a:pt x="1445782" y="585631"/>
                    <a:pt x="1445355" y="587253"/>
                    <a:pt x="1444929" y="588874"/>
                  </a:cubicBezTo>
                  <a:close/>
                  <a:moveTo>
                    <a:pt x="1394677" y="586997"/>
                  </a:moveTo>
                  <a:cubicBezTo>
                    <a:pt x="1394079" y="589728"/>
                    <a:pt x="1393483" y="592544"/>
                    <a:pt x="1392971" y="595361"/>
                  </a:cubicBezTo>
                  <a:lnTo>
                    <a:pt x="1350227" y="584948"/>
                  </a:lnTo>
                  <a:cubicBezTo>
                    <a:pt x="1349373" y="584778"/>
                    <a:pt x="1348520" y="584521"/>
                    <a:pt x="1347667" y="584351"/>
                  </a:cubicBezTo>
                  <a:cubicBezTo>
                    <a:pt x="1348350" y="582814"/>
                    <a:pt x="1349032" y="581278"/>
                    <a:pt x="1349800" y="579742"/>
                  </a:cubicBezTo>
                  <a:cubicBezTo>
                    <a:pt x="1361318" y="581278"/>
                    <a:pt x="1372836" y="582729"/>
                    <a:pt x="1384354" y="584180"/>
                  </a:cubicBezTo>
                  <a:cubicBezTo>
                    <a:pt x="1387766" y="585119"/>
                    <a:pt x="1391179" y="586143"/>
                    <a:pt x="1394677" y="587082"/>
                  </a:cubicBezTo>
                  <a:close/>
                  <a:moveTo>
                    <a:pt x="1406024" y="553625"/>
                  </a:moveTo>
                  <a:cubicBezTo>
                    <a:pt x="1407133" y="553882"/>
                    <a:pt x="1408328" y="554137"/>
                    <a:pt x="1409437" y="554479"/>
                  </a:cubicBezTo>
                  <a:cubicBezTo>
                    <a:pt x="1409352" y="554649"/>
                    <a:pt x="1409266" y="554820"/>
                    <a:pt x="1409095" y="554991"/>
                  </a:cubicBezTo>
                  <a:cubicBezTo>
                    <a:pt x="1409010" y="555247"/>
                    <a:pt x="1408840" y="555418"/>
                    <a:pt x="1408754" y="555674"/>
                  </a:cubicBezTo>
                  <a:lnTo>
                    <a:pt x="1406024" y="553625"/>
                  </a:lnTo>
                  <a:close/>
                  <a:moveTo>
                    <a:pt x="1454228" y="565233"/>
                  </a:moveTo>
                  <a:cubicBezTo>
                    <a:pt x="1454826" y="565830"/>
                    <a:pt x="1455508" y="566428"/>
                    <a:pt x="1456105" y="567025"/>
                  </a:cubicBezTo>
                  <a:lnTo>
                    <a:pt x="1455764" y="567537"/>
                  </a:lnTo>
                  <a:cubicBezTo>
                    <a:pt x="1455423" y="568049"/>
                    <a:pt x="1455081" y="568647"/>
                    <a:pt x="1454826" y="569159"/>
                  </a:cubicBezTo>
                  <a:lnTo>
                    <a:pt x="1447830" y="563611"/>
                  </a:lnTo>
                  <a:cubicBezTo>
                    <a:pt x="1449963" y="564124"/>
                    <a:pt x="1452096" y="564636"/>
                    <a:pt x="1454228" y="565148"/>
                  </a:cubicBezTo>
                  <a:close/>
                  <a:moveTo>
                    <a:pt x="1481700" y="591605"/>
                  </a:moveTo>
                  <a:lnTo>
                    <a:pt x="1468391" y="575731"/>
                  </a:lnTo>
                  <a:cubicBezTo>
                    <a:pt x="1465917" y="572743"/>
                    <a:pt x="1463358" y="569756"/>
                    <a:pt x="1460798" y="566769"/>
                  </a:cubicBezTo>
                  <a:cubicBezTo>
                    <a:pt x="1466343" y="568135"/>
                    <a:pt x="1471889" y="569415"/>
                    <a:pt x="1477435" y="570780"/>
                  </a:cubicBezTo>
                  <a:cubicBezTo>
                    <a:pt x="1482383" y="575816"/>
                    <a:pt x="1487332" y="580937"/>
                    <a:pt x="1492280" y="585973"/>
                  </a:cubicBezTo>
                  <a:lnTo>
                    <a:pt x="1491853" y="586826"/>
                  </a:lnTo>
                  <a:cubicBezTo>
                    <a:pt x="1490147" y="589898"/>
                    <a:pt x="1488355" y="592886"/>
                    <a:pt x="1486649" y="595958"/>
                  </a:cubicBezTo>
                  <a:lnTo>
                    <a:pt x="1457471" y="591008"/>
                  </a:lnTo>
                  <a:cubicBezTo>
                    <a:pt x="1455423" y="590667"/>
                    <a:pt x="1453460" y="590325"/>
                    <a:pt x="1451413" y="589984"/>
                  </a:cubicBezTo>
                  <a:cubicBezTo>
                    <a:pt x="1452010" y="588960"/>
                    <a:pt x="1452522" y="587936"/>
                    <a:pt x="1453034" y="586911"/>
                  </a:cubicBezTo>
                  <a:cubicBezTo>
                    <a:pt x="1453034" y="586911"/>
                    <a:pt x="1453034" y="586911"/>
                    <a:pt x="1453034" y="586911"/>
                  </a:cubicBezTo>
                  <a:cubicBezTo>
                    <a:pt x="1453034" y="586911"/>
                    <a:pt x="1453034" y="586911"/>
                    <a:pt x="1453034" y="586911"/>
                  </a:cubicBezTo>
                  <a:cubicBezTo>
                    <a:pt x="1453034" y="586911"/>
                    <a:pt x="1453034" y="586911"/>
                    <a:pt x="1453034" y="586911"/>
                  </a:cubicBezTo>
                  <a:cubicBezTo>
                    <a:pt x="1453034" y="586911"/>
                    <a:pt x="1453034" y="586911"/>
                    <a:pt x="1453034" y="586911"/>
                  </a:cubicBezTo>
                  <a:cubicBezTo>
                    <a:pt x="1454911" y="580937"/>
                    <a:pt x="1456276" y="574792"/>
                    <a:pt x="1457726" y="568732"/>
                  </a:cubicBezTo>
                  <a:cubicBezTo>
                    <a:pt x="1460798" y="571634"/>
                    <a:pt x="1463784" y="574536"/>
                    <a:pt x="1466855" y="577438"/>
                  </a:cubicBezTo>
                  <a:lnTo>
                    <a:pt x="1481445" y="591947"/>
                  </a:lnTo>
                  <a:cubicBezTo>
                    <a:pt x="1481445" y="591947"/>
                    <a:pt x="1481700" y="591776"/>
                    <a:pt x="1481700" y="591691"/>
                  </a:cubicBezTo>
                  <a:close/>
                  <a:moveTo>
                    <a:pt x="1484942" y="572658"/>
                  </a:moveTo>
                  <a:cubicBezTo>
                    <a:pt x="1490829" y="574109"/>
                    <a:pt x="1496716" y="575474"/>
                    <a:pt x="1502603" y="576926"/>
                  </a:cubicBezTo>
                  <a:cubicBezTo>
                    <a:pt x="1511306" y="588021"/>
                    <a:pt x="1519922" y="599202"/>
                    <a:pt x="1528198" y="610638"/>
                  </a:cubicBezTo>
                  <a:cubicBezTo>
                    <a:pt x="1527687" y="612345"/>
                    <a:pt x="1527175" y="614138"/>
                    <a:pt x="1526748" y="615930"/>
                  </a:cubicBezTo>
                  <a:cubicBezTo>
                    <a:pt x="1514462" y="612516"/>
                    <a:pt x="1502177" y="609016"/>
                    <a:pt x="1489891" y="605603"/>
                  </a:cubicBezTo>
                  <a:cubicBezTo>
                    <a:pt x="1490061" y="605261"/>
                    <a:pt x="1490232" y="604920"/>
                    <a:pt x="1490488" y="604493"/>
                  </a:cubicBezTo>
                  <a:cubicBezTo>
                    <a:pt x="1490488" y="604493"/>
                    <a:pt x="1490488" y="604493"/>
                    <a:pt x="1490488" y="604493"/>
                  </a:cubicBezTo>
                  <a:cubicBezTo>
                    <a:pt x="1490488" y="604493"/>
                    <a:pt x="1490488" y="604493"/>
                    <a:pt x="1490488" y="604493"/>
                  </a:cubicBezTo>
                  <a:cubicBezTo>
                    <a:pt x="1490488" y="604493"/>
                    <a:pt x="1490488" y="604493"/>
                    <a:pt x="1490488" y="604493"/>
                  </a:cubicBezTo>
                  <a:cubicBezTo>
                    <a:pt x="1490488" y="604493"/>
                    <a:pt x="1490488" y="604493"/>
                    <a:pt x="1490488" y="604493"/>
                  </a:cubicBezTo>
                  <a:cubicBezTo>
                    <a:pt x="1491086" y="602274"/>
                    <a:pt x="1491512" y="600055"/>
                    <a:pt x="1492024" y="597750"/>
                  </a:cubicBezTo>
                  <a:lnTo>
                    <a:pt x="1500214" y="598775"/>
                  </a:lnTo>
                  <a:cubicBezTo>
                    <a:pt x="1500214" y="598775"/>
                    <a:pt x="1500470" y="598519"/>
                    <a:pt x="1500214" y="598433"/>
                  </a:cubicBezTo>
                  <a:lnTo>
                    <a:pt x="1492109" y="597068"/>
                  </a:lnTo>
                  <a:cubicBezTo>
                    <a:pt x="1492707" y="593995"/>
                    <a:pt x="1493303" y="590837"/>
                    <a:pt x="1493815" y="587765"/>
                  </a:cubicBezTo>
                  <a:cubicBezTo>
                    <a:pt x="1495607" y="589557"/>
                    <a:pt x="1497314" y="591349"/>
                    <a:pt x="1499105" y="593142"/>
                  </a:cubicBezTo>
                  <a:lnTo>
                    <a:pt x="1517534" y="612089"/>
                  </a:lnTo>
                  <a:cubicBezTo>
                    <a:pt x="1517534" y="612089"/>
                    <a:pt x="1517875" y="611918"/>
                    <a:pt x="1517789" y="611833"/>
                  </a:cubicBezTo>
                  <a:lnTo>
                    <a:pt x="1500556" y="591520"/>
                  </a:lnTo>
                  <a:cubicBezTo>
                    <a:pt x="1498508" y="589131"/>
                    <a:pt x="1496460" y="586655"/>
                    <a:pt x="1494498" y="584266"/>
                  </a:cubicBezTo>
                  <a:lnTo>
                    <a:pt x="1495010" y="581705"/>
                  </a:lnTo>
                  <a:cubicBezTo>
                    <a:pt x="1495010" y="581705"/>
                    <a:pt x="1494754" y="581534"/>
                    <a:pt x="1494669" y="581620"/>
                  </a:cubicBezTo>
                  <a:lnTo>
                    <a:pt x="1493730" y="583412"/>
                  </a:lnTo>
                  <a:cubicBezTo>
                    <a:pt x="1490744" y="579913"/>
                    <a:pt x="1487844" y="576328"/>
                    <a:pt x="1484857" y="572829"/>
                  </a:cubicBezTo>
                  <a:close/>
                  <a:moveTo>
                    <a:pt x="1532038" y="616015"/>
                  </a:moveTo>
                  <a:cubicBezTo>
                    <a:pt x="1532464" y="616612"/>
                    <a:pt x="1532805" y="617125"/>
                    <a:pt x="1533232" y="617722"/>
                  </a:cubicBezTo>
                  <a:cubicBezTo>
                    <a:pt x="1532635" y="617551"/>
                    <a:pt x="1531952" y="617381"/>
                    <a:pt x="1531355" y="617210"/>
                  </a:cubicBezTo>
                  <a:cubicBezTo>
                    <a:pt x="1531611" y="616783"/>
                    <a:pt x="1531782" y="616442"/>
                    <a:pt x="1532038" y="616015"/>
                  </a:cubicBezTo>
                  <a:close/>
                  <a:moveTo>
                    <a:pt x="1510538" y="578803"/>
                  </a:moveTo>
                  <a:cubicBezTo>
                    <a:pt x="1516851" y="580339"/>
                    <a:pt x="1523164" y="581876"/>
                    <a:pt x="1529393" y="583327"/>
                  </a:cubicBezTo>
                  <a:cubicBezTo>
                    <a:pt x="1531867" y="586911"/>
                    <a:pt x="1534256" y="590410"/>
                    <a:pt x="1536645" y="593995"/>
                  </a:cubicBezTo>
                  <a:cubicBezTo>
                    <a:pt x="1534426" y="597324"/>
                    <a:pt x="1532208" y="600738"/>
                    <a:pt x="1530331" y="604237"/>
                  </a:cubicBezTo>
                  <a:lnTo>
                    <a:pt x="1530331" y="604237"/>
                  </a:lnTo>
                  <a:cubicBezTo>
                    <a:pt x="1530331" y="604237"/>
                    <a:pt x="1530331" y="604237"/>
                    <a:pt x="1530331" y="604237"/>
                  </a:cubicBezTo>
                  <a:lnTo>
                    <a:pt x="1530331" y="604237"/>
                  </a:lnTo>
                  <a:cubicBezTo>
                    <a:pt x="1530331" y="604237"/>
                    <a:pt x="1530331" y="604237"/>
                    <a:pt x="1530331" y="604237"/>
                  </a:cubicBezTo>
                  <a:cubicBezTo>
                    <a:pt x="1529905" y="605346"/>
                    <a:pt x="1529563" y="606541"/>
                    <a:pt x="1529137" y="607736"/>
                  </a:cubicBezTo>
                  <a:cubicBezTo>
                    <a:pt x="1523080" y="598007"/>
                    <a:pt x="1516936" y="588362"/>
                    <a:pt x="1510538" y="578803"/>
                  </a:cubicBezTo>
                  <a:close/>
                  <a:moveTo>
                    <a:pt x="1536047" y="584948"/>
                  </a:moveTo>
                  <a:cubicBezTo>
                    <a:pt x="1537754" y="585375"/>
                    <a:pt x="1539375" y="585802"/>
                    <a:pt x="1541081" y="586143"/>
                  </a:cubicBezTo>
                  <a:cubicBezTo>
                    <a:pt x="1541422" y="586143"/>
                    <a:pt x="1541679" y="586314"/>
                    <a:pt x="1542020" y="586399"/>
                  </a:cubicBezTo>
                  <a:lnTo>
                    <a:pt x="1542020" y="586570"/>
                  </a:lnTo>
                  <a:cubicBezTo>
                    <a:pt x="1540996" y="587850"/>
                    <a:pt x="1540058" y="589131"/>
                    <a:pt x="1539204" y="590410"/>
                  </a:cubicBezTo>
                  <a:cubicBezTo>
                    <a:pt x="1538180" y="588618"/>
                    <a:pt x="1537071" y="586741"/>
                    <a:pt x="1536047" y="584948"/>
                  </a:cubicBezTo>
                  <a:close/>
                  <a:moveTo>
                    <a:pt x="1538607" y="621136"/>
                  </a:moveTo>
                  <a:lnTo>
                    <a:pt x="1537327" y="620965"/>
                  </a:lnTo>
                  <a:cubicBezTo>
                    <a:pt x="1537327" y="620965"/>
                    <a:pt x="1537327" y="620880"/>
                    <a:pt x="1537242" y="620794"/>
                  </a:cubicBezTo>
                  <a:lnTo>
                    <a:pt x="1538607" y="621136"/>
                  </a:lnTo>
                  <a:close/>
                  <a:moveTo>
                    <a:pt x="1535536" y="620794"/>
                  </a:moveTo>
                  <a:lnTo>
                    <a:pt x="1534597" y="620794"/>
                  </a:lnTo>
                  <a:cubicBezTo>
                    <a:pt x="1532976" y="620539"/>
                    <a:pt x="1531355" y="620368"/>
                    <a:pt x="1529734" y="620197"/>
                  </a:cubicBezTo>
                  <a:cubicBezTo>
                    <a:pt x="1529905" y="619941"/>
                    <a:pt x="1530075" y="619600"/>
                    <a:pt x="1530246" y="619344"/>
                  </a:cubicBezTo>
                  <a:cubicBezTo>
                    <a:pt x="1531355" y="619600"/>
                    <a:pt x="1532464" y="619856"/>
                    <a:pt x="1533488" y="620027"/>
                  </a:cubicBezTo>
                  <a:lnTo>
                    <a:pt x="1535194" y="620368"/>
                  </a:lnTo>
                  <a:cubicBezTo>
                    <a:pt x="1535194" y="620368"/>
                    <a:pt x="1535365" y="620624"/>
                    <a:pt x="1535450" y="620794"/>
                  </a:cubicBezTo>
                  <a:close/>
                  <a:moveTo>
                    <a:pt x="1525895" y="619685"/>
                  </a:moveTo>
                  <a:cubicBezTo>
                    <a:pt x="1512159" y="618149"/>
                    <a:pt x="1498508" y="616612"/>
                    <a:pt x="1484772" y="615076"/>
                  </a:cubicBezTo>
                  <a:cubicBezTo>
                    <a:pt x="1485711" y="613369"/>
                    <a:pt x="1486734" y="611748"/>
                    <a:pt x="1487673" y="610040"/>
                  </a:cubicBezTo>
                  <a:cubicBezTo>
                    <a:pt x="1500556" y="612857"/>
                    <a:pt x="1513439" y="615588"/>
                    <a:pt x="1526236" y="618405"/>
                  </a:cubicBezTo>
                  <a:cubicBezTo>
                    <a:pt x="1526151" y="618832"/>
                    <a:pt x="1525980" y="619258"/>
                    <a:pt x="1525895" y="619685"/>
                  </a:cubicBezTo>
                  <a:close/>
                  <a:moveTo>
                    <a:pt x="1290163" y="570354"/>
                  </a:moveTo>
                  <a:cubicBezTo>
                    <a:pt x="1290163" y="570354"/>
                    <a:pt x="1290249" y="570183"/>
                    <a:pt x="1290334" y="570097"/>
                  </a:cubicBezTo>
                  <a:cubicBezTo>
                    <a:pt x="1305606" y="572743"/>
                    <a:pt x="1320878" y="575304"/>
                    <a:pt x="1336149" y="577779"/>
                  </a:cubicBezTo>
                  <a:lnTo>
                    <a:pt x="1336149" y="577779"/>
                  </a:lnTo>
                  <a:cubicBezTo>
                    <a:pt x="1336149" y="577779"/>
                    <a:pt x="1336320" y="577779"/>
                    <a:pt x="1336490" y="577779"/>
                  </a:cubicBezTo>
                  <a:cubicBezTo>
                    <a:pt x="1336576" y="577779"/>
                    <a:pt x="1336661" y="577779"/>
                    <a:pt x="1336747" y="577779"/>
                  </a:cubicBezTo>
                  <a:cubicBezTo>
                    <a:pt x="1336747" y="577779"/>
                    <a:pt x="1336747" y="577779"/>
                    <a:pt x="1336747" y="577779"/>
                  </a:cubicBezTo>
                  <a:cubicBezTo>
                    <a:pt x="1339050" y="578120"/>
                    <a:pt x="1341353" y="578377"/>
                    <a:pt x="1343657" y="578718"/>
                  </a:cubicBezTo>
                  <a:cubicBezTo>
                    <a:pt x="1343316" y="580084"/>
                    <a:pt x="1343060" y="581534"/>
                    <a:pt x="1342804" y="582985"/>
                  </a:cubicBezTo>
                  <a:cubicBezTo>
                    <a:pt x="1325314" y="578718"/>
                    <a:pt x="1307738" y="574536"/>
                    <a:pt x="1290163" y="570354"/>
                  </a:cubicBezTo>
                  <a:close/>
                  <a:moveTo>
                    <a:pt x="1285897" y="569330"/>
                  </a:moveTo>
                  <a:cubicBezTo>
                    <a:pt x="1285897" y="569330"/>
                    <a:pt x="1285812" y="569330"/>
                    <a:pt x="1285727" y="569330"/>
                  </a:cubicBezTo>
                  <a:cubicBezTo>
                    <a:pt x="1285727" y="569330"/>
                    <a:pt x="1285812" y="569330"/>
                    <a:pt x="1285897" y="569330"/>
                  </a:cubicBezTo>
                  <a:cubicBezTo>
                    <a:pt x="1285897" y="569330"/>
                    <a:pt x="1285897" y="569330"/>
                    <a:pt x="1285897" y="569330"/>
                  </a:cubicBezTo>
                  <a:close/>
                  <a:moveTo>
                    <a:pt x="1155191" y="540994"/>
                  </a:moveTo>
                  <a:cubicBezTo>
                    <a:pt x="1156130" y="539031"/>
                    <a:pt x="1156983" y="536982"/>
                    <a:pt x="1157921" y="535019"/>
                  </a:cubicBezTo>
                  <a:cubicBezTo>
                    <a:pt x="1168928" y="537068"/>
                    <a:pt x="1180019" y="539031"/>
                    <a:pt x="1191025" y="540994"/>
                  </a:cubicBezTo>
                  <a:cubicBezTo>
                    <a:pt x="1190513" y="543213"/>
                    <a:pt x="1190001" y="545432"/>
                    <a:pt x="1189660" y="547566"/>
                  </a:cubicBezTo>
                  <a:cubicBezTo>
                    <a:pt x="1178142" y="545347"/>
                    <a:pt x="1166709" y="543128"/>
                    <a:pt x="1155191" y="540994"/>
                  </a:cubicBezTo>
                  <a:close/>
                  <a:moveTo>
                    <a:pt x="1105537" y="531947"/>
                  </a:moveTo>
                  <a:cubicBezTo>
                    <a:pt x="1093933" y="529899"/>
                    <a:pt x="1082245" y="527765"/>
                    <a:pt x="1070642" y="525802"/>
                  </a:cubicBezTo>
                  <a:cubicBezTo>
                    <a:pt x="1071751" y="523156"/>
                    <a:pt x="1072946" y="520510"/>
                    <a:pt x="1074140" y="517864"/>
                  </a:cubicBezTo>
                  <a:cubicBezTo>
                    <a:pt x="1081733" y="519657"/>
                    <a:pt x="1089327" y="521534"/>
                    <a:pt x="1096920" y="523241"/>
                  </a:cubicBezTo>
                  <a:lnTo>
                    <a:pt x="1096920" y="523241"/>
                  </a:lnTo>
                  <a:cubicBezTo>
                    <a:pt x="1096920" y="523241"/>
                    <a:pt x="1097261" y="523241"/>
                    <a:pt x="1097261" y="523241"/>
                  </a:cubicBezTo>
                  <a:lnTo>
                    <a:pt x="1097602" y="523241"/>
                  </a:lnTo>
                  <a:cubicBezTo>
                    <a:pt x="1097602" y="523241"/>
                    <a:pt x="1097602" y="523241"/>
                    <a:pt x="1097602" y="523241"/>
                  </a:cubicBezTo>
                  <a:cubicBezTo>
                    <a:pt x="1100674" y="523839"/>
                    <a:pt x="1103745" y="524436"/>
                    <a:pt x="1106902" y="525034"/>
                  </a:cubicBezTo>
                  <a:cubicBezTo>
                    <a:pt x="1106475" y="527253"/>
                    <a:pt x="1106049" y="529472"/>
                    <a:pt x="1105707" y="531776"/>
                  </a:cubicBezTo>
                  <a:close/>
                  <a:moveTo>
                    <a:pt x="995819" y="494906"/>
                  </a:moveTo>
                  <a:cubicBezTo>
                    <a:pt x="996416" y="493284"/>
                    <a:pt x="997099" y="491748"/>
                    <a:pt x="997696" y="490126"/>
                  </a:cubicBezTo>
                  <a:cubicBezTo>
                    <a:pt x="1008872" y="493028"/>
                    <a:pt x="1020049" y="495845"/>
                    <a:pt x="1031225" y="498661"/>
                  </a:cubicBezTo>
                  <a:cubicBezTo>
                    <a:pt x="1031055" y="499856"/>
                    <a:pt x="1030884" y="500965"/>
                    <a:pt x="1030714" y="502160"/>
                  </a:cubicBezTo>
                  <a:cubicBezTo>
                    <a:pt x="1019111" y="499770"/>
                    <a:pt x="1007507" y="497296"/>
                    <a:pt x="995904" y="494906"/>
                  </a:cubicBezTo>
                  <a:close/>
                  <a:moveTo>
                    <a:pt x="953160" y="475020"/>
                  </a:moveTo>
                  <a:cubicBezTo>
                    <a:pt x="955037" y="471435"/>
                    <a:pt x="956914" y="467765"/>
                    <a:pt x="958620" y="464095"/>
                  </a:cubicBezTo>
                  <a:cubicBezTo>
                    <a:pt x="958620" y="464095"/>
                    <a:pt x="958620" y="464095"/>
                    <a:pt x="958620" y="464095"/>
                  </a:cubicBezTo>
                  <a:cubicBezTo>
                    <a:pt x="958620" y="464095"/>
                    <a:pt x="958620" y="464095"/>
                    <a:pt x="958620" y="464095"/>
                  </a:cubicBezTo>
                  <a:cubicBezTo>
                    <a:pt x="958620" y="464095"/>
                    <a:pt x="958620" y="464095"/>
                    <a:pt x="958620" y="464095"/>
                  </a:cubicBezTo>
                  <a:cubicBezTo>
                    <a:pt x="958620" y="464095"/>
                    <a:pt x="958620" y="464095"/>
                    <a:pt x="958620" y="464095"/>
                  </a:cubicBezTo>
                  <a:cubicBezTo>
                    <a:pt x="959047" y="462388"/>
                    <a:pt x="959474" y="460681"/>
                    <a:pt x="959815" y="458974"/>
                  </a:cubicBezTo>
                  <a:lnTo>
                    <a:pt x="974489" y="464266"/>
                  </a:lnTo>
                  <a:cubicBezTo>
                    <a:pt x="981742" y="466911"/>
                    <a:pt x="989079" y="469643"/>
                    <a:pt x="996330" y="472288"/>
                  </a:cubicBezTo>
                  <a:cubicBezTo>
                    <a:pt x="995136" y="475361"/>
                    <a:pt x="993942" y="478519"/>
                    <a:pt x="992833" y="481591"/>
                  </a:cubicBezTo>
                  <a:cubicBezTo>
                    <a:pt x="992833" y="481591"/>
                    <a:pt x="992833" y="481591"/>
                    <a:pt x="992833" y="481591"/>
                  </a:cubicBezTo>
                  <a:cubicBezTo>
                    <a:pt x="992833" y="481591"/>
                    <a:pt x="992833" y="481591"/>
                    <a:pt x="992833" y="481591"/>
                  </a:cubicBezTo>
                  <a:cubicBezTo>
                    <a:pt x="992833" y="481591"/>
                    <a:pt x="992833" y="481591"/>
                    <a:pt x="992833" y="481591"/>
                  </a:cubicBezTo>
                  <a:cubicBezTo>
                    <a:pt x="992833" y="481591"/>
                    <a:pt x="992833" y="481591"/>
                    <a:pt x="992833" y="481591"/>
                  </a:cubicBezTo>
                  <a:cubicBezTo>
                    <a:pt x="992747" y="482103"/>
                    <a:pt x="992662" y="482701"/>
                    <a:pt x="992492" y="483298"/>
                  </a:cubicBezTo>
                  <a:cubicBezTo>
                    <a:pt x="979352" y="480567"/>
                    <a:pt x="966214" y="477750"/>
                    <a:pt x="953075" y="475020"/>
                  </a:cubicBezTo>
                  <a:close/>
                  <a:moveTo>
                    <a:pt x="948980" y="474166"/>
                  </a:moveTo>
                  <a:cubicBezTo>
                    <a:pt x="942069" y="472715"/>
                    <a:pt x="935244" y="471264"/>
                    <a:pt x="928333" y="469813"/>
                  </a:cubicBezTo>
                  <a:lnTo>
                    <a:pt x="916218" y="467253"/>
                  </a:lnTo>
                  <a:cubicBezTo>
                    <a:pt x="916388" y="466399"/>
                    <a:pt x="916644" y="465460"/>
                    <a:pt x="916815" y="464607"/>
                  </a:cubicBezTo>
                  <a:cubicBezTo>
                    <a:pt x="916815" y="464607"/>
                    <a:pt x="916815" y="464607"/>
                    <a:pt x="916815" y="464607"/>
                  </a:cubicBezTo>
                  <a:cubicBezTo>
                    <a:pt x="916815" y="464607"/>
                    <a:pt x="916815" y="464607"/>
                    <a:pt x="916815" y="464607"/>
                  </a:cubicBezTo>
                  <a:cubicBezTo>
                    <a:pt x="916815" y="464607"/>
                    <a:pt x="916815" y="464607"/>
                    <a:pt x="916815" y="464607"/>
                  </a:cubicBezTo>
                  <a:cubicBezTo>
                    <a:pt x="916815" y="464607"/>
                    <a:pt x="916815" y="464607"/>
                    <a:pt x="916815" y="464607"/>
                  </a:cubicBezTo>
                  <a:cubicBezTo>
                    <a:pt x="917156" y="457438"/>
                    <a:pt x="916986" y="450183"/>
                    <a:pt x="916986" y="442929"/>
                  </a:cubicBezTo>
                  <a:lnTo>
                    <a:pt x="916986" y="437381"/>
                  </a:lnTo>
                  <a:cubicBezTo>
                    <a:pt x="931149" y="440539"/>
                    <a:pt x="945311" y="443526"/>
                    <a:pt x="959474" y="446513"/>
                  </a:cubicBezTo>
                  <a:cubicBezTo>
                    <a:pt x="957682" y="449842"/>
                    <a:pt x="955890" y="453171"/>
                    <a:pt x="954269" y="456499"/>
                  </a:cubicBezTo>
                  <a:lnTo>
                    <a:pt x="953757" y="456328"/>
                  </a:lnTo>
                  <a:cubicBezTo>
                    <a:pt x="953757" y="456328"/>
                    <a:pt x="953587" y="456584"/>
                    <a:pt x="953672" y="456670"/>
                  </a:cubicBezTo>
                  <a:lnTo>
                    <a:pt x="954099" y="456840"/>
                  </a:lnTo>
                  <a:cubicBezTo>
                    <a:pt x="953331" y="458462"/>
                    <a:pt x="952478" y="460084"/>
                    <a:pt x="951795" y="461705"/>
                  </a:cubicBezTo>
                  <a:cubicBezTo>
                    <a:pt x="951795" y="461705"/>
                    <a:pt x="951795" y="461705"/>
                    <a:pt x="951795" y="461705"/>
                  </a:cubicBezTo>
                  <a:cubicBezTo>
                    <a:pt x="951795" y="461705"/>
                    <a:pt x="951795" y="461705"/>
                    <a:pt x="951795" y="461705"/>
                  </a:cubicBezTo>
                  <a:cubicBezTo>
                    <a:pt x="951795" y="461705"/>
                    <a:pt x="951795" y="461705"/>
                    <a:pt x="951795" y="461705"/>
                  </a:cubicBezTo>
                  <a:cubicBezTo>
                    <a:pt x="951795" y="461705"/>
                    <a:pt x="951795" y="461705"/>
                    <a:pt x="951795" y="461705"/>
                  </a:cubicBezTo>
                  <a:cubicBezTo>
                    <a:pt x="950771" y="465802"/>
                    <a:pt x="949918" y="469984"/>
                    <a:pt x="949065" y="474251"/>
                  </a:cubicBezTo>
                  <a:close/>
                  <a:moveTo>
                    <a:pt x="643629" y="386598"/>
                  </a:moveTo>
                  <a:cubicBezTo>
                    <a:pt x="642179" y="386001"/>
                    <a:pt x="640728" y="385404"/>
                    <a:pt x="639278" y="384806"/>
                  </a:cubicBezTo>
                  <a:cubicBezTo>
                    <a:pt x="633903" y="382416"/>
                    <a:pt x="628699" y="379685"/>
                    <a:pt x="623495" y="376954"/>
                  </a:cubicBezTo>
                  <a:cubicBezTo>
                    <a:pt x="630576" y="378234"/>
                    <a:pt x="637657" y="379429"/>
                    <a:pt x="644739" y="380709"/>
                  </a:cubicBezTo>
                  <a:lnTo>
                    <a:pt x="643885" y="385404"/>
                  </a:lnTo>
                  <a:cubicBezTo>
                    <a:pt x="643885" y="385404"/>
                    <a:pt x="643715" y="386172"/>
                    <a:pt x="643629" y="386513"/>
                  </a:cubicBezTo>
                  <a:close/>
                  <a:moveTo>
                    <a:pt x="1610188" y="634706"/>
                  </a:moveTo>
                  <a:lnTo>
                    <a:pt x="1608055" y="627879"/>
                  </a:lnTo>
                  <a:cubicBezTo>
                    <a:pt x="1605240" y="618575"/>
                    <a:pt x="1602424" y="609187"/>
                    <a:pt x="1599694" y="599884"/>
                  </a:cubicBezTo>
                  <a:cubicBezTo>
                    <a:pt x="1605922" y="601335"/>
                    <a:pt x="1612236" y="602786"/>
                    <a:pt x="1618464" y="604151"/>
                  </a:cubicBezTo>
                  <a:cubicBezTo>
                    <a:pt x="1619403" y="606968"/>
                    <a:pt x="1620341" y="609870"/>
                    <a:pt x="1621279" y="612686"/>
                  </a:cubicBezTo>
                  <a:cubicBezTo>
                    <a:pt x="1618037" y="616954"/>
                    <a:pt x="1614966" y="621477"/>
                    <a:pt x="1612492" y="626342"/>
                  </a:cubicBezTo>
                  <a:lnTo>
                    <a:pt x="1612492" y="626342"/>
                  </a:lnTo>
                  <a:cubicBezTo>
                    <a:pt x="1612492" y="626342"/>
                    <a:pt x="1612492" y="626342"/>
                    <a:pt x="1612492" y="626342"/>
                  </a:cubicBezTo>
                  <a:lnTo>
                    <a:pt x="1612492" y="626342"/>
                  </a:lnTo>
                  <a:cubicBezTo>
                    <a:pt x="1612492" y="626342"/>
                    <a:pt x="1612492" y="626342"/>
                    <a:pt x="1612492" y="626342"/>
                  </a:cubicBezTo>
                  <a:cubicBezTo>
                    <a:pt x="1611553" y="629074"/>
                    <a:pt x="1610871" y="631890"/>
                    <a:pt x="1610274" y="634706"/>
                  </a:cubicBezTo>
                  <a:close/>
                  <a:moveTo>
                    <a:pt x="1623924" y="609187"/>
                  </a:moveTo>
                  <a:cubicBezTo>
                    <a:pt x="1623583" y="607822"/>
                    <a:pt x="1623242" y="606456"/>
                    <a:pt x="1622986" y="605176"/>
                  </a:cubicBezTo>
                  <a:cubicBezTo>
                    <a:pt x="1624180" y="605432"/>
                    <a:pt x="1625375" y="605688"/>
                    <a:pt x="1626654" y="605944"/>
                  </a:cubicBezTo>
                  <a:cubicBezTo>
                    <a:pt x="1625887" y="606883"/>
                    <a:pt x="1625033" y="607822"/>
                    <a:pt x="1624266" y="608761"/>
                  </a:cubicBezTo>
                  <a:cubicBezTo>
                    <a:pt x="1624180" y="608846"/>
                    <a:pt x="1624095" y="609016"/>
                    <a:pt x="1623924" y="609187"/>
                  </a:cubicBezTo>
                  <a:close/>
                  <a:moveTo>
                    <a:pt x="1686547" y="605432"/>
                  </a:moveTo>
                  <a:cubicBezTo>
                    <a:pt x="1685779" y="599969"/>
                    <a:pt x="1684841" y="594508"/>
                    <a:pt x="1683902" y="589045"/>
                  </a:cubicBezTo>
                  <a:cubicBezTo>
                    <a:pt x="1685950" y="584266"/>
                    <a:pt x="1687912" y="579401"/>
                    <a:pt x="1689960" y="574621"/>
                  </a:cubicBezTo>
                  <a:cubicBezTo>
                    <a:pt x="1691751" y="582559"/>
                    <a:pt x="1693543" y="590496"/>
                    <a:pt x="1695250" y="598433"/>
                  </a:cubicBezTo>
                  <a:lnTo>
                    <a:pt x="1693458" y="604493"/>
                  </a:lnTo>
                  <a:cubicBezTo>
                    <a:pt x="1693458" y="604493"/>
                    <a:pt x="1693714" y="604749"/>
                    <a:pt x="1693799" y="604579"/>
                  </a:cubicBezTo>
                  <a:lnTo>
                    <a:pt x="1695505" y="599714"/>
                  </a:lnTo>
                  <a:cubicBezTo>
                    <a:pt x="1696103" y="602445"/>
                    <a:pt x="1696700" y="605176"/>
                    <a:pt x="1697212" y="607907"/>
                  </a:cubicBezTo>
                  <a:cubicBezTo>
                    <a:pt x="1693629" y="606968"/>
                    <a:pt x="1690130" y="606115"/>
                    <a:pt x="1686547" y="605346"/>
                  </a:cubicBezTo>
                  <a:close/>
                  <a:moveTo>
                    <a:pt x="1699771" y="608675"/>
                  </a:moveTo>
                  <a:cubicBezTo>
                    <a:pt x="1699174" y="603469"/>
                    <a:pt x="1698577" y="598348"/>
                    <a:pt x="1697894" y="593142"/>
                  </a:cubicBezTo>
                  <a:lnTo>
                    <a:pt x="1703696" y="577011"/>
                  </a:lnTo>
                  <a:cubicBezTo>
                    <a:pt x="1705146" y="583839"/>
                    <a:pt x="1706682" y="590667"/>
                    <a:pt x="1708133" y="597409"/>
                  </a:cubicBezTo>
                  <a:lnTo>
                    <a:pt x="1707791" y="598519"/>
                  </a:lnTo>
                  <a:cubicBezTo>
                    <a:pt x="1707791" y="598519"/>
                    <a:pt x="1708047" y="598775"/>
                    <a:pt x="1708133" y="598604"/>
                  </a:cubicBezTo>
                  <a:lnTo>
                    <a:pt x="1708303" y="598177"/>
                  </a:lnTo>
                  <a:cubicBezTo>
                    <a:pt x="1708645" y="599628"/>
                    <a:pt x="1708986" y="601164"/>
                    <a:pt x="1709241" y="602615"/>
                  </a:cubicBezTo>
                  <a:lnTo>
                    <a:pt x="1711204" y="612004"/>
                  </a:lnTo>
                  <a:cubicBezTo>
                    <a:pt x="1707450" y="610809"/>
                    <a:pt x="1703611" y="609699"/>
                    <a:pt x="1699771" y="608675"/>
                  </a:cubicBezTo>
                  <a:close/>
                  <a:moveTo>
                    <a:pt x="1739529" y="487395"/>
                  </a:moveTo>
                  <a:cubicBezTo>
                    <a:pt x="1739614" y="483213"/>
                    <a:pt x="1739700" y="479031"/>
                    <a:pt x="1739785" y="474849"/>
                  </a:cubicBezTo>
                  <a:lnTo>
                    <a:pt x="1739785" y="474849"/>
                  </a:lnTo>
                  <a:lnTo>
                    <a:pt x="1739785" y="474678"/>
                  </a:lnTo>
                  <a:cubicBezTo>
                    <a:pt x="1739785" y="474678"/>
                    <a:pt x="1739785" y="474508"/>
                    <a:pt x="1739785" y="474508"/>
                  </a:cubicBezTo>
                  <a:lnTo>
                    <a:pt x="1739785" y="474508"/>
                  </a:lnTo>
                  <a:cubicBezTo>
                    <a:pt x="1739785" y="474508"/>
                    <a:pt x="1739785" y="474508"/>
                    <a:pt x="1739785" y="474508"/>
                  </a:cubicBezTo>
                  <a:cubicBezTo>
                    <a:pt x="1741577" y="468619"/>
                    <a:pt x="1743283" y="462729"/>
                    <a:pt x="1745075" y="456755"/>
                  </a:cubicBezTo>
                  <a:lnTo>
                    <a:pt x="1748146" y="460766"/>
                  </a:lnTo>
                  <a:cubicBezTo>
                    <a:pt x="1746269" y="466143"/>
                    <a:pt x="1744477" y="471606"/>
                    <a:pt x="1742601" y="476983"/>
                  </a:cubicBezTo>
                  <a:cubicBezTo>
                    <a:pt x="1742601" y="476983"/>
                    <a:pt x="1742601" y="476983"/>
                    <a:pt x="1742601" y="476983"/>
                  </a:cubicBezTo>
                  <a:cubicBezTo>
                    <a:pt x="1742601" y="476983"/>
                    <a:pt x="1742601" y="476983"/>
                    <a:pt x="1742601" y="476983"/>
                  </a:cubicBezTo>
                  <a:cubicBezTo>
                    <a:pt x="1742601" y="476983"/>
                    <a:pt x="1742601" y="476983"/>
                    <a:pt x="1742601" y="476983"/>
                  </a:cubicBezTo>
                  <a:cubicBezTo>
                    <a:pt x="1742601" y="476983"/>
                    <a:pt x="1742601" y="476983"/>
                    <a:pt x="1742601" y="476983"/>
                  </a:cubicBezTo>
                  <a:cubicBezTo>
                    <a:pt x="1741577" y="480482"/>
                    <a:pt x="1740553" y="483896"/>
                    <a:pt x="1739529" y="487395"/>
                  </a:cubicBezTo>
                  <a:close/>
                  <a:moveTo>
                    <a:pt x="1718029" y="408533"/>
                  </a:moveTo>
                  <a:lnTo>
                    <a:pt x="1718029" y="408533"/>
                  </a:lnTo>
                  <a:cubicBezTo>
                    <a:pt x="1718029" y="408533"/>
                    <a:pt x="1718029" y="408704"/>
                    <a:pt x="1718029" y="408704"/>
                  </a:cubicBezTo>
                  <a:lnTo>
                    <a:pt x="1718029" y="408704"/>
                  </a:lnTo>
                  <a:cubicBezTo>
                    <a:pt x="1720077" y="411264"/>
                    <a:pt x="1722210" y="413910"/>
                    <a:pt x="1724257" y="416470"/>
                  </a:cubicBezTo>
                  <a:lnTo>
                    <a:pt x="1721612" y="421421"/>
                  </a:lnTo>
                  <a:cubicBezTo>
                    <a:pt x="1720930" y="420567"/>
                    <a:pt x="1720248" y="419628"/>
                    <a:pt x="1719565" y="418775"/>
                  </a:cubicBezTo>
                  <a:cubicBezTo>
                    <a:pt x="1715982" y="414251"/>
                    <a:pt x="1712228" y="409813"/>
                    <a:pt x="1708474" y="405375"/>
                  </a:cubicBezTo>
                  <a:cubicBezTo>
                    <a:pt x="1707962" y="402217"/>
                    <a:pt x="1707535" y="399059"/>
                    <a:pt x="1707024" y="395902"/>
                  </a:cubicBezTo>
                  <a:lnTo>
                    <a:pt x="1706512" y="392402"/>
                  </a:lnTo>
                  <a:cubicBezTo>
                    <a:pt x="1710350" y="397779"/>
                    <a:pt x="1714190" y="403070"/>
                    <a:pt x="1717944" y="408533"/>
                  </a:cubicBezTo>
                  <a:lnTo>
                    <a:pt x="1717944" y="408533"/>
                  </a:lnTo>
                  <a:close/>
                  <a:moveTo>
                    <a:pt x="1678442" y="410667"/>
                  </a:moveTo>
                  <a:cubicBezTo>
                    <a:pt x="1678613" y="411435"/>
                    <a:pt x="1678868" y="412117"/>
                    <a:pt x="1679039" y="412886"/>
                  </a:cubicBezTo>
                  <a:cubicBezTo>
                    <a:pt x="1673408" y="408021"/>
                    <a:pt x="1667692" y="403156"/>
                    <a:pt x="1661890" y="398376"/>
                  </a:cubicBezTo>
                  <a:cubicBezTo>
                    <a:pt x="1660696" y="397352"/>
                    <a:pt x="1659502" y="396414"/>
                    <a:pt x="1658393" y="395475"/>
                  </a:cubicBezTo>
                  <a:cubicBezTo>
                    <a:pt x="1665132" y="400510"/>
                    <a:pt x="1671787" y="405631"/>
                    <a:pt x="1678442" y="410752"/>
                  </a:cubicBezTo>
                  <a:close/>
                  <a:moveTo>
                    <a:pt x="1653359" y="476214"/>
                  </a:moveTo>
                  <a:cubicBezTo>
                    <a:pt x="1655236" y="484493"/>
                    <a:pt x="1657027" y="492772"/>
                    <a:pt x="1658734" y="501051"/>
                  </a:cubicBezTo>
                  <a:cubicBezTo>
                    <a:pt x="1658563" y="501307"/>
                    <a:pt x="1658393" y="501563"/>
                    <a:pt x="1658136" y="501819"/>
                  </a:cubicBezTo>
                  <a:cubicBezTo>
                    <a:pt x="1658136" y="501819"/>
                    <a:pt x="1658136" y="501819"/>
                    <a:pt x="1658136" y="501819"/>
                  </a:cubicBezTo>
                  <a:cubicBezTo>
                    <a:pt x="1658136" y="501819"/>
                    <a:pt x="1658136" y="501819"/>
                    <a:pt x="1658136" y="501819"/>
                  </a:cubicBezTo>
                  <a:cubicBezTo>
                    <a:pt x="1658136" y="501819"/>
                    <a:pt x="1658136" y="501819"/>
                    <a:pt x="1658136" y="501819"/>
                  </a:cubicBezTo>
                  <a:cubicBezTo>
                    <a:pt x="1658136" y="501819"/>
                    <a:pt x="1658136" y="501819"/>
                    <a:pt x="1658136" y="501819"/>
                  </a:cubicBezTo>
                  <a:cubicBezTo>
                    <a:pt x="1652676" y="510524"/>
                    <a:pt x="1647386" y="519316"/>
                    <a:pt x="1642097" y="528192"/>
                  </a:cubicBezTo>
                  <a:cubicBezTo>
                    <a:pt x="1639793" y="520425"/>
                    <a:pt x="1637319" y="512573"/>
                    <a:pt x="1634845" y="504892"/>
                  </a:cubicBezTo>
                  <a:cubicBezTo>
                    <a:pt x="1638258" y="499856"/>
                    <a:pt x="1641585" y="494735"/>
                    <a:pt x="1644912" y="489614"/>
                  </a:cubicBezTo>
                  <a:cubicBezTo>
                    <a:pt x="1646619" y="492943"/>
                    <a:pt x="1648240" y="496357"/>
                    <a:pt x="1649861" y="499770"/>
                  </a:cubicBezTo>
                  <a:cubicBezTo>
                    <a:pt x="1649861" y="499770"/>
                    <a:pt x="1650202" y="499770"/>
                    <a:pt x="1650117" y="499685"/>
                  </a:cubicBezTo>
                  <a:cubicBezTo>
                    <a:pt x="1648837" y="495674"/>
                    <a:pt x="1647557" y="491662"/>
                    <a:pt x="1646107" y="487651"/>
                  </a:cubicBezTo>
                  <a:cubicBezTo>
                    <a:pt x="1647898" y="484834"/>
                    <a:pt x="1649775" y="482103"/>
                    <a:pt x="1651567" y="479287"/>
                  </a:cubicBezTo>
                  <a:lnTo>
                    <a:pt x="1651567" y="479287"/>
                  </a:lnTo>
                  <a:cubicBezTo>
                    <a:pt x="1651567" y="479287"/>
                    <a:pt x="1651567" y="479116"/>
                    <a:pt x="1651567" y="479116"/>
                  </a:cubicBezTo>
                  <a:lnTo>
                    <a:pt x="1651567" y="478945"/>
                  </a:lnTo>
                  <a:cubicBezTo>
                    <a:pt x="1651567" y="478945"/>
                    <a:pt x="1651567" y="478945"/>
                    <a:pt x="1651567" y="478945"/>
                  </a:cubicBezTo>
                  <a:cubicBezTo>
                    <a:pt x="1652079" y="478007"/>
                    <a:pt x="1652676" y="476983"/>
                    <a:pt x="1653188" y="476044"/>
                  </a:cubicBezTo>
                  <a:close/>
                  <a:moveTo>
                    <a:pt x="1611383" y="558747"/>
                  </a:moveTo>
                  <a:lnTo>
                    <a:pt x="1611383" y="558576"/>
                  </a:lnTo>
                  <a:cubicBezTo>
                    <a:pt x="1611383" y="558576"/>
                    <a:pt x="1611297" y="558405"/>
                    <a:pt x="1611297" y="558405"/>
                  </a:cubicBezTo>
                  <a:lnTo>
                    <a:pt x="1611297" y="558405"/>
                  </a:lnTo>
                  <a:cubicBezTo>
                    <a:pt x="1609932" y="554223"/>
                    <a:pt x="1608567" y="550041"/>
                    <a:pt x="1607202" y="545944"/>
                  </a:cubicBezTo>
                  <a:lnTo>
                    <a:pt x="1613004" y="537409"/>
                  </a:lnTo>
                  <a:cubicBezTo>
                    <a:pt x="1613175" y="538177"/>
                    <a:pt x="1613430" y="539031"/>
                    <a:pt x="1613601" y="539799"/>
                  </a:cubicBezTo>
                  <a:lnTo>
                    <a:pt x="1613601" y="539799"/>
                  </a:lnTo>
                  <a:cubicBezTo>
                    <a:pt x="1613601" y="539799"/>
                    <a:pt x="1613601" y="539799"/>
                    <a:pt x="1613601" y="539799"/>
                  </a:cubicBezTo>
                  <a:lnTo>
                    <a:pt x="1613601" y="539799"/>
                  </a:lnTo>
                  <a:cubicBezTo>
                    <a:pt x="1613601" y="539799"/>
                    <a:pt x="1613601" y="539799"/>
                    <a:pt x="1613601" y="539799"/>
                  </a:cubicBezTo>
                  <a:cubicBezTo>
                    <a:pt x="1616075" y="547566"/>
                    <a:pt x="1618634" y="555332"/>
                    <a:pt x="1621279" y="563099"/>
                  </a:cubicBezTo>
                  <a:lnTo>
                    <a:pt x="1615137" y="573255"/>
                  </a:lnTo>
                  <a:cubicBezTo>
                    <a:pt x="1613857" y="568391"/>
                    <a:pt x="1612663" y="563526"/>
                    <a:pt x="1611297" y="558661"/>
                  </a:cubicBezTo>
                  <a:lnTo>
                    <a:pt x="1611297" y="558661"/>
                  </a:lnTo>
                  <a:close/>
                  <a:moveTo>
                    <a:pt x="1619744" y="591520"/>
                  </a:moveTo>
                  <a:cubicBezTo>
                    <a:pt x="1618379" y="585716"/>
                    <a:pt x="1616929" y="579998"/>
                    <a:pt x="1615478" y="574195"/>
                  </a:cubicBezTo>
                  <a:lnTo>
                    <a:pt x="1622047" y="565062"/>
                  </a:lnTo>
                  <a:cubicBezTo>
                    <a:pt x="1625204" y="574195"/>
                    <a:pt x="1628361" y="583412"/>
                    <a:pt x="1631603" y="592544"/>
                  </a:cubicBezTo>
                  <a:lnTo>
                    <a:pt x="1630920" y="593910"/>
                  </a:lnTo>
                  <a:cubicBezTo>
                    <a:pt x="1627252" y="593142"/>
                    <a:pt x="1623498" y="592288"/>
                    <a:pt x="1619829" y="591520"/>
                  </a:cubicBezTo>
                  <a:close/>
                  <a:moveTo>
                    <a:pt x="1674603" y="539970"/>
                  </a:moveTo>
                  <a:cubicBezTo>
                    <a:pt x="1673579" y="535958"/>
                    <a:pt x="1672470" y="531862"/>
                    <a:pt x="1671360" y="527850"/>
                  </a:cubicBezTo>
                  <a:cubicBezTo>
                    <a:pt x="1673579" y="524010"/>
                    <a:pt x="1675712" y="520083"/>
                    <a:pt x="1677930" y="516243"/>
                  </a:cubicBezTo>
                  <a:cubicBezTo>
                    <a:pt x="1679210" y="523156"/>
                    <a:pt x="1680489" y="530069"/>
                    <a:pt x="1681769" y="536982"/>
                  </a:cubicBezTo>
                  <a:cubicBezTo>
                    <a:pt x="1680148" y="541591"/>
                    <a:pt x="1678442" y="546200"/>
                    <a:pt x="1676821" y="550809"/>
                  </a:cubicBezTo>
                  <a:cubicBezTo>
                    <a:pt x="1676139" y="547310"/>
                    <a:pt x="1675456" y="543811"/>
                    <a:pt x="1674688" y="540311"/>
                  </a:cubicBezTo>
                  <a:lnTo>
                    <a:pt x="1674688" y="540311"/>
                  </a:lnTo>
                  <a:cubicBezTo>
                    <a:pt x="1674688" y="540311"/>
                    <a:pt x="1674688" y="540140"/>
                    <a:pt x="1674688" y="540140"/>
                  </a:cubicBezTo>
                  <a:lnTo>
                    <a:pt x="1674688" y="539970"/>
                  </a:lnTo>
                  <a:cubicBezTo>
                    <a:pt x="1674688" y="539970"/>
                    <a:pt x="1674688" y="539970"/>
                    <a:pt x="1674688" y="539970"/>
                  </a:cubicBezTo>
                  <a:close/>
                  <a:moveTo>
                    <a:pt x="1678101" y="556869"/>
                  </a:moveTo>
                  <a:cubicBezTo>
                    <a:pt x="1679807" y="552942"/>
                    <a:pt x="1681599" y="549017"/>
                    <a:pt x="1683305" y="545005"/>
                  </a:cubicBezTo>
                  <a:cubicBezTo>
                    <a:pt x="1683305" y="545432"/>
                    <a:pt x="1683476" y="545773"/>
                    <a:pt x="1683561" y="546200"/>
                  </a:cubicBezTo>
                  <a:lnTo>
                    <a:pt x="1683561" y="546200"/>
                  </a:lnTo>
                  <a:cubicBezTo>
                    <a:pt x="1683561" y="546200"/>
                    <a:pt x="1683561" y="546200"/>
                    <a:pt x="1683561" y="546200"/>
                  </a:cubicBezTo>
                  <a:lnTo>
                    <a:pt x="1683561" y="546200"/>
                  </a:lnTo>
                  <a:cubicBezTo>
                    <a:pt x="1683561" y="546200"/>
                    <a:pt x="1683561" y="546200"/>
                    <a:pt x="1683561" y="546200"/>
                  </a:cubicBezTo>
                  <a:cubicBezTo>
                    <a:pt x="1685267" y="553540"/>
                    <a:pt x="1686974" y="560880"/>
                    <a:pt x="1688680" y="568220"/>
                  </a:cubicBezTo>
                  <a:cubicBezTo>
                    <a:pt x="1686888" y="573512"/>
                    <a:pt x="1685012" y="578803"/>
                    <a:pt x="1683220" y="584095"/>
                  </a:cubicBezTo>
                  <a:cubicBezTo>
                    <a:pt x="1682793" y="581876"/>
                    <a:pt x="1682452" y="579656"/>
                    <a:pt x="1682025" y="577438"/>
                  </a:cubicBezTo>
                  <a:cubicBezTo>
                    <a:pt x="1680746" y="570525"/>
                    <a:pt x="1679466" y="563696"/>
                    <a:pt x="1678101" y="556869"/>
                  </a:cubicBezTo>
                  <a:close/>
                  <a:moveTo>
                    <a:pt x="1717517" y="523156"/>
                  </a:moveTo>
                  <a:cubicBezTo>
                    <a:pt x="1717517" y="518035"/>
                    <a:pt x="1717517" y="512914"/>
                    <a:pt x="1717432" y="507708"/>
                  </a:cubicBezTo>
                  <a:cubicBezTo>
                    <a:pt x="1722636" y="492772"/>
                    <a:pt x="1727670" y="477750"/>
                    <a:pt x="1732619" y="462729"/>
                  </a:cubicBezTo>
                  <a:cubicBezTo>
                    <a:pt x="1732619" y="466655"/>
                    <a:pt x="1732619" y="470667"/>
                    <a:pt x="1732533" y="474593"/>
                  </a:cubicBezTo>
                  <a:lnTo>
                    <a:pt x="1732533" y="474593"/>
                  </a:lnTo>
                  <a:cubicBezTo>
                    <a:pt x="1732533" y="474593"/>
                    <a:pt x="1732533" y="474593"/>
                    <a:pt x="1732533" y="474593"/>
                  </a:cubicBezTo>
                  <a:lnTo>
                    <a:pt x="1732533" y="474593"/>
                  </a:lnTo>
                  <a:cubicBezTo>
                    <a:pt x="1732533" y="474593"/>
                    <a:pt x="1732533" y="474593"/>
                    <a:pt x="1732533" y="474593"/>
                  </a:cubicBezTo>
                  <a:cubicBezTo>
                    <a:pt x="1732533" y="474763"/>
                    <a:pt x="1732533" y="474934"/>
                    <a:pt x="1732533" y="475105"/>
                  </a:cubicBezTo>
                  <a:cubicBezTo>
                    <a:pt x="1731083" y="479287"/>
                    <a:pt x="1729547" y="483555"/>
                    <a:pt x="1728097" y="487737"/>
                  </a:cubicBezTo>
                  <a:cubicBezTo>
                    <a:pt x="1728097" y="487737"/>
                    <a:pt x="1728097" y="487737"/>
                    <a:pt x="1728097" y="487737"/>
                  </a:cubicBezTo>
                  <a:cubicBezTo>
                    <a:pt x="1728097" y="487737"/>
                    <a:pt x="1728097" y="487737"/>
                    <a:pt x="1728097" y="487737"/>
                  </a:cubicBezTo>
                  <a:cubicBezTo>
                    <a:pt x="1728097" y="487737"/>
                    <a:pt x="1728097" y="487737"/>
                    <a:pt x="1728097" y="487737"/>
                  </a:cubicBezTo>
                  <a:cubicBezTo>
                    <a:pt x="1728097" y="487737"/>
                    <a:pt x="1728097" y="487737"/>
                    <a:pt x="1728097" y="487737"/>
                  </a:cubicBezTo>
                  <a:cubicBezTo>
                    <a:pt x="1724513" y="499429"/>
                    <a:pt x="1721015" y="511122"/>
                    <a:pt x="1717603" y="522815"/>
                  </a:cubicBezTo>
                  <a:close/>
                  <a:moveTo>
                    <a:pt x="1760773" y="414081"/>
                  </a:moveTo>
                  <a:lnTo>
                    <a:pt x="1760773" y="414081"/>
                  </a:lnTo>
                  <a:cubicBezTo>
                    <a:pt x="1760773" y="414081"/>
                    <a:pt x="1760773" y="414081"/>
                    <a:pt x="1760773" y="414081"/>
                  </a:cubicBezTo>
                  <a:lnTo>
                    <a:pt x="1760773" y="414081"/>
                  </a:lnTo>
                  <a:cubicBezTo>
                    <a:pt x="1760773" y="415446"/>
                    <a:pt x="1760944" y="416812"/>
                    <a:pt x="1761029" y="418263"/>
                  </a:cubicBezTo>
                  <a:cubicBezTo>
                    <a:pt x="1760091" y="416129"/>
                    <a:pt x="1759152" y="413995"/>
                    <a:pt x="1758214" y="411862"/>
                  </a:cubicBezTo>
                  <a:cubicBezTo>
                    <a:pt x="1758981" y="409301"/>
                    <a:pt x="1759749" y="406741"/>
                    <a:pt x="1760432" y="404095"/>
                  </a:cubicBezTo>
                  <a:lnTo>
                    <a:pt x="1760944" y="402217"/>
                  </a:lnTo>
                  <a:cubicBezTo>
                    <a:pt x="1760944" y="406143"/>
                    <a:pt x="1760773" y="409984"/>
                    <a:pt x="1760773" y="413910"/>
                  </a:cubicBezTo>
                  <a:lnTo>
                    <a:pt x="1760773" y="413910"/>
                  </a:lnTo>
                  <a:close/>
                  <a:moveTo>
                    <a:pt x="1765295" y="376357"/>
                  </a:moveTo>
                  <a:cubicBezTo>
                    <a:pt x="1765636" y="377978"/>
                    <a:pt x="1765977" y="379600"/>
                    <a:pt x="1766404" y="381221"/>
                  </a:cubicBezTo>
                  <a:lnTo>
                    <a:pt x="1765892" y="382673"/>
                  </a:lnTo>
                  <a:cubicBezTo>
                    <a:pt x="1765722" y="380624"/>
                    <a:pt x="1765551" y="378491"/>
                    <a:pt x="1765295" y="376442"/>
                  </a:cubicBezTo>
                  <a:close/>
                  <a:moveTo>
                    <a:pt x="1761114" y="423299"/>
                  </a:moveTo>
                  <a:cubicBezTo>
                    <a:pt x="1760005" y="426371"/>
                    <a:pt x="1758896" y="429529"/>
                    <a:pt x="1757872" y="432601"/>
                  </a:cubicBezTo>
                  <a:cubicBezTo>
                    <a:pt x="1756678" y="430297"/>
                    <a:pt x="1755398" y="427993"/>
                    <a:pt x="1754118" y="425688"/>
                  </a:cubicBezTo>
                  <a:cubicBezTo>
                    <a:pt x="1755057" y="422616"/>
                    <a:pt x="1755910" y="419543"/>
                    <a:pt x="1756848" y="416470"/>
                  </a:cubicBezTo>
                  <a:cubicBezTo>
                    <a:pt x="1757958" y="418263"/>
                    <a:pt x="1759067" y="419970"/>
                    <a:pt x="1760176" y="421762"/>
                  </a:cubicBezTo>
                  <a:lnTo>
                    <a:pt x="1761114" y="423299"/>
                  </a:lnTo>
                  <a:close/>
                  <a:moveTo>
                    <a:pt x="1751730" y="421506"/>
                  </a:moveTo>
                  <a:cubicBezTo>
                    <a:pt x="1750535" y="419287"/>
                    <a:pt x="1749255" y="417153"/>
                    <a:pt x="1747976" y="414934"/>
                  </a:cubicBezTo>
                  <a:lnTo>
                    <a:pt x="1750620" y="406741"/>
                  </a:lnTo>
                  <a:cubicBezTo>
                    <a:pt x="1751985" y="408875"/>
                    <a:pt x="1753351" y="411008"/>
                    <a:pt x="1754716" y="413227"/>
                  </a:cubicBezTo>
                  <a:cubicBezTo>
                    <a:pt x="1753692" y="415958"/>
                    <a:pt x="1752668" y="418775"/>
                    <a:pt x="1751730" y="421506"/>
                  </a:cubicBezTo>
                  <a:close/>
                  <a:moveTo>
                    <a:pt x="1749938" y="405631"/>
                  </a:moveTo>
                  <a:lnTo>
                    <a:pt x="1746952" y="413227"/>
                  </a:lnTo>
                  <a:cubicBezTo>
                    <a:pt x="1744477" y="408960"/>
                    <a:pt x="1741833" y="404692"/>
                    <a:pt x="1739188" y="400510"/>
                  </a:cubicBezTo>
                  <a:lnTo>
                    <a:pt x="1742003" y="392744"/>
                  </a:lnTo>
                  <a:cubicBezTo>
                    <a:pt x="1744648" y="397097"/>
                    <a:pt x="1747293" y="401364"/>
                    <a:pt x="1749938" y="405631"/>
                  </a:cubicBezTo>
                  <a:close/>
                  <a:moveTo>
                    <a:pt x="1736458" y="408021"/>
                  </a:moveTo>
                  <a:cubicBezTo>
                    <a:pt x="1739188" y="411691"/>
                    <a:pt x="1742003" y="415361"/>
                    <a:pt x="1744734" y="419031"/>
                  </a:cubicBezTo>
                  <a:lnTo>
                    <a:pt x="1742856" y="423981"/>
                  </a:lnTo>
                  <a:cubicBezTo>
                    <a:pt x="1742003" y="426115"/>
                    <a:pt x="1741150" y="428163"/>
                    <a:pt x="1740297" y="430297"/>
                  </a:cubicBezTo>
                  <a:cubicBezTo>
                    <a:pt x="1739273" y="428505"/>
                    <a:pt x="1738249" y="426627"/>
                    <a:pt x="1737140" y="424835"/>
                  </a:cubicBezTo>
                  <a:cubicBezTo>
                    <a:pt x="1736799" y="419628"/>
                    <a:pt x="1736373" y="414507"/>
                    <a:pt x="1736031" y="409301"/>
                  </a:cubicBezTo>
                  <a:lnTo>
                    <a:pt x="1736458" y="408021"/>
                  </a:lnTo>
                  <a:close/>
                  <a:moveTo>
                    <a:pt x="1701307" y="530837"/>
                  </a:moveTo>
                  <a:cubicBezTo>
                    <a:pt x="1700027" y="524777"/>
                    <a:pt x="1698662" y="518718"/>
                    <a:pt x="1697297" y="512658"/>
                  </a:cubicBezTo>
                  <a:cubicBezTo>
                    <a:pt x="1698492" y="509841"/>
                    <a:pt x="1699686" y="507025"/>
                    <a:pt x="1700880" y="504209"/>
                  </a:cubicBezTo>
                  <a:cubicBezTo>
                    <a:pt x="1702160" y="510183"/>
                    <a:pt x="1703354" y="516157"/>
                    <a:pt x="1704464" y="522217"/>
                  </a:cubicBezTo>
                  <a:cubicBezTo>
                    <a:pt x="1703440" y="525204"/>
                    <a:pt x="1702416" y="528106"/>
                    <a:pt x="1701392" y="531093"/>
                  </a:cubicBezTo>
                  <a:lnTo>
                    <a:pt x="1701392" y="530923"/>
                  </a:lnTo>
                  <a:cubicBezTo>
                    <a:pt x="1701392" y="530923"/>
                    <a:pt x="1701392" y="530752"/>
                    <a:pt x="1701392" y="530752"/>
                  </a:cubicBezTo>
                  <a:lnTo>
                    <a:pt x="1701392" y="530752"/>
                  </a:lnTo>
                  <a:close/>
                  <a:moveTo>
                    <a:pt x="1706767" y="515560"/>
                  </a:moveTo>
                  <a:cubicBezTo>
                    <a:pt x="1706170" y="509500"/>
                    <a:pt x="1705487" y="503440"/>
                    <a:pt x="1704720" y="497296"/>
                  </a:cubicBezTo>
                  <a:cubicBezTo>
                    <a:pt x="1704720" y="496783"/>
                    <a:pt x="1704549" y="496357"/>
                    <a:pt x="1704464" y="495845"/>
                  </a:cubicBezTo>
                  <a:cubicBezTo>
                    <a:pt x="1704805" y="494991"/>
                    <a:pt x="1705146" y="494223"/>
                    <a:pt x="1705487" y="493369"/>
                  </a:cubicBezTo>
                  <a:cubicBezTo>
                    <a:pt x="1705487" y="493369"/>
                    <a:pt x="1705487" y="493369"/>
                    <a:pt x="1705487" y="493369"/>
                  </a:cubicBezTo>
                  <a:cubicBezTo>
                    <a:pt x="1705487" y="493369"/>
                    <a:pt x="1705487" y="493198"/>
                    <a:pt x="1705487" y="493198"/>
                  </a:cubicBezTo>
                  <a:lnTo>
                    <a:pt x="1705487" y="493028"/>
                  </a:lnTo>
                  <a:cubicBezTo>
                    <a:pt x="1705487" y="493028"/>
                    <a:pt x="1705487" y="493028"/>
                    <a:pt x="1705487" y="493028"/>
                  </a:cubicBezTo>
                  <a:cubicBezTo>
                    <a:pt x="1707024" y="488846"/>
                    <a:pt x="1708645" y="484579"/>
                    <a:pt x="1710180" y="480396"/>
                  </a:cubicBezTo>
                  <a:cubicBezTo>
                    <a:pt x="1710862" y="487054"/>
                    <a:pt x="1711545" y="493711"/>
                    <a:pt x="1712228" y="500368"/>
                  </a:cubicBezTo>
                  <a:cubicBezTo>
                    <a:pt x="1711289" y="502587"/>
                    <a:pt x="1710436" y="504892"/>
                    <a:pt x="1709498" y="507110"/>
                  </a:cubicBezTo>
                  <a:lnTo>
                    <a:pt x="1709498" y="507110"/>
                  </a:lnTo>
                  <a:cubicBezTo>
                    <a:pt x="1709498" y="507110"/>
                    <a:pt x="1709498" y="507110"/>
                    <a:pt x="1709498" y="507110"/>
                  </a:cubicBezTo>
                  <a:lnTo>
                    <a:pt x="1709498" y="507110"/>
                  </a:lnTo>
                  <a:cubicBezTo>
                    <a:pt x="1709498" y="507110"/>
                    <a:pt x="1709498" y="507110"/>
                    <a:pt x="1709498" y="507110"/>
                  </a:cubicBezTo>
                  <a:cubicBezTo>
                    <a:pt x="1708559" y="509927"/>
                    <a:pt x="1707620" y="512658"/>
                    <a:pt x="1706597" y="515475"/>
                  </a:cubicBezTo>
                  <a:close/>
                  <a:moveTo>
                    <a:pt x="1716152" y="464607"/>
                  </a:moveTo>
                  <a:cubicBezTo>
                    <a:pt x="1718370" y="458462"/>
                    <a:pt x="1720589" y="452317"/>
                    <a:pt x="1722807" y="446172"/>
                  </a:cubicBezTo>
                  <a:cubicBezTo>
                    <a:pt x="1725623" y="448561"/>
                    <a:pt x="1728353" y="450866"/>
                    <a:pt x="1731168" y="453255"/>
                  </a:cubicBezTo>
                  <a:cubicBezTo>
                    <a:pt x="1726476" y="465034"/>
                    <a:pt x="1721783" y="476897"/>
                    <a:pt x="1717005" y="488675"/>
                  </a:cubicBezTo>
                  <a:cubicBezTo>
                    <a:pt x="1716835" y="480652"/>
                    <a:pt x="1716579" y="472544"/>
                    <a:pt x="1716152" y="464521"/>
                  </a:cubicBezTo>
                  <a:close/>
                  <a:moveTo>
                    <a:pt x="1708729" y="463839"/>
                  </a:moveTo>
                  <a:cubicBezTo>
                    <a:pt x="1708815" y="464778"/>
                    <a:pt x="1708900" y="465631"/>
                    <a:pt x="1708986" y="466570"/>
                  </a:cubicBezTo>
                  <a:cubicBezTo>
                    <a:pt x="1706767" y="471691"/>
                    <a:pt x="1704549" y="476812"/>
                    <a:pt x="1702416" y="481933"/>
                  </a:cubicBezTo>
                  <a:cubicBezTo>
                    <a:pt x="1701819" y="478092"/>
                    <a:pt x="1701051" y="474251"/>
                    <a:pt x="1700283" y="470411"/>
                  </a:cubicBezTo>
                  <a:cubicBezTo>
                    <a:pt x="1702928" y="464692"/>
                    <a:pt x="1705573" y="458974"/>
                    <a:pt x="1708133" y="453255"/>
                  </a:cubicBezTo>
                  <a:cubicBezTo>
                    <a:pt x="1708303" y="456755"/>
                    <a:pt x="1708474" y="460254"/>
                    <a:pt x="1708645" y="463754"/>
                  </a:cubicBezTo>
                  <a:lnTo>
                    <a:pt x="1708645" y="463754"/>
                  </a:lnTo>
                  <a:cubicBezTo>
                    <a:pt x="1708645" y="463754"/>
                    <a:pt x="1708645" y="463839"/>
                    <a:pt x="1708645" y="463839"/>
                  </a:cubicBezTo>
                  <a:lnTo>
                    <a:pt x="1708645" y="463839"/>
                  </a:lnTo>
                  <a:close/>
                  <a:moveTo>
                    <a:pt x="1694738" y="501307"/>
                  </a:moveTo>
                  <a:cubicBezTo>
                    <a:pt x="1693714" y="497039"/>
                    <a:pt x="1692775" y="492857"/>
                    <a:pt x="1691751" y="488590"/>
                  </a:cubicBezTo>
                  <a:cubicBezTo>
                    <a:pt x="1693031" y="485944"/>
                    <a:pt x="1694311" y="483213"/>
                    <a:pt x="1695591" y="480567"/>
                  </a:cubicBezTo>
                  <a:cubicBezTo>
                    <a:pt x="1696529" y="484322"/>
                    <a:pt x="1697383" y="488078"/>
                    <a:pt x="1698236" y="491919"/>
                  </a:cubicBezTo>
                  <a:cubicBezTo>
                    <a:pt x="1697041" y="495076"/>
                    <a:pt x="1695932" y="498234"/>
                    <a:pt x="1694738" y="501307"/>
                  </a:cubicBezTo>
                  <a:close/>
                  <a:moveTo>
                    <a:pt x="1690898" y="511805"/>
                  </a:moveTo>
                  <a:cubicBezTo>
                    <a:pt x="1689363" y="515901"/>
                    <a:pt x="1687912" y="520083"/>
                    <a:pt x="1686376" y="524180"/>
                  </a:cubicBezTo>
                  <a:cubicBezTo>
                    <a:pt x="1685182" y="518633"/>
                    <a:pt x="1683902" y="513170"/>
                    <a:pt x="1682452" y="507708"/>
                  </a:cubicBezTo>
                  <a:cubicBezTo>
                    <a:pt x="1684414" y="503697"/>
                    <a:pt x="1686376" y="499770"/>
                    <a:pt x="1688339" y="495759"/>
                  </a:cubicBezTo>
                  <a:cubicBezTo>
                    <a:pt x="1689192" y="501136"/>
                    <a:pt x="1690045" y="506428"/>
                    <a:pt x="1690898" y="511805"/>
                  </a:cubicBezTo>
                  <a:close/>
                  <a:moveTo>
                    <a:pt x="1676309" y="486542"/>
                  </a:moveTo>
                  <a:cubicBezTo>
                    <a:pt x="1679125" y="481933"/>
                    <a:pt x="1681855" y="477238"/>
                    <a:pt x="1684670" y="472630"/>
                  </a:cubicBezTo>
                  <a:cubicBezTo>
                    <a:pt x="1685353" y="476897"/>
                    <a:pt x="1686035" y="481165"/>
                    <a:pt x="1686718" y="485347"/>
                  </a:cubicBezTo>
                  <a:cubicBezTo>
                    <a:pt x="1684414" y="489529"/>
                    <a:pt x="1682110" y="493626"/>
                    <a:pt x="1679722" y="497808"/>
                  </a:cubicBezTo>
                  <a:cubicBezTo>
                    <a:pt x="1678613" y="494052"/>
                    <a:pt x="1677504" y="490297"/>
                    <a:pt x="1676309" y="486542"/>
                  </a:cubicBezTo>
                  <a:close/>
                  <a:moveTo>
                    <a:pt x="1686974" y="468789"/>
                  </a:moveTo>
                  <a:cubicBezTo>
                    <a:pt x="1688339" y="466485"/>
                    <a:pt x="1689704" y="464180"/>
                    <a:pt x="1691069" y="461876"/>
                  </a:cubicBezTo>
                  <a:cubicBezTo>
                    <a:pt x="1691410" y="463497"/>
                    <a:pt x="1691751" y="465034"/>
                    <a:pt x="1692093" y="466655"/>
                  </a:cubicBezTo>
                  <a:lnTo>
                    <a:pt x="1692093" y="466655"/>
                  </a:lnTo>
                  <a:cubicBezTo>
                    <a:pt x="1692093" y="466655"/>
                    <a:pt x="1692093" y="466826"/>
                    <a:pt x="1692093" y="466826"/>
                  </a:cubicBezTo>
                  <a:lnTo>
                    <a:pt x="1692093" y="466997"/>
                  </a:lnTo>
                  <a:cubicBezTo>
                    <a:pt x="1692093" y="466997"/>
                    <a:pt x="1692093" y="466997"/>
                    <a:pt x="1692093" y="466997"/>
                  </a:cubicBezTo>
                  <a:cubicBezTo>
                    <a:pt x="1692605" y="468960"/>
                    <a:pt x="1693117" y="471008"/>
                    <a:pt x="1693629" y="472971"/>
                  </a:cubicBezTo>
                  <a:cubicBezTo>
                    <a:pt x="1692349" y="475361"/>
                    <a:pt x="1690984" y="477665"/>
                    <a:pt x="1689704" y="480055"/>
                  </a:cubicBezTo>
                  <a:cubicBezTo>
                    <a:pt x="1688765" y="476300"/>
                    <a:pt x="1687912" y="472544"/>
                    <a:pt x="1686974" y="468789"/>
                  </a:cubicBezTo>
                  <a:close/>
                  <a:moveTo>
                    <a:pt x="1696103" y="453512"/>
                  </a:moveTo>
                  <a:cubicBezTo>
                    <a:pt x="1696785" y="452402"/>
                    <a:pt x="1697383" y="451293"/>
                    <a:pt x="1698065" y="450183"/>
                  </a:cubicBezTo>
                  <a:lnTo>
                    <a:pt x="1707279" y="434820"/>
                  </a:lnTo>
                  <a:cubicBezTo>
                    <a:pt x="1707450" y="439002"/>
                    <a:pt x="1707706" y="443099"/>
                    <a:pt x="1707876" y="447281"/>
                  </a:cubicBezTo>
                  <a:cubicBezTo>
                    <a:pt x="1704891" y="452743"/>
                    <a:pt x="1701904" y="458120"/>
                    <a:pt x="1698833" y="463583"/>
                  </a:cubicBezTo>
                  <a:cubicBezTo>
                    <a:pt x="1697894" y="460254"/>
                    <a:pt x="1696956" y="456840"/>
                    <a:pt x="1696017" y="453512"/>
                  </a:cubicBezTo>
                  <a:close/>
                  <a:moveTo>
                    <a:pt x="1714616" y="439344"/>
                  </a:moveTo>
                  <a:cubicBezTo>
                    <a:pt x="1715811" y="440368"/>
                    <a:pt x="1717091" y="441307"/>
                    <a:pt x="1718285" y="442331"/>
                  </a:cubicBezTo>
                  <a:cubicBezTo>
                    <a:pt x="1718627" y="442587"/>
                    <a:pt x="1718968" y="442929"/>
                    <a:pt x="1719309" y="443184"/>
                  </a:cubicBezTo>
                  <a:cubicBezTo>
                    <a:pt x="1717858" y="446428"/>
                    <a:pt x="1716494" y="449671"/>
                    <a:pt x="1715043" y="452829"/>
                  </a:cubicBezTo>
                  <a:cubicBezTo>
                    <a:pt x="1714616" y="448988"/>
                    <a:pt x="1714190" y="445148"/>
                    <a:pt x="1713678" y="441392"/>
                  </a:cubicBezTo>
                  <a:cubicBezTo>
                    <a:pt x="1713678" y="441392"/>
                    <a:pt x="1713678" y="441307"/>
                    <a:pt x="1713678" y="441222"/>
                  </a:cubicBezTo>
                  <a:lnTo>
                    <a:pt x="1714531" y="439344"/>
                  </a:lnTo>
                  <a:close/>
                  <a:moveTo>
                    <a:pt x="1715726" y="436954"/>
                  </a:moveTo>
                  <a:lnTo>
                    <a:pt x="1720248" y="426883"/>
                  </a:lnTo>
                  <a:cubicBezTo>
                    <a:pt x="1721612" y="428419"/>
                    <a:pt x="1722978" y="429955"/>
                    <a:pt x="1724428" y="431577"/>
                  </a:cubicBezTo>
                  <a:cubicBezTo>
                    <a:pt x="1722978" y="434820"/>
                    <a:pt x="1721612" y="437978"/>
                    <a:pt x="1720248" y="441222"/>
                  </a:cubicBezTo>
                  <a:cubicBezTo>
                    <a:pt x="1720077" y="441051"/>
                    <a:pt x="1719906" y="440880"/>
                    <a:pt x="1719650" y="440709"/>
                  </a:cubicBezTo>
                  <a:cubicBezTo>
                    <a:pt x="1718370" y="439514"/>
                    <a:pt x="1717005" y="438235"/>
                    <a:pt x="1715726" y="437040"/>
                  </a:cubicBezTo>
                  <a:close/>
                  <a:moveTo>
                    <a:pt x="1727073" y="434650"/>
                  </a:moveTo>
                  <a:cubicBezTo>
                    <a:pt x="1728950" y="436869"/>
                    <a:pt x="1730912" y="439088"/>
                    <a:pt x="1732789" y="441307"/>
                  </a:cubicBezTo>
                  <a:cubicBezTo>
                    <a:pt x="1732789" y="444123"/>
                    <a:pt x="1732789" y="446854"/>
                    <a:pt x="1732789" y="449671"/>
                  </a:cubicBezTo>
                  <a:cubicBezTo>
                    <a:pt x="1732448" y="450610"/>
                    <a:pt x="1732107" y="451463"/>
                    <a:pt x="1731680" y="452402"/>
                  </a:cubicBezTo>
                  <a:cubicBezTo>
                    <a:pt x="1728950" y="449756"/>
                    <a:pt x="1726305" y="447111"/>
                    <a:pt x="1723575" y="444550"/>
                  </a:cubicBezTo>
                  <a:cubicBezTo>
                    <a:pt x="1724769" y="441307"/>
                    <a:pt x="1725964" y="437978"/>
                    <a:pt x="1727073" y="434735"/>
                  </a:cubicBezTo>
                  <a:close/>
                  <a:moveTo>
                    <a:pt x="1738590" y="434820"/>
                  </a:moveTo>
                  <a:cubicBezTo>
                    <a:pt x="1738420" y="435332"/>
                    <a:pt x="1738164" y="435759"/>
                    <a:pt x="1737994" y="436271"/>
                  </a:cubicBezTo>
                  <a:cubicBezTo>
                    <a:pt x="1737994" y="435503"/>
                    <a:pt x="1737908" y="434650"/>
                    <a:pt x="1737823" y="433882"/>
                  </a:cubicBezTo>
                  <a:cubicBezTo>
                    <a:pt x="1738079" y="434223"/>
                    <a:pt x="1738335" y="434479"/>
                    <a:pt x="1738506" y="434820"/>
                  </a:cubicBezTo>
                  <a:close/>
                  <a:moveTo>
                    <a:pt x="1750109" y="426371"/>
                  </a:moveTo>
                  <a:cubicBezTo>
                    <a:pt x="1748488" y="430724"/>
                    <a:pt x="1746952" y="435076"/>
                    <a:pt x="1745416" y="439429"/>
                  </a:cubicBezTo>
                  <a:cubicBezTo>
                    <a:pt x="1744307" y="437466"/>
                    <a:pt x="1743283" y="435418"/>
                    <a:pt x="1742174" y="433455"/>
                  </a:cubicBezTo>
                  <a:cubicBezTo>
                    <a:pt x="1743113" y="430468"/>
                    <a:pt x="1744051" y="427566"/>
                    <a:pt x="1745075" y="424578"/>
                  </a:cubicBezTo>
                  <a:lnTo>
                    <a:pt x="1746269" y="420994"/>
                  </a:lnTo>
                  <a:cubicBezTo>
                    <a:pt x="1747549" y="422786"/>
                    <a:pt x="1748914" y="424578"/>
                    <a:pt x="1750194" y="426371"/>
                  </a:cubicBezTo>
                  <a:close/>
                  <a:moveTo>
                    <a:pt x="1744222" y="442587"/>
                  </a:moveTo>
                  <a:cubicBezTo>
                    <a:pt x="1743454" y="444721"/>
                    <a:pt x="1742686" y="446769"/>
                    <a:pt x="1741918" y="448903"/>
                  </a:cubicBezTo>
                  <a:cubicBezTo>
                    <a:pt x="1740809" y="447366"/>
                    <a:pt x="1739700" y="445745"/>
                    <a:pt x="1738676" y="444208"/>
                  </a:cubicBezTo>
                  <a:cubicBezTo>
                    <a:pt x="1739359" y="442075"/>
                    <a:pt x="1740041" y="439856"/>
                    <a:pt x="1740809" y="437722"/>
                  </a:cubicBezTo>
                  <a:cubicBezTo>
                    <a:pt x="1742003" y="439344"/>
                    <a:pt x="1743113" y="440965"/>
                    <a:pt x="1744307" y="442587"/>
                  </a:cubicBezTo>
                  <a:close/>
                  <a:moveTo>
                    <a:pt x="1741065" y="451378"/>
                  </a:moveTo>
                  <a:cubicBezTo>
                    <a:pt x="1740468" y="453171"/>
                    <a:pt x="1739785" y="454877"/>
                    <a:pt x="1739188" y="456670"/>
                  </a:cubicBezTo>
                  <a:cubicBezTo>
                    <a:pt x="1739017" y="453938"/>
                    <a:pt x="1738932" y="451207"/>
                    <a:pt x="1738761" y="448561"/>
                  </a:cubicBezTo>
                  <a:cubicBezTo>
                    <a:pt x="1739273" y="449159"/>
                    <a:pt x="1739785" y="449842"/>
                    <a:pt x="1740297" y="450439"/>
                  </a:cubicBezTo>
                  <a:lnTo>
                    <a:pt x="1741065" y="451378"/>
                  </a:lnTo>
                  <a:close/>
                  <a:moveTo>
                    <a:pt x="1715299" y="530667"/>
                  </a:moveTo>
                  <a:cubicBezTo>
                    <a:pt x="1713337" y="537324"/>
                    <a:pt x="1711374" y="543981"/>
                    <a:pt x="1709498" y="550638"/>
                  </a:cubicBezTo>
                  <a:lnTo>
                    <a:pt x="1708986" y="541421"/>
                  </a:lnTo>
                  <a:lnTo>
                    <a:pt x="1708218" y="531008"/>
                  </a:lnTo>
                  <a:cubicBezTo>
                    <a:pt x="1710180" y="526143"/>
                    <a:pt x="1712057" y="521364"/>
                    <a:pt x="1714019" y="516499"/>
                  </a:cubicBezTo>
                  <a:cubicBezTo>
                    <a:pt x="1714446" y="521193"/>
                    <a:pt x="1714873" y="525887"/>
                    <a:pt x="1715299" y="530667"/>
                  </a:cubicBezTo>
                  <a:close/>
                  <a:moveTo>
                    <a:pt x="1709156" y="551833"/>
                  </a:moveTo>
                  <a:cubicBezTo>
                    <a:pt x="1708133" y="555247"/>
                    <a:pt x="1707194" y="558661"/>
                    <a:pt x="1706170" y="562075"/>
                  </a:cubicBezTo>
                  <a:cubicBezTo>
                    <a:pt x="1705232" y="555759"/>
                    <a:pt x="1704293" y="549358"/>
                    <a:pt x="1703354" y="543042"/>
                  </a:cubicBezTo>
                  <a:cubicBezTo>
                    <a:pt x="1704464" y="540311"/>
                    <a:pt x="1705573" y="537580"/>
                    <a:pt x="1706767" y="534849"/>
                  </a:cubicBezTo>
                  <a:lnTo>
                    <a:pt x="1707791" y="541677"/>
                  </a:lnTo>
                  <a:lnTo>
                    <a:pt x="1709156" y="551918"/>
                  </a:lnTo>
                  <a:close/>
                  <a:moveTo>
                    <a:pt x="1703013" y="572914"/>
                  </a:moveTo>
                  <a:cubicBezTo>
                    <a:pt x="1703013" y="572914"/>
                    <a:pt x="1702843" y="573597"/>
                    <a:pt x="1702758" y="573853"/>
                  </a:cubicBezTo>
                  <a:lnTo>
                    <a:pt x="1697809" y="590581"/>
                  </a:lnTo>
                  <a:cubicBezTo>
                    <a:pt x="1696700" y="582046"/>
                    <a:pt x="1695505" y="573512"/>
                    <a:pt x="1694226" y="565062"/>
                  </a:cubicBezTo>
                  <a:cubicBezTo>
                    <a:pt x="1695762" y="561307"/>
                    <a:pt x="1697383" y="557637"/>
                    <a:pt x="1698918" y="553882"/>
                  </a:cubicBezTo>
                  <a:cubicBezTo>
                    <a:pt x="1700283" y="560197"/>
                    <a:pt x="1701648" y="566598"/>
                    <a:pt x="1703099" y="572914"/>
                  </a:cubicBezTo>
                  <a:close/>
                  <a:moveTo>
                    <a:pt x="1692775" y="556442"/>
                  </a:moveTo>
                  <a:cubicBezTo>
                    <a:pt x="1692178" y="552601"/>
                    <a:pt x="1691496" y="548760"/>
                    <a:pt x="1690813" y="544920"/>
                  </a:cubicBezTo>
                  <a:lnTo>
                    <a:pt x="1690813" y="544920"/>
                  </a:lnTo>
                  <a:cubicBezTo>
                    <a:pt x="1690813" y="544920"/>
                    <a:pt x="1690813" y="544749"/>
                    <a:pt x="1690813" y="544749"/>
                  </a:cubicBezTo>
                  <a:lnTo>
                    <a:pt x="1690813" y="544578"/>
                  </a:lnTo>
                  <a:cubicBezTo>
                    <a:pt x="1690813" y="544578"/>
                    <a:pt x="1690813" y="544578"/>
                    <a:pt x="1690813" y="544578"/>
                  </a:cubicBezTo>
                  <a:cubicBezTo>
                    <a:pt x="1690472" y="543213"/>
                    <a:pt x="1690130" y="541847"/>
                    <a:pt x="1689789" y="540567"/>
                  </a:cubicBezTo>
                  <a:lnTo>
                    <a:pt x="1688595" y="534166"/>
                  </a:lnTo>
                  <a:cubicBezTo>
                    <a:pt x="1688595" y="534166"/>
                    <a:pt x="1688509" y="533654"/>
                    <a:pt x="1688424" y="533483"/>
                  </a:cubicBezTo>
                  <a:cubicBezTo>
                    <a:pt x="1689875" y="530154"/>
                    <a:pt x="1691325" y="526826"/>
                    <a:pt x="1692775" y="523498"/>
                  </a:cubicBezTo>
                  <a:cubicBezTo>
                    <a:pt x="1693287" y="526485"/>
                    <a:pt x="1693714" y="529472"/>
                    <a:pt x="1694226" y="532374"/>
                  </a:cubicBezTo>
                  <a:lnTo>
                    <a:pt x="1694226" y="532374"/>
                  </a:lnTo>
                  <a:cubicBezTo>
                    <a:pt x="1694226" y="532374"/>
                    <a:pt x="1694226" y="532374"/>
                    <a:pt x="1694226" y="532374"/>
                  </a:cubicBezTo>
                  <a:lnTo>
                    <a:pt x="1694226" y="532374"/>
                  </a:lnTo>
                  <a:cubicBezTo>
                    <a:pt x="1694226" y="532374"/>
                    <a:pt x="1694226" y="532374"/>
                    <a:pt x="1694226" y="532374"/>
                  </a:cubicBezTo>
                  <a:cubicBezTo>
                    <a:pt x="1695079" y="536470"/>
                    <a:pt x="1696017" y="540482"/>
                    <a:pt x="1696871" y="544578"/>
                  </a:cubicBezTo>
                  <a:cubicBezTo>
                    <a:pt x="1695505" y="548505"/>
                    <a:pt x="1694141" y="552430"/>
                    <a:pt x="1692861" y="556357"/>
                  </a:cubicBezTo>
                  <a:close/>
                  <a:moveTo>
                    <a:pt x="1668886" y="518547"/>
                  </a:moveTo>
                  <a:cubicBezTo>
                    <a:pt x="1667607" y="514023"/>
                    <a:pt x="1666327" y="509586"/>
                    <a:pt x="1665047" y="505062"/>
                  </a:cubicBezTo>
                  <a:cubicBezTo>
                    <a:pt x="1667351" y="501307"/>
                    <a:pt x="1669655" y="497551"/>
                    <a:pt x="1671958" y="493796"/>
                  </a:cubicBezTo>
                  <a:cubicBezTo>
                    <a:pt x="1673152" y="496698"/>
                    <a:pt x="1674176" y="499600"/>
                    <a:pt x="1675371" y="502587"/>
                  </a:cubicBezTo>
                  <a:cubicBezTo>
                    <a:pt x="1675541" y="503355"/>
                    <a:pt x="1675712" y="504209"/>
                    <a:pt x="1675797" y="504977"/>
                  </a:cubicBezTo>
                  <a:cubicBezTo>
                    <a:pt x="1675285" y="505830"/>
                    <a:pt x="1674773" y="506769"/>
                    <a:pt x="1674261" y="507708"/>
                  </a:cubicBezTo>
                  <a:lnTo>
                    <a:pt x="1674261" y="507708"/>
                  </a:lnTo>
                  <a:cubicBezTo>
                    <a:pt x="1674261" y="507708"/>
                    <a:pt x="1674261" y="507708"/>
                    <a:pt x="1674261" y="507708"/>
                  </a:cubicBezTo>
                  <a:lnTo>
                    <a:pt x="1674261" y="507708"/>
                  </a:lnTo>
                  <a:cubicBezTo>
                    <a:pt x="1674261" y="507708"/>
                    <a:pt x="1674261" y="507708"/>
                    <a:pt x="1674261" y="507708"/>
                  </a:cubicBezTo>
                  <a:cubicBezTo>
                    <a:pt x="1672470" y="511293"/>
                    <a:pt x="1670678" y="514877"/>
                    <a:pt x="1668886" y="518547"/>
                  </a:cubicBezTo>
                  <a:close/>
                  <a:moveTo>
                    <a:pt x="1664450" y="527423"/>
                  </a:moveTo>
                  <a:cubicBezTo>
                    <a:pt x="1659331" y="537751"/>
                    <a:pt x="1654212" y="548163"/>
                    <a:pt x="1649007" y="558490"/>
                  </a:cubicBezTo>
                  <a:cubicBezTo>
                    <a:pt x="1647472" y="550553"/>
                    <a:pt x="1645851" y="542616"/>
                    <a:pt x="1644059" y="534764"/>
                  </a:cubicBezTo>
                  <a:lnTo>
                    <a:pt x="1644059" y="534764"/>
                  </a:lnTo>
                  <a:cubicBezTo>
                    <a:pt x="1644059" y="534764"/>
                    <a:pt x="1644059" y="534678"/>
                    <a:pt x="1644059" y="534678"/>
                  </a:cubicBezTo>
                  <a:cubicBezTo>
                    <a:pt x="1649775" y="526826"/>
                    <a:pt x="1655406" y="518974"/>
                    <a:pt x="1660952" y="511036"/>
                  </a:cubicBezTo>
                  <a:cubicBezTo>
                    <a:pt x="1662147" y="516499"/>
                    <a:pt x="1663256" y="522046"/>
                    <a:pt x="1664450" y="527509"/>
                  </a:cubicBezTo>
                  <a:close/>
                  <a:moveTo>
                    <a:pt x="1645424" y="565574"/>
                  </a:moveTo>
                  <a:cubicBezTo>
                    <a:pt x="1643547" y="569244"/>
                    <a:pt x="1641756" y="572914"/>
                    <a:pt x="1639879" y="576499"/>
                  </a:cubicBezTo>
                  <a:lnTo>
                    <a:pt x="1634077" y="587679"/>
                  </a:lnTo>
                  <a:cubicBezTo>
                    <a:pt x="1631517" y="578120"/>
                    <a:pt x="1628958" y="568561"/>
                    <a:pt x="1626399" y="558917"/>
                  </a:cubicBezTo>
                  <a:lnTo>
                    <a:pt x="1626399" y="558917"/>
                  </a:lnTo>
                  <a:cubicBezTo>
                    <a:pt x="1630408" y="553284"/>
                    <a:pt x="1634418" y="547736"/>
                    <a:pt x="1638514" y="542189"/>
                  </a:cubicBezTo>
                  <a:cubicBezTo>
                    <a:pt x="1640817" y="549955"/>
                    <a:pt x="1643036" y="557722"/>
                    <a:pt x="1645339" y="565574"/>
                  </a:cubicBezTo>
                  <a:close/>
                  <a:moveTo>
                    <a:pt x="1618208" y="529728"/>
                  </a:moveTo>
                  <a:cubicBezTo>
                    <a:pt x="1622559" y="523327"/>
                    <a:pt x="1626910" y="516926"/>
                    <a:pt x="1631176" y="510524"/>
                  </a:cubicBezTo>
                  <a:cubicBezTo>
                    <a:pt x="1633053" y="519145"/>
                    <a:pt x="1634930" y="527765"/>
                    <a:pt x="1636892" y="536385"/>
                  </a:cubicBezTo>
                  <a:lnTo>
                    <a:pt x="1636892" y="536385"/>
                  </a:lnTo>
                  <a:cubicBezTo>
                    <a:pt x="1636892" y="536385"/>
                    <a:pt x="1636892" y="536385"/>
                    <a:pt x="1636892" y="536385"/>
                  </a:cubicBezTo>
                  <a:lnTo>
                    <a:pt x="1636892" y="536385"/>
                  </a:lnTo>
                  <a:cubicBezTo>
                    <a:pt x="1636892" y="536385"/>
                    <a:pt x="1636892" y="536385"/>
                    <a:pt x="1636892" y="536385"/>
                  </a:cubicBezTo>
                  <a:cubicBezTo>
                    <a:pt x="1636892" y="536556"/>
                    <a:pt x="1636978" y="536726"/>
                    <a:pt x="1637063" y="536897"/>
                  </a:cubicBezTo>
                  <a:cubicBezTo>
                    <a:pt x="1633309" y="543213"/>
                    <a:pt x="1629470" y="549614"/>
                    <a:pt x="1625716" y="555930"/>
                  </a:cubicBezTo>
                  <a:cubicBezTo>
                    <a:pt x="1624095" y="549870"/>
                    <a:pt x="1622474" y="543811"/>
                    <a:pt x="1620853" y="537836"/>
                  </a:cubicBezTo>
                  <a:lnTo>
                    <a:pt x="1620853" y="537836"/>
                  </a:lnTo>
                  <a:cubicBezTo>
                    <a:pt x="1620853" y="537836"/>
                    <a:pt x="1620853" y="537665"/>
                    <a:pt x="1620853" y="537665"/>
                  </a:cubicBezTo>
                  <a:lnTo>
                    <a:pt x="1620853" y="537494"/>
                  </a:lnTo>
                  <a:cubicBezTo>
                    <a:pt x="1620853" y="537494"/>
                    <a:pt x="1620853" y="537494"/>
                    <a:pt x="1620853" y="537494"/>
                  </a:cubicBezTo>
                  <a:cubicBezTo>
                    <a:pt x="1620000" y="534849"/>
                    <a:pt x="1619146" y="532288"/>
                    <a:pt x="1618293" y="529642"/>
                  </a:cubicBezTo>
                  <a:close/>
                  <a:moveTo>
                    <a:pt x="1655321" y="472801"/>
                  </a:moveTo>
                  <a:cubicBezTo>
                    <a:pt x="1657027" y="469813"/>
                    <a:pt x="1658648" y="466826"/>
                    <a:pt x="1660355" y="463754"/>
                  </a:cubicBezTo>
                  <a:cubicBezTo>
                    <a:pt x="1662402" y="469131"/>
                    <a:pt x="1664365" y="474422"/>
                    <a:pt x="1666242" y="479799"/>
                  </a:cubicBezTo>
                  <a:lnTo>
                    <a:pt x="1666242" y="479799"/>
                  </a:lnTo>
                  <a:cubicBezTo>
                    <a:pt x="1666242" y="479799"/>
                    <a:pt x="1666242" y="479970"/>
                    <a:pt x="1666242" y="479970"/>
                  </a:cubicBezTo>
                  <a:lnTo>
                    <a:pt x="1666242" y="480140"/>
                  </a:lnTo>
                  <a:cubicBezTo>
                    <a:pt x="1666242" y="480140"/>
                    <a:pt x="1666242" y="480140"/>
                    <a:pt x="1666242" y="480140"/>
                  </a:cubicBezTo>
                  <a:cubicBezTo>
                    <a:pt x="1667180" y="482274"/>
                    <a:pt x="1668033" y="484493"/>
                    <a:pt x="1668886" y="486712"/>
                  </a:cubicBezTo>
                  <a:cubicBezTo>
                    <a:pt x="1666668" y="489870"/>
                    <a:pt x="1664450" y="493028"/>
                    <a:pt x="1662232" y="496186"/>
                  </a:cubicBezTo>
                  <a:cubicBezTo>
                    <a:pt x="1659928" y="488419"/>
                    <a:pt x="1657624" y="480652"/>
                    <a:pt x="1655236" y="472886"/>
                  </a:cubicBezTo>
                  <a:close/>
                  <a:moveTo>
                    <a:pt x="1663938" y="457182"/>
                  </a:moveTo>
                  <a:cubicBezTo>
                    <a:pt x="1669996" y="445916"/>
                    <a:pt x="1676053" y="434650"/>
                    <a:pt x="1682025" y="423383"/>
                  </a:cubicBezTo>
                  <a:cubicBezTo>
                    <a:pt x="1683049" y="427310"/>
                    <a:pt x="1684073" y="431236"/>
                    <a:pt x="1685097" y="435247"/>
                  </a:cubicBezTo>
                  <a:cubicBezTo>
                    <a:pt x="1686888" y="442672"/>
                    <a:pt x="1688509" y="450098"/>
                    <a:pt x="1690130" y="457608"/>
                  </a:cubicBezTo>
                  <a:cubicBezTo>
                    <a:pt x="1688680" y="459657"/>
                    <a:pt x="1687144" y="461705"/>
                    <a:pt x="1685694" y="463754"/>
                  </a:cubicBezTo>
                  <a:cubicBezTo>
                    <a:pt x="1685438" y="462814"/>
                    <a:pt x="1685267" y="461961"/>
                    <a:pt x="1685012" y="461022"/>
                  </a:cubicBezTo>
                  <a:lnTo>
                    <a:pt x="1678954" y="436271"/>
                  </a:lnTo>
                  <a:cubicBezTo>
                    <a:pt x="1678954" y="436271"/>
                    <a:pt x="1678613" y="436271"/>
                    <a:pt x="1678613" y="436271"/>
                  </a:cubicBezTo>
                  <a:lnTo>
                    <a:pt x="1682879" y="461534"/>
                  </a:lnTo>
                  <a:cubicBezTo>
                    <a:pt x="1683134" y="463156"/>
                    <a:pt x="1683390" y="464778"/>
                    <a:pt x="1683646" y="466485"/>
                  </a:cubicBezTo>
                  <a:cubicBezTo>
                    <a:pt x="1680405" y="470923"/>
                    <a:pt x="1677247" y="475361"/>
                    <a:pt x="1674006" y="479799"/>
                  </a:cubicBezTo>
                  <a:cubicBezTo>
                    <a:pt x="1673750" y="479031"/>
                    <a:pt x="1673493" y="478262"/>
                    <a:pt x="1673238" y="477495"/>
                  </a:cubicBezTo>
                  <a:lnTo>
                    <a:pt x="1673238" y="477495"/>
                  </a:lnTo>
                  <a:cubicBezTo>
                    <a:pt x="1673238" y="477495"/>
                    <a:pt x="1673238" y="477495"/>
                    <a:pt x="1673238" y="477495"/>
                  </a:cubicBezTo>
                  <a:lnTo>
                    <a:pt x="1673238" y="477495"/>
                  </a:lnTo>
                  <a:cubicBezTo>
                    <a:pt x="1673238" y="477495"/>
                    <a:pt x="1673238" y="477495"/>
                    <a:pt x="1673238" y="477495"/>
                  </a:cubicBezTo>
                  <a:cubicBezTo>
                    <a:pt x="1671873" y="474337"/>
                    <a:pt x="1670507" y="471264"/>
                    <a:pt x="1669057" y="468191"/>
                  </a:cubicBezTo>
                  <a:cubicBezTo>
                    <a:pt x="1668119" y="465034"/>
                    <a:pt x="1667095" y="461961"/>
                    <a:pt x="1666156" y="458803"/>
                  </a:cubicBezTo>
                  <a:cubicBezTo>
                    <a:pt x="1666156" y="458718"/>
                    <a:pt x="1665815" y="458803"/>
                    <a:pt x="1665815" y="458889"/>
                  </a:cubicBezTo>
                  <a:cubicBezTo>
                    <a:pt x="1666156" y="460339"/>
                    <a:pt x="1666498" y="461790"/>
                    <a:pt x="1666753" y="463242"/>
                  </a:cubicBezTo>
                  <a:cubicBezTo>
                    <a:pt x="1665815" y="461278"/>
                    <a:pt x="1664877" y="459315"/>
                    <a:pt x="1663853" y="457438"/>
                  </a:cubicBezTo>
                  <a:close/>
                  <a:moveTo>
                    <a:pt x="1682793" y="413995"/>
                  </a:moveTo>
                  <a:cubicBezTo>
                    <a:pt x="1683305" y="414422"/>
                    <a:pt x="1683817" y="414849"/>
                    <a:pt x="1684414" y="415190"/>
                  </a:cubicBezTo>
                  <a:lnTo>
                    <a:pt x="1683732" y="416300"/>
                  </a:lnTo>
                  <a:cubicBezTo>
                    <a:pt x="1683476" y="415532"/>
                    <a:pt x="1683134" y="414764"/>
                    <a:pt x="1682879" y="413995"/>
                  </a:cubicBezTo>
                  <a:close/>
                  <a:moveTo>
                    <a:pt x="1685694" y="416300"/>
                  </a:moveTo>
                  <a:cubicBezTo>
                    <a:pt x="1692946" y="421933"/>
                    <a:pt x="1700027" y="427651"/>
                    <a:pt x="1707108" y="433455"/>
                  </a:cubicBezTo>
                  <a:cubicBezTo>
                    <a:pt x="1707108" y="433540"/>
                    <a:pt x="1707108" y="433625"/>
                    <a:pt x="1707108" y="433796"/>
                  </a:cubicBezTo>
                  <a:lnTo>
                    <a:pt x="1696017" y="449244"/>
                  </a:lnTo>
                  <a:cubicBezTo>
                    <a:pt x="1695676" y="449671"/>
                    <a:pt x="1695420" y="450098"/>
                    <a:pt x="1695079" y="450524"/>
                  </a:cubicBezTo>
                  <a:cubicBezTo>
                    <a:pt x="1693458" y="444977"/>
                    <a:pt x="1691666" y="439429"/>
                    <a:pt x="1689875" y="433882"/>
                  </a:cubicBezTo>
                  <a:cubicBezTo>
                    <a:pt x="1688168" y="428760"/>
                    <a:pt x="1686291" y="423640"/>
                    <a:pt x="1684414" y="418604"/>
                  </a:cubicBezTo>
                  <a:lnTo>
                    <a:pt x="1685609" y="416300"/>
                  </a:lnTo>
                  <a:close/>
                  <a:moveTo>
                    <a:pt x="1710180" y="416300"/>
                  </a:moveTo>
                  <a:cubicBezTo>
                    <a:pt x="1712057" y="418348"/>
                    <a:pt x="1714019" y="420311"/>
                    <a:pt x="1715896" y="422274"/>
                  </a:cubicBezTo>
                  <a:cubicBezTo>
                    <a:pt x="1717005" y="423554"/>
                    <a:pt x="1718200" y="424749"/>
                    <a:pt x="1719309" y="426029"/>
                  </a:cubicBezTo>
                  <a:lnTo>
                    <a:pt x="1714190" y="435674"/>
                  </a:lnTo>
                  <a:cubicBezTo>
                    <a:pt x="1713678" y="435162"/>
                    <a:pt x="1713166" y="434735"/>
                    <a:pt x="1712654" y="434223"/>
                  </a:cubicBezTo>
                  <a:cubicBezTo>
                    <a:pt x="1711886" y="428248"/>
                    <a:pt x="1711033" y="422274"/>
                    <a:pt x="1710180" y="416300"/>
                  </a:cubicBezTo>
                  <a:close/>
                  <a:moveTo>
                    <a:pt x="1728523" y="421847"/>
                  </a:moveTo>
                  <a:cubicBezTo>
                    <a:pt x="1727756" y="423640"/>
                    <a:pt x="1726902" y="425517"/>
                    <a:pt x="1726134" y="427310"/>
                  </a:cubicBezTo>
                  <a:cubicBezTo>
                    <a:pt x="1724855" y="425603"/>
                    <a:pt x="1723575" y="423896"/>
                    <a:pt x="1722210" y="422274"/>
                  </a:cubicBezTo>
                  <a:lnTo>
                    <a:pt x="1724599" y="416897"/>
                  </a:lnTo>
                  <a:cubicBezTo>
                    <a:pt x="1725878" y="418519"/>
                    <a:pt x="1727158" y="420226"/>
                    <a:pt x="1728523" y="421847"/>
                  </a:cubicBezTo>
                  <a:close/>
                  <a:moveTo>
                    <a:pt x="1730571" y="424493"/>
                  </a:moveTo>
                  <a:cubicBezTo>
                    <a:pt x="1731253" y="425432"/>
                    <a:pt x="1731936" y="426286"/>
                    <a:pt x="1732704" y="427224"/>
                  </a:cubicBezTo>
                  <a:cubicBezTo>
                    <a:pt x="1732704" y="430212"/>
                    <a:pt x="1732704" y="433199"/>
                    <a:pt x="1732704" y="436101"/>
                  </a:cubicBezTo>
                  <a:cubicBezTo>
                    <a:pt x="1731339" y="434223"/>
                    <a:pt x="1729888" y="432260"/>
                    <a:pt x="1728523" y="430382"/>
                  </a:cubicBezTo>
                  <a:cubicBezTo>
                    <a:pt x="1729206" y="428419"/>
                    <a:pt x="1729974" y="426456"/>
                    <a:pt x="1730656" y="424493"/>
                  </a:cubicBezTo>
                  <a:close/>
                  <a:moveTo>
                    <a:pt x="1733215" y="375674"/>
                  </a:moveTo>
                  <a:cubicBezTo>
                    <a:pt x="1735007" y="379600"/>
                    <a:pt x="1736885" y="383526"/>
                    <a:pt x="1738761" y="387452"/>
                  </a:cubicBezTo>
                  <a:cubicBezTo>
                    <a:pt x="1738761" y="387452"/>
                    <a:pt x="1738761" y="387452"/>
                    <a:pt x="1738761" y="387452"/>
                  </a:cubicBezTo>
                  <a:cubicBezTo>
                    <a:pt x="1738761" y="387452"/>
                    <a:pt x="1738761" y="387452"/>
                    <a:pt x="1738761" y="387452"/>
                  </a:cubicBezTo>
                  <a:lnTo>
                    <a:pt x="1738761" y="387452"/>
                  </a:lnTo>
                  <a:cubicBezTo>
                    <a:pt x="1738761" y="387452"/>
                    <a:pt x="1738761" y="387452"/>
                    <a:pt x="1738761" y="387452"/>
                  </a:cubicBezTo>
                  <a:cubicBezTo>
                    <a:pt x="1739700" y="388988"/>
                    <a:pt x="1740639" y="390525"/>
                    <a:pt x="1741491" y="392061"/>
                  </a:cubicBezTo>
                  <a:lnTo>
                    <a:pt x="1738335" y="399315"/>
                  </a:lnTo>
                  <a:cubicBezTo>
                    <a:pt x="1737140" y="397438"/>
                    <a:pt x="1735946" y="395645"/>
                    <a:pt x="1734752" y="393768"/>
                  </a:cubicBezTo>
                  <a:cubicBezTo>
                    <a:pt x="1734752" y="393597"/>
                    <a:pt x="1734752" y="393511"/>
                    <a:pt x="1734752" y="393341"/>
                  </a:cubicBezTo>
                  <a:cubicBezTo>
                    <a:pt x="1734240" y="387452"/>
                    <a:pt x="1733728" y="381478"/>
                    <a:pt x="1733215" y="375589"/>
                  </a:cubicBezTo>
                  <a:close/>
                  <a:moveTo>
                    <a:pt x="1723831" y="349472"/>
                  </a:moveTo>
                  <a:lnTo>
                    <a:pt x="1723575" y="349045"/>
                  </a:lnTo>
                  <a:cubicBezTo>
                    <a:pt x="1731083" y="350923"/>
                    <a:pt x="1738590" y="352971"/>
                    <a:pt x="1746013" y="355105"/>
                  </a:cubicBezTo>
                  <a:lnTo>
                    <a:pt x="1746781" y="357921"/>
                  </a:lnTo>
                  <a:cubicBezTo>
                    <a:pt x="1749852" y="369102"/>
                    <a:pt x="1752668" y="380283"/>
                    <a:pt x="1756081" y="391378"/>
                  </a:cubicBezTo>
                  <a:cubicBezTo>
                    <a:pt x="1756081" y="391378"/>
                    <a:pt x="1756081" y="391378"/>
                    <a:pt x="1756081" y="391378"/>
                  </a:cubicBezTo>
                  <a:cubicBezTo>
                    <a:pt x="1756081" y="391378"/>
                    <a:pt x="1756081" y="391378"/>
                    <a:pt x="1756081" y="391378"/>
                  </a:cubicBezTo>
                  <a:cubicBezTo>
                    <a:pt x="1756081" y="391378"/>
                    <a:pt x="1756081" y="391378"/>
                    <a:pt x="1756081" y="391378"/>
                  </a:cubicBezTo>
                  <a:cubicBezTo>
                    <a:pt x="1756081" y="391378"/>
                    <a:pt x="1756081" y="391378"/>
                    <a:pt x="1756081" y="391378"/>
                  </a:cubicBezTo>
                  <a:cubicBezTo>
                    <a:pt x="1757190" y="394109"/>
                    <a:pt x="1758384" y="396840"/>
                    <a:pt x="1759579" y="399571"/>
                  </a:cubicBezTo>
                  <a:lnTo>
                    <a:pt x="1758043" y="403753"/>
                  </a:lnTo>
                  <a:cubicBezTo>
                    <a:pt x="1757446" y="405290"/>
                    <a:pt x="1756934" y="406911"/>
                    <a:pt x="1756337" y="408447"/>
                  </a:cubicBezTo>
                  <a:cubicBezTo>
                    <a:pt x="1755142" y="405716"/>
                    <a:pt x="1753863" y="402986"/>
                    <a:pt x="1752668" y="400254"/>
                  </a:cubicBezTo>
                  <a:lnTo>
                    <a:pt x="1754545" y="394365"/>
                  </a:lnTo>
                  <a:cubicBezTo>
                    <a:pt x="1754545" y="394365"/>
                    <a:pt x="1754289" y="394109"/>
                    <a:pt x="1754204" y="394280"/>
                  </a:cubicBezTo>
                  <a:lnTo>
                    <a:pt x="1752242" y="399401"/>
                  </a:lnTo>
                  <a:cubicBezTo>
                    <a:pt x="1749938" y="394280"/>
                    <a:pt x="1747549" y="389159"/>
                    <a:pt x="1745160" y="384038"/>
                  </a:cubicBezTo>
                  <a:cubicBezTo>
                    <a:pt x="1745160" y="384038"/>
                    <a:pt x="1745160" y="384038"/>
                    <a:pt x="1745160" y="384038"/>
                  </a:cubicBezTo>
                  <a:cubicBezTo>
                    <a:pt x="1745160" y="384038"/>
                    <a:pt x="1745160" y="384038"/>
                    <a:pt x="1745160" y="383953"/>
                  </a:cubicBezTo>
                  <a:cubicBezTo>
                    <a:pt x="1745160" y="383953"/>
                    <a:pt x="1745160" y="383953"/>
                    <a:pt x="1745160" y="383867"/>
                  </a:cubicBezTo>
                  <a:cubicBezTo>
                    <a:pt x="1745160" y="383867"/>
                    <a:pt x="1745160" y="383867"/>
                    <a:pt x="1745160" y="383867"/>
                  </a:cubicBezTo>
                  <a:cubicBezTo>
                    <a:pt x="1738335" y="372260"/>
                    <a:pt x="1730998" y="360908"/>
                    <a:pt x="1723831" y="349472"/>
                  </a:cubicBezTo>
                  <a:close/>
                  <a:moveTo>
                    <a:pt x="1748231" y="355788"/>
                  </a:moveTo>
                  <a:cubicBezTo>
                    <a:pt x="1752668" y="357068"/>
                    <a:pt x="1757105" y="358433"/>
                    <a:pt x="1761541" y="359714"/>
                  </a:cubicBezTo>
                  <a:lnTo>
                    <a:pt x="1761541" y="361250"/>
                  </a:lnTo>
                  <a:cubicBezTo>
                    <a:pt x="1761371" y="368931"/>
                    <a:pt x="1761285" y="376613"/>
                    <a:pt x="1761114" y="384294"/>
                  </a:cubicBezTo>
                  <a:cubicBezTo>
                    <a:pt x="1757190" y="375162"/>
                    <a:pt x="1752924" y="366115"/>
                    <a:pt x="1748743" y="357068"/>
                  </a:cubicBezTo>
                  <a:lnTo>
                    <a:pt x="1748146" y="355702"/>
                  </a:lnTo>
                  <a:close/>
                  <a:moveTo>
                    <a:pt x="1764954" y="360738"/>
                  </a:moveTo>
                  <a:cubicBezTo>
                    <a:pt x="1770329" y="362360"/>
                    <a:pt x="1775789" y="364067"/>
                    <a:pt x="1781164" y="365688"/>
                  </a:cubicBezTo>
                  <a:lnTo>
                    <a:pt x="1774338" y="385318"/>
                  </a:lnTo>
                  <a:cubicBezTo>
                    <a:pt x="1771353" y="377039"/>
                    <a:pt x="1768110" y="368931"/>
                    <a:pt x="1764954" y="360738"/>
                  </a:cubicBezTo>
                  <a:close/>
                  <a:moveTo>
                    <a:pt x="1770500" y="396414"/>
                  </a:moveTo>
                  <a:cubicBezTo>
                    <a:pt x="1769561" y="399145"/>
                    <a:pt x="1768622" y="401791"/>
                    <a:pt x="1767684" y="404522"/>
                  </a:cubicBezTo>
                  <a:cubicBezTo>
                    <a:pt x="1767684" y="404265"/>
                    <a:pt x="1767513" y="404010"/>
                    <a:pt x="1767428" y="403668"/>
                  </a:cubicBezTo>
                  <a:cubicBezTo>
                    <a:pt x="1767001" y="397438"/>
                    <a:pt x="1766489" y="391207"/>
                    <a:pt x="1765977" y="385062"/>
                  </a:cubicBezTo>
                  <a:lnTo>
                    <a:pt x="1766660" y="382843"/>
                  </a:lnTo>
                  <a:cubicBezTo>
                    <a:pt x="1767342" y="385745"/>
                    <a:pt x="1768025" y="388562"/>
                    <a:pt x="1768708" y="391463"/>
                  </a:cubicBezTo>
                  <a:cubicBezTo>
                    <a:pt x="1768708" y="391463"/>
                    <a:pt x="1768708" y="391463"/>
                    <a:pt x="1768708" y="391463"/>
                  </a:cubicBezTo>
                  <a:cubicBezTo>
                    <a:pt x="1768708" y="391463"/>
                    <a:pt x="1768708" y="391463"/>
                    <a:pt x="1768708" y="391463"/>
                  </a:cubicBezTo>
                  <a:cubicBezTo>
                    <a:pt x="1768708" y="391463"/>
                    <a:pt x="1768708" y="391463"/>
                    <a:pt x="1768708" y="391463"/>
                  </a:cubicBezTo>
                  <a:cubicBezTo>
                    <a:pt x="1768708" y="391463"/>
                    <a:pt x="1768708" y="391463"/>
                    <a:pt x="1768708" y="391463"/>
                  </a:cubicBezTo>
                  <a:cubicBezTo>
                    <a:pt x="1769305" y="393085"/>
                    <a:pt x="1769902" y="394792"/>
                    <a:pt x="1770500" y="396414"/>
                  </a:cubicBezTo>
                  <a:close/>
                  <a:moveTo>
                    <a:pt x="1761968" y="436442"/>
                  </a:moveTo>
                  <a:cubicBezTo>
                    <a:pt x="1762053" y="438064"/>
                    <a:pt x="1762138" y="439685"/>
                    <a:pt x="1762224" y="441307"/>
                  </a:cubicBezTo>
                  <a:cubicBezTo>
                    <a:pt x="1761882" y="440624"/>
                    <a:pt x="1761541" y="439941"/>
                    <a:pt x="1761114" y="439173"/>
                  </a:cubicBezTo>
                  <a:cubicBezTo>
                    <a:pt x="1761371" y="438235"/>
                    <a:pt x="1761626" y="437295"/>
                    <a:pt x="1761882" y="436442"/>
                  </a:cubicBezTo>
                  <a:close/>
                  <a:moveTo>
                    <a:pt x="1756678" y="435845"/>
                  </a:moveTo>
                  <a:cubicBezTo>
                    <a:pt x="1754886" y="440965"/>
                    <a:pt x="1753094" y="446001"/>
                    <a:pt x="1751388" y="451122"/>
                  </a:cubicBezTo>
                  <a:cubicBezTo>
                    <a:pt x="1750364" y="449159"/>
                    <a:pt x="1749426" y="447196"/>
                    <a:pt x="1748402" y="445233"/>
                  </a:cubicBezTo>
                  <a:cubicBezTo>
                    <a:pt x="1749852" y="440197"/>
                    <a:pt x="1751303" y="435247"/>
                    <a:pt x="1752753" y="430212"/>
                  </a:cubicBezTo>
                  <a:cubicBezTo>
                    <a:pt x="1754033" y="432089"/>
                    <a:pt x="1755398" y="433967"/>
                    <a:pt x="1756678" y="435845"/>
                  </a:cubicBezTo>
                  <a:close/>
                  <a:moveTo>
                    <a:pt x="1750876" y="452658"/>
                  </a:moveTo>
                  <a:cubicBezTo>
                    <a:pt x="1750109" y="454792"/>
                    <a:pt x="1749426" y="457011"/>
                    <a:pt x="1748658" y="459144"/>
                  </a:cubicBezTo>
                  <a:lnTo>
                    <a:pt x="1745672" y="454621"/>
                  </a:lnTo>
                  <a:cubicBezTo>
                    <a:pt x="1746355" y="452317"/>
                    <a:pt x="1747037" y="450012"/>
                    <a:pt x="1747719" y="447794"/>
                  </a:cubicBezTo>
                  <a:cubicBezTo>
                    <a:pt x="1748829" y="449415"/>
                    <a:pt x="1749852" y="451037"/>
                    <a:pt x="1750962" y="452658"/>
                  </a:cubicBezTo>
                  <a:close/>
                  <a:moveTo>
                    <a:pt x="1733386" y="508562"/>
                  </a:moveTo>
                  <a:cubicBezTo>
                    <a:pt x="1727841" y="527850"/>
                    <a:pt x="1722466" y="547224"/>
                    <a:pt x="1717005" y="566598"/>
                  </a:cubicBezTo>
                  <a:lnTo>
                    <a:pt x="1710009" y="591179"/>
                  </a:lnTo>
                  <a:cubicBezTo>
                    <a:pt x="1708986" y="583583"/>
                    <a:pt x="1707962" y="575987"/>
                    <a:pt x="1706938" y="568391"/>
                  </a:cubicBezTo>
                  <a:cubicBezTo>
                    <a:pt x="1710009" y="559941"/>
                    <a:pt x="1713081" y="551492"/>
                    <a:pt x="1716152" y="543128"/>
                  </a:cubicBezTo>
                  <a:lnTo>
                    <a:pt x="1717091" y="555418"/>
                  </a:lnTo>
                  <a:cubicBezTo>
                    <a:pt x="1717091" y="555418"/>
                    <a:pt x="1717432" y="555503"/>
                    <a:pt x="1717432" y="555418"/>
                  </a:cubicBezTo>
                  <a:lnTo>
                    <a:pt x="1717432" y="539628"/>
                  </a:lnTo>
                  <a:cubicBezTo>
                    <a:pt x="1722722" y="525034"/>
                    <a:pt x="1728011" y="510439"/>
                    <a:pt x="1733131" y="495845"/>
                  </a:cubicBezTo>
                  <a:cubicBezTo>
                    <a:pt x="1733301" y="500112"/>
                    <a:pt x="1733386" y="504380"/>
                    <a:pt x="1733557" y="508647"/>
                  </a:cubicBezTo>
                  <a:close/>
                  <a:moveTo>
                    <a:pt x="1683476" y="604749"/>
                  </a:moveTo>
                  <a:cubicBezTo>
                    <a:pt x="1681599" y="604322"/>
                    <a:pt x="1679722" y="603981"/>
                    <a:pt x="1677930" y="603554"/>
                  </a:cubicBezTo>
                  <a:lnTo>
                    <a:pt x="1681343" y="595446"/>
                  </a:lnTo>
                  <a:cubicBezTo>
                    <a:pt x="1682110" y="598519"/>
                    <a:pt x="1682879" y="601591"/>
                    <a:pt x="1683561" y="604749"/>
                  </a:cubicBezTo>
                  <a:close/>
                  <a:moveTo>
                    <a:pt x="1656345" y="599287"/>
                  </a:moveTo>
                  <a:lnTo>
                    <a:pt x="1654724" y="590155"/>
                  </a:lnTo>
                  <a:cubicBezTo>
                    <a:pt x="1653188" y="581364"/>
                    <a:pt x="1651652" y="572658"/>
                    <a:pt x="1649946" y="563867"/>
                  </a:cubicBezTo>
                  <a:cubicBezTo>
                    <a:pt x="1655406" y="554735"/>
                    <a:pt x="1660867" y="545603"/>
                    <a:pt x="1666242" y="536385"/>
                  </a:cubicBezTo>
                  <a:cubicBezTo>
                    <a:pt x="1666583" y="538177"/>
                    <a:pt x="1667010" y="539884"/>
                    <a:pt x="1667351" y="541677"/>
                  </a:cubicBezTo>
                  <a:lnTo>
                    <a:pt x="1667351" y="541677"/>
                  </a:lnTo>
                  <a:cubicBezTo>
                    <a:pt x="1667351" y="541677"/>
                    <a:pt x="1667351" y="541677"/>
                    <a:pt x="1667351" y="541677"/>
                  </a:cubicBezTo>
                  <a:lnTo>
                    <a:pt x="1667351" y="541677"/>
                  </a:lnTo>
                  <a:cubicBezTo>
                    <a:pt x="1667351" y="541677"/>
                    <a:pt x="1667351" y="541677"/>
                    <a:pt x="1667351" y="541677"/>
                  </a:cubicBezTo>
                  <a:lnTo>
                    <a:pt x="1672640" y="561990"/>
                  </a:lnTo>
                  <a:cubicBezTo>
                    <a:pt x="1671702" y="564550"/>
                    <a:pt x="1670849" y="567025"/>
                    <a:pt x="1669910" y="569585"/>
                  </a:cubicBezTo>
                  <a:lnTo>
                    <a:pt x="1659672" y="597836"/>
                  </a:lnTo>
                  <a:cubicBezTo>
                    <a:pt x="1659672" y="597836"/>
                    <a:pt x="1659928" y="598092"/>
                    <a:pt x="1659928" y="597921"/>
                  </a:cubicBezTo>
                  <a:lnTo>
                    <a:pt x="1671873" y="570525"/>
                  </a:lnTo>
                  <a:cubicBezTo>
                    <a:pt x="1672470" y="569073"/>
                    <a:pt x="1673152" y="567708"/>
                    <a:pt x="1673750" y="566257"/>
                  </a:cubicBezTo>
                  <a:lnTo>
                    <a:pt x="1676906" y="578206"/>
                  </a:lnTo>
                  <a:cubicBezTo>
                    <a:pt x="1678015" y="582729"/>
                    <a:pt x="1679210" y="587253"/>
                    <a:pt x="1680405" y="591776"/>
                  </a:cubicBezTo>
                  <a:lnTo>
                    <a:pt x="1676394" y="603042"/>
                  </a:lnTo>
                  <a:lnTo>
                    <a:pt x="1676224" y="603042"/>
                  </a:lnTo>
                  <a:cubicBezTo>
                    <a:pt x="1676224" y="603042"/>
                    <a:pt x="1677247" y="595787"/>
                    <a:pt x="1677247" y="595787"/>
                  </a:cubicBezTo>
                  <a:cubicBezTo>
                    <a:pt x="1677247" y="595617"/>
                    <a:pt x="1676992" y="595617"/>
                    <a:pt x="1676906" y="595787"/>
                  </a:cubicBezTo>
                  <a:lnTo>
                    <a:pt x="1675456" y="602872"/>
                  </a:lnTo>
                  <a:cubicBezTo>
                    <a:pt x="1669057" y="601591"/>
                    <a:pt x="1662658" y="600311"/>
                    <a:pt x="1656260" y="599031"/>
                  </a:cubicBezTo>
                  <a:close/>
                  <a:moveTo>
                    <a:pt x="1654894" y="599031"/>
                  </a:moveTo>
                  <a:cubicBezTo>
                    <a:pt x="1652847" y="598604"/>
                    <a:pt x="1650714" y="598177"/>
                    <a:pt x="1648666" y="597750"/>
                  </a:cubicBezTo>
                  <a:cubicBezTo>
                    <a:pt x="1644400" y="596812"/>
                    <a:pt x="1640220" y="595958"/>
                    <a:pt x="1635954" y="595020"/>
                  </a:cubicBezTo>
                  <a:cubicBezTo>
                    <a:pt x="1635442" y="593142"/>
                    <a:pt x="1634930" y="591349"/>
                    <a:pt x="1634504" y="589472"/>
                  </a:cubicBezTo>
                  <a:lnTo>
                    <a:pt x="1641670" y="577694"/>
                  </a:lnTo>
                  <a:cubicBezTo>
                    <a:pt x="1643291" y="574962"/>
                    <a:pt x="1644912" y="572317"/>
                    <a:pt x="1646533" y="569585"/>
                  </a:cubicBezTo>
                  <a:cubicBezTo>
                    <a:pt x="1648581" y="576584"/>
                    <a:pt x="1650628" y="583497"/>
                    <a:pt x="1652591" y="590496"/>
                  </a:cubicBezTo>
                  <a:lnTo>
                    <a:pt x="1654894" y="598945"/>
                  </a:lnTo>
                  <a:close/>
                  <a:moveTo>
                    <a:pt x="1632115" y="594166"/>
                  </a:moveTo>
                  <a:lnTo>
                    <a:pt x="1631688" y="594166"/>
                  </a:lnTo>
                  <a:cubicBezTo>
                    <a:pt x="1631688" y="594166"/>
                    <a:pt x="1631944" y="593654"/>
                    <a:pt x="1631944" y="593654"/>
                  </a:cubicBezTo>
                  <a:cubicBezTo>
                    <a:pt x="1631944" y="593825"/>
                    <a:pt x="1632029" y="593995"/>
                    <a:pt x="1632115" y="594166"/>
                  </a:cubicBezTo>
                  <a:close/>
                  <a:moveTo>
                    <a:pt x="1789099" y="402900"/>
                  </a:moveTo>
                  <a:cubicBezTo>
                    <a:pt x="1787221" y="409813"/>
                    <a:pt x="1785345" y="416727"/>
                    <a:pt x="1783467" y="423640"/>
                  </a:cubicBezTo>
                  <a:cubicBezTo>
                    <a:pt x="1780993" y="412203"/>
                    <a:pt x="1778690" y="400766"/>
                    <a:pt x="1775874" y="389415"/>
                  </a:cubicBezTo>
                  <a:lnTo>
                    <a:pt x="1775874" y="389415"/>
                  </a:lnTo>
                  <a:cubicBezTo>
                    <a:pt x="1775874" y="389415"/>
                    <a:pt x="1775874" y="389415"/>
                    <a:pt x="1775874" y="389330"/>
                  </a:cubicBezTo>
                  <a:cubicBezTo>
                    <a:pt x="1775874" y="389330"/>
                    <a:pt x="1775874" y="389330"/>
                    <a:pt x="1775874" y="389244"/>
                  </a:cubicBezTo>
                  <a:cubicBezTo>
                    <a:pt x="1775874" y="389244"/>
                    <a:pt x="1775874" y="389244"/>
                    <a:pt x="1775874" y="389244"/>
                  </a:cubicBezTo>
                  <a:cubicBezTo>
                    <a:pt x="1775874" y="388988"/>
                    <a:pt x="1775704" y="388817"/>
                    <a:pt x="1775618" y="388562"/>
                  </a:cubicBezTo>
                  <a:lnTo>
                    <a:pt x="1782017" y="366030"/>
                  </a:lnTo>
                  <a:cubicBezTo>
                    <a:pt x="1785430" y="367054"/>
                    <a:pt x="1788757" y="368078"/>
                    <a:pt x="1792170" y="369102"/>
                  </a:cubicBezTo>
                  <a:cubicBezTo>
                    <a:pt x="1793706" y="369614"/>
                    <a:pt x="1795156" y="370638"/>
                    <a:pt x="1797118" y="371748"/>
                  </a:cubicBezTo>
                  <a:cubicBezTo>
                    <a:pt x="1794388" y="382331"/>
                    <a:pt x="1791914" y="392744"/>
                    <a:pt x="1789099" y="402986"/>
                  </a:cubicBezTo>
                  <a:close/>
                  <a:moveTo>
                    <a:pt x="1777495" y="442502"/>
                  </a:moveTo>
                  <a:cubicBezTo>
                    <a:pt x="1773485" y="453683"/>
                    <a:pt x="1769561" y="464778"/>
                    <a:pt x="1765551" y="475958"/>
                  </a:cubicBezTo>
                  <a:lnTo>
                    <a:pt x="1766063" y="466997"/>
                  </a:lnTo>
                  <a:cubicBezTo>
                    <a:pt x="1766319" y="461705"/>
                    <a:pt x="1766660" y="456499"/>
                    <a:pt x="1766916" y="451207"/>
                  </a:cubicBezTo>
                  <a:cubicBezTo>
                    <a:pt x="1767172" y="451634"/>
                    <a:pt x="1767513" y="452061"/>
                    <a:pt x="1767769" y="452573"/>
                  </a:cubicBezTo>
                  <a:cubicBezTo>
                    <a:pt x="1767769" y="452573"/>
                    <a:pt x="1768110" y="452488"/>
                    <a:pt x="1768025" y="452402"/>
                  </a:cubicBezTo>
                  <a:cubicBezTo>
                    <a:pt x="1767684" y="451719"/>
                    <a:pt x="1767257" y="450951"/>
                    <a:pt x="1766916" y="450268"/>
                  </a:cubicBezTo>
                  <a:cubicBezTo>
                    <a:pt x="1767172" y="444806"/>
                    <a:pt x="1767428" y="439344"/>
                    <a:pt x="1767599" y="433967"/>
                  </a:cubicBezTo>
                  <a:lnTo>
                    <a:pt x="1767599" y="434137"/>
                  </a:lnTo>
                  <a:cubicBezTo>
                    <a:pt x="1767599" y="434137"/>
                    <a:pt x="1768025" y="434052"/>
                    <a:pt x="1768025" y="433967"/>
                  </a:cubicBezTo>
                  <a:lnTo>
                    <a:pt x="1767684" y="433113"/>
                  </a:lnTo>
                  <a:cubicBezTo>
                    <a:pt x="1767855" y="427993"/>
                    <a:pt x="1768025" y="422957"/>
                    <a:pt x="1768110" y="417836"/>
                  </a:cubicBezTo>
                  <a:cubicBezTo>
                    <a:pt x="1768878" y="419628"/>
                    <a:pt x="1769731" y="421335"/>
                    <a:pt x="1770500" y="423128"/>
                  </a:cubicBezTo>
                  <a:lnTo>
                    <a:pt x="1775618" y="434394"/>
                  </a:lnTo>
                  <a:cubicBezTo>
                    <a:pt x="1775618" y="434394"/>
                    <a:pt x="1775959" y="434394"/>
                    <a:pt x="1775959" y="434308"/>
                  </a:cubicBezTo>
                  <a:lnTo>
                    <a:pt x="1772632" y="422445"/>
                  </a:lnTo>
                  <a:cubicBezTo>
                    <a:pt x="1771523" y="418519"/>
                    <a:pt x="1770500" y="414593"/>
                    <a:pt x="1769475" y="410581"/>
                  </a:cubicBezTo>
                  <a:cubicBezTo>
                    <a:pt x="1770414" y="407253"/>
                    <a:pt x="1771353" y="404010"/>
                    <a:pt x="1772291" y="400681"/>
                  </a:cubicBezTo>
                  <a:cubicBezTo>
                    <a:pt x="1775277" y="408704"/>
                    <a:pt x="1778519" y="416727"/>
                    <a:pt x="1781591" y="424749"/>
                  </a:cubicBezTo>
                  <a:lnTo>
                    <a:pt x="1782529" y="427224"/>
                  </a:lnTo>
                  <a:cubicBezTo>
                    <a:pt x="1780993" y="432345"/>
                    <a:pt x="1779458" y="437552"/>
                    <a:pt x="1777666" y="442587"/>
                  </a:cubicBezTo>
                  <a:close/>
                  <a:moveTo>
                    <a:pt x="1736628" y="555930"/>
                  </a:moveTo>
                  <a:cubicBezTo>
                    <a:pt x="1736628" y="555930"/>
                    <a:pt x="1736628" y="555930"/>
                    <a:pt x="1736628" y="555930"/>
                  </a:cubicBezTo>
                  <a:cubicBezTo>
                    <a:pt x="1737567" y="540823"/>
                    <a:pt x="1738335" y="525802"/>
                    <a:pt x="1738847" y="510610"/>
                  </a:cubicBezTo>
                  <a:cubicBezTo>
                    <a:pt x="1742430" y="500197"/>
                    <a:pt x="1746013" y="489699"/>
                    <a:pt x="1749597" y="479287"/>
                  </a:cubicBezTo>
                  <a:cubicBezTo>
                    <a:pt x="1749597" y="479287"/>
                    <a:pt x="1749597" y="479287"/>
                    <a:pt x="1749597" y="479287"/>
                  </a:cubicBezTo>
                  <a:cubicBezTo>
                    <a:pt x="1749597" y="479287"/>
                    <a:pt x="1749597" y="479116"/>
                    <a:pt x="1749597" y="479031"/>
                  </a:cubicBezTo>
                  <a:cubicBezTo>
                    <a:pt x="1749597" y="479031"/>
                    <a:pt x="1749597" y="478860"/>
                    <a:pt x="1749597" y="478775"/>
                  </a:cubicBezTo>
                  <a:cubicBezTo>
                    <a:pt x="1749597" y="478775"/>
                    <a:pt x="1749597" y="478775"/>
                    <a:pt x="1749597" y="478775"/>
                  </a:cubicBezTo>
                  <a:cubicBezTo>
                    <a:pt x="1750706" y="474934"/>
                    <a:pt x="1751815" y="471008"/>
                    <a:pt x="1753009" y="467167"/>
                  </a:cubicBezTo>
                  <a:lnTo>
                    <a:pt x="1756081" y="471264"/>
                  </a:lnTo>
                  <a:cubicBezTo>
                    <a:pt x="1756081" y="471264"/>
                    <a:pt x="1756422" y="471264"/>
                    <a:pt x="1756337" y="471093"/>
                  </a:cubicBezTo>
                  <a:lnTo>
                    <a:pt x="1753265" y="466314"/>
                  </a:lnTo>
                  <a:cubicBezTo>
                    <a:pt x="1755654" y="458035"/>
                    <a:pt x="1758043" y="449756"/>
                    <a:pt x="1760432" y="441392"/>
                  </a:cubicBezTo>
                  <a:cubicBezTo>
                    <a:pt x="1761114" y="442417"/>
                    <a:pt x="1761712" y="443355"/>
                    <a:pt x="1762394" y="444379"/>
                  </a:cubicBezTo>
                  <a:cubicBezTo>
                    <a:pt x="1762821" y="451805"/>
                    <a:pt x="1763333" y="459230"/>
                    <a:pt x="1763759" y="466655"/>
                  </a:cubicBezTo>
                  <a:lnTo>
                    <a:pt x="1764356" y="478945"/>
                  </a:lnTo>
                  <a:cubicBezTo>
                    <a:pt x="1755142" y="504550"/>
                    <a:pt x="1745843" y="530154"/>
                    <a:pt x="1736543" y="555759"/>
                  </a:cubicBezTo>
                  <a:close/>
                  <a:moveTo>
                    <a:pt x="1715640" y="612089"/>
                  </a:moveTo>
                  <a:cubicBezTo>
                    <a:pt x="1714531" y="612089"/>
                    <a:pt x="1713678" y="612089"/>
                    <a:pt x="1712825" y="612089"/>
                  </a:cubicBezTo>
                  <a:lnTo>
                    <a:pt x="1711545" y="602274"/>
                  </a:lnTo>
                  <a:cubicBezTo>
                    <a:pt x="1711119" y="599031"/>
                    <a:pt x="1710692" y="595873"/>
                    <a:pt x="1710266" y="592630"/>
                  </a:cubicBezTo>
                  <a:lnTo>
                    <a:pt x="1719053" y="567196"/>
                  </a:lnTo>
                  <a:cubicBezTo>
                    <a:pt x="1724002" y="553113"/>
                    <a:pt x="1728950" y="539031"/>
                    <a:pt x="1733898" y="524948"/>
                  </a:cubicBezTo>
                  <a:cubicBezTo>
                    <a:pt x="1734154" y="535190"/>
                    <a:pt x="1734410" y="545347"/>
                    <a:pt x="1734495" y="555589"/>
                  </a:cubicBezTo>
                  <a:cubicBezTo>
                    <a:pt x="1734495" y="557637"/>
                    <a:pt x="1734495" y="559771"/>
                    <a:pt x="1734495" y="561819"/>
                  </a:cubicBezTo>
                  <a:cubicBezTo>
                    <a:pt x="1728950" y="577096"/>
                    <a:pt x="1723404" y="592288"/>
                    <a:pt x="1717944" y="607566"/>
                  </a:cubicBezTo>
                  <a:cubicBezTo>
                    <a:pt x="1717347" y="609102"/>
                    <a:pt x="1716494" y="610553"/>
                    <a:pt x="1715726" y="612004"/>
                  </a:cubicBezTo>
                  <a:close/>
                  <a:moveTo>
                    <a:pt x="1405853" y="613626"/>
                  </a:moveTo>
                  <a:cubicBezTo>
                    <a:pt x="1414897" y="614650"/>
                    <a:pt x="1424026" y="615674"/>
                    <a:pt x="1433069" y="616698"/>
                  </a:cubicBezTo>
                  <a:lnTo>
                    <a:pt x="1433069" y="616698"/>
                  </a:lnTo>
                  <a:cubicBezTo>
                    <a:pt x="1433069" y="616698"/>
                    <a:pt x="1433326" y="616698"/>
                    <a:pt x="1433326" y="616698"/>
                  </a:cubicBezTo>
                  <a:lnTo>
                    <a:pt x="1433581" y="616698"/>
                  </a:lnTo>
                  <a:cubicBezTo>
                    <a:pt x="1433581" y="616698"/>
                    <a:pt x="1433581" y="616698"/>
                    <a:pt x="1433581" y="616698"/>
                  </a:cubicBezTo>
                  <a:cubicBezTo>
                    <a:pt x="1449024" y="617807"/>
                    <a:pt x="1464552" y="618832"/>
                    <a:pt x="1479994" y="619685"/>
                  </a:cubicBezTo>
                  <a:lnTo>
                    <a:pt x="1479056" y="624379"/>
                  </a:lnTo>
                  <a:cubicBezTo>
                    <a:pt x="1479056" y="624379"/>
                    <a:pt x="1479312" y="624550"/>
                    <a:pt x="1479397" y="624464"/>
                  </a:cubicBezTo>
                  <a:lnTo>
                    <a:pt x="1481957" y="619770"/>
                  </a:lnTo>
                  <a:cubicBezTo>
                    <a:pt x="1496375" y="620624"/>
                    <a:pt x="1510794" y="621392"/>
                    <a:pt x="1525297" y="622160"/>
                  </a:cubicBezTo>
                  <a:cubicBezTo>
                    <a:pt x="1525127" y="622928"/>
                    <a:pt x="1524956" y="623697"/>
                    <a:pt x="1524785" y="624464"/>
                  </a:cubicBezTo>
                  <a:lnTo>
                    <a:pt x="1523080" y="631805"/>
                  </a:lnTo>
                  <a:cubicBezTo>
                    <a:pt x="1523080" y="631805"/>
                    <a:pt x="1523335" y="631975"/>
                    <a:pt x="1523421" y="631890"/>
                  </a:cubicBezTo>
                  <a:lnTo>
                    <a:pt x="1526834" y="625318"/>
                  </a:lnTo>
                  <a:cubicBezTo>
                    <a:pt x="1527345" y="624294"/>
                    <a:pt x="1527942" y="623355"/>
                    <a:pt x="1528539" y="622416"/>
                  </a:cubicBezTo>
                  <a:cubicBezTo>
                    <a:pt x="1530672" y="622502"/>
                    <a:pt x="1532720" y="622672"/>
                    <a:pt x="1534853" y="622758"/>
                  </a:cubicBezTo>
                  <a:lnTo>
                    <a:pt x="1537327" y="622928"/>
                  </a:lnTo>
                  <a:cubicBezTo>
                    <a:pt x="1539972" y="626769"/>
                    <a:pt x="1542617" y="630610"/>
                    <a:pt x="1545262" y="634536"/>
                  </a:cubicBezTo>
                  <a:cubicBezTo>
                    <a:pt x="1545262" y="634621"/>
                    <a:pt x="1545603" y="634536"/>
                    <a:pt x="1545518" y="634365"/>
                  </a:cubicBezTo>
                  <a:cubicBezTo>
                    <a:pt x="1543300" y="630610"/>
                    <a:pt x="1541081" y="626769"/>
                    <a:pt x="1538778" y="623014"/>
                  </a:cubicBezTo>
                  <a:lnTo>
                    <a:pt x="1550722" y="623611"/>
                  </a:lnTo>
                  <a:lnTo>
                    <a:pt x="1556950" y="624976"/>
                  </a:lnTo>
                  <a:lnTo>
                    <a:pt x="1558230" y="627025"/>
                  </a:lnTo>
                  <a:lnTo>
                    <a:pt x="1565567" y="639315"/>
                  </a:lnTo>
                  <a:cubicBezTo>
                    <a:pt x="1565567" y="639315"/>
                    <a:pt x="1565908" y="639315"/>
                    <a:pt x="1565823" y="639145"/>
                  </a:cubicBezTo>
                  <a:lnTo>
                    <a:pt x="1559254" y="626342"/>
                  </a:lnTo>
                  <a:lnTo>
                    <a:pt x="1558742" y="625318"/>
                  </a:lnTo>
                  <a:lnTo>
                    <a:pt x="1566335" y="626940"/>
                  </a:lnTo>
                  <a:cubicBezTo>
                    <a:pt x="1566335" y="626940"/>
                    <a:pt x="1566506" y="626684"/>
                    <a:pt x="1566335" y="626598"/>
                  </a:cubicBezTo>
                  <a:lnTo>
                    <a:pt x="1558230" y="624294"/>
                  </a:lnTo>
                  <a:lnTo>
                    <a:pt x="1557974" y="623867"/>
                  </a:lnTo>
                  <a:lnTo>
                    <a:pt x="1570516" y="624550"/>
                  </a:lnTo>
                  <a:lnTo>
                    <a:pt x="1568895" y="628732"/>
                  </a:lnTo>
                  <a:cubicBezTo>
                    <a:pt x="1568895" y="628732"/>
                    <a:pt x="1569151" y="628903"/>
                    <a:pt x="1569151" y="628903"/>
                  </a:cubicBezTo>
                  <a:lnTo>
                    <a:pt x="1573161" y="623611"/>
                  </a:lnTo>
                  <a:cubicBezTo>
                    <a:pt x="1576403" y="619344"/>
                    <a:pt x="1579644" y="614991"/>
                    <a:pt x="1582460" y="610382"/>
                  </a:cubicBezTo>
                  <a:cubicBezTo>
                    <a:pt x="1583398" y="613028"/>
                    <a:pt x="1584337" y="615674"/>
                    <a:pt x="1585276" y="618320"/>
                  </a:cubicBezTo>
                  <a:lnTo>
                    <a:pt x="1592613" y="639571"/>
                  </a:lnTo>
                  <a:cubicBezTo>
                    <a:pt x="1592613" y="639571"/>
                    <a:pt x="1592954" y="639571"/>
                    <a:pt x="1592954" y="639486"/>
                  </a:cubicBezTo>
                  <a:lnTo>
                    <a:pt x="1587409" y="617893"/>
                  </a:lnTo>
                  <a:cubicBezTo>
                    <a:pt x="1586470" y="614052"/>
                    <a:pt x="1585446" y="610126"/>
                    <a:pt x="1584508" y="606285"/>
                  </a:cubicBezTo>
                  <a:cubicBezTo>
                    <a:pt x="1585531" y="603127"/>
                    <a:pt x="1586470" y="599969"/>
                    <a:pt x="1587238" y="596812"/>
                  </a:cubicBezTo>
                  <a:cubicBezTo>
                    <a:pt x="1589627" y="597409"/>
                    <a:pt x="1592101" y="597921"/>
                    <a:pt x="1594490" y="598519"/>
                  </a:cubicBezTo>
                  <a:cubicBezTo>
                    <a:pt x="1598244" y="608504"/>
                    <a:pt x="1602168" y="618405"/>
                    <a:pt x="1606008" y="628305"/>
                  </a:cubicBezTo>
                  <a:lnTo>
                    <a:pt x="1609676" y="637523"/>
                  </a:lnTo>
                  <a:cubicBezTo>
                    <a:pt x="1609079" y="640681"/>
                    <a:pt x="1608652" y="643839"/>
                    <a:pt x="1608226" y="646997"/>
                  </a:cubicBezTo>
                  <a:cubicBezTo>
                    <a:pt x="1607885" y="649472"/>
                    <a:pt x="1607629" y="651947"/>
                    <a:pt x="1607458" y="654422"/>
                  </a:cubicBezTo>
                  <a:cubicBezTo>
                    <a:pt x="1607458" y="654422"/>
                    <a:pt x="1607800" y="654507"/>
                    <a:pt x="1607800" y="654422"/>
                  </a:cubicBezTo>
                  <a:cubicBezTo>
                    <a:pt x="1608567" y="652118"/>
                    <a:pt x="1609421" y="649813"/>
                    <a:pt x="1610359" y="647509"/>
                  </a:cubicBezTo>
                  <a:cubicBezTo>
                    <a:pt x="1610871" y="646143"/>
                    <a:pt x="1611468" y="644863"/>
                    <a:pt x="1612065" y="643583"/>
                  </a:cubicBezTo>
                  <a:lnTo>
                    <a:pt x="1615563" y="652459"/>
                  </a:lnTo>
                  <a:cubicBezTo>
                    <a:pt x="1615563" y="652459"/>
                    <a:pt x="1615904" y="652459"/>
                    <a:pt x="1615904" y="652374"/>
                  </a:cubicBezTo>
                  <a:lnTo>
                    <a:pt x="1612748" y="642217"/>
                  </a:lnTo>
                  <a:cubicBezTo>
                    <a:pt x="1614880" y="637779"/>
                    <a:pt x="1617099" y="633426"/>
                    <a:pt x="1619317" y="629074"/>
                  </a:cubicBezTo>
                  <a:lnTo>
                    <a:pt x="1619317" y="629074"/>
                  </a:lnTo>
                  <a:cubicBezTo>
                    <a:pt x="1619317" y="629074"/>
                    <a:pt x="1619317" y="629074"/>
                    <a:pt x="1619317" y="629074"/>
                  </a:cubicBezTo>
                  <a:lnTo>
                    <a:pt x="1619317" y="629074"/>
                  </a:lnTo>
                  <a:cubicBezTo>
                    <a:pt x="1619317" y="629074"/>
                    <a:pt x="1619317" y="629074"/>
                    <a:pt x="1619317" y="629074"/>
                  </a:cubicBezTo>
                  <a:cubicBezTo>
                    <a:pt x="1620512" y="625404"/>
                    <a:pt x="1621706" y="621648"/>
                    <a:pt x="1623071" y="617978"/>
                  </a:cubicBezTo>
                  <a:cubicBezTo>
                    <a:pt x="1624009" y="620880"/>
                    <a:pt x="1624948" y="623867"/>
                    <a:pt x="1625972" y="626769"/>
                  </a:cubicBezTo>
                  <a:lnTo>
                    <a:pt x="1633480" y="650496"/>
                  </a:lnTo>
                  <a:cubicBezTo>
                    <a:pt x="1633480" y="650496"/>
                    <a:pt x="1633821" y="650496"/>
                    <a:pt x="1633821" y="650496"/>
                  </a:cubicBezTo>
                  <a:lnTo>
                    <a:pt x="1628190" y="626428"/>
                  </a:lnTo>
                  <a:cubicBezTo>
                    <a:pt x="1627166" y="621989"/>
                    <a:pt x="1626142" y="617551"/>
                    <a:pt x="1625033" y="613028"/>
                  </a:cubicBezTo>
                  <a:cubicBezTo>
                    <a:pt x="1625460" y="612004"/>
                    <a:pt x="1625887" y="610894"/>
                    <a:pt x="1626313" y="609870"/>
                  </a:cubicBezTo>
                  <a:cubicBezTo>
                    <a:pt x="1626825" y="608675"/>
                    <a:pt x="1627508" y="607395"/>
                    <a:pt x="1628020" y="606200"/>
                  </a:cubicBezTo>
                  <a:cubicBezTo>
                    <a:pt x="1631091" y="606883"/>
                    <a:pt x="1634162" y="607566"/>
                    <a:pt x="1637319" y="608249"/>
                  </a:cubicBezTo>
                  <a:cubicBezTo>
                    <a:pt x="1637490" y="608590"/>
                    <a:pt x="1637575" y="609016"/>
                    <a:pt x="1637746" y="609358"/>
                  </a:cubicBezTo>
                  <a:lnTo>
                    <a:pt x="1646619" y="634109"/>
                  </a:lnTo>
                  <a:cubicBezTo>
                    <a:pt x="1646619" y="634109"/>
                    <a:pt x="1646960" y="634109"/>
                    <a:pt x="1646960" y="634023"/>
                  </a:cubicBezTo>
                  <a:lnTo>
                    <a:pt x="1639879" y="608931"/>
                  </a:lnTo>
                  <a:cubicBezTo>
                    <a:pt x="1639879" y="608931"/>
                    <a:pt x="1639879" y="608931"/>
                    <a:pt x="1639879" y="608931"/>
                  </a:cubicBezTo>
                  <a:cubicBezTo>
                    <a:pt x="1640135" y="608931"/>
                    <a:pt x="1640391" y="609016"/>
                    <a:pt x="1640732" y="609102"/>
                  </a:cubicBezTo>
                  <a:cubicBezTo>
                    <a:pt x="1655748" y="612345"/>
                    <a:pt x="1670934" y="614905"/>
                    <a:pt x="1686121" y="617551"/>
                  </a:cubicBezTo>
                  <a:cubicBezTo>
                    <a:pt x="1687315" y="625574"/>
                    <a:pt x="1687827" y="633682"/>
                    <a:pt x="1687059" y="641876"/>
                  </a:cubicBezTo>
                  <a:cubicBezTo>
                    <a:pt x="1687059" y="641961"/>
                    <a:pt x="1687400" y="642046"/>
                    <a:pt x="1687400" y="641876"/>
                  </a:cubicBezTo>
                  <a:cubicBezTo>
                    <a:pt x="1688680" y="634023"/>
                    <a:pt x="1688765" y="625916"/>
                    <a:pt x="1688254" y="617893"/>
                  </a:cubicBezTo>
                  <a:cubicBezTo>
                    <a:pt x="1691922" y="618575"/>
                    <a:pt x="1695505" y="619173"/>
                    <a:pt x="1699174" y="619856"/>
                  </a:cubicBezTo>
                  <a:cubicBezTo>
                    <a:pt x="1699430" y="619856"/>
                    <a:pt x="1699686" y="619941"/>
                    <a:pt x="1700027" y="620027"/>
                  </a:cubicBezTo>
                  <a:cubicBezTo>
                    <a:pt x="1700880" y="624550"/>
                    <a:pt x="1701819" y="629074"/>
                    <a:pt x="1702587" y="633682"/>
                  </a:cubicBezTo>
                  <a:cubicBezTo>
                    <a:pt x="1702587" y="633768"/>
                    <a:pt x="1702928" y="633682"/>
                    <a:pt x="1702928" y="633682"/>
                  </a:cubicBezTo>
                  <a:cubicBezTo>
                    <a:pt x="1702501" y="629244"/>
                    <a:pt x="1701990" y="624806"/>
                    <a:pt x="1701478" y="620368"/>
                  </a:cubicBezTo>
                  <a:cubicBezTo>
                    <a:pt x="1705232" y="621051"/>
                    <a:pt x="1709156" y="621904"/>
                    <a:pt x="1712654" y="625062"/>
                  </a:cubicBezTo>
                  <a:cubicBezTo>
                    <a:pt x="1707365" y="638547"/>
                    <a:pt x="1702160" y="651606"/>
                    <a:pt x="1696785" y="665261"/>
                  </a:cubicBezTo>
                  <a:cubicBezTo>
                    <a:pt x="1680831" y="664664"/>
                    <a:pt x="1665815" y="665432"/>
                    <a:pt x="1650885" y="662786"/>
                  </a:cubicBezTo>
                  <a:cubicBezTo>
                    <a:pt x="1649178" y="662530"/>
                    <a:pt x="1647557" y="662189"/>
                    <a:pt x="1645851" y="661932"/>
                  </a:cubicBezTo>
                  <a:cubicBezTo>
                    <a:pt x="1646363" y="660311"/>
                    <a:pt x="1646790" y="658689"/>
                    <a:pt x="1647386" y="657153"/>
                  </a:cubicBezTo>
                  <a:cubicBezTo>
                    <a:pt x="1649605" y="650923"/>
                    <a:pt x="1652506" y="645034"/>
                    <a:pt x="1655236" y="639230"/>
                  </a:cubicBezTo>
                  <a:lnTo>
                    <a:pt x="1655236" y="639230"/>
                  </a:lnTo>
                  <a:cubicBezTo>
                    <a:pt x="1655236" y="639230"/>
                    <a:pt x="1655236" y="639230"/>
                    <a:pt x="1655236" y="639230"/>
                  </a:cubicBezTo>
                  <a:lnTo>
                    <a:pt x="1655236" y="639230"/>
                  </a:lnTo>
                  <a:cubicBezTo>
                    <a:pt x="1655236" y="639230"/>
                    <a:pt x="1655236" y="639230"/>
                    <a:pt x="1655236" y="639230"/>
                  </a:cubicBezTo>
                  <a:cubicBezTo>
                    <a:pt x="1656942" y="632999"/>
                    <a:pt x="1658648" y="626684"/>
                    <a:pt x="1661037" y="620539"/>
                  </a:cubicBezTo>
                  <a:cubicBezTo>
                    <a:pt x="1661890" y="618320"/>
                    <a:pt x="1662829" y="616186"/>
                    <a:pt x="1663853" y="614052"/>
                  </a:cubicBezTo>
                  <a:cubicBezTo>
                    <a:pt x="1663853" y="614052"/>
                    <a:pt x="1663597" y="613881"/>
                    <a:pt x="1663597" y="613881"/>
                  </a:cubicBezTo>
                  <a:cubicBezTo>
                    <a:pt x="1662061" y="615674"/>
                    <a:pt x="1660611" y="617551"/>
                    <a:pt x="1659160" y="619515"/>
                  </a:cubicBezTo>
                  <a:cubicBezTo>
                    <a:pt x="1655065" y="624892"/>
                    <a:pt x="1651226" y="630524"/>
                    <a:pt x="1648325" y="636755"/>
                  </a:cubicBezTo>
                  <a:lnTo>
                    <a:pt x="1648325" y="636755"/>
                  </a:lnTo>
                  <a:cubicBezTo>
                    <a:pt x="1648325" y="636755"/>
                    <a:pt x="1648325" y="636755"/>
                    <a:pt x="1648325" y="636755"/>
                  </a:cubicBezTo>
                  <a:lnTo>
                    <a:pt x="1648325" y="636755"/>
                  </a:lnTo>
                  <a:cubicBezTo>
                    <a:pt x="1648325" y="636755"/>
                    <a:pt x="1648325" y="636755"/>
                    <a:pt x="1648325" y="636755"/>
                  </a:cubicBezTo>
                  <a:cubicBezTo>
                    <a:pt x="1646533" y="643327"/>
                    <a:pt x="1645680" y="650154"/>
                    <a:pt x="1645339" y="656812"/>
                  </a:cubicBezTo>
                  <a:cubicBezTo>
                    <a:pt x="1645253" y="658519"/>
                    <a:pt x="1645169" y="660225"/>
                    <a:pt x="1645083" y="661932"/>
                  </a:cubicBezTo>
                  <a:cubicBezTo>
                    <a:pt x="1617355" y="657068"/>
                    <a:pt x="1589712" y="652203"/>
                    <a:pt x="1562069" y="646741"/>
                  </a:cubicBezTo>
                  <a:cubicBezTo>
                    <a:pt x="1510026" y="636328"/>
                    <a:pt x="1457897" y="626598"/>
                    <a:pt x="1406280" y="614052"/>
                  </a:cubicBezTo>
                  <a:close/>
                  <a:moveTo>
                    <a:pt x="1156215" y="555332"/>
                  </a:moveTo>
                  <a:cubicBezTo>
                    <a:pt x="1154083" y="554820"/>
                    <a:pt x="1151864" y="554308"/>
                    <a:pt x="1149731" y="553796"/>
                  </a:cubicBezTo>
                  <a:cubicBezTo>
                    <a:pt x="1150243" y="552516"/>
                    <a:pt x="1150670" y="551236"/>
                    <a:pt x="1151182" y="549870"/>
                  </a:cubicBezTo>
                  <a:cubicBezTo>
                    <a:pt x="1151608" y="548846"/>
                    <a:pt x="1152034" y="547822"/>
                    <a:pt x="1152546" y="546712"/>
                  </a:cubicBezTo>
                  <a:cubicBezTo>
                    <a:pt x="1164491" y="549358"/>
                    <a:pt x="1176436" y="551918"/>
                    <a:pt x="1188465" y="554564"/>
                  </a:cubicBezTo>
                  <a:cubicBezTo>
                    <a:pt x="1188294" y="555503"/>
                    <a:pt x="1188124" y="556442"/>
                    <a:pt x="1188039" y="557466"/>
                  </a:cubicBezTo>
                  <a:cubicBezTo>
                    <a:pt x="1188039" y="557466"/>
                    <a:pt x="1188294" y="557552"/>
                    <a:pt x="1188380" y="557466"/>
                  </a:cubicBezTo>
                  <a:cubicBezTo>
                    <a:pt x="1188806" y="556527"/>
                    <a:pt x="1189233" y="555674"/>
                    <a:pt x="1189660" y="554735"/>
                  </a:cubicBezTo>
                  <a:cubicBezTo>
                    <a:pt x="1191707" y="555162"/>
                    <a:pt x="1193669" y="555589"/>
                    <a:pt x="1195717" y="556015"/>
                  </a:cubicBezTo>
                  <a:lnTo>
                    <a:pt x="1195717" y="556015"/>
                  </a:lnTo>
                  <a:cubicBezTo>
                    <a:pt x="1195717" y="556015"/>
                    <a:pt x="1196058" y="556015"/>
                    <a:pt x="1196058" y="556015"/>
                  </a:cubicBezTo>
                  <a:lnTo>
                    <a:pt x="1196400" y="556015"/>
                  </a:lnTo>
                  <a:cubicBezTo>
                    <a:pt x="1196400" y="556015"/>
                    <a:pt x="1196400" y="556015"/>
                    <a:pt x="1196400" y="556015"/>
                  </a:cubicBezTo>
                  <a:cubicBezTo>
                    <a:pt x="1209794" y="558661"/>
                    <a:pt x="1223104" y="561221"/>
                    <a:pt x="1236499" y="563867"/>
                  </a:cubicBezTo>
                  <a:lnTo>
                    <a:pt x="1235475" y="568561"/>
                  </a:lnTo>
                  <a:cubicBezTo>
                    <a:pt x="1235475" y="568561"/>
                    <a:pt x="1235731" y="568732"/>
                    <a:pt x="1235816" y="568647"/>
                  </a:cubicBezTo>
                  <a:lnTo>
                    <a:pt x="1238120" y="564124"/>
                  </a:lnTo>
                  <a:cubicBezTo>
                    <a:pt x="1253648" y="567196"/>
                    <a:pt x="1269090" y="570183"/>
                    <a:pt x="1284618" y="573255"/>
                  </a:cubicBezTo>
                  <a:cubicBezTo>
                    <a:pt x="1284276" y="574279"/>
                    <a:pt x="1283935" y="575304"/>
                    <a:pt x="1283594" y="576413"/>
                  </a:cubicBezTo>
                  <a:cubicBezTo>
                    <a:pt x="1282655" y="578974"/>
                    <a:pt x="1281717" y="581534"/>
                    <a:pt x="1280778" y="584095"/>
                  </a:cubicBezTo>
                  <a:cubicBezTo>
                    <a:pt x="1280778" y="584095"/>
                    <a:pt x="1281034" y="584266"/>
                    <a:pt x="1281034" y="584266"/>
                  </a:cubicBezTo>
                  <a:cubicBezTo>
                    <a:pt x="1282570" y="582046"/>
                    <a:pt x="1284021" y="579742"/>
                    <a:pt x="1285471" y="577438"/>
                  </a:cubicBezTo>
                  <a:cubicBezTo>
                    <a:pt x="1286239" y="576243"/>
                    <a:pt x="1286921" y="575133"/>
                    <a:pt x="1287689" y="573938"/>
                  </a:cubicBezTo>
                  <a:cubicBezTo>
                    <a:pt x="1305947" y="577523"/>
                    <a:pt x="1324205" y="581193"/>
                    <a:pt x="1342463" y="584948"/>
                  </a:cubicBezTo>
                  <a:cubicBezTo>
                    <a:pt x="1342036" y="588191"/>
                    <a:pt x="1341780" y="591264"/>
                    <a:pt x="1341098" y="594166"/>
                  </a:cubicBezTo>
                  <a:cubicBezTo>
                    <a:pt x="1340756" y="595361"/>
                    <a:pt x="1340330" y="596470"/>
                    <a:pt x="1339732" y="597495"/>
                  </a:cubicBezTo>
                  <a:cubicBezTo>
                    <a:pt x="1322925" y="593910"/>
                    <a:pt x="1306117" y="590496"/>
                    <a:pt x="1289396" y="586570"/>
                  </a:cubicBezTo>
                  <a:cubicBezTo>
                    <a:pt x="1244945" y="576243"/>
                    <a:pt x="1200665" y="565403"/>
                    <a:pt x="1156300" y="554906"/>
                  </a:cubicBezTo>
                  <a:close/>
                  <a:moveTo>
                    <a:pt x="1067144" y="534252"/>
                  </a:moveTo>
                  <a:lnTo>
                    <a:pt x="1067912" y="532288"/>
                  </a:lnTo>
                  <a:cubicBezTo>
                    <a:pt x="1068338" y="531093"/>
                    <a:pt x="1068850" y="529899"/>
                    <a:pt x="1069362" y="528789"/>
                  </a:cubicBezTo>
                  <a:cubicBezTo>
                    <a:pt x="1081136" y="531349"/>
                    <a:pt x="1092995" y="533824"/>
                    <a:pt x="1104769" y="536385"/>
                  </a:cubicBezTo>
                  <a:cubicBezTo>
                    <a:pt x="1104598" y="537409"/>
                    <a:pt x="1104428" y="538519"/>
                    <a:pt x="1104342" y="539543"/>
                  </a:cubicBezTo>
                  <a:cubicBezTo>
                    <a:pt x="1104172" y="540653"/>
                    <a:pt x="1104001" y="541847"/>
                    <a:pt x="1103831" y="542957"/>
                  </a:cubicBezTo>
                  <a:cubicBezTo>
                    <a:pt x="1091630" y="540055"/>
                    <a:pt x="1079345" y="537153"/>
                    <a:pt x="1067144" y="534336"/>
                  </a:cubicBezTo>
                  <a:close/>
                  <a:moveTo>
                    <a:pt x="734492" y="461876"/>
                  </a:moveTo>
                  <a:cubicBezTo>
                    <a:pt x="736369" y="456925"/>
                    <a:pt x="738417" y="451976"/>
                    <a:pt x="740379" y="447111"/>
                  </a:cubicBezTo>
                  <a:cubicBezTo>
                    <a:pt x="753092" y="449244"/>
                    <a:pt x="765804" y="451293"/>
                    <a:pt x="778516" y="453341"/>
                  </a:cubicBezTo>
                  <a:cubicBezTo>
                    <a:pt x="780052" y="453853"/>
                    <a:pt x="781587" y="454365"/>
                    <a:pt x="783208" y="454792"/>
                  </a:cubicBezTo>
                  <a:cubicBezTo>
                    <a:pt x="782867" y="456755"/>
                    <a:pt x="782611" y="458718"/>
                    <a:pt x="782270" y="460681"/>
                  </a:cubicBezTo>
                  <a:lnTo>
                    <a:pt x="781075" y="467167"/>
                  </a:lnTo>
                  <a:cubicBezTo>
                    <a:pt x="781075" y="467167"/>
                    <a:pt x="781331" y="467253"/>
                    <a:pt x="781416" y="467253"/>
                  </a:cubicBezTo>
                  <a:lnTo>
                    <a:pt x="784317" y="461364"/>
                  </a:lnTo>
                  <a:cubicBezTo>
                    <a:pt x="785256" y="459572"/>
                    <a:pt x="786194" y="457779"/>
                    <a:pt x="787133" y="455987"/>
                  </a:cubicBezTo>
                  <a:cubicBezTo>
                    <a:pt x="796944" y="459059"/>
                    <a:pt x="806841" y="462047"/>
                    <a:pt x="816652" y="464948"/>
                  </a:cubicBezTo>
                  <a:cubicBezTo>
                    <a:pt x="816482" y="465631"/>
                    <a:pt x="816397" y="466229"/>
                    <a:pt x="816226" y="466911"/>
                  </a:cubicBezTo>
                  <a:cubicBezTo>
                    <a:pt x="815629" y="469301"/>
                    <a:pt x="814946" y="471691"/>
                    <a:pt x="814264" y="474166"/>
                  </a:cubicBezTo>
                  <a:cubicBezTo>
                    <a:pt x="814264" y="474166"/>
                    <a:pt x="814519" y="474337"/>
                    <a:pt x="814519" y="474251"/>
                  </a:cubicBezTo>
                  <a:cubicBezTo>
                    <a:pt x="815799" y="472118"/>
                    <a:pt x="816994" y="469898"/>
                    <a:pt x="818188" y="467765"/>
                  </a:cubicBezTo>
                  <a:cubicBezTo>
                    <a:pt x="818530" y="467082"/>
                    <a:pt x="818956" y="466399"/>
                    <a:pt x="819297" y="465716"/>
                  </a:cubicBezTo>
                  <a:cubicBezTo>
                    <a:pt x="824331" y="467167"/>
                    <a:pt x="829450" y="468619"/>
                    <a:pt x="834484" y="470069"/>
                  </a:cubicBezTo>
                  <a:lnTo>
                    <a:pt x="834484" y="470069"/>
                  </a:lnTo>
                  <a:cubicBezTo>
                    <a:pt x="834484" y="470069"/>
                    <a:pt x="834655" y="470069"/>
                    <a:pt x="834655" y="470069"/>
                  </a:cubicBezTo>
                  <a:lnTo>
                    <a:pt x="834825" y="470069"/>
                  </a:lnTo>
                  <a:cubicBezTo>
                    <a:pt x="834825" y="470069"/>
                    <a:pt x="834825" y="470069"/>
                    <a:pt x="834825" y="470069"/>
                  </a:cubicBezTo>
                  <a:cubicBezTo>
                    <a:pt x="845063" y="472374"/>
                    <a:pt x="855387" y="474422"/>
                    <a:pt x="865795" y="476385"/>
                  </a:cubicBezTo>
                  <a:cubicBezTo>
                    <a:pt x="865795" y="477324"/>
                    <a:pt x="865710" y="478348"/>
                    <a:pt x="865625" y="479287"/>
                  </a:cubicBezTo>
                  <a:cubicBezTo>
                    <a:pt x="865625" y="479287"/>
                    <a:pt x="865966" y="479287"/>
                    <a:pt x="865966" y="479287"/>
                  </a:cubicBezTo>
                  <a:cubicBezTo>
                    <a:pt x="866222" y="478348"/>
                    <a:pt x="866563" y="477495"/>
                    <a:pt x="866904" y="476556"/>
                  </a:cubicBezTo>
                  <a:cubicBezTo>
                    <a:pt x="877996" y="478690"/>
                    <a:pt x="889172" y="480738"/>
                    <a:pt x="900349" y="482701"/>
                  </a:cubicBezTo>
                  <a:lnTo>
                    <a:pt x="909307" y="484322"/>
                  </a:lnTo>
                  <a:cubicBezTo>
                    <a:pt x="909307" y="484322"/>
                    <a:pt x="909307" y="484834"/>
                    <a:pt x="909307" y="485091"/>
                  </a:cubicBezTo>
                  <a:lnTo>
                    <a:pt x="909307" y="492857"/>
                  </a:lnTo>
                  <a:cubicBezTo>
                    <a:pt x="909307" y="492857"/>
                    <a:pt x="909563" y="492857"/>
                    <a:pt x="909563" y="492857"/>
                  </a:cubicBezTo>
                  <a:lnTo>
                    <a:pt x="911440" y="485432"/>
                  </a:lnTo>
                  <a:cubicBezTo>
                    <a:pt x="911440" y="485432"/>
                    <a:pt x="911525" y="485005"/>
                    <a:pt x="911611" y="484749"/>
                  </a:cubicBezTo>
                  <a:lnTo>
                    <a:pt x="923641" y="486883"/>
                  </a:lnTo>
                  <a:cubicBezTo>
                    <a:pt x="923641" y="486883"/>
                    <a:pt x="923811" y="486627"/>
                    <a:pt x="923641" y="486542"/>
                  </a:cubicBezTo>
                  <a:lnTo>
                    <a:pt x="911867" y="483469"/>
                  </a:lnTo>
                  <a:cubicBezTo>
                    <a:pt x="913232" y="478519"/>
                    <a:pt x="914597" y="473568"/>
                    <a:pt x="915706" y="468619"/>
                  </a:cubicBezTo>
                  <a:lnTo>
                    <a:pt x="927480" y="471691"/>
                  </a:lnTo>
                  <a:cubicBezTo>
                    <a:pt x="934391" y="473483"/>
                    <a:pt x="941301" y="475275"/>
                    <a:pt x="948297" y="477153"/>
                  </a:cubicBezTo>
                  <a:cubicBezTo>
                    <a:pt x="948041" y="478262"/>
                    <a:pt x="947870" y="479457"/>
                    <a:pt x="947615" y="480567"/>
                  </a:cubicBezTo>
                  <a:lnTo>
                    <a:pt x="946847" y="484067"/>
                  </a:lnTo>
                  <a:lnTo>
                    <a:pt x="932172" y="480823"/>
                  </a:lnTo>
                  <a:cubicBezTo>
                    <a:pt x="932172" y="480823"/>
                    <a:pt x="931916" y="481079"/>
                    <a:pt x="932172" y="481165"/>
                  </a:cubicBezTo>
                  <a:lnTo>
                    <a:pt x="946676" y="485005"/>
                  </a:lnTo>
                  <a:lnTo>
                    <a:pt x="946164" y="487395"/>
                  </a:lnTo>
                  <a:cubicBezTo>
                    <a:pt x="946164" y="487395"/>
                    <a:pt x="946420" y="487566"/>
                    <a:pt x="946506" y="487480"/>
                  </a:cubicBezTo>
                  <a:lnTo>
                    <a:pt x="947615" y="485261"/>
                  </a:lnTo>
                  <a:lnTo>
                    <a:pt x="975087" y="492601"/>
                  </a:lnTo>
                  <a:cubicBezTo>
                    <a:pt x="980121" y="493967"/>
                    <a:pt x="985154" y="495247"/>
                    <a:pt x="990103" y="496527"/>
                  </a:cubicBezTo>
                  <a:cubicBezTo>
                    <a:pt x="989591" y="499856"/>
                    <a:pt x="989079" y="503099"/>
                    <a:pt x="988567" y="506428"/>
                  </a:cubicBezTo>
                  <a:lnTo>
                    <a:pt x="987714" y="511378"/>
                  </a:lnTo>
                  <a:lnTo>
                    <a:pt x="987458" y="511378"/>
                  </a:lnTo>
                  <a:cubicBezTo>
                    <a:pt x="987458" y="511378"/>
                    <a:pt x="987202" y="511634"/>
                    <a:pt x="987458" y="511634"/>
                  </a:cubicBezTo>
                  <a:lnTo>
                    <a:pt x="987714" y="511634"/>
                  </a:lnTo>
                  <a:cubicBezTo>
                    <a:pt x="987714" y="511634"/>
                    <a:pt x="987117" y="515304"/>
                    <a:pt x="987117" y="515304"/>
                  </a:cubicBezTo>
                  <a:cubicBezTo>
                    <a:pt x="987117" y="515304"/>
                    <a:pt x="987372" y="515389"/>
                    <a:pt x="987458" y="515304"/>
                  </a:cubicBezTo>
                  <a:lnTo>
                    <a:pt x="988823" y="511805"/>
                  </a:lnTo>
                  <a:lnTo>
                    <a:pt x="1042061" y="522729"/>
                  </a:lnTo>
                  <a:cubicBezTo>
                    <a:pt x="1050166" y="524436"/>
                    <a:pt x="1058271" y="526143"/>
                    <a:pt x="1066291" y="527850"/>
                  </a:cubicBezTo>
                  <a:cubicBezTo>
                    <a:pt x="1066120" y="529045"/>
                    <a:pt x="1065864" y="530240"/>
                    <a:pt x="1065693" y="531349"/>
                  </a:cubicBezTo>
                  <a:lnTo>
                    <a:pt x="1065523" y="532288"/>
                  </a:lnTo>
                  <a:lnTo>
                    <a:pt x="1065267" y="533569"/>
                  </a:lnTo>
                  <a:cubicBezTo>
                    <a:pt x="1043170" y="528362"/>
                    <a:pt x="1021073" y="523327"/>
                    <a:pt x="998975" y="518376"/>
                  </a:cubicBezTo>
                  <a:cubicBezTo>
                    <a:pt x="952392" y="508049"/>
                    <a:pt x="905383" y="499429"/>
                    <a:pt x="858714" y="489273"/>
                  </a:cubicBezTo>
                  <a:cubicBezTo>
                    <a:pt x="817250" y="480311"/>
                    <a:pt x="775871" y="470752"/>
                    <a:pt x="734407" y="461534"/>
                  </a:cubicBezTo>
                  <a:close/>
                  <a:moveTo>
                    <a:pt x="318741" y="373028"/>
                  </a:moveTo>
                  <a:cubicBezTo>
                    <a:pt x="313366" y="371833"/>
                    <a:pt x="307991" y="370553"/>
                    <a:pt x="302616" y="369273"/>
                  </a:cubicBezTo>
                  <a:cubicBezTo>
                    <a:pt x="302787" y="368163"/>
                    <a:pt x="302958" y="367139"/>
                    <a:pt x="303213" y="366030"/>
                  </a:cubicBezTo>
                  <a:cubicBezTo>
                    <a:pt x="304664" y="359628"/>
                    <a:pt x="306626" y="353398"/>
                    <a:pt x="308418" y="347338"/>
                  </a:cubicBezTo>
                  <a:lnTo>
                    <a:pt x="308418" y="347338"/>
                  </a:lnTo>
                  <a:cubicBezTo>
                    <a:pt x="308418" y="347338"/>
                    <a:pt x="308418" y="347338"/>
                    <a:pt x="308418" y="347338"/>
                  </a:cubicBezTo>
                  <a:lnTo>
                    <a:pt x="308418" y="347338"/>
                  </a:lnTo>
                  <a:cubicBezTo>
                    <a:pt x="308418" y="347338"/>
                    <a:pt x="308418" y="347338"/>
                    <a:pt x="308418" y="347338"/>
                  </a:cubicBezTo>
                  <a:cubicBezTo>
                    <a:pt x="308674" y="345290"/>
                    <a:pt x="308845" y="343242"/>
                    <a:pt x="309100" y="341108"/>
                  </a:cubicBezTo>
                  <a:cubicBezTo>
                    <a:pt x="310636" y="341705"/>
                    <a:pt x="312172" y="342302"/>
                    <a:pt x="313708" y="342814"/>
                  </a:cubicBezTo>
                  <a:lnTo>
                    <a:pt x="313708" y="342814"/>
                  </a:lnTo>
                  <a:cubicBezTo>
                    <a:pt x="313708" y="342814"/>
                    <a:pt x="313708" y="342814"/>
                    <a:pt x="313708" y="342814"/>
                  </a:cubicBezTo>
                  <a:lnTo>
                    <a:pt x="313708" y="342814"/>
                  </a:lnTo>
                  <a:cubicBezTo>
                    <a:pt x="313708" y="342814"/>
                    <a:pt x="313708" y="342814"/>
                    <a:pt x="313708" y="342814"/>
                  </a:cubicBezTo>
                  <a:cubicBezTo>
                    <a:pt x="321557" y="345375"/>
                    <a:pt x="329406" y="347850"/>
                    <a:pt x="337340" y="350325"/>
                  </a:cubicBezTo>
                  <a:cubicBezTo>
                    <a:pt x="337255" y="353483"/>
                    <a:pt x="337170" y="356641"/>
                    <a:pt x="336914" y="359714"/>
                  </a:cubicBezTo>
                  <a:cubicBezTo>
                    <a:pt x="336743" y="362274"/>
                    <a:pt x="336487" y="364835"/>
                    <a:pt x="336316" y="367395"/>
                  </a:cubicBezTo>
                  <a:cubicBezTo>
                    <a:pt x="336316" y="367395"/>
                    <a:pt x="336658" y="367480"/>
                    <a:pt x="336658" y="367395"/>
                  </a:cubicBezTo>
                  <a:lnTo>
                    <a:pt x="339132" y="360055"/>
                  </a:lnTo>
                  <a:cubicBezTo>
                    <a:pt x="340070" y="357238"/>
                    <a:pt x="341009" y="354422"/>
                    <a:pt x="341862" y="351520"/>
                  </a:cubicBezTo>
                  <a:cubicBezTo>
                    <a:pt x="358840" y="356812"/>
                    <a:pt x="375904" y="361848"/>
                    <a:pt x="393053" y="366883"/>
                  </a:cubicBezTo>
                  <a:cubicBezTo>
                    <a:pt x="392541" y="369699"/>
                    <a:pt x="392029" y="372602"/>
                    <a:pt x="391432" y="375418"/>
                  </a:cubicBezTo>
                  <a:lnTo>
                    <a:pt x="389811" y="382928"/>
                  </a:lnTo>
                  <a:cubicBezTo>
                    <a:pt x="389811" y="382928"/>
                    <a:pt x="390066" y="383099"/>
                    <a:pt x="390152" y="383014"/>
                  </a:cubicBezTo>
                  <a:lnTo>
                    <a:pt x="393565" y="376186"/>
                  </a:lnTo>
                  <a:cubicBezTo>
                    <a:pt x="394929" y="373540"/>
                    <a:pt x="396209" y="370894"/>
                    <a:pt x="397489" y="368163"/>
                  </a:cubicBezTo>
                  <a:cubicBezTo>
                    <a:pt x="398513" y="368504"/>
                    <a:pt x="399537" y="368761"/>
                    <a:pt x="400561" y="369102"/>
                  </a:cubicBezTo>
                  <a:lnTo>
                    <a:pt x="431616" y="378234"/>
                  </a:lnTo>
                  <a:cubicBezTo>
                    <a:pt x="431616" y="378234"/>
                    <a:pt x="431872" y="377978"/>
                    <a:pt x="431701" y="377893"/>
                  </a:cubicBezTo>
                  <a:lnTo>
                    <a:pt x="401414" y="367054"/>
                  </a:lnTo>
                  <a:cubicBezTo>
                    <a:pt x="400475" y="366712"/>
                    <a:pt x="399451" y="366371"/>
                    <a:pt x="398513" y="365944"/>
                  </a:cubicBezTo>
                  <a:cubicBezTo>
                    <a:pt x="398683" y="365603"/>
                    <a:pt x="398769" y="365347"/>
                    <a:pt x="398940" y="365005"/>
                  </a:cubicBezTo>
                  <a:cubicBezTo>
                    <a:pt x="403205" y="366712"/>
                    <a:pt x="407386" y="368334"/>
                    <a:pt x="411652" y="370041"/>
                  </a:cubicBezTo>
                  <a:lnTo>
                    <a:pt x="411652" y="370041"/>
                  </a:lnTo>
                  <a:cubicBezTo>
                    <a:pt x="411652" y="370041"/>
                    <a:pt x="411652" y="370041"/>
                    <a:pt x="411652" y="370041"/>
                  </a:cubicBezTo>
                  <a:lnTo>
                    <a:pt x="411652" y="370041"/>
                  </a:lnTo>
                  <a:cubicBezTo>
                    <a:pt x="411652" y="370041"/>
                    <a:pt x="411652" y="370041"/>
                    <a:pt x="411652" y="370041"/>
                  </a:cubicBezTo>
                  <a:cubicBezTo>
                    <a:pt x="421805" y="373626"/>
                    <a:pt x="432043" y="377125"/>
                    <a:pt x="442280" y="380539"/>
                  </a:cubicBezTo>
                  <a:cubicBezTo>
                    <a:pt x="442195" y="383953"/>
                    <a:pt x="442110" y="387281"/>
                    <a:pt x="442025" y="390695"/>
                  </a:cubicBezTo>
                  <a:lnTo>
                    <a:pt x="441684" y="398718"/>
                  </a:lnTo>
                  <a:cubicBezTo>
                    <a:pt x="441684" y="398718"/>
                    <a:pt x="442025" y="398718"/>
                    <a:pt x="442025" y="398718"/>
                  </a:cubicBezTo>
                  <a:lnTo>
                    <a:pt x="444158" y="391037"/>
                  </a:lnTo>
                  <a:cubicBezTo>
                    <a:pt x="445011" y="388050"/>
                    <a:pt x="445949" y="384977"/>
                    <a:pt x="446802" y="381990"/>
                  </a:cubicBezTo>
                  <a:cubicBezTo>
                    <a:pt x="470008" y="389756"/>
                    <a:pt x="493215" y="397181"/>
                    <a:pt x="516592" y="404265"/>
                  </a:cubicBezTo>
                  <a:cubicBezTo>
                    <a:pt x="529219" y="407850"/>
                    <a:pt x="542272" y="410752"/>
                    <a:pt x="555496" y="410837"/>
                  </a:cubicBezTo>
                  <a:cubicBezTo>
                    <a:pt x="555667" y="410837"/>
                    <a:pt x="555667" y="410496"/>
                    <a:pt x="555496" y="410496"/>
                  </a:cubicBezTo>
                  <a:cubicBezTo>
                    <a:pt x="542443" y="409813"/>
                    <a:pt x="529816" y="406399"/>
                    <a:pt x="517445" y="402217"/>
                  </a:cubicBezTo>
                  <a:cubicBezTo>
                    <a:pt x="513776" y="400937"/>
                    <a:pt x="510108" y="399657"/>
                    <a:pt x="506439" y="398291"/>
                  </a:cubicBezTo>
                  <a:lnTo>
                    <a:pt x="507377" y="393939"/>
                  </a:lnTo>
                  <a:cubicBezTo>
                    <a:pt x="508743" y="388135"/>
                    <a:pt x="510193" y="382331"/>
                    <a:pt x="511131" y="376527"/>
                  </a:cubicBezTo>
                  <a:cubicBezTo>
                    <a:pt x="511131" y="376527"/>
                    <a:pt x="511131" y="376527"/>
                    <a:pt x="511131" y="376527"/>
                  </a:cubicBezTo>
                  <a:lnTo>
                    <a:pt x="511131" y="376527"/>
                  </a:lnTo>
                  <a:cubicBezTo>
                    <a:pt x="511131" y="376527"/>
                    <a:pt x="511131" y="376527"/>
                    <a:pt x="511131" y="376442"/>
                  </a:cubicBezTo>
                  <a:cubicBezTo>
                    <a:pt x="511131" y="376442"/>
                    <a:pt x="511131" y="376442"/>
                    <a:pt x="511131" y="376442"/>
                  </a:cubicBezTo>
                  <a:cubicBezTo>
                    <a:pt x="510961" y="370553"/>
                    <a:pt x="510278" y="364664"/>
                    <a:pt x="509681" y="358690"/>
                  </a:cubicBezTo>
                  <a:lnTo>
                    <a:pt x="509425" y="355446"/>
                  </a:lnTo>
                  <a:cubicBezTo>
                    <a:pt x="521711" y="357836"/>
                    <a:pt x="533912" y="360226"/>
                    <a:pt x="546197" y="362530"/>
                  </a:cubicBezTo>
                  <a:cubicBezTo>
                    <a:pt x="565905" y="366285"/>
                    <a:pt x="585614" y="369785"/>
                    <a:pt x="605322" y="373284"/>
                  </a:cubicBezTo>
                  <a:lnTo>
                    <a:pt x="603018" y="379685"/>
                  </a:lnTo>
                  <a:cubicBezTo>
                    <a:pt x="600885" y="385062"/>
                    <a:pt x="598582" y="390354"/>
                    <a:pt x="596534" y="395731"/>
                  </a:cubicBezTo>
                  <a:cubicBezTo>
                    <a:pt x="586552" y="394109"/>
                    <a:pt x="576655" y="392402"/>
                    <a:pt x="566758" y="390439"/>
                  </a:cubicBezTo>
                  <a:cubicBezTo>
                    <a:pt x="561810" y="389500"/>
                    <a:pt x="556947" y="388391"/>
                    <a:pt x="551999" y="387367"/>
                  </a:cubicBezTo>
                  <a:cubicBezTo>
                    <a:pt x="551657" y="384550"/>
                    <a:pt x="551231" y="381648"/>
                    <a:pt x="550804" y="378832"/>
                  </a:cubicBezTo>
                  <a:lnTo>
                    <a:pt x="550292" y="374138"/>
                  </a:lnTo>
                  <a:cubicBezTo>
                    <a:pt x="550292" y="374138"/>
                    <a:pt x="549951" y="374138"/>
                    <a:pt x="549951" y="374138"/>
                  </a:cubicBezTo>
                  <a:lnTo>
                    <a:pt x="548671" y="378661"/>
                  </a:lnTo>
                  <a:cubicBezTo>
                    <a:pt x="547391" y="382928"/>
                    <a:pt x="545941" y="387110"/>
                    <a:pt x="545003" y="391463"/>
                  </a:cubicBezTo>
                  <a:lnTo>
                    <a:pt x="545003" y="391463"/>
                  </a:lnTo>
                  <a:cubicBezTo>
                    <a:pt x="545003" y="391463"/>
                    <a:pt x="545003" y="391463"/>
                    <a:pt x="545003" y="391463"/>
                  </a:cubicBezTo>
                  <a:cubicBezTo>
                    <a:pt x="545003" y="391463"/>
                    <a:pt x="545003" y="391463"/>
                    <a:pt x="545003" y="391463"/>
                  </a:cubicBezTo>
                  <a:lnTo>
                    <a:pt x="545003" y="391463"/>
                  </a:lnTo>
                  <a:cubicBezTo>
                    <a:pt x="545173" y="395304"/>
                    <a:pt x="545770" y="399230"/>
                    <a:pt x="546367" y="403070"/>
                  </a:cubicBezTo>
                  <a:lnTo>
                    <a:pt x="534679" y="400681"/>
                  </a:lnTo>
                  <a:cubicBezTo>
                    <a:pt x="534679" y="400681"/>
                    <a:pt x="534423" y="400937"/>
                    <a:pt x="534679" y="401022"/>
                  </a:cubicBezTo>
                  <a:lnTo>
                    <a:pt x="546624" y="403924"/>
                  </a:lnTo>
                  <a:cubicBezTo>
                    <a:pt x="546624" y="403924"/>
                    <a:pt x="546624" y="404351"/>
                    <a:pt x="546709" y="404607"/>
                  </a:cubicBezTo>
                  <a:lnTo>
                    <a:pt x="547306" y="409301"/>
                  </a:lnTo>
                  <a:cubicBezTo>
                    <a:pt x="547306" y="409301"/>
                    <a:pt x="547647" y="409301"/>
                    <a:pt x="547647" y="409301"/>
                  </a:cubicBezTo>
                  <a:lnTo>
                    <a:pt x="548927" y="404778"/>
                  </a:lnTo>
                  <a:cubicBezTo>
                    <a:pt x="548927" y="404778"/>
                    <a:pt x="548927" y="404607"/>
                    <a:pt x="549012" y="404522"/>
                  </a:cubicBezTo>
                  <a:lnTo>
                    <a:pt x="577594" y="411520"/>
                  </a:lnTo>
                  <a:cubicBezTo>
                    <a:pt x="582798" y="412800"/>
                    <a:pt x="588002" y="414081"/>
                    <a:pt x="593292" y="415276"/>
                  </a:cubicBezTo>
                  <a:cubicBezTo>
                    <a:pt x="593292" y="415617"/>
                    <a:pt x="593207" y="415958"/>
                    <a:pt x="593122" y="416385"/>
                  </a:cubicBezTo>
                  <a:lnTo>
                    <a:pt x="591842" y="423128"/>
                  </a:lnTo>
                  <a:cubicBezTo>
                    <a:pt x="591842" y="423128"/>
                    <a:pt x="592097" y="423299"/>
                    <a:pt x="592183" y="423213"/>
                  </a:cubicBezTo>
                  <a:lnTo>
                    <a:pt x="595255" y="417068"/>
                  </a:lnTo>
                  <a:cubicBezTo>
                    <a:pt x="595255" y="417068"/>
                    <a:pt x="595681" y="416300"/>
                    <a:pt x="595851" y="415873"/>
                  </a:cubicBezTo>
                  <a:cubicBezTo>
                    <a:pt x="610270" y="419372"/>
                    <a:pt x="624604" y="422786"/>
                    <a:pt x="639022" y="426115"/>
                  </a:cubicBezTo>
                  <a:lnTo>
                    <a:pt x="639022" y="428078"/>
                  </a:lnTo>
                  <a:cubicBezTo>
                    <a:pt x="639022" y="428078"/>
                    <a:pt x="639193" y="428163"/>
                    <a:pt x="639193" y="428078"/>
                  </a:cubicBezTo>
                  <a:lnTo>
                    <a:pt x="639875" y="426200"/>
                  </a:lnTo>
                  <a:cubicBezTo>
                    <a:pt x="655062" y="429700"/>
                    <a:pt x="670334" y="433113"/>
                    <a:pt x="685605" y="436442"/>
                  </a:cubicBezTo>
                  <a:cubicBezTo>
                    <a:pt x="684923" y="439002"/>
                    <a:pt x="684326" y="441563"/>
                    <a:pt x="683643" y="444123"/>
                  </a:cubicBezTo>
                  <a:lnTo>
                    <a:pt x="682108" y="449842"/>
                  </a:lnTo>
                  <a:cubicBezTo>
                    <a:pt x="669139" y="447111"/>
                    <a:pt x="656085" y="444379"/>
                    <a:pt x="643117" y="441734"/>
                  </a:cubicBezTo>
                  <a:cubicBezTo>
                    <a:pt x="579385" y="429017"/>
                    <a:pt x="516421" y="413057"/>
                    <a:pt x="452433" y="401278"/>
                  </a:cubicBezTo>
                  <a:cubicBezTo>
                    <a:pt x="407642" y="392999"/>
                    <a:pt x="363192" y="382502"/>
                    <a:pt x="318741" y="372345"/>
                  </a:cubicBezTo>
                  <a:close/>
                  <a:moveTo>
                    <a:pt x="160137" y="335646"/>
                  </a:moveTo>
                  <a:cubicBezTo>
                    <a:pt x="160137" y="332829"/>
                    <a:pt x="160137" y="329927"/>
                    <a:pt x="160137" y="327111"/>
                  </a:cubicBezTo>
                  <a:lnTo>
                    <a:pt x="160137" y="327111"/>
                  </a:lnTo>
                  <a:cubicBezTo>
                    <a:pt x="160137" y="327111"/>
                    <a:pt x="160137" y="327111"/>
                    <a:pt x="160137" y="327111"/>
                  </a:cubicBezTo>
                  <a:lnTo>
                    <a:pt x="160137" y="327111"/>
                  </a:lnTo>
                  <a:cubicBezTo>
                    <a:pt x="160137" y="327111"/>
                    <a:pt x="160137" y="327111"/>
                    <a:pt x="160137" y="327111"/>
                  </a:cubicBezTo>
                  <a:cubicBezTo>
                    <a:pt x="160051" y="325660"/>
                    <a:pt x="159966" y="324209"/>
                    <a:pt x="159881" y="322758"/>
                  </a:cubicBezTo>
                  <a:cubicBezTo>
                    <a:pt x="163720" y="325916"/>
                    <a:pt x="167559" y="329159"/>
                    <a:pt x="171484" y="332317"/>
                  </a:cubicBezTo>
                  <a:cubicBezTo>
                    <a:pt x="171484" y="332317"/>
                    <a:pt x="171740" y="332146"/>
                    <a:pt x="171654" y="332061"/>
                  </a:cubicBezTo>
                  <a:cubicBezTo>
                    <a:pt x="167644" y="328220"/>
                    <a:pt x="163634" y="324294"/>
                    <a:pt x="159710" y="320453"/>
                  </a:cubicBezTo>
                  <a:cubicBezTo>
                    <a:pt x="159369" y="312858"/>
                    <a:pt x="159454" y="305176"/>
                    <a:pt x="160392" y="297494"/>
                  </a:cubicBezTo>
                  <a:cubicBezTo>
                    <a:pt x="160563" y="296044"/>
                    <a:pt x="160819" y="294593"/>
                    <a:pt x="161075" y="293057"/>
                  </a:cubicBezTo>
                  <a:cubicBezTo>
                    <a:pt x="162099" y="293910"/>
                    <a:pt x="163123" y="294678"/>
                    <a:pt x="164061" y="295532"/>
                  </a:cubicBezTo>
                  <a:lnTo>
                    <a:pt x="179674" y="308248"/>
                  </a:lnTo>
                  <a:cubicBezTo>
                    <a:pt x="179674" y="308248"/>
                    <a:pt x="179930" y="308078"/>
                    <a:pt x="179845" y="307993"/>
                  </a:cubicBezTo>
                  <a:lnTo>
                    <a:pt x="165597" y="293910"/>
                  </a:lnTo>
                  <a:cubicBezTo>
                    <a:pt x="164232" y="292545"/>
                    <a:pt x="162952" y="291264"/>
                    <a:pt x="161587" y="289899"/>
                  </a:cubicBezTo>
                  <a:cubicBezTo>
                    <a:pt x="161758" y="288875"/>
                    <a:pt x="162013" y="287850"/>
                    <a:pt x="162184" y="286826"/>
                  </a:cubicBezTo>
                  <a:cubicBezTo>
                    <a:pt x="162184" y="286826"/>
                    <a:pt x="161928" y="286656"/>
                    <a:pt x="161843" y="286741"/>
                  </a:cubicBezTo>
                  <a:cubicBezTo>
                    <a:pt x="161502" y="287594"/>
                    <a:pt x="161160" y="288448"/>
                    <a:pt x="160904" y="289216"/>
                  </a:cubicBezTo>
                  <a:cubicBezTo>
                    <a:pt x="158686" y="286997"/>
                    <a:pt x="156553" y="284863"/>
                    <a:pt x="154335" y="282644"/>
                  </a:cubicBezTo>
                  <a:cubicBezTo>
                    <a:pt x="156297" y="283071"/>
                    <a:pt x="158259" y="283498"/>
                    <a:pt x="160137" y="284010"/>
                  </a:cubicBezTo>
                  <a:cubicBezTo>
                    <a:pt x="172849" y="294508"/>
                    <a:pt x="185732" y="304920"/>
                    <a:pt x="198529" y="315333"/>
                  </a:cubicBezTo>
                  <a:cubicBezTo>
                    <a:pt x="198273" y="316613"/>
                    <a:pt x="198018" y="317893"/>
                    <a:pt x="197847" y="319173"/>
                  </a:cubicBezTo>
                  <a:lnTo>
                    <a:pt x="197847" y="319173"/>
                  </a:lnTo>
                  <a:cubicBezTo>
                    <a:pt x="197847" y="319173"/>
                    <a:pt x="197847" y="319173"/>
                    <a:pt x="197847" y="319173"/>
                  </a:cubicBezTo>
                  <a:lnTo>
                    <a:pt x="197847" y="319173"/>
                  </a:lnTo>
                  <a:cubicBezTo>
                    <a:pt x="197847" y="319173"/>
                    <a:pt x="197847" y="319173"/>
                    <a:pt x="197847" y="319173"/>
                  </a:cubicBezTo>
                  <a:cubicBezTo>
                    <a:pt x="197505" y="327708"/>
                    <a:pt x="198018" y="336328"/>
                    <a:pt x="198614" y="344778"/>
                  </a:cubicBezTo>
                  <a:cubicBezTo>
                    <a:pt x="185732" y="341705"/>
                    <a:pt x="172849" y="338633"/>
                    <a:pt x="160051" y="335560"/>
                  </a:cubicBezTo>
                  <a:close/>
                  <a:moveTo>
                    <a:pt x="101523" y="321819"/>
                  </a:moveTo>
                  <a:cubicBezTo>
                    <a:pt x="98708" y="317893"/>
                    <a:pt x="95893" y="313967"/>
                    <a:pt x="93162" y="310041"/>
                  </a:cubicBezTo>
                  <a:cubicBezTo>
                    <a:pt x="85654" y="299031"/>
                    <a:pt x="78488" y="287850"/>
                    <a:pt x="71321" y="276669"/>
                  </a:cubicBezTo>
                  <a:cubicBezTo>
                    <a:pt x="70297" y="272829"/>
                    <a:pt x="69188" y="268903"/>
                    <a:pt x="68250" y="264977"/>
                  </a:cubicBezTo>
                  <a:cubicBezTo>
                    <a:pt x="68250" y="264806"/>
                    <a:pt x="68250" y="264550"/>
                    <a:pt x="68164" y="264379"/>
                  </a:cubicBezTo>
                  <a:cubicBezTo>
                    <a:pt x="70297" y="264977"/>
                    <a:pt x="72430" y="265489"/>
                    <a:pt x="74649" y="266086"/>
                  </a:cubicBezTo>
                  <a:cubicBezTo>
                    <a:pt x="75758" y="267623"/>
                    <a:pt x="76782" y="269159"/>
                    <a:pt x="77891" y="270695"/>
                  </a:cubicBezTo>
                  <a:lnTo>
                    <a:pt x="77891" y="270695"/>
                  </a:lnTo>
                  <a:cubicBezTo>
                    <a:pt x="77891" y="270695"/>
                    <a:pt x="77891" y="270695"/>
                    <a:pt x="77891" y="270695"/>
                  </a:cubicBezTo>
                  <a:lnTo>
                    <a:pt x="77891" y="270695"/>
                  </a:lnTo>
                  <a:cubicBezTo>
                    <a:pt x="77891" y="270695"/>
                    <a:pt x="77891" y="270695"/>
                    <a:pt x="77891" y="270695"/>
                  </a:cubicBezTo>
                  <a:cubicBezTo>
                    <a:pt x="81900" y="275304"/>
                    <a:pt x="85996" y="279827"/>
                    <a:pt x="90176" y="284266"/>
                  </a:cubicBezTo>
                  <a:cubicBezTo>
                    <a:pt x="92224" y="287338"/>
                    <a:pt x="94272" y="290411"/>
                    <a:pt x="96319" y="293483"/>
                  </a:cubicBezTo>
                  <a:lnTo>
                    <a:pt x="104765" y="306286"/>
                  </a:lnTo>
                  <a:cubicBezTo>
                    <a:pt x="104765" y="306286"/>
                    <a:pt x="105107" y="306200"/>
                    <a:pt x="105022" y="306115"/>
                  </a:cubicBezTo>
                  <a:lnTo>
                    <a:pt x="98452" y="292886"/>
                  </a:lnTo>
                  <a:cubicBezTo>
                    <a:pt x="102291" y="296812"/>
                    <a:pt x="106216" y="300738"/>
                    <a:pt x="110140" y="304579"/>
                  </a:cubicBezTo>
                  <a:cubicBezTo>
                    <a:pt x="111335" y="305688"/>
                    <a:pt x="112530" y="306798"/>
                    <a:pt x="113639" y="307993"/>
                  </a:cubicBezTo>
                  <a:lnTo>
                    <a:pt x="113639" y="308163"/>
                  </a:lnTo>
                  <a:cubicBezTo>
                    <a:pt x="113639" y="308163"/>
                    <a:pt x="113724" y="308163"/>
                    <a:pt x="113724" y="308163"/>
                  </a:cubicBezTo>
                  <a:cubicBezTo>
                    <a:pt x="116539" y="310894"/>
                    <a:pt x="119269" y="313540"/>
                    <a:pt x="122085" y="316271"/>
                  </a:cubicBezTo>
                  <a:cubicBezTo>
                    <a:pt x="122085" y="316271"/>
                    <a:pt x="122341" y="316100"/>
                    <a:pt x="122341" y="316015"/>
                  </a:cubicBezTo>
                  <a:cubicBezTo>
                    <a:pt x="119440" y="312601"/>
                    <a:pt x="116625" y="309187"/>
                    <a:pt x="113809" y="305688"/>
                  </a:cubicBezTo>
                  <a:lnTo>
                    <a:pt x="114321" y="303896"/>
                  </a:lnTo>
                  <a:cubicBezTo>
                    <a:pt x="115089" y="301762"/>
                    <a:pt x="115942" y="299628"/>
                    <a:pt x="116284" y="297494"/>
                  </a:cubicBezTo>
                  <a:cubicBezTo>
                    <a:pt x="116284" y="297494"/>
                    <a:pt x="116284" y="297494"/>
                    <a:pt x="116284" y="297494"/>
                  </a:cubicBezTo>
                  <a:cubicBezTo>
                    <a:pt x="116284" y="297494"/>
                    <a:pt x="116284" y="297494"/>
                    <a:pt x="116284" y="297494"/>
                  </a:cubicBezTo>
                  <a:cubicBezTo>
                    <a:pt x="116284" y="297494"/>
                    <a:pt x="116284" y="297494"/>
                    <a:pt x="116284" y="297494"/>
                  </a:cubicBezTo>
                  <a:cubicBezTo>
                    <a:pt x="116284" y="297494"/>
                    <a:pt x="116284" y="297494"/>
                    <a:pt x="116284" y="297494"/>
                  </a:cubicBezTo>
                  <a:cubicBezTo>
                    <a:pt x="115515" y="295532"/>
                    <a:pt x="114236" y="293569"/>
                    <a:pt x="113041" y="291605"/>
                  </a:cubicBezTo>
                  <a:lnTo>
                    <a:pt x="111932" y="289557"/>
                  </a:lnTo>
                  <a:cubicBezTo>
                    <a:pt x="111932" y="289557"/>
                    <a:pt x="111591" y="289557"/>
                    <a:pt x="111591" y="289557"/>
                  </a:cubicBezTo>
                  <a:lnTo>
                    <a:pt x="110908" y="291862"/>
                  </a:lnTo>
                  <a:cubicBezTo>
                    <a:pt x="110226" y="293825"/>
                    <a:pt x="109458" y="295703"/>
                    <a:pt x="109031" y="297580"/>
                  </a:cubicBezTo>
                  <a:lnTo>
                    <a:pt x="107581" y="294593"/>
                  </a:lnTo>
                  <a:cubicBezTo>
                    <a:pt x="103998" y="286826"/>
                    <a:pt x="100500" y="279059"/>
                    <a:pt x="96831" y="271378"/>
                  </a:cubicBezTo>
                  <a:cubicBezTo>
                    <a:pt x="98878" y="271805"/>
                    <a:pt x="101011" y="272232"/>
                    <a:pt x="103059" y="272573"/>
                  </a:cubicBezTo>
                  <a:cubicBezTo>
                    <a:pt x="103912" y="273426"/>
                    <a:pt x="104680" y="274365"/>
                    <a:pt x="105533" y="275219"/>
                  </a:cubicBezTo>
                  <a:cubicBezTo>
                    <a:pt x="109543" y="281449"/>
                    <a:pt x="113553" y="287594"/>
                    <a:pt x="117563" y="293739"/>
                  </a:cubicBezTo>
                  <a:lnTo>
                    <a:pt x="117563" y="293739"/>
                  </a:lnTo>
                  <a:cubicBezTo>
                    <a:pt x="117563" y="293739"/>
                    <a:pt x="123023" y="302274"/>
                    <a:pt x="123023" y="302274"/>
                  </a:cubicBezTo>
                  <a:lnTo>
                    <a:pt x="119526" y="292886"/>
                  </a:lnTo>
                  <a:cubicBezTo>
                    <a:pt x="118587" y="290411"/>
                    <a:pt x="117648" y="288021"/>
                    <a:pt x="116539" y="285631"/>
                  </a:cubicBezTo>
                  <a:cubicBezTo>
                    <a:pt x="126777" y="294934"/>
                    <a:pt x="137186" y="303981"/>
                    <a:pt x="147766" y="312772"/>
                  </a:cubicBezTo>
                  <a:lnTo>
                    <a:pt x="148960" y="317466"/>
                  </a:lnTo>
                  <a:cubicBezTo>
                    <a:pt x="150325" y="322929"/>
                    <a:pt x="151605" y="328391"/>
                    <a:pt x="152970" y="333938"/>
                  </a:cubicBezTo>
                  <a:cubicBezTo>
                    <a:pt x="151946" y="333683"/>
                    <a:pt x="151008" y="333426"/>
                    <a:pt x="149984" y="333256"/>
                  </a:cubicBezTo>
                  <a:cubicBezTo>
                    <a:pt x="133688" y="329415"/>
                    <a:pt x="117478" y="325660"/>
                    <a:pt x="101182" y="321819"/>
                  </a:cubicBezTo>
                  <a:close/>
                  <a:moveTo>
                    <a:pt x="20387" y="278462"/>
                  </a:moveTo>
                  <a:cubicBezTo>
                    <a:pt x="23202" y="270866"/>
                    <a:pt x="26530" y="263441"/>
                    <a:pt x="30284" y="254564"/>
                  </a:cubicBezTo>
                  <a:cubicBezTo>
                    <a:pt x="35915" y="255930"/>
                    <a:pt x="40436" y="257039"/>
                    <a:pt x="45043" y="258234"/>
                  </a:cubicBezTo>
                  <a:cubicBezTo>
                    <a:pt x="47518" y="258832"/>
                    <a:pt x="49992" y="259515"/>
                    <a:pt x="52466" y="260197"/>
                  </a:cubicBezTo>
                  <a:cubicBezTo>
                    <a:pt x="55708" y="265745"/>
                    <a:pt x="59035" y="271292"/>
                    <a:pt x="62534" y="276669"/>
                  </a:cubicBezTo>
                  <a:lnTo>
                    <a:pt x="62534" y="276669"/>
                  </a:lnTo>
                  <a:cubicBezTo>
                    <a:pt x="62534" y="276669"/>
                    <a:pt x="62534" y="276669"/>
                    <a:pt x="62534" y="276669"/>
                  </a:cubicBezTo>
                  <a:lnTo>
                    <a:pt x="62534" y="276669"/>
                  </a:lnTo>
                  <a:cubicBezTo>
                    <a:pt x="62534" y="276669"/>
                    <a:pt x="62534" y="276669"/>
                    <a:pt x="62534" y="276669"/>
                  </a:cubicBezTo>
                  <a:cubicBezTo>
                    <a:pt x="63301" y="277694"/>
                    <a:pt x="64069" y="278633"/>
                    <a:pt x="64837" y="279657"/>
                  </a:cubicBezTo>
                  <a:cubicBezTo>
                    <a:pt x="64837" y="280084"/>
                    <a:pt x="64837" y="280510"/>
                    <a:pt x="64837" y="280937"/>
                  </a:cubicBezTo>
                  <a:lnTo>
                    <a:pt x="64837" y="280937"/>
                  </a:lnTo>
                  <a:cubicBezTo>
                    <a:pt x="64837" y="280937"/>
                    <a:pt x="64837" y="280937"/>
                    <a:pt x="64837" y="280937"/>
                  </a:cubicBezTo>
                  <a:lnTo>
                    <a:pt x="64837" y="280937"/>
                  </a:lnTo>
                  <a:cubicBezTo>
                    <a:pt x="66032" y="286058"/>
                    <a:pt x="67994" y="291093"/>
                    <a:pt x="69956" y="295958"/>
                  </a:cubicBezTo>
                  <a:cubicBezTo>
                    <a:pt x="70638" y="297751"/>
                    <a:pt x="71321" y="299458"/>
                    <a:pt x="72089" y="301164"/>
                  </a:cubicBezTo>
                  <a:cubicBezTo>
                    <a:pt x="72089" y="301164"/>
                    <a:pt x="72430" y="301164"/>
                    <a:pt x="72430" y="301164"/>
                  </a:cubicBezTo>
                  <a:cubicBezTo>
                    <a:pt x="72345" y="299287"/>
                    <a:pt x="72260" y="297494"/>
                    <a:pt x="72175" y="295617"/>
                  </a:cubicBezTo>
                  <a:cubicBezTo>
                    <a:pt x="72175" y="293398"/>
                    <a:pt x="72175" y="291093"/>
                    <a:pt x="72175" y="288875"/>
                  </a:cubicBezTo>
                  <a:cubicBezTo>
                    <a:pt x="78403" y="296470"/>
                    <a:pt x="84887" y="303981"/>
                    <a:pt x="91371" y="311321"/>
                  </a:cubicBezTo>
                  <a:cubicBezTo>
                    <a:pt x="94442" y="314820"/>
                    <a:pt x="97514" y="318234"/>
                    <a:pt x="100670" y="321648"/>
                  </a:cubicBezTo>
                  <a:cubicBezTo>
                    <a:pt x="87873" y="318576"/>
                    <a:pt x="75161" y="315503"/>
                    <a:pt x="62448" y="312175"/>
                  </a:cubicBezTo>
                  <a:cubicBezTo>
                    <a:pt x="48371" y="308505"/>
                    <a:pt x="34891" y="302871"/>
                    <a:pt x="21752" y="298434"/>
                  </a:cubicBezTo>
                  <a:cubicBezTo>
                    <a:pt x="18254" y="291093"/>
                    <a:pt x="17998" y="284692"/>
                    <a:pt x="20387" y="278462"/>
                  </a:cubicBezTo>
                  <a:close/>
                </a:path>
              </a:pathLst>
            </a:custGeom>
            <a:grpFill/>
            <a:ln w="8532" cap="flat">
              <a:noFill/>
              <a:prstDash val="solid"/>
              <a:miter/>
            </a:ln>
          </p:spPr>
          <p:txBody>
            <a:bodyPr rtlCol="0" anchor="ctr"/>
            <a:lstStyle/>
            <a:p>
              <a:endParaRPr lang="en-US"/>
            </a:p>
          </p:txBody>
        </p:sp>
        <p:sp>
          <p:nvSpPr>
            <p:cNvPr id="1777" name="Freeform 1776">
              <a:extLst>
                <a:ext uri="{FF2B5EF4-FFF2-40B4-BE49-F238E27FC236}">
                  <a16:creationId xmlns:a16="http://schemas.microsoft.com/office/drawing/2014/main" id="{44074BC8-56DE-958A-719C-1DD2A312CD05}"/>
                </a:ext>
              </a:extLst>
            </p:cNvPr>
            <p:cNvSpPr/>
            <p:nvPr/>
          </p:nvSpPr>
          <p:spPr>
            <a:xfrm>
              <a:off x="8544655" y="4728445"/>
              <a:ext cx="65865" cy="32630"/>
            </a:xfrm>
            <a:custGeom>
              <a:avLst/>
              <a:gdLst>
                <a:gd name="connsiteX0" fmla="*/ 56651 w 65865"/>
                <a:gd name="connsiteY0" fmla="*/ 29117 h 32630"/>
                <a:gd name="connsiteX1" fmla="*/ 31226 w 65865"/>
                <a:gd name="connsiteY1" fmla="*/ 19558 h 32630"/>
                <a:gd name="connsiteX2" fmla="*/ 31226 w 65865"/>
                <a:gd name="connsiteY2" fmla="*/ 19558 h 32630"/>
                <a:gd name="connsiteX3" fmla="*/ 31226 w 65865"/>
                <a:gd name="connsiteY3" fmla="*/ 19558 h 32630"/>
                <a:gd name="connsiteX4" fmla="*/ 31226 w 65865"/>
                <a:gd name="connsiteY4" fmla="*/ 19558 h 32630"/>
                <a:gd name="connsiteX5" fmla="*/ 31226 w 65865"/>
                <a:gd name="connsiteY5" fmla="*/ 19558 h 32630"/>
                <a:gd name="connsiteX6" fmla="*/ 8191 w 65865"/>
                <a:gd name="connsiteY6" fmla="*/ 5305 h 32630"/>
                <a:gd name="connsiteX7" fmla="*/ 0 w 65865"/>
                <a:gd name="connsiteY7" fmla="*/ 270 h 32630"/>
                <a:gd name="connsiteX8" fmla="*/ 171 w 65865"/>
                <a:gd name="connsiteY8" fmla="*/ 14 h 32630"/>
                <a:gd name="connsiteX9" fmla="*/ 9214 w 65865"/>
                <a:gd name="connsiteY9" fmla="*/ 3427 h 32630"/>
                <a:gd name="connsiteX10" fmla="*/ 34554 w 65865"/>
                <a:gd name="connsiteY10" fmla="*/ 12986 h 32630"/>
                <a:gd name="connsiteX11" fmla="*/ 34554 w 65865"/>
                <a:gd name="connsiteY11" fmla="*/ 12986 h 32630"/>
                <a:gd name="connsiteX12" fmla="*/ 34554 w 65865"/>
                <a:gd name="connsiteY12" fmla="*/ 12986 h 32630"/>
                <a:gd name="connsiteX13" fmla="*/ 34554 w 65865"/>
                <a:gd name="connsiteY13" fmla="*/ 12986 h 32630"/>
                <a:gd name="connsiteX14" fmla="*/ 34554 w 65865"/>
                <a:gd name="connsiteY14" fmla="*/ 12986 h 32630"/>
                <a:gd name="connsiteX15" fmla="*/ 57589 w 65865"/>
                <a:gd name="connsiteY15" fmla="*/ 27240 h 32630"/>
                <a:gd name="connsiteX16" fmla="*/ 65865 w 65865"/>
                <a:gd name="connsiteY16" fmla="*/ 32361 h 32630"/>
                <a:gd name="connsiteX17" fmla="*/ 65694 w 65865"/>
                <a:gd name="connsiteY17" fmla="*/ 32616 h 32630"/>
                <a:gd name="connsiteX18" fmla="*/ 56651 w 65865"/>
                <a:gd name="connsiteY18" fmla="*/ 29203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65" h="32630">
                  <a:moveTo>
                    <a:pt x="56651" y="29117"/>
                  </a:moveTo>
                  <a:cubicBezTo>
                    <a:pt x="48119" y="25959"/>
                    <a:pt x="39587" y="22972"/>
                    <a:pt x="31226" y="19558"/>
                  </a:cubicBezTo>
                  <a:cubicBezTo>
                    <a:pt x="31226" y="19558"/>
                    <a:pt x="31226" y="19558"/>
                    <a:pt x="31226" y="19558"/>
                  </a:cubicBezTo>
                  <a:cubicBezTo>
                    <a:pt x="31226" y="19558"/>
                    <a:pt x="31226" y="19558"/>
                    <a:pt x="31226" y="19558"/>
                  </a:cubicBezTo>
                  <a:cubicBezTo>
                    <a:pt x="31226" y="19558"/>
                    <a:pt x="31226" y="19558"/>
                    <a:pt x="31226" y="19558"/>
                  </a:cubicBezTo>
                  <a:cubicBezTo>
                    <a:pt x="31226" y="19558"/>
                    <a:pt x="31226" y="19558"/>
                    <a:pt x="31226" y="19558"/>
                  </a:cubicBezTo>
                  <a:cubicBezTo>
                    <a:pt x="23377" y="15120"/>
                    <a:pt x="15784" y="10085"/>
                    <a:pt x="8191" y="5305"/>
                  </a:cubicBezTo>
                  <a:lnTo>
                    <a:pt x="0" y="270"/>
                  </a:lnTo>
                  <a:cubicBezTo>
                    <a:pt x="0" y="270"/>
                    <a:pt x="85" y="-72"/>
                    <a:pt x="171" y="14"/>
                  </a:cubicBezTo>
                  <a:lnTo>
                    <a:pt x="9214" y="3427"/>
                  </a:lnTo>
                  <a:cubicBezTo>
                    <a:pt x="17746" y="6585"/>
                    <a:pt x="26278" y="9573"/>
                    <a:pt x="34554" y="12986"/>
                  </a:cubicBezTo>
                  <a:cubicBezTo>
                    <a:pt x="34554" y="12986"/>
                    <a:pt x="34554" y="12986"/>
                    <a:pt x="34554" y="12986"/>
                  </a:cubicBezTo>
                  <a:cubicBezTo>
                    <a:pt x="34554" y="12986"/>
                    <a:pt x="34554" y="12986"/>
                    <a:pt x="34554" y="12986"/>
                  </a:cubicBezTo>
                  <a:cubicBezTo>
                    <a:pt x="34554" y="12986"/>
                    <a:pt x="34554" y="12986"/>
                    <a:pt x="34554" y="12986"/>
                  </a:cubicBezTo>
                  <a:cubicBezTo>
                    <a:pt x="34554" y="12986"/>
                    <a:pt x="34554" y="12986"/>
                    <a:pt x="34554" y="12986"/>
                  </a:cubicBezTo>
                  <a:cubicBezTo>
                    <a:pt x="42403" y="17425"/>
                    <a:pt x="49996" y="22460"/>
                    <a:pt x="57589" y="27240"/>
                  </a:cubicBezTo>
                  <a:lnTo>
                    <a:pt x="65865" y="32361"/>
                  </a:lnTo>
                  <a:cubicBezTo>
                    <a:pt x="65865" y="32361"/>
                    <a:pt x="65780" y="32702"/>
                    <a:pt x="65694" y="32616"/>
                  </a:cubicBezTo>
                  <a:lnTo>
                    <a:pt x="56651" y="29203"/>
                  </a:lnTo>
                  <a:close/>
                </a:path>
              </a:pathLst>
            </a:custGeom>
            <a:grpFill/>
            <a:ln w="8532" cap="flat">
              <a:noFill/>
              <a:prstDash val="solid"/>
              <a:miter/>
            </a:ln>
          </p:spPr>
          <p:txBody>
            <a:bodyPr rtlCol="0" anchor="ctr"/>
            <a:lstStyle/>
            <a:p>
              <a:endParaRPr lang="en-US"/>
            </a:p>
          </p:txBody>
        </p:sp>
        <p:sp>
          <p:nvSpPr>
            <p:cNvPr id="1778" name="Freeform 1777">
              <a:extLst>
                <a:ext uri="{FF2B5EF4-FFF2-40B4-BE49-F238E27FC236}">
                  <a16:creationId xmlns:a16="http://schemas.microsoft.com/office/drawing/2014/main" id="{CE26F630-5522-6AC0-8E5E-0905BBB59625}"/>
                </a:ext>
              </a:extLst>
            </p:cNvPr>
            <p:cNvSpPr/>
            <p:nvPr/>
          </p:nvSpPr>
          <p:spPr>
            <a:xfrm>
              <a:off x="7632273" y="4491261"/>
              <a:ext cx="170293" cy="99116"/>
            </a:xfrm>
            <a:custGeom>
              <a:avLst/>
              <a:gdLst>
                <a:gd name="connsiteX0" fmla="*/ 85744 w 170293"/>
                <a:gd name="connsiteY0" fmla="*/ 47980 h 99116"/>
                <a:gd name="connsiteX1" fmla="*/ 85744 w 170293"/>
                <a:gd name="connsiteY1" fmla="*/ 47980 h 99116"/>
                <a:gd name="connsiteX2" fmla="*/ 85915 w 170293"/>
                <a:gd name="connsiteY2" fmla="*/ 48065 h 99116"/>
                <a:gd name="connsiteX3" fmla="*/ 86085 w 170293"/>
                <a:gd name="connsiteY3" fmla="*/ 48065 h 99116"/>
                <a:gd name="connsiteX4" fmla="*/ 86085 w 170293"/>
                <a:gd name="connsiteY4" fmla="*/ 48150 h 99116"/>
                <a:gd name="connsiteX5" fmla="*/ 148026 w 170293"/>
                <a:gd name="connsiteY5" fmla="*/ 85874 h 99116"/>
                <a:gd name="connsiteX6" fmla="*/ 170293 w 170293"/>
                <a:gd name="connsiteY6" fmla="*/ 98847 h 99116"/>
                <a:gd name="connsiteX7" fmla="*/ 170123 w 170293"/>
                <a:gd name="connsiteY7" fmla="*/ 99103 h 99116"/>
                <a:gd name="connsiteX8" fmla="*/ 146831 w 170293"/>
                <a:gd name="connsiteY8" fmla="*/ 87752 h 99116"/>
                <a:gd name="connsiteX9" fmla="*/ 82246 w 170293"/>
                <a:gd name="connsiteY9" fmla="*/ 54551 h 99116"/>
                <a:gd name="connsiteX10" fmla="*/ 82246 w 170293"/>
                <a:gd name="connsiteY10" fmla="*/ 54551 h 99116"/>
                <a:gd name="connsiteX11" fmla="*/ 82246 w 170293"/>
                <a:gd name="connsiteY11" fmla="*/ 54551 h 99116"/>
                <a:gd name="connsiteX12" fmla="*/ 82246 w 170293"/>
                <a:gd name="connsiteY12" fmla="*/ 54551 h 99116"/>
                <a:gd name="connsiteX13" fmla="*/ 82246 w 170293"/>
                <a:gd name="connsiteY13" fmla="*/ 54551 h 99116"/>
                <a:gd name="connsiteX14" fmla="*/ 21415 w 170293"/>
                <a:gd name="connsiteY14" fmla="*/ 14864 h 99116"/>
                <a:gd name="connsiteX15" fmla="*/ 0 w 170293"/>
                <a:gd name="connsiteY15" fmla="*/ 270 h 99116"/>
                <a:gd name="connsiteX16" fmla="*/ 171 w 170293"/>
                <a:gd name="connsiteY16" fmla="*/ 14 h 99116"/>
                <a:gd name="connsiteX17" fmla="*/ 22438 w 170293"/>
                <a:gd name="connsiteY17" fmla="*/ 12987 h 99116"/>
                <a:gd name="connsiteX18" fmla="*/ 85829 w 170293"/>
                <a:gd name="connsiteY18" fmla="*/ 48150 h 99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293" h="99116">
                  <a:moveTo>
                    <a:pt x="85744" y="47980"/>
                  </a:moveTo>
                  <a:lnTo>
                    <a:pt x="85744" y="47980"/>
                  </a:lnTo>
                  <a:cubicBezTo>
                    <a:pt x="85744" y="47980"/>
                    <a:pt x="85915" y="48065"/>
                    <a:pt x="85915" y="48065"/>
                  </a:cubicBezTo>
                  <a:lnTo>
                    <a:pt x="86085" y="48065"/>
                  </a:lnTo>
                  <a:cubicBezTo>
                    <a:pt x="86085" y="48065"/>
                    <a:pt x="86085" y="48150"/>
                    <a:pt x="86085" y="48150"/>
                  </a:cubicBezTo>
                  <a:cubicBezTo>
                    <a:pt x="106647" y="60782"/>
                    <a:pt x="127208" y="73584"/>
                    <a:pt x="148026" y="85874"/>
                  </a:cubicBezTo>
                  <a:lnTo>
                    <a:pt x="170293" y="98847"/>
                  </a:lnTo>
                  <a:cubicBezTo>
                    <a:pt x="170293" y="98847"/>
                    <a:pt x="170293" y="99189"/>
                    <a:pt x="170123" y="99103"/>
                  </a:cubicBezTo>
                  <a:lnTo>
                    <a:pt x="146831" y="87752"/>
                  </a:lnTo>
                  <a:cubicBezTo>
                    <a:pt x="125161" y="77084"/>
                    <a:pt x="103490" y="66244"/>
                    <a:pt x="82246" y="54551"/>
                  </a:cubicBezTo>
                  <a:lnTo>
                    <a:pt x="82246" y="54551"/>
                  </a:lnTo>
                  <a:cubicBezTo>
                    <a:pt x="82246" y="54551"/>
                    <a:pt x="82246" y="54551"/>
                    <a:pt x="82246" y="54551"/>
                  </a:cubicBezTo>
                  <a:lnTo>
                    <a:pt x="82246" y="54551"/>
                  </a:lnTo>
                  <a:cubicBezTo>
                    <a:pt x="82246" y="54551"/>
                    <a:pt x="82246" y="54551"/>
                    <a:pt x="82246" y="54551"/>
                  </a:cubicBezTo>
                  <a:cubicBezTo>
                    <a:pt x="61599" y="41920"/>
                    <a:pt x="41379" y="28435"/>
                    <a:pt x="21415" y="14864"/>
                  </a:cubicBezTo>
                  <a:lnTo>
                    <a:pt x="0" y="270"/>
                  </a:lnTo>
                  <a:cubicBezTo>
                    <a:pt x="0" y="270"/>
                    <a:pt x="0" y="-72"/>
                    <a:pt x="171" y="14"/>
                  </a:cubicBezTo>
                  <a:lnTo>
                    <a:pt x="22438" y="12987"/>
                  </a:lnTo>
                  <a:cubicBezTo>
                    <a:pt x="43427" y="24935"/>
                    <a:pt x="64756" y="36458"/>
                    <a:pt x="85829" y="48150"/>
                  </a:cubicBezTo>
                  <a:close/>
                </a:path>
              </a:pathLst>
            </a:custGeom>
            <a:grpFill/>
            <a:ln w="8532" cap="flat">
              <a:noFill/>
              <a:prstDash val="solid"/>
              <a:miter/>
            </a:ln>
          </p:spPr>
          <p:txBody>
            <a:bodyPr rtlCol="0" anchor="ctr"/>
            <a:lstStyle/>
            <a:p>
              <a:endParaRPr lang="en-US"/>
            </a:p>
          </p:txBody>
        </p:sp>
        <p:sp>
          <p:nvSpPr>
            <p:cNvPr id="1779" name="Freeform 1778">
              <a:extLst>
                <a:ext uri="{FF2B5EF4-FFF2-40B4-BE49-F238E27FC236}">
                  <a16:creationId xmlns:a16="http://schemas.microsoft.com/office/drawing/2014/main" id="{2A0884AC-5BB1-9A36-868D-13DE42283A04}"/>
                </a:ext>
              </a:extLst>
            </p:cNvPr>
            <p:cNvSpPr/>
            <p:nvPr/>
          </p:nvSpPr>
          <p:spPr>
            <a:xfrm>
              <a:off x="7667391" y="4496126"/>
              <a:ext cx="174289" cy="98676"/>
            </a:xfrm>
            <a:custGeom>
              <a:avLst/>
              <a:gdLst>
                <a:gd name="connsiteX0" fmla="*/ 83559 w 174289"/>
                <a:gd name="connsiteY0" fmla="*/ 55747 h 98676"/>
                <a:gd name="connsiteX1" fmla="*/ 83559 w 174289"/>
                <a:gd name="connsiteY1" fmla="*/ 55747 h 98676"/>
                <a:gd name="connsiteX2" fmla="*/ 83559 w 174289"/>
                <a:gd name="connsiteY2" fmla="*/ 55747 h 98676"/>
                <a:gd name="connsiteX3" fmla="*/ 83559 w 174289"/>
                <a:gd name="connsiteY3" fmla="*/ 55747 h 98676"/>
                <a:gd name="connsiteX4" fmla="*/ 21704 w 174289"/>
                <a:gd name="connsiteY4" fmla="*/ 15291 h 98676"/>
                <a:gd name="connsiteX5" fmla="*/ 34 w 174289"/>
                <a:gd name="connsiteY5" fmla="*/ 270 h 98676"/>
                <a:gd name="connsiteX6" fmla="*/ 204 w 174289"/>
                <a:gd name="connsiteY6" fmla="*/ 14 h 98676"/>
                <a:gd name="connsiteX7" fmla="*/ 22728 w 174289"/>
                <a:gd name="connsiteY7" fmla="*/ 13328 h 98676"/>
                <a:gd name="connsiteX8" fmla="*/ 87142 w 174289"/>
                <a:gd name="connsiteY8" fmla="*/ 49260 h 98676"/>
                <a:gd name="connsiteX9" fmla="*/ 87142 w 174289"/>
                <a:gd name="connsiteY9" fmla="*/ 49260 h 98676"/>
                <a:gd name="connsiteX10" fmla="*/ 87313 w 174289"/>
                <a:gd name="connsiteY10" fmla="*/ 49345 h 98676"/>
                <a:gd name="connsiteX11" fmla="*/ 87484 w 174289"/>
                <a:gd name="connsiteY11" fmla="*/ 49345 h 98676"/>
                <a:gd name="connsiteX12" fmla="*/ 87484 w 174289"/>
                <a:gd name="connsiteY12" fmla="*/ 49430 h 98676"/>
                <a:gd name="connsiteX13" fmla="*/ 150618 w 174289"/>
                <a:gd name="connsiteY13" fmla="*/ 87581 h 98676"/>
                <a:gd name="connsiteX14" fmla="*/ 174251 w 174289"/>
                <a:gd name="connsiteY14" fmla="*/ 98335 h 98676"/>
                <a:gd name="connsiteX15" fmla="*/ 174251 w 174289"/>
                <a:gd name="connsiteY15" fmla="*/ 98677 h 98676"/>
                <a:gd name="connsiteX16" fmla="*/ 149509 w 174289"/>
                <a:gd name="connsiteY16" fmla="*/ 89459 h 98676"/>
                <a:gd name="connsiteX17" fmla="*/ 83730 w 174289"/>
                <a:gd name="connsiteY17" fmla="*/ 55831 h 98676"/>
                <a:gd name="connsiteX18" fmla="*/ 83730 w 174289"/>
                <a:gd name="connsiteY18" fmla="*/ 55831 h 98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4289" h="98676">
                  <a:moveTo>
                    <a:pt x="83559" y="55747"/>
                  </a:moveTo>
                  <a:lnTo>
                    <a:pt x="83559" y="55747"/>
                  </a:lnTo>
                  <a:cubicBezTo>
                    <a:pt x="83559" y="55747"/>
                    <a:pt x="83559" y="55747"/>
                    <a:pt x="83559" y="55747"/>
                  </a:cubicBezTo>
                  <a:lnTo>
                    <a:pt x="83559" y="55747"/>
                  </a:lnTo>
                  <a:cubicBezTo>
                    <a:pt x="62571" y="42859"/>
                    <a:pt x="42009" y="29203"/>
                    <a:pt x="21704" y="15291"/>
                  </a:cubicBezTo>
                  <a:cubicBezTo>
                    <a:pt x="14452" y="10341"/>
                    <a:pt x="7200" y="5305"/>
                    <a:pt x="34" y="270"/>
                  </a:cubicBezTo>
                  <a:cubicBezTo>
                    <a:pt x="-52" y="270"/>
                    <a:pt x="34" y="-72"/>
                    <a:pt x="204" y="14"/>
                  </a:cubicBezTo>
                  <a:cubicBezTo>
                    <a:pt x="7712" y="4452"/>
                    <a:pt x="15220" y="8975"/>
                    <a:pt x="22728" y="13328"/>
                  </a:cubicBezTo>
                  <a:cubicBezTo>
                    <a:pt x="44057" y="25618"/>
                    <a:pt x="65642" y="37396"/>
                    <a:pt x="87142" y="49260"/>
                  </a:cubicBezTo>
                  <a:lnTo>
                    <a:pt x="87142" y="49260"/>
                  </a:lnTo>
                  <a:cubicBezTo>
                    <a:pt x="87142" y="49260"/>
                    <a:pt x="87313" y="49345"/>
                    <a:pt x="87313" y="49345"/>
                  </a:cubicBezTo>
                  <a:lnTo>
                    <a:pt x="87484" y="49345"/>
                  </a:lnTo>
                  <a:cubicBezTo>
                    <a:pt x="87484" y="49345"/>
                    <a:pt x="87484" y="49430"/>
                    <a:pt x="87484" y="49430"/>
                  </a:cubicBezTo>
                  <a:cubicBezTo>
                    <a:pt x="108471" y="62233"/>
                    <a:pt x="129374" y="75120"/>
                    <a:pt x="150618" y="87581"/>
                  </a:cubicBezTo>
                  <a:cubicBezTo>
                    <a:pt x="158126" y="91934"/>
                    <a:pt x="165719" y="96372"/>
                    <a:pt x="174251" y="98335"/>
                  </a:cubicBezTo>
                  <a:cubicBezTo>
                    <a:pt x="174337" y="98335"/>
                    <a:pt x="174251" y="98677"/>
                    <a:pt x="174251" y="98677"/>
                  </a:cubicBezTo>
                  <a:cubicBezTo>
                    <a:pt x="165463" y="97311"/>
                    <a:pt x="157358" y="93300"/>
                    <a:pt x="149509" y="89459"/>
                  </a:cubicBezTo>
                  <a:cubicBezTo>
                    <a:pt x="127327" y="78705"/>
                    <a:pt x="105315" y="67695"/>
                    <a:pt x="83730" y="55831"/>
                  </a:cubicBezTo>
                  <a:lnTo>
                    <a:pt x="83730" y="55831"/>
                  </a:lnTo>
                  <a:close/>
                </a:path>
              </a:pathLst>
            </a:custGeom>
            <a:grpFill/>
            <a:ln w="8532" cap="flat">
              <a:noFill/>
              <a:prstDash val="solid"/>
              <a:miter/>
            </a:ln>
          </p:spPr>
          <p:txBody>
            <a:bodyPr rtlCol="0" anchor="ctr"/>
            <a:lstStyle/>
            <a:p>
              <a:endParaRPr lang="en-US"/>
            </a:p>
          </p:txBody>
        </p:sp>
        <p:sp>
          <p:nvSpPr>
            <p:cNvPr id="1780" name="Freeform 1779">
              <a:extLst>
                <a:ext uri="{FF2B5EF4-FFF2-40B4-BE49-F238E27FC236}">
                  <a16:creationId xmlns:a16="http://schemas.microsoft.com/office/drawing/2014/main" id="{FA93C007-7642-8D2D-22C0-8D62FFF2B7CD}"/>
                </a:ext>
              </a:extLst>
            </p:cNvPr>
            <p:cNvSpPr/>
            <p:nvPr/>
          </p:nvSpPr>
          <p:spPr>
            <a:xfrm>
              <a:off x="7721174" y="4509782"/>
              <a:ext cx="168159" cy="99202"/>
            </a:xfrm>
            <a:custGeom>
              <a:avLst/>
              <a:gdLst>
                <a:gd name="connsiteX0" fmla="*/ 85061 w 168159"/>
                <a:gd name="connsiteY0" fmla="*/ 47468 h 99202"/>
                <a:gd name="connsiteX1" fmla="*/ 85232 w 168159"/>
                <a:gd name="connsiteY1" fmla="*/ 47468 h 99202"/>
                <a:gd name="connsiteX2" fmla="*/ 85403 w 168159"/>
                <a:gd name="connsiteY2" fmla="*/ 47638 h 99202"/>
                <a:gd name="connsiteX3" fmla="*/ 85403 w 168159"/>
                <a:gd name="connsiteY3" fmla="*/ 47638 h 99202"/>
                <a:gd name="connsiteX4" fmla="*/ 146319 w 168159"/>
                <a:gd name="connsiteY4" fmla="*/ 85704 h 99202"/>
                <a:gd name="connsiteX5" fmla="*/ 168160 w 168159"/>
                <a:gd name="connsiteY5" fmla="*/ 98933 h 99202"/>
                <a:gd name="connsiteX6" fmla="*/ 167990 w 168159"/>
                <a:gd name="connsiteY6" fmla="*/ 99189 h 99202"/>
                <a:gd name="connsiteX7" fmla="*/ 145125 w 168159"/>
                <a:gd name="connsiteY7" fmla="*/ 87496 h 99202"/>
                <a:gd name="connsiteX8" fmla="*/ 81563 w 168159"/>
                <a:gd name="connsiteY8" fmla="*/ 53869 h 99202"/>
                <a:gd name="connsiteX9" fmla="*/ 81563 w 168159"/>
                <a:gd name="connsiteY9" fmla="*/ 53869 h 99202"/>
                <a:gd name="connsiteX10" fmla="*/ 81563 w 168159"/>
                <a:gd name="connsiteY10" fmla="*/ 53869 h 99202"/>
                <a:gd name="connsiteX11" fmla="*/ 81563 w 168159"/>
                <a:gd name="connsiteY11" fmla="*/ 53869 h 99202"/>
                <a:gd name="connsiteX12" fmla="*/ 81563 w 168159"/>
                <a:gd name="connsiteY12" fmla="*/ 53869 h 99202"/>
                <a:gd name="connsiteX13" fmla="*/ 21329 w 168159"/>
                <a:gd name="connsiteY13" fmla="*/ 14608 h 99202"/>
                <a:gd name="connsiteX14" fmla="*/ 0 w 168159"/>
                <a:gd name="connsiteY14" fmla="*/ 270 h 99202"/>
                <a:gd name="connsiteX15" fmla="*/ 170 w 168159"/>
                <a:gd name="connsiteY15" fmla="*/ 14 h 99202"/>
                <a:gd name="connsiteX16" fmla="*/ 22353 w 168159"/>
                <a:gd name="connsiteY16" fmla="*/ 12645 h 99202"/>
                <a:gd name="connsiteX17" fmla="*/ 85232 w 168159"/>
                <a:gd name="connsiteY17" fmla="*/ 47382 h 99202"/>
                <a:gd name="connsiteX18" fmla="*/ 85232 w 168159"/>
                <a:gd name="connsiteY18" fmla="*/ 47382 h 9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8159" h="99202">
                  <a:moveTo>
                    <a:pt x="85061" y="47468"/>
                  </a:moveTo>
                  <a:lnTo>
                    <a:pt x="85232" y="47468"/>
                  </a:lnTo>
                  <a:cubicBezTo>
                    <a:pt x="85232" y="47468"/>
                    <a:pt x="85403" y="47638"/>
                    <a:pt x="85403" y="47638"/>
                  </a:cubicBezTo>
                  <a:lnTo>
                    <a:pt x="85403" y="47638"/>
                  </a:lnTo>
                  <a:cubicBezTo>
                    <a:pt x="105708" y="60355"/>
                    <a:pt x="126013" y="73072"/>
                    <a:pt x="146319" y="85704"/>
                  </a:cubicBezTo>
                  <a:lnTo>
                    <a:pt x="168160" y="98933"/>
                  </a:lnTo>
                  <a:cubicBezTo>
                    <a:pt x="168160" y="98933"/>
                    <a:pt x="168160" y="99274"/>
                    <a:pt x="167990" y="99189"/>
                  </a:cubicBezTo>
                  <a:lnTo>
                    <a:pt x="145125" y="87496"/>
                  </a:lnTo>
                  <a:cubicBezTo>
                    <a:pt x="123795" y="76571"/>
                    <a:pt x="102466" y="65562"/>
                    <a:pt x="81563" y="53869"/>
                  </a:cubicBezTo>
                  <a:lnTo>
                    <a:pt x="81563" y="53869"/>
                  </a:lnTo>
                  <a:cubicBezTo>
                    <a:pt x="81563" y="53869"/>
                    <a:pt x="81563" y="53869"/>
                    <a:pt x="81563" y="53869"/>
                  </a:cubicBezTo>
                  <a:lnTo>
                    <a:pt x="81563" y="53869"/>
                  </a:lnTo>
                  <a:cubicBezTo>
                    <a:pt x="81563" y="53869"/>
                    <a:pt x="81563" y="53869"/>
                    <a:pt x="81563" y="53869"/>
                  </a:cubicBezTo>
                  <a:cubicBezTo>
                    <a:pt x="61172" y="41237"/>
                    <a:pt x="41208" y="27923"/>
                    <a:pt x="21329" y="14608"/>
                  </a:cubicBezTo>
                  <a:lnTo>
                    <a:pt x="0" y="270"/>
                  </a:lnTo>
                  <a:cubicBezTo>
                    <a:pt x="0" y="270"/>
                    <a:pt x="0" y="-71"/>
                    <a:pt x="170" y="14"/>
                  </a:cubicBezTo>
                  <a:lnTo>
                    <a:pt x="22353" y="12645"/>
                  </a:lnTo>
                  <a:cubicBezTo>
                    <a:pt x="43341" y="24253"/>
                    <a:pt x="64244" y="35860"/>
                    <a:pt x="85232" y="47382"/>
                  </a:cubicBezTo>
                  <a:lnTo>
                    <a:pt x="85232" y="47382"/>
                  </a:lnTo>
                  <a:close/>
                </a:path>
              </a:pathLst>
            </a:custGeom>
            <a:grpFill/>
            <a:ln w="8532" cap="flat">
              <a:noFill/>
              <a:prstDash val="solid"/>
              <a:miter/>
            </a:ln>
          </p:spPr>
          <p:txBody>
            <a:bodyPr rtlCol="0" anchor="ctr"/>
            <a:lstStyle/>
            <a:p>
              <a:endParaRPr lang="en-US"/>
            </a:p>
          </p:txBody>
        </p:sp>
        <p:sp>
          <p:nvSpPr>
            <p:cNvPr id="1781" name="Freeform 1780">
              <a:extLst>
                <a:ext uri="{FF2B5EF4-FFF2-40B4-BE49-F238E27FC236}">
                  <a16:creationId xmlns:a16="http://schemas.microsoft.com/office/drawing/2014/main" id="{E7315034-367B-FD08-9507-C3640886EA55}"/>
                </a:ext>
              </a:extLst>
            </p:cNvPr>
            <p:cNvSpPr/>
            <p:nvPr/>
          </p:nvSpPr>
          <p:spPr>
            <a:xfrm>
              <a:off x="8073790" y="4613053"/>
              <a:ext cx="90180" cy="48163"/>
            </a:xfrm>
            <a:custGeom>
              <a:avLst/>
              <a:gdLst>
                <a:gd name="connsiteX0" fmla="*/ 12713 w 90180"/>
                <a:gd name="connsiteY0" fmla="*/ 5049 h 48163"/>
                <a:gd name="connsiteX1" fmla="*/ 47522 w 90180"/>
                <a:gd name="connsiteY1" fmla="*/ 19729 h 48163"/>
                <a:gd name="connsiteX2" fmla="*/ 47522 w 90180"/>
                <a:gd name="connsiteY2" fmla="*/ 19729 h 48163"/>
                <a:gd name="connsiteX3" fmla="*/ 47522 w 90180"/>
                <a:gd name="connsiteY3" fmla="*/ 19729 h 48163"/>
                <a:gd name="connsiteX4" fmla="*/ 47522 w 90180"/>
                <a:gd name="connsiteY4" fmla="*/ 19729 h 48163"/>
                <a:gd name="connsiteX5" fmla="*/ 47522 w 90180"/>
                <a:gd name="connsiteY5" fmla="*/ 19729 h 48163"/>
                <a:gd name="connsiteX6" fmla="*/ 79175 w 90180"/>
                <a:gd name="connsiteY6" fmla="*/ 40298 h 48163"/>
                <a:gd name="connsiteX7" fmla="*/ 90180 w 90180"/>
                <a:gd name="connsiteY7" fmla="*/ 47894 h 48163"/>
                <a:gd name="connsiteX8" fmla="*/ 90010 w 90180"/>
                <a:gd name="connsiteY8" fmla="*/ 48150 h 48163"/>
                <a:gd name="connsiteX9" fmla="*/ 77980 w 90180"/>
                <a:gd name="connsiteY9" fmla="*/ 42090 h 48163"/>
                <a:gd name="connsiteX10" fmla="*/ 43939 w 90180"/>
                <a:gd name="connsiteY10" fmla="*/ 26130 h 48163"/>
                <a:gd name="connsiteX11" fmla="*/ 43939 w 90180"/>
                <a:gd name="connsiteY11" fmla="*/ 26130 h 48163"/>
                <a:gd name="connsiteX12" fmla="*/ 43939 w 90180"/>
                <a:gd name="connsiteY12" fmla="*/ 26130 h 48163"/>
                <a:gd name="connsiteX13" fmla="*/ 43939 w 90180"/>
                <a:gd name="connsiteY13" fmla="*/ 26130 h 48163"/>
                <a:gd name="connsiteX14" fmla="*/ 43939 w 90180"/>
                <a:gd name="connsiteY14" fmla="*/ 26130 h 48163"/>
                <a:gd name="connsiteX15" fmla="*/ 11689 w 90180"/>
                <a:gd name="connsiteY15" fmla="*/ 6842 h 48163"/>
                <a:gd name="connsiteX16" fmla="*/ 0 w 90180"/>
                <a:gd name="connsiteY16" fmla="*/ 270 h 48163"/>
                <a:gd name="connsiteX17" fmla="*/ 171 w 90180"/>
                <a:gd name="connsiteY17" fmla="*/ 14 h 48163"/>
                <a:gd name="connsiteX18" fmla="*/ 12627 w 90180"/>
                <a:gd name="connsiteY18" fmla="*/ 4879 h 4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180" h="48163">
                  <a:moveTo>
                    <a:pt x="12713" y="5049"/>
                  </a:moveTo>
                  <a:cubicBezTo>
                    <a:pt x="24401" y="9658"/>
                    <a:pt x="36175" y="14352"/>
                    <a:pt x="47522" y="19729"/>
                  </a:cubicBezTo>
                  <a:lnTo>
                    <a:pt x="47522" y="19729"/>
                  </a:lnTo>
                  <a:cubicBezTo>
                    <a:pt x="47522" y="19729"/>
                    <a:pt x="47522" y="19729"/>
                    <a:pt x="47522" y="19729"/>
                  </a:cubicBezTo>
                  <a:lnTo>
                    <a:pt x="47522" y="19729"/>
                  </a:lnTo>
                  <a:cubicBezTo>
                    <a:pt x="47522" y="19729"/>
                    <a:pt x="47522" y="19729"/>
                    <a:pt x="47522" y="19729"/>
                  </a:cubicBezTo>
                  <a:cubicBezTo>
                    <a:pt x="58357" y="26130"/>
                    <a:pt x="68851" y="33214"/>
                    <a:pt x="79175" y="40298"/>
                  </a:cubicBezTo>
                  <a:lnTo>
                    <a:pt x="90180" y="47894"/>
                  </a:lnTo>
                  <a:cubicBezTo>
                    <a:pt x="90180" y="47894"/>
                    <a:pt x="90095" y="48235"/>
                    <a:pt x="90010" y="48150"/>
                  </a:cubicBezTo>
                  <a:lnTo>
                    <a:pt x="77980" y="42090"/>
                  </a:lnTo>
                  <a:cubicBezTo>
                    <a:pt x="66718" y="36628"/>
                    <a:pt x="55201" y="31507"/>
                    <a:pt x="43939" y="26130"/>
                  </a:cubicBezTo>
                  <a:lnTo>
                    <a:pt x="43939" y="26130"/>
                  </a:lnTo>
                  <a:cubicBezTo>
                    <a:pt x="43939" y="26130"/>
                    <a:pt x="43939" y="26130"/>
                    <a:pt x="43939" y="26130"/>
                  </a:cubicBezTo>
                  <a:lnTo>
                    <a:pt x="43939" y="26130"/>
                  </a:lnTo>
                  <a:cubicBezTo>
                    <a:pt x="43939" y="26130"/>
                    <a:pt x="43939" y="26130"/>
                    <a:pt x="43939" y="26130"/>
                  </a:cubicBezTo>
                  <a:cubicBezTo>
                    <a:pt x="33189" y="19815"/>
                    <a:pt x="22524" y="13157"/>
                    <a:pt x="11689" y="6842"/>
                  </a:cubicBezTo>
                  <a:lnTo>
                    <a:pt x="0" y="270"/>
                  </a:lnTo>
                  <a:cubicBezTo>
                    <a:pt x="0" y="270"/>
                    <a:pt x="0" y="-72"/>
                    <a:pt x="171" y="14"/>
                  </a:cubicBezTo>
                  <a:lnTo>
                    <a:pt x="12627" y="4879"/>
                  </a:lnTo>
                  <a:close/>
                </a:path>
              </a:pathLst>
            </a:custGeom>
            <a:grpFill/>
            <a:ln w="8532" cap="flat">
              <a:noFill/>
              <a:prstDash val="solid"/>
              <a:miter/>
            </a:ln>
          </p:spPr>
          <p:txBody>
            <a:bodyPr rtlCol="0" anchor="ctr"/>
            <a:lstStyle/>
            <a:p>
              <a:endParaRPr lang="en-US"/>
            </a:p>
          </p:txBody>
        </p:sp>
        <p:sp>
          <p:nvSpPr>
            <p:cNvPr id="1782" name="Freeform 1781">
              <a:extLst>
                <a:ext uri="{FF2B5EF4-FFF2-40B4-BE49-F238E27FC236}">
                  <a16:creationId xmlns:a16="http://schemas.microsoft.com/office/drawing/2014/main" id="{520CEC70-7660-A702-2A89-5785D5DB5332}"/>
                </a:ext>
              </a:extLst>
            </p:cNvPr>
            <p:cNvSpPr/>
            <p:nvPr/>
          </p:nvSpPr>
          <p:spPr>
            <a:xfrm>
              <a:off x="7456264" y="4285329"/>
              <a:ext cx="130876" cy="94494"/>
            </a:xfrm>
            <a:custGeom>
              <a:avLst/>
              <a:gdLst>
                <a:gd name="connsiteX0" fmla="*/ 30373 w 130876"/>
                <a:gd name="connsiteY0" fmla="*/ 36102 h 94494"/>
                <a:gd name="connsiteX1" fmla="*/ 74737 w 130876"/>
                <a:gd name="connsiteY1" fmla="*/ 57610 h 94494"/>
                <a:gd name="connsiteX2" fmla="*/ 74737 w 130876"/>
                <a:gd name="connsiteY2" fmla="*/ 57610 h 94494"/>
                <a:gd name="connsiteX3" fmla="*/ 74823 w 130876"/>
                <a:gd name="connsiteY3" fmla="*/ 57610 h 94494"/>
                <a:gd name="connsiteX4" fmla="*/ 74908 w 130876"/>
                <a:gd name="connsiteY4" fmla="*/ 57610 h 94494"/>
                <a:gd name="connsiteX5" fmla="*/ 74908 w 130876"/>
                <a:gd name="connsiteY5" fmla="*/ 57610 h 94494"/>
                <a:gd name="connsiteX6" fmla="*/ 116287 w 130876"/>
                <a:gd name="connsiteY6" fmla="*/ 84495 h 94494"/>
                <a:gd name="connsiteX7" fmla="*/ 130876 w 130876"/>
                <a:gd name="connsiteY7" fmla="*/ 94225 h 94494"/>
                <a:gd name="connsiteX8" fmla="*/ 130706 w 130876"/>
                <a:gd name="connsiteY8" fmla="*/ 94481 h 94494"/>
                <a:gd name="connsiteX9" fmla="*/ 115093 w 130876"/>
                <a:gd name="connsiteY9" fmla="*/ 86287 h 94494"/>
                <a:gd name="connsiteX10" fmla="*/ 71154 w 130876"/>
                <a:gd name="connsiteY10" fmla="*/ 64011 h 94494"/>
                <a:gd name="connsiteX11" fmla="*/ 71154 w 130876"/>
                <a:gd name="connsiteY11" fmla="*/ 64011 h 94494"/>
                <a:gd name="connsiteX12" fmla="*/ 71154 w 130876"/>
                <a:gd name="connsiteY12" fmla="*/ 64011 h 94494"/>
                <a:gd name="connsiteX13" fmla="*/ 71154 w 130876"/>
                <a:gd name="connsiteY13" fmla="*/ 64011 h 94494"/>
                <a:gd name="connsiteX14" fmla="*/ 71154 w 130876"/>
                <a:gd name="connsiteY14" fmla="*/ 64011 h 94494"/>
                <a:gd name="connsiteX15" fmla="*/ 31226 w 130876"/>
                <a:gd name="connsiteY15" fmla="*/ 39089 h 94494"/>
                <a:gd name="connsiteX16" fmla="*/ 40611 w 130876"/>
                <a:gd name="connsiteY16" fmla="*/ 53087 h 94494"/>
                <a:gd name="connsiteX17" fmla="*/ 46583 w 130876"/>
                <a:gd name="connsiteY17" fmla="*/ 61195 h 94494"/>
                <a:gd name="connsiteX18" fmla="*/ 46327 w 130876"/>
                <a:gd name="connsiteY18" fmla="*/ 61451 h 94494"/>
                <a:gd name="connsiteX19" fmla="*/ 38905 w 130876"/>
                <a:gd name="connsiteY19" fmla="*/ 54452 h 94494"/>
                <a:gd name="connsiteX20" fmla="*/ 18940 w 130876"/>
                <a:gd name="connsiteY20" fmla="*/ 33969 h 94494"/>
                <a:gd name="connsiteX21" fmla="*/ 18940 w 130876"/>
                <a:gd name="connsiteY21" fmla="*/ 33969 h 94494"/>
                <a:gd name="connsiteX22" fmla="*/ 18940 w 130876"/>
                <a:gd name="connsiteY22" fmla="*/ 33969 h 94494"/>
                <a:gd name="connsiteX23" fmla="*/ 18940 w 130876"/>
                <a:gd name="connsiteY23" fmla="*/ 33969 h 94494"/>
                <a:gd name="connsiteX24" fmla="*/ 18940 w 130876"/>
                <a:gd name="connsiteY24" fmla="*/ 33969 h 94494"/>
                <a:gd name="connsiteX25" fmla="*/ 16551 w 130876"/>
                <a:gd name="connsiteY25" fmla="*/ 30213 h 94494"/>
                <a:gd name="connsiteX26" fmla="*/ 14333 w 130876"/>
                <a:gd name="connsiteY26" fmla="*/ 28848 h 94494"/>
                <a:gd name="connsiteX27" fmla="*/ 14504 w 130876"/>
                <a:gd name="connsiteY27" fmla="*/ 28592 h 94494"/>
                <a:gd name="connsiteX28" fmla="*/ 15954 w 130876"/>
                <a:gd name="connsiteY28" fmla="*/ 29274 h 94494"/>
                <a:gd name="connsiteX29" fmla="*/ 4692 w 130876"/>
                <a:gd name="connsiteY29" fmla="*/ 9218 h 94494"/>
                <a:gd name="connsiteX30" fmla="*/ 0 w 130876"/>
                <a:gd name="connsiteY30" fmla="*/ 171 h 94494"/>
                <a:gd name="connsiteX31" fmla="*/ 256 w 130876"/>
                <a:gd name="connsiteY31" fmla="*/ 0 h 94494"/>
                <a:gd name="connsiteX32" fmla="*/ 6484 w 130876"/>
                <a:gd name="connsiteY32" fmla="*/ 7937 h 94494"/>
                <a:gd name="connsiteX33" fmla="*/ 24912 w 130876"/>
                <a:gd name="connsiteY33" fmla="*/ 29445 h 94494"/>
                <a:gd name="connsiteX34" fmla="*/ 24912 w 130876"/>
                <a:gd name="connsiteY34" fmla="*/ 29445 h 94494"/>
                <a:gd name="connsiteX35" fmla="*/ 24912 w 130876"/>
                <a:gd name="connsiteY35" fmla="*/ 29445 h 94494"/>
                <a:gd name="connsiteX36" fmla="*/ 24912 w 130876"/>
                <a:gd name="connsiteY36" fmla="*/ 29445 h 94494"/>
                <a:gd name="connsiteX37" fmla="*/ 24912 w 130876"/>
                <a:gd name="connsiteY37" fmla="*/ 29445 h 94494"/>
                <a:gd name="connsiteX38" fmla="*/ 28666 w 130876"/>
                <a:gd name="connsiteY38" fmla="*/ 35078 h 94494"/>
                <a:gd name="connsiteX39" fmla="*/ 30373 w 130876"/>
                <a:gd name="connsiteY39" fmla="*/ 35846 h 9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30876" h="94494">
                  <a:moveTo>
                    <a:pt x="30373" y="36102"/>
                  </a:moveTo>
                  <a:cubicBezTo>
                    <a:pt x="45218" y="43101"/>
                    <a:pt x="60149" y="50014"/>
                    <a:pt x="74737" y="57610"/>
                  </a:cubicBezTo>
                  <a:lnTo>
                    <a:pt x="74737" y="57610"/>
                  </a:lnTo>
                  <a:cubicBezTo>
                    <a:pt x="74737" y="57610"/>
                    <a:pt x="74823" y="57610"/>
                    <a:pt x="74823" y="57610"/>
                  </a:cubicBezTo>
                  <a:lnTo>
                    <a:pt x="74908" y="57610"/>
                  </a:lnTo>
                  <a:cubicBezTo>
                    <a:pt x="74908" y="57610"/>
                    <a:pt x="74908" y="57610"/>
                    <a:pt x="74908" y="57610"/>
                  </a:cubicBezTo>
                  <a:cubicBezTo>
                    <a:pt x="88986" y="66145"/>
                    <a:pt x="102636" y="75363"/>
                    <a:pt x="116287" y="84495"/>
                  </a:cubicBezTo>
                  <a:lnTo>
                    <a:pt x="130876" y="94225"/>
                  </a:lnTo>
                  <a:cubicBezTo>
                    <a:pt x="130876" y="94225"/>
                    <a:pt x="130791" y="94566"/>
                    <a:pt x="130706" y="94481"/>
                  </a:cubicBezTo>
                  <a:lnTo>
                    <a:pt x="115093" y="86287"/>
                  </a:lnTo>
                  <a:cubicBezTo>
                    <a:pt x="100503" y="78776"/>
                    <a:pt x="85744" y="71607"/>
                    <a:pt x="71154" y="64011"/>
                  </a:cubicBezTo>
                  <a:lnTo>
                    <a:pt x="71154" y="64011"/>
                  </a:lnTo>
                  <a:cubicBezTo>
                    <a:pt x="71154" y="64011"/>
                    <a:pt x="71154" y="64011"/>
                    <a:pt x="71154" y="64011"/>
                  </a:cubicBezTo>
                  <a:lnTo>
                    <a:pt x="71154" y="64011"/>
                  </a:lnTo>
                  <a:cubicBezTo>
                    <a:pt x="71154" y="64011"/>
                    <a:pt x="71154" y="64011"/>
                    <a:pt x="71154" y="64011"/>
                  </a:cubicBezTo>
                  <a:cubicBezTo>
                    <a:pt x="57759" y="55818"/>
                    <a:pt x="44535" y="47368"/>
                    <a:pt x="31226" y="39089"/>
                  </a:cubicBezTo>
                  <a:cubicBezTo>
                    <a:pt x="34297" y="43784"/>
                    <a:pt x="37368" y="48478"/>
                    <a:pt x="40611" y="53087"/>
                  </a:cubicBezTo>
                  <a:cubicBezTo>
                    <a:pt x="42573" y="55818"/>
                    <a:pt x="44535" y="58549"/>
                    <a:pt x="46583" y="61195"/>
                  </a:cubicBezTo>
                  <a:cubicBezTo>
                    <a:pt x="46583" y="61195"/>
                    <a:pt x="46412" y="61451"/>
                    <a:pt x="46327" y="61451"/>
                  </a:cubicBezTo>
                  <a:cubicBezTo>
                    <a:pt x="43853" y="59146"/>
                    <a:pt x="41379" y="56842"/>
                    <a:pt x="38905" y="54452"/>
                  </a:cubicBezTo>
                  <a:cubicBezTo>
                    <a:pt x="31994" y="47880"/>
                    <a:pt x="25168" y="41223"/>
                    <a:pt x="18940" y="33969"/>
                  </a:cubicBezTo>
                  <a:lnTo>
                    <a:pt x="18940" y="33969"/>
                  </a:lnTo>
                  <a:cubicBezTo>
                    <a:pt x="18940" y="33969"/>
                    <a:pt x="18940" y="33969"/>
                    <a:pt x="18940" y="33969"/>
                  </a:cubicBezTo>
                  <a:lnTo>
                    <a:pt x="18940" y="33969"/>
                  </a:lnTo>
                  <a:cubicBezTo>
                    <a:pt x="18940" y="33969"/>
                    <a:pt x="18940" y="33969"/>
                    <a:pt x="18940" y="33969"/>
                  </a:cubicBezTo>
                  <a:cubicBezTo>
                    <a:pt x="18087" y="32688"/>
                    <a:pt x="17319" y="31493"/>
                    <a:pt x="16551" y="30213"/>
                  </a:cubicBezTo>
                  <a:lnTo>
                    <a:pt x="14333" y="28848"/>
                  </a:lnTo>
                  <a:cubicBezTo>
                    <a:pt x="14333" y="28848"/>
                    <a:pt x="14333" y="28506"/>
                    <a:pt x="14504" y="28592"/>
                  </a:cubicBezTo>
                  <a:lnTo>
                    <a:pt x="15954" y="29274"/>
                  </a:lnTo>
                  <a:cubicBezTo>
                    <a:pt x="11859" y="22788"/>
                    <a:pt x="8190" y="16045"/>
                    <a:pt x="4692" y="9218"/>
                  </a:cubicBezTo>
                  <a:cubicBezTo>
                    <a:pt x="3071" y="6230"/>
                    <a:pt x="1536" y="3243"/>
                    <a:pt x="0" y="171"/>
                  </a:cubicBezTo>
                  <a:cubicBezTo>
                    <a:pt x="0" y="171"/>
                    <a:pt x="256" y="0"/>
                    <a:pt x="256" y="0"/>
                  </a:cubicBezTo>
                  <a:cubicBezTo>
                    <a:pt x="2303" y="2646"/>
                    <a:pt x="4351" y="5292"/>
                    <a:pt x="6484" y="7937"/>
                  </a:cubicBezTo>
                  <a:cubicBezTo>
                    <a:pt x="12456" y="15277"/>
                    <a:pt x="18769" y="22276"/>
                    <a:pt x="24912" y="29445"/>
                  </a:cubicBezTo>
                  <a:lnTo>
                    <a:pt x="24912" y="29445"/>
                  </a:lnTo>
                  <a:cubicBezTo>
                    <a:pt x="24912" y="29445"/>
                    <a:pt x="24912" y="29445"/>
                    <a:pt x="24912" y="29445"/>
                  </a:cubicBezTo>
                  <a:lnTo>
                    <a:pt x="24912" y="29445"/>
                  </a:lnTo>
                  <a:cubicBezTo>
                    <a:pt x="24912" y="29445"/>
                    <a:pt x="24912" y="29445"/>
                    <a:pt x="24912" y="29445"/>
                  </a:cubicBezTo>
                  <a:cubicBezTo>
                    <a:pt x="26192" y="31323"/>
                    <a:pt x="27386" y="33200"/>
                    <a:pt x="28666" y="35078"/>
                  </a:cubicBezTo>
                  <a:lnTo>
                    <a:pt x="30373" y="35846"/>
                  </a:lnTo>
                  <a:close/>
                </a:path>
              </a:pathLst>
            </a:custGeom>
            <a:grpFill/>
            <a:ln w="8532" cap="flat">
              <a:noFill/>
              <a:prstDash val="solid"/>
              <a:miter/>
            </a:ln>
          </p:spPr>
          <p:txBody>
            <a:bodyPr rtlCol="0" anchor="ctr"/>
            <a:lstStyle/>
            <a:p>
              <a:endParaRPr lang="en-US"/>
            </a:p>
          </p:txBody>
        </p:sp>
        <p:sp>
          <p:nvSpPr>
            <p:cNvPr id="1783" name="Freeform 1782">
              <a:extLst>
                <a:ext uri="{FF2B5EF4-FFF2-40B4-BE49-F238E27FC236}">
                  <a16:creationId xmlns:a16="http://schemas.microsoft.com/office/drawing/2014/main" id="{F73416BA-A007-B82C-1D1A-C8E4C8821ED2}"/>
                </a:ext>
              </a:extLst>
            </p:cNvPr>
            <p:cNvSpPr/>
            <p:nvPr/>
          </p:nvSpPr>
          <p:spPr>
            <a:xfrm>
              <a:off x="7495424" y="4302812"/>
              <a:ext cx="112618" cy="67196"/>
            </a:xfrm>
            <a:custGeom>
              <a:avLst/>
              <a:gdLst>
                <a:gd name="connsiteX0" fmla="*/ 96835 w 112618"/>
                <a:gd name="connsiteY0" fmla="*/ 60014 h 67196"/>
                <a:gd name="connsiteX1" fmla="*/ 53494 w 112618"/>
                <a:gd name="connsiteY1" fmla="*/ 38421 h 67196"/>
                <a:gd name="connsiteX2" fmla="*/ 53494 w 112618"/>
                <a:gd name="connsiteY2" fmla="*/ 38421 h 67196"/>
                <a:gd name="connsiteX3" fmla="*/ 53494 w 112618"/>
                <a:gd name="connsiteY3" fmla="*/ 38421 h 67196"/>
                <a:gd name="connsiteX4" fmla="*/ 53494 w 112618"/>
                <a:gd name="connsiteY4" fmla="*/ 38421 h 67196"/>
                <a:gd name="connsiteX5" fmla="*/ 53494 w 112618"/>
                <a:gd name="connsiteY5" fmla="*/ 38421 h 67196"/>
                <a:gd name="connsiteX6" fmla="*/ 13821 w 112618"/>
                <a:gd name="connsiteY6" fmla="*/ 10597 h 67196"/>
                <a:gd name="connsiteX7" fmla="*/ 0 w 112618"/>
                <a:gd name="connsiteY7" fmla="*/ 270 h 67196"/>
                <a:gd name="connsiteX8" fmla="*/ 171 w 112618"/>
                <a:gd name="connsiteY8" fmla="*/ 14 h 67196"/>
                <a:gd name="connsiteX9" fmla="*/ 14931 w 112618"/>
                <a:gd name="connsiteY9" fmla="*/ 8719 h 67196"/>
                <a:gd name="connsiteX10" fmla="*/ 57163 w 112618"/>
                <a:gd name="connsiteY10" fmla="*/ 32019 h 67196"/>
                <a:gd name="connsiteX11" fmla="*/ 57163 w 112618"/>
                <a:gd name="connsiteY11" fmla="*/ 32019 h 67196"/>
                <a:gd name="connsiteX12" fmla="*/ 57248 w 112618"/>
                <a:gd name="connsiteY12" fmla="*/ 32019 h 67196"/>
                <a:gd name="connsiteX13" fmla="*/ 57333 w 112618"/>
                <a:gd name="connsiteY13" fmla="*/ 32019 h 67196"/>
                <a:gd name="connsiteX14" fmla="*/ 57333 w 112618"/>
                <a:gd name="connsiteY14" fmla="*/ 32019 h 67196"/>
                <a:gd name="connsiteX15" fmla="*/ 97944 w 112618"/>
                <a:gd name="connsiteY15" fmla="*/ 58051 h 67196"/>
                <a:gd name="connsiteX16" fmla="*/ 112619 w 112618"/>
                <a:gd name="connsiteY16" fmla="*/ 66927 h 67196"/>
                <a:gd name="connsiteX17" fmla="*/ 112448 w 112618"/>
                <a:gd name="connsiteY17" fmla="*/ 67183 h 67196"/>
                <a:gd name="connsiteX18" fmla="*/ 96750 w 112618"/>
                <a:gd name="connsiteY18" fmla="*/ 59928 h 6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2618" h="67196">
                  <a:moveTo>
                    <a:pt x="96835" y="60014"/>
                  </a:moveTo>
                  <a:cubicBezTo>
                    <a:pt x="82246" y="53186"/>
                    <a:pt x="67657" y="46187"/>
                    <a:pt x="53494" y="38421"/>
                  </a:cubicBezTo>
                  <a:lnTo>
                    <a:pt x="53494" y="38421"/>
                  </a:lnTo>
                  <a:cubicBezTo>
                    <a:pt x="53494" y="38421"/>
                    <a:pt x="53494" y="38421"/>
                    <a:pt x="53494" y="38421"/>
                  </a:cubicBezTo>
                  <a:lnTo>
                    <a:pt x="53494" y="38421"/>
                  </a:lnTo>
                  <a:cubicBezTo>
                    <a:pt x="53494" y="38421"/>
                    <a:pt x="53494" y="38421"/>
                    <a:pt x="53494" y="38421"/>
                  </a:cubicBezTo>
                  <a:cubicBezTo>
                    <a:pt x="39928" y="29715"/>
                    <a:pt x="26790" y="20241"/>
                    <a:pt x="13821" y="10597"/>
                  </a:cubicBezTo>
                  <a:lnTo>
                    <a:pt x="0" y="270"/>
                  </a:lnTo>
                  <a:cubicBezTo>
                    <a:pt x="0" y="270"/>
                    <a:pt x="85" y="-72"/>
                    <a:pt x="171" y="14"/>
                  </a:cubicBezTo>
                  <a:lnTo>
                    <a:pt x="14931" y="8719"/>
                  </a:lnTo>
                  <a:cubicBezTo>
                    <a:pt x="28923" y="16657"/>
                    <a:pt x="43171" y="24253"/>
                    <a:pt x="57163" y="32019"/>
                  </a:cubicBezTo>
                  <a:lnTo>
                    <a:pt x="57163" y="32019"/>
                  </a:lnTo>
                  <a:cubicBezTo>
                    <a:pt x="57163" y="32019"/>
                    <a:pt x="57248" y="32019"/>
                    <a:pt x="57248" y="32019"/>
                  </a:cubicBezTo>
                  <a:lnTo>
                    <a:pt x="57333" y="32019"/>
                  </a:lnTo>
                  <a:cubicBezTo>
                    <a:pt x="57333" y="32019"/>
                    <a:pt x="57333" y="32019"/>
                    <a:pt x="57333" y="32019"/>
                  </a:cubicBezTo>
                  <a:cubicBezTo>
                    <a:pt x="70813" y="40725"/>
                    <a:pt x="84293" y="49601"/>
                    <a:pt x="97944" y="58051"/>
                  </a:cubicBezTo>
                  <a:lnTo>
                    <a:pt x="112619" y="66927"/>
                  </a:lnTo>
                  <a:cubicBezTo>
                    <a:pt x="112619" y="66927"/>
                    <a:pt x="112619" y="67268"/>
                    <a:pt x="112448" y="67183"/>
                  </a:cubicBezTo>
                  <a:lnTo>
                    <a:pt x="96750" y="59928"/>
                  </a:lnTo>
                  <a:close/>
                </a:path>
              </a:pathLst>
            </a:custGeom>
            <a:grpFill/>
            <a:ln w="8532" cap="flat">
              <a:noFill/>
              <a:prstDash val="solid"/>
              <a:miter/>
            </a:ln>
          </p:spPr>
          <p:txBody>
            <a:bodyPr rtlCol="0" anchor="ctr"/>
            <a:lstStyle/>
            <a:p>
              <a:endParaRPr lang="en-US"/>
            </a:p>
          </p:txBody>
        </p:sp>
        <p:sp>
          <p:nvSpPr>
            <p:cNvPr id="1784" name="Freeform 1783">
              <a:extLst>
                <a:ext uri="{FF2B5EF4-FFF2-40B4-BE49-F238E27FC236}">
                  <a16:creationId xmlns:a16="http://schemas.microsoft.com/office/drawing/2014/main" id="{7FC5449C-B78B-E65F-58BA-27A6FB45E9F5}"/>
                </a:ext>
              </a:extLst>
            </p:cNvPr>
            <p:cNvSpPr/>
            <p:nvPr/>
          </p:nvSpPr>
          <p:spPr>
            <a:xfrm>
              <a:off x="7569991" y="4312883"/>
              <a:ext cx="126866" cy="79899"/>
            </a:xfrm>
            <a:custGeom>
              <a:avLst/>
              <a:gdLst>
                <a:gd name="connsiteX0" fmla="*/ 126781 w 126866"/>
                <a:gd name="connsiteY0" fmla="*/ 79900 h 79899"/>
                <a:gd name="connsiteX1" fmla="*/ 108865 w 126866"/>
                <a:gd name="connsiteY1" fmla="*/ 71621 h 79899"/>
                <a:gd name="connsiteX2" fmla="*/ 59637 w 126866"/>
                <a:gd name="connsiteY2" fmla="*/ 46102 h 79899"/>
                <a:gd name="connsiteX3" fmla="*/ 59637 w 126866"/>
                <a:gd name="connsiteY3" fmla="*/ 46102 h 79899"/>
                <a:gd name="connsiteX4" fmla="*/ 59637 w 126866"/>
                <a:gd name="connsiteY4" fmla="*/ 46102 h 79899"/>
                <a:gd name="connsiteX5" fmla="*/ 59637 w 126866"/>
                <a:gd name="connsiteY5" fmla="*/ 46102 h 79899"/>
                <a:gd name="connsiteX6" fmla="*/ 59637 w 126866"/>
                <a:gd name="connsiteY6" fmla="*/ 46102 h 79899"/>
                <a:gd name="connsiteX7" fmla="*/ 15272 w 126866"/>
                <a:gd name="connsiteY7" fmla="*/ 12816 h 79899"/>
                <a:gd name="connsiteX8" fmla="*/ 0 w 126866"/>
                <a:gd name="connsiteY8" fmla="*/ 270 h 79899"/>
                <a:gd name="connsiteX9" fmla="*/ 171 w 126866"/>
                <a:gd name="connsiteY9" fmla="*/ 14 h 79899"/>
                <a:gd name="connsiteX10" fmla="*/ 16381 w 126866"/>
                <a:gd name="connsiteY10" fmla="*/ 11024 h 79899"/>
                <a:gd name="connsiteX11" fmla="*/ 63391 w 126866"/>
                <a:gd name="connsiteY11" fmla="*/ 39786 h 79899"/>
                <a:gd name="connsiteX12" fmla="*/ 63391 w 126866"/>
                <a:gd name="connsiteY12" fmla="*/ 39786 h 79899"/>
                <a:gd name="connsiteX13" fmla="*/ 63476 w 126866"/>
                <a:gd name="connsiteY13" fmla="*/ 39786 h 79899"/>
                <a:gd name="connsiteX14" fmla="*/ 63561 w 126866"/>
                <a:gd name="connsiteY14" fmla="*/ 39786 h 79899"/>
                <a:gd name="connsiteX15" fmla="*/ 63561 w 126866"/>
                <a:gd name="connsiteY15" fmla="*/ 39786 h 79899"/>
                <a:gd name="connsiteX16" fmla="*/ 109889 w 126866"/>
                <a:gd name="connsiteY16" fmla="*/ 69743 h 79899"/>
                <a:gd name="connsiteX17" fmla="*/ 126867 w 126866"/>
                <a:gd name="connsiteY17" fmla="*/ 79558 h 79899"/>
                <a:gd name="connsiteX18" fmla="*/ 126696 w 126866"/>
                <a:gd name="connsiteY18" fmla="*/ 79815 h 79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866" h="79899">
                  <a:moveTo>
                    <a:pt x="126781" y="79900"/>
                  </a:moveTo>
                  <a:cubicBezTo>
                    <a:pt x="120809" y="77169"/>
                    <a:pt x="114752" y="74438"/>
                    <a:pt x="108865" y="71621"/>
                  </a:cubicBezTo>
                  <a:cubicBezTo>
                    <a:pt x="92143" y="63769"/>
                    <a:pt x="75591" y="55405"/>
                    <a:pt x="59637" y="46102"/>
                  </a:cubicBezTo>
                  <a:lnTo>
                    <a:pt x="59637" y="46102"/>
                  </a:lnTo>
                  <a:cubicBezTo>
                    <a:pt x="59637" y="46102"/>
                    <a:pt x="59637" y="46102"/>
                    <a:pt x="59637" y="46102"/>
                  </a:cubicBezTo>
                  <a:lnTo>
                    <a:pt x="59637" y="46102"/>
                  </a:lnTo>
                  <a:cubicBezTo>
                    <a:pt x="59637" y="46102"/>
                    <a:pt x="59637" y="46102"/>
                    <a:pt x="59637" y="46102"/>
                  </a:cubicBezTo>
                  <a:cubicBezTo>
                    <a:pt x="44280" y="35775"/>
                    <a:pt x="29605" y="24509"/>
                    <a:pt x="15272" y="12816"/>
                  </a:cubicBezTo>
                  <a:cubicBezTo>
                    <a:pt x="10153" y="8719"/>
                    <a:pt x="5034" y="4452"/>
                    <a:pt x="0" y="270"/>
                  </a:cubicBezTo>
                  <a:cubicBezTo>
                    <a:pt x="0" y="270"/>
                    <a:pt x="85" y="-72"/>
                    <a:pt x="171" y="14"/>
                  </a:cubicBezTo>
                  <a:cubicBezTo>
                    <a:pt x="5546" y="3769"/>
                    <a:pt x="10921" y="7439"/>
                    <a:pt x="16381" y="11024"/>
                  </a:cubicBezTo>
                  <a:cubicBezTo>
                    <a:pt x="31824" y="21095"/>
                    <a:pt x="47607" y="30483"/>
                    <a:pt x="63391" y="39786"/>
                  </a:cubicBezTo>
                  <a:lnTo>
                    <a:pt x="63391" y="39786"/>
                  </a:lnTo>
                  <a:cubicBezTo>
                    <a:pt x="63391" y="39786"/>
                    <a:pt x="63476" y="39786"/>
                    <a:pt x="63476" y="39786"/>
                  </a:cubicBezTo>
                  <a:lnTo>
                    <a:pt x="63561" y="39786"/>
                  </a:lnTo>
                  <a:cubicBezTo>
                    <a:pt x="63561" y="39786"/>
                    <a:pt x="63561" y="39786"/>
                    <a:pt x="63561" y="39786"/>
                  </a:cubicBezTo>
                  <a:cubicBezTo>
                    <a:pt x="78833" y="50028"/>
                    <a:pt x="94105" y="60184"/>
                    <a:pt x="109889" y="69743"/>
                  </a:cubicBezTo>
                  <a:cubicBezTo>
                    <a:pt x="115520" y="73072"/>
                    <a:pt x="121151" y="76401"/>
                    <a:pt x="126867" y="79558"/>
                  </a:cubicBezTo>
                  <a:cubicBezTo>
                    <a:pt x="126867" y="79558"/>
                    <a:pt x="126867" y="79900"/>
                    <a:pt x="126696" y="79815"/>
                  </a:cubicBezTo>
                  <a:close/>
                </a:path>
              </a:pathLst>
            </a:custGeom>
            <a:grpFill/>
            <a:ln w="8532" cap="flat">
              <a:noFill/>
              <a:prstDash val="solid"/>
              <a:miter/>
            </a:ln>
          </p:spPr>
          <p:txBody>
            <a:bodyPr rtlCol="0" anchor="ctr"/>
            <a:lstStyle/>
            <a:p>
              <a:endParaRPr lang="en-US"/>
            </a:p>
          </p:txBody>
        </p:sp>
        <p:sp>
          <p:nvSpPr>
            <p:cNvPr id="1785" name="Freeform 1784">
              <a:extLst>
                <a:ext uri="{FF2B5EF4-FFF2-40B4-BE49-F238E27FC236}">
                  <a16:creationId xmlns:a16="http://schemas.microsoft.com/office/drawing/2014/main" id="{AF726661-F115-494F-DFD5-BBC369A0CD3F}"/>
                </a:ext>
              </a:extLst>
            </p:cNvPr>
            <p:cNvSpPr/>
            <p:nvPr/>
          </p:nvSpPr>
          <p:spPr>
            <a:xfrm>
              <a:off x="7588676" y="4309128"/>
              <a:ext cx="104513" cy="67012"/>
            </a:xfrm>
            <a:custGeom>
              <a:avLst/>
              <a:gdLst>
                <a:gd name="connsiteX0" fmla="*/ 104343 w 104513"/>
                <a:gd name="connsiteY0" fmla="*/ 67012 h 67012"/>
                <a:gd name="connsiteX1" fmla="*/ 90095 w 104513"/>
                <a:gd name="connsiteY1" fmla="*/ 58989 h 67012"/>
                <a:gd name="connsiteX2" fmla="*/ 50252 w 104513"/>
                <a:gd name="connsiteY2" fmla="*/ 36628 h 67012"/>
                <a:gd name="connsiteX3" fmla="*/ 50252 w 104513"/>
                <a:gd name="connsiteY3" fmla="*/ 36628 h 67012"/>
                <a:gd name="connsiteX4" fmla="*/ 50252 w 104513"/>
                <a:gd name="connsiteY4" fmla="*/ 36628 h 67012"/>
                <a:gd name="connsiteX5" fmla="*/ 50252 w 104513"/>
                <a:gd name="connsiteY5" fmla="*/ 36628 h 67012"/>
                <a:gd name="connsiteX6" fmla="*/ 50252 w 104513"/>
                <a:gd name="connsiteY6" fmla="*/ 36628 h 67012"/>
                <a:gd name="connsiteX7" fmla="*/ 13224 w 104513"/>
                <a:gd name="connsiteY7" fmla="*/ 9829 h 67012"/>
                <a:gd name="connsiteX8" fmla="*/ 0 w 104513"/>
                <a:gd name="connsiteY8" fmla="*/ 270 h 67012"/>
                <a:gd name="connsiteX9" fmla="*/ 171 w 104513"/>
                <a:gd name="connsiteY9" fmla="*/ 14 h 67012"/>
                <a:gd name="connsiteX10" fmla="*/ 14333 w 104513"/>
                <a:gd name="connsiteY10" fmla="*/ 7951 h 67012"/>
                <a:gd name="connsiteX11" fmla="*/ 54177 w 104513"/>
                <a:gd name="connsiteY11" fmla="*/ 30313 h 67012"/>
                <a:gd name="connsiteX12" fmla="*/ 54177 w 104513"/>
                <a:gd name="connsiteY12" fmla="*/ 30313 h 67012"/>
                <a:gd name="connsiteX13" fmla="*/ 54262 w 104513"/>
                <a:gd name="connsiteY13" fmla="*/ 30313 h 67012"/>
                <a:gd name="connsiteX14" fmla="*/ 54347 w 104513"/>
                <a:gd name="connsiteY14" fmla="*/ 30313 h 67012"/>
                <a:gd name="connsiteX15" fmla="*/ 54347 w 104513"/>
                <a:gd name="connsiteY15" fmla="*/ 30313 h 67012"/>
                <a:gd name="connsiteX16" fmla="*/ 91375 w 104513"/>
                <a:gd name="connsiteY16" fmla="*/ 57112 h 67012"/>
                <a:gd name="connsiteX17" fmla="*/ 104514 w 104513"/>
                <a:gd name="connsiteY17" fmla="*/ 66586 h 67012"/>
                <a:gd name="connsiteX18" fmla="*/ 104343 w 104513"/>
                <a:gd name="connsiteY18" fmla="*/ 66842 h 6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513" h="67012">
                  <a:moveTo>
                    <a:pt x="104343" y="67012"/>
                  </a:moveTo>
                  <a:lnTo>
                    <a:pt x="90095" y="58989"/>
                  </a:lnTo>
                  <a:cubicBezTo>
                    <a:pt x="76786" y="51564"/>
                    <a:pt x="63391" y="44310"/>
                    <a:pt x="50252" y="36628"/>
                  </a:cubicBezTo>
                  <a:cubicBezTo>
                    <a:pt x="50252" y="36628"/>
                    <a:pt x="50252" y="36628"/>
                    <a:pt x="50252" y="36628"/>
                  </a:cubicBezTo>
                  <a:lnTo>
                    <a:pt x="50252" y="36628"/>
                  </a:lnTo>
                  <a:cubicBezTo>
                    <a:pt x="50252" y="36628"/>
                    <a:pt x="50252" y="36628"/>
                    <a:pt x="50252" y="36628"/>
                  </a:cubicBezTo>
                  <a:cubicBezTo>
                    <a:pt x="50252" y="36628"/>
                    <a:pt x="50252" y="36628"/>
                    <a:pt x="50252" y="36628"/>
                  </a:cubicBezTo>
                  <a:cubicBezTo>
                    <a:pt x="37710" y="27923"/>
                    <a:pt x="25510" y="18876"/>
                    <a:pt x="13224" y="9829"/>
                  </a:cubicBezTo>
                  <a:lnTo>
                    <a:pt x="0" y="270"/>
                  </a:lnTo>
                  <a:cubicBezTo>
                    <a:pt x="0" y="270"/>
                    <a:pt x="85" y="-72"/>
                    <a:pt x="171" y="14"/>
                  </a:cubicBezTo>
                  <a:lnTo>
                    <a:pt x="14333" y="7951"/>
                  </a:lnTo>
                  <a:cubicBezTo>
                    <a:pt x="27643" y="15377"/>
                    <a:pt x="41038" y="22631"/>
                    <a:pt x="54177" y="30313"/>
                  </a:cubicBezTo>
                  <a:cubicBezTo>
                    <a:pt x="54177" y="30313"/>
                    <a:pt x="54177" y="30313"/>
                    <a:pt x="54177" y="30313"/>
                  </a:cubicBezTo>
                  <a:cubicBezTo>
                    <a:pt x="54177" y="30313"/>
                    <a:pt x="54177" y="30313"/>
                    <a:pt x="54262" y="30313"/>
                  </a:cubicBezTo>
                  <a:cubicBezTo>
                    <a:pt x="54262" y="30313"/>
                    <a:pt x="54262" y="30313"/>
                    <a:pt x="54347" y="30313"/>
                  </a:cubicBezTo>
                  <a:cubicBezTo>
                    <a:pt x="54347" y="30313"/>
                    <a:pt x="54347" y="30313"/>
                    <a:pt x="54347" y="30313"/>
                  </a:cubicBezTo>
                  <a:cubicBezTo>
                    <a:pt x="66889" y="39018"/>
                    <a:pt x="79089" y="48150"/>
                    <a:pt x="91375" y="57112"/>
                  </a:cubicBezTo>
                  <a:lnTo>
                    <a:pt x="104514" y="66586"/>
                  </a:lnTo>
                  <a:cubicBezTo>
                    <a:pt x="104514" y="66586"/>
                    <a:pt x="104428" y="66927"/>
                    <a:pt x="104343" y="66842"/>
                  </a:cubicBezTo>
                  <a:close/>
                </a:path>
              </a:pathLst>
            </a:custGeom>
            <a:grpFill/>
            <a:ln w="8532" cap="flat">
              <a:noFill/>
              <a:prstDash val="solid"/>
              <a:miter/>
            </a:ln>
          </p:spPr>
          <p:txBody>
            <a:bodyPr rtlCol="0" anchor="ctr"/>
            <a:lstStyle/>
            <a:p>
              <a:endParaRPr lang="en-US"/>
            </a:p>
          </p:txBody>
        </p:sp>
        <p:sp>
          <p:nvSpPr>
            <p:cNvPr id="1786" name="Freeform 1785">
              <a:extLst>
                <a:ext uri="{FF2B5EF4-FFF2-40B4-BE49-F238E27FC236}">
                  <a16:creationId xmlns:a16="http://schemas.microsoft.com/office/drawing/2014/main" id="{B1DCA91D-D01B-888B-4394-2B09A0E24237}"/>
                </a:ext>
              </a:extLst>
            </p:cNvPr>
            <p:cNvSpPr/>
            <p:nvPr/>
          </p:nvSpPr>
          <p:spPr>
            <a:xfrm>
              <a:off x="8847276" y="4564831"/>
              <a:ext cx="149646" cy="92801"/>
            </a:xfrm>
            <a:custGeom>
              <a:avLst/>
              <a:gdLst>
                <a:gd name="connsiteX0" fmla="*/ 78321 w 149646"/>
                <a:gd name="connsiteY0" fmla="*/ 40896 h 92801"/>
                <a:gd name="connsiteX1" fmla="*/ 78321 w 149646"/>
                <a:gd name="connsiteY1" fmla="*/ 40896 h 92801"/>
                <a:gd name="connsiteX2" fmla="*/ 78321 w 149646"/>
                <a:gd name="connsiteY2" fmla="*/ 40896 h 92801"/>
                <a:gd name="connsiteX3" fmla="*/ 78321 w 149646"/>
                <a:gd name="connsiteY3" fmla="*/ 40896 h 92801"/>
                <a:gd name="connsiteX4" fmla="*/ 131218 w 149646"/>
                <a:gd name="connsiteY4" fmla="*/ 78534 h 92801"/>
                <a:gd name="connsiteX5" fmla="*/ 149646 w 149646"/>
                <a:gd name="connsiteY5" fmla="*/ 92532 h 92801"/>
                <a:gd name="connsiteX6" fmla="*/ 149476 w 149646"/>
                <a:gd name="connsiteY6" fmla="*/ 92787 h 92801"/>
                <a:gd name="connsiteX7" fmla="*/ 130109 w 149646"/>
                <a:gd name="connsiteY7" fmla="*/ 80412 h 92801"/>
                <a:gd name="connsiteX8" fmla="*/ 74482 w 149646"/>
                <a:gd name="connsiteY8" fmla="*/ 47297 h 92801"/>
                <a:gd name="connsiteX9" fmla="*/ 74482 w 149646"/>
                <a:gd name="connsiteY9" fmla="*/ 47297 h 92801"/>
                <a:gd name="connsiteX10" fmla="*/ 74312 w 149646"/>
                <a:gd name="connsiteY10" fmla="*/ 47297 h 92801"/>
                <a:gd name="connsiteX11" fmla="*/ 74141 w 149646"/>
                <a:gd name="connsiteY11" fmla="*/ 47297 h 92801"/>
                <a:gd name="connsiteX12" fmla="*/ 74141 w 149646"/>
                <a:gd name="connsiteY12" fmla="*/ 47212 h 92801"/>
                <a:gd name="connsiteX13" fmla="*/ 19708 w 149646"/>
                <a:gd name="connsiteY13" fmla="*/ 12134 h 92801"/>
                <a:gd name="connsiteX14" fmla="*/ 0 w 149646"/>
                <a:gd name="connsiteY14" fmla="*/ 270 h 92801"/>
                <a:gd name="connsiteX15" fmla="*/ 171 w 149646"/>
                <a:gd name="connsiteY15" fmla="*/ 14 h 92801"/>
                <a:gd name="connsiteX16" fmla="*/ 20903 w 149646"/>
                <a:gd name="connsiteY16" fmla="*/ 10341 h 92801"/>
                <a:gd name="connsiteX17" fmla="*/ 78150 w 149646"/>
                <a:gd name="connsiteY17" fmla="*/ 40981 h 92801"/>
                <a:gd name="connsiteX18" fmla="*/ 78150 w 149646"/>
                <a:gd name="connsiteY18" fmla="*/ 40981 h 9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9646" h="92801">
                  <a:moveTo>
                    <a:pt x="78321" y="40896"/>
                  </a:moveTo>
                  <a:lnTo>
                    <a:pt x="78321" y="40896"/>
                  </a:lnTo>
                  <a:cubicBezTo>
                    <a:pt x="78321" y="40896"/>
                    <a:pt x="78321" y="40896"/>
                    <a:pt x="78321" y="40896"/>
                  </a:cubicBezTo>
                  <a:lnTo>
                    <a:pt x="78321" y="40896"/>
                  </a:lnTo>
                  <a:cubicBezTo>
                    <a:pt x="96408" y="52759"/>
                    <a:pt x="113984" y="65561"/>
                    <a:pt x="131218" y="78534"/>
                  </a:cubicBezTo>
                  <a:cubicBezTo>
                    <a:pt x="137446" y="83143"/>
                    <a:pt x="143589" y="87838"/>
                    <a:pt x="149646" y="92532"/>
                  </a:cubicBezTo>
                  <a:cubicBezTo>
                    <a:pt x="149646" y="92532"/>
                    <a:pt x="149561" y="92873"/>
                    <a:pt x="149476" y="92787"/>
                  </a:cubicBezTo>
                  <a:cubicBezTo>
                    <a:pt x="143077" y="88605"/>
                    <a:pt x="136593" y="84509"/>
                    <a:pt x="130109" y="80412"/>
                  </a:cubicBezTo>
                  <a:cubicBezTo>
                    <a:pt x="111765" y="68975"/>
                    <a:pt x="93081" y="58136"/>
                    <a:pt x="74482" y="47297"/>
                  </a:cubicBezTo>
                  <a:lnTo>
                    <a:pt x="74482" y="47297"/>
                  </a:lnTo>
                  <a:cubicBezTo>
                    <a:pt x="74482" y="47297"/>
                    <a:pt x="74312" y="47297"/>
                    <a:pt x="74312" y="47297"/>
                  </a:cubicBezTo>
                  <a:lnTo>
                    <a:pt x="74141" y="47297"/>
                  </a:lnTo>
                  <a:cubicBezTo>
                    <a:pt x="74141" y="47297"/>
                    <a:pt x="74141" y="47212"/>
                    <a:pt x="74141" y="47212"/>
                  </a:cubicBezTo>
                  <a:cubicBezTo>
                    <a:pt x="56139" y="35434"/>
                    <a:pt x="38137" y="23485"/>
                    <a:pt x="19708" y="12134"/>
                  </a:cubicBezTo>
                  <a:cubicBezTo>
                    <a:pt x="13139" y="8122"/>
                    <a:pt x="6570" y="4196"/>
                    <a:pt x="0" y="270"/>
                  </a:cubicBezTo>
                  <a:cubicBezTo>
                    <a:pt x="0" y="270"/>
                    <a:pt x="0" y="-72"/>
                    <a:pt x="171" y="14"/>
                  </a:cubicBezTo>
                  <a:cubicBezTo>
                    <a:pt x="7081" y="3428"/>
                    <a:pt x="13992" y="6841"/>
                    <a:pt x="20903" y="10341"/>
                  </a:cubicBezTo>
                  <a:cubicBezTo>
                    <a:pt x="40185" y="20071"/>
                    <a:pt x="59381" y="30057"/>
                    <a:pt x="78150" y="40981"/>
                  </a:cubicBezTo>
                  <a:lnTo>
                    <a:pt x="78150" y="40981"/>
                  </a:lnTo>
                  <a:close/>
                </a:path>
              </a:pathLst>
            </a:custGeom>
            <a:grpFill/>
            <a:ln w="8532" cap="flat">
              <a:noFill/>
              <a:prstDash val="solid"/>
              <a:miter/>
            </a:ln>
          </p:spPr>
          <p:txBody>
            <a:bodyPr rtlCol="0" anchor="ctr"/>
            <a:lstStyle/>
            <a:p>
              <a:endParaRPr lang="en-US"/>
            </a:p>
          </p:txBody>
        </p:sp>
        <p:sp>
          <p:nvSpPr>
            <p:cNvPr id="1787" name="Freeform 1786">
              <a:extLst>
                <a:ext uri="{FF2B5EF4-FFF2-40B4-BE49-F238E27FC236}">
                  <a16:creationId xmlns:a16="http://schemas.microsoft.com/office/drawing/2014/main" id="{FB234B55-55A9-EBC4-A003-16CF302DC51E}"/>
                </a:ext>
              </a:extLst>
            </p:cNvPr>
            <p:cNvSpPr/>
            <p:nvPr/>
          </p:nvSpPr>
          <p:spPr>
            <a:xfrm>
              <a:off x="8772794" y="4544860"/>
              <a:ext cx="160566" cy="94081"/>
            </a:xfrm>
            <a:custGeom>
              <a:avLst/>
              <a:gdLst>
                <a:gd name="connsiteX0" fmla="*/ 82245 w 160566"/>
                <a:gd name="connsiteY0" fmla="*/ 43798 h 94081"/>
                <a:gd name="connsiteX1" fmla="*/ 82245 w 160566"/>
                <a:gd name="connsiteY1" fmla="*/ 43798 h 94081"/>
                <a:gd name="connsiteX2" fmla="*/ 82245 w 160566"/>
                <a:gd name="connsiteY2" fmla="*/ 43798 h 94081"/>
                <a:gd name="connsiteX3" fmla="*/ 82245 w 160566"/>
                <a:gd name="connsiteY3" fmla="*/ 43798 h 94081"/>
                <a:gd name="connsiteX4" fmla="*/ 139920 w 160566"/>
                <a:gd name="connsiteY4" fmla="*/ 80668 h 94081"/>
                <a:gd name="connsiteX5" fmla="*/ 160567 w 160566"/>
                <a:gd name="connsiteY5" fmla="*/ 93812 h 94081"/>
                <a:gd name="connsiteX6" fmla="*/ 160396 w 160566"/>
                <a:gd name="connsiteY6" fmla="*/ 94067 h 94081"/>
                <a:gd name="connsiteX7" fmla="*/ 138982 w 160566"/>
                <a:gd name="connsiteY7" fmla="*/ 82631 h 94081"/>
                <a:gd name="connsiteX8" fmla="*/ 78577 w 160566"/>
                <a:gd name="connsiteY8" fmla="*/ 50284 h 94081"/>
                <a:gd name="connsiteX9" fmla="*/ 78577 w 160566"/>
                <a:gd name="connsiteY9" fmla="*/ 50284 h 94081"/>
                <a:gd name="connsiteX10" fmla="*/ 78407 w 160566"/>
                <a:gd name="connsiteY10" fmla="*/ 50199 h 94081"/>
                <a:gd name="connsiteX11" fmla="*/ 78236 w 160566"/>
                <a:gd name="connsiteY11" fmla="*/ 50199 h 94081"/>
                <a:gd name="connsiteX12" fmla="*/ 78236 w 160566"/>
                <a:gd name="connsiteY12" fmla="*/ 50199 h 94081"/>
                <a:gd name="connsiteX13" fmla="*/ 20476 w 160566"/>
                <a:gd name="connsiteY13" fmla="*/ 13328 h 94081"/>
                <a:gd name="connsiteX14" fmla="*/ 0 w 160566"/>
                <a:gd name="connsiteY14" fmla="*/ 270 h 94081"/>
                <a:gd name="connsiteX15" fmla="*/ 170 w 160566"/>
                <a:gd name="connsiteY15" fmla="*/ 14 h 94081"/>
                <a:gd name="connsiteX16" fmla="*/ 21756 w 160566"/>
                <a:gd name="connsiteY16" fmla="*/ 11536 h 94081"/>
                <a:gd name="connsiteX17" fmla="*/ 82075 w 160566"/>
                <a:gd name="connsiteY17" fmla="*/ 43882 h 94081"/>
                <a:gd name="connsiteX18" fmla="*/ 82075 w 160566"/>
                <a:gd name="connsiteY18" fmla="*/ 43882 h 94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0566" h="94081">
                  <a:moveTo>
                    <a:pt x="82245" y="43798"/>
                  </a:moveTo>
                  <a:cubicBezTo>
                    <a:pt x="82245" y="43798"/>
                    <a:pt x="82245" y="43798"/>
                    <a:pt x="82245" y="43798"/>
                  </a:cubicBezTo>
                  <a:cubicBezTo>
                    <a:pt x="82245" y="43798"/>
                    <a:pt x="82245" y="43798"/>
                    <a:pt x="82245" y="43798"/>
                  </a:cubicBezTo>
                  <a:cubicBezTo>
                    <a:pt x="82245" y="43798"/>
                    <a:pt x="82245" y="43798"/>
                    <a:pt x="82245" y="43798"/>
                  </a:cubicBezTo>
                  <a:cubicBezTo>
                    <a:pt x="101613" y="55831"/>
                    <a:pt x="120724" y="68292"/>
                    <a:pt x="139920" y="80668"/>
                  </a:cubicBezTo>
                  <a:lnTo>
                    <a:pt x="160567" y="93812"/>
                  </a:lnTo>
                  <a:cubicBezTo>
                    <a:pt x="160567" y="93812"/>
                    <a:pt x="160567" y="94153"/>
                    <a:pt x="160396" y="94067"/>
                  </a:cubicBezTo>
                  <a:lnTo>
                    <a:pt x="138982" y="82631"/>
                  </a:lnTo>
                  <a:cubicBezTo>
                    <a:pt x="118847" y="71962"/>
                    <a:pt x="98541" y="61379"/>
                    <a:pt x="78577" y="50284"/>
                  </a:cubicBezTo>
                  <a:cubicBezTo>
                    <a:pt x="78577" y="50284"/>
                    <a:pt x="78577" y="50284"/>
                    <a:pt x="78577" y="50284"/>
                  </a:cubicBezTo>
                  <a:cubicBezTo>
                    <a:pt x="78577" y="50284"/>
                    <a:pt x="78491" y="50284"/>
                    <a:pt x="78407" y="50199"/>
                  </a:cubicBezTo>
                  <a:cubicBezTo>
                    <a:pt x="78407" y="50199"/>
                    <a:pt x="78321" y="50199"/>
                    <a:pt x="78236" y="50199"/>
                  </a:cubicBezTo>
                  <a:cubicBezTo>
                    <a:pt x="78236" y="50199"/>
                    <a:pt x="78236" y="50199"/>
                    <a:pt x="78236" y="50199"/>
                  </a:cubicBezTo>
                  <a:cubicBezTo>
                    <a:pt x="58869" y="38164"/>
                    <a:pt x="39672" y="25704"/>
                    <a:pt x="20476" y="13328"/>
                  </a:cubicBezTo>
                  <a:lnTo>
                    <a:pt x="0" y="270"/>
                  </a:lnTo>
                  <a:cubicBezTo>
                    <a:pt x="0" y="270"/>
                    <a:pt x="0" y="-72"/>
                    <a:pt x="170" y="14"/>
                  </a:cubicBezTo>
                  <a:lnTo>
                    <a:pt x="21756" y="11536"/>
                  </a:lnTo>
                  <a:cubicBezTo>
                    <a:pt x="41891" y="22204"/>
                    <a:pt x="62111" y="32787"/>
                    <a:pt x="82075" y="43882"/>
                  </a:cubicBezTo>
                  <a:cubicBezTo>
                    <a:pt x="82075" y="43882"/>
                    <a:pt x="82075" y="43882"/>
                    <a:pt x="82075" y="43882"/>
                  </a:cubicBezTo>
                  <a:close/>
                </a:path>
              </a:pathLst>
            </a:custGeom>
            <a:grpFill/>
            <a:ln w="8532" cap="flat">
              <a:noFill/>
              <a:prstDash val="solid"/>
              <a:miter/>
            </a:ln>
          </p:spPr>
          <p:txBody>
            <a:bodyPr rtlCol="0" anchor="ctr"/>
            <a:lstStyle/>
            <a:p>
              <a:endParaRPr lang="en-US"/>
            </a:p>
          </p:txBody>
        </p:sp>
        <p:sp>
          <p:nvSpPr>
            <p:cNvPr id="1788" name="Freeform 1787">
              <a:extLst>
                <a:ext uri="{FF2B5EF4-FFF2-40B4-BE49-F238E27FC236}">
                  <a16:creationId xmlns:a16="http://schemas.microsoft.com/office/drawing/2014/main" id="{0E9F89BD-5759-29DB-AE75-722BBE3C7E49}"/>
                </a:ext>
              </a:extLst>
            </p:cNvPr>
            <p:cNvSpPr/>
            <p:nvPr/>
          </p:nvSpPr>
          <p:spPr>
            <a:xfrm>
              <a:off x="8719386" y="4536581"/>
              <a:ext cx="165856" cy="89899"/>
            </a:xfrm>
            <a:custGeom>
              <a:avLst/>
              <a:gdLst>
                <a:gd name="connsiteX0" fmla="*/ 84805 w 165856"/>
                <a:gd name="connsiteY0" fmla="*/ 41664 h 89899"/>
                <a:gd name="connsiteX1" fmla="*/ 84805 w 165856"/>
                <a:gd name="connsiteY1" fmla="*/ 41664 h 89899"/>
                <a:gd name="connsiteX2" fmla="*/ 84805 w 165856"/>
                <a:gd name="connsiteY2" fmla="*/ 41664 h 89899"/>
                <a:gd name="connsiteX3" fmla="*/ 84805 w 165856"/>
                <a:gd name="connsiteY3" fmla="*/ 41664 h 89899"/>
                <a:gd name="connsiteX4" fmla="*/ 144527 w 165856"/>
                <a:gd name="connsiteY4" fmla="*/ 76998 h 89899"/>
                <a:gd name="connsiteX5" fmla="*/ 165857 w 165856"/>
                <a:gd name="connsiteY5" fmla="*/ 89630 h 89899"/>
                <a:gd name="connsiteX6" fmla="*/ 165686 w 165856"/>
                <a:gd name="connsiteY6" fmla="*/ 89886 h 89899"/>
                <a:gd name="connsiteX7" fmla="*/ 143589 w 165856"/>
                <a:gd name="connsiteY7" fmla="*/ 78961 h 89899"/>
                <a:gd name="connsiteX8" fmla="*/ 81307 w 165856"/>
                <a:gd name="connsiteY8" fmla="*/ 48236 h 89899"/>
                <a:gd name="connsiteX9" fmla="*/ 81307 w 165856"/>
                <a:gd name="connsiteY9" fmla="*/ 48236 h 89899"/>
                <a:gd name="connsiteX10" fmla="*/ 81137 w 165856"/>
                <a:gd name="connsiteY10" fmla="*/ 48150 h 89899"/>
                <a:gd name="connsiteX11" fmla="*/ 80966 w 165856"/>
                <a:gd name="connsiteY11" fmla="*/ 48150 h 89899"/>
                <a:gd name="connsiteX12" fmla="*/ 80966 w 165856"/>
                <a:gd name="connsiteY12" fmla="*/ 48150 h 89899"/>
                <a:gd name="connsiteX13" fmla="*/ 21244 w 165856"/>
                <a:gd name="connsiteY13" fmla="*/ 12816 h 89899"/>
                <a:gd name="connsiteX14" fmla="*/ 0 w 165856"/>
                <a:gd name="connsiteY14" fmla="*/ 270 h 89899"/>
                <a:gd name="connsiteX15" fmla="*/ 170 w 165856"/>
                <a:gd name="connsiteY15" fmla="*/ 14 h 89899"/>
                <a:gd name="connsiteX16" fmla="*/ 22353 w 165856"/>
                <a:gd name="connsiteY16" fmla="*/ 11024 h 89899"/>
                <a:gd name="connsiteX17" fmla="*/ 84549 w 165856"/>
                <a:gd name="connsiteY17" fmla="*/ 41749 h 89899"/>
                <a:gd name="connsiteX18" fmla="*/ 84549 w 165856"/>
                <a:gd name="connsiteY18" fmla="*/ 41749 h 89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5856" h="89899">
                  <a:moveTo>
                    <a:pt x="84805" y="41664"/>
                  </a:moveTo>
                  <a:cubicBezTo>
                    <a:pt x="84805" y="41664"/>
                    <a:pt x="84805" y="41664"/>
                    <a:pt x="84805" y="41664"/>
                  </a:cubicBezTo>
                  <a:cubicBezTo>
                    <a:pt x="84805" y="41664"/>
                    <a:pt x="84805" y="41664"/>
                    <a:pt x="84805" y="41664"/>
                  </a:cubicBezTo>
                  <a:cubicBezTo>
                    <a:pt x="84805" y="41664"/>
                    <a:pt x="84805" y="41664"/>
                    <a:pt x="84805" y="41664"/>
                  </a:cubicBezTo>
                  <a:cubicBezTo>
                    <a:pt x="104855" y="53186"/>
                    <a:pt x="124648" y="65135"/>
                    <a:pt x="144527" y="76998"/>
                  </a:cubicBezTo>
                  <a:lnTo>
                    <a:pt x="165857" y="89630"/>
                  </a:lnTo>
                  <a:cubicBezTo>
                    <a:pt x="165857" y="89630"/>
                    <a:pt x="165857" y="89971"/>
                    <a:pt x="165686" y="89886"/>
                  </a:cubicBezTo>
                  <a:lnTo>
                    <a:pt x="143589" y="78961"/>
                  </a:lnTo>
                  <a:cubicBezTo>
                    <a:pt x="122771" y="68805"/>
                    <a:pt x="101954" y="58733"/>
                    <a:pt x="81307" y="48236"/>
                  </a:cubicBezTo>
                  <a:cubicBezTo>
                    <a:pt x="81307" y="48236"/>
                    <a:pt x="81307" y="48236"/>
                    <a:pt x="81307" y="48236"/>
                  </a:cubicBezTo>
                  <a:cubicBezTo>
                    <a:pt x="81307" y="48236"/>
                    <a:pt x="81222" y="48236"/>
                    <a:pt x="81137" y="48150"/>
                  </a:cubicBezTo>
                  <a:cubicBezTo>
                    <a:pt x="81137" y="48150"/>
                    <a:pt x="81051" y="48150"/>
                    <a:pt x="80966" y="48150"/>
                  </a:cubicBezTo>
                  <a:cubicBezTo>
                    <a:pt x="80966" y="48150"/>
                    <a:pt x="80966" y="48150"/>
                    <a:pt x="80966" y="48150"/>
                  </a:cubicBezTo>
                  <a:cubicBezTo>
                    <a:pt x="60916" y="36629"/>
                    <a:pt x="41123" y="24680"/>
                    <a:pt x="21244" y="12816"/>
                  </a:cubicBezTo>
                  <a:lnTo>
                    <a:pt x="0" y="270"/>
                  </a:lnTo>
                  <a:cubicBezTo>
                    <a:pt x="0" y="270"/>
                    <a:pt x="0" y="-72"/>
                    <a:pt x="170" y="14"/>
                  </a:cubicBezTo>
                  <a:lnTo>
                    <a:pt x="22353" y="11024"/>
                  </a:lnTo>
                  <a:cubicBezTo>
                    <a:pt x="43085" y="21180"/>
                    <a:pt x="63988" y="31252"/>
                    <a:pt x="84549" y="41749"/>
                  </a:cubicBezTo>
                  <a:cubicBezTo>
                    <a:pt x="84549" y="41749"/>
                    <a:pt x="84549" y="41749"/>
                    <a:pt x="84549" y="41749"/>
                  </a:cubicBezTo>
                  <a:close/>
                </a:path>
              </a:pathLst>
            </a:custGeom>
            <a:grpFill/>
            <a:ln w="8532" cap="flat">
              <a:noFill/>
              <a:prstDash val="solid"/>
              <a:miter/>
            </a:ln>
          </p:spPr>
          <p:txBody>
            <a:bodyPr rtlCol="0" anchor="ctr"/>
            <a:lstStyle/>
            <a:p>
              <a:endParaRPr lang="en-US"/>
            </a:p>
          </p:txBody>
        </p:sp>
        <p:sp>
          <p:nvSpPr>
            <p:cNvPr id="1789" name="Freeform 1788">
              <a:extLst>
                <a:ext uri="{FF2B5EF4-FFF2-40B4-BE49-F238E27FC236}">
                  <a16:creationId xmlns:a16="http://schemas.microsoft.com/office/drawing/2014/main" id="{053AB188-E843-973B-DD5B-FF74B2A5CDA6}"/>
                </a:ext>
              </a:extLst>
            </p:cNvPr>
            <p:cNvSpPr/>
            <p:nvPr/>
          </p:nvSpPr>
          <p:spPr>
            <a:xfrm>
              <a:off x="8684149" y="4538288"/>
              <a:ext cx="135313" cy="69756"/>
            </a:xfrm>
            <a:custGeom>
              <a:avLst/>
              <a:gdLst>
                <a:gd name="connsiteX0" fmla="*/ 69278 w 135313"/>
                <a:gd name="connsiteY0" fmla="*/ 31507 h 69756"/>
                <a:gd name="connsiteX1" fmla="*/ 69278 w 135313"/>
                <a:gd name="connsiteY1" fmla="*/ 31507 h 69756"/>
                <a:gd name="connsiteX2" fmla="*/ 69278 w 135313"/>
                <a:gd name="connsiteY2" fmla="*/ 31507 h 69756"/>
                <a:gd name="connsiteX3" fmla="*/ 69278 w 135313"/>
                <a:gd name="connsiteY3" fmla="*/ 31507 h 69756"/>
                <a:gd name="connsiteX4" fmla="*/ 117908 w 135313"/>
                <a:gd name="connsiteY4" fmla="*/ 59502 h 69756"/>
                <a:gd name="connsiteX5" fmla="*/ 135313 w 135313"/>
                <a:gd name="connsiteY5" fmla="*/ 69487 h 69756"/>
                <a:gd name="connsiteX6" fmla="*/ 135142 w 135313"/>
                <a:gd name="connsiteY6" fmla="*/ 69743 h 69756"/>
                <a:gd name="connsiteX7" fmla="*/ 117055 w 135313"/>
                <a:gd name="connsiteY7" fmla="*/ 61465 h 69756"/>
                <a:gd name="connsiteX8" fmla="*/ 66035 w 135313"/>
                <a:gd name="connsiteY8" fmla="*/ 38165 h 69756"/>
                <a:gd name="connsiteX9" fmla="*/ 66035 w 135313"/>
                <a:gd name="connsiteY9" fmla="*/ 38165 h 69756"/>
                <a:gd name="connsiteX10" fmla="*/ 65950 w 135313"/>
                <a:gd name="connsiteY10" fmla="*/ 38165 h 69756"/>
                <a:gd name="connsiteX11" fmla="*/ 65865 w 135313"/>
                <a:gd name="connsiteY11" fmla="*/ 38165 h 69756"/>
                <a:gd name="connsiteX12" fmla="*/ 65865 w 135313"/>
                <a:gd name="connsiteY12" fmla="*/ 38165 h 69756"/>
                <a:gd name="connsiteX13" fmla="*/ 17234 w 135313"/>
                <a:gd name="connsiteY13" fmla="*/ 10170 h 69756"/>
                <a:gd name="connsiteX14" fmla="*/ 0 w 135313"/>
                <a:gd name="connsiteY14" fmla="*/ 270 h 69756"/>
                <a:gd name="connsiteX15" fmla="*/ 170 w 135313"/>
                <a:gd name="connsiteY15" fmla="*/ 14 h 69756"/>
                <a:gd name="connsiteX16" fmla="*/ 18428 w 135313"/>
                <a:gd name="connsiteY16" fmla="*/ 8378 h 69756"/>
                <a:gd name="connsiteX17" fmla="*/ 69448 w 135313"/>
                <a:gd name="connsiteY17" fmla="*/ 31678 h 69756"/>
                <a:gd name="connsiteX18" fmla="*/ 69448 w 135313"/>
                <a:gd name="connsiteY18" fmla="*/ 31678 h 69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313" h="69756">
                  <a:moveTo>
                    <a:pt x="69278" y="31507"/>
                  </a:moveTo>
                  <a:cubicBezTo>
                    <a:pt x="69278" y="31507"/>
                    <a:pt x="69278" y="31507"/>
                    <a:pt x="69278" y="31507"/>
                  </a:cubicBezTo>
                  <a:cubicBezTo>
                    <a:pt x="69278" y="31507"/>
                    <a:pt x="69278" y="31507"/>
                    <a:pt x="69278" y="31507"/>
                  </a:cubicBezTo>
                  <a:cubicBezTo>
                    <a:pt x="69278" y="31507"/>
                    <a:pt x="69278" y="31507"/>
                    <a:pt x="69278" y="31507"/>
                  </a:cubicBezTo>
                  <a:cubicBezTo>
                    <a:pt x="85658" y="40554"/>
                    <a:pt x="101783" y="50113"/>
                    <a:pt x="117908" y="59502"/>
                  </a:cubicBezTo>
                  <a:lnTo>
                    <a:pt x="135313" y="69487"/>
                  </a:lnTo>
                  <a:cubicBezTo>
                    <a:pt x="135313" y="69487"/>
                    <a:pt x="135313" y="69829"/>
                    <a:pt x="135142" y="69743"/>
                  </a:cubicBezTo>
                  <a:lnTo>
                    <a:pt x="117055" y="61465"/>
                  </a:lnTo>
                  <a:cubicBezTo>
                    <a:pt x="99992" y="53783"/>
                    <a:pt x="82928" y="46187"/>
                    <a:pt x="66035" y="38165"/>
                  </a:cubicBezTo>
                  <a:cubicBezTo>
                    <a:pt x="66035" y="38165"/>
                    <a:pt x="66035" y="38165"/>
                    <a:pt x="66035" y="38165"/>
                  </a:cubicBezTo>
                  <a:cubicBezTo>
                    <a:pt x="66035" y="38165"/>
                    <a:pt x="66035" y="38165"/>
                    <a:pt x="65950" y="38165"/>
                  </a:cubicBezTo>
                  <a:cubicBezTo>
                    <a:pt x="65950" y="38165"/>
                    <a:pt x="65950" y="38165"/>
                    <a:pt x="65865" y="38165"/>
                  </a:cubicBezTo>
                  <a:cubicBezTo>
                    <a:pt x="65865" y="38165"/>
                    <a:pt x="65865" y="38165"/>
                    <a:pt x="65865" y="38165"/>
                  </a:cubicBezTo>
                  <a:cubicBezTo>
                    <a:pt x="49484" y="29117"/>
                    <a:pt x="33359" y="19558"/>
                    <a:pt x="17234" y="10170"/>
                  </a:cubicBezTo>
                  <a:lnTo>
                    <a:pt x="0" y="270"/>
                  </a:lnTo>
                  <a:cubicBezTo>
                    <a:pt x="0" y="270"/>
                    <a:pt x="0" y="-72"/>
                    <a:pt x="170" y="14"/>
                  </a:cubicBezTo>
                  <a:lnTo>
                    <a:pt x="18428" y="8378"/>
                  </a:lnTo>
                  <a:cubicBezTo>
                    <a:pt x="35492" y="16059"/>
                    <a:pt x="52555" y="23655"/>
                    <a:pt x="69448" y="31678"/>
                  </a:cubicBezTo>
                  <a:cubicBezTo>
                    <a:pt x="69448" y="31678"/>
                    <a:pt x="69448" y="31678"/>
                    <a:pt x="69448" y="31678"/>
                  </a:cubicBezTo>
                  <a:close/>
                </a:path>
              </a:pathLst>
            </a:custGeom>
            <a:grpFill/>
            <a:ln w="8532" cap="flat">
              <a:noFill/>
              <a:prstDash val="solid"/>
              <a:miter/>
            </a:ln>
          </p:spPr>
          <p:txBody>
            <a:bodyPr rtlCol="0" anchor="ctr"/>
            <a:lstStyle/>
            <a:p>
              <a:endParaRPr lang="en-US"/>
            </a:p>
          </p:txBody>
        </p:sp>
        <p:sp>
          <p:nvSpPr>
            <p:cNvPr id="1790" name="Freeform 1789">
              <a:extLst>
                <a:ext uri="{FF2B5EF4-FFF2-40B4-BE49-F238E27FC236}">
                  <a16:creationId xmlns:a16="http://schemas.microsoft.com/office/drawing/2014/main" id="{2D87D815-B157-E09C-58CE-F3BEE0F7ADC6}"/>
                </a:ext>
              </a:extLst>
            </p:cNvPr>
            <p:cNvSpPr/>
            <p:nvPr/>
          </p:nvSpPr>
          <p:spPr>
            <a:xfrm>
              <a:off x="8637822" y="4517562"/>
              <a:ext cx="119956" cy="79814"/>
            </a:xfrm>
            <a:custGeom>
              <a:avLst/>
              <a:gdLst>
                <a:gd name="connsiteX0" fmla="*/ 60404 w 119956"/>
                <a:gd name="connsiteY0" fmla="*/ 39260 h 79814"/>
                <a:gd name="connsiteX1" fmla="*/ 60404 w 119956"/>
                <a:gd name="connsiteY1" fmla="*/ 39260 h 79814"/>
                <a:gd name="connsiteX2" fmla="*/ 60404 w 119956"/>
                <a:gd name="connsiteY2" fmla="*/ 39260 h 79814"/>
                <a:gd name="connsiteX3" fmla="*/ 60404 w 119956"/>
                <a:gd name="connsiteY3" fmla="*/ 39260 h 79814"/>
                <a:gd name="connsiteX4" fmla="*/ 103916 w 119956"/>
                <a:gd name="connsiteY4" fmla="*/ 69388 h 79814"/>
                <a:gd name="connsiteX5" fmla="*/ 119956 w 119956"/>
                <a:gd name="connsiteY5" fmla="*/ 79545 h 79814"/>
                <a:gd name="connsiteX6" fmla="*/ 119785 w 119956"/>
                <a:gd name="connsiteY6" fmla="*/ 79801 h 79814"/>
                <a:gd name="connsiteX7" fmla="*/ 102893 w 119956"/>
                <a:gd name="connsiteY7" fmla="*/ 71351 h 79814"/>
                <a:gd name="connsiteX8" fmla="*/ 56309 w 119956"/>
                <a:gd name="connsiteY8" fmla="*/ 45491 h 79814"/>
                <a:gd name="connsiteX9" fmla="*/ 56309 w 119956"/>
                <a:gd name="connsiteY9" fmla="*/ 45491 h 79814"/>
                <a:gd name="connsiteX10" fmla="*/ 56224 w 119956"/>
                <a:gd name="connsiteY10" fmla="*/ 45491 h 79814"/>
                <a:gd name="connsiteX11" fmla="*/ 56138 w 119956"/>
                <a:gd name="connsiteY11" fmla="*/ 45491 h 79814"/>
                <a:gd name="connsiteX12" fmla="*/ 56138 w 119956"/>
                <a:gd name="connsiteY12" fmla="*/ 45491 h 79814"/>
                <a:gd name="connsiteX13" fmla="*/ 14333 w 119956"/>
                <a:gd name="connsiteY13" fmla="*/ 12546 h 79814"/>
                <a:gd name="connsiteX14" fmla="*/ 0 w 119956"/>
                <a:gd name="connsiteY14" fmla="*/ 256 h 79814"/>
                <a:gd name="connsiteX15" fmla="*/ 170 w 119956"/>
                <a:gd name="connsiteY15" fmla="*/ 0 h 79814"/>
                <a:gd name="connsiteX16" fmla="*/ 15698 w 119956"/>
                <a:gd name="connsiteY16" fmla="*/ 10839 h 79814"/>
                <a:gd name="connsiteX17" fmla="*/ 60319 w 119956"/>
                <a:gd name="connsiteY17" fmla="*/ 39346 h 79814"/>
                <a:gd name="connsiteX18" fmla="*/ 60319 w 119956"/>
                <a:gd name="connsiteY18" fmla="*/ 39346 h 79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9956" h="79814">
                  <a:moveTo>
                    <a:pt x="60404" y="39260"/>
                  </a:moveTo>
                  <a:lnTo>
                    <a:pt x="60404" y="39260"/>
                  </a:lnTo>
                  <a:cubicBezTo>
                    <a:pt x="60404" y="39260"/>
                    <a:pt x="60404" y="39260"/>
                    <a:pt x="60404" y="39260"/>
                  </a:cubicBezTo>
                  <a:lnTo>
                    <a:pt x="60404" y="39260"/>
                  </a:lnTo>
                  <a:cubicBezTo>
                    <a:pt x="74738" y="49502"/>
                    <a:pt x="89156" y="59744"/>
                    <a:pt x="103916" y="69388"/>
                  </a:cubicBezTo>
                  <a:cubicBezTo>
                    <a:pt x="109206" y="72802"/>
                    <a:pt x="114581" y="76216"/>
                    <a:pt x="119956" y="79545"/>
                  </a:cubicBezTo>
                  <a:cubicBezTo>
                    <a:pt x="119956" y="79545"/>
                    <a:pt x="119956" y="79886"/>
                    <a:pt x="119785" y="79801"/>
                  </a:cubicBezTo>
                  <a:cubicBezTo>
                    <a:pt x="114155" y="77069"/>
                    <a:pt x="108523" y="74253"/>
                    <a:pt x="102893" y="71351"/>
                  </a:cubicBezTo>
                  <a:cubicBezTo>
                    <a:pt x="87109" y="63328"/>
                    <a:pt x="71410" y="54879"/>
                    <a:pt x="56309" y="45491"/>
                  </a:cubicBezTo>
                  <a:lnTo>
                    <a:pt x="56309" y="45491"/>
                  </a:lnTo>
                  <a:cubicBezTo>
                    <a:pt x="56309" y="45491"/>
                    <a:pt x="56224" y="45491"/>
                    <a:pt x="56224" y="45491"/>
                  </a:cubicBezTo>
                  <a:lnTo>
                    <a:pt x="56138" y="45491"/>
                  </a:lnTo>
                  <a:cubicBezTo>
                    <a:pt x="56138" y="45491"/>
                    <a:pt x="56138" y="45491"/>
                    <a:pt x="56138" y="45491"/>
                  </a:cubicBezTo>
                  <a:cubicBezTo>
                    <a:pt x="41635" y="35164"/>
                    <a:pt x="27814" y="23983"/>
                    <a:pt x="14333" y="12546"/>
                  </a:cubicBezTo>
                  <a:cubicBezTo>
                    <a:pt x="9555" y="8535"/>
                    <a:pt x="4778" y="4353"/>
                    <a:pt x="0" y="256"/>
                  </a:cubicBezTo>
                  <a:cubicBezTo>
                    <a:pt x="0" y="256"/>
                    <a:pt x="170" y="0"/>
                    <a:pt x="170" y="0"/>
                  </a:cubicBezTo>
                  <a:cubicBezTo>
                    <a:pt x="5290" y="3670"/>
                    <a:pt x="10494" y="7340"/>
                    <a:pt x="15698" y="10839"/>
                  </a:cubicBezTo>
                  <a:cubicBezTo>
                    <a:pt x="30373" y="20740"/>
                    <a:pt x="45389" y="30043"/>
                    <a:pt x="60319" y="39346"/>
                  </a:cubicBezTo>
                  <a:lnTo>
                    <a:pt x="60319" y="39346"/>
                  </a:lnTo>
                  <a:close/>
                </a:path>
              </a:pathLst>
            </a:custGeom>
            <a:grpFill/>
            <a:ln w="8532" cap="flat">
              <a:noFill/>
              <a:prstDash val="solid"/>
              <a:miter/>
            </a:ln>
          </p:spPr>
          <p:txBody>
            <a:bodyPr rtlCol="0" anchor="ctr"/>
            <a:lstStyle/>
            <a:p>
              <a:endParaRPr lang="en-US"/>
            </a:p>
          </p:txBody>
        </p:sp>
        <p:sp>
          <p:nvSpPr>
            <p:cNvPr id="1791" name="Freeform 1790">
              <a:extLst>
                <a:ext uri="{FF2B5EF4-FFF2-40B4-BE49-F238E27FC236}">
                  <a16:creationId xmlns:a16="http://schemas.microsoft.com/office/drawing/2014/main" id="{35FF37E6-8405-8D41-D221-B10C91E10310}"/>
                </a:ext>
              </a:extLst>
            </p:cNvPr>
            <p:cNvSpPr/>
            <p:nvPr/>
          </p:nvSpPr>
          <p:spPr>
            <a:xfrm>
              <a:off x="8828762" y="4663935"/>
              <a:ext cx="63219" cy="47368"/>
            </a:xfrm>
            <a:custGeom>
              <a:avLst/>
              <a:gdLst>
                <a:gd name="connsiteX0" fmla="*/ 0 w 63219"/>
                <a:gd name="connsiteY0" fmla="*/ 0 h 47368"/>
                <a:gd name="connsiteX1" fmla="*/ 8873 w 63219"/>
                <a:gd name="connsiteY1" fmla="*/ 5462 h 47368"/>
                <a:gd name="connsiteX2" fmla="*/ 33700 w 63219"/>
                <a:gd name="connsiteY2" fmla="*/ 20740 h 47368"/>
                <a:gd name="connsiteX3" fmla="*/ 33700 w 63219"/>
                <a:gd name="connsiteY3" fmla="*/ 20740 h 47368"/>
                <a:gd name="connsiteX4" fmla="*/ 33700 w 63219"/>
                <a:gd name="connsiteY4" fmla="*/ 20740 h 47368"/>
                <a:gd name="connsiteX5" fmla="*/ 33700 w 63219"/>
                <a:gd name="connsiteY5" fmla="*/ 20740 h 47368"/>
                <a:gd name="connsiteX6" fmla="*/ 33700 w 63219"/>
                <a:gd name="connsiteY6" fmla="*/ 20740 h 47368"/>
                <a:gd name="connsiteX7" fmla="*/ 55456 w 63219"/>
                <a:gd name="connsiteY7" fmla="*/ 40199 h 47368"/>
                <a:gd name="connsiteX8" fmla="*/ 63220 w 63219"/>
                <a:gd name="connsiteY8" fmla="*/ 47112 h 47368"/>
                <a:gd name="connsiteX9" fmla="*/ 63049 w 63219"/>
                <a:gd name="connsiteY9" fmla="*/ 47368 h 47368"/>
                <a:gd name="connsiteX10" fmla="*/ 54262 w 63219"/>
                <a:gd name="connsiteY10" fmla="*/ 41991 h 47368"/>
                <a:gd name="connsiteX11" fmla="*/ 29434 w 63219"/>
                <a:gd name="connsiteY11" fmla="*/ 26714 h 47368"/>
                <a:gd name="connsiteX12" fmla="*/ 29434 w 63219"/>
                <a:gd name="connsiteY12" fmla="*/ 26714 h 47368"/>
                <a:gd name="connsiteX13" fmla="*/ 29434 w 63219"/>
                <a:gd name="connsiteY13" fmla="*/ 26714 h 47368"/>
                <a:gd name="connsiteX14" fmla="*/ 29434 w 63219"/>
                <a:gd name="connsiteY14" fmla="*/ 26714 h 47368"/>
                <a:gd name="connsiteX15" fmla="*/ 29434 w 63219"/>
                <a:gd name="connsiteY15" fmla="*/ 26714 h 47368"/>
                <a:gd name="connsiteX16" fmla="*/ 7678 w 63219"/>
                <a:gd name="connsiteY16" fmla="*/ 7254 h 47368"/>
                <a:gd name="connsiteX17" fmla="*/ 0 w 63219"/>
                <a:gd name="connsiteY17" fmla="*/ 341 h 47368"/>
                <a:gd name="connsiteX18" fmla="*/ 170 w 63219"/>
                <a:gd name="connsiteY18" fmla="*/ 85 h 4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219" h="47368">
                  <a:moveTo>
                    <a:pt x="0" y="0"/>
                  </a:moveTo>
                  <a:lnTo>
                    <a:pt x="8873" y="5462"/>
                  </a:lnTo>
                  <a:cubicBezTo>
                    <a:pt x="17234" y="10498"/>
                    <a:pt x="25595" y="15363"/>
                    <a:pt x="33700" y="20740"/>
                  </a:cubicBezTo>
                  <a:lnTo>
                    <a:pt x="33700" y="20740"/>
                  </a:lnTo>
                  <a:cubicBezTo>
                    <a:pt x="33700" y="20740"/>
                    <a:pt x="33700" y="20740"/>
                    <a:pt x="33700" y="20740"/>
                  </a:cubicBezTo>
                  <a:cubicBezTo>
                    <a:pt x="33700" y="20740"/>
                    <a:pt x="33700" y="20740"/>
                    <a:pt x="33700" y="20740"/>
                  </a:cubicBezTo>
                  <a:cubicBezTo>
                    <a:pt x="33700" y="20740"/>
                    <a:pt x="33700" y="20740"/>
                    <a:pt x="33700" y="20740"/>
                  </a:cubicBezTo>
                  <a:cubicBezTo>
                    <a:pt x="41122" y="26970"/>
                    <a:pt x="48204" y="33627"/>
                    <a:pt x="55456" y="40199"/>
                  </a:cubicBezTo>
                  <a:lnTo>
                    <a:pt x="63220" y="47112"/>
                  </a:lnTo>
                  <a:cubicBezTo>
                    <a:pt x="63220" y="47112"/>
                    <a:pt x="63049" y="47368"/>
                    <a:pt x="63049" y="47368"/>
                  </a:cubicBezTo>
                  <a:lnTo>
                    <a:pt x="54262" y="41991"/>
                  </a:lnTo>
                  <a:cubicBezTo>
                    <a:pt x="45901" y="36956"/>
                    <a:pt x="37539" y="32091"/>
                    <a:pt x="29434" y="26714"/>
                  </a:cubicBezTo>
                  <a:cubicBezTo>
                    <a:pt x="29434" y="26714"/>
                    <a:pt x="29434" y="26714"/>
                    <a:pt x="29434" y="26714"/>
                  </a:cubicBezTo>
                  <a:cubicBezTo>
                    <a:pt x="29434" y="26714"/>
                    <a:pt x="29434" y="26714"/>
                    <a:pt x="29434" y="26714"/>
                  </a:cubicBezTo>
                  <a:cubicBezTo>
                    <a:pt x="29434" y="26714"/>
                    <a:pt x="29434" y="26714"/>
                    <a:pt x="29434" y="26714"/>
                  </a:cubicBezTo>
                  <a:cubicBezTo>
                    <a:pt x="29434" y="26714"/>
                    <a:pt x="29434" y="26714"/>
                    <a:pt x="29434" y="26714"/>
                  </a:cubicBezTo>
                  <a:cubicBezTo>
                    <a:pt x="22011" y="20483"/>
                    <a:pt x="14931" y="13826"/>
                    <a:pt x="7678" y="7254"/>
                  </a:cubicBezTo>
                  <a:lnTo>
                    <a:pt x="0" y="341"/>
                  </a:lnTo>
                  <a:cubicBezTo>
                    <a:pt x="0" y="341"/>
                    <a:pt x="170" y="85"/>
                    <a:pt x="170" y="85"/>
                  </a:cubicBezTo>
                  <a:close/>
                </a:path>
              </a:pathLst>
            </a:custGeom>
            <a:grpFill/>
            <a:ln w="8532" cap="flat">
              <a:noFill/>
              <a:prstDash val="solid"/>
              <a:miter/>
            </a:ln>
          </p:spPr>
          <p:txBody>
            <a:bodyPr rtlCol="0" anchor="ctr"/>
            <a:lstStyle/>
            <a:p>
              <a:endParaRPr lang="en-US"/>
            </a:p>
          </p:txBody>
        </p:sp>
        <p:sp>
          <p:nvSpPr>
            <p:cNvPr id="1792" name="Freeform 1791">
              <a:extLst>
                <a:ext uri="{FF2B5EF4-FFF2-40B4-BE49-F238E27FC236}">
                  <a16:creationId xmlns:a16="http://schemas.microsoft.com/office/drawing/2014/main" id="{63F0D27B-4691-7BDA-A0CB-4FFD993A016E}"/>
                </a:ext>
              </a:extLst>
            </p:cNvPr>
            <p:cNvSpPr/>
            <p:nvPr/>
          </p:nvSpPr>
          <p:spPr>
            <a:xfrm>
              <a:off x="8157742" y="4501005"/>
              <a:ext cx="83184" cy="71095"/>
            </a:xfrm>
            <a:custGeom>
              <a:avLst/>
              <a:gdLst>
                <a:gd name="connsiteX0" fmla="*/ 82758 w 83184"/>
                <a:gd name="connsiteY0" fmla="*/ 71010 h 71095"/>
                <a:gd name="connsiteX1" fmla="*/ 71667 w 83184"/>
                <a:gd name="connsiteY1" fmla="*/ 62048 h 71095"/>
                <a:gd name="connsiteX2" fmla="*/ 39843 w 83184"/>
                <a:gd name="connsiteY2" fmla="*/ 37468 h 71095"/>
                <a:gd name="connsiteX3" fmla="*/ 39843 w 83184"/>
                <a:gd name="connsiteY3" fmla="*/ 37468 h 71095"/>
                <a:gd name="connsiteX4" fmla="*/ 39843 w 83184"/>
                <a:gd name="connsiteY4" fmla="*/ 37468 h 71095"/>
                <a:gd name="connsiteX5" fmla="*/ 39843 w 83184"/>
                <a:gd name="connsiteY5" fmla="*/ 37468 h 71095"/>
                <a:gd name="connsiteX6" fmla="*/ 39843 w 83184"/>
                <a:gd name="connsiteY6" fmla="*/ 37468 h 71095"/>
                <a:gd name="connsiteX7" fmla="*/ 10579 w 83184"/>
                <a:gd name="connsiteY7" fmla="*/ 9815 h 71095"/>
                <a:gd name="connsiteX8" fmla="*/ 0 w 83184"/>
                <a:gd name="connsiteY8" fmla="*/ 256 h 71095"/>
                <a:gd name="connsiteX9" fmla="*/ 171 w 83184"/>
                <a:gd name="connsiteY9" fmla="*/ 0 h 71095"/>
                <a:gd name="connsiteX10" fmla="*/ 12030 w 83184"/>
                <a:gd name="connsiteY10" fmla="*/ 8194 h 71095"/>
                <a:gd name="connsiteX11" fmla="*/ 44706 w 83184"/>
                <a:gd name="connsiteY11" fmla="*/ 31835 h 71095"/>
                <a:gd name="connsiteX12" fmla="*/ 44706 w 83184"/>
                <a:gd name="connsiteY12" fmla="*/ 31835 h 71095"/>
                <a:gd name="connsiteX13" fmla="*/ 44706 w 83184"/>
                <a:gd name="connsiteY13" fmla="*/ 31835 h 71095"/>
                <a:gd name="connsiteX14" fmla="*/ 44706 w 83184"/>
                <a:gd name="connsiteY14" fmla="*/ 31835 h 71095"/>
                <a:gd name="connsiteX15" fmla="*/ 44706 w 83184"/>
                <a:gd name="connsiteY15" fmla="*/ 31835 h 71095"/>
                <a:gd name="connsiteX16" fmla="*/ 73202 w 83184"/>
                <a:gd name="connsiteY16" fmla="*/ 60427 h 71095"/>
                <a:gd name="connsiteX17" fmla="*/ 83184 w 83184"/>
                <a:gd name="connsiteY17" fmla="*/ 70839 h 71095"/>
                <a:gd name="connsiteX18" fmla="*/ 82928 w 83184"/>
                <a:gd name="connsiteY18" fmla="*/ 71095 h 7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184" h="71095">
                  <a:moveTo>
                    <a:pt x="82758" y="71010"/>
                  </a:moveTo>
                  <a:lnTo>
                    <a:pt x="71667" y="62048"/>
                  </a:lnTo>
                  <a:lnTo>
                    <a:pt x="39843" y="37468"/>
                  </a:lnTo>
                  <a:lnTo>
                    <a:pt x="39843" y="37468"/>
                  </a:lnTo>
                  <a:cubicBezTo>
                    <a:pt x="39843" y="37468"/>
                    <a:pt x="39843" y="37468"/>
                    <a:pt x="39843" y="37468"/>
                  </a:cubicBezTo>
                  <a:lnTo>
                    <a:pt x="39843" y="37468"/>
                  </a:lnTo>
                  <a:cubicBezTo>
                    <a:pt x="39843" y="37468"/>
                    <a:pt x="39843" y="37468"/>
                    <a:pt x="39843" y="37468"/>
                  </a:cubicBezTo>
                  <a:lnTo>
                    <a:pt x="10579" y="9815"/>
                  </a:lnTo>
                  <a:lnTo>
                    <a:pt x="0" y="256"/>
                  </a:lnTo>
                  <a:cubicBezTo>
                    <a:pt x="0" y="256"/>
                    <a:pt x="171" y="0"/>
                    <a:pt x="171" y="0"/>
                  </a:cubicBezTo>
                  <a:lnTo>
                    <a:pt x="12030" y="8194"/>
                  </a:lnTo>
                  <a:cubicBezTo>
                    <a:pt x="23121" y="15875"/>
                    <a:pt x="34127" y="23556"/>
                    <a:pt x="44706" y="31835"/>
                  </a:cubicBezTo>
                  <a:lnTo>
                    <a:pt x="44706" y="31835"/>
                  </a:lnTo>
                  <a:cubicBezTo>
                    <a:pt x="44706" y="31835"/>
                    <a:pt x="44706" y="31835"/>
                    <a:pt x="44706" y="31835"/>
                  </a:cubicBezTo>
                  <a:lnTo>
                    <a:pt x="44706" y="31835"/>
                  </a:lnTo>
                  <a:cubicBezTo>
                    <a:pt x="44706" y="31835"/>
                    <a:pt x="44706" y="31835"/>
                    <a:pt x="44706" y="31835"/>
                  </a:cubicBezTo>
                  <a:cubicBezTo>
                    <a:pt x="54603" y="40967"/>
                    <a:pt x="63903" y="50697"/>
                    <a:pt x="73202" y="60427"/>
                  </a:cubicBezTo>
                  <a:lnTo>
                    <a:pt x="83184" y="70839"/>
                  </a:lnTo>
                  <a:cubicBezTo>
                    <a:pt x="83184" y="70839"/>
                    <a:pt x="83014" y="71095"/>
                    <a:pt x="82928" y="71095"/>
                  </a:cubicBezTo>
                  <a:close/>
                </a:path>
              </a:pathLst>
            </a:custGeom>
            <a:grpFill/>
            <a:ln w="8532" cap="flat">
              <a:noFill/>
              <a:prstDash val="solid"/>
              <a:miter/>
            </a:ln>
          </p:spPr>
          <p:txBody>
            <a:bodyPr rtlCol="0" anchor="ctr"/>
            <a:lstStyle/>
            <a:p>
              <a:endParaRPr lang="en-US"/>
            </a:p>
          </p:txBody>
        </p:sp>
        <p:sp>
          <p:nvSpPr>
            <p:cNvPr id="1793" name="Freeform 1792">
              <a:extLst>
                <a:ext uri="{FF2B5EF4-FFF2-40B4-BE49-F238E27FC236}">
                  <a16:creationId xmlns:a16="http://schemas.microsoft.com/office/drawing/2014/main" id="{EADD382A-0659-4BE8-2965-94D2D83C0335}"/>
                </a:ext>
              </a:extLst>
            </p:cNvPr>
            <p:cNvSpPr/>
            <p:nvPr/>
          </p:nvSpPr>
          <p:spPr>
            <a:xfrm>
              <a:off x="8124212" y="4504504"/>
              <a:ext cx="79430" cy="66315"/>
            </a:xfrm>
            <a:custGeom>
              <a:avLst/>
              <a:gdLst>
                <a:gd name="connsiteX0" fmla="*/ 79430 w 79430"/>
                <a:gd name="connsiteY0" fmla="*/ 66060 h 66315"/>
                <a:gd name="connsiteX1" fmla="*/ 79260 w 79430"/>
                <a:gd name="connsiteY1" fmla="*/ 66316 h 66315"/>
                <a:gd name="connsiteX2" fmla="*/ 68254 w 79430"/>
                <a:gd name="connsiteY2" fmla="*/ 58379 h 66315"/>
                <a:gd name="connsiteX3" fmla="*/ 37369 w 79430"/>
                <a:gd name="connsiteY3" fmla="*/ 36017 h 66315"/>
                <a:gd name="connsiteX4" fmla="*/ 37369 w 79430"/>
                <a:gd name="connsiteY4" fmla="*/ 36017 h 66315"/>
                <a:gd name="connsiteX5" fmla="*/ 37369 w 79430"/>
                <a:gd name="connsiteY5" fmla="*/ 36017 h 66315"/>
                <a:gd name="connsiteX6" fmla="*/ 37369 w 79430"/>
                <a:gd name="connsiteY6" fmla="*/ 36017 h 66315"/>
                <a:gd name="connsiteX7" fmla="*/ 37369 w 79430"/>
                <a:gd name="connsiteY7" fmla="*/ 36017 h 66315"/>
                <a:gd name="connsiteX8" fmla="*/ 9811 w 79430"/>
                <a:gd name="connsiteY8" fmla="*/ 9644 h 66315"/>
                <a:gd name="connsiteX9" fmla="*/ 0 w 79430"/>
                <a:gd name="connsiteY9" fmla="*/ 256 h 66315"/>
                <a:gd name="connsiteX10" fmla="*/ 171 w 79430"/>
                <a:gd name="connsiteY10" fmla="*/ 0 h 66315"/>
                <a:gd name="connsiteX11" fmla="*/ 11177 w 79430"/>
                <a:gd name="connsiteY11" fmla="*/ 8023 h 66315"/>
                <a:gd name="connsiteX12" fmla="*/ 42061 w 79430"/>
                <a:gd name="connsiteY12" fmla="*/ 30384 h 66315"/>
                <a:gd name="connsiteX13" fmla="*/ 42061 w 79430"/>
                <a:gd name="connsiteY13" fmla="*/ 30384 h 66315"/>
                <a:gd name="connsiteX14" fmla="*/ 42061 w 79430"/>
                <a:gd name="connsiteY14" fmla="*/ 30384 h 66315"/>
                <a:gd name="connsiteX15" fmla="*/ 42061 w 79430"/>
                <a:gd name="connsiteY15" fmla="*/ 30384 h 66315"/>
                <a:gd name="connsiteX16" fmla="*/ 42061 w 79430"/>
                <a:gd name="connsiteY16" fmla="*/ 30384 h 66315"/>
                <a:gd name="connsiteX17" fmla="*/ 69619 w 79430"/>
                <a:gd name="connsiteY17" fmla="*/ 56757 h 66315"/>
                <a:gd name="connsiteX18" fmla="*/ 79430 w 79430"/>
                <a:gd name="connsiteY18" fmla="*/ 66145 h 6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30" h="66315">
                  <a:moveTo>
                    <a:pt x="79430" y="66060"/>
                  </a:moveTo>
                  <a:cubicBezTo>
                    <a:pt x="79430" y="66060"/>
                    <a:pt x="79260" y="66316"/>
                    <a:pt x="79260" y="66316"/>
                  </a:cubicBezTo>
                  <a:lnTo>
                    <a:pt x="68254" y="58379"/>
                  </a:lnTo>
                  <a:cubicBezTo>
                    <a:pt x="57930" y="50953"/>
                    <a:pt x="47436" y="43698"/>
                    <a:pt x="37369" y="36017"/>
                  </a:cubicBezTo>
                  <a:cubicBezTo>
                    <a:pt x="37369" y="36017"/>
                    <a:pt x="37369" y="36017"/>
                    <a:pt x="37369" y="36017"/>
                  </a:cubicBezTo>
                  <a:cubicBezTo>
                    <a:pt x="37369" y="36017"/>
                    <a:pt x="37369" y="36017"/>
                    <a:pt x="37369" y="36017"/>
                  </a:cubicBezTo>
                  <a:cubicBezTo>
                    <a:pt x="37369" y="36017"/>
                    <a:pt x="37369" y="36017"/>
                    <a:pt x="37369" y="36017"/>
                  </a:cubicBezTo>
                  <a:cubicBezTo>
                    <a:pt x="37369" y="36017"/>
                    <a:pt x="37369" y="36017"/>
                    <a:pt x="37369" y="36017"/>
                  </a:cubicBezTo>
                  <a:cubicBezTo>
                    <a:pt x="27984" y="27482"/>
                    <a:pt x="18940" y="18521"/>
                    <a:pt x="9811" y="9644"/>
                  </a:cubicBezTo>
                  <a:lnTo>
                    <a:pt x="0" y="256"/>
                  </a:lnTo>
                  <a:cubicBezTo>
                    <a:pt x="0" y="256"/>
                    <a:pt x="171" y="0"/>
                    <a:pt x="171" y="0"/>
                  </a:cubicBezTo>
                  <a:lnTo>
                    <a:pt x="11177" y="8023"/>
                  </a:lnTo>
                  <a:cubicBezTo>
                    <a:pt x="21500" y="15448"/>
                    <a:pt x="31994" y="22703"/>
                    <a:pt x="42061" y="30384"/>
                  </a:cubicBezTo>
                  <a:cubicBezTo>
                    <a:pt x="42061" y="30384"/>
                    <a:pt x="42061" y="30384"/>
                    <a:pt x="42061" y="30384"/>
                  </a:cubicBezTo>
                  <a:cubicBezTo>
                    <a:pt x="42061" y="30384"/>
                    <a:pt x="42061" y="30384"/>
                    <a:pt x="42061" y="30384"/>
                  </a:cubicBezTo>
                  <a:cubicBezTo>
                    <a:pt x="42061" y="30384"/>
                    <a:pt x="42061" y="30384"/>
                    <a:pt x="42061" y="30384"/>
                  </a:cubicBezTo>
                  <a:lnTo>
                    <a:pt x="42061" y="30384"/>
                  </a:lnTo>
                  <a:cubicBezTo>
                    <a:pt x="51446" y="38919"/>
                    <a:pt x="60490" y="47881"/>
                    <a:pt x="69619" y="56757"/>
                  </a:cubicBezTo>
                  <a:lnTo>
                    <a:pt x="79430" y="66145"/>
                  </a:lnTo>
                  <a:close/>
                </a:path>
              </a:pathLst>
            </a:custGeom>
            <a:grpFill/>
            <a:ln w="8532" cap="flat">
              <a:noFill/>
              <a:prstDash val="solid"/>
              <a:miter/>
            </a:ln>
          </p:spPr>
          <p:txBody>
            <a:bodyPr rtlCol="0" anchor="ctr"/>
            <a:lstStyle/>
            <a:p>
              <a:endParaRPr lang="en-US"/>
            </a:p>
          </p:txBody>
        </p:sp>
        <p:sp>
          <p:nvSpPr>
            <p:cNvPr id="1794" name="Freeform 1793">
              <a:extLst>
                <a:ext uri="{FF2B5EF4-FFF2-40B4-BE49-F238E27FC236}">
                  <a16:creationId xmlns:a16="http://schemas.microsoft.com/office/drawing/2014/main" id="{2BE284F8-669F-FF47-9840-08E3027E6318}"/>
                </a:ext>
              </a:extLst>
            </p:cNvPr>
            <p:cNvSpPr/>
            <p:nvPr/>
          </p:nvSpPr>
          <p:spPr>
            <a:xfrm>
              <a:off x="8064149" y="4488615"/>
              <a:ext cx="106475" cy="71208"/>
            </a:xfrm>
            <a:custGeom>
              <a:avLst/>
              <a:gdLst>
                <a:gd name="connsiteX0" fmla="*/ 106476 w 106475"/>
                <a:gd name="connsiteY0" fmla="*/ 70938 h 71208"/>
                <a:gd name="connsiteX1" fmla="*/ 106305 w 106475"/>
                <a:gd name="connsiteY1" fmla="*/ 71195 h 71208"/>
                <a:gd name="connsiteX2" fmla="*/ 91886 w 106475"/>
                <a:gd name="connsiteY2" fmla="*/ 62660 h 71208"/>
                <a:gd name="connsiteX3" fmla="*/ 51275 w 106475"/>
                <a:gd name="connsiteY3" fmla="*/ 38677 h 71208"/>
                <a:gd name="connsiteX4" fmla="*/ 51275 w 106475"/>
                <a:gd name="connsiteY4" fmla="*/ 38677 h 71208"/>
                <a:gd name="connsiteX5" fmla="*/ 51190 w 106475"/>
                <a:gd name="connsiteY5" fmla="*/ 38677 h 71208"/>
                <a:gd name="connsiteX6" fmla="*/ 51105 w 106475"/>
                <a:gd name="connsiteY6" fmla="*/ 38677 h 71208"/>
                <a:gd name="connsiteX7" fmla="*/ 51105 w 106475"/>
                <a:gd name="connsiteY7" fmla="*/ 38677 h 71208"/>
                <a:gd name="connsiteX8" fmla="*/ 13394 w 106475"/>
                <a:gd name="connsiteY8" fmla="*/ 10341 h 71208"/>
                <a:gd name="connsiteX9" fmla="*/ 0 w 106475"/>
                <a:gd name="connsiteY9" fmla="*/ 270 h 71208"/>
                <a:gd name="connsiteX10" fmla="*/ 170 w 106475"/>
                <a:gd name="connsiteY10" fmla="*/ 14 h 71208"/>
                <a:gd name="connsiteX11" fmla="*/ 14674 w 106475"/>
                <a:gd name="connsiteY11" fmla="*/ 8549 h 71208"/>
                <a:gd name="connsiteX12" fmla="*/ 55285 w 106475"/>
                <a:gd name="connsiteY12" fmla="*/ 32531 h 71208"/>
                <a:gd name="connsiteX13" fmla="*/ 55285 w 106475"/>
                <a:gd name="connsiteY13" fmla="*/ 32531 h 71208"/>
                <a:gd name="connsiteX14" fmla="*/ 55285 w 106475"/>
                <a:gd name="connsiteY14" fmla="*/ 32531 h 71208"/>
                <a:gd name="connsiteX15" fmla="*/ 55285 w 106475"/>
                <a:gd name="connsiteY15" fmla="*/ 32531 h 71208"/>
                <a:gd name="connsiteX16" fmla="*/ 55285 w 106475"/>
                <a:gd name="connsiteY16" fmla="*/ 32531 h 71208"/>
                <a:gd name="connsiteX17" fmla="*/ 92995 w 106475"/>
                <a:gd name="connsiteY17" fmla="*/ 60867 h 71208"/>
                <a:gd name="connsiteX18" fmla="*/ 106476 w 106475"/>
                <a:gd name="connsiteY18" fmla="*/ 70938 h 71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6475" h="71208">
                  <a:moveTo>
                    <a:pt x="106476" y="70938"/>
                  </a:moveTo>
                  <a:cubicBezTo>
                    <a:pt x="106476" y="70938"/>
                    <a:pt x="106390" y="71280"/>
                    <a:pt x="106305" y="71195"/>
                  </a:cubicBezTo>
                  <a:lnTo>
                    <a:pt x="91886" y="62660"/>
                  </a:lnTo>
                  <a:cubicBezTo>
                    <a:pt x="78321" y="54722"/>
                    <a:pt x="64670" y="46955"/>
                    <a:pt x="51275" y="38677"/>
                  </a:cubicBezTo>
                  <a:cubicBezTo>
                    <a:pt x="51275" y="38677"/>
                    <a:pt x="51275" y="38677"/>
                    <a:pt x="51275" y="38677"/>
                  </a:cubicBezTo>
                  <a:cubicBezTo>
                    <a:pt x="51275" y="38677"/>
                    <a:pt x="51275" y="38677"/>
                    <a:pt x="51190" y="38677"/>
                  </a:cubicBezTo>
                  <a:cubicBezTo>
                    <a:pt x="51190" y="38677"/>
                    <a:pt x="51190" y="38677"/>
                    <a:pt x="51105" y="38677"/>
                  </a:cubicBezTo>
                  <a:cubicBezTo>
                    <a:pt x="51105" y="38677"/>
                    <a:pt x="51105" y="38677"/>
                    <a:pt x="51105" y="38677"/>
                  </a:cubicBezTo>
                  <a:cubicBezTo>
                    <a:pt x="38393" y="29459"/>
                    <a:pt x="25936" y="19900"/>
                    <a:pt x="13394" y="10341"/>
                  </a:cubicBezTo>
                  <a:lnTo>
                    <a:pt x="0" y="270"/>
                  </a:lnTo>
                  <a:cubicBezTo>
                    <a:pt x="0" y="270"/>
                    <a:pt x="85" y="-72"/>
                    <a:pt x="170" y="14"/>
                  </a:cubicBezTo>
                  <a:lnTo>
                    <a:pt x="14674" y="8549"/>
                  </a:lnTo>
                  <a:cubicBezTo>
                    <a:pt x="28240" y="16486"/>
                    <a:pt x="41891" y="24253"/>
                    <a:pt x="55285" y="32531"/>
                  </a:cubicBezTo>
                  <a:cubicBezTo>
                    <a:pt x="55285" y="32531"/>
                    <a:pt x="55285" y="32531"/>
                    <a:pt x="55285" y="32531"/>
                  </a:cubicBezTo>
                  <a:cubicBezTo>
                    <a:pt x="55285" y="32531"/>
                    <a:pt x="55285" y="32531"/>
                    <a:pt x="55285" y="32531"/>
                  </a:cubicBezTo>
                  <a:cubicBezTo>
                    <a:pt x="55285" y="32531"/>
                    <a:pt x="55285" y="32531"/>
                    <a:pt x="55285" y="32531"/>
                  </a:cubicBezTo>
                  <a:cubicBezTo>
                    <a:pt x="55285" y="32531"/>
                    <a:pt x="55285" y="32531"/>
                    <a:pt x="55285" y="32531"/>
                  </a:cubicBezTo>
                  <a:cubicBezTo>
                    <a:pt x="67998" y="41664"/>
                    <a:pt x="80454" y="51308"/>
                    <a:pt x="92995" y="60867"/>
                  </a:cubicBezTo>
                  <a:lnTo>
                    <a:pt x="106476" y="70938"/>
                  </a:lnTo>
                  <a:close/>
                </a:path>
              </a:pathLst>
            </a:custGeom>
            <a:grpFill/>
            <a:ln w="8532" cap="flat">
              <a:noFill/>
              <a:prstDash val="solid"/>
              <a:miter/>
            </a:ln>
          </p:spPr>
          <p:txBody>
            <a:bodyPr rtlCol="0" anchor="ctr"/>
            <a:lstStyle/>
            <a:p>
              <a:endParaRPr lang="en-US"/>
            </a:p>
          </p:txBody>
        </p:sp>
        <p:sp>
          <p:nvSpPr>
            <p:cNvPr id="1795" name="Freeform 1794">
              <a:extLst>
                <a:ext uri="{FF2B5EF4-FFF2-40B4-BE49-F238E27FC236}">
                  <a16:creationId xmlns:a16="http://schemas.microsoft.com/office/drawing/2014/main" id="{FF795FE7-147E-44C4-7009-B71210C2D7CE}"/>
                </a:ext>
              </a:extLst>
            </p:cNvPr>
            <p:cNvSpPr/>
            <p:nvPr/>
          </p:nvSpPr>
          <p:spPr>
            <a:xfrm>
              <a:off x="8016286" y="4489981"/>
              <a:ext cx="125245" cy="63185"/>
            </a:xfrm>
            <a:custGeom>
              <a:avLst/>
              <a:gdLst>
                <a:gd name="connsiteX0" fmla="*/ 61087 w 125245"/>
                <a:gd name="connsiteY0" fmla="*/ 34836 h 63185"/>
                <a:gd name="connsiteX1" fmla="*/ 61002 w 125245"/>
                <a:gd name="connsiteY1" fmla="*/ 34836 h 63185"/>
                <a:gd name="connsiteX2" fmla="*/ 60917 w 125245"/>
                <a:gd name="connsiteY2" fmla="*/ 34836 h 63185"/>
                <a:gd name="connsiteX3" fmla="*/ 60917 w 125245"/>
                <a:gd name="connsiteY3" fmla="*/ 34836 h 63185"/>
                <a:gd name="connsiteX4" fmla="*/ 15954 w 125245"/>
                <a:gd name="connsiteY4" fmla="*/ 9316 h 63185"/>
                <a:gd name="connsiteX5" fmla="*/ 0 w 125245"/>
                <a:gd name="connsiteY5" fmla="*/ 270 h 63185"/>
                <a:gd name="connsiteX6" fmla="*/ 171 w 125245"/>
                <a:gd name="connsiteY6" fmla="*/ 14 h 63185"/>
                <a:gd name="connsiteX7" fmla="*/ 17063 w 125245"/>
                <a:gd name="connsiteY7" fmla="*/ 7439 h 63185"/>
                <a:gd name="connsiteX8" fmla="*/ 64330 w 125245"/>
                <a:gd name="connsiteY8" fmla="*/ 28264 h 63185"/>
                <a:gd name="connsiteX9" fmla="*/ 64330 w 125245"/>
                <a:gd name="connsiteY9" fmla="*/ 28264 h 63185"/>
                <a:gd name="connsiteX10" fmla="*/ 64330 w 125245"/>
                <a:gd name="connsiteY10" fmla="*/ 28264 h 63185"/>
                <a:gd name="connsiteX11" fmla="*/ 64330 w 125245"/>
                <a:gd name="connsiteY11" fmla="*/ 28264 h 63185"/>
                <a:gd name="connsiteX12" fmla="*/ 64330 w 125245"/>
                <a:gd name="connsiteY12" fmla="*/ 28264 h 63185"/>
                <a:gd name="connsiteX13" fmla="*/ 109206 w 125245"/>
                <a:gd name="connsiteY13" fmla="*/ 53783 h 63185"/>
                <a:gd name="connsiteX14" fmla="*/ 125246 w 125245"/>
                <a:gd name="connsiteY14" fmla="*/ 62915 h 63185"/>
                <a:gd name="connsiteX15" fmla="*/ 125075 w 125245"/>
                <a:gd name="connsiteY15" fmla="*/ 63171 h 63185"/>
                <a:gd name="connsiteX16" fmla="*/ 108268 w 125245"/>
                <a:gd name="connsiteY16" fmla="*/ 55746 h 63185"/>
                <a:gd name="connsiteX17" fmla="*/ 61002 w 125245"/>
                <a:gd name="connsiteY17" fmla="*/ 34921 h 63185"/>
                <a:gd name="connsiteX18" fmla="*/ 61002 w 125245"/>
                <a:gd name="connsiteY18" fmla="*/ 34921 h 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245" h="63185">
                  <a:moveTo>
                    <a:pt x="61087" y="34836"/>
                  </a:moveTo>
                  <a:cubicBezTo>
                    <a:pt x="61087" y="34836"/>
                    <a:pt x="61087" y="34836"/>
                    <a:pt x="61002" y="34836"/>
                  </a:cubicBezTo>
                  <a:cubicBezTo>
                    <a:pt x="61002" y="34836"/>
                    <a:pt x="61002" y="34836"/>
                    <a:pt x="60917" y="34836"/>
                  </a:cubicBezTo>
                  <a:cubicBezTo>
                    <a:pt x="60917" y="34836"/>
                    <a:pt x="60917" y="34836"/>
                    <a:pt x="60917" y="34836"/>
                  </a:cubicBezTo>
                  <a:cubicBezTo>
                    <a:pt x="45815" y="26642"/>
                    <a:pt x="30885" y="17851"/>
                    <a:pt x="15954" y="9316"/>
                  </a:cubicBezTo>
                  <a:lnTo>
                    <a:pt x="0" y="270"/>
                  </a:lnTo>
                  <a:cubicBezTo>
                    <a:pt x="0" y="270"/>
                    <a:pt x="0" y="-72"/>
                    <a:pt x="171" y="14"/>
                  </a:cubicBezTo>
                  <a:lnTo>
                    <a:pt x="17063" y="7439"/>
                  </a:lnTo>
                  <a:cubicBezTo>
                    <a:pt x="32847" y="14352"/>
                    <a:pt x="48716" y="21095"/>
                    <a:pt x="64330" y="28264"/>
                  </a:cubicBezTo>
                  <a:cubicBezTo>
                    <a:pt x="64330" y="28264"/>
                    <a:pt x="64330" y="28264"/>
                    <a:pt x="64330" y="28264"/>
                  </a:cubicBezTo>
                  <a:cubicBezTo>
                    <a:pt x="64330" y="28264"/>
                    <a:pt x="64330" y="28264"/>
                    <a:pt x="64330" y="28264"/>
                  </a:cubicBezTo>
                  <a:cubicBezTo>
                    <a:pt x="64330" y="28264"/>
                    <a:pt x="64330" y="28264"/>
                    <a:pt x="64330" y="28264"/>
                  </a:cubicBezTo>
                  <a:cubicBezTo>
                    <a:pt x="64330" y="28264"/>
                    <a:pt x="64330" y="28264"/>
                    <a:pt x="64330" y="28264"/>
                  </a:cubicBezTo>
                  <a:cubicBezTo>
                    <a:pt x="79430" y="36457"/>
                    <a:pt x="94361" y="45248"/>
                    <a:pt x="109206" y="53783"/>
                  </a:cubicBezTo>
                  <a:lnTo>
                    <a:pt x="125246" y="62915"/>
                  </a:lnTo>
                  <a:cubicBezTo>
                    <a:pt x="125246" y="62915"/>
                    <a:pt x="125246" y="63257"/>
                    <a:pt x="125075" y="63171"/>
                  </a:cubicBezTo>
                  <a:lnTo>
                    <a:pt x="108268" y="55746"/>
                  </a:lnTo>
                  <a:cubicBezTo>
                    <a:pt x="92484" y="48833"/>
                    <a:pt x="76615" y="42090"/>
                    <a:pt x="61002" y="34921"/>
                  </a:cubicBezTo>
                  <a:cubicBezTo>
                    <a:pt x="61002" y="34921"/>
                    <a:pt x="61002" y="34921"/>
                    <a:pt x="61002" y="34921"/>
                  </a:cubicBezTo>
                  <a:close/>
                </a:path>
              </a:pathLst>
            </a:custGeom>
            <a:grpFill/>
            <a:ln w="8532" cap="flat">
              <a:noFill/>
              <a:prstDash val="solid"/>
              <a:miter/>
            </a:ln>
          </p:spPr>
          <p:txBody>
            <a:bodyPr rtlCol="0" anchor="ctr"/>
            <a:lstStyle/>
            <a:p>
              <a:endParaRPr lang="en-US"/>
            </a:p>
          </p:txBody>
        </p:sp>
        <p:sp>
          <p:nvSpPr>
            <p:cNvPr id="1796" name="Freeform 1795">
              <a:extLst>
                <a:ext uri="{FF2B5EF4-FFF2-40B4-BE49-F238E27FC236}">
                  <a16:creationId xmlns:a16="http://schemas.microsoft.com/office/drawing/2014/main" id="{C1B64CF1-C718-E968-D65E-011B196767FB}"/>
                </a:ext>
              </a:extLst>
            </p:cNvPr>
            <p:cNvSpPr/>
            <p:nvPr/>
          </p:nvSpPr>
          <p:spPr>
            <a:xfrm>
              <a:off x="7977126" y="4482385"/>
              <a:ext cx="102466" cy="58576"/>
            </a:xfrm>
            <a:custGeom>
              <a:avLst/>
              <a:gdLst>
                <a:gd name="connsiteX0" fmla="*/ 12968 w 102466"/>
                <a:gd name="connsiteY0" fmla="*/ 8719 h 58576"/>
                <a:gd name="connsiteX1" fmla="*/ 0 w 102466"/>
                <a:gd name="connsiteY1" fmla="*/ 270 h 58576"/>
                <a:gd name="connsiteX2" fmla="*/ 170 w 102466"/>
                <a:gd name="connsiteY2" fmla="*/ 14 h 58576"/>
                <a:gd name="connsiteX3" fmla="*/ 14077 w 102466"/>
                <a:gd name="connsiteY3" fmla="*/ 6842 h 58576"/>
                <a:gd name="connsiteX4" fmla="*/ 53067 w 102466"/>
                <a:gd name="connsiteY4" fmla="*/ 26045 h 58576"/>
                <a:gd name="connsiteX5" fmla="*/ 53067 w 102466"/>
                <a:gd name="connsiteY5" fmla="*/ 26045 h 58576"/>
                <a:gd name="connsiteX6" fmla="*/ 53067 w 102466"/>
                <a:gd name="connsiteY6" fmla="*/ 26045 h 58576"/>
                <a:gd name="connsiteX7" fmla="*/ 53067 w 102466"/>
                <a:gd name="connsiteY7" fmla="*/ 26045 h 58576"/>
                <a:gd name="connsiteX8" fmla="*/ 53067 w 102466"/>
                <a:gd name="connsiteY8" fmla="*/ 26045 h 58576"/>
                <a:gd name="connsiteX9" fmla="*/ 89498 w 102466"/>
                <a:gd name="connsiteY9" fmla="*/ 49857 h 58576"/>
                <a:gd name="connsiteX10" fmla="*/ 102466 w 102466"/>
                <a:gd name="connsiteY10" fmla="*/ 58307 h 58576"/>
                <a:gd name="connsiteX11" fmla="*/ 102295 w 102466"/>
                <a:gd name="connsiteY11" fmla="*/ 58563 h 58576"/>
                <a:gd name="connsiteX12" fmla="*/ 88474 w 102466"/>
                <a:gd name="connsiteY12" fmla="*/ 51735 h 58576"/>
                <a:gd name="connsiteX13" fmla="*/ 49484 w 102466"/>
                <a:gd name="connsiteY13" fmla="*/ 32531 h 58576"/>
                <a:gd name="connsiteX14" fmla="*/ 49484 w 102466"/>
                <a:gd name="connsiteY14" fmla="*/ 32531 h 58576"/>
                <a:gd name="connsiteX15" fmla="*/ 49398 w 102466"/>
                <a:gd name="connsiteY15" fmla="*/ 32531 h 58576"/>
                <a:gd name="connsiteX16" fmla="*/ 49313 w 102466"/>
                <a:gd name="connsiteY16" fmla="*/ 32531 h 58576"/>
                <a:gd name="connsiteX17" fmla="*/ 49313 w 102466"/>
                <a:gd name="connsiteY17" fmla="*/ 32531 h 58576"/>
                <a:gd name="connsiteX18" fmla="*/ 12883 w 102466"/>
                <a:gd name="connsiteY18" fmla="*/ 8719 h 5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2466" h="58576">
                  <a:moveTo>
                    <a:pt x="12968" y="8719"/>
                  </a:moveTo>
                  <a:lnTo>
                    <a:pt x="0" y="270"/>
                  </a:lnTo>
                  <a:cubicBezTo>
                    <a:pt x="0" y="270"/>
                    <a:pt x="85" y="-72"/>
                    <a:pt x="170" y="14"/>
                  </a:cubicBezTo>
                  <a:lnTo>
                    <a:pt x="14077" y="6842"/>
                  </a:lnTo>
                  <a:cubicBezTo>
                    <a:pt x="27131" y="13157"/>
                    <a:pt x="40269" y="19388"/>
                    <a:pt x="53067" y="26045"/>
                  </a:cubicBezTo>
                  <a:cubicBezTo>
                    <a:pt x="53067" y="26045"/>
                    <a:pt x="53067" y="26045"/>
                    <a:pt x="53067" y="26045"/>
                  </a:cubicBezTo>
                  <a:cubicBezTo>
                    <a:pt x="53067" y="26045"/>
                    <a:pt x="53067" y="26045"/>
                    <a:pt x="53067" y="26045"/>
                  </a:cubicBezTo>
                  <a:cubicBezTo>
                    <a:pt x="53067" y="26045"/>
                    <a:pt x="53067" y="26045"/>
                    <a:pt x="53067" y="26045"/>
                  </a:cubicBezTo>
                  <a:cubicBezTo>
                    <a:pt x="53067" y="26045"/>
                    <a:pt x="53067" y="26045"/>
                    <a:pt x="53067" y="26045"/>
                  </a:cubicBezTo>
                  <a:cubicBezTo>
                    <a:pt x="65353" y="33726"/>
                    <a:pt x="77383" y="41834"/>
                    <a:pt x="89498" y="49857"/>
                  </a:cubicBezTo>
                  <a:lnTo>
                    <a:pt x="102466" y="58307"/>
                  </a:lnTo>
                  <a:cubicBezTo>
                    <a:pt x="102466" y="58307"/>
                    <a:pt x="102381" y="58648"/>
                    <a:pt x="102295" y="58563"/>
                  </a:cubicBezTo>
                  <a:lnTo>
                    <a:pt x="88474" y="51735"/>
                  </a:lnTo>
                  <a:cubicBezTo>
                    <a:pt x="75420" y="45419"/>
                    <a:pt x="62281" y="39188"/>
                    <a:pt x="49484" y="32531"/>
                  </a:cubicBezTo>
                  <a:cubicBezTo>
                    <a:pt x="49484" y="32531"/>
                    <a:pt x="49484" y="32531"/>
                    <a:pt x="49484" y="32531"/>
                  </a:cubicBezTo>
                  <a:cubicBezTo>
                    <a:pt x="49484" y="32531"/>
                    <a:pt x="49484" y="32531"/>
                    <a:pt x="49398" y="32531"/>
                  </a:cubicBezTo>
                  <a:cubicBezTo>
                    <a:pt x="49398" y="32531"/>
                    <a:pt x="49398" y="32531"/>
                    <a:pt x="49313" y="32531"/>
                  </a:cubicBezTo>
                  <a:cubicBezTo>
                    <a:pt x="49313" y="32531"/>
                    <a:pt x="49313" y="32531"/>
                    <a:pt x="49313" y="32531"/>
                  </a:cubicBezTo>
                  <a:cubicBezTo>
                    <a:pt x="37027" y="24850"/>
                    <a:pt x="24998" y="16742"/>
                    <a:pt x="12883" y="8719"/>
                  </a:cubicBezTo>
                  <a:close/>
                </a:path>
              </a:pathLst>
            </a:custGeom>
            <a:grpFill/>
            <a:ln w="8532" cap="flat">
              <a:noFill/>
              <a:prstDash val="solid"/>
              <a:miter/>
            </a:ln>
          </p:spPr>
          <p:txBody>
            <a:bodyPr rtlCol="0" anchor="ctr"/>
            <a:lstStyle/>
            <a:p>
              <a:endParaRPr lang="en-US"/>
            </a:p>
          </p:txBody>
        </p:sp>
        <p:sp>
          <p:nvSpPr>
            <p:cNvPr id="1797" name="Freeform 1796">
              <a:extLst>
                <a:ext uri="{FF2B5EF4-FFF2-40B4-BE49-F238E27FC236}">
                  <a16:creationId xmlns:a16="http://schemas.microsoft.com/office/drawing/2014/main" id="{6E5EBD4C-9113-E84A-0A1B-262BE0AC16EA}"/>
                </a:ext>
              </a:extLst>
            </p:cNvPr>
            <p:cNvSpPr/>
            <p:nvPr/>
          </p:nvSpPr>
          <p:spPr>
            <a:xfrm>
              <a:off x="7943681" y="4489981"/>
              <a:ext cx="80027" cy="41506"/>
            </a:xfrm>
            <a:custGeom>
              <a:avLst/>
              <a:gdLst>
                <a:gd name="connsiteX0" fmla="*/ 41720 w 80027"/>
                <a:gd name="connsiteY0" fmla="*/ 17510 h 41506"/>
                <a:gd name="connsiteX1" fmla="*/ 41720 w 80027"/>
                <a:gd name="connsiteY1" fmla="*/ 17510 h 41506"/>
                <a:gd name="connsiteX2" fmla="*/ 41720 w 80027"/>
                <a:gd name="connsiteY2" fmla="*/ 17510 h 41506"/>
                <a:gd name="connsiteX3" fmla="*/ 41720 w 80027"/>
                <a:gd name="connsiteY3" fmla="*/ 17510 h 41506"/>
                <a:gd name="connsiteX4" fmla="*/ 69960 w 80027"/>
                <a:gd name="connsiteY4" fmla="*/ 35006 h 41506"/>
                <a:gd name="connsiteX5" fmla="*/ 80028 w 80027"/>
                <a:gd name="connsiteY5" fmla="*/ 41237 h 41506"/>
                <a:gd name="connsiteX6" fmla="*/ 79857 w 80027"/>
                <a:gd name="connsiteY6" fmla="*/ 41493 h 41506"/>
                <a:gd name="connsiteX7" fmla="*/ 68936 w 80027"/>
                <a:gd name="connsiteY7" fmla="*/ 36884 h 41506"/>
                <a:gd name="connsiteX8" fmla="*/ 38308 w 80027"/>
                <a:gd name="connsiteY8" fmla="*/ 23997 h 41506"/>
                <a:gd name="connsiteX9" fmla="*/ 38308 w 80027"/>
                <a:gd name="connsiteY9" fmla="*/ 23997 h 41506"/>
                <a:gd name="connsiteX10" fmla="*/ 38308 w 80027"/>
                <a:gd name="connsiteY10" fmla="*/ 23997 h 41506"/>
                <a:gd name="connsiteX11" fmla="*/ 38308 w 80027"/>
                <a:gd name="connsiteY11" fmla="*/ 23997 h 41506"/>
                <a:gd name="connsiteX12" fmla="*/ 38308 w 80027"/>
                <a:gd name="connsiteY12" fmla="*/ 23997 h 41506"/>
                <a:gd name="connsiteX13" fmla="*/ 10068 w 80027"/>
                <a:gd name="connsiteY13" fmla="*/ 6500 h 41506"/>
                <a:gd name="connsiteX14" fmla="*/ 0 w 80027"/>
                <a:gd name="connsiteY14" fmla="*/ 270 h 41506"/>
                <a:gd name="connsiteX15" fmla="*/ 171 w 80027"/>
                <a:gd name="connsiteY15" fmla="*/ 14 h 41506"/>
                <a:gd name="connsiteX16" fmla="*/ 11092 w 80027"/>
                <a:gd name="connsiteY16" fmla="*/ 4622 h 41506"/>
                <a:gd name="connsiteX17" fmla="*/ 41720 w 80027"/>
                <a:gd name="connsiteY17" fmla="*/ 17510 h 41506"/>
                <a:gd name="connsiteX18" fmla="*/ 41720 w 80027"/>
                <a:gd name="connsiteY18" fmla="*/ 17510 h 41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0027" h="41506">
                  <a:moveTo>
                    <a:pt x="41720" y="17510"/>
                  </a:moveTo>
                  <a:cubicBezTo>
                    <a:pt x="41720" y="17510"/>
                    <a:pt x="41720" y="17510"/>
                    <a:pt x="41720" y="17510"/>
                  </a:cubicBezTo>
                  <a:lnTo>
                    <a:pt x="41720" y="17510"/>
                  </a:lnTo>
                  <a:cubicBezTo>
                    <a:pt x="41720" y="17510"/>
                    <a:pt x="41720" y="17510"/>
                    <a:pt x="41720" y="17510"/>
                  </a:cubicBezTo>
                  <a:cubicBezTo>
                    <a:pt x="51276" y="23057"/>
                    <a:pt x="60576" y="29117"/>
                    <a:pt x="69960" y="35006"/>
                  </a:cubicBezTo>
                  <a:lnTo>
                    <a:pt x="80028" y="41237"/>
                  </a:lnTo>
                  <a:cubicBezTo>
                    <a:pt x="80028" y="41237"/>
                    <a:pt x="79943" y="41578"/>
                    <a:pt x="79857" y="41493"/>
                  </a:cubicBezTo>
                  <a:lnTo>
                    <a:pt x="68936" y="36884"/>
                  </a:lnTo>
                  <a:cubicBezTo>
                    <a:pt x="58698" y="32702"/>
                    <a:pt x="48375" y="28605"/>
                    <a:pt x="38308" y="23997"/>
                  </a:cubicBezTo>
                  <a:cubicBezTo>
                    <a:pt x="38308" y="23997"/>
                    <a:pt x="38308" y="23997"/>
                    <a:pt x="38308" y="23997"/>
                  </a:cubicBezTo>
                  <a:cubicBezTo>
                    <a:pt x="38308" y="23997"/>
                    <a:pt x="38308" y="23997"/>
                    <a:pt x="38308" y="23997"/>
                  </a:cubicBezTo>
                  <a:cubicBezTo>
                    <a:pt x="38308" y="23997"/>
                    <a:pt x="38308" y="23997"/>
                    <a:pt x="38308" y="23997"/>
                  </a:cubicBezTo>
                  <a:cubicBezTo>
                    <a:pt x="38308" y="23997"/>
                    <a:pt x="38308" y="23997"/>
                    <a:pt x="38308" y="23997"/>
                  </a:cubicBezTo>
                  <a:cubicBezTo>
                    <a:pt x="28752" y="18449"/>
                    <a:pt x="19453" y="12389"/>
                    <a:pt x="10068" y="6500"/>
                  </a:cubicBezTo>
                  <a:lnTo>
                    <a:pt x="0" y="270"/>
                  </a:lnTo>
                  <a:cubicBezTo>
                    <a:pt x="0" y="270"/>
                    <a:pt x="85" y="-72"/>
                    <a:pt x="171" y="14"/>
                  </a:cubicBezTo>
                  <a:lnTo>
                    <a:pt x="11092" y="4622"/>
                  </a:lnTo>
                  <a:cubicBezTo>
                    <a:pt x="21329" y="8804"/>
                    <a:pt x="31653" y="12901"/>
                    <a:pt x="41720" y="17510"/>
                  </a:cubicBezTo>
                  <a:cubicBezTo>
                    <a:pt x="41720" y="17510"/>
                    <a:pt x="41720" y="17510"/>
                    <a:pt x="41720" y="17510"/>
                  </a:cubicBezTo>
                  <a:close/>
                </a:path>
              </a:pathLst>
            </a:custGeom>
            <a:grpFill/>
            <a:ln w="8532" cap="flat">
              <a:noFill/>
              <a:prstDash val="solid"/>
              <a:miter/>
            </a:ln>
          </p:spPr>
          <p:txBody>
            <a:bodyPr rtlCol="0" anchor="ctr"/>
            <a:lstStyle/>
            <a:p>
              <a:endParaRPr lang="en-US"/>
            </a:p>
          </p:txBody>
        </p:sp>
        <p:sp>
          <p:nvSpPr>
            <p:cNvPr id="1798" name="Freeform 1797">
              <a:extLst>
                <a:ext uri="{FF2B5EF4-FFF2-40B4-BE49-F238E27FC236}">
                  <a16:creationId xmlns:a16="http://schemas.microsoft.com/office/drawing/2014/main" id="{89740E54-B82F-432F-2E3C-4A1BC0358A3A}"/>
                </a:ext>
              </a:extLst>
            </p:cNvPr>
            <p:cNvSpPr/>
            <p:nvPr/>
          </p:nvSpPr>
          <p:spPr>
            <a:xfrm>
              <a:off x="7861265" y="4471218"/>
              <a:ext cx="47350" cy="24153"/>
            </a:xfrm>
            <a:custGeom>
              <a:avLst/>
              <a:gdLst>
                <a:gd name="connsiteX0" fmla="*/ 40526 w 47350"/>
                <a:gd name="connsiteY0" fmla="*/ 21764 h 24153"/>
                <a:gd name="connsiteX1" fmla="*/ 21927 w 47350"/>
                <a:gd name="connsiteY1" fmla="*/ 15277 h 24153"/>
                <a:gd name="connsiteX2" fmla="*/ 21927 w 47350"/>
                <a:gd name="connsiteY2" fmla="*/ 15277 h 24153"/>
                <a:gd name="connsiteX3" fmla="*/ 21927 w 47350"/>
                <a:gd name="connsiteY3" fmla="*/ 15277 h 24153"/>
                <a:gd name="connsiteX4" fmla="*/ 21927 w 47350"/>
                <a:gd name="connsiteY4" fmla="*/ 15277 h 24153"/>
                <a:gd name="connsiteX5" fmla="*/ 21927 w 47350"/>
                <a:gd name="connsiteY5" fmla="*/ 15277 h 24153"/>
                <a:gd name="connsiteX6" fmla="*/ 5716 w 47350"/>
                <a:gd name="connsiteY6" fmla="*/ 4182 h 24153"/>
                <a:gd name="connsiteX7" fmla="*/ 0 w 47350"/>
                <a:gd name="connsiteY7" fmla="*/ 256 h 24153"/>
                <a:gd name="connsiteX8" fmla="*/ 171 w 47350"/>
                <a:gd name="connsiteY8" fmla="*/ 0 h 24153"/>
                <a:gd name="connsiteX9" fmla="*/ 6825 w 47350"/>
                <a:gd name="connsiteY9" fmla="*/ 2304 h 24153"/>
                <a:gd name="connsiteX10" fmla="*/ 25339 w 47350"/>
                <a:gd name="connsiteY10" fmla="*/ 8791 h 24153"/>
                <a:gd name="connsiteX11" fmla="*/ 25339 w 47350"/>
                <a:gd name="connsiteY11" fmla="*/ 8791 h 24153"/>
                <a:gd name="connsiteX12" fmla="*/ 25339 w 47350"/>
                <a:gd name="connsiteY12" fmla="*/ 8791 h 24153"/>
                <a:gd name="connsiteX13" fmla="*/ 25339 w 47350"/>
                <a:gd name="connsiteY13" fmla="*/ 8791 h 24153"/>
                <a:gd name="connsiteX14" fmla="*/ 25339 w 47350"/>
                <a:gd name="connsiteY14" fmla="*/ 8791 h 24153"/>
                <a:gd name="connsiteX15" fmla="*/ 41549 w 47350"/>
                <a:gd name="connsiteY15" fmla="*/ 19886 h 24153"/>
                <a:gd name="connsiteX16" fmla="*/ 47351 w 47350"/>
                <a:gd name="connsiteY16" fmla="*/ 23897 h 24153"/>
                <a:gd name="connsiteX17" fmla="*/ 47181 w 47350"/>
                <a:gd name="connsiteY17" fmla="*/ 24154 h 24153"/>
                <a:gd name="connsiteX18" fmla="*/ 40611 w 47350"/>
                <a:gd name="connsiteY18" fmla="*/ 21849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350" h="24153">
                  <a:moveTo>
                    <a:pt x="40526" y="21764"/>
                  </a:moveTo>
                  <a:cubicBezTo>
                    <a:pt x="34298" y="19715"/>
                    <a:pt x="27984" y="17753"/>
                    <a:pt x="21927" y="15277"/>
                  </a:cubicBezTo>
                  <a:cubicBezTo>
                    <a:pt x="21927" y="15277"/>
                    <a:pt x="21927" y="15277"/>
                    <a:pt x="21927" y="15277"/>
                  </a:cubicBezTo>
                  <a:cubicBezTo>
                    <a:pt x="21927" y="15277"/>
                    <a:pt x="21927" y="15277"/>
                    <a:pt x="21927" y="15277"/>
                  </a:cubicBezTo>
                  <a:cubicBezTo>
                    <a:pt x="21927" y="15277"/>
                    <a:pt x="21927" y="15277"/>
                    <a:pt x="21927" y="15277"/>
                  </a:cubicBezTo>
                  <a:cubicBezTo>
                    <a:pt x="21927" y="15277"/>
                    <a:pt x="21927" y="15277"/>
                    <a:pt x="21927" y="15277"/>
                  </a:cubicBezTo>
                  <a:cubicBezTo>
                    <a:pt x="16381" y="11864"/>
                    <a:pt x="11091" y="7937"/>
                    <a:pt x="5716" y="4182"/>
                  </a:cubicBezTo>
                  <a:lnTo>
                    <a:pt x="0" y="256"/>
                  </a:lnTo>
                  <a:cubicBezTo>
                    <a:pt x="0" y="256"/>
                    <a:pt x="85" y="0"/>
                    <a:pt x="171" y="0"/>
                  </a:cubicBezTo>
                  <a:lnTo>
                    <a:pt x="6825" y="2304"/>
                  </a:lnTo>
                  <a:cubicBezTo>
                    <a:pt x="13054" y="4353"/>
                    <a:pt x="19367" y="6316"/>
                    <a:pt x="25339" y="8791"/>
                  </a:cubicBezTo>
                  <a:cubicBezTo>
                    <a:pt x="25339" y="8791"/>
                    <a:pt x="25339" y="8791"/>
                    <a:pt x="25339" y="8791"/>
                  </a:cubicBezTo>
                  <a:cubicBezTo>
                    <a:pt x="25339" y="8791"/>
                    <a:pt x="25339" y="8791"/>
                    <a:pt x="25339" y="8791"/>
                  </a:cubicBezTo>
                  <a:cubicBezTo>
                    <a:pt x="25339" y="8791"/>
                    <a:pt x="25339" y="8791"/>
                    <a:pt x="25339" y="8791"/>
                  </a:cubicBezTo>
                  <a:cubicBezTo>
                    <a:pt x="25339" y="8791"/>
                    <a:pt x="25339" y="8791"/>
                    <a:pt x="25339" y="8791"/>
                  </a:cubicBezTo>
                  <a:cubicBezTo>
                    <a:pt x="30885" y="12205"/>
                    <a:pt x="36174" y="16131"/>
                    <a:pt x="41549" y="19886"/>
                  </a:cubicBezTo>
                  <a:lnTo>
                    <a:pt x="47351" y="23897"/>
                  </a:lnTo>
                  <a:cubicBezTo>
                    <a:pt x="47351" y="23897"/>
                    <a:pt x="47266" y="24154"/>
                    <a:pt x="47181" y="24154"/>
                  </a:cubicBezTo>
                  <a:lnTo>
                    <a:pt x="40611" y="21849"/>
                  </a:lnTo>
                  <a:close/>
                </a:path>
              </a:pathLst>
            </a:custGeom>
            <a:grpFill/>
            <a:ln w="8532" cap="flat">
              <a:noFill/>
              <a:prstDash val="solid"/>
              <a:miter/>
            </a:ln>
          </p:spPr>
          <p:txBody>
            <a:bodyPr rtlCol="0" anchor="ctr"/>
            <a:lstStyle/>
            <a:p>
              <a:endParaRPr lang="en-US"/>
            </a:p>
          </p:txBody>
        </p:sp>
        <p:sp>
          <p:nvSpPr>
            <p:cNvPr id="1799" name="Freeform 1798">
              <a:extLst>
                <a:ext uri="{FF2B5EF4-FFF2-40B4-BE49-F238E27FC236}">
                  <a16:creationId xmlns:a16="http://schemas.microsoft.com/office/drawing/2014/main" id="{C5BD555B-9BF5-E2B3-F736-5435E71CF95E}"/>
                </a:ext>
              </a:extLst>
            </p:cNvPr>
            <p:cNvSpPr/>
            <p:nvPr/>
          </p:nvSpPr>
          <p:spPr>
            <a:xfrm>
              <a:off x="7450035" y="4287207"/>
              <a:ext cx="49995" cy="90554"/>
            </a:xfrm>
            <a:custGeom>
              <a:avLst/>
              <a:gdLst>
                <a:gd name="connsiteX0" fmla="*/ 28240 w 49995"/>
                <a:gd name="connsiteY0" fmla="*/ 43528 h 90554"/>
                <a:gd name="connsiteX1" fmla="*/ 28240 w 49995"/>
                <a:gd name="connsiteY1" fmla="*/ 43528 h 90554"/>
                <a:gd name="connsiteX2" fmla="*/ 28240 w 49995"/>
                <a:gd name="connsiteY2" fmla="*/ 43528 h 90554"/>
                <a:gd name="connsiteX3" fmla="*/ 28240 w 49995"/>
                <a:gd name="connsiteY3" fmla="*/ 43528 h 90554"/>
                <a:gd name="connsiteX4" fmla="*/ 28240 w 49995"/>
                <a:gd name="connsiteY4" fmla="*/ 43528 h 90554"/>
                <a:gd name="connsiteX5" fmla="*/ 44280 w 49995"/>
                <a:gd name="connsiteY5" fmla="*/ 78094 h 90554"/>
                <a:gd name="connsiteX6" fmla="*/ 49996 w 49995"/>
                <a:gd name="connsiteY6" fmla="*/ 90384 h 90554"/>
                <a:gd name="connsiteX7" fmla="*/ 49740 w 49995"/>
                <a:gd name="connsiteY7" fmla="*/ 90555 h 90554"/>
                <a:gd name="connsiteX8" fmla="*/ 42403 w 49995"/>
                <a:gd name="connsiteY8" fmla="*/ 79118 h 90554"/>
                <a:gd name="connsiteX9" fmla="*/ 21756 w 49995"/>
                <a:gd name="connsiteY9" fmla="*/ 47112 h 90554"/>
                <a:gd name="connsiteX10" fmla="*/ 21756 w 49995"/>
                <a:gd name="connsiteY10" fmla="*/ 47112 h 90554"/>
                <a:gd name="connsiteX11" fmla="*/ 21756 w 49995"/>
                <a:gd name="connsiteY11" fmla="*/ 47112 h 90554"/>
                <a:gd name="connsiteX12" fmla="*/ 21756 w 49995"/>
                <a:gd name="connsiteY12" fmla="*/ 47112 h 90554"/>
                <a:gd name="connsiteX13" fmla="*/ 21756 w 49995"/>
                <a:gd name="connsiteY13" fmla="*/ 47112 h 90554"/>
                <a:gd name="connsiteX14" fmla="*/ 5716 w 49995"/>
                <a:gd name="connsiteY14" fmla="*/ 12546 h 90554"/>
                <a:gd name="connsiteX15" fmla="*/ 0 w 49995"/>
                <a:gd name="connsiteY15" fmla="*/ 171 h 90554"/>
                <a:gd name="connsiteX16" fmla="*/ 256 w 49995"/>
                <a:gd name="connsiteY16" fmla="*/ 0 h 90554"/>
                <a:gd name="connsiteX17" fmla="*/ 7593 w 49995"/>
                <a:gd name="connsiteY17" fmla="*/ 11351 h 90554"/>
                <a:gd name="connsiteX18" fmla="*/ 28240 w 49995"/>
                <a:gd name="connsiteY18" fmla="*/ 43357 h 90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9995" h="90554">
                  <a:moveTo>
                    <a:pt x="28240" y="43528"/>
                  </a:moveTo>
                  <a:cubicBezTo>
                    <a:pt x="28240" y="43528"/>
                    <a:pt x="28240" y="43528"/>
                    <a:pt x="28240" y="43528"/>
                  </a:cubicBezTo>
                  <a:cubicBezTo>
                    <a:pt x="28240" y="43528"/>
                    <a:pt x="28240" y="43528"/>
                    <a:pt x="28240" y="43528"/>
                  </a:cubicBezTo>
                  <a:cubicBezTo>
                    <a:pt x="28240" y="43528"/>
                    <a:pt x="28240" y="43528"/>
                    <a:pt x="28240" y="43528"/>
                  </a:cubicBezTo>
                  <a:cubicBezTo>
                    <a:pt x="28240" y="43528"/>
                    <a:pt x="28240" y="43528"/>
                    <a:pt x="28240" y="43528"/>
                  </a:cubicBezTo>
                  <a:cubicBezTo>
                    <a:pt x="33871" y="54879"/>
                    <a:pt x="38990" y="66572"/>
                    <a:pt x="44280" y="78094"/>
                  </a:cubicBezTo>
                  <a:lnTo>
                    <a:pt x="49996" y="90384"/>
                  </a:lnTo>
                  <a:cubicBezTo>
                    <a:pt x="49996" y="90384"/>
                    <a:pt x="49740" y="90555"/>
                    <a:pt x="49740" y="90555"/>
                  </a:cubicBezTo>
                  <a:lnTo>
                    <a:pt x="42403" y="79118"/>
                  </a:lnTo>
                  <a:cubicBezTo>
                    <a:pt x="35492" y="68449"/>
                    <a:pt x="28411" y="57951"/>
                    <a:pt x="21756" y="47112"/>
                  </a:cubicBezTo>
                  <a:cubicBezTo>
                    <a:pt x="21756" y="47112"/>
                    <a:pt x="21756" y="47112"/>
                    <a:pt x="21756" y="47112"/>
                  </a:cubicBezTo>
                  <a:cubicBezTo>
                    <a:pt x="21756" y="47112"/>
                    <a:pt x="21756" y="47112"/>
                    <a:pt x="21756" y="47112"/>
                  </a:cubicBezTo>
                  <a:cubicBezTo>
                    <a:pt x="21756" y="47112"/>
                    <a:pt x="21756" y="47112"/>
                    <a:pt x="21756" y="47112"/>
                  </a:cubicBezTo>
                  <a:cubicBezTo>
                    <a:pt x="21756" y="47112"/>
                    <a:pt x="21756" y="47112"/>
                    <a:pt x="21756" y="47112"/>
                  </a:cubicBezTo>
                  <a:cubicBezTo>
                    <a:pt x="16125" y="35761"/>
                    <a:pt x="11006" y="24153"/>
                    <a:pt x="5716" y="12546"/>
                  </a:cubicBezTo>
                  <a:lnTo>
                    <a:pt x="0" y="171"/>
                  </a:lnTo>
                  <a:cubicBezTo>
                    <a:pt x="0" y="171"/>
                    <a:pt x="256" y="0"/>
                    <a:pt x="256" y="0"/>
                  </a:cubicBezTo>
                  <a:lnTo>
                    <a:pt x="7593" y="11351"/>
                  </a:lnTo>
                  <a:cubicBezTo>
                    <a:pt x="14504" y="22020"/>
                    <a:pt x="21586" y="32518"/>
                    <a:pt x="28240" y="43357"/>
                  </a:cubicBezTo>
                  <a:close/>
                </a:path>
              </a:pathLst>
            </a:custGeom>
            <a:grpFill/>
            <a:ln w="8532" cap="flat">
              <a:noFill/>
              <a:prstDash val="solid"/>
              <a:miter/>
            </a:ln>
          </p:spPr>
          <p:txBody>
            <a:bodyPr rtlCol="0" anchor="ctr"/>
            <a:lstStyle/>
            <a:p>
              <a:endParaRPr lang="en-US"/>
            </a:p>
          </p:txBody>
        </p:sp>
        <p:sp>
          <p:nvSpPr>
            <p:cNvPr id="1800" name="Freeform 1799">
              <a:extLst>
                <a:ext uri="{FF2B5EF4-FFF2-40B4-BE49-F238E27FC236}">
                  <a16:creationId xmlns:a16="http://schemas.microsoft.com/office/drawing/2014/main" id="{3C6FCE39-FDF1-22D4-C11B-8303B2ECF182}"/>
                </a:ext>
              </a:extLst>
            </p:cNvPr>
            <p:cNvSpPr/>
            <p:nvPr/>
          </p:nvSpPr>
          <p:spPr>
            <a:xfrm>
              <a:off x="8146480" y="4610749"/>
              <a:ext cx="75847" cy="47638"/>
            </a:xfrm>
            <a:custGeom>
              <a:avLst/>
              <a:gdLst>
                <a:gd name="connsiteX0" fmla="*/ 10921 w 75847"/>
                <a:gd name="connsiteY0" fmla="*/ 4879 h 47638"/>
                <a:gd name="connsiteX1" fmla="*/ 40696 w 75847"/>
                <a:gd name="connsiteY1" fmla="*/ 19473 h 47638"/>
                <a:gd name="connsiteX2" fmla="*/ 40696 w 75847"/>
                <a:gd name="connsiteY2" fmla="*/ 19473 h 47638"/>
                <a:gd name="connsiteX3" fmla="*/ 40696 w 75847"/>
                <a:gd name="connsiteY3" fmla="*/ 19473 h 47638"/>
                <a:gd name="connsiteX4" fmla="*/ 40696 w 75847"/>
                <a:gd name="connsiteY4" fmla="*/ 19473 h 47638"/>
                <a:gd name="connsiteX5" fmla="*/ 40696 w 75847"/>
                <a:gd name="connsiteY5" fmla="*/ 19473 h 47638"/>
                <a:gd name="connsiteX6" fmla="*/ 66804 w 75847"/>
                <a:gd name="connsiteY6" fmla="*/ 39871 h 47638"/>
                <a:gd name="connsiteX7" fmla="*/ 75847 w 75847"/>
                <a:gd name="connsiteY7" fmla="*/ 47382 h 47638"/>
                <a:gd name="connsiteX8" fmla="*/ 75676 w 75847"/>
                <a:gd name="connsiteY8" fmla="*/ 47638 h 47638"/>
                <a:gd name="connsiteX9" fmla="*/ 65524 w 75847"/>
                <a:gd name="connsiteY9" fmla="*/ 41578 h 47638"/>
                <a:gd name="connsiteX10" fmla="*/ 36686 w 75847"/>
                <a:gd name="connsiteY10" fmla="*/ 25704 h 47638"/>
                <a:gd name="connsiteX11" fmla="*/ 36686 w 75847"/>
                <a:gd name="connsiteY11" fmla="*/ 25704 h 47638"/>
                <a:gd name="connsiteX12" fmla="*/ 36686 w 75847"/>
                <a:gd name="connsiteY12" fmla="*/ 25704 h 47638"/>
                <a:gd name="connsiteX13" fmla="*/ 36686 w 75847"/>
                <a:gd name="connsiteY13" fmla="*/ 25704 h 47638"/>
                <a:gd name="connsiteX14" fmla="*/ 36686 w 75847"/>
                <a:gd name="connsiteY14" fmla="*/ 25704 h 47638"/>
                <a:gd name="connsiteX15" fmla="*/ 9812 w 75847"/>
                <a:gd name="connsiteY15" fmla="*/ 6757 h 47638"/>
                <a:gd name="connsiteX16" fmla="*/ 0 w 75847"/>
                <a:gd name="connsiteY16" fmla="*/ 270 h 47638"/>
                <a:gd name="connsiteX17" fmla="*/ 171 w 75847"/>
                <a:gd name="connsiteY17" fmla="*/ 14 h 47638"/>
                <a:gd name="connsiteX18" fmla="*/ 10835 w 75847"/>
                <a:gd name="connsiteY18" fmla="*/ 4879 h 4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5847" h="47638">
                  <a:moveTo>
                    <a:pt x="10921" y="4879"/>
                  </a:moveTo>
                  <a:cubicBezTo>
                    <a:pt x="20988" y="9402"/>
                    <a:pt x="30970" y="14096"/>
                    <a:pt x="40696" y="19473"/>
                  </a:cubicBezTo>
                  <a:lnTo>
                    <a:pt x="40696" y="19473"/>
                  </a:lnTo>
                  <a:cubicBezTo>
                    <a:pt x="40696" y="19473"/>
                    <a:pt x="40696" y="19473"/>
                    <a:pt x="40696" y="19473"/>
                  </a:cubicBezTo>
                  <a:lnTo>
                    <a:pt x="40696" y="19473"/>
                  </a:lnTo>
                  <a:cubicBezTo>
                    <a:pt x="40696" y="19473"/>
                    <a:pt x="40696" y="19473"/>
                    <a:pt x="40696" y="19473"/>
                  </a:cubicBezTo>
                  <a:cubicBezTo>
                    <a:pt x="49740" y="25789"/>
                    <a:pt x="58357" y="32788"/>
                    <a:pt x="66804" y="39871"/>
                  </a:cubicBezTo>
                  <a:lnTo>
                    <a:pt x="75847" y="47382"/>
                  </a:lnTo>
                  <a:cubicBezTo>
                    <a:pt x="75847" y="47382"/>
                    <a:pt x="75676" y="47638"/>
                    <a:pt x="75676" y="47638"/>
                  </a:cubicBezTo>
                  <a:lnTo>
                    <a:pt x="65524" y="41578"/>
                  </a:lnTo>
                  <a:cubicBezTo>
                    <a:pt x="55968" y="36116"/>
                    <a:pt x="46242" y="30995"/>
                    <a:pt x="36686" y="25704"/>
                  </a:cubicBezTo>
                  <a:lnTo>
                    <a:pt x="36686" y="25704"/>
                  </a:lnTo>
                  <a:cubicBezTo>
                    <a:pt x="36686" y="25704"/>
                    <a:pt x="36686" y="25704"/>
                    <a:pt x="36686" y="25704"/>
                  </a:cubicBezTo>
                  <a:lnTo>
                    <a:pt x="36686" y="25704"/>
                  </a:lnTo>
                  <a:cubicBezTo>
                    <a:pt x="36686" y="25704"/>
                    <a:pt x="36686" y="25704"/>
                    <a:pt x="36686" y="25704"/>
                  </a:cubicBezTo>
                  <a:cubicBezTo>
                    <a:pt x="27728" y="19473"/>
                    <a:pt x="18941" y="12901"/>
                    <a:pt x="9812" y="6757"/>
                  </a:cubicBezTo>
                  <a:lnTo>
                    <a:pt x="0" y="270"/>
                  </a:lnTo>
                  <a:cubicBezTo>
                    <a:pt x="0" y="270"/>
                    <a:pt x="85" y="-72"/>
                    <a:pt x="171" y="14"/>
                  </a:cubicBezTo>
                  <a:lnTo>
                    <a:pt x="10835" y="4879"/>
                  </a:lnTo>
                  <a:close/>
                </a:path>
              </a:pathLst>
            </a:custGeom>
            <a:grpFill/>
            <a:ln w="8532" cap="flat">
              <a:noFill/>
              <a:prstDash val="solid"/>
              <a:miter/>
            </a:ln>
          </p:spPr>
          <p:txBody>
            <a:bodyPr rtlCol="0" anchor="ctr"/>
            <a:lstStyle/>
            <a:p>
              <a:endParaRPr lang="en-US"/>
            </a:p>
          </p:txBody>
        </p:sp>
        <p:sp>
          <p:nvSpPr>
            <p:cNvPr id="1801" name="Freeform 1800">
              <a:extLst>
                <a:ext uri="{FF2B5EF4-FFF2-40B4-BE49-F238E27FC236}">
                  <a16:creationId xmlns:a16="http://schemas.microsoft.com/office/drawing/2014/main" id="{07111D28-9B4A-2B35-C620-F4CEC9396737}"/>
                </a:ext>
              </a:extLst>
            </p:cNvPr>
            <p:cNvSpPr/>
            <p:nvPr/>
          </p:nvSpPr>
          <p:spPr>
            <a:xfrm>
              <a:off x="7772962" y="4425628"/>
              <a:ext cx="88388" cy="39700"/>
            </a:xfrm>
            <a:custGeom>
              <a:avLst/>
              <a:gdLst>
                <a:gd name="connsiteX0" fmla="*/ 76786 w 88388"/>
                <a:gd name="connsiteY0" fmla="*/ 34153 h 39700"/>
                <a:gd name="connsiteX1" fmla="*/ 88389 w 88388"/>
                <a:gd name="connsiteY1" fmla="*/ 39359 h 39700"/>
                <a:gd name="connsiteX2" fmla="*/ 88303 w 88388"/>
                <a:gd name="connsiteY2" fmla="*/ 39701 h 39700"/>
                <a:gd name="connsiteX3" fmla="*/ 76017 w 88388"/>
                <a:gd name="connsiteY3" fmla="*/ 36201 h 39700"/>
                <a:gd name="connsiteX4" fmla="*/ 41891 w 88388"/>
                <a:gd name="connsiteY4" fmla="*/ 25021 h 39700"/>
                <a:gd name="connsiteX5" fmla="*/ 41891 w 88388"/>
                <a:gd name="connsiteY5" fmla="*/ 25021 h 39700"/>
                <a:gd name="connsiteX6" fmla="*/ 41891 w 88388"/>
                <a:gd name="connsiteY6" fmla="*/ 25021 h 39700"/>
                <a:gd name="connsiteX7" fmla="*/ 41891 w 88388"/>
                <a:gd name="connsiteY7" fmla="*/ 25021 h 39700"/>
                <a:gd name="connsiteX8" fmla="*/ 41891 w 88388"/>
                <a:gd name="connsiteY8" fmla="*/ 25021 h 39700"/>
                <a:gd name="connsiteX9" fmla="*/ 10835 w 88388"/>
                <a:gd name="connsiteY9" fmla="*/ 7098 h 39700"/>
                <a:gd name="connsiteX10" fmla="*/ 0 w 88388"/>
                <a:gd name="connsiteY10" fmla="*/ 270 h 39700"/>
                <a:gd name="connsiteX11" fmla="*/ 170 w 88388"/>
                <a:gd name="connsiteY11" fmla="*/ 14 h 39700"/>
                <a:gd name="connsiteX12" fmla="*/ 11774 w 88388"/>
                <a:gd name="connsiteY12" fmla="*/ 5135 h 39700"/>
                <a:gd name="connsiteX13" fmla="*/ 44876 w 88388"/>
                <a:gd name="connsiteY13" fmla="*/ 18193 h 39700"/>
                <a:gd name="connsiteX14" fmla="*/ 44876 w 88388"/>
                <a:gd name="connsiteY14" fmla="*/ 18193 h 39700"/>
                <a:gd name="connsiteX15" fmla="*/ 44876 w 88388"/>
                <a:gd name="connsiteY15" fmla="*/ 18193 h 39700"/>
                <a:gd name="connsiteX16" fmla="*/ 44876 w 88388"/>
                <a:gd name="connsiteY16" fmla="*/ 18193 h 39700"/>
                <a:gd name="connsiteX17" fmla="*/ 44876 w 88388"/>
                <a:gd name="connsiteY17" fmla="*/ 18193 h 39700"/>
                <a:gd name="connsiteX18" fmla="*/ 76700 w 88388"/>
                <a:gd name="connsiteY18" fmla="*/ 34068 h 3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8388" h="39700">
                  <a:moveTo>
                    <a:pt x="76786" y="34153"/>
                  </a:moveTo>
                  <a:cubicBezTo>
                    <a:pt x="80624" y="35946"/>
                    <a:pt x="84464" y="37653"/>
                    <a:pt x="88389" y="39359"/>
                  </a:cubicBezTo>
                  <a:cubicBezTo>
                    <a:pt x="88389" y="39359"/>
                    <a:pt x="88389" y="39701"/>
                    <a:pt x="88303" y="39701"/>
                  </a:cubicBezTo>
                  <a:cubicBezTo>
                    <a:pt x="84208" y="38591"/>
                    <a:pt x="80112" y="37396"/>
                    <a:pt x="76017" y="36201"/>
                  </a:cubicBezTo>
                  <a:cubicBezTo>
                    <a:pt x="64585" y="32873"/>
                    <a:pt x="53067" y="29374"/>
                    <a:pt x="41891" y="25021"/>
                  </a:cubicBezTo>
                  <a:lnTo>
                    <a:pt x="41891" y="25021"/>
                  </a:lnTo>
                  <a:cubicBezTo>
                    <a:pt x="41891" y="25021"/>
                    <a:pt x="41891" y="25021"/>
                    <a:pt x="41891" y="25021"/>
                  </a:cubicBezTo>
                  <a:lnTo>
                    <a:pt x="41891" y="25021"/>
                  </a:lnTo>
                  <a:cubicBezTo>
                    <a:pt x="41891" y="25021"/>
                    <a:pt x="41891" y="25021"/>
                    <a:pt x="41891" y="25021"/>
                  </a:cubicBezTo>
                  <a:cubicBezTo>
                    <a:pt x="31226" y="19644"/>
                    <a:pt x="20902" y="13413"/>
                    <a:pt x="10835" y="7098"/>
                  </a:cubicBezTo>
                  <a:cubicBezTo>
                    <a:pt x="7166" y="4879"/>
                    <a:pt x="3583" y="2574"/>
                    <a:pt x="0" y="270"/>
                  </a:cubicBezTo>
                  <a:cubicBezTo>
                    <a:pt x="0" y="270"/>
                    <a:pt x="85" y="-72"/>
                    <a:pt x="170" y="14"/>
                  </a:cubicBezTo>
                  <a:cubicBezTo>
                    <a:pt x="4010" y="1721"/>
                    <a:pt x="7849" y="3513"/>
                    <a:pt x="11774" y="5135"/>
                  </a:cubicBezTo>
                  <a:cubicBezTo>
                    <a:pt x="22780" y="9743"/>
                    <a:pt x="33871" y="13925"/>
                    <a:pt x="44876" y="18193"/>
                  </a:cubicBezTo>
                  <a:lnTo>
                    <a:pt x="44876" y="18193"/>
                  </a:lnTo>
                  <a:cubicBezTo>
                    <a:pt x="44876" y="18193"/>
                    <a:pt x="44876" y="18193"/>
                    <a:pt x="44876" y="18193"/>
                  </a:cubicBezTo>
                  <a:lnTo>
                    <a:pt x="44876" y="18193"/>
                  </a:lnTo>
                  <a:cubicBezTo>
                    <a:pt x="44876" y="18193"/>
                    <a:pt x="44876" y="18193"/>
                    <a:pt x="44876" y="18193"/>
                  </a:cubicBezTo>
                  <a:cubicBezTo>
                    <a:pt x="55456" y="23484"/>
                    <a:pt x="65950" y="29032"/>
                    <a:pt x="76700" y="34068"/>
                  </a:cubicBezTo>
                  <a:close/>
                </a:path>
              </a:pathLst>
            </a:custGeom>
            <a:grpFill/>
            <a:ln w="8532" cap="flat">
              <a:noFill/>
              <a:prstDash val="solid"/>
              <a:miter/>
            </a:ln>
          </p:spPr>
          <p:txBody>
            <a:bodyPr rtlCol="0" anchor="ctr"/>
            <a:lstStyle/>
            <a:p>
              <a:endParaRPr lang="en-US"/>
            </a:p>
          </p:txBody>
        </p:sp>
        <p:sp>
          <p:nvSpPr>
            <p:cNvPr id="1802" name="Freeform 1801">
              <a:extLst>
                <a:ext uri="{FF2B5EF4-FFF2-40B4-BE49-F238E27FC236}">
                  <a16:creationId xmlns:a16="http://schemas.microsoft.com/office/drawing/2014/main" id="{8ECBE5B2-3477-70A2-1683-AD24383AA6E3}"/>
                </a:ext>
              </a:extLst>
            </p:cNvPr>
            <p:cNvSpPr/>
            <p:nvPr/>
          </p:nvSpPr>
          <p:spPr>
            <a:xfrm>
              <a:off x="7822872" y="4418473"/>
              <a:ext cx="45047" cy="28250"/>
            </a:xfrm>
            <a:custGeom>
              <a:avLst/>
              <a:gdLst>
                <a:gd name="connsiteX0" fmla="*/ 38564 w 45047"/>
                <a:gd name="connsiteY0" fmla="*/ 25349 h 28250"/>
                <a:gd name="connsiteX1" fmla="*/ 20647 w 45047"/>
                <a:gd name="connsiteY1" fmla="*/ 17241 h 28250"/>
                <a:gd name="connsiteX2" fmla="*/ 20647 w 45047"/>
                <a:gd name="connsiteY2" fmla="*/ 17241 h 28250"/>
                <a:gd name="connsiteX3" fmla="*/ 20647 w 45047"/>
                <a:gd name="connsiteY3" fmla="*/ 17241 h 28250"/>
                <a:gd name="connsiteX4" fmla="*/ 20647 w 45047"/>
                <a:gd name="connsiteY4" fmla="*/ 17241 h 28250"/>
                <a:gd name="connsiteX5" fmla="*/ 20647 w 45047"/>
                <a:gd name="connsiteY5" fmla="*/ 17241 h 28250"/>
                <a:gd name="connsiteX6" fmla="*/ 5460 w 45047"/>
                <a:gd name="connsiteY6" fmla="*/ 4694 h 28250"/>
                <a:gd name="connsiteX7" fmla="*/ 0 w 45047"/>
                <a:gd name="connsiteY7" fmla="*/ 256 h 28250"/>
                <a:gd name="connsiteX8" fmla="*/ 171 w 45047"/>
                <a:gd name="connsiteY8" fmla="*/ 0 h 28250"/>
                <a:gd name="connsiteX9" fmla="*/ 6570 w 45047"/>
                <a:gd name="connsiteY9" fmla="*/ 2902 h 28250"/>
                <a:gd name="connsiteX10" fmla="*/ 24486 w 45047"/>
                <a:gd name="connsiteY10" fmla="*/ 11010 h 28250"/>
                <a:gd name="connsiteX11" fmla="*/ 24486 w 45047"/>
                <a:gd name="connsiteY11" fmla="*/ 11010 h 28250"/>
                <a:gd name="connsiteX12" fmla="*/ 24486 w 45047"/>
                <a:gd name="connsiteY12" fmla="*/ 11010 h 28250"/>
                <a:gd name="connsiteX13" fmla="*/ 24486 w 45047"/>
                <a:gd name="connsiteY13" fmla="*/ 11010 h 28250"/>
                <a:gd name="connsiteX14" fmla="*/ 24486 w 45047"/>
                <a:gd name="connsiteY14" fmla="*/ 11010 h 28250"/>
                <a:gd name="connsiteX15" fmla="*/ 39673 w 45047"/>
                <a:gd name="connsiteY15" fmla="*/ 23556 h 28250"/>
                <a:gd name="connsiteX16" fmla="*/ 45048 w 45047"/>
                <a:gd name="connsiteY16" fmla="*/ 27994 h 28250"/>
                <a:gd name="connsiteX17" fmla="*/ 44877 w 45047"/>
                <a:gd name="connsiteY17" fmla="*/ 28251 h 28250"/>
                <a:gd name="connsiteX18" fmla="*/ 38478 w 45047"/>
                <a:gd name="connsiteY18" fmla="*/ 25349 h 2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47" h="28250">
                  <a:moveTo>
                    <a:pt x="38564" y="25349"/>
                  </a:moveTo>
                  <a:cubicBezTo>
                    <a:pt x="32506" y="22703"/>
                    <a:pt x="26448" y="20228"/>
                    <a:pt x="20647" y="17241"/>
                  </a:cubicBezTo>
                  <a:cubicBezTo>
                    <a:pt x="20647" y="17241"/>
                    <a:pt x="20647" y="17241"/>
                    <a:pt x="20647" y="17241"/>
                  </a:cubicBezTo>
                  <a:cubicBezTo>
                    <a:pt x="20647" y="17241"/>
                    <a:pt x="20647" y="17241"/>
                    <a:pt x="20647" y="17241"/>
                  </a:cubicBezTo>
                  <a:cubicBezTo>
                    <a:pt x="20647" y="17241"/>
                    <a:pt x="20647" y="17241"/>
                    <a:pt x="20647" y="17241"/>
                  </a:cubicBezTo>
                  <a:cubicBezTo>
                    <a:pt x="20647" y="17241"/>
                    <a:pt x="20647" y="17241"/>
                    <a:pt x="20647" y="17241"/>
                  </a:cubicBezTo>
                  <a:cubicBezTo>
                    <a:pt x="15442" y="13314"/>
                    <a:pt x="10494" y="8962"/>
                    <a:pt x="5460" y="4694"/>
                  </a:cubicBezTo>
                  <a:lnTo>
                    <a:pt x="0" y="256"/>
                  </a:lnTo>
                  <a:cubicBezTo>
                    <a:pt x="0" y="256"/>
                    <a:pt x="171" y="0"/>
                    <a:pt x="171" y="0"/>
                  </a:cubicBezTo>
                  <a:lnTo>
                    <a:pt x="6570" y="2902"/>
                  </a:lnTo>
                  <a:cubicBezTo>
                    <a:pt x="12627" y="5548"/>
                    <a:pt x="18684" y="8023"/>
                    <a:pt x="24486" y="11010"/>
                  </a:cubicBezTo>
                  <a:cubicBezTo>
                    <a:pt x="24486" y="11010"/>
                    <a:pt x="24486" y="11010"/>
                    <a:pt x="24486" y="11010"/>
                  </a:cubicBezTo>
                  <a:cubicBezTo>
                    <a:pt x="24486" y="11010"/>
                    <a:pt x="24486" y="11010"/>
                    <a:pt x="24486" y="11010"/>
                  </a:cubicBezTo>
                  <a:cubicBezTo>
                    <a:pt x="24486" y="11010"/>
                    <a:pt x="24486" y="11010"/>
                    <a:pt x="24486" y="11010"/>
                  </a:cubicBezTo>
                  <a:cubicBezTo>
                    <a:pt x="24486" y="11010"/>
                    <a:pt x="24486" y="11010"/>
                    <a:pt x="24486" y="11010"/>
                  </a:cubicBezTo>
                  <a:cubicBezTo>
                    <a:pt x="29690" y="14936"/>
                    <a:pt x="34639" y="19289"/>
                    <a:pt x="39673" y="23556"/>
                  </a:cubicBezTo>
                  <a:lnTo>
                    <a:pt x="45048" y="27994"/>
                  </a:lnTo>
                  <a:cubicBezTo>
                    <a:pt x="45048" y="27994"/>
                    <a:pt x="44877" y="28251"/>
                    <a:pt x="44877" y="28251"/>
                  </a:cubicBezTo>
                  <a:lnTo>
                    <a:pt x="38478" y="25349"/>
                  </a:lnTo>
                  <a:close/>
                </a:path>
              </a:pathLst>
            </a:custGeom>
            <a:grpFill/>
            <a:ln w="8532" cap="flat">
              <a:noFill/>
              <a:prstDash val="solid"/>
              <a:miter/>
            </a:ln>
          </p:spPr>
          <p:txBody>
            <a:bodyPr rtlCol="0" anchor="ctr"/>
            <a:lstStyle/>
            <a:p>
              <a:endParaRPr lang="en-US"/>
            </a:p>
          </p:txBody>
        </p:sp>
        <p:sp>
          <p:nvSpPr>
            <p:cNvPr id="1803" name="Freeform 1802">
              <a:extLst>
                <a:ext uri="{FF2B5EF4-FFF2-40B4-BE49-F238E27FC236}">
                  <a16:creationId xmlns:a16="http://schemas.microsoft.com/office/drawing/2014/main" id="{8C8853E1-89F1-E4EF-1A9B-21EB5CAC6864}"/>
                </a:ext>
              </a:extLst>
            </p:cNvPr>
            <p:cNvSpPr/>
            <p:nvPr/>
          </p:nvSpPr>
          <p:spPr>
            <a:xfrm>
              <a:off x="7957929" y="4411631"/>
              <a:ext cx="109205" cy="47979"/>
            </a:xfrm>
            <a:custGeom>
              <a:avLst/>
              <a:gdLst>
                <a:gd name="connsiteX0" fmla="*/ 94958 w 109205"/>
                <a:gd name="connsiteY0" fmla="*/ 41237 h 47979"/>
                <a:gd name="connsiteX1" fmla="*/ 109206 w 109205"/>
                <a:gd name="connsiteY1" fmla="*/ 47638 h 47979"/>
                <a:gd name="connsiteX2" fmla="*/ 109121 w 109205"/>
                <a:gd name="connsiteY2" fmla="*/ 47980 h 47979"/>
                <a:gd name="connsiteX3" fmla="*/ 94105 w 109205"/>
                <a:gd name="connsiteY3" fmla="*/ 43285 h 47979"/>
                <a:gd name="connsiteX4" fmla="*/ 52470 w 109205"/>
                <a:gd name="connsiteY4" fmla="*/ 28947 h 47979"/>
                <a:gd name="connsiteX5" fmla="*/ 52470 w 109205"/>
                <a:gd name="connsiteY5" fmla="*/ 28947 h 47979"/>
                <a:gd name="connsiteX6" fmla="*/ 52470 w 109205"/>
                <a:gd name="connsiteY6" fmla="*/ 28947 h 47979"/>
                <a:gd name="connsiteX7" fmla="*/ 52470 w 109205"/>
                <a:gd name="connsiteY7" fmla="*/ 28947 h 47979"/>
                <a:gd name="connsiteX8" fmla="*/ 52470 w 109205"/>
                <a:gd name="connsiteY8" fmla="*/ 28947 h 47979"/>
                <a:gd name="connsiteX9" fmla="*/ 13651 w 109205"/>
                <a:gd name="connsiteY9" fmla="*/ 8122 h 47979"/>
                <a:gd name="connsiteX10" fmla="*/ 0 w 109205"/>
                <a:gd name="connsiteY10" fmla="*/ 270 h 47979"/>
                <a:gd name="connsiteX11" fmla="*/ 170 w 109205"/>
                <a:gd name="connsiteY11" fmla="*/ 14 h 47979"/>
                <a:gd name="connsiteX12" fmla="*/ 14504 w 109205"/>
                <a:gd name="connsiteY12" fmla="*/ 6159 h 47979"/>
                <a:gd name="connsiteX13" fmla="*/ 55285 w 109205"/>
                <a:gd name="connsiteY13" fmla="*/ 22204 h 47979"/>
                <a:gd name="connsiteX14" fmla="*/ 55285 w 109205"/>
                <a:gd name="connsiteY14" fmla="*/ 22204 h 47979"/>
                <a:gd name="connsiteX15" fmla="*/ 55371 w 109205"/>
                <a:gd name="connsiteY15" fmla="*/ 22204 h 47979"/>
                <a:gd name="connsiteX16" fmla="*/ 55456 w 109205"/>
                <a:gd name="connsiteY16" fmla="*/ 22204 h 47979"/>
                <a:gd name="connsiteX17" fmla="*/ 55456 w 109205"/>
                <a:gd name="connsiteY17" fmla="*/ 22204 h 47979"/>
                <a:gd name="connsiteX18" fmla="*/ 94958 w 109205"/>
                <a:gd name="connsiteY18" fmla="*/ 41322 h 4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205" h="47979">
                  <a:moveTo>
                    <a:pt x="94958" y="41237"/>
                  </a:moveTo>
                  <a:lnTo>
                    <a:pt x="109206" y="47638"/>
                  </a:lnTo>
                  <a:cubicBezTo>
                    <a:pt x="109206" y="47638"/>
                    <a:pt x="109206" y="47980"/>
                    <a:pt x="109121" y="47980"/>
                  </a:cubicBezTo>
                  <a:lnTo>
                    <a:pt x="94105" y="43285"/>
                  </a:lnTo>
                  <a:cubicBezTo>
                    <a:pt x="80112" y="38847"/>
                    <a:pt x="66121" y="34324"/>
                    <a:pt x="52470" y="28947"/>
                  </a:cubicBezTo>
                  <a:lnTo>
                    <a:pt x="52470" y="28947"/>
                  </a:lnTo>
                  <a:cubicBezTo>
                    <a:pt x="52470" y="28947"/>
                    <a:pt x="52470" y="28947"/>
                    <a:pt x="52470" y="28947"/>
                  </a:cubicBezTo>
                  <a:lnTo>
                    <a:pt x="52470" y="28947"/>
                  </a:lnTo>
                  <a:cubicBezTo>
                    <a:pt x="52470" y="28947"/>
                    <a:pt x="52470" y="28947"/>
                    <a:pt x="52470" y="28947"/>
                  </a:cubicBezTo>
                  <a:cubicBezTo>
                    <a:pt x="39246" y="22546"/>
                    <a:pt x="26363" y="15376"/>
                    <a:pt x="13651" y="8122"/>
                  </a:cubicBezTo>
                  <a:lnTo>
                    <a:pt x="0" y="270"/>
                  </a:lnTo>
                  <a:cubicBezTo>
                    <a:pt x="0" y="270"/>
                    <a:pt x="0" y="-72"/>
                    <a:pt x="170" y="14"/>
                  </a:cubicBezTo>
                  <a:lnTo>
                    <a:pt x="14504" y="6159"/>
                  </a:lnTo>
                  <a:cubicBezTo>
                    <a:pt x="28069" y="11706"/>
                    <a:pt x="41720" y="16827"/>
                    <a:pt x="55285" y="22204"/>
                  </a:cubicBezTo>
                  <a:lnTo>
                    <a:pt x="55285" y="22204"/>
                  </a:lnTo>
                  <a:cubicBezTo>
                    <a:pt x="55285" y="22204"/>
                    <a:pt x="55371" y="22204"/>
                    <a:pt x="55371" y="22204"/>
                  </a:cubicBezTo>
                  <a:lnTo>
                    <a:pt x="55456" y="22204"/>
                  </a:lnTo>
                  <a:cubicBezTo>
                    <a:pt x="55456" y="22204"/>
                    <a:pt x="55456" y="22204"/>
                    <a:pt x="55456" y="22204"/>
                  </a:cubicBezTo>
                  <a:cubicBezTo>
                    <a:pt x="68595" y="28520"/>
                    <a:pt x="81649" y="35178"/>
                    <a:pt x="94958" y="41322"/>
                  </a:cubicBezTo>
                  <a:close/>
                </a:path>
              </a:pathLst>
            </a:custGeom>
            <a:grpFill/>
            <a:ln w="8532" cap="flat">
              <a:noFill/>
              <a:prstDash val="solid"/>
              <a:miter/>
            </a:ln>
          </p:spPr>
          <p:txBody>
            <a:bodyPr rtlCol="0" anchor="ctr"/>
            <a:lstStyle/>
            <a:p>
              <a:endParaRPr lang="en-US"/>
            </a:p>
          </p:txBody>
        </p:sp>
        <p:sp>
          <p:nvSpPr>
            <p:cNvPr id="1804" name="Freeform 1803">
              <a:extLst>
                <a:ext uri="{FF2B5EF4-FFF2-40B4-BE49-F238E27FC236}">
                  <a16:creationId xmlns:a16="http://schemas.microsoft.com/office/drawing/2014/main" id="{9F8ABDF8-CD43-FCD3-FDA0-60C741DAA51A}"/>
                </a:ext>
              </a:extLst>
            </p:cNvPr>
            <p:cNvSpPr/>
            <p:nvPr/>
          </p:nvSpPr>
          <p:spPr>
            <a:xfrm>
              <a:off x="8014153" y="4414618"/>
              <a:ext cx="108864" cy="50468"/>
            </a:xfrm>
            <a:custGeom>
              <a:avLst/>
              <a:gdLst>
                <a:gd name="connsiteX0" fmla="*/ 94702 w 108864"/>
                <a:gd name="connsiteY0" fmla="*/ 43371 h 50468"/>
                <a:gd name="connsiteX1" fmla="*/ 108865 w 108864"/>
                <a:gd name="connsiteY1" fmla="*/ 50199 h 50468"/>
                <a:gd name="connsiteX2" fmla="*/ 108779 w 108864"/>
                <a:gd name="connsiteY2" fmla="*/ 50454 h 50468"/>
                <a:gd name="connsiteX3" fmla="*/ 93849 w 108864"/>
                <a:gd name="connsiteY3" fmla="*/ 45334 h 50468"/>
                <a:gd name="connsiteX4" fmla="*/ 52300 w 108864"/>
                <a:gd name="connsiteY4" fmla="*/ 29886 h 50468"/>
                <a:gd name="connsiteX5" fmla="*/ 52300 w 108864"/>
                <a:gd name="connsiteY5" fmla="*/ 29886 h 50468"/>
                <a:gd name="connsiteX6" fmla="*/ 52300 w 108864"/>
                <a:gd name="connsiteY6" fmla="*/ 29886 h 50468"/>
                <a:gd name="connsiteX7" fmla="*/ 52300 w 108864"/>
                <a:gd name="connsiteY7" fmla="*/ 29886 h 50468"/>
                <a:gd name="connsiteX8" fmla="*/ 52300 w 108864"/>
                <a:gd name="connsiteY8" fmla="*/ 29886 h 50468"/>
                <a:gd name="connsiteX9" fmla="*/ 13651 w 108864"/>
                <a:gd name="connsiteY9" fmla="*/ 8293 h 50468"/>
                <a:gd name="connsiteX10" fmla="*/ 0 w 108864"/>
                <a:gd name="connsiteY10" fmla="*/ 270 h 50468"/>
                <a:gd name="connsiteX11" fmla="*/ 171 w 108864"/>
                <a:gd name="connsiteY11" fmla="*/ 14 h 50468"/>
                <a:gd name="connsiteX12" fmla="*/ 14504 w 108864"/>
                <a:gd name="connsiteY12" fmla="*/ 6329 h 50468"/>
                <a:gd name="connsiteX13" fmla="*/ 55371 w 108864"/>
                <a:gd name="connsiteY13" fmla="*/ 23143 h 50468"/>
                <a:gd name="connsiteX14" fmla="*/ 55371 w 108864"/>
                <a:gd name="connsiteY14" fmla="*/ 23143 h 50468"/>
                <a:gd name="connsiteX15" fmla="*/ 55456 w 108864"/>
                <a:gd name="connsiteY15" fmla="*/ 23143 h 50468"/>
                <a:gd name="connsiteX16" fmla="*/ 55542 w 108864"/>
                <a:gd name="connsiteY16" fmla="*/ 23143 h 50468"/>
                <a:gd name="connsiteX17" fmla="*/ 55542 w 108864"/>
                <a:gd name="connsiteY17" fmla="*/ 23143 h 50468"/>
                <a:gd name="connsiteX18" fmla="*/ 94788 w 108864"/>
                <a:gd name="connsiteY18" fmla="*/ 43285 h 50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864" h="50468">
                  <a:moveTo>
                    <a:pt x="94702" y="43371"/>
                  </a:moveTo>
                  <a:lnTo>
                    <a:pt x="108865" y="50199"/>
                  </a:lnTo>
                  <a:cubicBezTo>
                    <a:pt x="108865" y="50199"/>
                    <a:pt x="108865" y="50540"/>
                    <a:pt x="108779" y="50454"/>
                  </a:cubicBezTo>
                  <a:lnTo>
                    <a:pt x="93849" y="45334"/>
                  </a:lnTo>
                  <a:cubicBezTo>
                    <a:pt x="79942" y="40554"/>
                    <a:pt x="65951" y="35604"/>
                    <a:pt x="52300" y="29886"/>
                  </a:cubicBezTo>
                  <a:lnTo>
                    <a:pt x="52300" y="29886"/>
                  </a:lnTo>
                  <a:cubicBezTo>
                    <a:pt x="52300" y="29886"/>
                    <a:pt x="52300" y="29886"/>
                    <a:pt x="52300" y="29886"/>
                  </a:cubicBezTo>
                  <a:lnTo>
                    <a:pt x="52300" y="29886"/>
                  </a:lnTo>
                  <a:cubicBezTo>
                    <a:pt x="52300" y="29886"/>
                    <a:pt x="52300" y="29886"/>
                    <a:pt x="52300" y="29886"/>
                  </a:cubicBezTo>
                  <a:cubicBezTo>
                    <a:pt x="39161" y="23143"/>
                    <a:pt x="26363" y="15803"/>
                    <a:pt x="13651" y="8293"/>
                  </a:cubicBezTo>
                  <a:lnTo>
                    <a:pt x="0" y="270"/>
                  </a:lnTo>
                  <a:cubicBezTo>
                    <a:pt x="0" y="270"/>
                    <a:pt x="85" y="-72"/>
                    <a:pt x="171" y="14"/>
                  </a:cubicBezTo>
                  <a:lnTo>
                    <a:pt x="14504" y="6329"/>
                  </a:lnTo>
                  <a:cubicBezTo>
                    <a:pt x="28070" y="12133"/>
                    <a:pt x="41806" y="17510"/>
                    <a:pt x="55371" y="23143"/>
                  </a:cubicBezTo>
                  <a:lnTo>
                    <a:pt x="55371" y="23143"/>
                  </a:lnTo>
                  <a:cubicBezTo>
                    <a:pt x="55371" y="23143"/>
                    <a:pt x="55456" y="23143"/>
                    <a:pt x="55456" y="23143"/>
                  </a:cubicBezTo>
                  <a:lnTo>
                    <a:pt x="55542" y="23143"/>
                  </a:lnTo>
                  <a:cubicBezTo>
                    <a:pt x="55542" y="23143"/>
                    <a:pt x="55542" y="23143"/>
                    <a:pt x="55542" y="23143"/>
                  </a:cubicBezTo>
                  <a:cubicBezTo>
                    <a:pt x="68680" y="29800"/>
                    <a:pt x="81649" y="36713"/>
                    <a:pt x="94788" y="43285"/>
                  </a:cubicBezTo>
                  <a:close/>
                </a:path>
              </a:pathLst>
            </a:custGeom>
            <a:grpFill/>
            <a:ln w="8532" cap="flat">
              <a:noFill/>
              <a:prstDash val="solid"/>
              <a:miter/>
            </a:ln>
          </p:spPr>
          <p:txBody>
            <a:bodyPr rtlCol="0" anchor="ctr"/>
            <a:lstStyle/>
            <a:p>
              <a:endParaRPr lang="en-US"/>
            </a:p>
          </p:txBody>
        </p:sp>
        <p:sp>
          <p:nvSpPr>
            <p:cNvPr id="1805" name="Freeform 1804">
              <a:extLst>
                <a:ext uri="{FF2B5EF4-FFF2-40B4-BE49-F238E27FC236}">
                  <a16:creationId xmlns:a16="http://schemas.microsoft.com/office/drawing/2014/main" id="{F333FCC4-5884-DD99-5650-879846E92AF7}"/>
                </a:ext>
              </a:extLst>
            </p:cNvPr>
            <p:cNvSpPr/>
            <p:nvPr/>
          </p:nvSpPr>
          <p:spPr>
            <a:xfrm>
              <a:off x="8096399" y="4441588"/>
              <a:ext cx="80113" cy="35276"/>
            </a:xfrm>
            <a:custGeom>
              <a:avLst/>
              <a:gdLst>
                <a:gd name="connsiteX0" fmla="*/ 41549 w 80113"/>
                <a:gd name="connsiteY0" fmla="*/ 14267 h 35276"/>
                <a:gd name="connsiteX1" fmla="*/ 41549 w 80113"/>
                <a:gd name="connsiteY1" fmla="*/ 14267 h 35276"/>
                <a:gd name="connsiteX2" fmla="*/ 41549 w 80113"/>
                <a:gd name="connsiteY2" fmla="*/ 14267 h 35276"/>
                <a:gd name="connsiteX3" fmla="*/ 41549 w 80113"/>
                <a:gd name="connsiteY3" fmla="*/ 14267 h 35276"/>
                <a:gd name="connsiteX4" fmla="*/ 70046 w 80113"/>
                <a:gd name="connsiteY4" fmla="*/ 29544 h 35276"/>
                <a:gd name="connsiteX5" fmla="*/ 80113 w 80113"/>
                <a:gd name="connsiteY5" fmla="*/ 35007 h 35276"/>
                <a:gd name="connsiteX6" fmla="*/ 80028 w 80113"/>
                <a:gd name="connsiteY6" fmla="*/ 35262 h 35276"/>
                <a:gd name="connsiteX7" fmla="*/ 69107 w 80113"/>
                <a:gd name="connsiteY7" fmla="*/ 31507 h 35276"/>
                <a:gd name="connsiteX8" fmla="*/ 38564 w 80113"/>
                <a:gd name="connsiteY8" fmla="*/ 21009 h 35276"/>
                <a:gd name="connsiteX9" fmla="*/ 38564 w 80113"/>
                <a:gd name="connsiteY9" fmla="*/ 21009 h 35276"/>
                <a:gd name="connsiteX10" fmla="*/ 38564 w 80113"/>
                <a:gd name="connsiteY10" fmla="*/ 21009 h 35276"/>
                <a:gd name="connsiteX11" fmla="*/ 38564 w 80113"/>
                <a:gd name="connsiteY11" fmla="*/ 21009 h 35276"/>
                <a:gd name="connsiteX12" fmla="*/ 38564 w 80113"/>
                <a:gd name="connsiteY12" fmla="*/ 21009 h 35276"/>
                <a:gd name="connsiteX13" fmla="*/ 10153 w 80113"/>
                <a:gd name="connsiteY13" fmla="*/ 5732 h 35276"/>
                <a:gd name="connsiteX14" fmla="*/ 0 w 80113"/>
                <a:gd name="connsiteY14" fmla="*/ 270 h 35276"/>
                <a:gd name="connsiteX15" fmla="*/ 171 w 80113"/>
                <a:gd name="connsiteY15" fmla="*/ 14 h 35276"/>
                <a:gd name="connsiteX16" fmla="*/ 11006 w 80113"/>
                <a:gd name="connsiteY16" fmla="*/ 3769 h 35276"/>
                <a:gd name="connsiteX17" fmla="*/ 41549 w 80113"/>
                <a:gd name="connsiteY17" fmla="*/ 14267 h 35276"/>
                <a:gd name="connsiteX18" fmla="*/ 41549 w 80113"/>
                <a:gd name="connsiteY18" fmla="*/ 14267 h 35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0113" h="35276">
                  <a:moveTo>
                    <a:pt x="41549" y="14267"/>
                  </a:moveTo>
                  <a:cubicBezTo>
                    <a:pt x="41549" y="14267"/>
                    <a:pt x="41549" y="14267"/>
                    <a:pt x="41549" y="14267"/>
                  </a:cubicBezTo>
                  <a:cubicBezTo>
                    <a:pt x="41549" y="14267"/>
                    <a:pt x="41549" y="14267"/>
                    <a:pt x="41549" y="14267"/>
                  </a:cubicBezTo>
                  <a:cubicBezTo>
                    <a:pt x="41549" y="14267"/>
                    <a:pt x="41549" y="14267"/>
                    <a:pt x="41549" y="14267"/>
                  </a:cubicBezTo>
                  <a:cubicBezTo>
                    <a:pt x="51190" y="19047"/>
                    <a:pt x="60575" y="24424"/>
                    <a:pt x="70046" y="29544"/>
                  </a:cubicBezTo>
                  <a:lnTo>
                    <a:pt x="80113" y="35007"/>
                  </a:lnTo>
                  <a:cubicBezTo>
                    <a:pt x="80113" y="35007"/>
                    <a:pt x="80113" y="35348"/>
                    <a:pt x="80028" y="35262"/>
                  </a:cubicBezTo>
                  <a:lnTo>
                    <a:pt x="69107" y="31507"/>
                  </a:lnTo>
                  <a:cubicBezTo>
                    <a:pt x="58869" y="28093"/>
                    <a:pt x="48631" y="24765"/>
                    <a:pt x="38564" y="21009"/>
                  </a:cubicBezTo>
                  <a:cubicBezTo>
                    <a:pt x="38564" y="21009"/>
                    <a:pt x="38564" y="21009"/>
                    <a:pt x="38564" y="21009"/>
                  </a:cubicBezTo>
                  <a:cubicBezTo>
                    <a:pt x="38564" y="21009"/>
                    <a:pt x="38564" y="21009"/>
                    <a:pt x="38564" y="21009"/>
                  </a:cubicBezTo>
                  <a:cubicBezTo>
                    <a:pt x="38564" y="21009"/>
                    <a:pt x="38564" y="21009"/>
                    <a:pt x="38564" y="21009"/>
                  </a:cubicBezTo>
                  <a:cubicBezTo>
                    <a:pt x="38564" y="21009"/>
                    <a:pt x="38564" y="21009"/>
                    <a:pt x="38564" y="21009"/>
                  </a:cubicBezTo>
                  <a:cubicBezTo>
                    <a:pt x="28923" y="16230"/>
                    <a:pt x="19537" y="10853"/>
                    <a:pt x="10153" y="5732"/>
                  </a:cubicBezTo>
                  <a:lnTo>
                    <a:pt x="0" y="270"/>
                  </a:lnTo>
                  <a:cubicBezTo>
                    <a:pt x="0" y="270"/>
                    <a:pt x="0" y="-72"/>
                    <a:pt x="171" y="14"/>
                  </a:cubicBezTo>
                  <a:lnTo>
                    <a:pt x="11006" y="3769"/>
                  </a:lnTo>
                  <a:cubicBezTo>
                    <a:pt x="21244" y="7183"/>
                    <a:pt x="31482" y="10512"/>
                    <a:pt x="41549" y="14267"/>
                  </a:cubicBezTo>
                  <a:cubicBezTo>
                    <a:pt x="41549" y="14267"/>
                    <a:pt x="41549" y="14267"/>
                    <a:pt x="41549" y="14267"/>
                  </a:cubicBezTo>
                  <a:close/>
                </a:path>
              </a:pathLst>
            </a:custGeom>
            <a:grpFill/>
            <a:ln w="8532" cap="flat">
              <a:noFill/>
              <a:prstDash val="solid"/>
              <a:miter/>
            </a:ln>
          </p:spPr>
          <p:txBody>
            <a:bodyPr rtlCol="0" anchor="ctr"/>
            <a:lstStyle/>
            <a:p>
              <a:endParaRPr lang="en-US"/>
            </a:p>
          </p:txBody>
        </p:sp>
        <p:sp>
          <p:nvSpPr>
            <p:cNvPr id="1806" name="Freeform 1805">
              <a:extLst>
                <a:ext uri="{FF2B5EF4-FFF2-40B4-BE49-F238E27FC236}">
                  <a16:creationId xmlns:a16="http://schemas.microsoft.com/office/drawing/2014/main" id="{7EFDA67F-5AA4-8181-EC37-2EA880C32997}"/>
                </a:ext>
              </a:extLst>
            </p:cNvPr>
            <p:cNvSpPr/>
            <p:nvPr/>
          </p:nvSpPr>
          <p:spPr>
            <a:xfrm>
              <a:off x="8138289" y="4436126"/>
              <a:ext cx="102722" cy="50382"/>
            </a:xfrm>
            <a:custGeom>
              <a:avLst/>
              <a:gdLst>
                <a:gd name="connsiteX0" fmla="*/ 88559 w 102722"/>
                <a:gd name="connsiteY0" fmla="*/ 44651 h 50382"/>
                <a:gd name="connsiteX1" fmla="*/ 49655 w 102722"/>
                <a:gd name="connsiteY1" fmla="*/ 28520 h 50382"/>
                <a:gd name="connsiteX2" fmla="*/ 49655 w 102722"/>
                <a:gd name="connsiteY2" fmla="*/ 28520 h 50382"/>
                <a:gd name="connsiteX3" fmla="*/ 49655 w 102722"/>
                <a:gd name="connsiteY3" fmla="*/ 28520 h 50382"/>
                <a:gd name="connsiteX4" fmla="*/ 49655 w 102722"/>
                <a:gd name="connsiteY4" fmla="*/ 28520 h 50382"/>
                <a:gd name="connsiteX5" fmla="*/ 49655 w 102722"/>
                <a:gd name="connsiteY5" fmla="*/ 28520 h 50382"/>
                <a:gd name="connsiteX6" fmla="*/ 13054 w 102722"/>
                <a:gd name="connsiteY6" fmla="*/ 7695 h 50382"/>
                <a:gd name="connsiteX7" fmla="*/ 0 w 102722"/>
                <a:gd name="connsiteY7" fmla="*/ 270 h 50382"/>
                <a:gd name="connsiteX8" fmla="*/ 171 w 102722"/>
                <a:gd name="connsiteY8" fmla="*/ 14 h 50382"/>
                <a:gd name="connsiteX9" fmla="*/ 13992 w 102722"/>
                <a:gd name="connsiteY9" fmla="*/ 5732 h 50382"/>
                <a:gd name="connsiteX10" fmla="*/ 52897 w 102722"/>
                <a:gd name="connsiteY10" fmla="*/ 21863 h 50382"/>
                <a:gd name="connsiteX11" fmla="*/ 52897 w 102722"/>
                <a:gd name="connsiteY11" fmla="*/ 21863 h 50382"/>
                <a:gd name="connsiteX12" fmla="*/ 52982 w 102722"/>
                <a:gd name="connsiteY12" fmla="*/ 21863 h 50382"/>
                <a:gd name="connsiteX13" fmla="*/ 53068 w 102722"/>
                <a:gd name="connsiteY13" fmla="*/ 21863 h 50382"/>
                <a:gd name="connsiteX14" fmla="*/ 53068 w 102722"/>
                <a:gd name="connsiteY14" fmla="*/ 21863 h 50382"/>
                <a:gd name="connsiteX15" fmla="*/ 89754 w 102722"/>
                <a:gd name="connsiteY15" fmla="*/ 42688 h 50382"/>
                <a:gd name="connsiteX16" fmla="*/ 102722 w 102722"/>
                <a:gd name="connsiteY16" fmla="*/ 50113 h 50382"/>
                <a:gd name="connsiteX17" fmla="*/ 102551 w 102722"/>
                <a:gd name="connsiteY17" fmla="*/ 50369 h 50382"/>
                <a:gd name="connsiteX18" fmla="*/ 88645 w 102722"/>
                <a:gd name="connsiteY18" fmla="*/ 44651 h 5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2722" h="50382">
                  <a:moveTo>
                    <a:pt x="88559" y="44651"/>
                  </a:moveTo>
                  <a:cubicBezTo>
                    <a:pt x="75591" y="39359"/>
                    <a:pt x="62452" y="34238"/>
                    <a:pt x="49655" y="28520"/>
                  </a:cubicBezTo>
                  <a:cubicBezTo>
                    <a:pt x="49655" y="28520"/>
                    <a:pt x="49655" y="28520"/>
                    <a:pt x="49655" y="28520"/>
                  </a:cubicBezTo>
                  <a:cubicBezTo>
                    <a:pt x="49655" y="28520"/>
                    <a:pt x="49655" y="28520"/>
                    <a:pt x="49655" y="28520"/>
                  </a:cubicBezTo>
                  <a:cubicBezTo>
                    <a:pt x="49655" y="28520"/>
                    <a:pt x="49655" y="28520"/>
                    <a:pt x="49655" y="28520"/>
                  </a:cubicBezTo>
                  <a:cubicBezTo>
                    <a:pt x="49655" y="28520"/>
                    <a:pt x="49655" y="28520"/>
                    <a:pt x="49655" y="28520"/>
                  </a:cubicBezTo>
                  <a:cubicBezTo>
                    <a:pt x="37284" y="21863"/>
                    <a:pt x="25169" y="14694"/>
                    <a:pt x="13054" y="7695"/>
                  </a:cubicBezTo>
                  <a:lnTo>
                    <a:pt x="0" y="270"/>
                  </a:lnTo>
                  <a:cubicBezTo>
                    <a:pt x="0" y="270"/>
                    <a:pt x="0" y="-72"/>
                    <a:pt x="171" y="14"/>
                  </a:cubicBezTo>
                  <a:lnTo>
                    <a:pt x="13992" y="5732"/>
                  </a:lnTo>
                  <a:cubicBezTo>
                    <a:pt x="26961" y="11024"/>
                    <a:pt x="40099" y="16230"/>
                    <a:pt x="52897" y="21863"/>
                  </a:cubicBezTo>
                  <a:cubicBezTo>
                    <a:pt x="52897" y="21863"/>
                    <a:pt x="52897" y="21863"/>
                    <a:pt x="52897" y="21863"/>
                  </a:cubicBezTo>
                  <a:cubicBezTo>
                    <a:pt x="52897" y="21863"/>
                    <a:pt x="52897" y="21863"/>
                    <a:pt x="52982" y="21863"/>
                  </a:cubicBezTo>
                  <a:cubicBezTo>
                    <a:pt x="52982" y="21863"/>
                    <a:pt x="52982" y="21863"/>
                    <a:pt x="53068" y="21863"/>
                  </a:cubicBezTo>
                  <a:cubicBezTo>
                    <a:pt x="53068" y="21863"/>
                    <a:pt x="53068" y="21863"/>
                    <a:pt x="53068" y="21863"/>
                  </a:cubicBezTo>
                  <a:cubicBezTo>
                    <a:pt x="65439" y="28520"/>
                    <a:pt x="77554" y="35690"/>
                    <a:pt x="89754" y="42688"/>
                  </a:cubicBezTo>
                  <a:lnTo>
                    <a:pt x="102722" y="50113"/>
                  </a:lnTo>
                  <a:cubicBezTo>
                    <a:pt x="102722" y="50113"/>
                    <a:pt x="102722" y="50455"/>
                    <a:pt x="102551" y="50369"/>
                  </a:cubicBezTo>
                  <a:lnTo>
                    <a:pt x="88645" y="44651"/>
                  </a:lnTo>
                  <a:close/>
                </a:path>
              </a:pathLst>
            </a:custGeom>
            <a:grpFill/>
            <a:ln w="8532" cap="flat">
              <a:noFill/>
              <a:prstDash val="solid"/>
              <a:miter/>
            </a:ln>
          </p:spPr>
          <p:txBody>
            <a:bodyPr rtlCol="0" anchor="ctr"/>
            <a:lstStyle/>
            <a:p>
              <a:endParaRPr lang="en-US"/>
            </a:p>
          </p:txBody>
        </p:sp>
        <p:sp>
          <p:nvSpPr>
            <p:cNvPr id="1807" name="Freeform 1806">
              <a:extLst>
                <a:ext uri="{FF2B5EF4-FFF2-40B4-BE49-F238E27FC236}">
                  <a16:creationId xmlns:a16="http://schemas.microsoft.com/office/drawing/2014/main" id="{12277248-3C5E-93A3-B809-CCDEC4B3CE20}"/>
                </a:ext>
              </a:extLst>
            </p:cNvPr>
            <p:cNvSpPr/>
            <p:nvPr/>
          </p:nvSpPr>
          <p:spPr>
            <a:xfrm>
              <a:off x="8401067" y="4572854"/>
              <a:ext cx="96322" cy="48590"/>
            </a:xfrm>
            <a:custGeom>
              <a:avLst/>
              <a:gdLst>
                <a:gd name="connsiteX0" fmla="*/ 96238 w 96322"/>
                <a:gd name="connsiteY0" fmla="*/ 48321 h 48590"/>
                <a:gd name="connsiteX1" fmla="*/ 96152 w 96322"/>
                <a:gd name="connsiteY1" fmla="*/ 48577 h 48590"/>
                <a:gd name="connsiteX2" fmla="*/ 82843 w 96322"/>
                <a:gd name="connsiteY2" fmla="*/ 43712 h 48590"/>
                <a:gd name="connsiteX3" fmla="*/ 45815 w 96322"/>
                <a:gd name="connsiteY3" fmla="*/ 28947 h 48590"/>
                <a:gd name="connsiteX4" fmla="*/ 45815 w 96322"/>
                <a:gd name="connsiteY4" fmla="*/ 28947 h 48590"/>
                <a:gd name="connsiteX5" fmla="*/ 45815 w 96322"/>
                <a:gd name="connsiteY5" fmla="*/ 28947 h 48590"/>
                <a:gd name="connsiteX6" fmla="*/ 45815 w 96322"/>
                <a:gd name="connsiteY6" fmla="*/ 28947 h 48590"/>
                <a:gd name="connsiteX7" fmla="*/ 45815 w 96322"/>
                <a:gd name="connsiteY7" fmla="*/ 28947 h 48590"/>
                <a:gd name="connsiteX8" fmla="*/ 11859 w 96322"/>
                <a:gd name="connsiteY8" fmla="*/ 8036 h 48590"/>
                <a:gd name="connsiteX9" fmla="*/ 0 w 96322"/>
                <a:gd name="connsiteY9" fmla="*/ 270 h 48590"/>
                <a:gd name="connsiteX10" fmla="*/ 170 w 96322"/>
                <a:gd name="connsiteY10" fmla="*/ 14 h 48590"/>
                <a:gd name="connsiteX11" fmla="*/ 12883 w 96322"/>
                <a:gd name="connsiteY11" fmla="*/ 6074 h 48590"/>
                <a:gd name="connsiteX12" fmla="*/ 49143 w 96322"/>
                <a:gd name="connsiteY12" fmla="*/ 22205 h 48590"/>
                <a:gd name="connsiteX13" fmla="*/ 49143 w 96322"/>
                <a:gd name="connsiteY13" fmla="*/ 22205 h 48590"/>
                <a:gd name="connsiteX14" fmla="*/ 49143 w 96322"/>
                <a:gd name="connsiteY14" fmla="*/ 22205 h 48590"/>
                <a:gd name="connsiteX15" fmla="*/ 49228 w 96322"/>
                <a:gd name="connsiteY15" fmla="*/ 22205 h 48590"/>
                <a:gd name="connsiteX16" fmla="*/ 49228 w 96322"/>
                <a:gd name="connsiteY16" fmla="*/ 22205 h 48590"/>
                <a:gd name="connsiteX17" fmla="*/ 83866 w 96322"/>
                <a:gd name="connsiteY17" fmla="*/ 41578 h 48590"/>
                <a:gd name="connsiteX18" fmla="*/ 96323 w 96322"/>
                <a:gd name="connsiteY18" fmla="*/ 48150 h 4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322" h="48590">
                  <a:moveTo>
                    <a:pt x="96238" y="48321"/>
                  </a:moveTo>
                  <a:cubicBezTo>
                    <a:pt x="96238" y="48321"/>
                    <a:pt x="96238" y="48662"/>
                    <a:pt x="96152" y="48577"/>
                  </a:cubicBezTo>
                  <a:lnTo>
                    <a:pt x="82843" y="43712"/>
                  </a:lnTo>
                  <a:cubicBezTo>
                    <a:pt x="70387" y="39103"/>
                    <a:pt x="57930" y="34409"/>
                    <a:pt x="45815" y="28947"/>
                  </a:cubicBezTo>
                  <a:lnTo>
                    <a:pt x="45815" y="28947"/>
                  </a:lnTo>
                  <a:cubicBezTo>
                    <a:pt x="45815" y="28947"/>
                    <a:pt x="45815" y="28947"/>
                    <a:pt x="45815" y="28947"/>
                  </a:cubicBezTo>
                  <a:lnTo>
                    <a:pt x="45815" y="28947"/>
                  </a:lnTo>
                  <a:cubicBezTo>
                    <a:pt x="45815" y="28947"/>
                    <a:pt x="45815" y="28947"/>
                    <a:pt x="45815" y="28947"/>
                  </a:cubicBezTo>
                  <a:cubicBezTo>
                    <a:pt x="34212" y="22460"/>
                    <a:pt x="22950" y="15291"/>
                    <a:pt x="11859" y="8036"/>
                  </a:cubicBezTo>
                  <a:lnTo>
                    <a:pt x="0" y="270"/>
                  </a:lnTo>
                  <a:cubicBezTo>
                    <a:pt x="0" y="270"/>
                    <a:pt x="85" y="-72"/>
                    <a:pt x="170" y="14"/>
                  </a:cubicBezTo>
                  <a:lnTo>
                    <a:pt x="12883" y="6074"/>
                  </a:lnTo>
                  <a:cubicBezTo>
                    <a:pt x="24912" y="11621"/>
                    <a:pt x="37113" y="16828"/>
                    <a:pt x="49143" y="22205"/>
                  </a:cubicBezTo>
                  <a:lnTo>
                    <a:pt x="49143" y="22205"/>
                  </a:lnTo>
                  <a:cubicBezTo>
                    <a:pt x="49143" y="22205"/>
                    <a:pt x="49143" y="22205"/>
                    <a:pt x="49143" y="22205"/>
                  </a:cubicBezTo>
                  <a:lnTo>
                    <a:pt x="49228" y="22205"/>
                  </a:lnTo>
                  <a:cubicBezTo>
                    <a:pt x="49228" y="22205"/>
                    <a:pt x="49228" y="22205"/>
                    <a:pt x="49228" y="22205"/>
                  </a:cubicBezTo>
                  <a:cubicBezTo>
                    <a:pt x="60746" y="28606"/>
                    <a:pt x="72178" y="35263"/>
                    <a:pt x="83866" y="41578"/>
                  </a:cubicBezTo>
                  <a:lnTo>
                    <a:pt x="96323" y="48150"/>
                  </a:lnTo>
                  <a:close/>
                </a:path>
              </a:pathLst>
            </a:custGeom>
            <a:grpFill/>
            <a:ln w="8532" cap="flat">
              <a:noFill/>
              <a:prstDash val="solid"/>
              <a:miter/>
            </a:ln>
          </p:spPr>
          <p:txBody>
            <a:bodyPr rtlCol="0" anchor="ctr"/>
            <a:lstStyle/>
            <a:p>
              <a:endParaRPr lang="en-US"/>
            </a:p>
          </p:txBody>
        </p:sp>
        <p:sp>
          <p:nvSpPr>
            <p:cNvPr id="1808" name="Freeform 1807">
              <a:extLst>
                <a:ext uri="{FF2B5EF4-FFF2-40B4-BE49-F238E27FC236}">
                  <a16:creationId xmlns:a16="http://schemas.microsoft.com/office/drawing/2014/main" id="{EF28CB47-927D-FCD9-7443-0456DD1B96B4}"/>
                </a:ext>
              </a:extLst>
            </p:cNvPr>
            <p:cNvSpPr/>
            <p:nvPr/>
          </p:nvSpPr>
          <p:spPr>
            <a:xfrm>
              <a:off x="8465481" y="4562370"/>
              <a:ext cx="79686" cy="58036"/>
            </a:xfrm>
            <a:custGeom>
              <a:avLst/>
              <a:gdLst>
                <a:gd name="connsiteX0" fmla="*/ 79430 w 79686"/>
                <a:gd name="connsiteY0" fmla="*/ 58037 h 58036"/>
                <a:gd name="connsiteX1" fmla="*/ 68425 w 79686"/>
                <a:gd name="connsiteY1" fmla="*/ 51209 h 58036"/>
                <a:gd name="connsiteX2" fmla="*/ 37625 w 79686"/>
                <a:gd name="connsiteY2" fmla="*/ 32006 h 58036"/>
                <a:gd name="connsiteX3" fmla="*/ 37625 w 79686"/>
                <a:gd name="connsiteY3" fmla="*/ 32006 h 58036"/>
                <a:gd name="connsiteX4" fmla="*/ 37625 w 79686"/>
                <a:gd name="connsiteY4" fmla="*/ 32006 h 58036"/>
                <a:gd name="connsiteX5" fmla="*/ 37625 w 79686"/>
                <a:gd name="connsiteY5" fmla="*/ 32006 h 58036"/>
                <a:gd name="connsiteX6" fmla="*/ 37625 w 79686"/>
                <a:gd name="connsiteY6" fmla="*/ 32006 h 58036"/>
                <a:gd name="connsiteX7" fmla="*/ 9897 w 79686"/>
                <a:gd name="connsiteY7" fmla="*/ 8620 h 58036"/>
                <a:gd name="connsiteX8" fmla="*/ 0 w 79686"/>
                <a:gd name="connsiteY8" fmla="*/ 256 h 58036"/>
                <a:gd name="connsiteX9" fmla="*/ 171 w 79686"/>
                <a:gd name="connsiteY9" fmla="*/ 0 h 58036"/>
                <a:gd name="connsiteX10" fmla="*/ 11091 w 79686"/>
                <a:gd name="connsiteY10" fmla="*/ 6828 h 58036"/>
                <a:gd name="connsiteX11" fmla="*/ 41976 w 79686"/>
                <a:gd name="connsiteY11" fmla="*/ 26031 h 58036"/>
                <a:gd name="connsiteX12" fmla="*/ 41976 w 79686"/>
                <a:gd name="connsiteY12" fmla="*/ 26031 h 58036"/>
                <a:gd name="connsiteX13" fmla="*/ 41976 w 79686"/>
                <a:gd name="connsiteY13" fmla="*/ 26031 h 58036"/>
                <a:gd name="connsiteX14" fmla="*/ 41976 w 79686"/>
                <a:gd name="connsiteY14" fmla="*/ 26031 h 58036"/>
                <a:gd name="connsiteX15" fmla="*/ 41976 w 79686"/>
                <a:gd name="connsiteY15" fmla="*/ 26031 h 58036"/>
                <a:gd name="connsiteX16" fmla="*/ 69789 w 79686"/>
                <a:gd name="connsiteY16" fmla="*/ 49502 h 58036"/>
                <a:gd name="connsiteX17" fmla="*/ 79686 w 79686"/>
                <a:gd name="connsiteY17" fmla="*/ 57781 h 58036"/>
                <a:gd name="connsiteX18" fmla="*/ 79516 w 79686"/>
                <a:gd name="connsiteY18" fmla="*/ 58037 h 58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686" h="58036">
                  <a:moveTo>
                    <a:pt x="79430" y="58037"/>
                  </a:moveTo>
                  <a:lnTo>
                    <a:pt x="68425" y="51209"/>
                  </a:lnTo>
                  <a:cubicBezTo>
                    <a:pt x="58101" y="44893"/>
                    <a:pt x="47692" y="38663"/>
                    <a:pt x="37625" y="32006"/>
                  </a:cubicBezTo>
                  <a:lnTo>
                    <a:pt x="37625" y="32006"/>
                  </a:lnTo>
                  <a:cubicBezTo>
                    <a:pt x="37625" y="32006"/>
                    <a:pt x="37625" y="32006"/>
                    <a:pt x="37625" y="32006"/>
                  </a:cubicBezTo>
                  <a:cubicBezTo>
                    <a:pt x="37625" y="32006"/>
                    <a:pt x="37625" y="32006"/>
                    <a:pt x="37625" y="32006"/>
                  </a:cubicBezTo>
                  <a:cubicBezTo>
                    <a:pt x="37625" y="32006"/>
                    <a:pt x="37625" y="32006"/>
                    <a:pt x="37625" y="32006"/>
                  </a:cubicBezTo>
                  <a:cubicBezTo>
                    <a:pt x="28155" y="24410"/>
                    <a:pt x="19026" y="16472"/>
                    <a:pt x="9897" y="8620"/>
                  </a:cubicBezTo>
                  <a:lnTo>
                    <a:pt x="0" y="256"/>
                  </a:lnTo>
                  <a:cubicBezTo>
                    <a:pt x="0" y="256"/>
                    <a:pt x="171" y="0"/>
                    <a:pt x="171" y="0"/>
                  </a:cubicBezTo>
                  <a:lnTo>
                    <a:pt x="11091" y="6828"/>
                  </a:lnTo>
                  <a:cubicBezTo>
                    <a:pt x="21415" y="13143"/>
                    <a:pt x="31823" y="19374"/>
                    <a:pt x="41976" y="26031"/>
                  </a:cubicBezTo>
                  <a:cubicBezTo>
                    <a:pt x="41976" y="26031"/>
                    <a:pt x="41976" y="26031"/>
                    <a:pt x="41976" y="26031"/>
                  </a:cubicBezTo>
                  <a:cubicBezTo>
                    <a:pt x="41976" y="26031"/>
                    <a:pt x="41976" y="26031"/>
                    <a:pt x="41976" y="26031"/>
                  </a:cubicBezTo>
                  <a:cubicBezTo>
                    <a:pt x="41976" y="26031"/>
                    <a:pt x="41976" y="26031"/>
                    <a:pt x="41976" y="26031"/>
                  </a:cubicBezTo>
                  <a:cubicBezTo>
                    <a:pt x="41976" y="26031"/>
                    <a:pt x="41976" y="26031"/>
                    <a:pt x="41976" y="26031"/>
                  </a:cubicBezTo>
                  <a:cubicBezTo>
                    <a:pt x="51446" y="33627"/>
                    <a:pt x="60575" y="41565"/>
                    <a:pt x="69789" y="49502"/>
                  </a:cubicBezTo>
                  <a:lnTo>
                    <a:pt x="79686" y="57781"/>
                  </a:lnTo>
                  <a:cubicBezTo>
                    <a:pt x="79686" y="57781"/>
                    <a:pt x="79516" y="58037"/>
                    <a:pt x="79516" y="58037"/>
                  </a:cubicBezTo>
                  <a:close/>
                </a:path>
              </a:pathLst>
            </a:custGeom>
            <a:grpFill/>
            <a:ln w="8532" cap="flat">
              <a:noFill/>
              <a:prstDash val="solid"/>
              <a:miter/>
            </a:ln>
          </p:spPr>
          <p:txBody>
            <a:bodyPr rtlCol="0" anchor="ctr"/>
            <a:lstStyle/>
            <a:p>
              <a:endParaRPr lang="en-US"/>
            </a:p>
          </p:txBody>
        </p:sp>
      </p:grpSp>
      <p:grpSp>
        <p:nvGrpSpPr>
          <p:cNvPr id="1809" name="Graphic 3">
            <a:extLst>
              <a:ext uri="{FF2B5EF4-FFF2-40B4-BE49-F238E27FC236}">
                <a16:creationId xmlns:a16="http://schemas.microsoft.com/office/drawing/2014/main" id="{3CDA719C-C37E-97CD-3DF3-16BB45E46E31}"/>
              </a:ext>
            </a:extLst>
          </p:cNvPr>
          <p:cNvGrpSpPr/>
          <p:nvPr/>
        </p:nvGrpSpPr>
        <p:grpSpPr>
          <a:xfrm>
            <a:off x="8827866" y="6396077"/>
            <a:ext cx="2306660" cy="1296379"/>
            <a:chOff x="6974951" y="4670931"/>
            <a:chExt cx="1465788" cy="823796"/>
          </a:xfrm>
          <a:solidFill>
            <a:schemeClr val="accent1">
              <a:lumMod val="60000"/>
              <a:lumOff val="40000"/>
            </a:schemeClr>
          </a:solidFill>
        </p:grpSpPr>
        <p:sp>
          <p:nvSpPr>
            <p:cNvPr id="1810" name="Freeform 1809">
              <a:extLst>
                <a:ext uri="{FF2B5EF4-FFF2-40B4-BE49-F238E27FC236}">
                  <a16:creationId xmlns:a16="http://schemas.microsoft.com/office/drawing/2014/main" id="{8AB99E67-1841-C8FF-5A1A-51C8DF6B5308}"/>
                </a:ext>
              </a:extLst>
            </p:cNvPr>
            <p:cNvSpPr/>
            <p:nvPr/>
          </p:nvSpPr>
          <p:spPr>
            <a:xfrm>
              <a:off x="6974951" y="4670931"/>
              <a:ext cx="1465788" cy="823796"/>
            </a:xfrm>
            <a:custGeom>
              <a:avLst/>
              <a:gdLst>
                <a:gd name="connsiteX0" fmla="*/ 21965 w 1465788"/>
                <a:gd name="connsiteY0" fmla="*/ 822164 h 823796"/>
                <a:gd name="connsiteX1" fmla="*/ 74350 w 1465788"/>
                <a:gd name="connsiteY1" fmla="*/ 812605 h 823796"/>
                <a:gd name="connsiteX2" fmla="*/ 74605 w 1465788"/>
                <a:gd name="connsiteY2" fmla="*/ 814483 h 823796"/>
                <a:gd name="connsiteX3" fmla="*/ 74862 w 1465788"/>
                <a:gd name="connsiteY3" fmla="*/ 814483 h 823796"/>
                <a:gd name="connsiteX4" fmla="*/ 74776 w 1465788"/>
                <a:gd name="connsiteY4" fmla="*/ 812605 h 823796"/>
                <a:gd name="connsiteX5" fmla="*/ 107623 w 1465788"/>
                <a:gd name="connsiteY5" fmla="*/ 806630 h 823796"/>
                <a:gd name="connsiteX6" fmla="*/ 109415 w 1465788"/>
                <a:gd name="connsiteY6" fmla="*/ 817384 h 823796"/>
                <a:gd name="connsiteX7" fmla="*/ 109671 w 1465788"/>
                <a:gd name="connsiteY7" fmla="*/ 817384 h 823796"/>
                <a:gd name="connsiteX8" fmla="*/ 108647 w 1465788"/>
                <a:gd name="connsiteY8" fmla="*/ 806545 h 823796"/>
                <a:gd name="connsiteX9" fmla="*/ 165127 w 1465788"/>
                <a:gd name="connsiteY9" fmla="*/ 796218 h 823796"/>
                <a:gd name="connsiteX10" fmla="*/ 1103446 w 1465788"/>
                <a:gd name="connsiteY10" fmla="*/ 625521 h 823796"/>
                <a:gd name="connsiteX11" fmla="*/ 1348477 w 1465788"/>
                <a:gd name="connsiteY11" fmla="*/ 579262 h 823796"/>
                <a:gd name="connsiteX12" fmla="*/ 1354364 w 1465788"/>
                <a:gd name="connsiteY12" fmla="*/ 586773 h 823796"/>
                <a:gd name="connsiteX13" fmla="*/ 1354535 w 1465788"/>
                <a:gd name="connsiteY13" fmla="*/ 586602 h 823796"/>
                <a:gd name="connsiteX14" fmla="*/ 1349501 w 1465788"/>
                <a:gd name="connsiteY14" fmla="*/ 579006 h 823796"/>
                <a:gd name="connsiteX15" fmla="*/ 1402483 w 1465788"/>
                <a:gd name="connsiteY15" fmla="*/ 568850 h 823796"/>
                <a:gd name="connsiteX16" fmla="*/ 1402824 w 1465788"/>
                <a:gd name="connsiteY16" fmla="*/ 569191 h 823796"/>
                <a:gd name="connsiteX17" fmla="*/ 1402995 w 1465788"/>
                <a:gd name="connsiteY17" fmla="*/ 569021 h 823796"/>
                <a:gd name="connsiteX18" fmla="*/ 1402824 w 1465788"/>
                <a:gd name="connsiteY18" fmla="*/ 568850 h 823796"/>
                <a:gd name="connsiteX19" fmla="*/ 1419120 w 1465788"/>
                <a:gd name="connsiteY19" fmla="*/ 565777 h 823796"/>
                <a:gd name="connsiteX20" fmla="*/ 1451711 w 1465788"/>
                <a:gd name="connsiteY20" fmla="*/ 558864 h 823796"/>
                <a:gd name="connsiteX21" fmla="*/ 1465788 w 1465788"/>
                <a:gd name="connsiteY21" fmla="*/ 558864 h 823796"/>
                <a:gd name="connsiteX22" fmla="*/ 1465191 w 1465788"/>
                <a:gd name="connsiteY22" fmla="*/ 550329 h 823796"/>
                <a:gd name="connsiteX23" fmla="*/ 1450090 w 1465788"/>
                <a:gd name="connsiteY23" fmla="*/ 544867 h 823796"/>
                <a:gd name="connsiteX24" fmla="*/ 1310682 w 1465788"/>
                <a:gd name="connsiteY24" fmla="*/ 473686 h 823796"/>
                <a:gd name="connsiteX25" fmla="*/ 951582 w 1465788"/>
                <a:gd name="connsiteY25" fmla="*/ 288651 h 823796"/>
                <a:gd name="connsiteX26" fmla="*/ 480118 w 1465788"/>
                <a:gd name="connsiteY26" fmla="*/ 48224 h 823796"/>
                <a:gd name="connsiteX27" fmla="*/ 393436 w 1465788"/>
                <a:gd name="connsiteY27" fmla="*/ 4782 h 823796"/>
                <a:gd name="connsiteX28" fmla="*/ 375605 w 1465788"/>
                <a:gd name="connsiteY28" fmla="*/ 87 h 823796"/>
                <a:gd name="connsiteX29" fmla="*/ 371339 w 1465788"/>
                <a:gd name="connsiteY29" fmla="*/ 6403 h 823796"/>
                <a:gd name="connsiteX30" fmla="*/ 347621 w 1465788"/>
                <a:gd name="connsiteY30" fmla="*/ 52150 h 823796"/>
                <a:gd name="connsiteX31" fmla="*/ 266228 w 1465788"/>
                <a:gd name="connsiteY31" fmla="*/ 226005 h 823796"/>
                <a:gd name="connsiteX32" fmla="*/ 85100 w 1465788"/>
                <a:gd name="connsiteY32" fmla="*/ 621936 h 823796"/>
                <a:gd name="connsiteX33" fmla="*/ 4560 w 1465788"/>
                <a:gd name="connsiteY33" fmla="*/ 798437 h 823796"/>
                <a:gd name="connsiteX34" fmla="*/ 721 w 1465788"/>
                <a:gd name="connsiteY34" fmla="*/ 807740 h 823796"/>
                <a:gd name="connsiteX35" fmla="*/ 12921 w 1465788"/>
                <a:gd name="connsiteY35" fmla="*/ 823786 h 823796"/>
                <a:gd name="connsiteX36" fmla="*/ 21879 w 1465788"/>
                <a:gd name="connsiteY36" fmla="*/ 822505 h 823796"/>
                <a:gd name="connsiteX37" fmla="*/ 73582 w 1465788"/>
                <a:gd name="connsiteY37" fmla="*/ 761140 h 823796"/>
                <a:gd name="connsiteX38" fmla="*/ 73582 w 1465788"/>
                <a:gd name="connsiteY38" fmla="*/ 761140 h 823796"/>
                <a:gd name="connsiteX39" fmla="*/ 73582 w 1465788"/>
                <a:gd name="connsiteY39" fmla="*/ 760969 h 823796"/>
                <a:gd name="connsiteX40" fmla="*/ 73582 w 1465788"/>
                <a:gd name="connsiteY40" fmla="*/ 760969 h 823796"/>
                <a:gd name="connsiteX41" fmla="*/ 72814 w 1465788"/>
                <a:gd name="connsiteY41" fmla="*/ 750727 h 823796"/>
                <a:gd name="connsiteX42" fmla="*/ 73752 w 1465788"/>
                <a:gd name="connsiteY42" fmla="*/ 748338 h 823796"/>
                <a:gd name="connsiteX43" fmla="*/ 87403 w 1465788"/>
                <a:gd name="connsiteY43" fmla="*/ 714454 h 823796"/>
                <a:gd name="connsiteX44" fmla="*/ 87403 w 1465788"/>
                <a:gd name="connsiteY44" fmla="*/ 714540 h 823796"/>
                <a:gd name="connsiteX45" fmla="*/ 83820 w 1465788"/>
                <a:gd name="connsiteY45" fmla="*/ 750301 h 823796"/>
                <a:gd name="connsiteX46" fmla="*/ 83820 w 1465788"/>
                <a:gd name="connsiteY46" fmla="*/ 750301 h 823796"/>
                <a:gd name="connsiteX47" fmla="*/ 83820 w 1465788"/>
                <a:gd name="connsiteY47" fmla="*/ 750301 h 823796"/>
                <a:gd name="connsiteX48" fmla="*/ 83820 w 1465788"/>
                <a:gd name="connsiteY48" fmla="*/ 750301 h 823796"/>
                <a:gd name="connsiteX49" fmla="*/ 87147 w 1465788"/>
                <a:gd name="connsiteY49" fmla="*/ 786062 h 823796"/>
                <a:gd name="connsiteX50" fmla="*/ 88341 w 1465788"/>
                <a:gd name="connsiteY50" fmla="*/ 793914 h 823796"/>
                <a:gd name="connsiteX51" fmla="*/ 74094 w 1465788"/>
                <a:gd name="connsiteY51" fmla="*/ 796474 h 823796"/>
                <a:gd name="connsiteX52" fmla="*/ 73582 w 1465788"/>
                <a:gd name="connsiteY52" fmla="*/ 761140 h 823796"/>
                <a:gd name="connsiteX53" fmla="*/ 73582 w 1465788"/>
                <a:gd name="connsiteY53" fmla="*/ 761140 h 823796"/>
                <a:gd name="connsiteX54" fmla="*/ 91499 w 1465788"/>
                <a:gd name="connsiteY54" fmla="*/ 690300 h 823796"/>
                <a:gd name="connsiteX55" fmla="*/ 72472 w 1465788"/>
                <a:gd name="connsiteY55" fmla="*/ 746716 h 823796"/>
                <a:gd name="connsiteX56" fmla="*/ 71534 w 1465788"/>
                <a:gd name="connsiteY56" fmla="*/ 733316 h 823796"/>
                <a:gd name="connsiteX57" fmla="*/ 91499 w 1465788"/>
                <a:gd name="connsiteY57" fmla="*/ 690300 h 823796"/>
                <a:gd name="connsiteX58" fmla="*/ 205653 w 1465788"/>
                <a:gd name="connsiteY58" fmla="*/ 397812 h 823796"/>
                <a:gd name="connsiteX59" fmla="*/ 209407 w 1465788"/>
                <a:gd name="connsiteY59" fmla="*/ 414881 h 823796"/>
                <a:gd name="connsiteX60" fmla="*/ 200022 w 1465788"/>
                <a:gd name="connsiteY60" fmla="*/ 435109 h 823796"/>
                <a:gd name="connsiteX61" fmla="*/ 199851 w 1465788"/>
                <a:gd name="connsiteY61" fmla="*/ 435109 h 823796"/>
                <a:gd name="connsiteX62" fmla="*/ 198145 w 1465788"/>
                <a:gd name="connsiteY62" fmla="*/ 435706 h 823796"/>
                <a:gd name="connsiteX63" fmla="*/ 197889 w 1465788"/>
                <a:gd name="connsiteY63" fmla="*/ 439120 h 823796"/>
                <a:gd name="connsiteX64" fmla="*/ 197889 w 1465788"/>
                <a:gd name="connsiteY64" fmla="*/ 439632 h 823796"/>
                <a:gd name="connsiteX65" fmla="*/ 189784 w 1465788"/>
                <a:gd name="connsiteY65" fmla="*/ 457299 h 823796"/>
                <a:gd name="connsiteX66" fmla="*/ 189443 w 1465788"/>
                <a:gd name="connsiteY66" fmla="*/ 455592 h 823796"/>
                <a:gd name="connsiteX67" fmla="*/ 189186 w 1465788"/>
                <a:gd name="connsiteY67" fmla="*/ 455592 h 823796"/>
                <a:gd name="connsiteX68" fmla="*/ 189443 w 1465788"/>
                <a:gd name="connsiteY68" fmla="*/ 457982 h 823796"/>
                <a:gd name="connsiteX69" fmla="*/ 170075 w 1465788"/>
                <a:gd name="connsiteY69" fmla="*/ 499547 h 823796"/>
                <a:gd name="connsiteX70" fmla="*/ 165298 w 1465788"/>
                <a:gd name="connsiteY70" fmla="*/ 486659 h 823796"/>
                <a:gd name="connsiteX71" fmla="*/ 205653 w 1465788"/>
                <a:gd name="connsiteY71" fmla="*/ 397897 h 823796"/>
                <a:gd name="connsiteX72" fmla="*/ 429269 w 1465788"/>
                <a:gd name="connsiteY72" fmla="*/ 41140 h 823796"/>
                <a:gd name="connsiteX73" fmla="*/ 432597 w 1465788"/>
                <a:gd name="connsiteY73" fmla="*/ 51297 h 823796"/>
                <a:gd name="connsiteX74" fmla="*/ 420396 w 1465788"/>
                <a:gd name="connsiteY74" fmla="*/ 45066 h 823796"/>
                <a:gd name="connsiteX75" fmla="*/ 419031 w 1465788"/>
                <a:gd name="connsiteY75" fmla="*/ 35934 h 823796"/>
                <a:gd name="connsiteX76" fmla="*/ 429269 w 1465788"/>
                <a:gd name="connsiteY76" fmla="*/ 41140 h 823796"/>
                <a:gd name="connsiteX77" fmla="*/ 1232446 w 1465788"/>
                <a:gd name="connsiteY77" fmla="*/ 513202 h 823796"/>
                <a:gd name="connsiteX78" fmla="*/ 1232275 w 1465788"/>
                <a:gd name="connsiteY78" fmla="*/ 513202 h 823796"/>
                <a:gd name="connsiteX79" fmla="*/ 1232275 w 1465788"/>
                <a:gd name="connsiteY79" fmla="*/ 513202 h 823796"/>
                <a:gd name="connsiteX80" fmla="*/ 1225109 w 1465788"/>
                <a:gd name="connsiteY80" fmla="*/ 510130 h 823796"/>
                <a:gd name="connsiteX81" fmla="*/ 1218710 w 1465788"/>
                <a:gd name="connsiteY81" fmla="*/ 500827 h 823796"/>
                <a:gd name="connsiteX82" fmla="*/ 1229459 w 1465788"/>
                <a:gd name="connsiteY82" fmla="*/ 505777 h 823796"/>
                <a:gd name="connsiteX83" fmla="*/ 1229459 w 1465788"/>
                <a:gd name="connsiteY83" fmla="*/ 505777 h 823796"/>
                <a:gd name="connsiteX84" fmla="*/ 1229459 w 1465788"/>
                <a:gd name="connsiteY84" fmla="*/ 505777 h 823796"/>
                <a:gd name="connsiteX85" fmla="*/ 1229459 w 1465788"/>
                <a:gd name="connsiteY85" fmla="*/ 505777 h 823796"/>
                <a:gd name="connsiteX86" fmla="*/ 1229459 w 1465788"/>
                <a:gd name="connsiteY86" fmla="*/ 505777 h 823796"/>
                <a:gd name="connsiteX87" fmla="*/ 1233811 w 1465788"/>
                <a:gd name="connsiteY87" fmla="*/ 507570 h 823796"/>
                <a:gd name="connsiteX88" fmla="*/ 1234408 w 1465788"/>
                <a:gd name="connsiteY88" fmla="*/ 508508 h 823796"/>
                <a:gd name="connsiteX89" fmla="*/ 1234408 w 1465788"/>
                <a:gd name="connsiteY89" fmla="*/ 508508 h 823796"/>
                <a:gd name="connsiteX90" fmla="*/ 1234408 w 1465788"/>
                <a:gd name="connsiteY90" fmla="*/ 508508 h 823796"/>
                <a:gd name="connsiteX91" fmla="*/ 1234408 w 1465788"/>
                <a:gd name="connsiteY91" fmla="*/ 508508 h 823796"/>
                <a:gd name="connsiteX92" fmla="*/ 1234408 w 1465788"/>
                <a:gd name="connsiteY92" fmla="*/ 508508 h 823796"/>
                <a:gd name="connsiteX93" fmla="*/ 1241489 w 1465788"/>
                <a:gd name="connsiteY93" fmla="*/ 517812 h 823796"/>
                <a:gd name="connsiteX94" fmla="*/ 1232360 w 1465788"/>
                <a:gd name="connsiteY94" fmla="*/ 513288 h 823796"/>
                <a:gd name="connsiteX95" fmla="*/ 1232360 w 1465788"/>
                <a:gd name="connsiteY95" fmla="*/ 513288 h 823796"/>
                <a:gd name="connsiteX96" fmla="*/ 1232190 w 1465788"/>
                <a:gd name="connsiteY96" fmla="*/ 513288 h 823796"/>
                <a:gd name="connsiteX97" fmla="*/ 1126738 w 1465788"/>
                <a:gd name="connsiteY97" fmla="*/ 512605 h 823796"/>
                <a:gd name="connsiteX98" fmla="*/ 1129127 w 1465788"/>
                <a:gd name="connsiteY98" fmla="*/ 519177 h 823796"/>
                <a:gd name="connsiteX99" fmla="*/ 1128956 w 1465788"/>
                <a:gd name="connsiteY99" fmla="*/ 519177 h 823796"/>
                <a:gd name="connsiteX100" fmla="*/ 1111124 w 1465788"/>
                <a:gd name="connsiteY100" fmla="*/ 516275 h 823796"/>
                <a:gd name="connsiteX101" fmla="*/ 1108480 w 1465788"/>
                <a:gd name="connsiteY101" fmla="*/ 507996 h 823796"/>
                <a:gd name="connsiteX102" fmla="*/ 1108480 w 1465788"/>
                <a:gd name="connsiteY102" fmla="*/ 507996 h 823796"/>
                <a:gd name="connsiteX103" fmla="*/ 1108480 w 1465788"/>
                <a:gd name="connsiteY103" fmla="*/ 507911 h 823796"/>
                <a:gd name="connsiteX104" fmla="*/ 1108480 w 1465788"/>
                <a:gd name="connsiteY104" fmla="*/ 507911 h 823796"/>
                <a:gd name="connsiteX105" fmla="*/ 1108480 w 1465788"/>
                <a:gd name="connsiteY105" fmla="*/ 507825 h 823796"/>
                <a:gd name="connsiteX106" fmla="*/ 1106774 w 1465788"/>
                <a:gd name="connsiteY106" fmla="*/ 503729 h 823796"/>
                <a:gd name="connsiteX107" fmla="*/ 1124946 w 1465788"/>
                <a:gd name="connsiteY107" fmla="*/ 506375 h 823796"/>
                <a:gd name="connsiteX108" fmla="*/ 1126823 w 1465788"/>
                <a:gd name="connsiteY108" fmla="*/ 512605 h 823796"/>
                <a:gd name="connsiteX109" fmla="*/ 1126823 w 1465788"/>
                <a:gd name="connsiteY109" fmla="*/ 512605 h 823796"/>
                <a:gd name="connsiteX110" fmla="*/ 1126823 w 1465788"/>
                <a:gd name="connsiteY110" fmla="*/ 512605 h 823796"/>
                <a:gd name="connsiteX111" fmla="*/ 1126823 w 1465788"/>
                <a:gd name="connsiteY111" fmla="*/ 512605 h 823796"/>
                <a:gd name="connsiteX112" fmla="*/ 1126823 w 1465788"/>
                <a:gd name="connsiteY112" fmla="*/ 512605 h 823796"/>
                <a:gd name="connsiteX113" fmla="*/ 946121 w 1465788"/>
                <a:gd name="connsiteY113" fmla="*/ 529078 h 823796"/>
                <a:gd name="connsiteX114" fmla="*/ 945609 w 1465788"/>
                <a:gd name="connsiteY114" fmla="*/ 523018 h 823796"/>
                <a:gd name="connsiteX115" fmla="*/ 961222 w 1465788"/>
                <a:gd name="connsiteY115" fmla="*/ 525834 h 823796"/>
                <a:gd name="connsiteX116" fmla="*/ 961222 w 1465788"/>
                <a:gd name="connsiteY116" fmla="*/ 530955 h 823796"/>
                <a:gd name="connsiteX117" fmla="*/ 946036 w 1465788"/>
                <a:gd name="connsiteY117" fmla="*/ 529078 h 823796"/>
                <a:gd name="connsiteX118" fmla="*/ 941258 w 1465788"/>
                <a:gd name="connsiteY118" fmla="*/ 537356 h 823796"/>
                <a:gd name="connsiteX119" fmla="*/ 930167 w 1465788"/>
                <a:gd name="connsiteY119" fmla="*/ 536161 h 823796"/>
                <a:gd name="connsiteX120" fmla="*/ 930423 w 1465788"/>
                <a:gd name="connsiteY120" fmla="*/ 531808 h 823796"/>
                <a:gd name="connsiteX121" fmla="*/ 941941 w 1465788"/>
                <a:gd name="connsiteY121" fmla="*/ 532577 h 823796"/>
                <a:gd name="connsiteX122" fmla="*/ 941258 w 1465788"/>
                <a:gd name="connsiteY122" fmla="*/ 537356 h 823796"/>
                <a:gd name="connsiteX123" fmla="*/ 923938 w 1465788"/>
                <a:gd name="connsiteY123" fmla="*/ 544098 h 823796"/>
                <a:gd name="connsiteX124" fmla="*/ 923938 w 1465788"/>
                <a:gd name="connsiteY124" fmla="*/ 544098 h 823796"/>
                <a:gd name="connsiteX125" fmla="*/ 923938 w 1465788"/>
                <a:gd name="connsiteY125" fmla="*/ 544098 h 823796"/>
                <a:gd name="connsiteX126" fmla="*/ 923938 w 1465788"/>
                <a:gd name="connsiteY126" fmla="*/ 544098 h 823796"/>
                <a:gd name="connsiteX127" fmla="*/ 923768 w 1465788"/>
                <a:gd name="connsiteY127" fmla="*/ 547342 h 823796"/>
                <a:gd name="connsiteX128" fmla="*/ 910459 w 1465788"/>
                <a:gd name="connsiteY128" fmla="*/ 545635 h 823796"/>
                <a:gd name="connsiteX129" fmla="*/ 910800 w 1465788"/>
                <a:gd name="connsiteY129" fmla="*/ 542648 h 823796"/>
                <a:gd name="connsiteX130" fmla="*/ 910544 w 1465788"/>
                <a:gd name="connsiteY130" fmla="*/ 542648 h 823796"/>
                <a:gd name="connsiteX131" fmla="*/ 909520 w 1465788"/>
                <a:gd name="connsiteY131" fmla="*/ 545635 h 823796"/>
                <a:gd name="connsiteX132" fmla="*/ 909093 w 1465788"/>
                <a:gd name="connsiteY132" fmla="*/ 545635 h 823796"/>
                <a:gd name="connsiteX133" fmla="*/ 893992 w 1465788"/>
                <a:gd name="connsiteY133" fmla="*/ 543501 h 823796"/>
                <a:gd name="connsiteX134" fmla="*/ 894334 w 1465788"/>
                <a:gd name="connsiteY134" fmla="*/ 538295 h 823796"/>
                <a:gd name="connsiteX135" fmla="*/ 894589 w 1465788"/>
                <a:gd name="connsiteY135" fmla="*/ 535479 h 823796"/>
                <a:gd name="connsiteX136" fmla="*/ 919588 w 1465788"/>
                <a:gd name="connsiteY136" fmla="*/ 536759 h 823796"/>
                <a:gd name="connsiteX137" fmla="*/ 925133 w 1465788"/>
                <a:gd name="connsiteY137" fmla="*/ 537015 h 823796"/>
                <a:gd name="connsiteX138" fmla="*/ 924024 w 1465788"/>
                <a:gd name="connsiteY138" fmla="*/ 544269 h 823796"/>
                <a:gd name="connsiteX139" fmla="*/ 924024 w 1465788"/>
                <a:gd name="connsiteY139" fmla="*/ 544269 h 823796"/>
                <a:gd name="connsiteX140" fmla="*/ 875564 w 1465788"/>
                <a:gd name="connsiteY140" fmla="*/ 553573 h 823796"/>
                <a:gd name="connsiteX141" fmla="*/ 875990 w 1465788"/>
                <a:gd name="connsiteY141" fmla="*/ 545038 h 823796"/>
                <a:gd name="connsiteX142" fmla="*/ 890665 w 1465788"/>
                <a:gd name="connsiteY142" fmla="*/ 546062 h 823796"/>
                <a:gd name="connsiteX143" fmla="*/ 887849 w 1465788"/>
                <a:gd name="connsiteY143" fmla="*/ 558010 h 823796"/>
                <a:gd name="connsiteX144" fmla="*/ 874369 w 1465788"/>
                <a:gd name="connsiteY144" fmla="*/ 558352 h 823796"/>
                <a:gd name="connsiteX145" fmla="*/ 875478 w 1465788"/>
                <a:gd name="connsiteY145" fmla="*/ 553657 h 823796"/>
                <a:gd name="connsiteX146" fmla="*/ 875478 w 1465788"/>
                <a:gd name="connsiteY146" fmla="*/ 553657 h 823796"/>
                <a:gd name="connsiteX147" fmla="*/ 875478 w 1465788"/>
                <a:gd name="connsiteY147" fmla="*/ 553657 h 823796"/>
                <a:gd name="connsiteX148" fmla="*/ 875478 w 1465788"/>
                <a:gd name="connsiteY148" fmla="*/ 553657 h 823796"/>
                <a:gd name="connsiteX149" fmla="*/ 875478 w 1465788"/>
                <a:gd name="connsiteY149" fmla="*/ 553657 h 823796"/>
                <a:gd name="connsiteX150" fmla="*/ 893310 w 1465788"/>
                <a:gd name="connsiteY150" fmla="*/ 535308 h 823796"/>
                <a:gd name="connsiteX151" fmla="*/ 892713 w 1465788"/>
                <a:gd name="connsiteY151" fmla="*/ 537954 h 823796"/>
                <a:gd name="connsiteX152" fmla="*/ 891518 w 1465788"/>
                <a:gd name="connsiteY152" fmla="*/ 543074 h 823796"/>
                <a:gd name="connsiteX153" fmla="*/ 876246 w 1465788"/>
                <a:gd name="connsiteY153" fmla="*/ 540941 h 823796"/>
                <a:gd name="connsiteX154" fmla="*/ 876417 w 1465788"/>
                <a:gd name="connsiteY154" fmla="*/ 534284 h 823796"/>
                <a:gd name="connsiteX155" fmla="*/ 893310 w 1465788"/>
                <a:gd name="connsiteY155" fmla="*/ 535308 h 823796"/>
                <a:gd name="connsiteX156" fmla="*/ 893822 w 1465788"/>
                <a:gd name="connsiteY156" fmla="*/ 546232 h 823796"/>
                <a:gd name="connsiteX157" fmla="*/ 908838 w 1465788"/>
                <a:gd name="connsiteY157" fmla="*/ 547171 h 823796"/>
                <a:gd name="connsiteX158" fmla="*/ 909008 w 1465788"/>
                <a:gd name="connsiteY158" fmla="*/ 547171 h 823796"/>
                <a:gd name="connsiteX159" fmla="*/ 908496 w 1465788"/>
                <a:gd name="connsiteY159" fmla="*/ 548622 h 823796"/>
                <a:gd name="connsiteX160" fmla="*/ 904913 w 1465788"/>
                <a:gd name="connsiteY160" fmla="*/ 559547 h 823796"/>
                <a:gd name="connsiteX161" fmla="*/ 893054 w 1465788"/>
                <a:gd name="connsiteY161" fmla="*/ 558267 h 823796"/>
                <a:gd name="connsiteX162" fmla="*/ 893907 w 1465788"/>
                <a:gd name="connsiteY162" fmla="*/ 546232 h 823796"/>
                <a:gd name="connsiteX163" fmla="*/ 910117 w 1465788"/>
                <a:gd name="connsiteY163" fmla="*/ 548963 h 823796"/>
                <a:gd name="connsiteX164" fmla="*/ 910288 w 1465788"/>
                <a:gd name="connsiteY164" fmla="*/ 547256 h 823796"/>
                <a:gd name="connsiteX165" fmla="*/ 923768 w 1465788"/>
                <a:gd name="connsiteY165" fmla="*/ 548110 h 823796"/>
                <a:gd name="connsiteX166" fmla="*/ 923512 w 1465788"/>
                <a:gd name="connsiteY166" fmla="*/ 561766 h 823796"/>
                <a:gd name="connsiteX167" fmla="*/ 917967 w 1465788"/>
                <a:gd name="connsiteY167" fmla="*/ 561168 h 823796"/>
                <a:gd name="connsiteX168" fmla="*/ 909435 w 1465788"/>
                <a:gd name="connsiteY168" fmla="*/ 560144 h 823796"/>
                <a:gd name="connsiteX169" fmla="*/ 910288 w 1465788"/>
                <a:gd name="connsiteY169" fmla="*/ 549049 h 823796"/>
                <a:gd name="connsiteX170" fmla="*/ 919843 w 1465788"/>
                <a:gd name="connsiteY170" fmla="*/ 534967 h 823796"/>
                <a:gd name="connsiteX171" fmla="*/ 894931 w 1465788"/>
                <a:gd name="connsiteY171" fmla="*/ 531808 h 823796"/>
                <a:gd name="connsiteX172" fmla="*/ 895187 w 1465788"/>
                <a:gd name="connsiteY172" fmla="*/ 528480 h 823796"/>
                <a:gd name="connsiteX173" fmla="*/ 894931 w 1465788"/>
                <a:gd name="connsiteY173" fmla="*/ 528480 h 823796"/>
                <a:gd name="connsiteX174" fmla="*/ 894163 w 1465788"/>
                <a:gd name="connsiteY174" fmla="*/ 531723 h 823796"/>
                <a:gd name="connsiteX175" fmla="*/ 876587 w 1465788"/>
                <a:gd name="connsiteY175" fmla="*/ 529419 h 823796"/>
                <a:gd name="connsiteX176" fmla="*/ 876587 w 1465788"/>
                <a:gd name="connsiteY176" fmla="*/ 527114 h 823796"/>
                <a:gd name="connsiteX177" fmla="*/ 876417 w 1465788"/>
                <a:gd name="connsiteY177" fmla="*/ 527114 h 823796"/>
                <a:gd name="connsiteX178" fmla="*/ 875820 w 1465788"/>
                <a:gd name="connsiteY178" fmla="*/ 529333 h 823796"/>
                <a:gd name="connsiteX179" fmla="*/ 859097 w 1465788"/>
                <a:gd name="connsiteY179" fmla="*/ 527114 h 823796"/>
                <a:gd name="connsiteX180" fmla="*/ 859097 w 1465788"/>
                <a:gd name="connsiteY180" fmla="*/ 527114 h 823796"/>
                <a:gd name="connsiteX181" fmla="*/ 858927 w 1465788"/>
                <a:gd name="connsiteY181" fmla="*/ 527114 h 823796"/>
                <a:gd name="connsiteX182" fmla="*/ 858756 w 1465788"/>
                <a:gd name="connsiteY182" fmla="*/ 527114 h 823796"/>
                <a:gd name="connsiteX183" fmla="*/ 858756 w 1465788"/>
                <a:gd name="connsiteY183" fmla="*/ 527114 h 823796"/>
                <a:gd name="connsiteX184" fmla="*/ 797754 w 1465788"/>
                <a:gd name="connsiteY184" fmla="*/ 521908 h 823796"/>
                <a:gd name="connsiteX185" fmla="*/ 796048 w 1465788"/>
                <a:gd name="connsiteY185" fmla="*/ 521737 h 823796"/>
                <a:gd name="connsiteX186" fmla="*/ 818486 w 1465788"/>
                <a:gd name="connsiteY186" fmla="*/ 518836 h 823796"/>
                <a:gd name="connsiteX187" fmla="*/ 818486 w 1465788"/>
                <a:gd name="connsiteY187" fmla="*/ 518579 h 823796"/>
                <a:gd name="connsiteX188" fmla="*/ 789223 w 1465788"/>
                <a:gd name="connsiteY188" fmla="*/ 521055 h 823796"/>
                <a:gd name="connsiteX189" fmla="*/ 776169 w 1465788"/>
                <a:gd name="connsiteY189" fmla="*/ 519689 h 823796"/>
                <a:gd name="connsiteX190" fmla="*/ 776169 w 1465788"/>
                <a:gd name="connsiteY190" fmla="*/ 519945 h 823796"/>
                <a:gd name="connsiteX191" fmla="*/ 784871 w 1465788"/>
                <a:gd name="connsiteY191" fmla="*/ 521396 h 823796"/>
                <a:gd name="connsiteX192" fmla="*/ 727624 w 1465788"/>
                <a:gd name="connsiteY192" fmla="*/ 527114 h 823796"/>
                <a:gd name="connsiteX193" fmla="*/ 858329 w 1465788"/>
                <a:gd name="connsiteY193" fmla="*/ 503643 h 823796"/>
                <a:gd name="connsiteX194" fmla="*/ 884778 w 1465788"/>
                <a:gd name="connsiteY194" fmla="*/ 509959 h 823796"/>
                <a:gd name="connsiteX195" fmla="*/ 928546 w 1465788"/>
                <a:gd name="connsiteY195" fmla="*/ 519518 h 823796"/>
                <a:gd name="connsiteX196" fmla="*/ 927096 w 1465788"/>
                <a:gd name="connsiteY196" fmla="*/ 526346 h 823796"/>
                <a:gd name="connsiteX197" fmla="*/ 912250 w 1465788"/>
                <a:gd name="connsiteY197" fmla="*/ 524213 h 823796"/>
                <a:gd name="connsiteX198" fmla="*/ 912250 w 1465788"/>
                <a:gd name="connsiteY198" fmla="*/ 524213 h 823796"/>
                <a:gd name="connsiteX199" fmla="*/ 912080 w 1465788"/>
                <a:gd name="connsiteY199" fmla="*/ 524213 h 823796"/>
                <a:gd name="connsiteX200" fmla="*/ 911909 w 1465788"/>
                <a:gd name="connsiteY200" fmla="*/ 524213 h 823796"/>
                <a:gd name="connsiteX201" fmla="*/ 911909 w 1465788"/>
                <a:gd name="connsiteY201" fmla="*/ 524213 h 823796"/>
                <a:gd name="connsiteX202" fmla="*/ 849627 w 1465788"/>
                <a:gd name="connsiteY202" fmla="*/ 516958 h 823796"/>
                <a:gd name="connsiteX203" fmla="*/ 827615 w 1465788"/>
                <a:gd name="connsiteY203" fmla="*/ 513630 h 823796"/>
                <a:gd name="connsiteX204" fmla="*/ 827615 w 1465788"/>
                <a:gd name="connsiteY204" fmla="*/ 513885 h 823796"/>
                <a:gd name="connsiteX205" fmla="*/ 849542 w 1465788"/>
                <a:gd name="connsiteY205" fmla="*/ 518665 h 823796"/>
                <a:gd name="connsiteX206" fmla="*/ 911397 w 1465788"/>
                <a:gd name="connsiteY206" fmla="*/ 529931 h 823796"/>
                <a:gd name="connsiteX207" fmla="*/ 911397 w 1465788"/>
                <a:gd name="connsiteY207" fmla="*/ 529931 h 823796"/>
                <a:gd name="connsiteX208" fmla="*/ 911397 w 1465788"/>
                <a:gd name="connsiteY208" fmla="*/ 529931 h 823796"/>
                <a:gd name="connsiteX209" fmla="*/ 911397 w 1465788"/>
                <a:gd name="connsiteY209" fmla="*/ 529931 h 823796"/>
                <a:gd name="connsiteX210" fmla="*/ 911397 w 1465788"/>
                <a:gd name="connsiteY210" fmla="*/ 529931 h 823796"/>
                <a:gd name="connsiteX211" fmla="*/ 926157 w 1465788"/>
                <a:gd name="connsiteY211" fmla="*/ 531211 h 823796"/>
                <a:gd name="connsiteX212" fmla="*/ 925389 w 1465788"/>
                <a:gd name="connsiteY212" fmla="*/ 535308 h 823796"/>
                <a:gd name="connsiteX213" fmla="*/ 919929 w 1465788"/>
                <a:gd name="connsiteY213" fmla="*/ 534710 h 823796"/>
                <a:gd name="connsiteX214" fmla="*/ 545471 w 1465788"/>
                <a:gd name="connsiteY214" fmla="*/ 565436 h 823796"/>
                <a:gd name="connsiteX215" fmla="*/ 545471 w 1465788"/>
                <a:gd name="connsiteY215" fmla="*/ 565436 h 823796"/>
                <a:gd name="connsiteX216" fmla="*/ 545471 w 1465788"/>
                <a:gd name="connsiteY216" fmla="*/ 565436 h 823796"/>
                <a:gd name="connsiteX217" fmla="*/ 545471 w 1465788"/>
                <a:gd name="connsiteY217" fmla="*/ 565436 h 823796"/>
                <a:gd name="connsiteX218" fmla="*/ 545471 w 1465788"/>
                <a:gd name="connsiteY218" fmla="*/ 565436 h 823796"/>
                <a:gd name="connsiteX219" fmla="*/ 574906 w 1465788"/>
                <a:gd name="connsiteY219" fmla="*/ 565094 h 823796"/>
                <a:gd name="connsiteX220" fmla="*/ 556733 w 1465788"/>
                <a:gd name="connsiteY220" fmla="*/ 567569 h 823796"/>
                <a:gd name="connsiteX221" fmla="*/ 556733 w 1465788"/>
                <a:gd name="connsiteY221" fmla="*/ 567826 h 823796"/>
                <a:gd name="connsiteX222" fmla="*/ 588471 w 1465788"/>
                <a:gd name="connsiteY222" fmla="*/ 564924 h 823796"/>
                <a:gd name="connsiteX223" fmla="*/ 605279 w 1465788"/>
                <a:gd name="connsiteY223" fmla="*/ 564753 h 823796"/>
                <a:gd name="connsiteX224" fmla="*/ 605193 w 1465788"/>
                <a:gd name="connsiteY224" fmla="*/ 571496 h 823796"/>
                <a:gd name="connsiteX225" fmla="*/ 579940 w 1465788"/>
                <a:gd name="connsiteY225" fmla="*/ 575422 h 823796"/>
                <a:gd name="connsiteX226" fmla="*/ 558610 w 1465788"/>
                <a:gd name="connsiteY226" fmla="*/ 578835 h 823796"/>
                <a:gd name="connsiteX227" fmla="*/ 543765 w 1465788"/>
                <a:gd name="connsiteY227" fmla="*/ 578835 h 823796"/>
                <a:gd name="connsiteX228" fmla="*/ 543765 w 1465788"/>
                <a:gd name="connsiteY228" fmla="*/ 578835 h 823796"/>
                <a:gd name="connsiteX229" fmla="*/ 543509 w 1465788"/>
                <a:gd name="connsiteY229" fmla="*/ 578835 h 823796"/>
                <a:gd name="connsiteX230" fmla="*/ 543253 w 1465788"/>
                <a:gd name="connsiteY230" fmla="*/ 578835 h 823796"/>
                <a:gd name="connsiteX231" fmla="*/ 543253 w 1465788"/>
                <a:gd name="connsiteY231" fmla="*/ 578835 h 823796"/>
                <a:gd name="connsiteX232" fmla="*/ 452817 w 1465788"/>
                <a:gd name="connsiteY232" fmla="*/ 582250 h 823796"/>
                <a:gd name="connsiteX233" fmla="*/ 428075 w 1465788"/>
                <a:gd name="connsiteY233" fmla="*/ 583188 h 823796"/>
                <a:gd name="connsiteX234" fmla="*/ 428245 w 1465788"/>
                <a:gd name="connsiteY234" fmla="*/ 581396 h 823796"/>
                <a:gd name="connsiteX235" fmla="*/ 519023 w 1465788"/>
                <a:gd name="connsiteY235" fmla="*/ 564839 h 823796"/>
                <a:gd name="connsiteX236" fmla="*/ 545471 w 1465788"/>
                <a:gd name="connsiteY236" fmla="*/ 565436 h 823796"/>
                <a:gd name="connsiteX237" fmla="*/ 623195 w 1465788"/>
                <a:gd name="connsiteY237" fmla="*/ 565436 h 823796"/>
                <a:gd name="connsiteX238" fmla="*/ 623195 w 1465788"/>
                <a:gd name="connsiteY238" fmla="*/ 568764 h 823796"/>
                <a:gd name="connsiteX239" fmla="*/ 610142 w 1465788"/>
                <a:gd name="connsiteY239" fmla="*/ 570727 h 823796"/>
                <a:gd name="connsiteX240" fmla="*/ 608350 w 1465788"/>
                <a:gd name="connsiteY240" fmla="*/ 564668 h 823796"/>
                <a:gd name="connsiteX241" fmla="*/ 627291 w 1465788"/>
                <a:gd name="connsiteY241" fmla="*/ 564668 h 823796"/>
                <a:gd name="connsiteX242" fmla="*/ 650753 w 1465788"/>
                <a:gd name="connsiteY242" fmla="*/ 564839 h 823796"/>
                <a:gd name="connsiteX243" fmla="*/ 624049 w 1465788"/>
                <a:gd name="connsiteY243" fmla="*/ 568764 h 823796"/>
                <a:gd name="connsiteX244" fmla="*/ 623366 w 1465788"/>
                <a:gd name="connsiteY244" fmla="*/ 565521 h 823796"/>
                <a:gd name="connsiteX245" fmla="*/ 623110 w 1465788"/>
                <a:gd name="connsiteY245" fmla="*/ 565521 h 823796"/>
                <a:gd name="connsiteX246" fmla="*/ 638723 w 1465788"/>
                <a:gd name="connsiteY246" fmla="*/ 601112 h 823796"/>
                <a:gd name="connsiteX247" fmla="*/ 638723 w 1465788"/>
                <a:gd name="connsiteY247" fmla="*/ 601112 h 823796"/>
                <a:gd name="connsiteX248" fmla="*/ 638723 w 1465788"/>
                <a:gd name="connsiteY248" fmla="*/ 601112 h 823796"/>
                <a:gd name="connsiteX249" fmla="*/ 638723 w 1465788"/>
                <a:gd name="connsiteY249" fmla="*/ 601112 h 823796"/>
                <a:gd name="connsiteX250" fmla="*/ 639576 w 1465788"/>
                <a:gd name="connsiteY250" fmla="*/ 605294 h 823796"/>
                <a:gd name="connsiteX251" fmla="*/ 629679 w 1465788"/>
                <a:gd name="connsiteY251" fmla="*/ 606488 h 823796"/>
                <a:gd name="connsiteX252" fmla="*/ 629424 w 1465788"/>
                <a:gd name="connsiteY252" fmla="*/ 595478 h 823796"/>
                <a:gd name="connsiteX253" fmla="*/ 629424 w 1465788"/>
                <a:gd name="connsiteY253" fmla="*/ 595478 h 823796"/>
                <a:gd name="connsiteX254" fmla="*/ 629424 w 1465788"/>
                <a:gd name="connsiteY254" fmla="*/ 595478 h 823796"/>
                <a:gd name="connsiteX255" fmla="*/ 629424 w 1465788"/>
                <a:gd name="connsiteY255" fmla="*/ 595478 h 823796"/>
                <a:gd name="connsiteX256" fmla="*/ 629424 w 1465788"/>
                <a:gd name="connsiteY256" fmla="*/ 595478 h 823796"/>
                <a:gd name="connsiteX257" fmla="*/ 628144 w 1465788"/>
                <a:gd name="connsiteY257" fmla="*/ 588565 h 823796"/>
                <a:gd name="connsiteX258" fmla="*/ 638808 w 1465788"/>
                <a:gd name="connsiteY258" fmla="*/ 587712 h 823796"/>
                <a:gd name="connsiteX259" fmla="*/ 638808 w 1465788"/>
                <a:gd name="connsiteY259" fmla="*/ 601197 h 823796"/>
                <a:gd name="connsiteX260" fmla="*/ 638808 w 1465788"/>
                <a:gd name="connsiteY260" fmla="*/ 601197 h 823796"/>
                <a:gd name="connsiteX261" fmla="*/ 627546 w 1465788"/>
                <a:gd name="connsiteY261" fmla="*/ 585578 h 823796"/>
                <a:gd name="connsiteX262" fmla="*/ 626693 w 1465788"/>
                <a:gd name="connsiteY262" fmla="*/ 581567 h 823796"/>
                <a:gd name="connsiteX263" fmla="*/ 634116 w 1465788"/>
                <a:gd name="connsiteY263" fmla="*/ 581225 h 823796"/>
                <a:gd name="connsiteX264" fmla="*/ 639150 w 1465788"/>
                <a:gd name="connsiteY264" fmla="*/ 581054 h 823796"/>
                <a:gd name="connsiteX265" fmla="*/ 638979 w 1465788"/>
                <a:gd name="connsiteY265" fmla="*/ 583957 h 823796"/>
                <a:gd name="connsiteX266" fmla="*/ 627546 w 1465788"/>
                <a:gd name="connsiteY266" fmla="*/ 585578 h 823796"/>
                <a:gd name="connsiteX267" fmla="*/ 623366 w 1465788"/>
                <a:gd name="connsiteY267" fmla="*/ 586176 h 823796"/>
                <a:gd name="connsiteX268" fmla="*/ 610909 w 1465788"/>
                <a:gd name="connsiteY268" fmla="*/ 587968 h 823796"/>
                <a:gd name="connsiteX269" fmla="*/ 611080 w 1465788"/>
                <a:gd name="connsiteY269" fmla="*/ 582164 h 823796"/>
                <a:gd name="connsiteX270" fmla="*/ 623366 w 1465788"/>
                <a:gd name="connsiteY270" fmla="*/ 581652 h 823796"/>
                <a:gd name="connsiteX271" fmla="*/ 623366 w 1465788"/>
                <a:gd name="connsiteY271" fmla="*/ 586176 h 823796"/>
                <a:gd name="connsiteX272" fmla="*/ 611080 w 1465788"/>
                <a:gd name="connsiteY272" fmla="*/ 579262 h 823796"/>
                <a:gd name="connsiteX273" fmla="*/ 611080 w 1465788"/>
                <a:gd name="connsiteY273" fmla="*/ 574482 h 823796"/>
                <a:gd name="connsiteX274" fmla="*/ 611080 w 1465788"/>
                <a:gd name="connsiteY274" fmla="*/ 574482 h 823796"/>
                <a:gd name="connsiteX275" fmla="*/ 611080 w 1465788"/>
                <a:gd name="connsiteY275" fmla="*/ 574482 h 823796"/>
                <a:gd name="connsiteX276" fmla="*/ 611080 w 1465788"/>
                <a:gd name="connsiteY276" fmla="*/ 574482 h 823796"/>
                <a:gd name="connsiteX277" fmla="*/ 611080 w 1465788"/>
                <a:gd name="connsiteY277" fmla="*/ 574482 h 823796"/>
                <a:gd name="connsiteX278" fmla="*/ 610909 w 1465788"/>
                <a:gd name="connsiteY278" fmla="*/ 573970 h 823796"/>
                <a:gd name="connsiteX279" fmla="*/ 623281 w 1465788"/>
                <a:gd name="connsiteY279" fmla="*/ 572691 h 823796"/>
                <a:gd name="connsiteX280" fmla="*/ 623281 w 1465788"/>
                <a:gd name="connsiteY280" fmla="*/ 573629 h 823796"/>
                <a:gd name="connsiteX281" fmla="*/ 623281 w 1465788"/>
                <a:gd name="connsiteY281" fmla="*/ 579518 h 823796"/>
                <a:gd name="connsiteX282" fmla="*/ 611080 w 1465788"/>
                <a:gd name="connsiteY282" fmla="*/ 579433 h 823796"/>
                <a:gd name="connsiteX283" fmla="*/ 605279 w 1465788"/>
                <a:gd name="connsiteY283" fmla="*/ 575251 h 823796"/>
                <a:gd name="connsiteX284" fmla="*/ 606302 w 1465788"/>
                <a:gd name="connsiteY284" fmla="*/ 579262 h 823796"/>
                <a:gd name="connsiteX285" fmla="*/ 565350 w 1465788"/>
                <a:gd name="connsiteY285" fmla="*/ 578921 h 823796"/>
                <a:gd name="connsiteX286" fmla="*/ 580366 w 1465788"/>
                <a:gd name="connsiteY286" fmla="*/ 577214 h 823796"/>
                <a:gd name="connsiteX287" fmla="*/ 605279 w 1465788"/>
                <a:gd name="connsiteY287" fmla="*/ 574568 h 823796"/>
                <a:gd name="connsiteX288" fmla="*/ 605279 w 1465788"/>
                <a:gd name="connsiteY288" fmla="*/ 575336 h 823796"/>
                <a:gd name="connsiteX289" fmla="*/ 605279 w 1465788"/>
                <a:gd name="connsiteY289" fmla="*/ 575336 h 823796"/>
                <a:gd name="connsiteX290" fmla="*/ 605279 w 1465788"/>
                <a:gd name="connsiteY290" fmla="*/ 575336 h 823796"/>
                <a:gd name="connsiteX291" fmla="*/ 605279 w 1465788"/>
                <a:gd name="connsiteY291" fmla="*/ 575336 h 823796"/>
                <a:gd name="connsiteX292" fmla="*/ 605279 w 1465788"/>
                <a:gd name="connsiteY292" fmla="*/ 575336 h 823796"/>
                <a:gd name="connsiteX293" fmla="*/ 424918 w 1465788"/>
                <a:gd name="connsiteY293" fmla="*/ 583786 h 823796"/>
                <a:gd name="connsiteX294" fmla="*/ 422017 w 1465788"/>
                <a:gd name="connsiteY294" fmla="*/ 594198 h 823796"/>
                <a:gd name="connsiteX295" fmla="*/ 408452 w 1465788"/>
                <a:gd name="connsiteY295" fmla="*/ 594795 h 823796"/>
                <a:gd name="connsiteX296" fmla="*/ 409305 w 1465788"/>
                <a:gd name="connsiteY296" fmla="*/ 584895 h 823796"/>
                <a:gd name="connsiteX297" fmla="*/ 425430 w 1465788"/>
                <a:gd name="connsiteY297" fmla="*/ 581993 h 823796"/>
                <a:gd name="connsiteX298" fmla="*/ 425003 w 1465788"/>
                <a:gd name="connsiteY298" fmla="*/ 583359 h 823796"/>
                <a:gd name="connsiteX299" fmla="*/ 420652 w 1465788"/>
                <a:gd name="connsiteY299" fmla="*/ 583529 h 823796"/>
                <a:gd name="connsiteX300" fmla="*/ 420652 w 1465788"/>
                <a:gd name="connsiteY300" fmla="*/ 583786 h 823796"/>
                <a:gd name="connsiteX301" fmla="*/ 424833 w 1465788"/>
                <a:gd name="connsiteY301" fmla="*/ 583786 h 823796"/>
                <a:gd name="connsiteX302" fmla="*/ 419799 w 1465788"/>
                <a:gd name="connsiteY302" fmla="*/ 602818 h 823796"/>
                <a:gd name="connsiteX303" fmla="*/ 419799 w 1465788"/>
                <a:gd name="connsiteY303" fmla="*/ 602818 h 823796"/>
                <a:gd name="connsiteX304" fmla="*/ 419799 w 1465788"/>
                <a:gd name="connsiteY304" fmla="*/ 602818 h 823796"/>
                <a:gd name="connsiteX305" fmla="*/ 419799 w 1465788"/>
                <a:gd name="connsiteY305" fmla="*/ 602818 h 823796"/>
                <a:gd name="connsiteX306" fmla="*/ 419287 w 1465788"/>
                <a:gd name="connsiteY306" fmla="*/ 606318 h 823796"/>
                <a:gd name="connsiteX307" fmla="*/ 407599 w 1465788"/>
                <a:gd name="connsiteY307" fmla="*/ 606830 h 823796"/>
                <a:gd name="connsiteX308" fmla="*/ 408196 w 1465788"/>
                <a:gd name="connsiteY308" fmla="*/ 598295 h 823796"/>
                <a:gd name="connsiteX309" fmla="*/ 420994 w 1465788"/>
                <a:gd name="connsiteY309" fmla="*/ 598380 h 823796"/>
                <a:gd name="connsiteX310" fmla="*/ 419885 w 1465788"/>
                <a:gd name="connsiteY310" fmla="*/ 602904 h 823796"/>
                <a:gd name="connsiteX311" fmla="*/ 419885 w 1465788"/>
                <a:gd name="connsiteY311" fmla="*/ 602904 h 823796"/>
                <a:gd name="connsiteX312" fmla="*/ 408025 w 1465788"/>
                <a:gd name="connsiteY312" fmla="*/ 640628 h 823796"/>
                <a:gd name="connsiteX313" fmla="*/ 408025 w 1465788"/>
                <a:gd name="connsiteY313" fmla="*/ 640628 h 823796"/>
                <a:gd name="connsiteX314" fmla="*/ 407855 w 1465788"/>
                <a:gd name="connsiteY314" fmla="*/ 640628 h 823796"/>
                <a:gd name="connsiteX315" fmla="*/ 407684 w 1465788"/>
                <a:gd name="connsiteY315" fmla="*/ 640628 h 823796"/>
                <a:gd name="connsiteX316" fmla="*/ 407684 w 1465788"/>
                <a:gd name="connsiteY316" fmla="*/ 640628 h 823796"/>
                <a:gd name="connsiteX317" fmla="*/ 403759 w 1465788"/>
                <a:gd name="connsiteY317" fmla="*/ 641055 h 823796"/>
                <a:gd name="connsiteX318" fmla="*/ 405636 w 1465788"/>
                <a:gd name="connsiteY318" fmla="*/ 624667 h 823796"/>
                <a:gd name="connsiteX319" fmla="*/ 417069 w 1465788"/>
                <a:gd name="connsiteY319" fmla="*/ 624497 h 823796"/>
                <a:gd name="connsiteX320" fmla="*/ 416386 w 1465788"/>
                <a:gd name="connsiteY320" fmla="*/ 630556 h 823796"/>
                <a:gd name="connsiteX321" fmla="*/ 415192 w 1465788"/>
                <a:gd name="connsiteY321" fmla="*/ 640286 h 823796"/>
                <a:gd name="connsiteX322" fmla="*/ 408025 w 1465788"/>
                <a:gd name="connsiteY322" fmla="*/ 640628 h 823796"/>
                <a:gd name="connsiteX323" fmla="*/ 371339 w 1465788"/>
                <a:gd name="connsiteY323" fmla="*/ 668195 h 823796"/>
                <a:gd name="connsiteX324" fmla="*/ 371168 w 1465788"/>
                <a:gd name="connsiteY324" fmla="*/ 668195 h 823796"/>
                <a:gd name="connsiteX325" fmla="*/ 371168 w 1465788"/>
                <a:gd name="connsiteY325" fmla="*/ 668195 h 823796"/>
                <a:gd name="connsiteX326" fmla="*/ 368523 w 1465788"/>
                <a:gd name="connsiteY326" fmla="*/ 668451 h 823796"/>
                <a:gd name="connsiteX327" fmla="*/ 369888 w 1465788"/>
                <a:gd name="connsiteY327" fmla="*/ 647882 h 823796"/>
                <a:gd name="connsiteX328" fmla="*/ 383027 w 1465788"/>
                <a:gd name="connsiteY328" fmla="*/ 647456 h 823796"/>
                <a:gd name="connsiteX329" fmla="*/ 383027 w 1465788"/>
                <a:gd name="connsiteY329" fmla="*/ 665379 h 823796"/>
                <a:gd name="connsiteX330" fmla="*/ 383027 w 1465788"/>
                <a:gd name="connsiteY330" fmla="*/ 667598 h 823796"/>
                <a:gd name="connsiteX331" fmla="*/ 371339 w 1465788"/>
                <a:gd name="connsiteY331" fmla="*/ 668195 h 823796"/>
                <a:gd name="connsiteX332" fmla="*/ 371339 w 1465788"/>
                <a:gd name="connsiteY332" fmla="*/ 668195 h 823796"/>
                <a:gd name="connsiteX333" fmla="*/ 371168 w 1465788"/>
                <a:gd name="connsiteY333" fmla="*/ 668195 h 823796"/>
                <a:gd name="connsiteX334" fmla="*/ 353507 w 1465788"/>
                <a:gd name="connsiteY334" fmla="*/ 697299 h 823796"/>
                <a:gd name="connsiteX335" fmla="*/ 352996 w 1465788"/>
                <a:gd name="connsiteY335" fmla="*/ 674852 h 823796"/>
                <a:gd name="connsiteX336" fmla="*/ 364343 w 1465788"/>
                <a:gd name="connsiteY336" fmla="*/ 674340 h 823796"/>
                <a:gd name="connsiteX337" fmla="*/ 364599 w 1465788"/>
                <a:gd name="connsiteY337" fmla="*/ 696531 h 823796"/>
                <a:gd name="connsiteX338" fmla="*/ 353507 w 1465788"/>
                <a:gd name="connsiteY338" fmla="*/ 697299 h 823796"/>
                <a:gd name="connsiteX339" fmla="*/ 306925 w 1465788"/>
                <a:gd name="connsiteY339" fmla="*/ 689020 h 823796"/>
                <a:gd name="connsiteX340" fmla="*/ 310593 w 1465788"/>
                <a:gd name="connsiteY340" fmla="*/ 678864 h 823796"/>
                <a:gd name="connsiteX341" fmla="*/ 313494 w 1465788"/>
                <a:gd name="connsiteY341" fmla="*/ 692093 h 823796"/>
                <a:gd name="connsiteX342" fmla="*/ 314859 w 1465788"/>
                <a:gd name="connsiteY342" fmla="*/ 698665 h 823796"/>
                <a:gd name="connsiteX343" fmla="*/ 315115 w 1465788"/>
                <a:gd name="connsiteY343" fmla="*/ 698665 h 823796"/>
                <a:gd name="connsiteX344" fmla="*/ 315115 w 1465788"/>
                <a:gd name="connsiteY344" fmla="*/ 692007 h 823796"/>
                <a:gd name="connsiteX345" fmla="*/ 315456 w 1465788"/>
                <a:gd name="connsiteY345" fmla="*/ 675792 h 823796"/>
                <a:gd name="connsiteX346" fmla="*/ 326206 w 1465788"/>
                <a:gd name="connsiteY346" fmla="*/ 675621 h 823796"/>
                <a:gd name="connsiteX347" fmla="*/ 330045 w 1465788"/>
                <a:gd name="connsiteY347" fmla="*/ 699347 h 823796"/>
                <a:gd name="connsiteX348" fmla="*/ 300099 w 1465788"/>
                <a:gd name="connsiteY348" fmla="*/ 704127 h 823796"/>
                <a:gd name="connsiteX349" fmla="*/ 306925 w 1465788"/>
                <a:gd name="connsiteY349" fmla="*/ 689191 h 823796"/>
                <a:gd name="connsiteX350" fmla="*/ 306925 w 1465788"/>
                <a:gd name="connsiteY350" fmla="*/ 689191 h 823796"/>
                <a:gd name="connsiteX351" fmla="*/ 306925 w 1465788"/>
                <a:gd name="connsiteY351" fmla="*/ 689191 h 823796"/>
                <a:gd name="connsiteX352" fmla="*/ 306925 w 1465788"/>
                <a:gd name="connsiteY352" fmla="*/ 689191 h 823796"/>
                <a:gd name="connsiteX353" fmla="*/ 306925 w 1465788"/>
                <a:gd name="connsiteY353" fmla="*/ 689191 h 823796"/>
                <a:gd name="connsiteX354" fmla="*/ 324756 w 1465788"/>
                <a:gd name="connsiteY354" fmla="*/ 628850 h 823796"/>
                <a:gd name="connsiteX355" fmla="*/ 327145 w 1465788"/>
                <a:gd name="connsiteY355" fmla="*/ 617925 h 823796"/>
                <a:gd name="connsiteX356" fmla="*/ 329278 w 1465788"/>
                <a:gd name="connsiteY356" fmla="*/ 607000 h 823796"/>
                <a:gd name="connsiteX357" fmla="*/ 329021 w 1465788"/>
                <a:gd name="connsiteY357" fmla="*/ 607000 h 823796"/>
                <a:gd name="connsiteX358" fmla="*/ 326206 w 1465788"/>
                <a:gd name="connsiteY358" fmla="*/ 617754 h 823796"/>
                <a:gd name="connsiteX359" fmla="*/ 323988 w 1465788"/>
                <a:gd name="connsiteY359" fmla="*/ 625350 h 823796"/>
                <a:gd name="connsiteX360" fmla="*/ 321940 w 1465788"/>
                <a:gd name="connsiteY360" fmla="*/ 613060 h 823796"/>
                <a:gd name="connsiteX361" fmla="*/ 319807 w 1465788"/>
                <a:gd name="connsiteY361" fmla="*/ 600002 h 823796"/>
                <a:gd name="connsiteX362" fmla="*/ 341734 w 1465788"/>
                <a:gd name="connsiteY362" fmla="*/ 597356 h 823796"/>
                <a:gd name="connsiteX363" fmla="*/ 347535 w 1465788"/>
                <a:gd name="connsiteY363" fmla="*/ 596332 h 823796"/>
                <a:gd name="connsiteX364" fmla="*/ 347279 w 1465788"/>
                <a:gd name="connsiteY364" fmla="*/ 605037 h 823796"/>
                <a:gd name="connsiteX365" fmla="*/ 347194 w 1465788"/>
                <a:gd name="connsiteY365" fmla="*/ 608964 h 823796"/>
                <a:gd name="connsiteX366" fmla="*/ 341478 w 1465788"/>
                <a:gd name="connsiteY366" fmla="*/ 609134 h 823796"/>
                <a:gd name="connsiteX367" fmla="*/ 341478 w 1465788"/>
                <a:gd name="connsiteY367" fmla="*/ 609390 h 823796"/>
                <a:gd name="connsiteX368" fmla="*/ 347194 w 1465788"/>
                <a:gd name="connsiteY368" fmla="*/ 609390 h 823796"/>
                <a:gd name="connsiteX369" fmla="*/ 346853 w 1465788"/>
                <a:gd name="connsiteY369" fmla="*/ 624497 h 823796"/>
                <a:gd name="connsiteX370" fmla="*/ 328510 w 1465788"/>
                <a:gd name="connsiteY370" fmla="*/ 625607 h 823796"/>
                <a:gd name="connsiteX371" fmla="*/ 328510 w 1465788"/>
                <a:gd name="connsiteY371" fmla="*/ 625862 h 823796"/>
                <a:gd name="connsiteX372" fmla="*/ 346853 w 1465788"/>
                <a:gd name="connsiteY372" fmla="*/ 625607 h 823796"/>
                <a:gd name="connsiteX373" fmla="*/ 346768 w 1465788"/>
                <a:gd name="connsiteY373" fmla="*/ 647626 h 823796"/>
                <a:gd name="connsiteX374" fmla="*/ 333202 w 1465788"/>
                <a:gd name="connsiteY374" fmla="*/ 649162 h 823796"/>
                <a:gd name="connsiteX375" fmla="*/ 333202 w 1465788"/>
                <a:gd name="connsiteY375" fmla="*/ 649419 h 823796"/>
                <a:gd name="connsiteX376" fmla="*/ 346768 w 1465788"/>
                <a:gd name="connsiteY376" fmla="*/ 648907 h 823796"/>
                <a:gd name="connsiteX377" fmla="*/ 346768 w 1465788"/>
                <a:gd name="connsiteY377" fmla="*/ 656332 h 823796"/>
                <a:gd name="connsiteX378" fmla="*/ 346768 w 1465788"/>
                <a:gd name="connsiteY378" fmla="*/ 656332 h 823796"/>
                <a:gd name="connsiteX379" fmla="*/ 346768 w 1465788"/>
                <a:gd name="connsiteY379" fmla="*/ 656332 h 823796"/>
                <a:gd name="connsiteX380" fmla="*/ 346768 w 1465788"/>
                <a:gd name="connsiteY380" fmla="*/ 656332 h 823796"/>
                <a:gd name="connsiteX381" fmla="*/ 347962 w 1465788"/>
                <a:gd name="connsiteY381" fmla="*/ 670841 h 823796"/>
                <a:gd name="connsiteX382" fmla="*/ 330899 w 1465788"/>
                <a:gd name="connsiteY382" fmla="*/ 672633 h 823796"/>
                <a:gd name="connsiteX383" fmla="*/ 330131 w 1465788"/>
                <a:gd name="connsiteY383" fmla="*/ 664098 h 823796"/>
                <a:gd name="connsiteX384" fmla="*/ 330131 w 1465788"/>
                <a:gd name="connsiteY384" fmla="*/ 664098 h 823796"/>
                <a:gd name="connsiteX385" fmla="*/ 330131 w 1465788"/>
                <a:gd name="connsiteY385" fmla="*/ 664013 h 823796"/>
                <a:gd name="connsiteX386" fmla="*/ 330131 w 1465788"/>
                <a:gd name="connsiteY386" fmla="*/ 663928 h 823796"/>
                <a:gd name="connsiteX387" fmla="*/ 330131 w 1465788"/>
                <a:gd name="connsiteY387" fmla="*/ 663928 h 823796"/>
                <a:gd name="connsiteX388" fmla="*/ 324670 w 1465788"/>
                <a:gd name="connsiteY388" fmla="*/ 629532 h 823796"/>
                <a:gd name="connsiteX389" fmla="*/ 324670 w 1465788"/>
                <a:gd name="connsiteY389" fmla="*/ 629191 h 823796"/>
                <a:gd name="connsiteX390" fmla="*/ 992875 w 1465788"/>
                <a:gd name="connsiteY390" fmla="*/ 463529 h 823796"/>
                <a:gd name="connsiteX391" fmla="*/ 991936 w 1465788"/>
                <a:gd name="connsiteY391" fmla="*/ 461908 h 823796"/>
                <a:gd name="connsiteX392" fmla="*/ 1000895 w 1465788"/>
                <a:gd name="connsiteY392" fmla="*/ 463529 h 823796"/>
                <a:gd name="connsiteX393" fmla="*/ 1017020 w 1465788"/>
                <a:gd name="connsiteY393" fmla="*/ 466602 h 823796"/>
                <a:gd name="connsiteX394" fmla="*/ 1032206 w 1465788"/>
                <a:gd name="connsiteY394" fmla="*/ 469846 h 823796"/>
                <a:gd name="connsiteX395" fmla="*/ 1033315 w 1465788"/>
                <a:gd name="connsiteY395" fmla="*/ 472321 h 823796"/>
                <a:gd name="connsiteX396" fmla="*/ 1036728 w 1465788"/>
                <a:gd name="connsiteY396" fmla="*/ 479917 h 823796"/>
                <a:gd name="connsiteX397" fmla="*/ 1040311 w 1465788"/>
                <a:gd name="connsiteY397" fmla="*/ 488025 h 823796"/>
                <a:gd name="connsiteX398" fmla="*/ 1019665 w 1465788"/>
                <a:gd name="connsiteY398" fmla="*/ 485037 h 823796"/>
                <a:gd name="connsiteX399" fmla="*/ 1015654 w 1465788"/>
                <a:gd name="connsiteY399" fmla="*/ 477441 h 823796"/>
                <a:gd name="connsiteX400" fmla="*/ 1015399 w 1465788"/>
                <a:gd name="connsiteY400" fmla="*/ 477527 h 823796"/>
                <a:gd name="connsiteX401" fmla="*/ 1018470 w 1465788"/>
                <a:gd name="connsiteY401" fmla="*/ 484867 h 823796"/>
                <a:gd name="connsiteX402" fmla="*/ 1001321 w 1465788"/>
                <a:gd name="connsiteY402" fmla="*/ 482392 h 823796"/>
                <a:gd name="connsiteX403" fmla="*/ 997055 w 1465788"/>
                <a:gd name="connsiteY403" fmla="*/ 473430 h 823796"/>
                <a:gd name="connsiteX404" fmla="*/ 992363 w 1465788"/>
                <a:gd name="connsiteY404" fmla="*/ 463445 h 823796"/>
                <a:gd name="connsiteX405" fmla="*/ 992534 w 1465788"/>
                <a:gd name="connsiteY405" fmla="*/ 463700 h 823796"/>
                <a:gd name="connsiteX406" fmla="*/ 992789 w 1465788"/>
                <a:gd name="connsiteY406" fmla="*/ 463529 h 823796"/>
                <a:gd name="connsiteX407" fmla="*/ 1102849 w 1465788"/>
                <a:gd name="connsiteY407" fmla="*/ 509789 h 823796"/>
                <a:gd name="connsiteX408" fmla="*/ 1102849 w 1465788"/>
                <a:gd name="connsiteY408" fmla="*/ 509789 h 823796"/>
                <a:gd name="connsiteX409" fmla="*/ 1102849 w 1465788"/>
                <a:gd name="connsiteY409" fmla="*/ 509789 h 823796"/>
                <a:gd name="connsiteX410" fmla="*/ 1102849 w 1465788"/>
                <a:gd name="connsiteY410" fmla="*/ 509789 h 823796"/>
                <a:gd name="connsiteX411" fmla="*/ 1104982 w 1465788"/>
                <a:gd name="connsiteY411" fmla="*/ 515166 h 823796"/>
                <a:gd name="connsiteX412" fmla="*/ 1079899 w 1465788"/>
                <a:gd name="connsiteY412" fmla="*/ 510983 h 823796"/>
                <a:gd name="connsiteX413" fmla="*/ 1079899 w 1465788"/>
                <a:gd name="connsiteY413" fmla="*/ 510983 h 823796"/>
                <a:gd name="connsiteX414" fmla="*/ 1079899 w 1465788"/>
                <a:gd name="connsiteY414" fmla="*/ 510813 h 823796"/>
                <a:gd name="connsiteX415" fmla="*/ 1079899 w 1465788"/>
                <a:gd name="connsiteY415" fmla="*/ 510813 h 823796"/>
                <a:gd name="connsiteX416" fmla="*/ 1074694 w 1465788"/>
                <a:gd name="connsiteY416" fmla="*/ 498864 h 823796"/>
                <a:gd name="connsiteX417" fmla="*/ 1100460 w 1465788"/>
                <a:gd name="connsiteY417" fmla="*/ 502705 h 823796"/>
                <a:gd name="connsiteX418" fmla="*/ 1102849 w 1465788"/>
                <a:gd name="connsiteY418" fmla="*/ 509703 h 823796"/>
                <a:gd name="connsiteX419" fmla="*/ 1102849 w 1465788"/>
                <a:gd name="connsiteY419" fmla="*/ 509703 h 823796"/>
                <a:gd name="connsiteX420" fmla="*/ 1053877 w 1465788"/>
                <a:gd name="connsiteY420" fmla="*/ 506545 h 823796"/>
                <a:gd name="connsiteX421" fmla="*/ 1046966 w 1465788"/>
                <a:gd name="connsiteY421" fmla="*/ 494341 h 823796"/>
                <a:gd name="connsiteX422" fmla="*/ 1062152 w 1465788"/>
                <a:gd name="connsiteY422" fmla="*/ 497072 h 823796"/>
                <a:gd name="connsiteX423" fmla="*/ 1062152 w 1465788"/>
                <a:gd name="connsiteY423" fmla="*/ 497072 h 823796"/>
                <a:gd name="connsiteX424" fmla="*/ 1062152 w 1465788"/>
                <a:gd name="connsiteY424" fmla="*/ 497072 h 823796"/>
                <a:gd name="connsiteX425" fmla="*/ 1062152 w 1465788"/>
                <a:gd name="connsiteY425" fmla="*/ 497072 h 823796"/>
                <a:gd name="connsiteX426" fmla="*/ 1062152 w 1465788"/>
                <a:gd name="connsiteY426" fmla="*/ 497072 h 823796"/>
                <a:gd name="connsiteX427" fmla="*/ 1068978 w 1465788"/>
                <a:gd name="connsiteY427" fmla="*/ 498096 h 823796"/>
                <a:gd name="connsiteX428" fmla="*/ 1073244 w 1465788"/>
                <a:gd name="connsiteY428" fmla="*/ 509874 h 823796"/>
                <a:gd name="connsiteX429" fmla="*/ 1053706 w 1465788"/>
                <a:gd name="connsiteY429" fmla="*/ 506545 h 823796"/>
                <a:gd name="connsiteX430" fmla="*/ 1037240 w 1465788"/>
                <a:gd name="connsiteY430" fmla="*/ 517726 h 823796"/>
                <a:gd name="connsiteX431" fmla="*/ 1032291 w 1465788"/>
                <a:gd name="connsiteY431" fmla="*/ 508508 h 823796"/>
                <a:gd name="connsiteX432" fmla="*/ 1050806 w 1465788"/>
                <a:gd name="connsiteY432" fmla="*/ 511069 h 823796"/>
                <a:gd name="connsiteX433" fmla="*/ 1055327 w 1465788"/>
                <a:gd name="connsiteY433" fmla="*/ 520798 h 823796"/>
                <a:gd name="connsiteX434" fmla="*/ 1037240 w 1465788"/>
                <a:gd name="connsiteY434" fmla="*/ 517641 h 823796"/>
                <a:gd name="connsiteX435" fmla="*/ 986391 w 1465788"/>
                <a:gd name="connsiteY435" fmla="*/ 509191 h 823796"/>
                <a:gd name="connsiteX436" fmla="*/ 986391 w 1465788"/>
                <a:gd name="connsiteY436" fmla="*/ 509191 h 823796"/>
                <a:gd name="connsiteX437" fmla="*/ 986135 w 1465788"/>
                <a:gd name="connsiteY437" fmla="*/ 509191 h 823796"/>
                <a:gd name="connsiteX438" fmla="*/ 985879 w 1465788"/>
                <a:gd name="connsiteY438" fmla="*/ 509191 h 823796"/>
                <a:gd name="connsiteX439" fmla="*/ 985879 w 1465788"/>
                <a:gd name="connsiteY439" fmla="*/ 509191 h 823796"/>
                <a:gd name="connsiteX440" fmla="*/ 970522 w 1465788"/>
                <a:gd name="connsiteY440" fmla="*/ 507228 h 823796"/>
                <a:gd name="connsiteX441" fmla="*/ 963782 w 1465788"/>
                <a:gd name="connsiteY441" fmla="*/ 496218 h 823796"/>
                <a:gd name="connsiteX442" fmla="*/ 987585 w 1465788"/>
                <a:gd name="connsiteY442" fmla="*/ 500742 h 823796"/>
                <a:gd name="connsiteX443" fmla="*/ 991766 w 1465788"/>
                <a:gd name="connsiteY443" fmla="*/ 510130 h 823796"/>
                <a:gd name="connsiteX444" fmla="*/ 986391 w 1465788"/>
                <a:gd name="connsiteY444" fmla="*/ 509277 h 823796"/>
                <a:gd name="connsiteX445" fmla="*/ 944671 w 1465788"/>
                <a:gd name="connsiteY445" fmla="*/ 514397 h 823796"/>
                <a:gd name="connsiteX446" fmla="*/ 944159 w 1465788"/>
                <a:gd name="connsiteY446" fmla="*/ 517897 h 823796"/>
                <a:gd name="connsiteX447" fmla="*/ 931446 w 1465788"/>
                <a:gd name="connsiteY447" fmla="*/ 516019 h 823796"/>
                <a:gd name="connsiteX448" fmla="*/ 931703 w 1465788"/>
                <a:gd name="connsiteY448" fmla="*/ 512605 h 823796"/>
                <a:gd name="connsiteX449" fmla="*/ 932385 w 1465788"/>
                <a:gd name="connsiteY449" fmla="*/ 506033 h 823796"/>
                <a:gd name="connsiteX450" fmla="*/ 961649 w 1465788"/>
                <a:gd name="connsiteY450" fmla="*/ 510983 h 823796"/>
                <a:gd name="connsiteX451" fmla="*/ 961222 w 1465788"/>
                <a:gd name="connsiteY451" fmla="*/ 520372 h 823796"/>
                <a:gd name="connsiteX452" fmla="*/ 945183 w 1465788"/>
                <a:gd name="connsiteY452" fmla="*/ 518067 h 823796"/>
                <a:gd name="connsiteX453" fmla="*/ 944927 w 1465788"/>
                <a:gd name="connsiteY453" fmla="*/ 514397 h 823796"/>
                <a:gd name="connsiteX454" fmla="*/ 944671 w 1465788"/>
                <a:gd name="connsiteY454" fmla="*/ 514397 h 823796"/>
                <a:gd name="connsiteX455" fmla="*/ 887764 w 1465788"/>
                <a:gd name="connsiteY455" fmla="*/ 498352 h 823796"/>
                <a:gd name="connsiteX456" fmla="*/ 892371 w 1465788"/>
                <a:gd name="connsiteY456" fmla="*/ 499120 h 823796"/>
                <a:gd name="connsiteX457" fmla="*/ 931446 w 1465788"/>
                <a:gd name="connsiteY457" fmla="*/ 505863 h 823796"/>
                <a:gd name="connsiteX458" fmla="*/ 929911 w 1465788"/>
                <a:gd name="connsiteY458" fmla="*/ 512435 h 823796"/>
                <a:gd name="connsiteX459" fmla="*/ 929143 w 1465788"/>
                <a:gd name="connsiteY459" fmla="*/ 515763 h 823796"/>
                <a:gd name="connsiteX460" fmla="*/ 884693 w 1465788"/>
                <a:gd name="connsiteY460" fmla="*/ 508337 h 823796"/>
                <a:gd name="connsiteX461" fmla="*/ 859354 w 1465788"/>
                <a:gd name="connsiteY461" fmla="*/ 503473 h 823796"/>
                <a:gd name="connsiteX462" fmla="*/ 887679 w 1465788"/>
                <a:gd name="connsiteY462" fmla="*/ 498352 h 823796"/>
                <a:gd name="connsiteX463" fmla="*/ 963270 w 1465788"/>
                <a:gd name="connsiteY463" fmla="*/ 506204 h 823796"/>
                <a:gd name="connsiteX464" fmla="*/ 962502 w 1465788"/>
                <a:gd name="connsiteY464" fmla="*/ 499718 h 823796"/>
                <a:gd name="connsiteX465" fmla="*/ 962246 w 1465788"/>
                <a:gd name="connsiteY465" fmla="*/ 499718 h 823796"/>
                <a:gd name="connsiteX466" fmla="*/ 961819 w 1465788"/>
                <a:gd name="connsiteY466" fmla="*/ 506033 h 823796"/>
                <a:gd name="connsiteX467" fmla="*/ 932641 w 1465788"/>
                <a:gd name="connsiteY467" fmla="*/ 502363 h 823796"/>
                <a:gd name="connsiteX468" fmla="*/ 932726 w 1465788"/>
                <a:gd name="connsiteY468" fmla="*/ 501254 h 823796"/>
                <a:gd name="connsiteX469" fmla="*/ 932470 w 1465788"/>
                <a:gd name="connsiteY469" fmla="*/ 501254 h 823796"/>
                <a:gd name="connsiteX470" fmla="*/ 932214 w 1465788"/>
                <a:gd name="connsiteY470" fmla="*/ 502363 h 823796"/>
                <a:gd name="connsiteX471" fmla="*/ 892627 w 1465788"/>
                <a:gd name="connsiteY471" fmla="*/ 497499 h 823796"/>
                <a:gd name="connsiteX472" fmla="*/ 921123 w 1465788"/>
                <a:gd name="connsiteY472" fmla="*/ 492377 h 823796"/>
                <a:gd name="connsiteX473" fmla="*/ 933067 w 1465788"/>
                <a:gd name="connsiteY473" fmla="*/ 490073 h 823796"/>
                <a:gd name="connsiteX474" fmla="*/ 961307 w 1465788"/>
                <a:gd name="connsiteY474" fmla="*/ 495706 h 823796"/>
                <a:gd name="connsiteX475" fmla="*/ 965488 w 1465788"/>
                <a:gd name="connsiteY475" fmla="*/ 506545 h 823796"/>
                <a:gd name="connsiteX476" fmla="*/ 963185 w 1465788"/>
                <a:gd name="connsiteY476" fmla="*/ 506204 h 823796"/>
                <a:gd name="connsiteX477" fmla="*/ 993046 w 1465788"/>
                <a:gd name="connsiteY477" fmla="*/ 501681 h 823796"/>
                <a:gd name="connsiteX478" fmla="*/ 1006952 w 1465788"/>
                <a:gd name="connsiteY478" fmla="*/ 504241 h 823796"/>
                <a:gd name="connsiteX479" fmla="*/ 1010365 w 1465788"/>
                <a:gd name="connsiteY479" fmla="*/ 513202 h 823796"/>
                <a:gd name="connsiteX480" fmla="*/ 994922 w 1465788"/>
                <a:gd name="connsiteY480" fmla="*/ 510642 h 823796"/>
                <a:gd name="connsiteX481" fmla="*/ 993046 w 1465788"/>
                <a:gd name="connsiteY481" fmla="*/ 501766 h 823796"/>
                <a:gd name="connsiteX482" fmla="*/ 1012242 w 1465788"/>
                <a:gd name="connsiteY482" fmla="*/ 505180 h 823796"/>
                <a:gd name="connsiteX483" fmla="*/ 1026404 w 1465788"/>
                <a:gd name="connsiteY483" fmla="*/ 507655 h 823796"/>
                <a:gd name="connsiteX484" fmla="*/ 1026404 w 1465788"/>
                <a:gd name="connsiteY484" fmla="*/ 507655 h 823796"/>
                <a:gd name="connsiteX485" fmla="*/ 1026404 w 1465788"/>
                <a:gd name="connsiteY485" fmla="*/ 507655 h 823796"/>
                <a:gd name="connsiteX486" fmla="*/ 1026404 w 1465788"/>
                <a:gd name="connsiteY486" fmla="*/ 507655 h 823796"/>
                <a:gd name="connsiteX487" fmla="*/ 1026404 w 1465788"/>
                <a:gd name="connsiteY487" fmla="*/ 507655 h 823796"/>
                <a:gd name="connsiteX488" fmla="*/ 1028111 w 1465788"/>
                <a:gd name="connsiteY488" fmla="*/ 507911 h 823796"/>
                <a:gd name="connsiteX489" fmla="*/ 1031865 w 1465788"/>
                <a:gd name="connsiteY489" fmla="*/ 516787 h 823796"/>
                <a:gd name="connsiteX490" fmla="*/ 1016252 w 1465788"/>
                <a:gd name="connsiteY490" fmla="*/ 514142 h 823796"/>
                <a:gd name="connsiteX491" fmla="*/ 1012071 w 1465788"/>
                <a:gd name="connsiteY491" fmla="*/ 505095 h 823796"/>
                <a:gd name="connsiteX492" fmla="*/ 1028964 w 1465788"/>
                <a:gd name="connsiteY492" fmla="*/ 502278 h 823796"/>
                <a:gd name="connsiteX493" fmla="*/ 1023504 w 1465788"/>
                <a:gd name="connsiteY493" fmla="*/ 492207 h 823796"/>
                <a:gd name="connsiteX494" fmla="*/ 1022224 w 1465788"/>
                <a:gd name="connsiteY494" fmla="*/ 489902 h 823796"/>
                <a:gd name="connsiteX495" fmla="*/ 1042871 w 1465788"/>
                <a:gd name="connsiteY495" fmla="*/ 493658 h 823796"/>
                <a:gd name="connsiteX496" fmla="*/ 1048246 w 1465788"/>
                <a:gd name="connsiteY496" fmla="*/ 505607 h 823796"/>
                <a:gd name="connsiteX497" fmla="*/ 1028879 w 1465788"/>
                <a:gd name="connsiteY497" fmla="*/ 502278 h 823796"/>
                <a:gd name="connsiteX498" fmla="*/ 1071964 w 1465788"/>
                <a:gd name="connsiteY498" fmla="*/ 492975 h 823796"/>
                <a:gd name="connsiteX499" fmla="*/ 1064456 w 1465788"/>
                <a:gd name="connsiteY499" fmla="*/ 477100 h 823796"/>
                <a:gd name="connsiteX500" fmla="*/ 1094232 w 1465788"/>
                <a:gd name="connsiteY500" fmla="*/ 484525 h 823796"/>
                <a:gd name="connsiteX501" fmla="*/ 1098754 w 1465788"/>
                <a:gd name="connsiteY501" fmla="*/ 497840 h 823796"/>
                <a:gd name="connsiteX502" fmla="*/ 1071879 w 1465788"/>
                <a:gd name="connsiteY502" fmla="*/ 492975 h 823796"/>
                <a:gd name="connsiteX503" fmla="*/ 1066930 w 1465788"/>
                <a:gd name="connsiteY503" fmla="*/ 492036 h 823796"/>
                <a:gd name="connsiteX504" fmla="*/ 1063518 w 1465788"/>
                <a:gd name="connsiteY504" fmla="*/ 491439 h 823796"/>
                <a:gd name="connsiteX505" fmla="*/ 1063518 w 1465788"/>
                <a:gd name="connsiteY505" fmla="*/ 491439 h 823796"/>
                <a:gd name="connsiteX506" fmla="*/ 1063262 w 1465788"/>
                <a:gd name="connsiteY506" fmla="*/ 491439 h 823796"/>
                <a:gd name="connsiteX507" fmla="*/ 1063006 w 1465788"/>
                <a:gd name="connsiteY507" fmla="*/ 491439 h 823796"/>
                <a:gd name="connsiteX508" fmla="*/ 1063006 w 1465788"/>
                <a:gd name="connsiteY508" fmla="*/ 491439 h 823796"/>
                <a:gd name="connsiteX509" fmla="*/ 1043724 w 1465788"/>
                <a:gd name="connsiteY509" fmla="*/ 488537 h 823796"/>
                <a:gd name="connsiteX510" fmla="*/ 1038349 w 1465788"/>
                <a:gd name="connsiteY510" fmla="*/ 479063 h 823796"/>
                <a:gd name="connsiteX511" fmla="*/ 1034254 w 1465788"/>
                <a:gd name="connsiteY511" fmla="*/ 471894 h 823796"/>
                <a:gd name="connsiteX512" fmla="*/ 1033230 w 1465788"/>
                <a:gd name="connsiteY512" fmla="*/ 470101 h 823796"/>
                <a:gd name="connsiteX513" fmla="*/ 1061129 w 1465788"/>
                <a:gd name="connsiteY513" fmla="*/ 476332 h 823796"/>
                <a:gd name="connsiteX514" fmla="*/ 1067016 w 1465788"/>
                <a:gd name="connsiteY514" fmla="*/ 492122 h 823796"/>
                <a:gd name="connsiteX515" fmla="*/ 1020603 w 1465788"/>
                <a:gd name="connsiteY515" fmla="*/ 489476 h 823796"/>
                <a:gd name="connsiteX516" fmla="*/ 1022053 w 1465788"/>
                <a:gd name="connsiteY516" fmla="*/ 492975 h 823796"/>
                <a:gd name="connsiteX517" fmla="*/ 1025722 w 1465788"/>
                <a:gd name="connsiteY517" fmla="*/ 501766 h 823796"/>
                <a:gd name="connsiteX518" fmla="*/ 1009597 w 1465788"/>
                <a:gd name="connsiteY518" fmla="*/ 499376 h 823796"/>
                <a:gd name="connsiteX519" fmla="*/ 1003369 w 1465788"/>
                <a:gd name="connsiteY519" fmla="*/ 486318 h 823796"/>
                <a:gd name="connsiteX520" fmla="*/ 1020603 w 1465788"/>
                <a:gd name="connsiteY520" fmla="*/ 489476 h 823796"/>
                <a:gd name="connsiteX521" fmla="*/ 1004905 w 1465788"/>
                <a:gd name="connsiteY521" fmla="*/ 498694 h 823796"/>
                <a:gd name="connsiteX522" fmla="*/ 991851 w 1465788"/>
                <a:gd name="connsiteY522" fmla="*/ 496816 h 823796"/>
                <a:gd name="connsiteX523" fmla="*/ 991339 w 1465788"/>
                <a:gd name="connsiteY523" fmla="*/ 494853 h 823796"/>
                <a:gd name="connsiteX524" fmla="*/ 991339 w 1465788"/>
                <a:gd name="connsiteY524" fmla="*/ 494853 h 823796"/>
                <a:gd name="connsiteX525" fmla="*/ 991339 w 1465788"/>
                <a:gd name="connsiteY525" fmla="*/ 494853 h 823796"/>
                <a:gd name="connsiteX526" fmla="*/ 991339 w 1465788"/>
                <a:gd name="connsiteY526" fmla="*/ 494853 h 823796"/>
                <a:gd name="connsiteX527" fmla="*/ 991339 w 1465788"/>
                <a:gd name="connsiteY527" fmla="*/ 494853 h 823796"/>
                <a:gd name="connsiteX528" fmla="*/ 985623 w 1465788"/>
                <a:gd name="connsiteY528" fmla="*/ 483075 h 823796"/>
                <a:gd name="connsiteX529" fmla="*/ 1000042 w 1465788"/>
                <a:gd name="connsiteY529" fmla="*/ 485806 h 823796"/>
                <a:gd name="connsiteX530" fmla="*/ 1004905 w 1465788"/>
                <a:gd name="connsiteY530" fmla="*/ 498864 h 823796"/>
                <a:gd name="connsiteX531" fmla="*/ 985623 w 1465788"/>
                <a:gd name="connsiteY531" fmla="*/ 495877 h 823796"/>
                <a:gd name="connsiteX532" fmla="*/ 961478 w 1465788"/>
                <a:gd name="connsiteY532" fmla="*/ 492292 h 823796"/>
                <a:gd name="connsiteX533" fmla="*/ 958407 w 1465788"/>
                <a:gd name="connsiteY533" fmla="*/ 487257 h 823796"/>
                <a:gd name="connsiteX534" fmla="*/ 958151 w 1465788"/>
                <a:gd name="connsiteY534" fmla="*/ 487342 h 823796"/>
                <a:gd name="connsiteX535" fmla="*/ 960028 w 1465788"/>
                <a:gd name="connsiteY535" fmla="*/ 492122 h 823796"/>
                <a:gd name="connsiteX536" fmla="*/ 939211 w 1465788"/>
                <a:gd name="connsiteY536" fmla="*/ 488964 h 823796"/>
                <a:gd name="connsiteX537" fmla="*/ 964806 w 1465788"/>
                <a:gd name="connsiteY537" fmla="*/ 483842 h 823796"/>
                <a:gd name="connsiteX538" fmla="*/ 974276 w 1465788"/>
                <a:gd name="connsiteY538" fmla="*/ 480855 h 823796"/>
                <a:gd name="connsiteX539" fmla="*/ 981784 w 1465788"/>
                <a:gd name="connsiteY539" fmla="*/ 482306 h 823796"/>
                <a:gd name="connsiteX540" fmla="*/ 985538 w 1465788"/>
                <a:gd name="connsiteY540" fmla="*/ 495877 h 823796"/>
                <a:gd name="connsiteX541" fmla="*/ 959090 w 1465788"/>
                <a:gd name="connsiteY541" fmla="*/ 475308 h 823796"/>
                <a:gd name="connsiteX542" fmla="*/ 956189 w 1465788"/>
                <a:gd name="connsiteY542" fmla="*/ 475820 h 823796"/>
                <a:gd name="connsiteX543" fmla="*/ 945097 w 1465788"/>
                <a:gd name="connsiteY543" fmla="*/ 474198 h 823796"/>
                <a:gd name="connsiteX544" fmla="*/ 955847 w 1465788"/>
                <a:gd name="connsiteY544" fmla="*/ 472492 h 823796"/>
                <a:gd name="connsiteX545" fmla="*/ 959090 w 1465788"/>
                <a:gd name="connsiteY545" fmla="*/ 475308 h 823796"/>
                <a:gd name="connsiteX546" fmla="*/ 740165 w 1465788"/>
                <a:gd name="connsiteY546" fmla="*/ 497840 h 823796"/>
                <a:gd name="connsiteX547" fmla="*/ 541717 w 1465788"/>
                <a:gd name="connsiteY547" fmla="*/ 529675 h 823796"/>
                <a:gd name="connsiteX548" fmla="*/ 343099 w 1465788"/>
                <a:gd name="connsiteY548" fmla="*/ 560912 h 823796"/>
                <a:gd name="connsiteX549" fmla="*/ 344805 w 1465788"/>
                <a:gd name="connsiteY549" fmla="*/ 552207 h 823796"/>
                <a:gd name="connsiteX550" fmla="*/ 379359 w 1465788"/>
                <a:gd name="connsiteY550" fmla="*/ 480258 h 823796"/>
                <a:gd name="connsiteX551" fmla="*/ 474232 w 1465788"/>
                <a:gd name="connsiteY551" fmla="*/ 278238 h 823796"/>
                <a:gd name="connsiteX552" fmla="*/ 477900 w 1465788"/>
                <a:gd name="connsiteY552" fmla="*/ 271325 h 823796"/>
                <a:gd name="connsiteX553" fmla="*/ 490186 w 1465788"/>
                <a:gd name="connsiteY553" fmla="*/ 276190 h 823796"/>
                <a:gd name="connsiteX554" fmla="*/ 742895 w 1465788"/>
                <a:gd name="connsiteY554" fmla="*/ 383900 h 823796"/>
                <a:gd name="connsiteX555" fmla="*/ 932982 w 1465788"/>
                <a:gd name="connsiteY555" fmla="*/ 463359 h 823796"/>
                <a:gd name="connsiteX556" fmla="*/ 940320 w 1465788"/>
                <a:gd name="connsiteY556" fmla="*/ 466688 h 823796"/>
                <a:gd name="connsiteX557" fmla="*/ 740251 w 1465788"/>
                <a:gd name="connsiteY557" fmla="*/ 497925 h 823796"/>
                <a:gd name="connsiteX558" fmla="*/ 389000 w 1465788"/>
                <a:gd name="connsiteY558" fmla="*/ 563387 h 823796"/>
                <a:gd name="connsiteX559" fmla="*/ 388402 w 1465788"/>
                <a:gd name="connsiteY559" fmla="*/ 568679 h 823796"/>
                <a:gd name="connsiteX560" fmla="*/ 387720 w 1465788"/>
                <a:gd name="connsiteY560" fmla="*/ 574312 h 823796"/>
                <a:gd name="connsiteX561" fmla="*/ 329278 w 1465788"/>
                <a:gd name="connsiteY561" fmla="*/ 584469 h 823796"/>
                <a:gd name="connsiteX562" fmla="*/ 335506 w 1465788"/>
                <a:gd name="connsiteY562" fmla="*/ 572008 h 823796"/>
                <a:gd name="connsiteX563" fmla="*/ 389000 w 1465788"/>
                <a:gd name="connsiteY563" fmla="*/ 563387 h 823796"/>
                <a:gd name="connsiteX564" fmla="*/ 401456 w 1465788"/>
                <a:gd name="connsiteY564" fmla="*/ 612036 h 823796"/>
                <a:gd name="connsiteX565" fmla="*/ 401029 w 1465788"/>
                <a:gd name="connsiteY565" fmla="*/ 620827 h 823796"/>
                <a:gd name="connsiteX566" fmla="*/ 388829 w 1465788"/>
                <a:gd name="connsiteY566" fmla="*/ 621595 h 823796"/>
                <a:gd name="connsiteX567" fmla="*/ 389426 w 1465788"/>
                <a:gd name="connsiteY567" fmla="*/ 614596 h 823796"/>
                <a:gd name="connsiteX568" fmla="*/ 389426 w 1465788"/>
                <a:gd name="connsiteY568" fmla="*/ 614596 h 823796"/>
                <a:gd name="connsiteX569" fmla="*/ 389426 w 1465788"/>
                <a:gd name="connsiteY569" fmla="*/ 614511 h 823796"/>
                <a:gd name="connsiteX570" fmla="*/ 389426 w 1465788"/>
                <a:gd name="connsiteY570" fmla="*/ 614511 h 823796"/>
                <a:gd name="connsiteX571" fmla="*/ 389426 w 1465788"/>
                <a:gd name="connsiteY571" fmla="*/ 614426 h 823796"/>
                <a:gd name="connsiteX572" fmla="*/ 389512 w 1465788"/>
                <a:gd name="connsiteY572" fmla="*/ 610073 h 823796"/>
                <a:gd name="connsiteX573" fmla="*/ 401627 w 1465788"/>
                <a:gd name="connsiteY573" fmla="*/ 610244 h 823796"/>
                <a:gd name="connsiteX574" fmla="*/ 401370 w 1465788"/>
                <a:gd name="connsiteY574" fmla="*/ 612036 h 823796"/>
                <a:gd name="connsiteX575" fmla="*/ 401370 w 1465788"/>
                <a:gd name="connsiteY575" fmla="*/ 612036 h 823796"/>
                <a:gd name="connsiteX576" fmla="*/ 401370 w 1465788"/>
                <a:gd name="connsiteY576" fmla="*/ 612036 h 823796"/>
                <a:gd name="connsiteX577" fmla="*/ 401370 w 1465788"/>
                <a:gd name="connsiteY577" fmla="*/ 612036 h 823796"/>
                <a:gd name="connsiteX578" fmla="*/ 401370 w 1465788"/>
                <a:gd name="connsiteY578" fmla="*/ 612036 h 823796"/>
                <a:gd name="connsiteX579" fmla="*/ 352740 w 1465788"/>
                <a:gd name="connsiteY579" fmla="*/ 646687 h 823796"/>
                <a:gd name="connsiteX580" fmla="*/ 352057 w 1465788"/>
                <a:gd name="connsiteY580" fmla="*/ 646687 h 823796"/>
                <a:gd name="connsiteX581" fmla="*/ 350522 w 1465788"/>
                <a:gd name="connsiteY581" fmla="*/ 625265 h 823796"/>
                <a:gd name="connsiteX582" fmla="*/ 360504 w 1465788"/>
                <a:gd name="connsiteY582" fmla="*/ 625095 h 823796"/>
                <a:gd name="connsiteX583" fmla="*/ 365879 w 1465788"/>
                <a:gd name="connsiteY583" fmla="*/ 625095 h 823796"/>
                <a:gd name="connsiteX584" fmla="*/ 364514 w 1465788"/>
                <a:gd name="connsiteY584" fmla="*/ 645407 h 823796"/>
                <a:gd name="connsiteX585" fmla="*/ 352825 w 1465788"/>
                <a:gd name="connsiteY585" fmla="*/ 646773 h 823796"/>
                <a:gd name="connsiteX586" fmla="*/ 360162 w 1465788"/>
                <a:gd name="connsiteY586" fmla="*/ 623388 h 823796"/>
                <a:gd name="connsiteX587" fmla="*/ 350351 w 1465788"/>
                <a:gd name="connsiteY587" fmla="*/ 623985 h 823796"/>
                <a:gd name="connsiteX588" fmla="*/ 349327 w 1465788"/>
                <a:gd name="connsiteY588" fmla="*/ 609219 h 823796"/>
                <a:gd name="connsiteX589" fmla="*/ 366902 w 1465788"/>
                <a:gd name="connsiteY589" fmla="*/ 609561 h 823796"/>
                <a:gd name="connsiteX590" fmla="*/ 365879 w 1465788"/>
                <a:gd name="connsiteY590" fmla="*/ 623046 h 823796"/>
                <a:gd name="connsiteX591" fmla="*/ 360077 w 1465788"/>
                <a:gd name="connsiteY591" fmla="*/ 623388 h 823796"/>
                <a:gd name="connsiteX592" fmla="*/ 368268 w 1465788"/>
                <a:gd name="connsiteY592" fmla="*/ 592235 h 823796"/>
                <a:gd name="connsiteX593" fmla="*/ 367926 w 1465788"/>
                <a:gd name="connsiteY593" fmla="*/ 596588 h 823796"/>
                <a:gd name="connsiteX594" fmla="*/ 348644 w 1465788"/>
                <a:gd name="connsiteY594" fmla="*/ 597441 h 823796"/>
                <a:gd name="connsiteX595" fmla="*/ 348644 w 1465788"/>
                <a:gd name="connsiteY595" fmla="*/ 595820 h 823796"/>
                <a:gd name="connsiteX596" fmla="*/ 368268 w 1465788"/>
                <a:gd name="connsiteY596" fmla="*/ 592235 h 823796"/>
                <a:gd name="connsiteX597" fmla="*/ 377567 w 1465788"/>
                <a:gd name="connsiteY597" fmla="*/ 597868 h 823796"/>
                <a:gd name="connsiteX598" fmla="*/ 385160 w 1465788"/>
                <a:gd name="connsiteY598" fmla="*/ 597868 h 823796"/>
                <a:gd name="connsiteX599" fmla="*/ 384222 w 1465788"/>
                <a:gd name="connsiteY599" fmla="*/ 607513 h 823796"/>
                <a:gd name="connsiteX600" fmla="*/ 372277 w 1465788"/>
                <a:gd name="connsiteY600" fmla="*/ 607939 h 823796"/>
                <a:gd name="connsiteX601" fmla="*/ 369803 w 1465788"/>
                <a:gd name="connsiteY601" fmla="*/ 607939 h 823796"/>
                <a:gd name="connsiteX602" fmla="*/ 369633 w 1465788"/>
                <a:gd name="connsiteY602" fmla="*/ 597783 h 823796"/>
                <a:gd name="connsiteX603" fmla="*/ 377567 w 1465788"/>
                <a:gd name="connsiteY603" fmla="*/ 597783 h 823796"/>
                <a:gd name="connsiteX604" fmla="*/ 377396 w 1465788"/>
                <a:gd name="connsiteY604" fmla="*/ 596161 h 823796"/>
                <a:gd name="connsiteX605" fmla="*/ 369633 w 1465788"/>
                <a:gd name="connsiteY605" fmla="*/ 596503 h 823796"/>
                <a:gd name="connsiteX606" fmla="*/ 369633 w 1465788"/>
                <a:gd name="connsiteY606" fmla="*/ 592064 h 823796"/>
                <a:gd name="connsiteX607" fmla="*/ 386099 w 1465788"/>
                <a:gd name="connsiteY607" fmla="*/ 589077 h 823796"/>
                <a:gd name="connsiteX608" fmla="*/ 385416 w 1465788"/>
                <a:gd name="connsiteY608" fmla="*/ 595820 h 823796"/>
                <a:gd name="connsiteX609" fmla="*/ 377396 w 1465788"/>
                <a:gd name="connsiteY609" fmla="*/ 596161 h 823796"/>
                <a:gd name="connsiteX610" fmla="*/ 348730 w 1465788"/>
                <a:gd name="connsiteY610" fmla="*/ 597698 h 823796"/>
                <a:gd name="connsiteX611" fmla="*/ 367926 w 1465788"/>
                <a:gd name="connsiteY611" fmla="*/ 597698 h 823796"/>
                <a:gd name="connsiteX612" fmla="*/ 367159 w 1465788"/>
                <a:gd name="connsiteY612" fmla="*/ 608110 h 823796"/>
                <a:gd name="connsiteX613" fmla="*/ 349412 w 1465788"/>
                <a:gd name="connsiteY613" fmla="*/ 608537 h 823796"/>
                <a:gd name="connsiteX614" fmla="*/ 349156 w 1465788"/>
                <a:gd name="connsiteY614" fmla="*/ 604525 h 823796"/>
                <a:gd name="connsiteX615" fmla="*/ 348815 w 1465788"/>
                <a:gd name="connsiteY615" fmla="*/ 597698 h 823796"/>
                <a:gd name="connsiteX616" fmla="*/ 369803 w 1465788"/>
                <a:gd name="connsiteY616" fmla="*/ 609647 h 823796"/>
                <a:gd name="connsiteX617" fmla="*/ 372448 w 1465788"/>
                <a:gd name="connsiteY617" fmla="*/ 609647 h 823796"/>
                <a:gd name="connsiteX618" fmla="*/ 384051 w 1465788"/>
                <a:gd name="connsiteY618" fmla="*/ 609902 h 823796"/>
                <a:gd name="connsiteX619" fmla="*/ 383710 w 1465788"/>
                <a:gd name="connsiteY619" fmla="*/ 614084 h 823796"/>
                <a:gd name="connsiteX620" fmla="*/ 383710 w 1465788"/>
                <a:gd name="connsiteY620" fmla="*/ 614084 h 823796"/>
                <a:gd name="connsiteX621" fmla="*/ 383710 w 1465788"/>
                <a:gd name="connsiteY621" fmla="*/ 614084 h 823796"/>
                <a:gd name="connsiteX622" fmla="*/ 383710 w 1465788"/>
                <a:gd name="connsiteY622" fmla="*/ 614084 h 823796"/>
                <a:gd name="connsiteX623" fmla="*/ 383539 w 1465788"/>
                <a:gd name="connsiteY623" fmla="*/ 621851 h 823796"/>
                <a:gd name="connsiteX624" fmla="*/ 370059 w 1465788"/>
                <a:gd name="connsiteY624" fmla="*/ 622705 h 823796"/>
                <a:gd name="connsiteX625" fmla="*/ 369888 w 1465788"/>
                <a:gd name="connsiteY625" fmla="*/ 609561 h 823796"/>
                <a:gd name="connsiteX626" fmla="*/ 389597 w 1465788"/>
                <a:gd name="connsiteY626" fmla="*/ 607342 h 823796"/>
                <a:gd name="connsiteX627" fmla="*/ 389853 w 1465788"/>
                <a:gd name="connsiteY627" fmla="*/ 597953 h 823796"/>
                <a:gd name="connsiteX628" fmla="*/ 403674 w 1465788"/>
                <a:gd name="connsiteY628" fmla="*/ 598039 h 823796"/>
                <a:gd name="connsiteX629" fmla="*/ 402224 w 1465788"/>
                <a:gd name="connsiteY629" fmla="*/ 606830 h 823796"/>
                <a:gd name="connsiteX630" fmla="*/ 389682 w 1465788"/>
                <a:gd name="connsiteY630" fmla="*/ 607342 h 823796"/>
                <a:gd name="connsiteX631" fmla="*/ 389853 w 1465788"/>
                <a:gd name="connsiteY631" fmla="*/ 595564 h 823796"/>
                <a:gd name="connsiteX632" fmla="*/ 390023 w 1465788"/>
                <a:gd name="connsiteY632" fmla="*/ 588309 h 823796"/>
                <a:gd name="connsiteX633" fmla="*/ 392327 w 1465788"/>
                <a:gd name="connsiteY633" fmla="*/ 587882 h 823796"/>
                <a:gd name="connsiteX634" fmla="*/ 393180 w 1465788"/>
                <a:gd name="connsiteY634" fmla="*/ 592064 h 823796"/>
                <a:gd name="connsiteX635" fmla="*/ 393436 w 1465788"/>
                <a:gd name="connsiteY635" fmla="*/ 592064 h 823796"/>
                <a:gd name="connsiteX636" fmla="*/ 392924 w 1465788"/>
                <a:gd name="connsiteY636" fmla="*/ 587797 h 823796"/>
                <a:gd name="connsiteX637" fmla="*/ 405978 w 1465788"/>
                <a:gd name="connsiteY637" fmla="*/ 585407 h 823796"/>
                <a:gd name="connsiteX638" fmla="*/ 404101 w 1465788"/>
                <a:gd name="connsiteY638" fmla="*/ 594881 h 823796"/>
                <a:gd name="connsiteX639" fmla="*/ 389853 w 1465788"/>
                <a:gd name="connsiteY639" fmla="*/ 595564 h 823796"/>
                <a:gd name="connsiteX640" fmla="*/ 324415 w 1465788"/>
                <a:gd name="connsiteY640" fmla="*/ 664269 h 823796"/>
                <a:gd name="connsiteX641" fmla="*/ 324415 w 1465788"/>
                <a:gd name="connsiteY641" fmla="*/ 664269 h 823796"/>
                <a:gd name="connsiteX642" fmla="*/ 324415 w 1465788"/>
                <a:gd name="connsiteY642" fmla="*/ 664269 h 823796"/>
                <a:gd name="connsiteX643" fmla="*/ 324415 w 1465788"/>
                <a:gd name="connsiteY643" fmla="*/ 664269 h 823796"/>
                <a:gd name="connsiteX644" fmla="*/ 324415 w 1465788"/>
                <a:gd name="connsiteY644" fmla="*/ 664269 h 823796"/>
                <a:gd name="connsiteX645" fmla="*/ 325694 w 1465788"/>
                <a:gd name="connsiteY645" fmla="*/ 672719 h 823796"/>
                <a:gd name="connsiteX646" fmla="*/ 315286 w 1465788"/>
                <a:gd name="connsiteY646" fmla="*/ 673743 h 823796"/>
                <a:gd name="connsiteX647" fmla="*/ 315286 w 1465788"/>
                <a:gd name="connsiteY647" fmla="*/ 672975 h 823796"/>
                <a:gd name="connsiteX648" fmla="*/ 315286 w 1465788"/>
                <a:gd name="connsiteY648" fmla="*/ 672975 h 823796"/>
                <a:gd name="connsiteX649" fmla="*/ 315286 w 1465788"/>
                <a:gd name="connsiteY649" fmla="*/ 672975 h 823796"/>
                <a:gd name="connsiteX650" fmla="*/ 315286 w 1465788"/>
                <a:gd name="connsiteY650" fmla="*/ 672975 h 823796"/>
                <a:gd name="connsiteX651" fmla="*/ 315286 w 1465788"/>
                <a:gd name="connsiteY651" fmla="*/ 672975 h 823796"/>
                <a:gd name="connsiteX652" fmla="*/ 314262 w 1465788"/>
                <a:gd name="connsiteY652" fmla="*/ 667427 h 823796"/>
                <a:gd name="connsiteX653" fmla="*/ 316821 w 1465788"/>
                <a:gd name="connsiteY653" fmla="*/ 659063 h 823796"/>
                <a:gd name="connsiteX654" fmla="*/ 322196 w 1465788"/>
                <a:gd name="connsiteY654" fmla="*/ 638921 h 823796"/>
                <a:gd name="connsiteX655" fmla="*/ 324329 w 1465788"/>
                <a:gd name="connsiteY655" fmla="*/ 664269 h 823796"/>
                <a:gd name="connsiteX656" fmla="*/ 331240 w 1465788"/>
                <a:gd name="connsiteY656" fmla="*/ 675364 h 823796"/>
                <a:gd name="connsiteX657" fmla="*/ 348474 w 1465788"/>
                <a:gd name="connsiteY657" fmla="*/ 674852 h 823796"/>
                <a:gd name="connsiteX658" fmla="*/ 350948 w 1465788"/>
                <a:gd name="connsiteY658" fmla="*/ 697384 h 823796"/>
                <a:gd name="connsiteX659" fmla="*/ 333202 w 1465788"/>
                <a:gd name="connsiteY659" fmla="*/ 698750 h 823796"/>
                <a:gd name="connsiteX660" fmla="*/ 331325 w 1465788"/>
                <a:gd name="connsiteY660" fmla="*/ 675364 h 823796"/>
                <a:gd name="connsiteX661" fmla="*/ 352910 w 1465788"/>
                <a:gd name="connsiteY661" fmla="*/ 670073 h 823796"/>
                <a:gd name="connsiteX662" fmla="*/ 352655 w 1465788"/>
                <a:gd name="connsiteY662" fmla="*/ 655905 h 823796"/>
                <a:gd name="connsiteX663" fmla="*/ 352655 w 1465788"/>
                <a:gd name="connsiteY663" fmla="*/ 655905 h 823796"/>
                <a:gd name="connsiteX664" fmla="*/ 352655 w 1465788"/>
                <a:gd name="connsiteY664" fmla="*/ 655649 h 823796"/>
                <a:gd name="connsiteX665" fmla="*/ 352655 w 1465788"/>
                <a:gd name="connsiteY665" fmla="*/ 655649 h 823796"/>
                <a:gd name="connsiteX666" fmla="*/ 352143 w 1465788"/>
                <a:gd name="connsiteY666" fmla="*/ 648395 h 823796"/>
                <a:gd name="connsiteX667" fmla="*/ 352996 w 1465788"/>
                <a:gd name="connsiteY667" fmla="*/ 648395 h 823796"/>
                <a:gd name="connsiteX668" fmla="*/ 364343 w 1465788"/>
                <a:gd name="connsiteY668" fmla="*/ 647968 h 823796"/>
                <a:gd name="connsiteX669" fmla="*/ 364343 w 1465788"/>
                <a:gd name="connsiteY669" fmla="*/ 668793 h 823796"/>
                <a:gd name="connsiteX670" fmla="*/ 352910 w 1465788"/>
                <a:gd name="connsiteY670" fmla="*/ 669987 h 823796"/>
                <a:gd name="connsiteX671" fmla="*/ 370059 w 1465788"/>
                <a:gd name="connsiteY671" fmla="*/ 644725 h 823796"/>
                <a:gd name="connsiteX672" fmla="*/ 370059 w 1465788"/>
                <a:gd name="connsiteY672" fmla="*/ 625009 h 823796"/>
                <a:gd name="connsiteX673" fmla="*/ 383454 w 1465788"/>
                <a:gd name="connsiteY673" fmla="*/ 624838 h 823796"/>
                <a:gd name="connsiteX674" fmla="*/ 383283 w 1465788"/>
                <a:gd name="connsiteY674" fmla="*/ 643188 h 823796"/>
                <a:gd name="connsiteX675" fmla="*/ 370144 w 1465788"/>
                <a:gd name="connsiteY675" fmla="*/ 644725 h 823796"/>
                <a:gd name="connsiteX676" fmla="*/ 388573 w 1465788"/>
                <a:gd name="connsiteY676" fmla="*/ 624838 h 823796"/>
                <a:gd name="connsiteX677" fmla="*/ 400944 w 1465788"/>
                <a:gd name="connsiteY677" fmla="*/ 624667 h 823796"/>
                <a:gd name="connsiteX678" fmla="*/ 400944 w 1465788"/>
                <a:gd name="connsiteY678" fmla="*/ 641310 h 823796"/>
                <a:gd name="connsiteX679" fmla="*/ 386952 w 1465788"/>
                <a:gd name="connsiteY679" fmla="*/ 642847 h 823796"/>
                <a:gd name="connsiteX680" fmla="*/ 388573 w 1465788"/>
                <a:gd name="connsiteY680" fmla="*/ 624924 h 823796"/>
                <a:gd name="connsiteX681" fmla="*/ 406233 w 1465788"/>
                <a:gd name="connsiteY681" fmla="*/ 620571 h 823796"/>
                <a:gd name="connsiteX682" fmla="*/ 407257 w 1465788"/>
                <a:gd name="connsiteY682" fmla="*/ 612719 h 823796"/>
                <a:gd name="connsiteX683" fmla="*/ 407257 w 1465788"/>
                <a:gd name="connsiteY683" fmla="*/ 612719 h 823796"/>
                <a:gd name="connsiteX684" fmla="*/ 407257 w 1465788"/>
                <a:gd name="connsiteY684" fmla="*/ 612634 h 823796"/>
                <a:gd name="connsiteX685" fmla="*/ 407257 w 1465788"/>
                <a:gd name="connsiteY685" fmla="*/ 612634 h 823796"/>
                <a:gd name="connsiteX686" fmla="*/ 407257 w 1465788"/>
                <a:gd name="connsiteY686" fmla="*/ 612548 h 823796"/>
                <a:gd name="connsiteX687" fmla="*/ 407428 w 1465788"/>
                <a:gd name="connsiteY687" fmla="*/ 610329 h 823796"/>
                <a:gd name="connsiteX688" fmla="*/ 418861 w 1465788"/>
                <a:gd name="connsiteY688" fmla="*/ 610414 h 823796"/>
                <a:gd name="connsiteX689" fmla="*/ 417752 w 1465788"/>
                <a:gd name="connsiteY689" fmla="*/ 619888 h 823796"/>
                <a:gd name="connsiteX690" fmla="*/ 406319 w 1465788"/>
                <a:gd name="connsiteY690" fmla="*/ 620571 h 823796"/>
                <a:gd name="connsiteX691" fmla="*/ 455547 w 1465788"/>
                <a:gd name="connsiteY691" fmla="*/ 562619 h 823796"/>
                <a:gd name="connsiteX692" fmla="*/ 434730 w 1465788"/>
                <a:gd name="connsiteY692" fmla="*/ 563558 h 823796"/>
                <a:gd name="connsiteX693" fmla="*/ 434730 w 1465788"/>
                <a:gd name="connsiteY693" fmla="*/ 563814 h 823796"/>
                <a:gd name="connsiteX694" fmla="*/ 448210 w 1465788"/>
                <a:gd name="connsiteY694" fmla="*/ 563814 h 823796"/>
                <a:gd name="connsiteX695" fmla="*/ 430037 w 1465788"/>
                <a:gd name="connsiteY695" fmla="*/ 566972 h 823796"/>
                <a:gd name="connsiteX696" fmla="*/ 430037 w 1465788"/>
                <a:gd name="connsiteY696" fmla="*/ 566119 h 823796"/>
                <a:gd name="connsiteX697" fmla="*/ 429866 w 1465788"/>
                <a:gd name="connsiteY697" fmla="*/ 566119 h 823796"/>
                <a:gd name="connsiteX698" fmla="*/ 429610 w 1465788"/>
                <a:gd name="connsiteY698" fmla="*/ 567057 h 823796"/>
                <a:gd name="connsiteX699" fmla="*/ 410926 w 1465788"/>
                <a:gd name="connsiteY699" fmla="*/ 570301 h 823796"/>
                <a:gd name="connsiteX700" fmla="*/ 412377 w 1465788"/>
                <a:gd name="connsiteY700" fmla="*/ 559803 h 823796"/>
                <a:gd name="connsiteX701" fmla="*/ 412120 w 1465788"/>
                <a:gd name="connsiteY701" fmla="*/ 559803 h 823796"/>
                <a:gd name="connsiteX702" fmla="*/ 409476 w 1465788"/>
                <a:gd name="connsiteY702" fmla="*/ 570557 h 823796"/>
                <a:gd name="connsiteX703" fmla="*/ 391218 w 1465788"/>
                <a:gd name="connsiteY703" fmla="*/ 573715 h 823796"/>
                <a:gd name="connsiteX704" fmla="*/ 390621 w 1465788"/>
                <a:gd name="connsiteY704" fmla="*/ 568593 h 823796"/>
                <a:gd name="connsiteX705" fmla="*/ 389938 w 1465788"/>
                <a:gd name="connsiteY705" fmla="*/ 563217 h 823796"/>
                <a:gd name="connsiteX706" fmla="*/ 941685 w 1465788"/>
                <a:gd name="connsiteY706" fmla="*/ 474710 h 823796"/>
                <a:gd name="connsiteX707" fmla="*/ 951666 w 1465788"/>
                <a:gd name="connsiteY707" fmla="*/ 476588 h 823796"/>
                <a:gd name="connsiteX708" fmla="*/ 455462 w 1465788"/>
                <a:gd name="connsiteY708" fmla="*/ 562619 h 823796"/>
                <a:gd name="connsiteX709" fmla="*/ 930849 w 1465788"/>
                <a:gd name="connsiteY709" fmla="*/ 526944 h 823796"/>
                <a:gd name="connsiteX710" fmla="*/ 931276 w 1465788"/>
                <a:gd name="connsiteY710" fmla="*/ 520116 h 823796"/>
                <a:gd name="connsiteX711" fmla="*/ 943647 w 1465788"/>
                <a:gd name="connsiteY711" fmla="*/ 522506 h 823796"/>
                <a:gd name="connsiteX712" fmla="*/ 942708 w 1465788"/>
                <a:gd name="connsiteY712" fmla="*/ 528480 h 823796"/>
                <a:gd name="connsiteX713" fmla="*/ 930934 w 1465788"/>
                <a:gd name="connsiteY713" fmla="*/ 526858 h 823796"/>
                <a:gd name="connsiteX714" fmla="*/ 967194 w 1465788"/>
                <a:gd name="connsiteY714" fmla="*/ 530528 h 823796"/>
                <a:gd name="connsiteX715" fmla="*/ 967194 w 1465788"/>
                <a:gd name="connsiteY715" fmla="*/ 530528 h 823796"/>
                <a:gd name="connsiteX716" fmla="*/ 967194 w 1465788"/>
                <a:gd name="connsiteY716" fmla="*/ 530528 h 823796"/>
                <a:gd name="connsiteX717" fmla="*/ 967194 w 1465788"/>
                <a:gd name="connsiteY717" fmla="*/ 530528 h 823796"/>
                <a:gd name="connsiteX718" fmla="*/ 967194 w 1465788"/>
                <a:gd name="connsiteY718" fmla="*/ 530528 h 823796"/>
                <a:gd name="connsiteX719" fmla="*/ 966597 w 1465788"/>
                <a:gd name="connsiteY719" fmla="*/ 526858 h 823796"/>
                <a:gd name="connsiteX720" fmla="*/ 973423 w 1465788"/>
                <a:gd name="connsiteY720" fmla="*/ 528053 h 823796"/>
                <a:gd name="connsiteX721" fmla="*/ 973423 w 1465788"/>
                <a:gd name="connsiteY721" fmla="*/ 528053 h 823796"/>
                <a:gd name="connsiteX722" fmla="*/ 973423 w 1465788"/>
                <a:gd name="connsiteY722" fmla="*/ 528053 h 823796"/>
                <a:gd name="connsiteX723" fmla="*/ 973423 w 1465788"/>
                <a:gd name="connsiteY723" fmla="*/ 528053 h 823796"/>
                <a:gd name="connsiteX724" fmla="*/ 973423 w 1465788"/>
                <a:gd name="connsiteY724" fmla="*/ 528053 h 823796"/>
                <a:gd name="connsiteX725" fmla="*/ 976409 w 1465788"/>
                <a:gd name="connsiteY725" fmla="*/ 528395 h 823796"/>
                <a:gd name="connsiteX726" fmla="*/ 979224 w 1465788"/>
                <a:gd name="connsiteY726" fmla="*/ 532918 h 823796"/>
                <a:gd name="connsiteX727" fmla="*/ 974276 w 1465788"/>
                <a:gd name="connsiteY727" fmla="*/ 532491 h 823796"/>
                <a:gd name="connsiteX728" fmla="*/ 967024 w 1465788"/>
                <a:gd name="connsiteY728" fmla="*/ 531638 h 823796"/>
                <a:gd name="connsiteX729" fmla="*/ 967024 w 1465788"/>
                <a:gd name="connsiteY729" fmla="*/ 530614 h 823796"/>
                <a:gd name="connsiteX730" fmla="*/ 965744 w 1465788"/>
                <a:gd name="connsiteY730" fmla="*/ 520969 h 823796"/>
                <a:gd name="connsiteX731" fmla="*/ 964294 w 1465788"/>
                <a:gd name="connsiteY731" fmla="*/ 511410 h 823796"/>
                <a:gd name="connsiteX732" fmla="*/ 968048 w 1465788"/>
                <a:gd name="connsiteY732" fmla="*/ 512008 h 823796"/>
                <a:gd name="connsiteX733" fmla="*/ 970607 w 1465788"/>
                <a:gd name="connsiteY733" fmla="*/ 518238 h 823796"/>
                <a:gd name="connsiteX734" fmla="*/ 970607 w 1465788"/>
                <a:gd name="connsiteY734" fmla="*/ 518238 h 823796"/>
                <a:gd name="connsiteX735" fmla="*/ 970607 w 1465788"/>
                <a:gd name="connsiteY735" fmla="*/ 518238 h 823796"/>
                <a:gd name="connsiteX736" fmla="*/ 970607 w 1465788"/>
                <a:gd name="connsiteY736" fmla="*/ 518238 h 823796"/>
                <a:gd name="connsiteX737" fmla="*/ 970607 w 1465788"/>
                <a:gd name="connsiteY737" fmla="*/ 518238 h 823796"/>
                <a:gd name="connsiteX738" fmla="*/ 972740 w 1465788"/>
                <a:gd name="connsiteY738" fmla="*/ 521908 h 823796"/>
                <a:gd name="connsiteX739" fmla="*/ 965659 w 1465788"/>
                <a:gd name="connsiteY739" fmla="*/ 520884 h 823796"/>
                <a:gd name="connsiteX740" fmla="*/ 975897 w 1465788"/>
                <a:gd name="connsiteY740" fmla="*/ 515763 h 823796"/>
                <a:gd name="connsiteX741" fmla="*/ 975897 w 1465788"/>
                <a:gd name="connsiteY741" fmla="*/ 515763 h 823796"/>
                <a:gd name="connsiteX742" fmla="*/ 975897 w 1465788"/>
                <a:gd name="connsiteY742" fmla="*/ 515763 h 823796"/>
                <a:gd name="connsiteX743" fmla="*/ 975897 w 1465788"/>
                <a:gd name="connsiteY743" fmla="*/ 515763 h 823796"/>
                <a:gd name="connsiteX744" fmla="*/ 975897 w 1465788"/>
                <a:gd name="connsiteY744" fmla="*/ 515763 h 823796"/>
                <a:gd name="connsiteX745" fmla="*/ 974361 w 1465788"/>
                <a:gd name="connsiteY745" fmla="*/ 513117 h 823796"/>
                <a:gd name="connsiteX746" fmla="*/ 985538 w 1465788"/>
                <a:gd name="connsiteY746" fmla="*/ 514995 h 823796"/>
                <a:gd name="connsiteX747" fmla="*/ 985538 w 1465788"/>
                <a:gd name="connsiteY747" fmla="*/ 514995 h 823796"/>
                <a:gd name="connsiteX748" fmla="*/ 985538 w 1465788"/>
                <a:gd name="connsiteY748" fmla="*/ 514995 h 823796"/>
                <a:gd name="connsiteX749" fmla="*/ 985538 w 1465788"/>
                <a:gd name="connsiteY749" fmla="*/ 514995 h 823796"/>
                <a:gd name="connsiteX750" fmla="*/ 985538 w 1465788"/>
                <a:gd name="connsiteY750" fmla="*/ 514995 h 823796"/>
                <a:gd name="connsiteX751" fmla="*/ 994496 w 1465788"/>
                <a:gd name="connsiteY751" fmla="*/ 516190 h 823796"/>
                <a:gd name="connsiteX752" fmla="*/ 996885 w 1465788"/>
                <a:gd name="connsiteY752" fmla="*/ 522164 h 823796"/>
                <a:gd name="connsiteX753" fmla="*/ 997141 w 1465788"/>
                <a:gd name="connsiteY753" fmla="*/ 522164 h 823796"/>
                <a:gd name="connsiteX754" fmla="*/ 996117 w 1465788"/>
                <a:gd name="connsiteY754" fmla="*/ 516446 h 823796"/>
                <a:gd name="connsiteX755" fmla="*/ 1012583 w 1465788"/>
                <a:gd name="connsiteY755" fmla="*/ 518579 h 823796"/>
                <a:gd name="connsiteX756" fmla="*/ 1014972 w 1465788"/>
                <a:gd name="connsiteY756" fmla="*/ 524725 h 823796"/>
                <a:gd name="connsiteX757" fmla="*/ 1014972 w 1465788"/>
                <a:gd name="connsiteY757" fmla="*/ 524725 h 823796"/>
                <a:gd name="connsiteX758" fmla="*/ 1014972 w 1465788"/>
                <a:gd name="connsiteY758" fmla="*/ 524725 h 823796"/>
                <a:gd name="connsiteX759" fmla="*/ 1014972 w 1465788"/>
                <a:gd name="connsiteY759" fmla="*/ 524725 h 823796"/>
                <a:gd name="connsiteX760" fmla="*/ 1014972 w 1465788"/>
                <a:gd name="connsiteY760" fmla="*/ 524725 h 823796"/>
                <a:gd name="connsiteX761" fmla="*/ 1016934 w 1465788"/>
                <a:gd name="connsiteY761" fmla="*/ 528907 h 823796"/>
                <a:gd name="connsiteX762" fmla="*/ 978712 w 1465788"/>
                <a:gd name="connsiteY762" fmla="*/ 522932 h 823796"/>
                <a:gd name="connsiteX763" fmla="*/ 975726 w 1465788"/>
                <a:gd name="connsiteY763" fmla="*/ 515763 h 823796"/>
                <a:gd name="connsiteX764" fmla="*/ 1020518 w 1465788"/>
                <a:gd name="connsiteY764" fmla="*/ 522506 h 823796"/>
                <a:gd name="connsiteX765" fmla="*/ 1020518 w 1465788"/>
                <a:gd name="connsiteY765" fmla="*/ 522506 h 823796"/>
                <a:gd name="connsiteX766" fmla="*/ 1020518 w 1465788"/>
                <a:gd name="connsiteY766" fmla="*/ 522420 h 823796"/>
                <a:gd name="connsiteX767" fmla="*/ 1020518 w 1465788"/>
                <a:gd name="connsiteY767" fmla="*/ 522420 h 823796"/>
                <a:gd name="connsiteX768" fmla="*/ 1020518 w 1465788"/>
                <a:gd name="connsiteY768" fmla="*/ 522335 h 823796"/>
                <a:gd name="connsiteX769" fmla="*/ 1019153 w 1465788"/>
                <a:gd name="connsiteY769" fmla="*/ 519348 h 823796"/>
                <a:gd name="connsiteX770" fmla="*/ 1034254 w 1465788"/>
                <a:gd name="connsiteY770" fmla="*/ 521225 h 823796"/>
                <a:gd name="connsiteX771" fmla="*/ 1038946 w 1465788"/>
                <a:gd name="connsiteY771" fmla="*/ 532065 h 823796"/>
                <a:gd name="connsiteX772" fmla="*/ 1023504 w 1465788"/>
                <a:gd name="connsiteY772" fmla="*/ 529931 h 823796"/>
                <a:gd name="connsiteX773" fmla="*/ 1020688 w 1465788"/>
                <a:gd name="connsiteY773" fmla="*/ 522676 h 823796"/>
                <a:gd name="connsiteX774" fmla="*/ 1039629 w 1465788"/>
                <a:gd name="connsiteY774" fmla="*/ 521823 h 823796"/>
                <a:gd name="connsiteX775" fmla="*/ 1057204 w 1465788"/>
                <a:gd name="connsiteY775" fmla="*/ 523956 h 823796"/>
                <a:gd name="connsiteX776" fmla="*/ 1063347 w 1465788"/>
                <a:gd name="connsiteY776" fmla="*/ 535052 h 823796"/>
                <a:gd name="connsiteX777" fmla="*/ 1045345 w 1465788"/>
                <a:gd name="connsiteY777" fmla="*/ 532748 h 823796"/>
                <a:gd name="connsiteX778" fmla="*/ 1039629 w 1465788"/>
                <a:gd name="connsiteY778" fmla="*/ 521737 h 823796"/>
                <a:gd name="connsiteX779" fmla="*/ 1063773 w 1465788"/>
                <a:gd name="connsiteY779" fmla="*/ 524810 h 823796"/>
                <a:gd name="connsiteX780" fmla="*/ 1078960 w 1465788"/>
                <a:gd name="connsiteY780" fmla="*/ 526688 h 823796"/>
                <a:gd name="connsiteX781" fmla="*/ 1080581 w 1465788"/>
                <a:gd name="connsiteY781" fmla="*/ 526858 h 823796"/>
                <a:gd name="connsiteX782" fmla="*/ 1085017 w 1465788"/>
                <a:gd name="connsiteY782" fmla="*/ 537527 h 823796"/>
                <a:gd name="connsiteX783" fmla="*/ 1068722 w 1465788"/>
                <a:gd name="connsiteY783" fmla="*/ 535734 h 823796"/>
                <a:gd name="connsiteX784" fmla="*/ 1063688 w 1465788"/>
                <a:gd name="connsiteY784" fmla="*/ 524810 h 823796"/>
                <a:gd name="connsiteX785" fmla="*/ 1079387 w 1465788"/>
                <a:gd name="connsiteY785" fmla="*/ 524981 h 823796"/>
                <a:gd name="connsiteX786" fmla="*/ 1062494 w 1465788"/>
                <a:gd name="connsiteY786" fmla="*/ 522079 h 823796"/>
                <a:gd name="connsiteX787" fmla="*/ 1061385 w 1465788"/>
                <a:gd name="connsiteY787" fmla="*/ 519774 h 823796"/>
                <a:gd name="connsiteX788" fmla="*/ 1061385 w 1465788"/>
                <a:gd name="connsiteY788" fmla="*/ 519774 h 823796"/>
                <a:gd name="connsiteX789" fmla="*/ 1061385 w 1465788"/>
                <a:gd name="connsiteY789" fmla="*/ 519689 h 823796"/>
                <a:gd name="connsiteX790" fmla="*/ 1061385 w 1465788"/>
                <a:gd name="connsiteY790" fmla="*/ 519689 h 823796"/>
                <a:gd name="connsiteX791" fmla="*/ 1061385 w 1465788"/>
                <a:gd name="connsiteY791" fmla="*/ 519603 h 823796"/>
                <a:gd name="connsiteX792" fmla="*/ 1057204 w 1465788"/>
                <a:gd name="connsiteY792" fmla="*/ 512008 h 823796"/>
                <a:gd name="connsiteX793" fmla="*/ 1075377 w 1465788"/>
                <a:gd name="connsiteY793" fmla="*/ 514397 h 823796"/>
                <a:gd name="connsiteX794" fmla="*/ 1079899 w 1465788"/>
                <a:gd name="connsiteY794" fmla="*/ 525151 h 823796"/>
                <a:gd name="connsiteX795" fmla="*/ 1079472 w 1465788"/>
                <a:gd name="connsiteY795" fmla="*/ 525151 h 823796"/>
                <a:gd name="connsiteX796" fmla="*/ 1081605 w 1465788"/>
                <a:gd name="connsiteY796" fmla="*/ 515080 h 823796"/>
                <a:gd name="connsiteX797" fmla="*/ 1106432 w 1465788"/>
                <a:gd name="connsiteY797" fmla="*/ 518153 h 823796"/>
                <a:gd name="connsiteX798" fmla="*/ 1111295 w 1465788"/>
                <a:gd name="connsiteY798" fmla="*/ 530357 h 823796"/>
                <a:gd name="connsiteX799" fmla="*/ 1085359 w 1465788"/>
                <a:gd name="connsiteY799" fmla="*/ 525919 h 823796"/>
                <a:gd name="connsiteX800" fmla="*/ 1081605 w 1465788"/>
                <a:gd name="connsiteY800" fmla="*/ 514995 h 823796"/>
                <a:gd name="connsiteX801" fmla="*/ 1112063 w 1465788"/>
                <a:gd name="connsiteY801" fmla="*/ 518750 h 823796"/>
                <a:gd name="connsiteX802" fmla="*/ 1128615 w 1465788"/>
                <a:gd name="connsiteY802" fmla="*/ 520713 h 823796"/>
                <a:gd name="connsiteX803" fmla="*/ 1129809 w 1465788"/>
                <a:gd name="connsiteY803" fmla="*/ 520884 h 823796"/>
                <a:gd name="connsiteX804" fmla="*/ 1141754 w 1465788"/>
                <a:gd name="connsiteY804" fmla="*/ 555962 h 823796"/>
                <a:gd name="connsiteX805" fmla="*/ 1123922 w 1465788"/>
                <a:gd name="connsiteY805" fmla="*/ 554767 h 823796"/>
                <a:gd name="connsiteX806" fmla="*/ 1122045 w 1465788"/>
                <a:gd name="connsiteY806" fmla="*/ 554597 h 823796"/>
                <a:gd name="connsiteX807" fmla="*/ 1121533 w 1465788"/>
                <a:gd name="connsiteY807" fmla="*/ 552463 h 823796"/>
                <a:gd name="connsiteX808" fmla="*/ 1111978 w 1465788"/>
                <a:gd name="connsiteY808" fmla="*/ 518836 h 823796"/>
                <a:gd name="connsiteX809" fmla="*/ 1104811 w 1465788"/>
                <a:gd name="connsiteY809" fmla="*/ 498864 h 823796"/>
                <a:gd name="connsiteX810" fmla="*/ 1099010 w 1465788"/>
                <a:gd name="connsiteY810" fmla="*/ 485635 h 823796"/>
                <a:gd name="connsiteX811" fmla="*/ 1106774 w 1465788"/>
                <a:gd name="connsiteY811" fmla="*/ 487598 h 823796"/>
                <a:gd name="connsiteX812" fmla="*/ 1106774 w 1465788"/>
                <a:gd name="connsiteY812" fmla="*/ 487598 h 823796"/>
                <a:gd name="connsiteX813" fmla="*/ 1106774 w 1465788"/>
                <a:gd name="connsiteY813" fmla="*/ 487598 h 823796"/>
                <a:gd name="connsiteX814" fmla="*/ 1106774 w 1465788"/>
                <a:gd name="connsiteY814" fmla="*/ 487598 h 823796"/>
                <a:gd name="connsiteX815" fmla="*/ 1106774 w 1465788"/>
                <a:gd name="connsiteY815" fmla="*/ 487598 h 823796"/>
                <a:gd name="connsiteX816" fmla="*/ 1119998 w 1465788"/>
                <a:gd name="connsiteY816" fmla="*/ 490756 h 823796"/>
                <a:gd name="connsiteX817" fmla="*/ 1123581 w 1465788"/>
                <a:gd name="connsiteY817" fmla="*/ 502278 h 823796"/>
                <a:gd name="connsiteX818" fmla="*/ 1104641 w 1465788"/>
                <a:gd name="connsiteY818" fmla="*/ 498778 h 823796"/>
                <a:gd name="connsiteX819" fmla="*/ 1055754 w 1465788"/>
                <a:gd name="connsiteY819" fmla="*/ 434255 h 823796"/>
                <a:gd name="connsiteX820" fmla="*/ 1055498 w 1465788"/>
                <a:gd name="connsiteY820" fmla="*/ 434170 h 823796"/>
                <a:gd name="connsiteX821" fmla="*/ 1055498 w 1465788"/>
                <a:gd name="connsiteY821" fmla="*/ 434170 h 823796"/>
                <a:gd name="connsiteX822" fmla="*/ 990230 w 1465788"/>
                <a:gd name="connsiteY822" fmla="*/ 399774 h 823796"/>
                <a:gd name="connsiteX823" fmla="*/ 989804 w 1465788"/>
                <a:gd name="connsiteY823" fmla="*/ 399177 h 823796"/>
                <a:gd name="connsiteX824" fmla="*/ 1007123 w 1465788"/>
                <a:gd name="connsiteY824" fmla="*/ 406773 h 823796"/>
                <a:gd name="connsiteX825" fmla="*/ 1007208 w 1465788"/>
                <a:gd name="connsiteY825" fmla="*/ 406517 h 823796"/>
                <a:gd name="connsiteX826" fmla="*/ 988524 w 1465788"/>
                <a:gd name="connsiteY826" fmla="*/ 397555 h 823796"/>
                <a:gd name="connsiteX827" fmla="*/ 982637 w 1465788"/>
                <a:gd name="connsiteY827" fmla="*/ 389874 h 823796"/>
                <a:gd name="connsiteX828" fmla="*/ 968048 w 1465788"/>
                <a:gd name="connsiteY828" fmla="*/ 370756 h 823796"/>
                <a:gd name="connsiteX829" fmla="*/ 978286 w 1465788"/>
                <a:gd name="connsiteY829" fmla="*/ 376730 h 823796"/>
                <a:gd name="connsiteX830" fmla="*/ 1063176 w 1465788"/>
                <a:gd name="connsiteY830" fmla="*/ 425123 h 823796"/>
                <a:gd name="connsiteX831" fmla="*/ 1082373 w 1465788"/>
                <a:gd name="connsiteY831" fmla="*/ 449447 h 823796"/>
                <a:gd name="connsiteX832" fmla="*/ 1055924 w 1465788"/>
                <a:gd name="connsiteY832" fmla="*/ 434340 h 823796"/>
                <a:gd name="connsiteX833" fmla="*/ 1055924 w 1465788"/>
                <a:gd name="connsiteY833" fmla="*/ 434340 h 823796"/>
                <a:gd name="connsiteX834" fmla="*/ 1055668 w 1465788"/>
                <a:gd name="connsiteY834" fmla="*/ 434255 h 823796"/>
                <a:gd name="connsiteX835" fmla="*/ 866349 w 1465788"/>
                <a:gd name="connsiteY835" fmla="*/ 341311 h 823796"/>
                <a:gd name="connsiteX836" fmla="*/ 866094 w 1465788"/>
                <a:gd name="connsiteY836" fmla="*/ 341311 h 823796"/>
                <a:gd name="connsiteX837" fmla="*/ 866094 w 1465788"/>
                <a:gd name="connsiteY837" fmla="*/ 341226 h 823796"/>
                <a:gd name="connsiteX838" fmla="*/ 852101 w 1465788"/>
                <a:gd name="connsiteY838" fmla="*/ 335678 h 823796"/>
                <a:gd name="connsiteX839" fmla="*/ 852016 w 1465788"/>
                <a:gd name="connsiteY839" fmla="*/ 335678 h 823796"/>
                <a:gd name="connsiteX840" fmla="*/ 829748 w 1465788"/>
                <a:gd name="connsiteY840" fmla="*/ 306830 h 823796"/>
                <a:gd name="connsiteX841" fmla="*/ 861572 w 1465788"/>
                <a:gd name="connsiteY841" fmla="*/ 320656 h 823796"/>
                <a:gd name="connsiteX842" fmla="*/ 882901 w 1465788"/>
                <a:gd name="connsiteY842" fmla="*/ 344127 h 823796"/>
                <a:gd name="connsiteX843" fmla="*/ 889897 w 1465788"/>
                <a:gd name="connsiteY843" fmla="*/ 351638 h 823796"/>
                <a:gd name="connsiteX844" fmla="*/ 866605 w 1465788"/>
                <a:gd name="connsiteY844" fmla="*/ 341396 h 823796"/>
                <a:gd name="connsiteX845" fmla="*/ 866605 w 1465788"/>
                <a:gd name="connsiteY845" fmla="*/ 341396 h 823796"/>
                <a:gd name="connsiteX846" fmla="*/ 866349 w 1465788"/>
                <a:gd name="connsiteY846" fmla="*/ 341311 h 823796"/>
                <a:gd name="connsiteX847" fmla="*/ 669608 w 1465788"/>
                <a:gd name="connsiteY847" fmla="*/ 239063 h 823796"/>
                <a:gd name="connsiteX848" fmla="*/ 669352 w 1465788"/>
                <a:gd name="connsiteY848" fmla="*/ 238893 h 823796"/>
                <a:gd name="connsiteX849" fmla="*/ 669352 w 1465788"/>
                <a:gd name="connsiteY849" fmla="*/ 238893 h 823796"/>
                <a:gd name="connsiteX850" fmla="*/ 613981 w 1465788"/>
                <a:gd name="connsiteY850" fmla="*/ 207399 h 823796"/>
                <a:gd name="connsiteX851" fmla="*/ 613384 w 1465788"/>
                <a:gd name="connsiteY851" fmla="*/ 203046 h 823796"/>
                <a:gd name="connsiteX852" fmla="*/ 613384 w 1465788"/>
                <a:gd name="connsiteY852" fmla="*/ 203046 h 823796"/>
                <a:gd name="connsiteX853" fmla="*/ 613384 w 1465788"/>
                <a:gd name="connsiteY853" fmla="*/ 203046 h 823796"/>
                <a:gd name="connsiteX854" fmla="*/ 613384 w 1465788"/>
                <a:gd name="connsiteY854" fmla="*/ 203046 h 823796"/>
                <a:gd name="connsiteX855" fmla="*/ 613384 w 1465788"/>
                <a:gd name="connsiteY855" fmla="*/ 203046 h 823796"/>
                <a:gd name="connsiteX856" fmla="*/ 611848 w 1465788"/>
                <a:gd name="connsiteY856" fmla="*/ 197328 h 823796"/>
                <a:gd name="connsiteX857" fmla="*/ 618162 w 1465788"/>
                <a:gd name="connsiteY857" fmla="*/ 199974 h 823796"/>
                <a:gd name="connsiteX858" fmla="*/ 618247 w 1465788"/>
                <a:gd name="connsiteY858" fmla="*/ 199718 h 823796"/>
                <a:gd name="connsiteX859" fmla="*/ 611678 w 1465788"/>
                <a:gd name="connsiteY859" fmla="*/ 196645 h 823796"/>
                <a:gd name="connsiteX860" fmla="*/ 609886 w 1465788"/>
                <a:gd name="connsiteY860" fmla="*/ 190073 h 823796"/>
                <a:gd name="connsiteX861" fmla="*/ 638296 w 1465788"/>
                <a:gd name="connsiteY861" fmla="*/ 206460 h 823796"/>
                <a:gd name="connsiteX862" fmla="*/ 639406 w 1465788"/>
                <a:gd name="connsiteY862" fmla="*/ 210130 h 823796"/>
                <a:gd name="connsiteX863" fmla="*/ 639662 w 1465788"/>
                <a:gd name="connsiteY863" fmla="*/ 210130 h 823796"/>
                <a:gd name="connsiteX864" fmla="*/ 639491 w 1465788"/>
                <a:gd name="connsiteY864" fmla="*/ 207228 h 823796"/>
                <a:gd name="connsiteX865" fmla="*/ 682235 w 1465788"/>
                <a:gd name="connsiteY865" fmla="*/ 232235 h 823796"/>
                <a:gd name="connsiteX866" fmla="*/ 682235 w 1465788"/>
                <a:gd name="connsiteY866" fmla="*/ 232235 h 823796"/>
                <a:gd name="connsiteX867" fmla="*/ 682235 w 1465788"/>
                <a:gd name="connsiteY867" fmla="*/ 232235 h 823796"/>
                <a:gd name="connsiteX868" fmla="*/ 682235 w 1465788"/>
                <a:gd name="connsiteY868" fmla="*/ 232235 h 823796"/>
                <a:gd name="connsiteX869" fmla="*/ 682235 w 1465788"/>
                <a:gd name="connsiteY869" fmla="*/ 232235 h 823796"/>
                <a:gd name="connsiteX870" fmla="*/ 762177 w 1465788"/>
                <a:gd name="connsiteY870" fmla="*/ 276702 h 823796"/>
                <a:gd name="connsiteX871" fmla="*/ 735388 w 1465788"/>
                <a:gd name="connsiteY871" fmla="*/ 266716 h 823796"/>
                <a:gd name="connsiteX872" fmla="*/ 735302 w 1465788"/>
                <a:gd name="connsiteY872" fmla="*/ 266972 h 823796"/>
                <a:gd name="connsiteX873" fmla="*/ 770624 w 1465788"/>
                <a:gd name="connsiteY873" fmla="*/ 281567 h 823796"/>
                <a:gd name="connsiteX874" fmla="*/ 794341 w 1465788"/>
                <a:gd name="connsiteY874" fmla="*/ 295308 h 823796"/>
                <a:gd name="connsiteX875" fmla="*/ 794512 w 1465788"/>
                <a:gd name="connsiteY875" fmla="*/ 295137 h 823796"/>
                <a:gd name="connsiteX876" fmla="*/ 778473 w 1465788"/>
                <a:gd name="connsiteY876" fmla="*/ 284895 h 823796"/>
                <a:gd name="connsiteX877" fmla="*/ 819681 w 1465788"/>
                <a:gd name="connsiteY877" fmla="*/ 302477 h 823796"/>
                <a:gd name="connsiteX878" fmla="*/ 848347 w 1465788"/>
                <a:gd name="connsiteY878" fmla="*/ 334227 h 823796"/>
                <a:gd name="connsiteX879" fmla="*/ 772927 w 1465788"/>
                <a:gd name="connsiteY879" fmla="*/ 305720 h 823796"/>
                <a:gd name="connsiteX880" fmla="*/ 756717 w 1465788"/>
                <a:gd name="connsiteY880" fmla="*/ 295052 h 823796"/>
                <a:gd name="connsiteX881" fmla="*/ 669693 w 1465788"/>
                <a:gd name="connsiteY881" fmla="*/ 239234 h 823796"/>
                <a:gd name="connsiteX882" fmla="*/ 669693 w 1465788"/>
                <a:gd name="connsiteY882" fmla="*/ 239234 h 823796"/>
                <a:gd name="connsiteX883" fmla="*/ 669437 w 1465788"/>
                <a:gd name="connsiteY883" fmla="*/ 239063 h 823796"/>
                <a:gd name="connsiteX884" fmla="*/ 557160 w 1465788"/>
                <a:gd name="connsiteY884" fmla="*/ 176076 h 823796"/>
                <a:gd name="connsiteX885" fmla="*/ 556819 w 1465788"/>
                <a:gd name="connsiteY885" fmla="*/ 176759 h 823796"/>
                <a:gd name="connsiteX886" fmla="*/ 576356 w 1465788"/>
                <a:gd name="connsiteY886" fmla="*/ 188537 h 823796"/>
                <a:gd name="connsiteX887" fmla="*/ 581305 w 1465788"/>
                <a:gd name="connsiteY887" fmla="*/ 202108 h 823796"/>
                <a:gd name="connsiteX888" fmla="*/ 573114 w 1465788"/>
                <a:gd name="connsiteY888" fmla="*/ 198608 h 823796"/>
                <a:gd name="connsiteX889" fmla="*/ 527555 w 1465788"/>
                <a:gd name="connsiteY889" fmla="*/ 178039 h 823796"/>
                <a:gd name="connsiteX890" fmla="*/ 525422 w 1465788"/>
                <a:gd name="connsiteY890" fmla="*/ 162164 h 823796"/>
                <a:gd name="connsiteX891" fmla="*/ 552638 w 1465788"/>
                <a:gd name="connsiteY891" fmla="*/ 173089 h 823796"/>
                <a:gd name="connsiteX892" fmla="*/ 555027 w 1465788"/>
                <a:gd name="connsiteY892" fmla="*/ 179661 h 823796"/>
                <a:gd name="connsiteX893" fmla="*/ 558781 w 1465788"/>
                <a:gd name="connsiteY893" fmla="*/ 190244 h 823796"/>
                <a:gd name="connsiteX894" fmla="*/ 559037 w 1465788"/>
                <a:gd name="connsiteY894" fmla="*/ 190244 h 823796"/>
                <a:gd name="connsiteX895" fmla="*/ 556648 w 1465788"/>
                <a:gd name="connsiteY895" fmla="*/ 179149 h 823796"/>
                <a:gd name="connsiteX896" fmla="*/ 555624 w 1465788"/>
                <a:gd name="connsiteY896" fmla="*/ 174284 h 823796"/>
                <a:gd name="connsiteX897" fmla="*/ 574053 w 1465788"/>
                <a:gd name="connsiteY897" fmla="*/ 181709 h 823796"/>
                <a:gd name="connsiteX898" fmla="*/ 575588 w 1465788"/>
                <a:gd name="connsiteY898" fmla="*/ 186232 h 823796"/>
                <a:gd name="connsiteX899" fmla="*/ 560999 w 1465788"/>
                <a:gd name="connsiteY899" fmla="*/ 178210 h 823796"/>
                <a:gd name="connsiteX900" fmla="*/ 567739 w 1465788"/>
                <a:gd name="connsiteY900" fmla="*/ 180600 h 823796"/>
                <a:gd name="connsiteX901" fmla="*/ 567824 w 1465788"/>
                <a:gd name="connsiteY901" fmla="*/ 180343 h 823796"/>
                <a:gd name="connsiteX902" fmla="*/ 557074 w 1465788"/>
                <a:gd name="connsiteY902" fmla="*/ 176076 h 823796"/>
                <a:gd name="connsiteX903" fmla="*/ 497438 w 1465788"/>
                <a:gd name="connsiteY903" fmla="*/ 164127 h 823796"/>
                <a:gd name="connsiteX904" fmla="*/ 497438 w 1465788"/>
                <a:gd name="connsiteY904" fmla="*/ 164127 h 823796"/>
                <a:gd name="connsiteX905" fmla="*/ 497267 w 1465788"/>
                <a:gd name="connsiteY905" fmla="*/ 164042 h 823796"/>
                <a:gd name="connsiteX906" fmla="*/ 497097 w 1465788"/>
                <a:gd name="connsiteY906" fmla="*/ 164042 h 823796"/>
                <a:gd name="connsiteX907" fmla="*/ 497097 w 1465788"/>
                <a:gd name="connsiteY907" fmla="*/ 164042 h 823796"/>
                <a:gd name="connsiteX908" fmla="*/ 494537 w 1465788"/>
                <a:gd name="connsiteY908" fmla="*/ 162932 h 823796"/>
                <a:gd name="connsiteX909" fmla="*/ 492574 w 1465788"/>
                <a:gd name="connsiteY909" fmla="*/ 148765 h 823796"/>
                <a:gd name="connsiteX910" fmla="*/ 497864 w 1465788"/>
                <a:gd name="connsiteY910" fmla="*/ 151069 h 823796"/>
                <a:gd name="connsiteX911" fmla="*/ 497864 w 1465788"/>
                <a:gd name="connsiteY911" fmla="*/ 151069 h 823796"/>
                <a:gd name="connsiteX912" fmla="*/ 497864 w 1465788"/>
                <a:gd name="connsiteY912" fmla="*/ 151069 h 823796"/>
                <a:gd name="connsiteX913" fmla="*/ 497864 w 1465788"/>
                <a:gd name="connsiteY913" fmla="*/ 151069 h 823796"/>
                <a:gd name="connsiteX914" fmla="*/ 497864 w 1465788"/>
                <a:gd name="connsiteY914" fmla="*/ 151069 h 823796"/>
                <a:gd name="connsiteX915" fmla="*/ 503239 w 1465788"/>
                <a:gd name="connsiteY915" fmla="*/ 153203 h 823796"/>
                <a:gd name="connsiteX916" fmla="*/ 504178 w 1465788"/>
                <a:gd name="connsiteY916" fmla="*/ 157726 h 823796"/>
                <a:gd name="connsiteX917" fmla="*/ 504178 w 1465788"/>
                <a:gd name="connsiteY917" fmla="*/ 157726 h 823796"/>
                <a:gd name="connsiteX918" fmla="*/ 504178 w 1465788"/>
                <a:gd name="connsiteY918" fmla="*/ 157812 h 823796"/>
                <a:gd name="connsiteX919" fmla="*/ 504178 w 1465788"/>
                <a:gd name="connsiteY919" fmla="*/ 157812 h 823796"/>
                <a:gd name="connsiteX920" fmla="*/ 504178 w 1465788"/>
                <a:gd name="connsiteY920" fmla="*/ 157897 h 823796"/>
                <a:gd name="connsiteX921" fmla="*/ 507164 w 1465788"/>
                <a:gd name="connsiteY921" fmla="*/ 168565 h 823796"/>
                <a:gd name="connsiteX922" fmla="*/ 497352 w 1465788"/>
                <a:gd name="connsiteY922" fmla="*/ 164042 h 823796"/>
                <a:gd name="connsiteX923" fmla="*/ 434218 w 1465788"/>
                <a:gd name="connsiteY923" fmla="*/ 129988 h 823796"/>
                <a:gd name="connsiteX924" fmla="*/ 435924 w 1465788"/>
                <a:gd name="connsiteY924" fmla="*/ 138011 h 823796"/>
                <a:gd name="connsiteX925" fmla="*/ 433364 w 1465788"/>
                <a:gd name="connsiteY925" fmla="*/ 136901 h 823796"/>
                <a:gd name="connsiteX926" fmla="*/ 431914 w 1465788"/>
                <a:gd name="connsiteY926" fmla="*/ 122477 h 823796"/>
                <a:gd name="connsiteX927" fmla="*/ 453500 w 1465788"/>
                <a:gd name="connsiteY927" fmla="*/ 131866 h 823796"/>
                <a:gd name="connsiteX928" fmla="*/ 457083 w 1465788"/>
                <a:gd name="connsiteY928" fmla="*/ 147143 h 823796"/>
                <a:gd name="connsiteX929" fmla="*/ 437460 w 1465788"/>
                <a:gd name="connsiteY929" fmla="*/ 138693 h 823796"/>
                <a:gd name="connsiteX930" fmla="*/ 434473 w 1465788"/>
                <a:gd name="connsiteY930" fmla="*/ 129988 h 823796"/>
                <a:gd name="connsiteX931" fmla="*/ 434218 w 1465788"/>
                <a:gd name="connsiteY931" fmla="*/ 129988 h 823796"/>
                <a:gd name="connsiteX932" fmla="*/ 415704 w 1465788"/>
                <a:gd name="connsiteY932" fmla="*/ 128622 h 823796"/>
                <a:gd name="connsiteX933" fmla="*/ 415704 w 1465788"/>
                <a:gd name="connsiteY933" fmla="*/ 129134 h 823796"/>
                <a:gd name="connsiteX934" fmla="*/ 397958 w 1465788"/>
                <a:gd name="connsiteY934" fmla="*/ 121112 h 823796"/>
                <a:gd name="connsiteX935" fmla="*/ 395228 w 1465788"/>
                <a:gd name="connsiteY935" fmla="*/ 106858 h 823796"/>
                <a:gd name="connsiteX936" fmla="*/ 410073 w 1465788"/>
                <a:gd name="connsiteY936" fmla="*/ 113089 h 823796"/>
                <a:gd name="connsiteX937" fmla="*/ 425857 w 1465788"/>
                <a:gd name="connsiteY937" fmla="*/ 119832 h 823796"/>
                <a:gd name="connsiteX938" fmla="*/ 426027 w 1465788"/>
                <a:gd name="connsiteY938" fmla="*/ 121794 h 823796"/>
                <a:gd name="connsiteX939" fmla="*/ 426027 w 1465788"/>
                <a:gd name="connsiteY939" fmla="*/ 121794 h 823796"/>
                <a:gd name="connsiteX940" fmla="*/ 426027 w 1465788"/>
                <a:gd name="connsiteY940" fmla="*/ 121794 h 823796"/>
                <a:gd name="connsiteX941" fmla="*/ 426027 w 1465788"/>
                <a:gd name="connsiteY941" fmla="*/ 121794 h 823796"/>
                <a:gd name="connsiteX942" fmla="*/ 426027 w 1465788"/>
                <a:gd name="connsiteY942" fmla="*/ 121794 h 823796"/>
                <a:gd name="connsiteX943" fmla="*/ 427819 w 1465788"/>
                <a:gd name="connsiteY943" fmla="*/ 134256 h 823796"/>
                <a:gd name="connsiteX944" fmla="*/ 420567 w 1465788"/>
                <a:gd name="connsiteY944" fmla="*/ 131098 h 823796"/>
                <a:gd name="connsiteX945" fmla="*/ 416216 w 1465788"/>
                <a:gd name="connsiteY945" fmla="*/ 129134 h 823796"/>
                <a:gd name="connsiteX946" fmla="*/ 415960 w 1465788"/>
                <a:gd name="connsiteY946" fmla="*/ 128366 h 823796"/>
                <a:gd name="connsiteX947" fmla="*/ 415704 w 1465788"/>
                <a:gd name="connsiteY947" fmla="*/ 128366 h 823796"/>
                <a:gd name="connsiteX948" fmla="*/ 375178 w 1465788"/>
                <a:gd name="connsiteY948" fmla="*/ 139717 h 823796"/>
                <a:gd name="connsiteX949" fmla="*/ 375178 w 1465788"/>
                <a:gd name="connsiteY949" fmla="*/ 139717 h 823796"/>
                <a:gd name="connsiteX950" fmla="*/ 375178 w 1465788"/>
                <a:gd name="connsiteY950" fmla="*/ 139717 h 823796"/>
                <a:gd name="connsiteX951" fmla="*/ 375178 w 1465788"/>
                <a:gd name="connsiteY951" fmla="*/ 139717 h 823796"/>
                <a:gd name="connsiteX952" fmla="*/ 375263 w 1465788"/>
                <a:gd name="connsiteY952" fmla="*/ 141766 h 823796"/>
                <a:gd name="connsiteX953" fmla="*/ 374837 w 1465788"/>
                <a:gd name="connsiteY953" fmla="*/ 142876 h 823796"/>
                <a:gd name="connsiteX954" fmla="*/ 341393 w 1465788"/>
                <a:gd name="connsiteY954" fmla="*/ 223018 h 823796"/>
                <a:gd name="connsiteX955" fmla="*/ 341393 w 1465788"/>
                <a:gd name="connsiteY955" fmla="*/ 223018 h 823796"/>
                <a:gd name="connsiteX956" fmla="*/ 341393 w 1465788"/>
                <a:gd name="connsiteY956" fmla="*/ 223018 h 823796"/>
                <a:gd name="connsiteX957" fmla="*/ 341393 w 1465788"/>
                <a:gd name="connsiteY957" fmla="*/ 223018 h 823796"/>
                <a:gd name="connsiteX958" fmla="*/ 341393 w 1465788"/>
                <a:gd name="connsiteY958" fmla="*/ 223018 h 823796"/>
                <a:gd name="connsiteX959" fmla="*/ 317504 w 1465788"/>
                <a:gd name="connsiteY959" fmla="*/ 290529 h 823796"/>
                <a:gd name="connsiteX960" fmla="*/ 314006 w 1465788"/>
                <a:gd name="connsiteY960" fmla="*/ 277300 h 823796"/>
                <a:gd name="connsiteX961" fmla="*/ 315883 w 1465788"/>
                <a:gd name="connsiteY961" fmla="*/ 272947 h 823796"/>
                <a:gd name="connsiteX962" fmla="*/ 315627 w 1465788"/>
                <a:gd name="connsiteY962" fmla="*/ 272861 h 823796"/>
                <a:gd name="connsiteX963" fmla="*/ 313835 w 1465788"/>
                <a:gd name="connsiteY963" fmla="*/ 276617 h 823796"/>
                <a:gd name="connsiteX964" fmla="*/ 312384 w 1465788"/>
                <a:gd name="connsiteY964" fmla="*/ 271154 h 823796"/>
                <a:gd name="connsiteX965" fmla="*/ 312384 w 1465788"/>
                <a:gd name="connsiteY965" fmla="*/ 271154 h 823796"/>
                <a:gd name="connsiteX966" fmla="*/ 312384 w 1465788"/>
                <a:gd name="connsiteY966" fmla="*/ 271069 h 823796"/>
                <a:gd name="connsiteX967" fmla="*/ 312384 w 1465788"/>
                <a:gd name="connsiteY967" fmla="*/ 271069 h 823796"/>
                <a:gd name="connsiteX968" fmla="*/ 312384 w 1465788"/>
                <a:gd name="connsiteY968" fmla="*/ 270983 h 823796"/>
                <a:gd name="connsiteX969" fmla="*/ 312129 w 1465788"/>
                <a:gd name="connsiteY969" fmla="*/ 270216 h 823796"/>
                <a:gd name="connsiteX970" fmla="*/ 317674 w 1465788"/>
                <a:gd name="connsiteY970" fmla="*/ 257157 h 823796"/>
                <a:gd name="connsiteX971" fmla="*/ 319039 w 1465788"/>
                <a:gd name="connsiteY971" fmla="*/ 259718 h 823796"/>
                <a:gd name="connsiteX972" fmla="*/ 319295 w 1465788"/>
                <a:gd name="connsiteY972" fmla="*/ 259632 h 823796"/>
                <a:gd name="connsiteX973" fmla="*/ 318442 w 1465788"/>
                <a:gd name="connsiteY973" fmla="*/ 255535 h 823796"/>
                <a:gd name="connsiteX974" fmla="*/ 339089 w 1465788"/>
                <a:gd name="connsiteY974" fmla="*/ 206631 h 823796"/>
                <a:gd name="connsiteX975" fmla="*/ 339089 w 1465788"/>
                <a:gd name="connsiteY975" fmla="*/ 206631 h 823796"/>
                <a:gd name="connsiteX976" fmla="*/ 339174 w 1465788"/>
                <a:gd name="connsiteY976" fmla="*/ 206375 h 823796"/>
                <a:gd name="connsiteX977" fmla="*/ 339260 w 1465788"/>
                <a:gd name="connsiteY977" fmla="*/ 206119 h 823796"/>
                <a:gd name="connsiteX978" fmla="*/ 339260 w 1465788"/>
                <a:gd name="connsiteY978" fmla="*/ 206119 h 823796"/>
                <a:gd name="connsiteX979" fmla="*/ 351033 w 1465788"/>
                <a:gd name="connsiteY979" fmla="*/ 175308 h 823796"/>
                <a:gd name="connsiteX980" fmla="*/ 352057 w 1465788"/>
                <a:gd name="connsiteY980" fmla="*/ 181965 h 823796"/>
                <a:gd name="connsiteX981" fmla="*/ 352313 w 1465788"/>
                <a:gd name="connsiteY981" fmla="*/ 181965 h 823796"/>
                <a:gd name="connsiteX982" fmla="*/ 351886 w 1465788"/>
                <a:gd name="connsiteY982" fmla="*/ 173174 h 823796"/>
                <a:gd name="connsiteX983" fmla="*/ 374410 w 1465788"/>
                <a:gd name="connsiteY983" fmla="*/ 113174 h 823796"/>
                <a:gd name="connsiteX984" fmla="*/ 375263 w 1465788"/>
                <a:gd name="connsiteY984" fmla="*/ 111040 h 823796"/>
                <a:gd name="connsiteX985" fmla="*/ 375519 w 1465788"/>
                <a:gd name="connsiteY985" fmla="*/ 139376 h 823796"/>
                <a:gd name="connsiteX986" fmla="*/ 375519 w 1465788"/>
                <a:gd name="connsiteY986" fmla="*/ 139376 h 823796"/>
                <a:gd name="connsiteX987" fmla="*/ 302573 w 1465788"/>
                <a:gd name="connsiteY987" fmla="*/ 334568 h 823796"/>
                <a:gd name="connsiteX988" fmla="*/ 306668 w 1465788"/>
                <a:gd name="connsiteY988" fmla="*/ 324326 h 823796"/>
                <a:gd name="connsiteX989" fmla="*/ 307351 w 1465788"/>
                <a:gd name="connsiteY989" fmla="*/ 326290 h 823796"/>
                <a:gd name="connsiteX990" fmla="*/ 310166 w 1465788"/>
                <a:gd name="connsiteY990" fmla="*/ 334824 h 823796"/>
                <a:gd name="connsiteX991" fmla="*/ 306157 w 1465788"/>
                <a:gd name="connsiteY991" fmla="*/ 343274 h 823796"/>
                <a:gd name="connsiteX992" fmla="*/ 270920 w 1465788"/>
                <a:gd name="connsiteY992" fmla="*/ 415820 h 823796"/>
                <a:gd name="connsiteX993" fmla="*/ 266314 w 1465788"/>
                <a:gd name="connsiteY993" fmla="*/ 403701 h 823796"/>
                <a:gd name="connsiteX994" fmla="*/ 263583 w 1465788"/>
                <a:gd name="connsiteY994" fmla="*/ 395592 h 823796"/>
                <a:gd name="connsiteX995" fmla="*/ 266911 w 1465788"/>
                <a:gd name="connsiteY995" fmla="*/ 387911 h 823796"/>
                <a:gd name="connsiteX996" fmla="*/ 266911 w 1465788"/>
                <a:gd name="connsiteY996" fmla="*/ 388082 h 823796"/>
                <a:gd name="connsiteX997" fmla="*/ 267252 w 1465788"/>
                <a:gd name="connsiteY997" fmla="*/ 388082 h 823796"/>
                <a:gd name="connsiteX998" fmla="*/ 267081 w 1465788"/>
                <a:gd name="connsiteY998" fmla="*/ 387570 h 823796"/>
                <a:gd name="connsiteX999" fmla="*/ 287728 w 1465788"/>
                <a:gd name="connsiteY999" fmla="*/ 339348 h 823796"/>
                <a:gd name="connsiteX1000" fmla="*/ 289434 w 1465788"/>
                <a:gd name="connsiteY1000" fmla="*/ 344383 h 823796"/>
                <a:gd name="connsiteX1001" fmla="*/ 294383 w 1465788"/>
                <a:gd name="connsiteY1001" fmla="*/ 357869 h 823796"/>
                <a:gd name="connsiteX1002" fmla="*/ 294639 w 1465788"/>
                <a:gd name="connsiteY1002" fmla="*/ 357869 h 823796"/>
                <a:gd name="connsiteX1003" fmla="*/ 291055 w 1465788"/>
                <a:gd name="connsiteY1003" fmla="*/ 344042 h 823796"/>
                <a:gd name="connsiteX1004" fmla="*/ 289178 w 1465788"/>
                <a:gd name="connsiteY1004" fmla="*/ 335763 h 823796"/>
                <a:gd name="connsiteX1005" fmla="*/ 301038 w 1465788"/>
                <a:gd name="connsiteY1005" fmla="*/ 307854 h 823796"/>
                <a:gd name="connsiteX1006" fmla="*/ 306242 w 1465788"/>
                <a:gd name="connsiteY1006" fmla="*/ 323302 h 823796"/>
                <a:gd name="connsiteX1007" fmla="*/ 302317 w 1465788"/>
                <a:gd name="connsiteY1007" fmla="*/ 334654 h 823796"/>
                <a:gd name="connsiteX1008" fmla="*/ 302573 w 1465788"/>
                <a:gd name="connsiteY1008" fmla="*/ 334739 h 823796"/>
                <a:gd name="connsiteX1009" fmla="*/ 268105 w 1465788"/>
                <a:gd name="connsiteY1009" fmla="*/ 421453 h 823796"/>
                <a:gd name="connsiteX1010" fmla="*/ 255307 w 1465788"/>
                <a:gd name="connsiteY1010" fmla="*/ 449874 h 823796"/>
                <a:gd name="connsiteX1011" fmla="*/ 249165 w 1465788"/>
                <a:gd name="connsiteY1011" fmla="*/ 426574 h 823796"/>
                <a:gd name="connsiteX1012" fmla="*/ 251639 w 1465788"/>
                <a:gd name="connsiteY1012" fmla="*/ 421367 h 823796"/>
                <a:gd name="connsiteX1013" fmla="*/ 254710 w 1465788"/>
                <a:gd name="connsiteY1013" fmla="*/ 430244 h 823796"/>
                <a:gd name="connsiteX1014" fmla="*/ 254966 w 1465788"/>
                <a:gd name="connsiteY1014" fmla="*/ 430244 h 823796"/>
                <a:gd name="connsiteX1015" fmla="*/ 252492 w 1465788"/>
                <a:gd name="connsiteY1015" fmla="*/ 419575 h 823796"/>
                <a:gd name="connsiteX1016" fmla="*/ 260853 w 1465788"/>
                <a:gd name="connsiteY1016" fmla="*/ 401823 h 823796"/>
                <a:gd name="connsiteX1017" fmla="*/ 260853 w 1465788"/>
                <a:gd name="connsiteY1017" fmla="*/ 401823 h 823796"/>
                <a:gd name="connsiteX1018" fmla="*/ 260938 w 1465788"/>
                <a:gd name="connsiteY1018" fmla="*/ 401567 h 823796"/>
                <a:gd name="connsiteX1019" fmla="*/ 260938 w 1465788"/>
                <a:gd name="connsiteY1019" fmla="*/ 401311 h 823796"/>
                <a:gd name="connsiteX1020" fmla="*/ 261024 w 1465788"/>
                <a:gd name="connsiteY1020" fmla="*/ 401311 h 823796"/>
                <a:gd name="connsiteX1021" fmla="*/ 262048 w 1465788"/>
                <a:gd name="connsiteY1021" fmla="*/ 398921 h 823796"/>
                <a:gd name="connsiteX1022" fmla="*/ 264607 w 1465788"/>
                <a:gd name="connsiteY1022" fmla="*/ 404383 h 823796"/>
                <a:gd name="connsiteX1023" fmla="*/ 270579 w 1465788"/>
                <a:gd name="connsiteY1023" fmla="*/ 416332 h 823796"/>
                <a:gd name="connsiteX1024" fmla="*/ 268105 w 1465788"/>
                <a:gd name="connsiteY1024" fmla="*/ 421453 h 823796"/>
                <a:gd name="connsiteX1025" fmla="*/ 268105 w 1465788"/>
                <a:gd name="connsiteY1025" fmla="*/ 421453 h 823796"/>
                <a:gd name="connsiteX1026" fmla="*/ 268105 w 1465788"/>
                <a:gd name="connsiteY1026" fmla="*/ 421453 h 823796"/>
                <a:gd name="connsiteX1027" fmla="*/ 268105 w 1465788"/>
                <a:gd name="connsiteY1027" fmla="*/ 421453 h 823796"/>
                <a:gd name="connsiteX1028" fmla="*/ 268105 w 1465788"/>
                <a:gd name="connsiteY1028" fmla="*/ 421453 h 823796"/>
                <a:gd name="connsiteX1029" fmla="*/ 244045 w 1465788"/>
                <a:gd name="connsiteY1029" fmla="*/ 535564 h 823796"/>
                <a:gd name="connsiteX1030" fmla="*/ 243022 w 1465788"/>
                <a:gd name="connsiteY1030" fmla="*/ 537868 h 823796"/>
                <a:gd name="connsiteX1031" fmla="*/ 242680 w 1465788"/>
                <a:gd name="connsiteY1031" fmla="*/ 536417 h 823796"/>
                <a:gd name="connsiteX1032" fmla="*/ 247032 w 1465788"/>
                <a:gd name="connsiteY1032" fmla="*/ 523359 h 823796"/>
                <a:gd name="connsiteX1033" fmla="*/ 247032 w 1465788"/>
                <a:gd name="connsiteY1033" fmla="*/ 523359 h 823796"/>
                <a:gd name="connsiteX1034" fmla="*/ 247032 w 1465788"/>
                <a:gd name="connsiteY1034" fmla="*/ 523189 h 823796"/>
                <a:gd name="connsiteX1035" fmla="*/ 247032 w 1465788"/>
                <a:gd name="connsiteY1035" fmla="*/ 523018 h 823796"/>
                <a:gd name="connsiteX1036" fmla="*/ 247032 w 1465788"/>
                <a:gd name="connsiteY1036" fmla="*/ 523018 h 823796"/>
                <a:gd name="connsiteX1037" fmla="*/ 255137 w 1465788"/>
                <a:gd name="connsiteY1037" fmla="*/ 493999 h 823796"/>
                <a:gd name="connsiteX1038" fmla="*/ 257952 w 1465788"/>
                <a:gd name="connsiteY1038" fmla="*/ 501254 h 823796"/>
                <a:gd name="connsiteX1039" fmla="*/ 243875 w 1465788"/>
                <a:gd name="connsiteY1039" fmla="*/ 535479 h 823796"/>
                <a:gd name="connsiteX1040" fmla="*/ 242425 w 1465788"/>
                <a:gd name="connsiteY1040" fmla="*/ 539319 h 823796"/>
                <a:gd name="connsiteX1041" fmla="*/ 239268 w 1465788"/>
                <a:gd name="connsiteY1041" fmla="*/ 546744 h 823796"/>
                <a:gd name="connsiteX1042" fmla="*/ 242083 w 1465788"/>
                <a:gd name="connsiteY1042" fmla="*/ 538209 h 823796"/>
                <a:gd name="connsiteX1043" fmla="*/ 242425 w 1465788"/>
                <a:gd name="connsiteY1043" fmla="*/ 539234 h 823796"/>
                <a:gd name="connsiteX1044" fmla="*/ 228347 w 1465788"/>
                <a:gd name="connsiteY1044" fmla="*/ 471894 h 823796"/>
                <a:gd name="connsiteX1045" fmla="*/ 228347 w 1465788"/>
                <a:gd name="connsiteY1045" fmla="*/ 471723 h 823796"/>
                <a:gd name="connsiteX1046" fmla="*/ 228347 w 1465788"/>
                <a:gd name="connsiteY1046" fmla="*/ 471552 h 823796"/>
                <a:gd name="connsiteX1047" fmla="*/ 228347 w 1465788"/>
                <a:gd name="connsiteY1047" fmla="*/ 471552 h 823796"/>
                <a:gd name="connsiteX1048" fmla="*/ 228176 w 1465788"/>
                <a:gd name="connsiteY1048" fmla="*/ 470784 h 823796"/>
                <a:gd name="connsiteX1049" fmla="*/ 231760 w 1465788"/>
                <a:gd name="connsiteY1049" fmla="*/ 463188 h 823796"/>
                <a:gd name="connsiteX1050" fmla="*/ 239524 w 1465788"/>
                <a:gd name="connsiteY1050" fmla="*/ 484696 h 823796"/>
                <a:gd name="connsiteX1051" fmla="*/ 234063 w 1465788"/>
                <a:gd name="connsiteY1051" fmla="*/ 496560 h 823796"/>
                <a:gd name="connsiteX1052" fmla="*/ 228433 w 1465788"/>
                <a:gd name="connsiteY1052" fmla="*/ 471809 h 823796"/>
                <a:gd name="connsiteX1053" fmla="*/ 228433 w 1465788"/>
                <a:gd name="connsiteY1053" fmla="*/ 471809 h 823796"/>
                <a:gd name="connsiteX1054" fmla="*/ 196182 w 1465788"/>
                <a:gd name="connsiteY1054" fmla="*/ 607086 h 823796"/>
                <a:gd name="connsiteX1055" fmla="*/ 187992 w 1465788"/>
                <a:gd name="connsiteY1055" fmla="*/ 641055 h 823796"/>
                <a:gd name="connsiteX1056" fmla="*/ 186371 w 1465788"/>
                <a:gd name="connsiteY1056" fmla="*/ 627143 h 823796"/>
                <a:gd name="connsiteX1057" fmla="*/ 185348 w 1465788"/>
                <a:gd name="connsiteY1057" fmla="*/ 616645 h 823796"/>
                <a:gd name="connsiteX1058" fmla="*/ 202326 w 1465788"/>
                <a:gd name="connsiteY1058" fmla="*/ 547086 h 823796"/>
                <a:gd name="connsiteX1059" fmla="*/ 206591 w 1465788"/>
                <a:gd name="connsiteY1059" fmla="*/ 567399 h 823796"/>
                <a:gd name="connsiteX1060" fmla="*/ 207701 w 1465788"/>
                <a:gd name="connsiteY1060" fmla="*/ 572691 h 823796"/>
                <a:gd name="connsiteX1061" fmla="*/ 196268 w 1465788"/>
                <a:gd name="connsiteY1061" fmla="*/ 607000 h 823796"/>
                <a:gd name="connsiteX1062" fmla="*/ 196268 w 1465788"/>
                <a:gd name="connsiteY1062" fmla="*/ 607000 h 823796"/>
                <a:gd name="connsiteX1063" fmla="*/ 196268 w 1465788"/>
                <a:gd name="connsiteY1063" fmla="*/ 607000 h 823796"/>
                <a:gd name="connsiteX1064" fmla="*/ 196268 w 1465788"/>
                <a:gd name="connsiteY1064" fmla="*/ 607000 h 823796"/>
                <a:gd name="connsiteX1065" fmla="*/ 196268 w 1465788"/>
                <a:gd name="connsiteY1065" fmla="*/ 607000 h 823796"/>
                <a:gd name="connsiteX1066" fmla="*/ 179034 w 1465788"/>
                <a:gd name="connsiteY1066" fmla="*/ 618096 h 823796"/>
                <a:gd name="connsiteX1067" fmla="*/ 179034 w 1465788"/>
                <a:gd name="connsiteY1067" fmla="*/ 618096 h 823796"/>
                <a:gd name="connsiteX1068" fmla="*/ 179034 w 1465788"/>
                <a:gd name="connsiteY1068" fmla="*/ 618096 h 823796"/>
                <a:gd name="connsiteX1069" fmla="*/ 179034 w 1465788"/>
                <a:gd name="connsiteY1069" fmla="*/ 618096 h 823796"/>
                <a:gd name="connsiteX1070" fmla="*/ 179034 w 1465788"/>
                <a:gd name="connsiteY1070" fmla="*/ 618096 h 823796"/>
                <a:gd name="connsiteX1071" fmla="*/ 170246 w 1465788"/>
                <a:gd name="connsiteY1071" fmla="*/ 653686 h 823796"/>
                <a:gd name="connsiteX1072" fmla="*/ 167516 w 1465788"/>
                <a:gd name="connsiteY1072" fmla="*/ 629020 h 823796"/>
                <a:gd name="connsiteX1073" fmla="*/ 168113 w 1465788"/>
                <a:gd name="connsiteY1073" fmla="*/ 626972 h 823796"/>
                <a:gd name="connsiteX1074" fmla="*/ 168113 w 1465788"/>
                <a:gd name="connsiteY1074" fmla="*/ 626972 h 823796"/>
                <a:gd name="connsiteX1075" fmla="*/ 168113 w 1465788"/>
                <a:gd name="connsiteY1075" fmla="*/ 626716 h 823796"/>
                <a:gd name="connsiteX1076" fmla="*/ 168113 w 1465788"/>
                <a:gd name="connsiteY1076" fmla="*/ 626545 h 823796"/>
                <a:gd name="connsiteX1077" fmla="*/ 168113 w 1465788"/>
                <a:gd name="connsiteY1077" fmla="*/ 626545 h 823796"/>
                <a:gd name="connsiteX1078" fmla="*/ 177669 w 1465788"/>
                <a:gd name="connsiteY1078" fmla="*/ 590784 h 823796"/>
                <a:gd name="connsiteX1079" fmla="*/ 181167 w 1465788"/>
                <a:gd name="connsiteY1079" fmla="*/ 610329 h 823796"/>
                <a:gd name="connsiteX1080" fmla="*/ 178863 w 1465788"/>
                <a:gd name="connsiteY1080" fmla="*/ 618011 h 823796"/>
                <a:gd name="connsiteX1081" fmla="*/ 158643 w 1465788"/>
                <a:gd name="connsiteY1081" fmla="*/ 657612 h 823796"/>
                <a:gd name="connsiteX1082" fmla="*/ 165042 w 1465788"/>
                <a:gd name="connsiteY1082" fmla="*/ 636958 h 823796"/>
                <a:gd name="connsiteX1083" fmla="*/ 169052 w 1465788"/>
                <a:gd name="connsiteY1083" fmla="*/ 658551 h 823796"/>
                <a:gd name="connsiteX1084" fmla="*/ 160520 w 1465788"/>
                <a:gd name="connsiteY1084" fmla="*/ 693970 h 823796"/>
                <a:gd name="connsiteX1085" fmla="*/ 158643 w 1465788"/>
                <a:gd name="connsiteY1085" fmla="*/ 657527 h 823796"/>
                <a:gd name="connsiteX1086" fmla="*/ 116240 w 1465788"/>
                <a:gd name="connsiteY1086" fmla="*/ 722392 h 823796"/>
                <a:gd name="connsiteX1087" fmla="*/ 116838 w 1465788"/>
                <a:gd name="connsiteY1087" fmla="*/ 720172 h 823796"/>
                <a:gd name="connsiteX1088" fmla="*/ 122724 w 1465788"/>
                <a:gd name="connsiteY1088" fmla="*/ 776844 h 823796"/>
                <a:gd name="connsiteX1089" fmla="*/ 124175 w 1465788"/>
                <a:gd name="connsiteY1089" fmla="*/ 787427 h 823796"/>
                <a:gd name="connsiteX1090" fmla="*/ 107453 w 1465788"/>
                <a:gd name="connsiteY1090" fmla="*/ 790414 h 823796"/>
                <a:gd name="connsiteX1091" fmla="*/ 103528 w 1465788"/>
                <a:gd name="connsiteY1091" fmla="*/ 734767 h 823796"/>
                <a:gd name="connsiteX1092" fmla="*/ 103528 w 1465788"/>
                <a:gd name="connsiteY1092" fmla="*/ 734767 h 823796"/>
                <a:gd name="connsiteX1093" fmla="*/ 103528 w 1465788"/>
                <a:gd name="connsiteY1093" fmla="*/ 734596 h 823796"/>
                <a:gd name="connsiteX1094" fmla="*/ 103528 w 1465788"/>
                <a:gd name="connsiteY1094" fmla="*/ 734426 h 823796"/>
                <a:gd name="connsiteX1095" fmla="*/ 103528 w 1465788"/>
                <a:gd name="connsiteY1095" fmla="*/ 734426 h 823796"/>
                <a:gd name="connsiteX1096" fmla="*/ 102419 w 1465788"/>
                <a:gd name="connsiteY1096" fmla="*/ 724269 h 823796"/>
                <a:gd name="connsiteX1097" fmla="*/ 116752 w 1465788"/>
                <a:gd name="connsiteY1097" fmla="*/ 679888 h 823796"/>
                <a:gd name="connsiteX1098" fmla="*/ 116496 w 1465788"/>
                <a:gd name="connsiteY1098" fmla="*/ 714283 h 823796"/>
                <a:gd name="connsiteX1099" fmla="*/ 116496 w 1465788"/>
                <a:gd name="connsiteY1099" fmla="*/ 714283 h 823796"/>
                <a:gd name="connsiteX1100" fmla="*/ 116496 w 1465788"/>
                <a:gd name="connsiteY1100" fmla="*/ 714369 h 823796"/>
                <a:gd name="connsiteX1101" fmla="*/ 116496 w 1465788"/>
                <a:gd name="connsiteY1101" fmla="*/ 714369 h 823796"/>
                <a:gd name="connsiteX1102" fmla="*/ 116838 w 1465788"/>
                <a:gd name="connsiteY1102" fmla="*/ 718807 h 823796"/>
                <a:gd name="connsiteX1103" fmla="*/ 116069 w 1465788"/>
                <a:gd name="connsiteY1103" fmla="*/ 722306 h 823796"/>
                <a:gd name="connsiteX1104" fmla="*/ 116326 w 1465788"/>
                <a:gd name="connsiteY1104" fmla="*/ 722306 h 823796"/>
                <a:gd name="connsiteX1105" fmla="*/ 89878 w 1465788"/>
                <a:gd name="connsiteY1105" fmla="*/ 750130 h 823796"/>
                <a:gd name="connsiteX1106" fmla="*/ 89366 w 1465788"/>
                <a:gd name="connsiteY1106" fmla="*/ 714540 h 823796"/>
                <a:gd name="connsiteX1107" fmla="*/ 89536 w 1465788"/>
                <a:gd name="connsiteY1107" fmla="*/ 709675 h 823796"/>
                <a:gd name="connsiteX1108" fmla="*/ 96020 w 1465788"/>
                <a:gd name="connsiteY1108" fmla="*/ 693458 h 823796"/>
                <a:gd name="connsiteX1109" fmla="*/ 97556 w 1465788"/>
                <a:gd name="connsiteY1109" fmla="*/ 731609 h 823796"/>
                <a:gd name="connsiteX1110" fmla="*/ 95167 w 1465788"/>
                <a:gd name="connsiteY1110" fmla="*/ 740656 h 823796"/>
                <a:gd name="connsiteX1111" fmla="*/ 89451 w 1465788"/>
                <a:gd name="connsiteY1111" fmla="*/ 761310 h 823796"/>
                <a:gd name="connsiteX1112" fmla="*/ 89878 w 1465788"/>
                <a:gd name="connsiteY1112" fmla="*/ 750386 h 823796"/>
                <a:gd name="connsiteX1113" fmla="*/ 89878 w 1465788"/>
                <a:gd name="connsiteY1113" fmla="*/ 750386 h 823796"/>
                <a:gd name="connsiteX1114" fmla="*/ 89878 w 1465788"/>
                <a:gd name="connsiteY1114" fmla="*/ 750215 h 823796"/>
                <a:gd name="connsiteX1115" fmla="*/ 89878 w 1465788"/>
                <a:gd name="connsiteY1115" fmla="*/ 750215 h 823796"/>
                <a:gd name="connsiteX1116" fmla="*/ 135010 w 1465788"/>
                <a:gd name="connsiteY1116" fmla="*/ 596844 h 823796"/>
                <a:gd name="connsiteX1117" fmla="*/ 135181 w 1465788"/>
                <a:gd name="connsiteY1117" fmla="*/ 599148 h 823796"/>
                <a:gd name="connsiteX1118" fmla="*/ 133986 w 1465788"/>
                <a:gd name="connsiteY1118" fmla="*/ 603160 h 823796"/>
                <a:gd name="connsiteX1119" fmla="*/ 119653 w 1465788"/>
                <a:gd name="connsiteY1119" fmla="*/ 650528 h 823796"/>
                <a:gd name="connsiteX1120" fmla="*/ 119653 w 1465788"/>
                <a:gd name="connsiteY1120" fmla="*/ 630044 h 823796"/>
                <a:gd name="connsiteX1121" fmla="*/ 135096 w 1465788"/>
                <a:gd name="connsiteY1121" fmla="*/ 596759 h 823796"/>
                <a:gd name="connsiteX1122" fmla="*/ 136460 w 1465788"/>
                <a:gd name="connsiteY1122" fmla="*/ 593771 h 823796"/>
                <a:gd name="connsiteX1123" fmla="*/ 137143 w 1465788"/>
                <a:gd name="connsiteY1123" fmla="*/ 592235 h 823796"/>
                <a:gd name="connsiteX1124" fmla="*/ 136546 w 1465788"/>
                <a:gd name="connsiteY1124" fmla="*/ 594369 h 823796"/>
                <a:gd name="connsiteX1125" fmla="*/ 136546 w 1465788"/>
                <a:gd name="connsiteY1125" fmla="*/ 593771 h 823796"/>
                <a:gd name="connsiteX1126" fmla="*/ 119227 w 1465788"/>
                <a:gd name="connsiteY1126" fmla="*/ 630898 h 823796"/>
                <a:gd name="connsiteX1127" fmla="*/ 117947 w 1465788"/>
                <a:gd name="connsiteY1127" fmla="*/ 651552 h 823796"/>
                <a:gd name="connsiteX1128" fmla="*/ 117690 w 1465788"/>
                <a:gd name="connsiteY1128" fmla="*/ 657015 h 823796"/>
                <a:gd name="connsiteX1129" fmla="*/ 113340 w 1465788"/>
                <a:gd name="connsiteY1129" fmla="*/ 671439 h 823796"/>
                <a:gd name="connsiteX1130" fmla="*/ 113340 w 1465788"/>
                <a:gd name="connsiteY1130" fmla="*/ 671439 h 823796"/>
                <a:gd name="connsiteX1131" fmla="*/ 113340 w 1465788"/>
                <a:gd name="connsiteY1131" fmla="*/ 671439 h 823796"/>
                <a:gd name="connsiteX1132" fmla="*/ 113340 w 1465788"/>
                <a:gd name="connsiteY1132" fmla="*/ 671439 h 823796"/>
                <a:gd name="connsiteX1133" fmla="*/ 113340 w 1465788"/>
                <a:gd name="connsiteY1133" fmla="*/ 671439 h 823796"/>
                <a:gd name="connsiteX1134" fmla="*/ 101651 w 1465788"/>
                <a:gd name="connsiteY1134" fmla="*/ 716247 h 823796"/>
                <a:gd name="connsiteX1135" fmla="*/ 98665 w 1465788"/>
                <a:gd name="connsiteY1135" fmla="*/ 686887 h 823796"/>
                <a:gd name="connsiteX1136" fmla="*/ 101992 w 1465788"/>
                <a:gd name="connsiteY1136" fmla="*/ 678522 h 823796"/>
                <a:gd name="connsiteX1137" fmla="*/ 101992 w 1465788"/>
                <a:gd name="connsiteY1137" fmla="*/ 678522 h 823796"/>
                <a:gd name="connsiteX1138" fmla="*/ 101992 w 1465788"/>
                <a:gd name="connsiteY1138" fmla="*/ 678352 h 823796"/>
                <a:gd name="connsiteX1139" fmla="*/ 101992 w 1465788"/>
                <a:gd name="connsiteY1139" fmla="*/ 678181 h 823796"/>
                <a:gd name="connsiteX1140" fmla="*/ 101992 w 1465788"/>
                <a:gd name="connsiteY1140" fmla="*/ 678181 h 823796"/>
                <a:gd name="connsiteX1141" fmla="*/ 115131 w 1465788"/>
                <a:gd name="connsiteY1141" fmla="*/ 639689 h 823796"/>
                <a:gd name="connsiteX1142" fmla="*/ 119227 w 1465788"/>
                <a:gd name="connsiteY1142" fmla="*/ 630813 h 823796"/>
                <a:gd name="connsiteX1143" fmla="*/ 89451 w 1465788"/>
                <a:gd name="connsiteY1143" fmla="*/ 762932 h 823796"/>
                <a:gd name="connsiteX1144" fmla="*/ 96788 w 1465788"/>
                <a:gd name="connsiteY1144" fmla="*/ 741254 h 823796"/>
                <a:gd name="connsiteX1145" fmla="*/ 98068 w 1465788"/>
                <a:gd name="connsiteY1145" fmla="*/ 737498 h 823796"/>
                <a:gd name="connsiteX1146" fmla="*/ 105405 w 1465788"/>
                <a:gd name="connsiteY1146" fmla="*/ 790841 h 823796"/>
                <a:gd name="connsiteX1147" fmla="*/ 89366 w 1465788"/>
                <a:gd name="connsiteY1147" fmla="*/ 793743 h 823796"/>
                <a:gd name="connsiteX1148" fmla="*/ 89109 w 1465788"/>
                <a:gd name="connsiteY1148" fmla="*/ 785976 h 823796"/>
                <a:gd name="connsiteX1149" fmla="*/ 89451 w 1465788"/>
                <a:gd name="connsiteY1149" fmla="*/ 762932 h 823796"/>
                <a:gd name="connsiteX1150" fmla="*/ 120080 w 1465788"/>
                <a:gd name="connsiteY1150" fmla="*/ 668366 h 823796"/>
                <a:gd name="connsiteX1151" fmla="*/ 135522 w 1465788"/>
                <a:gd name="connsiteY1151" fmla="*/ 604440 h 823796"/>
                <a:gd name="connsiteX1152" fmla="*/ 135522 w 1465788"/>
                <a:gd name="connsiteY1152" fmla="*/ 605379 h 823796"/>
                <a:gd name="connsiteX1153" fmla="*/ 134072 w 1465788"/>
                <a:gd name="connsiteY1153" fmla="*/ 621424 h 823796"/>
                <a:gd name="connsiteX1154" fmla="*/ 132280 w 1465788"/>
                <a:gd name="connsiteY1154" fmla="*/ 647456 h 823796"/>
                <a:gd name="connsiteX1155" fmla="*/ 121701 w 1465788"/>
                <a:gd name="connsiteY1155" fmla="*/ 696360 h 823796"/>
                <a:gd name="connsiteX1156" fmla="*/ 121360 w 1465788"/>
                <a:gd name="connsiteY1156" fmla="*/ 697982 h 823796"/>
                <a:gd name="connsiteX1157" fmla="*/ 120080 w 1465788"/>
                <a:gd name="connsiteY1157" fmla="*/ 668451 h 823796"/>
                <a:gd name="connsiteX1158" fmla="*/ 135778 w 1465788"/>
                <a:gd name="connsiteY1158" fmla="*/ 621339 h 823796"/>
                <a:gd name="connsiteX1159" fmla="*/ 136034 w 1465788"/>
                <a:gd name="connsiteY1159" fmla="*/ 613487 h 823796"/>
                <a:gd name="connsiteX1160" fmla="*/ 136802 w 1465788"/>
                <a:gd name="connsiteY1160" fmla="*/ 626972 h 823796"/>
                <a:gd name="connsiteX1161" fmla="*/ 135778 w 1465788"/>
                <a:gd name="connsiteY1161" fmla="*/ 631666 h 823796"/>
                <a:gd name="connsiteX1162" fmla="*/ 135778 w 1465788"/>
                <a:gd name="connsiteY1162" fmla="*/ 621339 h 823796"/>
                <a:gd name="connsiteX1163" fmla="*/ 143201 w 1465788"/>
                <a:gd name="connsiteY1163" fmla="*/ 624924 h 823796"/>
                <a:gd name="connsiteX1164" fmla="*/ 143201 w 1465788"/>
                <a:gd name="connsiteY1164" fmla="*/ 624924 h 823796"/>
                <a:gd name="connsiteX1165" fmla="*/ 143201 w 1465788"/>
                <a:gd name="connsiteY1165" fmla="*/ 624753 h 823796"/>
                <a:gd name="connsiteX1166" fmla="*/ 143201 w 1465788"/>
                <a:gd name="connsiteY1166" fmla="*/ 624583 h 823796"/>
                <a:gd name="connsiteX1167" fmla="*/ 143201 w 1465788"/>
                <a:gd name="connsiteY1167" fmla="*/ 624583 h 823796"/>
                <a:gd name="connsiteX1168" fmla="*/ 150367 w 1465788"/>
                <a:gd name="connsiteY1168" fmla="*/ 592150 h 823796"/>
                <a:gd name="connsiteX1169" fmla="*/ 151050 w 1465788"/>
                <a:gd name="connsiteY1169" fmla="*/ 619888 h 823796"/>
                <a:gd name="connsiteX1170" fmla="*/ 143371 w 1465788"/>
                <a:gd name="connsiteY1170" fmla="*/ 651638 h 823796"/>
                <a:gd name="connsiteX1171" fmla="*/ 141068 w 1465788"/>
                <a:gd name="connsiteY1171" fmla="*/ 632264 h 823796"/>
                <a:gd name="connsiteX1172" fmla="*/ 143030 w 1465788"/>
                <a:gd name="connsiteY1172" fmla="*/ 624924 h 823796"/>
                <a:gd name="connsiteX1173" fmla="*/ 157278 w 1465788"/>
                <a:gd name="connsiteY1173" fmla="*/ 560400 h 823796"/>
                <a:gd name="connsiteX1174" fmla="*/ 158643 w 1465788"/>
                <a:gd name="connsiteY1174" fmla="*/ 592321 h 823796"/>
                <a:gd name="connsiteX1175" fmla="*/ 158643 w 1465788"/>
                <a:gd name="connsiteY1175" fmla="*/ 592321 h 823796"/>
                <a:gd name="connsiteX1176" fmla="*/ 158643 w 1465788"/>
                <a:gd name="connsiteY1176" fmla="*/ 592406 h 823796"/>
                <a:gd name="connsiteX1177" fmla="*/ 158643 w 1465788"/>
                <a:gd name="connsiteY1177" fmla="*/ 592406 h 823796"/>
                <a:gd name="connsiteX1178" fmla="*/ 158643 w 1465788"/>
                <a:gd name="connsiteY1178" fmla="*/ 592747 h 823796"/>
                <a:gd name="connsiteX1179" fmla="*/ 154804 w 1465788"/>
                <a:gd name="connsiteY1179" fmla="*/ 605891 h 823796"/>
                <a:gd name="connsiteX1180" fmla="*/ 152671 w 1465788"/>
                <a:gd name="connsiteY1180" fmla="*/ 581993 h 823796"/>
                <a:gd name="connsiteX1181" fmla="*/ 157278 w 1465788"/>
                <a:gd name="connsiteY1181" fmla="*/ 560315 h 823796"/>
                <a:gd name="connsiteX1182" fmla="*/ 327230 w 1465788"/>
                <a:gd name="connsiteY1182" fmla="*/ 184013 h 823796"/>
                <a:gd name="connsiteX1183" fmla="*/ 326633 w 1465788"/>
                <a:gd name="connsiteY1183" fmla="*/ 185379 h 823796"/>
                <a:gd name="connsiteX1184" fmla="*/ 326633 w 1465788"/>
                <a:gd name="connsiteY1184" fmla="*/ 185379 h 823796"/>
                <a:gd name="connsiteX1185" fmla="*/ 326633 w 1465788"/>
                <a:gd name="connsiteY1185" fmla="*/ 185379 h 823796"/>
                <a:gd name="connsiteX1186" fmla="*/ 326633 w 1465788"/>
                <a:gd name="connsiteY1186" fmla="*/ 185379 h 823796"/>
                <a:gd name="connsiteX1187" fmla="*/ 326633 w 1465788"/>
                <a:gd name="connsiteY1187" fmla="*/ 185379 h 823796"/>
                <a:gd name="connsiteX1188" fmla="*/ 309313 w 1465788"/>
                <a:gd name="connsiteY1188" fmla="*/ 229931 h 823796"/>
                <a:gd name="connsiteX1189" fmla="*/ 308289 w 1465788"/>
                <a:gd name="connsiteY1189" fmla="*/ 228139 h 823796"/>
                <a:gd name="connsiteX1190" fmla="*/ 307351 w 1465788"/>
                <a:gd name="connsiteY1190" fmla="*/ 226432 h 823796"/>
                <a:gd name="connsiteX1191" fmla="*/ 327230 w 1465788"/>
                <a:gd name="connsiteY1191" fmla="*/ 183843 h 823796"/>
                <a:gd name="connsiteX1192" fmla="*/ 333714 w 1465788"/>
                <a:gd name="connsiteY1192" fmla="*/ 204412 h 823796"/>
                <a:gd name="connsiteX1193" fmla="*/ 333714 w 1465788"/>
                <a:gd name="connsiteY1193" fmla="*/ 204412 h 823796"/>
                <a:gd name="connsiteX1194" fmla="*/ 333714 w 1465788"/>
                <a:gd name="connsiteY1194" fmla="*/ 204412 h 823796"/>
                <a:gd name="connsiteX1195" fmla="*/ 333714 w 1465788"/>
                <a:gd name="connsiteY1195" fmla="*/ 204412 h 823796"/>
                <a:gd name="connsiteX1196" fmla="*/ 333714 w 1465788"/>
                <a:gd name="connsiteY1196" fmla="*/ 204412 h 823796"/>
                <a:gd name="connsiteX1197" fmla="*/ 316992 w 1465788"/>
                <a:gd name="connsiteY1197" fmla="*/ 248537 h 823796"/>
                <a:gd name="connsiteX1198" fmla="*/ 315200 w 1465788"/>
                <a:gd name="connsiteY1198" fmla="*/ 240770 h 823796"/>
                <a:gd name="connsiteX1199" fmla="*/ 315200 w 1465788"/>
                <a:gd name="connsiteY1199" fmla="*/ 240770 h 823796"/>
                <a:gd name="connsiteX1200" fmla="*/ 315200 w 1465788"/>
                <a:gd name="connsiteY1200" fmla="*/ 240770 h 823796"/>
                <a:gd name="connsiteX1201" fmla="*/ 315200 w 1465788"/>
                <a:gd name="connsiteY1201" fmla="*/ 240770 h 823796"/>
                <a:gd name="connsiteX1202" fmla="*/ 315200 w 1465788"/>
                <a:gd name="connsiteY1202" fmla="*/ 240770 h 823796"/>
                <a:gd name="connsiteX1203" fmla="*/ 312043 w 1465788"/>
                <a:gd name="connsiteY1203" fmla="*/ 234796 h 823796"/>
                <a:gd name="connsiteX1204" fmla="*/ 331922 w 1465788"/>
                <a:gd name="connsiteY1204" fmla="*/ 187769 h 823796"/>
                <a:gd name="connsiteX1205" fmla="*/ 331922 w 1465788"/>
                <a:gd name="connsiteY1205" fmla="*/ 187769 h 823796"/>
                <a:gd name="connsiteX1206" fmla="*/ 332008 w 1465788"/>
                <a:gd name="connsiteY1206" fmla="*/ 187513 h 823796"/>
                <a:gd name="connsiteX1207" fmla="*/ 332008 w 1465788"/>
                <a:gd name="connsiteY1207" fmla="*/ 187257 h 823796"/>
                <a:gd name="connsiteX1208" fmla="*/ 332093 w 1465788"/>
                <a:gd name="connsiteY1208" fmla="*/ 187257 h 823796"/>
                <a:gd name="connsiteX1209" fmla="*/ 347109 w 1465788"/>
                <a:gd name="connsiteY1209" fmla="*/ 147228 h 823796"/>
                <a:gd name="connsiteX1210" fmla="*/ 349583 w 1465788"/>
                <a:gd name="connsiteY1210" fmla="*/ 166773 h 823796"/>
                <a:gd name="connsiteX1211" fmla="*/ 333714 w 1465788"/>
                <a:gd name="connsiteY1211" fmla="*/ 204412 h 823796"/>
                <a:gd name="connsiteX1212" fmla="*/ 310422 w 1465788"/>
                <a:gd name="connsiteY1212" fmla="*/ 266034 h 823796"/>
                <a:gd name="connsiteX1213" fmla="*/ 305047 w 1465788"/>
                <a:gd name="connsiteY1213" fmla="*/ 250927 h 823796"/>
                <a:gd name="connsiteX1214" fmla="*/ 309313 w 1465788"/>
                <a:gd name="connsiteY1214" fmla="*/ 241197 h 823796"/>
                <a:gd name="connsiteX1215" fmla="*/ 309740 w 1465788"/>
                <a:gd name="connsiteY1215" fmla="*/ 242904 h 823796"/>
                <a:gd name="connsiteX1216" fmla="*/ 309740 w 1465788"/>
                <a:gd name="connsiteY1216" fmla="*/ 242904 h 823796"/>
                <a:gd name="connsiteX1217" fmla="*/ 309740 w 1465788"/>
                <a:gd name="connsiteY1217" fmla="*/ 242904 h 823796"/>
                <a:gd name="connsiteX1218" fmla="*/ 309740 w 1465788"/>
                <a:gd name="connsiteY1218" fmla="*/ 242904 h 823796"/>
                <a:gd name="connsiteX1219" fmla="*/ 315286 w 1465788"/>
                <a:gd name="connsiteY1219" fmla="*/ 253146 h 823796"/>
                <a:gd name="connsiteX1220" fmla="*/ 310508 w 1465788"/>
                <a:gd name="connsiteY1220" fmla="*/ 265948 h 823796"/>
                <a:gd name="connsiteX1221" fmla="*/ 299929 w 1465788"/>
                <a:gd name="connsiteY1221" fmla="*/ 306232 h 823796"/>
                <a:gd name="connsiteX1222" fmla="*/ 288240 w 1465788"/>
                <a:gd name="connsiteY1222" fmla="*/ 330642 h 823796"/>
                <a:gd name="connsiteX1223" fmla="*/ 287643 w 1465788"/>
                <a:gd name="connsiteY1223" fmla="*/ 327740 h 823796"/>
                <a:gd name="connsiteX1224" fmla="*/ 298990 w 1465788"/>
                <a:gd name="connsiteY1224" fmla="*/ 301112 h 823796"/>
                <a:gd name="connsiteX1225" fmla="*/ 300355 w 1465788"/>
                <a:gd name="connsiteY1225" fmla="*/ 305294 h 823796"/>
                <a:gd name="connsiteX1226" fmla="*/ 299929 w 1465788"/>
                <a:gd name="connsiteY1226" fmla="*/ 306232 h 823796"/>
                <a:gd name="connsiteX1227" fmla="*/ 255819 w 1465788"/>
                <a:gd name="connsiteY1227" fmla="*/ 399092 h 823796"/>
                <a:gd name="connsiteX1228" fmla="*/ 250786 w 1465788"/>
                <a:gd name="connsiteY1228" fmla="*/ 410614 h 823796"/>
                <a:gd name="connsiteX1229" fmla="*/ 248908 w 1465788"/>
                <a:gd name="connsiteY1229" fmla="*/ 401652 h 823796"/>
                <a:gd name="connsiteX1230" fmla="*/ 256246 w 1465788"/>
                <a:gd name="connsiteY1230" fmla="*/ 385521 h 823796"/>
                <a:gd name="connsiteX1231" fmla="*/ 259061 w 1465788"/>
                <a:gd name="connsiteY1231" fmla="*/ 391923 h 823796"/>
                <a:gd name="connsiteX1232" fmla="*/ 255819 w 1465788"/>
                <a:gd name="connsiteY1232" fmla="*/ 398921 h 823796"/>
                <a:gd name="connsiteX1233" fmla="*/ 255819 w 1465788"/>
                <a:gd name="connsiteY1233" fmla="*/ 398921 h 823796"/>
                <a:gd name="connsiteX1234" fmla="*/ 255819 w 1465788"/>
                <a:gd name="connsiteY1234" fmla="*/ 398921 h 823796"/>
                <a:gd name="connsiteX1235" fmla="*/ 255819 w 1465788"/>
                <a:gd name="connsiteY1235" fmla="*/ 398921 h 823796"/>
                <a:gd name="connsiteX1236" fmla="*/ 255819 w 1465788"/>
                <a:gd name="connsiteY1236" fmla="*/ 398921 h 823796"/>
                <a:gd name="connsiteX1237" fmla="*/ 247203 w 1465788"/>
                <a:gd name="connsiteY1237" fmla="*/ 419063 h 823796"/>
                <a:gd name="connsiteX1238" fmla="*/ 244643 w 1465788"/>
                <a:gd name="connsiteY1238" fmla="*/ 411041 h 823796"/>
                <a:gd name="connsiteX1239" fmla="*/ 246691 w 1465788"/>
                <a:gd name="connsiteY1239" fmla="*/ 406602 h 823796"/>
                <a:gd name="connsiteX1240" fmla="*/ 249335 w 1465788"/>
                <a:gd name="connsiteY1240" fmla="*/ 414198 h 823796"/>
                <a:gd name="connsiteX1241" fmla="*/ 247203 w 1465788"/>
                <a:gd name="connsiteY1241" fmla="*/ 419149 h 823796"/>
                <a:gd name="connsiteX1242" fmla="*/ 233466 w 1465788"/>
                <a:gd name="connsiteY1242" fmla="*/ 451154 h 823796"/>
                <a:gd name="connsiteX1243" fmla="*/ 232613 w 1465788"/>
                <a:gd name="connsiteY1243" fmla="*/ 447484 h 823796"/>
                <a:gd name="connsiteX1244" fmla="*/ 232613 w 1465788"/>
                <a:gd name="connsiteY1244" fmla="*/ 447484 h 823796"/>
                <a:gd name="connsiteX1245" fmla="*/ 232613 w 1465788"/>
                <a:gd name="connsiteY1245" fmla="*/ 447399 h 823796"/>
                <a:gd name="connsiteX1246" fmla="*/ 232613 w 1465788"/>
                <a:gd name="connsiteY1246" fmla="*/ 447399 h 823796"/>
                <a:gd name="connsiteX1247" fmla="*/ 232613 w 1465788"/>
                <a:gd name="connsiteY1247" fmla="*/ 447314 h 823796"/>
                <a:gd name="connsiteX1248" fmla="*/ 230224 w 1465788"/>
                <a:gd name="connsiteY1248" fmla="*/ 440059 h 823796"/>
                <a:gd name="connsiteX1249" fmla="*/ 234320 w 1465788"/>
                <a:gd name="connsiteY1249" fmla="*/ 431951 h 823796"/>
                <a:gd name="connsiteX1250" fmla="*/ 237050 w 1465788"/>
                <a:gd name="connsiteY1250" fmla="*/ 442790 h 823796"/>
                <a:gd name="connsiteX1251" fmla="*/ 233466 w 1465788"/>
                <a:gd name="connsiteY1251" fmla="*/ 451154 h 823796"/>
                <a:gd name="connsiteX1252" fmla="*/ 238926 w 1465788"/>
                <a:gd name="connsiteY1252" fmla="*/ 448509 h 823796"/>
                <a:gd name="connsiteX1253" fmla="*/ 246349 w 1465788"/>
                <a:gd name="connsiteY1253" fmla="*/ 469931 h 823796"/>
                <a:gd name="connsiteX1254" fmla="*/ 240889 w 1465788"/>
                <a:gd name="connsiteY1254" fmla="*/ 482050 h 823796"/>
                <a:gd name="connsiteX1255" fmla="*/ 234917 w 1465788"/>
                <a:gd name="connsiteY1255" fmla="*/ 457043 h 823796"/>
                <a:gd name="connsiteX1256" fmla="*/ 238926 w 1465788"/>
                <a:gd name="connsiteY1256" fmla="*/ 448594 h 823796"/>
                <a:gd name="connsiteX1257" fmla="*/ 196694 w 1465788"/>
                <a:gd name="connsiteY1257" fmla="*/ 516787 h 823796"/>
                <a:gd name="connsiteX1258" fmla="*/ 189613 w 1465788"/>
                <a:gd name="connsiteY1258" fmla="*/ 539404 h 823796"/>
                <a:gd name="connsiteX1259" fmla="*/ 180399 w 1465788"/>
                <a:gd name="connsiteY1259" fmla="*/ 568593 h 823796"/>
                <a:gd name="connsiteX1260" fmla="*/ 176474 w 1465788"/>
                <a:gd name="connsiteY1260" fmla="*/ 541453 h 823796"/>
                <a:gd name="connsiteX1261" fmla="*/ 193111 w 1465788"/>
                <a:gd name="connsiteY1261" fmla="*/ 510642 h 823796"/>
                <a:gd name="connsiteX1262" fmla="*/ 195415 w 1465788"/>
                <a:gd name="connsiteY1262" fmla="*/ 506375 h 823796"/>
                <a:gd name="connsiteX1263" fmla="*/ 196694 w 1465788"/>
                <a:gd name="connsiteY1263" fmla="*/ 516872 h 823796"/>
                <a:gd name="connsiteX1264" fmla="*/ 166236 w 1465788"/>
                <a:gd name="connsiteY1264" fmla="*/ 613829 h 823796"/>
                <a:gd name="connsiteX1265" fmla="*/ 164530 w 1465788"/>
                <a:gd name="connsiteY1265" fmla="*/ 591979 h 823796"/>
                <a:gd name="connsiteX1266" fmla="*/ 164530 w 1465788"/>
                <a:gd name="connsiteY1266" fmla="*/ 591979 h 823796"/>
                <a:gd name="connsiteX1267" fmla="*/ 164530 w 1465788"/>
                <a:gd name="connsiteY1267" fmla="*/ 591808 h 823796"/>
                <a:gd name="connsiteX1268" fmla="*/ 164530 w 1465788"/>
                <a:gd name="connsiteY1268" fmla="*/ 591638 h 823796"/>
                <a:gd name="connsiteX1269" fmla="*/ 164530 w 1465788"/>
                <a:gd name="connsiteY1269" fmla="*/ 591638 h 823796"/>
                <a:gd name="connsiteX1270" fmla="*/ 164445 w 1465788"/>
                <a:gd name="connsiteY1270" fmla="*/ 590699 h 823796"/>
                <a:gd name="connsiteX1271" fmla="*/ 174683 w 1465788"/>
                <a:gd name="connsiteY1271" fmla="*/ 547683 h 823796"/>
                <a:gd name="connsiteX1272" fmla="*/ 176560 w 1465788"/>
                <a:gd name="connsiteY1272" fmla="*/ 580799 h 823796"/>
                <a:gd name="connsiteX1273" fmla="*/ 166236 w 1465788"/>
                <a:gd name="connsiteY1273" fmla="*/ 613914 h 823796"/>
                <a:gd name="connsiteX1274" fmla="*/ 162056 w 1465788"/>
                <a:gd name="connsiteY1274" fmla="*/ 538721 h 823796"/>
                <a:gd name="connsiteX1275" fmla="*/ 171185 w 1465788"/>
                <a:gd name="connsiteY1275" fmla="*/ 519091 h 823796"/>
                <a:gd name="connsiteX1276" fmla="*/ 174000 w 1465788"/>
                <a:gd name="connsiteY1276" fmla="*/ 526602 h 823796"/>
                <a:gd name="connsiteX1277" fmla="*/ 174341 w 1465788"/>
                <a:gd name="connsiteY1277" fmla="*/ 538721 h 823796"/>
                <a:gd name="connsiteX1278" fmla="*/ 174427 w 1465788"/>
                <a:gd name="connsiteY1278" fmla="*/ 541282 h 823796"/>
                <a:gd name="connsiteX1279" fmla="*/ 174256 w 1465788"/>
                <a:gd name="connsiteY1279" fmla="*/ 541880 h 823796"/>
                <a:gd name="connsiteX1280" fmla="*/ 163165 w 1465788"/>
                <a:gd name="connsiteY1280" fmla="*/ 578238 h 823796"/>
                <a:gd name="connsiteX1281" fmla="*/ 161288 w 1465788"/>
                <a:gd name="connsiteY1281" fmla="*/ 558096 h 823796"/>
                <a:gd name="connsiteX1282" fmla="*/ 160435 w 1465788"/>
                <a:gd name="connsiteY1282" fmla="*/ 546232 h 823796"/>
                <a:gd name="connsiteX1283" fmla="*/ 162056 w 1465788"/>
                <a:gd name="connsiteY1283" fmla="*/ 538721 h 823796"/>
                <a:gd name="connsiteX1284" fmla="*/ 176304 w 1465788"/>
                <a:gd name="connsiteY1284" fmla="*/ 540855 h 823796"/>
                <a:gd name="connsiteX1285" fmla="*/ 176304 w 1465788"/>
                <a:gd name="connsiteY1285" fmla="*/ 540599 h 823796"/>
                <a:gd name="connsiteX1286" fmla="*/ 177413 w 1465788"/>
                <a:gd name="connsiteY1286" fmla="*/ 535991 h 823796"/>
                <a:gd name="connsiteX1287" fmla="*/ 177924 w 1465788"/>
                <a:gd name="connsiteY1287" fmla="*/ 537527 h 823796"/>
                <a:gd name="connsiteX1288" fmla="*/ 176304 w 1465788"/>
                <a:gd name="connsiteY1288" fmla="*/ 540855 h 823796"/>
                <a:gd name="connsiteX1289" fmla="*/ 175792 w 1465788"/>
                <a:gd name="connsiteY1289" fmla="*/ 536759 h 823796"/>
                <a:gd name="connsiteX1290" fmla="*/ 174853 w 1465788"/>
                <a:gd name="connsiteY1290" fmla="*/ 529078 h 823796"/>
                <a:gd name="connsiteX1291" fmla="*/ 175195 w 1465788"/>
                <a:gd name="connsiteY1291" fmla="*/ 529931 h 823796"/>
                <a:gd name="connsiteX1292" fmla="*/ 176645 w 1465788"/>
                <a:gd name="connsiteY1292" fmla="*/ 534027 h 823796"/>
                <a:gd name="connsiteX1293" fmla="*/ 175792 w 1465788"/>
                <a:gd name="connsiteY1293" fmla="*/ 536844 h 823796"/>
                <a:gd name="connsiteX1294" fmla="*/ 191661 w 1465788"/>
                <a:gd name="connsiteY1294" fmla="*/ 509703 h 823796"/>
                <a:gd name="connsiteX1295" fmla="*/ 178181 w 1465788"/>
                <a:gd name="connsiteY1295" fmla="*/ 537271 h 823796"/>
                <a:gd name="connsiteX1296" fmla="*/ 177754 w 1465788"/>
                <a:gd name="connsiteY1296" fmla="*/ 534796 h 823796"/>
                <a:gd name="connsiteX1297" fmla="*/ 181849 w 1465788"/>
                <a:gd name="connsiteY1297" fmla="*/ 517641 h 823796"/>
                <a:gd name="connsiteX1298" fmla="*/ 181594 w 1465788"/>
                <a:gd name="connsiteY1298" fmla="*/ 517641 h 823796"/>
                <a:gd name="connsiteX1299" fmla="*/ 177242 w 1465788"/>
                <a:gd name="connsiteY1299" fmla="*/ 532065 h 823796"/>
                <a:gd name="connsiteX1300" fmla="*/ 176816 w 1465788"/>
                <a:gd name="connsiteY1300" fmla="*/ 529675 h 823796"/>
                <a:gd name="connsiteX1301" fmla="*/ 174086 w 1465788"/>
                <a:gd name="connsiteY1301" fmla="*/ 512947 h 823796"/>
                <a:gd name="connsiteX1302" fmla="*/ 178010 w 1465788"/>
                <a:gd name="connsiteY1302" fmla="*/ 504497 h 823796"/>
                <a:gd name="connsiteX1303" fmla="*/ 192087 w 1465788"/>
                <a:gd name="connsiteY1303" fmla="*/ 478295 h 823796"/>
                <a:gd name="connsiteX1304" fmla="*/ 194903 w 1465788"/>
                <a:gd name="connsiteY1304" fmla="*/ 503046 h 823796"/>
                <a:gd name="connsiteX1305" fmla="*/ 191576 w 1465788"/>
                <a:gd name="connsiteY1305" fmla="*/ 509874 h 823796"/>
                <a:gd name="connsiteX1306" fmla="*/ 292164 w 1465788"/>
                <a:gd name="connsiteY1306" fmla="*/ 273800 h 823796"/>
                <a:gd name="connsiteX1307" fmla="*/ 283633 w 1465788"/>
                <a:gd name="connsiteY1307" fmla="*/ 294966 h 823796"/>
                <a:gd name="connsiteX1308" fmla="*/ 282012 w 1465788"/>
                <a:gd name="connsiteY1308" fmla="*/ 298978 h 823796"/>
                <a:gd name="connsiteX1309" fmla="*/ 279538 w 1465788"/>
                <a:gd name="connsiteY1309" fmla="*/ 288907 h 823796"/>
                <a:gd name="connsiteX1310" fmla="*/ 286789 w 1465788"/>
                <a:gd name="connsiteY1310" fmla="*/ 270983 h 823796"/>
                <a:gd name="connsiteX1311" fmla="*/ 290117 w 1465788"/>
                <a:gd name="connsiteY1311" fmla="*/ 263900 h 823796"/>
                <a:gd name="connsiteX1312" fmla="*/ 292164 w 1465788"/>
                <a:gd name="connsiteY1312" fmla="*/ 273885 h 823796"/>
                <a:gd name="connsiteX1313" fmla="*/ 291738 w 1465788"/>
                <a:gd name="connsiteY1313" fmla="*/ 260315 h 823796"/>
                <a:gd name="connsiteX1314" fmla="*/ 299587 w 1465788"/>
                <a:gd name="connsiteY1314" fmla="*/ 243416 h 823796"/>
                <a:gd name="connsiteX1315" fmla="*/ 301293 w 1465788"/>
                <a:gd name="connsiteY1315" fmla="*/ 250756 h 823796"/>
                <a:gd name="connsiteX1316" fmla="*/ 294383 w 1465788"/>
                <a:gd name="connsiteY1316" fmla="*/ 268167 h 823796"/>
                <a:gd name="connsiteX1317" fmla="*/ 291738 w 1465788"/>
                <a:gd name="connsiteY1317" fmla="*/ 260315 h 823796"/>
                <a:gd name="connsiteX1318" fmla="*/ 298307 w 1465788"/>
                <a:gd name="connsiteY1318" fmla="*/ 298807 h 823796"/>
                <a:gd name="connsiteX1319" fmla="*/ 287643 w 1465788"/>
                <a:gd name="connsiteY1319" fmla="*/ 327143 h 823796"/>
                <a:gd name="connsiteX1320" fmla="*/ 286022 w 1465788"/>
                <a:gd name="connsiteY1320" fmla="*/ 318779 h 823796"/>
                <a:gd name="connsiteX1321" fmla="*/ 296772 w 1465788"/>
                <a:gd name="connsiteY1321" fmla="*/ 293857 h 823796"/>
                <a:gd name="connsiteX1322" fmla="*/ 298393 w 1465788"/>
                <a:gd name="connsiteY1322" fmla="*/ 298807 h 823796"/>
                <a:gd name="connsiteX1323" fmla="*/ 277660 w 1465788"/>
                <a:gd name="connsiteY1323" fmla="*/ 305635 h 823796"/>
                <a:gd name="connsiteX1324" fmla="*/ 277660 w 1465788"/>
                <a:gd name="connsiteY1324" fmla="*/ 305635 h 823796"/>
                <a:gd name="connsiteX1325" fmla="*/ 277660 w 1465788"/>
                <a:gd name="connsiteY1325" fmla="*/ 305635 h 823796"/>
                <a:gd name="connsiteX1326" fmla="*/ 277660 w 1465788"/>
                <a:gd name="connsiteY1326" fmla="*/ 305635 h 823796"/>
                <a:gd name="connsiteX1327" fmla="*/ 278258 w 1465788"/>
                <a:gd name="connsiteY1327" fmla="*/ 307854 h 823796"/>
                <a:gd name="connsiteX1328" fmla="*/ 271432 w 1465788"/>
                <a:gd name="connsiteY1328" fmla="*/ 324156 h 823796"/>
                <a:gd name="connsiteX1329" fmla="*/ 269556 w 1465788"/>
                <a:gd name="connsiteY1329" fmla="*/ 312804 h 823796"/>
                <a:gd name="connsiteX1330" fmla="*/ 272456 w 1465788"/>
                <a:gd name="connsiteY1330" fmla="*/ 305891 h 823796"/>
                <a:gd name="connsiteX1331" fmla="*/ 276210 w 1465788"/>
                <a:gd name="connsiteY1331" fmla="*/ 296844 h 823796"/>
                <a:gd name="connsiteX1332" fmla="*/ 277660 w 1465788"/>
                <a:gd name="connsiteY1332" fmla="*/ 305550 h 823796"/>
                <a:gd name="connsiteX1333" fmla="*/ 277660 w 1465788"/>
                <a:gd name="connsiteY1333" fmla="*/ 305550 h 823796"/>
                <a:gd name="connsiteX1334" fmla="*/ 278769 w 1465788"/>
                <a:gd name="connsiteY1334" fmla="*/ 309817 h 823796"/>
                <a:gd name="connsiteX1335" fmla="*/ 282353 w 1465788"/>
                <a:gd name="connsiteY1335" fmla="*/ 322534 h 823796"/>
                <a:gd name="connsiteX1336" fmla="*/ 273992 w 1465788"/>
                <a:gd name="connsiteY1336" fmla="*/ 339604 h 823796"/>
                <a:gd name="connsiteX1337" fmla="*/ 273651 w 1465788"/>
                <a:gd name="connsiteY1337" fmla="*/ 337726 h 823796"/>
                <a:gd name="connsiteX1338" fmla="*/ 271603 w 1465788"/>
                <a:gd name="connsiteY1338" fmla="*/ 325350 h 823796"/>
                <a:gd name="connsiteX1339" fmla="*/ 278685 w 1465788"/>
                <a:gd name="connsiteY1339" fmla="*/ 309902 h 823796"/>
                <a:gd name="connsiteX1340" fmla="*/ 296089 w 1465788"/>
                <a:gd name="connsiteY1340" fmla="*/ 291808 h 823796"/>
                <a:gd name="connsiteX1341" fmla="*/ 296089 w 1465788"/>
                <a:gd name="connsiteY1341" fmla="*/ 291808 h 823796"/>
                <a:gd name="connsiteX1342" fmla="*/ 296089 w 1465788"/>
                <a:gd name="connsiteY1342" fmla="*/ 291808 h 823796"/>
                <a:gd name="connsiteX1343" fmla="*/ 296089 w 1465788"/>
                <a:gd name="connsiteY1343" fmla="*/ 291808 h 823796"/>
                <a:gd name="connsiteX1344" fmla="*/ 296089 w 1465788"/>
                <a:gd name="connsiteY1344" fmla="*/ 291808 h 823796"/>
                <a:gd name="connsiteX1345" fmla="*/ 296516 w 1465788"/>
                <a:gd name="connsiteY1345" fmla="*/ 293003 h 823796"/>
                <a:gd name="connsiteX1346" fmla="*/ 285510 w 1465788"/>
                <a:gd name="connsiteY1346" fmla="*/ 316048 h 823796"/>
                <a:gd name="connsiteX1347" fmla="*/ 283377 w 1465788"/>
                <a:gd name="connsiteY1347" fmla="*/ 304526 h 823796"/>
                <a:gd name="connsiteX1348" fmla="*/ 283377 w 1465788"/>
                <a:gd name="connsiteY1348" fmla="*/ 304526 h 823796"/>
                <a:gd name="connsiteX1349" fmla="*/ 283377 w 1465788"/>
                <a:gd name="connsiteY1349" fmla="*/ 304440 h 823796"/>
                <a:gd name="connsiteX1350" fmla="*/ 283377 w 1465788"/>
                <a:gd name="connsiteY1350" fmla="*/ 304440 h 823796"/>
                <a:gd name="connsiteX1351" fmla="*/ 283377 w 1465788"/>
                <a:gd name="connsiteY1351" fmla="*/ 304355 h 823796"/>
                <a:gd name="connsiteX1352" fmla="*/ 282609 w 1465788"/>
                <a:gd name="connsiteY1352" fmla="*/ 301367 h 823796"/>
                <a:gd name="connsiteX1353" fmla="*/ 285083 w 1465788"/>
                <a:gd name="connsiteY1353" fmla="*/ 295820 h 823796"/>
                <a:gd name="connsiteX1354" fmla="*/ 293103 w 1465788"/>
                <a:gd name="connsiteY1354" fmla="*/ 278067 h 823796"/>
                <a:gd name="connsiteX1355" fmla="*/ 296089 w 1465788"/>
                <a:gd name="connsiteY1355" fmla="*/ 291724 h 823796"/>
                <a:gd name="connsiteX1356" fmla="*/ 266314 w 1465788"/>
                <a:gd name="connsiteY1356" fmla="*/ 320827 h 823796"/>
                <a:gd name="connsiteX1357" fmla="*/ 269214 w 1465788"/>
                <a:gd name="connsiteY1357" fmla="*/ 329703 h 823796"/>
                <a:gd name="connsiteX1358" fmla="*/ 267508 w 1465788"/>
                <a:gd name="connsiteY1358" fmla="*/ 333715 h 823796"/>
                <a:gd name="connsiteX1359" fmla="*/ 267764 w 1465788"/>
                <a:gd name="connsiteY1359" fmla="*/ 333800 h 823796"/>
                <a:gd name="connsiteX1360" fmla="*/ 269385 w 1465788"/>
                <a:gd name="connsiteY1360" fmla="*/ 330215 h 823796"/>
                <a:gd name="connsiteX1361" fmla="*/ 272030 w 1465788"/>
                <a:gd name="connsiteY1361" fmla="*/ 337982 h 823796"/>
                <a:gd name="connsiteX1362" fmla="*/ 273139 w 1465788"/>
                <a:gd name="connsiteY1362" fmla="*/ 341311 h 823796"/>
                <a:gd name="connsiteX1363" fmla="*/ 261450 w 1465788"/>
                <a:gd name="connsiteY1363" fmla="*/ 365038 h 823796"/>
                <a:gd name="connsiteX1364" fmla="*/ 256502 w 1465788"/>
                <a:gd name="connsiteY1364" fmla="*/ 346517 h 823796"/>
                <a:gd name="connsiteX1365" fmla="*/ 256502 w 1465788"/>
                <a:gd name="connsiteY1365" fmla="*/ 346517 h 823796"/>
                <a:gd name="connsiteX1366" fmla="*/ 256502 w 1465788"/>
                <a:gd name="connsiteY1366" fmla="*/ 346517 h 823796"/>
                <a:gd name="connsiteX1367" fmla="*/ 256502 w 1465788"/>
                <a:gd name="connsiteY1367" fmla="*/ 346517 h 823796"/>
                <a:gd name="connsiteX1368" fmla="*/ 256502 w 1465788"/>
                <a:gd name="connsiteY1368" fmla="*/ 346517 h 823796"/>
                <a:gd name="connsiteX1369" fmla="*/ 255990 w 1465788"/>
                <a:gd name="connsiteY1369" fmla="*/ 345322 h 823796"/>
                <a:gd name="connsiteX1370" fmla="*/ 266314 w 1465788"/>
                <a:gd name="connsiteY1370" fmla="*/ 320998 h 823796"/>
                <a:gd name="connsiteX1371" fmla="*/ 259403 w 1465788"/>
                <a:gd name="connsiteY1371" fmla="*/ 369220 h 823796"/>
                <a:gd name="connsiteX1372" fmla="*/ 257184 w 1465788"/>
                <a:gd name="connsiteY1372" fmla="*/ 373743 h 823796"/>
                <a:gd name="connsiteX1373" fmla="*/ 255052 w 1465788"/>
                <a:gd name="connsiteY1373" fmla="*/ 366147 h 823796"/>
                <a:gd name="connsiteX1374" fmla="*/ 255052 w 1465788"/>
                <a:gd name="connsiteY1374" fmla="*/ 366147 h 823796"/>
                <a:gd name="connsiteX1375" fmla="*/ 255052 w 1465788"/>
                <a:gd name="connsiteY1375" fmla="*/ 366062 h 823796"/>
                <a:gd name="connsiteX1376" fmla="*/ 255052 w 1465788"/>
                <a:gd name="connsiteY1376" fmla="*/ 366062 h 823796"/>
                <a:gd name="connsiteX1377" fmla="*/ 255052 w 1465788"/>
                <a:gd name="connsiteY1377" fmla="*/ 365976 h 823796"/>
                <a:gd name="connsiteX1378" fmla="*/ 251553 w 1465788"/>
                <a:gd name="connsiteY1378" fmla="*/ 355735 h 823796"/>
                <a:gd name="connsiteX1379" fmla="*/ 252833 w 1465788"/>
                <a:gd name="connsiteY1379" fmla="*/ 352833 h 823796"/>
                <a:gd name="connsiteX1380" fmla="*/ 259488 w 1465788"/>
                <a:gd name="connsiteY1380" fmla="*/ 369305 h 823796"/>
                <a:gd name="connsiteX1381" fmla="*/ 249420 w 1465788"/>
                <a:gd name="connsiteY1381" fmla="*/ 367769 h 823796"/>
                <a:gd name="connsiteX1382" fmla="*/ 249420 w 1465788"/>
                <a:gd name="connsiteY1382" fmla="*/ 367769 h 823796"/>
                <a:gd name="connsiteX1383" fmla="*/ 249420 w 1465788"/>
                <a:gd name="connsiteY1383" fmla="*/ 367769 h 823796"/>
                <a:gd name="connsiteX1384" fmla="*/ 249420 w 1465788"/>
                <a:gd name="connsiteY1384" fmla="*/ 367769 h 823796"/>
                <a:gd name="connsiteX1385" fmla="*/ 249420 w 1465788"/>
                <a:gd name="connsiteY1385" fmla="*/ 367769 h 823796"/>
                <a:gd name="connsiteX1386" fmla="*/ 254028 w 1465788"/>
                <a:gd name="connsiteY1386" fmla="*/ 379888 h 823796"/>
                <a:gd name="connsiteX1387" fmla="*/ 247287 w 1465788"/>
                <a:gd name="connsiteY1387" fmla="*/ 393373 h 823796"/>
                <a:gd name="connsiteX1388" fmla="*/ 244899 w 1465788"/>
                <a:gd name="connsiteY1388" fmla="*/ 381595 h 823796"/>
                <a:gd name="connsiteX1389" fmla="*/ 244899 w 1465788"/>
                <a:gd name="connsiteY1389" fmla="*/ 381595 h 823796"/>
                <a:gd name="connsiteX1390" fmla="*/ 244899 w 1465788"/>
                <a:gd name="connsiteY1390" fmla="*/ 381510 h 823796"/>
                <a:gd name="connsiteX1391" fmla="*/ 244899 w 1465788"/>
                <a:gd name="connsiteY1391" fmla="*/ 381510 h 823796"/>
                <a:gd name="connsiteX1392" fmla="*/ 244899 w 1465788"/>
                <a:gd name="connsiteY1392" fmla="*/ 381424 h 823796"/>
                <a:gd name="connsiteX1393" fmla="*/ 243022 w 1465788"/>
                <a:gd name="connsiteY1393" fmla="*/ 374938 h 823796"/>
                <a:gd name="connsiteX1394" fmla="*/ 248311 w 1465788"/>
                <a:gd name="connsiteY1394" fmla="*/ 362989 h 823796"/>
                <a:gd name="connsiteX1395" fmla="*/ 249506 w 1465788"/>
                <a:gd name="connsiteY1395" fmla="*/ 367683 h 823796"/>
                <a:gd name="connsiteX1396" fmla="*/ 236708 w 1465788"/>
                <a:gd name="connsiteY1396" fmla="*/ 414710 h 823796"/>
                <a:gd name="connsiteX1397" fmla="*/ 235172 w 1465788"/>
                <a:gd name="connsiteY1397" fmla="*/ 417954 h 823796"/>
                <a:gd name="connsiteX1398" fmla="*/ 230395 w 1465788"/>
                <a:gd name="connsiteY1398" fmla="*/ 402847 h 823796"/>
                <a:gd name="connsiteX1399" fmla="*/ 235855 w 1465788"/>
                <a:gd name="connsiteY1399" fmla="*/ 390813 h 823796"/>
                <a:gd name="connsiteX1400" fmla="*/ 239353 w 1465788"/>
                <a:gd name="connsiteY1400" fmla="*/ 409163 h 823796"/>
                <a:gd name="connsiteX1401" fmla="*/ 236708 w 1465788"/>
                <a:gd name="connsiteY1401" fmla="*/ 414540 h 823796"/>
                <a:gd name="connsiteX1402" fmla="*/ 236708 w 1465788"/>
                <a:gd name="connsiteY1402" fmla="*/ 414540 h 823796"/>
                <a:gd name="connsiteX1403" fmla="*/ 236708 w 1465788"/>
                <a:gd name="connsiteY1403" fmla="*/ 414540 h 823796"/>
                <a:gd name="connsiteX1404" fmla="*/ 236708 w 1465788"/>
                <a:gd name="connsiteY1404" fmla="*/ 414540 h 823796"/>
                <a:gd name="connsiteX1405" fmla="*/ 236708 w 1465788"/>
                <a:gd name="connsiteY1405" fmla="*/ 414540 h 823796"/>
                <a:gd name="connsiteX1406" fmla="*/ 237562 w 1465788"/>
                <a:gd name="connsiteY1406" fmla="*/ 387313 h 823796"/>
                <a:gd name="connsiteX1407" fmla="*/ 239438 w 1465788"/>
                <a:gd name="connsiteY1407" fmla="*/ 383217 h 823796"/>
                <a:gd name="connsiteX1408" fmla="*/ 244387 w 1465788"/>
                <a:gd name="connsiteY1408" fmla="*/ 399348 h 823796"/>
                <a:gd name="connsiteX1409" fmla="*/ 242339 w 1465788"/>
                <a:gd name="connsiteY1409" fmla="*/ 403444 h 823796"/>
                <a:gd name="connsiteX1410" fmla="*/ 237562 w 1465788"/>
                <a:gd name="connsiteY1410" fmla="*/ 387228 h 823796"/>
                <a:gd name="connsiteX1411" fmla="*/ 193879 w 1465788"/>
                <a:gd name="connsiteY1411" fmla="*/ 475052 h 823796"/>
                <a:gd name="connsiteX1412" fmla="*/ 201557 w 1465788"/>
                <a:gd name="connsiteY1412" fmla="*/ 460457 h 823796"/>
                <a:gd name="connsiteX1413" fmla="*/ 204970 w 1465788"/>
                <a:gd name="connsiteY1413" fmla="*/ 481709 h 823796"/>
                <a:gd name="connsiteX1414" fmla="*/ 204970 w 1465788"/>
                <a:gd name="connsiteY1414" fmla="*/ 481709 h 823796"/>
                <a:gd name="connsiteX1415" fmla="*/ 204970 w 1465788"/>
                <a:gd name="connsiteY1415" fmla="*/ 481709 h 823796"/>
                <a:gd name="connsiteX1416" fmla="*/ 204970 w 1465788"/>
                <a:gd name="connsiteY1416" fmla="*/ 481709 h 823796"/>
                <a:gd name="connsiteX1417" fmla="*/ 204970 w 1465788"/>
                <a:gd name="connsiteY1417" fmla="*/ 481709 h 823796"/>
                <a:gd name="connsiteX1418" fmla="*/ 204970 w 1465788"/>
                <a:gd name="connsiteY1418" fmla="*/ 481880 h 823796"/>
                <a:gd name="connsiteX1419" fmla="*/ 198230 w 1465788"/>
                <a:gd name="connsiteY1419" fmla="*/ 496047 h 823796"/>
                <a:gd name="connsiteX1420" fmla="*/ 193794 w 1465788"/>
                <a:gd name="connsiteY1420" fmla="*/ 474966 h 823796"/>
                <a:gd name="connsiteX1421" fmla="*/ 204032 w 1465788"/>
                <a:gd name="connsiteY1421" fmla="*/ 455763 h 823796"/>
                <a:gd name="connsiteX1422" fmla="*/ 214526 w 1465788"/>
                <a:gd name="connsiteY1422" fmla="*/ 435450 h 823796"/>
                <a:gd name="connsiteX1423" fmla="*/ 218536 w 1465788"/>
                <a:gd name="connsiteY1423" fmla="*/ 453544 h 823796"/>
                <a:gd name="connsiteX1424" fmla="*/ 208980 w 1465788"/>
                <a:gd name="connsiteY1424" fmla="*/ 473771 h 823796"/>
                <a:gd name="connsiteX1425" fmla="*/ 204032 w 1465788"/>
                <a:gd name="connsiteY1425" fmla="*/ 455763 h 823796"/>
                <a:gd name="connsiteX1426" fmla="*/ 216573 w 1465788"/>
                <a:gd name="connsiteY1426" fmla="*/ 431353 h 823796"/>
                <a:gd name="connsiteX1427" fmla="*/ 221095 w 1465788"/>
                <a:gd name="connsiteY1427" fmla="*/ 422221 h 823796"/>
                <a:gd name="connsiteX1428" fmla="*/ 224934 w 1465788"/>
                <a:gd name="connsiteY1428" fmla="*/ 439888 h 823796"/>
                <a:gd name="connsiteX1429" fmla="*/ 221437 w 1465788"/>
                <a:gd name="connsiteY1429" fmla="*/ 447399 h 823796"/>
                <a:gd name="connsiteX1430" fmla="*/ 216573 w 1465788"/>
                <a:gd name="connsiteY1430" fmla="*/ 431353 h 823796"/>
                <a:gd name="connsiteX1431" fmla="*/ 223143 w 1465788"/>
                <a:gd name="connsiteY1431" fmla="*/ 418295 h 823796"/>
                <a:gd name="connsiteX1432" fmla="*/ 227238 w 1465788"/>
                <a:gd name="connsiteY1432" fmla="*/ 410102 h 823796"/>
                <a:gd name="connsiteX1433" fmla="*/ 227238 w 1465788"/>
                <a:gd name="connsiteY1433" fmla="*/ 410102 h 823796"/>
                <a:gd name="connsiteX1434" fmla="*/ 227323 w 1465788"/>
                <a:gd name="connsiteY1434" fmla="*/ 409846 h 823796"/>
                <a:gd name="connsiteX1435" fmla="*/ 227323 w 1465788"/>
                <a:gd name="connsiteY1435" fmla="*/ 409590 h 823796"/>
                <a:gd name="connsiteX1436" fmla="*/ 227409 w 1465788"/>
                <a:gd name="connsiteY1436" fmla="*/ 409590 h 823796"/>
                <a:gd name="connsiteX1437" fmla="*/ 228688 w 1465788"/>
                <a:gd name="connsiteY1437" fmla="*/ 406688 h 823796"/>
                <a:gd name="connsiteX1438" fmla="*/ 232442 w 1465788"/>
                <a:gd name="connsiteY1438" fmla="*/ 423757 h 823796"/>
                <a:gd name="connsiteX1439" fmla="*/ 228006 w 1465788"/>
                <a:gd name="connsiteY1439" fmla="*/ 433231 h 823796"/>
                <a:gd name="connsiteX1440" fmla="*/ 223058 w 1465788"/>
                <a:gd name="connsiteY1440" fmla="*/ 418209 h 823796"/>
                <a:gd name="connsiteX1441" fmla="*/ 237732 w 1465788"/>
                <a:gd name="connsiteY1441" fmla="*/ 425720 h 823796"/>
                <a:gd name="connsiteX1442" fmla="*/ 241486 w 1465788"/>
                <a:gd name="connsiteY1442" fmla="*/ 418209 h 823796"/>
                <a:gd name="connsiteX1443" fmla="*/ 243107 w 1465788"/>
                <a:gd name="connsiteY1443" fmla="*/ 425123 h 823796"/>
                <a:gd name="connsiteX1444" fmla="*/ 243107 w 1465788"/>
                <a:gd name="connsiteY1444" fmla="*/ 425123 h 823796"/>
                <a:gd name="connsiteX1445" fmla="*/ 243107 w 1465788"/>
                <a:gd name="connsiteY1445" fmla="*/ 425123 h 823796"/>
                <a:gd name="connsiteX1446" fmla="*/ 243107 w 1465788"/>
                <a:gd name="connsiteY1446" fmla="*/ 425123 h 823796"/>
                <a:gd name="connsiteX1447" fmla="*/ 243107 w 1465788"/>
                <a:gd name="connsiteY1447" fmla="*/ 425123 h 823796"/>
                <a:gd name="connsiteX1448" fmla="*/ 243790 w 1465788"/>
                <a:gd name="connsiteY1448" fmla="*/ 427256 h 823796"/>
                <a:gd name="connsiteX1449" fmla="*/ 240548 w 1465788"/>
                <a:gd name="connsiteY1449" fmla="*/ 434853 h 823796"/>
                <a:gd name="connsiteX1450" fmla="*/ 237562 w 1465788"/>
                <a:gd name="connsiteY1450" fmla="*/ 425635 h 823796"/>
                <a:gd name="connsiteX1451" fmla="*/ 259061 w 1465788"/>
                <a:gd name="connsiteY1451" fmla="*/ 380059 h 823796"/>
                <a:gd name="connsiteX1452" fmla="*/ 261621 w 1465788"/>
                <a:gd name="connsiteY1452" fmla="*/ 374341 h 823796"/>
                <a:gd name="connsiteX1453" fmla="*/ 262986 w 1465788"/>
                <a:gd name="connsiteY1453" fmla="*/ 377669 h 823796"/>
                <a:gd name="connsiteX1454" fmla="*/ 264436 w 1465788"/>
                <a:gd name="connsiteY1454" fmla="*/ 381254 h 823796"/>
                <a:gd name="connsiteX1455" fmla="*/ 261365 w 1465788"/>
                <a:gd name="connsiteY1455" fmla="*/ 387825 h 823796"/>
                <a:gd name="connsiteX1456" fmla="*/ 259061 w 1465788"/>
                <a:gd name="connsiteY1456" fmla="*/ 380059 h 823796"/>
                <a:gd name="connsiteX1457" fmla="*/ 264607 w 1465788"/>
                <a:gd name="connsiteY1457" fmla="*/ 377242 h 823796"/>
                <a:gd name="connsiteX1458" fmla="*/ 263071 w 1465788"/>
                <a:gd name="connsiteY1458" fmla="*/ 371183 h 823796"/>
                <a:gd name="connsiteX1459" fmla="*/ 274589 w 1465788"/>
                <a:gd name="connsiteY1459" fmla="*/ 345237 h 823796"/>
                <a:gd name="connsiteX1460" fmla="*/ 275357 w 1465788"/>
                <a:gd name="connsiteY1460" fmla="*/ 347541 h 823796"/>
                <a:gd name="connsiteX1461" fmla="*/ 275613 w 1465788"/>
                <a:gd name="connsiteY1461" fmla="*/ 347541 h 823796"/>
                <a:gd name="connsiteX1462" fmla="*/ 275016 w 1465788"/>
                <a:gd name="connsiteY1462" fmla="*/ 344298 h 823796"/>
                <a:gd name="connsiteX1463" fmla="*/ 283292 w 1465788"/>
                <a:gd name="connsiteY1463" fmla="*/ 325350 h 823796"/>
                <a:gd name="connsiteX1464" fmla="*/ 286448 w 1465788"/>
                <a:gd name="connsiteY1464" fmla="*/ 335080 h 823796"/>
                <a:gd name="connsiteX1465" fmla="*/ 265290 w 1465788"/>
                <a:gd name="connsiteY1465" fmla="*/ 379632 h 823796"/>
                <a:gd name="connsiteX1466" fmla="*/ 264692 w 1465788"/>
                <a:gd name="connsiteY1466" fmla="*/ 377242 h 823796"/>
                <a:gd name="connsiteX1467" fmla="*/ 302488 w 1465788"/>
                <a:gd name="connsiteY1467" fmla="*/ 293516 h 823796"/>
                <a:gd name="connsiteX1468" fmla="*/ 308972 w 1465788"/>
                <a:gd name="connsiteY1468" fmla="*/ 278494 h 823796"/>
                <a:gd name="connsiteX1469" fmla="*/ 310934 w 1465788"/>
                <a:gd name="connsiteY1469" fmla="*/ 283786 h 823796"/>
                <a:gd name="connsiteX1470" fmla="*/ 303767 w 1465788"/>
                <a:gd name="connsiteY1470" fmla="*/ 298893 h 823796"/>
                <a:gd name="connsiteX1471" fmla="*/ 302573 w 1465788"/>
                <a:gd name="connsiteY1471" fmla="*/ 293516 h 823796"/>
                <a:gd name="connsiteX1472" fmla="*/ 301720 w 1465788"/>
                <a:gd name="connsiteY1472" fmla="*/ 290102 h 823796"/>
                <a:gd name="connsiteX1473" fmla="*/ 295918 w 1465788"/>
                <a:gd name="connsiteY1473" fmla="*/ 272178 h 823796"/>
                <a:gd name="connsiteX1474" fmla="*/ 302829 w 1465788"/>
                <a:gd name="connsiteY1474" fmla="*/ 256559 h 823796"/>
                <a:gd name="connsiteX1475" fmla="*/ 307095 w 1465788"/>
                <a:gd name="connsiteY1475" fmla="*/ 273117 h 823796"/>
                <a:gd name="connsiteX1476" fmla="*/ 307095 w 1465788"/>
                <a:gd name="connsiteY1476" fmla="*/ 273117 h 823796"/>
                <a:gd name="connsiteX1477" fmla="*/ 307095 w 1465788"/>
                <a:gd name="connsiteY1477" fmla="*/ 273117 h 823796"/>
                <a:gd name="connsiteX1478" fmla="*/ 307095 w 1465788"/>
                <a:gd name="connsiteY1478" fmla="*/ 273117 h 823796"/>
                <a:gd name="connsiteX1479" fmla="*/ 307095 w 1465788"/>
                <a:gd name="connsiteY1479" fmla="*/ 273117 h 823796"/>
                <a:gd name="connsiteX1480" fmla="*/ 307521 w 1465788"/>
                <a:gd name="connsiteY1480" fmla="*/ 274398 h 823796"/>
                <a:gd name="connsiteX1481" fmla="*/ 301720 w 1465788"/>
                <a:gd name="connsiteY1481" fmla="*/ 289931 h 823796"/>
                <a:gd name="connsiteX1482" fmla="*/ 306925 w 1465788"/>
                <a:gd name="connsiteY1482" fmla="*/ 229078 h 823796"/>
                <a:gd name="connsiteX1483" fmla="*/ 307948 w 1465788"/>
                <a:gd name="connsiteY1483" fmla="*/ 234369 h 823796"/>
                <a:gd name="connsiteX1484" fmla="*/ 303341 w 1465788"/>
                <a:gd name="connsiteY1484" fmla="*/ 245976 h 823796"/>
                <a:gd name="connsiteX1485" fmla="*/ 301293 w 1465788"/>
                <a:gd name="connsiteY1485" fmla="*/ 240258 h 823796"/>
                <a:gd name="connsiteX1486" fmla="*/ 306754 w 1465788"/>
                <a:gd name="connsiteY1486" fmla="*/ 228565 h 823796"/>
                <a:gd name="connsiteX1487" fmla="*/ 306754 w 1465788"/>
                <a:gd name="connsiteY1487" fmla="*/ 229163 h 823796"/>
                <a:gd name="connsiteX1488" fmla="*/ 271603 w 1465788"/>
                <a:gd name="connsiteY1488" fmla="*/ 304440 h 823796"/>
                <a:gd name="connsiteX1489" fmla="*/ 271091 w 1465788"/>
                <a:gd name="connsiteY1489" fmla="*/ 305635 h 823796"/>
                <a:gd name="connsiteX1490" fmla="*/ 269214 w 1465788"/>
                <a:gd name="connsiteY1490" fmla="*/ 309647 h 823796"/>
                <a:gd name="connsiteX1491" fmla="*/ 269214 w 1465788"/>
                <a:gd name="connsiteY1491" fmla="*/ 309390 h 823796"/>
                <a:gd name="connsiteX1492" fmla="*/ 272115 w 1465788"/>
                <a:gd name="connsiteY1492" fmla="*/ 303160 h 823796"/>
                <a:gd name="connsiteX1493" fmla="*/ 271689 w 1465788"/>
                <a:gd name="connsiteY1493" fmla="*/ 304526 h 823796"/>
                <a:gd name="connsiteX1494" fmla="*/ 265460 w 1465788"/>
                <a:gd name="connsiteY1494" fmla="*/ 317584 h 823796"/>
                <a:gd name="connsiteX1495" fmla="*/ 254454 w 1465788"/>
                <a:gd name="connsiteY1495" fmla="*/ 340884 h 823796"/>
                <a:gd name="connsiteX1496" fmla="*/ 254454 w 1465788"/>
                <a:gd name="connsiteY1496" fmla="*/ 340713 h 823796"/>
                <a:gd name="connsiteX1497" fmla="*/ 265460 w 1465788"/>
                <a:gd name="connsiteY1497" fmla="*/ 317243 h 823796"/>
                <a:gd name="connsiteX1498" fmla="*/ 265460 w 1465788"/>
                <a:gd name="connsiteY1498" fmla="*/ 317498 h 823796"/>
                <a:gd name="connsiteX1499" fmla="*/ 251041 w 1465788"/>
                <a:gd name="connsiteY1499" fmla="*/ 348053 h 823796"/>
                <a:gd name="connsiteX1500" fmla="*/ 249932 w 1465788"/>
                <a:gd name="connsiteY1500" fmla="*/ 350443 h 823796"/>
                <a:gd name="connsiteX1501" fmla="*/ 249932 w 1465788"/>
                <a:gd name="connsiteY1501" fmla="*/ 350443 h 823796"/>
                <a:gd name="connsiteX1502" fmla="*/ 251041 w 1465788"/>
                <a:gd name="connsiteY1502" fmla="*/ 348053 h 823796"/>
                <a:gd name="connsiteX1503" fmla="*/ 251041 w 1465788"/>
                <a:gd name="connsiteY1503" fmla="*/ 348053 h 823796"/>
                <a:gd name="connsiteX1504" fmla="*/ 199254 w 1465788"/>
                <a:gd name="connsiteY1504" fmla="*/ 438181 h 823796"/>
                <a:gd name="connsiteX1505" fmla="*/ 199254 w 1465788"/>
                <a:gd name="connsiteY1505" fmla="*/ 436048 h 823796"/>
                <a:gd name="connsiteX1506" fmla="*/ 200363 w 1465788"/>
                <a:gd name="connsiteY1506" fmla="*/ 435535 h 823796"/>
                <a:gd name="connsiteX1507" fmla="*/ 200363 w 1465788"/>
                <a:gd name="connsiteY1507" fmla="*/ 435535 h 823796"/>
                <a:gd name="connsiteX1508" fmla="*/ 199083 w 1465788"/>
                <a:gd name="connsiteY1508" fmla="*/ 438181 h 823796"/>
                <a:gd name="connsiteX1509" fmla="*/ 138167 w 1465788"/>
                <a:gd name="connsiteY1509" fmla="*/ 644895 h 823796"/>
                <a:gd name="connsiteX1510" fmla="*/ 139532 w 1465788"/>
                <a:gd name="connsiteY1510" fmla="*/ 665464 h 823796"/>
                <a:gd name="connsiteX1511" fmla="*/ 139532 w 1465788"/>
                <a:gd name="connsiteY1511" fmla="*/ 665464 h 823796"/>
                <a:gd name="connsiteX1512" fmla="*/ 139532 w 1465788"/>
                <a:gd name="connsiteY1512" fmla="*/ 665464 h 823796"/>
                <a:gd name="connsiteX1513" fmla="*/ 139532 w 1465788"/>
                <a:gd name="connsiteY1513" fmla="*/ 665464 h 823796"/>
                <a:gd name="connsiteX1514" fmla="*/ 139532 w 1465788"/>
                <a:gd name="connsiteY1514" fmla="*/ 665464 h 823796"/>
                <a:gd name="connsiteX1515" fmla="*/ 139873 w 1465788"/>
                <a:gd name="connsiteY1515" fmla="*/ 668451 h 823796"/>
                <a:gd name="connsiteX1516" fmla="*/ 137143 w 1465788"/>
                <a:gd name="connsiteY1516" fmla="*/ 679974 h 823796"/>
                <a:gd name="connsiteX1517" fmla="*/ 136802 w 1465788"/>
                <a:gd name="connsiteY1517" fmla="*/ 681253 h 823796"/>
                <a:gd name="connsiteX1518" fmla="*/ 136119 w 1465788"/>
                <a:gd name="connsiteY1518" fmla="*/ 652064 h 823796"/>
                <a:gd name="connsiteX1519" fmla="*/ 138081 w 1465788"/>
                <a:gd name="connsiteY1519" fmla="*/ 644810 h 823796"/>
                <a:gd name="connsiteX1520" fmla="*/ 138764 w 1465788"/>
                <a:gd name="connsiteY1520" fmla="*/ 680656 h 823796"/>
                <a:gd name="connsiteX1521" fmla="*/ 140556 w 1465788"/>
                <a:gd name="connsiteY1521" fmla="*/ 674767 h 823796"/>
                <a:gd name="connsiteX1522" fmla="*/ 143456 w 1465788"/>
                <a:gd name="connsiteY1522" fmla="*/ 699262 h 823796"/>
                <a:gd name="connsiteX1523" fmla="*/ 140044 w 1465788"/>
                <a:gd name="connsiteY1523" fmla="*/ 712406 h 823796"/>
                <a:gd name="connsiteX1524" fmla="*/ 137058 w 1465788"/>
                <a:gd name="connsiteY1524" fmla="*/ 723587 h 823796"/>
                <a:gd name="connsiteX1525" fmla="*/ 137058 w 1465788"/>
                <a:gd name="connsiteY1525" fmla="*/ 686545 h 823796"/>
                <a:gd name="connsiteX1526" fmla="*/ 138850 w 1465788"/>
                <a:gd name="connsiteY1526" fmla="*/ 680656 h 823796"/>
                <a:gd name="connsiteX1527" fmla="*/ 145334 w 1465788"/>
                <a:gd name="connsiteY1527" fmla="*/ 665208 h 823796"/>
                <a:gd name="connsiteX1528" fmla="*/ 145334 w 1465788"/>
                <a:gd name="connsiteY1528" fmla="*/ 665208 h 823796"/>
                <a:gd name="connsiteX1529" fmla="*/ 145334 w 1465788"/>
                <a:gd name="connsiteY1529" fmla="*/ 665038 h 823796"/>
                <a:gd name="connsiteX1530" fmla="*/ 145334 w 1465788"/>
                <a:gd name="connsiteY1530" fmla="*/ 664867 h 823796"/>
                <a:gd name="connsiteX1531" fmla="*/ 145334 w 1465788"/>
                <a:gd name="connsiteY1531" fmla="*/ 664867 h 823796"/>
                <a:gd name="connsiteX1532" fmla="*/ 144907 w 1465788"/>
                <a:gd name="connsiteY1532" fmla="*/ 660770 h 823796"/>
                <a:gd name="connsiteX1533" fmla="*/ 152244 w 1465788"/>
                <a:gd name="connsiteY1533" fmla="*/ 636531 h 823796"/>
                <a:gd name="connsiteX1534" fmla="*/ 154377 w 1465788"/>
                <a:gd name="connsiteY1534" fmla="*/ 657612 h 823796"/>
                <a:gd name="connsiteX1535" fmla="*/ 146784 w 1465788"/>
                <a:gd name="connsiteY1535" fmla="*/ 686630 h 823796"/>
                <a:gd name="connsiteX1536" fmla="*/ 145334 w 1465788"/>
                <a:gd name="connsiteY1536" fmla="*/ 665208 h 823796"/>
                <a:gd name="connsiteX1537" fmla="*/ 157961 w 1465788"/>
                <a:gd name="connsiteY1537" fmla="*/ 636019 h 823796"/>
                <a:gd name="connsiteX1538" fmla="*/ 157961 w 1465788"/>
                <a:gd name="connsiteY1538" fmla="*/ 636019 h 823796"/>
                <a:gd name="connsiteX1539" fmla="*/ 157961 w 1465788"/>
                <a:gd name="connsiteY1539" fmla="*/ 635848 h 823796"/>
                <a:gd name="connsiteX1540" fmla="*/ 157961 w 1465788"/>
                <a:gd name="connsiteY1540" fmla="*/ 635678 h 823796"/>
                <a:gd name="connsiteX1541" fmla="*/ 157961 w 1465788"/>
                <a:gd name="connsiteY1541" fmla="*/ 635678 h 823796"/>
                <a:gd name="connsiteX1542" fmla="*/ 156681 w 1465788"/>
                <a:gd name="connsiteY1542" fmla="*/ 621680 h 823796"/>
                <a:gd name="connsiteX1543" fmla="*/ 159411 w 1465788"/>
                <a:gd name="connsiteY1543" fmla="*/ 612292 h 823796"/>
                <a:gd name="connsiteX1544" fmla="*/ 159411 w 1465788"/>
                <a:gd name="connsiteY1544" fmla="*/ 612292 h 823796"/>
                <a:gd name="connsiteX1545" fmla="*/ 159411 w 1465788"/>
                <a:gd name="connsiteY1545" fmla="*/ 612121 h 823796"/>
                <a:gd name="connsiteX1546" fmla="*/ 159411 w 1465788"/>
                <a:gd name="connsiteY1546" fmla="*/ 611951 h 823796"/>
                <a:gd name="connsiteX1547" fmla="*/ 159411 w 1465788"/>
                <a:gd name="connsiteY1547" fmla="*/ 611951 h 823796"/>
                <a:gd name="connsiteX1548" fmla="*/ 160691 w 1465788"/>
                <a:gd name="connsiteY1548" fmla="*/ 606915 h 823796"/>
                <a:gd name="connsiteX1549" fmla="*/ 163250 w 1465788"/>
                <a:gd name="connsiteY1549" fmla="*/ 624497 h 823796"/>
                <a:gd name="connsiteX1550" fmla="*/ 162994 w 1465788"/>
                <a:gd name="connsiteY1550" fmla="*/ 625436 h 823796"/>
                <a:gd name="connsiteX1551" fmla="*/ 162994 w 1465788"/>
                <a:gd name="connsiteY1551" fmla="*/ 625436 h 823796"/>
                <a:gd name="connsiteX1552" fmla="*/ 162994 w 1465788"/>
                <a:gd name="connsiteY1552" fmla="*/ 625436 h 823796"/>
                <a:gd name="connsiteX1553" fmla="*/ 162994 w 1465788"/>
                <a:gd name="connsiteY1553" fmla="*/ 625436 h 823796"/>
                <a:gd name="connsiteX1554" fmla="*/ 162994 w 1465788"/>
                <a:gd name="connsiteY1554" fmla="*/ 625436 h 823796"/>
                <a:gd name="connsiteX1555" fmla="*/ 158302 w 1465788"/>
                <a:gd name="connsiteY1555" fmla="*/ 642676 h 823796"/>
                <a:gd name="connsiteX1556" fmla="*/ 157961 w 1465788"/>
                <a:gd name="connsiteY1556" fmla="*/ 635848 h 823796"/>
                <a:gd name="connsiteX1557" fmla="*/ 201899 w 1465788"/>
                <a:gd name="connsiteY1557" fmla="*/ 543416 h 823796"/>
                <a:gd name="connsiteX1558" fmla="*/ 184323 w 1465788"/>
                <a:gd name="connsiteY1558" fmla="*/ 601624 h 823796"/>
                <a:gd name="connsiteX1559" fmla="*/ 182703 w 1465788"/>
                <a:gd name="connsiteY1559" fmla="*/ 583188 h 823796"/>
                <a:gd name="connsiteX1560" fmla="*/ 182703 w 1465788"/>
                <a:gd name="connsiteY1560" fmla="*/ 583188 h 823796"/>
                <a:gd name="connsiteX1561" fmla="*/ 182703 w 1465788"/>
                <a:gd name="connsiteY1561" fmla="*/ 583103 h 823796"/>
                <a:gd name="connsiteX1562" fmla="*/ 182703 w 1465788"/>
                <a:gd name="connsiteY1562" fmla="*/ 583103 h 823796"/>
                <a:gd name="connsiteX1563" fmla="*/ 182703 w 1465788"/>
                <a:gd name="connsiteY1563" fmla="*/ 583017 h 823796"/>
                <a:gd name="connsiteX1564" fmla="*/ 181849 w 1465788"/>
                <a:gd name="connsiteY1564" fmla="*/ 577214 h 823796"/>
                <a:gd name="connsiteX1565" fmla="*/ 191490 w 1465788"/>
                <a:gd name="connsiteY1565" fmla="*/ 540173 h 823796"/>
                <a:gd name="connsiteX1566" fmla="*/ 197121 w 1465788"/>
                <a:gd name="connsiteY1566" fmla="*/ 519006 h 823796"/>
                <a:gd name="connsiteX1567" fmla="*/ 197292 w 1465788"/>
                <a:gd name="connsiteY1567" fmla="*/ 520628 h 823796"/>
                <a:gd name="connsiteX1568" fmla="*/ 197292 w 1465788"/>
                <a:gd name="connsiteY1568" fmla="*/ 520628 h 823796"/>
                <a:gd name="connsiteX1569" fmla="*/ 197292 w 1465788"/>
                <a:gd name="connsiteY1569" fmla="*/ 520628 h 823796"/>
                <a:gd name="connsiteX1570" fmla="*/ 197292 w 1465788"/>
                <a:gd name="connsiteY1570" fmla="*/ 520628 h 823796"/>
                <a:gd name="connsiteX1571" fmla="*/ 197292 w 1465788"/>
                <a:gd name="connsiteY1571" fmla="*/ 520628 h 823796"/>
                <a:gd name="connsiteX1572" fmla="*/ 201814 w 1465788"/>
                <a:gd name="connsiteY1572" fmla="*/ 543501 h 823796"/>
                <a:gd name="connsiteX1573" fmla="*/ 203093 w 1465788"/>
                <a:gd name="connsiteY1573" fmla="*/ 519689 h 823796"/>
                <a:gd name="connsiteX1574" fmla="*/ 203093 w 1465788"/>
                <a:gd name="connsiteY1574" fmla="*/ 519689 h 823796"/>
                <a:gd name="connsiteX1575" fmla="*/ 203093 w 1465788"/>
                <a:gd name="connsiteY1575" fmla="*/ 519603 h 823796"/>
                <a:gd name="connsiteX1576" fmla="*/ 203093 w 1465788"/>
                <a:gd name="connsiteY1576" fmla="*/ 519518 h 823796"/>
                <a:gd name="connsiteX1577" fmla="*/ 203093 w 1465788"/>
                <a:gd name="connsiteY1577" fmla="*/ 519518 h 823796"/>
                <a:gd name="connsiteX1578" fmla="*/ 199254 w 1465788"/>
                <a:gd name="connsiteY1578" fmla="*/ 499973 h 823796"/>
                <a:gd name="connsiteX1579" fmla="*/ 206421 w 1465788"/>
                <a:gd name="connsiteY1579" fmla="*/ 486574 h 823796"/>
                <a:gd name="connsiteX1580" fmla="*/ 211284 w 1465788"/>
                <a:gd name="connsiteY1580" fmla="*/ 504582 h 823796"/>
                <a:gd name="connsiteX1581" fmla="*/ 203520 w 1465788"/>
                <a:gd name="connsiteY1581" fmla="*/ 522761 h 823796"/>
                <a:gd name="connsiteX1582" fmla="*/ 203179 w 1465788"/>
                <a:gd name="connsiteY1582" fmla="*/ 519774 h 823796"/>
                <a:gd name="connsiteX1583" fmla="*/ 210857 w 1465788"/>
                <a:gd name="connsiteY1583" fmla="*/ 480855 h 823796"/>
                <a:gd name="connsiteX1584" fmla="*/ 210857 w 1465788"/>
                <a:gd name="connsiteY1584" fmla="*/ 480855 h 823796"/>
                <a:gd name="connsiteX1585" fmla="*/ 210857 w 1465788"/>
                <a:gd name="connsiteY1585" fmla="*/ 480770 h 823796"/>
                <a:gd name="connsiteX1586" fmla="*/ 210857 w 1465788"/>
                <a:gd name="connsiteY1586" fmla="*/ 480770 h 823796"/>
                <a:gd name="connsiteX1587" fmla="*/ 210857 w 1465788"/>
                <a:gd name="connsiteY1587" fmla="*/ 480685 h 823796"/>
                <a:gd name="connsiteX1588" fmla="*/ 210431 w 1465788"/>
                <a:gd name="connsiteY1588" fmla="*/ 478978 h 823796"/>
                <a:gd name="connsiteX1589" fmla="*/ 220157 w 1465788"/>
                <a:gd name="connsiteY1589" fmla="*/ 460457 h 823796"/>
                <a:gd name="connsiteX1590" fmla="*/ 223143 w 1465788"/>
                <a:gd name="connsiteY1590" fmla="*/ 473516 h 823796"/>
                <a:gd name="connsiteX1591" fmla="*/ 223143 w 1465788"/>
                <a:gd name="connsiteY1591" fmla="*/ 473516 h 823796"/>
                <a:gd name="connsiteX1592" fmla="*/ 223143 w 1465788"/>
                <a:gd name="connsiteY1592" fmla="*/ 473516 h 823796"/>
                <a:gd name="connsiteX1593" fmla="*/ 223143 w 1465788"/>
                <a:gd name="connsiteY1593" fmla="*/ 473516 h 823796"/>
                <a:gd name="connsiteX1594" fmla="*/ 223143 w 1465788"/>
                <a:gd name="connsiteY1594" fmla="*/ 473516 h 823796"/>
                <a:gd name="connsiteX1595" fmla="*/ 223655 w 1465788"/>
                <a:gd name="connsiteY1595" fmla="*/ 475223 h 823796"/>
                <a:gd name="connsiteX1596" fmla="*/ 215805 w 1465788"/>
                <a:gd name="connsiteY1596" fmla="*/ 493743 h 823796"/>
                <a:gd name="connsiteX1597" fmla="*/ 213758 w 1465788"/>
                <a:gd name="connsiteY1597" fmla="*/ 498523 h 823796"/>
                <a:gd name="connsiteX1598" fmla="*/ 210857 w 1465788"/>
                <a:gd name="connsiteY1598" fmla="*/ 480770 h 823796"/>
                <a:gd name="connsiteX1599" fmla="*/ 223484 w 1465788"/>
                <a:gd name="connsiteY1599" fmla="*/ 453971 h 823796"/>
                <a:gd name="connsiteX1600" fmla="*/ 226897 w 1465788"/>
                <a:gd name="connsiteY1600" fmla="*/ 447484 h 823796"/>
                <a:gd name="connsiteX1601" fmla="*/ 227323 w 1465788"/>
                <a:gd name="connsiteY1601" fmla="*/ 449362 h 823796"/>
                <a:gd name="connsiteX1602" fmla="*/ 227323 w 1465788"/>
                <a:gd name="connsiteY1602" fmla="*/ 449362 h 823796"/>
                <a:gd name="connsiteX1603" fmla="*/ 227323 w 1465788"/>
                <a:gd name="connsiteY1603" fmla="*/ 449362 h 823796"/>
                <a:gd name="connsiteX1604" fmla="*/ 227323 w 1465788"/>
                <a:gd name="connsiteY1604" fmla="*/ 449362 h 823796"/>
                <a:gd name="connsiteX1605" fmla="*/ 227323 w 1465788"/>
                <a:gd name="connsiteY1605" fmla="*/ 449362 h 823796"/>
                <a:gd name="connsiteX1606" fmla="*/ 230566 w 1465788"/>
                <a:gd name="connsiteY1606" fmla="*/ 459092 h 823796"/>
                <a:gd name="connsiteX1607" fmla="*/ 227238 w 1465788"/>
                <a:gd name="connsiteY1607" fmla="*/ 466858 h 823796"/>
                <a:gd name="connsiteX1608" fmla="*/ 223484 w 1465788"/>
                <a:gd name="connsiteY1608" fmla="*/ 453971 h 823796"/>
                <a:gd name="connsiteX1609" fmla="*/ 235087 w 1465788"/>
                <a:gd name="connsiteY1609" fmla="*/ 499888 h 823796"/>
                <a:gd name="connsiteX1610" fmla="*/ 241059 w 1465788"/>
                <a:gd name="connsiteY1610" fmla="*/ 488452 h 823796"/>
                <a:gd name="connsiteX1611" fmla="*/ 245240 w 1465788"/>
                <a:gd name="connsiteY1611" fmla="*/ 499973 h 823796"/>
                <a:gd name="connsiteX1612" fmla="*/ 245496 w 1465788"/>
                <a:gd name="connsiteY1612" fmla="*/ 499973 h 823796"/>
                <a:gd name="connsiteX1613" fmla="*/ 242083 w 1465788"/>
                <a:gd name="connsiteY1613" fmla="*/ 486574 h 823796"/>
                <a:gd name="connsiteX1614" fmla="*/ 248226 w 1465788"/>
                <a:gd name="connsiteY1614" fmla="*/ 474796 h 823796"/>
                <a:gd name="connsiteX1615" fmla="*/ 253516 w 1465788"/>
                <a:gd name="connsiteY1615" fmla="*/ 488793 h 823796"/>
                <a:gd name="connsiteX1616" fmla="*/ 242083 w 1465788"/>
                <a:gd name="connsiteY1616" fmla="*/ 521993 h 823796"/>
                <a:gd name="connsiteX1617" fmla="*/ 242083 w 1465788"/>
                <a:gd name="connsiteY1617" fmla="*/ 521993 h 823796"/>
                <a:gd name="connsiteX1618" fmla="*/ 242083 w 1465788"/>
                <a:gd name="connsiteY1618" fmla="*/ 521993 h 823796"/>
                <a:gd name="connsiteX1619" fmla="*/ 242083 w 1465788"/>
                <a:gd name="connsiteY1619" fmla="*/ 521993 h 823796"/>
                <a:gd name="connsiteX1620" fmla="*/ 242083 w 1465788"/>
                <a:gd name="connsiteY1620" fmla="*/ 521993 h 823796"/>
                <a:gd name="connsiteX1621" fmla="*/ 240889 w 1465788"/>
                <a:gd name="connsiteY1621" fmla="*/ 526346 h 823796"/>
                <a:gd name="connsiteX1622" fmla="*/ 235087 w 1465788"/>
                <a:gd name="connsiteY1622" fmla="*/ 499973 h 823796"/>
                <a:gd name="connsiteX1623" fmla="*/ 250444 w 1465788"/>
                <a:gd name="connsiteY1623" fmla="*/ 470443 h 823796"/>
                <a:gd name="connsiteX1624" fmla="*/ 255990 w 1465788"/>
                <a:gd name="connsiteY1624" fmla="*/ 459689 h 823796"/>
                <a:gd name="connsiteX1625" fmla="*/ 258294 w 1465788"/>
                <a:gd name="connsiteY1625" fmla="*/ 465237 h 823796"/>
                <a:gd name="connsiteX1626" fmla="*/ 260256 w 1465788"/>
                <a:gd name="connsiteY1626" fmla="*/ 469931 h 823796"/>
                <a:gd name="connsiteX1627" fmla="*/ 254540 w 1465788"/>
                <a:gd name="connsiteY1627" fmla="*/ 485635 h 823796"/>
                <a:gd name="connsiteX1628" fmla="*/ 250444 w 1465788"/>
                <a:gd name="connsiteY1628" fmla="*/ 470443 h 823796"/>
                <a:gd name="connsiteX1629" fmla="*/ 248994 w 1465788"/>
                <a:gd name="connsiteY1629" fmla="*/ 465066 h 823796"/>
                <a:gd name="connsiteX1630" fmla="*/ 242937 w 1465788"/>
                <a:gd name="connsiteY1630" fmla="*/ 441851 h 823796"/>
                <a:gd name="connsiteX1631" fmla="*/ 242937 w 1465788"/>
                <a:gd name="connsiteY1631" fmla="*/ 441851 h 823796"/>
                <a:gd name="connsiteX1632" fmla="*/ 242937 w 1465788"/>
                <a:gd name="connsiteY1632" fmla="*/ 441766 h 823796"/>
                <a:gd name="connsiteX1633" fmla="*/ 242937 w 1465788"/>
                <a:gd name="connsiteY1633" fmla="*/ 441766 h 823796"/>
                <a:gd name="connsiteX1634" fmla="*/ 242937 w 1465788"/>
                <a:gd name="connsiteY1634" fmla="*/ 441680 h 823796"/>
                <a:gd name="connsiteX1635" fmla="*/ 242851 w 1465788"/>
                <a:gd name="connsiteY1635" fmla="*/ 441425 h 823796"/>
                <a:gd name="connsiteX1636" fmla="*/ 246264 w 1465788"/>
                <a:gd name="connsiteY1636" fmla="*/ 434170 h 823796"/>
                <a:gd name="connsiteX1637" fmla="*/ 253857 w 1465788"/>
                <a:gd name="connsiteY1637" fmla="*/ 454483 h 823796"/>
                <a:gd name="connsiteX1638" fmla="*/ 248994 w 1465788"/>
                <a:gd name="connsiteY1638" fmla="*/ 465151 h 823796"/>
                <a:gd name="connsiteX1639" fmla="*/ 304280 w 1465788"/>
                <a:gd name="connsiteY1639" fmla="*/ 301367 h 823796"/>
                <a:gd name="connsiteX1640" fmla="*/ 311361 w 1465788"/>
                <a:gd name="connsiteY1640" fmla="*/ 284810 h 823796"/>
                <a:gd name="connsiteX1641" fmla="*/ 315968 w 1465788"/>
                <a:gd name="connsiteY1641" fmla="*/ 296588 h 823796"/>
                <a:gd name="connsiteX1642" fmla="*/ 312896 w 1465788"/>
                <a:gd name="connsiteY1642" fmla="*/ 305465 h 823796"/>
                <a:gd name="connsiteX1643" fmla="*/ 308033 w 1465788"/>
                <a:gd name="connsiteY1643" fmla="*/ 319462 h 823796"/>
                <a:gd name="connsiteX1644" fmla="*/ 304280 w 1465788"/>
                <a:gd name="connsiteY1644" fmla="*/ 301367 h 823796"/>
                <a:gd name="connsiteX1645" fmla="*/ 372875 w 1465788"/>
                <a:gd name="connsiteY1645" fmla="*/ 113345 h 823796"/>
                <a:gd name="connsiteX1646" fmla="*/ 351631 w 1465788"/>
                <a:gd name="connsiteY1646" fmla="*/ 163103 h 823796"/>
                <a:gd name="connsiteX1647" fmla="*/ 351375 w 1465788"/>
                <a:gd name="connsiteY1647" fmla="*/ 136816 h 823796"/>
                <a:gd name="connsiteX1648" fmla="*/ 357859 w 1465788"/>
                <a:gd name="connsiteY1648" fmla="*/ 118551 h 823796"/>
                <a:gd name="connsiteX1649" fmla="*/ 375263 w 1465788"/>
                <a:gd name="connsiteY1649" fmla="*/ 80315 h 823796"/>
                <a:gd name="connsiteX1650" fmla="*/ 375263 w 1465788"/>
                <a:gd name="connsiteY1650" fmla="*/ 107456 h 823796"/>
                <a:gd name="connsiteX1651" fmla="*/ 372789 w 1465788"/>
                <a:gd name="connsiteY1651" fmla="*/ 113260 h 823796"/>
                <a:gd name="connsiteX1652" fmla="*/ 377396 w 1465788"/>
                <a:gd name="connsiteY1652" fmla="*/ 75792 h 823796"/>
                <a:gd name="connsiteX1653" fmla="*/ 383710 w 1465788"/>
                <a:gd name="connsiteY1653" fmla="*/ 61795 h 823796"/>
                <a:gd name="connsiteX1654" fmla="*/ 388232 w 1465788"/>
                <a:gd name="connsiteY1654" fmla="*/ 63758 h 823796"/>
                <a:gd name="connsiteX1655" fmla="*/ 387976 w 1465788"/>
                <a:gd name="connsiteY1655" fmla="*/ 65123 h 823796"/>
                <a:gd name="connsiteX1656" fmla="*/ 388146 w 1465788"/>
                <a:gd name="connsiteY1656" fmla="*/ 76048 h 823796"/>
                <a:gd name="connsiteX1657" fmla="*/ 388317 w 1465788"/>
                <a:gd name="connsiteY1657" fmla="*/ 77925 h 823796"/>
                <a:gd name="connsiteX1658" fmla="*/ 386013 w 1465788"/>
                <a:gd name="connsiteY1658" fmla="*/ 77243 h 823796"/>
                <a:gd name="connsiteX1659" fmla="*/ 386013 w 1465788"/>
                <a:gd name="connsiteY1659" fmla="*/ 77499 h 823796"/>
                <a:gd name="connsiteX1660" fmla="*/ 388488 w 1465788"/>
                <a:gd name="connsiteY1660" fmla="*/ 78352 h 823796"/>
                <a:gd name="connsiteX1661" fmla="*/ 389767 w 1465788"/>
                <a:gd name="connsiteY1661" fmla="*/ 91240 h 823796"/>
                <a:gd name="connsiteX1662" fmla="*/ 383880 w 1465788"/>
                <a:gd name="connsiteY1662" fmla="*/ 89106 h 823796"/>
                <a:gd name="connsiteX1663" fmla="*/ 386952 w 1465788"/>
                <a:gd name="connsiteY1663" fmla="*/ 80827 h 823796"/>
                <a:gd name="connsiteX1664" fmla="*/ 386696 w 1465788"/>
                <a:gd name="connsiteY1664" fmla="*/ 80742 h 823796"/>
                <a:gd name="connsiteX1665" fmla="*/ 383283 w 1465788"/>
                <a:gd name="connsiteY1665" fmla="*/ 88850 h 823796"/>
                <a:gd name="connsiteX1666" fmla="*/ 380894 w 1465788"/>
                <a:gd name="connsiteY1666" fmla="*/ 87996 h 823796"/>
                <a:gd name="connsiteX1667" fmla="*/ 380809 w 1465788"/>
                <a:gd name="connsiteY1667" fmla="*/ 88253 h 823796"/>
                <a:gd name="connsiteX1668" fmla="*/ 383198 w 1465788"/>
                <a:gd name="connsiteY1668" fmla="*/ 89277 h 823796"/>
                <a:gd name="connsiteX1669" fmla="*/ 379017 w 1465788"/>
                <a:gd name="connsiteY1669" fmla="*/ 99177 h 823796"/>
                <a:gd name="connsiteX1670" fmla="*/ 377482 w 1465788"/>
                <a:gd name="connsiteY1670" fmla="*/ 75877 h 823796"/>
                <a:gd name="connsiteX1671" fmla="*/ 432768 w 1465788"/>
                <a:gd name="connsiteY1671" fmla="*/ 62477 h 823796"/>
                <a:gd name="connsiteX1672" fmla="*/ 437118 w 1465788"/>
                <a:gd name="connsiteY1672" fmla="*/ 64611 h 823796"/>
                <a:gd name="connsiteX1673" fmla="*/ 442152 w 1465788"/>
                <a:gd name="connsiteY1673" fmla="*/ 82790 h 823796"/>
                <a:gd name="connsiteX1674" fmla="*/ 425771 w 1465788"/>
                <a:gd name="connsiteY1674" fmla="*/ 76645 h 823796"/>
                <a:gd name="connsiteX1675" fmla="*/ 422870 w 1465788"/>
                <a:gd name="connsiteY1675" fmla="*/ 57698 h 823796"/>
                <a:gd name="connsiteX1676" fmla="*/ 432768 w 1465788"/>
                <a:gd name="connsiteY1676" fmla="*/ 62477 h 823796"/>
                <a:gd name="connsiteX1677" fmla="*/ 472952 w 1465788"/>
                <a:gd name="connsiteY1677" fmla="*/ 100799 h 823796"/>
                <a:gd name="connsiteX1678" fmla="*/ 472952 w 1465788"/>
                <a:gd name="connsiteY1678" fmla="*/ 100799 h 823796"/>
                <a:gd name="connsiteX1679" fmla="*/ 472952 w 1465788"/>
                <a:gd name="connsiteY1679" fmla="*/ 100799 h 823796"/>
                <a:gd name="connsiteX1680" fmla="*/ 472952 w 1465788"/>
                <a:gd name="connsiteY1680" fmla="*/ 100799 h 823796"/>
                <a:gd name="connsiteX1681" fmla="*/ 472952 w 1465788"/>
                <a:gd name="connsiteY1681" fmla="*/ 100799 h 823796"/>
                <a:gd name="connsiteX1682" fmla="*/ 478241 w 1465788"/>
                <a:gd name="connsiteY1682" fmla="*/ 102847 h 823796"/>
                <a:gd name="connsiteX1683" fmla="*/ 479265 w 1465788"/>
                <a:gd name="connsiteY1683" fmla="*/ 107627 h 823796"/>
                <a:gd name="connsiteX1684" fmla="*/ 466553 w 1465788"/>
                <a:gd name="connsiteY1684" fmla="*/ 103103 h 823796"/>
                <a:gd name="connsiteX1685" fmla="*/ 464505 w 1465788"/>
                <a:gd name="connsiteY1685" fmla="*/ 97214 h 823796"/>
                <a:gd name="connsiteX1686" fmla="*/ 472866 w 1465788"/>
                <a:gd name="connsiteY1686" fmla="*/ 100799 h 823796"/>
                <a:gd name="connsiteX1687" fmla="*/ 544874 w 1465788"/>
                <a:gd name="connsiteY1687" fmla="*/ 149789 h 823796"/>
                <a:gd name="connsiteX1688" fmla="*/ 544874 w 1465788"/>
                <a:gd name="connsiteY1688" fmla="*/ 149789 h 823796"/>
                <a:gd name="connsiteX1689" fmla="*/ 544874 w 1465788"/>
                <a:gd name="connsiteY1689" fmla="*/ 149959 h 823796"/>
                <a:gd name="connsiteX1690" fmla="*/ 544874 w 1465788"/>
                <a:gd name="connsiteY1690" fmla="*/ 149959 h 823796"/>
                <a:gd name="connsiteX1691" fmla="*/ 545983 w 1465788"/>
                <a:gd name="connsiteY1691" fmla="*/ 153288 h 823796"/>
                <a:gd name="connsiteX1692" fmla="*/ 520388 w 1465788"/>
                <a:gd name="connsiteY1692" fmla="*/ 141766 h 823796"/>
                <a:gd name="connsiteX1693" fmla="*/ 517658 w 1465788"/>
                <a:gd name="connsiteY1693" fmla="*/ 132804 h 823796"/>
                <a:gd name="connsiteX1694" fmla="*/ 516122 w 1465788"/>
                <a:gd name="connsiteY1694" fmla="*/ 127598 h 823796"/>
                <a:gd name="connsiteX1695" fmla="*/ 542059 w 1465788"/>
                <a:gd name="connsiteY1695" fmla="*/ 137669 h 823796"/>
                <a:gd name="connsiteX1696" fmla="*/ 544789 w 1465788"/>
                <a:gd name="connsiteY1696" fmla="*/ 149874 h 823796"/>
                <a:gd name="connsiteX1697" fmla="*/ 544789 w 1465788"/>
                <a:gd name="connsiteY1697" fmla="*/ 149874 h 823796"/>
                <a:gd name="connsiteX1698" fmla="*/ 607838 w 1465788"/>
                <a:gd name="connsiteY1698" fmla="*/ 181880 h 823796"/>
                <a:gd name="connsiteX1699" fmla="*/ 606132 w 1465788"/>
                <a:gd name="connsiteY1699" fmla="*/ 176076 h 823796"/>
                <a:gd name="connsiteX1700" fmla="*/ 604767 w 1465788"/>
                <a:gd name="connsiteY1700" fmla="*/ 171382 h 823796"/>
                <a:gd name="connsiteX1701" fmla="*/ 614152 w 1465788"/>
                <a:gd name="connsiteY1701" fmla="*/ 176759 h 823796"/>
                <a:gd name="connsiteX1702" fmla="*/ 632921 w 1465788"/>
                <a:gd name="connsiteY1702" fmla="*/ 187769 h 823796"/>
                <a:gd name="connsiteX1703" fmla="*/ 633007 w 1465788"/>
                <a:gd name="connsiteY1703" fmla="*/ 188793 h 823796"/>
                <a:gd name="connsiteX1704" fmla="*/ 633007 w 1465788"/>
                <a:gd name="connsiteY1704" fmla="*/ 188793 h 823796"/>
                <a:gd name="connsiteX1705" fmla="*/ 633007 w 1465788"/>
                <a:gd name="connsiteY1705" fmla="*/ 188793 h 823796"/>
                <a:gd name="connsiteX1706" fmla="*/ 633007 w 1465788"/>
                <a:gd name="connsiteY1706" fmla="*/ 188793 h 823796"/>
                <a:gd name="connsiteX1707" fmla="*/ 633007 w 1465788"/>
                <a:gd name="connsiteY1707" fmla="*/ 188793 h 823796"/>
                <a:gd name="connsiteX1708" fmla="*/ 636932 w 1465788"/>
                <a:gd name="connsiteY1708" fmla="*/ 201595 h 823796"/>
                <a:gd name="connsiteX1709" fmla="*/ 609289 w 1465788"/>
                <a:gd name="connsiteY1709" fmla="*/ 187427 h 823796"/>
                <a:gd name="connsiteX1710" fmla="*/ 607924 w 1465788"/>
                <a:gd name="connsiteY1710" fmla="*/ 182563 h 823796"/>
                <a:gd name="connsiteX1711" fmla="*/ 614408 w 1465788"/>
                <a:gd name="connsiteY1711" fmla="*/ 185208 h 823796"/>
                <a:gd name="connsiteX1712" fmla="*/ 614493 w 1465788"/>
                <a:gd name="connsiteY1712" fmla="*/ 184953 h 823796"/>
                <a:gd name="connsiteX1713" fmla="*/ 607753 w 1465788"/>
                <a:gd name="connsiteY1713" fmla="*/ 181795 h 823796"/>
                <a:gd name="connsiteX1714" fmla="*/ 694606 w 1465788"/>
                <a:gd name="connsiteY1714" fmla="*/ 203388 h 823796"/>
                <a:gd name="connsiteX1715" fmla="*/ 694606 w 1465788"/>
                <a:gd name="connsiteY1715" fmla="*/ 203388 h 823796"/>
                <a:gd name="connsiteX1716" fmla="*/ 694606 w 1465788"/>
                <a:gd name="connsiteY1716" fmla="*/ 203388 h 823796"/>
                <a:gd name="connsiteX1717" fmla="*/ 694606 w 1465788"/>
                <a:gd name="connsiteY1717" fmla="*/ 203388 h 823796"/>
                <a:gd name="connsiteX1718" fmla="*/ 694606 w 1465788"/>
                <a:gd name="connsiteY1718" fmla="*/ 203388 h 823796"/>
                <a:gd name="connsiteX1719" fmla="*/ 770879 w 1465788"/>
                <a:gd name="connsiteY1719" fmla="*/ 245209 h 823796"/>
                <a:gd name="connsiteX1720" fmla="*/ 777278 w 1465788"/>
                <a:gd name="connsiteY1720" fmla="*/ 248878 h 823796"/>
                <a:gd name="connsiteX1721" fmla="*/ 777961 w 1465788"/>
                <a:gd name="connsiteY1721" fmla="*/ 249817 h 823796"/>
                <a:gd name="connsiteX1722" fmla="*/ 780008 w 1465788"/>
                <a:gd name="connsiteY1722" fmla="*/ 252463 h 823796"/>
                <a:gd name="connsiteX1723" fmla="*/ 768320 w 1465788"/>
                <a:gd name="connsiteY1723" fmla="*/ 248452 h 823796"/>
                <a:gd name="connsiteX1724" fmla="*/ 746052 w 1465788"/>
                <a:gd name="connsiteY1724" fmla="*/ 241197 h 823796"/>
                <a:gd name="connsiteX1725" fmla="*/ 746052 w 1465788"/>
                <a:gd name="connsiteY1725" fmla="*/ 241453 h 823796"/>
                <a:gd name="connsiteX1726" fmla="*/ 768234 w 1465788"/>
                <a:gd name="connsiteY1726" fmla="*/ 249476 h 823796"/>
                <a:gd name="connsiteX1727" fmla="*/ 781715 w 1465788"/>
                <a:gd name="connsiteY1727" fmla="*/ 254597 h 823796"/>
                <a:gd name="connsiteX1728" fmla="*/ 801849 w 1465788"/>
                <a:gd name="connsiteY1728" fmla="*/ 280542 h 823796"/>
                <a:gd name="connsiteX1729" fmla="*/ 781459 w 1465788"/>
                <a:gd name="connsiteY1729" fmla="*/ 272178 h 823796"/>
                <a:gd name="connsiteX1730" fmla="*/ 768064 w 1465788"/>
                <a:gd name="connsiteY1730" fmla="*/ 266631 h 823796"/>
                <a:gd name="connsiteX1731" fmla="*/ 698360 w 1465788"/>
                <a:gd name="connsiteY1731" fmla="*/ 220714 h 823796"/>
                <a:gd name="connsiteX1732" fmla="*/ 698360 w 1465788"/>
                <a:gd name="connsiteY1732" fmla="*/ 220714 h 823796"/>
                <a:gd name="connsiteX1733" fmla="*/ 698189 w 1465788"/>
                <a:gd name="connsiteY1733" fmla="*/ 220628 h 823796"/>
                <a:gd name="connsiteX1734" fmla="*/ 698019 w 1465788"/>
                <a:gd name="connsiteY1734" fmla="*/ 220628 h 823796"/>
                <a:gd name="connsiteX1735" fmla="*/ 698019 w 1465788"/>
                <a:gd name="connsiteY1735" fmla="*/ 220543 h 823796"/>
                <a:gd name="connsiteX1736" fmla="*/ 638894 w 1465788"/>
                <a:gd name="connsiteY1736" fmla="*/ 187769 h 823796"/>
                <a:gd name="connsiteX1737" fmla="*/ 633945 w 1465788"/>
                <a:gd name="connsiteY1737" fmla="*/ 171894 h 823796"/>
                <a:gd name="connsiteX1738" fmla="*/ 632666 w 1465788"/>
                <a:gd name="connsiteY1738" fmla="*/ 167797 h 823796"/>
                <a:gd name="connsiteX1739" fmla="*/ 694776 w 1465788"/>
                <a:gd name="connsiteY1739" fmla="*/ 203558 h 823796"/>
                <a:gd name="connsiteX1740" fmla="*/ 788882 w 1465788"/>
                <a:gd name="connsiteY1740" fmla="*/ 255535 h 823796"/>
                <a:gd name="connsiteX1741" fmla="*/ 784104 w 1465788"/>
                <a:gd name="connsiteY1741" fmla="*/ 253914 h 823796"/>
                <a:gd name="connsiteX1742" fmla="*/ 781971 w 1465788"/>
                <a:gd name="connsiteY1742" fmla="*/ 251610 h 823796"/>
                <a:gd name="connsiteX1743" fmla="*/ 788882 w 1465788"/>
                <a:gd name="connsiteY1743" fmla="*/ 255621 h 823796"/>
                <a:gd name="connsiteX1744" fmla="*/ 911056 w 1465788"/>
                <a:gd name="connsiteY1744" fmla="*/ 310671 h 823796"/>
                <a:gd name="connsiteX1745" fmla="*/ 911141 w 1465788"/>
                <a:gd name="connsiteY1745" fmla="*/ 310671 h 823796"/>
                <a:gd name="connsiteX1746" fmla="*/ 911141 w 1465788"/>
                <a:gd name="connsiteY1746" fmla="*/ 310671 h 823796"/>
                <a:gd name="connsiteX1747" fmla="*/ 970522 w 1465788"/>
                <a:gd name="connsiteY1747" fmla="*/ 339177 h 823796"/>
                <a:gd name="connsiteX1748" fmla="*/ 993131 w 1465788"/>
                <a:gd name="connsiteY1748" fmla="*/ 350870 h 823796"/>
                <a:gd name="connsiteX1749" fmla="*/ 989804 w 1465788"/>
                <a:gd name="connsiteY1749" fmla="*/ 349248 h 823796"/>
                <a:gd name="connsiteX1750" fmla="*/ 989718 w 1465788"/>
                <a:gd name="connsiteY1750" fmla="*/ 349504 h 823796"/>
                <a:gd name="connsiteX1751" fmla="*/ 1016593 w 1465788"/>
                <a:gd name="connsiteY1751" fmla="*/ 364270 h 823796"/>
                <a:gd name="connsiteX1752" fmla="*/ 1027428 w 1465788"/>
                <a:gd name="connsiteY1752" fmla="*/ 370329 h 823796"/>
                <a:gd name="connsiteX1753" fmla="*/ 1028879 w 1465788"/>
                <a:gd name="connsiteY1753" fmla="*/ 372548 h 823796"/>
                <a:gd name="connsiteX1754" fmla="*/ 1035107 w 1465788"/>
                <a:gd name="connsiteY1754" fmla="*/ 382534 h 823796"/>
                <a:gd name="connsiteX1755" fmla="*/ 1009853 w 1465788"/>
                <a:gd name="connsiteY1755" fmla="*/ 371097 h 823796"/>
                <a:gd name="connsiteX1756" fmla="*/ 1002601 w 1465788"/>
                <a:gd name="connsiteY1756" fmla="*/ 367428 h 823796"/>
                <a:gd name="connsiteX1757" fmla="*/ 970522 w 1465788"/>
                <a:gd name="connsiteY1757" fmla="*/ 351382 h 823796"/>
                <a:gd name="connsiteX1758" fmla="*/ 970436 w 1465788"/>
                <a:gd name="connsiteY1758" fmla="*/ 351638 h 823796"/>
                <a:gd name="connsiteX1759" fmla="*/ 986647 w 1465788"/>
                <a:gd name="connsiteY1759" fmla="*/ 360599 h 823796"/>
                <a:gd name="connsiteX1760" fmla="*/ 942026 w 1465788"/>
                <a:gd name="connsiteY1760" fmla="*/ 340372 h 823796"/>
                <a:gd name="connsiteX1761" fmla="*/ 928290 w 1465788"/>
                <a:gd name="connsiteY1761" fmla="*/ 325863 h 823796"/>
                <a:gd name="connsiteX1762" fmla="*/ 918051 w 1465788"/>
                <a:gd name="connsiteY1762" fmla="*/ 314938 h 823796"/>
                <a:gd name="connsiteX1763" fmla="*/ 917881 w 1465788"/>
                <a:gd name="connsiteY1763" fmla="*/ 315109 h 823796"/>
                <a:gd name="connsiteX1764" fmla="*/ 927096 w 1465788"/>
                <a:gd name="connsiteY1764" fmla="*/ 327057 h 823796"/>
                <a:gd name="connsiteX1765" fmla="*/ 934688 w 1465788"/>
                <a:gd name="connsiteY1765" fmla="*/ 337044 h 823796"/>
                <a:gd name="connsiteX1766" fmla="*/ 909605 w 1465788"/>
                <a:gd name="connsiteY1766" fmla="*/ 325777 h 823796"/>
                <a:gd name="connsiteX1767" fmla="*/ 905169 w 1465788"/>
                <a:gd name="connsiteY1767" fmla="*/ 320230 h 823796"/>
                <a:gd name="connsiteX1768" fmla="*/ 905169 w 1465788"/>
                <a:gd name="connsiteY1768" fmla="*/ 320230 h 823796"/>
                <a:gd name="connsiteX1769" fmla="*/ 905084 w 1465788"/>
                <a:gd name="connsiteY1769" fmla="*/ 320144 h 823796"/>
                <a:gd name="connsiteX1770" fmla="*/ 904998 w 1465788"/>
                <a:gd name="connsiteY1770" fmla="*/ 320144 h 823796"/>
                <a:gd name="connsiteX1771" fmla="*/ 904998 w 1465788"/>
                <a:gd name="connsiteY1771" fmla="*/ 320059 h 823796"/>
                <a:gd name="connsiteX1772" fmla="*/ 886058 w 1465788"/>
                <a:gd name="connsiteY1772" fmla="*/ 299063 h 823796"/>
                <a:gd name="connsiteX1773" fmla="*/ 911056 w 1465788"/>
                <a:gd name="connsiteY1773" fmla="*/ 310842 h 823796"/>
                <a:gd name="connsiteX1774" fmla="*/ 911056 w 1465788"/>
                <a:gd name="connsiteY1774" fmla="*/ 310842 h 823796"/>
                <a:gd name="connsiteX1775" fmla="*/ 911141 w 1465788"/>
                <a:gd name="connsiteY1775" fmla="*/ 310842 h 823796"/>
                <a:gd name="connsiteX1776" fmla="*/ 1298226 w 1465788"/>
                <a:gd name="connsiteY1776" fmla="*/ 502363 h 823796"/>
                <a:gd name="connsiteX1777" fmla="*/ 1298226 w 1465788"/>
                <a:gd name="connsiteY1777" fmla="*/ 502363 h 823796"/>
                <a:gd name="connsiteX1778" fmla="*/ 1298226 w 1465788"/>
                <a:gd name="connsiteY1778" fmla="*/ 502363 h 823796"/>
                <a:gd name="connsiteX1779" fmla="*/ 1298226 w 1465788"/>
                <a:gd name="connsiteY1779" fmla="*/ 502363 h 823796"/>
                <a:gd name="connsiteX1780" fmla="*/ 1298226 w 1465788"/>
                <a:gd name="connsiteY1780" fmla="*/ 502363 h 823796"/>
                <a:gd name="connsiteX1781" fmla="*/ 1311108 w 1465788"/>
                <a:gd name="connsiteY1781" fmla="*/ 508423 h 823796"/>
                <a:gd name="connsiteX1782" fmla="*/ 1316825 w 1465788"/>
                <a:gd name="connsiteY1782" fmla="*/ 516360 h 823796"/>
                <a:gd name="connsiteX1783" fmla="*/ 1300955 w 1465788"/>
                <a:gd name="connsiteY1783" fmla="*/ 508423 h 823796"/>
                <a:gd name="connsiteX1784" fmla="*/ 1294813 w 1465788"/>
                <a:gd name="connsiteY1784" fmla="*/ 500656 h 823796"/>
                <a:gd name="connsiteX1785" fmla="*/ 1298055 w 1465788"/>
                <a:gd name="connsiteY1785" fmla="*/ 502278 h 823796"/>
                <a:gd name="connsiteX1786" fmla="*/ 1335594 w 1465788"/>
                <a:gd name="connsiteY1786" fmla="*/ 519860 h 823796"/>
                <a:gd name="connsiteX1787" fmla="*/ 1343444 w 1465788"/>
                <a:gd name="connsiteY1787" fmla="*/ 529845 h 823796"/>
                <a:gd name="connsiteX1788" fmla="*/ 1325356 w 1465788"/>
                <a:gd name="connsiteY1788" fmla="*/ 520628 h 823796"/>
                <a:gd name="connsiteX1789" fmla="*/ 1316483 w 1465788"/>
                <a:gd name="connsiteY1789" fmla="*/ 510898 h 823796"/>
                <a:gd name="connsiteX1790" fmla="*/ 1335594 w 1465788"/>
                <a:gd name="connsiteY1790" fmla="*/ 519860 h 823796"/>
                <a:gd name="connsiteX1791" fmla="*/ 1364261 w 1465788"/>
                <a:gd name="connsiteY1791" fmla="*/ 549220 h 823796"/>
                <a:gd name="connsiteX1792" fmla="*/ 1367162 w 1465788"/>
                <a:gd name="connsiteY1792" fmla="*/ 551865 h 823796"/>
                <a:gd name="connsiteX1793" fmla="*/ 1346856 w 1465788"/>
                <a:gd name="connsiteY1793" fmla="*/ 541794 h 823796"/>
                <a:gd name="connsiteX1794" fmla="*/ 1340202 w 1465788"/>
                <a:gd name="connsiteY1794" fmla="*/ 538466 h 823796"/>
                <a:gd name="connsiteX1795" fmla="*/ 1335765 w 1465788"/>
                <a:gd name="connsiteY1795" fmla="*/ 532491 h 823796"/>
                <a:gd name="connsiteX1796" fmla="*/ 1335765 w 1465788"/>
                <a:gd name="connsiteY1796" fmla="*/ 532491 h 823796"/>
                <a:gd name="connsiteX1797" fmla="*/ 1335765 w 1465788"/>
                <a:gd name="connsiteY1797" fmla="*/ 532491 h 823796"/>
                <a:gd name="connsiteX1798" fmla="*/ 1335765 w 1465788"/>
                <a:gd name="connsiteY1798" fmla="*/ 532491 h 823796"/>
                <a:gd name="connsiteX1799" fmla="*/ 1335765 w 1465788"/>
                <a:gd name="connsiteY1799" fmla="*/ 532491 h 823796"/>
                <a:gd name="connsiteX1800" fmla="*/ 1332011 w 1465788"/>
                <a:gd name="connsiteY1800" fmla="*/ 528224 h 823796"/>
                <a:gd name="connsiteX1801" fmla="*/ 1349672 w 1465788"/>
                <a:gd name="connsiteY1801" fmla="*/ 536076 h 823796"/>
                <a:gd name="connsiteX1802" fmla="*/ 1364346 w 1465788"/>
                <a:gd name="connsiteY1802" fmla="*/ 549475 h 823796"/>
                <a:gd name="connsiteX1803" fmla="*/ 1314265 w 1465788"/>
                <a:gd name="connsiteY1803" fmla="*/ 525407 h 823796"/>
                <a:gd name="connsiteX1804" fmla="*/ 1308037 w 1465788"/>
                <a:gd name="connsiteY1804" fmla="*/ 517384 h 823796"/>
                <a:gd name="connsiteX1805" fmla="*/ 1322114 w 1465788"/>
                <a:gd name="connsiteY1805" fmla="*/ 523701 h 823796"/>
                <a:gd name="connsiteX1806" fmla="*/ 1328683 w 1465788"/>
                <a:gd name="connsiteY1806" fmla="*/ 532662 h 823796"/>
                <a:gd name="connsiteX1807" fmla="*/ 1314180 w 1465788"/>
                <a:gd name="connsiteY1807" fmla="*/ 525407 h 823796"/>
                <a:gd name="connsiteX1808" fmla="*/ 1311876 w 1465788"/>
                <a:gd name="connsiteY1808" fmla="*/ 531808 h 823796"/>
                <a:gd name="connsiteX1809" fmla="*/ 1311876 w 1465788"/>
                <a:gd name="connsiteY1809" fmla="*/ 531808 h 823796"/>
                <a:gd name="connsiteX1810" fmla="*/ 1311876 w 1465788"/>
                <a:gd name="connsiteY1810" fmla="*/ 531808 h 823796"/>
                <a:gd name="connsiteX1811" fmla="*/ 1311876 w 1465788"/>
                <a:gd name="connsiteY1811" fmla="*/ 531808 h 823796"/>
                <a:gd name="connsiteX1812" fmla="*/ 1318701 w 1465788"/>
                <a:gd name="connsiteY1812" fmla="*/ 540685 h 823796"/>
                <a:gd name="connsiteX1813" fmla="*/ 1309061 w 1465788"/>
                <a:gd name="connsiteY1813" fmla="*/ 536161 h 823796"/>
                <a:gd name="connsiteX1814" fmla="*/ 1301467 w 1465788"/>
                <a:gd name="connsiteY1814" fmla="*/ 525493 h 823796"/>
                <a:gd name="connsiteX1815" fmla="*/ 1301467 w 1465788"/>
                <a:gd name="connsiteY1815" fmla="*/ 525493 h 823796"/>
                <a:gd name="connsiteX1816" fmla="*/ 1301467 w 1465788"/>
                <a:gd name="connsiteY1816" fmla="*/ 525493 h 823796"/>
                <a:gd name="connsiteX1817" fmla="*/ 1301467 w 1465788"/>
                <a:gd name="connsiteY1817" fmla="*/ 525493 h 823796"/>
                <a:gd name="connsiteX1818" fmla="*/ 1301467 w 1465788"/>
                <a:gd name="connsiteY1818" fmla="*/ 525493 h 823796"/>
                <a:gd name="connsiteX1819" fmla="*/ 1298737 w 1465788"/>
                <a:gd name="connsiteY1819" fmla="*/ 522249 h 823796"/>
                <a:gd name="connsiteX1820" fmla="*/ 1308378 w 1465788"/>
                <a:gd name="connsiteY1820" fmla="*/ 526517 h 823796"/>
                <a:gd name="connsiteX1821" fmla="*/ 1312047 w 1465788"/>
                <a:gd name="connsiteY1821" fmla="*/ 531894 h 823796"/>
                <a:gd name="connsiteX1822" fmla="*/ 1312047 w 1465788"/>
                <a:gd name="connsiteY1822" fmla="*/ 531894 h 823796"/>
                <a:gd name="connsiteX1823" fmla="*/ 1238418 w 1465788"/>
                <a:gd name="connsiteY1823" fmla="*/ 503217 h 823796"/>
                <a:gd name="connsiteX1824" fmla="*/ 1227839 w 1465788"/>
                <a:gd name="connsiteY1824" fmla="*/ 489134 h 823796"/>
                <a:gd name="connsiteX1825" fmla="*/ 1245329 w 1465788"/>
                <a:gd name="connsiteY1825" fmla="*/ 497754 h 823796"/>
                <a:gd name="connsiteX1826" fmla="*/ 1253861 w 1465788"/>
                <a:gd name="connsiteY1826" fmla="*/ 510301 h 823796"/>
                <a:gd name="connsiteX1827" fmla="*/ 1238418 w 1465788"/>
                <a:gd name="connsiteY1827" fmla="*/ 503217 h 823796"/>
                <a:gd name="connsiteX1828" fmla="*/ 1181853 w 1465788"/>
                <a:gd name="connsiteY1828" fmla="*/ 479746 h 823796"/>
                <a:gd name="connsiteX1829" fmla="*/ 1170847 w 1465788"/>
                <a:gd name="connsiteY1829" fmla="*/ 463445 h 823796"/>
                <a:gd name="connsiteX1830" fmla="*/ 1178354 w 1465788"/>
                <a:gd name="connsiteY1830" fmla="*/ 467627 h 823796"/>
                <a:gd name="connsiteX1831" fmla="*/ 1196442 w 1465788"/>
                <a:gd name="connsiteY1831" fmla="*/ 477868 h 823796"/>
                <a:gd name="connsiteX1832" fmla="*/ 1203864 w 1465788"/>
                <a:gd name="connsiteY1832" fmla="*/ 488622 h 823796"/>
                <a:gd name="connsiteX1833" fmla="*/ 1181853 w 1465788"/>
                <a:gd name="connsiteY1833" fmla="*/ 479660 h 823796"/>
                <a:gd name="connsiteX1834" fmla="*/ 1160097 w 1465788"/>
                <a:gd name="connsiteY1834" fmla="*/ 482733 h 823796"/>
                <a:gd name="connsiteX1835" fmla="*/ 1160012 w 1465788"/>
                <a:gd name="connsiteY1835" fmla="*/ 482989 h 823796"/>
                <a:gd name="connsiteX1836" fmla="*/ 1160694 w 1465788"/>
                <a:gd name="connsiteY1836" fmla="*/ 483330 h 823796"/>
                <a:gd name="connsiteX1837" fmla="*/ 1174771 w 1465788"/>
                <a:gd name="connsiteY1837" fmla="*/ 502193 h 823796"/>
                <a:gd name="connsiteX1838" fmla="*/ 1171444 w 1465788"/>
                <a:gd name="connsiteY1838" fmla="*/ 501083 h 823796"/>
                <a:gd name="connsiteX1839" fmla="*/ 1145508 w 1465788"/>
                <a:gd name="connsiteY1839" fmla="*/ 486147 h 823796"/>
                <a:gd name="connsiteX1840" fmla="*/ 1126397 w 1465788"/>
                <a:gd name="connsiteY1840" fmla="*/ 457470 h 823796"/>
                <a:gd name="connsiteX1841" fmla="*/ 1149859 w 1465788"/>
                <a:gd name="connsiteY1841" fmla="*/ 468906 h 823796"/>
                <a:gd name="connsiteX1842" fmla="*/ 1160353 w 1465788"/>
                <a:gd name="connsiteY1842" fmla="*/ 482904 h 823796"/>
                <a:gd name="connsiteX1843" fmla="*/ 1160182 w 1465788"/>
                <a:gd name="connsiteY1843" fmla="*/ 482904 h 823796"/>
                <a:gd name="connsiteX1844" fmla="*/ 1106518 w 1465788"/>
                <a:gd name="connsiteY1844" fmla="*/ 449618 h 823796"/>
                <a:gd name="connsiteX1845" fmla="*/ 1105665 w 1465788"/>
                <a:gd name="connsiteY1845" fmla="*/ 457811 h 823796"/>
                <a:gd name="connsiteX1846" fmla="*/ 1105920 w 1465788"/>
                <a:gd name="connsiteY1846" fmla="*/ 457811 h 823796"/>
                <a:gd name="connsiteX1847" fmla="*/ 1107029 w 1465788"/>
                <a:gd name="connsiteY1847" fmla="*/ 451239 h 823796"/>
                <a:gd name="connsiteX1848" fmla="*/ 1110357 w 1465788"/>
                <a:gd name="connsiteY1848" fmla="*/ 460372 h 823796"/>
                <a:gd name="connsiteX1849" fmla="*/ 1112575 w 1465788"/>
                <a:gd name="connsiteY1849" fmla="*/ 466858 h 823796"/>
                <a:gd name="connsiteX1850" fmla="*/ 1089028 w 1465788"/>
                <a:gd name="connsiteY1850" fmla="*/ 453203 h 823796"/>
                <a:gd name="connsiteX1851" fmla="*/ 1073841 w 1465788"/>
                <a:gd name="connsiteY1851" fmla="*/ 430841 h 823796"/>
                <a:gd name="connsiteX1852" fmla="*/ 1116499 w 1465788"/>
                <a:gd name="connsiteY1852" fmla="*/ 452349 h 823796"/>
                <a:gd name="connsiteX1853" fmla="*/ 1140047 w 1465788"/>
                <a:gd name="connsiteY1853" fmla="*/ 482818 h 823796"/>
                <a:gd name="connsiteX1854" fmla="*/ 1115902 w 1465788"/>
                <a:gd name="connsiteY1854" fmla="*/ 468822 h 823796"/>
                <a:gd name="connsiteX1855" fmla="*/ 1111893 w 1465788"/>
                <a:gd name="connsiteY1855" fmla="*/ 459689 h 823796"/>
                <a:gd name="connsiteX1856" fmla="*/ 1107286 w 1465788"/>
                <a:gd name="connsiteY1856" fmla="*/ 449447 h 823796"/>
                <a:gd name="connsiteX1857" fmla="*/ 1106603 w 1465788"/>
                <a:gd name="connsiteY1857" fmla="*/ 447997 h 823796"/>
                <a:gd name="connsiteX1858" fmla="*/ 1106432 w 1465788"/>
                <a:gd name="connsiteY1858" fmla="*/ 449618 h 823796"/>
                <a:gd name="connsiteX1859" fmla="*/ 989377 w 1465788"/>
                <a:gd name="connsiteY1859" fmla="*/ 372122 h 823796"/>
                <a:gd name="connsiteX1860" fmla="*/ 957895 w 1465788"/>
                <a:gd name="connsiteY1860" fmla="*/ 357441 h 823796"/>
                <a:gd name="connsiteX1861" fmla="*/ 957127 w 1465788"/>
                <a:gd name="connsiteY1861" fmla="*/ 356503 h 823796"/>
                <a:gd name="connsiteX1862" fmla="*/ 957127 w 1465788"/>
                <a:gd name="connsiteY1862" fmla="*/ 356503 h 823796"/>
                <a:gd name="connsiteX1863" fmla="*/ 957127 w 1465788"/>
                <a:gd name="connsiteY1863" fmla="*/ 356503 h 823796"/>
                <a:gd name="connsiteX1864" fmla="*/ 957127 w 1465788"/>
                <a:gd name="connsiteY1864" fmla="*/ 356503 h 823796"/>
                <a:gd name="connsiteX1865" fmla="*/ 957127 w 1465788"/>
                <a:gd name="connsiteY1865" fmla="*/ 356503 h 823796"/>
                <a:gd name="connsiteX1866" fmla="*/ 949022 w 1465788"/>
                <a:gd name="connsiteY1866" fmla="*/ 347712 h 823796"/>
                <a:gd name="connsiteX1867" fmla="*/ 1004563 w 1465788"/>
                <a:gd name="connsiteY1867" fmla="*/ 370500 h 823796"/>
                <a:gd name="connsiteX1868" fmla="*/ 1005161 w 1465788"/>
                <a:gd name="connsiteY1868" fmla="*/ 370756 h 823796"/>
                <a:gd name="connsiteX1869" fmla="*/ 1040311 w 1465788"/>
                <a:gd name="connsiteY1869" fmla="*/ 390728 h 823796"/>
                <a:gd name="connsiteX1870" fmla="*/ 1056522 w 1465788"/>
                <a:gd name="connsiteY1870" fmla="*/ 415649 h 823796"/>
                <a:gd name="connsiteX1871" fmla="*/ 979395 w 1465788"/>
                <a:gd name="connsiteY1871" fmla="*/ 375450 h 823796"/>
                <a:gd name="connsiteX1872" fmla="*/ 966597 w 1465788"/>
                <a:gd name="connsiteY1872" fmla="*/ 368622 h 823796"/>
                <a:gd name="connsiteX1873" fmla="*/ 961905 w 1465788"/>
                <a:gd name="connsiteY1873" fmla="*/ 362563 h 823796"/>
                <a:gd name="connsiteX1874" fmla="*/ 988524 w 1465788"/>
                <a:gd name="connsiteY1874" fmla="*/ 373743 h 823796"/>
                <a:gd name="connsiteX1875" fmla="*/ 1026661 w 1465788"/>
                <a:gd name="connsiteY1875" fmla="*/ 390215 h 823796"/>
                <a:gd name="connsiteX1876" fmla="*/ 1026746 w 1465788"/>
                <a:gd name="connsiteY1876" fmla="*/ 389959 h 823796"/>
                <a:gd name="connsiteX1877" fmla="*/ 989462 w 1465788"/>
                <a:gd name="connsiteY1877" fmla="*/ 372292 h 823796"/>
                <a:gd name="connsiteX1878" fmla="*/ 817463 w 1465788"/>
                <a:gd name="connsiteY1878" fmla="*/ 290870 h 823796"/>
                <a:gd name="connsiteX1879" fmla="*/ 817377 w 1465788"/>
                <a:gd name="connsiteY1879" fmla="*/ 290784 h 823796"/>
                <a:gd name="connsiteX1880" fmla="*/ 817292 w 1465788"/>
                <a:gd name="connsiteY1880" fmla="*/ 290699 h 823796"/>
                <a:gd name="connsiteX1881" fmla="*/ 817292 w 1465788"/>
                <a:gd name="connsiteY1881" fmla="*/ 290699 h 823796"/>
                <a:gd name="connsiteX1882" fmla="*/ 816610 w 1465788"/>
                <a:gd name="connsiteY1882" fmla="*/ 289931 h 823796"/>
                <a:gd name="connsiteX1883" fmla="*/ 847153 w 1465788"/>
                <a:gd name="connsiteY1883" fmla="*/ 303757 h 823796"/>
                <a:gd name="connsiteX1884" fmla="*/ 854320 w 1465788"/>
                <a:gd name="connsiteY1884" fmla="*/ 312036 h 823796"/>
                <a:gd name="connsiteX1885" fmla="*/ 825227 w 1465788"/>
                <a:gd name="connsiteY1885" fmla="*/ 300600 h 823796"/>
                <a:gd name="connsiteX1886" fmla="*/ 817463 w 1465788"/>
                <a:gd name="connsiteY1886" fmla="*/ 290784 h 823796"/>
                <a:gd name="connsiteX1887" fmla="*/ 817463 w 1465788"/>
                <a:gd name="connsiteY1887" fmla="*/ 290784 h 823796"/>
                <a:gd name="connsiteX1888" fmla="*/ 857306 w 1465788"/>
                <a:gd name="connsiteY1888" fmla="*/ 308366 h 823796"/>
                <a:gd name="connsiteX1889" fmla="*/ 874369 w 1465788"/>
                <a:gd name="connsiteY1889" fmla="*/ 316048 h 823796"/>
                <a:gd name="connsiteX1890" fmla="*/ 877441 w 1465788"/>
                <a:gd name="connsiteY1890" fmla="*/ 319974 h 823796"/>
                <a:gd name="connsiteX1891" fmla="*/ 877441 w 1465788"/>
                <a:gd name="connsiteY1891" fmla="*/ 319974 h 823796"/>
                <a:gd name="connsiteX1892" fmla="*/ 877441 w 1465788"/>
                <a:gd name="connsiteY1892" fmla="*/ 319974 h 823796"/>
                <a:gd name="connsiteX1893" fmla="*/ 877441 w 1465788"/>
                <a:gd name="connsiteY1893" fmla="*/ 319974 h 823796"/>
                <a:gd name="connsiteX1894" fmla="*/ 877441 w 1465788"/>
                <a:gd name="connsiteY1894" fmla="*/ 319974 h 823796"/>
                <a:gd name="connsiteX1895" fmla="*/ 879232 w 1465788"/>
                <a:gd name="connsiteY1895" fmla="*/ 322022 h 823796"/>
                <a:gd name="connsiteX1896" fmla="*/ 862766 w 1465788"/>
                <a:gd name="connsiteY1896" fmla="*/ 315365 h 823796"/>
                <a:gd name="connsiteX1897" fmla="*/ 857306 w 1465788"/>
                <a:gd name="connsiteY1897" fmla="*/ 308281 h 823796"/>
                <a:gd name="connsiteX1898" fmla="*/ 885716 w 1465788"/>
                <a:gd name="connsiteY1898" fmla="*/ 321083 h 823796"/>
                <a:gd name="connsiteX1899" fmla="*/ 891860 w 1465788"/>
                <a:gd name="connsiteY1899" fmla="*/ 323814 h 823796"/>
                <a:gd name="connsiteX1900" fmla="*/ 891860 w 1465788"/>
                <a:gd name="connsiteY1900" fmla="*/ 323814 h 823796"/>
                <a:gd name="connsiteX1901" fmla="*/ 891944 w 1465788"/>
                <a:gd name="connsiteY1901" fmla="*/ 323814 h 823796"/>
                <a:gd name="connsiteX1902" fmla="*/ 891944 w 1465788"/>
                <a:gd name="connsiteY1902" fmla="*/ 323814 h 823796"/>
                <a:gd name="connsiteX1903" fmla="*/ 891944 w 1465788"/>
                <a:gd name="connsiteY1903" fmla="*/ 323814 h 823796"/>
                <a:gd name="connsiteX1904" fmla="*/ 906107 w 1465788"/>
                <a:gd name="connsiteY1904" fmla="*/ 329703 h 823796"/>
                <a:gd name="connsiteX1905" fmla="*/ 912080 w 1465788"/>
                <a:gd name="connsiteY1905" fmla="*/ 336361 h 823796"/>
                <a:gd name="connsiteX1906" fmla="*/ 889982 w 1465788"/>
                <a:gd name="connsiteY1906" fmla="*/ 326545 h 823796"/>
                <a:gd name="connsiteX1907" fmla="*/ 885546 w 1465788"/>
                <a:gd name="connsiteY1907" fmla="*/ 320913 h 823796"/>
                <a:gd name="connsiteX1908" fmla="*/ 916346 w 1465788"/>
                <a:gd name="connsiteY1908" fmla="*/ 334056 h 823796"/>
                <a:gd name="connsiteX1909" fmla="*/ 940063 w 1465788"/>
                <a:gd name="connsiteY1909" fmla="*/ 343871 h 823796"/>
                <a:gd name="connsiteX1910" fmla="*/ 946377 w 1465788"/>
                <a:gd name="connsiteY1910" fmla="*/ 352064 h 823796"/>
                <a:gd name="connsiteX1911" fmla="*/ 921635 w 1465788"/>
                <a:gd name="connsiteY1911" fmla="*/ 340799 h 823796"/>
                <a:gd name="connsiteX1912" fmla="*/ 916346 w 1465788"/>
                <a:gd name="connsiteY1912" fmla="*/ 334056 h 823796"/>
                <a:gd name="connsiteX1913" fmla="*/ 1027428 w 1465788"/>
                <a:gd name="connsiteY1913" fmla="*/ 379803 h 823796"/>
                <a:gd name="connsiteX1914" fmla="*/ 1035619 w 1465788"/>
                <a:gd name="connsiteY1914" fmla="*/ 383131 h 823796"/>
                <a:gd name="connsiteX1915" fmla="*/ 1036387 w 1465788"/>
                <a:gd name="connsiteY1915" fmla="*/ 384326 h 823796"/>
                <a:gd name="connsiteX1916" fmla="*/ 1027428 w 1465788"/>
                <a:gd name="connsiteY1916" fmla="*/ 379718 h 823796"/>
                <a:gd name="connsiteX1917" fmla="*/ 1089710 w 1465788"/>
                <a:gd name="connsiteY1917" fmla="*/ 418978 h 823796"/>
                <a:gd name="connsiteX1918" fmla="*/ 1089710 w 1465788"/>
                <a:gd name="connsiteY1918" fmla="*/ 418978 h 823796"/>
                <a:gd name="connsiteX1919" fmla="*/ 1089710 w 1465788"/>
                <a:gd name="connsiteY1919" fmla="*/ 418978 h 823796"/>
                <a:gd name="connsiteX1920" fmla="*/ 1094573 w 1465788"/>
                <a:gd name="connsiteY1920" fmla="*/ 421624 h 823796"/>
                <a:gd name="connsiteX1921" fmla="*/ 1110271 w 1465788"/>
                <a:gd name="connsiteY1921" fmla="*/ 444241 h 823796"/>
                <a:gd name="connsiteX1922" fmla="*/ 1075888 w 1465788"/>
                <a:gd name="connsiteY1922" fmla="*/ 425464 h 823796"/>
                <a:gd name="connsiteX1923" fmla="*/ 1075888 w 1465788"/>
                <a:gd name="connsiteY1923" fmla="*/ 425464 h 823796"/>
                <a:gd name="connsiteX1924" fmla="*/ 1075633 w 1465788"/>
                <a:gd name="connsiteY1924" fmla="*/ 425294 h 823796"/>
                <a:gd name="connsiteX1925" fmla="*/ 1075377 w 1465788"/>
                <a:gd name="connsiteY1925" fmla="*/ 425123 h 823796"/>
                <a:gd name="connsiteX1926" fmla="*/ 1075377 w 1465788"/>
                <a:gd name="connsiteY1926" fmla="*/ 425123 h 823796"/>
                <a:gd name="connsiteX1927" fmla="*/ 1066930 w 1465788"/>
                <a:gd name="connsiteY1927" fmla="*/ 420770 h 823796"/>
                <a:gd name="connsiteX1928" fmla="*/ 1063603 w 1465788"/>
                <a:gd name="connsiteY1928" fmla="*/ 415905 h 823796"/>
                <a:gd name="connsiteX1929" fmla="*/ 1063603 w 1465788"/>
                <a:gd name="connsiteY1929" fmla="*/ 415905 h 823796"/>
                <a:gd name="connsiteX1930" fmla="*/ 1063603 w 1465788"/>
                <a:gd name="connsiteY1930" fmla="*/ 415820 h 823796"/>
                <a:gd name="connsiteX1931" fmla="*/ 1063603 w 1465788"/>
                <a:gd name="connsiteY1931" fmla="*/ 415820 h 823796"/>
                <a:gd name="connsiteX1932" fmla="*/ 1063603 w 1465788"/>
                <a:gd name="connsiteY1932" fmla="*/ 415735 h 823796"/>
                <a:gd name="connsiteX1933" fmla="*/ 1047819 w 1465788"/>
                <a:gd name="connsiteY1933" fmla="*/ 394824 h 823796"/>
                <a:gd name="connsiteX1934" fmla="*/ 1089539 w 1465788"/>
                <a:gd name="connsiteY1934" fmla="*/ 418892 h 823796"/>
                <a:gd name="connsiteX1935" fmla="*/ 1089539 w 1465788"/>
                <a:gd name="connsiteY1935" fmla="*/ 418892 h 823796"/>
                <a:gd name="connsiteX1936" fmla="*/ 1089539 w 1465788"/>
                <a:gd name="connsiteY1936" fmla="*/ 418892 h 823796"/>
                <a:gd name="connsiteX1937" fmla="*/ 1186631 w 1465788"/>
                <a:gd name="connsiteY1937" fmla="*/ 457470 h 823796"/>
                <a:gd name="connsiteX1938" fmla="*/ 1186033 w 1465788"/>
                <a:gd name="connsiteY1938" fmla="*/ 456702 h 823796"/>
                <a:gd name="connsiteX1939" fmla="*/ 1208643 w 1465788"/>
                <a:gd name="connsiteY1939" fmla="*/ 468139 h 823796"/>
                <a:gd name="connsiteX1940" fmla="*/ 1214870 w 1465788"/>
                <a:gd name="connsiteY1940" fmla="*/ 477868 h 823796"/>
                <a:gd name="connsiteX1941" fmla="*/ 1195930 w 1465788"/>
                <a:gd name="connsiteY1941" fmla="*/ 469419 h 823796"/>
                <a:gd name="connsiteX1942" fmla="*/ 1187569 w 1465788"/>
                <a:gd name="connsiteY1942" fmla="*/ 458750 h 823796"/>
                <a:gd name="connsiteX1943" fmla="*/ 1193456 w 1465788"/>
                <a:gd name="connsiteY1943" fmla="*/ 462079 h 823796"/>
                <a:gd name="connsiteX1944" fmla="*/ 1193541 w 1465788"/>
                <a:gd name="connsiteY1944" fmla="*/ 461823 h 823796"/>
                <a:gd name="connsiteX1945" fmla="*/ 1186460 w 1465788"/>
                <a:gd name="connsiteY1945" fmla="*/ 457385 h 823796"/>
                <a:gd name="connsiteX1946" fmla="*/ 1261453 w 1465788"/>
                <a:gd name="connsiteY1946" fmla="*/ 499120 h 823796"/>
                <a:gd name="connsiteX1947" fmla="*/ 1256761 w 1465788"/>
                <a:gd name="connsiteY1947" fmla="*/ 496816 h 823796"/>
                <a:gd name="connsiteX1948" fmla="*/ 1256761 w 1465788"/>
                <a:gd name="connsiteY1948" fmla="*/ 496816 h 823796"/>
                <a:gd name="connsiteX1949" fmla="*/ 1256505 w 1465788"/>
                <a:gd name="connsiteY1949" fmla="*/ 496730 h 823796"/>
                <a:gd name="connsiteX1950" fmla="*/ 1256249 w 1465788"/>
                <a:gd name="connsiteY1950" fmla="*/ 496645 h 823796"/>
                <a:gd name="connsiteX1951" fmla="*/ 1256249 w 1465788"/>
                <a:gd name="connsiteY1951" fmla="*/ 496645 h 823796"/>
                <a:gd name="connsiteX1952" fmla="*/ 1247035 w 1465788"/>
                <a:gd name="connsiteY1952" fmla="*/ 492463 h 823796"/>
                <a:gd name="connsiteX1953" fmla="*/ 1240892 w 1465788"/>
                <a:gd name="connsiteY1953" fmla="*/ 484696 h 823796"/>
                <a:gd name="connsiteX1954" fmla="*/ 1256420 w 1465788"/>
                <a:gd name="connsiteY1954" fmla="*/ 492548 h 823796"/>
                <a:gd name="connsiteX1955" fmla="*/ 1261368 w 1465788"/>
                <a:gd name="connsiteY1955" fmla="*/ 499206 h 823796"/>
                <a:gd name="connsiteX1956" fmla="*/ 1264611 w 1465788"/>
                <a:gd name="connsiteY1956" fmla="*/ 496645 h 823796"/>
                <a:gd name="connsiteX1957" fmla="*/ 1279968 w 1465788"/>
                <a:gd name="connsiteY1957" fmla="*/ 504326 h 823796"/>
                <a:gd name="connsiteX1958" fmla="*/ 1283892 w 1465788"/>
                <a:gd name="connsiteY1958" fmla="*/ 510215 h 823796"/>
                <a:gd name="connsiteX1959" fmla="*/ 1271009 w 1465788"/>
                <a:gd name="connsiteY1959" fmla="*/ 503900 h 823796"/>
                <a:gd name="connsiteX1960" fmla="*/ 1264611 w 1465788"/>
                <a:gd name="connsiteY1960" fmla="*/ 496645 h 823796"/>
                <a:gd name="connsiteX1961" fmla="*/ 1239442 w 1465788"/>
                <a:gd name="connsiteY1961" fmla="*/ 489049 h 823796"/>
                <a:gd name="connsiteX1962" fmla="*/ 1221781 w 1465788"/>
                <a:gd name="connsiteY1962" fmla="*/ 481111 h 823796"/>
                <a:gd name="connsiteX1963" fmla="*/ 1214444 w 1465788"/>
                <a:gd name="connsiteY1963" fmla="*/ 471211 h 823796"/>
                <a:gd name="connsiteX1964" fmla="*/ 1234323 w 1465788"/>
                <a:gd name="connsiteY1964" fmla="*/ 481368 h 823796"/>
                <a:gd name="connsiteX1965" fmla="*/ 1239442 w 1465788"/>
                <a:gd name="connsiteY1965" fmla="*/ 489049 h 823796"/>
                <a:gd name="connsiteX1966" fmla="*/ 1188422 w 1465788"/>
                <a:gd name="connsiteY1966" fmla="*/ 466261 h 823796"/>
                <a:gd name="connsiteX1967" fmla="*/ 1165813 w 1465788"/>
                <a:gd name="connsiteY1967" fmla="*/ 456190 h 823796"/>
                <a:gd name="connsiteX1968" fmla="*/ 1155234 w 1465788"/>
                <a:gd name="connsiteY1968" fmla="*/ 440998 h 823796"/>
                <a:gd name="connsiteX1969" fmla="*/ 1166666 w 1465788"/>
                <a:gd name="connsiteY1969" fmla="*/ 447228 h 823796"/>
                <a:gd name="connsiteX1970" fmla="*/ 1180914 w 1465788"/>
                <a:gd name="connsiteY1970" fmla="*/ 455166 h 823796"/>
                <a:gd name="connsiteX1971" fmla="*/ 1188422 w 1465788"/>
                <a:gd name="connsiteY1971" fmla="*/ 466261 h 823796"/>
                <a:gd name="connsiteX1972" fmla="*/ 1191749 w 1465788"/>
                <a:gd name="connsiteY1972" fmla="*/ 471211 h 823796"/>
                <a:gd name="connsiteX1973" fmla="*/ 1195077 w 1465788"/>
                <a:gd name="connsiteY1973" fmla="*/ 476161 h 823796"/>
                <a:gd name="connsiteX1974" fmla="*/ 1179293 w 1465788"/>
                <a:gd name="connsiteY1974" fmla="*/ 466346 h 823796"/>
                <a:gd name="connsiteX1975" fmla="*/ 1167861 w 1465788"/>
                <a:gd name="connsiteY1975" fmla="*/ 459262 h 823796"/>
                <a:gd name="connsiteX1976" fmla="*/ 1191749 w 1465788"/>
                <a:gd name="connsiteY1976" fmla="*/ 471211 h 823796"/>
                <a:gd name="connsiteX1977" fmla="*/ 1157537 w 1465788"/>
                <a:gd name="connsiteY1977" fmla="*/ 469931 h 823796"/>
                <a:gd name="connsiteX1978" fmla="*/ 1157111 w 1465788"/>
                <a:gd name="connsiteY1978" fmla="*/ 469675 h 823796"/>
                <a:gd name="connsiteX1979" fmla="*/ 1150883 w 1465788"/>
                <a:gd name="connsiteY1979" fmla="*/ 460628 h 823796"/>
                <a:gd name="connsiteX1980" fmla="*/ 1150883 w 1465788"/>
                <a:gd name="connsiteY1980" fmla="*/ 460628 h 823796"/>
                <a:gd name="connsiteX1981" fmla="*/ 1150797 w 1465788"/>
                <a:gd name="connsiteY1981" fmla="*/ 460457 h 823796"/>
                <a:gd name="connsiteX1982" fmla="*/ 1150797 w 1465788"/>
                <a:gd name="connsiteY1982" fmla="*/ 460287 h 823796"/>
                <a:gd name="connsiteX1983" fmla="*/ 1150712 w 1465788"/>
                <a:gd name="connsiteY1983" fmla="*/ 460287 h 823796"/>
                <a:gd name="connsiteX1984" fmla="*/ 1140218 w 1465788"/>
                <a:gd name="connsiteY1984" fmla="*/ 446545 h 823796"/>
                <a:gd name="connsiteX1985" fmla="*/ 1162827 w 1465788"/>
                <a:gd name="connsiteY1985" fmla="*/ 459006 h 823796"/>
                <a:gd name="connsiteX1986" fmla="*/ 1173406 w 1465788"/>
                <a:gd name="connsiteY1986" fmla="*/ 476332 h 823796"/>
                <a:gd name="connsiteX1987" fmla="*/ 1157622 w 1465788"/>
                <a:gd name="connsiteY1987" fmla="*/ 469931 h 823796"/>
                <a:gd name="connsiteX1988" fmla="*/ 1145934 w 1465788"/>
                <a:gd name="connsiteY1988" fmla="*/ 463700 h 823796"/>
                <a:gd name="connsiteX1989" fmla="*/ 1121619 w 1465788"/>
                <a:gd name="connsiteY1989" fmla="*/ 450557 h 823796"/>
                <a:gd name="connsiteX1990" fmla="*/ 1116329 w 1465788"/>
                <a:gd name="connsiteY1990" fmla="*/ 442875 h 823796"/>
                <a:gd name="connsiteX1991" fmla="*/ 1116329 w 1465788"/>
                <a:gd name="connsiteY1991" fmla="*/ 442875 h 823796"/>
                <a:gd name="connsiteX1992" fmla="*/ 1116244 w 1465788"/>
                <a:gd name="connsiteY1992" fmla="*/ 442790 h 823796"/>
                <a:gd name="connsiteX1993" fmla="*/ 1116244 w 1465788"/>
                <a:gd name="connsiteY1993" fmla="*/ 442790 h 823796"/>
                <a:gd name="connsiteX1994" fmla="*/ 1116244 w 1465788"/>
                <a:gd name="connsiteY1994" fmla="*/ 442704 h 823796"/>
                <a:gd name="connsiteX1995" fmla="*/ 1103787 w 1465788"/>
                <a:gd name="connsiteY1995" fmla="*/ 426744 h 823796"/>
                <a:gd name="connsiteX1996" fmla="*/ 1130151 w 1465788"/>
                <a:gd name="connsiteY1996" fmla="*/ 441083 h 823796"/>
                <a:gd name="connsiteX1997" fmla="*/ 1146105 w 1465788"/>
                <a:gd name="connsiteY1997" fmla="*/ 463786 h 823796"/>
                <a:gd name="connsiteX1998" fmla="*/ 1142863 w 1465788"/>
                <a:gd name="connsiteY1998" fmla="*/ 486659 h 823796"/>
                <a:gd name="connsiteX1999" fmla="*/ 1148152 w 1465788"/>
                <a:gd name="connsiteY1999" fmla="*/ 493487 h 823796"/>
                <a:gd name="connsiteX2000" fmla="*/ 1148323 w 1465788"/>
                <a:gd name="connsiteY2000" fmla="*/ 493658 h 823796"/>
                <a:gd name="connsiteX2001" fmla="*/ 1123240 w 1465788"/>
                <a:gd name="connsiteY2001" fmla="*/ 486318 h 823796"/>
                <a:gd name="connsiteX2002" fmla="*/ 1117950 w 1465788"/>
                <a:gd name="connsiteY2002" fmla="*/ 473686 h 823796"/>
                <a:gd name="connsiteX2003" fmla="*/ 1142863 w 1465788"/>
                <a:gd name="connsiteY2003" fmla="*/ 486745 h 823796"/>
                <a:gd name="connsiteX2004" fmla="*/ 1149603 w 1465788"/>
                <a:gd name="connsiteY2004" fmla="*/ 492548 h 823796"/>
                <a:gd name="connsiteX2005" fmla="*/ 1147214 w 1465788"/>
                <a:gd name="connsiteY2005" fmla="*/ 488878 h 823796"/>
                <a:gd name="connsiteX2006" fmla="*/ 1168629 w 1465788"/>
                <a:gd name="connsiteY2006" fmla="*/ 500144 h 823796"/>
                <a:gd name="connsiteX2007" fmla="*/ 1153186 w 1465788"/>
                <a:gd name="connsiteY2007" fmla="*/ 495109 h 823796"/>
                <a:gd name="connsiteX2008" fmla="*/ 1150883 w 1465788"/>
                <a:gd name="connsiteY2008" fmla="*/ 494426 h 823796"/>
                <a:gd name="connsiteX2009" fmla="*/ 1149688 w 1465788"/>
                <a:gd name="connsiteY2009" fmla="*/ 492548 h 823796"/>
                <a:gd name="connsiteX2010" fmla="*/ 1212567 w 1465788"/>
                <a:gd name="connsiteY2010" fmla="*/ 491183 h 823796"/>
                <a:gd name="connsiteX2011" fmla="*/ 1212567 w 1465788"/>
                <a:gd name="connsiteY2011" fmla="*/ 491183 h 823796"/>
                <a:gd name="connsiteX2012" fmla="*/ 1212481 w 1465788"/>
                <a:gd name="connsiteY2012" fmla="*/ 491097 h 823796"/>
                <a:gd name="connsiteX2013" fmla="*/ 1212396 w 1465788"/>
                <a:gd name="connsiteY2013" fmla="*/ 490927 h 823796"/>
                <a:gd name="connsiteX2014" fmla="*/ 1212396 w 1465788"/>
                <a:gd name="connsiteY2014" fmla="*/ 490927 h 823796"/>
                <a:gd name="connsiteX2015" fmla="*/ 1207106 w 1465788"/>
                <a:gd name="connsiteY2015" fmla="*/ 484013 h 823796"/>
                <a:gd name="connsiteX2016" fmla="*/ 1209751 w 1465788"/>
                <a:gd name="connsiteY2016" fmla="*/ 485550 h 823796"/>
                <a:gd name="connsiteX2017" fmla="*/ 1209922 w 1465788"/>
                <a:gd name="connsiteY2017" fmla="*/ 485294 h 823796"/>
                <a:gd name="connsiteX2018" fmla="*/ 1206510 w 1465788"/>
                <a:gd name="connsiteY2018" fmla="*/ 483160 h 823796"/>
                <a:gd name="connsiteX2019" fmla="*/ 1200708 w 1465788"/>
                <a:gd name="connsiteY2019" fmla="*/ 475649 h 823796"/>
                <a:gd name="connsiteX2020" fmla="*/ 1219392 w 1465788"/>
                <a:gd name="connsiteY2020" fmla="*/ 484952 h 823796"/>
                <a:gd name="connsiteX2021" fmla="*/ 1228606 w 1465788"/>
                <a:gd name="connsiteY2021" fmla="*/ 498949 h 823796"/>
                <a:gd name="connsiteX2022" fmla="*/ 1213676 w 1465788"/>
                <a:gd name="connsiteY2022" fmla="*/ 492804 h 823796"/>
                <a:gd name="connsiteX2023" fmla="*/ 1212567 w 1465788"/>
                <a:gd name="connsiteY2023" fmla="*/ 491268 h 823796"/>
                <a:gd name="connsiteX2024" fmla="*/ 1260345 w 1465788"/>
                <a:gd name="connsiteY2024" fmla="*/ 509618 h 823796"/>
                <a:gd name="connsiteX2025" fmla="*/ 1260345 w 1465788"/>
                <a:gd name="connsiteY2025" fmla="*/ 509618 h 823796"/>
                <a:gd name="connsiteX2026" fmla="*/ 1260345 w 1465788"/>
                <a:gd name="connsiteY2026" fmla="*/ 509532 h 823796"/>
                <a:gd name="connsiteX2027" fmla="*/ 1260345 w 1465788"/>
                <a:gd name="connsiteY2027" fmla="*/ 509447 h 823796"/>
                <a:gd name="connsiteX2028" fmla="*/ 1260345 w 1465788"/>
                <a:gd name="connsiteY2028" fmla="*/ 509447 h 823796"/>
                <a:gd name="connsiteX2029" fmla="*/ 1254970 w 1465788"/>
                <a:gd name="connsiteY2029" fmla="*/ 502448 h 823796"/>
                <a:gd name="connsiteX2030" fmla="*/ 1268876 w 1465788"/>
                <a:gd name="connsiteY2030" fmla="*/ 508765 h 823796"/>
                <a:gd name="connsiteX2031" fmla="*/ 1277835 w 1465788"/>
                <a:gd name="connsiteY2031" fmla="*/ 520116 h 823796"/>
                <a:gd name="connsiteX2032" fmla="*/ 1277835 w 1465788"/>
                <a:gd name="connsiteY2032" fmla="*/ 520116 h 823796"/>
                <a:gd name="connsiteX2033" fmla="*/ 1277835 w 1465788"/>
                <a:gd name="connsiteY2033" fmla="*/ 520116 h 823796"/>
                <a:gd name="connsiteX2034" fmla="*/ 1277835 w 1465788"/>
                <a:gd name="connsiteY2034" fmla="*/ 520116 h 823796"/>
                <a:gd name="connsiteX2035" fmla="*/ 1277835 w 1465788"/>
                <a:gd name="connsiteY2035" fmla="*/ 520116 h 823796"/>
                <a:gd name="connsiteX2036" fmla="*/ 1279882 w 1465788"/>
                <a:gd name="connsiteY2036" fmla="*/ 522420 h 823796"/>
                <a:gd name="connsiteX2037" fmla="*/ 1264269 w 1465788"/>
                <a:gd name="connsiteY2037" fmla="*/ 515080 h 823796"/>
                <a:gd name="connsiteX2038" fmla="*/ 1260515 w 1465788"/>
                <a:gd name="connsiteY2038" fmla="*/ 509618 h 823796"/>
                <a:gd name="connsiteX2039" fmla="*/ 1282186 w 1465788"/>
                <a:gd name="connsiteY2039" fmla="*/ 516446 h 823796"/>
                <a:gd name="connsiteX2040" fmla="*/ 1282186 w 1465788"/>
                <a:gd name="connsiteY2040" fmla="*/ 516446 h 823796"/>
                <a:gd name="connsiteX2041" fmla="*/ 1282101 w 1465788"/>
                <a:gd name="connsiteY2041" fmla="*/ 516360 h 823796"/>
                <a:gd name="connsiteX2042" fmla="*/ 1282101 w 1465788"/>
                <a:gd name="connsiteY2042" fmla="*/ 516360 h 823796"/>
                <a:gd name="connsiteX2043" fmla="*/ 1282101 w 1465788"/>
                <a:gd name="connsiteY2043" fmla="*/ 516275 h 823796"/>
                <a:gd name="connsiteX2044" fmla="*/ 1279711 w 1465788"/>
                <a:gd name="connsiteY2044" fmla="*/ 513630 h 823796"/>
                <a:gd name="connsiteX2045" fmla="*/ 1289097 w 1465788"/>
                <a:gd name="connsiteY2045" fmla="*/ 517812 h 823796"/>
                <a:gd name="connsiteX2046" fmla="*/ 1296946 w 1465788"/>
                <a:gd name="connsiteY2046" fmla="*/ 528992 h 823796"/>
                <a:gd name="connsiteX2047" fmla="*/ 1296946 w 1465788"/>
                <a:gd name="connsiteY2047" fmla="*/ 528992 h 823796"/>
                <a:gd name="connsiteX2048" fmla="*/ 1296946 w 1465788"/>
                <a:gd name="connsiteY2048" fmla="*/ 528992 h 823796"/>
                <a:gd name="connsiteX2049" fmla="*/ 1296946 w 1465788"/>
                <a:gd name="connsiteY2049" fmla="*/ 528992 h 823796"/>
                <a:gd name="connsiteX2050" fmla="*/ 1296946 w 1465788"/>
                <a:gd name="connsiteY2050" fmla="*/ 528992 h 823796"/>
                <a:gd name="connsiteX2051" fmla="*/ 1298993 w 1465788"/>
                <a:gd name="connsiteY2051" fmla="*/ 531382 h 823796"/>
                <a:gd name="connsiteX2052" fmla="*/ 1291230 w 1465788"/>
                <a:gd name="connsiteY2052" fmla="*/ 527712 h 823796"/>
                <a:gd name="connsiteX2053" fmla="*/ 1282271 w 1465788"/>
                <a:gd name="connsiteY2053" fmla="*/ 516446 h 823796"/>
                <a:gd name="connsiteX2054" fmla="*/ 1291997 w 1465788"/>
                <a:gd name="connsiteY2054" fmla="*/ 514226 h 823796"/>
                <a:gd name="connsiteX2055" fmla="*/ 1286110 w 1465788"/>
                <a:gd name="connsiteY2055" fmla="*/ 507399 h 823796"/>
                <a:gd name="connsiteX2056" fmla="*/ 1286366 w 1465788"/>
                <a:gd name="connsiteY2056" fmla="*/ 507484 h 823796"/>
                <a:gd name="connsiteX2057" fmla="*/ 1286366 w 1465788"/>
                <a:gd name="connsiteY2057" fmla="*/ 507484 h 823796"/>
                <a:gd name="connsiteX2058" fmla="*/ 1286366 w 1465788"/>
                <a:gd name="connsiteY2058" fmla="*/ 507484 h 823796"/>
                <a:gd name="connsiteX2059" fmla="*/ 1286366 w 1465788"/>
                <a:gd name="connsiteY2059" fmla="*/ 507484 h 823796"/>
                <a:gd name="connsiteX2060" fmla="*/ 1286366 w 1465788"/>
                <a:gd name="connsiteY2060" fmla="*/ 507484 h 823796"/>
                <a:gd name="connsiteX2061" fmla="*/ 1299590 w 1465788"/>
                <a:gd name="connsiteY2061" fmla="*/ 513459 h 823796"/>
                <a:gd name="connsiteX2062" fmla="*/ 1304112 w 1465788"/>
                <a:gd name="connsiteY2062" fmla="*/ 520201 h 823796"/>
                <a:gd name="connsiteX2063" fmla="*/ 1291997 w 1465788"/>
                <a:gd name="connsiteY2063" fmla="*/ 514142 h 823796"/>
                <a:gd name="connsiteX2064" fmla="*/ 1293874 w 1465788"/>
                <a:gd name="connsiteY2064" fmla="*/ 504753 h 823796"/>
                <a:gd name="connsiteX2065" fmla="*/ 1289097 w 1465788"/>
                <a:gd name="connsiteY2065" fmla="*/ 502363 h 823796"/>
                <a:gd name="connsiteX2066" fmla="*/ 1289097 w 1465788"/>
                <a:gd name="connsiteY2066" fmla="*/ 502363 h 823796"/>
                <a:gd name="connsiteX2067" fmla="*/ 1288926 w 1465788"/>
                <a:gd name="connsiteY2067" fmla="*/ 502278 h 823796"/>
                <a:gd name="connsiteX2068" fmla="*/ 1288755 w 1465788"/>
                <a:gd name="connsiteY2068" fmla="*/ 502193 h 823796"/>
                <a:gd name="connsiteX2069" fmla="*/ 1288755 w 1465788"/>
                <a:gd name="connsiteY2069" fmla="*/ 502193 h 823796"/>
                <a:gd name="connsiteX2070" fmla="*/ 1277323 w 1465788"/>
                <a:gd name="connsiteY2070" fmla="*/ 497072 h 823796"/>
                <a:gd name="connsiteX2071" fmla="*/ 1276981 w 1465788"/>
                <a:gd name="connsiteY2071" fmla="*/ 496645 h 823796"/>
                <a:gd name="connsiteX2072" fmla="*/ 1269815 w 1465788"/>
                <a:gd name="connsiteY2072" fmla="*/ 488025 h 823796"/>
                <a:gd name="connsiteX2073" fmla="*/ 1289267 w 1465788"/>
                <a:gd name="connsiteY2073" fmla="*/ 497840 h 823796"/>
                <a:gd name="connsiteX2074" fmla="*/ 1293874 w 1465788"/>
                <a:gd name="connsiteY2074" fmla="*/ 504838 h 823796"/>
                <a:gd name="connsiteX2075" fmla="*/ 1274251 w 1465788"/>
                <a:gd name="connsiteY2075" fmla="*/ 495621 h 823796"/>
                <a:gd name="connsiteX2076" fmla="*/ 1256846 w 1465788"/>
                <a:gd name="connsiteY2076" fmla="*/ 487769 h 823796"/>
                <a:gd name="connsiteX2077" fmla="*/ 1246694 w 1465788"/>
                <a:gd name="connsiteY2077" fmla="*/ 476332 h 823796"/>
                <a:gd name="connsiteX2078" fmla="*/ 1268876 w 1465788"/>
                <a:gd name="connsiteY2078" fmla="*/ 487427 h 823796"/>
                <a:gd name="connsiteX2079" fmla="*/ 1274251 w 1465788"/>
                <a:gd name="connsiteY2079" fmla="*/ 495535 h 823796"/>
                <a:gd name="connsiteX2080" fmla="*/ 1245073 w 1465788"/>
                <a:gd name="connsiteY2080" fmla="*/ 477100 h 823796"/>
                <a:gd name="connsiteX2081" fmla="*/ 1251045 w 1465788"/>
                <a:gd name="connsiteY2081" fmla="*/ 485208 h 823796"/>
                <a:gd name="connsiteX2082" fmla="*/ 1236200 w 1465788"/>
                <a:gd name="connsiteY2082" fmla="*/ 478636 h 823796"/>
                <a:gd name="connsiteX2083" fmla="*/ 1226559 w 1465788"/>
                <a:gd name="connsiteY2083" fmla="*/ 466432 h 823796"/>
                <a:gd name="connsiteX2084" fmla="*/ 1226474 w 1465788"/>
                <a:gd name="connsiteY2084" fmla="*/ 466432 h 823796"/>
                <a:gd name="connsiteX2085" fmla="*/ 1243281 w 1465788"/>
                <a:gd name="connsiteY2085" fmla="*/ 474625 h 823796"/>
                <a:gd name="connsiteX2086" fmla="*/ 1245073 w 1465788"/>
                <a:gd name="connsiteY2086" fmla="*/ 477100 h 823796"/>
                <a:gd name="connsiteX2087" fmla="*/ 1225279 w 1465788"/>
                <a:gd name="connsiteY2087" fmla="*/ 467456 h 823796"/>
                <a:gd name="connsiteX2088" fmla="*/ 1231166 w 1465788"/>
                <a:gd name="connsiteY2088" fmla="*/ 476332 h 823796"/>
                <a:gd name="connsiteX2089" fmla="*/ 1212140 w 1465788"/>
                <a:gd name="connsiteY2089" fmla="*/ 467882 h 823796"/>
                <a:gd name="connsiteX2090" fmla="*/ 1202158 w 1465788"/>
                <a:gd name="connsiteY2090" fmla="*/ 454227 h 823796"/>
                <a:gd name="connsiteX2091" fmla="*/ 1206851 w 1465788"/>
                <a:gd name="connsiteY2091" fmla="*/ 456446 h 823796"/>
                <a:gd name="connsiteX2092" fmla="*/ 1223488 w 1465788"/>
                <a:gd name="connsiteY2092" fmla="*/ 464725 h 823796"/>
                <a:gd name="connsiteX2093" fmla="*/ 1225279 w 1465788"/>
                <a:gd name="connsiteY2093" fmla="*/ 467456 h 823796"/>
                <a:gd name="connsiteX2094" fmla="*/ 1199002 w 1465788"/>
                <a:gd name="connsiteY2094" fmla="*/ 452691 h 823796"/>
                <a:gd name="connsiteX2095" fmla="*/ 1199513 w 1465788"/>
                <a:gd name="connsiteY2095" fmla="*/ 453544 h 823796"/>
                <a:gd name="connsiteX2096" fmla="*/ 1207106 w 1465788"/>
                <a:gd name="connsiteY2096" fmla="*/ 465578 h 823796"/>
                <a:gd name="connsiteX2097" fmla="*/ 1185436 w 1465788"/>
                <a:gd name="connsiteY2097" fmla="*/ 455934 h 823796"/>
                <a:gd name="connsiteX2098" fmla="*/ 1172638 w 1465788"/>
                <a:gd name="connsiteY2098" fmla="*/ 439547 h 823796"/>
                <a:gd name="connsiteX2099" fmla="*/ 1167946 w 1465788"/>
                <a:gd name="connsiteY2099" fmla="*/ 433573 h 823796"/>
                <a:gd name="connsiteX2100" fmla="*/ 1176136 w 1465788"/>
                <a:gd name="connsiteY2100" fmla="*/ 438352 h 823796"/>
                <a:gd name="connsiteX2101" fmla="*/ 1194138 w 1465788"/>
                <a:gd name="connsiteY2101" fmla="*/ 449106 h 823796"/>
                <a:gd name="connsiteX2102" fmla="*/ 1174089 w 1465788"/>
                <a:gd name="connsiteY2102" fmla="*/ 440315 h 823796"/>
                <a:gd name="connsiteX2103" fmla="*/ 1174003 w 1465788"/>
                <a:gd name="connsiteY2103" fmla="*/ 440571 h 823796"/>
                <a:gd name="connsiteX2104" fmla="*/ 1199002 w 1465788"/>
                <a:gd name="connsiteY2104" fmla="*/ 452691 h 823796"/>
                <a:gd name="connsiteX2105" fmla="*/ 1171358 w 1465788"/>
                <a:gd name="connsiteY2105" fmla="*/ 440656 h 823796"/>
                <a:gd name="connsiteX2106" fmla="*/ 1179720 w 1465788"/>
                <a:gd name="connsiteY2106" fmla="*/ 453032 h 823796"/>
                <a:gd name="connsiteX2107" fmla="*/ 1167775 w 1465788"/>
                <a:gd name="connsiteY2107" fmla="*/ 445607 h 823796"/>
                <a:gd name="connsiteX2108" fmla="*/ 1151821 w 1465788"/>
                <a:gd name="connsiteY2108" fmla="*/ 435791 h 823796"/>
                <a:gd name="connsiteX2109" fmla="*/ 1142095 w 1465788"/>
                <a:gd name="connsiteY2109" fmla="*/ 421965 h 823796"/>
                <a:gd name="connsiteX2110" fmla="*/ 1138256 w 1465788"/>
                <a:gd name="connsiteY2110" fmla="*/ 416503 h 823796"/>
                <a:gd name="connsiteX2111" fmla="*/ 1165471 w 1465788"/>
                <a:gd name="connsiteY2111" fmla="*/ 432121 h 823796"/>
                <a:gd name="connsiteX2112" fmla="*/ 1171274 w 1465788"/>
                <a:gd name="connsiteY2112" fmla="*/ 440656 h 823796"/>
                <a:gd name="connsiteX2113" fmla="*/ 1099521 w 1465788"/>
                <a:gd name="connsiteY2113" fmla="*/ 394824 h 823796"/>
                <a:gd name="connsiteX2114" fmla="*/ 1135867 w 1465788"/>
                <a:gd name="connsiteY2114" fmla="*/ 415137 h 823796"/>
                <a:gd name="connsiteX2115" fmla="*/ 1140901 w 1465788"/>
                <a:gd name="connsiteY2115" fmla="*/ 423074 h 823796"/>
                <a:gd name="connsiteX2116" fmla="*/ 1146872 w 1465788"/>
                <a:gd name="connsiteY2116" fmla="*/ 432719 h 823796"/>
                <a:gd name="connsiteX2117" fmla="*/ 1114111 w 1465788"/>
                <a:gd name="connsiteY2117" fmla="*/ 413003 h 823796"/>
                <a:gd name="connsiteX2118" fmla="*/ 1099521 w 1465788"/>
                <a:gd name="connsiteY2118" fmla="*/ 394824 h 823796"/>
                <a:gd name="connsiteX2119" fmla="*/ 1150029 w 1465788"/>
                <a:gd name="connsiteY2119" fmla="*/ 437840 h 823796"/>
                <a:gd name="connsiteX2120" fmla="*/ 1159329 w 1465788"/>
                <a:gd name="connsiteY2120" fmla="*/ 453032 h 823796"/>
                <a:gd name="connsiteX2121" fmla="*/ 1155490 w 1465788"/>
                <a:gd name="connsiteY2121" fmla="*/ 451325 h 823796"/>
                <a:gd name="connsiteX2122" fmla="*/ 1133990 w 1465788"/>
                <a:gd name="connsiteY2122" fmla="*/ 438267 h 823796"/>
                <a:gd name="connsiteX2123" fmla="*/ 1121789 w 1465788"/>
                <a:gd name="connsiteY2123" fmla="*/ 422648 h 823796"/>
                <a:gd name="connsiteX2124" fmla="*/ 1150029 w 1465788"/>
                <a:gd name="connsiteY2124" fmla="*/ 437840 h 823796"/>
                <a:gd name="connsiteX2125" fmla="*/ 1124093 w 1465788"/>
                <a:gd name="connsiteY2125" fmla="*/ 432378 h 823796"/>
                <a:gd name="connsiteX2126" fmla="*/ 1094403 w 1465788"/>
                <a:gd name="connsiteY2126" fmla="*/ 414881 h 823796"/>
                <a:gd name="connsiteX2127" fmla="*/ 1084164 w 1465788"/>
                <a:gd name="connsiteY2127" fmla="*/ 402335 h 823796"/>
                <a:gd name="connsiteX2128" fmla="*/ 1091075 w 1465788"/>
                <a:gd name="connsiteY2128" fmla="*/ 406346 h 823796"/>
                <a:gd name="connsiteX2129" fmla="*/ 1091075 w 1465788"/>
                <a:gd name="connsiteY2129" fmla="*/ 406346 h 823796"/>
                <a:gd name="connsiteX2130" fmla="*/ 1091075 w 1465788"/>
                <a:gd name="connsiteY2130" fmla="*/ 406346 h 823796"/>
                <a:gd name="connsiteX2131" fmla="*/ 1091075 w 1465788"/>
                <a:gd name="connsiteY2131" fmla="*/ 406346 h 823796"/>
                <a:gd name="connsiteX2132" fmla="*/ 1091075 w 1465788"/>
                <a:gd name="connsiteY2132" fmla="*/ 406346 h 823796"/>
                <a:gd name="connsiteX2133" fmla="*/ 1114281 w 1465788"/>
                <a:gd name="connsiteY2133" fmla="*/ 418722 h 823796"/>
                <a:gd name="connsiteX2134" fmla="*/ 1123922 w 1465788"/>
                <a:gd name="connsiteY2134" fmla="*/ 432292 h 823796"/>
                <a:gd name="connsiteX2135" fmla="*/ 1087321 w 1465788"/>
                <a:gd name="connsiteY2135" fmla="*/ 411041 h 823796"/>
                <a:gd name="connsiteX2136" fmla="*/ 1042274 w 1465788"/>
                <a:gd name="connsiteY2136" fmla="*/ 387313 h 823796"/>
                <a:gd name="connsiteX2137" fmla="*/ 1040653 w 1465788"/>
                <a:gd name="connsiteY2137" fmla="*/ 385180 h 823796"/>
                <a:gd name="connsiteX2138" fmla="*/ 1044748 w 1465788"/>
                <a:gd name="connsiteY2138" fmla="*/ 386887 h 823796"/>
                <a:gd name="connsiteX2139" fmla="*/ 1044833 w 1465788"/>
                <a:gd name="connsiteY2139" fmla="*/ 386631 h 823796"/>
                <a:gd name="connsiteX2140" fmla="*/ 1040141 w 1465788"/>
                <a:gd name="connsiteY2140" fmla="*/ 384497 h 823796"/>
                <a:gd name="connsiteX2141" fmla="*/ 1030585 w 1465788"/>
                <a:gd name="connsiteY2141" fmla="*/ 371865 h 823796"/>
                <a:gd name="connsiteX2142" fmla="*/ 1079387 w 1465788"/>
                <a:gd name="connsiteY2142" fmla="*/ 399689 h 823796"/>
                <a:gd name="connsiteX2143" fmla="*/ 1087321 w 1465788"/>
                <a:gd name="connsiteY2143" fmla="*/ 411126 h 823796"/>
                <a:gd name="connsiteX2144" fmla="*/ 897917 w 1465788"/>
                <a:gd name="connsiteY2144" fmla="*/ 320144 h 823796"/>
                <a:gd name="connsiteX2145" fmla="*/ 894504 w 1465788"/>
                <a:gd name="connsiteY2145" fmla="*/ 318608 h 823796"/>
                <a:gd name="connsiteX2146" fmla="*/ 894504 w 1465788"/>
                <a:gd name="connsiteY2146" fmla="*/ 318608 h 823796"/>
                <a:gd name="connsiteX2147" fmla="*/ 894248 w 1465788"/>
                <a:gd name="connsiteY2147" fmla="*/ 318523 h 823796"/>
                <a:gd name="connsiteX2148" fmla="*/ 893992 w 1465788"/>
                <a:gd name="connsiteY2148" fmla="*/ 318437 h 823796"/>
                <a:gd name="connsiteX2149" fmla="*/ 893992 w 1465788"/>
                <a:gd name="connsiteY2149" fmla="*/ 318437 h 823796"/>
                <a:gd name="connsiteX2150" fmla="*/ 878123 w 1465788"/>
                <a:gd name="connsiteY2150" fmla="*/ 311866 h 823796"/>
                <a:gd name="connsiteX2151" fmla="*/ 854149 w 1465788"/>
                <a:gd name="connsiteY2151" fmla="*/ 284213 h 823796"/>
                <a:gd name="connsiteX2152" fmla="*/ 878123 w 1465788"/>
                <a:gd name="connsiteY2152" fmla="*/ 295052 h 823796"/>
                <a:gd name="connsiteX2153" fmla="*/ 898002 w 1465788"/>
                <a:gd name="connsiteY2153" fmla="*/ 320315 h 823796"/>
                <a:gd name="connsiteX2154" fmla="*/ 867715 w 1465788"/>
                <a:gd name="connsiteY2154" fmla="*/ 307427 h 823796"/>
                <a:gd name="connsiteX2155" fmla="*/ 851504 w 1465788"/>
                <a:gd name="connsiteY2155" fmla="*/ 300770 h 823796"/>
                <a:gd name="connsiteX2156" fmla="*/ 844082 w 1465788"/>
                <a:gd name="connsiteY2156" fmla="*/ 291126 h 823796"/>
                <a:gd name="connsiteX2157" fmla="*/ 844082 w 1465788"/>
                <a:gd name="connsiteY2157" fmla="*/ 291126 h 823796"/>
                <a:gd name="connsiteX2158" fmla="*/ 843996 w 1465788"/>
                <a:gd name="connsiteY2158" fmla="*/ 290955 h 823796"/>
                <a:gd name="connsiteX2159" fmla="*/ 843996 w 1465788"/>
                <a:gd name="connsiteY2159" fmla="*/ 290784 h 823796"/>
                <a:gd name="connsiteX2160" fmla="*/ 843911 w 1465788"/>
                <a:gd name="connsiteY2160" fmla="*/ 290784 h 823796"/>
                <a:gd name="connsiteX2161" fmla="*/ 829407 w 1465788"/>
                <a:gd name="connsiteY2161" fmla="*/ 273373 h 823796"/>
                <a:gd name="connsiteX2162" fmla="*/ 847494 w 1465788"/>
                <a:gd name="connsiteY2162" fmla="*/ 281055 h 823796"/>
                <a:gd name="connsiteX2163" fmla="*/ 867715 w 1465788"/>
                <a:gd name="connsiteY2163" fmla="*/ 307257 h 823796"/>
                <a:gd name="connsiteX2164" fmla="*/ 839475 w 1465788"/>
                <a:gd name="connsiteY2164" fmla="*/ 294540 h 823796"/>
                <a:gd name="connsiteX2165" fmla="*/ 839475 w 1465788"/>
                <a:gd name="connsiteY2165" fmla="*/ 294540 h 823796"/>
                <a:gd name="connsiteX2166" fmla="*/ 839475 w 1465788"/>
                <a:gd name="connsiteY2166" fmla="*/ 294540 h 823796"/>
                <a:gd name="connsiteX2167" fmla="*/ 839475 w 1465788"/>
                <a:gd name="connsiteY2167" fmla="*/ 294540 h 823796"/>
                <a:gd name="connsiteX2168" fmla="*/ 839475 w 1465788"/>
                <a:gd name="connsiteY2168" fmla="*/ 294540 h 823796"/>
                <a:gd name="connsiteX2169" fmla="*/ 840925 w 1465788"/>
                <a:gd name="connsiteY2169" fmla="*/ 296247 h 823796"/>
                <a:gd name="connsiteX2170" fmla="*/ 811832 w 1465788"/>
                <a:gd name="connsiteY2170" fmla="*/ 284298 h 823796"/>
                <a:gd name="connsiteX2171" fmla="*/ 786237 w 1465788"/>
                <a:gd name="connsiteY2171" fmla="*/ 255963 h 823796"/>
                <a:gd name="connsiteX2172" fmla="*/ 790246 w 1465788"/>
                <a:gd name="connsiteY2172" fmla="*/ 257499 h 823796"/>
                <a:gd name="connsiteX2173" fmla="*/ 821131 w 1465788"/>
                <a:gd name="connsiteY2173" fmla="*/ 269959 h 823796"/>
                <a:gd name="connsiteX2174" fmla="*/ 839389 w 1465788"/>
                <a:gd name="connsiteY2174" fmla="*/ 294540 h 823796"/>
                <a:gd name="connsiteX2175" fmla="*/ 695118 w 1465788"/>
                <a:gd name="connsiteY2175" fmla="*/ 225237 h 823796"/>
                <a:gd name="connsiteX2176" fmla="*/ 695118 w 1465788"/>
                <a:gd name="connsiteY2176" fmla="*/ 225237 h 823796"/>
                <a:gd name="connsiteX2177" fmla="*/ 695118 w 1465788"/>
                <a:gd name="connsiteY2177" fmla="*/ 225237 h 823796"/>
                <a:gd name="connsiteX2178" fmla="*/ 695118 w 1465788"/>
                <a:gd name="connsiteY2178" fmla="*/ 225237 h 823796"/>
                <a:gd name="connsiteX2179" fmla="*/ 695118 w 1465788"/>
                <a:gd name="connsiteY2179" fmla="*/ 225237 h 823796"/>
                <a:gd name="connsiteX2180" fmla="*/ 755181 w 1465788"/>
                <a:gd name="connsiteY2180" fmla="*/ 261083 h 823796"/>
                <a:gd name="connsiteX2181" fmla="*/ 741360 w 1465788"/>
                <a:gd name="connsiteY2181" fmla="*/ 255365 h 823796"/>
                <a:gd name="connsiteX2182" fmla="*/ 741274 w 1465788"/>
                <a:gd name="connsiteY2182" fmla="*/ 255621 h 823796"/>
                <a:gd name="connsiteX2183" fmla="*/ 760130 w 1465788"/>
                <a:gd name="connsiteY2183" fmla="*/ 264156 h 823796"/>
                <a:gd name="connsiteX2184" fmla="*/ 775999 w 1465788"/>
                <a:gd name="connsiteY2184" fmla="*/ 273971 h 823796"/>
                <a:gd name="connsiteX2185" fmla="*/ 804409 w 1465788"/>
                <a:gd name="connsiteY2185" fmla="*/ 292150 h 823796"/>
                <a:gd name="connsiteX2186" fmla="*/ 804580 w 1465788"/>
                <a:gd name="connsiteY2186" fmla="*/ 291979 h 823796"/>
                <a:gd name="connsiteX2187" fmla="*/ 777108 w 1465788"/>
                <a:gd name="connsiteY2187" fmla="*/ 272690 h 823796"/>
                <a:gd name="connsiteX2188" fmla="*/ 773609 w 1465788"/>
                <a:gd name="connsiteY2188" fmla="*/ 270301 h 823796"/>
                <a:gd name="connsiteX2189" fmla="*/ 780947 w 1465788"/>
                <a:gd name="connsiteY2189" fmla="*/ 273629 h 823796"/>
                <a:gd name="connsiteX2190" fmla="*/ 805177 w 1465788"/>
                <a:gd name="connsiteY2190" fmla="*/ 284639 h 823796"/>
                <a:gd name="connsiteX2191" fmla="*/ 812856 w 1465788"/>
                <a:gd name="connsiteY2191" fmla="*/ 294369 h 823796"/>
                <a:gd name="connsiteX2192" fmla="*/ 812856 w 1465788"/>
                <a:gd name="connsiteY2192" fmla="*/ 294369 h 823796"/>
                <a:gd name="connsiteX2193" fmla="*/ 812856 w 1465788"/>
                <a:gd name="connsiteY2193" fmla="*/ 294369 h 823796"/>
                <a:gd name="connsiteX2194" fmla="*/ 812856 w 1465788"/>
                <a:gd name="connsiteY2194" fmla="*/ 294369 h 823796"/>
                <a:gd name="connsiteX2195" fmla="*/ 812856 w 1465788"/>
                <a:gd name="connsiteY2195" fmla="*/ 294369 h 823796"/>
                <a:gd name="connsiteX2196" fmla="*/ 814732 w 1465788"/>
                <a:gd name="connsiteY2196" fmla="*/ 296503 h 823796"/>
                <a:gd name="connsiteX2197" fmla="*/ 774463 w 1465788"/>
                <a:gd name="connsiteY2197" fmla="*/ 281225 h 823796"/>
                <a:gd name="connsiteX2198" fmla="*/ 770965 w 1465788"/>
                <a:gd name="connsiteY2198" fmla="*/ 279945 h 823796"/>
                <a:gd name="connsiteX2199" fmla="*/ 766443 w 1465788"/>
                <a:gd name="connsiteY2199" fmla="*/ 277043 h 823796"/>
                <a:gd name="connsiteX2200" fmla="*/ 685562 w 1465788"/>
                <a:gd name="connsiteY2200" fmla="*/ 227370 h 823796"/>
                <a:gd name="connsiteX2201" fmla="*/ 685562 w 1465788"/>
                <a:gd name="connsiteY2201" fmla="*/ 227370 h 823796"/>
                <a:gd name="connsiteX2202" fmla="*/ 685392 w 1465788"/>
                <a:gd name="connsiteY2202" fmla="*/ 227285 h 823796"/>
                <a:gd name="connsiteX2203" fmla="*/ 685221 w 1465788"/>
                <a:gd name="connsiteY2203" fmla="*/ 227285 h 823796"/>
                <a:gd name="connsiteX2204" fmla="*/ 685221 w 1465788"/>
                <a:gd name="connsiteY2204" fmla="*/ 227200 h 823796"/>
                <a:gd name="connsiteX2205" fmla="*/ 639576 w 1465788"/>
                <a:gd name="connsiteY2205" fmla="*/ 202790 h 823796"/>
                <a:gd name="connsiteX2206" fmla="*/ 638979 w 1465788"/>
                <a:gd name="connsiteY2206" fmla="*/ 191097 h 823796"/>
                <a:gd name="connsiteX2207" fmla="*/ 694947 w 1465788"/>
                <a:gd name="connsiteY2207" fmla="*/ 225237 h 823796"/>
                <a:gd name="connsiteX2208" fmla="*/ 605620 w 1465788"/>
                <a:gd name="connsiteY2208" fmla="*/ 185208 h 823796"/>
                <a:gd name="connsiteX2209" fmla="*/ 601354 w 1465788"/>
                <a:gd name="connsiteY2209" fmla="*/ 182989 h 823796"/>
                <a:gd name="connsiteX2210" fmla="*/ 576953 w 1465788"/>
                <a:gd name="connsiteY2210" fmla="*/ 170699 h 823796"/>
                <a:gd name="connsiteX2211" fmla="*/ 576441 w 1465788"/>
                <a:gd name="connsiteY2211" fmla="*/ 169248 h 823796"/>
                <a:gd name="connsiteX2212" fmla="*/ 583779 w 1465788"/>
                <a:gd name="connsiteY2212" fmla="*/ 172236 h 823796"/>
                <a:gd name="connsiteX2213" fmla="*/ 605108 w 1465788"/>
                <a:gd name="connsiteY2213" fmla="*/ 181026 h 823796"/>
                <a:gd name="connsiteX2214" fmla="*/ 605620 w 1465788"/>
                <a:gd name="connsiteY2214" fmla="*/ 185123 h 823796"/>
                <a:gd name="connsiteX2215" fmla="*/ 580110 w 1465788"/>
                <a:gd name="connsiteY2215" fmla="*/ 179917 h 823796"/>
                <a:gd name="connsiteX2216" fmla="*/ 577210 w 1465788"/>
                <a:gd name="connsiteY2216" fmla="*/ 171553 h 823796"/>
                <a:gd name="connsiteX2217" fmla="*/ 600672 w 1465788"/>
                <a:gd name="connsiteY2217" fmla="*/ 184696 h 823796"/>
                <a:gd name="connsiteX2218" fmla="*/ 605876 w 1465788"/>
                <a:gd name="connsiteY2218" fmla="*/ 187684 h 823796"/>
                <a:gd name="connsiteX2219" fmla="*/ 606729 w 1465788"/>
                <a:gd name="connsiteY2219" fmla="*/ 194255 h 823796"/>
                <a:gd name="connsiteX2220" fmla="*/ 587960 w 1465788"/>
                <a:gd name="connsiteY2220" fmla="*/ 185465 h 823796"/>
                <a:gd name="connsiteX2221" fmla="*/ 580452 w 1465788"/>
                <a:gd name="connsiteY2221" fmla="*/ 181965 h 823796"/>
                <a:gd name="connsiteX2222" fmla="*/ 580110 w 1465788"/>
                <a:gd name="connsiteY2222" fmla="*/ 180002 h 823796"/>
                <a:gd name="connsiteX2223" fmla="*/ 580110 w 1465788"/>
                <a:gd name="connsiteY2223" fmla="*/ 180002 h 823796"/>
                <a:gd name="connsiteX2224" fmla="*/ 580110 w 1465788"/>
                <a:gd name="connsiteY2224" fmla="*/ 180002 h 823796"/>
                <a:gd name="connsiteX2225" fmla="*/ 580110 w 1465788"/>
                <a:gd name="connsiteY2225" fmla="*/ 180002 h 823796"/>
                <a:gd name="connsiteX2226" fmla="*/ 580110 w 1465788"/>
                <a:gd name="connsiteY2226" fmla="*/ 180002 h 823796"/>
                <a:gd name="connsiteX2227" fmla="*/ 572261 w 1465788"/>
                <a:gd name="connsiteY2227" fmla="*/ 168395 h 823796"/>
                <a:gd name="connsiteX2228" fmla="*/ 571323 w 1465788"/>
                <a:gd name="connsiteY2228" fmla="*/ 167883 h 823796"/>
                <a:gd name="connsiteX2229" fmla="*/ 571237 w 1465788"/>
                <a:gd name="connsiteY2229" fmla="*/ 168139 h 823796"/>
                <a:gd name="connsiteX2230" fmla="*/ 572346 w 1465788"/>
                <a:gd name="connsiteY2230" fmla="*/ 168736 h 823796"/>
                <a:gd name="connsiteX2231" fmla="*/ 574053 w 1465788"/>
                <a:gd name="connsiteY2231" fmla="*/ 178893 h 823796"/>
                <a:gd name="connsiteX2232" fmla="*/ 555368 w 1465788"/>
                <a:gd name="connsiteY2232" fmla="*/ 170272 h 823796"/>
                <a:gd name="connsiteX2233" fmla="*/ 553150 w 1465788"/>
                <a:gd name="connsiteY2233" fmla="*/ 159946 h 823796"/>
                <a:gd name="connsiteX2234" fmla="*/ 572090 w 1465788"/>
                <a:gd name="connsiteY2234" fmla="*/ 167541 h 823796"/>
                <a:gd name="connsiteX2235" fmla="*/ 572176 w 1465788"/>
                <a:gd name="connsiteY2235" fmla="*/ 168309 h 823796"/>
                <a:gd name="connsiteX2236" fmla="*/ 551529 w 1465788"/>
                <a:gd name="connsiteY2236" fmla="*/ 168565 h 823796"/>
                <a:gd name="connsiteX2237" fmla="*/ 524825 w 1465788"/>
                <a:gd name="connsiteY2237" fmla="*/ 156446 h 823796"/>
                <a:gd name="connsiteX2238" fmla="*/ 522351 w 1465788"/>
                <a:gd name="connsiteY2238" fmla="*/ 147655 h 823796"/>
                <a:gd name="connsiteX2239" fmla="*/ 547690 w 1465788"/>
                <a:gd name="connsiteY2239" fmla="*/ 157726 h 823796"/>
                <a:gd name="connsiteX2240" fmla="*/ 551529 w 1465788"/>
                <a:gd name="connsiteY2240" fmla="*/ 168480 h 823796"/>
                <a:gd name="connsiteX2241" fmla="*/ 508358 w 1465788"/>
                <a:gd name="connsiteY2241" fmla="*/ 149192 h 823796"/>
                <a:gd name="connsiteX2242" fmla="*/ 506140 w 1465788"/>
                <a:gd name="connsiteY2242" fmla="*/ 141254 h 823796"/>
                <a:gd name="connsiteX2243" fmla="*/ 517743 w 1465788"/>
                <a:gd name="connsiteY2243" fmla="*/ 145863 h 823796"/>
                <a:gd name="connsiteX2244" fmla="*/ 518852 w 1465788"/>
                <a:gd name="connsiteY2244" fmla="*/ 153800 h 823796"/>
                <a:gd name="connsiteX2245" fmla="*/ 508358 w 1465788"/>
                <a:gd name="connsiteY2245" fmla="*/ 149192 h 823796"/>
                <a:gd name="connsiteX2246" fmla="*/ 500850 w 1465788"/>
                <a:gd name="connsiteY2246" fmla="*/ 145863 h 823796"/>
                <a:gd name="connsiteX2247" fmla="*/ 500850 w 1465788"/>
                <a:gd name="connsiteY2247" fmla="*/ 145863 h 823796"/>
                <a:gd name="connsiteX2248" fmla="*/ 500594 w 1465788"/>
                <a:gd name="connsiteY2248" fmla="*/ 145777 h 823796"/>
                <a:gd name="connsiteX2249" fmla="*/ 500339 w 1465788"/>
                <a:gd name="connsiteY2249" fmla="*/ 145777 h 823796"/>
                <a:gd name="connsiteX2250" fmla="*/ 500339 w 1465788"/>
                <a:gd name="connsiteY2250" fmla="*/ 145692 h 823796"/>
                <a:gd name="connsiteX2251" fmla="*/ 491978 w 1465788"/>
                <a:gd name="connsiteY2251" fmla="*/ 142364 h 823796"/>
                <a:gd name="connsiteX2252" fmla="*/ 490783 w 1465788"/>
                <a:gd name="connsiteY2252" fmla="*/ 134938 h 823796"/>
                <a:gd name="connsiteX2253" fmla="*/ 497097 w 1465788"/>
                <a:gd name="connsiteY2253" fmla="*/ 137669 h 823796"/>
                <a:gd name="connsiteX2254" fmla="*/ 497097 w 1465788"/>
                <a:gd name="connsiteY2254" fmla="*/ 137669 h 823796"/>
                <a:gd name="connsiteX2255" fmla="*/ 497097 w 1465788"/>
                <a:gd name="connsiteY2255" fmla="*/ 137669 h 823796"/>
                <a:gd name="connsiteX2256" fmla="*/ 497097 w 1465788"/>
                <a:gd name="connsiteY2256" fmla="*/ 137669 h 823796"/>
                <a:gd name="connsiteX2257" fmla="*/ 497097 w 1465788"/>
                <a:gd name="connsiteY2257" fmla="*/ 137669 h 823796"/>
                <a:gd name="connsiteX2258" fmla="*/ 500765 w 1465788"/>
                <a:gd name="connsiteY2258" fmla="*/ 139120 h 823796"/>
                <a:gd name="connsiteX2259" fmla="*/ 502215 w 1465788"/>
                <a:gd name="connsiteY2259" fmla="*/ 146460 h 823796"/>
                <a:gd name="connsiteX2260" fmla="*/ 500594 w 1465788"/>
                <a:gd name="connsiteY2260" fmla="*/ 145777 h 823796"/>
                <a:gd name="connsiteX2261" fmla="*/ 428245 w 1465788"/>
                <a:gd name="connsiteY2261" fmla="*/ 92947 h 823796"/>
                <a:gd name="connsiteX2262" fmla="*/ 446503 w 1465788"/>
                <a:gd name="connsiteY2262" fmla="*/ 100116 h 823796"/>
                <a:gd name="connsiteX2263" fmla="*/ 449489 w 1465788"/>
                <a:gd name="connsiteY2263" fmla="*/ 113004 h 823796"/>
                <a:gd name="connsiteX2264" fmla="*/ 430208 w 1465788"/>
                <a:gd name="connsiteY2264" fmla="*/ 105834 h 823796"/>
                <a:gd name="connsiteX2265" fmla="*/ 428331 w 1465788"/>
                <a:gd name="connsiteY2265" fmla="*/ 92947 h 823796"/>
                <a:gd name="connsiteX2266" fmla="*/ 424748 w 1465788"/>
                <a:gd name="connsiteY2266" fmla="*/ 103872 h 823796"/>
                <a:gd name="connsiteX2267" fmla="*/ 412035 w 1465788"/>
                <a:gd name="connsiteY2267" fmla="*/ 99177 h 823796"/>
                <a:gd name="connsiteX2268" fmla="*/ 393009 w 1465788"/>
                <a:gd name="connsiteY2268" fmla="*/ 92179 h 823796"/>
                <a:gd name="connsiteX2269" fmla="*/ 390621 w 1465788"/>
                <a:gd name="connsiteY2269" fmla="*/ 78864 h 823796"/>
                <a:gd name="connsiteX2270" fmla="*/ 412120 w 1465788"/>
                <a:gd name="connsiteY2270" fmla="*/ 86716 h 823796"/>
                <a:gd name="connsiteX2271" fmla="*/ 423639 w 1465788"/>
                <a:gd name="connsiteY2271" fmla="*/ 91155 h 823796"/>
                <a:gd name="connsiteX2272" fmla="*/ 424833 w 1465788"/>
                <a:gd name="connsiteY2272" fmla="*/ 103872 h 823796"/>
                <a:gd name="connsiteX2273" fmla="*/ 499656 w 1465788"/>
                <a:gd name="connsiteY2273" fmla="*/ 132463 h 823796"/>
                <a:gd name="connsiteX2274" fmla="*/ 499656 w 1465788"/>
                <a:gd name="connsiteY2274" fmla="*/ 132463 h 823796"/>
                <a:gd name="connsiteX2275" fmla="*/ 499656 w 1465788"/>
                <a:gd name="connsiteY2275" fmla="*/ 132463 h 823796"/>
                <a:gd name="connsiteX2276" fmla="*/ 499400 w 1465788"/>
                <a:gd name="connsiteY2276" fmla="*/ 132378 h 823796"/>
                <a:gd name="connsiteX2277" fmla="*/ 499229 w 1465788"/>
                <a:gd name="connsiteY2277" fmla="*/ 132378 h 823796"/>
                <a:gd name="connsiteX2278" fmla="*/ 499229 w 1465788"/>
                <a:gd name="connsiteY2278" fmla="*/ 132378 h 823796"/>
                <a:gd name="connsiteX2279" fmla="*/ 489589 w 1465788"/>
                <a:gd name="connsiteY2279" fmla="*/ 128622 h 823796"/>
                <a:gd name="connsiteX2280" fmla="*/ 488991 w 1465788"/>
                <a:gd name="connsiteY2280" fmla="*/ 125294 h 823796"/>
                <a:gd name="connsiteX2281" fmla="*/ 488991 w 1465788"/>
                <a:gd name="connsiteY2281" fmla="*/ 125294 h 823796"/>
                <a:gd name="connsiteX2282" fmla="*/ 488991 w 1465788"/>
                <a:gd name="connsiteY2282" fmla="*/ 125294 h 823796"/>
                <a:gd name="connsiteX2283" fmla="*/ 488991 w 1465788"/>
                <a:gd name="connsiteY2283" fmla="*/ 125294 h 823796"/>
                <a:gd name="connsiteX2284" fmla="*/ 488991 w 1465788"/>
                <a:gd name="connsiteY2284" fmla="*/ 125294 h 823796"/>
                <a:gd name="connsiteX2285" fmla="*/ 486517 w 1465788"/>
                <a:gd name="connsiteY2285" fmla="*/ 116417 h 823796"/>
                <a:gd name="connsiteX2286" fmla="*/ 497438 w 1465788"/>
                <a:gd name="connsiteY2286" fmla="*/ 120514 h 823796"/>
                <a:gd name="connsiteX2287" fmla="*/ 499741 w 1465788"/>
                <a:gd name="connsiteY2287" fmla="*/ 132634 h 823796"/>
                <a:gd name="connsiteX2288" fmla="*/ 500253 w 1465788"/>
                <a:gd name="connsiteY2288" fmla="*/ 121368 h 823796"/>
                <a:gd name="connsiteX2289" fmla="*/ 515269 w 1465788"/>
                <a:gd name="connsiteY2289" fmla="*/ 127001 h 823796"/>
                <a:gd name="connsiteX2290" fmla="*/ 516037 w 1465788"/>
                <a:gd name="connsiteY2290" fmla="*/ 132890 h 823796"/>
                <a:gd name="connsiteX2291" fmla="*/ 516890 w 1465788"/>
                <a:gd name="connsiteY2291" fmla="*/ 139974 h 823796"/>
                <a:gd name="connsiteX2292" fmla="*/ 504007 w 1465788"/>
                <a:gd name="connsiteY2292" fmla="*/ 134341 h 823796"/>
                <a:gd name="connsiteX2293" fmla="*/ 500168 w 1465788"/>
                <a:gd name="connsiteY2293" fmla="*/ 121368 h 823796"/>
                <a:gd name="connsiteX2294" fmla="*/ 483190 w 1465788"/>
                <a:gd name="connsiteY2294" fmla="*/ 125976 h 823796"/>
                <a:gd name="connsiteX2295" fmla="*/ 472952 w 1465788"/>
                <a:gd name="connsiteY2295" fmla="*/ 122051 h 823796"/>
                <a:gd name="connsiteX2296" fmla="*/ 468771 w 1465788"/>
                <a:gd name="connsiteY2296" fmla="*/ 109163 h 823796"/>
                <a:gd name="connsiteX2297" fmla="*/ 480716 w 1465788"/>
                <a:gd name="connsiteY2297" fmla="*/ 114028 h 823796"/>
                <a:gd name="connsiteX2298" fmla="*/ 483190 w 1465788"/>
                <a:gd name="connsiteY2298" fmla="*/ 125976 h 823796"/>
                <a:gd name="connsiteX2299" fmla="*/ 466467 w 1465788"/>
                <a:gd name="connsiteY2299" fmla="*/ 119575 h 823796"/>
                <a:gd name="connsiteX2300" fmla="*/ 455803 w 1465788"/>
                <a:gd name="connsiteY2300" fmla="*/ 115479 h 823796"/>
                <a:gd name="connsiteX2301" fmla="*/ 455632 w 1465788"/>
                <a:gd name="connsiteY2301" fmla="*/ 114540 h 823796"/>
                <a:gd name="connsiteX2302" fmla="*/ 455632 w 1465788"/>
                <a:gd name="connsiteY2302" fmla="*/ 114540 h 823796"/>
                <a:gd name="connsiteX2303" fmla="*/ 455632 w 1465788"/>
                <a:gd name="connsiteY2303" fmla="*/ 114540 h 823796"/>
                <a:gd name="connsiteX2304" fmla="*/ 455632 w 1465788"/>
                <a:gd name="connsiteY2304" fmla="*/ 114540 h 823796"/>
                <a:gd name="connsiteX2305" fmla="*/ 455632 w 1465788"/>
                <a:gd name="connsiteY2305" fmla="*/ 114540 h 823796"/>
                <a:gd name="connsiteX2306" fmla="*/ 452305 w 1465788"/>
                <a:gd name="connsiteY2306" fmla="*/ 102591 h 823796"/>
                <a:gd name="connsiteX2307" fmla="*/ 463311 w 1465788"/>
                <a:gd name="connsiteY2307" fmla="*/ 107029 h 823796"/>
                <a:gd name="connsiteX2308" fmla="*/ 466467 w 1465788"/>
                <a:gd name="connsiteY2308" fmla="*/ 119661 h 823796"/>
                <a:gd name="connsiteX2309" fmla="*/ 450343 w 1465788"/>
                <a:gd name="connsiteY2309" fmla="*/ 117527 h 823796"/>
                <a:gd name="connsiteX2310" fmla="*/ 452731 w 1465788"/>
                <a:gd name="connsiteY2310" fmla="*/ 127257 h 823796"/>
                <a:gd name="connsiteX2311" fmla="*/ 431914 w 1465788"/>
                <a:gd name="connsiteY2311" fmla="*/ 119405 h 823796"/>
                <a:gd name="connsiteX2312" fmla="*/ 430464 w 1465788"/>
                <a:gd name="connsiteY2312" fmla="*/ 108992 h 823796"/>
                <a:gd name="connsiteX2313" fmla="*/ 450343 w 1465788"/>
                <a:gd name="connsiteY2313" fmla="*/ 117527 h 823796"/>
                <a:gd name="connsiteX2314" fmla="*/ 456742 w 1465788"/>
                <a:gd name="connsiteY2314" fmla="*/ 120258 h 823796"/>
                <a:gd name="connsiteX2315" fmla="*/ 467833 w 1465788"/>
                <a:gd name="connsiteY2315" fmla="*/ 125038 h 823796"/>
                <a:gd name="connsiteX2316" fmla="*/ 468003 w 1465788"/>
                <a:gd name="connsiteY2316" fmla="*/ 125550 h 823796"/>
                <a:gd name="connsiteX2317" fmla="*/ 468003 w 1465788"/>
                <a:gd name="connsiteY2317" fmla="*/ 125550 h 823796"/>
                <a:gd name="connsiteX2318" fmla="*/ 468003 w 1465788"/>
                <a:gd name="connsiteY2318" fmla="*/ 125635 h 823796"/>
                <a:gd name="connsiteX2319" fmla="*/ 468003 w 1465788"/>
                <a:gd name="connsiteY2319" fmla="*/ 125635 h 823796"/>
                <a:gd name="connsiteX2320" fmla="*/ 468003 w 1465788"/>
                <a:gd name="connsiteY2320" fmla="*/ 125721 h 823796"/>
                <a:gd name="connsiteX2321" fmla="*/ 470563 w 1465788"/>
                <a:gd name="connsiteY2321" fmla="*/ 133914 h 823796"/>
                <a:gd name="connsiteX2322" fmla="*/ 458448 w 1465788"/>
                <a:gd name="connsiteY2322" fmla="*/ 129220 h 823796"/>
                <a:gd name="connsiteX2323" fmla="*/ 456656 w 1465788"/>
                <a:gd name="connsiteY2323" fmla="*/ 120087 h 823796"/>
                <a:gd name="connsiteX2324" fmla="*/ 474573 w 1465788"/>
                <a:gd name="connsiteY2324" fmla="*/ 127940 h 823796"/>
                <a:gd name="connsiteX2325" fmla="*/ 484896 w 1465788"/>
                <a:gd name="connsiteY2325" fmla="*/ 132378 h 823796"/>
                <a:gd name="connsiteX2326" fmla="*/ 487029 w 1465788"/>
                <a:gd name="connsiteY2326" fmla="*/ 140400 h 823796"/>
                <a:gd name="connsiteX2327" fmla="*/ 476620 w 1465788"/>
                <a:gd name="connsiteY2327" fmla="*/ 136304 h 823796"/>
                <a:gd name="connsiteX2328" fmla="*/ 474573 w 1465788"/>
                <a:gd name="connsiteY2328" fmla="*/ 127940 h 823796"/>
                <a:gd name="connsiteX2329" fmla="*/ 498376 w 1465788"/>
                <a:gd name="connsiteY2329" fmla="*/ 115138 h 823796"/>
                <a:gd name="connsiteX2330" fmla="*/ 497694 w 1465788"/>
                <a:gd name="connsiteY2330" fmla="*/ 112748 h 823796"/>
                <a:gd name="connsiteX2331" fmla="*/ 496840 w 1465788"/>
                <a:gd name="connsiteY2331" fmla="*/ 109845 h 823796"/>
                <a:gd name="connsiteX2332" fmla="*/ 539755 w 1465788"/>
                <a:gd name="connsiteY2332" fmla="*/ 125976 h 823796"/>
                <a:gd name="connsiteX2333" fmla="*/ 541462 w 1465788"/>
                <a:gd name="connsiteY2333" fmla="*/ 134256 h 823796"/>
                <a:gd name="connsiteX2334" fmla="*/ 498376 w 1465788"/>
                <a:gd name="connsiteY2334" fmla="*/ 115138 h 823796"/>
                <a:gd name="connsiteX2335" fmla="*/ 495987 w 1465788"/>
                <a:gd name="connsiteY2335" fmla="*/ 113089 h 823796"/>
                <a:gd name="connsiteX2336" fmla="*/ 496244 w 1465788"/>
                <a:gd name="connsiteY2336" fmla="*/ 114284 h 823796"/>
                <a:gd name="connsiteX2337" fmla="*/ 486261 w 1465788"/>
                <a:gd name="connsiteY2337" fmla="*/ 110102 h 823796"/>
                <a:gd name="connsiteX2338" fmla="*/ 486261 w 1465788"/>
                <a:gd name="connsiteY2338" fmla="*/ 110102 h 823796"/>
                <a:gd name="connsiteX2339" fmla="*/ 486091 w 1465788"/>
                <a:gd name="connsiteY2339" fmla="*/ 110102 h 823796"/>
                <a:gd name="connsiteX2340" fmla="*/ 485920 w 1465788"/>
                <a:gd name="connsiteY2340" fmla="*/ 110102 h 823796"/>
                <a:gd name="connsiteX2341" fmla="*/ 485920 w 1465788"/>
                <a:gd name="connsiteY2341" fmla="*/ 110102 h 823796"/>
                <a:gd name="connsiteX2342" fmla="*/ 484299 w 1465788"/>
                <a:gd name="connsiteY2342" fmla="*/ 109504 h 823796"/>
                <a:gd name="connsiteX2343" fmla="*/ 482763 w 1465788"/>
                <a:gd name="connsiteY2343" fmla="*/ 104725 h 823796"/>
                <a:gd name="connsiteX2344" fmla="*/ 495219 w 1465788"/>
                <a:gd name="connsiteY2344" fmla="*/ 109504 h 823796"/>
                <a:gd name="connsiteX2345" fmla="*/ 495987 w 1465788"/>
                <a:gd name="connsiteY2345" fmla="*/ 113260 h 823796"/>
                <a:gd name="connsiteX2346" fmla="*/ 461946 w 1465788"/>
                <a:gd name="connsiteY2346" fmla="*/ 101396 h 823796"/>
                <a:gd name="connsiteX2347" fmla="*/ 450940 w 1465788"/>
                <a:gd name="connsiteY2347" fmla="*/ 97641 h 823796"/>
                <a:gd name="connsiteX2348" fmla="*/ 448636 w 1465788"/>
                <a:gd name="connsiteY2348" fmla="*/ 90215 h 823796"/>
                <a:gd name="connsiteX2349" fmla="*/ 460410 w 1465788"/>
                <a:gd name="connsiteY2349" fmla="*/ 95337 h 823796"/>
                <a:gd name="connsiteX2350" fmla="*/ 461946 w 1465788"/>
                <a:gd name="connsiteY2350" fmla="*/ 101396 h 823796"/>
                <a:gd name="connsiteX2351" fmla="*/ 443432 w 1465788"/>
                <a:gd name="connsiteY2351" fmla="*/ 87911 h 823796"/>
                <a:gd name="connsiteX2352" fmla="*/ 445394 w 1465788"/>
                <a:gd name="connsiteY2352" fmla="*/ 95763 h 823796"/>
                <a:gd name="connsiteX2353" fmla="*/ 427819 w 1465788"/>
                <a:gd name="connsiteY2353" fmla="*/ 90045 h 823796"/>
                <a:gd name="connsiteX2354" fmla="*/ 426369 w 1465788"/>
                <a:gd name="connsiteY2354" fmla="*/ 80401 h 823796"/>
                <a:gd name="connsiteX2355" fmla="*/ 443432 w 1465788"/>
                <a:gd name="connsiteY2355" fmla="*/ 87911 h 823796"/>
                <a:gd name="connsiteX2356" fmla="*/ 423297 w 1465788"/>
                <a:gd name="connsiteY2356" fmla="*/ 88594 h 823796"/>
                <a:gd name="connsiteX2357" fmla="*/ 412462 w 1465788"/>
                <a:gd name="connsiteY2357" fmla="*/ 85180 h 823796"/>
                <a:gd name="connsiteX2358" fmla="*/ 390450 w 1465788"/>
                <a:gd name="connsiteY2358" fmla="*/ 78437 h 823796"/>
                <a:gd name="connsiteX2359" fmla="*/ 389938 w 1465788"/>
                <a:gd name="connsiteY2359" fmla="*/ 75621 h 823796"/>
                <a:gd name="connsiteX2360" fmla="*/ 389085 w 1465788"/>
                <a:gd name="connsiteY2360" fmla="*/ 65123 h 823796"/>
                <a:gd name="connsiteX2361" fmla="*/ 389170 w 1465788"/>
                <a:gd name="connsiteY2361" fmla="*/ 64099 h 823796"/>
                <a:gd name="connsiteX2362" fmla="*/ 399323 w 1465788"/>
                <a:gd name="connsiteY2362" fmla="*/ 68537 h 823796"/>
                <a:gd name="connsiteX2363" fmla="*/ 422359 w 1465788"/>
                <a:gd name="connsiteY2363" fmla="*/ 78694 h 823796"/>
                <a:gd name="connsiteX2364" fmla="*/ 423297 w 1465788"/>
                <a:gd name="connsiteY2364" fmla="*/ 88594 h 823796"/>
                <a:gd name="connsiteX2365" fmla="*/ 383795 w 1465788"/>
                <a:gd name="connsiteY2365" fmla="*/ 89362 h 823796"/>
                <a:gd name="connsiteX2366" fmla="*/ 389938 w 1465788"/>
                <a:gd name="connsiteY2366" fmla="*/ 91923 h 823796"/>
                <a:gd name="connsiteX2367" fmla="*/ 391303 w 1465788"/>
                <a:gd name="connsiteY2367" fmla="*/ 104298 h 823796"/>
                <a:gd name="connsiteX2368" fmla="*/ 379785 w 1465788"/>
                <a:gd name="connsiteY2368" fmla="*/ 100031 h 823796"/>
                <a:gd name="connsiteX2369" fmla="*/ 383795 w 1465788"/>
                <a:gd name="connsiteY2369" fmla="*/ 89362 h 823796"/>
                <a:gd name="connsiteX2370" fmla="*/ 393095 w 1465788"/>
                <a:gd name="connsiteY2370" fmla="*/ 93288 h 823796"/>
                <a:gd name="connsiteX2371" fmla="*/ 411523 w 1465788"/>
                <a:gd name="connsiteY2371" fmla="*/ 100969 h 823796"/>
                <a:gd name="connsiteX2372" fmla="*/ 424918 w 1465788"/>
                <a:gd name="connsiteY2372" fmla="*/ 106688 h 823796"/>
                <a:gd name="connsiteX2373" fmla="*/ 425942 w 1465788"/>
                <a:gd name="connsiteY2373" fmla="*/ 117186 h 823796"/>
                <a:gd name="connsiteX2374" fmla="*/ 410841 w 1465788"/>
                <a:gd name="connsiteY2374" fmla="*/ 111553 h 823796"/>
                <a:gd name="connsiteX2375" fmla="*/ 395313 w 1465788"/>
                <a:gd name="connsiteY2375" fmla="*/ 105834 h 823796"/>
                <a:gd name="connsiteX2376" fmla="*/ 392924 w 1465788"/>
                <a:gd name="connsiteY2376" fmla="*/ 93203 h 823796"/>
                <a:gd name="connsiteX2377" fmla="*/ 461690 w 1465788"/>
                <a:gd name="connsiteY2377" fmla="*/ 147484 h 823796"/>
                <a:gd name="connsiteX2378" fmla="*/ 459471 w 1465788"/>
                <a:gd name="connsiteY2378" fmla="*/ 134341 h 823796"/>
                <a:gd name="connsiteX2379" fmla="*/ 472525 w 1465788"/>
                <a:gd name="connsiteY2379" fmla="*/ 140059 h 823796"/>
                <a:gd name="connsiteX2380" fmla="*/ 477388 w 1465788"/>
                <a:gd name="connsiteY2380" fmla="*/ 155678 h 823796"/>
                <a:gd name="connsiteX2381" fmla="*/ 461860 w 1465788"/>
                <a:gd name="connsiteY2381" fmla="*/ 149106 h 823796"/>
                <a:gd name="connsiteX2382" fmla="*/ 461604 w 1465788"/>
                <a:gd name="connsiteY2382" fmla="*/ 147484 h 823796"/>
                <a:gd name="connsiteX2383" fmla="*/ 478071 w 1465788"/>
                <a:gd name="connsiteY2383" fmla="*/ 142449 h 823796"/>
                <a:gd name="connsiteX2384" fmla="*/ 488820 w 1465788"/>
                <a:gd name="connsiteY2384" fmla="*/ 147143 h 823796"/>
                <a:gd name="connsiteX2385" fmla="*/ 492574 w 1465788"/>
                <a:gd name="connsiteY2385" fmla="*/ 162079 h 823796"/>
                <a:gd name="connsiteX2386" fmla="*/ 481398 w 1465788"/>
                <a:gd name="connsiteY2386" fmla="*/ 157385 h 823796"/>
                <a:gd name="connsiteX2387" fmla="*/ 478071 w 1465788"/>
                <a:gd name="connsiteY2387" fmla="*/ 142449 h 823796"/>
                <a:gd name="connsiteX2388" fmla="*/ 510406 w 1465788"/>
                <a:gd name="connsiteY2388" fmla="*/ 156787 h 823796"/>
                <a:gd name="connsiteX2389" fmla="*/ 510406 w 1465788"/>
                <a:gd name="connsiteY2389" fmla="*/ 156787 h 823796"/>
                <a:gd name="connsiteX2390" fmla="*/ 510406 w 1465788"/>
                <a:gd name="connsiteY2390" fmla="*/ 156787 h 823796"/>
                <a:gd name="connsiteX2391" fmla="*/ 510406 w 1465788"/>
                <a:gd name="connsiteY2391" fmla="*/ 156787 h 823796"/>
                <a:gd name="connsiteX2392" fmla="*/ 510406 w 1465788"/>
                <a:gd name="connsiteY2392" fmla="*/ 156787 h 823796"/>
                <a:gd name="connsiteX2393" fmla="*/ 510235 w 1465788"/>
                <a:gd name="connsiteY2393" fmla="*/ 156105 h 823796"/>
                <a:gd name="connsiteX2394" fmla="*/ 519791 w 1465788"/>
                <a:gd name="connsiteY2394" fmla="*/ 159946 h 823796"/>
                <a:gd name="connsiteX2395" fmla="*/ 524654 w 1465788"/>
                <a:gd name="connsiteY2395" fmla="*/ 176673 h 823796"/>
                <a:gd name="connsiteX2396" fmla="*/ 513392 w 1465788"/>
                <a:gd name="connsiteY2396" fmla="*/ 171553 h 823796"/>
                <a:gd name="connsiteX2397" fmla="*/ 510406 w 1465788"/>
                <a:gd name="connsiteY2397" fmla="*/ 156873 h 823796"/>
                <a:gd name="connsiteX2398" fmla="*/ 580878 w 1465788"/>
                <a:gd name="connsiteY2398" fmla="*/ 184611 h 823796"/>
                <a:gd name="connsiteX2399" fmla="*/ 587106 w 1465788"/>
                <a:gd name="connsiteY2399" fmla="*/ 187172 h 823796"/>
                <a:gd name="connsiteX2400" fmla="*/ 606814 w 1465788"/>
                <a:gd name="connsiteY2400" fmla="*/ 195365 h 823796"/>
                <a:gd name="connsiteX2401" fmla="*/ 608094 w 1465788"/>
                <a:gd name="connsiteY2401" fmla="*/ 204156 h 823796"/>
                <a:gd name="connsiteX2402" fmla="*/ 581731 w 1465788"/>
                <a:gd name="connsiteY2402" fmla="*/ 189647 h 823796"/>
                <a:gd name="connsiteX2403" fmla="*/ 580878 w 1465788"/>
                <a:gd name="connsiteY2403" fmla="*/ 184611 h 823796"/>
                <a:gd name="connsiteX2404" fmla="*/ 884778 w 1465788"/>
                <a:gd name="connsiteY2404" fmla="*/ 343445 h 823796"/>
                <a:gd name="connsiteX2405" fmla="*/ 869591 w 1465788"/>
                <a:gd name="connsiteY2405" fmla="*/ 324241 h 823796"/>
                <a:gd name="connsiteX2406" fmla="*/ 881024 w 1465788"/>
                <a:gd name="connsiteY2406" fmla="*/ 329191 h 823796"/>
                <a:gd name="connsiteX2407" fmla="*/ 881024 w 1465788"/>
                <a:gd name="connsiteY2407" fmla="*/ 329191 h 823796"/>
                <a:gd name="connsiteX2408" fmla="*/ 881024 w 1465788"/>
                <a:gd name="connsiteY2408" fmla="*/ 329191 h 823796"/>
                <a:gd name="connsiteX2409" fmla="*/ 881024 w 1465788"/>
                <a:gd name="connsiteY2409" fmla="*/ 329191 h 823796"/>
                <a:gd name="connsiteX2410" fmla="*/ 881024 w 1465788"/>
                <a:gd name="connsiteY2410" fmla="*/ 329191 h 823796"/>
                <a:gd name="connsiteX2411" fmla="*/ 887508 w 1465788"/>
                <a:gd name="connsiteY2411" fmla="*/ 331837 h 823796"/>
                <a:gd name="connsiteX2412" fmla="*/ 914554 w 1465788"/>
                <a:gd name="connsiteY2412" fmla="*/ 362818 h 823796"/>
                <a:gd name="connsiteX2413" fmla="*/ 892371 w 1465788"/>
                <a:gd name="connsiteY2413" fmla="*/ 352833 h 823796"/>
                <a:gd name="connsiteX2414" fmla="*/ 884607 w 1465788"/>
                <a:gd name="connsiteY2414" fmla="*/ 343359 h 823796"/>
                <a:gd name="connsiteX2415" fmla="*/ 897064 w 1465788"/>
                <a:gd name="connsiteY2415" fmla="*/ 335763 h 823796"/>
                <a:gd name="connsiteX2416" fmla="*/ 919929 w 1465788"/>
                <a:gd name="connsiteY2416" fmla="*/ 345151 h 823796"/>
                <a:gd name="connsiteX2417" fmla="*/ 938784 w 1465788"/>
                <a:gd name="connsiteY2417" fmla="*/ 365721 h 823796"/>
                <a:gd name="connsiteX2418" fmla="*/ 951240 w 1465788"/>
                <a:gd name="connsiteY2418" fmla="*/ 379376 h 823796"/>
                <a:gd name="connsiteX2419" fmla="*/ 933665 w 1465788"/>
                <a:gd name="connsiteY2419" fmla="*/ 370158 h 823796"/>
                <a:gd name="connsiteX2420" fmla="*/ 933579 w 1465788"/>
                <a:gd name="connsiteY2420" fmla="*/ 370415 h 823796"/>
                <a:gd name="connsiteX2421" fmla="*/ 943988 w 1465788"/>
                <a:gd name="connsiteY2421" fmla="*/ 376389 h 823796"/>
                <a:gd name="connsiteX2422" fmla="*/ 919758 w 1465788"/>
                <a:gd name="connsiteY2422" fmla="*/ 365208 h 823796"/>
                <a:gd name="connsiteX2423" fmla="*/ 897149 w 1465788"/>
                <a:gd name="connsiteY2423" fmla="*/ 335763 h 823796"/>
                <a:gd name="connsiteX2424" fmla="*/ 952008 w 1465788"/>
                <a:gd name="connsiteY2424" fmla="*/ 379803 h 823796"/>
                <a:gd name="connsiteX2425" fmla="*/ 940149 w 1465788"/>
                <a:gd name="connsiteY2425" fmla="*/ 364696 h 823796"/>
                <a:gd name="connsiteX2426" fmla="*/ 927266 w 1465788"/>
                <a:gd name="connsiteY2426" fmla="*/ 348224 h 823796"/>
                <a:gd name="connsiteX2427" fmla="*/ 950899 w 1465788"/>
                <a:gd name="connsiteY2427" fmla="*/ 357954 h 823796"/>
                <a:gd name="connsiteX2428" fmla="*/ 952776 w 1465788"/>
                <a:gd name="connsiteY2428" fmla="*/ 360258 h 823796"/>
                <a:gd name="connsiteX2429" fmla="*/ 952776 w 1465788"/>
                <a:gd name="connsiteY2429" fmla="*/ 360258 h 823796"/>
                <a:gd name="connsiteX2430" fmla="*/ 952776 w 1465788"/>
                <a:gd name="connsiteY2430" fmla="*/ 360258 h 823796"/>
                <a:gd name="connsiteX2431" fmla="*/ 952776 w 1465788"/>
                <a:gd name="connsiteY2431" fmla="*/ 360258 h 823796"/>
                <a:gd name="connsiteX2432" fmla="*/ 952776 w 1465788"/>
                <a:gd name="connsiteY2432" fmla="*/ 360258 h 823796"/>
                <a:gd name="connsiteX2433" fmla="*/ 954226 w 1465788"/>
                <a:gd name="connsiteY2433" fmla="*/ 361880 h 823796"/>
                <a:gd name="connsiteX2434" fmla="*/ 945353 w 1465788"/>
                <a:gd name="connsiteY2434" fmla="*/ 357100 h 823796"/>
                <a:gd name="connsiteX2435" fmla="*/ 945268 w 1465788"/>
                <a:gd name="connsiteY2435" fmla="*/ 357356 h 823796"/>
                <a:gd name="connsiteX2436" fmla="*/ 955677 w 1465788"/>
                <a:gd name="connsiteY2436" fmla="*/ 363501 h 823796"/>
                <a:gd name="connsiteX2437" fmla="*/ 981613 w 1465788"/>
                <a:gd name="connsiteY2437" fmla="*/ 391154 h 823796"/>
                <a:gd name="connsiteX2438" fmla="*/ 986988 w 1465788"/>
                <a:gd name="connsiteY2438" fmla="*/ 396872 h 823796"/>
                <a:gd name="connsiteX2439" fmla="*/ 970948 w 1465788"/>
                <a:gd name="connsiteY2439" fmla="*/ 389191 h 823796"/>
                <a:gd name="connsiteX2440" fmla="*/ 959260 w 1465788"/>
                <a:gd name="connsiteY2440" fmla="*/ 383643 h 823796"/>
                <a:gd name="connsiteX2441" fmla="*/ 951923 w 1465788"/>
                <a:gd name="connsiteY2441" fmla="*/ 379803 h 823796"/>
                <a:gd name="connsiteX2442" fmla="*/ 988865 w 1465788"/>
                <a:gd name="connsiteY2442" fmla="*/ 398836 h 823796"/>
                <a:gd name="connsiteX2443" fmla="*/ 989292 w 1465788"/>
                <a:gd name="connsiteY2443" fmla="*/ 399348 h 823796"/>
                <a:gd name="connsiteX2444" fmla="*/ 985879 w 1465788"/>
                <a:gd name="connsiteY2444" fmla="*/ 397555 h 823796"/>
                <a:gd name="connsiteX2445" fmla="*/ 988865 w 1465788"/>
                <a:gd name="connsiteY2445" fmla="*/ 398836 h 823796"/>
                <a:gd name="connsiteX2446" fmla="*/ 1090563 w 1465788"/>
                <a:gd name="connsiteY2446" fmla="*/ 459262 h 823796"/>
                <a:gd name="connsiteX2447" fmla="*/ 1093805 w 1465788"/>
                <a:gd name="connsiteY2447" fmla="*/ 463188 h 823796"/>
                <a:gd name="connsiteX2448" fmla="*/ 1106688 w 1465788"/>
                <a:gd name="connsiteY2448" fmla="*/ 478381 h 823796"/>
                <a:gd name="connsiteX2449" fmla="*/ 1106859 w 1465788"/>
                <a:gd name="connsiteY2449" fmla="*/ 478210 h 823796"/>
                <a:gd name="connsiteX2450" fmla="*/ 1095256 w 1465788"/>
                <a:gd name="connsiteY2450" fmla="*/ 462164 h 823796"/>
                <a:gd name="connsiteX2451" fmla="*/ 1094658 w 1465788"/>
                <a:gd name="connsiteY2451" fmla="*/ 461396 h 823796"/>
                <a:gd name="connsiteX2452" fmla="*/ 1114196 w 1465788"/>
                <a:gd name="connsiteY2452" fmla="*/ 471638 h 823796"/>
                <a:gd name="connsiteX2453" fmla="*/ 1118632 w 1465788"/>
                <a:gd name="connsiteY2453" fmla="*/ 484952 h 823796"/>
                <a:gd name="connsiteX2454" fmla="*/ 1108907 w 1465788"/>
                <a:gd name="connsiteY2454" fmla="*/ 482306 h 823796"/>
                <a:gd name="connsiteX2455" fmla="*/ 1108907 w 1465788"/>
                <a:gd name="connsiteY2455" fmla="*/ 482306 h 823796"/>
                <a:gd name="connsiteX2456" fmla="*/ 1108650 w 1465788"/>
                <a:gd name="connsiteY2456" fmla="*/ 482306 h 823796"/>
                <a:gd name="connsiteX2457" fmla="*/ 1108395 w 1465788"/>
                <a:gd name="connsiteY2457" fmla="*/ 482306 h 823796"/>
                <a:gd name="connsiteX2458" fmla="*/ 1108395 w 1465788"/>
                <a:gd name="connsiteY2458" fmla="*/ 482306 h 823796"/>
                <a:gd name="connsiteX2459" fmla="*/ 1096450 w 1465788"/>
                <a:gd name="connsiteY2459" fmla="*/ 479575 h 823796"/>
                <a:gd name="connsiteX2460" fmla="*/ 1089795 w 1465788"/>
                <a:gd name="connsiteY2460" fmla="*/ 465578 h 823796"/>
                <a:gd name="connsiteX2461" fmla="*/ 1085444 w 1465788"/>
                <a:gd name="connsiteY2461" fmla="*/ 456702 h 823796"/>
                <a:gd name="connsiteX2462" fmla="*/ 1090563 w 1465788"/>
                <a:gd name="connsiteY2462" fmla="*/ 459433 h 823796"/>
                <a:gd name="connsiteX2463" fmla="*/ 1125714 w 1465788"/>
                <a:gd name="connsiteY2463" fmla="*/ 492292 h 823796"/>
                <a:gd name="connsiteX2464" fmla="*/ 1151906 w 1465788"/>
                <a:gd name="connsiteY2464" fmla="*/ 498864 h 823796"/>
                <a:gd name="connsiteX2465" fmla="*/ 1152418 w 1465788"/>
                <a:gd name="connsiteY2465" fmla="*/ 499035 h 823796"/>
                <a:gd name="connsiteX2466" fmla="*/ 1160182 w 1465788"/>
                <a:gd name="connsiteY2466" fmla="*/ 509277 h 823796"/>
                <a:gd name="connsiteX2467" fmla="*/ 1130065 w 1465788"/>
                <a:gd name="connsiteY2467" fmla="*/ 503643 h 823796"/>
                <a:gd name="connsiteX2468" fmla="*/ 1125714 w 1465788"/>
                <a:gd name="connsiteY2468" fmla="*/ 492292 h 823796"/>
                <a:gd name="connsiteX2469" fmla="*/ 1154210 w 1465788"/>
                <a:gd name="connsiteY2469" fmla="*/ 499461 h 823796"/>
                <a:gd name="connsiteX2470" fmla="*/ 1177416 w 1465788"/>
                <a:gd name="connsiteY2470" fmla="*/ 505777 h 823796"/>
                <a:gd name="connsiteX2471" fmla="*/ 1183132 w 1465788"/>
                <a:gd name="connsiteY2471" fmla="*/ 513459 h 823796"/>
                <a:gd name="connsiteX2472" fmla="*/ 1168202 w 1465788"/>
                <a:gd name="connsiteY2472" fmla="*/ 510727 h 823796"/>
                <a:gd name="connsiteX2473" fmla="*/ 1160609 w 1465788"/>
                <a:gd name="connsiteY2473" fmla="*/ 509277 h 823796"/>
                <a:gd name="connsiteX2474" fmla="*/ 1154125 w 1465788"/>
                <a:gd name="connsiteY2474" fmla="*/ 499376 h 823796"/>
                <a:gd name="connsiteX2475" fmla="*/ 1182535 w 1465788"/>
                <a:gd name="connsiteY2475" fmla="*/ 507228 h 823796"/>
                <a:gd name="connsiteX2476" fmla="*/ 1195760 w 1465788"/>
                <a:gd name="connsiteY2476" fmla="*/ 511069 h 823796"/>
                <a:gd name="connsiteX2477" fmla="*/ 1199343 w 1465788"/>
                <a:gd name="connsiteY2477" fmla="*/ 516446 h 823796"/>
                <a:gd name="connsiteX2478" fmla="*/ 1187142 w 1465788"/>
                <a:gd name="connsiteY2478" fmla="*/ 514226 h 823796"/>
                <a:gd name="connsiteX2479" fmla="*/ 1182535 w 1465788"/>
                <a:gd name="connsiteY2479" fmla="*/ 507228 h 823796"/>
                <a:gd name="connsiteX2480" fmla="*/ 1194138 w 1465788"/>
                <a:gd name="connsiteY2480" fmla="*/ 508679 h 823796"/>
                <a:gd name="connsiteX2481" fmla="*/ 1180317 w 1465788"/>
                <a:gd name="connsiteY2481" fmla="*/ 503985 h 823796"/>
                <a:gd name="connsiteX2482" fmla="*/ 1169396 w 1465788"/>
                <a:gd name="connsiteY2482" fmla="*/ 487683 h 823796"/>
                <a:gd name="connsiteX2483" fmla="*/ 1178440 w 1465788"/>
                <a:gd name="connsiteY2483" fmla="*/ 492292 h 823796"/>
                <a:gd name="connsiteX2484" fmla="*/ 1185521 w 1465788"/>
                <a:gd name="connsiteY2484" fmla="*/ 495877 h 823796"/>
                <a:gd name="connsiteX2485" fmla="*/ 1194053 w 1465788"/>
                <a:gd name="connsiteY2485" fmla="*/ 508679 h 823796"/>
                <a:gd name="connsiteX2486" fmla="*/ 1179123 w 1465788"/>
                <a:gd name="connsiteY2486" fmla="*/ 490585 h 823796"/>
                <a:gd name="connsiteX2487" fmla="*/ 1168458 w 1465788"/>
                <a:gd name="connsiteY2487" fmla="*/ 486147 h 823796"/>
                <a:gd name="connsiteX2488" fmla="*/ 1159926 w 1465788"/>
                <a:gd name="connsiteY2488" fmla="*/ 473601 h 823796"/>
                <a:gd name="connsiteX2489" fmla="*/ 1170420 w 1465788"/>
                <a:gd name="connsiteY2489" fmla="*/ 478636 h 823796"/>
                <a:gd name="connsiteX2490" fmla="*/ 1176733 w 1465788"/>
                <a:gd name="connsiteY2490" fmla="*/ 481624 h 823796"/>
                <a:gd name="connsiteX2491" fmla="*/ 1182023 w 1465788"/>
                <a:gd name="connsiteY2491" fmla="*/ 490329 h 823796"/>
                <a:gd name="connsiteX2492" fmla="*/ 1182023 w 1465788"/>
                <a:gd name="connsiteY2492" fmla="*/ 490329 h 823796"/>
                <a:gd name="connsiteX2493" fmla="*/ 1182023 w 1465788"/>
                <a:gd name="connsiteY2493" fmla="*/ 490329 h 823796"/>
                <a:gd name="connsiteX2494" fmla="*/ 1182023 w 1465788"/>
                <a:gd name="connsiteY2494" fmla="*/ 490329 h 823796"/>
                <a:gd name="connsiteX2495" fmla="*/ 1182023 w 1465788"/>
                <a:gd name="connsiteY2495" fmla="*/ 490329 h 823796"/>
                <a:gd name="connsiteX2496" fmla="*/ 1183303 w 1465788"/>
                <a:gd name="connsiteY2496" fmla="*/ 492207 h 823796"/>
                <a:gd name="connsiteX2497" fmla="*/ 1179123 w 1465788"/>
                <a:gd name="connsiteY2497" fmla="*/ 490500 h 823796"/>
                <a:gd name="connsiteX2498" fmla="*/ 1186972 w 1465788"/>
                <a:gd name="connsiteY2498" fmla="*/ 487427 h 823796"/>
                <a:gd name="connsiteX2499" fmla="*/ 1186972 w 1465788"/>
                <a:gd name="connsiteY2499" fmla="*/ 487427 h 823796"/>
                <a:gd name="connsiteX2500" fmla="*/ 1186886 w 1465788"/>
                <a:gd name="connsiteY2500" fmla="*/ 487257 h 823796"/>
                <a:gd name="connsiteX2501" fmla="*/ 1186886 w 1465788"/>
                <a:gd name="connsiteY2501" fmla="*/ 487086 h 823796"/>
                <a:gd name="connsiteX2502" fmla="*/ 1186801 w 1465788"/>
                <a:gd name="connsiteY2502" fmla="*/ 487086 h 823796"/>
                <a:gd name="connsiteX2503" fmla="*/ 1186204 w 1465788"/>
                <a:gd name="connsiteY2503" fmla="*/ 486147 h 823796"/>
                <a:gd name="connsiteX2504" fmla="*/ 1205315 w 1465788"/>
                <a:gd name="connsiteY2504" fmla="*/ 495279 h 823796"/>
                <a:gd name="connsiteX2505" fmla="*/ 1205400 w 1465788"/>
                <a:gd name="connsiteY2505" fmla="*/ 495023 h 823796"/>
                <a:gd name="connsiteX2506" fmla="*/ 1192347 w 1465788"/>
                <a:gd name="connsiteY2506" fmla="*/ 488195 h 823796"/>
                <a:gd name="connsiteX2507" fmla="*/ 1209069 w 1465788"/>
                <a:gd name="connsiteY2507" fmla="*/ 495962 h 823796"/>
                <a:gd name="connsiteX2508" fmla="*/ 1217003 w 1465788"/>
                <a:gd name="connsiteY2508" fmla="*/ 506289 h 823796"/>
                <a:gd name="connsiteX2509" fmla="*/ 1192176 w 1465788"/>
                <a:gd name="connsiteY2509" fmla="*/ 495962 h 823796"/>
                <a:gd name="connsiteX2510" fmla="*/ 1186972 w 1465788"/>
                <a:gd name="connsiteY2510" fmla="*/ 487342 h 823796"/>
                <a:gd name="connsiteX2511" fmla="*/ 1244305 w 1465788"/>
                <a:gd name="connsiteY2511" fmla="*/ 511581 h 823796"/>
                <a:gd name="connsiteX2512" fmla="*/ 1259320 w 1465788"/>
                <a:gd name="connsiteY2512" fmla="*/ 517726 h 823796"/>
                <a:gd name="connsiteX2513" fmla="*/ 1270412 w 1465788"/>
                <a:gd name="connsiteY2513" fmla="*/ 531979 h 823796"/>
                <a:gd name="connsiteX2514" fmla="*/ 1251898 w 1465788"/>
                <a:gd name="connsiteY2514" fmla="*/ 522591 h 823796"/>
                <a:gd name="connsiteX2515" fmla="*/ 1244305 w 1465788"/>
                <a:gd name="connsiteY2515" fmla="*/ 511581 h 823796"/>
                <a:gd name="connsiteX2516" fmla="*/ 1274166 w 1465788"/>
                <a:gd name="connsiteY2516" fmla="*/ 536759 h 823796"/>
                <a:gd name="connsiteX2517" fmla="*/ 1289097 w 1465788"/>
                <a:gd name="connsiteY2517" fmla="*/ 555621 h 823796"/>
                <a:gd name="connsiteX2518" fmla="*/ 1301126 w 1465788"/>
                <a:gd name="connsiteY2518" fmla="*/ 570898 h 823796"/>
                <a:gd name="connsiteX2519" fmla="*/ 1301297 w 1465788"/>
                <a:gd name="connsiteY2519" fmla="*/ 570727 h 823796"/>
                <a:gd name="connsiteX2520" fmla="*/ 1290547 w 1465788"/>
                <a:gd name="connsiteY2520" fmla="*/ 554682 h 823796"/>
                <a:gd name="connsiteX2521" fmla="*/ 1280309 w 1465788"/>
                <a:gd name="connsiteY2521" fmla="*/ 539234 h 823796"/>
                <a:gd name="connsiteX2522" fmla="*/ 1284319 w 1465788"/>
                <a:gd name="connsiteY2522" fmla="*/ 540855 h 823796"/>
                <a:gd name="connsiteX2523" fmla="*/ 1303515 w 1465788"/>
                <a:gd name="connsiteY2523" fmla="*/ 548878 h 823796"/>
                <a:gd name="connsiteX2524" fmla="*/ 1303600 w 1465788"/>
                <a:gd name="connsiteY2524" fmla="*/ 548622 h 823796"/>
                <a:gd name="connsiteX2525" fmla="*/ 1285172 w 1465788"/>
                <a:gd name="connsiteY2525" fmla="*/ 539319 h 823796"/>
                <a:gd name="connsiteX2526" fmla="*/ 1278090 w 1465788"/>
                <a:gd name="connsiteY2526" fmla="*/ 535734 h 823796"/>
                <a:gd name="connsiteX2527" fmla="*/ 1268449 w 1465788"/>
                <a:gd name="connsiteY2527" fmla="*/ 521311 h 823796"/>
                <a:gd name="connsiteX2528" fmla="*/ 1284831 w 1465788"/>
                <a:gd name="connsiteY2528" fmla="*/ 527968 h 823796"/>
                <a:gd name="connsiteX2529" fmla="*/ 1314094 w 1465788"/>
                <a:gd name="connsiteY2529" fmla="*/ 559376 h 823796"/>
                <a:gd name="connsiteX2530" fmla="*/ 1324418 w 1465788"/>
                <a:gd name="connsiteY2530" fmla="*/ 570301 h 823796"/>
                <a:gd name="connsiteX2531" fmla="*/ 1290035 w 1465788"/>
                <a:gd name="connsiteY2531" fmla="*/ 576275 h 823796"/>
                <a:gd name="connsiteX2532" fmla="*/ 1277152 w 1465788"/>
                <a:gd name="connsiteY2532" fmla="*/ 558693 h 823796"/>
                <a:gd name="connsiteX2533" fmla="*/ 1256676 w 1465788"/>
                <a:gd name="connsiteY2533" fmla="*/ 529504 h 823796"/>
                <a:gd name="connsiteX2534" fmla="*/ 1274166 w 1465788"/>
                <a:gd name="connsiteY2534" fmla="*/ 536759 h 823796"/>
                <a:gd name="connsiteX2535" fmla="*/ 1315459 w 1465788"/>
                <a:gd name="connsiteY2535" fmla="*/ 558437 h 823796"/>
                <a:gd name="connsiteX2536" fmla="*/ 1294472 w 1465788"/>
                <a:gd name="connsiteY2536" fmla="*/ 531979 h 823796"/>
                <a:gd name="connsiteX2537" fmla="*/ 1301979 w 1465788"/>
                <a:gd name="connsiteY2537" fmla="*/ 534967 h 823796"/>
                <a:gd name="connsiteX2538" fmla="*/ 1321773 w 1465788"/>
                <a:gd name="connsiteY2538" fmla="*/ 557157 h 823796"/>
                <a:gd name="connsiteX2539" fmla="*/ 1330816 w 1465788"/>
                <a:gd name="connsiteY2539" fmla="*/ 567143 h 823796"/>
                <a:gd name="connsiteX2540" fmla="*/ 1330987 w 1465788"/>
                <a:gd name="connsiteY2540" fmla="*/ 566972 h 823796"/>
                <a:gd name="connsiteX2541" fmla="*/ 1323138 w 1465788"/>
                <a:gd name="connsiteY2541" fmla="*/ 556133 h 823796"/>
                <a:gd name="connsiteX2542" fmla="*/ 1310767 w 1465788"/>
                <a:gd name="connsiteY2542" fmla="*/ 538551 h 823796"/>
                <a:gd name="connsiteX2543" fmla="*/ 1320067 w 1465788"/>
                <a:gd name="connsiteY2543" fmla="*/ 542306 h 823796"/>
                <a:gd name="connsiteX2544" fmla="*/ 1340031 w 1465788"/>
                <a:gd name="connsiteY2544" fmla="*/ 567655 h 823796"/>
                <a:gd name="connsiteX2545" fmla="*/ 1325186 w 1465788"/>
                <a:gd name="connsiteY2545" fmla="*/ 570215 h 823796"/>
                <a:gd name="connsiteX2546" fmla="*/ 1315545 w 1465788"/>
                <a:gd name="connsiteY2546" fmla="*/ 558437 h 823796"/>
                <a:gd name="connsiteX2547" fmla="*/ 1328172 w 1465788"/>
                <a:gd name="connsiteY2547" fmla="*/ 545635 h 823796"/>
                <a:gd name="connsiteX2548" fmla="*/ 1334656 w 1465788"/>
                <a:gd name="connsiteY2548" fmla="*/ 548281 h 823796"/>
                <a:gd name="connsiteX2549" fmla="*/ 1334741 w 1465788"/>
                <a:gd name="connsiteY2549" fmla="*/ 548025 h 823796"/>
                <a:gd name="connsiteX2550" fmla="*/ 1327574 w 1465788"/>
                <a:gd name="connsiteY2550" fmla="*/ 544696 h 823796"/>
                <a:gd name="connsiteX2551" fmla="*/ 1318190 w 1465788"/>
                <a:gd name="connsiteY2551" fmla="*/ 530699 h 823796"/>
                <a:gd name="connsiteX2552" fmla="*/ 1332096 w 1465788"/>
                <a:gd name="connsiteY2552" fmla="*/ 536929 h 823796"/>
                <a:gd name="connsiteX2553" fmla="*/ 1356838 w 1465788"/>
                <a:gd name="connsiteY2553" fmla="*/ 564326 h 823796"/>
                <a:gd name="connsiteX2554" fmla="*/ 1357180 w 1465788"/>
                <a:gd name="connsiteY2554" fmla="*/ 564753 h 823796"/>
                <a:gd name="connsiteX2555" fmla="*/ 1342420 w 1465788"/>
                <a:gd name="connsiteY2555" fmla="*/ 567314 h 823796"/>
                <a:gd name="connsiteX2556" fmla="*/ 1328257 w 1465788"/>
                <a:gd name="connsiteY2556" fmla="*/ 545720 h 823796"/>
                <a:gd name="connsiteX2557" fmla="*/ 1358203 w 1465788"/>
                <a:gd name="connsiteY2557" fmla="*/ 563217 h 823796"/>
                <a:gd name="connsiteX2558" fmla="*/ 1342676 w 1465788"/>
                <a:gd name="connsiteY2558" fmla="*/ 541538 h 823796"/>
                <a:gd name="connsiteX2559" fmla="*/ 1346003 w 1465788"/>
                <a:gd name="connsiteY2559" fmla="*/ 542989 h 823796"/>
                <a:gd name="connsiteX2560" fmla="*/ 1369124 w 1465788"/>
                <a:gd name="connsiteY2560" fmla="*/ 553316 h 823796"/>
                <a:gd name="connsiteX2561" fmla="*/ 1371854 w 1465788"/>
                <a:gd name="connsiteY2561" fmla="*/ 555706 h 823796"/>
                <a:gd name="connsiteX2562" fmla="*/ 1372025 w 1465788"/>
                <a:gd name="connsiteY2562" fmla="*/ 555535 h 823796"/>
                <a:gd name="connsiteX2563" fmla="*/ 1370745 w 1465788"/>
                <a:gd name="connsiteY2563" fmla="*/ 553999 h 823796"/>
                <a:gd name="connsiteX2564" fmla="*/ 1378765 w 1465788"/>
                <a:gd name="connsiteY2564" fmla="*/ 557584 h 823796"/>
                <a:gd name="connsiteX2565" fmla="*/ 1378850 w 1465788"/>
                <a:gd name="connsiteY2565" fmla="*/ 557328 h 823796"/>
                <a:gd name="connsiteX2566" fmla="*/ 1369721 w 1465788"/>
                <a:gd name="connsiteY2566" fmla="*/ 552804 h 823796"/>
                <a:gd name="connsiteX2567" fmla="*/ 1365541 w 1465788"/>
                <a:gd name="connsiteY2567" fmla="*/ 547769 h 823796"/>
                <a:gd name="connsiteX2568" fmla="*/ 1359056 w 1465788"/>
                <a:gd name="connsiteY2568" fmla="*/ 539746 h 823796"/>
                <a:gd name="connsiteX2569" fmla="*/ 1364517 w 1465788"/>
                <a:gd name="connsiteY2569" fmla="*/ 542136 h 823796"/>
                <a:gd name="connsiteX2570" fmla="*/ 1386784 w 1465788"/>
                <a:gd name="connsiteY2570" fmla="*/ 552036 h 823796"/>
                <a:gd name="connsiteX2571" fmla="*/ 1392928 w 1465788"/>
                <a:gd name="connsiteY2571" fmla="*/ 558267 h 823796"/>
                <a:gd name="connsiteX2572" fmla="*/ 1359056 w 1465788"/>
                <a:gd name="connsiteY2572" fmla="*/ 564156 h 823796"/>
                <a:gd name="connsiteX2573" fmla="*/ 1358289 w 1465788"/>
                <a:gd name="connsiteY2573" fmla="*/ 563046 h 823796"/>
                <a:gd name="connsiteX2574" fmla="*/ 1365370 w 1465788"/>
                <a:gd name="connsiteY2574" fmla="*/ 540855 h 823796"/>
                <a:gd name="connsiteX2575" fmla="*/ 1355985 w 1465788"/>
                <a:gd name="connsiteY2575" fmla="*/ 536076 h 823796"/>
                <a:gd name="connsiteX2576" fmla="*/ 1347795 w 1465788"/>
                <a:gd name="connsiteY2576" fmla="*/ 525919 h 823796"/>
                <a:gd name="connsiteX2577" fmla="*/ 1347795 w 1465788"/>
                <a:gd name="connsiteY2577" fmla="*/ 525919 h 823796"/>
                <a:gd name="connsiteX2578" fmla="*/ 1347795 w 1465788"/>
                <a:gd name="connsiteY2578" fmla="*/ 525919 h 823796"/>
                <a:gd name="connsiteX2579" fmla="*/ 1347795 w 1465788"/>
                <a:gd name="connsiteY2579" fmla="*/ 525919 h 823796"/>
                <a:gd name="connsiteX2580" fmla="*/ 1347795 w 1465788"/>
                <a:gd name="connsiteY2580" fmla="*/ 525919 h 823796"/>
                <a:gd name="connsiteX2581" fmla="*/ 1347027 w 1465788"/>
                <a:gd name="connsiteY2581" fmla="*/ 525151 h 823796"/>
                <a:gd name="connsiteX2582" fmla="*/ 1371854 w 1465788"/>
                <a:gd name="connsiteY2582" fmla="*/ 536929 h 823796"/>
                <a:gd name="connsiteX2583" fmla="*/ 1385676 w 1465788"/>
                <a:gd name="connsiteY2583" fmla="*/ 551183 h 823796"/>
                <a:gd name="connsiteX2584" fmla="*/ 1365541 w 1465788"/>
                <a:gd name="connsiteY2584" fmla="*/ 541026 h 823796"/>
                <a:gd name="connsiteX2585" fmla="*/ 1337471 w 1465788"/>
                <a:gd name="connsiteY2585" fmla="*/ 515763 h 823796"/>
                <a:gd name="connsiteX2586" fmla="*/ 1331073 w 1465788"/>
                <a:gd name="connsiteY2586" fmla="*/ 509447 h 823796"/>
                <a:gd name="connsiteX2587" fmla="*/ 1335936 w 1465788"/>
                <a:gd name="connsiteY2587" fmla="*/ 511837 h 823796"/>
                <a:gd name="connsiteX2588" fmla="*/ 1361189 w 1465788"/>
                <a:gd name="connsiteY2588" fmla="*/ 524383 h 823796"/>
                <a:gd name="connsiteX2589" fmla="*/ 1366223 w 1465788"/>
                <a:gd name="connsiteY2589" fmla="*/ 530784 h 823796"/>
                <a:gd name="connsiteX2590" fmla="*/ 1337557 w 1465788"/>
                <a:gd name="connsiteY2590" fmla="*/ 515763 h 823796"/>
                <a:gd name="connsiteX2591" fmla="*/ 1326209 w 1465788"/>
                <a:gd name="connsiteY2591" fmla="*/ 507058 h 823796"/>
                <a:gd name="connsiteX2592" fmla="*/ 1329537 w 1465788"/>
                <a:gd name="connsiteY2592" fmla="*/ 511581 h 823796"/>
                <a:gd name="connsiteX2593" fmla="*/ 1306587 w 1465788"/>
                <a:gd name="connsiteY2593" fmla="*/ 499888 h 823796"/>
                <a:gd name="connsiteX2594" fmla="*/ 1302235 w 1465788"/>
                <a:gd name="connsiteY2594" fmla="*/ 495109 h 823796"/>
                <a:gd name="connsiteX2595" fmla="*/ 1326209 w 1465788"/>
                <a:gd name="connsiteY2595" fmla="*/ 507058 h 823796"/>
                <a:gd name="connsiteX2596" fmla="*/ 1326209 w 1465788"/>
                <a:gd name="connsiteY2596" fmla="*/ 507058 h 823796"/>
                <a:gd name="connsiteX2597" fmla="*/ 1304283 w 1465788"/>
                <a:gd name="connsiteY2597" fmla="*/ 498778 h 823796"/>
                <a:gd name="connsiteX2598" fmla="*/ 1300870 w 1465788"/>
                <a:gd name="connsiteY2598" fmla="*/ 497072 h 823796"/>
                <a:gd name="connsiteX2599" fmla="*/ 1300870 w 1465788"/>
                <a:gd name="connsiteY2599" fmla="*/ 497072 h 823796"/>
                <a:gd name="connsiteX2600" fmla="*/ 1300614 w 1465788"/>
                <a:gd name="connsiteY2600" fmla="*/ 496986 h 823796"/>
                <a:gd name="connsiteX2601" fmla="*/ 1300359 w 1465788"/>
                <a:gd name="connsiteY2601" fmla="*/ 496986 h 823796"/>
                <a:gd name="connsiteX2602" fmla="*/ 1300359 w 1465788"/>
                <a:gd name="connsiteY2602" fmla="*/ 496901 h 823796"/>
                <a:gd name="connsiteX2603" fmla="*/ 1286878 w 1465788"/>
                <a:gd name="connsiteY2603" fmla="*/ 490671 h 823796"/>
                <a:gd name="connsiteX2604" fmla="*/ 1284575 w 1465788"/>
                <a:gd name="connsiteY2604" fmla="*/ 487769 h 823796"/>
                <a:gd name="connsiteX2605" fmla="*/ 1282868 w 1465788"/>
                <a:gd name="connsiteY2605" fmla="*/ 485635 h 823796"/>
                <a:gd name="connsiteX2606" fmla="*/ 1301211 w 1465788"/>
                <a:gd name="connsiteY2606" fmla="*/ 494767 h 823796"/>
                <a:gd name="connsiteX2607" fmla="*/ 1304197 w 1465788"/>
                <a:gd name="connsiteY2607" fmla="*/ 498864 h 823796"/>
                <a:gd name="connsiteX2608" fmla="*/ 1283380 w 1465788"/>
                <a:gd name="connsiteY2608" fmla="*/ 488793 h 823796"/>
                <a:gd name="connsiteX2609" fmla="*/ 1283551 w 1465788"/>
                <a:gd name="connsiteY2609" fmla="*/ 488964 h 823796"/>
                <a:gd name="connsiteX2610" fmla="*/ 1240978 w 1465788"/>
                <a:gd name="connsiteY2610" fmla="*/ 469760 h 823796"/>
                <a:gd name="connsiteX2611" fmla="*/ 1233811 w 1465788"/>
                <a:gd name="connsiteY2611" fmla="*/ 461481 h 823796"/>
                <a:gd name="connsiteX2612" fmla="*/ 1233640 w 1465788"/>
                <a:gd name="connsiteY2612" fmla="*/ 461652 h 823796"/>
                <a:gd name="connsiteX2613" fmla="*/ 1238930 w 1465788"/>
                <a:gd name="connsiteY2613" fmla="*/ 468906 h 823796"/>
                <a:gd name="connsiteX2614" fmla="*/ 1222890 w 1465788"/>
                <a:gd name="connsiteY2614" fmla="*/ 461823 h 823796"/>
                <a:gd name="connsiteX2615" fmla="*/ 1214956 w 1465788"/>
                <a:gd name="connsiteY2615" fmla="*/ 451752 h 823796"/>
                <a:gd name="connsiteX2616" fmla="*/ 1280309 w 1465788"/>
                <a:gd name="connsiteY2616" fmla="*/ 484270 h 823796"/>
                <a:gd name="connsiteX2617" fmla="*/ 1283295 w 1465788"/>
                <a:gd name="connsiteY2617" fmla="*/ 488878 h 823796"/>
                <a:gd name="connsiteX2618" fmla="*/ 1220757 w 1465788"/>
                <a:gd name="connsiteY2618" fmla="*/ 460799 h 823796"/>
                <a:gd name="connsiteX2619" fmla="*/ 1207192 w 1465788"/>
                <a:gd name="connsiteY2619" fmla="*/ 454824 h 823796"/>
                <a:gd name="connsiteX2620" fmla="*/ 1200281 w 1465788"/>
                <a:gd name="connsiteY2620" fmla="*/ 451837 h 823796"/>
                <a:gd name="connsiteX2621" fmla="*/ 1194650 w 1465788"/>
                <a:gd name="connsiteY2621" fmla="*/ 443985 h 823796"/>
                <a:gd name="connsiteX2622" fmla="*/ 1196869 w 1465788"/>
                <a:gd name="connsiteY2622" fmla="*/ 446204 h 823796"/>
                <a:gd name="connsiteX2623" fmla="*/ 1197039 w 1465788"/>
                <a:gd name="connsiteY2623" fmla="*/ 446033 h 823796"/>
                <a:gd name="connsiteX2624" fmla="*/ 1191920 w 1465788"/>
                <a:gd name="connsiteY2624" fmla="*/ 440144 h 823796"/>
                <a:gd name="connsiteX2625" fmla="*/ 1214359 w 1465788"/>
                <a:gd name="connsiteY2625" fmla="*/ 451325 h 823796"/>
                <a:gd name="connsiteX2626" fmla="*/ 1220672 w 1465788"/>
                <a:gd name="connsiteY2626" fmla="*/ 460713 h 823796"/>
                <a:gd name="connsiteX2627" fmla="*/ 1191323 w 1465788"/>
                <a:gd name="connsiteY2627" fmla="*/ 440486 h 823796"/>
                <a:gd name="connsiteX2628" fmla="*/ 1197551 w 1465788"/>
                <a:gd name="connsiteY2628" fmla="*/ 450471 h 823796"/>
                <a:gd name="connsiteX2629" fmla="*/ 1177160 w 1465788"/>
                <a:gd name="connsiteY2629" fmla="*/ 436986 h 823796"/>
                <a:gd name="connsiteX2630" fmla="*/ 1163766 w 1465788"/>
                <a:gd name="connsiteY2630" fmla="*/ 428281 h 823796"/>
                <a:gd name="connsiteX2631" fmla="*/ 1160950 w 1465788"/>
                <a:gd name="connsiteY2631" fmla="*/ 424696 h 823796"/>
                <a:gd name="connsiteX2632" fmla="*/ 1191835 w 1465788"/>
                <a:gd name="connsiteY2632" fmla="*/ 440059 h 823796"/>
                <a:gd name="connsiteX2633" fmla="*/ 1191323 w 1465788"/>
                <a:gd name="connsiteY2633" fmla="*/ 440486 h 823796"/>
                <a:gd name="connsiteX2634" fmla="*/ 1162059 w 1465788"/>
                <a:gd name="connsiteY2634" fmla="*/ 427171 h 823796"/>
                <a:gd name="connsiteX2635" fmla="*/ 1148408 w 1465788"/>
                <a:gd name="connsiteY2635" fmla="*/ 418466 h 823796"/>
                <a:gd name="connsiteX2636" fmla="*/ 1160012 w 1465788"/>
                <a:gd name="connsiteY2636" fmla="*/ 424269 h 823796"/>
                <a:gd name="connsiteX2637" fmla="*/ 1161974 w 1465788"/>
                <a:gd name="connsiteY2637" fmla="*/ 427171 h 823796"/>
                <a:gd name="connsiteX2638" fmla="*/ 1089113 w 1465788"/>
                <a:gd name="connsiteY2638" fmla="*/ 388850 h 823796"/>
                <a:gd name="connsiteX2639" fmla="*/ 1095682 w 1465788"/>
                <a:gd name="connsiteY2639" fmla="*/ 392690 h 823796"/>
                <a:gd name="connsiteX2640" fmla="*/ 1097218 w 1465788"/>
                <a:gd name="connsiteY2640" fmla="*/ 394824 h 823796"/>
                <a:gd name="connsiteX2641" fmla="*/ 1107541 w 1465788"/>
                <a:gd name="connsiteY2641" fmla="*/ 409163 h 823796"/>
                <a:gd name="connsiteX2642" fmla="*/ 1094061 w 1465788"/>
                <a:gd name="connsiteY2642" fmla="*/ 401311 h 823796"/>
                <a:gd name="connsiteX2643" fmla="*/ 1094061 w 1465788"/>
                <a:gd name="connsiteY2643" fmla="*/ 401311 h 823796"/>
                <a:gd name="connsiteX2644" fmla="*/ 1093891 w 1465788"/>
                <a:gd name="connsiteY2644" fmla="*/ 401225 h 823796"/>
                <a:gd name="connsiteX2645" fmla="*/ 1093720 w 1465788"/>
                <a:gd name="connsiteY2645" fmla="*/ 401225 h 823796"/>
                <a:gd name="connsiteX2646" fmla="*/ 1093720 w 1465788"/>
                <a:gd name="connsiteY2646" fmla="*/ 401140 h 823796"/>
                <a:gd name="connsiteX2647" fmla="*/ 1075206 w 1465788"/>
                <a:gd name="connsiteY2647" fmla="*/ 391410 h 823796"/>
                <a:gd name="connsiteX2648" fmla="*/ 1065139 w 1465788"/>
                <a:gd name="connsiteY2648" fmla="*/ 379206 h 823796"/>
                <a:gd name="connsiteX2649" fmla="*/ 1064968 w 1465788"/>
                <a:gd name="connsiteY2649" fmla="*/ 379376 h 823796"/>
                <a:gd name="connsiteX2650" fmla="*/ 1072647 w 1465788"/>
                <a:gd name="connsiteY2650" fmla="*/ 390130 h 823796"/>
                <a:gd name="connsiteX2651" fmla="*/ 1030585 w 1465788"/>
                <a:gd name="connsiteY2651" fmla="*/ 368964 h 823796"/>
                <a:gd name="connsiteX2652" fmla="*/ 1029732 w 1465788"/>
                <a:gd name="connsiteY2652" fmla="*/ 368452 h 823796"/>
                <a:gd name="connsiteX2653" fmla="*/ 1026746 w 1465788"/>
                <a:gd name="connsiteY2653" fmla="*/ 366659 h 823796"/>
                <a:gd name="connsiteX2654" fmla="*/ 1020945 w 1465788"/>
                <a:gd name="connsiteY2654" fmla="*/ 358893 h 823796"/>
                <a:gd name="connsiteX2655" fmla="*/ 1020432 w 1465788"/>
                <a:gd name="connsiteY2655" fmla="*/ 359149 h 823796"/>
                <a:gd name="connsiteX2656" fmla="*/ 1020432 w 1465788"/>
                <a:gd name="connsiteY2656" fmla="*/ 359149 h 823796"/>
                <a:gd name="connsiteX2657" fmla="*/ 1020432 w 1465788"/>
                <a:gd name="connsiteY2657" fmla="*/ 359149 h 823796"/>
                <a:gd name="connsiteX2658" fmla="*/ 1022480 w 1465788"/>
                <a:gd name="connsiteY2658" fmla="*/ 363075 h 823796"/>
                <a:gd name="connsiteX2659" fmla="*/ 1022736 w 1465788"/>
                <a:gd name="connsiteY2659" fmla="*/ 362989 h 823796"/>
                <a:gd name="connsiteX2660" fmla="*/ 1022395 w 1465788"/>
                <a:gd name="connsiteY2660" fmla="*/ 362221 h 823796"/>
                <a:gd name="connsiteX2661" fmla="*/ 1024186 w 1465788"/>
                <a:gd name="connsiteY2661" fmla="*/ 365123 h 823796"/>
                <a:gd name="connsiteX2662" fmla="*/ 972399 w 1465788"/>
                <a:gd name="connsiteY2662" fmla="*/ 335507 h 823796"/>
                <a:gd name="connsiteX2663" fmla="*/ 913615 w 1465788"/>
                <a:gd name="connsiteY2663" fmla="*/ 305294 h 823796"/>
                <a:gd name="connsiteX2664" fmla="*/ 913615 w 1465788"/>
                <a:gd name="connsiteY2664" fmla="*/ 305294 h 823796"/>
                <a:gd name="connsiteX2665" fmla="*/ 913359 w 1465788"/>
                <a:gd name="connsiteY2665" fmla="*/ 305123 h 823796"/>
                <a:gd name="connsiteX2666" fmla="*/ 913103 w 1465788"/>
                <a:gd name="connsiteY2666" fmla="*/ 304952 h 823796"/>
                <a:gd name="connsiteX2667" fmla="*/ 913103 w 1465788"/>
                <a:gd name="connsiteY2667" fmla="*/ 304952 h 823796"/>
                <a:gd name="connsiteX2668" fmla="*/ 877441 w 1465788"/>
                <a:gd name="connsiteY2668" fmla="*/ 289334 h 823796"/>
                <a:gd name="connsiteX2669" fmla="*/ 867800 w 1465788"/>
                <a:gd name="connsiteY2669" fmla="*/ 278836 h 823796"/>
                <a:gd name="connsiteX2670" fmla="*/ 980589 w 1465788"/>
                <a:gd name="connsiteY2670" fmla="*/ 334824 h 823796"/>
                <a:gd name="connsiteX2671" fmla="*/ 1089028 w 1465788"/>
                <a:gd name="connsiteY2671" fmla="*/ 388850 h 823796"/>
                <a:gd name="connsiteX2672" fmla="*/ 865411 w 1465788"/>
                <a:gd name="connsiteY2672" fmla="*/ 278665 h 823796"/>
                <a:gd name="connsiteX2673" fmla="*/ 871810 w 1465788"/>
                <a:gd name="connsiteY2673" fmla="*/ 286944 h 823796"/>
                <a:gd name="connsiteX2674" fmla="*/ 852358 w 1465788"/>
                <a:gd name="connsiteY2674" fmla="*/ 278921 h 823796"/>
                <a:gd name="connsiteX2675" fmla="*/ 848092 w 1465788"/>
                <a:gd name="connsiteY2675" fmla="*/ 277300 h 823796"/>
                <a:gd name="connsiteX2676" fmla="*/ 835721 w 1465788"/>
                <a:gd name="connsiteY2676" fmla="*/ 263131 h 823796"/>
                <a:gd name="connsiteX2677" fmla="*/ 835294 w 1465788"/>
                <a:gd name="connsiteY2677" fmla="*/ 262619 h 823796"/>
                <a:gd name="connsiteX2678" fmla="*/ 864046 w 1465788"/>
                <a:gd name="connsiteY2678" fmla="*/ 276872 h 823796"/>
                <a:gd name="connsiteX2679" fmla="*/ 865411 w 1465788"/>
                <a:gd name="connsiteY2679" fmla="*/ 278665 h 823796"/>
                <a:gd name="connsiteX2680" fmla="*/ 834441 w 1465788"/>
                <a:gd name="connsiteY2680" fmla="*/ 264327 h 823796"/>
                <a:gd name="connsiteX2681" fmla="*/ 842802 w 1465788"/>
                <a:gd name="connsiteY2681" fmla="*/ 275251 h 823796"/>
                <a:gd name="connsiteX2682" fmla="*/ 825141 w 1465788"/>
                <a:gd name="connsiteY2682" fmla="*/ 268508 h 823796"/>
                <a:gd name="connsiteX2683" fmla="*/ 810040 w 1465788"/>
                <a:gd name="connsiteY2683" fmla="*/ 250158 h 823796"/>
                <a:gd name="connsiteX2684" fmla="*/ 831796 w 1465788"/>
                <a:gd name="connsiteY2684" fmla="*/ 260912 h 823796"/>
                <a:gd name="connsiteX2685" fmla="*/ 834441 w 1465788"/>
                <a:gd name="connsiteY2685" fmla="*/ 264327 h 823796"/>
                <a:gd name="connsiteX2686" fmla="*/ 817975 w 1465788"/>
                <a:gd name="connsiteY2686" fmla="*/ 265777 h 823796"/>
                <a:gd name="connsiteX2687" fmla="*/ 791782 w 1465788"/>
                <a:gd name="connsiteY2687" fmla="*/ 256304 h 823796"/>
                <a:gd name="connsiteX2688" fmla="*/ 778899 w 1465788"/>
                <a:gd name="connsiteY2688" fmla="*/ 248110 h 823796"/>
                <a:gd name="connsiteX2689" fmla="*/ 765675 w 1465788"/>
                <a:gd name="connsiteY2689" fmla="*/ 233430 h 823796"/>
                <a:gd name="connsiteX2690" fmla="*/ 765505 w 1465788"/>
                <a:gd name="connsiteY2690" fmla="*/ 233601 h 823796"/>
                <a:gd name="connsiteX2691" fmla="*/ 774719 w 1465788"/>
                <a:gd name="connsiteY2691" fmla="*/ 245464 h 823796"/>
                <a:gd name="connsiteX2692" fmla="*/ 771904 w 1465788"/>
                <a:gd name="connsiteY2692" fmla="*/ 243672 h 823796"/>
                <a:gd name="connsiteX2693" fmla="*/ 697592 w 1465788"/>
                <a:gd name="connsiteY2693" fmla="*/ 198267 h 823796"/>
                <a:gd name="connsiteX2694" fmla="*/ 697592 w 1465788"/>
                <a:gd name="connsiteY2694" fmla="*/ 198267 h 823796"/>
                <a:gd name="connsiteX2695" fmla="*/ 697421 w 1465788"/>
                <a:gd name="connsiteY2695" fmla="*/ 198181 h 823796"/>
                <a:gd name="connsiteX2696" fmla="*/ 697251 w 1465788"/>
                <a:gd name="connsiteY2696" fmla="*/ 198181 h 823796"/>
                <a:gd name="connsiteX2697" fmla="*/ 697251 w 1465788"/>
                <a:gd name="connsiteY2697" fmla="*/ 198096 h 823796"/>
                <a:gd name="connsiteX2698" fmla="*/ 619697 w 1465788"/>
                <a:gd name="connsiteY2698" fmla="*/ 158324 h 823796"/>
                <a:gd name="connsiteX2699" fmla="*/ 591969 w 1465788"/>
                <a:gd name="connsiteY2699" fmla="*/ 144753 h 823796"/>
                <a:gd name="connsiteX2700" fmla="*/ 591884 w 1465788"/>
                <a:gd name="connsiteY2700" fmla="*/ 145010 h 823796"/>
                <a:gd name="connsiteX2701" fmla="*/ 619100 w 1465788"/>
                <a:gd name="connsiteY2701" fmla="*/ 159946 h 823796"/>
                <a:gd name="connsiteX2702" fmla="*/ 631812 w 1465788"/>
                <a:gd name="connsiteY2702" fmla="*/ 167114 h 823796"/>
                <a:gd name="connsiteX2703" fmla="*/ 632068 w 1465788"/>
                <a:gd name="connsiteY2703" fmla="*/ 171894 h 823796"/>
                <a:gd name="connsiteX2704" fmla="*/ 632666 w 1465788"/>
                <a:gd name="connsiteY2704" fmla="*/ 184355 h 823796"/>
                <a:gd name="connsiteX2705" fmla="*/ 614834 w 1465788"/>
                <a:gd name="connsiteY2705" fmla="*/ 175052 h 823796"/>
                <a:gd name="connsiteX2706" fmla="*/ 604340 w 1465788"/>
                <a:gd name="connsiteY2706" fmla="*/ 169675 h 823796"/>
                <a:gd name="connsiteX2707" fmla="*/ 603402 w 1465788"/>
                <a:gd name="connsiteY2707" fmla="*/ 166347 h 823796"/>
                <a:gd name="connsiteX2708" fmla="*/ 603146 w 1465788"/>
                <a:gd name="connsiteY2708" fmla="*/ 166347 h 823796"/>
                <a:gd name="connsiteX2709" fmla="*/ 603487 w 1465788"/>
                <a:gd name="connsiteY2709" fmla="*/ 169248 h 823796"/>
                <a:gd name="connsiteX2710" fmla="*/ 584888 w 1465788"/>
                <a:gd name="connsiteY2710" fmla="*/ 159860 h 823796"/>
                <a:gd name="connsiteX2711" fmla="*/ 584802 w 1465788"/>
                <a:gd name="connsiteY2711" fmla="*/ 160116 h 823796"/>
                <a:gd name="connsiteX2712" fmla="*/ 603658 w 1465788"/>
                <a:gd name="connsiteY2712" fmla="*/ 170784 h 823796"/>
                <a:gd name="connsiteX2713" fmla="*/ 604426 w 1465788"/>
                <a:gd name="connsiteY2713" fmla="*/ 176418 h 823796"/>
                <a:gd name="connsiteX2714" fmla="*/ 604938 w 1465788"/>
                <a:gd name="connsiteY2714" fmla="*/ 180600 h 823796"/>
                <a:gd name="connsiteX2715" fmla="*/ 584547 w 1465788"/>
                <a:gd name="connsiteY2715" fmla="*/ 171126 h 823796"/>
                <a:gd name="connsiteX2716" fmla="*/ 575332 w 1465788"/>
                <a:gd name="connsiteY2716" fmla="*/ 166859 h 823796"/>
                <a:gd name="connsiteX2717" fmla="*/ 572261 w 1465788"/>
                <a:gd name="connsiteY2717" fmla="*/ 158580 h 823796"/>
                <a:gd name="connsiteX2718" fmla="*/ 569531 w 1465788"/>
                <a:gd name="connsiteY2718" fmla="*/ 150813 h 823796"/>
                <a:gd name="connsiteX2719" fmla="*/ 569275 w 1465788"/>
                <a:gd name="connsiteY2719" fmla="*/ 150813 h 823796"/>
                <a:gd name="connsiteX2720" fmla="*/ 570640 w 1465788"/>
                <a:gd name="connsiteY2720" fmla="*/ 158836 h 823796"/>
                <a:gd name="connsiteX2721" fmla="*/ 571578 w 1465788"/>
                <a:gd name="connsiteY2721" fmla="*/ 164981 h 823796"/>
                <a:gd name="connsiteX2722" fmla="*/ 552212 w 1465788"/>
                <a:gd name="connsiteY2722" fmla="*/ 156105 h 823796"/>
                <a:gd name="connsiteX2723" fmla="*/ 550420 w 1465788"/>
                <a:gd name="connsiteY2723" fmla="*/ 148338 h 823796"/>
                <a:gd name="connsiteX2724" fmla="*/ 550420 w 1465788"/>
                <a:gd name="connsiteY2724" fmla="*/ 148338 h 823796"/>
                <a:gd name="connsiteX2725" fmla="*/ 550420 w 1465788"/>
                <a:gd name="connsiteY2725" fmla="*/ 148338 h 823796"/>
                <a:gd name="connsiteX2726" fmla="*/ 550420 w 1465788"/>
                <a:gd name="connsiteY2726" fmla="*/ 148338 h 823796"/>
                <a:gd name="connsiteX2727" fmla="*/ 550420 w 1465788"/>
                <a:gd name="connsiteY2727" fmla="*/ 148338 h 823796"/>
                <a:gd name="connsiteX2728" fmla="*/ 547519 w 1465788"/>
                <a:gd name="connsiteY2728" fmla="*/ 139803 h 823796"/>
                <a:gd name="connsiteX2729" fmla="*/ 556221 w 1465788"/>
                <a:gd name="connsiteY2729" fmla="*/ 143217 h 823796"/>
                <a:gd name="connsiteX2730" fmla="*/ 581731 w 1465788"/>
                <a:gd name="connsiteY2730" fmla="*/ 153800 h 823796"/>
                <a:gd name="connsiteX2731" fmla="*/ 581816 w 1465788"/>
                <a:gd name="connsiteY2731" fmla="*/ 153544 h 823796"/>
                <a:gd name="connsiteX2732" fmla="*/ 556989 w 1465788"/>
                <a:gd name="connsiteY2732" fmla="*/ 141681 h 823796"/>
                <a:gd name="connsiteX2733" fmla="*/ 546410 w 1465788"/>
                <a:gd name="connsiteY2733" fmla="*/ 136730 h 823796"/>
                <a:gd name="connsiteX2734" fmla="*/ 543083 w 1465788"/>
                <a:gd name="connsiteY2734" fmla="*/ 127428 h 823796"/>
                <a:gd name="connsiteX2735" fmla="*/ 548201 w 1465788"/>
                <a:gd name="connsiteY2735" fmla="*/ 129305 h 823796"/>
                <a:gd name="connsiteX2736" fmla="*/ 575077 w 1465788"/>
                <a:gd name="connsiteY2736" fmla="*/ 139462 h 823796"/>
                <a:gd name="connsiteX2737" fmla="*/ 575162 w 1465788"/>
                <a:gd name="connsiteY2737" fmla="*/ 139205 h 823796"/>
                <a:gd name="connsiteX2738" fmla="*/ 549054 w 1465788"/>
                <a:gd name="connsiteY2738" fmla="*/ 127769 h 823796"/>
                <a:gd name="connsiteX2739" fmla="*/ 542144 w 1465788"/>
                <a:gd name="connsiteY2739" fmla="*/ 124697 h 823796"/>
                <a:gd name="connsiteX2740" fmla="*/ 539755 w 1465788"/>
                <a:gd name="connsiteY2740" fmla="*/ 118210 h 823796"/>
                <a:gd name="connsiteX2741" fmla="*/ 538646 w 1465788"/>
                <a:gd name="connsiteY2741" fmla="*/ 115138 h 823796"/>
                <a:gd name="connsiteX2742" fmla="*/ 744602 w 1465788"/>
                <a:gd name="connsiteY2742" fmla="*/ 217726 h 823796"/>
                <a:gd name="connsiteX2743" fmla="*/ 805262 w 1465788"/>
                <a:gd name="connsiteY2743" fmla="*/ 247854 h 823796"/>
                <a:gd name="connsiteX2744" fmla="*/ 818060 w 1465788"/>
                <a:gd name="connsiteY2744" fmla="*/ 265948 h 823796"/>
                <a:gd name="connsiteX2745" fmla="*/ 537963 w 1465788"/>
                <a:gd name="connsiteY2745" fmla="*/ 118466 h 823796"/>
                <a:gd name="connsiteX2746" fmla="*/ 538902 w 1465788"/>
                <a:gd name="connsiteY2746" fmla="*/ 123160 h 823796"/>
                <a:gd name="connsiteX2747" fmla="*/ 494878 w 1465788"/>
                <a:gd name="connsiteY2747" fmla="*/ 103786 h 823796"/>
                <a:gd name="connsiteX2748" fmla="*/ 492916 w 1465788"/>
                <a:gd name="connsiteY2748" fmla="*/ 96873 h 823796"/>
                <a:gd name="connsiteX2749" fmla="*/ 492660 w 1465788"/>
                <a:gd name="connsiteY2749" fmla="*/ 96873 h 823796"/>
                <a:gd name="connsiteX2750" fmla="*/ 493940 w 1465788"/>
                <a:gd name="connsiteY2750" fmla="*/ 103274 h 823796"/>
                <a:gd name="connsiteX2751" fmla="*/ 480289 w 1465788"/>
                <a:gd name="connsiteY2751" fmla="*/ 97385 h 823796"/>
                <a:gd name="connsiteX2752" fmla="*/ 475853 w 1465788"/>
                <a:gd name="connsiteY2752" fmla="*/ 84583 h 823796"/>
                <a:gd name="connsiteX2753" fmla="*/ 475426 w 1465788"/>
                <a:gd name="connsiteY2753" fmla="*/ 83473 h 823796"/>
                <a:gd name="connsiteX2754" fmla="*/ 537025 w 1465788"/>
                <a:gd name="connsiteY2754" fmla="*/ 114113 h 823796"/>
                <a:gd name="connsiteX2755" fmla="*/ 537963 w 1465788"/>
                <a:gd name="connsiteY2755" fmla="*/ 118295 h 823796"/>
                <a:gd name="connsiteX2756" fmla="*/ 474232 w 1465788"/>
                <a:gd name="connsiteY2756" fmla="*/ 85009 h 823796"/>
                <a:gd name="connsiteX2757" fmla="*/ 476706 w 1465788"/>
                <a:gd name="connsiteY2757" fmla="*/ 95934 h 823796"/>
                <a:gd name="connsiteX2758" fmla="*/ 475170 w 1465788"/>
                <a:gd name="connsiteY2758" fmla="*/ 95251 h 823796"/>
                <a:gd name="connsiteX2759" fmla="*/ 475170 w 1465788"/>
                <a:gd name="connsiteY2759" fmla="*/ 95251 h 823796"/>
                <a:gd name="connsiteX2760" fmla="*/ 474999 w 1465788"/>
                <a:gd name="connsiteY2760" fmla="*/ 95251 h 823796"/>
                <a:gd name="connsiteX2761" fmla="*/ 474829 w 1465788"/>
                <a:gd name="connsiteY2761" fmla="*/ 95251 h 823796"/>
                <a:gd name="connsiteX2762" fmla="*/ 474829 w 1465788"/>
                <a:gd name="connsiteY2762" fmla="*/ 95251 h 823796"/>
                <a:gd name="connsiteX2763" fmla="*/ 462031 w 1465788"/>
                <a:gd name="connsiteY2763" fmla="*/ 90301 h 823796"/>
                <a:gd name="connsiteX2764" fmla="*/ 456827 w 1465788"/>
                <a:gd name="connsiteY2764" fmla="*/ 75962 h 823796"/>
                <a:gd name="connsiteX2765" fmla="*/ 456144 w 1465788"/>
                <a:gd name="connsiteY2765" fmla="*/ 74085 h 823796"/>
                <a:gd name="connsiteX2766" fmla="*/ 473549 w 1465788"/>
                <a:gd name="connsiteY2766" fmla="*/ 82705 h 823796"/>
                <a:gd name="connsiteX2767" fmla="*/ 474146 w 1465788"/>
                <a:gd name="connsiteY2767" fmla="*/ 85095 h 823796"/>
                <a:gd name="connsiteX2768" fmla="*/ 455291 w 1465788"/>
                <a:gd name="connsiteY2768" fmla="*/ 76219 h 823796"/>
                <a:gd name="connsiteX2769" fmla="*/ 458618 w 1465788"/>
                <a:gd name="connsiteY2769" fmla="*/ 88765 h 823796"/>
                <a:gd name="connsiteX2770" fmla="*/ 446674 w 1465788"/>
                <a:gd name="connsiteY2770" fmla="*/ 84241 h 823796"/>
                <a:gd name="connsiteX2771" fmla="*/ 445992 w 1465788"/>
                <a:gd name="connsiteY2771" fmla="*/ 82107 h 823796"/>
                <a:gd name="connsiteX2772" fmla="*/ 440446 w 1465788"/>
                <a:gd name="connsiteY2772" fmla="*/ 65977 h 823796"/>
                <a:gd name="connsiteX2773" fmla="*/ 454438 w 1465788"/>
                <a:gd name="connsiteY2773" fmla="*/ 72975 h 823796"/>
                <a:gd name="connsiteX2774" fmla="*/ 455376 w 1465788"/>
                <a:gd name="connsiteY2774" fmla="*/ 76219 h 823796"/>
                <a:gd name="connsiteX2775" fmla="*/ 421932 w 1465788"/>
                <a:gd name="connsiteY2775" fmla="*/ 74938 h 823796"/>
                <a:gd name="connsiteX2776" fmla="*/ 399664 w 1465788"/>
                <a:gd name="connsiteY2776" fmla="*/ 66574 h 823796"/>
                <a:gd name="connsiteX2777" fmla="*/ 389255 w 1465788"/>
                <a:gd name="connsiteY2777" fmla="*/ 62648 h 823796"/>
                <a:gd name="connsiteX2778" fmla="*/ 390194 w 1465788"/>
                <a:gd name="connsiteY2778" fmla="*/ 59831 h 823796"/>
                <a:gd name="connsiteX2779" fmla="*/ 393777 w 1465788"/>
                <a:gd name="connsiteY2779" fmla="*/ 56161 h 823796"/>
                <a:gd name="connsiteX2780" fmla="*/ 393692 w 1465788"/>
                <a:gd name="connsiteY2780" fmla="*/ 55906 h 823796"/>
                <a:gd name="connsiteX2781" fmla="*/ 389597 w 1465788"/>
                <a:gd name="connsiteY2781" fmla="*/ 59490 h 823796"/>
                <a:gd name="connsiteX2782" fmla="*/ 388402 w 1465788"/>
                <a:gd name="connsiteY2782" fmla="*/ 62307 h 823796"/>
                <a:gd name="connsiteX2783" fmla="*/ 383966 w 1465788"/>
                <a:gd name="connsiteY2783" fmla="*/ 60600 h 823796"/>
                <a:gd name="connsiteX2784" fmla="*/ 391645 w 1465788"/>
                <a:gd name="connsiteY2784" fmla="*/ 43530 h 823796"/>
                <a:gd name="connsiteX2785" fmla="*/ 399749 w 1465788"/>
                <a:gd name="connsiteY2785" fmla="*/ 46603 h 823796"/>
                <a:gd name="connsiteX2786" fmla="*/ 420226 w 1465788"/>
                <a:gd name="connsiteY2786" fmla="*/ 56161 h 823796"/>
                <a:gd name="connsiteX2787" fmla="*/ 421932 w 1465788"/>
                <a:gd name="connsiteY2787" fmla="*/ 74938 h 823796"/>
                <a:gd name="connsiteX2788" fmla="*/ 376287 w 1465788"/>
                <a:gd name="connsiteY2788" fmla="*/ 59831 h 823796"/>
                <a:gd name="connsiteX2789" fmla="*/ 376287 w 1465788"/>
                <a:gd name="connsiteY2789" fmla="*/ 58124 h 823796"/>
                <a:gd name="connsiteX2790" fmla="*/ 376970 w 1465788"/>
                <a:gd name="connsiteY2790" fmla="*/ 58466 h 823796"/>
                <a:gd name="connsiteX2791" fmla="*/ 376287 w 1465788"/>
                <a:gd name="connsiteY2791" fmla="*/ 59831 h 823796"/>
                <a:gd name="connsiteX2792" fmla="*/ 322708 w 1465788"/>
                <a:gd name="connsiteY2792" fmla="*/ 172748 h 823796"/>
                <a:gd name="connsiteX2793" fmla="*/ 346256 w 1465788"/>
                <a:gd name="connsiteY2793" fmla="*/ 104213 h 823796"/>
                <a:gd name="connsiteX2794" fmla="*/ 345488 w 1465788"/>
                <a:gd name="connsiteY2794" fmla="*/ 123757 h 823796"/>
                <a:gd name="connsiteX2795" fmla="*/ 322623 w 1465788"/>
                <a:gd name="connsiteY2795" fmla="*/ 172748 h 823796"/>
                <a:gd name="connsiteX2796" fmla="*/ 265290 w 1465788"/>
                <a:gd name="connsiteY2796" fmla="*/ 295906 h 823796"/>
                <a:gd name="connsiteX2797" fmla="*/ 261621 w 1465788"/>
                <a:gd name="connsiteY2797" fmla="*/ 282932 h 823796"/>
                <a:gd name="connsiteX2798" fmla="*/ 260427 w 1465788"/>
                <a:gd name="connsiteY2798" fmla="*/ 278153 h 823796"/>
                <a:gd name="connsiteX2799" fmla="*/ 271944 w 1465788"/>
                <a:gd name="connsiteY2799" fmla="*/ 252890 h 823796"/>
                <a:gd name="connsiteX2800" fmla="*/ 272798 w 1465788"/>
                <a:gd name="connsiteY2800" fmla="*/ 265265 h 823796"/>
                <a:gd name="connsiteX2801" fmla="*/ 273906 w 1465788"/>
                <a:gd name="connsiteY2801" fmla="*/ 277385 h 823796"/>
                <a:gd name="connsiteX2802" fmla="*/ 265290 w 1465788"/>
                <a:gd name="connsiteY2802" fmla="*/ 295906 h 823796"/>
                <a:gd name="connsiteX2803" fmla="*/ 260000 w 1465788"/>
                <a:gd name="connsiteY2803" fmla="*/ 283359 h 823796"/>
                <a:gd name="connsiteX2804" fmla="*/ 262218 w 1465788"/>
                <a:gd name="connsiteY2804" fmla="*/ 302477 h 823796"/>
                <a:gd name="connsiteX2805" fmla="*/ 249762 w 1465788"/>
                <a:gd name="connsiteY2805" fmla="*/ 329277 h 823796"/>
                <a:gd name="connsiteX2806" fmla="*/ 244643 w 1465788"/>
                <a:gd name="connsiteY2806" fmla="*/ 316901 h 823796"/>
                <a:gd name="connsiteX2807" fmla="*/ 243790 w 1465788"/>
                <a:gd name="connsiteY2807" fmla="*/ 314938 h 823796"/>
                <a:gd name="connsiteX2808" fmla="*/ 259659 w 1465788"/>
                <a:gd name="connsiteY2808" fmla="*/ 280030 h 823796"/>
                <a:gd name="connsiteX2809" fmla="*/ 260000 w 1465788"/>
                <a:gd name="connsiteY2809" fmla="*/ 283359 h 823796"/>
                <a:gd name="connsiteX2810" fmla="*/ 243022 w 1465788"/>
                <a:gd name="connsiteY2810" fmla="*/ 317498 h 823796"/>
                <a:gd name="connsiteX2811" fmla="*/ 247373 w 1465788"/>
                <a:gd name="connsiteY2811" fmla="*/ 334483 h 823796"/>
                <a:gd name="connsiteX2812" fmla="*/ 245923 w 1465788"/>
                <a:gd name="connsiteY2812" fmla="*/ 337556 h 823796"/>
                <a:gd name="connsiteX2813" fmla="*/ 243278 w 1465788"/>
                <a:gd name="connsiteY2813" fmla="*/ 328167 h 823796"/>
                <a:gd name="connsiteX2814" fmla="*/ 241316 w 1465788"/>
                <a:gd name="connsiteY2814" fmla="*/ 320230 h 823796"/>
                <a:gd name="connsiteX2815" fmla="*/ 242851 w 1465788"/>
                <a:gd name="connsiteY2815" fmla="*/ 316901 h 823796"/>
                <a:gd name="connsiteX2816" fmla="*/ 243022 w 1465788"/>
                <a:gd name="connsiteY2816" fmla="*/ 317498 h 823796"/>
                <a:gd name="connsiteX2817" fmla="*/ 241657 w 1465788"/>
                <a:gd name="connsiteY2817" fmla="*/ 328594 h 823796"/>
                <a:gd name="connsiteX2818" fmla="*/ 243875 w 1465788"/>
                <a:gd name="connsiteY2818" fmla="*/ 341908 h 823796"/>
                <a:gd name="connsiteX2819" fmla="*/ 237562 w 1465788"/>
                <a:gd name="connsiteY2819" fmla="*/ 355479 h 823796"/>
                <a:gd name="connsiteX2820" fmla="*/ 234831 w 1465788"/>
                <a:gd name="connsiteY2820" fmla="*/ 346005 h 823796"/>
                <a:gd name="connsiteX2821" fmla="*/ 232954 w 1465788"/>
                <a:gd name="connsiteY2821" fmla="*/ 338750 h 823796"/>
                <a:gd name="connsiteX2822" fmla="*/ 240718 w 1465788"/>
                <a:gd name="connsiteY2822" fmla="*/ 321680 h 823796"/>
                <a:gd name="connsiteX2823" fmla="*/ 241657 w 1465788"/>
                <a:gd name="connsiteY2823" fmla="*/ 328594 h 823796"/>
                <a:gd name="connsiteX2824" fmla="*/ 233210 w 1465788"/>
                <a:gd name="connsiteY2824" fmla="*/ 346432 h 823796"/>
                <a:gd name="connsiteX2825" fmla="*/ 235343 w 1465788"/>
                <a:gd name="connsiteY2825" fmla="*/ 360258 h 823796"/>
                <a:gd name="connsiteX2826" fmla="*/ 224764 w 1465788"/>
                <a:gd name="connsiteY2826" fmla="*/ 383046 h 823796"/>
                <a:gd name="connsiteX2827" fmla="*/ 223228 w 1465788"/>
                <a:gd name="connsiteY2827" fmla="*/ 377840 h 823796"/>
                <a:gd name="connsiteX2828" fmla="*/ 222972 w 1465788"/>
                <a:gd name="connsiteY2828" fmla="*/ 377840 h 823796"/>
                <a:gd name="connsiteX2829" fmla="*/ 224252 w 1465788"/>
                <a:gd name="connsiteY2829" fmla="*/ 384070 h 823796"/>
                <a:gd name="connsiteX2830" fmla="*/ 217171 w 1465788"/>
                <a:gd name="connsiteY2830" fmla="*/ 399262 h 823796"/>
                <a:gd name="connsiteX2831" fmla="*/ 216232 w 1465788"/>
                <a:gd name="connsiteY2831" fmla="*/ 396275 h 823796"/>
                <a:gd name="connsiteX2832" fmla="*/ 215976 w 1465788"/>
                <a:gd name="connsiteY2832" fmla="*/ 396275 h 823796"/>
                <a:gd name="connsiteX2833" fmla="*/ 216744 w 1465788"/>
                <a:gd name="connsiteY2833" fmla="*/ 400030 h 823796"/>
                <a:gd name="connsiteX2834" fmla="*/ 211028 w 1465788"/>
                <a:gd name="connsiteY2834" fmla="*/ 412320 h 823796"/>
                <a:gd name="connsiteX2835" fmla="*/ 206421 w 1465788"/>
                <a:gd name="connsiteY2835" fmla="*/ 396958 h 823796"/>
                <a:gd name="connsiteX2836" fmla="*/ 232272 w 1465788"/>
                <a:gd name="connsiteY2836" fmla="*/ 340031 h 823796"/>
                <a:gd name="connsiteX2837" fmla="*/ 233210 w 1465788"/>
                <a:gd name="connsiteY2837" fmla="*/ 346261 h 823796"/>
                <a:gd name="connsiteX2838" fmla="*/ 167260 w 1465788"/>
                <a:gd name="connsiteY2838" fmla="*/ 506375 h 823796"/>
                <a:gd name="connsiteX2839" fmla="*/ 159325 w 1465788"/>
                <a:gd name="connsiteY2839" fmla="*/ 523444 h 823796"/>
                <a:gd name="connsiteX2840" fmla="*/ 158899 w 1465788"/>
                <a:gd name="connsiteY2840" fmla="*/ 512520 h 823796"/>
                <a:gd name="connsiteX2841" fmla="*/ 158643 w 1465788"/>
                <a:gd name="connsiteY2841" fmla="*/ 502107 h 823796"/>
                <a:gd name="connsiteX2842" fmla="*/ 164359 w 1465788"/>
                <a:gd name="connsiteY2842" fmla="*/ 489561 h 823796"/>
                <a:gd name="connsiteX2843" fmla="*/ 167260 w 1465788"/>
                <a:gd name="connsiteY2843" fmla="*/ 506375 h 823796"/>
                <a:gd name="connsiteX2844" fmla="*/ 157534 w 1465788"/>
                <a:gd name="connsiteY2844" fmla="*/ 552292 h 823796"/>
                <a:gd name="connsiteX2845" fmla="*/ 152159 w 1465788"/>
                <a:gd name="connsiteY2845" fmla="*/ 571581 h 823796"/>
                <a:gd name="connsiteX2846" fmla="*/ 152329 w 1465788"/>
                <a:gd name="connsiteY2846" fmla="*/ 562363 h 823796"/>
                <a:gd name="connsiteX2847" fmla="*/ 152927 w 1465788"/>
                <a:gd name="connsiteY2847" fmla="*/ 559034 h 823796"/>
                <a:gd name="connsiteX2848" fmla="*/ 157534 w 1465788"/>
                <a:gd name="connsiteY2848" fmla="*/ 549049 h 823796"/>
                <a:gd name="connsiteX2849" fmla="*/ 157534 w 1465788"/>
                <a:gd name="connsiteY2849" fmla="*/ 552292 h 823796"/>
                <a:gd name="connsiteX2850" fmla="*/ 150538 w 1465788"/>
                <a:gd name="connsiteY2850" fmla="*/ 573458 h 823796"/>
                <a:gd name="connsiteX2851" fmla="*/ 150538 w 1465788"/>
                <a:gd name="connsiteY2851" fmla="*/ 577128 h 823796"/>
                <a:gd name="connsiteX2852" fmla="*/ 139617 w 1465788"/>
                <a:gd name="connsiteY2852" fmla="*/ 616816 h 823796"/>
                <a:gd name="connsiteX2853" fmla="*/ 137314 w 1465788"/>
                <a:gd name="connsiteY2853" fmla="*/ 597698 h 823796"/>
                <a:gd name="connsiteX2854" fmla="*/ 139617 w 1465788"/>
                <a:gd name="connsiteY2854" fmla="*/ 587456 h 823796"/>
                <a:gd name="connsiteX2855" fmla="*/ 151221 w 1465788"/>
                <a:gd name="connsiteY2855" fmla="*/ 562449 h 823796"/>
                <a:gd name="connsiteX2856" fmla="*/ 150453 w 1465788"/>
                <a:gd name="connsiteY2856" fmla="*/ 573458 h 823796"/>
                <a:gd name="connsiteX2857" fmla="*/ 125540 w 1465788"/>
                <a:gd name="connsiteY2857" fmla="*/ 787171 h 823796"/>
                <a:gd name="connsiteX2858" fmla="*/ 124772 w 1465788"/>
                <a:gd name="connsiteY2858" fmla="*/ 776758 h 823796"/>
                <a:gd name="connsiteX2859" fmla="*/ 122554 w 1465788"/>
                <a:gd name="connsiteY2859" fmla="*/ 714198 h 823796"/>
                <a:gd name="connsiteX2860" fmla="*/ 122554 w 1465788"/>
                <a:gd name="connsiteY2860" fmla="*/ 714198 h 823796"/>
                <a:gd name="connsiteX2861" fmla="*/ 122554 w 1465788"/>
                <a:gd name="connsiteY2861" fmla="*/ 714028 h 823796"/>
                <a:gd name="connsiteX2862" fmla="*/ 122554 w 1465788"/>
                <a:gd name="connsiteY2862" fmla="*/ 713857 h 823796"/>
                <a:gd name="connsiteX2863" fmla="*/ 122554 w 1465788"/>
                <a:gd name="connsiteY2863" fmla="*/ 713857 h 823796"/>
                <a:gd name="connsiteX2864" fmla="*/ 121956 w 1465788"/>
                <a:gd name="connsiteY2864" fmla="*/ 702847 h 823796"/>
                <a:gd name="connsiteX2865" fmla="*/ 123663 w 1465788"/>
                <a:gd name="connsiteY2865" fmla="*/ 696702 h 823796"/>
                <a:gd name="connsiteX2866" fmla="*/ 131597 w 1465788"/>
                <a:gd name="connsiteY2866" fmla="*/ 668366 h 823796"/>
                <a:gd name="connsiteX2867" fmla="*/ 131256 w 1465788"/>
                <a:gd name="connsiteY2867" fmla="*/ 685692 h 823796"/>
                <a:gd name="connsiteX2868" fmla="*/ 131256 w 1465788"/>
                <a:gd name="connsiteY2868" fmla="*/ 685692 h 823796"/>
                <a:gd name="connsiteX2869" fmla="*/ 131256 w 1465788"/>
                <a:gd name="connsiteY2869" fmla="*/ 685692 h 823796"/>
                <a:gd name="connsiteX2870" fmla="*/ 131256 w 1465788"/>
                <a:gd name="connsiteY2870" fmla="*/ 685692 h 823796"/>
                <a:gd name="connsiteX2871" fmla="*/ 131256 w 1465788"/>
                <a:gd name="connsiteY2871" fmla="*/ 685692 h 823796"/>
                <a:gd name="connsiteX2872" fmla="*/ 131939 w 1465788"/>
                <a:gd name="connsiteY2872" fmla="*/ 701481 h 823796"/>
                <a:gd name="connsiteX2873" fmla="*/ 131256 w 1465788"/>
                <a:gd name="connsiteY2873" fmla="*/ 704383 h 823796"/>
                <a:gd name="connsiteX2874" fmla="*/ 131512 w 1465788"/>
                <a:gd name="connsiteY2874" fmla="*/ 704383 h 823796"/>
                <a:gd name="connsiteX2875" fmla="*/ 132024 w 1465788"/>
                <a:gd name="connsiteY2875" fmla="*/ 702591 h 823796"/>
                <a:gd name="connsiteX2876" fmla="*/ 134413 w 1465788"/>
                <a:gd name="connsiteY2876" fmla="*/ 733402 h 823796"/>
                <a:gd name="connsiteX2877" fmla="*/ 131939 w 1465788"/>
                <a:gd name="connsiteY2877" fmla="*/ 742875 h 823796"/>
                <a:gd name="connsiteX2878" fmla="*/ 132195 w 1465788"/>
                <a:gd name="connsiteY2878" fmla="*/ 742875 h 823796"/>
                <a:gd name="connsiteX2879" fmla="*/ 134669 w 1465788"/>
                <a:gd name="connsiteY2879" fmla="*/ 735108 h 823796"/>
                <a:gd name="connsiteX2880" fmla="*/ 136119 w 1465788"/>
                <a:gd name="connsiteY2880" fmla="*/ 749874 h 823796"/>
                <a:gd name="connsiteX2881" fmla="*/ 138764 w 1465788"/>
                <a:gd name="connsiteY2881" fmla="*/ 772747 h 823796"/>
                <a:gd name="connsiteX2882" fmla="*/ 139020 w 1465788"/>
                <a:gd name="connsiteY2882" fmla="*/ 772747 h 823796"/>
                <a:gd name="connsiteX2883" fmla="*/ 137826 w 1465788"/>
                <a:gd name="connsiteY2883" fmla="*/ 749959 h 823796"/>
                <a:gd name="connsiteX2884" fmla="*/ 137228 w 1465788"/>
                <a:gd name="connsiteY2884" fmla="*/ 726830 h 823796"/>
                <a:gd name="connsiteX2885" fmla="*/ 141665 w 1465788"/>
                <a:gd name="connsiteY2885" fmla="*/ 712491 h 823796"/>
                <a:gd name="connsiteX2886" fmla="*/ 144225 w 1465788"/>
                <a:gd name="connsiteY2886" fmla="*/ 704383 h 823796"/>
                <a:gd name="connsiteX2887" fmla="*/ 147893 w 1465788"/>
                <a:gd name="connsiteY2887" fmla="*/ 734596 h 823796"/>
                <a:gd name="connsiteX2888" fmla="*/ 150879 w 1465788"/>
                <a:gd name="connsiteY2888" fmla="*/ 759433 h 823796"/>
                <a:gd name="connsiteX2889" fmla="*/ 151135 w 1465788"/>
                <a:gd name="connsiteY2889" fmla="*/ 759433 h 823796"/>
                <a:gd name="connsiteX2890" fmla="*/ 149600 w 1465788"/>
                <a:gd name="connsiteY2890" fmla="*/ 734596 h 823796"/>
                <a:gd name="connsiteX2891" fmla="*/ 147296 w 1465788"/>
                <a:gd name="connsiteY2891" fmla="*/ 694568 h 823796"/>
                <a:gd name="connsiteX2892" fmla="*/ 155657 w 1465788"/>
                <a:gd name="connsiteY2892" fmla="*/ 668110 h 823796"/>
                <a:gd name="connsiteX2893" fmla="*/ 159411 w 1465788"/>
                <a:gd name="connsiteY2893" fmla="*/ 697726 h 823796"/>
                <a:gd name="connsiteX2894" fmla="*/ 159582 w 1465788"/>
                <a:gd name="connsiteY2894" fmla="*/ 699177 h 823796"/>
                <a:gd name="connsiteX2895" fmla="*/ 154207 w 1465788"/>
                <a:gd name="connsiteY2895" fmla="*/ 721197 h 823796"/>
                <a:gd name="connsiteX2896" fmla="*/ 154462 w 1465788"/>
                <a:gd name="connsiteY2896" fmla="*/ 721197 h 823796"/>
                <a:gd name="connsiteX2897" fmla="*/ 160093 w 1465788"/>
                <a:gd name="connsiteY2897" fmla="*/ 702505 h 823796"/>
                <a:gd name="connsiteX2898" fmla="*/ 162397 w 1465788"/>
                <a:gd name="connsiteY2898" fmla="*/ 719660 h 823796"/>
                <a:gd name="connsiteX2899" fmla="*/ 162653 w 1465788"/>
                <a:gd name="connsiteY2899" fmla="*/ 719660 h 823796"/>
                <a:gd name="connsiteX2900" fmla="*/ 161288 w 1465788"/>
                <a:gd name="connsiteY2900" fmla="*/ 698750 h 823796"/>
                <a:gd name="connsiteX2901" fmla="*/ 162567 w 1465788"/>
                <a:gd name="connsiteY2901" fmla="*/ 694568 h 823796"/>
                <a:gd name="connsiteX2902" fmla="*/ 171185 w 1465788"/>
                <a:gd name="connsiteY2902" fmla="*/ 666232 h 823796"/>
                <a:gd name="connsiteX2903" fmla="*/ 174597 w 1465788"/>
                <a:gd name="connsiteY2903" fmla="*/ 682278 h 823796"/>
                <a:gd name="connsiteX2904" fmla="*/ 174853 w 1465788"/>
                <a:gd name="connsiteY2904" fmla="*/ 682278 h 823796"/>
                <a:gd name="connsiteX2905" fmla="*/ 173062 w 1465788"/>
                <a:gd name="connsiteY2905" fmla="*/ 670415 h 823796"/>
                <a:gd name="connsiteX2906" fmla="*/ 172038 w 1465788"/>
                <a:gd name="connsiteY2906" fmla="*/ 663416 h 823796"/>
                <a:gd name="connsiteX2907" fmla="*/ 184238 w 1465788"/>
                <a:gd name="connsiteY2907" fmla="*/ 622363 h 823796"/>
                <a:gd name="connsiteX2908" fmla="*/ 185177 w 1465788"/>
                <a:gd name="connsiteY2908" fmla="*/ 626972 h 823796"/>
                <a:gd name="connsiteX2909" fmla="*/ 188248 w 1465788"/>
                <a:gd name="connsiteY2909" fmla="*/ 641652 h 823796"/>
                <a:gd name="connsiteX2910" fmla="*/ 183385 w 1465788"/>
                <a:gd name="connsiteY2910" fmla="*/ 663843 h 823796"/>
                <a:gd name="connsiteX2911" fmla="*/ 179119 w 1465788"/>
                <a:gd name="connsiteY2911" fmla="*/ 684326 h 823796"/>
                <a:gd name="connsiteX2912" fmla="*/ 179375 w 1465788"/>
                <a:gd name="connsiteY2912" fmla="*/ 684326 h 823796"/>
                <a:gd name="connsiteX2913" fmla="*/ 185091 w 1465788"/>
                <a:gd name="connsiteY2913" fmla="*/ 664355 h 823796"/>
                <a:gd name="connsiteX2914" fmla="*/ 202326 w 1465788"/>
                <a:gd name="connsiteY2914" fmla="*/ 608366 h 823796"/>
                <a:gd name="connsiteX2915" fmla="*/ 202326 w 1465788"/>
                <a:gd name="connsiteY2915" fmla="*/ 608366 h 823796"/>
                <a:gd name="connsiteX2916" fmla="*/ 202326 w 1465788"/>
                <a:gd name="connsiteY2916" fmla="*/ 608195 h 823796"/>
                <a:gd name="connsiteX2917" fmla="*/ 202326 w 1465788"/>
                <a:gd name="connsiteY2917" fmla="*/ 608025 h 823796"/>
                <a:gd name="connsiteX2918" fmla="*/ 202326 w 1465788"/>
                <a:gd name="connsiteY2918" fmla="*/ 608025 h 823796"/>
                <a:gd name="connsiteX2919" fmla="*/ 209748 w 1465788"/>
                <a:gd name="connsiteY2919" fmla="*/ 579775 h 823796"/>
                <a:gd name="connsiteX2920" fmla="*/ 210516 w 1465788"/>
                <a:gd name="connsiteY2920" fmla="*/ 583700 h 823796"/>
                <a:gd name="connsiteX2921" fmla="*/ 210772 w 1465788"/>
                <a:gd name="connsiteY2921" fmla="*/ 583700 h 823796"/>
                <a:gd name="connsiteX2922" fmla="*/ 210175 w 1465788"/>
                <a:gd name="connsiteY2922" fmla="*/ 578238 h 823796"/>
                <a:gd name="connsiteX2923" fmla="*/ 217426 w 1465788"/>
                <a:gd name="connsiteY2923" fmla="*/ 551439 h 823796"/>
                <a:gd name="connsiteX2924" fmla="*/ 223228 w 1465788"/>
                <a:gd name="connsiteY2924" fmla="*/ 531467 h 823796"/>
                <a:gd name="connsiteX2925" fmla="*/ 222972 w 1465788"/>
                <a:gd name="connsiteY2925" fmla="*/ 531467 h 823796"/>
                <a:gd name="connsiteX2926" fmla="*/ 215720 w 1465788"/>
                <a:gd name="connsiteY2926" fmla="*/ 551097 h 823796"/>
                <a:gd name="connsiteX2927" fmla="*/ 209065 w 1465788"/>
                <a:gd name="connsiteY2927" fmla="*/ 569618 h 823796"/>
                <a:gd name="connsiteX2928" fmla="*/ 208724 w 1465788"/>
                <a:gd name="connsiteY2928" fmla="*/ 566801 h 823796"/>
                <a:gd name="connsiteX2929" fmla="*/ 205311 w 1465788"/>
                <a:gd name="connsiteY2929" fmla="*/ 536332 h 823796"/>
                <a:gd name="connsiteX2930" fmla="*/ 210260 w 1465788"/>
                <a:gd name="connsiteY2930" fmla="*/ 515934 h 823796"/>
                <a:gd name="connsiteX2931" fmla="*/ 210004 w 1465788"/>
                <a:gd name="connsiteY2931" fmla="*/ 515934 h 823796"/>
                <a:gd name="connsiteX2932" fmla="*/ 204885 w 1465788"/>
                <a:gd name="connsiteY2932" fmla="*/ 533003 h 823796"/>
                <a:gd name="connsiteX2933" fmla="*/ 203605 w 1465788"/>
                <a:gd name="connsiteY2933" fmla="*/ 522847 h 823796"/>
                <a:gd name="connsiteX2934" fmla="*/ 211796 w 1465788"/>
                <a:gd name="connsiteY2934" fmla="*/ 505692 h 823796"/>
                <a:gd name="connsiteX2935" fmla="*/ 214867 w 1465788"/>
                <a:gd name="connsiteY2935" fmla="*/ 516702 h 823796"/>
                <a:gd name="connsiteX2936" fmla="*/ 218280 w 1465788"/>
                <a:gd name="connsiteY2936" fmla="*/ 529333 h 823796"/>
                <a:gd name="connsiteX2937" fmla="*/ 218536 w 1465788"/>
                <a:gd name="connsiteY2937" fmla="*/ 529333 h 823796"/>
                <a:gd name="connsiteX2938" fmla="*/ 216488 w 1465788"/>
                <a:gd name="connsiteY2938" fmla="*/ 516446 h 823796"/>
                <a:gd name="connsiteX2939" fmla="*/ 214099 w 1465788"/>
                <a:gd name="connsiteY2939" fmla="*/ 500571 h 823796"/>
                <a:gd name="connsiteX2940" fmla="*/ 217171 w 1465788"/>
                <a:gd name="connsiteY2940" fmla="*/ 493999 h 823796"/>
                <a:gd name="connsiteX2941" fmla="*/ 224679 w 1465788"/>
                <a:gd name="connsiteY2941" fmla="*/ 478295 h 823796"/>
                <a:gd name="connsiteX2942" fmla="*/ 231675 w 1465788"/>
                <a:gd name="connsiteY2942" fmla="*/ 501936 h 823796"/>
                <a:gd name="connsiteX2943" fmla="*/ 219389 w 1465788"/>
                <a:gd name="connsiteY2943" fmla="*/ 528053 h 823796"/>
                <a:gd name="connsiteX2944" fmla="*/ 219645 w 1465788"/>
                <a:gd name="connsiteY2944" fmla="*/ 528138 h 823796"/>
                <a:gd name="connsiteX2945" fmla="*/ 232357 w 1465788"/>
                <a:gd name="connsiteY2945" fmla="*/ 504155 h 823796"/>
                <a:gd name="connsiteX2946" fmla="*/ 239524 w 1465788"/>
                <a:gd name="connsiteY2946" fmla="*/ 527883 h 823796"/>
                <a:gd name="connsiteX2947" fmla="*/ 239865 w 1465788"/>
                <a:gd name="connsiteY2947" fmla="*/ 528907 h 823796"/>
                <a:gd name="connsiteX2948" fmla="*/ 226470 w 1465788"/>
                <a:gd name="connsiteY2948" fmla="*/ 580542 h 823796"/>
                <a:gd name="connsiteX2949" fmla="*/ 221180 w 1465788"/>
                <a:gd name="connsiteY2949" fmla="*/ 601794 h 823796"/>
                <a:gd name="connsiteX2950" fmla="*/ 221437 w 1465788"/>
                <a:gd name="connsiteY2950" fmla="*/ 601794 h 823796"/>
                <a:gd name="connsiteX2951" fmla="*/ 228091 w 1465788"/>
                <a:gd name="connsiteY2951" fmla="*/ 581054 h 823796"/>
                <a:gd name="connsiteX2952" fmla="*/ 236708 w 1465788"/>
                <a:gd name="connsiteY2952" fmla="*/ 555365 h 823796"/>
                <a:gd name="connsiteX2953" fmla="*/ 243533 w 1465788"/>
                <a:gd name="connsiteY2953" fmla="*/ 541111 h 823796"/>
                <a:gd name="connsiteX2954" fmla="*/ 245411 w 1465788"/>
                <a:gd name="connsiteY2954" fmla="*/ 547513 h 823796"/>
                <a:gd name="connsiteX2955" fmla="*/ 245666 w 1465788"/>
                <a:gd name="connsiteY2955" fmla="*/ 547513 h 823796"/>
                <a:gd name="connsiteX2956" fmla="*/ 244045 w 1465788"/>
                <a:gd name="connsiteY2956" fmla="*/ 540087 h 823796"/>
                <a:gd name="connsiteX2957" fmla="*/ 245923 w 1465788"/>
                <a:gd name="connsiteY2957" fmla="*/ 536076 h 823796"/>
                <a:gd name="connsiteX2958" fmla="*/ 284230 w 1465788"/>
                <a:gd name="connsiteY2958" fmla="*/ 452434 h 823796"/>
                <a:gd name="connsiteX2959" fmla="*/ 284230 w 1465788"/>
                <a:gd name="connsiteY2959" fmla="*/ 452434 h 823796"/>
                <a:gd name="connsiteX2960" fmla="*/ 284230 w 1465788"/>
                <a:gd name="connsiteY2960" fmla="*/ 452264 h 823796"/>
                <a:gd name="connsiteX2961" fmla="*/ 284230 w 1465788"/>
                <a:gd name="connsiteY2961" fmla="*/ 452093 h 823796"/>
                <a:gd name="connsiteX2962" fmla="*/ 284230 w 1465788"/>
                <a:gd name="connsiteY2962" fmla="*/ 452093 h 823796"/>
                <a:gd name="connsiteX2963" fmla="*/ 316736 w 1465788"/>
                <a:gd name="connsiteY2963" fmla="*/ 366062 h 823796"/>
                <a:gd name="connsiteX2964" fmla="*/ 327742 w 1465788"/>
                <a:gd name="connsiteY2964" fmla="*/ 335336 h 823796"/>
                <a:gd name="connsiteX2965" fmla="*/ 327486 w 1465788"/>
                <a:gd name="connsiteY2965" fmla="*/ 335251 h 823796"/>
                <a:gd name="connsiteX2966" fmla="*/ 315029 w 1465788"/>
                <a:gd name="connsiteY2966" fmla="*/ 365635 h 823796"/>
                <a:gd name="connsiteX2967" fmla="*/ 278769 w 1465788"/>
                <a:gd name="connsiteY2967" fmla="*/ 450045 h 823796"/>
                <a:gd name="connsiteX2968" fmla="*/ 278769 w 1465788"/>
                <a:gd name="connsiteY2968" fmla="*/ 450045 h 823796"/>
                <a:gd name="connsiteX2969" fmla="*/ 278769 w 1465788"/>
                <a:gd name="connsiteY2969" fmla="*/ 450045 h 823796"/>
                <a:gd name="connsiteX2970" fmla="*/ 278769 w 1465788"/>
                <a:gd name="connsiteY2970" fmla="*/ 450045 h 823796"/>
                <a:gd name="connsiteX2971" fmla="*/ 278769 w 1465788"/>
                <a:gd name="connsiteY2971" fmla="*/ 450045 h 823796"/>
                <a:gd name="connsiteX2972" fmla="*/ 258720 w 1465788"/>
                <a:gd name="connsiteY2972" fmla="*/ 499973 h 823796"/>
                <a:gd name="connsiteX2973" fmla="*/ 256161 w 1465788"/>
                <a:gd name="connsiteY2973" fmla="*/ 491353 h 823796"/>
                <a:gd name="connsiteX2974" fmla="*/ 261450 w 1465788"/>
                <a:gd name="connsiteY2974" fmla="*/ 472492 h 823796"/>
                <a:gd name="connsiteX2975" fmla="*/ 264010 w 1465788"/>
                <a:gd name="connsiteY2975" fmla="*/ 478551 h 823796"/>
                <a:gd name="connsiteX2976" fmla="*/ 264266 w 1465788"/>
                <a:gd name="connsiteY2976" fmla="*/ 478465 h 823796"/>
                <a:gd name="connsiteX2977" fmla="*/ 261877 w 1465788"/>
                <a:gd name="connsiteY2977" fmla="*/ 470955 h 823796"/>
                <a:gd name="connsiteX2978" fmla="*/ 263924 w 1465788"/>
                <a:gd name="connsiteY2978" fmla="*/ 463700 h 823796"/>
                <a:gd name="connsiteX2979" fmla="*/ 269982 w 1465788"/>
                <a:gd name="connsiteY2979" fmla="*/ 442790 h 823796"/>
                <a:gd name="connsiteX2980" fmla="*/ 269726 w 1465788"/>
                <a:gd name="connsiteY2980" fmla="*/ 442790 h 823796"/>
                <a:gd name="connsiteX2981" fmla="*/ 262218 w 1465788"/>
                <a:gd name="connsiteY2981" fmla="*/ 463359 h 823796"/>
                <a:gd name="connsiteX2982" fmla="*/ 260682 w 1465788"/>
                <a:gd name="connsiteY2982" fmla="*/ 467456 h 823796"/>
                <a:gd name="connsiteX2983" fmla="*/ 259659 w 1465788"/>
                <a:gd name="connsiteY2983" fmla="*/ 464127 h 823796"/>
                <a:gd name="connsiteX2984" fmla="*/ 257270 w 1465788"/>
                <a:gd name="connsiteY2984" fmla="*/ 455934 h 823796"/>
                <a:gd name="connsiteX2985" fmla="*/ 273480 w 1465788"/>
                <a:gd name="connsiteY2985" fmla="*/ 423586 h 823796"/>
                <a:gd name="connsiteX2986" fmla="*/ 273480 w 1465788"/>
                <a:gd name="connsiteY2986" fmla="*/ 423586 h 823796"/>
                <a:gd name="connsiteX2987" fmla="*/ 273565 w 1465788"/>
                <a:gd name="connsiteY2987" fmla="*/ 423416 h 823796"/>
                <a:gd name="connsiteX2988" fmla="*/ 273565 w 1465788"/>
                <a:gd name="connsiteY2988" fmla="*/ 423245 h 823796"/>
                <a:gd name="connsiteX2989" fmla="*/ 273651 w 1465788"/>
                <a:gd name="connsiteY2989" fmla="*/ 423245 h 823796"/>
                <a:gd name="connsiteX2990" fmla="*/ 307948 w 1465788"/>
                <a:gd name="connsiteY2990" fmla="*/ 343359 h 823796"/>
                <a:gd name="connsiteX2991" fmla="*/ 310934 w 1465788"/>
                <a:gd name="connsiteY2991" fmla="*/ 336190 h 823796"/>
                <a:gd name="connsiteX2992" fmla="*/ 311617 w 1465788"/>
                <a:gd name="connsiteY2992" fmla="*/ 338153 h 823796"/>
                <a:gd name="connsiteX2993" fmla="*/ 311873 w 1465788"/>
                <a:gd name="connsiteY2993" fmla="*/ 338153 h 823796"/>
                <a:gd name="connsiteX2994" fmla="*/ 311275 w 1465788"/>
                <a:gd name="connsiteY2994" fmla="*/ 335422 h 823796"/>
                <a:gd name="connsiteX2995" fmla="*/ 319722 w 1465788"/>
                <a:gd name="connsiteY2995" fmla="*/ 314853 h 823796"/>
                <a:gd name="connsiteX2996" fmla="*/ 319466 w 1465788"/>
                <a:gd name="connsiteY2996" fmla="*/ 314767 h 823796"/>
                <a:gd name="connsiteX2997" fmla="*/ 310763 w 1465788"/>
                <a:gd name="connsiteY2997" fmla="*/ 333288 h 823796"/>
                <a:gd name="connsiteX2998" fmla="*/ 309142 w 1465788"/>
                <a:gd name="connsiteY2998" fmla="*/ 325436 h 823796"/>
                <a:gd name="connsiteX2999" fmla="*/ 308119 w 1465788"/>
                <a:gd name="connsiteY2999" fmla="*/ 320486 h 823796"/>
                <a:gd name="connsiteX3000" fmla="*/ 314176 w 1465788"/>
                <a:gd name="connsiteY3000" fmla="*/ 305379 h 823796"/>
                <a:gd name="connsiteX3001" fmla="*/ 316907 w 1465788"/>
                <a:gd name="connsiteY3001" fmla="*/ 298722 h 823796"/>
                <a:gd name="connsiteX3002" fmla="*/ 320575 w 1465788"/>
                <a:gd name="connsiteY3002" fmla="*/ 307684 h 823796"/>
                <a:gd name="connsiteX3003" fmla="*/ 325694 w 1465788"/>
                <a:gd name="connsiteY3003" fmla="*/ 320144 h 823796"/>
                <a:gd name="connsiteX3004" fmla="*/ 325950 w 1465788"/>
                <a:gd name="connsiteY3004" fmla="*/ 320144 h 823796"/>
                <a:gd name="connsiteX3005" fmla="*/ 322282 w 1465788"/>
                <a:gd name="connsiteY3005" fmla="*/ 307342 h 823796"/>
                <a:gd name="connsiteX3006" fmla="*/ 318783 w 1465788"/>
                <a:gd name="connsiteY3006" fmla="*/ 294369 h 823796"/>
                <a:gd name="connsiteX3007" fmla="*/ 346938 w 1465788"/>
                <a:gd name="connsiteY3007" fmla="*/ 224981 h 823796"/>
                <a:gd name="connsiteX3008" fmla="*/ 346938 w 1465788"/>
                <a:gd name="connsiteY3008" fmla="*/ 224981 h 823796"/>
                <a:gd name="connsiteX3009" fmla="*/ 346938 w 1465788"/>
                <a:gd name="connsiteY3009" fmla="*/ 224810 h 823796"/>
                <a:gd name="connsiteX3010" fmla="*/ 346938 w 1465788"/>
                <a:gd name="connsiteY3010" fmla="*/ 224639 h 823796"/>
                <a:gd name="connsiteX3011" fmla="*/ 346938 w 1465788"/>
                <a:gd name="connsiteY3011" fmla="*/ 224639 h 823796"/>
                <a:gd name="connsiteX3012" fmla="*/ 375605 w 1465788"/>
                <a:gd name="connsiteY3012" fmla="*/ 145607 h 823796"/>
                <a:gd name="connsiteX3013" fmla="*/ 377396 w 1465788"/>
                <a:gd name="connsiteY3013" fmla="*/ 175394 h 823796"/>
                <a:gd name="connsiteX3014" fmla="*/ 358030 w 1465788"/>
                <a:gd name="connsiteY3014" fmla="*/ 225322 h 823796"/>
                <a:gd name="connsiteX3015" fmla="*/ 358030 w 1465788"/>
                <a:gd name="connsiteY3015" fmla="*/ 225322 h 823796"/>
                <a:gd name="connsiteX3016" fmla="*/ 358030 w 1465788"/>
                <a:gd name="connsiteY3016" fmla="*/ 225322 h 823796"/>
                <a:gd name="connsiteX3017" fmla="*/ 358030 w 1465788"/>
                <a:gd name="connsiteY3017" fmla="*/ 225322 h 823796"/>
                <a:gd name="connsiteX3018" fmla="*/ 358030 w 1465788"/>
                <a:gd name="connsiteY3018" fmla="*/ 225322 h 823796"/>
                <a:gd name="connsiteX3019" fmla="*/ 338748 w 1465788"/>
                <a:gd name="connsiteY3019" fmla="*/ 286347 h 823796"/>
                <a:gd name="connsiteX3020" fmla="*/ 331837 w 1465788"/>
                <a:gd name="connsiteY3020" fmla="*/ 308110 h 823796"/>
                <a:gd name="connsiteX3021" fmla="*/ 332093 w 1465788"/>
                <a:gd name="connsiteY3021" fmla="*/ 308110 h 823796"/>
                <a:gd name="connsiteX3022" fmla="*/ 340283 w 1465788"/>
                <a:gd name="connsiteY3022" fmla="*/ 286944 h 823796"/>
                <a:gd name="connsiteX3023" fmla="*/ 363405 w 1465788"/>
                <a:gd name="connsiteY3023" fmla="*/ 227200 h 823796"/>
                <a:gd name="connsiteX3024" fmla="*/ 363405 w 1465788"/>
                <a:gd name="connsiteY3024" fmla="*/ 227200 h 823796"/>
                <a:gd name="connsiteX3025" fmla="*/ 363405 w 1465788"/>
                <a:gd name="connsiteY3025" fmla="*/ 227029 h 823796"/>
                <a:gd name="connsiteX3026" fmla="*/ 363405 w 1465788"/>
                <a:gd name="connsiteY3026" fmla="*/ 226858 h 823796"/>
                <a:gd name="connsiteX3027" fmla="*/ 363405 w 1465788"/>
                <a:gd name="connsiteY3027" fmla="*/ 226858 h 823796"/>
                <a:gd name="connsiteX3028" fmla="*/ 377652 w 1465788"/>
                <a:gd name="connsiteY3028" fmla="*/ 181880 h 823796"/>
                <a:gd name="connsiteX3029" fmla="*/ 379103 w 1465788"/>
                <a:gd name="connsiteY3029" fmla="*/ 204326 h 823796"/>
                <a:gd name="connsiteX3030" fmla="*/ 375178 w 1465788"/>
                <a:gd name="connsiteY3030" fmla="*/ 213373 h 823796"/>
                <a:gd name="connsiteX3031" fmla="*/ 354958 w 1465788"/>
                <a:gd name="connsiteY3031" fmla="*/ 266034 h 823796"/>
                <a:gd name="connsiteX3032" fmla="*/ 354958 w 1465788"/>
                <a:gd name="connsiteY3032" fmla="*/ 266034 h 823796"/>
                <a:gd name="connsiteX3033" fmla="*/ 354958 w 1465788"/>
                <a:gd name="connsiteY3033" fmla="*/ 266034 h 823796"/>
                <a:gd name="connsiteX3034" fmla="*/ 354958 w 1465788"/>
                <a:gd name="connsiteY3034" fmla="*/ 266034 h 823796"/>
                <a:gd name="connsiteX3035" fmla="*/ 354958 w 1465788"/>
                <a:gd name="connsiteY3035" fmla="*/ 266034 h 823796"/>
                <a:gd name="connsiteX3036" fmla="*/ 342587 w 1465788"/>
                <a:gd name="connsiteY3036" fmla="*/ 321083 h 823796"/>
                <a:gd name="connsiteX3037" fmla="*/ 339089 w 1465788"/>
                <a:gd name="connsiteY3037" fmla="*/ 340884 h 823796"/>
                <a:gd name="connsiteX3038" fmla="*/ 339345 w 1465788"/>
                <a:gd name="connsiteY3038" fmla="*/ 340884 h 823796"/>
                <a:gd name="connsiteX3039" fmla="*/ 344208 w 1465788"/>
                <a:gd name="connsiteY3039" fmla="*/ 321510 h 823796"/>
                <a:gd name="connsiteX3040" fmla="*/ 360504 w 1465788"/>
                <a:gd name="connsiteY3040" fmla="*/ 267740 h 823796"/>
                <a:gd name="connsiteX3041" fmla="*/ 360504 w 1465788"/>
                <a:gd name="connsiteY3041" fmla="*/ 267740 h 823796"/>
                <a:gd name="connsiteX3042" fmla="*/ 360504 w 1465788"/>
                <a:gd name="connsiteY3042" fmla="*/ 267570 h 823796"/>
                <a:gd name="connsiteX3043" fmla="*/ 360504 w 1465788"/>
                <a:gd name="connsiteY3043" fmla="*/ 267399 h 823796"/>
                <a:gd name="connsiteX3044" fmla="*/ 360504 w 1465788"/>
                <a:gd name="connsiteY3044" fmla="*/ 267399 h 823796"/>
                <a:gd name="connsiteX3045" fmla="*/ 376799 w 1465788"/>
                <a:gd name="connsiteY3045" fmla="*/ 213629 h 823796"/>
                <a:gd name="connsiteX3046" fmla="*/ 379273 w 1465788"/>
                <a:gd name="connsiteY3046" fmla="*/ 206631 h 823796"/>
                <a:gd name="connsiteX3047" fmla="*/ 379444 w 1465788"/>
                <a:gd name="connsiteY3047" fmla="*/ 208850 h 823796"/>
                <a:gd name="connsiteX3048" fmla="*/ 380980 w 1465788"/>
                <a:gd name="connsiteY3048" fmla="*/ 233857 h 823796"/>
                <a:gd name="connsiteX3049" fmla="*/ 381236 w 1465788"/>
                <a:gd name="connsiteY3049" fmla="*/ 233857 h 823796"/>
                <a:gd name="connsiteX3050" fmla="*/ 381236 w 1465788"/>
                <a:gd name="connsiteY3050" fmla="*/ 208935 h 823796"/>
                <a:gd name="connsiteX3051" fmla="*/ 381150 w 1465788"/>
                <a:gd name="connsiteY3051" fmla="*/ 201425 h 823796"/>
                <a:gd name="connsiteX3052" fmla="*/ 383539 w 1465788"/>
                <a:gd name="connsiteY3052" fmla="*/ 194853 h 823796"/>
                <a:gd name="connsiteX3053" fmla="*/ 383283 w 1465788"/>
                <a:gd name="connsiteY3053" fmla="*/ 194767 h 823796"/>
                <a:gd name="connsiteX3054" fmla="*/ 381150 w 1465788"/>
                <a:gd name="connsiteY3054" fmla="*/ 199632 h 823796"/>
                <a:gd name="connsiteX3055" fmla="*/ 381150 w 1465788"/>
                <a:gd name="connsiteY3055" fmla="*/ 170614 h 823796"/>
                <a:gd name="connsiteX3056" fmla="*/ 382686 w 1465788"/>
                <a:gd name="connsiteY3056" fmla="*/ 165578 h 823796"/>
                <a:gd name="connsiteX3057" fmla="*/ 386355 w 1465788"/>
                <a:gd name="connsiteY3057" fmla="*/ 154910 h 823796"/>
                <a:gd name="connsiteX3058" fmla="*/ 393607 w 1465788"/>
                <a:gd name="connsiteY3058" fmla="*/ 146716 h 823796"/>
                <a:gd name="connsiteX3059" fmla="*/ 393521 w 1465788"/>
                <a:gd name="connsiteY3059" fmla="*/ 146460 h 823796"/>
                <a:gd name="connsiteX3060" fmla="*/ 385501 w 1465788"/>
                <a:gd name="connsiteY3060" fmla="*/ 154483 h 823796"/>
                <a:gd name="connsiteX3061" fmla="*/ 381150 w 1465788"/>
                <a:gd name="connsiteY3061" fmla="*/ 164895 h 823796"/>
                <a:gd name="connsiteX3062" fmla="*/ 380894 w 1465788"/>
                <a:gd name="connsiteY3062" fmla="*/ 138693 h 823796"/>
                <a:gd name="connsiteX3063" fmla="*/ 380894 w 1465788"/>
                <a:gd name="connsiteY3063" fmla="*/ 138693 h 823796"/>
                <a:gd name="connsiteX3064" fmla="*/ 380894 w 1465788"/>
                <a:gd name="connsiteY3064" fmla="*/ 138523 h 823796"/>
                <a:gd name="connsiteX3065" fmla="*/ 380894 w 1465788"/>
                <a:gd name="connsiteY3065" fmla="*/ 138352 h 823796"/>
                <a:gd name="connsiteX3066" fmla="*/ 380894 w 1465788"/>
                <a:gd name="connsiteY3066" fmla="*/ 138352 h 823796"/>
                <a:gd name="connsiteX3067" fmla="*/ 380468 w 1465788"/>
                <a:gd name="connsiteY3067" fmla="*/ 131268 h 823796"/>
                <a:gd name="connsiteX3068" fmla="*/ 387037 w 1465788"/>
                <a:gd name="connsiteY3068" fmla="*/ 113430 h 823796"/>
                <a:gd name="connsiteX3069" fmla="*/ 386781 w 1465788"/>
                <a:gd name="connsiteY3069" fmla="*/ 113345 h 823796"/>
                <a:gd name="connsiteX3070" fmla="*/ 380297 w 1465788"/>
                <a:gd name="connsiteY3070" fmla="*/ 128708 h 823796"/>
                <a:gd name="connsiteX3071" fmla="*/ 378591 w 1465788"/>
                <a:gd name="connsiteY3071" fmla="*/ 100372 h 823796"/>
                <a:gd name="connsiteX3072" fmla="*/ 379103 w 1465788"/>
                <a:gd name="connsiteY3072" fmla="*/ 99092 h 823796"/>
                <a:gd name="connsiteX3073" fmla="*/ 390791 w 1465788"/>
                <a:gd name="connsiteY3073" fmla="*/ 103957 h 823796"/>
                <a:gd name="connsiteX3074" fmla="*/ 394801 w 1465788"/>
                <a:gd name="connsiteY3074" fmla="*/ 134853 h 823796"/>
                <a:gd name="connsiteX3075" fmla="*/ 394801 w 1465788"/>
                <a:gd name="connsiteY3075" fmla="*/ 134853 h 823796"/>
                <a:gd name="connsiteX3076" fmla="*/ 394801 w 1465788"/>
                <a:gd name="connsiteY3076" fmla="*/ 134938 h 823796"/>
                <a:gd name="connsiteX3077" fmla="*/ 394801 w 1465788"/>
                <a:gd name="connsiteY3077" fmla="*/ 134938 h 823796"/>
                <a:gd name="connsiteX3078" fmla="*/ 407940 w 1465788"/>
                <a:gd name="connsiteY3078" fmla="*/ 193999 h 823796"/>
                <a:gd name="connsiteX3079" fmla="*/ 413144 w 1465788"/>
                <a:gd name="connsiteY3079" fmla="*/ 214995 h 823796"/>
                <a:gd name="connsiteX3080" fmla="*/ 413400 w 1465788"/>
                <a:gd name="connsiteY3080" fmla="*/ 214995 h 823796"/>
                <a:gd name="connsiteX3081" fmla="*/ 409646 w 1465788"/>
                <a:gd name="connsiteY3081" fmla="*/ 193829 h 823796"/>
                <a:gd name="connsiteX3082" fmla="*/ 400517 w 1465788"/>
                <a:gd name="connsiteY3082" fmla="*/ 134085 h 823796"/>
                <a:gd name="connsiteX3083" fmla="*/ 400517 w 1465788"/>
                <a:gd name="connsiteY3083" fmla="*/ 134085 h 823796"/>
                <a:gd name="connsiteX3084" fmla="*/ 400517 w 1465788"/>
                <a:gd name="connsiteY3084" fmla="*/ 133914 h 823796"/>
                <a:gd name="connsiteX3085" fmla="*/ 400517 w 1465788"/>
                <a:gd name="connsiteY3085" fmla="*/ 133743 h 823796"/>
                <a:gd name="connsiteX3086" fmla="*/ 400517 w 1465788"/>
                <a:gd name="connsiteY3086" fmla="*/ 133743 h 823796"/>
                <a:gd name="connsiteX3087" fmla="*/ 397958 w 1465788"/>
                <a:gd name="connsiteY3087" fmla="*/ 120599 h 823796"/>
                <a:gd name="connsiteX3088" fmla="*/ 416131 w 1465788"/>
                <a:gd name="connsiteY3088" fmla="*/ 129817 h 823796"/>
                <a:gd name="connsiteX3089" fmla="*/ 418434 w 1465788"/>
                <a:gd name="connsiteY3089" fmla="*/ 139291 h 823796"/>
                <a:gd name="connsiteX3090" fmla="*/ 425771 w 1465788"/>
                <a:gd name="connsiteY3090" fmla="*/ 172662 h 823796"/>
                <a:gd name="connsiteX3091" fmla="*/ 425771 w 1465788"/>
                <a:gd name="connsiteY3091" fmla="*/ 172662 h 823796"/>
                <a:gd name="connsiteX3092" fmla="*/ 425771 w 1465788"/>
                <a:gd name="connsiteY3092" fmla="*/ 172662 h 823796"/>
                <a:gd name="connsiteX3093" fmla="*/ 425771 w 1465788"/>
                <a:gd name="connsiteY3093" fmla="*/ 172662 h 823796"/>
                <a:gd name="connsiteX3094" fmla="*/ 425771 w 1465788"/>
                <a:gd name="connsiteY3094" fmla="*/ 172662 h 823796"/>
                <a:gd name="connsiteX3095" fmla="*/ 436009 w 1465788"/>
                <a:gd name="connsiteY3095" fmla="*/ 205266 h 823796"/>
                <a:gd name="connsiteX3096" fmla="*/ 439422 w 1465788"/>
                <a:gd name="connsiteY3096" fmla="*/ 216958 h 823796"/>
                <a:gd name="connsiteX3097" fmla="*/ 439678 w 1465788"/>
                <a:gd name="connsiteY3097" fmla="*/ 216958 h 823796"/>
                <a:gd name="connsiteX3098" fmla="*/ 437630 w 1465788"/>
                <a:gd name="connsiteY3098" fmla="*/ 204924 h 823796"/>
                <a:gd name="connsiteX3099" fmla="*/ 431317 w 1465788"/>
                <a:gd name="connsiteY3099" fmla="*/ 171211 h 823796"/>
                <a:gd name="connsiteX3100" fmla="*/ 431317 w 1465788"/>
                <a:gd name="connsiteY3100" fmla="*/ 171211 h 823796"/>
                <a:gd name="connsiteX3101" fmla="*/ 431317 w 1465788"/>
                <a:gd name="connsiteY3101" fmla="*/ 171211 h 823796"/>
                <a:gd name="connsiteX3102" fmla="*/ 431317 w 1465788"/>
                <a:gd name="connsiteY3102" fmla="*/ 171211 h 823796"/>
                <a:gd name="connsiteX3103" fmla="*/ 431317 w 1465788"/>
                <a:gd name="connsiteY3103" fmla="*/ 171211 h 823796"/>
                <a:gd name="connsiteX3104" fmla="*/ 420055 w 1465788"/>
                <a:gd name="connsiteY3104" fmla="*/ 138864 h 823796"/>
                <a:gd name="connsiteX3105" fmla="*/ 416813 w 1465788"/>
                <a:gd name="connsiteY3105" fmla="*/ 130158 h 823796"/>
                <a:gd name="connsiteX3106" fmla="*/ 419885 w 1465788"/>
                <a:gd name="connsiteY3106" fmla="*/ 131695 h 823796"/>
                <a:gd name="connsiteX3107" fmla="*/ 428075 w 1465788"/>
                <a:gd name="connsiteY3107" fmla="*/ 135792 h 823796"/>
                <a:gd name="connsiteX3108" fmla="*/ 436948 w 1465788"/>
                <a:gd name="connsiteY3108" fmla="*/ 194938 h 823796"/>
                <a:gd name="connsiteX3109" fmla="*/ 440872 w 1465788"/>
                <a:gd name="connsiteY3109" fmla="*/ 221396 h 823796"/>
                <a:gd name="connsiteX3110" fmla="*/ 441128 w 1465788"/>
                <a:gd name="connsiteY3110" fmla="*/ 221396 h 823796"/>
                <a:gd name="connsiteX3111" fmla="*/ 438654 w 1465788"/>
                <a:gd name="connsiteY3111" fmla="*/ 194853 h 823796"/>
                <a:gd name="connsiteX3112" fmla="*/ 433535 w 1465788"/>
                <a:gd name="connsiteY3112" fmla="*/ 138523 h 823796"/>
                <a:gd name="connsiteX3113" fmla="*/ 436521 w 1465788"/>
                <a:gd name="connsiteY3113" fmla="*/ 139974 h 823796"/>
                <a:gd name="connsiteX3114" fmla="*/ 436521 w 1465788"/>
                <a:gd name="connsiteY3114" fmla="*/ 140315 h 823796"/>
                <a:gd name="connsiteX3115" fmla="*/ 443432 w 1465788"/>
                <a:gd name="connsiteY3115" fmla="*/ 173004 h 823796"/>
                <a:gd name="connsiteX3116" fmla="*/ 443432 w 1465788"/>
                <a:gd name="connsiteY3116" fmla="*/ 173004 h 823796"/>
                <a:gd name="connsiteX3117" fmla="*/ 443432 w 1465788"/>
                <a:gd name="connsiteY3117" fmla="*/ 173004 h 823796"/>
                <a:gd name="connsiteX3118" fmla="*/ 443432 w 1465788"/>
                <a:gd name="connsiteY3118" fmla="*/ 173004 h 823796"/>
                <a:gd name="connsiteX3119" fmla="*/ 443432 w 1465788"/>
                <a:gd name="connsiteY3119" fmla="*/ 173004 h 823796"/>
                <a:gd name="connsiteX3120" fmla="*/ 454267 w 1465788"/>
                <a:gd name="connsiteY3120" fmla="*/ 204583 h 823796"/>
                <a:gd name="connsiteX3121" fmla="*/ 458106 w 1465788"/>
                <a:gd name="connsiteY3121" fmla="*/ 215763 h 823796"/>
                <a:gd name="connsiteX3122" fmla="*/ 458363 w 1465788"/>
                <a:gd name="connsiteY3122" fmla="*/ 215763 h 823796"/>
                <a:gd name="connsiteX3123" fmla="*/ 455888 w 1465788"/>
                <a:gd name="connsiteY3123" fmla="*/ 204071 h 823796"/>
                <a:gd name="connsiteX3124" fmla="*/ 448977 w 1465788"/>
                <a:gd name="connsiteY3124" fmla="*/ 171382 h 823796"/>
                <a:gd name="connsiteX3125" fmla="*/ 448977 w 1465788"/>
                <a:gd name="connsiteY3125" fmla="*/ 171382 h 823796"/>
                <a:gd name="connsiteX3126" fmla="*/ 448977 w 1465788"/>
                <a:gd name="connsiteY3126" fmla="*/ 171382 h 823796"/>
                <a:gd name="connsiteX3127" fmla="*/ 448977 w 1465788"/>
                <a:gd name="connsiteY3127" fmla="*/ 171382 h 823796"/>
                <a:gd name="connsiteX3128" fmla="*/ 448977 w 1465788"/>
                <a:gd name="connsiteY3128" fmla="*/ 171382 h 823796"/>
                <a:gd name="connsiteX3129" fmla="*/ 438569 w 1465788"/>
                <a:gd name="connsiteY3129" fmla="*/ 140912 h 823796"/>
                <a:gd name="connsiteX3130" fmla="*/ 457936 w 1465788"/>
                <a:gd name="connsiteY3130" fmla="*/ 150471 h 823796"/>
                <a:gd name="connsiteX3131" fmla="*/ 463482 w 1465788"/>
                <a:gd name="connsiteY3131" fmla="*/ 179319 h 823796"/>
                <a:gd name="connsiteX3132" fmla="*/ 465273 w 1465788"/>
                <a:gd name="connsiteY3132" fmla="*/ 191012 h 823796"/>
                <a:gd name="connsiteX3133" fmla="*/ 466894 w 1465788"/>
                <a:gd name="connsiteY3133" fmla="*/ 202705 h 823796"/>
                <a:gd name="connsiteX3134" fmla="*/ 467150 w 1465788"/>
                <a:gd name="connsiteY3134" fmla="*/ 202705 h 823796"/>
                <a:gd name="connsiteX3135" fmla="*/ 466212 w 1465788"/>
                <a:gd name="connsiteY3135" fmla="*/ 190842 h 823796"/>
                <a:gd name="connsiteX3136" fmla="*/ 465103 w 1465788"/>
                <a:gd name="connsiteY3136" fmla="*/ 178978 h 823796"/>
                <a:gd name="connsiteX3137" fmla="*/ 461860 w 1465788"/>
                <a:gd name="connsiteY3137" fmla="*/ 152435 h 823796"/>
                <a:gd name="connsiteX3138" fmla="*/ 478753 w 1465788"/>
                <a:gd name="connsiteY3138" fmla="*/ 160542 h 823796"/>
                <a:gd name="connsiteX3139" fmla="*/ 482507 w 1465788"/>
                <a:gd name="connsiteY3139" fmla="*/ 172918 h 823796"/>
                <a:gd name="connsiteX3140" fmla="*/ 487541 w 1465788"/>
                <a:gd name="connsiteY3140" fmla="*/ 190244 h 823796"/>
                <a:gd name="connsiteX3141" fmla="*/ 487797 w 1465788"/>
                <a:gd name="connsiteY3141" fmla="*/ 190244 h 823796"/>
                <a:gd name="connsiteX3142" fmla="*/ 484214 w 1465788"/>
                <a:gd name="connsiteY3142" fmla="*/ 172491 h 823796"/>
                <a:gd name="connsiteX3143" fmla="*/ 482081 w 1465788"/>
                <a:gd name="connsiteY3143" fmla="*/ 162164 h 823796"/>
                <a:gd name="connsiteX3144" fmla="*/ 493598 w 1465788"/>
                <a:gd name="connsiteY3144" fmla="*/ 167541 h 823796"/>
                <a:gd name="connsiteX3145" fmla="*/ 496414 w 1465788"/>
                <a:gd name="connsiteY3145" fmla="*/ 180685 h 823796"/>
                <a:gd name="connsiteX3146" fmla="*/ 496670 w 1465788"/>
                <a:gd name="connsiteY3146" fmla="*/ 180685 h 823796"/>
                <a:gd name="connsiteX3147" fmla="*/ 495219 w 1465788"/>
                <a:gd name="connsiteY3147" fmla="*/ 168395 h 823796"/>
                <a:gd name="connsiteX3148" fmla="*/ 509041 w 1465788"/>
                <a:gd name="connsiteY3148" fmla="*/ 174113 h 823796"/>
                <a:gd name="connsiteX3149" fmla="*/ 516890 w 1465788"/>
                <a:gd name="connsiteY3149" fmla="*/ 200656 h 823796"/>
                <a:gd name="connsiteX3150" fmla="*/ 521412 w 1465788"/>
                <a:gd name="connsiteY3150" fmla="*/ 216190 h 823796"/>
                <a:gd name="connsiteX3151" fmla="*/ 521668 w 1465788"/>
                <a:gd name="connsiteY3151" fmla="*/ 216190 h 823796"/>
                <a:gd name="connsiteX3152" fmla="*/ 518511 w 1465788"/>
                <a:gd name="connsiteY3152" fmla="*/ 200230 h 823796"/>
                <a:gd name="connsiteX3153" fmla="*/ 513904 w 1465788"/>
                <a:gd name="connsiteY3153" fmla="*/ 176161 h 823796"/>
                <a:gd name="connsiteX3154" fmla="*/ 525678 w 1465788"/>
                <a:gd name="connsiteY3154" fmla="*/ 180855 h 823796"/>
                <a:gd name="connsiteX3155" fmla="*/ 526616 w 1465788"/>
                <a:gd name="connsiteY3155" fmla="*/ 183843 h 823796"/>
                <a:gd name="connsiteX3156" fmla="*/ 529261 w 1465788"/>
                <a:gd name="connsiteY3156" fmla="*/ 192890 h 823796"/>
                <a:gd name="connsiteX3157" fmla="*/ 529517 w 1465788"/>
                <a:gd name="connsiteY3157" fmla="*/ 192890 h 823796"/>
                <a:gd name="connsiteX3158" fmla="*/ 528238 w 1465788"/>
                <a:gd name="connsiteY3158" fmla="*/ 183501 h 823796"/>
                <a:gd name="connsiteX3159" fmla="*/ 528067 w 1465788"/>
                <a:gd name="connsiteY3159" fmla="*/ 181880 h 823796"/>
                <a:gd name="connsiteX3160" fmla="*/ 572176 w 1465788"/>
                <a:gd name="connsiteY3160" fmla="*/ 198949 h 823796"/>
                <a:gd name="connsiteX3161" fmla="*/ 581731 w 1465788"/>
                <a:gd name="connsiteY3161" fmla="*/ 202534 h 823796"/>
                <a:gd name="connsiteX3162" fmla="*/ 584290 w 1465788"/>
                <a:gd name="connsiteY3162" fmla="*/ 209618 h 823796"/>
                <a:gd name="connsiteX3163" fmla="*/ 584547 w 1465788"/>
                <a:gd name="connsiteY3163" fmla="*/ 209618 h 823796"/>
                <a:gd name="connsiteX3164" fmla="*/ 583523 w 1465788"/>
                <a:gd name="connsiteY3164" fmla="*/ 203217 h 823796"/>
                <a:gd name="connsiteX3165" fmla="*/ 600074 w 1465788"/>
                <a:gd name="connsiteY3165" fmla="*/ 209448 h 823796"/>
                <a:gd name="connsiteX3166" fmla="*/ 600160 w 1465788"/>
                <a:gd name="connsiteY3166" fmla="*/ 209191 h 823796"/>
                <a:gd name="connsiteX3167" fmla="*/ 583267 w 1465788"/>
                <a:gd name="connsiteY3167" fmla="*/ 201851 h 823796"/>
                <a:gd name="connsiteX3168" fmla="*/ 583267 w 1465788"/>
                <a:gd name="connsiteY3168" fmla="*/ 201510 h 823796"/>
                <a:gd name="connsiteX3169" fmla="*/ 581561 w 1465788"/>
                <a:gd name="connsiteY3169" fmla="*/ 190585 h 823796"/>
                <a:gd name="connsiteX3170" fmla="*/ 608606 w 1465788"/>
                <a:gd name="connsiteY3170" fmla="*/ 207143 h 823796"/>
                <a:gd name="connsiteX3171" fmla="*/ 614579 w 1465788"/>
                <a:gd name="connsiteY3171" fmla="*/ 228395 h 823796"/>
                <a:gd name="connsiteX3172" fmla="*/ 589836 w 1465788"/>
                <a:gd name="connsiteY3172" fmla="*/ 214483 h 823796"/>
                <a:gd name="connsiteX3173" fmla="*/ 563132 w 1465788"/>
                <a:gd name="connsiteY3173" fmla="*/ 199291 h 823796"/>
                <a:gd name="connsiteX3174" fmla="*/ 563047 w 1465788"/>
                <a:gd name="connsiteY3174" fmla="*/ 199547 h 823796"/>
                <a:gd name="connsiteX3175" fmla="*/ 589154 w 1465788"/>
                <a:gd name="connsiteY3175" fmla="*/ 216019 h 823796"/>
                <a:gd name="connsiteX3176" fmla="*/ 615943 w 1465788"/>
                <a:gd name="connsiteY3176" fmla="*/ 233004 h 823796"/>
                <a:gd name="connsiteX3177" fmla="*/ 617906 w 1465788"/>
                <a:gd name="connsiteY3177" fmla="*/ 240173 h 823796"/>
                <a:gd name="connsiteX3178" fmla="*/ 618162 w 1465788"/>
                <a:gd name="connsiteY3178" fmla="*/ 240173 h 823796"/>
                <a:gd name="connsiteX3179" fmla="*/ 617394 w 1465788"/>
                <a:gd name="connsiteY3179" fmla="*/ 234028 h 823796"/>
                <a:gd name="connsiteX3180" fmla="*/ 662271 w 1465788"/>
                <a:gd name="connsiteY3180" fmla="*/ 262278 h 823796"/>
                <a:gd name="connsiteX3181" fmla="*/ 662271 w 1465788"/>
                <a:gd name="connsiteY3181" fmla="*/ 262278 h 823796"/>
                <a:gd name="connsiteX3182" fmla="*/ 662271 w 1465788"/>
                <a:gd name="connsiteY3182" fmla="*/ 262278 h 823796"/>
                <a:gd name="connsiteX3183" fmla="*/ 662271 w 1465788"/>
                <a:gd name="connsiteY3183" fmla="*/ 262278 h 823796"/>
                <a:gd name="connsiteX3184" fmla="*/ 662271 w 1465788"/>
                <a:gd name="connsiteY3184" fmla="*/ 262278 h 823796"/>
                <a:gd name="connsiteX3185" fmla="*/ 737520 w 1465788"/>
                <a:gd name="connsiteY3185" fmla="*/ 304952 h 823796"/>
                <a:gd name="connsiteX3186" fmla="*/ 764396 w 1465788"/>
                <a:gd name="connsiteY3186" fmla="*/ 320230 h 823796"/>
                <a:gd name="connsiteX3187" fmla="*/ 764566 w 1465788"/>
                <a:gd name="connsiteY3187" fmla="*/ 319974 h 823796"/>
                <a:gd name="connsiteX3188" fmla="*/ 738630 w 1465788"/>
                <a:gd name="connsiteY3188" fmla="*/ 303587 h 823796"/>
                <a:gd name="connsiteX3189" fmla="*/ 665427 w 1465788"/>
                <a:gd name="connsiteY3189" fmla="*/ 257328 h 823796"/>
                <a:gd name="connsiteX3190" fmla="*/ 665427 w 1465788"/>
                <a:gd name="connsiteY3190" fmla="*/ 257328 h 823796"/>
                <a:gd name="connsiteX3191" fmla="*/ 665257 w 1465788"/>
                <a:gd name="connsiteY3191" fmla="*/ 257242 h 823796"/>
                <a:gd name="connsiteX3192" fmla="*/ 665086 w 1465788"/>
                <a:gd name="connsiteY3192" fmla="*/ 257157 h 823796"/>
                <a:gd name="connsiteX3193" fmla="*/ 665086 w 1465788"/>
                <a:gd name="connsiteY3193" fmla="*/ 257157 h 823796"/>
                <a:gd name="connsiteX3194" fmla="*/ 616796 w 1465788"/>
                <a:gd name="connsiteY3194" fmla="*/ 229590 h 823796"/>
                <a:gd name="connsiteX3195" fmla="*/ 614493 w 1465788"/>
                <a:gd name="connsiteY3195" fmla="*/ 210727 h 823796"/>
                <a:gd name="connsiteX3196" fmla="*/ 666451 w 1465788"/>
                <a:gd name="connsiteY3196" fmla="*/ 242904 h 823796"/>
                <a:gd name="connsiteX3197" fmla="*/ 666451 w 1465788"/>
                <a:gd name="connsiteY3197" fmla="*/ 242904 h 823796"/>
                <a:gd name="connsiteX3198" fmla="*/ 666451 w 1465788"/>
                <a:gd name="connsiteY3198" fmla="*/ 242904 h 823796"/>
                <a:gd name="connsiteX3199" fmla="*/ 666451 w 1465788"/>
                <a:gd name="connsiteY3199" fmla="*/ 242904 h 823796"/>
                <a:gd name="connsiteX3200" fmla="*/ 666451 w 1465788"/>
                <a:gd name="connsiteY3200" fmla="*/ 242904 h 823796"/>
                <a:gd name="connsiteX3201" fmla="*/ 755522 w 1465788"/>
                <a:gd name="connsiteY3201" fmla="*/ 295223 h 823796"/>
                <a:gd name="connsiteX3202" fmla="*/ 768234 w 1465788"/>
                <a:gd name="connsiteY3202" fmla="*/ 302904 h 823796"/>
                <a:gd name="connsiteX3203" fmla="*/ 758935 w 1465788"/>
                <a:gd name="connsiteY3203" fmla="*/ 299490 h 823796"/>
                <a:gd name="connsiteX3204" fmla="*/ 720713 w 1465788"/>
                <a:gd name="connsiteY3204" fmla="*/ 285834 h 823796"/>
                <a:gd name="connsiteX3205" fmla="*/ 720628 w 1465788"/>
                <a:gd name="connsiteY3205" fmla="*/ 286090 h 823796"/>
                <a:gd name="connsiteX3206" fmla="*/ 758509 w 1465788"/>
                <a:gd name="connsiteY3206" fmla="*/ 301197 h 823796"/>
                <a:gd name="connsiteX3207" fmla="*/ 780008 w 1465788"/>
                <a:gd name="connsiteY3207" fmla="*/ 309988 h 823796"/>
                <a:gd name="connsiteX3208" fmla="*/ 787090 w 1465788"/>
                <a:gd name="connsiteY3208" fmla="*/ 314255 h 823796"/>
                <a:gd name="connsiteX3209" fmla="*/ 787261 w 1465788"/>
                <a:gd name="connsiteY3209" fmla="*/ 314085 h 823796"/>
                <a:gd name="connsiteX3210" fmla="*/ 782824 w 1465788"/>
                <a:gd name="connsiteY3210" fmla="*/ 311183 h 823796"/>
                <a:gd name="connsiteX3211" fmla="*/ 856709 w 1465788"/>
                <a:gd name="connsiteY3211" fmla="*/ 342505 h 823796"/>
                <a:gd name="connsiteX3212" fmla="*/ 863875 w 1465788"/>
                <a:gd name="connsiteY3212" fmla="*/ 350528 h 823796"/>
                <a:gd name="connsiteX3213" fmla="*/ 864046 w 1465788"/>
                <a:gd name="connsiteY3213" fmla="*/ 350358 h 823796"/>
                <a:gd name="connsiteX3214" fmla="*/ 858586 w 1465788"/>
                <a:gd name="connsiteY3214" fmla="*/ 343359 h 823796"/>
                <a:gd name="connsiteX3215" fmla="*/ 863704 w 1465788"/>
                <a:gd name="connsiteY3215" fmla="*/ 345578 h 823796"/>
                <a:gd name="connsiteX3216" fmla="*/ 863704 w 1465788"/>
                <a:gd name="connsiteY3216" fmla="*/ 345578 h 823796"/>
                <a:gd name="connsiteX3217" fmla="*/ 863704 w 1465788"/>
                <a:gd name="connsiteY3217" fmla="*/ 345578 h 823796"/>
                <a:gd name="connsiteX3218" fmla="*/ 863704 w 1465788"/>
                <a:gd name="connsiteY3218" fmla="*/ 345578 h 823796"/>
                <a:gd name="connsiteX3219" fmla="*/ 863704 w 1465788"/>
                <a:gd name="connsiteY3219" fmla="*/ 345578 h 823796"/>
                <a:gd name="connsiteX3220" fmla="*/ 897576 w 1465788"/>
                <a:gd name="connsiteY3220" fmla="*/ 359405 h 823796"/>
                <a:gd name="connsiteX3221" fmla="*/ 898429 w 1465788"/>
                <a:gd name="connsiteY3221" fmla="*/ 360344 h 823796"/>
                <a:gd name="connsiteX3222" fmla="*/ 898599 w 1465788"/>
                <a:gd name="connsiteY3222" fmla="*/ 360173 h 823796"/>
                <a:gd name="connsiteX3223" fmla="*/ 898173 w 1465788"/>
                <a:gd name="connsiteY3223" fmla="*/ 359661 h 823796"/>
                <a:gd name="connsiteX3224" fmla="*/ 919843 w 1465788"/>
                <a:gd name="connsiteY3224" fmla="*/ 368537 h 823796"/>
                <a:gd name="connsiteX3225" fmla="*/ 922574 w 1465788"/>
                <a:gd name="connsiteY3225" fmla="*/ 371610 h 823796"/>
                <a:gd name="connsiteX3226" fmla="*/ 939040 w 1465788"/>
                <a:gd name="connsiteY3226" fmla="*/ 390471 h 823796"/>
                <a:gd name="connsiteX3227" fmla="*/ 939211 w 1465788"/>
                <a:gd name="connsiteY3227" fmla="*/ 390301 h 823796"/>
                <a:gd name="connsiteX3228" fmla="*/ 924024 w 1465788"/>
                <a:gd name="connsiteY3228" fmla="*/ 370585 h 823796"/>
                <a:gd name="connsiteX3229" fmla="*/ 923597 w 1465788"/>
                <a:gd name="connsiteY3229" fmla="*/ 369988 h 823796"/>
                <a:gd name="connsiteX3230" fmla="*/ 963526 w 1465788"/>
                <a:gd name="connsiteY3230" fmla="*/ 386716 h 823796"/>
                <a:gd name="connsiteX3231" fmla="*/ 964123 w 1465788"/>
                <a:gd name="connsiteY3231" fmla="*/ 387058 h 823796"/>
                <a:gd name="connsiteX3232" fmla="*/ 1052341 w 1465788"/>
                <a:gd name="connsiteY3232" fmla="*/ 438010 h 823796"/>
                <a:gd name="connsiteX3233" fmla="*/ 1052341 w 1465788"/>
                <a:gd name="connsiteY3233" fmla="*/ 438010 h 823796"/>
                <a:gd name="connsiteX3234" fmla="*/ 1052341 w 1465788"/>
                <a:gd name="connsiteY3234" fmla="*/ 438010 h 823796"/>
                <a:gd name="connsiteX3235" fmla="*/ 1052341 w 1465788"/>
                <a:gd name="connsiteY3235" fmla="*/ 438010 h 823796"/>
                <a:gd name="connsiteX3236" fmla="*/ 1052341 w 1465788"/>
                <a:gd name="connsiteY3236" fmla="*/ 438010 h 823796"/>
                <a:gd name="connsiteX3237" fmla="*/ 1083311 w 1465788"/>
                <a:gd name="connsiteY3237" fmla="*/ 454398 h 823796"/>
                <a:gd name="connsiteX3238" fmla="*/ 1087236 w 1465788"/>
                <a:gd name="connsiteY3238" fmla="*/ 464639 h 823796"/>
                <a:gd name="connsiteX3239" fmla="*/ 1091758 w 1465788"/>
                <a:gd name="connsiteY3239" fmla="*/ 477100 h 823796"/>
                <a:gd name="connsiteX3240" fmla="*/ 1062238 w 1465788"/>
                <a:gd name="connsiteY3240" fmla="*/ 471126 h 823796"/>
                <a:gd name="connsiteX3241" fmla="*/ 1061811 w 1465788"/>
                <a:gd name="connsiteY3241" fmla="*/ 471126 h 823796"/>
                <a:gd name="connsiteX3242" fmla="*/ 1058143 w 1465788"/>
                <a:gd name="connsiteY3242" fmla="*/ 463615 h 823796"/>
                <a:gd name="connsiteX3243" fmla="*/ 1054474 w 1465788"/>
                <a:gd name="connsiteY3243" fmla="*/ 456275 h 823796"/>
                <a:gd name="connsiteX3244" fmla="*/ 1068296 w 1465788"/>
                <a:gd name="connsiteY3244" fmla="*/ 462591 h 823796"/>
                <a:gd name="connsiteX3245" fmla="*/ 1085785 w 1465788"/>
                <a:gd name="connsiteY3245" fmla="*/ 470443 h 823796"/>
                <a:gd name="connsiteX3246" fmla="*/ 1085871 w 1465788"/>
                <a:gd name="connsiteY3246" fmla="*/ 470187 h 823796"/>
                <a:gd name="connsiteX3247" fmla="*/ 1069149 w 1465788"/>
                <a:gd name="connsiteY3247" fmla="*/ 461055 h 823796"/>
                <a:gd name="connsiteX3248" fmla="*/ 1052000 w 1465788"/>
                <a:gd name="connsiteY3248" fmla="*/ 451410 h 823796"/>
                <a:gd name="connsiteX3249" fmla="*/ 1050038 w 1465788"/>
                <a:gd name="connsiteY3249" fmla="*/ 447569 h 823796"/>
                <a:gd name="connsiteX3250" fmla="*/ 1049781 w 1465788"/>
                <a:gd name="connsiteY3250" fmla="*/ 447655 h 823796"/>
                <a:gd name="connsiteX3251" fmla="*/ 1051147 w 1465788"/>
                <a:gd name="connsiteY3251" fmla="*/ 450984 h 823796"/>
                <a:gd name="connsiteX3252" fmla="*/ 1022395 w 1465788"/>
                <a:gd name="connsiteY3252" fmla="*/ 434682 h 823796"/>
                <a:gd name="connsiteX3253" fmla="*/ 1022395 w 1465788"/>
                <a:gd name="connsiteY3253" fmla="*/ 434682 h 823796"/>
                <a:gd name="connsiteX3254" fmla="*/ 1022309 w 1465788"/>
                <a:gd name="connsiteY3254" fmla="*/ 434682 h 823796"/>
                <a:gd name="connsiteX3255" fmla="*/ 1022224 w 1465788"/>
                <a:gd name="connsiteY3255" fmla="*/ 434682 h 823796"/>
                <a:gd name="connsiteX3256" fmla="*/ 1022224 w 1465788"/>
                <a:gd name="connsiteY3256" fmla="*/ 434682 h 823796"/>
                <a:gd name="connsiteX3257" fmla="*/ 974190 w 1465788"/>
                <a:gd name="connsiteY3257" fmla="*/ 410784 h 823796"/>
                <a:gd name="connsiteX3258" fmla="*/ 957298 w 1465788"/>
                <a:gd name="connsiteY3258" fmla="*/ 401994 h 823796"/>
                <a:gd name="connsiteX3259" fmla="*/ 957212 w 1465788"/>
                <a:gd name="connsiteY3259" fmla="*/ 402249 h 823796"/>
                <a:gd name="connsiteX3260" fmla="*/ 973508 w 1465788"/>
                <a:gd name="connsiteY3260" fmla="*/ 412320 h 823796"/>
                <a:gd name="connsiteX3261" fmla="*/ 1019665 w 1465788"/>
                <a:gd name="connsiteY3261" fmla="*/ 439888 h 823796"/>
                <a:gd name="connsiteX3262" fmla="*/ 1019665 w 1465788"/>
                <a:gd name="connsiteY3262" fmla="*/ 439888 h 823796"/>
                <a:gd name="connsiteX3263" fmla="*/ 1019665 w 1465788"/>
                <a:gd name="connsiteY3263" fmla="*/ 439888 h 823796"/>
                <a:gd name="connsiteX3264" fmla="*/ 1019665 w 1465788"/>
                <a:gd name="connsiteY3264" fmla="*/ 439888 h 823796"/>
                <a:gd name="connsiteX3265" fmla="*/ 1019665 w 1465788"/>
                <a:gd name="connsiteY3265" fmla="*/ 439888 h 823796"/>
                <a:gd name="connsiteX3266" fmla="*/ 1053109 w 1465788"/>
                <a:gd name="connsiteY3266" fmla="*/ 455763 h 823796"/>
                <a:gd name="connsiteX3267" fmla="*/ 1056692 w 1465788"/>
                <a:gd name="connsiteY3267" fmla="*/ 464554 h 823796"/>
                <a:gd name="connsiteX3268" fmla="*/ 1059081 w 1465788"/>
                <a:gd name="connsiteY3268" fmla="*/ 470784 h 823796"/>
                <a:gd name="connsiteX3269" fmla="*/ 1016849 w 1465788"/>
                <a:gd name="connsiteY3269" fmla="*/ 463700 h 823796"/>
                <a:gd name="connsiteX3270" fmla="*/ 1000639 w 1465788"/>
                <a:gd name="connsiteY3270" fmla="*/ 461311 h 823796"/>
                <a:gd name="connsiteX3271" fmla="*/ 991339 w 1465788"/>
                <a:gd name="connsiteY3271" fmla="*/ 460030 h 823796"/>
                <a:gd name="connsiteX3272" fmla="*/ 990571 w 1465788"/>
                <a:gd name="connsiteY3272" fmla="*/ 458580 h 823796"/>
                <a:gd name="connsiteX3273" fmla="*/ 990059 w 1465788"/>
                <a:gd name="connsiteY3273" fmla="*/ 458835 h 823796"/>
                <a:gd name="connsiteX3274" fmla="*/ 990486 w 1465788"/>
                <a:gd name="connsiteY3274" fmla="*/ 459860 h 823796"/>
                <a:gd name="connsiteX3275" fmla="*/ 984514 w 1465788"/>
                <a:gd name="connsiteY3275" fmla="*/ 459092 h 823796"/>
                <a:gd name="connsiteX3276" fmla="*/ 984514 w 1465788"/>
                <a:gd name="connsiteY3276" fmla="*/ 459348 h 823796"/>
                <a:gd name="connsiteX3277" fmla="*/ 990742 w 1465788"/>
                <a:gd name="connsiteY3277" fmla="*/ 460457 h 823796"/>
                <a:gd name="connsiteX3278" fmla="*/ 995434 w 1465788"/>
                <a:gd name="connsiteY3278" fmla="*/ 472918 h 823796"/>
                <a:gd name="connsiteX3279" fmla="*/ 998335 w 1465788"/>
                <a:gd name="connsiteY3279" fmla="*/ 480685 h 823796"/>
                <a:gd name="connsiteX3280" fmla="*/ 983660 w 1465788"/>
                <a:gd name="connsiteY3280" fmla="*/ 478551 h 823796"/>
                <a:gd name="connsiteX3281" fmla="*/ 981784 w 1465788"/>
                <a:gd name="connsiteY3281" fmla="*/ 475137 h 823796"/>
                <a:gd name="connsiteX3282" fmla="*/ 978286 w 1465788"/>
                <a:gd name="connsiteY3282" fmla="*/ 468736 h 823796"/>
                <a:gd name="connsiteX3283" fmla="*/ 978030 w 1465788"/>
                <a:gd name="connsiteY3283" fmla="*/ 468822 h 823796"/>
                <a:gd name="connsiteX3284" fmla="*/ 980248 w 1465788"/>
                <a:gd name="connsiteY3284" fmla="*/ 475820 h 823796"/>
                <a:gd name="connsiteX3285" fmla="*/ 980845 w 1465788"/>
                <a:gd name="connsiteY3285" fmla="*/ 478124 h 823796"/>
                <a:gd name="connsiteX3286" fmla="*/ 976068 w 1465788"/>
                <a:gd name="connsiteY3286" fmla="*/ 477441 h 823796"/>
                <a:gd name="connsiteX3287" fmla="*/ 971887 w 1465788"/>
                <a:gd name="connsiteY3287" fmla="*/ 470101 h 823796"/>
                <a:gd name="connsiteX3288" fmla="*/ 956615 w 1465788"/>
                <a:gd name="connsiteY3288" fmla="*/ 462250 h 823796"/>
                <a:gd name="connsiteX3289" fmla="*/ 825568 w 1465788"/>
                <a:gd name="connsiteY3289" fmla="*/ 404042 h 823796"/>
                <a:gd name="connsiteX3290" fmla="*/ 482678 w 1465788"/>
                <a:gd name="connsiteY3290" fmla="*/ 258181 h 823796"/>
                <a:gd name="connsiteX3291" fmla="*/ 476450 w 1465788"/>
                <a:gd name="connsiteY3291" fmla="*/ 255792 h 823796"/>
                <a:gd name="connsiteX3292" fmla="*/ 466041 w 1465788"/>
                <a:gd name="connsiteY3292" fmla="*/ 268253 h 823796"/>
                <a:gd name="connsiteX3293" fmla="*/ 439337 w 1465788"/>
                <a:gd name="connsiteY3293" fmla="*/ 319205 h 823796"/>
                <a:gd name="connsiteX3294" fmla="*/ 316992 w 1465788"/>
                <a:gd name="connsiteY3294" fmla="*/ 568593 h 823796"/>
                <a:gd name="connsiteX3295" fmla="*/ 312129 w 1465788"/>
                <a:gd name="connsiteY3295" fmla="*/ 579689 h 823796"/>
                <a:gd name="connsiteX3296" fmla="*/ 315115 w 1465788"/>
                <a:gd name="connsiteY3296" fmla="*/ 595735 h 823796"/>
                <a:gd name="connsiteX3297" fmla="*/ 305388 w 1465788"/>
                <a:gd name="connsiteY3297" fmla="*/ 621254 h 823796"/>
                <a:gd name="connsiteX3298" fmla="*/ 305388 w 1465788"/>
                <a:gd name="connsiteY3298" fmla="*/ 621254 h 823796"/>
                <a:gd name="connsiteX3299" fmla="*/ 305388 w 1465788"/>
                <a:gd name="connsiteY3299" fmla="*/ 621254 h 823796"/>
                <a:gd name="connsiteX3300" fmla="*/ 305388 w 1465788"/>
                <a:gd name="connsiteY3300" fmla="*/ 621254 h 823796"/>
                <a:gd name="connsiteX3301" fmla="*/ 305388 w 1465788"/>
                <a:gd name="connsiteY3301" fmla="*/ 621254 h 823796"/>
                <a:gd name="connsiteX3302" fmla="*/ 300611 w 1465788"/>
                <a:gd name="connsiteY3302" fmla="*/ 638153 h 823796"/>
                <a:gd name="connsiteX3303" fmla="*/ 299502 w 1465788"/>
                <a:gd name="connsiteY3303" fmla="*/ 640115 h 823796"/>
                <a:gd name="connsiteX3304" fmla="*/ 272115 w 1465788"/>
                <a:gd name="connsiteY3304" fmla="*/ 689276 h 823796"/>
                <a:gd name="connsiteX3305" fmla="*/ 272115 w 1465788"/>
                <a:gd name="connsiteY3305" fmla="*/ 689276 h 823796"/>
                <a:gd name="connsiteX3306" fmla="*/ 272115 w 1465788"/>
                <a:gd name="connsiteY3306" fmla="*/ 689362 h 823796"/>
                <a:gd name="connsiteX3307" fmla="*/ 272115 w 1465788"/>
                <a:gd name="connsiteY3307" fmla="*/ 689447 h 823796"/>
                <a:gd name="connsiteX3308" fmla="*/ 272115 w 1465788"/>
                <a:gd name="connsiteY3308" fmla="*/ 689447 h 823796"/>
                <a:gd name="connsiteX3309" fmla="*/ 263583 w 1465788"/>
                <a:gd name="connsiteY3309" fmla="*/ 707626 h 823796"/>
                <a:gd name="connsiteX3310" fmla="*/ 265119 w 1465788"/>
                <a:gd name="connsiteY3310" fmla="*/ 703444 h 823796"/>
                <a:gd name="connsiteX3311" fmla="*/ 278685 w 1465788"/>
                <a:gd name="connsiteY3311" fmla="*/ 668195 h 823796"/>
                <a:gd name="connsiteX3312" fmla="*/ 278685 w 1465788"/>
                <a:gd name="connsiteY3312" fmla="*/ 668195 h 823796"/>
                <a:gd name="connsiteX3313" fmla="*/ 278685 w 1465788"/>
                <a:gd name="connsiteY3313" fmla="*/ 668110 h 823796"/>
                <a:gd name="connsiteX3314" fmla="*/ 278685 w 1465788"/>
                <a:gd name="connsiteY3314" fmla="*/ 668110 h 823796"/>
                <a:gd name="connsiteX3315" fmla="*/ 278685 w 1465788"/>
                <a:gd name="connsiteY3315" fmla="*/ 668025 h 823796"/>
                <a:gd name="connsiteX3316" fmla="*/ 287301 w 1465788"/>
                <a:gd name="connsiteY3316" fmla="*/ 638579 h 823796"/>
                <a:gd name="connsiteX3317" fmla="*/ 293871 w 1465788"/>
                <a:gd name="connsiteY3317" fmla="*/ 626033 h 823796"/>
                <a:gd name="connsiteX3318" fmla="*/ 293615 w 1465788"/>
                <a:gd name="connsiteY3318" fmla="*/ 625948 h 823796"/>
                <a:gd name="connsiteX3319" fmla="*/ 288752 w 1465788"/>
                <a:gd name="connsiteY3319" fmla="*/ 633544 h 823796"/>
                <a:gd name="connsiteX3320" fmla="*/ 289264 w 1465788"/>
                <a:gd name="connsiteY3320" fmla="*/ 631837 h 823796"/>
                <a:gd name="connsiteX3321" fmla="*/ 293274 w 1465788"/>
                <a:gd name="connsiteY3321" fmla="*/ 619035 h 823796"/>
                <a:gd name="connsiteX3322" fmla="*/ 293018 w 1465788"/>
                <a:gd name="connsiteY3322" fmla="*/ 618949 h 823796"/>
                <a:gd name="connsiteX3323" fmla="*/ 287643 w 1465788"/>
                <a:gd name="connsiteY3323" fmla="*/ 631325 h 823796"/>
                <a:gd name="connsiteX3324" fmla="*/ 282353 w 1465788"/>
                <a:gd name="connsiteY3324" fmla="*/ 643530 h 823796"/>
                <a:gd name="connsiteX3325" fmla="*/ 258549 w 1465788"/>
                <a:gd name="connsiteY3325" fmla="*/ 679974 h 823796"/>
                <a:gd name="connsiteX3326" fmla="*/ 258549 w 1465788"/>
                <a:gd name="connsiteY3326" fmla="*/ 679974 h 823796"/>
                <a:gd name="connsiteX3327" fmla="*/ 258549 w 1465788"/>
                <a:gd name="connsiteY3327" fmla="*/ 680059 h 823796"/>
                <a:gd name="connsiteX3328" fmla="*/ 258549 w 1465788"/>
                <a:gd name="connsiteY3328" fmla="*/ 680059 h 823796"/>
                <a:gd name="connsiteX3329" fmla="*/ 258549 w 1465788"/>
                <a:gd name="connsiteY3329" fmla="*/ 680144 h 823796"/>
                <a:gd name="connsiteX3330" fmla="*/ 235258 w 1465788"/>
                <a:gd name="connsiteY3330" fmla="*/ 721538 h 823796"/>
                <a:gd name="connsiteX3331" fmla="*/ 226812 w 1465788"/>
                <a:gd name="connsiteY3331" fmla="*/ 736132 h 823796"/>
                <a:gd name="connsiteX3332" fmla="*/ 226982 w 1465788"/>
                <a:gd name="connsiteY3332" fmla="*/ 736303 h 823796"/>
                <a:gd name="connsiteX3333" fmla="*/ 236708 w 1465788"/>
                <a:gd name="connsiteY3333" fmla="*/ 722392 h 823796"/>
                <a:gd name="connsiteX3334" fmla="*/ 263498 w 1465788"/>
                <a:gd name="connsiteY3334" fmla="*/ 683046 h 823796"/>
                <a:gd name="connsiteX3335" fmla="*/ 263498 w 1465788"/>
                <a:gd name="connsiteY3335" fmla="*/ 683046 h 823796"/>
                <a:gd name="connsiteX3336" fmla="*/ 263498 w 1465788"/>
                <a:gd name="connsiteY3336" fmla="*/ 683046 h 823796"/>
                <a:gd name="connsiteX3337" fmla="*/ 263498 w 1465788"/>
                <a:gd name="connsiteY3337" fmla="*/ 683046 h 823796"/>
                <a:gd name="connsiteX3338" fmla="*/ 263498 w 1465788"/>
                <a:gd name="connsiteY3338" fmla="*/ 683046 h 823796"/>
                <a:gd name="connsiteX3339" fmla="*/ 274163 w 1465788"/>
                <a:gd name="connsiteY3339" fmla="*/ 663586 h 823796"/>
                <a:gd name="connsiteX3340" fmla="*/ 273053 w 1465788"/>
                <a:gd name="connsiteY3340" fmla="*/ 666318 h 823796"/>
                <a:gd name="connsiteX3341" fmla="*/ 273053 w 1465788"/>
                <a:gd name="connsiteY3341" fmla="*/ 666318 h 823796"/>
                <a:gd name="connsiteX3342" fmla="*/ 273053 w 1465788"/>
                <a:gd name="connsiteY3342" fmla="*/ 666318 h 823796"/>
                <a:gd name="connsiteX3343" fmla="*/ 273053 w 1465788"/>
                <a:gd name="connsiteY3343" fmla="*/ 666318 h 823796"/>
                <a:gd name="connsiteX3344" fmla="*/ 273053 w 1465788"/>
                <a:gd name="connsiteY3344" fmla="*/ 666318 h 823796"/>
                <a:gd name="connsiteX3345" fmla="*/ 263327 w 1465788"/>
                <a:gd name="connsiteY3345" fmla="*/ 702932 h 823796"/>
                <a:gd name="connsiteX3346" fmla="*/ 260768 w 1465788"/>
                <a:gd name="connsiteY3346" fmla="*/ 713430 h 823796"/>
                <a:gd name="connsiteX3347" fmla="*/ 248226 w 1465788"/>
                <a:gd name="connsiteY3347" fmla="*/ 740656 h 823796"/>
                <a:gd name="connsiteX3348" fmla="*/ 239779 w 1465788"/>
                <a:gd name="connsiteY3348" fmla="*/ 758750 h 823796"/>
                <a:gd name="connsiteX3349" fmla="*/ 240036 w 1465788"/>
                <a:gd name="connsiteY3349" fmla="*/ 758835 h 823796"/>
                <a:gd name="connsiteX3350" fmla="*/ 249847 w 1465788"/>
                <a:gd name="connsiteY3350" fmla="*/ 741254 h 823796"/>
                <a:gd name="connsiteX3351" fmla="*/ 277234 w 1465788"/>
                <a:gd name="connsiteY3351" fmla="*/ 692093 h 823796"/>
                <a:gd name="connsiteX3352" fmla="*/ 277234 w 1465788"/>
                <a:gd name="connsiteY3352" fmla="*/ 692093 h 823796"/>
                <a:gd name="connsiteX3353" fmla="*/ 277234 w 1465788"/>
                <a:gd name="connsiteY3353" fmla="*/ 692093 h 823796"/>
                <a:gd name="connsiteX3354" fmla="*/ 277234 w 1465788"/>
                <a:gd name="connsiteY3354" fmla="*/ 692093 h 823796"/>
                <a:gd name="connsiteX3355" fmla="*/ 277234 w 1465788"/>
                <a:gd name="connsiteY3355" fmla="*/ 692093 h 823796"/>
                <a:gd name="connsiteX3356" fmla="*/ 298222 w 1465788"/>
                <a:gd name="connsiteY3356" fmla="*/ 647029 h 823796"/>
                <a:gd name="connsiteX3357" fmla="*/ 294383 w 1465788"/>
                <a:gd name="connsiteY3357" fmla="*/ 661197 h 823796"/>
                <a:gd name="connsiteX3358" fmla="*/ 290458 w 1465788"/>
                <a:gd name="connsiteY3358" fmla="*/ 675450 h 823796"/>
                <a:gd name="connsiteX3359" fmla="*/ 290714 w 1465788"/>
                <a:gd name="connsiteY3359" fmla="*/ 675450 h 823796"/>
                <a:gd name="connsiteX3360" fmla="*/ 296004 w 1465788"/>
                <a:gd name="connsiteY3360" fmla="*/ 661709 h 823796"/>
                <a:gd name="connsiteX3361" fmla="*/ 310849 w 1465788"/>
                <a:gd name="connsiteY3361" fmla="*/ 622961 h 823796"/>
                <a:gd name="connsiteX3362" fmla="*/ 310849 w 1465788"/>
                <a:gd name="connsiteY3362" fmla="*/ 622961 h 823796"/>
                <a:gd name="connsiteX3363" fmla="*/ 310849 w 1465788"/>
                <a:gd name="connsiteY3363" fmla="*/ 622875 h 823796"/>
                <a:gd name="connsiteX3364" fmla="*/ 310849 w 1465788"/>
                <a:gd name="connsiteY3364" fmla="*/ 622875 h 823796"/>
                <a:gd name="connsiteX3365" fmla="*/ 310849 w 1465788"/>
                <a:gd name="connsiteY3365" fmla="*/ 622790 h 823796"/>
                <a:gd name="connsiteX3366" fmla="*/ 317760 w 1465788"/>
                <a:gd name="connsiteY3366" fmla="*/ 598039 h 823796"/>
                <a:gd name="connsiteX3367" fmla="*/ 317930 w 1465788"/>
                <a:gd name="connsiteY3367" fmla="*/ 598210 h 823796"/>
                <a:gd name="connsiteX3368" fmla="*/ 318698 w 1465788"/>
                <a:gd name="connsiteY3368" fmla="*/ 598210 h 823796"/>
                <a:gd name="connsiteX3369" fmla="*/ 319807 w 1465788"/>
                <a:gd name="connsiteY3369" fmla="*/ 611695 h 823796"/>
                <a:gd name="connsiteX3370" fmla="*/ 321258 w 1465788"/>
                <a:gd name="connsiteY3370" fmla="*/ 631154 h 823796"/>
                <a:gd name="connsiteX3371" fmla="*/ 312641 w 1465788"/>
                <a:gd name="connsiteY3371" fmla="*/ 656332 h 823796"/>
                <a:gd name="connsiteX3372" fmla="*/ 312043 w 1465788"/>
                <a:gd name="connsiteY3372" fmla="*/ 657868 h 823796"/>
                <a:gd name="connsiteX3373" fmla="*/ 311020 w 1465788"/>
                <a:gd name="connsiteY3373" fmla="*/ 653259 h 823796"/>
                <a:gd name="connsiteX3374" fmla="*/ 309654 w 1465788"/>
                <a:gd name="connsiteY3374" fmla="*/ 646773 h 823796"/>
                <a:gd name="connsiteX3375" fmla="*/ 309399 w 1465788"/>
                <a:gd name="connsiteY3375" fmla="*/ 646773 h 823796"/>
                <a:gd name="connsiteX3376" fmla="*/ 309399 w 1465788"/>
                <a:gd name="connsiteY3376" fmla="*/ 653430 h 823796"/>
                <a:gd name="connsiteX3377" fmla="*/ 309058 w 1465788"/>
                <a:gd name="connsiteY3377" fmla="*/ 665550 h 823796"/>
                <a:gd name="connsiteX3378" fmla="*/ 305986 w 1465788"/>
                <a:gd name="connsiteY3378" fmla="*/ 673316 h 823796"/>
                <a:gd name="connsiteX3379" fmla="*/ 293785 w 1465788"/>
                <a:gd name="connsiteY3379" fmla="*/ 674426 h 823796"/>
                <a:gd name="connsiteX3380" fmla="*/ 293785 w 1465788"/>
                <a:gd name="connsiteY3380" fmla="*/ 674682 h 823796"/>
                <a:gd name="connsiteX3381" fmla="*/ 305559 w 1465788"/>
                <a:gd name="connsiteY3381" fmla="*/ 674511 h 823796"/>
                <a:gd name="connsiteX3382" fmla="*/ 301123 w 1465788"/>
                <a:gd name="connsiteY3382" fmla="*/ 685265 h 823796"/>
                <a:gd name="connsiteX3383" fmla="*/ 301123 w 1465788"/>
                <a:gd name="connsiteY3383" fmla="*/ 685265 h 823796"/>
                <a:gd name="connsiteX3384" fmla="*/ 301123 w 1465788"/>
                <a:gd name="connsiteY3384" fmla="*/ 685435 h 823796"/>
                <a:gd name="connsiteX3385" fmla="*/ 301123 w 1465788"/>
                <a:gd name="connsiteY3385" fmla="*/ 685606 h 823796"/>
                <a:gd name="connsiteX3386" fmla="*/ 301123 w 1465788"/>
                <a:gd name="connsiteY3386" fmla="*/ 685606 h 823796"/>
                <a:gd name="connsiteX3387" fmla="*/ 293956 w 1465788"/>
                <a:gd name="connsiteY3387" fmla="*/ 703615 h 823796"/>
                <a:gd name="connsiteX3388" fmla="*/ 286534 w 1465788"/>
                <a:gd name="connsiteY3388" fmla="*/ 704895 h 823796"/>
                <a:gd name="connsiteX3389" fmla="*/ 270323 w 1465788"/>
                <a:gd name="connsiteY3389" fmla="*/ 707541 h 823796"/>
                <a:gd name="connsiteX3390" fmla="*/ 270323 w 1465788"/>
                <a:gd name="connsiteY3390" fmla="*/ 707797 h 823796"/>
                <a:gd name="connsiteX3391" fmla="*/ 286789 w 1465788"/>
                <a:gd name="connsiteY3391" fmla="*/ 706602 h 823796"/>
                <a:gd name="connsiteX3392" fmla="*/ 292847 w 1465788"/>
                <a:gd name="connsiteY3392" fmla="*/ 706176 h 823796"/>
                <a:gd name="connsiteX3393" fmla="*/ 289349 w 1465788"/>
                <a:gd name="connsiteY3393" fmla="*/ 714454 h 823796"/>
                <a:gd name="connsiteX3394" fmla="*/ 276039 w 1465788"/>
                <a:gd name="connsiteY3394" fmla="*/ 742619 h 823796"/>
                <a:gd name="connsiteX3395" fmla="*/ 270835 w 1465788"/>
                <a:gd name="connsiteY3395" fmla="*/ 752434 h 823796"/>
                <a:gd name="connsiteX3396" fmla="*/ 266314 w 1465788"/>
                <a:gd name="connsiteY3396" fmla="*/ 760543 h 823796"/>
                <a:gd name="connsiteX3397" fmla="*/ 124601 w 1465788"/>
                <a:gd name="connsiteY3397" fmla="*/ 785976 h 823796"/>
                <a:gd name="connsiteX3398" fmla="*/ 1081263 w 1465788"/>
                <a:gd name="connsiteY3398" fmla="*/ 612889 h 823796"/>
                <a:gd name="connsiteX3399" fmla="*/ 423297 w 1465788"/>
                <a:gd name="connsiteY3399" fmla="*/ 733487 h 823796"/>
                <a:gd name="connsiteX3400" fmla="*/ 267764 w 1465788"/>
                <a:gd name="connsiteY3400" fmla="*/ 761652 h 823796"/>
                <a:gd name="connsiteX3401" fmla="*/ 272712 w 1465788"/>
                <a:gd name="connsiteY3401" fmla="*/ 754056 h 823796"/>
                <a:gd name="connsiteX3402" fmla="*/ 278599 w 1465788"/>
                <a:gd name="connsiteY3402" fmla="*/ 744497 h 823796"/>
                <a:gd name="connsiteX3403" fmla="*/ 294042 w 1465788"/>
                <a:gd name="connsiteY3403" fmla="*/ 717185 h 823796"/>
                <a:gd name="connsiteX3404" fmla="*/ 299160 w 1465788"/>
                <a:gd name="connsiteY3404" fmla="*/ 706943 h 823796"/>
                <a:gd name="connsiteX3405" fmla="*/ 331581 w 1465788"/>
                <a:gd name="connsiteY3405" fmla="*/ 704639 h 823796"/>
                <a:gd name="connsiteX3406" fmla="*/ 333287 w 1465788"/>
                <a:gd name="connsiteY3406" fmla="*/ 714966 h 823796"/>
                <a:gd name="connsiteX3407" fmla="*/ 336188 w 1465788"/>
                <a:gd name="connsiteY3407" fmla="*/ 733060 h 823796"/>
                <a:gd name="connsiteX3408" fmla="*/ 336444 w 1465788"/>
                <a:gd name="connsiteY3408" fmla="*/ 733060 h 823796"/>
                <a:gd name="connsiteX3409" fmla="*/ 334994 w 1465788"/>
                <a:gd name="connsiteY3409" fmla="*/ 714881 h 823796"/>
                <a:gd name="connsiteX3410" fmla="*/ 334226 w 1465788"/>
                <a:gd name="connsiteY3410" fmla="*/ 704469 h 823796"/>
                <a:gd name="connsiteX3411" fmla="*/ 352057 w 1465788"/>
                <a:gd name="connsiteY3411" fmla="*/ 701737 h 823796"/>
                <a:gd name="connsiteX3412" fmla="*/ 352655 w 1465788"/>
                <a:gd name="connsiteY3412" fmla="*/ 707029 h 823796"/>
                <a:gd name="connsiteX3413" fmla="*/ 354873 w 1465788"/>
                <a:gd name="connsiteY3413" fmla="*/ 725208 h 823796"/>
                <a:gd name="connsiteX3414" fmla="*/ 355129 w 1465788"/>
                <a:gd name="connsiteY3414" fmla="*/ 725208 h 823796"/>
                <a:gd name="connsiteX3415" fmla="*/ 354361 w 1465788"/>
                <a:gd name="connsiteY3415" fmla="*/ 707029 h 823796"/>
                <a:gd name="connsiteX3416" fmla="*/ 354190 w 1465788"/>
                <a:gd name="connsiteY3416" fmla="*/ 701396 h 823796"/>
                <a:gd name="connsiteX3417" fmla="*/ 365196 w 1465788"/>
                <a:gd name="connsiteY3417" fmla="*/ 699604 h 823796"/>
                <a:gd name="connsiteX3418" fmla="*/ 365367 w 1465788"/>
                <a:gd name="connsiteY3418" fmla="*/ 715478 h 823796"/>
                <a:gd name="connsiteX3419" fmla="*/ 365622 w 1465788"/>
                <a:gd name="connsiteY3419" fmla="*/ 715478 h 823796"/>
                <a:gd name="connsiteX3420" fmla="*/ 366817 w 1465788"/>
                <a:gd name="connsiteY3420" fmla="*/ 699347 h 823796"/>
                <a:gd name="connsiteX3421" fmla="*/ 379444 w 1465788"/>
                <a:gd name="connsiteY3421" fmla="*/ 697214 h 823796"/>
                <a:gd name="connsiteX3422" fmla="*/ 395740 w 1465788"/>
                <a:gd name="connsiteY3422" fmla="*/ 694568 h 823796"/>
                <a:gd name="connsiteX3423" fmla="*/ 395740 w 1465788"/>
                <a:gd name="connsiteY3423" fmla="*/ 694312 h 823796"/>
                <a:gd name="connsiteX3424" fmla="*/ 379359 w 1465788"/>
                <a:gd name="connsiteY3424" fmla="*/ 695507 h 823796"/>
                <a:gd name="connsiteX3425" fmla="*/ 367073 w 1465788"/>
                <a:gd name="connsiteY3425" fmla="*/ 696360 h 823796"/>
                <a:gd name="connsiteX3426" fmla="*/ 368780 w 1465788"/>
                <a:gd name="connsiteY3426" fmla="*/ 674085 h 823796"/>
                <a:gd name="connsiteX3427" fmla="*/ 372363 w 1465788"/>
                <a:gd name="connsiteY3427" fmla="*/ 673914 h 823796"/>
                <a:gd name="connsiteX3428" fmla="*/ 372363 w 1465788"/>
                <a:gd name="connsiteY3428" fmla="*/ 673914 h 823796"/>
                <a:gd name="connsiteX3429" fmla="*/ 372363 w 1465788"/>
                <a:gd name="connsiteY3429" fmla="*/ 673914 h 823796"/>
                <a:gd name="connsiteX3430" fmla="*/ 372363 w 1465788"/>
                <a:gd name="connsiteY3430" fmla="*/ 673914 h 823796"/>
                <a:gd name="connsiteX3431" fmla="*/ 383710 w 1465788"/>
                <a:gd name="connsiteY3431" fmla="*/ 672633 h 823796"/>
                <a:gd name="connsiteX3432" fmla="*/ 383710 w 1465788"/>
                <a:gd name="connsiteY3432" fmla="*/ 683473 h 823796"/>
                <a:gd name="connsiteX3433" fmla="*/ 383966 w 1465788"/>
                <a:gd name="connsiteY3433" fmla="*/ 683473 h 823796"/>
                <a:gd name="connsiteX3434" fmla="*/ 384819 w 1465788"/>
                <a:gd name="connsiteY3434" fmla="*/ 672548 h 823796"/>
                <a:gd name="connsiteX3435" fmla="*/ 429014 w 1465788"/>
                <a:gd name="connsiteY3435" fmla="*/ 666830 h 823796"/>
                <a:gd name="connsiteX3436" fmla="*/ 449234 w 1465788"/>
                <a:gd name="connsiteY3436" fmla="*/ 664013 h 823796"/>
                <a:gd name="connsiteX3437" fmla="*/ 449234 w 1465788"/>
                <a:gd name="connsiteY3437" fmla="*/ 663757 h 823796"/>
                <a:gd name="connsiteX3438" fmla="*/ 429014 w 1465788"/>
                <a:gd name="connsiteY3438" fmla="*/ 665123 h 823796"/>
                <a:gd name="connsiteX3439" fmla="*/ 385246 w 1465788"/>
                <a:gd name="connsiteY3439" fmla="*/ 667427 h 823796"/>
                <a:gd name="connsiteX3440" fmla="*/ 385416 w 1465788"/>
                <a:gd name="connsiteY3440" fmla="*/ 665464 h 823796"/>
                <a:gd name="connsiteX3441" fmla="*/ 387037 w 1465788"/>
                <a:gd name="connsiteY3441" fmla="*/ 647285 h 823796"/>
                <a:gd name="connsiteX3442" fmla="*/ 401541 w 1465788"/>
                <a:gd name="connsiteY3442" fmla="*/ 646687 h 823796"/>
                <a:gd name="connsiteX3443" fmla="*/ 401712 w 1465788"/>
                <a:gd name="connsiteY3443" fmla="*/ 651382 h 823796"/>
                <a:gd name="connsiteX3444" fmla="*/ 402395 w 1465788"/>
                <a:gd name="connsiteY3444" fmla="*/ 665379 h 823796"/>
                <a:gd name="connsiteX3445" fmla="*/ 402650 w 1465788"/>
                <a:gd name="connsiteY3445" fmla="*/ 665379 h 823796"/>
                <a:gd name="connsiteX3446" fmla="*/ 403418 w 1465788"/>
                <a:gd name="connsiteY3446" fmla="*/ 651552 h 823796"/>
                <a:gd name="connsiteX3447" fmla="*/ 403845 w 1465788"/>
                <a:gd name="connsiteY3447" fmla="*/ 646687 h 823796"/>
                <a:gd name="connsiteX3448" fmla="*/ 408793 w 1465788"/>
                <a:gd name="connsiteY3448" fmla="*/ 646432 h 823796"/>
                <a:gd name="connsiteX3449" fmla="*/ 408793 w 1465788"/>
                <a:gd name="connsiteY3449" fmla="*/ 646432 h 823796"/>
                <a:gd name="connsiteX3450" fmla="*/ 408793 w 1465788"/>
                <a:gd name="connsiteY3450" fmla="*/ 646432 h 823796"/>
                <a:gd name="connsiteX3451" fmla="*/ 408793 w 1465788"/>
                <a:gd name="connsiteY3451" fmla="*/ 646432 h 823796"/>
                <a:gd name="connsiteX3452" fmla="*/ 408793 w 1465788"/>
                <a:gd name="connsiteY3452" fmla="*/ 646432 h 823796"/>
                <a:gd name="connsiteX3453" fmla="*/ 463823 w 1465788"/>
                <a:gd name="connsiteY3453" fmla="*/ 640286 h 823796"/>
                <a:gd name="connsiteX3454" fmla="*/ 483446 w 1465788"/>
                <a:gd name="connsiteY3454" fmla="*/ 638067 h 823796"/>
                <a:gd name="connsiteX3455" fmla="*/ 483446 w 1465788"/>
                <a:gd name="connsiteY3455" fmla="*/ 637811 h 823796"/>
                <a:gd name="connsiteX3456" fmla="*/ 463823 w 1465788"/>
                <a:gd name="connsiteY3456" fmla="*/ 638579 h 823796"/>
                <a:gd name="connsiteX3457" fmla="*/ 415960 w 1465788"/>
                <a:gd name="connsiteY3457" fmla="*/ 640286 h 823796"/>
                <a:gd name="connsiteX3458" fmla="*/ 418519 w 1465788"/>
                <a:gd name="connsiteY3458" fmla="*/ 630984 h 823796"/>
                <a:gd name="connsiteX3459" fmla="*/ 420311 w 1465788"/>
                <a:gd name="connsiteY3459" fmla="*/ 624497 h 823796"/>
                <a:gd name="connsiteX3460" fmla="*/ 433620 w 1465788"/>
                <a:gd name="connsiteY3460" fmla="*/ 624241 h 823796"/>
                <a:gd name="connsiteX3461" fmla="*/ 433450 w 1465788"/>
                <a:gd name="connsiteY3461" fmla="*/ 625095 h 823796"/>
                <a:gd name="connsiteX3462" fmla="*/ 433450 w 1465788"/>
                <a:gd name="connsiteY3462" fmla="*/ 625095 h 823796"/>
                <a:gd name="connsiteX3463" fmla="*/ 433450 w 1465788"/>
                <a:gd name="connsiteY3463" fmla="*/ 625095 h 823796"/>
                <a:gd name="connsiteX3464" fmla="*/ 433450 w 1465788"/>
                <a:gd name="connsiteY3464" fmla="*/ 625095 h 823796"/>
                <a:gd name="connsiteX3465" fmla="*/ 433450 w 1465788"/>
                <a:gd name="connsiteY3465" fmla="*/ 625095 h 823796"/>
                <a:gd name="connsiteX3466" fmla="*/ 435412 w 1465788"/>
                <a:gd name="connsiteY3466" fmla="*/ 632349 h 823796"/>
                <a:gd name="connsiteX3467" fmla="*/ 436094 w 1465788"/>
                <a:gd name="connsiteY3467" fmla="*/ 634909 h 823796"/>
                <a:gd name="connsiteX3468" fmla="*/ 436351 w 1465788"/>
                <a:gd name="connsiteY3468" fmla="*/ 634909 h 823796"/>
                <a:gd name="connsiteX3469" fmla="*/ 437118 w 1465788"/>
                <a:gd name="connsiteY3469" fmla="*/ 632349 h 823796"/>
                <a:gd name="connsiteX3470" fmla="*/ 439251 w 1465788"/>
                <a:gd name="connsiteY3470" fmla="*/ 625180 h 823796"/>
                <a:gd name="connsiteX3471" fmla="*/ 439251 w 1465788"/>
                <a:gd name="connsiteY3471" fmla="*/ 625180 h 823796"/>
                <a:gd name="connsiteX3472" fmla="*/ 439251 w 1465788"/>
                <a:gd name="connsiteY3472" fmla="*/ 625180 h 823796"/>
                <a:gd name="connsiteX3473" fmla="*/ 439251 w 1465788"/>
                <a:gd name="connsiteY3473" fmla="*/ 625180 h 823796"/>
                <a:gd name="connsiteX3474" fmla="*/ 439251 w 1465788"/>
                <a:gd name="connsiteY3474" fmla="*/ 625180 h 823796"/>
                <a:gd name="connsiteX3475" fmla="*/ 439081 w 1465788"/>
                <a:gd name="connsiteY3475" fmla="*/ 624155 h 823796"/>
                <a:gd name="connsiteX3476" fmla="*/ 450001 w 1465788"/>
                <a:gd name="connsiteY3476" fmla="*/ 623985 h 823796"/>
                <a:gd name="connsiteX3477" fmla="*/ 450001 w 1465788"/>
                <a:gd name="connsiteY3477" fmla="*/ 623985 h 823796"/>
                <a:gd name="connsiteX3478" fmla="*/ 450001 w 1465788"/>
                <a:gd name="connsiteY3478" fmla="*/ 623985 h 823796"/>
                <a:gd name="connsiteX3479" fmla="*/ 450001 w 1465788"/>
                <a:gd name="connsiteY3479" fmla="*/ 623985 h 823796"/>
                <a:gd name="connsiteX3480" fmla="*/ 450001 w 1465788"/>
                <a:gd name="connsiteY3480" fmla="*/ 623985 h 823796"/>
                <a:gd name="connsiteX3481" fmla="*/ 538987 w 1465788"/>
                <a:gd name="connsiteY3481" fmla="*/ 618608 h 823796"/>
                <a:gd name="connsiteX3482" fmla="*/ 570811 w 1465788"/>
                <a:gd name="connsiteY3482" fmla="*/ 616730 h 823796"/>
                <a:gd name="connsiteX3483" fmla="*/ 570811 w 1465788"/>
                <a:gd name="connsiteY3483" fmla="*/ 616474 h 823796"/>
                <a:gd name="connsiteX3484" fmla="*/ 539158 w 1465788"/>
                <a:gd name="connsiteY3484" fmla="*/ 616901 h 823796"/>
                <a:gd name="connsiteX3485" fmla="*/ 449916 w 1465788"/>
                <a:gd name="connsiteY3485" fmla="*/ 618181 h 823796"/>
                <a:gd name="connsiteX3486" fmla="*/ 449916 w 1465788"/>
                <a:gd name="connsiteY3486" fmla="*/ 618181 h 823796"/>
                <a:gd name="connsiteX3487" fmla="*/ 449660 w 1465788"/>
                <a:gd name="connsiteY3487" fmla="*/ 618181 h 823796"/>
                <a:gd name="connsiteX3488" fmla="*/ 449404 w 1465788"/>
                <a:gd name="connsiteY3488" fmla="*/ 618181 h 823796"/>
                <a:gd name="connsiteX3489" fmla="*/ 449404 w 1465788"/>
                <a:gd name="connsiteY3489" fmla="*/ 618181 h 823796"/>
                <a:gd name="connsiteX3490" fmla="*/ 437289 w 1465788"/>
                <a:gd name="connsiteY3490" fmla="*/ 618864 h 823796"/>
                <a:gd name="connsiteX3491" fmla="*/ 437033 w 1465788"/>
                <a:gd name="connsiteY3491" fmla="*/ 618011 h 823796"/>
                <a:gd name="connsiteX3492" fmla="*/ 436351 w 1465788"/>
                <a:gd name="connsiteY3492" fmla="*/ 615450 h 823796"/>
                <a:gd name="connsiteX3493" fmla="*/ 436094 w 1465788"/>
                <a:gd name="connsiteY3493" fmla="*/ 615450 h 823796"/>
                <a:gd name="connsiteX3494" fmla="*/ 435327 w 1465788"/>
                <a:gd name="connsiteY3494" fmla="*/ 618011 h 823796"/>
                <a:gd name="connsiteX3495" fmla="*/ 434985 w 1465788"/>
                <a:gd name="connsiteY3495" fmla="*/ 619035 h 823796"/>
                <a:gd name="connsiteX3496" fmla="*/ 421420 w 1465788"/>
                <a:gd name="connsiteY3496" fmla="*/ 619803 h 823796"/>
                <a:gd name="connsiteX3497" fmla="*/ 423980 w 1465788"/>
                <a:gd name="connsiteY3497" fmla="*/ 610500 h 823796"/>
                <a:gd name="connsiteX3498" fmla="*/ 459301 w 1465788"/>
                <a:gd name="connsiteY3498" fmla="*/ 610414 h 823796"/>
                <a:gd name="connsiteX3499" fmla="*/ 459301 w 1465788"/>
                <a:gd name="connsiteY3499" fmla="*/ 610414 h 823796"/>
                <a:gd name="connsiteX3500" fmla="*/ 459301 w 1465788"/>
                <a:gd name="connsiteY3500" fmla="*/ 610414 h 823796"/>
                <a:gd name="connsiteX3501" fmla="*/ 459301 w 1465788"/>
                <a:gd name="connsiteY3501" fmla="*/ 610414 h 823796"/>
                <a:gd name="connsiteX3502" fmla="*/ 545813 w 1465788"/>
                <a:gd name="connsiteY3502" fmla="*/ 604952 h 823796"/>
                <a:gd name="connsiteX3503" fmla="*/ 576698 w 1465788"/>
                <a:gd name="connsiteY3503" fmla="*/ 602562 h 823796"/>
                <a:gd name="connsiteX3504" fmla="*/ 576698 w 1465788"/>
                <a:gd name="connsiteY3504" fmla="*/ 602306 h 823796"/>
                <a:gd name="connsiteX3505" fmla="*/ 545898 w 1465788"/>
                <a:gd name="connsiteY3505" fmla="*/ 603245 h 823796"/>
                <a:gd name="connsiteX3506" fmla="*/ 459216 w 1465788"/>
                <a:gd name="connsiteY3506" fmla="*/ 604611 h 823796"/>
                <a:gd name="connsiteX3507" fmla="*/ 459216 w 1465788"/>
                <a:gd name="connsiteY3507" fmla="*/ 604611 h 823796"/>
                <a:gd name="connsiteX3508" fmla="*/ 458959 w 1465788"/>
                <a:gd name="connsiteY3508" fmla="*/ 604611 h 823796"/>
                <a:gd name="connsiteX3509" fmla="*/ 458704 w 1465788"/>
                <a:gd name="connsiteY3509" fmla="*/ 604611 h 823796"/>
                <a:gd name="connsiteX3510" fmla="*/ 458704 w 1465788"/>
                <a:gd name="connsiteY3510" fmla="*/ 604611 h 823796"/>
                <a:gd name="connsiteX3511" fmla="*/ 424833 w 1465788"/>
                <a:gd name="connsiteY3511" fmla="*/ 606062 h 823796"/>
                <a:gd name="connsiteX3512" fmla="*/ 425344 w 1465788"/>
                <a:gd name="connsiteY3512" fmla="*/ 604013 h 823796"/>
                <a:gd name="connsiteX3513" fmla="*/ 425344 w 1465788"/>
                <a:gd name="connsiteY3513" fmla="*/ 604013 h 823796"/>
                <a:gd name="connsiteX3514" fmla="*/ 425344 w 1465788"/>
                <a:gd name="connsiteY3514" fmla="*/ 604013 h 823796"/>
                <a:gd name="connsiteX3515" fmla="*/ 425344 w 1465788"/>
                <a:gd name="connsiteY3515" fmla="*/ 604013 h 823796"/>
                <a:gd name="connsiteX3516" fmla="*/ 425344 w 1465788"/>
                <a:gd name="connsiteY3516" fmla="*/ 604013 h 823796"/>
                <a:gd name="connsiteX3517" fmla="*/ 426113 w 1465788"/>
                <a:gd name="connsiteY3517" fmla="*/ 598465 h 823796"/>
                <a:gd name="connsiteX3518" fmla="*/ 460751 w 1465788"/>
                <a:gd name="connsiteY3518" fmla="*/ 598465 h 823796"/>
                <a:gd name="connsiteX3519" fmla="*/ 460751 w 1465788"/>
                <a:gd name="connsiteY3519" fmla="*/ 598465 h 823796"/>
                <a:gd name="connsiteX3520" fmla="*/ 460751 w 1465788"/>
                <a:gd name="connsiteY3520" fmla="*/ 598465 h 823796"/>
                <a:gd name="connsiteX3521" fmla="*/ 460751 w 1465788"/>
                <a:gd name="connsiteY3521" fmla="*/ 598465 h 823796"/>
                <a:gd name="connsiteX3522" fmla="*/ 460751 w 1465788"/>
                <a:gd name="connsiteY3522" fmla="*/ 598465 h 823796"/>
                <a:gd name="connsiteX3523" fmla="*/ 544021 w 1465788"/>
                <a:gd name="connsiteY3523" fmla="*/ 594795 h 823796"/>
                <a:gd name="connsiteX3524" fmla="*/ 573711 w 1465788"/>
                <a:gd name="connsiteY3524" fmla="*/ 593430 h 823796"/>
                <a:gd name="connsiteX3525" fmla="*/ 573711 w 1465788"/>
                <a:gd name="connsiteY3525" fmla="*/ 593174 h 823796"/>
                <a:gd name="connsiteX3526" fmla="*/ 544106 w 1465788"/>
                <a:gd name="connsiteY3526" fmla="*/ 593003 h 823796"/>
                <a:gd name="connsiteX3527" fmla="*/ 460751 w 1465788"/>
                <a:gd name="connsiteY3527" fmla="*/ 592662 h 823796"/>
                <a:gd name="connsiteX3528" fmla="*/ 460751 w 1465788"/>
                <a:gd name="connsiteY3528" fmla="*/ 592662 h 823796"/>
                <a:gd name="connsiteX3529" fmla="*/ 460580 w 1465788"/>
                <a:gd name="connsiteY3529" fmla="*/ 592662 h 823796"/>
                <a:gd name="connsiteX3530" fmla="*/ 460410 w 1465788"/>
                <a:gd name="connsiteY3530" fmla="*/ 592662 h 823796"/>
                <a:gd name="connsiteX3531" fmla="*/ 460410 w 1465788"/>
                <a:gd name="connsiteY3531" fmla="*/ 592662 h 823796"/>
                <a:gd name="connsiteX3532" fmla="*/ 426624 w 1465788"/>
                <a:gd name="connsiteY3532" fmla="*/ 594028 h 823796"/>
                <a:gd name="connsiteX3533" fmla="*/ 427819 w 1465788"/>
                <a:gd name="connsiteY3533" fmla="*/ 583871 h 823796"/>
                <a:gd name="connsiteX3534" fmla="*/ 452902 w 1465788"/>
                <a:gd name="connsiteY3534" fmla="*/ 584042 h 823796"/>
                <a:gd name="connsiteX3535" fmla="*/ 543424 w 1465788"/>
                <a:gd name="connsiteY3535" fmla="*/ 584724 h 823796"/>
                <a:gd name="connsiteX3536" fmla="*/ 543424 w 1465788"/>
                <a:gd name="connsiteY3536" fmla="*/ 584724 h 823796"/>
                <a:gd name="connsiteX3537" fmla="*/ 543424 w 1465788"/>
                <a:gd name="connsiteY3537" fmla="*/ 584724 h 823796"/>
                <a:gd name="connsiteX3538" fmla="*/ 543424 w 1465788"/>
                <a:gd name="connsiteY3538" fmla="*/ 584724 h 823796"/>
                <a:gd name="connsiteX3539" fmla="*/ 543424 w 1465788"/>
                <a:gd name="connsiteY3539" fmla="*/ 584724 h 823796"/>
                <a:gd name="connsiteX3540" fmla="*/ 606985 w 1465788"/>
                <a:gd name="connsiteY3540" fmla="*/ 582420 h 823796"/>
                <a:gd name="connsiteX3541" fmla="*/ 608777 w 1465788"/>
                <a:gd name="connsiteY3541" fmla="*/ 588309 h 823796"/>
                <a:gd name="connsiteX3542" fmla="*/ 607156 w 1465788"/>
                <a:gd name="connsiteY3542" fmla="*/ 588565 h 823796"/>
                <a:gd name="connsiteX3543" fmla="*/ 581816 w 1465788"/>
                <a:gd name="connsiteY3543" fmla="*/ 592150 h 823796"/>
                <a:gd name="connsiteX3544" fmla="*/ 581816 w 1465788"/>
                <a:gd name="connsiteY3544" fmla="*/ 592406 h 823796"/>
                <a:gd name="connsiteX3545" fmla="*/ 607412 w 1465788"/>
                <a:gd name="connsiteY3545" fmla="*/ 590272 h 823796"/>
                <a:gd name="connsiteX3546" fmla="*/ 609204 w 1465788"/>
                <a:gd name="connsiteY3546" fmla="*/ 590101 h 823796"/>
                <a:gd name="connsiteX3547" fmla="*/ 610227 w 1465788"/>
                <a:gd name="connsiteY3547" fmla="*/ 593771 h 823796"/>
                <a:gd name="connsiteX3548" fmla="*/ 610483 w 1465788"/>
                <a:gd name="connsiteY3548" fmla="*/ 593771 h 823796"/>
                <a:gd name="connsiteX3549" fmla="*/ 610483 w 1465788"/>
                <a:gd name="connsiteY3549" fmla="*/ 590016 h 823796"/>
                <a:gd name="connsiteX3550" fmla="*/ 623025 w 1465788"/>
                <a:gd name="connsiteY3550" fmla="*/ 588992 h 823796"/>
                <a:gd name="connsiteX3551" fmla="*/ 623195 w 1465788"/>
                <a:gd name="connsiteY3551" fmla="*/ 596161 h 823796"/>
                <a:gd name="connsiteX3552" fmla="*/ 623195 w 1465788"/>
                <a:gd name="connsiteY3552" fmla="*/ 596161 h 823796"/>
                <a:gd name="connsiteX3553" fmla="*/ 623195 w 1465788"/>
                <a:gd name="connsiteY3553" fmla="*/ 596161 h 823796"/>
                <a:gd name="connsiteX3554" fmla="*/ 623195 w 1465788"/>
                <a:gd name="connsiteY3554" fmla="*/ 596161 h 823796"/>
                <a:gd name="connsiteX3555" fmla="*/ 623195 w 1465788"/>
                <a:gd name="connsiteY3555" fmla="*/ 596161 h 823796"/>
                <a:gd name="connsiteX3556" fmla="*/ 625243 w 1465788"/>
                <a:gd name="connsiteY3556" fmla="*/ 607086 h 823796"/>
                <a:gd name="connsiteX3557" fmla="*/ 604255 w 1465788"/>
                <a:gd name="connsiteY3557" fmla="*/ 609647 h 823796"/>
                <a:gd name="connsiteX3558" fmla="*/ 580366 w 1465788"/>
                <a:gd name="connsiteY3558" fmla="*/ 612463 h 823796"/>
                <a:gd name="connsiteX3559" fmla="*/ 580366 w 1465788"/>
                <a:gd name="connsiteY3559" fmla="*/ 612719 h 823796"/>
                <a:gd name="connsiteX3560" fmla="*/ 604511 w 1465788"/>
                <a:gd name="connsiteY3560" fmla="*/ 611353 h 823796"/>
                <a:gd name="connsiteX3561" fmla="*/ 625840 w 1465788"/>
                <a:gd name="connsiteY3561" fmla="*/ 610159 h 823796"/>
                <a:gd name="connsiteX3562" fmla="*/ 627546 w 1465788"/>
                <a:gd name="connsiteY3562" fmla="*/ 618266 h 823796"/>
                <a:gd name="connsiteX3563" fmla="*/ 629082 w 1465788"/>
                <a:gd name="connsiteY3563" fmla="*/ 626119 h 823796"/>
                <a:gd name="connsiteX3564" fmla="*/ 629338 w 1465788"/>
                <a:gd name="connsiteY3564" fmla="*/ 626119 h 823796"/>
                <a:gd name="connsiteX3565" fmla="*/ 629338 w 1465788"/>
                <a:gd name="connsiteY3565" fmla="*/ 618096 h 823796"/>
                <a:gd name="connsiteX3566" fmla="*/ 629167 w 1465788"/>
                <a:gd name="connsiteY3566" fmla="*/ 609988 h 823796"/>
                <a:gd name="connsiteX3567" fmla="*/ 640003 w 1465788"/>
                <a:gd name="connsiteY3567" fmla="*/ 609390 h 823796"/>
                <a:gd name="connsiteX3568" fmla="*/ 643160 w 1465788"/>
                <a:gd name="connsiteY3568" fmla="*/ 620742 h 823796"/>
                <a:gd name="connsiteX3569" fmla="*/ 645207 w 1465788"/>
                <a:gd name="connsiteY3569" fmla="*/ 627570 h 823796"/>
                <a:gd name="connsiteX3570" fmla="*/ 645463 w 1465788"/>
                <a:gd name="connsiteY3570" fmla="*/ 627570 h 823796"/>
                <a:gd name="connsiteX3571" fmla="*/ 644866 w 1465788"/>
                <a:gd name="connsiteY3571" fmla="*/ 620485 h 823796"/>
                <a:gd name="connsiteX3572" fmla="*/ 644354 w 1465788"/>
                <a:gd name="connsiteY3572" fmla="*/ 609134 h 823796"/>
                <a:gd name="connsiteX3573" fmla="*/ 672082 w 1465788"/>
                <a:gd name="connsiteY3573" fmla="*/ 607427 h 823796"/>
                <a:gd name="connsiteX3574" fmla="*/ 672082 w 1465788"/>
                <a:gd name="connsiteY3574" fmla="*/ 607427 h 823796"/>
                <a:gd name="connsiteX3575" fmla="*/ 672082 w 1465788"/>
                <a:gd name="connsiteY3575" fmla="*/ 607427 h 823796"/>
                <a:gd name="connsiteX3576" fmla="*/ 672082 w 1465788"/>
                <a:gd name="connsiteY3576" fmla="*/ 607427 h 823796"/>
                <a:gd name="connsiteX3577" fmla="*/ 672082 w 1465788"/>
                <a:gd name="connsiteY3577" fmla="*/ 607427 h 823796"/>
                <a:gd name="connsiteX3578" fmla="*/ 739312 w 1465788"/>
                <a:gd name="connsiteY3578" fmla="*/ 599405 h 823796"/>
                <a:gd name="connsiteX3579" fmla="*/ 763286 w 1465788"/>
                <a:gd name="connsiteY3579" fmla="*/ 596588 h 823796"/>
                <a:gd name="connsiteX3580" fmla="*/ 763286 w 1465788"/>
                <a:gd name="connsiteY3580" fmla="*/ 596332 h 823796"/>
                <a:gd name="connsiteX3581" fmla="*/ 739312 w 1465788"/>
                <a:gd name="connsiteY3581" fmla="*/ 597698 h 823796"/>
                <a:gd name="connsiteX3582" fmla="*/ 671741 w 1465788"/>
                <a:gd name="connsiteY3582" fmla="*/ 601624 h 823796"/>
                <a:gd name="connsiteX3583" fmla="*/ 671741 w 1465788"/>
                <a:gd name="connsiteY3583" fmla="*/ 601624 h 823796"/>
                <a:gd name="connsiteX3584" fmla="*/ 671570 w 1465788"/>
                <a:gd name="connsiteY3584" fmla="*/ 601624 h 823796"/>
                <a:gd name="connsiteX3585" fmla="*/ 671400 w 1465788"/>
                <a:gd name="connsiteY3585" fmla="*/ 601624 h 823796"/>
                <a:gd name="connsiteX3586" fmla="*/ 671400 w 1465788"/>
                <a:gd name="connsiteY3586" fmla="*/ 601624 h 823796"/>
                <a:gd name="connsiteX3587" fmla="*/ 644098 w 1465788"/>
                <a:gd name="connsiteY3587" fmla="*/ 604782 h 823796"/>
                <a:gd name="connsiteX3588" fmla="*/ 643928 w 1465788"/>
                <a:gd name="connsiteY3588" fmla="*/ 600599 h 823796"/>
                <a:gd name="connsiteX3589" fmla="*/ 643928 w 1465788"/>
                <a:gd name="connsiteY3589" fmla="*/ 600599 h 823796"/>
                <a:gd name="connsiteX3590" fmla="*/ 643928 w 1465788"/>
                <a:gd name="connsiteY3590" fmla="*/ 600514 h 823796"/>
                <a:gd name="connsiteX3591" fmla="*/ 643928 w 1465788"/>
                <a:gd name="connsiteY3591" fmla="*/ 600514 h 823796"/>
                <a:gd name="connsiteX3592" fmla="*/ 641453 w 1465788"/>
                <a:gd name="connsiteY3592" fmla="*/ 587456 h 823796"/>
                <a:gd name="connsiteX3593" fmla="*/ 678908 w 1465788"/>
                <a:gd name="connsiteY3593" fmla="*/ 584212 h 823796"/>
                <a:gd name="connsiteX3594" fmla="*/ 678908 w 1465788"/>
                <a:gd name="connsiteY3594" fmla="*/ 584212 h 823796"/>
                <a:gd name="connsiteX3595" fmla="*/ 678908 w 1465788"/>
                <a:gd name="connsiteY3595" fmla="*/ 584212 h 823796"/>
                <a:gd name="connsiteX3596" fmla="*/ 678908 w 1465788"/>
                <a:gd name="connsiteY3596" fmla="*/ 584212 h 823796"/>
                <a:gd name="connsiteX3597" fmla="*/ 678908 w 1465788"/>
                <a:gd name="connsiteY3597" fmla="*/ 584212 h 823796"/>
                <a:gd name="connsiteX3598" fmla="*/ 750147 w 1465788"/>
                <a:gd name="connsiteY3598" fmla="*/ 574141 h 823796"/>
                <a:gd name="connsiteX3599" fmla="*/ 775572 w 1465788"/>
                <a:gd name="connsiteY3599" fmla="*/ 570557 h 823796"/>
                <a:gd name="connsiteX3600" fmla="*/ 775572 w 1465788"/>
                <a:gd name="connsiteY3600" fmla="*/ 570301 h 823796"/>
                <a:gd name="connsiteX3601" fmla="*/ 750062 w 1465788"/>
                <a:gd name="connsiteY3601" fmla="*/ 572434 h 823796"/>
                <a:gd name="connsiteX3602" fmla="*/ 678310 w 1465788"/>
                <a:gd name="connsiteY3602" fmla="*/ 578409 h 823796"/>
                <a:gd name="connsiteX3603" fmla="*/ 678310 w 1465788"/>
                <a:gd name="connsiteY3603" fmla="*/ 578409 h 823796"/>
                <a:gd name="connsiteX3604" fmla="*/ 678139 w 1465788"/>
                <a:gd name="connsiteY3604" fmla="*/ 578409 h 823796"/>
                <a:gd name="connsiteX3605" fmla="*/ 677969 w 1465788"/>
                <a:gd name="connsiteY3605" fmla="*/ 578409 h 823796"/>
                <a:gd name="connsiteX3606" fmla="*/ 677969 w 1465788"/>
                <a:gd name="connsiteY3606" fmla="*/ 578409 h 823796"/>
                <a:gd name="connsiteX3607" fmla="*/ 640600 w 1465788"/>
                <a:gd name="connsiteY3607" fmla="*/ 583529 h 823796"/>
                <a:gd name="connsiteX3608" fmla="*/ 640088 w 1465788"/>
                <a:gd name="connsiteY3608" fmla="*/ 580884 h 823796"/>
                <a:gd name="connsiteX3609" fmla="*/ 665598 w 1465788"/>
                <a:gd name="connsiteY3609" fmla="*/ 579945 h 823796"/>
                <a:gd name="connsiteX3610" fmla="*/ 665598 w 1465788"/>
                <a:gd name="connsiteY3610" fmla="*/ 579689 h 823796"/>
                <a:gd name="connsiteX3611" fmla="*/ 639918 w 1465788"/>
                <a:gd name="connsiteY3611" fmla="*/ 579518 h 823796"/>
                <a:gd name="connsiteX3612" fmla="*/ 639150 w 1465788"/>
                <a:gd name="connsiteY3612" fmla="*/ 573800 h 823796"/>
                <a:gd name="connsiteX3613" fmla="*/ 638894 w 1465788"/>
                <a:gd name="connsiteY3613" fmla="*/ 573800 h 823796"/>
                <a:gd name="connsiteX3614" fmla="*/ 638553 w 1465788"/>
                <a:gd name="connsiteY3614" fmla="*/ 579518 h 823796"/>
                <a:gd name="connsiteX3615" fmla="*/ 633604 w 1465788"/>
                <a:gd name="connsiteY3615" fmla="*/ 579518 h 823796"/>
                <a:gd name="connsiteX3616" fmla="*/ 625584 w 1465788"/>
                <a:gd name="connsiteY3616" fmla="*/ 579433 h 823796"/>
                <a:gd name="connsiteX3617" fmla="*/ 624304 w 1465788"/>
                <a:gd name="connsiteY3617" fmla="*/ 573288 h 823796"/>
                <a:gd name="connsiteX3618" fmla="*/ 624134 w 1465788"/>
                <a:gd name="connsiteY3618" fmla="*/ 572434 h 823796"/>
                <a:gd name="connsiteX3619" fmla="*/ 676092 w 1465788"/>
                <a:gd name="connsiteY3619" fmla="*/ 567143 h 823796"/>
                <a:gd name="connsiteX3620" fmla="*/ 676092 w 1465788"/>
                <a:gd name="connsiteY3620" fmla="*/ 567143 h 823796"/>
                <a:gd name="connsiteX3621" fmla="*/ 676092 w 1465788"/>
                <a:gd name="connsiteY3621" fmla="*/ 567143 h 823796"/>
                <a:gd name="connsiteX3622" fmla="*/ 676092 w 1465788"/>
                <a:gd name="connsiteY3622" fmla="*/ 567143 h 823796"/>
                <a:gd name="connsiteX3623" fmla="*/ 676092 w 1465788"/>
                <a:gd name="connsiteY3623" fmla="*/ 567143 h 823796"/>
                <a:gd name="connsiteX3624" fmla="*/ 772245 w 1465788"/>
                <a:gd name="connsiteY3624" fmla="*/ 554597 h 823796"/>
                <a:gd name="connsiteX3625" fmla="*/ 806627 w 1465788"/>
                <a:gd name="connsiteY3625" fmla="*/ 550500 h 823796"/>
                <a:gd name="connsiteX3626" fmla="*/ 806627 w 1465788"/>
                <a:gd name="connsiteY3626" fmla="*/ 550244 h 823796"/>
                <a:gd name="connsiteX3627" fmla="*/ 772245 w 1465788"/>
                <a:gd name="connsiteY3627" fmla="*/ 552890 h 823796"/>
                <a:gd name="connsiteX3628" fmla="*/ 675580 w 1465788"/>
                <a:gd name="connsiteY3628" fmla="*/ 561339 h 823796"/>
                <a:gd name="connsiteX3629" fmla="*/ 675580 w 1465788"/>
                <a:gd name="connsiteY3629" fmla="*/ 561339 h 823796"/>
                <a:gd name="connsiteX3630" fmla="*/ 675324 w 1465788"/>
                <a:gd name="connsiteY3630" fmla="*/ 561339 h 823796"/>
                <a:gd name="connsiteX3631" fmla="*/ 675068 w 1465788"/>
                <a:gd name="connsiteY3631" fmla="*/ 561339 h 823796"/>
                <a:gd name="connsiteX3632" fmla="*/ 675068 w 1465788"/>
                <a:gd name="connsiteY3632" fmla="*/ 561339 h 823796"/>
                <a:gd name="connsiteX3633" fmla="*/ 652630 w 1465788"/>
                <a:gd name="connsiteY3633" fmla="*/ 564411 h 823796"/>
                <a:gd name="connsiteX3634" fmla="*/ 626608 w 1465788"/>
                <a:gd name="connsiteY3634" fmla="*/ 562961 h 823796"/>
                <a:gd name="connsiteX3635" fmla="*/ 616029 w 1465788"/>
                <a:gd name="connsiteY3635" fmla="*/ 562449 h 823796"/>
                <a:gd name="connsiteX3636" fmla="*/ 678908 w 1465788"/>
                <a:gd name="connsiteY3636" fmla="*/ 556645 h 823796"/>
                <a:gd name="connsiteX3637" fmla="*/ 678908 w 1465788"/>
                <a:gd name="connsiteY3637" fmla="*/ 556645 h 823796"/>
                <a:gd name="connsiteX3638" fmla="*/ 678908 w 1465788"/>
                <a:gd name="connsiteY3638" fmla="*/ 556645 h 823796"/>
                <a:gd name="connsiteX3639" fmla="*/ 678908 w 1465788"/>
                <a:gd name="connsiteY3639" fmla="*/ 556645 h 823796"/>
                <a:gd name="connsiteX3640" fmla="*/ 678908 w 1465788"/>
                <a:gd name="connsiteY3640" fmla="*/ 556645 h 823796"/>
                <a:gd name="connsiteX3641" fmla="*/ 769088 w 1465788"/>
                <a:gd name="connsiteY3641" fmla="*/ 544355 h 823796"/>
                <a:gd name="connsiteX3642" fmla="*/ 801253 w 1465788"/>
                <a:gd name="connsiteY3642" fmla="*/ 540002 h 823796"/>
                <a:gd name="connsiteX3643" fmla="*/ 801253 w 1465788"/>
                <a:gd name="connsiteY3643" fmla="*/ 539746 h 823796"/>
                <a:gd name="connsiteX3644" fmla="*/ 769088 w 1465788"/>
                <a:gd name="connsiteY3644" fmla="*/ 542648 h 823796"/>
                <a:gd name="connsiteX3645" fmla="*/ 678481 w 1465788"/>
                <a:gd name="connsiteY3645" fmla="*/ 550927 h 823796"/>
                <a:gd name="connsiteX3646" fmla="*/ 678481 w 1465788"/>
                <a:gd name="connsiteY3646" fmla="*/ 550927 h 823796"/>
                <a:gd name="connsiteX3647" fmla="*/ 678225 w 1465788"/>
                <a:gd name="connsiteY3647" fmla="*/ 550927 h 823796"/>
                <a:gd name="connsiteX3648" fmla="*/ 677969 w 1465788"/>
                <a:gd name="connsiteY3648" fmla="*/ 550927 h 823796"/>
                <a:gd name="connsiteX3649" fmla="*/ 677969 w 1465788"/>
                <a:gd name="connsiteY3649" fmla="*/ 550927 h 823796"/>
                <a:gd name="connsiteX3650" fmla="*/ 606047 w 1465788"/>
                <a:gd name="connsiteY3650" fmla="*/ 560656 h 823796"/>
                <a:gd name="connsiteX3651" fmla="*/ 604681 w 1465788"/>
                <a:gd name="connsiteY3651" fmla="*/ 555962 h 823796"/>
                <a:gd name="connsiteX3652" fmla="*/ 604426 w 1465788"/>
                <a:gd name="connsiteY3652" fmla="*/ 555962 h 823796"/>
                <a:gd name="connsiteX3653" fmla="*/ 604426 w 1465788"/>
                <a:gd name="connsiteY3653" fmla="*/ 560827 h 823796"/>
                <a:gd name="connsiteX3654" fmla="*/ 599221 w 1465788"/>
                <a:gd name="connsiteY3654" fmla="*/ 561510 h 823796"/>
                <a:gd name="connsiteX3655" fmla="*/ 546495 w 1465788"/>
                <a:gd name="connsiteY3655" fmla="*/ 559632 h 823796"/>
                <a:gd name="connsiteX3656" fmla="*/ 580622 w 1465788"/>
                <a:gd name="connsiteY3656" fmla="*/ 553402 h 823796"/>
                <a:gd name="connsiteX3657" fmla="*/ 609374 w 1465788"/>
                <a:gd name="connsiteY3657" fmla="*/ 548708 h 823796"/>
                <a:gd name="connsiteX3658" fmla="*/ 697677 w 1465788"/>
                <a:gd name="connsiteY3658" fmla="*/ 536332 h 823796"/>
                <a:gd name="connsiteX3659" fmla="*/ 697677 w 1465788"/>
                <a:gd name="connsiteY3659" fmla="*/ 536332 h 823796"/>
                <a:gd name="connsiteX3660" fmla="*/ 697677 w 1465788"/>
                <a:gd name="connsiteY3660" fmla="*/ 536332 h 823796"/>
                <a:gd name="connsiteX3661" fmla="*/ 697677 w 1465788"/>
                <a:gd name="connsiteY3661" fmla="*/ 536332 h 823796"/>
                <a:gd name="connsiteX3662" fmla="*/ 785725 w 1465788"/>
                <a:gd name="connsiteY3662" fmla="*/ 522761 h 823796"/>
                <a:gd name="connsiteX3663" fmla="*/ 789564 w 1465788"/>
                <a:gd name="connsiteY3663" fmla="*/ 522249 h 823796"/>
                <a:gd name="connsiteX3664" fmla="*/ 796474 w 1465788"/>
                <a:gd name="connsiteY3664" fmla="*/ 523444 h 823796"/>
                <a:gd name="connsiteX3665" fmla="*/ 857050 w 1465788"/>
                <a:gd name="connsiteY3665" fmla="*/ 532748 h 823796"/>
                <a:gd name="connsiteX3666" fmla="*/ 857050 w 1465788"/>
                <a:gd name="connsiteY3666" fmla="*/ 532748 h 823796"/>
                <a:gd name="connsiteX3667" fmla="*/ 857050 w 1465788"/>
                <a:gd name="connsiteY3667" fmla="*/ 532748 h 823796"/>
                <a:gd name="connsiteX3668" fmla="*/ 857050 w 1465788"/>
                <a:gd name="connsiteY3668" fmla="*/ 532748 h 823796"/>
                <a:gd name="connsiteX3669" fmla="*/ 857050 w 1465788"/>
                <a:gd name="connsiteY3669" fmla="*/ 532748 h 823796"/>
                <a:gd name="connsiteX3670" fmla="*/ 873260 w 1465788"/>
                <a:gd name="connsiteY3670" fmla="*/ 534027 h 823796"/>
                <a:gd name="connsiteX3671" fmla="*/ 871554 w 1465788"/>
                <a:gd name="connsiteY3671" fmla="*/ 540343 h 823796"/>
                <a:gd name="connsiteX3672" fmla="*/ 844508 w 1465788"/>
                <a:gd name="connsiteY3672" fmla="*/ 536588 h 823796"/>
                <a:gd name="connsiteX3673" fmla="*/ 844508 w 1465788"/>
                <a:gd name="connsiteY3673" fmla="*/ 536588 h 823796"/>
                <a:gd name="connsiteX3674" fmla="*/ 844338 w 1465788"/>
                <a:gd name="connsiteY3674" fmla="*/ 536588 h 823796"/>
                <a:gd name="connsiteX3675" fmla="*/ 844167 w 1465788"/>
                <a:gd name="connsiteY3675" fmla="*/ 536588 h 823796"/>
                <a:gd name="connsiteX3676" fmla="*/ 844167 w 1465788"/>
                <a:gd name="connsiteY3676" fmla="*/ 536588 h 823796"/>
                <a:gd name="connsiteX3677" fmla="*/ 780606 w 1465788"/>
                <a:gd name="connsiteY3677" fmla="*/ 530699 h 823796"/>
                <a:gd name="connsiteX3678" fmla="*/ 758082 w 1465788"/>
                <a:gd name="connsiteY3678" fmla="*/ 528309 h 823796"/>
                <a:gd name="connsiteX3679" fmla="*/ 758082 w 1465788"/>
                <a:gd name="connsiteY3679" fmla="*/ 528566 h 823796"/>
                <a:gd name="connsiteX3680" fmla="*/ 780606 w 1465788"/>
                <a:gd name="connsiteY3680" fmla="*/ 532406 h 823796"/>
                <a:gd name="connsiteX3681" fmla="*/ 843740 w 1465788"/>
                <a:gd name="connsiteY3681" fmla="*/ 542392 h 823796"/>
                <a:gd name="connsiteX3682" fmla="*/ 843740 w 1465788"/>
                <a:gd name="connsiteY3682" fmla="*/ 542392 h 823796"/>
                <a:gd name="connsiteX3683" fmla="*/ 843740 w 1465788"/>
                <a:gd name="connsiteY3683" fmla="*/ 542392 h 823796"/>
                <a:gd name="connsiteX3684" fmla="*/ 843740 w 1465788"/>
                <a:gd name="connsiteY3684" fmla="*/ 542392 h 823796"/>
                <a:gd name="connsiteX3685" fmla="*/ 843740 w 1465788"/>
                <a:gd name="connsiteY3685" fmla="*/ 542392 h 823796"/>
                <a:gd name="connsiteX3686" fmla="*/ 870445 w 1465788"/>
                <a:gd name="connsiteY3686" fmla="*/ 544611 h 823796"/>
                <a:gd name="connsiteX3687" fmla="*/ 868482 w 1465788"/>
                <a:gd name="connsiteY3687" fmla="*/ 552633 h 823796"/>
                <a:gd name="connsiteX3688" fmla="*/ 868482 w 1465788"/>
                <a:gd name="connsiteY3688" fmla="*/ 552633 h 823796"/>
                <a:gd name="connsiteX3689" fmla="*/ 868482 w 1465788"/>
                <a:gd name="connsiteY3689" fmla="*/ 552633 h 823796"/>
                <a:gd name="connsiteX3690" fmla="*/ 868482 w 1465788"/>
                <a:gd name="connsiteY3690" fmla="*/ 552633 h 823796"/>
                <a:gd name="connsiteX3691" fmla="*/ 868482 w 1465788"/>
                <a:gd name="connsiteY3691" fmla="*/ 552633 h 823796"/>
                <a:gd name="connsiteX3692" fmla="*/ 868141 w 1465788"/>
                <a:gd name="connsiteY3692" fmla="*/ 558437 h 823796"/>
                <a:gd name="connsiteX3693" fmla="*/ 860377 w 1465788"/>
                <a:gd name="connsiteY3693" fmla="*/ 558779 h 823796"/>
                <a:gd name="connsiteX3694" fmla="*/ 850395 w 1465788"/>
                <a:gd name="connsiteY3694" fmla="*/ 559120 h 823796"/>
                <a:gd name="connsiteX3695" fmla="*/ 850395 w 1465788"/>
                <a:gd name="connsiteY3695" fmla="*/ 559376 h 823796"/>
                <a:gd name="connsiteX3696" fmla="*/ 860377 w 1465788"/>
                <a:gd name="connsiteY3696" fmla="*/ 560486 h 823796"/>
                <a:gd name="connsiteX3697" fmla="*/ 867970 w 1465788"/>
                <a:gd name="connsiteY3697" fmla="*/ 561424 h 823796"/>
                <a:gd name="connsiteX3698" fmla="*/ 867629 w 1465788"/>
                <a:gd name="connsiteY3698" fmla="*/ 572178 h 823796"/>
                <a:gd name="connsiteX3699" fmla="*/ 867374 w 1465788"/>
                <a:gd name="connsiteY3699" fmla="*/ 579177 h 823796"/>
                <a:gd name="connsiteX3700" fmla="*/ 867629 w 1465788"/>
                <a:gd name="connsiteY3700" fmla="*/ 579177 h 823796"/>
                <a:gd name="connsiteX3701" fmla="*/ 869336 w 1465788"/>
                <a:gd name="connsiteY3701" fmla="*/ 572434 h 823796"/>
                <a:gd name="connsiteX3702" fmla="*/ 872151 w 1465788"/>
                <a:gd name="connsiteY3702" fmla="*/ 561937 h 823796"/>
                <a:gd name="connsiteX3703" fmla="*/ 885375 w 1465788"/>
                <a:gd name="connsiteY3703" fmla="*/ 563387 h 823796"/>
                <a:gd name="connsiteX3704" fmla="*/ 885119 w 1465788"/>
                <a:gd name="connsiteY3704" fmla="*/ 564411 h 823796"/>
                <a:gd name="connsiteX3705" fmla="*/ 885119 w 1465788"/>
                <a:gd name="connsiteY3705" fmla="*/ 564411 h 823796"/>
                <a:gd name="connsiteX3706" fmla="*/ 885119 w 1465788"/>
                <a:gd name="connsiteY3706" fmla="*/ 564411 h 823796"/>
                <a:gd name="connsiteX3707" fmla="*/ 885119 w 1465788"/>
                <a:gd name="connsiteY3707" fmla="*/ 564411 h 823796"/>
                <a:gd name="connsiteX3708" fmla="*/ 885119 w 1465788"/>
                <a:gd name="connsiteY3708" fmla="*/ 564411 h 823796"/>
                <a:gd name="connsiteX3709" fmla="*/ 883242 w 1465788"/>
                <a:gd name="connsiteY3709" fmla="*/ 587882 h 823796"/>
                <a:gd name="connsiteX3710" fmla="*/ 850225 w 1465788"/>
                <a:gd name="connsiteY3710" fmla="*/ 583871 h 823796"/>
                <a:gd name="connsiteX3711" fmla="*/ 850737 w 1465788"/>
                <a:gd name="connsiteY3711" fmla="*/ 578921 h 823796"/>
                <a:gd name="connsiteX3712" fmla="*/ 850737 w 1465788"/>
                <a:gd name="connsiteY3712" fmla="*/ 578921 h 823796"/>
                <a:gd name="connsiteX3713" fmla="*/ 850737 w 1465788"/>
                <a:gd name="connsiteY3713" fmla="*/ 578921 h 823796"/>
                <a:gd name="connsiteX3714" fmla="*/ 850737 w 1465788"/>
                <a:gd name="connsiteY3714" fmla="*/ 578921 h 823796"/>
                <a:gd name="connsiteX3715" fmla="*/ 850737 w 1465788"/>
                <a:gd name="connsiteY3715" fmla="*/ 578921 h 823796"/>
                <a:gd name="connsiteX3716" fmla="*/ 848689 w 1465788"/>
                <a:gd name="connsiteY3716" fmla="*/ 562790 h 823796"/>
                <a:gd name="connsiteX3717" fmla="*/ 848006 w 1465788"/>
                <a:gd name="connsiteY3717" fmla="*/ 557072 h 823796"/>
                <a:gd name="connsiteX3718" fmla="*/ 847750 w 1465788"/>
                <a:gd name="connsiteY3718" fmla="*/ 557072 h 823796"/>
                <a:gd name="connsiteX3719" fmla="*/ 846983 w 1465788"/>
                <a:gd name="connsiteY3719" fmla="*/ 562790 h 823796"/>
                <a:gd name="connsiteX3720" fmla="*/ 844935 w 1465788"/>
                <a:gd name="connsiteY3720" fmla="*/ 578835 h 823796"/>
                <a:gd name="connsiteX3721" fmla="*/ 844935 w 1465788"/>
                <a:gd name="connsiteY3721" fmla="*/ 578835 h 823796"/>
                <a:gd name="connsiteX3722" fmla="*/ 844935 w 1465788"/>
                <a:gd name="connsiteY3722" fmla="*/ 578835 h 823796"/>
                <a:gd name="connsiteX3723" fmla="*/ 844935 w 1465788"/>
                <a:gd name="connsiteY3723" fmla="*/ 578835 h 823796"/>
                <a:gd name="connsiteX3724" fmla="*/ 844935 w 1465788"/>
                <a:gd name="connsiteY3724" fmla="*/ 578835 h 823796"/>
                <a:gd name="connsiteX3725" fmla="*/ 845447 w 1465788"/>
                <a:gd name="connsiteY3725" fmla="*/ 583615 h 823796"/>
                <a:gd name="connsiteX3726" fmla="*/ 812856 w 1465788"/>
                <a:gd name="connsiteY3726" fmla="*/ 583359 h 823796"/>
                <a:gd name="connsiteX3727" fmla="*/ 799887 w 1465788"/>
                <a:gd name="connsiteY3727" fmla="*/ 583359 h 823796"/>
                <a:gd name="connsiteX3728" fmla="*/ 799887 w 1465788"/>
                <a:gd name="connsiteY3728" fmla="*/ 583529 h 823796"/>
                <a:gd name="connsiteX3729" fmla="*/ 812856 w 1465788"/>
                <a:gd name="connsiteY3729" fmla="*/ 585066 h 823796"/>
                <a:gd name="connsiteX3730" fmla="*/ 846215 w 1465788"/>
                <a:gd name="connsiteY3730" fmla="*/ 589163 h 823796"/>
                <a:gd name="connsiteX3731" fmla="*/ 846983 w 1465788"/>
                <a:gd name="connsiteY3731" fmla="*/ 594881 h 823796"/>
                <a:gd name="connsiteX3732" fmla="*/ 847665 w 1465788"/>
                <a:gd name="connsiteY3732" fmla="*/ 600599 h 823796"/>
                <a:gd name="connsiteX3733" fmla="*/ 847921 w 1465788"/>
                <a:gd name="connsiteY3733" fmla="*/ 600599 h 823796"/>
                <a:gd name="connsiteX3734" fmla="*/ 848689 w 1465788"/>
                <a:gd name="connsiteY3734" fmla="*/ 594881 h 823796"/>
                <a:gd name="connsiteX3735" fmla="*/ 849457 w 1465788"/>
                <a:gd name="connsiteY3735" fmla="*/ 589418 h 823796"/>
                <a:gd name="connsiteX3736" fmla="*/ 883072 w 1465788"/>
                <a:gd name="connsiteY3736" fmla="*/ 589760 h 823796"/>
                <a:gd name="connsiteX3737" fmla="*/ 882986 w 1465788"/>
                <a:gd name="connsiteY3737" fmla="*/ 591382 h 823796"/>
                <a:gd name="connsiteX3738" fmla="*/ 882219 w 1465788"/>
                <a:gd name="connsiteY3738" fmla="*/ 601112 h 823796"/>
                <a:gd name="connsiteX3739" fmla="*/ 882474 w 1465788"/>
                <a:gd name="connsiteY3739" fmla="*/ 601112 h 823796"/>
                <a:gd name="connsiteX3740" fmla="*/ 884693 w 1465788"/>
                <a:gd name="connsiteY3740" fmla="*/ 591638 h 823796"/>
                <a:gd name="connsiteX3741" fmla="*/ 885119 w 1465788"/>
                <a:gd name="connsiteY3741" fmla="*/ 589675 h 823796"/>
                <a:gd name="connsiteX3742" fmla="*/ 885887 w 1465788"/>
                <a:gd name="connsiteY3742" fmla="*/ 589675 h 823796"/>
                <a:gd name="connsiteX3743" fmla="*/ 898940 w 1465788"/>
                <a:gd name="connsiteY3743" fmla="*/ 589675 h 823796"/>
                <a:gd name="connsiteX3744" fmla="*/ 898940 w 1465788"/>
                <a:gd name="connsiteY3744" fmla="*/ 589504 h 823796"/>
                <a:gd name="connsiteX3745" fmla="*/ 886058 w 1465788"/>
                <a:gd name="connsiteY3745" fmla="*/ 587968 h 823796"/>
                <a:gd name="connsiteX3746" fmla="*/ 885546 w 1465788"/>
                <a:gd name="connsiteY3746" fmla="*/ 587968 h 823796"/>
                <a:gd name="connsiteX3747" fmla="*/ 890836 w 1465788"/>
                <a:gd name="connsiteY3747" fmla="*/ 565094 h 823796"/>
                <a:gd name="connsiteX3748" fmla="*/ 890836 w 1465788"/>
                <a:gd name="connsiteY3748" fmla="*/ 565094 h 823796"/>
                <a:gd name="connsiteX3749" fmla="*/ 890836 w 1465788"/>
                <a:gd name="connsiteY3749" fmla="*/ 565094 h 823796"/>
                <a:gd name="connsiteX3750" fmla="*/ 890836 w 1465788"/>
                <a:gd name="connsiteY3750" fmla="*/ 565094 h 823796"/>
                <a:gd name="connsiteX3751" fmla="*/ 890836 w 1465788"/>
                <a:gd name="connsiteY3751" fmla="*/ 565094 h 823796"/>
                <a:gd name="connsiteX3752" fmla="*/ 891006 w 1465788"/>
                <a:gd name="connsiteY3752" fmla="*/ 563473 h 823796"/>
                <a:gd name="connsiteX3753" fmla="*/ 902268 w 1465788"/>
                <a:gd name="connsiteY3753" fmla="*/ 563132 h 823796"/>
                <a:gd name="connsiteX3754" fmla="*/ 901671 w 1465788"/>
                <a:gd name="connsiteY3754" fmla="*/ 565521 h 823796"/>
                <a:gd name="connsiteX3755" fmla="*/ 901671 w 1465788"/>
                <a:gd name="connsiteY3755" fmla="*/ 565521 h 823796"/>
                <a:gd name="connsiteX3756" fmla="*/ 901671 w 1465788"/>
                <a:gd name="connsiteY3756" fmla="*/ 565521 h 823796"/>
                <a:gd name="connsiteX3757" fmla="*/ 901671 w 1465788"/>
                <a:gd name="connsiteY3757" fmla="*/ 565521 h 823796"/>
                <a:gd name="connsiteX3758" fmla="*/ 901159 w 1465788"/>
                <a:gd name="connsiteY3758" fmla="*/ 583445 h 823796"/>
                <a:gd name="connsiteX3759" fmla="*/ 901159 w 1465788"/>
                <a:gd name="connsiteY3759" fmla="*/ 589846 h 823796"/>
                <a:gd name="connsiteX3760" fmla="*/ 901415 w 1465788"/>
                <a:gd name="connsiteY3760" fmla="*/ 589846 h 823796"/>
                <a:gd name="connsiteX3761" fmla="*/ 902780 w 1465788"/>
                <a:gd name="connsiteY3761" fmla="*/ 583700 h 823796"/>
                <a:gd name="connsiteX3762" fmla="*/ 907302 w 1465788"/>
                <a:gd name="connsiteY3762" fmla="*/ 566460 h 823796"/>
                <a:gd name="connsiteX3763" fmla="*/ 907302 w 1465788"/>
                <a:gd name="connsiteY3763" fmla="*/ 566460 h 823796"/>
                <a:gd name="connsiteX3764" fmla="*/ 907302 w 1465788"/>
                <a:gd name="connsiteY3764" fmla="*/ 566460 h 823796"/>
                <a:gd name="connsiteX3765" fmla="*/ 907302 w 1465788"/>
                <a:gd name="connsiteY3765" fmla="*/ 566460 h 823796"/>
                <a:gd name="connsiteX3766" fmla="*/ 907302 w 1465788"/>
                <a:gd name="connsiteY3766" fmla="*/ 566460 h 823796"/>
                <a:gd name="connsiteX3767" fmla="*/ 907558 w 1465788"/>
                <a:gd name="connsiteY3767" fmla="*/ 562961 h 823796"/>
                <a:gd name="connsiteX3768" fmla="*/ 916175 w 1465788"/>
                <a:gd name="connsiteY3768" fmla="*/ 562619 h 823796"/>
                <a:gd name="connsiteX3769" fmla="*/ 921891 w 1465788"/>
                <a:gd name="connsiteY3769" fmla="*/ 562449 h 823796"/>
                <a:gd name="connsiteX3770" fmla="*/ 922062 w 1465788"/>
                <a:gd name="connsiteY3770" fmla="*/ 576190 h 823796"/>
                <a:gd name="connsiteX3771" fmla="*/ 922403 w 1465788"/>
                <a:gd name="connsiteY3771" fmla="*/ 587712 h 823796"/>
                <a:gd name="connsiteX3772" fmla="*/ 922659 w 1465788"/>
                <a:gd name="connsiteY3772" fmla="*/ 587712 h 823796"/>
                <a:gd name="connsiteX3773" fmla="*/ 923768 w 1465788"/>
                <a:gd name="connsiteY3773" fmla="*/ 576360 h 823796"/>
                <a:gd name="connsiteX3774" fmla="*/ 925559 w 1465788"/>
                <a:gd name="connsiteY3774" fmla="*/ 562363 h 823796"/>
                <a:gd name="connsiteX3775" fmla="*/ 926157 w 1465788"/>
                <a:gd name="connsiteY3775" fmla="*/ 562363 h 823796"/>
                <a:gd name="connsiteX3776" fmla="*/ 926157 w 1465788"/>
                <a:gd name="connsiteY3776" fmla="*/ 562107 h 823796"/>
                <a:gd name="connsiteX3777" fmla="*/ 925559 w 1465788"/>
                <a:gd name="connsiteY3777" fmla="*/ 562107 h 823796"/>
                <a:gd name="connsiteX3778" fmla="*/ 927522 w 1465788"/>
                <a:gd name="connsiteY3778" fmla="*/ 548281 h 823796"/>
                <a:gd name="connsiteX3779" fmla="*/ 929996 w 1465788"/>
                <a:gd name="connsiteY3779" fmla="*/ 548451 h 823796"/>
                <a:gd name="connsiteX3780" fmla="*/ 929996 w 1465788"/>
                <a:gd name="connsiteY3780" fmla="*/ 548196 h 823796"/>
                <a:gd name="connsiteX3781" fmla="*/ 927607 w 1465788"/>
                <a:gd name="connsiteY3781" fmla="*/ 547854 h 823796"/>
                <a:gd name="connsiteX3782" fmla="*/ 928034 w 1465788"/>
                <a:gd name="connsiteY3782" fmla="*/ 544611 h 823796"/>
                <a:gd name="connsiteX3783" fmla="*/ 928034 w 1465788"/>
                <a:gd name="connsiteY3783" fmla="*/ 544611 h 823796"/>
                <a:gd name="connsiteX3784" fmla="*/ 928034 w 1465788"/>
                <a:gd name="connsiteY3784" fmla="*/ 544611 h 823796"/>
                <a:gd name="connsiteX3785" fmla="*/ 928034 w 1465788"/>
                <a:gd name="connsiteY3785" fmla="*/ 544611 h 823796"/>
                <a:gd name="connsiteX3786" fmla="*/ 928034 w 1465788"/>
                <a:gd name="connsiteY3786" fmla="*/ 544611 h 823796"/>
                <a:gd name="connsiteX3787" fmla="*/ 928460 w 1465788"/>
                <a:gd name="connsiteY3787" fmla="*/ 537100 h 823796"/>
                <a:gd name="connsiteX3788" fmla="*/ 939552 w 1465788"/>
                <a:gd name="connsiteY3788" fmla="*/ 537612 h 823796"/>
                <a:gd name="connsiteX3789" fmla="*/ 939296 w 1465788"/>
                <a:gd name="connsiteY3789" fmla="*/ 539661 h 823796"/>
                <a:gd name="connsiteX3790" fmla="*/ 939296 w 1465788"/>
                <a:gd name="connsiteY3790" fmla="*/ 539661 h 823796"/>
                <a:gd name="connsiteX3791" fmla="*/ 939296 w 1465788"/>
                <a:gd name="connsiteY3791" fmla="*/ 539661 h 823796"/>
                <a:gd name="connsiteX3792" fmla="*/ 939296 w 1465788"/>
                <a:gd name="connsiteY3792" fmla="*/ 539661 h 823796"/>
                <a:gd name="connsiteX3793" fmla="*/ 939296 w 1465788"/>
                <a:gd name="connsiteY3793" fmla="*/ 539661 h 823796"/>
                <a:gd name="connsiteX3794" fmla="*/ 940575 w 1465788"/>
                <a:gd name="connsiteY3794" fmla="*/ 558437 h 823796"/>
                <a:gd name="connsiteX3795" fmla="*/ 941002 w 1465788"/>
                <a:gd name="connsiteY3795" fmla="*/ 565094 h 823796"/>
                <a:gd name="connsiteX3796" fmla="*/ 941258 w 1465788"/>
                <a:gd name="connsiteY3796" fmla="*/ 565094 h 823796"/>
                <a:gd name="connsiteX3797" fmla="*/ 942282 w 1465788"/>
                <a:gd name="connsiteY3797" fmla="*/ 558522 h 823796"/>
                <a:gd name="connsiteX3798" fmla="*/ 945097 w 1465788"/>
                <a:gd name="connsiteY3798" fmla="*/ 539916 h 823796"/>
                <a:gd name="connsiteX3799" fmla="*/ 945097 w 1465788"/>
                <a:gd name="connsiteY3799" fmla="*/ 539916 h 823796"/>
                <a:gd name="connsiteX3800" fmla="*/ 945097 w 1465788"/>
                <a:gd name="connsiteY3800" fmla="*/ 539916 h 823796"/>
                <a:gd name="connsiteX3801" fmla="*/ 945097 w 1465788"/>
                <a:gd name="connsiteY3801" fmla="*/ 539916 h 823796"/>
                <a:gd name="connsiteX3802" fmla="*/ 945097 w 1465788"/>
                <a:gd name="connsiteY3802" fmla="*/ 539916 h 823796"/>
                <a:gd name="connsiteX3803" fmla="*/ 944756 w 1465788"/>
                <a:gd name="connsiteY3803" fmla="*/ 532918 h 823796"/>
                <a:gd name="connsiteX3804" fmla="*/ 960113 w 1465788"/>
                <a:gd name="connsiteY3804" fmla="*/ 533686 h 823796"/>
                <a:gd name="connsiteX3805" fmla="*/ 964294 w 1465788"/>
                <a:gd name="connsiteY3805" fmla="*/ 553657 h 823796"/>
                <a:gd name="connsiteX3806" fmla="*/ 966256 w 1465788"/>
                <a:gd name="connsiteY3806" fmla="*/ 561595 h 823796"/>
                <a:gd name="connsiteX3807" fmla="*/ 966512 w 1465788"/>
                <a:gd name="connsiteY3807" fmla="*/ 561595 h 823796"/>
                <a:gd name="connsiteX3808" fmla="*/ 966000 w 1465788"/>
                <a:gd name="connsiteY3808" fmla="*/ 553487 h 823796"/>
                <a:gd name="connsiteX3809" fmla="*/ 965488 w 1465788"/>
                <a:gd name="connsiteY3809" fmla="*/ 533942 h 823796"/>
                <a:gd name="connsiteX3810" fmla="*/ 972399 w 1465788"/>
                <a:gd name="connsiteY3810" fmla="*/ 534198 h 823796"/>
                <a:gd name="connsiteX3811" fmla="*/ 978456 w 1465788"/>
                <a:gd name="connsiteY3811" fmla="*/ 534369 h 823796"/>
                <a:gd name="connsiteX3812" fmla="*/ 981613 w 1465788"/>
                <a:gd name="connsiteY3812" fmla="*/ 539404 h 823796"/>
                <a:gd name="connsiteX3813" fmla="*/ 986135 w 1465788"/>
                <a:gd name="connsiteY3813" fmla="*/ 546915 h 823796"/>
                <a:gd name="connsiteX3814" fmla="*/ 986391 w 1465788"/>
                <a:gd name="connsiteY3814" fmla="*/ 546830 h 823796"/>
                <a:gd name="connsiteX3815" fmla="*/ 983149 w 1465788"/>
                <a:gd name="connsiteY3815" fmla="*/ 538721 h 823796"/>
                <a:gd name="connsiteX3816" fmla="*/ 981528 w 1465788"/>
                <a:gd name="connsiteY3816" fmla="*/ 534454 h 823796"/>
                <a:gd name="connsiteX3817" fmla="*/ 994837 w 1465788"/>
                <a:gd name="connsiteY3817" fmla="*/ 534796 h 823796"/>
                <a:gd name="connsiteX3818" fmla="*/ 994837 w 1465788"/>
                <a:gd name="connsiteY3818" fmla="*/ 534539 h 823796"/>
                <a:gd name="connsiteX3819" fmla="*/ 981016 w 1465788"/>
                <a:gd name="connsiteY3819" fmla="*/ 533260 h 823796"/>
                <a:gd name="connsiteX3820" fmla="*/ 979395 w 1465788"/>
                <a:gd name="connsiteY3820" fmla="*/ 528992 h 823796"/>
                <a:gd name="connsiteX3821" fmla="*/ 1017191 w 1465788"/>
                <a:gd name="connsiteY3821" fmla="*/ 533260 h 823796"/>
                <a:gd name="connsiteX3822" fmla="*/ 1036216 w 1465788"/>
                <a:gd name="connsiteY3822" fmla="*/ 573629 h 823796"/>
                <a:gd name="connsiteX3823" fmla="*/ 1044407 w 1465788"/>
                <a:gd name="connsiteY3823" fmla="*/ 591040 h 823796"/>
                <a:gd name="connsiteX3824" fmla="*/ 1044662 w 1465788"/>
                <a:gd name="connsiteY3824" fmla="*/ 590955 h 823796"/>
                <a:gd name="connsiteX3825" fmla="*/ 1037837 w 1465788"/>
                <a:gd name="connsiteY3825" fmla="*/ 573032 h 823796"/>
                <a:gd name="connsiteX3826" fmla="*/ 1022992 w 1465788"/>
                <a:gd name="connsiteY3826" fmla="*/ 533772 h 823796"/>
                <a:gd name="connsiteX3827" fmla="*/ 1038264 w 1465788"/>
                <a:gd name="connsiteY3827" fmla="*/ 535137 h 823796"/>
                <a:gd name="connsiteX3828" fmla="*/ 1038861 w 1465788"/>
                <a:gd name="connsiteY3828" fmla="*/ 536503 h 823796"/>
                <a:gd name="connsiteX3829" fmla="*/ 1038861 w 1465788"/>
                <a:gd name="connsiteY3829" fmla="*/ 536503 h 823796"/>
                <a:gd name="connsiteX3830" fmla="*/ 1038861 w 1465788"/>
                <a:gd name="connsiteY3830" fmla="*/ 536503 h 823796"/>
                <a:gd name="connsiteX3831" fmla="*/ 1038861 w 1465788"/>
                <a:gd name="connsiteY3831" fmla="*/ 536503 h 823796"/>
                <a:gd name="connsiteX3832" fmla="*/ 1038861 w 1465788"/>
                <a:gd name="connsiteY3832" fmla="*/ 536503 h 823796"/>
                <a:gd name="connsiteX3833" fmla="*/ 1061043 w 1465788"/>
                <a:gd name="connsiteY3833" fmla="*/ 578238 h 823796"/>
                <a:gd name="connsiteX3834" fmla="*/ 1068978 w 1465788"/>
                <a:gd name="connsiteY3834" fmla="*/ 593174 h 823796"/>
                <a:gd name="connsiteX3835" fmla="*/ 1069234 w 1465788"/>
                <a:gd name="connsiteY3835" fmla="*/ 593089 h 823796"/>
                <a:gd name="connsiteX3836" fmla="*/ 1062664 w 1465788"/>
                <a:gd name="connsiteY3836" fmla="*/ 577641 h 823796"/>
                <a:gd name="connsiteX3837" fmla="*/ 1044833 w 1465788"/>
                <a:gd name="connsiteY3837" fmla="*/ 535649 h 823796"/>
                <a:gd name="connsiteX3838" fmla="*/ 1061726 w 1465788"/>
                <a:gd name="connsiteY3838" fmla="*/ 536929 h 823796"/>
                <a:gd name="connsiteX3839" fmla="*/ 1062579 w 1465788"/>
                <a:gd name="connsiteY3839" fmla="*/ 536929 h 823796"/>
                <a:gd name="connsiteX3840" fmla="*/ 1077339 w 1465788"/>
                <a:gd name="connsiteY3840" fmla="*/ 562875 h 823796"/>
                <a:gd name="connsiteX3841" fmla="*/ 1085529 w 1465788"/>
                <a:gd name="connsiteY3841" fmla="*/ 577385 h 823796"/>
                <a:gd name="connsiteX3842" fmla="*/ 1085785 w 1465788"/>
                <a:gd name="connsiteY3842" fmla="*/ 577299 h 823796"/>
                <a:gd name="connsiteX3843" fmla="*/ 1078960 w 1465788"/>
                <a:gd name="connsiteY3843" fmla="*/ 562278 h 823796"/>
                <a:gd name="connsiteX3844" fmla="*/ 1067784 w 1465788"/>
                <a:gd name="connsiteY3844" fmla="*/ 537356 h 823796"/>
                <a:gd name="connsiteX3845" fmla="*/ 1083653 w 1465788"/>
                <a:gd name="connsiteY3845" fmla="*/ 538380 h 823796"/>
                <a:gd name="connsiteX3846" fmla="*/ 1092440 w 1465788"/>
                <a:gd name="connsiteY3846" fmla="*/ 559974 h 823796"/>
                <a:gd name="connsiteX3847" fmla="*/ 1098924 w 1465788"/>
                <a:gd name="connsiteY3847" fmla="*/ 576873 h 823796"/>
                <a:gd name="connsiteX3848" fmla="*/ 1099180 w 1465788"/>
                <a:gd name="connsiteY3848" fmla="*/ 576873 h 823796"/>
                <a:gd name="connsiteX3849" fmla="*/ 1094146 w 1465788"/>
                <a:gd name="connsiteY3849" fmla="*/ 559632 h 823796"/>
                <a:gd name="connsiteX3850" fmla="*/ 1087748 w 1465788"/>
                <a:gd name="connsiteY3850" fmla="*/ 538721 h 823796"/>
                <a:gd name="connsiteX3851" fmla="*/ 1093976 w 1465788"/>
                <a:gd name="connsiteY3851" fmla="*/ 539063 h 823796"/>
                <a:gd name="connsiteX3852" fmla="*/ 1093976 w 1465788"/>
                <a:gd name="connsiteY3852" fmla="*/ 538807 h 823796"/>
                <a:gd name="connsiteX3853" fmla="*/ 1087577 w 1465788"/>
                <a:gd name="connsiteY3853" fmla="*/ 538124 h 823796"/>
                <a:gd name="connsiteX3854" fmla="*/ 1084164 w 1465788"/>
                <a:gd name="connsiteY3854" fmla="*/ 527712 h 823796"/>
                <a:gd name="connsiteX3855" fmla="*/ 1109674 w 1465788"/>
                <a:gd name="connsiteY3855" fmla="*/ 530955 h 823796"/>
                <a:gd name="connsiteX3856" fmla="*/ 1118206 w 1465788"/>
                <a:gd name="connsiteY3856" fmla="*/ 553145 h 823796"/>
                <a:gd name="connsiteX3857" fmla="*/ 1118803 w 1465788"/>
                <a:gd name="connsiteY3857" fmla="*/ 554767 h 823796"/>
                <a:gd name="connsiteX3858" fmla="*/ 1111040 w 1465788"/>
                <a:gd name="connsiteY3858" fmla="*/ 554170 h 823796"/>
                <a:gd name="connsiteX3859" fmla="*/ 1111040 w 1465788"/>
                <a:gd name="connsiteY3859" fmla="*/ 554426 h 823796"/>
                <a:gd name="connsiteX3860" fmla="*/ 1119400 w 1465788"/>
                <a:gd name="connsiteY3860" fmla="*/ 556133 h 823796"/>
                <a:gd name="connsiteX3861" fmla="*/ 1123837 w 1465788"/>
                <a:gd name="connsiteY3861" fmla="*/ 568764 h 823796"/>
                <a:gd name="connsiteX3862" fmla="*/ 1124093 w 1465788"/>
                <a:gd name="connsiteY3862" fmla="*/ 568764 h 823796"/>
                <a:gd name="connsiteX3863" fmla="*/ 1120936 w 1465788"/>
                <a:gd name="connsiteY3863" fmla="*/ 556560 h 823796"/>
                <a:gd name="connsiteX3864" fmla="*/ 1122216 w 1465788"/>
                <a:gd name="connsiteY3864" fmla="*/ 556816 h 823796"/>
                <a:gd name="connsiteX3865" fmla="*/ 1141668 w 1465788"/>
                <a:gd name="connsiteY3865" fmla="*/ 560912 h 823796"/>
                <a:gd name="connsiteX3866" fmla="*/ 1142863 w 1465788"/>
                <a:gd name="connsiteY3866" fmla="*/ 564668 h 823796"/>
                <a:gd name="connsiteX3867" fmla="*/ 1148408 w 1465788"/>
                <a:gd name="connsiteY3867" fmla="*/ 583445 h 823796"/>
                <a:gd name="connsiteX3868" fmla="*/ 1148664 w 1465788"/>
                <a:gd name="connsiteY3868" fmla="*/ 583445 h 823796"/>
                <a:gd name="connsiteX3869" fmla="*/ 1144569 w 1465788"/>
                <a:gd name="connsiteY3869" fmla="*/ 564411 h 823796"/>
                <a:gd name="connsiteX3870" fmla="*/ 1143886 w 1465788"/>
                <a:gd name="connsiteY3870" fmla="*/ 561424 h 823796"/>
                <a:gd name="connsiteX3871" fmla="*/ 1153442 w 1465788"/>
                <a:gd name="connsiteY3871" fmla="*/ 563302 h 823796"/>
                <a:gd name="connsiteX3872" fmla="*/ 1153442 w 1465788"/>
                <a:gd name="connsiteY3872" fmla="*/ 563302 h 823796"/>
                <a:gd name="connsiteX3873" fmla="*/ 1153442 w 1465788"/>
                <a:gd name="connsiteY3873" fmla="*/ 563302 h 823796"/>
                <a:gd name="connsiteX3874" fmla="*/ 1153442 w 1465788"/>
                <a:gd name="connsiteY3874" fmla="*/ 563302 h 823796"/>
                <a:gd name="connsiteX3875" fmla="*/ 1153442 w 1465788"/>
                <a:gd name="connsiteY3875" fmla="*/ 563302 h 823796"/>
                <a:gd name="connsiteX3876" fmla="*/ 1185265 w 1465788"/>
                <a:gd name="connsiteY3876" fmla="*/ 565692 h 823796"/>
                <a:gd name="connsiteX3877" fmla="*/ 1196612 w 1465788"/>
                <a:gd name="connsiteY3877" fmla="*/ 566545 h 823796"/>
                <a:gd name="connsiteX3878" fmla="*/ 1196612 w 1465788"/>
                <a:gd name="connsiteY3878" fmla="*/ 566289 h 823796"/>
                <a:gd name="connsiteX3879" fmla="*/ 1185521 w 1465788"/>
                <a:gd name="connsiteY3879" fmla="*/ 563985 h 823796"/>
                <a:gd name="connsiteX3880" fmla="*/ 1154295 w 1465788"/>
                <a:gd name="connsiteY3880" fmla="*/ 557584 h 823796"/>
                <a:gd name="connsiteX3881" fmla="*/ 1154295 w 1465788"/>
                <a:gd name="connsiteY3881" fmla="*/ 557584 h 823796"/>
                <a:gd name="connsiteX3882" fmla="*/ 1154295 w 1465788"/>
                <a:gd name="connsiteY3882" fmla="*/ 557584 h 823796"/>
                <a:gd name="connsiteX3883" fmla="*/ 1154295 w 1465788"/>
                <a:gd name="connsiteY3883" fmla="*/ 557584 h 823796"/>
                <a:gd name="connsiteX3884" fmla="*/ 1154295 w 1465788"/>
                <a:gd name="connsiteY3884" fmla="*/ 557584 h 823796"/>
                <a:gd name="connsiteX3885" fmla="*/ 1142863 w 1465788"/>
                <a:gd name="connsiteY3885" fmla="*/ 556645 h 823796"/>
                <a:gd name="connsiteX3886" fmla="*/ 1134075 w 1465788"/>
                <a:gd name="connsiteY3886" fmla="*/ 522079 h 823796"/>
                <a:gd name="connsiteX3887" fmla="*/ 1163595 w 1465788"/>
                <a:gd name="connsiteY3887" fmla="*/ 525493 h 823796"/>
                <a:gd name="connsiteX3888" fmla="*/ 1163595 w 1465788"/>
                <a:gd name="connsiteY3888" fmla="*/ 525237 h 823796"/>
                <a:gd name="connsiteX3889" fmla="*/ 1133648 w 1465788"/>
                <a:gd name="connsiteY3889" fmla="*/ 520628 h 823796"/>
                <a:gd name="connsiteX3890" fmla="*/ 1130918 w 1465788"/>
                <a:gd name="connsiteY3890" fmla="*/ 511410 h 823796"/>
                <a:gd name="connsiteX3891" fmla="*/ 1130918 w 1465788"/>
                <a:gd name="connsiteY3891" fmla="*/ 511410 h 823796"/>
                <a:gd name="connsiteX3892" fmla="*/ 1130918 w 1465788"/>
                <a:gd name="connsiteY3892" fmla="*/ 511240 h 823796"/>
                <a:gd name="connsiteX3893" fmla="*/ 1130918 w 1465788"/>
                <a:gd name="connsiteY3893" fmla="*/ 511069 h 823796"/>
                <a:gd name="connsiteX3894" fmla="*/ 1130918 w 1465788"/>
                <a:gd name="connsiteY3894" fmla="*/ 511069 h 823796"/>
                <a:gd name="connsiteX3895" fmla="*/ 1129639 w 1465788"/>
                <a:gd name="connsiteY3895" fmla="*/ 507655 h 823796"/>
                <a:gd name="connsiteX3896" fmla="*/ 1165984 w 1465788"/>
                <a:gd name="connsiteY3896" fmla="*/ 512861 h 823796"/>
                <a:gd name="connsiteX3897" fmla="*/ 1182279 w 1465788"/>
                <a:gd name="connsiteY3897" fmla="*/ 515251 h 823796"/>
                <a:gd name="connsiteX3898" fmla="*/ 1194565 w 1465788"/>
                <a:gd name="connsiteY3898" fmla="*/ 532065 h 823796"/>
                <a:gd name="connsiteX3899" fmla="*/ 1212055 w 1465788"/>
                <a:gd name="connsiteY3899" fmla="*/ 556560 h 823796"/>
                <a:gd name="connsiteX3900" fmla="*/ 1212226 w 1465788"/>
                <a:gd name="connsiteY3900" fmla="*/ 556389 h 823796"/>
                <a:gd name="connsiteX3901" fmla="*/ 1196015 w 1465788"/>
                <a:gd name="connsiteY3901" fmla="*/ 531211 h 823796"/>
                <a:gd name="connsiteX3902" fmla="*/ 1185948 w 1465788"/>
                <a:gd name="connsiteY3902" fmla="*/ 515763 h 823796"/>
                <a:gd name="connsiteX3903" fmla="*/ 1197807 w 1465788"/>
                <a:gd name="connsiteY3903" fmla="*/ 517470 h 823796"/>
                <a:gd name="connsiteX3904" fmla="*/ 1223573 w 1465788"/>
                <a:gd name="connsiteY3904" fmla="*/ 556645 h 823796"/>
                <a:gd name="connsiteX3905" fmla="*/ 1227497 w 1465788"/>
                <a:gd name="connsiteY3905" fmla="*/ 562790 h 823796"/>
                <a:gd name="connsiteX3906" fmla="*/ 1219307 w 1465788"/>
                <a:gd name="connsiteY3906" fmla="*/ 560144 h 823796"/>
                <a:gd name="connsiteX3907" fmla="*/ 1219307 w 1465788"/>
                <a:gd name="connsiteY3907" fmla="*/ 560144 h 823796"/>
                <a:gd name="connsiteX3908" fmla="*/ 1219307 w 1465788"/>
                <a:gd name="connsiteY3908" fmla="*/ 560144 h 823796"/>
                <a:gd name="connsiteX3909" fmla="*/ 1219307 w 1465788"/>
                <a:gd name="connsiteY3909" fmla="*/ 560144 h 823796"/>
                <a:gd name="connsiteX3910" fmla="*/ 1219307 w 1465788"/>
                <a:gd name="connsiteY3910" fmla="*/ 560144 h 823796"/>
                <a:gd name="connsiteX3911" fmla="*/ 1187057 w 1465788"/>
                <a:gd name="connsiteY3911" fmla="*/ 553573 h 823796"/>
                <a:gd name="connsiteX3912" fmla="*/ 1175624 w 1465788"/>
                <a:gd name="connsiteY3912" fmla="*/ 551268 h 823796"/>
                <a:gd name="connsiteX3913" fmla="*/ 1175624 w 1465788"/>
                <a:gd name="connsiteY3913" fmla="*/ 551524 h 823796"/>
                <a:gd name="connsiteX3914" fmla="*/ 1186801 w 1465788"/>
                <a:gd name="connsiteY3914" fmla="*/ 555279 h 823796"/>
                <a:gd name="connsiteX3915" fmla="*/ 1218027 w 1465788"/>
                <a:gd name="connsiteY3915" fmla="*/ 565777 h 823796"/>
                <a:gd name="connsiteX3916" fmla="*/ 1218027 w 1465788"/>
                <a:gd name="connsiteY3916" fmla="*/ 565777 h 823796"/>
                <a:gd name="connsiteX3917" fmla="*/ 1218027 w 1465788"/>
                <a:gd name="connsiteY3917" fmla="*/ 565777 h 823796"/>
                <a:gd name="connsiteX3918" fmla="*/ 1218027 w 1465788"/>
                <a:gd name="connsiteY3918" fmla="*/ 565777 h 823796"/>
                <a:gd name="connsiteX3919" fmla="*/ 1218027 w 1465788"/>
                <a:gd name="connsiteY3919" fmla="*/ 565777 h 823796"/>
                <a:gd name="connsiteX3920" fmla="*/ 1231507 w 1465788"/>
                <a:gd name="connsiteY3920" fmla="*/ 568593 h 823796"/>
                <a:gd name="connsiteX3921" fmla="*/ 1239015 w 1465788"/>
                <a:gd name="connsiteY3921" fmla="*/ 580287 h 823796"/>
                <a:gd name="connsiteX3922" fmla="*/ 1239271 w 1465788"/>
                <a:gd name="connsiteY3922" fmla="*/ 580116 h 823796"/>
                <a:gd name="connsiteX3923" fmla="*/ 1232787 w 1465788"/>
                <a:gd name="connsiteY3923" fmla="*/ 568764 h 823796"/>
                <a:gd name="connsiteX3924" fmla="*/ 1250277 w 1465788"/>
                <a:gd name="connsiteY3924" fmla="*/ 572178 h 823796"/>
                <a:gd name="connsiteX3925" fmla="*/ 1261795 w 1465788"/>
                <a:gd name="connsiteY3925" fmla="*/ 574482 h 823796"/>
                <a:gd name="connsiteX3926" fmla="*/ 1261795 w 1465788"/>
                <a:gd name="connsiteY3926" fmla="*/ 574227 h 823796"/>
                <a:gd name="connsiteX3927" fmla="*/ 1250704 w 1465788"/>
                <a:gd name="connsiteY3927" fmla="*/ 570471 h 823796"/>
                <a:gd name="connsiteX3928" fmla="*/ 1229545 w 1465788"/>
                <a:gd name="connsiteY3928" fmla="*/ 563217 h 823796"/>
                <a:gd name="connsiteX3929" fmla="*/ 1225194 w 1465788"/>
                <a:gd name="connsiteY3929" fmla="*/ 555706 h 823796"/>
                <a:gd name="connsiteX3930" fmla="*/ 1203438 w 1465788"/>
                <a:gd name="connsiteY3930" fmla="*/ 518067 h 823796"/>
                <a:gd name="connsiteX3931" fmla="*/ 1203438 w 1465788"/>
                <a:gd name="connsiteY3931" fmla="*/ 517812 h 823796"/>
                <a:gd name="connsiteX3932" fmla="*/ 1203267 w 1465788"/>
                <a:gd name="connsiteY3932" fmla="*/ 517812 h 823796"/>
                <a:gd name="connsiteX3933" fmla="*/ 1200623 w 1465788"/>
                <a:gd name="connsiteY3933" fmla="*/ 513373 h 823796"/>
                <a:gd name="connsiteX3934" fmla="*/ 1210178 w 1465788"/>
                <a:gd name="connsiteY3934" fmla="*/ 516275 h 823796"/>
                <a:gd name="connsiteX3935" fmla="*/ 1225876 w 1465788"/>
                <a:gd name="connsiteY3935" fmla="*/ 521311 h 823796"/>
                <a:gd name="connsiteX3936" fmla="*/ 1225876 w 1465788"/>
                <a:gd name="connsiteY3936" fmla="*/ 521055 h 823796"/>
                <a:gd name="connsiteX3937" fmla="*/ 1210519 w 1465788"/>
                <a:gd name="connsiteY3937" fmla="*/ 515336 h 823796"/>
                <a:gd name="connsiteX3938" fmla="*/ 1199428 w 1465788"/>
                <a:gd name="connsiteY3938" fmla="*/ 511410 h 823796"/>
                <a:gd name="connsiteX3939" fmla="*/ 1193115 w 1465788"/>
                <a:gd name="connsiteY3939" fmla="*/ 500827 h 823796"/>
                <a:gd name="connsiteX3940" fmla="*/ 1221952 w 1465788"/>
                <a:gd name="connsiteY3940" fmla="*/ 515336 h 823796"/>
                <a:gd name="connsiteX3941" fmla="*/ 1245670 w 1465788"/>
                <a:gd name="connsiteY3941" fmla="*/ 545720 h 823796"/>
                <a:gd name="connsiteX3942" fmla="*/ 1259833 w 1465788"/>
                <a:gd name="connsiteY3942" fmla="*/ 563985 h 823796"/>
                <a:gd name="connsiteX3943" fmla="*/ 1260003 w 1465788"/>
                <a:gd name="connsiteY3943" fmla="*/ 563814 h 823796"/>
                <a:gd name="connsiteX3944" fmla="*/ 1247035 w 1465788"/>
                <a:gd name="connsiteY3944" fmla="*/ 544781 h 823796"/>
                <a:gd name="connsiteX3945" fmla="*/ 1229716 w 1465788"/>
                <a:gd name="connsiteY3945" fmla="*/ 519177 h 823796"/>
                <a:gd name="connsiteX3946" fmla="*/ 1246779 w 1465788"/>
                <a:gd name="connsiteY3946" fmla="*/ 526432 h 823796"/>
                <a:gd name="connsiteX3947" fmla="*/ 1273739 w 1465788"/>
                <a:gd name="connsiteY3947" fmla="*/ 559888 h 823796"/>
                <a:gd name="connsiteX3948" fmla="*/ 1287646 w 1465788"/>
                <a:gd name="connsiteY3948" fmla="*/ 576616 h 823796"/>
                <a:gd name="connsiteX3949" fmla="*/ 1079130 w 1465788"/>
                <a:gd name="connsiteY3949" fmla="*/ 613316 h 823796"/>
                <a:gd name="connsiteX3950" fmla="*/ 1394975 w 1465788"/>
                <a:gd name="connsiteY3950" fmla="*/ 557925 h 823796"/>
                <a:gd name="connsiteX3951" fmla="*/ 1394975 w 1465788"/>
                <a:gd name="connsiteY3951" fmla="*/ 557925 h 823796"/>
                <a:gd name="connsiteX3952" fmla="*/ 1392416 w 1465788"/>
                <a:gd name="connsiteY3952" fmla="*/ 554511 h 823796"/>
                <a:gd name="connsiteX3953" fmla="*/ 1392501 w 1465788"/>
                <a:gd name="connsiteY3953" fmla="*/ 554511 h 823796"/>
                <a:gd name="connsiteX3954" fmla="*/ 1392586 w 1465788"/>
                <a:gd name="connsiteY3954" fmla="*/ 554340 h 823796"/>
                <a:gd name="connsiteX3955" fmla="*/ 1391989 w 1465788"/>
                <a:gd name="connsiteY3955" fmla="*/ 554085 h 823796"/>
                <a:gd name="connsiteX3956" fmla="*/ 1382263 w 1465788"/>
                <a:gd name="connsiteY3956" fmla="*/ 541538 h 823796"/>
                <a:gd name="connsiteX3957" fmla="*/ 1390795 w 1465788"/>
                <a:gd name="connsiteY3957" fmla="*/ 545635 h 823796"/>
                <a:gd name="connsiteX3958" fmla="*/ 1410588 w 1465788"/>
                <a:gd name="connsiteY3958" fmla="*/ 555279 h 823796"/>
                <a:gd name="connsiteX3959" fmla="*/ 1395060 w 1465788"/>
                <a:gd name="connsiteY3959" fmla="*/ 558010 h 823796"/>
                <a:gd name="connsiteX3960" fmla="*/ 1434989 w 1465788"/>
                <a:gd name="connsiteY3960" fmla="*/ 550158 h 823796"/>
                <a:gd name="connsiteX3961" fmla="*/ 1427566 w 1465788"/>
                <a:gd name="connsiteY3961" fmla="*/ 552292 h 823796"/>
                <a:gd name="connsiteX3962" fmla="*/ 1411783 w 1465788"/>
                <a:gd name="connsiteY3962" fmla="*/ 555023 h 823796"/>
                <a:gd name="connsiteX3963" fmla="*/ 1391648 w 1465788"/>
                <a:gd name="connsiteY3963" fmla="*/ 544184 h 823796"/>
                <a:gd name="connsiteX3964" fmla="*/ 1378935 w 1465788"/>
                <a:gd name="connsiteY3964" fmla="*/ 537442 h 823796"/>
                <a:gd name="connsiteX3965" fmla="*/ 1373219 w 1465788"/>
                <a:gd name="connsiteY3965" fmla="*/ 530187 h 823796"/>
                <a:gd name="connsiteX3966" fmla="*/ 1393866 w 1465788"/>
                <a:gd name="connsiteY3966" fmla="*/ 540343 h 823796"/>
                <a:gd name="connsiteX3967" fmla="*/ 1407261 w 1465788"/>
                <a:gd name="connsiteY3967" fmla="*/ 544355 h 823796"/>
                <a:gd name="connsiteX3968" fmla="*/ 1402483 w 1465788"/>
                <a:gd name="connsiteY3968" fmla="*/ 539661 h 823796"/>
                <a:gd name="connsiteX3969" fmla="*/ 1391818 w 1465788"/>
                <a:gd name="connsiteY3969" fmla="*/ 533942 h 823796"/>
                <a:gd name="connsiteX3970" fmla="*/ 1364176 w 1465788"/>
                <a:gd name="connsiteY3970" fmla="*/ 519945 h 823796"/>
                <a:gd name="connsiteX3971" fmla="*/ 1351805 w 1465788"/>
                <a:gd name="connsiteY3971" fmla="*/ 506801 h 823796"/>
                <a:gd name="connsiteX3972" fmla="*/ 1426798 w 1465788"/>
                <a:gd name="connsiteY3972" fmla="*/ 544867 h 823796"/>
                <a:gd name="connsiteX3973" fmla="*/ 1434989 w 1465788"/>
                <a:gd name="connsiteY3973" fmla="*/ 550158 h 823796"/>
                <a:gd name="connsiteX3974" fmla="*/ 1289011 w 1465788"/>
                <a:gd name="connsiteY3974" fmla="*/ 475052 h 823796"/>
                <a:gd name="connsiteX3975" fmla="*/ 1345832 w 1465788"/>
                <a:gd name="connsiteY3975" fmla="*/ 503729 h 823796"/>
                <a:gd name="connsiteX3976" fmla="*/ 1354023 w 1465788"/>
                <a:gd name="connsiteY3976" fmla="*/ 514739 h 823796"/>
                <a:gd name="connsiteX3977" fmla="*/ 1274763 w 1465788"/>
                <a:gd name="connsiteY3977" fmla="*/ 474710 h 823796"/>
                <a:gd name="connsiteX3978" fmla="*/ 1273569 w 1465788"/>
                <a:gd name="connsiteY3978" fmla="*/ 473174 h 823796"/>
                <a:gd name="connsiteX3979" fmla="*/ 1273398 w 1465788"/>
                <a:gd name="connsiteY3979" fmla="*/ 473345 h 823796"/>
                <a:gd name="connsiteX3980" fmla="*/ 1274081 w 1465788"/>
                <a:gd name="connsiteY3980" fmla="*/ 474369 h 823796"/>
                <a:gd name="connsiteX3981" fmla="*/ 1172895 w 1465788"/>
                <a:gd name="connsiteY3981" fmla="*/ 423331 h 823796"/>
                <a:gd name="connsiteX3982" fmla="*/ 1126908 w 1465788"/>
                <a:gd name="connsiteY3982" fmla="*/ 400201 h 823796"/>
                <a:gd name="connsiteX3983" fmla="*/ 1126140 w 1465788"/>
                <a:gd name="connsiteY3983" fmla="*/ 399092 h 823796"/>
                <a:gd name="connsiteX3984" fmla="*/ 1125970 w 1465788"/>
                <a:gd name="connsiteY3984" fmla="*/ 399262 h 823796"/>
                <a:gd name="connsiteX3985" fmla="*/ 1126397 w 1465788"/>
                <a:gd name="connsiteY3985" fmla="*/ 399945 h 823796"/>
                <a:gd name="connsiteX3986" fmla="*/ 1088089 w 1465788"/>
                <a:gd name="connsiteY3986" fmla="*/ 380656 h 823796"/>
                <a:gd name="connsiteX3987" fmla="*/ 1079813 w 1465788"/>
                <a:gd name="connsiteY3987" fmla="*/ 370415 h 823796"/>
                <a:gd name="connsiteX3988" fmla="*/ 1079642 w 1465788"/>
                <a:gd name="connsiteY3988" fmla="*/ 370585 h 823796"/>
                <a:gd name="connsiteX3989" fmla="*/ 1086383 w 1465788"/>
                <a:gd name="connsiteY3989" fmla="*/ 379803 h 823796"/>
                <a:gd name="connsiteX3990" fmla="*/ 853467 w 1465788"/>
                <a:gd name="connsiteY3990" fmla="*/ 262790 h 823796"/>
                <a:gd name="connsiteX3991" fmla="*/ 853296 w 1465788"/>
                <a:gd name="connsiteY3991" fmla="*/ 262619 h 823796"/>
                <a:gd name="connsiteX3992" fmla="*/ 853211 w 1465788"/>
                <a:gd name="connsiteY3992" fmla="*/ 262619 h 823796"/>
                <a:gd name="connsiteX3993" fmla="*/ 821729 w 1465788"/>
                <a:gd name="connsiteY3993" fmla="*/ 246830 h 823796"/>
                <a:gd name="connsiteX3994" fmla="*/ 819596 w 1465788"/>
                <a:gd name="connsiteY3994" fmla="*/ 244355 h 823796"/>
                <a:gd name="connsiteX3995" fmla="*/ 819425 w 1465788"/>
                <a:gd name="connsiteY3995" fmla="*/ 244526 h 823796"/>
                <a:gd name="connsiteX3996" fmla="*/ 820876 w 1465788"/>
                <a:gd name="connsiteY3996" fmla="*/ 246318 h 823796"/>
                <a:gd name="connsiteX3997" fmla="*/ 805774 w 1465788"/>
                <a:gd name="connsiteY3997" fmla="*/ 238722 h 823796"/>
                <a:gd name="connsiteX3998" fmla="*/ 798352 w 1465788"/>
                <a:gd name="connsiteY3998" fmla="*/ 235052 h 823796"/>
                <a:gd name="connsiteX3999" fmla="*/ 789649 w 1465788"/>
                <a:gd name="connsiteY3999" fmla="*/ 223957 h 823796"/>
                <a:gd name="connsiteX4000" fmla="*/ 820790 w 1465788"/>
                <a:gd name="connsiteY4000" fmla="*/ 239746 h 823796"/>
                <a:gd name="connsiteX4001" fmla="*/ 1289181 w 1465788"/>
                <a:gd name="connsiteY4001" fmla="*/ 475052 h 823796"/>
                <a:gd name="connsiteX4002" fmla="*/ 788625 w 1465788"/>
                <a:gd name="connsiteY4002" fmla="*/ 223530 h 823796"/>
                <a:gd name="connsiteX4003" fmla="*/ 795707 w 1465788"/>
                <a:gd name="connsiteY4003" fmla="*/ 233772 h 823796"/>
                <a:gd name="connsiteX4004" fmla="*/ 604852 w 1465788"/>
                <a:gd name="connsiteY4004" fmla="*/ 138693 h 823796"/>
                <a:gd name="connsiteX4005" fmla="*/ 451367 w 1465788"/>
                <a:gd name="connsiteY4005" fmla="*/ 60429 h 823796"/>
                <a:gd name="connsiteX4006" fmla="*/ 450769 w 1465788"/>
                <a:gd name="connsiteY4006" fmla="*/ 58807 h 823796"/>
                <a:gd name="connsiteX4007" fmla="*/ 450513 w 1465788"/>
                <a:gd name="connsiteY4007" fmla="*/ 58807 h 823796"/>
                <a:gd name="connsiteX4008" fmla="*/ 450855 w 1465788"/>
                <a:gd name="connsiteY4008" fmla="*/ 60088 h 823796"/>
                <a:gd name="connsiteX4009" fmla="*/ 435327 w 1465788"/>
                <a:gd name="connsiteY4009" fmla="*/ 52150 h 823796"/>
                <a:gd name="connsiteX4010" fmla="*/ 434815 w 1465788"/>
                <a:gd name="connsiteY4010" fmla="*/ 50699 h 823796"/>
                <a:gd name="connsiteX4011" fmla="*/ 431231 w 1465788"/>
                <a:gd name="connsiteY4011" fmla="*/ 41482 h 823796"/>
                <a:gd name="connsiteX4012" fmla="*/ 788625 w 1465788"/>
                <a:gd name="connsiteY4012" fmla="*/ 223359 h 823796"/>
                <a:gd name="connsiteX4013" fmla="*/ 372363 w 1465788"/>
                <a:gd name="connsiteY4013" fmla="*/ 25095 h 823796"/>
                <a:gd name="connsiteX4014" fmla="*/ 376970 w 1465788"/>
                <a:gd name="connsiteY4014" fmla="*/ 14597 h 823796"/>
                <a:gd name="connsiteX4015" fmla="*/ 384904 w 1465788"/>
                <a:gd name="connsiteY4015" fmla="*/ 18011 h 823796"/>
                <a:gd name="connsiteX4016" fmla="*/ 418434 w 1465788"/>
                <a:gd name="connsiteY4016" fmla="*/ 35081 h 823796"/>
                <a:gd name="connsiteX4017" fmla="*/ 419287 w 1465788"/>
                <a:gd name="connsiteY4017" fmla="*/ 43957 h 823796"/>
                <a:gd name="connsiteX4018" fmla="*/ 405210 w 1465788"/>
                <a:gd name="connsiteY4018" fmla="*/ 36787 h 823796"/>
                <a:gd name="connsiteX4019" fmla="*/ 393350 w 1465788"/>
                <a:gd name="connsiteY4019" fmla="*/ 31154 h 823796"/>
                <a:gd name="connsiteX4020" fmla="*/ 384904 w 1465788"/>
                <a:gd name="connsiteY4020" fmla="*/ 34398 h 823796"/>
                <a:gd name="connsiteX4021" fmla="*/ 383027 w 1465788"/>
                <a:gd name="connsiteY4021" fmla="*/ 46944 h 823796"/>
                <a:gd name="connsiteX4022" fmla="*/ 380553 w 1465788"/>
                <a:gd name="connsiteY4022" fmla="*/ 51809 h 823796"/>
                <a:gd name="connsiteX4023" fmla="*/ 380724 w 1465788"/>
                <a:gd name="connsiteY4023" fmla="*/ 50272 h 823796"/>
                <a:gd name="connsiteX4024" fmla="*/ 379615 w 1465788"/>
                <a:gd name="connsiteY4024" fmla="*/ 53175 h 823796"/>
                <a:gd name="connsiteX4025" fmla="*/ 378762 w 1465788"/>
                <a:gd name="connsiteY4025" fmla="*/ 55479 h 823796"/>
                <a:gd name="connsiteX4026" fmla="*/ 377396 w 1465788"/>
                <a:gd name="connsiteY4026" fmla="*/ 58210 h 823796"/>
                <a:gd name="connsiteX4027" fmla="*/ 376372 w 1465788"/>
                <a:gd name="connsiteY4027" fmla="*/ 57783 h 823796"/>
                <a:gd name="connsiteX4028" fmla="*/ 375519 w 1465788"/>
                <a:gd name="connsiteY4028" fmla="*/ 44383 h 823796"/>
                <a:gd name="connsiteX4029" fmla="*/ 375263 w 1465788"/>
                <a:gd name="connsiteY4029" fmla="*/ 44383 h 823796"/>
                <a:gd name="connsiteX4030" fmla="*/ 375263 w 1465788"/>
                <a:gd name="connsiteY4030" fmla="*/ 57356 h 823796"/>
                <a:gd name="connsiteX4031" fmla="*/ 373130 w 1465788"/>
                <a:gd name="connsiteY4031" fmla="*/ 56503 h 823796"/>
                <a:gd name="connsiteX4032" fmla="*/ 373045 w 1465788"/>
                <a:gd name="connsiteY4032" fmla="*/ 56759 h 823796"/>
                <a:gd name="connsiteX4033" fmla="*/ 375263 w 1465788"/>
                <a:gd name="connsiteY4033" fmla="*/ 57783 h 823796"/>
                <a:gd name="connsiteX4034" fmla="*/ 375263 w 1465788"/>
                <a:gd name="connsiteY4034" fmla="*/ 62221 h 823796"/>
                <a:gd name="connsiteX4035" fmla="*/ 357432 w 1465788"/>
                <a:gd name="connsiteY4035" fmla="*/ 98580 h 823796"/>
                <a:gd name="connsiteX4036" fmla="*/ 350777 w 1465788"/>
                <a:gd name="connsiteY4036" fmla="*/ 112918 h 823796"/>
                <a:gd name="connsiteX4037" fmla="*/ 350010 w 1465788"/>
                <a:gd name="connsiteY4037" fmla="*/ 93885 h 823796"/>
                <a:gd name="connsiteX4038" fmla="*/ 357773 w 1465788"/>
                <a:gd name="connsiteY4038" fmla="*/ 71183 h 823796"/>
                <a:gd name="connsiteX4039" fmla="*/ 370827 w 1465788"/>
                <a:gd name="connsiteY4039" fmla="*/ 33117 h 823796"/>
                <a:gd name="connsiteX4040" fmla="*/ 370571 w 1465788"/>
                <a:gd name="connsiteY4040" fmla="*/ 33032 h 823796"/>
                <a:gd name="connsiteX4041" fmla="*/ 356067 w 1465788"/>
                <a:gd name="connsiteY4041" fmla="*/ 70842 h 823796"/>
                <a:gd name="connsiteX4042" fmla="*/ 349839 w 1465788"/>
                <a:gd name="connsiteY4042" fmla="*/ 86887 h 823796"/>
                <a:gd name="connsiteX4043" fmla="*/ 349839 w 1465788"/>
                <a:gd name="connsiteY4043" fmla="*/ 83559 h 823796"/>
                <a:gd name="connsiteX4044" fmla="*/ 349839 w 1465788"/>
                <a:gd name="connsiteY4044" fmla="*/ 79632 h 823796"/>
                <a:gd name="connsiteX4045" fmla="*/ 357773 w 1465788"/>
                <a:gd name="connsiteY4045" fmla="*/ 61624 h 823796"/>
                <a:gd name="connsiteX4046" fmla="*/ 372534 w 1465788"/>
                <a:gd name="connsiteY4046" fmla="*/ 25095 h 823796"/>
                <a:gd name="connsiteX4047" fmla="*/ 301123 w 1465788"/>
                <a:gd name="connsiteY4047" fmla="*/ 189049 h 823796"/>
                <a:gd name="connsiteX4048" fmla="*/ 348047 w 1465788"/>
                <a:gd name="connsiteY4048" fmla="*/ 83559 h 823796"/>
                <a:gd name="connsiteX4049" fmla="*/ 347194 w 1465788"/>
                <a:gd name="connsiteY4049" fmla="*/ 93715 h 823796"/>
                <a:gd name="connsiteX4050" fmla="*/ 315371 w 1465788"/>
                <a:gd name="connsiteY4050" fmla="*/ 176673 h 823796"/>
                <a:gd name="connsiteX4051" fmla="*/ 315371 w 1465788"/>
                <a:gd name="connsiteY4051" fmla="*/ 176673 h 823796"/>
                <a:gd name="connsiteX4052" fmla="*/ 315371 w 1465788"/>
                <a:gd name="connsiteY4052" fmla="*/ 176673 h 823796"/>
                <a:gd name="connsiteX4053" fmla="*/ 315371 w 1465788"/>
                <a:gd name="connsiteY4053" fmla="*/ 176673 h 823796"/>
                <a:gd name="connsiteX4054" fmla="*/ 315371 w 1465788"/>
                <a:gd name="connsiteY4054" fmla="*/ 176673 h 823796"/>
                <a:gd name="connsiteX4055" fmla="*/ 299075 w 1465788"/>
                <a:gd name="connsiteY4055" fmla="*/ 223701 h 823796"/>
                <a:gd name="connsiteX4056" fmla="*/ 297284 w 1465788"/>
                <a:gd name="connsiteY4056" fmla="*/ 227627 h 823796"/>
                <a:gd name="connsiteX4057" fmla="*/ 295748 w 1465788"/>
                <a:gd name="connsiteY4057" fmla="*/ 223103 h 823796"/>
                <a:gd name="connsiteX4058" fmla="*/ 295492 w 1465788"/>
                <a:gd name="connsiteY4058" fmla="*/ 223103 h 823796"/>
                <a:gd name="connsiteX4059" fmla="*/ 296772 w 1465788"/>
                <a:gd name="connsiteY4059" fmla="*/ 228651 h 823796"/>
                <a:gd name="connsiteX4060" fmla="*/ 287984 w 1465788"/>
                <a:gd name="connsiteY4060" fmla="*/ 247598 h 823796"/>
                <a:gd name="connsiteX4061" fmla="*/ 286448 w 1465788"/>
                <a:gd name="connsiteY4061" fmla="*/ 243075 h 823796"/>
                <a:gd name="connsiteX4062" fmla="*/ 286192 w 1465788"/>
                <a:gd name="connsiteY4062" fmla="*/ 243075 h 823796"/>
                <a:gd name="connsiteX4063" fmla="*/ 287387 w 1465788"/>
                <a:gd name="connsiteY4063" fmla="*/ 248708 h 823796"/>
                <a:gd name="connsiteX4064" fmla="*/ 276295 w 1465788"/>
                <a:gd name="connsiteY4064" fmla="*/ 272520 h 823796"/>
                <a:gd name="connsiteX4065" fmla="*/ 274674 w 1465788"/>
                <a:gd name="connsiteY4065" fmla="*/ 264753 h 823796"/>
                <a:gd name="connsiteX4066" fmla="*/ 272456 w 1465788"/>
                <a:gd name="connsiteY4066" fmla="*/ 251951 h 823796"/>
                <a:gd name="connsiteX4067" fmla="*/ 301208 w 1465788"/>
                <a:gd name="connsiteY4067" fmla="*/ 188708 h 823796"/>
                <a:gd name="connsiteX4068" fmla="*/ 25036 w 1465788"/>
                <a:gd name="connsiteY4068" fmla="*/ 796047 h 823796"/>
                <a:gd name="connsiteX4069" fmla="*/ 158387 w 1465788"/>
                <a:gd name="connsiteY4069" fmla="*/ 502961 h 823796"/>
                <a:gd name="connsiteX4070" fmla="*/ 157704 w 1465788"/>
                <a:gd name="connsiteY4070" fmla="*/ 524639 h 823796"/>
                <a:gd name="connsiteX4071" fmla="*/ 157704 w 1465788"/>
                <a:gd name="connsiteY4071" fmla="*/ 527114 h 823796"/>
                <a:gd name="connsiteX4072" fmla="*/ 136375 w 1465788"/>
                <a:gd name="connsiteY4072" fmla="*/ 572776 h 823796"/>
                <a:gd name="connsiteX4073" fmla="*/ 137228 w 1465788"/>
                <a:gd name="connsiteY4073" fmla="*/ 570471 h 823796"/>
                <a:gd name="connsiteX4074" fmla="*/ 136972 w 1465788"/>
                <a:gd name="connsiteY4074" fmla="*/ 570386 h 823796"/>
                <a:gd name="connsiteX4075" fmla="*/ 135351 w 1465788"/>
                <a:gd name="connsiteY4075" fmla="*/ 575080 h 823796"/>
                <a:gd name="connsiteX4076" fmla="*/ 96617 w 1465788"/>
                <a:gd name="connsiteY4076" fmla="*/ 658295 h 823796"/>
                <a:gd name="connsiteX4077" fmla="*/ 96191 w 1465788"/>
                <a:gd name="connsiteY4077" fmla="*/ 652235 h 823796"/>
                <a:gd name="connsiteX4078" fmla="*/ 95935 w 1465788"/>
                <a:gd name="connsiteY4078" fmla="*/ 652235 h 823796"/>
                <a:gd name="connsiteX4079" fmla="*/ 95935 w 1465788"/>
                <a:gd name="connsiteY4079" fmla="*/ 659661 h 823796"/>
                <a:gd name="connsiteX4080" fmla="*/ 71278 w 1465788"/>
                <a:gd name="connsiteY4080" fmla="*/ 712662 h 823796"/>
                <a:gd name="connsiteX4081" fmla="*/ 71108 w 1465788"/>
                <a:gd name="connsiteY4081" fmla="*/ 707626 h 823796"/>
                <a:gd name="connsiteX4082" fmla="*/ 70851 w 1465788"/>
                <a:gd name="connsiteY4082" fmla="*/ 707626 h 823796"/>
                <a:gd name="connsiteX4083" fmla="*/ 70340 w 1465788"/>
                <a:gd name="connsiteY4083" fmla="*/ 714625 h 823796"/>
                <a:gd name="connsiteX4084" fmla="*/ 70340 w 1465788"/>
                <a:gd name="connsiteY4084" fmla="*/ 714710 h 823796"/>
                <a:gd name="connsiteX4085" fmla="*/ 46024 w 1465788"/>
                <a:gd name="connsiteY4085" fmla="*/ 766944 h 823796"/>
                <a:gd name="connsiteX4086" fmla="*/ 45598 w 1465788"/>
                <a:gd name="connsiteY4086" fmla="*/ 777697 h 823796"/>
                <a:gd name="connsiteX4087" fmla="*/ 51485 w 1465788"/>
                <a:gd name="connsiteY4087" fmla="*/ 777868 h 823796"/>
                <a:gd name="connsiteX4088" fmla="*/ 68804 w 1465788"/>
                <a:gd name="connsiteY4088" fmla="*/ 740485 h 823796"/>
                <a:gd name="connsiteX4089" fmla="*/ 68463 w 1465788"/>
                <a:gd name="connsiteY4089" fmla="*/ 760543 h 823796"/>
                <a:gd name="connsiteX4090" fmla="*/ 64282 w 1465788"/>
                <a:gd name="connsiteY4090" fmla="*/ 772833 h 823796"/>
                <a:gd name="connsiteX4091" fmla="*/ 64538 w 1465788"/>
                <a:gd name="connsiteY4091" fmla="*/ 772918 h 823796"/>
                <a:gd name="connsiteX4092" fmla="*/ 68633 w 1465788"/>
                <a:gd name="connsiteY4092" fmla="*/ 762761 h 823796"/>
                <a:gd name="connsiteX4093" fmla="*/ 72643 w 1465788"/>
                <a:gd name="connsiteY4093" fmla="*/ 796730 h 823796"/>
                <a:gd name="connsiteX4094" fmla="*/ 31606 w 1465788"/>
                <a:gd name="connsiteY4094" fmla="*/ 804070 h 823796"/>
                <a:gd name="connsiteX4095" fmla="*/ 21538 w 1465788"/>
                <a:gd name="connsiteY4095" fmla="*/ 805350 h 823796"/>
                <a:gd name="connsiteX4096" fmla="*/ 25036 w 1465788"/>
                <a:gd name="connsiteY4096" fmla="*/ 796047 h 823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Lst>
              <a:rect l="l" t="t" r="r" b="b"/>
              <a:pathLst>
                <a:path w="1465788" h="823796">
                  <a:moveTo>
                    <a:pt x="21965" y="822164"/>
                  </a:moveTo>
                  <a:cubicBezTo>
                    <a:pt x="39455" y="819006"/>
                    <a:pt x="56860" y="815763"/>
                    <a:pt x="74350" y="812605"/>
                  </a:cubicBezTo>
                  <a:cubicBezTo>
                    <a:pt x="74435" y="813202"/>
                    <a:pt x="74520" y="813885"/>
                    <a:pt x="74605" y="814483"/>
                  </a:cubicBezTo>
                  <a:cubicBezTo>
                    <a:pt x="74605" y="814483"/>
                    <a:pt x="74862" y="814483"/>
                    <a:pt x="74862" y="814483"/>
                  </a:cubicBezTo>
                  <a:cubicBezTo>
                    <a:pt x="74862" y="813885"/>
                    <a:pt x="74862" y="813202"/>
                    <a:pt x="74776" y="812605"/>
                  </a:cubicBezTo>
                  <a:cubicBezTo>
                    <a:pt x="85697" y="810557"/>
                    <a:pt x="96703" y="808594"/>
                    <a:pt x="107623" y="806630"/>
                  </a:cubicBezTo>
                  <a:cubicBezTo>
                    <a:pt x="108220" y="810215"/>
                    <a:pt x="108818" y="813800"/>
                    <a:pt x="109415" y="817384"/>
                  </a:cubicBezTo>
                  <a:cubicBezTo>
                    <a:pt x="109415" y="817470"/>
                    <a:pt x="109671" y="817384"/>
                    <a:pt x="109671" y="817384"/>
                  </a:cubicBezTo>
                  <a:cubicBezTo>
                    <a:pt x="109330" y="813800"/>
                    <a:pt x="108988" y="810130"/>
                    <a:pt x="108647" y="806545"/>
                  </a:cubicBezTo>
                  <a:cubicBezTo>
                    <a:pt x="127502" y="803131"/>
                    <a:pt x="146272" y="799632"/>
                    <a:pt x="165127" y="796218"/>
                  </a:cubicBezTo>
                  <a:cubicBezTo>
                    <a:pt x="477900" y="739376"/>
                    <a:pt x="790758" y="682705"/>
                    <a:pt x="1103446" y="625521"/>
                  </a:cubicBezTo>
                  <a:cubicBezTo>
                    <a:pt x="1185180" y="610585"/>
                    <a:pt x="1266828" y="594881"/>
                    <a:pt x="1348477" y="579262"/>
                  </a:cubicBezTo>
                  <a:lnTo>
                    <a:pt x="1354364" y="586773"/>
                  </a:lnTo>
                  <a:cubicBezTo>
                    <a:pt x="1354364" y="586773"/>
                    <a:pt x="1354620" y="586773"/>
                    <a:pt x="1354535" y="586602"/>
                  </a:cubicBezTo>
                  <a:lnTo>
                    <a:pt x="1349501" y="579006"/>
                  </a:lnTo>
                  <a:cubicBezTo>
                    <a:pt x="1367162" y="575592"/>
                    <a:pt x="1384822" y="572264"/>
                    <a:pt x="1402483" y="568850"/>
                  </a:cubicBezTo>
                  <a:lnTo>
                    <a:pt x="1402824" y="569191"/>
                  </a:lnTo>
                  <a:cubicBezTo>
                    <a:pt x="1402824" y="569191"/>
                    <a:pt x="1403080" y="569106"/>
                    <a:pt x="1402995" y="569021"/>
                  </a:cubicBezTo>
                  <a:lnTo>
                    <a:pt x="1402824" y="568850"/>
                  </a:lnTo>
                  <a:cubicBezTo>
                    <a:pt x="1408285" y="567826"/>
                    <a:pt x="1413660" y="566801"/>
                    <a:pt x="1419120" y="565777"/>
                  </a:cubicBezTo>
                  <a:cubicBezTo>
                    <a:pt x="1430382" y="563644"/>
                    <a:pt x="1441473" y="561083"/>
                    <a:pt x="1451711" y="558864"/>
                  </a:cubicBezTo>
                  <a:cubicBezTo>
                    <a:pt x="1456830" y="558950"/>
                    <a:pt x="1460925" y="562705"/>
                    <a:pt x="1465788" y="558864"/>
                  </a:cubicBezTo>
                  <a:cubicBezTo>
                    <a:pt x="1465533" y="555877"/>
                    <a:pt x="1465362" y="552719"/>
                    <a:pt x="1465191" y="550329"/>
                  </a:cubicBezTo>
                  <a:cubicBezTo>
                    <a:pt x="1459475" y="548281"/>
                    <a:pt x="1454526" y="547086"/>
                    <a:pt x="1450090" y="544867"/>
                  </a:cubicBezTo>
                  <a:cubicBezTo>
                    <a:pt x="1403592" y="521225"/>
                    <a:pt x="1357094" y="497499"/>
                    <a:pt x="1310682" y="473686"/>
                  </a:cubicBezTo>
                  <a:cubicBezTo>
                    <a:pt x="1190982" y="412065"/>
                    <a:pt x="1071452" y="350016"/>
                    <a:pt x="951582" y="288651"/>
                  </a:cubicBezTo>
                  <a:cubicBezTo>
                    <a:pt x="794598" y="208252"/>
                    <a:pt x="637273" y="128281"/>
                    <a:pt x="480118" y="48224"/>
                  </a:cubicBezTo>
                  <a:cubicBezTo>
                    <a:pt x="451281" y="33544"/>
                    <a:pt x="422359" y="19205"/>
                    <a:pt x="393436" y="4782"/>
                  </a:cubicBezTo>
                  <a:cubicBezTo>
                    <a:pt x="387976" y="2051"/>
                    <a:pt x="382601" y="-510"/>
                    <a:pt x="375605" y="87"/>
                  </a:cubicBezTo>
                  <a:cubicBezTo>
                    <a:pt x="374239" y="2051"/>
                    <a:pt x="372534" y="4099"/>
                    <a:pt x="371339" y="6403"/>
                  </a:cubicBezTo>
                  <a:cubicBezTo>
                    <a:pt x="363319" y="21595"/>
                    <a:pt x="354958" y="36617"/>
                    <a:pt x="347621" y="52150"/>
                  </a:cubicBezTo>
                  <a:cubicBezTo>
                    <a:pt x="320234" y="110016"/>
                    <a:pt x="292932" y="167797"/>
                    <a:pt x="266228" y="226005"/>
                  </a:cubicBezTo>
                  <a:cubicBezTo>
                    <a:pt x="205653" y="357869"/>
                    <a:pt x="145419" y="489988"/>
                    <a:pt x="85100" y="621936"/>
                  </a:cubicBezTo>
                  <a:cubicBezTo>
                    <a:pt x="58225" y="680741"/>
                    <a:pt x="31435" y="739547"/>
                    <a:pt x="4560" y="798437"/>
                  </a:cubicBezTo>
                  <a:cubicBezTo>
                    <a:pt x="3195" y="801510"/>
                    <a:pt x="1745" y="804582"/>
                    <a:pt x="721" y="807740"/>
                  </a:cubicBezTo>
                  <a:cubicBezTo>
                    <a:pt x="-2095" y="816531"/>
                    <a:pt x="3621" y="824127"/>
                    <a:pt x="12921" y="823786"/>
                  </a:cubicBezTo>
                  <a:cubicBezTo>
                    <a:pt x="15907" y="823700"/>
                    <a:pt x="18894" y="823018"/>
                    <a:pt x="21879" y="822505"/>
                  </a:cubicBezTo>
                  <a:close/>
                  <a:moveTo>
                    <a:pt x="73582" y="761140"/>
                  </a:moveTo>
                  <a:lnTo>
                    <a:pt x="73582" y="761140"/>
                  </a:lnTo>
                  <a:lnTo>
                    <a:pt x="73582" y="760969"/>
                  </a:lnTo>
                  <a:lnTo>
                    <a:pt x="73582" y="760969"/>
                  </a:lnTo>
                  <a:cubicBezTo>
                    <a:pt x="73326" y="757555"/>
                    <a:pt x="73070" y="754141"/>
                    <a:pt x="72814" y="750727"/>
                  </a:cubicBezTo>
                  <a:lnTo>
                    <a:pt x="73752" y="748338"/>
                  </a:lnTo>
                  <a:cubicBezTo>
                    <a:pt x="78274" y="737072"/>
                    <a:pt x="82881" y="725720"/>
                    <a:pt x="87403" y="714454"/>
                  </a:cubicBezTo>
                  <a:cubicBezTo>
                    <a:pt x="87403" y="714454"/>
                    <a:pt x="87403" y="714454"/>
                    <a:pt x="87403" y="714540"/>
                  </a:cubicBezTo>
                  <a:cubicBezTo>
                    <a:pt x="85697" y="726318"/>
                    <a:pt x="84332" y="738266"/>
                    <a:pt x="83820" y="750301"/>
                  </a:cubicBezTo>
                  <a:lnTo>
                    <a:pt x="83820" y="750301"/>
                  </a:lnTo>
                  <a:cubicBezTo>
                    <a:pt x="83820" y="750301"/>
                    <a:pt x="83820" y="750301"/>
                    <a:pt x="83820" y="750301"/>
                  </a:cubicBezTo>
                  <a:lnTo>
                    <a:pt x="83820" y="750301"/>
                  </a:lnTo>
                  <a:cubicBezTo>
                    <a:pt x="84246" y="762249"/>
                    <a:pt x="85526" y="774198"/>
                    <a:pt x="87147" y="786062"/>
                  </a:cubicBezTo>
                  <a:cubicBezTo>
                    <a:pt x="87488" y="788707"/>
                    <a:pt x="87915" y="791268"/>
                    <a:pt x="88341" y="793914"/>
                  </a:cubicBezTo>
                  <a:cubicBezTo>
                    <a:pt x="83564" y="794767"/>
                    <a:pt x="78871" y="795621"/>
                    <a:pt x="74094" y="796474"/>
                  </a:cubicBezTo>
                  <a:cubicBezTo>
                    <a:pt x="73752" y="784696"/>
                    <a:pt x="73667" y="772918"/>
                    <a:pt x="73582" y="761140"/>
                  </a:cubicBezTo>
                  <a:lnTo>
                    <a:pt x="73582" y="761140"/>
                  </a:lnTo>
                  <a:close/>
                  <a:moveTo>
                    <a:pt x="91499" y="690300"/>
                  </a:moveTo>
                  <a:cubicBezTo>
                    <a:pt x="85100" y="709077"/>
                    <a:pt x="78786" y="727939"/>
                    <a:pt x="72472" y="746716"/>
                  </a:cubicBezTo>
                  <a:cubicBezTo>
                    <a:pt x="72131" y="742278"/>
                    <a:pt x="71790" y="737754"/>
                    <a:pt x="71534" y="733316"/>
                  </a:cubicBezTo>
                  <a:cubicBezTo>
                    <a:pt x="78189" y="718978"/>
                    <a:pt x="84844" y="704639"/>
                    <a:pt x="91499" y="690300"/>
                  </a:cubicBezTo>
                  <a:close/>
                  <a:moveTo>
                    <a:pt x="205653" y="397812"/>
                  </a:moveTo>
                  <a:lnTo>
                    <a:pt x="209407" y="414881"/>
                  </a:lnTo>
                  <a:cubicBezTo>
                    <a:pt x="206250" y="421624"/>
                    <a:pt x="203093" y="428366"/>
                    <a:pt x="200022" y="435109"/>
                  </a:cubicBezTo>
                  <a:cubicBezTo>
                    <a:pt x="200022" y="435109"/>
                    <a:pt x="199936" y="435109"/>
                    <a:pt x="199851" y="435109"/>
                  </a:cubicBezTo>
                  <a:cubicBezTo>
                    <a:pt x="199254" y="434938"/>
                    <a:pt x="198486" y="435109"/>
                    <a:pt x="198145" y="435706"/>
                  </a:cubicBezTo>
                  <a:cubicBezTo>
                    <a:pt x="197462" y="436816"/>
                    <a:pt x="197718" y="438096"/>
                    <a:pt x="197889" y="439120"/>
                  </a:cubicBezTo>
                  <a:lnTo>
                    <a:pt x="197889" y="439632"/>
                  </a:lnTo>
                  <a:cubicBezTo>
                    <a:pt x="195244" y="445521"/>
                    <a:pt x="192514" y="451410"/>
                    <a:pt x="189784" y="457299"/>
                  </a:cubicBezTo>
                  <a:lnTo>
                    <a:pt x="189443" y="455592"/>
                  </a:lnTo>
                  <a:cubicBezTo>
                    <a:pt x="189443" y="455592"/>
                    <a:pt x="189186" y="455592"/>
                    <a:pt x="189186" y="455592"/>
                  </a:cubicBezTo>
                  <a:lnTo>
                    <a:pt x="189443" y="457982"/>
                  </a:lnTo>
                  <a:lnTo>
                    <a:pt x="170075" y="499547"/>
                  </a:lnTo>
                  <a:cubicBezTo>
                    <a:pt x="168540" y="495279"/>
                    <a:pt x="166919" y="491012"/>
                    <a:pt x="165298" y="486659"/>
                  </a:cubicBezTo>
                  <a:cubicBezTo>
                    <a:pt x="178778" y="457043"/>
                    <a:pt x="192173" y="427427"/>
                    <a:pt x="205653" y="397897"/>
                  </a:cubicBezTo>
                  <a:close/>
                  <a:moveTo>
                    <a:pt x="429269" y="41140"/>
                  </a:moveTo>
                  <a:lnTo>
                    <a:pt x="432597" y="51297"/>
                  </a:lnTo>
                  <a:cubicBezTo>
                    <a:pt x="428502" y="49248"/>
                    <a:pt x="424491" y="47115"/>
                    <a:pt x="420396" y="45066"/>
                  </a:cubicBezTo>
                  <a:lnTo>
                    <a:pt x="419031" y="35934"/>
                  </a:lnTo>
                  <a:cubicBezTo>
                    <a:pt x="422444" y="37641"/>
                    <a:pt x="425857" y="39433"/>
                    <a:pt x="429269" y="41140"/>
                  </a:cubicBezTo>
                  <a:close/>
                  <a:moveTo>
                    <a:pt x="1232446" y="513202"/>
                  </a:moveTo>
                  <a:cubicBezTo>
                    <a:pt x="1232446" y="513202"/>
                    <a:pt x="1232360" y="513202"/>
                    <a:pt x="1232275" y="513202"/>
                  </a:cubicBezTo>
                  <a:cubicBezTo>
                    <a:pt x="1232275" y="513202"/>
                    <a:pt x="1232275" y="513202"/>
                    <a:pt x="1232275" y="513202"/>
                  </a:cubicBezTo>
                  <a:cubicBezTo>
                    <a:pt x="1229886" y="512178"/>
                    <a:pt x="1227497" y="511154"/>
                    <a:pt x="1225109" y="510130"/>
                  </a:cubicBezTo>
                  <a:cubicBezTo>
                    <a:pt x="1222976" y="506972"/>
                    <a:pt x="1220843" y="503900"/>
                    <a:pt x="1218710" y="500827"/>
                  </a:cubicBezTo>
                  <a:cubicBezTo>
                    <a:pt x="1222293" y="502448"/>
                    <a:pt x="1225876" y="504155"/>
                    <a:pt x="1229459" y="505777"/>
                  </a:cubicBezTo>
                  <a:cubicBezTo>
                    <a:pt x="1229459" y="505777"/>
                    <a:pt x="1229459" y="505777"/>
                    <a:pt x="1229459" y="505777"/>
                  </a:cubicBezTo>
                  <a:cubicBezTo>
                    <a:pt x="1229459" y="505777"/>
                    <a:pt x="1229459" y="505777"/>
                    <a:pt x="1229459" y="505777"/>
                  </a:cubicBezTo>
                  <a:cubicBezTo>
                    <a:pt x="1229459" y="505777"/>
                    <a:pt x="1229459" y="505777"/>
                    <a:pt x="1229459" y="505777"/>
                  </a:cubicBezTo>
                  <a:cubicBezTo>
                    <a:pt x="1229459" y="505777"/>
                    <a:pt x="1229459" y="505777"/>
                    <a:pt x="1229459" y="505777"/>
                  </a:cubicBezTo>
                  <a:cubicBezTo>
                    <a:pt x="1230910" y="506375"/>
                    <a:pt x="1232360" y="506972"/>
                    <a:pt x="1233811" y="507570"/>
                  </a:cubicBezTo>
                  <a:cubicBezTo>
                    <a:pt x="1233981" y="507911"/>
                    <a:pt x="1234238" y="508167"/>
                    <a:pt x="1234408" y="508508"/>
                  </a:cubicBezTo>
                  <a:lnTo>
                    <a:pt x="1234408" y="508508"/>
                  </a:lnTo>
                  <a:cubicBezTo>
                    <a:pt x="1234408" y="508508"/>
                    <a:pt x="1234408" y="508508"/>
                    <a:pt x="1234408" y="508508"/>
                  </a:cubicBezTo>
                  <a:lnTo>
                    <a:pt x="1234408" y="508508"/>
                  </a:lnTo>
                  <a:cubicBezTo>
                    <a:pt x="1234408" y="508508"/>
                    <a:pt x="1234408" y="508508"/>
                    <a:pt x="1234408" y="508508"/>
                  </a:cubicBezTo>
                  <a:cubicBezTo>
                    <a:pt x="1236712" y="511581"/>
                    <a:pt x="1239100" y="514654"/>
                    <a:pt x="1241489" y="517812"/>
                  </a:cubicBezTo>
                  <a:cubicBezTo>
                    <a:pt x="1238418" y="516275"/>
                    <a:pt x="1235432" y="514824"/>
                    <a:pt x="1232360" y="513288"/>
                  </a:cubicBezTo>
                  <a:cubicBezTo>
                    <a:pt x="1232360" y="513288"/>
                    <a:pt x="1232360" y="513288"/>
                    <a:pt x="1232360" y="513288"/>
                  </a:cubicBezTo>
                  <a:cubicBezTo>
                    <a:pt x="1232360" y="513288"/>
                    <a:pt x="1232275" y="513288"/>
                    <a:pt x="1232190" y="513288"/>
                  </a:cubicBezTo>
                  <a:close/>
                  <a:moveTo>
                    <a:pt x="1126738" y="512605"/>
                  </a:moveTo>
                  <a:cubicBezTo>
                    <a:pt x="1127506" y="514824"/>
                    <a:pt x="1128273" y="517043"/>
                    <a:pt x="1129127" y="519177"/>
                  </a:cubicBezTo>
                  <a:lnTo>
                    <a:pt x="1128956" y="519177"/>
                  </a:lnTo>
                  <a:cubicBezTo>
                    <a:pt x="1122984" y="518238"/>
                    <a:pt x="1117011" y="517214"/>
                    <a:pt x="1111124" y="516275"/>
                  </a:cubicBezTo>
                  <a:cubicBezTo>
                    <a:pt x="1110271" y="513544"/>
                    <a:pt x="1109333" y="510727"/>
                    <a:pt x="1108480" y="507996"/>
                  </a:cubicBezTo>
                  <a:lnTo>
                    <a:pt x="1108480" y="507996"/>
                  </a:lnTo>
                  <a:cubicBezTo>
                    <a:pt x="1108480" y="507996"/>
                    <a:pt x="1108480" y="507911"/>
                    <a:pt x="1108480" y="507911"/>
                  </a:cubicBezTo>
                  <a:lnTo>
                    <a:pt x="1108480" y="507911"/>
                  </a:lnTo>
                  <a:cubicBezTo>
                    <a:pt x="1108480" y="507911"/>
                    <a:pt x="1108480" y="507825"/>
                    <a:pt x="1108480" y="507825"/>
                  </a:cubicBezTo>
                  <a:cubicBezTo>
                    <a:pt x="1107968" y="506460"/>
                    <a:pt x="1107370" y="505095"/>
                    <a:pt x="1106774" y="503729"/>
                  </a:cubicBezTo>
                  <a:cubicBezTo>
                    <a:pt x="1112831" y="504582"/>
                    <a:pt x="1118889" y="505521"/>
                    <a:pt x="1124946" y="506375"/>
                  </a:cubicBezTo>
                  <a:cubicBezTo>
                    <a:pt x="1125543" y="508423"/>
                    <a:pt x="1126226" y="510557"/>
                    <a:pt x="1126823" y="512605"/>
                  </a:cubicBezTo>
                  <a:lnTo>
                    <a:pt x="1126823" y="512605"/>
                  </a:lnTo>
                  <a:cubicBezTo>
                    <a:pt x="1126823" y="512605"/>
                    <a:pt x="1126823" y="512605"/>
                    <a:pt x="1126823" y="512605"/>
                  </a:cubicBezTo>
                  <a:lnTo>
                    <a:pt x="1126823" y="512605"/>
                  </a:lnTo>
                  <a:cubicBezTo>
                    <a:pt x="1126823" y="512605"/>
                    <a:pt x="1126823" y="512605"/>
                    <a:pt x="1126823" y="512605"/>
                  </a:cubicBezTo>
                  <a:close/>
                  <a:moveTo>
                    <a:pt x="946121" y="529078"/>
                  </a:moveTo>
                  <a:cubicBezTo>
                    <a:pt x="945950" y="527029"/>
                    <a:pt x="945780" y="525066"/>
                    <a:pt x="945609" y="523018"/>
                  </a:cubicBezTo>
                  <a:cubicBezTo>
                    <a:pt x="950814" y="524042"/>
                    <a:pt x="956018" y="524981"/>
                    <a:pt x="961222" y="525834"/>
                  </a:cubicBezTo>
                  <a:cubicBezTo>
                    <a:pt x="961222" y="527541"/>
                    <a:pt x="961222" y="529248"/>
                    <a:pt x="961222" y="530955"/>
                  </a:cubicBezTo>
                  <a:cubicBezTo>
                    <a:pt x="956189" y="530357"/>
                    <a:pt x="951070" y="529760"/>
                    <a:pt x="946036" y="529078"/>
                  </a:cubicBezTo>
                  <a:close/>
                  <a:moveTo>
                    <a:pt x="941258" y="537356"/>
                  </a:moveTo>
                  <a:lnTo>
                    <a:pt x="930167" y="536161"/>
                  </a:lnTo>
                  <a:cubicBezTo>
                    <a:pt x="930167" y="534710"/>
                    <a:pt x="930337" y="533260"/>
                    <a:pt x="930423" y="531808"/>
                  </a:cubicBezTo>
                  <a:cubicBezTo>
                    <a:pt x="934262" y="532065"/>
                    <a:pt x="938101" y="532406"/>
                    <a:pt x="941941" y="532577"/>
                  </a:cubicBezTo>
                  <a:cubicBezTo>
                    <a:pt x="941685" y="534198"/>
                    <a:pt x="941514" y="535734"/>
                    <a:pt x="941258" y="537356"/>
                  </a:cubicBezTo>
                  <a:close/>
                  <a:moveTo>
                    <a:pt x="923938" y="544098"/>
                  </a:moveTo>
                  <a:lnTo>
                    <a:pt x="923938" y="544098"/>
                  </a:lnTo>
                  <a:cubicBezTo>
                    <a:pt x="923938" y="544098"/>
                    <a:pt x="923938" y="544098"/>
                    <a:pt x="923938" y="544098"/>
                  </a:cubicBezTo>
                  <a:lnTo>
                    <a:pt x="923938" y="544098"/>
                  </a:lnTo>
                  <a:cubicBezTo>
                    <a:pt x="923938" y="545208"/>
                    <a:pt x="923854" y="546232"/>
                    <a:pt x="923768" y="547342"/>
                  </a:cubicBezTo>
                  <a:lnTo>
                    <a:pt x="910459" y="545635"/>
                  </a:lnTo>
                  <a:lnTo>
                    <a:pt x="910800" y="542648"/>
                  </a:lnTo>
                  <a:cubicBezTo>
                    <a:pt x="910800" y="542648"/>
                    <a:pt x="910544" y="542648"/>
                    <a:pt x="910544" y="542648"/>
                  </a:cubicBezTo>
                  <a:lnTo>
                    <a:pt x="909520" y="545635"/>
                  </a:lnTo>
                  <a:lnTo>
                    <a:pt x="909093" y="545635"/>
                  </a:lnTo>
                  <a:cubicBezTo>
                    <a:pt x="904060" y="544867"/>
                    <a:pt x="899026" y="544184"/>
                    <a:pt x="893992" y="543501"/>
                  </a:cubicBezTo>
                  <a:cubicBezTo>
                    <a:pt x="894077" y="541794"/>
                    <a:pt x="894248" y="540002"/>
                    <a:pt x="894334" y="538295"/>
                  </a:cubicBezTo>
                  <a:lnTo>
                    <a:pt x="894589" y="535479"/>
                  </a:lnTo>
                  <a:cubicBezTo>
                    <a:pt x="902951" y="535905"/>
                    <a:pt x="911226" y="536332"/>
                    <a:pt x="919588" y="536759"/>
                  </a:cubicBezTo>
                  <a:lnTo>
                    <a:pt x="925133" y="537015"/>
                  </a:lnTo>
                  <a:cubicBezTo>
                    <a:pt x="924706" y="539404"/>
                    <a:pt x="924365" y="541794"/>
                    <a:pt x="924024" y="544269"/>
                  </a:cubicBezTo>
                  <a:lnTo>
                    <a:pt x="924024" y="544269"/>
                  </a:lnTo>
                  <a:close/>
                  <a:moveTo>
                    <a:pt x="875564" y="553573"/>
                  </a:moveTo>
                  <a:cubicBezTo>
                    <a:pt x="875820" y="550756"/>
                    <a:pt x="875905" y="547854"/>
                    <a:pt x="875990" y="545038"/>
                  </a:cubicBezTo>
                  <a:cubicBezTo>
                    <a:pt x="880853" y="545379"/>
                    <a:pt x="885802" y="545720"/>
                    <a:pt x="890665" y="546062"/>
                  </a:cubicBezTo>
                  <a:cubicBezTo>
                    <a:pt x="889727" y="550073"/>
                    <a:pt x="888788" y="553999"/>
                    <a:pt x="887849" y="558010"/>
                  </a:cubicBezTo>
                  <a:cubicBezTo>
                    <a:pt x="883328" y="558010"/>
                    <a:pt x="878891" y="558181"/>
                    <a:pt x="874369" y="558352"/>
                  </a:cubicBezTo>
                  <a:cubicBezTo>
                    <a:pt x="874796" y="556816"/>
                    <a:pt x="875137" y="555194"/>
                    <a:pt x="875478" y="553657"/>
                  </a:cubicBezTo>
                  <a:cubicBezTo>
                    <a:pt x="875478" y="553657"/>
                    <a:pt x="875478" y="553657"/>
                    <a:pt x="875478" y="553657"/>
                  </a:cubicBezTo>
                  <a:cubicBezTo>
                    <a:pt x="875478" y="553657"/>
                    <a:pt x="875478" y="553657"/>
                    <a:pt x="875478" y="553657"/>
                  </a:cubicBezTo>
                  <a:cubicBezTo>
                    <a:pt x="875478" y="553657"/>
                    <a:pt x="875478" y="553657"/>
                    <a:pt x="875478" y="553657"/>
                  </a:cubicBezTo>
                  <a:cubicBezTo>
                    <a:pt x="875478" y="553657"/>
                    <a:pt x="875478" y="553657"/>
                    <a:pt x="875478" y="553657"/>
                  </a:cubicBezTo>
                  <a:close/>
                  <a:moveTo>
                    <a:pt x="893310" y="535308"/>
                  </a:moveTo>
                  <a:lnTo>
                    <a:pt x="892713" y="537954"/>
                  </a:lnTo>
                  <a:cubicBezTo>
                    <a:pt x="892286" y="539661"/>
                    <a:pt x="891860" y="541368"/>
                    <a:pt x="891518" y="543074"/>
                  </a:cubicBezTo>
                  <a:cubicBezTo>
                    <a:pt x="886399" y="542392"/>
                    <a:pt x="881365" y="541624"/>
                    <a:pt x="876246" y="540941"/>
                  </a:cubicBezTo>
                  <a:cubicBezTo>
                    <a:pt x="876246" y="538721"/>
                    <a:pt x="876332" y="536503"/>
                    <a:pt x="876417" y="534284"/>
                  </a:cubicBezTo>
                  <a:cubicBezTo>
                    <a:pt x="882048" y="534625"/>
                    <a:pt x="887679" y="535052"/>
                    <a:pt x="893310" y="535308"/>
                  </a:cubicBezTo>
                  <a:close/>
                  <a:moveTo>
                    <a:pt x="893822" y="546232"/>
                  </a:moveTo>
                  <a:cubicBezTo>
                    <a:pt x="898855" y="546574"/>
                    <a:pt x="903804" y="546830"/>
                    <a:pt x="908838" y="547171"/>
                  </a:cubicBezTo>
                  <a:lnTo>
                    <a:pt x="909008" y="547171"/>
                  </a:lnTo>
                  <a:cubicBezTo>
                    <a:pt x="909008" y="547171"/>
                    <a:pt x="908496" y="548622"/>
                    <a:pt x="908496" y="548622"/>
                  </a:cubicBezTo>
                  <a:cubicBezTo>
                    <a:pt x="907217" y="552207"/>
                    <a:pt x="906022" y="555877"/>
                    <a:pt x="904913" y="559547"/>
                  </a:cubicBezTo>
                  <a:cubicBezTo>
                    <a:pt x="900988" y="559034"/>
                    <a:pt x="896978" y="558608"/>
                    <a:pt x="893054" y="558267"/>
                  </a:cubicBezTo>
                  <a:cubicBezTo>
                    <a:pt x="893395" y="554255"/>
                    <a:pt x="893651" y="550244"/>
                    <a:pt x="893907" y="546232"/>
                  </a:cubicBezTo>
                  <a:close/>
                  <a:moveTo>
                    <a:pt x="910117" y="548963"/>
                  </a:moveTo>
                  <a:lnTo>
                    <a:pt x="910288" y="547256"/>
                  </a:lnTo>
                  <a:lnTo>
                    <a:pt x="923768" y="548110"/>
                  </a:lnTo>
                  <a:cubicBezTo>
                    <a:pt x="923597" y="552633"/>
                    <a:pt x="923512" y="557242"/>
                    <a:pt x="923512" y="561766"/>
                  </a:cubicBezTo>
                  <a:lnTo>
                    <a:pt x="917967" y="561168"/>
                  </a:lnTo>
                  <a:cubicBezTo>
                    <a:pt x="915151" y="560827"/>
                    <a:pt x="912250" y="560486"/>
                    <a:pt x="909435" y="560144"/>
                  </a:cubicBezTo>
                  <a:cubicBezTo>
                    <a:pt x="909691" y="556474"/>
                    <a:pt x="909947" y="552719"/>
                    <a:pt x="910288" y="549049"/>
                  </a:cubicBezTo>
                  <a:close/>
                  <a:moveTo>
                    <a:pt x="919843" y="534967"/>
                  </a:moveTo>
                  <a:cubicBezTo>
                    <a:pt x="911482" y="533942"/>
                    <a:pt x="903206" y="532918"/>
                    <a:pt x="894931" y="531808"/>
                  </a:cubicBezTo>
                  <a:lnTo>
                    <a:pt x="895187" y="528480"/>
                  </a:lnTo>
                  <a:cubicBezTo>
                    <a:pt x="895187" y="528480"/>
                    <a:pt x="894931" y="528480"/>
                    <a:pt x="894931" y="528480"/>
                  </a:cubicBezTo>
                  <a:lnTo>
                    <a:pt x="894163" y="531723"/>
                  </a:lnTo>
                  <a:cubicBezTo>
                    <a:pt x="888276" y="530955"/>
                    <a:pt x="882474" y="530187"/>
                    <a:pt x="876587" y="529419"/>
                  </a:cubicBezTo>
                  <a:lnTo>
                    <a:pt x="876587" y="527114"/>
                  </a:lnTo>
                  <a:cubicBezTo>
                    <a:pt x="876587" y="527114"/>
                    <a:pt x="876417" y="527114"/>
                    <a:pt x="876417" y="527114"/>
                  </a:cubicBezTo>
                  <a:lnTo>
                    <a:pt x="875820" y="529333"/>
                  </a:lnTo>
                  <a:cubicBezTo>
                    <a:pt x="870274" y="528566"/>
                    <a:pt x="864643" y="527883"/>
                    <a:pt x="859097" y="527114"/>
                  </a:cubicBezTo>
                  <a:lnTo>
                    <a:pt x="859097" y="527114"/>
                  </a:lnTo>
                  <a:cubicBezTo>
                    <a:pt x="859097" y="527114"/>
                    <a:pt x="858927" y="527114"/>
                    <a:pt x="858927" y="527114"/>
                  </a:cubicBezTo>
                  <a:lnTo>
                    <a:pt x="858756" y="527114"/>
                  </a:lnTo>
                  <a:cubicBezTo>
                    <a:pt x="858756" y="527114"/>
                    <a:pt x="858756" y="527114"/>
                    <a:pt x="858756" y="527114"/>
                  </a:cubicBezTo>
                  <a:cubicBezTo>
                    <a:pt x="838451" y="525407"/>
                    <a:pt x="818060" y="523785"/>
                    <a:pt x="797754" y="521908"/>
                  </a:cubicBezTo>
                  <a:lnTo>
                    <a:pt x="796048" y="521737"/>
                  </a:lnTo>
                  <a:cubicBezTo>
                    <a:pt x="803470" y="520713"/>
                    <a:pt x="810978" y="519774"/>
                    <a:pt x="818486" y="518836"/>
                  </a:cubicBezTo>
                  <a:cubicBezTo>
                    <a:pt x="818657" y="518836"/>
                    <a:pt x="818572" y="518579"/>
                    <a:pt x="818486" y="518579"/>
                  </a:cubicBezTo>
                  <a:cubicBezTo>
                    <a:pt x="808760" y="519348"/>
                    <a:pt x="798949" y="520201"/>
                    <a:pt x="789223" y="521055"/>
                  </a:cubicBezTo>
                  <a:lnTo>
                    <a:pt x="776169" y="519689"/>
                  </a:lnTo>
                  <a:cubicBezTo>
                    <a:pt x="776169" y="519689"/>
                    <a:pt x="776084" y="519945"/>
                    <a:pt x="776169" y="519945"/>
                  </a:cubicBezTo>
                  <a:lnTo>
                    <a:pt x="784871" y="521396"/>
                  </a:lnTo>
                  <a:cubicBezTo>
                    <a:pt x="765760" y="523103"/>
                    <a:pt x="746649" y="524981"/>
                    <a:pt x="727624" y="527114"/>
                  </a:cubicBezTo>
                  <a:cubicBezTo>
                    <a:pt x="771221" y="519262"/>
                    <a:pt x="814732" y="511496"/>
                    <a:pt x="858329" y="503643"/>
                  </a:cubicBezTo>
                  <a:cubicBezTo>
                    <a:pt x="867117" y="505777"/>
                    <a:pt x="875990" y="507996"/>
                    <a:pt x="884778" y="509959"/>
                  </a:cubicBezTo>
                  <a:cubicBezTo>
                    <a:pt x="899282" y="513373"/>
                    <a:pt x="913871" y="516531"/>
                    <a:pt x="928546" y="519518"/>
                  </a:cubicBezTo>
                  <a:cubicBezTo>
                    <a:pt x="928034" y="521823"/>
                    <a:pt x="927607" y="524042"/>
                    <a:pt x="927096" y="526346"/>
                  </a:cubicBezTo>
                  <a:cubicBezTo>
                    <a:pt x="922147" y="525663"/>
                    <a:pt x="917199" y="524981"/>
                    <a:pt x="912250" y="524213"/>
                  </a:cubicBezTo>
                  <a:lnTo>
                    <a:pt x="912250" y="524213"/>
                  </a:lnTo>
                  <a:cubicBezTo>
                    <a:pt x="912250" y="524213"/>
                    <a:pt x="912080" y="524213"/>
                    <a:pt x="912080" y="524213"/>
                  </a:cubicBezTo>
                  <a:lnTo>
                    <a:pt x="911909" y="524213"/>
                  </a:lnTo>
                  <a:cubicBezTo>
                    <a:pt x="911909" y="524213"/>
                    <a:pt x="911909" y="524213"/>
                    <a:pt x="911909" y="524213"/>
                  </a:cubicBezTo>
                  <a:cubicBezTo>
                    <a:pt x="891177" y="522079"/>
                    <a:pt x="870359" y="519860"/>
                    <a:pt x="849627" y="516958"/>
                  </a:cubicBezTo>
                  <a:cubicBezTo>
                    <a:pt x="842290" y="515934"/>
                    <a:pt x="834953" y="514824"/>
                    <a:pt x="827615" y="513630"/>
                  </a:cubicBezTo>
                  <a:cubicBezTo>
                    <a:pt x="827530" y="513630"/>
                    <a:pt x="827445" y="513885"/>
                    <a:pt x="827615" y="513885"/>
                  </a:cubicBezTo>
                  <a:cubicBezTo>
                    <a:pt x="834867" y="515507"/>
                    <a:pt x="842205" y="517129"/>
                    <a:pt x="849542" y="518665"/>
                  </a:cubicBezTo>
                  <a:cubicBezTo>
                    <a:pt x="870018" y="523018"/>
                    <a:pt x="890580" y="526944"/>
                    <a:pt x="911397" y="529931"/>
                  </a:cubicBezTo>
                  <a:lnTo>
                    <a:pt x="911397" y="529931"/>
                  </a:lnTo>
                  <a:cubicBezTo>
                    <a:pt x="911397" y="529931"/>
                    <a:pt x="911397" y="529931"/>
                    <a:pt x="911397" y="529931"/>
                  </a:cubicBezTo>
                  <a:lnTo>
                    <a:pt x="911397" y="529931"/>
                  </a:lnTo>
                  <a:cubicBezTo>
                    <a:pt x="911397" y="529931"/>
                    <a:pt x="911397" y="529931"/>
                    <a:pt x="911397" y="529931"/>
                  </a:cubicBezTo>
                  <a:cubicBezTo>
                    <a:pt x="916260" y="530443"/>
                    <a:pt x="921209" y="530870"/>
                    <a:pt x="926157" y="531211"/>
                  </a:cubicBezTo>
                  <a:cubicBezTo>
                    <a:pt x="925901" y="532577"/>
                    <a:pt x="925645" y="533942"/>
                    <a:pt x="925389" y="535308"/>
                  </a:cubicBezTo>
                  <a:lnTo>
                    <a:pt x="919929" y="534710"/>
                  </a:lnTo>
                  <a:close/>
                  <a:moveTo>
                    <a:pt x="545471" y="565436"/>
                  </a:moveTo>
                  <a:lnTo>
                    <a:pt x="545471" y="565436"/>
                  </a:lnTo>
                  <a:cubicBezTo>
                    <a:pt x="545471" y="565436"/>
                    <a:pt x="545471" y="565436"/>
                    <a:pt x="545471" y="565436"/>
                  </a:cubicBezTo>
                  <a:lnTo>
                    <a:pt x="545471" y="565436"/>
                  </a:lnTo>
                  <a:cubicBezTo>
                    <a:pt x="545471" y="565436"/>
                    <a:pt x="545471" y="565436"/>
                    <a:pt x="545471" y="565436"/>
                  </a:cubicBezTo>
                  <a:cubicBezTo>
                    <a:pt x="555283" y="565351"/>
                    <a:pt x="565094" y="565180"/>
                    <a:pt x="574906" y="565094"/>
                  </a:cubicBezTo>
                  <a:lnTo>
                    <a:pt x="556733" y="567569"/>
                  </a:lnTo>
                  <a:cubicBezTo>
                    <a:pt x="556733" y="567569"/>
                    <a:pt x="556648" y="567826"/>
                    <a:pt x="556733" y="567826"/>
                  </a:cubicBezTo>
                  <a:lnTo>
                    <a:pt x="588471" y="564924"/>
                  </a:lnTo>
                  <a:cubicBezTo>
                    <a:pt x="594102" y="564924"/>
                    <a:pt x="599648" y="564839"/>
                    <a:pt x="605279" y="564753"/>
                  </a:cubicBezTo>
                  <a:cubicBezTo>
                    <a:pt x="605279" y="567057"/>
                    <a:pt x="605193" y="569276"/>
                    <a:pt x="605193" y="571496"/>
                  </a:cubicBezTo>
                  <a:cubicBezTo>
                    <a:pt x="596747" y="572776"/>
                    <a:pt x="588301" y="574141"/>
                    <a:pt x="579940" y="575422"/>
                  </a:cubicBezTo>
                  <a:lnTo>
                    <a:pt x="558610" y="578835"/>
                  </a:lnTo>
                  <a:cubicBezTo>
                    <a:pt x="553662" y="578835"/>
                    <a:pt x="548713" y="578835"/>
                    <a:pt x="543765" y="578835"/>
                  </a:cubicBezTo>
                  <a:cubicBezTo>
                    <a:pt x="543765" y="578835"/>
                    <a:pt x="543765" y="578835"/>
                    <a:pt x="543765" y="578835"/>
                  </a:cubicBezTo>
                  <a:cubicBezTo>
                    <a:pt x="543765" y="578835"/>
                    <a:pt x="543595" y="578835"/>
                    <a:pt x="543509" y="578835"/>
                  </a:cubicBezTo>
                  <a:cubicBezTo>
                    <a:pt x="543509" y="578835"/>
                    <a:pt x="543338" y="578835"/>
                    <a:pt x="543253" y="578835"/>
                  </a:cubicBezTo>
                  <a:lnTo>
                    <a:pt x="543253" y="578835"/>
                  </a:lnTo>
                  <a:cubicBezTo>
                    <a:pt x="513051" y="579775"/>
                    <a:pt x="482934" y="581054"/>
                    <a:pt x="452817" y="582250"/>
                  </a:cubicBezTo>
                  <a:lnTo>
                    <a:pt x="428075" y="583188"/>
                  </a:lnTo>
                  <a:cubicBezTo>
                    <a:pt x="428075" y="582591"/>
                    <a:pt x="428245" y="581993"/>
                    <a:pt x="428245" y="581396"/>
                  </a:cubicBezTo>
                  <a:cubicBezTo>
                    <a:pt x="458533" y="575848"/>
                    <a:pt x="488736" y="570386"/>
                    <a:pt x="519023" y="564839"/>
                  </a:cubicBezTo>
                  <a:cubicBezTo>
                    <a:pt x="527811" y="565009"/>
                    <a:pt x="536598" y="565180"/>
                    <a:pt x="545471" y="565436"/>
                  </a:cubicBezTo>
                  <a:close/>
                  <a:moveTo>
                    <a:pt x="623195" y="565436"/>
                  </a:moveTo>
                  <a:lnTo>
                    <a:pt x="623195" y="568764"/>
                  </a:lnTo>
                  <a:cubicBezTo>
                    <a:pt x="618844" y="569447"/>
                    <a:pt x="614493" y="570045"/>
                    <a:pt x="610142" y="570727"/>
                  </a:cubicBezTo>
                  <a:cubicBezTo>
                    <a:pt x="609630" y="568679"/>
                    <a:pt x="608947" y="566716"/>
                    <a:pt x="608350" y="564668"/>
                  </a:cubicBezTo>
                  <a:cubicBezTo>
                    <a:pt x="614663" y="564668"/>
                    <a:pt x="620977" y="564668"/>
                    <a:pt x="627291" y="564668"/>
                  </a:cubicBezTo>
                  <a:lnTo>
                    <a:pt x="650753" y="564839"/>
                  </a:lnTo>
                  <a:cubicBezTo>
                    <a:pt x="641880" y="566119"/>
                    <a:pt x="633007" y="567399"/>
                    <a:pt x="624049" y="568764"/>
                  </a:cubicBezTo>
                  <a:lnTo>
                    <a:pt x="623366" y="565521"/>
                  </a:lnTo>
                  <a:cubicBezTo>
                    <a:pt x="623366" y="565521"/>
                    <a:pt x="623110" y="565521"/>
                    <a:pt x="623110" y="565521"/>
                  </a:cubicBezTo>
                  <a:close/>
                  <a:moveTo>
                    <a:pt x="638723" y="601112"/>
                  </a:moveTo>
                  <a:lnTo>
                    <a:pt x="638723" y="601112"/>
                  </a:lnTo>
                  <a:cubicBezTo>
                    <a:pt x="638723" y="601112"/>
                    <a:pt x="638723" y="601112"/>
                    <a:pt x="638723" y="601112"/>
                  </a:cubicBezTo>
                  <a:lnTo>
                    <a:pt x="638723" y="601112"/>
                  </a:lnTo>
                  <a:cubicBezTo>
                    <a:pt x="638979" y="602477"/>
                    <a:pt x="639235" y="603842"/>
                    <a:pt x="639576" y="605294"/>
                  </a:cubicBezTo>
                  <a:cubicBezTo>
                    <a:pt x="636249" y="605720"/>
                    <a:pt x="632921" y="606062"/>
                    <a:pt x="629679" y="606488"/>
                  </a:cubicBezTo>
                  <a:cubicBezTo>
                    <a:pt x="629679" y="602818"/>
                    <a:pt x="629594" y="599148"/>
                    <a:pt x="629424" y="595478"/>
                  </a:cubicBezTo>
                  <a:cubicBezTo>
                    <a:pt x="629424" y="595478"/>
                    <a:pt x="629424" y="595478"/>
                    <a:pt x="629424" y="595478"/>
                  </a:cubicBezTo>
                  <a:cubicBezTo>
                    <a:pt x="629424" y="595478"/>
                    <a:pt x="629424" y="595478"/>
                    <a:pt x="629424" y="595478"/>
                  </a:cubicBezTo>
                  <a:cubicBezTo>
                    <a:pt x="629424" y="595478"/>
                    <a:pt x="629424" y="595478"/>
                    <a:pt x="629424" y="595478"/>
                  </a:cubicBezTo>
                  <a:cubicBezTo>
                    <a:pt x="629424" y="595478"/>
                    <a:pt x="629424" y="595478"/>
                    <a:pt x="629424" y="595478"/>
                  </a:cubicBezTo>
                  <a:cubicBezTo>
                    <a:pt x="629082" y="593174"/>
                    <a:pt x="628656" y="590870"/>
                    <a:pt x="628144" y="588565"/>
                  </a:cubicBezTo>
                  <a:cubicBezTo>
                    <a:pt x="631727" y="588309"/>
                    <a:pt x="635311" y="587968"/>
                    <a:pt x="638808" y="587712"/>
                  </a:cubicBezTo>
                  <a:cubicBezTo>
                    <a:pt x="638638" y="592235"/>
                    <a:pt x="638553" y="596673"/>
                    <a:pt x="638808" y="601197"/>
                  </a:cubicBezTo>
                  <a:lnTo>
                    <a:pt x="638808" y="601197"/>
                  </a:lnTo>
                  <a:close/>
                  <a:moveTo>
                    <a:pt x="627546" y="585578"/>
                  </a:moveTo>
                  <a:cubicBezTo>
                    <a:pt x="627291" y="584212"/>
                    <a:pt x="627035" y="582847"/>
                    <a:pt x="626693" y="581567"/>
                  </a:cubicBezTo>
                  <a:cubicBezTo>
                    <a:pt x="629167" y="581481"/>
                    <a:pt x="631642" y="581396"/>
                    <a:pt x="634116" y="581225"/>
                  </a:cubicBezTo>
                  <a:lnTo>
                    <a:pt x="639150" y="581054"/>
                  </a:lnTo>
                  <a:cubicBezTo>
                    <a:pt x="639150" y="581993"/>
                    <a:pt x="639065" y="583017"/>
                    <a:pt x="638979" y="583957"/>
                  </a:cubicBezTo>
                  <a:cubicBezTo>
                    <a:pt x="635140" y="584469"/>
                    <a:pt x="631300" y="585066"/>
                    <a:pt x="627546" y="585578"/>
                  </a:cubicBezTo>
                  <a:close/>
                  <a:moveTo>
                    <a:pt x="623366" y="586176"/>
                  </a:moveTo>
                  <a:cubicBezTo>
                    <a:pt x="619185" y="586773"/>
                    <a:pt x="615090" y="587370"/>
                    <a:pt x="610909" y="587968"/>
                  </a:cubicBezTo>
                  <a:cubicBezTo>
                    <a:pt x="610909" y="586005"/>
                    <a:pt x="610995" y="584127"/>
                    <a:pt x="611080" y="582164"/>
                  </a:cubicBezTo>
                  <a:cubicBezTo>
                    <a:pt x="615175" y="581993"/>
                    <a:pt x="619271" y="581823"/>
                    <a:pt x="623366" y="581652"/>
                  </a:cubicBezTo>
                  <a:cubicBezTo>
                    <a:pt x="623366" y="583188"/>
                    <a:pt x="623366" y="584639"/>
                    <a:pt x="623366" y="586176"/>
                  </a:cubicBezTo>
                  <a:close/>
                  <a:moveTo>
                    <a:pt x="611080" y="579262"/>
                  </a:moveTo>
                  <a:cubicBezTo>
                    <a:pt x="611080" y="577641"/>
                    <a:pt x="611080" y="576019"/>
                    <a:pt x="611080" y="574482"/>
                  </a:cubicBezTo>
                  <a:cubicBezTo>
                    <a:pt x="611080" y="574482"/>
                    <a:pt x="611080" y="574482"/>
                    <a:pt x="611080" y="574482"/>
                  </a:cubicBezTo>
                  <a:cubicBezTo>
                    <a:pt x="611080" y="574482"/>
                    <a:pt x="611080" y="574482"/>
                    <a:pt x="611080" y="574482"/>
                  </a:cubicBezTo>
                  <a:cubicBezTo>
                    <a:pt x="611080" y="574482"/>
                    <a:pt x="611080" y="574482"/>
                    <a:pt x="611080" y="574482"/>
                  </a:cubicBezTo>
                  <a:cubicBezTo>
                    <a:pt x="611080" y="574482"/>
                    <a:pt x="611080" y="574482"/>
                    <a:pt x="611080" y="574482"/>
                  </a:cubicBezTo>
                  <a:cubicBezTo>
                    <a:pt x="611080" y="574312"/>
                    <a:pt x="610995" y="574141"/>
                    <a:pt x="610909" y="573970"/>
                  </a:cubicBezTo>
                  <a:cubicBezTo>
                    <a:pt x="615005" y="573544"/>
                    <a:pt x="619185" y="573117"/>
                    <a:pt x="623281" y="572691"/>
                  </a:cubicBezTo>
                  <a:lnTo>
                    <a:pt x="623281" y="573629"/>
                  </a:lnTo>
                  <a:cubicBezTo>
                    <a:pt x="623281" y="575592"/>
                    <a:pt x="623281" y="577555"/>
                    <a:pt x="623281" y="579518"/>
                  </a:cubicBezTo>
                  <a:cubicBezTo>
                    <a:pt x="619185" y="579518"/>
                    <a:pt x="615090" y="579518"/>
                    <a:pt x="611080" y="579433"/>
                  </a:cubicBezTo>
                  <a:close/>
                  <a:moveTo>
                    <a:pt x="605279" y="575251"/>
                  </a:moveTo>
                  <a:cubicBezTo>
                    <a:pt x="605620" y="576616"/>
                    <a:pt x="605961" y="577897"/>
                    <a:pt x="606302" y="579262"/>
                  </a:cubicBezTo>
                  <a:cubicBezTo>
                    <a:pt x="592652" y="579092"/>
                    <a:pt x="579001" y="579006"/>
                    <a:pt x="565350" y="578921"/>
                  </a:cubicBezTo>
                  <a:lnTo>
                    <a:pt x="580366" y="577214"/>
                  </a:lnTo>
                  <a:cubicBezTo>
                    <a:pt x="588642" y="576275"/>
                    <a:pt x="597003" y="575422"/>
                    <a:pt x="605279" y="574568"/>
                  </a:cubicBezTo>
                  <a:cubicBezTo>
                    <a:pt x="605279" y="574824"/>
                    <a:pt x="605279" y="575080"/>
                    <a:pt x="605279" y="575336"/>
                  </a:cubicBezTo>
                  <a:lnTo>
                    <a:pt x="605279" y="575336"/>
                  </a:lnTo>
                  <a:cubicBezTo>
                    <a:pt x="605279" y="575336"/>
                    <a:pt x="605279" y="575336"/>
                    <a:pt x="605279" y="575336"/>
                  </a:cubicBezTo>
                  <a:lnTo>
                    <a:pt x="605279" y="575336"/>
                  </a:lnTo>
                  <a:cubicBezTo>
                    <a:pt x="605279" y="575336"/>
                    <a:pt x="605279" y="575336"/>
                    <a:pt x="605279" y="575336"/>
                  </a:cubicBezTo>
                  <a:close/>
                  <a:moveTo>
                    <a:pt x="424918" y="583786"/>
                  </a:moveTo>
                  <a:cubicBezTo>
                    <a:pt x="423980" y="587285"/>
                    <a:pt x="422956" y="590699"/>
                    <a:pt x="422017" y="594198"/>
                  </a:cubicBezTo>
                  <a:cubicBezTo>
                    <a:pt x="417495" y="594369"/>
                    <a:pt x="412974" y="594625"/>
                    <a:pt x="408452" y="594795"/>
                  </a:cubicBezTo>
                  <a:cubicBezTo>
                    <a:pt x="408708" y="591467"/>
                    <a:pt x="408964" y="588224"/>
                    <a:pt x="409305" y="584895"/>
                  </a:cubicBezTo>
                  <a:cubicBezTo>
                    <a:pt x="414680" y="583957"/>
                    <a:pt x="420055" y="582932"/>
                    <a:pt x="425430" y="581993"/>
                  </a:cubicBezTo>
                  <a:cubicBezTo>
                    <a:pt x="425260" y="582420"/>
                    <a:pt x="425174" y="582932"/>
                    <a:pt x="425003" y="583359"/>
                  </a:cubicBezTo>
                  <a:lnTo>
                    <a:pt x="420652" y="583529"/>
                  </a:lnTo>
                  <a:cubicBezTo>
                    <a:pt x="420652" y="583529"/>
                    <a:pt x="420482" y="583786"/>
                    <a:pt x="420652" y="583786"/>
                  </a:cubicBezTo>
                  <a:lnTo>
                    <a:pt x="424833" y="583786"/>
                  </a:lnTo>
                  <a:close/>
                  <a:moveTo>
                    <a:pt x="419799" y="602818"/>
                  </a:moveTo>
                  <a:cubicBezTo>
                    <a:pt x="419799" y="602818"/>
                    <a:pt x="419799" y="602818"/>
                    <a:pt x="419799" y="602818"/>
                  </a:cubicBezTo>
                  <a:cubicBezTo>
                    <a:pt x="419799" y="602818"/>
                    <a:pt x="419799" y="602818"/>
                    <a:pt x="419799" y="602818"/>
                  </a:cubicBezTo>
                  <a:cubicBezTo>
                    <a:pt x="419799" y="602818"/>
                    <a:pt x="419799" y="602818"/>
                    <a:pt x="419799" y="602818"/>
                  </a:cubicBezTo>
                  <a:cubicBezTo>
                    <a:pt x="419628" y="604013"/>
                    <a:pt x="419458" y="605123"/>
                    <a:pt x="419287" y="606318"/>
                  </a:cubicBezTo>
                  <a:cubicBezTo>
                    <a:pt x="415362" y="606488"/>
                    <a:pt x="411438" y="606659"/>
                    <a:pt x="407599" y="606830"/>
                  </a:cubicBezTo>
                  <a:cubicBezTo>
                    <a:pt x="407769" y="604013"/>
                    <a:pt x="408025" y="601112"/>
                    <a:pt x="408196" y="598295"/>
                  </a:cubicBezTo>
                  <a:cubicBezTo>
                    <a:pt x="412462" y="598295"/>
                    <a:pt x="416728" y="598295"/>
                    <a:pt x="420994" y="598380"/>
                  </a:cubicBezTo>
                  <a:cubicBezTo>
                    <a:pt x="420567" y="599917"/>
                    <a:pt x="420226" y="601367"/>
                    <a:pt x="419885" y="602904"/>
                  </a:cubicBezTo>
                  <a:cubicBezTo>
                    <a:pt x="419885" y="602904"/>
                    <a:pt x="419885" y="602904"/>
                    <a:pt x="419885" y="602904"/>
                  </a:cubicBezTo>
                  <a:close/>
                  <a:moveTo>
                    <a:pt x="408025" y="640628"/>
                  </a:moveTo>
                  <a:lnTo>
                    <a:pt x="408025" y="640628"/>
                  </a:lnTo>
                  <a:cubicBezTo>
                    <a:pt x="408025" y="640628"/>
                    <a:pt x="407940" y="640628"/>
                    <a:pt x="407855" y="640628"/>
                  </a:cubicBezTo>
                  <a:cubicBezTo>
                    <a:pt x="407855" y="640628"/>
                    <a:pt x="407769" y="640628"/>
                    <a:pt x="407684" y="640628"/>
                  </a:cubicBezTo>
                  <a:lnTo>
                    <a:pt x="407684" y="640628"/>
                  </a:lnTo>
                  <a:cubicBezTo>
                    <a:pt x="406404" y="640798"/>
                    <a:pt x="405039" y="640884"/>
                    <a:pt x="403759" y="641055"/>
                  </a:cubicBezTo>
                  <a:cubicBezTo>
                    <a:pt x="404271" y="635592"/>
                    <a:pt x="404954" y="630130"/>
                    <a:pt x="405636" y="624667"/>
                  </a:cubicBezTo>
                  <a:cubicBezTo>
                    <a:pt x="409476" y="624667"/>
                    <a:pt x="413230" y="624583"/>
                    <a:pt x="417069" y="624497"/>
                  </a:cubicBezTo>
                  <a:cubicBezTo>
                    <a:pt x="416813" y="626545"/>
                    <a:pt x="416642" y="628508"/>
                    <a:pt x="416386" y="630556"/>
                  </a:cubicBezTo>
                  <a:lnTo>
                    <a:pt x="415192" y="640286"/>
                  </a:lnTo>
                  <a:cubicBezTo>
                    <a:pt x="412803" y="640372"/>
                    <a:pt x="410414" y="640457"/>
                    <a:pt x="408025" y="640628"/>
                  </a:cubicBezTo>
                  <a:close/>
                  <a:moveTo>
                    <a:pt x="371339" y="668195"/>
                  </a:moveTo>
                  <a:lnTo>
                    <a:pt x="371168" y="668195"/>
                  </a:lnTo>
                  <a:cubicBezTo>
                    <a:pt x="371168" y="668195"/>
                    <a:pt x="371168" y="668195"/>
                    <a:pt x="371168" y="668195"/>
                  </a:cubicBezTo>
                  <a:cubicBezTo>
                    <a:pt x="370315" y="668281"/>
                    <a:pt x="369376" y="668366"/>
                    <a:pt x="368523" y="668451"/>
                  </a:cubicBezTo>
                  <a:cubicBezTo>
                    <a:pt x="369035" y="661623"/>
                    <a:pt x="369547" y="654710"/>
                    <a:pt x="369888" y="647882"/>
                  </a:cubicBezTo>
                  <a:cubicBezTo>
                    <a:pt x="374239" y="647712"/>
                    <a:pt x="378676" y="647626"/>
                    <a:pt x="383027" y="647456"/>
                  </a:cubicBezTo>
                  <a:cubicBezTo>
                    <a:pt x="383027" y="653430"/>
                    <a:pt x="383027" y="659404"/>
                    <a:pt x="383027" y="665379"/>
                  </a:cubicBezTo>
                  <a:lnTo>
                    <a:pt x="383027" y="667598"/>
                  </a:lnTo>
                  <a:cubicBezTo>
                    <a:pt x="379103" y="667769"/>
                    <a:pt x="375263" y="668025"/>
                    <a:pt x="371339" y="668195"/>
                  </a:cubicBezTo>
                  <a:lnTo>
                    <a:pt x="371339" y="668195"/>
                  </a:lnTo>
                  <a:cubicBezTo>
                    <a:pt x="371339" y="668195"/>
                    <a:pt x="371168" y="668195"/>
                    <a:pt x="371168" y="668195"/>
                  </a:cubicBezTo>
                  <a:close/>
                  <a:moveTo>
                    <a:pt x="353507" y="697299"/>
                  </a:moveTo>
                  <a:cubicBezTo>
                    <a:pt x="353337" y="689788"/>
                    <a:pt x="353081" y="682363"/>
                    <a:pt x="352996" y="674852"/>
                  </a:cubicBezTo>
                  <a:cubicBezTo>
                    <a:pt x="356750" y="674682"/>
                    <a:pt x="360589" y="674511"/>
                    <a:pt x="364343" y="674340"/>
                  </a:cubicBezTo>
                  <a:cubicBezTo>
                    <a:pt x="364428" y="681766"/>
                    <a:pt x="364514" y="689106"/>
                    <a:pt x="364599" y="696531"/>
                  </a:cubicBezTo>
                  <a:cubicBezTo>
                    <a:pt x="360930" y="696787"/>
                    <a:pt x="357176" y="697043"/>
                    <a:pt x="353507" y="697299"/>
                  </a:cubicBezTo>
                  <a:close/>
                  <a:moveTo>
                    <a:pt x="306925" y="689020"/>
                  </a:moveTo>
                  <a:cubicBezTo>
                    <a:pt x="308204" y="685692"/>
                    <a:pt x="309399" y="682278"/>
                    <a:pt x="310593" y="678864"/>
                  </a:cubicBezTo>
                  <a:cubicBezTo>
                    <a:pt x="311446" y="683302"/>
                    <a:pt x="312470" y="687655"/>
                    <a:pt x="313494" y="692093"/>
                  </a:cubicBezTo>
                  <a:lnTo>
                    <a:pt x="314859" y="698665"/>
                  </a:lnTo>
                  <a:cubicBezTo>
                    <a:pt x="314859" y="698665"/>
                    <a:pt x="315115" y="698665"/>
                    <a:pt x="315115" y="698665"/>
                  </a:cubicBezTo>
                  <a:lnTo>
                    <a:pt x="315115" y="692007"/>
                  </a:lnTo>
                  <a:cubicBezTo>
                    <a:pt x="315286" y="686630"/>
                    <a:pt x="315541" y="681168"/>
                    <a:pt x="315456" y="675792"/>
                  </a:cubicBezTo>
                  <a:cubicBezTo>
                    <a:pt x="319039" y="675792"/>
                    <a:pt x="322623" y="675621"/>
                    <a:pt x="326206" y="675621"/>
                  </a:cubicBezTo>
                  <a:cubicBezTo>
                    <a:pt x="327486" y="683558"/>
                    <a:pt x="328766" y="691410"/>
                    <a:pt x="330045" y="699347"/>
                  </a:cubicBezTo>
                  <a:cubicBezTo>
                    <a:pt x="320063" y="700799"/>
                    <a:pt x="310081" y="702420"/>
                    <a:pt x="300099" y="704127"/>
                  </a:cubicBezTo>
                  <a:cubicBezTo>
                    <a:pt x="302488" y="699177"/>
                    <a:pt x="304706" y="694227"/>
                    <a:pt x="306925" y="689191"/>
                  </a:cubicBezTo>
                  <a:lnTo>
                    <a:pt x="306925" y="689191"/>
                  </a:lnTo>
                  <a:cubicBezTo>
                    <a:pt x="306925" y="689191"/>
                    <a:pt x="306925" y="689191"/>
                    <a:pt x="306925" y="689191"/>
                  </a:cubicBezTo>
                  <a:lnTo>
                    <a:pt x="306925" y="689191"/>
                  </a:lnTo>
                  <a:cubicBezTo>
                    <a:pt x="306925" y="689191"/>
                    <a:pt x="306925" y="689191"/>
                    <a:pt x="306925" y="689191"/>
                  </a:cubicBezTo>
                  <a:close/>
                  <a:moveTo>
                    <a:pt x="324756" y="628850"/>
                  </a:moveTo>
                  <a:lnTo>
                    <a:pt x="327145" y="617925"/>
                  </a:lnTo>
                  <a:lnTo>
                    <a:pt x="329278" y="607000"/>
                  </a:lnTo>
                  <a:cubicBezTo>
                    <a:pt x="329278" y="607000"/>
                    <a:pt x="329021" y="606830"/>
                    <a:pt x="329021" y="607000"/>
                  </a:cubicBezTo>
                  <a:lnTo>
                    <a:pt x="326206" y="617754"/>
                  </a:lnTo>
                  <a:lnTo>
                    <a:pt x="323988" y="625350"/>
                  </a:lnTo>
                  <a:cubicBezTo>
                    <a:pt x="323305" y="621254"/>
                    <a:pt x="322623" y="617157"/>
                    <a:pt x="321940" y="613060"/>
                  </a:cubicBezTo>
                  <a:lnTo>
                    <a:pt x="319807" y="600002"/>
                  </a:lnTo>
                  <a:cubicBezTo>
                    <a:pt x="327486" y="600685"/>
                    <a:pt x="334567" y="598636"/>
                    <a:pt x="341734" y="597356"/>
                  </a:cubicBezTo>
                  <a:cubicBezTo>
                    <a:pt x="343696" y="597015"/>
                    <a:pt x="345573" y="596673"/>
                    <a:pt x="347535" y="596332"/>
                  </a:cubicBezTo>
                  <a:lnTo>
                    <a:pt x="347279" y="605037"/>
                  </a:lnTo>
                  <a:cubicBezTo>
                    <a:pt x="347279" y="606318"/>
                    <a:pt x="347279" y="607683"/>
                    <a:pt x="347194" y="608964"/>
                  </a:cubicBezTo>
                  <a:lnTo>
                    <a:pt x="341478" y="609134"/>
                  </a:lnTo>
                  <a:cubicBezTo>
                    <a:pt x="341478" y="609134"/>
                    <a:pt x="341307" y="609390"/>
                    <a:pt x="341478" y="609390"/>
                  </a:cubicBezTo>
                  <a:lnTo>
                    <a:pt x="347194" y="609390"/>
                  </a:lnTo>
                  <a:cubicBezTo>
                    <a:pt x="347023" y="614511"/>
                    <a:pt x="346938" y="619547"/>
                    <a:pt x="346853" y="624497"/>
                  </a:cubicBezTo>
                  <a:lnTo>
                    <a:pt x="328510" y="625607"/>
                  </a:lnTo>
                  <a:cubicBezTo>
                    <a:pt x="328510" y="625607"/>
                    <a:pt x="328424" y="625862"/>
                    <a:pt x="328510" y="625862"/>
                  </a:cubicBezTo>
                  <a:lnTo>
                    <a:pt x="346853" y="625607"/>
                  </a:lnTo>
                  <a:cubicBezTo>
                    <a:pt x="346768" y="632947"/>
                    <a:pt x="346682" y="640286"/>
                    <a:pt x="346768" y="647626"/>
                  </a:cubicBezTo>
                  <a:lnTo>
                    <a:pt x="333202" y="649162"/>
                  </a:lnTo>
                  <a:cubicBezTo>
                    <a:pt x="333202" y="649162"/>
                    <a:pt x="333202" y="649419"/>
                    <a:pt x="333202" y="649419"/>
                  </a:cubicBezTo>
                  <a:lnTo>
                    <a:pt x="346768" y="648907"/>
                  </a:lnTo>
                  <a:cubicBezTo>
                    <a:pt x="346768" y="651382"/>
                    <a:pt x="346768" y="653857"/>
                    <a:pt x="346768" y="656332"/>
                  </a:cubicBezTo>
                  <a:lnTo>
                    <a:pt x="346768" y="656332"/>
                  </a:lnTo>
                  <a:cubicBezTo>
                    <a:pt x="346768" y="656332"/>
                    <a:pt x="346768" y="656332"/>
                    <a:pt x="346768" y="656332"/>
                  </a:cubicBezTo>
                  <a:lnTo>
                    <a:pt x="346768" y="656332"/>
                  </a:lnTo>
                  <a:cubicBezTo>
                    <a:pt x="347109" y="661197"/>
                    <a:pt x="347535" y="665976"/>
                    <a:pt x="347962" y="670841"/>
                  </a:cubicBezTo>
                  <a:cubicBezTo>
                    <a:pt x="342246" y="671439"/>
                    <a:pt x="336615" y="672036"/>
                    <a:pt x="330899" y="672633"/>
                  </a:cubicBezTo>
                  <a:cubicBezTo>
                    <a:pt x="330643" y="669817"/>
                    <a:pt x="330387" y="666915"/>
                    <a:pt x="330131" y="664098"/>
                  </a:cubicBezTo>
                  <a:cubicBezTo>
                    <a:pt x="330131" y="664098"/>
                    <a:pt x="330131" y="664098"/>
                    <a:pt x="330131" y="664098"/>
                  </a:cubicBezTo>
                  <a:cubicBezTo>
                    <a:pt x="330131" y="664098"/>
                    <a:pt x="330131" y="664098"/>
                    <a:pt x="330131" y="664013"/>
                  </a:cubicBezTo>
                  <a:cubicBezTo>
                    <a:pt x="330131" y="664013"/>
                    <a:pt x="330131" y="664013"/>
                    <a:pt x="330131" y="663928"/>
                  </a:cubicBezTo>
                  <a:cubicBezTo>
                    <a:pt x="330131" y="663928"/>
                    <a:pt x="330131" y="663928"/>
                    <a:pt x="330131" y="663928"/>
                  </a:cubicBezTo>
                  <a:cubicBezTo>
                    <a:pt x="328424" y="652406"/>
                    <a:pt x="326547" y="640969"/>
                    <a:pt x="324670" y="629532"/>
                  </a:cubicBezTo>
                  <a:cubicBezTo>
                    <a:pt x="324670" y="629447"/>
                    <a:pt x="324670" y="629362"/>
                    <a:pt x="324670" y="629191"/>
                  </a:cubicBezTo>
                  <a:close/>
                  <a:moveTo>
                    <a:pt x="992875" y="463529"/>
                  </a:moveTo>
                  <a:lnTo>
                    <a:pt x="991936" y="461908"/>
                  </a:lnTo>
                  <a:lnTo>
                    <a:pt x="1000895" y="463529"/>
                  </a:lnTo>
                  <a:lnTo>
                    <a:pt x="1017020" y="466602"/>
                  </a:lnTo>
                  <a:cubicBezTo>
                    <a:pt x="1022053" y="467627"/>
                    <a:pt x="1027087" y="468736"/>
                    <a:pt x="1032206" y="469846"/>
                  </a:cubicBezTo>
                  <a:cubicBezTo>
                    <a:pt x="1032548" y="470699"/>
                    <a:pt x="1032974" y="471552"/>
                    <a:pt x="1033315" y="472321"/>
                  </a:cubicBezTo>
                  <a:lnTo>
                    <a:pt x="1036728" y="479917"/>
                  </a:lnTo>
                  <a:cubicBezTo>
                    <a:pt x="1037923" y="482648"/>
                    <a:pt x="1039117" y="485294"/>
                    <a:pt x="1040311" y="488025"/>
                  </a:cubicBezTo>
                  <a:cubicBezTo>
                    <a:pt x="1033401" y="487000"/>
                    <a:pt x="1026490" y="485976"/>
                    <a:pt x="1019665" y="485037"/>
                  </a:cubicBezTo>
                  <a:lnTo>
                    <a:pt x="1015654" y="477441"/>
                  </a:lnTo>
                  <a:cubicBezTo>
                    <a:pt x="1015654" y="477441"/>
                    <a:pt x="1015399" y="477441"/>
                    <a:pt x="1015399" y="477527"/>
                  </a:cubicBezTo>
                  <a:lnTo>
                    <a:pt x="1018470" y="484867"/>
                  </a:lnTo>
                  <a:cubicBezTo>
                    <a:pt x="1012754" y="484013"/>
                    <a:pt x="1007038" y="483245"/>
                    <a:pt x="1001321" y="482392"/>
                  </a:cubicBezTo>
                  <a:cubicBezTo>
                    <a:pt x="999871" y="479405"/>
                    <a:pt x="998506" y="476417"/>
                    <a:pt x="997055" y="473430"/>
                  </a:cubicBezTo>
                  <a:lnTo>
                    <a:pt x="992363" y="463445"/>
                  </a:lnTo>
                  <a:lnTo>
                    <a:pt x="992534" y="463700"/>
                  </a:lnTo>
                  <a:cubicBezTo>
                    <a:pt x="992534" y="463700"/>
                    <a:pt x="992789" y="463700"/>
                    <a:pt x="992789" y="463529"/>
                  </a:cubicBezTo>
                  <a:close/>
                  <a:moveTo>
                    <a:pt x="1102849" y="509789"/>
                  </a:moveTo>
                  <a:lnTo>
                    <a:pt x="1102849" y="509789"/>
                  </a:lnTo>
                  <a:cubicBezTo>
                    <a:pt x="1102849" y="509789"/>
                    <a:pt x="1102849" y="509789"/>
                    <a:pt x="1102849" y="509789"/>
                  </a:cubicBezTo>
                  <a:lnTo>
                    <a:pt x="1102849" y="509789"/>
                  </a:lnTo>
                  <a:cubicBezTo>
                    <a:pt x="1103532" y="511581"/>
                    <a:pt x="1104299" y="513373"/>
                    <a:pt x="1104982" y="515166"/>
                  </a:cubicBezTo>
                  <a:cubicBezTo>
                    <a:pt x="1096621" y="513800"/>
                    <a:pt x="1088259" y="512349"/>
                    <a:pt x="1079899" y="510983"/>
                  </a:cubicBezTo>
                  <a:lnTo>
                    <a:pt x="1079899" y="510983"/>
                  </a:lnTo>
                  <a:cubicBezTo>
                    <a:pt x="1079899" y="510983"/>
                    <a:pt x="1079899" y="510813"/>
                    <a:pt x="1079899" y="510813"/>
                  </a:cubicBezTo>
                  <a:lnTo>
                    <a:pt x="1079899" y="510813"/>
                  </a:lnTo>
                  <a:cubicBezTo>
                    <a:pt x="1078192" y="506801"/>
                    <a:pt x="1076486" y="502876"/>
                    <a:pt x="1074694" y="498864"/>
                  </a:cubicBezTo>
                  <a:cubicBezTo>
                    <a:pt x="1083311" y="500144"/>
                    <a:pt x="1091843" y="501424"/>
                    <a:pt x="1100460" y="502705"/>
                  </a:cubicBezTo>
                  <a:cubicBezTo>
                    <a:pt x="1101228" y="505009"/>
                    <a:pt x="1102081" y="507399"/>
                    <a:pt x="1102849" y="509703"/>
                  </a:cubicBezTo>
                  <a:lnTo>
                    <a:pt x="1102849" y="509703"/>
                  </a:lnTo>
                  <a:close/>
                  <a:moveTo>
                    <a:pt x="1053877" y="506545"/>
                  </a:moveTo>
                  <a:cubicBezTo>
                    <a:pt x="1051573" y="502448"/>
                    <a:pt x="1049269" y="498352"/>
                    <a:pt x="1046966" y="494341"/>
                  </a:cubicBezTo>
                  <a:cubicBezTo>
                    <a:pt x="1052000" y="495279"/>
                    <a:pt x="1057119" y="496218"/>
                    <a:pt x="1062152" y="497072"/>
                  </a:cubicBezTo>
                  <a:cubicBezTo>
                    <a:pt x="1062152" y="497072"/>
                    <a:pt x="1062152" y="497072"/>
                    <a:pt x="1062152" y="497072"/>
                  </a:cubicBezTo>
                  <a:cubicBezTo>
                    <a:pt x="1062152" y="497072"/>
                    <a:pt x="1062152" y="497072"/>
                    <a:pt x="1062152" y="497072"/>
                  </a:cubicBezTo>
                  <a:cubicBezTo>
                    <a:pt x="1062152" y="497072"/>
                    <a:pt x="1062152" y="497072"/>
                    <a:pt x="1062152" y="497072"/>
                  </a:cubicBezTo>
                  <a:lnTo>
                    <a:pt x="1062152" y="497072"/>
                  </a:lnTo>
                  <a:cubicBezTo>
                    <a:pt x="1064456" y="497413"/>
                    <a:pt x="1066675" y="497754"/>
                    <a:pt x="1068978" y="498096"/>
                  </a:cubicBezTo>
                  <a:cubicBezTo>
                    <a:pt x="1070428" y="502022"/>
                    <a:pt x="1071793" y="505948"/>
                    <a:pt x="1073244" y="509874"/>
                  </a:cubicBezTo>
                  <a:cubicBezTo>
                    <a:pt x="1066760" y="508765"/>
                    <a:pt x="1060276" y="507655"/>
                    <a:pt x="1053706" y="506545"/>
                  </a:cubicBezTo>
                  <a:close/>
                  <a:moveTo>
                    <a:pt x="1037240" y="517726"/>
                  </a:moveTo>
                  <a:cubicBezTo>
                    <a:pt x="1035619" y="514654"/>
                    <a:pt x="1033998" y="511581"/>
                    <a:pt x="1032291" y="508508"/>
                  </a:cubicBezTo>
                  <a:cubicBezTo>
                    <a:pt x="1038434" y="509362"/>
                    <a:pt x="1044662" y="510301"/>
                    <a:pt x="1050806" y="511069"/>
                  </a:cubicBezTo>
                  <a:cubicBezTo>
                    <a:pt x="1052256" y="514312"/>
                    <a:pt x="1053792" y="517555"/>
                    <a:pt x="1055327" y="520798"/>
                  </a:cubicBezTo>
                  <a:cubicBezTo>
                    <a:pt x="1049269" y="519774"/>
                    <a:pt x="1043212" y="518750"/>
                    <a:pt x="1037240" y="517641"/>
                  </a:cubicBezTo>
                  <a:close/>
                  <a:moveTo>
                    <a:pt x="986391" y="509191"/>
                  </a:moveTo>
                  <a:lnTo>
                    <a:pt x="986391" y="509191"/>
                  </a:lnTo>
                  <a:cubicBezTo>
                    <a:pt x="986391" y="509191"/>
                    <a:pt x="986135" y="509191"/>
                    <a:pt x="986135" y="509191"/>
                  </a:cubicBezTo>
                  <a:lnTo>
                    <a:pt x="985879" y="509191"/>
                  </a:lnTo>
                  <a:cubicBezTo>
                    <a:pt x="985879" y="509191"/>
                    <a:pt x="985879" y="509191"/>
                    <a:pt x="985879" y="509191"/>
                  </a:cubicBezTo>
                  <a:cubicBezTo>
                    <a:pt x="980760" y="508508"/>
                    <a:pt x="975641" y="507825"/>
                    <a:pt x="970522" y="507228"/>
                  </a:cubicBezTo>
                  <a:cubicBezTo>
                    <a:pt x="968303" y="503558"/>
                    <a:pt x="966000" y="499888"/>
                    <a:pt x="963782" y="496218"/>
                  </a:cubicBezTo>
                  <a:cubicBezTo>
                    <a:pt x="971716" y="497754"/>
                    <a:pt x="979651" y="499291"/>
                    <a:pt x="987585" y="500742"/>
                  </a:cubicBezTo>
                  <a:cubicBezTo>
                    <a:pt x="988951" y="503900"/>
                    <a:pt x="990315" y="506972"/>
                    <a:pt x="991766" y="510130"/>
                  </a:cubicBezTo>
                  <a:cubicBezTo>
                    <a:pt x="989974" y="509874"/>
                    <a:pt x="988183" y="509532"/>
                    <a:pt x="986391" y="509277"/>
                  </a:cubicBezTo>
                  <a:close/>
                  <a:moveTo>
                    <a:pt x="944671" y="514397"/>
                  </a:moveTo>
                  <a:lnTo>
                    <a:pt x="944159" y="517897"/>
                  </a:lnTo>
                  <a:cubicBezTo>
                    <a:pt x="939893" y="517299"/>
                    <a:pt x="935712" y="516702"/>
                    <a:pt x="931446" y="516019"/>
                  </a:cubicBezTo>
                  <a:cubicBezTo>
                    <a:pt x="931532" y="514909"/>
                    <a:pt x="931617" y="513714"/>
                    <a:pt x="931703" y="512605"/>
                  </a:cubicBezTo>
                  <a:cubicBezTo>
                    <a:pt x="931873" y="510386"/>
                    <a:pt x="932129" y="508167"/>
                    <a:pt x="932385" y="506033"/>
                  </a:cubicBezTo>
                  <a:cubicBezTo>
                    <a:pt x="942111" y="507740"/>
                    <a:pt x="951923" y="509362"/>
                    <a:pt x="961649" y="510983"/>
                  </a:cubicBezTo>
                  <a:cubicBezTo>
                    <a:pt x="961478" y="514142"/>
                    <a:pt x="961307" y="517214"/>
                    <a:pt x="961222" y="520372"/>
                  </a:cubicBezTo>
                  <a:cubicBezTo>
                    <a:pt x="955847" y="519603"/>
                    <a:pt x="950558" y="518836"/>
                    <a:pt x="945183" y="518067"/>
                  </a:cubicBezTo>
                  <a:lnTo>
                    <a:pt x="944927" y="514397"/>
                  </a:lnTo>
                  <a:cubicBezTo>
                    <a:pt x="944927" y="514397"/>
                    <a:pt x="944671" y="514397"/>
                    <a:pt x="944671" y="514397"/>
                  </a:cubicBezTo>
                  <a:close/>
                  <a:moveTo>
                    <a:pt x="887764" y="498352"/>
                  </a:moveTo>
                  <a:lnTo>
                    <a:pt x="892371" y="499120"/>
                  </a:lnTo>
                  <a:cubicBezTo>
                    <a:pt x="905425" y="501339"/>
                    <a:pt x="918393" y="503643"/>
                    <a:pt x="931446" y="505863"/>
                  </a:cubicBezTo>
                  <a:cubicBezTo>
                    <a:pt x="930934" y="508082"/>
                    <a:pt x="930423" y="510215"/>
                    <a:pt x="929911" y="512435"/>
                  </a:cubicBezTo>
                  <a:cubicBezTo>
                    <a:pt x="929655" y="513544"/>
                    <a:pt x="929399" y="514654"/>
                    <a:pt x="929143" y="515763"/>
                  </a:cubicBezTo>
                  <a:cubicBezTo>
                    <a:pt x="914298" y="513459"/>
                    <a:pt x="899452" y="510983"/>
                    <a:pt x="884693" y="508337"/>
                  </a:cubicBezTo>
                  <a:cubicBezTo>
                    <a:pt x="876246" y="506801"/>
                    <a:pt x="867800" y="505180"/>
                    <a:pt x="859354" y="503473"/>
                  </a:cubicBezTo>
                  <a:cubicBezTo>
                    <a:pt x="868824" y="501766"/>
                    <a:pt x="878294" y="500059"/>
                    <a:pt x="887679" y="498352"/>
                  </a:cubicBezTo>
                  <a:close/>
                  <a:moveTo>
                    <a:pt x="963270" y="506204"/>
                  </a:moveTo>
                  <a:lnTo>
                    <a:pt x="962502" y="499718"/>
                  </a:lnTo>
                  <a:cubicBezTo>
                    <a:pt x="962502" y="499718"/>
                    <a:pt x="962246" y="499718"/>
                    <a:pt x="962246" y="499718"/>
                  </a:cubicBezTo>
                  <a:lnTo>
                    <a:pt x="961819" y="506033"/>
                  </a:lnTo>
                  <a:cubicBezTo>
                    <a:pt x="952093" y="504753"/>
                    <a:pt x="942367" y="503558"/>
                    <a:pt x="932641" y="502363"/>
                  </a:cubicBezTo>
                  <a:cubicBezTo>
                    <a:pt x="932641" y="502022"/>
                    <a:pt x="932641" y="501681"/>
                    <a:pt x="932726" y="501254"/>
                  </a:cubicBezTo>
                  <a:cubicBezTo>
                    <a:pt x="932726" y="501254"/>
                    <a:pt x="932470" y="501168"/>
                    <a:pt x="932470" y="501254"/>
                  </a:cubicBezTo>
                  <a:cubicBezTo>
                    <a:pt x="932385" y="501595"/>
                    <a:pt x="932300" y="501936"/>
                    <a:pt x="932214" y="502363"/>
                  </a:cubicBezTo>
                  <a:cubicBezTo>
                    <a:pt x="918990" y="500742"/>
                    <a:pt x="905851" y="499120"/>
                    <a:pt x="892627" y="497499"/>
                  </a:cubicBezTo>
                  <a:cubicBezTo>
                    <a:pt x="902097" y="495791"/>
                    <a:pt x="911568" y="494084"/>
                    <a:pt x="921123" y="492377"/>
                  </a:cubicBezTo>
                  <a:cubicBezTo>
                    <a:pt x="925133" y="491695"/>
                    <a:pt x="929058" y="490841"/>
                    <a:pt x="933067" y="490073"/>
                  </a:cubicBezTo>
                  <a:cubicBezTo>
                    <a:pt x="942453" y="491951"/>
                    <a:pt x="951923" y="493829"/>
                    <a:pt x="961307" y="495706"/>
                  </a:cubicBezTo>
                  <a:cubicBezTo>
                    <a:pt x="962673" y="499291"/>
                    <a:pt x="964038" y="502876"/>
                    <a:pt x="965488" y="506545"/>
                  </a:cubicBezTo>
                  <a:cubicBezTo>
                    <a:pt x="964720" y="506460"/>
                    <a:pt x="963952" y="506375"/>
                    <a:pt x="963185" y="506204"/>
                  </a:cubicBezTo>
                  <a:close/>
                  <a:moveTo>
                    <a:pt x="993046" y="501681"/>
                  </a:moveTo>
                  <a:cubicBezTo>
                    <a:pt x="997653" y="502534"/>
                    <a:pt x="1002345" y="503388"/>
                    <a:pt x="1006952" y="504241"/>
                  </a:cubicBezTo>
                  <a:cubicBezTo>
                    <a:pt x="1008062" y="507228"/>
                    <a:pt x="1009256" y="510215"/>
                    <a:pt x="1010365" y="513202"/>
                  </a:cubicBezTo>
                  <a:cubicBezTo>
                    <a:pt x="1005246" y="512349"/>
                    <a:pt x="1000042" y="511496"/>
                    <a:pt x="994922" y="510642"/>
                  </a:cubicBezTo>
                  <a:cubicBezTo>
                    <a:pt x="994325" y="507655"/>
                    <a:pt x="993728" y="504668"/>
                    <a:pt x="993046" y="501766"/>
                  </a:cubicBezTo>
                  <a:close/>
                  <a:moveTo>
                    <a:pt x="1012242" y="505180"/>
                  </a:moveTo>
                  <a:cubicBezTo>
                    <a:pt x="1016934" y="506033"/>
                    <a:pt x="1021712" y="506887"/>
                    <a:pt x="1026404" y="507655"/>
                  </a:cubicBezTo>
                  <a:lnTo>
                    <a:pt x="1026404" y="507655"/>
                  </a:lnTo>
                  <a:cubicBezTo>
                    <a:pt x="1026404" y="507655"/>
                    <a:pt x="1026404" y="507655"/>
                    <a:pt x="1026404" y="507655"/>
                  </a:cubicBezTo>
                  <a:lnTo>
                    <a:pt x="1026404" y="507655"/>
                  </a:lnTo>
                  <a:cubicBezTo>
                    <a:pt x="1026404" y="507655"/>
                    <a:pt x="1026404" y="507655"/>
                    <a:pt x="1026404" y="507655"/>
                  </a:cubicBezTo>
                  <a:cubicBezTo>
                    <a:pt x="1027002" y="507655"/>
                    <a:pt x="1027514" y="507825"/>
                    <a:pt x="1028111" y="507911"/>
                  </a:cubicBezTo>
                  <a:cubicBezTo>
                    <a:pt x="1029391" y="510898"/>
                    <a:pt x="1030585" y="513800"/>
                    <a:pt x="1031865" y="516787"/>
                  </a:cubicBezTo>
                  <a:cubicBezTo>
                    <a:pt x="1026661" y="515934"/>
                    <a:pt x="1021456" y="514995"/>
                    <a:pt x="1016252" y="514142"/>
                  </a:cubicBezTo>
                  <a:cubicBezTo>
                    <a:pt x="1014887" y="511154"/>
                    <a:pt x="1013437" y="508167"/>
                    <a:pt x="1012071" y="505095"/>
                  </a:cubicBezTo>
                  <a:close/>
                  <a:moveTo>
                    <a:pt x="1028964" y="502278"/>
                  </a:moveTo>
                  <a:cubicBezTo>
                    <a:pt x="1027173" y="498949"/>
                    <a:pt x="1025381" y="495535"/>
                    <a:pt x="1023504" y="492207"/>
                  </a:cubicBezTo>
                  <a:lnTo>
                    <a:pt x="1022224" y="489902"/>
                  </a:lnTo>
                  <a:cubicBezTo>
                    <a:pt x="1029135" y="491183"/>
                    <a:pt x="1035960" y="492463"/>
                    <a:pt x="1042871" y="493658"/>
                  </a:cubicBezTo>
                  <a:cubicBezTo>
                    <a:pt x="1044662" y="497669"/>
                    <a:pt x="1046454" y="501681"/>
                    <a:pt x="1048246" y="505607"/>
                  </a:cubicBezTo>
                  <a:cubicBezTo>
                    <a:pt x="1041761" y="504497"/>
                    <a:pt x="1035363" y="503388"/>
                    <a:pt x="1028879" y="502278"/>
                  </a:cubicBezTo>
                  <a:close/>
                  <a:moveTo>
                    <a:pt x="1071964" y="492975"/>
                  </a:moveTo>
                  <a:cubicBezTo>
                    <a:pt x="1069490" y="487683"/>
                    <a:pt x="1067016" y="482392"/>
                    <a:pt x="1064456" y="477100"/>
                  </a:cubicBezTo>
                  <a:cubicBezTo>
                    <a:pt x="1074438" y="479490"/>
                    <a:pt x="1084335" y="481965"/>
                    <a:pt x="1094232" y="484525"/>
                  </a:cubicBezTo>
                  <a:cubicBezTo>
                    <a:pt x="1095767" y="488964"/>
                    <a:pt x="1097303" y="493401"/>
                    <a:pt x="1098754" y="497840"/>
                  </a:cubicBezTo>
                  <a:cubicBezTo>
                    <a:pt x="1089795" y="496218"/>
                    <a:pt x="1080837" y="494596"/>
                    <a:pt x="1071879" y="492975"/>
                  </a:cubicBezTo>
                  <a:close/>
                  <a:moveTo>
                    <a:pt x="1066930" y="492036"/>
                  </a:moveTo>
                  <a:cubicBezTo>
                    <a:pt x="1065821" y="491865"/>
                    <a:pt x="1064627" y="491609"/>
                    <a:pt x="1063518" y="491439"/>
                  </a:cubicBezTo>
                  <a:cubicBezTo>
                    <a:pt x="1063518" y="491439"/>
                    <a:pt x="1063518" y="491439"/>
                    <a:pt x="1063518" y="491439"/>
                  </a:cubicBezTo>
                  <a:cubicBezTo>
                    <a:pt x="1063432" y="491439"/>
                    <a:pt x="1063347" y="491439"/>
                    <a:pt x="1063262" y="491439"/>
                  </a:cubicBezTo>
                  <a:cubicBezTo>
                    <a:pt x="1063176" y="491439"/>
                    <a:pt x="1063091" y="491439"/>
                    <a:pt x="1063006" y="491439"/>
                  </a:cubicBezTo>
                  <a:cubicBezTo>
                    <a:pt x="1063006" y="491439"/>
                    <a:pt x="1063006" y="491439"/>
                    <a:pt x="1063006" y="491439"/>
                  </a:cubicBezTo>
                  <a:cubicBezTo>
                    <a:pt x="1056607" y="490500"/>
                    <a:pt x="1050123" y="489476"/>
                    <a:pt x="1043724" y="488537"/>
                  </a:cubicBezTo>
                  <a:cubicBezTo>
                    <a:pt x="1041932" y="485379"/>
                    <a:pt x="1040141" y="482221"/>
                    <a:pt x="1038349" y="479063"/>
                  </a:cubicBezTo>
                  <a:lnTo>
                    <a:pt x="1034254" y="471894"/>
                  </a:lnTo>
                  <a:cubicBezTo>
                    <a:pt x="1033912" y="471296"/>
                    <a:pt x="1033571" y="470699"/>
                    <a:pt x="1033230" y="470101"/>
                  </a:cubicBezTo>
                  <a:cubicBezTo>
                    <a:pt x="1042530" y="472150"/>
                    <a:pt x="1051829" y="474198"/>
                    <a:pt x="1061129" y="476332"/>
                  </a:cubicBezTo>
                  <a:cubicBezTo>
                    <a:pt x="1063091" y="481538"/>
                    <a:pt x="1065053" y="486830"/>
                    <a:pt x="1067016" y="492122"/>
                  </a:cubicBezTo>
                  <a:close/>
                  <a:moveTo>
                    <a:pt x="1020603" y="489476"/>
                  </a:moveTo>
                  <a:lnTo>
                    <a:pt x="1022053" y="492975"/>
                  </a:lnTo>
                  <a:cubicBezTo>
                    <a:pt x="1023248" y="495877"/>
                    <a:pt x="1024528" y="498778"/>
                    <a:pt x="1025722" y="501766"/>
                  </a:cubicBezTo>
                  <a:cubicBezTo>
                    <a:pt x="1020347" y="500998"/>
                    <a:pt x="1014972" y="500230"/>
                    <a:pt x="1009597" y="499376"/>
                  </a:cubicBezTo>
                  <a:cubicBezTo>
                    <a:pt x="1007550" y="495023"/>
                    <a:pt x="1005502" y="490671"/>
                    <a:pt x="1003369" y="486318"/>
                  </a:cubicBezTo>
                  <a:cubicBezTo>
                    <a:pt x="1009085" y="487427"/>
                    <a:pt x="1014887" y="488452"/>
                    <a:pt x="1020603" y="489476"/>
                  </a:cubicBezTo>
                  <a:close/>
                  <a:moveTo>
                    <a:pt x="1004905" y="498694"/>
                  </a:moveTo>
                  <a:cubicBezTo>
                    <a:pt x="1000554" y="498096"/>
                    <a:pt x="996202" y="497413"/>
                    <a:pt x="991851" y="496816"/>
                  </a:cubicBezTo>
                  <a:cubicBezTo>
                    <a:pt x="991680" y="496133"/>
                    <a:pt x="991510" y="495450"/>
                    <a:pt x="991339" y="494853"/>
                  </a:cubicBezTo>
                  <a:lnTo>
                    <a:pt x="991339" y="494853"/>
                  </a:lnTo>
                  <a:cubicBezTo>
                    <a:pt x="991339" y="494853"/>
                    <a:pt x="991339" y="494853"/>
                    <a:pt x="991339" y="494853"/>
                  </a:cubicBezTo>
                  <a:lnTo>
                    <a:pt x="991339" y="494853"/>
                  </a:lnTo>
                  <a:cubicBezTo>
                    <a:pt x="991339" y="494853"/>
                    <a:pt x="991339" y="494853"/>
                    <a:pt x="991339" y="494853"/>
                  </a:cubicBezTo>
                  <a:cubicBezTo>
                    <a:pt x="989633" y="490841"/>
                    <a:pt x="987671" y="487000"/>
                    <a:pt x="985623" y="483075"/>
                  </a:cubicBezTo>
                  <a:cubicBezTo>
                    <a:pt x="990401" y="484013"/>
                    <a:pt x="995264" y="484867"/>
                    <a:pt x="1000042" y="485806"/>
                  </a:cubicBezTo>
                  <a:cubicBezTo>
                    <a:pt x="1001663" y="490159"/>
                    <a:pt x="1003284" y="494511"/>
                    <a:pt x="1004905" y="498864"/>
                  </a:cubicBezTo>
                  <a:close/>
                  <a:moveTo>
                    <a:pt x="985623" y="495877"/>
                  </a:moveTo>
                  <a:cubicBezTo>
                    <a:pt x="977603" y="494682"/>
                    <a:pt x="969498" y="493487"/>
                    <a:pt x="961478" y="492292"/>
                  </a:cubicBezTo>
                  <a:lnTo>
                    <a:pt x="958407" y="487257"/>
                  </a:lnTo>
                  <a:cubicBezTo>
                    <a:pt x="958407" y="487257"/>
                    <a:pt x="958151" y="487257"/>
                    <a:pt x="958151" y="487342"/>
                  </a:cubicBezTo>
                  <a:lnTo>
                    <a:pt x="960028" y="492122"/>
                  </a:lnTo>
                  <a:cubicBezTo>
                    <a:pt x="953117" y="491097"/>
                    <a:pt x="946121" y="489988"/>
                    <a:pt x="939211" y="488964"/>
                  </a:cubicBezTo>
                  <a:cubicBezTo>
                    <a:pt x="947742" y="487257"/>
                    <a:pt x="956274" y="485550"/>
                    <a:pt x="964806" y="483842"/>
                  </a:cubicBezTo>
                  <a:cubicBezTo>
                    <a:pt x="968048" y="483160"/>
                    <a:pt x="971631" y="482904"/>
                    <a:pt x="974276" y="480855"/>
                  </a:cubicBezTo>
                  <a:cubicBezTo>
                    <a:pt x="976750" y="481368"/>
                    <a:pt x="979310" y="481794"/>
                    <a:pt x="981784" y="482306"/>
                  </a:cubicBezTo>
                  <a:cubicBezTo>
                    <a:pt x="983064" y="486830"/>
                    <a:pt x="984258" y="491439"/>
                    <a:pt x="985538" y="495877"/>
                  </a:cubicBezTo>
                  <a:close/>
                  <a:moveTo>
                    <a:pt x="959090" y="475308"/>
                  </a:moveTo>
                  <a:cubicBezTo>
                    <a:pt x="958151" y="475478"/>
                    <a:pt x="957212" y="475649"/>
                    <a:pt x="956189" y="475820"/>
                  </a:cubicBezTo>
                  <a:lnTo>
                    <a:pt x="945097" y="474198"/>
                  </a:lnTo>
                  <a:cubicBezTo>
                    <a:pt x="948681" y="473601"/>
                    <a:pt x="952264" y="473089"/>
                    <a:pt x="955847" y="472492"/>
                  </a:cubicBezTo>
                  <a:cubicBezTo>
                    <a:pt x="956871" y="472321"/>
                    <a:pt x="958065" y="473345"/>
                    <a:pt x="959090" y="475308"/>
                  </a:cubicBezTo>
                  <a:close/>
                  <a:moveTo>
                    <a:pt x="740165" y="497840"/>
                  </a:moveTo>
                  <a:cubicBezTo>
                    <a:pt x="674044" y="508508"/>
                    <a:pt x="607838" y="519177"/>
                    <a:pt x="541717" y="529675"/>
                  </a:cubicBezTo>
                  <a:cubicBezTo>
                    <a:pt x="475596" y="540173"/>
                    <a:pt x="409390" y="550500"/>
                    <a:pt x="343099" y="560912"/>
                  </a:cubicBezTo>
                  <a:cubicBezTo>
                    <a:pt x="341307" y="557157"/>
                    <a:pt x="343611" y="554682"/>
                    <a:pt x="344805" y="552207"/>
                  </a:cubicBezTo>
                  <a:cubicBezTo>
                    <a:pt x="356238" y="528224"/>
                    <a:pt x="367926" y="504326"/>
                    <a:pt x="379359" y="480258"/>
                  </a:cubicBezTo>
                  <a:cubicBezTo>
                    <a:pt x="411182" y="413003"/>
                    <a:pt x="444456" y="346432"/>
                    <a:pt x="474232" y="278238"/>
                  </a:cubicBezTo>
                  <a:cubicBezTo>
                    <a:pt x="475170" y="276105"/>
                    <a:pt x="476364" y="274141"/>
                    <a:pt x="477900" y="271325"/>
                  </a:cubicBezTo>
                  <a:cubicBezTo>
                    <a:pt x="482251" y="273032"/>
                    <a:pt x="486261" y="274483"/>
                    <a:pt x="490186" y="276190"/>
                  </a:cubicBezTo>
                  <a:cubicBezTo>
                    <a:pt x="574394" y="312121"/>
                    <a:pt x="658517" y="348224"/>
                    <a:pt x="742895" y="383900"/>
                  </a:cubicBezTo>
                  <a:cubicBezTo>
                    <a:pt x="806115" y="410699"/>
                    <a:pt x="869591" y="436901"/>
                    <a:pt x="932982" y="463359"/>
                  </a:cubicBezTo>
                  <a:cubicBezTo>
                    <a:pt x="934774" y="464127"/>
                    <a:pt x="936566" y="464895"/>
                    <a:pt x="940320" y="466688"/>
                  </a:cubicBezTo>
                  <a:cubicBezTo>
                    <a:pt x="872492" y="478978"/>
                    <a:pt x="806201" y="487342"/>
                    <a:pt x="740251" y="497925"/>
                  </a:cubicBezTo>
                  <a:close/>
                  <a:moveTo>
                    <a:pt x="389000" y="563387"/>
                  </a:moveTo>
                  <a:lnTo>
                    <a:pt x="388402" y="568679"/>
                  </a:lnTo>
                  <a:cubicBezTo>
                    <a:pt x="388146" y="570557"/>
                    <a:pt x="387976" y="572434"/>
                    <a:pt x="387720" y="574312"/>
                  </a:cubicBezTo>
                  <a:cubicBezTo>
                    <a:pt x="368268" y="577726"/>
                    <a:pt x="348815" y="581054"/>
                    <a:pt x="329278" y="584469"/>
                  </a:cubicBezTo>
                  <a:cubicBezTo>
                    <a:pt x="332008" y="578921"/>
                    <a:pt x="333628" y="575678"/>
                    <a:pt x="335506" y="572008"/>
                  </a:cubicBezTo>
                  <a:cubicBezTo>
                    <a:pt x="353337" y="569106"/>
                    <a:pt x="371168" y="566289"/>
                    <a:pt x="389000" y="563387"/>
                  </a:cubicBezTo>
                  <a:close/>
                  <a:moveTo>
                    <a:pt x="401456" y="612036"/>
                  </a:moveTo>
                  <a:cubicBezTo>
                    <a:pt x="401285" y="614938"/>
                    <a:pt x="401115" y="617925"/>
                    <a:pt x="401029" y="620827"/>
                  </a:cubicBezTo>
                  <a:cubicBezTo>
                    <a:pt x="396934" y="621083"/>
                    <a:pt x="392924" y="621339"/>
                    <a:pt x="388829" y="621595"/>
                  </a:cubicBezTo>
                  <a:cubicBezTo>
                    <a:pt x="389000" y="619290"/>
                    <a:pt x="389255" y="616901"/>
                    <a:pt x="389426" y="614596"/>
                  </a:cubicBezTo>
                  <a:lnTo>
                    <a:pt x="389426" y="614596"/>
                  </a:lnTo>
                  <a:cubicBezTo>
                    <a:pt x="389426" y="614596"/>
                    <a:pt x="389426" y="614511"/>
                    <a:pt x="389426" y="614511"/>
                  </a:cubicBezTo>
                  <a:lnTo>
                    <a:pt x="389426" y="614511"/>
                  </a:lnTo>
                  <a:cubicBezTo>
                    <a:pt x="389426" y="614511"/>
                    <a:pt x="389426" y="614426"/>
                    <a:pt x="389426" y="614426"/>
                  </a:cubicBezTo>
                  <a:cubicBezTo>
                    <a:pt x="389426" y="612975"/>
                    <a:pt x="389426" y="611524"/>
                    <a:pt x="389512" y="610073"/>
                  </a:cubicBezTo>
                  <a:cubicBezTo>
                    <a:pt x="393521" y="610073"/>
                    <a:pt x="397616" y="610159"/>
                    <a:pt x="401627" y="610244"/>
                  </a:cubicBezTo>
                  <a:cubicBezTo>
                    <a:pt x="401627" y="610841"/>
                    <a:pt x="401456" y="611439"/>
                    <a:pt x="401370" y="612036"/>
                  </a:cubicBezTo>
                  <a:lnTo>
                    <a:pt x="401370" y="612036"/>
                  </a:lnTo>
                  <a:cubicBezTo>
                    <a:pt x="401370" y="612036"/>
                    <a:pt x="401370" y="612036"/>
                    <a:pt x="401370" y="612036"/>
                  </a:cubicBezTo>
                  <a:lnTo>
                    <a:pt x="401370" y="612036"/>
                  </a:lnTo>
                  <a:cubicBezTo>
                    <a:pt x="401370" y="612036"/>
                    <a:pt x="401370" y="612036"/>
                    <a:pt x="401370" y="612036"/>
                  </a:cubicBezTo>
                  <a:close/>
                  <a:moveTo>
                    <a:pt x="352740" y="646687"/>
                  </a:moveTo>
                  <a:lnTo>
                    <a:pt x="352057" y="646687"/>
                  </a:lnTo>
                  <a:cubicBezTo>
                    <a:pt x="351545" y="639603"/>
                    <a:pt x="351033" y="632434"/>
                    <a:pt x="350522" y="625265"/>
                  </a:cubicBezTo>
                  <a:lnTo>
                    <a:pt x="360504" y="625095"/>
                  </a:lnTo>
                  <a:cubicBezTo>
                    <a:pt x="362295" y="625095"/>
                    <a:pt x="364087" y="625095"/>
                    <a:pt x="365879" y="625095"/>
                  </a:cubicBezTo>
                  <a:cubicBezTo>
                    <a:pt x="365367" y="631837"/>
                    <a:pt x="364940" y="638579"/>
                    <a:pt x="364514" y="645407"/>
                  </a:cubicBezTo>
                  <a:cubicBezTo>
                    <a:pt x="360589" y="645834"/>
                    <a:pt x="356750" y="646346"/>
                    <a:pt x="352825" y="646773"/>
                  </a:cubicBezTo>
                  <a:close/>
                  <a:moveTo>
                    <a:pt x="360162" y="623388"/>
                  </a:moveTo>
                  <a:lnTo>
                    <a:pt x="350351" y="623985"/>
                  </a:lnTo>
                  <a:cubicBezTo>
                    <a:pt x="350010" y="619035"/>
                    <a:pt x="349668" y="614170"/>
                    <a:pt x="349327" y="609219"/>
                  </a:cubicBezTo>
                  <a:lnTo>
                    <a:pt x="366902" y="609561"/>
                  </a:lnTo>
                  <a:cubicBezTo>
                    <a:pt x="366561" y="614084"/>
                    <a:pt x="366220" y="618523"/>
                    <a:pt x="365879" y="623046"/>
                  </a:cubicBezTo>
                  <a:cubicBezTo>
                    <a:pt x="363916" y="623131"/>
                    <a:pt x="362039" y="623302"/>
                    <a:pt x="360077" y="623388"/>
                  </a:cubicBezTo>
                  <a:close/>
                  <a:moveTo>
                    <a:pt x="368268" y="592235"/>
                  </a:moveTo>
                  <a:lnTo>
                    <a:pt x="367926" y="596588"/>
                  </a:lnTo>
                  <a:lnTo>
                    <a:pt x="348644" y="597441"/>
                  </a:lnTo>
                  <a:lnTo>
                    <a:pt x="348644" y="595820"/>
                  </a:lnTo>
                  <a:cubicBezTo>
                    <a:pt x="355129" y="594625"/>
                    <a:pt x="361698" y="593430"/>
                    <a:pt x="368268" y="592235"/>
                  </a:cubicBezTo>
                  <a:close/>
                  <a:moveTo>
                    <a:pt x="377567" y="597868"/>
                  </a:moveTo>
                  <a:cubicBezTo>
                    <a:pt x="380126" y="597868"/>
                    <a:pt x="382601" y="597868"/>
                    <a:pt x="385160" y="597868"/>
                  </a:cubicBezTo>
                  <a:cubicBezTo>
                    <a:pt x="384819" y="601112"/>
                    <a:pt x="384563" y="604270"/>
                    <a:pt x="384222" y="607513"/>
                  </a:cubicBezTo>
                  <a:cubicBezTo>
                    <a:pt x="380212" y="607683"/>
                    <a:pt x="376202" y="607769"/>
                    <a:pt x="372277" y="607939"/>
                  </a:cubicBezTo>
                  <a:lnTo>
                    <a:pt x="369803" y="607939"/>
                  </a:lnTo>
                  <a:cubicBezTo>
                    <a:pt x="369803" y="604611"/>
                    <a:pt x="369718" y="601197"/>
                    <a:pt x="369633" y="597783"/>
                  </a:cubicBezTo>
                  <a:lnTo>
                    <a:pt x="377567" y="597783"/>
                  </a:lnTo>
                  <a:close/>
                  <a:moveTo>
                    <a:pt x="377396" y="596161"/>
                  </a:moveTo>
                  <a:lnTo>
                    <a:pt x="369633" y="596503"/>
                  </a:lnTo>
                  <a:lnTo>
                    <a:pt x="369633" y="592064"/>
                  </a:lnTo>
                  <a:cubicBezTo>
                    <a:pt x="375093" y="591040"/>
                    <a:pt x="380553" y="590101"/>
                    <a:pt x="386099" y="589077"/>
                  </a:cubicBezTo>
                  <a:cubicBezTo>
                    <a:pt x="385843" y="591296"/>
                    <a:pt x="385587" y="593601"/>
                    <a:pt x="385416" y="595820"/>
                  </a:cubicBezTo>
                  <a:cubicBezTo>
                    <a:pt x="382771" y="595905"/>
                    <a:pt x="380041" y="596076"/>
                    <a:pt x="377396" y="596161"/>
                  </a:cubicBezTo>
                  <a:close/>
                  <a:moveTo>
                    <a:pt x="348730" y="597698"/>
                  </a:moveTo>
                  <a:lnTo>
                    <a:pt x="367926" y="597698"/>
                  </a:lnTo>
                  <a:cubicBezTo>
                    <a:pt x="367670" y="601197"/>
                    <a:pt x="367414" y="604696"/>
                    <a:pt x="367159" y="608110"/>
                  </a:cubicBezTo>
                  <a:lnTo>
                    <a:pt x="349412" y="608537"/>
                  </a:lnTo>
                  <a:cubicBezTo>
                    <a:pt x="349412" y="607171"/>
                    <a:pt x="349242" y="605891"/>
                    <a:pt x="349156" y="604525"/>
                  </a:cubicBezTo>
                  <a:lnTo>
                    <a:pt x="348815" y="597698"/>
                  </a:lnTo>
                  <a:close/>
                  <a:moveTo>
                    <a:pt x="369803" y="609647"/>
                  </a:moveTo>
                  <a:lnTo>
                    <a:pt x="372448" y="609647"/>
                  </a:lnTo>
                  <a:cubicBezTo>
                    <a:pt x="376287" y="609817"/>
                    <a:pt x="380212" y="609817"/>
                    <a:pt x="384051" y="609902"/>
                  </a:cubicBezTo>
                  <a:cubicBezTo>
                    <a:pt x="383966" y="611268"/>
                    <a:pt x="383795" y="612719"/>
                    <a:pt x="383710" y="614084"/>
                  </a:cubicBezTo>
                  <a:lnTo>
                    <a:pt x="383710" y="614084"/>
                  </a:lnTo>
                  <a:cubicBezTo>
                    <a:pt x="383710" y="614084"/>
                    <a:pt x="383710" y="614084"/>
                    <a:pt x="383710" y="614084"/>
                  </a:cubicBezTo>
                  <a:lnTo>
                    <a:pt x="383710" y="614084"/>
                  </a:lnTo>
                  <a:cubicBezTo>
                    <a:pt x="383710" y="616645"/>
                    <a:pt x="383625" y="619290"/>
                    <a:pt x="383539" y="621851"/>
                  </a:cubicBezTo>
                  <a:cubicBezTo>
                    <a:pt x="379017" y="622107"/>
                    <a:pt x="374496" y="622449"/>
                    <a:pt x="370059" y="622705"/>
                  </a:cubicBezTo>
                  <a:cubicBezTo>
                    <a:pt x="370059" y="618352"/>
                    <a:pt x="369974" y="613914"/>
                    <a:pt x="369888" y="609561"/>
                  </a:cubicBezTo>
                  <a:close/>
                  <a:moveTo>
                    <a:pt x="389597" y="607342"/>
                  </a:moveTo>
                  <a:cubicBezTo>
                    <a:pt x="389597" y="604184"/>
                    <a:pt x="389767" y="601026"/>
                    <a:pt x="389853" y="597953"/>
                  </a:cubicBezTo>
                  <a:cubicBezTo>
                    <a:pt x="394460" y="597953"/>
                    <a:pt x="399067" y="597953"/>
                    <a:pt x="403674" y="598039"/>
                  </a:cubicBezTo>
                  <a:cubicBezTo>
                    <a:pt x="403162" y="600941"/>
                    <a:pt x="402650" y="603928"/>
                    <a:pt x="402224" y="606830"/>
                  </a:cubicBezTo>
                  <a:cubicBezTo>
                    <a:pt x="398043" y="607000"/>
                    <a:pt x="393863" y="607171"/>
                    <a:pt x="389682" y="607342"/>
                  </a:cubicBezTo>
                  <a:close/>
                  <a:moveTo>
                    <a:pt x="389853" y="595564"/>
                  </a:moveTo>
                  <a:cubicBezTo>
                    <a:pt x="389853" y="593174"/>
                    <a:pt x="389938" y="590699"/>
                    <a:pt x="390023" y="588309"/>
                  </a:cubicBezTo>
                  <a:cubicBezTo>
                    <a:pt x="390791" y="588139"/>
                    <a:pt x="391559" y="588053"/>
                    <a:pt x="392327" y="587882"/>
                  </a:cubicBezTo>
                  <a:lnTo>
                    <a:pt x="393180" y="592064"/>
                  </a:lnTo>
                  <a:cubicBezTo>
                    <a:pt x="393180" y="592064"/>
                    <a:pt x="393436" y="592064"/>
                    <a:pt x="393436" y="592064"/>
                  </a:cubicBezTo>
                  <a:lnTo>
                    <a:pt x="392924" y="587797"/>
                  </a:lnTo>
                  <a:cubicBezTo>
                    <a:pt x="397275" y="587029"/>
                    <a:pt x="401627" y="586176"/>
                    <a:pt x="405978" y="585407"/>
                  </a:cubicBezTo>
                  <a:cubicBezTo>
                    <a:pt x="405295" y="588565"/>
                    <a:pt x="404698" y="591723"/>
                    <a:pt x="404101" y="594881"/>
                  </a:cubicBezTo>
                  <a:cubicBezTo>
                    <a:pt x="399323" y="595137"/>
                    <a:pt x="394545" y="595308"/>
                    <a:pt x="389853" y="595564"/>
                  </a:cubicBezTo>
                  <a:close/>
                  <a:moveTo>
                    <a:pt x="324415" y="664269"/>
                  </a:moveTo>
                  <a:cubicBezTo>
                    <a:pt x="324415" y="664269"/>
                    <a:pt x="324415" y="664269"/>
                    <a:pt x="324415" y="664269"/>
                  </a:cubicBezTo>
                  <a:cubicBezTo>
                    <a:pt x="324415" y="664269"/>
                    <a:pt x="324415" y="664269"/>
                    <a:pt x="324415" y="664269"/>
                  </a:cubicBezTo>
                  <a:cubicBezTo>
                    <a:pt x="324415" y="664269"/>
                    <a:pt x="324415" y="664269"/>
                    <a:pt x="324415" y="664269"/>
                  </a:cubicBezTo>
                  <a:lnTo>
                    <a:pt x="324415" y="664269"/>
                  </a:lnTo>
                  <a:cubicBezTo>
                    <a:pt x="324841" y="667086"/>
                    <a:pt x="325267" y="669903"/>
                    <a:pt x="325694" y="672719"/>
                  </a:cubicBezTo>
                  <a:cubicBezTo>
                    <a:pt x="322196" y="673060"/>
                    <a:pt x="318783" y="673487"/>
                    <a:pt x="315286" y="673743"/>
                  </a:cubicBezTo>
                  <a:cubicBezTo>
                    <a:pt x="315286" y="673487"/>
                    <a:pt x="315286" y="673231"/>
                    <a:pt x="315286" y="672975"/>
                  </a:cubicBezTo>
                  <a:cubicBezTo>
                    <a:pt x="315286" y="672975"/>
                    <a:pt x="315286" y="672975"/>
                    <a:pt x="315286" y="672975"/>
                  </a:cubicBezTo>
                  <a:cubicBezTo>
                    <a:pt x="315286" y="672975"/>
                    <a:pt x="315286" y="672975"/>
                    <a:pt x="315286" y="672975"/>
                  </a:cubicBezTo>
                  <a:lnTo>
                    <a:pt x="315286" y="672975"/>
                  </a:lnTo>
                  <a:cubicBezTo>
                    <a:pt x="315286" y="672975"/>
                    <a:pt x="315286" y="672975"/>
                    <a:pt x="315286" y="672975"/>
                  </a:cubicBezTo>
                  <a:cubicBezTo>
                    <a:pt x="314944" y="671097"/>
                    <a:pt x="314603" y="669305"/>
                    <a:pt x="314262" y="667427"/>
                  </a:cubicBezTo>
                  <a:cubicBezTo>
                    <a:pt x="315115" y="664610"/>
                    <a:pt x="316053" y="661880"/>
                    <a:pt x="316821" y="659063"/>
                  </a:cubicBezTo>
                  <a:cubicBezTo>
                    <a:pt x="318783" y="652406"/>
                    <a:pt x="320490" y="645663"/>
                    <a:pt x="322196" y="638921"/>
                  </a:cubicBezTo>
                  <a:cubicBezTo>
                    <a:pt x="322879" y="647370"/>
                    <a:pt x="323561" y="655820"/>
                    <a:pt x="324329" y="664269"/>
                  </a:cubicBezTo>
                  <a:close/>
                  <a:moveTo>
                    <a:pt x="331240" y="675364"/>
                  </a:moveTo>
                  <a:cubicBezTo>
                    <a:pt x="336956" y="675194"/>
                    <a:pt x="342757" y="675109"/>
                    <a:pt x="348474" y="674852"/>
                  </a:cubicBezTo>
                  <a:cubicBezTo>
                    <a:pt x="349242" y="682363"/>
                    <a:pt x="350010" y="689874"/>
                    <a:pt x="350948" y="697384"/>
                  </a:cubicBezTo>
                  <a:cubicBezTo>
                    <a:pt x="344976" y="697811"/>
                    <a:pt x="339089" y="698238"/>
                    <a:pt x="333202" y="698750"/>
                  </a:cubicBezTo>
                  <a:cubicBezTo>
                    <a:pt x="332605" y="690983"/>
                    <a:pt x="332008" y="683131"/>
                    <a:pt x="331325" y="675364"/>
                  </a:cubicBezTo>
                  <a:close/>
                  <a:moveTo>
                    <a:pt x="352910" y="670073"/>
                  </a:moveTo>
                  <a:cubicBezTo>
                    <a:pt x="352825" y="665379"/>
                    <a:pt x="352740" y="660599"/>
                    <a:pt x="352655" y="655905"/>
                  </a:cubicBezTo>
                  <a:lnTo>
                    <a:pt x="352655" y="655905"/>
                  </a:lnTo>
                  <a:cubicBezTo>
                    <a:pt x="352655" y="655905"/>
                    <a:pt x="352655" y="655649"/>
                    <a:pt x="352655" y="655649"/>
                  </a:cubicBezTo>
                  <a:lnTo>
                    <a:pt x="352655" y="655649"/>
                  </a:lnTo>
                  <a:cubicBezTo>
                    <a:pt x="352484" y="653259"/>
                    <a:pt x="352313" y="650784"/>
                    <a:pt x="352143" y="648395"/>
                  </a:cubicBezTo>
                  <a:lnTo>
                    <a:pt x="352996" y="648395"/>
                  </a:lnTo>
                  <a:cubicBezTo>
                    <a:pt x="356750" y="648224"/>
                    <a:pt x="360504" y="648138"/>
                    <a:pt x="364343" y="647968"/>
                  </a:cubicBezTo>
                  <a:cubicBezTo>
                    <a:pt x="364343" y="654881"/>
                    <a:pt x="364343" y="661880"/>
                    <a:pt x="364343" y="668793"/>
                  </a:cubicBezTo>
                  <a:cubicBezTo>
                    <a:pt x="360504" y="669220"/>
                    <a:pt x="356750" y="669561"/>
                    <a:pt x="352910" y="669987"/>
                  </a:cubicBezTo>
                  <a:close/>
                  <a:moveTo>
                    <a:pt x="370059" y="644725"/>
                  </a:moveTo>
                  <a:cubicBezTo>
                    <a:pt x="370059" y="638153"/>
                    <a:pt x="370059" y="631581"/>
                    <a:pt x="370059" y="625009"/>
                  </a:cubicBezTo>
                  <a:cubicBezTo>
                    <a:pt x="374496" y="625009"/>
                    <a:pt x="379017" y="624924"/>
                    <a:pt x="383454" y="624838"/>
                  </a:cubicBezTo>
                  <a:cubicBezTo>
                    <a:pt x="383368" y="630984"/>
                    <a:pt x="383283" y="637043"/>
                    <a:pt x="383283" y="643188"/>
                  </a:cubicBezTo>
                  <a:cubicBezTo>
                    <a:pt x="378932" y="643700"/>
                    <a:pt x="374496" y="644213"/>
                    <a:pt x="370144" y="644725"/>
                  </a:cubicBezTo>
                  <a:close/>
                  <a:moveTo>
                    <a:pt x="388573" y="624838"/>
                  </a:moveTo>
                  <a:cubicBezTo>
                    <a:pt x="392668" y="624838"/>
                    <a:pt x="396849" y="624753"/>
                    <a:pt x="400944" y="624667"/>
                  </a:cubicBezTo>
                  <a:cubicBezTo>
                    <a:pt x="400858" y="630215"/>
                    <a:pt x="400774" y="635763"/>
                    <a:pt x="400944" y="641310"/>
                  </a:cubicBezTo>
                  <a:cubicBezTo>
                    <a:pt x="396251" y="641823"/>
                    <a:pt x="391645" y="642249"/>
                    <a:pt x="386952" y="642847"/>
                  </a:cubicBezTo>
                  <a:cubicBezTo>
                    <a:pt x="387464" y="636872"/>
                    <a:pt x="387976" y="630898"/>
                    <a:pt x="388573" y="624924"/>
                  </a:cubicBezTo>
                  <a:close/>
                  <a:moveTo>
                    <a:pt x="406233" y="620571"/>
                  </a:moveTo>
                  <a:cubicBezTo>
                    <a:pt x="406575" y="617925"/>
                    <a:pt x="406916" y="615279"/>
                    <a:pt x="407257" y="612719"/>
                  </a:cubicBezTo>
                  <a:lnTo>
                    <a:pt x="407257" y="612719"/>
                  </a:lnTo>
                  <a:cubicBezTo>
                    <a:pt x="407257" y="612719"/>
                    <a:pt x="407257" y="612634"/>
                    <a:pt x="407257" y="612634"/>
                  </a:cubicBezTo>
                  <a:lnTo>
                    <a:pt x="407257" y="612634"/>
                  </a:lnTo>
                  <a:cubicBezTo>
                    <a:pt x="407257" y="612634"/>
                    <a:pt x="407257" y="612548"/>
                    <a:pt x="407257" y="612548"/>
                  </a:cubicBezTo>
                  <a:cubicBezTo>
                    <a:pt x="407257" y="611780"/>
                    <a:pt x="407343" y="611097"/>
                    <a:pt x="407428" y="610329"/>
                  </a:cubicBezTo>
                  <a:cubicBezTo>
                    <a:pt x="411267" y="610329"/>
                    <a:pt x="415021" y="610329"/>
                    <a:pt x="418861" y="610414"/>
                  </a:cubicBezTo>
                  <a:cubicBezTo>
                    <a:pt x="418434" y="613572"/>
                    <a:pt x="418093" y="616730"/>
                    <a:pt x="417752" y="619888"/>
                  </a:cubicBezTo>
                  <a:cubicBezTo>
                    <a:pt x="413912" y="620144"/>
                    <a:pt x="410158" y="620315"/>
                    <a:pt x="406319" y="620571"/>
                  </a:cubicBezTo>
                  <a:close/>
                  <a:moveTo>
                    <a:pt x="455547" y="562619"/>
                  </a:moveTo>
                  <a:lnTo>
                    <a:pt x="434730" y="563558"/>
                  </a:lnTo>
                  <a:cubicBezTo>
                    <a:pt x="434730" y="563558"/>
                    <a:pt x="434644" y="563814"/>
                    <a:pt x="434730" y="563814"/>
                  </a:cubicBezTo>
                  <a:lnTo>
                    <a:pt x="448210" y="563814"/>
                  </a:lnTo>
                  <a:cubicBezTo>
                    <a:pt x="442152" y="564924"/>
                    <a:pt x="436094" y="565948"/>
                    <a:pt x="430037" y="566972"/>
                  </a:cubicBezTo>
                  <a:lnTo>
                    <a:pt x="430037" y="566119"/>
                  </a:lnTo>
                  <a:cubicBezTo>
                    <a:pt x="430037" y="566119"/>
                    <a:pt x="429866" y="566033"/>
                    <a:pt x="429866" y="566119"/>
                  </a:cubicBezTo>
                  <a:lnTo>
                    <a:pt x="429610" y="567057"/>
                  </a:lnTo>
                  <a:cubicBezTo>
                    <a:pt x="423382" y="568167"/>
                    <a:pt x="417154" y="569191"/>
                    <a:pt x="410926" y="570301"/>
                  </a:cubicBezTo>
                  <a:cubicBezTo>
                    <a:pt x="411353" y="566801"/>
                    <a:pt x="411865" y="563302"/>
                    <a:pt x="412377" y="559803"/>
                  </a:cubicBezTo>
                  <a:cubicBezTo>
                    <a:pt x="412377" y="559803"/>
                    <a:pt x="412120" y="559717"/>
                    <a:pt x="412120" y="559803"/>
                  </a:cubicBezTo>
                  <a:cubicBezTo>
                    <a:pt x="411182" y="563387"/>
                    <a:pt x="410329" y="566972"/>
                    <a:pt x="409476" y="570557"/>
                  </a:cubicBezTo>
                  <a:cubicBezTo>
                    <a:pt x="403418" y="571581"/>
                    <a:pt x="397275" y="572691"/>
                    <a:pt x="391218" y="573715"/>
                  </a:cubicBezTo>
                  <a:lnTo>
                    <a:pt x="390621" y="568593"/>
                  </a:lnTo>
                  <a:lnTo>
                    <a:pt x="389938" y="563217"/>
                  </a:lnTo>
                  <a:cubicBezTo>
                    <a:pt x="573882" y="533686"/>
                    <a:pt x="757741" y="504155"/>
                    <a:pt x="941685" y="474710"/>
                  </a:cubicBezTo>
                  <a:lnTo>
                    <a:pt x="951666" y="476588"/>
                  </a:lnTo>
                  <a:cubicBezTo>
                    <a:pt x="786663" y="505180"/>
                    <a:pt x="621659" y="533772"/>
                    <a:pt x="455462" y="562619"/>
                  </a:cubicBezTo>
                  <a:close/>
                  <a:moveTo>
                    <a:pt x="930849" y="526944"/>
                  </a:moveTo>
                  <a:cubicBezTo>
                    <a:pt x="931020" y="524639"/>
                    <a:pt x="931105" y="522420"/>
                    <a:pt x="931276" y="520116"/>
                  </a:cubicBezTo>
                  <a:cubicBezTo>
                    <a:pt x="935371" y="520969"/>
                    <a:pt x="939466" y="521737"/>
                    <a:pt x="943647" y="522506"/>
                  </a:cubicBezTo>
                  <a:cubicBezTo>
                    <a:pt x="943306" y="524468"/>
                    <a:pt x="942964" y="526517"/>
                    <a:pt x="942708" y="528480"/>
                  </a:cubicBezTo>
                  <a:cubicBezTo>
                    <a:pt x="938784" y="527968"/>
                    <a:pt x="934859" y="527456"/>
                    <a:pt x="930934" y="526858"/>
                  </a:cubicBezTo>
                  <a:close/>
                  <a:moveTo>
                    <a:pt x="967194" y="530528"/>
                  </a:moveTo>
                  <a:lnTo>
                    <a:pt x="967194" y="530528"/>
                  </a:lnTo>
                  <a:cubicBezTo>
                    <a:pt x="967194" y="530528"/>
                    <a:pt x="967194" y="530528"/>
                    <a:pt x="967194" y="530528"/>
                  </a:cubicBezTo>
                  <a:lnTo>
                    <a:pt x="967194" y="530528"/>
                  </a:lnTo>
                  <a:cubicBezTo>
                    <a:pt x="967194" y="530528"/>
                    <a:pt x="967194" y="530528"/>
                    <a:pt x="967194" y="530528"/>
                  </a:cubicBezTo>
                  <a:cubicBezTo>
                    <a:pt x="967024" y="529333"/>
                    <a:pt x="966853" y="528053"/>
                    <a:pt x="966597" y="526858"/>
                  </a:cubicBezTo>
                  <a:cubicBezTo>
                    <a:pt x="968901" y="527285"/>
                    <a:pt x="971119" y="527712"/>
                    <a:pt x="973423" y="528053"/>
                  </a:cubicBezTo>
                  <a:lnTo>
                    <a:pt x="973423" y="528053"/>
                  </a:lnTo>
                  <a:cubicBezTo>
                    <a:pt x="973423" y="528053"/>
                    <a:pt x="973423" y="528053"/>
                    <a:pt x="973423" y="528053"/>
                  </a:cubicBezTo>
                  <a:lnTo>
                    <a:pt x="973423" y="528053"/>
                  </a:lnTo>
                  <a:cubicBezTo>
                    <a:pt x="973423" y="528053"/>
                    <a:pt x="973423" y="528053"/>
                    <a:pt x="973423" y="528053"/>
                  </a:cubicBezTo>
                  <a:cubicBezTo>
                    <a:pt x="974447" y="528224"/>
                    <a:pt x="975470" y="528309"/>
                    <a:pt x="976409" y="528395"/>
                  </a:cubicBezTo>
                  <a:cubicBezTo>
                    <a:pt x="977347" y="529931"/>
                    <a:pt x="978286" y="531382"/>
                    <a:pt x="979224" y="532918"/>
                  </a:cubicBezTo>
                  <a:cubicBezTo>
                    <a:pt x="977603" y="532748"/>
                    <a:pt x="975897" y="532662"/>
                    <a:pt x="974276" y="532491"/>
                  </a:cubicBezTo>
                  <a:cubicBezTo>
                    <a:pt x="971887" y="532235"/>
                    <a:pt x="969498" y="531979"/>
                    <a:pt x="967024" y="531638"/>
                  </a:cubicBezTo>
                  <a:cubicBezTo>
                    <a:pt x="967024" y="531296"/>
                    <a:pt x="967024" y="530955"/>
                    <a:pt x="967024" y="530614"/>
                  </a:cubicBezTo>
                  <a:close/>
                  <a:moveTo>
                    <a:pt x="965744" y="520969"/>
                  </a:moveTo>
                  <a:cubicBezTo>
                    <a:pt x="965232" y="517812"/>
                    <a:pt x="964806" y="514568"/>
                    <a:pt x="964294" y="511410"/>
                  </a:cubicBezTo>
                  <a:cubicBezTo>
                    <a:pt x="965573" y="511581"/>
                    <a:pt x="966768" y="511837"/>
                    <a:pt x="968048" y="512008"/>
                  </a:cubicBezTo>
                  <a:cubicBezTo>
                    <a:pt x="968901" y="514142"/>
                    <a:pt x="969754" y="516190"/>
                    <a:pt x="970607" y="518238"/>
                  </a:cubicBezTo>
                  <a:cubicBezTo>
                    <a:pt x="970607" y="518238"/>
                    <a:pt x="970607" y="518238"/>
                    <a:pt x="970607" y="518238"/>
                  </a:cubicBezTo>
                  <a:cubicBezTo>
                    <a:pt x="970607" y="518238"/>
                    <a:pt x="970607" y="518238"/>
                    <a:pt x="970607" y="518238"/>
                  </a:cubicBezTo>
                  <a:cubicBezTo>
                    <a:pt x="970607" y="518238"/>
                    <a:pt x="970607" y="518238"/>
                    <a:pt x="970607" y="518238"/>
                  </a:cubicBezTo>
                  <a:cubicBezTo>
                    <a:pt x="970607" y="518238"/>
                    <a:pt x="970607" y="518238"/>
                    <a:pt x="970607" y="518238"/>
                  </a:cubicBezTo>
                  <a:cubicBezTo>
                    <a:pt x="971290" y="519433"/>
                    <a:pt x="971972" y="520713"/>
                    <a:pt x="972740" y="521908"/>
                  </a:cubicBezTo>
                  <a:cubicBezTo>
                    <a:pt x="970351" y="521567"/>
                    <a:pt x="968048" y="521225"/>
                    <a:pt x="965659" y="520884"/>
                  </a:cubicBezTo>
                  <a:close/>
                  <a:moveTo>
                    <a:pt x="975897" y="515763"/>
                  </a:moveTo>
                  <a:cubicBezTo>
                    <a:pt x="975897" y="515763"/>
                    <a:pt x="975897" y="515763"/>
                    <a:pt x="975897" y="515763"/>
                  </a:cubicBezTo>
                  <a:cubicBezTo>
                    <a:pt x="975897" y="515763"/>
                    <a:pt x="975897" y="515763"/>
                    <a:pt x="975897" y="515763"/>
                  </a:cubicBezTo>
                  <a:cubicBezTo>
                    <a:pt x="975897" y="515763"/>
                    <a:pt x="975897" y="515763"/>
                    <a:pt x="975897" y="515763"/>
                  </a:cubicBezTo>
                  <a:cubicBezTo>
                    <a:pt x="975897" y="515763"/>
                    <a:pt x="975897" y="515763"/>
                    <a:pt x="975897" y="515763"/>
                  </a:cubicBezTo>
                  <a:cubicBezTo>
                    <a:pt x="975385" y="514909"/>
                    <a:pt x="974873" y="514056"/>
                    <a:pt x="974361" y="513117"/>
                  </a:cubicBezTo>
                  <a:cubicBezTo>
                    <a:pt x="978115" y="513714"/>
                    <a:pt x="981784" y="514312"/>
                    <a:pt x="985538" y="514995"/>
                  </a:cubicBezTo>
                  <a:lnTo>
                    <a:pt x="985538" y="514995"/>
                  </a:lnTo>
                  <a:cubicBezTo>
                    <a:pt x="985538" y="514995"/>
                    <a:pt x="985538" y="514995"/>
                    <a:pt x="985538" y="514995"/>
                  </a:cubicBezTo>
                  <a:lnTo>
                    <a:pt x="985538" y="514995"/>
                  </a:lnTo>
                  <a:cubicBezTo>
                    <a:pt x="985538" y="514995"/>
                    <a:pt x="985538" y="514995"/>
                    <a:pt x="985538" y="514995"/>
                  </a:cubicBezTo>
                  <a:cubicBezTo>
                    <a:pt x="988524" y="515422"/>
                    <a:pt x="991510" y="515763"/>
                    <a:pt x="994496" y="516190"/>
                  </a:cubicBezTo>
                  <a:lnTo>
                    <a:pt x="996885" y="522164"/>
                  </a:lnTo>
                  <a:cubicBezTo>
                    <a:pt x="996885" y="522164"/>
                    <a:pt x="997141" y="522164"/>
                    <a:pt x="997141" y="522164"/>
                  </a:cubicBezTo>
                  <a:lnTo>
                    <a:pt x="996117" y="516446"/>
                  </a:lnTo>
                  <a:cubicBezTo>
                    <a:pt x="1001577" y="517129"/>
                    <a:pt x="1007123" y="517897"/>
                    <a:pt x="1012583" y="518579"/>
                  </a:cubicBezTo>
                  <a:cubicBezTo>
                    <a:pt x="1013351" y="520628"/>
                    <a:pt x="1014204" y="522676"/>
                    <a:pt x="1014972" y="524725"/>
                  </a:cubicBezTo>
                  <a:lnTo>
                    <a:pt x="1014972" y="524725"/>
                  </a:lnTo>
                  <a:cubicBezTo>
                    <a:pt x="1014972" y="524725"/>
                    <a:pt x="1014972" y="524725"/>
                    <a:pt x="1014972" y="524725"/>
                  </a:cubicBezTo>
                  <a:lnTo>
                    <a:pt x="1014972" y="524725"/>
                  </a:lnTo>
                  <a:cubicBezTo>
                    <a:pt x="1014972" y="524725"/>
                    <a:pt x="1014972" y="524725"/>
                    <a:pt x="1014972" y="524725"/>
                  </a:cubicBezTo>
                  <a:cubicBezTo>
                    <a:pt x="1015570" y="526090"/>
                    <a:pt x="1016252" y="527541"/>
                    <a:pt x="1016934" y="528907"/>
                  </a:cubicBezTo>
                  <a:cubicBezTo>
                    <a:pt x="1004222" y="527029"/>
                    <a:pt x="991425" y="524981"/>
                    <a:pt x="978712" y="522932"/>
                  </a:cubicBezTo>
                  <a:cubicBezTo>
                    <a:pt x="977774" y="520543"/>
                    <a:pt x="976750" y="518153"/>
                    <a:pt x="975726" y="515763"/>
                  </a:cubicBezTo>
                  <a:close/>
                  <a:moveTo>
                    <a:pt x="1020518" y="522506"/>
                  </a:moveTo>
                  <a:lnTo>
                    <a:pt x="1020518" y="522506"/>
                  </a:lnTo>
                  <a:cubicBezTo>
                    <a:pt x="1020518" y="522506"/>
                    <a:pt x="1020518" y="522420"/>
                    <a:pt x="1020518" y="522420"/>
                  </a:cubicBezTo>
                  <a:lnTo>
                    <a:pt x="1020518" y="522420"/>
                  </a:lnTo>
                  <a:cubicBezTo>
                    <a:pt x="1020518" y="522420"/>
                    <a:pt x="1020518" y="522335"/>
                    <a:pt x="1020518" y="522335"/>
                  </a:cubicBezTo>
                  <a:cubicBezTo>
                    <a:pt x="1020091" y="521311"/>
                    <a:pt x="1019579" y="520286"/>
                    <a:pt x="1019153" y="519348"/>
                  </a:cubicBezTo>
                  <a:cubicBezTo>
                    <a:pt x="1024186" y="519945"/>
                    <a:pt x="1029220" y="520628"/>
                    <a:pt x="1034254" y="521225"/>
                  </a:cubicBezTo>
                  <a:cubicBezTo>
                    <a:pt x="1035790" y="524810"/>
                    <a:pt x="1037325" y="528480"/>
                    <a:pt x="1038946" y="532065"/>
                  </a:cubicBezTo>
                  <a:cubicBezTo>
                    <a:pt x="1033827" y="531382"/>
                    <a:pt x="1028623" y="530614"/>
                    <a:pt x="1023504" y="529931"/>
                  </a:cubicBezTo>
                  <a:cubicBezTo>
                    <a:pt x="1022565" y="527541"/>
                    <a:pt x="1021627" y="525066"/>
                    <a:pt x="1020688" y="522676"/>
                  </a:cubicBezTo>
                  <a:close/>
                  <a:moveTo>
                    <a:pt x="1039629" y="521823"/>
                  </a:moveTo>
                  <a:cubicBezTo>
                    <a:pt x="1045515" y="522506"/>
                    <a:pt x="1051318" y="523273"/>
                    <a:pt x="1057204" y="523956"/>
                  </a:cubicBezTo>
                  <a:cubicBezTo>
                    <a:pt x="1059252" y="527712"/>
                    <a:pt x="1061299" y="531382"/>
                    <a:pt x="1063347" y="535052"/>
                  </a:cubicBezTo>
                  <a:cubicBezTo>
                    <a:pt x="1057375" y="534369"/>
                    <a:pt x="1051318" y="533601"/>
                    <a:pt x="1045345" y="532748"/>
                  </a:cubicBezTo>
                  <a:cubicBezTo>
                    <a:pt x="1043468" y="529078"/>
                    <a:pt x="1041506" y="525407"/>
                    <a:pt x="1039629" y="521737"/>
                  </a:cubicBezTo>
                  <a:close/>
                  <a:moveTo>
                    <a:pt x="1063773" y="524810"/>
                  </a:moveTo>
                  <a:cubicBezTo>
                    <a:pt x="1068807" y="525407"/>
                    <a:pt x="1073926" y="526090"/>
                    <a:pt x="1078960" y="526688"/>
                  </a:cubicBezTo>
                  <a:lnTo>
                    <a:pt x="1080581" y="526858"/>
                  </a:lnTo>
                  <a:cubicBezTo>
                    <a:pt x="1082117" y="530357"/>
                    <a:pt x="1083567" y="533942"/>
                    <a:pt x="1085017" y="537527"/>
                  </a:cubicBezTo>
                  <a:cubicBezTo>
                    <a:pt x="1079557" y="536929"/>
                    <a:pt x="1074182" y="536417"/>
                    <a:pt x="1068722" y="535734"/>
                  </a:cubicBezTo>
                  <a:cubicBezTo>
                    <a:pt x="1067101" y="532065"/>
                    <a:pt x="1065395" y="528395"/>
                    <a:pt x="1063688" y="524810"/>
                  </a:cubicBezTo>
                  <a:close/>
                  <a:moveTo>
                    <a:pt x="1079387" y="524981"/>
                  </a:moveTo>
                  <a:cubicBezTo>
                    <a:pt x="1073755" y="524042"/>
                    <a:pt x="1068125" y="523018"/>
                    <a:pt x="1062494" y="522079"/>
                  </a:cubicBezTo>
                  <a:cubicBezTo>
                    <a:pt x="1062152" y="521311"/>
                    <a:pt x="1061811" y="520543"/>
                    <a:pt x="1061385" y="519774"/>
                  </a:cubicBezTo>
                  <a:lnTo>
                    <a:pt x="1061385" y="519774"/>
                  </a:lnTo>
                  <a:cubicBezTo>
                    <a:pt x="1061385" y="519774"/>
                    <a:pt x="1061385" y="519689"/>
                    <a:pt x="1061385" y="519689"/>
                  </a:cubicBezTo>
                  <a:lnTo>
                    <a:pt x="1061385" y="519689"/>
                  </a:lnTo>
                  <a:cubicBezTo>
                    <a:pt x="1061385" y="519689"/>
                    <a:pt x="1061385" y="519603"/>
                    <a:pt x="1061385" y="519603"/>
                  </a:cubicBezTo>
                  <a:cubicBezTo>
                    <a:pt x="1060020" y="517043"/>
                    <a:pt x="1058569" y="514568"/>
                    <a:pt x="1057204" y="512008"/>
                  </a:cubicBezTo>
                  <a:cubicBezTo>
                    <a:pt x="1063262" y="512776"/>
                    <a:pt x="1069319" y="513630"/>
                    <a:pt x="1075377" y="514397"/>
                  </a:cubicBezTo>
                  <a:cubicBezTo>
                    <a:pt x="1076913" y="517982"/>
                    <a:pt x="1078448" y="521567"/>
                    <a:pt x="1079899" y="525151"/>
                  </a:cubicBezTo>
                  <a:lnTo>
                    <a:pt x="1079472" y="525151"/>
                  </a:lnTo>
                  <a:close/>
                  <a:moveTo>
                    <a:pt x="1081605" y="515080"/>
                  </a:moveTo>
                  <a:cubicBezTo>
                    <a:pt x="1089881" y="516104"/>
                    <a:pt x="1098157" y="517129"/>
                    <a:pt x="1106432" y="518153"/>
                  </a:cubicBezTo>
                  <a:cubicBezTo>
                    <a:pt x="1108053" y="522249"/>
                    <a:pt x="1109674" y="526346"/>
                    <a:pt x="1111295" y="530357"/>
                  </a:cubicBezTo>
                  <a:lnTo>
                    <a:pt x="1085359" y="525919"/>
                  </a:lnTo>
                  <a:cubicBezTo>
                    <a:pt x="1084164" y="522249"/>
                    <a:pt x="1082884" y="518665"/>
                    <a:pt x="1081605" y="514995"/>
                  </a:cubicBezTo>
                  <a:close/>
                  <a:moveTo>
                    <a:pt x="1112063" y="518750"/>
                  </a:moveTo>
                  <a:cubicBezTo>
                    <a:pt x="1117609" y="519433"/>
                    <a:pt x="1123154" y="520031"/>
                    <a:pt x="1128615" y="520713"/>
                  </a:cubicBezTo>
                  <a:lnTo>
                    <a:pt x="1129809" y="520884"/>
                  </a:lnTo>
                  <a:cubicBezTo>
                    <a:pt x="1133905" y="532491"/>
                    <a:pt x="1138000" y="544184"/>
                    <a:pt x="1141754" y="555962"/>
                  </a:cubicBezTo>
                  <a:cubicBezTo>
                    <a:pt x="1135781" y="555535"/>
                    <a:pt x="1129894" y="555109"/>
                    <a:pt x="1123922" y="554767"/>
                  </a:cubicBezTo>
                  <a:lnTo>
                    <a:pt x="1122045" y="554597"/>
                  </a:lnTo>
                  <a:cubicBezTo>
                    <a:pt x="1121875" y="553914"/>
                    <a:pt x="1121704" y="553145"/>
                    <a:pt x="1121533" y="552463"/>
                  </a:cubicBezTo>
                  <a:cubicBezTo>
                    <a:pt x="1118547" y="541197"/>
                    <a:pt x="1115476" y="529931"/>
                    <a:pt x="1111978" y="518836"/>
                  </a:cubicBezTo>
                  <a:close/>
                  <a:moveTo>
                    <a:pt x="1104811" y="498864"/>
                  </a:moveTo>
                  <a:cubicBezTo>
                    <a:pt x="1102934" y="494426"/>
                    <a:pt x="1100972" y="490073"/>
                    <a:pt x="1099010" y="485635"/>
                  </a:cubicBezTo>
                  <a:cubicBezTo>
                    <a:pt x="1101569" y="486318"/>
                    <a:pt x="1104214" y="487000"/>
                    <a:pt x="1106774" y="487598"/>
                  </a:cubicBezTo>
                  <a:lnTo>
                    <a:pt x="1106774" y="487598"/>
                  </a:lnTo>
                  <a:cubicBezTo>
                    <a:pt x="1106774" y="487598"/>
                    <a:pt x="1106774" y="487598"/>
                    <a:pt x="1106774" y="487598"/>
                  </a:cubicBezTo>
                  <a:lnTo>
                    <a:pt x="1106774" y="487598"/>
                  </a:lnTo>
                  <a:cubicBezTo>
                    <a:pt x="1106774" y="487598"/>
                    <a:pt x="1106774" y="487598"/>
                    <a:pt x="1106774" y="487598"/>
                  </a:cubicBezTo>
                  <a:cubicBezTo>
                    <a:pt x="1111210" y="488622"/>
                    <a:pt x="1115647" y="489732"/>
                    <a:pt x="1119998" y="490756"/>
                  </a:cubicBezTo>
                  <a:cubicBezTo>
                    <a:pt x="1121192" y="494596"/>
                    <a:pt x="1122386" y="498437"/>
                    <a:pt x="1123581" y="502278"/>
                  </a:cubicBezTo>
                  <a:cubicBezTo>
                    <a:pt x="1117268" y="501083"/>
                    <a:pt x="1110954" y="499888"/>
                    <a:pt x="1104641" y="498778"/>
                  </a:cubicBezTo>
                  <a:close/>
                  <a:moveTo>
                    <a:pt x="1055754" y="434255"/>
                  </a:moveTo>
                  <a:cubicBezTo>
                    <a:pt x="1055754" y="434255"/>
                    <a:pt x="1055583" y="434255"/>
                    <a:pt x="1055498" y="434170"/>
                  </a:cubicBezTo>
                  <a:cubicBezTo>
                    <a:pt x="1055498" y="434170"/>
                    <a:pt x="1055498" y="434170"/>
                    <a:pt x="1055498" y="434170"/>
                  </a:cubicBezTo>
                  <a:cubicBezTo>
                    <a:pt x="1033827" y="422562"/>
                    <a:pt x="1011986" y="411211"/>
                    <a:pt x="990230" y="399774"/>
                  </a:cubicBezTo>
                  <a:lnTo>
                    <a:pt x="989804" y="399177"/>
                  </a:lnTo>
                  <a:cubicBezTo>
                    <a:pt x="995605" y="401737"/>
                    <a:pt x="1001321" y="404213"/>
                    <a:pt x="1007123" y="406773"/>
                  </a:cubicBezTo>
                  <a:cubicBezTo>
                    <a:pt x="1007293" y="406773"/>
                    <a:pt x="1007379" y="406602"/>
                    <a:pt x="1007208" y="406517"/>
                  </a:cubicBezTo>
                  <a:cubicBezTo>
                    <a:pt x="1000980" y="403530"/>
                    <a:pt x="994752" y="400543"/>
                    <a:pt x="988524" y="397555"/>
                  </a:cubicBezTo>
                  <a:lnTo>
                    <a:pt x="982637" y="389874"/>
                  </a:lnTo>
                  <a:cubicBezTo>
                    <a:pt x="977774" y="383473"/>
                    <a:pt x="972911" y="377157"/>
                    <a:pt x="968048" y="370756"/>
                  </a:cubicBezTo>
                  <a:lnTo>
                    <a:pt x="978286" y="376730"/>
                  </a:lnTo>
                  <a:cubicBezTo>
                    <a:pt x="1006355" y="393117"/>
                    <a:pt x="1034681" y="409419"/>
                    <a:pt x="1063176" y="425123"/>
                  </a:cubicBezTo>
                  <a:cubicBezTo>
                    <a:pt x="1069405" y="433316"/>
                    <a:pt x="1075804" y="441425"/>
                    <a:pt x="1082373" y="449447"/>
                  </a:cubicBezTo>
                  <a:cubicBezTo>
                    <a:pt x="1073585" y="444412"/>
                    <a:pt x="1064797" y="439291"/>
                    <a:pt x="1055924" y="434340"/>
                  </a:cubicBezTo>
                  <a:cubicBezTo>
                    <a:pt x="1055924" y="434340"/>
                    <a:pt x="1055924" y="434340"/>
                    <a:pt x="1055924" y="434340"/>
                  </a:cubicBezTo>
                  <a:cubicBezTo>
                    <a:pt x="1055924" y="434340"/>
                    <a:pt x="1055754" y="434340"/>
                    <a:pt x="1055668" y="434255"/>
                  </a:cubicBezTo>
                  <a:close/>
                  <a:moveTo>
                    <a:pt x="866349" y="341311"/>
                  </a:moveTo>
                  <a:lnTo>
                    <a:pt x="866094" y="341311"/>
                  </a:lnTo>
                  <a:cubicBezTo>
                    <a:pt x="866094" y="341311"/>
                    <a:pt x="866094" y="341226"/>
                    <a:pt x="866094" y="341226"/>
                  </a:cubicBezTo>
                  <a:cubicBezTo>
                    <a:pt x="861401" y="339348"/>
                    <a:pt x="856794" y="337556"/>
                    <a:pt x="852101" y="335678"/>
                  </a:cubicBezTo>
                  <a:lnTo>
                    <a:pt x="852016" y="335678"/>
                  </a:lnTo>
                  <a:cubicBezTo>
                    <a:pt x="844593" y="325948"/>
                    <a:pt x="837256" y="316389"/>
                    <a:pt x="829748" y="306830"/>
                  </a:cubicBezTo>
                  <a:cubicBezTo>
                    <a:pt x="840413" y="311439"/>
                    <a:pt x="850992" y="316048"/>
                    <a:pt x="861572" y="320656"/>
                  </a:cubicBezTo>
                  <a:cubicBezTo>
                    <a:pt x="868568" y="328594"/>
                    <a:pt x="875734" y="336361"/>
                    <a:pt x="882901" y="344127"/>
                  </a:cubicBezTo>
                  <a:cubicBezTo>
                    <a:pt x="885205" y="346603"/>
                    <a:pt x="887508" y="349163"/>
                    <a:pt x="889897" y="351638"/>
                  </a:cubicBezTo>
                  <a:cubicBezTo>
                    <a:pt x="882133" y="348224"/>
                    <a:pt x="874369" y="344810"/>
                    <a:pt x="866605" y="341396"/>
                  </a:cubicBezTo>
                  <a:lnTo>
                    <a:pt x="866605" y="341396"/>
                  </a:lnTo>
                  <a:cubicBezTo>
                    <a:pt x="866605" y="341396"/>
                    <a:pt x="866349" y="341311"/>
                    <a:pt x="866349" y="341311"/>
                  </a:cubicBezTo>
                  <a:close/>
                  <a:moveTo>
                    <a:pt x="669608" y="239063"/>
                  </a:moveTo>
                  <a:lnTo>
                    <a:pt x="669352" y="238893"/>
                  </a:lnTo>
                  <a:lnTo>
                    <a:pt x="669352" y="238893"/>
                  </a:lnTo>
                  <a:cubicBezTo>
                    <a:pt x="651009" y="228139"/>
                    <a:pt x="632495" y="217726"/>
                    <a:pt x="613981" y="207399"/>
                  </a:cubicBezTo>
                  <a:cubicBezTo>
                    <a:pt x="613810" y="205948"/>
                    <a:pt x="613555" y="204497"/>
                    <a:pt x="613384" y="203046"/>
                  </a:cubicBezTo>
                  <a:lnTo>
                    <a:pt x="613384" y="203046"/>
                  </a:lnTo>
                  <a:cubicBezTo>
                    <a:pt x="613384" y="203046"/>
                    <a:pt x="613384" y="203046"/>
                    <a:pt x="613384" y="203046"/>
                  </a:cubicBezTo>
                  <a:cubicBezTo>
                    <a:pt x="613384" y="203046"/>
                    <a:pt x="613384" y="203046"/>
                    <a:pt x="613384" y="203046"/>
                  </a:cubicBezTo>
                  <a:cubicBezTo>
                    <a:pt x="613384" y="203046"/>
                    <a:pt x="613384" y="203046"/>
                    <a:pt x="613384" y="203046"/>
                  </a:cubicBezTo>
                  <a:cubicBezTo>
                    <a:pt x="612872" y="201168"/>
                    <a:pt x="612360" y="199291"/>
                    <a:pt x="611848" y="197328"/>
                  </a:cubicBezTo>
                  <a:lnTo>
                    <a:pt x="618162" y="199974"/>
                  </a:lnTo>
                  <a:cubicBezTo>
                    <a:pt x="618162" y="199974"/>
                    <a:pt x="618417" y="199803"/>
                    <a:pt x="618247" y="199718"/>
                  </a:cubicBezTo>
                  <a:lnTo>
                    <a:pt x="611678" y="196645"/>
                  </a:lnTo>
                  <a:cubicBezTo>
                    <a:pt x="611080" y="194426"/>
                    <a:pt x="610483" y="192292"/>
                    <a:pt x="609886" y="190073"/>
                  </a:cubicBezTo>
                  <a:cubicBezTo>
                    <a:pt x="619356" y="195536"/>
                    <a:pt x="628826" y="200998"/>
                    <a:pt x="638296" y="206460"/>
                  </a:cubicBezTo>
                  <a:lnTo>
                    <a:pt x="639406" y="210130"/>
                  </a:lnTo>
                  <a:cubicBezTo>
                    <a:pt x="639406" y="210130"/>
                    <a:pt x="639662" y="210130"/>
                    <a:pt x="639662" y="210130"/>
                  </a:cubicBezTo>
                  <a:lnTo>
                    <a:pt x="639491" y="207228"/>
                  </a:lnTo>
                  <a:cubicBezTo>
                    <a:pt x="653739" y="215507"/>
                    <a:pt x="667987" y="223871"/>
                    <a:pt x="682235" y="232235"/>
                  </a:cubicBezTo>
                  <a:lnTo>
                    <a:pt x="682235" y="232235"/>
                  </a:lnTo>
                  <a:cubicBezTo>
                    <a:pt x="682235" y="232235"/>
                    <a:pt x="682235" y="232235"/>
                    <a:pt x="682235" y="232235"/>
                  </a:cubicBezTo>
                  <a:lnTo>
                    <a:pt x="682235" y="232235"/>
                  </a:lnTo>
                  <a:cubicBezTo>
                    <a:pt x="682235" y="232235"/>
                    <a:pt x="682235" y="232235"/>
                    <a:pt x="682235" y="232235"/>
                  </a:cubicBezTo>
                  <a:cubicBezTo>
                    <a:pt x="708939" y="246916"/>
                    <a:pt x="735644" y="261681"/>
                    <a:pt x="762177" y="276702"/>
                  </a:cubicBezTo>
                  <a:lnTo>
                    <a:pt x="735388" y="266716"/>
                  </a:lnTo>
                  <a:cubicBezTo>
                    <a:pt x="735388" y="266716"/>
                    <a:pt x="735132" y="266887"/>
                    <a:pt x="735302" y="266972"/>
                  </a:cubicBezTo>
                  <a:lnTo>
                    <a:pt x="770624" y="281567"/>
                  </a:lnTo>
                  <a:lnTo>
                    <a:pt x="794341" y="295308"/>
                  </a:lnTo>
                  <a:cubicBezTo>
                    <a:pt x="794341" y="295308"/>
                    <a:pt x="794598" y="295137"/>
                    <a:pt x="794512" y="295137"/>
                  </a:cubicBezTo>
                  <a:lnTo>
                    <a:pt x="778473" y="284895"/>
                  </a:lnTo>
                  <a:cubicBezTo>
                    <a:pt x="792209" y="290699"/>
                    <a:pt x="805945" y="296588"/>
                    <a:pt x="819681" y="302477"/>
                  </a:cubicBezTo>
                  <a:cubicBezTo>
                    <a:pt x="829151" y="313146"/>
                    <a:pt x="838792" y="323644"/>
                    <a:pt x="848347" y="334227"/>
                  </a:cubicBezTo>
                  <a:cubicBezTo>
                    <a:pt x="823350" y="324326"/>
                    <a:pt x="798181" y="314938"/>
                    <a:pt x="772927" y="305720"/>
                  </a:cubicBezTo>
                  <a:lnTo>
                    <a:pt x="756717" y="295052"/>
                  </a:lnTo>
                  <a:cubicBezTo>
                    <a:pt x="727880" y="276105"/>
                    <a:pt x="698957" y="257328"/>
                    <a:pt x="669693" y="239234"/>
                  </a:cubicBezTo>
                  <a:lnTo>
                    <a:pt x="669693" y="239234"/>
                  </a:lnTo>
                  <a:cubicBezTo>
                    <a:pt x="669693" y="239234"/>
                    <a:pt x="669437" y="239063"/>
                    <a:pt x="669437" y="239063"/>
                  </a:cubicBezTo>
                  <a:close/>
                  <a:moveTo>
                    <a:pt x="557160" y="176076"/>
                  </a:moveTo>
                  <a:lnTo>
                    <a:pt x="556819" y="176759"/>
                  </a:lnTo>
                  <a:lnTo>
                    <a:pt x="576356" y="188537"/>
                  </a:lnTo>
                  <a:cubicBezTo>
                    <a:pt x="577977" y="193060"/>
                    <a:pt x="579598" y="197584"/>
                    <a:pt x="581305" y="202108"/>
                  </a:cubicBezTo>
                  <a:lnTo>
                    <a:pt x="573114" y="198608"/>
                  </a:lnTo>
                  <a:cubicBezTo>
                    <a:pt x="557842" y="191866"/>
                    <a:pt x="542656" y="184953"/>
                    <a:pt x="527555" y="178039"/>
                  </a:cubicBezTo>
                  <a:cubicBezTo>
                    <a:pt x="526872" y="172748"/>
                    <a:pt x="526189" y="167456"/>
                    <a:pt x="525422" y="162164"/>
                  </a:cubicBezTo>
                  <a:cubicBezTo>
                    <a:pt x="534551" y="165835"/>
                    <a:pt x="543595" y="169419"/>
                    <a:pt x="552638" y="173089"/>
                  </a:cubicBezTo>
                  <a:cubicBezTo>
                    <a:pt x="553406" y="175308"/>
                    <a:pt x="554259" y="177442"/>
                    <a:pt x="555027" y="179661"/>
                  </a:cubicBezTo>
                  <a:lnTo>
                    <a:pt x="558781" y="190244"/>
                  </a:lnTo>
                  <a:cubicBezTo>
                    <a:pt x="558781" y="190244"/>
                    <a:pt x="559037" y="190244"/>
                    <a:pt x="559037" y="190244"/>
                  </a:cubicBezTo>
                  <a:lnTo>
                    <a:pt x="556648" y="179149"/>
                  </a:lnTo>
                  <a:cubicBezTo>
                    <a:pt x="556307" y="177527"/>
                    <a:pt x="555966" y="175906"/>
                    <a:pt x="555624" y="174284"/>
                  </a:cubicBezTo>
                  <a:cubicBezTo>
                    <a:pt x="561767" y="176759"/>
                    <a:pt x="567910" y="179234"/>
                    <a:pt x="574053" y="181709"/>
                  </a:cubicBezTo>
                  <a:cubicBezTo>
                    <a:pt x="574565" y="183245"/>
                    <a:pt x="575077" y="184696"/>
                    <a:pt x="575588" y="186232"/>
                  </a:cubicBezTo>
                  <a:lnTo>
                    <a:pt x="560999" y="178210"/>
                  </a:lnTo>
                  <a:lnTo>
                    <a:pt x="567739" y="180600"/>
                  </a:lnTo>
                  <a:cubicBezTo>
                    <a:pt x="567739" y="180600"/>
                    <a:pt x="567995" y="180429"/>
                    <a:pt x="567824" y="180343"/>
                  </a:cubicBezTo>
                  <a:lnTo>
                    <a:pt x="557074" y="176076"/>
                  </a:lnTo>
                  <a:close/>
                  <a:moveTo>
                    <a:pt x="497438" y="164127"/>
                  </a:moveTo>
                  <a:lnTo>
                    <a:pt x="497438" y="164127"/>
                  </a:lnTo>
                  <a:cubicBezTo>
                    <a:pt x="497438" y="164127"/>
                    <a:pt x="497267" y="164042"/>
                    <a:pt x="497267" y="164042"/>
                  </a:cubicBezTo>
                  <a:lnTo>
                    <a:pt x="497097" y="164042"/>
                  </a:lnTo>
                  <a:cubicBezTo>
                    <a:pt x="497097" y="164042"/>
                    <a:pt x="497097" y="164042"/>
                    <a:pt x="497097" y="164042"/>
                  </a:cubicBezTo>
                  <a:cubicBezTo>
                    <a:pt x="496244" y="163701"/>
                    <a:pt x="495390" y="163359"/>
                    <a:pt x="494537" y="162932"/>
                  </a:cubicBezTo>
                  <a:cubicBezTo>
                    <a:pt x="493940" y="158238"/>
                    <a:pt x="493257" y="153544"/>
                    <a:pt x="492574" y="148765"/>
                  </a:cubicBezTo>
                  <a:cubicBezTo>
                    <a:pt x="494366" y="149533"/>
                    <a:pt x="496073" y="150301"/>
                    <a:pt x="497864" y="151069"/>
                  </a:cubicBezTo>
                  <a:lnTo>
                    <a:pt x="497864" y="151069"/>
                  </a:lnTo>
                  <a:cubicBezTo>
                    <a:pt x="497864" y="151069"/>
                    <a:pt x="497864" y="151069"/>
                    <a:pt x="497864" y="151069"/>
                  </a:cubicBezTo>
                  <a:lnTo>
                    <a:pt x="497864" y="151069"/>
                  </a:lnTo>
                  <a:cubicBezTo>
                    <a:pt x="497864" y="151069"/>
                    <a:pt x="497864" y="151069"/>
                    <a:pt x="497864" y="151069"/>
                  </a:cubicBezTo>
                  <a:cubicBezTo>
                    <a:pt x="499656" y="151752"/>
                    <a:pt x="501448" y="152520"/>
                    <a:pt x="503239" y="153203"/>
                  </a:cubicBezTo>
                  <a:cubicBezTo>
                    <a:pt x="503581" y="154739"/>
                    <a:pt x="503836" y="156190"/>
                    <a:pt x="504178" y="157726"/>
                  </a:cubicBezTo>
                  <a:cubicBezTo>
                    <a:pt x="504178" y="157726"/>
                    <a:pt x="504178" y="157726"/>
                    <a:pt x="504178" y="157726"/>
                  </a:cubicBezTo>
                  <a:cubicBezTo>
                    <a:pt x="504178" y="157726"/>
                    <a:pt x="504178" y="157726"/>
                    <a:pt x="504178" y="157812"/>
                  </a:cubicBezTo>
                  <a:lnTo>
                    <a:pt x="504178" y="157812"/>
                  </a:lnTo>
                  <a:cubicBezTo>
                    <a:pt x="504178" y="157812"/>
                    <a:pt x="504178" y="157897"/>
                    <a:pt x="504178" y="157897"/>
                  </a:cubicBezTo>
                  <a:cubicBezTo>
                    <a:pt x="505116" y="161482"/>
                    <a:pt x="506140" y="164981"/>
                    <a:pt x="507164" y="168565"/>
                  </a:cubicBezTo>
                  <a:cubicBezTo>
                    <a:pt x="503922" y="167029"/>
                    <a:pt x="500594" y="165578"/>
                    <a:pt x="497352" y="164042"/>
                  </a:cubicBezTo>
                  <a:close/>
                  <a:moveTo>
                    <a:pt x="434218" y="129988"/>
                  </a:moveTo>
                  <a:lnTo>
                    <a:pt x="435924" y="138011"/>
                  </a:lnTo>
                  <a:cubicBezTo>
                    <a:pt x="435071" y="137669"/>
                    <a:pt x="434218" y="137243"/>
                    <a:pt x="433364" y="136901"/>
                  </a:cubicBezTo>
                  <a:cubicBezTo>
                    <a:pt x="432938" y="132122"/>
                    <a:pt x="432426" y="127257"/>
                    <a:pt x="431914" y="122477"/>
                  </a:cubicBezTo>
                  <a:cubicBezTo>
                    <a:pt x="439081" y="125550"/>
                    <a:pt x="446333" y="128708"/>
                    <a:pt x="453500" y="131866"/>
                  </a:cubicBezTo>
                  <a:cubicBezTo>
                    <a:pt x="454694" y="136901"/>
                    <a:pt x="455888" y="142022"/>
                    <a:pt x="457083" y="147143"/>
                  </a:cubicBezTo>
                  <a:cubicBezTo>
                    <a:pt x="450513" y="144327"/>
                    <a:pt x="443944" y="141510"/>
                    <a:pt x="437460" y="138693"/>
                  </a:cubicBezTo>
                  <a:lnTo>
                    <a:pt x="434473" y="129988"/>
                  </a:lnTo>
                  <a:cubicBezTo>
                    <a:pt x="434473" y="129988"/>
                    <a:pt x="434218" y="129988"/>
                    <a:pt x="434218" y="129988"/>
                  </a:cubicBezTo>
                  <a:close/>
                  <a:moveTo>
                    <a:pt x="415704" y="128622"/>
                  </a:moveTo>
                  <a:lnTo>
                    <a:pt x="415704" y="129134"/>
                  </a:lnTo>
                  <a:cubicBezTo>
                    <a:pt x="415704" y="129134"/>
                    <a:pt x="397958" y="121112"/>
                    <a:pt x="397958" y="121112"/>
                  </a:cubicBezTo>
                  <a:cubicBezTo>
                    <a:pt x="397020" y="116332"/>
                    <a:pt x="396166" y="111638"/>
                    <a:pt x="395228" y="106858"/>
                  </a:cubicBezTo>
                  <a:lnTo>
                    <a:pt x="410073" y="113089"/>
                  </a:lnTo>
                  <a:cubicBezTo>
                    <a:pt x="415362" y="115308"/>
                    <a:pt x="420567" y="117612"/>
                    <a:pt x="425857" y="119832"/>
                  </a:cubicBezTo>
                  <a:cubicBezTo>
                    <a:pt x="425857" y="120514"/>
                    <a:pt x="426027" y="121197"/>
                    <a:pt x="426027" y="121794"/>
                  </a:cubicBezTo>
                  <a:cubicBezTo>
                    <a:pt x="426027" y="121794"/>
                    <a:pt x="426027" y="121794"/>
                    <a:pt x="426027" y="121794"/>
                  </a:cubicBezTo>
                  <a:cubicBezTo>
                    <a:pt x="426027" y="121794"/>
                    <a:pt x="426027" y="121794"/>
                    <a:pt x="426027" y="121794"/>
                  </a:cubicBezTo>
                  <a:cubicBezTo>
                    <a:pt x="426027" y="121794"/>
                    <a:pt x="426027" y="121794"/>
                    <a:pt x="426027" y="121794"/>
                  </a:cubicBezTo>
                  <a:lnTo>
                    <a:pt x="426027" y="121794"/>
                  </a:lnTo>
                  <a:cubicBezTo>
                    <a:pt x="426624" y="125976"/>
                    <a:pt x="427222" y="130158"/>
                    <a:pt x="427819" y="134256"/>
                  </a:cubicBezTo>
                  <a:cubicBezTo>
                    <a:pt x="425430" y="133231"/>
                    <a:pt x="422956" y="132122"/>
                    <a:pt x="420567" y="131098"/>
                  </a:cubicBezTo>
                  <a:lnTo>
                    <a:pt x="416216" y="129134"/>
                  </a:lnTo>
                  <a:lnTo>
                    <a:pt x="415960" y="128366"/>
                  </a:lnTo>
                  <a:cubicBezTo>
                    <a:pt x="415960" y="128366"/>
                    <a:pt x="415704" y="128366"/>
                    <a:pt x="415704" y="128366"/>
                  </a:cubicBezTo>
                  <a:close/>
                  <a:moveTo>
                    <a:pt x="375178" y="139717"/>
                  </a:moveTo>
                  <a:cubicBezTo>
                    <a:pt x="375178" y="139717"/>
                    <a:pt x="375178" y="139717"/>
                    <a:pt x="375178" y="139717"/>
                  </a:cubicBezTo>
                  <a:cubicBezTo>
                    <a:pt x="375178" y="139717"/>
                    <a:pt x="375178" y="139717"/>
                    <a:pt x="375178" y="139717"/>
                  </a:cubicBezTo>
                  <a:lnTo>
                    <a:pt x="375178" y="139717"/>
                  </a:lnTo>
                  <a:cubicBezTo>
                    <a:pt x="375178" y="140400"/>
                    <a:pt x="375178" y="141083"/>
                    <a:pt x="375263" y="141766"/>
                  </a:cubicBezTo>
                  <a:lnTo>
                    <a:pt x="374837" y="142876"/>
                  </a:lnTo>
                  <a:cubicBezTo>
                    <a:pt x="363575" y="169504"/>
                    <a:pt x="352228" y="196219"/>
                    <a:pt x="341393" y="223018"/>
                  </a:cubicBezTo>
                  <a:lnTo>
                    <a:pt x="341393" y="223018"/>
                  </a:lnTo>
                  <a:cubicBezTo>
                    <a:pt x="341393" y="223018"/>
                    <a:pt x="341393" y="223018"/>
                    <a:pt x="341393" y="223018"/>
                  </a:cubicBezTo>
                  <a:lnTo>
                    <a:pt x="341393" y="223018"/>
                  </a:lnTo>
                  <a:cubicBezTo>
                    <a:pt x="341393" y="223018"/>
                    <a:pt x="341393" y="223018"/>
                    <a:pt x="341393" y="223018"/>
                  </a:cubicBezTo>
                  <a:cubicBezTo>
                    <a:pt x="333202" y="245464"/>
                    <a:pt x="325267" y="267996"/>
                    <a:pt x="317504" y="290529"/>
                  </a:cubicBezTo>
                  <a:cubicBezTo>
                    <a:pt x="316309" y="286090"/>
                    <a:pt x="315115" y="281737"/>
                    <a:pt x="314006" y="277300"/>
                  </a:cubicBezTo>
                  <a:lnTo>
                    <a:pt x="315883" y="272947"/>
                  </a:lnTo>
                  <a:cubicBezTo>
                    <a:pt x="315883" y="272947"/>
                    <a:pt x="315712" y="272690"/>
                    <a:pt x="315627" y="272861"/>
                  </a:cubicBezTo>
                  <a:lnTo>
                    <a:pt x="313835" y="276617"/>
                  </a:lnTo>
                  <a:cubicBezTo>
                    <a:pt x="313323" y="274824"/>
                    <a:pt x="312896" y="272947"/>
                    <a:pt x="312384" y="271154"/>
                  </a:cubicBezTo>
                  <a:lnTo>
                    <a:pt x="312384" y="271154"/>
                  </a:lnTo>
                  <a:cubicBezTo>
                    <a:pt x="312384" y="271154"/>
                    <a:pt x="312384" y="271069"/>
                    <a:pt x="312384" y="271069"/>
                  </a:cubicBezTo>
                  <a:lnTo>
                    <a:pt x="312384" y="271069"/>
                  </a:lnTo>
                  <a:cubicBezTo>
                    <a:pt x="312384" y="271069"/>
                    <a:pt x="312384" y="270983"/>
                    <a:pt x="312384" y="270983"/>
                  </a:cubicBezTo>
                  <a:cubicBezTo>
                    <a:pt x="312299" y="270728"/>
                    <a:pt x="312214" y="270471"/>
                    <a:pt x="312129" y="270216"/>
                  </a:cubicBezTo>
                  <a:cubicBezTo>
                    <a:pt x="314006" y="265863"/>
                    <a:pt x="315883" y="261510"/>
                    <a:pt x="317674" y="257157"/>
                  </a:cubicBezTo>
                  <a:lnTo>
                    <a:pt x="319039" y="259718"/>
                  </a:lnTo>
                  <a:cubicBezTo>
                    <a:pt x="319039" y="259718"/>
                    <a:pt x="319295" y="259718"/>
                    <a:pt x="319295" y="259632"/>
                  </a:cubicBezTo>
                  <a:lnTo>
                    <a:pt x="318442" y="255535"/>
                  </a:lnTo>
                  <a:cubicBezTo>
                    <a:pt x="325353" y="239234"/>
                    <a:pt x="332264" y="222932"/>
                    <a:pt x="339089" y="206631"/>
                  </a:cubicBezTo>
                  <a:cubicBezTo>
                    <a:pt x="339089" y="206631"/>
                    <a:pt x="339089" y="206631"/>
                    <a:pt x="339089" y="206631"/>
                  </a:cubicBezTo>
                  <a:cubicBezTo>
                    <a:pt x="339089" y="206631"/>
                    <a:pt x="339089" y="206460"/>
                    <a:pt x="339174" y="206375"/>
                  </a:cubicBezTo>
                  <a:cubicBezTo>
                    <a:pt x="339174" y="206375"/>
                    <a:pt x="339174" y="206204"/>
                    <a:pt x="339260" y="206119"/>
                  </a:cubicBezTo>
                  <a:cubicBezTo>
                    <a:pt x="339260" y="206119"/>
                    <a:pt x="339260" y="206119"/>
                    <a:pt x="339260" y="206119"/>
                  </a:cubicBezTo>
                  <a:cubicBezTo>
                    <a:pt x="343184" y="195877"/>
                    <a:pt x="347109" y="185635"/>
                    <a:pt x="351033" y="175308"/>
                  </a:cubicBezTo>
                  <a:cubicBezTo>
                    <a:pt x="351375" y="177527"/>
                    <a:pt x="351716" y="179746"/>
                    <a:pt x="352057" y="181965"/>
                  </a:cubicBezTo>
                  <a:cubicBezTo>
                    <a:pt x="352057" y="181965"/>
                    <a:pt x="352313" y="181965"/>
                    <a:pt x="352313" y="181965"/>
                  </a:cubicBezTo>
                  <a:cubicBezTo>
                    <a:pt x="352143" y="179063"/>
                    <a:pt x="351972" y="176076"/>
                    <a:pt x="351886" y="173174"/>
                  </a:cubicBezTo>
                  <a:cubicBezTo>
                    <a:pt x="359394" y="153203"/>
                    <a:pt x="366902" y="133146"/>
                    <a:pt x="374410" y="113174"/>
                  </a:cubicBezTo>
                  <a:lnTo>
                    <a:pt x="375263" y="111040"/>
                  </a:lnTo>
                  <a:cubicBezTo>
                    <a:pt x="375263" y="120514"/>
                    <a:pt x="375349" y="129903"/>
                    <a:pt x="375519" y="139376"/>
                  </a:cubicBezTo>
                  <a:lnTo>
                    <a:pt x="375519" y="139376"/>
                  </a:lnTo>
                  <a:close/>
                  <a:moveTo>
                    <a:pt x="302573" y="334568"/>
                  </a:moveTo>
                  <a:lnTo>
                    <a:pt x="306668" y="324326"/>
                  </a:lnTo>
                  <a:cubicBezTo>
                    <a:pt x="306925" y="325009"/>
                    <a:pt x="307095" y="325607"/>
                    <a:pt x="307351" y="326290"/>
                  </a:cubicBezTo>
                  <a:lnTo>
                    <a:pt x="310166" y="334824"/>
                  </a:lnTo>
                  <a:lnTo>
                    <a:pt x="306157" y="343274"/>
                  </a:lnTo>
                  <a:cubicBezTo>
                    <a:pt x="294639" y="367512"/>
                    <a:pt x="282694" y="391666"/>
                    <a:pt x="270920" y="415820"/>
                  </a:cubicBezTo>
                  <a:cubicBezTo>
                    <a:pt x="269299" y="411808"/>
                    <a:pt x="267764" y="407797"/>
                    <a:pt x="266314" y="403701"/>
                  </a:cubicBezTo>
                  <a:cubicBezTo>
                    <a:pt x="265375" y="400969"/>
                    <a:pt x="264436" y="398324"/>
                    <a:pt x="263583" y="395592"/>
                  </a:cubicBezTo>
                  <a:cubicBezTo>
                    <a:pt x="264692" y="393032"/>
                    <a:pt x="265802" y="390471"/>
                    <a:pt x="266911" y="387911"/>
                  </a:cubicBezTo>
                  <a:lnTo>
                    <a:pt x="266911" y="388082"/>
                  </a:lnTo>
                  <a:cubicBezTo>
                    <a:pt x="266911" y="388082"/>
                    <a:pt x="267252" y="388082"/>
                    <a:pt x="267252" y="388082"/>
                  </a:cubicBezTo>
                  <a:lnTo>
                    <a:pt x="267081" y="387570"/>
                  </a:lnTo>
                  <a:cubicBezTo>
                    <a:pt x="273992" y="371524"/>
                    <a:pt x="280902" y="355479"/>
                    <a:pt x="287728" y="339348"/>
                  </a:cubicBezTo>
                  <a:cubicBezTo>
                    <a:pt x="288325" y="341055"/>
                    <a:pt x="288837" y="342676"/>
                    <a:pt x="289434" y="344383"/>
                  </a:cubicBezTo>
                  <a:cubicBezTo>
                    <a:pt x="291055" y="348907"/>
                    <a:pt x="292676" y="353430"/>
                    <a:pt x="294383" y="357869"/>
                  </a:cubicBezTo>
                  <a:cubicBezTo>
                    <a:pt x="294383" y="357869"/>
                    <a:pt x="294639" y="357869"/>
                    <a:pt x="294639" y="357869"/>
                  </a:cubicBezTo>
                  <a:cubicBezTo>
                    <a:pt x="293444" y="353259"/>
                    <a:pt x="292250" y="348651"/>
                    <a:pt x="291055" y="344042"/>
                  </a:cubicBezTo>
                  <a:cubicBezTo>
                    <a:pt x="290373" y="341311"/>
                    <a:pt x="289776" y="338580"/>
                    <a:pt x="289178" y="335763"/>
                  </a:cubicBezTo>
                  <a:cubicBezTo>
                    <a:pt x="293103" y="326460"/>
                    <a:pt x="297028" y="317157"/>
                    <a:pt x="301038" y="307854"/>
                  </a:cubicBezTo>
                  <a:cubicBezTo>
                    <a:pt x="302744" y="312975"/>
                    <a:pt x="304535" y="318096"/>
                    <a:pt x="306242" y="323302"/>
                  </a:cubicBezTo>
                  <a:lnTo>
                    <a:pt x="302317" y="334654"/>
                  </a:lnTo>
                  <a:cubicBezTo>
                    <a:pt x="302317" y="334654"/>
                    <a:pt x="302488" y="334824"/>
                    <a:pt x="302573" y="334739"/>
                  </a:cubicBezTo>
                  <a:close/>
                  <a:moveTo>
                    <a:pt x="268105" y="421453"/>
                  </a:moveTo>
                  <a:cubicBezTo>
                    <a:pt x="263839" y="430927"/>
                    <a:pt x="259573" y="440400"/>
                    <a:pt x="255307" y="449874"/>
                  </a:cubicBezTo>
                  <a:cubicBezTo>
                    <a:pt x="253174" y="442107"/>
                    <a:pt x="251212" y="434340"/>
                    <a:pt x="249165" y="426574"/>
                  </a:cubicBezTo>
                  <a:cubicBezTo>
                    <a:pt x="250018" y="424867"/>
                    <a:pt x="250786" y="423074"/>
                    <a:pt x="251639" y="421367"/>
                  </a:cubicBezTo>
                  <a:lnTo>
                    <a:pt x="254710" y="430244"/>
                  </a:lnTo>
                  <a:cubicBezTo>
                    <a:pt x="254710" y="430244"/>
                    <a:pt x="254966" y="430244"/>
                    <a:pt x="254966" y="430244"/>
                  </a:cubicBezTo>
                  <a:lnTo>
                    <a:pt x="252492" y="419575"/>
                  </a:lnTo>
                  <a:cubicBezTo>
                    <a:pt x="255307" y="413686"/>
                    <a:pt x="258037" y="407712"/>
                    <a:pt x="260853" y="401823"/>
                  </a:cubicBezTo>
                  <a:lnTo>
                    <a:pt x="260853" y="401823"/>
                  </a:lnTo>
                  <a:cubicBezTo>
                    <a:pt x="260853" y="401823"/>
                    <a:pt x="260938" y="401567"/>
                    <a:pt x="260938" y="401567"/>
                  </a:cubicBezTo>
                  <a:lnTo>
                    <a:pt x="260938" y="401311"/>
                  </a:lnTo>
                  <a:cubicBezTo>
                    <a:pt x="260938" y="401311"/>
                    <a:pt x="261024" y="401311"/>
                    <a:pt x="261024" y="401311"/>
                  </a:cubicBezTo>
                  <a:cubicBezTo>
                    <a:pt x="261365" y="400543"/>
                    <a:pt x="261706" y="399689"/>
                    <a:pt x="262048" y="398921"/>
                  </a:cubicBezTo>
                  <a:cubicBezTo>
                    <a:pt x="262901" y="400713"/>
                    <a:pt x="263754" y="402591"/>
                    <a:pt x="264607" y="404383"/>
                  </a:cubicBezTo>
                  <a:cubicBezTo>
                    <a:pt x="266569" y="408395"/>
                    <a:pt x="268532" y="412406"/>
                    <a:pt x="270579" y="416332"/>
                  </a:cubicBezTo>
                  <a:cubicBezTo>
                    <a:pt x="269726" y="418039"/>
                    <a:pt x="268873" y="419746"/>
                    <a:pt x="268105" y="421453"/>
                  </a:cubicBezTo>
                  <a:lnTo>
                    <a:pt x="268105" y="421453"/>
                  </a:lnTo>
                  <a:cubicBezTo>
                    <a:pt x="268105" y="421453"/>
                    <a:pt x="268105" y="421453"/>
                    <a:pt x="268105" y="421453"/>
                  </a:cubicBezTo>
                  <a:lnTo>
                    <a:pt x="268105" y="421453"/>
                  </a:lnTo>
                  <a:cubicBezTo>
                    <a:pt x="268105" y="421453"/>
                    <a:pt x="268105" y="421453"/>
                    <a:pt x="268105" y="421453"/>
                  </a:cubicBezTo>
                  <a:close/>
                  <a:moveTo>
                    <a:pt x="244045" y="535564"/>
                  </a:moveTo>
                  <a:lnTo>
                    <a:pt x="243022" y="537868"/>
                  </a:lnTo>
                  <a:lnTo>
                    <a:pt x="242680" y="536417"/>
                  </a:lnTo>
                  <a:cubicBezTo>
                    <a:pt x="244131" y="532065"/>
                    <a:pt x="245581" y="527712"/>
                    <a:pt x="247032" y="523359"/>
                  </a:cubicBezTo>
                  <a:lnTo>
                    <a:pt x="247032" y="523359"/>
                  </a:lnTo>
                  <a:cubicBezTo>
                    <a:pt x="247032" y="523359"/>
                    <a:pt x="247032" y="523189"/>
                    <a:pt x="247032" y="523189"/>
                  </a:cubicBezTo>
                  <a:lnTo>
                    <a:pt x="247032" y="523018"/>
                  </a:lnTo>
                  <a:cubicBezTo>
                    <a:pt x="247032" y="523018"/>
                    <a:pt x="247032" y="523018"/>
                    <a:pt x="247032" y="523018"/>
                  </a:cubicBezTo>
                  <a:cubicBezTo>
                    <a:pt x="249762" y="513373"/>
                    <a:pt x="252407" y="503643"/>
                    <a:pt x="255137" y="493999"/>
                  </a:cubicBezTo>
                  <a:lnTo>
                    <a:pt x="257952" y="501254"/>
                  </a:lnTo>
                  <a:cubicBezTo>
                    <a:pt x="253345" y="512690"/>
                    <a:pt x="248653" y="524127"/>
                    <a:pt x="243875" y="535479"/>
                  </a:cubicBezTo>
                  <a:close/>
                  <a:moveTo>
                    <a:pt x="242425" y="539319"/>
                  </a:moveTo>
                  <a:lnTo>
                    <a:pt x="239268" y="546744"/>
                  </a:lnTo>
                  <a:cubicBezTo>
                    <a:pt x="240206" y="543928"/>
                    <a:pt x="241145" y="541026"/>
                    <a:pt x="242083" y="538209"/>
                  </a:cubicBezTo>
                  <a:lnTo>
                    <a:pt x="242425" y="539234"/>
                  </a:lnTo>
                  <a:close/>
                  <a:moveTo>
                    <a:pt x="228347" y="471894"/>
                  </a:moveTo>
                  <a:cubicBezTo>
                    <a:pt x="228347" y="471894"/>
                    <a:pt x="228347" y="471809"/>
                    <a:pt x="228347" y="471723"/>
                  </a:cubicBezTo>
                  <a:cubicBezTo>
                    <a:pt x="228347" y="471723"/>
                    <a:pt x="228347" y="471638"/>
                    <a:pt x="228347" y="471552"/>
                  </a:cubicBezTo>
                  <a:cubicBezTo>
                    <a:pt x="228347" y="471552"/>
                    <a:pt x="228347" y="471552"/>
                    <a:pt x="228347" y="471552"/>
                  </a:cubicBezTo>
                  <a:cubicBezTo>
                    <a:pt x="228347" y="471296"/>
                    <a:pt x="228176" y="471040"/>
                    <a:pt x="228176" y="470784"/>
                  </a:cubicBezTo>
                  <a:cubicBezTo>
                    <a:pt x="229371" y="468224"/>
                    <a:pt x="230566" y="465749"/>
                    <a:pt x="231760" y="463188"/>
                  </a:cubicBezTo>
                  <a:cubicBezTo>
                    <a:pt x="234234" y="470358"/>
                    <a:pt x="236879" y="477527"/>
                    <a:pt x="239524" y="484696"/>
                  </a:cubicBezTo>
                  <a:cubicBezTo>
                    <a:pt x="237732" y="488622"/>
                    <a:pt x="235941" y="492548"/>
                    <a:pt x="234063" y="496560"/>
                  </a:cubicBezTo>
                  <a:cubicBezTo>
                    <a:pt x="232272" y="488281"/>
                    <a:pt x="230395" y="480087"/>
                    <a:pt x="228433" y="471809"/>
                  </a:cubicBezTo>
                  <a:cubicBezTo>
                    <a:pt x="228433" y="471809"/>
                    <a:pt x="228433" y="471809"/>
                    <a:pt x="228433" y="471809"/>
                  </a:cubicBezTo>
                  <a:close/>
                  <a:moveTo>
                    <a:pt x="196182" y="607086"/>
                  </a:moveTo>
                  <a:cubicBezTo>
                    <a:pt x="193197" y="618352"/>
                    <a:pt x="190552" y="629703"/>
                    <a:pt x="187992" y="641055"/>
                  </a:cubicBezTo>
                  <a:lnTo>
                    <a:pt x="186371" y="627143"/>
                  </a:lnTo>
                  <a:cubicBezTo>
                    <a:pt x="186030" y="623643"/>
                    <a:pt x="185689" y="620144"/>
                    <a:pt x="185348" y="616645"/>
                  </a:cubicBezTo>
                  <a:cubicBezTo>
                    <a:pt x="191149" y="593516"/>
                    <a:pt x="196694" y="570301"/>
                    <a:pt x="202326" y="547086"/>
                  </a:cubicBezTo>
                  <a:cubicBezTo>
                    <a:pt x="203776" y="553828"/>
                    <a:pt x="205141" y="560656"/>
                    <a:pt x="206591" y="567399"/>
                  </a:cubicBezTo>
                  <a:lnTo>
                    <a:pt x="207701" y="572691"/>
                  </a:lnTo>
                  <a:cubicBezTo>
                    <a:pt x="203690" y="584042"/>
                    <a:pt x="199851" y="595478"/>
                    <a:pt x="196268" y="607000"/>
                  </a:cubicBezTo>
                  <a:lnTo>
                    <a:pt x="196268" y="607000"/>
                  </a:lnTo>
                  <a:cubicBezTo>
                    <a:pt x="196268" y="607000"/>
                    <a:pt x="196268" y="607000"/>
                    <a:pt x="196268" y="607000"/>
                  </a:cubicBezTo>
                  <a:lnTo>
                    <a:pt x="196268" y="607000"/>
                  </a:lnTo>
                  <a:cubicBezTo>
                    <a:pt x="196268" y="607000"/>
                    <a:pt x="196268" y="607000"/>
                    <a:pt x="196268" y="607000"/>
                  </a:cubicBezTo>
                  <a:close/>
                  <a:moveTo>
                    <a:pt x="179034" y="618096"/>
                  </a:moveTo>
                  <a:cubicBezTo>
                    <a:pt x="179034" y="618096"/>
                    <a:pt x="179034" y="618096"/>
                    <a:pt x="179034" y="618096"/>
                  </a:cubicBezTo>
                  <a:cubicBezTo>
                    <a:pt x="179034" y="618096"/>
                    <a:pt x="179034" y="618096"/>
                    <a:pt x="179034" y="618096"/>
                  </a:cubicBezTo>
                  <a:cubicBezTo>
                    <a:pt x="179034" y="618096"/>
                    <a:pt x="179034" y="618096"/>
                    <a:pt x="179034" y="618096"/>
                  </a:cubicBezTo>
                  <a:lnTo>
                    <a:pt x="179034" y="618096"/>
                  </a:lnTo>
                  <a:cubicBezTo>
                    <a:pt x="176048" y="629959"/>
                    <a:pt x="173147" y="641823"/>
                    <a:pt x="170246" y="653686"/>
                  </a:cubicBezTo>
                  <a:cubicBezTo>
                    <a:pt x="169222" y="645492"/>
                    <a:pt x="168284" y="637214"/>
                    <a:pt x="167516" y="629020"/>
                  </a:cubicBezTo>
                  <a:cubicBezTo>
                    <a:pt x="167687" y="628337"/>
                    <a:pt x="167942" y="627655"/>
                    <a:pt x="168113" y="626972"/>
                  </a:cubicBezTo>
                  <a:cubicBezTo>
                    <a:pt x="168113" y="626972"/>
                    <a:pt x="168113" y="626972"/>
                    <a:pt x="168113" y="626972"/>
                  </a:cubicBezTo>
                  <a:cubicBezTo>
                    <a:pt x="168113" y="626972"/>
                    <a:pt x="168113" y="626801"/>
                    <a:pt x="168113" y="626716"/>
                  </a:cubicBezTo>
                  <a:cubicBezTo>
                    <a:pt x="168113" y="626716"/>
                    <a:pt x="168113" y="626545"/>
                    <a:pt x="168113" y="626545"/>
                  </a:cubicBezTo>
                  <a:lnTo>
                    <a:pt x="168113" y="626545"/>
                  </a:lnTo>
                  <a:cubicBezTo>
                    <a:pt x="171355" y="614596"/>
                    <a:pt x="174512" y="602648"/>
                    <a:pt x="177669" y="590784"/>
                  </a:cubicBezTo>
                  <a:cubicBezTo>
                    <a:pt x="178778" y="597356"/>
                    <a:pt x="179887" y="603842"/>
                    <a:pt x="181167" y="610329"/>
                  </a:cubicBezTo>
                  <a:cubicBezTo>
                    <a:pt x="180399" y="612889"/>
                    <a:pt x="179631" y="615450"/>
                    <a:pt x="178863" y="618011"/>
                  </a:cubicBezTo>
                  <a:close/>
                  <a:moveTo>
                    <a:pt x="158643" y="657612"/>
                  </a:moveTo>
                  <a:cubicBezTo>
                    <a:pt x="160776" y="650784"/>
                    <a:pt x="162909" y="643871"/>
                    <a:pt x="165042" y="636958"/>
                  </a:cubicBezTo>
                  <a:cubicBezTo>
                    <a:pt x="166321" y="644213"/>
                    <a:pt x="167601" y="651382"/>
                    <a:pt x="169052" y="658551"/>
                  </a:cubicBezTo>
                  <a:cubicBezTo>
                    <a:pt x="166236" y="670329"/>
                    <a:pt x="163336" y="682193"/>
                    <a:pt x="160520" y="693970"/>
                  </a:cubicBezTo>
                  <a:cubicBezTo>
                    <a:pt x="159837" y="681851"/>
                    <a:pt x="159240" y="669646"/>
                    <a:pt x="158643" y="657527"/>
                  </a:cubicBezTo>
                  <a:close/>
                  <a:moveTo>
                    <a:pt x="116240" y="722392"/>
                  </a:moveTo>
                  <a:lnTo>
                    <a:pt x="116838" y="720172"/>
                  </a:lnTo>
                  <a:cubicBezTo>
                    <a:pt x="118117" y="739120"/>
                    <a:pt x="120165" y="758067"/>
                    <a:pt x="122724" y="776844"/>
                  </a:cubicBezTo>
                  <a:cubicBezTo>
                    <a:pt x="123151" y="780343"/>
                    <a:pt x="123748" y="783928"/>
                    <a:pt x="124175" y="787427"/>
                  </a:cubicBezTo>
                  <a:cubicBezTo>
                    <a:pt x="118629" y="788451"/>
                    <a:pt x="112998" y="789390"/>
                    <a:pt x="107453" y="790414"/>
                  </a:cubicBezTo>
                  <a:cubicBezTo>
                    <a:pt x="105917" y="771894"/>
                    <a:pt x="104723" y="753288"/>
                    <a:pt x="103528" y="734767"/>
                  </a:cubicBezTo>
                  <a:lnTo>
                    <a:pt x="103528" y="734767"/>
                  </a:lnTo>
                  <a:cubicBezTo>
                    <a:pt x="103528" y="734767"/>
                    <a:pt x="103528" y="734596"/>
                    <a:pt x="103528" y="734596"/>
                  </a:cubicBezTo>
                  <a:lnTo>
                    <a:pt x="103528" y="734426"/>
                  </a:lnTo>
                  <a:cubicBezTo>
                    <a:pt x="103528" y="734426"/>
                    <a:pt x="103528" y="734426"/>
                    <a:pt x="103528" y="734426"/>
                  </a:cubicBezTo>
                  <a:cubicBezTo>
                    <a:pt x="103187" y="731012"/>
                    <a:pt x="102760" y="727683"/>
                    <a:pt x="102419" y="724269"/>
                  </a:cubicBezTo>
                  <a:cubicBezTo>
                    <a:pt x="107367" y="709504"/>
                    <a:pt x="112145" y="694739"/>
                    <a:pt x="116752" y="679888"/>
                  </a:cubicBezTo>
                  <a:cubicBezTo>
                    <a:pt x="116411" y="691325"/>
                    <a:pt x="116240" y="702761"/>
                    <a:pt x="116496" y="714283"/>
                  </a:cubicBezTo>
                  <a:lnTo>
                    <a:pt x="116496" y="714283"/>
                  </a:lnTo>
                  <a:cubicBezTo>
                    <a:pt x="116496" y="714283"/>
                    <a:pt x="116496" y="714369"/>
                    <a:pt x="116496" y="714369"/>
                  </a:cubicBezTo>
                  <a:lnTo>
                    <a:pt x="116496" y="714369"/>
                  </a:lnTo>
                  <a:cubicBezTo>
                    <a:pt x="116582" y="715820"/>
                    <a:pt x="116752" y="717356"/>
                    <a:pt x="116838" y="718807"/>
                  </a:cubicBezTo>
                  <a:lnTo>
                    <a:pt x="116069" y="722306"/>
                  </a:lnTo>
                  <a:cubicBezTo>
                    <a:pt x="116069" y="722306"/>
                    <a:pt x="116240" y="722477"/>
                    <a:pt x="116326" y="722306"/>
                  </a:cubicBezTo>
                  <a:close/>
                  <a:moveTo>
                    <a:pt x="89878" y="750130"/>
                  </a:moveTo>
                  <a:cubicBezTo>
                    <a:pt x="89536" y="738266"/>
                    <a:pt x="89109" y="726403"/>
                    <a:pt x="89366" y="714540"/>
                  </a:cubicBezTo>
                  <a:cubicBezTo>
                    <a:pt x="89366" y="712918"/>
                    <a:pt x="89451" y="711296"/>
                    <a:pt x="89536" y="709675"/>
                  </a:cubicBezTo>
                  <a:cubicBezTo>
                    <a:pt x="91669" y="704298"/>
                    <a:pt x="93887" y="698835"/>
                    <a:pt x="96020" y="693458"/>
                  </a:cubicBezTo>
                  <a:cubicBezTo>
                    <a:pt x="96276" y="706176"/>
                    <a:pt x="96788" y="718892"/>
                    <a:pt x="97556" y="731609"/>
                  </a:cubicBezTo>
                  <a:cubicBezTo>
                    <a:pt x="96788" y="734596"/>
                    <a:pt x="95935" y="737584"/>
                    <a:pt x="95167" y="740656"/>
                  </a:cubicBezTo>
                  <a:lnTo>
                    <a:pt x="89451" y="761310"/>
                  </a:lnTo>
                  <a:cubicBezTo>
                    <a:pt x="89536" y="757640"/>
                    <a:pt x="89707" y="754056"/>
                    <a:pt x="89878" y="750386"/>
                  </a:cubicBezTo>
                  <a:lnTo>
                    <a:pt x="89878" y="750386"/>
                  </a:lnTo>
                  <a:cubicBezTo>
                    <a:pt x="89878" y="750386"/>
                    <a:pt x="89878" y="750215"/>
                    <a:pt x="89878" y="750215"/>
                  </a:cubicBezTo>
                  <a:lnTo>
                    <a:pt x="89878" y="750215"/>
                  </a:lnTo>
                  <a:close/>
                  <a:moveTo>
                    <a:pt x="135010" y="596844"/>
                  </a:moveTo>
                  <a:cubicBezTo>
                    <a:pt x="135010" y="597612"/>
                    <a:pt x="135096" y="598380"/>
                    <a:pt x="135181" y="599148"/>
                  </a:cubicBezTo>
                  <a:lnTo>
                    <a:pt x="133986" y="603160"/>
                  </a:lnTo>
                  <a:cubicBezTo>
                    <a:pt x="129294" y="618949"/>
                    <a:pt x="124431" y="634738"/>
                    <a:pt x="119653" y="650528"/>
                  </a:cubicBezTo>
                  <a:cubicBezTo>
                    <a:pt x="119653" y="643700"/>
                    <a:pt x="119653" y="636872"/>
                    <a:pt x="119653" y="630044"/>
                  </a:cubicBezTo>
                  <a:cubicBezTo>
                    <a:pt x="124772" y="618949"/>
                    <a:pt x="129976" y="607854"/>
                    <a:pt x="135096" y="596759"/>
                  </a:cubicBezTo>
                  <a:close/>
                  <a:moveTo>
                    <a:pt x="136460" y="593771"/>
                  </a:moveTo>
                  <a:cubicBezTo>
                    <a:pt x="136717" y="593259"/>
                    <a:pt x="136887" y="592747"/>
                    <a:pt x="137143" y="592235"/>
                  </a:cubicBezTo>
                  <a:lnTo>
                    <a:pt x="136546" y="594369"/>
                  </a:lnTo>
                  <a:cubicBezTo>
                    <a:pt x="136546" y="594369"/>
                    <a:pt x="136546" y="593942"/>
                    <a:pt x="136546" y="593771"/>
                  </a:cubicBezTo>
                  <a:close/>
                  <a:moveTo>
                    <a:pt x="119227" y="630898"/>
                  </a:moveTo>
                  <a:cubicBezTo>
                    <a:pt x="118715" y="637811"/>
                    <a:pt x="118288" y="644639"/>
                    <a:pt x="117947" y="651552"/>
                  </a:cubicBezTo>
                  <a:cubicBezTo>
                    <a:pt x="117861" y="653345"/>
                    <a:pt x="117776" y="655222"/>
                    <a:pt x="117690" y="657015"/>
                  </a:cubicBezTo>
                  <a:cubicBezTo>
                    <a:pt x="116240" y="661794"/>
                    <a:pt x="114790" y="666659"/>
                    <a:pt x="113340" y="671439"/>
                  </a:cubicBezTo>
                  <a:lnTo>
                    <a:pt x="113340" y="671439"/>
                  </a:lnTo>
                  <a:cubicBezTo>
                    <a:pt x="113340" y="671439"/>
                    <a:pt x="113340" y="671439"/>
                    <a:pt x="113340" y="671439"/>
                  </a:cubicBezTo>
                  <a:lnTo>
                    <a:pt x="113340" y="671439"/>
                  </a:lnTo>
                  <a:cubicBezTo>
                    <a:pt x="113340" y="671439"/>
                    <a:pt x="113340" y="671439"/>
                    <a:pt x="113340" y="671439"/>
                  </a:cubicBezTo>
                  <a:cubicBezTo>
                    <a:pt x="109415" y="686375"/>
                    <a:pt x="105576" y="701311"/>
                    <a:pt x="101651" y="716247"/>
                  </a:cubicBezTo>
                  <a:cubicBezTo>
                    <a:pt x="100627" y="706431"/>
                    <a:pt x="99603" y="696616"/>
                    <a:pt x="98665" y="686887"/>
                  </a:cubicBezTo>
                  <a:cubicBezTo>
                    <a:pt x="99774" y="684070"/>
                    <a:pt x="100883" y="681339"/>
                    <a:pt x="101992" y="678522"/>
                  </a:cubicBezTo>
                  <a:cubicBezTo>
                    <a:pt x="101992" y="678522"/>
                    <a:pt x="101992" y="678522"/>
                    <a:pt x="101992" y="678522"/>
                  </a:cubicBezTo>
                  <a:cubicBezTo>
                    <a:pt x="101992" y="678522"/>
                    <a:pt x="101992" y="678437"/>
                    <a:pt x="101992" y="678352"/>
                  </a:cubicBezTo>
                  <a:cubicBezTo>
                    <a:pt x="101992" y="678352"/>
                    <a:pt x="101992" y="678267"/>
                    <a:pt x="101992" y="678181"/>
                  </a:cubicBezTo>
                  <a:cubicBezTo>
                    <a:pt x="101992" y="678181"/>
                    <a:pt x="101992" y="678181"/>
                    <a:pt x="101992" y="678181"/>
                  </a:cubicBezTo>
                  <a:cubicBezTo>
                    <a:pt x="106429" y="665379"/>
                    <a:pt x="110865" y="652491"/>
                    <a:pt x="115131" y="639689"/>
                  </a:cubicBezTo>
                  <a:cubicBezTo>
                    <a:pt x="116496" y="636702"/>
                    <a:pt x="117861" y="633800"/>
                    <a:pt x="119227" y="630813"/>
                  </a:cubicBezTo>
                  <a:close/>
                  <a:moveTo>
                    <a:pt x="89451" y="762932"/>
                  </a:moveTo>
                  <a:lnTo>
                    <a:pt x="96788" y="741254"/>
                  </a:lnTo>
                  <a:cubicBezTo>
                    <a:pt x="97215" y="739973"/>
                    <a:pt x="97641" y="738693"/>
                    <a:pt x="98068" y="737498"/>
                  </a:cubicBezTo>
                  <a:cubicBezTo>
                    <a:pt x="100030" y="755336"/>
                    <a:pt x="102590" y="773174"/>
                    <a:pt x="105405" y="790841"/>
                  </a:cubicBezTo>
                  <a:cubicBezTo>
                    <a:pt x="100030" y="791780"/>
                    <a:pt x="94740" y="792804"/>
                    <a:pt x="89366" y="793743"/>
                  </a:cubicBezTo>
                  <a:cubicBezTo>
                    <a:pt x="89280" y="791182"/>
                    <a:pt x="89195" y="788537"/>
                    <a:pt x="89109" y="785976"/>
                  </a:cubicBezTo>
                  <a:cubicBezTo>
                    <a:pt x="89024" y="778295"/>
                    <a:pt x="89109" y="770614"/>
                    <a:pt x="89451" y="762932"/>
                  </a:cubicBezTo>
                  <a:close/>
                  <a:moveTo>
                    <a:pt x="120080" y="668366"/>
                  </a:moveTo>
                  <a:cubicBezTo>
                    <a:pt x="125540" y="647114"/>
                    <a:pt x="130573" y="625777"/>
                    <a:pt x="135522" y="604440"/>
                  </a:cubicBezTo>
                  <a:cubicBezTo>
                    <a:pt x="135522" y="604782"/>
                    <a:pt x="135522" y="605037"/>
                    <a:pt x="135522" y="605379"/>
                  </a:cubicBezTo>
                  <a:cubicBezTo>
                    <a:pt x="135010" y="610756"/>
                    <a:pt x="134498" y="616048"/>
                    <a:pt x="134072" y="621424"/>
                  </a:cubicBezTo>
                  <a:cubicBezTo>
                    <a:pt x="133389" y="630044"/>
                    <a:pt x="132792" y="638750"/>
                    <a:pt x="132280" y="647456"/>
                  </a:cubicBezTo>
                  <a:cubicBezTo>
                    <a:pt x="128697" y="663757"/>
                    <a:pt x="125198" y="680059"/>
                    <a:pt x="121701" y="696360"/>
                  </a:cubicBezTo>
                  <a:lnTo>
                    <a:pt x="121360" y="697982"/>
                  </a:lnTo>
                  <a:cubicBezTo>
                    <a:pt x="120848" y="688167"/>
                    <a:pt x="120421" y="678267"/>
                    <a:pt x="120080" y="668451"/>
                  </a:cubicBezTo>
                  <a:close/>
                  <a:moveTo>
                    <a:pt x="135778" y="621339"/>
                  </a:moveTo>
                  <a:cubicBezTo>
                    <a:pt x="135778" y="618693"/>
                    <a:pt x="135949" y="616133"/>
                    <a:pt x="136034" y="613487"/>
                  </a:cubicBezTo>
                  <a:cubicBezTo>
                    <a:pt x="136290" y="618011"/>
                    <a:pt x="136546" y="622534"/>
                    <a:pt x="136802" y="626972"/>
                  </a:cubicBezTo>
                  <a:cubicBezTo>
                    <a:pt x="136460" y="628508"/>
                    <a:pt x="136119" y="630044"/>
                    <a:pt x="135778" y="631666"/>
                  </a:cubicBezTo>
                  <a:cubicBezTo>
                    <a:pt x="135778" y="628252"/>
                    <a:pt x="135778" y="624753"/>
                    <a:pt x="135778" y="621339"/>
                  </a:cubicBezTo>
                  <a:close/>
                  <a:moveTo>
                    <a:pt x="143201" y="624924"/>
                  </a:moveTo>
                  <a:lnTo>
                    <a:pt x="143201" y="624924"/>
                  </a:lnTo>
                  <a:cubicBezTo>
                    <a:pt x="143201" y="624924"/>
                    <a:pt x="143201" y="624838"/>
                    <a:pt x="143201" y="624753"/>
                  </a:cubicBezTo>
                  <a:cubicBezTo>
                    <a:pt x="143201" y="624753"/>
                    <a:pt x="143201" y="624667"/>
                    <a:pt x="143201" y="624583"/>
                  </a:cubicBezTo>
                  <a:cubicBezTo>
                    <a:pt x="143201" y="624583"/>
                    <a:pt x="143201" y="624583"/>
                    <a:pt x="143201" y="624583"/>
                  </a:cubicBezTo>
                  <a:cubicBezTo>
                    <a:pt x="145675" y="613829"/>
                    <a:pt x="148063" y="602989"/>
                    <a:pt x="150367" y="592150"/>
                  </a:cubicBezTo>
                  <a:cubicBezTo>
                    <a:pt x="150538" y="601367"/>
                    <a:pt x="150709" y="610671"/>
                    <a:pt x="151050" y="619888"/>
                  </a:cubicBezTo>
                  <a:cubicBezTo>
                    <a:pt x="148405" y="630471"/>
                    <a:pt x="145930" y="641055"/>
                    <a:pt x="143371" y="651638"/>
                  </a:cubicBezTo>
                  <a:cubicBezTo>
                    <a:pt x="142604" y="645151"/>
                    <a:pt x="141835" y="638665"/>
                    <a:pt x="141068" y="632264"/>
                  </a:cubicBezTo>
                  <a:cubicBezTo>
                    <a:pt x="141750" y="629789"/>
                    <a:pt x="142433" y="627399"/>
                    <a:pt x="143030" y="624924"/>
                  </a:cubicBezTo>
                  <a:close/>
                  <a:moveTo>
                    <a:pt x="157278" y="560400"/>
                  </a:moveTo>
                  <a:cubicBezTo>
                    <a:pt x="157449" y="571069"/>
                    <a:pt x="157875" y="581652"/>
                    <a:pt x="158643" y="592321"/>
                  </a:cubicBezTo>
                  <a:lnTo>
                    <a:pt x="158643" y="592321"/>
                  </a:lnTo>
                  <a:cubicBezTo>
                    <a:pt x="158643" y="592321"/>
                    <a:pt x="158643" y="592406"/>
                    <a:pt x="158643" y="592406"/>
                  </a:cubicBezTo>
                  <a:lnTo>
                    <a:pt x="158643" y="592406"/>
                  </a:lnTo>
                  <a:cubicBezTo>
                    <a:pt x="158643" y="592406"/>
                    <a:pt x="158643" y="592662"/>
                    <a:pt x="158643" y="592747"/>
                  </a:cubicBezTo>
                  <a:cubicBezTo>
                    <a:pt x="157363" y="597100"/>
                    <a:pt x="156083" y="601538"/>
                    <a:pt x="154804" y="605891"/>
                  </a:cubicBezTo>
                  <a:cubicBezTo>
                    <a:pt x="154036" y="597953"/>
                    <a:pt x="153354" y="589931"/>
                    <a:pt x="152671" y="581993"/>
                  </a:cubicBezTo>
                  <a:cubicBezTo>
                    <a:pt x="154207" y="574739"/>
                    <a:pt x="155742" y="567569"/>
                    <a:pt x="157278" y="560315"/>
                  </a:cubicBezTo>
                  <a:close/>
                  <a:moveTo>
                    <a:pt x="327230" y="184013"/>
                  </a:moveTo>
                  <a:cubicBezTo>
                    <a:pt x="327059" y="184440"/>
                    <a:pt x="326889" y="184953"/>
                    <a:pt x="326633" y="185379"/>
                  </a:cubicBezTo>
                  <a:lnTo>
                    <a:pt x="326633" y="185379"/>
                  </a:lnTo>
                  <a:cubicBezTo>
                    <a:pt x="326633" y="185379"/>
                    <a:pt x="326633" y="185379"/>
                    <a:pt x="326633" y="185379"/>
                  </a:cubicBezTo>
                  <a:lnTo>
                    <a:pt x="326633" y="185379"/>
                  </a:lnTo>
                  <a:cubicBezTo>
                    <a:pt x="326633" y="185379"/>
                    <a:pt x="326633" y="185379"/>
                    <a:pt x="326633" y="185379"/>
                  </a:cubicBezTo>
                  <a:cubicBezTo>
                    <a:pt x="320916" y="200230"/>
                    <a:pt x="315115" y="215080"/>
                    <a:pt x="309313" y="229931"/>
                  </a:cubicBezTo>
                  <a:cubicBezTo>
                    <a:pt x="308972" y="229333"/>
                    <a:pt x="308631" y="228736"/>
                    <a:pt x="308289" y="228139"/>
                  </a:cubicBezTo>
                  <a:lnTo>
                    <a:pt x="307351" y="226432"/>
                  </a:lnTo>
                  <a:cubicBezTo>
                    <a:pt x="314006" y="212264"/>
                    <a:pt x="320575" y="198011"/>
                    <a:pt x="327230" y="183843"/>
                  </a:cubicBezTo>
                  <a:close/>
                  <a:moveTo>
                    <a:pt x="333714" y="204412"/>
                  </a:moveTo>
                  <a:cubicBezTo>
                    <a:pt x="333714" y="204412"/>
                    <a:pt x="333714" y="204412"/>
                    <a:pt x="333714" y="204412"/>
                  </a:cubicBezTo>
                  <a:cubicBezTo>
                    <a:pt x="333714" y="204412"/>
                    <a:pt x="333714" y="204412"/>
                    <a:pt x="333714" y="204412"/>
                  </a:cubicBezTo>
                  <a:cubicBezTo>
                    <a:pt x="333714" y="204412"/>
                    <a:pt x="333714" y="204412"/>
                    <a:pt x="333714" y="204412"/>
                  </a:cubicBezTo>
                  <a:cubicBezTo>
                    <a:pt x="333714" y="204412"/>
                    <a:pt x="333714" y="204412"/>
                    <a:pt x="333714" y="204412"/>
                  </a:cubicBezTo>
                  <a:cubicBezTo>
                    <a:pt x="328083" y="219092"/>
                    <a:pt x="322452" y="233772"/>
                    <a:pt x="316992" y="248537"/>
                  </a:cubicBezTo>
                  <a:cubicBezTo>
                    <a:pt x="316480" y="245891"/>
                    <a:pt x="315883" y="243331"/>
                    <a:pt x="315200" y="240770"/>
                  </a:cubicBezTo>
                  <a:lnTo>
                    <a:pt x="315200" y="240770"/>
                  </a:lnTo>
                  <a:cubicBezTo>
                    <a:pt x="315200" y="240770"/>
                    <a:pt x="315200" y="240770"/>
                    <a:pt x="315200" y="240770"/>
                  </a:cubicBezTo>
                  <a:cubicBezTo>
                    <a:pt x="315200" y="240770"/>
                    <a:pt x="315200" y="240770"/>
                    <a:pt x="315200" y="240770"/>
                  </a:cubicBezTo>
                  <a:lnTo>
                    <a:pt x="315200" y="240770"/>
                  </a:lnTo>
                  <a:cubicBezTo>
                    <a:pt x="314262" y="238722"/>
                    <a:pt x="313153" y="236759"/>
                    <a:pt x="312043" y="234796"/>
                  </a:cubicBezTo>
                  <a:cubicBezTo>
                    <a:pt x="318783" y="219177"/>
                    <a:pt x="325438" y="203558"/>
                    <a:pt x="331922" y="187769"/>
                  </a:cubicBezTo>
                  <a:lnTo>
                    <a:pt x="331922" y="187769"/>
                  </a:lnTo>
                  <a:cubicBezTo>
                    <a:pt x="331922" y="187769"/>
                    <a:pt x="332008" y="187513"/>
                    <a:pt x="332008" y="187513"/>
                  </a:cubicBezTo>
                  <a:lnTo>
                    <a:pt x="332008" y="187257"/>
                  </a:lnTo>
                  <a:cubicBezTo>
                    <a:pt x="332008" y="187257"/>
                    <a:pt x="332093" y="187257"/>
                    <a:pt x="332093" y="187257"/>
                  </a:cubicBezTo>
                  <a:cubicBezTo>
                    <a:pt x="337212" y="173942"/>
                    <a:pt x="342160" y="160542"/>
                    <a:pt x="347109" y="147228"/>
                  </a:cubicBezTo>
                  <a:cubicBezTo>
                    <a:pt x="347791" y="153715"/>
                    <a:pt x="348644" y="160287"/>
                    <a:pt x="349583" y="166773"/>
                  </a:cubicBezTo>
                  <a:cubicBezTo>
                    <a:pt x="344293" y="179319"/>
                    <a:pt x="338919" y="191866"/>
                    <a:pt x="333714" y="204412"/>
                  </a:cubicBezTo>
                  <a:close/>
                  <a:moveTo>
                    <a:pt x="310422" y="266034"/>
                  </a:moveTo>
                  <a:cubicBezTo>
                    <a:pt x="308631" y="260998"/>
                    <a:pt x="306839" y="255963"/>
                    <a:pt x="305047" y="250927"/>
                  </a:cubicBezTo>
                  <a:cubicBezTo>
                    <a:pt x="306498" y="247683"/>
                    <a:pt x="307948" y="244440"/>
                    <a:pt x="309313" y="241197"/>
                  </a:cubicBezTo>
                  <a:cubicBezTo>
                    <a:pt x="309484" y="241794"/>
                    <a:pt x="309569" y="242306"/>
                    <a:pt x="309740" y="242904"/>
                  </a:cubicBezTo>
                  <a:lnTo>
                    <a:pt x="309740" y="242904"/>
                  </a:lnTo>
                  <a:cubicBezTo>
                    <a:pt x="309740" y="242904"/>
                    <a:pt x="309740" y="242904"/>
                    <a:pt x="309740" y="242904"/>
                  </a:cubicBezTo>
                  <a:cubicBezTo>
                    <a:pt x="309740" y="242904"/>
                    <a:pt x="309740" y="242904"/>
                    <a:pt x="309740" y="242904"/>
                  </a:cubicBezTo>
                  <a:cubicBezTo>
                    <a:pt x="311446" y="246403"/>
                    <a:pt x="313323" y="249732"/>
                    <a:pt x="315286" y="253146"/>
                  </a:cubicBezTo>
                  <a:cubicBezTo>
                    <a:pt x="313664" y="257413"/>
                    <a:pt x="312043" y="261681"/>
                    <a:pt x="310508" y="265948"/>
                  </a:cubicBezTo>
                  <a:close/>
                  <a:moveTo>
                    <a:pt x="299929" y="306232"/>
                  </a:moveTo>
                  <a:cubicBezTo>
                    <a:pt x="296089" y="314341"/>
                    <a:pt x="292164" y="322449"/>
                    <a:pt x="288240" y="330642"/>
                  </a:cubicBezTo>
                  <a:cubicBezTo>
                    <a:pt x="288069" y="329703"/>
                    <a:pt x="287813" y="328764"/>
                    <a:pt x="287643" y="327740"/>
                  </a:cubicBezTo>
                  <a:lnTo>
                    <a:pt x="298990" y="301112"/>
                  </a:lnTo>
                  <a:cubicBezTo>
                    <a:pt x="299417" y="302477"/>
                    <a:pt x="299929" y="303928"/>
                    <a:pt x="300355" y="305294"/>
                  </a:cubicBezTo>
                  <a:lnTo>
                    <a:pt x="299929" y="306232"/>
                  </a:lnTo>
                  <a:close/>
                  <a:moveTo>
                    <a:pt x="255819" y="399092"/>
                  </a:moveTo>
                  <a:cubicBezTo>
                    <a:pt x="254113" y="402932"/>
                    <a:pt x="252492" y="406773"/>
                    <a:pt x="250786" y="410614"/>
                  </a:cubicBezTo>
                  <a:cubicBezTo>
                    <a:pt x="250188" y="407626"/>
                    <a:pt x="249506" y="404639"/>
                    <a:pt x="248908" y="401652"/>
                  </a:cubicBezTo>
                  <a:cubicBezTo>
                    <a:pt x="251383" y="396275"/>
                    <a:pt x="253857" y="390898"/>
                    <a:pt x="256246" y="385521"/>
                  </a:cubicBezTo>
                  <a:cubicBezTo>
                    <a:pt x="257184" y="387655"/>
                    <a:pt x="258123" y="389789"/>
                    <a:pt x="259061" y="391923"/>
                  </a:cubicBezTo>
                  <a:cubicBezTo>
                    <a:pt x="257952" y="394227"/>
                    <a:pt x="256843" y="396531"/>
                    <a:pt x="255819" y="398921"/>
                  </a:cubicBezTo>
                  <a:lnTo>
                    <a:pt x="255819" y="398921"/>
                  </a:lnTo>
                  <a:cubicBezTo>
                    <a:pt x="255819" y="398921"/>
                    <a:pt x="255819" y="398921"/>
                    <a:pt x="255819" y="398921"/>
                  </a:cubicBezTo>
                  <a:lnTo>
                    <a:pt x="255819" y="398921"/>
                  </a:lnTo>
                  <a:cubicBezTo>
                    <a:pt x="255819" y="398921"/>
                    <a:pt x="255819" y="398921"/>
                    <a:pt x="255819" y="398921"/>
                  </a:cubicBezTo>
                  <a:close/>
                  <a:moveTo>
                    <a:pt x="247203" y="419063"/>
                  </a:moveTo>
                  <a:cubicBezTo>
                    <a:pt x="246349" y="416418"/>
                    <a:pt x="245496" y="413686"/>
                    <a:pt x="244643" y="411041"/>
                  </a:cubicBezTo>
                  <a:cubicBezTo>
                    <a:pt x="245325" y="409590"/>
                    <a:pt x="246008" y="408053"/>
                    <a:pt x="246691" y="406602"/>
                  </a:cubicBezTo>
                  <a:cubicBezTo>
                    <a:pt x="247544" y="409163"/>
                    <a:pt x="248397" y="411723"/>
                    <a:pt x="249335" y="414198"/>
                  </a:cubicBezTo>
                  <a:cubicBezTo>
                    <a:pt x="248653" y="415820"/>
                    <a:pt x="247885" y="417442"/>
                    <a:pt x="247203" y="419149"/>
                  </a:cubicBezTo>
                  <a:close/>
                  <a:moveTo>
                    <a:pt x="233466" y="451154"/>
                  </a:moveTo>
                  <a:cubicBezTo>
                    <a:pt x="233210" y="449959"/>
                    <a:pt x="232869" y="448679"/>
                    <a:pt x="232613" y="447484"/>
                  </a:cubicBezTo>
                  <a:lnTo>
                    <a:pt x="232613" y="447484"/>
                  </a:lnTo>
                  <a:cubicBezTo>
                    <a:pt x="232613" y="447484"/>
                    <a:pt x="232613" y="447399"/>
                    <a:pt x="232613" y="447399"/>
                  </a:cubicBezTo>
                  <a:lnTo>
                    <a:pt x="232613" y="447399"/>
                  </a:lnTo>
                  <a:cubicBezTo>
                    <a:pt x="232613" y="447399"/>
                    <a:pt x="232613" y="447314"/>
                    <a:pt x="232613" y="447314"/>
                  </a:cubicBezTo>
                  <a:cubicBezTo>
                    <a:pt x="231845" y="444924"/>
                    <a:pt x="230992" y="442534"/>
                    <a:pt x="230224" y="440059"/>
                  </a:cubicBezTo>
                  <a:cubicBezTo>
                    <a:pt x="231589" y="437328"/>
                    <a:pt x="232954" y="434597"/>
                    <a:pt x="234320" y="431951"/>
                  </a:cubicBezTo>
                  <a:cubicBezTo>
                    <a:pt x="235172" y="435621"/>
                    <a:pt x="236111" y="439205"/>
                    <a:pt x="237050" y="442790"/>
                  </a:cubicBezTo>
                  <a:cubicBezTo>
                    <a:pt x="235855" y="445607"/>
                    <a:pt x="234661" y="448338"/>
                    <a:pt x="233466" y="451154"/>
                  </a:cubicBezTo>
                  <a:close/>
                  <a:moveTo>
                    <a:pt x="238926" y="448509"/>
                  </a:moveTo>
                  <a:cubicBezTo>
                    <a:pt x="241316" y="455678"/>
                    <a:pt x="243790" y="462847"/>
                    <a:pt x="246349" y="469931"/>
                  </a:cubicBezTo>
                  <a:cubicBezTo>
                    <a:pt x="244558" y="473942"/>
                    <a:pt x="242680" y="477953"/>
                    <a:pt x="240889" y="482050"/>
                  </a:cubicBezTo>
                  <a:cubicBezTo>
                    <a:pt x="238841" y="473686"/>
                    <a:pt x="236879" y="465322"/>
                    <a:pt x="234917" y="457043"/>
                  </a:cubicBezTo>
                  <a:cubicBezTo>
                    <a:pt x="236282" y="454227"/>
                    <a:pt x="237562" y="451410"/>
                    <a:pt x="238926" y="448594"/>
                  </a:cubicBezTo>
                  <a:close/>
                  <a:moveTo>
                    <a:pt x="196694" y="516787"/>
                  </a:moveTo>
                  <a:lnTo>
                    <a:pt x="189613" y="539404"/>
                  </a:lnTo>
                  <a:cubicBezTo>
                    <a:pt x="186542" y="549134"/>
                    <a:pt x="183470" y="558864"/>
                    <a:pt x="180399" y="568593"/>
                  </a:cubicBezTo>
                  <a:cubicBezTo>
                    <a:pt x="179034" y="559547"/>
                    <a:pt x="177669" y="550500"/>
                    <a:pt x="176474" y="541453"/>
                  </a:cubicBezTo>
                  <a:lnTo>
                    <a:pt x="193111" y="510642"/>
                  </a:lnTo>
                  <a:cubicBezTo>
                    <a:pt x="193879" y="509191"/>
                    <a:pt x="194647" y="507825"/>
                    <a:pt x="195415" y="506375"/>
                  </a:cubicBezTo>
                  <a:cubicBezTo>
                    <a:pt x="195841" y="509874"/>
                    <a:pt x="196268" y="513373"/>
                    <a:pt x="196694" y="516872"/>
                  </a:cubicBezTo>
                  <a:close/>
                  <a:moveTo>
                    <a:pt x="166236" y="613829"/>
                  </a:moveTo>
                  <a:cubicBezTo>
                    <a:pt x="165639" y="606574"/>
                    <a:pt x="165042" y="599234"/>
                    <a:pt x="164530" y="591979"/>
                  </a:cubicBezTo>
                  <a:lnTo>
                    <a:pt x="164530" y="591979"/>
                  </a:lnTo>
                  <a:cubicBezTo>
                    <a:pt x="164530" y="591979"/>
                    <a:pt x="164530" y="591808"/>
                    <a:pt x="164530" y="591808"/>
                  </a:cubicBezTo>
                  <a:lnTo>
                    <a:pt x="164530" y="591638"/>
                  </a:lnTo>
                  <a:cubicBezTo>
                    <a:pt x="164530" y="591638"/>
                    <a:pt x="164530" y="591638"/>
                    <a:pt x="164530" y="591638"/>
                  </a:cubicBezTo>
                  <a:cubicBezTo>
                    <a:pt x="164530" y="591296"/>
                    <a:pt x="164530" y="591040"/>
                    <a:pt x="164445" y="590699"/>
                  </a:cubicBezTo>
                  <a:cubicBezTo>
                    <a:pt x="167942" y="576360"/>
                    <a:pt x="171270" y="562022"/>
                    <a:pt x="174683" y="547683"/>
                  </a:cubicBezTo>
                  <a:cubicBezTo>
                    <a:pt x="175109" y="558693"/>
                    <a:pt x="175621" y="569788"/>
                    <a:pt x="176560" y="580799"/>
                  </a:cubicBezTo>
                  <a:cubicBezTo>
                    <a:pt x="173062" y="591808"/>
                    <a:pt x="169649" y="602818"/>
                    <a:pt x="166236" y="613914"/>
                  </a:cubicBezTo>
                  <a:close/>
                  <a:moveTo>
                    <a:pt x="162056" y="538721"/>
                  </a:moveTo>
                  <a:cubicBezTo>
                    <a:pt x="165127" y="532150"/>
                    <a:pt x="168113" y="525663"/>
                    <a:pt x="171185" y="519091"/>
                  </a:cubicBezTo>
                  <a:cubicBezTo>
                    <a:pt x="172123" y="521567"/>
                    <a:pt x="173062" y="524127"/>
                    <a:pt x="174000" y="526602"/>
                  </a:cubicBezTo>
                  <a:lnTo>
                    <a:pt x="174341" y="538721"/>
                  </a:lnTo>
                  <a:cubicBezTo>
                    <a:pt x="174341" y="539575"/>
                    <a:pt x="174341" y="540429"/>
                    <a:pt x="174427" y="541282"/>
                  </a:cubicBezTo>
                  <a:lnTo>
                    <a:pt x="174256" y="541880"/>
                  </a:lnTo>
                  <a:cubicBezTo>
                    <a:pt x="170587" y="553999"/>
                    <a:pt x="166833" y="566119"/>
                    <a:pt x="163165" y="578238"/>
                  </a:cubicBezTo>
                  <a:cubicBezTo>
                    <a:pt x="162482" y="571496"/>
                    <a:pt x="161885" y="564839"/>
                    <a:pt x="161288" y="558096"/>
                  </a:cubicBezTo>
                  <a:cubicBezTo>
                    <a:pt x="160946" y="554170"/>
                    <a:pt x="160691" y="550158"/>
                    <a:pt x="160435" y="546232"/>
                  </a:cubicBezTo>
                  <a:lnTo>
                    <a:pt x="162056" y="538721"/>
                  </a:lnTo>
                  <a:close/>
                  <a:moveTo>
                    <a:pt x="176304" y="540855"/>
                  </a:moveTo>
                  <a:cubicBezTo>
                    <a:pt x="176304" y="540855"/>
                    <a:pt x="176304" y="540685"/>
                    <a:pt x="176304" y="540599"/>
                  </a:cubicBezTo>
                  <a:lnTo>
                    <a:pt x="177413" y="535991"/>
                  </a:lnTo>
                  <a:lnTo>
                    <a:pt x="177924" y="537527"/>
                  </a:lnTo>
                  <a:lnTo>
                    <a:pt x="176304" y="540855"/>
                  </a:lnTo>
                  <a:close/>
                  <a:moveTo>
                    <a:pt x="175792" y="536759"/>
                  </a:moveTo>
                  <a:lnTo>
                    <a:pt x="174853" y="529078"/>
                  </a:lnTo>
                  <a:cubicBezTo>
                    <a:pt x="174853" y="529078"/>
                    <a:pt x="175024" y="529675"/>
                    <a:pt x="175195" y="529931"/>
                  </a:cubicBezTo>
                  <a:lnTo>
                    <a:pt x="176645" y="534027"/>
                  </a:lnTo>
                  <a:lnTo>
                    <a:pt x="175792" y="536844"/>
                  </a:lnTo>
                  <a:close/>
                  <a:moveTo>
                    <a:pt x="191661" y="509703"/>
                  </a:moveTo>
                  <a:lnTo>
                    <a:pt x="178181" y="537271"/>
                  </a:lnTo>
                  <a:lnTo>
                    <a:pt x="177754" y="534796"/>
                  </a:lnTo>
                  <a:lnTo>
                    <a:pt x="181849" y="517641"/>
                  </a:lnTo>
                  <a:cubicBezTo>
                    <a:pt x="181849" y="517641"/>
                    <a:pt x="181678" y="517470"/>
                    <a:pt x="181594" y="517641"/>
                  </a:cubicBezTo>
                  <a:lnTo>
                    <a:pt x="177242" y="532065"/>
                  </a:lnTo>
                  <a:lnTo>
                    <a:pt x="176816" y="529675"/>
                  </a:lnTo>
                  <a:cubicBezTo>
                    <a:pt x="175877" y="524127"/>
                    <a:pt x="175109" y="518494"/>
                    <a:pt x="174086" y="512947"/>
                  </a:cubicBezTo>
                  <a:cubicBezTo>
                    <a:pt x="175365" y="510130"/>
                    <a:pt x="176730" y="507313"/>
                    <a:pt x="178010" y="504497"/>
                  </a:cubicBezTo>
                  <a:cubicBezTo>
                    <a:pt x="182703" y="495791"/>
                    <a:pt x="187395" y="487000"/>
                    <a:pt x="192087" y="478295"/>
                  </a:cubicBezTo>
                  <a:cubicBezTo>
                    <a:pt x="193026" y="486574"/>
                    <a:pt x="193964" y="494767"/>
                    <a:pt x="194903" y="503046"/>
                  </a:cubicBezTo>
                  <a:cubicBezTo>
                    <a:pt x="193794" y="505350"/>
                    <a:pt x="192685" y="507655"/>
                    <a:pt x="191576" y="509874"/>
                  </a:cubicBezTo>
                  <a:close/>
                  <a:moveTo>
                    <a:pt x="292164" y="273800"/>
                  </a:moveTo>
                  <a:cubicBezTo>
                    <a:pt x="289349" y="280884"/>
                    <a:pt x="286448" y="287883"/>
                    <a:pt x="283633" y="294966"/>
                  </a:cubicBezTo>
                  <a:cubicBezTo>
                    <a:pt x="283121" y="296332"/>
                    <a:pt x="282523" y="297612"/>
                    <a:pt x="282012" y="298978"/>
                  </a:cubicBezTo>
                  <a:cubicBezTo>
                    <a:pt x="281159" y="295649"/>
                    <a:pt x="280391" y="292236"/>
                    <a:pt x="279538" y="288907"/>
                  </a:cubicBezTo>
                  <a:cubicBezTo>
                    <a:pt x="282012" y="282932"/>
                    <a:pt x="284401" y="276958"/>
                    <a:pt x="286789" y="270983"/>
                  </a:cubicBezTo>
                  <a:cubicBezTo>
                    <a:pt x="287898" y="268594"/>
                    <a:pt x="289008" y="266289"/>
                    <a:pt x="290117" y="263900"/>
                  </a:cubicBezTo>
                  <a:cubicBezTo>
                    <a:pt x="290800" y="267228"/>
                    <a:pt x="291482" y="270557"/>
                    <a:pt x="292164" y="273885"/>
                  </a:cubicBezTo>
                  <a:close/>
                  <a:moveTo>
                    <a:pt x="291738" y="260315"/>
                  </a:moveTo>
                  <a:cubicBezTo>
                    <a:pt x="294383" y="254682"/>
                    <a:pt x="297028" y="249049"/>
                    <a:pt x="299587" y="243416"/>
                  </a:cubicBezTo>
                  <a:cubicBezTo>
                    <a:pt x="300099" y="245891"/>
                    <a:pt x="300696" y="248281"/>
                    <a:pt x="301293" y="250756"/>
                  </a:cubicBezTo>
                  <a:cubicBezTo>
                    <a:pt x="298990" y="256559"/>
                    <a:pt x="296686" y="262364"/>
                    <a:pt x="294383" y="268167"/>
                  </a:cubicBezTo>
                  <a:cubicBezTo>
                    <a:pt x="293530" y="265522"/>
                    <a:pt x="292591" y="262961"/>
                    <a:pt x="291738" y="260315"/>
                  </a:cubicBezTo>
                  <a:close/>
                  <a:moveTo>
                    <a:pt x="298307" y="298807"/>
                  </a:moveTo>
                  <a:lnTo>
                    <a:pt x="287643" y="327143"/>
                  </a:lnTo>
                  <a:cubicBezTo>
                    <a:pt x="287046" y="324326"/>
                    <a:pt x="286534" y="321510"/>
                    <a:pt x="286022" y="318779"/>
                  </a:cubicBezTo>
                  <a:lnTo>
                    <a:pt x="296772" y="293857"/>
                  </a:lnTo>
                  <a:cubicBezTo>
                    <a:pt x="297284" y="295478"/>
                    <a:pt x="297796" y="297185"/>
                    <a:pt x="298393" y="298807"/>
                  </a:cubicBezTo>
                  <a:close/>
                  <a:moveTo>
                    <a:pt x="277660" y="305635"/>
                  </a:moveTo>
                  <a:lnTo>
                    <a:pt x="277660" y="305635"/>
                  </a:lnTo>
                  <a:cubicBezTo>
                    <a:pt x="277660" y="305635"/>
                    <a:pt x="277660" y="305635"/>
                    <a:pt x="277660" y="305635"/>
                  </a:cubicBezTo>
                  <a:lnTo>
                    <a:pt x="277660" y="305635"/>
                  </a:lnTo>
                  <a:cubicBezTo>
                    <a:pt x="277831" y="306403"/>
                    <a:pt x="278087" y="307086"/>
                    <a:pt x="278258" y="307854"/>
                  </a:cubicBezTo>
                  <a:cubicBezTo>
                    <a:pt x="276039" y="313316"/>
                    <a:pt x="273736" y="318693"/>
                    <a:pt x="271432" y="324156"/>
                  </a:cubicBezTo>
                  <a:cubicBezTo>
                    <a:pt x="270835" y="320400"/>
                    <a:pt x="270153" y="316645"/>
                    <a:pt x="269556" y="312804"/>
                  </a:cubicBezTo>
                  <a:cubicBezTo>
                    <a:pt x="270494" y="310500"/>
                    <a:pt x="271518" y="308196"/>
                    <a:pt x="272456" y="305891"/>
                  </a:cubicBezTo>
                  <a:cubicBezTo>
                    <a:pt x="273736" y="302904"/>
                    <a:pt x="274931" y="299831"/>
                    <a:pt x="276210" y="296844"/>
                  </a:cubicBezTo>
                  <a:cubicBezTo>
                    <a:pt x="276637" y="299746"/>
                    <a:pt x="277148" y="302648"/>
                    <a:pt x="277660" y="305550"/>
                  </a:cubicBezTo>
                  <a:lnTo>
                    <a:pt x="277660" y="305550"/>
                  </a:lnTo>
                  <a:close/>
                  <a:moveTo>
                    <a:pt x="278769" y="309817"/>
                  </a:moveTo>
                  <a:cubicBezTo>
                    <a:pt x="279879" y="314085"/>
                    <a:pt x="281073" y="318352"/>
                    <a:pt x="282353" y="322534"/>
                  </a:cubicBezTo>
                  <a:cubicBezTo>
                    <a:pt x="279623" y="328252"/>
                    <a:pt x="276807" y="333885"/>
                    <a:pt x="273992" y="339604"/>
                  </a:cubicBezTo>
                  <a:lnTo>
                    <a:pt x="273651" y="337726"/>
                  </a:lnTo>
                  <a:cubicBezTo>
                    <a:pt x="272968" y="333629"/>
                    <a:pt x="272286" y="329447"/>
                    <a:pt x="271603" y="325350"/>
                  </a:cubicBezTo>
                  <a:cubicBezTo>
                    <a:pt x="273992" y="320230"/>
                    <a:pt x="276381" y="315024"/>
                    <a:pt x="278685" y="309902"/>
                  </a:cubicBezTo>
                  <a:close/>
                  <a:moveTo>
                    <a:pt x="296089" y="291808"/>
                  </a:moveTo>
                  <a:cubicBezTo>
                    <a:pt x="296089" y="291808"/>
                    <a:pt x="296089" y="291808"/>
                    <a:pt x="296089" y="291808"/>
                  </a:cubicBezTo>
                  <a:cubicBezTo>
                    <a:pt x="296089" y="291808"/>
                    <a:pt x="296089" y="291808"/>
                    <a:pt x="296089" y="291808"/>
                  </a:cubicBezTo>
                  <a:cubicBezTo>
                    <a:pt x="296089" y="291808"/>
                    <a:pt x="296089" y="291808"/>
                    <a:pt x="296089" y="291808"/>
                  </a:cubicBezTo>
                  <a:cubicBezTo>
                    <a:pt x="296089" y="291808"/>
                    <a:pt x="296089" y="291808"/>
                    <a:pt x="296089" y="291808"/>
                  </a:cubicBezTo>
                  <a:cubicBezTo>
                    <a:pt x="296175" y="292236"/>
                    <a:pt x="296345" y="292577"/>
                    <a:pt x="296516" y="293003"/>
                  </a:cubicBezTo>
                  <a:lnTo>
                    <a:pt x="285510" y="316048"/>
                  </a:lnTo>
                  <a:cubicBezTo>
                    <a:pt x="284827" y="312207"/>
                    <a:pt x="284059" y="308366"/>
                    <a:pt x="283377" y="304526"/>
                  </a:cubicBezTo>
                  <a:lnTo>
                    <a:pt x="283377" y="304526"/>
                  </a:lnTo>
                  <a:cubicBezTo>
                    <a:pt x="283377" y="304526"/>
                    <a:pt x="283377" y="304440"/>
                    <a:pt x="283377" y="304440"/>
                  </a:cubicBezTo>
                  <a:lnTo>
                    <a:pt x="283377" y="304440"/>
                  </a:lnTo>
                  <a:cubicBezTo>
                    <a:pt x="283377" y="304440"/>
                    <a:pt x="283377" y="304355"/>
                    <a:pt x="283377" y="304355"/>
                  </a:cubicBezTo>
                  <a:cubicBezTo>
                    <a:pt x="283121" y="303331"/>
                    <a:pt x="282865" y="302392"/>
                    <a:pt x="282609" y="301367"/>
                  </a:cubicBezTo>
                  <a:cubicBezTo>
                    <a:pt x="283462" y="299490"/>
                    <a:pt x="284315" y="297698"/>
                    <a:pt x="285083" y="295820"/>
                  </a:cubicBezTo>
                  <a:cubicBezTo>
                    <a:pt x="287728" y="289931"/>
                    <a:pt x="290458" y="283957"/>
                    <a:pt x="293103" y="278067"/>
                  </a:cubicBezTo>
                  <a:cubicBezTo>
                    <a:pt x="294042" y="282591"/>
                    <a:pt x="295065" y="287200"/>
                    <a:pt x="296089" y="291724"/>
                  </a:cubicBezTo>
                  <a:close/>
                  <a:moveTo>
                    <a:pt x="266314" y="320827"/>
                  </a:moveTo>
                  <a:cubicBezTo>
                    <a:pt x="267252" y="323814"/>
                    <a:pt x="268190" y="326716"/>
                    <a:pt x="269214" y="329703"/>
                  </a:cubicBezTo>
                  <a:cubicBezTo>
                    <a:pt x="268617" y="331069"/>
                    <a:pt x="268105" y="332434"/>
                    <a:pt x="267508" y="333715"/>
                  </a:cubicBezTo>
                  <a:cubicBezTo>
                    <a:pt x="267508" y="333885"/>
                    <a:pt x="267678" y="333971"/>
                    <a:pt x="267764" y="333800"/>
                  </a:cubicBezTo>
                  <a:cubicBezTo>
                    <a:pt x="268361" y="332605"/>
                    <a:pt x="268873" y="331410"/>
                    <a:pt x="269385" y="330215"/>
                  </a:cubicBezTo>
                  <a:cubicBezTo>
                    <a:pt x="270238" y="332861"/>
                    <a:pt x="271177" y="335422"/>
                    <a:pt x="272030" y="337982"/>
                  </a:cubicBezTo>
                  <a:lnTo>
                    <a:pt x="273139" y="341311"/>
                  </a:lnTo>
                  <a:cubicBezTo>
                    <a:pt x="269214" y="349248"/>
                    <a:pt x="265375" y="357100"/>
                    <a:pt x="261450" y="365038"/>
                  </a:cubicBezTo>
                  <a:cubicBezTo>
                    <a:pt x="259829" y="358807"/>
                    <a:pt x="258208" y="352662"/>
                    <a:pt x="256502" y="346517"/>
                  </a:cubicBezTo>
                  <a:cubicBezTo>
                    <a:pt x="256502" y="346517"/>
                    <a:pt x="256502" y="346517"/>
                    <a:pt x="256502" y="346517"/>
                  </a:cubicBezTo>
                  <a:cubicBezTo>
                    <a:pt x="256502" y="346517"/>
                    <a:pt x="256502" y="346517"/>
                    <a:pt x="256502" y="346517"/>
                  </a:cubicBezTo>
                  <a:cubicBezTo>
                    <a:pt x="256502" y="346517"/>
                    <a:pt x="256502" y="346517"/>
                    <a:pt x="256502" y="346517"/>
                  </a:cubicBezTo>
                  <a:cubicBezTo>
                    <a:pt x="256502" y="346517"/>
                    <a:pt x="256502" y="346517"/>
                    <a:pt x="256502" y="346517"/>
                  </a:cubicBezTo>
                  <a:cubicBezTo>
                    <a:pt x="256331" y="346090"/>
                    <a:pt x="256161" y="345663"/>
                    <a:pt x="255990" y="345322"/>
                  </a:cubicBezTo>
                  <a:cubicBezTo>
                    <a:pt x="259488" y="337214"/>
                    <a:pt x="262901" y="329106"/>
                    <a:pt x="266314" y="320998"/>
                  </a:cubicBezTo>
                  <a:close/>
                  <a:moveTo>
                    <a:pt x="259403" y="369220"/>
                  </a:moveTo>
                  <a:cubicBezTo>
                    <a:pt x="258635" y="370756"/>
                    <a:pt x="257867" y="372207"/>
                    <a:pt x="257184" y="373743"/>
                  </a:cubicBezTo>
                  <a:cubicBezTo>
                    <a:pt x="256502" y="371183"/>
                    <a:pt x="255734" y="368707"/>
                    <a:pt x="255052" y="366147"/>
                  </a:cubicBezTo>
                  <a:lnTo>
                    <a:pt x="255052" y="366147"/>
                  </a:lnTo>
                  <a:cubicBezTo>
                    <a:pt x="255052" y="366147"/>
                    <a:pt x="255052" y="366062"/>
                    <a:pt x="255052" y="366062"/>
                  </a:cubicBezTo>
                  <a:lnTo>
                    <a:pt x="255052" y="366062"/>
                  </a:lnTo>
                  <a:cubicBezTo>
                    <a:pt x="255052" y="366062"/>
                    <a:pt x="255052" y="365976"/>
                    <a:pt x="255052" y="365976"/>
                  </a:cubicBezTo>
                  <a:cubicBezTo>
                    <a:pt x="253857" y="362563"/>
                    <a:pt x="252748" y="359149"/>
                    <a:pt x="251553" y="355735"/>
                  </a:cubicBezTo>
                  <a:cubicBezTo>
                    <a:pt x="251980" y="354796"/>
                    <a:pt x="252407" y="353772"/>
                    <a:pt x="252833" y="352833"/>
                  </a:cubicBezTo>
                  <a:cubicBezTo>
                    <a:pt x="254966" y="358295"/>
                    <a:pt x="257270" y="363843"/>
                    <a:pt x="259488" y="369305"/>
                  </a:cubicBezTo>
                  <a:close/>
                  <a:moveTo>
                    <a:pt x="249420" y="367769"/>
                  </a:moveTo>
                  <a:lnTo>
                    <a:pt x="249420" y="367769"/>
                  </a:lnTo>
                  <a:cubicBezTo>
                    <a:pt x="249420" y="367769"/>
                    <a:pt x="249420" y="367769"/>
                    <a:pt x="249420" y="367769"/>
                  </a:cubicBezTo>
                  <a:lnTo>
                    <a:pt x="249420" y="367769"/>
                  </a:lnTo>
                  <a:cubicBezTo>
                    <a:pt x="249420" y="367769"/>
                    <a:pt x="249420" y="367769"/>
                    <a:pt x="249420" y="367769"/>
                  </a:cubicBezTo>
                  <a:cubicBezTo>
                    <a:pt x="250871" y="371865"/>
                    <a:pt x="252407" y="375877"/>
                    <a:pt x="254028" y="379888"/>
                  </a:cubicBezTo>
                  <a:cubicBezTo>
                    <a:pt x="251809" y="384412"/>
                    <a:pt x="249506" y="388850"/>
                    <a:pt x="247287" y="393373"/>
                  </a:cubicBezTo>
                  <a:cubicBezTo>
                    <a:pt x="246520" y="389447"/>
                    <a:pt x="245666" y="385521"/>
                    <a:pt x="244899" y="381595"/>
                  </a:cubicBezTo>
                  <a:lnTo>
                    <a:pt x="244899" y="381595"/>
                  </a:lnTo>
                  <a:cubicBezTo>
                    <a:pt x="244899" y="381595"/>
                    <a:pt x="244899" y="381510"/>
                    <a:pt x="244899" y="381510"/>
                  </a:cubicBezTo>
                  <a:lnTo>
                    <a:pt x="244899" y="381510"/>
                  </a:lnTo>
                  <a:cubicBezTo>
                    <a:pt x="244899" y="381510"/>
                    <a:pt x="244899" y="381424"/>
                    <a:pt x="244899" y="381424"/>
                  </a:cubicBezTo>
                  <a:cubicBezTo>
                    <a:pt x="244302" y="379291"/>
                    <a:pt x="243619" y="377072"/>
                    <a:pt x="243022" y="374938"/>
                  </a:cubicBezTo>
                  <a:cubicBezTo>
                    <a:pt x="244813" y="370927"/>
                    <a:pt x="246520" y="367000"/>
                    <a:pt x="248311" y="362989"/>
                  </a:cubicBezTo>
                  <a:cubicBezTo>
                    <a:pt x="248738" y="364526"/>
                    <a:pt x="249079" y="366147"/>
                    <a:pt x="249506" y="367683"/>
                  </a:cubicBezTo>
                  <a:close/>
                  <a:moveTo>
                    <a:pt x="236708" y="414710"/>
                  </a:moveTo>
                  <a:cubicBezTo>
                    <a:pt x="236196" y="415820"/>
                    <a:pt x="235684" y="416930"/>
                    <a:pt x="235172" y="417954"/>
                  </a:cubicBezTo>
                  <a:cubicBezTo>
                    <a:pt x="233551" y="412918"/>
                    <a:pt x="232016" y="407883"/>
                    <a:pt x="230395" y="402847"/>
                  </a:cubicBezTo>
                  <a:cubicBezTo>
                    <a:pt x="232272" y="398836"/>
                    <a:pt x="234063" y="394824"/>
                    <a:pt x="235855" y="390813"/>
                  </a:cubicBezTo>
                  <a:cubicBezTo>
                    <a:pt x="236964" y="396958"/>
                    <a:pt x="238074" y="403103"/>
                    <a:pt x="239353" y="409163"/>
                  </a:cubicBezTo>
                  <a:cubicBezTo>
                    <a:pt x="238500" y="410955"/>
                    <a:pt x="237562" y="412748"/>
                    <a:pt x="236708" y="414540"/>
                  </a:cubicBezTo>
                  <a:lnTo>
                    <a:pt x="236708" y="414540"/>
                  </a:lnTo>
                  <a:cubicBezTo>
                    <a:pt x="236708" y="414540"/>
                    <a:pt x="236708" y="414540"/>
                    <a:pt x="236708" y="414540"/>
                  </a:cubicBezTo>
                  <a:lnTo>
                    <a:pt x="236708" y="414540"/>
                  </a:lnTo>
                  <a:cubicBezTo>
                    <a:pt x="236708" y="414540"/>
                    <a:pt x="236708" y="414540"/>
                    <a:pt x="236708" y="414540"/>
                  </a:cubicBezTo>
                  <a:close/>
                  <a:moveTo>
                    <a:pt x="237562" y="387313"/>
                  </a:moveTo>
                  <a:cubicBezTo>
                    <a:pt x="238159" y="385948"/>
                    <a:pt x="238756" y="384582"/>
                    <a:pt x="239438" y="383217"/>
                  </a:cubicBezTo>
                  <a:cubicBezTo>
                    <a:pt x="240974" y="388679"/>
                    <a:pt x="242680" y="394056"/>
                    <a:pt x="244387" y="399348"/>
                  </a:cubicBezTo>
                  <a:cubicBezTo>
                    <a:pt x="243704" y="400713"/>
                    <a:pt x="243022" y="402079"/>
                    <a:pt x="242339" y="403444"/>
                  </a:cubicBezTo>
                  <a:cubicBezTo>
                    <a:pt x="240718" y="398067"/>
                    <a:pt x="239097" y="392690"/>
                    <a:pt x="237562" y="387228"/>
                  </a:cubicBezTo>
                  <a:close/>
                  <a:moveTo>
                    <a:pt x="193879" y="475052"/>
                  </a:moveTo>
                  <a:cubicBezTo>
                    <a:pt x="196439" y="470187"/>
                    <a:pt x="199083" y="465322"/>
                    <a:pt x="201557" y="460457"/>
                  </a:cubicBezTo>
                  <a:cubicBezTo>
                    <a:pt x="202667" y="467541"/>
                    <a:pt x="203690" y="474710"/>
                    <a:pt x="204970" y="481709"/>
                  </a:cubicBezTo>
                  <a:lnTo>
                    <a:pt x="204970" y="481709"/>
                  </a:lnTo>
                  <a:cubicBezTo>
                    <a:pt x="204970" y="481709"/>
                    <a:pt x="204970" y="481709"/>
                    <a:pt x="204970" y="481709"/>
                  </a:cubicBezTo>
                  <a:lnTo>
                    <a:pt x="204970" y="481709"/>
                  </a:lnTo>
                  <a:cubicBezTo>
                    <a:pt x="204970" y="481709"/>
                    <a:pt x="204970" y="481709"/>
                    <a:pt x="204970" y="481709"/>
                  </a:cubicBezTo>
                  <a:cubicBezTo>
                    <a:pt x="204970" y="481709"/>
                    <a:pt x="204970" y="481794"/>
                    <a:pt x="204970" y="481880"/>
                  </a:cubicBezTo>
                  <a:cubicBezTo>
                    <a:pt x="202752" y="486574"/>
                    <a:pt x="200448" y="491353"/>
                    <a:pt x="198230" y="496047"/>
                  </a:cubicBezTo>
                  <a:cubicBezTo>
                    <a:pt x="196780" y="489049"/>
                    <a:pt x="195329" y="481965"/>
                    <a:pt x="193794" y="474966"/>
                  </a:cubicBezTo>
                  <a:close/>
                  <a:moveTo>
                    <a:pt x="204032" y="455763"/>
                  </a:moveTo>
                  <a:cubicBezTo>
                    <a:pt x="207530" y="449021"/>
                    <a:pt x="211028" y="442278"/>
                    <a:pt x="214526" y="435450"/>
                  </a:cubicBezTo>
                  <a:cubicBezTo>
                    <a:pt x="215805" y="441510"/>
                    <a:pt x="217171" y="447569"/>
                    <a:pt x="218536" y="453544"/>
                  </a:cubicBezTo>
                  <a:cubicBezTo>
                    <a:pt x="215379" y="460287"/>
                    <a:pt x="212222" y="467029"/>
                    <a:pt x="208980" y="473771"/>
                  </a:cubicBezTo>
                  <a:cubicBezTo>
                    <a:pt x="207359" y="467712"/>
                    <a:pt x="205738" y="461738"/>
                    <a:pt x="204032" y="455763"/>
                  </a:cubicBezTo>
                  <a:close/>
                  <a:moveTo>
                    <a:pt x="216573" y="431353"/>
                  </a:moveTo>
                  <a:cubicBezTo>
                    <a:pt x="218109" y="428366"/>
                    <a:pt x="219645" y="425294"/>
                    <a:pt x="221095" y="422221"/>
                  </a:cubicBezTo>
                  <a:cubicBezTo>
                    <a:pt x="222290" y="428110"/>
                    <a:pt x="223569" y="433999"/>
                    <a:pt x="224934" y="439888"/>
                  </a:cubicBezTo>
                  <a:cubicBezTo>
                    <a:pt x="223740" y="442363"/>
                    <a:pt x="222546" y="444924"/>
                    <a:pt x="221437" y="447399"/>
                  </a:cubicBezTo>
                  <a:cubicBezTo>
                    <a:pt x="219816" y="442022"/>
                    <a:pt x="218194" y="436730"/>
                    <a:pt x="216573" y="431353"/>
                  </a:cubicBezTo>
                  <a:close/>
                  <a:moveTo>
                    <a:pt x="223143" y="418295"/>
                  </a:moveTo>
                  <a:cubicBezTo>
                    <a:pt x="224508" y="415564"/>
                    <a:pt x="225873" y="412832"/>
                    <a:pt x="227238" y="410102"/>
                  </a:cubicBezTo>
                  <a:lnTo>
                    <a:pt x="227238" y="410102"/>
                  </a:lnTo>
                  <a:cubicBezTo>
                    <a:pt x="227238" y="410102"/>
                    <a:pt x="227323" y="409846"/>
                    <a:pt x="227323" y="409846"/>
                  </a:cubicBezTo>
                  <a:lnTo>
                    <a:pt x="227323" y="409590"/>
                  </a:lnTo>
                  <a:cubicBezTo>
                    <a:pt x="227323" y="409590"/>
                    <a:pt x="227409" y="409590"/>
                    <a:pt x="227409" y="409590"/>
                  </a:cubicBezTo>
                  <a:cubicBezTo>
                    <a:pt x="227835" y="408651"/>
                    <a:pt x="228262" y="407626"/>
                    <a:pt x="228688" y="406688"/>
                  </a:cubicBezTo>
                  <a:cubicBezTo>
                    <a:pt x="229883" y="412406"/>
                    <a:pt x="231163" y="418039"/>
                    <a:pt x="232442" y="423757"/>
                  </a:cubicBezTo>
                  <a:cubicBezTo>
                    <a:pt x="230992" y="426915"/>
                    <a:pt x="229456" y="430073"/>
                    <a:pt x="228006" y="433231"/>
                  </a:cubicBezTo>
                  <a:cubicBezTo>
                    <a:pt x="226385" y="428196"/>
                    <a:pt x="224679" y="423245"/>
                    <a:pt x="223058" y="418209"/>
                  </a:cubicBezTo>
                  <a:close/>
                  <a:moveTo>
                    <a:pt x="237732" y="425720"/>
                  </a:moveTo>
                  <a:cubicBezTo>
                    <a:pt x="239012" y="423245"/>
                    <a:pt x="240292" y="420770"/>
                    <a:pt x="241486" y="418209"/>
                  </a:cubicBezTo>
                  <a:cubicBezTo>
                    <a:pt x="241998" y="420514"/>
                    <a:pt x="242510" y="422819"/>
                    <a:pt x="243107" y="425123"/>
                  </a:cubicBezTo>
                  <a:lnTo>
                    <a:pt x="243107" y="425123"/>
                  </a:lnTo>
                  <a:cubicBezTo>
                    <a:pt x="243107" y="425123"/>
                    <a:pt x="243107" y="425123"/>
                    <a:pt x="243107" y="425123"/>
                  </a:cubicBezTo>
                  <a:lnTo>
                    <a:pt x="243107" y="425123"/>
                  </a:lnTo>
                  <a:cubicBezTo>
                    <a:pt x="243107" y="425123"/>
                    <a:pt x="243107" y="425123"/>
                    <a:pt x="243107" y="425123"/>
                  </a:cubicBezTo>
                  <a:cubicBezTo>
                    <a:pt x="243363" y="425806"/>
                    <a:pt x="243619" y="426574"/>
                    <a:pt x="243790" y="427256"/>
                  </a:cubicBezTo>
                  <a:cubicBezTo>
                    <a:pt x="242680" y="429817"/>
                    <a:pt x="241657" y="432292"/>
                    <a:pt x="240548" y="434853"/>
                  </a:cubicBezTo>
                  <a:cubicBezTo>
                    <a:pt x="239524" y="431780"/>
                    <a:pt x="238585" y="428708"/>
                    <a:pt x="237562" y="425635"/>
                  </a:cubicBezTo>
                  <a:close/>
                  <a:moveTo>
                    <a:pt x="259061" y="380059"/>
                  </a:moveTo>
                  <a:cubicBezTo>
                    <a:pt x="259915" y="378181"/>
                    <a:pt x="260768" y="376304"/>
                    <a:pt x="261621" y="374341"/>
                  </a:cubicBezTo>
                  <a:cubicBezTo>
                    <a:pt x="262048" y="375450"/>
                    <a:pt x="262560" y="376559"/>
                    <a:pt x="262986" y="377669"/>
                  </a:cubicBezTo>
                  <a:lnTo>
                    <a:pt x="264436" y="381254"/>
                  </a:lnTo>
                  <a:cubicBezTo>
                    <a:pt x="263412" y="383473"/>
                    <a:pt x="262389" y="385607"/>
                    <a:pt x="261365" y="387825"/>
                  </a:cubicBezTo>
                  <a:cubicBezTo>
                    <a:pt x="260597" y="385265"/>
                    <a:pt x="259829" y="382705"/>
                    <a:pt x="259061" y="380059"/>
                  </a:cubicBezTo>
                  <a:close/>
                  <a:moveTo>
                    <a:pt x="264607" y="377242"/>
                  </a:moveTo>
                  <a:cubicBezTo>
                    <a:pt x="264095" y="375194"/>
                    <a:pt x="263583" y="373231"/>
                    <a:pt x="263071" y="371183"/>
                  </a:cubicBezTo>
                  <a:cubicBezTo>
                    <a:pt x="266911" y="362563"/>
                    <a:pt x="270750" y="353857"/>
                    <a:pt x="274589" y="345237"/>
                  </a:cubicBezTo>
                  <a:lnTo>
                    <a:pt x="275357" y="347541"/>
                  </a:lnTo>
                  <a:cubicBezTo>
                    <a:pt x="275357" y="347541"/>
                    <a:pt x="275613" y="347541"/>
                    <a:pt x="275613" y="347541"/>
                  </a:cubicBezTo>
                  <a:lnTo>
                    <a:pt x="275016" y="344298"/>
                  </a:lnTo>
                  <a:cubicBezTo>
                    <a:pt x="277746" y="337982"/>
                    <a:pt x="280561" y="331667"/>
                    <a:pt x="283292" y="325350"/>
                  </a:cubicBezTo>
                  <a:cubicBezTo>
                    <a:pt x="284315" y="328594"/>
                    <a:pt x="285339" y="331837"/>
                    <a:pt x="286448" y="335080"/>
                  </a:cubicBezTo>
                  <a:cubicBezTo>
                    <a:pt x="279367" y="349931"/>
                    <a:pt x="272286" y="364782"/>
                    <a:pt x="265290" y="379632"/>
                  </a:cubicBezTo>
                  <a:lnTo>
                    <a:pt x="264692" y="377242"/>
                  </a:lnTo>
                  <a:close/>
                  <a:moveTo>
                    <a:pt x="302488" y="293516"/>
                  </a:moveTo>
                  <a:cubicBezTo>
                    <a:pt x="304621" y="288480"/>
                    <a:pt x="306754" y="283444"/>
                    <a:pt x="308972" y="278494"/>
                  </a:cubicBezTo>
                  <a:cubicBezTo>
                    <a:pt x="309654" y="280287"/>
                    <a:pt x="310252" y="281994"/>
                    <a:pt x="310934" y="283786"/>
                  </a:cubicBezTo>
                  <a:lnTo>
                    <a:pt x="303767" y="298893"/>
                  </a:lnTo>
                  <a:cubicBezTo>
                    <a:pt x="303341" y="297100"/>
                    <a:pt x="303000" y="295308"/>
                    <a:pt x="302573" y="293516"/>
                  </a:cubicBezTo>
                  <a:close/>
                  <a:moveTo>
                    <a:pt x="301720" y="290102"/>
                  </a:moveTo>
                  <a:cubicBezTo>
                    <a:pt x="299843" y="284127"/>
                    <a:pt x="297881" y="278153"/>
                    <a:pt x="295918" y="272178"/>
                  </a:cubicBezTo>
                  <a:cubicBezTo>
                    <a:pt x="298222" y="266972"/>
                    <a:pt x="300526" y="261766"/>
                    <a:pt x="302829" y="256559"/>
                  </a:cubicBezTo>
                  <a:cubicBezTo>
                    <a:pt x="304194" y="262107"/>
                    <a:pt x="305559" y="267655"/>
                    <a:pt x="307095" y="273117"/>
                  </a:cubicBezTo>
                  <a:lnTo>
                    <a:pt x="307095" y="273117"/>
                  </a:lnTo>
                  <a:cubicBezTo>
                    <a:pt x="307095" y="273117"/>
                    <a:pt x="307095" y="273117"/>
                    <a:pt x="307095" y="273117"/>
                  </a:cubicBezTo>
                  <a:lnTo>
                    <a:pt x="307095" y="273117"/>
                  </a:lnTo>
                  <a:cubicBezTo>
                    <a:pt x="307095" y="273117"/>
                    <a:pt x="307095" y="273117"/>
                    <a:pt x="307095" y="273117"/>
                  </a:cubicBezTo>
                  <a:cubicBezTo>
                    <a:pt x="307266" y="273544"/>
                    <a:pt x="307436" y="273971"/>
                    <a:pt x="307521" y="274398"/>
                  </a:cubicBezTo>
                  <a:cubicBezTo>
                    <a:pt x="305559" y="279604"/>
                    <a:pt x="303682" y="284725"/>
                    <a:pt x="301720" y="289931"/>
                  </a:cubicBezTo>
                  <a:close/>
                  <a:moveTo>
                    <a:pt x="306925" y="229078"/>
                  </a:moveTo>
                  <a:cubicBezTo>
                    <a:pt x="307266" y="230785"/>
                    <a:pt x="307607" y="232577"/>
                    <a:pt x="307948" y="234369"/>
                  </a:cubicBezTo>
                  <a:cubicBezTo>
                    <a:pt x="306413" y="238295"/>
                    <a:pt x="304877" y="242136"/>
                    <a:pt x="303341" y="245976"/>
                  </a:cubicBezTo>
                  <a:cubicBezTo>
                    <a:pt x="302659" y="244099"/>
                    <a:pt x="301976" y="242136"/>
                    <a:pt x="301293" y="240258"/>
                  </a:cubicBezTo>
                  <a:cubicBezTo>
                    <a:pt x="303085" y="236332"/>
                    <a:pt x="304962" y="232406"/>
                    <a:pt x="306754" y="228565"/>
                  </a:cubicBezTo>
                  <a:lnTo>
                    <a:pt x="306754" y="229163"/>
                  </a:lnTo>
                  <a:close/>
                  <a:moveTo>
                    <a:pt x="271603" y="304440"/>
                  </a:moveTo>
                  <a:cubicBezTo>
                    <a:pt x="271603" y="304440"/>
                    <a:pt x="271262" y="305208"/>
                    <a:pt x="271091" y="305635"/>
                  </a:cubicBezTo>
                  <a:cubicBezTo>
                    <a:pt x="270494" y="307001"/>
                    <a:pt x="269811" y="308281"/>
                    <a:pt x="269214" y="309647"/>
                  </a:cubicBezTo>
                  <a:cubicBezTo>
                    <a:pt x="269214" y="309647"/>
                    <a:pt x="269214" y="309476"/>
                    <a:pt x="269214" y="309390"/>
                  </a:cubicBezTo>
                  <a:cubicBezTo>
                    <a:pt x="270153" y="307342"/>
                    <a:pt x="271177" y="305208"/>
                    <a:pt x="272115" y="303160"/>
                  </a:cubicBezTo>
                  <a:lnTo>
                    <a:pt x="271689" y="304526"/>
                  </a:lnTo>
                  <a:close/>
                  <a:moveTo>
                    <a:pt x="265460" y="317584"/>
                  </a:moveTo>
                  <a:cubicBezTo>
                    <a:pt x="261791" y="325350"/>
                    <a:pt x="258123" y="333117"/>
                    <a:pt x="254454" y="340884"/>
                  </a:cubicBezTo>
                  <a:cubicBezTo>
                    <a:pt x="254454" y="340884"/>
                    <a:pt x="254454" y="340799"/>
                    <a:pt x="254454" y="340713"/>
                  </a:cubicBezTo>
                  <a:cubicBezTo>
                    <a:pt x="258123" y="332861"/>
                    <a:pt x="261791" y="325095"/>
                    <a:pt x="265460" y="317243"/>
                  </a:cubicBezTo>
                  <a:cubicBezTo>
                    <a:pt x="265460" y="317328"/>
                    <a:pt x="265460" y="317413"/>
                    <a:pt x="265460" y="317498"/>
                  </a:cubicBezTo>
                  <a:close/>
                  <a:moveTo>
                    <a:pt x="251041" y="348053"/>
                  </a:moveTo>
                  <a:cubicBezTo>
                    <a:pt x="250700" y="348821"/>
                    <a:pt x="250274" y="349675"/>
                    <a:pt x="249932" y="350443"/>
                  </a:cubicBezTo>
                  <a:cubicBezTo>
                    <a:pt x="249932" y="350443"/>
                    <a:pt x="249932" y="350443"/>
                    <a:pt x="249932" y="350443"/>
                  </a:cubicBezTo>
                  <a:cubicBezTo>
                    <a:pt x="250274" y="349675"/>
                    <a:pt x="250700" y="348821"/>
                    <a:pt x="251041" y="348053"/>
                  </a:cubicBezTo>
                  <a:cubicBezTo>
                    <a:pt x="251041" y="348053"/>
                    <a:pt x="251041" y="348053"/>
                    <a:pt x="251041" y="348053"/>
                  </a:cubicBezTo>
                  <a:close/>
                  <a:moveTo>
                    <a:pt x="199254" y="438181"/>
                  </a:moveTo>
                  <a:cubicBezTo>
                    <a:pt x="199083" y="437413"/>
                    <a:pt x="198998" y="436645"/>
                    <a:pt x="199254" y="436048"/>
                  </a:cubicBezTo>
                  <a:cubicBezTo>
                    <a:pt x="199425" y="435621"/>
                    <a:pt x="199851" y="435450"/>
                    <a:pt x="200363" y="435535"/>
                  </a:cubicBezTo>
                  <a:cubicBezTo>
                    <a:pt x="200363" y="435535"/>
                    <a:pt x="200363" y="435535"/>
                    <a:pt x="200363" y="435535"/>
                  </a:cubicBezTo>
                  <a:cubicBezTo>
                    <a:pt x="199936" y="436389"/>
                    <a:pt x="199510" y="437328"/>
                    <a:pt x="199083" y="438181"/>
                  </a:cubicBezTo>
                  <a:close/>
                  <a:moveTo>
                    <a:pt x="138167" y="644895"/>
                  </a:moveTo>
                  <a:cubicBezTo>
                    <a:pt x="138593" y="651723"/>
                    <a:pt x="139020" y="658636"/>
                    <a:pt x="139532" y="665464"/>
                  </a:cubicBezTo>
                  <a:lnTo>
                    <a:pt x="139532" y="665464"/>
                  </a:lnTo>
                  <a:cubicBezTo>
                    <a:pt x="139532" y="665464"/>
                    <a:pt x="139532" y="665464"/>
                    <a:pt x="139532" y="665464"/>
                  </a:cubicBezTo>
                  <a:lnTo>
                    <a:pt x="139532" y="665464"/>
                  </a:lnTo>
                  <a:cubicBezTo>
                    <a:pt x="139532" y="665464"/>
                    <a:pt x="139532" y="665464"/>
                    <a:pt x="139532" y="665464"/>
                  </a:cubicBezTo>
                  <a:cubicBezTo>
                    <a:pt x="139617" y="666488"/>
                    <a:pt x="139788" y="667427"/>
                    <a:pt x="139873" y="668451"/>
                  </a:cubicBezTo>
                  <a:cubicBezTo>
                    <a:pt x="138935" y="672292"/>
                    <a:pt x="138081" y="676133"/>
                    <a:pt x="137143" y="679974"/>
                  </a:cubicBezTo>
                  <a:lnTo>
                    <a:pt x="136802" y="681253"/>
                  </a:lnTo>
                  <a:cubicBezTo>
                    <a:pt x="136546" y="671524"/>
                    <a:pt x="136290" y="661794"/>
                    <a:pt x="136119" y="652064"/>
                  </a:cubicBezTo>
                  <a:cubicBezTo>
                    <a:pt x="136802" y="649674"/>
                    <a:pt x="137484" y="647200"/>
                    <a:pt x="138081" y="644810"/>
                  </a:cubicBezTo>
                  <a:close/>
                  <a:moveTo>
                    <a:pt x="138764" y="680656"/>
                  </a:moveTo>
                  <a:cubicBezTo>
                    <a:pt x="139361" y="678693"/>
                    <a:pt x="139959" y="676730"/>
                    <a:pt x="140556" y="674767"/>
                  </a:cubicBezTo>
                  <a:cubicBezTo>
                    <a:pt x="141494" y="682961"/>
                    <a:pt x="142433" y="691154"/>
                    <a:pt x="143456" y="699262"/>
                  </a:cubicBezTo>
                  <a:cubicBezTo>
                    <a:pt x="142347" y="703615"/>
                    <a:pt x="141153" y="708053"/>
                    <a:pt x="140044" y="712406"/>
                  </a:cubicBezTo>
                  <a:lnTo>
                    <a:pt x="137058" y="723587"/>
                  </a:lnTo>
                  <a:cubicBezTo>
                    <a:pt x="136887" y="711211"/>
                    <a:pt x="136887" y="698835"/>
                    <a:pt x="137058" y="686545"/>
                  </a:cubicBezTo>
                  <a:lnTo>
                    <a:pt x="138850" y="680656"/>
                  </a:lnTo>
                  <a:close/>
                  <a:moveTo>
                    <a:pt x="145334" y="665208"/>
                  </a:moveTo>
                  <a:lnTo>
                    <a:pt x="145334" y="665208"/>
                  </a:lnTo>
                  <a:lnTo>
                    <a:pt x="145334" y="665038"/>
                  </a:lnTo>
                  <a:cubicBezTo>
                    <a:pt x="145334" y="665038"/>
                    <a:pt x="145334" y="664867"/>
                    <a:pt x="145334" y="664867"/>
                  </a:cubicBezTo>
                  <a:lnTo>
                    <a:pt x="145334" y="664867"/>
                  </a:lnTo>
                  <a:cubicBezTo>
                    <a:pt x="145163" y="663501"/>
                    <a:pt x="144992" y="662136"/>
                    <a:pt x="144907" y="660770"/>
                  </a:cubicBezTo>
                  <a:cubicBezTo>
                    <a:pt x="147381" y="652662"/>
                    <a:pt x="149855" y="644639"/>
                    <a:pt x="152244" y="636531"/>
                  </a:cubicBezTo>
                  <a:cubicBezTo>
                    <a:pt x="152927" y="643530"/>
                    <a:pt x="153609" y="650614"/>
                    <a:pt x="154377" y="657612"/>
                  </a:cubicBezTo>
                  <a:cubicBezTo>
                    <a:pt x="151817" y="667257"/>
                    <a:pt x="149258" y="676986"/>
                    <a:pt x="146784" y="686630"/>
                  </a:cubicBezTo>
                  <a:cubicBezTo>
                    <a:pt x="146357" y="679462"/>
                    <a:pt x="145846" y="672377"/>
                    <a:pt x="145334" y="665208"/>
                  </a:cubicBezTo>
                  <a:close/>
                  <a:moveTo>
                    <a:pt x="157961" y="636019"/>
                  </a:moveTo>
                  <a:lnTo>
                    <a:pt x="157961" y="636019"/>
                  </a:lnTo>
                  <a:lnTo>
                    <a:pt x="157961" y="635848"/>
                  </a:lnTo>
                  <a:cubicBezTo>
                    <a:pt x="157961" y="635848"/>
                    <a:pt x="157961" y="635678"/>
                    <a:pt x="157961" y="635678"/>
                  </a:cubicBezTo>
                  <a:lnTo>
                    <a:pt x="157961" y="635678"/>
                  </a:lnTo>
                  <a:cubicBezTo>
                    <a:pt x="157534" y="630984"/>
                    <a:pt x="157108" y="626375"/>
                    <a:pt x="156681" y="621680"/>
                  </a:cubicBezTo>
                  <a:cubicBezTo>
                    <a:pt x="157619" y="618523"/>
                    <a:pt x="158558" y="615450"/>
                    <a:pt x="159411" y="612292"/>
                  </a:cubicBezTo>
                  <a:lnTo>
                    <a:pt x="159411" y="612292"/>
                  </a:lnTo>
                  <a:cubicBezTo>
                    <a:pt x="159411" y="612292"/>
                    <a:pt x="159411" y="612207"/>
                    <a:pt x="159411" y="612121"/>
                  </a:cubicBezTo>
                  <a:cubicBezTo>
                    <a:pt x="159411" y="612121"/>
                    <a:pt x="159411" y="612036"/>
                    <a:pt x="159411" y="611951"/>
                  </a:cubicBezTo>
                  <a:cubicBezTo>
                    <a:pt x="159411" y="611951"/>
                    <a:pt x="159411" y="611951"/>
                    <a:pt x="159411" y="611951"/>
                  </a:cubicBezTo>
                  <a:cubicBezTo>
                    <a:pt x="159837" y="610244"/>
                    <a:pt x="160264" y="608622"/>
                    <a:pt x="160691" y="606915"/>
                  </a:cubicBezTo>
                  <a:cubicBezTo>
                    <a:pt x="161458" y="612804"/>
                    <a:pt x="162312" y="618693"/>
                    <a:pt x="163250" y="624497"/>
                  </a:cubicBezTo>
                  <a:cubicBezTo>
                    <a:pt x="163165" y="624838"/>
                    <a:pt x="163079" y="625095"/>
                    <a:pt x="162994" y="625436"/>
                  </a:cubicBezTo>
                  <a:cubicBezTo>
                    <a:pt x="162994" y="625436"/>
                    <a:pt x="162994" y="625436"/>
                    <a:pt x="162994" y="625436"/>
                  </a:cubicBezTo>
                  <a:cubicBezTo>
                    <a:pt x="162994" y="625436"/>
                    <a:pt x="162994" y="625436"/>
                    <a:pt x="162994" y="625436"/>
                  </a:cubicBezTo>
                  <a:cubicBezTo>
                    <a:pt x="162994" y="625436"/>
                    <a:pt x="162994" y="625436"/>
                    <a:pt x="162994" y="625436"/>
                  </a:cubicBezTo>
                  <a:cubicBezTo>
                    <a:pt x="162994" y="625436"/>
                    <a:pt x="162994" y="625436"/>
                    <a:pt x="162994" y="625436"/>
                  </a:cubicBezTo>
                  <a:cubicBezTo>
                    <a:pt x="161458" y="631154"/>
                    <a:pt x="159923" y="636958"/>
                    <a:pt x="158302" y="642676"/>
                  </a:cubicBezTo>
                  <a:cubicBezTo>
                    <a:pt x="158216" y="640372"/>
                    <a:pt x="158131" y="638153"/>
                    <a:pt x="157961" y="635848"/>
                  </a:cubicBezTo>
                  <a:close/>
                  <a:moveTo>
                    <a:pt x="201899" y="543416"/>
                  </a:moveTo>
                  <a:cubicBezTo>
                    <a:pt x="196012" y="562790"/>
                    <a:pt x="190125" y="582164"/>
                    <a:pt x="184323" y="601624"/>
                  </a:cubicBezTo>
                  <a:cubicBezTo>
                    <a:pt x="183811" y="595478"/>
                    <a:pt x="183299" y="589334"/>
                    <a:pt x="182703" y="583188"/>
                  </a:cubicBezTo>
                  <a:lnTo>
                    <a:pt x="182703" y="583188"/>
                  </a:lnTo>
                  <a:cubicBezTo>
                    <a:pt x="182703" y="583188"/>
                    <a:pt x="182703" y="583103"/>
                    <a:pt x="182703" y="583103"/>
                  </a:cubicBezTo>
                  <a:lnTo>
                    <a:pt x="182703" y="583103"/>
                  </a:lnTo>
                  <a:cubicBezTo>
                    <a:pt x="182703" y="583103"/>
                    <a:pt x="182703" y="583017"/>
                    <a:pt x="182703" y="583017"/>
                  </a:cubicBezTo>
                  <a:cubicBezTo>
                    <a:pt x="182447" y="581054"/>
                    <a:pt x="182105" y="579177"/>
                    <a:pt x="181849" y="577214"/>
                  </a:cubicBezTo>
                  <a:cubicBezTo>
                    <a:pt x="185091" y="564839"/>
                    <a:pt x="188333" y="552463"/>
                    <a:pt x="191490" y="540173"/>
                  </a:cubicBezTo>
                  <a:lnTo>
                    <a:pt x="197121" y="519006"/>
                  </a:lnTo>
                  <a:cubicBezTo>
                    <a:pt x="197121" y="519518"/>
                    <a:pt x="197292" y="520116"/>
                    <a:pt x="197292" y="520628"/>
                  </a:cubicBezTo>
                  <a:cubicBezTo>
                    <a:pt x="197292" y="520628"/>
                    <a:pt x="197292" y="520628"/>
                    <a:pt x="197292" y="520628"/>
                  </a:cubicBezTo>
                  <a:cubicBezTo>
                    <a:pt x="197292" y="520628"/>
                    <a:pt x="197292" y="520628"/>
                    <a:pt x="197292" y="520628"/>
                  </a:cubicBezTo>
                  <a:cubicBezTo>
                    <a:pt x="197292" y="520628"/>
                    <a:pt x="197292" y="520628"/>
                    <a:pt x="197292" y="520628"/>
                  </a:cubicBezTo>
                  <a:cubicBezTo>
                    <a:pt x="197292" y="520628"/>
                    <a:pt x="197292" y="520628"/>
                    <a:pt x="197292" y="520628"/>
                  </a:cubicBezTo>
                  <a:cubicBezTo>
                    <a:pt x="198742" y="528224"/>
                    <a:pt x="200278" y="535905"/>
                    <a:pt x="201814" y="543501"/>
                  </a:cubicBezTo>
                  <a:close/>
                  <a:moveTo>
                    <a:pt x="203093" y="519689"/>
                  </a:moveTo>
                  <a:cubicBezTo>
                    <a:pt x="203093" y="519689"/>
                    <a:pt x="203093" y="519689"/>
                    <a:pt x="203093" y="519689"/>
                  </a:cubicBezTo>
                  <a:cubicBezTo>
                    <a:pt x="203093" y="519689"/>
                    <a:pt x="203093" y="519689"/>
                    <a:pt x="203093" y="519603"/>
                  </a:cubicBezTo>
                  <a:cubicBezTo>
                    <a:pt x="203093" y="519603"/>
                    <a:pt x="203093" y="519603"/>
                    <a:pt x="203093" y="519518"/>
                  </a:cubicBezTo>
                  <a:cubicBezTo>
                    <a:pt x="203093" y="519518"/>
                    <a:pt x="203093" y="519518"/>
                    <a:pt x="203093" y="519518"/>
                  </a:cubicBezTo>
                  <a:cubicBezTo>
                    <a:pt x="201899" y="513032"/>
                    <a:pt x="200534" y="506545"/>
                    <a:pt x="199254" y="499973"/>
                  </a:cubicBezTo>
                  <a:cubicBezTo>
                    <a:pt x="201643" y="495535"/>
                    <a:pt x="204032" y="491012"/>
                    <a:pt x="206421" y="486574"/>
                  </a:cubicBezTo>
                  <a:cubicBezTo>
                    <a:pt x="207956" y="492548"/>
                    <a:pt x="209663" y="498608"/>
                    <a:pt x="211284" y="504582"/>
                  </a:cubicBezTo>
                  <a:lnTo>
                    <a:pt x="203520" y="522761"/>
                  </a:lnTo>
                  <a:cubicBezTo>
                    <a:pt x="203435" y="521737"/>
                    <a:pt x="203264" y="520798"/>
                    <a:pt x="203179" y="519774"/>
                  </a:cubicBezTo>
                  <a:close/>
                  <a:moveTo>
                    <a:pt x="210857" y="480855"/>
                  </a:moveTo>
                  <a:lnTo>
                    <a:pt x="210857" y="480855"/>
                  </a:lnTo>
                  <a:cubicBezTo>
                    <a:pt x="210857" y="480855"/>
                    <a:pt x="210857" y="480770"/>
                    <a:pt x="210857" y="480770"/>
                  </a:cubicBezTo>
                  <a:lnTo>
                    <a:pt x="210857" y="480770"/>
                  </a:lnTo>
                  <a:cubicBezTo>
                    <a:pt x="210857" y="480770"/>
                    <a:pt x="210857" y="480685"/>
                    <a:pt x="210857" y="480685"/>
                  </a:cubicBezTo>
                  <a:cubicBezTo>
                    <a:pt x="210686" y="480087"/>
                    <a:pt x="210516" y="479490"/>
                    <a:pt x="210431" y="478978"/>
                  </a:cubicBezTo>
                  <a:cubicBezTo>
                    <a:pt x="213672" y="472833"/>
                    <a:pt x="216914" y="466602"/>
                    <a:pt x="220157" y="460457"/>
                  </a:cubicBezTo>
                  <a:cubicBezTo>
                    <a:pt x="221180" y="464810"/>
                    <a:pt x="222119" y="469163"/>
                    <a:pt x="223143" y="473516"/>
                  </a:cubicBezTo>
                  <a:cubicBezTo>
                    <a:pt x="223143" y="473516"/>
                    <a:pt x="223143" y="473516"/>
                    <a:pt x="223143" y="473516"/>
                  </a:cubicBezTo>
                  <a:cubicBezTo>
                    <a:pt x="223143" y="473516"/>
                    <a:pt x="223143" y="473516"/>
                    <a:pt x="223143" y="473516"/>
                  </a:cubicBezTo>
                  <a:cubicBezTo>
                    <a:pt x="223143" y="473516"/>
                    <a:pt x="223143" y="473516"/>
                    <a:pt x="223143" y="473516"/>
                  </a:cubicBezTo>
                  <a:cubicBezTo>
                    <a:pt x="223143" y="473516"/>
                    <a:pt x="223143" y="473516"/>
                    <a:pt x="223143" y="473516"/>
                  </a:cubicBezTo>
                  <a:cubicBezTo>
                    <a:pt x="223313" y="474113"/>
                    <a:pt x="223484" y="474625"/>
                    <a:pt x="223655" y="475223"/>
                  </a:cubicBezTo>
                  <a:cubicBezTo>
                    <a:pt x="221010" y="481453"/>
                    <a:pt x="218365" y="487598"/>
                    <a:pt x="215805" y="493743"/>
                  </a:cubicBezTo>
                  <a:lnTo>
                    <a:pt x="213758" y="498523"/>
                  </a:lnTo>
                  <a:cubicBezTo>
                    <a:pt x="212819" y="492548"/>
                    <a:pt x="211881" y="486659"/>
                    <a:pt x="210857" y="480770"/>
                  </a:cubicBezTo>
                  <a:close/>
                  <a:moveTo>
                    <a:pt x="223484" y="453971"/>
                  </a:moveTo>
                  <a:cubicBezTo>
                    <a:pt x="224593" y="451837"/>
                    <a:pt x="225702" y="449618"/>
                    <a:pt x="226897" y="447484"/>
                  </a:cubicBezTo>
                  <a:cubicBezTo>
                    <a:pt x="227067" y="448081"/>
                    <a:pt x="227153" y="448764"/>
                    <a:pt x="227323" y="449362"/>
                  </a:cubicBezTo>
                  <a:lnTo>
                    <a:pt x="227323" y="449362"/>
                  </a:lnTo>
                  <a:cubicBezTo>
                    <a:pt x="227323" y="449362"/>
                    <a:pt x="227323" y="449362"/>
                    <a:pt x="227323" y="449362"/>
                  </a:cubicBezTo>
                  <a:lnTo>
                    <a:pt x="227323" y="449362"/>
                  </a:lnTo>
                  <a:cubicBezTo>
                    <a:pt x="227323" y="449362"/>
                    <a:pt x="227323" y="449362"/>
                    <a:pt x="227323" y="449362"/>
                  </a:cubicBezTo>
                  <a:cubicBezTo>
                    <a:pt x="228347" y="452605"/>
                    <a:pt x="229456" y="455848"/>
                    <a:pt x="230566" y="459092"/>
                  </a:cubicBezTo>
                  <a:cubicBezTo>
                    <a:pt x="229456" y="461652"/>
                    <a:pt x="228347" y="464298"/>
                    <a:pt x="227238" y="466858"/>
                  </a:cubicBezTo>
                  <a:cubicBezTo>
                    <a:pt x="225958" y="462591"/>
                    <a:pt x="224764" y="458238"/>
                    <a:pt x="223484" y="453971"/>
                  </a:cubicBezTo>
                  <a:close/>
                  <a:moveTo>
                    <a:pt x="235087" y="499888"/>
                  </a:moveTo>
                  <a:cubicBezTo>
                    <a:pt x="237135" y="496047"/>
                    <a:pt x="239097" y="492292"/>
                    <a:pt x="241059" y="488452"/>
                  </a:cubicBezTo>
                  <a:lnTo>
                    <a:pt x="245240" y="499973"/>
                  </a:lnTo>
                  <a:cubicBezTo>
                    <a:pt x="245240" y="499973"/>
                    <a:pt x="245496" y="499973"/>
                    <a:pt x="245496" y="499973"/>
                  </a:cubicBezTo>
                  <a:lnTo>
                    <a:pt x="242083" y="486574"/>
                  </a:lnTo>
                  <a:cubicBezTo>
                    <a:pt x="244131" y="482648"/>
                    <a:pt x="246178" y="478722"/>
                    <a:pt x="248226" y="474796"/>
                  </a:cubicBezTo>
                  <a:cubicBezTo>
                    <a:pt x="249932" y="479490"/>
                    <a:pt x="251724" y="484099"/>
                    <a:pt x="253516" y="488793"/>
                  </a:cubicBezTo>
                  <a:cubicBezTo>
                    <a:pt x="249591" y="499803"/>
                    <a:pt x="245752" y="510898"/>
                    <a:pt x="242083" y="521993"/>
                  </a:cubicBezTo>
                  <a:lnTo>
                    <a:pt x="242083" y="521993"/>
                  </a:lnTo>
                  <a:cubicBezTo>
                    <a:pt x="242083" y="521993"/>
                    <a:pt x="242083" y="521993"/>
                    <a:pt x="242083" y="521993"/>
                  </a:cubicBezTo>
                  <a:lnTo>
                    <a:pt x="242083" y="521993"/>
                  </a:lnTo>
                  <a:cubicBezTo>
                    <a:pt x="242083" y="521993"/>
                    <a:pt x="242083" y="521993"/>
                    <a:pt x="242083" y="521993"/>
                  </a:cubicBezTo>
                  <a:cubicBezTo>
                    <a:pt x="241657" y="523444"/>
                    <a:pt x="241316" y="524895"/>
                    <a:pt x="240889" y="526346"/>
                  </a:cubicBezTo>
                  <a:cubicBezTo>
                    <a:pt x="238926" y="517555"/>
                    <a:pt x="237050" y="508765"/>
                    <a:pt x="235087" y="499973"/>
                  </a:cubicBezTo>
                  <a:close/>
                  <a:moveTo>
                    <a:pt x="250444" y="470443"/>
                  </a:moveTo>
                  <a:cubicBezTo>
                    <a:pt x="252321" y="466858"/>
                    <a:pt x="254113" y="463274"/>
                    <a:pt x="255990" y="459689"/>
                  </a:cubicBezTo>
                  <a:cubicBezTo>
                    <a:pt x="256758" y="461567"/>
                    <a:pt x="257526" y="463445"/>
                    <a:pt x="258294" y="465237"/>
                  </a:cubicBezTo>
                  <a:cubicBezTo>
                    <a:pt x="258976" y="466773"/>
                    <a:pt x="259659" y="468394"/>
                    <a:pt x="260256" y="469931"/>
                  </a:cubicBezTo>
                  <a:cubicBezTo>
                    <a:pt x="258379" y="475137"/>
                    <a:pt x="256416" y="480429"/>
                    <a:pt x="254540" y="485635"/>
                  </a:cubicBezTo>
                  <a:cubicBezTo>
                    <a:pt x="253174" y="480599"/>
                    <a:pt x="251724" y="475478"/>
                    <a:pt x="250444" y="470443"/>
                  </a:cubicBezTo>
                  <a:close/>
                  <a:moveTo>
                    <a:pt x="248994" y="465066"/>
                  </a:moveTo>
                  <a:cubicBezTo>
                    <a:pt x="246946" y="457299"/>
                    <a:pt x="244984" y="449533"/>
                    <a:pt x="242937" y="441851"/>
                  </a:cubicBezTo>
                  <a:lnTo>
                    <a:pt x="242937" y="441851"/>
                  </a:lnTo>
                  <a:cubicBezTo>
                    <a:pt x="242937" y="441851"/>
                    <a:pt x="242937" y="441766"/>
                    <a:pt x="242937" y="441766"/>
                  </a:cubicBezTo>
                  <a:lnTo>
                    <a:pt x="242937" y="441766"/>
                  </a:lnTo>
                  <a:cubicBezTo>
                    <a:pt x="242937" y="441766"/>
                    <a:pt x="242937" y="441680"/>
                    <a:pt x="242937" y="441680"/>
                  </a:cubicBezTo>
                  <a:cubicBezTo>
                    <a:pt x="242937" y="441595"/>
                    <a:pt x="242937" y="441510"/>
                    <a:pt x="242851" y="441425"/>
                  </a:cubicBezTo>
                  <a:cubicBezTo>
                    <a:pt x="243960" y="439035"/>
                    <a:pt x="245154" y="436560"/>
                    <a:pt x="246264" y="434170"/>
                  </a:cubicBezTo>
                  <a:cubicBezTo>
                    <a:pt x="248653" y="440998"/>
                    <a:pt x="251212" y="447826"/>
                    <a:pt x="253857" y="454483"/>
                  </a:cubicBezTo>
                  <a:cubicBezTo>
                    <a:pt x="252236" y="458068"/>
                    <a:pt x="250615" y="461567"/>
                    <a:pt x="248994" y="465151"/>
                  </a:cubicBezTo>
                  <a:close/>
                  <a:moveTo>
                    <a:pt x="304280" y="301367"/>
                  </a:moveTo>
                  <a:lnTo>
                    <a:pt x="311361" y="284810"/>
                  </a:lnTo>
                  <a:cubicBezTo>
                    <a:pt x="312896" y="288736"/>
                    <a:pt x="314432" y="292662"/>
                    <a:pt x="315968" y="296588"/>
                  </a:cubicBezTo>
                  <a:cubicBezTo>
                    <a:pt x="314944" y="299575"/>
                    <a:pt x="313920" y="302477"/>
                    <a:pt x="312896" y="305465"/>
                  </a:cubicBezTo>
                  <a:lnTo>
                    <a:pt x="308033" y="319462"/>
                  </a:lnTo>
                  <a:cubicBezTo>
                    <a:pt x="306839" y="313402"/>
                    <a:pt x="305559" y="307427"/>
                    <a:pt x="304280" y="301367"/>
                  </a:cubicBezTo>
                  <a:close/>
                  <a:moveTo>
                    <a:pt x="372875" y="113345"/>
                  </a:moveTo>
                  <a:cubicBezTo>
                    <a:pt x="365793" y="129903"/>
                    <a:pt x="358627" y="146546"/>
                    <a:pt x="351631" y="163103"/>
                  </a:cubicBezTo>
                  <a:cubicBezTo>
                    <a:pt x="351375" y="154312"/>
                    <a:pt x="351375" y="145607"/>
                    <a:pt x="351375" y="136816"/>
                  </a:cubicBezTo>
                  <a:cubicBezTo>
                    <a:pt x="353593" y="130756"/>
                    <a:pt x="355726" y="124611"/>
                    <a:pt x="357859" y="118551"/>
                  </a:cubicBezTo>
                  <a:cubicBezTo>
                    <a:pt x="363660" y="105834"/>
                    <a:pt x="369547" y="93118"/>
                    <a:pt x="375263" y="80315"/>
                  </a:cubicBezTo>
                  <a:cubicBezTo>
                    <a:pt x="375263" y="89362"/>
                    <a:pt x="375263" y="98409"/>
                    <a:pt x="375263" y="107456"/>
                  </a:cubicBezTo>
                  <a:lnTo>
                    <a:pt x="372789" y="113260"/>
                  </a:lnTo>
                  <a:close/>
                  <a:moveTo>
                    <a:pt x="377396" y="75792"/>
                  </a:moveTo>
                  <a:cubicBezTo>
                    <a:pt x="379529" y="71097"/>
                    <a:pt x="381662" y="66489"/>
                    <a:pt x="383710" y="61795"/>
                  </a:cubicBezTo>
                  <a:lnTo>
                    <a:pt x="388232" y="63758"/>
                  </a:lnTo>
                  <a:cubicBezTo>
                    <a:pt x="388146" y="64184"/>
                    <a:pt x="388061" y="64696"/>
                    <a:pt x="387976" y="65123"/>
                  </a:cubicBezTo>
                  <a:cubicBezTo>
                    <a:pt x="387464" y="68793"/>
                    <a:pt x="387805" y="72463"/>
                    <a:pt x="388146" y="76048"/>
                  </a:cubicBezTo>
                  <a:cubicBezTo>
                    <a:pt x="388146" y="76645"/>
                    <a:pt x="388232" y="77243"/>
                    <a:pt x="388317" y="77925"/>
                  </a:cubicBezTo>
                  <a:cubicBezTo>
                    <a:pt x="387549" y="77669"/>
                    <a:pt x="386781" y="77413"/>
                    <a:pt x="386013" y="77243"/>
                  </a:cubicBezTo>
                  <a:cubicBezTo>
                    <a:pt x="385928" y="77243"/>
                    <a:pt x="385843" y="77413"/>
                    <a:pt x="386013" y="77499"/>
                  </a:cubicBezTo>
                  <a:cubicBezTo>
                    <a:pt x="386867" y="77755"/>
                    <a:pt x="387634" y="78096"/>
                    <a:pt x="388488" y="78352"/>
                  </a:cubicBezTo>
                  <a:cubicBezTo>
                    <a:pt x="388914" y="82620"/>
                    <a:pt x="389341" y="86972"/>
                    <a:pt x="389767" y="91240"/>
                  </a:cubicBezTo>
                  <a:lnTo>
                    <a:pt x="383880" y="89106"/>
                  </a:lnTo>
                  <a:lnTo>
                    <a:pt x="386952" y="80827"/>
                  </a:lnTo>
                  <a:cubicBezTo>
                    <a:pt x="386952" y="80827"/>
                    <a:pt x="386781" y="80571"/>
                    <a:pt x="386696" y="80742"/>
                  </a:cubicBezTo>
                  <a:lnTo>
                    <a:pt x="383283" y="88850"/>
                  </a:lnTo>
                  <a:lnTo>
                    <a:pt x="380894" y="87996"/>
                  </a:lnTo>
                  <a:cubicBezTo>
                    <a:pt x="380894" y="87996"/>
                    <a:pt x="380638" y="88167"/>
                    <a:pt x="380809" y="88253"/>
                  </a:cubicBezTo>
                  <a:lnTo>
                    <a:pt x="383198" y="89277"/>
                  </a:lnTo>
                  <a:lnTo>
                    <a:pt x="379017" y="99177"/>
                  </a:lnTo>
                  <a:cubicBezTo>
                    <a:pt x="378505" y="91410"/>
                    <a:pt x="377993" y="83644"/>
                    <a:pt x="377482" y="75877"/>
                  </a:cubicBezTo>
                  <a:close/>
                  <a:moveTo>
                    <a:pt x="432768" y="62477"/>
                  </a:moveTo>
                  <a:cubicBezTo>
                    <a:pt x="434218" y="63160"/>
                    <a:pt x="435668" y="63928"/>
                    <a:pt x="437118" y="64611"/>
                  </a:cubicBezTo>
                  <a:cubicBezTo>
                    <a:pt x="438825" y="70671"/>
                    <a:pt x="440531" y="76731"/>
                    <a:pt x="442152" y="82790"/>
                  </a:cubicBezTo>
                  <a:cubicBezTo>
                    <a:pt x="436692" y="80742"/>
                    <a:pt x="431231" y="78694"/>
                    <a:pt x="425771" y="76645"/>
                  </a:cubicBezTo>
                  <a:cubicBezTo>
                    <a:pt x="424833" y="70330"/>
                    <a:pt x="423894" y="64013"/>
                    <a:pt x="422870" y="57698"/>
                  </a:cubicBezTo>
                  <a:cubicBezTo>
                    <a:pt x="426198" y="59319"/>
                    <a:pt x="429525" y="60856"/>
                    <a:pt x="432768" y="62477"/>
                  </a:cubicBezTo>
                  <a:close/>
                  <a:moveTo>
                    <a:pt x="472952" y="100799"/>
                  </a:moveTo>
                  <a:lnTo>
                    <a:pt x="472952" y="100799"/>
                  </a:lnTo>
                  <a:cubicBezTo>
                    <a:pt x="472952" y="100799"/>
                    <a:pt x="472952" y="100799"/>
                    <a:pt x="472952" y="100799"/>
                  </a:cubicBezTo>
                  <a:lnTo>
                    <a:pt x="472952" y="100799"/>
                  </a:lnTo>
                  <a:cubicBezTo>
                    <a:pt x="472952" y="100799"/>
                    <a:pt x="472952" y="100799"/>
                    <a:pt x="472952" y="100799"/>
                  </a:cubicBezTo>
                  <a:cubicBezTo>
                    <a:pt x="474743" y="101481"/>
                    <a:pt x="476450" y="102164"/>
                    <a:pt x="478241" y="102847"/>
                  </a:cubicBezTo>
                  <a:cubicBezTo>
                    <a:pt x="478583" y="104469"/>
                    <a:pt x="478924" y="106005"/>
                    <a:pt x="479265" y="107627"/>
                  </a:cubicBezTo>
                  <a:cubicBezTo>
                    <a:pt x="474999" y="106091"/>
                    <a:pt x="470819" y="104554"/>
                    <a:pt x="466553" y="103103"/>
                  </a:cubicBezTo>
                  <a:cubicBezTo>
                    <a:pt x="465870" y="101140"/>
                    <a:pt x="465188" y="99177"/>
                    <a:pt x="464505" y="97214"/>
                  </a:cubicBezTo>
                  <a:cubicBezTo>
                    <a:pt x="467321" y="98409"/>
                    <a:pt x="470051" y="99604"/>
                    <a:pt x="472866" y="100799"/>
                  </a:cubicBezTo>
                  <a:close/>
                  <a:moveTo>
                    <a:pt x="544874" y="149789"/>
                  </a:moveTo>
                  <a:lnTo>
                    <a:pt x="544874" y="149789"/>
                  </a:lnTo>
                  <a:cubicBezTo>
                    <a:pt x="544874" y="149789"/>
                    <a:pt x="544874" y="149874"/>
                    <a:pt x="544874" y="149959"/>
                  </a:cubicBezTo>
                  <a:cubicBezTo>
                    <a:pt x="544874" y="149959"/>
                    <a:pt x="544874" y="149959"/>
                    <a:pt x="544874" y="149959"/>
                  </a:cubicBezTo>
                  <a:cubicBezTo>
                    <a:pt x="545216" y="151069"/>
                    <a:pt x="545642" y="152179"/>
                    <a:pt x="545983" y="153288"/>
                  </a:cubicBezTo>
                  <a:cubicBezTo>
                    <a:pt x="537451" y="149447"/>
                    <a:pt x="528920" y="145522"/>
                    <a:pt x="520388" y="141766"/>
                  </a:cubicBezTo>
                  <a:cubicBezTo>
                    <a:pt x="519450" y="138779"/>
                    <a:pt x="518597" y="135792"/>
                    <a:pt x="517658" y="132804"/>
                  </a:cubicBezTo>
                  <a:lnTo>
                    <a:pt x="516122" y="127598"/>
                  </a:lnTo>
                  <a:cubicBezTo>
                    <a:pt x="524825" y="130927"/>
                    <a:pt x="533442" y="134256"/>
                    <a:pt x="542059" y="137669"/>
                  </a:cubicBezTo>
                  <a:cubicBezTo>
                    <a:pt x="542912" y="141766"/>
                    <a:pt x="543850" y="145777"/>
                    <a:pt x="544789" y="149874"/>
                  </a:cubicBezTo>
                  <a:cubicBezTo>
                    <a:pt x="544789" y="149874"/>
                    <a:pt x="544789" y="149874"/>
                    <a:pt x="544789" y="149874"/>
                  </a:cubicBezTo>
                  <a:close/>
                  <a:moveTo>
                    <a:pt x="607838" y="181880"/>
                  </a:moveTo>
                  <a:cubicBezTo>
                    <a:pt x="607241" y="179917"/>
                    <a:pt x="606729" y="178039"/>
                    <a:pt x="606132" y="176076"/>
                  </a:cubicBezTo>
                  <a:lnTo>
                    <a:pt x="604767" y="171382"/>
                  </a:lnTo>
                  <a:cubicBezTo>
                    <a:pt x="607924" y="173174"/>
                    <a:pt x="611080" y="174966"/>
                    <a:pt x="614152" y="176759"/>
                  </a:cubicBezTo>
                  <a:cubicBezTo>
                    <a:pt x="620465" y="180429"/>
                    <a:pt x="626693" y="184099"/>
                    <a:pt x="632921" y="187769"/>
                  </a:cubicBezTo>
                  <a:cubicBezTo>
                    <a:pt x="632921" y="188110"/>
                    <a:pt x="632921" y="188452"/>
                    <a:pt x="633007" y="188793"/>
                  </a:cubicBezTo>
                  <a:cubicBezTo>
                    <a:pt x="633007" y="188793"/>
                    <a:pt x="633007" y="188793"/>
                    <a:pt x="633007" y="188793"/>
                  </a:cubicBezTo>
                  <a:cubicBezTo>
                    <a:pt x="633007" y="188793"/>
                    <a:pt x="633007" y="188793"/>
                    <a:pt x="633007" y="188793"/>
                  </a:cubicBezTo>
                  <a:cubicBezTo>
                    <a:pt x="633007" y="188793"/>
                    <a:pt x="633007" y="188793"/>
                    <a:pt x="633007" y="188793"/>
                  </a:cubicBezTo>
                  <a:cubicBezTo>
                    <a:pt x="633007" y="188793"/>
                    <a:pt x="633007" y="188793"/>
                    <a:pt x="633007" y="188793"/>
                  </a:cubicBezTo>
                  <a:cubicBezTo>
                    <a:pt x="634116" y="193060"/>
                    <a:pt x="635566" y="197328"/>
                    <a:pt x="636932" y="201595"/>
                  </a:cubicBezTo>
                  <a:cubicBezTo>
                    <a:pt x="627717" y="196816"/>
                    <a:pt x="618503" y="192122"/>
                    <a:pt x="609289" y="187427"/>
                  </a:cubicBezTo>
                  <a:cubicBezTo>
                    <a:pt x="608862" y="185806"/>
                    <a:pt x="608350" y="184184"/>
                    <a:pt x="607924" y="182563"/>
                  </a:cubicBezTo>
                  <a:lnTo>
                    <a:pt x="614408" y="185208"/>
                  </a:lnTo>
                  <a:cubicBezTo>
                    <a:pt x="614408" y="185208"/>
                    <a:pt x="614663" y="185038"/>
                    <a:pt x="614493" y="184953"/>
                  </a:cubicBezTo>
                  <a:lnTo>
                    <a:pt x="607753" y="181795"/>
                  </a:lnTo>
                  <a:close/>
                  <a:moveTo>
                    <a:pt x="694606" y="203388"/>
                  </a:moveTo>
                  <a:lnTo>
                    <a:pt x="694606" y="203388"/>
                  </a:lnTo>
                  <a:cubicBezTo>
                    <a:pt x="694606" y="203388"/>
                    <a:pt x="694606" y="203388"/>
                    <a:pt x="694606" y="203388"/>
                  </a:cubicBezTo>
                  <a:lnTo>
                    <a:pt x="694606" y="203388"/>
                  </a:lnTo>
                  <a:cubicBezTo>
                    <a:pt x="694606" y="203388"/>
                    <a:pt x="694606" y="203388"/>
                    <a:pt x="694606" y="203388"/>
                  </a:cubicBezTo>
                  <a:cubicBezTo>
                    <a:pt x="720116" y="217214"/>
                    <a:pt x="745626" y="230955"/>
                    <a:pt x="770879" y="245209"/>
                  </a:cubicBezTo>
                  <a:lnTo>
                    <a:pt x="777278" y="248878"/>
                  </a:lnTo>
                  <a:lnTo>
                    <a:pt x="777961" y="249817"/>
                  </a:lnTo>
                  <a:cubicBezTo>
                    <a:pt x="778643" y="250670"/>
                    <a:pt x="779326" y="251610"/>
                    <a:pt x="780008" y="252463"/>
                  </a:cubicBezTo>
                  <a:lnTo>
                    <a:pt x="768320" y="248452"/>
                  </a:lnTo>
                  <a:lnTo>
                    <a:pt x="746052" y="241197"/>
                  </a:lnTo>
                  <a:cubicBezTo>
                    <a:pt x="746052" y="241197"/>
                    <a:pt x="745796" y="241368"/>
                    <a:pt x="746052" y="241453"/>
                  </a:cubicBezTo>
                  <a:lnTo>
                    <a:pt x="768234" y="249476"/>
                  </a:lnTo>
                  <a:lnTo>
                    <a:pt x="781715" y="254597"/>
                  </a:lnTo>
                  <a:cubicBezTo>
                    <a:pt x="788370" y="263302"/>
                    <a:pt x="795110" y="271923"/>
                    <a:pt x="801849" y="280542"/>
                  </a:cubicBezTo>
                  <a:cubicBezTo>
                    <a:pt x="795024" y="277726"/>
                    <a:pt x="788199" y="274995"/>
                    <a:pt x="781459" y="272178"/>
                  </a:cubicBezTo>
                  <a:lnTo>
                    <a:pt x="768064" y="266631"/>
                  </a:lnTo>
                  <a:cubicBezTo>
                    <a:pt x="745199" y="250841"/>
                    <a:pt x="721993" y="235393"/>
                    <a:pt x="698360" y="220714"/>
                  </a:cubicBezTo>
                  <a:lnTo>
                    <a:pt x="698360" y="220714"/>
                  </a:lnTo>
                  <a:cubicBezTo>
                    <a:pt x="698360" y="220714"/>
                    <a:pt x="698189" y="220628"/>
                    <a:pt x="698189" y="220628"/>
                  </a:cubicBezTo>
                  <a:lnTo>
                    <a:pt x="698019" y="220628"/>
                  </a:lnTo>
                  <a:cubicBezTo>
                    <a:pt x="698019" y="220628"/>
                    <a:pt x="698019" y="220543"/>
                    <a:pt x="698019" y="220543"/>
                  </a:cubicBezTo>
                  <a:cubicBezTo>
                    <a:pt x="678566" y="209191"/>
                    <a:pt x="658773" y="198267"/>
                    <a:pt x="638894" y="187769"/>
                  </a:cubicBezTo>
                  <a:cubicBezTo>
                    <a:pt x="637443" y="182392"/>
                    <a:pt x="635652" y="177186"/>
                    <a:pt x="633945" y="171894"/>
                  </a:cubicBezTo>
                  <a:lnTo>
                    <a:pt x="632666" y="167797"/>
                  </a:lnTo>
                  <a:cubicBezTo>
                    <a:pt x="653483" y="179576"/>
                    <a:pt x="674130" y="191524"/>
                    <a:pt x="694776" y="203558"/>
                  </a:cubicBezTo>
                  <a:close/>
                  <a:moveTo>
                    <a:pt x="788882" y="255535"/>
                  </a:moveTo>
                  <a:lnTo>
                    <a:pt x="784104" y="253914"/>
                  </a:lnTo>
                  <a:cubicBezTo>
                    <a:pt x="783421" y="253146"/>
                    <a:pt x="782738" y="252378"/>
                    <a:pt x="781971" y="251610"/>
                  </a:cubicBezTo>
                  <a:lnTo>
                    <a:pt x="788882" y="255621"/>
                  </a:lnTo>
                  <a:close/>
                  <a:moveTo>
                    <a:pt x="911056" y="310671"/>
                  </a:moveTo>
                  <a:lnTo>
                    <a:pt x="911141" y="310671"/>
                  </a:lnTo>
                  <a:cubicBezTo>
                    <a:pt x="911141" y="310671"/>
                    <a:pt x="911141" y="310671"/>
                    <a:pt x="911141" y="310671"/>
                  </a:cubicBezTo>
                  <a:cubicBezTo>
                    <a:pt x="931105" y="319888"/>
                    <a:pt x="950899" y="329362"/>
                    <a:pt x="970522" y="339177"/>
                  </a:cubicBezTo>
                  <a:cubicBezTo>
                    <a:pt x="978115" y="343018"/>
                    <a:pt x="985623" y="346944"/>
                    <a:pt x="993131" y="350870"/>
                  </a:cubicBezTo>
                  <a:lnTo>
                    <a:pt x="989804" y="349248"/>
                  </a:lnTo>
                  <a:cubicBezTo>
                    <a:pt x="989804" y="349248"/>
                    <a:pt x="989547" y="349419"/>
                    <a:pt x="989718" y="349504"/>
                  </a:cubicBezTo>
                  <a:lnTo>
                    <a:pt x="1016593" y="364270"/>
                  </a:lnTo>
                  <a:cubicBezTo>
                    <a:pt x="1020176" y="366318"/>
                    <a:pt x="1023845" y="368281"/>
                    <a:pt x="1027428" y="370329"/>
                  </a:cubicBezTo>
                  <a:lnTo>
                    <a:pt x="1028879" y="372548"/>
                  </a:lnTo>
                  <a:cubicBezTo>
                    <a:pt x="1030927" y="375877"/>
                    <a:pt x="1033059" y="379206"/>
                    <a:pt x="1035107" y="382534"/>
                  </a:cubicBezTo>
                  <a:lnTo>
                    <a:pt x="1009853" y="371097"/>
                  </a:lnTo>
                  <a:cubicBezTo>
                    <a:pt x="1007464" y="369902"/>
                    <a:pt x="1004990" y="368622"/>
                    <a:pt x="1002601" y="367428"/>
                  </a:cubicBezTo>
                  <a:lnTo>
                    <a:pt x="970522" y="351382"/>
                  </a:lnTo>
                  <a:cubicBezTo>
                    <a:pt x="970522" y="351382"/>
                    <a:pt x="970266" y="351552"/>
                    <a:pt x="970436" y="351638"/>
                  </a:cubicBezTo>
                  <a:lnTo>
                    <a:pt x="986647" y="360599"/>
                  </a:lnTo>
                  <a:cubicBezTo>
                    <a:pt x="971802" y="353857"/>
                    <a:pt x="956957" y="347115"/>
                    <a:pt x="942026" y="340372"/>
                  </a:cubicBezTo>
                  <a:cubicBezTo>
                    <a:pt x="937419" y="335507"/>
                    <a:pt x="932812" y="330727"/>
                    <a:pt x="928290" y="325863"/>
                  </a:cubicBezTo>
                  <a:lnTo>
                    <a:pt x="918051" y="314938"/>
                  </a:lnTo>
                  <a:cubicBezTo>
                    <a:pt x="918051" y="314938"/>
                    <a:pt x="917796" y="315024"/>
                    <a:pt x="917881" y="315109"/>
                  </a:cubicBezTo>
                  <a:lnTo>
                    <a:pt x="927096" y="327057"/>
                  </a:lnTo>
                  <a:cubicBezTo>
                    <a:pt x="929655" y="330386"/>
                    <a:pt x="932129" y="333715"/>
                    <a:pt x="934688" y="337044"/>
                  </a:cubicBezTo>
                  <a:cubicBezTo>
                    <a:pt x="926328" y="333288"/>
                    <a:pt x="917967" y="329533"/>
                    <a:pt x="909605" y="325777"/>
                  </a:cubicBezTo>
                  <a:cubicBezTo>
                    <a:pt x="908155" y="323900"/>
                    <a:pt x="906705" y="322108"/>
                    <a:pt x="905169" y="320230"/>
                  </a:cubicBezTo>
                  <a:cubicBezTo>
                    <a:pt x="905169" y="320230"/>
                    <a:pt x="905169" y="320230"/>
                    <a:pt x="905169" y="320230"/>
                  </a:cubicBezTo>
                  <a:cubicBezTo>
                    <a:pt x="905169" y="320230"/>
                    <a:pt x="905169" y="320230"/>
                    <a:pt x="905084" y="320144"/>
                  </a:cubicBezTo>
                  <a:lnTo>
                    <a:pt x="904998" y="320144"/>
                  </a:lnTo>
                  <a:cubicBezTo>
                    <a:pt x="904998" y="320144"/>
                    <a:pt x="904998" y="320059"/>
                    <a:pt x="904998" y="320059"/>
                  </a:cubicBezTo>
                  <a:cubicBezTo>
                    <a:pt x="898770" y="312975"/>
                    <a:pt x="892456" y="305977"/>
                    <a:pt x="886058" y="299063"/>
                  </a:cubicBezTo>
                  <a:cubicBezTo>
                    <a:pt x="894419" y="302904"/>
                    <a:pt x="902780" y="306830"/>
                    <a:pt x="911056" y="310842"/>
                  </a:cubicBezTo>
                  <a:lnTo>
                    <a:pt x="911056" y="310842"/>
                  </a:lnTo>
                  <a:cubicBezTo>
                    <a:pt x="911056" y="310842"/>
                    <a:pt x="911141" y="310842"/>
                    <a:pt x="911141" y="310842"/>
                  </a:cubicBezTo>
                  <a:close/>
                  <a:moveTo>
                    <a:pt x="1298226" y="502363"/>
                  </a:moveTo>
                  <a:lnTo>
                    <a:pt x="1298226" y="502363"/>
                  </a:lnTo>
                  <a:cubicBezTo>
                    <a:pt x="1298226" y="502363"/>
                    <a:pt x="1298226" y="502363"/>
                    <a:pt x="1298226" y="502363"/>
                  </a:cubicBezTo>
                  <a:lnTo>
                    <a:pt x="1298226" y="502363"/>
                  </a:lnTo>
                  <a:cubicBezTo>
                    <a:pt x="1298226" y="502363"/>
                    <a:pt x="1298226" y="502363"/>
                    <a:pt x="1298226" y="502363"/>
                  </a:cubicBezTo>
                  <a:cubicBezTo>
                    <a:pt x="1302491" y="504412"/>
                    <a:pt x="1306842" y="506375"/>
                    <a:pt x="1311108" y="508423"/>
                  </a:cubicBezTo>
                  <a:cubicBezTo>
                    <a:pt x="1312985" y="511069"/>
                    <a:pt x="1314862" y="513714"/>
                    <a:pt x="1316825" y="516360"/>
                  </a:cubicBezTo>
                  <a:cubicBezTo>
                    <a:pt x="1311535" y="513714"/>
                    <a:pt x="1306245" y="511069"/>
                    <a:pt x="1300955" y="508423"/>
                  </a:cubicBezTo>
                  <a:cubicBezTo>
                    <a:pt x="1298908" y="505863"/>
                    <a:pt x="1296860" y="503217"/>
                    <a:pt x="1294813" y="500656"/>
                  </a:cubicBezTo>
                  <a:cubicBezTo>
                    <a:pt x="1295922" y="501168"/>
                    <a:pt x="1297031" y="501766"/>
                    <a:pt x="1298055" y="502278"/>
                  </a:cubicBezTo>
                  <a:close/>
                  <a:moveTo>
                    <a:pt x="1335594" y="519860"/>
                  </a:moveTo>
                  <a:cubicBezTo>
                    <a:pt x="1338154" y="523189"/>
                    <a:pt x="1340713" y="526602"/>
                    <a:pt x="1343444" y="529845"/>
                  </a:cubicBezTo>
                  <a:cubicBezTo>
                    <a:pt x="1337386" y="526773"/>
                    <a:pt x="1331414" y="523701"/>
                    <a:pt x="1325356" y="520628"/>
                  </a:cubicBezTo>
                  <a:cubicBezTo>
                    <a:pt x="1322370" y="517384"/>
                    <a:pt x="1319470" y="514142"/>
                    <a:pt x="1316483" y="510898"/>
                  </a:cubicBezTo>
                  <a:cubicBezTo>
                    <a:pt x="1322882" y="513885"/>
                    <a:pt x="1329195" y="516872"/>
                    <a:pt x="1335594" y="519860"/>
                  </a:cubicBezTo>
                  <a:close/>
                  <a:moveTo>
                    <a:pt x="1364261" y="549220"/>
                  </a:moveTo>
                  <a:lnTo>
                    <a:pt x="1367162" y="551865"/>
                  </a:lnTo>
                  <a:lnTo>
                    <a:pt x="1346856" y="541794"/>
                  </a:lnTo>
                  <a:cubicBezTo>
                    <a:pt x="1344638" y="540685"/>
                    <a:pt x="1342420" y="539575"/>
                    <a:pt x="1340202" y="538466"/>
                  </a:cubicBezTo>
                  <a:cubicBezTo>
                    <a:pt x="1338751" y="536503"/>
                    <a:pt x="1337301" y="534539"/>
                    <a:pt x="1335765" y="532491"/>
                  </a:cubicBezTo>
                  <a:cubicBezTo>
                    <a:pt x="1335765" y="532491"/>
                    <a:pt x="1335765" y="532491"/>
                    <a:pt x="1335765" y="532491"/>
                  </a:cubicBezTo>
                  <a:cubicBezTo>
                    <a:pt x="1335765" y="532491"/>
                    <a:pt x="1335765" y="532491"/>
                    <a:pt x="1335765" y="532491"/>
                  </a:cubicBezTo>
                  <a:cubicBezTo>
                    <a:pt x="1335765" y="532491"/>
                    <a:pt x="1335765" y="532491"/>
                    <a:pt x="1335765" y="532491"/>
                  </a:cubicBezTo>
                  <a:cubicBezTo>
                    <a:pt x="1335765" y="532491"/>
                    <a:pt x="1335765" y="532491"/>
                    <a:pt x="1335765" y="532491"/>
                  </a:cubicBezTo>
                  <a:cubicBezTo>
                    <a:pt x="1334485" y="531040"/>
                    <a:pt x="1333205" y="529590"/>
                    <a:pt x="1332011" y="528224"/>
                  </a:cubicBezTo>
                  <a:cubicBezTo>
                    <a:pt x="1337898" y="530870"/>
                    <a:pt x="1343785" y="533430"/>
                    <a:pt x="1349672" y="536076"/>
                  </a:cubicBezTo>
                  <a:cubicBezTo>
                    <a:pt x="1354449" y="540599"/>
                    <a:pt x="1359398" y="545038"/>
                    <a:pt x="1364346" y="549475"/>
                  </a:cubicBezTo>
                  <a:close/>
                  <a:moveTo>
                    <a:pt x="1314265" y="525407"/>
                  </a:moveTo>
                  <a:cubicBezTo>
                    <a:pt x="1312217" y="522761"/>
                    <a:pt x="1310170" y="520031"/>
                    <a:pt x="1308037" y="517384"/>
                  </a:cubicBezTo>
                  <a:cubicBezTo>
                    <a:pt x="1312729" y="519518"/>
                    <a:pt x="1317422" y="521567"/>
                    <a:pt x="1322114" y="523701"/>
                  </a:cubicBezTo>
                  <a:cubicBezTo>
                    <a:pt x="1324247" y="526688"/>
                    <a:pt x="1326466" y="529675"/>
                    <a:pt x="1328683" y="532662"/>
                  </a:cubicBezTo>
                  <a:cubicBezTo>
                    <a:pt x="1323821" y="530272"/>
                    <a:pt x="1319043" y="527797"/>
                    <a:pt x="1314180" y="525407"/>
                  </a:cubicBezTo>
                  <a:close/>
                  <a:moveTo>
                    <a:pt x="1311876" y="531808"/>
                  </a:moveTo>
                  <a:cubicBezTo>
                    <a:pt x="1311876" y="531808"/>
                    <a:pt x="1311876" y="531808"/>
                    <a:pt x="1311876" y="531808"/>
                  </a:cubicBezTo>
                  <a:cubicBezTo>
                    <a:pt x="1311876" y="531808"/>
                    <a:pt x="1311876" y="531808"/>
                    <a:pt x="1311876" y="531808"/>
                  </a:cubicBezTo>
                  <a:cubicBezTo>
                    <a:pt x="1311876" y="531808"/>
                    <a:pt x="1311876" y="531808"/>
                    <a:pt x="1311876" y="531808"/>
                  </a:cubicBezTo>
                  <a:cubicBezTo>
                    <a:pt x="1314094" y="534796"/>
                    <a:pt x="1316398" y="537697"/>
                    <a:pt x="1318701" y="540685"/>
                  </a:cubicBezTo>
                  <a:lnTo>
                    <a:pt x="1309061" y="536161"/>
                  </a:lnTo>
                  <a:cubicBezTo>
                    <a:pt x="1306587" y="532577"/>
                    <a:pt x="1304027" y="528992"/>
                    <a:pt x="1301467" y="525493"/>
                  </a:cubicBezTo>
                  <a:lnTo>
                    <a:pt x="1301467" y="525493"/>
                  </a:lnTo>
                  <a:cubicBezTo>
                    <a:pt x="1301467" y="525493"/>
                    <a:pt x="1301467" y="525493"/>
                    <a:pt x="1301467" y="525493"/>
                  </a:cubicBezTo>
                  <a:lnTo>
                    <a:pt x="1301467" y="525493"/>
                  </a:lnTo>
                  <a:cubicBezTo>
                    <a:pt x="1301467" y="525493"/>
                    <a:pt x="1301467" y="525493"/>
                    <a:pt x="1301467" y="525493"/>
                  </a:cubicBezTo>
                  <a:cubicBezTo>
                    <a:pt x="1300529" y="524383"/>
                    <a:pt x="1299590" y="523273"/>
                    <a:pt x="1298737" y="522249"/>
                  </a:cubicBezTo>
                  <a:cubicBezTo>
                    <a:pt x="1301894" y="523701"/>
                    <a:pt x="1305136" y="525066"/>
                    <a:pt x="1308378" y="526517"/>
                  </a:cubicBezTo>
                  <a:cubicBezTo>
                    <a:pt x="1309572" y="528309"/>
                    <a:pt x="1310767" y="530102"/>
                    <a:pt x="1312047" y="531894"/>
                  </a:cubicBezTo>
                  <a:cubicBezTo>
                    <a:pt x="1312047" y="531894"/>
                    <a:pt x="1312047" y="531894"/>
                    <a:pt x="1312047" y="531894"/>
                  </a:cubicBezTo>
                  <a:close/>
                  <a:moveTo>
                    <a:pt x="1238418" y="503217"/>
                  </a:moveTo>
                  <a:cubicBezTo>
                    <a:pt x="1234920" y="498523"/>
                    <a:pt x="1231337" y="493829"/>
                    <a:pt x="1227839" y="489134"/>
                  </a:cubicBezTo>
                  <a:cubicBezTo>
                    <a:pt x="1233640" y="492036"/>
                    <a:pt x="1239442" y="494853"/>
                    <a:pt x="1245329" y="497754"/>
                  </a:cubicBezTo>
                  <a:cubicBezTo>
                    <a:pt x="1248144" y="501936"/>
                    <a:pt x="1250960" y="506119"/>
                    <a:pt x="1253861" y="510301"/>
                  </a:cubicBezTo>
                  <a:cubicBezTo>
                    <a:pt x="1248741" y="507911"/>
                    <a:pt x="1243622" y="505521"/>
                    <a:pt x="1238418" y="503217"/>
                  </a:cubicBezTo>
                  <a:close/>
                  <a:moveTo>
                    <a:pt x="1181853" y="479746"/>
                  </a:moveTo>
                  <a:cubicBezTo>
                    <a:pt x="1178184" y="474283"/>
                    <a:pt x="1174516" y="468906"/>
                    <a:pt x="1170847" y="463445"/>
                  </a:cubicBezTo>
                  <a:cubicBezTo>
                    <a:pt x="1173321" y="464810"/>
                    <a:pt x="1175880" y="466261"/>
                    <a:pt x="1178354" y="467627"/>
                  </a:cubicBezTo>
                  <a:lnTo>
                    <a:pt x="1196442" y="477868"/>
                  </a:lnTo>
                  <a:cubicBezTo>
                    <a:pt x="1198916" y="481453"/>
                    <a:pt x="1201390" y="485037"/>
                    <a:pt x="1203864" y="488622"/>
                  </a:cubicBezTo>
                  <a:cubicBezTo>
                    <a:pt x="1196527" y="485635"/>
                    <a:pt x="1189190" y="482648"/>
                    <a:pt x="1181853" y="479660"/>
                  </a:cubicBezTo>
                  <a:close/>
                  <a:moveTo>
                    <a:pt x="1160097" y="482733"/>
                  </a:moveTo>
                  <a:cubicBezTo>
                    <a:pt x="1160097" y="482733"/>
                    <a:pt x="1159926" y="482904"/>
                    <a:pt x="1160012" y="482989"/>
                  </a:cubicBezTo>
                  <a:lnTo>
                    <a:pt x="1160694" y="483330"/>
                  </a:lnTo>
                  <a:cubicBezTo>
                    <a:pt x="1165387" y="489561"/>
                    <a:pt x="1170079" y="495877"/>
                    <a:pt x="1174771" y="502193"/>
                  </a:cubicBezTo>
                  <a:cubicBezTo>
                    <a:pt x="1173662" y="501851"/>
                    <a:pt x="1172553" y="501510"/>
                    <a:pt x="1171444" y="501083"/>
                  </a:cubicBezTo>
                  <a:lnTo>
                    <a:pt x="1145508" y="486147"/>
                  </a:lnTo>
                  <a:cubicBezTo>
                    <a:pt x="1139194" y="476588"/>
                    <a:pt x="1132881" y="466944"/>
                    <a:pt x="1126397" y="457470"/>
                  </a:cubicBezTo>
                  <a:cubicBezTo>
                    <a:pt x="1134160" y="461311"/>
                    <a:pt x="1142009" y="465066"/>
                    <a:pt x="1149859" y="468906"/>
                  </a:cubicBezTo>
                  <a:cubicBezTo>
                    <a:pt x="1153357" y="473601"/>
                    <a:pt x="1156855" y="478210"/>
                    <a:pt x="1160353" y="482904"/>
                  </a:cubicBezTo>
                  <a:lnTo>
                    <a:pt x="1160182" y="482904"/>
                  </a:lnTo>
                  <a:close/>
                  <a:moveTo>
                    <a:pt x="1106518" y="449618"/>
                  </a:moveTo>
                  <a:lnTo>
                    <a:pt x="1105665" y="457811"/>
                  </a:lnTo>
                  <a:cubicBezTo>
                    <a:pt x="1105665" y="457811"/>
                    <a:pt x="1105920" y="457897"/>
                    <a:pt x="1105920" y="457811"/>
                  </a:cubicBezTo>
                  <a:lnTo>
                    <a:pt x="1107029" y="451239"/>
                  </a:lnTo>
                  <a:lnTo>
                    <a:pt x="1110357" y="460372"/>
                  </a:lnTo>
                  <a:cubicBezTo>
                    <a:pt x="1111124" y="462505"/>
                    <a:pt x="1111807" y="464639"/>
                    <a:pt x="1112575" y="466858"/>
                  </a:cubicBezTo>
                  <a:cubicBezTo>
                    <a:pt x="1104726" y="462335"/>
                    <a:pt x="1096877" y="457726"/>
                    <a:pt x="1089028" y="453203"/>
                  </a:cubicBezTo>
                  <a:cubicBezTo>
                    <a:pt x="1083908" y="445777"/>
                    <a:pt x="1078875" y="438352"/>
                    <a:pt x="1073841" y="430841"/>
                  </a:cubicBezTo>
                  <a:cubicBezTo>
                    <a:pt x="1088004" y="438096"/>
                    <a:pt x="1102252" y="445265"/>
                    <a:pt x="1116499" y="452349"/>
                  </a:cubicBezTo>
                  <a:cubicBezTo>
                    <a:pt x="1124349" y="462505"/>
                    <a:pt x="1132198" y="472662"/>
                    <a:pt x="1140047" y="482818"/>
                  </a:cubicBezTo>
                  <a:cubicBezTo>
                    <a:pt x="1132027" y="478124"/>
                    <a:pt x="1123922" y="473516"/>
                    <a:pt x="1115902" y="468822"/>
                  </a:cubicBezTo>
                  <a:cubicBezTo>
                    <a:pt x="1114537" y="465749"/>
                    <a:pt x="1113257" y="462676"/>
                    <a:pt x="1111893" y="459689"/>
                  </a:cubicBezTo>
                  <a:lnTo>
                    <a:pt x="1107286" y="449447"/>
                  </a:lnTo>
                  <a:lnTo>
                    <a:pt x="1106603" y="447997"/>
                  </a:lnTo>
                  <a:lnTo>
                    <a:pt x="1106432" y="449618"/>
                  </a:lnTo>
                  <a:close/>
                  <a:moveTo>
                    <a:pt x="989377" y="372122"/>
                  </a:moveTo>
                  <a:cubicBezTo>
                    <a:pt x="978883" y="367171"/>
                    <a:pt x="968389" y="362306"/>
                    <a:pt x="957895" y="357441"/>
                  </a:cubicBezTo>
                  <a:cubicBezTo>
                    <a:pt x="957639" y="357100"/>
                    <a:pt x="957383" y="356844"/>
                    <a:pt x="957127" y="356503"/>
                  </a:cubicBezTo>
                  <a:cubicBezTo>
                    <a:pt x="957127" y="356503"/>
                    <a:pt x="957127" y="356503"/>
                    <a:pt x="957127" y="356503"/>
                  </a:cubicBezTo>
                  <a:cubicBezTo>
                    <a:pt x="957127" y="356503"/>
                    <a:pt x="957127" y="356503"/>
                    <a:pt x="957127" y="356503"/>
                  </a:cubicBezTo>
                  <a:cubicBezTo>
                    <a:pt x="957127" y="356503"/>
                    <a:pt x="957127" y="356503"/>
                    <a:pt x="957127" y="356503"/>
                  </a:cubicBezTo>
                  <a:cubicBezTo>
                    <a:pt x="957127" y="356503"/>
                    <a:pt x="957127" y="356503"/>
                    <a:pt x="957127" y="356503"/>
                  </a:cubicBezTo>
                  <a:cubicBezTo>
                    <a:pt x="954482" y="353516"/>
                    <a:pt x="951752" y="350614"/>
                    <a:pt x="949022" y="347712"/>
                  </a:cubicBezTo>
                  <a:cubicBezTo>
                    <a:pt x="967536" y="355308"/>
                    <a:pt x="986050" y="362904"/>
                    <a:pt x="1004563" y="370500"/>
                  </a:cubicBezTo>
                  <a:lnTo>
                    <a:pt x="1005161" y="370756"/>
                  </a:lnTo>
                  <a:cubicBezTo>
                    <a:pt x="1016934" y="377328"/>
                    <a:pt x="1028623" y="383985"/>
                    <a:pt x="1040311" y="390728"/>
                  </a:cubicBezTo>
                  <a:cubicBezTo>
                    <a:pt x="1045601" y="399092"/>
                    <a:pt x="1050976" y="407456"/>
                    <a:pt x="1056522" y="415649"/>
                  </a:cubicBezTo>
                  <a:cubicBezTo>
                    <a:pt x="1030756" y="402335"/>
                    <a:pt x="1004990" y="389020"/>
                    <a:pt x="979395" y="375450"/>
                  </a:cubicBezTo>
                  <a:lnTo>
                    <a:pt x="966597" y="368622"/>
                  </a:lnTo>
                  <a:cubicBezTo>
                    <a:pt x="965061" y="366574"/>
                    <a:pt x="963440" y="364526"/>
                    <a:pt x="961905" y="362563"/>
                  </a:cubicBezTo>
                  <a:cubicBezTo>
                    <a:pt x="970778" y="366318"/>
                    <a:pt x="979651" y="369988"/>
                    <a:pt x="988524" y="373743"/>
                  </a:cubicBezTo>
                  <a:lnTo>
                    <a:pt x="1026661" y="390215"/>
                  </a:lnTo>
                  <a:cubicBezTo>
                    <a:pt x="1026661" y="390215"/>
                    <a:pt x="1026916" y="390045"/>
                    <a:pt x="1026746" y="389959"/>
                  </a:cubicBezTo>
                  <a:lnTo>
                    <a:pt x="989462" y="372292"/>
                  </a:lnTo>
                  <a:close/>
                  <a:moveTo>
                    <a:pt x="817463" y="290870"/>
                  </a:moveTo>
                  <a:cubicBezTo>
                    <a:pt x="817463" y="290870"/>
                    <a:pt x="817463" y="290870"/>
                    <a:pt x="817377" y="290784"/>
                  </a:cubicBezTo>
                  <a:cubicBezTo>
                    <a:pt x="817377" y="290784"/>
                    <a:pt x="817377" y="290784"/>
                    <a:pt x="817292" y="290699"/>
                  </a:cubicBezTo>
                  <a:cubicBezTo>
                    <a:pt x="817292" y="290699"/>
                    <a:pt x="817292" y="290699"/>
                    <a:pt x="817292" y="290699"/>
                  </a:cubicBezTo>
                  <a:cubicBezTo>
                    <a:pt x="817036" y="290443"/>
                    <a:pt x="816865" y="290187"/>
                    <a:pt x="816610" y="289931"/>
                  </a:cubicBezTo>
                  <a:cubicBezTo>
                    <a:pt x="826762" y="294540"/>
                    <a:pt x="836915" y="299149"/>
                    <a:pt x="847153" y="303757"/>
                  </a:cubicBezTo>
                  <a:cubicBezTo>
                    <a:pt x="849542" y="306574"/>
                    <a:pt x="851931" y="309305"/>
                    <a:pt x="854320" y="312036"/>
                  </a:cubicBezTo>
                  <a:cubicBezTo>
                    <a:pt x="844593" y="308196"/>
                    <a:pt x="834953" y="304440"/>
                    <a:pt x="825227" y="300600"/>
                  </a:cubicBezTo>
                  <a:cubicBezTo>
                    <a:pt x="822667" y="297356"/>
                    <a:pt x="820107" y="294028"/>
                    <a:pt x="817463" y="290784"/>
                  </a:cubicBezTo>
                  <a:cubicBezTo>
                    <a:pt x="817463" y="290784"/>
                    <a:pt x="817463" y="290784"/>
                    <a:pt x="817463" y="290784"/>
                  </a:cubicBezTo>
                  <a:close/>
                  <a:moveTo>
                    <a:pt x="857306" y="308366"/>
                  </a:moveTo>
                  <a:cubicBezTo>
                    <a:pt x="863022" y="310927"/>
                    <a:pt x="868653" y="313487"/>
                    <a:pt x="874369" y="316048"/>
                  </a:cubicBezTo>
                  <a:cubicBezTo>
                    <a:pt x="875393" y="317328"/>
                    <a:pt x="876417" y="318693"/>
                    <a:pt x="877441" y="319974"/>
                  </a:cubicBezTo>
                  <a:cubicBezTo>
                    <a:pt x="877441" y="319974"/>
                    <a:pt x="877441" y="319974"/>
                    <a:pt x="877441" y="319974"/>
                  </a:cubicBezTo>
                  <a:cubicBezTo>
                    <a:pt x="877441" y="319974"/>
                    <a:pt x="877441" y="319974"/>
                    <a:pt x="877441" y="319974"/>
                  </a:cubicBezTo>
                  <a:cubicBezTo>
                    <a:pt x="877441" y="319974"/>
                    <a:pt x="877441" y="319974"/>
                    <a:pt x="877441" y="319974"/>
                  </a:cubicBezTo>
                  <a:cubicBezTo>
                    <a:pt x="877441" y="319974"/>
                    <a:pt x="877441" y="319974"/>
                    <a:pt x="877441" y="319974"/>
                  </a:cubicBezTo>
                  <a:cubicBezTo>
                    <a:pt x="878038" y="320656"/>
                    <a:pt x="878635" y="321339"/>
                    <a:pt x="879232" y="322022"/>
                  </a:cubicBezTo>
                  <a:cubicBezTo>
                    <a:pt x="873772" y="319803"/>
                    <a:pt x="868227" y="317584"/>
                    <a:pt x="862766" y="315365"/>
                  </a:cubicBezTo>
                  <a:cubicBezTo>
                    <a:pt x="860975" y="312975"/>
                    <a:pt x="859097" y="310671"/>
                    <a:pt x="857306" y="308281"/>
                  </a:cubicBezTo>
                  <a:close/>
                  <a:moveTo>
                    <a:pt x="885716" y="321083"/>
                  </a:moveTo>
                  <a:cubicBezTo>
                    <a:pt x="887764" y="322022"/>
                    <a:pt x="889811" y="322961"/>
                    <a:pt x="891860" y="323814"/>
                  </a:cubicBezTo>
                  <a:cubicBezTo>
                    <a:pt x="891860" y="323814"/>
                    <a:pt x="891860" y="323814"/>
                    <a:pt x="891860" y="323814"/>
                  </a:cubicBezTo>
                  <a:cubicBezTo>
                    <a:pt x="891860" y="323814"/>
                    <a:pt x="891860" y="323814"/>
                    <a:pt x="891944" y="323814"/>
                  </a:cubicBezTo>
                  <a:cubicBezTo>
                    <a:pt x="892030" y="323814"/>
                    <a:pt x="891944" y="323814"/>
                    <a:pt x="891944" y="323814"/>
                  </a:cubicBezTo>
                  <a:cubicBezTo>
                    <a:pt x="891944" y="323814"/>
                    <a:pt x="891944" y="323814"/>
                    <a:pt x="891944" y="323814"/>
                  </a:cubicBezTo>
                  <a:cubicBezTo>
                    <a:pt x="896637" y="325777"/>
                    <a:pt x="901415" y="327740"/>
                    <a:pt x="906107" y="329703"/>
                  </a:cubicBezTo>
                  <a:cubicBezTo>
                    <a:pt x="908070" y="331922"/>
                    <a:pt x="910117" y="334141"/>
                    <a:pt x="912080" y="336361"/>
                  </a:cubicBezTo>
                  <a:cubicBezTo>
                    <a:pt x="904742" y="333032"/>
                    <a:pt x="897405" y="329789"/>
                    <a:pt x="889982" y="326545"/>
                  </a:cubicBezTo>
                  <a:cubicBezTo>
                    <a:pt x="888532" y="324668"/>
                    <a:pt x="887082" y="322790"/>
                    <a:pt x="885546" y="320913"/>
                  </a:cubicBezTo>
                  <a:close/>
                  <a:moveTo>
                    <a:pt x="916346" y="334056"/>
                  </a:moveTo>
                  <a:cubicBezTo>
                    <a:pt x="924280" y="337299"/>
                    <a:pt x="932129" y="340628"/>
                    <a:pt x="940063" y="343871"/>
                  </a:cubicBezTo>
                  <a:cubicBezTo>
                    <a:pt x="942196" y="346603"/>
                    <a:pt x="944244" y="349334"/>
                    <a:pt x="946377" y="352064"/>
                  </a:cubicBezTo>
                  <a:cubicBezTo>
                    <a:pt x="938101" y="348309"/>
                    <a:pt x="929911" y="344469"/>
                    <a:pt x="921635" y="340799"/>
                  </a:cubicBezTo>
                  <a:cubicBezTo>
                    <a:pt x="919843" y="338580"/>
                    <a:pt x="918137" y="336361"/>
                    <a:pt x="916346" y="334056"/>
                  </a:cubicBezTo>
                  <a:close/>
                  <a:moveTo>
                    <a:pt x="1027428" y="379803"/>
                  </a:moveTo>
                  <a:lnTo>
                    <a:pt x="1035619" y="383131"/>
                  </a:lnTo>
                  <a:cubicBezTo>
                    <a:pt x="1035619" y="383131"/>
                    <a:pt x="1036131" y="383900"/>
                    <a:pt x="1036387" y="384326"/>
                  </a:cubicBezTo>
                  <a:cubicBezTo>
                    <a:pt x="1033401" y="382790"/>
                    <a:pt x="1030415" y="381254"/>
                    <a:pt x="1027428" y="379718"/>
                  </a:cubicBezTo>
                  <a:close/>
                  <a:moveTo>
                    <a:pt x="1089710" y="418978"/>
                  </a:moveTo>
                  <a:lnTo>
                    <a:pt x="1089710" y="418978"/>
                  </a:lnTo>
                  <a:cubicBezTo>
                    <a:pt x="1089710" y="418978"/>
                    <a:pt x="1089710" y="418978"/>
                    <a:pt x="1089710" y="418978"/>
                  </a:cubicBezTo>
                  <a:cubicBezTo>
                    <a:pt x="1091331" y="419831"/>
                    <a:pt x="1092952" y="420770"/>
                    <a:pt x="1094573" y="421624"/>
                  </a:cubicBezTo>
                  <a:cubicBezTo>
                    <a:pt x="1099778" y="429134"/>
                    <a:pt x="1105067" y="436730"/>
                    <a:pt x="1110271" y="444241"/>
                  </a:cubicBezTo>
                  <a:cubicBezTo>
                    <a:pt x="1098839" y="438010"/>
                    <a:pt x="1087321" y="431780"/>
                    <a:pt x="1075888" y="425464"/>
                  </a:cubicBezTo>
                  <a:lnTo>
                    <a:pt x="1075888" y="425464"/>
                  </a:lnTo>
                  <a:cubicBezTo>
                    <a:pt x="1075888" y="425464"/>
                    <a:pt x="1075633" y="425294"/>
                    <a:pt x="1075633" y="425294"/>
                  </a:cubicBezTo>
                  <a:lnTo>
                    <a:pt x="1075377" y="425123"/>
                  </a:lnTo>
                  <a:lnTo>
                    <a:pt x="1075377" y="425123"/>
                  </a:lnTo>
                  <a:cubicBezTo>
                    <a:pt x="1072561" y="423672"/>
                    <a:pt x="1069746" y="422221"/>
                    <a:pt x="1066930" y="420770"/>
                  </a:cubicBezTo>
                  <a:cubicBezTo>
                    <a:pt x="1065821" y="419149"/>
                    <a:pt x="1064712" y="417527"/>
                    <a:pt x="1063603" y="415905"/>
                  </a:cubicBezTo>
                  <a:lnTo>
                    <a:pt x="1063603" y="415905"/>
                  </a:lnTo>
                  <a:cubicBezTo>
                    <a:pt x="1063603" y="415905"/>
                    <a:pt x="1063603" y="415820"/>
                    <a:pt x="1063603" y="415820"/>
                  </a:cubicBezTo>
                  <a:lnTo>
                    <a:pt x="1063603" y="415820"/>
                  </a:lnTo>
                  <a:cubicBezTo>
                    <a:pt x="1063603" y="415820"/>
                    <a:pt x="1063603" y="415735"/>
                    <a:pt x="1063603" y="415735"/>
                  </a:cubicBezTo>
                  <a:cubicBezTo>
                    <a:pt x="1058398" y="408736"/>
                    <a:pt x="1053109" y="401823"/>
                    <a:pt x="1047819" y="394824"/>
                  </a:cubicBezTo>
                  <a:cubicBezTo>
                    <a:pt x="1061726" y="402847"/>
                    <a:pt x="1075633" y="410870"/>
                    <a:pt x="1089539" y="418892"/>
                  </a:cubicBezTo>
                  <a:lnTo>
                    <a:pt x="1089539" y="418892"/>
                  </a:lnTo>
                  <a:cubicBezTo>
                    <a:pt x="1089539" y="418892"/>
                    <a:pt x="1089539" y="418892"/>
                    <a:pt x="1089539" y="418892"/>
                  </a:cubicBezTo>
                  <a:close/>
                  <a:moveTo>
                    <a:pt x="1186631" y="457470"/>
                  </a:moveTo>
                  <a:cubicBezTo>
                    <a:pt x="1186631" y="457470"/>
                    <a:pt x="1186204" y="456958"/>
                    <a:pt x="1186033" y="456702"/>
                  </a:cubicBezTo>
                  <a:lnTo>
                    <a:pt x="1208643" y="468139"/>
                  </a:lnTo>
                  <a:cubicBezTo>
                    <a:pt x="1210690" y="471382"/>
                    <a:pt x="1212823" y="474625"/>
                    <a:pt x="1214870" y="477868"/>
                  </a:cubicBezTo>
                  <a:cubicBezTo>
                    <a:pt x="1208557" y="475052"/>
                    <a:pt x="1202244" y="472235"/>
                    <a:pt x="1195930" y="469419"/>
                  </a:cubicBezTo>
                  <a:cubicBezTo>
                    <a:pt x="1193115" y="465834"/>
                    <a:pt x="1190384" y="462250"/>
                    <a:pt x="1187569" y="458750"/>
                  </a:cubicBezTo>
                  <a:lnTo>
                    <a:pt x="1193456" y="462079"/>
                  </a:lnTo>
                  <a:cubicBezTo>
                    <a:pt x="1193456" y="462079"/>
                    <a:pt x="1193712" y="461908"/>
                    <a:pt x="1193541" y="461823"/>
                  </a:cubicBezTo>
                  <a:lnTo>
                    <a:pt x="1186460" y="457385"/>
                  </a:lnTo>
                  <a:close/>
                  <a:moveTo>
                    <a:pt x="1261453" y="499120"/>
                  </a:moveTo>
                  <a:cubicBezTo>
                    <a:pt x="1259918" y="498352"/>
                    <a:pt x="1258297" y="497584"/>
                    <a:pt x="1256761" y="496816"/>
                  </a:cubicBezTo>
                  <a:cubicBezTo>
                    <a:pt x="1256761" y="496816"/>
                    <a:pt x="1256761" y="496816"/>
                    <a:pt x="1256761" y="496816"/>
                  </a:cubicBezTo>
                  <a:cubicBezTo>
                    <a:pt x="1256761" y="496816"/>
                    <a:pt x="1256591" y="496816"/>
                    <a:pt x="1256505" y="496730"/>
                  </a:cubicBezTo>
                  <a:cubicBezTo>
                    <a:pt x="1256505" y="496730"/>
                    <a:pt x="1256335" y="496730"/>
                    <a:pt x="1256249" y="496645"/>
                  </a:cubicBezTo>
                  <a:cubicBezTo>
                    <a:pt x="1256249" y="496645"/>
                    <a:pt x="1256249" y="496645"/>
                    <a:pt x="1256249" y="496645"/>
                  </a:cubicBezTo>
                  <a:cubicBezTo>
                    <a:pt x="1253178" y="495279"/>
                    <a:pt x="1250107" y="493914"/>
                    <a:pt x="1247035" y="492463"/>
                  </a:cubicBezTo>
                  <a:cubicBezTo>
                    <a:pt x="1244987" y="489902"/>
                    <a:pt x="1242940" y="487257"/>
                    <a:pt x="1240892" y="484696"/>
                  </a:cubicBezTo>
                  <a:cubicBezTo>
                    <a:pt x="1246096" y="487342"/>
                    <a:pt x="1251216" y="489902"/>
                    <a:pt x="1256420" y="492548"/>
                  </a:cubicBezTo>
                  <a:cubicBezTo>
                    <a:pt x="1258041" y="494767"/>
                    <a:pt x="1259747" y="496986"/>
                    <a:pt x="1261368" y="499206"/>
                  </a:cubicBezTo>
                  <a:close/>
                  <a:moveTo>
                    <a:pt x="1264611" y="496645"/>
                  </a:moveTo>
                  <a:cubicBezTo>
                    <a:pt x="1269729" y="499206"/>
                    <a:pt x="1274848" y="501766"/>
                    <a:pt x="1279968" y="504326"/>
                  </a:cubicBezTo>
                  <a:cubicBezTo>
                    <a:pt x="1281247" y="506289"/>
                    <a:pt x="1282612" y="508253"/>
                    <a:pt x="1283892" y="510215"/>
                  </a:cubicBezTo>
                  <a:cubicBezTo>
                    <a:pt x="1279626" y="508082"/>
                    <a:pt x="1275360" y="505948"/>
                    <a:pt x="1271009" y="503900"/>
                  </a:cubicBezTo>
                  <a:cubicBezTo>
                    <a:pt x="1268876" y="501510"/>
                    <a:pt x="1266744" y="499120"/>
                    <a:pt x="1264611" y="496645"/>
                  </a:cubicBezTo>
                  <a:close/>
                  <a:moveTo>
                    <a:pt x="1239442" y="489049"/>
                  </a:moveTo>
                  <a:cubicBezTo>
                    <a:pt x="1233555" y="486403"/>
                    <a:pt x="1227668" y="483758"/>
                    <a:pt x="1221781" y="481111"/>
                  </a:cubicBezTo>
                  <a:cubicBezTo>
                    <a:pt x="1219307" y="477783"/>
                    <a:pt x="1216918" y="474540"/>
                    <a:pt x="1214444" y="471211"/>
                  </a:cubicBezTo>
                  <a:cubicBezTo>
                    <a:pt x="1221098" y="474625"/>
                    <a:pt x="1227753" y="477953"/>
                    <a:pt x="1234323" y="481368"/>
                  </a:cubicBezTo>
                  <a:cubicBezTo>
                    <a:pt x="1236029" y="483928"/>
                    <a:pt x="1237735" y="486488"/>
                    <a:pt x="1239442" y="489049"/>
                  </a:cubicBezTo>
                  <a:close/>
                  <a:moveTo>
                    <a:pt x="1188422" y="466261"/>
                  </a:moveTo>
                  <a:cubicBezTo>
                    <a:pt x="1180914" y="462933"/>
                    <a:pt x="1173321" y="459518"/>
                    <a:pt x="1165813" y="456190"/>
                  </a:cubicBezTo>
                  <a:cubicBezTo>
                    <a:pt x="1162315" y="451069"/>
                    <a:pt x="1158817" y="446033"/>
                    <a:pt x="1155234" y="440998"/>
                  </a:cubicBezTo>
                  <a:cubicBezTo>
                    <a:pt x="1159073" y="443046"/>
                    <a:pt x="1162912" y="445180"/>
                    <a:pt x="1166666" y="447228"/>
                  </a:cubicBezTo>
                  <a:lnTo>
                    <a:pt x="1180914" y="455166"/>
                  </a:lnTo>
                  <a:cubicBezTo>
                    <a:pt x="1183388" y="458835"/>
                    <a:pt x="1185862" y="462505"/>
                    <a:pt x="1188422" y="466261"/>
                  </a:cubicBezTo>
                  <a:close/>
                  <a:moveTo>
                    <a:pt x="1191749" y="471211"/>
                  </a:moveTo>
                  <a:cubicBezTo>
                    <a:pt x="1192859" y="472833"/>
                    <a:pt x="1193968" y="474540"/>
                    <a:pt x="1195077" y="476161"/>
                  </a:cubicBezTo>
                  <a:lnTo>
                    <a:pt x="1179293" y="466346"/>
                  </a:lnTo>
                  <a:cubicBezTo>
                    <a:pt x="1175454" y="463957"/>
                    <a:pt x="1171700" y="461652"/>
                    <a:pt x="1167861" y="459262"/>
                  </a:cubicBezTo>
                  <a:cubicBezTo>
                    <a:pt x="1175795" y="463274"/>
                    <a:pt x="1183729" y="467200"/>
                    <a:pt x="1191749" y="471211"/>
                  </a:cubicBezTo>
                  <a:close/>
                  <a:moveTo>
                    <a:pt x="1157537" y="469931"/>
                  </a:moveTo>
                  <a:cubicBezTo>
                    <a:pt x="1157537" y="469931"/>
                    <a:pt x="1157281" y="469760"/>
                    <a:pt x="1157111" y="469675"/>
                  </a:cubicBezTo>
                  <a:cubicBezTo>
                    <a:pt x="1155063" y="466688"/>
                    <a:pt x="1152930" y="463615"/>
                    <a:pt x="1150883" y="460628"/>
                  </a:cubicBezTo>
                  <a:lnTo>
                    <a:pt x="1150883" y="460628"/>
                  </a:lnTo>
                  <a:cubicBezTo>
                    <a:pt x="1150883" y="460628"/>
                    <a:pt x="1150797" y="460457"/>
                    <a:pt x="1150797" y="460457"/>
                  </a:cubicBezTo>
                  <a:lnTo>
                    <a:pt x="1150797" y="460287"/>
                  </a:lnTo>
                  <a:cubicBezTo>
                    <a:pt x="1150797" y="460287"/>
                    <a:pt x="1150712" y="460287"/>
                    <a:pt x="1150712" y="460287"/>
                  </a:cubicBezTo>
                  <a:cubicBezTo>
                    <a:pt x="1147214" y="455678"/>
                    <a:pt x="1143716" y="451069"/>
                    <a:pt x="1140218" y="446545"/>
                  </a:cubicBezTo>
                  <a:cubicBezTo>
                    <a:pt x="1147726" y="450642"/>
                    <a:pt x="1155319" y="454824"/>
                    <a:pt x="1162827" y="459006"/>
                  </a:cubicBezTo>
                  <a:cubicBezTo>
                    <a:pt x="1166325" y="464810"/>
                    <a:pt x="1169908" y="470528"/>
                    <a:pt x="1173406" y="476332"/>
                  </a:cubicBezTo>
                  <a:cubicBezTo>
                    <a:pt x="1168117" y="474198"/>
                    <a:pt x="1162912" y="472064"/>
                    <a:pt x="1157622" y="469931"/>
                  </a:cubicBezTo>
                  <a:close/>
                  <a:moveTo>
                    <a:pt x="1145934" y="463700"/>
                  </a:moveTo>
                  <a:cubicBezTo>
                    <a:pt x="1137829" y="459348"/>
                    <a:pt x="1129724" y="454910"/>
                    <a:pt x="1121619" y="450557"/>
                  </a:cubicBezTo>
                  <a:cubicBezTo>
                    <a:pt x="1119827" y="447997"/>
                    <a:pt x="1118121" y="445436"/>
                    <a:pt x="1116329" y="442875"/>
                  </a:cubicBezTo>
                  <a:lnTo>
                    <a:pt x="1116329" y="442875"/>
                  </a:lnTo>
                  <a:cubicBezTo>
                    <a:pt x="1116329" y="442875"/>
                    <a:pt x="1116244" y="442790"/>
                    <a:pt x="1116244" y="442790"/>
                  </a:cubicBezTo>
                  <a:lnTo>
                    <a:pt x="1116244" y="442790"/>
                  </a:lnTo>
                  <a:cubicBezTo>
                    <a:pt x="1116244" y="442790"/>
                    <a:pt x="1116244" y="442704"/>
                    <a:pt x="1116244" y="442704"/>
                  </a:cubicBezTo>
                  <a:cubicBezTo>
                    <a:pt x="1112148" y="437328"/>
                    <a:pt x="1107968" y="432036"/>
                    <a:pt x="1103787" y="426744"/>
                  </a:cubicBezTo>
                  <a:cubicBezTo>
                    <a:pt x="1112575" y="431524"/>
                    <a:pt x="1121363" y="436303"/>
                    <a:pt x="1130151" y="441083"/>
                  </a:cubicBezTo>
                  <a:cubicBezTo>
                    <a:pt x="1135440" y="448679"/>
                    <a:pt x="1140815" y="456190"/>
                    <a:pt x="1146105" y="463786"/>
                  </a:cubicBezTo>
                  <a:close/>
                  <a:moveTo>
                    <a:pt x="1142863" y="486659"/>
                  </a:moveTo>
                  <a:cubicBezTo>
                    <a:pt x="1144655" y="488964"/>
                    <a:pt x="1146361" y="491183"/>
                    <a:pt x="1148152" y="493487"/>
                  </a:cubicBezTo>
                  <a:lnTo>
                    <a:pt x="1148323" y="493658"/>
                  </a:lnTo>
                  <a:cubicBezTo>
                    <a:pt x="1139962" y="491097"/>
                    <a:pt x="1131686" y="488622"/>
                    <a:pt x="1123240" y="486318"/>
                  </a:cubicBezTo>
                  <a:cubicBezTo>
                    <a:pt x="1121533" y="482050"/>
                    <a:pt x="1119742" y="477868"/>
                    <a:pt x="1117950" y="473686"/>
                  </a:cubicBezTo>
                  <a:cubicBezTo>
                    <a:pt x="1126226" y="478039"/>
                    <a:pt x="1134587" y="482392"/>
                    <a:pt x="1142863" y="486745"/>
                  </a:cubicBezTo>
                  <a:close/>
                  <a:moveTo>
                    <a:pt x="1149603" y="492548"/>
                  </a:moveTo>
                  <a:cubicBezTo>
                    <a:pt x="1148835" y="491353"/>
                    <a:pt x="1147982" y="490159"/>
                    <a:pt x="1147214" y="488878"/>
                  </a:cubicBezTo>
                  <a:lnTo>
                    <a:pt x="1168629" y="500144"/>
                  </a:lnTo>
                  <a:cubicBezTo>
                    <a:pt x="1163509" y="498437"/>
                    <a:pt x="1158305" y="496730"/>
                    <a:pt x="1153186" y="495109"/>
                  </a:cubicBezTo>
                  <a:cubicBezTo>
                    <a:pt x="1152418" y="494853"/>
                    <a:pt x="1151650" y="494596"/>
                    <a:pt x="1150883" y="494426"/>
                  </a:cubicBezTo>
                  <a:lnTo>
                    <a:pt x="1149688" y="492548"/>
                  </a:lnTo>
                  <a:close/>
                  <a:moveTo>
                    <a:pt x="1212567" y="491183"/>
                  </a:moveTo>
                  <a:cubicBezTo>
                    <a:pt x="1212567" y="491183"/>
                    <a:pt x="1212567" y="491183"/>
                    <a:pt x="1212567" y="491183"/>
                  </a:cubicBezTo>
                  <a:cubicBezTo>
                    <a:pt x="1212567" y="491183"/>
                    <a:pt x="1212567" y="491183"/>
                    <a:pt x="1212481" y="491097"/>
                  </a:cubicBezTo>
                  <a:cubicBezTo>
                    <a:pt x="1212481" y="491097"/>
                    <a:pt x="1212481" y="491012"/>
                    <a:pt x="1212396" y="490927"/>
                  </a:cubicBezTo>
                  <a:cubicBezTo>
                    <a:pt x="1212396" y="490927"/>
                    <a:pt x="1212396" y="490927"/>
                    <a:pt x="1212396" y="490927"/>
                  </a:cubicBezTo>
                  <a:cubicBezTo>
                    <a:pt x="1210605" y="488622"/>
                    <a:pt x="1208813" y="486318"/>
                    <a:pt x="1207106" y="484013"/>
                  </a:cubicBezTo>
                  <a:lnTo>
                    <a:pt x="1209751" y="485550"/>
                  </a:lnTo>
                  <a:cubicBezTo>
                    <a:pt x="1209751" y="485550"/>
                    <a:pt x="1210007" y="485379"/>
                    <a:pt x="1209922" y="485294"/>
                  </a:cubicBezTo>
                  <a:lnTo>
                    <a:pt x="1206510" y="483160"/>
                  </a:lnTo>
                  <a:cubicBezTo>
                    <a:pt x="1204547" y="480685"/>
                    <a:pt x="1202670" y="478124"/>
                    <a:pt x="1200708" y="475649"/>
                  </a:cubicBezTo>
                  <a:cubicBezTo>
                    <a:pt x="1206936" y="478807"/>
                    <a:pt x="1213164" y="481880"/>
                    <a:pt x="1219392" y="484952"/>
                  </a:cubicBezTo>
                  <a:cubicBezTo>
                    <a:pt x="1222464" y="489646"/>
                    <a:pt x="1225535" y="494255"/>
                    <a:pt x="1228606" y="498949"/>
                  </a:cubicBezTo>
                  <a:cubicBezTo>
                    <a:pt x="1223658" y="496901"/>
                    <a:pt x="1218624" y="494853"/>
                    <a:pt x="1213676" y="492804"/>
                  </a:cubicBezTo>
                  <a:cubicBezTo>
                    <a:pt x="1213335" y="492292"/>
                    <a:pt x="1212993" y="491780"/>
                    <a:pt x="1212567" y="491268"/>
                  </a:cubicBezTo>
                  <a:close/>
                  <a:moveTo>
                    <a:pt x="1260345" y="509618"/>
                  </a:moveTo>
                  <a:cubicBezTo>
                    <a:pt x="1260345" y="509618"/>
                    <a:pt x="1260345" y="509618"/>
                    <a:pt x="1260345" y="509618"/>
                  </a:cubicBezTo>
                  <a:cubicBezTo>
                    <a:pt x="1260345" y="509618"/>
                    <a:pt x="1260345" y="509618"/>
                    <a:pt x="1260345" y="509532"/>
                  </a:cubicBezTo>
                  <a:cubicBezTo>
                    <a:pt x="1260345" y="509532"/>
                    <a:pt x="1260345" y="509532"/>
                    <a:pt x="1260345" y="509447"/>
                  </a:cubicBezTo>
                  <a:cubicBezTo>
                    <a:pt x="1260345" y="509447"/>
                    <a:pt x="1260345" y="509447"/>
                    <a:pt x="1260345" y="509447"/>
                  </a:cubicBezTo>
                  <a:cubicBezTo>
                    <a:pt x="1258553" y="507058"/>
                    <a:pt x="1256761" y="504753"/>
                    <a:pt x="1254970" y="502448"/>
                  </a:cubicBezTo>
                  <a:cubicBezTo>
                    <a:pt x="1259577" y="504582"/>
                    <a:pt x="1264269" y="506631"/>
                    <a:pt x="1268876" y="508765"/>
                  </a:cubicBezTo>
                  <a:cubicBezTo>
                    <a:pt x="1271862" y="512605"/>
                    <a:pt x="1274763" y="516360"/>
                    <a:pt x="1277835" y="520116"/>
                  </a:cubicBezTo>
                  <a:lnTo>
                    <a:pt x="1277835" y="520116"/>
                  </a:lnTo>
                  <a:cubicBezTo>
                    <a:pt x="1277835" y="520116"/>
                    <a:pt x="1277835" y="520116"/>
                    <a:pt x="1277835" y="520116"/>
                  </a:cubicBezTo>
                  <a:lnTo>
                    <a:pt x="1277835" y="520116"/>
                  </a:lnTo>
                  <a:cubicBezTo>
                    <a:pt x="1277835" y="520116"/>
                    <a:pt x="1277835" y="520116"/>
                    <a:pt x="1277835" y="520116"/>
                  </a:cubicBezTo>
                  <a:cubicBezTo>
                    <a:pt x="1278517" y="520884"/>
                    <a:pt x="1279200" y="521652"/>
                    <a:pt x="1279882" y="522420"/>
                  </a:cubicBezTo>
                  <a:cubicBezTo>
                    <a:pt x="1274678" y="519945"/>
                    <a:pt x="1269473" y="517555"/>
                    <a:pt x="1264269" y="515080"/>
                  </a:cubicBezTo>
                  <a:cubicBezTo>
                    <a:pt x="1262990" y="513288"/>
                    <a:pt x="1261795" y="511410"/>
                    <a:pt x="1260515" y="509618"/>
                  </a:cubicBezTo>
                  <a:close/>
                  <a:moveTo>
                    <a:pt x="1282186" y="516446"/>
                  </a:moveTo>
                  <a:lnTo>
                    <a:pt x="1282186" y="516446"/>
                  </a:lnTo>
                  <a:cubicBezTo>
                    <a:pt x="1282186" y="516446"/>
                    <a:pt x="1282101" y="516360"/>
                    <a:pt x="1282101" y="516360"/>
                  </a:cubicBezTo>
                  <a:lnTo>
                    <a:pt x="1282101" y="516360"/>
                  </a:lnTo>
                  <a:cubicBezTo>
                    <a:pt x="1282101" y="516360"/>
                    <a:pt x="1282101" y="516275"/>
                    <a:pt x="1282101" y="516275"/>
                  </a:cubicBezTo>
                  <a:cubicBezTo>
                    <a:pt x="1281332" y="515422"/>
                    <a:pt x="1280565" y="514483"/>
                    <a:pt x="1279711" y="513630"/>
                  </a:cubicBezTo>
                  <a:cubicBezTo>
                    <a:pt x="1282868" y="514995"/>
                    <a:pt x="1285940" y="516446"/>
                    <a:pt x="1289097" y="517812"/>
                  </a:cubicBezTo>
                  <a:cubicBezTo>
                    <a:pt x="1291656" y="521567"/>
                    <a:pt x="1294215" y="525322"/>
                    <a:pt x="1296946" y="528992"/>
                  </a:cubicBezTo>
                  <a:lnTo>
                    <a:pt x="1296946" y="528992"/>
                  </a:lnTo>
                  <a:cubicBezTo>
                    <a:pt x="1296946" y="528992"/>
                    <a:pt x="1296946" y="528992"/>
                    <a:pt x="1296946" y="528992"/>
                  </a:cubicBezTo>
                  <a:lnTo>
                    <a:pt x="1296946" y="528992"/>
                  </a:lnTo>
                  <a:cubicBezTo>
                    <a:pt x="1296946" y="528992"/>
                    <a:pt x="1296946" y="528992"/>
                    <a:pt x="1296946" y="528992"/>
                  </a:cubicBezTo>
                  <a:cubicBezTo>
                    <a:pt x="1297628" y="529760"/>
                    <a:pt x="1298310" y="530614"/>
                    <a:pt x="1298993" y="531382"/>
                  </a:cubicBezTo>
                  <a:cubicBezTo>
                    <a:pt x="1296434" y="530187"/>
                    <a:pt x="1293789" y="528992"/>
                    <a:pt x="1291230" y="527712"/>
                  </a:cubicBezTo>
                  <a:cubicBezTo>
                    <a:pt x="1288243" y="523956"/>
                    <a:pt x="1285257" y="520201"/>
                    <a:pt x="1282271" y="516446"/>
                  </a:cubicBezTo>
                  <a:close/>
                  <a:moveTo>
                    <a:pt x="1291997" y="514226"/>
                  </a:moveTo>
                  <a:cubicBezTo>
                    <a:pt x="1290035" y="511922"/>
                    <a:pt x="1288073" y="509618"/>
                    <a:pt x="1286110" y="507399"/>
                  </a:cubicBezTo>
                  <a:cubicBezTo>
                    <a:pt x="1286110" y="507399"/>
                    <a:pt x="1286281" y="507399"/>
                    <a:pt x="1286366" y="507484"/>
                  </a:cubicBezTo>
                  <a:cubicBezTo>
                    <a:pt x="1286366" y="507484"/>
                    <a:pt x="1286366" y="507484"/>
                    <a:pt x="1286366" y="507484"/>
                  </a:cubicBezTo>
                  <a:cubicBezTo>
                    <a:pt x="1286366" y="507484"/>
                    <a:pt x="1286366" y="507484"/>
                    <a:pt x="1286366" y="507484"/>
                  </a:cubicBezTo>
                  <a:cubicBezTo>
                    <a:pt x="1286366" y="507484"/>
                    <a:pt x="1286366" y="507484"/>
                    <a:pt x="1286366" y="507484"/>
                  </a:cubicBezTo>
                  <a:cubicBezTo>
                    <a:pt x="1286366" y="507484"/>
                    <a:pt x="1286366" y="507484"/>
                    <a:pt x="1286366" y="507484"/>
                  </a:cubicBezTo>
                  <a:cubicBezTo>
                    <a:pt x="1290718" y="509532"/>
                    <a:pt x="1295154" y="511496"/>
                    <a:pt x="1299590" y="513459"/>
                  </a:cubicBezTo>
                  <a:cubicBezTo>
                    <a:pt x="1301041" y="515678"/>
                    <a:pt x="1302576" y="517982"/>
                    <a:pt x="1304112" y="520201"/>
                  </a:cubicBezTo>
                  <a:cubicBezTo>
                    <a:pt x="1300102" y="518153"/>
                    <a:pt x="1296007" y="516190"/>
                    <a:pt x="1291997" y="514142"/>
                  </a:cubicBezTo>
                  <a:close/>
                  <a:moveTo>
                    <a:pt x="1293874" y="504753"/>
                  </a:moveTo>
                  <a:cubicBezTo>
                    <a:pt x="1292253" y="503985"/>
                    <a:pt x="1290632" y="503131"/>
                    <a:pt x="1289097" y="502363"/>
                  </a:cubicBezTo>
                  <a:cubicBezTo>
                    <a:pt x="1289097" y="502363"/>
                    <a:pt x="1289097" y="502363"/>
                    <a:pt x="1289097" y="502363"/>
                  </a:cubicBezTo>
                  <a:cubicBezTo>
                    <a:pt x="1289097" y="502363"/>
                    <a:pt x="1288926" y="502363"/>
                    <a:pt x="1288926" y="502278"/>
                  </a:cubicBezTo>
                  <a:cubicBezTo>
                    <a:pt x="1288926" y="502278"/>
                    <a:pt x="1288840" y="502278"/>
                    <a:pt x="1288755" y="502193"/>
                  </a:cubicBezTo>
                  <a:cubicBezTo>
                    <a:pt x="1288755" y="502193"/>
                    <a:pt x="1288755" y="502193"/>
                    <a:pt x="1288755" y="502193"/>
                  </a:cubicBezTo>
                  <a:cubicBezTo>
                    <a:pt x="1285001" y="500486"/>
                    <a:pt x="1281162" y="498778"/>
                    <a:pt x="1277323" y="497072"/>
                  </a:cubicBezTo>
                  <a:cubicBezTo>
                    <a:pt x="1277237" y="496901"/>
                    <a:pt x="1277067" y="496816"/>
                    <a:pt x="1276981" y="496645"/>
                  </a:cubicBezTo>
                  <a:lnTo>
                    <a:pt x="1269815" y="488025"/>
                  </a:lnTo>
                  <a:cubicBezTo>
                    <a:pt x="1276299" y="491268"/>
                    <a:pt x="1282783" y="494511"/>
                    <a:pt x="1289267" y="497840"/>
                  </a:cubicBezTo>
                  <a:cubicBezTo>
                    <a:pt x="1290803" y="500144"/>
                    <a:pt x="1292339" y="502534"/>
                    <a:pt x="1293874" y="504838"/>
                  </a:cubicBezTo>
                  <a:close/>
                  <a:moveTo>
                    <a:pt x="1274251" y="495621"/>
                  </a:moveTo>
                  <a:cubicBezTo>
                    <a:pt x="1268449" y="492975"/>
                    <a:pt x="1262648" y="490414"/>
                    <a:pt x="1256846" y="487769"/>
                  </a:cubicBezTo>
                  <a:cubicBezTo>
                    <a:pt x="1253434" y="483928"/>
                    <a:pt x="1250107" y="480173"/>
                    <a:pt x="1246694" y="476332"/>
                  </a:cubicBezTo>
                  <a:cubicBezTo>
                    <a:pt x="1254116" y="480002"/>
                    <a:pt x="1261539" y="483758"/>
                    <a:pt x="1268876" y="487427"/>
                  </a:cubicBezTo>
                  <a:lnTo>
                    <a:pt x="1274251" y="495535"/>
                  </a:lnTo>
                  <a:close/>
                  <a:moveTo>
                    <a:pt x="1245073" y="477100"/>
                  </a:moveTo>
                  <a:cubicBezTo>
                    <a:pt x="1247035" y="479831"/>
                    <a:pt x="1249083" y="482477"/>
                    <a:pt x="1251045" y="485208"/>
                  </a:cubicBezTo>
                  <a:cubicBezTo>
                    <a:pt x="1246096" y="482989"/>
                    <a:pt x="1241148" y="480855"/>
                    <a:pt x="1236200" y="478636"/>
                  </a:cubicBezTo>
                  <a:cubicBezTo>
                    <a:pt x="1232958" y="474540"/>
                    <a:pt x="1229801" y="470528"/>
                    <a:pt x="1226559" y="466432"/>
                  </a:cubicBezTo>
                  <a:lnTo>
                    <a:pt x="1226474" y="466432"/>
                  </a:lnTo>
                  <a:cubicBezTo>
                    <a:pt x="1232105" y="469077"/>
                    <a:pt x="1237650" y="471894"/>
                    <a:pt x="1243281" y="474625"/>
                  </a:cubicBezTo>
                  <a:lnTo>
                    <a:pt x="1245073" y="477100"/>
                  </a:lnTo>
                  <a:close/>
                  <a:moveTo>
                    <a:pt x="1225279" y="467456"/>
                  </a:moveTo>
                  <a:cubicBezTo>
                    <a:pt x="1227242" y="470443"/>
                    <a:pt x="1229204" y="473345"/>
                    <a:pt x="1231166" y="476332"/>
                  </a:cubicBezTo>
                  <a:cubicBezTo>
                    <a:pt x="1224852" y="473516"/>
                    <a:pt x="1218454" y="470699"/>
                    <a:pt x="1212140" y="467882"/>
                  </a:cubicBezTo>
                  <a:cubicBezTo>
                    <a:pt x="1208813" y="463359"/>
                    <a:pt x="1205485" y="458835"/>
                    <a:pt x="1202158" y="454227"/>
                  </a:cubicBezTo>
                  <a:lnTo>
                    <a:pt x="1206851" y="456446"/>
                  </a:lnTo>
                  <a:cubicBezTo>
                    <a:pt x="1212396" y="459177"/>
                    <a:pt x="1217942" y="461908"/>
                    <a:pt x="1223488" y="464725"/>
                  </a:cubicBezTo>
                  <a:lnTo>
                    <a:pt x="1225279" y="467456"/>
                  </a:lnTo>
                  <a:close/>
                  <a:moveTo>
                    <a:pt x="1199002" y="452691"/>
                  </a:moveTo>
                  <a:lnTo>
                    <a:pt x="1199513" y="453544"/>
                  </a:lnTo>
                  <a:cubicBezTo>
                    <a:pt x="1201988" y="457556"/>
                    <a:pt x="1204547" y="461567"/>
                    <a:pt x="1207106" y="465578"/>
                  </a:cubicBezTo>
                  <a:lnTo>
                    <a:pt x="1185436" y="455934"/>
                  </a:lnTo>
                  <a:cubicBezTo>
                    <a:pt x="1181170" y="450471"/>
                    <a:pt x="1176904" y="445009"/>
                    <a:pt x="1172638" y="439547"/>
                  </a:cubicBezTo>
                  <a:lnTo>
                    <a:pt x="1167946" y="433573"/>
                  </a:lnTo>
                  <a:cubicBezTo>
                    <a:pt x="1170676" y="435194"/>
                    <a:pt x="1173406" y="436730"/>
                    <a:pt x="1176136" y="438352"/>
                  </a:cubicBezTo>
                  <a:cubicBezTo>
                    <a:pt x="1182108" y="441937"/>
                    <a:pt x="1188166" y="445521"/>
                    <a:pt x="1194138" y="449106"/>
                  </a:cubicBezTo>
                  <a:lnTo>
                    <a:pt x="1174089" y="440315"/>
                  </a:lnTo>
                  <a:cubicBezTo>
                    <a:pt x="1174089" y="440315"/>
                    <a:pt x="1173833" y="440486"/>
                    <a:pt x="1174003" y="440571"/>
                  </a:cubicBezTo>
                  <a:lnTo>
                    <a:pt x="1199002" y="452691"/>
                  </a:lnTo>
                  <a:close/>
                  <a:moveTo>
                    <a:pt x="1171358" y="440656"/>
                  </a:moveTo>
                  <a:cubicBezTo>
                    <a:pt x="1174174" y="444753"/>
                    <a:pt x="1176990" y="448935"/>
                    <a:pt x="1179720" y="453032"/>
                  </a:cubicBezTo>
                  <a:lnTo>
                    <a:pt x="1167775" y="445607"/>
                  </a:lnTo>
                  <a:cubicBezTo>
                    <a:pt x="1162486" y="442278"/>
                    <a:pt x="1157111" y="439035"/>
                    <a:pt x="1151821" y="435791"/>
                  </a:cubicBezTo>
                  <a:cubicBezTo>
                    <a:pt x="1148579" y="431183"/>
                    <a:pt x="1145337" y="426574"/>
                    <a:pt x="1142095" y="421965"/>
                  </a:cubicBezTo>
                  <a:lnTo>
                    <a:pt x="1138256" y="416503"/>
                  </a:lnTo>
                  <a:cubicBezTo>
                    <a:pt x="1147384" y="421624"/>
                    <a:pt x="1156428" y="426830"/>
                    <a:pt x="1165471" y="432121"/>
                  </a:cubicBezTo>
                  <a:lnTo>
                    <a:pt x="1171274" y="440656"/>
                  </a:lnTo>
                  <a:close/>
                  <a:moveTo>
                    <a:pt x="1099521" y="394824"/>
                  </a:moveTo>
                  <a:cubicBezTo>
                    <a:pt x="1111636" y="401567"/>
                    <a:pt x="1123752" y="408309"/>
                    <a:pt x="1135867" y="415137"/>
                  </a:cubicBezTo>
                  <a:lnTo>
                    <a:pt x="1140901" y="423074"/>
                  </a:lnTo>
                  <a:cubicBezTo>
                    <a:pt x="1142863" y="426318"/>
                    <a:pt x="1144910" y="429476"/>
                    <a:pt x="1146872" y="432719"/>
                  </a:cubicBezTo>
                  <a:cubicBezTo>
                    <a:pt x="1136037" y="426062"/>
                    <a:pt x="1125117" y="419490"/>
                    <a:pt x="1114111" y="413003"/>
                  </a:cubicBezTo>
                  <a:cubicBezTo>
                    <a:pt x="1109248" y="406944"/>
                    <a:pt x="1104385" y="400884"/>
                    <a:pt x="1099521" y="394824"/>
                  </a:cubicBezTo>
                  <a:close/>
                  <a:moveTo>
                    <a:pt x="1150029" y="437840"/>
                  </a:moveTo>
                  <a:cubicBezTo>
                    <a:pt x="1153101" y="442875"/>
                    <a:pt x="1156258" y="447997"/>
                    <a:pt x="1159329" y="453032"/>
                  </a:cubicBezTo>
                  <a:lnTo>
                    <a:pt x="1155490" y="451325"/>
                  </a:lnTo>
                  <a:cubicBezTo>
                    <a:pt x="1148323" y="446972"/>
                    <a:pt x="1141156" y="442620"/>
                    <a:pt x="1133990" y="438267"/>
                  </a:cubicBezTo>
                  <a:cubicBezTo>
                    <a:pt x="1129980" y="433061"/>
                    <a:pt x="1125885" y="427854"/>
                    <a:pt x="1121789" y="422648"/>
                  </a:cubicBezTo>
                  <a:cubicBezTo>
                    <a:pt x="1131174" y="427684"/>
                    <a:pt x="1140644" y="432719"/>
                    <a:pt x="1150029" y="437840"/>
                  </a:cubicBezTo>
                  <a:close/>
                  <a:moveTo>
                    <a:pt x="1124093" y="432378"/>
                  </a:moveTo>
                  <a:cubicBezTo>
                    <a:pt x="1114196" y="426489"/>
                    <a:pt x="1104385" y="420685"/>
                    <a:pt x="1094403" y="414881"/>
                  </a:cubicBezTo>
                  <a:cubicBezTo>
                    <a:pt x="1090990" y="410699"/>
                    <a:pt x="1087577" y="406517"/>
                    <a:pt x="1084164" y="402335"/>
                  </a:cubicBezTo>
                  <a:cubicBezTo>
                    <a:pt x="1086468" y="403701"/>
                    <a:pt x="1088771" y="404981"/>
                    <a:pt x="1091075" y="406346"/>
                  </a:cubicBezTo>
                  <a:lnTo>
                    <a:pt x="1091075" y="406346"/>
                  </a:lnTo>
                  <a:cubicBezTo>
                    <a:pt x="1091075" y="406346"/>
                    <a:pt x="1091075" y="406346"/>
                    <a:pt x="1091075" y="406346"/>
                  </a:cubicBezTo>
                  <a:lnTo>
                    <a:pt x="1091075" y="406346"/>
                  </a:lnTo>
                  <a:cubicBezTo>
                    <a:pt x="1091075" y="406346"/>
                    <a:pt x="1091075" y="406346"/>
                    <a:pt x="1091075" y="406346"/>
                  </a:cubicBezTo>
                  <a:cubicBezTo>
                    <a:pt x="1098839" y="410443"/>
                    <a:pt x="1106518" y="414625"/>
                    <a:pt x="1114281" y="418722"/>
                  </a:cubicBezTo>
                  <a:cubicBezTo>
                    <a:pt x="1117523" y="423245"/>
                    <a:pt x="1120680" y="427768"/>
                    <a:pt x="1123922" y="432292"/>
                  </a:cubicBezTo>
                  <a:close/>
                  <a:moveTo>
                    <a:pt x="1087321" y="411041"/>
                  </a:moveTo>
                  <a:cubicBezTo>
                    <a:pt x="1072391" y="403018"/>
                    <a:pt x="1057375" y="395080"/>
                    <a:pt x="1042274" y="387313"/>
                  </a:cubicBezTo>
                  <a:cubicBezTo>
                    <a:pt x="1041761" y="386631"/>
                    <a:pt x="1041165" y="385863"/>
                    <a:pt x="1040653" y="385180"/>
                  </a:cubicBezTo>
                  <a:lnTo>
                    <a:pt x="1044748" y="386887"/>
                  </a:lnTo>
                  <a:cubicBezTo>
                    <a:pt x="1044748" y="386887"/>
                    <a:pt x="1045004" y="386716"/>
                    <a:pt x="1044833" y="386631"/>
                  </a:cubicBezTo>
                  <a:lnTo>
                    <a:pt x="1040141" y="384497"/>
                  </a:lnTo>
                  <a:cubicBezTo>
                    <a:pt x="1036984" y="380315"/>
                    <a:pt x="1033827" y="376047"/>
                    <a:pt x="1030585" y="371865"/>
                  </a:cubicBezTo>
                  <a:cubicBezTo>
                    <a:pt x="1046881" y="381083"/>
                    <a:pt x="1063176" y="390386"/>
                    <a:pt x="1079387" y="399689"/>
                  </a:cubicBezTo>
                  <a:cubicBezTo>
                    <a:pt x="1082031" y="403530"/>
                    <a:pt x="1084676" y="407285"/>
                    <a:pt x="1087321" y="411126"/>
                  </a:cubicBezTo>
                  <a:close/>
                  <a:moveTo>
                    <a:pt x="897917" y="320144"/>
                  </a:moveTo>
                  <a:cubicBezTo>
                    <a:pt x="896808" y="319632"/>
                    <a:pt x="895698" y="319120"/>
                    <a:pt x="894504" y="318608"/>
                  </a:cubicBezTo>
                  <a:cubicBezTo>
                    <a:pt x="894504" y="318608"/>
                    <a:pt x="894504" y="318608"/>
                    <a:pt x="894504" y="318608"/>
                  </a:cubicBezTo>
                  <a:cubicBezTo>
                    <a:pt x="894419" y="318608"/>
                    <a:pt x="894334" y="318608"/>
                    <a:pt x="894248" y="318523"/>
                  </a:cubicBezTo>
                  <a:cubicBezTo>
                    <a:pt x="894163" y="318523"/>
                    <a:pt x="894077" y="318523"/>
                    <a:pt x="893992" y="318437"/>
                  </a:cubicBezTo>
                  <a:cubicBezTo>
                    <a:pt x="893992" y="318437"/>
                    <a:pt x="893992" y="318437"/>
                    <a:pt x="893992" y="318437"/>
                  </a:cubicBezTo>
                  <a:cubicBezTo>
                    <a:pt x="888703" y="316219"/>
                    <a:pt x="883413" y="313999"/>
                    <a:pt x="878123" y="311866"/>
                  </a:cubicBezTo>
                  <a:cubicBezTo>
                    <a:pt x="870189" y="302562"/>
                    <a:pt x="862169" y="293345"/>
                    <a:pt x="854149" y="284213"/>
                  </a:cubicBezTo>
                  <a:cubicBezTo>
                    <a:pt x="862169" y="287797"/>
                    <a:pt x="870103" y="291382"/>
                    <a:pt x="878123" y="295052"/>
                  </a:cubicBezTo>
                  <a:cubicBezTo>
                    <a:pt x="884693" y="303501"/>
                    <a:pt x="891262" y="311951"/>
                    <a:pt x="898002" y="320315"/>
                  </a:cubicBezTo>
                  <a:close/>
                  <a:moveTo>
                    <a:pt x="867715" y="307427"/>
                  </a:moveTo>
                  <a:cubicBezTo>
                    <a:pt x="862340" y="305208"/>
                    <a:pt x="856879" y="302989"/>
                    <a:pt x="851504" y="300770"/>
                  </a:cubicBezTo>
                  <a:cubicBezTo>
                    <a:pt x="849030" y="297527"/>
                    <a:pt x="846556" y="294369"/>
                    <a:pt x="844082" y="291126"/>
                  </a:cubicBezTo>
                  <a:lnTo>
                    <a:pt x="844082" y="291126"/>
                  </a:lnTo>
                  <a:cubicBezTo>
                    <a:pt x="844082" y="291126"/>
                    <a:pt x="843996" y="290955"/>
                    <a:pt x="843996" y="290955"/>
                  </a:cubicBezTo>
                  <a:lnTo>
                    <a:pt x="843996" y="290784"/>
                  </a:lnTo>
                  <a:cubicBezTo>
                    <a:pt x="843996" y="290784"/>
                    <a:pt x="843911" y="290784"/>
                    <a:pt x="843911" y="290784"/>
                  </a:cubicBezTo>
                  <a:cubicBezTo>
                    <a:pt x="839048" y="284981"/>
                    <a:pt x="834270" y="279177"/>
                    <a:pt x="829407" y="273373"/>
                  </a:cubicBezTo>
                  <a:cubicBezTo>
                    <a:pt x="835464" y="275934"/>
                    <a:pt x="841437" y="278494"/>
                    <a:pt x="847494" y="281055"/>
                  </a:cubicBezTo>
                  <a:cubicBezTo>
                    <a:pt x="854234" y="289846"/>
                    <a:pt x="860975" y="298551"/>
                    <a:pt x="867715" y="307257"/>
                  </a:cubicBezTo>
                  <a:close/>
                  <a:moveTo>
                    <a:pt x="839475" y="294540"/>
                  </a:moveTo>
                  <a:lnTo>
                    <a:pt x="839475" y="294540"/>
                  </a:lnTo>
                  <a:cubicBezTo>
                    <a:pt x="839475" y="294540"/>
                    <a:pt x="839475" y="294540"/>
                    <a:pt x="839475" y="294540"/>
                  </a:cubicBezTo>
                  <a:lnTo>
                    <a:pt x="839475" y="294540"/>
                  </a:lnTo>
                  <a:cubicBezTo>
                    <a:pt x="839475" y="294540"/>
                    <a:pt x="839475" y="294540"/>
                    <a:pt x="839475" y="294540"/>
                  </a:cubicBezTo>
                  <a:cubicBezTo>
                    <a:pt x="839987" y="295137"/>
                    <a:pt x="840498" y="295735"/>
                    <a:pt x="840925" y="296247"/>
                  </a:cubicBezTo>
                  <a:cubicBezTo>
                    <a:pt x="831199" y="292236"/>
                    <a:pt x="821473" y="288309"/>
                    <a:pt x="811832" y="284298"/>
                  </a:cubicBezTo>
                  <a:cubicBezTo>
                    <a:pt x="803386" y="274739"/>
                    <a:pt x="794768" y="265351"/>
                    <a:pt x="786237" y="255963"/>
                  </a:cubicBezTo>
                  <a:lnTo>
                    <a:pt x="790246" y="257499"/>
                  </a:lnTo>
                  <a:cubicBezTo>
                    <a:pt x="800570" y="261510"/>
                    <a:pt x="810893" y="265692"/>
                    <a:pt x="821131" y="269959"/>
                  </a:cubicBezTo>
                  <a:cubicBezTo>
                    <a:pt x="827104" y="278238"/>
                    <a:pt x="833161" y="286431"/>
                    <a:pt x="839389" y="294540"/>
                  </a:cubicBezTo>
                  <a:close/>
                  <a:moveTo>
                    <a:pt x="695118" y="225237"/>
                  </a:moveTo>
                  <a:lnTo>
                    <a:pt x="695118" y="225237"/>
                  </a:lnTo>
                  <a:cubicBezTo>
                    <a:pt x="695118" y="225237"/>
                    <a:pt x="695118" y="225237"/>
                    <a:pt x="695118" y="225237"/>
                  </a:cubicBezTo>
                  <a:lnTo>
                    <a:pt x="695118" y="225237"/>
                  </a:lnTo>
                  <a:cubicBezTo>
                    <a:pt x="695118" y="225237"/>
                    <a:pt x="695118" y="225237"/>
                    <a:pt x="695118" y="225237"/>
                  </a:cubicBezTo>
                  <a:cubicBezTo>
                    <a:pt x="715253" y="237015"/>
                    <a:pt x="735302" y="248878"/>
                    <a:pt x="755181" y="261083"/>
                  </a:cubicBezTo>
                  <a:lnTo>
                    <a:pt x="741360" y="255365"/>
                  </a:lnTo>
                  <a:cubicBezTo>
                    <a:pt x="741360" y="255365"/>
                    <a:pt x="741104" y="255535"/>
                    <a:pt x="741274" y="255621"/>
                  </a:cubicBezTo>
                  <a:lnTo>
                    <a:pt x="760130" y="264156"/>
                  </a:lnTo>
                  <a:cubicBezTo>
                    <a:pt x="765419" y="267399"/>
                    <a:pt x="770709" y="270642"/>
                    <a:pt x="775999" y="273971"/>
                  </a:cubicBezTo>
                  <a:cubicBezTo>
                    <a:pt x="785469" y="279945"/>
                    <a:pt x="794939" y="286090"/>
                    <a:pt x="804409" y="292150"/>
                  </a:cubicBezTo>
                  <a:cubicBezTo>
                    <a:pt x="804494" y="292150"/>
                    <a:pt x="804665" y="292065"/>
                    <a:pt x="804580" y="291979"/>
                  </a:cubicBezTo>
                  <a:cubicBezTo>
                    <a:pt x="795451" y="285493"/>
                    <a:pt x="786322" y="279006"/>
                    <a:pt x="777108" y="272690"/>
                  </a:cubicBezTo>
                  <a:cubicBezTo>
                    <a:pt x="775913" y="271837"/>
                    <a:pt x="774719" y="271069"/>
                    <a:pt x="773609" y="270301"/>
                  </a:cubicBezTo>
                  <a:lnTo>
                    <a:pt x="780947" y="273629"/>
                  </a:lnTo>
                  <a:cubicBezTo>
                    <a:pt x="789052" y="277300"/>
                    <a:pt x="797157" y="280970"/>
                    <a:pt x="805177" y="284639"/>
                  </a:cubicBezTo>
                  <a:cubicBezTo>
                    <a:pt x="807736" y="287883"/>
                    <a:pt x="810296" y="291126"/>
                    <a:pt x="812856" y="294369"/>
                  </a:cubicBezTo>
                  <a:lnTo>
                    <a:pt x="812856" y="294369"/>
                  </a:lnTo>
                  <a:cubicBezTo>
                    <a:pt x="812856" y="294369"/>
                    <a:pt x="812856" y="294369"/>
                    <a:pt x="812856" y="294369"/>
                  </a:cubicBezTo>
                  <a:cubicBezTo>
                    <a:pt x="812856" y="294369"/>
                    <a:pt x="812856" y="294369"/>
                    <a:pt x="812856" y="294369"/>
                  </a:cubicBezTo>
                  <a:cubicBezTo>
                    <a:pt x="812856" y="294369"/>
                    <a:pt x="812856" y="294369"/>
                    <a:pt x="812856" y="294369"/>
                  </a:cubicBezTo>
                  <a:cubicBezTo>
                    <a:pt x="813453" y="295052"/>
                    <a:pt x="814135" y="295820"/>
                    <a:pt x="814732" y="296503"/>
                  </a:cubicBezTo>
                  <a:cubicBezTo>
                    <a:pt x="801338" y="291382"/>
                    <a:pt x="787858" y="286261"/>
                    <a:pt x="774463" y="281225"/>
                  </a:cubicBezTo>
                  <a:lnTo>
                    <a:pt x="770965" y="279945"/>
                  </a:lnTo>
                  <a:lnTo>
                    <a:pt x="766443" y="277043"/>
                  </a:lnTo>
                  <a:cubicBezTo>
                    <a:pt x="739739" y="260145"/>
                    <a:pt x="712864" y="243416"/>
                    <a:pt x="685562" y="227370"/>
                  </a:cubicBezTo>
                  <a:lnTo>
                    <a:pt x="685562" y="227370"/>
                  </a:lnTo>
                  <a:cubicBezTo>
                    <a:pt x="685562" y="227370"/>
                    <a:pt x="685392" y="227285"/>
                    <a:pt x="685392" y="227285"/>
                  </a:cubicBezTo>
                  <a:lnTo>
                    <a:pt x="685221" y="227285"/>
                  </a:lnTo>
                  <a:cubicBezTo>
                    <a:pt x="685221" y="227285"/>
                    <a:pt x="685221" y="227200"/>
                    <a:pt x="685221" y="227200"/>
                  </a:cubicBezTo>
                  <a:cubicBezTo>
                    <a:pt x="670120" y="218836"/>
                    <a:pt x="654848" y="210813"/>
                    <a:pt x="639576" y="202790"/>
                  </a:cubicBezTo>
                  <a:cubicBezTo>
                    <a:pt x="639406" y="198864"/>
                    <a:pt x="639235" y="195024"/>
                    <a:pt x="638979" y="191097"/>
                  </a:cubicBezTo>
                  <a:cubicBezTo>
                    <a:pt x="657749" y="202278"/>
                    <a:pt x="676434" y="213715"/>
                    <a:pt x="694947" y="225237"/>
                  </a:cubicBezTo>
                  <a:close/>
                  <a:moveTo>
                    <a:pt x="605620" y="185208"/>
                  </a:moveTo>
                  <a:cubicBezTo>
                    <a:pt x="604170" y="184525"/>
                    <a:pt x="602805" y="183758"/>
                    <a:pt x="601354" y="182989"/>
                  </a:cubicBezTo>
                  <a:lnTo>
                    <a:pt x="576953" y="170699"/>
                  </a:lnTo>
                  <a:cubicBezTo>
                    <a:pt x="576783" y="170187"/>
                    <a:pt x="576612" y="169760"/>
                    <a:pt x="576441" y="169248"/>
                  </a:cubicBezTo>
                  <a:cubicBezTo>
                    <a:pt x="578915" y="170272"/>
                    <a:pt x="581305" y="171211"/>
                    <a:pt x="583779" y="172236"/>
                  </a:cubicBezTo>
                  <a:lnTo>
                    <a:pt x="605108" y="181026"/>
                  </a:lnTo>
                  <a:cubicBezTo>
                    <a:pt x="605279" y="182392"/>
                    <a:pt x="605450" y="183758"/>
                    <a:pt x="605620" y="185123"/>
                  </a:cubicBezTo>
                  <a:close/>
                  <a:moveTo>
                    <a:pt x="580110" y="179917"/>
                  </a:moveTo>
                  <a:cubicBezTo>
                    <a:pt x="579172" y="177100"/>
                    <a:pt x="578233" y="174284"/>
                    <a:pt x="577210" y="171553"/>
                  </a:cubicBezTo>
                  <a:lnTo>
                    <a:pt x="600672" y="184696"/>
                  </a:lnTo>
                  <a:cubicBezTo>
                    <a:pt x="602378" y="185720"/>
                    <a:pt x="604170" y="186659"/>
                    <a:pt x="605876" y="187684"/>
                  </a:cubicBezTo>
                  <a:cubicBezTo>
                    <a:pt x="606132" y="189902"/>
                    <a:pt x="606388" y="192036"/>
                    <a:pt x="606729" y="194255"/>
                  </a:cubicBezTo>
                  <a:lnTo>
                    <a:pt x="587960" y="185465"/>
                  </a:lnTo>
                  <a:cubicBezTo>
                    <a:pt x="585485" y="184270"/>
                    <a:pt x="582926" y="183160"/>
                    <a:pt x="580452" y="181965"/>
                  </a:cubicBezTo>
                  <a:cubicBezTo>
                    <a:pt x="580366" y="181283"/>
                    <a:pt x="580195" y="180685"/>
                    <a:pt x="580110" y="180002"/>
                  </a:cubicBezTo>
                  <a:cubicBezTo>
                    <a:pt x="580110" y="180002"/>
                    <a:pt x="580110" y="180002"/>
                    <a:pt x="580110" y="180002"/>
                  </a:cubicBezTo>
                  <a:cubicBezTo>
                    <a:pt x="580110" y="180002"/>
                    <a:pt x="580110" y="180002"/>
                    <a:pt x="580110" y="180002"/>
                  </a:cubicBezTo>
                  <a:cubicBezTo>
                    <a:pt x="580110" y="180002"/>
                    <a:pt x="580110" y="180002"/>
                    <a:pt x="580110" y="180002"/>
                  </a:cubicBezTo>
                  <a:cubicBezTo>
                    <a:pt x="580110" y="180002"/>
                    <a:pt x="580110" y="180002"/>
                    <a:pt x="580110" y="180002"/>
                  </a:cubicBezTo>
                  <a:close/>
                  <a:moveTo>
                    <a:pt x="572261" y="168395"/>
                  </a:moveTo>
                  <a:lnTo>
                    <a:pt x="571323" y="167883"/>
                  </a:lnTo>
                  <a:cubicBezTo>
                    <a:pt x="571323" y="167883"/>
                    <a:pt x="571066" y="168053"/>
                    <a:pt x="571237" y="168139"/>
                  </a:cubicBezTo>
                  <a:lnTo>
                    <a:pt x="572346" y="168736"/>
                  </a:lnTo>
                  <a:cubicBezTo>
                    <a:pt x="572858" y="172150"/>
                    <a:pt x="573456" y="175478"/>
                    <a:pt x="574053" y="178893"/>
                  </a:cubicBezTo>
                  <a:cubicBezTo>
                    <a:pt x="567824" y="175991"/>
                    <a:pt x="561596" y="173174"/>
                    <a:pt x="555368" y="170272"/>
                  </a:cubicBezTo>
                  <a:cubicBezTo>
                    <a:pt x="554686" y="166859"/>
                    <a:pt x="553918" y="163359"/>
                    <a:pt x="553150" y="159946"/>
                  </a:cubicBezTo>
                  <a:cubicBezTo>
                    <a:pt x="559463" y="162506"/>
                    <a:pt x="565777" y="164981"/>
                    <a:pt x="572090" y="167541"/>
                  </a:cubicBezTo>
                  <a:cubicBezTo>
                    <a:pt x="572090" y="167797"/>
                    <a:pt x="572090" y="168053"/>
                    <a:pt x="572176" y="168309"/>
                  </a:cubicBezTo>
                  <a:close/>
                  <a:moveTo>
                    <a:pt x="551529" y="168565"/>
                  </a:moveTo>
                  <a:cubicBezTo>
                    <a:pt x="542656" y="164469"/>
                    <a:pt x="533783" y="160458"/>
                    <a:pt x="524825" y="156446"/>
                  </a:cubicBezTo>
                  <a:cubicBezTo>
                    <a:pt x="524057" y="153544"/>
                    <a:pt x="523204" y="150557"/>
                    <a:pt x="522351" y="147655"/>
                  </a:cubicBezTo>
                  <a:cubicBezTo>
                    <a:pt x="530797" y="150984"/>
                    <a:pt x="539243" y="154398"/>
                    <a:pt x="547690" y="157726"/>
                  </a:cubicBezTo>
                  <a:cubicBezTo>
                    <a:pt x="548970" y="161311"/>
                    <a:pt x="550249" y="164895"/>
                    <a:pt x="551529" y="168480"/>
                  </a:cubicBezTo>
                  <a:close/>
                  <a:moveTo>
                    <a:pt x="508358" y="149192"/>
                  </a:moveTo>
                  <a:cubicBezTo>
                    <a:pt x="507590" y="146546"/>
                    <a:pt x="506823" y="143900"/>
                    <a:pt x="506140" y="141254"/>
                  </a:cubicBezTo>
                  <a:cubicBezTo>
                    <a:pt x="509980" y="142790"/>
                    <a:pt x="513904" y="144327"/>
                    <a:pt x="517743" y="145863"/>
                  </a:cubicBezTo>
                  <a:cubicBezTo>
                    <a:pt x="518085" y="148509"/>
                    <a:pt x="518426" y="151154"/>
                    <a:pt x="518852" y="153800"/>
                  </a:cubicBezTo>
                  <a:cubicBezTo>
                    <a:pt x="515355" y="152264"/>
                    <a:pt x="511856" y="150728"/>
                    <a:pt x="508358" y="149192"/>
                  </a:cubicBezTo>
                  <a:close/>
                  <a:moveTo>
                    <a:pt x="500850" y="145863"/>
                  </a:moveTo>
                  <a:lnTo>
                    <a:pt x="500850" y="145863"/>
                  </a:lnTo>
                  <a:cubicBezTo>
                    <a:pt x="500850" y="145863"/>
                    <a:pt x="500594" y="145777"/>
                    <a:pt x="500594" y="145777"/>
                  </a:cubicBezTo>
                  <a:lnTo>
                    <a:pt x="500339" y="145777"/>
                  </a:lnTo>
                  <a:cubicBezTo>
                    <a:pt x="500339" y="145777"/>
                    <a:pt x="500339" y="145692"/>
                    <a:pt x="500339" y="145692"/>
                  </a:cubicBezTo>
                  <a:cubicBezTo>
                    <a:pt x="497608" y="144582"/>
                    <a:pt x="494793" y="143473"/>
                    <a:pt x="491978" y="142364"/>
                  </a:cubicBezTo>
                  <a:cubicBezTo>
                    <a:pt x="491551" y="139888"/>
                    <a:pt x="491210" y="137413"/>
                    <a:pt x="490783" y="134938"/>
                  </a:cubicBezTo>
                  <a:cubicBezTo>
                    <a:pt x="492916" y="135877"/>
                    <a:pt x="495049" y="136730"/>
                    <a:pt x="497097" y="137669"/>
                  </a:cubicBezTo>
                  <a:lnTo>
                    <a:pt x="497097" y="137669"/>
                  </a:lnTo>
                  <a:cubicBezTo>
                    <a:pt x="497097" y="137669"/>
                    <a:pt x="497097" y="137669"/>
                    <a:pt x="497097" y="137669"/>
                  </a:cubicBezTo>
                  <a:lnTo>
                    <a:pt x="497097" y="137669"/>
                  </a:lnTo>
                  <a:cubicBezTo>
                    <a:pt x="497097" y="137669"/>
                    <a:pt x="497097" y="137669"/>
                    <a:pt x="497097" y="137669"/>
                  </a:cubicBezTo>
                  <a:cubicBezTo>
                    <a:pt x="498291" y="138181"/>
                    <a:pt x="499571" y="138608"/>
                    <a:pt x="500765" y="139120"/>
                  </a:cubicBezTo>
                  <a:cubicBezTo>
                    <a:pt x="501277" y="141595"/>
                    <a:pt x="501703" y="144070"/>
                    <a:pt x="502215" y="146460"/>
                  </a:cubicBezTo>
                  <a:cubicBezTo>
                    <a:pt x="501703" y="146204"/>
                    <a:pt x="501106" y="145948"/>
                    <a:pt x="500594" y="145777"/>
                  </a:cubicBezTo>
                  <a:close/>
                  <a:moveTo>
                    <a:pt x="428245" y="92947"/>
                  </a:moveTo>
                  <a:cubicBezTo>
                    <a:pt x="434303" y="95337"/>
                    <a:pt x="440360" y="97726"/>
                    <a:pt x="446503" y="100116"/>
                  </a:cubicBezTo>
                  <a:cubicBezTo>
                    <a:pt x="447527" y="104384"/>
                    <a:pt x="448466" y="108736"/>
                    <a:pt x="449489" y="113004"/>
                  </a:cubicBezTo>
                  <a:cubicBezTo>
                    <a:pt x="443091" y="110614"/>
                    <a:pt x="436606" y="108224"/>
                    <a:pt x="430208" y="105834"/>
                  </a:cubicBezTo>
                  <a:cubicBezTo>
                    <a:pt x="429610" y="101567"/>
                    <a:pt x="428928" y="97214"/>
                    <a:pt x="428331" y="92947"/>
                  </a:cubicBezTo>
                  <a:close/>
                  <a:moveTo>
                    <a:pt x="424748" y="103872"/>
                  </a:moveTo>
                  <a:cubicBezTo>
                    <a:pt x="420482" y="102335"/>
                    <a:pt x="416301" y="100714"/>
                    <a:pt x="412035" y="99177"/>
                  </a:cubicBezTo>
                  <a:lnTo>
                    <a:pt x="393009" y="92179"/>
                  </a:lnTo>
                  <a:cubicBezTo>
                    <a:pt x="392156" y="87741"/>
                    <a:pt x="391388" y="83302"/>
                    <a:pt x="390621" y="78864"/>
                  </a:cubicBezTo>
                  <a:cubicBezTo>
                    <a:pt x="397787" y="81425"/>
                    <a:pt x="404954" y="84071"/>
                    <a:pt x="412120" y="86716"/>
                  </a:cubicBezTo>
                  <a:cubicBezTo>
                    <a:pt x="415960" y="88167"/>
                    <a:pt x="419799" y="89618"/>
                    <a:pt x="423639" y="91155"/>
                  </a:cubicBezTo>
                  <a:cubicBezTo>
                    <a:pt x="424065" y="95422"/>
                    <a:pt x="424406" y="99604"/>
                    <a:pt x="424833" y="103872"/>
                  </a:cubicBezTo>
                  <a:close/>
                  <a:moveTo>
                    <a:pt x="499656" y="132463"/>
                  </a:moveTo>
                  <a:cubicBezTo>
                    <a:pt x="499656" y="132463"/>
                    <a:pt x="499656" y="132463"/>
                    <a:pt x="499656" y="132463"/>
                  </a:cubicBezTo>
                  <a:lnTo>
                    <a:pt x="499656" y="132463"/>
                  </a:lnTo>
                  <a:cubicBezTo>
                    <a:pt x="499656" y="132463"/>
                    <a:pt x="499400" y="132378"/>
                    <a:pt x="499400" y="132378"/>
                  </a:cubicBezTo>
                  <a:lnTo>
                    <a:pt x="499229" y="132378"/>
                  </a:lnTo>
                  <a:cubicBezTo>
                    <a:pt x="499229" y="132378"/>
                    <a:pt x="499229" y="132378"/>
                    <a:pt x="499229" y="132378"/>
                  </a:cubicBezTo>
                  <a:cubicBezTo>
                    <a:pt x="495987" y="131098"/>
                    <a:pt x="492831" y="129817"/>
                    <a:pt x="489589" y="128622"/>
                  </a:cubicBezTo>
                  <a:cubicBezTo>
                    <a:pt x="489332" y="127513"/>
                    <a:pt x="489162" y="126403"/>
                    <a:pt x="488991" y="125294"/>
                  </a:cubicBezTo>
                  <a:lnTo>
                    <a:pt x="488991" y="125294"/>
                  </a:lnTo>
                  <a:cubicBezTo>
                    <a:pt x="488991" y="125294"/>
                    <a:pt x="488991" y="125294"/>
                    <a:pt x="488991" y="125294"/>
                  </a:cubicBezTo>
                  <a:lnTo>
                    <a:pt x="488991" y="125294"/>
                  </a:lnTo>
                  <a:cubicBezTo>
                    <a:pt x="488991" y="125294"/>
                    <a:pt x="488991" y="125294"/>
                    <a:pt x="488991" y="125294"/>
                  </a:cubicBezTo>
                  <a:cubicBezTo>
                    <a:pt x="488224" y="122307"/>
                    <a:pt x="487370" y="119405"/>
                    <a:pt x="486517" y="116417"/>
                  </a:cubicBezTo>
                  <a:cubicBezTo>
                    <a:pt x="490186" y="117783"/>
                    <a:pt x="493854" y="119149"/>
                    <a:pt x="497438" y="120514"/>
                  </a:cubicBezTo>
                  <a:cubicBezTo>
                    <a:pt x="498206" y="124526"/>
                    <a:pt x="498973" y="128622"/>
                    <a:pt x="499741" y="132634"/>
                  </a:cubicBezTo>
                  <a:close/>
                  <a:moveTo>
                    <a:pt x="500253" y="121368"/>
                  </a:moveTo>
                  <a:cubicBezTo>
                    <a:pt x="505287" y="123245"/>
                    <a:pt x="510235" y="125123"/>
                    <a:pt x="515269" y="127001"/>
                  </a:cubicBezTo>
                  <a:lnTo>
                    <a:pt x="516037" y="132890"/>
                  </a:lnTo>
                  <a:cubicBezTo>
                    <a:pt x="516378" y="135280"/>
                    <a:pt x="516634" y="137584"/>
                    <a:pt x="516890" y="139974"/>
                  </a:cubicBezTo>
                  <a:cubicBezTo>
                    <a:pt x="512624" y="138096"/>
                    <a:pt x="508273" y="136218"/>
                    <a:pt x="504007" y="134341"/>
                  </a:cubicBezTo>
                  <a:cubicBezTo>
                    <a:pt x="502727" y="129988"/>
                    <a:pt x="501448" y="125635"/>
                    <a:pt x="500168" y="121368"/>
                  </a:cubicBezTo>
                  <a:close/>
                  <a:moveTo>
                    <a:pt x="483190" y="125976"/>
                  </a:moveTo>
                  <a:cubicBezTo>
                    <a:pt x="479777" y="124611"/>
                    <a:pt x="476364" y="123331"/>
                    <a:pt x="472952" y="122051"/>
                  </a:cubicBezTo>
                  <a:cubicBezTo>
                    <a:pt x="471587" y="117783"/>
                    <a:pt x="470221" y="113430"/>
                    <a:pt x="468771" y="109163"/>
                  </a:cubicBezTo>
                  <a:cubicBezTo>
                    <a:pt x="472781" y="110785"/>
                    <a:pt x="476706" y="112406"/>
                    <a:pt x="480716" y="114028"/>
                  </a:cubicBezTo>
                  <a:cubicBezTo>
                    <a:pt x="481569" y="118039"/>
                    <a:pt x="482337" y="122051"/>
                    <a:pt x="483190" y="125976"/>
                  </a:cubicBezTo>
                  <a:close/>
                  <a:moveTo>
                    <a:pt x="466467" y="119575"/>
                  </a:moveTo>
                  <a:cubicBezTo>
                    <a:pt x="462884" y="118210"/>
                    <a:pt x="459386" y="116844"/>
                    <a:pt x="455803" y="115479"/>
                  </a:cubicBezTo>
                  <a:cubicBezTo>
                    <a:pt x="455803" y="115138"/>
                    <a:pt x="455718" y="114796"/>
                    <a:pt x="455632" y="114540"/>
                  </a:cubicBezTo>
                  <a:lnTo>
                    <a:pt x="455632" y="114540"/>
                  </a:lnTo>
                  <a:cubicBezTo>
                    <a:pt x="455632" y="114540"/>
                    <a:pt x="455632" y="114540"/>
                    <a:pt x="455632" y="114540"/>
                  </a:cubicBezTo>
                  <a:lnTo>
                    <a:pt x="455632" y="114540"/>
                  </a:lnTo>
                  <a:cubicBezTo>
                    <a:pt x="455632" y="114540"/>
                    <a:pt x="455632" y="114540"/>
                    <a:pt x="455632" y="114540"/>
                  </a:cubicBezTo>
                  <a:cubicBezTo>
                    <a:pt x="454609" y="110528"/>
                    <a:pt x="453414" y="106603"/>
                    <a:pt x="452305" y="102591"/>
                  </a:cubicBezTo>
                  <a:cubicBezTo>
                    <a:pt x="455974" y="104042"/>
                    <a:pt x="459642" y="105578"/>
                    <a:pt x="463311" y="107029"/>
                  </a:cubicBezTo>
                  <a:cubicBezTo>
                    <a:pt x="464334" y="111211"/>
                    <a:pt x="465444" y="115479"/>
                    <a:pt x="466467" y="119661"/>
                  </a:cubicBezTo>
                  <a:close/>
                  <a:moveTo>
                    <a:pt x="450343" y="117527"/>
                  </a:moveTo>
                  <a:cubicBezTo>
                    <a:pt x="451196" y="120770"/>
                    <a:pt x="451964" y="124014"/>
                    <a:pt x="452731" y="127257"/>
                  </a:cubicBezTo>
                  <a:cubicBezTo>
                    <a:pt x="445821" y="124611"/>
                    <a:pt x="438825" y="121965"/>
                    <a:pt x="431914" y="119405"/>
                  </a:cubicBezTo>
                  <a:cubicBezTo>
                    <a:pt x="431402" y="115905"/>
                    <a:pt x="430976" y="112492"/>
                    <a:pt x="430464" y="108992"/>
                  </a:cubicBezTo>
                  <a:cubicBezTo>
                    <a:pt x="437118" y="111809"/>
                    <a:pt x="443688" y="114710"/>
                    <a:pt x="450343" y="117527"/>
                  </a:cubicBezTo>
                  <a:close/>
                  <a:moveTo>
                    <a:pt x="456742" y="120258"/>
                  </a:moveTo>
                  <a:cubicBezTo>
                    <a:pt x="460410" y="121880"/>
                    <a:pt x="464164" y="123502"/>
                    <a:pt x="467833" y="125038"/>
                  </a:cubicBezTo>
                  <a:cubicBezTo>
                    <a:pt x="467833" y="125209"/>
                    <a:pt x="467918" y="125379"/>
                    <a:pt x="468003" y="125550"/>
                  </a:cubicBezTo>
                  <a:lnTo>
                    <a:pt x="468003" y="125550"/>
                  </a:lnTo>
                  <a:cubicBezTo>
                    <a:pt x="468003" y="125550"/>
                    <a:pt x="468003" y="125635"/>
                    <a:pt x="468003" y="125635"/>
                  </a:cubicBezTo>
                  <a:lnTo>
                    <a:pt x="468003" y="125635"/>
                  </a:lnTo>
                  <a:cubicBezTo>
                    <a:pt x="468003" y="125635"/>
                    <a:pt x="468003" y="125721"/>
                    <a:pt x="468003" y="125721"/>
                  </a:cubicBezTo>
                  <a:cubicBezTo>
                    <a:pt x="468857" y="128452"/>
                    <a:pt x="469709" y="131183"/>
                    <a:pt x="470563" y="133914"/>
                  </a:cubicBezTo>
                  <a:cubicBezTo>
                    <a:pt x="466553" y="132378"/>
                    <a:pt x="462543" y="130756"/>
                    <a:pt x="458448" y="129220"/>
                  </a:cubicBezTo>
                  <a:cubicBezTo>
                    <a:pt x="457851" y="126147"/>
                    <a:pt x="457254" y="123160"/>
                    <a:pt x="456656" y="120087"/>
                  </a:cubicBezTo>
                  <a:close/>
                  <a:moveTo>
                    <a:pt x="474573" y="127940"/>
                  </a:moveTo>
                  <a:cubicBezTo>
                    <a:pt x="477986" y="129391"/>
                    <a:pt x="481398" y="130927"/>
                    <a:pt x="484896" y="132378"/>
                  </a:cubicBezTo>
                  <a:cubicBezTo>
                    <a:pt x="485579" y="135023"/>
                    <a:pt x="486346" y="137755"/>
                    <a:pt x="487029" y="140400"/>
                  </a:cubicBezTo>
                  <a:cubicBezTo>
                    <a:pt x="483531" y="139035"/>
                    <a:pt x="480118" y="137669"/>
                    <a:pt x="476620" y="136304"/>
                  </a:cubicBezTo>
                  <a:cubicBezTo>
                    <a:pt x="475938" y="133487"/>
                    <a:pt x="475255" y="130671"/>
                    <a:pt x="474573" y="127940"/>
                  </a:cubicBezTo>
                  <a:close/>
                  <a:moveTo>
                    <a:pt x="498376" y="115138"/>
                  </a:moveTo>
                  <a:cubicBezTo>
                    <a:pt x="498120" y="114369"/>
                    <a:pt x="497864" y="113516"/>
                    <a:pt x="497694" y="112748"/>
                  </a:cubicBezTo>
                  <a:lnTo>
                    <a:pt x="496840" y="109845"/>
                  </a:lnTo>
                  <a:cubicBezTo>
                    <a:pt x="511089" y="115308"/>
                    <a:pt x="525422" y="120599"/>
                    <a:pt x="539755" y="125976"/>
                  </a:cubicBezTo>
                  <a:cubicBezTo>
                    <a:pt x="540352" y="128708"/>
                    <a:pt x="540864" y="131439"/>
                    <a:pt x="541462" y="134256"/>
                  </a:cubicBezTo>
                  <a:cubicBezTo>
                    <a:pt x="527213" y="127684"/>
                    <a:pt x="512880" y="121282"/>
                    <a:pt x="498376" y="115138"/>
                  </a:cubicBezTo>
                  <a:close/>
                  <a:moveTo>
                    <a:pt x="495987" y="113089"/>
                  </a:moveTo>
                  <a:cubicBezTo>
                    <a:pt x="495987" y="113089"/>
                    <a:pt x="496158" y="113857"/>
                    <a:pt x="496244" y="114284"/>
                  </a:cubicBezTo>
                  <a:cubicBezTo>
                    <a:pt x="492916" y="112918"/>
                    <a:pt x="489589" y="111467"/>
                    <a:pt x="486261" y="110102"/>
                  </a:cubicBezTo>
                  <a:lnTo>
                    <a:pt x="486261" y="110102"/>
                  </a:lnTo>
                  <a:cubicBezTo>
                    <a:pt x="486261" y="110102"/>
                    <a:pt x="486091" y="110102"/>
                    <a:pt x="486091" y="110102"/>
                  </a:cubicBezTo>
                  <a:lnTo>
                    <a:pt x="485920" y="110102"/>
                  </a:lnTo>
                  <a:cubicBezTo>
                    <a:pt x="485920" y="110102"/>
                    <a:pt x="485920" y="110102"/>
                    <a:pt x="485920" y="110102"/>
                  </a:cubicBezTo>
                  <a:cubicBezTo>
                    <a:pt x="485408" y="109931"/>
                    <a:pt x="484811" y="109675"/>
                    <a:pt x="484299" y="109504"/>
                  </a:cubicBezTo>
                  <a:cubicBezTo>
                    <a:pt x="483787" y="107883"/>
                    <a:pt x="483275" y="106261"/>
                    <a:pt x="482763" y="104725"/>
                  </a:cubicBezTo>
                  <a:cubicBezTo>
                    <a:pt x="486944" y="106346"/>
                    <a:pt x="491039" y="107883"/>
                    <a:pt x="495219" y="109504"/>
                  </a:cubicBezTo>
                  <a:lnTo>
                    <a:pt x="495987" y="113260"/>
                  </a:lnTo>
                  <a:close/>
                  <a:moveTo>
                    <a:pt x="461946" y="101396"/>
                  </a:moveTo>
                  <a:cubicBezTo>
                    <a:pt x="458277" y="100116"/>
                    <a:pt x="454609" y="98836"/>
                    <a:pt x="450940" y="97641"/>
                  </a:cubicBezTo>
                  <a:cubicBezTo>
                    <a:pt x="450172" y="95166"/>
                    <a:pt x="449404" y="92691"/>
                    <a:pt x="448636" y="90215"/>
                  </a:cubicBezTo>
                  <a:cubicBezTo>
                    <a:pt x="452561" y="91923"/>
                    <a:pt x="456485" y="93630"/>
                    <a:pt x="460410" y="95337"/>
                  </a:cubicBezTo>
                  <a:cubicBezTo>
                    <a:pt x="460922" y="97385"/>
                    <a:pt x="461434" y="99348"/>
                    <a:pt x="461946" y="101396"/>
                  </a:cubicBezTo>
                  <a:close/>
                  <a:moveTo>
                    <a:pt x="443432" y="87911"/>
                  </a:moveTo>
                  <a:cubicBezTo>
                    <a:pt x="444114" y="90557"/>
                    <a:pt x="444712" y="93118"/>
                    <a:pt x="445394" y="95763"/>
                  </a:cubicBezTo>
                  <a:cubicBezTo>
                    <a:pt x="439507" y="93800"/>
                    <a:pt x="433706" y="91923"/>
                    <a:pt x="427819" y="90045"/>
                  </a:cubicBezTo>
                  <a:cubicBezTo>
                    <a:pt x="427307" y="86802"/>
                    <a:pt x="426881" y="83644"/>
                    <a:pt x="426369" y="80401"/>
                  </a:cubicBezTo>
                  <a:cubicBezTo>
                    <a:pt x="432085" y="82876"/>
                    <a:pt x="437716" y="85436"/>
                    <a:pt x="443432" y="87911"/>
                  </a:cubicBezTo>
                  <a:close/>
                  <a:moveTo>
                    <a:pt x="423297" y="88594"/>
                  </a:moveTo>
                  <a:cubicBezTo>
                    <a:pt x="419714" y="87484"/>
                    <a:pt x="416045" y="86290"/>
                    <a:pt x="412462" y="85180"/>
                  </a:cubicBezTo>
                  <a:cubicBezTo>
                    <a:pt x="405124" y="82876"/>
                    <a:pt x="397787" y="80656"/>
                    <a:pt x="390450" y="78437"/>
                  </a:cubicBezTo>
                  <a:cubicBezTo>
                    <a:pt x="390279" y="77499"/>
                    <a:pt x="390109" y="76560"/>
                    <a:pt x="389938" y="75621"/>
                  </a:cubicBezTo>
                  <a:cubicBezTo>
                    <a:pt x="389341" y="72122"/>
                    <a:pt x="388744" y="68623"/>
                    <a:pt x="389085" y="65123"/>
                  </a:cubicBezTo>
                  <a:cubicBezTo>
                    <a:pt x="389085" y="64782"/>
                    <a:pt x="389085" y="64441"/>
                    <a:pt x="389170" y="64099"/>
                  </a:cubicBezTo>
                  <a:lnTo>
                    <a:pt x="399323" y="68537"/>
                  </a:lnTo>
                  <a:cubicBezTo>
                    <a:pt x="407002" y="71951"/>
                    <a:pt x="414680" y="75279"/>
                    <a:pt x="422359" y="78694"/>
                  </a:cubicBezTo>
                  <a:cubicBezTo>
                    <a:pt x="422615" y="82022"/>
                    <a:pt x="422956" y="85351"/>
                    <a:pt x="423297" y="88594"/>
                  </a:cubicBezTo>
                  <a:close/>
                  <a:moveTo>
                    <a:pt x="383795" y="89362"/>
                  </a:moveTo>
                  <a:lnTo>
                    <a:pt x="389938" y="91923"/>
                  </a:lnTo>
                  <a:cubicBezTo>
                    <a:pt x="390365" y="96019"/>
                    <a:pt x="390791" y="100202"/>
                    <a:pt x="391303" y="104298"/>
                  </a:cubicBezTo>
                  <a:lnTo>
                    <a:pt x="379785" y="100031"/>
                  </a:lnTo>
                  <a:lnTo>
                    <a:pt x="383795" y="89362"/>
                  </a:lnTo>
                  <a:close/>
                  <a:moveTo>
                    <a:pt x="393095" y="93288"/>
                  </a:moveTo>
                  <a:lnTo>
                    <a:pt x="411523" y="100969"/>
                  </a:lnTo>
                  <a:cubicBezTo>
                    <a:pt x="416045" y="102847"/>
                    <a:pt x="420482" y="104810"/>
                    <a:pt x="424918" y="106688"/>
                  </a:cubicBezTo>
                  <a:cubicBezTo>
                    <a:pt x="425260" y="110187"/>
                    <a:pt x="425601" y="113686"/>
                    <a:pt x="425942" y="117186"/>
                  </a:cubicBezTo>
                  <a:cubicBezTo>
                    <a:pt x="420908" y="115308"/>
                    <a:pt x="415874" y="113430"/>
                    <a:pt x="410841" y="111553"/>
                  </a:cubicBezTo>
                  <a:lnTo>
                    <a:pt x="395313" y="105834"/>
                  </a:lnTo>
                  <a:cubicBezTo>
                    <a:pt x="394545" y="101652"/>
                    <a:pt x="393777" y="97470"/>
                    <a:pt x="392924" y="93203"/>
                  </a:cubicBezTo>
                  <a:close/>
                  <a:moveTo>
                    <a:pt x="461690" y="147484"/>
                  </a:moveTo>
                  <a:cubicBezTo>
                    <a:pt x="461007" y="143132"/>
                    <a:pt x="460239" y="138693"/>
                    <a:pt x="459471" y="134341"/>
                  </a:cubicBezTo>
                  <a:cubicBezTo>
                    <a:pt x="463823" y="136218"/>
                    <a:pt x="468174" y="138096"/>
                    <a:pt x="472525" y="140059"/>
                  </a:cubicBezTo>
                  <a:cubicBezTo>
                    <a:pt x="474146" y="145265"/>
                    <a:pt x="475767" y="150471"/>
                    <a:pt x="477388" y="155678"/>
                  </a:cubicBezTo>
                  <a:cubicBezTo>
                    <a:pt x="472184" y="153459"/>
                    <a:pt x="467065" y="151325"/>
                    <a:pt x="461860" y="149106"/>
                  </a:cubicBezTo>
                  <a:cubicBezTo>
                    <a:pt x="461860" y="148594"/>
                    <a:pt x="461690" y="147997"/>
                    <a:pt x="461604" y="147484"/>
                  </a:cubicBezTo>
                  <a:close/>
                  <a:moveTo>
                    <a:pt x="478071" y="142449"/>
                  </a:moveTo>
                  <a:cubicBezTo>
                    <a:pt x="481654" y="143985"/>
                    <a:pt x="485237" y="145522"/>
                    <a:pt x="488820" y="147143"/>
                  </a:cubicBezTo>
                  <a:cubicBezTo>
                    <a:pt x="490100" y="152093"/>
                    <a:pt x="491380" y="157129"/>
                    <a:pt x="492574" y="162079"/>
                  </a:cubicBezTo>
                  <a:cubicBezTo>
                    <a:pt x="488820" y="160542"/>
                    <a:pt x="485152" y="158921"/>
                    <a:pt x="481398" y="157385"/>
                  </a:cubicBezTo>
                  <a:cubicBezTo>
                    <a:pt x="480374" y="152435"/>
                    <a:pt x="479265" y="147484"/>
                    <a:pt x="478071" y="142449"/>
                  </a:cubicBezTo>
                  <a:close/>
                  <a:moveTo>
                    <a:pt x="510406" y="156787"/>
                  </a:moveTo>
                  <a:cubicBezTo>
                    <a:pt x="510406" y="156787"/>
                    <a:pt x="510406" y="156787"/>
                    <a:pt x="510406" y="156787"/>
                  </a:cubicBezTo>
                  <a:cubicBezTo>
                    <a:pt x="510406" y="156787"/>
                    <a:pt x="510406" y="156787"/>
                    <a:pt x="510406" y="156787"/>
                  </a:cubicBezTo>
                  <a:cubicBezTo>
                    <a:pt x="510406" y="156787"/>
                    <a:pt x="510406" y="156787"/>
                    <a:pt x="510406" y="156787"/>
                  </a:cubicBezTo>
                  <a:cubicBezTo>
                    <a:pt x="510406" y="156787"/>
                    <a:pt x="510406" y="156787"/>
                    <a:pt x="510406" y="156787"/>
                  </a:cubicBezTo>
                  <a:cubicBezTo>
                    <a:pt x="510406" y="156531"/>
                    <a:pt x="510321" y="156360"/>
                    <a:pt x="510235" y="156105"/>
                  </a:cubicBezTo>
                  <a:cubicBezTo>
                    <a:pt x="513392" y="157385"/>
                    <a:pt x="516549" y="158665"/>
                    <a:pt x="519791" y="159946"/>
                  </a:cubicBezTo>
                  <a:cubicBezTo>
                    <a:pt x="521326" y="165578"/>
                    <a:pt x="522947" y="171126"/>
                    <a:pt x="524654" y="176673"/>
                  </a:cubicBezTo>
                  <a:cubicBezTo>
                    <a:pt x="520900" y="174966"/>
                    <a:pt x="517146" y="173260"/>
                    <a:pt x="513392" y="171553"/>
                  </a:cubicBezTo>
                  <a:cubicBezTo>
                    <a:pt x="512454" y="166688"/>
                    <a:pt x="511430" y="161737"/>
                    <a:pt x="510406" y="156873"/>
                  </a:cubicBezTo>
                  <a:close/>
                  <a:moveTo>
                    <a:pt x="580878" y="184611"/>
                  </a:moveTo>
                  <a:cubicBezTo>
                    <a:pt x="582926" y="185465"/>
                    <a:pt x="585059" y="186318"/>
                    <a:pt x="587106" y="187172"/>
                  </a:cubicBezTo>
                  <a:lnTo>
                    <a:pt x="606814" y="195365"/>
                  </a:lnTo>
                  <a:cubicBezTo>
                    <a:pt x="607241" y="198267"/>
                    <a:pt x="607582" y="201254"/>
                    <a:pt x="608094" y="204156"/>
                  </a:cubicBezTo>
                  <a:cubicBezTo>
                    <a:pt x="599306" y="199291"/>
                    <a:pt x="590519" y="194426"/>
                    <a:pt x="581731" y="189647"/>
                  </a:cubicBezTo>
                  <a:cubicBezTo>
                    <a:pt x="581475" y="187940"/>
                    <a:pt x="581134" y="186318"/>
                    <a:pt x="580878" y="184611"/>
                  </a:cubicBezTo>
                  <a:close/>
                  <a:moveTo>
                    <a:pt x="884778" y="343445"/>
                  </a:moveTo>
                  <a:cubicBezTo>
                    <a:pt x="879659" y="337044"/>
                    <a:pt x="874625" y="330642"/>
                    <a:pt x="869591" y="324241"/>
                  </a:cubicBezTo>
                  <a:cubicBezTo>
                    <a:pt x="873431" y="325863"/>
                    <a:pt x="877185" y="327569"/>
                    <a:pt x="881024" y="329191"/>
                  </a:cubicBezTo>
                  <a:lnTo>
                    <a:pt x="881024" y="329191"/>
                  </a:lnTo>
                  <a:cubicBezTo>
                    <a:pt x="881024" y="329191"/>
                    <a:pt x="881024" y="329191"/>
                    <a:pt x="881024" y="329191"/>
                  </a:cubicBezTo>
                  <a:lnTo>
                    <a:pt x="881024" y="329191"/>
                  </a:lnTo>
                  <a:cubicBezTo>
                    <a:pt x="881024" y="329191"/>
                    <a:pt x="881024" y="329191"/>
                    <a:pt x="881024" y="329191"/>
                  </a:cubicBezTo>
                  <a:cubicBezTo>
                    <a:pt x="883157" y="330045"/>
                    <a:pt x="885290" y="330984"/>
                    <a:pt x="887508" y="331837"/>
                  </a:cubicBezTo>
                  <a:cubicBezTo>
                    <a:pt x="896466" y="342250"/>
                    <a:pt x="905510" y="352577"/>
                    <a:pt x="914554" y="362818"/>
                  </a:cubicBezTo>
                  <a:cubicBezTo>
                    <a:pt x="907217" y="359490"/>
                    <a:pt x="899794" y="356076"/>
                    <a:pt x="892371" y="352833"/>
                  </a:cubicBezTo>
                  <a:cubicBezTo>
                    <a:pt x="889811" y="349675"/>
                    <a:pt x="887167" y="346517"/>
                    <a:pt x="884607" y="343359"/>
                  </a:cubicBezTo>
                  <a:close/>
                  <a:moveTo>
                    <a:pt x="897064" y="335763"/>
                  </a:moveTo>
                  <a:cubicBezTo>
                    <a:pt x="904657" y="338921"/>
                    <a:pt x="912335" y="341993"/>
                    <a:pt x="919929" y="345151"/>
                  </a:cubicBezTo>
                  <a:cubicBezTo>
                    <a:pt x="926157" y="351980"/>
                    <a:pt x="932470" y="358807"/>
                    <a:pt x="938784" y="365721"/>
                  </a:cubicBezTo>
                  <a:lnTo>
                    <a:pt x="951240" y="379376"/>
                  </a:lnTo>
                  <a:lnTo>
                    <a:pt x="933665" y="370158"/>
                  </a:lnTo>
                  <a:cubicBezTo>
                    <a:pt x="933665" y="370158"/>
                    <a:pt x="933409" y="370329"/>
                    <a:pt x="933579" y="370415"/>
                  </a:cubicBezTo>
                  <a:lnTo>
                    <a:pt x="943988" y="376389"/>
                  </a:lnTo>
                  <a:cubicBezTo>
                    <a:pt x="935968" y="372634"/>
                    <a:pt x="927863" y="368878"/>
                    <a:pt x="919758" y="365208"/>
                  </a:cubicBezTo>
                  <a:cubicBezTo>
                    <a:pt x="912250" y="355393"/>
                    <a:pt x="904742" y="345578"/>
                    <a:pt x="897149" y="335763"/>
                  </a:cubicBezTo>
                  <a:close/>
                  <a:moveTo>
                    <a:pt x="952008" y="379803"/>
                  </a:moveTo>
                  <a:lnTo>
                    <a:pt x="940149" y="364696"/>
                  </a:lnTo>
                  <a:cubicBezTo>
                    <a:pt x="935883" y="359234"/>
                    <a:pt x="931617" y="353686"/>
                    <a:pt x="927266" y="348224"/>
                  </a:cubicBezTo>
                  <a:cubicBezTo>
                    <a:pt x="935115" y="351467"/>
                    <a:pt x="943050" y="354710"/>
                    <a:pt x="950899" y="357954"/>
                  </a:cubicBezTo>
                  <a:cubicBezTo>
                    <a:pt x="951496" y="358722"/>
                    <a:pt x="952093" y="359490"/>
                    <a:pt x="952776" y="360258"/>
                  </a:cubicBezTo>
                  <a:cubicBezTo>
                    <a:pt x="952776" y="360258"/>
                    <a:pt x="952776" y="360258"/>
                    <a:pt x="952776" y="360258"/>
                  </a:cubicBezTo>
                  <a:cubicBezTo>
                    <a:pt x="952776" y="360258"/>
                    <a:pt x="952776" y="360258"/>
                    <a:pt x="952776" y="360258"/>
                  </a:cubicBezTo>
                  <a:cubicBezTo>
                    <a:pt x="952776" y="360258"/>
                    <a:pt x="952776" y="360258"/>
                    <a:pt x="952776" y="360258"/>
                  </a:cubicBezTo>
                  <a:cubicBezTo>
                    <a:pt x="952776" y="360258"/>
                    <a:pt x="952776" y="360258"/>
                    <a:pt x="952776" y="360258"/>
                  </a:cubicBezTo>
                  <a:cubicBezTo>
                    <a:pt x="953288" y="360770"/>
                    <a:pt x="953799" y="361368"/>
                    <a:pt x="954226" y="361880"/>
                  </a:cubicBezTo>
                  <a:lnTo>
                    <a:pt x="945353" y="357100"/>
                  </a:lnTo>
                  <a:cubicBezTo>
                    <a:pt x="945353" y="357100"/>
                    <a:pt x="945097" y="357271"/>
                    <a:pt x="945268" y="357356"/>
                  </a:cubicBezTo>
                  <a:lnTo>
                    <a:pt x="955677" y="363501"/>
                  </a:lnTo>
                  <a:cubicBezTo>
                    <a:pt x="964208" y="372805"/>
                    <a:pt x="972911" y="381936"/>
                    <a:pt x="981613" y="391154"/>
                  </a:cubicBezTo>
                  <a:lnTo>
                    <a:pt x="986988" y="396872"/>
                  </a:lnTo>
                  <a:cubicBezTo>
                    <a:pt x="981613" y="394312"/>
                    <a:pt x="976323" y="391752"/>
                    <a:pt x="970948" y="389191"/>
                  </a:cubicBezTo>
                  <a:cubicBezTo>
                    <a:pt x="967024" y="387313"/>
                    <a:pt x="963185" y="385521"/>
                    <a:pt x="959260" y="383643"/>
                  </a:cubicBezTo>
                  <a:lnTo>
                    <a:pt x="951923" y="379803"/>
                  </a:lnTo>
                  <a:close/>
                  <a:moveTo>
                    <a:pt x="988865" y="398836"/>
                  </a:moveTo>
                  <a:lnTo>
                    <a:pt x="989292" y="399348"/>
                  </a:lnTo>
                  <a:cubicBezTo>
                    <a:pt x="988183" y="398750"/>
                    <a:pt x="986988" y="398153"/>
                    <a:pt x="985879" y="397555"/>
                  </a:cubicBezTo>
                  <a:cubicBezTo>
                    <a:pt x="986903" y="397982"/>
                    <a:pt x="987841" y="398409"/>
                    <a:pt x="988865" y="398836"/>
                  </a:cubicBezTo>
                  <a:close/>
                  <a:moveTo>
                    <a:pt x="1090563" y="459262"/>
                  </a:moveTo>
                  <a:cubicBezTo>
                    <a:pt x="1091672" y="460543"/>
                    <a:pt x="1092696" y="461908"/>
                    <a:pt x="1093805" y="463188"/>
                  </a:cubicBezTo>
                  <a:cubicBezTo>
                    <a:pt x="1098071" y="468309"/>
                    <a:pt x="1102337" y="473345"/>
                    <a:pt x="1106688" y="478381"/>
                  </a:cubicBezTo>
                  <a:cubicBezTo>
                    <a:pt x="1106688" y="478381"/>
                    <a:pt x="1106944" y="478295"/>
                    <a:pt x="1106859" y="478210"/>
                  </a:cubicBezTo>
                  <a:cubicBezTo>
                    <a:pt x="1102934" y="472918"/>
                    <a:pt x="1099095" y="467541"/>
                    <a:pt x="1095256" y="462164"/>
                  </a:cubicBezTo>
                  <a:cubicBezTo>
                    <a:pt x="1095085" y="461908"/>
                    <a:pt x="1094914" y="461652"/>
                    <a:pt x="1094658" y="461396"/>
                  </a:cubicBezTo>
                  <a:cubicBezTo>
                    <a:pt x="1101142" y="464810"/>
                    <a:pt x="1107712" y="468224"/>
                    <a:pt x="1114196" y="471638"/>
                  </a:cubicBezTo>
                  <a:cubicBezTo>
                    <a:pt x="1115732" y="476076"/>
                    <a:pt x="1117182" y="480514"/>
                    <a:pt x="1118632" y="484952"/>
                  </a:cubicBezTo>
                  <a:cubicBezTo>
                    <a:pt x="1115390" y="484013"/>
                    <a:pt x="1112148" y="483160"/>
                    <a:pt x="1108907" y="482306"/>
                  </a:cubicBezTo>
                  <a:lnTo>
                    <a:pt x="1108907" y="482306"/>
                  </a:lnTo>
                  <a:cubicBezTo>
                    <a:pt x="1108907" y="482306"/>
                    <a:pt x="1108650" y="482306"/>
                    <a:pt x="1108650" y="482306"/>
                  </a:cubicBezTo>
                  <a:lnTo>
                    <a:pt x="1108395" y="482306"/>
                  </a:lnTo>
                  <a:cubicBezTo>
                    <a:pt x="1108395" y="482306"/>
                    <a:pt x="1108395" y="482306"/>
                    <a:pt x="1108395" y="482306"/>
                  </a:cubicBezTo>
                  <a:cubicBezTo>
                    <a:pt x="1104385" y="481368"/>
                    <a:pt x="1100460" y="480514"/>
                    <a:pt x="1096450" y="479575"/>
                  </a:cubicBezTo>
                  <a:cubicBezTo>
                    <a:pt x="1094232" y="474881"/>
                    <a:pt x="1092099" y="470187"/>
                    <a:pt x="1089795" y="465578"/>
                  </a:cubicBezTo>
                  <a:cubicBezTo>
                    <a:pt x="1088345" y="462591"/>
                    <a:pt x="1086895" y="459604"/>
                    <a:pt x="1085444" y="456702"/>
                  </a:cubicBezTo>
                  <a:cubicBezTo>
                    <a:pt x="1087150" y="457556"/>
                    <a:pt x="1088857" y="458494"/>
                    <a:pt x="1090563" y="459433"/>
                  </a:cubicBezTo>
                  <a:close/>
                  <a:moveTo>
                    <a:pt x="1125714" y="492292"/>
                  </a:moveTo>
                  <a:cubicBezTo>
                    <a:pt x="1134502" y="494426"/>
                    <a:pt x="1143204" y="496645"/>
                    <a:pt x="1151906" y="498864"/>
                  </a:cubicBezTo>
                  <a:cubicBezTo>
                    <a:pt x="1152077" y="498864"/>
                    <a:pt x="1152247" y="498949"/>
                    <a:pt x="1152418" y="499035"/>
                  </a:cubicBezTo>
                  <a:lnTo>
                    <a:pt x="1160182" y="509277"/>
                  </a:lnTo>
                  <a:cubicBezTo>
                    <a:pt x="1150114" y="507399"/>
                    <a:pt x="1140133" y="505521"/>
                    <a:pt x="1130065" y="503643"/>
                  </a:cubicBezTo>
                  <a:cubicBezTo>
                    <a:pt x="1128615" y="499888"/>
                    <a:pt x="1127164" y="496047"/>
                    <a:pt x="1125714" y="492292"/>
                  </a:cubicBezTo>
                  <a:close/>
                  <a:moveTo>
                    <a:pt x="1154210" y="499461"/>
                  </a:moveTo>
                  <a:cubicBezTo>
                    <a:pt x="1161974" y="501510"/>
                    <a:pt x="1169737" y="503643"/>
                    <a:pt x="1177416" y="505777"/>
                  </a:cubicBezTo>
                  <a:cubicBezTo>
                    <a:pt x="1179293" y="508337"/>
                    <a:pt x="1181255" y="510898"/>
                    <a:pt x="1183132" y="513459"/>
                  </a:cubicBezTo>
                  <a:lnTo>
                    <a:pt x="1168202" y="510727"/>
                  </a:lnTo>
                  <a:cubicBezTo>
                    <a:pt x="1165642" y="510215"/>
                    <a:pt x="1163168" y="509789"/>
                    <a:pt x="1160609" y="509277"/>
                  </a:cubicBezTo>
                  <a:lnTo>
                    <a:pt x="1154125" y="499376"/>
                  </a:lnTo>
                  <a:close/>
                  <a:moveTo>
                    <a:pt x="1182535" y="507228"/>
                  </a:moveTo>
                  <a:cubicBezTo>
                    <a:pt x="1186972" y="508508"/>
                    <a:pt x="1191323" y="509789"/>
                    <a:pt x="1195760" y="511069"/>
                  </a:cubicBezTo>
                  <a:cubicBezTo>
                    <a:pt x="1196954" y="512861"/>
                    <a:pt x="1198148" y="514654"/>
                    <a:pt x="1199343" y="516446"/>
                  </a:cubicBezTo>
                  <a:lnTo>
                    <a:pt x="1187142" y="514226"/>
                  </a:lnTo>
                  <a:cubicBezTo>
                    <a:pt x="1185607" y="511922"/>
                    <a:pt x="1184071" y="509532"/>
                    <a:pt x="1182535" y="507228"/>
                  </a:cubicBezTo>
                  <a:close/>
                  <a:moveTo>
                    <a:pt x="1194138" y="508679"/>
                  </a:moveTo>
                  <a:cubicBezTo>
                    <a:pt x="1189531" y="507058"/>
                    <a:pt x="1184924" y="505521"/>
                    <a:pt x="1180317" y="503985"/>
                  </a:cubicBezTo>
                  <a:cubicBezTo>
                    <a:pt x="1176733" y="498523"/>
                    <a:pt x="1173065" y="493146"/>
                    <a:pt x="1169396" y="487683"/>
                  </a:cubicBezTo>
                  <a:lnTo>
                    <a:pt x="1178440" y="492292"/>
                  </a:lnTo>
                  <a:cubicBezTo>
                    <a:pt x="1180829" y="493487"/>
                    <a:pt x="1183218" y="494682"/>
                    <a:pt x="1185521" y="495877"/>
                  </a:cubicBezTo>
                  <a:cubicBezTo>
                    <a:pt x="1188337" y="500144"/>
                    <a:pt x="1191152" y="504412"/>
                    <a:pt x="1194053" y="508679"/>
                  </a:cubicBezTo>
                  <a:close/>
                  <a:moveTo>
                    <a:pt x="1179123" y="490585"/>
                  </a:moveTo>
                  <a:lnTo>
                    <a:pt x="1168458" y="486147"/>
                  </a:lnTo>
                  <a:cubicBezTo>
                    <a:pt x="1165642" y="481965"/>
                    <a:pt x="1162742" y="477783"/>
                    <a:pt x="1159926" y="473601"/>
                  </a:cubicBezTo>
                  <a:cubicBezTo>
                    <a:pt x="1163424" y="475308"/>
                    <a:pt x="1166922" y="476929"/>
                    <a:pt x="1170420" y="478636"/>
                  </a:cubicBezTo>
                  <a:lnTo>
                    <a:pt x="1176733" y="481624"/>
                  </a:lnTo>
                  <a:cubicBezTo>
                    <a:pt x="1178525" y="484525"/>
                    <a:pt x="1180317" y="487427"/>
                    <a:pt x="1182023" y="490329"/>
                  </a:cubicBezTo>
                  <a:lnTo>
                    <a:pt x="1182023" y="490329"/>
                  </a:lnTo>
                  <a:cubicBezTo>
                    <a:pt x="1182023" y="490329"/>
                    <a:pt x="1182023" y="490329"/>
                    <a:pt x="1182023" y="490329"/>
                  </a:cubicBezTo>
                  <a:lnTo>
                    <a:pt x="1182023" y="490329"/>
                  </a:lnTo>
                  <a:cubicBezTo>
                    <a:pt x="1182023" y="490329"/>
                    <a:pt x="1182023" y="490329"/>
                    <a:pt x="1182023" y="490329"/>
                  </a:cubicBezTo>
                  <a:cubicBezTo>
                    <a:pt x="1182450" y="491012"/>
                    <a:pt x="1182877" y="491609"/>
                    <a:pt x="1183303" y="492207"/>
                  </a:cubicBezTo>
                  <a:cubicBezTo>
                    <a:pt x="1181938" y="491609"/>
                    <a:pt x="1180487" y="491012"/>
                    <a:pt x="1179123" y="490500"/>
                  </a:cubicBezTo>
                  <a:close/>
                  <a:moveTo>
                    <a:pt x="1186972" y="487427"/>
                  </a:moveTo>
                  <a:lnTo>
                    <a:pt x="1186972" y="487427"/>
                  </a:lnTo>
                  <a:cubicBezTo>
                    <a:pt x="1186972" y="487427"/>
                    <a:pt x="1186886" y="487257"/>
                    <a:pt x="1186886" y="487257"/>
                  </a:cubicBezTo>
                  <a:lnTo>
                    <a:pt x="1186886" y="487086"/>
                  </a:lnTo>
                  <a:cubicBezTo>
                    <a:pt x="1186886" y="487086"/>
                    <a:pt x="1186801" y="487086"/>
                    <a:pt x="1186801" y="487086"/>
                  </a:cubicBezTo>
                  <a:cubicBezTo>
                    <a:pt x="1186631" y="486745"/>
                    <a:pt x="1186374" y="486488"/>
                    <a:pt x="1186204" y="486147"/>
                  </a:cubicBezTo>
                  <a:lnTo>
                    <a:pt x="1205315" y="495279"/>
                  </a:lnTo>
                  <a:cubicBezTo>
                    <a:pt x="1205315" y="495279"/>
                    <a:pt x="1205571" y="495109"/>
                    <a:pt x="1205400" y="495023"/>
                  </a:cubicBezTo>
                  <a:lnTo>
                    <a:pt x="1192347" y="488195"/>
                  </a:lnTo>
                  <a:cubicBezTo>
                    <a:pt x="1197892" y="490841"/>
                    <a:pt x="1203438" y="493401"/>
                    <a:pt x="1209069" y="495962"/>
                  </a:cubicBezTo>
                  <a:cubicBezTo>
                    <a:pt x="1211714" y="499461"/>
                    <a:pt x="1214359" y="502876"/>
                    <a:pt x="1217003" y="506289"/>
                  </a:cubicBezTo>
                  <a:cubicBezTo>
                    <a:pt x="1208727" y="502790"/>
                    <a:pt x="1200452" y="499376"/>
                    <a:pt x="1192176" y="495962"/>
                  </a:cubicBezTo>
                  <a:cubicBezTo>
                    <a:pt x="1190470" y="493060"/>
                    <a:pt x="1188763" y="490244"/>
                    <a:pt x="1186972" y="487342"/>
                  </a:cubicBezTo>
                  <a:close/>
                  <a:moveTo>
                    <a:pt x="1244305" y="511581"/>
                  </a:moveTo>
                  <a:cubicBezTo>
                    <a:pt x="1249338" y="513630"/>
                    <a:pt x="1254287" y="515678"/>
                    <a:pt x="1259320" y="517726"/>
                  </a:cubicBezTo>
                  <a:cubicBezTo>
                    <a:pt x="1262990" y="522506"/>
                    <a:pt x="1266658" y="527200"/>
                    <a:pt x="1270412" y="531979"/>
                  </a:cubicBezTo>
                  <a:cubicBezTo>
                    <a:pt x="1264269" y="528821"/>
                    <a:pt x="1258126" y="525749"/>
                    <a:pt x="1251898" y="522591"/>
                  </a:cubicBezTo>
                  <a:cubicBezTo>
                    <a:pt x="1249338" y="518921"/>
                    <a:pt x="1246864" y="515251"/>
                    <a:pt x="1244305" y="511581"/>
                  </a:cubicBezTo>
                  <a:close/>
                  <a:moveTo>
                    <a:pt x="1274166" y="536759"/>
                  </a:moveTo>
                  <a:cubicBezTo>
                    <a:pt x="1279114" y="543074"/>
                    <a:pt x="1284148" y="549390"/>
                    <a:pt x="1289097" y="555621"/>
                  </a:cubicBezTo>
                  <a:lnTo>
                    <a:pt x="1301126" y="570898"/>
                  </a:lnTo>
                  <a:cubicBezTo>
                    <a:pt x="1301126" y="570898"/>
                    <a:pt x="1301382" y="570898"/>
                    <a:pt x="1301297" y="570727"/>
                  </a:cubicBezTo>
                  <a:lnTo>
                    <a:pt x="1290547" y="554682"/>
                  </a:lnTo>
                  <a:cubicBezTo>
                    <a:pt x="1287134" y="549561"/>
                    <a:pt x="1283722" y="544355"/>
                    <a:pt x="1280309" y="539234"/>
                  </a:cubicBezTo>
                  <a:cubicBezTo>
                    <a:pt x="1281674" y="539746"/>
                    <a:pt x="1282953" y="540343"/>
                    <a:pt x="1284319" y="540855"/>
                  </a:cubicBezTo>
                  <a:lnTo>
                    <a:pt x="1303515" y="548878"/>
                  </a:lnTo>
                  <a:cubicBezTo>
                    <a:pt x="1303515" y="548878"/>
                    <a:pt x="1303686" y="548708"/>
                    <a:pt x="1303600" y="548622"/>
                  </a:cubicBezTo>
                  <a:lnTo>
                    <a:pt x="1285172" y="539319"/>
                  </a:lnTo>
                  <a:cubicBezTo>
                    <a:pt x="1282783" y="538124"/>
                    <a:pt x="1280479" y="536929"/>
                    <a:pt x="1278090" y="535734"/>
                  </a:cubicBezTo>
                  <a:cubicBezTo>
                    <a:pt x="1274934" y="530955"/>
                    <a:pt x="1271692" y="526090"/>
                    <a:pt x="1268449" y="521311"/>
                  </a:cubicBezTo>
                  <a:cubicBezTo>
                    <a:pt x="1273910" y="523530"/>
                    <a:pt x="1279370" y="525749"/>
                    <a:pt x="1284831" y="527968"/>
                  </a:cubicBezTo>
                  <a:cubicBezTo>
                    <a:pt x="1294386" y="538551"/>
                    <a:pt x="1304283" y="549049"/>
                    <a:pt x="1314094" y="559376"/>
                  </a:cubicBezTo>
                  <a:lnTo>
                    <a:pt x="1324418" y="570301"/>
                  </a:lnTo>
                  <a:cubicBezTo>
                    <a:pt x="1312985" y="572264"/>
                    <a:pt x="1301467" y="574312"/>
                    <a:pt x="1290035" y="576275"/>
                  </a:cubicBezTo>
                  <a:lnTo>
                    <a:pt x="1277152" y="558693"/>
                  </a:lnTo>
                  <a:cubicBezTo>
                    <a:pt x="1270241" y="549049"/>
                    <a:pt x="1263416" y="539319"/>
                    <a:pt x="1256676" y="529504"/>
                  </a:cubicBezTo>
                  <a:cubicBezTo>
                    <a:pt x="1262478" y="531894"/>
                    <a:pt x="1268365" y="534369"/>
                    <a:pt x="1274166" y="536759"/>
                  </a:cubicBezTo>
                  <a:close/>
                  <a:moveTo>
                    <a:pt x="1315459" y="558437"/>
                  </a:moveTo>
                  <a:cubicBezTo>
                    <a:pt x="1308463" y="549646"/>
                    <a:pt x="1301467" y="540770"/>
                    <a:pt x="1294472" y="531979"/>
                  </a:cubicBezTo>
                  <a:cubicBezTo>
                    <a:pt x="1296946" y="533003"/>
                    <a:pt x="1299420" y="534027"/>
                    <a:pt x="1301979" y="534967"/>
                  </a:cubicBezTo>
                  <a:cubicBezTo>
                    <a:pt x="1308463" y="542477"/>
                    <a:pt x="1315118" y="549817"/>
                    <a:pt x="1321773" y="557157"/>
                  </a:cubicBezTo>
                  <a:lnTo>
                    <a:pt x="1330816" y="567143"/>
                  </a:lnTo>
                  <a:cubicBezTo>
                    <a:pt x="1330816" y="567143"/>
                    <a:pt x="1331073" y="567057"/>
                    <a:pt x="1330987" y="566972"/>
                  </a:cubicBezTo>
                  <a:lnTo>
                    <a:pt x="1323138" y="556133"/>
                  </a:lnTo>
                  <a:cubicBezTo>
                    <a:pt x="1318958" y="550244"/>
                    <a:pt x="1314862" y="544355"/>
                    <a:pt x="1310767" y="538551"/>
                  </a:cubicBezTo>
                  <a:lnTo>
                    <a:pt x="1320067" y="542306"/>
                  </a:lnTo>
                  <a:cubicBezTo>
                    <a:pt x="1326636" y="550756"/>
                    <a:pt x="1333376" y="559205"/>
                    <a:pt x="1340031" y="567655"/>
                  </a:cubicBezTo>
                  <a:cubicBezTo>
                    <a:pt x="1335082" y="568509"/>
                    <a:pt x="1330134" y="569362"/>
                    <a:pt x="1325186" y="570215"/>
                  </a:cubicBezTo>
                  <a:lnTo>
                    <a:pt x="1315545" y="558437"/>
                  </a:lnTo>
                  <a:close/>
                  <a:moveTo>
                    <a:pt x="1328172" y="545635"/>
                  </a:moveTo>
                  <a:lnTo>
                    <a:pt x="1334656" y="548281"/>
                  </a:lnTo>
                  <a:cubicBezTo>
                    <a:pt x="1334656" y="548281"/>
                    <a:pt x="1334827" y="548110"/>
                    <a:pt x="1334741" y="548025"/>
                  </a:cubicBezTo>
                  <a:lnTo>
                    <a:pt x="1327574" y="544696"/>
                  </a:lnTo>
                  <a:cubicBezTo>
                    <a:pt x="1324503" y="540002"/>
                    <a:pt x="1321346" y="535308"/>
                    <a:pt x="1318190" y="530699"/>
                  </a:cubicBezTo>
                  <a:cubicBezTo>
                    <a:pt x="1322796" y="532748"/>
                    <a:pt x="1327489" y="534796"/>
                    <a:pt x="1332096" y="536929"/>
                  </a:cubicBezTo>
                  <a:cubicBezTo>
                    <a:pt x="1340202" y="546232"/>
                    <a:pt x="1348562" y="555194"/>
                    <a:pt x="1356838" y="564326"/>
                  </a:cubicBezTo>
                  <a:lnTo>
                    <a:pt x="1357180" y="564753"/>
                  </a:lnTo>
                  <a:cubicBezTo>
                    <a:pt x="1352231" y="565606"/>
                    <a:pt x="1347283" y="566460"/>
                    <a:pt x="1342420" y="567314"/>
                  </a:cubicBezTo>
                  <a:cubicBezTo>
                    <a:pt x="1337727" y="560144"/>
                    <a:pt x="1332949" y="552890"/>
                    <a:pt x="1328257" y="545720"/>
                  </a:cubicBezTo>
                  <a:close/>
                  <a:moveTo>
                    <a:pt x="1358203" y="563217"/>
                  </a:moveTo>
                  <a:cubicBezTo>
                    <a:pt x="1352999" y="555962"/>
                    <a:pt x="1347880" y="548708"/>
                    <a:pt x="1342676" y="541538"/>
                  </a:cubicBezTo>
                  <a:cubicBezTo>
                    <a:pt x="1343785" y="542050"/>
                    <a:pt x="1344894" y="542477"/>
                    <a:pt x="1346003" y="542989"/>
                  </a:cubicBezTo>
                  <a:lnTo>
                    <a:pt x="1369124" y="553316"/>
                  </a:lnTo>
                  <a:lnTo>
                    <a:pt x="1371854" y="555706"/>
                  </a:lnTo>
                  <a:cubicBezTo>
                    <a:pt x="1371854" y="555706"/>
                    <a:pt x="1372025" y="555535"/>
                    <a:pt x="1372025" y="555535"/>
                  </a:cubicBezTo>
                  <a:lnTo>
                    <a:pt x="1370745" y="553999"/>
                  </a:lnTo>
                  <a:lnTo>
                    <a:pt x="1378765" y="557584"/>
                  </a:lnTo>
                  <a:cubicBezTo>
                    <a:pt x="1378765" y="557584"/>
                    <a:pt x="1379021" y="557413"/>
                    <a:pt x="1378850" y="557328"/>
                  </a:cubicBezTo>
                  <a:lnTo>
                    <a:pt x="1369721" y="552804"/>
                  </a:lnTo>
                  <a:lnTo>
                    <a:pt x="1365541" y="547769"/>
                  </a:lnTo>
                  <a:cubicBezTo>
                    <a:pt x="1363408" y="545123"/>
                    <a:pt x="1361189" y="542392"/>
                    <a:pt x="1359056" y="539746"/>
                  </a:cubicBezTo>
                  <a:cubicBezTo>
                    <a:pt x="1360848" y="540514"/>
                    <a:pt x="1362725" y="541368"/>
                    <a:pt x="1364517" y="542136"/>
                  </a:cubicBezTo>
                  <a:lnTo>
                    <a:pt x="1386784" y="552036"/>
                  </a:lnTo>
                  <a:cubicBezTo>
                    <a:pt x="1388832" y="554085"/>
                    <a:pt x="1390880" y="556133"/>
                    <a:pt x="1392928" y="558267"/>
                  </a:cubicBezTo>
                  <a:cubicBezTo>
                    <a:pt x="1381666" y="560229"/>
                    <a:pt x="1370318" y="562192"/>
                    <a:pt x="1359056" y="564156"/>
                  </a:cubicBezTo>
                  <a:lnTo>
                    <a:pt x="1358289" y="563046"/>
                  </a:lnTo>
                  <a:close/>
                  <a:moveTo>
                    <a:pt x="1365370" y="540855"/>
                  </a:moveTo>
                  <a:cubicBezTo>
                    <a:pt x="1362214" y="539234"/>
                    <a:pt x="1359142" y="537697"/>
                    <a:pt x="1355985" y="536076"/>
                  </a:cubicBezTo>
                  <a:cubicBezTo>
                    <a:pt x="1353255" y="532662"/>
                    <a:pt x="1350525" y="529248"/>
                    <a:pt x="1347795" y="525919"/>
                  </a:cubicBezTo>
                  <a:lnTo>
                    <a:pt x="1347795" y="525919"/>
                  </a:lnTo>
                  <a:cubicBezTo>
                    <a:pt x="1347795" y="525919"/>
                    <a:pt x="1347795" y="525919"/>
                    <a:pt x="1347795" y="525919"/>
                  </a:cubicBezTo>
                  <a:lnTo>
                    <a:pt x="1347795" y="525919"/>
                  </a:lnTo>
                  <a:cubicBezTo>
                    <a:pt x="1347795" y="525919"/>
                    <a:pt x="1347795" y="525919"/>
                    <a:pt x="1347795" y="525919"/>
                  </a:cubicBezTo>
                  <a:cubicBezTo>
                    <a:pt x="1347539" y="525663"/>
                    <a:pt x="1347283" y="525407"/>
                    <a:pt x="1347027" y="525151"/>
                  </a:cubicBezTo>
                  <a:cubicBezTo>
                    <a:pt x="1355302" y="529078"/>
                    <a:pt x="1363578" y="533003"/>
                    <a:pt x="1371854" y="536929"/>
                  </a:cubicBezTo>
                  <a:cubicBezTo>
                    <a:pt x="1376376" y="541709"/>
                    <a:pt x="1380983" y="546488"/>
                    <a:pt x="1385676" y="551183"/>
                  </a:cubicBezTo>
                  <a:lnTo>
                    <a:pt x="1365541" y="541026"/>
                  </a:lnTo>
                  <a:close/>
                  <a:moveTo>
                    <a:pt x="1337471" y="515763"/>
                  </a:moveTo>
                  <a:cubicBezTo>
                    <a:pt x="1335338" y="513714"/>
                    <a:pt x="1333205" y="511581"/>
                    <a:pt x="1331073" y="509447"/>
                  </a:cubicBezTo>
                  <a:cubicBezTo>
                    <a:pt x="1332694" y="510215"/>
                    <a:pt x="1334315" y="511069"/>
                    <a:pt x="1335936" y="511837"/>
                  </a:cubicBezTo>
                  <a:cubicBezTo>
                    <a:pt x="1344382" y="516019"/>
                    <a:pt x="1352743" y="520201"/>
                    <a:pt x="1361189" y="524383"/>
                  </a:cubicBezTo>
                  <a:cubicBezTo>
                    <a:pt x="1362810" y="526517"/>
                    <a:pt x="1364517" y="528650"/>
                    <a:pt x="1366223" y="530784"/>
                  </a:cubicBezTo>
                  <a:cubicBezTo>
                    <a:pt x="1356668" y="525749"/>
                    <a:pt x="1347112" y="520713"/>
                    <a:pt x="1337557" y="515763"/>
                  </a:cubicBezTo>
                  <a:close/>
                  <a:moveTo>
                    <a:pt x="1326209" y="507058"/>
                  </a:moveTo>
                  <a:cubicBezTo>
                    <a:pt x="1327319" y="508594"/>
                    <a:pt x="1328428" y="510130"/>
                    <a:pt x="1329537" y="511581"/>
                  </a:cubicBezTo>
                  <a:cubicBezTo>
                    <a:pt x="1321858" y="507655"/>
                    <a:pt x="1314265" y="503729"/>
                    <a:pt x="1306587" y="499888"/>
                  </a:cubicBezTo>
                  <a:lnTo>
                    <a:pt x="1302235" y="495109"/>
                  </a:lnTo>
                  <a:cubicBezTo>
                    <a:pt x="1310255" y="499120"/>
                    <a:pt x="1318190" y="503046"/>
                    <a:pt x="1326209" y="507058"/>
                  </a:cubicBezTo>
                  <a:lnTo>
                    <a:pt x="1326209" y="507058"/>
                  </a:lnTo>
                  <a:close/>
                  <a:moveTo>
                    <a:pt x="1304283" y="498778"/>
                  </a:moveTo>
                  <a:cubicBezTo>
                    <a:pt x="1303174" y="498181"/>
                    <a:pt x="1302064" y="497669"/>
                    <a:pt x="1300870" y="497072"/>
                  </a:cubicBezTo>
                  <a:lnTo>
                    <a:pt x="1300870" y="497072"/>
                  </a:lnTo>
                  <a:cubicBezTo>
                    <a:pt x="1300870" y="497072"/>
                    <a:pt x="1300614" y="496986"/>
                    <a:pt x="1300614" y="496986"/>
                  </a:cubicBezTo>
                  <a:lnTo>
                    <a:pt x="1300359" y="496986"/>
                  </a:lnTo>
                  <a:cubicBezTo>
                    <a:pt x="1300359" y="496986"/>
                    <a:pt x="1300359" y="496901"/>
                    <a:pt x="1300359" y="496901"/>
                  </a:cubicBezTo>
                  <a:cubicBezTo>
                    <a:pt x="1295836" y="494767"/>
                    <a:pt x="1291400" y="492719"/>
                    <a:pt x="1286878" y="490671"/>
                  </a:cubicBezTo>
                  <a:cubicBezTo>
                    <a:pt x="1286110" y="489732"/>
                    <a:pt x="1285343" y="488707"/>
                    <a:pt x="1284575" y="487769"/>
                  </a:cubicBezTo>
                  <a:lnTo>
                    <a:pt x="1282868" y="485635"/>
                  </a:lnTo>
                  <a:cubicBezTo>
                    <a:pt x="1289011" y="488707"/>
                    <a:pt x="1295068" y="491695"/>
                    <a:pt x="1301211" y="494767"/>
                  </a:cubicBezTo>
                  <a:lnTo>
                    <a:pt x="1304197" y="498864"/>
                  </a:lnTo>
                  <a:close/>
                  <a:moveTo>
                    <a:pt x="1283380" y="488793"/>
                  </a:moveTo>
                  <a:cubicBezTo>
                    <a:pt x="1283380" y="488793"/>
                    <a:pt x="1283465" y="488964"/>
                    <a:pt x="1283551" y="488964"/>
                  </a:cubicBezTo>
                  <a:cubicBezTo>
                    <a:pt x="1269388" y="482477"/>
                    <a:pt x="1255225" y="476076"/>
                    <a:pt x="1240978" y="469760"/>
                  </a:cubicBezTo>
                  <a:lnTo>
                    <a:pt x="1233811" y="461481"/>
                  </a:lnTo>
                  <a:cubicBezTo>
                    <a:pt x="1233811" y="461481"/>
                    <a:pt x="1233555" y="461567"/>
                    <a:pt x="1233640" y="461652"/>
                  </a:cubicBezTo>
                  <a:lnTo>
                    <a:pt x="1238930" y="468906"/>
                  </a:lnTo>
                  <a:cubicBezTo>
                    <a:pt x="1233555" y="466517"/>
                    <a:pt x="1228265" y="464127"/>
                    <a:pt x="1222890" y="461823"/>
                  </a:cubicBezTo>
                  <a:lnTo>
                    <a:pt x="1214956" y="451752"/>
                  </a:lnTo>
                  <a:cubicBezTo>
                    <a:pt x="1236712" y="462591"/>
                    <a:pt x="1258553" y="473430"/>
                    <a:pt x="1280309" y="484270"/>
                  </a:cubicBezTo>
                  <a:lnTo>
                    <a:pt x="1283295" y="488878"/>
                  </a:lnTo>
                  <a:close/>
                  <a:moveTo>
                    <a:pt x="1220757" y="460799"/>
                  </a:moveTo>
                  <a:cubicBezTo>
                    <a:pt x="1216235" y="458835"/>
                    <a:pt x="1211714" y="456873"/>
                    <a:pt x="1207192" y="454824"/>
                  </a:cubicBezTo>
                  <a:lnTo>
                    <a:pt x="1200281" y="451837"/>
                  </a:lnTo>
                  <a:lnTo>
                    <a:pt x="1194650" y="443985"/>
                  </a:lnTo>
                  <a:lnTo>
                    <a:pt x="1196869" y="446204"/>
                  </a:lnTo>
                  <a:cubicBezTo>
                    <a:pt x="1196869" y="446204"/>
                    <a:pt x="1197124" y="446119"/>
                    <a:pt x="1197039" y="446033"/>
                  </a:cubicBezTo>
                  <a:lnTo>
                    <a:pt x="1191920" y="440144"/>
                  </a:lnTo>
                  <a:cubicBezTo>
                    <a:pt x="1199428" y="443899"/>
                    <a:pt x="1206851" y="447569"/>
                    <a:pt x="1214359" y="451325"/>
                  </a:cubicBezTo>
                  <a:lnTo>
                    <a:pt x="1220672" y="460713"/>
                  </a:lnTo>
                  <a:close/>
                  <a:moveTo>
                    <a:pt x="1191323" y="440486"/>
                  </a:moveTo>
                  <a:lnTo>
                    <a:pt x="1197551" y="450471"/>
                  </a:lnTo>
                  <a:cubicBezTo>
                    <a:pt x="1190811" y="445948"/>
                    <a:pt x="1183986" y="441425"/>
                    <a:pt x="1177160" y="436986"/>
                  </a:cubicBezTo>
                  <a:cubicBezTo>
                    <a:pt x="1172724" y="434085"/>
                    <a:pt x="1168287" y="431183"/>
                    <a:pt x="1163766" y="428281"/>
                  </a:cubicBezTo>
                  <a:lnTo>
                    <a:pt x="1160950" y="424696"/>
                  </a:lnTo>
                  <a:cubicBezTo>
                    <a:pt x="1171274" y="429817"/>
                    <a:pt x="1181511" y="434938"/>
                    <a:pt x="1191835" y="440059"/>
                  </a:cubicBezTo>
                  <a:lnTo>
                    <a:pt x="1191323" y="440486"/>
                  </a:lnTo>
                  <a:close/>
                  <a:moveTo>
                    <a:pt x="1162059" y="427171"/>
                  </a:moveTo>
                  <a:cubicBezTo>
                    <a:pt x="1157537" y="424269"/>
                    <a:pt x="1153016" y="421367"/>
                    <a:pt x="1148408" y="418466"/>
                  </a:cubicBezTo>
                  <a:cubicBezTo>
                    <a:pt x="1152247" y="420429"/>
                    <a:pt x="1156172" y="422307"/>
                    <a:pt x="1160012" y="424269"/>
                  </a:cubicBezTo>
                  <a:lnTo>
                    <a:pt x="1161974" y="427171"/>
                  </a:lnTo>
                  <a:close/>
                  <a:moveTo>
                    <a:pt x="1089113" y="388850"/>
                  </a:moveTo>
                  <a:cubicBezTo>
                    <a:pt x="1091331" y="390130"/>
                    <a:pt x="1093549" y="391410"/>
                    <a:pt x="1095682" y="392690"/>
                  </a:cubicBezTo>
                  <a:lnTo>
                    <a:pt x="1097218" y="394824"/>
                  </a:lnTo>
                  <a:cubicBezTo>
                    <a:pt x="1100716" y="399604"/>
                    <a:pt x="1104129" y="404383"/>
                    <a:pt x="1107541" y="409163"/>
                  </a:cubicBezTo>
                  <a:cubicBezTo>
                    <a:pt x="1103020" y="406517"/>
                    <a:pt x="1098583" y="403871"/>
                    <a:pt x="1094061" y="401311"/>
                  </a:cubicBezTo>
                  <a:lnTo>
                    <a:pt x="1094061" y="401311"/>
                  </a:lnTo>
                  <a:cubicBezTo>
                    <a:pt x="1094061" y="401311"/>
                    <a:pt x="1093891" y="401225"/>
                    <a:pt x="1093891" y="401225"/>
                  </a:cubicBezTo>
                  <a:lnTo>
                    <a:pt x="1093720" y="401225"/>
                  </a:lnTo>
                  <a:cubicBezTo>
                    <a:pt x="1093720" y="401225"/>
                    <a:pt x="1093720" y="401140"/>
                    <a:pt x="1093720" y="401140"/>
                  </a:cubicBezTo>
                  <a:cubicBezTo>
                    <a:pt x="1087577" y="397897"/>
                    <a:pt x="1081349" y="394654"/>
                    <a:pt x="1075206" y="391410"/>
                  </a:cubicBezTo>
                  <a:lnTo>
                    <a:pt x="1065139" y="379206"/>
                  </a:lnTo>
                  <a:cubicBezTo>
                    <a:pt x="1065139" y="379206"/>
                    <a:pt x="1064883" y="379206"/>
                    <a:pt x="1064968" y="379376"/>
                  </a:cubicBezTo>
                  <a:lnTo>
                    <a:pt x="1072647" y="390130"/>
                  </a:lnTo>
                  <a:cubicBezTo>
                    <a:pt x="1058740" y="382961"/>
                    <a:pt x="1044662" y="375877"/>
                    <a:pt x="1030585" y="368964"/>
                  </a:cubicBezTo>
                  <a:lnTo>
                    <a:pt x="1029732" y="368452"/>
                  </a:lnTo>
                  <a:cubicBezTo>
                    <a:pt x="1028708" y="367854"/>
                    <a:pt x="1027684" y="367257"/>
                    <a:pt x="1026746" y="366659"/>
                  </a:cubicBezTo>
                  <a:lnTo>
                    <a:pt x="1020945" y="358893"/>
                  </a:lnTo>
                  <a:lnTo>
                    <a:pt x="1020432" y="359149"/>
                  </a:lnTo>
                  <a:lnTo>
                    <a:pt x="1020432" y="359149"/>
                  </a:lnTo>
                  <a:cubicBezTo>
                    <a:pt x="1020432" y="359149"/>
                    <a:pt x="1020432" y="359149"/>
                    <a:pt x="1020432" y="359149"/>
                  </a:cubicBezTo>
                  <a:lnTo>
                    <a:pt x="1022480" y="363075"/>
                  </a:lnTo>
                  <a:cubicBezTo>
                    <a:pt x="1022480" y="363075"/>
                    <a:pt x="1022736" y="363075"/>
                    <a:pt x="1022736" y="362989"/>
                  </a:cubicBezTo>
                  <a:lnTo>
                    <a:pt x="1022395" y="362221"/>
                  </a:lnTo>
                  <a:lnTo>
                    <a:pt x="1024186" y="365123"/>
                  </a:lnTo>
                  <a:cubicBezTo>
                    <a:pt x="1007123" y="354967"/>
                    <a:pt x="989889" y="345066"/>
                    <a:pt x="972399" y="335507"/>
                  </a:cubicBezTo>
                  <a:cubicBezTo>
                    <a:pt x="953032" y="325009"/>
                    <a:pt x="933494" y="314938"/>
                    <a:pt x="913615" y="305294"/>
                  </a:cubicBezTo>
                  <a:lnTo>
                    <a:pt x="913615" y="305294"/>
                  </a:lnTo>
                  <a:cubicBezTo>
                    <a:pt x="913615" y="305294"/>
                    <a:pt x="913359" y="305123"/>
                    <a:pt x="913359" y="305123"/>
                  </a:cubicBezTo>
                  <a:lnTo>
                    <a:pt x="913103" y="304952"/>
                  </a:lnTo>
                  <a:lnTo>
                    <a:pt x="913103" y="304952"/>
                  </a:lnTo>
                  <a:cubicBezTo>
                    <a:pt x="901330" y="299575"/>
                    <a:pt x="889385" y="294369"/>
                    <a:pt x="877441" y="289334"/>
                  </a:cubicBezTo>
                  <a:cubicBezTo>
                    <a:pt x="874199" y="285834"/>
                    <a:pt x="871042" y="282335"/>
                    <a:pt x="867800" y="278836"/>
                  </a:cubicBezTo>
                  <a:cubicBezTo>
                    <a:pt x="905425" y="297527"/>
                    <a:pt x="943050" y="316133"/>
                    <a:pt x="980589" y="334824"/>
                  </a:cubicBezTo>
                  <a:cubicBezTo>
                    <a:pt x="1016764" y="352833"/>
                    <a:pt x="1052939" y="370841"/>
                    <a:pt x="1089028" y="388850"/>
                  </a:cubicBezTo>
                  <a:close/>
                  <a:moveTo>
                    <a:pt x="865411" y="278665"/>
                  </a:moveTo>
                  <a:cubicBezTo>
                    <a:pt x="867544" y="281396"/>
                    <a:pt x="869677" y="284127"/>
                    <a:pt x="871810" y="286944"/>
                  </a:cubicBezTo>
                  <a:cubicBezTo>
                    <a:pt x="865325" y="284213"/>
                    <a:pt x="858842" y="281567"/>
                    <a:pt x="852358" y="278921"/>
                  </a:cubicBezTo>
                  <a:cubicBezTo>
                    <a:pt x="850907" y="278324"/>
                    <a:pt x="849542" y="277812"/>
                    <a:pt x="848092" y="277300"/>
                  </a:cubicBezTo>
                  <a:cubicBezTo>
                    <a:pt x="843911" y="272605"/>
                    <a:pt x="839816" y="267826"/>
                    <a:pt x="835721" y="263131"/>
                  </a:cubicBezTo>
                  <a:lnTo>
                    <a:pt x="835294" y="262619"/>
                  </a:lnTo>
                  <a:cubicBezTo>
                    <a:pt x="844850" y="267399"/>
                    <a:pt x="854491" y="272178"/>
                    <a:pt x="864046" y="276872"/>
                  </a:cubicBezTo>
                  <a:lnTo>
                    <a:pt x="865411" y="278665"/>
                  </a:lnTo>
                  <a:close/>
                  <a:moveTo>
                    <a:pt x="834441" y="264327"/>
                  </a:moveTo>
                  <a:cubicBezTo>
                    <a:pt x="837256" y="267996"/>
                    <a:pt x="839987" y="271581"/>
                    <a:pt x="842802" y="275251"/>
                  </a:cubicBezTo>
                  <a:cubicBezTo>
                    <a:pt x="836915" y="272947"/>
                    <a:pt x="831028" y="270728"/>
                    <a:pt x="825141" y="268508"/>
                  </a:cubicBezTo>
                  <a:cubicBezTo>
                    <a:pt x="820107" y="262449"/>
                    <a:pt x="815074" y="256304"/>
                    <a:pt x="810040" y="250158"/>
                  </a:cubicBezTo>
                  <a:cubicBezTo>
                    <a:pt x="817292" y="253743"/>
                    <a:pt x="824544" y="257328"/>
                    <a:pt x="831796" y="260912"/>
                  </a:cubicBezTo>
                  <a:lnTo>
                    <a:pt x="834441" y="264327"/>
                  </a:lnTo>
                  <a:close/>
                  <a:moveTo>
                    <a:pt x="817975" y="265777"/>
                  </a:moveTo>
                  <a:cubicBezTo>
                    <a:pt x="809272" y="262534"/>
                    <a:pt x="800485" y="259376"/>
                    <a:pt x="791782" y="256304"/>
                  </a:cubicBezTo>
                  <a:lnTo>
                    <a:pt x="778899" y="248110"/>
                  </a:lnTo>
                  <a:lnTo>
                    <a:pt x="765675" y="233430"/>
                  </a:lnTo>
                  <a:cubicBezTo>
                    <a:pt x="765675" y="233430"/>
                    <a:pt x="765419" y="233516"/>
                    <a:pt x="765505" y="233601"/>
                  </a:cubicBezTo>
                  <a:lnTo>
                    <a:pt x="774719" y="245464"/>
                  </a:lnTo>
                  <a:lnTo>
                    <a:pt x="771904" y="243672"/>
                  </a:lnTo>
                  <a:cubicBezTo>
                    <a:pt x="747417" y="228139"/>
                    <a:pt x="722675" y="212861"/>
                    <a:pt x="697592" y="198267"/>
                  </a:cubicBezTo>
                  <a:lnTo>
                    <a:pt x="697592" y="198267"/>
                  </a:lnTo>
                  <a:cubicBezTo>
                    <a:pt x="697592" y="198267"/>
                    <a:pt x="697421" y="198181"/>
                    <a:pt x="697421" y="198181"/>
                  </a:cubicBezTo>
                  <a:lnTo>
                    <a:pt x="697251" y="198181"/>
                  </a:lnTo>
                  <a:cubicBezTo>
                    <a:pt x="697251" y="198181"/>
                    <a:pt x="697251" y="198096"/>
                    <a:pt x="697251" y="198096"/>
                  </a:cubicBezTo>
                  <a:cubicBezTo>
                    <a:pt x="671656" y="184270"/>
                    <a:pt x="645719" y="171211"/>
                    <a:pt x="619697" y="158324"/>
                  </a:cubicBezTo>
                  <a:lnTo>
                    <a:pt x="591969" y="144753"/>
                  </a:lnTo>
                  <a:cubicBezTo>
                    <a:pt x="591969" y="144753"/>
                    <a:pt x="591713" y="144924"/>
                    <a:pt x="591884" y="145010"/>
                  </a:cubicBezTo>
                  <a:lnTo>
                    <a:pt x="619100" y="159946"/>
                  </a:lnTo>
                  <a:cubicBezTo>
                    <a:pt x="623366" y="162335"/>
                    <a:pt x="627546" y="164725"/>
                    <a:pt x="631812" y="167114"/>
                  </a:cubicBezTo>
                  <a:lnTo>
                    <a:pt x="632068" y="171894"/>
                  </a:lnTo>
                  <a:cubicBezTo>
                    <a:pt x="632239" y="176076"/>
                    <a:pt x="632410" y="180173"/>
                    <a:pt x="632666" y="184355"/>
                  </a:cubicBezTo>
                  <a:cubicBezTo>
                    <a:pt x="626693" y="181197"/>
                    <a:pt x="620807" y="178124"/>
                    <a:pt x="614834" y="175052"/>
                  </a:cubicBezTo>
                  <a:cubicBezTo>
                    <a:pt x="611336" y="173260"/>
                    <a:pt x="607838" y="171467"/>
                    <a:pt x="604340" y="169675"/>
                  </a:cubicBezTo>
                  <a:lnTo>
                    <a:pt x="603402" y="166347"/>
                  </a:lnTo>
                  <a:cubicBezTo>
                    <a:pt x="603402" y="166347"/>
                    <a:pt x="603146" y="166347"/>
                    <a:pt x="603146" y="166347"/>
                  </a:cubicBezTo>
                  <a:lnTo>
                    <a:pt x="603487" y="169248"/>
                  </a:lnTo>
                  <a:cubicBezTo>
                    <a:pt x="597344" y="166090"/>
                    <a:pt x="591116" y="162932"/>
                    <a:pt x="584888" y="159860"/>
                  </a:cubicBezTo>
                  <a:cubicBezTo>
                    <a:pt x="584802" y="159860"/>
                    <a:pt x="584632" y="160030"/>
                    <a:pt x="584802" y="160116"/>
                  </a:cubicBezTo>
                  <a:cubicBezTo>
                    <a:pt x="591116" y="163615"/>
                    <a:pt x="597430" y="167200"/>
                    <a:pt x="603658" y="170784"/>
                  </a:cubicBezTo>
                  <a:lnTo>
                    <a:pt x="604426" y="176418"/>
                  </a:lnTo>
                  <a:cubicBezTo>
                    <a:pt x="604596" y="177783"/>
                    <a:pt x="604767" y="179234"/>
                    <a:pt x="604938" y="180600"/>
                  </a:cubicBezTo>
                  <a:lnTo>
                    <a:pt x="584547" y="171126"/>
                  </a:lnTo>
                  <a:cubicBezTo>
                    <a:pt x="581475" y="169675"/>
                    <a:pt x="578404" y="168309"/>
                    <a:pt x="575332" y="166859"/>
                  </a:cubicBezTo>
                  <a:cubicBezTo>
                    <a:pt x="574309" y="164127"/>
                    <a:pt x="573285" y="161311"/>
                    <a:pt x="572261" y="158580"/>
                  </a:cubicBezTo>
                  <a:lnTo>
                    <a:pt x="569531" y="150813"/>
                  </a:lnTo>
                  <a:cubicBezTo>
                    <a:pt x="569531" y="150813"/>
                    <a:pt x="569275" y="150813"/>
                    <a:pt x="569275" y="150813"/>
                  </a:cubicBezTo>
                  <a:lnTo>
                    <a:pt x="570640" y="158836"/>
                  </a:lnTo>
                  <a:cubicBezTo>
                    <a:pt x="570981" y="160884"/>
                    <a:pt x="571237" y="162932"/>
                    <a:pt x="571578" y="164981"/>
                  </a:cubicBezTo>
                  <a:cubicBezTo>
                    <a:pt x="565094" y="161994"/>
                    <a:pt x="558695" y="159006"/>
                    <a:pt x="552212" y="156105"/>
                  </a:cubicBezTo>
                  <a:cubicBezTo>
                    <a:pt x="551614" y="153459"/>
                    <a:pt x="551017" y="150899"/>
                    <a:pt x="550420" y="148338"/>
                  </a:cubicBezTo>
                  <a:lnTo>
                    <a:pt x="550420" y="148338"/>
                  </a:lnTo>
                  <a:cubicBezTo>
                    <a:pt x="550420" y="148338"/>
                    <a:pt x="550420" y="148338"/>
                    <a:pt x="550420" y="148338"/>
                  </a:cubicBezTo>
                  <a:cubicBezTo>
                    <a:pt x="550420" y="148338"/>
                    <a:pt x="550420" y="148338"/>
                    <a:pt x="550420" y="148338"/>
                  </a:cubicBezTo>
                  <a:cubicBezTo>
                    <a:pt x="550420" y="148338"/>
                    <a:pt x="550420" y="148338"/>
                    <a:pt x="550420" y="148338"/>
                  </a:cubicBezTo>
                  <a:cubicBezTo>
                    <a:pt x="549481" y="145522"/>
                    <a:pt x="548543" y="142620"/>
                    <a:pt x="547519" y="139803"/>
                  </a:cubicBezTo>
                  <a:cubicBezTo>
                    <a:pt x="550420" y="140912"/>
                    <a:pt x="553320" y="142107"/>
                    <a:pt x="556221" y="143217"/>
                  </a:cubicBezTo>
                  <a:cubicBezTo>
                    <a:pt x="564753" y="146716"/>
                    <a:pt x="573285" y="150216"/>
                    <a:pt x="581731" y="153800"/>
                  </a:cubicBezTo>
                  <a:cubicBezTo>
                    <a:pt x="581816" y="153800"/>
                    <a:pt x="581902" y="153629"/>
                    <a:pt x="581816" y="153544"/>
                  </a:cubicBezTo>
                  <a:cubicBezTo>
                    <a:pt x="573541" y="149533"/>
                    <a:pt x="565350" y="145607"/>
                    <a:pt x="556989" y="141681"/>
                  </a:cubicBezTo>
                  <a:cubicBezTo>
                    <a:pt x="553491" y="140059"/>
                    <a:pt x="549993" y="138352"/>
                    <a:pt x="546410" y="136730"/>
                  </a:cubicBezTo>
                  <a:cubicBezTo>
                    <a:pt x="545301" y="133658"/>
                    <a:pt x="544192" y="130500"/>
                    <a:pt x="543083" y="127428"/>
                  </a:cubicBezTo>
                  <a:cubicBezTo>
                    <a:pt x="544789" y="128025"/>
                    <a:pt x="546495" y="128708"/>
                    <a:pt x="548201" y="129305"/>
                  </a:cubicBezTo>
                  <a:lnTo>
                    <a:pt x="575077" y="139462"/>
                  </a:lnTo>
                  <a:cubicBezTo>
                    <a:pt x="575077" y="139462"/>
                    <a:pt x="575247" y="139291"/>
                    <a:pt x="575162" y="139205"/>
                  </a:cubicBezTo>
                  <a:lnTo>
                    <a:pt x="549054" y="127769"/>
                  </a:lnTo>
                  <a:cubicBezTo>
                    <a:pt x="546751" y="126745"/>
                    <a:pt x="544447" y="125721"/>
                    <a:pt x="542144" y="124697"/>
                  </a:cubicBezTo>
                  <a:cubicBezTo>
                    <a:pt x="541376" y="122563"/>
                    <a:pt x="540608" y="120344"/>
                    <a:pt x="539755" y="118210"/>
                  </a:cubicBezTo>
                  <a:lnTo>
                    <a:pt x="538646" y="115138"/>
                  </a:lnTo>
                  <a:cubicBezTo>
                    <a:pt x="607326" y="149362"/>
                    <a:pt x="675922" y="183501"/>
                    <a:pt x="744602" y="217726"/>
                  </a:cubicBezTo>
                  <a:cubicBezTo>
                    <a:pt x="764822" y="227797"/>
                    <a:pt x="785042" y="237783"/>
                    <a:pt x="805262" y="247854"/>
                  </a:cubicBezTo>
                  <a:cubicBezTo>
                    <a:pt x="809528" y="253914"/>
                    <a:pt x="813794" y="259974"/>
                    <a:pt x="818060" y="265948"/>
                  </a:cubicBezTo>
                  <a:close/>
                  <a:moveTo>
                    <a:pt x="537963" y="118466"/>
                  </a:moveTo>
                  <a:cubicBezTo>
                    <a:pt x="538305" y="120002"/>
                    <a:pt x="538646" y="121624"/>
                    <a:pt x="538902" y="123160"/>
                  </a:cubicBezTo>
                  <a:cubicBezTo>
                    <a:pt x="524227" y="116674"/>
                    <a:pt x="509553" y="110187"/>
                    <a:pt x="494878" y="103786"/>
                  </a:cubicBezTo>
                  <a:lnTo>
                    <a:pt x="492916" y="96873"/>
                  </a:lnTo>
                  <a:cubicBezTo>
                    <a:pt x="492916" y="96873"/>
                    <a:pt x="492660" y="96873"/>
                    <a:pt x="492660" y="96873"/>
                  </a:cubicBezTo>
                  <a:lnTo>
                    <a:pt x="493940" y="103274"/>
                  </a:lnTo>
                  <a:cubicBezTo>
                    <a:pt x="489418" y="101311"/>
                    <a:pt x="484896" y="99348"/>
                    <a:pt x="480289" y="97385"/>
                  </a:cubicBezTo>
                  <a:cubicBezTo>
                    <a:pt x="478839" y="93118"/>
                    <a:pt x="477388" y="88765"/>
                    <a:pt x="475853" y="84583"/>
                  </a:cubicBezTo>
                  <a:cubicBezTo>
                    <a:pt x="475767" y="84241"/>
                    <a:pt x="475596" y="83900"/>
                    <a:pt x="475426" y="83473"/>
                  </a:cubicBezTo>
                  <a:cubicBezTo>
                    <a:pt x="495987" y="93715"/>
                    <a:pt x="516464" y="103957"/>
                    <a:pt x="537025" y="114113"/>
                  </a:cubicBezTo>
                  <a:lnTo>
                    <a:pt x="537963" y="118295"/>
                  </a:lnTo>
                  <a:close/>
                  <a:moveTo>
                    <a:pt x="474232" y="85009"/>
                  </a:moveTo>
                  <a:cubicBezTo>
                    <a:pt x="475085" y="88594"/>
                    <a:pt x="475938" y="92264"/>
                    <a:pt x="476706" y="95934"/>
                  </a:cubicBezTo>
                  <a:cubicBezTo>
                    <a:pt x="476194" y="95678"/>
                    <a:pt x="475682" y="95507"/>
                    <a:pt x="475170" y="95251"/>
                  </a:cubicBezTo>
                  <a:lnTo>
                    <a:pt x="475170" y="95251"/>
                  </a:lnTo>
                  <a:cubicBezTo>
                    <a:pt x="475170" y="95251"/>
                    <a:pt x="474999" y="95251"/>
                    <a:pt x="474999" y="95251"/>
                  </a:cubicBezTo>
                  <a:lnTo>
                    <a:pt x="474829" y="95251"/>
                  </a:lnTo>
                  <a:cubicBezTo>
                    <a:pt x="474829" y="95251"/>
                    <a:pt x="474829" y="95251"/>
                    <a:pt x="474829" y="95251"/>
                  </a:cubicBezTo>
                  <a:cubicBezTo>
                    <a:pt x="470563" y="93630"/>
                    <a:pt x="466297" y="91923"/>
                    <a:pt x="462031" y="90301"/>
                  </a:cubicBezTo>
                  <a:cubicBezTo>
                    <a:pt x="460325" y="85521"/>
                    <a:pt x="458618" y="80742"/>
                    <a:pt x="456827" y="75962"/>
                  </a:cubicBezTo>
                  <a:lnTo>
                    <a:pt x="456144" y="74085"/>
                  </a:lnTo>
                  <a:cubicBezTo>
                    <a:pt x="461946" y="76987"/>
                    <a:pt x="467747" y="79889"/>
                    <a:pt x="473549" y="82705"/>
                  </a:cubicBezTo>
                  <a:cubicBezTo>
                    <a:pt x="473720" y="83473"/>
                    <a:pt x="473975" y="84326"/>
                    <a:pt x="474146" y="85095"/>
                  </a:cubicBezTo>
                  <a:close/>
                  <a:moveTo>
                    <a:pt x="455291" y="76219"/>
                  </a:moveTo>
                  <a:cubicBezTo>
                    <a:pt x="456400" y="80401"/>
                    <a:pt x="457509" y="84583"/>
                    <a:pt x="458618" y="88765"/>
                  </a:cubicBezTo>
                  <a:cubicBezTo>
                    <a:pt x="454609" y="87228"/>
                    <a:pt x="450684" y="85692"/>
                    <a:pt x="446674" y="84241"/>
                  </a:cubicBezTo>
                  <a:cubicBezTo>
                    <a:pt x="446418" y="83559"/>
                    <a:pt x="446247" y="82876"/>
                    <a:pt x="445992" y="82107"/>
                  </a:cubicBezTo>
                  <a:cubicBezTo>
                    <a:pt x="444200" y="76731"/>
                    <a:pt x="442323" y="71354"/>
                    <a:pt x="440446" y="65977"/>
                  </a:cubicBezTo>
                  <a:cubicBezTo>
                    <a:pt x="445138" y="68281"/>
                    <a:pt x="449746" y="70585"/>
                    <a:pt x="454438" y="72975"/>
                  </a:cubicBezTo>
                  <a:lnTo>
                    <a:pt x="455376" y="76219"/>
                  </a:lnTo>
                  <a:close/>
                  <a:moveTo>
                    <a:pt x="421932" y="74938"/>
                  </a:moveTo>
                  <a:cubicBezTo>
                    <a:pt x="414509" y="72122"/>
                    <a:pt x="407087" y="69390"/>
                    <a:pt x="399664" y="66574"/>
                  </a:cubicBezTo>
                  <a:lnTo>
                    <a:pt x="389255" y="62648"/>
                  </a:lnTo>
                  <a:cubicBezTo>
                    <a:pt x="389426" y="61624"/>
                    <a:pt x="389767" y="60685"/>
                    <a:pt x="390194" y="59831"/>
                  </a:cubicBezTo>
                  <a:cubicBezTo>
                    <a:pt x="390962" y="58295"/>
                    <a:pt x="392242" y="56930"/>
                    <a:pt x="393777" y="56161"/>
                  </a:cubicBezTo>
                  <a:cubicBezTo>
                    <a:pt x="393777" y="56161"/>
                    <a:pt x="393777" y="55906"/>
                    <a:pt x="393692" y="55906"/>
                  </a:cubicBezTo>
                  <a:cubicBezTo>
                    <a:pt x="391986" y="56588"/>
                    <a:pt x="390535" y="57954"/>
                    <a:pt x="389597" y="59490"/>
                  </a:cubicBezTo>
                  <a:cubicBezTo>
                    <a:pt x="389085" y="60343"/>
                    <a:pt x="388744" y="61283"/>
                    <a:pt x="388402" y="62307"/>
                  </a:cubicBezTo>
                  <a:lnTo>
                    <a:pt x="383966" y="60600"/>
                  </a:lnTo>
                  <a:cubicBezTo>
                    <a:pt x="386525" y="54882"/>
                    <a:pt x="389085" y="49248"/>
                    <a:pt x="391645" y="43530"/>
                  </a:cubicBezTo>
                  <a:cubicBezTo>
                    <a:pt x="394801" y="44725"/>
                    <a:pt x="397361" y="45493"/>
                    <a:pt x="399749" y="46603"/>
                  </a:cubicBezTo>
                  <a:cubicBezTo>
                    <a:pt x="406575" y="49760"/>
                    <a:pt x="413400" y="52918"/>
                    <a:pt x="420226" y="56161"/>
                  </a:cubicBezTo>
                  <a:cubicBezTo>
                    <a:pt x="420823" y="62392"/>
                    <a:pt x="421335" y="68708"/>
                    <a:pt x="421932" y="74938"/>
                  </a:cubicBezTo>
                  <a:close/>
                  <a:moveTo>
                    <a:pt x="376287" y="59831"/>
                  </a:moveTo>
                  <a:lnTo>
                    <a:pt x="376287" y="58124"/>
                  </a:lnTo>
                  <a:cubicBezTo>
                    <a:pt x="376287" y="58124"/>
                    <a:pt x="376970" y="58466"/>
                    <a:pt x="376970" y="58466"/>
                  </a:cubicBezTo>
                  <a:cubicBezTo>
                    <a:pt x="376714" y="58893"/>
                    <a:pt x="376543" y="59405"/>
                    <a:pt x="376287" y="59831"/>
                  </a:cubicBezTo>
                  <a:close/>
                  <a:moveTo>
                    <a:pt x="322708" y="172748"/>
                  </a:moveTo>
                  <a:cubicBezTo>
                    <a:pt x="330643" y="149959"/>
                    <a:pt x="338492" y="127086"/>
                    <a:pt x="346256" y="104213"/>
                  </a:cubicBezTo>
                  <a:cubicBezTo>
                    <a:pt x="345829" y="110699"/>
                    <a:pt x="345573" y="117186"/>
                    <a:pt x="345488" y="123757"/>
                  </a:cubicBezTo>
                  <a:cubicBezTo>
                    <a:pt x="337894" y="140059"/>
                    <a:pt x="330301" y="156446"/>
                    <a:pt x="322623" y="172748"/>
                  </a:cubicBezTo>
                  <a:close/>
                  <a:moveTo>
                    <a:pt x="265290" y="295906"/>
                  </a:moveTo>
                  <a:cubicBezTo>
                    <a:pt x="264095" y="291553"/>
                    <a:pt x="262901" y="287285"/>
                    <a:pt x="261621" y="282932"/>
                  </a:cubicBezTo>
                  <a:lnTo>
                    <a:pt x="260427" y="278153"/>
                  </a:lnTo>
                  <a:cubicBezTo>
                    <a:pt x="264266" y="269703"/>
                    <a:pt x="268105" y="261339"/>
                    <a:pt x="271944" y="252890"/>
                  </a:cubicBezTo>
                  <a:cubicBezTo>
                    <a:pt x="272200" y="256987"/>
                    <a:pt x="272456" y="261169"/>
                    <a:pt x="272798" y="265265"/>
                  </a:cubicBezTo>
                  <a:cubicBezTo>
                    <a:pt x="273139" y="269277"/>
                    <a:pt x="273480" y="273373"/>
                    <a:pt x="273906" y="277385"/>
                  </a:cubicBezTo>
                  <a:cubicBezTo>
                    <a:pt x="271006" y="283530"/>
                    <a:pt x="268190" y="289675"/>
                    <a:pt x="265290" y="295906"/>
                  </a:cubicBezTo>
                  <a:close/>
                  <a:moveTo>
                    <a:pt x="260000" y="283359"/>
                  </a:moveTo>
                  <a:cubicBezTo>
                    <a:pt x="260682" y="289760"/>
                    <a:pt x="261365" y="296161"/>
                    <a:pt x="262218" y="302477"/>
                  </a:cubicBezTo>
                  <a:cubicBezTo>
                    <a:pt x="258037" y="311439"/>
                    <a:pt x="253857" y="320315"/>
                    <a:pt x="249762" y="329277"/>
                  </a:cubicBezTo>
                  <a:cubicBezTo>
                    <a:pt x="248055" y="325180"/>
                    <a:pt x="246349" y="320998"/>
                    <a:pt x="244643" y="316901"/>
                  </a:cubicBezTo>
                  <a:lnTo>
                    <a:pt x="243790" y="314938"/>
                  </a:lnTo>
                  <a:cubicBezTo>
                    <a:pt x="249079" y="303331"/>
                    <a:pt x="254369" y="291638"/>
                    <a:pt x="259659" y="280030"/>
                  </a:cubicBezTo>
                  <a:lnTo>
                    <a:pt x="260000" y="283359"/>
                  </a:lnTo>
                  <a:close/>
                  <a:moveTo>
                    <a:pt x="243022" y="317498"/>
                  </a:moveTo>
                  <a:cubicBezTo>
                    <a:pt x="244472" y="323132"/>
                    <a:pt x="245923" y="328850"/>
                    <a:pt x="247373" y="334483"/>
                  </a:cubicBezTo>
                  <a:cubicBezTo>
                    <a:pt x="246861" y="335507"/>
                    <a:pt x="246434" y="336531"/>
                    <a:pt x="245923" y="337556"/>
                  </a:cubicBezTo>
                  <a:cubicBezTo>
                    <a:pt x="244984" y="334483"/>
                    <a:pt x="244131" y="331325"/>
                    <a:pt x="243278" y="328167"/>
                  </a:cubicBezTo>
                  <a:cubicBezTo>
                    <a:pt x="242595" y="325521"/>
                    <a:pt x="241998" y="322875"/>
                    <a:pt x="241316" y="320230"/>
                  </a:cubicBezTo>
                  <a:cubicBezTo>
                    <a:pt x="241827" y="319120"/>
                    <a:pt x="242339" y="318010"/>
                    <a:pt x="242851" y="316901"/>
                  </a:cubicBezTo>
                  <a:lnTo>
                    <a:pt x="243022" y="317498"/>
                  </a:lnTo>
                  <a:close/>
                  <a:moveTo>
                    <a:pt x="241657" y="328594"/>
                  </a:moveTo>
                  <a:cubicBezTo>
                    <a:pt x="242339" y="333032"/>
                    <a:pt x="243107" y="337470"/>
                    <a:pt x="243875" y="341908"/>
                  </a:cubicBezTo>
                  <a:cubicBezTo>
                    <a:pt x="241742" y="346432"/>
                    <a:pt x="239695" y="350955"/>
                    <a:pt x="237562" y="355479"/>
                  </a:cubicBezTo>
                  <a:cubicBezTo>
                    <a:pt x="236623" y="352321"/>
                    <a:pt x="235684" y="349163"/>
                    <a:pt x="234831" y="346005"/>
                  </a:cubicBezTo>
                  <a:lnTo>
                    <a:pt x="232954" y="338750"/>
                  </a:lnTo>
                  <a:cubicBezTo>
                    <a:pt x="235514" y="333032"/>
                    <a:pt x="238159" y="327399"/>
                    <a:pt x="240718" y="321680"/>
                  </a:cubicBezTo>
                  <a:cubicBezTo>
                    <a:pt x="241059" y="323985"/>
                    <a:pt x="241316" y="326290"/>
                    <a:pt x="241657" y="328594"/>
                  </a:cubicBezTo>
                  <a:close/>
                  <a:moveTo>
                    <a:pt x="233210" y="346432"/>
                  </a:moveTo>
                  <a:cubicBezTo>
                    <a:pt x="233893" y="351040"/>
                    <a:pt x="234575" y="355649"/>
                    <a:pt x="235343" y="360258"/>
                  </a:cubicBezTo>
                  <a:cubicBezTo>
                    <a:pt x="231845" y="367854"/>
                    <a:pt x="228262" y="375450"/>
                    <a:pt x="224764" y="383046"/>
                  </a:cubicBezTo>
                  <a:lnTo>
                    <a:pt x="223228" y="377840"/>
                  </a:lnTo>
                  <a:cubicBezTo>
                    <a:pt x="223228" y="377840"/>
                    <a:pt x="222972" y="377840"/>
                    <a:pt x="222972" y="377840"/>
                  </a:cubicBezTo>
                  <a:lnTo>
                    <a:pt x="224252" y="384070"/>
                  </a:lnTo>
                  <a:cubicBezTo>
                    <a:pt x="221863" y="389106"/>
                    <a:pt x="219559" y="394227"/>
                    <a:pt x="217171" y="399262"/>
                  </a:cubicBezTo>
                  <a:lnTo>
                    <a:pt x="216232" y="396275"/>
                  </a:lnTo>
                  <a:cubicBezTo>
                    <a:pt x="216232" y="396275"/>
                    <a:pt x="215976" y="396275"/>
                    <a:pt x="215976" y="396275"/>
                  </a:cubicBezTo>
                  <a:lnTo>
                    <a:pt x="216744" y="400030"/>
                  </a:lnTo>
                  <a:cubicBezTo>
                    <a:pt x="214867" y="404127"/>
                    <a:pt x="212905" y="408224"/>
                    <a:pt x="211028" y="412320"/>
                  </a:cubicBezTo>
                  <a:lnTo>
                    <a:pt x="206421" y="396958"/>
                  </a:lnTo>
                  <a:cubicBezTo>
                    <a:pt x="215038" y="378011"/>
                    <a:pt x="223655" y="359063"/>
                    <a:pt x="232272" y="340031"/>
                  </a:cubicBezTo>
                  <a:lnTo>
                    <a:pt x="233210" y="346261"/>
                  </a:lnTo>
                  <a:close/>
                  <a:moveTo>
                    <a:pt x="167260" y="506375"/>
                  </a:moveTo>
                  <a:cubicBezTo>
                    <a:pt x="164615" y="512093"/>
                    <a:pt x="161970" y="517726"/>
                    <a:pt x="159325" y="523444"/>
                  </a:cubicBezTo>
                  <a:lnTo>
                    <a:pt x="158899" y="512520"/>
                  </a:lnTo>
                  <a:lnTo>
                    <a:pt x="158643" y="502107"/>
                  </a:lnTo>
                  <a:lnTo>
                    <a:pt x="164359" y="489561"/>
                  </a:lnTo>
                  <a:cubicBezTo>
                    <a:pt x="165212" y="495194"/>
                    <a:pt x="166151" y="500827"/>
                    <a:pt x="167260" y="506375"/>
                  </a:cubicBezTo>
                  <a:close/>
                  <a:moveTo>
                    <a:pt x="157534" y="552292"/>
                  </a:moveTo>
                  <a:cubicBezTo>
                    <a:pt x="155742" y="558693"/>
                    <a:pt x="153950" y="565180"/>
                    <a:pt x="152159" y="571581"/>
                  </a:cubicBezTo>
                  <a:cubicBezTo>
                    <a:pt x="151988" y="568509"/>
                    <a:pt x="151903" y="565436"/>
                    <a:pt x="152329" y="562363"/>
                  </a:cubicBezTo>
                  <a:cubicBezTo>
                    <a:pt x="152500" y="561254"/>
                    <a:pt x="152671" y="560144"/>
                    <a:pt x="152927" y="559034"/>
                  </a:cubicBezTo>
                  <a:cubicBezTo>
                    <a:pt x="154462" y="555706"/>
                    <a:pt x="155998" y="552378"/>
                    <a:pt x="157534" y="549049"/>
                  </a:cubicBezTo>
                  <a:cubicBezTo>
                    <a:pt x="157534" y="550158"/>
                    <a:pt x="157534" y="551183"/>
                    <a:pt x="157534" y="552292"/>
                  </a:cubicBezTo>
                  <a:close/>
                  <a:moveTo>
                    <a:pt x="150538" y="573458"/>
                  </a:moveTo>
                  <a:cubicBezTo>
                    <a:pt x="150538" y="574653"/>
                    <a:pt x="150538" y="575934"/>
                    <a:pt x="150538" y="577128"/>
                  </a:cubicBezTo>
                  <a:cubicBezTo>
                    <a:pt x="146869" y="590358"/>
                    <a:pt x="143201" y="603587"/>
                    <a:pt x="139617" y="616816"/>
                  </a:cubicBezTo>
                  <a:cubicBezTo>
                    <a:pt x="138850" y="610414"/>
                    <a:pt x="138081" y="604099"/>
                    <a:pt x="137314" y="597698"/>
                  </a:cubicBezTo>
                  <a:lnTo>
                    <a:pt x="139617" y="587456"/>
                  </a:lnTo>
                  <a:cubicBezTo>
                    <a:pt x="143456" y="579092"/>
                    <a:pt x="147381" y="570727"/>
                    <a:pt x="151221" y="562449"/>
                  </a:cubicBezTo>
                  <a:cubicBezTo>
                    <a:pt x="150538" y="566119"/>
                    <a:pt x="150453" y="569788"/>
                    <a:pt x="150453" y="573458"/>
                  </a:cubicBezTo>
                  <a:close/>
                  <a:moveTo>
                    <a:pt x="125540" y="787171"/>
                  </a:moveTo>
                  <a:cubicBezTo>
                    <a:pt x="125284" y="783672"/>
                    <a:pt x="125028" y="780258"/>
                    <a:pt x="124772" y="776758"/>
                  </a:cubicBezTo>
                  <a:cubicBezTo>
                    <a:pt x="123493" y="755933"/>
                    <a:pt x="122981" y="735023"/>
                    <a:pt x="122554" y="714198"/>
                  </a:cubicBezTo>
                  <a:lnTo>
                    <a:pt x="122554" y="714198"/>
                  </a:lnTo>
                  <a:lnTo>
                    <a:pt x="122554" y="714028"/>
                  </a:lnTo>
                  <a:cubicBezTo>
                    <a:pt x="122554" y="714028"/>
                    <a:pt x="122554" y="713857"/>
                    <a:pt x="122554" y="713857"/>
                  </a:cubicBezTo>
                  <a:lnTo>
                    <a:pt x="122554" y="713857"/>
                  </a:lnTo>
                  <a:cubicBezTo>
                    <a:pt x="122383" y="710187"/>
                    <a:pt x="122127" y="706517"/>
                    <a:pt x="121956" y="702847"/>
                  </a:cubicBezTo>
                  <a:lnTo>
                    <a:pt x="123663" y="696702"/>
                  </a:lnTo>
                  <a:cubicBezTo>
                    <a:pt x="126308" y="687228"/>
                    <a:pt x="128952" y="677754"/>
                    <a:pt x="131597" y="668366"/>
                  </a:cubicBezTo>
                  <a:cubicBezTo>
                    <a:pt x="131427" y="674170"/>
                    <a:pt x="131256" y="679888"/>
                    <a:pt x="131256" y="685692"/>
                  </a:cubicBezTo>
                  <a:lnTo>
                    <a:pt x="131256" y="685692"/>
                  </a:lnTo>
                  <a:cubicBezTo>
                    <a:pt x="131256" y="685692"/>
                    <a:pt x="131256" y="685692"/>
                    <a:pt x="131256" y="685692"/>
                  </a:cubicBezTo>
                  <a:lnTo>
                    <a:pt x="131256" y="685692"/>
                  </a:lnTo>
                  <a:cubicBezTo>
                    <a:pt x="131256" y="685692"/>
                    <a:pt x="131256" y="685692"/>
                    <a:pt x="131256" y="685692"/>
                  </a:cubicBezTo>
                  <a:cubicBezTo>
                    <a:pt x="131427" y="690983"/>
                    <a:pt x="131683" y="696189"/>
                    <a:pt x="131939" y="701481"/>
                  </a:cubicBezTo>
                  <a:lnTo>
                    <a:pt x="131256" y="704383"/>
                  </a:lnTo>
                  <a:cubicBezTo>
                    <a:pt x="131256" y="704383"/>
                    <a:pt x="131427" y="704554"/>
                    <a:pt x="131512" y="704383"/>
                  </a:cubicBezTo>
                  <a:lnTo>
                    <a:pt x="132024" y="702591"/>
                  </a:lnTo>
                  <a:cubicBezTo>
                    <a:pt x="132621" y="712918"/>
                    <a:pt x="133389" y="723160"/>
                    <a:pt x="134413" y="733402"/>
                  </a:cubicBezTo>
                  <a:lnTo>
                    <a:pt x="131939" y="742875"/>
                  </a:lnTo>
                  <a:cubicBezTo>
                    <a:pt x="131939" y="742875"/>
                    <a:pt x="132109" y="743046"/>
                    <a:pt x="132195" y="742875"/>
                  </a:cubicBezTo>
                  <a:lnTo>
                    <a:pt x="134669" y="735108"/>
                  </a:lnTo>
                  <a:cubicBezTo>
                    <a:pt x="135096" y="740059"/>
                    <a:pt x="135607" y="744924"/>
                    <a:pt x="136119" y="749874"/>
                  </a:cubicBezTo>
                  <a:cubicBezTo>
                    <a:pt x="136887" y="757470"/>
                    <a:pt x="137826" y="765151"/>
                    <a:pt x="138764" y="772747"/>
                  </a:cubicBezTo>
                  <a:cubicBezTo>
                    <a:pt x="138764" y="772833"/>
                    <a:pt x="139020" y="772747"/>
                    <a:pt x="139020" y="772747"/>
                  </a:cubicBezTo>
                  <a:cubicBezTo>
                    <a:pt x="138593" y="765151"/>
                    <a:pt x="138167" y="757555"/>
                    <a:pt x="137826" y="749959"/>
                  </a:cubicBezTo>
                  <a:cubicBezTo>
                    <a:pt x="137570" y="742278"/>
                    <a:pt x="137399" y="734596"/>
                    <a:pt x="137228" y="726830"/>
                  </a:cubicBezTo>
                  <a:lnTo>
                    <a:pt x="141665" y="712491"/>
                  </a:lnTo>
                  <a:cubicBezTo>
                    <a:pt x="142518" y="709760"/>
                    <a:pt x="143371" y="707114"/>
                    <a:pt x="144225" y="704383"/>
                  </a:cubicBezTo>
                  <a:cubicBezTo>
                    <a:pt x="145419" y="714454"/>
                    <a:pt x="146699" y="724525"/>
                    <a:pt x="147893" y="734596"/>
                  </a:cubicBezTo>
                  <a:lnTo>
                    <a:pt x="150879" y="759433"/>
                  </a:lnTo>
                  <a:cubicBezTo>
                    <a:pt x="150879" y="759433"/>
                    <a:pt x="151135" y="759433"/>
                    <a:pt x="151135" y="759433"/>
                  </a:cubicBezTo>
                  <a:lnTo>
                    <a:pt x="149600" y="734596"/>
                  </a:lnTo>
                  <a:cubicBezTo>
                    <a:pt x="148831" y="721282"/>
                    <a:pt x="148063" y="707882"/>
                    <a:pt x="147296" y="694568"/>
                  </a:cubicBezTo>
                  <a:cubicBezTo>
                    <a:pt x="150111" y="685777"/>
                    <a:pt x="152842" y="676901"/>
                    <a:pt x="155657" y="668110"/>
                  </a:cubicBezTo>
                  <a:cubicBezTo>
                    <a:pt x="156851" y="678010"/>
                    <a:pt x="158046" y="687825"/>
                    <a:pt x="159411" y="697726"/>
                  </a:cubicBezTo>
                  <a:lnTo>
                    <a:pt x="159582" y="699177"/>
                  </a:lnTo>
                  <a:lnTo>
                    <a:pt x="154207" y="721197"/>
                  </a:lnTo>
                  <a:cubicBezTo>
                    <a:pt x="154207" y="721197"/>
                    <a:pt x="154377" y="721367"/>
                    <a:pt x="154462" y="721197"/>
                  </a:cubicBezTo>
                  <a:lnTo>
                    <a:pt x="160093" y="702505"/>
                  </a:lnTo>
                  <a:lnTo>
                    <a:pt x="162397" y="719660"/>
                  </a:lnTo>
                  <a:cubicBezTo>
                    <a:pt x="162397" y="719660"/>
                    <a:pt x="162653" y="719660"/>
                    <a:pt x="162653" y="719660"/>
                  </a:cubicBezTo>
                  <a:lnTo>
                    <a:pt x="161288" y="698750"/>
                  </a:lnTo>
                  <a:lnTo>
                    <a:pt x="162567" y="694568"/>
                  </a:lnTo>
                  <a:cubicBezTo>
                    <a:pt x="165468" y="685094"/>
                    <a:pt x="168284" y="675621"/>
                    <a:pt x="171185" y="666232"/>
                  </a:cubicBezTo>
                  <a:cubicBezTo>
                    <a:pt x="172294" y="671609"/>
                    <a:pt x="173403" y="676986"/>
                    <a:pt x="174597" y="682278"/>
                  </a:cubicBezTo>
                  <a:cubicBezTo>
                    <a:pt x="174597" y="682363"/>
                    <a:pt x="174853" y="682278"/>
                    <a:pt x="174853" y="682278"/>
                  </a:cubicBezTo>
                  <a:lnTo>
                    <a:pt x="173062" y="670415"/>
                  </a:lnTo>
                  <a:lnTo>
                    <a:pt x="172038" y="663416"/>
                  </a:lnTo>
                  <a:cubicBezTo>
                    <a:pt x="176219" y="649760"/>
                    <a:pt x="180314" y="636019"/>
                    <a:pt x="184238" y="622363"/>
                  </a:cubicBezTo>
                  <a:cubicBezTo>
                    <a:pt x="184579" y="623900"/>
                    <a:pt x="184836" y="625436"/>
                    <a:pt x="185177" y="626972"/>
                  </a:cubicBezTo>
                  <a:lnTo>
                    <a:pt x="188248" y="641652"/>
                  </a:lnTo>
                  <a:cubicBezTo>
                    <a:pt x="186627" y="649077"/>
                    <a:pt x="185006" y="656417"/>
                    <a:pt x="183385" y="663843"/>
                  </a:cubicBezTo>
                  <a:lnTo>
                    <a:pt x="179119" y="684326"/>
                  </a:lnTo>
                  <a:cubicBezTo>
                    <a:pt x="179119" y="684326"/>
                    <a:pt x="179375" y="684497"/>
                    <a:pt x="179375" y="684326"/>
                  </a:cubicBezTo>
                  <a:lnTo>
                    <a:pt x="185091" y="664355"/>
                  </a:lnTo>
                  <a:cubicBezTo>
                    <a:pt x="190552" y="645578"/>
                    <a:pt x="196524" y="626972"/>
                    <a:pt x="202326" y="608366"/>
                  </a:cubicBezTo>
                  <a:lnTo>
                    <a:pt x="202326" y="608366"/>
                  </a:lnTo>
                  <a:cubicBezTo>
                    <a:pt x="202326" y="608366"/>
                    <a:pt x="202326" y="608195"/>
                    <a:pt x="202326" y="608195"/>
                  </a:cubicBezTo>
                  <a:lnTo>
                    <a:pt x="202326" y="608025"/>
                  </a:lnTo>
                  <a:cubicBezTo>
                    <a:pt x="202326" y="608025"/>
                    <a:pt x="202326" y="608025"/>
                    <a:pt x="202326" y="608025"/>
                  </a:cubicBezTo>
                  <a:cubicBezTo>
                    <a:pt x="204800" y="598636"/>
                    <a:pt x="207274" y="589248"/>
                    <a:pt x="209748" y="579775"/>
                  </a:cubicBezTo>
                  <a:lnTo>
                    <a:pt x="210516" y="583700"/>
                  </a:lnTo>
                  <a:cubicBezTo>
                    <a:pt x="210516" y="583700"/>
                    <a:pt x="210772" y="583700"/>
                    <a:pt x="210772" y="583700"/>
                  </a:cubicBezTo>
                  <a:lnTo>
                    <a:pt x="210175" y="578238"/>
                  </a:lnTo>
                  <a:cubicBezTo>
                    <a:pt x="212564" y="569276"/>
                    <a:pt x="214952" y="560315"/>
                    <a:pt x="217426" y="551439"/>
                  </a:cubicBezTo>
                  <a:lnTo>
                    <a:pt x="223228" y="531467"/>
                  </a:lnTo>
                  <a:cubicBezTo>
                    <a:pt x="223228" y="531467"/>
                    <a:pt x="223058" y="531296"/>
                    <a:pt x="222972" y="531467"/>
                  </a:cubicBezTo>
                  <a:lnTo>
                    <a:pt x="215720" y="551097"/>
                  </a:lnTo>
                  <a:cubicBezTo>
                    <a:pt x="213502" y="557242"/>
                    <a:pt x="211284" y="563387"/>
                    <a:pt x="209065" y="569618"/>
                  </a:cubicBezTo>
                  <a:lnTo>
                    <a:pt x="208724" y="566801"/>
                  </a:lnTo>
                  <a:cubicBezTo>
                    <a:pt x="207615" y="556645"/>
                    <a:pt x="206506" y="546488"/>
                    <a:pt x="205311" y="536332"/>
                  </a:cubicBezTo>
                  <a:lnTo>
                    <a:pt x="210260" y="515934"/>
                  </a:lnTo>
                  <a:cubicBezTo>
                    <a:pt x="210260" y="515934"/>
                    <a:pt x="210089" y="515763"/>
                    <a:pt x="210004" y="515934"/>
                  </a:cubicBezTo>
                  <a:lnTo>
                    <a:pt x="204885" y="533003"/>
                  </a:lnTo>
                  <a:cubicBezTo>
                    <a:pt x="204459" y="529590"/>
                    <a:pt x="204032" y="526261"/>
                    <a:pt x="203605" y="522847"/>
                  </a:cubicBezTo>
                  <a:lnTo>
                    <a:pt x="211796" y="505692"/>
                  </a:lnTo>
                  <a:cubicBezTo>
                    <a:pt x="212819" y="509362"/>
                    <a:pt x="213843" y="513032"/>
                    <a:pt x="214867" y="516702"/>
                  </a:cubicBezTo>
                  <a:lnTo>
                    <a:pt x="218280" y="529333"/>
                  </a:lnTo>
                  <a:cubicBezTo>
                    <a:pt x="218280" y="529333"/>
                    <a:pt x="218536" y="529333"/>
                    <a:pt x="218536" y="529333"/>
                  </a:cubicBezTo>
                  <a:lnTo>
                    <a:pt x="216488" y="516446"/>
                  </a:lnTo>
                  <a:cubicBezTo>
                    <a:pt x="215720" y="511154"/>
                    <a:pt x="214952" y="505863"/>
                    <a:pt x="214099" y="500571"/>
                  </a:cubicBezTo>
                  <a:lnTo>
                    <a:pt x="217171" y="493999"/>
                  </a:lnTo>
                  <a:cubicBezTo>
                    <a:pt x="219645" y="488793"/>
                    <a:pt x="222204" y="483501"/>
                    <a:pt x="224679" y="478295"/>
                  </a:cubicBezTo>
                  <a:cubicBezTo>
                    <a:pt x="226982" y="486147"/>
                    <a:pt x="229286" y="494084"/>
                    <a:pt x="231675" y="501936"/>
                  </a:cubicBezTo>
                  <a:lnTo>
                    <a:pt x="219389" y="528053"/>
                  </a:lnTo>
                  <a:cubicBezTo>
                    <a:pt x="219389" y="528053"/>
                    <a:pt x="219559" y="528309"/>
                    <a:pt x="219645" y="528138"/>
                  </a:cubicBezTo>
                  <a:lnTo>
                    <a:pt x="232357" y="504155"/>
                  </a:lnTo>
                  <a:cubicBezTo>
                    <a:pt x="234746" y="512093"/>
                    <a:pt x="237135" y="519945"/>
                    <a:pt x="239524" y="527883"/>
                  </a:cubicBezTo>
                  <a:lnTo>
                    <a:pt x="239865" y="528907"/>
                  </a:lnTo>
                  <a:cubicBezTo>
                    <a:pt x="235172" y="546062"/>
                    <a:pt x="230821" y="563302"/>
                    <a:pt x="226470" y="580542"/>
                  </a:cubicBezTo>
                  <a:lnTo>
                    <a:pt x="221180" y="601794"/>
                  </a:lnTo>
                  <a:cubicBezTo>
                    <a:pt x="221180" y="601794"/>
                    <a:pt x="221351" y="601965"/>
                    <a:pt x="221437" y="601794"/>
                  </a:cubicBezTo>
                  <a:lnTo>
                    <a:pt x="228091" y="581054"/>
                  </a:lnTo>
                  <a:cubicBezTo>
                    <a:pt x="230992" y="572520"/>
                    <a:pt x="233808" y="563899"/>
                    <a:pt x="236708" y="555365"/>
                  </a:cubicBezTo>
                  <a:lnTo>
                    <a:pt x="243533" y="541111"/>
                  </a:lnTo>
                  <a:lnTo>
                    <a:pt x="245411" y="547513"/>
                  </a:lnTo>
                  <a:cubicBezTo>
                    <a:pt x="245411" y="547513"/>
                    <a:pt x="245666" y="547513"/>
                    <a:pt x="245666" y="547513"/>
                  </a:cubicBezTo>
                  <a:lnTo>
                    <a:pt x="244045" y="540087"/>
                  </a:lnTo>
                  <a:lnTo>
                    <a:pt x="245923" y="536076"/>
                  </a:lnTo>
                  <a:cubicBezTo>
                    <a:pt x="259061" y="508423"/>
                    <a:pt x="272030" y="480599"/>
                    <a:pt x="284230" y="452434"/>
                  </a:cubicBezTo>
                  <a:lnTo>
                    <a:pt x="284230" y="452434"/>
                  </a:lnTo>
                  <a:cubicBezTo>
                    <a:pt x="284230" y="452434"/>
                    <a:pt x="284230" y="452264"/>
                    <a:pt x="284230" y="452264"/>
                  </a:cubicBezTo>
                  <a:lnTo>
                    <a:pt x="284230" y="452093"/>
                  </a:lnTo>
                  <a:cubicBezTo>
                    <a:pt x="284230" y="452093"/>
                    <a:pt x="284230" y="452093"/>
                    <a:pt x="284230" y="452093"/>
                  </a:cubicBezTo>
                  <a:cubicBezTo>
                    <a:pt x="295663" y="423586"/>
                    <a:pt x="306327" y="394824"/>
                    <a:pt x="316736" y="366062"/>
                  </a:cubicBezTo>
                  <a:lnTo>
                    <a:pt x="327742" y="335336"/>
                  </a:lnTo>
                  <a:cubicBezTo>
                    <a:pt x="327742" y="335336"/>
                    <a:pt x="327571" y="335080"/>
                    <a:pt x="327486" y="335251"/>
                  </a:cubicBezTo>
                  <a:lnTo>
                    <a:pt x="315029" y="365635"/>
                  </a:lnTo>
                  <a:cubicBezTo>
                    <a:pt x="303255" y="393885"/>
                    <a:pt x="290970" y="421965"/>
                    <a:pt x="278769" y="450045"/>
                  </a:cubicBezTo>
                  <a:lnTo>
                    <a:pt x="278769" y="450045"/>
                  </a:lnTo>
                  <a:cubicBezTo>
                    <a:pt x="278769" y="450045"/>
                    <a:pt x="278769" y="450045"/>
                    <a:pt x="278769" y="450045"/>
                  </a:cubicBezTo>
                  <a:lnTo>
                    <a:pt x="278769" y="450045"/>
                  </a:lnTo>
                  <a:cubicBezTo>
                    <a:pt x="278769" y="450045"/>
                    <a:pt x="278769" y="450045"/>
                    <a:pt x="278769" y="450045"/>
                  </a:cubicBezTo>
                  <a:cubicBezTo>
                    <a:pt x="272115" y="466688"/>
                    <a:pt x="265460" y="483330"/>
                    <a:pt x="258720" y="499973"/>
                  </a:cubicBezTo>
                  <a:lnTo>
                    <a:pt x="256161" y="491353"/>
                  </a:lnTo>
                  <a:cubicBezTo>
                    <a:pt x="257952" y="485037"/>
                    <a:pt x="259659" y="478807"/>
                    <a:pt x="261450" y="472492"/>
                  </a:cubicBezTo>
                  <a:cubicBezTo>
                    <a:pt x="262303" y="474540"/>
                    <a:pt x="263157" y="476588"/>
                    <a:pt x="264010" y="478551"/>
                  </a:cubicBezTo>
                  <a:cubicBezTo>
                    <a:pt x="264010" y="478551"/>
                    <a:pt x="264266" y="478551"/>
                    <a:pt x="264266" y="478465"/>
                  </a:cubicBezTo>
                  <a:cubicBezTo>
                    <a:pt x="263412" y="475991"/>
                    <a:pt x="262645" y="473430"/>
                    <a:pt x="261877" y="470955"/>
                  </a:cubicBezTo>
                  <a:cubicBezTo>
                    <a:pt x="262560" y="468565"/>
                    <a:pt x="263242" y="466090"/>
                    <a:pt x="263924" y="463700"/>
                  </a:cubicBezTo>
                  <a:lnTo>
                    <a:pt x="269982" y="442790"/>
                  </a:lnTo>
                  <a:cubicBezTo>
                    <a:pt x="269982" y="442790"/>
                    <a:pt x="269811" y="442620"/>
                    <a:pt x="269726" y="442790"/>
                  </a:cubicBezTo>
                  <a:lnTo>
                    <a:pt x="262218" y="463359"/>
                  </a:lnTo>
                  <a:cubicBezTo>
                    <a:pt x="261706" y="464725"/>
                    <a:pt x="261194" y="466090"/>
                    <a:pt x="260682" y="467456"/>
                  </a:cubicBezTo>
                  <a:cubicBezTo>
                    <a:pt x="260341" y="466346"/>
                    <a:pt x="260000" y="465237"/>
                    <a:pt x="259659" y="464127"/>
                  </a:cubicBezTo>
                  <a:cubicBezTo>
                    <a:pt x="258891" y="461396"/>
                    <a:pt x="258037" y="458665"/>
                    <a:pt x="257270" y="455934"/>
                  </a:cubicBezTo>
                  <a:cubicBezTo>
                    <a:pt x="262730" y="445180"/>
                    <a:pt x="268190" y="434426"/>
                    <a:pt x="273480" y="423586"/>
                  </a:cubicBezTo>
                  <a:lnTo>
                    <a:pt x="273480" y="423586"/>
                  </a:lnTo>
                  <a:cubicBezTo>
                    <a:pt x="273480" y="423586"/>
                    <a:pt x="273565" y="423416"/>
                    <a:pt x="273565" y="423416"/>
                  </a:cubicBezTo>
                  <a:lnTo>
                    <a:pt x="273565" y="423245"/>
                  </a:lnTo>
                  <a:cubicBezTo>
                    <a:pt x="273565" y="423245"/>
                    <a:pt x="273651" y="423245"/>
                    <a:pt x="273651" y="423245"/>
                  </a:cubicBezTo>
                  <a:cubicBezTo>
                    <a:pt x="285595" y="396872"/>
                    <a:pt x="296857" y="370158"/>
                    <a:pt x="307948" y="343359"/>
                  </a:cubicBezTo>
                  <a:lnTo>
                    <a:pt x="310934" y="336190"/>
                  </a:lnTo>
                  <a:lnTo>
                    <a:pt x="311617" y="338153"/>
                  </a:lnTo>
                  <a:cubicBezTo>
                    <a:pt x="311617" y="338153"/>
                    <a:pt x="311873" y="338153"/>
                    <a:pt x="311873" y="338153"/>
                  </a:cubicBezTo>
                  <a:lnTo>
                    <a:pt x="311275" y="335422"/>
                  </a:lnTo>
                  <a:lnTo>
                    <a:pt x="319722" y="314853"/>
                  </a:lnTo>
                  <a:cubicBezTo>
                    <a:pt x="319722" y="314853"/>
                    <a:pt x="319551" y="314597"/>
                    <a:pt x="319466" y="314767"/>
                  </a:cubicBezTo>
                  <a:lnTo>
                    <a:pt x="310763" y="333288"/>
                  </a:lnTo>
                  <a:lnTo>
                    <a:pt x="309142" y="325436"/>
                  </a:lnTo>
                  <a:cubicBezTo>
                    <a:pt x="308801" y="323814"/>
                    <a:pt x="308460" y="322192"/>
                    <a:pt x="308119" y="320486"/>
                  </a:cubicBezTo>
                  <a:lnTo>
                    <a:pt x="314176" y="305379"/>
                  </a:lnTo>
                  <a:cubicBezTo>
                    <a:pt x="315115" y="303160"/>
                    <a:pt x="315968" y="300941"/>
                    <a:pt x="316907" y="298722"/>
                  </a:cubicBezTo>
                  <a:cubicBezTo>
                    <a:pt x="318101" y="301709"/>
                    <a:pt x="319295" y="304696"/>
                    <a:pt x="320575" y="307684"/>
                  </a:cubicBezTo>
                  <a:lnTo>
                    <a:pt x="325694" y="320144"/>
                  </a:lnTo>
                  <a:cubicBezTo>
                    <a:pt x="325694" y="320144"/>
                    <a:pt x="325950" y="320144"/>
                    <a:pt x="325950" y="320144"/>
                  </a:cubicBezTo>
                  <a:lnTo>
                    <a:pt x="322282" y="307342"/>
                  </a:lnTo>
                  <a:cubicBezTo>
                    <a:pt x="321087" y="302989"/>
                    <a:pt x="319978" y="298722"/>
                    <a:pt x="318783" y="294369"/>
                  </a:cubicBezTo>
                  <a:cubicBezTo>
                    <a:pt x="328168" y="271240"/>
                    <a:pt x="337553" y="248110"/>
                    <a:pt x="346938" y="224981"/>
                  </a:cubicBezTo>
                  <a:lnTo>
                    <a:pt x="346938" y="224981"/>
                  </a:lnTo>
                  <a:cubicBezTo>
                    <a:pt x="346938" y="224981"/>
                    <a:pt x="346938" y="224810"/>
                    <a:pt x="346938" y="224810"/>
                  </a:cubicBezTo>
                  <a:lnTo>
                    <a:pt x="346938" y="224639"/>
                  </a:lnTo>
                  <a:cubicBezTo>
                    <a:pt x="346938" y="224639"/>
                    <a:pt x="346938" y="224639"/>
                    <a:pt x="346938" y="224639"/>
                  </a:cubicBezTo>
                  <a:cubicBezTo>
                    <a:pt x="356494" y="198267"/>
                    <a:pt x="366049" y="171979"/>
                    <a:pt x="375605" y="145607"/>
                  </a:cubicBezTo>
                  <a:cubicBezTo>
                    <a:pt x="376117" y="155507"/>
                    <a:pt x="376714" y="165493"/>
                    <a:pt x="377396" y="175394"/>
                  </a:cubicBezTo>
                  <a:cubicBezTo>
                    <a:pt x="370913" y="192036"/>
                    <a:pt x="364343" y="208594"/>
                    <a:pt x="358030" y="225322"/>
                  </a:cubicBezTo>
                  <a:lnTo>
                    <a:pt x="358030" y="225322"/>
                  </a:lnTo>
                  <a:cubicBezTo>
                    <a:pt x="358030" y="225322"/>
                    <a:pt x="358030" y="225322"/>
                    <a:pt x="358030" y="225322"/>
                  </a:cubicBezTo>
                  <a:lnTo>
                    <a:pt x="358030" y="225322"/>
                  </a:lnTo>
                  <a:cubicBezTo>
                    <a:pt x="358030" y="225322"/>
                    <a:pt x="358030" y="225322"/>
                    <a:pt x="358030" y="225322"/>
                  </a:cubicBezTo>
                  <a:cubicBezTo>
                    <a:pt x="351375" y="245635"/>
                    <a:pt x="345147" y="266034"/>
                    <a:pt x="338748" y="286347"/>
                  </a:cubicBezTo>
                  <a:lnTo>
                    <a:pt x="331837" y="308110"/>
                  </a:lnTo>
                  <a:cubicBezTo>
                    <a:pt x="331837" y="308110"/>
                    <a:pt x="332008" y="308281"/>
                    <a:pt x="332093" y="308110"/>
                  </a:cubicBezTo>
                  <a:lnTo>
                    <a:pt x="340283" y="286944"/>
                  </a:lnTo>
                  <a:cubicBezTo>
                    <a:pt x="348047" y="267058"/>
                    <a:pt x="355982" y="247257"/>
                    <a:pt x="363405" y="227200"/>
                  </a:cubicBezTo>
                  <a:lnTo>
                    <a:pt x="363405" y="227200"/>
                  </a:lnTo>
                  <a:cubicBezTo>
                    <a:pt x="363405" y="227200"/>
                    <a:pt x="363405" y="227029"/>
                    <a:pt x="363405" y="227029"/>
                  </a:cubicBezTo>
                  <a:lnTo>
                    <a:pt x="363405" y="226858"/>
                  </a:lnTo>
                  <a:cubicBezTo>
                    <a:pt x="363405" y="226858"/>
                    <a:pt x="363405" y="226858"/>
                    <a:pt x="363405" y="226858"/>
                  </a:cubicBezTo>
                  <a:cubicBezTo>
                    <a:pt x="368353" y="211922"/>
                    <a:pt x="373045" y="196901"/>
                    <a:pt x="377652" y="181880"/>
                  </a:cubicBezTo>
                  <a:cubicBezTo>
                    <a:pt x="378164" y="189390"/>
                    <a:pt x="378676" y="196901"/>
                    <a:pt x="379103" y="204326"/>
                  </a:cubicBezTo>
                  <a:cubicBezTo>
                    <a:pt x="377738" y="207314"/>
                    <a:pt x="376458" y="210301"/>
                    <a:pt x="375178" y="213373"/>
                  </a:cubicBezTo>
                  <a:cubicBezTo>
                    <a:pt x="367755" y="230614"/>
                    <a:pt x="360845" y="248110"/>
                    <a:pt x="354958" y="266034"/>
                  </a:cubicBezTo>
                  <a:lnTo>
                    <a:pt x="354958" y="266034"/>
                  </a:lnTo>
                  <a:cubicBezTo>
                    <a:pt x="354958" y="266034"/>
                    <a:pt x="354958" y="266034"/>
                    <a:pt x="354958" y="266034"/>
                  </a:cubicBezTo>
                  <a:lnTo>
                    <a:pt x="354958" y="266034"/>
                  </a:lnTo>
                  <a:cubicBezTo>
                    <a:pt x="354958" y="266034"/>
                    <a:pt x="354958" y="266034"/>
                    <a:pt x="354958" y="266034"/>
                  </a:cubicBezTo>
                  <a:cubicBezTo>
                    <a:pt x="349924" y="284213"/>
                    <a:pt x="346000" y="302562"/>
                    <a:pt x="342587" y="321083"/>
                  </a:cubicBezTo>
                  <a:cubicBezTo>
                    <a:pt x="341393" y="327655"/>
                    <a:pt x="340198" y="334312"/>
                    <a:pt x="339089" y="340884"/>
                  </a:cubicBezTo>
                  <a:cubicBezTo>
                    <a:pt x="339089" y="340884"/>
                    <a:pt x="339345" y="341055"/>
                    <a:pt x="339345" y="340884"/>
                  </a:cubicBezTo>
                  <a:cubicBezTo>
                    <a:pt x="340881" y="334398"/>
                    <a:pt x="342502" y="327911"/>
                    <a:pt x="344208" y="321510"/>
                  </a:cubicBezTo>
                  <a:cubicBezTo>
                    <a:pt x="349071" y="303416"/>
                    <a:pt x="354702" y="285493"/>
                    <a:pt x="360504" y="267740"/>
                  </a:cubicBezTo>
                  <a:lnTo>
                    <a:pt x="360504" y="267740"/>
                  </a:lnTo>
                  <a:cubicBezTo>
                    <a:pt x="360504" y="267740"/>
                    <a:pt x="360504" y="267570"/>
                    <a:pt x="360504" y="267570"/>
                  </a:cubicBezTo>
                  <a:lnTo>
                    <a:pt x="360504" y="267399"/>
                  </a:lnTo>
                  <a:cubicBezTo>
                    <a:pt x="360504" y="267399"/>
                    <a:pt x="360504" y="267399"/>
                    <a:pt x="360504" y="267399"/>
                  </a:cubicBezTo>
                  <a:cubicBezTo>
                    <a:pt x="365537" y="249391"/>
                    <a:pt x="370742" y="231382"/>
                    <a:pt x="376799" y="213629"/>
                  </a:cubicBezTo>
                  <a:cubicBezTo>
                    <a:pt x="377567" y="211325"/>
                    <a:pt x="378420" y="208935"/>
                    <a:pt x="379273" y="206631"/>
                  </a:cubicBezTo>
                  <a:cubicBezTo>
                    <a:pt x="379273" y="207399"/>
                    <a:pt x="379359" y="208082"/>
                    <a:pt x="379444" y="208850"/>
                  </a:cubicBezTo>
                  <a:lnTo>
                    <a:pt x="380980" y="233857"/>
                  </a:lnTo>
                  <a:cubicBezTo>
                    <a:pt x="380980" y="233857"/>
                    <a:pt x="381236" y="233942"/>
                    <a:pt x="381236" y="233857"/>
                  </a:cubicBezTo>
                  <a:lnTo>
                    <a:pt x="381236" y="208935"/>
                  </a:lnTo>
                  <a:cubicBezTo>
                    <a:pt x="381150" y="206460"/>
                    <a:pt x="381150" y="203900"/>
                    <a:pt x="381150" y="201425"/>
                  </a:cubicBezTo>
                  <a:cubicBezTo>
                    <a:pt x="381918" y="199206"/>
                    <a:pt x="382771" y="196986"/>
                    <a:pt x="383539" y="194853"/>
                  </a:cubicBezTo>
                  <a:cubicBezTo>
                    <a:pt x="383539" y="194853"/>
                    <a:pt x="383368" y="194682"/>
                    <a:pt x="383283" y="194767"/>
                  </a:cubicBezTo>
                  <a:cubicBezTo>
                    <a:pt x="382516" y="196389"/>
                    <a:pt x="381833" y="198011"/>
                    <a:pt x="381150" y="199632"/>
                  </a:cubicBezTo>
                  <a:cubicBezTo>
                    <a:pt x="381150" y="189988"/>
                    <a:pt x="381150" y="180258"/>
                    <a:pt x="381150" y="170614"/>
                  </a:cubicBezTo>
                  <a:cubicBezTo>
                    <a:pt x="381662" y="168907"/>
                    <a:pt x="382174" y="167285"/>
                    <a:pt x="382686" y="165578"/>
                  </a:cubicBezTo>
                  <a:cubicBezTo>
                    <a:pt x="383880" y="161994"/>
                    <a:pt x="384819" y="158324"/>
                    <a:pt x="386355" y="154910"/>
                  </a:cubicBezTo>
                  <a:cubicBezTo>
                    <a:pt x="387805" y="151496"/>
                    <a:pt x="390109" y="148252"/>
                    <a:pt x="393607" y="146716"/>
                  </a:cubicBezTo>
                  <a:cubicBezTo>
                    <a:pt x="393607" y="146716"/>
                    <a:pt x="393607" y="146460"/>
                    <a:pt x="393521" y="146460"/>
                  </a:cubicBezTo>
                  <a:cubicBezTo>
                    <a:pt x="389853" y="147740"/>
                    <a:pt x="387208" y="151069"/>
                    <a:pt x="385501" y="154483"/>
                  </a:cubicBezTo>
                  <a:cubicBezTo>
                    <a:pt x="383710" y="157897"/>
                    <a:pt x="382516" y="161482"/>
                    <a:pt x="381150" y="164895"/>
                  </a:cubicBezTo>
                  <a:cubicBezTo>
                    <a:pt x="381150" y="156190"/>
                    <a:pt x="381065" y="147399"/>
                    <a:pt x="380894" y="138693"/>
                  </a:cubicBezTo>
                  <a:lnTo>
                    <a:pt x="380894" y="138693"/>
                  </a:lnTo>
                  <a:cubicBezTo>
                    <a:pt x="380894" y="138693"/>
                    <a:pt x="380894" y="138608"/>
                    <a:pt x="380894" y="138523"/>
                  </a:cubicBezTo>
                  <a:cubicBezTo>
                    <a:pt x="380894" y="138523"/>
                    <a:pt x="380894" y="138438"/>
                    <a:pt x="380894" y="138352"/>
                  </a:cubicBezTo>
                  <a:cubicBezTo>
                    <a:pt x="380894" y="138352"/>
                    <a:pt x="380894" y="138352"/>
                    <a:pt x="380894" y="138352"/>
                  </a:cubicBezTo>
                  <a:cubicBezTo>
                    <a:pt x="380809" y="135963"/>
                    <a:pt x="380638" y="133658"/>
                    <a:pt x="380468" y="131268"/>
                  </a:cubicBezTo>
                  <a:lnTo>
                    <a:pt x="387037" y="113430"/>
                  </a:lnTo>
                  <a:cubicBezTo>
                    <a:pt x="387037" y="113430"/>
                    <a:pt x="386867" y="113260"/>
                    <a:pt x="386781" y="113345"/>
                  </a:cubicBezTo>
                  <a:lnTo>
                    <a:pt x="380297" y="128708"/>
                  </a:lnTo>
                  <a:cubicBezTo>
                    <a:pt x="379785" y="119234"/>
                    <a:pt x="379188" y="109845"/>
                    <a:pt x="378591" y="100372"/>
                  </a:cubicBezTo>
                  <a:lnTo>
                    <a:pt x="379103" y="99092"/>
                  </a:lnTo>
                  <a:lnTo>
                    <a:pt x="390791" y="103957"/>
                  </a:lnTo>
                  <a:cubicBezTo>
                    <a:pt x="391986" y="114284"/>
                    <a:pt x="393266" y="124526"/>
                    <a:pt x="394801" y="134853"/>
                  </a:cubicBezTo>
                  <a:lnTo>
                    <a:pt x="394801" y="134853"/>
                  </a:lnTo>
                  <a:cubicBezTo>
                    <a:pt x="394801" y="134853"/>
                    <a:pt x="394801" y="134938"/>
                    <a:pt x="394801" y="134938"/>
                  </a:cubicBezTo>
                  <a:lnTo>
                    <a:pt x="394801" y="134938"/>
                  </a:lnTo>
                  <a:cubicBezTo>
                    <a:pt x="398641" y="154739"/>
                    <a:pt x="403162" y="174454"/>
                    <a:pt x="407940" y="193999"/>
                  </a:cubicBezTo>
                  <a:lnTo>
                    <a:pt x="413144" y="214995"/>
                  </a:lnTo>
                  <a:cubicBezTo>
                    <a:pt x="413144" y="214995"/>
                    <a:pt x="413400" y="214995"/>
                    <a:pt x="413400" y="214995"/>
                  </a:cubicBezTo>
                  <a:lnTo>
                    <a:pt x="409646" y="193829"/>
                  </a:lnTo>
                  <a:cubicBezTo>
                    <a:pt x="406319" y="173942"/>
                    <a:pt x="403503" y="153971"/>
                    <a:pt x="400517" y="134085"/>
                  </a:cubicBezTo>
                  <a:lnTo>
                    <a:pt x="400517" y="134085"/>
                  </a:lnTo>
                  <a:cubicBezTo>
                    <a:pt x="400517" y="134085"/>
                    <a:pt x="400517" y="133914"/>
                    <a:pt x="400517" y="133914"/>
                  </a:cubicBezTo>
                  <a:lnTo>
                    <a:pt x="400517" y="133743"/>
                  </a:lnTo>
                  <a:cubicBezTo>
                    <a:pt x="400517" y="133743"/>
                    <a:pt x="400517" y="133743"/>
                    <a:pt x="400517" y="133743"/>
                  </a:cubicBezTo>
                  <a:cubicBezTo>
                    <a:pt x="399664" y="129391"/>
                    <a:pt x="398811" y="124952"/>
                    <a:pt x="397958" y="120599"/>
                  </a:cubicBezTo>
                  <a:lnTo>
                    <a:pt x="416131" y="129817"/>
                  </a:lnTo>
                  <a:lnTo>
                    <a:pt x="418434" y="139291"/>
                  </a:lnTo>
                  <a:lnTo>
                    <a:pt x="425771" y="172662"/>
                  </a:lnTo>
                  <a:lnTo>
                    <a:pt x="425771" y="172662"/>
                  </a:lnTo>
                  <a:cubicBezTo>
                    <a:pt x="425771" y="172662"/>
                    <a:pt x="425771" y="172662"/>
                    <a:pt x="425771" y="172662"/>
                  </a:cubicBezTo>
                  <a:lnTo>
                    <a:pt x="425771" y="172662"/>
                  </a:lnTo>
                  <a:cubicBezTo>
                    <a:pt x="425771" y="172662"/>
                    <a:pt x="425771" y="172662"/>
                    <a:pt x="425771" y="172662"/>
                  </a:cubicBezTo>
                  <a:cubicBezTo>
                    <a:pt x="429184" y="183501"/>
                    <a:pt x="432597" y="194426"/>
                    <a:pt x="436009" y="205266"/>
                  </a:cubicBezTo>
                  <a:lnTo>
                    <a:pt x="439422" y="216958"/>
                  </a:lnTo>
                  <a:cubicBezTo>
                    <a:pt x="439422" y="216958"/>
                    <a:pt x="439678" y="216958"/>
                    <a:pt x="439678" y="216958"/>
                  </a:cubicBezTo>
                  <a:lnTo>
                    <a:pt x="437630" y="204924"/>
                  </a:lnTo>
                  <a:cubicBezTo>
                    <a:pt x="435753" y="193658"/>
                    <a:pt x="433791" y="182392"/>
                    <a:pt x="431317" y="171211"/>
                  </a:cubicBezTo>
                  <a:lnTo>
                    <a:pt x="431317" y="171211"/>
                  </a:lnTo>
                  <a:cubicBezTo>
                    <a:pt x="431317" y="171211"/>
                    <a:pt x="431317" y="171211"/>
                    <a:pt x="431317" y="171211"/>
                  </a:cubicBezTo>
                  <a:lnTo>
                    <a:pt x="431317" y="171211"/>
                  </a:lnTo>
                  <a:cubicBezTo>
                    <a:pt x="431317" y="171211"/>
                    <a:pt x="431317" y="171211"/>
                    <a:pt x="431317" y="171211"/>
                  </a:cubicBezTo>
                  <a:cubicBezTo>
                    <a:pt x="427990" y="160287"/>
                    <a:pt x="423980" y="149533"/>
                    <a:pt x="420055" y="138864"/>
                  </a:cubicBezTo>
                  <a:lnTo>
                    <a:pt x="416813" y="130158"/>
                  </a:lnTo>
                  <a:lnTo>
                    <a:pt x="419885" y="131695"/>
                  </a:lnTo>
                  <a:cubicBezTo>
                    <a:pt x="422615" y="133061"/>
                    <a:pt x="425344" y="134426"/>
                    <a:pt x="428075" y="135792"/>
                  </a:cubicBezTo>
                  <a:cubicBezTo>
                    <a:pt x="430890" y="155507"/>
                    <a:pt x="433962" y="175223"/>
                    <a:pt x="436948" y="194938"/>
                  </a:cubicBezTo>
                  <a:lnTo>
                    <a:pt x="440872" y="221396"/>
                  </a:lnTo>
                  <a:cubicBezTo>
                    <a:pt x="440872" y="221396"/>
                    <a:pt x="441128" y="221396"/>
                    <a:pt x="441128" y="221396"/>
                  </a:cubicBezTo>
                  <a:lnTo>
                    <a:pt x="438654" y="194853"/>
                  </a:lnTo>
                  <a:cubicBezTo>
                    <a:pt x="436948" y="176076"/>
                    <a:pt x="435327" y="157300"/>
                    <a:pt x="433535" y="138523"/>
                  </a:cubicBezTo>
                  <a:cubicBezTo>
                    <a:pt x="434559" y="139035"/>
                    <a:pt x="435497" y="139547"/>
                    <a:pt x="436521" y="139974"/>
                  </a:cubicBezTo>
                  <a:lnTo>
                    <a:pt x="436521" y="140315"/>
                  </a:lnTo>
                  <a:cubicBezTo>
                    <a:pt x="438825" y="151240"/>
                    <a:pt x="440958" y="162164"/>
                    <a:pt x="443432" y="173004"/>
                  </a:cubicBezTo>
                  <a:cubicBezTo>
                    <a:pt x="443432" y="173004"/>
                    <a:pt x="443432" y="173004"/>
                    <a:pt x="443432" y="173004"/>
                  </a:cubicBezTo>
                  <a:cubicBezTo>
                    <a:pt x="443432" y="173004"/>
                    <a:pt x="443432" y="173004"/>
                    <a:pt x="443432" y="173004"/>
                  </a:cubicBezTo>
                  <a:cubicBezTo>
                    <a:pt x="443432" y="173004"/>
                    <a:pt x="443432" y="173004"/>
                    <a:pt x="443432" y="173004"/>
                  </a:cubicBezTo>
                  <a:cubicBezTo>
                    <a:pt x="443432" y="173004"/>
                    <a:pt x="443432" y="173004"/>
                    <a:pt x="443432" y="173004"/>
                  </a:cubicBezTo>
                  <a:cubicBezTo>
                    <a:pt x="446759" y="183587"/>
                    <a:pt x="450599" y="194085"/>
                    <a:pt x="454267" y="204583"/>
                  </a:cubicBezTo>
                  <a:lnTo>
                    <a:pt x="458106" y="215763"/>
                  </a:lnTo>
                  <a:cubicBezTo>
                    <a:pt x="458106" y="215763"/>
                    <a:pt x="458363" y="215763"/>
                    <a:pt x="458363" y="215763"/>
                  </a:cubicBezTo>
                  <a:lnTo>
                    <a:pt x="455888" y="204071"/>
                  </a:lnTo>
                  <a:cubicBezTo>
                    <a:pt x="453670" y="193146"/>
                    <a:pt x="451537" y="182221"/>
                    <a:pt x="448977" y="171382"/>
                  </a:cubicBezTo>
                  <a:cubicBezTo>
                    <a:pt x="448977" y="171382"/>
                    <a:pt x="448977" y="171382"/>
                    <a:pt x="448977" y="171382"/>
                  </a:cubicBezTo>
                  <a:cubicBezTo>
                    <a:pt x="448977" y="171382"/>
                    <a:pt x="448977" y="171382"/>
                    <a:pt x="448977" y="171382"/>
                  </a:cubicBezTo>
                  <a:lnTo>
                    <a:pt x="448977" y="171382"/>
                  </a:lnTo>
                  <a:cubicBezTo>
                    <a:pt x="448977" y="171382"/>
                    <a:pt x="448977" y="171382"/>
                    <a:pt x="448977" y="171382"/>
                  </a:cubicBezTo>
                  <a:cubicBezTo>
                    <a:pt x="445735" y="161140"/>
                    <a:pt x="442067" y="151069"/>
                    <a:pt x="438569" y="140912"/>
                  </a:cubicBezTo>
                  <a:cubicBezTo>
                    <a:pt x="445053" y="144156"/>
                    <a:pt x="451452" y="147314"/>
                    <a:pt x="457936" y="150471"/>
                  </a:cubicBezTo>
                  <a:cubicBezTo>
                    <a:pt x="459984" y="160030"/>
                    <a:pt x="461860" y="169675"/>
                    <a:pt x="463482" y="179319"/>
                  </a:cubicBezTo>
                  <a:lnTo>
                    <a:pt x="465273" y="191012"/>
                  </a:lnTo>
                  <a:lnTo>
                    <a:pt x="466894" y="202705"/>
                  </a:lnTo>
                  <a:cubicBezTo>
                    <a:pt x="466894" y="202705"/>
                    <a:pt x="467150" y="202705"/>
                    <a:pt x="467150" y="202705"/>
                  </a:cubicBezTo>
                  <a:lnTo>
                    <a:pt x="466212" y="190842"/>
                  </a:lnTo>
                  <a:lnTo>
                    <a:pt x="465103" y="178978"/>
                  </a:lnTo>
                  <a:cubicBezTo>
                    <a:pt x="464250" y="170102"/>
                    <a:pt x="463055" y="161225"/>
                    <a:pt x="461860" y="152435"/>
                  </a:cubicBezTo>
                  <a:cubicBezTo>
                    <a:pt x="467491" y="155166"/>
                    <a:pt x="473122" y="157897"/>
                    <a:pt x="478753" y="160542"/>
                  </a:cubicBezTo>
                  <a:cubicBezTo>
                    <a:pt x="480033" y="164640"/>
                    <a:pt x="481313" y="168736"/>
                    <a:pt x="482507" y="172918"/>
                  </a:cubicBezTo>
                  <a:lnTo>
                    <a:pt x="487541" y="190244"/>
                  </a:lnTo>
                  <a:cubicBezTo>
                    <a:pt x="487541" y="190244"/>
                    <a:pt x="487797" y="190244"/>
                    <a:pt x="487797" y="190244"/>
                  </a:cubicBezTo>
                  <a:lnTo>
                    <a:pt x="484214" y="172491"/>
                  </a:lnTo>
                  <a:cubicBezTo>
                    <a:pt x="483531" y="169077"/>
                    <a:pt x="482763" y="165578"/>
                    <a:pt x="482081" y="162164"/>
                  </a:cubicBezTo>
                  <a:cubicBezTo>
                    <a:pt x="485920" y="163957"/>
                    <a:pt x="489759" y="165749"/>
                    <a:pt x="493598" y="167541"/>
                  </a:cubicBezTo>
                  <a:cubicBezTo>
                    <a:pt x="494537" y="171894"/>
                    <a:pt x="495561" y="176247"/>
                    <a:pt x="496414" y="180685"/>
                  </a:cubicBezTo>
                  <a:cubicBezTo>
                    <a:pt x="496414" y="180685"/>
                    <a:pt x="496670" y="180685"/>
                    <a:pt x="496670" y="180685"/>
                  </a:cubicBezTo>
                  <a:cubicBezTo>
                    <a:pt x="496244" y="176588"/>
                    <a:pt x="495731" y="172491"/>
                    <a:pt x="495219" y="168395"/>
                  </a:cubicBezTo>
                  <a:cubicBezTo>
                    <a:pt x="499827" y="170358"/>
                    <a:pt x="504434" y="172236"/>
                    <a:pt x="509041" y="174113"/>
                  </a:cubicBezTo>
                  <a:cubicBezTo>
                    <a:pt x="511601" y="182989"/>
                    <a:pt x="514245" y="191866"/>
                    <a:pt x="516890" y="200656"/>
                  </a:cubicBezTo>
                  <a:lnTo>
                    <a:pt x="521412" y="216190"/>
                  </a:lnTo>
                  <a:cubicBezTo>
                    <a:pt x="521412" y="216190"/>
                    <a:pt x="521668" y="216190"/>
                    <a:pt x="521668" y="216190"/>
                  </a:cubicBezTo>
                  <a:lnTo>
                    <a:pt x="518511" y="200230"/>
                  </a:lnTo>
                  <a:cubicBezTo>
                    <a:pt x="516976" y="192207"/>
                    <a:pt x="515525" y="184184"/>
                    <a:pt x="513904" y="176161"/>
                  </a:cubicBezTo>
                  <a:cubicBezTo>
                    <a:pt x="517829" y="177783"/>
                    <a:pt x="521753" y="179319"/>
                    <a:pt x="525678" y="180855"/>
                  </a:cubicBezTo>
                  <a:cubicBezTo>
                    <a:pt x="526019" y="181880"/>
                    <a:pt x="526275" y="182819"/>
                    <a:pt x="526616" y="183843"/>
                  </a:cubicBezTo>
                  <a:lnTo>
                    <a:pt x="529261" y="192890"/>
                  </a:lnTo>
                  <a:cubicBezTo>
                    <a:pt x="529261" y="192890"/>
                    <a:pt x="529517" y="192890"/>
                    <a:pt x="529517" y="192890"/>
                  </a:cubicBezTo>
                  <a:lnTo>
                    <a:pt x="528238" y="183501"/>
                  </a:lnTo>
                  <a:cubicBezTo>
                    <a:pt x="528238" y="182989"/>
                    <a:pt x="528067" y="182477"/>
                    <a:pt x="528067" y="181880"/>
                  </a:cubicBezTo>
                  <a:cubicBezTo>
                    <a:pt x="542741" y="187684"/>
                    <a:pt x="557501" y="193402"/>
                    <a:pt x="572176" y="198949"/>
                  </a:cubicBezTo>
                  <a:lnTo>
                    <a:pt x="581731" y="202534"/>
                  </a:lnTo>
                  <a:lnTo>
                    <a:pt x="584290" y="209618"/>
                  </a:lnTo>
                  <a:cubicBezTo>
                    <a:pt x="584290" y="209618"/>
                    <a:pt x="584547" y="209618"/>
                    <a:pt x="584547" y="209618"/>
                  </a:cubicBezTo>
                  <a:lnTo>
                    <a:pt x="583523" y="203217"/>
                  </a:lnTo>
                  <a:lnTo>
                    <a:pt x="600074" y="209448"/>
                  </a:lnTo>
                  <a:cubicBezTo>
                    <a:pt x="600074" y="209448"/>
                    <a:pt x="600245" y="209277"/>
                    <a:pt x="600160" y="209191"/>
                  </a:cubicBezTo>
                  <a:lnTo>
                    <a:pt x="583267" y="201851"/>
                  </a:lnTo>
                  <a:lnTo>
                    <a:pt x="583267" y="201510"/>
                  </a:lnTo>
                  <a:cubicBezTo>
                    <a:pt x="582669" y="197925"/>
                    <a:pt x="582073" y="194255"/>
                    <a:pt x="581561" y="190585"/>
                  </a:cubicBezTo>
                  <a:cubicBezTo>
                    <a:pt x="590604" y="196048"/>
                    <a:pt x="599648" y="201595"/>
                    <a:pt x="608606" y="207143"/>
                  </a:cubicBezTo>
                  <a:cubicBezTo>
                    <a:pt x="610483" y="214227"/>
                    <a:pt x="612530" y="221311"/>
                    <a:pt x="614579" y="228395"/>
                  </a:cubicBezTo>
                  <a:cubicBezTo>
                    <a:pt x="606302" y="223786"/>
                    <a:pt x="598112" y="219092"/>
                    <a:pt x="589836" y="214483"/>
                  </a:cubicBezTo>
                  <a:lnTo>
                    <a:pt x="563132" y="199291"/>
                  </a:lnTo>
                  <a:cubicBezTo>
                    <a:pt x="563132" y="199291"/>
                    <a:pt x="562876" y="199461"/>
                    <a:pt x="563047" y="199547"/>
                  </a:cubicBezTo>
                  <a:lnTo>
                    <a:pt x="589154" y="216019"/>
                  </a:lnTo>
                  <a:cubicBezTo>
                    <a:pt x="598112" y="221652"/>
                    <a:pt x="606985" y="227370"/>
                    <a:pt x="615943" y="233004"/>
                  </a:cubicBezTo>
                  <a:lnTo>
                    <a:pt x="617906" y="240173"/>
                  </a:lnTo>
                  <a:cubicBezTo>
                    <a:pt x="617906" y="240173"/>
                    <a:pt x="618162" y="240173"/>
                    <a:pt x="618162" y="240173"/>
                  </a:cubicBezTo>
                  <a:lnTo>
                    <a:pt x="617394" y="234028"/>
                  </a:lnTo>
                  <a:cubicBezTo>
                    <a:pt x="632324" y="243501"/>
                    <a:pt x="647255" y="252975"/>
                    <a:pt x="662271" y="262278"/>
                  </a:cubicBezTo>
                  <a:cubicBezTo>
                    <a:pt x="662271" y="262278"/>
                    <a:pt x="662271" y="262278"/>
                    <a:pt x="662271" y="262278"/>
                  </a:cubicBezTo>
                  <a:cubicBezTo>
                    <a:pt x="662271" y="262278"/>
                    <a:pt x="662271" y="262278"/>
                    <a:pt x="662271" y="262278"/>
                  </a:cubicBezTo>
                  <a:cubicBezTo>
                    <a:pt x="662271" y="262278"/>
                    <a:pt x="662271" y="262278"/>
                    <a:pt x="662271" y="262278"/>
                  </a:cubicBezTo>
                  <a:cubicBezTo>
                    <a:pt x="662271" y="262278"/>
                    <a:pt x="662271" y="262278"/>
                    <a:pt x="662271" y="262278"/>
                  </a:cubicBezTo>
                  <a:cubicBezTo>
                    <a:pt x="687268" y="276702"/>
                    <a:pt x="712437" y="290784"/>
                    <a:pt x="737520" y="304952"/>
                  </a:cubicBezTo>
                  <a:lnTo>
                    <a:pt x="764396" y="320230"/>
                  </a:lnTo>
                  <a:cubicBezTo>
                    <a:pt x="764396" y="320230"/>
                    <a:pt x="764651" y="320059"/>
                    <a:pt x="764566" y="319974"/>
                  </a:cubicBezTo>
                  <a:lnTo>
                    <a:pt x="738630" y="303587"/>
                  </a:lnTo>
                  <a:cubicBezTo>
                    <a:pt x="714314" y="288139"/>
                    <a:pt x="689999" y="272520"/>
                    <a:pt x="665427" y="257328"/>
                  </a:cubicBezTo>
                  <a:cubicBezTo>
                    <a:pt x="665427" y="257328"/>
                    <a:pt x="665427" y="257328"/>
                    <a:pt x="665427" y="257328"/>
                  </a:cubicBezTo>
                  <a:cubicBezTo>
                    <a:pt x="665427" y="257328"/>
                    <a:pt x="665342" y="257328"/>
                    <a:pt x="665257" y="257242"/>
                  </a:cubicBezTo>
                  <a:cubicBezTo>
                    <a:pt x="665257" y="257242"/>
                    <a:pt x="665172" y="257242"/>
                    <a:pt x="665086" y="257157"/>
                  </a:cubicBezTo>
                  <a:cubicBezTo>
                    <a:pt x="665086" y="257157"/>
                    <a:pt x="665086" y="257157"/>
                    <a:pt x="665086" y="257157"/>
                  </a:cubicBezTo>
                  <a:cubicBezTo>
                    <a:pt x="649047" y="247854"/>
                    <a:pt x="632921" y="238722"/>
                    <a:pt x="616796" y="229590"/>
                  </a:cubicBezTo>
                  <a:cubicBezTo>
                    <a:pt x="616029" y="223274"/>
                    <a:pt x="615261" y="217044"/>
                    <a:pt x="614493" y="210727"/>
                  </a:cubicBezTo>
                  <a:cubicBezTo>
                    <a:pt x="631812" y="221396"/>
                    <a:pt x="649132" y="232150"/>
                    <a:pt x="666451" y="242904"/>
                  </a:cubicBezTo>
                  <a:lnTo>
                    <a:pt x="666451" y="242904"/>
                  </a:lnTo>
                  <a:cubicBezTo>
                    <a:pt x="666451" y="242904"/>
                    <a:pt x="666451" y="242904"/>
                    <a:pt x="666451" y="242904"/>
                  </a:cubicBezTo>
                  <a:lnTo>
                    <a:pt x="666451" y="242904"/>
                  </a:lnTo>
                  <a:cubicBezTo>
                    <a:pt x="666451" y="242904"/>
                    <a:pt x="666451" y="242904"/>
                    <a:pt x="666451" y="242904"/>
                  </a:cubicBezTo>
                  <a:cubicBezTo>
                    <a:pt x="696142" y="260315"/>
                    <a:pt x="726003" y="277555"/>
                    <a:pt x="755522" y="295223"/>
                  </a:cubicBezTo>
                  <a:lnTo>
                    <a:pt x="768234" y="302904"/>
                  </a:lnTo>
                  <a:cubicBezTo>
                    <a:pt x="765163" y="301795"/>
                    <a:pt x="762006" y="300600"/>
                    <a:pt x="758935" y="299490"/>
                  </a:cubicBezTo>
                  <a:cubicBezTo>
                    <a:pt x="746223" y="294881"/>
                    <a:pt x="733511" y="290358"/>
                    <a:pt x="720713" y="285834"/>
                  </a:cubicBezTo>
                  <a:cubicBezTo>
                    <a:pt x="720542" y="285834"/>
                    <a:pt x="720457" y="286005"/>
                    <a:pt x="720628" y="286090"/>
                  </a:cubicBezTo>
                  <a:cubicBezTo>
                    <a:pt x="733255" y="291041"/>
                    <a:pt x="745881" y="296076"/>
                    <a:pt x="758509" y="301197"/>
                  </a:cubicBezTo>
                  <a:cubicBezTo>
                    <a:pt x="765675" y="304099"/>
                    <a:pt x="772842" y="307086"/>
                    <a:pt x="780008" y="309988"/>
                  </a:cubicBezTo>
                  <a:lnTo>
                    <a:pt x="787090" y="314255"/>
                  </a:lnTo>
                  <a:cubicBezTo>
                    <a:pt x="787090" y="314255"/>
                    <a:pt x="787346" y="314170"/>
                    <a:pt x="787261" y="314085"/>
                  </a:cubicBezTo>
                  <a:lnTo>
                    <a:pt x="782824" y="311183"/>
                  </a:lnTo>
                  <a:cubicBezTo>
                    <a:pt x="807566" y="321425"/>
                    <a:pt x="832137" y="331922"/>
                    <a:pt x="856709" y="342505"/>
                  </a:cubicBezTo>
                  <a:lnTo>
                    <a:pt x="863875" y="350528"/>
                  </a:lnTo>
                  <a:cubicBezTo>
                    <a:pt x="863875" y="350528"/>
                    <a:pt x="864131" y="350443"/>
                    <a:pt x="864046" y="350358"/>
                  </a:cubicBezTo>
                  <a:lnTo>
                    <a:pt x="858586" y="343359"/>
                  </a:lnTo>
                  <a:cubicBezTo>
                    <a:pt x="860292" y="344127"/>
                    <a:pt x="861999" y="344810"/>
                    <a:pt x="863704" y="345578"/>
                  </a:cubicBezTo>
                  <a:lnTo>
                    <a:pt x="863704" y="345578"/>
                  </a:lnTo>
                  <a:cubicBezTo>
                    <a:pt x="863704" y="345578"/>
                    <a:pt x="863704" y="345578"/>
                    <a:pt x="863704" y="345578"/>
                  </a:cubicBezTo>
                  <a:lnTo>
                    <a:pt x="863704" y="345578"/>
                  </a:lnTo>
                  <a:cubicBezTo>
                    <a:pt x="863704" y="345578"/>
                    <a:pt x="863704" y="345578"/>
                    <a:pt x="863704" y="345578"/>
                  </a:cubicBezTo>
                  <a:cubicBezTo>
                    <a:pt x="875052" y="350187"/>
                    <a:pt x="886314" y="354710"/>
                    <a:pt x="897576" y="359405"/>
                  </a:cubicBezTo>
                  <a:cubicBezTo>
                    <a:pt x="897831" y="359746"/>
                    <a:pt x="898173" y="360087"/>
                    <a:pt x="898429" y="360344"/>
                  </a:cubicBezTo>
                  <a:cubicBezTo>
                    <a:pt x="898429" y="360344"/>
                    <a:pt x="898685" y="360258"/>
                    <a:pt x="898599" y="360173"/>
                  </a:cubicBezTo>
                  <a:cubicBezTo>
                    <a:pt x="898429" y="360002"/>
                    <a:pt x="898343" y="359831"/>
                    <a:pt x="898173" y="359661"/>
                  </a:cubicBezTo>
                  <a:cubicBezTo>
                    <a:pt x="905425" y="362648"/>
                    <a:pt x="912592" y="365550"/>
                    <a:pt x="919843" y="368537"/>
                  </a:cubicBezTo>
                  <a:cubicBezTo>
                    <a:pt x="920782" y="369561"/>
                    <a:pt x="921635" y="370585"/>
                    <a:pt x="922574" y="371610"/>
                  </a:cubicBezTo>
                  <a:lnTo>
                    <a:pt x="939040" y="390471"/>
                  </a:lnTo>
                  <a:cubicBezTo>
                    <a:pt x="939040" y="390471"/>
                    <a:pt x="939296" y="390471"/>
                    <a:pt x="939211" y="390301"/>
                  </a:cubicBezTo>
                  <a:lnTo>
                    <a:pt x="924024" y="370585"/>
                  </a:lnTo>
                  <a:cubicBezTo>
                    <a:pt x="924024" y="370585"/>
                    <a:pt x="923683" y="370158"/>
                    <a:pt x="923597" y="369988"/>
                  </a:cubicBezTo>
                  <a:cubicBezTo>
                    <a:pt x="936907" y="375535"/>
                    <a:pt x="950216" y="381083"/>
                    <a:pt x="963526" y="386716"/>
                  </a:cubicBezTo>
                  <a:lnTo>
                    <a:pt x="964123" y="387058"/>
                  </a:lnTo>
                  <a:cubicBezTo>
                    <a:pt x="993472" y="404127"/>
                    <a:pt x="1022821" y="421282"/>
                    <a:pt x="1052341" y="438010"/>
                  </a:cubicBezTo>
                  <a:cubicBezTo>
                    <a:pt x="1052341" y="438010"/>
                    <a:pt x="1052341" y="438010"/>
                    <a:pt x="1052341" y="438010"/>
                  </a:cubicBezTo>
                  <a:cubicBezTo>
                    <a:pt x="1052341" y="438010"/>
                    <a:pt x="1052341" y="438010"/>
                    <a:pt x="1052341" y="438010"/>
                  </a:cubicBezTo>
                  <a:cubicBezTo>
                    <a:pt x="1052341" y="438010"/>
                    <a:pt x="1052341" y="438010"/>
                    <a:pt x="1052341" y="438010"/>
                  </a:cubicBezTo>
                  <a:cubicBezTo>
                    <a:pt x="1052341" y="438010"/>
                    <a:pt x="1052341" y="438010"/>
                    <a:pt x="1052341" y="438010"/>
                  </a:cubicBezTo>
                  <a:cubicBezTo>
                    <a:pt x="1062664" y="443558"/>
                    <a:pt x="1072988" y="448935"/>
                    <a:pt x="1083311" y="454398"/>
                  </a:cubicBezTo>
                  <a:cubicBezTo>
                    <a:pt x="1084591" y="457811"/>
                    <a:pt x="1085956" y="461225"/>
                    <a:pt x="1087236" y="464639"/>
                  </a:cubicBezTo>
                  <a:cubicBezTo>
                    <a:pt x="1088771" y="468822"/>
                    <a:pt x="1090222" y="472918"/>
                    <a:pt x="1091758" y="477100"/>
                  </a:cubicBezTo>
                  <a:cubicBezTo>
                    <a:pt x="1081946" y="474966"/>
                    <a:pt x="1072050" y="473004"/>
                    <a:pt x="1062238" y="471126"/>
                  </a:cubicBezTo>
                  <a:cubicBezTo>
                    <a:pt x="1062067" y="471126"/>
                    <a:pt x="1061982" y="471126"/>
                    <a:pt x="1061811" y="471126"/>
                  </a:cubicBezTo>
                  <a:cubicBezTo>
                    <a:pt x="1060617" y="468565"/>
                    <a:pt x="1059337" y="466090"/>
                    <a:pt x="1058143" y="463615"/>
                  </a:cubicBezTo>
                  <a:cubicBezTo>
                    <a:pt x="1056948" y="461140"/>
                    <a:pt x="1055668" y="458665"/>
                    <a:pt x="1054474" y="456275"/>
                  </a:cubicBezTo>
                  <a:cubicBezTo>
                    <a:pt x="1059081" y="458409"/>
                    <a:pt x="1063688" y="460457"/>
                    <a:pt x="1068296" y="462591"/>
                  </a:cubicBezTo>
                  <a:lnTo>
                    <a:pt x="1085785" y="470443"/>
                  </a:lnTo>
                  <a:cubicBezTo>
                    <a:pt x="1085785" y="470443"/>
                    <a:pt x="1085956" y="470272"/>
                    <a:pt x="1085871" y="470187"/>
                  </a:cubicBezTo>
                  <a:lnTo>
                    <a:pt x="1069149" y="461055"/>
                  </a:lnTo>
                  <a:cubicBezTo>
                    <a:pt x="1063432" y="457897"/>
                    <a:pt x="1057716" y="454653"/>
                    <a:pt x="1052000" y="451410"/>
                  </a:cubicBezTo>
                  <a:cubicBezTo>
                    <a:pt x="1051318" y="450130"/>
                    <a:pt x="1050720" y="448850"/>
                    <a:pt x="1050038" y="447569"/>
                  </a:cubicBezTo>
                  <a:cubicBezTo>
                    <a:pt x="1050038" y="447569"/>
                    <a:pt x="1049781" y="447569"/>
                    <a:pt x="1049781" y="447655"/>
                  </a:cubicBezTo>
                  <a:cubicBezTo>
                    <a:pt x="1050208" y="448764"/>
                    <a:pt x="1050635" y="449874"/>
                    <a:pt x="1051147" y="450984"/>
                  </a:cubicBezTo>
                  <a:cubicBezTo>
                    <a:pt x="1041591" y="445521"/>
                    <a:pt x="1032036" y="440059"/>
                    <a:pt x="1022395" y="434682"/>
                  </a:cubicBezTo>
                  <a:lnTo>
                    <a:pt x="1022395" y="434682"/>
                  </a:lnTo>
                  <a:cubicBezTo>
                    <a:pt x="1022395" y="434682"/>
                    <a:pt x="1022309" y="434682"/>
                    <a:pt x="1022309" y="434682"/>
                  </a:cubicBezTo>
                  <a:lnTo>
                    <a:pt x="1022224" y="434682"/>
                  </a:lnTo>
                  <a:cubicBezTo>
                    <a:pt x="1022224" y="434682"/>
                    <a:pt x="1022224" y="434682"/>
                    <a:pt x="1022224" y="434682"/>
                  </a:cubicBezTo>
                  <a:cubicBezTo>
                    <a:pt x="1006270" y="426659"/>
                    <a:pt x="990145" y="418892"/>
                    <a:pt x="974190" y="410784"/>
                  </a:cubicBezTo>
                  <a:lnTo>
                    <a:pt x="957298" y="401994"/>
                  </a:lnTo>
                  <a:cubicBezTo>
                    <a:pt x="957298" y="401994"/>
                    <a:pt x="957127" y="402164"/>
                    <a:pt x="957212" y="402249"/>
                  </a:cubicBezTo>
                  <a:lnTo>
                    <a:pt x="973508" y="412320"/>
                  </a:lnTo>
                  <a:cubicBezTo>
                    <a:pt x="988694" y="421709"/>
                    <a:pt x="1004051" y="431097"/>
                    <a:pt x="1019665" y="439888"/>
                  </a:cubicBezTo>
                  <a:lnTo>
                    <a:pt x="1019665" y="439888"/>
                  </a:lnTo>
                  <a:cubicBezTo>
                    <a:pt x="1019665" y="439888"/>
                    <a:pt x="1019665" y="439888"/>
                    <a:pt x="1019665" y="439888"/>
                  </a:cubicBezTo>
                  <a:lnTo>
                    <a:pt x="1019665" y="439888"/>
                  </a:lnTo>
                  <a:cubicBezTo>
                    <a:pt x="1019665" y="439888"/>
                    <a:pt x="1019665" y="439888"/>
                    <a:pt x="1019665" y="439888"/>
                  </a:cubicBezTo>
                  <a:cubicBezTo>
                    <a:pt x="1030670" y="445436"/>
                    <a:pt x="1041847" y="450642"/>
                    <a:pt x="1053109" y="455763"/>
                  </a:cubicBezTo>
                  <a:cubicBezTo>
                    <a:pt x="1054303" y="458665"/>
                    <a:pt x="1055498" y="461652"/>
                    <a:pt x="1056692" y="464554"/>
                  </a:cubicBezTo>
                  <a:cubicBezTo>
                    <a:pt x="1057545" y="466602"/>
                    <a:pt x="1058313" y="468736"/>
                    <a:pt x="1059081" y="470784"/>
                  </a:cubicBezTo>
                  <a:cubicBezTo>
                    <a:pt x="1045004" y="468224"/>
                    <a:pt x="1030927" y="465834"/>
                    <a:pt x="1016849" y="463700"/>
                  </a:cubicBezTo>
                  <a:lnTo>
                    <a:pt x="1000639" y="461311"/>
                  </a:lnTo>
                  <a:lnTo>
                    <a:pt x="991339" y="460030"/>
                  </a:lnTo>
                  <a:lnTo>
                    <a:pt x="990571" y="458580"/>
                  </a:lnTo>
                  <a:lnTo>
                    <a:pt x="990059" y="458835"/>
                  </a:lnTo>
                  <a:lnTo>
                    <a:pt x="990486" y="459860"/>
                  </a:lnTo>
                  <a:lnTo>
                    <a:pt x="984514" y="459092"/>
                  </a:lnTo>
                  <a:cubicBezTo>
                    <a:pt x="984514" y="459092"/>
                    <a:pt x="984343" y="459348"/>
                    <a:pt x="984514" y="459348"/>
                  </a:cubicBezTo>
                  <a:lnTo>
                    <a:pt x="990742" y="460457"/>
                  </a:lnTo>
                  <a:lnTo>
                    <a:pt x="995434" y="472918"/>
                  </a:lnTo>
                  <a:cubicBezTo>
                    <a:pt x="996373" y="475478"/>
                    <a:pt x="997397" y="478039"/>
                    <a:pt x="998335" y="480685"/>
                  </a:cubicBezTo>
                  <a:cubicBezTo>
                    <a:pt x="993472" y="480002"/>
                    <a:pt x="988524" y="479319"/>
                    <a:pt x="983660" y="478551"/>
                  </a:cubicBezTo>
                  <a:cubicBezTo>
                    <a:pt x="983064" y="477441"/>
                    <a:pt x="982466" y="476247"/>
                    <a:pt x="981784" y="475137"/>
                  </a:cubicBezTo>
                  <a:lnTo>
                    <a:pt x="978286" y="468736"/>
                  </a:lnTo>
                  <a:cubicBezTo>
                    <a:pt x="978286" y="468736"/>
                    <a:pt x="978030" y="468736"/>
                    <a:pt x="978030" y="468822"/>
                  </a:cubicBezTo>
                  <a:lnTo>
                    <a:pt x="980248" y="475820"/>
                  </a:lnTo>
                  <a:cubicBezTo>
                    <a:pt x="980504" y="476588"/>
                    <a:pt x="980675" y="477356"/>
                    <a:pt x="980845" y="478124"/>
                  </a:cubicBezTo>
                  <a:cubicBezTo>
                    <a:pt x="979224" y="477868"/>
                    <a:pt x="977689" y="477698"/>
                    <a:pt x="976068" y="477441"/>
                  </a:cubicBezTo>
                  <a:cubicBezTo>
                    <a:pt x="976665" y="473601"/>
                    <a:pt x="974788" y="471552"/>
                    <a:pt x="971887" y="470101"/>
                  </a:cubicBezTo>
                  <a:cubicBezTo>
                    <a:pt x="966853" y="467456"/>
                    <a:pt x="961819" y="464639"/>
                    <a:pt x="956615" y="462250"/>
                  </a:cubicBezTo>
                  <a:cubicBezTo>
                    <a:pt x="913018" y="442790"/>
                    <a:pt x="869506" y="422819"/>
                    <a:pt x="825568" y="404042"/>
                  </a:cubicBezTo>
                  <a:cubicBezTo>
                    <a:pt x="711413" y="355137"/>
                    <a:pt x="597003" y="306744"/>
                    <a:pt x="482678" y="258181"/>
                  </a:cubicBezTo>
                  <a:cubicBezTo>
                    <a:pt x="480545" y="257242"/>
                    <a:pt x="478327" y="256559"/>
                    <a:pt x="476450" y="255792"/>
                  </a:cubicBezTo>
                  <a:cubicBezTo>
                    <a:pt x="470478" y="258267"/>
                    <a:pt x="468515" y="263644"/>
                    <a:pt x="466041" y="268253"/>
                  </a:cubicBezTo>
                  <a:cubicBezTo>
                    <a:pt x="456912" y="285152"/>
                    <a:pt x="447783" y="302050"/>
                    <a:pt x="439337" y="319205"/>
                  </a:cubicBezTo>
                  <a:cubicBezTo>
                    <a:pt x="398470" y="402249"/>
                    <a:pt x="357773" y="485464"/>
                    <a:pt x="316992" y="568593"/>
                  </a:cubicBezTo>
                  <a:cubicBezTo>
                    <a:pt x="315200" y="572178"/>
                    <a:pt x="313579" y="575934"/>
                    <a:pt x="312129" y="579689"/>
                  </a:cubicBezTo>
                  <a:cubicBezTo>
                    <a:pt x="309228" y="587370"/>
                    <a:pt x="309484" y="590272"/>
                    <a:pt x="315115" y="595735"/>
                  </a:cubicBezTo>
                  <a:cubicBezTo>
                    <a:pt x="311787" y="604184"/>
                    <a:pt x="308546" y="612719"/>
                    <a:pt x="305388" y="621254"/>
                  </a:cubicBezTo>
                  <a:lnTo>
                    <a:pt x="305388" y="621254"/>
                  </a:lnTo>
                  <a:cubicBezTo>
                    <a:pt x="305388" y="621254"/>
                    <a:pt x="305388" y="621254"/>
                    <a:pt x="305388" y="621254"/>
                  </a:cubicBezTo>
                  <a:lnTo>
                    <a:pt x="305388" y="621254"/>
                  </a:lnTo>
                  <a:cubicBezTo>
                    <a:pt x="305388" y="621254"/>
                    <a:pt x="305388" y="621254"/>
                    <a:pt x="305388" y="621254"/>
                  </a:cubicBezTo>
                  <a:cubicBezTo>
                    <a:pt x="303767" y="626887"/>
                    <a:pt x="302147" y="632520"/>
                    <a:pt x="300611" y="638153"/>
                  </a:cubicBezTo>
                  <a:lnTo>
                    <a:pt x="299502" y="640115"/>
                  </a:lnTo>
                  <a:cubicBezTo>
                    <a:pt x="290288" y="656503"/>
                    <a:pt x="280988" y="672804"/>
                    <a:pt x="272115" y="689276"/>
                  </a:cubicBezTo>
                  <a:cubicBezTo>
                    <a:pt x="272115" y="689276"/>
                    <a:pt x="272115" y="689276"/>
                    <a:pt x="272115" y="689276"/>
                  </a:cubicBezTo>
                  <a:cubicBezTo>
                    <a:pt x="272115" y="689276"/>
                    <a:pt x="272115" y="689276"/>
                    <a:pt x="272115" y="689362"/>
                  </a:cubicBezTo>
                  <a:cubicBezTo>
                    <a:pt x="272115" y="689362"/>
                    <a:pt x="272115" y="689362"/>
                    <a:pt x="272115" y="689447"/>
                  </a:cubicBezTo>
                  <a:cubicBezTo>
                    <a:pt x="272115" y="689447"/>
                    <a:pt x="272115" y="689447"/>
                    <a:pt x="272115" y="689447"/>
                  </a:cubicBezTo>
                  <a:cubicBezTo>
                    <a:pt x="269214" y="695507"/>
                    <a:pt x="266399" y="701566"/>
                    <a:pt x="263583" y="707626"/>
                  </a:cubicBezTo>
                  <a:lnTo>
                    <a:pt x="265119" y="703444"/>
                  </a:lnTo>
                  <a:cubicBezTo>
                    <a:pt x="269640" y="691666"/>
                    <a:pt x="274163" y="679974"/>
                    <a:pt x="278685" y="668195"/>
                  </a:cubicBezTo>
                  <a:lnTo>
                    <a:pt x="278685" y="668195"/>
                  </a:lnTo>
                  <a:cubicBezTo>
                    <a:pt x="278685" y="668195"/>
                    <a:pt x="278685" y="668110"/>
                    <a:pt x="278685" y="668110"/>
                  </a:cubicBezTo>
                  <a:lnTo>
                    <a:pt x="278685" y="668110"/>
                  </a:lnTo>
                  <a:cubicBezTo>
                    <a:pt x="278685" y="668110"/>
                    <a:pt x="278685" y="668025"/>
                    <a:pt x="278685" y="668025"/>
                  </a:cubicBezTo>
                  <a:cubicBezTo>
                    <a:pt x="281585" y="658209"/>
                    <a:pt x="284486" y="648395"/>
                    <a:pt x="287301" y="638579"/>
                  </a:cubicBezTo>
                  <a:lnTo>
                    <a:pt x="293871" y="626033"/>
                  </a:lnTo>
                  <a:cubicBezTo>
                    <a:pt x="293871" y="626033"/>
                    <a:pt x="293700" y="625862"/>
                    <a:pt x="293615" y="625948"/>
                  </a:cubicBezTo>
                  <a:lnTo>
                    <a:pt x="288752" y="633544"/>
                  </a:lnTo>
                  <a:cubicBezTo>
                    <a:pt x="288922" y="632947"/>
                    <a:pt x="289093" y="632434"/>
                    <a:pt x="289264" y="631837"/>
                  </a:cubicBezTo>
                  <a:lnTo>
                    <a:pt x="293274" y="619035"/>
                  </a:lnTo>
                  <a:cubicBezTo>
                    <a:pt x="293274" y="619035"/>
                    <a:pt x="293103" y="618864"/>
                    <a:pt x="293018" y="618949"/>
                  </a:cubicBezTo>
                  <a:lnTo>
                    <a:pt x="287643" y="631325"/>
                  </a:lnTo>
                  <a:cubicBezTo>
                    <a:pt x="285851" y="635336"/>
                    <a:pt x="284145" y="639433"/>
                    <a:pt x="282353" y="643530"/>
                  </a:cubicBezTo>
                  <a:cubicBezTo>
                    <a:pt x="274419" y="655649"/>
                    <a:pt x="266484" y="667854"/>
                    <a:pt x="258549" y="679974"/>
                  </a:cubicBezTo>
                  <a:lnTo>
                    <a:pt x="258549" y="679974"/>
                  </a:lnTo>
                  <a:cubicBezTo>
                    <a:pt x="258549" y="679974"/>
                    <a:pt x="258549" y="680059"/>
                    <a:pt x="258549" y="680059"/>
                  </a:cubicBezTo>
                  <a:lnTo>
                    <a:pt x="258549" y="680059"/>
                  </a:lnTo>
                  <a:cubicBezTo>
                    <a:pt x="258549" y="680059"/>
                    <a:pt x="258549" y="680144"/>
                    <a:pt x="258549" y="680144"/>
                  </a:cubicBezTo>
                  <a:cubicBezTo>
                    <a:pt x="250786" y="693970"/>
                    <a:pt x="243022" y="707797"/>
                    <a:pt x="235258" y="721538"/>
                  </a:cubicBezTo>
                  <a:lnTo>
                    <a:pt x="226812" y="736132"/>
                  </a:lnTo>
                  <a:cubicBezTo>
                    <a:pt x="226812" y="736132"/>
                    <a:pt x="226982" y="736303"/>
                    <a:pt x="226982" y="736303"/>
                  </a:cubicBezTo>
                  <a:lnTo>
                    <a:pt x="236708" y="722392"/>
                  </a:lnTo>
                  <a:cubicBezTo>
                    <a:pt x="245752" y="709418"/>
                    <a:pt x="254881" y="696360"/>
                    <a:pt x="263498" y="683046"/>
                  </a:cubicBezTo>
                  <a:lnTo>
                    <a:pt x="263498" y="683046"/>
                  </a:lnTo>
                  <a:cubicBezTo>
                    <a:pt x="263498" y="683046"/>
                    <a:pt x="263498" y="683046"/>
                    <a:pt x="263498" y="683046"/>
                  </a:cubicBezTo>
                  <a:lnTo>
                    <a:pt x="263498" y="683046"/>
                  </a:lnTo>
                  <a:cubicBezTo>
                    <a:pt x="263498" y="683046"/>
                    <a:pt x="263498" y="683046"/>
                    <a:pt x="263498" y="683046"/>
                  </a:cubicBezTo>
                  <a:cubicBezTo>
                    <a:pt x="267166" y="676645"/>
                    <a:pt x="270750" y="670073"/>
                    <a:pt x="274163" y="663586"/>
                  </a:cubicBezTo>
                  <a:cubicBezTo>
                    <a:pt x="273821" y="664526"/>
                    <a:pt x="273480" y="665379"/>
                    <a:pt x="273053" y="666318"/>
                  </a:cubicBezTo>
                  <a:lnTo>
                    <a:pt x="273053" y="666318"/>
                  </a:lnTo>
                  <a:cubicBezTo>
                    <a:pt x="273053" y="666318"/>
                    <a:pt x="273053" y="666318"/>
                    <a:pt x="273053" y="666318"/>
                  </a:cubicBezTo>
                  <a:lnTo>
                    <a:pt x="273053" y="666318"/>
                  </a:lnTo>
                  <a:cubicBezTo>
                    <a:pt x="273053" y="666318"/>
                    <a:pt x="273053" y="666318"/>
                    <a:pt x="273053" y="666318"/>
                  </a:cubicBezTo>
                  <a:cubicBezTo>
                    <a:pt x="269385" y="678437"/>
                    <a:pt x="266314" y="690642"/>
                    <a:pt x="263327" y="702932"/>
                  </a:cubicBezTo>
                  <a:lnTo>
                    <a:pt x="260768" y="713430"/>
                  </a:lnTo>
                  <a:cubicBezTo>
                    <a:pt x="256587" y="722477"/>
                    <a:pt x="252407" y="731524"/>
                    <a:pt x="248226" y="740656"/>
                  </a:cubicBezTo>
                  <a:lnTo>
                    <a:pt x="239779" y="758750"/>
                  </a:lnTo>
                  <a:cubicBezTo>
                    <a:pt x="239779" y="758750"/>
                    <a:pt x="239950" y="758921"/>
                    <a:pt x="240036" y="758835"/>
                  </a:cubicBezTo>
                  <a:lnTo>
                    <a:pt x="249847" y="741254"/>
                  </a:lnTo>
                  <a:cubicBezTo>
                    <a:pt x="259061" y="724867"/>
                    <a:pt x="268276" y="708565"/>
                    <a:pt x="277234" y="692093"/>
                  </a:cubicBezTo>
                  <a:cubicBezTo>
                    <a:pt x="277234" y="692093"/>
                    <a:pt x="277234" y="692093"/>
                    <a:pt x="277234" y="692093"/>
                  </a:cubicBezTo>
                  <a:cubicBezTo>
                    <a:pt x="277234" y="692093"/>
                    <a:pt x="277234" y="692093"/>
                    <a:pt x="277234" y="692093"/>
                  </a:cubicBezTo>
                  <a:cubicBezTo>
                    <a:pt x="277234" y="692093"/>
                    <a:pt x="277234" y="692093"/>
                    <a:pt x="277234" y="692093"/>
                  </a:cubicBezTo>
                  <a:cubicBezTo>
                    <a:pt x="277234" y="692093"/>
                    <a:pt x="277234" y="692093"/>
                    <a:pt x="277234" y="692093"/>
                  </a:cubicBezTo>
                  <a:cubicBezTo>
                    <a:pt x="284401" y="677157"/>
                    <a:pt x="291311" y="662136"/>
                    <a:pt x="298222" y="647029"/>
                  </a:cubicBezTo>
                  <a:cubicBezTo>
                    <a:pt x="296942" y="651723"/>
                    <a:pt x="295663" y="656503"/>
                    <a:pt x="294383" y="661197"/>
                  </a:cubicBezTo>
                  <a:lnTo>
                    <a:pt x="290458" y="675450"/>
                  </a:lnTo>
                  <a:cubicBezTo>
                    <a:pt x="290458" y="675450"/>
                    <a:pt x="290714" y="675621"/>
                    <a:pt x="290714" y="675450"/>
                  </a:cubicBezTo>
                  <a:lnTo>
                    <a:pt x="296004" y="661709"/>
                  </a:lnTo>
                  <a:cubicBezTo>
                    <a:pt x="301038" y="648821"/>
                    <a:pt x="306157" y="635933"/>
                    <a:pt x="310849" y="622961"/>
                  </a:cubicBezTo>
                  <a:lnTo>
                    <a:pt x="310849" y="622961"/>
                  </a:lnTo>
                  <a:cubicBezTo>
                    <a:pt x="310849" y="622961"/>
                    <a:pt x="310849" y="622875"/>
                    <a:pt x="310849" y="622875"/>
                  </a:cubicBezTo>
                  <a:lnTo>
                    <a:pt x="310849" y="622875"/>
                  </a:lnTo>
                  <a:cubicBezTo>
                    <a:pt x="310849" y="622875"/>
                    <a:pt x="310849" y="622790"/>
                    <a:pt x="310849" y="622790"/>
                  </a:cubicBezTo>
                  <a:cubicBezTo>
                    <a:pt x="313238" y="614596"/>
                    <a:pt x="315541" y="606318"/>
                    <a:pt x="317760" y="598039"/>
                  </a:cubicBezTo>
                  <a:cubicBezTo>
                    <a:pt x="317760" y="598039"/>
                    <a:pt x="317845" y="598124"/>
                    <a:pt x="317930" y="598210"/>
                  </a:cubicBezTo>
                  <a:cubicBezTo>
                    <a:pt x="318186" y="598210"/>
                    <a:pt x="318442" y="598210"/>
                    <a:pt x="318698" y="598210"/>
                  </a:cubicBezTo>
                  <a:lnTo>
                    <a:pt x="319807" y="611695"/>
                  </a:lnTo>
                  <a:cubicBezTo>
                    <a:pt x="320319" y="618181"/>
                    <a:pt x="320831" y="624667"/>
                    <a:pt x="321258" y="631154"/>
                  </a:cubicBezTo>
                  <a:cubicBezTo>
                    <a:pt x="318613" y="639603"/>
                    <a:pt x="315712" y="647968"/>
                    <a:pt x="312641" y="656332"/>
                  </a:cubicBezTo>
                  <a:cubicBezTo>
                    <a:pt x="312470" y="656844"/>
                    <a:pt x="312214" y="657356"/>
                    <a:pt x="312043" y="657868"/>
                  </a:cubicBezTo>
                  <a:cubicBezTo>
                    <a:pt x="311702" y="656332"/>
                    <a:pt x="311361" y="654796"/>
                    <a:pt x="311020" y="653259"/>
                  </a:cubicBezTo>
                  <a:lnTo>
                    <a:pt x="309654" y="646773"/>
                  </a:lnTo>
                  <a:cubicBezTo>
                    <a:pt x="309654" y="646773"/>
                    <a:pt x="309399" y="646773"/>
                    <a:pt x="309399" y="646773"/>
                  </a:cubicBezTo>
                  <a:lnTo>
                    <a:pt x="309399" y="653430"/>
                  </a:lnTo>
                  <a:cubicBezTo>
                    <a:pt x="309228" y="657441"/>
                    <a:pt x="309058" y="661453"/>
                    <a:pt x="309058" y="665550"/>
                  </a:cubicBezTo>
                  <a:cubicBezTo>
                    <a:pt x="308033" y="668110"/>
                    <a:pt x="307009" y="670670"/>
                    <a:pt x="305986" y="673316"/>
                  </a:cubicBezTo>
                  <a:lnTo>
                    <a:pt x="293785" y="674426"/>
                  </a:lnTo>
                  <a:cubicBezTo>
                    <a:pt x="293785" y="674426"/>
                    <a:pt x="293785" y="674682"/>
                    <a:pt x="293785" y="674682"/>
                  </a:cubicBezTo>
                  <a:lnTo>
                    <a:pt x="305559" y="674511"/>
                  </a:lnTo>
                  <a:cubicBezTo>
                    <a:pt x="304109" y="678096"/>
                    <a:pt x="302659" y="681680"/>
                    <a:pt x="301123" y="685265"/>
                  </a:cubicBezTo>
                  <a:lnTo>
                    <a:pt x="301123" y="685265"/>
                  </a:lnTo>
                  <a:cubicBezTo>
                    <a:pt x="301123" y="685265"/>
                    <a:pt x="301123" y="685435"/>
                    <a:pt x="301123" y="685435"/>
                  </a:cubicBezTo>
                  <a:lnTo>
                    <a:pt x="301123" y="685606"/>
                  </a:lnTo>
                  <a:cubicBezTo>
                    <a:pt x="301123" y="685606"/>
                    <a:pt x="301123" y="685606"/>
                    <a:pt x="301123" y="685606"/>
                  </a:cubicBezTo>
                  <a:cubicBezTo>
                    <a:pt x="298819" y="691666"/>
                    <a:pt x="296430" y="697641"/>
                    <a:pt x="293956" y="703615"/>
                  </a:cubicBezTo>
                  <a:cubicBezTo>
                    <a:pt x="291482" y="704042"/>
                    <a:pt x="289008" y="704469"/>
                    <a:pt x="286534" y="704895"/>
                  </a:cubicBezTo>
                  <a:lnTo>
                    <a:pt x="270323" y="707541"/>
                  </a:lnTo>
                  <a:cubicBezTo>
                    <a:pt x="270323" y="707541"/>
                    <a:pt x="270323" y="707797"/>
                    <a:pt x="270323" y="707797"/>
                  </a:cubicBezTo>
                  <a:lnTo>
                    <a:pt x="286789" y="706602"/>
                  </a:lnTo>
                  <a:cubicBezTo>
                    <a:pt x="288837" y="706431"/>
                    <a:pt x="290885" y="706346"/>
                    <a:pt x="292847" y="706176"/>
                  </a:cubicBezTo>
                  <a:cubicBezTo>
                    <a:pt x="291652" y="708992"/>
                    <a:pt x="290543" y="711723"/>
                    <a:pt x="289349" y="714454"/>
                  </a:cubicBezTo>
                  <a:cubicBezTo>
                    <a:pt x="285168" y="723928"/>
                    <a:pt x="280732" y="733402"/>
                    <a:pt x="276039" y="742619"/>
                  </a:cubicBezTo>
                  <a:lnTo>
                    <a:pt x="270835" y="752434"/>
                  </a:lnTo>
                  <a:lnTo>
                    <a:pt x="266314" y="760543"/>
                  </a:lnTo>
                  <a:cubicBezTo>
                    <a:pt x="219047" y="769077"/>
                    <a:pt x="171867" y="777527"/>
                    <a:pt x="124601" y="785976"/>
                  </a:cubicBezTo>
                  <a:close/>
                  <a:moveTo>
                    <a:pt x="1081263" y="612889"/>
                  </a:moveTo>
                  <a:cubicBezTo>
                    <a:pt x="861913" y="652662"/>
                    <a:pt x="642648" y="693458"/>
                    <a:pt x="423297" y="733487"/>
                  </a:cubicBezTo>
                  <a:cubicBezTo>
                    <a:pt x="371424" y="742961"/>
                    <a:pt x="319637" y="752349"/>
                    <a:pt x="267764" y="761652"/>
                  </a:cubicBezTo>
                  <a:lnTo>
                    <a:pt x="272712" y="754056"/>
                  </a:lnTo>
                  <a:lnTo>
                    <a:pt x="278599" y="744497"/>
                  </a:lnTo>
                  <a:cubicBezTo>
                    <a:pt x="283974" y="735536"/>
                    <a:pt x="289093" y="726488"/>
                    <a:pt x="294042" y="717185"/>
                  </a:cubicBezTo>
                  <a:cubicBezTo>
                    <a:pt x="295833" y="713771"/>
                    <a:pt x="297539" y="710358"/>
                    <a:pt x="299160" y="706943"/>
                  </a:cubicBezTo>
                  <a:cubicBezTo>
                    <a:pt x="309996" y="706261"/>
                    <a:pt x="320746" y="705493"/>
                    <a:pt x="331581" y="704639"/>
                  </a:cubicBezTo>
                  <a:cubicBezTo>
                    <a:pt x="332178" y="708053"/>
                    <a:pt x="332690" y="711467"/>
                    <a:pt x="333287" y="714966"/>
                  </a:cubicBezTo>
                  <a:lnTo>
                    <a:pt x="336188" y="733060"/>
                  </a:lnTo>
                  <a:cubicBezTo>
                    <a:pt x="336188" y="733060"/>
                    <a:pt x="336444" y="733060"/>
                    <a:pt x="336444" y="733060"/>
                  </a:cubicBezTo>
                  <a:lnTo>
                    <a:pt x="334994" y="714881"/>
                  </a:lnTo>
                  <a:cubicBezTo>
                    <a:pt x="334738" y="711382"/>
                    <a:pt x="334482" y="707882"/>
                    <a:pt x="334226" y="704469"/>
                  </a:cubicBezTo>
                  <a:cubicBezTo>
                    <a:pt x="340198" y="703615"/>
                    <a:pt x="346170" y="702676"/>
                    <a:pt x="352057" y="701737"/>
                  </a:cubicBezTo>
                  <a:cubicBezTo>
                    <a:pt x="352228" y="703530"/>
                    <a:pt x="352484" y="705322"/>
                    <a:pt x="352655" y="707029"/>
                  </a:cubicBezTo>
                  <a:lnTo>
                    <a:pt x="354873" y="725208"/>
                  </a:lnTo>
                  <a:cubicBezTo>
                    <a:pt x="354873" y="725208"/>
                    <a:pt x="355129" y="725208"/>
                    <a:pt x="355129" y="725208"/>
                  </a:cubicBezTo>
                  <a:lnTo>
                    <a:pt x="354361" y="707029"/>
                  </a:lnTo>
                  <a:cubicBezTo>
                    <a:pt x="354361" y="705151"/>
                    <a:pt x="354276" y="703274"/>
                    <a:pt x="354190" y="701396"/>
                  </a:cubicBezTo>
                  <a:cubicBezTo>
                    <a:pt x="357859" y="700799"/>
                    <a:pt x="361527" y="700201"/>
                    <a:pt x="365196" y="699604"/>
                  </a:cubicBezTo>
                  <a:lnTo>
                    <a:pt x="365367" y="715478"/>
                  </a:lnTo>
                  <a:cubicBezTo>
                    <a:pt x="365367" y="715478"/>
                    <a:pt x="365622" y="715478"/>
                    <a:pt x="365622" y="715478"/>
                  </a:cubicBezTo>
                  <a:lnTo>
                    <a:pt x="366817" y="699347"/>
                  </a:lnTo>
                  <a:cubicBezTo>
                    <a:pt x="370997" y="698665"/>
                    <a:pt x="375263" y="697982"/>
                    <a:pt x="379444" y="697214"/>
                  </a:cubicBezTo>
                  <a:lnTo>
                    <a:pt x="395740" y="694568"/>
                  </a:lnTo>
                  <a:cubicBezTo>
                    <a:pt x="395740" y="694568"/>
                    <a:pt x="395740" y="694312"/>
                    <a:pt x="395740" y="694312"/>
                  </a:cubicBezTo>
                  <a:lnTo>
                    <a:pt x="379359" y="695507"/>
                  </a:lnTo>
                  <a:cubicBezTo>
                    <a:pt x="375263" y="695763"/>
                    <a:pt x="371168" y="696019"/>
                    <a:pt x="367073" y="696360"/>
                  </a:cubicBezTo>
                  <a:cubicBezTo>
                    <a:pt x="367670" y="688935"/>
                    <a:pt x="368268" y="681510"/>
                    <a:pt x="368780" y="674085"/>
                  </a:cubicBezTo>
                  <a:cubicBezTo>
                    <a:pt x="369974" y="674085"/>
                    <a:pt x="371168" y="673999"/>
                    <a:pt x="372363" y="673914"/>
                  </a:cubicBezTo>
                  <a:lnTo>
                    <a:pt x="372363" y="673914"/>
                  </a:lnTo>
                  <a:cubicBezTo>
                    <a:pt x="372363" y="673914"/>
                    <a:pt x="372363" y="673914"/>
                    <a:pt x="372363" y="673914"/>
                  </a:cubicBezTo>
                  <a:lnTo>
                    <a:pt x="372363" y="673914"/>
                  </a:lnTo>
                  <a:cubicBezTo>
                    <a:pt x="376117" y="673487"/>
                    <a:pt x="379956" y="673060"/>
                    <a:pt x="383710" y="672633"/>
                  </a:cubicBezTo>
                  <a:lnTo>
                    <a:pt x="383710" y="683473"/>
                  </a:lnTo>
                  <a:cubicBezTo>
                    <a:pt x="383710" y="683473"/>
                    <a:pt x="383966" y="683473"/>
                    <a:pt x="383966" y="683473"/>
                  </a:cubicBezTo>
                  <a:lnTo>
                    <a:pt x="384819" y="672548"/>
                  </a:lnTo>
                  <a:cubicBezTo>
                    <a:pt x="399579" y="670841"/>
                    <a:pt x="414339" y="668878"/>
                    <a:pt x="429014" y="666830"/>
                  </a:cubicBezTo>
                  <a:lnTo>
                    <a:pt x="449234" y="664013"/>
                  </a:lnTo>
                  <a:cubicBezTo>
                    <a:pt x="449234" y="664013"/>
                    <a:pt x="449234" y="663757"/>
                    <a:pt x="449234" y="663757"/>
                  </a:cubicBezTo>
                  <a:lnTo>
                    <a:pt x="429014" y="665123"/>
                  </a:lnTo>
                  <a:cubicBezTo>
                    <a:pt x="414424" y="665976"/>
                    <a:pt x="399835" y="666659"/>
                    <a:pt x="385246" y="667427"/>
                  </a:cubicBezTo>
                  <a:lnTo>
                    <a:pt x="385416" y="665464"/>
                  </a:lnTo>
                  <a:cubicBezTo>
                    <a:pt x="385928" y="659404"/>
                    <a:pt x="386525" y="653345"/>
                    <a:pt x="387037" y="647285"/>
                  </a:cubicBezTo>
                  <a:cubicBezTo>
                    <a:pt x="391900" y="647114"/>
                    <a:pt x="396678" y="646944"/>
                    <a:pt x="401541" y="646687"/>
                  </a:cubicBezTo>
                  <a:cubicBezTo>
                    <a:pt x="401541" y="648224"/>
                    <a:pt x="401541" y="649760"/>
                    <a:pt x="401712" y="651382"/>
                  </a:cubicBezTo>
                  <a:cubicBezTo>
                    <a:pt x="401882" y="656076"/>
                    <a:pt x="402053" y="660685"/>
                    <a:pt x="402395" y="665379"/>
                  </a:cubicBezTo>
                  <a:cubicBezTo>
                    <a:pt x="402395" y="665379"/>
                    <a:pt x="402650" y="665379"/>
                    <a:pt x="402650" y="665379"/>
                  </a:cubicBezTo>
                  <a:cubicBezTo>
                    <a:pt x="402906" y="660770"/>
                    <a:pt x="403162" y="656161"/>
                    <a:pt x="403418" y="651552"/>
                  </a:cubicBezTo>
                  <a:cubicBezTo>
                    <a:pt x="403503" y="649931"/>
                    <a:pt x="403674" y="648309"/>
                    <a:pt x="403845" y="646687"/>
                  </a:cubicBezTo>
                  <a:cubicBezTo>
                    <a:pt x="405466" y="646687"/>
                    <a:pt x="407172" y="646517"/>
                    <a:pt x="408793" y="646432"/>
                  </a:cubicBezTo>
                  <a:lnTo>
                    <a:pt x="408793" y="646432"/>
                  </a:lnTo>
                  <a:cubicBezTo>
                    <a:pt x="408793" y="646432"/>
                    <a:pt x="408793" y="646432"/>
                    <a:pt x="408793" y="646432"/>
                  </a:cubicBezTo>
                  <a:cubicBezTo>
                    <a:pt x="408793" y="646432"/>
                    <a:pt x="408793" y="646432"/>
                    <a:pt x="408793" y="646432"/>
                  </a:cubicBezTo>
                  <a:cubicBezTo>
                    <a:pt x="408793" y="646432"/>
                    <a:pt x="408793" y="646432"/>
                    <a:pt x="408793" y="646432"/>
                  </a:cubicBezTo>
                  <a:cubicBezTo>
                    <a:pt x="427136" y="644639"/>
                    <a:pt x="445480" y="642420"/>
                    <a:pt x="463823" y="640286"/>
                  </a:cubicBezTo>
                  <a:lnTo>
                    <a:pt x="483446" y="638067"/>
                  </a:lnTo>
                  <a:cubicBezTo>
                    <a:pt x="483446" y="638067"/>
                    <a:pt x="483446" y="637811"/>
                    <a:pt x="483446" y="637811"/>
                  </a:cubicBezTo>
                  <a:lnTo>
                    <a:pt x="463823" y="638579"/>
                  </a:lnTo>
                  <a:cubicBezTo>
                    <a:pt x="447868" y="639091"/>
                    <a:pt x="431914" y="639603"/>
                    <a:pt x="415960" y="640286"/>
                  </a:cubicBezTo>
                  <a:lnTo>
                    <a:pt x="418519" y="630984"/>
                  </a:lnTo>
                  <a:cubicBezTo>
                    <a:pt x="419116" y="628850"/>
                    <a:pt x="419714" y="626631"/>
                    <a:pt x="420311" y="624497"/>
                  </a:cubicBezTo>
                  <a:cubicBezTo>
                    <a:pt x="424748" y="624497"/>
                    <a:pt x="429184" y="624326"/>
                    <a:pt x="433620" y="624241"/>
                  </a:cubicBezTo>
                  <a:cubicBezTo>
                    <a:pt x="433620" y="624497"/>
                    <a:pt x="433450" y="624838"/>
                    <a:pt x="433450" y="625095"/>
                  </a:cubicBezTo>
                  <a:lnTo>
                    <a:pt x="433450" y="625095"/>
                  </a:lnTo>
                  <a:cubicBezTo>
                    <a:pt x="433450" y="625095"/>
                    <a:pt x="433450" y="625095"/>
                    <a:pt x="433450" y="625095"/>
                  </a:cubicBezTo>
                  <a:cubicBezTo>
                    <a:pt x="433450" y="625095"/>
                    <a:pt x="433450" y="625095"/>
                    <a:pt x="433450" y="625095"/>
                  </a:cubicBezTo>
                  <a:lnTo>
                    <a:pt x="433450" y="625095"/>
                  </a:lnTo>
                  <a:cubicBezTo>
                    <a:pt x="433876" y="627484"/>
                    <a:pt x="434730" y="629874"/>
                    <a:pt x="435412" y="632349"/>
                  </a:cubicBezTo>
                  <a:lnTo>
                    <a:pt x="436094" y="634909"/>
                  </a:lnTo>
                  <a:cubicBezTo>
                    <a:pt x="436094" y="634909"/>
                    <a:pt x="436351" y="634909"/>
                    <a:pt x="436351" y="634909"/>
                  </a:cubicBezTo>
                  <a:lnTo>
                    <a:pt x="437118" y="632349"/>
                  </a:lnTo>
                  <a:cubicBezTo>
                    <a:pt x="437886" y="629959"/>
                    <a:pt x="438739" y="627570"/>
                    <a:pt x="439251" y="625180"/>
                  </a:cubicBezTo>
                  <a:lnTo>
                    <a:pt x="439251" y="625180"/>
                  </a:lnTo>
                  <a:cubicBezTo>
                    <a:pt x="439251" y="625180"/>
                    <a:pt x="439251" y="625180"/>
                    <a:pt x="439251" y="625180"/>
                  </a:cubicBezTo>
                  <a:cubicBezTo>
                    <a:pt x="439251" y="625180"/>
                    <a:pt x="439251" y="625180"/>
                    <a:pt x="439251" y="625180"/>
                  </a:cubicBezTo>
                  <a:lnTo>
                    <a:pt x="439251" y="625180"/>
                  </a:lnTo>
                  <a:cubicBezTo>
                    <a:pt x="439251" y="625180"/>
                    <a:pt x="439081" y="624497"/>
                    <a:pt x="439081" y="624155"/>
                  </a:cubicBezTo>
                  <a:cubicBezTo>
                    <a:pt x="442749" y="624155"/>
                    <a:pt x="446418" y="623985"/>
                    <a:pt x="450001" y="623985"/>
                  </a:cubicBezTo>
                  <a:lnTo>
                    <a:pt x="450001" y="623985"/>
                  </a:lnTo>
                  <a:cubicBezTo>
                    <a:pt x="450001" y="623985"/>
                    <a:pt x="450001" y="623985"/>
                    <a:pt x="450001" y="623985"/>
                  </a:cubicBezTo>
                  <a:cubicBezTo>
                    <a:pt x="450001" y="623985"/>
                    <a:pt x="450001" y="623985"/>
                    <a:pt x="450001" y="623985"/>
                  </a:cubicBezTo>
                  <a:lnTo>
                    <a:pt x="450001" y="623985"/>
                  </a:lnTo>
                  <a:cubicBezTo>
                    <a:pt x="479692" y="622449"/>
                    <a:pt x="509382" y="620485"/>
                    <a:pt x="538987" y="618608"/>
                  </a:cubicBezTo>
                  <a:lnTo>
                    <a:pt x="570811" y="616730"/>
                  </a:lnTo>
                  <a:cubicBezTo>
                    <a:pt x="570811" y="616730"/>
                    <a:pt x="570896" y="616474"/>
                    <a:pt x="570811" y="616474"/>
                  </a:cubicBezTo>
                  <a:lnTo>
                    <a:pt x="539158" y="616901"/>
                  </a:lnTo>
                  <a:cubicBezTo>
                    <a:pt x="509468" y="617242"/>
                    <a:pt x="479692" y="617498"/>
                    <a:pt x="449916" y="618181"/>
                  </a:cubicBezTo>
                  <a:lnTo>
                    <a:pt x="449916" y="618181"/>
                  </a:lnTo>
                  <a:cubicBezTo>
                    <a:pt x="449916" y="618181"/>
                    <a:pt x="449746" y="618181"/>
                    <a:pt x="449660" y="618181"/>
                  </a:cubicBezTo>
                  <a:cubicBezTo>
                    <a:pt x="449660" y="618181"/>
                    <a:pt x="449489" y="618181"/>
                    <a:pt x="449404" y="618181"/>
                  </a:cubicBezTo>
                  <a:cubicBezTo>
                    <a:pt x="449404" y="618181"/>
                    <a:pt x="449404" y="618181"/>
                    <a:pt x="449404" y="618181"/>
                  </a:cubicBezTo>
                  <a:cubicBezTo>
                    <a:pt x="445394" y="618352"/>
                    <a:pt x="441384" y="618608"/>
                    <a:pt x="437289" y="618864"/>
                  </a:cubicBezTo>
                  <a:cubicBezTo>
                    <a:pt x="437204" y="618608"/>
                    <a:pt x="437118" y="618266"/>
                    <a:pt x="437033" y="618011"/>
                  </a:cubicBezTo>
                  <a:lnTo>
                    <a:pt x="436351" y="615450"/>
                  </a:lnTo>
                  <a:cubicBezTo>
                    <a:pt x="436351" y="615450"/>
                    <a:pt x="436094" y="615450"/>
                    <a:pt x="436094" y="615450"/>
                  </a:cubicBezTo>
                  <a:lnTo>
                    <a:pt x="435327" y="618011"/>
                  </a:lnTo>
                  <a:cubicBezTo>
                    <a:pt x="435327" y="618011"/>
                    <a:pt x="435071" y="618693"/>
                    <a:pt x="434985" y="619035"/>
                  </a:cubicBezTo>
                  <a:cubicBezTo>
                    <a:pt x="430464" y="619290"/>
                    <a:pt x="425942" y="619547"/>
                    <a:pt x="421420" y="619803"/>
                  </a:cubicBezTo>
                  <a:cubicBezTo>
                    <a:pt x="422273" y="616730"/>
                    <a:pt x="423127" y="613658"/>
                    <a:pt x="423980" y="610500"/>
                  </a:cubicBezTo>
                  <a:cubicBezTo>
                    <a:pt x="435753" y="610500"/>
                    <a:pt x="447527" y="610500"/>
                    <a:pt x="459301" y="610414"/>
                  </a:cubicBezTo>
                  <a:lnTo>
                    <a:pt x="459301" y="610414"/>
                  </a:lnTo>
                  <a:cubicBezTo>
                    <a:pt x="459301" y="610414"/>
                    <a:pt x="459301" y="610414"/>
                    <a:pt x="459301" y="610414"/>
                  </a:cubicBezTo>
                  <a:lnTo>
                    <a:pt x="459301" y="610414"/>
                  </a:lnTo>
                  <a:cubicBezTo>
                    <a:pt x="488224" y="609134"/>
                    <a:pt x="517060" y="607171"/>
                    <a:pt x="545813" y="604952"/>
                  </a:cubicBezTo>
                  <a:lnTo>
                    <a:pt x="576698" y="602562"/>
                  </a:lnTo>
                  <a:cubicBezTo>
                    <a:pt x="576698" y="602562"/>
                    <a:pt x="576783" y="602306"/>
                    <a:pt x="576698" y="602306"/>
                  </a:cubicBezTo>
                  <a:lnTo>
                    <a:pt x="545898" y="603245"/>
                  </a:lnTo>
                  <a:cubicBezTo>
                    <a:pt x="517060" y="603928"/>
                    <a:pt x="488138" y="604270"/>
                    <a:pt x="459216" y="604611"/>
                  </a:cubicBezTo>
                  <a:lnTo>
                    <a:pt x="459216" y="604611"/>
                  </a:lnTo>
                  <a:cubicBezTo>
                    <a:pt x="459216" y="604611"/>
                    <a:pt x="458959" y="604611"/>
                    <a:pt x="458959" y="604611"/>
                  </a:cubicBezTo>
                  <a:lnTo>
                    <a:pt x="458704" y="604611"/>
                  </a:lnTo>
                  <a:cubicBezTo>
                    <a:pt x="458704" y="604611"/>
                    <a:pt x="458704" y="604611"/>
                    <a:pt x="458704" y="604611"/>
                  </a:cubicBezTo>
                  <a:cubicBezTo>
                    <a:pt x="447442" y="605123"/>
                    <a:pt x="436094" y="605635"/>
                    <a:pt x="424833" y="606062"/>
                  </a:cubicBezTo>
                  <a:cubicBezTo>
                    <a:pt x="425003" y="605379"/>
                    <a:pt x="425174" y="604696"/>
                    <a:pt x="425344" y="604013"/>
                  </a:cubicBezTo>
                  <a:cubicBezTo>
                    <a:pt x="425344" y="604013"/>
                    <a:pt x="425344" y="604013"/>
                    <a:pt x="425344" y="604013"/>
                  </a:cubicBezTo>
                  <a:cubicBezTo>
                    <a:pt x="425344" y="604013"/>
                    <a:pt x="425344" y="604013"/>
                    <a:pt x="425344" y="604013"/>
                  </a:cubicBezTo>
                  <a:cubicBezTo>
                    <a:pt x="425344" y="604013"/>
                    <a:pt x="425344" y="604013"/>
                    <a:pt x="425344" y="604013"/>
                  </a:cubicBezTo>
                  <a:cubicBezTo>
                    <a:pt x="425344" y="604013"/>
                    <a:pt x="425344" y="604013"/>
                    <a:pt x="425344" y="604013"/>
                  </a:cubicBezTo>
                  <a:cubicBezTo>
                    <a:pt x="425601" y="602136"/>
                    <a:pt x="425857" y="600343"/>
                    <a:pt x="426113" y="598465"/>
                  </a:cubicBezTo>
                  <a:cubicBezTo>
                    <a:pt x="437630" y="598465"/>
                    <a:pt x="449148" y="598551"/>
                    <a:pt x="460751" y="598465"/>
                  </a:cubicBezTo>
                  <a:lnTo>
                    <a:pt x="460751" y="598465"/>
                  </a:lnTo>
                  <a:cubicBezTo>
                    <a:pt x="460751" y="598465"/>
                    <a:pt x="460751" y="598465"/>
                    <a:pt x="460751" y="598465"/>
                  </a:cubicBezTo>
                  <a:lnTo>
                    <a:pt x="460751" y="598465"/>
                  </a:lnTo>
                  <a:cubicBezTo>
                    <a:pt x="460751" y="598465"/>
                    <a:pt x="460751" y="598465"/>
                    <a:pt x="460751" y="598465"/>
                  </a:cubicBezTo>
                  <a:cubicBezTo>
                    <a:pt x="488479" y="597441"/>
                    <a:pt x="516293" y="596076"/>
                    <a:pt x="544021" y="594795"/>
                  </a:cubicBezTo>
                  <a:lnTo>
                    <a:pt x="573711" y="593430"/>
                  </a:lnTo>
                  <a:cubicBezTo>
                    <a:pt x="573711" y="593430"/>
                    <a:pt x="573797" y="593174"/>
                    <a:pt x="573711" y="593174"/>
                  </a:cubicBezTo>
                  <a:lnTo>
                    <a:pt x="544106" y="593003"/>
                  </a:lnTo>
                  <a:cubicBezTo>
                    <a:pt x="516378" y="592833"/>
                    <a:pt x="488565" y="592491"/>
                    <a:pt x="460751" y="592662"/>
                  </a:cubicBezTo>
                  <a:cubicBezTo>
                    <a:pt x="460751" y="592662"/>
                    <a:pt x="460751" y="592662"/>
                    <a:pt x="460751" y="592662"/>
                  </a:cubicBezTo>
                  <a:cubicBezTo>
                    <a:pt x="460751" y="592662"/>
                    <a:pt x="460580" y="592662"/>
                    <a:pt x="460580" y="592662"/>
                  </a:cubicBezTo>
                  <a:cubicBezTo>
                    <a:pt x="460580" y="592662"/>
                    <a:pt x="460410" y="592662"/>
                    <a:pt x="460410" y="592662"/>
                  </a:cubicBezTo>
                  <a:cubicBezTo>
                    <a:pt x="460410" y="592662"/>
                    <a:pt x="460410" y="592662"/>
                    <a:pt x="460410" y="592662"/>
                  </a:cubicBezTo>
                  <a:cubicBezTo>
                    <a:pt x="449148" y="593089"/>
                    <a:pt x="437886" y="593516"/>
                    <a:pt x="426624" y="594028"/>
                  </a:cubicBezTo>
                  <a:cubicBezTo>
                    <a:pt x="427051" y="590613"/>
                    <a:pt x="427392" y="587285"/>
                    <a:pt x="427819" y="583871"/>
                  </a:cubicBezTo>
                  <a:lnTo>
                    <a:pt x="452902" y="584042"/>
                  </a:lnTo>
                  <a:cubicBezTo>
                    <a:pt x="483019" y="584298"/>
                    <a:pt x="513222" y="584724"/>
                    <a:pt x="543424" y="584724"/>
                  </a:cubicBezTo>
                  <a:lnTo>
                    <a:pt x="543424" y="584724"/>
                  </a:lnTo>
                  <a:cubicBezTo>
                    <a:pt x="543424" y="584724"/>
                    <a:pt x="543424" y="584724"/>
                    <a:pt x="543424" y="584724"/>
                  </a:cubicBezTo>
                  <a:cubicBezTo>
                    <a:pt x="543424" y="584724"/>
                    <a:pt x="543424" y="584724"/>
                    <a:pt x="543424" y="584724"/>
                  </a:cubicBezTo>
                  <a:cubicBezTo>
                    <a:pt x="543424" y="584724"/>
                    <a:pt x="543424" y="584724"/>
                    <a:pt x="543424" y="584724"/>
                  </a:cubicBezTo>
                  <a:cubicBezTo>
                    <a:pt x="564582" y="584127"/>
                    <a:pt x="585741" y="583274"/>
                    <a:pt x="606985" y="582420"/>
                  </a:cubicBezTo>
                  <a:cubicBezTo>
                    <a:pt x="607582" y="584383"/>
                    <a:pt x="608180" y="586346"/>
                    <a:pt x="608777" y="588309"/>
                  </a:cubicBezTo>
                  <a:cubicBezTo>
                    <a:pt x="608265" y="588309"/>
                    <a:pt x="607753" y="588480"/>
                    <a:pt x="607156" y="588565"/>
                  </a:cubicBezTo>
                  <a:lnTo>
                    <a:pt x="581816" y="592150"/>
                  </a:lnTo>
                  <a:cubicBezTo>
                    <a:pt x="581816" y="592150"/>
                    <a:pt x="581816" y="592406"/>
                    <a:pt x="581816" y="592406"/>
                  </a:cubicBezTo>
                  <a:lnTo>
                    <a:pt x="607412" y="590272"/>
                  </a:lnTo>
                  <a:cubicBezTo>
                    <a:pt x="608009" y="590272"/>
                    <a:pt x="608606" y="590187"/>
                    <a:pt x="609204" y="590101"/>
                  </a:cubicBezTo>
                  <a:lnTo>
                    <a:pt x="610227" y="593771"/>
                  </a:lnTo>
                  <a:cubicBezTo>
                    <a:pt x="610227" y="593771"/>
                    <a:pt x="610483" y="593771"/>
                    <a:pt x="610483" y="593771"/>
                  </a:cubicBezTo>
                  <a:lnTo>
                    <a:pt x="610483" y="590016"/>
                  </a:lnTo>
                  <a:cubicBezTo>
                    <a:pt x="614663" y="589675"/>
                    <a:pt x="618844" y="589334"/>
                    <a:pt x="623025" y="588992"/>
                  </a:cubicBezTo>
                  <a:cubicBezTo>
                    <a:pt x="623025" y="591382"/>
                    <a:pt x="623110" y="593771"/>
                    <a:pt x="623195" y="596161"/>
                  </a:cubicBezTo>
                  <a:lnTo>
                    <a:pt x="623195" y="596161"/>
                  </a:lnTo>
                  <a:cubicBezTo>
                    <a:pt x="623195" y="596161"/>
                    <a:pt x="623195" y="596161"/>
                    <a:pt x="623195" y="596161"/>
                  </a:cubicBezTo>
                  <a:cubicBezTo>
                    <a:pt x="623195" y="596161"/>
                    <a:pt x="623195" y="596161"/>
                    <a:pt x="623195" y="596161"/>
                  </a:cubicBezTo>
                  <a:lnTo>
                    <a:pt x="623195" y="596161"/>
                  </a:lnTo>
                  <a:cubicBezTo>
                    <a:pt x="623792" y="599831"/>
                    <a:pt x="624475" y="603416"/>
                    <a:pt x="625243" y="607086"/>
                  </a:cubicBezTo>
                  <a:cubicBezTo>
                    <a:pt x="618247" y="607939"/>
                    <a:pt x="611251" y="608793"/>
                    <a:pt x="604255" y="609647"/>
                  </a:cubicBezTo>
                  <a:lnTo>
                    <a:pt x="580366" y="612463"/>
                  </a:lnTo>
                  <a:cubicBezTo>
                    <a:pt x="580366" y="612463"/>
                    <a:pt x="580366" y="612719"/>
                    <a:pt x="580366" y="612719"/>
                  </a:cubicBezTo>
                  <a:lnTo>
                    <a:pt x="604511" y="611353"/>
                  </a:lnTo>
                  <a:cubicBezTo>
                    <a:pt x="611592" y="610926"/>
                    <a:pt x="618759" y="610585"/>
                    <a:pt x="625840" y="610159"/>
                  </a:cubicBezTo>
                  <a:cubicBezTo>
                    <a:pt x="626437" y="612889"/>
                    <a:pt x="626949" y="615535"/>
                    <a:pt x="627546" y="618266"/>
                  </a:cubicBezTo>
                  <a:lnTo>
                    <a:pt x="629082" y="626119"/>
                  </a:lnTo>
                  <a:cubicBezTo>
                    <a:pt x="629082" y="626119"/>
                    <a:pt x="629338" y="626119"/>
                    <a:pt x="629338" y="626119"/>
                  </a:cubicBezTo>
                  <a:lnTo>
                    <a:pt x="629338" y="618096"/>
                  </a:lnTo>
                  <a:cubicBezTo>
                    <a:pt x="629253" y="615365"/>
                    <a:pt x="629167" y="612634"/>
                    <a:pt x="629167" y="609988"/>
                  </a:cubicBezTo>
                  <a:cubicBezTo>
                    <a:pt x="632751" y="609817"/>
                    <a:pt x="636420" y="609561"/>
                    <a:pt x="640003" y="609390"/>
                  </a:cubicBezTo>
                  <a:cubicBezTo>
                    <a:pt x="640941" y="613231"/>
                    <a:pt x="642050" y="616986"/>
                    <a:pt x="643160" y="620742"/>
                  </a:cubicBezTo>
                  <a:cubicBezTo>
                    <a:pt x="643842" y="623046"/>
                    <a:pt x="644524" y="625350"/>
                    <a:pt x="645207" y="627570"/>
                  </a:cubicBezTo>
                  <a:cubicBezTo>
                    <a:pt x="645207" y="627570"/>
                    <a:pt x="645463" y="627570"/>
                    <a:pt x="645463" y="627570"/>
                  </a:cubicBezTo>
                  <a:cubicBezTo>
                    <a:pt x="645207" y="625180"/>
                    <a:pt x="645036" y="622875"/>
                    <a:pt x="644866" y="620485"/>
                  </a:cubicBezTo>
                  <a:cubicBezTo>
                    <a:pt x="644610" y="616730"/>
                    <a:pt x="644440" y="612889"/>
                    <a:pt x="644354" y="609134"/>
                  </a:cubicBezTo>
                  <a:cubicBezTo>
                    <a:pt x="653568" y="608622"/>
                    <a:pt x="662868" y="608025"/>
                    <a:pt x="672082" y="607427"/>
                  </a:cubicBezTo>
                  <a:lnTo>
                    <a:pt x="672082" y="607427"/>
                  </a:lnTo>
                  <a:cubicBezTo>
                    <a:pt x="672082" y="607427"/>
                    <a:pt x="672082" y="607427"/>
                    <a:pt x="672082" y="607427"/>
                  </a:cubicBezTo>
                  <a:cubicBezTo>
                    <a:pt x="672082" y="607427"/>
                    <a:pt x="672082" y="607427"/>
                    <a:pt x="672082" y="607427"/>
                  </a:cubicBezTo>
                  <a:lnTo>
                    <a:pt x="672082" y="607427"/>
                  </a:lnTo>
                  <a:cubicBezTo>
                    <a:pt x="694521" y="605037"/>
                    <a:pt x="716874" y="602136"/>
                    <a:pt x="739312" y="599405"/>
                  </a:cubicBezTo>
                  <a:lnTo>
                    <a:pt x="763286" y="596588"/>
                  </a:lnTo>
                  <a:cubicBezTo>
                    <a:pt x="763286" y="596588"/>
                    <a:pt x="763286" y="596332"/>
                    <a:pt x="763286" y="596332"/>
                  </a:cubicBezTo>
                  <a:lnTo>
                    <a:pt x="739312" y="597698"/>
                  </a:lnTo>
                  <a:cubicBezTo>
                    <a:pt x="716788" y="598978"/>
                    <a:pt x="694265" y="600087"/>
                    <a:pt x="671741" y="601624"/>
                  </a:cubicBezTo>
                  <a:cubicBezTo>
                    <a:pt x="671741" y="601624"/>
                    <a:pt x="671741" y="601624"/>
                    <a:pt x="671741" y="601624"/>
                  </a:cubicBezTo>
                  <a:cubicBezTo>
                    <a:pt x="671741" y="601624"/>
                    <a:pt x="671656" y="601624"/>
                    <a:pt x="671570" y="601624"/>
                  </a:cubicBezTo>
                  <a:cubicBezTo>
                    <a:pt x="671570" y="601624"/>
                    <a:pt x="671485" y="601624"/>
                    <a:pt x="671400" y="601624"/>
                  </a:cubicBezTo>
                  <a:cubicBezTo>
                    <a:pt x="671400" y="601624"/>
                    <a:pt x="671400" y="601624"/>
                    <a:pt x="671400" y="601624"/>
                  </a:cubicBezTo>
                  <a:cubicBezTo>
                    <a:pt x="662271" y="602562"/>
                    <a:pt x="653227" y="603672"/>
                    <a:pt x="644098" y="604782"/>
                  </a:cubicBezTo>
                  <a:cubicBezTo>
                    <a:pt x="644098" y="603416"/>
                    <a:pt x="644013" y="601965"/>
                    <a:pt x="643928" y="600599"/>
                  </a:cubicBezTo>
                  <a:lnTo>
                    <a:pt x="643928" y="600599"/>
                  </a:lnTo>
                  <a:cubicBezTo>
                    <a:pt x="643928" y="600599"/>
                    <a:pt x="643928" y="600514"/>
                    <a:pt x="643928" y="600514"/>
                  </a:cubicBezTo>
                  <a:lnTo>
                    <a:pt x="643928" y="600514"/>
                  </a:lnTo>
                  <a:cubicBezTo>
                    <a:pt x="643160" y="596161"/>
                    <a:pt x="642307" y="591808"/>
                    <a:pt x="641453" y="587456"/>
                  </a:cubicBezTo>
                  <a:cubicBezTo>
                    <a:pt x="653910" y="586431"/>
                    <a:pt x="666451" y="585407"/>
                    <a:pt x="678908" y="584212"/>
                  </a:cubicBezTo>
                  <a:lnTo>
                    <a:pt x="678908" y="584212"/>
                  </a:lnTo>
                  <a:cubicBezTo>
                    <a:pt x="678908" y="584212"/>
                    <a:pt x="678908" y="584212"/>
                    <a:pt x="678908" y="584212"/>
                  </a:cubicBezTo>
                  <a:cubicBezTo>
                    <a:pt x="678908" y="584212"/>
                    <a:pt x="678908" y="584212"/>
                    <a:pt x="678908" y="584212"/>
                  </a:cubicBezTo>
                  <a:cubicBezTo>
                    <a:pt x="678908" y="584212"/>
                    <a:pt x="678908" y="584212"/>
                    <a:pt x="678908" y="584212"/>
                  </a:cubicBezTo>
                  <a:cubicBezTo>
                    <a:pt x="702711" y="581140"/>
                    <a:pt x="726429" y="577555"/>
                    <a:pt x="750147" y="574141"/>
                  </a:cubicBezTo>
                  <a:lnTo>
                    <a:pt x="775572" y="570557"/>
                  </a:lnTo>
                  <a:cubicBezTo>
                    <a:pt x="775572" y="570557"/>
                    <a:pt x="775572" y="570301"/>
                    <a:pt x="775572" y="570301"/>
                  </a:cubicBezTo>
                  <a:lnTo>
                    <a:pt x="750062" y="572434"/>
                  </a:lnTo>
                  <a:cubicBezTo>
                    <a:pt x="726173" y="574398"/>
                    <a:pt x="702199" y="576190"/>
                    <a:pt x="678310" y="578409"/>
                  </a:cubicBezTo>
                  <a:cubicBezTo>
                    <a:pt x="678310" y="578409"/>
                    <a:pt x="678310" y="578409"/>
                    <a:pt x="678310" y="578409"/>
                  </a:cubicBezTo>
                  <a:cubicBezTo>
                    <a:pt x="678310" y="578409"/>
                    <a:pt x="678225" y="578409"/>
                    <a:pt x="678139" y="578409"/>
                  </a:cubicBezTo>
                  <a:cubicBezTo>
                    <a:pt x="678139" y="578409"/>
                    <a:pt x="678055" y="578409"/>
                    <a:pt x="677969" y="578409"/>
                  </a:cubicBezTo>
                  <a:cubicBezTo>
                    <a:pt x="677969" y="578409"/>
                    <a:pt x="677969" y="578409"/>
                    <a:pt x="677969" y="578409"/>
                  </a:cubicBezTo>
                  <a:cubicBezTo>
                    <a:pt x="665513" y="580030"/>
                    <a:pt x="653056" y="581737"/>
                    <a:pt x="640600" y="583529"/>
                  </a:cubicBezTo>
                  <a:cubicBezTo>
                    <a:pt x="640429" y="582676"/>
                    <a:pt x="640259" y="581823"/>
                    <a:pt x="640088" y="580884"/>
                  </a:cubicBezTo>
                  <a:lnTo>
                    <a:pt x="665598" y="579945"/>
                  </a:lnTo>
                  <a:cubicBezTo>
                    <a:pt x="665598" y="579945"/>
                    <a:pt x="665769" y="579689"/>
                    <a:pt x="665598" y="579689"/>
                  </a:cubicBezTo>
                  <a:lnTo>
                    <a:pt x="639918" y="579518"/>
                  </a:lnTo>
                  <a:cubicBezTo>
                    <a:pt x="639662" y="577641"/>
                    <a:pt x="639406" y="575678"/>
                    <a:pt x="639150" y="573800"/>
                  </a:cubicBezTo>
                  <a:cubicBezTo>
                    <a:pt x="639150" y="573800"/>
                    <a:pt x="638894" y="573800"/>
                    <a:pt x="638894" y="573800"/>
                  </a:cubicBezTo>
                  <a:cubicBezTo>
                    <a:pt x="638723" y="575678"/>
                    <a:pt x="638638" y="577641"/>
                    <a:pt x="638553" y="579518"/>
                  </a:cubicBezTo>
                  <a:lnTo>
                    <a:pt x="633604" y="579518"/>
                  </a:lnTo>
                  <a:cubicBezTo>
                    <a:pt x="630959" y="579518"/>
                    <a:pt x="628314" y="579433"/>
                    <a:pt x="625584" y="579433"/>
                  </a:cubicBezTo>
                  <a:cubicBezTo>
                    <a:pt x="625158" y="577385"/>
                    <a:pt x="624731" y="575336"/>
                    <a:pt x="624304" y="573288"/>
                  </a:cubicBezTo>
                  <a:lnTo>
                    <a:pt x="624134" y="572434"/>
                  </a:lnTo>
                  <a:cubicBezTo>
                    <a:pt x="641453" y="570642"/>
                    <a:pt x="658773" y="568935"/>
                    <a:pt x="676092" y="567143"/>
                  </a:cubicBezTo>
                  <a:lnTo>
                    <a:pt x="676092" y="567143"/>
                  </a:lnTo>
                  <a:cubicBezTo>
                    <a:pt x="676092" y="567143"/>
                    <a:pt x="676092" y="567143"/>
                    <a:pt x="676092" y="567143"/>
                  </a:cubicBezTo>
                  <a:lnTo>
                    <a:pt x="676092" y="567143"/>
                  </a:lnTo>
                  <a:cubicBezTo>
                    <a:pt x="676092" y="567143"/>
                    <a:pt x="676092" y="567143"/>
                    <a:pt x="676092" y="567143"/>
                  </a:cubicBezTo>
                  <a:cubicBezTo>
                    <a:pt x="708171" y="562961"/>
                    <a:pt x="740165" y="558608"/>
                    <a:pt x="772245" y="554597"/>
                  </a:cubicBezTo>
                  <a:lnTo>
                    <a:pt x="806627" y="550500"/>
                  </a:lnTo>
                  <a:cubicBezTo>
                    <a:pt x="806627" y="550500"/>
                    <a:pt x="806713" y="550244"/>
                    <a:pt x="806627" y="550244"/>
                  </a:cubicBezTo>
                  <a:lnTo>
                    <a:pt x="772245" y="552890"/>
                  </a:lnTo>
                  <a:cubicBezTo>
                    <a:pt x="739994" y="555365"/>
                    <a:pt x="707745" y="558010"/>
                    <a:pt x="675580" y="561339"/>
                  </a:cubicBezTo>
                  <a:lnTo>
                    <a:pt x="675580" y="561339"/>
                  </a:lnTo>
                  <a:cubicBezTo>
                    <a:pt x="675580" y="561339"/>
                    <a:pt x="675324" y="561339"/>
                    <a:pt x="675324" y="561339"/>
                  </a:cubicBezTo>
                  <a:lnTo>
                    <a:pt x="675068" y="561339"/>
                  </a:lnTo>
                  <a:cubicBezTo>
                    <a:pt x="675068" y="561339"/>
                    <a:pt x="675068" y="561339"/>
                    <a:pt x="675068" y="561339"/>
                  </a:cubicBezTo>
                  <a:cubicBezTo>
                    <a:pt x="667560" y="562363"/>
                    <a:pt x="660052" y="563387"/>
                    <a:pt x="652630" y="564411"/>
                  </a:cubicBezTo>
                  <a:lnTo>
                    <a:pt x="626608" y="562961"/>
                  </a:lnTo>
                  <a:cubicBezTo>
                    <a:pt x="623110" y="562790"/>
                    <a:pt x="619527" y="562619"/>
                    <a:pt x="616029" y="562449"/>
                  </a:cubicBezTo>
                  <a:cubicBezTo>
                    <a:pt x="637017" y="560571"/>
                    <a:pt x="657919" y="558693"/>
                    <a:pt x="678908" y="556645"/>
                  </a:cubicBezTo>
                  <a:lnTo>
                    <a:pt x="678908" y="556645"/>
                  </a:lnTo>
                  <a:cubicBezTo>
                    <a:pt x="678908" y="556645"/>
                    <a:pt x="678908" y="556645"/>
                    <a:pt x="678908" y="556645"/>
                  </a:cubicBezTo>
                  <a:cubicBezTo>
                    <a:pt x="678908" y="556645"/>
                    <a:pt x="678908" y="556645"/>
                    <a:pt x="678908" y="556645"/>
                  </a:cubicBezTo>
                  <a:lnTo>
                    <a:pt x="678908" y="556645"/>
                  </a:lnTo>
                  <a:cubicBezTo>
                    <a:pt x="709024" y="552804"/>
                    <a:pt x="739056" y="548537"/>
                    <a:pt x="769088" y="544355"/>
                  </a:cubicBezTo>
                  <a:lnTo>
                    <a:pt x="801253" y="540002"/>
                  </a:lnTo>
                  <a:cubicBezTo>
                    <a:pt x="801253" y="540002"/>
                    <a:pt x="801338" y="539746"/>
                    <a:pt x="801253" y="539746"/>
                  </a:cubicBezTo>
                  <a:lnTo>
                    <a:pt x="769088" y="542648"/>
                  </a:lnTo>
                  <a:cubicBezTo>
                    <a:pt x="738885" y="545293"/>
                    <a:pt x="708598" y="547854"/>
                    <a:pt x="678481" y="550927"/>
                  </a:cubicBezTo>
                  <a:cubicBezTo>
                    <a:pt x="678481" y="550927"/>
                    <a:pt x="678481" y="550927"/>
                    <a:pt x="678481" y="550927"/>
                  </a:cubicBezTo>
                  <a:cubicBezTo>
                    <a:pt x="678481" y="550927"/>
                    <a:pt x="678310" y="550927"/>
                    <a:pt x="678225" y="550927"/>
                  </a:cubicBezTo>
                  <a:cubicBezTo>
                    <a:pt x="678225" y="550927"/>
                    <a:pt x="678055" y="550927"/>
                    <a:pt x="677969" y="550927"/>
                  </a:cubicBezTo>
                  <a:cubicBezTo>
                    <a:pt x="677969" y="550927"/>
                    <a:pt x="677969" y="550927"/>
                    <a:pt x="677969" y="550927"/>
                  </a:cubicBezTo>
                  <a:cubicBezTo>
                    <a:pt x="653995" y="553999"/>
                    <a:pt x="630021" y="557328"/>
                    <a:pt x="606047" y="560656"/>
                  </a:cubicBezTo>
                  <a:lnTo>
                    <a:pt x="604681" y="555962"/>
                  </a:lnTo>
                  <a:cubicBezTo>
                    <a:pt x="604681" y="555962"/>
                    <a:pt x="604426" y="555962"/>
                    <a:pt x="604426" y="555962"/>
                  </a:cubicBezTo>
                  <a:lnTo>
                    <a:pt x="604426" y="560827"/>
                  </a:lnTo>
                  <a:cubicBezTo>
                    <a:pt x="602634" y="561083"/>
                    <a:pt x="600927" y="561339"/>
                    <a:pt x="599221" y="561510"/>
                  </a:cubicBezTo>
                  <a:cubicBezTo>
                    <a:pt x="581646" y="560656"/>
                    <a:pt x="564070" y="559974"/>
                    <a:pt x="546495" y="559632"/>
                  </a:cubicBezTo>
                  <a:cubicBezTo>
                    <a:pt x="557842" y="557584"/>
                    <a:pt x="569190" y="555535"/>
                    <a:pt x="580622" y="553402"/>
                  </a:cubicBezTo>
                  <a:cubicBezTo>
                    <a:pt x="590177" y="551780"/>
                    <a:pt x="599818" y="550244"/>
                    <a:pt x="609374" y="548708"/>
                  </a:cubicBezTo>
                  <a:cubicBezTo>
                    <a:pt x="638723" y="544184"/>
                    <a:pt x="668157" y="540258"/>
                    <a:pt x="697677" y="536332"/>
                  </a:cubicBezTo>
                  <a:lnTo>
                    <a:pt x="697677" y="536332"/>
                  </a:lnTo>
                  <a:cubicBezTo>
                    <a:pt x="697677" y="536332"/>
                    <a:pt x="697677" y="536332"/>
                    <a:pt x="697677" y="536332"/>
                  </a:cubicBezTo>
                  <a:lnTo>
                    <a:pt x="697677" y="536332"/>
                  </a:lnTo>
                  <a:cubicBezTo>
                    <a:pt x="727027" y="531552"/>
                    <a:pt x="756376" y="526858"/>
                    <a:pt x="785725" y="522761"/>
                  </a:cubicBezTo>
                  <a:cubicBezTo>
                    <a:pt x="787004" y="522591"/>
                    <a:pt x="788284" y="522420"/>
                    <a:pt x="789564" y="522249"/>
                  </a:cubicBezTo>
                  <a:lnTo>
                    <a:pt x="796474" y="523444"/>
                  </a:lnTo>
                  <a:cubicBezTo>
                    <a:pt x="816610" y="526858"/>
                    <a:pt x="836744" y="530102"/>
                    <a:pt x="857050" y="532748"/>
                  </a:cubicBezTo>
                  <a:lnTo>
                    <a:pt x="857050" y="532748"/>
                  </a:lnTo>
                  <a:cubicBezTo>
                    <a:pt x="857050" y="532748"/>
                    <a:pt x="857050" y="532748"/>
                    <a:pt x="857050" y="532748"/>
                  </a:cubicBezTo>
                  <a:lnTo>
                    <a:pt x="857050" y="532748"/>
                  </a:lnTo>
                  <a:cubicBezTo>
                    <a:pt x="857050" y="532748"/>
                    <a:pt x="857050" y="532748"/>
                    <a:pt x="857050" y="532748"/>
                  </a:cubicBezTo>
                  <a:cubicBezTo>
                    <a:pt x="862425" y="533174"/>
                    <a:pt x="867885" y="533601"/>
                    <a:pt x="873260" y="534027"/>
                  </a:cubicBezTo>
                  <a:cubicBezTo>
                    <a:pt x="872663" y="536161"/>
                    <a:pt x="872151" y="538209"/>
                    <a:pt x="871554" y="540343"/>
                  </a:cubicBezTo>
                  <a:cubicBezTo>
                    <a:pt x="862510" y="539063"/>
                    <a:pt x="853552" y="537868"/>
                    <a:pt x="844508" y="536588"/>
                  </a:cubicBezTo>
                  <a:lnTo>
                    <a:pt x="844508" y="536588"/>
                  </a:lnTo>
                  <a:cubicBezTo>
                    <a:pt x="844508" y="536588"/>
                    <a:pt x="844338" y="536588"/>
                    <a:pt x="844338" y="536588"/>
                  </a:cubicBezTo>
                  <a:lnTo>
                    <a:pt x="844167" y="536588"/>
                  </a:lnTo>
                  <a:cubicBezTo>
                    <a:pt x="844167" y="536588"/>
                    <a:pt x="844167" y="536588"/>
                    <a:pt x="844167" y="536588"/>
                  </a:cubicBezTo>
                  <a:cubicBezTo>
                    <a:pt x="823008" y="534625"/>
                    <a:pt x="801765" y="532662"/>
                    <a:pt x="780606" y="530699"/>
                  </a:cubicBezTo>
                  <a:lnTo>
                    <a:pt x="758082" y="528309"/>
                  </a:lnTo>
                  <a:cubicBezTo>
                    <a:pt x="758082" y="528309"/>
                    <a:pt x="757911" y="528566"/>
                    <a:pt x="758082" y="528566"/>
                  </a:cubicBezTo>
                  <a:lnTo>
                    <a:pt x="780606" y="532406"/>
                  </a:lnTo>
                  <a:cubicBezTo>
                    <a:pt x="801594" y="535991"/>
                    <a:pt x="822582" y="539490"/>
                    <a:pt x="843740" y="542392"/>
                  </a:cubicBezTo>
                  <a:lnTo>
                    <a:pt x="843740" y="542392"/>
                  </a:lnTo>
                  <a:cubicBezTo>
                    <a:pt x="843740" y="542392"/>
                    <a:pt x="843740" y="542392"/>
                    <a:pt x="843740" y="542392"/>
                  </a:cubicBezTo>
                  <a:lnTo>
                    <a:pt x="843740" y="542392"/>
                  </a:lnTo>
                  <a:cubicBezTo>
                    <a:pt x="843740" y="542392"/>
                    <a:pt x="843740" y="542392"/>
                    <a:pt x="843740" y="542392"/>
                  </a:cubicBezTo>
                  <a:cubicBezTo>
                    <a:pt x="852613" y="543245"/>
                    <a:pt x="861572" y="543928"/>
                    <a:pt x="870445" y="544611"/>
                  </a:cubicBezTo>
                  <a:cubicBezTo>
                    <a:pt x="869762" y="547256"/>
                    <a:pt x="869079" y="549988"/>
                    <a:pt x="868482" y="552633"/>
                  </a:cubicBezTo>
                  <a:lnTo>
                    <a:pt x="868482" y="552633"/>
                  </a:lnTo>
                  <a:cubicBezTo>
                    <a:pt x="868482" y="552633"/>
                    <a:pt x="868482" y="552633"/>
                    <a:pt x="868482" y="552633"/>
                  </a:cubicBezTo>
                  <a:cubicBezTo>
                    <a:pt x="868482" y="552633"/>
                    <a:pt x="868482" y="552633"/>
                    <a:pt x="868482" y="552633"/>
                  </a:cubicBezTo>
                  <a:cubicBezTo>
                    <a:pt x="868482" y="552633"/>
                    <a:pt x="868482" y="552633"/>
                    <a:pt x="868482" y="552633"/>
                  </a:cubicBezTo>
                  <a:cubicBezTo>
                    <a:pt x="868312" y="554597"/>
                    <a:pt x="868227" y="556474"/>
                    <a:pt x="868141" y="558437"/>
                  </a:cubicBezTo>
                  <a:cubicBezTo>
                    <a:pt x="865582" y="558522"/>
                    <a:pt x="863022" y="558693"/>
                    <a:pt x="860377" y="558779"/>
                  </a:cubicBezTo>
                  <a:lnTo>
                    <a:pt x="850395" y="559120"/>
                  </a:lnTo>
                  <a:cubicBezTo>
                    <a:pt x="850395" y="559120"/>
                    <a:pt x="850395" y="559376"/>
                    <a:pt x="850395" y="559376"/>
                  </a:cubicBezTo>
                  <a:lnTo>
                    <a:pt x="860377" y="560486"/>
                  </a:lnTo>
                  <a:cubicBezTo>
                    <a:pt x="862937" y="560827"/>
                    <a:pt x="865411" y="561083"/>
                    <a:pt x="867970" y="561424"/>
                  </a:cubicBezTo>
                  <a:cubicBezTo>
                    <a:pt x="867800" y="565009"/>
                    <a:pt x="867715" y="568593"/>
                    <a:pt x="867629" y="572178"/>
                  </a:cubicBezTo>
                  <a:lnTo>
                    <a:pt x="867374" y="579177"/>
                  </a:lnTo>
                  <a:cubicBezTo>
                    <a:pt x="867374" y="579177"/>
                    <a:pt x="867629" y="579177"/>
                    <a:pt x="867629" y="579177"/>
                  </a:cubicBezTo>
                  <a:lnTo>
                    <a:pt x="869336" y="572434"/>
                  </a:lnTo>
                  <a:cubicBezTo>
                    <a:pt x="870274" y="568935"/>
                    <a:pt x="871212" y="565436"/>
                    <a:pt x="872151" y="561937"/>
                  </a:cubicBezTo>
                  <a:cubicBezTo>
                    <a:pt x="876587" y="562449"/>
                    <a:pt x="880939" y="562961"/>
                    <a:pt x="885375" y="563387"/>
                  </a:cubicBezTo>
                  <a:cubicBezTo>
                    <a:pt x="885375" y="563729"/>
                    <a:pt x="885205" y="564070"/>
                    <a:pt x="885119" y="564411"/>
                  </a:cubicBezTo>
                  <a:lnTo>
                    <a:pt x="885119" y="564411"/>
                  </a:lnTo>
                  <a:cubicBezTo>
                    <a:pt x="885119" y="564411"/>
                    <a:pt x="885119" y="564411"/>
                    <a:pt x="885119" y="564411"/>
                  </a:cubicBezTo>
                  <a:cubicBezTo>
                    <a:pt x="885119" y="564411"/>
                    <a:pt x="885119" y="564411"/>
                    <a:pt x="885119" y="564411"/>
                  </a:cubicBezTo>
                  <a:lnTo>
                    <a:pt x="885119" y="564411"/>
                  </a:lnTo>
                  <a:cubicBezTo>
                    <a:pt x="884266" y="572178"/>
                    <a:pt x="883840" y="580030"/>
                    <a:pt x="883242" y="587882"/>
                  </a:cubicBezTo>
                  <a:cubicBezTo>
                    <a:pt x="872236" y="586517"/>
                    <a:pt x="861230" y="585066"/>
                    <a:pt x="850225" y="583871"/>
                  </a:cubicBezTo>
                  <a:cubicBezTo>
                    <a:pt x="850395" y="582250"/>
                    <a:pt x="850566" y="580628"/>
                    <a:pt x="850737" y="578921"/>
                  </a:cubicBezTo>
                  <a:lnTo>
                    <a:pt x="850737" y="578921"/>
                  </a:lnTo>
                  <a:cubicBezTo>
                    <a:pt x="850737" y="578921"/>
                    <a:pt x="850737" y="578921"/>
                    <a:pt x="850737" y="578921"/>
                  </a:cubicBezTo>
                  <a:cubicBezTo>
                    <a:pt x="850737" y="578921"/>
                    <a:pt x="850737" y="578921"/>
                    <a:pt x="850737" y="578921"/>
                  </a:cubicBezTo>
                  <a:lnTo>
                    <a:pt x="850737" y="578921"/>
                  </a:lnTo>
                  <a:cubicBezTo>
                    <a:pt x="850310" y="573544"/>
                    <a:pt x="849457" y="568167"/>
                    <a:pt x="848689" y="562790"/>
                  </a:cubicBezTo>
                  <a:lnTo>
                    <a:pt x="848006" y="557072"/>
                  </a:lnTo>
                  <a:cubicBezTo>
                    <a:pt x="848006" y="557072"/>
                    <a:pt x="847750" y="557072"/>
                    <a:pt x="847750" y="557072"/>
                  </a:cubicBezTo>
                  <a:lnTo>
                    <a:pt x="846983" y="562790"/>
                  </a:lnTo>
                  <a:cubicBezTo>
                    <a:pt x="846215" y="568167"/>
                    <a:pt x="845362" y="573544"/>
                    <a:pt x="844935" y="578835"/>
                  </a:cubicBezTo>
                  <a:lnTo>
                    <a:pt x="844935" y="578835"/>
                  </a:lnTo>
                  <a:cubicBezTo>
                    <a:pt x="844935" y="578835"/>
                    <a:pt x="844935" y="578835"/>
                    <a:pt x="844935" y="578835"/>
                  </a:cubicBezTo>
                  <a:cubicBezTo>
                    <a:pt x="844935" y="578835"/>
                    <a:pt x="844935" y="578835"/>
                    <a:pt x="844935" y="578835"/>
                  </a:cubicBezTo>
                  <a:lnTo>
                    <a:pt x="844935" y="578835"/>
                  </a:lnTo>
                  <a:cubicBezTo>
                    <a:pt x="845020" y="580457"/>
                    <a:pt x="845276" y="581993"/>
                    <a:pt x="845447" y="583615"/>
                  </a:cubicBezTo>
                  <a:cubicBezTo>
                    <a:pt x="834611" y="583359"/>
                    <a:pt x="823691" y="583445"/>
                    <a:pt x="812856" y="583359"/>
                  </a:cubicBezTo>
                  <a:lnTo>
                    <a:pt x="799887" y="583359"/>
                  </a:lnTo>
                  <a:cubicBezTo>
                    <a:pt x="799887" y="583359"/>
                    <a:pt x="799887" y="583529"/>
                    <a:pt x="799887" y="583529"/>
                  </a:cubicBezTo>
                  <a:lnTo>
                    <a:pt x="812856" y="585066"/>
                  </a:lnTo>
                  <a:cubicBezTo>
                    <a:pt x="823947" y="586431"/>
                    <a:pt x="835038" y="587968"/>
                    <a:pt x="846215" y="589163"/>
                  </a:cubicBezTo>
                  <a:cubicBezTo>
                    <a:pt x="846471" y="591040"/>
                    <a:pt x="846726" y="593003"/>
                    <a:pt x="846983" y="594881"/>
                  </a:cubicBezTo>
                  <a:lnTo>
                    <a:pt x="847665" y="600599"/>
                  </a:lnTo>
                  <a:cubicBezTo>
                    <a:pt x="847665" y="600599"/>
                    <a:pt x="847921" y="600599"/>
                    <a:pt x="847921" y="600599"/>
                  </a:cubicBezTo>
                  <a:lnTo>
                    <a:pt x="848689" y="594881"/>
                  </a:lnTo>
                  <a:cubicBezTo>
                    <a:pt x="848945" y="593089"/>
                    <a:pt x="849201" y="591211"/>
                    <a:pt x="849457" y="589418"/>
                  </a:cubicBezTo>
                  <a:cubicBezTo>
                    <a:pt x="860633" y="589760"/>
                    <a:pt x="871895" y="589675"/>
                    <a:pt x="883072" y="589760"/>
                  </a:cubicBezTo>
                  <a:cubicBezTo>
                    <a:pt x="883072" y="590272"/>
                    <a:pt x="883072" y="590870"/>
                    <a:pt x="882986" y="591382"/>
                  </a:cubicBezTo>
                  <a:lnTo>
                    <a:pt x="882219" y="601112"/>
                  </a:lnTo>
                  <a:cubicBezTo>
                    <a:pt x="882219" y="601112"/>
                    <a:pt x="882474" y="601112"/>
                    <a:pt x="882474" y="601112"/>
                  </a:cubicBezTo>
                  <a:lnTo>
                    <a:pt x="884693" y="591638"/>
                  </a:lnTo>
                  <a:cubicBezTo>
                    <a:pt x="884863" y="590955"/>
                    <a:pt x="885034" y="590358"/>
                    <a:pt x="885119" y="589675"/>
                  </a:cubicBezTo>
                  <a:cubicBezTo>
                    <a:pt x="885375" y="589675"/>
                    <a:pt x="885631" y="589675"/>
                    <a:pt x="885887" y="589675"/>
                  </a:cubicBezTo>
                  <a:lnTo>
                    <a:pt x="898940" y="589675"/>
                  </a:lnTo>
                  <a:cubicBezTo>
                    <a:pt x="898940" y="589675"/>
                    <a:pt x="898940" y="589504"/>
                    <a:pt x="898940" y="589504"/>
                  </a:cubicBezTo>
                  <a:lnTo>
                    <a:pt x="886058" y="587968"/>
                  </a:lnTo>
                  <a:cubicBezTo>
                    <a:pt x="886058" y="587968"/>
                    <a:pt x="885716" y="587968"/>
                    <a:pt x="885546" y="587968"/>
                  </a:cubicBezTo>
                  <a:cubicBezTo>
                    <a:pt x="887337" y="580372"/>
                    <a:pt x="889215" y="572776"/>
                    <a:pt x="890836" y="565094"/>
                  </a:cubicBezTo>
                  <a:cubicBezTo>
                    <a:pt x="890836" y="565094"/>
                    <a:pt x="890836" y="565094"/>
                    <a:pt x="890836" y="565094"/>
                  </a:cubicBezTo>
                  <a:cubicBezTo>
                    <a:pt x="890836" y="565094"/>
                    <a:pt x="890836" y="565094"/>
                    <a:pt x="890836" y="565094"/>
                  </a:cubicBezTo>
                  <a:cubicBezTo>
                    <a:pt x="890836" y="565094"/>
                    <a:pt x="890836" y="565094"/>
                    <a:pt x="890836" y="565094"/>
                  </a:cubicBezTo>
                  <a:cubicBezTo>
                    <a:pt x="890836" y="565094"/>
                    <a:pt x="890836" y="565094"/>
                    <a:pt x="890836" y="565094"/>
                  </a:cubicBezTo>
                  <a:cubicBezTo>
                    <a:pt x="890836" y="564582"/>
                    <a:pt x="890921" y="563985"/>
                    <a:pt x="891006" y="563473"/>
                  </a:cubicBezTo>
                  <a:cubicBezTo>
                    <a:pt x="894760" y="563473"/>
                    <a:pt x="898514" y="563302"/>
                    <a:pt x="902268" y="563132"/>
                  </a:cubicBezTo>
                  <a:cubicBezTo>
                    <a:pt x="902097" y="563899"/>
                    <a:pt x="901842" y="564668"/>
                    <a:pt x="901671" y="565521"/>
                  </a:cubicBezTo>
                  <a:lnTo>
                    <a:pt x="901671" y="565521"/>
                  </a:lnTo>
                  <a:cubicBezTo>
                    <a:pt x="901671" y="565521"/>
                    <a:pt x="901671" y="565521"/>
                    <a:pt x="901671" y="565521"/>
                  </a:cubicBezTo>
                  <a:lnTo>
                    <a:pt x="901671" y="565521"/>
                  </a:lnTo>
                  <a:cubicBezTo>
                    <a:pt x="901159" y="571496"/>
                    <a:pt x="901159" y="577470"/>
                    <a:pt x="901159" y="583445"/>
                  </a:cubicBezTo>
                  <a:lnTo>
                    <a:pt x="901159" y="589846"/>
                  </a:lnTo>
                  <a:cubicBezTo>
                    <a:pt x="901159" y="589846"/>
                    <a:pt x="901415" y="589846"/>
                    <a:pt x="901415" y="589846"/>
                  </a:cubicBezTo>
                  <a:lnTo>
                    <a:pt x="902780" y="583700"/>
                  </a:lnTo>
                  <a:cubicBezTo>
                    <a:pt x="904230" y="577897"/>
                    <a:pt x="905851" y="572178"/>
                    <a:pt x="907302" y="566460"/>
                  </a:cubicBezTo>
                  <a:lnTo>
                    <a:pt x="907302" y="566460"/>
                  </a:lnTo>
                  <a:cubicBezTo>
                    <a:pt x="907302" y="566460"/>
                    <a:pt x="907302" y="566460"/>
                    <a:pt x="907302" y="566460"/>
                  </a:cubicBezTo>
                  <a:lnTo>
                    <a:pt x="907302" y="566460"/>
                  </a:lnTo>
                  <a:cubicBezTo>
                    <a:pt x="907302" y="566460"/>
                    <a:pt x="907302" y="566460"/>
                    <a:pt x="907302" y="566460"/>
                  </a:cubicBezTo>
                  <a:cubicBezTo>
                    <a:pt x="907387" y="565265"/>
                    <a:pt x="907472" y="564156"/>
                    <a:pt x="907558" y="562961"/>
                  </a:cubicBezTo>
                  <a:cubicBezTo>
                    <a:pt x="910459" y="562875"/>
                    <a:pt x="913359" y="562705"/>
                    <a:pt x="916175" y="562619"/>
                  </a:cubicBezTo>
                  <a:lnTo>
                    <a:pt x="921891" y="562449"/>
                  </a:lnTo>
                  <a:cubicBezTo>
                    <a:pt x="921891" y="567057"/>
                    <a:pt x="921891" y="571581"/>
                    <a:pt x="922062" y="576190"/>
                  </a:cubicBezTo>
                  <a:cubicBezTo>
                    <a:pt x="922062" y="580030"/>
                    <a:pt x="922232" y="583871"/>
                    <a:pt x="922403" y="587712"/>
                  </a:cubicBezTo>
                  <a:cubicBezTo>
                    <a:pt x="922403" y="587712"/>
                    <a:pt x="922659" y="587712"/>
                    <a:pt x="922659" y="587712"/>
                  </a:cubicBezTo>
                  <a:cubicBezTo>
                    <a:pt x="923000" y="583957"/>
                    <a:pt x="923342" y="580116"/>
                    <a:pt x="923768" y="576360"/>
                  </a:cubicBezTo>
                  <a:cubicBezTo>
                    <a:pt x="924280" y="571666"/>
                    <a:pt x="924877" y="566972"/>
                    <a:pt x="925559" y="562363"/>
                  </a:cubicBezTo>
                  <a:lnTo>
                    <a:pt x="926157" y="562363"/>
                  </a:lnTo>
                  <a:cubicBezTo>
                    <a:pt x="926157" y="562363"/>
                    <a:pt x="926157" y="562107"/>
                    <a:pt x="926157" y="562107"/>
                  </a:cubicBezTo>
                  <a:lnTo>
                    <a:pt x="925559" y="562107"/>
                  </a:lnTo>
                  <a:cubicBezTo>
                    <a:pt x="926157" y="557413"/>
                    <a:pt x="926839" y="552890"/>
                    <a:pt x="927522" y="548281"/>
                  </a:cubicBezTo>
                  <a:lnTo>
                    <a:pt x="929996" y="548451"/>
                  </a:lnTo>
                  <a:cubicBezTo>
                    <a:pt x="929996" y="548451"/>
                    <a:pt x="930081" y="548196"/>
                    <a:pt x="929996" y="548196"/>
                  </a:cubicBezTo>
                  <a:lnTo>
                    <a:pt x="927607" y="547854"/>
                  </a:lnTo>
                  <a:cubicBezTo>
                    <a:pt x="927778" y="546744"/>
                    <a:pt x="927949" y="545635"/>
                    <a:pt x="928034" y="544611"/>
                  </a:cubicBezTo>
                  <a:lnTo>
                    <a:pt x="928034" y="544611"/>
                  </a:lnTo>
                  <a:cubicBezTo>
                    <a:pt x="928034" y="544611"/>
                    <a:pt x="928034" y="544611"/>
                    <a:pt x="928034" y="544611"/>
                  </a:cubicBezTo>
                  <a:lnTo>
                    <a:pt x="928034" y="544611"/>
                  </a:lnTo>
                  <a:cubicBezTo>
                    <a:pt x="928034" y="544611"/>
                    <a:pt x="928034" y="544611"/>
                    <a:pt x="928034" y="544611"/>
                  </a:cubicBezTo>
                  <a:cubicBezTo>
                    <a:pt x="928204" y="542136"/>
                    <a:pt x="928290" y="539575"/>
                    <a:pt x="928460" y="537100"/>
                  </a:cubicBezTo>
                  <a:lnTo>
                    <a:pt x="939552" y="537612"/>
                  </a:lnTo>
                  <a:cubicBezTo>
                    <a:pt x="939552" y="538295"/>
                    <a:pt x="939381" y="538978"/>
                    <a:pt x="939296" y="539661"/>
                  </a:cubicBezTo>
                  <a:lnTo>
                    <a:pt x="939296" y="539661"/>
                  </a:lnTo>
                  <a:cubicBezTo>
                    <a:pt x="939296" y="539661"/>
                    <a:pt x="939296" y="539661"/>
                    <a:pt x="939296" y="539661"/>
                  </a:cubicBezTo>
                  <a:cubicBezTo>
                    <a:pt x="939296" y="539661"/>
                    <a:pt x="939296" y="539661"/>
                    <a:pt x="939296" y="539661"/>
                  </a:cubicBezTo>
                  <a:cubicBezTo>
                    <a:pt x="939296" y="539661"/>
                    <a:pt x="939296" y="539661"/>
                    <a:pt x="939296" y="539661"/>
                  </a:cubicBezTo>
                  <a:cubicBezTo>
                    <a:pt x="939466" y="545891"/>
                    <a:pt x="940063" y="552121"/>
                    <a:pt x="940575" y="558437"/>
                  </a:cubicBezTo>
                  <a:lnTo>
                    <a:pt x="941002" y="565094"/>
                  </a:lnTo>
                  <a:cubicBezTo>
                    <a:pt x="941002" y="565094"/>
                    <a:pt x="941258" y="565094"/>
                    <a:pt x="941258" y="565094"/>
                  </a:cubicBezTo>
                  <a:lnTo>
                    <a:pt x="942282" y="558522"/>
                  </a:lnTo>
                  <a:cubicBezTo>
                    <a:pt x="943306" y="552292"/>
                    <a:pt x="944415" y="546147"/>
                    <a:pt x="945097" y="539916"/>
                  </a:cubicBezTo>
                  <a:cubicBezTo>
                    <a:pt x="945097" y="539916"/>
                    <a:pt x="945097" y="539916"/>
                    <a:pt x="945097" y="539916"/>
                  </a:cubicBezTo>
                  <a:cubicBezTo>
                    <a:pt x="945097" y="539916"/>
                    <a:pt x="945097" y="539916"/>
                    <a:pt x="945097" y="539916"/>
                  </a:cubicBezTo>
                  <a:cubicBezTo>
                    <a:pt x="945097" y="539916"/>
                    <a:pt x="945097" y="539916"/>
                    <a:pt x="945097" y="539916"/>
                  </a:cubicBezTo>
                  <a:lnTo>
                    <a:pt x="945097" y="539916"/>
                  </a:lnTo>
                  <a:cubicBezTo>
                    <a:pt x="945097" y="537612"/>
                    <a:pt x="944841" y="535222"/>
                    <a:pt x="944756" y="532918"/>
                  </a:cubicBezTo>
                  <a:cubicBezTo>
                    <a:pt x="949875" y="533174"/>
                    <a:pt x="954994" y="533430"/>
                    <a:pt x="960113" y="533686"/>
                  </a:cubicBezTo>
                  <a:cubicBezTo>
                    <a:pt x="961222" y="540429"/>
                    <a:pt x="962758" y="547086"/>
                    <a:pt x="964294" y="553657"/>
                  </a:cubicBezTo>
                  <a:lnTo>
                    <a:pt x="966256" y="561595"/>
                  </a:lnTo>
                  <a:cubicBezTo>
                    <a:pt x="966256" y="561595"/>
                    <a:pt x="966512" y="561595"/>
                    <a:pt x="966512" y="561595"/>
                  </a:cubicBezTo>
                  <a:lnTo>
                    <a:pt x="966000" y="553487"/>
                  </a:lnTo>
                  <a:cubicBezTo>
                    <a:pt x="965744" y="546915"/>
                    <a:pt x="965659" y="540429"/>
                    <a:pt x="965488" y="533942"/>
                  </a:cubicBezTo>
                  <a:cubicBezTo>
                    <a:pt x="967792" y="534027"/>
                    <a:pt x="970095" y="534113"/>
                    <a:pt x="972399" y="534198"/>
                  </a:cubicBezTo>
                  <a:cubicBezTo>
                    <a:pt x="974447" y="534198"/>
                    <a:pt x="976409" y="534284"/>
                    <a:pt x="978456" y="534369"/>
                  </a:cubicBezTo>
                  <a:cubicBezTo>
                    <a:pt x="979480" y="536076"/>
                    <a:pt x="980504" y="537697"/>
                    <a:pt x="981613" y="539404"/>
                  </a:cubicBezTo>
                  <a:lnTo>
                    <a:pt x="986135" y="546915"/>
                  </a:lnTo>
                  <a:cubicBezTo>
                    <a:pt x="986135" y="546915"/>
                    <a:pt x="986391" y="546915"/>
                    <a:pt x="986391" y="546830"/>
                  </a:cubicBezTo>
                  <a:lnTo>
                    <a:pt x="983149" y="538721"/>
                  </a:lnTo>
                  <a:cubicBezTo>
                    <a:pt x="982637" y="537271"/>
                    <a:pt x="982039" y="535905"/>
                    <a:pt x="981528" y="534454"/>
                  </a:cubicBezTo>
                  <a:cubicBezTo>
                    <a:pt x="985964" y="534625"/>
                    <a:pt x="990401" y="534710"/>
                    <a:pt x="994837" y="534796"/>
                  </a:cubicBezTo>
                  <a:cubicBezTo>
                    <a:pt x="994922" y="534796"/>
                    <a:pt x="994922" y="534539"/>
                    <a:pt x="994837" y="534539"/>
                  </a:cubicBezTo>
                  <a:cubicBezTo>
                    <a:pt x="990230" y="534113"/>
                    <a:pt x="985623" y="533686"/>
                    <a:pt x="981016" y="533260"/>
                  </a:cubicBezTo>
                  <a:cubicBezTo>
                    <a:pt x="980504" y="531808"/>
                    <a:pt x="979906" y="530443"/>
                    <a:pt x="979395" y="528992"/>
                  </a:cubicBezTo>
                  <a:cubicBezTo>
                    <a:pt x="992022" y="530614"/>
                    <a:pt x="1004563" y="532065"/>
                    <a:pt x="1017191" y="533260"/>
                  </a:cubicBezTo>
                  <a:cubicBezTo>
                    <a:pt x="1023419" y="546744"/>
                    <a:pt x="1029903" y="560229"/>
                    <a:pt x="1036216" y="573629"/>
                  </a:cubicBezTo>
                  <a:lnTo>
                    <a:pt x="1044407" y="591040"/>
                  </a:lnTo>
                  <a:cubicBezTo>
                    <a:pt x="1044407" y="591040"/>
                    <a:pt x="1044662" y="591040"/>
                    <a:pt x="1044662" y="590955"/>
                  </a:cubicBezTo>
                  <a:lnTo>
                    <a:pt x="1037837" y="573032"/>
                  </a:lnTo>
                  <a:cubicBezTo>
                    <a:pt x="1032889" y="559974"/>
                    <a:pt x="1028026" y="546830"/>
                    <a:pt x="1022992" y="533772"/>
                  </a:cubicBezTo>
                  <a:cubicBezTo>
                    <a:pt x="1028111" y="534284"/>
                    <a:pt x="1033145" y="534710"/>
                    <a:pt x="1038264" y="535137"/>
                  </a:cubicBezTo>
                  <a:cubicBezTo>
                    <a:pt x="1038434" y="535564"/>
                    <a:pt x="1038690" y="536076"/>
                    <a:pt x="1038861" y="536503"/>
                  </a:cubicBezTo>
                  <a:cubicBezTo>
                    <a:pt x="1038861" y="536503"/>
                    <a:pt x="1038861" y="536503"/>
                    <a:pt x="1038861" y="536503"/>
                  </a:cubicBezTo>
                  <a:cubicBezTo>
                    <a:pt x="1038861" y="536503"/>
                    <a:pt x="1038861" y="536503"/>
                    <a:pt x="1038861" y="536503"/>
                  </a:cubicBezTo>
                  <a:cubicBezTo>
                    <a:pt x="1038861" y="536503"/>
                    <a:pt x="1038861" y="536503"/>
                    <a:pt x="1038861" y="536503"/>
                  </a:cubicBezTo>
                  <a:cubicBezTo>
                    <a:pt x="1038861" y="536503"/>
                    <a:pt x="1038861" y="536503"/>
                    <a:pt x="1038861" y="536503"/>
                  </a:cubicBezTo>
                  <a:cubicBezTo>
                    <a:pt x="1046027" y="550500"/>
                    <a:pt x="1053535" y="564326"/>
                    <a:pt x="1061043" y="578238"/>
                  </a:cubicBezTo>
                  <a:lnTo>
                    <a:pt x="1068978" y="593174"/>
                  </a:lnTo>
                  <a:cubicBezTo>
                    <a:pt x="1068978" y="593174"/>
                    <a:pt x="1069234" y="593174"/>
                    <a:pt x="1069234" y="593089"/>
                  </a:cubicBezTo>
                  <a:lnTo>
                    <a:pt x="1062664" y="577641"/>
                  </a:lnTo>
                  <a:cubicBezTo>
                    <a:pt x="1056777" y="563644"/>
                    <a:pt x="1050976" y="549561"/>
                    <a:pt x="1044833" y="535649"/>
                  </a:cubicBezTo>
                  <a:cubicBezTo>
                    <a:pt x="1050464" y="536076"/>
                    <a:pt x="1056095" y="536503"/>
                    <a:pt x="1061726" y="536929"/>
                  </a:cubicBezTo>
                  <a:cubicBezTo>
                    <a:pt x="1061982" y="536929"/>
                    <a:pt x="1062323" y="536929"/>
                    <a:pt x="1062579" y="536929"/>
                  </a:cubicBezTo>
                  <a:cubicBezTo>
                    <a:pt x="1067442" y="545550"/>
                    <a:pt x="1072391" y="554170"/>
                    <a:pt x="1077339" y="562875"/>
                  </a:cubicBezTo>
                  <a:lnTo>
                    <a:pt x="1085529" y="577385"/>
                  </a:lnTo>
                  <a:cubicBezTo>
                    <a:pt x="1085529" y="577385"/>
                    <a:pt x="1085785" y="577385"/>
                    <a:pt x="1085785" y="577299"/>
                  </a:cubicBezTo>
                  <a:lnTo>
                    <a:pt x="1078960" y="562278"/>
                  </a:lnTo>
                  <a:cubicBezTo>
                    <a:pt x="1075206" y="553999"/>
                    <a:pt x="1071538" y="545635"/>
                    <a:pt x="1067784" y="537356"/>
                  </a:cubicBezTo>
                  <a:cubicBezTo>
                    <a:pt x="1073073" y="537697"/>
                    <a:pt x="1078363" y="538039"/>
                    <a:pt x="1083653" y="538380"/>
                  </a:cubicBezTo>
                  <a:cubicBezTo>
                    <a:pt x="1086638" y="545550"/>
                    <a:pt x="1089625" y="552719"/>
                    <a:pt x="1092440" y="559974"/>
                  </a:cubicBezTo>
                  <a:cubicBezTo>
                    <a:pt x="1094658" y="565606"/>
                    <a:pt x="1096791" y="571240"/>
                    <a:pt x="1098924" y="576873"/>
                  </a:cubicBezTo>
                  <a:cubicBezTo>
                    <a:pt x="1098924" y="576873"/>
                    <a:pt x="1099180" y="576873"/>
                    <a:pt x="1099180" y="576873"/>
                  </a:cubicBezTo>
                  <a:cubicBezTo>
                    <a:pt x="1097559" y="571154"/>
                    <a:pt x="1095853" y="565351"/>
                    <a:pt x="1094146" y="559632"/>
                  </a:cubicBezTo>
                  <a:cubicBezTo>
                    <a:pt x="1092099" y="552633"/>
                    <a:pt x="1089966" y="545720"/>
                    <a:pt x="1087748" y="538721"/>
                  </a:cubicBezTo>
                  <a:cubicBezTo>
                    <a:pt x="1089795" y="538807"/>
                    <a:pt x="1091928" y="538978"/>
                    <a:pt x="1093976" y="539063"/>
                  </a:cubicBezTo>
                  <a:cubicBezTo>
                    <a:pt x="1094146" y="539063"/>
                    <a:pt x="1094146" y="538807"/>
                    <a:pt x="1093976" y="538807"/>
                  </a:cubicBezTo>
                  <a:cubicBezTo>
                    <a:pt x="1091843" y="538637"/>
                    <a:pt x="1089710" y="538380"/>
                    <a:pt x="1087577" y="538124"/>
                  </a:cubicBezTo>
                  <a:cubicBezTo>
                    <a:pt x="1086468" y="534625"/>
                    <a:pt x="1085359" y="531211"/>
                    <a:pt x="1084164" y="527712"/>
                  </a:cubicBezTo>
                  <a:lnTo>
                    <a:pt x="1109674" y="530955"/>
                  </a:lnTo>
                  <a:cubicBezTo>
                    <a:pt x="1112575" y="538295"/>
                    <a:pt x="1115476" y="545720"/>
                    <a:pt x="1118206" y="553145"/>
                  </a:cubicBezTo>
                  <a:cubicBezTo>
                    <a:pt x="1118377" y="553657"/>
                    <a:pt x="1118547" y="554170"/>
                    <a:pt x="1118803" y="554767"/>
                  </a:cubicBezTo>
                  <a:lnTo>
                    <a:pt x="1111040" y="554170"/>
                  </a:lnTo>
                  <a:cubicBezTo>
                    <a:pt x="1111040" y="554170"/>
                    <a:pt x="1111040" y="554426"/>
                    <a:pt x="1111040" y="554426"/>
                  </a:cubicBezTo>
                  <a:lnTo>
                    <a:pt x="1119400" y="556133"/>
                  </a:lnTo>
                  <a:cubicBezTo>
                    <a:pt x="1120936" y="560315"/>
                    <a:pt x="1122386" y="564582"/>
                    <a:pt x="1123837" y="568764"/>
                  </a:cubicBezTo>
                  <a:cubicBezTo>
                    <a:pt x="1123837" y="568764"/>
                    <a:pt x="1124093" y="568764"/>
                    <a:pt x="1124093" y="568764"/>
                  </a:cubicBezTo>
                  <a:cubicBezTo>
                    <a:pt x="1123069" y="564668"/>
                    <a:pt x="1122045" y="560571"/>
                    <a:pt x="1120936" y="556560"/>
                  </a:cubicBezTo>
                  <a:lnTo>
                    <a:pt x="1122216" y="556816"/>
                  </a:lnTo>
                  <a:cubicBezTo>
                    <a:pt x="1128700" y="558181"/>
                    <a:pt x="1135184" y="559632"/>
                    <a:pt x="1141668" y="560912"/>
                  </a:cubicBezTo>
                  <a:cubicBezTo>
                    <a:pt x="1142095" y="562192"/>
                    <a:pt x="1142522" y="563473"/>
                    <a:pt x="1142863" y="564668"/>
                  </a:cubicBezTo>
                  <a:cubicBezTo>
                    <a:pt x="1144739" y="570898"/>
                    <a:pt x="1146617" y="577128"/>
                    <a:pt x="1148408" y="583445"/>
                  </a:cubicBezTo>
                  <a:cubicBezTo>
                    <a:pt x="1148408" y="583445"/>
                    <a:pt x="1148664" y="583445"/>
                    <a:pt x="1148664" y="583445"/>
                  </a:cubicBezTo>
                  <a:cubicBezTo>
                    <a:pt x="1147384" y="577128"/>
                    <a:pt x="1146019" y="570727"/>
                    <a:pt x="1144569" y="564411"/>
                  </a:cubicBezTo>
                  <a:cubicBezTo>
                    <a:pt x="1144313" y="563387"/>
                    <a:pt x="1144142" y="562363"/>
                    <a:pt x="1143886" y="561424"/>
                  </a:cubicBezTo>
                  <a:cubicBezTo>
                    <a:pt x="1147043" y="562107"/>
                    <a:pt x="1150285" y="562705"/>
                    <a:pt x="1153442" y="563302"/>
                  </a:cubicBezTo>
                  <a:lnTo>
                    <a:pt x="1153442" y="563302"/>
                  </a:lnTo>
                  <a:cubicBezTo>
                    <a:pt x="1153442" y="563302"/>
                    <a:pt x="1153442" y="563302"/>
                    <a:pt x="1153442" y="563302"/>
                  </a:cubicBezTo>
                  <a:cubicBezTo>
                    <a:pt x="1153442" y="563302"/>
                    <a:pt x="1153442" y="563302"/>
                    <a:pt x="1153442" y="563302"/>
                  </a:cubicBezTo>
                  <a:cubicBezTo>
                    <a:pt x="1153442" y="563302"/>
                    <a:pt x="1153442" y="563302"/>
                    <a:pt x="1153442" y="563302"/>
                  </a:cubicBezTo>
                  <a:cubicBezTo>
                    <a:pt x="1164021" y="564326"/>
                    <a:pt x="1174600" y="564924"/>
                    <a:pt x="1185265" y="565692"/>
                  </a:cubicBezTo>
                  <a:lnTo>
                    <a:pt x="1196612" y="566545"/>
                  </a:lnTo>
                  <a:cubicBezTo>
                    <a:pt x="1196612" y="566545"/>
                    <a:pt x="1196612" y="566289"/>
                    <a:pt x="1196612" y="566289"/>
                  </a:cubicBezTo>
                  <a:lnTo>
                    <a:pt x="1185521" y="563985"/>
                  </a:lnTo>
                  <a:cubicBezTo>
                    <a:pt x="1175112" y="561766"/>
                    <a:pt x="1164704" y="559462"/>
                    <a:pt x="1154295" y="557584"/>
                  </a:cubicBezTo>
                  <a:cubicBezTo>
                    <a:pt x="1154295" y="557584"/>
                    <a:pt x="1154295" y="557584"/>
                    <a:pt x="1154295" y="557584"/>
                  </a:cubicBezTo>
                  <a:cubicBezTo>
                    <a:pt x="1154295" y="557584"/>
                    <a:pt x="1154295" y="557584"/>
                    <a:pt x="1154295" y="557584"/>
                  </a:cubicBezTo>
                  <a:cubicBezTo>
                    <a:pt x="1154295" y="557584"/>
                    <a:pt x="1154295" y="557584"/>
                    <a:pt x="1154295" y="557584"/>
                  </a:cubicBezTo>
                  <a:cubicBezTo>
                    <a:pt x="1154295" y="557584"/>
                    <a:pt x="1154295" y="557584"/>
                    <a:pt x="1154295" y="557584"/>
                  </a:cubicBezTo>
                  <a:cubicBezTo>
                    <a:pt x="1150456" y="557242"/>
                    <a:pt x="1146702" y="556901"/>
                    <a:pt x="1142863" y="556645"/>
                  </a:cubicBezTo>
                  <a:cubicBezTo>
                    <a:pt x="1140218" y="545038"/>
                    <a:pt x="1137317" y="533515"/>
                    <a:pt x="1134075" y="522079"/>
                  </a:cubicBezTo>
                  <a:lnTo>
                    <a:pt x="1163595" y="525493"/>
                  </a:lnTo>
                  <a:cubicBezTo>
                    <a:pt x="1163595" y="525493"/>
                    <a:pt x="1163766" y="525237"/>
                    <a:pt x="1163595" y="525237"/>
                  </a:cubicBezTo>
                  <a:lnTo>
                    <a:pt x="1133648" y="520628"/>
                  </a:lnTo>
                  <a:cubicBezTo>
                    <a:pt x="1132795" y="517555"/>
                    <a:pt x="1131857" y="514483"/>
                    <a:pt x="1130918" y="511410"/>
                  </a:cubicBezTo>
                  <a:lnTo>
                    <a:pt x="1130918" y="511410"/>
                  </a:lnTo>
                  <a:cubicBezTo>
                    <a:pt x="1130918" y="511410"/>
                    <a:pt x="1130918" y="511240"/>
                    <a:pt x="1130918" y="511240"/>
                  </a:cubicBezTo>
                  <a:lnTo>
                    <a:pt x="1130918" y="511069"/>
                  </a:lnTo>
                  <a:cubicBezTo>
                    <a:pt x="1130918" y="511069"/>
                    <a:pt x="1130918" y="511069"/>
                    <a:pt x="1130918" y="511069"/>
                  </a:cubicBezTo>
                  <a:cubicBezTo>
                    <a:pt x="1130492" y="509959"/>
                    <a:pt x="1130065" y="508765"/>
                    <a:pt x="1129639" y="507655"/>
                  </a:cubicBezTo>
                  <a:cubicBezTo>
                    <a:pt x="1141754" y="509362"/>
                    <a:pt x="1153868" y="511069"/>
                    <a:pt x="1165984" y="512861"/>
                  </a:cubicBezTo>
                  <a:lnTo>
                    <a:pt x="1182279" y="515251"/>
                  </a:lnTo>
                  <a:cubicBezTo>
                    <a:pt x="1186374" y="520798"/>
                    <a:pt x="1190470" y="526432"/>
                    <a:pt x="1194565" y="532065"/>
                  </a:cubicBezTo>
                  <a:lnTo>
                    <a:pt x="1212055" y="556560"/>
                  </a:lnTo>
                  <a:cubicBezTo>
                    <a:pt x="1212055" y="556560"/>
                    <a:pt x="1212311" y="556560"/>
                    <a:pt x="1212226" y="556389"/>
                  </a:cubicBezTo>
                  <a:lnTo>
                    <a:pt x="1196015" y="531211"/>
                  </a:lnTo>
                  <a:cubicBezTo>
                    <a:pt x="1192688" y="526090"/>
                    <a:pt x="1189361" y="520884"/>
                    <a:pt x="1185948" y="515763"/>
                  </a:cubicBezTo>
                  <a:lnTo>
                    <a:pt x="1197807" y="517470"/>
                  </a:lnTo>
                  <a:cubicBezTo>
                    <a:pt x="1206424" y="530528"/>
                    <a:pt x="1215041" y="543501"/>
                    <a:pt x="1223573" y="556645"/>
                  </a:cubicBezTo>
                  <a:lnTo>
                    <a:pt x="1227497" y="562790"/>
                  </a:lnTo>
                  <a:cubicBezTo>
                    <a:pt x="1224767" y="561851"/>
                    <a:pt x="1222037" y="560998"/>
                    <a:pt x="1219307" y="560144"/>
                  </a:cubicBezTo>
                  <a:cubicBezTo>
                    <a:pt x="1219307" y="560144"/>
                    <a:pt x="1219307" y="560144"/>
                    <a:pt x="1219307" y="560144"/>
                  </a:cubicBezTo>
                  <a:cubicBezTo>
                    <a:pt x="1219307" y="560144"/>
                    <a:pt x="1219307" y="560144"/>
                    <a:pt x="1219307" y="560144"/>
                  </a:cubicBezTo>
                  <a:cubicBezTo>
                    <a:pt x="1219307" y="560144"/>
                    <a:pt x="1219307" y="560144"/>
                    <a:pt x="1219307" y="560144"/>
                  </a:cubicBezTo>
                  <a:cubicBezTo>
                    <a:pt x="1219307" y="560144"/>
                    <a:pt x="1219307" y="560144"/>
                    <a:pt x="1219307" y="560144"/>
                  </a:cubicBezTo>
                  <a:cubicBezTo>
                    <a:pt x="1208643" y="557755"/>
                    <a:pt x="1197807" y="555706"/>
                    <a:pt x="1187057" y="553573"/>
                  </a:cubicBezTo>
                  <a:lnTo>
                    <a:pt x="1175624" y="551268"/>
                  </a:lnTo>
                  <a:cubicBezTo>
                    <a:pt x="1175624" y="551268"/>
                    <a:pt x="1175539" y="551524"/>
                    <a:pt x="1175624" y="551524"/>
                  </a:cubicBezTo>
                  <a:lnTo>
                    <a:pt x="1186801" y="555279"/>
                  </a:lnTo>
                  <a:cubicBezTo>
                    <a:pt x="1197210" y="558864"/>
                    <a:pt x="1207533" y="562534"/>
                    <a:pt x="1218027" y="565777"/>
                  </a:cubicBezTo>
                  <a:cubicBezTo>
                    <a:pt x="1218027" y="565777"/>
                    <a:pt x="1218027" y="565777"/>
                    <a:pt x="1218027" y="565777"/>
                  </a:cubicBezTo>
                  <a:cubicBezTo>
                    <a:pt x="1218027" y="565777"/>
                    <a:pt x="1218027" y="565777"/>
                    <a:pt x="1218027" y="565777"/>
                  </a:cubicBezTo>
                  <a:cubicBezTo>
                    <a:pt x="1218027" y="565777"/>
                    <a:pt x="1218027" y="565777"/>
                    <a:pt x="1218027" y="565777"/>
                  </a:cubicBezTo>
                  <a:lnTo>
                    <a:pt x="1218027" y="565777"/>
                  </a:lnTo>
                  <a:cubicBezTo>
                    <a:pt x="1222464" y="566801"/>
                    <a:pt x="1226985" y="567740"/>
                    <a:pt x="1231507" y="568593"/>
                  </a:cubicBezTo>
                  <a:lnTo>
                    <a:pt x="1239015" y="580287"/>
                  </a:lnTo>
                  <a:cubicBezTo>
                    <a:pt x="1239015" y="580287"/>
                    <a:pt x="1239271" y="580287"/>
                    <a:pt x="1239271" y="580116"/>
                  </a:cubicBezTo>
                  <a:lnTo>
                    <a:pt x="1232787" y="568764"/>
                  </a:lnTo>
                  <a:cubicBezTo>
                    <a:pt x="1238588" y="569959"/>
                    <a:pt x="1244475" y="571069"/>
                    <a:pt x="1250277" y="572178"/>
                  </a:cubicBezTo>
                  <a:lnTo>
                    <a:pt x="1261795" y="574482"/>
                  </a:lnTo>
                  <a:cubicBezTo>
                    <a:pt x="1261795" y="574482"/>
                    <a:pt x="1261880" y="574227"/>
                    <a:pt x="1261795" y="574227"/>
                  </a:cubicBezTo>
                  <a:lnTo>
                    <a:pt x="1250704" y="570471"/>
                  </a:lnTo>
                  <a:cubicBezTo>
                    <a:pt x="1243622" y="568081"/>
                    <a:pt x="1236626" y="565606"/>
                    <a:pt x="1229545" y="563217"/>
                  </a:cubicBezTo>
                  <a:lnTo>
                    <a:pt x="1225194" y="555706"/>
                  </a:lnTo>
                  <a:cubicBezTo>
                    <a:pt x="1218027" y="543160"/>
                    <a:pt x="1210775" y="530614"/>
                    <a:pt x="1203438" y="518067"/>
                  </a:cubicBezTo>
                  <a:cubicBezTo>
                    <a:pt x="1203609" y="518067"/>
                    <a:pt x="1203609" y="517897"/>
                    <a:pt x="1203438" y="517812"/>
                  </a:cubicBezTo>
                  <a:lnTo>
                    <a:pt x="1203267" y="517812"/>
                  </a:lnTo>
                  <a:cubicBezTo>
                    <a:pt x="1202414" y="516275"/>
                    <a:pt x="1201561" y="514824"/>
                    <a:pt x="1200623" y="513373"/>
                  </a:cubicBezTo>
                  <a:lnTo>
                    <a:pt x="1210178" y="516275"/>
                  </a:lnTo>
                  <a:lnTo>
                    <a:pt x="1225876" y="521311"/>
                  </a:lnTo>
                  <a:cubicBezTo>
                    <a:pt x="1225876" y="521311"/>
                    <a:pt x="1226047" y="521140"/>
                    <a:pt x="1225876" y="521055"/>
                  </a:cubicBezTo>
                  <a:lnTo>
                    <a:pt x="1210519" y="515336"/>
                  </a:lnTo>
                  <a:lnTo>
                    <a:pt x="1199428" y="511410"/>
                  </a:lnTo>
                  <a:cubicBezTo>
                    <a:pt x="1197295" y="507911"/>
                    <a:pt x="1195248" y="504326"/>
                    <a:pt x="1193115" y="500827"/>
                  </a:cubicBezTo>
                  <a:cubicBezTo>
                    <a:pt x="1202670" y="505692"/>
                    <a:pt x="1212311" y="510557"/>
                    <a:pt x="1221952" y="515336"/>
                  </a:cubicBezTo>
                  <a:cubicBezTo>
                    <a:pt x="1229886" y="525493"/>
                    <a:pt x="1237821" y="535564"/>
                    <a:pt x="1245670" y="545720"/>
                  </a:cubicBezTo>
                  <a:lnTo>
                    <a:pt x="1259833" y="563985"/>
                  </a:lnTo>
                  <a:cubicBezTo>
                    <a:pt x="1259833" y="563985"/>
                    <a:pt x="1260089" y="563985"/>
                    <a:pt x="1260003" y="563814"/>
                  </a:cubicBezTo>
                  <a:lnTo>
                    <a:pt x="1247035" y="544781"/>
                  </a:lnTo>
                  <a:cubicBezTo>
                    <a:pt x="1241233" y="536247"/>
                    <a:pt x="1235517" y="527712"/>
                    <a:pt x="1229716" y="519177"/>
                  </a:cubicBezTo>
                  <a:cubicBezTo>
                    <a:pt x="1235432" y="521652"/>
                    <a:pt x="1241063" y="524042"/>
                    <a:pt x="1246779" y="526432"/>
                  </a:cubicBezTo>
                  <a:cubicBezTo>
                    <a:pt x="1255652" y="537697"/>
                    <a:pt x="1264611" y="548793"/>
                    <a:pt x="1273739" y="559888"/>
                  </a:cubicBezTo>
                  <a:lnTo>
                    <a:pt x="1287646" y="576616"/>
                  </a:lnTo>
                  <a:cubicBezTo>
                    <a:pt x="1218113" y="588651"/>
                    <a:pt x="1148579" y="600770"/>
                    <a:pt x="1079130" y="613316"/>
                  </a:cubicBezTo>
                  <a:close/>
                  <a:moveTo>
                    <a:pt x="1394975" y="557925"/>
                  </a:moveTo>
                  <a:lnTo>
                    <a:pt x="1394975" y="557925"/>
                  </a:lnTo>
                  <a:cubicBezTo>
                    <a:pt x="1394122" y="556730"/>
                    <a:pt x="1393269" y="555621"/>
                    <a:pt x="1392416" y="554511"/>
                  </a:cubicBezTo>
                  <a:lnTo>
                    <a:pt x="1392501" y="554511"/>
                  </a:lnTo>
                  <a:cubicBezTo>
                    <a:pt x="1392501" y="554511"/>
                    <a:pt x="1392757" y="554426"/>
                    <a:pt x="1392586" y="554340"/>
                  </a:cubicBezTo>
                  <a:lnTo>
                    <a:pt x="1391989" y="554085"/>
                  </a:lnTo>
                  <a:cubicBezTo>
                    <a:pt x="1388747" y="549903"/>
                    <a:pt x="1385505" y="545720"/>
                    <a:pt x="1382263" y="541538"/>
                  </a:cubicBezTo>
                  <a:cubicBezTo>
                    <a:pt x="1385078" y="542904"/>
                    <a:pt x="1387979" y="544269"/>
                    <a:pt x="1390795" y="545635"/>
                  </a:cubicBezTo>
                  <a:lnTo>
                    <a:pt x="1410588" y="555279"/>
                  </a:lnTo>
                  <a:cubicBezTo>
                    <a:pt x="1405384" y="556218"/>
                    <a:pt x="1400265" y="557072"/>
                    <a:pt x="1395060" y="558010"/>
                  </a:cubicBezTo>
                  <a:close/>
                  <a:moveTo>
                    <a:pt x="1434989" y="550158"/>
                  </a:moveTo>
                  <a:cubicBezTo>
                    <a:pt x="1432515" y="550841"/>
                    <a:pt x="1430040" y="551780"/>
                    <a:pt x="1427566" y="552292"/>
                  </a:cubicBezTo>
                  <a:cubicBezTo>
                    <a:pt x="1422277" y="553231"/>
                    <a:pt x="1417072" y="554085"/>
                    <a:pt x="1411783" y="555023"/>
                  </a:cubicBezTo>
                  <a:lnTo>
                    <a:pt x="1391648" y="544184"/>
                  </a:lnTo>
                  <a:cubicBezTo>
                    <a:pt x="1387382" y="541880"/>
                    <a:pt x="1383201" y="539661"/>
                    <a:pt x="1378935" y="537442"/>
                  </a:cubicBezTo>
                  <a:cubicBezTo>
                    <a:pt x="1377059" y="535052"/>
                    <a:pt x="1375181" y="532577"/>
                    <a:pt x="1373219" y="530187"/>
                  </a:cubicBezTo>
                  <a:cubicBezTo>
                    <a:pt x="1380130" y="533601"/>
                    <a:pt x="1386955" y="537015"/>
                    <a:pt x="1393866" y="540343"/>
                  </a:cubicBezTo>
                  <a:cubicBezTo>
                    <a:pt x="1397620" y="542136"/>
                    <a:pt x="1401288" y="544952"/>
                    <a:pt x="1407261" y="544355"/>
                  </a:cubicBezTo>
                  <a:cubicBezTo>
                    <a:pt x="1405128" y="542221"/>
                    <a:pt x="1404019" y="540599"/>
                    <a:pt x="1402483" y="539661"/>
                  </a:cubicBezTo>
                  <a:cubicBezTo>
                    <a:pt x="1399070" y="537612"/>
                    <a:pt x="1395402" y="535820"/>
                    <a:pt x="1391818" y="533942"/>
                  </a:cubicBezTo>
                  <a:cubicBezTo>
                    <a:pt x="1382604" y="529248"/>
                    <a:pt x="1373390" y="524639"/>
                    <a:pt x="1364176" y="519945"/>
                  </a:cubicBezTo>
                  <a:cubicBezTo>
                    <a:pt x="1360081" y="515592"/>
                    <a:pt x="1355985" y="511154"/>
                    <a:pt x="1351805" y="506801"/>
                  </a:cubicBezTo>
                  <a:cubicBezTo>
                    <a:pt x="1376802" y="519433"/>
                    <a:pt x="1401800" y="532150"/>
                    <a:pt x="1426798" y="544867"/>
                  </a:cubicBezTo>
                  <a:cubicBezTo>
                    <a:pt x="1429699" y="546318"/>
                    <a:pt x="1432259" y="548366"/>
                    <a:pt x="1434989" y="550158"/>
                  </a:cubicBezTo>
                  <a:close/>
                  <a:moveTo>
                    <a:pt x="1289011" y="475052"/>
                  </a:moveTo>
                  <a:cubicBezTo>
                    <a:pt x="1307951" y="484611"/>
                    <a:pt x="1326892" y="494170"/>
                    <a:pt x="1345832" y="503729"/>
                  </a:cubicBezTo>
                  <a:cubicBezTo>
                    <a:pt x="1348562" y="507399"/>
                    <a:pt x="1351293" y="511069"/>
                    <a:pt x="1354023" y="514739"/>
                  </a:cubicBezTo>
                  <a:cubicBezTo>
                    <a:pt x="1327574" y="501424"/>
                    <a:pt x="1301211" y="488025"/>
                    <a:pt x="1274763" y="474710"/>
                  </a:cubicBezTo>
                  <a:lnTo>
                    <a:pt x="1273569" y="473174"/>
                  </a:lnTo>
                  <a:cubicBezTo>
                    <a:pt x="1273569" y="473174"/>
                    <a:pt x="1273313" y="473174"/>
                    <a:pt x="1273398" y="473345"/>
                  </a:cubicBezTo>
                  <a:lnTo>
                    <a:pt x="1274081" y="474369"/>
                  </a:lnTo>
                  <a:cubicBezTo>
                    <a:pt x="1240380" y="457299"/>
                    <a:pt x="1206594" y="440315"/>
                    <a:pt x="1172895" y="423331"/>
                  </a:cubicBezTo>
                  <a:cubicBezTo>
                    <a:pt x="1157537" y="415649"/>
                    <a:pt x="1142265" y="407883"/>
                    <a:pt x="1126908" y="400201"/>
                  </a:cubicBezTo>
                  <a:lnTo>
                    <a:pt x="1126140" y="399092"/>
                  </a:lnTo>
                  <a:cubicBezTo>
                    <a:pt x="1126140" y="399092"/>
                    <a:pt x="1125885" y="399092"/>
                    <a:pt x="1125970" y="399262"/>
                  </a:cubicBezTo>
                  <a:lnTo>
                    <a:pt x="1126397" y="399945"/>
                  </a:lnTo>
                  <a:cubicBezTo>
                    <a:pt x="1113599" y="393544"/>
                    <a:pt x="1100887" y="387143"/>
                    <a:pt x="1088089" y="380656"/>
                  </a:cubicBezTo>
                  <a:lnTo>
                    <a:pt x="1079813" y="370415"/>
                  </a:lnTo>
                  <a:cubicBezTo>
                    <a:pt x="1079813" y="370415"/>
                    <a:pt x="1079557" y="370415"/>
                    <a:pt x="1079642" y="370585"/>
                  </a:cubicBezTo>
                  <a:lnTo>
                    <a:pt x="1086383" y="379803"/>
                  </a:lnTo>
                  <a:cubicBezTo>
                    <a:pt x="1008744" y="340713"/>
                    <a:pt x="931105" y="301709"/>
                    <a:pt x="853467" y="262790"/>
                  </a:cubicBezTo>
                  <a:lnTo>
                    <a:pt x="853296" y="262619"/>
                  </a:lnTo>
                  <a:cubicBezTo>
                    <a:pt x="853296" y="262619"/>
                    <a:pt x="853296" y="262619"/>
                    <a:pt x="853211" y="262619"/>
                  </a:cubicBezTo>
                  <a:cubicBezTo>
                    <a:pt x="842717" y="257328"/>
                    <a:pt x="832222" y="252122"/>
                    <a:pt x="821729" y="246830"/>
                  </a:cubicBezTo>
                  <a:lnTo>
                    <a:pt x="819596" y="244355"/>
                  </a:lnTo>
                  <a:cubicBezTo>
                    <a:pt x="819596" y="244355"/>
                    <a:pt x="819340" y="244355"/>
                    <a:pt x="819425" y="244526"/>
                  </a:cubicBezTo>
                  <a:lnTo>
                    <a:pt x="820876" y="246318"/>
                  </a:lnTo>
                  <a:cubicBezTo>
                    <a:pt x="815842" y="243757"/>
                    <a:pt x="810808" y="241282"/>
                    <a:pt x="805774" y="238722"/>
                  </a:cubicBezTo>
                  <a:cubicBezTo>
                    <a:pt x="803300" y="237527"/>
                    <a:pt x="800826" y="236247"/>
                    <a:pt x="798352" y="235052"/>
                  </a:cubicBezTo>
                  <a:cubicBezTo>
                    <a:pt x="795451" y="231382"/>
                    <a:pt x="792550" y="227712"/>
                    <a:pt x="789649" y="223957"/>
                  </a:cubicBezTo>
                  <a:cubicBezTo>
                    <a:pt x="800058" y="229248"/>
                    <a:pt x="810381" y="234455"/>
                    <a:pt x="820790" y="239746"/>
                  </a:cubicBezTo>
                  <a:cubicBezTo>
                    <a:pt x="976750" y="318608"/>
                    <a:pt x="1133051" y="396617"/>
                    <a:pt x="1289181" y="475052"/>
                  </a:cubicBezTo>
                  <a:close/>
                  <a:moveTo>
                    <a:pt x="788625" y="223530"/>
                  </a:moveTo>
                  <a:cubicBezTo>
                    <a:pt x="790929" y="226944"/>
                    <a:pt x="793318" y="230358"/>
                    <a:pt x="795707" y="233772"/>
                  </a:cubicBezTo>
                  <a:cubicBezTo>
                    <a:pt x="732145" y="202022"/>
                    <a:pt x="668328" y="170699"/>
                    <a:pt x="604852" y="138693"/>
                  </a:cubicBezTo>
                  <a:cubicBezTo>
                    <a:pt x="553577" y="112833"/>
                    <a:pt x="502472" y="86546"/>
                    <a:pt x="451367" y="60429"/>
                  </a:cubicBezTo>
                  <a:lnTo>
                    <a:pt x="450769" y="58807"/>
                  </a:lnTo>
                  <a:cubicBezTo>
                    <a:pt x="450769" y="58807"/>
                    <a:pt x="450513" y="58807"/>
                    <a:pt x="450513" y="58807"/>
                  </a:cubicBezTo>
                  <a:lnTo>
                    <a:pt x="450855" y="60088"/>
                  </a:lnTo>
                  <a:cubicBezTo>
                    <a:pt x="445650" y="57442"/>
                    <a:pt x="440446" y="54796"/>
                    <a:pt x="435327" y="52150"/>
                  </a:cubicBezTo>
                  <a:cubicBezTo>
                    <a:pt x="435156" y="51723"/>
                    <a:pt x="434985" y="51211"/>
                    <a:pt x="434815" y="50699"/>
                  </a:cubicBezTo>
                  <a:lnTo>
                    <a:pt x="431231" y="41482"/>
                  </a:lnTo>
                  <a:cubicBezTo>
                    <a:pt x="550334" y="102164"/>
                    <a:pt x="669352" y="163018"/>
                    <a:pt x="788625" y="223359"/>
                  </a:cubicBezTo>
                  <a:close/>
                  <a:moveTo>
                    <a:pt x="372363" y="25095"/>
                  </a:moveTo>
                  <a:cubicBezTo>
                    <a:pt x="373728" y="21766"/>
                    <a:pt x="375263" y="18438"/>
                    <a:pt x="376970" y="14597"/>
                  </a:cubicBezTo>
                  <a:cubicBezTo>
                    <a:pt x="380126" y="15962"/>
                    <a:pt x="382601" y="16816"/>
                    <a:pt x="384904" y="18011"/>
                  </a:cubicBezTo>
                  <a:cubicBezTo>
                    <a:pt x="396081" y="23729"/>
                    <a:pt x="407257" y="29447"/>
                    <a:pt x="418434" y="35081"/>
                  </a:cubicBezTo>
                  <a:lnTo>
                    <a:pt x="419287" y="43957"/>
                  </a:lnTo>
                  <a:cubicBezTo>
                    <a:pt x="414595" y="41567"/>
                    <a:pt x="409902" y="39177"/>
                    <a:pt x="405210" y="36787"/>
                  </a:cubicBezTo>
                  <a:cubicBezTo>
                    <a:pt x="401285" y="34824"/>
                    <a:pt x="397446" y="32776"/>
                    <a:pt x="393350" y="31154"/>
                  </a:cubicBezTo>
                  <a:cubicBezTo>
                    <a:pt x="390279" y="29874"/>
                    <a:pt x="387379" y="30216"/>
                    <a:pt x="384904" y="34398"/>
                  </a:cubicBezTo>
                  <a:cubicBezTo>
                    <a:pt x="386270" y="38239"/>
                    <a:pt x="385246" y="42591"/>
                    <a:pt x="383027" y="46944"/>
                  </a:cubicBezTo>
                  <a:cubicBezTo>
                    <a:pt x="382174" y="48565"/>
                    <a:pt x="381406" y="50187"/>
                    <a:pt x="380553" y="51809"/>
                  </a:cubicBezTo>
                  <a:lnTo>
                    <a:pt x="380724" y="50272"/>
                  </a:lnTo>
                  <a:lnTo>
                    <a:pt x="379615" y="53175"/>
                  </a:lnTo>
                  <a:lnTo>
                    <a:pt x="378762" y="55479"/>
                  </a:lnTo>
                  <a:cubicBezTo>
                    <a:pt x="378335" y="56418"/>
                    <a:pt x="377823" y="57271"/>
                    <a:pt x="377396" y="58210"/>
                  </a:cubicBezTo>
                  <a:lnTo>
                    <a:pt x="376372" y="57783"/>
                  </a:lnTo>
                  <a:lnTo>
                    <a:pt x="375519" y="44383"/>
                  </a:lnTo>
                  <a:cubicBezTo>
                    <a:pt x="375519" y="44383"/>
                    <a:pt x="375263" y="44298"/>
                    <a:pt x="375263" y="44383"/>
                  </a:cubicBezTo>
                  <a:lnTo>
                    <a:pt x="375263" y="57356"/>
                  </a:lnTo>
                  <a:cubicBezTo>
                    <a:pt x="375263" y="57356"/>
                    <a:pt x="373130" y="56503"/>
                    <a:pt x="373130" y="56503"/>
                  </a:cubicBezTo>
                  <a:cubicBezTo>
                    <a:pt x="373045" y="56503"/>
                    <a:pt x="372960" y="56674"/>
                    <a:pt x="373045" y="56759"/>
                  </a:cubicBezTo>
                  <a:lnTo>
                    <a:pt x="375263" y="57783"/>
                  </a:lnTo>
                  <a:lnTo>
                    <a:pt x="375263" y="62221"/>
                  </a:lnTo>
                  <a:cubicBezTo>
                    <a:pt x="369206" y="74255"/>
                    <a:pt x="363148" y="86375"/>
                    <a:pt x="357432" y="98580"/>
                  </a:cubicBezTo>
                  <a:cubicBezTo>
                    <a:pt x="355214" y="103359"/>
                    <a:pt x="352996" y="108139"/>
                    <a:pt x="350777" y="112918"/>
                  </a:cubicBezTo>
                  <a:cubicBezTo>
                    <a:pt x="350436" y="106603"/>
                    <a:pt x="350180" y="100202"/>
                    <a:pt x="350010" y="93885"/>
                  </a:cubicBezTo>
                  <a:cubicBezTo>
                    <a:pt x="352569" y="86290"/>
                    <a:pt x="355129" y="78779"/>
                    <a:pt x="357773" y="71183"/>
                  </a:cubicBezTo>
                  <a:lnTo>
                    <a:pt x="370827" y="33117"/>
                  </a:lnTo>
                  <a:cubicBezTo>
                    <a:pt x="370827" y="33117"/>
                    <a:pt x="370656" y="32862"/>
                    <a:pt x="370571" y="33032"/>
                  </a:cubicBezTo>
                  <a:lnTo>
                    <a:pt x="356067" y="70842"/>
                  </a:lnTo>
                  <a:cubicBezTo>
                    <a:pt x="354019" y="76219"/>
                    <a:pt x="351972" y="81510"/>
                    <a:pt x="349839" y="86887"/>
                  </a:cubicBezTo>
                  <a:cubicBezTo>
                    <a:pt x="349839" y="85778"/>
                    <a:pt x="349839" y="84668"/>
                    <a:pt x="349839" y="83559"/>
                  </a:cubicBezTo>
                  <a:cubicBezTo>
                    <a:pt x="349839" y="82278"/>
                    <a:pt x="349839" y="80998"/>
                    <a:pt x="349839" y="79632"/>
                  </a:cubicBezTo>
                  <a:cubicBezTo>
                    <a:pt x="352484" y="73658"/>
                    <a:pt x="355129" y="67684"/>
                    <a:pt x="357773" y="61624"/>
                  </a:cubicBezTo>
                  <a:cubicBezTo>
                    <a:pt x="363063" y="49589"/>
                    <a:pt x="367585" y="37299"/>
                    <a:pt x="372534" y="25095"/>
                  </a:cubicBezTo>
                  <a:close/>
                  <a:moveTo>
                    <a:pt x="301123" y="189049"/>
                  </a:moveTo>
                  <a:cubicBezTo>
                    <a:pt x="317077" y="153971"/>
                    <a:pt x="332520" y="118722"/>
                    <a:pt x="348047" y="83559"/>
                  </a:cubicBezTo>
                  <a:cubicBezTo>
                    <a:pt x="347706" y="86972"/>
                    <a:pt x="347450" y="90301"/>
                    <a:pt x="347194" y="93715"/>
                  </a:cubicBezTo>
                  <a:cubicBezTo>
                    <a:pt x="336529" y="121368"/>
                    <a:pt x="325865" y="148935"/>
                    <a:pt x="315371" y="176673"/>
                  </a:cubicBezTo>
                  <a:cubicBezTo>
                    <a:pt x="315371" y="176673"/>
                    <a:pt x="315371" y="176673"/>
                    <a:pt x="315371" y="176673"/>
                  </a:cubicBezTo>
                  <a:cubicBezTo>
                    <a:pt x="315371" y="176673"/>
                    <a:pt x="315371" y="176673"/>
                    <a:pt x="315371" y="176673"/>
                  </a:cubicBezTo>
                  <a:cubicBezTo>
                    <a:pt x="315371" y="176673"/>
                    <a:pt x="315371" y="176673"/>
                    <a:pt x="315371" y="176673"/>
                  </a:cubicBezTo>
                  <a:cubicBezTo>
                    <a:pt x="315371" y="176673"/>
                    <a:pt x="315371" y="176673"/>
                    <a:pt x="315371" y="176673"/>
                  </a:cubicBezTo>
                  <a:cubicBezTo>
                    <a:pt x="309910" y="192292"/>
                    <a:pt x="304450" y="207996"/>
                    <a:pt x="299075" y="223701"/>
                  </a:cubicBezTo>
                  <a:cubicBezTo>
                    <a:pt x="298478" y="224981"/>
                    <a:pt x="297881" y="226261"/>
                    <a:pt x="297284" y="227627"/>
                  </a:cubicBezTo>
                  <a:lnTo>
                    <a:pt x="295748" y="223103"/>
                  </a:lnTo>
                  <a:cubicBezTo>
                    <a:pt x="295748" y="223103"/>
                    <a:pt x="295492" y="223103"/>
                    <a:pt x="295492" y="223103"/>
                  </a:cubicBezTo>
                  <a:lnTo>
                    <a:pt x="296772" y="228651"/>
                  </a:lnTo>
                  <a:cubicBezTo>
                    <a:pt x="293871" y="234967"/>
                    <a:pt x="290885" y="241282"/>
                    <a:pt x="287984" y="247598"/>
                  </a:cubicBezTo>
                  <a:lnTo>
                    <a:pt x="286448" y="243075"/>
                  </a:lnTo>
                  <a:cubicBezTo>
                    <a:pt x="286448" y="243075"/>
                    <a:pt x="286192" y="243075"/>
                    <a:pt x="286192" y="243075"/>
                  </a:cubicBezTo>
                  <a:lnTo>
                    <a:pt x="287387" y="248708"/>
                  </a:lnTo>
                  <a:cubicBezTo>
                    <a:pt x="283718" y="256645"/>
                    <a:pt x="279964" y="264582"/>
                    <a:pt x="276295" y="272520"/>
                  </a:cubicBezTo>
                  <a:cubicBezTo>
                    <a:pt x="275784" y="269959"/>
                    <a:pt x="275186" y="267313"/>
                    <a:pt x="274674" y="264753"/>
                  </a:cubicBezTo>
                  <a:cubicBezTo>
                    <a:pt x="273906" y="260486"/>
                    <a:pt x="273139" y="256218"/>
                    <a:pt x="272456" y="251951"/>
                  </a:cubicBezTo>
                  <a:cubicBezTo>
                    <a:pt x="282012" y="230870"/>
                    <a:pt x="291652" y="209789"/>
                    <a:pt x="301208" y="188708"/>
                  </a:cubicBezTo>
                  <a:close/>
                  <a:moveTo>
                    <a:pt x="25036" y="796047"/>
                  </a:moveTo>
                  <a:cubicBezTo>
                    <a:pt x="69487" y="698323"/>
                    <a:pt x="113937" y="600685"/>
                    <a:pt x="158387" y="502961"/>
                  </a:cubicBezTo>
                  <a:cubicBezTo>
                    <a:pt x="158131" y="510215"/>
                    <a:pt x="157875" y="517384"/>
                    <a:pt x="157704" y="524639"/>
                  </a:cubicBezTo>
                  <a:cubicBezTo>
                    <a:pt x="157704" y="525493"/>
                    <a:pt x="157704" y="526261"/>
                    <a:pt x="157704" y="527114"/>
                  </a:cubicBezTo>
                  <a:cubicBezTo>
                    <a:pt x="150623" y="542306"/>
                    <a:pt x="143542" y="557584"/>
                    <a:pt x="136375" y="572776"/>
                  </a:cubicBezTo>
                  <a:cubicBezTo>
                    <a:pt x="136631" y="572008"/>
                    <a:pt x="136887" y="571240"/>
                    <a:pt x="137228" y="570471"/>
                  </a:cubicBezTo>
                  <a:cubicBezTo>
                    <a:pt x="137228" y="570386"/>
                    <a:pt x="137058" y="570301"/>
                    <a:pt x="136972" y="570386"/>
                  </a:cubicBezTo>
                  <a:cubicBezTo>
                    <a:pt x="136205" y="571837"/>
                    <a:pt x="135693" y="573458"/>
                    <a:pt x="135351" y="575080"/>
                  </a:cubicBezTo>
                  <a:cubicBezTo>
                    <a:pt x="122468" y="602818"/>
                    <a:pt x="109500" y="630556"/>
                    <a:pt x="96617" y="658295"/>
                  </a:cubicBezTo>
                  <a:cubicBezTo>
                    <a:pt x="96447" y="656246"/>
                    <a:pt x="96276" y="654284"/>
                    <a:pt x="96191" y="652235"/>
                  </a:cubicBezTo>
                  <a:cubicBezTo>
                    <a:pt x="96191" y="652150"/>
                    <a:pt x="95935" y="652235"/>
                    <a:pt x="95935" y="652235"/>
                  </a:cubicBezTo>
                  <a:cubicBezTo>
                    <a:pt x="95935" y="654710"/>
                    <a:pt x="95935" y="657185"/>
                    <a:pt x="95935" y="659661"/>
                  </a:cubicBezTo>
                  <a:cubicBezTo>
                    <a:pt x="87745" y="677328"/>
                    <a:pt x="79469" y="694995"/>
                    <a:pt x="71278" y="712662"/>
                  </a:cubicBezTo>
                  <a:cubicBezTo>
                    <a:pt x="71278" y="710955"/>
                    <a:pt x="71193" y="709333"/>
                    <a:pt x="71108" y="707626"/>
                  </a:cubicBezTo>
                  <a:cubicBezTo>
                    <a:pt x="71108" y="707626"/>
                    <a:pt x="70851" y="707626"/>
                    <a:pt x="70851" y="707626"/>
                  </a:cubicBezTo>
                  <a:cubicBezTo>
                    <a:pt x="70681" y="709931"/>
                    <a:pt x="70510" y="712320"/>
                    <a:pt x="70340" y="714625"/>
                  </a:cubicBezTo>
                  <a:cubicBezTo>
                    <a:pt x="70340" y="714625"/>
                    <a:pt x="70340" y="714625"/>
                    <a:pt x="70340" y="714710"/>
                  </a:cubicBezTo>
                  <a:cubicBezTo>
                    <a:pt x="62234" y="732121"/>
                    <a:pt x="54130" y="749532"/>
                    <a:pt x="46024" y="766944"/>
                  </a:cubicBezTo>
                  <a:cubicBezTo>
                    <a:pt x="44489" y="770272"/>
                    <a:pt x="42014" y="773430"/>
                    <a:pt x="45598" y="777697"/>
                  </a:cubicBezTo>
                  <a:cubicBezTo>
                    <a:pt x="47048" y="777697"/>
                    <a:pt x="48925" y="777783"/>
                    <a:pt x="51485" y="777868"/>
                  </a:cubicBezTo>
                  <a:cubicBezTo>
                    <a:pt x="57286" y="765407"/>
                    <a:pt x="63002" y="752946"/>
                    <a:pt x="68804" y="740485"/>
                  </a:cubicBezTo>
                  <a:cubicBezTo>
                    <a:pt x="68548" y="747143"/>
                    <a:pt x="68377" y="753885"/>
                    <a:pt x="68463" y="760543"/>
                  </a:cubicBezTo>
                  <a:lnTo>
                    <a:pt x="64282" y="772833"/>
                  </a:lnTo>
                  <a:cubicBezTo>
                    <a:pt x="64282" y="772833"/>
                    <a:pt x="64453" y="773003"/>
                    <a:pt x="64538" y="772918"/>
                  </a:cubicBezTo>
                  <a:lnTo>
                    <a:pt x="68633" y="762761"/>
                  </a:lnTo>
                  <a:cubicBezTo>
                    <a:pt x="69572" y="774113"/>
                    <a:pt x="71022" y="785464"/>
                    <a:pt x="72643" y="796730"/>
                  </a:cubicBezTo>
                  <a:cubicBezTo>
                    <a:pt x="58993" y="799205"/>
                    <a:pt x="45256" y="801595"/>
                    <a:pt x="31606" y="804070"/>
                  </a:cubicBezTo>
                  <a:cubicBezTo>
                    <a:pt x="28705" y="804582"/>
                    <a:pt x="25719" y="804838"/>
                    <a:pt x="21538" y="805350"/>
                  </a:cubicBezTo>
                  <a:cubicBezTo>
                    <a:pt x="22989" y="801510"/>
                    <a:pt x="23842" y="798693"/>
                    <a:pt x="25036" y="796047"/>
                  </a:cubicBezTo>
                  <a:close/>
                </a:path>
              </a:pathLst>
            </a:custGeom>
            <a:grpFill/>
            <a:ln w="8532" cap="flat">
              <a:noFill/>
              <a:prstDash val="solid"/>
              <a:miter/>
            </a:ln>
          </p:spPr>
          <p:txBody>
            <a:bodyPr rtlCol="0" anchor="ctr"/>
            <a:lstStyle/>
            <a:p>
              <a:endParaRPr lang="en-US"/>
            </a:p>
          </p:txBody>
        </p:sp>
        <p:sp>
          <p:nvSpPr>
            <p:cNvPr id="1811" name="Freeform 1810">
              <a:extLst>
                <a:ext uri="{FF2B5EF4-FFF2-40B4-BE49-F238E27FC236}">
                  <a16:creationId xmlns:a16="http://schemas.microsoft.com/office/drawing/2014/main" id="{4C7F3C39-8593-423C-6A17-846CA66D3038}"/>
                </a:ext>
              </a:extLst>
            </p:cNvPr>
            <p:cNvSpPr/>
            <p:nvPr/>
          </p:nvSpPr>
          <p:spPr>
            <a:xfrm>
              <a:off x="7776435" y="5009255"/>
              <a:ext cx="153203" cy="66571"/>
            </a:xfrm>
            <a:custGeom>
              <a:avLst/>
              <a:gdLst>
                <a:gd name="connsiteX0" fmla="*/ 74335 w 153203"/>
                <a:gd name="connsiteY0" fmla="*/ 38407 h 66571"/>
                <a:gd name="connsiteX1" fmla="*/ 74335 w 153203"/>
                <a:gd name="connsiteY1" fmla="*/ 38407 h 66571"/>
                <a:gd name="connsiteX2" fmla="*/ 74335 w 153203"/>
                <a:gd name="connsiteY2" fmla="*/ 38407 h 66571"/>
                <a:gd name="connsiteX3" fmla="*/ 74335 w 153203"/>
                <a:gd name="connsiteY3" fmla="*/ 38407 h 66571"/>
                <a:gd name="connsiteX4" fmla="*/ 74335 w 153203"/>
                <a:gd name="connsiteY4" fmla="*/ 38407 h 66571"/>
                <a:gd name="connsiteX5" fmla="*/ 132180 w 153203"/>
                <a:gd name="connsiteY5" fmla="*/ 59658 h 66571"/>
                <a:gd name="connsiteX6" fmla="*/ 153083 w 153203"/>
                <a:gd name="connsiteY6" fmla="*/ 66572 h 66571"/>
                <a:gd name="connsiteX7" fmla="*/ 153168 w 153203"/>
                <a:gd name="connsiteY7" fmla="*/ 66316 h 66571"/>
                <a:gd name="connsiteX8" fmla="*/ 132948 w 153203"/>
                <a:gd name="connsiteY8" fmla="*/ 58122 h 66571"/>
                <a:gd name="connsiteX9" fmla="*/ 76809 w 153203"/>
                <a:gd name="connsiteY9" fmla="*/ 33115 h 66571"/>
                <a:gd name="connsiteX10" fmla="*/ 76809 w 153203"/>
                <a:gd name="connsiteY10" fmla="*/ 33115 h 66571"/>
                <a:gd name="connsiteX11" fmla="*/ 76639 w 153203"/>
                <a:gd name="connsiteY11" fmla="*/ 33115 h 66571"/>
                <a:gd name="connsiteX12" fmla="*/ 76468 w 153203"/>
                <a:gd name="connsiteY12" fmla="*/ 33115 h 66571"/>
                <a:gd name="connsiteX13" fmla="*/ 76468 w 153203"/>
                <a:gd name="connsiteY13" fmla="*/ 33115 h 66571"/>
                <a:gd name="connsiteX14" fmla="*/ 19903 w 153203"/>
                <a:gd name="connsiteY14" fmla="*/ 9132 h 66571"/>
                <a:gd name="connsiteX15" fmla="*/ 109 w 153203"/>
                <a:gd name="connsiteY15" fmla="*/ 0 h 66571"/>
                <a:gd name="connsiteX16" fmla="*/ 24 w 153203"/>
                <a:gd name="connsiteY16" fmla="*/ 256 h 66571"/>
                <a:gd name="connsiteX17" fmla="*/ 19306 w 153203"/>
                <a:gd name="connsiteY17" fmla="*/ 10754 h 66571"/>
                <a:gd name="connsiteX18" fmla="*/ 74335 w 153203"/>
                <a:gd name="connsiteY18" fmla="*/ 38492 h 6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3203" h="66571">
                  <a:moveTo>
                    <a:pt x="74335" y="38407"/>
                  </a:moveTo>
                  <a:lnTo>
                    <a:pt x="74335" y="38407"/>
                  </a:lnTo>
                  <a:cubicBezTo>
                    <a:pt x="74335" y="38407"/>
                    <a:pt x="74335" y="38407"/>
                    <a:pt x="74335" y="38407"/>
                  </a:cubicBezTo>
                  <a:lnTo>
                    <a:pt x="74335" y="38407"/>
                  </a:lnTo>
                  <a:cubicBezTo>
                    <a:pt x="74335" y="38407"/>
                    <a:pt x="74335" y="38407"/>
                    <a:pt x="74335" y="38407"/>
                  </a:cubicBezTo>
                  <a:cubicBezTo>
                    <a:pt x="93361" y="46174"/>
                    <a:pt x="112728" y="53087"/>
                    <a:pt x="132180" y="59658"/>
                  </a:cubicBezTo>
                  <a:cubicBezTo>
                    <a:pt x="139091" y="62048"/>
                    <a:pt x="146087" y="64353"/>
                    <a:pt x="153083" y="66572"/>
                  </a:cubicBezTo>
                  <a:cubicBezTo>
                    <a:pt x="153168" y="66572"/>
                    <a:pt x="153254" y="66401"/>
                    <a:pt x="153168" y="66316"/>
                  </a:cubicBezTo>
                  <a:cubicBezTo>
                    <a:pt x="146428" y="63585"/>
                    <a:pt x="139688" y="60853"/>
                    <a:pt x="132948" y="58122"/>
                  </a:cubicBezTo>
                  <a:cubicBezTo>
                    <a:pt x="114093" y="50185"/>
                    <a:pt x="95409" y="41650"/>
                    <a:pt x="76809" y="33115"/>
                  </a:cubicBezTo>
                  <a:lnTo>
                    <a:pt x="76809" y="33115"/>
                  </a:lnTo>
                  <a:cubicBezTo>
                    <a:pt x="76809" y="33115"/>
                    <a:pt x="76639" y="33115"/>
                    <a:pt x="76639" y="33115"/>
                  </a:cubicBezTo>
                  <a:lnTo>
                    <a:pt x="76468" y="33115"/>
                  </a:lnTo>
                  <a:cubicBezTo>
                    <a:pt x="76468" y="33115"/>
                    <a:pt x="76468" y="33115"/>
                    <a:pt x="76468" y="33115"/>
                  </a:cubicBezTo>
                  <a:cubicBezTo>
                    <a:pt x="57528" y="25349"/>
                    <a:pt x="38587" y="17582"/>
                    <a:pt x="19903" y="9132"/>
                  </a:cubicBezTo>
                  <a:cubicBezTo>
                    <a:pt x="13248" y="6145"/>
                    <a:pt x="6679" y="3072"/>
                    <a:pt x="109" y="0"/>
                  </a:cubicBezTo>
                  <a:cubicBezTo>
                    <a:pt x="109" y="0"/>
                    <a:pt x="-61" y="171"/>
                    <a:pt x="24" y="256"/>
                  </a:cubicBezTo>
                  <a:cubicBezTo>
                    <a:pt x="6423" y="3841"/>
                    <a:pt x="12821" y="7340"/>
                    <a:pt x="19306" y="10754"/>
                  </a:cubicBezTo>
                  <a:cubicBezTo>
                    <a:pt x="37393" y="20484"/>
                    <a:pt x="55651" y="29872"/>
                    <a:pt x="74335" y="38492"/>
                  </a:cubicBezTo>
                  <a:close/>
                </a:path>
              </a:pathLst>
            </a:custGeom>
            <a:grpFill/>
            <a:ln w="8532" cap="flat">
              <a:noFill/>
              <a:prstDash val="solid"/>
              <a:miter/>
            </a:ln>
          </p:spPr>
          <p:txBody>
            <a:bodyPr rtlCol="0" anchor="ctr"/>
            <a:lstStyle/>
            <a:p>
              <a:endParaRPr lang="en-US"/>
            </a:p>
          </p:txBody>
        </p:sp>
        <p:sp>
          <p:nvSpPr>
            <p:cNvPr id="1812" name="Freeform 1811">
              <a:extLst>
                <a:ext uri="{FF2B5EF4-FFF2-40B4-BE49-F238E27FC236}">
                  <a16:creationId xmlns:a16="http://schemas.microsoft.com/office/drawing/2014/main" id="{01FC2BA0-3899-F8F7-C3BB-581EC297DF2A}"/>
                </a:ext>
              </a:extLst>
            </p:cNvPr>
            <p:cNvSpPr/>
            <p:nvPr/>
          </p:nvSpPr>
          <p:spPr>
            <a:xfrm>
              <a:off x="7548150" y="4894034"/>
              <a:ext cx="108011" cy="64694"/>
            </a:xfrm>
            <a:custGeom>
              <a:avLst/>
              <a:gdLst>
                <a:gd name="connsiteX0" fmla="*/ 52470 w 108011"/>
                <a:gd name="connsiteY0" fmla="*/ 34822 h 64694"/>
                <a:gd name="connsiteX1" fmla="*/ 52470 w 108011"/>
                <a:gd name="connsiteY1" fmla="*/ 34822 h 64694"/>
                <a:gd name="connsiteX2" fmla="*/ 52470 w 108011"/>
                <a:gd name="connsiteY2" fmla="*/ 34822 h 64694"/>
                <a:gd name="connsiteX3" fmla="*/ 52470 w 108011"/>
                <a:gd name="connsiteY3" fmla="*/ 34822 h 64694"/>
                <a:gd name="connsiteX4" fmla="*/ 52470 w 108011"/>
                <a:gd name="connsiteY4" fmla="*/ 34822 h 64694"/>
                <a:gd name="connsiteX5" fmla="*/ 93252 w 108011"/>
                <a:gd name="connsiteY5" fmla="*/ 56842 h 64694"/>
                <a:gd name="connsiteX6" fmla="*/ 107841 w 108011"/>
                <a:gd name="connsiteY6" fmla="*/ 64694 h 64694"/>
                <a:gd name="connsiteX7" fmla="*/ 108012 w 108011"/>
                <a:gd name="connsiteY7" fmla="*/ 64438 h 64694"/>
                <a:gd name="connsiteX8" fmla="*/ 94275 w 108011"/>
                <a:gd name="connsiteY8" fmla="*/ 55391 h 64694"/>
                <a:gd name="connsiteX9" fmla="*/ 55627 w 108011"/>
                <a:gd name="connsiteY9" fmla="*/ 29872 h 64694"/>
                <a:gd name="connsiteX10" fmla="*/ 55627 w 108011"/>
                <a:gd name="connsiteY10" fmla="*/ 29872 h 64694"/>
                <a:gd name="connsiteX11" fmla="*/ 55542 w 108011"/>
                <a:gd name="connsiteY11" fmla="*/ 29872 h 64694"/>
                <a:gd name="connsiteX12" fmla="*/ 55456 w 108011"/>
                <a:gd name="connsiteY12" fmla="*/ 29872 h 64694"/>
                <a:gd name="connsiteX13" fmla="*/ 55456 w 108011"/>
                <a:gd name="connsiteY13" fmla="*/ 29872 h 64694"/>
                <a:gd name="connsiteX14" fmla="*/ 14675 w 108011"/>
                <a:gd name="connsiteY14" fmla="*/ 7852 h 64694"/>
                <a:gd name="connsiteX15" fmla="*/ 171 w 108011"/>
                <a:gd name="connsiteY15" fmla="*/ 0 h 64694"/>
                <a:gd name="connsiteX16" fmla="*/ 0 w 108011"/>
                <a:gd name="connsiteY16" fmla="*/ 256 h 64694"/>
                <a:gd name="connsiteX17" fmla="*/ 13821 w 108011"/>
                <a:gd name="connsiteY17" fmla="*/ 9389 h 64694"/>
                <a:gd name="connsiteX18" fmla="*/ 52470 w 108011"/>
                <a:gd name="connsiteY18" fmla="*/ 34908 h 6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011" h="64694">
                  <a:moveTo>
                    <a:pt x="52470" y="34822"/>
                  </a:moveTo>
                  <a:cubicBezTo>
                    <a:pt x="52470" y="34822"/>
                    <a:pt x="52470" y="34822"/>
                    <a:pt x="52470" y="34822"/>
                  </a:cubicBezTo>
                  <a:cubicBezTo>
                    <a:pt x="52470" y="34822"/>
                    <a:pt x="52470" y="34822"/>
                    <a:pt x="52470" y="34822"/>
                  </a:cubicBezTo>
                  <a:cubicBezTo>
                    <a:pt x="52470" y="34822"/>
                    <a:pt x="52470" y="34822"/>
                    <a:pt x="52470" y="34822"/>
                  </a:cubicBezTo>
                  <a:cubicBezTo>
                    <a:pt x="52470" y="34822"/>
                    <a:pt x="52470" y="34822"/>
                    <a:pt x="52470" y="34822"/>
                  </a:cubicBezTo>
                  <a:cubicBezTo>
                    <a:pt x="65951" y="42418"/>
                    <a:pt x="79601" y="49587"/>
                    <a:pt x="93252" y="56842"/>
                  </a:cubicBezTo>
                  <a:lnTo>
                    <a:pt x="107841" y="64694"/>
                  </a:lnTo>
                  <a:cubicBezTo>
                    <a:pt x="107841" y="64694"/>
                    <a:pt x="108012" y="64523"/>
                    <a:pt x="108012" y="64438"/>
                  </a:cubicBezTo>
                  <a:lnTo>
                    <a:pt x="94275" y="55391"/>
                  </a:lnTo>
                  <a:cubicBezTo>
                    <a:pt x="81393" y="46856"/>
                    <a:pt x="68595" y="38151"/>
                    <a:pt x="55627" y="29872"/>
                  </a:cubicBezTo>
                  <a:cubicBezTo>
                    <a:pt x="55627" y="29872"/>
                    <a:pt x="55627" y="29872"/>
                    <a:pt x="55627" y="29872"/>
                  </a:cubicBezTo>
                  <a:cubicBezTo>
                    <a:pt x="55627" y="29872"/>
                    <a:pt x="55627" y="29872"/>
                    <a:pt x="55542" y="29872"/>
                  </a:cubicBezTo>
                  <a:cubicBezTo>
                    <a:pt x="55542" y="29872"/>
                    <a:pt x="55542" y="29872"/>
                    <a:pt x="55456" y="29872"/>
                  </a:cubicBezTo>
                  <a:cubicBezTo>
                    <a:pt x="55456" y="29872"/>
                    <a:pt x="55456" y="29872"/>
                    <a:pt x="55456" y="29872"/>
                  </a:cubicBezTo>
                  <a:cubicBezTo>
                    <a:pt x="41976" y="22276"/>
                    <a:pt x="28325" y="15107"/>
                    <a:pt x="14675" y="7852"/>
                  </a:cubicBezTo>
                  <a:lnTo>
                    <a:pt x="171" y="0"/>
                  </a:lnTo>
                  <a:cubicBezTo>
                    <a:pt x="171" y="0"/>
                    <a:pt x="0" y="171"/>
                    <a:pt x="0" y="256"/>
                  </a:cubicBezTo>
                  <a:lnTo>
                    <a:pt x="13821" y="9389"/>
                  </a:lnTo>
                  <a:cubicBezTo>
                    <a:pt x="26704" y="17923"/>
                    <a:pt x="39502" y="26629"/>
                    <a:pt x="52470" y="34908"/>
                  </a:cubicBezTo>
                  <a:close/>
                </a:path>
              </a:pathLst>
            </a:custGeom>
            <a:grpFill/>
            <a:ln w="8532" cap="flat">
              <a:noFill/>
              <a:prstDash val="solid"/>
              <a:miter/>
            </a:ln>
          </p:spPr>
          <p:txBody>
            <a:bodyPr rtlCol="0" anchor="ctr"/>
            <a:lstStyle/>
            <a:p>
              <a:endParaRPr lang="en-US"/>
            </a:p>
          </p:txBody>
        </p:sp>
        <p:sp>
          <p:nvSpPr>
            <p:cNvPr id="1813" name="Freeform 1812">
              <a:extLst>
                <a:ext uri="{FF2B5EF4-FFF2-40B4-BE49-F238E27FC236}">
                  <a16:creationId xmlns:a16="http://schemas.microsoft.com/office/drawing/2014/main" id="{114466D0-6654-0280-0504-918BE7A98BF0}"/>
                </a:ext>
              </a:extLst>
            </p:cNvPr>
            <p:cNvSpPr/>
            <p:nvPr/>
          </p:nvSpPr>
          <p:spPr>
            <a:xfrm>
              <a:off x="7335454" y="4903176"/>
              <a:ext cx="31652" cy="109615"/>
            </a:xfrm>
            <a:custGeom>
              <a:avLst/>
              <a:gdLst>
                <a:gd name="connsiteX0" fmla="*/ 341 w 31652"/>
                <a:gd name="connsiteY0" fmla="*/ 109578 h 109615"/>
                <a:gd name="connsiteX1" fmla="*/ 4522 w 31652"/>
                <a:gd name="connsiteY1" fmla="*/ 95239 h 109615"/>
                <a:gd name="connsiteX2" fmla="*/ 17320 w 31652"/>
                <a:gd name="connsiteY2" fmla="*/ 55296 h 109615"/>
                <a:gd name="connsiteX3" fmla="*/ 17320 w 31652"/>
                <a:gd name="connsiteY3" fmla="*/ 55296 h 109615"/>
                <a:gd name="connsiteX4" fmla="*/ 17320 w 31652"/>
                <a:gd name="connsiteY4" fmla="*/ 55211 h 109615"/>
                <a:gd name="connsiteX5" fmla="*/ 17320 w 31652"/>
                <a:gd name="connsiteY5" fmla="*/ 55211 h 109615"/>
                <a:gd name="connsiteX6" fmla="*/ 17320 w 31652"/>
                <a:gd name="connsiteY6" fmla="*/ 55126 h 109615"/>
                <a:gd name="connsiteX7" fmla="*/ 27643 w 31652"/>
                <a:gd name="connsiteY7" fmla="*/ 14414 h 109615"/>
                <a:gd name="connsiteX8" fmla="*/ 31653 w 31652"/>
                <a:gd name="connsiteY8" fmla="*/ 76 h 109615"/>
                <a:gd name="connsiteX9" fmla="*/ 31397 w 31652"/>
                <a:gd name="connsiteY9" fmla="*/ 76 h 109615"/>
                <a:gd name="connsiteX10" fmla="*/ 25936 w 31652"/>
                <a:gd name="connsiteY10" fmla="*/ 14073 h 109615"/>
                <a:gd name="connsiteX11" fmla="*/ 11688 w 31652"/>
                <a:gd name="connsiteY11" fmla="*/ 53674 h 109615"/>
                <a:gd name="connsiteX12" fmla="*/ 11688 w 31652"/>
                <a:gd name="connsiteY12" fmla="*/ 53674 h 109615"/>
                <a:gd name="connsiteX13" fmla="*/ 11688 w 31652"/>
                <a:gd name="connsiteY13" fmla="*/ 53674 h 109615"/>
                <a:gd name="connsiteX14" fmla="*/ 11688 w 31652"/>
                <a:gd name="connsiteY14" fmla="*/ 53674 h 109615"/>
                <a:gd name="connsiteX15" fmla="*/ 11688 w 31652"/>
                <a:gd name="connsiteY15" fmla="*/ 53674 h 109615"/>
                <a:gd name="connsiteX16" fmla="*/ 2816 w 31652"/>
                <a:gd name="connsiteY16" fmla="*/ 94813 h 109615"/>
                <a:gd name="connsiteX17" fmla="*/ 0 w 31652"/>
                <a:gd name="connsiteY17" fmla="*/ 109578 h 109615"/>
                <a:gd name="connsiteX18" fmla="*/ 256 w 31652"/>
                <a:gd name="connsiteY18" fmla="*/ 109578 h 10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652" h="109615">
                  <a:moveTo>
                    <a:pt x="341" y="109578"/>
                  </a:moveTo>
                  <a:lnTo>
                    <a:pt x="4522" y="95239"/>
                  </a:lnTo>
                  <a:cubicBezTo>
                    <a:pt x="8617" y="81840"/>
                    <a:pt x="13054" y="68526"/>
                    <a:pt x="17320" y="55296"/>
                  </a:cubicBezTo>
                  <a:lnTo>
                    <a:pt x="17320" y="55296"/>
                  </a:lnTo>
                  <a:cubicBezTo>
                    <a:pt x="17320" y="55296"/>
                    <a:pt x="17320" y="55211"/>
                    <a:pt x="17320" y="55211"/>
                  </a:cubicBezTo>
                  <a:lnTo>
                    <a:pt x="17320" y="55211"/>
                  </a:lnTo>
                  <a:cubicBezTo>
                    <a:pt x="17320" y="55211"/>
                    <a:pt x="17320" y="55126"/>
                    <a:pt x="17320" y="55126"/>
                  </a:cubicBezTo>
                  <a:cubicBezTo>
                    <a:pt x="20732" y="41555"/>
                    <a:pt x="24060" y="27985"/>
                    <a:pt x="27643" y="14414"/>
                  </a:cubicBezTo>
                  <a:lnTo>
                    <a:pt x="31653" y="76"/>
                  </a:lnTo>
                  <a:cubicBezTo>
                    <a:pt x="31653" y="76"/>
                    <a:pt x="31397" y="-95"/>
                    <a:pt x="31397" y="76"/>
                  </a:cubicBezTo>
                  <a:lnTo>
                    <a:pt x="25936" y="14073"/>
                  </a:lnTo>
                  <a:cubicBezTo>
                    <a:pt x="20903" y="27131"/>
                    <a:pt x="15954" y="40275"/>
                    <a:pt x="11688" y="53674"/>
                  </a:cubicBezTo>
                  <a:lnTo>
                    <a:pt x="11688" y="53674"/>
                  </a:lnTo>
                  <a:cubicBezTo>
                    <a:pt x="11688" y="53674"/>
                    <a:pt x="11688" y="53674"/>
                    <a:pt x="11688" y="53674"/>
                  </a:cubicBezTo>
                  <a:lnTo>
                    <a:pt x="11688" y="53674"/>
                  </a:lnTo>
                  <a:cubicBezTo>
                    <a:pt x="11688" y="53674"/>
                    <a:pt x="11688" y="53674"/>
                    <a:pt x="11688" y="53674"/>
                  </a:cubicBezTo>
                  <a:cubicBezTo>
                    <a:pt x="8276" y="67245"/>
                    <a:pt x="5460" y="81072"/>
                    <a:pt x="2816" y="94813"/>
                  </a:cubicBezTo>
                  <a:lnTo>
                    <a:pt x="0" y="109578"/>
                  </a:lnTo>
                  <a:cubicBezTo>
                    <a:pt x="0" y="109578"/>
                    <a:pt x="256" y="109663"/>
                    <a:pt x="256" y="109578"/>
                  </a:cubicBezTo>
                  <a:close/>
                </a:path>
              </a:pathLst>
            </a:custGeom>
            <a:grpFill/>
            <a:ln w="8532" cap="flat">
              <a:noFill/>
              <a:prstDash val="solid"/>
              <a:miter/>
            </a:ln>
          </p:spPr>
          <p:txBody>
            <a:bodyPr rtlCol="0" anchor="ctr"/>
            <a:lstStyle/>
            <a:p>
              <a:endParaRPr lang="en-US"/>
            </a:p>
          </p:txBody>
        </p:sp>
        <p:sp>
          <p:nvSpPr>
            <p:cNvPr id="1814" name="Freeform 1813">
              <a:extLst>
                <a:ext uri="{FF2B5EF4-FFF2-40B4-BE49-F238E27FC236}">
                  <a16:creationId xmlns:a16="http://schemas.microsoft.com/office/drawing/2014/main" id="{C8C85AA1-2534-947A-5358-0BE36FF7BB50}"/>
                </a:ext>
              </a:extLst>
            </p:cNvPr>
            <p:cNvSpPr/>
            <p:nvPr/>
          </p:nvSpPr>
          <p:spPr>
            <a:xfrm>
              <a:off x="7360111" y="4966116"/>
              <a:ext cx="13650" cy="53466"/>
            </a:xfrm>
            <a:custGeom>
              <a:avLst/>
              <a:gdLst>
                <a:gd name="connsiteX0" fmla="*/ 10494 w 13650"/>
                <a:gd name="connsiteY0" fmla="*/ 6525 h 53466"/>
                <a:gd name="connsiteX1" fmla="*/ 2816 w 13650"/>
                <a:gd name="connsiteY1" fmla="*/ 25643 h 53466"/>
                <a:gd name="connsiteX2" fmla="*/ 2816 w 13650"/>
                <a:gd name="connsiteY2" fmla="*/ 25643 h 53466"/>
                <a:gd name="connsiteX3" fmla="*/ 2816 w 13650"/>
                <a:gd name="connsiteY3" fmla="*/ 25643 h 53466"/>
                <a:gd name="connsiteX4" fmla="*/ 2816 w 13650"/>
                <a:gd name="connsiteY4" fmla="*/ 25643 h 53466"/>
                <a:gd name="connsiteX5" fmla="*/ 2816 w 13650"/>
                <a:gd name="connsiteY5" fmla="*/ 25643 h 53466"/>
                <a:gd name="connsiteX6" fmla="*/ 512 w 13650"/>
                <a:gd name="connsiteY6" fmla="*/ 46126 h 53466"/>
                <a:gd name="connsiteX7" fmla="*/ 0 w 13650"/>
                <a:gd name="connsiteY7" fmla="*/ 53466 h 53466"/>
                <a:gd name="connsiteX8" fmla="*/ 256 w 13650"/>
                <a:gd name="connsiteY8" fmla="*/ 53466 h 53466"/>
                <a:gd name="connsiteX9" fmla="*/ 2133 w 13650"/>
                <a:gd name="connsiteY9" fmla="*/ 46468 h 53466"/>
                <a:gd name="connsiteX10" fmla="*/ 8361 w 13650"/>
                <a:gd name="connsiteY10" fmla="*/ 27093 h 53466"/>
                <a:gd name="connsiteX11" fmla="*/ 8361 w 13650"/>
                <a:gd name="connsiteY11" fmla="*/ 27093 h 53466"/>
                <a:gd name="connsiteX12" fmla="*/ 8361 w 13650"/>
                <a:gd name="connsiteY12" fmla="*/ 27093 h 53466"/>
                <a:gd name="connsiteX13" fmla="*/ 8361 w 13650"/>
                <a:gd name="connsiteY13" fmla="*/ 27093 h 53466"/>
                <a:gd name="connsiteX14" fmla="*/ 8361 w 13650"/>
                <a:gd name="connsiteY14" fmla="*/ 27093 h 53466"/>
                <a:gd name="connsiteX15" fmla="*/ 12030 w 13650"/>
                <a:gd name="connsiteY15" fmla="*/ 7122 h 53466"/>
                <a:gd name="connsiteX16" fmla="*/ 13651 w 13650"/>
                <a:gd name="connsiteY16" fmla="*/ 38 h 53466"/>
                <a:gd name="connsiteX17" fmla="*/ 13395 w 13650"/>
                <a:gd name="connsiteY17" fmla="*/ 38 h 53466"/>
                <a:gd name="connsiteX18" fmla="*/ 10323 w 13650"/>
                <a:gd name="connsiteY18" fmla="*/ 6695 h 53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650" h="53466">
                  <a:moveTo>
                    <a:pt x="10494" y="6525"/>
                  </a:moveTo>
                  <a:cubicBezTo>
                    <a:pt x="7678" y="12755"/>
                    <a:pt x="4949" y="19071"/>
                    <a:pt x="2816" y="25643"/>
                  </a:cubicBezTo>
                  <a:lnTo>
                    <a:pt x="2816" y="25643"/>
                  </a:lnTo>
                  <a:cubicBezTo>
                    <a:pt x="2816" y="25643"/>
                    <a:pt x="2816" y="25643"/>
                    <a:pt x="2816" y="25643"/>
                  </a:cubicBezTo>
                  <a:lnTo>
                    <a:pt x="2816" y="25643"/>
                  </a:lnTo>
                  <a:cubicBezTo>
                    <a:pt x="2816" y="25643"/>
                    <a:pt x="2816" y="25643"/>
                    <a:pt x="2816" y="25643"/>
                  </a:cubicBezTo>
                  <a:cubicBezTo>
                    <a:pt x="1536" y="32385"/>
                    <a:pt x="938" y="39298"/>
                    <a:pt x="512" y="46126"/>
                  </a:cubicBezTo>
                  <a:cubicBezTo>
                    <a:pt x="341" y="48601"/>
                    <a:pt x="171" y="50991"/>
                    <a:pt x="0" y="53466"/>
                  </a:cubicBezTo>
                  <a:cubicBezTo>
                    <a:pt x="0" y="53466"/>
                    <a:pt x="256" y="53466"/>
                    <a:pt x="256" y="53466"/>
                  </a:cubicBezTo>
                  <a:cubicBezTo>
                    <a:pt x="853" y="51162"/>
                    <a:pt x="1536" y="48772"/>
                    <a:pt x="2133" y="46468"/>
                  </a:cubicBezTo>
                  <a:cubicBezTo>
                    <a:pt x="4095" y="39896"/>
                    <a:pt x="6313" y="33494"/>
                    <a:pt x="8361" y="27093"/>
                  </a:cubicBezTo>
                  <a:lnTo>
                    <a:pt x="8361" y="27093"/>
                  </a:lnTo>
                  <a:cubicBezTo>
                    <a:pt x="8361" y="27093"/>
                    <a:pt x="8361" y="27093"/>
                    <a:pt x="8361" y="27093"/>
                  </a:cubicBezTo>
                  <a:lnTo>
                    <a:pt x="8361" y="27093"/>
                  </a:lnTo>
                  <a:cubicBezTo>
                    <a:pt x="8361" y="27093"/>
                    <a:pt x="8361" y="27093"/>
                    <a:pt x="8361" y="27093"/>
                  </a:cubicBezTo>
                  <a:cubicBezTo>
                    <a:pt x="9555" y="20436"/>
                    <a:pt x="10665" y="13779"/>
                    <a:pt x="12030" y="7122"/>
                  </a:cubicBezTo>
                  <a:cubicBezTo>
                    <a:pt x="12541" y="4732"/>
                    <a:pt x="13139" y="2427"/>
                    <a:pt x="13651" y="38"/>
                  </a:cubicBezTo>
                  <a:cubicBezTo>
                    <a:pt x="13651" y="38"/>
                    <a:pt x="13395" y="-47"/>
                    <a:pt x="13395" y="38"/>
                  </a:cubicBezTo>
                  <a:cubicBezTo>
                    <a:pt x="12371" y="2257"/>
                    <a:pt x="11347" y="4476"/>
                    <a:pt x="10323" y="6695"/>
                  </a:cubicBezTo>
                  <a:close/>
                </a:path>
              </a:pathLst>
            </a:custGeom>
            <a:grpFill/>
            <a:ln w="8532" cap="flat">
              <a:noFill/>
              <a:prstDash val="solid"/>
              <a:miter/>
            </a:ln>
          </p:spPr>
          <p:txBody>
            <a:bodyPr rtlCol="0" anchor="ctr"/>
            <a:lstStyle/>
            <a:p>
              <a:endParaRPr lang="en-US"/>
            </a:p>
          </p:txBody>
        </p:sp>
        <p:sp>
          <p:nvSpPr>
            <p:cNvPr id="1815" name="Freeform 1814">
              <a:extLst>
                <a:ext uri="{FF2B5EF4-FFF2-40B4-BE49-F238E27FC236}">
                  <a16:creationId xmlns:a16="http://schemas.microsoft.com/office/drawing/2014/main" id="{CE2B99CB-4796-D8F7-34C9-6CD77C959EF8}"/>
                </a:ext>
              </a:extLst>
            </p:cNvPr>
            <p:cNvSpPr/>
            <p:nvPr/>
          </p:nvSpPr>
          <p:spPr>
            <a:xfrm>
              <a:off x="7192634" y="5286272"/>
              <a:ext cx="60575" cy="98686"/>
            </a:xfrm>
            <a:custGeom>
              <a:avLst/>
              <a:gdLst>
                <a:gd name="connsiteX0" fmla="*/ 9555 w 60575"/>
                <a:gd name="connsiteY0" fmla="*/ 86482 h 98686"/>
                <a:gd name="connsiteX1" fmla="*/ 34468 w 60575"/>
                <a:gd name="connsiteY1" fmla="*/ 51745 h 98686"/>
                <a:gd name="connsiteX2" fmla="*/ 34468 w 60575"/>
                <a:gd name="connsiteY2" fmla="*/ 51745 h 98686"/>
                <a:gd name="connsiteX3" fmla="*/ 34468 w 60575"/>
                <a:gd name="connsiteY3" fmla="*/ 51745 h 98686"/>
                <a:gd name="connsiteX4" fmla="*/ 34468 w 60575"/>
                <a:gd name="connsiteY4" fmla="*/ 51745 h 98686"/>
                <a:gd name="connsiteX5" fmla="*/ 34468 w 60575"/>
                <a:gd name="connsiteY5" fmla="*/ 51745 h 98686"/>
                <a:gd name="connsiteX6" fmla="*/ 40099 w 60575"/>
                <a:gd name="connsiteY6" fmla="*/ 41503 h 98686"/>
                <a:gd name="connsiteX7" fmla="*/ 38905 w 60575"/>
                <a:gd name="connsiteY7" fmla="*/ 54476 h 98686"/>
                <a:gd name="connsiteX8" fmla="*/ 38307 w 60575"/>
                <a:gd name="connsiteY8" fmla="*/ 60877 h 98686"/>
                <a:gd name="connsiteX9" fmla="*/ 38564 w 60575"/>
                <a:gd name="connsiteY9" fmla="*/ 60877 h 98686"/>
                <a:gd name="connsiteX10" fmla="*/ 40611 w 60575"/>
                <a:gd name="connsiteY10" fmla="*/ 54817 h 98686"/>
                <a:gd name="connsiteX11" fmla="*/ 46327 w 60575"/>
                <a:gd name="connsiteY11" fmla="*/ 37662 h 98686"/>
                <a:gd name="connsiteX12" fmla="*/ 46327 w 60575"/>
                <a:gd name="connsiteY12" fmla="*/ 37662 h 98686"/>
                <a:gd name="connsiteX13" fmla="*/ 46327 w 60575"/>
                <a:gd name="connsiteY13" fmla="*/ 37662 h 98686"/>
                <a:gd name="connsiteX14" fmla="*/ 46327 w 60575"/>
                <a:gd name="connsiteY14" fmla="*/ 37662 h 98686"/>
                <a:gd name="connsiteX15" fmla="*/ 46327 w 60575"/>
                <a:gd name="connsiteY15" fmla="*/ 37662 h 98686"/>
                <a:gd name="connsiteX16" fmla="*/ 47436 w 60575"/>
                <a:gd name="connsiteY16" fmla="*/ 27250 h 98686"/>
                <a:gd name="connsiteX17" fmla="*/ 54006 w 60575"/>
                <a:gd name="connsiteY17" fmla="*/ 13850 h 98686"/>
                <a:gd name="connsiteX18" fmla="*/ 60575 w 60575"/>
                <a:gd name="connsiteY18" fmla="*/ 109 h 98686"/>
                <a:gd name="connsiteX19" fmla="*/ 60319 w 60575"/>
                <a:gd name="connsiteY19" fmla="*/ 24 h 98686"/>
                <a:gd name="connsiteX20" fmla="*/ 52555 w 60575"/>
                <a:gd name="connsiteY20" fmla="*/ 12997 h 98686"/>
                <a:gd name="connsiteX21" fmla="*/ 48034 w 60575"/>
                <a:gd name="connsiteY21" fmla="*/ 20251 h 98686"/>
                <a:gd name="connsiteX22" fmla="*/ 48034 w 60575"/>
                <a:gd name="connsiteY22" fmla="*/ 19739 h 98686"/>
                <a:gd name="connsiteX23" fmla="*/ 48631 w 60575"/>
                <a:gd name="connsiteY23" fmla="*/ 13338 h 98686"/>
                <a:gd name="connsiteX24" fmla="*/ 48375 w 60575"/>
                <a:gd name="connsiteY24" fmla="*/ 13338 h 98686"/>
                <a:gd name="connsiteX25" fmla="*/ 46327 w 60575"/>
                <a:gd name="connsiteY25" fmla="*/ 19483 h 98686"/>
                <a:gd name="connsiteX26" fmla="*/ 43768 w 60575"/>
                <a:gd name="connsiteY26" fmla="*/ 26823 h 98686"/>
                <a:gd name="connsiteX27" fmla="*/ 29435 w 60575"/>
                <a:gd name="connsiteY27" fmla="*/ 48758 h 98686"/>
                <a:gd name="connsiteX28" fmla="*/ 29435 w 60575"/>
                <a:gd name="connsiteY28" fmla="*/ 48758 h 98686"/>
                <a:gd name="connsiteX29" fmla="*/ 29435 w 60575"/>
                <a:gd name="connsiteY29" fmla="*/ 48843 h 98686"/>
                <a:gd name="connsiteX30" fmla="*/ 29435 w 60575"/>
                <a:gd name="connsiteY30" fmla="*/ 48843 h 98686"/>
                <a:gd name="connsiteX31" fmla="*/ 29435 w 60575"/>
                <a:gd name="connsiteY31" fmla="*/ 48928 h 98686"/>
                <a:gd name="connsiteX32" fmla="*/ 8020 w 60575"/>
                <a:gd name="connsiteY32" fmla="*/ 85714 h 98686"/>
                <a:gd name="connsiteX33" fmla="*/ 0 w 60575"/>
                <a:gd name="connsiteY33" fmla="*/ 98516 h 98686"/>
                <a:gd name="connsiteX34" fmla="*/ 171 w 60575"/>
                <a:gd name="connsiteY34" fmla="*/ 98687 h 98686"/>
                <a:gd name="connsiteX35" fmla="*/ 9470 w 60575"/>
                <a:gd name="connsiteY35" fmla="*/ 86567 h 9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0575" h="98686">
                  <a:moveTo>
                    <a:pt x="9555" y="86482"/>
                  </a:moveTo>
                  <a:cubicBezTo>
                    <a:pt x="18173" y="75216"/>
                    <a:pt x="26619" y="63694"/>
                    <a:pt x="34468" y="51745"/>
                  </a:cubicBezTo>
                  <a:lnTo>
                    <a:pt x="34468" y="51745"/>
                  </a:lnTo>
                  <a:cubicBezTo>
                    <a:pt x="34468" y="51745"/>
                    <a:pt x="34468" y="51745"/>
                    <a:pt x="34468" y="51745"/>
                  </a:cubicBezTo>
                  <a:lnTo>
                    <a:pt x="34468" y="51745"/>
                  </a:lnTo>
                  <a:cubicBezTo>
                    <a:pt x="34468" y="51745"/>
                    <a:pt x="34468" y="51745"/>
                    <a:pt x="34468" y="51745"/>
                  </a:cubicBezTo>
                  <a:cubicBezTo>
                    <a:pt x="36431" y="48331"/>
                    <a:pt x="38307" y="44917"/>
                    <a:pt x="40099" y="41503"/>
                  </a:cubicBezTo>
                  <a:cubicBezTo>
                    <a:pt x="39673" y="45856"/>
                    <a:pt x="39331" y="50123"/>
                    <a:pt x="38905" y="54476"/>
                  </a:cubicBezTo>
                  <a:lnTo>
                    <a:pt x="38307" y="60877"/>
                  </a:lnTo>
                  <a:cubicBezTo>
                    <a:pt x="38307" y="60877"/>
                    <a:pt x="38564" y="60877"/>
                    <a:pt x="38564" y="60877"/>
                  </a:cubicBezTo>
                  <a:lnTo>
                    <a:pt x="40611" y="54817"/>
                  </a:lnTo>
                  <a:cubicBezTo>
                    <a:pt x="42573" y="49099"/>
                    <a:pt x="44706" y="43466"/>
                    <a:pt x="46327" y="37662"/>
                  </a:cubicBezTo>
                  <a:cubicBezTo>
                    <a:pt x="46327" y="37662"/>
                    <a:pt x="46327" y="37662"/>
                    <a:pt x="46327" y="37662"/>
                  </a:cubicBezTo>
                  <a:cubicBezTo>
                    <a:pt x="46327" y="37662"/>
                    <a:pt x="46327" y="37662"/>
                    <a:pt x="46327" y="37662"/>
                  </a:cubicBezTo>
                  <a:cubicBezTo>
                    <a:pt x="46327" y="37662"/>
                    <a:pt x="46327" y="37662"/>
                    <a:pt x="46327" y="37662"/>
                  </a:cubicBezTo>
                  <a:cubicBezTo>
                    <a:pt x="46327" y="37662"/>
                    <a:pt x="46327" y="37662"/>
                    <a:pt x="46327" y="37662"/>
                  </a:cubicBezTo>
                  <a:cubicBezTo>
                    <a:pt x="46839" y="34163"/>
                    <a:pt x="47180" y="30749"/>
                    <a:pt x="47436" y="27250"/>
                  </a:cubicBezTo>
                  <a:cubicBezTo>
                    <a:pt x="49655" y="22812"/>
                    <a:pt x="51873" y="18374"/>
                    <a:pt x="54006" y="13850"/>
                  </a:cubicBezTo>
                  <a:cubicBezTo>
                    <a:pt x="56224" y="9242"/>
                    <a:pt x="58442" y="4718"/>
                    <a:pt x="60575" y="109"/>
                  </a:cubicBezTo>
                  <a:cubicBezTo>
                    <a:pt x="60575" y="109"/>
                    <a:pt x="60405" y="-62"/>
                    <a:pt x="60319" y="24"/>
                  </a:cubicBezTo>
                  <a:cubicBezTo>
                    <a:pt x="57760" y="4377"/>
                    <a:pt x="55115" y="8729"/>
                    <a:pt x="52555" y="12997"/>
                  </a:cubicBezTo>
                  <a:cubicBezTo>
                    <a:pt x="51020" y="15387"/>
                    <a:pt x="49569" y="17861"/>
                    <a:pt x="48034" y="20251"/>
                  </a:cubicBezTo>
                  <a:cubicBezTo>
                    <a:pt x="48034" y="20081"/>
                    <a:pt x="48034" y="19910"/>
                    <a:pt x="48034" y="19739"/>
                  </a:cubicBezTo>
                  <a:lnTo>
                    <a:pt x="48631" y="13338"/>
                  </a:lnTo>
                  <a:cubicBezTo>
                    <a:pt x="48631" y="13338"/>
                    <a:pt x="48375" y="13338"/>
                    <a:pt x="48375" y="13338"/>
                  </a:cubicBezTo>
                  <a:lnTo>
                    <a:pt x="46327" y="19483"/>
                  </a:lnTo>
                  <a:cubicBezTo>
                    <a:pt x="45474" y="21959"/>
                    <a:pt x="44621" y="24433"/>
                    <a:pt x="43768" y="26823"/>
                  </a:cubicBezTo>
                  <a:cubicBezTo>
                    <a:pt x="38990" y="34163"/>
                    <a:pt x="34212" y="41418"/>
                    <a:pt x="29435" y="48758"/>
                  </a:cubicBezTo>
                  <a:lnTo>
                    <a:pt x="29435" y="48758"/>
                  </a:lnTo>
                  <a:cubicBezTo>
                    <a:pt x="29435" y="48758"/>
                    <a:pt x="29435" y="48843"/>
                    <a:pt x="29435" y="48843"/>
                  </a:cubicBezTo>
                  <a:lnTo>
                    <a:pt x="29435" y="48843"/>
                  </a:lnTo>
                  <a:cubicBezTo>
                    <a:pt x="29435" y="48843"/>
                    <a:pt x="29435" y="48928"/>
                    <a:pt x="29435" y="48928"/>
                  </a:cubicBezTo>
                  <a:cubicBezTo>
                    <a:pt x="22353" y="61219"/>
                    <a:pt x="15442" y="73594"/>
                    <a:pt x="8020" y="85714"/>
                  </a:cubicBezTo>
                  <a:cubicBezTo>
                    <a:pt x="5375" y="89981"/>
                    <a:pt x="2730" y="94248"/>
                    <a:pt x="0" y="98516"/>
                  </a:cubicBezTo>
                  <a:cubicBezTo>
                    <a:pt x="0" y="98516"/>
                    <a:pt x="171" y="98687"/>
                    <a:pt x="171" y="98687"/>
                  </a:cubicBezTo>
                  <a:cubicBezTo>
                    <a:pt x="3327" y="94675"/>
                    <a:pt x="6399" y="90664"/>
                    <a:pt x="9470" y="86567"/>
                  </a:cubicBezTo>
                  <a:close/>
                </a:path>
              </a:pathLst>
            </a:custGeom>
            <a:grpFill/>
            <a:ln w="8532" cap="flat">
              <a:noFill/>
              <a:prstDash val="solid"/>
              <a:miter/>
            </a:ln>
          </p:spPr>
          <p:txBody>
            <a:bodyPr rtlCol="0" anchor="ctr"/>
            <a:lstStyle/>
            <a:p>
              <a:endParaRPr lang="en-US"/>
            </a:p>
          </p:txBody>
        </p:sp>
        <p:sp>
          <p:nvSpPr>
            <p:cNvPr id="1816" name="Freeform 1815">
              <a:extLst>
                <a:ext uri="{FF2B5EF4-FFF2-40B4-BE49-F238E27FC236}">
                  <a16:creationId xmlns:a16="http://schemas.microsoft.com/office/drawing/2014/main" id="{D6CF2E64-9B4F-F48B-A3FA-A36374F51DB7}"/>
                </a:ext>
              </a:extLst>
            </p:cNvPr>
            <p:cNvSpPr/>
            <p:nvPr/>
          </p:nvSpPr>
          <p:spPr>
            <a:xfrm>
              <a:off x="7804955" y="5214176"/>
              <a:ext cx="5716" cy="15874"/>
            </a:xfrm>
            <a:custGeom>
              <a:avLst/>
              <a:gdLst>
                <a:gd name="connsiteX0" fmla="*/ 4863 w 5716"/>
                <a:gd name="connsiteY0" fmla="*/ 13656 h 15874"/>
                <a:gd name="connsiteX1" fmla="*/ 5716 w 5716"/>
                <a:gd name="connsiteY1" fmla="*/ 7425 h 15874"/>
                <a:gd name="connsiteX2" fmla="*/ 5716 w 5716"/>
                <a:gd name="connsiteY2" fmla="*/ 7425 h 15874"/>
                <a:gd name="connsiteX3" fmla="*/ 5716 w 5716"/>
                <a:gd name="connsiteY3" fmla="*/ 7425 h 15874"/>
                <a:gd name="connsiteX4" fmla="*/ 5716 w 5716"/>
                <a:gd name="connsiteY4" fmla="*/ 7425 h 15874"/>
                <a:gd name="connsiteX5" fmla="*/ 5716 w 5716"/>
                <a:gd name="connsiteY5" fmla="*/ 7425 h 15874"/>
                <a:gd name="connsiteX6" fmla="*/ 2559 w 5716"/>
                <a:gd name="connsiteY6" fmla="*/ 1963 h 15874"/>
                <a:gd name="connsiteX7" fmla="*/ 1450 w 5716"/>
                <a:gd name="connsiteY7" fmla="*/ 0 h 15874"/>
                <a:gd name="connsiteX8" fmla="*/ 1194 w 5716"/>
                <a:gd name="connsiteY8" fmla="*/ 0 h 15874"/>
                <a:gd name="connsiteX9" fmla="*/ 853 w 5716"/>
                <a:gd name="connsiteY9" fmla="*/ 2219 h 15874"/>
                <a:gd name="connsiteX10" fmla="*/ 0 w 5716"/>
                <a:gd name="connsiteY10" fmla="*/ 8449 h 15874"/>
                <a:gd name="connsiteX11" fmla="*/ 0 w 5716"/>
                <a:gd name="connsiteY11" fmla="*/ 8449 h 15874"/>
                <a:gd name="connsiteX12" fmla="*/ 0 w 5716"/>
                <a:gd name="connsiteY12" fmla="*/ 8449 h 15874"/>
                <a:gd name="connsiteX13" fmla="*/ 0 w 5716"/>
                <a:gd name="connsiteY13" fmla="*/ 8449 h 15874"/>
                <a:gd name="connsiteX14" fmla="*/ 0 w 5716"/>
                <a:gd name="connsiteY14" fmla="*/ 8449 h 15874"/>
                <a:gd name="connsiteX15" fmla="*/ 3157 w 5716"/>
                <a:gd name="connsiteY15" fmla="*/ 13912 h 15874"/>
                <a:gd name="connsiteX16" fmla="*/ 4266 w 5716"/>
                <a:gd name="connsiteY16" fmla="*/ 15875 h 15874"/>
                <a:gd name="connsiteX17" fmla="*/ 4522 w 5716"/>
                <a:gd name="connsiteY17" fmla="*/ 15875 h 15874"/>
                <a:gd name="connsiteX18" fmla="*/ 4863 w 5716"/>
                <a:gd name="connsiteY18" fmla="*/ 13656 h 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16" h="15874">
                  <a:moveTo>
                    <a:pt x="4863" y="13656"/>
                  </a:moveTo>
                  <a:cubicBezTo>
                    <a:pt x="5204" y="11522"/>
                    <a:pt x="5716" y="9474"/>
                    <a:pt x="5716" y="7425"/>
                  </a:cubicBezTo>
                  <a:cubicBezTo>
                    <a:pt x="5716" y="7425"/>
                    <a:pt x="5716" y="7425"/>
                    <a:pt x="5716" y="7425"/>
                  </a:cubicBezTo>
                  <a:cubicBezTo>
                    <a:pt x="5716" y="7425"/>
                    <a:pt x="5716" y="7425"/>
                    <a:pt x="5716" y="7425"/>
                  </a:cubicBezTo>
                  <a:cubicBezTo>
                    <a:pt x="5716" y="7425"/>
                    <a:pt x="5716" y="7425"/>
                    <a:pt x="5716" y="7425"/>
                  </a:cubicBezTo>
                  <a:cubicBezTo>
                    <a:pt x="5716" y="7425"/>
                    <a:pt x="5716" y="7425"/>
                    <a:pt x="5716" y="7425"/>
                  </a:cubicBezTo>
                  <a:cubicBezTo>
                    <a:pt x="4863" y="5548"/>
                    <a:pt x="3669" y="3755"/>
                    <a:pt x="2559" y="1963"/>
                  </a:cubicBezTo>
                  <a:lnTo>
                    <a:pt x="1450" y="0"/>
                  </a:lnTo>
                  <a:cubicBezTo>
                    <a:pt x="1450" y="0"/>
                    <a:pt x="1194" y="0"/>
                    <a:pt x="1194" y="0"/>
                  </a:cubicBezTo>
                  <a:lnTo>
                    <a:pt x="853" y="2219"/>
                  </a:lnTo>
                  <a:cubicBezTo>
                    <a:pt x="512" y="4353"/>
                    <a:pt x="0" y="6401"/>
                    <a:pt x="0" y="8449"/>
                  </a:cubicBezTo>
                  <a:cubicBezTo>
                    <a:pt x="0" y="8449"/>
                    <a:pt x="0" y="8449"/>
                    <a:pt x="0" y="8449"/>
                  </a:cubicBezTo>
                  <a:cubicBezTo>
                    <a:pt x="0" y="8449"/>
                    <a:pt x="0" y="8449"/>
                    <a:pt x="0" y="8449"/>
                  </a:cubicBezTo>
                  <a:lnTo>
                    <a:pt x="0" y="8449"/>
                  </a:lnTo>
                  <a:cubicBezTo>
                    <a:pt x="0" y="8449"/>
                    <a:pt x="0" y="8449"/>
                    <a:pt x="0" y="8449"/>
                  </a:cubicBezTo>
                  <a:cubicBezTo>
                    <a:pt x="768" y="10327"/>
                    <a:pt x="2048" y="12119"/>
                    <a:pt x="3157" y="13912"/>
                  </a:cubicBezTo>
                  <a:lnTo>
                    <a:pt x="4266" y="15875"/>
                  </a:lnTo>
                  <a:cubicBezTo>
                    <a:pt x="4266" y="15875"/>
                    <a:pt x="4522" y="15875"/>
                    <a:pt x="4522" y="15875"/>
                  </a:cubicBezTo>
                  <a:lnTo>
                    <a:pt x="4863" y="13656"/>
                  </a:lnTo>
                  <a:close/>
                </a:path>
              </a:pathLst>
            </a:custGeom>
            <a:grpFill/>
            <a:ln w="8532" cap="flat">
              <a:noFill/>
              <a:prstDash val="solid"/>
              <a:miter/>
            </a:ln>
          </p:spPr>
          <p:txBody>
            <a:bodyPr rtlCol="0" anchor="ctr"/>
            <a:lstStyle/>
            <a:p>
              <a:endParaRPr lang="en-US"/>
            </a:p>
          </p:txBody>
        </p:sp>
        <p:sp>
          <p:nvSpPr>
            <p:cNvPr id="1817" name="Freeform 1816">
              <a:extLst>
                <a:ext uri="{FF2B5EF4-FFF2-40B4-BE49-F238E27FC236}">
                  <a16:creationId xmlns:a16="http://schemas.microsoft.com/office/drawing/2014/main" id="{9E47A292-AC73-25FD-22E6-13A8EA0A62AC}"/>
                </a:ext>
              </a:extLst>
            </p:cNvPr>
            <p:cNvSpPr/>
            <p:nvPr/>
          </p:nvSpPr>
          <p:spPr>
            <a:xfrm>
              <a:off x="7284605" y="5131644"/>
              <a:ext cx="5802" cy="49245"/>
            </a:xfrm>
            <a:custGeom>
              <a:avLst/>
              <a:gdLst>
                <a:gd name="connsiteX0" fmla="*/ 3413 w 5802"/>
                <a:gd name="connsiteY0" fmla="*/ 42845 h 49245"/>
                <a:gd name="connsiteX1" fmla="*/ 4607 w 5802"/>
                <a:gd name="connsiteY1" fmla="*/ 49246 h 49245"/>
                <a:gd name="connsiteX2" fmla="*/ 4863 w 5802"/>
                <a:gd name="connsiteY2" fmla="*/ 49246 h 49245"/>
                <a:gd name="connsiteX3" fmla="*/ 5119 w 5802"/>
                <a:gd name="connsiteY3" fmla="*/ 42674 h 49245"/>
                <a:gd name="connsiteX4" fmla="*/ 5802 w 5802"/>
                <a:gd name="connsiteY4" fmla="*/ 24410 h 49245"/>
                <a:gd name="connsiteX5" fmla="*/ 5802 w 5802"/>
                <a:gd name="connsiteY5" fmla="*/ 24410 h 49245"/>
                <a:gd name="connsiteX6" fmla="*/ 5802 w 5802"/>
                <a:gd name="connsiteY6" fmla="*/ 24410 h 49245"/>
                <a:gd name="connsiteX7" fmla="*/ 5802 w 5802"/>
                <a:gd name="connsiteY7" fmla="*/ 24410 h 49245"/>
                <a:gd name="connsiteX8" fmla="*/ 5802 w 5802"/>
                <a:gd name="connsiteY8" fmla="*/ 24410 h 49245"/>
                <a:gd name="connsiteX9" fmla="*/ 2389 w 5802"/>
                <a:gd name="connsiteY9" fmla="*/ 6401 h 49245"/>
                <a:gd name="connsiteX10" fmla="*/ 1195 w 5802"/>
                <a:gd name="connsiteY10" fmla="*/ 0 h 49245"/>
                <a:gd name="connsiteX11" fmla="*/ 939 w 5802"/>
                <a:gd name="connsiteY11" fmla="*/ 0 h 49245"/>
                <a:gd name="connsiteX12" fmla="*/ 683 w 5802"/>
                <a:gd name="connsiteY12" fmla="*/ 6487 h 49245"/>
                <a:gd name="connsiteX13" fmla="*/ 0 w 5802"/>
                <a:gd name="connsiteY13" fmla="*/ 24751 h 49245"/>
                <a:gd name="connsiteX14" fmla="*/ 0 w 5802"/>
                <a:gd name="connsiteY14" fmla="*/ 24751 h 49245"/>
                <a:gd name="connsiteX15" fmla="*/ 0 w 5802"/>
                <a:gd name="connsiteY15" fmla="*/ 24751 h 49245"/>
                <a:gd name="connsiteX16" fmla="*/ 0 w 5802"/>
                <a:gd name="connsiteY16" fmla="*/ 24751 h 49245"/>
                <a:gd name="connsiteX17" fmla="*/ 0 w 5802"/>
                <a:gd name="connsiteY17" fmla="*/ 24751 h 49245"/>
                <a:gd name="connsiteX18" fmla="*/ 3413 w 5802"/>
                <a:gd name="connsiteY18" fmla="*/ 42760 h 4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02" h="49245">
                  <a:moveTo>
                    <a:pt x="3413" y="42845"/>
                  </a:moveTo>
                  <a:lnTo>
                    <a:pt x="4607" y="49246"/>
                  </a:lnTo>
                  <a:cubicBezTo>
                    <a:pt x="4607" y="49246"/>
                    <a:pt x="4863" y="49246"/>
                    <a:pt x="4863" y="49246"/>
                  </a:cubicBezTo>
                  <a:lnTo>
                    <a:pt x="5119" y="42674"/>
                  </a:lnTo>
                  <a:cubicBezTo>
                    <a:pt x="5375" y="36614"/>
                    <a:pt x="5802" y="30469"/>
                    <a:pt x="5802" y="24410"/>
                  </a:cubicBezTo>
                  <a:lnTo>
                    <a:pt x="5802" y="24410"/>
                  </a:lnTo>
                  <a:cubicBezTo>
                    <a:pt x="5802" y="24410"/>
                    <a:pt x="5802" y="24410"/>
                    <a:pt x="5802" y="24410"/>
                  </a:cubicBezTo>
                  <a:lnTo>
                    <a:pt x="5802" y="24410"/>
                  </a:lnTo>
                  <a:cubicBezTo>
                    <a:pt x="5802" y="24410"/>
                    <a:pt x="5802" y="24410"/>
                    <a:pt x="5802" y="24410"/>
                  </a:cubicBezTo>
                  <a:cubicBezTo>
                    <a:pt x="4949" y="18435"/>
                    <a:pt x="3584" y="12376"/>
                    <a:pt x="2389" y="6401"/>
                  </a:cubicBezTo>
                  <a:lnTo>
                    <a:pt x="1195" y="0"/>
                  </a:lnTo>
                  <a:cubicBezTo>
                    <a:pt x="1195" y="0"/>
                    <a:pt x="939" y="0"/>
                    <a:pt x="939" y="0"/>
                  </a:cubicBezTo>
                  <a:lnTo>
                    <a:pt x="683" y="6487"/>
                  </a:lnTo>
                  <a:cubicBezTo>
                    <a:pt x="427" y="12546"/>
                    <a:pt x="0" y="18691"/>
                    <a:pt x="0" y="24751"/>
                  </a:cubicBezTo>
                  <a:cubicBezTo>
                    <a:pt x="0" y="24751"/>
                    <a:pt x="0" y="24751"/>
                    <a:pt x="0" y="24751"/>
                  </a:cubicBezTo>
                  <a:cubicBezTo>
                    <a:pt x="0" y="24751"/>
                    <a:pt x="0" y="24751"/>
                    <a:pt x="0" y="24751"/>
                  </a:cubicBezTo>
                  <a:lnTo>
                    <a:pt x="0" y="24751"/>
                  </a:lnTo>
                  <a:cubicBezTo>
                    <a:pt x="0" y="24751"/>
                    <a:pt x="0" y="24751"/>
                    <a:pt x="0" y="24751"/>
                  </a:cubicBezTo>
                  <a:cubicBezTo>
                    <a:pt x="853" y="30725"/>
                    <a:pt x="2218" y="36785"/>
                    <a:pt x="3413" y="42760"/>
                  </a:cubicBezTo>
                  <a:close/>
                </a:path>
              </a:pathLst>
            </a:custGeom>
            <a:grpFill/>
            <a:ln w="8532" cap="flat">
              <a:noFill/>
              <a:prstDash val="solid"/>
              <a:miter/>
            </a:ln>
          </p:spPr>
          <p:txBody>
            <a:bodyPr rtlCol="0" anchor="ctr"/>
            <a:lstStyle/>
            <a:p>
              <a:endParaRPr lang="en-US"/>
            </a:p>
          </p:txBody>
        </p:sp>
        <p:sp>
          <p:nvSpPr>
            <p:cNvPr id="1818" name="Freeform 1817">
              <a:extLst>
                <a:ext uri="{FF2B5EF4-FFF2-40B4-BE49-F238E27FC236}">
                  <a16:creationId xmlns:a16="http://schemas.microsoft.com/office/drawing/2014/main" id="{2A9CC2BD-CF2D-FD02-BAED-4A1BCE34A8A6}"/>
                </a:ext>
              </a:extLst>
            </p:cNvPr>
            <p:cNvSpPr/>
            <p:nvPr/>
          </p:nvSpPr>
          <p:spPr>
            <a:xfrm>
              <a:off x="7272320" y="5157419"/>
              <a:ext cx="5802" cy="32005"/>
            </a:xfrm>
            <a:custGeom>
              <a:avLst/>
              <a:gdLst>
                <a:gd name="connsiteX0" fmla="*/ 5034 w 5802"/>
                <a:gd name="connsiteY0" fmla="*/ 27824 h 32005"/>
                <a:gd name="connsiteX1" fmla="*/ 5802 w 5802"/>
                <a:gd name="connsiteY1" fmla="*/ 15960 h 32005"/>
                <a:gd name="connsiteX2" fmla="*/ 5802 w 5802"/>
                <a:gd name="connsiteY2" fmla="*/ 15960 h 32005"/>
                <a:gd name="connsiteX3" fmla="*/ 5802 w 5802"/>
                <a:gd name="connsiteY3" fmla="*/ 15960 h 32005"/>
                <a:gd name="connsiteX4" fmla="*/ 5802 w 5802"/>
                <a:gd name="connsiteY4" fmla="*/ 15960 h 32005"/>
                <a:gd name="connsiteX5" fmla="*/ 3584 w 5802"/>
                <a:gd name="connsiteY5" fmla="*/ 4267 h 32005"/>
                <a:gd name="connsiteX6" fmla="*/ 3072 w 5802"/>
                <a:gd name="connsiteY6" fmla="*/ 0 h 32005"/>
                <a:gd name="connsiteX7" fmla="*/ 2816 w 5802"/>
                <a:gd name="connsiteY7" fmla="*/ 0 h 32005"/>
                <a:gd name="connsiteX8" fmla="*/ 1877 w 5802"/>
                <a:gd name="connsiteY8" fmla="*/ 4183 h 32005"/>
                <a:gd name="connsiteX9" fmla="*/ 0 w 5802"/>
                <a:gd name="connsiteY9" fmla="*/ 16216 h 32005"/>
                <a:gd name="connsiteX10" fmla="*/ 0 w 5802"/>
                <a:gd name="connsiteY10" fmla="*/ 16216 h 32005"/>
                <a:gd name="connsiteX11" fmla="*/ 0 w 5802"/>
                <a:gd name="connsiteY11" fmla="*/ 16216 h 32005"/>
                <a:gd name="connsiteX12" fmla="*/ 0 w 5802"/>
                <a:gd name="connsiteY12" fmla="*/ 16216 h 32005"/>
                <a:gd name="connsiteX13" fmla="*/ 0 w 5802"/>
                <a:gd name="connsiteY13" fmla="*/ 16216 h 32005"/>
                <a:gd name="connsiteX14" fmla="*/ 3327 w 5802"/>
                <a:gd name="connsiteY14" fmla="*/ 27995 h 32005"/>
                <a:gd name="connsiteX15" fmla="*/ 4778 w 5802"/>
                <a:gd name="connsiteY15" fmla="*/ 32006 h 32005"/>
                <a:gd name="connsiteX16" fmla="*/ 5034 w 5802"/>
                <a:gd name="connsiteY16" fmla="*/ 32006 h 32005"/>
                <a:gd name="connsiteX17" fmla="*/ 5034 w 5802"/>
                <a:gd name="connsiteY17" fmla="*/ 27738 h 32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02" h="32005">
                  <a:moveTo>
                    <a:pt x="5034" y="27824"/>
                  </a:moveTo>
                  <a:cubicBezTo>
                    <a:pt x="5205" y="23813"/>
                    <a:pt x="5631" y="19886"/>
                    <a:pt x="5802" y="15960"/>
                  </a:cubicBezTo>
                  <a:lnTo>
                    <a:pt x="5802" y="15960"/>
                  </a:lnTo>
                  <a:cubicBezTo>
                    <a:pt x="5802" y="15960"/>
                    <a:pt x="5802" y="15960"/>
                    <a:pt x="5802" y="15960"/>
                  </a:cubicBezTo>
                  <a:lnTo>
                    <a:pt x="5802" y="15960"/>
                  </a:lnTo>
                  <a:cubicBezTo>
                    <a:pt x="5119" y="12120"/>
                    <a:pt x="4181" y="8279"/>
                    <a:pt x="3584" y="4267"/>
                  </a:cubicBezTo>
                  <a:cubicBezTo>
                    <a:pt x="3413" y="2817"/>
                    <a:pt x="3242" y="1451"/>
                    <a:pt x="3072" y="0"/>
                  </a:cubicBezTo>
                  <a:cubicBezTo>
                    <a:pt x="3072" y="0"/>
                    <a:pt x="2816" y="0"/>
                    <a:pt x="2816" y="0"/>
                  </a:cubicBezTo>
                  <a:cubicBezTo>
                    <a:pt x="2475" y="1366"/>
                    <a:pt x="2218" y="2817"/>
                    <a:pt x="1877" y="4183"/>
                  </a:cubicBezTo>
                  <a:cubicBezTo>
                    <a:pt x="1024" y="8108"/>
                    <a:pt x="256" y="12205"/>
                    <a:pt x="0" y="16216"/>
                  </a:cubicBezTo>
                  <a:lnTo>
                    <a:pt x="0" y="16216"/>
                  </a:lnTo>
                  <a:cubicBezTo>
                    <a:pt x="0" y="16216"/>
                    <a:pt x="0" y="16216"/>
                    <a:pt x="0" y="16216"/>
                  </a:cubicBezTo>
                  <a:lnTo>
                    <a:pt x="0" y="16216"/>
                  </a:lnTo>
                  <a:cubicBezTo>
                    <a:pt x="0" y="16216"/>
                    <a:pt x="0" y="16216"/>
                    <a:pt x="0" y="16216"/>
                  </a:cubicBezTo>
                  <a:cubicBezTo>
                    <a:pt x="683" y="20228"/>
                    <a:pt x="1963" y="24154"/>
                    <a:pt x="3327" y="27995"/>
                  </a:cubicBezTo>
                  <a:cubicBezTo>
                    <a:pt x="3754" y="29360"/>
                    <a:pt x="4266" y="30726"/>
                    <a:pt x="4778" y="32006"/>
                  </a:cubicBezTo>
                  <a:cubicBezTo>
                    <a:pt x="4778" y="32006"/>
                    <a:pt x="5034" y="32006"/>
                    <a:pt x="5034" y="32006"/>
                  </a:cubicBezTo>
                  <a:cubicBezTo>
                    <a:pt x="5034" y="30555"/>
                    <a:pt x="5034" y="29104"/>
                    <a:pt x="5034" y="27738"/>
                  </a:cubicBezTo>
                  <a:close/>
                </a:path>
              </a:pathLst>
            </a:custGeom>
            <a:grpFill/>
            <a:ln w="8532" cap="flat">
              <a:noFill/>
              <a:prstDash val="solid"/>
              <a:miter/>
            </a:ln>
          </p:spPr>
          <p:txBody>
            <a:bodyPr rtlCol="0" anchor="ctr"/>
            <a:lstStyle/>
            <a:p>
              <a:endParaRPr lang="en-US"/>
            </a:p>
          </p:txBody>
        </p:sp>
        <p:sp>
          <p:nvSpPr>
            <p:cNvPr id="1819" name="Freeform 1818">
              <a:extLst>
                <a:ext uri="{FF2B5EF4-FFF2-40B4-BE49-F238E27FC236}">
                  <a16:creationId xmlns:a16="http://schemas.microsoft.com/office/drawing/2014/main" id="{D4B5E788-522D-63FE-445E-13C9EAD756FF}"/>
                </a:ext>
              </a:extLst>
            </p:cNvPr>
            <p:cNvSpPr/>
            <p:nvPr/>
          </p:nvSpPr>
          <p:spPr>
            <a:xfrm>
              <a:off x="7255598" y="5178842"/>
              <a:ext cx="7251" cy="41650"/>
            </a:xfrm>
            <a:custGeom>
              <a:avLst/>
              <a:gdLst>
                <a:gd name="connsiteX0" fmla="*/ 1877 w 7251"/>
                <a:gd name="connsiteY0" fmla="*/ 36359 h 41650"/>
                <a:gd name="connsiteX1" fmla="*/ 6484 w 7251"/>
                <a:gd name="connsiteY1" fmla="*/ 21337 h 41650"/>
                <a:gd name="connsiteX2" fmla="*/ 6484 w 7251"/>
                <a:gd name="connsiteY2" fmla="*/ 21337 h 41650"/>
                <a:gd name="connsiteX3" fmla="*/ 6484 w 7251"/>
                <a:gd name="connsiteY3" fmla="*/ 21337 h 41650"/>
                <a:gd name="connsiteX4" fmla="*/ 6484 w 7251"/>
                <a:gd name="connsiteY4" fmla="*/ 21337 h 41650"/>
                <a:gd name="connsiteX5" fmla="*/ 6484 w 7251"/>
                <a:gd name="connsiteY5" fmla="*/ 21337 h 41650"/>
                <a:gd name="connsiteX6" fmla="*/ 7081 w 7251"/>
                <a:gd name="connsiteY6" fmla="*/ 5633 h 41650"/>
                <a:gd name="connsiteX7" fmla="*/ 7252 w 7251"/>
                <a:gd name="connsiteY7" fmla="*/ 0 h 41650"/>
                <a:gd name="connsiteX8" fmla="*/ 6996 w 7251"/>
                <a:gd name="connsiteY8" fmla="*/ 0 h 41650"/>
                <a:gd name="connsiteX9" fmla="*/ 5375 w 7251"/>
                <a:gd name="connsiteY9" fmla="*/ 5377 h 41650"/>
                <a:gd name="connsiteX10" fmla="*/ 768 w 7251"/>
                <a:gd name="connsiteY10" fmla="*/ 20398 h 41650"/>
                <a:gd name="connsiteX11" fmla="*/ 768 w 7251"/>
                <a:gd name="connsiteY11" fmla="*/ 20398 h 41650"/>
                <a:gd name="connsiteX12" fmla="*/ 768 w 7251"/>
                <a:gd name="connsiteY12" fmla="*/ 20398 h 41650"/>
                <a:gd name="connsiteX13" fmla="*/ 768 w 7251"/>
                <a:gd name="connsiteY13" fmla="*/ 20398 h 41650"/>
                <a:gd name="connsiteX14" fmla="*/ 768 w 7251"/>
                <a:gd name="connsiteY14" fmla="*/ 20398 h 41650"/>
                <a:gd name="connsiteX15" fmla="*/ 171 w 7251"/>
                <a:gd name="connsiteY15" fmla="*/ 36103 h 41650"/>
                <a:gd name="connsiteX16" fmla="*/ 0 w 7251"/>
                <a:gd name="connsiteY16" fmla="*/ 41650 h 41650"/>
                <a:gd name="connsiteX17" fmla="*/ 256 w 7251"/>
                <a:gd name="connsiteY17" fmla="*/ 41650 h 41650"/>
                <a:gd name="connsiteX18" fmla="*/ 1877 w 7251"/>
                <a:gd name="connsiteY18" fmla="*/ 36273 h 4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51" h="41650">
                  <a:moveTo>
                    <a:pt x="1877" y="36359"/>
                  </a:moveTo>
                  <a:cubicBezTo>
                    <a:pt x="3498" y="31323"/>
                    <a:pt x="5204" y="26373"/>
                    <a:pt x="6484" y="21337"/>
                  </a:cubicBezTo>
                  <a:lnTo>
                    <a:pt x="6484" y="21337"/>
                  </a:lnTo>
                  <a:cubicBezTo>
                    <a:pt x="6484" y="21337"/>
                    <a:pt x="6484" y="21337"/>
                    <a:pt x="6484" y="21337"/>
                  </a:cubicBezTo>
                  <a:cubicBezTo>
                    <a:pt x="6484" y="21337"/>
                    <a:pt x="6484" y="21337"/>
                    <a:pt x="6484" y="21337"/>
                  </a:cubicBezTo>
                  <a:lnTo>
                    <a:pt x="6484" y="21337"/>
                  </a:lnTo>
                  <a:cubicBezTo>
                    <a:pt x="6911" y="16131"/>
                    <a:pt x="6911" y="10839"/>
                    <a:pt x="7081" y="5633"/>
                  </a:cubicBezTo>
                  <a:lnTo>
                    <a:pt x="7252" y="0"/>
                  </a:lnTo>
                  <a:cubicBezTo>
                    <a:pt x="7252" y="0"/>
                    <a:pt x="6996" y="0"/>
                    <a:pt x="6996" y="0"/>
                  </a:cubicBezTo>
                  <a:lnTo>
                    <a:pt x="5375" y="5377"/>
                  </a:lnTo>
                  <a:cubicBezTo>
                    <a:pt x="3754" y="10413"/>
                    <a:pt x="2048" y="15363"/>
                    <a:pt x="768" y="20398"/>
                  </a:cubicBezTo>
                  <a:cubicBezTo>
                    <a:pt x="768" y="20398"/>
                    <a:pt x="768" y="20398"/>
                    <a:pt x="768" y="20398"/>
                  </a:cubicBezTo>
                  <a:cubicBezTo>
                    <a:pt x="768" y="20398"/>
                    <a:pt x="768" y="20398"/>
                    <a:pt x="768" y="20398"/>
                  </a:cubicBezTo>
                  <a:cubicBezTo>
                    <a:pt x="768" y="20398"/>
                    <a:pt x="768" y="20398"/>
                    <a:pt x="768" y="20398"/>
                  </a:cubicBezTo>
                  <a:cubicBezTo>
                    <a:pt x="768" y="20398"/>
                    <a:pt x="768" y="20398"/>
                    <a:pt x="768" y="20398"/>
                  </a:cubicBezTo>
                  <a:cubicBezTo>
                    <a:pt x="341" y="25605"/>
                    <a:pt x="341" y="30896"/>
                    <a:pt x="171" y="36103"/>
                  </a:cubicBezTo>
                  <a:lnTo>
                    <a:pt x="0" y="41650"/>
                  </a:lnTo>
                  <a:cubicBezTo>
                    <a:pt x="0" y="41650"/>
                    <a:pt x="256" y="41650"/>
                    <a:pt x="256" y="41650"/>
                  </a:cubicBezTo>
                  <a:lnTo>
                    <a:pt x="1877" y="36273"/>
                  </a:lnTo>
                  <a:close/>
                </a:path>
              </a:pathLst>
            </a:custGeom>
            <a:grpFill/>
            <a:ln w="8532" cap="flat">
              <a:noFill/>
              <a:prstDash val="solid"/>
              <a:miter/>
            </a:ln>
          </p:spPr>
          <p:txBody>
            <a:bodyPr rtlCol="0" anchor="ctr"/>
            <a:lstStyle/>
            <a:p>
              <a:endParaRPr lang="en-US"/>
            </a:p>
          </p:txBody>
        </p:sp>
        <p:sp>
          <p:nvSpPr>
            <p:cNvPr id="1820" name="Freeform 1819">
              <a:extLst>
                <a:ext uri="{FF2B5EF4-FFF2-40B4-BE49-F238E27FC236}">
                  <a16:creationId xmlns:a16="http://schemas.microsoft.com/office/drawing/2014/main" id="{64073FC4-5C34-1F44-99BD-1802B4D11490}"/>
                </a:ext>
              </a:extLst>
            </p:cNvPr>
            <p:cNvSpPr/>
            <p:nvPr/>
          </p:nvSpPr>
          <p:spPr>
            <a:xfrm>
              <a:off x="7382720" y="4822854"/>
              <a:ext cx="6569" cy="41137"/>
            </a:xfrm>
            <a:custGeom>
              <a:avLst/>
              <a:gdLst>
                <a:gd name="connsiteX0" fmla="*/ 6570 w 6569"/>
                <a:gd name="connsiteY0" fmla="*/ 41137 h 41137"/>
                <a:gd name="connsiteX1" fmla="*/ 6570 w 6569"/>
                <a:gd name="connsiteY1" fmla="*/ 35590 h 41137"/>
                <a:gd name="connsiteX2" fmla="*/ 6143 w 6569"/>
                <a:gd name="connsiteY2" fmla="*/ 20142 h 41137"/>
                <a:gd name="connsiteX3" fmla="*/ 6143 w 6569"/>
                <a:gd name="connsiteY3" fmla="*/ 20142 h 41137"/>
                <a:gd name="connsiteX4" fmla="*/ 6143 w 6569"/>
                <a:gd name="connsiteY4" fmla="*/ 20142 h 41137"/>
                <a:gd name="connsiteX5" fmla="*/ 6143 w 6569"/>
                <a:gd name="connsiteY5" fmla="*/ 20142 h 41137"/>
                <a:gd name="connsiteX6" fmla="*/ 6143 w 6569"/>
                <a:gd name="connsiteY6" fmla="*/ 20142 h 41137"/>
                <a:gd name="connsiteX7" fmla="*/ 1792 w 6569"/>
                <a:gd name="connsiteY7" fmla="*/ 5292 h 41137"/>
                <a:gd name="connsiteX8" fmla="*/ 256 w 6569"/>
                <a:gd name="connsiteY8" fmla="*/ 0 h 41137"/>
                <a:gd name="connsiteX9" fmla="*/ 0 w 6569"/>
                <a:gd name="connsiteY9" fmla="*/ 0 h 41137"/>
                <a:gd name="connsiteX10" fmla="*/ 0 w 6569"/>
                <a:gd name="connsiteY10" fmla="*/ 5462 h 41137"/>
                <a:gd name="connsiteX11" fmla="*/ 427 w 6569"/>
                <a:gd name="connsiteY11" fmla="*/ 20910 h 41137"/>
                <a:gd name="connsiteX12" fmla="*/ 427 w 6569"/>
                <a:gd name="connsiteY12" fmla="*/ 20910 h 41137"/>
                <a:gd name="connsiteX13" fmla="*/ 427 w 6569"/>
                <a:gd name="connsiteY13" fmla="*/ 20910 h 41137"/>
                <a:gd name="connsiteX14" fmla="*/ 427 w 6569"/>
                <a:gd name="connsiteY14" fmla="*/ 20910 h 41137"/>
                <a:gd name="connsiteX15" fmla="*/ 427 w 6569"/>
                <a:gd name="connsiteY15" fmla="*/ 20910 h 41137"/>
                <a:gd name="connsiteX16" fmla="*/ 4778 w 6569"/>
                <a:gd name="connsiteY16" fmla="*/ 35761 h 41137"/>
                <a:gd name="connsiteX17" fmla="*/ 6314 w 6569"/>
                <a:gd name="connsiteY17" fmla="*/ 41053 h 41137"/>
                <a:gd name="connsiteX18" fmla="*/ 6570 w 6569"/>
                <a:gd name="connsiteY18" fmla="*/ 41053 h 4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69" h="41137">
                  <a:moveTo>
                    <a:pt x="6570" y="41137"/>
                  </a:moveTo>
                  <a:lnTo>
                    <a:pt x="6570" y="35590"/>
                  </a:lnTo>
                  <a:cubicBezTo>
                    <a:pt x="6399" y="30469"/>
                    <a:pt x="6484" y="25263"/>
                    <a:pt x="6143" y="20142"/>
                  </a:cubicBezTo>
                  <a:lnTo>
                    <a:pt x="6143" y="20142"/>
                  </a:lnTo>
                  <a:cubicBezTo>
                    <a:pt x="6143" y="20142"/>
                    <a:pt x="6143" y="20142"/>
                    <a:pt x="6143" y="20142"/>
                  </a:cubicBezTo>
                  <a:cubicBezTo>
                    <a:pt x="6143" y="20142"/>
                    <a:pt x="6143" y="20142"/>
                    <a:pt x="6143" y="20142"/>
                  </a:cubicBezTo>
                  <a:lnTo>
                    <a:pt x="6143" y="20142"/>
                  </a:lnTo>
                  <a:cubicBezTo>
                    <a:pt x="4949" y="15192"/>
                    <a:pt x="3327" y="10241"/>
                    <a:pt x="1792" y="5292"/>
                  </a:cubicBezTo>
                  <a:lnTo>
                    <a:pt x="256" y="0"/>
                  </a:lnTo>
                  <a:cubicBezTo>
                    <a:pt x="256" y="0"/>
                    <a:pt x="0" y="0"/>
                    <a:pt x="0" y="0"/>
                  </a:cubicBezTo>
                  <a:lnTo>
                    <a:pt x="0" y="5462"/>
                  </a:lnTo>
                  <a:cubicBezTo>
                    <a:pt x="171" y="10583"/>
                    <a:pt x="85" y="15789"/>
                    <a:pt x="427" y="20910"/>
                  </a:cubicBezTo>
                  <a:cubicBezTo>
                    <a:pt x="427" y="20910"/>
                    <a:pt x="427" y="20910"/>
                    <a:pt x="427" y="20910"/>
                  </a:cubicBezTo>
                  <a:cubicBezTo>
                    <a:pt x="427" y="20910"/>
                    <a:pt x="427" y="20910"/>
                    <a:pt x="427" y="20910"/>
                  </a:cubicBezTo>
                  <a:cubicBezTo>
                    <a:pt x="427" y="20910"/>
                    <a:pt x="427" y="20910"/>
                    <a:pt x="427" y="20910"/>
                  </a:cubicBezTo>
                  <a:cubicBezTo>
                    <a:pt x="427" y="20910"/>
                    <a:pt x="427" y="20910"/>
                    <a:pt x="427" y="20910"/>
                  </a:cubicBezTo>
                  <a:cubicBezTo>
                    <a:pt x="1621" y="25860"/>
                    <a:pt x="3242" y="30811"/>
                    <a:pt x="4778" y="35761"/>
                  </a:cubicBezTo>
                  <a:lnTo>
                    <a:pt x="6314" y="41053"/>
                  </a:lnTo>
                  <a:cubicBezTo>
                    <a:pt x="6314" y="41053"/>
                    <a:pt x="6570" y="41053"/>
                    <a:pt x="6570" y="41053"/>
                  </a:cubicBezTo>
                  <a:close/>
                </a:path>
              </a:pathLst>
            </a:custGeom>
            <a:grpFill/>
            <a:ln w="8532" cap="flat">
              <a:noFill/>
              <a:prstDash val="solid"/>
              <a:miter/>
            </a:ln>
          </p:spPr>
          <p:txBody>
            <a:bodyPr rtlCol="0" anchor="ctr"/>
            <a:lstStyle/>
            <a:p>
              <a:endParaRPr lang="en-US"/>
            </a:p>
          </p:txBody>
        </p:sp>
      </p:grpSp>
      <p:grpSp>
        <p:nvGrpSpPr>
          <p:cNvPr id="1821" name="Graphic 3">
            <a:extLst>
              <a:ext uri="{FF2B5EF4-FFF2-40B4-BE49-F238E27FC236}">
                <a16:creationId xmlns:a16="http://schemas.microsoft.com/office/drawing/2014/main" id="{0909F785-C0D1-B513-2042-3EF4FE4F2F0A}"/>
              </a:ext>
            </a:extLst>
          </p:cNvPr>
          <p:cNvGrpSpPr/>
          <p:nvPr/>
        </p:nvGrpSpPr>
        <p:grpSpPr>
          <a:xfrm>
            <a:off x="8403224" y="1361207"/>
            <a:ext cx="2337093" cy="2642252"/>
            <a:chOff x="6799082" y="1455586"/>
            <a:chExt cx="1485127" cy="1679043"/>
          </a:xfrm>
          <a:solidFill>
            <a:schemeClr val="accent1">
              <a:lumMod val="60000"/>
              <a:lumOff val="40000"/>
            </a:schemeClr>
          </a:solidFill>
        </p:grpSpPr>
        <p:sp>
          <p:nvSpPr>
            <p:cNvPr id="1822" name="Freeform 1821">
              <a:extLst>
                <a:ext uri="{FF2B5EF4-FFF2-40B4-BE49-F238E27FC236}">
                  <a16:creationId xmlns:a16="http://schemas.microsoft.com/office/drawing/2014/main" id="{830014D9-73F5-A1FD-9DA7-05883B7BAD12}"/>
                </a:ext>
              </a:extLst>
            </p:cNvPr>
            <p:cNvSpPr/>
            <p:nvPr/>
          </p:nvSpPr>
          <p:spPr>
            <a:xfrm>
              <a:off x="6799082" y="1455586"/>
              <a:ext cx="1485127" cy="1679043"/>
            </a:xfrm>
            <a:custGeom>
              <a:avLst/>
              <a:gdLst>
                <a:gd name="connsiteX0" fmla="*/ 1478787 w 1485127"/>
                <a:gd name="connsiteY0" fmla="*/ 1299531 h 1679043"/>
                <a:gd name="connsiteX1" fmla="*/ 1484417 w 1485127"/>
                <a:gd name="connsiteY1" fmla="*/ 1277852 h 1679043"/>
                <a:gd name="connsiteX2" fmla="*/ 1471620 w 1485127"/>
                <a:gd name="connsiteY2" fmla="*/ 1242774 h 1679043"/>
                <a:gd name="connsiteX3" fmla="*/ 1456434 w 1485127"/>
                <a:gd name="connsiteY3" fmla="*/ 1231338 h 1679043"/>
                <a:gd name="connsiteX4" fmla="*/ 1457713 w 1485127"/>
                <a:gd name="connsiteY4" fmla="*/ 1225619 h 1679043"/>
                <a:gd name="connsiteX5" fmla="*/ 1463259 w 1485127"/>
                <a:gd name="connsiteY5" fmla="*/ 1192162 h 1679043"/>
                <a:gd name="connsiteX6" fmla="*/ 1478445 w 1485127"/>
                <a:gd name="connsiteY6" fmla="*/ 1075064 h 1679043"/>
                <a:gd name="connsiteX7" fmla="*/ 1483479 w 1485127"/>
                <a:gd name="connsiteY7" fmla="*/ 983315 h 1679043"/>
                <a:gd name="connsiteX8" fmla="*/ 1456092 w 1485127"/>
                <a:gd name="connsiteY8" fmla="*/ 912988 h 1679043"/>
                <a:gd name="connsiteX9" fmla="*/ 1371457 w 1485127"/>
                <a:gd name="connsiteY9" fmla="*/ 847099 h 1679043"/>
                <a:gd name="connsiteX10" fmla="*/ 1371457 w 1485127"/>
                <a:gd name="connsiteY10" fmla="*/ 845904 h 1679043"/>
                <a:gd name="connsiteX11" fmla="*/ 1378283 w 1485127"/>
                <a:gd name="connsiteY11" fmla="*/ 817056 h 1679043"/>
                <a:gd name="connsiteX12" fmla="*/ 1395858 w 1485127"/>
                <a:gd name="connsiteY12" fmla="*/ 649090 h 1679043"/>
                <a:gd name="connsiteX13" fmla="*/ 1364035 w 1485127"/>
                <a:gd name="connsiteY13" fmla="*/ 516715 h 1679043"/>
                <a:gd name="connsiteX14" fmla="*/ 1347312 w 1485127"/>
                <a:gd name="connsiteY14" fmla="*/ 483258 h 1679043"/>
                <a:gd name="connsiteX15" fmla="*/ 1352346 w 1485127"/>
                <a:gd name="connsiteY15" fmla="*/ 465420 h 1679043"/>
                <a:gd name="connsiteX16" fmla="*/ 1356698 w 1485127"/>
                <a:gd name="connsiteY16" fmla="*/ 445961 h 1679043"/>
                <a:gd name="connsiteX17" fmla="*/ 1347654 w 1485127"/>
                <a:gd name="connsiteY17" fmla="*/ 413272 h 1679043"/>
                <a:gd name="connsiteX18" fmla="*/ 1318390 w 1485127"/>
                <a:gd name="connsiteY18" fmla="*/ 369489 h 1679043"/>
                <a:gd name="connsiteX19" fmla="*/ 1297658 w 1485127"/>
                <a:gd name="connsiteY19" fmla="*/ 348493 h 1679043"/>
                <a:gd name="connsiteX20" fmla="*/ 1264725 w 1485127"/>
                <a:gd name="connsiteY20" fmla="*/ 319048 h 1679043"/>
                <a:gd name="connsiteX21" fmla="*/ 1245017 w 1485127"/>
                <a:gd name="connsiteY21" fmla="*/ 301210 h 1679043"/>
                <a:gd name="connsiteX22" fmla="*/ 1236827 w 1485127"/>
                <a:gd name="connsiteY22" fmla="*/ 293187 h 1679043"/>
                <a:gd name="connsiteX23" fmla="*/ 1239472 w 1485127"/>
                <a:gd name="connsiteY23" fmla="*/ 281068 h 1679043"/>
                <a:gd name="connsiteX24" fmla="*/ 1232817 w 1485127"/>
                <a:gd name="connsiteY24" fmla="*/ 264766 h 1679043"/>
                <a:gd name="connsiteX25" fmla="*/ 1213962 w 1485127"/>
                <a:gd name="connsiteY25" fmla="*/ 251623 h 1679043"/>
                <a:gd name="connsiteX26" fmla="*/ 1199116 w 1485127"/>
                <a:gd name="connsiteY26" fmla="*/ 241125 h 1679043"/>
                <a:gd name="connsiteX27" fmla="*/ 1158505 w 1485127"/>
                <a:gd name="connsiteY27" fmla="*/ 213898 h 1679043"/>
                <a:gd name="connsiteX28" fmla="*/ 1152789 w 1485127"/>
                <a:gd name="connsiteY28" fmla="*/ 211167 h 1679043"/>
                <a:gd name="connsiteX29" fmla="*/ 1157141 w 1485127"/>
                <a:gd name="connsiteY29" fmla="*/ 203998 h 1679043"/>
                <a:gd name="connsiteX30" fmla="*/ 1156970 w 1485127"/>
                <a:gd name="connsiteY30" fmla="*/ 203913 h 1679043"/>
                <a:gd name="connsiteX31" fmla="*/ 1152192 w 1485127"/>
                <a:gd name="connsiteY31" fmla="*/ 211082 h 1679043"/>
                <a:gd name="connsiteX32" fmla="*/ 1142636 w 1485127"/>
                <a:gd name="connsiteY32" fmla="*/ 212704 h 1679043"/>
                <a:gd name="connsiteX33" fmla="*/ 1139651 w 1485127"/>
                <a:gd name="connsiteY33" fmla="*/ 214496 h 1679043"/>
                <a:gd name="connsiteX34" fmla="*/ 1111666 w 1485127"/>
                <a:gd name="connsiteY34" fmla="*/ 195975 h 1679043"/>
                <a:gd name="connsiteX35" fmla="*/ 1126938 w 1485127"/>
                <a:gd name="connsiteY35" fmla="*/ 163714 h 1679043"/>
                <a:gd name="connsiteX36" fmla="*/ 1139394 w 1485127"/>
                <a:gd name="connsiteY36" fmla="*/ 121551 h 1679043"/>
                <a:gd name="connsiteX37" fmla="*/ 1117809 w 1485127"/>
                <a:gd name="connsiteY37" fmla="*/ 65307 h 1679043"/>
                <a:gd name="connsiteX38" fmla="*/ 1060902 w 1485127"/>
                <a:gd name="connsiteY38" fmla="*/ 29119 h 1679043"/>
                <a:gd name="connsiteX39" fmla="*/ 1015258 w 1485127"/>
                <a:gd name="connsiteY39" fmla="*/ 15293 h 1679043"/>
                <a:gd name="connsiteX40" fmla="*/ 993331 w 1485127"/>
                <a:gd name="connsiteY40" fmla="*/ 11111 h 1679043"/>
                <a:gd name="connsiteX41" fmla="*/ 964068 w 1485127"/>
                <a:gd name="connsiteY41" fmla="*/ 3685 h 1679043"/>
                <a:gd name="connsiteX42" fmla="*/ 864588 w 1485127"/>
                <a:gd name="connsiteY42" fmla="*/ 8379 h 1679043"/>
                <a:gd name="connsiteX43" fmla="*/ 851278 w 1485127"/>
                <a:gd name="connsiteY43" fmla="*/ 14012 h 1679043"/>
                <a:gd name="connsiteX44" fmla="*/ 814336 w 1485127"/>
                <a:gd name="connsiteY44" fmla="*/ 73244 h 1679043"/>
                <a:gd name="connsiteX45" fmla="*/ 814506 w 1485127"/>
                <a:gd name="connsiteY45" fmla="*/ 130257 h 1679043"/>
                <a:gd name="connsiteX46" fmla="*/ 780209 w 1485127"/>
                <a:gd name="connsiteY46" fmla="*/ 135549 h 1679043"/>
                <a:gd name="connsiteX47" fmla="*/ 779526 w 1485127"/>
                <a:gd name="connsiteY47" fmla="*/ 134610 h 1679043"/>
                <a:gd name="connsiteX48" fmla="*/ 762036 w 1485127"/>
                <a:gd name="connsiteY48" fmla="*/ 127611 h 1679043"/>
                <a:gd name="connsiteX49" fmla="*/ 753760 w 1485127"/>
                <a:gd name="connsiteY49" fmla="*/ 129403 h 1679043"/>
                <a:gd name="connsiteX50" fmla="*/ 700011 w 1485127"/>
                <a:gd name="connsiteY50" fmla="*/ 137682 h 1679043"/>
                <a:gd name="connsiteX51" fmla="*/ 673818 w 1485127"/>
                <a:gd name="connsiteY51" fmla="*/ 142462 h 1679043"/>
                <a:gd name="connsiteX52" fmla="*/ 661789 w 1485127"/>
                <a:gd name="connsiteY52" fmla="*/ 153984 h 1679043"/>
                <a:gd name="connsiteX53" fmla="*/ 658973 w 1485127"/>
                <a:gd name="connsiteY53" fmla="*/ 166786 h 1679043"/>
                <a:gd name="connsiteX54" fmla="*/ 648053 w 1485127"/>
                <a:gd name="connsiteY54" fmla="*/ 170542 h 1679043"/>
                <a:gd name="connsiteX55" fmla="*/ 623822 w 1485127"/>
                <a:gd name="connsiteY55" fmla="*/ 178223 h 1679043"/>
                <a:gd name="connsiteX56" fmla="*/ 581078 w 1485127"/>
                <a:gd name="connsiteY56" fmla="*/ 191452 h 1679043"/>
                <a:gd name="connsiteX57" fmla="*/ 552753 w 1485127"/>
                <a:gd name="connsiteY57" fmla="*/ 201864 h 1679043"/>
                <a:gd name="connsiteX58" fmla="*/ 525964 w 1485127"/>
                <a:gd name="connsiteY58" fmla="*/ 217227 h 1679043"/>
                <a:gd name="connsiteX59" fmla="*/ 499003 w 1485127"/>
                <a:gd name="connsiteY59" fmla="*/ 236772 h 1679043"/>
                <a:gd name="connsiteX60" fmla="*/ 484243 w 1485127"/>
                <a:gd name="connsiteY60" fmla="*/ 261864 h 1679043"/>
                <a:gd name="connsiteX61" fmla="*/ 481769 w 1485127"/>
                <a:gd name="connsiteY61" fmla="*/ 276203 h 1679043"/>
                <a:gd name="connsiteX62" fmla="*/ 479124 w 1485127"/>
                <a:gd name="connsiteY62" fmla="*/ 292334 h 1679043"/>
                <a:gd name="connsiteX63" fmla="*/ 435527 w 1485127"/>
                <a:gd name="connsiteY63" fmla="*/ 329631 h 1679043"/>
                <a:gd name="connsiteX64" fmla="*/ 326150 w 1485127"/>
                <a:gd name="connsiteY64" fmla="*/ 520299 h 1679043"/>
                <a:gd name="connsiteX65" fmla="*/ 306613 w 1485127"/>
                <a:gd name="connsiteY65" fmla="*/ 607184 h 1679043"/>
                <a:gd name="connsiteX66" fmla="*/ 305163 w 1485127"/>
                <a:gd name="connsiteY66" fmla="*/ 613841 h 1679043"/>
                <a:gd name="connsiteX67" fmla="*/ 289976 w 1485127"/>
                <a:gd name="connsiteY67" fmla="*/ 614097 h 1679043"/>
                <a:gd name="connsiteX68" fmla="*/ 207474 w 1485127"/>
                <a:gd name="connsiteY68" fmla="*/ 634752 h 1679043"/>
                <a:gd name="connsiteX69" fmla="*/ 152189 w 1485127"/>
                <a:gd name="connsiteY69" fmla="*/ 679986 h 1679043"/>
                <a:gd name="connsiteX70" fmla="*/ 121219 w 1485127"/>
                <a:gd name="connsiteY70" fmla="*/ 746900 h 1679043"/>
                <a:gd name="connsiteX71" fmla="*/ 89907 w 1485127"/>
                <a:gd name="connsiteY71" fmla="*/ 850086 h 1679043"/>
                <a:gd name="connsiteX72" fmla="*/ 73441 w 1485127"/>
                <a:gd name="connsiteY72" fmla="*/ 900100 h 1679043"/>
                <a:gd name="connsiteX73" fmla="*/ 67554 w 1485127"/>
                <a:gd name="connsiteY73" fmla="*/ 926558 h 1679043"/>
                <a:gd name="connsiteX74" fmla="*/ 45798 w 1485127"/>
                <a:gd name="connsiteY74" fmla="*/ 931594 h 1679043"/>
                <a:gd name="connsiteX75" fmla="*/ 24383 w 1485127"/>
                <a:gd name="connsiteY75" fmla="*/ 950626 h 1679043"/>
                <a:gd name="connsiteX76" fmla="*/ 19265 w 1485127"/>
                <a:gd name="connsiteY76" fmla="*/ 969232 h 1679043"/>
                <a:gd name="connsiteX77" fmla="*/ 14316 w 1485127"/>
                <a:gd name="connsiteY77" fmla="*/ 995349 h 1679043"/>
                <a:gd name="connsiteX78" fmla="*/ 2628 w 1485127"/>
                <a:gd name="connsiteY78" fmla="*/ 1072504 h 1679043"/>
                <a:gd name="connsiteX79" fmla="*/ 665 w 1485127"/>
                <a:gd name="connsiteY79" fmla="*/ 1154780 h 1679043"/>
                <a:gd name="connsiteX80" fmla="*/ 10221 w 1485127"/>
                <a:gd name="connsiteY80" fmla="*/ 1236458 h 1679043"/>
                <a:gd name="connsiteX81" fmla="*/ 37693 w 1485127"/>
                <a:gd name="connsiteY81" fmla="*/ 1320270 h 1679043"/>
                <a:gd name="connsiteX82" fmla="*/ 123949 w 1485127"/>
                <a:gd name="connsiteY82" fmla="*/ 1419701 h 1679043"/>
                <a:gd name="connsiteX83" fmla="*/ 135210 w 1485127"/>
                <a:gd name="connsiteY83" fmla="*/ 1427895 h 1679043"/>
                <a:gd name="connsiteX84" fmla="*/ 214726 w 1485127"/>
                <a:gd name="connsiteY84" fmla="*/ 1473556 h 1679043"/>
                <a:gd name="connsiteX85" fmla="*/ 268391 w 1485127"/>
                <a:gd name="connsiteY85" fmla="*/ 1489858 h 1679043"/>
                <a:gd name="connsiteX86" fmla="*/ 281444 w 1485127"/>
                <a:gd name="connsiteY86" fmla="*/ 1492674 h 1679043"/>
                <a:gd name="connsiteX87" fmla="*/ 290402 w 1485127"/>
                <a:gd name="connsiteY87" fmla="*/ 1502404 h 1679043"/>
                <a:gd name="connsiteX88" fmla="*/ 360960 w 1485127"/>
                <a:gd name="connsiteY88" fmla="*/ 1554381 h 1679043"/>
                <a:gd name="connsiteX89" fmla="*/ 362581 w 1485127"/>
                <a:gd name="connsiteY89" fmla="*/ 1555149 h 1679043"/>
                <a:gd name="connsiteX90" fmla="*/ 435186 w 1485127"/>
                <a:gd name="connsiteY90" fmla="*/ 1586984 h 1679043"/>
                <a:gd name="connsiteX91" fmla="*/ 477588 w 1485127"/>
                <a:gd name="connsiteY91" fmla="*/ 1604822 h 1679043"/>
                <a:gd name="connsiteX92" fmla="*/ 593194 w 1485127"/>
                <a:gd name="connsiteY92" fmla="*/ 1642717 h 1679043"/>
                <a:gd name="connsiteX93" fmla="*/ 647711 w 1485127"/>
                <a:gd name="connsiteY93" fmla="*/ 1656373 h 1679043"/>
                <a:gd name="connsiteX94" fmla="*/ 729189 w 1485127"/>
                <a:gd name="connsiteY94" fmla="*/ 1667724 h 1679043"/>
                <a:gd name="connsiteX95" fmla="*/ 782683 w 1485127"/>
                <a:gd name="connsiteY95" fmla="*/ 1673954 h 1679043"/>
                <a:gd name="connsiteX96" fmla="*/ 893340 w 1485127"/>
                <a:gd name="connsiteY96" fmla="*/ 1678734 h 1679043"/>
                <a:gd name="connsiteX97" fmla="*/ 942738 w 1485127"/>
                <a:gd name="connsiteY97" fmla="*/ 1676344 h 1679043"/>
                <a:gd name="connsiteX98" fmla="*/ 1025154 w 1485127"/>
                <a:gd name="connsiteY98" fmla="*/ 1655605 h 1679043"/>
                <a:gd name="connsiteX99" fmla="*/ 1029420 w 1485127"/>
                <a:gd name="connsiteY99" fmla="*/ 1656714 h 1679043"/>
                <a:gd name="connsiteX100" fmla="*/ 1065424 w 1485127"/>
                <a:gd name="connsiteY100" fmla="*/ 1664737 h 1679043"/>
                <a:gd name="connsiteX101" fmla="*/ 1127706 w 1485127"/>
                <a:gd name="connsiteY101" fmla="*/ 1666017 h 1679043"/>
                <a:gd name="connsiteX102" fmla="*/ 1227356 w 1485127"/>
                <a:gd name="connsiteY102" fmla="*/ 1649801 h 1679043"/>
                <a:gd name="connsiteX103" fmla="*/ 1230855 w 1485127"/>
                <a:gd name="connsiteY103" fmla="*/ 1648777 h 1679043"/>
                <a:gd name="connsiteX104" fmla="*/ 1319243 w 1485127"/>
                <a:gd name="connsiteY104" fmla="*/ 1600640 h 1679043"/>
                <a:gd name="connsiteX105" fmla="*/ 1374785 w 1485127"/>
                <a:gd name="connsiteY105" fmla="*/ 1540896 h 1679043"/>
                <a:gd name="connsiteX106" fmla="*/ 1397905 w 1485127"/>
                <a:gd name="connsiteY106" fmla="*/ 1508293 h 1679043"/>
                <a:gd name="connsiteX107" fmla="*/ 1450973 w 1485127"/>
                <a:gd name="connsiteY107" fmla="*/ 1398279 h 1679043"/>
                <a:gd name="connsiteX108" fmla="*/ 1471449 w 1485127"/>
                <a:gd name="connsiteY108" fmla="*/ 1334353 h 1679043"/>
                <a:gd name="connsiteX109" fmla="*/ 1478787 w 1485127"/>
                <a:gd name="connsiteY109" fmla="*/ 1299958 h 1679043"/>
                <a:gd name="connsiteX110" fmla="*/ 1367703 w 1485127"/>
                <a:gd name="connsiteY110" fmla="*/ 866473 h 1679043"/>
                <a:gd name="connsiteX111" fmla="*/ 1390825 w 1485127"/>
                <a:gd name="connsiteY111" fmla="*/ 880982 h 1679043"/>
                <a:gd name="connsiteX112" fmla="*/ 1437749 w 1485127"/>
                <a:gd name="connsiteY112" fmla="*/ 921779 h 1679043"/>
                <a:gd name="connsiteX113" fmla="*/ 1463088 w 1485127"/>
                <a:gd name="connsiteY113" fmla="*/ 981181 h 1679043"/>
                <a:gd name="connsiteX114" fmla="*/ 1459249 w 1485127"/>
                <a:gd name="connsiteY114" fmla="*/ 1087525 h 1679043"/>
                <a:gd name="connsiteX115" fmla="*/ 1448072 w 1485127"/>
                <a:gd name="connsiteY115" fmla="*/ 1210513 h 1679043"/>
                <a:gd name="connsiteX116" fmla="*/ 1447902 w 1485127"/>
                <a:gd name="connsiteY116" fmla="*/ 1226643 h 1679043"/>
                <a:gd name="connsiteX117" fmla="*/ 1387326 w 1485127"/>
                <a:gd name="connsiteY117" fmla="*/ 1203087 h 1679043"/>
                <a:gd name="connsiteX118" fmla="*/ 1395688 w 1485127"/>
                <a:gd name="connsiteY118" fmla="*/ 1190968 h 1679043"/>
                <a:gd name="connsiteX119" fmla="*/ 1395688 w 1485127"/>
                <a:gd name="connsiteY119" fmla="*/ 1190968 h 1679043"/>
                <a:gd name="connsiteX120" fmla="*/ 1395688 w 1485127"/>
                <a:gd name="connsiteY120" fmla="*/ 1190968 h 1679043"/>
                <a:gd name="connsiteX121" fmla="*/ 1395688 w 1485127"/>
                <a:gd name="connsiteY121" fmla="*/ 1190968 h 1679043"/>
                <a:gd name="connsiteX122" fmla="*/ 1395688 w 1485127"/>
                <a:gd name="connsiteY122" fmla="*/ 1190968 h 1679043"/>
                <a:gd name="connsiteX123" fmla="*/ 1406864 w 1485127"/>
                <a:gd name="connsiteY123" fmla="*/ 1168606 h 1679043"/>
                <a:gd name="connsiteX124" fmla="*/ 1410874 w 1485127"/>
                <a:gd name="connsiteY124" fmla="*/ 1160584 h 1679043"/>
                <a:gd name="connsiteX125" fmla="*/ 1410703 w 1485127"/>
                <a:gd name="connsiteY125" fmla="*/ 1160498 h 1679043"/>
                <a:gd name="connsiteX126" fmla="*/ 1405584 w 1485127"/>
                <a:gd name="connsiteY126" fmla="*/ 1167753 h 1679043"/>
                <a:gd name="connsiteX127" fmla="*/ 1391166 w 1485127"/>
                <a:gd name="connsiteY127" fmla="*/ 1188236 h 1679043"/>
                <a:gd name="connsiteX128" fmla="*/ 1391166 w 1485127"/>
                <a:gd name="connsiteY128" fmla="*/ 1188236 h 1679043"/>
                <a:gd name="connsiteX129" fmla="*/ 1391166 w 1485127"/>
                <a:gd name="connsiteY129" fmla="*/ 1188236 h 1679043"/>
                <a:gd name="connsiteX130" fmla="*/ 1391166 w 1485127"/>
                <a:gd name="connsiteY130" fmla="*/ 1188236 h 1679043"/>
                <a:gd name="connsiteX131" fmla="*/ 1391166 w 1485127"/>
                <a:gd name="connsiteY131" fmla="*/ 1188236 h 1679043"/>
                <a:gd name="connsiteX132" fmla="*/ 1384255 w 1485127"/>
                <a:gd name="connsiteY132" fmla="*/ 1201807 h 1679043"/>
                <a:gd name="connsiteX133" fmla="*/ 1365315 w 1485127"/>
                <a:gd name="connsiteY133" fmla="*/ 1194467 h 1679043"/>
                <a:gd name="connsiteX134" fmla="*/ 1369751 w 1485127"/>
                <a:gd name="connsiteY134" fmla="*/ 1185761 h 1679043"/>
                <a:gd name="connsiteX135" fmla="*/ 1383828 w 1485127"/>
                <a:gd name="connsiteY135" fmla="*/ 1156914 h 1679043"/>
                <a:gd name="connsiteX136" fmla="*/ 1383828 w 1485127"/>
                <a:gd name="connsiteY136" fmla="*/ 1156914 h 1679043"/>
                <a:gd name="connsiteX137" fmla="*/ 1383828 w 1485127"/>
                <a:gd name="connsiteY137" fmla="*/ 1156914 h 1679043"/>
                <a:gd name="connsiteX138" fmla="*/ 1383828 w 1485127"/>
                <a:gd name="connsiteY138" fmla="*/ 1156914 h 1679043"/>
                <a:gd name="connsiteX139" fmla="*/ 1383828 w 1485127"/>
                <a:gd name="connsiteY139" fmla="*/ 1156914 h 1679043"/>
                <a:gd name="connsiteX140" fmla="*/ 1393555 w 1485127"/>
                <a:gd name="connsiteY140" fmla="*/ 1126273 h 1679043"/>
                <a:gd name="connsiteX141" fmla="*/ 1396796 w 1485127"/>
                <a:gd name="connsiteY141" fmla="*/ 1115264 h 1679043"/>
                <a:gd name="connsiteX142" fmla="*/ 1396541 w 1485127"/>
                <a:gd name="connsiteY142" fmla="*/ 1115264 h 1679043"/>
                <a:gd name="connsiteX143" fmla="*/ 1392019 w 1485127"/>
                <a:gd name="connsiteY143" fmla="*/ 1125761 h 1679043"/>
                <a:gd name="connsiteX144" fmla="*/ 1378795 w 1485127"/>
                <a:gd name="connsiteY144" fmla="*/ 1154951 h 1679043"/>
                <a:gd name="connsiteX145" fmla="*/ 1378795 w 1485127"/>
                <a:gd name="connsiteY145" fmla="*/ 1154951 h 1679043"/>
                <a:gd name="connsiteX146" fmla="*/ 1378795 w 1485127"/>
                <a:gd name="connsiteY146" fmla="*/ 1154951 h 1679043"/>
                <a:gd name="connsiteX147" fmla="*/ 1378795 w 1485127"/>
                <a:gd name="connsiteY147" fmla="*/ 1154951 h 1679043"/>
                <a:gd name="connsiteX148" fmla="*/ 1378795 w 1485127"/>
                <a:gd name="connsiteY148" fmla="*/ 1154951 h 1679043"/>
                <a:gd name="connsiteX149" fmla="*/ 1368215 w 1485127"/>
                <a:gd name="connsiteY149" fmla="*/ 1185164 h 1679043"/>
                <a:gd name="connsiteX150" fmla="*/ 1364802 w 1485127"/>
                <a:gd name="connsiteY150" fmla="*/ 1194296 h 1679043"/>
                <a:gd name="connsiteX151" fmla="*/ 1344497 w 1485127"/>
                <a:gd name="connsiteY151" fmla="*/ 1186615 h 1679043"/>
                <a:gd name="connsiteX152" fmla="*/ 1355759 w 1485127"/>
                <a:gd name="connsiteY152" fmla="*/ 1175776 h 1679043"/>
                <a:gd name="connsiteX153" fmla="*/ 1355588 w 1485127"/>
                <a:gd name="connsiteY153" fmla="*/ 1175605 h 1679043"/>
                <a:gd name="connsiteX154" fmla="*/ 1343388 w 1485127"/>
                <a:gd name="connsiteY154" fmla="*/ 1186188 h 1679043"/>
                <a:gd name="connsiteX155" fmla="*/ 1326495 w 1485127"/>
                <a:gd name="connsiteY155" fmla="*/ 1179958 h 1679043"/>
                <a:gd name="connsiteX156" fmla="*/ 1339293 w 1485127"/>
                <a:gd name="connsiteY156" fmla="*/ 1168692 h 1679043"/>
                <a:gd name="connsiteX157" fmla="*/ 1339122 w 1485127"/>
                <a:gd name="connsiteY157" fmla="*/ 1168521 h 1679043"/>
                <a:gd name="connsiteX158" fmla="*/ 1324874 w 1485127"/>
                <a:gd name="connsiteY158" fmla="*/ 1179360 h 1679043"/>
                <a:gd name="connsiteX159" fmla="*/ 1320438 w 1485127"/>
                <a:gd name="connsiteY159" fmla="*/ 1177738 h 1679043"/>
                <a:gd name="connsiteX160" fmla="*/ 1323083 w 1485127"/>
                <a:gd name="connsiteY160" fmla="*/ 1174069 h 1679043"/>
                <a:gd name="connsiteX161" fmla="*/ 1335198 w 1485127"/>
                <a:gd name="connsiteY161" fmla="*/ 1156999 h 1679043"/>
                <a:gd name="connsiteX162" fmla="*/ 1335027 w 1485127"/>
                <a:gd name="connsiteY162" fmla="*/ 1156828 h 1679043"/>
                <a:gd name="connsiteX163" fmla="*/ 1321888 w 1485127"/>
                <a:gd name="connsiteY163" fmla="*/ 1172959 h 1679043"/>
                <a:gd name="connsiteX164" fmla="*/ 1318561 w 1485127"/>
                <a:gd name="connsiteY164" fmla="*/ 1177056 h 1679043"/>
                <a:gd name="connsiteX165" fmla="*/ 1308664 w 1485127"/>
                <a:gd name="connsiteY165" fmla="*/ 1173556 h 1679043"/>
                <a:gd name="connsiteX166" fmla="*/ 1344753 w 1485127"/>
                <a:gd name="connsiteY166" fmla="*/ 1127298 h 1679043"/>
                <a:gd name="connsiteX167" fmla="*/ 1360025 w 1485127"/>
                <a:gd name="connsiteY167" fmla="*/ 1107241 h 1679043"/>
                <a:gd name="connsiteX168" fmla="*/ 1359854 w 1485127"/>
                <a:gd name="connsiteY168" fmla="*/ 1107070 h 1679043"/>
                <a:gd name="connsiteX169" fmla="*/ 1343644 w 1485127"/>
                <a:gd name="connsiteY169" fmla="*/ 1126188 h 1679043"/>
                <a:gd name="connsiteX170" fmla="*/ 1303715 w 1485127"/>
                <a:gd name="connsiteY170" fmla="*/ 1171850 h 1679043"/>
                <a:gd name="connsiteX171" fmla="*/ 1297829 w 1485127"/>
                <a:gd name="connsiteY171" fmla="*/ 1169887 h 1679043"/>
                <a:gd name="connsiteX172" fmla="*/ 1297829 w 1485127"/>
                <a:gd name="connsiteY172" fmla="*/ 1168436 h 1679043"/>
                <a:gd name="connsiteX173" fmla="*/ 1297829 w 1485127"/>
                <a:gd name="connsiteY173" fmla="*/ 1168436 h 1679043"/>
                <a:gd name="connsiteX174" fmla="*/ 1297829 w 1485127"/>
                <a:gd name="connsiteY174" fmla="*/ 1168265 h 1679043"/>
                <a:gd name="connsiteX175" fmla="*/ 1297829 w 1485127"/>
                <a:gd name="connsiteY175" fmla="*/ 1168094 h 1679043"/>
                <a:gd name="connsiteX176" fmla="*/ 1297829 w 1485127"/>
                <a:gd name="connsiteY176" fmla="*/ 1168094 h 1679043"/>
                <a:gd name="connsiteX177" fmla="*/ 1297829 w 1485127"/>
                <a:gd name="connsiteY177" fmla="*/ 1164766 h 1679043"/>
                <a:gd name="connsiteX178" fmla="*/ 1324874 w 1485127"/>
                <a:gd name="connsiteY178" fmla="*/ 1130797 h 1679043"/>
                <a:gd name="connsiteX179" fmla="*/ 1324874 w 1485127"/>
                <a:gd name="connsiteY179" fmla="*/ 1130797 h 1679043"/>
                <a:gd name="connsiteX180" fmla="*/ 1324874 w 1485127"/>
                <a:gd name="connsiteY180" fmla="*/ 1130797 h 1679043"/>
                <a:gd name="connsiteX181" fmla="*/ 1324874 w 1485127"/>
                <a:gd name="connsiteY181" fmla="*/ 1130797 h 1679043"/>
                <a:gd name="connsiteX182" fmla="*/ 1324874 w 1485127"/>
                <a:gd name="connsiteY182" fmla="*/ 1130797 h 1679043"/>
                <a:gd name="connsiteX183" fmla="*/ 1380416 w 1485127"/>
                <a:gd name="connsiteY183" fmla="*/ 1052874 h 1679043"/>
                <a:gd name="connsiteX184" fmla="*/ 1399868 w 1485127"/>
                <a:gd name="connsiteY184" fmla="*/ 1024794 h 1679043"/>
                <a:gd name="connsiteX185" fmla="*/ 1399697 w 1485127"/>
                <a:gd name="connsiteY185" fmla="*/ 1024624 h 1679043"/>
                <a:gd name="connsiteX186" fmla="*/ 1379306 w 1485127"/>
                <a:gd name="connsiteY186" fmla="*/ 1051764 h 1679043"/>
                <a:gd name="connsiteX187" fmla="*/ 1320779 w 1485127"/>
                <a:gd name="connsiteY187" fmla="*/ 1127468 h 1679043"/>
                <a:gd name="connsiteX188" fmla="*/ 1320779 w 1485127"/>
                <a:gd name="connsiteY188" fmla="*/ 1127468 h 1679043"/>
                <a:gd name="connsiteX189" fmla="*/ 1320608 w 1485127"/>
                <a:gd name="connsiteY189" fmla="*/ 1127639 h 1679043"/>
                <a:gd name="connsiteX190" fmla="*/ 1320438 w 1485127"/>
                <a:gd name="connsiteY190" fmla="*/ 1127810 h 1679043"/>
                <a:gd name="connsiteX191" fmla="*/ 1320438 w 1485127"/>
                <a:gd name="connsiteY191" fmla="*/ 1127810 h 1679043"/>
                <a:gd name="connsiteX192" fmla="*/ 1297829 w 1485127"/>
                <a:gd name="connsiteY192" fmla="*/ 1158279 h 1679043"/>
                <a:gd name="connsiteX193" fmla="*/ 1298938 w 1485127"/>
                <a:gd name="connsiteY193" fmla="*/ 1127042 h 1679043"/>
                <a:gd name="connsiteX194" fmla="*/ 1299364 w 1485127"/>
                <a:gd name="connsiteY194" fmla="*/ 1119787 h 1679043"/>
                <a:gd name="connsiteX195" fmla="*/ 1320864 w 1485127"/>
                <a:gd name="connsiteY195" fmla="*/ 1089232 h 1679043"/>
                <a:gd name="connsiteX196" fmla="*/ 1320864 w 1485127"/>
                <a:gd name="connsiteY196" fmla="*/ 1089232 h 1679043"/>
                <a:gd name="connsiteX197" fmla="*/ 1320864 w 1485127"/>
                <a:gd name="connsiteY197" fmla="*/ 1089232 h 1679043"/>
                <a:gd name="connsiteX198" fmla="*/ 1320864 w 1485127"/>
                <a:gd name="connsiteY198" fmla="*/ 1089232 h 1679043"/>
                <a:gd name="connsiteX199" fmla="*/ 1320864 w 1485127"/>
                <a:gd name="connsiteY199" fmla="*/ 1089232 h 1679043"/>
                <a:gd name="connsiteX200" fmla="*/ 1364547 w 1485127"/>
                <a:gd name="connsiteY200" fmla="*/ 1022490 h 1679043"/>
                <a:gd name="connsiteX201" fmla="*/ 1380330 w 1485127"/>
                <a:gd name="connsiteY201" fmla="*/ 998763 h 1679043"/>
                <a:gd name="connsiteX202" fmla="*/ 1380160 w 1485127"/>
                <a:gd name="connsiteY202" fmla="*/ 998592 h 1679043"/>
                <a:gd name="connsiteX203" fmla="*/ 1363352 w 1485127"/>
                <a:gd name="connsiteY203" fmla="*/ 1021380 h 1679043"/>
                <a:gd name="connsiteX204" fmla="*/ 1316598 w 1485127"/>
                <a:gd name="connsiteY204" fmla="*/ 1086074 h 1679043"/>
                <a:gd name="connsiteX205" fmla="*/ 1316598 w 1485127"/>
                <a:gd name="connsiteY205" fmla="*/ 1086074 h 1679043"/>
                <a:gd name="connsiteX206" fmla="*/ 1316513 w 1485127"/>
                <a:gd name="connsiteY206" fmla="*/ 1086245 h 1679043"/>
                <a:gd name="connsiteX207" fmla="*/ 1316513 w 1485127"/>
                <a:gd name="connsiteY207" fmla="*/ 1086416 h 1679043"/>
                <a:gd name="connsiteX208" fmla="*/ 1316428 w 1485127"/>
                <a:gd name="connsiteY208" fmla="*/ 1086416 h 1679043"/>
                <a:gd name="connsiteX209" fmla="*/ 1299791 w 1485127"/>
                <a:gd name="connsiteY209" fmla="*/ 1112106 h 1679043"/>
                <a:gd name="connsiteX210" fmla="*/ 1300900 w 1485127"/>
                <a:gd name="connsiteY210" fmla="*/ 1095292 h 1679043"/>
                <a:gd name="connsiteX211" fmla="*/ 1333321 w 1485127"/>
                <a:gd name="connsiteY211" fmla="*/ 1051850 h 1679043"/>
                <a:gd name="connsiteX212" fmla="*/ 1333321 w 1485127"/>
                <a:gd name="connsiteY212" fmla="*/ 1051850 h 1679043"/>
                <a:gd name="connsiteX213" fmla="*/ 1333321 w 1485127"/>
                <a:gd name="connsiteY213" fmla="*/ 1051850 h 1679043"/>
                <a:gd name="connsiteX214" fmla="*/ 1333321 w 1485127"/>
                <a:gd name="connsiteY214" fmla="*/ 1051850 h 1679043"/>
                <a:gd name="connsiteX215" fmla="*/ 1333321 w 1485127"/>
                <a:gd name="connsiteY215" fmla="*/ 1051850 h 1679043"/>
                <a:gd name="connsiteX216" fmla="*/ 1378112 w 1485127"/>
                <a:gd name="connsiteY216" fmla="*/ 983827 h 1679043"/>
                <a:gd name="connsiteX217" fmla="*/ 1393810 w 1485127"/>
                <a:gd name="connsiteY217" fmla="*/ 959332 h 1679043"/>
                <a:gd name="connsiteX218" fmla="*/ 1393640 w 1485127"/>
                <a:gd name="connsiteY218" fmla="*/ 959247 h 1679043"/>
                <a:gd name="connsiteX219" fmla="*/ 1376918 w 1485127"/>
                <a:gd name="connsiteY219" fmla="*/ 982803 h 1679043"/>
                <a:gd name="connsiteX220" fmla="*/ 1329055 w 1485127"/>
                <a:gd name="connsiteY220" fmla="*/ 1048692 h 1679043"/>
                <a:gd name="connsiteX221" fmla="*/ 1329055 w 1485127"/>
                <a:gd name="connsiteY221" fmla="*/ 1048692 h 1679043"/>
                <a:gd name="connsiteX222" fmla="*/ 1328970 w 1485127"/>
                <a:gd name="connsiteY222" fmla="*/ 1048863 h 1679043"/>
                <a:gd name="connsiteX223" fmla="*/ 1328970 w 1485127"/>
                <a:gd name="connsiteY223" fmla="*/ 1049033 h 1679043"/>
                <a:gd name="connsiteX224" fmla="*/ 1328884 w 1485127"/>
                <a:gd name="connsiteY224" fmla="*/ 1049033 h 1679043"/>
                <a:gd name="connsiteX225" fmla="*/ 1301327 w 1485127"/>
                <a:gd name="connsiteY225" fmla="*/ 1089488 h 1679043"/>
                <a:gd name="connsiteX226" fmla="*/ 1301583 w 1485127"/>
                <a:gd name="connsiteY226" fmla="*/ 1086074 h 1679043"/>
                <a:gd name="connsiteX227" fmla="*/ 1302606 w 1485127"/>
                <a:gd name="connsiteY227" fmla="*/ 1075491 h 1679043"/>
                <a:gd name="connsiteX228" fmla="*/ 1341340 w 1485127"/>
                <a:gd name="connsiteY228" fmla="*/ 1019417 h 1679043"/>
                <a:gd name="connsiteX229" fmla="*/ 1341340 w 1485127"/>
                <a:gd name="connsiteY229" fmla="*/ 1019417 h 1679043"/>
                <a:gd name="connsiteX230" fmla="*/ 1341340 w 1485127"/>
                <a:gd name="connsiteY230" fmla="*/ 1019417 h 1679043"/>
                <a:gd name="connsiteX231" fmla="*/ 1341340 w 1485127"/>
                <a:gd name="connsiteY231" fmla="*/ 1019417 h 1679043"/>
                <a:gd name="connsiteX232" fmla="*/ 1341340 w 1485127"/>
                <a:gd name="connsiteY232" fmla="*/ 1019417 h 1679043"/>
                <a:gd name="connsiteX233" fmla="*/ 1393299 w 1485127"/>
                <a:gd name="connsiteY233" fmla="*/ 935264 h 1679043"/>
                <a:gd name="connsiteX234" fmla="*/ 1411557 w 1485127"/>
                <a:gd name="connsiteY234" fmla="*/ 905050 h 1679043"/>
                <a:gd name="connsiteX235" fmla="*/ 1411386 w 1485127"/>
                <a:gd name="connsiteY235" fmla="*/ 904965 h 1679043"/>
                <a:gd name="connsiteX236" fmla="*/ 1392189 w 1485127"/>
                <a:gd name="connsiteY236" fmla="*/ 934325 h 1679043"/>
                <a:gd name="connsiteX237" fmla="*/ 1337074 w 1485127"/>
                <a:gd name="connsiteY237" fmla="*/ 1016430 h 1679043"/>
                <a:gd name="connsiteX238" fmla="*/ 1337074 w 1485127"/>
                <a:gd name="connsiteY238" fmla="*/ 1016430 h 1679043"/>
                <a:gd name="connsiteX239" fmla="*/ 1336904 w 1485127"/>
                <a:gd name="connsiteY239" fmla="*/ 1016601 h 1679043"/>
                <a:gd name="connsiteX240" fmla="*/ 1336733 w 1485127"/>
                <a:gd name="connsiteY240" fmla="*/ 1016771 h 1679043"/>
                <a:gd name="connsiteX241" fmla="*/ 1336733 w 1485127"/>
                <a:gd name="connsiteY241" fmla="*/ 1016771 h 1679043"/>
                <a:gd name="connsiteX242" fmla="*/ 1305166 w 1485127"/>
                <a:gd name="connsiteY242" fmla="*/ 1066188 h 1679043"/>
                <a:gd name="connsiteX243" fmla="*/ 1318902 w 1485127"/>
                <a:gd name="connsiteY243" fmla="*/ 1021721 h 1679043"/>
                <a:gd name="connsiteX244" fmla="*/ 1348933 w 1485127"/>
                <a:gd name="connsiteY244" fmla="*/ 976658 h 1679043"/>
                <a:gd name="connsiteX245" fmla="*/ 1348933 w 1485127"/>
                <a:gd name="connsiteY245" fmla="*/ 976658 h 1679043"/>
                <a:gd name="connsiteX246" fmla="*/ 1348933 w 1485127"/>
                <a:gd name="connsiteY246" fmla="*/ 976658 h 1679043"/>
                <a:gd name="connsiteX247" fmla="*/ 1348933 w 1485127"/>
                <a:gd name="connsiteY247" fmla="*/ 976658 h 1679043"/>
                <a:gd name="connsiteX248" fmla="*/ 1348933 w 1485127"/>
                <a:gd name="connsiteY248" fmla="*/ 976658 h 1679043"/>
                <a:gd name="connsiteX249" fmla="*/ 1381269 w 1485127"/>
                <a:gd name="connsiteY249" fmla="*/ 921608 h 1679043"/>
                <a:gd name="connsiteX250" fmla="*/ 1387071 w 1485127"/>
                <a:gd name="connsiteY250" fmla="*/ 911793 h 1679043"/>
                <a:gd name="connsiteX251" fmla="*/ 1388521 w 1485127"/>
                <a:gd name="connsiteY251" fmla="*/ 909318 h 1679043"/>
                <a:gd name="connsiteX252" fmla="*/ 1390056 w 1485127"/>
                <a:gd name="connsiteY252" fmla="*/ 906928 h 1679043"/>
                <a:gd name="connsiteX253" fmla="*/ 1392019 w 1485127"/>
                <a:gd name="connsiteY253" fmla="*/ 905050 h 1679043"/>
                <a:gd name="connsiteX254" fmla="*/ 1394579 w 1485127"/>
                <a:gd name="connsiteY254" fmla="*/ 904794 h 1679043"/>
                <a:gd name="connsiteX255" fmla="*/ 1394663 w 1485127"/>
                <a:gd name="connsiteY255" fmla="*/ 904623 h 1679043"/>
                <a:gd name="connsiteX256" fmla="*/ 1391848 w 1485127"/>
                <a:gd name="connsiteY256" fmla="*/ 904794 h 1679043"/>
                <a:gd name="connsiteX257" fmla="*/ 1389630 w 1485127"/>
                <a:gd name="connsiteY257" fmla="*/ 906672 h 1679043"/>
                <a:gd name="connsiteX258" fmla="*/ 1387924 w 1485127"/>
                <a:gd name="connsiteY258" fmla="*/ 908976 h 1679043"/>
                <a:gd name="connsiteX259" fmla="*/ 1386388 w 1485127"/>
                <a:gd name="connsiteY259" fmla="*/ 911366 h 1679043"/>
                <a:gd name="connsiteX260" fmla="*/ 1380074 w 1485127"/>
                <a:gd name="connsiteY260" fmla="*/ 920754 h 1679043"/>
                <a:gd name="connsiteX261" fmla="*/ 1344582 w 1485127"/>
                <a:gd name="connsiteY261" fmla="*/ 973841 h 1679043"/>
                <a:gd name="connsiteX262" fmla="*/ 1344582 w 1485127"/>
                <a:gd name="connsiteY262" fmla="*/ 973841 h 1679043"/>
                <a:gd name="connsiteX263" fmla="*/ 1344582 w 1485127"/>
                <a:gd name="connsiteY263" fmla="*/ 974012 h 1679043"/>
                <a:gd name="connsiteX264" fmla="*/ 1344582 w 1485127"/>
                <a:gd name="connsiteY264" fmla="*/ 974183 h 1679043"/>
                <a:gd name="connsiteX265" fmla="*/ 1344582 w 1485127"/>
                <a:gd name="connsiteY265" fmla="*/ 974183 h 1679043"/>
                <a:gd name="connsiteX266" fmla="*/ 1321973 w 1485127"/>
                <a:gd name="connsiteY266" fmla="*/ 1012589 h 1679043"/>
                <a:gd name="connsiteX267" fmla="*/ 1367021 w 1485127"/>
                <a:gd name="connsiteY267" fmla="*/ 866814 h 1679043"/>
                <a:gd name="connsiteX268" fmla="*/ 1330420 w 1485127"/>
                <a:gd name="connsiteY268" fmla="*/ 1452390 h 1679043"/>
                <a:gd name="connsiteX269" fmla="*/ 1330249 w 1485127"/>
                <a:gd name="connsiteY269" fmla="*/ 1452390 h 1679043"/>
                <a:gd name="connsiteX270" fmla="*/ 1329737 w 1485127"/>
                <a:gd name="connsiteY270" fmla="*/ 1453073 h 1679043"/>
                <a:gd name="connsiteX271" fmla="*/ 1321291 w 1485127"/>
                <a:gd name="connsiteY271" fmla="*/ 1460583 h 1679043"/>
                <a:gd name="connsiteX272" fmla="*/ 1325045 w 1485127"/>
                <a:gd name="connsiteY272" fmla="*/ 1455377 h 1679043"/>
                <a:gd name="connsiteX273" fmla="*/ 1324874 w 1485127"/>
                <a:gd name="connsiteY273" fmla="*/ 1455206 h 1679043"/>
                <a:gd name="connsiteX274" fmla="*/ 1319243 w 1485127"/>
                <a:gd name="connsiteY274" fmla="*/ 1462376 h 1679043"/>
                <a:gd name="connsiteX275" fmla="*/ 1297146 w 1485127"/>
                <a:gd name="connsiteY275" fmla="*/ 1481920 h 1679043"/>
                <a:gd name="connsiteX276" fmla="*/ 1291344 w 1485127"/>
                <a:gd name="connsiteY276" fmla="*/ 1472959 h 1679043"/>
                <a:gd name="connsiteX277" fmla="*/ 1306701 w 1485127"/>
                <a:gd name="connsiteY277" fmla="*/ 1452987 h 1679043"/>
                <a:gd name="connsiteX278" fmla="*/ 1306531 w 1485127"/>
                <a:gd name="connsiteY278" fmla="*/ 1452817 h 1679043"/>
                <a:gd name="connsiteX279" fmla="*/ 1290662 w 1485127"/>
                <a:gd name="connsiteY279" fmla="*/ 1471849 h 1679043"/>
                <a:gd name="connsiteX280" fmla="*/ 1281448 w 1485127"/>
                <a:gd name="connsiteY280" fmla="*/ 1457511 h 1679043"/>
                <a:gd name="connsiteX281" fmla="*/ 1292539 w 1485127"/>
                <a:gd name="connsiteY281" fmla="*/ 1442404 h 1679043"/>
                <a:gd name="connsiteX282" fmla="*/ 1292368 w 1485127"/>
                <a:gd name="connsiteY282" fmla="*/ 1442234 h 1679043"/>
                <a:gd name="connsiteX283" fmla="*/ 1280936 w 1485127"/>
                <a:gd name="connsiteY283" fmla="*/ 1456572 h 1679043"/>
                <a:gd name="connsiteX284" fmla="*/ 1280424 w 1485127"/>
                <a:gd name="connsiteY284" fmla="*/ 1455804 h 1679043"/>
                <a:gd name="connsiteX285" fmla="*/ 1280850 w 1485127"/>
                <a:gd name="connsiteY285" fmla="*/ 1450427 h 1679043"/>
                <a:gd name="connsiteX286" fmla="*/ 1280850 w 1485127"/>
                <a:gd name="connsiteY286" fmla="*/ 1450427 h 1679043"/>
                <a:gd name="connsiteX287" fmla="*/ 1280850 w 1485127"/>
                <a:gd name="connsiteY287" fmla="*/ 1450256 h 1679043"/>
                <a:gd name="connsiteX288" fmla="*/ 1280850 w 1485127"/>
                <a:gd name="connsiteY288" fmla="*/ 1450256 h 1679043"/>
                <a:gd name="connsiteX289" fmla="*/ 1280253 w 1485127"/>
                <a:gd name="connsiteY289" fmla="*/ 1433528 h 1679043"/>
                <a:gd name="connsiteX290" fmla="*/ 1301839 w 1485127"/>
                <a:gd name="connsiteY290" fmla="*/ 1398706 h 1679043"/>
                <a:gd name="connsiteX291" fmla="*/ 1313100 w 1485127"/>
                <a:gd name="connsiteY291" fmla="*/ 1380697 h 1679043"/>
                <a:gd name="connsiteX292" fmla="*/ 1312930 w 1485127"/>
                <a:gd name="connsiteY292" fmla="*/ 1380612 h 1679043"/>
                <a:gd name="connsiteX293" fmla="*/ 1300644 w 1485127"/>
                <a:gd name="connsiteY293" fmla="*/ 1397767 h 1679043"/>
                <a:gd name="connsiteX294" fmla="*/ 1279741 w 1485127"/>
                <a:gd name="connsiteY294" fmla="*/ 1426785 h 1679043"/>
                <a:gd name="connsiteX295" fmla="*/ 1278206 w 1485127"/>
                <a:gd name="connsiteY295" fmla="*/ 1411849 h 1679043"/>
                <a:gd name="connsiteX296" fmla="*/ 1277438 w 1485127"/>
                <a:gd name="connsiteY296" fmla="*/ 1405534 h 1679043"/>
                <a:gd name="connsiteX297" fmla="*/ 1280594 w 1485127"/>
                <a:gd name="connsiteY297" fmla="*/ 1400754 h 1679043"/>
                <a:gd name="connsiteX298" fmla="*/ 1281618 w 1485127"/>
                <a:gd name="connsiteY298" fmla="*/ 1408436 h 1679043"/>
                <a:gd name="connsiteX299" fmla="*/ 1281874 w 1485127"/>
                <a:gd name="connsiteY299" fmla="*/ 1408436 h 1679043"/>
                <a:gd name="connsiteX300" fmla="*/ 1281106 w 1485127"/>
                <a:gd name="connsiteY300" fmla="*/ 1400071 h 1679043"/>
                <a:gd name="connsiteX301" fmla="*/ 1282045 w 1485127"/>
                <a:gd name="connsiteY301" fmla="*/ 1398620 h 1679043"/>
                <a:gd name="connsiteX302" fmla="*/ 1310541 w 1485127"/>
                <a:gd name="connsiteY302" fmla="*/ 1372077 h 1679043"/>
                <a:gd name="connsiteX303" fmla="*/ 1354053 w 1485127"/>
                <a:gd name="connsiteY303" fmla="*/ 1431565 h 1679043"/>
                <a:gd name="connsiteX304" fmla="*/ 1330591 w 1485127"/>
                <a:gd name="connsiteY304" fmla="*/ 1452390 h 1679043"/>
                <a:gd name="connsiteX305" fmla="*/ 1293733 w 1485127"/>
                <a:gd name="connsiteY305" fmla="*/ 1541664 h 1679043"/>
                <a:gd name="connsiteX306" fmla="*/ 1257986 w 1485127"/>
                <a:gd name="connsiteY306" fmla="*/ 1595519 h 1679043"/>
                <a:gd name="connsiteX307" fmla="*/ 1257644 w 1485127"/>
                <a:gd name="connsiteY307" fmla="*/ 1596031 h 1679043"/>
                <a:gd name="connsiteX308" fmla="*/ 1248515 w 1485127"/>
                <a:gd name="connsiteY308" fmla="*/ 1581437 h 1679043"/>
                <a:gd name="connsiteX309" fmla="*/ 1248600 w 1485127"/>
                <a:gd name="connsiteY309" fmla="*/ 1578962 h 1679043"/>
                <a:gd name="connsiteX310" fmla="*/ 1254317 w 1485127"/>
                <a:gd name="connsiteY310" fmla="*/ 1571366 h 1679043"/>
                <a:gd name="connsiteX311" fmla="*/ 1297573 w 1485127"/>
                <a:gd name="connsiteY311" fmla="*/ 1515462 h 1679043"/>
                <a:gd name="connsiteX312" fmla="*/ 1297573 w 1485127"/>
                <a:gd name="connsiteY312" fmla="*/ 1515462 h 1679043"/>
                <a:gd name="connsiteX313" fmla="*/ 1297658 w 1485127"/>
                <a:gd name="connsiteY313" fmla="*/ 1515292 h 1679043"/>
                <a:gd name="connsiteX314" fmla="*/ 1297658 w 1485127"/>
                <a:gd name="connsiteY314" fmla="*/ 1515121 h 1679043"/>
                <a:gd name="connsiteX315" fmla="*/ 1297743 w 1485127"/>
                <a:gd name="connsiteY315" fmla="*/ 1515121 h 1679043"/>
                <a:gd name="connsiteX316" fmla="*/ 1302094 w 1485127"/>
                <a:gd name="connsiteY316" fmla="*/ 1509061 h 1679043"/>
                <a:gd name="connsiteX317" fmla="*/ 1309176 w 1485127"/>
                <a:gd name="connsiteY317" fmla="*/ 1520242 h 1679043"/>
                <a:gd name="connsiteX318" fmla="*/ 1293733 w 1485127"/>
                <a:gd name="connsiteY318" fmla="*/ 1541579 h 1679043"/>
                <a:gd name="connsiteX319" fmla="*/ 1293733 w 1485127"/>
                <a:gd name="connsiteY319" fmla="*/ 1541579 h 1679043"/>
                <a:gd name="connsiteX320" fmla="*/ 1293733 w 1485127"/>
                <a:gd name="connsiteY320" fmla="*/ 1541579 h 1679043"/>
                <a:gd name="connsiteX321" fmla="*/ 1293733 w 1485127"/>
                <a:gd name="connsiteY321" fmla="*/ 1541579 h 1679043"/>
                <a:gd name="connsiteX322" fmla="*/ 1293733 w 1485127"/>
                <a:gd name="connsiteY322" fmla="*/ 1541579 h 1679043"/>
                <a:gd name="connsiteX323" fmla="*/ 1177873 w 1485127"/>
                <a:gd name="connsiteY323" fmla="*/ 1628378 h 1679043"/>
                <a:gd name="connsiteX324" fmla="*/ 1169426 w 1485127"/>
                <a:gd name="connsiteY324" fmla="*/ 1614893 h 1679043"/>
                <a:gd name="connsiteX325" fmla="*/ 1186404 w 1485127"/>
                <a:gd name="connsiteY325" fmla="*/ 1597141 h 1679043"/>
                <a:gd name="connsiteX326" fmla="*/ 1187599 w 1485127"/>
                <a:gd name="connsiteY326" fmla="*/ 1616942 h 1679043"/>
                <a:gd name="connsiteX327" fmla="*/ 1187855 w 1485127"/>
                <a:gd name="connsiteY327" fmla="*/ 1616942 h 1679043"/>
                <a:gd name="connsiteX328" fmla="*/ 1187684 w 1485127"/>
                <a:gd name="connsiteY328" fmla="*/ 1595861 h 1679043"/>
                <a:gd name="connsiteX329" fmla="*/ 1201932 w 1485127"/>
                <a:gd name="connsiteY329" fmla="*/ 1580669 h 1679043"/>
                <a:gd name="connsiteX330" fmla="*/ 1202444 w 1485127"/>
                <a:gd name="connsiteY330" fmla="*/ 1586046 h 1679043"/>
                <a:gd name="connsiteX331" fmla="*/ 1203809 w 1485127"/>
                <a:gd name="connsiteY331" fmla="*/ 1599872 h 1679043"/>
                <a:gd name="connsiteX332" fmla="*/ 1188878 w 1485127"/>
                <a:gd name="connsiteY332" fmla="*/ 1616600 h 1679043"/>
                <a:gd name="connsiteX333" fmla="*/ 1178043 w 1485127"/>
                <a:gd name="connsiteY333" fmla="*/ 1628378 h 1679043"/>
                <a:gd name="connsiteX334" fmla="*/ 1178043 w 1485127"/>
                <a:gd name="connsiteY334" fmla="*/ 1628378 h 1679043"/>
                <a:gd name="connsiteX335" fmla="*/ 1139906 w 1485127"/>
                <a:gd name="connsiteY335" fmla="*/ 1620868 h 1679043"/>
                <a:gd name="connsiteX336" fmla="*/ 1140930 w 1485127"/>
                <a:gd name="connsiteY336" fmla="*/ 1614125 h 1679043"/>
                <a:gd name="connsiteX337" fmla="*/ 1149035 w 1485127"/>
                <a:gd name="connsiteY337" fmla="*/ 1602688 h 1679043"/>
                <a:gd name="connsiteX338" fmla="*/ 1150997 w 1485127"/>
                <a:gd name="connsiteY338" fmla="*/ 1605420 h 1679043"/>
                <a:gd name="connsiteX339" fmla="*/ 1154410 w 1485127"/>
                <a:gd name="connsiteY339" fmla="*/ 1610541 h 1679043"/>
                <a:gd name="connsiteX340" fmla="*/ 1139224 w 1485127"/>
                <a:gd name="connsiteY340" fmla="*/ 1625477 h 1679043"/>
                <a:gd name="connsiteX341" fmla="*/ 1139906 w 1485127"/>
                <a:gd name="connsiteY341" fmla="*/ 1620868 h 1679043"/>
                <a:gd name="connsiteX342" fmla="*/ 1138797 w 1485127"/>
                <a:gd name="connsiteY342" fmla="*/ 1613955 h 1679043"/>
                <a:gd name="connsiteX343" fmla="*/ 1134958 w 1485127"/>
                <a:gd name="connsiteY343" fmla="*/ 1619844 h 1679043"/>
                <a:gd name="connsiteX344" fmla="*/ 1125744 w 1485127"/>
                <a:gd name="connsiteY344" fmla="*/ 1634268 h 1679043"/>
                <a:gd name="connsiteX345" fmla="*/ 1124208 w 1485127"/>
                <a:gd name="connsiteY345" fmla="*/ 1636743 h 1679043"/>
                <a:gd name="connsiteX346" fmla="*/ 1126427 w 1485127"/>
                <a:gd name="connsiteY346" fmla="*/ 1603798 h 1679043"/>
                <a:gd name="connsiteX347" fmla="*/ 1138968 w 1485127"/>
                <a:gd name="connsiteY347" fmla="*/ 1588435 h 1679043"/>
                <a:gd name="connsiteX348" fmla="*/ 1140162 w 1485127"/>
                <a:gd name="connsiteY348" fmla="*/ 1590228 h 1679043"/>
                <a:gd name="connsiteX349" fmla="*/ 1138797 w 1485127"/>
                <a:gd name="connsiteY349" fmla="*/ 1613955 h 1679043"/>
                <a:gd name="connsiteX350" fmla="*/ 1127279 w 1485127"/>
                <a:gd name="connsiteY350" fmla="*/ 1593471 h 1679043"/>
                <a:gd name="connsiteX351" fmla="*/ 1127279 w 1485127"/>
                <a:gd name="connsiteY351" fmla="*/ 1593471 h 1679043"/>
                <a:gd name="connsiteX352" fmla="*/ 1127279 w 1485127"/>
                <a:gd name="connsiteY352" fmla="*/ 1593386 h 1679043"/>
                <a:gd name="connsiteX353" fmla="*/ 1127791 w 1485127"/>
                <a:gd name="connsiteY353" fmla="*/ 1573414 h 1679043"/>
                <a:gd name="connsiteX354" fmla="*/ 1129327 w 1485127"/>
                <a:gd name="connsiteY354" fmla="*/ 1571622 h 1679043"/>
                <a:gd name="connsiteX355" fmla="*/ 1136579 w 1485127"/>
                <a:gd name="connsiteY355" fmla="*/ 1584680 h 1679043"/>
                <a:gd name="connsiteX356" fmla="*/ 1137261 w 1485127"/>
                <a:gd name="connsiteY356" fmla="*/ 1585790 h 1679043"/>
                <a:gd name="connsiteX357" fmla="*/ 1126768 w 1485127"/>
                <a:gd name="connsiteY357" fmla="*/ 1600043 h 1679043"/>
                <a:gd name="connsiteX358" fmla="*/ 1127194 w 1485127"/>
                <a:gd name="connsiteY358" fmla="*/ 1593727 h 1679043"/>
                <a:gd name="connsiteX359" fmla="*/ 1127194 w 1485127"/>
                <a:gd name="connsiteY359" fmla="*/ 1593727 h 1679043"/>
                <a:gd name="connsiteX360" fmla="*/ 1127194 w 1485127"/>
                <a:gd name="connsiteY360" fmla="*/ 1593642 h 1679043"/>
                <a:gd name="connsiteX361" fmla="*/ 1076601 w 1485127"/>
                <a:gd name="connsiteY361" fmla="*/ 1533642 h 1679043"/>
                <a:gd name="connsiteX362" fmla="*/ 1055613 w 1485127"/>
                <a:gd name="connsiteY362" fmla="*/ 1549175 h 1679043"/>
                <a:gd name="connsiteX363" fmla="*/ 1053992 w 1485127"/>
                <a:gd name="connsiteY363" fmla="*/ 1538251 h 1679043"/>
                <a:gd name="connsiteX364" fmla="*/ 1094433 w 1485127"/>
                <a:gd name="connsiteY364" fmla="*/ 1510597 h 1679043"/>
                <a:gd name="connsiteX365" fmla="*/ 1094433 w 1485127"/>
                <a:gd name="connsiteY365" fmla="*/ 1510597 h 1679043"/>
                <a:gd name="connsiteX366" fmla="*/ 1094433 w 1485127"/>
                <a:gd name="connsiteY366" fmla="*/ 1510597 h 1679043"/>
                <a:gd name="connsiteX367" fmla="*/ 1094433 w 1485127"/>
                <a:gd name="connsiteY367" fmla="*/ 1510597 h 1679043"/>
                <a:gd name="connsiteX368" fmla="*/ 1094433 w 1485127"/>
                <a:gd name="connsiteY368" fmla="*/ 1510597 h 1679043"/>
                <a:gd name="connsiteX369" fmla="*/ 1152618 w 1485127"/>
                <a:gd name="connsiteY369" fmla="*/ 1466899 h 1679043"/>
                <a:gd name="connsiteX370" fmla="*/ 1159103 w 1485127"/>
                <a:gd name="connsiteY370" fmla="*/ 1462120 h 1679043"/>
                <a:gd name="connsiteX371" fmla="*/ 1148864 w 1485127"/>
                <a:gd name="connsiteY371" fmla="*/ 1485420 h 1679043"/>
                <a:gd name="connsiteX372" fmla="*/ 1138456 w 1485127"/>
                <a:gd name="connsiteY372" fmla="*/ 1492418 h 1679043"/>
                <a:gd name="connsiteX373" fmla="*/ 1076857 w 1485127"/>
                <a:gd name="connsiteY373" fmla="*/ 1533642 h 1679043"/>
                <a:gd name="connsiteX374" fmla="*/ 1076857 w 1485127"/>
                <a:gd name="connsiteY374" fmla="*/ 1533642 h 1679043"/>
                <a:gd name="connsiteX375" fmla="*/ 1076686 w 1485127"/>
                <a:gd name="connsiteY375" fmla="*/ 1533727 h 1679043"/>
                <a:gd name="connsiteX376" fmla="*/ 1076516 w 1485127"/>
                <a:gd name="connsiteY376" fmla="*/ 1533812 h 1679043"/>
                <a:gd name="connsiteX377" fmla="*/ 1076516 w 1485127"/>
                <a:gd name="connsiteY377" fmla="*/ 1533812 h 1679043"/>
                <a:gd name="connsiteX378" fmla="*/ 1045887 w 1485127"/>
                <a:gd name="connsiteY378" fmla="*/ 1567696 h 1679043"/>
                <a:gd name="connsiteX379" fmla="*/ 1021145 w 1485127"/>
                <a:gd name="connsiteY379" fmla="*/ 1585363 h 1679043"/>
                <a:gd name="connsiteX380" fmla="*/ 1019524 w 1485127"/>
                <a:gd name="connsiteY380" fmla="*/ 1580071 h 1679043"/>
                <a:gd name="connsiteX381" fmla="*/ 1019097 w 1485127"/>
                <a:gd name="connsiteY381" fmla="*/ 1578535 h 1679043"/>
                <a:gd name="connsiteX382" fmla="*/ 1054931 w 1485127"/>
                <a:gd name="connsiteY382" fmla="*/ 1554723 h 1679043"/>
                <a:gd name="connsiteX383" fmla="*/ 1056552 w 1485127"/>
                <a:gd name="connsiteY383" fmla="*/ 1560782 h 1679043"/>
                <a:gd name="connsiteX384" fmla="*/ 1046228 w 1485127"/>
                <a:gd name="connsiteY384" fmla="*/ 1567525 h 1679043"/>
                <a:gd name="connsiteX385" fmla="*/ 1046228 w 1485127"/>
                <a:gd name="connsiteY385" fmla="*/ 1567525 h 1679043"/>
                <a:gd name="connsiteX386" fmla="*/ 1046057 w 1485127"/>
                <a:gd name="connsiteY386" fmla="*/ 1567610 h 1679043"/>
                <a:gd name="connsiteX387" fmla="*/ 1045887 w 1485127"/>
                <a:gd name="connsiteY387" fmla="*/ 1567696 h 1679043"/>
                <a:gd name="connsiteX388" fmla="*/ 1045887 w 1485127"/>
                <a:gd name="connsiteY388" fmla="*/ 1567696 h 1679043"/>
                <a:gd name="connsiteX389" fmla="*/ 653854 w 1485127"/>
                <a:gd name="connsiteY389" fmla="*/ 1540469 h 1679043"/>
                <a:gd name="connsiteX390" fmla="*/ 653854 w 1485127"/>
                <a:gd name="connsiteY390" fmla="*/ 1540299 h 1679043"/>
                <a:gd name="connsiteX391" fmla="*/ 653854 w 1485127"/>
                <a:gd name="connsiteY391" fmla="*/ 1540299 h 1679043"/>
                <a:gd name="connsiteX392" fmla="*/ 651892 w 1485127"/>
                <a:gd name="connsiteY392" fmla="*/ 1535775 h 1679043"/>
                <a:gd name="connsiteX393" fmla="*/ 652660 w 1485127"/>
                <a:gd name="connsiteY393" fmla="*/ 1536117 h 1679043"/>
                <a:gd name="connsiteX394" fmla="*/ 673306 w 1485127"/>
                <a:gd name="connsiteY394" fmla="*/ 1539872 h 1679043"/>
                <a:gd name="connsiteX395" fmla="*/ 681668 w 1485127"/>
                <a:gd name="connsiteY395" fmla="*/ 1540896 h 1679043"/>
                <a:gd name="connsiteX396" fmla="*/ 693015 w 1485127"/>
                <a:gd name="connsiteY396" fmla="*/ 1561294 h 1679043"/>
                <a:gd name="connsiteX397" fmla="*/ 715538 w 1485127"/>
                <a:gd name="connsiteY397" fmla="*/ 1597994 h 1679043"/>
                <a:gd name="connsiteX398" fmla="*/ 723644 w 1485127"/>
                <a:gd name="connsiteY398" fmla="*/ 1610370 h 1679043"/>
                <a:gd name="connsiteX399" fmla="*/ 723473 w 1485127"/>
                <a:gd name="connsiteY399" fmla="*/ 1610455 h 1679043"/>
                <a:gd name="connsiteX400" fmla="*/ 714515 w 1485127"/>
                <a:gd name="connsiteY400" fmla="*/ 1615491 h 1679043"/>
                <a:gd name="connsiteX401" fmla="*/ 714600 w 1485127"/>
                <a:gd name="connsiteY401" fmla="*/ 1615662 h 1679043"/>
                <a:gd name="connsiteX402" fmla="*/ 724156 w 1485127"/>
                <a:gd name="connsiteY402" fmla="*/ 1611735 h 1679043"/>
                <a:gd name="connsiteX403" fmla="*/ 724497 w 1485127"/>
                <a:gd name="connsiteY403" fmla="*/ 1611565 h 1679043"/>
                <a:gd name="connsiteX404" fmla="*/ 728165 w 1485127"/>
                <a:gd name="connsiteY404" fmla="*/ 1617027 h 1679043"/>
                <a:gd name="connsiteX405" fmla="*/ 712041 w 1485127"/>
                <a:gd name="connsiteY405" fmla="*/ 1622319 h 1679043"/>
                <a:gd name="connsiteX406" fmla="*/ 693953 w 1485127"/>
                <a:gd name="connsiteY406" fmla="*/ 1627952 h 1679043"/>
                <a:gd name="connsiteX407" fmla="*/ 689431 w 1485127"/>
                <a:gd name="connsiteY407" fmla="*/ 1619161 h 1679043"/>
                <a:gd name="connsiteX408" fmla="*/ 683630 w 1485127"/>
                <a:gd name="connsiteY408" fmla="*/ 1607553 h 1679043"/>
                <a:gd name="connsiteX409" fmla="*/ 668273 w 1485127"/>
                <a:gd name="connsiteY409" fmla="*/ 1574353 h 1679043"/>
                <a:gd name="connsiteX410" fmla="*/ 653940 w 1485127"/>
                <a:gd name="connsiteY410" fmla="*/ 1540640 h 1679043"/>
                <a:gd name="connsiteX411" fmla="*/ 653940 w 1485127"/>
                <a:gd name="connsiteY411" fmla="*/ 1540640 h 1679043"/>
                <a:gd name="connsiteX412" fmla="*/ 653940 w 1485127"/>
                <a:gd name="connsiteY412" fmla="*/ 1540469 h 1679043"/>
                <a:gd name="connsiteX413" fmla="*/ 615632 w 1485127"/>
                <a:gd name="connsiteY413" fmla="*/ 1527070 h 1679043"/>
                <a:gd name="connsiteX414" fmla="*/ 612987 w 1485127"/>
                <a:gd name="connsiteY414" fmla="*/ 1525533 h 1679043"/>
                <a:gd name="connsiteX415" fmla="*/ 615205 w 1485127"/>
                <a:gd name="connsiteY415" fmla="*/ 1526046 h 1679043"/>
                <a:gd name="connsiteX416" fmla="*/ 615717 w 1485127"/>
                <a:gd name="connsiteY416" fmla="*/ 1527070 h 1679043"/>
                <a:gd name="connsiteX417" fmla="*/ 466497 w 1485127"/>
                <a:gd name="connsiteY417" fmla="*/ 1493613 h 1679043"/>
                <a:gd name="connsiteX418" fmla="*/ 457027 w 1485127"/>
                <a:gd name="connsiteY418" fmla="*/ 1483884 h 1679043"/>
                <a:gd name="connsiteX419" fmla="*/ 447642 w 1485127"/>
                <a:gd name="connsiteY419" fmla="*/ 1465875 h 1679043"/>
                <a:gd name="connsiteX420" fmla="*/ 447984 w 1485127"/>
                <a:gd name="connsiteY420" fmla="*/ 1466046 h 1679043"/>
                <a:gd name="connsiteX421" fmla="*/ 447984 w 1485127"/>
                <a:gd name="connsiteY421" fmla="*/ 1466046 h 1679043"/>
                <a:gd name="connsiteX422" fmla="*/ 448239 w 1485127"/>
                <a:gd name="connsiteY422" fmla="*/ 1466216 h 1679043"/>
                <a:gd name="connsiteX423" fmla="*/ 448496 w 1485127"/>
                <a:gd name="connsiteY423" fmla="*/ 1466387 h 1679043"/>
                <a:gd name="connsiteX424" fmla="*/ 448496 w 1485127"/>
                <a:gd name="connsiteY424" fmla="*/ 1466387 h 1679043"/>
                <a:gd name="connsiteX425" fmla="*/ 500624 w 1485127"/>
                <a:gd name="connsiteY425" fmla="*/ 1495661 h 1679043"/>
                <a:gd name="connsiteX426" fmla="*/ 515469 w 1485127"/>
                <a:gd name="connsiteY426" fmla="*/ 1516999 h 1679043"/>
                <a:gd name="connsiteX427" fmla="*/ 526817 w 1485127"/>
                <a:gd name="connsiteY427" fmla="*/ 1532020 h 1679043"/>
                <a:gd name="connsiteX428" fmla="*/ 530485 w 1485127"/>
                <a:gd name="connsiteY428" fmla="*/ 1536543 h 1679043"/>
                <a:gd name="connsiteX429" fmla="*/ 466412 w 1485127"/>
                <a:gd name="connsiteY429" fmla="*/ 1493869 h 1679043"/>
                <a:gd name="connsiteX430" fmla="*/ 466583 w 1485127"/>
                <a:gd name="connsiteY430" fmla="*/ 1493699 h 1679043"/>
                <a:gd name="connsiteX431" fmla="*/ 518200 w 1485127"/>
                <a:gd name="connsiteY431" fmla="*/ 1593727 h 1679043"/>
                <a:gd name="connsiteX432" fmla="*/ 501819 w 1485127"/>
                <a:gd name="connsiteY432" fmla="*/ 1584424 h 1679043"/>
                <a:gd name="connsiteX433" fmla="*/ 484073 w 1485127"/>
                <a:gd name="connsiteY433" fmla="*/ 1574182 h 1679043"/>
                <a:gd name="connsiteX434" fmla="*/ 434930 w 1485127"/>
                <a:gd name="connsiteY434" fmla="*/ 1544822 h 1679043"/>
                <a:gd name="connsiteX435" fmla="*/ 399865 w 1485127"/>
                <a:gd name="connsiteY435" fmla="*/ 1523058 h 1679043"/>
                <a:gd name="connsiteX436" fmla="*/ 395684 w 1485127"/>
                <a:gd name="connsiteY436" fmla="*/ 1517084 h 1679043"/>
                <a:gd name="connsiteX437" fmla="*/ 388773 w 1485127"/>
                <a:gd name="connsiteY437" fmla="*/ 1505903 h 1679043"/>
                <a:gd name="connsiteX438" fmla="*/ 413771 w 1485127"/>
                <a:gd name="connsiteY438" fmla="*/ 1518108 h 1679043"/>
                <a:gd name="connsiteX439" fmla="*/ 417184 w 1485127"/>
                <a:gd name="connsiteY439" fmla="*/ 1519645 h 1679043"/>
                <a:gd name="connsiteX440" fmla="*/ 427252 w 1485127"/>
                <a:gd name="connsiteY440" fmla="*/ 1526131 h 1679043"/>
                <a:gd name="connsiteX441" fmla="*/ 437234 w 1485127"/>
                <a:gd name="connsiteY441" fmla="*/ 1542262 h 1679043"/>
                <a:gd name="connsiteX442" fmla="*/ 437404 w 1485127"/>
                <a:gd name="connsiteY442" fmla="*/ 1542176 h 1679043"/>
                <a:gd name="connsiteX443" fmla="*/ 428787 w 1485127"/>
                <a:gd name="connsiteY443" fmla="*/ 1527155 h 1679043"/>
                <a:gd name="connsiteX444" fmla="*/ 431688 w 1485127"/>
                <a:gd name="connsiteY444" fmla="*/ 1529033 h 1679043"/>
                <a:gd name="connsiteX445" fmla="*/ 431688 w 1485127"/>
                <a:gd name="connsiteY445" fmla="*/ 1529033 h 1679043"/>
                <a:gd name="connsiteX446" fmla="*/ 431944 w 1485127"/>
                <a:gd name="connsiteY446" fmla="*/ 1529204 h 1679043"/>
                <a:gd name="connsiteX447" fmla="*/ 432200 w 1485127"/>
                <a:gd name="connsiteY447" fmla="*/ 1529374 h 1679043"/>
                <a:gd name="connsiteX448" fmla="*/ 432200 w 1485127"/>
                <a:gd name="connsiteY448" fmla="*/ 1529374 h 1679043"/>
                <a:gd name="connsiteX449" fmla="*/ 477674 w 1485127"/>
                <a:gd name="connsiteY449" fmla="*/ 1555235 h 1679043"/>
                <a:gd name="connsiteX450" fmla="*/ 507791 w 1485127"/>
                <a:gd name="connsiteY450" fmla="*/ 1571110 h 1679043"/>
                <a:gd name="connsiteX451" fmla="*/ 507791 w 1485127"/>
                <a:gd name="connsiteY451" fmla="*/ 1571110 h 1679043"/>
                <a:gd name="connsiteX452" fmla="*/ 518711 w 1485127"/>
                <a:gd name="connsiteY452" fmla="*/ 1585448 h 1679043"/>
                <a:gd name="connsiteX453" fmla="*/ 522722 w 1485127"/>
                <a:gd name="connsiteY453" fmla="*/ 1590484 h 1679043"/>
                <a:gd name="connsiteX454" fmla="*/ 526731 w 1485127"/>
                <a:gd name="connsiteY454" fmla="*/ 1595519 h 1679043"/>
                <a:gd name="connsiteX455" fmla="*/ 527840 w 1485127"/>
                <a:gd name="connsiteY455" fmla="*/ 1596885 h 1679043"/>
                <a:gd name="connsiteX456" fmla="*/ 518200 w 1485127"/>
                <a:gd name="connsiteY456" fmla="*/ 1593642 h 1679043"/>
                <a:gd name="connsiteX457" fmla="*/ 511886 w 1485127"/>
                <a:gd name="connsiteY457" fmla="*/ 1591678 h 1679043"/>
                <a:gd name="connsiteX458" fmla="*/ 482622 w 1485127"/>
                <a:gd name="connsiteY458" fmla="*/ 1581437 h 1679043"/>
                <a:gd name="connsiteX459" fmla="*/ 480148 w 1485127"/>
                <a:gd name="connsiteY459" fmla="*/ 1580327 h 1679043"/>
                <a:gd name="connsiteX460" fmla="*/ 433992 w 1485127"/>
                <a:gd name="connsiteY460" fmla="*/ 1557027 h 1679043"/>
                <a:gd name="connsiteX461" fmla="*/ 389285 w 1485127"/>
                <a:gd name="connsiteY461" fmla="*/ 1531166 h 1679043"/>
                <a:gd name="connsiteX462" fmla="*/ 389285 w 1485127"/>
                <a:gd name="connsiteY462" fmla="*/ 1531166 h 1679043"/>
                <a:gd name="connsiteX463" fmla="*/ 389285 w 1485127"/>
                <a:gd name="connsiteY463" fmla="*/ 1531166 h 1679043"/>
                <a:gd name="connsiteX464" fmla="*/ 389285 w 1485127"/>
                <a:gd name="connsiteY464" fmla="*/ 1531166 h 1679043"/>
                <a:gd name="connsiteX465" fmla="*/ 389285 w 1485127"/>
                <a:gd name="connsiteY465" fmla="*/ 1531166 h 1679043"/>
                <a:gd name="connsiteX466" fmla="*/ 362752 w 1485127"/>
                <a:gd name="connsiteY466" fmla="*/ 1515121 h 1679043"/>
                <a:gd name="connsiteX467" fmla="*/ 356011 w 1485127"/>
                <a:gd name="connsiteY467" fmla="*/ 1502148 h 1679043"/>
                <a:gd name="connsiteX468" fmla="*/ 355670 w 1485127"/>
                <a:gd name="connsiteY468" fmla="*/ 1501294 h 1679043"/>
                <a:gd name="connsiteX469" fmla="*/ 383398 w 1485127"/>
                <a:gd name="connsiteY469" fmla="*/ 1519218 h 1679043"/>
                <a:gd name="connsiteX470" fmla="*/ 383398 w 1485127"/>
                <a:gd name="connsiteY470" fmla="*/ 1519218 h 1679043"/>
                <a:gd name="connsiteX471" fmla="*/ 383654 w 1485127"/>
                <a:gd name="connsiteY471" fmla="*/ 1519389 h 1679043"/>
                <a:gd name="connsiteX472" fmla="*/ 383910 w 1485127"/>
                <a:gd name="connsiteY472" fmla="*/ 1519559 h 1679043"/>
                <a:gd name="connsiteX473" fmla="*/ 383910 w 1485127"/>
                <a:gd name="connsiteY473" fmla="*/ 1519559 h 1679043"/>
                <a:gd name="connsiteX474" fmla="*/ 406008 w 1485127"/>
                <a:gd name="connsiteY474" fmla="*/ 1532617 h 1679043"/>
                <a:gd name="connsiteX475" fmla="*/ 426654 w 1485127"/>
                <a:gd name="connsiteY475" fmla="*/ 1551053 h 1679043"/>
                <a:gd name="connsiteX476" fmla="*/ 426825 w 1485127"/>
                <a:gd name="connsiteY476" fmla="*/ 1550882 h 1679043"/>
                <a:gd name="connsiteX477" fmla="*/ 408908 w 1485127"/>
                <a:gd name="connsiteY477" fmla="*/ 1534325 h 1679043"/>
                <a:gd name="connsiteX478" fmla="*/ 433565 w 1485127"/>
                <a:gd name="connsiteY478" fmla="*/ 1548492 h 1679043"/>
                <a:gd name="connsiteX479" fmla="*/ 483817 w 1485127"/>
                <a:gd name="connsiteY479" fmla="*/ 1576060 h 1679043"/>
                <a:gd name="connsiteX480" fmla="*/ 501733 w 1485127"/>
                <a:gd name="connsiteY480" fmla="*/ 1585619 h 1679043"/>
                <a:gd name="connsiteX481" fmla="*/ 516835 w 1485127"/>
                <a:gd name="connsiteY481" fmla="*/ 1593471 h 1679043"/>
                <a:gd name="connsiteX482" fmla="*/ 512142 w 1485127"/>
                <a:gd name="connsiteY482" fmla="*/ 1591935 h 1679043"/>
                <a:gd name="connsiteX483" fmla="*/ 269670 w 1485127"/>
                <a:gd name="connsiteY483" fmla="*/ 1441892 h 1679043"/>
                <a:gd name="connsiteX484" fmla="*/ 271633 w 1485127"/>
                <a:gd name="connsiteY484" fmla="*/ 1443343 h 1679043"/>
                <a:gd name="connsiteX485" fmla="*/ 288185 w 1485127"/>
                <a:gd name="connsiteY485" fmla="*/ 1455121 h 1679043"/>
                <a:gd name="connsiteX486" fmla="*/ 335365 w 1485127"/>
                <a:gd name="connsiteY486" fmla="*/ 1487724 h 1679043"/>
                <a:gd name="connsiteX487" fmla="*/ 353196 w 1485127"/>
                <a:gd name="connsiteY487" fmla="*/ 1499588 h 1679043"/>
                <a:gd name="connsiteX488" fmla="*/ 354647 w 1485127"/>
                <a:gd name="connsiteY488" fmla="*/ 1502916 h 1679043"/>
                <a:gd name="connsiteX489" fmla="*/ 360533 w 1485127"/>
                <a:gd name="connsiteY489" fmla="*/ 1513670 h 1679043"/>
                <a:gd name="connsiteX490" fmla="*/ 345261 w 1485127"/>
                <a:gd name="connsiteY490" fmla="*/ 1503940 h 1679043"/>
                <a:gd name="connsiteX491" fmla="*/ 302944 w 1485127"/>
                <a:gd name="connsiteY491" fmla="*/ 1474239 h 1679043"/>
                <a:gd name="connsiteX492" fmla="*/ 288270 w 1485127"/>
                <a:gd name="connsiteY492" fmla="*/ 1462973 h 1679043"/>
                <a:gd name="connsiteX493" fmla="*/ 278458 w 1485127"/>
                <a:gd name="connsiteY493" fmla="*/ 1455121 h 1679043"/>
                <a:gd name="connsiteX494" fmla="*/ 269585 w 1485127"/>
                <a:gd name="connsiteY494" fmla="*/ 1442063 h 1679043"/>
                <a:gd name="connsiteX495" fmla="*/ 130433 w 1485127"/>
                <a:gd name="connsiteY495" fmla="*/ 1317454 h 1679043"/>
                <a:gd name="connsiteX496" fmla="*/ 128727 w 1485127"/>
                <a:gd name="connsiteY496" fmla="*/ 1306700 h 1679043"/>
                <a:gd name="connsiteX497" fmla="*/ 124973 w 1485127"/>
                <a:gd name="connsiteY497" fmla="*/ 1280498 h 1679043"/>
                <a:gd name="connsiteX498" fmla="*/ 126935 w 1485127"/>
                <a:gd name="connsiteY498" fmla="*/ 1275377 h 1679043"/>
                <a:gd name="connsiteX499" fmla="*/ 139732 w 1485127"/>
                <a:gd name="connsiteY499" fmla="*/ 1306615 h 1679043"/>
                <a:gd name="connsiteX500" fmla="*/ 139221 w 1485127"/>
                <a:gd name="connsiteY500" fmla="*/ 1308066 h 1679043"/>
                <a:gd name="connsiteX501" fmla="*/ 137941 w 1485127"/>
                <a:gd name="connsiteY501" fmla="*/ 1312589 h 1679043"/>
                <a:gd name="connsiteX502" fmla="*/ 130433 w 1485127"/>
                <a:gd name="connsiteY502" fmla="*/ 1317539 h 1679043"/>
                <a:gd name="connsiteX503" fmla="*/ 114393 w 1485127"/>
                <a:gd name="connsiteY503" fmla="*/ 1327952 h 1679043"/>
                <a:gd name="connsiteX504" fmla="*/ 113966 w 1485127"/>
                <a:gd name="connsiteY504" fmla="*/ 1323172 h 1679043"/>
                <a:gd name="connsiteX505" fmla="*/ 114905 w 1485127"/>
                <a:gd name="connsiteY505" fmla="*/ 1323684 h 1679043"/>
                <a:gd name="connsiteX506" fmla="*/ 115844 w 1485127"/>
                <a:gd name="connsiteY506" fmla="*/ 1323172 h 1679043"/>
                <a:gd name="connsiteX507" fmla="*/ 115673 w 1485127"/>
                <a:gd name="connsiteY507" fmla="*/ 1323002 h 1679043"/>
                <a:gd name="connsiteX508" fmla="*/ 114990 w 1485127"/>
                <a:gd name="connsiteY508" fmla="*/ 1323428 h 1679043"/>
                <a:gd name="connsiteX509" fmla="*/ 114223 w 1485127"/>
                <a:gd name="connsiteY509" fmla="*/ 1322916 h 1679043"/>
                <a:gd name="connsiteX510" fmla="*/ 113966 w 1485127"/>
                <a:gd name="connsiteY510" fmla="*/ 1322490 h 1679043"/>
                <a:gd name="connsiteX511" fmla="*/ 113540 w 1485127"/>
                <a:gd name="connsiteY511" fmla="*/ 1318137 h 1679043"/>
                <a:gd name="connsiteX512" fmla="*/ 113711 w 1485127"/>
                <a:gd name="connsiteY512" fmla="*/ 1317283 h 1679043"/>
                <a:gd name="connsiteX513" fmla="*/ 115673 w 1485127"/>
                <a:gd name="connsiteY513" fmla="*/ 1309517 h 1679043"/>
                <a:gd name="connsiteX514" fmla="*/ 116697 w 1485127"/>
                <a:gd name="connsiteY514" fmla="*/ 1305591 h 1679043"/>
                <a:gd name="connsiteX515" fmla="*/ 117806 w 1485127"/>
                <a:gd name="connsiteY515" fmla="*/ 1301750 h 1679043"/>
                <a:gd name="connsiteX516" fmla="*/ 120195 w 1485127"/>
                <a:gd name="connsiteY516" fmla="*/ 1294068 h 1679043"/>
                <a:gd name="connsiteX517" fmla="*/ 123095 w 1485127"/>
                <a:gd name="connsiteY517" fmla="*/ 1285448 h 1679043"/>
                <a:gd name="connsiteX518" fmla="*/ 127106 w 1485127"/>
                <a:gd name="connsiteY518" fmla="*/ 1307042 h 1679043"/>
                <a:gd name="connsiteX519" fmla="*/ 129323 w 1485127"/>
                <a:gd name="connsiteY519" fmla="*/ 1318051 h 1679043"/>
                <a:gd name="connsiteX520" fmla="*/ 114308 w 1485127"/>
                <a:gd name="connsiteY520" fmla="*/ 1327867 h 1679043"/>
                <a:gd name="connsiteX521" fmla="*/ 114820 w 1485127"/>
                <a:gd name="connsiteY521" fmla="*/ 1309431 h 1679043"/>
                <a:gd name="connsiteX522" fmla="*/ 113369 w 1485127"/>
                <a:gd name="connsiteY522" fmla="*/ 1316345 h 1679043"/>
                <a:gd name="connsiteX523" fmla="*/ 110212 w 1485127"/>
                <a:gd name="connsiteY523" fmla="*/ 1274438 h 1679043"/>
                <a:gd name="connsiteX524" fmla="*/ 109786 w 1485127"/>
                <a:gd name="connsiteY524" fmla="*/ 1267184 h 1679043"/>
                <a:gd name="connsiteX525" fmla="*/ 110212 w 1485127"/>
                <a:gd name="connsiteY525" fmla="*/ 1266160 h 1679043"/>
                <a:gd name="connsiteX526" fmla="*/ 116953 w 1485127"/>
                <a:gd name="connsiteY526" fmla="*/ 1251053 h 1679043"/>
                <a:gd name="connsiteX527" fmla="*/ 117720 w 1485127"/>
                <a:gd name="connsiteY527" fmla="*/ 1252845 h 1679043"/>
                <a:gd name="connsiteX528" fmla="*/ 118574 w 1485127"/>
                <a:gd name="connsiteY528" fmla="*/ 1258307 h 1679043"/>
                <a:gd name="connsiteX529" fmla="*/ 122413 w 1485127"/>
                <a:gd name="connsiteY529" fmla="*/ 1281181 h 1679043"/>
                <a:gd name="connsiteX530" fmla="*/ 118659 w 1485127"/>
                <a:gd name="connsiteY530" fmla="*/ 1293812 h 1679043"/>
                <a:gd name="connsiteX531" fmla="*/ 114820 w 1485127"/>
                <a:gd name="connsiteY531" fmla="*/ 1309431 h 1679043"/>
                <a:gd name="connsiteX532" fmla="*/ 91187 w 1485127"/>
                <a:gd name="connsiteY532" fmla="*/ 1231081 h 1679043"/>
                <a:gd name="connsiteX533" fmla="*/ 92723 w 1485127"/>
                <a:gd name="connsiteY533" fmla="*/ 1205904 h 1679043"/>
                <a:gd name="connsiteX534" fmla="*/ 94770 w 1485127"/>
                <a:gd name="connsiteY534" fmla="*/ 1202063 h 1679043"/>
                <a:gd name="connsiteX535" fmla="*/ 101169 w 1485127"/>
                <a:gd name="connsiteY535" fmla="*/ 1216487 h 1679043"/>
                <a:gd name="connsiteX536" fmla="*/ 96562 w 1485127"/>
                <a:gd name="connsiteY536" fmla="*/ 1227582 h 1679043"/>
                <a:gd name="connsiteX537" fmla="*/ 91272 w 1485127"/>
                <a:gd name="connsiteY537" fmla="*/ 1231081 h 1679043"/>
                <a:gd name="connsiteX538" fmla="*/ 51002 w 1485127"/>
                <a:gd name="connsiteY538" fmla="*/ 1153244 h 1679043"/>
                <a:gd name="connsiteX539" fmla="*/ 54244 w 1485127"/>
                <a:gd name="connsiteY539" fmla="*/ 1135662 h 1679043"/>
                <a:gd name="connsiteX540" fmla="*/ 57572 w 1485127"/>
                <a:gd name="connsiteY540" fmla="*/ 1120043 h 1679043"/>
                <a:gd name="connsiteX541" fmla="*/ 59619 w 1485127"/>
                <a:gd name="connsiteY541" fmla="*/ 1117312 h 1679043"/>
                <a:gd name="connsiteX542" fmla="*/ 66104 w 1485127"/>
                <a:gd name="connsiteY542" fmla="*/ 1133101 h 1679043"/>
                <a:gd name="connsiteX543" fmla="*/ 63288 w 1485127"/>
                <a:gd name="connsiteY543" fmla="*/ 1147440 h 1679043"/>
                <a:gd name="connsiteX544" fmla="*/ 50747 w 1485127"/>
                <a:gd name="connsiteY544" fmla="*/ 1154524 h 1679043"/>
                <a:gd name="connsiteX545" fmla="*/ 50917 w 1485127"/>
                <a:gd name="connsiteY545" fmla="*/ 1153244 h 1679043"/>
                <a:gd name="connsiteX546" fmla="*/ 49637 w 1485127"/>
                <a:gd name="connsiteY546" fmla="*/ 1093073 h 1679043"/>
                <a:gd name="connsiteX547" fmla="*/ 51514 w 1485127"/>
                <a:gd name="connsiteY547" fmla="*/ 1097596 h 1679043"/>
                <a:gd name="connsiteX548" fmla="*/ 51344 w 1485127"/>
                <a:gd name="connsiteY548" fmla="*/ 1097852 h 1679043"/>
                <a:gd name="connsiteX549" fmla="*/ 47078 w 1485127"/>
                <a:gd name="connsiteY549" fmla="*/ 1104339 h 1679043"/>
                <a:gd name="connsiteX550" fmla="*/ 49637 w 1485127"/>
                <a:gd name="connsiteY550" fmla="*/ 1093158 h 1679043"/>
                <a:gd name="connsiteX551" fmla="*/ 47846 w 1485127"/>
                <a:gd name="connsiteY551" fmla="*/ 1079929 h 1679043"/>
                <a:gd name="connsiteX552" fmla="*/ 50405 w 1485127"/>
                <a:gd name="connsiteY552" fmla="*/ 1071736 h 1679043"/>
                <a:gd name="connsiteX553" fmla="*/ 50661 w 1485127"/>
                <a:gd name="connsiteY553" fmla="*/ 1070882 h 1679043"/>
                <a:gd name="connsiteX554" fmla="*/ 50917 w 1485127"/>
                <a:gd name="connsiteY554" fmla="*/ 1070712 h 1679043"/>
                <a:gd name="connsiteX555" fmla="*/ 67725 w 1485127"/>
                <a:gd name="connsiteY555" fmla="*/ 1061409 h 1679043"/>
                <a:gd name="connsiteX556" fmla="*/ 63373 w 1485127"/>
                <a:gd name="connsiteY556" fmla="*/ 1079417 h 1679043"/>
                <a:gd name="connsiteX557" fmla="*/ 60388 w 1485127"/>
                <a:gd name="connsiteY557" fmla="*/ 1083941 h 1679043"/>
                <a:gd name="connsiteX558" fmla="*/ 55354 w 1485127"/>
                <a:gd name="connsiteY558" fmla="*/ 1091537 h 1679043"/>
                <a:gd name="connsiteX559" fmla="*/ 53647 w 1485127"/>
                <a:gd name="connsiteY559" fmla="*/ 1094097 h 1679043"/>
                <a:gd name="connsiteX560" fmla="*/ 47760 w 1485127"/>
                <a:gd name="connsiteY560" fmla="*/ 1079844 h 1679043"/>
                <a:gd name="connsiteX561" fmla="*/ 34110 w 1485127"/>
                <a:gd name="connsiteY561" fmla="*/ 1050143 h 1679043"/>
                <a:gd name="connsiteX562" fmla="*/ 38546 w 1485127"/>
                <a:gd name="connsiteY562" fmla="*/ 1039730 h 1679043"/>
                <a:gd name="connsiteX563" fmla="*/ 46395 w 1485127"/>
                <a:gd name="connsiteY563" fmla="*/ 1023941 h 1679043"/>
                <a:gd name="connsiteX564" fmla="*/ 54074 w 1485127"/>
                <a:gd name="connsiteY564" fmla="*/ 1025562 h 1679043"/>
                <a:gd name="connsiteX565" fmla="*/ 46225 w 1485127"/>
                <a:gd name="connsiteY565" fmla="*/ 1036316 h 1679043"/>
                <a:gd name="connsiteX566" fmla="*/ 34963 w 1485127"/>
                <a:gd name="connsiteY566" fmla="*/ 1051850 h 1679043"/>
                <a:gd name="connsiteX567" fmla="*/ 34195 w 1485127"/>
                <a:gd name="connsiteY567" fmla="*/ 1050228 h 1679043"/>
                <a:gd name="connsiteX568" fmla="*/ 71905 w 1485127"/>
                <a:gd name="connsiteY568" fmla="*/ 950797 h 1679043"/>
                <a:gd name="connsiteX569" fmla="*/ 71905 w 1485127"/>
                <a:gd name="connsiteY569" fmla="*/ 950797 h 1679043"/>
                <a:gd name="connsiteX570" fmla="*/ 71905 w 1485127"/>
                <a:gd name="connsiteY570" fmla="*/ 950797 h 1679043"/>
                <a:gd name="connsiteX571" fmla="*/ 71905 w 1485127"/>
                <a:gd name="connsiteY571" fmla="*/ 950797 h 1679043"/>
                <a:gd name="connsiteX572" fmla="*/ 74123 w 1485127"/>
                <a:gd name="connsiteY572" fmla="*/ 947554 h 1679043"/>
                <a:gd name="connsiteX573" fmla="*/ 78475 w 1485127"/>
                <a:gd name="connsiteY573" fmla="*/ 947639 h 1679043"/>
                <a:gd name="connsiteX574" fmla="*/ 68066 w 1485127"/>
                <a:gd name="connsiteY574" fmla="*/ 962490 h 1679043"/>
                <a:gd name="connsiteX575" fmla="*/ 66701 w 1485127"/>
                <a:gd name="connsiteY575" fmla="*/ 964538 h 1679043"/>
                <a:gd name="connsiteX576" fmla="*/ 70540 w 1485127"/>
                <a:gd name="connsiteY576" fmla="*/ 956345 h 1679043"/>
                <a:gd name="connsiteX577" fmla="*/ 70369 w 1485127"/>
                <a:gd name="connsiteY577" fmla="*/ 956259 h 1679043"/>
                <a:gd name="connsiteX578" fmla="*/ 63118 w 1485127"/>
                <a:gd name="connsiteY578" fmla="*/ 969830 h 1679043"/>
                <a:gd name="connsiteX579" fmla="*/ 64056 w 1485127"/>
                <a:gd name="connsiteY579" fmla="*/ 970342 h 1679043"/>
                <a:gd name="connsiteX580" fmla="*/ 69517 w 1485127"/>
                <a:gd name="connsiteY580" fmla="*/ 963258 h 1679043"/>
                <a:gd name="connsiteX581" fmla="*/ 81972 w 1485127"/>
                <a:gd name="connsiteY581" fmla="*/ 947810 h 1679043"/>
                <a:gd name="connsiteX582" fmla="*/ 82996 w 1485127"/>
                <a:gd name="connsiteY582" fmla="*/ 947810 h 1679043"/>
                <a:gd name="connsiteX583" fmla="*/ 66274 w 1485127"/>
                <a:gd name="connsiteY583" fmla="*/ 975633 h 1679043"/>
                <a:gd name="connsiteX584" fmla="*/ 66274 w 1485127"/>
                <a:gd name="connsiteY584" fmla="*/ 975633 h 1679043"/>
                <a:gd name="connsiteX585" fmla="*/ 66274 w 1485127"/>
                <a:gd name="connsiteY585" fmla="*/ 975804 h 1679043"/>
                <a:gd name="connsiteX586" fmla="*/ 66274 w 1485127"/>
                <a:gd name="connsiteY586" fmla="*/ 975975 h 1679043"/>
                <a:gd name="connsiteX587" fmla="*/ 66274 w 1485127"/>
                <a:gd name="connsiteY587" fmla="*/ 975975 h 1679043"/>
                <a:gd name="connsiteX588" fmla="*/ 48528 w 1485127"/>
                <a:gd name="connsiteY588" fmla="*/ 1012931 h 1679043"/>
                <a:gd name="connsiteX589" fmla="*/ 32318 w 1485127"/>
                <a:gd name="connsiteY589" fmla="*/ 1011053 h 1679043"/>
                <a:gd name="connsiteX590" fmla="*/ 33939 w 1485127"/>
                <a:gd name="connsiteY590" fmla="*/ 1007383 h 1679043"/>
                <a:gd name="connsiteX591" fmla="*/ 51941 w 1485127"/>
                <a:gd name="connsiteY591" fmla="*/ 978365 h 1679043"/>
                <a:gd name="connsiteX592" fmla="*/ 72246 w 1485127"/>
                <a:gd name="connsiteY592" fmla="*/ 950712 h 1679043"/>
                <a:gd name="connsiteX593" fmla="*/ 72246 w 1485127"/>
                <a:gd name="connsiteY593" fmla="*/ 950712 h 1679043"/>
                <a:gd name="connsiteX594" fmla="*/ 113113 w 1485127"/>
                <a:gd name="connsiteY594" fmla="*/ 910939 h 1679043"/>
                <a:gd name="connsiteX595" fmla="*/ 123778 w 1485127"/>
                <a:gd name="connsiteY595" fmla="*/ 897966 h 1679043"/>
                <a:gd name="connsiteX596" fmla="*/ 119512 w 1485127"/>
                <a:gd name="connsiteY596" fmla="*/ 905050 h 1679043"/>
                <a:gd name="connsiteX597" fmla="*/ 109957 w 1485127"/>
                <a:gd name="connsiteY597" fmla="*/ 921608 h 1679043"/>
                <a:gd name="connsiteX598" fmla="*/ 106629 w 1485127"/>
                <a:gd name="connsiteY598" fmla="*/ 927753 h 1679043"/>
                <a:gd name="connsiteX599" fmla="*/ 99036 w 1485127"/>
                <a:gd name="connsiteY599" fmla="*/ 927326 h 1679043"/>
                <a:gd name="connsiteX600" fmla="*/ 113113 w 1485127"/>
                <a:gd name="connsiteY600" fmla="*/ 911025 h 1679043"/>
                <a:gd name="connsiteX601" fmla="*/ 113113 w 1485127"/>
                <a:gd name="connsiteY601" fmla="*/ 911025 h 1679043"/>
                <a:gd name="connsiteX602" fmla="*/ 113113 w 1485127"/>
                <a:gd name="connsiteY602" fmla="*/ 911025 h 1679043"/>
                <a:gd name="connsiteX603" fmla="*/ 113113 w 1485127"/>
                <a:gd name="connsiteY603" fmla="*/ 911025 h 1679043"/>
                <a:gd name="connsiteX604" fmla="*/ 113113 w 1485127"/>
                <a:gd name="connsiteY604" fmla="*/ 911025 h 1679043"/>
                <a:gd name="connsiteX605" fmla="*/ 157137 w 1485127"/>
                <a:gd name="connsiteY605" fmla="*/ 780356 h 1679043"/>
                <a:gd name="connsiteX606" fmla="*/ 158332 w 1485127"/>
                <a:gd name="connsiteY606" fmla="*/ 776601 h 1679043"/>
                <a:gd name="connsiteX607" fmla="*/ 178808 w 1485127"/>
                <a:gd name="connsiteY607" fmla="*/ 759446 h 1679043"/>
                <a:gd name="connsiteX608" fmla="*/ 177528 w 1485127"/>
                <a:gd name="connsiteY608" fmla="*/ 762518 h 1679043"/>
                <a:gd name="connsiteX609" fmla="*/ 173603 w 1485127"/>
                <a:gd name="connsiteY609" fmla="*/ 772504 h 1679043"/>
                <a:gd name="connsiteX610" fmla="*/ 153213 w 1485127"/>
                <a:gd name="connsiteY610" fmla="*/ 792220 h 1679043"/>
                <a:gd name="connsiteX611" fmla="*/ 157052 w 1485127"/>
                <a:gd name="connsiteY611" fmla="*/ 780527 h 1679043"/>
                <a:gd name="connsiteX612" fmla="*/ 157052 w 1485127"/>
                <a:gd name="connsiteY612" fmla="*/ 780527 h 1679043"/>
                <a:gd name="connsiteX613" fmla="*/ 157052 w 1485127"/>
                <a:gd name="connsiteY613" fmla="*/ 780442 h 1679043"/>
                <a:gd name="connsiteX614" fmla="*/ 157052 w 1485127"/>
                <a:gd name="connsiteY614" fmla="*/ 780442 h 1679043"/>
                <a:gd name="connsiteX615" fmla="*/ 203806 w 1485127"/>
                <a:gd name="connsiteY615" fmla="*/ 738450 h 1679043"/>
                <a:gd name="connsiteX616" fmla="*/ 212935 w 1485127"/>
                <a:gd name="connsiteY616" fmla="*/ 730171 h 1679043"/>
                <a:gd name="connsiteX617" fmla="*/ 209948 w 1485127"/>
                <a:gd name="connsiteY617" fmla="*/ 741011 h 1679043"/>
                <a:gd name="connsiteX618" fmla="*/ 188534 w 1485127"/>
                <a:gd name="connsiteY618" fmla="*/ 758678 h 1679043"/>
                <a:gd name="connsiteX619" fmla="*/ 189473 w 1485127"/>
                <a:gd name="connsiteY619" fmla="*/ 754581 h 1679043"/>
                <a:gd name="connsiteX620" fmla="*/ 190752 w 1485127"/>
                <a:gd name="connsiteY620" fmla="*/ 749460 h 1679043"/>
                <a:gd name="connsiteX621" fmla="*/ 203806 w 1485127"/>
                <a:gd name="connsiteY621" fmla="*/ 738535 h 1679043"/>
                <a:gd name="connsiteX622" fmla="*/ 203806 w 1485127"/>
                <a:gd name="connsiteY622" fmla="*/ 738535 h 1679043"/>
                <a:gd name="connsiteX623" fmla="*/ 203806 w 1485127"/>
                <a:gd name="connsiteY623" fmla="*/ 738535 h 1679043"/>
                <a:gd name="connsiteX624" fmla="*/ 203806 w 1485127"/>
                <a:gd name="connsiteY624" fmla="*/ 738535 h 1679043"/>
                <a:gd name="connsiteX625" fmla="*/ 203806 w 1485127"/>
                <a:gd name="connsiteY625" fmla="*/ 738535 h 1679043"/>
                <a:gd name="connsiteX626" fmla="*/ 190582 w 1485127"/>
                <a:gd name="connsiteY626" fmla="*/ 763799 h 1679043"/>
                <a:gd name="connsiteX627" fmla="*/ 190582 w 1485127"/>
                <a:gd name="connsiteY627" fmla="*/ 763799 h 1679043"/>
                <a:gd name="connsiteX628" fmla="*/ 190582 w 1485127"/>
                <a:gd name="connsiteY628" fmla="*/ 763799 h 1679043"/>
                <a:gd name="connsiteX629" fmla="*/ 190582 w 1485127"/>
                <a:gd name="connsiteY629" fmla="*/ 763799 h 1679043"/>
                <a:gd name="connsiteX630" fmla="*/ 190582 w 1485127"/>
                <a:gd name="connsiteY630" fmla="*/ 763799 h 1679043"/>
                <a:gd name="connsiteX631" fmla="*/ 207986 w 1485127"/>
                <a:gd name="connsiteY631" fmla="*/ 747753 h 1679043"/>
                <a:gd name="connsiteX632" fmla="*/ 207389 w 1485127"/>
                <a:gd name="connsiteY632" fmla="*/ 749887 h 1679043"/>
                <a:gd name="connsiteX633" fmla="*/ 204744 w 1485127"/>
                <a:gd name="connsiteY633" fmla="*/ 759616 h 1679043"/>
                <a:gd name="connsiteX634" fmla="*/ 183671 w 1485127"/>
                <a:gd name="connsiteY634" fmla="*/ 779417 h 1679043"/>
                <a:gd name="connsiteX635" fmla="*/ 186230 w 1485127"/>
                <a:gd name="connsiteY635" fmla="*/ 767639 h 1679043"/>
                <a:gd name="connsiteX636" fmla="*/ 186230 w 1485127"/>
                <a:gd name="connsiteY636" fmla="*/ 767298 h 1679043"/>
                <a:gd name="connsiteX637" fmla="*/ 190411 w 1485127"/>
                <a:gd name="connsiteY637" fmla="*/ 763799 h 1679043"/>
                <a:gd name="connsiteX638" fmla="*/ 329990 w 1485127"/>
                <a:gd name="connsiteY638" fmla="*/ 563144 h 1679043"/>
                <a:gd name="connsiteX639" fmla="*/ 334938 w 1485127"/>
                <a:gd name="connsiteY639" fmla="*/ 556317 h 1679043"/>
                <a:gd name="connsiteX640" fmla="*/ 345432 w 1485127"/>
                <a:gd name="connsiteY640" fmla="*/ 542319 h 1679043"/>
                <a:gd name="connsiteX641" fmla="*/ 376147 w 1485127"/>
                <a:gd name="connsiteY641" fmla="*/ 504339 h 1679043"/>
                <a:gd name="connsiteX642" fmla="*/ 386811 w 1485127"/>
                <a:gd name="connsiteY642" fmla="*/ 492049 h 1679043"/>
                <a:gd name="connsiteX643" fmla="*/ 374952 w 1485127"/>
                <a:gd name="connsiteY643" fmla="*/ 517654 h 1679043"/>
                <a:gd name="connsiteX644" fmla="*/ 369492 w 1485127"/>
                <a:gd name="connsiteY644" fmla="*/ 529858 h 1679043"/>
                <a:gd name="connsiteX645" fmla="*/ 376488 w 1485127"/>
                <a:gd name="connsiteY645" fmla="*/ 505449 h 1679043"/>
                <a:gd name="connsiteX646" fmla="*/ 376232 w 1485127"/>
                <a:gd name="connsiteY646" fmla="*/ 505449 h 1679043"/>
                <a:gd name="connsiteX647" fmla="*/ 366847 w 1485127"/>
                <a:gd name="connsiteY647" fmla="*/ 535833 h 1679043"/>
                <a:gd name="connsiteX648" fmla="*/ 366506 w 1485127"/>
                <a:gd name="connsiteY648" fmla="*/ 536601 h 1679043"/>
                <a:gd name="connsiteX649" fmla="*/ 362752 w 1485127"/>
                <a:gd name="connsiteY649" fmla="*/ 545392 h 1679043"/>
                <a:gd name="connsiteX650" fmla="*/ 353452 w 1485127"/>
                <a:gd name="connsiteY650" fmla="*/ 552646 h 1679043"/>
                <a:gd name="connsiteX651" fmla="*/ 344067 w 1485127"/>
                <a:gd name="connsiteY651" fmla="*/ 559816 h 1679043"/>
                <a:gd name="connsiteX652" fmla="*/ 334597 w 1485127"/>
                <a:gd name="connsiteY652" fmla="*/ 566900 h 1679043"/>
                <a:gd name="connsiteX653" fmla="*/ 334768 w 1485127"/>
                <a:gd name="connsiteY653" fmla="*/ 567070 h 1679043"/>
                <a:gd name="connsiteX654" fmla="*/ 354476 w 1485127"/>
                <a:gd name="connsiteY654" fmla="*/ 553841 h 1679043"/>
                <a:gd name="connsiteX655" fmla="*/ 357377 w 1485127"/>
                <a:gd name="connsiteY655" fmla="*/ 551878 h 1679043"/>
                <a:gd name="connsiteX656" fmla="*/ 358571 w 1485127"/>
                <a:gd name="connsiteY656" fmla="*/ 562718 h 1679043"/>
                <a:gd name="connsiteX657" fmla="*/ 357377 w 1485127"/>
                <a:gd name="connsiteY657" fmla="*/ 566558 h 1679043"/>
                <a:gd name="connsiteX658" fmla="*/ 333915 w 1485127"/>
                <a:gd name="connsiteY658" fmla="*/ 585676 h 1679043"/>
                <a:gd name="connsiteX659" fmla="*/ 324188 w 1485127"/>
                <a:gd name="connsiteY659" fmla="*/ 593443 h 1679043"/>
                <a:gd name="connsiteX660" fmla="*/ 329990 w 1485127"/>
                <a:gd name="connsiteY660" fmla="*/ 563144 h 1679043"/>
                <a:gd name="connsiteX661" fmla="*/ 420170 w 1485127"/>
                <a:gd name="connsiteY661" fmla="*/ 404652 h 1679043"/>
                <a:gd name="connsiteX662" fmla="*/ 438598 w 1485127"/>
                <a:gd name="connsiteY662" fmla="*/ 387924 h 1679043"/>
                <a:gd name="connsiteX663" fmla="*/ 438598 w 1485127"/>
                <a:gd name="connsiteY663" fmla="*/ 387924 h 1679043"/>
                <a:gd name="connsiteX664" fmla="*/ 438598 w 1485127"/>
                <a:gd name="connsiteY664" fmla="*/ 387924 h 1679043"/>
                <a:gd name="connsiteX665" fmla="*/ 438598 w 1485127"/>
                <a:gd name="connsiteY665" fmla="*/ 387924 h 1679043"/>
                <a:gd name="connsiteX666" fmla="*/ 438598 w 1485127"/>
                <a:gd name="connsiteY666" fmla="*/ 387924 h 1679043"/>
                <a:gd name="connsiteX667" fmla="*/ 449860 w 1485127"/>
                <a:gd name="connsiteY667" fmla="*/ 378024 h 1679043"/>
                <a:gd name="connsiteX668" fmla="*/ 427764 w 1485127"/>
                <a:gd name="connsiteY668" fmla="*/ 413529 h 1679043"/>
                <a:gd name="connsiteX669" fmla="*/ 427764 w 1485127"/>
                <a:gd name="connsiteY669" fmla="*/ 413529 h 1679043"/>
                <a:gd name="connsiteX670" fmla="*/ 427593 w 1485127"/>
                <a:gd name="connsiteY670" fmla="*/ 413785 h 1679043"/>
                <a:gd name="connsiteX671" fmla="*/ 427422 w 1485127"/>
                <a:gd name="connsiteY671" fmla="*/ 414041 h 1679043"/>
                <a:gd name="connsiteX672" fmla="*/ 427422 w 1485127"/>
                <a:gd name="connsiteY672" fmla="*/ 414041 h 1679043"/>
                <a:gd name="connsiteX673" fmla="*/ 416245 w 1485127"/>
                <a:gd name="connsiteY673" fmla="*/ 434183 h 1679043"/>
                <a:gd name="connsiteX674" fmla="*/ 400803 w 1485127"/>
                <a:gd name="connsiteY674" fmla="*/ 449716 h 1679043"/>
                <a:gd name="connsiteX675" fmla="*/ 377255 w 1485127"/>
                <a:gd name="connsiteY675" fmla="*/ 475321 h 1679043"/>
                <a:gd name="connsiteX676" fmla="*/ 400633 w 1485127"/>
                <a:gd name="connsiteY676" fmla="*/ 434866 h 1679043"/>
                <a:gd name="connsiteX677" fmla="*/ 419999 w 1485127"/>
                <a:gd name="connsiteY677" fmla="*/ 404823 h 1679043"/>
                <a:gd name="connsiteX678" fmla="*/ 415051 w 1485127"/>
                <a:gd name="connsiteY678" fmla="*/ 403799 h 1679043"/>
                <a:gd name="connsiteX679" fmla="*/ 407116 w 1485127"/>
                <a:gd name="connsiteY679" fmla="*/ 412334 h 1679043"/>
                <a:gd name="connsiteX680" fmla="*/ 382801 w 1485127"/>
                <a:gd name="connsiteY680" fmla="*/ 441523 h 1679043"/>
                <a:gd name="connsiteX681" fmla="*/ 395940 w 1485127"/>
                <a:gd name="connsiteY681" fmla="*/ 424197 h 1679043"/>
                <a:gd name="connsiteX682" fmla="*/ 421791 w 1485127"/>
                <a:gd name="connsiteY682" fmla="*/ 393216 h 1679043"/>
                <a:gd name="connsiteX683" fmla="*/ 415051 w 1485127"/>
                <a:gd name="connsiteY683" fmla="*/ 403799 h 1679043"/>
                <a:gd name="connsiteX684" fmla="*/ 453188 w 1485127"/>
                <a:gd name="connsiteY684" fmla="*/ 359759 h 1679043"/>
                <a:gd name="connsiteX685" fmla="*/ 471872 w 1485127"/>
                <a:gd name="connsiteY685" fmla="*/ 340470 h 1679043"/>
                <a:gd name="connsiteX686" fmla="*/ 471702 w 1485127"/>
                <a:gd name="connsiteY686" fmla="*/ 341494 h 1679043"/>
                <a:gd name="connsiteX687" fmla="*/ 471104 w 1485127"/>
                <a:gd name="connsiteY687" fmla="*/ 346359 h 1679043"/>
                <a:gd name="connsiteX688" fmla="*/ 458989 w 1485127"/>
                <a:gd name="connsiteY688" fmla="*/ 364197 h 1679043"/>
                <a:gd name="connsiteX689" fmla="*/ 458051 w 1485127"/>
                <a:gd name="connsiteY689" fmla="*/ 365648 h 1679043"/>
                <a:gd name="connsiteX690" fmla="*/ 435357 w 1485127"/>
                <a:gd name="connsiteY690" fmla="*/ 383827 h 1679043"/>
                <a:gd name="connsiteX691" fmla="*/ 435357 w 1485127"/>
                <a:gd name="connsiteY691" fmla="*/ 383827 h 1679043"/>
                <a:gd name="connsiteX692" fmla="*/ 435186 w 1485127"/>
                <a:gd name="connsiteY692" fmla="*/ 383913 h 1679043"/>
                <a:gd name="connsiteX693" fmla="*/ 435015 w 1485127"/>
                <a:gd name="connsiteY693" fmla="*/ 384083 h 1679043"/>
                <a:gd name="connsiteX694" fmla="*/ 435015 w 1485127"/>
                <a:gd name="connsiteY694" fmla="*/ 384083 h 1679043"/>
                <a:gd name="connsiteX695" fmla="*/ 432541 w 1485127"/>
                <a:gd name="connsiteY695" fmla="*/ 386473 h 1679043"/>
                <a:gd name="connsiteX696" fmla="*/ 445595 w 1485127"/>
                <a:gd name="connsiteY696" fmla="*/ 367440 h 1679043"/>
                <a:gd name="connsiteX697" fmla="*/ 453102 w 1485127"/>
                <a:gd name="connsiteY697" fmla="*/ 359844 h 1679043"/>
                <a:gd name="connsiteX698" fmla="*/ 453102 w 1485127"/>
                <a:gd name="connsiteY698" fmla="*/ 359844 h 1679043"/>
                <a:gd name="connsiteX699" fmla="*/ 453102 w 1485127"/>
                <a:gd name="connsiteY699" fmla="*/ 359844 h 1679043"/>
                <a:gd name="connsiteX700" fmla="*/ 453102 w 1485127"/>
                <a:gd name="connsiteY700" fmla="*/ 359844 h 1679043"/>
                <a:gd name="connsiteX701" fmla="*/ 453102 w 1485127"/>
                <a:gd name="connsiteY701" fmla="*/ 359844 h 1679043"/>
                <a:gd name="connsiteX702" fmla="*/ 474005 w 1485127"/>
                <a:gd name="connsiteY702" fmla="*/ 388265 h 1679043"/>
                <a:gd name="connsiteX703" fmla="*/ 472470 w 1485127"/>
                <a:gd name="connsiteY703" fmla="*/ 399190 h 1679043"/>
                <a:gd name="connsiteX704" fmla="*/ 468971 w 1485127"/>
                <a:gd name="connsiteY704" fmla="*/ 402348 h 1679043"/>
                <a:gd name="connsiteX705" fmla="*/ 470678 w 1485127"/>
                <a:gd name="connsiteY705" fmla="*/ 392874 h 1679043"/>
                <a:gd name="connsiteX706" fmla="*/ 471787 w 1485127"/>
                <a:gd name="connsiteY706" fmla="*/ 390826 h 1679043"/>
                <a:gd name="connsiteX707" fmla="*/ 472555 w 1485127"/>
                <a:gd name="connsiteY707" fmla="*/ 389460 h 1679043"/>
                <a:gd name="connsiteX708" fmla="*/ 474091 w 1485127"/>
                <a:gd name="connsiteY708" fmla="*/ 388265 h 1679043"/>
                <a:gd name="connsiteX709" fmla="*/ 474005 w 1485127"/>
                <a:gd name="connsiteY709" fmla="*/ 386644 h 1679043"/>
                <a:gd name="connsiteX710" fmla="*/ 474262 w 1485127"/>
                <a:gd name="connsiteY710" fmla="*/ 386132 h 1679043"/>
                <a:gd name="connsiteX711" fmla="*/ 474262 w 1485127"/>
                <a:gd name="connsiteY711" fmla="*/ 386388 h 1679043"/>
                <a:gd name="connsiteX712" fmla="*/ 474005 w 1485127"/>
                <a:gd name="connsiteY712" fmla="*/ 386558 h 1679043"/>
                <a:gd name="connsiteX713" fmla="*/ 511289 w 1485127"/>
                <a:gd name="connsiteY713" fmla="*/ 303941 h 1679043"/>
                <a:gd name="connsiteX714" fmla="*/ 515469 w 1485127"/>
                <a:gd name="connsiteY714" fmla="*/ 300356 h 1679043"/>
                <a:gd name="connsiteX715" fmla="*/ 520333 w 1485127"/>
                <a:gd name="connsiteY715" fmla="*/ 296772 h 1679043"/>
                <a:gd name="connsiteX716" fmla="*/ 519821 w 1485127"/>
                <a:gd name="connsiteY716" fmla="*/ 299076 h 1679043"/>
                <a:gd name="connsiteX717" fmla="*/ 510777 w 1485127"/>
                <a:gd name="connsiteY717" fmla="*/ 305819 h 1679043"/>
                <a:gd name="connsiteX718" fmla="*/ 511118 w 1485127"/>
                <a:gd name="connsiteY718" fmla="*/ 304026 h 1679043"/>
                <a:gd name="connsiteX719" fmla="*/ 510436 w 1485127"/>
                <a:gd name="connsiteY719" fmla="*/ 308294 h 1679043"/>
                <a:gd name="connsiteX720" fmla="*/ 519223 w 1485127"/>
                <a:gd name="connsiteY720" fmla="*/ 302405 h 1679043"/>
                <a:gd name="connsiteX721" fmla="*/ 515214 w 1485127"/>
                <a:gd name="connsiteY721" fmla="*/ 321523 h 1679043"/>
                <a:gd name="connsiteX722" fmla="*/ 512227 w 1485127"/>
                <a:gd name="connsiteY722" fmla="*/ 323913 h 1679043"/>
                <a:gd name="connsiteX723" fmla="*/ 510692 w 1485127"/>
                <a:gd name="connsiteY723" fmla="*/ 320840 h 1679043"/>
                <a:gd name="connsiteX724" fmla="*/ 508985 w 1485127"/>
                <a:gd name="connsiteY724" fmla="*/ 320925 h 1679043"/>
                <a:gd name="connsiteX725" fmla="*/ 507535 w 1485127"/>
                <a:gd name="connsiteY725" fmla="*/ 323230 h 1679043"/>
                <a:gd name="connsiteX726" fmla="*/ 510436 w 1485127"/>
                <a:gd name="connsiteY726" fmla="*/ 308379 h 1679043"/>
                <a:gd name="connsiteX727" fmla="*/ 533386 w 1485127"/>
                <a:gd name="connsiteY727" fmla="*/ 292931 h 1679043"/>
                <a:gd name="connsiteX728" fmla="*/ 529462 w 1485127"/>
                <a:gd name="connsiteY728" fmla="*/ 310342 h 1679043"/>
                <a:gd name="connsiteX729" fmla="*/ 518711 w 1485127"/>
                <a:gd name="connsiteY729" fmla="*/ 318792 h 1679043"/>
                <a:gd name="connsiteX730" fmla="*/ 521612 w 1485127"/>
                <a:gd name="connsiteY730" fmla="*/ 300869 h 1679043"/>
                <a:gd name="connsiteX731" fmla="*/ 533386 w 1485127"/>
                <a:gd name="connsiteY731" fmla="*/ 292931 h 1679043"/>
                <a:gd name="connsiteX732" fmla="*/ 527073 w 1485127"/>
                <a:gd name="connsiteY732" fmla="*/ 293699 h 1679043"/>
                <a:gd name="connsiteX733" fmla="*/ 529888 w 1485127"/>
                <a:gd name="connsiteY733" fmla="*/ 291224 h 1679043"/>
                <a:gd name="connsiteX734" fmla="*/ 530912 w 1485127"/>
                <a:gd name="connsiteY734" fmla="*/ 290797 h 1679043"/>
                <a:gd name="connsiteX735" fmla="*/ 527073 w 1485127"/>
                <a:gd name="connsiteY735" fmla="*/ 293699 h 1679043"/>
                <a:gd name="connsiteX736" fmla="*/ 571949 w 1485127"/>
                <a:gd name="connsiteY736" fmla="*/ 256146 h 1679043"/>
                <a:gd name="connsiteX737" fmla="*/ 594729 w 1485127"/>
                <a:gd name="connsiteY737" fmla="*/ 235321 h 1679043"/>
                <a:gd name="connsiteX738" fmla="*/ 591658 w 1485127"/>
                <a:gd name="connsiteY738" fmla="*/ 245392 h 1679043"/>
                <a:gd name="connsiteX739" fmla="*/ 568878 w 1485127"/>
                <a:gd name="connsiteY739" fmla="*/ 261864 h 1679043"/>
                <a:gd name="connsiteX740" fmla="*/ 568878 w 1485127"/>
                <a:gd name="connsiteY740" fmla="*/ 261864 h 1679043"/>
                <a:gd name="connsiteX741" fmla="*/ 568707 w 1485127"/>
                <a:gd name="connsiteY741" fmla="*/ 261950 h 1679043"/>
                <a:gd name="connsiteX742" fmla="*/ 568537 w 1485127"/>
                <a:gd name="connsiteY742" fmla="*/ 261950 h 1679043"/>
                <a:gd name="connsiteX743" fmla="*/ 568537 w 1485127"/>
                <a:gd name="connsiteY743" fmla="*/ 262035 h 1679043"/>
                <a:gd name="connsiteX744" fmla="*/ 567769 w 1485127"/>
                <a:gd name="connsiteY744" fmla="*/ 262632 h 1679043"/>
                <a:gd name="connsiteX745" fmla="*/ 568707 w 1485127"/>
                <a:gd name="connsiteY745" fmla="*/ 258792 h 1679043"/>
                <a:gd name="connsiteX746" fmla="*/ 571949 w 1485127"/>
                <a:gd name="connsiteY746" fmla="*/ 256146 h 1679043"/>
                <a:gd name="connsiteX747" fmla="*/ 571949 w 1485127"/>
                <a:gd name="connsiteY747" fmla="*/ 256146 h 1679043"/>
                <a:gd name="connsiteX748" fmla="*/ 571949 w 1485127"/>
                <a:gd name="connsiteY748" fmla="*/ 256146 h 1679043"/>
                <a:gd name="connsiteX749" fmla="*/ 571949 w 1485127"/>
                <a:gd name="connsiteY749" fmla="*/ 256146 h 1679043"/>
                <a:gd name="connsiteX750" fmla="*/ 571949 w 1485127"/>
                <a:gd name="connsiteY750" fmla="*/ 256146 h 1679043"/>
                <a:gd name="connsiteX751" fmla="*/ 563759 w 1485127"/>
                <a:gd name="connsiteY751" fmla="*/ 596003 h 1679043"/>
                <a:gd name="connsiteX752" fmla="*/ 563759 w 1485127"/>
                <a:gd name="connsiteY752" fmla="*/ 596260 h 1679043"/>
                <a:gd name="connsiteX753" fmla="*/ 563759 w 1485127"/>
                <a:gd name="connsiteY753" fmla="*/ 596260 h 1679043"/>
                <a:gd name="connsiteX754" fmla="*/ 562906 w 1485127"/>
                <a:gd name="connsiteY754" fmla="*/ 610001 h 1679043"/>
                <a:gd name="connsiteX755" fmla="*/ 550962 w 1485127"/>
                <a:gd name="connsiteY755" fmla="*/ 619901 h 1679043"/>
                <a:gd name="connsiteX756" fmla="*/ 552326 w 1485127"/>
                <a:gd name="connsiteY756" fmla="*/ 605221 h 1679043"/>
                <a:gd name="connsiteX757" fmla="*/ 552326 w 1485127"/>
                <a:gd name="connsiteY757" fmla="*/ 605221 h 1679043"/>
                <a:gd name="connsiteX758" fmla="*/ 552326 w 1485127"/>
                <a:gd name="connsiteY758" fmla="*/ 605136 h 1679043"/>
                <a:gd name="connsiteX759" fmla="*/ 552326 w 1485127"/>
                <a:gd name="connsiteY759" fmla="*/ 605050 h 1679043"/>
                <a:gd name="connsiteX760" fmla="*/ 552326 w 1485127"/>
                <a:gd name="connsiteY760" fmla="*/ 605050 h 1679043"/>
                <a:gd name="connsiteX761" fmla="*/ 554886 w 1485127"/>
                <a:gd name="connsiteY761" fmla="*/ 568948 h 1679043"/>
                <a:gd name="connsiteX762" fmla="*/ 558981 w 1485127"/>
                <a:gd name="connsiteY762" fmla="*/ 564083 h 1679043"/>
                <a:gd name="connsiteX763" fmla="*/ 567086 w 1485127"/>
                <a:gd name="connsiteY763" fmla="*/ 554183 h 1679043"/>
                <a:gd name="connsiteX764" fmla="*/ 563674 w 1485127"/>
                <a:gd name="connsiteY764" fmla="*/ 595747 h 1679043"/>
                <a:gd name="connsiteX765" fmla="*/ 563674 w 1485127"/>
                <a:gd name="connsiteY765" fmla="*/ 595747 h 1679043"/>
                <a:gd name="connsiteX766" fmla="*/ 563674 w 1485127"/>
                <a:gd name="connsiteY766" fmla="*/ 596003 h 1679043"/>
                <a:gd name="connsiteX767" fmla="*/ 591743 w 1485127"/>
                <a:gd name="connsiteY767" fmla="*/ 795890 h 1679043"/>
                <a:gd name="connsiteX768" fmla="*/ 589440 w 1485127"/>
                <a:gd name="connsiteY768" fmla="*/ 815520 h 1679043"/>
                <a:gd name="connsiteX769" fmla="*/ 574936 w 1485127"/>
                <a:gd name="connsiteY769" fmla="*/ 827042 h 1679043"/>
                <a:gd name="connsiteX770" fmla="*/ 575618 w 1485127"/>
                <a:gd name="connsiteY770" fmla="*/ 815861 h 1679043"/>
                <a:gd name="connsiteX771" fmla="*/ 580481 w 1485127"/>
                <a:gd name="connsiteY771" fmla="*/ 780698 h 1679043"/>
                <a:gd name="connsiteX772" fmla="*/ 589866 w 1485127"/>
                <a:gd name="connsiteY772" fmla="*/ 757397 h 1679043"/>
                <a:gd name="connsiteX773" fmla="*/ 589695 w 1485127"/>
                <a:gd name="connsiteY773" fmla="*/ 757312 h 1679043"/>
                <a:gd name="connsiteX774" fmla="*/ 578945 w 1485127"/>
                <a:gd name="connsiteY774" fmla="*/ 780442 h 1679043"/>
                <a:gd name="connsiteX775" fmla="*/ 571949 w 1485127"/>
                <a:gd name="connsiteY775" fmla="*/ 815605 h 1679043"/>
                <a:gd name="connsiteX776" fmla="*/ 570243 w 1485127"/>
                <a:gd name="connsiteY776" fmla="*/ 830712 h 1679043"/>
                <a:gd name="connsiteX777" fmla="*/ 566319 w 1485127"/>
                <a:gd name="connsiteY777" fmla="*/ 833784 h 1679043"/>
                <a:gd name="connsiteX778" fmla="*/ 574594 w 1485127"/>
                <a:gd name="connsiteY778" fmla="*/ 785648 h 1679043"/>
                <a:gd name="connsiteX779" fmla="*/ 578690 w 1485127"/>
                <a:gd name="connsiteY779" fmla="*/ 762092 h 1679043"/>
                <a:gd name="connsiteX780" fmla="*/ 584065 w 1485127"/>
                <a:gd name="connsiteY780" fmla="*/ 757824 h 1679043"/>
                <a:gd name="connsiteX781" fmla="*/ 602237 w 1485127"/>
                <a:gd name="connsiteY781" fmla="*/ 743486 h 1679043"/>
                <a:gd name="connsiteX782" fmla="*/ 601896 w 1485127"/>
                <a:gd name="connsiteY782" fmla="*/ 744680 h 1679043"/>
                <a:gd name="connsiteX783" fmla="*/ 598568 w 1485127"/>
                <a:gd name="connsiteY783" fmla="*/ 757995 h 1679043"/>
                <a:gd name="connsiteX784" fmla="*/ 591573 w 1485127"/>
                <a:gd name="connsiteY784" fmla="*/ 795890 h 1679043"/>
                <a:gd name="connsiteX785" fmla="*/ 587989 w 1485127"/>
                <a:gd name="connsiteY785" fmla="*/ 834296 h 1679043"/>
                <a:gd name="connsiteX786" fmla="*/ 587989 w 1485127"/>
                <a:gd name="connsiteY786" fmla="*/ 834296 h 1679043"/>
                <a:gd name="connsiteX787" fmla="*/ 587989 w 1485127"/>
                <a:gd name="connsiteY787" fmla="*/ 834296 h 1679043"/>
                <a:gd name="connsiteX788" fmla="*/ 587819 w 1485127"/>
                <a:gd name="connsiteY788" fmla="*/ 861266 h 1679043"/>
                <a:gd name="connsiteX789" fmla="*/ 573912 w 1485127"/>
                <a:gd name="connsiteY789" fmla="*/ 870228 h 1679043"/>
                <a:gd name="connsiteX790" fmla="*/ 573912 w 1485127"/>
                <a:gd name="connsiteY790" fmla="*/ 870228 h 1679043"/>
                <a:gd name="connsiteX791" fmla="*/ 573827 w 1485127"/>
                <a:gd name="connsiteY791" fmla="*/ 870228 h 1679043"/>
                <a:gd name="connsiteX792" fmla="*/ 573741 w 1485127"/>
                <a:gd name="connsiteY792" fmla="*/ 870228 h 1679043"/>
                <a:gd name="connsiteX793" fmla="*/ 573741 w 1485127"/>
                <a:gd name="connsiteY793" fmla="*/ 870228 h 1679043"/>
                <a:gd name="connsiteX794" fmla="*/ 573229 w 1485127"/>
                <a:gd name="connsiteY794" fmla="*/ 870569 h 1679043"/>
                <a:gd name="connsiteX795" fmla="*/ 574082 w 1485127"/>
                <a:gd name="connsiteY795" fmla="*/ 851451 h 1679043"/>
                <a:gd name="connsiteX796" fmla="*/ 574082 w 1485127"/>
                <a:gd name="connsiteY796" fmla="*/ 851451 h 1679043"/>
                <a:gd name="connsiteX797" fmla="*/ 574082 w 1485127"/>
                <a:gd name="connsiteY797" fmla="*/ 851281 h 1679043"/>
                <a:gd name="connsiteX798" fmla="*/ 574082 w 1485127"/>
                <a:gd name="connsiteY798" fmla="*/ 851110 h 1679043"/>
                <a:gd name="connsiteX799" fmla="*/ 574082 w 1485127"/>
                <a:gd name="connsiteY799" fmla="*/ 851110 h 1679043"/>
                <a:gd name="connsiteX800" fmla="*/ 574765 w 1485127"/>
                <a:gd name="connsiteY800" fmla="*/ 833016 h 1679043"/>
                <a:gd name="connsiteX801" fmla="*/ 589098 w 1485127"/>
                <a:gd name="connsiteY801" fmla="*/ 820470 h 1679043"/>
                <a:gd name="connsiteX802" fmla="*/ 588074 w 1485127"/>
                <a:gd name="connsiteY802" fmla="*/ 834040 h 1679043"/>
                <a:gd name="connsiteX803" fmla="*/ 588074 w 1485127"/>
                <a:gd name="connsiteY803" fmla="*/ 834040 h 1679043"/>
                <a:gd name="connsiteX804" fmla="*/ 613499 w 1485127"/>
                <a:gd name="connsiteY804" fmla="*/ 814751 h 1679043"/>
                <a:gd name="connsiteX805" fmla="*/ 607868 w 1485127"/>
                <a:gd name="connsiteY805" fmla="*/ 845050 h 1679043"/>
                <a:gd name="connsiteX806" fmla="*/ 607868 w 1485127"/>
                <a:gd name="connsiteY806" fmla="*/ 845050 h 1679043"/>
                <a:gd name="connsiteX807" fmla="*/ 607868 w 1485127"/>
                <a:gd name="connsiteY807" fmla="*/ 845136 h 1679043"/>
                <a:gd name="connsiteX808" fmla="*/ 607868 w 1485127"/>
                <a:gd name="connsiteY808" fmla="*/ 845136 h 1679043"/>
                <a:gd name="connsiteX809" fmla="*/ 607442 w 1485127"/>
                <a:gd name="connsiteY809" fmla="*/ 848891 h 1679043"/>
                <a:gd name="connsiteX810" fmla="*/ 592169 w 1485127"/>
                <a:gd name="connsiteY810" fmla="*/ 858706 h 1679043"/>
                <a:gd name="connsiteX811" fmla="*/ 593279 w 1485127"/>
                <a:gd name="connsiteY811" fmla="*/ 834808 h 1679043"/>
                <a:gd name="connsiteX812" fmla="*/ 593279 w 1485127"/>
                <a:gd name="connsiteY812" fmla="*/ 834808 h 1679043"/>
                <a:gd name="connsiteX813" fmla="*/ 593279 w 1485127"/>
                <a:gd name="connsiteY813" fmla="*/ 834638 h 1679043"/>
                <a:gd name="connsiteX814" fmla="*/ 593279 w 1485127"/>
                <a:gd name="connsiteY814" fmla="*/ 834467 h 1679043"/>
                <a:gd name="connsiteX815" fmla="*/ 593279 w 1485127"/>
                <a:gd name="connsiteY815" fmla="*/ 834467 h 1679043"/>
                <a:gd name="connsiteX816" fmla="*/ 594047 w 1485127"/>
                <a:gd name="connsiteY816" fmla="*/ 816373 h 1679043"/>
                <a:gd name="connsiteX817" fmla="*/ 617850 w 1485127"/>
                <a:gd name="connsiteY817" fmla="*/ 794865 h 1679043"/>
                <a:gd name="connsiteX818" fmla="*/ 618021 w 1485127"/>
                <a:gd name="connsiteY818" fmla="*/ 794865 h 1679043"/>
                <a:gd name="connsiteX819" fmla="*/ 613499 w 1485127"/>
                <a:gd name="connsiteY819" fmla="*/ 814837 h 1679043"/>
                <a:gd name="connsiteX820" fmla="*/ 722364 w 1485127"/>
                <a:gd name="connsiteY820" fmla="*/ 670598 h 1679043"/>
                <a:gd name="connsiteX821" fmla="*/ 725008 w 1485127"/>
                <a:gd name="connsiteY821" fmla="*/ 658905 h 1679043"/>
                <a:gd name="connsiteX822" fmla="*/ 725179 w 1485127"/>
                <a:gd name="connsiteY822" fmla="*/ 658735 h 1679043"/>
                <a:gd name="connsiteX823" fmla="*/ 722364 w 1485127"/>
                <a:gd name="connsiteY823" fmla="*/ 670598 h 1679043"/>
                <a:gd name="connsiteX824" fmla="*/ 698731 w 1485127"/>
                <a:gd name="connsiteY824" fmla="*/ 780783 h 1679043"/>
                <a:gd name="connsiteX825" fmla="*/ 698731 w 1485127"/>
                <a:gd name="connsiteY825" fmla="*/ 780783 h 1679043"/>
                <a:gd name="connsiteX826" fmla="*/ 704276 w 1485127"/>
                <a:gd name="connsiteY826" fmla="*/ 753557 h 1679043"/>
                <a:gd name="connsiteX827" fmla="*/ 704276 w 1485127"/>
                <a:gd name="connsiteY827" fmla="*/ 753557 h 1679043"/>
                <a:gd name="connsiteX828" fmla="*/ 698731 w 1485127"/>
                <a:gd name="connsiteY828" fmla="*/ 780783 h 1679043"/>
                <a:gd name="connsiteX829" fmla="*/ 705215 w 1485127"/>
                <a:gd name="connsiteY829" fmla="*/ 749033 h 1679043"/>
                <a:gd name="connsiteX830" fmla="*/ 705215 w 1485127"/>
                <a:gd name="connsiteY830" fmla="*/ 749033 h 1679043"/>
                <a:gd name="connsiteX831" fmla="*/ 706154 w 1485127"/>
                <a:gd name="connsiteY831" fmla="*/ 744424 h 1679043"/>
                <a:gd name="connsiteX832" fmla="*/ 706921 w 1485127"/>
                <a:gd name="connsiteY832" fmla="*/ 740840 h 1679043"/>
                <a:gd name="connsiteX833" fmla="*/ 705215 w 1485127"/>
                <a:gd name="connsiteY833" fmla="*/ 748948 h 1679043"/>
                <a:gd name="connsiteX834" fmla="*/ 698048 w 1485127"/>
                <a:gd name="connsiteY834" fmla="*/ 781380 h 1679043"/>
                <a:gd name="connsiteX835" fmla="*/ 694038 w 1485127"/>
                <a:gd name="connsiteY835" fmla="*/ 785136 h 1679043"/>
                <a:gd name="connsiteX836" fmla="*/ 683033 w 1485127"/>
                <a:gd name="connsiteY836" fmla="*/ 795548 h 1679043"/>
                <a:gd name="connsiteX837" fmla="*/ 681497 w 1485127"/>
                <a:gd name="connsiteY837" fmla="*/ 796999 h 1679043"/>
                <a:gd name="connsiteX838" fmla="*/ 685592 w 1485127"/>
                <a:gd name="connsiteY838" fmla="*/ 768749 h 1679043"/>
                <a:gd name="connsiteX839" fmla="*/ 702570 w 1485127"/>
                <a:gd name="connsiteY839" fmla="*/ 754837 h 1679043"/>
                <a:gd name="connsiteX840" fmla="*/ 697963 w 1485127"/>
                <a:gd name="connsiteY840" fmla="*/ 781380 h 1679043"/>
                <a:gd name="connsiteX841" fmla="*/ 686104 w 1485127"/>
                <a:gd name="connsiteY841" fmla="*/ 766103 h 1679043"/>
                <a:gd name="connsiteX842" fmla="*/ 691052 w 1485127"/>
                <a:gd name="connsiteY842" fmla="*/ 731878 h 1679043"/>
                <a:gd name="connsiteX843" fmla="*/ 709566 w 1485127"/>
                <a:gd name="connsiteY843" fmla="*/ 716772 h 1679043"/>
                <a:gd name="connsiteX844" fmla="*/ 704533 w 1485127"/>
                <a:gd name="connsiteY844" fmla="*/ 744424 h 1679043"/>
                <a:gd name="connsiteX845" fmla="*/ 703423 w 1485127"/>
                <a:gd name="connsiteY845" fmla="*/ 750570 h 1679043"/>
                <a:gd name="connsiteX846" fmla="*/ 686018 w 1485127"/>
                <a:gd name="connsiteY846" fmla="*/ 766103 h 1679043"/>
                <a:gd name="connsiteX847" fmla="*/ 709396 w 1485127"/>
                <a:gd name="connsiteY847" fmla="*/ 714894 h 1679043"/>
                <a:gd name="connsiteX848" fmla="*/ 691138 w 1485127"/>
                <a:gd name="connsiteY848" fmla="*/ 731195 h 1679043"/>
                <a:gd name="connsiteX849" fmla="*/ 697792 w 1485127"/>
                <a:gd name="connsiteY849" fmla="*/ 684595 h 1679043"/>
                <a:gd name="connsiteX850" fmla="*/ 702144 w 1485127"/>
                <a:gd name="connsiteY850" fmla="*/ 680413 h 1679043"/>
                <a:gd name="connsiteX851" fmla="*/ 719549 w 1485127"/>
                <a:gd name="connsiteY851" fmla="*/ 663941 h 1679043"/>
                <a:gd name="connsiteX852" fmla="*/ 716306 w 1485127"/>
                <a:gd name="connsiteY852" fmla="*/ 680584 h 1679043"/>
                <a:gd name="connsiteX853" fmla="*/ 709993 w 1485127"/>
                <a:gd name="connsiteY853" fmla="*/ 714296 h 1679043"/>
                <a:gd name="connsiteX854" fmla="*/ 709396 w 1485127"/>
                <a:gd name="connsiteY854" fmla="*/ 714894 h 1679043"/>
                <a:gd name="connsiteX855" fmla="*/ 683801 w 1485127"/>
                <a:gd name="connsiteY855" fmla="*/ 796146 h 1679043"/>
                <a:gd name="connsiteX856" fmla="*/ 695318 w 1485127"/>
                <a:gd name="connsiteY856" fmla="*/ 786160 h 1679043"/>
                <a:gd name="connsiteX857" fmla="*/ 697622 w 1485127"/>
                <a:gd name="connsiteY857" fmla="*/ 784197 h 1679043"/>
                <a:gd name="connsiteX858" fmla="*/ 696683 w 1485127"/>
                <a:gd name="connsiteY858" fmla="*/ 789830 h 1679043"/>
                <a:gd name="connsiteX859" fmla="*/ 696939 w 1485127"/>
                <a:gd name="connsiteY859" fmla="*/ 789830 h 1679043"/>
                <a:gd name="connsiteX860" fmla="*/ 698134 w 1485127"/>
                <a:gd name="connsiteY860" fmla="*/ 783770 h 1679043"/>
                <a:gd name="connsiteX861" fmla="*/ 698134 w 1485127"/>
                <a:gd name="connsiteY861" fmla="*/ 783770 h 1679043"/>
                <a:gd name="connsiteX862" fmla="*/ 689943 w 1485127"/>
                <a:gd name="connsiteY862" fmla="*/ 824055 h 1679043"/>
                <a:gd name="connsiteX863" fmla="*/ 684227 w 1485127"/>
                <a:gd name="connsiteY863" fmla="*/ 829346 h 1679043"/>
                <a:gd name="connsiteX864" fmla="*/ 684397 w 1485127"/>
                <a:gd name="connsiteY864" fmla="*/ 829517 h 1679043"/>
                <a:gd name="connsiteX865" fmla="*/ 689772 w 1485127"/>
                <a:gd name="connsiteY865" fmla="*/ 824993 h 1679043"/>
                <a:gd name="connsiteX866" fmla="*/ 689688 w 1485127"/>
                <a:gd name="connsiteY866" fmla="*/ 825420 h 1679043"/>
                <a:gd name="connsiteX867" fmla="*/ 683886 w 1485127"/>
                <a:gd name="connsiteY867" fmla="*/ 853756 h 1679043"/>
                <a:gd name="connsiteX868" fmla="*/ 680559 w 1485127"/>
                <a:gd name="connsiteY868" fmla="*/ 856914 h 1679043"/>
                <a:gd name="connsiteX869" fmla="*/ 680729 w 1485127"/>
                <a:gd name="connsiteY869" fmla="*/ 857085 h 1679043"/>
                <a:gd name="connsiteX870" fmla="*/ 683715 w 1485127"/>
                <a:gd name="connsiteY870" fmla="*/ 854439 h 1679043"/>
                <a:gd name="connsiteX871" fmla="*/ 680985 w 1485127"/>
                <a:gd name="connsiteY871" fmla="*/ 867668 h 1679043"/>
                <a:gd name="connsiteX872" fmla="*/ 676548 w 1485127"/>
                <a:gd name="connsiteY872" fmla="*/ 867838 h 1679043"/>
                <a:gd name="connsiteX873" fmla="*/ 670576 w 1485127"/>
                <a:gd name="connsiteY873" fmla="*/ 868607 h 1679043"/>
                <a:gd name="connsiteX874" fmla="*/ 676207 w 1485127"/>
                <a:gd name="connsiteY874" fmla="*/ 832931 h 1679043"/>
                <a:gd name="connsiteX875" fmla="*/ 681326 w 1485127"/>
                <a:gd name="connsiteY875" fmla="*/ 798279 h 1679043"/>
                <a:gd name="connsiteX876" fmla="*/ 683715 w 1485127"/>
                <a:gd name="connsiteY876" fmla="*/ 796146 h 1679043"/>
                <a:gd name="connsiteX877" fmla="*/ 747873 w 1485127"/>
                <a:gd name="connsiteY877" fmla="*/ 636885 h 1679043"/>
                <a:gd name="connsiteX878" fmla="*/ 755040 w 1485127"/>
                <a:gd name="connsiteY878" fmla="*/ 629289 h 1679043"/>
                <a:gd name="connsiteX879" fmla="*/ 751372 w 1485127"/>
                <a:gd name="connsiteY879" fmla="*/ 643543 h 1679043"/>
                <a:gd name="connsiteX880" fmla="*/ 746338 w 1485127"/>
                <a:gd name="connsiteY880" fmla="*/ 663343 h 1679043"/>
                <a:gd name="connsiteX881" fmla="*/ 740451 w 1485127"/>
                <a:gd name="connsiteY881" fmla="*/ 687070 h 1679043"/>
                <a:gd name="connsiteX882" fmla="*/ 719633 w 1485127"/>
                <a:gd name="connsiteY882" fmla="*/ 705676 h 1679043"/>
                <a:gd name="connsiteX883" fmla="*/ 719890 w 1485127"/>
                <a:gd name="connsiteY883" fmla="*/ 704396 h 1679043"/>
                <a:gd name="connsiteX884" fmla="*/ 719890 w 1485127"/>
                <a:gd name="connsiteY884" fmla="*/ 704396 h 1679043"/>
                <a:gd name="connsiteX885" fmla="*/ 719890 w 1485127"/>
                <a:gd name="connsiteY885" fmla="*/ 704311 h 1679043"/>
                <a:gd name="connsiteX886" fmla="*/ 719890 w 1485127"/>
                <a:gd name="connsiteY886" fmla="*/ 704225 h 1679043"/>
                <a:gd name="connsiteX887" fmla="*/ 719890 w 1485127"/>
                <a:gd name="connsiteY887" fmla="*/ 704225 h 1679043"/>
                <a:gd name="connsiteX888" fmla="*/ 730384 w 1485127"/>
                <a:gd name="connsiteY888" fmla="*/ 653614 h 1679043"/>
                <a:gd name="connsiteX889" fmla="*/ 747789 w 1485127"/>
                <a:gd name="connsiteY889" fmla="*/ 636885 h 1679043"/>
                <a:gd name="connsiteX890" fmla="*/ 747789 w 1485127"/>
                <a:gd name="connsiteY890" fmla="*/ 636885 h 1679043"/>
                <a:gd name="connsiteX891" fmla="*/ 747789 w 1485127"/>
                <a:gd name="connsiteY891" fmla="*/ 636885 h 1679043"/>
                <a:gd name="connsiteX892" fmla="*/ 747789 w 1485127"/>
                <a:gd name="connsiteY892" fmla="*/ 636885 h 1679043"/>
                <a:gd name="connsiteX893" fmla="*/ 747789 w 1485127"/>
                <a:gd name="connsiteY893" fmla="*/ 636885 h 1679043"/>
                <a:gd name="connsiteX894" fmla="*/ 739001 w 1485127"/>
                <a:gd name="connsiteY894" fmla="*/ 692959 h 1679043"/>
                <a:gd name="connsiteX895" fmla="*/ 732687 w 1485127"/>
                <a:gd name="connsiteY895" fmla="*/ 719417 h 1679043"/>
                <a:gd name="connsiteX896" fmla="*/ 731152 w 1485127"/>
                <a:gd name="connsiteY896" fmla="*/ 726160 h 1679043"/>
                <a:gd name="connsiteX897" fmla="*/ 710590 w 1485127"/>
                <a:gd name="connsiteY897" fmla="*/ 744254 h 1679043"/>
                <a:gd name="connsiteX898" fmla="*/ 718780 w 1485127"/>
                <a:gd name="connsiteY898" fmla="*/ 709261 h 1679043"/>
                <a:gd name="connsiteX899" fmla="*/ 739001 w 1485127"/>
                <a:gd name="connsiteY899" fmla="*/ 692959 h 1679043"/>
                <a:gd name="connsiteX900" fmla="*/ 729616 w 1485127"/>
                <a:gd name="connsiteY900" fmla="*/ 733073 h 1679043"/>
                <a:gd name="connsiteX901" fmla="*/ 724326 w 1485127"/>
                <a:gd name="connsiteY901" fmla="*/ 757141 h 1679043"/>
                <a:gd name="connsiteX902" fmla="*/ 702912 w 1485127"/>
                <a:gd name="connsiteY902" fmla="*/ 776857 h 1679043"/>
                <a:gd name="connsiteX903" fmla="*/ 709396 w 1485127"/>
                <a:gd name="connsiteY903" fmla="*/ 749375 h 1679043"/>
                <a:gd name="connsiteX904" fmla="*/ 729616 w 1485127"/>
                <a:gd name="connsiteY904" fmla="*/ 732988 h 1679043"/>
                <a:gd name="connsiteX905" fmla="*/ 723046 w 1485127"/>
                <a:gd name="connsiteY905" fmla="*/ 762774 h 1679043"/>
                <a:gd name="connsiteX906" fmla="*/ 720316 w 1485127"/>
                <a:gd name="connsiteY906" fmla="*/ 775662 h 1679043"/>
                <a:gd name="connsiteX907" fmla="*/ 720316 w 1485127"/>
                <a:gd name="connsiteY907" fmla="*/ 775662 h 1679043"/>
                <a:gd name="connsiteX908" fmla="*/ 720316 w 1485127"/>
                <a:gd name="connsiteY908" fmla="*/ 775918 h 1679043"/>
                <a:gd name="connsiteX909" fmla="*/ 720316 w 1485127"/>
                <a:gd name="connsiteY909" fmla="*/ 776174 h 1679043"/>
                <a:gd name="connsiteX910" fmla="*/ 720316 w 1485127"/>
                <a:gd name="connsiteY910" fmla="*/ 776174 h 1679043"/>
                <a:gd name="connsiteX911" fmla="*/ 716136 w 1485127"/>
                <a:gd name="connsiteY911" fmla="*/ 799816 h 1679043"/>
                <a:gd name="connsiteX912" fmla="*/ 704447 w 1485127"/>
                <a:gd name="connsiteY912" fmla="*/ 810569 h 1679043"/>
                <a:gd name="connsiteX913" fmla="*/ 692247 w 1485127"/>
                <a:gd name="connsiteY913" fmla="*/ 821836 h 1679043"/>
                <a:gd name="connsiteX914" fmla="*/ 702144 w 1485127"/>
                <a:gd name="connsiteY914" fmla="*/ 780271 h 1679043"/>
                <a:gd name="connsiteX915" fmla="*/ 723217 w 1485127"/>
                <a:gd name="connsiteY915" fmla="*/ 762689 h 1679043"/>
                <a:gd name="connsiteX916" fmla="*/ 705386 w 1485127"/>
                <a:gd name="connsiteY916" fmla="*/ 811765 h 1679043"/>
                <a:gd name="connsiteX917" fmla="*/ 715283 w 1485127"/>
                <a:gd name="connsiteY917" fmla="*/ 803571 h 1679043"/>
                <a:gd name="connsiteX918" fmla="*/ 711187 w 1485127"/>
                <a:gd name="connsiteY918" fmla="*/ 827895 h 1679043"/>
                <a:gd name="connsiteX919" fmla="*/ 705130 w 1485127"/>
                <a:gd name="connsiteY919" fmla="*/ 833528 h 1679043"/>
                <a:gd name="connsiteX920" fmla="*/ 684739 w 1485127"/>
                <a:gd name="connsiteY920" fmla="*/ 852732 h 1679043"/>
                <a:gd name="connsiteX921" fmla="*/ 691223 w 1485127"/>
                <a:gd name="connsiteY921" fmla="*/ 825420 h 1679043"/>
                <a:gd name="connsiteX922" fmla="*/ 691735 w 1485127"/>
                <a:gd name="connsiteY922" fmla="*/ 823201 h 1679043"/>
                <a:gd name="connsiteX923" fmla="*/ 705386 w 1485127"/>
                <a:gd name="connsiteY923" fmla="*/ 811765 h 1679043"/>
                <a:gd name="connsiteX924" fmla="*/ 706324 w 1485127"/>
                <a:gd name="connsiteY924" fmla="*/ 834638 h 1679043"/>
                <a:gd name="connsiteX925" fmla="*/ 710761 w 1485127"/>
                <a:gd name="connsiteY925" fmla="*/ 830882 h 1679043"/>
                <a:gd name="connsiteX926" fmla="*/ 710420 w 1485127"/>
                <a:gd name="connsiteY926" fmla="*/ 833102 h 1679043"/>
                <a:gd name="connsiteX927" fmla="*/ 707689 w 1485127"/>
                <a:gd name="connsiteY927" fmla="*/ 850683 h 1679043"/>
                <a:gd name="connsiteX928" fmla="*/ 703679 w 1485127"/>
                <a:gd name="connsiteY928" fmla="*/ 854524 h 1679043"/>
                <a:gd name="connsiteX929" fmla="*/ 695233 w 1485127"/>
                <a:gd name="connsiteY929" fmla="*/ 862888 h 1679043"/>
                <a:gd name="connsiteX930" fmla="*/ 695404 w 1485127"/>
                <a:gd name="connsiteY930" fmla="*/ 863059 h 1679043"/>
                <a:gd name="connsiteX931" fmla="*/ 704191 w 1485127"/>
                <a:gd name="connsiteY931" fmla="*/ 855292 h 1679043"/>
                <a:gd name="connsiteX932" fmla="*/ 707348 w 1485127"/>
                <a:gd name="connsiteY932" fmla="*/ 852561 h 1679043"/>
                <a:gd name="connsiteX933" fmla="*/ 705300 w 1485127"/>
                <a:gd name="connsiteY933" fmla="*/ 866387 h 1679043"/>
                <a:gd name="connsiteX934" fmla="*/ 698304 w 1485127"/>
                <a:gd name="connsiteY934" fmla="*/ 872362 h 1679043"/>
                <a:gd name="connsiteX935" fmla="*/ 681241 w 1485127"/>
                <a:gd name="connsiteY935" fmla="*/ 867668 h 1679043"/>
                <a:gd name="connsiteX936" fmla="*/ 684568 w 1485127"/>
                <a:gd name="connsiteY936" fmla="*/ 853671 h 1679043"/>
                <a:gd name="connsiteX937" fmla="*/ 706324 w 1485127"/>
                <a:gd name="connsiteY937" fmla="*/ 834723 h 1679043"/>
                <a:gd name="connsiteX938" fmla="*/ 765790 w 1485127"/>
                <a:gd name="connsiteY938" fmla="*/ 806814 h 1679043"/>
                <a:gd name="connsiteX939" fmla="*/ 770056 w 1485127"/>
                <a:gd name="connsiteY939" fmla="*/ 803571 h 1679043"/>
                <a:gd name="connsiteX940" fmla="*/ 769203 w 1485127"/>
                <a:gd name="connsiteY940" fmla="*/ 806046 h 1679043"/>
                <a:gd name="connsiteX941" fmla="*/ 764510 w 1485127"/>
                <a:gd name="connsiteY941" fmla="*/ 819958 h 1679043"/>
                <a:gd name="connsiteX942" fmla="*/ 764084 w 1485127"/>
                <a:gd name="connsiteY942" fmla="*/ 821323 h 1679043"/>
                <a:gd name="connsiteX943" fmla="*/ 738318 w 1485127"/>
                <a:gd name="connsiteY943" fmla="*/ 839929 h 1679043"/>
                <a:gd name="connsiteX944" fmla="*/ 741475 w 1485127"/>
                <a:gd name="connsiteY944" fmla="*/ 824993 h 1679043"/>
                <a:gd name="connsiteX945" fmla="*/ 765620 w 1485127"/>
                <a:gd name="connsiteY945" fmla="*/ 806985 h 1679043"/>
                <a:gd name="connsiteX946" fmla="*/ 765620 w 1485127"/>
                <a:gd name="connsiteY946" fmla="*/ 806985 h 1679043"/>
                <a:gd name="connsiteX947" fmla="*/ 765705 w 1485127"/>
                <a:gd name="connsiteY947" fmla="*/ 806900 h 1679043"/>
                <a:gd name="connsiteX948" fmla="*/ 765876 w 1485127"/>
                <a:gd name="connsiteY948" fmla="*/ 806900 h 1679043"/>
                <a:gd name="connsiteX949" fmla="*/ 765876 w 1485127"/>
                <a:gd name="connsiteY949" fmla="*/ 806814 h 1679043"/>
                <a:gd name="connsiteX950" fmla="*/ 792836 w 1485127"/>
                <a:gd name="connsiteY950" fmla="*/ 839161 h 1679043"/>
                <a:gd name="connsiteX951" fmla="*/ 814506 w 1485127"/>
                <a:gd name="connsiteY951" fmla="*/ 826018 h 1679043"/>
                <a:gd name="connsiteX952" fmla="*/ 809899 w 1485127"/>
                <a:gd name="connsiteY952" fmla="*/ 843599 h 1679043"/>
                <a:gd name="connsiteX953" fmla="*/ 788570 w 1485127"/>
                <a:gd name="connsiteY953" fmla="*/ 854951 h 1679043"/>
                <a:gd name="connsiteX954" fmla="*/ 790703 w 1485127"/>
                <a:gd name="connsiteY954" fmla="*/ 845392 h 1679043"/>
                <a:gd name="connsiteX955" fmla="*/ 792068 w 1485127"/>
                <a:gd name="connsiteY955" fmla="*/ 839673 h 1679043"/>
                <a:gd name="connsiteX956" fmla="*/ 792495 w 1485127"/>
                <a:gd name="connsiteY956" fmla="*/ 839417 h 1679043"/>
                <a:gd name="connsiteX957" fmla="*/ 792495 w 1485127"/>
                <a:gd name="connsiteY957" fmla="*/ 839417 h 1679043"/>
                <a:gd name="connsiteX958" fmla="*/ 792750 w 1485127"/>
                <a:gd name="connsiteY958" fmla="*/ 839332 h 1679043"/>
                <a:gd name="connsiteX959" fmla="*/ 793007 w 1485127"/>
                <a:gd name="connsiteY959" fmla="*/ 839332 h 1679043"/>
                <a:gd name="connsiteX960" fmla="*/ 793007 w 1485127"/>
                <a:gd name="connsiteY960" fmla="*/ 839161 h 1679043"/>
                <a:gd name="connsiteX961" fmla="*/ 846500 w 1485127"/>
                <a:gd name="connsiteY961" fmla="*/ 873130 h 1679043"/>
                <a:gd name="connsiteX962" fmla="*/ 859895 w 1485127"/>
                <a:gd name="connsiteY962" fmla="*/ 866131 h 1679043"/>
                <a:gd name="connsiteX963" fmla="*/ 859213 w 1485127"/>
                <a:gd name="connsiteY963" fmla="*/ 868777 h 1679043"/>
                <a:gd name="connsiteX964" fmla="*/ 858274 w 1485127"/>
                <a:gd name="connsiteY964" fmla="*/ 872533 h 1679043"/>
                <a:gd name="connsiteX965" fmla="*/ 857165 w 1485127"/>
                <a:gd name="connsiteY965" fmla="*/ 873045 h 1679043"/>
                <a:gd name="connsiteX966" fmla="*/ 857165 w 1485127"/>
                <a:gd name="connsiteY966" fmla="*/ 873045 h 1679043"/>
                <a:gd name="connsiteX967" fmla="*/ 857165 w 1485127"/>
                <a:gd name="connsiteY967" fmla="*/ 873045 h 1679043"/>
                <a:gd name="connsiteX968" fmla="*/ 857165 w 1485127"/>
                <a:gd name="connsiteY968" fmla="*/ 873045 h 1679043"/>
                <a:gd name="connsiteX969" fmla="*/ 857165 w 1485127"/>
                <a:gd name="connsiteY969" fmla="*/ 873045 h 1679043"/>
                <a:gd name="connsiteX970" fmla="*/ 835580 w 1485127"/>
                <a:gd name="connsiteY970" fmla="*/ 883969 h 1679043"/>
                <a:gd name="connsiteX971" fmla="*/ 836860 w 1485127"/>
                <a:gd name="connsiteY971" fmla="*/ 877824 h 1679043"/>
                <a:gd name="connsiteX972" fmla="*/ 846159 w 1485127"/>
                <a:gd name="connsiteY972" fmla="*/ 873301 h 1679043"/>
                <a:gd name="connsiteX973" fmla="*/ 846159 w 1485127"/>
                <a:gd name="connsiteY973" fmla="*/ 873301 h 1679043"/>
                <a:gd name="connsiteX974" fmla="*/ 846415 w 1485127"/>
                <a:gd name="connsiteY974" fmla="*/ 873215 h 1679043"/>
                <a:gd name="connsiteX975" fmla="*/ 846671 w 1485127"/>
                <a:gd name="connsiteY975" fmla="*/ 873215 h 1679043"/>
                <a:gd name="connsiteX976" fmla="*/ 846671 w 1485127"/>
                <a:gd name="connsiteY976" fmla="*/ 873130 h 1679043"/>
                <a:gd name="connsiteX977" fmla="*/ 954086 w 1485127"/>
                <a:gd name="connsiteY977" fmla="*/ 834467 h 1679043"/>
                <a:gd name="connsiteX978" fmla="*/ 954086 w 1485127"/>
                <a:gd name="connsiteY978" fmla="*/ 834467 h 1679043"/>
                <a:gd name="connsiteX979" fmla="*/ 954086 w 1485127"/>
                <a:gd name="connsiteY979" fmla="*/ 834467 h 1679043"/>
                <a:gd name="connsiteX980" fmla="*/ 951867 w 1485127"/>
                <a:gd name="connsiteY980" fmla="*/ 855890 h 1679043"/>
                <a:gd name="connsiteX981" fmla="*/ 947431 w 1485127"/>
                <a:gd name="connsiteY981" fmla="*/ 857767 h 1679043"/>
                <a:gd name="connsiteX982" fmla="*/ 945639 w 1485127"/>
                <a:gd name="connsiteY982" fmla="*/ 858535 h 1679043"/>
                <a:gd name="connsiteX983" fmla="*/ 947942 w 1485127"/>
                <a:gd name="connsiteY983" fmla="*/ 837113 h 1679043"/>
                <a:gd name="connsiteX984" fmla="*/ 948113 w 1485127"/>
                <a:gd name="connsiteY984" fmla="*/ 835747 h 1679043"/>
                <a:gd name="connsiteX985" fmla="*/ 954341 w 1485127"/>
                <a:gd name="connsiteY985" fmla="*/ 832931 h 1679043"/>
                <a:gd name="connsiteX986" fmla="*/ 954171 w 1485127"/>
                <a:gd name="connsiteY986" fmla="*/ 834296 h 1679043"/>
                <a:gd name="connsiteX987" fmla="*/ 954171 w 1485127"/>
                <a:gd name="connsiteY987" fmla="*/ 834296 h 1679043"/>
                <a:gd name="connsiteX988" fmla="*/ 1014917 w 1485127"/>
                <a:gd name="connsiteY988" fmla="*/ 649517 h 1679043"/>
                <a:gd name="connsiteX989" fmla="*/ 1009200 w 1485127"/>
                <a:gd name="connsiteY989" fmla="*/ 659844 h 1679043"/>
                <a:gd name="connsiteX990" fmla="*/ 1000242 w 1485127"/>
                <a:gd name="connsiteY990" fmla="*/ 675975 h 1679043"/>
                <a:gd name="connsiteX991" fmla="*/ 1006555 w 1485127"/>
                <a:gd name="connsiteY991" fmla="*/ 629375 h 1679043"/>
                <a:gd name="connsiteX992" fmla="*/ 1009883 w 1485127"/>
                <a:gd name="connsiteY992" fmla="*/ 607611 h 1679043"/>
                <a:gd name="connsiteX993" fmla="*/ 1011760 w 1485127"/>
                <a:gd name="connsiteY993" fmla="*/ 605050 h 1679043"/>
                <a:gd name="connsiteX994" fmla="*/ 1038976 w 1485127"/>
                <a:gd name="connsiteY994" fmla="*/ 566302 h 1679043"/>
                <a:gd name="connsiteX995" fmla="*/ 1014831 w 1485127"/>
                <a:gd name="connsiteY995" fmla="*/ 649602 h 1679043"/>
                <a:gd name="connsiteX996" fmla="*/ 1010651 w 1485127"/>
                <a:gd name="connsiteY996" fmla="*/ 660442 h 1679043"/>
                <a:gd name="connsiteX997" fmla="*/ 1012698 w 1485127"/>
                <a:gd name="connsiteY997" fmla="*/ 657113 h 1679043"/>
                <a:gd name="connsiteX998" fmla="*/ 1012272 w 1485127"/>
                <a:gd name="connsiteY998" fmla="*/ 658479 h 1679043"/>
                <a:gd name="connsiteX999" fmla="*/ 995976 w 1485127"/>
                <a:gd name="connsiteY999" fmla="*/ 710968 h 1679043"/>
                <a:gd name="connsiteX1000" fmla="*/ 997597 w 1485127"/>
                <a:gd name="connsiteY1000" fmla="*/ 697056 h 1679043"/>
                <a:gd name="connsiteX1001" fmla="*/ 999986 w 1485127"/>
                <a:gd name="connsiteY1001" fmla="*/ 678194 h 1679043"/>
                <a:gd name="connsiteX1002" fmla="*/ 1010651 w 1485127"/>
                <a:gd name="connsiteY1002" fmla="*/ 660527 h 1679043"/>
                <a:gd name="connsiteX1003" fmla="*/ 970723 w 1485127"/>
                <a:gd name="connsiteY1003" fmla="*/ 874581 h 1679043"/>
                <a:gd name="connsiteX1004" fmla="*/ 965944 w 1485127"/>
                <a:gd name="connsiteY1004" fmla="*/ 891138 h 1679043"/>
                <a:gd name="connsiteX1005" fmla="*/ 964324 w 1485127"/>
                <a:gd name="connsiteY1005" fmla="*/ 891480 h 1679043"/>
                <a:gd name="connsiteX1006" fmla="*/ 971405 w 1485127"/>
                <a:gd name="connsiteY1006" fmla="*/ 870655 h 1679043"/>
                <a:gd name="connsiteX1007" fmla="*/ 972087 w 1485127"/>
                <a:gd name="connsiteY1007" fmla="*/ 870399 h 1679043"/>
                <a:gd name="connsiteX1008" fmla="*/ 970893 w 1485127"/>
                <a:gd name="connsiteY1008" fmla="*/ 874154 h 1679043"/>
                <a:gd name="connsiteX1009" fmla="*/ 970893 w 1485127"/>
                <a:gd name="connsiteY1009" fmla="*/ 874154 h 1679043"/>
                <a:gd name="connsiteX1010" fmla="*/ 970893 w 1485127"/>
                <a:gd name="connsiteY1010" fmla="*/ 874325 h 1679043"/>
                <a:gd name="connsiteX1011" fmla="*/ 970893 w 1485127"/>
                <a:gd name="connsiteY1011" fmla="*/ 874495 h 1679043"/>
                <a:gd name="connsiteX1012" fmla="*/ 970893 w 1485127"/>
                <a:gd name="connsiteY1012" fmla="*/ 874495 h 1679043"/>
                <a:gd name="connsiteX1013" fmla="*/ 1101087 w 1485127"/>
                <a:gd name="connsiteY1013" fmla="*/ 760641 h 1679043"/>
                <a:gd name="connsiteX1014" fmla="*/ 1110216 w 1485127"/>
                <a:gd name="connsiteY1014" fmla="*/ 730086 h 1679043"/>
                <a:gd name="connsiteX1015" fmla="*/ 1146135 w 1485127"/>
                <a:gd name="connsiteY1015" fmla="*/ 659417 h 1679043"/>
                <a:gd name="connsiteX1016" fmla="*/ 1146135 w 1485127"/>
                <a:gd name="connsiteY1016" fmla="*/ 659417 h 1679043"/>
                <a:gd name="connsiteX1017" fmla="*/ 1146135 w 1485127"/>
                <a:gd name="connsiteY1017" fmla="*/ 659332 h 1679043"/>
                <a:gd name="connsiteX1018" fmla="*/ 1146135 w 1485127"/>
                <a:gd name="connsiteY1018" fmla="*/ 659247 h 1679043"/>
                <a:gd name="connsiteX1019" fmla="*/ 1146135 w 1485127"/>
                <a:gd name="connsiteY1019" fmla="*/ 659247 h 1679043"/>
                <a:gd name="connsiteX1020" fmla="*/ 1178725 w 1485127"/>
                <a:gd name="connsiteY1020" fmla="*/ 590456 h 1679043"/>
                <a:gd name="connsiteX1021" fmla="*/ 1169085 w 1485127"/>
                <a:gd name="connsiteY1021" fmla="*/ 611793 h 1679043"/>
                <a:gd name="connsiteX1022" fmla="*/ 1118492 w 1485127"/>
                <a:gd name="connsiteY1022" fmla="*/ 724368 h 1679043"/>
                <a:gd name="connsiteX1023" fmla="*/ 1118492 w 1485127"/>
                <a:gd name="connsiteY1023" fmla="*/ 724368 h 1679043"/>
                <a:gd name="connsiteX1024" fmla="*/ 1118407 w 1485127"/>
                <a:gd name="connsiteY1024" fmla="*/ 724624 h 1679043"/>
                <a:gd name="connsiteX1025" fmla="*/ 1118321 w 1485127"/>
                <a:gd name="connsiteY1025" fmla="*/ 724880 h 1679043"/>
                <a:gd name="connsiteX1026" fmla="*/ 1118321 w 1485127"/>
                <a:gd name="connsiteY1026" fmla="*/ 724880 h 1679043"/>
                <a:gd name="connsiteX1027" fmla="*/ 1095115 w 1485127"/>
                <a:gd name="connsiteY1027" fmla="*/ 780698 h 1679043"/>
                <a:gd name="connsiteX1028" fmla="*/ 1101002 w 1485127"/>
                <a:gd name="connsiteY1028" fmla="*/ 760641 h 1679043"/>
                <a:gd name="connsiteX1029" fmla="*/ 1056040 w 1485127"/>
                <a:gd name="connsiteY1029" fmla="*/ 969147 h 1679043"/>
                <a:gd name="connsiteX1030" fmla="*/ 1047337 w 1485127"/>
                <a:gd name="connsiteY1030" fmla="*/ 968208 h 1679043"/>
                <a:gd name="connsiteX1031" fmla="*/ 1049726 w 1485127"/>
                <a:gd name="connsiteY1031" fmla="*/ 963087 h 1679043"/>
                <a:gd name="connsiteX1032" fmla="*/ 1056040 w 1485127"/>
                <a:gd name="connsiteY1032" fmla="*/ 949773 h 1679043"/>
                <a:gd name="connsiteX1033" fmla="*/ 1063292 w 1485127"/>
                <a:gd name="connsiteY1033" fmla="*/ 950370 h 1679043"/>
                <a:gd name="connsiteX1034" fmla="*/ 1062012 w 1485127"/>
                <a:gd name="connsiteY1034" fmla="*/ 953614 h 1679043"/>
                <a:gd name="connsiteX1035" fmla="*/ 1055954 w 1485127"/>
                <a:gd name="connsiteY1035" fmla="*/ 969232 h 1679043"/>
                <a:gd name="connsiteX1036" fmla="*/ 1029506 w 1485127"/>
                <a:gd name="connsiteY1036" fmla="*/ 1041949 h 1679043"/>
                <a:gd name="connsiteX1037" fmla="*/ 1036673 w 1485127"/>
                <a:gd name="connsiteY1037" fmla="*/ 1023599 h 1679043"/>
                <a:gd name="connsiteX1038" fmla="*/ 1044010 w 1485127"/>
                <a:gd name="connsiteY1038" fmla="*/ 1005335 h 1679043"/>
                <a:gd name="connsiteX1039" fmla="*/ 1052798 w 1485127"/>
                <a:gd name="connsiteY1039" fmla="*/ 984254 h 1679043"/>
                <a:gd name="connsiteX1040" fmla="*/ 1066875 w 1485127"/>
                <a:gd name="connsiteY1040" fmla="*/ 985704 h 1679043"/>
                <a:gd name="connsiteX1041" fmla="*/ 1083255 w 1485127"/>
                <a:gd name="connsiteY1041" fmla="*/ 986643 h 1679043"/>
                <a:gd name="connsiteX1042" fmla="*/ 1076004 w 1485127"/>
                <a:gd name="connsiteY1042" fmla="*/ 1004993 h 1679043"/>
                <a:gd name="connsiteX1043" fmla="*/ 1061670 w 1485127"/>
                <a:gd name="connsiteY1043" fmla="*/ 1043485 h 1679043"/>
                <a:gd name="connsiteX1044" fmla="*/ 1056722 w 1485127"/>
                <a:gd name="connsiteY1044" fmla="*/ 1057312 h 1679043"/>
                <a:gd name="connsiteX1045" fmla="*/ 1051859 w 1485127"/>
                <a:gd name="connsiteY1045" fmla="*/ 1071138 h 1679043"/>
                <a:gd name="connsiteX1046" fmla="*/ 1052115 w 1485127"/>
                <a:gd name="connsiteY1046" fmla="*/ 1071138 h 1679043"/>
                <a:gd name="connsiteX1047" fmla="*/ 1057575 w 1485127"/>
                <a:gd name="connsiteY1047" fmla="*/ 1057653 h 1679043"/>
                <a:gd name="connsiteX1048" fmla="*/ 1063121 w 1485127"/>
                <a:gd name="connsiteY1048" fmla="*/ 1044168 h 1679043"/>
                <a:gd name="connsiteX1049" fmla="*/ 1079331 w 1485127"/>
                <a:gd name="connsiteY1049" fmla="*/ 1006444 h 1679043"/>
                <a:gd name="connsiteX1050" fmla="*/ 1088119 w 1485127"/>
                <a:gd name="connsiteY1050" fmla="*/ 986729 h 1679043"/>
                <a:gd name="connsiteX1051" fmla="*/ 1102623 w 1485127"/>
                <a:gd name="connsiteY1051" fmla="*/ 987155 h 1679043"/>
                <a:gd name="connsiteX1052" fmla="*/ 1087351 w 1485127"/>
                <a:gd name="connsiteY1052" fmla="*/ 1026928 h 1679043"/>
                <a:gd name="connsiteX1053" fmla="*/ 1081976 w 1485127"/>
                <a:gd name="connsiteY1053" fmla="*/ 1041437 h 1679043"/>
                <a:gd name="connsiteX1054" fmla="*/ 1076772 w 1485127"/>
                <a:gd name="connsiteY1054" fmla="*/ 1056032 h 1679043"/>
                <a:gd name="connsiteX1055" fmla="*/ 1077027 w 1485127"/>
                <a:gd name="connsiteY1055" fmla="*/ 1056032 h 1679043"/>
                <a:gd name="connsiteX1056" fmla="*/ 1082829 w 1485127"/>
                <a:gd name="connsiteY1056" fmla="*/ 1041778 h 1679043"/>
                <a:gd name="connsiteX1057" fmla="*/ 1088801 w 1485127"/>
                <a:gd name="connsiteY1057" fmla="*/ 1027611 h 1679043"/>
                <a:gd name="connsiteX1058" fmla="*/ 1106206 w 1485127"/>
                <a:gd name="connsiteY1058" fmla="*/ 987924 h 1679043"/>
                <a:gd name="connsiteX1059" fmla="*/ 1106633 w 1485127"/>
                <a:gd name="connsiteY1059" fmla="*/ 987070 h 1679043"/>
                <a:gd name="connsiteX1060" fmla="*/ 1107315 w 1485127"/>
                <a:gd name="connsiteY1060" fmla="*/ 987070 h 1679043"/>
                <a:gd name="connsiteX1061" fmla="*/ 1130692 w 1485127"/>
                <a:gd name="connsiteY1061" fmla="*/ 986046 h 1679043"/>
                <a:gd name="connsiteX1062" fmla="*/ 1123525 w 1485127"/>
                <a:gd name="connsiteY1062" fmla="*/ 1006188 h 1679043"/>
                <a:gd name="connsiteX1063" fmla="*/ 1108680 w 1485127"/>
                <a:gd name="connsiteY1063" fmla="*/ 1050825 h 1679043"/>
                <a:gd name="connsiteX1064" fmla="*/ 1103646 w 1485127"/>
                <a:gd name="connsiteY1064" fmla="*/ 1066871 h 1679043"/>
                <a:gd name="connsiteX1065" fmla="*/ 1100063 w 1485127"/>
                <a:gd name="connsiteY1065" fmla="*/ 1078478 h 1679043"/>
                <a:gd name="connsiteX1066" fmla="*/ 1066363 w 1485127"/>
                <a:gd name="connsiteY1066" fmla="*/ 1073443 h 1679043"/>
                <a:gd name="connsiteX1067" fmla="*/ 1035222 w 1485127"/>
                <a:gd name="connsiteY1067" fmla="*/ 1068749 h 1679043"/>
                <a:gd name="connsiteX1068" fmla="*/ 1035222 w 1485127"/>
                <a:gd name="connsiteY1068" fmla="*/ 1069005 h 1679043"/>
                <a:gd name="connsiteX1069" fmla="*/ 1065936 w 1485127"/>
                <a:gd name="connsiteY1069" fmla="*/ 1074979 h 1679043"/>
                <a:gd name="connsiteX1070" fmla="*/ 1099125 w 1485127"/>
                <a:gd name="connsiteY1070" fmla="*/ 1081551 h 1679043"/>
                <a:gd name="connsiteX1071" fmla="*/ 1098698 w 1485127"/>
                <a:gd name="connsiteY1071" fmla="*/ 1083002 h 1679043"/>
                <a:gd name="connsiteX1072" fmla="*/ 1098954 w 1485127"/>
                <a:gd name="connsiteY1072" fmla="*/ 1083002 h 1679043"/>
                <a:gd name="connsiteX1073" fmla="*/ 1099466 w 1485127"/>
                <a:gd name="connsiteY1073" fmla="*/ 1081551 h 1679043"/>
                <a:gd name="connsiteX1074" fmla="*/ 1152618 w 1485127"/>
                <a:gd name="connsiteY1074" fmla="*/ 1091878 h 1679043"/>
                <a:gd name="connsiteX1075" fmla="*/ 1152618 w 1485127"/>
                <a:gd name="connsiteY1075" fmla="*/ 1091878 h 1679043"/>
                <a:gd name="connsiteX1076" fmla="*/ 1152875 w 1485127"/>
                <a:gd name="connsiteY1076" fmla="*/ 1091878 h 1679043"/>
                <a:gd name="connsiteX1077" fmla="*/ 1153130 w 1485127"/>
                <a:gd name="connsiteY1077" fmla="*/ 1091878 h 1679043"/>
                <a:gd name="connsiteX1078" fmla="*/ 1153130 w 1485127"/>
                <a:gd name="connsiteY1078" fmla="*/ 1091878 h 1679043"/>
                <a:gd name="connsiteX1079" fmla="*/ 1240410 w 1485127"/>
                <a:gd name="connsiteY1079" fmla="*/ 1105107 h 1679043"/>
                <a:gd name="connsiteX1080" fmla="*/ 1267626 w 1485127"/>
                <a:gd name="connsiteY1080" fmla="*/ 1109204 h 1679043"/>
                <a:gd name="connsiteX1081" fmla="*/ 1261995 w 1485127"/>
                <a:gd name="connsiteY1081" fmla="*/ 1127042 h 1679043"/>
                <a:gd name="connsiteX1082" fmla="*/ 1228551 w 1485127"/>
                <a:gd name="connsiteY1082" fmla="*/ 1237141 h 1679043"/>
                <a:gd name="connsiteX1083" fmla="*/ 1190926 w 1485127"/>
                <a:gd name="connsiteY1083" fmla="*/ 1362433 h 1679043"/>
                <a:gd name="connsiteX1084" fmla="*/ 1166440 w 1485127"/>
                <a:gd name="connsiteY1084" fmla="*/ 1441636 h 1679043"/>
                <a:gd name="connsiteX1085" fmla="*/ 1160468 w 1485127"/>
                <a:gd name="connsiteY1085" fmla="*/ 1460242 h 1679043"/>
                <a:gd name="connsiteX1086" fmla="*/ 1152448 w 1485127"/>
                <a:gd name="connsiteY1086" fmla="*/ 1465533 h 1679043"/>
                <a:gd name="connsiteX1087" fmla="*/ 1092129 w 1485127"/>
                <a:gd name="connsiteY1087" fmla="*/ 1506159 h 1679043"/>
                <a:gd name="connsiteX1088" fmla="*/ 1092129 w 1485127"/>
                <a:gd name="connsiteY1088" fmla="*/ 1506159 h 1679043"/>
                <a:gd name="connsiteX1089" fmla="*/ 1091958 w 1485127"/>
                <a:gd name="connsiteY1089" fmla="*/ 1506245 h 1679043"/>
                <a:gd name="connsiteX1090" fmla="*/ 1091787 w 1485127"/>
                <a:gd name="connsiteY1090" fmla="*/ 1506245 h 1679043"/>
                <a:gd name="connsiteX1091" fmla="*/ 1091787 w 1485127"/>
                <a:gd name="connsiteY1091" fmla="*/ 1506330 h 1679043"/>
                <a:gd name="connsiteX1092" fmla="*/ 1086583 w 1485127"/>
                <a:gd name="connsiteY1092" fmla="*/ 1510256 h 1679043"/>
                <a:gd name="connsiteX1093" fmla="*/ 1085388 w 1485127"/>
                <a:gd name="connsiteY1093" fmla="*/ 1497966 h 1679043"/>
                <a:gd name="connsiteX1094" fmla="*/ 1085218 w 1485127"/>
                <a:gd name="connsiteY1094" fmla="*/ 1495320 h 1679043"/>
                <a:gd name="connsiteX1095" fmla="*/ 1113032 w 1485127"/>
                <a:gd name="connsiteY1095" fmla="*/ 1474837 h 1679043"/>
                <a:gd name="connsiteX1096" fmla="*/ 1113032 w 1485127"/>
                <a:gd name="connsiteY1096" fmla="*/ 1474837 h 1679043"/>
                <a:gd name="connsiteX1097" fmla="*/ 1113032 w 1485127"/>
                <a:gd name="connsiteY1097" fmla="*/ 1474837 h 1679043"/>
                <a:gd name="connsiteX1098" fmla="*/ 1113032 w 1485127"/>
                <a:gd name="connsiteY1098" fmla="*/ 1474837 h 1679043"/>
                <a:gd name="connsiteX1099" fmla="*/ 1113032 w 1485127"/>
                <a:gd name="connsiteY1099" fmla="*/ 1474837 h 1679043"/>
                <a:gd name="connsiteX1100" fmla="*/ 1150742 w 1485127"/>
                <a:gd name="connsiteY1100" fmla="*/ 1441124 h 1679043"/>
                <a:gd name="connsiteX1101" fmla="*/ 1163966 w 1485127"/>
                <a:gd name="connsiteY1101" fmla="*/ 1428834 h 1679043"/>
                <a:gd name="connsiteX1102" fmla="*/ 1163795 w 1485127"/>
                <a:gd name="connsiteY1102" fmla="*/ 1428663 h 1679043"/>
                <a:gd name="connsiteX1103" fmla="*/ 1149803 w 1485127"/>
                <a:gd name="connsiteY1103" fmla="*/ 1439844 h 1679043"/>
                <a:gd name="connsiteX1104" fmla="*/ 1109704 w 1485127"/>
                <a:gd name="connsiteY1104" fmla="*/ 1470654 h 1679043"/>
                <a:gd name="connsiteX1105" fmla="*/ 1109704 w 1485127"/>
                <a:gd name="connsiteY1105" fmla="*/ 1470654 h 1679043"/>
                <a:gd name="connsiteX1106" fmla="*/ 1109619 w 1485127"/>
                <a:gd name="connsiteY1106" fmla="*/ 1470654 h 1679043"/>
                <a:gd name="connsiteX1107" fmla="*/ 1109533 w 1485127"/>
                <a:gd name="connsiteY1107" fmla="*/ 1470654 h 1679043"/>
                <a:gd name="connsiteX1108" fmla="*/ 1109533 w 1485127"/>
                <a:gd name="connsiteY1108" fmla="*/ 1470654 h 1679043"/>
                <a:gd name="connsiteX1109" fmla="*/ 1084792 w 1485127"/>
                <a:gd name="connsiteY1109" fmla="*/ 1491650 h 1679043"/>
                <a:gd name="connsiteX1110" fmla="*/ 1082403 w 1485127"/>
                <a:gd name="connsiteY1110" fmla="*/ 1452561 h 1679043"/>
                <a:gd name="connsiteX1111" fmla="*/ 1082403 w 1485127"/>
                <a:gd name="connsiteY1111" fmla="*/ 1452561 h 1679043"/>
                <a:gd name="connsiteX1112" fmla="*/ 1082403 w 1485127"/>
                <a:gd name="connsiteY1112" fmla="*/ 1452305 h 1679043"/>
                <a:gd name="connsiteX1113" fmla="*/ 1082403 w 1485127"/>
                <a:gd name="connsiteY1113" fmla="*/ 1452305 h 1679043"/>
                <a:gd name="connsiteX1114" fmla="*/ 1082147 w 1485127"/>
                <a:gd name="connsiteY1114" fmla="*/ 1450256 h 1679043"/>
                <a:gd name="connsiteX1115" fmla="*/ 1101770 w 1485127"/>
                <a:gd name="connsiteY1115" fmla="*/ 1434211 h 1679043"/>
                <a:gd name="connsiteX1116" fmla="*/ 1122502 w 1485127"/>
                <a:gd name="connsiteY1116" fmla="*/ 1417739 h 1679043"/>
                <a:gd name="connsiteX1117" fmla="*/ 1122331 w 1485127"/>
                <a:gd name="connsiteY1117" fmla="*/ 1417568 h 1679043"/>
                <a:gd name="connsiteX1118" fmla="*/ 1100916 w 1485127"/>
                <a:gd name="connsiteY1118" fmla="*/ 1432931 h 1679043"/>
                <a:gd name="connsiteX1119" fmla="*/ 1081805 w 1485127"/>
                <a:gd name="connsiteY1119" fmla="*/ 1446842 h 1679043"/>
                <a:gd name="connsiteX1120" fmla="*/ 1080184 w 1485127"/>
                <a:gd name="connsiteY1120" fmla="*/ 1431821 h 1679043"/>
                <a:gd name="connsiteX1121" fmla="*/ 1080270 w 1485127"/>
                <a:gd name="connsiteY1121" fmla="*/ 1431565 h 1679043"/>
                <a:gd name="connsiteX1122" fmla="*/ 1104670 w 1485127"/>
                <a:gd name="connsiteY1122" fmla="*/ 1415605 h 1679043"/>
                <a:gd name="connsiteX1123" fmla="*/ 1117382 w 1485127"/>
                <a:gd name="connsiteY1123" fmla="*/ 1407582 h 1679043"/>
                <a:gd name="connsiteX1124" fmla="*/ 1130180 w 1485127"/>
                <a:gd name="connsiteY1124" fmla="*/ 1399644 h 1679043"/>
                <a:gd name="connsiteX1125" fmla="*/ 1130095 w 1485127"/>
                <a:gd name="connsiteY1125" fmla="*/ 1399474 h 1679043"/>
                <a:gd name="connsiteX1126" fmla="*/ 1117041 w 1485127"/>
                <a:gd name="connsiteY1126" fmla="*/ 1406814 h 1679043"/>
                <a:gd name="connsiteX1127" fmla="*/ 1104073 w 1485127"/>
                <a:gd name="connsiteY1127" fmla="*/ 1414239 h 1679043"/>
                <a:gd name="connsiteX1128" fmla="*/ 1082317 w 1485127"/>
                <a:gd name="connsiteY1128" fmla="*/ 1426956 h 1679043"/>
                <a:gd name="connsiteX1129" fmla="*/ 1094603 w 1485127"/>
                <a:gd name="connsiteY1129" fmla="*/ 1395804 h 1679043"/>
                <a:gd name="connsiteX1130" fmla="*/ 1114994 w 1485127"/>
                <a:gd name="connsiteY1130" fmla="*/ 1379161 h 1679043"/>
                <a:gd name="connsiteX1131" fmla="*/ 1134276 w 1485127"/>
                <a:gd name="connsiteY1131" fmla="*/ 1363457 h 1679043"/>
                <a:gd name="connsiteX1132" fmla="*/ 1134105 w 1485127"/>
                <a:gd name="connsiteY1132" fmla="*/ 1363286 h 1679043"/>
                <a:gd name="connsiteX1133" fmla="*/ 1114141 w 1485127"/>
                <a:gd name="connsiteY1133" fmla="*/ 1377795 h 1679043"/>
                <a:gd name="connsiteX1134" fmla="*/ 1096565 w 1485127"/>
                <a:gd name="connsiteY1134" fmla="*/ 1390512 h 1679043"/>
                <a:gd name="connsiteX1135" fmla="*/ 1101428 w 1485127"/>
                <a:gd name="connsiteY1135" fmla="*/ 1376686 h 1679043"/>
                <a:gd name="connsiteX1136" fmla="*/ 1104585 w 1485127"/>
                <a:gd name="connsiteY1136" fmla="*/ 1367810 h 1679043"/>
                <a:gd name="connsiteX1137" fmla="*/ 1145537 w 1485127"/>
                <a:gd name="connsiteY1137" fmla="*/ 1336914 h 1679043"/>
                <a:gd name="connsiteX1138" fmla="*/ 1170023 w 1485127"/>
                <a:gd name="connsiteY1138" fmla="*/ 1318478 h 1679043"/>
                <a:gd name="connsiteX1139" fmla="*/ 1169853 w 1485127"/>
                <a:gd name="connsiteY1139" fmla="*/ 1318307 h 1679043"/>
                <a:gd name="connsiteX1140" fmla="*/ 1144684 w 1485127"/>
                <a:gd name="connsiteY1140" fmla="*/ 1335548 h 1679043"/>
                <a:gd name="connsiteX1141" fmla="*/ 1106974 w 1485127"/>
                <a:gd name="connsiteY1141" fmla="*/ 1361323 h 1679043"/>
                <a:gd name="connsiteX1142" fmla="*/ 1119430 w 1485127"/>
                <a:gd name="connsiteY1142" fmla="*/ 1329573 h 1679043"/>
                <a:gd name="connsiteX1143" fmla="*/ 1156799 w 1485127"/>
                <a:gd name="connsiteY1143" fmla="*/ 1302518 h 1679043"/>
                <a:gd name="connsiteX1144" fmla="*/ 1176678 w 1485127"/>
                <a:gd name="connsiteY1144" fmla="*/ 1289033 h 1679043"/>
                <a:gd name="connsiteX1145" fmla="*/ 1176593 w 1485127"/>
                <a:gd name="connsiteY1145" fmla="*/ 1288862 h 1679043"/>
                <a:gd name="connsiteX1146" fmla="*/ 1156117 w 1485127"/>
                <a:gd name="connsiteY1146" fmla="*/ 1301153 h 1679043"/>
                <a:gd name="connsiteX1147" fmla="*/ 1121990 w 1485127"/>
                <a:gd name="connsiteY1147" fmla="*/ 1322746 h 1679043"/>
                <a:gd name="connsiteX1148" fmla="*/ 1122331 w 1485127"/>
                <a:gd name="connsiteY1148" fmla="*/ 1321807 h 1679043"/>
                <a:gd name="connsiteX1149" fmla="*/ 1127535 w 1485127"/>
                <a:gd name="connsiteY1149" fmla="*/ 1306444 h 1679043"/>
                <a:gd name="connsiteX1150" fmla="*/ 1175399 w 1485127"/>
                <a:gd name="connsiteY1150" fmla="*/ 1268549 h 1679043"/>
                <a:gd name="connsiteX1151" fmla="*/ 1197410 w 1485127"/>
                <a:gd name="connsiteY1151" fmla="*/ 1251224 h 1679043"/>
                <a:gd name="connsiteX1152" fmla="*/ 1197240 w 1485127"/>
                <a:gd name="connsiteY1152" fmla="*/ 1251053 h 1679043"/>
                <a:gd name="connsiteX1153" fmla="*/ 1174545 w 1485127"/>
                <a:gd name="connsiteY1153" fmla="*/ 1267269 h 1679043"/>
                <a:gd name="connsiteX1154" fmla="*/ 1129753 w 1485127"/>
                <a:gd name="connsiteY1154" fmla="*/ 1299104 h 1679043"/>
                <a:gd name="connsiteX1155" fmla="*/ 1132740 w 1485127"/>
                <a:gd name="connsiteY1155" fmla="*/ 1289033 h 1679043"/>
                <a:gd name="connsiteX1156" fmla="*/ 1138456 w 1485127"/>
                <a:gd name="connsiteY1156" fmla="*/ 1284851 h 1679043"/>
                <a:gd name="connsiteX1157" fmla="*/ 1138456 w 1485127"/>
                <a:gd name="connsiteY1157" fmla="*/ 1284851 h 1679043"/>
                <a:gd name="connsiteX1158" fmla="*/ 1138456 w 1485127"/>
                <a:gd name="connsiteY1158" fmla="*/ 1284851 h 1679043"/>
                <a:gd name="connsiteX1159" fmla="*/ 1138456 w 1485127"/>
                <a:gd name="connsiteY1159" fmla="*/ 1284851 h 1679043"/>
                <a:gd name="connsiteX1160" fmla="*/ 1138456 w 1485127"/>
                <a:gd name="connsiteY1160" fmla="*/ 1284851 h 1679043"/>
                <a:gd name="connsiteX1161" fmla="*/ 1163710 w 1485127"/>
                <a:gd name="connsiteY1161" fmla="*/ 1265306 h 1679043"/>
                <a:gd name="connsiteX1162" fmla="*/ 1189561 w 1485127"/>
                <a:gd name="connsiteY1162" fmla="*/ 1246444 h 1679043"/>
                <a:gd name="connsiteX1163" fmla="*/ 1198946 w 1485127"/>
                <a:gd name="connsiteY1163" fmla="*/ 1239958 h 1679043"/>
                <a:gd name="connsiteX1164" fmla="*/ 1208416 w 1485127"/>
                <a:gd name="connsiteY1164" fmla="*/ 1233556 h 1679043"/>
                <a:gd name="connsiteX1165" fmla="*/ 1208331 w 1485127"/>
                <a:gd name="connsiteY1165" fmla="*/ 1233386 h 1679043"/>
                <a:gd name="connsiteX1166" fmla="*/ 1198519 w 1485127"/>
                <a:gd name="connsiteY1166" fmla="*/ 1239189 h 1679043"/>
                <a:gd name="connsiteX1167" fmla="*/ 1188793 w 1485127"/>
                <a:gd name="connsiteY1167" fmla="*/ 1245079 h 1679043"/>
                <a:gd name="connsiteX1168" fmla="*/ 1161747 w 1485127"/>
                <a:gd name="connsiteY1168" fmla="*/ 1262319 h 1679043"/>
                <a:gd name="connsiteX1169" fmla="*/ 1135385 w 1485127"/>
                <a:gd name="connsiteY1169" fmla="*/ 1280584 h 1679043"/>
                <a:gd name="connsiteX1170" fmla="*/ 1135385 w 1485127"/>
                <a:gd name="connsiteY1170" fmla="*/ 1280584 h 1679043"/>
                <a:gd name="connsiteX1171" fmla="*/ 1135299 w 1485127"/>
                <a:gd name="connsiteY1171" fmla="*/ 1280669 h 1679043"/>
                <a:gd name="connsiteX1172" fmla="*/ 1135129 w 1485127"/>
                <a:gd name="connsiteY1172" fmla="*/ 1280669 h 1679043"/>
                <a:gd name="connsiteX1173" fmla="*/ 1135129 w 1485127"/>
                <a:gd name="connsiteY1173" fmla="*/ 1280754 h 1679043"/>
                <a:gd name="connsiteX1174" fmla="*/ 1134958 w 1485127"/>
                <a:gd name="connsiteY1174" fmla="*/ 1280840 h 1679043"/>
                <a:gd name="connsiteX1175" fmla="*/ 1136664 w 1485127"/>
                <a:gd name="connsiteY1175" fmla="*/ 1274012 h 1679043"/>
                <a:gd name="connsiteX1176" fmla="*/ 1150315 w 1485127"/>
                <a:gd name="connsiteY1176" fmla="*/ 1262831 h 1679043"/>
                <a:gd name="connsiteX1177" fmla="*/ 1150315 w 1485127"/>
                <a:gd name="connsiteY1177" fmla="*/ 1262831 h 1679043"/>
                <a:gd name="connsiteX1178" fmla="*/ 1150315 w 1485127"/>
                <a:gd name="connsiteY1178" fmla="*/ 1262831 h 1679043"/>
                <a:gd name="connsiteX1179" fmla="*/ 1150315 w 1485127"/>
                <a:gd name="connsiteY1179" fmla="*/ 1262831 h 1679043"/>
                <a:gd name="connsiteX1180" fmla="*/ 1150315 w 1485127"/>
                <a:gd name="connsiteY1180" fmla="*/ 1262831 h 1679043"/>
                <a:gd name="connsiteX1181" fmla="*/ 1174460 w 1485127"/>
                <a:gd name="connsiteY1181" fmla="*/ 1235946 h 1679043"/>
                <a:gd name="connsiteX1182" fmla="*/ 1182565 w 1485127"/>
                <a:gd name="connsiteY1182" fmla="*/ 1225961 h 1679043"/>
                <a:gd name="connsiteX1183" fmla="*/ 1182395 w 1485127"/>
                <a:gd name="connsiteY1183" fmla="*/ 1225790 h 1679043"/>
                <a:gd name="connsiteX1184" fmla="*/ 1173351 w 1485127"/>
                <a:gd name="connsiteY1184" fmla="*/ 1234837 h 1679043"/>
                <a:gd name="connsiteX1185" fmla="*/ 1146732 w 1485127"/>
                <a:gd name="connsiteY1185" fmla="*/ 1258990 h 1679043"/>
                <a:gd name="connsiteX1186" fmla="*/ 1146732 w 1485127"/>
                <a:gd name="connsiteY1186" fmla="*/ 1258990 h 1679043"/>
                <a:gd name="connsiteX1187" fmla="*/ 1146732 w 1485127"/>
                <a:gd name="connsiteY1187" fmla="*/ 1258990 h 1679043"/>
                <a:gd name="connsiteX1188" fmla="*/ 1146732 w 1485127"/>
                <a:gd name="connsiteY1188" fmla="*/ 1258990 h 1679043"/>
                <a:gd name="connsiteX1189" fmla="*/ 1146732 w 1485127"/>
                <a:gd name="connsiteY1189" fmla="*/ 1258990 h 1679043"/>
                <a:gd name="connsiteX1190" fmla="*/ 1138285 w 1485127"/>
                <a:gd name="connsiteY1190" fmla="*/ 1267354 h 1679043"/>
                <a:gd name="connsiteX1191" fmla="*/ 1144855 w 1485127"/>
                <a:gd name="connsiteY1191" fmla="*/ 1227326 h 1679043"/>
                <a:gd name="connsiteX1192" fmla="*/ 1143148 w 1485127"/>
                <a:gd name="connsiteY1192" fmla="*/ 1188066 h 1679043"/>
                <a:gd name="connsiteX1193" fmla="*/ 1101428 w 1485127"/>
                <a:gd name="connsiteY1193" fmla="*/ 1143770 h 1679043"/>
                <a:gd name="connsiteX1194" fmla="*/ 1022254 w 1485127"/>
                <a:gd name="connsiteY1194" fmla="*/ 1126188 h 1679043"/>
                <a:gd name="connsiteX1195" fmla="*/ 1023278 w 1485127"/>
                <a:gd name="connsiteY1195" fmla="*/ 1121579 h 1679043"/>
                <a:gd name="connsiteX1196" fmla="*/ 1032065 w 1485127"/>
                <a:gd name="connsiteY1196" fmla="*/ 1081380 h 1679043"/>
                <a:gd name="connsiteX1197" fmla="*/ 1021145 w 1485127"/>
                <a:gd name="connsiteY1197" fmla="*/ 1039389 h 1679043"/>
                <a:gd name="connsiteX1198" fmla="*/ 1040000 w 1485127"/>
                <a:gd name="connsiteY1198" fmla="*/ 983144 h 1679043"/>
                <a:gd name="connsiteX1199" fmla="*/ 1040341 w 1485127"/>
                <a:gd name="connsiteY1199" fmla="*/ 982461 h 1679043"/>
                <a:gd name="connsiteX1200" fmla="*/ 1050238 w 1485127"/>
                <a:gd name="connsiteY1200" fmla="*/ 983571 h 1679043"/>
                <a:gd name="connsiteX1201" fmla="*/ 1042389 w 1485127"/>
                <a:gd name="connsiteY1201" fmla="*/ 1004652 h 1679043"/>
                <a:gd name="connsiteX1202" fmla="*/ 1035734 w 1485127"/>
                <a:gd name="connsiteY1202" fmla="*/ 1023002 h 1679043"/>
                <a:gd name="connsiteX1203" fmla="*/ 1029250 w 1485127"/>
                <a:gd name="connsiteY1203" fmla="*/ 1041437 h 1679043"/>
                <a:gd name="connsiteX1204" fmla="*/ 1029506 w 1485127"/>
                <a:gd name="connsiteY1204" fmla="*/ 1041437 h 1679043"/>
                <a:gd name="connsiteX1205" fmla="*/ 1121222 w 1485127"/>
                <a:gd name="connsiteY1205" fmla="*/ 955576 h 1679043"/>
                <a:gd name="connsiteX1206" fmla="*/ 1127023 w 1485127"/>
                <a:gd name="connsiteY1206" fmla="*/ 954552 h 1679043"/>
                <a:gd name="connsiteX1207" fmla="*/ 1149206 w 1485127"/>
                <a:gd name="connsiteY1207" fmla="*/ 939531 h 1679043"/>
                <a:gd name="connsiteX1208" fmla="*/ 1139736 w 1485127"/>
                <a:gd name="connsiteY1208" fmla="*/ 961892 h 1679043"/>
                <a:gd name="connsiteX1209" fmla="*/ 1139736 w 1485127"/>
                <a:gd name="connsiteY1209" fmla="*/ 961892 h 1679043"/>
                <a:gd name="connsiteX1210" fmla="*/ 1139736 w 1485127"/>
                <a:gd name="connsiteY1210" fmla="*/ 961892 h 1679043"/>
                <a:gd name="connsiteX1211" fmla="*/ 1139736 w 1485127"/>
                <a:gd name="connsiteY1211" fmla="*/ 961892 h 1679043"/>
                <a:gd name="connsiteX1212" fmla="*/ 1139736 w 1485127"/>
                <a:gd name="connsiteY1212" fmla="*/ 961892 h 1679043"/>
                <a:gd name="connsiteX1213" fmla="*/ 1135982 w 1485127"/>
                <a:gd name="connsiteY1213" fmla="*/ 971793 h 1679043"/>
                <a:gd name="connsiteX1214" fmla="*/ 1113544 w 1485127"/>
                <a:gd name="connsiteY1214" fmla="*/ 972219 h 1679043"/>
                <a:gd name="connsiteX1215" fmla="*/ 1121307 w 1485127"/>
                <a:gd name="connsiteY1215" fmla="*/ 955491 h 1679043"/>
                <a:gd name="connsiteX1216" fmla="*/ 1245188 w 1485127"/>
                <a:gd name="connsiteY1216" fmla="*/ 810569 h 1679043"/>
                <a:gd name="connsiteX1217" fmla="*/ 1247833 w 1485127"/>
                <a:gd name="connsiteY1217" fmla="*/ 807753 h 1679043"/>
                <a:gd name="connsiteX1218" fmla="*/ 1242713 w 1485127"/>
                <a:gd name="connsiteY1218" fmla="*/ 822518 h 1679043"/>
                <a:gd name="connsiteX1219" fmla="*/ 1240751 w 1485127"/>
                <a:gd name="connsiteY1219" fmla="*/ 825079 h 1679043"/>
                <a:gd name="connsiteX1220" fmla="*/ 1206369 w 1485127"/>
                <a:gd name="connsiteY1220" fmla="*/ 867668 h 1679043"/>
                <a:gd name="connsiteX1221" fmla="*/ 1206369 w 1485127"/>
                <a:gd name="connsiteY1221" fmla="*/ 867668 h 1679043"/>
                <a:gd name="connsiteX1222" fmla="*/ 1206369 w 1485127"/>
                <a:gd name="connsiteY1222" fmla="*/ 867753 h 1679043"/>
                <a:gd name="connsiteX1223" fmla="*/ 1206283 w 1485127"/>
                <a:gd name="connsiteY1223" fmla="*/ 867753 h 1679043"/>
                <a:gd name="connsiteX1224" fmla="*/ 1206283 w 1485127"/>
                <a:gd name="connsiteY1224" fmla="*/ 867838 h 1679043"/>
                <a:gd name="connsiteX1225" fmla="*/ 1189134 w 1485127"/>
                <a:gd name="connsiteY1225" fmla="*/ 890370 h 1679043"/>
                <a:gd name="connsiteX1226" fmla="*/ 1195277 w 1485127"/>
                <a:gd name="connsiteY1226" fmla="*/ 873130 h 1679043"/>
                <a:gd name="connsiteX1227" fmla="*/ 1197325 w 1485127"/>
                <a:gd name="connsiteY1227" fmla="*/ 861266 h 1679043"/>
                <a:gd name="connsiteX1228" fmla="*/ 1196728 w 1485127"/>
                <a:gd name="connsiteY1228" fmla="*/ 857170 h 1679043"/>
                <a:gd name="connsiteX1229" fmla="*/ 1245188 w 1485127"/>
                <a:gd name="connsiteY1229" fmla="*/ 810655 h 1679043"/>
                <a:gd name="connsiteX1230" fmla="*/ 1245188 w 1485127"/>
                <a:gd name="connsiteY1230" fmla="*/ 810655 h 1679043"/>
                <a:gd name="connsiteX1231" fmla="*/ 1245188 w 1485127"/>
                <a:gd name="connsiteY1231" fmla="*/ 810655 h 1679043"/>
                <a:gd name="connsiteX1232" fmla="*/ 1245188 w 1485127"/>
                <a:gd name="connsiteY1232" fmla="*/ 810655 h 1679043"/>
                <a:gd name="connsiteX1233" fmla="*/ 1245188 w 1485127"/>
                <a:gd name="connsiteY1233" fmla="*/ 810655 h 1679043"/>
                <a:gd name="connsiteX1234" fmla="*/ 1181627 w 1485127"/>
                <a:gd name="connsiteY1234" fmla="*/ 986985 h 1679043"/>
                <a:gd name="connsiteX1235" fmla="*/ 1165160 w 1485127"/>
                <a:gd name="connsiteY1235" fmla="*/ 1022490 h 1679043"/>
                <a:gd name="connsiteX1236" fmla="*/ 1149889 w 1485127"/>
                <a:gd name="connsiteY1236" fmla="*/ 1058507 h 1679043"/>
                <a:gd name="connsiteX1237" fmla="*/ 1144684 w 1485127"/>
                <a:gd name="connsiteY1237" fmla="*/ 1071480 h 1679043"/>
                <a:gd name="connsiteX1238" fmla="*/ 1139565 w 1485127"/>
                <a:gd name="connsiteY1238" fmla="*/ 1084453 h 1679043"/>
                <a:gd name="connsiteX1239" fmla="*/ 1139565 w 1485127"/>
                <a:gd name="connsiteY1239" fmla="*/ 1084453 h 1679043"/>
                <a:gd name="connsiteX1240" fmla="*/ 1100490 w 1485127"/>
                <a:gd name="connsiteY1240" fmla="*/ 1078478 h 1679043"/>
                <a:gd name="connsiteX1241" fmla="*/ 1104415 w 1485127"/>
                <a:gd name="connsiteY1241" fmla="*/ 1067212 h 1679043"/>
                <a:gd name="connsiteX1242" fmla="*/ 1110045 w 1485127"/>
                <a:gd name="connsiteY1242" fmla="*/ 1051508 h 1679043"/>
                <a:gd name="connsiteX1243" fmla="*/ 1126768 w 1485127"/>
                <a:gd name="connsiteY1243" fmla="*/ 1007554 h 1679043"/>
                <a:gd name="connsiteX1244" fmla="*/ 1135470 w 1485127"/>
                <a:gd name="connsiteY1244" fmla="*/ 985704 h 1679043"/>
                <a:gd name="connsiteX1245" fmla="*/ 1152448 w 1485127"/>
                <a:gd name="connsiteY1245" fmla="*/ 983998 h 1679043"/>
                <a:gd name="connsiteX1246" fmla="*/ 1141357 w 1485127"/>
                <a:gd name="connsiteY1246" fmla="*/ 1010968 h 1679043"/>
                <a:gd name="connsiteX1247" fmla="*/ 1128389 w 1485127"/>
                <a:gd name="connsiteY1247" fmla="*/ 1049119 h 1679043"/>
                <a:gd name="connsiteX1248" fmla="*/ 1124294 w 1485127"/>
                <a:gd name="connsiteY1248" fmla="*/ 1062860 h 1679043"/>
                <a:gd name="connsiteX1249" fmla="*/ 1120540 w 1485127"/>
                <a:gd name="connsiteY1249" fmla="*/ 1076686 h 1679043"/>
                <a:gd name="connsiteX1250" fmla="*/ 1120795 w 1485127"/>
                <a:gd name="connsiteY1250" fmla="*/ 1076686 h 1679043"/>
                <a:gd name="connsiteX1251" fmla="*/ 1125147 w 1485127"/>
                <a:gd name="connsiteY1251" fmla="*/ 1063116 h 1679043"/>
                <a:gd name="connsiteX1252" fmla="*/ 1129839 w 1485127"/>
                <a:gd name="connsiteY1252" fmla="*/ 1049631 h 1679043"/>
                <a:gd name="connsiteX1253" fmla="*/ 1144684 w 1485127"/>
                <a:gd name="connsiteY1253" fmla="*/ 1012419 h 1679043"/>
                <a:gd name="connsiteX1254" fmla="*/ 1158420 w 1485127"/>
                <a:gd name="connsiteY1254" fmla="*/ 982888 h 1679043"/>
                <a:gd name="connsiteX1255" fmla="*/ 1193144 w 1485127"/>
                <a:gd name="connsiteY1255" fmla="*/ 965050 h 1679043"/>
                <a:gd name="connsiteX1256" fmla="*/ 1181456 w 1485127"/>
                <a:gd name="connsiteY1256" fmla="*/ 986643 h 1679043"/>
                <a:gd name="connsiteX1257" fmla="*/ 1181456 w 1485127"/>
                <a:gd name="connsiteY1257" fmla="*/ 986643 h 1679043"/>
                <a:gd name="connsiteX1258" fmla="*/ 1181456 w 1485127"/>
                <a:gd name="connsiteY1258" fmla="*/ 986643 h 1679043"/>
                <a:gd name="connsiteX1259" fmla="*/ 1181456 w 1485127"/>
                <a:gd name="connsiteY1259" fmla="*/ 986643 h 1679043"/>
                <a:gd name="connsiteX1260" fmla="*/ 1181456 w 1485127"/>
                <a:gd name="connsiteY1260" fmla="*/ 986643 h 1679043"/>
                <a:gd name="connsiteX1261" fmla="*/ 1175142 w 1485127"/>
                <a:gd name="connsiteY1261" fmla="*/ 908038 h 1679043"/>
                <a:gd name="connsiteX1262" fmla="*/ 1172754 w 1485127"/>
                <a:gd name="connsiteY1262" fmla="*/ 911025 h 1679043"/>
                <a:gd name="connsiteX1263" fmla="*/ 1160297 w 1485127"/>
                <a:gd name="connsiteY1263" fmla="*/ 925961 h 1679043"/>
                <a:gd name="connsiteX1264" fmla="*/ 1160468 w 1485127"/>
                <a:gd name="connsiteY1264" fmla="*/ 926131 h 1679043"/>
                <a:gd name="connsiteX1265" fmla="*/ 1173948 w 1485127"/>
                <a:gd name="connsiteY1265" fmla="*/ 911964 h 1679043"/>
                <a:gd name="connsiteX1266" fmla="*/ 1178299 w 1485127"/>
                <a:gd name="connsiteY1266" fmla="*/ 907355 h 1679043"/>
                <a:gd name="connsiteX1267" fmla="*/ 1185466 w 1485127"/>
                <a:gd name="connsiteY1267" fmla="*/ 899588 h 1679043"/>
                <a:gd name="connsiteX1268" fmla="*/ 1210464 w 1485127"/>
                <a:gd name="connsiteY1268" fmla="*/ 870996 h 1679043"/>
                <a:gd name="connsiteX1269" fmla="*/ 1210464 w 1485127"/>
                <a:gd name="connsiteY1269" fmla="*/ 870996 h 1679043"/>
                <a:gd name="connsiteX1270" fmla="*/ 1210464 w 1485127"/>
                <a:gd name="connsiteY1270" fmla="*/ 870996 h 1679043"/>
                <a:gd name="connsiteX1271" fmla="*/ 1210464 w 1485127"/>
                <a:gd name="connsiteY1271" fmla="*/ 870996 h 1679043"/>
                <a:gd name="connsiteX1272" fmla="*/ 1210464 w 1485127"/>
                <a:gd name="connsiteY1272" fmla="*/ 870996 h 1679043"/>
                <a:gd name="connsiteX1273" fmla="*/ 1240751 w 1485127"/>
                <a:gd name="connsiteY1273" fmla="*/ 827725 h 1679043"/>
                <a:gd name="connsiteX1274" fmla="*/ 1231452 w 1485127"/>
                <a:gd name="connsiteY1274" fmla="*/ 853841 h 1679043"/>
                <a:gd name="connsiteX1275" fmla="*/ 1199543 w 1485127"/>
                <a:gd name="connsiteY1275" fmla="*/ 931679 h 1679043"/>
                <a:gd name="connsiteX1276" fmla="*/ 1167037 w 1485127"/>
                <a:gd name="connsiteY1276" fmla="*/ 965392 h 1679043"/>
                <a:gd name="connsiteX1277" fmla="*/ 1179835 w 1485127"/>
                <a:gd name="connsiteY1277" fmla="*/ 940214 h 1679043"/>
                <a:gd name="connsiteX1278" fmla="*/ 1199885 w 1485127"/>
                <a:gd name="connsiteY1278" fmla="*/ 905477 h 1679043"/>
                <a:gd name="connsiteX1279" fmla="*/ 1207563 w 1485127"/>
                <a:gd name="connsiteY1279" fmla="*/ 893443 h 1679043"/>
                <a:gd name="connsiteX1280" fmla="*/ 1215497 w 1485127"/>
                <a:gd name="connsiteY1280" fmla="*/ 881579 h 1679043"/>
                <a:gd name="connsiteX1281" fmla="*/ 1215327 w 1485127"/>
                <a:gd name="connsiteY1281" fmla="*/ 881409 h 1679043"/>
                <a:gd name="connsiteX1282" fmla="*/ 1206795 w 1485127"/>
                <a:gd name="connsiteY1282" fmla="*/ 892931 h 1679043"/>
                <a:gd name="connsiteX1283" fmla="*/ 1198519 w 1485127"/>
                <a:gd name="connsiteY1283" fmla="*/ 904623 h 1679043"/>
                <a:gd name="connsiteX1284" fmla="*/ 1176593 w 1485127"/>
                <a:gd name="connsiteY1284" fmla="*/ 938422 h 1679043"/>
                <a:gd name="connsiteX1285" fmla="*/ 1160126 w 1485127"/>
                <a:gd name="connsiteY1285" fmla="*/ 967952 h 1679043"/>
                <a:gd name="connsiteX1286" fmla="*/ 1143746 w 1485127"/>
                <a:gd name="connsiteY1286" fmla="*/ 971281 h 1679043"/>
                <a:gd name="connsiteX1287" fmla="*/ 1141357 w 1485127"/>
                <a:gd name="connsiteY1287" fmla="*/ 971451 h 1679043"/>
                <a:gd name="connsiteX1288" fmla="*/ 1144428 w 1485127"/>
                <a:gd name="connsiteY1288" fmla="*/ 964026 h 1679043"/>
                <a:gd name="connsiteX1289" fmla="*/ 1144428 w 1485127"/>
                <a:gd name="connsiteY1289" fmla="*/ 964026 h 1679043"/>
                <a:gd name="connsiteX1290" fmla="*/ 1144428 w 1485127"/>
                <a:gd name="connsiteY1290" fmla="*/ 963770 h 1679043"/>
                <a:gd name="connsiteX1291" fmla="*/ 1144428 w 1485127"/>
                <a:gd name="connsiteY1291" fmla="*/ 963514 h 1679043"/>
                <a:gd name="connsiteX1292" fmla="*/ 1144428 w 1485127"/>
                <a:gd name="connsiteY1292" fmla="*/ 963514 h 1679043"/>
                <a:gd name="connsiteX1293" fmla="*/ 1161577 w 1485127"/>
                <a:gd name="connsiteY1293" fmla="*/ 919730 h 1679043"/>
                <a:gd name="connsiteX1294" fmla="*/ 1179494 w 1485127"/>
                <a:gd name="connsiteY1294" fmla="*/ 876288 h 1679043"/>
                <a:gd name="connsiteX1295" fmla="*/ 1181968 w 1485127"/>
                <a:gd name="connsiteY1295" fmla="*/ 870655 h 1679043"/>
                <a:gd name="connsiteX1296" fmla="*/ 1185295 w 1485127"/>
                <a:gd name="connsiteY1296" fmla="*/ 867582 h 1679043"/>
                <a:gd name="connsiteX1297" fmla="*/ 1174716 w 1485127"/>
                <a:gd name="connsiteY1297" fmla="*/ 895150 h 1679043"/>
                <a:gd name="connsiteX1298" fmla="*/ 1174972 w 1485127"/>
                <a:gd name="connsiteY1298" fmla="*/ 907952 h 1679043"/>
                <a:gd name="connsiteX1299" fmla="*/ 1301071 w 1485127"/>
                <a:gd name="connsiteY1299" fmla="*/ 1086330 h 1679043"/>
                <a:gd name="connsiteX1300" fmla="*/ 1300218 w 1485127"/>
                <a:gd name="connsiteY1300" fmla="*/ 1092902 h 1679043"/>
                <a:gd name="connsiteX1301" fmla="*/ 1296293 w 1485127"/>
                <a:gd name="connsiteY1301" fmla="*/ 1098535 h 1679043"/>
                <a:gd name="connsiteX1302" fmla="*/ 1301839 w 1485127"/>
                <a:gd name="connsiteY1302" fmla="*/ 1080527 h 1679043"/>
                <a:gd name="connsiteX1303" fmla="*/ 1300985 w 1485127"/>
                <a:gd name="connsiteY1303" fmla="*/ 1086330 h 1679043"/>
                <a:gd name="connsiteX1304" fmla="*/ 1305934 w 1485127"/>
                <a:gd name="connsiteY1304" fmla="*/ 1193869 h 1679043"/>
                <a:gd name="connsiteX1305" fmla="*/ 1301753 w 1485127"/>
                <a:gd name="connsiteY1305" fmla="*/ 1198990 h 1679043"/>
                <a:gd name="connsiteX1306" fmla="*/ 1297487 w 1485127"/>
                <a:gd name="connsiteY1306" fmla="*/ 1202575 h 1679043"/>
                <a:gd name="connsiteX1307" fmla="*/ 1297829 w 1485127"/>
                <a:gd name="connsiteY1307" fmla="*/ 1190712 h 1679043"/>
                <a:gd name="connsiteX1308" fmla="*/ 1305934 w 1485127"/>
                <a:gd name="connsiteY1308" fmla="*/ 1193869 h 1679043"/>
                <a:gd name="connsiteX1309" fmla="*/ 1326580 w 1485127"/>
                <a:gd name="connsiteY1309" fmla="*/ 1201892 h 1679043"/>
                <a:gd name="connsiteX1310" fmla="*/ 1297231 w 1485127"/>
                <a:gd name="connsiteY1310" fmla="*/ 1227753 h 1679043"/>
                <a:gd name="connsiteX1311" fmla="*/ 1297317 w 1485127"/>
                <a:gd name="connsiteY1311" fmla="*/ 1211963 h 1679043"/>
                <a:gd name="connsiteX1312" fmla="*/ 1304227 w 1485127"/>
                <a:gd name="connsiteY1312" fmla="*/ 1202234 h 1679043"/>
                <a:gd name="connsiteX1313" fmla="*/ 1310797 w 1485127"/>
                <a:gd name="connsiteY1313" fmla="*/ 1195918 h 1679043"/>
                <a:gd name="connsiteX1314" fmla="*/ 1326580 w 1485127"/>
                <a:gd name="connsiteY1314" fmla="*/ 1202063 h 1679043"/>
                <a:gd name="connsiteX1315" fmla="*/ 1285202 w 1485127"/>
                <a:gd name="connsiteY1315" fmla="*/ 1317198 h 1679043"/>
                <a:gd name="connsiteX1316" fmla="*/ 1280339 w 1485127"/>
                <a:gd name="connsiteY1316" fmla="*/ 1309773 h 1679043"/>
                <a:gd name="connsiteX1317" fmla="*/ 1292880 w 1485127"/>
                <a:gd name="connsiteY1317" fmla="*/ 1297653 h 1679043"/>
                <a:gd name="connsiteX1318" fmla="*/ 1294331 w 1485127"/>
                <a:gd name="connsiteY1318" fmla="*/ 1306188 h 1679043"/>
                <a:gd name="connsiteX1319" fmla="*/ 1287335 w 1485127"/>
                <a:gd name="connsiteY1319" fmla="*/ 1314552 h 1679043"/>
                <a:gd name="connsiteX1320" fmla="*/ 1285202 w 1485127"/>
                <a:gd name="connsiteY1320" fmla="*/ 1317113 h 1679043"/>
                <a:gd name="connsiteX1321" fmla="*/ 1305251 w 1485127"/>
                <a:gd name="connsiteY1321" fmla="*/ 1365932 h 1679043"/>
                <a:gd name="connsiteX1322" fmla="*/ 1300730 w 1485127"/>
                <a:gd name="connsiteY1322" fmla="*/ 1370114 h 1679043"/>
                <a:gd name="connsiteX1323" fmla="*/ 1303204 w 1485127"/>
                <a:gd name="connsiteY1323" fmla="*/ 1366273 h 1679043"/>
                <a:gd name="connsiteX1324" fmla="*/ 1304398 w 1485127"/>
                <a:gd name="connsiteY1324" fmla="*/ 1364481 h 1679043"/>
                <a:gd name="connsiteX1325" fmla="*/ 1305336 w 1485127"/>
                <a:gd name="connsiteY1325" fmla="*/ 1365932 h 1679043"/>
                <a:gd name="connsiteX1326" fmla="*/ 1301924 w 1485127"/>
                <a:gd name="connsiteY1326" fmla="*/ 1365249 h 1679043"/>
                <a:gd name="connsiteX1327" fmla="*/ 1294331 w 1485127"/>
                <a:gd name="connsiteY1327" fmla="*/ 1375918 h 1679043"/>
                <a:gd name="connsiteX1328" fmla="*/ 1280168 w 1485127"/>
                <a:gd name="connsiteY1328" fmla="*/ 1388976 h 1679043"/>
                <a:gd name="connsiteX1329" fmla="*/ 1279315 w 1485127"/>
                <a:gd name="connsiteY1329" fmla="*/ 1378820 h 1679043"/>
                <a:gd name="connsiteX1330" fmla="*/ 1279229 w 1485127"/>
                <a:gd name="connsiteY1330" fmla="*/ 1377454 h 1679043"/>
                <a:gd name="connsiteX1331" fmla="*/ 1297402 w 1485127"/>
                <a:gd name="connsiteY1331" fmla="*/ 1353812 h 1679043"/>
                <a:gd name="connsiteX1332" fmla="*/ 1303460 w 1485127"/>
                <a:gd name="connsiteY1332" fmla="*/ 1363115 h 1679043"/>
                <a:gd name="connsiteX1333" fmla="*/ 1301924 w 1485127"/>
                <a:gd name="connsiteY1333" fmla="*/ 1365249 h 1679043"/>
                <a:gd name="connsiteX1334" fmla="*/ 1299023 w 1485127"/>
                <a:gd name="connsiteY1334" fmla="*/ 1485078 h 1679043"/>
                <a:gd name="connsiteX1335" fmla="*/ 1307726 w 1485127"/>
                <a:gd name="connsiteY1335" fmla="*/ 1477397 h 1679043"/>
                <a:gd name="connsiteX1336" fmla="*/ 1305336 w 1485127"/>
                <a:gd name="connsiteY1336" fmla="*/ 1480384 h 1679043"/>
                <a:gd name="connsiteX1337" fmla="*/ 1300132 w 1485127"/>
                <a:gd name="connsiteY1337" fmla="*/ 1486785 h 1679043"/>
                <a:gd name="connsiteX1338" fmla="*/ 1299023 w 1485127"/>
                <a:gd name="connsiteY1338" fmla="*/ 1485078 h 1679043"/>
                <a:gd name="connsiteX1339" fmla="*/ 1252184 w 1485127"/>
                <a:gd name="connsiteY1339" fmla="*/ 1528606 h 1679043"/>
                <a:gd name="connsiteX1340" fmla="*/ 1252184 w 1485127"/>
                <a:gd name="connsiteY1340" fmla="*/ 1528606 h 1679043"/>
                <a:gd name="connsiteX1341" fmla="*/ 1252184 w 1485127"/>
                <a:gd name="connsiteY1341" fmla="*/ 1528521 h 1679043"/>
                <a:gd name="connsiteX1342" fmla="*/ 1252184 w 1485127"/>
                <a:gd name="connsiteY1342" fmla="*/ 1526899 h 1679043"/>
                <a:gd name="connsiteX1343" fmla="*/ 1290918 w 1485127"/>
                <a:gd name="connsiteY1343" fmla="*/ 1491138 h 1679043"/>
                <a:gd name="connsiteX1344" fmla="*/ 1293392 w 1485127"/>
                <a:gd name="connsiteY1344" fmla="*/ 1495064 h 1679043"/>
                <a:gd name="connsiteX1345" fmla="*/ 1276755 w 1485127"/>
                <a:gd name="connsiteY1345" fmla="*/ 1514950 h 1679043"/>
                <a:gd name="connsiteX1346" fmla="*/ 1250819 w 1485127"/>
                <a:gd name="connsiteY1346" fmla="*/ 1544993 h 1679043"/>
                <a:gd name="connsiteX1347" fmla="*/ 1252184 w 1485127"/>
                <a:gd name="connsiteY1347" fmla="*/ 1528692 h 1679043"/>
                <a:gd name="connsiteX1348" fmla="*/ 1252184 w 1485127"/>
                <a:gd name="connsiteY1348" fmla="*/ 1528692 h 1679043"/>
                <a:gd name="connsiteX1349" fmla="*/ 1252184 w 1485127"/>
                <a:gd name="connsiteY1349" fmla="*/ 1528606 h 1679043"/>
                <a:gd name="connsiteX1350" fmla="*/ 1246979 w 1485127"/>
                <a:gd name="connsiteY1350" fmla="*/ 1549517 h 1679043"/>
                <a:gd name="connsiteX1351" fmla="*/ 1238021 w 1485127"/>
                <a:gd name="connsiteY1351" fmla="*/ 1560185 h 1679043"/>
                <a:gd name="connsiteX1352" fmla="*/ 1237851 w 1485127"/>
                <a:gd name="connsiteY1352" fmla="*/ 1558905 h 1679043"/>
                <a:gd name="connsiteX1353" fmla="*/ 1236144 w 1485127"/>
                <a:gd name="connsiteY1353" fmla="*/ 1542603 h 1679043"/>
                <a:gd name="connsiteX1354" fmla="*/ 1239130 w 1485127"/>
                <a:gd name="connsiteY1354" fmla="*/ 1538933 h 1679043"/>
                <a:gd name="connsiteX1355" fmla="*/ 1246809 w 1485127"/>
                <a:gd name="connsiteY1355" fmla="*/ 1531849 h 1679043"/>
                <a:gd name="connsiteX1356" fmla="*/ 1246809 w 1485127"/>
                <a:gd name="connsiteY1356" fmla="*/ 1549517 h 1679043"/>
                <a:gd name="connsiteX1357" fmla="*/ 1201591 w 1485127"/>
                <a:gd name="connsiteY1357" fmla="*/ 1575462 h 1679043"/>
                <a:gd name="connsiteX1358" fmla="*/ 1187855 w 1485127"/>
                <a:gd name="connsiteY1358" fmla="*/ 1591508 h 1679043"/>
                <a:gd name="connsiteX1359" fmla="*/ 1187855 w 1485127"/>
                <a:gd name="connsiteY1359" fmla="*/ 1591508 h 1679043"/>
                <a:gd name="connsiteX1360" fmla="*/ 1187855 w 1485127"/>
                <a:gd name="connsiteY1360" fmla="*/ 1585192 h 1679043"/>
                <a:gd name="connsiteX1361" fmla="*/ 1201335 w 1485127"/>
                <a:gd name="connsiteY1361" fmla="*/ 1573158 h 1679043"/>
                <a:gd name="connsiteX1362" fmla="*/ 1201591 w 1485127"/>
                <a:gd name="connsiteY1362" fmla="*/ 1575462 h 1679043"/>
                <a:gd name="connsiteX1363" fmla="*/ 1164137 w 1485127"/>
                <a:gd name="connsiteY1363" fmla="*/ 1606358 h 1679043"/>
                <a:gd name="connsiteX1364" fmla="*/ 1168744 w 1485127"/>
                <a:gd name="connsiteY1364" fmla="*/ 1602262 h 1679043"/>
                <a:gd name="connsiteX1365" fmla="*/ 1164904 w 1485127"/>
                <a:gd name="connsiteY1365" fmla="*/ 1607468 h 1679043"/>
                <a:gd name="connsiteX1366" fmla="*/ 1164137 w 1485127"/>
                <a:gd name="connsiteY1366" fmla="*/ 1606273 h 1679043"/>
                <a:gd name="connsiteX1367" fmla="*/ 1173948 w 1485127"/>
                <a:gd name="connsiteY1367" fmla="*/ 1549261 h 1679043"/>
                <a:gd name="connsiteX1368" fmla="*/ 1173948 w 1485127"/>
                <a:gd name="connsiteY1368" fmla="*/ 1549090 h 1679043"/>
                <a:gd name="connsiteX1369" fmla="*/ 1173948 w 1485127"/>
                <a:gd name="connsiteY1369" fmla="*/ 1549090 h 1679043"/>
                <a:gd name="connsiteX1370" fmla="*/ 1173948 w 1485127"/>
                <a:gd name="connsiteY1370" fmla="*/ 1545590 h 1679043"/>
                <a:gd name="connsiteX1371" fmla="*/ 1183418 w 1485127"/>
                <a:gd name="connsiteY1371" fmla="*/ 1532959 h 1679043"/>
                <a:gd name="connsiteX1372" fmla="*/ 1184016 w 1485127"/>
                <a:gd name="connsiteY1372" fmla="*/ 1547383 h 1679043"/>
                <a:gd name="connsiteX1373" fmla="*/ 1173351 w 1485127"/>
                <a:gd name="connsiteY1373" fmla="*/ 1562660 h 1679043"/>
                <a:gd name="connsiteX1374" fmla="*/ 1173948 w 1485127"/>
                <a:gd name="connsiteY1374" fmla="*/ 1549346 h 1679043"/>
                <a:gd name="connsiteX1375" fmla="*/ 1173948 w 1485127"/>
                <a:gd name="connsiteY1375" fmla="*/ 1549346 h 1679043"/>
                <a:gd name="connsiteX1376" fmla="*/ 1173948 w 1485127"/>
                <a:gd name="connsiteY1376" fmla="*/ 1549175 h 1679043"/>
                <a:gd name="connsiteX1377" fmla="*/ 1162601 w 1485127"/>
                <a:gd name="connsiteY1377" fmla="*/ 1562575 h 1679043"/>
                <a:gd name="connsiteX1378" fmla="*/ 1162601 w 1485127"/>
                <a:gd name="connsiteY1378" fmla="*/ 1562575 h 1679043"/>
                <a:gd name="connsiteX1379" fmla="*/ 1162601 w 1485127"/>
                <a:gd name="connsiteY1379" fmla="*/ 1562489 h 1679043"/>
                <a:gd name="connsiteX1380" fmla="*/ 1162601 w 1485127"/>
                <a:gd name="connsiteY1380" fmla="*/ 1560014 h 1679043"/>
                <a:gd name="connsiteX1381" fmla="*/ 1168658 w 1485127"/>
                <a:gd name="connsiteY1381" fmla="*/ 1552418 h 1679043"/>
                <a:gd name="connsiteX1382" fmla="*/ 1168744 w 1485127"/>
                <a:gd name="connsiteY1382" fmla="*/ 1569232 h 1679043"/>
                <a:gd name="connsiteX1383" fmla="*/ 1161492 w 1485127"/>
                <a:gd name="connsiteY1383" fmla="*/ 1579901 h 1679043"/>
                <a:gd name="connsiteX1384" fmla="*/ 1161236 w 1485127"/>
                <a:gd name="connsiteY1384" fmla="*/ 1580242 h 1679043"/>
                <a:gd name="connsiteX1385" fmla="*/ 1162516 w 1485127"/>
                <a:gd name="connsiteY1385" fmla="*/ 1562660 h 1679043"/>
                <a:gd name="connsiteX1386" fmla="*/ 1162516 w 1485127"/>
                <a:gd name="connsiteY1386" fmla="*/ 1562660 h 1679043"/>
                <a:gd name="connsiteX1387" fmla="*/ 1162516 w 1485127"/>
                <a:gd name="connsiteY1387" fmla="*/ 1562575 h 1679043"/>
                <a:gd name="connsiteX1388" fmla="*/ 1128389 w 1485127"/>
                <a:gd name="connsiteY1388" fmla="*/ 1563258 h 1679043"/>
                <a:gd name="connsiteX1389" fmla="*/ 1128474 w 1485127"/>
                <a:gd name="connsiteY1389" fmla="*/ 1559332 h 1679043"/>
                <a:gd name="connsiteX1390" fmla="*/ 1141954 w 1485127"/>
                <a:gd name="connsiteY1390" fmla="*/ 1536714 h 1679043"/>
                <a:gd name="connsiteX1391" fmla="*/ 1145452 w 1485127"/>
                <a:gd name="connsiteY1391" fmla="*/ 1531422 h 1679043"/>
                <a:gd name="connsiteX1392" fmla="*/ 1144002 w 1485127"/>
                <a:gd name="connsiteY1392" fmla="*/ 1545932 h 1679043"/>
                <a:gd name="connsiteX1393" fmla="*/ 1136067 w 1485127"/>
                <a:gd name="connsiteY1393" fmla="*/ 1555576 h 1679043"/>
                <a:gd name="connsiteX1394" fmla="*/ 1136067 w 1485127"/>
                <a:gd name="connsiteY1394" fmla="*/ 1555576 h 1679043"/>
                <a:gd name="connsiteX1395" fmla="*/ 1136067 w 1485127"/>
                <a:gd name="connsiteY1395" fmla="*/ 1555576 h 1679043"/>
                <a:gd name="connsiteX1396" fmla="*/ 1136067 w 1485127"/>
                <a:gd name="connsiteY1396" fmla="*/ 1555576 h 1679043"/>
                <a:gd name="connsiteX1397" fmla="*/ 1136067 w 1485127"/>
                <a:gd name="connsiteY1397" fmla="*/ 1555576 h 1679043"/>
                <a:gd name="connsiteX1398" fmla="*/ 1129583 w 1485127"/>
                <a:gd name="connsiteY1398" fmla="*/ 1564026 h 1679043"/>
                <a:gd name="connsiteX1399" fmla="*/ 1128474 w 1485127"/>
                <a:gd name="connsiteY1399" fmla="*/ 1563172 h 1679043"/>
                <a:gd name="connsiteX1400" fmla="*/ 1287590 w 1485127"/>
                <a:gd name="connsiteY1400" fmla="*/ 1143685 h 1679043"/>
                <a:gd name="connsiteX1401" fmla="*/ 1285628 w 1485127"/>
                <a:gd name="connsiteY1401" fmla="*/ 1166302 h 1679043"/>
                <a:gd name="connsiteX1402" fmla="*/ 1281192 w 1485127"/>
                <a:gd name="connsiteY1402" fmla="*/ 1164851 h 1679043"/>
                <a:gd name="connsiteX1403" fmla="*/ 1283325 w 1485127"/>
                <a:gd name="connsiteY1403" fmla="*/ 1144282 h 1679043"/>
                <a:gd name="connsiteX1404" fmla="*/ 1286908 w 1485127"/>
                <a:gd name="connsiteY1404" fmla="*/ 1139246 h 1679043"/>
                <a:gd name="connsiteX1405" fmla="*/ 1287676 w 1485127"/>
                <a:gd name="connsiteY1405" fmla="*/ 1143685 h 1679043"/>
                <a:gd name="connsiteX1406" fmla="*/ 1287505 w 1485127"/>
                <a:gd name="connsiteY1406" fmla="*/ 1138308 h 1679043"/>
                <a:gd name="connsiteX1407" fmla="*/ 1288273 w 1485127"/>
                <a:gd name="connsiteY1407" fmla="*/ 1137198 h 1679043"/>
                <a:gd name="connsiteX1408" fmla="*/ 1287847 w 1485127"/>
                <a:gd name="connsiteY1408" fmla="*/ 1141209 h 1679043"/>
                <a:gd name="connsiteX1409" fmla="*/ 1287505 w 1485127"/>
                <a:gd name="connsiteY1409" fmla="*/ 1138308 h 1679043"/>
                <a:gd name="connsiteX1410" fmla="*/ 1284093 w 1485127"/>
                <a:gd name="connsiteY1410" fmla="*/ 1210683 h 1679043"/>
                <a:gd name="connsiteX1411" fmla="*/ 1284093 w 1485127"/>
                <a:gd name="connsiteY1411" fmla="*/ 1210683 h 1679043"/>
                <a:gd name="connsiteX1412" fmla="*/ 1284093 w 1485127"/>
                <a:gd name="connsiteY1412" fmla="*/ 1210683 h 1679043"/>
                <a:gd name="connsiteX1413" fmla="*/ 1284263 w 1485127"/>
                <a:gd name="connsiteY1413" fmla="*/ 1214353 h 1679043"/>
                <a:gd name="connsiteX1414" fmla="*/ 1277779 w 1485127"/>
                <a:gd name="connsiteY1414" fmla="*/ 1221010 h 1679043"/>
                <a:gd name="connsiteX1415" fmla="*/ 1278206 w 1485127"/>
                <a:gd name="connsiteY1415" fmla="*/ 1212561 h 1679043"/>
                <a:gd name="connsiteX1416" fmla="*/ 1278206 w 1485127"/>
                <a:gd name="connsiteY1416" fmla="*/ 1212561 h 1679043"/>
                <a:gd name="connsiteX1417" fmla="*/ 1278206 w 1485127"/>
                <a:gd name="connsiteY1417" fmla="*/ 1212390 h 1679043"/>
                <a:gd name="connsiteX1418" fmla="*/ 1278206 w 1485127"/>
                <a:gd name="connsiteY1418" fmla="*/ 1212219 h 1679043"/>
                <a:gd name="connsiteX1419" fmla="*/ 1278206 w 1485127"/>
                <a:gd name="connsiteY1419" fmla="*/ 1212219 h 1679043"/>
                <a:gd name="connsiteX1420" fmla="*/ 1278291 w 1485127"/>
                <a:gd name="connsiteY1420" fmla="*/ 1209659 h 1679043"/>
                <a:gd name="connsiteX1421" fmla="*/ 1284093 w 1485127"/>
                <a:gd name="connsiteY1421" fmla="*/ 1203258 h 1679043"/>
                <a:gd name="connsiteX1422" fmla="*/ 1284093 w 1485127"/>
                <a:gd name="connsiteY1422" fmla="*/ 1210683 h 1679043"/>
                <a:gd name="connsiteX1423" fmla="*/ 1284093 w 1485127"/>
                <a:gd name="connsiteY1423" fmla="*/ 1210683 h 1679043"/>
                <a:gd name="connsiteX1424" fmla="*/ 1283922 w 1485127"/>
                <a:gd name="connsiteY1424" fmla="*/ 1262063 h 1679043"/>
                <a:gd name="connsiteX1425" fmla="*/ 1276585 w 1485127"/>
                <a:gd name="connsiteY1425" fmla="*/ 1268293 h 1679043"/>
                <a:gd name="connsiteX1426" fmla="*/ 1276585 w 1485127"/>
                <a:gd name="connsiteY1426" fmla="*/ 1253443 h 1679043"/>
                <a:gd name="connsiteX1427" fmla="*/ 1282472 w 1485127"/>
                <a:gd name="connsiteY1427" fmla="*/ 1248066 h 1679043"/>
                <a:gd name="connsiteX1428" fmla="*/ 1282472 w 1485127"/>
                <a:gd name="connsiteY1428" fmla="*/ 1248066 h 1679043"/>
                <a:gd name="connsiteX1429" fmla="*/ 1282472 w 1485127"/>
                <a:gd name="connsiteY1429" fmla="*/ 1248066 h 1679043"/>
                <a:gd name="connsiteX1430" fmla="*/ 1282472 w 1485127"/>
                <a:gd name="connsiteY1430" fmla="*/ 1248066 h 1679043"/>
                <a:gd name="connsiteX1431" fmla="*/ 1282472 w 1485127"/>
                <a:gd name="connsiteY1431" fmla="*/ 1248066 h 1679043"/>
                <a:gd name="connsiteX1432" fmla="*/ 1285969 w 1485127"/>
                <a:gd name="connsiteY1432" fmla="*/ 1244652 h 1679043"/>
                <a:gd name="connsiteX1433" fmla="*/ 1286652 w 1485127"/>
                <a:gd name="connsiteY1433" fmla="*/ 1252248 h 1679043"/>
                <a:gd name="connsiteX1434" fmla="*/ 1287420 w 1485127"/>
                <a:gd name="connsiteY1434" fmla="*/ 1259161 h 1679043"/>
                <a:gd name="connsiteX1435" fmla="*/ 1284093 w 1485127"/>
                <a:gd name="connsiteY1435" fmla="*/ 1261807 h 1679043"/>
                <a:gd name="connsiteX1436" fmla="*/ 1284093 w 1485127"/>
                <a:gd name="connsiteY1436" fmla="*/ 1261807 h 1679043"/>
                <a:gd name="connsiteX1437" fmla="*/ 1283922 w 1485127"/>
                <a:gd name="connsiteY1437" fmla="*/ 1261892 h 1679043"/>
                <a:gd name="connsiteX1438" fmla="*/ 1283751 w 1485127"/>
                <a:gd name="connsiteY1438" fmla="*/ 1261892 h 1679043"/>
                <a:gd name="connsiteX1439" fmla="*/ 1283751 w 1485127"/>
                <a:gd name="connsiteY1439" fmla="*/ 1261978 h 1679043"/>
                <a:gd name="connsiteX1440" fmla="*/ 1260716 w 1485127"/>
                <a:gd name="connsiteY1440" fmla="*/ 1407070 h 1679043"/>
                <a:gd name="connsiteX1441" fmla="*/ 1260460 w 1485127"/>
                <a:gd name="connsiteY1441" fmla="*/ 1402290 h 1679043"/>
                <a:gd name="connsiteX1442" fmla="*/ 1277779 w 1485127"/>
                <a:gd name="connsiteY1442" fmla="*/ 1379417 h 1679043"/>
                <a:gd name="connsiteX1443" fmla="*/ 1279144 w 1485127"/>
                <a:gd name="connsiteY1443" fmla="*/ 1390085 h 1679043"/>
                <a:gd name="connsiteX1444" fmla="*/ 1260716 w 1485127"/>
                <a:gd name="connsiteY1444" fmla="*/ 1407070 h 1679043"/>
                <a:gd name="connsiteX1445" fmla="*/ 1259692 w 1485127"/>
                <a:gd name="connsiteY1445" fmla="*/ 1423884 h 1679043"/>
                <a:gd name="connsiteX1446" fmla="*/ 1258071 w 1485127"/>
                <a:gd name="connsiteY1446" fmla="*/ 1421323 h 1679043"/>
                <a:gd name="connsiteX1447" fmla="*/ 1260630 w 1485127"/>
                <a:gd name="connsiteY1447" fmla="*/ 1418933 h 1679043"/>
                <a:gd name="connsiteX1448" fmla="*/ 1260971 w 1485127"/>
                <a:gd name="connsiteY1448" fmla="*/ 1422091 h 1679043"/>
                <a:gd name="connsiteX1449" fmla="*/ 1259692 w 1485127"/>
                <a:gd name="connsiteY1449" fmla="*/ 1423798 h 1679043"/>
                <a:gd name="connsiteX1450" fmla="*/ 1188793 w 1485127"/>
                <a:gd name="connsiteY1450" fmla="*/ 1540640 h 1679043"/>
                <a:gd name="connsiteX1451" fmla="*/ 1187940 w 1485127"/>
                <a:gd name="connsiteY1451" fmla="*/ 1541835 h 1679043"/>
                <a:gd name="connsiteX1452" fmla="*/ 1187940 w 1485127"/>
                <a:gd name="connsiteY1452" fmla="*/ 1526643 h 1679043"/>
                <a:gd name="connsiteX1453" fmla="*/ 1195192 w 1485127"/>
                <a:gd name="connsiteY1453" fmla="*/ 1516828 h 1679043"/>
                <a:gd name="connsiteX1454" fmla="*/ 1196216 w 1485127"/>
                <a:gd name="connsiteY1454" fmla="*/ 1515462 h 1679043"/>
                <a:gd name="connsiteX1455" fmla="*/ 1196216 w 1485127"/>
                <a:gd name="connsiteY1455" fmla="*/ 1515462 h 1679043"/>
                <a:gd name="connsiteX1456" fmla="*/ 1197325 w 1485127"/>
                <a:gd name="connsiteY1456" fmla="*/ 1529460 h 1679043"/>
                <a:gd name="connsiteX1457" fmla="*/ 1188793 w 1485127"/>
                <a:gd name="connsiteY1457" fmla="*/ 1540555 h 1679043"/>
                <a:gd name="connsiteX1458" fmla="*/ 1188793 w 1485127"/>
                <a:gd name="connsiteY1458" fmla="*/ 1540555 h 1679043"/>
                <a:gd name="connsiteX1459" fmla="*/ 1188793 w 1485127"/>
                <a:gd name="connsiteY1459" fmla="*/ 1540555 h 1679043"/>
                <a:gd name="connsiteX1460" fmla="*/ 1188793 w 1485127"/>
                <a:gd name="connsiteY1460" fmla="*/ 1540555 h 1679043"/>
                <a:gd name="connsiteX1461" fmla="*/ 1188793 w 1485127"/>
                <a:gd name="connsiteY1461" fmla="*/ 1540555 h 1679043"/>
                <a:gd name="connsiteX1462" fmla="*/ 1188025 w 1485127"/>
                <a:gd name="connsiteY1462" fmla="*/ 1519132 h 1679043"/>
                <a:gd name="connsiteX1463" fmla="*/ 1188025 w 1485127"/>
                <a:gd name="connsiteY1463" fmla="*/ 1518962 h 1679043"/>
                <a:gd name="connsiteX1464" fmla="*/ 1188025 w 1485127"/>
                <a:gd name="connsiteY1464" fmla="*/ 1518962 h 1679043"/>
                <a:gd name="connsiteX1465" fmla="*/ 1187513 w 1485127"/>
                <a:gd name="connsiteY1465" fmla="*/ 1502575 h 1679043"/>
                <a:gd name="connsiteX1466" fmla="*/ 1194168 w 1485127"/>
                <a:gd name="connsiteY1466" fmla="*/ 1512390 h 1679043"/>
                <a:gd name="connsiteX1467" fmla="*/ 1192291 w 1485127"/>
                <a:gd name="connsiteY1467" fmla="*/ 1514694 h 1679043"/>
                <a:gd name="connsiteX1468" fmla="*/ 1188025 w 1485127"/>
                <a:gd name="connsiteY1468" fmla="*/ 1519986 h 1679043"/>
                <a:gd name="connsiteX1469" fmla="*/ 1188025 w 1485127"/>
                <a:gd name="connsiteY1469" fmla="*/ 1519303 h 1679043"/>
                <a:gd name="connsiteX1470" fmla="*/ 1188025 w 1485127"/>
                <a:gd name="connsiteY1470" fmla="*/ 1519303 h 1679043"/>
                <a:gd name="connsiteX1471" fmla="*/ 1188025 w 1485127"/>
                <a:gd name="connsiteY1471" fmla="*/ 1519132 h 1679043"/>
                <a:gd name="connsiteX1472" fmla="*/ 1167037 w 1485127"/>
                <a:gd name="connsiteY1472" fmla="*/ 1545932 h 1679043"/>
                <a:gd name="connsiteX1473" fmla="*/ 1162345 w 1485127"/>
                <a:gd name="connsiteY1473" fmla="*/ 1552248 h 1679043"/>
                <a:gd name="connsiteX1474" fmla="*/ 1161662 w 1485127"/>
                <a:gd name="connsiteY1474" fmla="*/ 1536885 h 1679043"/>
                <a:gd name="connsiteX1475" fmla="*/ 1161236 w 1485127"/>
                <a:gd name="connsiteY1475" fmla="*/ 1531422 h 1679043"/>
                <a:gd name="connsiteX1476" fmla="*/ 1166184 w 1485127"/>
                <a:gd name="connsiteY1476" fmla="*/ 1524936 h 1679043"/>
                <a:gd name="connsiteX1477" fmla="*/ 1169767 w 1485127"/>
                <a:gd name="connsiteY1477" fmla="*/ 1520157 h 1679043"/>
                <a:gd name="connsiteX1478" fmla="*/ 1168744 w 1485127"/>
                <a:gd name="connsiteY1478" fmla="*/ 1543798 h 1679043"/>
                <a:gd name="connsiteX1479" fmla="*/ 1167122 w 1485127"/>
                <a:gd name="connsiteY1479" fmla="*/ 1545846 h 1679043"/>
                <a:gd name="connsiteX1480" fmla="*/ 1167122 w 1485127"/>
                <a:gd name="connsiteY1480" fmla="*/ 1545846 h 1679043"/>
                <a:gd name="connsiteX1481" fmla="*/ 1167122 w 1485127"/>
                <a:gd name="connsiteY1481" fmla="*/ 1545846 h 1679043"/>
                <a:gd name="connsiteX1482" fmla="*/ 1167122 w 1485127"/>
                <a:gd name="connsiteY1482" fmla="*/ 1545846 h 1679043"/>
                <a:gd name="connsiteX1483" fmla="*/ 1167122 w 1485127"/>
                <a:gd name="connsiteY1483" fmla="*/ 1545846 h 1679043"/>
                <a:gd name="connsiteX1484" fmla="*/ 1146732 w 1485127"/>
                <a:gd name="connsiteY1484" fmla="*/ 1570939 h 1679043"/>
                <a:gd name="connsiteX1485" fmla="*/ 1146732 w 1485127"/>
                <a:gd name="connsiteY1485" fmla="*/ 1570939 h 1679043"/>
                <a:gd name="connsiteX1486" fmla="*/ 1146732 w 1485127"/>
                <a:gd name="connsiteY1486" fmla="*/ 1570854 h 1679043"/>
                <a:gd name="connsiteX1487" fmla="*/ 1147585 w 1485127"/>
                <a:gd name="connsiteY1487" fmla="*/ 1549346 h 1679043"/>
                <a:gd name="connsiteX1488" fmla="*/ 1158079 w 1485127"/>
                <a:gd name="connsiteY1488" fmla="*/ 1535690 h 1679043"/>
                <a:gd name="connsiteX1489" fmla="*/ 1158079 w 1485127"/>
                <a:gd name="connsiteY1489" fmla="*/ 1537141 h 1679043"/>
                <a:gd name="connsiteX1490" fmla="*/ 1157396 w 1485127"/>
                <a:gd name="connsiteY1490" fmla="*/ 1559076 h 1679043"/>
                <a:gd name="connsiteX1491" fmla="*/ 1146476 w 1485127"/>
                <a:gd name="connsiteY1491" fmla="*/ 1573841 h 1679043"/>
                <a:gd name="connsiteX1492" fmla="*/ 1146817 w 1485127"/>
                <a:gd name="connsiteY1492" fmla="*/ 1571110 h 1679043"/>
                <a:gd name="connsiteX1493" fmla="*/ 1146817 w 1485127"/>
                <a:gd name="connsiteY1493" fmla="*/ 1571110 h 1679043"/>
                <a:gd name="connsiteX1494" fmla="*/ 1146817 w 1485127"/>
                <a:gd name="connsiteY1494" fmla="*/ 1571024 h 1679043"/>
                <a:gd name="connsiteX1495" fmla="*/ 1269077 w 1485127"/>
                <a:gd name="connsiteY1495" fmla="*/ 1247980 h 1679043"/>
                <a:gd name="connsiteX1496" fmla="*/ 1269077 w 1485127"/>
                <a:gd name="connsiteY1496" fmla="*/ 1252333 h 1679043"/>
                <a:gd name="connsiteX1497" fmla="*/ 1269077 w 1485127"/>
                <a:gd name="connsiteY1497" fmla="*/ 1253955 h 1679043"/>
                <a:gd name="connsiteX1498" fmla="*/ 1260630 w 1485127"/>
                <a:gd name="connsiteY1498" fmla="*/ 1262404 h 1679043"/>
                <a:gd name="connsiteX1499" fmla="*/ 1260801 w 1485127"/>
                <a:gd name="connsiteY1499" fmla="*/ 1258307 h 1679043"/>
                <a:gd name="connsiteX1500" fmla="*/ 1269162 w 1485127"/>
                <a:gd name="connsiteY1500" fmla="*/ 1248066 h 1679043"/>
                <a:gd name="connsiteX1501" fmla="*/ 1271978 w 1485127"/>
                <a:gd name="connsiteY1501" fmla="*/ 1232703 h 1679043"/>
                <a:gd name="connsiteX1502" fmla="*/ 1272574 w 1485127"/>
                <a:gd name="connsiteY1502" fmla="*/ 1232191 h 1679043"/>
                <a:gd name="connsiteX1503" fmla="*/ 1272574 w 1485127"/>
                <a:gd name="connsiteY1503" fmla="*/ 1237226 h 1679043"/>
                <a:gd name="connsiteX1504" fmla="*/ 1272148 w 1485127"/>
                <a:gd name="connsiteY1504" fmla="*/ 1237824 h 1679043"/>
                <a:gd name="connsiteX1505" fmla="*/ 1271978 w 1485127"/>
                <a:gd name="connsiteY1505" fmla="*/ 1232703 h 1679043"/>
                <a:gd name="connsiteX1506" fmla="*/ 1274196 w 1485127"/>
                <a:gd name="connsiteY1506" fmla="*/ 1279303 h 1679043"/>
                <a:gd name="connsiteX1507" fmla="*/ 1274964 w 1485127"/>
                <a:gd name="connsiteY1507" fmla="*/ 1288862 h 1679043"/>
                <a:gd name="connsiteX1508" fmla="*/ 1274623 w 1485127"/>
                <a:gd name="connsiteY1508" fmla="*/ 1289204 h 1679043"/>
                <a:gd name="connsiteX1509" fmla="*/ 1274025 w 1485127"/>
                <a:gd name="connsiteY1509" fmla="*/ 1279218 h 1679043"/>
                <a:gd name="connsiteX1510" fmla="*/ 1274196 w 1485127"/>
                <a:gd name="connsiteY1510" fmla="*/ 1279218 h 1679043"/>
                <a:gd name="connsiteX1511" fmla="*/ 1259777 w 1485127"/>
                <a:gd name="connsiteY1511" fmla="*/ 1329744 h 1679043"/>
                <a:gd name="connsiteX1512" fmla="*/ 1260801 w 1485127"/>
                <a:gd name="connsiteY1512" fmla="*/ 1328805 h 1679043"/>
                <a:gd name="connsiteX1513" fmla="*/ 1260801 w 1485127"/>
                <a:gd name="connsiteY1513" fmla="*/ 1328805 h 1679043"/>
                <a:gd name="connsiteX1514" fmla="*/ 1260801 w 1485127"/>
                <a:gd name="connsiteY1514" fmla="*/ 1328805 h 1679043"/>
                <a:gd name="connsiteX1515" fmla="*/ 1260801 w 1485127"/>
                <a:gd name="connsiteY1515" fmla="*/ 1328805 h 1679043"/>
                <a:gd name="connsiteX1516" fmla="*/ 1260801 w 1485127"/>
                <a:gd name="connsiteY1516" fmla="*/ 1328805 h 1679043"/>
                <a:gd name="connsiteX1517" fmla="*/ 1271210 w 1485127"/>
                <a:gd name="connsiteY1517" fmla="*/ 1318649 h 1679043"/>
                <a:gd name="connsiteX1518" fmla="*/ 1271807 w 1485127"/>
                <a:gd name="connsiteY1518" fmla="*/ 1325135 h 1679043"/>
                <a:gd name="connsiteX1519" fmla="*/ 1260630 w 1485127"/>
                <a:gd name="connsiteY1519" fmla="*/ 1335292 h 1679043"/>
                <a:gd name="connsiteX1520" fmla="*/ 1259607 w 1485127"/>
                <a:gd name="connsiteY1520" fmla="*/ 1336316 h 1679043"/>
                <a:gd name="connsiteX1521" fmla="*/ 1259607 w 1485127"/>
                <a:gd name="connsiteY1521" fmla="*/ 1329744 h 1679043"/>
                <a:gd name="connsiteX1522" fmla="*/ 1255426 w 1485127"/>
                <a:gd name="connsiteY1522" fmla="*/ 1354751 h 1679043"/>
                <a:gd name="connsiteX1523" fmla="*/ 1248088 w 1485127"/>
                <a:gd name="connsiteY1523" fmla="*/ 1364993 h 1679043"/>
                <a:gd name="connsiteX1524" fmla="*/ 1247833 w 1485127"/>
                <a:gd name="connsiteY1524" fmla="*/ 1354154 h 1679043"/>
                <a:gd name="connsiteX1525" fmla="*/ 1255085 w 1485127"/>
                <a:gd name="connsiteY1525" fmla="*/ 1346046 h 1679043"/>
                <a:gd name="connsiteX1526" fmla="*/ 1255426 w 1485127"/>
                <a:gd name="connsiteY1526" fmla="*/ 1354751 h 1679043"/>
                <a:gd name="connsiteX1527" fmla="*/ 1246383 w 1485127"/>
                <a:gd name="connsiteY1527" fmla="*/ 1434552 h 1679043"/>
                <a:gd name="connsiteX1528" fmla="*/ 1247065 w 1485127"/>
                <a:gd name="connsiteY1528" fmla="*/ 1441465 h 1679043"/>
                <a:gd name="connsiteX1529" fmla="*/ 1233585 w 1485127"/>
                <a:gd name="connsiteY1529" fmla="*/ 1460925 h 1679043"/>
                <a:gd name="connsiteX1530" fmla="*/ 1233073 w 1485127"/>
                <a:gd name="connsiteY1530" fmla="*/ 1444452 h 1679043"/>
                <a:gd name="connsiteX1531" fmla="*/ 1233073 w 1485127"/>
                <a:gd name="connsiteY1531" fmla="*/ 1443855 h 1679043"/>
                <a:gd name="connsiteX1532" fmla="*/ 1246212 w 1485127"/>
                <a:gd name="connsiteY1532" fmla="*/ 1432333 h 1679043"/>
                <a:gd name="connsiteX1533" fmla="*/ 1246383 w 1485127"/>
                <a:gd name="connsiteY1533" fmla="*/ 1434467 h 1679043"/>
                <a:gd name="connsiteX1534" fmla="*/ 1213535 w 1485127"/>
                <a:gd name="connsiteY1534" fmla="*/ 1541494 h 1679043"/>
                <a:gd name="connsiteX1535" fmla="*/ 1202700 w 1485127"/>
                <a:gd name="connsiteY1535" fmla="*/ 1556088 h 1679043"/>
                <a:gd name="connsiteX1536" fmla="*/ 1201761 w 1485127"/>
                <a:gd name="connsiteY1536" fmla="*/ 1531764 h 1679043"/>
                <a:gd name="connsiteX1537" fmla="*/ 1204577 w 1485127"/>
                <a:gd name="connsiteY1537" fmla="*/ 1527923 h 1679043"/>
                <a:gd name="connsiteX1538" fmla="*/ 1213706 w 1485127"/>
                <a:gd name="connsiteY1538" fmla="*/ 1541323 h 1679043"/>
                <a:gd name="connsiteX1539" fmla="*/ 1213706 w 1485127"/>
                <a:gd name="connsiteY1539" fmla="*/ 1541408 h 1679043"/>
                <a:gd name="connsiteX1540" fmla="*/ 1213706 w 1485127"/>
                <a:gd name="connsiteY1540" fmla="*/ 1541408 h 1679043"/>
                <a:gd name="connsiteX1541" fmla="*/ 1213706 w 1485127"/>
                <a:gd name="connsiteY1541" fmla="*/ 1541408 h 1679043"/>
                <a:gd name="connsiteX1542" fmla="*/ 1213706 w 1485127"/>
                <a:gd name="connsiteY1542" fmla="*/ 1541408 h 1679043"/>
                <a:gd name="connsiteX1543" fmla="*/ 1213706 w 1485127"/>
                <a:gd name="connsiteY1543" fmla="*/ 1541408 h 1679043"/>
                <a:gd name="connsiteX1544" fmla="*/ 1182906 w 1485127"/>
                <a:gd name="connsiteY1544" fmla="*/ 1499417 h 1679043"/>
                <a:gd name="connsiteX1545" fmla="*/ 1176934 w 1485127"/>
                <a:gd name="connsiteY1545" fmla="*/ 1506586 h 1679043"/>
                <a:gd name="connsiteX1546" fmla="*/ 1173009 w 1485127"/>
                <a:gd name="connsiteY1546" fmla="*/ 1511280 h 1679043"/>
                <a:gd name="connsiteX1547" fmla="*/ 1172412 w 1485127"/>
                <a:gd name="connsiteY1547" fmla="*/ 1495576 h 1679043"/>
                <a:gd name="connsiteX1548" fmla="*/ 1172242 w 1485127"/>
                <a:gd name="connsiteY1548" fmla="*/ 1490967 h 1679043"/>
                <a:gd name="connsiteX1549" fmla="*/ 1176508 w 1485127"/>
                <a:gd name="connsiteY1549" fmla="*/ 1484481 h 1679043"/>
                <a:gd name="connsiteX1550" fmla="*/ 1178641 w 1485127"/>
                <a:gd name="connsiteY1550" fmla="*/ 1487297 h 1679043"/>
                <a:gd name="connsiteX1551" fmla="*/ 1176593 w 1485127"/>
                <a:gd name="connsiteY1551" fmla="*/ 1491309 h 1679043"/>
                <a:gd name="connsiteX1552" fmla="*/ 1179152 w 1485127"/>
                <a:gd name="connsiteY1552" fmla="*/ 1490199 h 1679043"/>
                <a:gd name="connsiteX1553" fmla="*/ 1183077 w 1485127"/>
                <a:gd name="connsiteY1553" fmla="*/ 1496003 h 1679043"/>
                <a:gd name="connsiteX1554" fmla="*/ 1183077 w 1485127"/>
                <a:gd name="connsiteY1554" fmla="*/ 1499417 h 1679043"/>
                <a:gd name="connsiteX1555" fmla="*/ 1262337 w 1485127"/>
                <a:gd name="connsiteY1555" fmla="*/ 1223485 h 1679043"/>
                <a:gd name="connsiteX1556" fmla="*/ 1253208 w 1485127"/>
                <a:gd name="connsiteY1556" fmla="*/ 1234581 h 1679043"/>
                <a:gd name="connsiteX1557" fmla="*/ 1260716 w 1485127"/>
                <a:gd name="connsiteY1557" fmla="*/ 1211537 h 1679043"/>
                <a:gd name="connsiteX1558" fmla="*/ 1265408 w 1485127"/>
                <a:gd name="connsiteY1558" fmla="*/ 1205904 h 1679043"/>
                <a:gd name="connsiteX1559" fmla="*/ 1270271 w 1485127"/>
                <a:gd name="connsiteY1559" fmla="*/ 1200100 h 1679043"/>
                <a:gd name="connsiteX1560" fmla="*/ 1269930 w 1485127"/>
                <a:gd name="connsiteY1560" fmla="*/ 1210086 h 1679043"/>
                <a:gd name="connsiteX1561" fmla="*/ 1269845 w 1485127"/>
                <a:gd name="connsiteY1561" fmla="*/ 1214438 h 1679043"/>
                <a:gd name="connsiteX1562" fmla="*/ 1262849 w 1485127"/>
                <a:gd name="connsiteY1562" fmla="*/ 1222973 h 1679043"/>
                <a:gd name="connsiteX1563" fmla="*/ 1263019 w 1485127"/>
                <a:gd name="connsiteY1563" fmla="*/ 1220157 h 1679043"/>
                <a:gd name="connsiteX1564" fmla="*/ 1262763 w 1485127"/>
                <a:gd name="connsiteY1564" fmla="*/ 1220157 h 1679043"/>
                <a:gd name="connsiteX1565" fmla="*/ 1262337 w 1485127"/>
                <a:gd name="connsiteY1565" fmla="*/ 1223571 h 1679043"/>
                <a:gd name="connsiteX1566" fmla="*/ 1271295 w 1485127"/>
                <a:gd name="connsiteY1566" fmla="*/ 1198734 h 1679043"/>
                <a:gd name="connsiteX1567" fmla="*/ 1274196 w 1485127"/>
                <a:gd name="connsiteY1567" fmla="*/ 1195150 h 1679043"/>
                <a:gd name="connsiteX1568" fmla="*/ 1273001 w 1485127"/>
                <a:gd name="connsiteY1568" fmla="*/ 1210427 h 1679043"/>
                <a:gd name="connsiteX1569" fmla="*/ 1271466 w 1485127"/>
                <a:gd name="connsiteY1569" fmla="*/ 1212305 h 1679043"/>
                <a:gd name="connsiteX1570" fmla="*/ 1271466 w 1485127"/>
                <a:gd name="connsiteY1570" fmla="*/ 1209915 h 1679043"/>
                <a:gd name="connsiteX1571" fmla="*/ 1271466 w 1485127"/>
                <a:gd name="connsiteY1571" fmla="*/ 1198734 h 1679043"/>
                <a:gd name="connsiteX1572" fmla="*/ 1269503 w 1485127"/>
                <a:gd name="connsiteY1572" fmla="*/ 1219218 h 1679043"/>
                <a:gd name="connsiteX1573" fmla="*/ 1269247 w 1485127"/>
                <a:gd name="connsiteY1573" fmla="*/ 1230143 h 1679043"/>
                <a:gd name="connsiteX1574" fmla="*/ 1261654 w 1485127"/>
                <a:gd name="connsiteY1574" fmla="*/ 1238592 h 1679043"/>
                <a:gd name="connsiteX1575" fmla="*/ 1261910 w 1485127"/>
                <a:gd name="connsiteY1575" fmla="*/ 1233812 h 1679043"/>
                <a:gd name="connsiteX1576" fmla="*/ 1262422 w 1485127"/>
                <a:gd name="connsiteY1576" fmla="*/ 1226985 h 1679043"/>
                <a:gd name="connsiteX1577" fmla="*/ 1269503 w 1485127"/>
                <a:gd name="connsiteY1577" fmla="*/ 1219303 h 1679043"/>
                <a:gd name="connsiteX1578" fmla="*/ 1269162 w 1485127"/>
                <a:gd name="connsiteY1578" fmla="*/ 1235349 h 1679043"/>
                <a:gd name="connsiteX1579" fmla="*/ 1269162 w 1485127"/>
                <a:gd name="connsiteY1579" fmla="*/ 1242091 h 1679043"/>
                <a:gd name="connsiteX1580" fmla="*/ 1260886 w 1485127"/>
                <a:gd name="connsiteY1580" fmla="*/ 1253784 h 1679043"/>
                <a:gd name="connsiteX1581" fmla="*/ 1261142 w 1485127"/>
                <a:gd name="connsiteY1581" fmla="*/ 1247468 h 1679043"/>
                <a:gd name="connsiteX1582" fmla="*/ 1261398 w 1485127"/>
                <a:gd name="connsiteY1582" fmla="*/ 1242774 h 1679043"/>
                <a:gd name="connsiteX1583" fmla="*/ 1269162 w 1485127"/>
                <a:gd name="connsiteY1583" fmla="*/ 1235434 h 1679043"/>
                <a:gd name="connsiteX1584" fmla="*/ 1258241 w 1485127"/>
                <a:gd name="connsiteY1584" fmla="*/ 1261295 h 1679043"/>
                <a:gd name="connsiteX1585" fmla="*/ 1258241 w 1485127"/>
                <a:gd name="connsiteY1585" fmla="*/ 1261551 h 1679043"/>
                <a:gd name="connsiteX1586" fmla="*/ 1258071 w 1485127"/>
                <a:gd name="connsiteY1586" fmla="*/ 1261551 h 1679043"/>
                <a:gd name="connsiteX1587" fmla="*/ 1258241 w 1485127"/>
                <a:gd name="connsiteY1587" fmla="*/ 1261295 h 1679043"/>
                <a:gd name="connsiteX1588" fmla="*/ 1256876 w 1485127"/>
                <a:gd name="connsiteY1588" fmla="*/ 1273329 h 1679043"/>
                <a:gd name="connsiteX1589" fmla="*/ 1257217 w 1485127"/>
                <a:gd name="connsiteY1589" fmla="*/ 1273499 h 1679043"/>
                <a:gd name="connsiteX1590" fmla="*/ 1257047 w 1485127"/>
                <a:gd name="connsiteY1590" fmla="*/ 1275292 h 1679043"/>
                <a:gd name="connsiteX1591" fmla="*/ 1256450 w 1485127"/>
                <a:gd name="connsiteY1591" fmla="*/ 1274438 h 1679043"/>
                <a:gd name="connsiteX1592" fmla="*/ 1256791 w 1485127"/>
                <a:gd name="connsiteY1592" fmla="*/ 1273414 h 1679043"/>
                <a:gd name="connsiteX1593" fmla="*/ 1255085 w 1485127"/>
                <a:gd name="connsiteY1593" fmla="*/ 1308407 h 1679043"/>
                <a:gd name="connsiteX1594" fmla="*/ 1247918 w 1485127"/>
                <a:gd name="connsiteY1594" fmla="*/ 1316003 h 1679043"/>
                <a:gd name="connsiteX1595" fmla="*/ 1247918 w 1485127"/>
                <a:gd name="connsiteY1595" fmla="*/ 1311992 h 1679043"/>
                <a:gd name="connsiteX1596" fmla="*/ 1248345 w 1485127"/>
                <a:gd name="connsiteY1596" fmla="*/ 1298080 h 1679043"/>
                <a:gd name="connsiteX1597" fmla="*/ 1255853 w 1485127"/>
                <a:gd name="connsiteY1597" fmla="*/ 1291594 h 1679043"/>
                <a:gd name="connsiteX1598" fmla="*/ 1254999 w 1485127"/>
                <a:gd name="connsiteY1598" fmla="*/ 1308492 h 1679043"/>
                <a:gd name="connsiteX1599" fmla="*/ 1245529 w 1485127"/>
                <a:gd name="connsiteY1599" fmla="*/ 1325135 h 1679043"/>
                <a:gd name="connsiteX1600" fmla="*/ 1244846 w 1485127"/>
                <a:gd name="connsiteY1600" fmla="*/ 1337170 h 1679043"/>
                <a:gd name="connsiteX1601" fmla="*/ 1233841 w 1485127"/>
                <a:gd name="connsiteY1601" fmla="*/ 1348350 h 1679043"/>
                <a:gd name="connsiteX1602" fmla="*/ 1234523 w 1485127"/>
                <a:gd name="connsiteY1602" fmla="*/ 1335975 h 1679043"/>
                <a:gd name="connsiteX1603" fmla="*/ 1245529 w 1485127"/>
                <a:gd name="connsiteY1603" fmla="*/ 1325050 h 1679043"/>
                <a:gd name="connsiteX1604" fmla="*/ 1243738 w 1485127"/>
                <a:gd name="connsiteY1604" fmla="*/ 1371224 h 1679043"/>
                <a:gd name="connsiteX1605" fmla="*/ 1232902 w 1485127"/>
                <a:gd name="connsiteY1605" fmla="*/ 1386928 h 1679043"/>
                <a:gd name="connsiteX1606" fmla="*/ 1233073 w 1485127"/>
                <a:gd name="connsiteY1606" fmla="*/ 1370626 h 1679043"/>
                <a:gd name="connsiteX1607" fmla="*/ 1243993 w 1485127"/>
                <a:gd name="connsiteY1607" fmla="*/ 1358507 h 1679043"/>
                <a:gd name="connsiteX1608" fmla="*/ 1243738 w 1485127"/>
                <a:gd name="connsiteY1608" fmla="*/ 1371224 h 1679043"/>
                <a:gd name="connsiteX1609" fmla="*/ 1243738 w 1485127"/>
                <a:gd name="connsiteY1609" fmla="*/ 1393756 h 1679043"/>
                <a:gd name="connsiteX1610" fmla="*/ 1243738 w 1485127"/>
                <a:gd name="connsiteY1610" fmla="*/ 1393756 h 1679043"/>
                <a:gd name="connsiteX1611" fmla="*/ 1243738 w 1485127"/>
                <a:gd name="connsiteY1611" fmla="*/ 1393756 h 1679043"/>
                <a:gd name="connsiteX1612" fmla="*/ 1244250 w 1485127"/>
                <a:gd name="connsiteY1612" fmla="*/ 1403997 h 1679043"/>
                <a:gd name="connsiteX1613" fmla="*/ 1235035 w 1485127"/>
                <a:gd name="connsiteY1613" fmla="*/ 1390854 h 1679043"/>
                <a:gd name="connsiteX1614" fmla="*/ 1243738 w 1485127"/>
                <a:gd name="connsiteY1614" fmla="*/ 1379161 h 1679043"/>
                <a:gd name="connsiteX1615" fmla="*/ 1243738 w 1485127"/>
                <a:gd name="connsiteY1615" fmla="*/ 1393670 h 1679043"/>
                <a:gd name="connsiteX1616" fmla="*/ 1243738 w 1485127"/>
                <a:gd name="connsiteY1616" fmla="*/ 1393670 h 1679043"/>
                <a:gd name="connsiteX1617" fmla="*/ 1228039 w 1485127"/>
                <a:gd name="connsiteY1617" fmla="*/ 1491053 h 1679043"/>
                <a:gd name="connsiteX1618" fmla="*/ 1218313 w 1485127"/>
                <a:gd name="connsiteY1618" fmla="*/ 1502916 h 1679043"/>
                <a:gd name="connsiteX1619" fmla="*/ 1216521 w 1485127"/>
                <a:gd name="connsiteY1619" fmla="*/ 1505135 h 1679043"/>
                <a:gd name="connsiteX1620" fmla="*/ 1215583 w 1485127"/>
                <a:gd name="connsiteY1620" fmla="*/ 1490967 h 1679043"/>
                <a:gd name="connsiteX1621" fmla="*/ 1226589 w 1485127"/>
                <a:gd name="connsiteY1621" fmla="*/ 1476885 h 1679043"/>
                <a:gd name="connsiteX1622" fmla="*/ 1227954 w 1485127"/>
                <a:gd name="connsiteY1622" fmla="*/ 1491053 h 1679043"/>
                <a:gd name="connsiteX1623" fmla="*/ 1230769 w 1485127"/>
                <a:gd name="connsiteY1623" fmla="*/ 1471508 h 1679043"/>
                <a:gd name="connsiteX1624" fmla="*/ 1231793 w 1485127"/>
                <a:gd name="connsiteY1624" fmla="*/ 1470228 h 1679043"/>
                <a:gd name="connsiteX1625" fmla="*/ 1233329 w 1485127"/>
                <a:gd name="connsiteY1625" fmla="*/ 1483457 h 1679043"/>
                <a:gd name="connsiteX1626" fmla="*/ 1233414 w 1485127"/>
                <a:gd name="connsiteY1626" fmla="*/ 1484481 h 1679043"/>
                <a:gd name="connsiteX1627" fmla="*/ 1231708 w 1485127"/>
                <a:gd name="connsiteY1627" fmla="*/ 1486615 h 1679043"/>
                <a:gd name="connsiteX1628" fmla="*/ 1230855 w 1485127"/>
                <a:gd name="connsiteY1628" fmla="*/ 1471508 h 1679043"/>
                <a:gd name="connsiteX1629" fmla="*/ 1194595 w 1485127"/>
                <a:gd name="connsiteY1629" fmla="*/ 1482945 h 1679043"/>
                <a:gd name="connsiteX1630" fmla="*/ 1187940 w 1485127"/>
                <a:gd name="connsiteY1630" fmla="*/ 1492333 h 1679043"/>
                <a:gd name="connsiteX1631" fmla="*/ 1187087 w 1485127"/>
                <a:gd name="connsiteY1631" fmla="*/ 1491053 h 1679043"/>
                <a:gd name="connsiteX1632" fmla="*/ 1186916 w 1485127"/>
                <a:gd name="connsiteY1632" fmla="*/ 1484140 h 1679043"/>
                <a:gd name="connsiteX1633" fmla="*/ 1194509 w 1485127"/>
                <a:gd name="connsiteY1633" fmla="*/ 1477568 h 1679043"/>
                <a:gd name="connsiteX1634" fmla="*/ 1194680 w 1485127"/>
                <a:gd name="connsiteY1634" fmla="*/ 1482945 h 1679043"/>
                <a:gd name="connsiteX1635" fmla="*/ 1232817 w 1485127"/>
                <a:gd name="connsiteY1635" fmla="*/ 1424481 h 1679043"/>
                <a:gd name="connsiteX1636" fmla="*/ 1232988 w 1485127"/>
                <a:gd name="connsiteY1636" fmla="*/ 1405619 h 1679043"/>
                <a:gd name="connsiteX1637" fmla="*/ 1232988 w 1485127"/>
                <a:gd name="connsiteY1637" fmla="*/ 1405619 h 1679043"/>
                <a:gd name="connsiteX1638" fmla="*/ 1232988 w 1485127"/>
                <a:gd name="connsiteY1638" fmla="*/ 1405448 h 1679043"/>
                <a:gd name="connsiteX1639" fmla="*/ 1232988 w 1485127"/>
                <a:gd name="connsiteY1639" fmla="*/ 1405277 h 1679043"/>
                <a:gd name="connsiteX1640" fmla="*/ 1232988 w 1485127"/>
                <a:gd name="connsiteY1640" fmla="*/ 1405277 h 1679043"/>
                <a:gd name="connsiteX1641" fmla="*/ 1232988 w 1485127"/>
                <a:gd name="connsiteY1641" fmla="*/ 1398450 h 1679043"/>
                <a:gd name="connsiteX1642" fmla="*/ 1242543 w 1485127"/>
                <a:gd name="connsiteY1642" fmla="*/ 1412532 h 1679043"/>
                <a:gd name="connsiteX1643" fmla="*/ 1232817 w 1485127"/>
                <a:gd name="connsiteY1643" fmla="*/ 1424481 h 1679043"/>
                <a:gd name="connsiteX1644" fmla="*/ 1232988 w 1485127"/>
                <a:gd name="connsiteY1644" fmla="*/ 1430114 h 1679043"/>
                <a:gd name="connsiteX1645" fmla="*/ 1232902 w 1485127"/>
                <a:gd name="connsiteY1645" fmla="*/ 1430285 h 1679043"/>
                <a:gd name="connsiteX1646" fmla="*/ 1232902 w 1485127"/>
                <a:gd name="connsiteY1646" fmla="*/ 1430285 h 1679043"/>
                <a:gd name="connsiteX1647" fmla="*/ 1232988 w 1485127"/>
                <a:gd name="connsiteY1647" fmla="*/ 1430114 h 1679043"/>
                <a:gd name="connsiteX1648" fmla="*/ 1228807 w 1485127"/>
                <a:gd name="connsiteY1648" fmla="*/ 1435662 h 1679043"/>
                <a:gd name="connsiteX1649" fmla="*/ 1228722 w 1485127"/>
                <a:gd name="connsiteY1649" fmla="*/ 1435832 h 1679043"/>
                <a:gd name="connsiteX1650" fmla="*/ 1228722 w 1485127"/>
                <a:gd name="connsiteY1650" fmla="*/ 1434893 h 1679043"/>
                <a:gd name="connsiteX1651" fmla="*/ 1228807 w 1485127"/>
                <a:gd name="connsiteY1651" fmla="*/ 1434808 h 1679043"/>
                <a:gd name="connsiteX1652" fmla="*/ 1228807 w 1485127"/>
                <a:gd name="connsiteY1652" fmla="*/ 1435747 h 1679043"/>
                <a:gd name="connsiteX1653" fmla="*/ 1202956 w 1485127"/>
                <a:gd name="connsiteY1653" fmla="*/ 1470142 h 1679043"/>
                <a:gd name="connsiteX1654" fmla="*/ 1205003 w 1485127"/>
                <a:gd name="connsiteY1654" fmla="*/ 1468350 h 1679043"/>
                <a:gd name="connsiteX1655" fmla="*/ 1202273 w 1485127"/>
                <a:gd name="connsiteY1655" fmla="*/ 1472105 h 1679043"/>
                <a:gd name="connsiteX1656" fmla="*/ 1202956 w 1485127"/>
                <a:gd name="connsiteY1656" fmla="*/ 1470057 h 1679043"/>
                <a:gd name="connsiteX1657" fmla="*/ 1198093 w 1485127"/>
                <a:gd name="connsiteY1657" fmla="*/ 1468436 h 1679043"/>
                <a:gd name="connsiteX1658" fmla="*/ 1198093 w 1485127"/>
                <a:gd name="connsiteY1658" fmla="*/ 1468009 h 1679043"/>
                <a:gd name="connsiteX1659" fmla="*/ 1205003 w 1485127"/>
                <a:gd name="connsiteY1659" fmla="*/ 1460583 h 1679043"/>
                <a:gd name="connsiteX1660" fmla="*/ 1208672 w 1485127"/>
                <a:gd name="connsiteY1660" fmla="*/ 1456657 h 1679043"/>
                <a:gd name="connsiteX1661" fmla="*/ 1208672 w 1485127"/>
                <a:gd name="connsiteY1661" fmla="*/ 1457426 h 1679043"/>
                <a:gd name="connsiteX1662" fmla="*/ 1198093 w 1485127"/>
                <a:gd name="connsiteY1662" fmla="*/ 1468350 h 1679043"/>
                <a:gd name="connsiteX1663" fmla="*/ 1193998 w 1485127"/>
                <a:gd name="connsiteY1663" fmla="*/ 1457169 h 1679043"/>
                <a:gd name="connsiteX1664" fmla="*/ 1186404 w 1485127"/>
                <a:gd name="connsiteY1664" fmla="*/ 1467582 h 1679043"/>
                <a:gd name="connsiteX1665" fmla="*/ 1186233 w 1485127"/>
                <a:gd name="connsiteY1665" fmla="*/ 1460583 h 1679043"/>
                <a:gd name="connsiteX1666" fmla="*/ 1191267 w 1485127"/>
                <a:gd name="connsiteY1666" fmla="*/ 1452902 h 1679043"/>
                <a:gd name="connsiteX1667" fmla="*/ 1193827 w 1485127"/>
                <a:gd name="connsiteY1667" fmla="*/ 1449147 h 1679043"/>
                <a:gd name="connsiteX1668" fmla="*/ 1193998 w 1485127"/>
                <a:gd name="connsiteY1668" fmla="*/ 1457084 h 1679043"/>
                <a:gd name="connsiteX1669" fmla="*/ 1196472 w 1485127"/>
                <a:gd name="connsiteY1669" fmla="*/ 1445306 h 1679043"/>
                <a:gd name="connsiteX1670" fmla="*/ 1201335 w 1485127"/>
                <a:gd name="connsiteY1670" fmla="*/ 1438137 h 1679043"/>
                <a:gd name="connsiteX1671" fmla="*/ 1208075 w 1485127"/>
                <a:gd name="connsiteY1671" fmla="*/ 1428407 h 1679043"/>
                <a:gd name="connsiteX1672" fmla="*/ 1208075 w 1485127"/>
                <a:gd name="connsiteY1672" fmla="*/ 1431736 h 1679043"/>
                <a:gd name="connsiteX1673" fmla="*/ 1208587 w 1485127"/>
                <a:gd name="connsiteY1673" fmla="*/ 1453926 h 1679043"/>
                <a:gd name="connsiteX1674" fmla="*/ 1203724 w 1485127"/>
                <a:gd name="connsiteY1674" fmla="*/ 1459730 h 1679043"/>
                <a:gd name="connsiteX1675" fmla="*/ 1198007 w 1485127"/>
                <a:gd name="connsiteY1675" fmla="*/ 1466472 h 1679043"/>
                <a:gd name="connsiteX1676" fmla="*/ 1196472 w 1485127"/>
                <a:gd name="connsiteY1676" fmla="*/ 1445306 h 1679043"/>
                <a:gd name="connsiteX1677" fmla="*/ 1193998 w 1485127"/>
                <a:gd name="connsiteY1677" fmla="*/ 1457938 h 1679043"/>
                <a:gd name="connsiteX1678" fmla="*/ 1194339 w 1485127"/>
                <a:gd name="connsiteY1678" fmla="*/ 1470740 h 1679043"/>
                <a:gd name="connsiteX1679" fmla="*/ 1186831 w 1485127"/>
                <a:gd name="connsiteY1679" fmla="*/ 1479445 h 1679043"/>
                <a:gd name="connsiteX1680" fmla="*/ 1186490 w 1485127"/>
                <a:gd name="connsiteY1680" fmla="*/ 1469289 h 1679043"/>
                <a:gd name="connsiteX1681" fmla="*/ 1193998 w 1485127"/>
                <a:gd name="connsiteY1681" fmla="*/ 1457938 h 1679043"/>
                <a:gd name="connsiteX1682" fmla="*/ 1186831 w 1485127"/>
                <a:gd name="connsiteY1682" fmla="*/ 1480043 h 1679043"/>
                <a:gd name="connsiteX1683" fmla="*/ 1194424 w 1485127"/>
                <a:gd name="connsiteY1683" fmla="*/ 1472020 h 1679043"/>
                <a:gd name="connsiteX1684" fmla="*/ 1194424 w 1485127"/>
                <a:gd name="connsiteY1684" fmla="*/ 1472276 h 1679043"/>
                <a:gd name="connsiteX1685" fmla="*/ 1186831 w 1485127"/>
                <a:gd name="connsiteY1685" fmla="*/ 1480128 h 1679043"/>
                <a:gd name="connsiteX1686" fmla="*/ 1186831 w 1485127"/>
                <a:gd name="connsiteY1686" fmla="*/ 1480043 h 1679043"/>
                <a:gd name="connsiteX1687" fmla="*/ 1211744 w 1485127"/>
                <a:gd name="connsiteY1687" fmla="*/ 1431480 h 1679043"/>
                <a:gd name="connsiteX1688" fmla="*/ 1211317 w 1485127"/>
                <a:gd name="connsiteY1688" fmla="*/ 1423884 h 1679043"/>
                <a:gd name="connsiteX1689" fmla="*/ 1223347 w 1485127"/>
                <a:gd name="connsiteY1689" fmla="*/ 1406985 h 1679043"/>
                <a:gd name="connsiteX1690" fmla="*/ 1223944 w 1485127"/>
                <a:gd name="connsiteY1690" fmla="*/ 1435491 h 1679043"/>
                <a:gd name="connsiteX1691" fmla="*/ 1212938 w 1485127"/>
                <a:gd name="connsiteY1691" fmla="*/ 1448891 h 1679043"/>
                <a:gd name="connsiteX1692" fmla="*/ 1211744 w 1485127"/>
                <a:gd name="connsiteY1692" fmla="*/ 1431565 h 1679043"/>
                <a:gd name="connsiteX1693" fmla="*/ 1228125 w 1485127"/>
                <a:gd name="connsiteY1693" fmla="*/ 1394097 h 1679043"/>
                <a:gd name="connsiteX1694" fmla="*/ 1227186 w 1485127"/>
                <a:gd name="connsiteY1694" fmla="*/ 1395548 h 1679043"/>
                <a:gd name="connsiteX1695" fmla="*/ 1226674 w 1485127"/>
                <a:gd name="connsiteY1695" fmla="*/ 1396316 h 1679043"/>
                <a:gd name="connsiteX1696" fmla="*/ 1226333 w 1485127"/>
                <a:gd name="connsiteY1696" fmla="*/ 1388379 h 1679043"/>
                <a:gd name="connsiteX1697" fmla="*/ 1228210 w 1485127"/>
                <a:gd name="connsiteY1697" fmla="*/ 1391195 h 1679043"/>
                <a:gd name="connsiteX1698" fmla="*/ 1228125 w 1485127"/>
                <a:gd name="connsiteY1698" fmla="*/ 1394097 h 1679043"/>
                <a:gd name="connsiteX1699" fmla="*/ 1227015 w 1485127"/>
                <a:gd name="connsiteY1699" fmla="*/ 1404253 h 1679043"/>
                <a:gd name="connsiteX1700" fmla="*/ 1226930 w 1485127"/>
                <a:gd name="connsiteY1700" fmla="*/ 1402034 h 1679043"/>
                <a:gd name="connsiteX1701" fmla="*/ 1227954 w 1485127"/>
                <a:gd name="connsiteY1701" fmla="*/ 1400583 h 1679043"/>
                <a:gd name="connsiteX1702" fmla="*/ 1227868 w 1485127"/>
                <a:gd name="connsiteY1702" fmla="*/ 1405192 h 1679043"/>
                <a:gd name="connsiteX1703" fmla="*/ 1227868 w 1485127"/>
                <a:gd name="connsiteY1703" fmla="*/ 1405192 h 1679043"/>
                <a:gd name="connsiteX1704" fmla="*/ 1227868 w 1485127"/>
                <a:gd name="connsiteY1704" fmla="*/ 1405277 h 1679043"/>
                <a:gd name="connsiteX1705" fmla="*/ 1227868 w 1485127"/>
                <a:gd name="connsiteY1705" fmla="*/ 1405277 h 1679043"/>
                <a:gd name="connsiteX1706" fmla="*/ 1228636 w 1485127"/>
                <a:gd name="connsiteY1706" fmla="*/ 1429602 h 1679043"/>
                <a:gd name="connsiteX1707" fmla="*/ 1228466 w 1485127"/>
                <a:gd name="connsiteY1707" fmla="*/ 1429773 h 1679043"/>
                <a:gd name="connsiteX1708" fmla="*/ 1227015 w 1485127"/>
                <a:gd name="connsiteY1708" fmla="*/ 1404168 h 1679043"/>
                <a:gd name="connsiteX1709" fmla="*/ 1226418 w 1485127"/>
                <a:gd name="connsiteY1709" fmla="*/ 1378307 h 1679043"/>
                <a:gd name="connsiteX1710" fmla="*/ 1229063 w 1485127"/>
                <a:gd name="connsiteY1710" fmla="*/ 1375320 h 1679043"/>
                <a:gd name="connsiteX1711" fmla="*/ 1228722 w 1485127"/>
                <a:gd name="connsiteY1711" fmla="*/ 1381636 h 1679043"/>
                <a:gd name="connsiteX1712" fmla="*/ 1226418 w 1485127"/>
                <a:gd name="connsiteY1712" fmla="*/ 1378307 h 1679043"/>
                <a:gd name="connsiteX1713" fmla="*/ 1225821 w 1485127"/>
                <a:gd name="connsiteY1713" fmla="*/ 1373869 h 1679043"/>
                <a:gd name="connsiteX1714" fmla="*/ 1225480 w 1485127"/>
                <a:gd name="connsiteY1714" fmla="*/ 1361323 h 1679043"/>
                <a:gd name="connsiteX1715" fmla="*/ 1230513 w 1485127"/>
                <a:gd name="connsiteY1715" fmla="*/ 1356714 h 1679043"/>
                <a:gd name="connsiteX1716" fmla="*/ 1229489 w 1485127"/>
                <a:gd name="connsiteY1716" fmla="*/ 1369772 h 1679043"/>
                <a:gd name="connsiteX1717" fmla="*/ 1225821 w 1485127"/>
                <a:gd name="connsiteY1717" fmla="*/ 1373869 h 1679043"/>
                <a:gd name="connsiteX1718" fmla="*/ 1223602 w 1485127"/>
                <a:gd name="connsiteY1718" fmla="*/ 1372845 h 1679043"/>
                <a:gd name="connsiteX1719" fmla="*/ 1220105 w 1485127"/>
                <a:gd name="connsiteY1719" fmla="*/ 1366359 h 1679043"/>
                <a:gd name="connsiteX1720" fmla="*/ 1223773 w 1485127"/>
                <a:gd name="connsiteY1720" fmla="*/ 1362945 h 1679043"/>
                <a:gd name="connsiteX1721" fmla="*/ 1223602 w 1485127"/>
                <a:gd name="connsiteY1721" fmla="*/ 1372931 h 1679043"/>
                <a:gd name="connsiteX1722" fmla="*/ 1220531 w 1485127"/>
                <a:gd name="connsiteY1722" fmla="*/ 1379673 h 1679043"/>
                <a:gd name="connsiteX1723" fmla="*/ 1213364 w 1485127"/>
                <a:gd name="connsiteY1723" fmla="*/ 1390427 h 1679043"/>
                <a:gd name="connsiteX1724" fmla="*/ 1213109 w 1485127"/>
                <a:gd name="connsiteY1724" fmla="*/ 1390939 h 1679043"/>
                <a:gd name="connsiteX1725" fmla="*/ 1213450 w 1485127"/>
                <a:gd name="connsiteY1725" fmla="*/ 1390512 h 1679043"/>
                <a:gd name="connsiteX1726" fmla="*/ 1222579 w 1485127"/>
                <a:gd name="connsiteY1726" fmla="*/ 1382746 h 1679043"/>
                <a:gd name="connsiteX1727" fmla="*/ 1223517 w 1485127"/>
                <a:gd name="connsiteY1727" fmla="*/ 1384111 h 1679043"/>
                <a:gd name="connsiteX1728" fmla="*/ 1223517 w 1485127"/>
                <a:gd name="connsiteY1728" fmla="*/ 1401266 h 1679043"/>
                <a:gd name="connsiteX1729" fmla="*/ 1211317 w 1485127"/>
                <a:gd name="connsiteY1729" fmla="*/ 1419957 h 1679043"/>
                <a:gd name="connsiteX1730" fmla="*/ 1210293 w 1485127"/>
                <a:gd name="connsiteY1730" fmla="*/ 1395548 h 1679043"/>
                <a:gd name="connsiteX1731" fmla="*/ 1210549 w 1485127"/>
                <a:gd name="connsiteY1731" fmla="*/ 1395377 h 1679043"/>
                <a:gd name="connsiteX1732" fmla="*/ 1212085 w 1485127"/>
                <a:gd name="connsiteY1732" fmla="*/ 1392987 h 1679043"/>
                <a:gd name="connsiteX1733" fmla="*/ 1213279 w 1485127"/>
                <a:gd name="connsiteY1733" fmla="*/ 1390939 h 1679043"/>
                <a:gd name="connsiteX1734" fmla="*/ 1211999 w 1485127"/>
                <a:gd name="connsiteY1734" fmla="*/ 1392817 h 1679043"/>
                <a:gd name="connsiteX1735" fmla="*/ 1210549 w 1485127"/>
                <a:gd name="connsiteY1735" fmla="*/ 1395292 h 1679043"/>
                <a:gd name="connsiteX1736" fmla="*/ 1210378 w 1485127"/>
                <a:gd name="connsiteY1736" fmla="*/ 1395462 h 1679043"/>
                <a:gd name="connsiteX1737" fmla="*/ 1210293 w 1485127"/>
                <a:gd name="connsiteY1737" fmla="*/ 1392049 h 1679043"/>
                <a:gd name="connsiteX1738" fmla="*/ 1209952 w 1485127"/>
                <a:gd name="connsiteY1738" fmla="*/ 1378051 h 1679043"/>
                <a:gd name="connsiteX1739" fmla="*/ 1209952 w 1485127"/>
                <a:gd name="connsiteY1739" fmla="*/ 1376174 h 1679043"/>
                <a:gd name="connsiteX1740" fmla="*/ 1215412 w 1485127"/>
                <a:gd name="connsiteY1740" fmla="*/ 1371053 h 1679043"/>
                <a:gd name="connsiteX1741" fmla="*/ 1220787 w 1485127"/>
                <a:gd name="connsiteY1741" fmla="*/ 1379758 h 1679043"/>
                <a:gd name="connsiteX1742" fmla="*/ 1209611 w 1485127"/>
                <a:gd name="connsiteY1742" fmla="*/ 1373784 h 1679043"/>
                <a:gd name="connsiteX1743" fmla="*/ 1209611 w 1485127"/>
                <a:gd name="connsiteY1743" fmla="*/ 1365078 h 1679043"/>
                <a:gd name="connsiteX1744" fmla="*/ 1209952 w 1485127"/>
                <a:gd name="connsiteY1744" fmla="*/ 1364054 h 1679043"/>
                <a:gd name="connsiteX1745" fmla="*/ 1213962 w 1485127"/>
                <a:gd name="connsiteY1745" fmla="*/ 1369260 h 1679043"/>
                <a:gd name="connsiteX1746" fmla="*/ 1209611 w 1485127"/>
                <a:gd name="connsiteY1746" fmla="*/ 1373869 h 1679043"/>
                <a:gd name="connsiteX1747" fmla="*/ 1208757 w 1485127"/>
                <a:gd name="connsiteY1747" fmla="*/ 1378051 h 1679043"/>
                <a:gd name="connsiteX1748" fmla="*/ 1208416 w 1485127"/>
                <a:gd name="connsiteY1748" fmla="*/ 1392134 h 1679043"/>
                <a:gd name="connsiteX1749" fmla="*/ 1208416 w 1485127"/>
                <a:gd name="connsiteY1749" fmla="*/ 1396487 h 1679043"/>
                <a:gd name="connsiteX1750" fmla="*/ 1205515 w 1485127"/>
                <a:gd name="connsiteY1750" fmla="*/ 1398279 h 1679043"/>
                <a:gd name="connsiteX1751" fmla="*/ 1206198 w 1485127"/>
                <a:gd name="connsiteY1751" fmla="*/ 1399218 h 1679043"/>
                <a:gd name="connsiteX1752" fmla="*/ 1208331 w 1485127"/>
                <a:gd name="connsiteY1752" fmla="*/ 1397084 h 1679043"/>
                <a:gd name="connsiteX1753" fmla="*/ 1208075 w 1485127"/>
                <a:gd name="connsiteY1753" fmla="*/ 1424566 h 1679043"/>
                <a:gd name="connsiteX1754" fmla="*/ 1199885 w 1485127"/>
                <a:gd name="connsiteY1754" fmla="*/ 1437369 h 1679043"/>
                <a:gd name="connsiteX1755" fmla="*/ 1196301 w 1485127"/>
                <a:gd name="connsiteY1755" fmla="*/ 1443087 h 1679043"/>
                <a:gd name="connsiteX1756" fmla="*/ 1194936 w 1485127"/>
                <a:gd name="connsiteY1756" fmla="*/ 1422433 h 1679043"/>
                <a:gd name="connsiteX1757" fmla="*/ 1193912 w 1485127"/>
                <a:gd name="connsiteY1757" fmla="*/ 1405448 h 1679043"/>
                <a:gd name="connsiteX1758" fmla="*/ 1201506 w 1485127"/>
                <a:gd name="connsiteY1758" fmla="*/ 1383770 h 1679043"/>
                <a:gd name="connsiteX1759" fmla="*/ 1208757 w 1485127"/>
                <a:gd name="connsiteY1759" fmla="*/ 1376857 h 1679043"/>
                <a:gd name="connsiteX1760" fmla="*/ 1208757 w 1485127"/>
                <a:gd name="connsiteY1760" fmla="*/ 1378051 h 1679043"/>
                <a:gd name="connsiteX1761" fmla="*/ 1193144 w 1485127"/>
                <a:gd name="connsiteY1761" fmla="*/ 1407838 h 1679043"/>
                <a:gd name="connsiteX1762" fmla="*/ 1193400 w 1485127"/>
                <a:gd name="connsiteY1762" fmla="*/ 1422774 h 1679043"/>
                <a:gd name="connsiteX1763" fmla="*/ 1193827 w 1485127"/>
                <a:gd name="connsiteY1763" fmla="*/ 1447269 h 1679043"/>
                <a:gd name="connsiteX1764" fmla="*/ 1190499 w 1485127"/>
                <a:gd name="connsiteY1764" fmla="*/ 1452561 h 1679043"/>
                <a:gd name="connsiteX1765" fmla="*/ 1186233 w 1485127"/>
                <a:gd name="connsiteY1765" fmla="*/ 1459559 h 1679043"/>
                <a:gd name="connsiteX1766" fmla="*/ 1185892 w 1485127"/>
                <a:gd name="connsiteY1766" fmla="*/ 1446757 h 1679043"/>
                <a:gd name="connsiteX1767" fmla="*/ 1185636 w 1485127"/>
                <a:gd name="connsiteY1767" fmla="*/ 1432333 h 1679043"/>
                <a:gd name="connsiteX1768" fmla="*/ 1193144 w 1485127"/>
                <a:gd name="connsiteY1768" fmla="*/ 1407923 h 1679043"/>
                <a:gd name="connsiteX1769" fmla="*/ 1183503 w 1485127"/>
                <a:gd name="connsiteY1769" fmla="*/ 1473812 h 1679043"/>
                <a:gd name="connsiteX1770" fmla="*/ 1183248 w 1485127"/>
                <a:gd name="connsiteY1770" fmla="*/ 1483798 h 1679043"/>
                <a:gd name="connsiteX1771" fmla="*/ 1182138 w 1485127"/>
                <a:gd name="connsiteY1771" fmla="*/ 1484993 h 1679043"/>
                <a:gd name="connsiteX1772" fmla="*/ 1178641 w 1485127"/>
                <a:gd name="connsiteY1772" fmla="*/ 1481238 h 1679043"/>
                <a:gd name="connsiteX1773" fmla="*/ 1179920 w 1485127"/>
                <a:gd name="connsiteY1773" fmla="*/ 1479275 h 1679043"/>
                <a:gd name="connsiteX1774" fmla="*/ 1183503 w 1485127"/>
                <a:gd name="connsiteY1774" fmla="*/ 1473898 h 1679043"/>
                <a:gd name="connsiteX1775" fmla="*/ 1202103 w 1485127"/>
                <a:gd name="connsiteY1775" fmla="*/ 1470825 h 1679043"/>
                <a:gd name="connsiteX1776" fmla="*/ 1200482 w 1485127"/>
                <a:gd name="connsiteY1776" fmla="*/ 1474581 h 1679043"/>
                <a:gd name="connsiteX1777" fmla="*/ 1198690 w 1485127"/>
                <a:gd name="connsiteY1777" fmla="*/ 1477141 h 1679043"/>
                <a:gd name="connsiteX1778" fmla="*/ 1198434 w 1485127"/>
                <a:gd name="connsiteY1778" fmla="*/ 1474068 h 1679043"/>
                <a:gd name="connsiteX1779" fmla="*/ 1202017 w 1485127"/>
                <a:gd name="connsiteY1779" fmla="*/ 1470910 h 1679043"/>
                <a:gd name="connsiteX1780" fmla="*/ 1209098 w 1485127"/>
                <a:gd name="connsiteY1780" fmla="*/ 1468436 h 1679043"/>
                <a:gd name="connsiteX1781" fmla="*/ 1209184 w 1485127"/>
                <a:gd name="connsiteY1781" fmla="*/ 1471337 h 1679043"/>
                <a:gd name="connsiteX1782" fmla="*/ 1209184 w 1485127"/>
                <a:gd name="connsiteY1782" fmla="*/ 1471337 h 1679043"/>
                <a:gd name="connsiteX1783" fmla="*/ 1209184 w 1485127"/>
                <a:gd name="connsiteY1783" fmla="*/ 1471423 h 1679043"/>
                <a:gd name="connsiteX1784" fmla="*/ 1209184 w 1485127"/>
                <a:gd name="connsiteY1784" fmla="*/ 1471423 h 1679043"/>
                <a:gd name="connsiteX1785" fmla="*/ 1211061 w 1485127"/>
                <a:gd name="connsiteY1785" fmla="*/ 1491650 h 1679043"/>
                <a:gd name="connsiteX1786" fmla="*/ 1204833 w 1485127"/>
                <a:gd name="connsiteY1786" fmla="*/ 1499332 h 1679043"/>
                <a:gd name="connsiteX1787" fmla="*/ 1200652 w 1485127"/>
                <a:gd name="connsiteY1787" fmla="*/ 1504453 h 1679043"/>
                <a:gd name="connsiteX1788" fmla="*/ 1200652 w 1485127"/>
                <a:gd name="connsiteY1788" fmla="*/ 1504282 h 1679043"/>
                <a:gd name="connsiteX1789" fmla="*/ 1200652 w 1485127"/>
                <a:gd name="connsiteY1789" fmla="*/ 1504282 h 1679043"/>
                <a:gd name="connsiteX1790" fmla="*/ 1199031 w 1485127"/>
                <a:gd name="connsiteY1790" fmla="*/ 1481323 h 1679043"/>
                <a:gd name="connsiteX1791" fmla="*/ 1209098 w 1485127"/>
                <a:gd name="connsiteY1791" fmla="*/ 1468436 h 1679043"/>
                <a:gd name="connsiteX1792" fmla="*/ 1214559 w 1485127"/>
                <a:gd name="connsiteY1792" fmla="*/ 1471252 h 1679043"/>
                <a:gd name="connsiteX1793" fmla="*/ 1214559 w 1485127"/>
                <a:gd name="connsiteY1793" fmla="*/ 1471252 h 1679043"/>
                <a:gd name="connsiteX1794" fmla="*/ 1214559 w 1485127"/>
                <a:gd name="connsiteY1794" fmla="*/ 1471081 h 1679043"/>
                <a:gd name="connsiteX1795" fmla="*/ 1214559 w 1485127"/>
                <a:gd name="connsiteY1795" fmla="*/ 1470910 h 1679043"/>
                <a:gd name="connsiteX1796" fmla="*/ 1214559 w 1485127"/>
                <a:gd name="connsiteY1796" fmla="*/ 1470910 h 1679043"/>
                <a:gd name="connsiteX1797" fmla="*/ 1213877 w 1485127"/>
                <a:gd name="connsiteY1797" fmla="*/ 1462461 h 1679043"/>
                <a:gd name="connsiteX1798" fmla="*/ 1218313 w 1485127"/>
                <a:gd name="connsiteY1798" fmla="*/ 1456828 h 1679043"/>
                <a:gd name="connsiteX1799" fmla="*/ 1224541 w 1485127"/>
                <a:gd name="connsiteY1799" fmla="*/ 1451451 h 1679043"/>
                <a:gd name="connsiteX1800" fmla="*/ 1225906 w 1485127"/>
                <a:gd name="connsiteY1800" fmla="*/ 1468777 h 1679043"/>
                <a:gd name="connsiteX1801" fmla="*/ 1224626 w 1485127"/>
                <a:gd name="connsiteY1801" fmla="*/ 1471593 h 1679043"/>
                <a:gd name="connsiteX1802" fmla="*/ 1217289 w 1485127"/>
                <a:gd name="connsiteY1802" fmla="*/ 1483713 h 1679043"/>
                <a:gd name="connsiteX1803" fmla="*/ 1215412 w 1485127"/>
                <a:gd name="connsiteY1803" fmla="*/ 1486273 h 1679043"/>
                <a:gd name="connsiteX1804" fmla="*/ 1214559 w 1485127"/>
                <a:gd name="connsiteY1804" fmla="*/ 1471252 h 1679043"/>
                <a:gd name="connsiteX1805" fmla="*/ 1225480 w 1485127"/>
                <a:gd name="connsiteY1805" fmla="*/ 1471849 h 1679043"/>
                <a:gd name="connsiteX1806" fmla="*/ 1226077 w 1485127"/>
                <a:gd name="connsiteY1806" fmla="*/ 1470484 h 1679043"/>
                <a:gd name="connsiteX1807" fmla="*/ 1226162 w 1485127"/>
                <a:gd name="connsiteY1807" fmla="*/ 1471679 h 1679043"/>
                <a:gd name="connsiteX1808" fmla="*/ 1224456 w 1485127"/>
                <a:gd name="connsiteY1808" fmla="*/ 1474068 h 1679043"/>
                <a:gd name="connsiteX1809" fmla="*/ 1225480 w 1485127"/>
                <a:gd name="connsiteY1809" fmla="*/ 1471849 h 1679043"/>
                <a:gd name="connsiteX1810" fmla="*/ 1230513 w 1485127"/>
                <a:gd name="connsiteY1810" fmla="*/ 1465448 h 1679043"/>
                <a:gd name="connsiteX1811" fmla="*/ 1229746 w 1485127"/>
                <a:gd name="connsiteY1811" fmla="*/ 1450854 h 1679043"/>
                <a:gd name="connsiteX1812" fmla="*/ 1229746 w 1485127"/>
                <a:gd name="connsiteY1812" fmla="*/ 1450854 h 1679043"/>
                <a:gd name="connsiteX1813" fmla="*/ 1229746 w 1485127"/>
                <a:gd name="connsiteY1813" fmla="*/ 1450597 h 1679043"/>
                <a:gd name="connsiteX1814" fmla="*/ 1229746 w 1485127"/>
                <a:gd name="connsiteY1814" fmla="*/ 1450341 h 1679043"/>
                <a:gd name="connsiteX1815" fmla="*/ 1229746 w 1485127"/>
                <a:gd name="connsiteY1815" fmla="*/ 1450341 h 1679043"/>
                <a:gd name="connsiteX1816" fmla="*/ 1229489 w 1485127"/>
                <a:gd name="connsiteY1816" fmla="*/ 1447013 h 1679043"/>
                <a:gd name="connsiteX1817" fmla="*/ 1229660 w 1485127"/>
                <a:gd name="connsiteY1817" fmla="*/ 1446842 h 1679043"/>
                <a:gd name="connsiteX1818" fmla="*/ 1231196 w 1485127"/>
                <a:gd name="connsiteY1818" fmla="*/ 1464424 h 1679043"/>
                <a:gd name="connsiteX1819" fmla="*/ 1230513 w 1485127"/>
                <a:gd name="connsiteY1819" fmla="*/ 1465448 h 1679043"/>
                <a:gd name="connsiteX1820" fmla="*/ 1213194 w 1485127"/>
                <a:gd name="connsiteY1820" fmla="*/ 1452902 h 1679043"/>
                <a:gd name="connsiteX1821" fmla="*/ 1213194 w 1485127"/>
                <a:gd name="connsiteY1821" fmla="*/ 1451963 h 1679043"/>
                <a:gd name="connsiteX1822" fmla="*/ 1224200 w 1485127"/>
                <a:gd name="connsiteY1822" fmla="*/ 1440014 h 1679043"/>
                <a:gd name="connsiteX1823" fmla="*/ 1224200 w 1485127"/>
                <a:gd name="connsiteY1823" fmla="*/ 1441636 h 1679043"/>
                <a:gd name="connsiteX1824" fmla="*/ 1213279 w 1485127"/>
                <a:gd name="connsiteY1824" fmla="*/ 1452987 h 1679043"/>
                <a:gd name="connsiteX1825" fmla="*/ 1236656 w 1485127"/>
                <a:gd name="connsiteY1825" fmla="*/ 1361665 h 1679043"/>
                <a:gd name="connsiteX1826" fmla="*/ 1233329 w 1485127"/>
                <a:gd name="connsiteY1826" fmla="*/ 1365420 h 1679043"/>
                <a:gd name="connsiteX1827" fmla="*/ 1233670 w 1485127"/>
                <a:gd name="connsiteY1827" fmla="*/ 1353727 h 1679043"/>
                <a:gd name="connsiteX1828" fmla="*/ 1244591 w 1485127"/>
                <a:gd name="connsiteY1828" fmla="*/ 1343741 h 1679043"/>
                <a:gd name="connsiteX1829" fmla="*/ 1244250 w 1485127"/>
                <a:gd name="connsiteY1829" fmla="*/ 1352874 h 1679043"/>
                <a:gd name="connsiteX1830" fmla="*/ 1244250 w 1485127"/>
                <a:gd name="connsiteY1830" fmla="*/ 1353300 h 1679043"/>
                <a:gd name="connsiteX1831" fmla="*/ 1236656 w 1485127"/>
                <a:gd name="connsiteY1831" fmla="*/ 1361665 h 1679043"/>
                <a:gd name="connsiteX1832" fmla="*/ 1235035 w 1485127"/>
                <a:gd name="connsiteY1832" fmla="*/ 1330000 h 1679043"/>
                <a:gd name="connsiteX1833" fmla="*/ 1235206 w 1485127"/>
                <a:gd name="connsiteY1833" fmla="*/ 1327355 h 1679043"/>
                <a:gd name="connsiteX1834" fmla="*/ 1236059 w 1485127"/>
                <a:gd name="connsiteY1834" fmla="*/ 1316686 h 1679043"/>
                <a:gd name="connsiteX1835" fmla="*/ 1239301 w 1485127"/>
                <a:gd name="connsiteY1835" fmla="*/ 1325306 h 1679043"/>
                <a:gd name="connsiteX1836" fmla="*/ 1235035 w 1485127"/>
                <a:gd name="connsiteY1836" fmla="*/ 1329915 h 1679043"/>
                <a:gd name="connsiteX1837" fmla="*/ 1230940 w 1485127"/>
                <a:gd name="connsiteY1837" fmla="*/ 1351508 h 1679043"/>
                <a:gd name="connsiteX1838" fmla="*/ 1225309 w 1485127"/>
                <a:gd name="connsiteY1838" fmla="*/ 1357312 h 1679043"/>
                <a:gd name="connsiteX1839" fmla="*/ 1225138 w 1485127"/>
                <a:gd name="connsiteY1839" fmla="*/ 1345448 h 1679043"/>
                <a:gd name="connsiteX1840" fmla="*/ 1232305 w 1485127"/>
                <a:gd name="connsiteY1840" fmla="*/ 1338279 h 1679043"/>
                <a:gd name="connsiteX1841" fmla="*/ 1230940 w 1485127"/>
                <a:gd name="connsiteY1841" fmla="*/ 1351423 h 1679043"/>
                <a:gd name="connsiteX1842" fmla="*/ 1223773 w 1485127"/>
                <a:gd name="connsiteY1842" fmla="*/ 1358421 h 1679043"/>
                <a:gd name="connsiteX1843" fmla="*/ 1223773 w 1485127"/>
                <a:gd name="connsiteY1843" fmla="*/ 1358933 h 1679043"/>
                <a:gd name="connsiteX1844" fmla="*/ 1218825 w 1485127"/>
                <a:gd name="connsiteY1844" fmla="*/ 1364140 h 1679043"/>
                <a:gd name="connsiteX1845" fmla="*/ 1214559 w 1485127"/>
                <a:gd name="connsiteY1845" fmla="*/ 1356202 h 1679043"/>
                <a:gd name="connsiteX1846" fmla="*/ 1224200 w 1485127"/>
                <a:gd name="connsiteY1846" fmla="*/ 1346558 h 1679043"/>
                <a:gd name="connsiteX1847" fmla="*/ 1223859 w 1485127"/>
                <a:gd name="connsiteY1847" fmla="*/ 1358421 h 1679043"/>
                <a:gd name="connsiteX1848" fmla="*/ 1209184 w 1485127"/>
                <a:gd name="connsiteY1848" fmla="*/ 1365847 h 1679043"/>
                <a:gd name="connsiteX1849" fmla="*/ 1208843 w 1485127"/>
                <a:gd name="connsiteY1849" fmla="*/ 1374637 h 1679043"/>
                <a:gd name="connsiteX1850" fmla="*/ 1207819 w 1485127"/>
                <a:gd name="connsiteY1850" fmla="*/ 1375747 h 1679043"/>
                <a:gd name="connsiteX1851" fmla="*/ 1202615 w 1485127"/>
                <a:gd name="connsiteY1851" fmla="*/ 1381380 h 1679043"/>
                <a:gd name="connsiteX1852" fmla="*/ 1209184 w 1485127"/>
                <a:gd name="connsiteY1852" fmla="*/ 1365847 h 1679043"/>
                <a:gd name="connsiteX1853" fmla="*/ 1184783 w 1485127"/>
                <a:gd name="connsiteY1853" fmla="*/ 1435491 h 1679043"/>
                <a:gd name="connsiteX1854" fmla="*/ 1184357 w 1485127"/>
                <a:gd name="connsiteY1854" fmla="*/ 1447013 h 1679043"/>
                <a:gd name="connsiteX1855" fmla="*/ 1183845 w 1485127"/>
                <a:gd name="connsiteY1855" fmla="*/ 1463656 h 1679043"/>
                <a:gd name="connsiteX1856" fmla="*/ 1181285 w 1485127"/>
                <a:gd name="connsiteY1856" fmla="*/ 1467838 h 1679043"/>
                <a:gd name="connsiteX1857" fmla="*/ 1181456 w 1485127"/>
                <a:gd name="connsiteY1857" fmla="*/ 1467923 h 1679043"/>
                <a:gd name="connsiteX1858" fmla="*/ 1183759 w 1485127"/>
                <a:gd name="connsiteY1858" fmla="*/ 1464424 h 1679043"/>
                <a:gd name="connsiteX1859" fmla="*/ 1183589 w 1485127"/>
                <a:gd name="connsiteY1859" fmla="*/ 1471679 h 1679043"/>
                <a:gd name="connsiteX1860" fmla="*/ 1178555 w 1485127"/>
                <a:gd name="connsiteY1860" fmla="*/ 1478592 h 1679043"/>
                <a:gd name="connsiteX1861" fmla="*/ 1177446 w 1485127"/>
                <a:gd name="connsiteY1861" fmla="*/ 1480043 h 1679043"/>
                <a:gd name="connsiteX1862" fmla="*/ 1172156 w 1485127"/>
                <a:gd name="connsiteY1862" fmla="*/ 1474324 h 1679043"/>
                <a:gd name="connsiteX1863" fmla="*/ 1184698 w 1485127"/>
                <a:gd name="connsiteY1863" fmla="*/ 1435491 h 1679043"/>
                <a:gd name="connsiteX1864" fmla="*/ 1175313 w 1485127"/>
                <a:gd name="connsiteY1864" fmla="*/ 1483030 h 1679043"/>
                <a:gd name="connsiteX1865" fmla="*/ 1172071 w 1485127"/>
                <a:gd name="connsiteY1865" fmla="*/ 1487468 h 1679043"/>
                <a:gd name="connsiteX1866" fmla="*/ 1171730 w 1485127"/>
                <a:gd name="connsiteY1866" fmla="*/ 1478251 h 1679043"/>
                <a:gd name="connsiteX1867" fmla="*/ 1175313 w 1485127"/>
                <a:gd name="connsiteY1867" fmla="*/ 1483030 h 1679043"/>
                <a:gd name="connsiteX1868" fmla="*/ 1170962 w 1485127"/>
                <a:gd name="connsiteY1868" fmla="*/ 1493016 h 1679043"/>
                <a:gd name="connsiteX1869" fmla="*/ 1170962 w 1485127"/>
                <a:gd name="connsiteY1869" fmla="*/ 1495832 h 1679043"/>
                <a:gd name="connsiteX1870" fmla="*/ 1170109 w 1485127"/>
                <a:gd name="connsiteY1870" fmla="*/ 1514950 h 1679043"/>
                <a:gd name="connsiteX1871" fmla="*/ 1163283 w 1485127"/>
                <a:gd name="connsiteY1871" fmla="*/ 1523058 h 1679043"/>
                <a:gd name="connsiteX1872" fmla="*/ 1160894 w 1485127"/>
                <a:gd name="connsiteY1872" fmla="*/ 1525960 h 1679043"/>
                <a:gd name="connsiteX1873" fmla="*/ 1159529 w 1485127"/>
                <a:gd name="connsiteY1873" fmla="*/ 1511536 h 1679043"/>
                <a:gd name="connsiteX1874" fmla="*/ 1159529 w 1485127"/>
                <a:gd name="connsiteY1874" fmla="*/ 1510597 h 1679043"/>
                <a:gd name="connsiteX1875" fmla="*/ 1171047 w 1485127"/>
                <a:gd name="connsiteY1875" fmla="*/ 1493016 h 1679043"/>
                <a:gd name="connsiteX1876" fmla="*/ 1191865 w 1485127"/>
                <a:gd name="connsiteY1876" fmla="*/ 1491053 h 1679043"/>
                <a:gd name="connsiteX1877" fmla="*/ 1194083 w 1485127"/>
                <a:gd name="connsiteY1877" fmla="*/ 1487895 h 1679043"/>
                <a:gd name="connsiteX1878" fmla="*/ 1194851 w 1485127"/>
                <a:gd name="connsiteY1878" fmla="*/ 1486956 h 1679043"/>
                <a:gd name="connsiteX1879" fmla="*/ 1195448 w 1485127"/>
                <a:gd name="connsiteY1879" fmla="*/ 1502916 h 1679043"/>
                <a:gd name="connsiteX1880" fmla="*/ 1189476 w 1485127"/>
                <a:gd name="connsiteY1880" fmla="*/ 1494381 h 1679043"/>
                <a:gd name="connsiteX1881" fmla="*/ 1191865 w 1485127"/>
                <a:gd name="connsiteY1881" fmla="*/ 1491053 h 1679043"/>
                <a:gd name="connsiteX1882" fmla="*/ 1200908 w 1485127"/>
                <a:gd name="connsiteY1882" fmla="*/ 1509659 h 1679043"/>
                <a:gd name="connsiteX1883" fmla="*/ 1204491 w 1485127"/>
                <a:gd name="connsiteY1883" fmla="*/ 1505135 h 1679043"/>
                <a:gd name="connsiteX1884" fmla="*/ 1211658 w 1485127"/>
                <a:gd name="connsiteY1884" fmla="*/ 1496088 h 1679043"/>
                <a:gd name="connsiteX1885" fmla="*/ 1213194 w 1485127"/>
                <a:gd name="connsiteY1885" fmla="*/ 1509403 h 1679043"/>
                <a:gd name="connsiteX1886" fmla="*/ 1206198 w 1485127"/>
                <a:gd name="connsiteY1886" fmla="*/ 1518279 h 1679043"/>
                <a:gd name="connsiteX1887" fmla="*/ 1200994 w 1485127"/>
                <a:gd name="connsiteY1887" fmla="*/ 1510854 h 1679043"/>
                <a:gd name="connsiteX1888" fmla="*/ 1200994 w 1485127"/>
                <a:gd name="connsiteY1888" fmla="*/ 1509659 h 1679043"/>
                <a:gd name="connsiteX1889" fmla="*/ 1201847 w 1485127"/>
                <a:gd name="connsiteY1889" fmla="*/ 1523827 h 1679043"/>
                <a:gd name="connsiteX1890" fmla="*/ 1201506 w 1485127"/>
                <a:gd name="connsiteY1890" fmla="*/ 1524253 h 1679043"/>
                <a:gd name="connsiteX1891" fmla="*/ 1201506 w 1485127"/>
                <a:gd name="connsiteY1891" fmla="*/ 1523315 h 1679043"/>
                <a:gd name="connsiteX1892" fmla="*/ 1201847 w 1485127"/>
                <a:gd name="connsiteY1892" fmla="*/ 1523827 h 1679043"/>
                <a:gd name="connsiteX1893" fmla="*/ 1208843 w 1485127"/>
                <a:gd name="connsiteY1893" fmla="*/ 1522120 h 1679043"/>
                <a:gd name="connsiteX1894" fmla="*/ 1213877 w 1485127"/>
                <a:gd name="connsiteY1894" fmla="*/ 1515206 h 1679043"/>
                <a:gd name="connsiteX1895" fmla="*/ 1216265 w 1485127"/>
                <a:gd name="connsiteY1895" fmla="*/ 1532874 h 1679043"/>
                <a:gd name="connsiteX1896" fmla="*/ 1208843 w 1485127"/>
                <a:gd name="connsiteY1896" fmla="*/ 1522205 h 1679043"/>
                <a:gd name="connsiteX1897" fmla="*/ 1216948 w 1485127"/>
                <a:gd name="connsiteY1897" fmla="*/ 1510939 h 1679043"/>
                <a:gd name="connsiteX1898" fmla="*/ 1221299 w 1485127"/>
                <a:gd name="connsiteY1898" fmla="*/ 1504965 h 1679043"/>
                <a:gd name="connsiteX1899" fmla="*/ 1228466 w 1485127"/>
                <a:gd name="connsiteY1899" fmla="*/ 1495320 h 1679043"/>
                <a:gd name="connsiteX1900" fmla="*/ 1228636 w 1485127"/>
                <a:gd name="connsiteY1900" fmla="*/ 1497027 h 1679043"/>
                <a:gd name="connsiteX1901" fmla="*/ 1229575 w 1485127"/>
                <a:gd name="connsiteY1901" fmla="*/ 1505050 h 1679043"/>
                <a:gd name="connsiteX1902" fmla="*/ 1223261 w 1485127"/>
                <a:gd name="connsiteY1902" fmla="*/ 1515206 h 1679043"/>
                <a:gd name="connsiteX1903" fmla="*/ 1223432 w 1485127"/>
                <a:gd name="connsiteY1903" fmla="*/ 1515292 h 1679043"/>
                <a:gd name="connsiteX1904" fmla="*/ 1229746 w 1485127"/>
                <a:gd name="connsiteY1904" fmla="*/ 1506501 h 1679043"/>
                <a:gd name="connsiteX1905" fmla="*/ 1231281 w 1485127"/>
                <a:gd name="connsiteY1905" fmla="*/ 1519132 h 1679043"/>
                <a:gd name="connsiteX1906" fmla="*/ 1218910 w 1485127"/>
                <a:gd name="connsiteY1906" fmla="*/ 1534751 h 1679043"/>
                <a:gd name="connsiteX1907" fmla="*/ 1216948 w 1485127"/>
                <a:gd name="connsiteY1907" fmla="*/ 1510939 h 1679043"/>
                <a:gd name="connsiteX1908" fmla="*/ 1232305 w 1485127"/>
                <a:gd name="connsiteY1908" fmla="*/ 1496942 h 1679043"/>
                <a:gd name="connsiteX1909" fmla="*/ 1231964 w 1485127"/>
                <a:gd name="connsiteY1909" fmla="*/ 1490711 h 1679043"/>
                <a:gd name="connsiteX1910" fmla="*/ 1233926 w 1485127"/>
                <a:gd name="connsiteY1910" fmla="*/ 1488066 h 1679043"/>
                <a:gd name="connsiteX1911" fmla="*/ 1235035 w 1485127"/>
                <a:gd name="connsiteY1911" fmla="*/ 1496344 h 1679043"/>
                <a:gd name="connsiteX1912" fmla="*/ 1234523 w 1485127"/>
                <a:gd name="connsiteY1912" fmla="*/ 1497198 h 1679043"/>
                <a:gd name="connsiteX1913" fmla="*/ 1232646 w 1485127"/>
                <a:gd name="connsiteY1913" fmla="*/ 1500270 h 1679043"/>
                <a:gd name="connsiteX1914" fmla="*/ 1232390 w 1485127"/>
                <a:gd name="connsiteY1914" fmla="*/ 1496856 h 1679043"/>
                <a:gd name="connsiteX1915" fmla="*/ 1235121 w 1485127"/>
                <a:gd name="connsiteY1915" fmla="*/ 1486529 h 1679043"/>
                <a:gd name="connsiteX1916" fmla="*/ 1249880 w 1485127"/>
                <a:gd name="connsiteY1916" fmla="*/ 1467155 h 1679043"/>
                <a:gd name="connsiteX1917" fmla="*/ 1250392 w 1485127"/>
                <a:gd name="connsiteY1917" fmla="*/ 1471508 h 1679043"/>
                <a:gd name="connsiteX1918" fmla="*/ 1235803 w 1485127"/>
                <a:gd name="connsiteY1918" fmla="*/ 1495149 h 1679043"/>
                <a:gd name="connsiteX1919" fmla="*/ 1235121 w 1485127"/>
                <a:gd name="connsiteY1919" fmla="*/ 1486529 h 1679043"/>
                <a:gd name="connsiteX1920" fmla="*/ 1248857 w 1485127"/>
                <a:gd name="connsiteY1920" fmla="*/ 1465960 h 1679043"/>
                <a:gd name="connsiteX1921" fmla="*/ 1234864 w 1485127"/>
                <a:gd name="connsiteY1921" fmla="*/ 1482774 h 1679043"/>
                <a:gd name="connsiteX1922" fmla="*/ 1233926 w 1485127"/>
                <a:gd name="connsiteY1922" fmla="*/ 1467411 h 1679043"/>
                <a:gd name="connsiteX1923" fmla="*/ 1247833 w 1485127"/>
                <a:gd name="connsiteY1923" fmla="*/ 1448976 h 1679043"/>
                <a:gd name="connsiteX1924" fmla="*/ 1249624 w 1485127"/>
                <a:gd name="connsiteY1924" fmla="*/ 1465107 h 1679043"/>
                <a:gd name="connsiteX1925" fmla="*/ 1248857 w 1485127"/>
                <a:gd name="connsiteY1925" fmla="*/ 1466046 h 1679043"/>
                <a:gd name="connsiteX1926" fmla="*/ 1251501 w 1485127"/>
                <a:gd name="connsiteY1926" fmla="*/ 1414324 h 1679043"/>
                <a:gd name="connsiteX1927" fmla="*/ 1259095 w 1485127"/>
                <a:gd name="connsiteY1927" fmla="*/ 1404253 h 1679043"/>
                <a:gd name="connsiteX1928" fmla="*/ 1259521 w 1485127"/>
                <a:gd name="connsiteY1928" fmla="*/ 1408350 h 1679043"/>
                <a:gd name="connsiteX1929" fmla="*/ 1252099 w 1485127"/>
                <a:gd name="connsiteY1929" fmla="*/ 1415178 h 1679043"/>
                <a:gd name="connsiteX1930" fmla="*/ 1251501 w 1485127"/>
                <a:gd name="connsiteY1930" fmla="*/ 1414324 h 1679043"/>
                <a:gd name="connsiteX1931" fmla="*/ 1256194 w 1485127"/>
                <a:gd name="connsiteY1931" fmla="*/ 1395633 h 1679043"/>
                <a:gd name="connsiteX1932" fmla="*/ 1256194 w 1485127"/>
                <a:gd name="connsiteY1932" fmla="*/ 1395633 h 1679043"/>
                <a:gd name="connsiteX1933" fmla="*/ 1256108 w 1485127"/>
                <a:gd name="connsiteY1933" fmla="*/ 1395804 h 1679043"/>
                <a:gd name="connsiteX1934" fmla="*/ 1255938 w 1485127"/>
                <a:gd name="connsiteY1934" fmla="*/ 1395975 h 1679043"/>
                <a:gd name="connsiteX1935" fmla="*/ 1255938 w 1485127"/>
                <a:gd name="connsiteY1935" fmla="*/ 1395975 h 1679043"/>
                <a:gd name="connsiteX1936" fmla="*/ 1249283 w 1485127"/>
                <a:gd name="connsiteY1936" fmla="*/ 1404253 h 1679043"/>
                <a:gd name="connsiteX1937" fmla="*/ 1249112 w 1485127"/>
                <a:gd name="connsiteY1937" fmla="*/ 1393841 h 1679043"/>
                <a:gd name="connsiteX1938" fmla="*/ 1249112 w 1485127"/>
                <a:gd name="connsiteY1938" fmla="*/ 1393841 h 1679043"/>
                <a:gd name="connsiteX1939" fmla="*/ 1249112 w 1485127"/>
                <a:gd name="connsiteY1939" fmla="*/ 1393670 h 1679043"/>
                <a:gd name="connsiteX1940" fmla="*/ 1249112 w 1485127"/>
                <a:gd name="connsiteY1940" fmla="*/ 1393500 h 1679043"/>
                <a:gd name="connsiteX1941" fmla="*/ 1249112 w 1485127"/>
                <a:gd name="connsiteY1941" fmla="*/ 1393500 h 1679043"/>
                <a:gd name="connsiteX1942" fmla="*/ 1248430 w 1485127"/>
                <a:gd name="connsiteY1942" fmla="*/ 1373187 h 1679043"/>
                <a:gd name="connsiteX1943" fmla="*/ 1256023 w 1485127"/>
                <a:gd name="connsiteY1943" fmla="*/ 1363201 h 1679043"/>
                <a:gd name="connsiteX1944" fmla="*/ 1258156 w 1485127"/>
                <a:gd name="connsiteY1944" fmla="*/ 1393500 h 1679043"/>
                <a:gd name="connsiteX1945" fmla="*/ 1256194 w 1485127"/>
                <a:gd name="connsiteY1945" fmla="*/ 1395804 h 1679043"/>
                <a:gd name="connsiteX1946" fmla="*/ 1248430 w 1485127"/>
                <a:gd name="connsiteY1946" fmla="*/ 1348606 h 1679043"/>
                <a:gd name="connsiteX1947" fmla="*/ 1247833 w 1485127"/>
                <a:gd name="connsiteY1947" fmla="*/ 1349204 h 1679043"/>
                <a:gd name="connsiteX1948" fmla="*/ 1247833 w 1485127"/>
                <a:gd name="connsiteY1948" fmla="*/ 1340754 h 1679043"/>
                <a:gd name="connsiteX1949" fmla="*/ 1254829 w 1485127"/>
                <a:gd name="connsiteY1949" fmla="*/ 1334353 h 1679043"/>
                <a:gd name="connsiteX1950" fmla="*/ 1254999 w 1485127"/>
                <a:gd name="connsiteY1950" fmla="*/ 1341352 h 1679043"/>
                <a:gd name="connsiteX1951" fmla="*/ 1248430 w 1485127"/>
                <a:gd name="connsiteY1951" fmla="*/ 1348606 h 1679043"/>
                <a:gd name="connsiteX1952" fmla="*/ 1247833 w 1485127"/>
                <a:gd name="connsiteY1952" fmla="*/ 1334353 h 1679043"/>
                <a:gd name="connsiteX1953" fmla="*/ 1247833 w 1485127"/>
                <a:gd name="connsiteY1953" fmla="*/ 1322916 h 1679043"/>
                <a:gd name="connsiteX1954" fmla="*/ 1254829 w 1485127"/>
                <a:gd name="connsiteY1954" fmla="*/ 1316003 h 1679043"/>
                <a:gd name="connsiteX1955" fmla="*/ 1254573 w 1485127"/>
                <a:gd name="connsiteY1955" fmla="*/ 1324367 h 1679043"/>
                <a:gd name="connsiteX1956" fmla="*/ 1254573 w 1485127"/>
                <a:gd name="connsiteY1956" fmla="*/ 1324367 h 1679043"/>
                <a:gd name="connsiteX1957" fmla="*/ 1254573 w 1485127"/>
                <a:gd name="connsiteY1957" fmla="*/ 1324452 h 1679043"/>
                <a:gd name="connsiteX1958" fmla="*/ 1254573 w 1485127"/>
                <a:gd name="connsiteY1958" fmla="*/ 1324452 h 1679043"/>
                <a:gd name="connsiteX1959" fmla="*/ 1254573 w 1485127"/>
                <a:gd name="connsiteY1959" fmla="*/ 1327525 h 1679043"/>
                <a:gd name="connsiteX1960" fmla="*/ 1247662 w 1485127"/>
                <a:gd name="connsiteY1960" fmla="*/ 1334353 h 1679043"/>
                <a:gd name="connsiteX1961" fmla="*/ 1259862 w 1485127"/>
                <a:gd name="connsiteY1961" fmla="*/ 1303627 h 1679043"/>
                <a:gd name="connsiteX1962" fmla="*/ 1259862 w 1485127"/>
                <a:gd name="connsiteY1962" fmla="*/ 1297739 h 1679043"/>
                <a:gd name="connsiteX1963" fmla="*/ 1262166 w 1485127"/>
                <a:gd name="connsiteY1963" fmla="*/ 1301409 h 1679043"/>
                <a:gd name="connsiteX1964" fmla="*/ 1259862 w 1485127"/>
                <a:gd name="connsiteY1964" fmla="*/ 1303713 h 1679043"/>
                <a:gd name="connsiteX1965" fmla="*/ 1263702 w 1485127"/>
                <a:gd name="connsiteY1965" fmla="*/ 1285107 h 1679043"/>
                <a:gd name="connsiteX1966" fmla="*/ 1269333 w 1485127"/>
                <a:gd name="connsiteY1966" fmla="*/ 1280498 h 1679043"/>
                <a:gd name="connsiteX1967" fmla="*/ 1269674 w 1485127"/>
                <a:gd name="connsiteY1967" fmla="*/ 1294068 h 1679043"/>
                <a:gd name="connsiteX1968" fmla="*/ 1263702 w 1485127"/>
                <a:gd name="connsiteY1968" fmla="*/ 1285107 h 1679043"/>
                <a:gd name="connsiteX1969" fmla="*/ 1261483 w 1485127"/>
                <a:gd name="connsiteY1969" fmla="*/ 1281778 h 1679043"/>
                <a:gd name="connsiteX1970" fmla="*/ 1260118 w 1485127"/>
                <a:gd name="connsiteY1970" fmla="*/ 1279730 h 1679043"/>
                <a:gd name="connsiteX1971" fmla="*/ 1260204 w 1485127"/>
                <a:gd name="connsiteY1971" fmla="*/ 1274524 h 1679043"/>
                <a:gd name="connsiteX1972" fmla="*/ 1266858 w 1485127"/>
                <a:gd name="connsiteY1972" fmla="*/ 1276828 h 1679043"/>
                <a:gd name="connsiteX1973" fmla="*/ 1261398 w 1485127"/>
                <a:gd name="connsiteY1973" fmla="*/ 1281778 h 1679043"/>
                <a:gd name="connsiteX1974" fmla="*/ 1272660 w 1485127"/>
                <a:gd name="connsiteY1974" fmla="*/ 1250541 h 1679043"/>
                <a:gd name="connsiteX1975" fmla="*/ 1272404 w 1485127"/>
                <a:gd name="connsiteY1975" fmla="*/ 1244054 h 1679043"/>
                <a:gd name="connsiteX1976" fmla="*/ 1272660 w 1485127"/>
                <a:gd name="connsiteY1976" fmla="*/ 1243713 h 1679043"/>
                <a:gd name="connsiteX1977" fmla="*/ 1272831 w 1485127"/>
                <a:gd name="connsiteY1977" fmla="*/ 1250285 h 1679043"/>
                <a:gd name="connsiteX1978" fmla="*/ 1272660 w 1485127"/>
                <a:gd name="connsiteY1978" fmla="*/ 1250456 h 1679043"/>
                <a:gd name="connsiteX1979" fmla="*/ 1269077 w 1485127"/>
                <a:gd name="connsiteY1979" fmla="*/ 1260527 h 1679043"/>
                <a:gd name="connsiteX1980" fmla="*/ 1269077 w 1485127"/>
                <a:gd name="connsiteY1980" fmla="*/ 1265733 h 1679043"/>
                <a:gd name="connsiteX1981" fmla="*/ 1264982 w 1485127"/>
                <a:gd name="connsiteY1981" fmla="*/ 1264196 h 1679043"/>
                <a:gd name="connsiteX1982" fmla="*/ 1268991 w 1485127"/>
                <a:gd name="connsiteY1982" fmla="*/ 1260527 h 1679043"/>
                <a:gd name="connsiteX1983" fmla="*/ 1271807 w 1485127"/>
                <a:gd name="connsiteY1983" fmla="*/ 1227582 h 1679043"/>
                <a:gd name="connsiteX1984" fmla="*/ 1271551 w 1485127"/>
                <a:gd name="connsiteY1984" fmla="*/ 1217255 h 1679043"/>
                <a:gd name="connsiteX1985" fmla="*/ 1272745 w 1485127"/>
                <a:gd name="connsiteY1985" fmla="*/ 1215889 h 1679043"/>
                <a:gd name="connsiteX1986" fmla="*/ 1272574 w 1485127"/>
                <a:gd name="connsiteY1986" fmla="*/ 1226729 h 1679043"/>
                <a:gd name="connsiteX1987" fmla="*/ 1271807 w 1485127"/>
                <a:gd name="connsiteY1987" fmla="*/ 1227582 h 1679043"/>
                <a:gd name="connsiteX1988" fmla="*/ 1279571 w 1485127"/>
                <a:gd name="connsiteY1988" fmla="*/ 1184652 h 1679043"/>
                <a:gd name="connsiteX1989" fmla="*/ 1279571 w 1485127"/>
                <a:gd name="connsiteY1989" fmla="*/ 1184140 h 1679043"/>
                <a:gd name="connsiteX1990" fmla="*/ 1279827 w 1485127"/>
                <a:gd name="connsiteY1990" fmla="*/ 1184225 h 1679043"/>
                <a:gd name="connsiteX1991" fmla="*/ 1279485 w 1485127"/>
                <a:gd name="connsiteY1991" fmla="*/ 1184652 h 1679043"/>
                <a:gd name="connsiteX1992" fmla="*/ 1274623 w 1485127"/>
                <a:gd name="connsiteY1992" fmla="*/ 1191224 h 1679043"/>
                <a:gd name="connsiteX1993" fmla="*/ 1271295 w 1485127"/>
                <a:gd name="connsiteY1993" fmla="*/ 1195662 h 1679043"/>
                <a:gd name="connsiteX1994" fmla="*/ 1271295 w 1485127"/>
                <a:gd name="connsiteY1994" fmla="*/ 1195064 h 1679043"/>
                <a:gd name="connsiteX1995" fmla="*/ 1271295 w 1485127"/>
                <a:gd name="connsiteY1995" fmla="*/ 1180897 h 1679043"/>
                <a:gd name="connsiteX1996" fmla="*/ 1275561 w 1485127"/>
                <a:gd name="connsiteY1996" fmla="*/ 1182518 h 1679043"/>
                <a:gd name="connsiteX1997" fmla="*/ 1274623 w 1485127"/>
                <a:gd name="connsiteY1997" fmla="*/ 1191224 h 1679043"/>
                <a:gd name="connsiteX1998" fmla="*/ 1276158 w 1485127"/>
                <a:gd name="connsiteY1998" fmla="*/ 1163571 h 1679043"/>
                <a:gd name="connsiteX1999" fmla="*/ 1279571 w 1485127"/>
                <a:gd name="connsiteY1999" fmla="*/ 1152646 h 1679043"/>
                <a:gd name="connsiteX2000" fmla="*/ 1277865 w 1485127"/>
                <a:gd name="connsiteY2000" fmla="*/ 1164168 h 1679043"/>
                <a:gd name="connsiteX2001" fmla="*/ 1276158 w 1485127"/>
                <a:gd name="connsiteY2001" fmla="*/ 1163656 h 1679043"/>
                <a:gd name="connsiteX2002" fmla="*/ 1284007 w 1485127"/>
                <a:gd name="connsiteY2002" fmla="*/ 1138222 h 1679043"/>
                <a:gd name="connsiteX2003" fmla="*/ 1285714 w 1485127"/>
                <a:gd name="connsiteY2003" fmla="*/ 1132760 h 1679043"/>
                <a:gd name="connsiteX2004" fmla="*/ 1286226 w 1485127"/>
                <a:gd name="connsiteY2004" fmla="*/ 1135577 h 1679043"/>
                <a:gd name="connsiteX2005" fmla="*/ 1283922 w 1485127"/>
                <a:gd name="connsiteY2005" fmla="*/ 1139246 h 1679043"/>
                <a:gd name="connsiteX2006" fmla="*/ 1284093 w 1485127"/>
                <a:gd name="connsiteY2006" fmla="*/ 1138222 h 1679043"/>
                <a:gd name="connsiteX2007" fmla="*/ 1270698 w 1485127"/>
                <a:gd name="connsiteY2007" fmla="*/ 1180641 h 1679043"/>
                <a:gd name="connsiteX2008" fmla="*/ 1270953 w 1485127"/>
                <a:gd name="connsiteY2008" fmla="*/ 1180726 h 1679043"/>
                <a:gd name="connsiteX2009" fmla="*/ 1270357 w 1485127"/>
                <a:gd name="connsiteY2009" fmla="*/ 1195064 h 1679043"/>
                <a:gd name="connsiteX2010" fmla="*/ 1270357 w 1485127"/>
                <a:gd name="connsiteY2010" fmla="*/ 1196857 h 1679043"/>
                <a:gd name="connsiteX2011" fmla="*/ 1264043 w 1485127"/>
                <a:gd name="connsiteY2011" fmla="*/ 1205136 h 1679043"/>
                <a:gd name="connsiteX2012" fmla="*/ 1261910 w 1485127"/>
                <a:gd name="connsiteY2012" fmla="*/ 1207952 h 1679043"/>
                <a:gd name="connsiteX2013" fmla="*/ 1270783 w 1485127"/>
                <a:gd name="connsiteY2013" fmla="*/ 1180555 h 1679043"/>
                <a:gd name="connsiteX2014" fmla="*/ 1253975 w 1485127"/>
                <a:gd name="connsiteY2014" fmla="*/ 1236202 h 1679043"/>
                <a:gd name="connsiteX2015" fmla="*/ 1261825 w 1485127"/>
                <a:gd name="connsiteY2015" fmla="*/ 1227753 h 1679043"/>
                <a:gd name="connsiteX2016" fmla="*/ 1261057 w 1485127"/>
                <a:gd name="connsiteY2016" fmla="*/ 1233898 h 1679043"/>
                <a:gd name="connsiteX2017" fmla="*/ 1260374 w 1485127"/>
                <a:gd name="connsiteY2017" fmla="*/ 1240128 h 1679043"/>
                <a:gd name="connsiteX2018" fmla="*/ 1251331 w 1485127"/>
                <a:gd name="connsiteY2018" fmla="*/ 1250541 h 1679043"/>
                <a:gd name="connsiteX2019" fmla="*/ 1246383 w 1485127"/>
                <a:gd name="connsiteY2019" fmla="*/ 1256345 h 1679043"/>
                <a:gd name="connsiteX2020" fmla="*/ 1246212 w 1485127"/>
                <a:gd name="connsiteY2020" fmla="*/ 1256259 h 1679043"/>
                <a:gd name="connsiteX2021" fmla="*/ 1252013 w 1485127"/>
                <a:gd name="connsiteY2021" fmla="*/ 1238336 h 1679043"/>
                <a:gd name="connsiteX2022" fmla="*/ 1253975 w 1485127"/>
                <a:gd name="connsiteY2022" fmla="*/ 1236288 h 1679043"/>
                <a:gd name="connsiteX2023" fmla="*/ 1252611 w 1485127"/>
                <a:gd name="connsiteY2023" fmla="*/ 1251480 h 1679043"/>
                <a:gd name="connsiteX2024" fmla="*/ 1260033 w 1485127"/>
                <a:gd name="connsiteY2024" fmla="*/ 1244225 h 1679043"/>
                <a:gd name="connsiteX2025" fmla="*/ 1259692 w 1485127"/>
                <a:gd name="connsiteY2025" fmla="*/ 1247554 h 1679043"/>
                <a:gd name="connsiteX2026" fmla="*/ 1258753 w 1485127"/>
                <a:gd name="connsiteY2026" fmla="*/ 1257027 h 1679043"/>
                <a:gd name="connsiteX2027" fmla="*/ 1256108 w 1485127"/>
                <a:gd name="connsiteY2027" fmla="*/ 1260868 h 1679043"/>
                <a:gd name="connsiteX2028" fmla="*/ 1254743 w 1485127"/>
                <a:gd name="connsiteY2028" fmla="*/ 1260356 h 1679043"/>
                <a:gd name="connsiteX2029" fmla="*/ 1247406 w 1485127"/>
                <a:gd name="connsiteY2029" fmla="*/ 1256857 h 1679043"/>
                <a:gd name="connsiteX2030" fmla="*/ 1252611 w 1485127"/>
                <a:gd name="connsiteY2030" fmla="*/ 1251565 h 1679043"/>
                <a:gd name="connsiteX2031" fmla="*/ 1246979 w 1485127"/>
                <a:gd name="connsiteY2031" fmla="*/ 1276231 h 1679043"/>
                <a:gd name="connsiteX2032" fmla="*/ 1242884 w 1485127"/>
                <a:gd name="connsiteY2032" fmla="*/ 1280413 h 1679043"/>
                <a:gd name="connsiteX2033" fmla="*/ 1246724 w 1485127"/>
                <a:gd name="connsiteY2033" fmla="*/ 1275719 h 1679043"/>
                <a:gd name="connsiteX2034" fmla="*/ 1247065 w 1485127"/>
                <a:gd name="connsiteY2034" fmla="*/ 1276231 h 1679043"/>
                <a:gd name="connsiteX2035" fmla="*/ 1248600 w 1485127"/>
                <a:gd name="connsiteY2035" fmla="*/ 1279132 h 1679043"/>
                <a:gd name="connsiteX2036" fmla="*/ 1254146 w 1485127"/>
                <a:gd name="connsiteY2036" fmla="*/ 1288606 h 1679043"/>
                <a:gd name="connsiteX2037" fmla="*/ 1248600 w 1485127"/>
                <a:gd name="connsiteY2037" fmla="*/ 1293898 h 1679043"/>
                <a:gd name="connsiteX2038" fmla="*/ 1249112 w 1485127"/>
                <a:gd name="connsiteY2038" fmla="*/ 1283144 h 1679043"/>
                <a:gd name="connsiteX2039" fmla="*/ 1248857 w 1485127"/>
                <a:gd name="connsiteY2039" fmla="*/ 1283144 h 1679043"/>
                <a:gd name="connsiteX2040" fmla="*/ 1247833 w 1485127"/>
                <a:gd name="connsiteY2040" fmla="*/ 1294666 h 1679043"/>
                <a:gd name="connsiteX2041" fmla="*/ 1229916 w 1485127"/>
                <a:gd name="connsiteY2041" fmla="*/ 1313101 h 1679043"/>
                <a:gd name="connsiteX2042" fmla="*/ 1227442 w 1485127"/>
                <a:gd name="connsiteY2042" fmla="*/ 1315918 h 1679043"/>
                <a:gd name="connsiteX2043" fmla="*/ 1235803 w 1485127"/>
                <a:gd name="connsiteY2043" fmla="*/ 1290740 h 1679043"/>
                <a:gd name="connsiteX2044" fmla="*/ 1248600 w 1485127"/>
                <a:gd name="connsiteY2044" fmla="*/ 1279132 h 1679043"/>
                <a:gd name="connsiteX2045" fmla="*/ 1226418 w 1485127"/>
                <a:gd name="connsiteY2045" fmla="*/ 1318905 h 1679043"/>
                <a:gd name="connsiteX2046" fmla="*/ 1231110 w 1485127"/>
                <a:gd name="connsiteY2046" fmla="*/ 1314125 h 1679043"/>
                <a:gd name="connsiteX2047" fmla="*/ 1247406 w 1485127"/>
                <a:gd name="connsiteY2047" fmla="*/ 1299019 h 1679043"/>
                <a:gd name="connsiteX2048" fmla="*/ 1246383 w 1485127"/>
                <a:gd name="connsiteY2048" fmla="*/ 1312162 h 1679043"/>
                <a:gd name="connsiteX2049" fmla="*/ 1245956 w 1485127"/>
                <a:gd name="connsiteY2049" fmla="*/ 1318137 h 1679043"/>
                <a:gd name="connsiteX2050" fmla="*/ 1239386 w 1485127"/>
                <a:gd name="connsiteY2050" fmla="*/ 1325135 h 1679043"/>
                <a:gd name="connsiteX2051" fmla="*/ 1235376 w 1485127"/>
                <a:gd name="connsiteY2051" fmla="*/ 1312504 h 1679043"/>
                <a:gd name="connsiteX2052" fmla="*/ 1233414 w 1485127"/>
                <a:gd name="connsiteY2052" fmla="*/ 1327440 h 1679043"/>
                <a:gd name="connsiteX2053" fmla="*/ 1232817 w 1485127"/>
                <a:gd name="connsiteY2053" fmla="*/ 1332134 h 1679043"/>
                <a:gd name="connsiteX2054" fmla="*/ 1224882 w 1485127"/>
                <a:gd name="connsiteY2054" fmla="*/ 1340754 h 1679043"/>
                <a:gd name="connsiteX2055" fmla="*/ 1224882 w 1485127"/>
                <a:gd name="connsiteY2055" fmla="*/ 1325477 h 1679043"/>
                <a:gd name="connsiteX2056" fmla="*/ 1224626 w 1485127"/>
                <a:gd name="connsiteY2056" fmla="*/ 1325477 h 1679043"/>
                <a:gd name="connsiteX2057" fmla="*/ 1224029 w 1485127"/>
                <a:gd name="connsiteY2057" fmla="*/ 1341778 h 1679043"/>
                <a:gd name="connsiteX2058" fmla="*/ 1215583 w 1485127"/>
                <a:gd name="connsiteY2058" fmla="*/ 1351167 h 1679043"/>
                <a:gd name="connsiteX2059" fmla="*/ 1226333 w 1485127"/>
                <a:gd name="connsiteY2059" fmla="*/ 1318905 h 1679043"/>
                <a:gd name="connsiteX2060" fmla="*/ 1170791 w 1485127"/>
                <a:gd name="connsiteY2060" fmla="*/ 1477056 h 1679043"/>
                <a:gd name="connsiteX2061" fmla="*/ 1171303 w 1485127"/>
                <a:gd name="connsiteY2061" fmla="*/ 1477738 h 1679043"/>
                <a:gd name="connsiteX2062" fmla="*/ 1170962 w 1485127"/>
                <a:gd name="connsiteY2062" fmla="*/ 1488834 h 1679043"/>
                <a:gd name="connsiteX2063" fmla="*/ 1158676 w 1485127"/>
                <a:gd name="connsiteY2063" fmla="*/ 1505647 h 1679043"/>
                <a:gd name="connsiteX2064" fmla="*/ 1158335 w 1485127"/>
                <a:gd name="connsiteY2064" fmla="*/ 1502746 h 1679043"/>
                <a:gd name="connsiteX2065" fmla="*/ 1162430 w 1485127"/>
                <a:gd name="connsiteY2065" fmla="*/ 1494125 h 1679043"/>
                <a:gd name="connsiteX2066" fmla="*/ 1170791 w 1485127"/>
                <a:gd name="connsiteY2066" fmla="*/ 1477056 h 1679043"/>
                <a:gd name="connsiteX2067" fmla="*/ 1157823 w 1485127"/>
                <a:gd name="connsiteY2067" fmla="*/ 1512731 h 1679043"/>
                <a:gd name="connsiteX2068" fmla="*/ 1157993 w 1485127"/>
                <a:gd name="connsiteY2068" fmla="*/ 1529118 h 1679043"/>
                <a:gd name="connsiteX2069" fmla="*/ 1147670 w 1485127"/>
                <a:gd name="connsiteY2069" fmla="*/ 1541579 h 1679043"/>
                <a:gd name="connsiteX2070" fmla="*/ 1147841 w 1485127"/>
                <a:gd name="connsiteY2070" fmla="*/ 1527838 h 1679043"/>
                <a:gd name="connsiteX2071" fmla="*/ 1157823 w 1485127"/>
                <a:gd name="connsiteY2071" fmla="*/ 1512731 h 1679043"/>
                <a:gd name="connsiteX2072" fmla="*/ 1173009 w 1485127"/>
                <a:gd name="connsiteY2072" fmla="*/ 1515974 h 1679043"/>
                <a:gd name="connsiteX2073" fmla="*/ 1178982 w 1485127"/>
                <a:gd name="connsiteY2073" fmla="*/ 1508123 h 1679043"/>
                <a:gd name="connsiteX2074" fmla="*/ 1182736 w 1485127"/>
                <a:gd name="connsiteY2074" fmla="*/ 1503087 h 1679043"/>
                <a:gd name="connsiteX2075" fmla="*/ 1182565 w 1485127"/>
                <a:gd name="connsiteY2075" fmla="*/ 1519218 h 1679043"/>
                <a:gd name="connsiteX2076" fmla="*/ 1182565 w 1485127"/>
                <a:gd name="connsiteY2076" fmla="*/ 1519218 h 1679043"/>
                <a:gd name="connsiteX2077" fmla="*/ 1182565 w 1485127"/>
                <a:gd name="connsiteY2077" fmla="*/ 1519303 h 1679043"/>
                <a:gd name="connsiteX2078" fmla="*/ 1182565 w 1485127"/>
                <a:gd name="connsiteY2078" fmla="*/ 1519303 h 1679043"/>
                <a:gd name="connsiteX2079" fmla="*/ 1182821 w 1485127"/>
                <a:gd name="connsiteY2079" fmla="*/ 1526216 h 1679043"/>
                <a:gd name="connsiteX2080" fmla="*/ 1173521 w 1485127"/>
                <a:gd name="connsiteY2080" fmla="*/ 1537738 h 1679043"/>
                <a:gd name="connsiteX2081" fmla="*/ 1173009 w 1485127"/>
                <a:gd name="connsiteY2081" fmla="*/ 1515889 h 1679043"/>
                <a:gd name="connsiteX2082" fmla="*/ 1192803 w 1485127"/>
                <a:gd name="connsiteY2082" fmla="*/ 1544054 h 1679043"/>
                <a:gd name="connsiteX2083" fmla="*/ 1192803 w 1485127"/>
                <a:gd name="connsiteY2083" fmla="*/ 1544054 h 1679043"/>
                <a:gd name="connsiteX2084" fmla="*/ 1192974 w 1485127"/>
                <a:gd name="connsiteY2084" fmla="*/ 1543884 h 1679043"/>
                <a:gd name="connsiteX2085" fmla="*/ 1193144 w 1485127"/>
                <a:gd name="connsiteY2085" fmla="*/ 1543713 h 1679043"/>
                <a:gd name="connsiteX2086" fmla="*/ 1193144 w 1485127"/>
                <a:gd name="connsiteY2086" fmla="*/ 1543713 h 1679043"/>
                <a:gd name="connsiteX2087" fmla="*/ 1197922 w 1485127"/>
                <a:gd name="connsiteY2087" fmla="*/ 1537056 h 1679043"/>
                <a:gd name="connsiteX2088" fmla="*/ 1199970 w 1485127"/>
                <a:gd name="connsiteY2088" fmla="*/ 1559844 h 1679043"/>
                <a:gd name="connsiteX2089" fmla="*/ 1187684 w 1485127"/>
                <a:gd name="connsiteY2089" fmla="*/ 1576486 h 1679043"/>
                <a:gd name="connsiteX2090" fmla="*/ 1187769 w 1485127"/>
                <a:gd name="connsiteY2090" fmla="*/ 1550797 h 1679043"/>
                <a:gd name="connsiteX2091" fmla="*/ 1192803 w 1485127"/>
                <a:gd name="connsiteY2091" fmla="*/ 1544054 h 1679043"/>
                <a:gd name="connsiteX2092" fmla="*/ 1200482 w 1485127"/>
                <a:gd name="connsiteY2092" fmla="*/ 1566415 h 1679043"/>
                <a:gd name="connsiteX2093" fmla="*/ 1200737 w 1485127"/>
                <a:gd name="connsiteY2093" fmla="*/ 1569403 h 1679043"/>
                <a:gd name="connsiteX2094" fmla="*/ 1191438 w 1485127"/>
                <a:gd name="connsiteY2094" fmla="*/ 1577596 h 1679043"/>
                <a:gd name="connsiteX2095" fmla="*/ 1200396 w 1485127"/>
                <a:gd name="connsiteY2095" fmla="*/ 1566330 h 1679043"/>
                <a:gd name="connsiteX2096" fmla="*/ 1202956 w 1485127"/>
                <a:gd name="connsiteY2096" fmla="*/ 1563343 h 1679043"/>
                <a:gd name="connsiteX2097" fmla="*/ 1216777 w 1485127"/>
                <a:gd name="connsiteY2097" fmla="*/ 1545932 h 1679043"/>
                <a:gd name="connsiteX2098" fmla="*/ 1218484 w 1485127"/>
                <a:gd name="connsiteY2098" fmla="*/ 1548407 h 1679043"/>
                <a:gd name="connsiteX2099" fmla="*/ 1218739 w 1485127"/>
                <a:gd name="connsiteY2099" fmla="*/ 1550029 h 1679043"/>
                <a:gd name="connsiteX2100" fmla="*/ 1219251 w 1485127"/>
                <a:gd name="connsiteY2100" fmla="*/ 1553101 h 1679043"/>
                <a:gd name="connsiteX2101" fmla="*/ 1203212 w 1485127"/>
                <a:gd name="connsiteY2101" fmla="*/ 1567354 h 1679043"/>
                <a:gd name="connsiteX2102" fmla="*/ 1203041 w 1485127"/>
                <a:gd name="connsiteY2102" fmla="*/ 1563343 h 1679043"/>
                <a:gd name="connsiteX2103" fmla="*/ 1220446 w 1485127"/>
                <a:gd name="connsiteY2103" fmla="*/ 1551309 h 1679043"/>
                <a:gd name="connsiteX2104" fmla="*/ 1220787 w 1485127"/>
                <a:gd name="connsiteY2104" fmla="*/ 1551821 h 1679043"/>
                <a:gd name="connsiteX2105" fmla="*/ 1220531 w 1485127"/>
                <a:gd name="connsiteY2105" fmla="*/ 1552077 h 1679043"/>
                <a:gd name="connsiteX2106" fmla="*/ 1220531 w 1485127"/>
                <a:gd name="connsiteY2106" fmla="*/ 1551394 h 1679043"/>
                <a:gd name="connsiteX2107" fmla="*/ 1221214 w 1485127"/>
                <a:gd name="connsiteY2107" fmla="*/ 1540043 h 1679043"/>
                <a:gd name="connsiteX2108" fmla="*/ 1232049 w 1485127"/>
                <a:gd name="connsiteY2108" fmla="*/ 1525533 h 1679043"/>
                <a:gd name="connsiteX2109" fmla="*/ 1233755 w 1485127"/>
                <a:gd name="connsiteY2109" fmla="*/ 1538165 h 1679043"/>
                <a:gd name="connsiteX2110" fmla="*/ 1225992 w 1485127"/>
                <a:gd name="connsiteY2110" fmla="*/ 1546871 h 1679043"/>
                <a:gd name="connsiteX2111" fmla="*/ 1221214 w 1485127"/>
                <a:gd name="connsiteY2111" fmla="*/ 1540043 h 1679043"/>
                <a:gd name="connsiteX2112" fmla="*/ 1234182 w 1485127"/>
                <a:gd name="connsiteY2112" fmla="*/ 1522632 h 1679043"/>
                <a:gd name="connsiteX2113" fmla="*/ 1250051 w 1485127"/>
                <a:gd name="connsiteY2113" fmla="*/ 1501038 h 1679043"/>
                <a:gd name="connsiteX2114" fmla="*/ 1247321 w 1485127"/>
                <a:gd name="connsiteY2114" fmla="*/ 1522717 h 1679043"/>
                <a:gd name="connsiteX2115" fmla="*/ 1235376 w 1485127"/>
                <a:gd name="connsiteY2115" fmla="*/ 1536287 h 1679043"/>
                <a:gd name="connsiteX2116" fmla="*/ 1234182 w 1485127"/>
                <a:gd name="connsiteY2116" fmla="*/ 1522632 h 1679043"/>
                <a:gd name="connsiteX2117" fmla="*/ 1233670 w 1485127"/>
                <a:gd name="connsiteY2117" fmla="*/ 1516230 h 1679043"/>
                <a:gd name="connsiteX2118" fmla="*/ 1232646 w 1485127"/>
                <a:gd name="connsiteY2118" fmla="*/ 1502489 h 1679043"/>
                <a:gd name="connsiteX2119" fmla="*/ 1235291 w 1485127"/>
                <a:gd name="connsiteY2119" fmla="*/ 1498820 h 1679043"/>
                <a:gd name="connsiteX2120" fmla="*/ 1237083 w 1485127"/>
                <a:gd name="connsiteY2120" fmla="*/ 1511024 h 1679043"/>
                <a:gd name="connsiteX2121" fmla="*/ 1237339 w 1485127"/>
                <a:gd name="connsiteY2121" fmla="*/ 1511024 h 1679043"/>
                <a:gd name="connsiteX2122" fmla="*/ 1236059 w 1485127"/>
                <a:gd name="connsiteY2122" fmla="*/ 1497795 h 1679043"/>
                <a:gd name="connsiteX2123" fmla="*/ 1251075 w 1485127"/>
                <a:gd name="connsiteY2123" fmla="*/ 1476885 h 1679043"/>
                <a:gd name="connsiteX2124" fmla="*/ 1252354 w 1485127"/>
                <a:gd name="connsiteY2124" fmla="*/ 1486529 h 1679043"/>
                <a:gd name="connsiteX2125" fmla="*/ 1252013 w 1485127"/>
                <a:gd name="connsiteY2125" fmla="*/ 1488834 h 1679043"/>
                <a:gd name="connsiteX2126" fmla="*/ 1251075 w 1485127"/>
                <a:gd name="connsiteY2126" fmla="*/ 1494552 h 1679043"/>
                <a:gd name="connsiteX2127" fmla="*/ 1233755 w 1485127"/>
                <a:gd name="connsiteY2127" fmla="*/ 1516230 h 1679043"/>
                <a:gd name="connsiteX2128" fmla="*/ 1251928 w 1485127"/>
                <a:gd name="connsiteY2128" fmla="*/ 1469033 h 1679043"/>
                <a:gd name="connsiteX2129" fmla="*/ 1251672 w 1485127"/>
                <a:gd name="connsiteY2129" fmla="*/ 1464851 h 1679043"/>
                <a:gd name="connsiteX2130" fmla="*/ 1260630 w 1485127"/>
                <a:gd name="connsiteY2130" fmla="*/ 1453414 h 1679043"/>
                <a:gd name="connsiteX2131" fmla="*/ 1265067 w 1485127"/>
                <a:gd name="connsiteY2131" fmla="*/ 1447781 h 1679043"/>
                <a:gd name="connsiteX2132" fmla="*/ 1265152 w 1485127"/>
                <a:gd name="connsiteY2132" fmla="*/ 1447952 h 1679043"/>
                <a:gd name="connsiteX2133" fmla="*/ 1251928 w 1485127"/>
                <a:gd name="connsiteY2133" fmla="*/ 1469033 h 1679043"/>
                <a:gd name="connsiteX2134" fmla="*/ 1259862 w 1485127"/>
                <a:gd name="connsiteY2134" fmla="*/ 1452902 h 1679043"/>
                <a:gd name="connsiteX2135" fmla="*/ 1251501 w 1485127"/>
                <a:gd name="connsiteY2135" fmla="*/ 1462717 h 1679043"/>
                <a:gd name="connsiteX2136" fmla="*/ 1250478 w 1485127"/>
                <a:gd name="connsiteY2136" fmla="*/ 1445221 h 1679043"/>
                <a:gd name="connsiteX2137" fmla="*/ 1256108 w 1485127"/>
                <a:gd name="connsiteY2137" fmla="*/ 1437710 h 1679043"/>
                <a:gd name="connsiteX2138" fmla="*/ 1256108 w 1485127"/>
                <a:gd name="connsiteY2138" fmla="*/ 1437710 h 1679043"/>
                <a:gd name="connsiteX2139" fmla="*/ 1256108 w 1485127"/>
                <a:gd name="connsiteY2139" fmla="*/ 1437710 h 1679043"/>
                <a:gd name="connsiteX2140" fmla="*/ 1256108 w 1485127"/>
                <a:gd name="connsiteY2140" fmla="*/ 1437710 h 1679043"/>
                <a:gd name="connsiteX2141" fmla="*/ 1256108 w 1485127"/>
                <a:gd name="connsiteY2141" fmla="*/ 1437710 h 1679043"/>
                <a:gd name="connsiteX2142" fmla="*/ 1257559 w 1485127"/>
                <a:gd name="connsiteY2142" fmla="*/ 1435662 h 1679043"/>
                <a:gd name="connsiteX2143" fmla="*/ 1264640 w 1485127"/>
                <a:gd name="connsiteY2143" fmla="*/ 1447354 h 1679043"/>
                <a:gd name="connsiteX2144" fmla="*/ 1259777 w 1485127"/>
                <a:gd name="connsiteY2144" fmla="*/ 1453073 h 1679043"/>
                <a:gd name="connsiteX2145" fmla="*/ 1252013 w 1485127"/>
                <a:gd name="connsiteY2145" fmla="*/ 1434381 h 1679043"/>
                <a:gd name="connsiteX2146" fmla="*/ 1252013 w 1485127"/>
                <a:gd name="connsiteY2146" fmla="*/ 1434381 h 1679043"/>
                <a:gd name="connsiteX2147" fmla="*/ 1251928 w 1485127"/>
                <a:gd name="connsiteY2147" fmla="*/ 1434552 h 1679043"/>
                <a:gd name="connsiteX2148" fmla="*/ 1251928 w 1485127"/>
                <a:gd name="connsiteY2148" fmla="*/ 1434723 h 1679043"/>
                <a:gd name="connsiteX2149" fmla="*/ 1251842 w 1485127"/>
                <a:gd name="connsiteY2149" fmla="*/ 1434723 h 1679043"/>
                <a:gd name="connsiteX2150" fmla="*/ 1250221 w 1485127"/>
                <a:gd name="connsiteY2150" fmla="*/ 1437027 h 1679043"/>
                <a:gd name="connsiteX2151" fmla="*/ 1250136 w 1485127"/>
                <a:gd name="connsiteY2151" fmla="*/ 1434467 h 1679043"/>
                <a:gd name="connsiteX2152" fmla="*/ 1249966 w 1485127"/>
                <a:gd name="connsiteY2152" fmla="*/ 1429260 h 1679043"/>
                <a:gd name="connsiteX2153" fmla="*/ 1252611 w 1485127"/>
                <a:gd name="connsiteY2153" fmla="*/ 1426956 h 1679043"/>
                <a:gd name="connsiteX2154" fmla="*/ 1254829 w 1485127"/>
                <a:gd name="connsiteY2154" fmla="*/ 1430626 h 1679043"/>
                <a:gd name="connsiteX2155" fmla="*/ 1252099 w 1485127"/>
                <a:gd name="connsiteY2155" fmla="*/ 1434381 h 1679043"/>
                <a:gd name="connsiteX2156" fmla="*/ 1259948 w 1485127"/>
                <a:gd name="connsiteY2156" fmla="*/ 1391024 h 1679043"/>
                <a:gd name="connsiteX2157" fmla="*/ 1259521 w 1485127"/>
                <a:gd name="connsiteY2157" fmla="*/ 1363030 h 1679043"/>
                <a:gd name="connsiteX2158" fmla="*/ 1259521 w 1485127"/>
                <a:gd name="connsiteY2158" fmla="*/ 1358165 h 1679043"/>
                <a:gd name="connsiteX2159" fmla="*/ 1260033 w 1485127"/>
                <a:gd name="connsiteY2159" fmla="*/ 1357483 h 1679043"/>
                <a:gd name="connsiteX2160" fmla="*/ 1260033 w 1485127"/>
                <a:gd name="connsiteY2160" fmla="*/ 1357483 h 1679043"/>
                <a:gd name="connsiteX2161" fmla="*/ 1260033 w 1485127"/>
                <a:gd name="connsiteY2161" fmla="*/ 1357483 h 1679043"/>
                <a:gd name="connsiteX2162" fmla="*/ 1260033 w 1485127"/>
                <a:gd name="connsiteY2162" fmla="*/ 1357483 h 1679043"/>
                <a:gd name="connsiteX2163" fmla="*/ 1260033 w 1485127"/>
                <a:gd name="connsiteY2163" fmla="*/ 1357483 h 1679043"/>
                <a:gd name="connsiteX2164" fmla="*/ 1273172 w 1485127"/>
                <a:gd name="connsiteY2164" fmla="*/ 1339644 h 1679043"/>
                <a:gd name="connsiteX2165" fmla="*/ 1276670 w 1485127"/>
                <a:gd name="connsiteY2165" fmla="*/ 1371309 h 1679043"/>
                <a:gd name="connsiteX2166" fmla="*/ 1259948 w 1485127"/>
                <a:gd name="connsiteY2166" fmla="*/ 1391110 h 1679043"/>
                <a:gd name="connsiteX2167" fmla="*/ 1259521 w 1485127"/>
                <a:gd name="connsiteY2167" fmla="*/ 1349460 h 1679043"/>
                <a:gd name="connsiteX2168" fmla="*/ 1259607 w 1485127"/>
                <a:gd name="connsiteY2168" fmla="*/ 1340925 h 1679043"/>
                <a:gd name="connsiteX2169" fmla="*/ 1271892 w 1485127"/>
                <a:gd name="connsiteY2169" fmla="*/ 1326245 h 1679043"/>
                <a:gd name="connsiteX2170" fmla="*/ 1272490 w 1485127"/>
                <a:gd name="connsiteY2170" fmla="*/ 1332902 h 1679043"/>
                <a:gd name="connsiteX2171" fmla="*/ 1259521 w 1485127"/>
                <a:gd name="connsiteY2171" fmla="*/ 1349460 h 1679043"/>
                <a:gd name="connsiteX2172" fmla="*/ 1259777 w 1485127"/>
                <a:gd name="connsiteY2172" fmla="*/ 1322575 h 1679043"/>
                <a:gd name="connsiteX2173" fmla="*/ 1259777 w 1485127"/>
                <a:gd name="connsiteY2173" fmla="*/ 1310968 h 1679043"/>
                <a:gd name="connsiteX2174" fmla="*/ 1260886 w 1485127"/>
                <a:gd name="connsiteY2174" fmla="*/ 1309858 h 1679043"/>
                <a:gd name="connsiteX2175" fmla="*/ 1260886 w 1485127"/>
                <a:gd name="connsiteY2175" fmla="*/ 1309858 h 1679043"/>
                <a:gd name="connsiteX2176" fmla="*/ 1260886 w 1485127"/>
                <a:gd name="connsiteY2176" fmla="*/ 1309858 h 1679043"/>
                <a:gd name="connsiteX2177" fmla="*/ 1260886 w 1485127"/>
                <a:gd name="connsiteY2177" fmla="*/ 1309858 h 1679043"/>
                <a:gd name="connsiteX2178" fmla="*/ 1260886 w 1485127"/>
                <a:gd name="connsiteY2178" fmla="*/ 1309858 h 1679043"/>
                <a:gd name="connsiteX2179" fmla="*/ 1264811 w 1485127"/>
                <a:gd name="connsiteY2179" fmla="*/ 1305761 h 1679043"/>
                <a:gd name="connsiteX2180" fmla="*/ 1269930 w 1485127"/>
                <a:gd name="connsiteY2180" fmla="*/ 1313528 h 1679043"/>
                <a:gd name="connsiteX2181" fmla="*/ 1259777 w 1485127"/>
                <a:gd name="connsiteY2181" fmla="*/ 1322660 h 1679043"/>
                <a:gd name="connsiteX2182" fmla="*/ 1275049 w 1485127"/>
                <a:gd name="connsiteY2182" fmla="*/ 1302518 h 1679043"/>
                <a:gd name="connsiteX2183" fmla="*/ 1274793 w 1485127"/>
                <a:gd name="connsiteY2183" fmla="*/ 1295349 h 1679043"/>
                <a:gd name="connsiteX2184" fmla="*/ 1275305 w 1485127"/>
                <a:gd name="connsiteY2184" fmla="*/ 1294837 h 1679043"/>
                <a:gd name="connsiteX2185" fmla="*/ 1275475 w 1485127"/>
                <a:gd name="connsiteY2185" fmla="*/ 1296458 h 1679043"/>
                <a:gd name="connsiteX2186" fmla="*/ 1276244 w 1485127"/>
                <a:gd name="connsiteY2186" fmla="*/ 1304310 h 1679043"/>
                <a:gd name="connsiteX2187" fmla="*/ 1275134 w 1485127"/>
                <a:gd name="connsiteY2187" fmla="*/ 1302603 h 1679043"/>
                <a:gd name="connsiteX2188" fmla="*/ 1276670 w 1485127"/>
                <a:gd name="connsiteY2188" fmla="*/ 1287155 h 1679043"/>
                <a:gd name="connsiteX2189" fmla="*/ 1276499 w 1485127"/>
                <a:gd name="connsiteY2189" fmla="*/ 1280157 h 1679043"/>
                <a:gd name="connsiteX2190" fmla="*/ 1281960 w 1485127"/>
                <a:gd name="connsiteY2190" fmla="*/ 1282120 h 1679043"/>
                <a:gd name="connsiteX2191" fmla="*/ 1276585 w 1485127"/>
                <a:gd name="connsiteY2191" fmla="*/ 1287155 h 1679043"/>
                <a:gd name="connsiteX2192" fmla="*/ 1273257 w 1485127"/>
                <a:gd name="connsiteY2192" fmla="*/ 1267269 h 1679043"/>
                <a:gd name="connsiteX2193" fmla="*/ 1272745 w 1485127"/>
                <a:gd name="connsiteY2193" fmla="*/ 1256857 h 1679043"/>
                <a:gd name="connsiteX2194" fmla="*/ 1272745 w 1485127"/>
                <a:gd name="connsiteY2194" fmla="*/ 1256857 h 1679043"/>
                <a:gd name="connsiteX2195" fmla="*/ 1273257 w 1485127"/>
                <a:gd name="connsiteY2195" fmla="*/ 1267354 h 1679043"/>
                <a:gd name="connsiteX2196" fmla="*/ 1273257 w 1485127"/>
                <a:gd name="connsiteY2196" fmla="*/ 1267354 h 1679043"/>
                <a:gd name="connsiteX2197" fmla="*/ 1289553 w 1485127"/>
                <a:gd name="connsiteY2197" fmla="*/ 1234495 h 1679043"/>
                <a:gd name="connsiteX2198" fmla="*/ 1289297 w 1485127"/>
                <a:gd name="connsiteY2198" fmla="*/ 1222803 h 1679043"/>
                <a:gd name="connsiteX2199" fmla="*/ 1289382 w 1485127"/>
                <a:gd name="connsiteY2199" fmla="*/ 1222717 h 1679043"/>
                <a:gd name="connsiteX2200" fmla="*/ 1289382 w 1485127"/>
                <a:gd name="connsiteY2200" fmla="*/ 1222717 h 1679043"/>
                <a:gd name="connsiteX2201" fmla="*/ 1289382 w 1485127"/>
                <a:gd name="connsiteY2201" fmla="*/ 1222717 h 1679043"/>
                <a:gd name="connsiteX2202" fmla="*/ 1289382 w 1485127"/>
                <a:gd name="connsiteY2202" fmla="*/ 1222717 h 1679043"/>
                <a:gd name="connsiteX2203" fmla="*/ 1289382 w 1485127"/>
                <a:gd name="connsiteY2203" fmla="*/ 1222717 h 1679043"/>
                <a:gd name="connsiteX2204" fmla="*/ 1293563 w 1485127"/>
                <a:gd name="connsiteY2204" fmla="*/ 1216914 h 1679043"/>
                <a:gd name="connsiteX2205" fmla="*/ 1294160 w 1485127"/>
                <a:gd name="connsiteY2205" fmla="*/ 1230399 h 1679043"/>
                <a:gd name="connsiteX2206" fmla="*/ 1289468 w 1485127"/>
                <a:gd name="connsiteY2206" fmla="*/ 1234666 h 1679043"/>
                <a:gd name="connsiteX2207" fmla="*/ 1289126 w 1485127"/>
                <a:gd name="connsiteY2207" fmla="*/ 1209830 h 1679043"/>
                <a:gd name="connsiteX2208" fmla="*/ 1288870 w 1485127"/>
                <a:gd name="connsiteY2208" fmla="*/ 1197881 h 1679043"/>
                <a:gd name="connsiteX2209" fmla="*/ 1292965 w 1485127"/>
                <a:gd name="connsiteY2209" fmla="*/ 1193272 h 1679043"/>
                <a:gd name="connsiteX2210" fmla="*/ 1293222 w 1485127"/>
                <a:gd name="connsiteY2210" fmla="*/ 1206160 h 1679043"/>
                <a:gd name="connsiteX2211" fmla="*/ 1289041 w 1485127"/>
                <a:gd name="connsiteY2211" fmla="*/ 1209830 h 1679043"/>
                <a:gd name="connsiteX2212" fmla="*/ 1284690 w 1485127"/>
                <a:gd name="connsiteY2212" fmla="*/ 1228521 h 1679043"/>
                <a:gd name="connsiteX2213" fmla="*/ 1285372 w 1485127"/>
                <a:gd name="connsiteY2213" fmla="*/ 1238336 h 1679043"/>
                <a:gd name="connsiteX2214" fmla="*/ 1278888 w 1485127"/>
                <a:gd name="connsiteY2214" fmla="*/ 1244225 h 1679043"/>
                <a:gd name="connsiteX2215" fmla="*/ 1278888 w 1485127"/>
                <a:gd name="connsiteY2215" fmla="*/ 1244225 h 1679043"/>
                <a:gd name="connsiteX2216" fmla="*/ 1278718 w 1485127"/>
                <a:gd name="connsiteY2216" fmla="*/ 1244310 h 1679043"/>
                <a:gd name="connsiteX2217" fmla="*/ 1278547 w 1485127"/>
                <a:gd name="connsiteY2217" fmla="*/ 1244310 h 1679043"/>
                <a:gd name="connsiteX2218" fmla="*/ 1278547 w 1485127"/>
                <a:gd name="connsiteY2218" fmla="*/ 1244481 h 1679043"/>
                <a:gd name="connsiteX2219" fmla="*/ 1276585 w 1485127"/>
                <a:gd name="connsiteY2219" fmla="*/ 1246444 h 1679043"/>
                <a:gd name="connsiteX2220" fmla="*/ 1276840 w 1485127"/>
                <a:gd name="connsiteY2220" fmla="*/ 1238336 h 1679043"/>
                <a:gd name="connsiteX2221" fmla="*/ 1284775 w 1485127"/>
                <a:gd name="connsiteY2221" fmla="*/ 1228521 h 1679043"/>
                <a:gd name="connsiteX2222" fmla="*/ 1277097 w 1485127"/>
                <a:gd name="connsiteY2222" fmla="*/ 1230655 h 1679043"/>
                <a:gd name="connsiteX2223" fmla="*/ 1277267 w 1485127"/>
                <a:gd name="connsiteY2223" fmla="*/ 1227753 h 1679043"/>
                <a:gd name="connsiteX2224" fmla="*/ 1283069 w 1485127"/>
                <a:gd name="connsiteY2224" fmla="*/ 1222461 h 1679043"/>
                <a:gd name="connsiteX2225" fmla="*/ 1277182 w 1485127"/>
                <a:gd name="connsiteY2225" fmla="*/ 1230655 h 1679043"/>
                <a:gd name="connsiteX2226" fmla="*/ 1284007 w 1485127"/>
                <a:gd name="connsiteY2226" fmla="*/ 1196686 h 1679043"/>
                <a:gd name="connsiteX2227" fmla="*/ 1278376 w 1485127"/>
                <a:gd name="connsiteY2227" fmla="*/ 1203684 h 1679043"/>
                <a:gd name="connsiteX2228" fmla="*/ 1279144 w 1485127"/>
                <a:gd name="connsiteY2228" fmla="*/ 1189090 h 1679043"/>
                <a:gd name="connsiteX2229" fmla="*/ 1282386 w 1485127"/>
                <a:gd name="connsiteY2229" fmla="*/ 1185164 h 1679043"/>
                <a:gd name="connsiteX2230" fmla="*/ 1284348 w 1485127"/>
                <a:gd name="connsiteY2230" fmla="*/ 1185932 h 1679043"/>
                <a:gd name="connsiteX2231" fmla="*/ 1284007 w 1485127"/>
                <a:gd name="connsiteY2231" fmla="*/ 1196771 h 1679043"/>
                <a:gd name="connsiteX2232" fmla="*/ 1286737 w 1485127"/>
                <a:gd name="connsiteY2232" fmla="*/ 1134296 h 1679043"/>
                <a:gd name="connsiteX2233" fmla="*/ 1286226 w 1485127"/>
                <a:gd name="connsiteY2233" fmla="*/ 1130285 h 1679043"/>
                <a:gd name="connsiteX2234" fmla="*/ 1290662 w 1485127"/>
                <a:gd name="connsiteY2234" fmla="*/ 1115861 h 1679043"/>
                <a:gd name="connsiteX2235" fmla="*/ 1289041 w 1485127"/>
                <a:gd name="connsiteY2235" fmla="*/ 1128151 h 1679043"/>
                <a:gd name="connsiteX2236" fmla="*/ 1288700 w 1485127"/>
                <a:gd name="connsiteY2236" fmla="*/ 1131138 h 1679043"/>
                <a:gd name="connsiteX2237" fmla="*/ 1286652 w 1485127"/>
                <a:gd name="connsiteY2237" fmla="*/ 1134382 h 1679043"/>
                <a:gd name="connsiteX2238" fmla="*/ 1242884 w 1485127"/>
                <a:gd name="connsiteY2238" fmla="*/ 1269061 h 1679043"/>
                <a:gd name="connsiteX2239" fmla="*/ 1245956 w 1485127"/>
                <a:gd name="connsiteY2239" fmla="*/ 1274694 h 1679043"/>
                <a:gd name="connsiteX2240" fmla="*/ 1240154 w 1485127"/>
                <a:gd name="connsiteY2240" fmla="*/ 1282888 h 1679043"/>
                <a:gd name="connsiteX2241" fmla="*/ 1237339 w 1485127"/>
                <a:gd name="connsiteY2241" fmla="*/ 1285790 h 1679043"/>
                <a:gd name="connsiteX2242" fmla="*/ 1242884 w 1485127"/>
                <a:gd name="connsiteY2242" fmla="*/ 1269061 h 1679043"/>
                <a:gd name="connsiteX2243" fmla="*/ 1157396 w 1485127"/>
                <a:gd name="connsiteY2243" fmla="*/ 1504538 h 1679043"/>
                <a:gd name="connsiteX2244" fmla="*/ 1157396 w 1485127"/>
                <a:gd name="connsiteY2244" fmla="*/ 1507098 h 1679043"/>
                <a:gd name="connsiteX2245" fmla="*/ 1153898 w 1485127"/>
                <a:gd name="connsiteY2245" fmla="*/ 1512048 h 1679043"/>
                <a:gd name="connsiteX2246" fmla="*/ 1157396 w 1485127"/>
                <a:gd name="connsiteY2246" fmla="*/ 1504623 h 1679043"/>
                <a:gd name="connsiteX2247" fmla="*/ 1139821 w 1485127"/>
                <a:gd name="connsiteY2247" fmla="*/ 1559246 h 1679043"/>
                <a:gd name="connsiteX2248" fmla="*/ 1139821 w 1485127"/>
                <a:gd name="connsiteY2248" fmla="*/ 1559246 h 1679043"/>
                <a:gd name="connsiteX2249" fmla="*/ 1139992 w 1485127"/>
                <a:gd name="connsiteY2249" fmla="*/ 1559076 h 1679043"/>
                <a:gd name="connsiteX2250" fmla="*/ 1140162 w 1485127"/>
                <a:gd name="connsiteY2250" fmla="*/ 1558905 h 1679043"/>
                <a:gd name="connsiteX2251" fmla="*/ 1140162 w 1485127"/>
                <a:gd name="connsiteY2251" fmla="*/ 1558905 h 1679043"/>
                <a:gd name="connsiteX2252" fmla="*/ 1142893 w 1485127"/>
                <a:gd name="connsiteY2252" fmla="*/ 1555320 h 1679043"/>
                <a:gd name="connsiteX2253" fmla="*/ 1141357 w 1485127"/>
                <a:gd name="connsiteY2253" fmla="*/ 1570598 h 1679043"/>
                <a:gd name="connsiteX2254" fmla="*/ 1141357 w 1485127"/>
                <a:gd name="connsiteY2254" fmla="*/ 1570598 h 1679043"/>
                <a:gd name="connsiteX2255" fmla="*/ 1141357 w 1485127"/>
                <a:gd name="connsiteY2255" fmla="*/ 1570598 h 1679043"/>
                <a:gd name="connsiteX2256" fmla="*/ 1141357 w 1485127"/>
                <a:gd name="connsiteY2256" fmla="*/ 1570598 h 1679043"/>
                <a:gd name="connsiteX2257" fmla="*/ 1141015 w 1485127"/>
                <a:gd name="connsiteY2257" fmla="*/ 1577084 h 1679043"/>
                <a:gd name="connsiteX2258" fmla="*/ 1132996 w 1485127"/>
                <a:gd name="connsiteY2258" fmla="*/ 1567525 h 1679043"/>
                <a:gd name="connsiteX2259" fmla="*/ 1139906 w 1485127"/>
                <a:gd name="connsiteY2259" fmla="*/ 1559161 h 1679043"/>
                <a:gd name="connsiteX2260" fmla="*/ 1145452 w 1485127"/>
                <a:gd name="connsiteY2260" fmla="*/ 1581010 h 1679043"/>
                <a:gd name="connsiteX2261" fmla="*/ 1156970 w 1485127"/>
                <a:gd name="connsiteY2261" fmla="*/ 1566842 h 1679043"/>
                <a:gd name="connsiteX2262" fmla="*/ 1156629 w 1485127"/>
                <a:gd name="connsiteY2262" fmla="*/ 1587155 h 1679043"/>
                <a:gd name="connsiteX2263" fmla="*/ 1152534 w 1485127"/>
                <a:gd name="connsiteY2263" fmla="*/ 1593386 h 1679043"/>
                <a:gd name="connsiteX2264" fmla="*/ 1146390 w 1485127"/>
                <a:gd name="connsiteY2264" fmla="*/ 1584765 h 1679043"/>
                <a:gd name="connsiteX2265" fmla="*/ 1145196 w 1485127"/>
                <a:gd name="connsiteY2265" fmla="*/ 1583144 h 1679043"/>
                <a:gd name="connsiteX2266" fmla="*/ 1145452 w 1485127"/>
                <a:gd name="connsiteY2266" fmla="*/ 1581010 h 1679043"/>
                <a:gd name="connsiteX2267" fmla="*/ 1184016 w 1485127"/>
                <a:gd name="connsiteY2267" fmla="*/ 1555662 h 1679043"/>
                <a:gd name="connsiteX2268" fmla="*/ 1185295 w 1485127"/>
                <a:gd name="connsiteY2268" fmla="*/ 1579474 h 1679043"/>
                <a:gd name="connsiteX2269" fmla="*/ 1177873 w 1485127"/>
                <a:gd name="connsiteY2269" fmla="*/ 1589545 h 1679043"/>
                <a:gd name="connsiteX2270" fmla="*/ 1170791 w 1485127"/>
                <a:gd name="connsiteY2270" fmla="*/ 1595861 h 1679043"/>
                <a:gd name="connsiteX2271" fmla="*/ 1172498 w 1485127"/>
                <a:gd name="connsiteY2271" fmla="*/ 1571024 h 1679043"/>
                <a:gd name="connsiteX2272" fmla="*/ 1184016 w 1485127"/>
                <a:gd name="connsiteY2272" fmla="*/ 1555576 h 1679043"/>
                <a:gd name="connsiteX2273" fmla="*/ 1168744 w 1485127"/>
                <a:gd name="connsiteY2273" fmla="*/ 1605932 h 1679043"/>
                <a:gd name="connsiteX2274" fmla="*/ 1168744 w 1485127"/>
                <a:gd name="connsiteY2274" fmla="*/ 1613528 h 1679043"/>
                <a:gd name="connsiteX2275" fmla="*/ 1168488 w 1485127"/>
                <a:gd name="connsiteY2275" fmla="*/ 1613784 h 1679043"/>
                <a:gd name="connsiteX2276" fmla="*/ 1165843 w 1485127"/>
                <a:gd name="connsiteY2276" fmla="*/ 1609517 h 1679043"/>
                <a:gd name="connsiteX2277" fmla="*/ 1168829 w 1485127"/>
                <a:gd name="connsiteY2277" fmla="*/ 1605846 h 1679043"/>
                <a:gd name="connsiteX2278" fmla="*/ 1170279 w 1485127"/>
                <a:gd name="connsiteY2278" fmla="*/ 1604054 h 1679043"/>
                <a:gd name="connsiteX2279" fmla="*/ 1178982 w 1485127"/>
                <a:gd name="connsiteY2279" fmla="*/ 1593215 h 1679043"/>
                <a:gd name="connsiteX2280" fmla="*/ 1185807 w 1485127"/>
                <a:gd name="connsiteY2280" fmla="*/ 1587155 h 1679043"/>
                <a:gd name="connsiteX2281" fmla="*/ 1186063 w 1485127"/>
                <a:gd name="connsiteY2281" fmla="*/ 1591678 h 1679043"/>
                <a:gd name="connsiteX2282" fmla="*/ 1186063 w 1485127"/>
                <a:gd name="connsiteY2282" fmla="*/ 1593556 h 1679043"/>
                <a:gd name="connsiteX2283" fmla="*/ 1169597 w 1485127"/>
                <a:gd name="connsiteY2283" fmla="*/ 1612589 h 1679043"/>
                <a:gd name="connsiteX2284" fmla="*/ 1170279 w 1485127"/>
                <a:gd name="connsiteY2284" fmla="*/ 1604140 h 1679043"/>
                <a:gd name="connsiteX2285" fmla="*/ 1209866 w 1485127"/>
                <a:gd name="connsiteY2285" fmla="*/ 1565647 h 1679043"/>
                <a:gd name="connsiteX2286" fmla="*/ 1203382 w 1485127"/>
                <a:gd name="connsiteY2286" fmla="*/ 1573329 h 1679043"/>
                <a:gd name="connsiteX2287" fmla="*/ 1203382 w 1485127"/>
                <a:gd name="connsiteY2287" fmla="*/ 1571536 h 1679043"/>
                <a:gd name="connsiteX2288" fmla="*/ 1209952 w 1485127"/>
                <a:gd name="connsiteY2288" fmla="*/ 1565647 h 1679043"/>
                <a:gd name="connsiteX2289" fmla="*/ 1254061 w 1485127"/>
                <a:gd name="connsiteY2289" fmla="*/ 1495320 h 1679043"/>
                <a:gd name="connsiteX2290" fmla="*/ 1272916 w 1485127"/>
                <a:gd name="connsiteY2290" fmla="*/ 1469545 h 1679043"/>
                <a:gd name="connsiteX2291" fmla="*/ 1275390 w 1485127"/>
                <a:gd name="connsiteY2291" fmla="*/ 1466216 h 1679043"/>
                <a:gd name="connsiteX2292" fmla="*/ 1274623 w 1485127"/>
                <a:gd name="connsiteY2292" fmla="*/ 1488919 h 1679043"/>
                <a:gd name="connsiteX2293" fmla="*/ 1274452 w 1485127"/>
                <a:gd name="connsiteY2293" fmla="*/ 1491309 h 1679043"/>
                <a:gd name="connsiteX2294" fmla="*/ 1252184 w 1485127"/>
                <a:gd name="connsiteY2294" fmla="*/ 1516913 h 1679043"/>
                <a:gd name="connsiteX2295" fmla="*/ 1252866 w 1485127"/>
                <a:gd name="connsiteY2295" fmla="*/ 1496771 h 1679043"/>
                <a:gd name="connsiteX2296" fmla="*/ 1253463 w 1485127"/>
                <a:gd name="connsiteY2296" fmla="*/ 1496003 h 1679043"/>
                <a:gd name="connsiteX2297" fmla="*/ 1254573 w 1485127"/>
                <a:gd name="connsiteY2297" fmla="*/ 1503940 h 1679043"/>
                <a:gd name="connsiteX2298" fmla="*/ 1254829 w 1485127"/>
                <a:gd name="connsiteY2298" fmla="*/ 1503940 h 1679043"/>
                <a:gd name="connsiteX2299" fmla="*/ 1253975 w 1485127"/>
                <a:gd name="connsiteY2299" fmla="*/ 1495320 h 1679043"/>
                <a:gd name="connsiteX2300" fmla="*/ 1252611 w 1485127"/>
                <a:gd name="connsiteY2300" fmla="*/ 1522546 h 1679043"/>
                <a:gd name="connsiteX2301" fmla="*/ 1274196 w 1485127"/>
                <a:gd name="connsiteY2301" fmla="*/ 1495491 h 1679043"/>
                <a:gd name="connsiteX2302" fmla="*/ 1273599 w 1485127"/>
                <a:gd name="connsiteY2302" fmla="*/ 1502575 h 1679043"/>
                <a:gd name="connsiteX2303" fmla="*/ 1273854 w 1485127"/>
                <a:gd name="connsiteY2303" fmla="*/ 1502575 h 1679043"/>
                <a:gd name="connsiteX2304" fmla="*/ 1275475 w 1485127"/>
                <a:gd name="connsiteY2304" fmla="*/ 1493955 h 1679043"/>
                <a:gd name="connsiteX2305" fmla="*/ 1285457 w 1485127"/>
                <a:gd name="connsiteY2305" fmla="*/ 1481238 h 1679043"/>
                <a:gd name="connsiteX2306" fmla="*/ 1289723 w 1485127"/>
                <a:gd name="connsiteY2306" fmla="*/ 1488236 h 1679043"/>
                <a:gd name="connsiteX2307" fmla="*/ 1252781 w 1485127"/>
                <a:gd name="connsiteY2307" fmla="*/ 1522632 h 1679043"/>
                <a:gd name="connsiteX2308" fmla="*/ 1276158 w 1485127"/>
                <a:gd name="connsiteY2308" fmla="*/ 1489346 h 1679043"/>
                <a:gd name="connsiteX2309" fmla="*/ 1276158 w 1485127"/>
                <a:gd name="connsiteY2309" fmla="*/ 1489175 h 1679043"/>
                <a:gd name="connsiteX2310" fmla="*/ 1278888 w 1485127"/>
                <a:gd name="connsiteY2310" fmla="*/ 1470654 h 1679043"/>
                <a:gd name="connsiteX2311" fmla="*/ 1284348 w 1485127"/>
                <a:gd name="connsiteY2311" fmla="*/ 1479701 h 1679043"/>
                <a:gd name="connsiteX2312" fmla="*/ 1276073 w 1485127"/>
                <a:gd name="connsiteY2312" fmla="*/ 1489346 h 1679043"/>
                <a:gd name="connsiteX2313" fmla="*/ 1271551 w 1485127"/>
                <a:gd name="connsiteY2313" fmla="*/ 1468692 h 1679043"/>
                <a:gd name="connsiteX2314" fmla="*/ 1253634 w 1485127"/>
                <a:gd name="connsiteY2314" fmla="*/ 1491053 h 1679043"/>
                <a:gd name="connsiteX2315" fmla="*/ 1253463 w 1485127"/>
                <a:gd name="connsiteY2315" fmla="*/ 1489517 h 1679043"/>
                <a:gd name="connsiteX2316" fmla="*/ 1253463 w 1485127"/>
                <a:gd name="connsiteY2316" fmla="*/ 1488407 h 1679043"/>
                <a:gd name="connsiteX2317" fmla="*/ 1254402 w 1485127"/>
                <a:gd name="connsiteY2317" fmla="*/ 1474581 h 1679043"/>
                <a:gd name="connsiteX2318" fmla="*/ 1254146 w 1485127"/>
                <a:gd name="connsiteY2318" fmla="*/ 1474581 h 1679043"/>
                <a:gd name="connsiteX2319" fmla="*/ 1252866 w 1485127"/>
                <a:gd name="connsiteY2319" fmla="*/ 1482262 h 1679043"/>
                <a:gd name="connsiteX2320" fmla="*/ 1252269 w 1485127"/>
                <a:gd name="connsiteY2320" fmla="*/ 1475093 h 1679043"/>
                <a:gd name="connsiteX2321" fmla="*/ 1252269 w 1485127"/>
                <a:gd name="connsiteY2321" fmla="*/ 1474922 h 1679043"/>
                <a:gd name="connsiteX2322" fmla="*/ 1268053 w 1485127"/>
                <a:gd name="connsiteY2322" fmla="*/ 1452731 h 1679043"/>
                <a:gd name="connsiteX2323" fmla="*/ 1275134 w 1485127"/>
                <a:gd name="connsiteY2323" fmla="*/ 1464339 h 1679043"/>
                <a:gd name="connsiteX2324" fmla="*/ 1271636 w 1485127"/>
                <a:gd name="connsiteY2324" fmla="*/ 1468692 h 1679043"/>
                <a:gd name="connsiteX2325" fmla="*/ 1273086 w 1485127"/>
                <a:gd name="connsiteY2325" fmla="*/ 1445050 h 1679043"/>
                <a:gd name="connsiteX2326" fmla="*/ 1275902 w 1485127"/>
                <a:gd name="connsiteY2326" fmla="*/ 1440526 h 1679043"/>
                <a:gd name="connsiteX2327" fmla="*/ 1275475 w 1485127"/>
                <a:gd name="connsiteY2327" fmla="*/ 1448805 h 1679043"/>
                <a:gd name="connsiteX2328" fmla="*/ 1273001 w 1485127"/>
                <a:gd name="connsiteY2328" fmla="*/ 1445050 h 1679043"/>
                <a:gd name="connsiteX2329" fmla="*/ 1270186 w 1485127"/>
                <a:gd name="connsiteY2329" fmla="*/ 1440526 h 1679043"/>
                <a:gd name="connsiteX2330" fmla="*/ 1262337 w 1485127"/>
                <a:gd name="connsiteY2330" fmla="*/ 1428407 h 1679043"/>
                <a:gd name="connsiteX2331" fmla="*/ 1276414 w 1485127"/>
                <a:gd name="connsiteY2331" fmla="*/ 1407411 h 1679043"/>
                <a:gd name="connsiteX2332" fmla="*/ 1276499 w 1485127"/>
                <a:gd name="connsiteY2332" fmla="*/ 1412532 h 1679043"/>
                <a:gd name="connsiteX2333" fmla="*/ 1276244 w 1485127"/>
                <a:gd name="connsiteY2333" fmla="*/ 1431821 h 1679043"/>
                <a:gd name="connsiteX2334" fmla="*/ 1270100 w 1485127"/>
                <a:gd name="connsiteY2334" fmla="*/ 1440526 h 1679043"/>
                <a:gd name="connsiteX2335" fmla="*/ 1261313 w 1485127"/>
                <a:gd name="connsiteY2335" fmla="*/ 1421579 h 1679043"/>
                <a:gd name="connsiteX2336" fmla="*/ 1261142 w 1485127"/>
                <a:gd name="connsiteY2336" fmla="*/ 1418507 h 1679043"/>
                <a:gd name="connsiteX2337" fmla="*/ 1268736 w 1485127"/>
                <a:gd name="connsiteY2337" fmla="*/ 1411423 h 1679043"/>
                <a:gd name="connsiteX2338" fmla="*/ 1261313 w 1485127"/>
                <a:gd name="connsiteY2338" fmla="*/ 1421579 h 1679043"/>
                <a:gd name="connsiteX2339" fmla="*/ 1296207 w 1485127"/>
                <a:gd name="connsiteY2339" fmla="*/ 1352532 h 1679043"/>
                <a:gd name="connsiteX2340" fmla="*/ 1293477 w 1485127"/>
                <a:gd name="connsiteY2340" fmla="*/ 1355775 h 1679043"/>
                <a:gd name="connsiteX2341" fmla="*/ 1296037 w 1485127"/>
                <a:gd name="connsiteY2341" fmla="*/ 1352362 h 1679043"/>
                <a:gd name="connsiteX2342" fmla="*/ 1296207 w 1485127"/>
                <a:gd name="connsiteY2342" fmla="*/ 1352618 h 1679043"/>
                <a:gd name="connsiteX2343" fmla="*/ 1278461 w 1485127"/>
                <a:gd name="connsiteY2343" fmla="*/ 1369090 h 1679043"/>
                <a:gd name="connsiteX2344" fmla="*/ 1276585 w 1485127"/>
                <a:gd name="connsiteY2344" fmla="*/ 1336914 h 1679043"/>
                <a:gd name="connsiteX2345" fmla="*/ 1276585 w 1485127"/>
                <a:gd name="connsiteY2345" fmla="*/ 1335121 h 1679043"/>
                <a:gd name="connsiteX2346" fmla="*/ 1280850 w 1485127"/>
                <a:gd name="connsiteY2346" fmla="*/ 1329488 h 1679043"/>
                <a:gd name="connsiteX2347" fmla="*/ 1294586 w 1485127"/>
                <a:gd name="connsiteY2347" fmla="*/ 1349972 h 1679043"/>
                <a:gd name="connsiteX2348" fmla="*/ 1278632 w 1485127"/>
                <a:gd name="connsiteY2348" fmla="*/ 1369175 h 1679043"/>
                <a:gd name="connsiteX2349" fmla="*/ 1276158 w 1485127"/>
                <a:gd name="connsiteY2349" fmla="*/ 1328379 h 1679043"/>
                <a:gd name="connsiteX2350" fmla="*/ 1275902 w 1485127"/>
                <a:gd name="connsiteY2350" fmla="*/ 1322404 h 1679043"/>
                <a:gd name="connsiteX2351" fmla="*/ 1278206 w 1485127"/>
                <a:gd name="connsiteY2351" fmla="*/ 1325818 h 1679043"/>
                <a:gd name="connsiteX2352" fmla="*/ 1276158 w 1485127"/>
                <a:gd name="connsiteY2352" fmla="*/ 1328379 h 1679043"/>
                <a:gd name="connsiteX2353" fmla="*/ 1277779 w 1485127"/>
                <a:gd name="connsiteY2353" fmla="*/ 1306700 h 1679043"/>
                <a:gd name="connsiteX2354" fmla="*/ 1277523 w 1485127"/>
                <a:gd name="connsiteY2354" fmla="*/ 1306359 h 1679043"/>
                <a:gd name="connsiteX2355" fmla="*/ 1277011 w 1485127"/>
                <a:gd name="connsiteY2355" fmla="*/ 1296544 h 1679043"/>
                <a:gd name="connsiteX2356" fmla="*/ 1276926 w 1485127"/>
                <a:gd name="connsiteY2356" fmla="*/ 1293215 h 1679043"/>
                <a:gd name="connsiteX2357" fmla="*/ 1286140 w 1485127"/>
                <a:gd name="connsiteY2357" fmla="*/ 1283656 h 1679043"/>
                <a:gd name="connsiteX2358" fmla="*/ 1290662 w 1485127"/>
                <a:gd name="connsiteY2358" fmla="*/ 1285192 h 1679043"/>
                <a:gd name="connsiteX2359" fmla="*/ 1291856 w 1485127"/>
                <a:gd name="connsiteY2359" fmla="*/ 1293471 h 1679043"/>
                <a:gd name="connsiteX2360" fmla="*/ 1292027 w 1485127"/>
                <a:gd name="connsiteY2360" fmla="*/ 1294410 h 1679043"/>
                <a:gd name="connsiteX2361" fmla="*/ 1277779 w 1485127"/>
                <a:gd name="connsiteY2361" fmla="*/ 1306615 h 1679043"/>
                <a:gd name="connsiteX2362" fmla="*/ 1281703 w 1485127"/>
                <a:gd name="connsiteY2362" fmla="*/ 1270512 h 1679043"/>
                <a:gd name="connsiteX2363" fmla="*/ 1287078 w 1485127"/>
                <a:gd name="connsiteY2363" fmla="*/ 1266245 h 1679043"/>
                <a:gd name="connsiteX2364" fmla="*/ 1287078 w 1485127"/>
                <a:gd name="connsiteY2364" fmla="*/ 1266245 h 1679043"/>
                <a:gd name="connsiteX2365" fmla="*/ 1287078 w 1485127"/>
                <a:gd name="connsiteY2365" fmla="*/ 1266245 h 1679043"/>
                <a:gd name="connsiteX2366" fmla="*/ 1287078 w 1485127"/>
                <a:gd name="connsiteY2366" fmla="*/ 1266245 h 1679043"/>
                <a:gd name="connsiteX2367" fmla="*/ 1287078 w 1485127"/>
                <a:gd name="connsiteY2367" fmla="*/ 1266245 h 1679043"/>
                <a:gd name="connsiteX2368" fmla="*/ 1287847 w 1485127"/>
                <a:gd name="connsiteY2368" fmla="*/ 1265562 h 1679043"/>
                <a:gd name="connsiteX2369" fmla="*/ 1288785 w 1485127"/>
                <a:gd name="connsiteY2369" fmla="*/ 1273329 h 1679043"/>
                <a:gd name="connsiteX2370" fmla="*/ 1281533 w 1485127"/>
                <a:gd name="connsiteY2370" fmla="*/ 1270598 h 1679043"/>
                <a:gd name="connsiteX2371" fmla="*/ 1290150 w 1485127"/>
                <a:gd name="connsiteY2371" fmla="*/ 1252248 h 1679043"/>
                <a:gd name="connsiteX2372" fmla="*/ 1289723 w 1485127"/>
                <a:gd name="connsiteY2372" fmla="*/ 1240982 h 1679043"/>
                <a:gd name="connsiteX2373" fmla="*/ 1294586 w 1485127"/>
                <a:gd name="connsiteY2373" fmla="*/ 1236202 h 1679043"/>
                <a:gd name="connsiteX2374" fmla="*/ 1295610 w 1485127"/>
                <a:gd name="connsiteY2374" fmla="*/ 1251565 h 1679043"/>
                <a:gd name="connsiteX2375" fmla="*/ 1295610 w 1485127"/>
                <a:gd name="connsiteY2375" fmla="*/ 1252760 h 1679043"/>
                <a:gd name="connsiteX2376" fmla="*/ 1290491 w 1485127"/>
                <a:gd name="connsiteY2376" fmla="*/ 1256857 h 1679043"/>
                <a:gd name="connsiteX2377" fmla="*/ 1290235 w 1485127"/>
                <a:gd name="connsiteY2377" fmla="*/ 1252248 h 1679043"/>
                <a:gd name="connsiteX2378" fmla="*/ 1288700 w 1485127"/>
                <a:gd name="connsiteY2378" fmla="*/ 1190882 h 1679043"/>
                <a:gd name="connsiteX2379" fmla="*/ 1288700 w 1485127"/>
                <a:gd name="connsiteY2379" fmla="*/ 1187554 h 1679043"/>
                <a:gd name="connsiteX2380" fmla="*/ 1288956 w 1485127"/>
                <a:gd name="connsiteY2380" fmla="*/ 1187639 h 1679043"/>
                <a:gd name="connsiteX2381" fmla="*/ 1290747 w 1485127"/>
                <a:gd name="connsiteY2381" fmla="*/ 1188322 h 1679043"/>
                <a:gd name="connsiteX2382" fmla="*/ 1288700 w 1485127"/>
                <a:gd name="connsiteY2382" fmla="*/ 1190797 h 1679043"/>
                <a:gd name="connsiteX2383" fmla="*/ 1291344 w 1485127"/>
                <a:gd name="connsiteY2383" fmla="*/ 1168436 h 1679043"/>
                <a:gd name="connsiteX2384" fmla="*/ 1288785 w 1485127"/>
                <a:gd name="connsiteY2384" fmla="*/ 1167582 h 1679043"/>
                <a:gd name="connsiteX2385" fmla="*/ 1290235 w 1485127"/>
                <a:gd name="connsiteY2385" fmla="*/ 1134211 h 1679043"/>
                <a:gd name="connsiteX2386" fmla="*/ 1296037 w 1485127"/>
                <a:gd name="connsiteY2386" fmla="*/ 1125932 h 1679043"/>
                <a:gd name="connsiteX2387" fmla="*/ 1295866 w 1485127"/>
                <a:gd name="connsiteY2387" fmla="*/ 1127639 h 1679043"/>
                <a:gd name="connsiteX2388" fmla="*/ 1293051 w 1485127"/>
                <a:gd name="connsiteY2388" fmla="*/ 1166217 h 1679043"/>
                <a:gd name="connsiteX2389" fmla="*/ 1291344 w 1485127"/>
                <a:gd name="connsiteY2389" fmla="*/ 1168521 h 1679043"/>
                <a:gd name="connsiteX2390" fmla="*/ 1290577 w 1485127"/>
                <a:gd name="connsiteY2390" fmla="*/ 1128066 h 1679043"/>
                <a:gd name="connsiteX2391" fmla="*/ 1291856 w 1485127"/>
                <a:gd name="connsiteY2391" fmla="*/ 1113471 h 1679043"/>
                <a:gd name="connsiteX2392" fmla="*/ 1292112 w 1485127"/>
                <a:gd name="connsiteY2392" fmla="*/ 1111081 h 1679043"/>
                <a:gd name="connsiteX2393" fmla="*/ 1293648 w 1485127"/>
                <a:gd name="connsiteY2393" fmla="*/ 1106217 h 1679043"/>
                <a:gd name="connsiteX2394" fmla="*/ 1299023 w 1485127"/>
                <a:gd name="connsiteY2394" fmla="*/ 1099133 h 1679043"/>
                <a:gd name="connsiteX2395" fmla="*/ 1296805 w 1485127"/>
                <a:gd name="connsiteY2395" fmla="*/ 1118251 h 1679043"/>
                <a:gd name="connsiteX2396" fmla="*/ 1290577 w 1485127"/>
                <a:gd name="connsiteY2396" fmla="*/ 1128151 h 1679043"/>
                <a:gd name="connsiteX2397" fmla="*/ 954512 w 1485127"/>
                <a:gd name="connsiteY2397" fmla="*/ 1578620 h 1679043"/>
                <a:gd name="connsiteX2398" fmla="*/ 942482 w 1485127"/>
                <a:gd name="connsiteY2398" fmla="*/ 1582802 h 1679043"/>
                <a:gd name="connsiteX2399" fmla="*/ 932756 w 1485127"/>
                <a:gd name="connsiteY2399" fmla="*/ 1560953 h 1679043"/>
                <a:gd name="connsiteX2400" fmla="*/ 932756 w 1485127"/>
                <a:gd name="connsiteY2400" fmla="*/ 1560953 h 1679043"/>
                <a:gd name="connsiteX2401" fmla="*/ 932756 w 1485127"/>
                <a:gd name="connsiteY2401" fmla="*/ 1560782 h 1679043"/>
                <a:gd name="connsiteX2402" fmla="*/ 932756 w 1485127"/>
                <a:gd name="connsiteY2402" fmla="*/ 1560612 h 1679043"/>
                <a:gd name="connsiteX2403" fmla="*/ 932756 w 1485127"/>
                <a:gd name="connsiteY2403" fmla="*/ 1560612 h 1679043"/>
                <a:gd name="connsiteX2404" fmla="*/ 929941 w 1485127"/>
                <a:gd name="connsiteY2404" fmla="*/ 1554808 h 1679043"/>
                <a:gd name="connsiteX2405" fmla="*/ 954683 w 1485127"/>
                <a:gd name="connsiteY2405" fmla="*/ 1550626 h 1679043"/>
                <a:gd name="connsiteX2406" fmla="*/ 956133 w 1485127"/>
                <a:gd name="connsiteY2406" fmla="*/ 1552077 h 1679043"/>
                <a:gd name="connsiteX2407" fmla="*/ 956901 w 1485127"/>
                <a:gd name="connsiteY2407" fmla="*/ 1552760 h 1679043"/>
                <a:gd name="connsiteX2408" fmla="*/ 959290 w 1485127"/>
                <a:gd name="connsiteY2408" fmla="*/ 1558990 h 1679043"/>
                <a:gd name="connsiteX2409" fmla="*/ 959290 w 1485127"/>
                <a:gd name="connsiteY2409" fmla="*/ 1558990 h 1679043"/>
                <a:gd name="connsiteX2410" fmla="*/ 959290 w 1485127"/>
                <a:gd name="connsiteY2410" fmla="*/ 1558990 h 1679043"/>
                <a:gd name="connsiteX2411" fmla="*/ 959290 w 1485127"/>
                <a:gd name="connsiteY2411" fmla="*/ 1558990 h 1679043"/>
                <a:gd name="connsiteX2412" fmla="*/ 959290 w 1485127"/>
                <a:gd name="connsiteY2412" fmla="*/ 1558990 h 1679043"/>
                <a:gd name="connsiteX2413" fmla="*/ 971149 w 1485127"/>
                <a:gd name="connsiteY2413" fmla="*/ 1584595 h 1679043"/>
                <a:gd name="connsiteX2414" fmla="*/ 947772 w 1485127"/>
                <a:gd name="connsiteY2414" fmla="*/ 1593983 h 1679043"/>
                <a:gd name="connsiteX2415" fmla="*/ 942994 w 1485127"/>
                <a:gd name="connsiteY2415" fmla="*/ 1583485 h 1679043"/>
                <a:gd name="connsiteX2416" fmla="*/ 954768 w 1485127"/>
                <a:gd name="connsiteY2416" fmla="*/ 1578706 h 1679043"/>
                <a:gd name="connsiteX2417" fmla="*/ 954768 w 1485127"/>
                <a:gd name="connsiteY2417" fmla="*/ 1578535 h 1679043"/>
                <a:gd name="connsiteX2418" fmla="*/ 782939 w 1485127"/>
                <a:gd name="connsiteY2418" fmla="*/ 1577937 h 1679043"/>
                <a:gd name="connsiteX2419" fmla="*/ 773896 w 1485127"/>
                <a:gd name="connsiteY2419" fmla="*/ 1582802 h 1679043"/>
                <a:gd name="connsiteX2420" fmla="*/ 768264 w 1485127"/>
                <a:gd name="connsiteY2420" fmla="*/ 1585704 h 1679043"/>
                <a:gd name="connsiteX2421" fmla="*/ 757429 w 1485127"/>
                <a:gd name="connsiteY2421" fmla="*/ 1559929 h 1679043"/>
                <a:gd name="connsiteX2422" fmla="*/ 757429 w 1485127"/>
                <a:gd name="connsiteY2422" fmla="*/ 1559929 h 1679043"/>
                <a:gd name="connsiteX2423" fmla="*/ 757429 w 1485127"/>
                <a:gd name="connsiteY2423" fmla="*/ 1559758 h 1679043"/>
                <a:gd name="connsiteX2424" fmla="*/ 757429 w 1485127"/>
                <a:gd name="connsiteY2424" fmla="*/ 1559588 h 1679043"/>
                <a:gd name="connsiteX2425" fmla="*/ 757429 w 1485127"/>
                <a:gd name="connsiteY2425" fmla="*/ 1559588 h 1679043"/>
                <a:gd name="connsiteX2426" fmla="*/ 754272 w 1485127"/>
                <a:gd name="connsiteY2426" fmla="*/ 1552589 h 1679043"/>
                <a:gd name="connsiteX2427" fmla="*/ 788399 w 1485127"/>
                <a:gd name="connsiteY2427" fmla="*/ 1555320 h 1679043"/>
                <a:gd name="connsiteX2428" fmla="*/ 791812 w 1485127"/>
                <a:gd name="connsiteY2428" fmla="*/ 1563514 h 1679043"/>
                <a:gd name="connsiteX2429" fmla="*/ 791812 w 1485127"/>
                <a:gd name="connsiteY2429" fmla="*/ 1563514 h 1679043"/>
                <a:gd name="connsiteX2430" fmla="*/ 791812 w 1485127"/>
                <a:gd name="connsiteY2430" fmla="*/ 1563514 h 1679043"/>
                <a:gd name="connsiteX2431" fmla="*/ 791812 w 1485127"/>
                <a:gd name="connsiteY2431" fmla="*/ 1563514 h 1679043"/>
                <a:gd name="connsiteX2432" fmla="*/ 791812 w 1485127"/>
                <a:gd name="connsiteY2432" fmla="*/ 1563514 h 1679043"/>
                <a:gd name="connsiteX2433" fmla="*/ 805804 w 1485127"/>
                <a:gd name="connsiteY2433" fmla="*/ 1590313 h 1679043"/>
                <a:gd name="connsiteX2434" fmla="*/ 805890 w 1485127"/>
                <a:gd name="connsiteY2434" fmla="*/ 1590484 h 1679043"/>
                <a:gd name="connsiteX2435" fmla="*/ 804866 w 1485127"/>
                <a:gd name="connsiteY2435" fmla="*/ 1590825 h 1679043"/>
                <a:gd name="connsiteX2436" fmla="*/ 774919 w 1485127"/>
                <a:gd name="connsiteY2436" fmla="*/ 1600726 h 1679043"/>
                <a:gd name="connsiteX2437" fmla="*/ 770227 w 1485127"/>
                <a:gd name="connsiteY2437" fmla="*/ 1590142 h 1679043"/>
                <a:gd name="connsiteX2438" fmla="*/ 769288 w 1485127"/>
                <a:gd name="connsiteY2438" fmla="*/ 1587838 h 1679043"/>
                <a:gd name="connsiteX2439" fmla="*/ 774749 w 1485127"/>
                <a:gd name="connsiteY2439" fmla="*/ 1583997 h 1679043"/>
                <a:gd name="connsiteX2440" fmla="*/ 783109 w 1485127"/>
                <a:gd name="connsiteY2440" fmla="*/ 1577937 h 1679043"/>
                <a:gd name="connsiteX2441" fmla="*/ 783025 w 1485127"/>
                <a:gd name="connsiteY2441" fmla="*/ 1577767 h 1679043"/>
                <a:gd name="connsiteX2442" fmla="*/ 747959 w 1485127"/>
                <a:gd name="connsiteY2442" fmla="*/ 1595861 h 1679043"/>
                <a:gd name="connsiteX2443" fmla="*/ 738830 w 1485127"/>
                <a:gd name="connsiteY2443" fmla="*/ 1601494 h 1679043"/>
                <a:gd name="connsiteX2444" fmla="*/ 715283 w 1485127"/>
                <a:gd name="connsiteY2444" fmla="*/ 1548066 h 1679043"/>
                <a:gd name="connsiteX2445" fmla="*/ 748642 w 1485127"/>
                <a:gd name="connsiteY2445" fmla="*/ 1552162 h 1679043"/>
                <a:gd name="connsiteX2446" fmla="*/ 752481 w 1485127"/>
                <a:gd name="connsiteY2446" fmla="*/ 1561892 h 1679043"/>
                <a:gd name="connsiteX2447" fmla="*/ 752481 w 1485127"/>
                <a:gd name="connsiteY2447" fmla="*/ 1561892 h 1679043"/>
                <a:gd name="connsiteX2448" fmla="*/ 752481 w 1485127"/>
                <a:gd name="connsiteY2448" fmla="*/ 1561892 h 1679043"/>
                <a:gd name="connsiteX2449" fmla="*/ 752481 w 1485127"/>
                <a:gd name="connsiteY2449" fmla="*/ 1561892 h 1679043"/>
                <a:gd name="connsiteX2450" fmla="*/ 752481 w 1485127"/>
                <a:gd name="connsiteY2450" fmla="*/ 1561892 h 1679043"/>
                <a:gd name="connsiteX2451" fmla="*/ 764767 w 1485127"/>
                <a:gd name="connsiteY2451" fmla="*/ 1587496 h 1679043"/>
                <a:gd name="connsiteX2452" fmla="*/ 748044 w 1485127"/>
                <a:gd name="connsiteY2452" fmla="*/ 1595775 h 1679043"/>
                <a:gd name="connsiteX2453" fmla="*/ 748044 w 1485127"/>
                <a:gd name="connsiteY2453" fmla="*/ 1595775 h 1679043"/>
                <a:gd name="connsiteX2454" fmla="*/ 748044 w 1485127"/>
                <a:gd name="connsiteY2454" fmla="*/ 1595775 h 1679043"/>
                <a:gd name="connsiteX2455" fmla="*/ 748044 w 1485127"/>
                <a:gd name="connsiteY2455" fmla="*/ 1595775 h 1679043"/>
                <a:gd name="connsiteX2456" fmla="*/ 748044 w 1485127"/>
                <a:gd name="connsiteY2456" fmla="*/ 1595775 h 1679043"/>
                <a:gd name="connsiteX2457" fmla="*/ 640459 w 1485127"/>
                <a:gd name="connsiteY2457" fmla="*/ 1510085 h 1679043"/>
                <a:gd name="connsiteX2458" fmla="*/ 639179 w 1485127"/>
                <a:gd name="connsiteY2458" fmla="*/ 1507184 h 1679043"/>
                <a:gd name="connsiteX2459" fmla="*/ 632525 w 1485127"/>
                <a:gd name="connsiteY2459" fmla="*/ 1490797 h 1679043"/>
                <a:gd name="connsiteX2460" fmla="*/ 642678 w 1485127"/>
                <a:gd name="connsiteY2460" fmla="*/ 1495405 h 1679043"/>
                <a:gd name="connsiteX2461" fmla="*/ 654536 w 1485127"/>
                <a:gd name="connsiteY2461" fmla="*/ 1500782 h 1679043"/>
                <a:gd name="connsiteX2462" fmla="*/ 657096 w 1485127"/>
                <a:gd name="connsiteY2462" fmla="*/ 1503855 h 1679043"/>
                <a:gd name="connsiteX2463" fmla="*/ 657267 w 1485127"/>
                <a:gd name="connsiteY2463" fmla="*/ 1503684 h 1679043"/>
                <a:gd name="connsiteX2464" fmla="*/ 655304 w 1485127"/>
                <a:gd name="connsiteY2464" fmla="*/ 1501038 h 1679043"/>
                <a:gd name="connsiteX2465" fmla="*/ 663751 w 1485127"/>
                <a:gd name="connsiteY2465" fmla="*/ 1504879 h 1679043"/>
                <a:gd name="connsiteX2466" fmla="*/ 669297 w 1485127"/>
                <a:gd name="connsiteY2466" fmla="*/ 1517340 h 1679043"/>
                <a:gd name="connsiteX2467" fmla="*/ 640374 w 1485127"/>
                <a:gd name="connsiteY2467" fmla="*/ 1510085 h 1679043"/>
                <a:gd name="connsiteX2468" fmla="*/ 630904 w 1485127"/>
                <a:gd name="connsiteY2468" fmla="*/ 1507781 h 1679043"/>
                <a:gd name="connsiteX2469" fmla="*/ 629368 w 1485127"/>
                <a:gd name="connsiteY2469" fmla="*/ 1506928 h 1679043"/>
                <a:gd name="connsiteX2470" fmla="*/ 611451 w 1485127"/>
                <a:gd name="connsiteY2470" fmla="*/ 1481238 h 1679043"/>
                <a:gd name="connsiteX2471" fmla="*/ 629368 w 1485127"/>
                <a:gd name="connsiteY2471" fmla="*/ 1489346 h 1679043"/>
                <a:gd name="connsiteX2472" fmla="*/ 635937 w 1485127"/>
                <a:gd name="connsiteY2472" fmla="*/ 1508635 h 1679043"/>
                <a:gd name="connsiteX2473" fmla="*/ 636108 w 1485127"/>
                <a:gd name="connsiteY2473" fmla="*/ 1509061 h 1679043"/>
                <a:gd name="connsiteX2474" fmla="*/ 630989 w 1485127"/>
                <a:gd name="connsiteY2474" fmla="*/ 1507866 h 1679043"/>
                <a:gd name="connsiteX2475" fmla="*/ 554118 w 1485127"/>
                <a:gd name="connsiteY2475" fmla="*/ 1484054 h 1679043"/>
                <a:gd name="connsiteX2476" fmla="*/ 538334 w 1485127"/>
                <a:gd name="connsiteY2476" fmla="*/ 1478592 h 1679043"/>
                <a:gd name="connsiteX2477" fmla="*/ 530059 w 1485127"/>
                <a:gd name="connsiteY2477" fmla="*/ 1459303 h 1679043"/>
                <a:gd name="connsiteX2478" fmla="*/ 569390 w 1485127"/>
                <a:gd name="connsiteY2478" fmla="*/ 1478592 h 1679043"/>
                <a:gd name="connsiteX2479" fmla="*/ 574253 w 1485127"/>
                <a:gd name="connsiteY2479" fmla="*/ 1490967 h 1679043"/>
                <a:gd name="connsiteX2480" fmla="*/ 554118 w 1485127"/>
                <a:gd name="connsiteY2480" fmla="*/ 1484140 h 1679043"/>
                <a:gd name="connsiteX2481" fmla="*/ 496017 w 1485127"/>
                <a:gd name="connsiteY2481" fmla="*/ 1489175 h 1679043"/>
                <a:gd name="connsiteX2482" fmla="*/ 479466 w 1485127"/>
                <a:gd name="connsiteY2482" fmla="*/ 1479189 h 1679043"/>
                <a:gd name="connsiteX2483" fmla="*/ 492690 w 1485127"/>
                <a:gd name="connsiteY2483" fmla="*/ 1483969 h 1679043"/>
                <a:gd name="connsiteX2484" fmla="*/ 495932 w 1485127"/>
                <a:gd name="connsiteY2484" fmla="*/ 1489090 h 1679043"/>
                <a:gd name="connsiteX2485" fmla="*/ 386214 w 1485127"/>
                <a:gd name="connsiteY2485" fmla="*/ 1515036 h 1679043"/>
                <a:gd name="connsiteX2486" fmla="*/ 386214 w 1485127"/>
                <a:gd name="connsiteY2486" fmla="*/ 1515036 h 1679043"/>
                <a:gd name="connsiteX2487" fmla="*/ 386214 w 1485127"/>
                <a:gd name="connsiteY2487" fmla="*/ 1515036 h 1679043"/>
                <a:gd name="connsiteX2488" fmla="*/ 352855 w 1485127"/>
                <a:gd name="connsiteY2488" fmla="*/ 1494637 h 1679043"/>
                <a:gd name="connsiteX2489" fmla="*/ 346712 w 1485127"/>
                <a:gd name="connsiteY2489" fmla="*/ 1476800 h 1679043"/>
                <a:gd name="connsiteX2490" fmla="*/ 344323 w 1485127"/>
                <a:gd name="connsiteY2490" fmla="*/ 1469545 h 1679043"/>
                <a:gd name="connsiteX2491" fmla="*/ 345432 w 1485127"/>
                <a:gd name="connsiteY2491" fmla="*/ 1470398 h 1679043"/>
                <a:gd name="connsiteX2492" fmla="*/ 379474 w 1485127"/>
                <a:gd name="connsiteY2492" fmla="*/ 1494808 h 1679043"/>
                <a:gd name="connsiteX2493" fmla="*/ 379901 w 1485127"/>
                <a:gd name="connsiteY2493" fmla="*/ 1495576 h 1679043"/>
                <a:gd name="connsiteX2494" fmla="*/ 362155 w 1485127"/>
                <a:gd name="connsiteY2494" fmla="*/ 1485505 h 1679043"/>
                <a:gd name="connsiteX2495" fmla="*/ 352855 w 1485127"/>
                <a:gd name="connsiteY2495" fmla="*/ 1479787 h 1679043"/>
                <a:gd name="connsiteX2496" fmla="*/ 352684 w 1485127"/>
                <a:gd name="connsiteY2496" fmla="*/ 1479957 h 1679043"/>
                <a:gd name="connsiteX2497" fmla="*/ 361216 w 1485127"/>
                <a:gd name="connsiteY2497" fmla="*/ 1486700 h 1679043"/>
                <a:gd name="connsiteX2498" fmla="*/ 385105 w 1485127"/>
                <a:gd name="connsiteY2498" fmla="*/ 1504282 h 1679043"/>
                <a:gd name="connsiteX2499" fmla="*/ 394575 w 1485127"/>
                <a:gd name="connsiteY2499" fmla="*/ 1518620 h 1679043"/>
                <a:gd name="connsiteX2500" fmla="*/ 396623 w 1485127"/>
                <a:gd name="connsiteY2500" fmla="*/ 1521437 h 1679043"/>
                <a:gd name="connsiteX2501" fmla="*/ 386384 w 1485127"/>
                <a:gd name="connsiteY2501" fmla="*/ 1515036 h 1679043"/>
                <a:gd name="connsiteX2502" fmla="*/ 386384 w 1485127"/>
                <a:gd name="connsiteY2502" fmla="*/ 1515036 h 1679043"/>
                <a:gd name="connsiteX2503" fmla="*/ 386384 w 1485127"/>
                <a:gd name="connsiteY2503" fmla="*/ 1515036 h 1679043"/>
                <a:gd name="connsiteX2504" fmla="*/ 332379 w 1485127"/>
                <a:gd name="connsiteY2504" fmla="*/ 1426700 h 1679043"/>
                <a:gd name="connsiteX2505" fmla="*/ 332379 w 1485127"/>
                <a:gd name="connsiteY2505" fmla="*/ 1426700 h 1679043"/>
                <a:gd name="connsiteX2506" fmla="*/ 332379 w 1485127"/>
                <a:gd name="connsiteY2506" fmla="*/ 1426700 h 1679043"/>
                <a:gd name="connsiteX2507" fmla="*/ 329734 w 1485127"/>
                <a:gd name="connsiteY2507" fmla="*/ 1424737 h 1679043"/>
                <a:gd name="connsiteX2508" fmla="*/ 327771 w 1485127"/>
                <a:gd name="connsiteY2508" fmla="*/ 1418251 h 1679043"/>
                <a:gd name="connsiteX2509" fmla="*/ 331440 w 1485127"/>
                <a:gd name="connsiteY2509" fmla="*/ 1421323 h 1679043"/>
                <a:gd name="connsiteX2510" fmla="*/ 331440 w 1485127"/>
                <a:gd name="connsiteY2510" fmla="*/ 1421323 h 1679043"/>
                <a:gd name="connsiteX2511" fmla="*/ 331525 w 1485127"/>
                <a:gd name="connsiteY2511" fmla="*/ 1421408 h 1679043"/>
                <a:gd name="connsiteX2512" fmla="*/ 331611 w 1485127"/>
                <a:gd name="connsiteY2512" fmla="*/ 1421408 h 1679043"/>
                <a:gd name="connsiteX2513" fmla="*/ 331611 w 1485127"/>
                <a:gd name="connsiteY2513" fmla="*/ 1421494 h 1679043"/>
                <a:gd name="connsiteX2514" fmla="*/ 350722 w 1485127"/>
                <a:gd name="connsiteY2514" fmla="*/ 1436259 h 1679043"/>
                <a:gd name="connsiteX2515" fmla="*/ 355841 w 1485127"/>
                <a:gd name="connsiteY2515" fmla="*/ 1447696 h 1679043"/>
                <a:gd name="connsiteX2516" fmla="*/ 352855 w 1485127"/>
                <a:gd name="connsiteY2516" fmla="*/ 1444879 h 1679043"/>
                <a:gd name="connsiteX2517" fmla="*/ 332379 w 1485127"/>
                <a:gd name="connsiteY2517" fmla="*/ 1426700 h 1679043"/>
                <a:gd name="connsiteX2518" fmla="*/ 332379 w 1485127"/>
                <a:gd name="connsiteY2518" fmla="*/ 1426700 h 1679043"/>
                <a:gd name="connsiteX2519" fmla="*/ 332379 w 1485127"/>
                <a:gd name="connsiteY2519" fmla="*/ 1426700 h 1679043"/>
                <a:gd name="connsiteX2520" fmla="*/ 287502 w 1485127"/>
                <a:gd name="connsiteY2520" fmla="*/ 1395462 h 1679043"/>
                <a:gd name="connsiteX2521" fmla="*/ 279311 w 1485127"/>
                <a:gd name="connsiteY2521" fmla="*/ 1390256 h 1679043"/>
                <a:gd name="connsiteX2522" fmla="*/ 273766 w 1485127"/>
                <a:gd name="connsiteY2522" fmla="*/ 1386842 h 1679043"/>
                <a:gd name="connsiteX2523" fmla="*/ 271718 w 1485127"/>
                <a:gd name="connsiteY2523" fmla="*/ 1373101 h 1679043"/>
                <a:gd name="connsiteX2524" fmla="*/ 287587 w 1485127"/>
                <a:gd name="connsiteY2524" fmla="*/ 1385391 h 1679043"/>
                <a:gd name="connsiteX2525" fmla="*/ 290147 w 1485127"/>
                <a:gd name="connsiteY2525" fmla="*/ 1387440 h 1679043"/>
                <a:gd name="connsiteX2526" fmla="*/ 289549 w 1485127"/>
                <a:gd name="connsiteY2526" fmla="*/ 1390000 h 1679043"/>
                <a:gd name="connsiteX2527" fmla="*/ 288185 w 1485127"/>
                <a:gd name="connsiteY2527" fmla="*/ 1395975 h 1679043"/>
                <a:gd name="connsiteX2528" fmla="*/ 287587 w 1485127"/>
                <a:gd name="connsiteY2528" fmla="*/ 1395548 h 1679043"/>
                <a:gd name="connsiteX2529" fmla="*/ 287672 w 1485127"/>
                <a:gd name="connsiteY2529" fmla="*/ 1397596 h 1679043"/>
                <a:gd name="connsiteX2530" fmla="*/ 285710 w 1485127"/>
                <a:gd name="connsiteY2530" fmla="*/ 1405960 h 1679043"/>
                <a:gd name="connsiteX2531" fmla="*/ 275557 w 1485127"/>
                <a:gd name="connsiteY2531" fmla="*/ 1398876 h 1679043"/>
                <a:gd name="connsiteX2532" fmla="*/ 275387 w 1485127"/>
                <a:gd name="connsiteY2532" fmla="*/ 1398108 h 1679043"/>
                <a:gd name="connsiteX2533" fmla="*/ 273766 w 1485127"/>
                <a:gd name="connsiteY2533" fmla="*/ 1387440 h 1679043"/>
                <a:gd name="connsiteX2534" fmla="*/ 278629 w 1485127"/>
                <a:gd name="connsiteY2534" fmla="*/ 1390939 h 1679043"/>
                <a:gd name="connsiteX2535" fmla="*/ 286393 w 1485127"/>
                <a:gd name="connsiteY2535" fmla="*/ 1396657 h 1679043"/>
                <a:gd name="connsiteX2536" fmla="*/ 287587 w 1485127"/>
                <a:gd name="connsiteY2536" fmla="*/ 1397511 h 1679043"/>
                <a:gd name="connsiteX2537" fmla="*/ 288611 w 1485127"/>
                <a:gd name="connsiteY2537" fmla="*/ 1384111 h 1679043"/>
                <a:gd name="connsiteX2538" fmla="*/ 271803 w 1485127"/>
                <a:gd name="connsiteY2538" fmla="*/ 1372760 h 1679043"/>
                <a:gd name="connsiteX2539" fmla="*/ 271803 w 1485127"/>
                <a:gd name="connsiteY2539" fmla="*/ 1372760 h 1679043"/>
                <a:gd name="connsiteX2540" fmla="*/ 271633 w 1485127"/>
                <a:gd name="connsiteY2540" fmla="*/ 1371394 h 1679043"/>
                <a:gd name="connsiteX2541" fmla="*/ 291000 w 1485127"/>
                <a:gd name="connsiteY2541" fmla="*/ 1384282 h 1679043"/>
                <a:gd name="connsiteX2542" fmla="*/ 290744 w 1485127"/>
                <a:gd name="connsiteY2542" fmla="*/ 1385477 h 1679043"/>
                <a:gd name="connsiteX2543" fmla="*/ 288781 w 1485127"/>
                <a:gd name="connsiteY2543" fmla="*/ 1384111 h 1679043"/>
                <a:gd name="connsiteX2544" fmla="*/ 271462 w 1485127"/>
                <a:gd name="connsiteY2544" fmla="*/ 1371053 h 1679043"/>
                <a:gd name="connsiteX2545" fmla="*/ 270780 w 1485127"/>
                <a:gd name="connsiteY2545" fmla="*/ 1366017 h 1679043"/>
                <a:gd name="connsiteX2546" fmla="*/ 271206 w 1485127"/>
                <a:gd name="connsiteY2546" fmla="*/ 1364566 h 1679043"/>
                <a:gd name="connsiteX2547" fmla="*/ 274704 w 1485127"/>
                <a:gd name="connsiteY2547" fmla="*/ 1353983 h 1679043"/>
                <a:gd name="connsiteX2548" fmla="*/ 278373 w 1485127"/>
                <a:gd name="connsiteY2548" fmla="*/ 1358763 h 1679043"/>
                <a:gd name="connsiteX2549" fmla="*/ 291171 w 1485127"/>
                <a:gd name="connsiteY2549" fmla="*/ 1374552 h 1679043"/>
                <a:gd name="connsiteX2550" fmla="*/ 292194 w 1485127"/>
                <a:gd name="connsiteY2550" fmla="*/ 1378734 h 1679043"/>
                <a:gd name="connsiteX2551" fmla="*/ 291085 w 1485127"/>
                <a:gd name="connsiteY2551" fmla="*/ 1383343 h 1679043"/>
                <a:gd name="connsiteX2552" fmla="*/ 271462 w 1485127"/>
                <a:gd name="connsiteY2552" fmla="*/ 1371138 h 1679043"/>
                <a:gd name="connsiteX2553" fmla="*/ 268561 w 1485127"/>
                <a:gd name="connsiteY2553" fmla="*/ 1346131 h 1679043"/>
                <a:gd name="connsiteX2554" fmla="*/ 273339 w 1485127"/>
                <a:gd name="connsiteY2554" fmla="*/ 1352191 h 1679043"/>
                <a:gd name="connsiteX2555" fmla="*/ 270268 w 1485127"/>
                <a:gd name="connsiteY2555" fmla="*/ 1362347 h 1679043"/>
                <a:gd name="connsiteX2556" fmla="*/ 265490 w 1485127"/>
                <a:gd name="connsiteY2556" fmla="*/ 1323002 h 1679043"/>
                <a:gd name="connsiteX2557" fmla="*/ 264210 w 1485127"/>
                <a:gd name="connsiteY2557" fmla="*/ 1310199 h 1679043"/>
                <a:gd name="connsiteX2558" fmla="*/ 264381 w 1485127"/>
                <a:gd name="connsiteY2558" fmla="*/ 1310541 h 1679043"/>
                <a:gd name="connsiteX2559" fmla="*/ 279141 w 1485127"/>
                <a:gd name="connsiteY2559" fmla="*/ 1333073 h 1679043"/>
                <a:gd name="connsiteX2560" fmla="*/ 277435 w 1485127"/>
                <a:gd name="connsiteY2560" fmla="*/ 1338620 h 1679043"/>
                <a:gd name="connsiteX2561" fmla="*/ 276069 w 1485127"/>
                <a:gd name="connsiteY2561" fmla="*/ 1336743 h 1679043"/>
                <a:gd name="connsiteX2562" fmla="*/ 275899 w 1485127"/>
                <a:gd name="connsiteY2562" fmla="*/ 1336828 h 1679043"/>
                <a:gd name="connsiteX2563" fmla="*/ 277264 w 1485127"/>
                <a:gd name="connsiteY2563" fmla="*/ 1339132 h 1679043"/>
                <a:gd name="connsiteX2564" fmla="*/ 273595 w 1485127"/>
                <a:gd name="connsiteY2564" fmla="*/ 1351081 h 1679043"/>
                <a:gd name="connsiteX2565" fmla="*/ 268732 w 1485127"/>
                <a:gd name="connsiteY2565" fmla="*/ 1345790 h 1679043"/>
                <a:gd name="connsiteX2566" fmla="*/ 268561 w 1485127"/>
                <a:gd name="connsiteY2566" fmla="*/ 1345960 h 1679043"/>
                <a:gd name="connsiteX2567" fmla="*/ 262333 w 1485127"/>
                <a:gd name="connsiteY2567" fmla="*/ 1288948 h 1679043"/>
                <a:gd name="connsiteX2568" fmla="*/ 260030 w 1485127"/>
                <a:gd name="connsiteY2568" fmla="*/ 1258137 h 1679043"/>
                <a:gd name="connsiteX2569" fmla="*/ 267964 w 1485127"/>
                <a:gd name="connsiteY2569" fmla="*/ 1239104 h 1679043"/>
                <a:gd name="connsiteX2570" fmla="*/ 271206 w 1485127"/>
                <a:gd name="connsiteY2570" fmla="*/ 1268549 h 1679043"/>
                <a:gd name="connsiteX2571" fmla="*/ 271206 w 1485127"/>
                <a:gd name="connsiteY2571" fmla="*/ 1268549 h 1679043"/>
                <a:gd name="connsiteX2572" fmla="*/ 271206 w 1485127"/>
                <a:gd name="connsiteY2572" fmla="*/ 1268891 h 1679043"/>
                <a:gd name="connsiteX2573" fmla="*/ 271291 w 1485127"/>
                <a:gd name="connsiteY2573" fmla="*/ 1269232 h 1679043"/>
                <a:gd name="connsiteX2574" fmla="*/ 271291 w 1485127"/>
                <a:gd name="connsiteY2574" fmla="*/ 1269232 h 1679043"/>
                <a:gd name="connsiteX2575" fmla="*/ 272145 w 1485127"/>
                <a:gd name="connsiteY2575" fmla="*/ 1275036 h 1679043"/>
                <a:gd name="connsiteX2576" fmla="*/ 268049 w 1485127"/>
                <a:gd name="connsiteY2576" fmla="*/ 1287497 h 1679043"/>
                <a:gd name="connsiteX2577" fmla="*/ 267026 w 1485127"/>
                <a:gd name="connsiteY2577" fmla="*/ 1290655 h 1679043"/>
                <a:gd name="connsiteX2578" fmla="*/ 262248 w 1485127"/>
                <a:gd name="connsiteY2578" fmla="*/ 1288948 h 1679043"/>
                <a:gd name="connsiteX2579" fmla="*/ 265831 w 1485127"/>
                <a:gd name="connsiteY2579" fmla="*/ 1294666 h 1679043"/>
                <a:gd name="connsiteX2580" fmla="*/ 263442 w 1485127"/>
                <a:gd name="connsiteY2580" fmla="*/ 1302177 h 1679043"/>
                <a:gd name="connsiteX2581" fmla="*/ 262333 w 1485127"/>
                <a:gd name="connsiteY2581" fmla="*/ 1289630 h 1679043"/>
                <a:gd name="connsiteX2582" fmla="*/ 265234 w 1485127"/>
                <a:gd name="connsiteY2582" fmla="*/ 1293983 h 1679043"/>
                <a:gd name="connsiteX2583" fmla="*/ 265746 w 1485127"/>
                <a:gd name="connsiteY2583" fmla="*/ 1294751 h 1679043"/>
                <a:gd name="connsiteX2584" fmla="*/ 259347 w 1485127"/>
                <a:gd name="connsiteY2584" fmla="*/ 1247468 h 1679043"/>
                <a:gd name="connsiteX2585" fmla="*/ 259347 w 1485127"/>
                <a:gd name="connsiteY2585" fmla="*/ 1247468 h 1679043"/>
                <a:gd name="connsiteX2586" fmla="*/ 259347 w 1485127"/>
                <a:gd name="connsiteY2586" fmla="*/ 1247383 h 1679043"/>
                <a:gd name="connsiteX2587" fmla="*/ 255678 w 1485127"/>
                <a:gd name="connsiteY2587" fmla="*/ 1171764 h 1679043"/>
                <a:gd name="connsiteX2588" fmla="*/ 255678 w 1485127"/>
                <a:gd name="connsiteY2588" fmla="*/ 1166387 h 1679043"/>
                <a:gd name="connsiteX2589" fmla="*/ 262504 w 1485127"/>
                <a:gd name="connsiteY2589" fmla="*/ 1152561 h 1679043"/>
                <a:gd name="connsiteX2590" fmla="*/ 263442 w 1485127"/>
                <a:gd name="connsiteY2590" fmla="*/ 1176629 h 1679043"/>
                <a:gd name="connsiteX2591" fmla="*/ 263272 w 1485127"/>
                <a:gd name="connsiteY2591" fmla="*/ 1176714 h 1679043"/>
                <a:gd name="connsiteX2592" fmla="*/ 263528 w 1485127"/>
                <a:gd name="connsiteY2592" fmla="*/ 1177226 h 1679043"/>
                <a:gd name="connsiteX2593" fmla="*/ 264807 w 1485127"/>
                <a:gd name="connsiteY2593" fmla="*/ 1200100 h 1679043"/>
                <a:gd name="connsiteX2594" fmla="*/ 267623 w 1485127"/>
                <a:gd name="connsiteY2594" fmla="*/ 1234325 h 1679043"/>
                <a:gd name="connsiteX2595" fmla="*/ 259944 w 1485127"/>
                <a:gd name="connsiteY2595" fmla="*/ 1254040 h 1679043"/>
                <a:gd name="connsiteX2596" fmla="*/ 259518 w 1485127"/>
                <a:gd name="connsiteY2596" fmla="*/ 1247468 h 1679043"/>
                <a:gd name="connsiteX2597" fmla="*/ 259518 w 1485127"/>
                <a:gd name="connsiteY2597" fmla="*/ 1247468 h 1679043"/>
                <a:gd name="connsiteX2598" fmla="*/ 223002 w 1485127"/>
                <a:gd name="connsiteY2598" fmla="*/ 1357483 h 1679043"/>
                <a:gd name="connsiteX2599" fmla="*/ 205939 w 1485127"/>
                <a:gd name="connsiteY2599" fmla="*/ 1292788 h 1679043"/>
                <a:gd name="connsiteX2600" fmla="*/ 205939 w 1485127"/>
                <a:gd name="connsiteY2600" fmla="*/ 1292788 h 1679043"/>
                <a:gd name="connsiteX2601" fmla="*/ 205939 w 1485127"/>
                <a:gd name="connsiteY2601" fmla="*/ 1292788 h 1679043"/>
                <a:gd name="connsiteX2602" fmla="*/ 205939 w 1485127"/>
                <a:gd name="connsiteY2602" fmla="*/ 1292788 h 1679043"/>
                <a:gd name="connsiteX2603" fmla="*/ 205939 w 1485127"/>
                <a:gd name="connsiteY2603" fmla="*/ 1292788 h 1679043"/>
                <a:gd name="connsiteX2604" fmla="*/ 203891 w 1485127"/>
                <a:gd name="connsiteY2604" fmla="*/ 1286387 h 1679043"/>
                <a:gd name="connsiteX2605" fmla="*/ 204744 w 1485127"/>
                <a:gd name="connsiteY2605" fmla="*/ 1283827 h 1679043"/>
                <a:gd name="connsiteX2606" fmla="*/ 204744 w 1485127"/>
                <a:gd name="connsiteY2606" fmla="*/ 1283827 h 1679043"/>
                <a:gd name="connsiteX2607" fmla="*/ 204744 w 1485127"/>
                <a:gd name="connsiteY2607" fmla="*/ 1283741 h 1679043"/>
                <a:gd name="connsiteX2608" fmla="*/ 204744 w 1485127"/>
                <a:gd name="connsiteY2608" fmla="*/ 1283741 h 1679043"/>
                <a:gd name="connsiteX2609" fmla="*/ 205597 w 1485127"/>
                <a:gd name="connsiteY2609" fmla="*/ 1280754 h 1679043"/>
                <a:gd name="connsiteX2610" fmla="*/ 209181 w 1485127"/>
                <a:gd name="connsiteY2610" fmla="*/ 1278535 h 1679043"/>
                <a:gd name="connsiteX2611" fmla="*/ 224623 w 1485127"/>
                <a:gd name="connsiteY2611" fmla="*/ 1326757 h 1679043"/>
                <a:gd name="connsiteX2612" fmla="*/ 225562 w 1485127"/>
                <a:gd name="connsiteY2612" fmla="*/ 1340242 h 1679043"/>
                <a:gd name="connsiteX2613" fmla="*/ 222831 w 1485127"/>
                <a:gd name="connsiteY2613" fmla="*/ 1357568 h 1679043"/>
                <a:gd name="connsiteX2614" fmla="*/ 198602 w 1485127"/>
                <a:gd name="connsiteY2614" fmla="*/ 1286046 h 1679043"/>
                <a:gd name="connsiteX2615" fmla="*/ 191520 w 1485127"/>
                <a:gd name="connsiteY2615" fmla="*/ 1311480 h 1679043"/>
                <a:gd name="connsiteX2616" fmla="*/ 186572 w 1485127"/>
                <a:gd name="connsiteY2616" fmla="*/ 1292020 h 1679043"/>
                <a:gd name="connsiteX2617" fmla="*/ 198345 w 1485127"/>
                <a:gd name="connsiteY2617" fmla="*/ 1284936 h 1679043"/>
                <a:gd name="connsiteX2618" fmla="*/ 198602 w 1485127"/>
                <a:gd name="connsiteY2618" fmla="*/ 1285961 h 1679043"/>
                <a:gd name="connsiteX2619" fmla="*/ 176163 w 1485127"/>
                <a:gd name="connsiteY2619" fmla="*/ 1304481 h 1679043"/>
                <a:gd name="connsiteX2620" fmla="*/ 170191 w 1485127"/>
                <a:gd name="connsiteY2620" fmla="*/ 1328123 h 1679043"/>
                <a:gd name="connsiteX2621" fmla="*/ 165754 w 1485127"/>
                <a:gd name="connsiteY2621" fmla="*/ 1304566 h 1679043"/>
                <a:gd name="connsiteX2622" fmla="*/ 174968 w 1485127"/>
                <a:gd name="connsiteY2622" fmla="*/ 1299019 h 1679043"/>
                <a:gd name="connsiteX2623" fmla="*/ 176163 w 1485127"/>
                <a:gd name="connsiteY2623" fmla="*/ 1304396 h 1679043"/>
                <a:gd name="connsiteX2624" fmla="*/ 141012 w 1485127"/>
                <a:gd name="connsiteY2624" fmla="*/ 1302603 h 1679043"/>
                <a:gd name="connsiteX2625" fmla="*/ 128300 w 1485127"/>
                <a:gd name="connsiteY2625" fmla="*/ 1271707 h 1679043"/>
                <a:gd name="connsiteX2626" fmla="*/ 137685 w 1485127"/>
                <a:gd name="connsiteY2626" fmla="*/ 1249858 h 1679043"/>
                <a:gd name="connsiteX2627" fmla="*/ 145449 w 1485127"/>
                <a:gd name="connsiteY2627" fmla="*/ 1290228 h 1679043"/>
                <a:gd name="connsiteX2628" fmla="*/ 142206 w 1485127"/>
                <a:gd name="connsiteY2628" fmla="*/ 1299104 h 1679043"/>
                <a:gd name="connsiteX2629" fmla="*/ 140927 w 1485127"/>
                <a:gd name="connsiteY2629" fmla="*/ 1302603 h 1679043"/>
                <a:gd name="connsiteX2630" fmla="*/ 121731 w 1485127"/>
                <a:gd name="connsiteY2630" fmla="*/ 1255662 h 1679043"/>
                <a:gd name="connsiteX2631" fmla="*/ 120365 w 1485127"/>
                <a:gd name="connsiteY2631" fmla="*/ 1243627 h 1679043"/>
                <a:gd name="connsiteX2632" fmla="*/ 132822 w 1485127"/>
                <a:gd name="connsiteY2632" fmla="*/ 1216828 h 1679043"/>
                <a:gd name="connsiteX2633" fmla="*/ 136064 w 1485127"/>
                <a:gd name="connsiteY2633" fmla="*/ 1240897 h 1679043"/>
                <a:gd name="connsiteX2634" fmla="*/ 136064 w 1485127"/>
                <a:gd name="connsiteY2634" fmla="*/ 1240897 h 1679043"/>
                <a:gd name="connsiteX2635" fmla="*/ 136064 w 1485127"/>
                <a:gd name="connsiteY2635" fmla="*/ 1241153 h 1679043"/>
                <a:gd name="connsiteX2636" fmla="*/ 136064 w 1485127"/>
                <a:gd name="connsiteY2636" fmla="*/ 1241409 h 1679043"/>
                <a:gd name="connsiteX2637" fmla="*/ 136064 w 1485127"/>
                <a:gd name="connsiteY2637" fmla="*/ 1241409 h 1679043"/>
                <a:gd name="connsiteX2638" fmla="*/ 136320 w 1485127"/>
                <a:gd name="connsiteY2638" fmla="*/ 1242945 h 1679043"/>
                <a:gd name="connsiteX2639" fmla="*/ 126679 w 1485127"/>
                <a:gd name="connsiteY2639" fmla="*/ 1268037 h 1679043"/>
                <a:gd name="connsiteX2640" fmla="*/ 121645 w 1485127"/>
                <a:gd name="connsiteY2640" fmla="*/ 1255747 h 1679043"/>
                <a:gd name="connsiteX2641" fmla="*/ 125399 w 1485127"/>
                <a:gd name="connsiteY2641" fmla="*/ 1272049 h 1679043"/>
                <a:gd name="connsiteX2642" fmla="*/ 124205 w 1485127"/>
                <a:gd name="connsiteY2642" fmla="*/ 1275548 h 1679043"/>
                <a:gd name="connsiteX2643" fmla="*/ 123010 w 1485127"/>
                <a:gd name="connsiteY2643" fmla="*/ 1266160 h 1679043"/>
                <a:gd name="connsiteX2644" fmla="*/ 125399 w 1485127"/>
                <a:gd name="connsiteY2644" fmla="*/ 1272049 h 1679043"/>
                <a:gd name="connsiteX2645" fmla="*/ 107227 w 1485127"/>
                <a:gd name="connsiteY2645" fmla="*/ 1218279 h 1679043"/>
                <a:gd name="connsiteX2646" fmla="*/ 107227 w 1485127"/>
                <a:gd name="connsiteY2646" fmla="*/ 1218279 h 1679043"/>
                <a:gd name="connsiteX2647" fmla="*/ 107227 w 1485127"/>
                <a:gd name="connsiteY2647" fmla="*/ 1218194 h 1679043"/>
                <a:gd name="connsiteX2648" fmla="*/ 106970 w 1485127"/>
                <a:gd name="connsiteY2648" fmla="*/ 1214097 h 1679043"/>
                <a:gd name="connsiteX2649" fmla="*/ 111407 w 1485127"/>
                <a:gd name="connsiteY2649" fmla="*/ 1204965 h 1679043"/>
                <a:gd name="connsiteX2650" fmla="*/ 111748 w 1485127"/>
                <a:gd name="connsiteY2650" fmla="*/ 1208976 h 1679043"/>
                <a:gd name="connsiteX2651" fmla="*/ 111748 w 1485127"/>
                <a:gd name="connsiteY2651" fmla="*/ 1208976 h 1679043"/>
                <a:gd name="connsiteX2652" fmla="*/ 111748 w 1485127"/>
                <a:gd name="connsiteY2652" fmla="*/ 1209232 h 1679043"/>
                <a:gd name="connsiteX2653" fmla="*/ 111748 w 1485127"/>
                <a:gd name="connsiteY2653" fmla="*/ 1209488 h 1679043"/>
                <a:gd name="connsiteX2654" fmla="*/ 111748 w 1485127"/>
                <a:gd name="connsiteY2654" fmla="*/ 1209488 h 1679043"/>
                <a:gd name="connsiteX2655" fmla="*/ 112857 w 1485127"/>
                <a:gd name="connsiteY2655" fmla="*/ 1218279 h 1679043"/>
                <a:gd name="connsiteX2656" fmla="*/ 107397 w 1485127"/>
                <a:gd name="connsiteY2656" fmla="*/ 1222034 h 1679043"/>
                <a:gd name="connsiteX2657" fmla="*/ 107227 w 1485127"/>
                <a:gd name="connsiteY2657" fmla="*/ 1218450 h 1679043"/>
                <a:gd name="connsiteX2658" fmla="*/ 107227 w 1485127"/>
                <a:gd name="connsiteY2658" fmla="*/ 1218450 h 1679043"/>
                <a:gd name="connsiteX2659" fmla="*/ 110298 w 1485127"/>
                <a:gd name="connsiteY2659" fmla="*/ 1195064 h 1679043"/>
                <a:gd name="connsiteX2660" fmla="*/ 106459 w 1485127"/>
                <a:gd name="connsiteY2660" fmla="*/ 1203941 h 1679043"/>
                <a:gd name="connsiteX2661" fmla="*/ 105435 w 1485127"/>
                <a:gd name="connsiteY2661" fmla="*/ 1181750 h 1679043"/>
                <a:gd name="connsiteX2662" fmla="*/ 109360 w 1485127"/>
                <a:gd name="connsiteY2662" fmla="*/ 1174239 h 1679043"/>
                <a:gd name="connsiteX2663" fmla="*/ 110639 w 1485127"/>
                <a:gd name="connsiteY2663" fmla="*/ 1194382 h 1679043"/>
                <a:gd name="connsiteX2664" fmla="*/ 110469 w 1485127"/>
                <a:gd name="connsiteY2664" fmla="*/ 1194723 h 1679043"/>
                <a:gd name="connsiteX2665" fmla="*/ 110469 w 1485127"/>
                <a:gd name="connsiteY2665" fmla="*/ 1194723 h 1679043"/>
                <a:gd name="connsiteX2666" fmla="*/ 110469 w 1485127"/>
                <a:gd name="connsiteY2666" fmla="*/ 1194894 h 1679043"/>
                <a:gd name="connsiteX2667" fmla="*/ 110469 w 1485127"/>
                <a:gd name="connsiteY2667" fmla="*/ 1195064 h 1679043"/>
                <a:gd name="connsiteX2668" fmla="*/ 110469 w 1485127"/>
                <a:gd name="connsiteY2668" fmla="*/ 1195064 h 1679043"/>
                <a:gd name="connsiteX2669" fmla="*/ 87689 w 1485127"/>
                <a:gd name="connsiteY2669" fmla="*/ 1210000 h 1679043"/>
                <a:gd name="connsiteX2670" fmla="*/ 80266 w 1485127"/>
                <a:gd name="connsiteY2670" fmla="*/ 1226302 h 1679043"/>
                <a:gd name="connsiteX2671" fmla="*/ 74892 w 1485127"/>
                <a:gd name="connsiteY2671" fmla="*/ 1238080 h 1679043"/>
                <a:gd name="connsiteX2672" fmla="*/ 78475 w 1485127"/>
                <a:gd name="connsiteY2672" fmla="*/ 1208464 h 1679043"/>
                <a:gd name="connsiteX2673" fmla="*/ 82996 w 1485127"/>
                <a:gd name="connsiteY2673" fmla="*/ 1175776 h 1679043"/>
                <a:gd name="connsiteX2674" fmla="*/ 88542 w 1485127"/>
                <a:gd name="connsiteY2674" fmla="*/ 1188322 h 1679043"/>
                <a:gd name="connsiteX2675" fmla="*/ 87689 w 1485127"/>
                <a:gd name="connsiteY2675" fmla="*/ 1210000 h 1679043"/>
                <a:gd name="connsiteX2676" fmla="*/ 79242 w 1485127"/>
                <a:gd name="connsiteY2676" fmla="*/ 1169033 h 1679043"/>
                <a:gd name="connsiteX2677" fmla="*/ 71393 w 1485127"/>
                <a:gd name="connsiteY2677" fmla="*/ 1184310 h 1679043"/>
                <a:gd name="connsiteX2678" fmla="*/ 71820 w 1485127"/>
                <a:gd name="connsiteY2678" fmla="*/ 1180982 h 1679043"/>
                <a:gd name="connsiteX2679" fmla="*/ 75318 w 1485127"/>
                <a:gd name="connsiteY2679" fmla="*/ 1158194 h 1679043"/>
                <a:gd name="connsiteX2680" fmla="*/ 79413 w 1485127"/>
                <a:gd name="connsiteY2680" fmla="*/ 1167497 h 1679043"/>
                <a:gd name="connsiteX2681" fmla="*/ 79242 w 1485127"/>
                <a:gd name="connsiteY2681" fmla="*/ 1168948 h 1679043"/>
                <a:gd name="connsiteX2682" fmla="*/ 72673 w 1485127"/>
                <a:gd name="connsiteY2682" fmla="*/ 1102547 h 1679043"/>
                <a:gd name="connsiteX2683" fmla="*/ 67384 w 1485127"/>
                <a:gd name="connsiteY2683" fmla="*/ 1127383 h 1679043"/>
                <a:gd name="connsiteX2684" fmla="*/ 62094 w 1485127"/>
                <a:gd name="connsiteY2684" fmla="*/ 1114496 h 1679043"/>
                <a:gd name="connsiteX2685" fmla="*/ 62691 w 1485127"/>
                <a:gd name="connsiteY2685" fmla="*/ 1113727 h 1679043"/>
                <a:gd name="connsiteX2686" fmla="*/ 73526 w 1485127"/>
                <a:gd name="connsiteY2686" fmla="*/ 1099645 h 1679043"/>
                <a:gd name="connsiteX2687" fmla="*/ 72929 w 1485127"/>
                <a:gd name="connsiteY2687" fmla="*/ 1102034 h 1679043"/>
                <a:gd name="connsiteX2688" fmla="*/ 72929 w 1485127"/>
                <a:gd name="connsiteY2688" fmla="*/ 1102034 h 1679043"/>
                <a:gd name="connsiteX2689" fmla="*/ 72929 w 1485127"/>
                <a:gd name="connsiteY2689" fmla="*/ 1102290 h 1679043"/>
                <a:gd name="connsiteX2690" fmla="*/ 72929 w 1485127"/>
                <a:gd name="connsiteY2690" fmla="*/ 1102547 h 1679043"/>
                <a:gd name="connsiteX2691" fmla="*/ 72929 w 1485127"/>
                <a:gd name="connsiteY2691" fmla="*/ 1102547 h 1679043"/>
                <a:gd name="connsiteX2692" fmla="*/ 73441 w 1485127"/>
                <a:gd name="connsiteY2692" fmla="*/ 1058592 h 1679043"/>
                <a:gd name="connsiteX2693" fmla="*/ 79840 w 1485127"/>
                <a:gd name="connsiteY2693" fmla="*/ 1055008 h 1679043"/>
                <a:gd name="connsiteX2694" fmla="*/ 70455 w 1485127"/>
                <a:gd name="connsiteY2694" fmla="*/ 1069005 h 1679043"/>
                <a:gd name="connsiteX2695" fmla="*/ 70455 w 1485127"/>
                <a:gd name="connsiteY2695" fmla="*/ 1069175 h 1679043"/>
                <a:gd name="connsiteX2696" fmla="*/ 73441 w 1485127"/>
                <a:gd name="connsiteY2696" fmla="*/ 1058507 h 1679043"/>
                <a:gd name="connsiteX2697" fmla="*/ 59790 w 1485127"/>
                <a:gd name="connsiteY2697" fmla="*/ 1026842 h 1679043"/>
                <a:gd name="connsiteX2698" fmla="*/ 60814 w 1485127"/>
                <a:gd name="connsiteY2698" fmla="*/ 1027013 h 1679043"/>
                <a:gd name="connsiteX2699" fmla="*/ 56292 w 1485127"/>
                <a:gd name="connsiteY2699" fmla="*/ 1040328 h 1679043"/>
                <a:gd name="connsiteX2700" fmla="*/ 49296 w 1485127"/>
                <a:gd name="connsiteY2700" fmla="*/ 1049631 h 1679043"/>
                <a:gd name="connsiteX2701" fmla="*/ 59705 w 1485127"/>
                <a:gd name="connsiteY2701" fmla="*/ 1026842 h 1679043"/>
                <a:gd name="connsiteX2702" fmla="*/ 64653 w 1485127"/>
                <a:gd name="connsiteY2702" fmla="*/ 1016430 h 1679043"/>
                <a:gd name="connsiteX2703" fmla="*/ 64909 w 1485127"/>
                <a:gd name="connsiteY2703" fmla="*/ 1015918 h 1679043"/>
                <a:gd name="connsiteX2704" fmla="*/ 65080 w 1485127"/>
                <a:gd name="connsiteY2704" fmla="*/ 1015747 h 1679043"/>
                <a:gd name="connsiteX2705" fmla="*/ 64739 w 1485127"/>
                <a:gd name="connsiteY2705" fmla="*/ 1016686 h 1679043"/>
                <a:gd name="connsiteX2706" fmla="*/ 64653 w 1485127"/>
                <a:gd name="connsiteY2706" fmla="*/ 1016686 h 1679043"/>
                <a:gd name="connsiteX2707" fmla="*/ 64653 w 1485127"/>
                <a:gd name="connsiteY2707" fmla="*/ 1016515 h 1679043"/>
                <a:gd name="connsiteX2708" fmla="*/ 64653 w 1485127"/>
                <a:gd name="connsiteY2708" fmla="*/ 1016515 h 1679043"/>
                <a:gd name="connsiteX2709" fmla="*/ 64653 w 1485127"/>
                <a:gd name="connsiteY2709" fmla="*/ 1016515 h 1679043"/>
                <a:gd name="connsiteX2710" fmla="*/ 64653 w 1485127"/>
                <a:gd name="connsiteY2710" fmla="*/ 1016515 h 1679043"/>
                <a:gd name="connsiteX2711" fmla="*/ 64653 w 1485127"/>
                <a:gd name="connsiteY2711" fmla="*/ 1016515 h 1679043"/>
                <a:gd name="connsiteX2712" fmla="*/ 113028 w 1485127"/>
                <a:gd name="connsiteY2712" fmla="*/ 949602 h 1679043"/>
                <a:gd name="connsiteX2713" fmla="*/ 106970 w 1485127"/>
                <a:gd name="connsiteY2713" fmla="*/ 956686 h 1679043"/>
                <a:gd name="connsiteX2714" fmla="*/ 109871 w 1485127"/>
                <a:gd name="connsiteY2714" fmla="*/ 949431 h 1679043"/>
                <a:gd name="connsiteX2715" fmla="*/ 113028 w 1485127"/>
                <a:gd name="connsiteY2715" fmla="*/ 949602 h 1679043"/>
                <a:gd name="connsiteX2716" fmla="*/ 117379 w 1485127"/>
                <a:gd name="connsiteY2716" fmla="*/ 961380 h 1679043"/>
                <a:gd name="connsiteX2717" fmla="*/ 116697 w 1485127"/>
                <a:gd name="connsiteY2717" fmla="*/ 963599 h 1679043"/>
                <a:gd name="connsiteX2718" fmla="*/ 115332 w 1485127"/>
                <a:gd name="connsiteY2718" fmla="*/ 965306 h 1679043"/>
                <a:gd name="connsiteX2719" fmla="*/ 116697 w 1485127"/>
                <a:gd name="connsiteY2719" fmla="*/ 961124 h 1679043"/>
                <a:gd name="connsiteX2720" fmla="*/ 116441 w 1485127"/>
                <a:gd name="connsiteY2720" fmla="*/ 961124 h 1679043"/>
                <a:gd name="connsiteX2721" fmla="*/ 114649 w 1485127"/>
                <a:gd name="connsiteY2721" fmla="*/ 966245 h 1679043"/>
                <a:gd name="connsiteX2722" fmla="*/ 94600 w 1485127"/>
                <a:gd name="connsiteY2722" fmla="*/ 990569 h 1679043"/>
                <a:gd name="connsiteX2723" fmla="*/ 101595 w 1485127"/>
                <a:gd name="connsiteY2723" fmla="*/ 971110 h 1679043"/>
                <a:gd name="connsiteX2724" fmla="*/ 117977 w 1485127"/>
                <a:gd name="connsiteY2724" fmla="*/ 949944 h 1679043"/>
                <a:gd name="connsiteX2725" fmla="*/ 127532 w 1485127"/>
                <a:gd name="connsiteY2725" fmla="*/ 950456 h 1679043"/>
                <a:gd name="connsiteX2726" fmla="*/ 124631 w 1485127"/>
                <a:gd name="connsiteY2726" fmla="*/ 954126 h 1679043"/>
                <a:gd name="connsiteX2727" fmla="*/ 117209 w 1485127"/>
                <a:gd name="connsiteY2727" fmla="*/ 963173 h 1679043"/>
                <a:gd name="connsiteX2728" fmla="*/ 117635 w 1485127"/>
                <a:gd name="connsiteY2728" fmla="*/ 961551 h 1679043"/>
                <a:gd name="connsiteX2729" fmla="*/ 117379 w 1485127"/>
                <a:gd name="connsiteY2729" fmla="*/ 961551 h 1679043"/>
                <a:gd name="connsiteX2730" fmla="*/ 114820 w 1485127"/>
                <a:gd name="connsiteY2730" fmla="*/ 1034012 h 1679043"/>
                <a:gd name="connsiteX2731" fmla="*/ 116441 w 1485127"/>
                <a:gd name="connsiteY2731" fmla="*/ 1034183 h 1679043"/>
                <a:gd name="connsiteX2732" fmla="*/ 115417 w 1485127"/>
                <a:gd name="connsiteY2732" fmla="*/ 1035463 h 1679043"/>
                <a:gd name="connsiteX2733" fmla="*/ 114735 w 1485127"/>
                <a:gd name="connsiteY2733" fmla="*/ 1033927 h 1679043"/>
                <a:gd name="connsiteX2734" fmla="*/ 211399 w 1485127"/>
                <a:gd name="connsiteY2734" fmla="*/ 1046814 h 1679043"/>
                <a:gd name="connsiteX2735" fmla="*/ 212508 w 1485127"/>
                <a:gd name="connsiteY2735" fmla="*/ 1060299 h 1679043"/>
                <a:gd name="connsiteX2736" fmla="*/ 205341 w 1485127"/>
                <a:gd name="connsiteY2736" fmla="*/ 1064737 h 1679043"/>
                <a:gd name="connsiteX2737" fmla="*/ 203720 w 1485127"/>
                <a:gd name="connsiteY2737" fmla="*/ 1048948 h 1679043"/>
                <a:gd name="connsiteX2738" fmla="*/ 203464 w 1485127"/>
                <a:gd name="connsiteY2738" fmla="*/ 1045875 h 1679043"/>
                <a:gd name="connsiteX2739" fmla="*/ 211484 w 1485127"/>
                <a:gd name="connsiteY2739" fmla="*/ 1046814 h 1679043"/>
                <a:gd name="connsiteX2740" fmla="*/ 225305 w 1485127"/>
                <a:gd name="connsiteY2740" fmla="*/ 1048350 h 1679043"/>
                <a:gd name="connsiteX2741" fmla="*/ 225476 w 1485127"/>
                <a:gd name="connsiteY2741" fmla="*/ 1052362 h 1679043"/>
                <a:gd name="connsiteX2742" fmla="*/ 216433 w 1485127"/>
                <a:gd name="connsiteY2742" fmla="*/ 1057995 h 1679043"/>
                <a:gd name="connsiteX2743" fmla="*/ 216262 w 1485127"/>
                <a:gd name="connsiteY2743" fmla="*/ 1047497 h 1679043"/>
                <a:gd name="connsiteX2744" fmla="*/ 225305 w 1485127"/>
                <a:gd name="connsiteY2744" fmla="*/ 1048436 h 1679043"/>
                <a:gd name="connsiteX2745" fmla="*/ 307808 w 1485127"/>
                <a:gd name="connsiteY2745" fmla="*/ 722575 h 1679043"/>
                <a:gd name="connsiteX2746" fmla="*/ 308234 w 1485127"/>
                <a:gd name="connsiteY2746" fmla="*/ 722234 h 1679043"/>
                <a:gd name="connsiteX2747" fmla="*/ 309770 w 1485127"/>
                <a:gd name="connsiteY2747" fmla="*/ 721039 h 1679043"/>
                <a:gd name="connsiteX2748" fmla="*/ 316510 w 1485127"/>
                <a:gd name="connsiteY2748" fmla="*/ 715918 h 1679043"/>
                <a:gd name="connsiteX2749" fmla="*/ 316339 w 1485127"/>
                <a:gd name="connsiteY2749" fmla="*/ 716516 h 1679043"/>
                <a:gd name="connsiteX2750" fmla="*/ 307722 w 1485127"/>
                <a:gd name="connsiteY2750" fmla="*/ 723599 h 1679043"/>
                <a:gd name="connsiteX2751" fmla="*/ 307722 w 1485127"/>
                <a:gd name="connsiteY2751" fmla="*/ 722575 h 1679043"/>
                <a:gd name="connsiteX2752" fmla="*/ 302944 w 1485127"/>
                <a:gd name="connsiteY2752" fmla="*/ 783770 h 1679043"/>
                <a:gd name="connsiteX2753" fmla="*/ 307637 w 1485127"/>
                <a:gd name="connsiteY2753" fmla="*/ 724453 h 1679043"/>
                <a:gd name="connsiteX2754" fmla="*/ 315913 w 1485127"/>
                <a:gd name="connsiteY2754" fmla="*/ 718393 h 1679043"/>
                <a:gd name="connsiteX2755" fmla="*/ 310538 w 1485127"/>
                <a:gd name="connsiteY2755" fmla="*/ 742461 h 1679043"/>
                <a:gd name="connsiteX2756" fmla="*/ 310538 w 1485127"/>
                <a:gd name="connsiteY2756" fmla="*/ 742461 h 1679043"/>
                <a:gd name="connsiteX2757" fmla="*/ 310452 w 1485127"/>
                <a:gd name="connsiteY2757" fmla="*/ 742888 h 1679043"/>
                <a:gd name="connsiteX2758" fmla="*/ 310452 w 1485127"/>
                <a:gd name="connsiteY2758" fmla="*/ 743315 h 1679043"/>
                <a:gd name="connsiteX2759" fmla="*/ 310367 w 1485127"/>
                <a:gd name="connsiteY2759" fmla="*/ 743315 h 1679043"/>
                <a:gd name="connsiteX2760" fmla="*/ 302347 w 1485127"/>
                <a:gd name="connsiteY2760" fmla="*/ 789318 h 1679043"/>
                <a:gd name="connsiteX2761" fmla="*/ 302944 w 1485127"/>
                <a:gd name="connsiteY2761" fmla="*/ 783770 h 1679043"/>
                <a:gd name="connsiteX2762" fmla="*/ 358656 w 1485127"/>
                <a:gd name="connsiteY2762" fmla="*/ 555890 h 1679043"/>
                <a:gd name="connsiteX2763" fmla="*/ 361813 w 1485127"/>
                <a:gd name="connsiteY2763" fmla="*/ 549062 h 1679043"/>
                <a:gd name="connsiteX2764" fmla="*/ 363178 w 1485127"/>
                <a:gd name="connsiteY2764" fmla="*/ 548123 h 1679043"/>
                <a:gd name="connsiteX2765" fmla="*/ 359339 w 1485127"/>
                <a:gd name="connsiteY2765" fmla="*/ 560584 h 1679043"/>
                <a:gd name="connsiteX2766" fmla="*/ 358486 w 1485127"/>
                <a:gd name="connsiteY2766" fmla="*/ 555975 h 1679043"/>
                <a:gd name="connsiteX2767" fmla="*/ 358656 w 1485127"/>
                <a:gd name="connsiteY2767" fmla="*/ 555975 h 1679043"/>
                <a:gd name="connsiteX2768" fmla="*/ 358486 w 1485127"/>
                <a:gd name="connsiteY2768" fmla="*/ 555719 h 1679043"/>
                <a:gd name="connsiteX2769" fmla="*/ 357803 w 1485127"/>
                <a:gd name="connsiteY2769" fmla="*/ 551793 h 1679043"/>
                <a:gd name="connsiteX2770" fmla="*/ 361131 w 1485127"/>
                <a:gd name="connsiteY2770" fmla="*/ 549489 h 1679043"/>
                <a:gd name="connsiteX2771" fmla="*/ 358486 w 1485127"/>
                <a:gd name="connsiteY2771" fmla="*/ 555719 h 1679043"/>
                <a:gd name="connsiteX2772" fmla="*/ 389883 w 1485127"/>
                <a:gd name="connsiteY2772" fmla="*/ 530883 h 1679043"/>
                <a:gd name="connsiteX2773" fmla="*/ 389883 w 1485127"/>
                <a:gd name="connsiteY2773" fmla="*/ 530883 h 1679043"/>
                <a:gd name="connsiteX2774" fmla="*/ 389883 w 1485127"/>
                <a:gd name="connsiteY2774" fmla="*/ 530883 h 1679043"/>
                <a:gd name="connsiteX2775" fmla="*/ 391333 w 1485127"/>
                <a:gd name="connsiteY2775" fmla="*/ 538991 h 1679043"/>
                <a:gd name="connsiteX2776" fmla="*/ 391333 w 1485127"/>
                <a:gd name="connsiteY2776" fmla="*/ 538991 h 1679043"/>
                <a:gd name="connsiteX2777" fmla="*/ 362496 w 1485127"/>
                <a:gd name="connsiteY2777" fmla="*/ 562718 h 1679043"/>
                <a:gd name="connsiteX2778" fmla="*/ 371966 w 1485127"/>
                <a:gd name="connsiteY2778" fmla="*/ 542063 h 1679043"/>
                <a:gd name="connsiteX2779" fmla="*/ 390395 w 1485127"/>
                <a:gd name="connsiteY2779" fmla="*/ 528834 h 1679043"/>
                <a:gd name="connsiteX2780" fmla="*/ 389883 w 1485127"/>
                <a:gd name="connsiteY2780" fmla="*/ 530968 h 1679043"/>
                <a:gd name="connsiteX2781" fmla="*/ 389883 w 1485127"/>
                <a:gd name="connsiteY2781" fmla="*/ 530968 h 1679043"/>
                <a:gd name="connsiteX2782" fmla="*/ 389883 w 1485127"/>
                <a:gd name="connsiteY2782" fmla="*/ 530968 h 1679043"/>
                <a:gd name="connsiteX2783" fmla="*/ 395172 w 1485127"/>
                <a:gd name="connsiteY2783" fmla="*/ 531139 h 1679043"/>
                <a:gd name="connsiteX2784" fmla="*/ 395172 w 1485127"/>
                <a:gd name="connsiteY2784" fmla="*/ 531139 h 1679043"/>
                <a:gd name="connsiteX2785" fmla="*/ 395172 w 1485127"/>
                <a:gd name="connsiteY2785" fmla="*/ 531139 h 1679043"/>
                <a:gd name="connsiteX2786" fmla="*/ 394319 w 1485127"/>
                <a:gd name="connsiteY2786" fmla="*/ 525932 h 1679043"/>
                <a:gd name="connsiteX2787" fmla="*/ 400633 w 1485127"/>
                <a:gd name="connsiteY2787" fmla="*/ 521153 h 1679043"/>
                <a:gd name="connsiteX2788" fmla="*/ 393637 w 1485127"/>
                <a:gd name="connsiteY2788" fmla="*/ 536686 h 1679043"/>
                <a:gd name="connsiteX2789" fmla="*/ 395172 w 1485127"/>
                <a:gd name="connsiteY2789" fmla="*/ 531139 h 1679043"/>
                <a:gd name="connsiteX2790" fmla="*/ 395172 w 1485127"/>
                <a:gd name="connsiteY2790" fmla="*/ 531139 h 1679043"/>
                <a:gd name="connsiteX2791" fmla="*/ 395172 w 1485127"/>
                <a:gd name="connsiteY2791" fmla="*/ 531139 h 1679043"/>
                <a:gd name="connsiteX2792" fmla="*/ 396793 w 1485127"/>
                <a:gd name="connsiteY2792" fmla="*/ 541295 h 1679043"/>
                <a:gd name="connsiteX2793" fmla="*/ 397134 w 1485127"/>
                <a:gd name="connsiteY2793" fmla="*/ 541039 h 1679043"/>
                <a:gd name="connsiteX2794" fmla="*/ 397134 w 1485127"/>
                <a:gd name="connsiteY2794" fmla="*/ 541039 h 1679043"/>
                <a:gd name="connsiteX2795" fmla="*/ 397134 w 1485127"/>
                <a:gd name="connsiteY2795" fmla="*/ 541039 h 1679043"/>
                <a:gd name="connsiteX2796" fmla="*/ 397134 w 1485127"/>
                <a:gd name="connsiteY2796" fmla="*/ 541039 h 1679043"/>
                <a:gd name="connsiteX2797" fmla="*/ 397134 w 1485127"/>
                <a:gd name="connsiteY2797" fmla="*/ 541039 h 1679043"/>
                <a:gd name="connsiteX2798" fmla="*/ 414369 w 1485127"/>
                <a:gd name="connsiteY2798" fmla="*/ 526786 h 1679043"/>
                <a:gd name="connsiteX2799" fmla="*/ 414028 w 1485127"/>
                <a:gd name="connsiteY2799" fmla="*/ 527554 h 1679043"/>
                <a:gd name="connsiteX2800" fmla="*/ 395855 w 1485127"/>
                <a:gd name="connsiteY2800" fmla="*/ 568180 h 1679043"/>
                <a:gd name="connsiteX2801" fmla="*/ 389371 w 1485127"/>
                <a:gd name="connsiteY2801" fmla="*/ 573386 h 1679043"/>
                <a:gd name="connsiteX2802" fmla="*/ 389371 w 1485127"/>
                <a:gd name="connsiteY2802" fmla="*/ 573386 h 1679043"/>
                <a:gd name="connsiteX2803" fmla="*/ 389200 w 1485127"/>
                <a:gd name="connsiteY2803" fmla="*/ 573472 h 1679043"/>
                <a:gd name="connsiteX2804" fmla="*/ 389029 w 1485127"/>
                <a:gd name="connsiteY2804" fmla="*/ 573472 h 1679043"/>
                <a:gd name="connsiteX2805" fmla="*/ 389029 w 1485127"/>
                <a:gd name="connsiteY2805" fmla="*/ 573557 h 1679043"/>
                <a:gd name="connsiteX2806" fmla="*/ 380754 w 1485127"/>
                <a:gd name="connsiteY2806" fmla="*/ 580811 h 1679043"/>
                <a:gd name="connsiteX2807" fmla="*/ 380497 w 1485127"/>
                <a:gd name="connsiteY2807" fmla="*/ 577739 h 1679043"/>
                <a:gd name="connsiteX2808" fmla="*/ 380242 w 1485127"/>
                <a:gd name="connsiteY2808" fmla="*/ 577739 h 1679043"/>
                <a:gd name="connsiteX2809" fmla="*/ 380242 w 1485127"/>
                <a:gd name="connsiteY2809" fmla="*/ 581324 h 1679043"/>
                <a:gd name="connsiteX2810" fmla="*/ 377341 w 1485127"/>
                <a:gd name="connsiteY2810" fmla="*/ 583799 h 1679043"/>
                <a:gd name="connsiteX2811" fmla="*/ 378450 w 1485127"/>
                <a:gd name="connsiteY2811" fmla="*/ 581153 h 1679043"/>
                <a:gd name="connsiteX2812" fmla="*/ 396708 w 1485127"/>
                <a:gd name="connsiteY2812" fmla="*/ 541125 h 1679043"/>
                <a:gd name="connsiteX2813" fmla="*/ 408226 w 1485127"/>
                <a:gd name="connsiteY2813" fmla="*/ 517056 h 1679043"/>
                <a:gd name="connsiteX2814" fmla="*/ 409591 w 1485127"/>
                <a:gd name="connsiteY2814" fmla="*/ 514154 h 1679043"/>
                <a:gd name="connsiteX2815" fmla="*/ 420853 w 1485127"/>
                <a:gd name="connsiteY2815" fmla="*/ 504510 h 1679043"/>
                <a:gd name="connsiteX2816" fmla="*/ 420426 w 1485127"/>
                <a:gd name="connsiteY2816" fmla="*/ 507241 h 1679043"/>
                <a:gd name="connsiteX2817" fmla="*/ 425716 w 1485127"/>
                <a:gd name="connsiteY2817" fmla="*/ 502803 h 1679043"/>
                <a:gd name="connsiteX2818" fmla="*/ 418464 w 1485127"/>
                <a:gd name="connsiteY2818" fmla="*/ 517910 h 1679043"/>
                <a:gd name="connsiteX2819" fmla="*/ 401571 w 1485127"/>
                <a:gd name="connsiteY2819" fmla="*/ 530797 h 1679043"/>
                <a:gd name="connsiteX2820" fmla="*/ 408055 w 1485127"/>
                <a:gd name="connsiteY2820" fmla="*/ 517142 h 1679043"/>
                <a:gd name="connsiteX2821" fmla="*/ 408055 w 1485127"/>
                <a:gd name="connsiteY2821" fmla="*/ 517142 h 1679043"/>
                <a:gd name="connsiteX2822" fmla="*/ 408055 w 1485127"/>
                <a:gd name="connsiteY2822" fmla="*/ 517056 h 1679043"/>
                <a:gd name="connsiteX2823" fmla="*/ 408055 w 1485127"/>
                <a:gd name="connsiteY2823" fmla="*/ 517056 h 1679043"/>
                <a:gd name="connsiteX2824" fmla="*/ 408055 w 1485127"/>
                <a:gd name="connsiteY2824" fmla="*/ 516971 h 1679043"/>
                <a:gd name="connsiteX2825" fmla="*/ 424607 w 1485127"/>
                <a:gd name="connsiteY2825" fmla="*/ 442206 h 1679043"/>
                <a:gd name="connsiteX2826" fmla="*/ 433736 w 1485127"/>
                <a:gd name="connsiteY2826" fmla="*/ 434951 h 1679043"/>
                <a:gd name="connsiteX2827" fmla="*/ 418464 w 1485127"/>
                <a:gd name="connsiteY2827" fmla="*/ 450314 h 1679043"/>
                <a:gd name="connsiteX2828" fmla="*/ 430494 w 1485127"/>
                <a:gd name="connsiteY2828" fmla="*/ 427867 h 1679043"/>
                <a:gd name="connsiteX2829" fmla="*/ 430494 w 1485127"/>
                <a:gd name="connsiteY2829" fmla="*/ 427867 h 1679043"/>
                <a:gd name="connsiteX2830" fmla="*/ 430494 w 1485127"/>
                <a:gd name="connsiteY2830" fmla="*/ 427867 h 1679043"/>
                <a:gd name="connsiteX2831" fmla="*/ 430494 w 1485127"/>
                <a:gd name="connsiteY2831" fmla="*/ 427867 h 1679043"/>
                <a:gd name="connsiteX2832" fmla="*/ 430494 w 1485127"/>
                <a:gd name="connsiteY2832" fmla="*/ 427867 h 1679043"/>
                <a:gd name="connsiteX2833" fmla="*/ 430494 w 1485127"/>
                <a:gd name="connsiteY2833" fmla="*/ 427867 h 1679043"/>
                <a:gd name="connsiteX2834" fmla="*/ 461379 w 1485127"/>
                <a:gd name="connsiteY2834" fmla="*/ 397995 h 1679043"/>
                <a:gd name="connsiteX2835" fmla="*/ 462914 w 1485127"/>
                <a:gd name="connsiteY2835" fmla="*/ 396800 h 1679043"/>
                <a:gd name="connsiteX2836" fmla="*/ 461208 w 1485127"/>
                <a:gd name="connsiteY2836" fmla="*/ 405762 h 1679043"/>
                <a:gd name="connsiteX2837" fmla="*/ 457113 w 1485127"/>
                <a:gd name="connsiteY2837" fmla="*/ 412931 h 1679043"/>
                <a:gd name="connsiteX2838" fmla="*/ 448581 w 1485127"/>
                <a:gd name="connsiteY2838" fmla="*/ 420783 h 1679043"/>
                <a:gd name="connsiteX2839" fmla="*/ 444485 w 1485127"/>
                <a:gd name="connsiteY2839" fmla="*/ 424453 h 1679043"/>
                <a:gd name="connsiteX2840" fmla="*/ 424351 w 1485127"/>
                <a:gd name="connsiteY2840" fmla="*/ 442120 h 1679043"/>
                <a:gd name="connsiteX2841" fmla="*/ 424521 w 1485127"/>
                <a:gd name="connsiteY2841" fmla="*/ 442291 h 1679043"/>
                <a:gd name="connsiteX2842" fmla="*/ 447984 w 1485127"/>
                <a:gd name="connsiteY2842" fmla="*/ 396544 h 1679043"/>
                <a:gd name="connsiteX2843" fmla="*/ 468033 w 1485127"/>
                <a:gd name="connsiteY2843" fmla="*/ 363002 h 1679043"/>
                <a:gd name="connsiteX2844" fmla="*/ 468545 w 1485127"/>
                <a:gd name="connsiteY2844" fmla="*/ 362576 h 1679043"/>
                <a:gd name="connsiteX2845" fmla="*/ 468716 w 1485127"/>
                <a:gd name="connsiteY2845" fmla="*/ 362405 h 1679043"/>
                <a:gd name="connsiteX2846" fmla="*/ 463853 w 1485127"/>
                <a:gd name="connsiteY2846" fmla="*/ 391509 h 1679043"/>
                <a:gd name="connsiteX2847" fmla="*/ 438172 w 1485127"/>
                <a:gd name="connsiteY2847" fmla="*/ 413870 h 1679043"/>
                <a:gd name="connsiteX2848" fmla="*/ 447898 w 1485127"/>
                <a:gd name="connsiteY2848" fmla="*/ 396629 h 1679043"/>
                <a:gd name="connsiteX2849" fmla="*/ 445339 w 1485127"/>
                <a:gd name="connsiteY2849" fmla="*/ 393898 h 1679043"/>
                <a:gd name="connsiteX2850" fmla="*/ 460013 w 1485127"/>
                <a:gd name="connsiteY2850" fmla="*/ 369489 h 1679043"/>
                <a:gd name="connsiteX2851" fmla="*/ 461805 w 1485127"/>
                <a:gd name="connsiteY2851" fmla="*/ 368038 h 1679043"/>
                <a:gd name="connsiteX2852" fmla="*/ 445339 w 1485127"/>
                <a:gd name="connsiteY2852" fmla="*/ 393898 h 1679043"/>
                <a:gd name="connsiteX2853" fmla="*/ 484585 w 1485127"/>
                <a:gd name="connsiteY2853" fmla="*/ 330997 h 1679043"/>
                <a:gd name="connsiteX2854" fmla="*/ 483561 w 1485127"/>
                <a:gd name="connsiteY2854" fmla="*/ 335605 h 1679043"/>
                <a:gd name="connsiteX2855" fmla="*/ 482452 w 1485127"/>
                <a:gd name="connsiteY2855" fmla="*/ 337227 h 1679043"/>
                <a:gd name="connsiteX2856" fmla="*/ 479551 w 1485127"/>
                <a:gd name="connsiteY2856" fmla="*/ 341494 h 1679043"/>
                <a:gd name="connsiteX2857" fmla="*/ 480233 w 1485127"/>
                <a:gd name="connsiteY2857" fmla="*/ 337739 h 1679043"/>
                <a:gd name="connsiteX2858" fmla="*/ 484670 w 1485127"/>
                <a:gd name="connsiteY2858" fmla="*/ 330997 h 1679043"/>
                <a:gd name="connsiteX2859" fmla="*/ 481172 w 1485127"/>
                <a:gd name="connsiteY2859" fmla="*/ 332191 h 1679043"/>
                <a:gd name="connsiteX2860" fmla="*/ 481342 w 1485127"/>
                <a:gd name="connsiteY2860" fmla="*/ 331338 h 1679043"/>
                <a:gd name="connsiteX2861" fmla="*/ 482793 w 1485127"/>
                <a:gd name="connsiteY2861" fmla="*/ 329972 h 1679043"/>
                <a:gd name="connsiteX2862" fmla="*/ 481257 w 1485127"/>
                <a:gd name="connsiteY2862" fmla="*/ 332191 h 1679043"/>
                <a:gd name="connsiteX2863" fmla="*/ 478442 w 1485127"/>
                <a:gd name="connsiteY2863" fmla="*/ 347554 h 1679043"/>
                <a:gd name="connsiteX2864" fmla="*/ 478868 w 1485127"/>
                <a:gd name="connsiteY2864" fmla="*/ 345676 h 1679043"/>
                <a:gd name="connsiteX2865" fmla="*/ 482537 w 1485127"/>
                <a:gd name="connsiteY2865" fmla="*/ 339873 h 1679043"/>
                <a:gd name="connsiteX2866" fmla="*/ 480575 w 1485127"/>
                <a:gd name="connsiteY2866" fmla="*/ 348920 h 1679043"/>
                <a:gd name="connsiteX2867" fmla="*/ 477759 w 1485127"/>
                <a:gd name="connsiteY2867" fmla="*/ 351139 h 1679043"/>
                <a:gd name="connsiteX2868" fmla="*/ 478357 w 1485127"/>
                <a:gd name="connsiteY2868" fmla="*/ 347554 h 1679043"/>
                <a:gd name="connsiteX2869" fmla="*/ 469739 w 1485127"/>
                <a:gd name="connsiteY2869" fmla="*/ 356089 h 1679043"/>
                <a:gd name="connsiteX2870" fmla="*/ 468118 w 1485127"/>
                <a:gd name="connsiteY2870" fmla="*/ 358564 h 1679043"/>
                <a:gd name="connsiteX2871" fmla="*/ 466583 w 1485127"/>
                <a:gd name="connsiteY2871" fmla="*/ 359674 h 1679043"/>
                <a:gd name="connsiteX2872" fmla="*/ 465985 w 1485127"/>
                <a:gd name="connsiteY2872" fmla="*/ 360100 h 1679043"/>
                <a:gd name="connsiteX2873" fmla="*/ 470081 w 1485127"/>
                <a:gd name="connsiteY2873" fmla="*/ 353528 h 1679043"/>
                <a:gd name="connsiteX2874" fmla="*/ 469739 w 1485127"/>
                <a:gd name="connsiteY2874" fmla="*/ 356089 h 1679043"/>
                <a:gd name="connsiteX2875" fmla="*/ 502331 w 1485127"/>
                <a:gd name="connsiteY2875" fmla="*/ 410712 h 1679043"/>
                <a:gd name="connsiteX2876" fmla="*/ 502331 w 1485127"/>
                <a:gd name="connsiteY2876" fmla="*/ 410712 h 1679043"/>
                <a:gd name="connsiteX2877" fmla="*/ 502331 w 1485127"/>
                <a:gd name="connsiteY2877" fmla="*/ 410712 h 1679043"/>
                <a:gd name="connsiteX2878" fmla="*/ 502331 w 1485127"/>
                <a:gd name="connsiteY2878" fmla="*/ 410712 h 1679043"/>
                <a:gd name="connsiteX2879" fmla="*/ 486376 w 1485127"/>
                <a:gd name="connsiteY2879" fmla="*/ 487184 h 1679043"/>
                <a:gd name="connsiteX2880" fmla="*/ 496785 w 1485127"/>
                <a:gd name="connsiteY2880" fmla="*/ 477369 h 1679043"/>
                <a:gd name="connsiteX2881" fmla="*/ 495505 w 1485127"/>
                <a:gd name="connsiteY2881" fmla="*/ 484112 h 1679043"/>
                <a:gd name="connsiteX2882" fmla="*/ 495761 w 1485127"/>
                <a:gd name="connsiteY2882" fmla="*/ 484112 h 1679043"/>
                <a:gd name="connsiteX2883" fmla="*/ 496358 w 1485127"/>
                <a:gd name="connsiteY2883" fmla="*/ 481381 h 1679043"/>
                <a:gd name="connsiteX2884" fmla="*/ 494823 w 1485127"/>
                <a:gd name="connsiteY2884" fmla="*/ 491196 h 1679043"/>
                <a:gd name="connsiteX2885" fmla="*/ 491922 w 1485127"/>
                <a:gd name="connsiteY2885" fmla="*/ 510655 h 1679043"/>
                <a:gd name="connsiteX2886" fmla="*/ 488168 w 1485127"/>
                <a:gd name="connsiteY2886" fmla="*/ 513642 h 1679043"/>
                <a:gd name="connsiteX2887" fmla="*/ 487741 w 1485127"/>
                <a:gd name="connsiteY2887" fmla="*/ 512447 h 1679043"/>
                <a:gd name="connsiteX2888" fmla="*/ 486206 w 1485127"/>
                <a:gd name="connsiteY2888" fmla="*/ 512191 h 1679043"/>
                <a:gd name="connsiteX2889" fmla="*/ 483134 w 1485127"/>
                <a:gd name="connsiteY2889" fmla="*/ 516629 h 1679043"/>
                <a:gd name="connsiteX2890" fmla="*/ 482793 w 1485127"/>
                <a:gd name="connsiteY2890" fmla="*/ 517995 h 1679043"/>
                <a:gd name="connsiteX2891" fmla="*/ 479039 w 1485127"/>
                <a:gd name="connsiteY2891" fmla="*/ 521068 h 1679043"/>
                <a:gd name="connsiteX2892" fmla="*/ 483049 w 1485127"/>
                <a:gd name="connsiteY2892" fmla="*/ 490086 h 1679043"/>
                <a:gd name="connsiteX2893" fmla="*/ 485096 w 1485127"/>
                <a:gd name="connsiteY2893" fmla="*/ 488294 h 1679043"/>
                <a:gd name="connsiteX2894" fmla="*/ 482025 w 1485127"/>
                <a:gd name="connsiteY2894" fmla="*/ 506729 h 1679043"/>
                <a:gd name="connsiteX2895" fmla="*/ 482281 w 1485127"/>
                <a:gd name="connsiteY2895" fmla="*/ 506729 h 1679043"/>
                <a:gd name="connsiteX2896" fmla="*/ 486376 w 1485127"/>
                <a:gd name="connsiteY2896" fmla="*/ 487099 h 1679043"/>
                <a:gd name="connsiteX2897" fmla="*/ 542771 w 1485127"/>
                <a:gd name="connsiteY2897" fmla="*/ 287554 h 1679043"/>
                <a:gd name="connsiteX2898" fmla="*/ 541406 w 1485127"/>
                <a:gd name="connsiteY2898" fmla="*/ 287640 h 1679043"/>
                <a:gd name="connsiteX2899" fmla="*/ 544477 w 1485127"/>
                <a:gd name="connsiteY2899" fmla="*/ 285506 h 1679043"/>
                <a:gd name="connsiteX2900" fmla="*/ 539870 w 1485127"/>
                <a:gd name="connsiteY2900" fmla="*/ 302234 h 1679043"/>
                <a:gd name="connsiteX2901" fmla="*/ 533727 w 1485127"/>
                <a:gd name="connsiteY2901" fmla="*/ 307099 h 1679043"/>
                <a:gd name="connsiteX2902" fmla="*/ 536713 w 1485127"/>
                <a:gd name="connsiteY2902" fmla="*/ 290797 h 1679043"/>
                <a:gd name="connsiteX2903" fmla="*/ 540894 w 1485127"/>
                <a:gd name="connsiteY2903" fmla="*/ 287981 h 1679043"/>
                <a:gd name="connsiteX2904" fmla="*/ 542771 w 1485127"/>
                <a:gd name="connsiteY2904" fmla="*/ 287725 h 1679043"/>
                <a:gd name="connsiteX2905" fmla="*/ 542771 w 1485127"/>
                <a:gd name="connsiteY2905" fmla="*/ 287469 h 1679043"/>
                <a:gd name="connsiteX2906" fmla="*/ 519394 w 1485127"/>
                <a:gd name="connsiteY2906" fmla="*/ 379645 h 1679043"/>
                <a:gd name="connsiteX2907" fmla="*/ 523234 w 1485127"/>
                <a:gd name="connsiteY2907" fmla="*/ 362405 h 1679043"/>
                <a:gd name="connsiteX2908" fmla="*/ 525793 w 1485127"/>
                <a:gd name="connsiteY2908" fmla="*/ 360186 h 1679043"/>
                <a:gd name="connsiteX2909" fmla="*/ 524001 w 1485127"/>
                <a:gd name="connsiteY2909" fmla="*/ 368464 h 1679043"/>
                <a:gd name="connsiteX2910" fmla="*/ 524001 w 1485127"/>
                <a:gd name="connsiteY2910" fmla="*/ 368464 h 1679043"/>
                <a:gd name="connsiteX2911" fmla="*/ 524001 w 1485127"/>
                <a:gd name="connsiteY2911" fmla="*/ 368721 h 1679043"/>
                <a:gd name="connsiteX2912" fmla="*/ 524001 w 1485127"/>
                <a:gd name="connsiteY2912" fmla="*/ 368977 h 1679043"/>
                <a:gd name="connsiteX2913" fmla="*/ 524001 w 1485127"/>
                <a:gd name="connsiteY2913" fmla="*/ 368977 h 1679043"/>
                <a:gd name="connsiteX2914" fmla="*/ 522465 w 1485127"/>
                <a:gd name="connsiteY2914" fmla="*/ 377512 h 1679043"/>
                <a:gd name="connsiteX2915" fmla="*/ 519565 w 1485127"/>
                <a:gd name="connsiteY2915" fmla="*/ 379645 h 1679043"/>
                <a:gd name="connsiteX2916" fmla="*/ 521101 w 1485127"/>
                <a:gd name="connsiteY2916" fmla="*/ 384169 h 1679043"/>
                <a:gd name="connsiteX2917" fmla="*/ 518882 w 1485127"/>
                <a:gd name="connsiteY2917" fmla="*/ 397227 h 1679043"/>
                <a:gd name="connsiteX2918" fmla="*/ 514702 w 1485127"/>
                <a:gd name="connsiteY2918" fmla="*/ 400641 h 1679043"/>
                <a:gd name="connsiteX2919" fmla="*/ 517773 w 1485127"/>
                <a:gd name="connsiteY2919" fmla="*/ 386900 h 1679043"/>
                <a:gd name="connsiteX2920" fmla="*/ 521101 w 1485127"/>
                <a:gd name="connsiteY2920" fmla="*/ 384169 h 1679043"/>
                <a:gd name="connsiteX2921" fmla="*/ 527243 w 1485127"/>
                <a:gd name="connsiteY2921" fmla="*/ 353785 h 1679043"/>
                <a:gd name="connsiteX2922" fmla="*/ 524684 w 1485127"/>
                <a:gd name="connsiteY2922" fmla="*/ 355833 h 1679043"/>
                <a:gd name="connsiteX2923" fmla="*/ 526049 w 1485127"/>
                <a:gd name="connsiteY2923" fmla="*/ 348493 h 1679043"/>
                <a:gd name="connsiteX2924" fmla="*/ 528950 w 1485127"/>
                <a:gd name="connsiteY2924" fmla="*/ 346189 h 1679043"/>
                <a:gd name="connsiteX2925" fmla="*/ 527158 w 1485127"/>
                <a:gd name="connsiteY2925" fmla="*/ 353785 h 1679043"/>
                <a:gd name="connsiteX2926" fmla="*/ 512995 w 1485127"/>
                <a:gd name="connsiteY2926" fmla="*/ 408408 h 1679043"/>
                <a:gd name="connsiteX2927" fmla="*/ 517773 w 1485127"/>
                <a:gd name="connsiteY2927" fmla="*/ 404140 h 1679043"/>
                <a:gd name="connsiteX2928" fmla="*/ 515043 w 1485127"/>
                <a:gd name="connsiteY2928" fmla="*/ 421722 h 1679043"/>
                <a:gd name="connsiteX2929" fmla="*/ 508815 w 1485127"/>
                <a:gd name="connsiteY2929" fmla="*/ 426928 h 1679043"/>
                <a:gd name="connsiteX2930" fmla="*/ 513081 w 1485127"/>
                <a:gd name="connsiteY2930" fmla="*/ 408322 h 1679043"/>
                <a:gd name="connsiteX2931" fmla="*/ 538164 w 1485127"/>
                <a:gd name="connsiteY2931" fmla="*/ 309233 h 1679043"/>
                <a:gd name="connsiteX2932" fmla="*/ 536713 w 1485127"/>
                <a:gd name="connsiteY2932" fmla="*/ 314780 h 1679043"/>
                <a:gd name="connsiteX2933" fmla="*/ 530912 w 1485127"/>
                <a:gd name="connsiteY2933" fmla="*/ 338422 h 1679043"/>
                <a:gd name="connsiteX2934" fmla="*/ 527499 w 1485127"/>
                <a:gd name="connsiteY2934" fmla="*/ 341324 h 1679043"/>
                <a:gd name="connsiteX2935" fmla="*/ 532789 w 1485127"/>
                <a:gd name="connsiteY2935" fmla="*/ 313073 h 1679043"/>
                <a:gd name="connsiteX2936" fmla="*/ 538249 w 1485127"/>
                <a:gd name="connsiteY2936" fmla="*/ 309233 h 1679043"/>
                <a:gd name="connsiteX2937" fmla="*/ 529206 w 1485127"/>
                <a:gd name="connsiteY2937" fmla="*/ 369830 h 1679043"/>
                <a:gd name="connsiteX2938" fmla="*/ 529206 w 1485127"/>
                <a:gd name="connsiteY2938" fmla="*/ 369830 h 1679043"/>
                <a:gd name="connsiteX2939" fmla="*/ 529206 w 1485127"/>
                <a:gd name="connsiteY2939" fmla="*/ 369830 h 1679043"/>
                <a:gd name="connsiteX2940" fmla="*/ 532192 w 1485127"/>
                <a:gd name="connsiteY2940" fmla="*/ 354809 h 1679043"/>
                <a:gd name="connsiteX2941" fmla="*/ 545501 w 1485127"/>
                <a:gd name="connsiteY2941" fmla="*/ 343031 h 1679043"/>
                <a:gd name="connsiteX2942" fmla="*/ 540894 w 1485127"/>
                <a:gd name="connsiteY2942" fmla="*/ 364026 h 1679043"/>
                <a:gd name="connsiteX2943" fmla="*/ 528609 w 1485127"/>
                <a:gd name="connsiteY2943" fmla="*/ 373073 h 1679043"/>
                <a:gd name="connsiteX2944" fmla="*/ 529291 w 1485127"/>
                <a:gd name="connsiteY2944" fmla="*/ 370001 h 1679043"/>
                <a:gd name="connsiteX2945" fmla="*/ 529291 w 1485127"/>
                <a:gd name="connsiteY2945" fmla="*/ 370001 h 1679043"/>
                <a:gd name="connsiteX2946" fmla="*/ 529291 w 1485127"/>
                <a:gd name="connsiteY2946" fmla="*/ 370001 h 1679043"/>
                <a:gd name="connsiteX2947" fmla="*/ 542174 w 1485127"/>
                <a:gd name="connsiteY2947" fmla="*/ 335861 h 1679043"/>
                <a:gd name="connsiteX2948" fmla="*/ 548317 w 1485127"/>
                <a:gd name="connsiteY2948" fmla="*/ 330570 h 1679043"/>
                <a:gd name="connsiteX2949" fmla="*/ 546440 w 1485127"/>
                <a:gd name="connsiteY2949" fmla="*/ 338678 h 1679043"/>
                <a:gd name="connsiteX2950" fmla="*/ 533301 w 1485127"/>
                <a:gd name="connsiteY2950" fmla="*/ 349090 h 1679043"/>
                <a:gd name="connsiteX2951" fmla="*/ 534751 w 1485127"/>
                <a:gd name="connsiteY2951" fmla="*/ 341665 h 1679043"/>
                <a:gd name="connsiteX2952" fmla="*/ 542003 w 1485127"/>
                <a:gd name="connsiteY2952" fmla="*/ 335861 h 1679043"/>
                <a:gd name="connsiteX2953" fmla="*/ 542003 w 1485127"/>
                <a:gd name="connsiteY2953" fmla="*/ 335861 h 1679043"/>
                <a:gd name="connsiteX2954" fmla="*/ 542003 w 1485127"/>
                <a:gd name="connsiteY2954" fmla="*/ 335861 h 1679043"/>
                <a:gd name="connsiteX2955" fmla="*/ 542003 w 1485127"/>
                <a:gd name="connsiteY2955" fmla="*/ 335861 h 1679043"/>
                <a:gd name="connsiteX2956" fmla="*/ 542003 w 1485127"/>
                <a:gd name="connsiteY2956" fmla="*/ 335861 h 1679043"/>
                <a:gd name="connsiteX2957" fmla="*/ 539870 w 1485127"/>
                <a:gd name="connsiteY2957" fmla="*/ 368550 h 1679043"/>
                <a:gd name="connsiteX2958" fmla="*/ 539358 w 1485127"/>
                <a:gd name="connsiteY2958" fmla="*/ 371110 h 1679043"/>
                <a:gd name="connsiteX2959" fmla="*/ 539358 w 1485127"/>
                <a:gd name="connsiteY2959" fmla="*/ 371110 h 1679043"/>
                <a:gd name="connsiteX2960" fmla="*/ 539358 w 1485127"/>
                <a:gd name="connsiteY2960" fmla="*/ 371366 h 1679043"/>
                <a:gd name="connsiteX2961" fmla="*/ 539358 w 1485127"/>
                <a:gd name="connsiteY2961" fmla="*/ 371622 h 1679043"/>
                <a:gd name="connsiteX2962" fmla="*/ 539358 w 1485127"/>
                <a:gd name="connsiteY2962" fmla="*/ 371622 h 1679043"/>
                <a:gd name="connsiteX2963" fmla="*/ 537396 w 1485127"/>
                <a:gd name="connsiteY2963" fmla="*/ 382462 h 1679043"/>
                <a:gd name="connsiteX2964" fmla="*/ 524598 w 1485127"/>
                <a:gd name="connsiteY2964" fmla="*/ 392789 h 1679043"/>
                <a:gd name="connsiteX2965" fmla="*/ 527414 w 1485127"/>
                <a:gd name="connsiteY2965" fmla="*/ 379048 h 1679043"/>
                <a:gd name="connsiteX2966" fmla="*/ 540041 w 1485127"/>
                <a:gd name="connsiteY2966" fmla="*/ 368464 h 1679043"/>
                <a:gd name="connsiteX2967" fmla="*/ 536372 w 1485127"/>
                <a:gd name="connsiteY2967" fmla="*/ 387668 h 1679043"/>
                <a:gd name="connsiteX2968" fmla="*/ 533216 w 1485127"/>
                <a:gd name="connsiteY2968" fmla="*/ 406871 h 1679043"/>
                <a:gd name="connsiteX2969" fmla="*/ 519565 w 1485127"/>
                <a:gd name="connsiteY2969" fmla="*/ 418137 h 1679043"/>
                <a:gd name="connsiteX2970" fmla="*/ 523148 w 1485127"/>
                <a:gd name="connsiteY2970" fmla="*/ 399531 h 1679043"/>
                <a:gd name="connsiteX2971" fmla="*/ 536372 w 1485127"/>
                <a:gd name="connsiteY2971" fmla="*/ 387668 h 1679043"/>
                <a:gd name="connsiteX2972" fmla="*/ 509241 w 1485127"/>
                <a:gd name="connsiteY2972" fmla="*/ 465335 h 1679043"/>
                <a:gd name="connsiteX2973" fmla="*/ 507791 w 1485127"/>
                <a:gd name="connsiteY2973" fmla="*/ 478137 h 1679043"/>
                <a:gd name="connsiteX2974" fmla="*/ 505744 w 1485127"/>
                <a:gd name="connsiteY2974" fmla="*/ 497597 h 1679043"/>
                <a:gd name="connsiteX2975" fmla="*/ 505487 w 1485127"/>
                <a:gd name="connsiteY2975" fmla="*/ 500499 h 1679043"/>
                <a:gd name="connsiteX2976" fmla="*/ 494482 w 1485127"/>
                <a:gd name="connsiteY2976" fmla="*/ 508948 h 1679043"/>
                <a:gd name="connsiteX2977" fmla="*/ 496444 w 1485127"/>
                <a:gd name="connsiteY2977" fmla="*/ 491793 h 1679043"/>
                <a:gd name="connsiteX2978" fmla="*/ 498491 w 1485127"/>
                <a:gd name="connsiteY2978" fmla="*/ 475833 h 1679043"/>
                <a:gd name="connsiteX2979" fmla="*/ 509241 w 1485127"/>
                <a:gd name="connsiteY2979" fmla="*/ 465335 h 1679043"/>
                <a:gd name="connsiteX2980" fmla="*/ 596094 w 1485127"/>
                <a:gd name="connsiteY2980" fmla="*/ 288664 h 1679043"/>
                <a:gd name="connsiteX2981" fmla="*/ 593876 w 1485127"/>
                <a:gd name="connsiteY2981" fmla="*/ 297540 h 1679043"/>
                <a:gd name="connsiteX2982" fmla="*/ 581676 w 1485127"/>
                <a:gd name="connsiteY2982" fmla="*/ 351907 h 1679043"/>
                <a:gd name="connsiteX2983" fmla="*/ 581676 w 1485127"/>
                <a:gd name="connsiteY2983" fmla="*/ 351907 h 1679043"/>
                <a:gd name="connsiteX2984" fmla="*/ 581676 w 1485127"/>
                <a:gd name="connsiteY2984" fmla="*/ 352163 h 1679043"/>
                <a:gd name="connsiteX2985" fmla="*/ 581676 w 1485127"/>
                <a:gd name="connsiteY2985" fmla="*/ 352419 h 1679043"/>
                <a:gd name="connsiteX2986" fmla="*/ 581676 w 1485127"/>
                <a:gd name="connsiteY2986" fmla="*/ 352419 h 1679043"/>
                <a:gd name="connsiteX2987" fmla="*/ 572547 w 1485127"/>
                <a:gd name="connsiteY2987" fmla="*/ 407383 h 1679043"/>
                <a:gd name="connsiteX2988" fmla="*/ 565039 w 1485127"/>
                <a:gd name="connsiteY2988" fmla="*/ 462604 h 1679043"/>
                <a:gd name="connsiteX2989" fmla="*/ 562735 w 1485127"/>
                <a:gd name="connsiteY2989" fmla="*/ 482234 h 1679043"/>
                <a:gd name="connsiteX2990" fmla="*/ 562479 w 1485127"/>
                <a:gd name="connsiteY2990" fmla="*/ 484453 h 1679043"/>
                <a:gd name="connsiteX2991" fmla="*/ 560687 w 1485127"/>
                <a:gd name="connsiteY2991" fmla="*/ 485989 h 1679043"/>
                <a:gd name="connsiteX2992" fmla="*/ 561626 w 1485127"/>
                <a:gd name="connsiteY2992" fmla="*/ 471992 h 1679043"/>
                <a:gd name="connsiteX2993" fmla="*/ 562820 w 1485127"/>
                <a:gd name="connsiteY2993" fmla="*/ 454325 h 1679043"/>
                <a:gd name="connsiteX2994" fmla="*/ 565380 w 1485127"/>
                <a:gd name="connsiteY2994" fmla="*/ 451850 h 1679043"/>
                <a:gd name="connsiteX2995" fmla="*/ 565209 w 1485127"/>
                <a:gd name="connsiteY2995" fmla="*/ 451679 h 1679043"/>
                <a:gd name="connsiteX2996" fmla="*/ 562820 w 1485127"/>
                <a:gd name="connsiteY2996" fmla="*/ 453728 h 1679043"/>
                <a:gd name="connsiteX2997" fmla="*/ 564783 w 1485127"/>
                <a:gd name="connsiteY2997" fmla="*/ 424453 h 1679043"/>
                <a:gd name="connsiteX2998" fmla="*/ 564527 w 1485127"/>
                <a:gd name="connsiteY2998" fmla="*/ 424453 h 1679043"/>
                <a:gd name="connsiteX2999" fmla="*/ 561626 w 1485127"/>
                <a:gd name="connsiteY2999" fmla="*/ 454752 h 1679043"/>
                <a:gd name="connsiteX3000" fmla="*/ 555910 w 1485127"/>
                <a:gd name="connsiteY3000" fmla="*/ 459702 h 1679043"/>
                <a:gd name="connsiteX3001" fmla="*/ 548146 w 1485127"/>
                <a:gd name="connsiteY3001" fmla="*/ 466359 h 1679043"/>
                <a:gd name="connsiteX3002" fmla="*/ 554801 w 1485127"/>
                <a:gd name="connsiteY3002" fmla="*/ 425136 h 1679043"/>
                <a:gd name="connsiteX3003" fmla="*/ 556337 w 1485127"/>
                <a:gd name="connsiteY3003" fmla="*/ 416772 h 1679043"/>
                <a:gd name="connsiteX3004" fmla="*/ 566062 w 1485127"/>
                <a:gd name="connsiteY3004" fmla="*/ 406274 h 1679043"/>
                <a:gd name="connsiteX3005" fmla="*/ 565892 w 1485127"/>
                <a:gd name="connsiteY3005" fmla="*/ 406103 h 1679043"/>
                <a:gd name="connsiteX3006" fmla="*/ 556592 w 1485127"/>
                <a:gd name="connsiteY3006" fmla="*/ 415321 h 1679043"/>
                <a:gd name="connsiteX3007" fmla="*/ 562650 w 1485127"/>
                <a:gd name="connsiteY3007" fmla="*/ 383315 h 1679043"/>
                <a:gd name="connsiteX3008" fmla="*/ 568793 w 1485127"/>
                <a:gd name="connsiteY3008" fmla="*/ 377597 h 1679043"/>
                <a:gd name="connsiteX3009" fmla="*/ 568622 w 1485127"/>
                <a:gd name="connsiteY3009" fmla="*/ 377426 h 1679043"/>
                <a:gd name="connsiteX3010" fmla="*/ 562820 w 1485127"/>
                <a:gd name="connsiteY3010" fmla="*/ 382291 h 1679043"/>
                <a:gd name="connsiteX3011" fmla="*/ 566062 w 1485127"/>
                <a:gd name="connsiteY3011" fmla="*/ 366245 h 1679043"/>
                <a:gd name="connsiteX3012" fmla="*/ 566062 w 1485127"/>
                <a:gd name="connsiteY3012" fmla="*/ 366245 h 1679043"/>
                <a:gd name="connsiteX3013" fmla="*/ 566062 w 1485127"/>
                <a:gd name="connsiteY3013" fmla="*/ 366160 h 1679043"/>
                <a:gd name="connsiteX3014" fmla="*/ 566062 w 1485127"/>
                <a:gd name="connsiteY3014" fmla="*/ 366160 h 1679043"/>
                <a:gd name="connsiteX3015" fmla="*/ 566062 w 1485127"/>
                <a:gd name="connsiteY3015" fmla="*/ 366075 h 1679043"/>
                <a:gd name="connsiteX3016" fmla="*/ 567257 w 1485127"/>
                <a:gd name="connsiteY3016" fmla="*/ 359759 h 1679043"/>
                <a:gd name="connsiteX3017" fmla="*/ 579969 w 1485127"/>
                <a:gd name="connsiteY3017" fmla="*/ 348408 h 1679043"/>
                <a:gd name="connsiteX3018" fmla="*/ 579799 w 1485127"/>
                <a:gd name="connsiteY3018" fmla="*/ 348237 h 1679043"/>
                <a:gd name="connsiteX3019" fmla="*/ 567599 w 1485127"/>
                <a:gd name="connsiteY3019" fmla="*/ 358137 h 1679043"/>
                <a:gd name="connsiteX3020" fmla="*/ 570670 w 1485127"/>
                <a:gd name="connsiteY3020" fmla="*/ 342604 h 1679043"/>
                <a:gd name="connsiteX3021" fmla="*/ 573400 w 1485127"/>
                <a:gd name="connsiteY3021" fmla="*/ 340300 h 1679043"/>
                <a:gd name="connsiteX3022" fmla="*/ 573229 w 1485127"/>
                <a:gd name="connsiteY3022" fmla="*/ 340129 h 1679043"/>
                <a:gd name="connsiteX3023" fmla="*/ 570755 w 1485127"/>
                <a:gd name="connsiteY3023" fmla="*/ 342007 h 1679043"/>
                <a:gd name="connsiteX3024" fmla="*/ 576215 w 1485127"/>
                <a:gd name="connsiteY3024" fmla="*/ 315890 h 1679043"/>
                <a:gd name="connsiteX3025" fmla="*/ 581676 w 1485127"/>
                <a:gd name="connsiteY3025" fmla="*/ 311110 h 1679043"/>
                <a:gd name="connsiteX3026" fmla="*/ 581505 w 1485127"/>
                <a:gd name="connsiteY3026" fmla="*/ 310940 h 1679043"/>
                <a:gd name="connsiteX3027" fmla="*/ 576386 w 1485127"/>
                <a:gd name="connsiteY3027" fmla="*/ 315036 h 1679043"/>
                <a:gd name="connsiteX3028" fmla="*/ 578007 w 1485127"/>
                <a:gd name="connsiteY3028" fmla="*/ 307526 h 1679043"/>
                <a:gd name="connsiteX3029" fmla="*/ 578775 w 1485127"/>
                <a:gd name="connsiteY3029" fmla="*/ 304112 h 1679043"/>
                <a:gd name="connsiteX3030" fmla="*/ 596009 w 1485127"/>
                <a:gd name="connsiteY3030" fmla="*/ 288834 h 1679043"/>
                <a:gd name="connsiteX3031" fmla="*/ 580055 w 1485127"/>
                <a:gd name="connsiteY3031" fmla="*/ 298906 h 1679043"/>
                <a:gd name="connsiteX3032" fmla="*/ 586198 w 1485127"/>
                <a:gd name="connsiteY3032" fmla="*/ 273045 h 1679043"/>
                <a:gd name="connsiteX3033" fmla="*/ 603688 w 1485127"/>
                <a:gd name="connsiteY3033" fmla="*/ 259304 h 1679043"/>
                <a:gd name="connsiteX3034" fmla="*/ 596947 w 1485127"/>
                <a:gd name="connsiteY3034" fmla="*/ 285591 h 1679043"/>
                <a:gd name="connsiteX3035" fmla="*/ 580055 w 1485127"/>
                <a:gd name="connsiteY3035" fmla="*/ 298991 h 1679043"/>
                <a:gd name="connsiteX3036" fmla="*/ 601810 w 1485127"/>
                <a:gd name="connsiteY3036" fmla="*/ 337142 h 1679043"/>
                <a:gd name="connsiteX3037" fmla="*/ 601810 w 1485127"/>
                <a:gd name="connsiteY3037" fmla="*/ 337398 h 1679043"/>
                <a:gd name="connsiteX3038" fmla="*/ 601810 w 1485127"/>
                <a:gd name="connsiteY3038" fmla="*/ 337398 h 1679043"/>
                <a:gd name="connsiteX3039" fmla="*/ 580055 w 1485127"/>
                <a:gd name="connsiteY3039" fmla="*/ 448607 h 1679043"/>
                <a:gd name="connsiteX3040" fmla="*/ 575618 w 1485127"/>
                <a:gd name="connsiteY3040" fmla="*/ 473358 h 1679043"/>
                <a:gd name="connsiteX3041" fmla="*/ 574936 w 1485127"/>
                <a:gd name="connsiteY3041" fmla="*/ 473955 h 1679043"/>
                <a:gd name="connsiteX3042" fmla="*/ 576130 w 1485127"/>
                <a:gd name="connsiteY3042" fmla="*/ 441096 h 1679043"/>
                <a:gd name="connsiteX3043" fmla="*/ 575874 w 1485127"/>
                <a:gd name="connsiteY3043" fmla="*/ 441096 h 1679043"/>
                <a:gd name="connsiteX3044" fmla="*/ 573485 w 1485127"/>
                <a:gd name="connsiteY3044" fmla="*/ 475150 h 1679043"/>
                <a:gd name="connsiteX3045" fmla="*/ 563418 w 1485127"/>
                <a:gd name="connsiteY3045" fmla="*/ 483685 h 1679043"/>
                <a:gd name="connsiteX3046" fmla="*/ 563588 w 1485127"/>
                <a:gd name="connsiteY3046" fmla="*/ 482234 h 1679043"/>
                <a:gd name="connsiteX3047" fmla="*/ 566574 w 1485127"/>
                <a:gd name="connsiteY3047" fmla="*/ 462604 h 1679043"/>
                <a:gd name="connsiteX3048" fmla="*/ 576130 w 1485127"/>
                <a:gd name="connsiteY3048" fmla="*/ 407810 h 1679043"/>
                <a:gd name="connsiteX3049" fmla="*/ 586880 w 1485127"/>
                <a:gd name="connsiteY3049" fmla="*/ 353272 h 1679043"/>
                <a:gd name="connsiteX3050" fmla="*/ 586880 w 1485127"/>
                <a:gd name="connsiteY3050" fmla="*/ 353272 h 1679043"/>
                <a:gd name="connsiteX3051" fmla="*/ 586880 w 1485127"/>
                <a:gd name="connsiteY3051" fmla="*/ 353102 h 1679043"/>
                <a:gd name="connsiteX3052" fmla="*/ 586880 w 1485127"/>
                <a:gd name="connsiteY3052" fmla="*/ 353102 h 1679043"/>
                <a:gd name="connsiteX3053" fmla="*/ 597460 w 1485127"/>
                <a:gd name="connsiteY3053" fmla="*/ 298479 h 1679043"/>
                <a:gd name="connsiteX3054" fmla="*/ 600275 w 1485127"/>
                <a:gd name="connsiteY3054" fmla="*/ 284908 h 1679043"/>
                <a:gd name="connsiteX3055" fmla="*/ 601725 w 1485127"/>
                <a:gd name="connsiteY3055" fmla="*/ 283628 h 1679043"/>
                <a:gd name="connsiteX3056" fmla="*/ 618959 w 1485127"/>
                <a:gd name="connsiteY3056" fmla="*/ 268265 h 1679043"/>
                <a:gd name="connsiteX3057" fmla="*/ 601896 w 1485127"/>
                <a:gd name="connsiteY3057" fmla="*/ 336886 h 1679043"/>
                <a:gd name="connsiteX3058" fmla="*/ 601896 w 1485127"/>
                <a:gd name="connsiteY3058" fmla="*/ 336886 h 1679043"/>
                <a:gd name="connsiteX3059" fmla="*/ 601896 w 1485127"/>
                <a:gd name="connsiteY3059" fmla="*/ 337142 h 1679043"/>
                <a:gd name="connsiteX3060" fmla="*/ 575362 w 1485127"/>
                <a:gd name="connsiteY3060" fmla="*/ 474211 h 1679043"/>
                <a:gd name="connsiteX3061" fmla="*/ 574680 w 1485127"/>
                <a:gd name="connsiteY3061" fmla="*/ 478052 h 1679043"/>
                <a:gd name="connsiteX3062" fmla="*/ 574680 w 1485127"/>
                <a:gd name="connsiteY3062" fmla="*/ 474723 h 1679043"/>
                <a:gd name="connsiteX3063" fmla="*/ 575362 w 1485127"/>
                <a:gd name="connsiteY3063" fmla="*/ 474211 h 1679043"/>
                <a:gd name="connsiteX3064" fmla="*/ 547208 w 1485127"/>
                <a:gd name="connsiteY3064" fmla="*/ 604794 h 1679043"/>
                <a:gd name="connsiteX3065" fmla="*/ 547208 w 1485127"/>
                <a:gd name="connsiteY3065" fmla="*/ 605136 h 1679043"/>
                <a:gd name="connsiteX3066" fmla="*/ 547208 w 1485127"/>
                <a:gd name="connsiteY3066" fmla="*/ 605136 h 1679043"/>
                <a:gd name="connsiteX3067" fmla="*/ 545842 w 1485127"/>
                <a:gd name="connsiteY3067" fmla="*/ 624425 h 1679043"/>
                <a:gd name="connsiteX3068" fmla="*/ 544221 w 1485127"/>
                <a:gd name="connsiteY3068" fmla="*/ 625705 h 1679043"/>
                <a:gd name="connsiteX3069" fmla="*/ 524172 w 1485127"/>
                <a:gd name="connsiteY3069" fmla="*/ 642262 h 1679043"/>
                <a:gd name="connsiteX3070" fmla="*/ 526476 w 1485127"/>
                <a:gd name="connsiteY3070" fmla="*/ 614012 h 1679043"/>
                <a:gd name="connsiteX3071" fmla="*/ 533045 w 1485127"/>
                <a:gd name="connsiteY3071" fmla="*/ 607611 h 1679043"/>
                <a:gd name="connsiteX3072" fmla="*/ 548231 w 1485127"/>
                <a:gd name="connsiteY3072" fmla="*/ 593016 h 1679043"/>
                <a:gd name="connsiteX3073" fmla="*/ 547122 w 1485127"/>
                <a:gd name="connsiteY3073" fmla="*/ 604538 h 1679043"/>
                <a:gd name="connsiteX3074" fmla="*/ 547122 w 1485127"/>
                <a:gd name="connsiteY3074" fmla="*/ 604538 h 1679043"/>
                <a:gd name="connsiteX3075" fmla="*/ 547122 w 1485127"/>
                <a:gd name="connsiteY3075" fmla="*/ 604880 h 1679043"/>
                <a:gd name="connsiteX3076" fmla="*/ 549170 w 1485127"/>
                <a:gd name="connsiteY3076" fmla="*/ 742974 h 1679043"/>
                <a:gd name="connsiteX3077" fmla="*/ 543966 w 1485127"/>
                <a:gd name="connsiteY3077" fmla="*/ 736487 h 1679043"/>
                <a:gd name="connsiteX3078" fmla="*/ 542942 w 1485127"/>
                <a:gd name="connsiteY3078" fmla="*/ 736146 h 1679043"/>
                <a:gd name="connsiteX3079" fmla="*/ 542600 w 1485127"/>
                <a:gd name="connsiteY3079" fmla="*/ 737170 h 1679043"/>
                <a:gd name="connsiteX3080" fmla="*/ 541918 w 1485127"/>
                <a:gd name="connsiteY3080" fmla="*/ 739304 h 1679043"/>
                <a:gd name="connsiteX3081" fmla="*/ 540638 w 1485127"/>
                <a:gd name="connsiteY3081" fmla="*/ 743230 h 1679043"/>
                <a:gd name="connsiteX3082" fmla="*/ 538591 w 1485127"/>
                <a:gd name="connsiteY3082" fmla="*/ 749545 h 1679043"/>
                <a:gd name="connsiteX3083" fmla="*/ 539700 w 1485127"/>
                <a:gd name="connsiteY3083" fmla="*/ 738194 h 1679043"/>
                <a:gd name="connsiteX3084" fmla="*/ 541491 w 1485127"/>
                <a:gd name="connsiteY3084" fmla="*/ 720271 h 1679043"/>
                <a:gd name="connsiteX3085" fmla="*/ 557190 w 1485127"/>
                <a:gd name="connsiteY3085" fmla="*/ 705932 h 1679043"/>
                <a:gd name="connsiteX3086" fmla="*/ 556849 w 1485127"/>
                <a:gd name="connsiteY3086" fmla="*/ 710712 h 1679043"/>
                <a:gd name="connsiteX3087" fmla="*/ 554630 w 1485127"/>
                <a:gd name="connsiteY3087" fmla="*/ 741267 h 1679043"/>
                <a:gd name="connsiteX3088" fmla="*/ 554374 w 1485127"/>
                <a:gd name="connsiteY3088" fmla="*/ 741437 h 1679043"/>
                <a:gd name="connsiteX3089" fmla="*/ 538676 w 1485127"/>
                <a:gd name="connsiteY3089" fmla="*/ 753984 h 1679043"/>
                <a:gd name="connsiteX3090" fmla="*/ 539358 w 1485127"/>
                <a:gd name="connsiteY3090" fmla="*/ 751338 h 1679043"/>
                <a:gd name="connsiteX3091" fmla="*/ 541576 w 1485127"/>
                <a:gd name="connsiteY3091" fmla="*/ 743400 h 1679043"/>
                <a:gd name="connsiteX3092" fmla="*/ 542686 w 1485127"/>
                <a:gd name="connsiteY3092" fmla="*/ 739474 h 1679043"/>
                <a:gd name="connsiteX3093" fmla="*/ 543197 w 1485127"/>
                <a:gd name="connsiteY3093" fmla="*/ 737767 h 1679043"/>
                <a:gd name="connsiteX3094" fmla="*/ 543454 w 1485127"/>
                <a:gd name="connsiteY3094" fmla="*/ 736914 h 1679043"/>
                <a:gd name="connsiteX3095" fmla="*/ 544307 w 1485127"/>
                <a:gd name="connsiteY3095" fmla="*/ 737170 h 1679043"/>
                <a:gd name="connsiteX3096" fmla="*/ 549170 w 1485127"/>
                <a:gd name="connsiteY3096" fmla="*/ 742974 h 1679043"/>
                <a:gd name="connsiteX3097" fmla="*/ 549426 w 1485127"/>
                <a:gd name="connsiteY3097" fmla="*/ 742974 h 1679043"/>
                <a:gd name="connsiteX3098" fmla="*/ 529035 w 1485127"/>
                <a:gd name="connsiteY3098" fmla="*/ 804766 h 1679043"/>
                <a:gd name="connsiteX3099" fmla="*/ 529462 w 1485127"/>
                <a:gd name="connsiteY3099" fmla="*/ 801437 h 1679043"/>
                <a:gd name="connsiteX3100" fmla="*/ 548829 w 1485127"/>
                <a:gd name="connsiteY3100" fmla="*/ 786075 h 1679043"/>
                <a:gd name="connsiteX3101" fmla="*/ 545245 w 1485127"/>
                <a:gd name="connsiteY3101" fmla="*/ 805705 h 1679043"/>
                <a:gd name="connsiteX3102" fmla="*/ 538591 w 1485127"/>
                <a:gd name="connsiteY3102" fmla="*/ 810313 h 1679043"/>
                <a:gd name="connsiteX3103" fmla="*/ 531509 w 1485127"/>
                <a:gd name="connsiteY3103" fmla="*/ 815178 h 1679043"/>
                <a:gd name="connsiteX3104" fmla="*/ 528267 w 1485127"/>
                <a:gd name="connsiteY3104" fmla="*/ 813813 h 1679043"/>
                <a:gd name="connsiteX3105" fmla="*/ 527840 w 1485127"/>
                <a:gd name="connsiteY3105" fmla="*/ 813642 h 1679043"/>
                <a:gd name="connsiteX3106" fmla="*/ 528950 w 1485127"/>
                <a:gd name="connsiteY3106" fmla="*/ 804766 h 1679043"/>
                <a:gd name="connsiteX3107" fmla="*/ 547805 w 1485127"/>
                <a:gd name="connsiteY3107" fmla="*/ 813301 h 1679043"/>
                <a:gd name="connsiteX3108" fmla="*/ 548743 w 1485127"/>
                <a:gd name="connsiteY3108" fmla="*/ 804339 h 1679043"/>
                <a:gd name="connsiteX3109" fmla="*/ 555142 w 1485127"/>
                <a:gd name="connsiteY3109" fmla="*/ 799218 h 1679043"/>
                <a:gd name="connsiteX3110" fmla="*/ 554971 w 1485127"/>
                <a:gd name="connsiteY3110" fmla="*/ 799048 h 1679043"/>
                <a:gd name="connsiteX3111" fmla="*/ 548829 w 1485127"/>
                <a:gd name="connsiteY3111" fmla="*/ 803315 h 1679043"/>
                <a:gd name="connsiteX3112" fmla="*/ 551303 w 1485127"/>
                <a:gd name="connsiteY3112" fmla="*/ 784197 h 1679043"/>
                <a:gd name="connsiteX3113" fmla="*/ 563929 w 1485127"/>
                <a:gd name="connsiteY3113" fmla="*/ 774211 h 1679043"/>
                <a:gd name="connsiteX3114" fmla="*/ 563333 w 1485127"/>
                <a:gd name="connsiteY3114" fmla="*/ 776260 h 1679043"/>
                <a:gd name="connsiteX3115" fmla="*/ 560432 w 1485127"/>
                <a:gd name="connsiteY3115" fmla="*/ 787355 h 1679043"/>
                <a:gd name="connsiteX3116" fmla="*/ 553862 w 1485127"/>
                <a:gd name="connsiteY3116" fmla="*/ 818848 h 1679043"/>
                <a:gd name="connsiteX3117" fmla="*/ 552838 w 1485127"/>
                <a:gd name="connsiteY3117" fmla="*/ 825676 h 1679043"/>
                <a:gd name="connsiteX3118" fmla="*/ 546951 w 1485127"/>
                <a:gd name="connsiteY3118" fmla="*/ 822774 h 1679043"/>
                <a:gd name="connsiteX3119" fmla="*/ 547720 w 1485127"/>
                <a:gd name="connsiteY3119" fmla="*/ 813386 h 1679043"/>
                <a:gd name="connsiteX3120" fmla="*/ 568878 w 1485127"/>
                <a:gd name="connsiteY3120" fmla="*/ 851537 h 1679043"/>
                <a:gd name="connsiteX3121" fmla="*/ 568878 w 1485127"/>
                <a:gd name="connsiteY3121" fmla="*/ 851537 h 1679043"/>
                <a:gd name="connsiteX3122" fmla="*/ 568878 w 1485127"/>
                <a:gd name="connsiteY3122" fmla="*/ 851537 h 1679043"/>
                <a:gd name="connsiteX3123" fmla="*/ 568878 w 1485127"/>
                <a:gd name="connsiteY3123" fmla="*/ 874069 h 1679043"/>
                <a:gd name="connsiteX3124" fmla="*/ 558554 w 1485127"/>
                <a:gd name="connsiteY3124" fmla="*/ 881409 h 1679043"/>
                <a:gd name="connsiteX3125" fmla="*/ 565295 w 1485127"/>
                <a:gd name="connsiteY3125" fmla="*/ 841551 h 1679043"/>
                <a:gd name="connsiteX3126" fmla="*/ 569902 w 1485127"/>
                <a:gd name="connsiteY3126" fmla="*/ 837540 h 1679043"/>
                <a:gd name="connsiteX3127" fmla="*/ 568878 w 1485127"/>
                <a:gd name="connsiteY3127" fmla="*/ 851366 h 1679043"/>
                <a:gd name="connsiteX3128" fmla="*/ 568878 w 1485127"/>
                <a:gd name="connsiteY3128" fmla="*/ 851366 h 1679043"/>
                <a:gd name="connsiteX3129" fmla="*/ 543027 w 1485127"/>
                <a:gd name="connsiteY3129" fmla="*/ 934837 h 1679043"/>
                <a:gd name="connsiteX3130" fmla="*/ 539529 w 1485127"/>
                <a:gd name="connsiteY3130" fmla="*/ 936971 h 1679043"/>
                <a:gd name="connsiteX3131" fmla="*/ 528011 w 1485127"/>
                <a:gd name="connsiteY3131" fmla="*/ 944311 h 1679043"/>
                <a:gd name="connsiteX3132" fmla="*/ 527840 w 1485127"/>
                <a:gd name="connsiteY3132" fmla="*/ 943286 h 1679043"/>
                <a:gd name="connsiteX3133" fmla="*/ 524598 w 1485127"/>
                <a:gd name="connsiteY3133" fmla="*/ 906501 h 1679043"/>
                <a:gd name="connsiteX3134" fmla="*/ 531339 w 1485127"/>
                <a:gd name="connsiteY3134" fmla="*/ 902575 h 1679043"/>
                <a:gd name="connsiteX3135" fmla="*/ 541406 w 1485127"/>
                <a:gd name="connsiteY3135" fmla="*/ 896686 h 1679043"/>
                <a:gd name="connsiteX3136" fmla="*/ 542942 w 1485127"/>
                <a:gd name="connsiteY3136" fmla="*/ 913415 h 1679043"/>
                <a:gd name="connsiteX3137" fmla="*/ 542942 w 1485127"/>
                <a:gd name="connsiteY3137" fmla="*/ 934837 h 1679043"/>
                <a:gd name="connsiteX3138" fmla="*/ 511033 w 1485127"/>
                <a:gd name="connsiteY3138" fmla="*/ 1133357 h 1679043"/>
                <a:gd name="connsiteX3139" fmla="*/ 509753 w 1485127"/>
                <a:gd name="connsiteY3139" fmla="*/ 1139929 h 1679043"/>
                <a:gd name="connsiteX3140" fmla="*/ 510777 w 1485127"/>
                <a:gd name="connsiteY3140" fmla="*/ 1124311 h 1679043"/>
                <a:gd name="connsiteX3141" fmla="*/ 512654 w 1485127"/>
                <a:gd name="connsiteY3141" fmla="*/ 1125932 h 1679043"/>
                <a:gd name="connsiteX3142" fmla="*/ 511033 w 1485127"/>
                <a:gd name="connsiteY3142" fmla="*/ 1133357 h 1679043"/>
                <a:gd name="connsiteX3143" fmla="*/ 523319 w 1485127"/>
                <a:gd name="connsiteY3143" fmla="*/ 1137198 h 1679043"/>
                <a:gd name="connsiteX3144" fmla="*/ 522039 w 1485127"/>
                <a:gd name="connsiteY3144" fmla="*/ 1204965 h 1679043"/>
                <a:gd name="connsiteX3145" fmla="*/ 522039 w 1485127"/>
                <a:gd name="connsiteY3145" fmla="*/ 1204965 h 1679043"/>
                <a:gd name="connsiteX3146" fmla="*/ 522039 w 1485127"/>
                <a:gd name="connsiteY3146" fmla="*/ 1205136 h 1679043"/>
                <a:gd name="connsiteX3147" fmla="*/ 522039 w 1485127"/>
                <a:gd name="connsiteY3147" fmla="*/ 1205306 h 1679043"/>
                <a:gd name="connsiteX3148" fmla="*/ 522039 w 1485127"/>
                <a:gd name="connsiteY3148" fmla="*/ 1205306 h 1679043"/>
                <a:gd name="connsiteX3149" fmla="*/ 526731 w 1485127"/>
                <a:gd name="connsiteY3149" fmla="*/ 1272902 h 1679043"/>
                <a:gd name="connsiteX3150" fmla="*/ 528864 w 1485127"/>
                <a:gd name="connsiteY3150" fmla="*/ 1296885 h 1679043"/>
                <a:gd name="connsiteX3151" fmla="*/ 529120 w 1485127"/>
                <a:gd name="connsiteY3151" fmla="*/ 1296885 h 1679043"/>
                <a:gd name="connsiteX3152" fmla="*/ 528267 w 1485127"/>
                <a:gd name="connsiteY3152" fmla="*/ 1272731 h 1679043"/>
                <a:gd name="connsiteX3153" fmla="*/ 527329 w 1485127"/>
                <a:gd name="connsiteY3153" fmla="*/ 1205050 h 1679043"/>
                <a:gd name="connsiteX3154" fmla="*/ 527329 w 1485127"/>
                <a:gd name="connsiteY3154" fmla="*/ 1205050 h 1679043"/>
                <a:gd name="connsiteX3155" fmla="*/ 527329 w 1485127"/>
                <a:gd name="connsiteY3155" fmla="*/ 1204965 h 1679043"/>
                <a:gd name="connsiteX3156" fmla="*/ 524855 w 1485127"/>
                <a:gd name="connsiteY3156" fmla="*/ 1137369 h 1679043"/>
                <a:gd name="connsiteX3157" fmla="*/ 524855 w 1485127"/>
                <a:gd name="connsiteY3157" fmla="*/ 1131480 h 1679043"/>
                <a:gd name="connsiteX3158" fmla="*/ 594559 w 1485127"/>
                <a:gd name="connsiteY3158" fmla="*/ 1148293 h 1679043"/>
                <a:gd name="connsiteX3159" fmla="*/ 593108 w 1485127"/>
                <a:gd name="connsiteY3159" fmla="*/ 1164254 h 1679043"/>
                <a:gd name="connsiteX3160" fmla="*/ 581420 w 1485127"/>
                <a:gd name="connsiteY3160" fmla="*/ 1232959 h 1679043"/>
                <a:gd name="connsiteX3161" fmla="*/ 576386 w 1485127"/>
                <a:gd name="connsiteY3161" fmla="*/ 1243627 h 1679043"/>
                <a:gd name="connsiteX3162" fmla="*/ 536458 w 1485127"/>
                <a:gd name="connsiteY3162" fmla="*/ 1293044 h 1679043"/>
                <a:gd name="connsiteX3163" fmla="*/ 532363 w 1485127"/>
                <a:gd name="connsiteY3163" fmla="*/ 1298165 h 1679043"/>
                <a:gd name="connsiteX3164" fmla="*/ 533130 w 1485127"/>
                <a:gd name="connsiteY3164" fmla="*/ 1290484 h 1679043"/>
                <a:gd name="connsiteX3165" fmla="*/ 538846 w 1485127"/>
                <a:gd name="connsiteY3165" fmla="*/ 1230143 h 1679043"/>
                <a:gd name="connsiteX3166" fmla="*/ 538846 w 1485127"/>
                <a:gd name="connsiteY3166" fmla="*/ 1230143 h 1679043"/>
                <a:gd name="connsiteX3167" fmla="*/ 538846 w 1485127"/>
                <a:gd name="connsiteY3167" fmla="*/ 1230143 h 1679043"/>
                <a:gd name="connsiteX3168" fmla="*/ 538846 w 1485127"/>
                <a:gd name="connsiteY3168" fmla="*/ 1230143 h 1679043"/>
                <a:gd name="connsiteX3169" fmla="*/ 538846 w 1485127"/>
                <a:gd name="connsiteY3169" fmla="*/ 1230143 h 1679043"/>
                <a:gd name="connsiteX3170" fmla="*/ 540809 w 1485127"/>
                <a:gd name="connsiteY3170" fmla="*/ 1169545 h 1679043"/>
                <a:gd name="connsiteX3171" fmla="*/ 541491 w 1485127"/>
                <a:gd name="connsiteY3171" fmla="*/ 1147952 h 1679043"/>
                <a:gd name="connsiteX3172" fmla="*/ 541235 w 1485127"/>
                <a:gd name="connsiteY3172" fmla="*/ 1147952 h 1679043"/>
                <a:gd name="connsiteX3173" fmla="*/ 539188 w 1485127"/>
                <a:gd name="connsiteY3173" fmla="*/ 1169374 h 1679043"/>
                <a:gd name="connsiteX3174" fmla="*/ 533472 w 1485127"/>
                <a:gd name="connsiteY3174" fmla="*/ 1229716 h 1679043"/>
                <a:gd name="connsiteX3175" fmla="*/ 533472 w 1485127"/>
                <a:gd name="connsiteY3175" fmla="*/ 1229716 h 1679043"/>
                <a:gd name="connsiteX3176" fmla="*/ 533472 w 1485127"/>
                <a:gd name="connsiteY3176" fmla="*/ 1229887 h 1679043"/>
                <a:gd name="connsiteX3177" fmla="*/ 533472 w 1485127"/>
                <a:gd name="connsiteY3177" fmla="*/ 1230057 h 1679043"/>
                <a:gd name="connsiteX3178" fmla="*/ 533472 w 1485127"/>
                <a:gd name="connsiteY3178" fmla="*/ 1230057 h 1679043"/>
                <a:gd name="connsiteX3179" fmla="*/ 531509 w 1485127"/>
                <a:gd name="connsiteY3179" fmla="*/ 1290655 h 1679043"/>
                <a:gd name="connsiteX3180" fmla="*/ 531253 w 1485127"/>
                <a:gd name="connsiteY3180" fmla="*/ 1299616 h 1679043"/>
                <a:gd name="connsiteX3181" fmla="*/ 527243 w 1485127"/>
                <a:gd name="connsiteY3181" fmla="*/ 1304310 h 1679043"/>
                <a:gd name="connsiteX3182" fmla="*/ 522465 w 1485127"/>
                <a:gd name="connsiteY3182" fmla="*/ 1288179 h 1679043"/>
                <a:gd name="connsiteX3183" fmla="*/ 518370 w 1485127"/>
                <a:gd name="connsiteY3183" fmla="*/ 1274097 h 1679043"/>
                <a:gd name="connsiteX3184" fmla="*/ 520162 w 1485127"/>
                <a:gd name="connsiteY3184" fmla="*/ 1212646 h 1679043"/>
                <a:gd name="connsiteX3185" fmla="*/ 520162 w 1485127"/>
                <a:gd name="connsiteY3185" fmla="*/ 1212646 h 1679043"/>
                <a:gd name="connsiteX3186" fmla="*/ 520162 w 1485127"/>
                <a:gd name="connsiteY3186" fmla="*/ 1212646 h 1679043"/>
                <a:gd name="connsiteX3187" fmla="*/ 520162 w 1485127"/>
                <a:gd name="connsiteY3187" fmla="*/ 1212646 h 1679043"/>
                <a:gd name="connsiteX3188" fmla="*/ 520162 w 1485127"/>
                <a:gd name="connsiteY3188" fmla="*/ 1212646 h 1679043"/>
                <a:gd name="connsiteX3189" fmla="*/ 519735 w 1485127"/>
                <a:gd name="connsiteY3189" fmla="*/ 1150854 h 1679043"/>
                <a:gd name="connsiteX3190" fmla="*/ 519906 w 1485127"/>
                <a:gd name="connsiteY3190" fmla="*/ 1129346 h 1679043"/>
                <a:gd name="connsiteX3191" fmla="*/ 523745 w 1485127"/>
                <a:gd name="connsiteY3191" fmla="*/ 1131138 h 1679043"/>
                <a:gd name="connsiteX3192" fmla="*/ 523489 w 1485127"/>
                <a:gd name="connsiteY3192" fmla="*/ 1137454 h 1679043"/>
                <a:gd name="connsiteX3193" fmla="*/ 592340 w 1485127"/>
                <a:gd name="connsiteY3193" fmla="*/ 1232276 h 1679043"/>
                <a:gd name="connsiteX3194" fmla="*/ 604285 w 1485127"/>
                <a:gd name="connsiteY3194" fmla="*/ 1160584 h 1679043"/>
                <a:gd name="connsiteX3195" fmla="*/ 605991 w 1485127"/>
                <a:gd name="connsiteY3195" fmla="*/ 1145904 h 1679043"/>
                <a:gd name="connsiteX3196" fmla="*/ 634999 w 1485127"/>
                <a:gd name="connsiteY3196" fmla="*/ 1109887 h 1679043"/>
                <a:gd name="connsiteX3197" fmla="*/ 643360 w 1485127"/>
                <a:gd name="connsiteY3197" fmla="*/ 1082746 h 1679043"/>
                <a:gd name="connsiteX3198" fmla="*/ 650527 w 1485127"/>
                <a:gd name="connsiteY3198" fmla="*/ 1055946 h 1679043"/>
                <a:gd name="connsiteX3199" fmla="*/ 656669 w 1485127"/>
                <a:gd name="connsiteY3199" fmla="*/ 1056885 h 1679043"/>
                <a:gd name="connsiteX3200" fmla="*/ 694209 w 1485127"/>
                <a:gd name="connsiteY3200" fmla="*/ 1063457 h 1679043"/>
                <a:gd name="connsiteX3201" fmla="*/ 762377 w 1485127"/>
                <a:gd name="connsiteY3201" fmla="*/ 1073955 h 1679043"/>
                <a:gd name="connsiteX3202" fmla="*/ 787375 w 1485127"/>
                <a:gd name="connsiteY3202" fmla="*/ 1081209 h 1679043"/>
                <a:gd name="connsiteX3203" fmla="*/ 826451 w 1485127"/>
                <a:gd name="connsiteY3203" fmla="*/ 1092219 h 1679043"/>
                <a:gd name="connsiteX3204" fmla="*/ 868598 w 1485127"/>
                <a:gd name="connsiteY3204" fmla="*/ 1103400 h 1679043"/>
                <a:gd name="connsiteX3205" fmla="*/ 873034 w 1485127"/>
                <a:gd name="connsiteY3205" fmla="*/ 1104936 h 1679043"/>
                <a:gd name="connsiteX3206" fmla="*/ 868427 w 1485127"/>
                <a:gd name="connsiteY3206" fmla="*/ 1131821 h 1679043"/>
                <a:gd name="connsiteX3207" fmla="*/ 864332 w 1485127"/>
                <a:gd name="connsiteY3207" fmla="*/ 1172106 h 1679043"/>
                <a:gd name="connsiteX3208" fmla="*/ 875935 w 1485127"/>
                <a:gd name="connsiteY3208" fmla="*/ 1205136 h 1679043"/>
                <a:gd name="connsiteX3209" fmla="*/ 872266 w 1485127"/>
                <a:gd name="connsiteY3209" fmla="*/ 1216060 h 1679043"/>
                <a:gd name="connsiteX3210" fmla="*/ 851790 w 1485127"/>
                <a:gd name="connsiteY3210" fmla="*/ 1291508 h 1679043"/>
                <a:gd name="connsiteX3211" fmla="*/ 851619 w 1485127"/>
                <a:gd name="connsiteY3211" fmla="*/ 1307042 h 1679043"/>
                <a:gd name="connsiteX3212" fmla="*/ 863820 w 1485127"/>
                <a:gd name="connsiteY3212" fmla="*/ 1368151 h 1679043"/>
                <a:gd name="connsiteX3213" fmla="*/ 870475 w 1485127"/>
                <a:gd name="connsiteY3213" fmla="*/ 1390085 h 1679043"/>
                <a:gd name="connsiteX3214" fmla="*/ 887879 w 1485127"/>
                <a:gd name="connsiteY3214" fmla="*/ 1391707 h 1679043"/>
                <a:gd name="connsiteX3215" fmla="*/ 936425 w 1485127"/>
                <a:gd name="connsiteY3215" fmla="*/ 1333756 h 1679043"/>
                <a:gd name="connsiteX3216" fmla="*/ 946321 w 1485127"/>
                <a:gd name="connsiteY3216" fmla="*/ 1315320 h 1679043"/>
                <a:gd name="connsiteX3217" fmla="*/ 960740 w 1485127"/>
                <a:gd name="connsiteY3217" fmla="*/ 1263343 h 1679043"/>
                <a:gd name="connsiteX3218" fmla="*/ 966969 w 1485127"/>
                <a:gd name="connsiteY3218" fmla="*/ 1235605 h 1679043"/>
                <a:gd name="connsiteX3219" fmla="*/ 969101 w 1485127"/>
                <a:gd name="connsiteY3219" fmla="*/ 1226046 h 1679043"/>
                <a:gd name="connsiteX3220" fmla="*/ 973282 w 1485127"/>
                <a:gd name="connsiteY3220" fmla="*/ 1224936 h 1679043"/>
                <a:gd name="connsiteX3221" fmla="*/ 1002716 w 1485127"/>
                <a:gd name="connsiteY3221" fmla="*/ 1198222 h 1679043"/>
                <a:gd name="connsiteX3222" fmla="*/ 1015087 w 1485127"/>
                <a:gd name="connsiteY3222" fmla="*/ 1153926 h 1679043"/>
                <a:gd name="connsiteX3223" fmla="*/ 1019609 w 1485127"/>
                <a:gd name="connsiteY3223" fmla="*/ 1138393 h 1679043"/>
                <a:gd name="connsiteX3224" fmla="*/ 1031639 w 1485127"/>
                <a:gd name="connsiteY3224" fmla="*/ 1140441 h 1679043"/>
                <a:gd name="connsiteX3225" fmla="*/ 1092641 w 1485127"/>
                <a:gd name="connsiteY3225" fmla="*/ 1155975 h 1679043"/>
                <a:gd name="connsiteX3226" fmla="*/ 1109192 w 1485127"/>
                <a:gd name="connsiteY3226" fmla="*/ 1161693 h 1679043"/>
                <a:gd name="connsiteX3227" fmla="*/ 1126085 w 1485127"/>
                <a:gd name="connsiteY3227" fmla="*/ 1183286 h 1679043"/>
                <a:gd name="connsiteX3228" fmla="*/ 1126597 w 1485127"/>
                <a:gd name="connsiteY3228" fmla="*/ 1237995 h 1679043"/>
                <a:gd name="connsiteX3229" fmla="*/ 1113799 w 1485127"/>
                <a:gd name="connsiteY3229" fmla="*/ 1290740 h 1679043"/>
                <a:gd name="connsiteX3230" fmla="*/ 1111411 w 1485127"/>
                <a:gd name="connsiteY3230" fmla="*/ 1292874 h 1679043"/>
                <a:gd name="connsiteX3231" fmla="*/ 1111581 w 1485127"/>
                <a:gd name="connsiteY3231" fmla="*/ 1293044 h 1679043"/>
                <a:gd name="connsiteX3232" fmla="*/ 1113629 w 1485127"/>
                <a:gd name="connsiteY3232" fmla="*/ 1291594 h 1679043"/>
                <a:gd name="connsiteX3233" fmla="*/ 1110387 w 1485127"/>
                <a:gd name="connsiteY3233" fmla="*/ 1301921 h 1679043"/>
                <a:gd name="connsiteX3234" fmla="*/ 1095456 w 1485127"/>
                <a:gd name="connsiteY3234" fmla="*/ 1315235 h 1679043"/>
                <a:gd name="connsiteX3235" fmla="*/ 1094176 w 1485127"/>
                <a:gd name="connsiteY3235" fmla="*/ 1310712 h 1679043"/>
                <a:gd name="connsiteX3236" fmla="*/ 1094176 w 1485127"/>
                <a:gd name="connsiteY3236" fmla="*/ 1295093 h 1679043"/>
                <a:gd name="connsiteX3237" fmla="*/ 1094176 w 1485127"/>
                <a:gd name="connsiteY3237" fmla="*/ 1295093 h 1679043"/>
                <a:gd name="connsiteX3238" fmla="*/ 1094176 w 1485127"/>
                <a:gd name="connsiteY3238" fmla="*/ 1294922 h 1679043"/>
                <a:gd name="connsiteX3239" fmla="*/ 1094176 w 1485127"/>
                <a:gd name="connsiteY3239" fmla="*/ 1294922 h 1679043"/>
                <a:gd name="connsiteX3240" fmla="*/ 1093750 w 1485127"/>
                <a:gd name="connsiteY3240" fmla="*/ 1276060 h 1679043"/>
                <a:gd name="connsiteX3241" fmla="*/ 1094347 w 1485127"/>
                <a:gd name="connsiteY3241" fmla="*/ 1257198 h 1679043"/>
                <a:gd name="connsiteX3242" fmla="*/ 1094859 w 1485127"/>
                <a:gd name="connsiteY3242" fmla="*/ 1250456 h 1679043"/>
                <a:gd name="connsiteX3243" fmla="*/ 1095541 w 1485127"/>
                <a:gd name="connsiteY3243" fmla="*/ 1243798 h 1679043"/>
                <a:gd name="connsiteX3244" fmla="*/ 1095286 w 1485127"/>
                <a:gd name="connsiteY3244" fmla="*/ 1243798 h 1679043"/>
                <a:gd name="connsiteX3245" fmla="*/ 1093920 w 1485127"/>
                <a:gd name="connsiteY3245" fmla="*/ 1250456 h 1679043"/>
                <a:gd name="connsiteX3246" fmla="*/ 1092726 w 1485127"/>
                <a:gd name="connsiteY3246" fmla="*/ 1257113 h 1679043"/>
                <a:gd name="connsiteX3247" fmla="*/ 1090081 w 1485127"/>
                <a:gd name="connsiteY3247" fmla="*/ 1275975 h 1679043"/>
                <a:gd name="connsiteX3248" fmla="*/ 1088972 w 1485127"/>
                <a:gd name="connsiteY3248" fmla="*/ 1292362 h 1679043"/>
                <a:gd name="connsiteX3249" fmla="*/ 1088289 w 1485127"/>
                <a:gd name="connsiteY3249" fmla="*/ 1289801 h 1679043"/>
                <a:gd name="connsiteX3250" fmla="*/ 1088034 w 1485127"/>
                <a:gd name="connsiteY3250" fmla="*/ 1289801 h 1679043"/>
                <a:gd name="connsiteX3251" fmla="*/ 1088972 w 1485127"/>
                <a:gd name="connsiteY3251" fmla="*/ 1296885 h 1679043"/>
                <a:gd name="connsiteX3252" fmla="*/ 1090508 w 1485127"/>
                <a:gd name="connsiteY3252" fmla="*/ 1314211 h 1679043"/>
                <a:gd name="connsiteX3253" fmla="*/ 1091190 w 1485127"/>
                <a:gd name="connsiteY3253" fmla="*/ 1319076 h 1679043"/>
                <a:gd name="connsiteX3254" fmla="*/ 1086668 w 1485127"/>
                <a:gd name="connsiteY3254" fmla="*/ 1323172 h 1679043"/>
                <a:gd name="connsiteX3255" fmla="*/ 1080526 w 1485127"/>
                <a:gd name="connsiteY3255" fmla="*/ 1328976 h 1679043"/>
                <a:gd name="connsiteX3256" fmla="*/ 1079758 w 1485127"/>
                <a:gd name="connsiteY3256" fmla="*/ 1311480 h 1679043"/>
                <a:gd name="connsiteX3257" fmla="*/ 1079758 w 1485127"/>
                <a:gd name="connsiteY3257" fmla="*/ 1311480 h 1679043"/>
                <a:gd name="connsiteX3258" fmla="*/ 1079758 w 1485127"/>
                <a:gd name="connsiteY3258" fmla="*/ 1311309 h 1679043"/>
                <a:gd name="connsiteX3259" fmla="*/ 1079758 w 1485127"/>
                <a:gd name="connsiteY3259" fmla="*/ 1311138 h 1679043"/>
                <a:gd name="connsiteX3260" fmla="*/ 1079758 w 1485127"/>
                <a:gd name="connsiteY3260" fmla="*/ 1311138 h 1679043"/>
                <a:gd name="connsiteX3261" fmla="*/ 1078137 w 1485127"/>
                <a:gd name="connsiteY3261" fmla="*/ 1284253 h 1679043"/>
                <a:gd name="connsiteX3262" fmla="*/ 1077539 w 1485127"/>
                <a:gd name="connsiteY3262" fmla="*/ 1257283 h 1679043"/>
                <a:gd name="connsiteX3263" fmla="*/ 1077539 w 1485127"/>
                <a:gd name="connsiteY3263" fmla="*/ 1247724 h 1679043"/>
                <a:gd name="connsiteX3264" fmla="*/ 1077881 w 1485127"/>
                <a:gd name="connsiteY3264" fmla="*/ 1238165 h 1679043"/>
                <a:gd name="connsiteX3265" fmla="*/ 1077625 w 1485127"/>
                <a:gd name="connsiteY3265" fmla="*/ 1238165 h 1679043"/>
                <a:gd name="connsiteX3266" fmla="*/ 1076686 w 1485127"/>
                <a:gd name="connsiteY3266" fmla="*/ 1247810 h 1679043"/>
                <a:gd name="connsiteX3267" fmla="*/ 1075918 w 1485127"/>
                <a:gd name="connsiteY3267" fmla="*/ 1257454 h 1679043"/>
                <a:gd name="connsiteX3268" fmla="*/ 1074468 w 1485127"/>
                <a:gd name="connsiteY3268" fmla="*/ 1284509 h 1679043"/>
                <a:gd name="connsiteX3269" fmla="*/ 1074468 w 1485127"/>
                <a:gd name="connsiteY3269" fmla="*/ 1311650 h 1679043"/>
                <a:gd name="connsiteX3270" fmla="*/ 1074468 w 1485127"/>
                <a:gd name="connsiteY3270" fmla="*/ 1311650 h 1679043"/>
                <a:gd name="connsiteX3271" fmla="*/ 1074468 w 1485127"/>
                <a:gd name="connsiteY3271" fmla="*/ 1311650 h 1679043"/>
                <a:gd name="connsiteX3272" fmla="*/ 1074468 w 1485127"/>
                <a:gd name="connsiteY3272" fmla="*/ 1311650 h 1679043"/>
                <a:gd name="connsiteX3273" fmla="*/ 1076601 w 1485127"/>
                <a:gd name="connsiteY3273" fmla="*/ 1332646 h 1679043"/>
                <a:gd name="connsiteX3274" fmla="*/ 1070117 w 1485127"/>
                <a:gd name="connsiteY3274" fmla="*/ 1338791 h 1679043"/>
                <a:gd name="connsiteX3275" fmla="*/ 1070288 w 1485127"/>
                <a:gd name="connsiteY3275" fmla="*/ 1338962 h 1679043"/>
                <a:gd name="connsiteX3276" fmla="*/ 1076686 w 1485127"/>
                <a:gd name="connsiteY3276" fmla="*/ 1333499 h 1679043"/>
                <a:gd name="connsiteX3277" fmla="*/ 1077369 w 1485127"/>
                <a:gd name="connsiteY3277" fmla="*/ 1338620 h 1679043"/>
                <a:gd name="connsiteX3278" fmla="*/ 1077454 w 1485127"/>
                <a:gd name="connsiteY3278" fmla="*/ 1339388 h 1679043"/>
                <a:gd name="connsiteX3279" fmla="*/ 1060818 w 1485127"/>
                <a:gd name="connsiteY3279" fmla="*/ 1352532 h 1679043"/>
                <a:gd name="connsiteX3280" fmla="*/ 1058514 w 1485127"/>
                <a:gd name="connsiteY3280" fmla="*/ 1330342 h 1679043"/>
                <a:gd name="connsiteX3281" fmla="*/ 1056807 w 1485127"/>
                <a:gd name="connsiteY3281" fmla="*/ 1304822 h 1679043"/>
                <a:gd name="connsiteX3282" fmla="*/ 1056552 w 1485127"/>
                <a:gd name="connsiteY3282" fmla="*/ 1295776 h 1679043"/>
                <a:gd name="connsiteX3283" fmla="*/ 1056381 w 1485127"/>
                <a:gd name="connsiteY3283" fmla="*/ 1286729 h 1679043"/>
                <a:gd name="connsiteX3284" fmla="*/ 1056125 w 1485127"/>
                <a:gd name="connsiteY3284" fmla="*/ 1286729 h 1679043"/>
                <a:gd name="connsiteX3285" fmla="*/ 1055613 w 1485127"/>
                <a:gd name="connsiteY3285" fmla="*/ 1295861 h 1679043"/>
                <a:gd name="connsiteX3286" fmla="*/ 1055272 w 1485127"/>
                <a:gd name="connsiteY3286" fmla="*/ 1304993 h 1679043"/>
                <a:gd name="connsiteX3287" fmla="*/ 1054931 w 1485127"/>
                <a:gd name="connsiteY3287" fmla="*/ 1330683 h 1679043"/>
                <a:gd name="connsiteX3288" fmla="*/ 1055954 w 1485127"/>
                <a:gd name="connsiteY3288" fmla="*/ 1356373 h 1679043"/>
                <a:gd name="connsiteX3289" fmla="*/ 1055954 w 1485127"/>
                <a:gd name="connsiteY3289" fmla="*/ 1356373 h 1679043"/>
                <a:gd name="connsiteX3290" fmla="*/ 1055954 w 1485127"/>
                <a:gd name="connsiteY3290" fmla="*/ 1356373 h 1679043"/>
                <a:gd name="connsiteX3291" fmla="*/ 1055954 w 1485127"/>
                <a:gd name="connsiteY3291" fmla="*/ 1356373 h 1679043"/>
                <a:gd name="connsiteX3292" fmla="*/ 1055954 w 1485127"/>
                <a:gd name="connsiteY3292" fmla="*/ 1356373 h 1679043"/>
                <a:gd name="connsiteX3293" fmla="*/ 1055954 w 1485127"/>
                <a:gd name="connsiteY3293" fmla="*/ 1356373 h 1679043"/>
                <a:gd name="connsiteX3294" fmla="*/ 1048617 w 1485127"/>
                <a:gd name="connsiteY3294" fmla="*/ 1362262 h 1679043"/>
                <a:gd name="connsiteX3295" fmla="*/ 1041791 w 1485127"/>
                <a:gd name="connsiteY3295" fmla="*/ 1367639 h 1679043"/>
                <a:gd name="connsiteX3296" fmla="*/ 1031212 w 1485127"/>
                <a:gd name="connsiteY3296" fmla="*/ 1328549 h 1679043"/>
                <a:gd name="connsiteX3297" fmla="*/ 1027032 w 1485127"/>
                <a:gd name="connsiteY3297" fmla="*/ 1310968 h 1679043"/>
                <a:gd name="connsiteX3298" fmla="*/ 1026775 w 1485127"/>
                <a:gd name="connsiteY3298" fmla="*/ 1310968 h 1679043"/>
                <a:gd name="connsiteX3299" fmla="*/ 1029762 w 1485127"/>
                <a:gd name="connsiteY3299" fmla="*/ 1328976 h 1679043"/>
                <a:gd name="connsiteX3300" fmla="*/ 1037696 w 1485127"/>
                <a:gd name="connsiteY3300" fmla="*/ 1370882 h 1679043"/>
                <a:gd name="connsiteX3301" fmla="*/ 1037355 w 1485127"/>
                <a:gd name="connsiteY3301" fmla="*/ 1371138 h 1679043"/>
                <a:gd name="connsiteX3302" fmla="*/ 1037782 w 1485127"/>
                <a:gd name="connsiteY3302" fmla="*/ 1371906 h 1679043"/>
                <a:gd name="connsiteX3303" fmla="*/ 1037952 w 1485127"/>
                <a:gd name="connsiteY3303" fmla="*/ 1371906 h 1679043"/>
                <a:gd name="connsiteX3304" fmla="*/ 1039573 w 1485127"/>
                <a:gd name="connsiteY3304" fmla="*/ 1379076 h 1679043"/>
                <a:gd name="connsiteX3305" fmla="*/ 1039573 w 1485127"/>
                <a:gd name="connsiteY3305" fmla="*/ 1379076 h 1679043"/>
                <a:gd name="connsiteX3306" fmla="*/ 1039573 w 1485127"/>
                <a:gd name="connsiteY3306" fmla="*/ 1379076 h 1679043"/>
                <a:gd name="connsiteX3307" fmla="*/ 1039573 w 1485127"/>
                <a:gd name="connsiteY3307" fmla="*/ 1379076 h 1679043"/>
                <a:gd name="connsiteX3308" fmla="*/ 1039573 w 1485127"/>
                <a:gd name="connsiteY3308" fmla="*/ 1379076 h 1679043"/>
                <a:gd name="connsiteX3309" fmla="*/ 1041450 w 1485127"/>
                <a:gd name="connsiteY3309" fmla="*/ 1385562 h 1679043"/>
                <a:gd name="connsiteX3310" fmla="*/ 1028908 w 1485127"/>
                <a:gd name="connsiteY3310" fmla="*/ 1396401 h 1679043"/>
                <a:gd name="connsiteX3311" fmla="*/ 1029079 w 1485127"/>
                <a:gd name="connsiteY3311" fmla="*/ 1396572 h 1679043"/>
                <a:gd name="connsiteX3312" fmla="*/ 1041791 w 1485127"/>
                <a:gd name="connsiteY3312" fmla="*/ 1386757 h 1679043"/>
                <a:gd name="connsiteX3313" fmla="*/ 1047252 w 1485127"/>
                <a:gd name="connsiteY3313" fmla="*/ 1404424 h 1679043"/>
                <a:gd name="connsiteX3314" fmla="*/ 1026008 w 1485127"/>
                <a:gd name="connsiteY3314" fmla="*/ 1420384 h 1679043"/>
                <a:gd name="connsiteX3315" fmla="*/ 1025666 w 1485127"/>
                <a:gd name="connsiteY3315" fmla="*/ 1418933 h 1679043"/>
                <a:gd name="connsiteX3316" fmla="*/ 1025666 w 1485127"/>
                <a:gd name="connsiteY3316" fmla="*/ 1418933 h 1679043"/>
                <a:gd name="connsiteX3317" fmla="*/ 1025666 w 1485127"/>
                <a:gd name="connsiteY3317" fmla="*/ 1418848 h 1679043"/>
                <a:gd name="connsiteX3318" fmla="*/ 1025666 w 1485127"/>
                <a:gd name="connsiteY3318" fmla="*/ 1418848 h 1679043"/>
                <a:gd name="connsiteX3319" fmla="*/ 1025666 w 1485127"/>
                <a:gd name="connsiteY3319" fmla="*/ 1418763 h 1679043"/>
                <a:gd name="connsiteX3320" fmla="*/ 1014661 w 1485127"/>
                <a:gd name="connsiteY3320" fmla="*/ 1382404 h 1679043"/>
                <a:gd name="connsiteX3321" fmla="*/ 1011163 w 1485127"/>
                <a:gd name="connsiteY3321" fmla="*/ 1369346 h 1679043"/>
                <a:gd name="connsiteX3322" fmla="*/ 1010907 w 1485127"/>
                <a:gd name="connsiteY3322" fmla="*/ 1369346 h 1679043"/>
                <a:gd name="connsiteX3323" fmla="*/ 1013210 w 1485127"/>
                <a:gd name="connsiteY3323" fmla="*/ 1382746 h 1679043"/>
                <a:gd name="connsiteX3324" fmla="*/ 1020633 w 1485127"/>
                <a:gd name="connsiteY3324" fmla="*/ 1420128 h 1679043"/>
                <a:gd name="connsiteX3325" fmla="*/ 1020633 w 1485127"/>
                <a:gd name="connsiteY3325" fmla="*/ 1420128 h 1679043"/>
                <a:gd name="connsiteX3326" fmla="*/ 1020633 w 1485127"/>
                <a:gd name="connsiteY3326" fmla="*/ 1420128 h 1679043"/>
                <a:gd name="connsiteX3327" fmla="*/ 1020633 w 1485127"/>
                <a:gd name="connsiteY3327" fmla="*/ 1420128 h 1679043"/>
                <a:gd name="connsiteX3328" fmla="*/ 1020633 w 1485127"/>
                <a:gd name="connsiteY3328" fmla="*/ 1420128 h 1679043"/>
                <a:gd name="connsiteX3329" fmla="*/ 1021742 w 1485127"/>
                <a:gd name="connsiteY3329" fmla="*/ 1423628 h 1679043"/>
                <a:gd name="connsiteX3330" fmla="*/ 1004934 w 1485127"/>
                <a:gd name="connsiteY3330" fmla="*/ 1436344 h 1679043"/>
                <a:gd name="connsiteX3331" fmla="*/ 999901 w 1485127"/>
                <a:gd name="connsiteY3331" fmla="*/ 1440100 h 1679043"/>
                <a:gd name="connsiteX3332" fmla="*/ 995720 w 1485127"/>
                <a:gd name="connsiteY3332" fmla="*/ 1430882 h 1679043"/>
                <a:gd name="connsiteX3333" fmla="*/ 993160 w 1485127"/>
                <a:gd name="connsiteY3333" fmla="*/ 1424566 h 1679043"/>
                <a:gd name="connsiteX3334" fmla="*/ 990686 w 1485127"/>
                <a:gd name="connsiteY3334" fmla="*/ 1418165 h 1679043"/>
                <a:gd name="connsiteX3335" fmla="*/ 990431 w 1485127"/>
                <a:gd name="connsiteY3335" fmla="*/ 1418165 h 1679043"/>
                <a:gd name="connsiteX3336" fmla="*/ 992308 w 1485127"/>
                <a:gd name="connsiteY3336" fmla="*/ 1424822 h 1679043"/>
                <a:gd name="connsiteX3337" fmla="*/ 994270 w 1485127"/>
                <a:gd name="connsiteY3337" fmla="*/ 1431394 h 1679043"/>
                <a:gd name="connsiteX3338" fmla="*/ 997597 w 1485127"/>
                <a:gd name="connsiteY3338" fmla="*/ 1441721 h 1679043"/>
                <a:gd name="connsiteX3339" fmla="*/ 992222 w 1485127"/>
                <a:gd name="connsiteY3339" fmla="*/ 1445818 h 1679043"/>
                <a:gd name="connsiteX3340" fmla="*/ 996403 w 1485127"/>
                <a:gd name="connsiteY3340" fmla="*/ 1441551 h 1679043"/>
                <a:gd name="connsiteX3341" fmla="*/ 996232 w 1485127"/>
                <a:gd name="connsiteY3341" fmla="*/ 1441380 h 1679043"/>
                <a:gd name="connsiteX3342" fmla="*/ 991198 w 1485127"/>
                <a:gd name="connsiteY3342" fmla="*/ 1446074 h 1679043"/>
                <a:gd name="connsiteX3343" fmla="*/ 990686 w 1485127"/>
                <a:gd name="connsiteY3343" fmla="*/ 1442063 h 1679043"/>
                <a:gd name="connsiteX3344" fmla="*/ 990431 w 1485127"/>
                <a:gd name="connsiteY3344" fmla="*/ 1442063 h 1679043"/>
                <a:gd name="connsiteX3345" fmla="*/ 990686 w 1485127"/>
                <a:gd name="connsiteY3345" fmla="*/ 1446501 h 1679043"/>
                <a:gd name="connsiteX3346" fmla="*/ 988639 w 1485127"/>
                <a:gd name="connsiteY3346" fmla="*/ 1448379 h 1679043"/>
                <a:gd name="connsiteX3347" fmla="*/ 989065 w 1485127"/>
                <a:gd name="connsiteY3347" fmla="*/ 1448891 h 1679043"/>
                <a:gd name="connsiteX3348" fmla="*/ 990772 w 1485127"/>
                <a:gd name="connsiteY3348" fmla="*/ 1447781 h 1679043"/>
                <a:gd name="connsiteX3349" fmla="*/ 991028 w 1485127"/>
                <a:gd name="connsiteY3349" fmla="*/ 1451963 h 1679043"/>
                <a:gd name="connsiteX3350" fmla="*/ 991796 w 1485127"/>
                <a:gd name="connsiteY3350" fmla="*/ 1461949 h 1679043"/>
                <a:gd name="connsiteX3351" fmla="*/ 992734 w 1485127"/>
                <a:gd name="connsiteY3351" fmla="*/ 1471764 h 1679043"/>
                <a:gd name="connsiteX3352" fmla="*/ 989492 w 1485127"/>
                <a:gd name="connsiteY3352" fmla="*/ 1474410 h 1679043"/>
                <a:gd name="connsiteX3353" fmla="*/ 987871 w 1485127"/>
                <a:gd name="connsiteY3353" fmla="*/ 1471679 h 1679043"/>
                <a:gd name="connsiteX3354" fmla="*/ 987871 w 1485127"/>
                <a:gd name="connsiteY3354" fmla="*/ 1471679 h 1679043"/>
                <a:gd name="connsiteX3355" fmla="*/ 987871 w 1485127"/>
                <a:gd name="connsiteY3355" fmla="*/ 1471679 h 1679043"/>
                <a:gd name="connsiteX3356" fmla="*/ 987871 w 1485127"/>
                <a:gd name="connsiteY3356" fmla="*/ 1471679 h 1679043"/>
                <a:gd name="connsiteX3357" fmla="*/ 987871 w 1485127"/>
                <a:gd name="connsiteY3357" fmla="*/ 1471679 h 1679043"/>
                <a:gd name="connsiteX3358" fmla="*/ 966286 w 1485127"/>
                <a:gd name="connsiteY3358" fmla="*/ 1440697 h 1679043"/>
                <a:gd name="connsiteX3359" fmla="*/ 958607 w 1485127"/>
                <a:gd name="connsiteY3359" fmla="*/ 1429687 h 1679043"/>
                <a:gd name="connsiteX3360" fmla="*/ 958437 w 1485127"/>
                <a:gd name="connsiteY3360" fmla="*/ 1429773 h 1679043"/>
                <a:gd name="connsiteX3361" fmla="*/ 965006 w 1485127"/>
                <a:gd name="connsiteY3361" fmla="*/ 1441551 h 1679043"/>
                <a:gd name="connsiteX3362" fmla="*/ 983435 w 1485127"/>
                <a:gd name="connsiteY3362" fmla="*/ 1474495 h 1679043"/>
                <a:gd name="connsiteX3363" fmla="*/ 983435 w 1485127"/>
                <a:gd name="connsiteY3363" fmla="*/ 1474495 h 1679043"/>
                <a:gd name="connsiteX3364" fmla="*/ 983435 w 1485127"/>
                <a:gd name="connsiteY3364" fmla="*/ 1474495 h 1679043"/>
                <a:gd name="connsiteX3365" fmla="*/ 983435 w 1485127"/>
                <a:gd name="connsiteY3365" fmla="*/ 1474495 h 1679043"/>
                <a:gd name="connsiteX3366" fmla="*/ 983435 w 1485127"/>
                <a:gd name="connsiteY3366" fmla="*/ 1474495 h 1679043"/>
                <a:gd name="connsiteX3367" fmla="*/ 985653 w 1485127"/>
                <a:gd name="connsiteY3367" fmla="*/ 1477653 h 1679043"/>
                <a:gd name="connsiteX3368" fmla="*/ 984288 w 1485127"/>
                <a:gd name="connsiteY3368" fmla="*/ 1478763 h 1679043"/>
                <a:gd name="connsiteX3369" fmla="*/ 984458 w 1485127"/>
                <a:gd name="connsiteY3369" fmla="*/ 1478933 h 1679043"/>
                <a:gd name="connsiteX3370" fmla="*/ 985823 w 1485127"/>
                <a:gd name="connsiteY3370" fmla="*/ 1477909 h 1679043"/>
                <a:gd name="connsiteX3371" fmla="*/ 992222 w 1485127"/>
                <a:gd name="connsiteY3371" fmla="*/ 1487212 h 1679043"/>
                <a:gd name="connsiteX3372" fmla="*/ 972343 w 1485127"/>
                <a:gd name="connsiteY3372" fmla="*/ 1502404 h 1679043"/>
                <a:gd name="connsiteX3373" fmla="*/ 968760 w 1485127"/>
                <a:gd name="connsiteY3373" fmla="*/ 1493016 h 1679043"/>
                <a:gd name="connsiteX3374" fmla="*/ 962020 w 1485127"/>
                <a:gd name="connsiteY3374" fmla="*/ 1474068 h 1679043"/>
                <a:gd name="connsiteX3375" fmla="*/ 961764 w 1485127"/>
                <a:gd name="connsiteY3375" fmla="*/ 1474068 h 1679043"/>
                <a:gd name="connsiteX3376" fmla="*/ 967310 w 1485127"/>
                <a:gd name="connsiteY3376" fmla="*/ 1493528 h 1679043"/>
                <a:gd name="connsiteX3377" fmla="*/ 970381 w 1485127"/>
                <a:gd name="connsiteY3377" fmla="*/ 1503855 h 1679043"/>
                <a:gd name="connsiteX3378" fmla="*/ 965859 w 1485127"/>
                <a:gd name="connsiteY3378" fmla="*/ 1507354 h 1679043"/>
                <a:gd name="connsiteX3379" fmla="*/ 955109 w 1485127"/>
                <a:gd name="connsiteY3379" fmla="*/ 1490285 h 1679043"/>
                <a:gd name="connsiteX3380" fmla="*/ 955109 w 1485127"/>
                <a:gd name="connsiteY3380" fmla="*/ 1490285 h 1679043"/>
                <a:gd name="connsiteX3381" fmla="*/ 955109 w 1485127"/>
                <a:gd name="connsiteY3381" fmla="*/ 1490199 h 1679043"/>
                <a:gd name="connsiteX3382" fmla="*/ 955109 w 1485127"/>
                <a:gd name="connsiteY3382" fmla="*/ 1490199 h 1679043"/>
                <a:gd name="connsiteX3383" fmla="*/ 955109 w 1485127"/>
                <a:gd name="connsiteY3383" fmla="*/ 1490114 h 1679043"/>
                <a:gd name="connsiteX3384" fmla="*/ 943336 w 1485127"/>
                <a:gd name="connsiteY3384" fmla="*/ 1472276 h 1679043"/>
                <a:gd name="connsiteX3385" fmla="*/ 932330 w 1485127"/>
                <a:gd name="connsiteY3385" fmla="*/ 1453926 h 1679043"/>
                <a:gd name="connsiteX3386" fmla="*/ 928661 w 1485127"/>
                <a:gd name="connsiteY3386" fmla="*/ 1447269 h 1679043"/>
                <a:gd name="connsiteX3387" fmla="*/ 925163 w 1485127"/>
                <a:gd name="connsiteY3387" fmla="*/ 1440526 h 1679043"/>
                <a:gd name="connsiteX3388" fmla="*/ 924992 w 1485127"/>
                <a:gd name="connsiteY3388" fmla="*/ 1440612 h 1679043"/>
                <a:gd name="connsiteX3389" fmla="*/ 927893 w 1485127"/>
                <a:gd name="connsiteY3389" fmla="*/ 1447696 h 1679043"/>
                <a:gd name="connsiteX3390" fmla="*/ 930964 w 1485127"/>
                <a:gd name="connsiteY3390" fmla="*/ 1454780 h 1679043"/>
                <a:gd name="connsiteX3391" fmla="*/ 940179 w 1485127"/>
                <a:gd name="connsiteY3391" fmla="*/ 1474239 h 1679043"/>
                <a:gd name="connsiteX3392" fmla="*/ 950673 w 1485127"/>
                <a:gd name="connsiteY3392" fmla="*/ 1493101 h 1679043"/>
                <a:gd name="connsiteX3393" fmla="*/ 950673 w 1485127"/>
                <a:gd name="connsiteY3393" fmla="*/ 1493101 h 1679043"/>
                <a:gd name="connsiteX3394" fmla="*/ 950673 w 1485127"/>
                <a:gd name="connsiteY3394" fmla="*/ 1493101 h 1679043"/>
                <a:gd name="connsiteX3395" fmla="*/ 950673 w 1485127"/>
                <a:gd name="connsiteY3395" fmla="*/ 1493101 h 1679043"/>
                <a:gd name="connsiteX3396" fmla="*/ 950673 w 1485127"/>
                <a:gd name="connsiteY3396" fmla="*/ 1493101 h 1679043"/>
                <a:gd name="connsiteX3397" fmla="*/ 962958 w 1485127"/>
                <a:gd name="connsiteY3397" fmla="*/ 1509659 h 1679043"/>
                <a:gd name="connsiteX3398" fmla="*/ 952208 w 1485127"/>
                <a:gd name="connsiteY3398" fmla="*/ 1518194 h 1679043"/>
                <a:gd name="connsiteX3399" fmla="*/ 948625 w 1485127"/>
                <a:gd name="connsiteY3399" fmla="*/ 1521095 h 1679043"/>
                <a:gd name="connsiteX3400" fmla="*/ 943421 w 1485127"/>
                <a:gd name="connsiteY3400" fmla="*/ 1509147 h 1679043"/>
                <a:gd name="connsiteX3401" fmla="*/ 936254 w 1485127"/>
                <a:gd name="connsiteY3401" fmla="*/ 1492162 h 1679043"/>
                <a:gd name="connsiteX3402" fmla="*/ 936083 w 1485127"/>
                <a:gd name="connsiteY3402" fmla="*/ 1492162 h 1679043"/>
                <a:gd name="connsiteX3403" fmla="*/ 942056 w 1485127"/>
                <a:gd name="connsiteY3403" fmla="*/ 1509744 h 1679043"/>
                <a:gd name="connsiteX3404" fmla="*/ 946578 w 1485127"/>
                <a:gd name="connsiteY3404" fmla="*/ 1522802 h 1679043"/>
                <a:gd name="connsiteX3405" fmla="*/ 940605 w 1485127"/>
                <a:gd name="connsiteY3405" fmla="*/ 1527582 h 1679043"/>
                <a:gd name="connsiteX3406" fmla="*/ 940776 w 1485127"/>
                <a:gd name="connsiteY3406" fmla="*/ 1527753 h 1679043"/>
                <a:gd name="connsiteX3407" fmla="*/ 946748 w 1485127"/>
                <a:gd name="connsiteY3407" fmla="*/ 1523400 h 1679043"/>
                <a:gd name="connsiteX3408" fmla="*/ 950246 w 1485127"/>
                <a:gd name="connsiteY3408" fmla="*/ 1533300 h 1679043"/>
                <a:gd name="connsiteX3409" fmla="*/ 948284 w 1485127"/>
                <a:gd name="connsiteY3409" fmla="*/ 1533556 h 1679043"/>
                <a:gd name="connsiteX3410" fmla="*/ 943421 w 1485127"/>
                <a:gd name="connsiteY3410" fmla="*/ 1534154 h 1679043"/>
                <a:gd name="connsiteX3411" fmla="*/ 935059 w 1485127"/>
                <a:gd name="connsiteY3411" fmla="*/ 1522717 h 1679043"/>
                <a:gd name="connsiteX3412" fmla="*/ 920471 w 1485127"/>
                <a:gd name="connsiteY3412" fmla="*/ 1500526 h 1679043"/>
                <a:gd name="connsiteX3413" fmla="*/ 920471 w 1485127"/>
                <a:gd name="connsiteY3413" fmla="*/ 1500526 h 1679043"/>
                <a:gd name="connsiteX3414" fmla="*/ 920471 w 1485127"/>
                <a:gd name="connsiteY3414" fmla="*/ 1500441 h 1679043"/>
                <a:gd name="connsiteX3415" fmla="*/ 920471 w 1485127"/>
                <a:gd name="connsiteY3415" fmla="*/ 1500441 h 1679043"/>
                <a:gd name="connsiteX3416" fmla="*/ 920471 w 1485127"/>
                <a:gd name="connsiteY3416" fmla="*/ 1500356 h 1679043"/>
                <a:gd name="connsiteX3417" fmla="*/ 906137 w 1485127"/>
                <a:gd name="connsiteY3417" fmla="*/ 1477995 h 1679043"/>
                <a:gd name="connsiteX3418" fmla="*/ 893254 w 1485127"/>
                <a:gd name="connsiteY3418" fmla="*/ 1454694 h 1679043"/>
                <a:gd name="connsiteX3419" fmla="*/ 889074 w 1485127"/>
                <a:gd name="connsiteY3419" fmla="*/ 1446159 h 1679043"/>
                <a:gd name="connsiteX3420" fmla="*/ 885149 w 1485127"/>
                <a:gd name="connsiteY3420" fmla="*/ 1437539 h 1679043"/>
                <a:gd name="connsiteX3421" fmla="*/ 884978 w 1485127"/>
                <a:gd name="connsiteY3421" fmla="*/ 1437539 h 1679043"/>
                <a:gd name="connsiteX3422" fmla="*/ 888306 w 1485127"/>
                <a:gd name="connsiteY3422" fmla="*/ 1446501 h 1679043"/>
                <a:gd name="connsiteX3423" fmla="*/ 891889 w 1485127"/>
                <a:gd name="connsiteY3423" fmla="*/ 1455377 h 1679043"/>
                <a:gd name="connsiteX3424" fmla="*/ 903066 w 1485127"/>
                <a:gd name="connsiteY3424" fmla="*/ 1479787 h 1679043"/>
                <a:gd name="connsiteX3425" fmla="*/ 916205 w 1485127"/>
                <a:gd name="connsiteY3425" fmla="*/ 1503258 h 1679043"/>
                <a:gd name="connsiteX3426" fmla="*/ 916205 w 1485127"/>
                <a:gd name="connsiteY3426" fmla="*/ 1503258 h 1679043"/>
                <a:gd name="connsiteX3427" fmla="*/ 916205 w 1485127"/>
                <a:gd name="connsiteY3427" fmla="*/ 1503258 h 1679043"/>
                <a:gd name="connsiteX3428" fmla="*/ 916205 w 1485127"/>
                <a:gd name="connsiteY3428" fmla="*/ 1503258 h 1679043"/>
                <a:gd name="connsiteX3429" fmla="*/ 916205 w 1485127"/>
                <a:gd name="connsiteY3429" fmla="*/ 1503258 h 1679043"/>
                <a:gd name="connsiteX3430" fmla="*/ 932330 w 1485127"/>
                <a:gd name="connsiteY3430" fmla="*/ 1524765 h 1679043"/>
                <a:gd name="connsiteX3431" fmla="*/ 940605 w 1485127"/>
                <a:gd name="connsiteY3431" fmla="*/ 1534495 h 1679043"/>
                <a:gd name="connsiteX3432" fmla="*/ 923201 w 1485127"/>
                <a:gd name="connsiteY3432" fmla="*/ 1536799 h 1679043"/>
                <a:gd name="connsiteX3433" fmla="*/ 921324 w 1485127"/>
                <a:gd name="connsiteY3433" fmla="*/ 1534837 h 1679043"/>
                <a:gd name="connsiteX3434" fmla="*/ 908782 w 1485127"/>
                <a:gd name="connsiteY3434" fmla="*/ 1507013 h 1679043"/>
                <a:gd name="connsiteX3435" fmla="*/ 900762 w 1485127"/>
                <a:gd name="connsiteY3435" fmla="*/ 1487810 h 1679043"/>
                <a:gd name="connsiteX3436" fmla="*/ 900506 w 1485127"/>
                <a:gd name="connsiteY3436" fmla="*/ 1487810 h 1679043"/>
                <a:gd name="connsiteX3437" fmla="*/ 907331 w 1485127"/>
                <a:gd name="connsiteY3437" fmla="*/ 1507696 h 1679043"/>
                <a:gd name="connsiteX3438" fmla="*/ 914669 w 1485127"/>
                <a:gd name="connsiteY3438" fmla="*/ 1527667 h 1679043"/>
                <a:gd name="connsiteX3439" fmla="*/ 898885 w 1485127"/>
                <a:gd name="connsiteY3439" fmla="*/ 1508976 h 1679043"/>
                <a:gd name="connsiteX3440" fmla="*/ 883955 w 1485127"/>
                <a:gd name="connsiteY3440" fmla="*/ 1489004 h 1679043"/>
                <a:gd name="connsiteX3441" fmla="*/ 883955 w 1485127"/>
                <a:gd name="connsiteY3441" fmla="*/ 1489004 h 1679043"/>
                <a:gd name="connsiteX3442" fmla="*/ 883955 w 1485127"/>
                <a:gd name="connsiteY3442" fmla="*/ 1488919 h 1679043"/>
                <a:gd name="connsiteX3443" fmla="*/ 883955 w 1485127"/>
                <a:gd name="connsiteY3443" fmla="*/ 1488919 h 1679043"/>
                <a:gd name="connsiteX3444" fmla="*/ 883955 w 1485127"/>
                <a:gd name="connsiteY3444" fmla="*/ 1488834 h 1679043"/>
                <a:gd name="connsiteX3445" fmla="*/ 869109 w 1485127"/>
                <a:gd name="connsiteY3445" fmla="*/ 1468777 h 1679043"/>
                <a:gd name="connsiteX3446" fmla="*/ 855459 w 1485127"/>
                <a:gd name="connsiteY3446" fmla="*/ 1447781 h 1679043"/>
                <a:gd name="connsiteX3447" fmla="*/ 851022 w 1485127"/>
                <a:gd name="connsiteY3447" fmla="*/ 1440100 h 1679043"/>
                <a:gd name="connsiteX3448" fmla="*/ 846756 w 1485127"/>
                <a:gd name="connsiteY3448" fmla="*/ 1432248 h 1679043"/>
                <a:gd name="connsiteX3449" fmla="*/ 846586 w 1485127"/>
                <a:gd name="connsiteY3449" fmla="*/ 1432333 h 1679043"/>
                <a:gd name="connsiteX3450" fmla="*/ 850340 w 1485127"/>
                <a:gd name="connsiteY3450" fmla="*/ 1440526 h 1679043"/>
                <a:gd name="connsiteX3451" fmla="*/ 854264 w 1485127"/>
                <a:gd name="connsiteY3451" fmla="*/ 1448635 h 1679043"/>
                <a:gd name="connsiteX3452" fmla="*/ 866209 w 1485127"/>
                <a:gd name="connsiteY3452" fmla="*/ 1470825 h 1679043"/>
                <a:gd name="connsiteX3453" fmla="*/ 879859 w 1485127"/>
                <a:gd name="connsiteY3453" fmla="*/ 1492077 h 1679043"/>
                <a:gd name="connsiteX3454" fmla="*/ 879859 w 1485127"/>
                <a:gd name="connsiteY3454" fmla="*/ 1492077 h 1679043"/>
                <a:gd name="connsiteX3455" fmla="*/ 879859 w 1485127"/>
                <a:gd name="connsiteY3455" fmla="*/ 1492077 h 1679043"/>
                <a:gd name="connsiteX3456" fmla="*/ 879859 w 1485127"/>
                <a:gd name="connsiteY3456" fmla="*/ 1492077 h 1679043"/>
                <a:gd name="connsiteX3457" fmla="*/ 879859 w 1485127"/>
                <a:gd name="connsiteY3457" fmla="*/ 1492077 h 1679043"/>
                <a:gd name="connsiteX3458" fmla="*/ 896240 w 1485127"/>
                <a:gd name="connsiteY3458" fmla="*/ 1511280 h 1679043"/>
                <a:gd name="connsiteX3459" fmla="*/ 914072 w 1485127"/>
                <a:gd name="connsiteY3459" fmla="*/ 1529118 h 1679043"/>
                <a:gd name="connsiteX3460" fmla="*/ 916119 w 1485127"/>
                <a:gd name="connsiteY3460" fmla="*/ 1531081 h 1679043"/>
                <a:gd name="connsiteX3461" fmla="*/ 918593 w 1485127"/>
                <a:gd name="connsiteY3461" fmla="*/ 1537397 h 1679043"/>
                <a:gd name="connsiteX3462" fmla="*/ 906735 w 1485127"/>
                <a:gd name="connsiteY3462" fmla="*/ 1538677 h 1679043"/>
                <a:gd name="connsiteX3463" fmla="*/ 901530 w 1485127"/>
                <a:gd name="connsiteY3463" fmla="*/ 1531166 h 1679043"/>
                <a:gd name="connsiteX3464" fmla="*/ 894449 w 1485127"/>
                <a:gd name="connsiteY3464" fmla="*/ 1521095 h 1679043"/>
                <a:gd name="connsiteX3465" fmla="*/ 874058 w 1485127"/>
                <a:gd name="connsiteY3465" fmla="*/ 1493101 h 1679043"/>
                <a:gd name="connsiteX3466" fmla="*/ 852729 w 1485127"/>
                <a:gd name="connsiteY3466" fmla="*/ 1465789 h 1679043"/>
                <a:gd name="connsiteX3467" fmla="*/ 852729 w 1485127"/>
                <a:gd name="connsiteY3467" fmla="*/ 1465789 h 1679043"/>
                <a:gd name="connsiteX3468" fmla="*/ 852729 w 1485127"/>
                <a:gd name="connsiteY3468" fmla="*/ 1465789 h 1679043"/>
                <a:gd name="connsiteX3469" fmla="*/ 852729 w 1485127"/>
                <a:gd name="connsiteY3469" fmla="*/ 1465789 h 1679043"/>
                <a:gd name="connsiteX3470" fmla="*/ 852729 w 1485127"/>
                <a:gd name="connsiteY3470" fmla="*/ 1465789 h 1679043"/>
                <a:gd name="connsiteX3471" fmla="*/ 829352 w 1485127"/>
                <a:gd name="connsiteY3471" fmla="*/ 1440270 h 1679043"/>
                <a:gd name="connsiteX3472" fmla="*/ 805036 w 1485127"/>
                <a:gd name="connsiteY3472" fmla="*/ 1415605 h 1679043"/>
                <a:gd name="connsiteX3473" fmla="*/ 796249 w 1485127"/>
                <a:gd name="connsiteY3473" fmla="*/ 1406985 h 1679043"/>
                <a:gd name="connsiteX3474" fmla="*/ 787375 w 1485127"/>
                <a:gd name="connsiteY3474" fmla="*/ 1398450 h 1679043"/>
                <a:gd name="connsiteX3475" fmla="*/ 787205 w 1485127"/>
                <a:gd name="connsiteY3475" fmla="*/ 1398620 h 1679043"/>
                <a:gd name="connsiteX3476" fmla="*/ 795566 w 1485127"/>
                <a:gd name="connsiteY3476" fmla="*/ 1407582 h 1679043"/>
                <a:gd name="connsiteX3477" fmla="*/ 803842 w 1485127"/>
                <a:gd name="connsiteY3477" fmla="*/ 1416629 h 1679043"/>
                <a:gd name="connsiteX3478" fmla="*/ 826536 w 1485127"/>
                <a:gd name="connsiteY3478" fmla="*/ 1442660 h 1679043"/>
                <a:gd name="connsiteX3479" fmla="*/ 848633 w 1485127"/>
                <a:gd name="connsiteY3479" fmla="*/ 1469204 h 1679043"/>
                <a:gd name="connsiteX3480" fmla="*/ 848633 w 1485127"/>
                <a:gd name="connsiteY3480" fmla="*/ 1469204 h 1679043"/>
                <a:gd name="connsiteX3481" fmla="*/ 848718 w 1485127"/>
                <a:gd name="connsiteY3481" fmla="*/ 1469374 h 1679043"/>
                <a:gd name="connsiteX3482" fmla="*/ 848718 w 1485127"/>
                <a:gd name="connsiteY3482" fmla="*/ 1469545 h 1679043"/>
                <a:gd name="connsiteX3483" fmla="*/ 848804 w 1485127"/>
                <a:gd name="connsiteY3483" fmla="*/ 1469545 h 1679043"/>
                <a:gd name="connsiteX3484" fmla="*/ 871328 w 1485127"/>
                <a:gd name="connsiteY3484" fmla="*/ 1495661 h 1679043"/>
                <a:gd name="connsiteX3485" fmla="*/ 893254 w 1485127"/>
                <a:gd name="connsiteY3485" fmla="*/ 1522290 h 1679043"/>
                <a:gd name="connsiteX3486" fmla="*/ 900848 w 1485127"/>
                <a:gd name="connsiteY3486" fmla="*/ 1531935 h 1679043"/>
                <a:gd name="connsiteX3487" fmla="*/ 906222 w 1485127"/>
                <a:gd name="connsiteY3487" fmla="*/ 1538933 h 1679043"/>
                <a:gd name="connsiteX3488" fmla="*/ 880030 w 1485127"/>
                <a:gd name="connsiteY3488" fmla="*/ 1540384 h 1679043"/>
                <a:gd name="connsiteX3489" fmla="*/ 875337 w 1485127"/>
                <a:gd name="connsiteY3489" fmla="*/ 1530228 h 1679043"/>
                <a:gd name="connsiteX3490" fmla="*/ 862113 w 1485127"/>
                <a:gd name="connsiteY3490" fmla="*/ 1498820 h 1679043"/>
                <a:gd name="connsiteX3491" fmla="*/ 857847 w 1485127"/>
                <a:gd name="connsiteY3491" fmla="*/ 1487468 h 1679043"/>
                <a:gd name="connsiteX3492" fmla="*/ 853752 w 1485127"/>
                <a:gd name="connsiteY3492" fmla="*/ 1476031 h 1679043"/>
                <a:gd name="connsiteX3493" fmla="*/ 853496 w 1485127"/>
                <a:gd name="connsiteY3493" fmla="*/ 1476031 h 1679043"/>
                <a:gd name="connsiteX3494" fmla="*/ 856995 w 1485127"/>
                <a:gd name="connsiteY3494" fmla="*/ 1487724 h 1679043"/>
                <a:gd name="connsiteX3495" fmla="*/ 860663 w 1485127"/>
                <a:gd name="connsiteY3495" fmla="*/ 1499332 h 1679043"/>
                <a:gd name="connsiteX3496" fmla="*/ 872010 w 1485127"/>
                <a:gd name="connsiteY3496" fmla="*/ 1531593 h 1679043"/>
                <a:gd name="connsiteX3497" fmla="*/ 875423 w 1485127"/>
                <a:gd name="connsiteY3497" fmla="*/ 1540213 h 1679043"/>
                <a:gd name="connsiteX3498" fmla="*/ 868598 w 1485127"/>
                <a:gd name="connsiteY3498" fmla="*/ 1539957 h 1679043"/>
                <a:gd name="connsiteX3499" fmla="*/ 851278 w 1485127"/>
                <a:gd name="connsiteY3499" fmla="*/ 1539019 h 1679043"/>
                <a:gd name="connsiteX3500" fmla="*/ 841296 w 1485127"/>
                <a:gd name="connsiteY3500" fmla="*/ 1518364 h 1679043"/>
                <a:gd name="connsiteX3501" fmla="*/ 847695 w 1485127"/>
                <a:gd name="connsiteY3501" fmla="*/ 1527667 h 1679043"/>
                <a:gd name="connsiteX3502" fmla="*/ 847866 w 1485127"/>
                <a:gd name="connsiteY3502" fmla="*/ 1527582 h 1679043"/>
                <a:gd name="connsiteX3503" fmla="*/ 841126 w 1485127"/>
                <a:gd name="connsiteY3503" fmla="*/ 1516487 h 1679043"/>
                <a:gd name="connsiteX3504" fmla="*/ 838395 w 1485127"/>
                <a:gd name="connsiteY3504" fmla="*/ 1512134 h 1679043"/>
                <a:gd name="connsiteX3505" fmla="*/ 836348 w 1485127"/>
                <a:gd name="connsiteY3505" fmla="*/ 1507866 h 1679043"/>
                <a:gd name="connsiteX3506" fmla="*/ 826877 w 1485127"/>
                <a:gd name="connsiteY3506" fmla="*/ 1486871 h 1679043"/>
                <a:gd name="connsiteX3507" fmla="*/ 826707 w 1485127"/>
                <a:gd name="connsiteY3507" fmla="*/ 1486956 h 1679043"/>
                <a:gd name="connsiteX3508" fmla="*/ 833191 w 1485127"/>
                <a:gd name="connsiteY3508" fmla="*/ 1503855 h 1679043"/>
                <a:gd name="connsiteX3509" fmla="*/ 814080 w 1485127"/>
                <a:gd name="connsiteY3509" fmla="*/ 1475093 h 1679043"/>
                <a:gd name="connsiteX3510" fmla="*/ 792665 w 1485127"/>
                <a:gd name="connsiteY3510" fmla="*/ 1445647 h 1679043"/>
                <a:gd name="connsiteX3511" fmla="*/ 792665 w 1485127"/>
                <a:gd name="connsiteY3511" fmla="*/ 1445647 h 1679043"/>
                <a:gd name="connsiteX3512" fmla="*/ 792665 w 1485127"/>
                <a:gd name="connsiteY3512" fmla="*/ 1445647 h 1679043"/>
                <a:gd name="connsiteX3513" fmla="*/ 792665 w 1485127"/>
                <a:gd name="connsiteY3513" fmla="*/ 1445647 h 1679043"/>
                <a:gd name="connsiteX3514" fmla="*/ 792665 w 1485127"/>
                <a:gd name="connsiteY3514" fmla="*/ 1445647 h 1679043"/>
                <a:gd name="connsiteX3515" fmla="*/ 768776 w 1485127"/>
                <a:gd name="connsiteY3515" fmla="*/ 1418080 h 1679043"/>
                <a:gd name="connsiteX3516" fmla="*/ 743778 w 1485127"/>
                <a:gd name="connsiteY3516" fmla="*/ 1391622 h 1679043"/>
                <a:gd name="connsiteX3517" fmla="*/ 734649 w 1485127"/>
                <a:gd name="connsiteY3517" fmla="*/ 1382404 h 1679043"/>
                <a:gd name="connsiteX3518" fmla="*/ 725350 w 1485127"/>
                <a:gd name="connsiteY3518" fmla="*/ 1373272 h 1679043"/>
                <a:gd name="connsiteX3519" fmla="*/ 725179 w 1485127"/>
                <a:gd name="connsiteY3519" fmla="*/ 1373443 h 1679043"/>
                <a:gd name="connsiteX3520" fmla="*/ 733882 w 1485127"/>
                <a:gd name="connsiteY3520" fmla="*/ 1382916 h 1679043"/>
                <a:gd name="connsiteX3521" fmla="*/ 742499 w 1485127"/>
                <a:gd name="connsiteY3521" fmla="*/ 1392561 h 1679043"/>
                <a:gd name="connsiteX3522" fmla="*/ 761610 w 1485127"/>
                <a:gd name="connsiteY3522" fmla="*/ 1415007 h 1679043"/>
                <a:gd name="connsiteX3523" fmla="*/ 755552 w 1485127"/>
                <a:gd name="connsiteY3523" fmla="*/ 1407923 h 1679043"/>
                <a:gd name="connsiteX3524" fmla="*/ 736953 w 1485127"/>
                <a:gd name="connsiteY3524" fmla="*/ 1387525 h 1679043"/>
                <a:gd name="connsiteX3525" fmla="*/ 730128 w 1485127"/>
                <a:gd name="connsiteY3525" fmla="*/ 1380356 h 1679043"/>
                <a:gd name="connsiteX3526" fmla="*/ 723217 w 1485127"/>
                <a:gd name="connsiteY3526" fmla="*/ 1373272 h 1679043"/>
                <a:gd name="connsiteX3527" fmla="*/ 723046 w 1485127"/>
                <a:gd name="connsiteY3527" fmla="*/ 1373443 h 1679043"/>
                <a:gd name="connsiteX3528" fmla="*/ 729360 w 1485127"/>
                <a:gd name="connsiteY3528" fmla="*/ 1380868 h 1679043"/>
                <a:gd name="connsiteX3529" fmla="*/ 735588 w 1485127"/>
                <a:gd name="connsiteY3529" fmla="*/ 1388379 h 1679043"/>
                <a:gd name="connsiteX3530" fmla="*/ 752566 w 1485127"/>
                <a:gd name="connsiteY3530" fmla="*/ 1410057 h 1679043"/>
                <a:gd name="connsiteX3531" fmla="*/ 768947 w 1485127"/>
                <a:gd name="connsiteY3531" fmla="*/ 1432248 h 1679043"/>
                <a:gd name="connsiteX3532" fmla="*/ 768947 w 1485127"/>
                <a:gd name="connsiteY3532" fmla="*/ 1432248 h 1679043"/>
                <a:gd name="connsiteX3533" fmla="*/ 769032 w 1485127"/>
                <a:gd name="connsiteY3533" fmla="*/ 1432333 h 1679043"/>
                <a:gd name="connsiteX3534" fmla="*/ 769032 w 1485127"/>
                <a:gd name="connsiteY3534" fmla="*/ 1432333 h 1679043"/>
                <a:gd name="connsiteX3535" fmla="*/ 769032 w 1485127"/>
                <a:gd name="connsiteY3535" fmla="*/ 1432418 h 1679043"/>
                <a:gd name="connsiteX3536" fmla="*/ 785925 w 1485127"/>
                <a:gd name="connsiteY3536" fmla="*/ 1454182 h 1679043"/>
                <a:gd name="connsiteX3537" fmla="*/ 802221 w 1485127"/>
                <a:gd name="connsiteY3537" fmla="*/ 1476458 h 1679043"/>
                <a:gd name="connsiteX3538" fmla="*/ 807766 w 1485127"/>
                <a:gd name="connsiteY3538" fmla="*/ 1484481 h 1679043"/>
                <a:gd name="connsiteX3539" fmla="*/ 813227 w 1485127"/>
                <a:gd name="connsiteY3539" fmla="*/ 1492589 h 1679043"/>
                <a:gd name="connsiteX3540" fmla="*/ 813398 w 1485127"/>
                <a:gd name="connsiteY3540" fmla="*/ 1492504 h 1679043"/>
                <a:gd name="connsiteX3541" fmla="*/ 808449 w 1485127"/>
                <a:gd name="connsiteY3541" fmla="*/ 1483969 h 1679043"/>
                <a:gd name="connsiteX3542" fmla="*/ 803415 w 1485127"/>
                <a:gd name="connsiteY3542" fmla="*/ 1475519 h 1679043"/>
                <a:gd name="connsiteX3543" fmla="*/ 788826 w 1485127"/>
                <a:gd name="connsiteY3543" fmla="*/ 1452049 h 1679043"/>
                <a:gd name="connsiteX3544" fmla="*/ 774834 w 1485127"/>
                <a:gd name="connsiteY3544" fmla="*/ 1431480 h 1679043"/>
                <a:gd name="connsiteX3545" fmla="*/ 788314 w 1485127"/>
                <a:gd name="connsiteY3545" fmla="*/ 1448720 h 1679043"/>
                <a:gd name="connsiteX3546" fmla="*/ 788314 w 1485127"/>
                <a:gd name="connsiteY3546" fmla="*/ 1448720 h 1679043"/>
                <a:gd name="connsiteX3547" fmla="*/ 788399 w 1485127"/>
                <a:gd name="connsiteY3547" fmla="*/ 1448891 h 1679043"/>
                <a:gd name="connsiteX3548" fmla="*/ 788399 w 1485127"/>
                <a:gd name="connsiteY3548" fmla="*/ 1449061 h 1679043"/>
                <a:gd name="connsiteX3549" fmla="*/ 788485 w 1485127"/>
                <a:gd name="connsiteY3549" fmla="*/ 1449061 h 1679043"/>
                <a:gd name="connsiteX3550" fmla="*/ 811179 w 1485127"/>
                <a:gd name="connsiteY3550" fmla="*/ 1477397 h 1679043"/>
                <a:gd name="connsiteX3551" fmla="*/ 832935 w 1485127"/>
                <a:gd name="connsiteY3551" fmla="*/ 1506501 h 1679043"/>
                <a:gd name="connsiteX3552" fmla="*/ 835580 w 1485127"/>
                <a:gd name="connsiteY3552" fmla="*/ 1510256 h 1679043"/>
                <a:gd name="connsiteX3553" fmla="*/ 847097 w 1485127"/>
                <a:gd name="connsiteY3553" fmla="*/ 1538763 h 1679043"/>
                <a:gd name="connsiteX3554" fmla="*/ 816639 w 1485127"/>
                <a:gd name="connsiteY3554" fmla="*/ 1536543 h 1679043"/>
                <a:gd name="connsiteX3555" fmla="*/ 808364 w 1485127"/>
                <a:gd name="connsiteY3555" fmla="*/ 1519474 h 1679043"/>
                <a:gd name="connsiteX3556" fmla="*/ 799491 w 1485127"/>
                <a:gd name="connsiteY3556" fmla="*/ 1500270 h 1679043"/>
                <a:gd name="connsiteX3557" fmla="*/ 799320 w 1485127"/>
                <a:gd name="connsiteY3557" fmla="*/ 1500356 h 1679043"/>
                <a:gd name="connsiteX3558" fmla="*/ 806999 w 1485127"/>
                <a:gd name="connsiteY3558" fmla="*/ 1520157 h 1679043"/>
                <a:gd name="connsiteX3559" fmla="*/ 813398 w 1485127"/>
                <a:gd name="connsiteY3559" fmla="*/ 1536202 h 1679043"/>
                <a:gd name="connsiteX3560" fmla="*/ 807169 w 1485127"/>
                <a:gd name="connsiteY3560" fmla="*/ 1535519 h 1679043"/>
                <a:gd name="connsiteX3561" fmla="*/ 796249 w 1485127"/>
                <a:gd name="connsiteY3561" fmla="*/ 1519132 h 1679043"/>
                <a:gd name="connsiteX3562" fmla="*/ 774237 w 1485127"/>
                <a:gd name="connsiteY3562" fmla="*/ 1488236 h 1679043"/>
                <a:gd name="connsiteX3563" fmla="*/ 774237 w 1485127"/>
                <a:gd name="connsiteY3563" fmla="*/ 1488236 h 1679043"/>
                <a:gd name="connsiteX3564" fmla="*/ 774237 w 1485127"/>
                <a:gd name="connsiteY3564" fmla="*/ 1488236 h 1679043"/>
                <a:gd name="connsiteX3565" fmla="*/ 774237 w 1485127"/>
                <a:gd name="connsiteY3565" fmla="*/ 1488236 h 1679043"/>
                <a:gd name="connsiteX3566" fmla="*/ 774237 w 1485127"/>
                <a:gd name="connsiteY3566" fmla="*/ 1488236 h 1679043"/>
                <a:gd name="connsiteX3567" fmla="*/ 724241 w 1485127"/>
                <a:gd name="connsiteY3567" fmla="*/ 1431223 h 1679043"/>
                <a:gd name="connsiteX3568" fmla="*/ 705471 w 1485127"/>
                <a:gd name="connsiteY3568" fmla="*/ 1411764 h 1679043"/>
                <a:gd name="connsiteX3569" fmla="*/ 705300 w 1485127"/>
                <a:gd name="connsiteY3569" fmla="*/ 1411935 h 1679043"/>
                <a:gd name="connsiteX3570" fmla="*/ 722961 w 1485127"/>
                <a:gd name="connsiteY3570" fmla="*/ 1432162 h 1679043"/>
                <a:gd name="connsiteX3571" fmla="*/ 765790 w 1485127"/>
                <a:gd name="connsiteY3571" fmla="*/ 1485761 h 1679043"/>
                <a:gd name="connsiteX3572" fmla="*/ 765790 w 1485127"/>
                <a:gd name="connsiteY3572" fmla="*/ 1485761 h 1679043"/>
                <a:gd name="connsiteX3573" fmla="*/ 768776 w 1485127"/>
                <a:gd name="connsiteY3573" fmla="*/ 1496088 h 1679043"/>
                <a:gd name="connsiteX3574" fmla="*/ 771933 w 1485127"/>
                <a:gd name="connsiteY3574" fmla="*/ 1506415 h 1679043"/>
                <a:gd name="connsiteX3575" fmla="*/ 773639 w 1485127"/>
                <a:gd name="connsiteY3575" fmla="*/ 1511707 h 1679043"/>
                <a:gd name="connsiteX3576" fmla="*/ 750774 w 1485127"/>
                <a:gd name="connsiteY3576" fmla="*/ 1482689 h 1679043"/>
                <a:gd name="connsiteX3577" fmla="*/ 723303 w 1485127"/>
                <a:gd name="connsiteY3577" fmla="*/ 1451280 h 1679043"/>
                <a:gd name="connsiteX3578" fmla="*/ 723303 w 1485127"/>
                <a:gd name="connsiteY3578" fmla="*/ 1451280 h 1679043"/>
                <a:gd name="connsiteX3579" fmla="*/ 723303 w 1485127"/>
                <a:gd name="connsiteY3579" fmla="*/ 1451280 h 1679043"/>
                <a:gd name="connsiteX3580" fmla="*/ 723303 w 1485127"/>
                <a:gd name="connsiteY3580" fmla="*/ 1451280 h 1679043"/>
                <a:gd name="connsiteX3581" fmla="*/ 723303 w 1485127"/>
                <a:gd name="connsiteY3581" fmla="*/ 1451280 h 1679043"/>
                <a:gd name="connsiteX3582" fmla="*/ 693185 w 1485127"/>
                <a:gd name="connsiteY3582" fmla="*/ 1422433 h 1679043"/>
                <a:gd name="connsiteX3583" fmla="*/ 661532 w 1485127"/>
                <a:gd name="connsiteY3583" fmla="*/ 1395292 h 1679043"/>
                <a:gd name="connsiteX3584" fmla="*/ 649929 w 1485127"/>
                <a:gd name="connsiteY3584" fmla="*/ 1385989 h 1679043"/>
                <a:gd name="connsiteX3585" fmla="*/ 638156 w 1485127"/>
                <a:gd name="connsiteY3585" fmla="*/ 1376857 h 1679043"/>
                <a:gd name="connsiteX3586" fmla="*/ 637985 w 1485127"/>
                <a:gd name="connsiteY3586" fmla="*/ 1377027 h 1679043"/>
                <a:gd name="connsiteX3587" fmla="*/ 649247 w 1485127"/>
                <a:gd name="connsiteY3587" fmla="*/ 1386586 h 1679043"/>
                <a:gd name="connsiteX3588" fmla="*/ 660338 w 1485127"/>
                <a:gd name="connsiteY3588" fmla="*/ 1396316 h 1679043"/>
                <a:gd name="connsiteX3589" fmla="*/ 690541 w 1485127"/>
                <a:gd name="connsiteY3589" fmla="*/ 1424908 h 1679043"/>
                <a:gd name="connsiteX3590" fmla="*/ 719378 w 1485127"/>
                <a:gd name="connsiteY3590" fmla="*/ 1454780 h 1679043"/>
                <a:gd name="connsiteX3591" fmla="*/ 719378 w 1485127"/>
                <a:gd name="connsiteY3591" fmla="*/ 1454780 h 1679043"/>
                <a:gd name="connsiteX3592" fmla="*/ 719549 w 1485127"/>
                <a:gd name="connsiteY3592" fmla="*/ 1454950 h 1679043"/>
                <a:gd name="connsiteX3593" fmla="*/ 719719 w 1485127"/>
                <a:gd name="connsiteY3593" fmla="*/ 1455121 h 1679043"/>
                <a:gd name="connsiteX3594" fmla="*/ 719719 w 1485127"/>
                <a:gd name="connsiteY3594" fmla="*/ 1455121 h 1679043"/>
                <a:gd name="connsiteX3595" fmla="*/ 748300 w 1485127"/>
                <a:gd name="connsiteY3595" fmla="*/ 1485249 h 1679043"/>
                <a:gd name="connsiteX3596" fmla="*/ 775346 w 1485127"/>
                <a:gd name="connsiteY3596" fmla="*/ 1516401 h 1679043"/>
                <a:gd name="connsiteX3597" fmla="*/ 781233 w 1485127"/>
                <a:gd name="connsiteY3597" fmla="*/ 1533386 h 1679043"/>
                <a:gd name="connsiteX3598" fmla="*/ 774237 w 1485127"/>
                <a:gd name="connsiteY3598" fmla="*/ 1532874 h 1679043"/>
                <a:gd name="connsiteX3599" fmla="*/ 745229 w 1485127"/>
                <a:gd name="connsiteY3599" fmla="*/ 1529374 h 1679043"/>
                <a:gd name="connsiteX3600" fmla="*/ 745144 w 1485127"/>
                <a:gd name="connsiteY3600" fmla="*/ 1529118 h 1679043"/>
                <a:gd name="connsiteX3601" fmla="*/ 732261 w 1485127"/>
                <a:gd name="connsiteY3601" fmla="*/ 1498649 h 1679043"/>
                <a:gd name="connsiteX3602" fmla="*/ 727909 w 1485127"/>
                <a:gd name="connsiteY3602" fmla="*/ 1487724 h 1679043"/>
                <a:gd name="connsiteX3603" fmla="*/ 723644 w 1485127"/>
                <a:gd name="connsiteY3603" fmla="*/ 1476800 h 1679043"/>
                <a:gd name="connsiteX3604" fmla="*/ 723387 w 1485127"/>
                <a:gd name="connsiteY3604" fmla="*/ 1476800 h 1679043"/>
                <a:gd name="connsiteX3605" fmla="*/ 726971 w 1485127"/>
                <a:gd name="connsiteY3605" fmla="*/ 1488066 h 1679043"/>
                <a:gd name="connsiteX3606" fmla="*/ 730725 w 1485127"/>
                <a:gd name="connsiteY3606" fmla="*/ 1499246 h 1679043"/>
                <a:gd name="connsiteX3607" fmla="*/ 736527 w 1485127"/>
                <a:gd name="connsiteY3607" fmla="*/ 1516145 h 1679043"/>
                <a:gd name="connsiteX3608" fmla="*/ 733455 w 1485127"/>
                <a:gd name="connsiteY3608" fmla="*/ 1511110 h 1679043"/>
                <a:gd name="connsiteX3609" fmla="*/ 710249 w 1485127"/>
                <a:gd name="connsiteY3609" fmla="*/ 1475690 h 1679043"/>
                <a:gd name="connsiteX3610" fmla="*/ 685251 w 1485127"/>
                <a:gd name="connsiteY3610" fmla="*/ 1441551 h 1679043"/>
                <a:gd name="connsiteX3611" fmla="*/ 685251 w 1485127"/>
                <a:gd name="connsiteY3611" fmla="*/ 1441551 h 1679043"/>
                <a:gd name="connsiteX3612" fmla="*/ 685251 w 1485127"/>
                <a:gd name="connsiteY3612" fmla="*/ 1441551 h 1679043"/>
                <a:gd name="connsiteX3613" fmla="*/ 685251 w 1485127"/>
                <a:gd name="connsiteY3613" fmla="*/ 1441551 h 1679043"/>
                <a:gd name="connsiteX3614" fmla="*/ 685251 w 1485127"/>
                <a:gd name="connsiteY3614" fmla="*/ 1441551 h 1679043"/>
                <a:gd name="connsiteX3615" fmla="*/ 657352 w 1485127"/>
                <a:gd name="connsiteY3615" fmla="*/ 1409630 h 1679043"/>
                <a:gd name="connsiteX3616" fmla="*/ 627833 w 1485127"/>
                <a:gd name="connsiteY3616" fmla="*/ 1379332 h 1679043"/>
                <a:gd name="connsiteX3617" fmla="*/ 616997 w 1485127"/>
                <a:gd name="connsiteY3617" fmla="*/ 1368834 h 1679043"/>
                <a:gd name="connsiteX3618" fmla="*/ 605991 w 1485127"/>
                <a:gd name="connsiteY3618" fmla="*/ 1358507 h 1679043"/>
                <a:gd name="connsiteX3619" fmla="*/ 605821 w 1485127"/>
                <a:gd name="connsiteY3619" fmla="*/ 1358677 h 1679043"/>
                <a:gd name="connsiteX3620" fmla="*/ 616314 w 1485127"/>
                <a:gd name="connsiteY3620" fmla="*/ 1369431 h 1679043"/>
                <a:gd name="connsiteX3621" fmla="*/ 626638 w 1485127"/>
                <a:gd name="connsiteY3621" fmla="*/ 1380356 h 1679043"/>
                <a:gd name="connsiteX3622" fmla="*/ 654536 w 1485127"/>
                <a:gd name="connsiteY3622" fmla="*/ 1412020 h 1679043"/>
                <a:gd name="connsiteX3623" fmla="*/ 681070 w 1485127"/>
                <a:gd name="connsiteY3623" fmla="*/ 1444794 h 1679043"/>
                <a:gd name="connsiteX3624" fmla="*/ 681070 w 1485127"/>
                <a:gd name="connsiteY3624" fmla="*/ 1444794 h 1679043"/>
                <a:gd name="connsiteX3625" fmla="*/ 681241 w 1485127"/>
                <a:gd name="connsiteY3625" fmla="*/ 1444965 h 1679043"/>
                <a:gd name="connsiteX3626" fmla="*/ 681241 w 1485127"/>
                <a:gd name="connsiteY3626" fmla="*/ 1445135 h 1679043"/>
                <a:gd name="connsiteX3627" fmla="*/ 681411 w 1485127"/>
                <a:gd name="connsiteY3627" fmla="*/ 1445135 h 1679043"/>
                <a:gd name="connsiteX3628" fmla="*/ 707604 w 1485127"/>
                <a:gd name="connsiteY3628" fmla="*/ 1478165 h 1679043"/>
                <a:gd name="connsiteX3629" fmla="*/ 732431 w 1485127"/>
                <a:gd name="connsiteY3629" fmla="*/ 1512305 h 1679043"/>
                <a:gd name="connsiteX3630" fmla="*/ 738489 w 1485127"/>
                <a:gd name="connsiteY3630" fmla="*/ 1521266 h 1679043"/>
                <a:gd name="connsiteX3631" fmla="*/ 741219 w 1485127"/>
                <a:gd name="connsiteY3631" fmla="*/ 1528948 h 1679043"/>
                <a:gd name="connsiteX3632" fmla="*/ 704703 w 1485127"/>
                <a:gd name="connsiteY3632" fmla="*/ 1523741 h 1679043"/>
                <a:gd name="connsiteX3633" fmla="*/ 689176 w 1485127"/>
                <a:gd name="connsiteY3633" fmla="*/ 1493272 h 1679043"/>
                <a:gd name="connsiteX3634" fmla="*/ 693783 w 1485127"/>
                <a:gd name="connsiteY3634" fmla="*/ 1495491 h 1679043"/>
                <a:gd name="connsiteX3635" fmla="*/ 697280 w 1485127"/>
                <a:gd name="connsiteY3635" fmla="*/ 1500270 h 1679043"/>
                <a:gd name="connsiteX3636" fmla="*/ 706666 w 1485127"/>
                <a:gd name="connsiteY3636" fmla="*/ 1513243 h 1679043"/>
                <a:gd name="connsiteX3637" fmla="*/ 706836 w 1485127"/>
                <a:gd name="connsiteY3637" fmla="*/ 1513158 h 1679043"/>
                <a:gd name="connsiteX3638" fmla="*/ 697963 w 1485127"/>
                <a:gd name="connsiteY3638" fmla="*/ 1499673 h 1679043"/>
                <a:gd name="connsiteX3639" fmla="*/ 695745 w 1485127"/>
                <a:gd name="connsiteY3639" fmla="*/ 1496430 h 1679043"/>
                <a:gd name="connsiteX3640" fmla="*/ 719207 w 1485127"/>
                <a:gd name="connsiteY3640" fmla="*/ 1507696 h 1679043"/>
                <a:gd name="connsiteX3641" fmla="*/ 719292 w 1485127"/>
                <a:gd name="connsiteY3641" fmla="*/ 1507525 h 1679043"/>
                <a:gd name="connsiteX3642" fmla="*/ 694209 w 1485127"/>
                <a:gd name="connsiteY3642" fmla="*/ 1494296 h 1679043"/>
                <a:gd name="connsiteX3643" fmla="*/ 688749 w 1485127"/>
                <a:gd name="connsiteY3643" fmla="*/ 1486273 h 1679043"/>
                <a:gd name="connsiteX3644" fmla="*/ 676805 w 1485127"/>
                <a:gd name="connsiteY3644" fmla="*/ 1469289 h 1679043"/>
                <a:gd name="connsiteX3645" fmla="*/ 672368 w 1485127"/>
                <a:gd name="connsiteY3645" fmla="*/ 1460498 h 1679043"/>
                <a:gd name="connsiteX3646" fmla="*/ 672197 w 1485127"/>
                <a:gd name="connsiteY3646" fmla="*/ 1460583 h 1679043"/>
                <a:gd name="connsiteX3647" fmla="*/ 674672 w 1485127"/>
                <a:gd name="connsiteY3647" fmla="*/ 1466216 h 1679043"/>
                <a:gd name="connsiteX3648" fmla="*/ 662471 w 1485127"/>
                <a:gd name="connsiteY3648" fmla="*/ 1449488 h 1679043"/>
                <a:gd name="connsiteX3649" fmla="*/ 634658 w 1485127"/>
                <a:gd name="connsiteY3649" fmla="*/ 1413812 h 1679043"/>
                <a:gd name="connsiteX3650" fmla="*/ 634658 w 1485127"/>
                <a:gd name="connsiteY3650" fmla="*/ 1413812 h 1679043"/>
                <a:gd name="connsiteX3651" fmla="*/ 634658 w 1485127"/>
                <a:gd name="connsiteY3651" fmla="*/ 1413812 h 1679043"/>
                <a:gd name="connsiteX3652" fmla="*/ 634658 w 1485127"/>
                <a:gd name="connsiteY3652" fmla="*/ 1413812 h 1679043"/>
                <a:gd name="connsiteX3653" fmla="*/ 634658 w 1485127"/>
                <a:gd name="connsiteY3653" fmla="*/ 1413812 h 1679043"/>
                <a:gd name="connsiteX3654" fmla="*/ 604200 w 1485127"/>
                <a:gd name="connsiteY3654" fmla="*/ 1380356 h 1679043"/>
                <a:gd name="connsiteX3655" fmla="*/ 572376 w 1485127"/>
                <a:gd name="connsiteY3655" fmla="*/ 1348265 h 1679043"/>
                <a:gd name="connsiteX3656" fmla="*/ 560773 w 1485127"/>
                <a:gd name="connsiteY3656" fmla="*/ 1337084 h 1679043"/>
                <a:gd name="connsiteX3657" fmla="*/ 548999 w 1485127"/>
                <a:gd name="connsiteY3657" fmla="*/ 1326074 h 1679043"/>
                <a:gd name="connsiteX3658" fmla="*/ 548829 w 1485127"/>
                <a:gd name="connsiteY3658" fmla="*/ 1326245 h 1679043"/>
                <a:gd name="connsiteX3659" fmla="*/ 560091 w 1485127"/>
                <a:gd name="connsiteY3659" fmla="*/ 1337682 h 1679043"/>
                <a:gd name="connsiteX3660" fmla="*/ 571182 w 1485127"/>
                <a:gd name="connsiteY3660" fmla="*/ 1349289 h 1679043"/>
                <a:gd name="connsiteX3661" fmla="*/ 601469 w 1485127"/>
                <a:gd name="connsiteY3661" fmla="*/ 1382746 h 1679043"/>
                <a:gd name="connsiteX3662" fmla="*/ 630562 w 1485127"/>
                <a:gd name="connsiteY3662" fmla="*/ 1417226 h 1679043"/>
                <a:gd name="connsiteX3663" fmla="*/ 630562 w 1485127"/>
                <a:gd name="connsiteY3663" fmla="*/ 1417226 h 1679043"/>
                <a:gd name="connsiteX3664" fmla="*/ 630733 w 1485127"/>
                <a:gd name="connsiteY3664" fmla="*/ 1417397 h 1679043"/>
                <a:gd name="connsiteX3665" fmla="*/ 630904 w 1485127"/>
                <a:gd name="connsiteY3665" fmla="*/ 1417568 h 1679043"/>
                <a:gd name="connsiteX3666" fmla="*/ 630904 w 1485127"/>
                <a:gd name="connsiteY3666" fmla="*/ 1417568 h 1679043"/>
                <a:gd name="connsiteX3667" fmla="*/ 634146 w 1485127"/>
                <a:gd name="connsiteY3667" fmla="*/ 1421408 h 1679043"/>
                <a:gd name="connsiteX3668" fmla="*/ 636535 w 1485127"/>
                <a:gd name="connsiteY3668" fmla="*/ 1429090 h 1679043"/>
                <a:gd name="connsiteX3669" fmla="*/ 639265 w 1485127"/>
                <a:gd name="connsiteY3669" fmla="*/ 1437283 h 1679043"/>
                <a:gd name="connsiteX3670" fmla="*/ 618533 w 1485127"/>
                <a:gd name="connsiteY3670" fmla="*/ 1412106 h 1679043"/>
                <a:gd name="connsiteX3671" fmla="*/ 618533 w 1485127"/>
                <a:gd name="connsiteY3671" fmla="*/ 1412106 h 1679043"/>
                <a:gd name="connsiteX3672" fmla="*/ 618533 w 1485127"/>
                <a:gd name="connsiteY3672" fmla="*/ 1412106 h 1679043"/>
                <a:gd name="connsiteX3673" fmla="*/ 618533 w 1485127"/>
                <a:gd name="connsiteY3673" fmla="*/ 1412106 h 1679043"/>
                <a:gd name="connsiteX3674" fmla="*/ 618533 w 1485127"/>
                <a:gd name="connsiteY3674" fmla="*/ 1412106 h 1679043"/>
                <a:gd name="connsiteX3675" fmla="*/ 584150 w 1485127"/>
                <a:gd name="connsiteY3675" fmla="*/ 1375662 h 1679043"/>
                <a:gd name="connsiteX3676" fmla="*/ 548231 w 1485127"/>
                <a:gd name="connsiteY3676" fmla="*/ 1340840 h 1679043"/>
                <a:gd name="connsiteX3677" fmla="*/ 535092 w 1485127"/>
                <a:gd name="connsiteY3677" fmla="*/ 1328720 h 1679043"/>
                <a:gd name="connsiteX3678" fmla="*/ 523745 w 1485127"/>
                <a:gd name="connsiteY3678" fmla="*/ 1318563 h 1679043"/>
                <a:gd name="connsiteX3679" fmla="*/ 532277 w 1485127"/>
                <a:gd name="connsiteY3679" fmla="*/ 1317539 h 1679043"/>
                <a:gd name="connsiteX3680" fmla="*/ 539955 w 1485127"/>
                <a:gd name="connsiteY3680" fmla="*/ 1310797 h 1679043"/>
                <a:gd name="connsiteX3681" fmla="*/ 549511 w 1485127"/>
                <a:gd name="connsiteY3681" fmla="*/ 1299104 h 1679043"/>
                <a:gd name="connsiteX3682" fmla="*/ 585941 w 1485127"/>
                <a:gd name="connsiteY3682" fmla="*/ 1249261 h 1679043"/>
                <a:gd name="connsiteX3683" fmla="*/ 593279 w 1485127"/>
                <a:gd name="connsiteY3683" fmla="*/ 1232276 h 1679043"/>
                <a:gd name="connsiteX3684" fmla="*/ 686957 w 1485127"/>
                <a:gd name="connsiteY3684" fmla="*/ 882860 h 1679043"/>
                <a:gd name="connsiteX3685" fmla="*/ 679108 w 1485127"/>
                <a:gd name="connsiteY3685" fmla="*/ 890029 h 1679043"/>
                <a:gd name="connsiteX3686" fmla="*/ 670064 w 1485127"/>
                <a:gd name="connsiteY3686" fmla="*/ 898564 h 1679043"/>
                <a:gd name="connsiteX3687" fmla="*/ 666822 w 1485127"/>
                <a:gd name="connsiteY3687" fmla="*/ 897881 h 1679043"/>
                <a:gd name="connsiteX3688" fmla="*/ 669638 w 1485127"/>
                <a:gd name="connsiteY3688" fmla="*/ 877995 h 1679043"/>
                <a:gd name="connsiteX3689" fmla="*/ 686872 w 1485127"/>
                <a:gd name="connsiteY3689" fmla="*/ 882860 h 1679043"/>
                <a:gd name="connsiteX3690" fmla="*/ 711529 w 1485127"/>
                <a:gd name="connsiteY3690" fmla="*/ 847355 h 1679043"/>
                <a:gd name="connsiteX3691" fmla="*/ 713576 w 1485127"/>
                <a:gd name="connsiteY3691" fmla="*/ 836686 h 1679043"/>
                <a:gd name="connsiteX3692" fmla="*/ 712041 w 1485127"/>
                <a:gd name="connsiteY3692" fmla="*/ 846843 h 1679043"/>
                <a:gd name="connsiteX3693" fmla="*/ 711529 w 1485127"/>
                <a:gd name="connsiteY3693" fmla="*/ 847355 h 1679043"/>
                <a:gd name="connsiteX3694" fmla="*/ 711699 w 1485127"/>
                <a:gd name="connsiteY3694" fmla="*/ 849147 h 1679043"/>
                <a:gd name="connsiteX3695" fmla="*/ 710078 w 1485127"/>
                <a:gd name="connsiteY3695" fmla="*/ 860840 h 1679043"/>
                <a:gd name="connsiteX3696" fmla="*/ 709822 w 1485127"/>
                <a:gd name="connsiteY3696" fmla="*/ 862888 h 1679043"/>
                <a:gd name="connsiteX3697" fmla="*/ 708372 w 1485127"/>
                <a:gd name="connsiteY3697" fmla="*/ 864083 h 1679043"/>
                <a:gd name="connsiteX3698" fmla="*/ 711102 w 1485127"/>
                <a:gd name="connsiteY3698" fmla="*/ 849659 h 1679043"/>
                <a:gd name="connsiteX3699" fmla="*/ 711699 w 1485127"/>
                <a:gd name="connsiteY3699" fmla="*/ 849147 h 1679043"/>
                <a:gd name="connsiteX3700" fmla="*/ 725435 w 1485127"/>
                <a:gd name="connsiteY3700" fmla="*/ 777540 h 1679043"/>
                <a:gd name="connsiteX3701" fmla="*/ 725435 w 1485127"/>
                <a:gd name="connsiteY3701" fmla="*/ 777284 h 1679043"/>
                <a:gd name="connsiteX3702" fmla="*/ 725435 w 1485127"/>
                <a:gd name="connsiteY3702" fmla="*/ 777284 h 1679043"/>
                <a:gd name="connsiteX3703" fmla="*/ 725435 w 1485127"/>
                <a:gd name="connsiteY3703" fmla="*/ 777113 h 1679043"/>
                <a:gd name="connsiteX3704" fmla="*/ 725435 w 1485127"/>
                <a:gd name="connsiteY3704" fmla="*/ 777113 h 1679043"/>
                <a:gd name="connsiteX3705" fmla="*/ 729019 w 1485127"/>
                <a:gd name="connsiteY3705" fmla="*/ 757995 h 1679043"/>
                <a:gd name="connsiteX3706" fmla="*/ 730981 w 1485127"/>
                <a:gd name="connsiteY3706" fmla="*/ 756373 h 1679043"/>
                <a:gd name="connsiteX3707" fmla="*/ 725350 w 1485127"/>
                <a:gd name="connsiteY3707" fmla="*/ 777540 h 1679043"/>
                <a:gd name="connsiteX3708" fmla="*/ 703935 w 1485127"/>
                <a:gd name="connsiteY3708" fmla="*/ 876629 h 1679043"/>
                <a:gd name="connsiteX3709" fmla="*/ 700096 w 1485127"/>
                <a:gd name="connsiteY3709" fmla="*/ 873642 h 1679043"/>
                <a:gd name="connsiteX3710" fmla="*/ 704874 w 1485127"/>
                <a:gd name="connsiteY3710" fmla="*/ 869801 h 1679043"/>
                <a:gd name="connsiteX3711" fmla="*/ 703850 w 1485127"/>
                <a:gd name="connsiteY3711" fmla="*/ 876629 h 1679043"/>
                <a:gd name="connsiteX3712" fmla="*/ 679535 w 1485127"/>
                <a:gd name="connsiteY3712" fmla="*/ 890626 h 1679043"/>
                <a:gd name="connsiteX3713" fmla="*/ 688408 w 1485127"/>
                <a:gd name="connsiteY3713" fmla="*/ 883201 h 1679043"/>
                <a:gd name="connsiteX3714" fmla="*/ 702570 w 1485127"/>
                <a:gd name="connsiteY3714" fmla="*/ 886017 h 1679043"/>
                <a:gd name="connsiteX3715" fmla="*/ 701973 w 1485127"/>
                <a:gd name="connsiteY3715" fmla="*/ 890285 h 1679043"/>
                <a:gd name="connsiteX3716" fmla="*/ 701461 w 1485127"/>
                <a:gd name="connsiteY3716" fmla="*/ 893699 h 1679043"/>
                <a:gd name="connsiteX3717" fmla="*/ 689517 w 1485127"/>
                <a:gd name="connsiteY3717" fmla="*/ 902234 h 1679043"/>
                <a:gd name="connsiteX3718" fmla="*/ 688834 w 1485127"/>
                <a:gd name="connsiteY3718" fmla="*/ 902746 h 1679043"/>
                <a:gd name="connsiteX3719" fmla="*/ 678084 w 1485127"/>
                <a:gd name="connsiteY3719" fmla="*/ 900271 h 1679043"/>
                <a:gd name="connsiteX3720" fmla="*/ 670576 w 1485127"/>
                <a:gd name="connsiteY3720" fmla="*/ 898564 h 1679043"/>
                <a:gd name="connsiteX3721" fmla="*/ 679620 w 1485127"/>
                <a:gd name="connsiteY3721" fmla="*/ 890626 h 1679043"/>
                <a:gd name="connsiteX3722" fmla="*/ 710675 w 1485127"/>
                <a:gd name="connsiteY3722" fmla="*/ 865278 h 1679043"/>
                <a:gd name="connsiteX3723" fmla="*/ 732261 w 1485127"/>
                <a:gd name="connsiteY3723" fmla="*/ 849147 h 1679043"/>
                <a:gd name="connsiteX3724" fmla="*/ 732602 w 1485127"/>
                <a:gd name="connsiteY3724" fmla="*/ 848891 h 1679043"/>
                <a:gd name="connsiteX3725" fmla="*/ 725777 w 1485127"/>
                <a:gd name="connsiteY3725" fmla="*/ 876629 h 1679043"/>
                <a:gd name="connsiteX3726" fmla="*/ 713917 w 1485127"/>
                <a:gd name="connsiteY3726" fmla="*/ 884908 h 1679043"/>
                <a:gd name="connsiteX3727" fmla="*/ 707860 w 1485127"/>
                <a:gd name="connsiteY3727" fmla="*/ 879872 h 1679043"/>
                <a:gd name="connsiteX3728" fmla="*/ 710761 w 1485127"/>
                <a:gd name="connsiteY3728" fmla="*/ 865192 h 1679043"/>
                <a:gd name="connsiteX3729" fmla="*/ 689943 w 1485127"/>
                <a:gd name="connsiteY3729" fmla="*/ 902917 h 1679043"/>
                <a:gd name="connsiteX3730" fmla="*/ 701205 w 1485127"/>
                <a:gd name="connsiteY3730" fmla="*/ 895491 h 1679043"/>
                <a:gd name="connsiteX3731" fmla="*/ 699840 w 1485127"/>
                <a:gd name="connsiteY3731" fmla="*/ 905221 h 1679043"/>
                <a:gd name="connsiteX3732" fmla="*/ 689943 w 1485127"/>
                <a:gd name="connsiteY3732" fmla="*/ 902917 h 1679043"/>
                <a:gd name="connsiteX3733" fmla="*/ 700864 w 1485127"/>
                <a:gd name="connsiteY3733" fmla="*/ 905477 h 1679043"/>
                <a:gd name="connsiteX3734" fmla="*/ 702741 w 1485127"/>
                <a:gd name="connsiteY3734" fmla="*/ 894467 h 1679043"/>
                <a:gd name="connsiteX3735" fmla="*/ 705045 w 1485127"/>
                <a:gd name="connsiteY3735" fmla="*/ 892931 h 1679043"/>
                <a:gd name="connsiteX3736" fmla="*/ 724838 w 1485127"/>
                <a:gd name="connsiteY3736" fmla="*/ 880299 h 1679043"/>
                <a:gd name="connsiteX3737" fmla="*/ 724411 w 1485127"/>
                <a:gd name="connsiteY3737" fmla="*/ 882092 h 1679043"/>
                <a:gd name="connsiteX3738" fmla="*/ 724411 w 1485127"/>
                <a:gd name="connsiteY3738" fmla="*/ 882092 h 1679043"/>
                <a:gd name="connsiteX3739" fmla="*/ 724411 w 1485127"/>
                <a:gd name="connsiteY3739" fmla="*/ 882092 h 1679043"/>
                <a:gd name="connsiteX3740" fmla="*/ 724411 w 1485127"/>
                <a:gd name="connsiteY3740" fmla="*/ 882092 h 1679043"/>
                <a:gd name="connsiteX3741" fmla="*/ 724411 w 1485127"/>
                <a:gd name="connsiteY3741" fmla="*/ 882092 h 1679043"/>
                <a:gd name="connsiteX3742" fmla="*/ 722278 w 1485127"/>
                <a:gd name="connsiteY3742" fmla="*/ 893699 h 1679043"/>
                <a:gd name="connsiteX3743" fmla="*/ 702741 w 1485127"/>
                <a:gd name="connsiteY3743" fmla="*/ 905733 h 1679043"/>
                <a:gd name="connsiteX3744" fmla="*/ 700864 w 1485127"/>
                <a:gd name="connsiteY3744" fmla="*/ 905306 h 1679043"/>
                <a:gd name="connsiteX3745" fmla="*/ 712211 w 1485127"/>
                <a:gd name="connsiteY3745" fmla="*/ 886103 h 1679043"/>
                <a:gd name="connsiteX3746" fmla="*/ 704362 w 1485127"/>
                <a:gd name="connsiteY3746" fmla="*/ 891565 h 1679043"/>
                <a:gd name="connsiteX3747" fmla="*/ 703082 w 1485127"/>
                <a:gd name="connsiteY3747" fmla="*/ 892504 h 1679043"/>
                <a:gd name="connsiteX3748" fmla="*/ 703423 w 1485127"/>
                <a:gd name="connsiteY3748" fmla="*/ 890285 h 1679043"/>
                <a:gd name="connsiteX3749" fmla="*/ 704191 w 1485127"/>
                <a:gd name="connsiteY3749" fmla="*/ 886103 h 1679043"/>
                <a:gd name="connsiteX3750" fmla="*/ 712125 w 1485127"/>
                <a:gd name="connsiteY3750" fmla="*/ 886103 h 1679043"/>
                <a:gd name="connsiteX3751" fmla="*/ 664689 w 1485127"/>
                <a:gd name="connsiteY3751" fmla="*/ 910000 h 1679043"/>
                <a:gd name="connsiteX3752" fmla="*/ 682521 w 1485127"/>
                <a:gd name="connsiteY3752" fmla="*/ 918450 h 1679043"/>
                <a:gd name="connsiteX3753" fmla="*/ 662301 w 1485127"/>
                <a:gd name="connsiteY3753" fmla="*/ 931081 h 1679043"/>
                <a:gd name="connsiteX3754" fmla="*/ 662386 w 1485127"/>
                <a:gd name="connsiteY3754" fmla="*/ 931252 h 1679043"/>
                <a:gd name="connsiteX3755" fmla="*/ 683886 w 1485127"/>
                <a:gd name="connsiteY3755" fmla="*/ 918877 h 1679043"/>
                <a:gd name="connsiteX3756" fmla="*/ 697366 w 1485127"/>
                <a:gd name="connsiteY3756" fmla="*/ 923144 h 1679043"/>
                <a:gd name="connsiteX3757" fmla="*/ 696939 w 1485127"/>
                <a:gd name="connsiteY3757" fmla="*/ 926643 h 1679043"/>
                <a:gd name="connsiteX3758" fmla="*/ 688066 w 1485127"/>
                <a:gd name="connsiteY3758" fmla="*/ 931594 h 1679043"/>
                <a:gd name="connsiteX3759" fmla="*/ 688151 w 1485127"/>
                <a:gd name="connsiteY3759" fmla="*/ 931764 h 1679043"/>
                <a:gd name="connsiteX3760" fmla="*/ 696854 w 1485127"/>
                <a:gd name="connsiteY3760" fmla="*/ 927412 h 1679043"/>
                <a:gd name="connsiteX3761" fmla="*/ 696427 w 1485127"/>
                <a:gd name="connsiteY3761" fmla="*/ 930740 h 1679043"/>
                <a:gd name="connsiteX3762" fmla="*/ 696683 w 1485127"/>
                <a:gd name="connsiteY3762" fmla="*/ 930740 h 1679043"/>
                <a:gd name="connsiteX3763" fmla="*/ 697280 w 1485127"/>
                <a:gd name="connsiteY3763" fmla="*/ 927241 h 1679043"/>
                <a:gd name="connsiteX3764" fmla="*/ 702741 w 1485127"/>
                <a:gd name="connsiteY3764" fmla="*/ 924510 h 1679043"/>
                <a:gd name="connsiteX3765" fmla="*/ 716818 w 1485127"/>
                <a:gd name="connsiteY3765" fmla="*/ 927753 h 1679043"/>
                <a:gd name="connsiteX3766" fmla="*/ 715538 w 1485127"/>
                <a:gd name="connsiteY3766" fmla="*/ 935946 h 1679043"/>
                <a:gd name="connsiteX3767" fmla="*/ 712808 w 1485127"/>
                <a:gd name="connsiteY3767" fmla="*/ 937397 h 1679043"/>
                <a:gd name="connsiteX3768" fmla="*/ 712894 w 1485127"/>
                <a:gd name="connsiteY3768" fmla="*/ 937568 h 1679043"/>
                <a:gd name="connsiteX3769" fmla="*/ 715453 w 1485127"/>
                <a:gd name="connsiteY3769" fmla="*/ 936288 h 1679043"/>
                <a:gd name="connsiteX3770" fmla="*/ 712808 w 1485127"/>
                <a:gd name="connsiteY3770" fmla="*/ 955064 h 1679043"/>
                <a:gd name="connsiteX3771" fmla="*/ 709396 w 1485127"/>
                <a:gd name="connsiteY3771" fmla="*/ 981181 h 1679043"/>
                <a:gd name="connsiteX3772" fmla="*/ 709651 w 1485127"/>
                <a:gd name="connsiteY3772" fmla="*/ 981181 h 1679043"/>
                <a:gd name="connsiteX3773" fmla="*/ 714344 w 1485127"/>
                <a:gd name="connsiteY3773" fmla="*/ 955406 h 1679043"/>
                <a:gd name="connsiteX3774" fmla="*/ 718439 w 1485127"/>
                <a:gd name="connsiteY3774" fmla="*/ 934752 h 1679043"/>
                <a:gd name="connsiteX3775" fmla="*/ 728165 w 1485127"/>
                <a:gd name="connsiteY3775" fmla="*/ 930057 h 1679043"/>
                <a:gd name="connsiteX3776" fmla="*/ 731066 w 1485127"/>
                <a:gd name="connsiteY3776" fmla="*/ 930740 h 1679043"/>
                <a:gd name="connsiteX3777" fmla="*/ 738233 w 1485127"/>
                <a:gd name="connsiteY3777" fmla="*/ 932447 h 1679043"/>
                <a:gd name="connsiteX3778" fmla="*/ 737294 w 1485127"/>
                <a:gd name="connsiteY3778" fmla="*/ 939872 h 1679043"/>
                <a:gd name="connsiteX3779" fmla="*/ 733796 w 1485127"/>
                <a:gd name="connsiteY3779" fmla="*/ 980754 h 1679043"/>
                <a:gd name="connsiteX3780" fmla="*/ 733028 w 1485127"/>
                <a:gd name="connsiteY3780" fmla="*/ 995349 h 1679043"/>
                <a:gd name="connsiteX3781" fmla="*/ 732516 w 1485127"/>
                <a:gd name="connsiteY3781" fmla="*/ 1009944 h 1679043"/>
                <a:gd name="connsiteX3782" fmla="*/ 732773 w 1485127"/>
                <a:gd name="connsiteY3782" fmla="*/ 1009944 h 1679043"/>
                <a:gd name="connsiteX3783" fmla="*/ 733967 w 1485127"/>
                <a:gd name="connsiteY3783" fmla="*/ 995434 h 1679043"/>
                <a:gd name="connsiteX3784" fmla="*/ 735417 w 1485127"/>
                <a:gd name="connsiteY3784" fmla="*/ 981010 h 1679043"/>
                <a:gd name="connsiteX3785" fmla="*/ 740963 w 1485127"/>
                <a:gd name="connsiteY3785" fmla="*/ 940470 h 1679043"/>
                <a:gd name="connsiteX3786" fmla="*/ 742157 w 1485127"/>
                <a:gd name="connsiteY3786" fmla="*/ 933386 h 1679043"/>
                <a:gd name="connsiteX3787" fmla="*/ 765876 w 1485127"/>
                <a:gd name="connsiteY3787" fmla="*/ 939702 h 1679043"/>
                <a:gd name="connsiteX3788" fmla="*/ 758368 w 1485127"/>
                <a:gd name="connsiteY3788" fmla="*/ 982632 h 1679043"/>
                <a:gd name="connsiteX3789" fmla="*/ 754358 w 1485127"/>
                <a:gd name="connsiteY3789" fmla="*/ 1007468 h 1679043"/>
                <a:gd name="connsiteX3790" fmla="*/ 754614 w 1485127"/>
                <a:gd name="connsiteY3790" fmla="*/ 1007468 h 1679043"/>
                <a:gd name="connsiteX3791" fmla="*/ 759903 w 1485127"/>
                <a:gd name="connsiteY3791" fmla="*/ 983059 h 1679043"/>
                <a:gd name="connsiteX3792" fmla="*/ 769800 w 1485127"/>
                <a:gd name="connsiteY3792" fmla="*/ 940811 h 1679043"/>
                <a:gd name="connsiteX3793" fmla="*/ 775602 w 1485127"/>
                <a:gd name="connsiteY3793" fmla="*/ 942348 h 1679043"/>
                <a:gd name="connsiteX3794" fmla="*/ 785669 w 1485127"/>
                <a:gd name="connsiteY3794" fmla="*/ 944225 h 1679043"/>
                <a:gd name="connsiteX3795" fmla="*/ 782683 w 1485127"/>
                <a:gd name="connsiteY3795" fmla="*/ 959161 h 1679043"/>
                <a:gd name="connsiteX3796" fmla="*/ 780294 w 1485127"/>
                <a:gd name="connsiteY3796" fmla="*/ 960441 h 1679043"/>
                <a:gd name="connsiteX3797" fmla="*/ 780379 w 1485127"/>
                <a:gd name="connsiteY3797" fmla="*/ 960612 h 1679043"/>
                <a:gd name="connsiteX3798" fmla="*/ 782598 w 1485127"/>
                <a:gd name="connsiteY3798" fmla="*/ 959588 h 1679043"/>
                <a:gd name="connsiteX3799" fmla="*/ 779356 w 1485127"/>
                <a:gd name="connsiteY3799" fmla="*/ 976060 h 1679043"/>
                <a:gd name="connsiteX3800" fmla="*/ 774749 w 1485127"/>
                <a:gd name="connsiteY3800" fmla="*/ 999104 h 1679043"/>
                <a:gd name="connsiteX3801" fmla="*/ 775005 w 1485127"/>
                <a:gd name="connsiteY3801" fmla="*/ 999104 h 1679043"/>
                <a:gd name="connsiteX3802" fmla="*/ 780892 w 1485127"/>
                <a:gd name="connsiteY3802" fmla="*/ 976487 h 1679043"/>
                <a:gd name="connsiteX3803" fmla="*/ 785754 w 1485127"/>
                <a:gd name="connsiteY3803" fmla="*/ 958137 h 1679043"/>
                <a:gd name="connsiteX3804" fmla="*/ 792495 w 1485127"/>
                <a:gd name="connsiteY3804" fmla="*/ 955064 h 1679043"/>
                <a:gd name="connsiteX3805" fmla="*/ 804610 w 1485127"/>
                <a:gd name="connsiteY3805" fmla="*/ 949773 h 1679043"/>
                <a:gd name="connsiteX3806" fmla="*/ 806657 w 1485127"/>
                <a:gd name="connsiteY3806" fmla="*/ 948919 h 1679043"/>
                <a:gd name="connsiteX3807" fmla="*/ 816981 w 1485127"/>
                <a:gd name="connsiteY3807" fmla="*/ 951053 h 1679043"/>
                <a:gd name="connsiteX3808" fmla="*/ 815360 w 1485127"/>
                <a:gd name="connsiteY3808" fmla="*/ 959929 h 1679043"/>
                <a:gd name="connsiteX3809" fmla="*/ 814762 w 1485127"/>
                <a:gd name="connsiteY3809" fmla="*/ 960271 h 1679043"/>
                <a:gd name="connsiteX3810" fmla="*/ 795140 w 1485127"/>
                <a:gd name="connsiteY3810" fmla="*/ 969659 h 1679043"/>
                <a:gd name="connsiteX3811" fmla="*/ 795225 w 1485127"/>
                <a:gd name="connsiteY3811" fmla="*/ 969830 h 1679043"/>
                <a:gd name="connsiteX3812" fmla="*/ 815019 w 1485127"/>
                <a:gd name="connsiteY3812" fmla="*/ 961807 h 1679043"/>
                <a:gd name="connsiteX3813" fmla="*/ 813141 w 1485127"/>
                <a:gd name="connsiteY3813" fmla="*/ 972390 h 1679043"/>
                <a:gd name="connsiteX3814" fmla="*/ 808961 w 1485127"/>
                <a:gd name="connsiteY3814" fmla="*/ 995520 h 1679043"/>
                <a:gd name="connsiteX3815" fmla="*/ 809217 w 1485127"/>
                <a:gd name="connsiteY3815" fmla="*/ 995520 h 1679043"/>
                <a:gd name="connsiteX3816" fmla="*/ 814677 w 1485127"/>
                <a:gd name="connsiteY3816" fmla="*/ 972817 h 1679043"/>
                <a:gd name="connsiteX3817" fmla="*/ 817663 w 1485127"/>
                <a:gd name="connsiteY3817" fmla="*/ 960697 h 1679043"/>
                <a:gd name="connsiteX3818" fmla="*/ 833447 w 1485127"/>
                <a:gd name="connsiteY3818" fmla="*/ 954382 h 1679043"/>
                <a:gd name="connsiteX3819" fmla="*/ 840358 w 1485127"/>
                <a:gd name="connsiteY3819" fmla="*/ 955747 h 1679043"/>
                <a:gd name="connsiteX3820" fmla="*/ 832082 w 1485127"/>
                <a:gd name="connsiteY3820" fmla="*/ 1012333 h 1679043"/>
                <a:gd name="connsiteX3821" fmla="*/ 828755 w 1485127"/>
                <a:gd name="connsiteY3821" fmla="*/ 1038194 h 1679043"/>
                <a:gd name="connsiteX3822" fmla="*/ 829010 w 1485127"/>
                <a:gd name="connsiteY3822" fmla="*/ 1038194 h 1679043"/>
                <a:gd name="connsiteX3823" fmla="*/ 833618 w 1485127"/>
                <a:gd name="connsiteY3823" fmla="*/ 1012675 h 1679043"/>
                <a:gd name="connsiteX3824" fmla="*/ 844880 w 1485127"/>
                <a:gd name="connsiteY3824" fmla="*/ 956601 h 1679043"/>
                <a:gd name="connsiteX3825" fmla="*/ 861431 w 1485127"/>
                <a:gd name="connsiteY3825" fmla="*/ 959844 h 1679043"/>
                <a:gd name="connsiteX3826" fmla="*/ 857847 w 1485127"/>
                <a:gd name="connsiteY3826" fmla="*/ 1000043 h 1679043"/>
                <a:gd name="connsiteX3827" fmla="*/ 856056 w 1485127"/>
                <a:gd name="connsiteY3827" fmla="*/ 1024026 h 1679043"/>
                <a:gd name="connsiteX3828" fmla="*/ 856312 w 1485127"/>
                <a:gd name="connsiteY3828" fmla="*/ 1024026 h 1679043"/>
                <a:gd name="connsiteX3829" fmla="*/ 859383 w 1485127"/>
                <a:gd name="connsiteY3829" fmla="*/ 1000299 h 1679043"/>
                <a:gd name="connsiteX3830" fmla="*/ 865355 w 1485127"/>
                <a:gd name="connsiteY3830" fmla="*/ 960527 h 1679043"/>
                <a:gd name="connsiteX3831" fmla="*/ 884466 w 1485127"/>
                <a:gd name="connsiteY3831" fmla="*/ 964026 h 1679043"/>
                <a:gd name="connsiteX3832" fmla="*/ 889671 w 1485127"/>
                <a:gd name="connsiteY3832" fmla="*/ 964794 h 1679043"/>
                <a:gd name="connsiteX3833" fmla="*/ 884808 w 1485127"/>
                <a:gd name="connsiteY3833" fmla="*/ 1019503 h 1679043"/>
                <a:gd name="connsiteX3834" fmla="*/ 881992 w 1485127"/>
                <a:gd name="connsiteY3834" fmla="*/ 1048009 h 1679043"/>
                <a:gd name="connsiteX3835" fmla="*/ 882248 w 1485127"/>
                <a:gd name="connsiteY3835" fmla="*/ 1048009 h 1679043"/>
                <a:gd name="connsiteX3836" fmla="*/ 886344 w 1485127"/>
                <a:gd name="connsiteY3836" fmla="*/ 1019844 h 1679043"/>
                <a:gd name="connsiteX3837" fmla="*/ 894022 w 1485127"/>
                <a:gd name="connsiteY3837" fmla="*/ 965306 h 1679043"/>
                <a:gd name="connsiteX3838" fmla="*/ 910403 w 1485127"/>
                <a:gd name="connsiteY3838" fmla="*/ 966501 h 1679043"/>
                <a:gd name="connsiteX3839" fmla="*/ 909209 w 1485127"/>
                <a:gd name="connsiteY3839" fmla="*/ 1005847 h 1679043"/>
                <a:gd name="connsiteX3840" fmla="*/ 893852 w 1485127"/>
                <a:gd name="connsiteY3840" fmla="*/ 1027269 h 1679043"/>
                <a:gd name="connsiteX3841" fmla="*/ 879689 w 1485127"/>
                <a:gd name="connsiteY3841" fmla="*/ 1076089 h 1679043"/>
                <a:gd name="connsiteX3842" fmla="*/ 876874 w 1485127"/>
                <a:gd name="connsiteY3842" fmla="*/ 1088806 h 1679043"/>
                <a:gd name="connsiteX3843" fmla="*/ 848804 w 1485127"/>
                <a:gd name="connsiteY3843" fmla="*/ 1082575 h 1679043"/>
                <a:gd name="connsiteX3844" fmla="*/ 799661 w 1485127"/>
                <a:gd name="connsiteY3844" fmla="*/ 1069517 h 1679043"/>
                <a:gd name="connsiteX3845" fmla="*/ 782427 w 1485127"/>
                <a:gd name="connsiteY3845" fmla="*/ 1066359 h 1679043"/>
                <a:gd name="connsiteX3846" fmla="*/ 749324 w 1485127"/>
                <a:gd name="connsiteY3846" fmla="*/ 1059190 h 1679043"/>
                <a:gd name="connsiteX3847" fmla="*/ 687639 w 1485127"/>
                <a:gd name="connsiteY3847" fmla="*/ 1046899 h 1679043"/>
                <a:gd name="connsiteX3848" fmla="*/ 654622 w 1485127"/>
                <a:gd name="connsiteY3848" fmla="*/ 1039730 h 1679043"/>
                <a:gd name="connsiteX3849" fmla="*/ 656073 w 1485127"/>
                <a:gd name="connsiteY3849" fmla="*/ 1031366 h 1679043"/>
                <a:gd name="connsiteX3850" fmla="*/ 664433 w 1485127"/>
                <a:gd name="connsiteY3850" fmla="*/ 977596 h 1679043"/>
                <a:gd name="connsiteX3851" fmla="*/ 664007 w 1485127"/>
                <a:gd name="connsiteY3851" fmla="*/ 962490 h 1679043"/>
                <a:gd name="connsiteX3852" fmla="*/ 656499 w 1485127"/>
                <a:gd name="connsiteY3852" fmla="*/ 948663 h 1679043"/>
                <a:gd name="connsiteX3853" fmla="*/ 665031 w 1485127"/>
                <a:gd name="connsiteY3853" fmla="*/ 909830 h 1679043"/>
                <a:gd name="connsiteX3854" fmla="*/ 697878 w 1485127"/>
                <a:gd name="connsiteY3854" fmla="*/ 923315 h 1679043"/>
                <a:gd name="connsiteX3855" fmla="*/ 701376 w 1485127"/>
                <a:gd name="connsiteY3855" fmla="*/ 924254 h 1679043"/>
                <a:gd name="connsiteX3856" fmla="*/ 697366 w 1485127"/>
                <a:gd name="connsiteY3856" fmla="*/ 926473 h 1679043"/>
                <a:gd name="connsiteX3857" fmla="*/ 697878 w 1485127"/>
                <a:gd name="connsiteY3857" fmla="*/ 923315 h 1679043"/>
                <a:gd name="connsiteX3858" fmla="*/ 729616 w 1485127"/>
                <a:gd name="connsiteY3858" fmla="*/ 883286 h 1679043"/>
                <a:gd name="connsiteX3859" fmla="*/ 729616 w 1485127"/>
                <a:gd name="connsiteY3859" fmla="*/ 883116 h 1679043"/>
                <a:gd name="connsiteX3860" fmla="*/ 729616 w 1485127"/>
                <a:gd name="connsiteY3860" fmla="*/ 883116 h 1679043"/>
                <a:gd name="connsiteX3861" fmla="*/ 730895 w 1485127"/>
                <a:gd name="connsiteY3861" fmla="*/ 876544 h 1679043"/>
                <a:gd name="connsiteX3862" fmla="*/ 748385 w 1485127"/>
                <a:gd name="connsiteY3862" fmla="*/ 865705 h 1679043"/>
                <a:gd name="connsiteX3863" fmla="*/ 751457 w 1485127"/>
                <a:gd name="connsiteY3863" fmla="*/ 863827 h 1679043"/>
                <a:gd name="connsiteX3864" fmla="*/ 747789 w 1485127"/>
                <a:gd name="connsiteY3864" fmla="*/ 878422 h 1679043"/>
                <a:gd name="connsiteX3865" fmla="*/ 727995 w 1485127"/>
                <a:gd name="connsiteY3865" fmla="*/ 890285 h 1679043"/>
                <a:gd name="connsiteX3866" fmla="*/ 729531 w 1485127"/>
                <a:gd name="connsiteY3866" fmla="*/ 883372 h 1679043"/>
                <a:gd name="connsiteX3867" fmla="*/ 729531 w 1485127"/>
                <a:gd name="connsiteY3867" fmla="*/ 883372 h 1679043"/>
                <a:gd name="connsiteX3868" fmla="*/ 729531 w 1485127"/>
                <a:gd name="connsiteY3868" fmla="*/ 883201 h 1679043"/>
                <a:gd name="connsiteX3869" fmla="*/ 751884 w 1485127"/>
                <a:gd name="connsiteY3869" fmla="*/ 881067 h 1679043"/>
                <a:gd name="connsiteX3870" fmla="*/ 778759 w 1485127"/>
                <a:gd name="connsiteY3870" fmla="*/ 866387 h 1679043"/>
                <a:gd name="connsiteX3871" fmla="*/ 778759 w 1485127"/>
                <a:gd name="connsiteY3871" fmla="*/ 866387 h 1679043"/>
                <a:gd name="connsiteX3872" fmla="*/ 778929 w 1485127"/>
                <a:gd name="connsiteY3872" fmla="*/ 866302 h 1679043"/>
                <a:gd name="connsiteX3873" fmla="*/ 779185 w 1485127"/>
                <a:gd name="connsiteY3873" fmla="*/ 866302 h 1679043"/>
                <a:gd name="connsiteX3874" fmla="*/ 779185 w 1485127"/>
                <a:gd name="connsiteY3874" fmla="*/ 866217 h 1679043"/>
                <a:gd name="connsiteX3875" fmla="*/ 784048 w 1485127"/>
                <a:gd name="connsiteY3875" fmla="*/ 863400 h 1679043"/>
                <a:gd name="connsiteX3876" fmla="*/ 779356 w 1485127"/>
                <a:gd name="connsiteY3876" fmla="*/ 880470 h 1679043"/>
                <a:gd name="connsiteX3877" fmla="*/ 760159 w 1485127"/>
                <a:gd name="connsiteY3877" fmla="*/ 891309 h 1679043"/>
                <a:gd name="connsiteX3878" fmla="*/ 750348 w 1485127"/>
                <a:gd name="connsiteY3878" fmla="*/ 889261 h 1679043"/>
                <a:gd name="connsiteX3879" fmla="*/ 751884 w 1485127"/>
                <a:gd name="connsiteY3879" fmla="*/ 881153 h 1679043"/>
                <a:gd name="connsiteX3880" fmla="*/ 756917 w 1485127"/>
                <a:gd name="connsiteY3880" fmla="*/ 893102 h 1679043"/>
                <a:gd name="connsiteX3881" fmla="*/ 748727 w 1485127"/>
                <a:gd name="connsiteY3881" fmla="*/ 897710 h 1679043"/>
                <a:gd name="connsiteX3882" fmla="*/ 750263 w 1485127"/>
                <a:gd name="connsiteY3882" fmla="*/ 889517 h 1679043"/>
                <a:gd name="connsiteX3883" fmla="*/ 756917 w 1485127"/>
                <a:gd name="connsiteY3883" fmla="*/ 893102 h 1679043"/>
                <a:gd name="connsiteX3884" fmla="*/ 747959 w 1485127"/>
                <a:gd name="connsiteY3884" fmla="*/ 901807 h 1679043"/>
                <a:gd name="connsiteX3885" fmla="*/ 760927 w 1485127"/>
                <a:gd name="connsiteY3885" fmla="*/ 895235 h 1679043"/>
                <a:gd name="connsiteX3886" fmla="*/ 774322 w 1485127"/>
                <a:gd name="connsiteY3886" fmla="*/ 899673 h 1679043"/>
                <a:gd name="connsiteX3887" fmla="*/ 772701 w 1485127"/>
                <a:gd name="connsiteY3887" fmla="*/ 905904 h 1679043"/>
                <a:gd name="connsiteX3888" fmla="*/ 750860 w 1485127"/>
                <a:gd name="connsiteY3888" fmla="*/ 917426 h 1679043"/>
                <a:gd name="connsiteX3889" fmla="*/ 745741 w 1485127"/>
                <a:gd name="connsiteY3889" fmla="*/ 916145 h 1679043"/>
                <a:gd name="connsiteX3890" fmla="*/ 745144 w 1485127"/>
                <a:gd name="connsiteY3890" fmla="*/ 915975 h 1679043"/>
                <a:gd name="connsiteX3891" fmla="*/ 747959 w 1485127"/>
                <a:gd name="connsiteY3891" fmla="*/ 901807 h 1679043"/>
                <a:gd name="connsiteX3892" fmla="*/ 770824 w 1485127"/>
                <a:gd name="connsiteY3892" fmla="*/ 913500 h 1679043"/>
                <a:gd name="connsiteX3893" fmla="*/ 770824 w 1485127"/>
                <a:gd name="connsiteY3893" fmla="*/ 913500 h 1679043"/>
                <a:gd name="connsiteX3894" fmla="*/ 770824 w 1485127"/>
                <a:gd name="connsiteY3894" fmla="*/ 913500 h 1679043"/>
                <a:gd name="connsiteX3895" fmla="*/ 769544 w 1485127"/>
                <a:gd name="connsiteY3895" fmla="*/ 919816 h 1679043"/>
                <a:gd name="connsiteX3896" fmla="*/ 766473 w 1485127"/>
                <a:gd name="connsiteY3896" fmla="*/ 921522 h 1679043"/>
                <a:gd name="connsiteX3897" fmla="*/ 753505 w 1485127"/>
                <a:gd name="connsiteY3897" fmla="*/ 918023 h 1679043"/>
                <a:gd name="connsiteX3898" fmla="*/ 771848 w 1485127"/>
                <a:gd name="connsiteY3898" fmla="*/ 909232 h 1679043"/>
                <a:gd name="connsiteX3899" fmla="*/ 770824 w 1485127"/>
                <a:gd name="connsiteY3899" fmla="*/ 913329 h 1679043"/>
                <a:gd name="connsiteX3900" fmla="*/ 770824 w 1485127"/>
                <a:gd name="connsiteY3900" fmla="*/ 913329 h 1679043"/>
                <a:gd name="connsiteX3901" fmla="*/ 770824 w 1485127"/>
                <a:gd name="connsiteY3901" fmla="*/ 913329 h 1679043"/>
                <a:gd name="connsiteX3902" fmla="*/ 769203 w 1485127"/>
                <a:gd name="connsiteY3902" fmla="*/ 921437 h 1679043"/>
                <a:gd name="connsiteX3903" fmla="*/ 769032 w 1485127"/>
                <a:gd name="connsiteY3903" fmla="*/ 922291 h 1679043"/>
                <a:gd name="connsiteX3904" fmla="*/ 768094 w 1485127"/>
                <a:gd name="connsiteY3904" fmla="*/ 922035 h 1679043"/>
                <a:gd name="connsiteX3905" fmla="*/ 769203 w 1485127"/>
                <a:gd name="connsiteY3905" fmla="*/ 921437 h 1679043"/>
                <a:gd name="connsiteX3906" fmla="*/ 731663 w 1485127"/>
                <a:gd name="connsiteY3906" fmla="*/ 872789 h 1679043"/>
                <a:gd name="connsiteX3907" fmla="*/ 737038 w 1485127"/>
                <a:gd name="connsiteY3907" fmla="*/ 845904 h 1679043"/>
                <a:gd name="connsiteX3908" fmla="*/ 761610 w 1485127"/>
                <a:gd name="connsiteY3908" fmla="*/ 829175 h 1679043"/>
                <a:gd name="connsiteX3909" fmla="*/ 752993 w 1485127"/>
                <a:gd name="connsiteY3909" fmla="*/ 858450 h 1679043"/>
                <a:gd name="connsiteX3910" fmla="*/ 746679 w 1485127"/>
                <a:gd name="connsiteY3910" fmla="*/ 862632 h 1679043"/>
                <a:gd name="connsiteX3911" fmla="*/ 731749 w 1485127"/>
                <a:gd name="connsiteY3911" fmla="*/ 872703 h 1679043"/>
                <a:gd name="connsiteX3912" fmla="*/ 742157 w 1485127"/>
                <a:gd name="connsiteY3912" fmla="*/ 904794 h 1679043"/>
                <a:gd name="connsiteX3913" fmla="*/ 740536 w 1485127"/>
                <a:gd name="connsiteY3913" fmla="*/ 914951 h 1679043"/>
                <a:gd name="connsiteX3914" fmla="*/ 727909 w 1485127"/>
                <a:gd name="connsiteY3914" fmla="*/ 911964 h 1679043"/>
                <a:gd name="connsiteX3915" fmla="*/ 742072 w 1485127"/>
                <a:gd name="connsiteY3915" fmla="*/ 904794 h 1679043"/>
                <a:gd name="connsiteX3916" fmla="*/ 726800 w 1485127"/>
                <a:gd name="connsiteY3916" fmla="*/ 930057 h 1679043"/>
                <a:gd name="connsiteX3917" fmla="*/ 718439 w 1485127"/>
                <a:gd name="connsiteY3917" fmla="*/ 934410 h 1679043"/>
                <a:gd name="connsiteX3918" fmla="*/ 719719 w 1485127"/>
                <a:gd name="connsiteY3918" fmla="*/ 928521 h 1679043"/>
                <a:gd name="connsiteX3919" fmla="*/ 726800 w 1485127"/>
                <a:gd name="connsiteY3919" fmla="*/ 930057 h 1679043"/>
                <a:gd name="connsiteX3920" fmla="*/ 790020 w 1485127"/>
                <a:gd name="connsiteY3920" fmla="*/ 943713 h 1679043"/>
                <a:gd name="connsiteX3921" fmla="*/ 790191 w 1485127"/>
                <a:gd name="connsiteY3921" fmla="*/ 943713 h 1679043"/>
                <a:gd name="connsiteX3922" fmla="*/ 789253 w 1485127"/>
                <a:gd name="connsiteY3922" fmla="*/ 944140 h 1679043"/>
                <a:gd name="connsiteX3923" fmla="*/ 789253 w 1485127"/>
                <a:gd name="connsiteY3923" fmla="*/ 943884 h 1679043"/>
                <a:gd name="connsiteX3924" fmla="*/ 789935 w 1485127"/>
                <a:gd name="connsiteY3924" fmla="*/ 943628 h 1679043"/>
                <a:gd name="connsiteX3925" fmla="*/ 849316 w 1485127"/>
                <a:gd name="connsiteY3925" fmla="*/ 932276 h 1679043"/>
                <a:gd name="connsiteX3926" fmla="*/ 865270 w 1485127"/>
                <a:gd name="connsiteY3926" fmla="*/ 926473 h 1679043"/>
                <a:gd name="connsiteX3927" fmla="*/ 864076 w 1485127"/>
                <a:gd name="connsiteY3927" fmla="*/ 933301 h 1679043"/>
                <a:gd name="connsiteX3928" fmla="*/ 864076 w 1485127"/>
                <a:gd name="connsiteY3928" fmla="*/ 933301 h 1679043"/>
                <a:gd name="connsiteX3929" fmla="*/ 864076 w 1485127"/>
                <a:gd name="connsiteY3929" fmla="*/ 933386 h 1679043"/>
                <a:gd name="connsiteX3930" fmla="*/ 864076 w 1485127"/>
                <a:gd name="connsiteY3930" fmla="*/ 933386 h 1679043"/>
                <a:gd name="connsiteX3931" fmla="*/ 863649 w 1485127"/>
                <a:gd name="connsiteY3931" fmla="*/ 936800 h 1679043"/>
                <a:gd name="connsiteX3932" fmla="*/ 855885 w 1485127"/>
                <a:gd name="connsiteY3932" fmla="*/ 940470 h 1679043"/>
                <a:gd name="connsiteX3933" fmla="*/ 848121 w 1485127"/>
                <a:gd name="connsiteY3933" fmla="*/ 938934 h 1679043"/>
                <a:gd name="connsiteX3934" fmla="*/ 849316 w 1485127"/>
                <a:gd name="connsiteY3934" fmla="*/ 932106 h 1679043"/>
                <a:gd name="connsiteX3935" fmla="*/ 899994 w 1485127"/>
                <a:gd name="connsiteY3935" fmla="*/ 901978 h 1679043"/>
                <a:gd name="connsiteX3936" fmla="*/ 919617 w 1485127"/>
                <a:gd name="connsiteY3936" fmla="*/ 893443 h 1679043"/>
                <a:gd name="connsiteX3937" fmla="*/ 919191 w 1485127"/>
                <a:gd name="connsiteY3937" fmla="*/ 895918 h 1679043"/>
                <a:gd name="connsiteX3938" fmla="*/ 917826 w 1485127"/>
                <a:gd name="connsiteY3938" fmla="*/ 903855 h 1679043"/>
                <a:gd name="connsiteX3939" fmla="*/ 907331 w 1485127"/>
                <a:gd name="connsiteY3939" fmla="*/ 906928 h 1679043"/>
                <a:gd name="connsiteX3940" fmla="*/ 899312 w 1485127"/>
                <a:gd name="connsiteY3940" fmla="*/ 909403 h 1679043"/>
                <a:gd name="connsiteX3941" fmla="*/ 899909 w 1485127"/>
                <a:gd name="connsiteY3941" fmla="*/ 902063 h 1679043"/>
                <a:gd name="connsiteX3942" fmla="*/ 899056 w 1485127"/>
                <a:gd name="connsiteY3942" fmla="*/ 913841 h 1679043"/>
                <a:gd name="connsiteX3943" fmla="*/ 908697 w 1485127"/>
                <a:gd name="connsiteY3943" fmla="*/ 910342 h 1679043"/>
                <a:gd name="connsiteX3944" fmla="*/ 917314 w 1485127"/>
                <a:gd name="connsiteY3944" fmla="*/ 907269 h 1679043"/>
                <a:gd name="connsiteX3945" fmla="*/ 916460 w 1485127"/>
                <a:gd name="connsiteY3945" fmla="*/ 912561 h 1679043"/>
                <a:gd name="connsiteX3946" fmla="*/ 906478 w 1485127"/>
                <a:gd name="connsiteY3946" fmla="*/ 918109 h 1679043"/>
                <a:gd name="connsiteX3947" fmla="*/ 898629 w 1485127"/>
                <a:gd name="connsiteY3947" fmla="*/ 919816 h 1679043"/>
                <a:gd name="connsiteX3948" fmla="*/ 899141 w 1485127"/>
                <a:gd name="connsiteY3948" fmla="*/ 913841 h 1679043"/>
                <a:gd name="connsiteX3949" fmla="*/ 972173 w 1485127"/>
                <a:gd name="connsiteY3949" fmla="*/ 851964 h 1679043"/>
                <a:gd name="connsiteX3950" fmla="*/ 965689 w 1485127"/>
                <a:gd name="connsiteY3950" fmla="*/ 872447 h 1679043"/>
                <a:gd name="connsiteX3951" fmla="*/ 962958 w 1485127"/>
                <a:gd name="connsiteY3951" fmla="*/ 873471 h 1679043"/>
                <a:gd name="connsiteX3952" fmla="*/ 965774 w 1485127"/>
                <a:gd name="connsiteY3952" fmla="*/ 863400 h 1679043"/>
                <a:gd name="connsiteX3953" fmla="*/ 969869 w 1485127"/>
                <a:gd name="connsiteY3953" fmla="*/ 848891 h 1679043"/>
                <a:gd name="connsiteX3954" fmla="*/ 972940 w 1485127"/>
                <a:gd name="connsiteY3954" fmla="*/ 847355 h 1679043"/>
                <a:gd name="connsiteX3955" fmla="*/ 972855 w 1485127"/>
                <a:gd name="connsiteY3955" fmla="*/ 847184 h 1679043"/>
                <a:gd name="connsiteX3956" fmla="*/ 969954 w 1485127"/>
                <a:gd name="connsiteY3956" fmla="*/ 848379 h 1679043"/>
                <a:gd name="connsiteX3957" fmla="*/ 980619 w 1485127"/>
                <a:gd name="connsiteY3957" fmla="*/ 810569 h 1679043"/>
                <a:gd name="connsiteX3958" fmla="*/ 978998 w 1485127"/>
                <a:gd name="connsiteY3958" fmla="*/ 832248 h 1679043"/>
                <a:gd name="connsiteX3959" fmla="*/ 972258 w 1485127"/>
                <a:gd name="connsiteY3959" fmla="*/ 851366 h 1679043"/>
                <a:gd name="connsiteX3960" fmla="*/ 972258 w 1485127"/>
                <a:gd name="connsiteY3960" fmla="*/ 851366 h 1679043"/>
                <a:gd name="connsiteX3961" fmla="*/ 972173 w 1485127"/>
                <a:gd name="connsiteY3961" fmla="*/ 851622 h 1679043"/>
                <a:gd name="connsiteX3962" fmla="*/ 972173 w 1485127"/>
                <a:gd name="connsiteY3962" fmla="*/ 851878 h 1679043"/>
                <a:gd name="connsiteX3963" fmla="*/ 972087 w 1485127"/>
                <a:gd name="connsiteY3963" fmla="*/ 851878 h 1679043"/>
                <a:gd name="connsiteX3964" fmla="*/ 924992 w 1485127"/>
                <a:gd name="connsiteY3964" fmla="*/ 1003713 h 1679043"/>
                <a:gd name="connsiteX3965" fmla="*/ 929002 w 1485127"/>
                <a:gd name="connsiteY3965" fmla="*/ 990825 h 1679043"/>
                <a:gd name="connsiteX3966" fmla="*/ 931562 w 1485127"/>
                <a:gd name="connsiteY3966" fmla="*/ 982803 h 1679043"/>
                <a:gd name="connsiteX3967" fmla="*/ 931305 w 1485127"/>
                <a:gd name="connsiteY3967" fmla="*/ 991850 h 1679043"/>
                <a:gd name="connsiteX3968" fmla="*/ 927979 w 1485127"/>
                <a:gd name="connsiteY3968" fmla="*/ 1004396 h 1679043"/>
                <a:gd name="connsiteX3969" fmla="*/ 925077 w 1485127"/>
                <a:gd name="connsiteY3969" fmla="*/ 1003799 h 1679043"/>
                <a:gd name="connsiteX3970" fmla="*/ 962617 w 1485127"/>
                <a:gd name="connsiteY3970" fmla="*/ 874751 h 1679043"/>
                <a:gd name="connsiteX3971" fmla="*/ 965347 w 1485127"/>
                <a:gd name="connsiteY3971" fmla="*/ 873557 h 1679043"/>
                <a:gd name="connsiteX3972" fmla="*/ 959375 w 1485127"/>
                <a:gd name="connsiteY3972" fmla="*/ 893016 h 1679043"/>
                <a:gd name="connsiteX3973" fmla="*/ 957328 w 1485127"/>
                <a:gd name="connsiteY3973" fmla="*/ 893528 h 1679043"/>
                <a:gd name="connsiteX3974" fmla="*/ 962532 w 1485127"/>
                <a:gd name="connsiteY3974" fmla="*/ 874837 h 1679043"/>
                <a:gd name="connsiteX3975" fmla="*/ 941800 w 1485127"/>
                <a:gd name="connsiteY3975" fmla="*/ 894296 h 1679043"/>
                <a:gd name="connsiteX3976" fmla="*/ 942824 w 1485127"/>
                <a:gd name="connsiteY3976" fmla="*/ 885761 h 1679043"/>
                <a:gd name="connsiteX3977" fmla="*/ 942824 w 1485127"/>
                <a:gd name="connsiteY3977" fmla="*/ 885761 h 1679043"/>
                <a:gd name="connsiteX3978" fmla="*/ 942824 w 1485127"/>
                <a:gd name="connsiteY3978" fmla="*/ 885505 h 1679043"/>
                <a:gd name="connsiteX3979" fmla="*/ 942824 w 1485127"/>
                <a:gd name="connsiteY3979" fmla="*/ 885249 h 1679043"/>
                <a:gd name="connsiteX3980" fmla="*/ 942824 w 1485127"/>
                <a:gd name="connsiteY3980" fmla="*/ 885249 h 1679043"/>
                <a:gd name="connsiteX3981" fmla="*/ 942994 w 1485127"/>
                <a:gd name="connsiteY3981" fmla="*/ 883286 h 1679043"/>
                <a:gd name="connsiteX3982" fmla="*/ 945298 w 1485127"/>
                <a:gd name="connsiteY3982" fmla="*/ 882262 h 1679043"/>
                <a:gd name="connsiteX3983" fmla="*/ 941714 w 1485127"/>
                <a:gd name="connsiteY3983" fmla="*/ 894211 h 1679043"/>
                <a:gd name="connsiteX3984" fmla="*/ 912195 w 1485127"/>
                <a:gd name="connsiteY3984" fmla="*/ 1005164 h 1679043"/>
                <a:gd name="connsiteX3985" fmla="*/ 911000 w 1485127"/>
                <a:gd name="connsiteY3985" fmla="*/ 1005505 h 1679043"/>
                <a:gd name="connsiteX3986" fmla="*/ 914584 w 1485127"/>
                <a:gd name="connsiteY3986" fmla="*/ 967355 h 1679043"/>
                <a:gd name="connsiteX3987" fmla="*/ 920385 w 1485127"/>
                <a:gd name="connsiteY3987" fmla="*/ 967781 h 1679043"/>
                <a:gd name="connsiteX3988" fmla="*/ 912195 w 1485127"/>
                <a:gd name="connsiteY3988" fmla="*/ 1005164 h 1679043"/>
                <a:gd name="connsiteX3989" fmla="*/ 915948 w 1485127"/>
                <a:gd name="connsiteY3989" fmla="*/ 953358 h 1679043"/>
                <a:gd name="connsiteX3990" fmla="*/ 917399 w 1485127"/>
                <a:gd name="connsiteY3990" fmla="*/ 933215 h 1679043"/>
                <a:gd name="connsiteX3991" fmla="*/ 929770 w 1485127"/>
                <a:gd name="connsiteY3991" fmla="*/ 934922 h 1679043"/>
                <a:gd name="connsiteX3992" fmla="*/ 923968 w 1485127"/>
                <a:gd name="connsiteY3992" fmla="*/ 955150 h 1679043"/>
                <a:gd name="connsiteX3993" fmla="*/ 915948 w 1485127"/>
                <a:gd name="connsiteY3993" fmla="*/ 953358 h 1679043"/>
                <a:gd name="connsiteX3994" fmla="*/ 868171 w 1485127"/>
                <a:gd name="connsiteY3994" fmla="*/ 940470 h 1679043"/>
                <a:gd name="connsiteX3995" fmla="*/ 871157 w 1485127"/>
                <a:gd name="connsiteY3995" fmla="*/ 939190 h 1679043"/>
                <a:gd name="connsiteX3996" fmla="*/ 871157 w 1485127"/>
                <a:gd name="connsiteY3996" fmla="*/ 939190 h 1679043"/>
                <a:gd name="connsiteX3997" fmla="*/ 871328 w 1485127"/>
                <a:gd name="connsiteY3997" fmla="*/ 939190 h 1679043"/>
                <a:gd name="connsiteX3998" fmla="*/ 871499 w 1485127"/>
                <a:gd name="connsiteY3998" fmla="*/ 939190 h 1679043"/>
                <a:gd name="connsiteX3999" fmla="*/ 871499 w 1485127"/>
                <a:gd name="connsiteY3999" fmla="*/ 939190 h 1679043"/>
                <a:gd name="connsiteX4000" fmla="*/ 892913 w 1485127"/>
                <a:gd name="connsiteY4000" fmla="*/ 928948 h 1679043"/>
                <a:gd name="connsiteX4001" fmla="*/ 891462 w 1485127"/>
                <a:gd name="connsiteY4001" fmla="*/ 940214 h 1679043"/>
                <a:gd name="connsiteX4002" fmla="*/ 891462 w 1485127"/>
                <a:gd name="connsiteY4002" fmla="*/ 940214 h 1679043"/>
                <a:gd name="connsiteX4003" fmla="*/ 891462 w 1485127"/>
                <a:gd name="connsiteY4003" fmla="*/ 940299 h 1679043"/>
                <a:gd name="connsiteX4004" fmla="*/ 891462 w 1485127"/>
                <a:gd name="connsiteY4004" fmla="*/ 940299 h 1679043"/>
                <a:gd name="connsiteX4005" fmla="*/ 890780 w 1485127"/>
                <a:gd name="connsiteY4005" fmla="*/ 947810 h 1679043"/>
                <a:gd name="connsiteX4006" fmla="*/ 875423 w 1485127"/>
                <a:gd name="connsiteY4006" fmla="*/ 944567 h 1679043"/>
                <a:gd name="connsiteX4007" fmla="*/ 867829 w 1485127"/>
                <a:gd name="connsiteY4007" fmla="*/ 943030 h 1679043"/>
                <a:gd name="connsiteX4008" fmla="*/ 868256 w 1485127"/>
                <a:gd name="connsiteY4008" fmla="*/ 940470 h 1679043"/>
                <a:gd name="connsiteX4009" fmla="*/ 896667 w 1485127"/>
                <a:gd name="connsiteY4009" fmla="*/ 941067 h 1679043"/>
                <a:gd name="connsiteX4010" fmla="*/ 896667 w 1485127"/>
                <a:gd name="connsiteY4010" fmla="*/ 941067 h 1679043"/>
                <a:gd name="connsiteX4011" fmla="*/ 896667 w 1485127"/>
                <a:gd name="connsiteY4011" fmla="*/ 940896 h 1679043"/>
                <a:gd name="connsiteX4012" fmla="*/ 896667 w 1485127"/>
                <a:gd name="connsiteY4012" fmla="*/ 940726 h 1679043"/>
                <a:gd name="connsiteX4013" fmla="*/ 896667 w 1485127"/>
                <a:gd name="connsiteY4013" fmla="*/ 940726 h 1679043"/>
                <a:gd name="connsiteX4014" fmla="*/ 897690 w 1485127"/>
                <a:gd name="connsiteY4014" fmla="*/ 929204 h 1679043"/>
                <a:gd name="connsiteX4015" fmla="*/ 913389 w 1485127"/>
                <a:gd name="connsiteY4015" fmla="*/ 932789 h 1679043"/>
                <a:gd name="connsiteX4016" fmla="*/ 910915 w 1485127"/>
                <a:gd name="connsiteY4016" fmla="*/ 952419 h 1679043"/>
                <a:gd name="connsiteX4017" fmla="*/ 895643 w 1485127"/>
                <a:gd name="connsiteY4017" fmla="*/ 949005 h 1679043"/>
                <a:gd name="connsiteX4018" fmla="*/ 896667 w 1485127"/>
                <a:gd name="connsiteY4018" fmla="*/ 941153 h 1679043"/>
                <a:gd name="connsiteX4019" fmla="*/ 919702 w 1485127"/>
                <a:gd name="connsiteY4019" fmla="*/ 906587 h 1679043"/>
                <a:gd name="connsiteX4020" fmla="*/ 929002 w 1485127"/>
                <a:gd name="connsiteY4020" fmla="*/ 903429 h 1679043"/>
                <a:gd name="connsiteX4021" fmla="*/ 923456 w 1485127"/>
                <a:gd name="connsiteY4021" fmla="*/ 907952 h 1679043"/>
                <a:gd name="connsiteX4022" fmla="*/ 919276 w 1485127"/>
                <a:gd name="connsiteY4022" fmla="*/ 910939 h 1679043"/>
                <a:gd name="connsiteX4023" fmla="*/ 919702 w 1485127"/>
                <a:gd name="connsiteY4023" fmla="*/ 906587 h 1679043"/>
                <a:gd name="connsiteX4024" fmla="*/ 931391 w 1485127"/>
                <a:gd name="connsiteY4024" fmla="*/ 925704 h 1679043"/>
                <a:gd name="connsiteX4025" fmla="*/ 918593 w 1485127"/>
                <a:gd name="connsiteY4025" fmla="*/ 919389 h 1679043"/>
                <a:gd name="connsiteX4026" fmla="*/ 919105 w 1485127"/>
                <a:gd name="connsiteY4026" fmla="*/ 913500 h 1679043"/>
                <a:gd name="connsiteX4027" fmla="*/ 924651 w 1485127"/>
                <a:gd name="connsiteY4027" fmla="*/ 909147 h 1679043"/>
                <a:gd name="connsiteX4028" fmla="*/ 931391 w 1485127"/>
                <a:gd name="connsiteY4028" fmla="*/ 902746 h 1679043"/>
                <a:gd name="connsiteX4029" fmla="*/ 936254 w 1485127"/>
                <a:gd name="connsiteY4029" fmla="*/ 901124 h 1679043"/>
                <a:gd name="connsiteX4030" fmla="*/ 934804 w 1485127"/>
                <a:gd name="connsiteY4030" fmla="*/ 919559 h 1679043"/>
                <a:gd name="connsiteX4031" fmla="*/ 933097 w 1485127"/>
                <a:gd name="connsiteY4031" fmla="*/ 925790 h 1679043"/>
                <a:gd name="connsiteX4032" fmla="*/ 931476 w 1485127"/>
                <a:gd name="connsiteY4032" fmla="*/ 925790 h 1679043"/>
                <a:gd name="connsiteX4033" fmla="*/ 934036 w 1485127"/>
                <a:gd name="connsiteY4033" fmla="*/ 899503 h 1679043"/>
                <a:gd name="connsiteX4034" fmla="*/ 936510 w 1485127"/>
                <a:gd name="connsiteY4034" fmla="*/ 896259 h 1679043"/>
                <a:gd name="connsiteX4035" fmla="*/ 936254 w 1485127"/>
                <a:gd name="connsiteY4035" fmla="*/ 898905 h 1679043"/>
                <a:gd name="connsiteX4036" fmla="*/ 933950 w 1485127"/>
                <a:gd name="connsiteY4036" fmla="*/ 899503 h 1679043"/>
                <a:gd name="connsiteX4037" fmla="*/ 932671 w 1485127"/>
                <a:gd name="connsiteY4037" fmla="*/ 899844 h 1679043"/>
                <a:gd name="connsiteX4038" fmla="*/ 920044 w 1485127"/>
                <a:gd name="connsiteY4038" fmla="*/ 903343 h 1679043"/>
                <a:gd name="connsiteX4039" fmla="*/ 920726 w 1485127"/>
                <a:gd name="connsiteY4039" fmla="*/ 896089 h 1679043"/>
                <a:gd name="connsiteX4040" fmla="*/ 921068 w 1485127"/>
                <a:gd name="connsiteY4040" fmla="*/ 892931 h 1679043"/>
                <a:gd name="connsiteX4041" fmla="*/ 937449 w 1485127"/>
                <a:gd name="connsiteY4041" fmla="*/ 885761 h 1679043"/>
                <a:gd name="connsiteX4042" fmla="*/ 936596 w 1485127"/>
                <a:gd name="connsiteY4042" fmla="*/ 895406 h 1679043"/>
                <a:gd name="connsiteX4043" fmla="*/ 932671 w 1485127"/>
                <a:gd name="connsiteY4043" fmla="*/ 899844 h 1679043"/>
                <a:gd name="connsiteX4044" fmla="*/ 915522 w 1485127"/>
                <a:gd name="connsiteY4044" fmla="*/ 918535 h 1679043"/>
                <a:gd name="connsiteX4045" fmla="*/ 912195 w 1485127"/>
                <a:gd name="connsiteY4045" fmla="*/ 918109 h 1679043"/>
                <a:gd name="connsiteX4046" fmla="*/ 915948 w 1485127"/>
                <a:gd name="connsiteY4046" fmla="*/ 915633 h 1679043"/>
                <a:gd name="connsiteX4047" fmla="*/ 915522 w 1485127"/>
                <a:gd name="connsiteY4047" fmla="*/ 918535 h 1679043"/>
                <a:gd name="connsiteX4048" fmla="*/ 889671 w 1485127"/>
                <a:gd name="connsiteY4048" fmla="*/ 925704 h 1679043"/>
                <a:gd name="connsiteX4049" fmla="*/ 869280 w 1485127"/>
                <a:gd name="connsiteY4049" fmla="*/ 934154 h 1679043"/>
                <a:gd name="connsiteX4050" fmla="*/ 869280 w 1485127"/>
                <a:gd name="connsiteY4050" fmla="*/ 934154 h 1679043"/>
                <a:gd name="connsiteX4051" fmla="*/ 869280 w 1485127"/>
                <a:gd name="connsiteY4051" fmla="*/ 934154 h 1679043"/>
                <a:gd name="connsiteX4052" fmla="*/ 869280 w 1485127"/>
                <a:gd name="connsiteY4052" fmla="*/ 934154 h 1679043"/>
                <a:gd name="connsiteX4053" fmla="*/ 869280 w 1485127"/>
                <a:gd name="connsiteY4053" fmla="*/ 933898 h 1679043"/>
                <a:gd name="connsiteX4054" fmla="*/ 869280 w 1485127"/>
                <a:gd name="connsiteY4054" fmla="*/ 933898 h 1679043"/>
                <a:gd name="connsiteX4055" fmla="*/ 870475 w 1485127"/>
                <a:gd name="connsiteY4055" fmla="*/ 924510 h 1679043"/>
                <a:gd name="connsiteX4056" fmla="*/ 873546 w 1485127"/>
                <a:gd name="connsiteY4056" fmla="*/ 923400 h 1679043"/>
                <a:gd name="connsiteX4057" fmla="*/ 873546 w 1485127"/>
                <a:gd name="connsiteY4057" fmla="*/ 923400 h 1679043"/>
                <a:gd name="connsiteX4058" fmla="*/ 873716 w 1485127"/>
                <a:gd name="connsiteY4058" fmla="*/ 923400 h 1679043"/>
                <a:gd name="connsiteX4059" fmla="*/ 873887 w 1485127"/>
                <a:gd name="connsiteY4059" fmla="*/ 923400 h 1679043"/>
                <a:gd name="connsiteX4060" fmla="*/ 873887 w 1485127"/>
                <a:gd name="connsiteY4060" fmla="*/ 923400 h 1679043"/>
                <a:gd name="connsiteX4061" fmla="*/ 894534 w 1485127"/>
                <a:gd name="connsiteY4061" fmla="*/ 915548 h 1679043"/>
                <a:gd name="connsiteX4062" fmla="*/ 893766 w 1485127"/>
                <a:gd name="connsiteY4062" fmla="*/ 921608 h 1679043"/>
                <a:gd name="connsiteX4063" fmla="*/ 884978 w 1485127"/>
                <a:gd name="connsiteY4063" fmla="*/ 923144 h 1679043"/>
                <a:gd name="connsiteX4064" fmla="*/ 889671 w 1485127"/>
                <a:gd name="connsiteY4064" fmla="*/ 925790 h 1679043"/>
                <a:gd name="connsiteX4065" fmla="*/ 871925 w 1485127"/>
                <a:gd name="connsiteY4065" fmla="*/ 918365 h 1679043"/>
                <a:gd name="connsiteX4066" fmla="*/ 871925 w 1485127"/>
                <a:gd name="connsiteY4066" fmla="*/ 918365 h 1679043"/>
                <a:gd name="connsiteX4067" fmla="*/ 871925 w 1485127"/>
                <a:gd name="connsiteY4067" fmla="*/ 918365 h 1679043"/>
                <a:gd name="connsiteX4068" fmla="*/ 871925 w 1485127"/>
                <a:gd name="connsiteY4068" fmla="*/ 918365 h 1679043"/>
                <a:gd name="connsiteX4069" fmla="*/ 871925 w 1485127"/>
                <a:gd name="connsiteY4069" fmla="*/ 918365 h 1679043"/>
                <a:gd name="connsiteX4070" fmla="*/ 871328 w 1485127"/>
                <a:gd name="connsiteY4070" fmla="*/ 918621 h 1679043"/>
                <a:gd name="connsiteX4071" fmla="*/ 872010 w 1485127"/>
                <a:gd name="connsiteY4071" fmla="*/ 913329 h 1679043"/>
                <a:gd name="connsiteX4072" fmla="*/ 884125 w 1485127"/>
                <a:gd name="connsiteY4072" fmla="*/ 908720 h 1679043"/>
                <a:gd name="connsiteX4073" fmla="*/ 884125 w 1485127"/>
                <a:gd name="connsiteY4073" fmla="*/ 908720 h 1679043"/>
                <a:gd name="connsiteX4074" fmla="*/ 884296 w 1485127"/>
                <a:gd name="connsiteY4074" fmla="*/ 908720 h 1679043"/>
                <a:gd name="connsiteX4075" fmla="*/ 884466 w 1485127"/>
                <a:gd name="connsiteY4075" fmla="*/ 908720 h 1679043"/>
                <a:gd name="connsiteX4076" fmla="*/ 884466 w 1485127"/>
                <a:gd name="connsiteY4076" fmla="*/ 908720 h 1679043"/>
                <a:gd name="connsiteX4077" fmla="*/ 896070 w 1485127"/>
                <a:gd name="connsiteY4077" fmla="*/ 903770 h 1679043"/>
                <a:gd name="connsiteX4078" fmla="*/ 895216 w 1485127"/>
                <a:gd name="connsiteY4078" fmla="*/ 910768 h 1679043"/>
                <a:gd name="connsiteX4079" fmla="*/ 872010 w 1485127"/>
                <a:gd name="connsiteY4079" fmla="*/ 918450 h 1679043"/>
                <a:gd name="connsiteX4080" fmla="*/ 882248 w 1485127"/>
                <a:gd name="connsiteY4080" fmla="*/ 903770 h 1679043"/>
                <a:gd name="connsiteX4081" fmla="*/ 882248 w 1485127"/>
                <a:gd name="connsiteY4081" fmla="*/ 903770 h 1679043"/>
                <a:gd name="connsiteX4082" fmla="*/ 882248 w 1485127"/>
                <a:gd name="connsiteY4082" fmla="*/ 903770 h 1679043"/>
                <a:gd name="connsiteX4083" fmla="*/ 882248 w 1485127"/>
                <a:gd name="connsiteY4083" fmla="*/ 903770 h 1679043"/>
                <a:gd name="connsiteX4084" fmla="*/ 882248 w 1485127"/>
                <a:gd name="connsiteY4084" fmla="*/ 903770 h 1679043"/>
                <a:gd name="connsiteX4085" fmla="*/ 872693 w 1485127"/>
                <a:gd name="connsiteY4085" fmla="*/ 907867 h 1679043"/>
                <a:gd name="connsiteX4086" fmla="*/ 874399 w 1485127"/>
                <a:gd name="connsiteY4086" fmla="*/ 895235 h 1679043"/>
                <a:gd name="connsiteX4087" fmla="*/ 877641 w 1485127"/>
                <a:gd name="connsiteY4087" fmla="*/ 893870 h 1679043"/>
                <a:gd name="connsiteX4088" fmla="*/ 877641 w 1485127"/>
                <a:gd name="connsiteY4088" fmla="*/ 893870 h 1679043"/>
                <a:gd name="connsiteX4089" fmla="*/ 877812 w 1485127"/>
                <a:gd name="connsiteY4089" fmla="*/ 893870 h 1679043"/>
                <a:gd name="connsiteX4090" fmla="*/ 877982 w 1485127"/>
                <a:gd name="connsiteY4090" fmla="*/ 893870 h 1679043"/>
                <a:gd name="connsiteX4091" fmla="*/ 877982 w 1485127"/>
                <a:gd name="connsiteY4091" fmla="*/ 893870 h 1679043"/>
                <a:gd name="connsiteX4092" fmla="*/ 898544 w 1485127"/>
                <a:gd name="connsiteY4092" fmla="*/ 883969 h 1679043"/>
                <a:gd name="connsiteX4093" fmla="*/ 896752 w 1485127"/>
                <a:gd name="connsiteY4093" fmla="*/ 898479 h 1679043"/>
                <a:gd name="connsiteX4094" fmla="*/ 882333 w 1485127"/>
                <a:gd name="connsiteY4094" fmla="*/ 904026 h 1679043"/>
                <a:gd name="connsiteX4095" fmla="*/ 875594 w 1485127"/>
                <a:gd name="connsiteY4095" fmla="*/ 888919 h 1679043"/>
                <a:gd name="connsiteX4096" fmla="*/ 875594 w 1485127"/>
                <a:gd name="connsiteY4096" fmla="*/ 888919 h 1679043"/>
                <a:gd name="connsiteX4097" fmla="*/ 875594 w 1485127"/>
                <a:gd name="connsiteY4097" fmla="*/ 888919 h 1679043"/>
                <a:gd name="connsiteX4098" fmla="*/ 875594 w 1485127"/>
                <a:gd name="connsiteY4098" fmla="*/ 888919 h 1679043"/>
                <a:gd name="connsiteX4099" fmla="*/ 875594 w 1485127"/>
                <a:gd name="connsiteY4099" fmla="*/ 888919 h 1679043"/>
                <a:gd name="connsiteX4100" fmla="*/ 875253 w 1485127"/>
                <a:gd name="connsiteY4100" fmla="*/ 889090 h 1679043"/>
                <a:gd name="connsiteX4101" fmla="*/ 878153 w 1485127"/>
                <a:gd name="connsiteY4101" fmla="*/ 868948 h 1679043"/>
                <a:gd name="connsiteX4102" fmla="*/ 900933 w 1485127"/>
                <a:gd name="connsiteY4102" fmla="*/ 857938 h 1679043"/>
                <a:gd name="connsiteX4103" fmla="*/ 901786 w 1485127"/>
                <a:gd name="connsiteY4103" fmla="*/ 857511 h 1679043"/>
                <a:gd name="connsiteX4104" fmla="*/ 901444 w 1485127"/>
                <a:gd name="connsiteY4104" fmla="*/ 860669 h 1679043"/>
                <a:gd name="connsiteX4105" fmla="*/ 899227 w 1485127"/>
                <a:gd name="connsiteY4105" fmla="*/ 878763 h 1679043"/>
                <a:gd name="connsiteX4106" fmla="*/ 875679 w 1485127"/>
                <a:gd name="connsiteY4106" fmla="*/ 889005 h 1679043"/>
                <a:gd name="connsiteX4107" fmla="*/ 819540 w 1485127"/>
                <a:gd name="connsiteY4107" fmla="*/ 951992 h 1679043"/>
                <a:gd name="connsiteX4108" fmla="*/ 828328 w 1485127"/>
                <a:gd name="connsiteY4108" fmla="*/ 953784 h 1679043"/>
                <a:gd name="connsiteX4109" fmla="*/ 817748 w 1485127"/>
                <a:gd name="connsiteY4109" fmla="*/ 958905 h 1679043"/>
                <a:gd name="connsiteX4110" fmla="*/ 819455 w 1485127"/>
                <a:gd name="connsiteY4110" fmla="*/ 951992 h 1679043"/>
                <a:gd name="connsiteX4111" fmla="*/ 803671 w 1485127"/>
                <a:gd name="connsiteY4111" fmla="*/ 948663 h 1679043"/>
                <a:gd name="connsiteX4112" fmla="*/ 791897 w 1485127"/>
                <a:gd name="connsiteY4112" fmla="*/ 954552 h 1679043"/>
                <a:gd name="connsiteX4113" fmla="*/ 785669 w 1485127"/>
                <a:gd name="connsiteY4113" fmla="*/ 957710 h 1679043"/>
                <a:gd name="connsiteX4114" fmla="*/ 789167 w 1485127"/>
                <a:gd name="connsiteY4114" fmla="*/ 944396 h 1679043"/>
                <a:gd name="connsiteX4115" fmla="*/ 790617 w 1485127"/>
                <a:gd name="connsiteY4115" fmla="*/ 943884 h 1679043"/>
                <a:gd name="connsiteX4116" fmla="*/ 803671 w 1485127"/>
                <a:gd name="connsiteY4116" fmla="*/ 948663 h 1679043"/>
                <a:gd name="connsiteX4117" fmla="*/ 830973 w 1485127"/>
                <a:gd name="connsiteY4117" fmla="*/ 935776 h 1679043"/>
                <a:gd name="connsiteX4118" fmla="*/ 823977 w 1485127"/>
                <a:gd name="connsiteY4118" fmla="*/ 934410 h 1679043"/>
                <a:gd name="connsiteX4119" fmla="*/ 824830 w 1485127"/>
                <a:gd name="connsiteY4119" fmla="*/ 930996 h 1679043"/>
                <a:gd name="connsiteX4120" fmla="*/ 846330 w 1485127"/>
                <a:gd name="connsiteY4120" fmla="*/ 922974 h 1679043"/>
                <a:gd name="connsiteX4121" fmla="*/ 844964 w 1485127"/>
                <a:gd name="connsiteY4121" fmla="*/ 929460 h 1679043"/>
                <a:gd name="connsiteX4122" fmla="*/ 837542 w 1485127"/>
                <a:gd name="connsiteY4122" fmla="*/ 932703 h 1679043"/>
                <a:gd name="connsiteX4123" fmla="*/ 831058 w 1485127"/>
                <a:gd name="connsiteY4123" fmla="*/ 935690 h 1679043"/>
                <a:gd name="connsiteX4124" fmla="*/ 836945 w 1485127"/>
                <a:gd name="connsiteY4124" fmla="*/ 936885 h 1679043"/>
                <a:gd name="connsiteX4125" fmla="*/ 838736 w 1485127"/>
                <a:gd name="connsiteY4125" fmla="*/ 936202 h 1679043"/>
                <a:gd name="connsiteX4126" fmla="*/ 843855 w 1485127"/>
                <a:gd name="connsiteY4126" fmla="*/ 934325 h 1679043"/>
                <a:gd name="connsiteX4127" fmla="*/ 843002 w 1485127"/>
                <a:gd name="connsiteY4127" fmla="*/ 938080 h 1679043"/>
                <a:gd name="connsiteX4128" fmla="*/ 836860 w 1485127"/>
                <a:gd name="connsiteY4128" fmla="*/ 936885 h 1679043"/>
                <a:gd name="connsiteX4129" fmla="*/ 825512 w 1485127"/>
                <a:gd name="connsiteY4129" fmla="*/ 928351 h 1679043"/>
                <a:gd name="connsiteX4130" fmla="*/ 828925 w 1485127"/>
                <a:gd name="connsiteY4130" fmla="*/ 914780 h 1679043"/>
                <a:gd name="connsiteX4131" fmla="*/ 834471 w 1485127"/>
                <a:gd name="connsiteY4131" fmla="*/ 912390 h 1679043"/>
                <a:gd name="connsiteX4132" fmla="*/ 848975 w 1485127"/>
                <a:gd name="connsiteY4132" fmla="*/ 911707 h 1679043"/>
                <a:gd name="connsiteX4133" fmla="*/ 847354 w 1485127"/>
                <a:gd name="connsiteY4133" fmla="*/ 918791 h 1679043"/>
                <a:gd name="connsiteX4134" fmla="*/ 825598 w 1485127"/>
                <a:gd name="connsiteY4134" fmla="*/ 928265 h 1679043"/>
                <a:gd name="connsiteX4135" fmla="*/ 820052 w 1485127"/>
                <a:gd name="connsiteY4135" fmla="*/ 933642 h 1679043"/>
                <a:gd name="connsiteX4136" fmla="*/ 818602 w 1485127"/>
                <a:gd name="connsiteY4136" fmla="*/ 933386 h 1679043"/>
                <a:gd name="connsiteX4137" fmla="*/ 820223 w 1485127"/>
                <a:gd name="connsiteY4137" fmla="*/ 932789 h 1679043"/>
                <a:gd name="connsiteX4138" fmla="*/ 820052 w 1485127"/>
                <a:gd name="connsiteY4138" fmla="*/ 933727 h 1679043"/>
                <a:gd name="connsiteX4139" fmla="*/ 879603 w 1485127"/>
                <a:gd name="connsiteY4139" fmla="*/ 1123116 h 1679043"/>
                <a:gd name="connsiteX4140" fmla="*/ 896923 w 1485127"/>
                <a:gd name="connsiteY4140" fmla="*/ 1092475 h 1679043"/>
                <a:gd name="connsiteX4141" fmla="*/ 896326 w 1485127"/>
                <a:gd name="connsiteY4141" fmla="*/ 1095548 h 1679043"/>
                <a:gd name="connsiteX4142" fmla="*/ 893510 w 1485127"/>
                <a:gd name="connsiteY4142" fmla="*/ 1107924 h 1679043"/>
                <a:gd name="connsiteX4143" fmla="*/ 890183 w 1485127"/>
                <a:gd name="connsiteY4143" fmla="*/ 1146928 h 1679043"/>
                <a:gd name="connsiteX4144" fmla="*/ 886002 w 1485127"/>
                <a:gd name="connsiteY4144" fmla="*/ 1157255 h 1679043"/>
                <a:gd name="connsiteX4145" fmla="*/ 877812 w 1485127"/>
                <a:gd name="connsiteY4145" fmla="*/ 1177312 h 1679043"/>
                <a:gd name="connsiteX4146" fmla="*/ 877982 w 1485127"/>
                <a:gd name="connsiteY4146" fmla="*/ 1177397 h 1679043"/>
                <a:gd name="connsiteX4147" fmla="*/ 887453 w 1485127"/>
                <a:gd name="connsiteY4147" fmla="*/ 1157767 h 1679043"/>
                <a:gd name="connsiteX4148" fmla="*/ 890524 w 1485127"/>
                <a:gd name="connsiteY4148" fmla="*/ 1151537 h 1679043"/>
                <a:gd name="connsiteX4149" fmla="*/ 890610 w 1485127"/>
                <a:gd name="connsiteY4149" fmla="*/ 1152902 h 1679043"/>
                <a:gd name="connsiteX4150" fmla="*/ 892060 w 1485127"/>
                <a:gd name="connsiteY4150" fmla="*/ 1159901 h 1679043"/>
                <a:gd name="connsiteX4151" fmla="*/ 884040 w 1485127"/>
                <a:gd name="connsiteY4151" fmla="*/ 1188407 h 1679043"/>
                <a:gd name="connsiteX4152" fmla="*/ 883016 w 1485127"/>
                <a:gd name="connsiteY4152" fmla="*/ 1192248 h 1679043"/>
                <a:gd name="connsiteX4153" fmla="*/ 877385 w 1485127"/>
                <a:gd name="connsiteY4153" fmla="*/ 1176714 h 1679043"/>
                <a:gd name="connsiteX4154" fmla="*/ 877556 w 1485127"/>
                <a:gd name="connsiteY4154" fmla="*/ 1142831 h 1679043"/>
                <a:gd name="connsiteX4155" fmla="*/ 876958 w 1485127"/>
                <a:gd name="connsiteY4155" fmla="*/ 1142831 h 1679043"/>
                <a:gd name="connsiteX4156" fmla="*/ 877129 w 1485127"/>
                <a:gd name="connsiteY4156" fmla="*/ 1130626 h 1679043"/>
                <a:gd name="connsiteX4157" fmla="*/ 878921 w 1485127"/>
                <a:gd name="connsiteY4157" fmla="*/ 1124054 h 1679043"/>
                <a:gd name="connsiteX4158" fmla="*/ 879433 w 1485127"/>
                <a:gd name="connsiteY4158" fmla="*/ 1123030 h 1679043"/>
                <a:gd name="connsiteX4159" fmla="*/ 947516 w 1485127"/>
                <a:gd name="connsiteY4159" fmla="*/ 1092390 h 1679043"/>
                <a:gd name="connsiteX4160" fmla="*/ 939070 w 1485127"/>
                <a:gd name="connsiteY4160" fmla="*/ 1120385 h 1679043"/>
                <a:gd name="connsiteX4161" fmla="*/ 921835 w 1485127"/>
                <a:gd name="connsiteY4161" fmla="*/ 1174922 h 1679043"/>
                <a:gd name="connsiteX4162" fmla="*/ 914498 w 1485127"/>
                <a:gd name="connsiteY4162" fmla="*/ 1171337 h 1679043"/>
                <a:gd name="connsiteX4163" fmla="*/ 927125 w 1485127"/>
                <a:gd name="connsiteY4163" fmla="*/ 1134808 h 1679043"/>
                <a:gd name="connsiteX4164" fmla="*/ 927125 w 1485127"/>
                <a:gd name="connsiteY4164" fmla="*/ 1134808 h 1679043"/>
                <a:gd name="connsiteX4165" fmla="*/ 927125 w 1485127"/>
                <a:gd name="connsiteY4165" fmla="*/ 1134808 h 1679043"/>
                <a:gd name="connsiteX4166" fmla="*/ 927125 w 1485127"/>
                <a:gd name="connsiteY4166" fmla="*/ 1134808 h 1679043"/>
                <a:gd name="connsiteX4167" fmla="*/ 927125 w 1485127"/>
                <a:gd name="connsiteY4167" fmla="*/ 1134808 h 1679043"/>
                <a:gd name="connsiteX4168" fmla="*/ 949393 w 1485127"/>
                <a:gd name="connsiteY4168" fmla="*/ 1055349 h 1679043"/>
                <a:gd name="connsiteX4169" fmla="*/ 950587 w 1485127"/>
                <a:gd name="connsiteY4169" fmla="*/ 1050825 h 1679043"/>
                <a:gd name="connsiteX4170" fmla="*/ 952465 w 1485127"/>
                <a:gd name="connsiteY4170" fmla="*/ 1051423 h 1679043"/>
                <a:gd name="connsiteX4171" fmla="*/ 982752 w 1485127"/>
                <a:gd name="connsiteY4171" fmla="*/ 1063457 h 1679043"/>
                <a:gd name="connsiteX4172" fmla="*/ 995123 w 1485127"/>
                <a:gd name="connsiteY4172" fmla="*/ 1070797 h 1679043"/>
                <a:gd name="connsiteX4173" fmla="*/ 1000839 w 1485127"/>
                <a:gd name="connsiteY4173" fmla="*/ 1084538 h 1679043"/>
                <a:gd name="connsiteX4174" fmla="*/ 998536 w 1485127"/>
                <a:gd name="connsiteY4174" fmla="*/ 1107326 h 1679043"/>
                <a:gd name="connsiteX4175" fmla="*/ 990004 w 1485127"/>
                <a:gd name="connsiteY4175" fmla="*/ 1134382 h 1679043"/>
                <a:gd name="connsiteX4176" fmla="*/ 981302 w 1485127"/>
                <a:gd name="connsiteY4176" fmla="*/ 1158279 h 1679043"/>
                <a:gd name="connsiteX4177" fmla="*/ 972002 w 1485127"/>
                <a:gd name="connsiteY4177" fmla="*/ 1175093 h 1679043"/>
                <a:gd name="connsiteX4178" fmla="*/ 952976 w 1485127"/>
                <a:gd name="connsiteY4178" fmla="*/ 1182262 h 1679043"/>
                <a:gd name="connsiteX4179" fmla="*/ 925846 w 1485127"/>
                <a:gd name="connsiteY4179" fmla="*/ 1176629 h 1679043"/>
                <a:gd name="connsiteX4180" fmla="*/ 940434 w 1485127"/>
                <a:gd name="connsiteY4180" fmla="*/ 1121067 h 1679043"/>
                <a:gd name="connsiteX4181" fmla="*/ 947687 w 1485127"/>
                <a:gd name="connsiteY4181" fmla="*/ 1092475 h 1679043"/>
                <a:gd name="connsiteX4182" fmla="*/ 947431 w 1485127"/>
                <a:gd name="connsiteY4182" fmla="*/ 1092475 h 1679043"/>
                <a:gd name="connsiteX4183" fmla="*/ 882675 w 1485127"/>
                <a:gd name="connsiteY4183" fmla="*/ 1306700 h 1679043"/>
                <a:gd name="connsiteX4184" fmla="*/ 892486 w 1485127"/>
                <a:gd name="connsiteY4184" fmla="*/ 1278962 h 1679043"/>
                <a:gd name="connsiteX4185" fmla="*/ 912280 w 1485127"/>
                <a:gd name="connsiteY4185" fmla="*/ 1221437 h 1679043"/>
                <a:gd name="connsiteX4186" fmla="*/ 961935 w 1485127"/>
                <a:gd name="connsiteY4186" fmla="*/ 1225790 h 1679043"/>
                <a:gd name="connsiteX4187" fmla="*/ 954171 w 1485127"/>
                <a:gd name="connsiteY4187" fmla="*/ 1252248 h 1679043"/>
                <a:gd name="connsiteX4188" fmla="*/ 936083 w 1485127"/>
                <a:gd name="connsiteY4188" fmla="*/ 1313187 h 1679043"/>
                <a:gd name="connsiteX4189" fmla="*/ 929173 w 1485127"/>
                <a:gd name="connsiteY4189" fmla="*/ 1326330 h 1679043"/>
                <a:gd name="connsiteX4190" fmla="*/ 883528 w 1485127"/>
                <a:gd name="connsiteY4190" fmla="*/ 1378820 h 1679043"/>
                <a:gd name="connsiteX4191" fmla="*/ 880969 w 1485127"/>
                <a:gd name="connsiteY4191" fmla="*/ 1381209 h 1679043"/>
                <a:gd name="connsiteX4192" fmla="*/ 877812 w 1485127"/>
                <a:gd name="connsiteY4192" fmla="*/ 1370626 h 1679043"/>
                <a:gd name="connsiteX4193" fmla="*/ 871754 w 1485127"/>
                <a:gd name="connsiteY4193" fmla="*/ 1342205 h 1679043"/>
                <a:gd name="connsiteX4194" fmla="*/ 861858 w 1485127"/>
                <a:gd name="connsiteY4194" fmla="*/ 1307298 h 1679043"/>
                <a:gd name="connsiteX4195" fmla="*/ 861601 w 1485127"/>
                <a:gd name="connsiteY4195" fmla="*/ 1293642 h 1679043"/>
                <a:gd name="connsiteX4196" fmla="*/ 879603 w 1485127"/>
                <a:gd name="connsiteY4196" fmla="*/ 1227667 h 1679043"/>
                <a:gd name="connsiteX4197" fmla="*/ 884978 w 1485127"/>
                <a:gd name="connsiteY4197" fmla="*/ 1211878 h 1679043"/>
                <a:gd name="connsiteX4198" fmla="*/ 896496 w 1485127"/>
                <a:gd name="connsiteY4198" fmla="*/ 1216658 h 1679043"/>
                <a:gd name="connsiteX4199" fmla="*/ 888903 w 1485127"/>
                <a:gd name="connsiteY4199" fmla="*/ 1240214 h 1679043"/>
                <a:gd name="connsiteX4200" fmla="*/ 889159 w 1485127"/>
                <a:gd name="connsiteY4200" fmla="*/ 1240214 h 1679043"/>
                <a:gd name="connsiteX4201" fmla="*/ 897776 w 1485127"/>
                <a:gd name="connsiteY4201" fmla="*/ 1217084 h 1679043"/>
                <a:gd name="connsiteX4202" fmla="*/ 907929 w 1485127"/>
                <a:gd name="connsiteY4202" fmla="*/ 1220242 h 1679043"/>
                <a:gd name="connsiteX4203" fmla="*/ 890951 w 1485127"/>
                <a:gd name="connsiteY4203" fmla="*/ 1278535 h 1679043"/>
                <a:gd name="connsiteX4204" fmla="*/ 882419 w 1485127"/>
                <a:gd name="connsiteY4204" fmla="*/ 1306530 h 1679043"/>
                <a:gd name="connsiteX4205" fmla="*/ 882675 w 1485127"/>
                <a:gd name="connsiteY4205" fmla="*/ 1306530 h 1679043"/>
                <a:gd name="connsiteX4206" fmla="*/ 898715 w 1485127"/>
                <a:gd name="connsiteY4206" fmla="*/ 1137795 h 1679043"/>
                <a:gd name="connsiteX4207" fmla="*/ 898715 w 1485127"/>
                <a:gd name="connsiteY4207" fmla="*/ 1134894 h 1679043"/>
                <a:gd name="connsiteX4208" fmla="*/ 901444 w 1485127"/>
                <a:gd name="connsiteY4208" fmla="*/ 1129346 h 1679043"/>
                <a:gd name="connsiteX4209" fmla="*/ 898800 w 1485127"/>
                <a:gd name="connsiteY4209" fmla="*/ 1137795 h 1679043"/>
                <a:gd name="connsiteX4210" fmla="*/ 894107 w 1485127"/>
                <a:gd name="connsiteY4210" fmla="*/ 1164424 h 1679043"/>
                <a:gd name="connsiteX4211" fmla="*/ 901530 w 1485127"/>
                <a:gd name="connsiteY4211" fmla="*/ 1172788 h 1679043"/>
                <a:gd name="connsiteX4212" fmla="*/ 908611 w 1485127"/>
                <a:gd name="connsiteY4212" fmla="*/ 1177568 h 1679043"/>
                <a:gd name="connsiteX4213" fmla="*/ 900933 w 1485127"/>
                <a:gd name="connsiteY4213" fmla="*/ 1202490 h 1679043"/>
                <a:gd name="connsiteX4214" fmla="*/ 893425 w 1485127"/>
                <a:gd name="connsiteY4214" fmla="*/ 1199588 h 1679043"/>
                <a:gd name="connsiteX4215" fmla="*/ 884040 w 1485127"/>
                <a:gd name="connsiteY4215" fmla="*/ 1193357 h 1679043"/>
                <a:gd name="connsiteX4216" fmla="*/ 885576 w 1485127"/>
                <a:gd name="connsiteY4216" fmla="*/ 1188748 h 1679043"/>
                <a:gd name="connsiteX4217" fmla="*/ 894107 w 1485127"/>
                <a:gd name="connsiteY4217" fmla="*/ 1164424 h 1679043"/>
                <a:gd name="connsiteX4218" fmla="*/ 914072 w 1485127"/>
                <a:gd name="connsiteY4218" fmla="*/ 1198990 h 1679043"/>
                <a:gd name="connsiteX4219" fmla="*/ 914072 w 1485127"/>
                <a:gd name="connsiteY4219" fmla="*/ 1198990 h 1679043"/>
                <a:gd name="connsiteX4220" fmla="*/ 914072 w 1485127"/>
                <a:gd name="connsiteY4220" fmla="*/ 1199161 h 1679043"/>
                <a:gd name="connsiteX4221" fmla="*/ 914072 w 1485127"/>
                <a:gd name="connsiteY4221" fmla="*/ 1199332 h 1679043"/>
                <a:gd name="connsiteX4222" fmla="*/ 914072 w 1485127"/>
                <a:gd name="connsiteY4222" fmla="*/ 1199332 h 1679043"/>
                <a:gd name="connsiteX4223" fmla="*/ 912195 w 1485127"/>
                <a:gd name="connsiteY4223" fmla="*/ 1205904 h 1679043"/>
                <a:gd name="connsiteX4224" fmla="*/ 902981 w 1485127"/>
                <a:gd name="connsiteY4224" fmla="*/ 1203172 h 1679043"/>
                <a:gd name="connsiteX4225" fmla="*/ 911683 w 1485127"/>
                <a:gd name="connsiteY4225" fmla="*/ 1179190 h 1679043"/>
                <a:gd name="connsiteX4226" fmla="*/ 919447 w 1485127"/>
                <a:gd name="connsiteY4226" fmla="*/ 1182518 h 1679043"/>
                <a:gd name="connsiteX4227" fmla="*/ 914157 w 1485127"/>
                <a:gd name="connsiteY4227" fmla="*/ 1198990 h 1679043"/>
                <a:gd name="connsiteX4228" fmla="*/ 947942 w 1485127"/>
                <a:gd name="connsiteY4228" fmla="*/ 1054581 h 1679043"/>
                <a:gd name="connsiteX4229" fmla="*/ 922092 w 1485127"/>
                <a:gd name="connsiteY4229" fmla="*/ 1132931 h 1679043"/>
                <a:gd name="connsiteX4230" fmla="*/ 922092 w 1485127"/>
                <a:gd name="connsiteY4230" fmla="*/ 1132931 h 1679043"/>
                <a:gd name="connsiteX4231" fmla="*/ 922092 w 1485127"/>
                <a:gd name="connsiteY4231" fmla="*/ 1133101 h 1679043"/>
                <a:gd name="connsiteX4232" fmla="*/ 922092 w 1485127"/>
                <a:gd name="connsiteY4232" fmla="*/ 1133272 h 1679043"/>
                <a:gd name="connsiteX4233" fmla="*/ 922092 w 1485127"/>
                <a:gd name="connsiteY4233" fmla="*/ 1133272 h 1679043"/>
                <a:gd name="connsiteX4234" fmla="*/ 911256 w 1485127"/>
                <a:gd name="connsiteY4234" fmla="*/ 1169204 h 1679043"/>
                <a:gd name="connsiteX4235" fmla="*/ 906393 w 1485127"/>
                <a:gd name="connsiteY4235" fmla="*/ 1165619 h 1679043"/>
                <a:gd name="connsiteX4236" fmla="*/ 899739 w 1485127"/>
                <a:gd name="connsiteY4236" fmla="*/ 1153414 h 1679043"/>
                <a:gd name="connsiteX4237" fmla="*/ 899482 w 1485127"/>
                <a:gd name="connsiteY4237" fmla="*/ 1149659 h 1679043"/>
                <a:gd name="connsiteX4238" fmla="*/ 907588 w 1485127"/>
                <a:gd name="connsiteY4238" fmla="*/ 1127468 h 1679043"/>
                <a:gd name="connsiteX4239" fmla="*/ 907588 w 1485127"/>
                <a:gd name="connsiteY4239" fmla="*/ 1127468 h 1679043"/>
                <a:gd name="connsiteX4240" fmla="*/ 907588 w 1485127"/>
                <a:gd name="connsiteY4240" fmla="*/ 1127468 h 1679043"/>
                <a:gd name="connsiteX4241" fmla="*/ 907588 w 1485127"/>
                <a:gd name="connsiteY4241" fmla="*/ 1127468 h 1679043"/>
                <a:gd name="connsiteX4242" fmla="*/ 907588 w 1485127"/>
                <a:gd name="connsiteY4242" fmla="*/ 1127468 h 1679043"/>
                <a:gd name="connsiteX4243" fmla="*/ 921494 w 1485127"/>
                <a:gd name="connsiteY4243" fmla="*/ 1085221 h 1679043"/>
                <a:gd name="connsiteX4244" fmla="*/ 936851 w 1485127"/>
                <a:gd name="connsiteY4244" fmla="*/ 1047497 h 1679043"/>
                <a:gd name="connsiteX4245" fmla="*/ 949478 w 1485127"/>
                <a:gd name="connsiteY4245" fmla="*/ 1050313 h 1679043"/>
                <a:gd name="connsiteX4246" fmla="*/ 948113 w 1485127"/>
                <a:gd name="connsiteY4246" fmla="*/ 1054666 h 1679043"/>
                <a:gd name="connsiteX4247" fmla="*/ 933524 w 1485127"/>
                <a:gd name="connsiteY4247" fmla="*/ 1050228 h 1679043"/>
                <a:gd name="connsiteX4248" fmla="*/ 934718 w 1485127"/>
                <a:gd name="connsiteY4248" fmla="*/ 1047070 h 1679043"/>
                <a:gd name="connsiteX4249" fmla="*/ 935059 w 1485127"/>
                <a:gd name="connsiteY4249" fmla="*/ 1047070 h 1679043"/>
                <a:gd name="connsiteX4250" fmla="*/ 935059 w 1485127"/>
                <a:gd name="connsiteY4250" fmla="*/ 1047070 h 1679043"/>
                <a:gd name="connsiteX4251" fmla="*/ 933524 w 1485127"/>
                <a:gd name="connsiteY4251" fmla="*/ 1050228 h 1679043"/>
                <a:gd name="connsiteX4252" fmla="*/ 928490 w 1485127"/>
                <a:gd name="connsiteY4252" fmla="*/ 1060641 h 1679043"/>
                <a:gd name="connsiteX4253" fmla="*/ 909379 w 1485127"/>
                <a:gd name="connsiteY4253" fmla="*/ 1100413 h 1679043"/>
                <a:gd name="connsiteX4254" fmla="*/ 909379 w 1485127"/>
                <a:gd name="connsiteY4254" fmla="*/ 1100413 h 1679043"/>
                <a:gd name="connsiteX4255" fmla="*/ 909379 w 1485127"/>
                <a:gd name="connsiteY4255" fmla="*/ 1100584 h 1679043"/>
                <a:gd name="connsiteX4256" fmla="*/ 909379 w 1485127"/>
                <a:gd name="connsiteY4256" fmla="*/ 1100754 h 1679043"/>
                <a:gd name="connsiteX4257" fmla="*/ 909379 w 1485127"/>
                <a:gd name="connsiteY4257" fmla="*/ 1100754 h 1679043"/>
                <a:gd name="connsiteX4258" fmla="*/ 899141 w 1485127"/>
                <a:gd name="connsiteY4258" fmla="*/ 1125591 h 1679043"/>
                <a:gd name="connsiteX4259" fmla="*/ 903663 w 1485127"/>
                <a:gd name="connsiteY4259" fmla="*/ 1103059 h 1679043"/>
                <a:gd name="connsiteX4260" fmla="*/ 919447 w 1485127"/>
                <a:gd name="connsiteY4260" fmla="*/ 1056458 h 1679043"/>
                <a:gd name="connsiteX4261" fmla="*/ 934463 w 1485127"/>
                <a:gd name="connsiteY4261" fmla="*/ 1047070 h 1679043"/>
                <a:gd name="connsiteX4262" fmla="*/ 928661 w 1485127"/>
                <a:gd name="connsiteY4262" fmla="*/ 1060726 h 1679043"/>
                <a:gd name="connsiteX4263" fmla="*/ 1045545 w 1485127"/>
                <a:gd name="connsiteY4263" fmla="*/ 1510085 h 1679043"/>
                <a:gd name="connsiteX4264" fmla="*/ 1045545 w 1485127"/>
                <a:gd name="connsiteY4264" fmla="*/ 1510085 h 1679043"/>
                <a:gd name="connsiteX4265" fmla="*/ 1045545 w 1485127"/>
                <a:gd name="connsiteY4265" fmla="*/ 1510085 h 1679043"/>
                <a:gd name="connsiteX4266" fmla="*/ 1045545 w 1485127"/>
                <a:gd name="connsiteY4266" fmla="*/ 1510085 h 1679043"/>
                <a:gd name="connsiteX4267" fmla="*/ 1045545 w 1485127"/>
                <a:gd name="connsiteY4267" fmla="*/ 1510085 h 1679043"/>
                <a:gd name="connsiteX4268" fmla="*/ 1051006 w 1485127"/>
                <a:gd name="connsiteY4268" fmla="*/ 1537397 h 1679043"/>
                <a:gd name="connsiteX4269" fmla="*/ 1033772 w 1485127"/>
                <a:gd name="connsiteY4269" fmla="*/ 1550711 h 1679043"/>
                <a:gd name="connsiteX4270" fmla="*/ 1015514 w 1485127"/>
                <a:gd name="connsiteY4270" fmla="*/ 1564794 h 1679043"/>
                <a:gd name="connsiteX4271" fmla="*/ 1010395 w 1485127"/>
                <a:gd name="connsiteY4271" fmla="*/ 1543798 h 1679043"/>
                <a:gd name="connsiteX4272" fmla="*/ 1008688 w 1485127"/>
                <a:gd name="connsiteY4272" fmla="*/ 1535861 h 1679043"/>
                <a:gd name="connsiteX4273" fmla="*/ 1043412 w 1485127"/>
                <a:gd name="connsiteY4273" fmla="*/ 1506159 h 1679043"/>
                <a:gd name="connsiteX4274" fmla="*/ 1044863 w 1485127"/>
                <a:gd name="connsiteY4274" fmla="*/ 1503514 h 1679043"/>
                <a:gd name="connsiteX4275" fmla="*/ 1045545 w 1485127"/>
                <a:gd name="connsiteY4275" fmla="*/ 1510000 h 1679043"/>
                <a:gd name="connsiteX4276" fmla="*/ 1044692 w 1485127"/>
                <a:gd name="connsiteY4276" fmla="*/ 1377795 h 1679043"/>
                <a:gd name="connsiteX4277" fmla="*/ 1044692 w 1485127"/>
                <a:gd name="connsiteY4277" fmla="*/ 1377795 h 1679043"/>
                <a:gd name="connsiteX4278" fmla="*/ 1044692 w 1485127"/>
                <a:gd name="connsiteY4278" fmla="*/ 1377710 h 1679043"/>
                <a:gd name="connsiteX4279" fmla="*/ 1042389 w 1485127"/>
                <a:gd name="connsiteY4279" fmla="*/ 1369516 h 1679043"/>
                <a:gd name="connsiteX4280" fmla="*/ 1049726 w 1485127"/>
                <a:gd name="connsiteY4280" fmla="*/ 1365591 h 1679043"/>
                <a:gd name="connsiteX4281" fmla="*/ 1049641 w 1485127"/>
                <a:gd name="connsiteY4281" fmla="*/ 1365420 h 1679043"/>
                <a:gd name="connsiteX4282" fmla="*/ 1042218 w 1485127"/>
                <a:gd name="connsiteY4282" fmla="*/ 1368919 h 1679043"/>
                <a:gd name="connsiteX4283" fmla="*/ 1042218 w 1485127"/>
                <a:gd name="connsiteY4283" fmla="*/ 1368919 h 1679043"/>
                <a:gd name="connsiteX4284" fmla="*/ 1049811 w 1485127"/>
                <a:gd name="connsiteY4284" fmla="*/ 1363457 h 1679043"/>
                <a:gd name="connsiteX4285" fmla="*/ 1056381 w 1485127"/>
                <a:gd name="connsiteY4285" fmla="*/ 1358763 h 1679043"/>
                <a:gd name="connsiteX4286" fmla="*/ 1058173 w 1485127"/>
                <a:gd name="connsiteY4286" fmla="*/ 1371480 h 1679043"/>
                <a:gd name="connsiteX4287" fmla="*/ 1047081 w 1485127"/>
                <a:gd name="connsiteY4287" fmla="*/ 1380868 h 1679043"/>
                <a:gd name="connsiteX4288" fmla="*/ 1045716 w 1485127"/>
                <a:gd name="connsiteY4288" fmla="*/ 1382063 h 1679043"/>
                <a:gd name="connsiteX4289" fmla="*/ 1044778 w 1485127"/>
                <a:gd name="connsiteY4289" fmla="*/ 1377966 h 1679043"/>
                <a:gd name="connsiteX4290" fmla="*/ 1044778 w 1485127"/>
                <a:gd name="connsiteY4290" fmla="*/ 1377966 h 1679043"/>
                <a:gd name="connsiteX4291" fmla="*/ 1044778 w 1485127"/>
                <a:gd name="connsiteY4291" fmla="*/ 1377881 h 1679043"/>
                <a:gd name="connsiteX4292" fmla="*/ 1012101 w 1485127"/>
                <a:gd name="connsiteY4292" fmla="*/ 1514950 h 1679043"/>
                <a:gd name="connsiteX4293" fmla="*/ 1009200 w 1485127"/>
                <a:gd name="connsiteY4293" fmla="*/ 1509744 h 1679043"/>
                <a:gd name="connsiteX4294" fmla="*/ 1026349 w 1485127"/>
                <a:gd name="connsiteY4294" fmla="*/ 1496259 h 1679043"/>
                <a:gd name="connsiteX4295" fmla="*/ 1027629 w 1485127"/>
                <a:gd name="connsiteY4295" fmla="*/ 1498051 h 1679043"/>
                <a:gd name="connsiteX4296" fmla="*/ 1027373 w 1485127"/>
                <a:gd name="connsiteY4296" fmla="*/ 1498564 h 1679043"/>
                <a:gd name="connsiteX4297" fmla="*/ 1012101 w 1485127"/>
                <a:gd name="connsiteY4297" fmla="*/ 1515036 h 1679043"/>
                <a:gd name="connsiteX4298" fmla="*/ 1006385 w 1485127"/>
                <a:gd name="connsiteY4298" fmla="*/ 1504794 h 1679043"/>
                <a:gd name="connsiteX4299" fmla="*/ 998877 w 1485127"/>
                <a:gd name="connsiteY4299" fmla="*/ 1491138 h 1679043"/>
                <a:gd name="connsiteX4300" fmla="*/ 998451 w 1485127"/>
                <a:gd name="connsiteY4300" fmla="*/ 1489175 h 1679043"/>
                <a:gd name="connsiteX4301" fmla="*/ 998109 w 1485127"/>
                <a:gd name="connsiteY4301" fmla="*/ 1487297 h 1679043"/>
                <a:gd name="connsiteX4302" fmla="*/ 999645 w 1485127"/>
                <a:gd name="connsiteY4302" fmla="*/ 1486273 h 1679043"/>
                <a:gd name="connsiteX4303" fmla="*/ 1013466 w 1485127"/>
                <a:gd name="connsiteY4303" fmla="*/ 1477056 h 1679043"/>
                <a:gd name="connsiteX4304" fmla="*/ 1018073 w 1485127"/>
                <a:gd name="connsiteY4304" fmla="*/ 1484396 h 1679043"/>
                <a:gd name="connsiteX4305" fmla="*/ 1023790 w 1485127"/>
                <a:gd name="connsiteY4305" fmla="*/ 1492674 h 1679043"/>
                <a:gd name="connsiteX4306" fmla="*/ 1007579 w 1485127"/>
                <a:gd name="connsiteY4306" fmla="*/ 1506842 h 1679043"/>
                <a:gd name="connsiteX4307" fmla="*/ 1006385 w 1485127"/>
                <a:gd name="connsiteY4307" fmla="*/ 1504709 h 1679043"/>
                <a:gd name="connsiteX4308" fmla="*/ 1006555 w 1485127"/>
                <a:gd name="connsiteY4308" fmla="*/ 1507781 h 1679043"/>
                <a:gd name="connsiteX4309" fmla="*/ 1003228 w 1485127"/>
                <a:gd name="connsiteY4309" fmla="*/ 1510768 h 1679043"/>
                <a:gd name="connsiteX4310" fmla="*/ 1000668 w 1485127"/>
                <a:gd name="connsiteY4310" fmla="*/ 1499332 h 1679043"/>
                <a:gd name="connsiteX4311" fmla="*/ 1005020 w 1485127"/>
                <a:gd name="connsiteY4311" fmla="*/ 1505562 h 1679043"/>
                <a:gd name="connsiteX4312" fmla="*/ 1006555 w 1485127"/>
                <a:gd name="connsiteY4312" fmla="*/ 1507781 h 1679043"/>
                <a:gd name="connsiteX4313" fmla="*/ 1008006 w 1485127"/>
                <a:gd name="connsiteY4313" fmla="*/ 1467838 h 1679043"/>
                <a:gd name="connsiteX4314" fmla="*/ 1008006 w 1485127"/>
                <a:gd name="connsiteY4314" fmla="*/ 1467838 h 1679043"/>
                <a:gd name="connsiteX4315" fmla="*/ 1008006 w 1485127"/>
                <a:gd name="connsiteY4315" fmla="*/ 1467838 h 1679043"/>
                <a:gd name="connsiteX4316" fmla="*/ 1011163 w 1485127"/>
                <a:gd name="connsiteY4316" fmla="*/ 1473300 h 1679043"/>
                <a:gd name="connsiteX4317" fmla="*/ 997341 w 1485127"/>
                <a:gd name="connsiteY4317" fmla="*/ 1483457 h 1679043"/>
                <a:gd name="connsiteX4318" fmla="*/ 997256 w 1485127"/>
                <a:gd name="connsiteY4318" fmla="*/ 1483457 h 1679043"/>
                <a:gd name="connsiteX4319" fmla="*/ 994952 w 1485127"/>
                <a:gd name="connsiteY4319" fmla="*/ 1471337 h 1679043"/>
                <a:gd name="connsiteX4320" fmla="*/ 1004422 w 1485127"/>
                <a:gd name="connsiteY4320" fmla="*/ 1464424 h 1679043"/>
                <a:gd name="connsiteX4321" fmla="*/ 1005873 w 1485127"/>
                <a:gd name="connsiteY4321" fmla="*/ 1463315 h 1679043"/>
                <a:gd name="connsiteX4322" fmla="*/ 1007921 w 1485127"/>
                <a:gd name="connsiteY4322" fmla="*/ 1467753 h 1679043"/>
                <a:gd name="connsiteX4323" fmla="*/ 1007921 w 1485127"/>
                <a:gd name="connsiteY4323" fmla="*/ 1467753 h 1679043"/>
                <a:gd name="connsiteX4324" fmla="*/ 1007921 w 1485127"/>
                <a:gd name="connsiteY4324" fmla="*/ 1467753 h 1679043"/>
                <a:gd name="connsiteX4325" fmla="*/ 1082147 w 1485127"/>
                <a:gd name="connsiteY4325" fmla="*/ 1378820 h 1679043"/>
                <a:gd name="connsiteX4326" fmla="*/ 1073785 w 1485127"/>
                <a:gd name="connsiteY4326" fmla="*/ 1384623 h 1679043"/>
                <a:gd name="connsiteX4327" fmla="*/ 1073785 w 1485127"/>
                <a:gd name="connsiteY4327" fmla="*/ 1384623 h 1679043"/>
                <a:gd name="connsiteX4328" fmla="*/ 1073615 w 1485127"/>
                <a:gd name="connsiteY4328" fmla="*/ 1384708 h 1679043"/>
                <a:gd name="connsiteX4329" fmla="*/ 1073444 w 1485127"/>
                <a:gd name="connsiteY4329" fmla="*/ 1384708 h 1679043"/>
                <a:gd name="connsiteX4330" fmla="*/ 1073444 w 1485127"/>
                <a:gd name="connsiteY4330" fmla="*/ 1384794 h 1679043"/>
                <a:gd name="connsiteX4331" fmla="*/ 1064401 w 1485127"/>
                <a:gd name="connsiteY4331" fmla="*/ 1391451 h 1679043"/>
                <a:gd name="connsiteX4332" fmla="*/ 1063292 w 1485127"/>
                <a:gd name="connsiteY4332" fmla="*/ 1381295 h 1679043"/>
                <a:gd name="connsiteX4333" fmla="*/ 1062353 w 1485127"/>
                <a:gd name="connsiteY4333" fmla="*/ 1371224 h 1679043"/>
                <a:gd name="connsiteX4334" fmla="*/ 1080355 w 1485127"/>
                <a:gd name="connsiteY4334" fmla="*/ 1358251 h 1679043"/>
                <a:gd name="connsiteX4335" fmla="*/ 1081550 w 1485127"/>
                <a:gd name="connsiteY4335" fmla="*/ 1365334 h 1679043"/>
                <a:gd name="connsiteX4336" fmla="*/ 1083341 w 1485127"/>
                <a:gd name="connsiteY4336" fmla="*/ 1374808 h 1679043"/>
                <a:gd name="connsiteX4337" fmla="*/ 1081976 w 1485127"/>
                <a:gd name="connsiteY4337" fmla="*/ 1378905 h 1679043"/>
                <a:gd name="connsiteX4338" fmla="*/ 1063035 w 1485127"/>
                <a:gd name="connsiteY4338" fmla="*/ 1398450 h 1679043"/>
                <a:gd name="connsiteX4339" fmla="*/ 1064827 w 1485127"/>
                <a:gd name="connsiteY4339" fmla="*/ 1406814 h 1679043"/>
                <a:gd name="connsiteX4340" fmla="*/ 1066192 w 1485127"/>
                <a:gd name="connsiteY4340" fmla="*/ 1412788 h 1679043"/>
                <a:gd name="connsiteX4341" fmla="*/ 1057660 w 1485127"/>
                <a:gd name="connsiteY4341" fmla="*/ 1419104 h 1679043"/>
                <a:gd name="connsiteX4342" fmla="*/ 1057660 w 1485127"/>
                <a:gd name="connsiteY4342" fmla="*/ 1419104 h 1679043"/>
                <a:gd name="connsiteX4343" fmla="*/ 1057490 w 1485127"/>
                <a:gd name="connsiteY4343" fmla="*/ 1419189 h 1679043"/>
                <a:gd name="connsiteX4344" fmla="*/ 1057319 w 1485127"/>
                <a:gd name="connsiteY4344" fmla="*/ 1419275 h 1679043"/>
                <a:gd name="connsiteX4345" fmla="*/ 1057319 w 1485127"/>
                <a:gd name="connsiteY4345" fmla="*/ 1419275 h 1679043"/>
                <a:gd name="connsiteX4346" fmla="*/ 1054931 w 1485127"/>
                <a:gd name="connsiteY4346" fmla="*/ 1421152 h 1679043"/>
                <a:gd name="connsiteX4347" fmla="*/ 1051262 w 1485127"/>
                <a:gd name="connsiteY4347" fmla="*/ 1406387 h 1679043"/>
                <a:gd name="connsiteX4348" fmla="*/ 1062950 w 1485127"/>
                <a:gd name="connsiteY4348" fmla="*/ 1398364 h 1679043"/>
                <a:gd name="connsiteX4349" fmla="*/ 1059026 w 1485127"/>
                <a:gd name="connsiteY4349" fmla="*/ 1436430 h 1679043"/>
                <a:gd name="connsiteX4350" fmla="*/ 1056552 w 1485127"/>
                <a:gd name="connsiteY4350" fmla="*/ 1427298 h 1679043"/>
                <a:gd name="connsiteX4351" fmla="*/ 1056381 w 1485127"/>
                <a:gd name="connsiteY4351" fmla="*/ 1426615 h 1679043"/>
                <a:gd name="connsiteX4352" fmla="*/ 1060732 w 1485127"/>
                <a:gd name="connsiteY4352" fmla="*/ 1423457 h 1679043"/>
                <a:gd name="connsiteX4353" fmla="*/ 1060732 w 1485127"/>
                <a:gd name="connsiteY4353" fmla="*/ 1423457 h 1679043"/>
                <a:gd name="connsiteX4354" fmla="*/ 1060732 w 1485127"/>
                <a:gd name="connsiteY4354" fmla="*/ 1423457 h 1679043"/>
                <a:gd name="connsiteX4355" fmla="*/ 1060732 w 1485127"/>
                <a:gd name="connsiteY4355" fmla="*/ 1423457 h 1679043"/>
                <a:gd name="connsiteX4356" fmla="*/ 1060732 w 1485127"/>
                <a:gd name="connsiteY4356" fmla="*/ 1423457 h 1679043"/>
                <a:gd name="connsiteX4357" fmla="*/ 1066619 w 1485127"/>
                <a:gd name="connsiteY4357" fmla="*/ 1418677 h 1679043"/>
                <a:gd name="connsiteX4358" fmla="*/ 1058940 w 1485127"/>
                <a:gd name="connsiteY4358" fmla="*/ 1436430 h 1679043"/>
                <a:gd name="connsiteX4359" fmla="*/ 1055016 w 1485127"/>
                <a:gd name="connsiteY4359" fmla="*/ 1427639 h 1679043"/>
                <a:gd name="connsiteX4360" fmla="*/ 1055016 w 1485127"/>
                <a:gd name="connsiteY4360" fmla="*/ 1427639 h 1679043"/>
                <a:gd name="connsiteX4361" fmla="*/ 1058514 w 1485127"/>
                <a:gd name="connsiteY4361" fmla="*/ 1437539 h 1679043"/>
                <a:gd name="connsiteX4362" fmla="*/ 1055954 w 1485127"/>
                <a:gd name="connsiteY4362" fmla="*/ 1443172 h 1679043"/>
                <a:gd name="connsiteX4363" fmla="*/ 1042815 w 1485127"/>
                <a:gd name="connsiteY4363" fmla="*/ 1451366 h 1679043"/>
                <a:gd name="connsiteX4364" fmla="*/ 1042474 w 1485127"/>
                <a:gd name="connsiteY4364" fmla="*/ 1447952 h 1679043"/>
                <a:gd name="connsiteX4365" fmla="*/ 1042218 w 1485127"/>
                <a:gd name="connsiteY4365" fmla="*/ 1447952 h 1679043"/>
                <a:gd name="connsiteX4366" fmla="*/ 1042218 w 1485127"/>
                <a:gd name="connsiteY4366" fmla="*/ 1451707 h 1679043"/>
                <a:gd name="connsiteX4367" fmla="*/ 1034625 w 1485127"/>
                <a:gd name="connsiteY4367" fmla="*/ 1456572 h 1679043"/>
                <a:gd name="connsiteX4368" fmla="*/ 1034369 w 1485127"/>
                <a:gd name="connsiteY4368" fmla="*/ 1455718 h 1679043"/>
                <a:gd name="connsiteX4369" fmla="*/ 1031553 w 1485127"/>
                <a:gd name="connsiteY4369" fmla="*/ 1444623 h 1679043"/>
                <a:gd name="connsiteX4370" fmla="*/ 1054845 w 1485127"/>
                <a:gd name="connsiteY4370" fmla="*/ 1427639 h 1679043"/>
                <a:gd name="connsiteX4371" fmla="*/ 1038037 w 1485127"/>
                <a:gd name="connsiteY4371" fmla="*/ 1478848 h 1679043"/>
                <a:gd name="connsiteX4372" fmla="*/ 1036331 w 1485127"/>
                <a:gd name="connsiteY4372" fmla="*/ 1481920 h 1679043"/>
                <a:gd name="connsiteX4373" fmla="*/ 1025666 w 1485127"/>
                <a:gd name="connsiteY4373" fmla="*/ 1490967 h 1679043"/>
                <a:gd name="connsiteX4374" fmla="*/ 1021145 w 1485127"/>
                <a:gd name="connsiteY4374" fmla="*/ 1482603 h 1679043"/>
                <a:gd name="connsiteX4375" fmla="*/ 1017050 w 1485127"/>
                <a:gd name="connsiteY4375" fmla="*/ 1474495 h 1679043"/>
                <a:gd name="connsiteX4376" fmla="*/ 1034625 w 1485127"/>
                <a:gd name="connsiteY4376" fmla="*/ 1462973 h 1679043"/>
                <a:gd name="connsiteX4377" fmla="*/ 1034625 w 1485127"/>
                <a:gd name="connsiteY4377" fmla="*/ 1462973 h 1679043"/>
                <a:gd name="connsiteX4378" fmla="*/ 1034625 w 1485127"/>
                <a:gd name="connsiteY4378" fmla="*/ 1462973 h 1679043"/>
                <a:gd name="connsiteX4379" fmla="*/ 1034625 w 1485127"/>
                <a:gd name="connsiteY4379" fmla="*/ 1462973 h 1679043"/>
                <a:gd name="connsiteX4380" fmla="*/ 1034625 w 1485127"/>
                <a:gd name="connsiteY4380" fmla="*/ 1462973 h 1679043"/>
                <a:gd name="connsiteX4381" fmla="*/ 1035307 w 1485127"/>
                <a:gd name="connsiteY4381" fmla="*/ 1462546 h 1679043"/>
                <a:gd name="connsiteX4382" fmla="*/ 1037782 w 1485127"/>
                <a:gd name="connsiteY4382" fmla="*/ 1468948 h 1679043"/>
                <a:gd name="connsiteX4383" fmla="*/ 1038037 w 1485127"/>
                <a:gd name="connsiteY4383" fmla="*/ 1468948 h 1679043"/>
                <a:gd name="connsiteX4384" fmla="*/ 1036161 w 1485127"/>
                <a:gd name="connsiteY4384" fmla="*/ 1462034 h 1679043"/>
                <a:gd name="connsiteX4385" fmla="*/ 1042389 w 1485127"/>
                <a:gd name="connsiteY4385" fmla="*/ 1457767 h 1679043"/>
                <a:gd name="connsiteX4386" fmla="*/ 1042559 w 1485127"/>
                <a:gd name="connsiteY4386" fmla="*/ 1464509 h 1679043"/>
                <a:gd name="connsiteX4387" fmla="*/ 1042730 w 1485127"/>
                <a:gd name="connsiteY4387" fmla="*/ 1470228 h 1679043"/>
                <a:gd name="connsiteX4388" fmla="*/ 1038037 w 1485127"/>
                <a:gd name="connsiteY4388" fmla="*/ 1478933 h 1679043"/>
                <a:gd name="connsiteX4389" fmla="*/ 1033004 w 1485127"/>
                <a:gd name="connsiteY4389" fmla="*/ 1456231 h 1679043"/>
                <a:gd name="connsiteX4390" fmla="*/ 1033516 w 1485127"/>
                <a:gd name="connsiteY4390" fmla="*/ 1457511 h 1679043"/>
                <a:gd name="connsiteX4391" fmla="*/ 1031980 w 1485127"/>
                <a:gd name="connsiteY4391" fmla="*/ 1458535 h 1679043"/>
                <a:gd name="connsiteX4392" fmla="*/ 1031980 w 1485127"/>
                <a:gd name="connsiteY4392" fmla="*/ 1458535 h 1679043"/>
                <a:gd name="connsiteX4393" fmla="*/ 1031809 w 1485127"/>
                <a:gd name="connsiteY4393" fmla="*/ 1458620 h 1679043"/>
                <a:gd name="connsiteX4394" fmla="*/ 1031639 w 1485127"/>
                <a:gd name="connsiteY4394" fmla="*/ 1458620 h 1679043"/>
                <a:gd name="connsiteX4395" fmla="*/ 1031639 w 1485127"/>
                <a:gd name="connsiteY4395" fmla="*/ 1458706 h 1679043"/>
                <a:gd name="connsiteX4396" fmla="*/ 1015172 w 1485127"/>
                <a:gd name="connsiteY4396" fmla="*/ 1470398 h 1679043"/>
                <a:gd name="connsiteX4397" fmla="*/ 1012784 w 1485127"/>
                <a:gd name="connsiteY4397" fmla="*/ 1465448 h 1679043"/>
                <a:gd name="connsiteX4398" fmla="*/ 1012784 w 1485127"/>
                <a:gd name="connsiteY4398" fmla="*/ 1465448 h 1679043"/>
                <a:gd name="connsiteX4399" fmla="*/ 1012784 w 1485127"/>
                <a:gd name="connsiteY4399" fmla="*/ 1465363 h 1679043"/>
                <a:gd name="connsiteX4400" fmla="*/ 1012784 w 1485127"/>
                <a:gd name="connsiteY4400" fmla="*/ 1465363 h 1679043"/>
                <a:gd name="connsiteX4401" fmla="*/ 1012784 w 1485127"/>
                <a:gd name="connsiteY4401" fmla="*/ 1465363 h 1679043"/>
                <a:gd name="connsiteX4402" fmla="*/ 1010139 w 1485127"/>
                <a:gd name="connsiteY4402" fmla="*/ 1460498 h 1679043"/>
                <a:gd name="connsiteX4403" fmla="*/ 1029506 w 1485127"/>
                <a:gd name="connsiteY4403" fmla="*/ 1446501 h 1679043"/>
                <a:gd name="connsiteX4404" fmla="*/ 1033174 w 1485127"/>
                <a:gd name="connsiteY4404" fmla="*/ 1456316 h 1679043"/>
                <a:gd name="connsiteX4405" fmla="*/ 1028567 w 1485127"/>
                <a:gd name="connsiteY4405" fmla="*/ 1496088 h 1679043"/>
                <a:gd name="connsiteX4406" fmla="*/ 1027885 w 1485127"/>
                <a:gd name="connsiteY4406" fmla="*/ 1494893 h 1679043"/>
                <a:gd name="connsiteX4407" fmla="*/ 1030274 w 1485127"/>
                <a:gd name="connsiteY4407" fmla="*/ 1493016 h 1679043"/>
                <a:gd name="connsiteX4408" fmla="*/ 1028567 w 1485127"/>
                <a:gd name="connsiteY4408" fmla="*/ 1496003 h 1679043"/>
                <a:gd name="connsiteX4409" fmla="*/ 1044095 w 1485127"/>
                <a:gd name="connsiteY4409" fmla="*/ 1464168 h 1679043"/>
                <a:gd name="connsiteX4410" fmla="*/ 1043327 w 1485127"/>
                <a:gd name="connsiteY4410" fmla="*/ 1456999 h 1679043"/>
                <a:gd name="connsiteX4411" fmla="*/ 1052371 w 1485127"/>
                <a:gd name="connsiteY4411" fmla="*/ 1450768 h 1679043"/>
                <a:gd name="connsiteX4412" fmla="*/ 1044351 w 1485127"/>
                <a:gd name="connsiteY4412" fmla="*/ 1466899 h 1679043"/>
                <a:gd name="connsiteX4413" fmla="*/ 1044010 w 1485127"/>
                <a:gd name="connsiteY4413" fmla="*/ 1464168 h 1679043"/>
                <a:gd name="connsiteX4414" fmla="*/ 1076857 w 1485127"/>
                <a:gd name="connsiteY4414" fmla="*/ 1393243 h 1679043"/>
                <a:gd name="connsiteX4415" fmla="*/ 1076772 w 1485127"/>
                <a:gd name="connsiteY4415" fmla="*/ 1391451 h 1679043"/>
                <a:gd name="connsiteX4416" fmla="*/ 1076516 w 1485127"/>
                <a:gd name="connsiteY4416" fmla="*/ 1391451 h 1679043"/>
                <a:gd name="connsiteX4417" fmla="*/ 1076516 w 1485127"/>
                <a:gd name="connsiteY4417" fmla="*/ 1394182 h 1679043"/>
                <a:gd name="connsiteX4418" fmla="*/ 1070373 w 1485127"/>
                <a:gd name="connsiteY4418" fmla="*/ 1409716 h 1679043"/>
                <a:gd name="connsiteX4419" fmla="*/ 1067216 w 1485127"/>
                <a:gd name="connsiteY4419" fmla="*/ 1412020 h 1679043"/>
                <a:gd name="connsiteX4420" fmla="*/ 1066363 w 1485127"/>
                <a:gd name="connsiteY4420" fmla="*/ 1406558 h 1679043"/>
                <a:gd name="connsiteX4421" fmla="*/ 1065083 w 1485127"/>
                <a:gd name="connsiteY4421" fmla="*/ 1396913 h 1679043"/>
                <a:gd name="connsiteX4422" fmla="*/ 1076601 w 1485127"/>
                <a:gd name="connsiteY4422" fmla="*/ 1388891 h 1679043"/>
                <a:gd name="connsiteX4423" fmla="*/ 1076601 w 1485127"/>
                <a:gd name="connsiteY4423" fmla="*/ 1388891 h 1679043"/>
                <a:gd name="connsiteX4424" fmla="*/ 1076601 w 1485127"/>
                <a:gd name="connsiteY4424" fmla="*/ 1388891 h 1679043"/>
                <a:gd name="connsiteX4425" fmla="*/ 1076601 w 1485127"/>
                <a:gd name="connsiteY4425" fmla="*/ 1388891 h 1679043"/>
                <a:gd name="connsiteX4426" fmla="*/ 1076601 w 1485127"/>
                <a:gd name="connsiteY4426" fmla="*/ 1388891 h 1679043"/>
                <a:gd name="connsiteX4427" fmla="*/ 1079075 w 1485127"/>
                <a:gd name="connsiteY4427" fmla="*/ 1387098 h 1679043"/>
                <a:gd name="connsiteX4428" fmla="*/ 1077966 w 1485127"/>
                <a:gd name="connsiteY4428" fmla="*/ 1390000 h 1679043"/>
                <a:gd name="connsiteX4429" fmla="*/ 1076772 w 1485127"/>
                <a:gd name="connsiteY4429" fmla="*/ 1393243 h 1679043"/>
                <a:gd name="connsiteX4430" fmla="*/ 1084109 w 1485127"/>
                <a:gd name="connsiteY4430" fmla="*/ 1372675 h 1679043"/>
                <a:gd name="connsiteX4431" fmla="*/ 1083171 w 1485127"/>
                <a:gd name="connsiteY4431" fmla="*/ 1365164 h 1679043"/>
                <a:gd name="connsiteX4432" fmla="*/ 1082317 w 1485127"/>
                <a:gd name="connsiteY4432" fmla="*/ 1356800 h 1679043"/>
                <a:gd name="connsiteX4433" fmla="*/ 1091958 w 1485127"/>
                <a:gd name="connsiteY4433" fmla="*/ 1349972 h 1679043"/>
                <a:gd name="connsiteX4434" fmla="*/ 1084024 w 1485127"/>
                <a:gd name="connsiteY4434" fmla="*/ 1372675 h 1679043"/>
                <a:gd name="connsiteX4435" fmla="*/ 1095797 w 1485127"/>
                <a:gd name="connsiteY4435" fmla="*/ 1340840 h 1679043"/>
                <a:gd name="connsiteX4436" fmla="*/ 1095627 w 1485127"/>
                <a:gd name="connsiteY4436" fmla="*/ 1339303 h 1679043"/>
                <a:gd name="connsiteX4437" fmla="*/ 1095286 w 1485127"/>
                <a:gd name="connsiteY4437" fmla="*/ 1335975 h 1679043"/>
                <a:gd name="connsiteX4438" fmla="*/ 1096309 w 1485127"/>
                <a:gd name="connsiteY4438" fmla="*/ 1339644 h 1679043"/>
                <a:gd name="connsiteX4439" fmla="*/ 1095797 w 1485127"/>
                <a:gd name="connsiteY4439" fmla="*/ 1340840 h 1679043"/>
                <a:gd name="connsiteX4440" fmla="*/ 1098442 w 1485127"/>
                <a:gd name="connsiteY4440" fmla="*/ 1328549 h 1679043"/>
                <a:gd name="connsiteX4441" fmla="*/ 1101599 w 1485127"/>
                <a:gd name="connsiteY4441" fmla="*/ 1326245 h 1679043"/>
                <a:gd name="connsiteX4442" fmla="*/ 1099039 w 1485127"/>
                <a:gd name="connsiteY4442" fmla="*/ 1332817 h 1679043"/>
                <a:gd name="connsiteX4443" fmla="*/ 1098442 w 1485127"/>
                <a:gd name="connsiteY4443" fmla="*/ 1328464 h 1679043"/>
                <a:gd name="connsiteX4444" fmla="*/ 1104670 w 1485127"/>
                <a:gd name="connsiteY4444" fmla="*/ 1317881 h 1679043"/>
                <a:gd name="connsiteX4445" fmla="*/ 1097418 w 1485127"/>
                <a:gd name="connsiteY4445" fmla="*/ 1323514 h 1679043"/>
                <a:gd name="connsiteX4446" fmla="*/ 1095883 w 1485127"/>
                <a:gd name="connsiteY4446" fmla="*/ 1317539 h 1679043"/>
                <a:gd name="connsiteX4447" fmla="*/ 1108083 w 1485127"/>
                <a:gd name="connsiteY4447" fmla="*/ 1307895 h 1679043"/>
                <a:gd name="connsiteX4448" fmla="*/ 1104670 w 1485127"/>
                <a:gd name="connsiteY4448" fmla="*/ 1317881 h 1679043"/>
                <a:gd name="connsiteX4449" fmla="*/ 1093323 w 1485127"/>
                <a:gd name="connsiteY4449" fmla="*/ 1332219 h 1679043"/>
                <a:gd name="connsiteX4450" fmla="*/ 1093408 w 1485127"/>
                <a:gd name="connsiteY4450" fmla="*/ 1332731 h 1679043"/>
                <a:gd name="connsiteX4451" fmla="*/ 1094774 w 1485127"/>
                <a:gd name="connsiteY4451" fmla="*/ 1339388 h 1679043"/>
                <a:gd name="connsiteX4452" fmla="*/ 1095200 w 1485127"/>
                <a:gd name="connsiteY4452" fmla="*/ 1341437 h 1679043"/>
                <a:gd name="connsiteX4453" fmla="*/ 1081976 w 1485127"/>
                <a:gd name="connsiteY4453" fmla="*/ 1351764 h 1679043"/>
                <a:gd name="connsiteX4454" fmla="*/ 1081123 w 1485127"/>
                <a:gd name="connsiteY4454" fmla="*/ 1340840 h 1679043"/>
                <a:gd name="connsiteX4455" fmla="*/ 1093323 w 1485127"/>
                <a:gd name="connsiteY4455" fmla="*/ 1332134 h 1679043"/>
                <a:gd name="connsiteX4456" fmla="*/ 1080867 w 1485127"/>
                <a:gd name="connsiteY4456" fmla="*/ 1336572 h 1679043"/>
                <a:gd name="connsiteX4457" fmla="*/ 1080526 w 1485127"/>
                <a:gd name="connsiteY4457" fmla="*/ 1330086 h 1679043"/>
                <a:gd name="connsiteX4458" fmla="*/ 1087778 w 1485127"/>
                <a:gd name="connsiteY4458" fmla="*/ 1324111 h 1679043"/>
                <a:gd name="connsiteX4459" fmla="*/ 1091446 w 1485127"/>
                <a:gd name="connsiteY4459" fmla="*/ 1321124 h 1679043"/>
                <a:gd name="connsiteX4460" fmla="*/ 1092470 w 1485127"/>
                <a:gd name="connsiteY4460" fmla="*/ 1327440 h 1679043"/>
                <a:gd name="connsiteX4461" fmla="*/ 1080867 w 1485127"/>
                <a:gd name="connsiteY4461" fmla="*/ 1336572 h 1679043"/>
                <a:gd name="connsiteX4462" fmla="*/ 1078051 w 1485127"/>
                <a:gd name="connsiteY4462" fmla="*/ 1343144 h 1679043"/>
                <a:gd name="connsiteX4463" fmla="*/ 1079672 w 1485127"/>
                <a:gd name="connsiteY4463" fmla="*/ 1353642 h 1679043"/>
                <a:gd name="connsiteX4464" fmla="*/ 1062097 w 1485127"/>
                <a:gd name="connsiteY4464" fmla="*/ 1367895 h 1679043"/>
                <a:gd name="connsiteX4465" fmla="*/ 1061159 w 1485127"/>
                <a:gd name="connsiteY4465" fmla="*/ 1355775 h 1679043"/>
                <a:gd name="connsiteX4466" fmla="*/ 1061159 w 1485127"/>
                <a:gd name="connsiteY4466" fmla="*/ 1355775 h 1679043"/>
                <a:gd name="connsiteX4467" fmla="*/ 1061159 w 1485127"/>
                <a:gd name="connsiteY4467" fmla="*/ 1355519 h 1679043"/>
                <a:gd name="connsiteX4468" fmla="*/ 1061159 w 1485127"/>
                <a:gd name="connsiteY4468" fmla="*/ 1355519 h 1679043"/>
                <a:gd name="connsiteX4469" fmla="*/ 1061159 w 1485127"/>
                <a:gd name="connsiteY4469" fmla="*/ 1355093 h 1679043"/>
                <a:gd name="connsiteX4470" fmla="*/ 1078051 w 1485127"/>
                <a:gd name="connsiteY4470" fmla="*/ 1343059 h 1679043"/>
                <a:gd name="connsiteX4471" fmla="*/ 1048020 w 1485127"/>
                <a:gd name="connsiteY4471" fmla="*/ 1381892 h 1679043"/>
                <a:gd name="connsiteX4472" fmla="*/ 1058514 w 1485127"/>
                <a:gd name="connsiteY4472" fmla="*/ 1374125 h 1679043"/>
                <a:gd name="connsiteX4473" fmla="*/ 1059793 w 1485127"/>
                <a:gd name="connsiteY4473" fmla="*/ 1381721 h 1679043"/>
                <a:gd name="connsiteX4474" fmla="*/ 1062012 w 1485127"/>
                <a:gd name="connsiteY4474" fmla="*/ 1393329 h 1679043"/>
                <a:gd name="connsiteX4475" fmla="*/ 1050323 w 1485127"/>
                <a:gd name="connsiteY4475" fmla="*/ 1402034 h 1679043"/>
                <a:gd name="connsiteX4476" fmla="*/ 1045972 w 1485127"/>
                <a:gd name="connsiteY4476" fmla="*/ 1383428 h 1679043"/>
                <a:gd name="connsiteX4477" fmla="*/ 1048020 w 1485127"/>
                <a:gd name="connsiteY4477" fmla="*/ 1381807 h 1679043"/>
                <a:gd name="connsiteX4478" fmla="*/ 1053310 w 1485127"/>
                <a:gd name="connsiteY4478" fmla="*/ 1422603 h 1679043"/>
                <a:gd name="connsiteX4479" fmla="*/ 1030786 w 1485127"/>
                <a:gd name="connsiteY4479" fmla="*/ 1440782 h 1679043"/>
                <a:gd name="connsiteX4480" fmla="*/ 1026605 w 1485127"/>
                <a:gd name="connsiteY4480" fmla="*/ 1423286 h 1679043"/>
                <a:gd name="connsiteX4481" fmla="*/ 1048446 w 1485127"/>
                <a:gd name="connsiteY4481" fmla="*/ 1408350 h 1679043"/>
                <a:gd name="connsiteX4482" fmla="*/ 1053224 w 1485127"/>
                <a:gd name="connsiteY4482" fmla="*/ 1422518 h 1679043"/>
                <a:gd name="connsiteX4483" fmla="*/ 1028141 w 1485127"/>
                <a:gd name="connsiteY4483" fmla="*/ 1442916 h 1679043"/>
                <a:gd name="connsiteX4484" fmla="*/ 1009030 w 1485127"/>
                <a:gd name="connsiteY4484" fmla="*/ 1458535 h 1679043"/>
                <a:gd name="connsiteX4485" fmla="*/ 1003740 w 1485127"/>
                <a:gd name="connsiteY4485" fmla="*/ 1448293 h 1679043"/>
                <a:gd name="connsiteX4486" fmla="*/ 1000413 w 1485127"/>
                <a:gd name="connsiteY4486" fmla="*/ 1441295 h 1679043"/>
                <a:gd name="connsiteX4487" fmla="*/ 1005873 w 1485127"/>
                <a:gd name="connsiteY4487" fmla="*/ 1437539 h 1679043"/>
                <a:gd name="connsiteX4488" fmla="*/ 1022425 w 1485127"/>
                <a:gd name="connsiteY4488" fmla="*/ 1426273 h 1679043"/>
                <a:gd name="connsiteX4489" fmla="*/ 1028141 w 1485127"/>
                <a:gd name="connsiteY4489" fmla="*/ 1443002 h 1679043"/>
                <a:gd name="connsiteX4490" fmla="*/ 1000413 w 1485127"/>
                <a:gd name="connsiteY4490" fmla="*/ 1449744 h 1679043"/>
                <a:gd name="connsiteX4491" fmla="*/ 1005276 w 1485127"/>
                <a:gd name="connsiteY4491" fmla="*/ 1461608 h 1679043"/>
                <a:gd name="connsiteX4492" fmla="*/ 1003399 w 1485127"/>
                <a:gd name="connsiteY4492" fmla="*/ 1463144 h 1679043"/>
                <a:gd name="connsiteX4493" fmla="*/ 994782 w 1485127"/>
                <a:gd name="connsiteY4493" fmla="*/ 1470142 h 1679043"/>
                <a:gd name="connsiteX4494" fmla="*/ 993331 w 1485127"/>
                <a:gd name="connsiteY4494" fmla="*/ 1461693 h 1679043"/>
                <a:gd name="connsiteX4495" fmla="*/ 991881 w 1485127"/>
                <a:gd name="connsiteY4495" fmla="*/ 1451878 h 1679043"/>
                <a:gd name="connsiteX4496" fmla="*/ 991284 w 1485127"/>
                <a:gd name="connsiteY4496" fmla="*/ 1447440 h 1679043"/>
                <a:gd name="connsiteX4497" fmla="*/ 997938 w 1485127"/>
                <a:gd name="connsiteY4497" fmla="*/ 1442831 h 1679043"/>
                <a:gd name="connsiteX4498" fmla="*/ 1000413 w 1485127"/>
                <a:gd name="connsiteY4498" fmla="*/ 1449744 h 1679043"/>
                <a:gd name="connsiteX4499" fmla="*/ 993843 w 1485127"/>
                <a:gd name="connsiteY4499" fmla="*/ 1482177 h 1679043"/>
                <a:gd name="connsiteX4500" fmla="*/ 989748 w 1485127"/>
                <a:gd name="connsiteY4500" fmla="*/ 1475007 h 1679043"/>
                <a:gd name="connsiteX4501" fmla="*/ 992819 w 1485127"/>
                <a:gd name="connsiteY4501" fmla="*/ 1472788 h 1679043"/>
                <a:gd name="connsiteX4502" fmla="*/ 993843 w 1485127"/>
                <a:gd name="connsiteY4502" fmla="*/ 1482177 h 1679043"/>
                <a:gd name="connsiteX4503" fmla="*/ 994014 w 1485127"/>
                <a:gd name="connsiteY4503" fmla="*/ 1489943 h 1679043"/>
                <a:gd name="connsiteX4504" fmla="*/ 995038 w 1485127"/>
                <a:gd name="connsiteY4504" fmla="*/ 1491309 h 1679043"/>
                <a:gd name="connsiteX4505" fmla="*/ 998792 w 1485127"/>
                <a:gd name="connsiteY4505" fmla="*/ 1514438 h 1679043"/>
                <a:gd name="connsiteX4506" fmla="*/ 987359 w 1485127"/>
                <a:gd name="connsiteY4506" fmla="*/ 1524680 h 1679043"/>
                <a:gd name="connsiteX4507" fmla="*/ 981643 w 1485127"/>
                <a:gd name="connsiteY4507" fmla="*/ 1526387 h 1679043"/>
                <a:gd name="connsiteX4508" fmla="*/ 973026 w 1485127"/>
                <a:gd name="connsiteY4508" fmla="*/ 1504282 h 1679043"/>
                <a:gd name="connsiteX4509" fmla="*/ 994014 w 1485127"/>
                <a:gd name="connsiteY4509" fmla="*/ 1489773 h 1679043"/>
                <a:gd name="connsiteX4510" fmla="*/ 975841 w 1485127"/>
                <a:gd name="connsiteY4510" fmla="*/ 1522034 h 1679043"/>
                <a:gd name="connsiteX4511" fmla="*/ 966712 w 1485127"/>
                <a:gd name="connsiteY4511" fmla="*/ 1508805 h 1679043"/>
                <a:gd name="connsiteX4512" fmla="*/ 970893 w 1485127"/>
                <a:gd name="connsiteY4512" fmla="*/ 1505903 h 1679043"/>
                <a:gd name="connsiteX4513" fmla="*/ 975841 w 1485127"/>
                <a:gd name="connsiteY4513" fmla="*/ 1522034 h 1679043"/>
                <a:gd name="connsiteX4514" fmla="*/ 977377 w 1485127"/>
                <a:gd name="connsiteY4514" fmla="*/ 1526899 h 1679043"/>
                <a:gd name="connsiteX4515" fmla="*/ 977548 w 1485127"/>
                <a:gd name="connsiteY4515" fmla="*/ 1527582 h 1679043"/>
                <a:gd name="connsiteX4516" fmla="*/ 953574 w 1485127"/>
                <a:gd name="connsiteY4516" fmla="*/ 1532788 h 1679043"/>
                <a:gd name="connsiteX4517" fmla="*/ 948625 w 1485127"/>
                <a:gd name="connsiteY4517" fmla="*/ 1521778 h 1679043"/>
                <a:gd name="connsiteX4518" fmla="*/ 952550 w 1485127"/>
                <a:gd name="connsiteY4518" fmla="*/ 1518876 h 1679043"/>
                <a:gd name="connsiteX4519" fmla="*/ 963641 w 1485127"/>
                <a:gd name="connsiteY4519" fmla="*/ 1510854 h 1679043"/>
                <a:gd name="connsiteX4520" fmla="*/ 977292 w 1485127"/>
                <a:gd name="connsiteY4520" fmla="*/ 1526899 h 1679043"/>
                <a:gd name="connsiteX4521" fmla="*/ 999218 w 1485127"/>
                <a:gd name="connsiteY4521" fmla="*/ 1517340 h 1679043"/>
                <a:gd name="connsiteX4522" fmla="*/ 999218 w 1485127"/>
                <a:gd name="connsiteY4522" fmla="*/ 1517340 h 1679043"/>
                <a:gd name="connsiteX4523" fmla="*/ 999218 w 1485127"/>
                <a:gd name="connsiteY4523" fmla="*/ 1517340 h 1679043"/>
                <a:gd name="connsiteX4524" fmla="*/ 999218 w 1485127"/>
                <a:gd name="connsiteY4524" fmla="*/ 1517340 h 1679043"/>
                <a:gd name="connsiteX4525" fmla="*/ 999218 w 1485127"/>
                <a:gd name="connsiteY4525" fmla="*/ 1517340 h 1679043"/>
                <a:gd name="connsiteX4526" fmla="*/ 999986 w 1485127"/>
                <a:gd name="connsiteY4526" fmla="*/ 1520242 h 1679043"/>
                <a:gd name="connsiteX4527" fmla="*/ 991881 w 1485127"/>
                <a:gd name="connsiteY4527" fmla="*/ 1523058 h 1679043"/>
                <a:gd name="connsiteX4528" fmla="*/ 999218 w 1485127"/>
                <a:gd name="connsiteY4528" fmla="*/ 1517169 h 1679043"/>
                <a:gd name="connsiteX4529" fmla="*/ 1004422 w 1485127"/>
                <a:gd name="connsiteY4529" fmla="*/ 1516487 h 1679043"/>
                <a:gd name="connsiteX4530" fmla="*/ 1004422 w 1485127"/>
                <a:gd name="connsiteY4530" fmla="*/ 1516487 h 1679043"/>
                <a:gd name="connsiteX4531" fmla="*/ 1004422 w 1485127"/>
                <a:gd name="connsiteY4531" fmla="*/ 1516316 h 1679043"/>
                <a:gd name="connsiteX4532" fmla="*/ 1004422 w 1485127"/>
                <a:gd name="connsiteY4532" fmla="*/ 1516145 h 1679043"/>
                <a:gd name="connsiteX4533" fmla="*/ 1004422 w 1485127"/>
                <a:gd name="connsiteY4533" fmla="*/ 1516145 h 1679043"/>
                <a:gd name="connsiteX4534" fmla="*/ 1003825 w 1485127"/>
                <a:gd name="connsiteY4534" fmla="*/ 1513670 h 1679043"/>
                <a:gd name="connsiteX4535" fmla="*/ 1008262 w 1485127"/>
                <a:gd name="connsiteY4535" fmla="*/ 1510171 h 1679043"/>
                <a:gd name="connsiteX4536" fmla="*/ 1011589 w 1485127"/>
                <a:gd name="connsiteY4536" fmla="*/ 1514950 h 1679043"/>
                <a:gd name="connsiteX4537" fmla="*/ 1004849 w 1485127"/>
                <a:gd name="connsiteY4537" fmla="*/ 1518535 h 1679043"/>
                <a:gd name="connsiteX4538" fmla="*/ 1004422 w 1485127"/>
                <a:gd name="connsiteY4538" fmla="*/ 1516401 h 1679043"/>
                <a:gd name="connsiteX4539" fmla="*/ 1076430 w 1485127"/>
                <a:gd name="connsiteY4539" fmla="*/ 1440356 h 1679043"/>
                <a:gd name="connsiteX4540" fmla="*/ 1076857 w 1485127"/>
                <a:gd name="connsiteY4540" fmla="*/ 1450683 h 1679043"/>
                <a:gd name="connsiteX4541" fmla="*/ 1069093 w 1485127"/>
                <a:gd name="connsiteY4541" fmla="*/ 1456487 h 1679043"/>
                <a:gd name="connsiteX4542" fmla="*/ 1076430 w 1485127"/>
                <a:gd name="connsiteY4542" fmla="*/ 1440356 h 1679043"/>
                <a:gd name="connsiteX4543" fmla="*/ 956218 w 1485127"/>
                <a:gd name="connsiteY4543" fmla="*/ 1550370 h 1679043"/>
                <a:gd name="connsiteX4544" fmla="*/ 956048 w 1485127"/>
                <a:gd name="connsiteY4544" fmla="*/ 1550199 h 1679043"/>
                <a:gd name="connsiteX4545" fmla="*/ 956048 w 1485127"/>
                <a:gd name="connsiteY4545" fmla="*/ 1550199 h 1679043"/>
                <a:gd name="connsiteX4546" fmla="*/ 956048 w 1485127"/>
                <a:gd name="connsiteY4546" fmla="*/ 1550370 h 1679043"/>
                <a:gd name="connsiteX4547" fmla="*/ 921750 w 1485127"/>
                <a:gd name="connsiteY4547" fmla="*/ 1536970 h 1679043"/>
                <a:gd name="connsiteX4548" fmla="*/ 921750 w 1485127"/>
                <a:gd name="connsiteY4548" fmla="*/ 1536970 h 1679043"/>
                <a:gd name="connsiteX4549" fmla="*/ 921750 w 1485127"/>
                <a:gd name="connsiteY4549" fmla="*/ 1536970 h 1679043"/>
                <a:gd name="connsiteX4550" fmla="*/ 921750 w 1485127"/>
                <a:gd name="connsiteY4550" fmla="*/ 1536970 h 1679043"/>
                <a:gd name="connsiteX4551" fmla="*/ 819711 w 1485127"/>
                <a:gd name="connsiteY4551" fmla="*/ 1558478 h 1679043"/>
                <a:gd name="connsiteX4552" fmla="*/ 819881 w 1485127"/>
                <a:gd name="connsiteY4552" fmla="*/ 1558734 h 1679043"/>
                <a:gd name="connsiteX4553" fmla="*/ 819540 w 1485127"/>
                <a:gd name="connsiteY4553" fmla="*/ 1558734 h 1679043"/>
                <a:gd name="connsiteX4554" fmla="*/ 816981 w 1485127"/>
                <a:gd name="connsiteY4554" fmla="*/ 1558307 h 1679043"/>
                <a:gd name="connsiteX4555" fmla="*/ 814592 w 1485127"/>
                <a:gd name="connsiteY4555" fmla="*/ 1557710 h 1679043"/>
                <a:gd name="connsiteX4556" fmla="*/ 819540 w 1485127"/>
                <a:gd name="connsiteY4556" fmla="*/ 1558222 h 1679043"/>
                <a:gd name="connsiteX4557" fmla="*/ 819711 w 1485127"/>
                <a:gd name="connsiteY4557" fmla="*/ 1558478 h 1679043"/>
                <a:gd name="connsiteX4558" fmla="*/ 784048 w 1485127"/>
                <a:gd name="connsiteY4558" fmla="*/ 1533556 h 1679043"/>
                <a:gd name="connsiteX4559" fmla="*/ 779356 w 1485127"/>
                <a:gd name="connsiteY4559" fmla="*/ 1522632 h 1679043"/>
                <a:gd name="connsiteX4560" fmla="*/ 783792 w 1485127"/>
                <a:gd name="connsiteY4560" fmla="*/ 1528179 h 1679043"/>
                <a:gd name="connsiteX4561" fmla="*/ 788058 w 1485127"/>
                <a:gd name="connsiteY4561" fmla="*/ 1533727 h 1679043"/>
                <a:gd name="connsiteX4562" fmla="*/ 783963 w 1485127"/>
                <a:gd name="connsiteY4562" fmla="*/ 1533642 h 1679043"/>
                <a:gd name="connsiteX4563" fmla="*/ 788826 w 1485127"/>
                <a:gd name="connsiteY4563" fmla="*/ 1533727 h 1679043"/>
                <a:gd name="connsiteX4564" fmla="*/ 784475 w 1485127"/>
                <a:gd name="connsiteY4564" fmla="*/ 1527582 h 1679043"/>
                <a:gd name="connsiteX4565" fmla="*/ 777393 w 1485127"/>
                <a:gd name="connsiteY4565" fmla="*/ 1517938 h 1679043"/>
                <a:gd name="connsiteX4566" fmla="*/ 772616 w 1485127"/>
                <a:gd name="connsiteY4566" fmla="*/ 1505903 h 1679043"/>
                <a:gd name="connsiteX4567" fmla="*/ 768862 w 1485127"/>
                <a:gd name="connsiteY4567" fmla="*/ 1495918 h 1679043"/>
                <a:gd name="connsiteX4568" fmla="*/ 765449 w 1485127"/>
                <a:gd name="connsiteY4568" fmla="*/ 1486359 h 1679043"/>
                <a:gd name="connsiteX4569" fmla="*/ 769288 w 1485127"/>
                <a:gd name="connsiteY4569" fmla="*/ 1491394 h 1679043"/>
                <a:gd name="connsiteX4570" fmla="*/ 769288 w 1485127"/>
                <a:gd name="connsiteY4570" fmla="*/ 1491394 h 1679043"/>
                <a:gd name="connsiteX4571" fmla="*/ 769374 w 1485127"/>
                <a:gd name="connsiteY4571" fmla="*/ 1491565 h 1679043"/>
                <a:gd name="connsiteX4572" fmla="*/ 769374 w 1485127"/>
                <a:gd name="connsiteY4572" fmla="*/ 1491736 h 1679043"/>
                <a:gd name="connsiteX4573" fmla="*/ 769459 w 1485127"/>
                <a:gd name="connsiteY4573" fmla="*/ 1491736 h 1679043"/>
                <a:gd name="connsiteX4574" fmla="*/ 792750 w 1485127"/>
                <a:gd name="connsiteY4574" fmla="*/ 1521522 h 1679043"/>
                <a:gd name="connsiteX4575" fmla="*/ 802989 w 1485127"/>
                <a:gd name="connsiteY4575" fmla="*/ 1535263 h 1679043"/>
                <a:gd name="connsiteX4576" fmla="*/ 796078 w 1485127"/>
                <a:gd name="connsiteY4576" fmla="*/ 1534325 h 1679043"/>
                <a:gd name="connsiteX4577" fmla="*/ 788826 w 1485127"/>
                <a:gd name="connsiteY4577" fmla="*/ 1533727 h 1679043"/>
                <a:gd name="connsiteX4578" fmla="*/ 676036 w 1485127"/>
                <a:gd name="connsiteY4578" fmla="*/ 1518535 h 1679043"/>
                <a:gd name="connsiteX4579" fmla="*/ 670576 w 1485127"/>
                <a:gd name="connsiteY4579" fmla="*/ 1507525 h 1679043"/>
                <a:gd name="connsiteX4580" fmla="*/ 682264 w 1485127"/>
                <a:gd name="connsiteY4580" fmla="*/ 1512817 h 1679043"/>
                <a:gd name="connsiteX4581" fmla="*/ 682350 w 1485127"/>
                <a:gd name="connsiteY4581" fmla="*/ 1512646 h 1679043"/>
                <a:gd name="connsiteX4582" fmla="*/ 670150 w 1485127"/>
                <a:gd name="connsiteY4582" fmla="*/ 1506671 h 1679043"/>
                <a:gd name="connsiteX4583" fmla="*/ 658632 w 1485127"/>
                <a:gd name="connsiteY4583" fmla="*/ 1482347 h 1679043"/>
                <a:gd name="connsiteX4584" fmla="*/ 657096 w 1485127"/>
                <a:gd name="connsiteY4584" fmla="*/ 1478848 h 1679043"/>
                <a:gd name="connsiteX4585" fmla="*/ 673221 w 1485127"/>
                <a:gd name="connsiteY4585" fmla="*/ 1486359 h 1679043"/>
                <a:gd name="connsiteX4586" fmla="*/ 677743 w 1485127"/>
                <a:gd name="connsiteY4586" fmla="*/ 1492162 h 1679043"/>
                <a:gd name="connsiteX4587" fmla="*/ 688493 w 1485127"/>
                <a:gd name="connsiteY4587" fmla="*/ 1506245 h 1679043"/>
                <a:gd name="connsiteX4588" fmla="*/ 695404 w 1485127"/>
                <a:gd name="connsiteY4588" fmla="*/ 1515633 h 1679043"/>
                <a:gd name="connsiteX4589" fmla="*/ 698646 w 1485127"/>
                <a:gd name="connsiteY4589" fmla="*/ 1522973 h 1679043"/>
                <a:gd name="connsiteX4590" fmla="*/ 682862 w 1485127"/>
                <a:gd name="connsiteY4590" fmla="*/ 1520071 h 1679043"/>
                <a:gd name="connsiteX4591" fmla="*/ 676036 w 1485127"/>
                <a:gd name="connsiteY4591" fmla="*/ 1518620 h 1679043"/>
                <a:gd name="connsiteX4592" fmla="*/ 567683 w 1485127"/>
                <a:gd name="connsiteY4592" fmla="*/ 1466985 h 1679043"/>
                <a:gd name="connsiteX4593" fmla="*/ 564441 w 1485127"/>
                <a:gd name="connsiteY4593" fmla="*/ 1459645 h 1679043"/>
                <a:gd name="connsiteX4594" fmla="*/ 594047 w 1485127"/>
                <a:gd name="connsiteY4594" fmla="*/ 1473044 h 1679043"/>
                <a:gd name="connsiteX4595" fmla="*/ 595412 w 1485127"/>
                <a:gd name="connsiteY4595" fmla="*/ 1476970 h 1679043"/>
                <a:gd name="connsiteX4596" fmla="*/ 600787 w 1485127"/>
                <a:gd name="connsiteY4596" fmla="*/ 1491479 h 1679043"/>
                <a:gd name="connsiteX4597" fmla="*/ 575703 w 1485127"/>
                <a:gd name="connsiteY4597" fmla="*/ 1478165 h 1679043"/>
                <a:gd name="connsiteX4598" fmla="*/ 567599 w 1485127"/>
                <a:gd name="connsiteY4598" fmla="*/ 1466985 h 1679043"/>
                <a:gd name="connsiteX4599" fmla="*/ 574765 w 1485127"/>
                <a:gd name="connsiteY4599" fmla="*/ 1477653 h 1679043"/>
                <a:gd name="connsiteX4600" fmla="*/ 571694 w 1485127"/>
                <a:gd name="connsiteY4600" fmla="*/ 1476031 h 1679043"/>
                <a:gd name="connsiteX4601" fmla="*/ 569305 w 1485127"/>
                <a:gd name="connsiteY4601" fmla="*/ 1470569 h 1679043"/>
                <a:gd name="connsiteX4602" fmla="*/ 574850 w 1485127"/>
                <a:gd name="connsiteY4602" fmla="*/ 1477653 h 1679043"/>
                <a:gd name="connsiteX4603" fmla="*/ 392101 w 1485127"/>
                <a:gd name="connsiteY4603" fmla="*/ 1469204 h 1679043"/>
                <a:gd name="connsiteX4604" fmla="*/ 377426 w 1485127"/>
                <a:gd name="connsiteY4604" fmla="*/ 1455121 h 1679043"/>
                <a:gd name="connsiteX4605" fmla="*/ 355244 w 1485127"/>
                <a:gd name="connsiteY4605" fmla="*/ 1434552 h 1679043"/>
                <a:gd name="connsiteX4606" fmla="*/ 350978 w 1485127"/>
                <a:gd name="connsiteY4606" fmla="*/ 1423798 h 1679043"/>
                <a:gd name="connsiteX4607" fmla="*/ 354390 w 1485127"/>
                <a:gd name="connsiteY4607" fmla="*/ 1426103 h 1679043"/>
                <a:gd name="connsiteX4608" fmla="*/ 377170 w 1485127"/>
                <a:gd name="connsiteY4608" fmla="*/ 1447781 h 1679043"/>
                <a:gd name="connsiteX4609" fmla="*/ 389797 w 1485127"/>
                <a:gd name="connsiteY4609" fmla="*/ 1459388 h 1679043"/>
                <a:gd name="connsiteX4610" fmla="*/ 390309 w 1485127"/>
                <a:gd name="connsiteY4610" fmla="*/ 1460327 h 1679043"/>
                <a:gd name="connsiteX4611" fmla="*/ 401571 w 1485127"/>
                <a:gd name="connsiteY4611" fmla="*/ 1481408 h 1679043"/>
                <a:gd name="connsiteX4612" fmla="*/ 371539 w 1485127"/>
                <a:gd name="connsiteY4612" fmla="*/ 1462376 h 1679043"/>
                <a:gd name="connsiteX4613" fmla="*/ 363861 w 1485127"/>
                <a:gd name="connsiteY4613" fmla="*/ 1454780 h 1679043"/>
                <a:gd name="connsiteX4614" fmla="*/ 358230 w 1485127"/>
                <a:gd name="connsiteY4614" fmla="*/ 1441636 h 1679043"/>
                <a:gd name="connsiteX4615" fmla="*/ 376573 w 1485127"/>
                <a:gd name="connsiteY4615" fmla="*/ 1456401 h 1679043"/>
                <a:gd name="connsiteX4616" fmla="*/ 392016 w 1485127"/>
                <a:gd name="connsiteY4616" fmla="*/ 1469374 h 1679043"/>
                <a:gd name="connsiteX4617" fmla="*/ 392186 w 1485127"/>
                <a:gd name="connsiteY4617" fmla="*/ 1469204 h 1679043"/>
                <a:gd name="connsiteX4618" fmla="*/ 344153 w 1485127"/>
                <a:gd name="connsiteY4618" fmla="*/ 1420896 h 1679043"/>
                <a:gd name="connsiteX4619" fmla="*/ 344749 w 1485127"/>
                <a:gd name="connsiteY4619" fmla="*/ 1421408 h 1679043"/>
                <a:gd name="connsiteX4620" fmla="*/ 346541 w 1485127"/>
                <a:gd name="connsiteY4620" fmla="*/ 1425590 h 1679043"/>
                <a:gd name="connsiteX4621" fmla="*/ 342361 w 1485127"/>
                <a:gd name="connsiteY4621" fmla="*/ 1421579 h 1679043"/>
                <a:gd name="connsiteX4622" fmla="*/ 332635 w 1485127"/>
                <a:gd name="connsiteY4622" fmla="*/ 1411593 h 1679043"/>
                <a:gd name="connsiteX4623" fmla="*/ 337754 w 1485127"/>
                <a:gd name="connsiteY4623" fmla="*/ 1415007 h 1679043"/>
                <a:gd name="connsiteX4624" fmla="*/ 338521 w 1485127"/>
                <a:gd name="connsiteY4624" fmla="*/ 1415775 h 1679043"/>
                <a:gd name="connsiteX4625" fmla="*/ 344153 w 1485127"/>
                <a:gd name="connsiteY4625" fmla="*/ 1420896 h 1679043"/>
                <a:gd name="connsiteX4626" fmla="*/ 343555 w 1485127"/>
                <a:gd name="connsiteY4626" fmla="*/ 1418933 h 1679043"/>
                <a:gd name="connsiteX4627" fmla="*/ 343726 w 1485127"/>
                <a:gd name="connsiteY4627" fmla="*/ 1419019 h 1679043"/>
                <a:gd name="connsiteX4628" fmla="*/ 343726 w 1485127"/>
                <a:gd name="connsiteY4628" fmla="*/ 1419189 h 1679043"/>
                <a:gd name="connsiteX4629" fmla="*/ 343470 w 1485127"/>
                <a:gd name="connsiteY4629" fmla="*/ 1418933 h 1679043"/>
                <a:gd name="connsiteX4630" fmla="*/ 345774 w 1485127"/>
                <a:gd name="connsiteY4630" fmla="*/ 1410484 h 1679043"/>
                <a:gd name="connsiteX4631" fmla="*/ 342958 w 1485127"/>
                <a:gd name="connsiteY4631" fmla="*/ 1402973 h 1679043"/>
                <a:gd name="connsiteX4632" fmla="*/ 349272 w 1485127"/>
                <a:gd name="connsiteY4632" fmla="*/ 1406729 h 1679043"/>
                <a:gd name="connsiteX4633" fmla="*/ 370345 w 1485127"/>
                <a:gd name="connsiteY4633" fmla="*/ 1419445 h 1679043"/>
                <a:gd name="connsiteX4634" fmla="*/ 378876 w 1485127"/>
                <a:gd name="connsiteY4634" fmla="*/ 1437539 h 1679043"/>
                <a:gd name="connsiteX4635" fmla="*/ 358401 w 1485127"/>
                <a:gd name="connsiteY4635" fmla="*/ 1424737 h 1679043"/>
                <a:gd name="connsiteX4636" fmla="*/ 345859 w 1485127"/>
                <a:gd name="connsiteY4636" fmla="*/ 1410398 h 1679043"/>
                <a:gd name="connsiteX4637" fmla="*/ 290232 w 1485127"/>
                <a:gd name="connsiteY4637" fmla="*/ 1355434 h 1679043"/>
                <a:gd name="connsiteX4638" fmla="*/ 288440 w 1485127"/>
                <a:gd name="connsiteY4638" fmla="*/ 1345534 h 1679043"/>
                <a:gd name="connsiteX4639" fmla="*/ 297484 w 1485127"/>
                <a:gd name="connsiteY4639" fmla="*/ 1357397 h 1679043"/>
                <a:gd name="connsiteX4640" fmla="*/ 297484 w 1485127"/>
                <a:gd name="connsiteY4640" fmla="*/ 1357653 h 1679043"/>
                <a:gd name="connsiteX4641" fmla="*/ 291597 w 1485127"/>
                <a:gd name="connsiteY4641" fmla="*/ 1350825 h 1679043"/>
                <a:gd name="connsiteX4642" fmla="*/ 291426 w 1485127"/>
                <a:gd name="connsiteY4642" fmla="*/ 1350996 h 1679043"/>
                <a:gd name="connsiteX4643" fmla="*/ 297228 w 1485127"/>
                <a:gd name="connsiteY4643" fmla="*/ 1358677 h 1679043"/>
                <a:gd name="connsiteX4644" fmla="*/ 296204 w 1485127"/>
                <a:gd name="connsiteY4644" fmla="*/ 1362859 h 1679043"/>
                <a:gd name="connsiteX4645" fmla="*/ 290318 w 1485127"/>
                <a:gd name="connsiteY4645" fmla="*/ 1355519 h 1679043"/>
                <a:gd name="connsiteX4646" fmla="*/ 295095 w 1485127"/>
                <a:gd name="connsiteY4646" fmla="*/ 1367127 h 1679043"/>
                <a:gd name="connsiteX4647" fmla="*/ 293901 w 1485127"/>
                <a:gd name="connsiteY4647" fmla="*/ 1371906 h 1679043"/>
                <a:gd name="connsiteX4648" fmla="*/ 293303 w 1485127"/>
                <a:gd name="connsiteY4648" fmla="*/ 1371309 h 1679043"/>
                <a:gd name="connsiteX4649" fmla="*/ 291426 w 1485127"/>
                <a:gd name="connsiteY4649" fmla="*/ 1361579 h 1679043"/>
                <a:gd name="connsiteX4650" fmla="*/ 295095 w 1485127"/>
                <a:gd name="connsiteY4650" fmla="*/ 1367127 h 1679043"/>
                <a:gd name="connsiteX4651" fmla="*/ 269927 w 1485127"/>
                <a:gd name="connsiteY4651" fmla="*/ 1207781 h 1679043"/>
                <a:gd name="connsiteX4652" fmla="*/ 269244 w 1485127"/>
                <a:gd name="connsiteY4652" fmla="*/ 1206501 h 1679043"/>
                <a:gd name="connsiteX4653" fmla="*/ 268561 w 1485127"/>
                <a:gd name="connsiteY4653" fmla="*/ 1200015 h 1679043"/>
                <a:gd name="connsiteX4654" fmla="*/ 267282 w 1485127"/>
                <a:gd name="connsiteY4654" fmla="*/ 1185591 h 1679043"/>
                <a:gd name="connsiteX4655" fmla="*/ 269415 w 1485127"/>
                <a:gd name="connsiteY4655" fmla="*/ 1190626 h 1679043"/>
                <a:gd name="connsiteX4656" fmla="*/ 277690 w 1485127"/>
                <a:gd name="connsiteY4656" fmla="*/ 1209232 h 1679043"/>
                <a:gd name="connsiteX4657" fmla="*/ 274619 w 1485127"/>
                <a:gd name="connsiteY4657" fmla="*/ 1216828 h 1679043"/>
                <a:gd name="connsiteX4658" fmla="*/ 269841 w 1485127"/>
                <a:gd name="connsiteY4658" fmla="*/ 1207867 h 1679043"/>
                <a:gd name="connsiteX4659" fmla="*/ 273424 w 1485127"/>
                <a:gd name="connsiteY4659" fmla="*/ 1219815 h 1679043"/>
                <a:gd name="connsiteX4660" fmla="*/ 271291 w 1485127"/>
                <a:gd name="connsiteY4660" fmla="*/ 1225192 h 1679043"/>
                <a:gd name="connsiteX4661" fmla="*/ 269756 w 1485127"/>
                <a:gd name="connsiteY4661" fmla="*/ 1211281 h 1679043"/>
                <a:gd name="connsiteX4662" fmla="*/ 273424 w 1485127"/>
                <a:gd name="connsiteY4662" fmla="*/ 1219815 h 1679043"/>
                <a:gd name="connsiteX4663" fmla="*/ 200990 w 1485127"/>
                <a:gd name="connsiteY4663" fmla="*/ 1276060 h 1679043"/>
                <a:gd name="connsiteX4664" fmla="*/ 194932 w 1485127"/>
                <a:gd name="connsiteY4664" fmla="*/ 1257198 h 1679043"/>
                <a:gd name="connsiteX4665" fmla="*/ 197322 w 1485127"/>
                <a:gd name="connsiteY4665" fmla="*/ 1248919 h 1679043"/>
                <a:gd name="connsiteX4666" fmla="*/ 205085 w 1485127"/>
                <a:gd name="connsiteY4666" fmla="*/ 1266245 h 1679043"/>
                <a:gd name="connsiteX4667" fmla="*/ 202099 w 1485127"/>
                <a:gd name="connsiteY4667" fmla="*/ 1275377 h 1679043"/>
                <a:gd name="connsiteX4668" fmla="*/ 200990 w 1485127"/>
                <a:gd name="connsiteY4668" fmla="*/ 1276060 h 1679043"/>
                <a:gd name="connsiteX4669" fmla="*/ 177272 w 1485127"/>
                <a:gd name="connsiteY4669" fmla="*/ 1289972 h 1679043"/>
                <a:gd name="connsiteX4670" fmla="*/ 169423 w 1485127"/>
                <a:gd name="connsiteY4670" fmla="*/ 1247810 h 1679043"/>
                <a:gd name="connsiteX4671" fmla="*/ 169423 w 1485127"/>
                <a:gd name="connsiteY4671" fmla="*/ 1247810 h 1679043"/>
                <a:gd name="connsiteX4672" fmla="*/ 169423 w 1485127"/>
                <a:gd name="connsiteY4672" fmla="*/ 1247639 h 1679043"/>
                <a:gd name="connsiteX4673" fmla="*/ 169423 w 1485127"/>
                <a:gd name="connsiteY4673" fmla="*/ 1247639 h 1679043"/>
                <a:gd name="connsiteX4674" fmla="*/ 168570 w 1485127"/>
                <a:gd name="connsiteY4674" fmla="*/ 1243627 h 1679043"/>
                <a:gd name="connsiteX4675" fmla="*/ 168825 w 1485127"/>
                <a:gd name="connsiteY4675" fmla="*/ 1242945 h 1679043"/>
                <a:gd name="connsiteX4676" fmla="*/ 174968 w 1485127"/>
                <a:gd name="connsiteY4676" fmla="*/ 1266757 h 1679043"/>
                <a:gd name="connsiteX4677" fmla="*/ 174968 w 1485127"/>
                <a:gd name="connsiteY4677" fmla="*/ 1266757 h 1679043"/>
                <a:gd name="connsiteX4678" fmla="*/ 174968 w 1485127"/>
                <a:gd name="connsiteY4678" fmla="*/ 1267013 h 1679043"/>
                <a:gd name="connsiteX4679" fmla="*/ 174968 w 1485127"/>
                <a:gd name="connsiteY4679" fmla="*/ 1267269 h 1679043"/>
                <a:gd name="connsiteX4680" fmla="*/ 174968 w 1485127"/>
                <a:gd name="connsiteY4680" fmla="*/ 1267269 h 1679043"/>
                <a:gd name="connsiteX4681" fmla="*/ 180770 w 1485127"/>
                <a:gd name="connsiteY4681" fmla="*/ 1287582 h 1679043"/>
                <a:gd name="connsiteX4682" fmla="*/ 180770 w 1485127"/>
                <a:gd name="connsiteY4682" fmla="*/ 1287838 h 1679043"/>
                <a:gd name="connsiteX4683" fmla="*/ 177272 w 1485127"/>
                <a:gd name="connsiteY4683" fmla="*/ 1289886 h 1679043"/>
                <a:gd name="connsiteX4684" fmla="*/ 164730 w 1485127"/>
                <a:gd name="connsiteY4684" fmla="*/ 1297312 h 1679043"/>
                <a:gd name="connsiteX4685" fmla="*/ 159184 w 1485127"/>
                <a:gd name="connsiteY4685" fmla="*/ 1265221 h 1679043"/>
                <a:gd name="connsiteX4686" fmla="*/ 164901 w 1485127"/>
                <a:gd name="connsiteY4686" fmla="*/ 1251992 h 1679043"/>
                <a:gd name="connsiteX4687" fmla="*/ 173689 w 1485127"/>
                <a:gd name="connsiteY4687" fmla="*/ 1292020 h 1679043"/>
                <a:gd name="connsiteX4688" fmla="*/ 164730 w 1485127"/>
                <a:gd name="connsiteY4688" fmla="*/ 1297226 h 1679043"/>
                <a:gd name="connsiteX4689" fmla="*/ 156710 w 1485127"/>
                <a:gd name="connsiteY4689" fmla="*/ 1250199 h 1679043"/>
                <a:gd name="connsiteX4690" fmla="*/ 156710 w 1485127"/>
                <a:gd name="connsiteY4690" fmla="*/ 1250199 h 1679043"/>
                <a:gd name="connsiteX4691" fmla="*/ 156710 w 1485127"/>
                <a:gd name="connsiteY4691" fmla="*/ 1250199 h 1679043"/>
                <a:gd name="connsiteX4692" fmla="*/ 151592 w 1485127"/>
                <a:gd name="connsiteY4692" fmla="*/ 1221352 h 1679043"/>
                <a:gd name="connsiteX4693" fmla="*/ 156284 w 1485127"/>
                <a:gd name="connsiteY4693" fmla="*/ 1212049 h 1679043"/>
                <a:gd name="connsiteX4694" fmla="*/ 156284 w 1485127"/>
                <a:gd name="connsiteY4694" fmla="*/ 1212049 h 1679043"/>
                <a:gd name="connsiteX4695" fmla="*/ 156284 w 1485127"/>
                <a:gd name="connsiteY4695" fmla="*/ 1212049 h 1679043"/>
                <a:gd name="connsiteX4696" fmla="*/ 156284 w 1485127"/>
                <a:gd name="connsiteY4696" fmla="*/ 1212049 h 1679043"/>
                <a:gd name="connsiteX4697" fmla="*/ 156284 w 1485127"/>
                <a:gd name="connsiteY4697" fmla="*/ 1212049 h 1679043"/>
                <a:gd name="connsiteX4698" fmla="*/ 157052 w 1485127"/>
                <a:gd name="connsiteY4698" fmla="*/ 1210427 h 1679043"/>
                <a:gd name="connsiteX4699" fmla="*/ 163109 w 1485127"/>
                <a:gd name="connsiteY4699" fmla="*/ 1243627 h 1679043"/>
                <a:gd name="connsiteX4700" fmla="*/ 157820 w 1485127"/>
                <a:gd name="connsiteY4700" fmla="*/ 1257454 h 1679043"/>
                <a:gd name="connsiteX4701" fmla="*/ 156710 w 1485127"/>
                <a:gd name="connsiteY4701" fmla="*/ 1250456 h 1679043"/>
                <a:gd name="connsiteX4702" fmla="*/ 156710 w 1485127"/>
                <a:gd name="connsiteY4702" fmla="*/ 1250456 h 1679043"/>
                <a:gd name="connsiteX4703" fmla="*/ 155687 w 1485127"/>
                <a:gd name="connsiteY4703" fmla="*/ 1201636 h 1679043"/>
                <a:gd name="connsiteX4704" fmla="*/ 151762 w 1485127"/>
                <a:gd name="connsiteY4704" fmla="*/ 1209318 h 1679043"/>
                <a:gd name="connsiteX4705" fmla="*/ 151762 w 1485127"/>
                <a:gd name="connsiteY4705" fmla="*/ 1209318 h 1679043"/>
                <a:gd name="connsiteX4706" fmla="*/ 151677 w 1485127"/>
                <a:gd name="connsiteY4706" fmla="*/ 1209488 h 1679043"/>
                <a:gd name="connsiteX4707" fmla="*/ 151677 w 1485127"/>
                <a:gd name="connsiteY4707" fmla="*/ 1209659 h 1679043"/>
                <a:gd name="connsiteX4708" fmla="*/ 151592 w 1485127"/>
                <a:gd name="connsiteY4708" fmla="*/ 1209659 h 1679043"/>
                <a:gd name="connsiteX4709" fmla="*/ 150226 w 1485127"/>
                <a:gd name="connsiteY4709" fmla="*/ 1212561 h 1679043"/>
                <a:gd name="connsiteX4710" fmla="*/ 148776 w 1485127"/>
                <a:gd name="connsiteY4710" fmla="*/ 1203855 h 1679043"/>
                <a:gd name="connsiteX4711" fmla="*/ 155346 w 1485127"/>
                <a:gd name="connsiteY4711" fmla="*/ 1199417 h 1679043"/>
                <a:gd name="connsiteX4712" fmla="*/ 155687 w 1485127"/>
                <a:gd name="connsiteY4712" fmla="*/ 1201551 h 1679043"/>
                <a:gd name="connsiteX4713" fmla="*/ 117209 w 1485127"/>
                <a:gd name="connsiteY4713" fmla="*/ 1208635 h 1679043"/>
                <a:gd name="connsiteX4714" fmla="*/ 117209 w 1485127"/>
                <a:gd name="connsiteY4714" fmla="*/ 1208635 h 1679043"/>
                <a:gd name="connsiteX4715" fmla="*/ 117209 w 1485127"/>
                <a:gd name="connsiteY4715" fmla="*/ 1208635 h 1679043"/>
                <a:gd name="connsiteX4716" fmla="*/ 117209 w 1485127"/>
                <a:gd name="connsiteY4716" fmla="*/ 1208635 h 1679043"/>
                <a:gd name="connsiteX4717" fmla="*/ 117209 w 1485127"/>
                <a:gd name="connsiteY4717" fmla="*/ 1208635 h 1679043"/>
                <a:gd name="connsiteX4718" fmla="*/ 115844 w 1485127"/>
                <a:gd name="connsiteY4718" fmla="*/ 1196003 h 1679043"/>
                <a:gd name="connsiteX4719" fmla="*/ 127788 w 1485127"/>
                <a:gd name="connsiteY4719" fmla="*/ 1168179 h 1679043"/>
                <a:gd name="connsiteX4720" fmla="*/ 129409 w 1485127"/>
                <a:gd name="connsiteY4720" fmla="*/ 1185591 h 1679043"/>
                <a:gd name="connsiteX4721" fmla="*/ 131627 w 1485127"/>
                <a:gd name="connsiteY4721" fmla="*/ 1205477 h 1679043"/>
                <a:gd name="connsiteX4722" fmla="*/ 117720 w 1485127"/>
                <a:gd name="connsiteY4722" fmla="*/ 1214951 h 1679043"/>
                <a:gd name="connsiteX4723" fmla="*/ 117123 w 1485127"/>
                <a:gd name="connsiteY4723" fmla="*/ 1208720 h 1679043"/>
                <a:gd name="connsiteX4724" fmla="*/ 81631 w 1485127"/>
                <a:gd name="connsiteY4724" fmla="*/ 1121238 h 1679043"/>
                <a:gd name="connsiteX4725" fmla="*/ 81631 w 1485127"/>
                <a:gd name="connsiteY4725" fmla="*/ 1121238 h 1679043"/>
                <a:gd name="connsiteX4726" fmla="*/ 81631 w 1485127"/>
                <a:gd name="connsiteY4726" fmla="*/ 1121153 h 1679043"/>
                <a:gd name="connsiteX4727" fmla="*/ 89139 w 1485127"/>
                <a:gd name="connsiteY4727" fmla="*/ 1078991 h 1679043"/>
                <a:gd name="connsiteX4728" fmla="*/ 96306 w 1485127"/>
                <a:gd name="connsiteY4728" fmla="*/ 1069517 h 1679043"/>
                <a:gd name="connsiteX4729" fmla="*/ 94514 w 1485127"/>
                <a:gd name="connsiteY4729" fmla="*/ 1078052 h 1679043"/>
                <a:gd name="connsiteX4730" fmla="*/ 86324 w 1485127"/>
                <a:gd name="connsiteY4730" fmla="*/ 1121409 h 1679043"/>
                <a:gd name="connsiteX4731" fmla="*/ 79413 w 1485127"/>
                <a:gd name="connsiteY4731" fmla="*/ 1133528 h 1679043"/>
                <a:gd name="connsiteX4732" fmla="*/ 81546 w 1485127"/>
                <a:gd name="connsiteY4732" fmla="*/ 1121323 h 1679043"/>
                <a:gd name="connsiteX4733" fmla="*/ 81546 w 1485127"/>
                <a:gd name="connsiteY4733" fmla="*/ 1121323 h 1679043"/>
                <a:gd name="connsiteX4734" fmla="*/ 99036 w 1485127"/>
                <a:gd name="connsiteY4734" fmla="*/ 1057056 h 1679043"/>
                <a:gd name="connsiteX4735" fmla="*/ 99036 w 1485127"/>
                <a:gd name="connsiteY4735" fmla="*/ 1057056 h 1679043"/>
                <a:gd name="connsiteX4736" fmla="*/ 98951 w 1485127"/>
                <a:gd name="connsiteY4736" fmla="*/ 1057312 h 1679043"/>
                <a:gd name="connsiteX4737" fmla="*/ 98951 w 1485127"/>
                <a:gd name="connsiteY4737" fmla="*/ 1057312 h 1679043"/>
                <a:gd name="connsiteX4738" fmla="*/ 91358 w 1485127"/>
                <a:gd name="connsiteY4738" fmla="*/ 1068407 h 1679043"/>
                <a:gd name="connsiteX4739" fmla="*/ 92723 w 1485127"/>
                <a:gd name="connsiteY4739" fmla="*/ 1061750 h 1679043"/>
                <a:gd name="connsiteX4740" fmla="*/ 96135 w 1485127"/>
                <a:gd name="connsiteY4740" fmla="*/ 1045875 h 1679043"/>
                <a:gd name="connsiteX4741" fmla="*/ 99292 w 1485127"/>
                <a:gd name="connsiteY4741" fmla="*/ 1044083 h 1679043"/>
                <a:gd name="connsiteX4742" fmla="*/ 102534 w 1485127"/>
                <a:gd name="connsiteY4742" fmla="*/ 1041522 h 1679043"/>
                <a:gd name="connsiteX4743" fmla="*/ 99121 w 1485127"/>
                <a:gd name="connsiteY4743" fmla="*/ 1057056 h 1679043"/>
                <a:gd name="connsiteX4744" fmla="*/ 84105 w 1485127"/>
                <a:gd name="connsiteY4744" fmla="*/ 1134894 h 1679043"/>
                <a:gd name="connsiteX4745" fmla="*/ 83935 w 1485127"/>
                <a:gd name="connsiteY4745" fmla="*/ 1135662 h 1679043"/>
                <a:gd name="connsiteX4746" fmla="*/ 83423 w 1485127"/>
                <a:gd name="connsiteY4746" fmla="*/ 1136003 h 1679043"/>
                <a:gd name="connsiteX4747" fmla="*/ 84105 w 1485127"/>
                <a:gd name="connsiteY4747" fmla="*/ 1134894 h 1679043"/>
                <a:gd name="connsiteX4748" fmla="*/ 103302 w 1485127"/>
                <a:gd name="connsiteY4748" fmla="*/ 1060214 h 1679043"/>
                <a:gd name="connsiteX4749" fmla="*/ 114052 w 1485127"/>
                <a:gd name="connsiteY4749" fmla="*/ 1044595 h 1679043"/>
                <a:gd name="connsiteX4750" fmla="*/ 121901 w 1485127"/>
                <a:gd name="connsiteY4750" fmla="*/ 1065932 h 1679043"/>
                <a:gd name="connsiteX4751" fmla="*/ 108336 w 1485127"/>
                <a:gd name="connsiteY4751" fmla="*/ 1086672 h 1679043"/>
                <a:gd name="connsiteX4752" fmla="*/ 107994 w 1485127"/>
                <a:gd name="connsiteY4752" fmla="*/ 1074552 h 1679043"/>
                <a:gd name="connsiteX4753" fmla="*/ 107738 w 1485127"/>
                <a:gd name="connsiteY4753" fmla="*/ 1074552 h 1679043"/>
                <a:gd name="connsiteX4754" fmla="*/ 107568 w 1485127"/>
                <a:gd name="connsiteY4754" fmla="*/ 1087696 h 1679043"/>
                <a:gd name="connsiteX4755" fmla="*/ 103814 w 1485127"/>
                <a:gd name="connsiteY4755" fmla="*/ 1093500 h 1679043"/>
                <a:gd name="connsiteX4756" fmla="*/ 103814 w 1485127"/>
                <a:gd name="connsiteY4756" fmla="*/ 1084880 h 1679043"/>
                <a:gd name="connsiteX4757" fmla="*/ 104240 w 1485127"/>
                <a:gd name="connsiteY4757" fmla="*/ 1064652 h 1679043"/>
                <a:gd name="connsiteX4758" fmla="*/ 103984 w 1485127"/>
                <a:gd name="connsiteY4758" fmla="*/ 1064652 h 1679043"/>
                <a:gd name="connsiteX4759" fmla="*/ 102961 w 1485127"/>
                <a:gd name="connsiteY4759" fmla="*/ 1084709 h 1679043"/>
                <a:gd name="connsiteX4760" fmla="*/ 102534 w 1485127"/>
                <a:gd name="connsiteY4760" fmla="*/ 1095463 h 1679043"/>
                <a:gd name="connsiteX4761" fmla="*/ 98866 w 1485127"/>
                <a:gd name="connsiteY4761" fmla="*/ 1101096 h 1679043"/>
                <a:gd name="connsiteX4762" fmla="*/ 100999 w 1485127"/>
                <a:gd name="connsiteY4762" fmla="*/ 1072419 h 1679043"/>
                <a:gd name="connsiteX4763" fmla="*/ 101937 w 1485127"/>
                <a:gd name="connsiteY4763" fmla="*/ 1061921 h 1679043"/>
                <a:gd name="connsiteX4764" fmla="*/ 103132 w 1485127"/>
                <a:gd name="connsiteY4764" fmla="*/ 1060299 h 1679043"/>
                <a:gd name="connsiteX4765" fmla="*/ 103132 w 1485127"/>
                <a:gd name="connsiteY4765" fmla="*/ 1060299 h 1679043"/>
                <a:gd name="connsiteX4766" fmla="*/ 103132 w 1485127"/>
                <a:gd name="connsiteY4766" fmla="*/ 1060299 h 1679043"/>
                <a:gd name="connsiteX4767" fmla="*/ 103132 w 1485127"/>
                <a:gd name="connsiteY4767" fmla="*/ 1060299 h 1679043"/>
                <a:gd name="connsiteX4768" fmla="*/ 103132 w 1485127"/>
                <a:gd name="connsiteY4768" fmla="*/ 1060299 h 1679043"/>
                <a:gd name="connsiteX4769" fmla="*/ 122754 w 1485127"/>
                <a:gd name="connsiteY4769" fmla="*/ 1091622 h 1679043"/>
                <a:gd name="connsiteX4770" fmla="*/ 109445 w 1485127"/>
                <a:gd name="connsiteY4770" fmla="*/ 1114752 h 1679043"/>
                <a:gd name="connsiteX4771" fmla="*/ 109189 w 1485127"/>
                <a:gd name="connsiteY4771" fmla="*/ 1109887 h 1679043"/>
                <a:gd name="connsiteX4772" fmla="*/ 108591 w 1485127"/>
                <a:gd name="connsiteY4772" fmla="*/ 1093670 h 1679043"/>
                <a:gd name="connsiteX4773" fmla="*/ 123010 w 1485127"/>
                <a:gd name="connsiteY4773" fmla="*/ 1068834 h 1679043"/>
                <a:gd name="connsiteX4774" fmla="*/ 128044 w 1485127"/>
                <a:gd name="connsiteY4774" fmla="*/ 1082575 h 1679043"/>
                <a:gd name="connsiteX4775" fmla="*/ 126594 w 1485127"/>
                <a:gd name="connsiteY4775" fmla="*/ 1085050 h 1679043"/>
                <a:gd name="connsiteX4776" fmla="*/ 123010 w 1485127"/>
                <a:gd name="connsiteY4776" fmla="*/ 1091281 h 1679043"/>
                <a:gd name="connsiteX4777" fmla="*/ 123010 w 1485127"/>
                <a:gd name="connsiteY4777" fmla="*/ 1090683 h 1679043"/>
                <a:gd name="connsiteX4778" fmla="*/ 122754 w 1485127"/>
                <a:gd name="connsiteY4778" fmla="*/ 1090683 h 1679043"/>
                <a:gd name="connsiteX4779" fmla="*/ 122754 w 1485127"/>
                <a:gd name="connsiteY4779" fmla="*/ 1091622 h 1679043"/>
                <a:gd name="connsiteX4780" fmla="*/ 97245 w 1485127"/>
                <a:gd name="connsiteY4780" fmla="*/ 1128322 h 1679043"/>
                <a:gd name="connsiteX4781" fmla="*/ 98354 w 1485127"/>
                <a:gd name="connsiteY4781" fmla="*/ 1111252 h 1679043"/>
                <a:gd name="connsiteX4782" fmla="*/ 102278 w 1485127"/>
                <a:gd name="connsiteY4782" fmla="*/ 1104424 h 1679043"/>
                <a:gd name="connsiteX4783" fmla="*/ 102278 w 1485127"/>
                <a:gd name="connsiteY4783" fmla="*/ 1104766 h 1679043"/>
                <a:gd name="connsiteX4784" fmla="*/ 101681 w 1485127"/>
                <a:gd name="connsiteY4784" fmla="*/ 1125847 h 1679043"/>
                <a:gd name="connsiteX4785" fmla="*/ 97245 w 1485127"/>
                <a:gd name="connsiteY4785" fmla="*/ 1128322 h 1679043"/>
                <a:gd name="connsiteX4786" fmla="*/ 103899 w 1485127"/>
                <a:gd name="connsiteY4786" fmla="*/ 1101693 h 1679043"/>
                <a:gd name="connsiteX4787" fmla="*/ 107653 w 1485127"/>
                <a:gd name="connsiteY4787" fmla="*/ 1095292 h 1679043"/>
                <a:gd name="connsiteX4788" fmla="*/ 107653 w 1485127"/>
                <a:gd name="connsiteY4788" fmla="*/ 1109716 h 1679043"/>
                <a:gd name="connsiteX4789" fmla="*/ 107738 w 1485127"/>
                <a:gd name="connsiteY4789" fmla="*/ 1117739 h 1679043"/>
                <a:gd name="connsiteX4790" fmla="*/ 104070 w 1485127"/>
                <a:gd name="connsiteY4790" fmla="*/ 1124140 h 1679043"/>
                <a:gd name="connsiteX4791" fmla="*/ 103899 w 1485127"/>
                <a:gd name="connsiteY4791" fmla="*/ 1105022 h 1679043"/>
                <a:gd name="connsiteX4792" fmla="*/ 103899 w 1485127"/>
                <a:gd name="connsiteY4792" fmla="*/ 1101693 h 1679043"/>
                <a:gd name="connsiteX4793" fmla="*/ 95965 w 1485127"/>
                <a:gd name="connsiteY4793" fmla="*/ 1106046 h 1679043"/>
                <a:gd name="connsiteX4794" fmla="*/ 92979 w 1485127"/>
                <a:gd name="connsiteY4794" fmla="*/ 1110740 h 1679043"/>
                <a:gd name="connsiteX4795" fmla="*/ 98183 w 1485127"/>
                <a:gd name="connsiteY4795" fmla="*/ 1078905 h 1679043"/>
                <a:gd name="connsiteX4796" fmla="*/ 100231 w 1485127"/>
                <a:gd name="connsiteY4796" fmla="*/ 1067554 h 1679043"/>
                <a:gd name="connsiteX4797" fmla="*/ 99719 w 1485127"/>
                <a:gd name="connsiteY4797" fmla="*/ 1071992 h 1679043"/>
                <a:gd name="connsiteX4798" fmla="*/ 95965 w 1485127"/>
                <a:gd name="connsiteY4798" fmla="*/ 1106046 h 1679043"/>
                <a:gd name="connsiteX4799" fmla="*/ 91016 w 1485127"/>
                <a:gd name="connsiteY4799" fmla="*/ 1123969 h 1679043"/>
                <a:gd name="connsiteX4800" fmla="*/ 92381 w 1485127"/>
                <a:gd name="connsiteY4800" fmla="*/ 1121750 h 1679043"/>
                <a:gd name="connsiteX4801" fmla="*/ 92381 w 1485127"/>
                <a:gd name="connsiteY4801" fmla="*/ 1121750 h 1679043"/>
                <a:gd name="connsiteX4802" fmla="*/ 92381 w 1485127"/>
                <a:gd name="connsiteY4802" fmla="*/ 1121750 h 1679043"/>
                <a:gd name="connsiteX4803" fmla="*/ 92381 w 1485127"/>
                <a:gd name="connsiteY4803" fmla="*/ 1121750 h 1679043"/>
                <a:gd name="connsiteX4804" fmla="*/ 92381 w 1485127"/>
                <a:gd name="connsiteY4804" fmla="*/ 1121750 h 1679043"/>
                <a:gd name="connsiteX4805" fmla="*/ 94685 w 1485127"/>
                <a:gd name="connsiteY4805" fmla="*/ 1117653 h 1679043"/>
                <a:gd name="connsiteX4806" fmla="*/ 93491 w 1485127"/>
                <a:gd name="connsiteY4806" fmla="*/ 1129175 h 1679043"/>
                <a:gd name="connsiteX4807" fmla="*/ 93320 w 1485127"/>
                <a:gd name="connsiteY4807" fmla="*/ 1130626 h 1679043"/>
                <a:gd name="connsiteX4808" fmla="*/ 89566 w 1485127"/>
                <a:gd name="connsiteY4808" fmla="*/ 1132760 h 1679043"/>
                <a:gd name="connsiteX4809" fmla="*/ 90846 w 1485127"/>
                <a:gd name="connsiteY4809" fmla="*/ 1124140 h 1679043"/>
                <a:gd name="connsiteX4810" fmla="*/ 76683 w 1485127"/>
                <a:gd name="connsiteY4810" fmla="*/ 1151110 h 1679043"/>
                <a:gd name="connsiteX4811" fmla="*/ 82143 w 1485127"/>
                <a:gd name="connsiteY4811" fmla="*/ 1148037 h 1679043"/>
                <a:gd name="connsiteX4812" fmla="*/ 80437 w 1485127"/>
                <a:gd name="connsiteY4812" fmla="*/ 1160840 h 1679043"/>
                <a:gd name="connsiteX4813" fmla="*/ 76512 w 1485127"/>
                <a:gd name="connsiteY4813" fmla="*/ 1151878 h 1679043"/>
                <a:gd name="connsiteX4814" fmla="*/ 76597 w 1485127"/>
                <a:gd name="connsiteY4814" fmla="*/ 1151110 h 1679043"/>
                <a:gd name="connsiteX4815" fmla="*/ 92211 w 1485127"/>
                <a:gd name="connsiteY4815" fmla="*/ 1145050 h 1679043"/>
                <a:gd name="connsiteX4816" fmla="*/ 88116 w 1485127"/>
                <a:gd name="connsiteY4816" fmla="*/ 1152219 h 1679043"/>
                <a:gd name="connsiteX4817" fmla="*/ 88116 w 1485127"/>
                <a:gd name="connsiteY4817" fmla="*/ 1152219 h 1679043"/>
                <a:gd name="connsiteX4818" fmla="*/ 88030 w 1485127"/>
                <a:gd name="connsiteY4818" fmla="*/ 1152390 h 1679043"/>
                <a:gd name="connsiteX4819" fmla="*/ 87945 w 1485127"/>
                <a:gd name="connsiteY4819" fmla="*/ 1152561 h 1679043"/>
                <a:gd name="connsiteX4820" fmla="*/ 87945 w 1485127"/>
                <a:gd name="connsiteY4820" fmla="*/ 1152561 h 1679043"/>
                <a:gd name="connsiteX4821" fmla="*/ 86238 w 1485127"/>
                <a:gd name="connsiteY4821" fmla="*/ 1155889 h 1679043"/>
                <a:gd name="connsiteX4822" fmla="*/ 87945 w 1485127"/>
                <a:gd name="connsiteY4822" fmla="*/ 1144794 h 1679043"/>
                <a:gd name="connsiteX4823" fmla="*/ 92467 w 1485127"/>
                <a:gd name="connsiteY4823" fmla="*/ 1142319 h 1679043"/>
                <a:gd name="connsiteX4824" fmla="*/ 92211 w 1485127"/>
                <a:gd name="connsiteY4824" fmla="*/ 1145050 h 1679043"/>
                <a:gd name="connsiteX4825" fmla="*/ 91102 w 1485127"/>
                <a:gd name="connsiteY4825" fmla="*/ 1157682 h 1679043"/>
                <a:gd name="connsiteX4826" fmla="*/ 89310 w 1485127"/>
                <a:gd name="connsiteY4826" fmla="*/ 1180811 h 1679043"/>
                <a:gd name="connsiteX4827" fmla="*/ 84362 w 1485127"/>
                <a:gd name="connsiteY4827" fmla="*/ 1169545 h 1679043"/>
                <a:gd name="connsiteX4828" fmla="*/ 91102 w 1485127"/>
                <a:gd name="connsiteY4828" fmla="*/ 1157682 h 1679043"/>
                <a:gd name="connsiteX4829" fmla="*/ 123010 w 1485127"/>
                <a:gd name="connsiteY4829" fmla="*/ 1095548 h 1679043"/>
                <a:gd name="connsiteX4830" fmla="*/ 123693 w 1485127"/>
                <a:gd name="connsiteY4830" fmla="*/ 1110313 h 1679043"/>
                <a:gd name="connsiteX4831" fmla="*/ 123864 w 1485127"/>
                <a:gd name="connsiteY4831" fmla="*/ 1113471 h 1679043"/>
                <a:gd name="connsiteX4832" fmla="*/ 109871 w 1485127"/>
                <a:gd name="connsiteY4832" fmla="*/ 1121238 h 1679043"/>
                <a:gd name="connsiteX4833" fmla="*/ 122925 w 1485127"/>
                <a:gd name="connsiteY4833" fmla="*/ 1095548 h 1679043"/>
                <a:gd name="connsiteX4834" fmla="*/ 124631 w 1485127"/>
                <a:gd name="connsiteY4834" fmla="*/ 1110313 h 1679043"/>
                <a:gd name="connsiteX4835" fmla="*/ 123352 w 1485127"/>
                <a:gd name="connsiteY4835" fmla="*/ 1094865 h 1679043"/>
                <a:gd name="connsiteX4836" fmla="*/ 127959 w 1485127"/>
                <a:gd name="connsiteY4836" fmla="*/ 1085818 h 1679043"/>
                <a:gd name="connsiteX4837" fmla="*/ 128727 w 1485127"/>
                <a:gd name="connsiteY4837" fmla="*/ 1084282 h 1679043"/>
                <a:gd name="connsiteX4838" fmla="*/ 136831 w 1485127"/>
                <a:gd name="connsiteY4838" fmla="*/ 1106302 h 1679043"/>
                <a:gd name="connsiteX4839" fmla="*/ 135467 w 1485127"/>
                <a:gd name="connsiteY4839" fmla="*/ 1107070 h 1679043"/>
                <a:gd name="connsiteX4840" fmla="*/ 135125 w 1485127"/>
                <a:gd name="connsiteY4840" fmla="*/ 1104168 h 1679043"/>
                <a:gd name="connsiteX4841" fmla="*/ 134869 w 1485127"/>
                <a:gd name="connsiteY4841" fmla="*/ 1104168 h 1679043"/>
                <a:gd name="connsiteX4842" fmla="*/ 135125 w 1485127"/>
                <a:gd name="connsiteY4842" fmla="*/ 1107241 h 1679043"/>
                <a:gd name="connsiteX4843" fmla="*/ 124887 w 1485127"/>
                <a:gd name="connsiteY4843" fmla="*/ 1112959 h 1679043"/>
                <a:gd name="connsiteX4844" fmla="*/ 124631 w 1485127"/>
                <a:gd name="connsiteY4844" fmla="*/ 1110399 h 1679043"/>
                <a:gd name="connsiteX4845" fmla="*/ 148179 w 1485127"/>
                <a:gd name="connsiteY4845" fmla="*/ 1111679 h 1679043"/>
                <a:gd name="connsiteX4846" fmla="*/ 188449 w 1485127"/>
                <a:gd name="connsiteY4846" fmla="*/ 1086928 h 1679043"/>
                <a:gd name="connsiteX4847" fmla="*/ 202270 w 1485127"/>
                <a:gd name="connsiteY4847" fmla="*/ 1078393 h 1679043"/>
                <a:gd name="connsiteX4848" fmla="*/ 202526 w 1485127"/>
                <a:gd name="connsiteY4848" fmla="*/ 1082746 h 1679043"/>
                <a:gd name="connsiteX4849" fmla="*/ 203464 w 1485127"/>
                <a:gd name="connsiteY4849" fmla="*/ 1096401 h 1679043"/>
                <a:gd name="connsiteX4850" fmla="*/ 203976 w 1485127"/>
                <a:gd name="connsiteY4850" fmla="*/ 1103485 h 1679043"/>
                <a:gd name="connsiteX4851" fmla="*/ 202867 w 1485127"/>
                <a:gd name="connsiteY4851" fmla="*/ 1106131 h 1679043"/>
                <a:gd name="connsiteX4852" fmla="*/ 194932 w 1485127"/>
                <a:gd name="connsiteY4852" fmla="*/ 1086928 h 1679043"/>
                <a:gd name="connsiteX4853" fmla="*/ 198686 w 1485127"/>
                <a:gd name="connsiteY4853" fmla="*/ 1104083 h 1679043"/>
                <a:gd name="connsiteX4854" fmla="*/ 200819 w 1485127"/>
                <a:gd name="connsiteY4854" fmla="*/ 1111167 h 1679043"/>
                <a:gd name="connsiteX4855" fmla="*/ 199625 w 1485127"/>
                <a:gd name="connsiteY4855" fmla="*/ 1114069 h 1679043"/>
                <a:gd name="connsiteX4856" fmla="*/ 195189 w 1485127"/>
                <a:gd name="connsiteY4856" fmla="*/ 1123969 h 1679043"/>
                <a:gd name="connsiteX4857" fmla="*/ 194932 w 1485127"/>
                <a:gd name="connsiteY4857" fmla="*/ 1121921 h 1679043"/>
                <a:gd name="connsiteX4858" fmla="*/ 194591 w 1485127"/>
                <a:gd name="connsiteY4858" fmla="*/ 1118592 h 1679043"/>
                <a:gd name="connsiteX4859" fmla="*/ 194848 w 1485127"/>
                <a:gd name="connsiteY4859" fmla="*/ 1115349 h 1679043"/>
                <a:gd name="connsiteX4860" fmla="*/ 196127 w 1485127"/>
                <a:gd name="connsiteY4860" fmla="*/ 1112362 h 1679043"/>
                <a:gd name="connsiteX4861" fmla="*/ 197407 w 1485127"/>
                <a:gd name="connsiteY4861" fmla="*/ 1111423 h 1679043"/>
                <a:gd name="connsiteX4862" fmla="*/ 199028 w 1485127"/>
                <a:gd name="connsiteY4862" fmla="*/ 1111252 h 1679043"/>
                <a:gd name="connsiteX4863" fmla="*/ 199028 w 1485127"/>
                <a:gd name="connsiteY4863" fmla="*/ 1110996 h 1679043"/>
                <a:gd name="connsiteX4864" fmla="*/ 197236 w 1485127"/>
                <a:gd name="connsiteY4864" fmla="*/ 1110996 h 1679043"/>
                <a:gd name="connsiteX4865" fmla="*/ 195786 w 1485127"/>
                <a:gd name="connsiteY4865" fmla="*/ 1112020 h 1679043"/>
                <a:gd name="connsiteX4866" fmla="*/ 194250 w 1485127"/>
                <a:gd name="connsiteY4866" fmla="*/ 1115178 h 1679043"/>
                <a:gd name="connsiteX4867" fmla="*/ 193823 w 1485127"/>
                <a:gd name="connsiteY4867" fmla="*/ 1118592 h 1679043"/>
                <a:gd name="connsiteX4868" fmla="*/ 193994 w 1485127"/>
                <a:gd name="connsiteY4868" fmla="*/ 1122006 h 1679043"/>
                <a:gd name="connsiteX4869" fmla="*/ 194250 w 1485127"/>
                <a:gd name="connsiteY4869" fmla="*/ 1125847 h 1679043"/>
                <a:gd name="connsiteX4870" fmla="*/ 192970 w 1485127"/>
                <a:gd name="connsiteY4870" fmla="*/ 1128578 h 1679043"/>
                <a:gd name="connsiteX4871" fmla="*/ 177272 w 1485127"/>
                <a:gd name="connsiteY4871" fmla="*/ 1160072 h 1679043"/>
                <a:gd name="connsiteX4872" fmla="*/ 175566 w 1485127"/>
                <a:gd name="connsiteY4872" fmla="*/ 1154609 h 1679043"/>
                <a:gd name="connsiteX4873" fmla="*/ 175310 w 1485127"/>
                <a:gd name="connsiteY4873" fmla="*/ 1154609 h 1679043"/>
                <a:gd name="connsiteX4874" fmla="*/ 176931 w 1485127"/>
                <a:gd name="connsiteY4874" fmla="*/ 1160584 h 1679043"/>
                <a:gd name="connsiteX4875" fmla="*/ 172324 w 1485127"/>
                <a:gd name="connsiteY4875" fmla="*/ 1169374 h 1679043"/>
                <a:gd name="connsiteX4876" fmla="*/ 163792 w 1485127"/>
                <a:gd name="connsiteY4876" fmla="*/ 1148891 h 1679043"/>
                <a:gd name="connsiteX4877" fmla="*/ 175480 w 1485127"/>
                <a:gd name="connsiteY4877" fmla="*/ 1123969 h 1679043"/>
                <a:gd name="connsiteX4878" fmla="*/ 187766 w 1485127"/>
                <a:gd name="connsiteY4878" fmla="*/ 1098877 h 1679043"/>
                <a:gd name="connsiteX4879" fmla="*/ 187595 w 1485127"/>
                <a:gd name="connsiteY4879" fmla="*/ 1098791 h 1679043"/>
                <a:gd name="connsiteX4880" fmla="*/ 174200 w 1485127"/>
                <a:gd name="connsiteY4880" fmla="*/ 1123116 h 1679043"/>
                <a:gd name="connsiteX4881" fmla="*/ 162342 w 1485127"/>
                <a:gd name="connsiteY4881" fmla="*/ 1145306 h 1679043"/>
                <a:gd name="connsiteX4882" fmla="*/ 150141 w 1485127"/>
                <a:gd name="connsiteY4882" fmla="*/ 1116032 h 1679043"/>
                <a:gd name="connsiteX4883" fmla="*/ 152189 w 1485127"/>
                <a:gd name="connsiteY4883" fmla="*/ 1111252 h 1679043"/>
                <a:gd name="connsiteX4884" fmla="*/ 152018 w 1485127"/>
                <a:gd name="connsiteY4884" fmla="*/ 1111167 h 1679043"/>
                <a:gd name="connsiteX4885" fmla="*/ 149885 w 1485127"/>
                <a:gd name="connsiteY4885" fmla="*/ 1115434 h 1679043"/>
                <a:gd name="connsiteX4886" fmla="*/ 148264 w 1485127"/>
                <a:gd name="connsiteY4886" fmla="*/ 1111423 h 1679043"/>
                <a:gd name="connsiteX4887" fmla="*/ 344408 w 1485127"/>
                <a:gd name="connsiteY4887" fmla="*/ 610598 h 1679043"/>
                <a:gd name="connsiteX4888" fmla="*/ 343641 w 1485127"/>
                <a:gd name="connsiteY4888" fmla="*/ 613329 h 1679043"/>
                <a:gd name="connsiteX4889" fmla="*/ 339801 w 1485127"/>
                <a:gd name="connsiteY4889" fmla="*/ 616743 h 1679043"/>
                <a:gd name="connsiteX4890" fmla="*/ 345944 w 1485127"/>
                <a:gd name="connsiteY4890" fmla="*/ 601380 h 1679043"/>
                <a:gd name="connsiteX4891" fmla="*/ 350210 w 1485127"/>
                <a:gd name="connsiteY4891" fmla="*/ 591053 h 1679043"/>
                <a:gd name="connsiteX4892" fmla="*/ 344579 w 1485127"/>
                <a:gd name="connsiteY4892" fmla="*/ 610257 h 1679043"/>
                <a:gd name="connsiteX4893" fmla="*/ 344494 w 1485127"/>
                <a:gd name="connsiteY4893" fmla="*/ 610257 h 1679043"/>
                <a:gd name="connsiteX4894" fmla="*/ 344494 w 1485127"/>
                <a:gd name="connsiteY4894" fmla="*/ 610427 h 1679043"/>
                <a:gd name="connsiteX4895" fmla="*/ 391333 w 1485127"/>
                <a:gd name="connsiteY4895" fmla="*/ 592163 h 1679043"/>
                <a:gd name="connsiteX4896" fmla="*/ 399865 w 1485127"/>
                <a:gd name="connsiteY4896" fmla="*/ 570911 h 1679043"/>
                <a:gd name="connsiteX4897" fmla="*/ 434844 w 1485127"/>
                <a:gd name="connsiteY4897" fmla="*/ 539503 h 1679043"/>
                <a:gd name="connsiteX4898" fmla="*/ 434077 w 1485127"/>
                <a:gd name="connsiteY4898" fmla="*/ 544112 h 1679043"/>
                <a:gd name="connsiteX4899" fmla="*/ 427934 w 1485127"/>
                <a:gd name="connsiteY4899" fmla="*/ 559816 h 1679043"/>
                <a:gd name="connsiteX4900" fmla="*/ 418635 w 1485127"/>
                <a:gd name="connsiteY4900" fmla="*/ 566388 h 1679043"/>
                <a:gd name="connsiteX4901" fmla="*/ 418720 w 1485127"/>
                <a:gd name="connsiteY4901" fmla="*/ 566558 h 1679043"/>
                <a:gd name="connsiteX4902" fmla="*/ 427337 w 1485127"/>
                <a:gd name="connsiteY4902" fmla="*/ 561096 h 1679043"/>
                <a:gd name="connsiteX4903" fmla="*/ 427081 w 1485127"/>
                <a:gd name="connsiteY4903" fmla="*/ 561779 h 1679043"/>
                <a:gd name="connsiteX4904" fmla="*/ 420085 w 1485127"/>
                <a:gd name="connsiteY4904" fmla="*/ 580043 h 1679043"/>
                <a:gd name="connsiteX4905" fmla="*/ 417952 w 1485127"/>
                <a:gd name="connsiteY4905" fmla="*/ 585762 h 1679043"/>
                <a:gd name="connsiteX4906" fmla="*/ 384337 w 1485127"/>
                <a:gd name="connsiteY4906" fmla="*/ 610086 h 1679043"/>
                <a:gd name="connsiteX4907" fmla="*/ 384251 w 1485127"/>
                <a:gd name="connsiteY4907" fmla="*/ 609233 h 1679043"/>
                <a:gd name="connsiteX4908" fmla="*/ 391247 w 1485127"/>
                <a:gd name="connsiteY4908" fmla="*/ 592163 h 1679043"/>
                <a:gd name="connsiteX4909" fmla="*/ 391247 w 1485127"/>
                <a:gd name="connsiteY4909" fmla="*/ 592163 h 1679043"/>
                <a:gd name="connsiteX4910" fmla="*/ 391247 w 1485127"/>
                <a:gd name="connsiteY4910" fmla="*/ 591992 h 1679043"/>
                <a:gd name="connsiteX4911" fmla="*/ 391247 w 1485127"/>
                <a:gd name="connsiteY4911" fmla="*/ 591992 h 1679043"/>
                <a:gd name="connsiteX4912" fmla="*/ 430749 w 1485127"/>
                <a:gd name="connsiteY4912" fmla="*/ 498450 h 1679043"/>
                <a:gd name="connsiteX4913" fmla="*/ 433906 w 1485127"/>
                <a:gd name="connsiteY4913" fmla="*/ 495804 h 1679043"/>
                <a:gd name="connsiteX4914" fmla="*/ 444571 w 1485127"/>
                <a:gd name="connsiteY4914" fmla="*/ 486928 h 1679043"/>
                <a:gd name="connsiteX4915" fmla="*/ 442097 w 1485127"/>
                <a:gd name="connsiteY4915" fmla="*/ 499560 h 1679043"/>
                <a:gd name="connsiteX4916" fmla="*/ 424095 w 1485127"/>
                <a:gd name="connsiteY4916" fmla="*/ 513386 h 1679043"/>
                <a:gd name="connsiteX4917" fmla="*/ 430749 w 1485127"/>
                <a:gd name="connsiteY4917" fmla="*/ 498365 h 1679043"/>
                <a:gd name="connsiteX4918" fmla="*/ 421535 w 1485127"/>
                <a:gd name="connsiteY4918" fmla="*/ 505022 h 1679043"/>
                <a:gd name="connsiteX4919" fmla="*/ 421706 w 1485127"/>
                <a:gd name="connsiteY4919" fmla="*/ 503486 h 1679043"/>
                <a:gd name="connsiteX4920" fmla="*/ 428105 w 1485127"/>
                <a:gd name="connsiteY4920" fmla="*/ 497767 h 1679043"/>
                <a:gd name="connsiteX4921" fmla="*/ 427081 w 1485127"/>
                <a:gd name="connsiteY4921" fmla="*/ 499901 h 1679043"/>
                <a:gd name="connsiteX4922" fmla="*/ 421535 w 1485127"/>
                <a:gd name="connsiteY4922" fmla="*/ 505022 h 1679043"/>
                <a:gd name="connsiteX4923" fmla="*/ 451311 w 1485127"/>
                <a:gd name="connsiteY4923" fmla="*/ 454069 h 1679043"/>
                <a:gd name="connsiteX4924" fmla="*/ 450799 w 1485127"/>
                <a:gd name="connsiteY4924" fmla="*/ 456459 h 1679043"/>
                <a:gd name="connsiteX4925" fmla="*/ 449690 w 1485127"/>
                <a:gd name="connsiteY4925" fmla="*/ 457483 h 1679043"/>
                <a:gd name="connsiteX4926" fmla="*/ 451311 w 1485127"/>
                <a:gd name="connsiteY4926" fmla="*/ 454069 h 1679043"/>
                <a:gd name="connsiteX4927" fmla="*/ 450202 w 1485127"/>
                <a:gd name="connsiteY4927" fmla="*/ 459190 h 1679043"/>
                <a:gd name="connsiteX4928" fmla="*/ 446363 w 1485127"/>
                <a:gd name="connsiteY4928" fmla="*/ 477796 h 1679043"/>
                <a:gd name="connsiteX4929" fmla="*/ 436295 w 1485127"/>
                <a:gd name="connsiteY4929" fmla="*/ 485989 h 1679043"/>
                <a:gd name="connsiteX4930" fmla="*/ 445339 w 1485127"/>
                <a:gd name="connsiteY4930" fmla="*/ 466359 h 1679043"/>
                <a:gd name="connsiteX4931" fmla="*/ 447984 w 1485127"/>
                <a:gd name="connsiteY4931" fmla="*/ 460897 h 1679043"/>
                <a:gd name="connsiteX4932" fmla="*/ 449007 w 1485127"/>
                <a:gd name="connsiteY4932" fmla="*/ 460043 h 1679043"/>
                <a:gd name="connsiteX4933" fmla="*/ 450202 w 1485127"/>
                <a:gd name="connsiteY4933" fmla="*/ 459105 h 1679043"/>
                <a:gd name="connsiteX4934" fmla="*/ 502757 w 1485127"/>
                <a:gd name="connsiteY4934" fmla="*/ 381950 h 1679043"/>
                <a:gd name="connsiteX4935" fmla="*/ 502757 w 1485127"/>
                <a:gd name="connsiteY4935" fmla="*/ 382206 h 1679043"/>
                <a:gd name="connsiteX4936" fmla="*/ 502757 w 1485127"/>
                <a:gd name="connsiteY4936" fmla="*/ 382206 h 1679043"/>
                <a:gd name="connsiteX4937" fmla="*/ 500795 w 1485127"/>
                <a:gd name="connsiteY4937" fmla="*/ 393728 h 1679043"/>
                <a:gd name="connsiteX4938" fmla="*/ 492349 w 1485127"/>
                <a:gd name="connsiteY4938" fmla="*/ 400812 h 1679043"/>
                <a:gd name="connsiteX4939" fmla="*/ 495249 w 1485127"/>
                <a:gd name="connsiteY4939" fmla="*/ 385876 h 1679043"/>
                <a:gd name="connsiteX4940" fmla="*/ 503354 w 1485127"/>
                <a:gd name="connsiteY4940" fmla="*/ 379389 h 1679043"/>
                <a:gd name="connsiteX4941" fmla="*/ 502843 w 1485127"/>
                <a:gd name="connsiteY4941" fmla="*/ 381779 h 1679043"/>
                <a:gd name="connsiteX4942" fmla="*/ 502843 w 1485127"/>
                <a:gd name="connsiteY4942" fmla="*/ 381779 h 1679043"/>
                <a:gd name="connsiteX4943" fmla="*/ 502843 w 1485127"/>
                <a:gd name="connsiteY4943" fmla="*/ 382035 h 1679043"/>
                <a:gd name="connsiteX4944" fmla="*/ 482964 w 1485127"/>
                <a:gd name="connsiteY4944" fmla="*/ 443913 h 1679043"/>
                <a:gd name="connsiteX4945" fmla="*/ 482366 w 1485127"/>
                <a:gd name="connsiteY4945" fmla="*/ 449119 h 1679043"/>
                <a:gd name="connsiteX4946" fmla="*/ 473920 w 1485127"/>
                <a:gd name="connsiteY4946" fmla="*/ 456800 h 1679043"/>
                <a:gd name="connsiteX4947" fmla="*/ 474262 w 1485127"/>
                <a:gd name="connsiteY4947" fmla="*/ 454496 h 1679043"/>
                <a:gd name="connsiteX4948" fmla="*/ 475285 w 1485127"/>
                <a:gd name="connsiteY4948" fmla="*/ 453472 h 1679043"/>
                <a:gd name="connsiteX4949" fmla="*/ 475114 w 1485127"/>
                <a:gd name="connsiteY4949" fmla="*/ 453301 h 1679043"/>
                <a:gd name="connsiteX4950" fmla="*/ 474346 w 1485127"/>
                <a:gd name="connsiteY4950" fmla="*/ 453984 h 1679043"/>
                <a:gd name="connsiteX4951" fmla="*/ 475883 w 1485127"/>
                <a:gd name="connsiteY4951" fmla="*/ 442291 h 1679043"/>
                <a:gd name="connsiteX4952" fmla="*/ 476479 w 1485127"/>
                <a:gd name="connsiteY4952" fmla="*/ 438109 h 1679043"/>
                <a:gd name="connsiteX4953" fmla="*/ 484585 w 1485127"/>
                <a:gd name="connsiteY4953" fmla="*/ 431537 h 1679043"/>
                <a:gd name="connsiteX4954" fmla="*/ 483049 w 1485127"/>
                <a:gd name="connsiteY4954" fmla="*/ 443827 h 1679043"/>
                <a:gd name="connsiteX4955" fmla="*/ 495932 w 1485127"/>
                <a:gd name="connsiteY4955" fmla="*/ 513898 h 1679043"/>
                <a:gd name="connsiteX4956" fmla="*/ 504805 w 1485127"/>
                <a:gd name="connsiteY4956" fmla="*/ 506473 h 1679043"/>
                <a:gd name="connsiteX4957" fmla="*/ 503866 w 1485127"/>
                <a:gd name="connsiteY4957" fmla="*/ 516459 h 1679043"/>
                <a:gd name="connsiteX4958" fmla="*/ 504123 w 1485127"/>
                <a:gd name="connsiteY4958" fmla="*/ 516459 h 1679043"/>
                <a:gd name="connsiteX4959" fmla="*/ 505487 w 1485127"/>
                <a:gd name="connsiteY4959" fmla="*/ 505876 h 1679043"/>
                <a:gd name="connsiteX4960" fmla="*/ 515640 w 1485127"/>
                <a:gd name="connsiteY4960" fmla="*/ 497170 h 1679043"/>
                <a:gd name="connsiteX4961" fmla="*/ 512057 w 1485127"/>
                <a:gd name="connsiteY4961" fmla="*/ 526615 h 1679043"/>
                <a:gd name="connsiteX4962" fmla="*/ 490728 w 1485127"/>
                <a:gd name="connsiteY4962" fmla="*/ 544794 h 1679043"/>
                <a:gd name="connsiteX4963" fmla="*/ 493628 w 1485127"/>
                <a:gd name="connsiteY4963" fmla="*/ 515520 h 1679043"/>
                <a:gd name="connsiteX4964" fmla="*/ 495846 w 1485127"/>
                <a:gd name="connsiteY4964" fmla="*/ 513898 h 1679043"/>
                <a:gd name="connsiteX4965" fmla="*/ 495846 w 1485127"/>
                <a:gd name="connsiteY4965" fmla="*/ 513898 h 1679043"/>
                <a:gd name="connsiteX4966" fmla="*/ 495846 w 1485127"/>
                <a:gd name="connsiteY4966" fmla="*/ 513898 h 1679043"/>
                <a:gd name="connsiteX4967" fmla="*/ 495846 w 1485127"/>
                <a:gd name="connsiteY4967" fmla="*/ 513898 h 1679043"/>
                <a:gd name="connsiteX4968" fmla="*/ 495846 w 1485127"/>
                <a:gd name="connsiteY4968" fmla="*/ 513898 h 1679043"/>
                <a:gd name="connsiteX4969" fmla="*/ 542345 w 1485127"/>
                <a:gd name="connsiteY4969" fmla="*/ 500925 h 1679043"/>
                <a:gd name="connsiteX4970" fmla="*/ 535519 w 1485127"/>
                <a:gd name="connsiteY4970" fmla="*/ 506729 h 1679043"/>
                <a:gd name="connsiteX4971" fmla="*/ 538591 w 1485127"/>
                <a:gd name="connsiteY4971" fmla="*/ 476686 h 1679043"/>
                <a:gd name="connsiteX4972" fmla="*/ 545416 w 1485127"/>
                <a:gd name="connsiteY4972" fmla="*/ 470285 h 1679043"/>
                <a:gd name="connsiteX4973" fmla="*/ 543966 w 1485127"/>
                <a:gd name="connsiteY4973" fmla="*/ 483856 h 1679043"/>
                <a:gd name="connsiteX4974" fmla="*/ 542345 w 1485127"/>
                <a:gd name="connsiteY4974" fmla="*/ 501011 h 1679043"/>
                <a:gd name="connsiteX4975" fmla="*/ 547805 w 1485127"/>
                <a:gd name="connsiteY4975" fmla="*/ 468066 h 1679043"/>
                <a:gd name="connsiteX4976" fmla="*/ 556507 w 1485127"/>
                <a:gd name="connsiteY4976" fmla="*/ 459787 h 1679043"/>
                <a:gd name="connsiteX4977" fmla="*/ 561541 w 1485127"/>
                <a:gd name="connsiteY4977" fmla="*/ 454922 h 1679043"/>
                <a:gd name="connsiteX4978" fmla="*/ 560005 w 1485127"/>
                <a:gd name="connsiteY4978" fmla="*/ 471053 h 1679043"/>
                <a:gd name="connsiteX4979" fmla="*/ 558384 w 1485127"/>
                <a:gd name="connsiteY4979" fmla="*/ 487355 h 1679043"/>
                <a:gd name="connsiteX4980" fmla="*/ 556507 w 1485127"/>
                <a:gd name="connsiteY4980" fmla="*/ 488977 h 1679043"/>
                <a:gd name="connsiteX4981" fmla="*/ 543539 w 1485127"/>
                <a:gd name="connsiteY4981" fmla="*/ 499901 h 1679043"/>
                <a:gd name="connsiteX4982" fmla="*/ 545587 w 1485127"/>
                <a:gd name="connsiteY4982" fmla="*/ 483685 h 1679043"/>
                <a:gd name="connsiteX4983" fmla="*/ 547805 w 1485127"/>
                <a:gd name="connsiteY4983" fmla="*/ 467981 h 1679043"/>
                <a:gd name="connsiteX4984" fmla="*/ 523404 w 1485127"/>
                <a:gd name="connsiteY4984" fmla="*/ 587895 h 1679043"/>
                <a:gd name="connsiteX4985" fmla="*/ 523404 w 1485127"/>
                <a:gd name="connsiteY4985" fmla="*/ 588237 h 1679043"/>
                <a:gd name="connsiteX4986" fmla="*/ 523404 w 1485127"/>
                <a:gd name="connsiteY4986" fmla="*/ 588237 h 1679043"/>
                <a:gd name="connsiteX4987" fmla="*/ 522636 w 1485127"/>
                <a:gd name="connsiteY4987" fmla="*/ 599674 h 1679043"/>
                <a:gd name="connsiteX4988" fmla="*/ 519735 w 1485127"/>
                <a:gd name="connsiteY4988" fmla="*/ 602490 h 1679043"/>
                <a:gd name="connsiteX4989" fmla="*/ 508985 w 1485127"/>
                <a:gd name="connsiteY4989" fmla="*/ 612390 h 1679043"/>
                <a:gd name="connsiteX4990" fmla="*/ 510436 w 1485127"/>
                <a:gd name="connsiteY4990" fmla="*/ 588834 h 1679043"/>
                <a:gd name="connsiteX4991" fmla="*/ 524684 w 1485127"/>
                <a:gd name="connsiteY4991" fmla="*/ 575434 h 1679043"/>
                <a:gd name="connsiteX4992" fmla="*/ 523489 w 1485127"/>
                <a:gd name="connsiteY4992" fmla="*/ 587725 h 1679043"/>
                <a:gd name="connsiteX4993" fmla="*/ 523489 w 1485127"/>
                <a:gd name="connsiteY4993" fmla="*/ 587725 h 1679043"/>
                <a:gd name="connsiteX4994" fmla="*/ 523489 w 1485127"/>
                <a:gd name="connsiteY4994" fmla="*/ 588066 h 1679043"/>
                <a:gd name="connsiteX4995" fmla="*/ 527414 w 1485127"/>
                <a:gd name="connsiteY4995" fmla="*/ 792476 h 1679043"/>
                <a:gd name="connsiteX4996" fmla="*/ 526390 w 1485127"/>
                <a:gd name="connsiteY4996" fmla="*/ 797597 h 1679043"/>
                <a:gd name="connsiteX4997" fmla="*/ 506340 w 1485127"/>
                <a:gd name="connsiteY4997" fmla="*/ 812277 h 1679043"/>
                <a:gd name="connsiteX4998" fmla="*/ 511118 w 1485127"/>
                <a:gd name="connsiteY4998" fmla="*/ 781039 h 1679043"/>
                <a:gd name="connsiteX4999" fmla="*/ 535263 w 1485127"/>
                <a:gd name="connsiteY4999" fmla="*/ 759787 h 1679043"/>
                <a:gd name="connsiteX5000" fmla="*/ 533984 w 1485127"/>
                <a:gd name="connsiteY5000" fmla="*/ 764225 h 1679043"/>
                <a:gd name="connsiteX5001" fmla="*/ 532533 w 1485127"/>
                <a:gd name="connsiteY5001" fmla="*/ 769858 h 1679043"/>
                <a:gd name="connsiteX5002" fmla="*/ 529718 w 1485127"/>
                <a:gd name="connsiteY5002" fmla="*/ 781124 h 1679043"/>
                <a:gd name="connsiteX5003" fmla="*/ 527243 w 1485127"/>
                <a:gd name="connsiteY5003" fmla="*/ 792476 h 1679043"/>
                <a:gd name="connsiteX5004" fmla="*/ 503866 w 1485127"/>
                <a:gd name="connsiteY5004" fmla="*/ 839588 h 1679043"/>
                <a:gd name="connsiteX5005" fmla="*/ 522039 w 1485127"/>
                <a:gd name="connsiteY5005" fmla="*/ 825079 h 1679043"/>
                <a:gd name="connsiteX5006" fmla="*/ 519735 w 1485127"/>
                <a:gd name="connsiteY5006" fmla="*/ 848976 h 1679043"/>
                <a:gd name="connsiteX5007" fmla="*/ 504123 w 1485127"/>
                <a:gd name="connsiteY5007" fmla="*/ 842319 h 1679043"/>
                <a:gd name="connsiteX5008" fmla="*/ 503696 w 1485127"/>
                <a:gd name="connsiteY5008" fmla="*/ 842149 h 1679043"/>
                <a:gd name="connsiteX5009" fmla="*/ 503866 w 1485127"/>
                <a:gd name="connsiteY5009" fmla="*/ 839673 h 1679043"/>
                <a:gd name="connsiteX5010" fmla="*/ 540126 w 1485127"/>
                <a:gd name="connsiteY5010" fmla="*/ 851878 h 1679043"/>
                <a:gd name="connsiteX5011" fmla="*/ 540126 w 1485127"/>
                <a:gd name="connsiteY5011" fmla="*/ 851878 h 1679043"/>
                <a:gd name="connsiteX5012" fmla="*/ 540126 w 1485127"/>
                <a:gd name="connsiteY5012" fmla="*/ 851878 h 1679043"/>
                <a:gd name="connsiteX5013" fmla="*/ 540126 w 1485127"/>
                <a:gd name="connsiteY5013" fmla="*/ 851878 h 1679043"/>
                <a:gd name="connsiteX5014" fmla="*/ 540126 w 1485127"/>
                <a:gd name="connsiteY5014" fmla="*/ 851878 h 1679043"/>
                <a:gd name="connsiteX5015" fmla="*/ 540126 w 1485127"/>
                <a:gd name="connsiteY5015" fmla="*/ 855292 h 1679043"/>
                <a:gd name="connsiteX5016" fmla="*/ 525025 w 1485127"/>
                <a:gd name="connsiteY5016" fmla="*/ 850598 h 1679043"/>
                <a:gd name="connsiteX5017" fmla="*/ 525025 w 1485127"/>
                <a:gd name="connsiteY5017" fmla="*/ 850513 h 1679043"/>
                <a:gd name="connsiteX5018" fmla="*/ 525025 w 1485127"/>
                <a:gd name="connsiteY5018" fmla="*/ 850513 h 1679043"/>
                <a:gd name="connsiteX5019" fmla="*/ 525025 w 1485127"/>
                <a:gd name="connsiteY5019" fmla="*/ 850256 h 1679043"/>
                <a:gd name="connsiteX5020" fmla="*/ 525025 w 1485127"/>
                <a:gd name="connsiteY5020" fmla="*/ 850000 h 1679043"/>
                <a:gd name="connsiteX5021" fmla="*/ 525025 w 1485127"/>
                <a:gd name="connsiteY5021" fmla="*/ 850000 h 1679043"/>
                <a:gd name="connsiteX5022" fmla="*/ 526646 w 1485127"/>
                <a:gd name="connsiteY5022" fmla="*/ 824993 h 1679043"/>
                <a:gd name="connsiteX5023" fmla="*/ 541491 w 1485127"/>
                <a:gd name="connsiteY5023" fmla="*/ 834552 h 1679043"/>
                <a:gd name="connsiteX5024" fmla="*/ 540126 w 1485127"/>
                <a:gd name="connsiteY5024" fmla="*/ 851622 h 1679043"/>
                <a:gd name="connsiteX5025" fmla="*/ 545245 w 1485127"/>
                <a:gd name="connsiteY5025" fmla="*/ 856828 h 1679043"/>
                <a:gd name="connsiteX5026" fmla="*/ 550108 w 1485127"/>
                <a:gd name="connsiteY5026" fmla="*/ 853073 h 1679043"/>
                <a:gd name="connsiteX5027" fmla="*/ 550108 w 1485127"/>
                <a:gd name="connsiteY5027" fmla="*/ 858194 h 1679043"/>
                <a:gd name="connsiteX5028" fmla="*/ 547378 w 1485127"/>
                <a:gd name="connsiteY5028" fmla="*/ 857767 h 1679043"/>
                <a:gd name="connsiteX5029" fmla="*/ 545245 w 1485127"/>
                <a:gd name="connsiteY5029" fmla="*/ 857085 h 1679043"/>
                <a:gd name="connsiteX5030" fmla="*/ 545245 w 1485127"/>
                <a:gd name="connsiteY5030" fmla="*/ 856914 h 1679043"/>
                <a:gd name="connsiteX5031" fmla="*/ 519480 w 1485127"/>
                <a:gd name="connsiteY5031" fmla="*/ 872959 h 1679043"/>
                <a:gd name="connsiteX5032" fmla="*/ 517517 w 1485127"/>
                <a:gd name="connsiteY5032" fmla="*/ 874581 h 1679043"/>
                <a:gd name="connsiteX5033" fmla="*/ 503354 w 1485127"/>
                <a:gd name="connsiteY5033" fmla="*/ 886103 h 1679043"/>
                <a:gd name="connsiteX5034" fmla="*/ 502586 w 1485127"/>
                <a:gd name="connsiteY5034" fmla="*/ 886700 h 1679043"/>
                <a:gd name="connsiteX5035" fmla="*/ 502843 w 1485127"/>
                <a:gd name="connsiteY5035" fmla="*/ 870228 h 1679043"/>
                <a:gd name="connsiteX5036" fmla="*/ 502843 w 1485127"/>
                <a:gd name="connsiteY5036" fmla="*/ 870228 h 1679043"/>
                <a:gd name="connsiteX5037" fmla="*/ 502843 w 1485127"/>
                <a:gd name="connsiteY5037" fmla="*/ 869972 h 1679043"/>
                <a:gd name="connsiteX5038" fmla="*/ 502843 w 1485127"/>
                <a:gd name="connsiteY5038" fmla="*/ 869716 h 1679043"/>
                <a:gd name="connsiteX5039" fmla="*/ 502843 w 1485127"/>
                <a:gd name="connsiteY5039" fmla="*/ 869716 h 1679043"/>
                <a:gd name="connsiteX5040" fmla="*/ 503013 w 1485127"/>
                <a:gd name="connsiteY5040" fmla="*/ 858109 h 1679043"/>
                <a:gd name="connsiteX5041" fmla="*/ 519394 w 1485127"/>
                <a:gd name="connsiteY5041" fmla="*/ 864851 h 1679043"/>
                <a:gd name="connsiteX5042" fmla="*/ 519394 w 1485127"/>
                <a:gd name="connsiteY5042" fmla="*/ 872789 h 1679043"/>
                <a:gd name="connsiteX5043" fmla="*/ 506170 w 1485127"/>
                <a:gd name="connsiteY5043" fmla="*/ 1009773 h 1679043"/>
                <a:gd name="connsiteX5044" fmla="*/ 505317 w 1485127"/>
                <a:gd name="connsiteY5044" fmla="*/ 1013443 h 1679043"/>
                <a:gd name="connsiteX5045" fmla="*/ 483134 w 1485127"/>
                <a:gd name="connsiteY5045" fmla="*/ 1008578 h 1679043"/>
                <a:gd name="connsiteX5046" fmla="*/ 481428 w 1485127"/>
                <a:gd name="connsiteY5046" fmla="*/ 999190 h 1679043"/>
                <a:gd name="connsiteX5047" fmla="*/ 475712 w 1485127"/>
                <a:gd name="connsiteY5047" fmla="*/ 958393 h 1679043"/>
                <a:gd name="connsiteX5048" fmla="*/ 472213 w 1485127"/>
                <a:gd name="connsiteY5048" fmla="*/ 917426 h 1679043"/>
                <a:gd name="connsiteX5049" fmla="*/ 472213 w 1485127"/>
                <a:gd name="connsiteY5049" fmla="*/ 917426 h 1679043"/>
                <a:gd name="connsiteX5050" fmla="*/ 472213 w 1485127"/>
                <a:gd name="connsiteY5050" fmla="*/ 917255 h 1679043"/>
                <a:gd name="connsiteX5051" fmla="*/ 472213 w 1485127"/>
                <a:gd name="connsiteY5051" fmla="*/ 917084 h 1679043"/>
                <a:gd name="connsiteX5052" fmla="*/ 472213 w 1485127"/>
                <a:gd name="connsiteY5052" fmla="*/ 917084 h 1679043"/>
                <a:gd name="connsiteX5053" fmla="*/ 469398 w 1485127"/>
                <a:gd name="connsiteY5053" fmla="*/ 876032 h 1679043"/>
                <a:gd name="connsiteX5054" fmla="*/ 469057 w 1485127"/>
                <a:gd name="connsiteY5054" fmla="*/ 865790 h 1679043"/>
                <a:gd name="connsiteX5055" fmla="*/ 469057 w 1485127"/>
                <a:gd name="connsiteY5055" fmla="*/ 864595 h 1679043"/>
                <a:gd name="connsiteX5056" fmla="*/ 482793 w 1485127"/>
                <a:gd name="connsiteY5056" fmla="*/ 855121 h 1679043"/>
                <a:gd name="connsiteX5057" fmla="*/ 482708 w 1485127"/>
                <a:gd name="connsiteY5057" fmla="*/ 864510 h 1679043"/>
                <a:gd name="connsiteX5058" fmla="*/ 482708 w 1485127"/>
                <a:gd name="connsiteY5058" fmla="*/ 864510 h 1679043"/>
                <a:gd name="connsiteX5059" fmla="*/ 482708 w 1485127"/>
                <a:gd name="connsiteY5059" fmla="*/ 864595 h 1679043"/>
                <a:gd name="connsiteX5060" fmla="*/ 482708 w 1485127"/>
                <a:gd name="connsiteY5060" fmla="*/ 864595 h 1679043"/>
                <a:gd name="connsiteX5061" fmla="*/ 484755 w 1485127"/>
                <a:gd name="connsiteY5061" fmla="*/ 896857 h 1679043"/>
                <a:gd name="connsiteX5062" fmla="*/ 480660 w 1485127"/>
                <a:gd name="connsiteY5062" fmla="*/ 898137 h 1679043"/>
                <a:gd name="connsiteX5063" fmla="*/ 480660 w 1485127"/>
                <a:gd name="connsiteY5063" fmla="*/ 898393 h 1679043"/>
                <a:gd name="connsiteX5064" fmla="*/ 484755 w 1485127"/>
                <a:gd name="connsiteY5064" fmla="*/ 897284 h 1679043"/>
                <a:gd name="connsiteX5065" fmla="*/ 489107 w 1485127"/>
                <a:gd name="connsiteY5065" fmla="*/ 935520 h 1679043"/>
                <a:gd name="connsiteX5066" fmla="*/ 492349 w 1485127"/>
                <a:gd name="connsiteY5066" fmla="*/ 960697 h 1679043"/>
                <a:gd name="connsiteX5067" fmla="*/ 492604 w 1485127"/>
                <a:gd name="connsiteY5067" fmla="*/ 960697 h 1679043"/>
                <a:gd name="connsiteX5068" fmla="*/ 490642 w 1485127"/>
                <a:gd name="connsiteY5068" fmla="*/ 935520 h 1679043"/>
                <a:gd name="connsiteX5069" fmla="*/ 488509 w 1485127"/>
                <a:gd name="connsiteY5069" fmla="*/ 896003 h 1679043"/>
                <a:gd name="connsiteX5070" fmla="*/ 497894 w 1485127"/>
                <a:gd name="connsiteY5070" fmla="*/ 891480 h 1679043"/>
                <a:gd name="connsiteX5071" fmla="*/ 499686 w 1485127"/>
                <a:gd name="connsiteY5071" fmla="*/ 916572 h 1679043"/>
                <a:gd name="connsiteX5072" fmla="*/ 506597 w 1485127"/>
                <a:gd name="connsiteY5072" fmla="*/ 962490 h 1679043"/>
                <a:gd name="connsiteX5073" fmla="*/ 511630 w 1485127"/>
                <a:gd name="connsiteY5073" fmla="*/ 984851 h 1679043"/>
                <a:gd name="connsiteX5074" fmla="*/ 506170 w 1485127"/>
                <a:gd name="connsiteY5074" fmla="*/ 1009773 h 1679043"/>
                <a:gd name="connsiteX5075" fmla="*/ 414881 w 1485127"/>
                <a:gd name="connsiteY5075" fmla="*/ 1100840 h 1679043"/>
                <a:gd name="connsiteX5076" fmla="*/ 414881 w 1485127"/>
                <a:gd name="connsiteY5076" fmla="*/ 1100840 h 1679043"/>
                <a:gd name="connsiteX5077" fmla="*/ 414881 w 1485127"/>
                <a:gd name="connsiteY5077" fmla="*/ 1100840 h 1679043"/>
                <a:gd name="connsiteX5078" fmla="*/ 419999 w 1485127"/>
                <a:gd name="connsiteY5078" fmla="*/ 1114922 h 1679043"/>
                <a:gd name="connsiteX5079" fmla="*/ 414454 w 1485127"/>
                <a:gd name="connsiteY5079" fmla="*/ 1129346 h 1679043"/>
                <a:gd name="connsiteX5080" fmla="*/ 407116 w 1485127"/>
                <a:gd name="connsiteY5080" fmla="*/ 1108436 h 1679043"/>
                <a:gd name="connsiteX5081" fmla="*/ 411041 w 1485127"/>
                <a:gd name="connsiteY5081" fmla="*/ 1097596 h 1679043"/>
                <a:gd name="connsiteX5082" fmla="*/ 412662 w 1485127"/>
                <a:gd name="connsiteY5082" fmla="*/ 1093244 h 1679043"/>
                <a:gd name="connsiteX5083" fmla="*/ 414881 w 1485127"/>
                <a:gd name="connsiteY5083" fmla="*/ 1100669 h 1679043"/>
                <a:gd name="connsiteX5084" fmla="*/ 414881 w 1485127"/>
                <a:gd name="connsiteY5084" fmla="*/ 1100669 h 1679043"/>
                <a:gd name="connsiteX5085" fmla="*/ 414881 w 1485127"/>
                <a:gd name="connsiteY5085" fmla="*/ 1100669 h 1679043"/>
                <a:gd name="connsiteX5086" fmla="*/ 399609 w 1485127"/>
                <a:gd name="connsiteY5086" fmla="*/ 1165278 h 1679043"/>
                <a:gd name="connsiteX5087" fmla="*/ 391333 w 1485127"/>
                <a:gd name="connsiteY5087" fmla="*/ 1185847 h 1679043"/>
                <a:gd name="connsiteX5088" fmla="*/ 390736 w 1485127"/>
                <a:gd name="connsiteY5088" fmla="*/ 1184396 h 1679043"/>
                <a:gd name="connsiteX5089" fmla="*/ 390736 w 1485127"/>
                <a:gd name="connsiteY5089" fmla="*/ 1184396 h 1679043"/>
                <a:gd name="connsiteX5090" fmla="*/ 390650 w 1485127"/>
                <a:gd name="connsiteY5090" fmla="*/ 1184140 h 1679043"/>
                <a:gd name="connsiteX5091" fmla="*/ 390650 w 1485127"/>
                <a:gd name="connsiteY5091" fmla="*/ 1183884 h 1679043"/>
                <a:gd name="connsiteX5092" fmla="*/ 390565 w 1485127"/>
                <a:gd name="connsiteY5092" fmla="*/ 1183884 h 1679043"/>
                <a:gd name="connsiteX5093" fmla="*/ 385275 w 1485127"/>
                <a:gd name="connsiteY5093" fmla="*/ 1169460 h 1679043"/>
                <a:gd name="connsiteX5094" fmla="*/ 392101 w 1485127"/>
                <a:gd name="connsiteY5094" fmla="*/ 1150939 h 1679043"/>
                <a:gd name="connsiteX5095" fmla="*/ 392101 w 1485127"/>
                <a:gd name="connsiteY5095" fmla="*/ 1150939 h 1679043"/>
                <a:gd name="connsiteX5096" fmla="*/ 392101 w 1485127"/>
                <a:gd name="connsiteY5096" fmla="*/ 1150939 h 1679043"/>
                <a:gd name="connsiteX5097" fmla="*/ 392101 w 1485127"/>
                <a:gd name="connsiteY5097" fmla="*/ 1150939 h 1679043"/>
                <a:gd name="connsiteX5098" fmla="*/ 392101 w 1485127"/>
                <a:gd name="connsiteY5098" fmla="*/ 1150939 h 1679043"/>
                <a:gd name="connsiteX5099" fmla="*/ 396452 w 1485127"/>
                <a:gd name="connsiteY5099" fmla="*/ 1138649 h 1679043"/>
                <a:gd name="connsiteX5100" fmla="*/ 399609 w 1485127"/>
                <a:gd name="connsiteY5100" fmla="*/ 1148720 h 1679043"/>
                <a:gd name="connsiteX5101" fmla="*/ 399609 w 1485127"/>
                <a:gd name="connsiteY5101" fmla="*/ 1148720 h 1679043"/>
                <a:gd name="connsiteX5102" fmla="*/ 399609 w 1485127"/>
                <a:gd name="connsiteY5102" fmla="*/ 1148720 h 1679043"/>
                <a:gd name="connsiteX5103" fmla="*/ 399609 w 1485127"/>
                <a:gd name="connsiteY5103" fmla="*/ 1148720 h 1679043"/>
                <a:gd name="connsiteX5104" fmla="*/ 399609 w 1485127"/>
                <a:gd name="connsiteY5104" fmla="*/ 1148720 h 1679043"/>
                <a:gd name="connsiteX5105" fmla="*/ 402766 w 1485127"/>
                <a:gd name="connsiteY5105" fmla="*/ 1157682 h 1679043"/>
                <a:gd name="connsiteX5106" fmla="*/ 399609 w 1485127"/>
                <a:gd name="connsiteY5106" fmla="*/ 1165022 h 1679043"/>
                <a:gd name="connsiteX5107" fmla="*/ 399609 w 1485127"/>
                <a:gd name="connsiteY5107" fmla="*/ 1165022 h 1679043"/>
                <a:gd name="connsiteX5108" fmla="*/ 399609 w 1485127"/>
                <a:gd name="connsiteY5108" fmla="*/ 1165193 h 1679043"/>
                <a:gd name="connsiteX5109" fmla="*/ 399609 w 1485127"/>
                <a:gd name="connsiteY5109" fmla="*/ 1165363 h 1679043"/>
                <a:gd name="connsiteX5110" fmla="*/ 399609 w 1485127"/>
                <a:gd name="connsiteY5110" fmla="*/ 1165363 h 1679043"/>
                <a:gd name="connsiteX5111" fmla="*/ 413601 w 1485127"/>
                <a:gd name="connsiteY5111" fmla="*/ 1257539 h 1679043"/>
                <a:gd name="connsiteX5112" fmla="*/ 434418 w 1485127"/>
                <a:gd name="connsiteY5112" fmla="*/ 1287582 h 1679043"/>
                <a:gd name="connsiteX5113" fmla="*/ 461549 w 1485127"/>
                <a:gd name="connsiteY5113" fmla="*/ 1326757 h 1679043"/>
                <a:gd name="connsiteX5114" fmla="*/ 465303 w 1485127"/>
                <a:gd name="connsiteY5114" fmla="*/ 1340071 h 1679043"/>
                <a:gd name="connsiteX5115" fmla="*/ 471446 w 1485127"/>
                <a:gd name="connsiteY5115" fmla="*/ 1360299 h 1679043"/>
                <a:gd name="connsiteX5116" fmla="*/ 472640 w 1485127"/>
                <a:gd name="connsiteY5116" fmla="*/ 1363884 h 1679043"/>
                <a:gd name="connsiteX5117" fmla="*/ 465900 w 1485127"/>
                <a:gd name="connsiteY5117" fmla="*/ 1354580 h 1679043"/>
                <a:gd name="connsiteX5118" fmla="*/ 465900 w 1485127"/>
                <a:gd name="connsiteY5118" fmla="*/ 1354580 h 1679043"/>
                <a:gd name="connsiteX5119" fmla="*/ 465900 w 1485127"/>
                <a:gd name="connsiteY5119" fmla="*/ 1354580 h 1679043"/>
                <a:gd name="connsiteX5120" fmla="*/ 465900 w 1485127"/>
                <a:gd name="connsiteY5120" fmla="*/ 1354580 h 1679043"/>
                <a:gd name="connsiteX5121" fmla="*/ 465900 w 1485127"/>
                <a:gd name="connsiteY5121" fmla="*/ 1354580 h 1679043"/>
                <a:gd name="connsiteX5122" fmla="*/ 452250 w 1485127"/>
                <a:gd name="connsiteY5122" fmla="*/ 1336658 h 1679043"/>
                <a:gd name="connsiteX5123" fmla="*/ 449263 w 1485127"/>
                <a:gd name="connsiteY5123" fmla="*/ 1331878 h 1679043"/>
                <a:gd name="connsiteX5124" fmla="*/ 439708 w 1485127"/>
                <a:gd name="connsiteY5124" fmla="*/ 1315320 h 1679043"/>
                <a:gd name="connsiteX5125" fmla="*/ 415307 w 1485127"/>
                <a:gd name="connsiteY5125" fmla="*/ 1267354 h 1679043"/>
                <a:gd name="connsiteX5126" fmla="*/ 394490 w 1485127"/>
                <a:gd name="connsiteY5126" fmla="*/ 1217767 h 1679043"/>
                <a:gd name="connsiteX5127" fmla="*/ 394490 w 1485127"/>
                <a:gd name="connsiteY5127" fmla="*/ 1217767 h 1679043"/>
                <a:gd name="connsiteX5128" fmla="*/ 394404 w 1485127"/>
                <a:gd name="connsiteY5128" fmla="*/ 1217511 h 1679043"/>
                <a:gd name="connsiteX5129" fmla="*/ 394404 w 1485127"/>
                <a:gd name="connsiteY5129" fmla="*/ 1217255 h 1679043"/>
                <a:gd name="connsiteX5130" fmla="*/ 394319 w 1485127"/>
                <a:gd name="connsiteY5130" fmla="*/ 1217255 h 1679043"/>
                <a:gd name="connsiteX5131" fmla="*/ 388347 w 1485127"/>
                <a:gd name="connsiteY5131" fmla="*/ 1201892 h 1679043"/>
                <a:gd name="connsiteX5132" fmla="*/ 390565 w 1485127"/>
                <a:gd name="connsiteY5132" fmla="*/ 1197539 h 1679043"/>
                <a:gd name="connsiteX5133" fmla="*/ 407116 w 1485127"/>
                <a:gd name="connsiteY5133" fmla="*/ 1233727 h 1679043"/>
                <a:gd name="connsiteX5134" fmla="*/ 432541 w 1485127"/>
                <a:gd name="connsiteY5134" fmla="*/ 1279132 h 1679043"/>
                <a:gd name="connsiteX5135" fmla="*/ 442523 w 1485127"/>
                <a:gd name="connsiteY5135" fmla="*/ 1294751 h 1679043"/>
                <a:gd name="connsiteX5136" fmla="*/ 447727 w 1485127"/>
                <a:gd name="connsiteY5136" fmla="*/ 1302433 h 1679043"/>
                <a:gd name="connsiteX5137" fmla="*/ 435954 w 1485127"/>
                <a:gd name="connsiteY5137" fmla="*/ 1286814 h 1679043"/>
                <a:gd name="connsiteX5138" fmla="*/ 413942 w 1485127"/>
                <a:gd name="connsiteY5138" fmla="*/ 1257369 h 1679043"/>
                <a:gd name="connsiteX5139" fmla="*/ 413771 w 1485127"/>
                <a:gd name="connsiteY5139" fmla="*/ 1257539 h 1679043"/>
                <a:gd name="connsiteX5140" fmla="*/ 493628 w 1485127"/>
                <a:gd name="connsiteY5140" fmla="*/ 1372248 h 1679043"/>
                <a:gd name="connsiteX5141" fmla="*/ 493799 w 1485127"/>
                <a:gd name="connsiteY5141" fmla="*/ 1372419 h 1679043"/>
                <a:gd name="connsiteX5142" fmla="*/ 493799 w 1485127"/>
                <a:gd name="connsiteY5142" fmla="*/ 1372419 h 1679043"/>
                <a:gd name="connsiteX5143" fmla="*/ 500624 w 1485127"/>
                <a:gd name="connsiteY5143" fmla="*/ 1381380 h 1679043"/>
                <a:gd name="connsiteX5144" fmla="*/ 503781 w 1485127"/>
                <a:gd name="connsiteY5144" fmla="*/ 1392817 h 1679043"/>
                <a:gd name="connsiteX5145" fmla="*/ 507706 w 1485127"/>
                <a:gd name="connsiteY5145" fmla="*/ 1405960 h 1679043"/>
                <a:gd name="connsiteX5146" fmla="*/ 501990 w 1485127"/>
                <a:gd name="connsiteY5146" fmla="*/ 1403571 h 1679043"/>
                <a:gd name="connsiteX5147" fmla="*/ 476224 w 1485127"/>
                <a:gd name="connsiteY5147" fmla="*/ 1368663 h 1679043"/>
                <a:gd name="connsiteX5148" fmla="*/ 472896 w 1485127"/>
                <a:gd name="connsiteY5148" fmla="*/ 1359445 h 1679043"/>
                <a:gd name="connsiteX5149" fmla="*/ 466156 w 1485127"/>
                <a:gd name="connsiteY5149" fmla="*/ 1339559 h 1679043"/>
                <a:gd name="connsiteX5150" fmla="*/ 462488 w 1485127"/>
                <a:gd name="connsiteY5150" fmla="*/ 1327952 h 1679043"/>
                <a:gd name="connsiteX5151" fmla="*/ 493543 w 1485127"/>
                <a:gd name="connsiteY5151" fmla="*/ 1371992 h 1679043"/>
                <a:gd name="connsiteX5152" fmla="*/ 493543 w 1485127"/>
                <a:gd name="connsiteY5152" fmla="*/ 1371992 h 1679043"/>
                <a:gd name="connsiteX5153" fmla="*/ 493714 w 1485127"/>
                <a:gd name="connsiteY5153" fmla="*/ 1372162 h 1679043"/>
                <a:gd name="connsiteX5154" fmla="*/ 561712 w 1485127"/>
                <a:gd name="connsiteY5154" fmla="*/ 1453244 h 1679043"/>
                <a:gd name="connsiteX5155" fmla="*/ 556592 w 1485127"/>
                <a:gd name="connsiteY5155" fmla="*/ 1441209 h 1679043"/>
                <a:gd name="connsiteX5156" fmla="*/ 551388 w 1485127"/>
                <a:gd name="connsiteY5156" fmla="*/ 1428748 h 1679043"/>
                <a:gd name="connsiteX5157" fmla="*/ 580993 w 1485127"/>
                <a:gd name="connsiteY5157" fmla="*/ 1443172 h 1679043"/>
                <a:gd name="connsiteX5158" fmla="*/ 586198 w 1485127"/>
                <a:gd name="connsiteY5158" fmla="*/ 1449915 h 1679043"/>
                <a:gd name="connsiteX5159" fmla="*/ 592340 w 1485127"/>
                <a:gd name="connsiteY5159" fmla="*/ 1468265 h 1679043"/>
                <a:gd name="connsiteX5160" fmla="*/ 561626 w 1485127"/>
                <a:gd name="connsiteY5160" fmla="*/ 1453244 h 1679043"/>
                <a:gd name="connsiteX5161" fmla="*/ 562650 w 1485127"/>
                <a:gd name="connsiteY5161" fmla="*/ 1459815 h 1679043"/>
                <a:gd name="connsiteX5162" fmla="*/ 561455 w 1485127"/>
                <a:gd name="connsiteY5162" fmla="*/ 1458108 h 1679043"/>
                <a:gd name="connsiteX5163" fmla="*/ 562138 w 1485127"/>
                <a:gd name="connsiteY5163" fmla="*/ 1458450 h 1679043"/>
                <a:gd name="connsiteX5164" fmla="*/ 562650 w 1485127"/>
                <a:gd name="connsiteY5164" fmla="*/ 1459815 h 1679043"/>
                <a:gd name="connsiteX5165" fmla="*/ 559834 w 1485127"/>
                <a:gd name="connsiteY5165" fmla="*/ 1452305 h 1679043"/>
                <a:gd name="connsiteX5166" fmla="*/ 555910 w 1485127"/>
                <a:gd name="connsiteY5166" fmla="*/ 1450427 h 1679043"/>
                <a:gd name="connsiteX5167" fmla="*/ 534666 w 1485127"/>
                <a:gd name="connsiteY5167" fmla="*/ 1420640 h 1679043"/>
                <a:gd name="connsiteX5168" fmla="*/ 551132 w 1485127"/>
                <a:gd name="connsiteY5168" fmla="*/ 1428578 h 1679043"/>
                <a:gd name="connsiteX5169" fmla="*/ 559920 w 1485127"/>
                <a:gd name="connsiteY5169" fmla="*/ 1452305 h 1679043"/>
                <a:gd name="connsiteX5170" fmla="*/ 552412 w 1485127"/>
                <a:gd name="connsiteY5170" fmla="*/ 1448720 h 1679043"/>
                <a:gd name="connsiteX5171" fmla="*/ 534410 w 1485127"/>
                <a:gd name="connsiteY5171" fmla="*/ 1439929 h 1679043"/>
                <a:gd name="connsiteX5172" fmla="*/ 534410 w 1485127"/>
                <a:gd name="connsiteY5172" fmla="*/ 1439929 h 1679043"/>
                <a:gd name="connsiteX5173" fmla="*/ 534410 w 1485127"/>
                <a:gd name="connsiteY5173" fmla="*/ 1439929 h 1679043"/>
                <a:gd name="connsiteX5174" fmla="*/ 534410 w 1485127"/>
                <a:gd name="connsiteY5174" fmla="*/ 1439929 h 1679043"/>
                <a:gd name="connsiteX5175" fmla="*/ 534410 w 1485127"/>
                <a:gd name="connsiteY5175" fmla="*/ 1439929 h 1679043"/>
                <a:gd name="connsiteX5176" fmla="*/ 526988 w 1485127"/>
                <a:gd name="connsiteY5176" fmla="*/ 1436600 h 1679043"/>
                <a:gd name="connsiteX5177" fmla="*/ 515896 w 1485127"/>
                <a:gd name="connsiteY5177" fmla="*/ 1422091 h 1679043"/>
                <a:gd name="connsiteX5178" fmla="*/ 511289 w 1485127"/>
                <a:gd name="connsiteY5178" fmla="*/ 1409460 h 1679043"/>
                <a:gd name="connsiteX5179" fmla="*/ 528352 w 1485127"/>
                <a:gd name="connsiteY5179" fmla="*/ 1417568 h 1679043"/>
                <a:gd name="connsiteX5180" fmla="*/ 552583 w 1485127"/>
                <a:gd name="connsiteY5180" fmla="*/ 1448805 h 1679043"/>
                <a:gd name="connsiteX5181" fmla="*/ 523404 w 1485127"/>
                <a:gd name="connsiteY5181" fmla="*/ 1434979 h 1679043"/>
                <a:gd name="connsiteX5182" fmla="*/ 520162 w 1485127"/>
                <a:gd name="connsiteY5182" fmla="*/ 1433443 h 1679043"/>
                <a:gd name="connsiteX5183" fmla="*/ 518370 w 1485127"/>
                <a:gd name="connsiteY5183" fmla="*/ 1428834 h 1679043"/>
                <a:gd name="connsiteX5184" fmla="*/ 523404 w 1485127"/>
                <a:gd name="connsiteY5184" fmla="*/ 1434893 h 1679043"/>
                <a:gd name="connsiteX5185" fmla="*/ 497553 w 1485127"/>
                <a:gd name="connsiteY5185" fmla="*/ 1436686 h 1679043"/>
                <a:gd name="connsiteX5186" fmla="*/ 497553 w 1485127"/>
                <a:gd name="connsiteY5186" fmla="*/ 1436686 h 1679043"/>
                <a:gd name="connsiteX5187" fmla="*/ 497553 w 1485127"/>
                <a:gd name="connsiteY5187" fmla="*/ 1436686 h 1679043"/>
                <a:gd name="connsiteX5188" fmla="*/ 494823 w 1485127"/>
                <a:gd name="connsiteY5188" fmla="*/ 1435320 h 1679043"/>
                <a:gd name="connsiteX5189" fmla="*/ 482111 w 1485127"/>
                <a:gd name="connsiteY5189" fmla="*/ 1420384 h 1679043"/>
                <a:gd name="connsiteX5190" fmla="*/ 494823 w 1485127"/>
                <a:gd name="connsiteY5190" fmla="*/ 1426615 h 1679043"/>
                <a:gd name="connsiteX5191" fmla="*/ 499174 w 1485127"/>
                <a:gd name="connsiteY5191" fmla="*/ 1437539 h 1679043"/>
                <a:gd name="connsiteX5192" fmla="*/ 497724 w 1485127"/>
                <a:gd name="connsiteY5192" fmla="*/ 1436771 h 1679043"/>
                <a:gd name="connsiteX5193" fmla="*/ 497724 w 1485127"/>
                <a:gd name="connsiteY5193" fmla="*/ 1436771 h 1679043"/>
                <a:gd name="connsiteX5194" fmla="*/ 497638 w 1485127"/>
                <a:gd name="connsiteY5194" fmla="*/ 1436771 h 1679043"/>
                <a:gd name="connsiteX5195" fmla="*/ 466754 w 1485127"/>
                <a:gd name="connsiteY5195" fmla="*/ 1442746 h 1679043"/>
                <a:gd name="connsiteX5196" fmla="*/ 466668 w 1485127"/>
                <a:gd name="connsiteY5196" fmla="*/ 1442746 h 1679043"/>
                <a:gd name="connsiteX5197" fmla="*/ 466668 w 1485127"/>
                <a:gd name="connsiteY5197" fmla="*/ 1442746 h 1679043"/>
                <a:gd name="connsiteX5198" fmla="*/ 432115 w 1485127"/>
                <a:gd name="connsiteY5198" fmla="*/ 1424225 h 1679043"/>
                <a:gd name="connsiteX5199" fmla="*/ 432115 w 1485127"/>
                <a:gd name="connsiteY5199" fmla="*/ 1424225 h 1679043"/>
                <a:gd name="connsiteX5200" fmla="*/ 418890 w 1485127"/>
                <a:gd name="connsiteY5200" fmla="*/ 1404851 h 1679043"/>
                <a:gd name="connsiteX5201" fmla="*/ 416843 w 1485127"/>
                <a:gd name="connsiteY5201" fmla="*/ 1400071 h 1679043"/>
                <a:gd name="connsiteX5202" fmla="*/ 439708 w 1485127"/>
                <a:gd name="connsiteY5202" fmla="*/ 1412191 h 1679043"/>
                <a:gd name="connsiteX5203" fmla="*/ 444059 w 1485127"/>
                <a:gd name="connsiteY5203" fmla="*/ 1418165 h 1679043"/>
                <a:gd name="connsiteX5204" fmla="*/ 456174 w 1485127"/>
                <a:gd name="connsiteY5204" fmla="*/ 1434296 h 1679043"/>
                <a:gd name="connsiteX5205" fmla="*/ 456345 w 1485127"/>
                <a:gd name="connsiteY5205" fmla="*/ 1434125 h 1679043"/>
                <a:gd name="connsiteX5206" fmla="*/ 444827 w 1485127"/>
                <a:gd name="connsiteY5206" fmla="*/ 1417739 h 1679043"/>
                <a:gd name="connsiteX5207" fmla="*/ 441841 w 1485127"/>
                <a:gd name="connsiteY5207" fmla="*/ 1413300 h 1679043"/>
                <a:gd name="connsiteX5208" fmla="*/ 460013 w 1485127"/>
                <a:gd name="connsiteY5208" fmla="*/ 1422945 h 1679043"/>
                <a:gd name="connsiteX5209" fmla="*/ 461464 w 1485127"/>
                <a:gd name="connsiteY5209" fmla="*/ 1426273 h 1679043"/>
                <a:gd name="connsiteX5210" fmla="*/ 461464 w 1485127"/>
                <a:gd name="connsiteY5210" fmla="*/ 1426273 h 1679043"/>
                <a:gd name="connsiteX5211" fmla="*/ 461464 w 1485127"/>
                <a:gd name="connsiteY5211" fmla="*/ 1426273 h 1679043"/>
                <a:gd name="connsiteX5212" fmla="*/ 461464 w 1485127"/>
                <a:gd name="connsiteY5212" fmla="*/ 1426273 h 1679043"/>
                <a:gd name="connsiteX5213" fmla="*/ 461464 w 1485127"/>
                <a:gd name="connsiteY5213" fmla="*/ 1426273 h 1679043"/>
                <a:gd name="connsiteX5214" fmla="*/ 470849 w 1485127"/>
                <a:gd name="connsiteY5214" fmla="*/ 1444879 h 1679043"/>
                <a:gd name="connsiteX5215" fmla="*/ 466924 w 1485127"/>
                <a:gd name="connsiteY5215" fmla="*/ 1442660 h 1679043"/>
                <a:gd name="connsiteX5216" fmla="*/ 466924 w 1485127"/>
                <a:gd name="connsiteY5216" fmla="*/ 1442660 h 1679043"/>
                <a:gd name="connsiteX5217" fmla="*/ 466838 w 1485127"/>
                <a:gd name="connsiteY5217" fmla="*/ 1442660 h 1679043"/>
                <a:gd name="connsiteX5218" fmla="*/ 295692 w 1485127"/>
                <a:gd name="connsiteY5218" fmla="*/ 1351679 h 1679043"/>
                <a:gd name="connsiteX5219" fmla="*/ 287587 w 1485127"/>
                <a:gd name="connsiteY5219" fmla="*/ 1340327 h 1679043"/>
                <a:gd name="connsiteX5220" fmla="*/ 286734 w 1485127"/>
                <a:gd name="connsiteY5220" fmla="*/ 1335377 h 1679043"/>
                <a:gd name="connsiteX5221" fmla="*/ 286734 w 1485127"/>
                <a:gd name="connsiteY5221" fmla="*/ 1335206 h 1679043"/>
                <a:gd name="connsiteX5222" fmla="*/ 299276 w 1485127"/>
                <a:gd name="connsiteY5222" fmla="*/ 1349972 h 1679043"/>
                <a:gd name="connsiteX5223" fmla="*/ 298508 w 1485127"/>
                <a:gd name="connsiteY5223" fmla="*/ 1353130 h 1679043"/>
                <a:gd name="connsiteX5224" fmla="*/ 295692 w 1485127"/>
                <a:gd name="connsiteY5224" fmla="*/ 1351679 h 1679043"/>
                <a:gd name="connsiteX5225" fmla="*/ 298422 w 1485127"/>
                <a:gd name="connsiteY5225" fmla="*/ 1353556 h 1679043"/>
                <a:gd name="connsiteX5226" fmla="*/ 298081 w 1485127"/>
                <a:gd name="connsiteY5226" fmla="*/ 1354922 h 1679043"/>
                <a:gd name="connsiteX5227" fmla="*/ 296119 w 1485127"/>
                <a:gd name="connsiteY5227" fmla="*/ 1352276 h 1679043"/>
                <a:gd name="connsiteX5228" fmla="*/ 298337 w 1485127"/>
                <a:gd name="connsiteY5228" fmla="*/ 1353556 h 1679043"/>
                <a:gd name="connsiteX5229" fmla="*/ 283663 w 1485127"/>
                <a:gd name="connsiteY5229" fmla="*/ 1338620 h 1679043"/>
                <a:gd name="connsiteX5230" fmla="*/ 285966 w 1485127"/>
                <a:gd name="connsiteY5230" fmla="*/ 1349545 h 1679043"/>
                <a:gd name="connsiteX5231" fmla="*/ 285198 w 1485127"/>
                <a:gd name="connsiteY5231" fmla="*/ 1348521 h 1679043"/>
                <a:gd name="connsiteX5232" fmla="*/ 280677 w 1485127"/>
                <a:gd name="connsiteY5232" fmla="*/ 1342376 h 1679043"/>
                <a:gd name="connsiteX5233" fmla="*/ 279226 w 1485127"/>
                <a:gd name="connsiteY5233" fmla="*/ 1340327 h 1679043"/>
                <a:gd name="connsiteX5234" fmla="*/ 281018 w 1485127"/>
                <a:gd name="connsiteY5234" fmla="*/ 1334950 h 1679043"/>
                <a:gd name="connsiteX5235" fmla="*/ 283577 w 1485127"/>
                <a:gd name="connsiteY5235" fmla="*/ 1338535 h 1679043"/>
                <a:gd name="connsiteX5236" fmla="*/ 282042 w 1485127"/>
                <a:gd name="connsiteY5236" fmla="*/ 1332219 h 1679043"/>
                <a:gd name="connsiteX5237" fmla="*/ 282298 w 1485127"/>
                <a:gd name="connsiteY5237" fmla="*/ 1331622 h 1679043"/>
                <a:gd name="connsiteX5238" fmla="*/ 282553 w 1485127"/>
                <a:gd name="connsiteY5238" fmla="*/ 1332902 h 1679043"/>
                <a:gd name="connsiteX5239" fmla="*/ 282127 w 1485127"/>
                <a:gd name="connsiteY5239" fmla="*/ 1332219 h 1679043"/>
                <a:gd name="connsiteX5240" fmla="*/ 285539 w 1485127"/>
                <a:gd name="connsiteY5240" fmla="*/ 1328464 h 1679043"/>
                <a:gd name="connsiteX5241" fmla="*/ 284772 w 1485127"/>
                <a:gd name="connsiteY5241" fmla="*/ 1324026 h 1679043"/>
                <a:gd name="connsiteX5242" fmla="*/ 285198 w 1485127"/>
                <a:gd name="connsiteY5242" fmla="*/ 1322660 h 1679043"/>
                <a:gd name="connsiteX5243" fmla="*/ 300300 w 1485127"/>
                <a:gd name="connsiteY5243" fmla="*/ 1345107 h 1679043"/>
                <a:gd name="connsiteX5244" fmla="*/ 285454 w 1485127"/>
                <a:gd name="connsiteY5244" fmla="*/ 1328464 h 1679043"/>
                <a:gd name="connsiteX5245" fmla="*/ 287160 w 1485127"/>
                <a:gd name="connsiteY5245" fmla="*/ 1317283 h 1679043"/>
                <a:gd name="connsiteX5246" fmla="*/ 288867 w 1485127"/>
                <a:gd name="connsiteY5246" fmla="*/ 1312333 h 1679043"/>
                <a:gd name="connsiteX5247" fmla="*/ 295010 w 1485127"/>
                <a:gd name="connsiteY5247" fmla="*/ 1318820 h 1679043"/>
                <a:gd name="connsiteX5248" fmla="*/ 301579 w 1485127"/>
                <a:gd name="connsiteY5248" fmla="*/ 1325818 h 1679043"/>
                <a:gd name="connsiteX5249" fmla="*/ 302944 w 1485127"/>
                <a:gd name="connsiteY5249" fmla="*/ 1335463 h 1679043"/>
                <a:gd name="connsiteX5250" fmla="*/ 302091 w 1485127"/>
                <a:gd name="connsiteY5250" fmla="*/ 1338706 h 1679043"/>
                <a:gd name="connsiteX5251" fmla="*/ 287160 w 1485127"/>
                <a:gd name="connsiteY5251" fmla="*/ 1317283 h 1679043"/>
                <a:gd name="connsiteX5252" fmla="*/ 186230 w 1485127"/>
                <a:gd name="connsiteY5252" fmla="*/ 1267696 h 1679043"/>
                <a:gd name="connsiteX5253" fmla="*/ 183329 w 1485127"/>
                <a:gd name="connsiteY5253" fmla="*/ 1278108 h 1679043"/>
                <a:gd name="connsiteX5254" fmla="*/ 180087 w 1485127"/>
                <a:gd name="connsiteY5254" fmla="*/ 1265392 h 1679043"/>
                <a:gd name="connsiteX5255" fmla="*/ 180087 w 1485127"/>
                <a:gd name="connsiteY5255" fmla="*/ 1265392 h 1679043"/>
                <a:gd name="connsiteX5256" fmla="*/ 180087 w 1485127"/>
                <a:gd name="connsiteY5256" fmla="*/ 1265221 h 1679043"/>
                <a:gd name="connsiteX5257" fmla="*/ 180087 w 1485127"/>
                <a:gd name="connsiteY5257" fmla="*/ 1265221 h 1679043"/>
                <a:gd name="connsiteX5258" fmla="*/ 171726 w 1485127"/>
                <a:gd name="connsiteY5258" fmla="*/ 1235861 h 1679043"/>
                <a:gd name="connsiteX5259" fmla="*/ 179575 w 1485127"/>
                <a:gd name="connsiteY5259" fmla="*/ 1215804 h 1679043"/>
                <a:gd name="connsiteX5260" fmla="*/ 190496 w 1485127"/>
                <a:gd name="connsiteY5260" fmla="*/ 1254979 h 1679043"/>
                <a:gd name="connsiteX5261" fmla="*/ 186486 w 1485127"/>
                <a:gd name="connsiteY5261" fmla="*/ 1267269 h 1679043"/>
                <a:gd name="connsiteX5262" fmla="*/ 186486 w 1485127"/>
                <a:gd name="connsiteY5262" fmla="*/ 1267269 h 1679043"/>
                <a:gd name="connsiteX5263" fmla="*/ 186486 w 1485127"/>
                <a:gd name="connsiteY5263" fmla="*/ 1267440 h 1679043"/>
                <a:gd name="connsiteX5264" fmla="*/ 186486 w 1485127"/>
                <a:gd name="connsiteY5264" fmla="*/ 1267611 h 1679043"/>
                <a:gd name="connsiteX5265" fmla="*/ 186486 w 1485127"/>
                <a:gd name="connsiteY5265" fmla="*/ 1267611 h 1679043"/>
                <a:gd name="connsiteX5266" fmla="*/ 201076 w 1485127"/>
                <a:gd name="connsiteY5266" fmla="*/ 1112276 h 1679043"/>
                <a:gd name="connsiteX5267" fmla="*/ 203806 w 1485127"/>
                <a:gd name="connsiteY5267" fmla="*/ 1120726 h 1679043"/>
                <a:gd name="connsiteX5268" fmla="*/ 206109 w 1485127"/>
                <a:gd name="connsiteY5268" fmla="*/ 1127980 h 1679043"/>
                <a:gd name="connsiteX5269" fmla="*/ 206792 w 1485127"/>
                <a:gd name="connsiteY5269" fmla="*/ 1134638 h 1679043"/>
                <a:gd name="connsiteX5270" fmla="*/ 207901 w 1485127"/>
                <a:gd name="connsiteY5270" fmla="*/ 1144111 h 1679043"/>
                <a:gd name="connsiteX5271" fmla="*/ 200052 w 1485127"/>
                <a:gd name="connsiteY5271" fmla="*/ 1160669 h 1679043"/>
                <a:gd name="connsiteX5272" fmla="*/ 196469 w 1485127"/>
                <a:gd name="connsiteY5272" fmla="*/ 1135321 h 1679043"/>
                <a:gd name="connsiteX5273" fmla="*/ 195444 w 1485127"/>
                <a:gd name="connsiteY5273" fmla="*/ 1126786 h 1679043"/>
                <a:gd name="connsiteX5274" fmla="*/ 200393 w 1485127"/>
                <a:gd name="connsiteY5274" fmla="*/ 1114496 h 1679043"/>
                <a:gd name="connsiteX5275" fmla="*/ 201161 w 1485127"/>
                <a:gd name="connsiteY5275" fmla="*/ 1112276 h 1679043"/>
                <a:gd name="connsiteX5276" fmla="*/ 211655 w 1485127"/>
                <a:gd name="connsiteY5276" fmla="*/ 1172874 h 1679043"/>
                <a:gd name="connsiteX5277" fmla="*/ 211655 w 1485127"/>
                <a:gd name="connsiteY5277" fmla="*/ 1172874 h 1679043"/>
                <a:gd name="connsiteX5278" fmla="*/ 211655 w 1485127"/>
                <a:gd name="connsiteY5278" fmla="*/ 1172959 h 1679043"/>
                <a:gd name="connsiteX5279" fmla="*/ 211655 w 1485127"/>
                <a:gd name="connsiteY5279" fmla="*/ 1172959 h 1679043"/>
                <a:gd name="connsiteX5280" fmla="*/ 214470 w 1485127"/>
                <a:gd name="connsiteY5280" fmla="*/ 1187212 h 1679043"/>
                <a:gd name="connsiteX5281" fmla="*/ 212764 w 1485127"/>
                <a:gd name="connsiteY5281" fmla="*/ 1191821 h 1679043"/>
                <a:gd name="connsiteX5282" fmla="*/ 207815 w 1485127"/>
                <a:gd name="connsiteY5282" fmla="*/ 1205306 h 1679043"/>
                <a:gd name="connsiteX5283" fmla="*/ 202014 w 1485127"/>
                <a:gd name="connsiteY5283" fmla="*/ 1172959 h 1679043"/>
                <a:gd name="connsiteX5284" fmla="*/ 201587 w 1485127"/>
                <a:gd name="connsiteY5284" fmla="*/ 1170228 h 1679043"/>
                <a:gd name="connsiteX5285" fmla="*/ 210546 w 1485127"/>
                <a:gd name="connsiteY5285" fmla="*/ 1164766 h 1679043"/>
                <a:gd name="connsiteX5286" fmla="*/ 211655 w 1485127"/>
                <a:gd name="connsiteY5286" fmla="*/ 1172788 h 1679043"/>
                <a:gd name="connsiteX5287" fmla="*/ 205427 w 1485127"/>
                <a:gd name="connsiteY5287" fmla="*/ 1221010 h 1679043"/>
                <a:gd name="connsiteX5288" fmla="*/ 211399 w 1485127"/>
                <a:gd name="connsiteY5288" fmla="*/ 1247383 h 1679043"/>
                <a:gd name="connsiteX5289" fmla="*/ 208242 w 1485127"/>
                <a:gd name="connsiteY5289" fmla="*/ 1256601 h 1679043"/>
                <a:gd name="connsiteX5290" fmla="*/ 201331 w 1485127"/>
                <a:gd name="connsiteY5290" fmla="*/ 1234837 h 1679043"/>
                <a:gd name="connsiteX5291" fmla="*/ 205427 w 1485127"/>
                <a:gd name="connsiteY5291" fmla="*/ 1221010 h 1679043"/>
                <a:gd name="connsiteX5292" fmla="*/ 182647 w 1485127"/>
                <a:gd name="connsiteY5292" fmla="*/ 1181750 h 1679043"/>
                <a:gd name="connsiteX5293" fmla="*/ 183415 w 1485127"/>
                <a:gd name="connsiteY5293" fmla="*/ 1184652 h 1679043"/>
                <a:gd name="connsiteX5294" fmla="*/ 185377 w 1485127"/>
                <a:gd name="connsiteY5294" fmla="*/ 1191992 h 1679043"/>
                <a:gd name="connsiteX5295" fmla="*/ 183756 w 1485127"/>
                <a:gd name="connsiteY5295" fmla="*/ 1195577 h 1679043"/>
                <a:gd name="connsiteX5296" fmla="*/ 179575 w 1485127"/>
                <a:gd name="connsiteY5296" fmla="*/ 1183542 h 1679043"/>
                <a:gd name="connsiteX5297" fmla="*/ 182647 w 1485127"/>
                <a:gd name="connsiteY5297" fmla="*/ 1181665 h 1679043"/>
                <a:gd name="connsiteX5298" fmla="*/ 184950 w 1485127"/>
                <a:gd name="connsiteY5298" fmla="*/ 1184310 h 1679043"/>
                <a:gd name="connsiteX5299" fmla="*/ 183841 w 1485127"/>
                <a:gd name="connsiteY5299" fmla="*/ 1180982 h 1679043"/>
                <a:gd name="connsiteX5300" fmla="*/ 193056 w 1485127"/>
                <a:gd name="connsiteY5300" fmla="*/ 1175349 h 1679043"/>
                <a:gd name="connsiteX5301" fmla="*/ 186572 w 1485127"/>
                <a:gd name="connsiteY5301" fmla="*/ 1189346 h 1679043"/>
                <a:gd name="connsiteX5302" fmla="*/ 184950 w 1485127"/>
                <a:gd name="connsiteY5302" fmla="*/ 1184310 h 1679043"/>
                <a:gd name="connsiteX5303" fmla="*/ 196298 w 1485127"/>
                <a:gd name="connsiteY5303" fmla="*/ 1173386 h 1679043"/>
                <a:gd name="connsiteX5304" fmla="*/ 198175 w 1485127"/>
                <a:gd name="connsiteY5304" fmla="*/ 1172276 h 1679043"/>
                <a:gd name="connsiteX5305" fmla="*/ 198345 w 1485127"/>
                <a:gd name="connsiteY5305" fmla="*/ 1173642 h 1679043"/>
                <a:gd name="connsiteX5306" fmla="*/ 203464 w 1485127"/>
                <a:gd name="connsiteY5306" fmla="*/ 1211451 h 1679043"/>
                <a:gd name="connsiteX5307" fmla="*/ 203464 w 1485127"/>
                <a:gd name="connsiteY5307" fmla="*/ 1211451 h 1679043"/>
                <a:gd name="connsiteX5308" fmla="*/ 203464 w 1485127"/>
                <a:gd name="connsiteY5308" fmla="*/ 1211537 h 1679043"/>
                <a:gd name="connsiteX5309" fmla="*/ 203464 w 1485127"/>
                <a:gd name="connsiteY5309" fmla="*/ 1211537 h 1679043"/>
                <a:gd name="connsiteX5310" fmla="*/ 204147 w 1485127"/>
                <a:gd name="connsiteY5310" fmla="*/ 1215036 h 1679043"/>
                <a:gd name="connsiteX5311" fmla="*/ 199284 w 1485127"/>
                <a:gd name="connsiteY5311" fmla="*/ 1228692 h 1679043"/>
                <a:gd name="connsiteX5312" fmla="*/ 188022 w 1485127"/>
                <a:gd name="connsiteY5312" fmla="*/ 1193955 h 1679043"/>
                <a:gd name="connsiteX5313" fmla="*/ 196212 w 1485127"/>
                <a:gd name="connsiteY5313" fmla="*/ 1173386 h 1679043"/>
                <a:gd name="connsiteX5314" fmla="*/ 200478 w 1485127"/>
                <a:gd name="connsiteY5314" fmla="*/ 1163912 h 1679043"/>
                <a:gd name="connsiteX5315" fmla="*/ 200393 w 1485127"/>
                <a:gd name="connsiteY5315" fmla="*/ 1163315 h 1679043"/>
                <a:gd name="connsiteX5316" fmla="*/ 207901 w 1485127"/>
                <a:gd name="connsiteY5316" fmla="*/ 1145136 h 1679043"/>
                <a:gd name="connsiteX5317" fmla="*/ 209607 w 1485127"/>
                <a:gd name="connsiteY5317" fmla="*/ 1158621 h 1679043"/>
                <a:gd name="connsiteX5318" fmla="*/ 200478 w 1485127"/>
                <a:gd name="connsiteY5318" fmla="*/ 1163997 h 1679043"/>
                <a:gd name="connsiteX5319" fmla="*/ 213959 w 1485127"/>
                <a:gd name="connsiteY5319" fmla="*/ 1155804 h 1679043"/>
                <a:gd name="connsiteX5320" fmla="*/ 213959 w 1485127"/>
                <a:gd name="connsiteY5320" fmla="*/ 1155975 h 1679043"/>
                <a:gd name="connsiteX5321" fmla="*/ 213959 w 1485127"/>
                <a:gd name="connsiteY5321" fmla="*/ 1155975 h 1679043"/>
                <a:gd name="connsiteX5322" fmla="*/ 213959 w 1485127"/>
                <a:gd name="connsiteY5322" fmla="*/ 1155804 h 1679043"/>
                <a:gd name="connsiteX5323" fmla="*/ 194848 w 1485127"/>
                <a:gd name="connsiteY5323" fmla="*/ 1135577 h 1679043"/>
                <a:gd name="connsiteX5324" fmla="*/ 197492 w 1485127"/>
                <a:gd name="connsiteY5324" fmla="*/ 1165619 h 1679043"/>
                <a:gd name="connsiteX5325" fmla="*/ 181965 w 1485127"/>
                <a:gd name="connsiteY5325" fmla="*/ 1174751 h 1679043"/>
                <a:gd name="connsiteX5326" fmla="*/ 178637 w 1485127"/>
                <a:gd name="connsiteY5326" fmla="*/ 1164510 h 1679043"/>
                <a:gd name="connsiteX5327" fmla="*/ 194250 w 1485127"/>
                <a:gd name="connsiteY5327" fmla="*/ 1129431 h 1679043"/>
                <a:gd name="connsiteX5328" fmla="*/ 194336 w 1485127"/>
                <a:gd name="connsiteY5328" fmla="*/ 1129090 h 1679043"/>
                <a:gd name="connsiteX5329" fmla="*/ 194848 w 1485127"/>
                <a:gd name="connsiteY5329" fmla="*/ 1135577 h 1679043"/>
                <a:gd name="connsiteX5330" fmla="*/ 180941 w 1485127"/>
                <a:gd name="connsiteY5330" fmla="*/ 1175349 h 1679043"/>
                <a:gd name="connsiteX5331" fmla="*/ 175992 w 1485127"/>
                <a:gd name="connsiteY5331" fmla="*/ 1178251 h 1679043"/>
                <a:gd name="connsiteX5332" fmla="*/ 174200 w 1485127"/>
                <a:gd name="connsiteY5332" fmla="*/ 1173983 h 1679043"/>
                <a:gd name="connsiteX5333" fmla="*/ 178211 w 1485127"/>
                <a:gd name="connsiteY5333" fmla="*/ 1165449 h 1679043"/>
                <a:gd name="connsiteX5334" fmla="*/ 180941 w 1485127"/>
                <a:gd name="connsiteY5334" fmla="*/ 1175349 h 1679043"/>
                <a:gd name="connsiteX5335" fmla="*/ 178637 w 1485127"/>
                <a:gd name="connsiteY5335" fmla="*/ 1206928 h 1679043"/>
                <a:gd name="connsiteX5336" fmla="*/ 178552 w 1485127"/>
                <a:gd name="connsiteY5336" fmla="*/ 1207184 h 1679043"/>
                <a:gd name="connsiteX5337" fmla="*/ 177784 w 1485127"/>
                <a:gd name="connsiteY5337" fmla="*/ 1204965 h 1679043"/>
                <a:gd name="connsiteX5338" fmla="*/ 178637 w 1485127"/>
                <a:gd name="connsiteY5338" fmla="*/ 1206928 h 1679043"/>
                <a:gd name="connsiteX5339" fmla="*/ 180514 w 1485127"/>
                <a:gd name="connsiteY5339" fmla="*/ 1213158 h 1679043"/>
                <a:gd name="connsiteX5340" fmla="*/ 180941 w 1485127"/>
                <a:gd name="connsiteY5340" fmla="*/ 1212049 h 1679043"/>
                <a:gd name="connsiteX5341" fmla="*/ 194591 w 1485127"/>
                <a:gd name="connsiteY5341" fmla="*/ 1242433 h 1679043"/>
                <a:gd name="connsiteX5342" fmla="*/ 192373 w 1485127"/>
                <a:gd name="connsiteY5342" fmla="*/ 1248919 h 1679043"/>
                <a:gd name="connsiteX5343" fmla="*/ 180514 w 1485127"/>
                <a:gd name="connsiteY5343" fmla="*/ 1213158 h 1679043"/>
                <a:gd name="connsiteX5344" fmla="*/ 185548 w 1485127"/>
                <a:gd name="connsiteY5344" fmla="*/ 1200441 h 1679043"/>
                <a:gd name="connsiteX5345" fmla="*/ 186913 w 1485127"/>
                <a:gd name="connsiteY5345" fmla="*/ 1197027 h 1679043"/>
                <a:gd name="connsiteX5346" fmla="*/ 195871 w 1485127"/>
                <a:gd name="connsiteY5346" fmla="*/ 1230057 h 1679043"/>
                <a:gd name="connsiteX5347" fmla="*/ 185548 w 1485127"/>
                <a:gd name="connsiteY5347" fmla="*/ 1200441 h 1679043"/>
                <a:gd name="connsiteX5348" fmla="*/ 208754 w 1485127"/>
                <a:gd name="connsiteY5348" fmla="*/ 1210683 h 1679043"/>
                <a:gd name="connsiteX5349" fmla="*/ 208754 w 1485127"/>
                <a:gd name="connsiteY5349" fmla="*/ 1210683 h 1679043"/>
                <a:gd name="connsiteX5350" fmla="*/ 208754 w 1485127"/>
                <a:gd name="connsiteY5350" fmla="*/ 1210513 h 1679043"/>
                <a:gd name="connsiteX5351" fmla="*/ 208754 w 1485127"/>
                <a:gd name="connsiteY5351" fmla="*/ 1210342 h 1679043"/>
                <a:gd name="connsiteX5352" fmla="*/ 208754 w 1485127"/>
                <a:gd name="connsiteY5352" fmla="*/ 1210342 h 1679043"/>
                <a:gd name="connsiteX5353" fmla="*/ 208754 w 1485127"/>
                <a:gd name="connsiteY5353" fmla="*/ 1210171 h 1679043"/>
                <a:gd name="connsiteX5354" fmla="*/ 214214 w 1485127"/>
                <a:gd name="connsiteY5354" fmla="*/ 1192504 h 1679043"/>
                <a:gd name="connsiteX5355" fmla="*/ 215068 w 1485127"/>
                <a:gd name="connsiteY5355" fmla="*/ 1189858 h 1679043"/>
                <a:gd name="connsiteX5356" fmla="*/ 219589 w 1485127"/>
                <a:gd name="connsiteY5356" fmla="*/ 1210683 h 1679043"/>
                <a:gd name="connsiteX5357" fmla="*/ 221551 w 1485127"/>
                <a:gd name="connsiteY5357" fmla="*/ 1218791 h 1679043"/>
                <a:gd name="connsiteX5358" fmla="*/ 213959 w 1485127"/>
                <a:gd name="connsiteY5358" fmla="*/ 1240299 h 1679043"/>
                <a:gd name="connsiteX5359" fmla="*/ 208839 w 1485127"/>
                <a:gd name="connsiteY5359" fmla="*/ 1210683 h 1679043"/>
                <a:gd name="connsiteX5360" fmla="*/ 223088 w 1485127"/>
                <a:gd name="connsiteY5360" fmla="*/ 1210086 h 1679043"/>
                <a:gd name="connsiteX5361" fmla="*/ 218139 w 1485127"/>
                <a:gd name="connsiteY5361" fmla="*/ 1179958 h 1679043"/>
                <a:gd name="connsiteX5362" fmla="*/ 218480 w 1485127"/>
                <a:gd name="connsiteY5362" fmla="*/ 1178848 h 1679043"/>
                <a:gd name="connsiteX5363" fmla="*/ 218822 w 1485127"/>
                <a:gd name="connsiteY5363" fmla="*/ 1178251 h 1679043"/>
                <a:gd name="connsiteX5364" fmla="*/ 225732 w 1485127"/>
                <a:gd name="connsiteY5364" fmla="*/ 1206586 h 1679043"/>
                <a:gd name="connsiteX5365" fmla="*/ 223855 w 1485127"/>
                <a:gd name="connsiteY5365" fmla="*/ 1211963 h 1679043"/>
                <a:gd name="connsiteX5366" fmla="*/ 223599 w 1485127"/>
                <a:gd name="connsiteY5366" fmla="*/ 1212646 h 1679043"/>
                <a:gd name="connsiteX5367" fmla="*/ 223088 w 1485127"/>
                <a:gd name="connsiteY5367" fmla="*/ 1210000 h 1679043"/>
                <a:gd name="connsiteX5368" fmla="*/ 221893 w 1485127"/>
                <a:gd name="connsiteY5368" fmla="*/ 1172788 h 1679043"/>
                <a:gd name="connsiteX5369" fmla="*/ 229998 w 1485127"/>
                <a:gd name="connsiteY5369" fmla="*/ 1158023 h 1679043"/>
                <a:gd name="connsiteX5370" fmla="*/ 234349 w 1485127"/>
                <a:gd name="connsiteY5370" fmla="*/ 1150342 h 1679043"/>
                <a:gd name="connsiteX5371" fmla="*/ 235544 w 1485127"/>
                <a:gd name="connsiteY5371" fmla="*/ 1149574 h 1679043"/>
                <a:gd name="connsiteX5372" fmla="*/ 229742 w 1485127"/>
                <a:gd name="connsiteY5372" fmla="*/ 1216828 h 1679043"/>
                <a:gd name="connsiteX5373" fmla="*/ 228463 w 1485127"/>
                <a:gd name="connsiteY5373" fmla="*/ 1210854 h 1679043"/>
                <a:gd name="connsiteX5374" fmla="*/ 227353 w 1485127"/>
                <a:gd name="connsiteY5374" fmla="*/ 1205648 h 1679043"/>
                <a:gd name="connsiteX5375" fmla="*/ 232728 w 1485127"/>
                <a:gd name="connsiteY5375" fmla="*/ 1187639 h 1679043"/>
                <a:gd name="connsiteX5376" fmla="*/ 232472 w 1485127"/>
                <a:gd name="connsiteY5376" fmla="*/ 1187639 h 1679043"/>
                <a:gd name="connsiteX5377" fmla="*/ 226842 w 1485127"/>
                <a:gd name="connsiteY5377" fmla="*/ 1203514 h 1679043"/>
                <a:gd name="connsiteX5378" fmla="*/ 221296 w 1485127"/>
                <a:gd name="connsiteY5378" fmla="*/ 1173813 h 1679043"/>
                <a:gd name="connsiteX5379" fmla="*/ 221637 w 1485127"/>
                <a:gd name="connsiteY5379" fmla="*/ 1173215 h 1679043"/>
                <a:gd name="connsiteX5380" fmla="*/ 222064 w 1485127"/>
                <a:gd name="connsiteY5380" fmla="*/ 1174239 h 1679043"/>
                <a:gd name="connsiteX5381" fmla="*/ 221808 w 1485127"/>
                <a:gd name="connsiteY5381" fmla="*/ 1172874 h 1679043"/>
                <a:gd name="connsiteX5382" fmla="*/ 274790 w 1485127"/>
                <a:gd name="connsiteY5382" fmla="*/ 1010626 h 1679043"/>
                <a:gd name="connsiteX5383" fmla="*/ 277264 w 1485127"/>
                <a:gd name="connsiteY5383" fmla="*/ 1018137 h 1679043"/>
                <a:gd name="connsiteX5384" fmla="*/ 274022 w 1485127"/>
                <a:gd name="connsiteY5384" fmla="*/ 1022660 h 1679043"/>
                <a:gd name="connsiteX5385" fmla="*/ 274192 w 1485127"/>
                <a:gd name="connsiteY5385" fmla="*/ 1022831 h 1679043"/>
                <a:gd name="connsiteX5386" fmla="*/ 275387 w 1485127"/>
                <a:gd name="connsiteY5386" fmla="*/ 1021295 h 1679043"/>
                <a:gd name="connsiteX5387" fmla="*/ 275387 w 1485127"/>
                <a:gd name="connsiteY5387" fmla="*/ 1021380 h 1679043"/>
                <a:gd name="connsiteX5388" fmla="*/ 276496 w 1485127"/>
                <a:gd name="connsiteY5388" fmla="*/ 1039047 h 1679043"/>
                <a:gd name="connsiteX5389" fmla="*/ 267537 w 1485127"/>
                <a:gd name="connsiteY5389" fmla="*/ 1055178 h 1679043"/>
                <a:gd name="connsiteX5390" fmla="*/ 274790 w 1485127"/>
                <a:gd name="connsiteY5390" fmla="*/ 1010712 h 1679043"/>
                <a:gd name="connsiteX5391" fmla="*/ 307893 w 1485127"/>
                <a:gd name="connsiteY5391" fmla="*/ 812191 h 1679043"/>
                <a:gd name="connsiteX5392" fmla="*/ 307893 w 1485127"/>
                <a:gd name="connsiteY5392" fmla="*/ 812191 h 1679043"/>
                <a:gd name="connsiteX5393" fmla="*/ 307893 w 1485127"/>
                <a:gd name="connsiteY5393" fmla="*/ 812106 h 1679043"/>
                <a:gd name="connsiteX5394" fmla="*/ 310538 w 1485127"/>
                <a:gd name="connsiteY5394" fmla="*/ 790598 h 1679043"/>
                <a:gd name="connsiteX5395" fmla="*/ 324444 w 1485127"/>
                <a:gd name="connsiteY5395" fmla="*/ 776857 h 1679043"/>
                <a:gd name="connsiteX5396" fmla="*/ 319752 w 1485127"/>
                <a:gd name="connsiteY5396" fmla="*/ 810996 h 1679043"/>
                <a:gd name="connsiteX5397" fmla="*/ 309172 w 1485127"/>
                <a:gd name="connsiteY5397" fmla="*/ 822774 h 1679043"/>
                <a:gd name="connsiteX5398" fmla="*/ 306272 w 1485127"/>
                <a:gd name="connsiteY5398" fmla="*/ 826018 h 1679043"/>
                <a:gd name="connsiteX5399" fmla="*/ 307808 w 1485127"/>
                <a:gd name="connsiteY5399" fmla="*/ 812362 h 1679043"/>
                <a:gd name="connsiteX5400" fmla="*/ 307808 w 1485127"/>
                <a:gd name="connsiteY5400" fmla="*/ 812362 h 1679043"/>
                <a:gd name="connsiteX5401" fmla="*/ 335365 w 1485127"/>
                <a:gd name="connsiteY5401" fmla="*/ 696373 h 1679043"/>
                <a:gd name="connsiteX5402" fmla="*/ 334682 w 1485127"/>
                <a:gd name="connsiteY5402" fmla="*/ 696971 h 1679043"/>
                <a:gd name="connsiteX5403" fmla="*/ 333744 w 1485127"/>
                <a:gd name="connsiteY5403" fmla="*/ 691594 h 1679043"/>
                <a:gd name="connsiteX5404" fmla="*/ 338010 w 1485127"/>
                <a:gd name="connsiteY5404" fmla="*/ 680072 h 1679043"/>
                <a:gd name="connsiteX5405" fmla="*/ 339972 w 1485127"/>
                <a:gd name="connsiteY5405" fmla="*/ 678706 h 1679043"/>
                <a:gd name="connsiteX5406" fmla="*/ 344835 w 1485127"/>
                <a:gd name="connsiteY5406" fmla="*/ 675292 h 1679043"/>
                <a:gd name="connsiteX5407" fmla="*/ 345091 w 1485127"/>
                <a:gd name="connsiteY5407" fmla="*/ 676402 h 1679043"/>
                <a:gd name="connsiteX5408" fmla="*/ 342020 w 1485127"/>
                <a:gd name="connsiteY5408" fmla="*/ 688436 h 1679043"/>
                <a:gd name="connsiteX5409" fmla="*/ 341337 w 1485127"/>
                <a:gd name="connsiteY5409" fmla="*/ 691167 h 1679043"/>
                <a:gd name="connsiteX5410" fmla="*/ 335279 w 1485127"/>
                <a:gd name="connsiteY5410" fmla="*/ 696373 h 1679043"/>
                <a:gd name="connsiteX5411" fmla="*/ 339204 w 1485127"/>
                <a:gd name="connsiteY5411" fmla="*/ 700726 h 1679043"/>
                <a:gd name="connsiteX5412" fmla="*/ 337157 w 1485127"/>
                <a:gd name="connsiteY5412" fmla="*/ 709773 h 1679043"/>
                <a:gd name="connsiteX5413" fmla="*/ 335877 w 1485127"/>
                <a:gd name="connsiteY5413" fmla="*/ 703201 h 1679043"/>
                <a:gd name="connsiteX5414" fmla="*/ 339204 w 1485127"/>
                <a:gd name="connsiteY5414" fmla="*/ 700726 h 1679043"/>
                <a:gd name="connsiteX5415" fmla="*/ 333744 w 1485127"/>
                <a:gd name="connsiteY5415" fmla="*/ 690996 h 1679043"/>
                <a:gd name="connsiteX5416" fmla="*/ 333403 w 1485127"/>
                <a:gd name="connsiteY5416" fmla="*/ 688777 h 1679043"/>
                <a:gd name="connsiteX5417" fmla="*/ 332720 w 1485127"/>
                <a:gd name="connsiteY5417" fmla="*/ 683742 h 1679043"/>
                <a:gd name="connsiteX5418" fmla="*/ 337327 w 1485127"/>
                <a:gd name="connsiteY5418" fmla="*/ 680584 h 1679043"/>
                <a:gd name="connsiteX5419" fmla="*/ 333744 w 1485127"/>
                <a:gd name="connsiteY5419" fmla="*/ 690996 h 1679043"/>
                <a:gd name="connsiteX5420" fmla="*/ 349015 w 1485127"/>
                <a:gd name="connsiteY5420" fmla="*/ 641580 h 1679043"/>
                <a:gd name="connsiteX5421" fmla="*/ 349698 w 1485127"/>
                <a:gd name="connsiteY5421" fmla="*/ 645591 h 1679043"/>
                <a:gd name="connsiteX5422" fmla="*/ 344067 w 1485127"/>
                <a:gd name="connsiteY5422" fmla="*/ 661295 h 1679043"/>
                <a:gd name="connsiteX5423" fmla="*/ 343385 w 1485127"/>
                <a:gd name="connsiteY5423" fmla="*/ 658735 h 1679043"/>
                <a:gd name="connsiteX5424" fmla="*/ 340740 w 1485127"/>
                <a:gd name="connsiteY5424" fmla="*/ 647298 h 1679043"/>
                <a:gd name="connsiteX5425" fmla="*/ 349015 w 1485127"/>
                <a:gd name="connsiteY5425" fmla="*/ 641580 h 1679043"/>
                <a:gd name="connsiteX5426" fmla="*/ 339972 w 1485127"/>
                <a:gd name="connsiteY5426" fmla="*/ 643969 h 1679043"/>
                <a:gd name="connsiteX5427" fmla="*/ 339716 w 1485127"/>
                <a:gd name="connsiteY5427" fmla="*/ 643031 h 1679043"/>
                <a:gd name="connsiteX5428" fmla="*/ 343982 w 1485127"/>
                <a:gd name="connsiteY5428" fmla="*/ 627668 h 1679043"/>
                <a:gd name="connsiteX5429" fmla="*/ 345859 w 1485127"/>
                <a:gd name="connsiteY5429" fmla="*/ 621352 h 1679043"/>
                <a:gd name="connsiteX5430" fmla="*/ 347309 w 1485127"/>
                <a:gd name="connsiteY5430" fmla="*/ 631423 h 1679043"/>
                <a:gd name="connsiteX5431" fmla="*/ 348333 w 1485127"/>
                <a:gd name="connsiteY5431" fmla="*/ 637654 h 1679043"/>
                <a:gd name="connsiteX5432" fmla="*/ 339887 w 1485127"/>
                <a:gd name="connsiteY5432" fmla="*/ 644055 h 1679043"/>
                <a:gd name="connsiteX5433" fmla="*/ 343299 w 1485127"/>
                <a:gd name="connsiteY5433" fmla="*/ 666331 h 1679043"/>
                <a:gd name="connsiteX5434" fmla="*/ 344579 w 1485127"/>
                <a:gd name="connsiteY5434" fmla="*/ 673159 h 1679043"/>
                <a:gd name="connsiteX5435" fmla="*/ 339119 w 1485127"/>
                <a:gd name="connsiteY5435" fmla="*/ 677511 h 1679043"/>
                <a:gd name="connsiteX5436" fmla="*/ 342190 w 1485127"/>
                <a:gd name="connsiteY5436" fmla="*/ 669318 h 1679043"/>
                <a:gd name="connsiteX5437" fmla="*/ 343299 w 1485127"/>
                <a:gd name="connsiteY5437" fmla="*/ 666331 h 1679043"/>
                <a:gd name="connsiteX5438" fmla="*/ 344579 w 1485127"/>
                <a:gd name="connsiteY5438" fmla="*/ 663087 h 1679043"/>
                <a:gd name="connsiteX5439" fmla="*/ 350295 w 1485127"/>
                <a:gd name="connsiteY5439" fmla="*/ 648493 h 1679043"/>
                <a:gd name="connsiteX5440" fmla="*/ 351234 w 1485127"/>
                <a:gd name="connsiteY5440" fmla="*/ 653955 h 1679043"/>
                <a:gd name="connsiteX5441" fmla="*/ 348674 w 1485127"/>
                <a:gd name="connsiteY5441" fmla="*/ 662917 h 1679043"/>
                <a:gd name="connsiteX5442" fmla="*/ 346541 w 1485127"/>
                <a:gd name="connsiteY5442" fmla="*/ 671025 h 1679043"/>
                <a:gd name="connsiteX5443" fmla="*/ 344494 w 1485127"/>
                <a:gd name="connsiteY5443" fmla="*/ 663087 h 1679043"/>
                <a:gd name="connsiteX5444" fmla="*/ 351063 w 1485127"/>
                <a:gd name="connsiteY5444" fmla="*/ 640129 h 1679043"/>
                <a:gd name="connsiteX5445" fmla="*/ 351916 w 1485127"/>
                <a:gd name="connsiteY5445" fmla="*/ 639531 h 1679043"/>
                <a:gd name="connsiteX5446" fmla="*/ 351319 w 1485127"/>
                <a:gd name="connsiteY5446" fmla="*/ 641238 h 1679043"/>
                <a:gd name="connsiteX5447" fmla="*/ 351063 w 1485127"/>
                <a:gd name="connsiteY5447" fmla="*/ 640129 h 1679043"/>
                <a:gd name="connsiteX5448" fmla="*/ 358912 w 1485127"/>
                <a:gd name="connsiteY5448" fmla="*/ 634581 h 1679043"/>
                <a:gd name="connsiteX5449" fmla="*/ 361984 w 1485127"/>
                <a:gd name="connsiteY5449" fmla="*/ 654382 h 1679043"/>
                <a:gd name="connsiteX5450" fmla="*/ 361472 w 1485127"/>
                <a:gd name="connsiteY5450" fmla="*/ 657625 h 1679043"/>
                <a:gd name="connsiteX5451" fmla="*/ 360619 w 1485127"/>
                <a:gd name="connsiteY5451" fmla="*/ 660186 h 1679043"/>
                <a:gd name="connsiteX5452" fmla="*/ 356865 w 1485127"/>
                <a:gd name="connsiteY5452" fmla="*/ 663258 h 1679043"/>
                <a:gd name="connsiteX5453" fmla="*/ 356011 w 1485127"/>
                <a:gd name="connsiteY5453" fmla="*/ 660015 h 1679043"/>
                <a:gd name="connsiteX5454" fmla="*/ 353196 w 1485127"/>
                <a:gd name="connsiteY5454" fmla="*/ 648920 h 1679043"/>
                <a:gd name="connsiteX5455" fmla="*/ 356097 w 1485127"/>
                <a:gd name="connsiteY5455" fmla="*/ 637739 h 1679043"/>
                <a:gd name="connsiteX5456" fmla="*/ 355841 w 1485127"/>
                <a:gd name="connsiteY5456" fmla="*/ 637739 h 1679043"/>
                <a:gd name="connsiteX5457" fmla="*/ 352940 w 1485127"/>
                <a:gd name="connsiteY5457" fmla="*/ 647981 h 1679043"/>
                <a:gd name="connsiteX5458" fmla="*/ 352002 w 1485127"/>
                <a:gd name="connsiteY5458" fmla="*/ 644140 h 1679043"/>
                <a:gd name="connsiteX5459" fmla="*/ 354561 w 1485127"/>
                <a:gd name="connsiteY5459" fmla="*/ 637824 h 1679043"/>
                <a:gd name="connsiteX5460" fmla="*/ 358912 w 1485127"/>
                <a:gd name="connsiteY5460" fmla="*/ 634752 h 1679043"/>
                <a:gd name="connsiteX5461" fmla="*/ 357377 w 1485127"/>
                <a:gd name="connsiteY5461" fmla="*/ 630570 h 1679043"/>
                <a:gd name="connsiteX5462" fmla="*/ 358059 w 1485127"/>
                <a:gd name="connsiteY5462" fmla="*/ 628948 h 1679043"/>
                <a:gd name="connsiteX5463" fmla="*/ 358230 w 1485127"/>
                <a:gd name="connsiteY5463" fmla="*/ 629972 h 1679043"/>
                <a:gd name="connsiteX5464" fmla="*/ 357377 w 1485127"/>
                <a:gd name="connsiteY5464" fmla="*/ 630570 h 1679043"/>
                <a:gd name="connsiteX5465" fmla="*/ 365652 w 1485127"/>
                <a:gd name="connsiteY5465" fmla="*/ 610683 h 1679043"/>
                <a:gd name="connsiteX5466" fmla="*/ 366761 w 1485127"/>
                <a:gd name="connsiteY5466" fmla="*/ 616743 h 1679043"/>
                <a:gd name="connsiteX5467" fmla="*/ 366761 w 1485127"/>
                <a:gd name="connsiteY5467" fmla="*/ 616743 h 1679043"/>
                <a:gd name="connsiteX5468" fmla="*/ 366761 w 1485127"/>
                <a:gd name="connsiteY5468" fmla="*/ 616743 h 1679043"/>
                <a:gd name="connsiteX5469" fmla="*/ 366761 w 1485127"/>
                <a:gd name="connsiteY5469" fmla="*/ 616743 h 1679043"/>
                <a:gd name="connsiteX5470" fmla="*/ 366761 w 1485127"/>
                <a:gd name="connsiteY5470" fmla="*/ 616743 h 1679043"/>
                <a:gd name="connsiteX5471" fmla="*/ 368212 w 1485127"/>
                <a:gd name="connsiteY5471" fmla="*/ 622206 h 1679043"/>
                <a:gd name="connsiteX5472" fmla="*/ 360875 w 1485127"/>
                <a:gd name="connsiteY5472" fmla="*/ 627838 h 1679043"/>
                <a:gd name="connsiteX5473" fmla="*/ 360022 w 1485127"/>
                <a:gd name="connsiteY5473" fmla="*/ 624169 h 1679043"/>
                <a:gd name="connsiteX5474" fmla="*/ 365652 w 1485127"/>
                <a:gd name="connsiteY5474" fmla="*/ 610598 h 1679043"/>
                <a:gd name="connsiteX5475" fmla="*/ 367530 w 1485127"/>
                <a:gd name="connsiteY5475" fmla="*/ 597113 h 1679043"/>
                <a:gd name="connsiteX5476" fmla="*/ 368383 w 1485127"/>
                <a:gd name="connsiteY5476" fmla="*/ 596430 h 1679043"/>
                <a:gd name="connsiteX5477" fmla="*/ 367785 w 1485127"/>
                <a:gd name="connsiteY5477" fmla="*/ 598052 h 1679043"/>
                <a:gd name="connsiteX5478" fmla="*/ 367530 w 1485127"/>
                <a:gd name="connsiteY5478" fmla="*/ 597113 h 1679043"/>
                <a:gd name="connsiteX5479" fmla="*/ 364031 w 1485127"/>
                <a:gd name="connsiteY5479" fmla="*/ 666075 h 1679043"/>
                <a:gd name="connsiteX5480" fmla="*/ 364031 w 1485127"/>
                <a:gd name="connsiteY5480" fmla="*/ 666075 h 1679043"/>
                <a:gd name="connsiteX5481" fmla="*/ 364031 w 1485127"/>
                <a:gd name="connsiteY5481" fmla="*/ 666075 h 1679043"/>
                <a:gd name="connsiteX5482" fmla="*/ 365226 w 1485127"/>
                <a:gd name="connsiteY5482" fmla="*/ 671195 h 1679043"/>
                <a:gd name="connsiteX5483" fmla="*/ 361898 w 1485127"/>
                <a:gd name="connsiteY5483" fmla="*/ 673756 h 1679043"/>
                <a:gd name="connsiteX5484" fmla="*/ 361898 w 1485127"/>
                <a:gd name="connsiteY5484" fmla="*/ 673756 h 1679043"/>
                <a:gd name="connsiteX5485" fmla="*/ 361728 w 1485127"/>
                <a:gd name="connsiteY5485" fmla="*/ 673841 h 1679043"/>
                <a:gd name="connsiteX5486" fmla="*/ 361557 w 1485127"/>
                <a:gd name="connsiteY5486" fmla="*/ 673841 h 1679043"/>
                <a:gd name="connsiteX5487" fmla="*/ 361557 w 1485127"/>
                <a:gd name="connsiteY5487" fmla="*/ 673927 h 1679043"/>
                <a:gd name="connsiteX5488" fmla="*/ 360022 w 1485127"/>
                <a:gd name="connsiteY5488" fmla="*/ 675207 h 1679043"/>
                <a:gd name="connsiteX5489" fmla="*/ 359851 w 1485127"/>
                <a:gd name="connsiteY5489" fmla="*/ 674695 h 1679043"/>
                <a:gd name="connsiteX5490" fmla="*/ 360363 w 1485127"/>
                <a:gd name="connsiteY5490" fmla="*/ 670171 h 1679043"/>
                <a:gd name="connsiteX5491" fmla="*/ 363264 w 1485127"/>
                <a:gd name="connsiteY5491" fmla="*/ 662490 h 1679043"/>
                <a:gd name="connsiteX5492" fmla="*/ 363861 w 1485127"/>
                <a:gd name="connsiteY5492" fmla="*/ 665904 h 1679043"/>
                <a:gd name="connsiteX5493" fmla="*/ 363861 w 1485127"/>
                <a:gd name="connsiteY5493" fmla="*/ 665904 h 1679043"/>
                <a:gd name="connsiteX5494" fmla="*/ 363861 w 1485127"/>
                <a:gd name="connsiteY5494" fmla="*/ 665904 h 1679043"/>
                <a:gd name="connsiteX5495" fmla="*/ 381180 w 1485127"/>
                <a:gd name="connsiteY5495" fmla="*/ 624595 h 1679043"/>
                <a:gd name="connsiteX5496" fmla="*/ 381180 w 1485127"/>
                <a:gd name="connsiteY5496" fmla="*/ 624595 h 1679043"/>
                <a:gd name="connsiteX5497" fmla="*/ 381180 w 1485127"/>
                <a:gd name="connsiteY5497" fmla="*/ 624595 h 1679043"/>
                <a:gd name="connsiteX5498" fmla="*/ 383996 w 1485127"/>
                <a:gd name="connsiteY5498" fmla="*/ 640555 h 1679043"/>
                <a:gd name="connsiteX5499" fmla="*/ 378023 w 1485127"/>
                <a:gd name="connsiteY5499" fmla="*/ 645676 h 1679043"/>
                <a:gd name="connsiteX5500" fmla="*/ 375208 w 1485127"/>
                <a:gd name="connsiteY5500" fmla="*/ 632021 h 1679043"/>
                <a:gd name="connsiteX5501" fmla="*/ 380156 w 1485127"/>
                <a:gd name="connsiteY5501" fmla="*/ 619645 h 1679043"/>
                <a:gd name="connsiteX5502" fmla="*/ 380924 w 1485127"/>
                <a:gd name="connsiteY5502" fmla="*/ 619133 h 1679043"/>
                <a:gd name="connsiteX5503" fmla="*/ 381266 w 1485127"/>
                <a:gd name="connsiteY5503" fmla="*/ 624595 h 1679043"/>
                <a:gd name="connsiteX5504" fmla="*/ 381266 w 1485127"/>
                <a:gd name="connsiteY5504" fmla="*/ 624595 h 1679043"/>
                <a:gd name="connsiteX5505" fmla="*/ 381266 w 1485127"/>
                <a:gd name="connsiteY5505" fmla="*/ 624595 h 1679043"/>
                <a:gd name="connsiteX5506" fmla="*/ 464791 w 1485127"/>
                <a:gd name="connsiteY5506" fmla="*/ 469944 h 1679043"/>
                <a:gd name="connsiteX5507" fmla="*/ 464194 w 1485127"/>
                <a:gd name="connsiteY5507" fmla="*/ 476601 h 1679043"/>
                <a:gd name="connsiteX5508" fmla="*/ 463767 w 1485127"/>
                <a:gd name="connsiteY5508" fmla="*/ 482319 h 1679043"/>
                <a:gd name="connsiteX5509" fmla="*/ 455235 w 1485127"/>
                <a:gd name="connsiteY5509" fmla="*/ 489062 h 1679043"/>
                <a:gd name="connsiteX5510" fmla="*/ 453359 w 1485127"/>
                <a:gd name="connsiteY5510" fmla="*/ 490513 h 1679043"/>
                <a:gd name="connsiteX5511" fmla="*/ 455235 w 1485127"/>
                <a:gd name="connsiteY5511" fmla="*/ 477796 h 1679043"/>
                <a:gd name="connsiteX5512" fmla="*/ 464705 w 1485127"/>
                <a:gd name="connsiteY5512" fmla="*/ 469944 h 1679043"/>
                <a:gd name="connsiteX5513" fmla="*/ 456003 w 1485127"/>
                <a:gd name="connsiteY5513" fmla="*/ 473016 h 1679043"/>
                <a:gd name="connsiteX5514" fmla="*/ 456174 w 1485127"/>
                <a:gd name="connsiteY5514" fmla="*/ 471651 h 1679043"/>
                <a:gd name="connsiteX5515" fmla="*/ 458136 w 1485127"/>
                <a:gd name="connsiteY5515" fmla="*/ 469858 h 1679043"/>
                <a:gd name="connsiteX5516" fmla="*/ 465388 w 1485127"/>
                <a:gd name="connsiteY5516" fmla="*/ 462860 h 1679043"/>
                <a:gd name="connsiteX5517" fmla="*/ 465218 w 1485127"/>
                <a:gd name="connsiteY5517" fmla="*/ 464481 h 1679043"/>
                <a:gd name="connsiteX5518" fmla="*/ 456003 w 1485127"/>
                <a:gd name="connsiteY5518" fmla="*/ 473016 h 1679043"/>
                <a:gd name="connsiteX5519" fmla="*/ 466754 w 1485127"/>
                <a:gd name="connsiteY5519" fmla="*/ 463116 h 1679043"/>
                <a:gd name="connsiteX5520" fmla="*/ 467009 w 1485127"/>
                <a:gd name="connsiteY5520" fmla="*/ 461324 h 1679043"/>
                <a:gd name="connsiteX5521" fmla="*/ 472725 w 1485127"/>
                <a:gd name="connsiteY5521" fmla="*/ 455776 h 1679043"/>
                <a:gd name="connsiteX5522" fmla="*/ 472384 w 1485127"/>
                <a:gd name="connsiteY5522" fmla="*/ 458080 h 1679043"/>
                <a:gd name="connsiteX5523" fmla="*/ 466838 w 1485127"/>
                <a:gd name="connsiteY5523" fmla="*/ 463201 h 1679043"/>
                <a:gd name="connsiteX5524" fmla="*/ 471275 w 1485127"/>
                <a:gd name="connsiteY5524" fmla="*/ 464652 h 1679043"/>
                <a:gd name="connsiteX5525" fmla="*/ 471019 w 1485127"/>
                <a:gd name="connsiteY5525" fmla="*/ 466018 h 1679043"/>
                <a:gd name="connsiteX5526" fmla="*/ 469142 w 1485127"/>
                <a:gd name="connsiteY5526" fmla="*/ 478223 h 1679043"/>
                <a:gd name="connsiteX5527" fmla="*/ 464535 w 1485127"/>
                <a:gd name="connsiteY5527" fmla="*/ 481807 h 1679043"/>
                <a:gd name="connsiteX5528" fmla="*/ 465133 w 1485127"/>
                <a:gd name="connsiteY5528" fmla="*/ 476686 h 1679043"/>
                <a:gd name="connsiteX5529" fmla="*/ 466071 w 1485127"/>
                <a:gd name="connsiteY5529" fmla="*/ 469005 h 1679043"/>
                <a:gd name="connsiteX5530" fmla="*/ 471275 w 1485127"/>
                <a:gd name="connsiteY5530" fmla="*/ 464652 h 1679043"/>
                <a:gd name="connsiteX5531" fmla="*/ 456174 w 1485127"/>
                <a:gd name="connsiteY5531" fmla="*/ 490427 h 1679043"/>
                <a:gd name="connsiteX5532" fmla="*/ 463767 w 1485127"/>
                <a:gd name="connsiteY5532" fmla="*/ 483856 h 1679043"/>
                <a:gd name="connsiteX5533" fmla="*/ 463000 w 1485127"/>
                <a:gd name="connsiteY5533" fmla="*/ 494439 h 1679043"/>
                <a:gd name="connsiteX5534" fmla="*/ 463255 w 1485127"/>
                <a:gd name="connsiteY5534" fmla="*/ 494439 h 1679043"/>
                <a:gd name="connsiteX5535" fmla="*/ 464450 w 1485127"/>
                <a:gd name="connsiteY5535" fmla="*/ 483173 h 1679043"/>
                <a:gd name="connsiteX5536" fmla="*/ 469057 w 1485127"/>
                <a:gd name="connsiteY5536" fmla="*/ 479161 h 1679043"/>
                <a:gd name="connsiteX5537" fmla="*/ 466156 w 1485127"/>
                <a:gd name="connsiteY5537" fmla="*/ 498109 h 1679043"/>
                <a:gd name="connsiteX5538" fmla="*/ 450287 w 1485127"/>
                <a:gd name="connsiteY5538" fmla="*/ 512618 h 1679043"/>
                <a:gd name="connsiteX5539" fmla="*/ 453102 w 1485127"/>
                <a:gd name="connsiteY5539" fmla="*/ 492988 h 1679043"/>
                <a:gd name="connsiteX5540" fmla="*/ 456174 w 1485127"/>
                <a:gd name="connsiteY5540" fmla="*/ 490342 h 1679043"/>
                <a:gd name="connsiteX5541" fmla="*/ 465133 w 1485127"/>
                <a:gd name="connsiteY5541" fmla="*/ 505022 h 1679043"/>
                <a:gd name="connsiteX5542" fmla="*/ 464109 w 1485127"/>
                <a:gd name="connsiteY5542" fmla="*/ 512277 h 1679043"/>
                <a:gd name="connsiteX5543" fmla="*/ 448496 w 1485127"/>
                <a:gd name="connsiteY5543" fmla="*/ 525079 h 1679043"/>
                <a:gd name="connsiteX5544" fmla="*/ 449519 w 1485127"/>
                <a:gd name="connsiteY5544" fmla="*/ 517995 h 1679043"/>
                <a:gd name="connsiteX5545" fmla="*/ 465133 w 1485127"/>
                <a:gd name="connsiteY5545" fmla="*/ 505022 h 1679043"/>
                <a:gd name="connsiteX5546" fmla="*/ 452761 w 1485127"/>
                <a:gd name="connsiteY5546" fmla="*/ 602490 h 1679043"/>
                <a:gd name="connsiteX5547" fmla="*/ 452761 w 1485127"/>
                <a:gd name="connsiteY5547" fmla="*/ 602831 h 1679043"/>
                <a:gd name="connsiteX5548" fmla="*/ 452761 w 1485127"/>
                <a:gd name="connsiteY5548" fmla="*/ 602831 h 1679043"/>
                <a:gd name="connsiteX5549" fmla="*/ 452250 w 1485127"/>
                <a:gd name="connsiteY5549" fmla="*/ 609062 h 1679043"/>
                <a:gd name="connsiteX5550" fmla="*/ 436039 w 1485127"/>
                <a:gd name="connsiteY5550" fmla="*/ 622974 h 1679043"/>
                <a:gd name="connsiteX5551" fmla="*/ 434760 w 1485127"/>
                <a:gd name="connsiteY5551" fmla="*/ 623912 h 1679043"/>
                <a:gd name="connsiteX5552" fmla="*/ 435527 w 1485127"/>
                <a:gd name="connsiteY5552" fmla="*/ 617767 h 1679043"/>
                <a:gd name="connsiteX5553" fmla="*/ 436039 w 1485127"/>
                <a:gd name="connsiteY5553" fmla="*/ 617255 h 1679043"/>
                <a:gd name="connsiteX5554" fmla="*/ 435869 w 1485127"/>
                <a:gd name="connsiteY5554" fmla="*/ 617085 h 1679043"/>
                <a:gd name="connsiteX5555" fmla="*/ 435527 w 1485127"/>
                <a:gd name="connsiteY5555" fmla="*/ 617341 h 1679043"/>
                <a:gd name="connsiteX5556" fmla="*/ 438172 w 1485127"/>
                <a:gd name="connsiteY5556" fmla="*/ 598052 h 1679043"/>
                <a:gd name="connsiteX5557" fmla="*/ 446704 w 1485127"/>
                <a:gd name="connsiteY5557" fmla="*/ 589688 h 1679043"/>
                <a:gd name="connsiteX5558" fmla="*/ 450543 w 1485127"/>
                <a:gd name="connsiteY5558" fmla="*/ 585762 h 1679043"/>
                <a:gd name="connsiteX5559" fmla="*/ 454894 w 1485127"/>
                <a:gd name="connsiteY5559" fmla="*/ 582006 h 1679043"/>
                <a:gd name="connsiteX5560" fmla="*/ 452676 w 1485127"/>
                <a:gd name="connsiteY5560" fmla="*/ 602063 h 1679043"/>
                <a:gd name="connsiteX5561" fmla="*/ 452676 w 1485127"/>
                <a:gd name="connsiteY5561" fmla="*/ 602063 h 1679043"/>
                <a:gd name="connsiteX5562" fmla="*/ 452676 w 1485127"/>
                <a:gd name="connsiteY5562" fmla="*/ 602405 h 1679043"/>
                <a:gd name="connsiteX5563" fmla="*/ 486120 w 1485127"/>
                <a:gd name="connsiteY5563" fmla="*/ 555548 h 1679043"/>
                <a:gd name="connsiteX5564" fmla="*/ 485865 w 1485127"/>
                <a:gd name="connsiteY5564" fmla="*/ 557682 h 1679043"/>
                <a:gd name="connsiteX5565" fmla="*/ 483305 w 1485127"/>
                <a:gd name="connsiteY5565" fmla="*/ 581836 h 1679043"/>
                <a:gd name="connsiteX5566" fmla="*/ 472043 w 1485127"/>
                <a:gd name="connsiteY5566" fmla="*/ 591736 h 1679043"/>
                <a:gd name="connsiteX5567" fmla="*/ 474346 w 1485127"/>
                <a:gd name="connsiteY5567" fmla="*/ 565619 h 1679043"/>
                <a:gd name="connsiteX5568" fmla="*/ 477930 w 1485127"/>
                <a:gd name="connsiteY5568" fmla="*/ 562547 h 1679043"/>
                <a:gd name="connsiteX5569" fmla="*/ 479636 w 1485127"/>
                <a:gd name="connsiteY5569" fmla="*/ 564254 h 1679043"/>
                <a:gd name="connsiteX5570" fmla="*/ 483305 w 1485127"/>
                <a:gd name="connsiteY5570" fmla="*/ 558023 h 1679043"/>
                <a:gd name="connsiteX5571" fmla="*/ 486120 w 1485127"/>
                <a:gd name="connsiteY5571" fmla="*/ 555548 h 1679043"/>
                <a:gd name="connsiteX5572" fmla="*/ 503440 w 1485127"/>
                <a:gd name="connsiteY5572" fmla="*/ 613756 h 1679043"/>
                <a:gd name="connsiteX5573" fmla="*/ 503440 w 1485127"/>
                <a:gd name="connsiteY5573" fmla="*/ 614097 h 1679043"/>
                <a:gd name="connsiteX5574" fmla="*/ 503440 w 1485127"/>
                <a:gd name="connsiteY5574" fmla="*/ 614097 h 1679043"/>
                <a:gd name="connsiteX5575" fmla="*/ 503269 w 1485127"/>
                <a:gd name="connsiteY5575" fmla="*/ 617085 h 1679043"/>
                <a:gd name="connsiteX5576" fmla="*/ 489277 w 1485127"/>
                <a:gd name="connsiteY5576" fmla="*/ 629375 h 1679043"/>
                <a:gd name="connsiteX5577" fmla="*/ 489277 w 1485127"/>
                <a:gd name="connsiteY5577" fmla="*/ 629375 h 1679043"/>
                <a:gd name="connsiteX5578" fmla="*/ 489107 w 1485127"/>
                <a:gd name="connsiteY5578" fmla="*/ 629546 h 1679043"/>
                <a:gd name="connsiteX5579" fmla="*/ 488936 w 1485127"/>
                <a:gd name="connsiteY5579" fmla="*/ 629716 h 1679043"/>
                <a:gd name="connsiteX5580" fmla="*/ 488936 w 1485127"/>
                <a:gd name="connsiteY5580" fmla="*/ 629716 h 1679043"/>
                <a:gd name="connsiteX5581" fmla="*/ 484158 w 1485127"/>
                <a:gd name="connsiteY5581" fmla="*/ 633984 h 1679043"/>
                <a:gd name="connsiteX5582" fmla="*/ 484670 w 1485127"/>
                <a:gd name="connsiteY5582" fmla="*/ 625961 h 1679043"/>
                <a:gd name="connsiteX5583" fmla="*/ 484670 w 1485127"/>
                <a:gd name="connsiteY5583" fmla="*/ 625961 h 1679043"/>
                <a:gd name="connsiteX5584" fmla="*/ 484670 w 1485127"/>
                <a:gd name="connsiteY5584" fmla="*/ 625790 h 1679043"/>
                <a:gd name="connsiteX5585" fmla="*/ 484670 w 1485127"/>
                <a:gd name="connsiteY5585" fmla="*/ 625790 h 1679043"/>
                <a:gd name="connsiteX5586" fmla="*/ 485608 w 1485127"/>
                <a:gd name="connsiteY5586" fmla="*/ 610683 h 1679043"/>
                <a:gd name="connsiteX5587" fmla="*/ 505146 w 1485127"/>
                <a:gd name="connsiteY5587" fmla="*/ 593358 h 1679043"/>
                <a:gd name="connsiteX5588" fmla="*/ 503440 w 1485127"/>
                <a:gd name="connsiteY5588" fmla="*/ 613585 h 1679043"/>
                <a:gd name="connsiteX5589" fmla="*/ 503440 w 1485127"/>
                <a:gd name="connsiteY5589" fmla="*/ 613585 h 1679043"/>
                <a:gd name="connsiteX5590" fmla="*/ 503440 w 1485127"/>
                <a:gd name="connsiteY5590" fmla="*/ 613927 h 1679043"/>
                <a:gd name="connsiteX5591" fmla="*/ 500539 w 1485127"/>
                <a:gd name="connsiteY5591" fmla="*/ 790000 h 1679043"/>
                <a:gd name="connsiteX5592" fmla="*/ 508900 w 1485127"/>
                <a:gd name="connsiteY5592" fmla="*/ 782746 h 1679043"/>
                <a:gd name="connsiteX5593" fmla="*/ 502672 w 1485127"/>
                <a:gd name="connsiteY5593" fmla="*/ 814837 h 1679043"/>
                <a:gd name="connsiteX5594" fmla="*/ 487997 w 1485127"/>
                <a:gd name="connsiteY5594" fmla="*/ 826274 h 1679043"/>
                <a:gd name="connsiteX5595" fmla="*/ 488595 w 1485127"/>
                <a:gd name="connsiteY5595" fmla="*/ 816459 h 1679043"/>
                <a:gd name="connsiteX5596" fmla="*/ 501136 w 1485127"/>
                <a:gd name="connsiteY5596" fmla="*/ 813471 h 1679043"/>
                <a:gd name="connsiteX5597" fmla="*/ 491325 w 1485127"/>
                <a:gd name="connsiteY5597" fmla="*/ 797853 h 1679043"/>
                <a:gd name="connsiteX5598" fmla="*/ 493116 w 1485127"/>
                <a:gd name="connsiteY5598" fmla="*/ 796402 h 1679043"/>
                <a:gd name="connsiteX5599" fmla="*/ 493116 w 1485127"/>
                <a:gd name="connsiteY5599" fmla="*/ 796402 h 1679043"/>
                <a:gd name="connsiteX5600" fmla="*/ 493116 w 1485127"/>
                <a:gd name="connsiteY5600" fmla="*/ 796402 h 1679043"/>
                <a:gd name="connsiteX5601" fmla="*/ 493116 w 1485127"/>
                <a:gd name="connsiteY5601" fmla="*/ 796402 h 1679043"/>
                <a:gd name="connsiteX5602" fmla="*/ 493116 w 1485127"/>
                <a:gd name="connsiteY5602" fmla="*/ 796402 h 1679043"/>
                <a:gd name="connsiteX5603" fmla="*/ 500112 w 1485127"/>
                <a:gd name="connsiteY5603" fmla="*/ 790342 h 1679043"/>
                <a:gd name="connsiteX5604" fmla="*/ 500283 w 1485127"/>
                <a:gd name="connsiteY5604" fmla="*/ 790257 h 1679043"/>
                <a:gd name="connsiteX5605" fmla="*/ 500283 w 1485127"/>
                <a:gd name="connsiteY5605" fmla="*/ 790257 h 1679043"/>
                <a:gd name="connsiteX5606" fmla="*/ 490813 w 1485127"/>
                <a:gd name="connsiteY5606" fmla="*/ 852049 h 1679043"/>
                <a:gd name="connsiteX5607" fmla="*/ 494140 w 1485127"/>
                <a:gd name="connsiteY5607" fmla="*/ 853414 h 1679043"/>
                <a:gd name="connsiteX5608" fmla="*/ 498065 w 1485127"/>
                <a:gd name="connsiteY5608" fmla="*/ 855463 h 1679043"/>
                <a:gd name="connsiteX5609" fmla="*/ 497382 w 1485127"/>
                <a:gd name="connsiteY5609" fmla="*/ 869460 h 1679043"/>
                <a:gd name="connsiteX5610" fmla="*/ 497382 w 1485127"/>
                <a:gd name="connsiteY5610" fmla="*/ 869460 h 1679043"/>
                <a:gd name="connsiteX5611" fmla="*/ 497382 w 1485127"/>
                <a:gd name="connsiteY5611" fmla="*/ 869460 h 1679043"/>
                <a:gd name="connsiteX5612" fmla="*/ 497382 w 1485127"/>
                <a:gd name="connsiteY5612" fmla="*/ 869460 h 1679043"/>
                <a:gd name="connsiteX5613" fmla="*/ 497382 w 1485127"/>
                <a:gd name="connsiteY5613" fmla="*/ 869460 h 1679043"/>
                <a:gd name="connsiteX5614" fmla="*/ 497724 w 1485127"/>
                <a:gd name="connsiteY5614" fmla="*/ 889517 h 1679043"/>
                <a:gd name="connsiteX5615" fmla="*/ 488339 w 1485127"/>
                <a:gd name="connsiteY5615" fmla="*/ 894723 h 1679043"/>
                <a:gd name="connsiteX5616" fmla="*/ 487827 w 1485127"/>
                <a:gd name="connsiteY5616" fmla="*/ 864083 h 1679043"/>
                <a:gd name="connsiteX5617" fmla="*/ 487827 w 1485127"/>
                <a:gd name="connsiteY5617" fmla="*/ 864083 h 1679043"/>
                <a:gd name="connsiteX5618" fmla="*/ 487827 w 1485127"/>
                <a:gd name="connsiteY5618" fmla="*/ 863912 h 1679043"/>
                <a:gd name="connsiteX5619" fmla="*/ 487827 w 1485127"/>
                <a:gd name="connsiteY5619" fmla="*/ 863742 h 1679043"/>
                <a:gd name="connsiteX5620" fmla="*/ 487827 w 1485127"/>
                <a:gd name="connsiteY5620" fmla="*/ 863742 h 1679043"/>
                <a:gd name="connsiteX5621" fmla="*/ 487571 w 1485127"/>
                <a:gd name="connsiteY5621" fmla="*/ 851110 h 1679043"/>
                <a:gd name="connsiteX5622" fmla="*/ 488253 w 1485127"/>
                <a:gd name="connsiteY5622" fmla="*/ 850598 h 1679043"/>
                <a:gd name="connsiteX5623" fmla="*/ 490813 w 1485127"/>
                <a:gd name="connsiteY5623" fmla="*/ 851793 h 1679043"/>
                <a:gd name="connsiteX5624" fmla="*/ 482878 w 1485127"/>
                <a:gd name="connsiteY5624" fmla="*/ 848891 h 1679043"/>
                <a:gd name="connsiteX5625" fmla="*/ 468801 w 1485127"/>
                <a:gd name="connsiteY5625" fmla="*/ 860072 h 1679043"/>
                <a:gd name="connsiteX5626" fmla="*/ 468801 w 1485127"/>
                <a:gd name="connsiteY5626" fmla="*/ 855121 h 1679043"/>
                <a:gd name="connsiteX5627" fmla="*/ 468630 w 1485127"/>
                <a:gd name="connsiteY5627" fmla="*/ 845989 h 1679043"/>
                <a:gd name="connsiteX5628" fmla="*/ 472384 w 1485127"/>
                <a:gd name="connsiteY5628" fmla="*/ 843258 h 1679043"/>
                <a:gd name="connsiteX5629" fmla="*/ 482878 w 1485127"/>
                <a:gd name="connsiteY5629" fmla="*/ 848208 h 1679043"/>
                <a:gd name="connsiteX5630" fmla="*/ 482878 w 1485127"/>
                <a:gd name="connsiteY5630" fmla="*/ 848891 h 1679043"/>
                <a:gd name="connsiteX5631" fmla="*/ 433992 w 1485127"/>
                <a:gd name="connsiteY5631" fmla="*/ 988521 h 1679043"/>
                <a:gd name="connsiteX5632" fmla="*/ 434503 w 1485127"/>
                <a:gd name="connsiteY5632" fmla="*/ 997056 h 1679043"/>
                <a:gd name="connsiteX5633" fmla="*/ 429811 w 1485127"/>
                <a:gd name="connsiteY5633" fmla="*/ 996032 h 1679043"/>
                <a:gd name="connsiteX5634" fmla="*/ 414795 w 1485127"/>
                <a:gd name="connsiteY5634" fmla="*/ 994325 h 1679043"/>
                <a:gd name="connsiteX5635" fmla="*/ 413857 w 1485127"/>
                <a:gd name="connsiteY5635" fmla="*/ 983315 h 1679043"/>
                <a:gd name="connsiteX5636" fmla="*/ 412065 w 1485127"/>
                <a:gd name="connsiteY5636" fmla="*/ 960697 h 1679043"/>
                <a:gd name="connsiteX5637" fmla="*/ 410615 w 1485127"/>
                <a:gd name="connsiteY5637" fmla="*/ 938592 h 1679043"/>
                <a:gd name="connsiteX5638" fmla="*/ 415733 w 1485127"/>
                <a:gd name="connsiteY5638" fmla="*/ 929119 h 1679043"/>
                <a:gd name="connsiteX5639" fmla="*/ 428702 w 1485127"/>
                <a:gd name="connsiteY5639" fmla="*/ 905392 h 1679043"/>
                <a:gd name="connsiteX5640" fmla="*/ 434077 w 1485127"/>
                <a:gd name="connsiteY5640" fmla="*/ 988607 h 1679043"/>
                <a:gd name="connsiteX5641" fmla="*/ 433565 w 1485127"/>
                <a:gd name="connsiteY5641" fmla="*/ 923656 h 1679043"/>
                <a:gd name="connsiteX5642" fmla="*/ 435271 w 1485127"/>
                <a:gd name="connsiteY5642" fmla="*/ 937056 h 1679043"/>
                <a:gd name="connsiteX5643" fmla="*/ 441329 w 1485127"/>
                <a:gd name="connsiteY5643" fmla="*/ 975719 h 1679043"/>
                <a:gd name="connsiteX5644" fmla="*/ 443803 w 1485127"/>
                <a:gd name="connsiteY5644" fmla="*/ 989460 h 1679043"/>
                <a:gd name="connsiteX5645" fmla="*/ 445765 w 1485127"/>
                <a:gd name="connsiteY5645" fmla="*/ 999446 h 1679043"/>
                <a:gd name="connsiteX5646" fmla="*/ 435869 w 1485127"/>
                <a:gd name="connsiteY5646" fmla="*/ 997227 h 1679043"/>
                <a:gd name="connsiteX5647" fmla="*/ 435613 w 1485127"/>
                <a:gd name="connsiteY5647" fmla="*/ 988094 h 1679043"/>
                <a:gd name="connsiteX5648" fmla="*/ 433650 w 1485127"/>
                <a:gd name="connsiteY5648" fmla="*/ 923571 h 1679043"/>
                <a:gd name="connsiteX5649" fmla="*/ 385531 w 1485127"/>
                <a:gd name="connsiteY5649" fmla="*/ 1185591 h 1679043"/>
                <a:gd name="connsiteX5650" fmla="*/ 385531 w 1485127"/>
                <a:gd name="connsiteY5650" fmla="*/ 1185591 h 1679043"/>
                <a:gd name="connsiteX5651" fmla="*/ 385531 w 1485127"/>
                <a:gd name="connsiteY5651" fmla="*/ 1185591 h 1679043"/>
                <a:gd name="connsiteX5652" fmla="*/ 388262 w 1485127"/>
                <a:gd name="connsiteY5652" fmla="*/ 1192248 h 1679043"/>
                <a:gd name="connsiteX5653" fmla="*/ 386982 w 1485127"/>
                <a:gd name="connsiteY5653" fmla="*/ 1195406 h 1679043"/>
                <a:gd name="connsiteX5654" fmla="*/ 386299 w 1485127"/>
                <a:gd name="connsiteY5654" fmla="*/ 1196942 h 1679043"/>
                <a:gd name="connsiteX5655" fmla="*/ 380583 w 1485127"/>
                <a:gd name="connsiteY5655" fmla="*/ 1181238 h 1679043"/>
                <a:gd name="connsiteX5656" fmla="*/ 382375 w 1485127"/>
                <a:gd name="connsiteY5656" fmla="*/ 1176373 h 1679043"/>
                <a:gd name="connsiteX5657" fmla="*/ 385531 w 1485127"/>
                <a:gd name="connsiteY5657" fmla="*/ 1185505 h 1679043"/>
                <a:gd name="connsiteX5658" fmla="*/ 385531 w 1485127"/>
                <a:gd name="connsiteY5658" fmla="*/ 1185505 h 1679043"/>
                <a:gd name="connsiteX5659" fmla="*/ 385531 w 1485127"/>
                <a:gd name="connsiteY5659" fmla="*/ 1185505 h 1679043"/>
                <a:gd name="connsiteX5660" fmla="*/ 389200 w 1485127"/>
                <a:gd name="connsiteY5660" fmla="*/ 1219047 h 1679043"/>
                <a:gd name="connsiteX5661" fmla="*/ 389200 w 1485127"/>
                <a:gd name="connsiteY5661" fmla="*/ 1219047 h 1679043"/>
                <a:gd name="connsiteX5662" fmla="*/ 389200 w 1485127"/>
                <a:gd name="connsiteY5662" fmla="*/ 1219047 h 1679043"/>
                <a:gd name="connsiteX5663" fmla="*/ 411638 w 1485127"/>
                <a:gd name="connsiteY5663" fmla="*/ 1268208 h 1679043"/>
                <a:gd name="connsiteX5664" fmla="*/ 437916 w 1485127"/>
                <a:gd name="connsiteY5664" fmla="*/ 1315320 h 1679043"/>
                <a:gd name="connsiteX5665" fmla="*/ 446022 w 1485127"/>
                <a:gd name="connsiteY5665" fmla="*/ 1328379 h 1679043"/>
                <a:gd name="connsiteX5666" fmla="*/ 422132 w 1485127"/>
                <a:gd name="connsiteY5666" fmla="*/ 1296544 h 1679043"/>
                <a:gd name="connsiteX5667" fmla="*/ 420426 w 1485127"/>
                <a:gd name="connsiteY5667" fmla="*/ 1288691 h 1679043"/>
                <a:gd name="connsiteX5668" fmla="*/ 420170 w 1485127"/>
                <a:gd name="connsiteY5668" fmla="*/ 1288691 h 1679043"/>
                <a:gd name="connsiteX5669" fmla="*/ 421450 w 1485127"/>
                <a:gd name="connsiteY5669" fmla="*/ 1295605 h 1679043"/>
                <a:gd name="connsiteX5670" fmla="*/ 413089 w 1485127"/>
                <a:gd name="connsiteY5670" fmla="*/ 1284253 h 1679043"/>
                <a:gd name="connsiteX5671" fmla="*/ 388773 w 1485127"/>
                <a:gd name="connsiteY5671" fmla="*/ 1236970 h 1679043"/>
                <a:gd name="connsiteX5672" fmla="*/ 388773 w 1485127"/>
                <a:gd name="connsiteY5672" fmla="*/ 1236970 h 1679043"/>
                <a:gd name="connsiteX5673" fmla="*/ 388688 w 1485127"/>
                <a:gd name="connsiteY5673" fmla="*/ 1236714 h 1679043"/>
                <a:gd name="connsiteX5674" fmla="*/ 388688 w 1485127"/>
                <a:gd name="connsiteY5674" fmla="*/ 1236458 h 1679043"/>
                <a:gd name="connsiteX5675" fmla="*/ 388603 w 1485127"/>
                <a:gd name="connsiteY5675" fmla="*/ 1236458 h 1679043"/>
                <a:gd name="connsiteX5676" fmla="*/ 379474 w 1485127"/>
                <a:gd name="connsiteY5676" fmla="*/ 1217596 h 1679043"/>
                <a:gd name="connsiteX5677" fmla="*/ 384934 w 1485127"/>
                <a:gd name="connsiteY5677" fmla="*/ 1207269 h 1679043"/>
                <a:gd name="connsiteX5678" fmla="*/ 389115 w 1485127"/>
                <a:gd name="connsiteY5678" fmla="*/ 1218791 h 1679043"/>
                <a:gd name="connsiteX5679" fmla="*/ 389115 w 1485127"/>
                <a:gd name="connsiteY5679" fmla="*/ 1218791 h 1679043"/>
                <a:gd name="connsiteX5680" fmla="*/ 389115 w 1485127"/>
                <a:gd name="connsiteY5680" fmla="*/ 1218791 h 1679043"/>
                <a:gd name="connsiteX5681" fmla="*/ 461464 w 1485127"/>
                <a:gd name="connsiteY5681" fmla="*/ 1357312 h 1679043"/>
                <a:gd name="connsiteX5682" fmla="*/ 461634 w 1485127"/>
                <a:gd name="connsiteY5682" fmla="*/ 1357483 h 1679043"/>
                <a:gd name="connsiteX5683" fmla="*/ 461634 w 1485127"/>
                <a:gd name="connsiteY5683" fmla="*/ 1357483 h 1679043"/>
                <a:gd name="connsiteX5684" fmla="*/ 477077 w 1485127"/>
                <a:gd name="connsiteY5684" fmla="*/ 1377369 h 1679043"/>
                <a:gd name="connsiteX5685" fmla="*/ 483220 w 1485127"/>
                <a:gd name="connsiteY5685" fmla="*/ 1395292 h 1679043"/>
                <a:gd name="connsiteX5686" fmla="*/ 476224 w 1485127"/>
                <a:gd name="connsiteY5686" fmla="*/ 1392305 h 1679043"/>
                <a:gd name="connsiteX5687" fmla="*/ 476138 w 1485127"/>
                <a:gd name="connsiteY5687" fmla="*/ 1392475 h 1679043"/>
                <a:gd name="connsiteX5688" fmla="*/ 483475 w 1485127"/>
                <a:gd name="connsiteY5688" fmla="*/ 1395889 h 1679043"/>
                <a:gd name="connsiteX5689" fmla="*/ 490642 w 1485127"/>
                <a:gd name="connsiteY5689" fmla="*/ 1415775 h 1679043"/>
                <a:gd name="connsiteX5690" fmla="*/ 492434 w 1485127"/>
                <a:gd name="connsiteY5690" fmla="*/ 1420384 h 1679043"/>
                <a:gd name="connsiteX5691" fmla="*/ 476394 w 1485127"/>
                <a:gd name="connsiteY5691" fmla="*/ 1413130 h 1679043"/>
                <a:gd name="connsiteX5692" fmla="*/ 466156 w 1485127"/>
                <a:gd name="connsiteY5692" fmla="*/ 1400583 h 1679043"/>
                <a:gd name="connsiteX5693" fmla="*/ 444656 w 1485127"/>
                <a:gd name="connsiteY5693" fmla="*/ 1372845 h 1679043"/>
                <a:gd name="connsiteX5694" fmla="*/ 436551 w 1485127"/>
                <a:gd name="connsiteY5694" fmla="*/ 1349374 h 1679043"/>
                <a:gd name="connsiteX5695" fmla="*/ 447386 w 1485127"/>
                <a:gd name="connsiteY5695" fmla="*/ 1365249 h 1679043"/>
                <a:gd name="connsiteX5696" fmla="*/ 458563 w 1485127"/>
                <a:gd name="connsiteY5696" fmla="*/ 1380783 h 1679043"/>
                <a:gd name="connsiteX5697" fmla="*/ 470081 w 1485127"/>
                <a:gd name="connsiteY5697" fmla="*/ 1396060 h 1679043"/>
                <a:gd name="connsiteX5698" fmla="*/ 470251 w 1485127"/>
                <a:gd name="connsiteY5698" fmla="*/ 1395889 h 1679043"/>
                <a:gd name="connsiteX5699" fmla="*/ 459331 w 1485127"/>
                <a:gd name="connsiteY5699" fmla="*/ 1380270 h 1679043"/>
                <a:gd name="connsiteX5700" fmla="*/ 448837 w 1485127"/>
                <a:gd name="connsiteY5700" fmla="*/ 1364481 h 1679043"/>
                <a:gd name="connsiteX5701" fmla="*/ 433736 w 1485127"/>
                <a:gd name="connsiteY5701" fmla="*/ 1340157 h 1679043"/>
                <a:gd name="connsiteX5702" fmla="*/ 429299 w 1485127"/>
                <a:gd name="connsiteY5702" fmla="*/ 1324965 h 1679043"/>
                <a:gd name="connsiteX5703" fmla="*/ 425460 w 1485127"/>
                <a:gd name="connsiteY5703" fmla="*/ 1309943 h 1679043"/>
                <a:gd name="connsiteX5704" fmla="*/ 438428 w 1485127"/>
                <a:gd name="connsiteY5704" fmla="*/ 1328720 h 1679043"/>
                <a:gd name="connsiteX5705" fmla="*/ 460867 w 1485127"/>
                <a:gd name="connsiteY5705" fmla="*/ 1358592 h 1679043"/>
                <a:gd name="connsiteX5706" fmla="*/ 461037 w 1485127"/>
                <a:gd name="connsiteY5706" fmla="*/ 1358421 h 1679043"/>
                <a:gd name="connsiteX5707" fmla="*/ 450202 w 1485127"/>
                <a:gd name="connsiteY5707" fmla="*/ 1343315 h 1679043"/>
                <a:gd name="connsiteX5708" fmla="*/ 439793 w 1485127"/>
                <a:gd name="connsiteY5708" fmla="*/ 1327952 h 1679043"/>
                <a:gd name="connsiteX5709" fmla="*/ 430494 w 1485127"/>
                <a:gd name="connsiteY5709" fmla="*/ 1313443 h 1679043"/>
                <a:gd name="connsiteX5710" fmla="*/ 431091 w 1485127"/>
                <a:gd name="connsiteY5710" fmla="*/ 1314296 h 1679043"/>
                <a:gd name="connsiteX5711" fmla="*/ 461379 w 1485127"/>
                <a:gd name="connsiteY5711" fmla="*/ 1356970 h 1679043"/>
                <a:gd name="connsiteX5712" fmla="*/ 461379 w 1485127"/>
                <a:gd name="connsiteY5712" fmla="*/ 1356970 h 1679043"/>
                <a:gd name="connsiteX5713" fmla="*/ 461549 w 1485127"/>
                <a:gd name="connsiteY5713" fmla="*/ 1357141 h 1679043"/>
                <a:gd name="connsiteX5714" fmla="*/ 481599 w 1485127"/>
                <a:gd name="connsiteY5714" fmla="*/ 1383087 h 1679043"/>
                <a:gd name="connsiteX5715" fmla="*/ 493970 w 1485127"/>
                <a:gd name="connsiteY5715" fmla="*/ 1398620 h 1679043"/>
                <a:gd name="connsiteX5716" fmla="*/ 495420 w 1485127"/>
                <a:gd name="connsiteY5716" fmla="*/ 1400413 h 1679043"/>
                <a:gd name="connsiteX5717" fmla="*/ 486974 w 1485127"/>
                <a:gd name="connsiteY5717" fmla="*/ 1396828 h 1679043"/>
                <a:gd name="connsiteX5718" fmla="*/ 481599 w 1485127"/>
                <a:gd name="connsiteY5718" fmla="*/ 1383087 h 1679043"/>
                <a:gd name="connsiteX5719" fmla="*/ 368127 w 1485127"/>
                <a:gd name="connsiteY5719" fmla="*/ 1386757 h 1679043"/>
                <a:gd name="connsiteX5720" fmla="*/ 360277 w 1485127"/>
                <a:gd name="connsiteY5720" fmla="*/ 1379161 h 1679043"/>
                <a:gd name="connsiteX5721" fmla="*/ 357889 w 1485127"/>
                <a:gd name="connsiteY5721" fmla="*/ 1376771 h 1679043"/>
                <a:gd name="connsiteX5722" fmla="*/ 353537 w 1485127"/>
                <a:gd name="connsiteY5722" fmla="*/ 1366103 h 1679043"/>
                <a:gd name="connsiteX5723" fmla="*/ 373160 w 1485127"/>
                <a:gd name="connsiteY5723" fmla="*/ 1376515 h 1679043"/>
                <a:gd name="connsiteX5724" fmla="*/ 386299 w 1485127"/>
                <a:gd name="connsiteY5724" fmla="*/ 1399474 h 1679043"/>
                <a:gd name="connsiteX5725" fmla="*/ 376061 w 1485127"/>
                <a:gd name="connsiteY5725" fmla="*/ 1394097 h 1679043"/>
                <a:gd name="connsiteX5726" fmla="*/ 368127 w 1485127"/>
                <a:gd name="connsiteY5726" fmla="*/ 1386842 h 1679043"/>
                <a:gd name="connsiteX5727" fmla="*/ 311391 w 1485127"/>
                <a:gd name="connsiteY5727" fmla="*/ 1388379 h 1679043"/>
                <a:gd name="connsiteX5728" fmla="*/ 311391 w 1485127"/>
                <a:gd name="connsiteY5728" fmla="*/ 1388379 h 1679043"/>
                <a:gd name="connsiteX5729" fmla="*/ 311391 w 1485127"/>
                <a:gd name="connsiteY5729" fmla="*/ 1388379 h 1679043"/>
                <a:gd name="connsiteX5730" fmla="*/ 295095 w 1485127"/>
                <a:gd name="connsiteY5730" fmla="*/ 1372419 h 1679043"/>
                <a:gd name="connsiteX5731" fmla="*/ 296289 w 1485127"/>
                <a:gd name="connsiteY5731" fmla="*/ 1368066 h 1679043"/>
                <a:gd name="connsiteX5732" fmla="*/ 308319 w 1485127"/>
                <a:gd name="connsiteY5732" fmla="*/ 1384538 h 1679043"/>
                <a:gd name="connsiteX5733" fmla="*/ 308319 w 1485127"/>
                <a:gd name="connsiteY5733" fmla="*/ 1384538 h 1679043"/>
                <a:gd name="connsiteX5734" fmla="*/ 308319 w 1485127"/>
                <a:gd name="connsiteY5734" fmla="*/ 1384538 h 1679043"/>
                <a:gd name="connsiteX5735" fmla="*/ 308319 w 1485127"/>
                <a:gd name="connsiteY5735" fmla="*/ 1384538 h 1679043"/>
                <a:gd name="connsiteX5736" fmla="*/ 308319 w 1485127"/>
                <a:gd name="connsiteY5736" fmla="*/ 1384538 h 1679043"/>
                <a:gd name="connsiteX5737" fmla="*/ 315230 w 1485127"/>
                <a:gd name="connsiteY5737" fmla="*/ 1392134 h 1679043"/>
                <a:gd name="connsiteX5738" fmla="*/ 315315 w 1485127"/>
                <a:gd name="connsiteY5738" fmla="*/ 1392561 h 1679043"/>
                <a:gd name="connsiteX5739" fmla="*/ 311476 w 1485127"/>
                <a:gd name="connsiteY5739" fmla="*/ 1388464 h 1679043"/>
                <a:gd name="connsiteX5740" fmla="*/ 311476 w 1485127"/>
                <a:gd name="connsiteY5740" fmla="*/ 1388464 h 1679043"/>
                <a:gd name="connsiteX5741" fmla="*/ 311476 w 1485127"/>
                <a:gd name="connsiteY5741" fmla="*/ 1388464 h 1679043"/>
                <a:gd name="connsiteX5742" fmla="*/ 286648 w 1485127"/>
                <a:gd name="connsiteY5742" fmla="*/ 1195406 h 1679043"/>
                <a:gd name="connsiteX5743" fmla="*/ 291171 w 1485127"/>
                <a:gd name="connsiteY5743" fmla="*/ 1185249 h 1679043"/>
                <a:gd name="connsiteX5744" fmla="*/ 291682 w 1485127"/>
                <a:gd name="connsiteY5744" fmla="*/ 1188919 h 1679043"/>
                <a:gd name="connsiteX5745" fmla="*/ 291682 w 1485127"/>
                <a:gd name="connsiteY5745" fmla="*/ 1188919 h 1679043"/>
                <a:gd name="connsiteX5746" fmla="*/ 291682 w 1485127"/>
                <a:gd name="connsiteY5746" fmla="*/ 1189005 h 1679043"/>
                <a:gd name="connsiteX5747" fmla="*/ 291682 w 1485127"/>
                <a:gd name="connsiteY5747" fmla="*/ 1189005 h 1679043"/>
                <a:gd name="connsiteX5748" fmla="*/ 291682 w 1485127"/>
                <a:gd name="connsiteY5748" fmla="*/ 1189090 h 1679043"/>
                <a:gd name="connsiteX5749" fmla="*/ 295095 w 1485127"/>
                <a:gd name="connsiteY5749" fmla="*/ 1209318 h 1679043"/>
                <a:gd name="connsiteX5750" fmla="*/ 291938 w 1485127"/>
                <a:gd name="connsiteY5750" fmla="*/ 1217596 h 1679043"/>
                <a:gd name="connsiteX5751" fmla="*/ 290232 w 1485127"/>
                <a:gd name="connsiteY5751" fmla="*/ 1222376 h 1679043"/>
                <a:gd name="connsiteX5752" fmla="*/ 290232 w 1485127"/>
                <a:gd name="connsiteY5752" fmla="*/ 1221778 h 1679043"/>
                <a:gd name="connsiteX5753" fmla="*/ 290232 w 1485127"/>
                <a:gd name="connsiteY5753" fmla="*/ 1221778 h 1679043"/>
                <a:gd name="connsiteX5754" fmla="*/ 290232 w 1485127"/>
                <a:gd name="connsiteY5754" fmla="*/ 1221437 h 1679043"/>
                <a:gd name="connsiteX5755" fmla="*/ 290147 w 1485127"/>
                <a:gd name="connsiteY5755" fmla="*/ 1221096 h 1679043"/>
                <a:gd name="connsiteX5756" fmla="*/ 290147 w 1485127"/>
                <a:gd name="connsiteY5756" fmla="*/ 1221096 h 1679043"/>
                <a:gd name="connsiteX5757" fmla="*/ 286734 w 1485127"/>
                <a:gd name="connsiteY5757" fmla="*/ 1195235 h 1679043"/>
                <a:gd name="connsiteX5758" fmla="*/ 283663 w 1485127"/>
                <a:gd name="connsiteY5758" fmla="*/ 1211622 h 1679043"/>
                <a:gd name="connsiteX5759" fmla="*/ 281359 w 1485127"/>
                <a:gd name="connsiteY5759" fmla="*/ 1207610 h 1679043"/>
                <a:gd name="connsiteX5760" fmla="*/ 282810 w 1485127"/>
                <a:gd name="connsiteY5760" fmla="*/ 1204197 h 1679043"/>
                <a:gd name="connsiteX5761" fmla="*/ 283663 w 1485127"/>
                <a:gd name="connsiteY5761" fmla="*/ 1211622 h 1679043"/>
                <a:gd name="connsiteX5762" fmla="*/ 288781 w 1485127"/>
                <a:gd name="connsiteY5762" fmla="*/ 1024368 h 1679043"/>
                <a:gd name="connsiteX5763" fmla="*/ 290147 w 1485127"/>
                <a:gd name="connsiteY5763" fmla="*/ 1022234 h 1679043"/>
                <a:gd name="connsiteX5764" fmla="*/ 294156 w 1485127"/>
                <a:gd name="connsiteY5764" fmla="*/ 1016003 h 1679043"/>
                <a:gd name="connsiteX5765" fmla="*/ 297825 w 1485127"/>
                <a:gd name="connsiteY5765" fmla="*/ 1025904 h 1679043"/>
                <a:gd name="connsiteX5766" fmla="*/ 300385 w 1485127"/>
                <a:gd name="connsiteY5766" fmla="*/ 1032561 h 1679043"/>
                <a:gd name="connsiteX5767" fmla="*/ 290829 w 1485127"/>
                <a:gd name="connsiteY5767" fmla="*/ 1048094 h 1679043"/>
                <a:gd name="connsiteX5768" fmla="*/ 289379 w 1485127"/>
                <a:gd name="connsiteY5768" fmla="*/ 1044766 h 1679043"/>
                <a:gd name="connsiteX5769" fmla="*/ 288781 w 1485127"/>
                <a:gd name="connsiteY5769" fmla="*/ 1024453 h 1679043"/>
                <a:gd name="connsiteX5770" fmla="*/ 286819 w 1485127"/>
                <a:gd name="connsiteY5770" fmla="*/ 1038706 h 1679043"/>
                <a:gd name="connsiteX5771" fmla="*/ 284004 w 1485127"/>
                <a:gd name="connsiteY5771" fmla="*/ 1032134 h 1679043"/>
                <a:gd name="connsiteX5772" fmla="*/ 286905 w 1485127"/>
                <a:gd name="connsiteY5772" fmla="*/ 1027440 h 1679043"/>
                <a:gd name="connsiteX5773" fmla="*/ 286905 w 1485127"/>
                <a:gd name="connsiteY5773" fmla="*/ 1038706 h 1679043"/>
                <a:gd name="connsiteX5774" fmla="*/ 322312 w 1485127"/>
                <a:gd name="connsiteY5774" fmla="*/ 835235 h 1679043"/>
                <a:gd name="connsiteX5775" fmla="*/ 322312 w 1485127"/>
                <a:gd name="connsiteY5775" fmla="*/ 835235 h 1679043"/>
                <a:gd name="connsiteX5776" fmla="*/ 322312 w 1485127"/>
                <a:gd name="connsiteY5776" fmla="*/ 835150 h 1679043"/>
                <a:gd name="connsiteX5777" fmla="*/ 324786 w 1485127"/>
                <a:gd name="connsiteY5777" fmla="*/ 808948 h 1679043"/>
                <a:gd name="connsiteX5778" fmla="*/ 332037 w 1485127"/>
                <a:gd name="connsiteY5778" fmla="*/ 801779 h 1679043"/>
                <a:gd name="connsiteX5779" fmla="*/ 336730 w 1485127"/>
                <a:gd name="connsiteY5779" fmla="*/ 824993 h 1679043"/>
                <a:gd name="connsiteX5780" fmla="*/ 337412 w 1485127"/>
                <a:gd name="connsiteY5780" fmla="*/ 827554 h 1679043"/>
                <a:gd name="connsiteX5781" fmla="*/ 321458 w 1485127"/>
                <a:gd name="connsiteY5781" fmla="*/ 845733 h 1679043"/>
                <a:gd name="connsiteX5782" fmla="*/ 322396 w 1485127"/>
                <a:gd name="connsiteY5782" fmla="*/ 835320 h 1679043"/>
                <a:gd name="connsiteX5783" fmla="*/ 322396 w 1485127"/>
                <a:gd name="connsiteY5783" fmla="*/ 835320 h 1679043"/>
                <a:gd name="connsiteX5784" fmla="*/ 322396 w 1485127"/>
                <a:gd name="connsiteY5784" fmla="*/ 835235 h 1679043"/>
                <a:gd name="connsiteX5785" fmla="*/ 357974 w 1485127"/>
                <a:gd name="connsiteY5785" fmla="*/ 667611 h 1679043"/>
                <a:gd name="connsiteX5786" fmla="*/ 357547 w 1485127"/>
                <a:gd name="connsiteY5786" fmla="*/ 666160 h 1679043"/>
                <a:gd name="connsiteX5787" fmla="*/ 358742 w 1485127"/>
                <a:gd name="connsiteY5787" fmla="*/ 665307 h 1679043"/>
                <a:gd name="connsiteX5788" fmla="*/ 357974 w 1485127"/>
                <a:gd name="connsiteY5788" fmla="*/ 667611 h 1679043"/>
                <a:gd name="connsiteX5789" fmla="*/ 356865 w 1485127"/>
                <a:gd name="connsiteY5789" fmla="*/ 687582 h 1679043"/>
                <a:gd name="connsiteX5790" fmla="*/ 356353 w 1485127"/>
                <a:gd name="connsiteY5790" fmla="*/ 691167 h 1679043"/>
                <a:gd name="connsiteX5791" fmla="*/ 354902 w 1485127"/>
                <a:gd name="connsiteY5791" fmla="*/ 701836 h 1679043"/>
                <a:gd name="connsiteX5792" fmla="*/ 352257 w 1485127"/>
                <a:gd name="connsiteY5792" fmla="*/ 692618 h 1679043"/>
                <a:gd name="connsiteX5793" fmla="*/ 353026 w 1485127"/>
                <a:gd name="connsiteY5793" fmla="*/ 690399 h 1679043"/>
                <a:gd name="connsiteX5794" fmla="*/ 356865 w 1485127"/>
                <a:gd name="connsiteY5794" fmla="*/ 687582 h 1679043"/>
                <a:gd name="connsiteX5795" fmla="*/ 353281 w 1485127"/>
                <a:gd name="connsiteY5795" fmla="*/ 713784 h 1679043"/>
                <a:gd name="connsiteX5796" fmla="*/ 351490 w 1485127"/>
                <a:gd name="connsiteY5796" fmla="*/ 727269 h 1679043"/>
                <a:gd name="connsiteX5797" fmla="*/ 342958 w 1485127"/>
                <a:gd name="connsiteY5797" fmla="*/ 734695 h 1679043"/>
                <a:gd name="connsiteX5798" fmla="*/ 340740 w 1485127"/>
                <a:gd name="connsiteY5798" fmla="*/ 725819 h 1679043"/>
                <a:gd name="connsiteX5799" fmla="*/ 342617 w 1485127"/>
                <a:gd name="connsiteY5799" fmla="*/ 720015 h 1679043"/>
                <a:gd name="connsiteX5800" fmla="*/ 349869 w 1485127"/>
                <a:gd name="connsiteY5800" fmla="*/ 699275 h 1679043"/>
                <a:gd name="connsiteX5801" fmla="*/ 353281 w 1485127"/>
                <a:gd name="connsiteY5801" fmla="*/ 713784 h 1679043"/>
                <a:gd name="connsiteX5802" fmla="*/ 358742 w 1485127"/>
                <a:gd name="connsiteY5802" fmla="*/ 690143 h 1679043"/>
                <a:gd name="connsiteX5803" fmla="*/ 358742 w 1485127"/>
                <a:gd name="connsiteY5803" fmla="*/ 690143 h 1679043"/>
                <a:gd name="connsiteX5804" fmla="*/ 358742 w 1485127"/>
                <a:gd name="connsiteY5804" fmla="*/ 690143 h 1679043"/>
                <a:gd name="connsiteX5805" fmla="*/ 365909 w 1485127"/>
                <a:gd name="connsiteY5805" fmla="*/ 713016 h 1679043"/>
                <a:gd name="connsiteX5806" fmla="*/ 365652 w 1485127"/>
                <a:gd name="connsiteY5806" fmla="*/ 714979 h 1679043"/>
                <a:gd name="connsiteX5807" fmla="*/ 360107 w 1485127"/>
                <a:gd name="connsiteY5807" fmla="*/ 719759 h 1679043"/>
                <a:gd name="connsiteX5808" fmla="*/ 356268 w 1485127"/>
                <a:gd name="connsiteY5808" fmla="*/ 706530 h 1679043"/>
                <a:gd name="connsiteX5809" fmla="*/ 357889 w 1485127"/>
                <a:gd name="connsiteY5809" fmla="*/ 691594 h 1679043"/>
                <a:gd name="connsiteX5810" fmla="*/ 358315 w 1485127"/>
                <a:gd name="connsiteY5810" fmla="*/ 688095 h 1679043"/>
                <a:gd name="connsiteX5811" fmla="*/ 358742 w 1485127"/>
                <a:gd name="connsiteY5811" fmla="*/ 690058 h 1679043"/>
                <a:gd name="connsiteX5812" fmla="*/ 358742 w 1485127"/>
                <a:gd name="connsiteY5812" fmla="*/ 690058 h 1679043"/>
                <a:gd name="connsiteX5813" fmla="*/ 358742 w 1485127"/>
                <a:gd name="connsiteY5813" fmla="*/ 690058 h 1679043"/>
                <a:gd name="connsiteX5814" fmla="*/ 395940 w 1485127"/>
                <a:gd name="connsiteY5814" fmla="*/ 637056 h 1679043"/>
                <a:gd name="connsiteX5815" fmla="*/ 400291 w 1485127"/>
                <a:gd name="connsiteY5815" fmla="*/ 633215 h 1679043"/>
                <a:gd name="connsiteX5816" fmla="*/ 395001 w 1485127"/>
                <a:gd name="connsiteY5816" fmla="*/ 648066 h 1679043"/>
                <a:gd name="connsiteX5817" fmla="*/ 388859 w 1485127"/>
                <a:gd name="connsiteY5817" fmla="*/ 652760 h 1679043"/>
                <a:gd name="connsiteX5818" fmla="*/ 387920 w 1485127"/>
                <a:gd name="connsiteY5818" fmla="*/ 643287 h 1679043"/>
                <a:gd name="connsiteX5819" fmla="*/ 395855 w 1485127"/>
                <a:gd name="connsiteY5819" fmla="*/ 637056 h 1679043"/>
                <a:gd name="connsiteX5820" fmla="*/ 395855 w 1485127"/>
                <a:gd name="connsiteY5820" fmla="*/ 637056 h 1679043"/>
                <a:gd name="connsiteX5821" fmla="*/ 395855 w 1485127"/>
                <a:gd name="connsiteY5821" fmla="*/ 637056 h 1679043"/>
                <a:gd name="connsiteX5822" fmla="*/ 395855 w 1485127"/>
                <a:gd name="connsiteY5822" fmla="*/ 637056 h 1679043"/>
                <a:gd name="connsiteX5823" fmla="*/ 395855 w 1485127"/>
                <a:gd name="connsiteY5823" fmla="*/ 637056 h 1679043"/>
                <a:gd name="connsiteX5824" fmla="*/ 417355 w 1485127"/>
                <a:gd name="connsiteY5824" fmla="*/ 633045 h 1679043"/>
                <a:gd name="connsiteX5825" fmla="*/ 421279 w 1485127"/>
                <a:gd name="connsiteY5825" fmla="*/ 629716 h 1679043"/>
                <a:gd name="connsiteX5826" fmla="*/ 420767 w 1485127"/>
                <a:gd name="connsiteY5826" fmla="*/ 633813 h 1679043"/>
                <a:gd name="connsiteX5827" fmla="*/ 398841 w 1485127"/>
                <a:gd name="connsiteY5827" fmla="*/ 649858 h 1679043"/>
                <a:gd name="connsiteX5828" fmla="*/ 399267 w 1485127"/>
                <a:gd name="connsiteY5828" fmla="*/ 648663 h 1679043"/>
                <a:gd name="connsiteX5829" fmla="*/ 417355 w 1485127"/>
                <a:gd name="connsiteY5829" fmla="*/ 633130 h 1679043"/>
                <a:gd name="connsiteX5830" fmla="*/ 400888 w 1485127"/>
                <a:gd name="connsiteY5830" fmla="*/ 643628 h 1679043"/>
                <a:gd name="connsiteX5831" fmla="*/ 404301 w 1485127"/>
                <a:gd name="connsiteY5831" fmla="*/ 632874 h 1679043"/>
                <a:gd name="connsiteX5832" fmla="*/ 405752 w 1485127"/>
                <a:gd name="connsiteY5832" fmla="*/ 628436 h 1679043"/>
                <a:gd name="connsiteX5833" fmla="*/ 421877 w 1485127"/>
                <a:gd name="connsiteY5833" fmla="*/ 613756 h 1679043"/>
                <a:gd name="connsiteX5834" fmla="*/ 423668 w 1485127"/>
                <a:gd name="connsiteY5834" fmla="*/ 612049 h 1679043"/>
                <a:gd name="connsiteX5835" fmla="*/ 421620 w 1485127"/>
                <a:gd name="connsiteY5835" fmla="*/ 627924 h 1679043"/>
                <a:gd name="connsiteX5836" fmla="*/ 416587 w 1485127"/>
                <a:gd name="connsiteY5836" fmla="*/ 631765 h 1679043"/>
                <a:gd name="connsiteX5837" fmla="*/ 400974 w 1485127"/>
                <a:gd name="connsiteY5837" fmla="*/ 643628 h 1679043"/>
                <a:gd name="connsiteX5838" fmla="*/ 420341 w 1485127"/>
                <a:gd name="connsiteY5838" fmla="*/ 637824 h 1679043"/>
                <a:gd name="connsiteX5839" fmla="*/ 419914 w 1485127"/>
                <a:gd name="connsiteY5839" fmla="*/ 641067 h 1679043"/>
                <a:gd name="connsiteX5840" fmla="*/ 417952 w 1485127"/>
                <a:gd name="connsiteY5840" fmla="*/ 658137 h 1679043"/>
                <a:gd name="connsiteX5841" fmla="*/ 414795 w 1485127"/>
                <a:gd name="connsiteY5841" fmla="*/ 660527 h 1679043"/>
                <a:gd name="connsiteX5842" fmla="*/ 403875 w 1485127"/>
                <a:gd name="connsiteY5842" fmla="*/ 668635 h 1679043"/>
                <a:gd name="connsiteX5843" fmla="*/ 403192 w 1485127"/>
                <a:gd name="connsiteY5843" fmla="*/ 669147 h 1679043"/>
                <a:gd name="connsiteX5844" fmla="*/ 403192 w 1485127"/>
                <a:gd name="connsiteY5844" fmla="*/ 660954 h 1679043"/>
                <a:gd name="connsiteX5845" fmla="*/ 403107 w 1485127"/>
                <a:gd name="connsiteY5845" fmla="*/ 660954 h 1679043"/>
                <a:gd name="connsiteX5846" fmla="*/ 402766 w 1485127"/>
                <a:gd name="connsiteY5846" fmla="*/ 669489 h 1679043"/>
                <a:gd name="connsiteX5847" fmla="*/ 401145 w 1485127"/>
                <a:gd name="connsiteY5847" fmla="*/ 670683 h 1679043"/>
                <a:gd name="connsiteX5848" fmla="*/ 398329 w 1485127"/>
                <a:gd name="connsiteY5848" fmla="*/ 672561 h 1679043"/>
                <a:gd name="connsiteX5849" fmla="*/ 395258 w 1485127"/>
                <a:gd name="connsiteY5849" fmla="*/ 673841 h 1679043"/>
                <a:gd name="connsiteX5850" fmla="*/ 392101 w 1485127"/>
                <a:gd name="connsiteY5850" fmla="*/ 673244 h 1679043"/>
                <a:gd name="connsiteX5851" fmla="*/ 391930 w 1485127"/>
                <a:gd name="connsiteY5851" fmla="*/ 673415 h 1679043"/>
                <a:gd name="connsiteX5852" fmla="*/ 395258 w 1485127"/>
                <a:gd name="connsiteY5852" fmla="*/ 674183 h 1679043"/>
                <a:gd name="connsiteX5853" fmla="*/ 398500 w 1485127"/>
                <a:gd name="connsiteY5853" fmla="*/ 672988 h 1679043"/>
                <a:gd name="connsiteX5854" fmla="*/ 401400 w 1485127"/>
                <a:gd name="connsiteY5854" fmla="*/ 671195 h 1679043"/>
                <a:gd name="connsiteX5855" fmla="*/ 402509 w 1485127"/>
                <a:gd name="connsiteY5855" fmla="*/ 670513 h 1679043"/>
                <a:gd name="connsiteX5856" fmla="*/ 401912 w 1485127"/>
                <a:gd name="connsiteY5856" fmla="*/ 683571 h 1679043"/>
                <a:gd name="connsiteX5857" fmla="*/ 401912 w 1485127"/>
                <a:gd name="connsiteY5857" fmla="*/ 685790 h 1679043"/>
                <a:gd name="connsiteX5858" fmla="*/ 388944 w 1485127"/>
                <a:gd name="connsiteY5858" fmla="*/ 695349 h 1679043"/>
                <a:gd name="connsiteX5859" fmla="*/ 388944 w 1485127"/>
                <a:gd name="connsiteY5859" fmla="*/ 695349 h 1679043"/>
                <a:gd name="connsiteX5860" fmla="*/ 388859 w 1485127"/>
                <a:gd name="connsiteY5860" fmla="*/ 695435 h 1679043"/>
                <a:gd name="connsiteX5861" fmla="*/ 388773 w 1485127"/>
                <a:gd name="connsiteY5861" fmla="*/ 695435 h 1679043"/>
                <a:gd name="connsiteX5862" fmla="*/ 388773 w 1485127"/>
                <a:gd name="connsiteY5862" fmla="*/ 695520 h 1679043"/>
                <a:gd name="connsiteX5863" fmla="*/ 383398 w 1485127"/>
                <a:gd name="connsiteY5863" fmla="*/ 699958 h 1679043"/>
                <a:gd name="connsiteX5864" fmla="*/ 383569 w 1485127"/>
                <a:gd name="connsiteY5864" fmla="*/ 697910 h 1679043"/>
                <a:gd name="connsiteX5865" fmla="*/ 387579 w 1485127"/>
                <a:gd name="connsiteY5865" fmla="*/ 685705 h 1679043"/>
                <a:gd name="connsiteX5866" fmla="*/ 387579 w 1485127"/>
                <a:gd name="connsiteY5866" fmla="*/ 685705 h 1679043"/>
                <a:gd name="connsiteX5867" fmla="*/ 387579 w 1485127"/>
                <a:gd name="connsiteY5867" fmla="*/ 685705 h 1679043"/>
                <a:gd name="connsiteX5868" fmla="*/ 387579 w 1485127"/>
                <a:gd name="connsiteY5868" fmla="*/ 685705 h 1679043"/>
                <a:gd name="connsiteX5869" fmla="*/ 387579 w 1485127"/>
                <a:gd name="connsiteY5869" fmla="*/ 685705 h 1679043"/>
                <a:gd name="connsiteX5870" fmla="*/ 396367 w 1485127"/>
                <a:gd name="connsiteY5870" fmla="*/ 657369 h 1679043"/>
                <a:gd name="connsiteX5871" fmla="*/ 420085 w 1485127"/>
                <a:gd name="connsiteY5871" fmla="*/ 637995 h 1679043"/>
                <a:gd name="connsiteX5872" fmla="*/ 478100 w 1485127"/>
                <a:gd name="connsiteY5872" fmla="*/ 616743 h 1679043"/>
                <a:gd name="connsiteX5873" fmla="*/ 480233 w 1485127"/>
                <a:gd name="connsiteY5873" fmla="*/ 614866 h 1679043"/>
                <a:gd name="connsiteX5874" fmla="*/ 479466 w 1485127"/>
                <a:gd name="connsiteY5874" fmla="*/ 624851 h 1679043"/>
                <a:gd name="connsiteX5875" fmla="*/ 479466 w 1485127"/>
                <a:gd name="connsiteY5875" fmla="*/ 624851 h 1679043"/>
                <a:gd name="connsiteX5876" fmla="*/ 479466 w 1485127"/>
                <a:gd name="connsiteY5876" fmla="*/ 625193 h 1679043"/>
                <a:gd name="connsiteX5877" fmla="*/ 479466 w 1485127"/>
                <a:gd name="connsiteY5877" fmla="*/ 625534 h 1679043"/>
                <a:gd name="connsiteX5878" fmla="*/ 479466 w 1485127"/>
                <a:gd name="connsiteY5878" fmla="*/ 625534 h 1679043"/>
                <a:gd name="connsiteX5879" fmla="*/ 478868 w 1485127"/>
                <a:gd name="connsiteY5879" fmla="*/ 638422 h 1679043"/>
                <a:gd name="connsiteX5880" fmla="*/ 470422 w 1485127"/>
                <a:gd name="connsiteY5880" fmla="*/ 645762 h 1679043"/>
                <a:gd name="connsiteX5881" fmla="*/ 474005 w 1485127"/>
                <a:gd name="connsiteY5881" fmla="*/ 635861 h 1679043"/>
                <a:gd name="connsiteX5882" fmla="*/ 476309 w 1485127"/>
                <a:gd name="connsiteY5882" fmla="*/ 618109 h 1679043"/>
                <a:gd name="connsiteX5883" fmla="*/ 478015 w 1485127"/>
                <a:gd name="connsiteY5883" fmla="*/ 616743 h 1679043"/>
                <a:gd name="connsiteX5884" fmla="*/ 478015 w 1485127"/>
                <a:gd name="connsiteY5884" fmla="*/ 616743 h 1679043"/>
                <a:gd name="connsiteX5885" fmla="*/ 478015 w 1485127"/>
                <a:gd name="connsiteY5885" fmla="*/ 616743 h 1679043"/>
                <a:gd name="connsiteX5886" fmla="*/ 478015 w 1485127"/>
                <a:gd name="connsiteY5886" fmla="*/ 616743 h 1679043"/>
                <a:gd name="connsiteX5887" fmla="*/ 478015 w 1485127"/>
                <a:gd name="connsiteY5887" fmla="*/ 616743 h 1679043"/>
                <a:gd name="connsiteX5888" fmla="*/ 466838 w 1485127"/>
                <a:gd name="connsiteY5888" fmla="*/ 842831 h 1679043"/>
                <a:gd name="connsiteX5889" fmla="*/ 453017 w 1485127"/>
                <a:gd name="connsiteY5889" fmla="*/ 853841 h 1679043"/>
                <a:gd name="connsiteX5890" fmla="*/ 454297 w 1485127"/>
                <a:gd name="connsiteY5890" fmla="*/ 835150 h 1679043"/>
                <a:gd name="connsiteX5891" fmla="*/ 454468 w 1485127"/>
                <a:gd name="connsiteY5891" fmla="*/ 833955 h 1679043"/>
                <a:gd name="connsiteX5892" fmla="*/ 467009 w 1485127"/>
                <a:gd name="connsiteY5892" fmla="*/ 840612 h 1679043"/>
                <a:gd name="connsiteX5893" fmla="*/ 466838 w 1485127"/>
                <a:gd name="connsiteY5893" fmla="*/ 842917 h 1679043"/>
                <a:gd name="connsiteX5894" fmla="*/ 384081 w 1485127"/>
                <a:gd name="connsiteY5894" fmla="*/ 1239104 h 1679043"/>
                <a:gd name="connsiteX5895" fmla="*/ 384081 w 1485127"/>
                <a:gd name="connsiteY5895" fmla="*/ 1239104 h 1679043"/>
                <a:gd name="connsiteX5896" fmla="*/ 384081 w 1485127"/>
                <a:gd name="connsiteY5896" fmla="*/ 1239104 h 1679043"/>
                <a:gd name="connsiteX5897" fmla="*/ 393466 w 1485127"/>
                <a:gd name="connsiteY5897" fmla="*/ 1256942 h 1679043"/>
                <a:gd name="connsiteX5898" fmla="*/ 381436 w 1485127"/>
                <a:gd name="connsiteY5898" fmla="*/ 1240043 h 1679043"/>
                <a:gd name="connsiteX5899" fmla="*/ 381266 w 1485127"/>
                <a:gd name="connsiteY5899" fmla="*/ 1240214 h 1679043"/>
                <a:gd name="connsiteX5900" fmla="*/ 399267 w 1485127"/>
                <a:gd name="connsiteY5900" fmla="*/ 1267440 h 1679043"/>
                <a:gd name="connsiteX5901" fmla="*/ 423924 w 1485127"/>
                <a:gd name="connsiteY5901" fmla="*/ 1307810 h 1679043"/>
                <a:gd name="connsiteX5902" fmla="*/ 427849 w 1485127"/>
                <a:gd name="connsiteY5902" fmla="*/ 1325647 h 1679043"/>
                <a:gd name="connsiteX5903" fmla="*/ 429726 w 1485127"/>
                <a:gd name="connsiteY5903" fmla="*/ 1333499 h 1679043"/>
                <a:gd name="connsiteX5904" fmla="*/ 421194 w 1485127"/>
                <a:gd name="connsiteY5904" fmla="*/ 1318820 h 1679043"/>
                <a:gd name="connsiteX5905" fmla="*/ 396281 w 1485127"/>
                <a:gd name="connsiteY5905" fmla="*/ 1271537 h 1679043"/>
                <a:gd name="connsiteX5906" fmla="*/ 396281 w 1485127"/>
                <a:gd name="connsiteY5906" fmla="*/ 1271537 h 1679043"/>
                <a:gd name="connsiteX5907" fmla="*/ 396196 w 1485127"/>
                <a:gd name="connsiteY5907" fmla="*/ 1271281 h 1679043"/>
                <a:gd name="connsiteX5908" fmla="*/ 396196 w 1485127"/>
                <a:gd name="connsiteY5908" fmla="*/ 1271025 h 1679043"/>
                <a:gd name="connsiteX5909" fmla="*/ 396111 w 1485127"/>
                <a:gd name="connsiteY5909" fmla="*/ 1271025 h 1679043"/>
                <a:gd name="connsiteX5910" fmla="*/ 374611 w 1485127"/>
                <a:gd name="connsiteY5910" fmla="*/ 1227070 h 1679043"/>
                <a:gd name="connsiteX5911" fmla="*/ 375038 w 1485127"/>
                <a:gd name="connsiteY5911" fmla="*/ 1226217 h 1679043"/>
                <a:gd name="connsiteX5912" fmla="*/ 376829 w 1485127"/>
                <a:gd name="connsiteY5912" fmla="*/ 1222973 h 1679043"/>
                <a:gd name="connsiteX5913" fmla="*/ 384081 w 1485127"/>
                <a:gd name="connsiteY5913" fmla="*/ 1239019 h 1679043"/>
                <a:gd name="connsiteX5914" fmla="*/ 384081 w 1485127"/>
                <a:gd name="connsiteY5914" fmla="*/ 1239019 h 1679043"/>
                <a:gd name="connsiteX5915" fmla="*/ 384081 w 1485127"/>
                <a:gd name="connsiteY5915" fmla="*/ 1239019 h 1679043"/>
                <a:gd name="connsiteX5916" fmla="*/ 373416 w 1485127"/>
                <a:gd name="connsiteY5916" fmla="*/ 1342717 h 1679043"/>
                <a:gd name="connsiteX5917" fmla="*/ 373416 w 1485127"/>
                <a:gd name="connsiteY5917" fmla="*/ 1342547 h 1679043"/>
                <a:gd name="connsiteX5918" fmla="*/ 373331 w 1485127"/>
                <a:gd name="connsiteY5918" fmla="*/ 1342547 h 1679043"/>
                <a:gd name="connsiteX5919" fmla="*/ 360619 w 1485127"/>
                <a:gd name="connsiteY5919" fmla="*/ 1316259 h 1679043"/>
                <a:gd name="connsiteX5920" fmla="*/ 355414 w 1485127"/>
                <a:gd name="connsiteY5920" fmla="*/ 1300043 h 1679043"/>
                <a:gd name="connsiteX5921" fmla="*/ 352002 w 1485127"/>
                <a:gd name="connsiteY5921" fmla="*/ 1288691 h 1679043"/>
                <a:gd name="connsiteX5922" fmla="*/ 352684 w 1485127"/>
                <a:gd name="connsiteY5922" fmla="*/ 1290484 h 1679043"/>
                <a:gd name="connsiteX5923" fmla="*/ 373928 w 1485127"/>
                <a:gd name="connsiteY5923" fmla="*/ 1337682 h 1679043"/>
                <a:gd name="connsiteX5924" fmla="*/ 373928 w 1485127"/>
                <a:gd name="connsiteY5924" fmla="*/ 1337682 h 1679043"/>
                <a:gd name="connsiteX5925" fmla="*/ 373928 w 1485127"/>
                <a:gd name="connsiteY5925" fmla="*/ 1337682 h 1679043"/>
                <a:gd name="connsiteX5926" fmla="*/ 373928 w 1485127"/>
                <a:gd name="connsiteY5926" fmla="*/ 1337682 h 1679043"/>
                <a:gd name="connsiteX5927" fmla="*/ 373928 w 1485127"/>
                <a:gd name="connsiteY5927" fmla="*/ 1337682 h 1679043"/>
                <a:gd name="connsiteX5928" fmla="*/ 397305 w 1485127"/>
                <a:gd name="connsiteY5928" fmla="*/ 1377369 h 1679043"/>
                <a:gd name="connsiteX5929" fmla="*/ 388005 w 1485127"/>
                <a:gd name="connsiteY5929" fmla="*/ 1373187 h 1679043"/>
                <a:gd name="connsiteX5930" fmla="*/ 373331 w 1485127"/>
                <a:gd name="connsiteY5930" fmla="*/ 1342717 h 1679043"/>
                <a:gd name="connsiteX5931" fmla="*/ 373331 w 1485127"/>
                <a:gd name="connsiteY5931" fmla="*/ 1342717 h 1679043"/>
                <a:gd name="connsiteX5932" fmla="*/ 373246 w 1485127"/>
                <a:gd name="connsiteY5932" fmla="*/ 1342547 h 1679043"/>
                <a:gd name="connsiteX5933" fmla="*/ 324529 w 1485127"/>
                <a:gd name="connsiteY5933" fmla="*/ 1363371 h 1679043"/>
                <a:gd name="connsiteX5934" fmla="*/ 324017 w 1485127"/>
                <a:gd name="connsiteY5934" fmla="*/ 1366273 h 1679043"/>
                <a:gd name="connsiteX5935" fmla="*/ 319922 w 1485127"/>
                <a:gd name="connsiteY5935" fmla="*/ 1364140 h 1679043"/>
                <a:gd name="connsiteX5936" fmla="*/ 315913 w 1485127"/>
                <a:gd name="connsiteY5936" fmla="*/ 1358165 h 1679043"/>
                <a:gd name="connsiteX5937" fmla="*/ 314121 w 1485127"/>
                <a:gd name="connsiteY5937" fmla="*/ 1351252 h 1679043"/>
                <a:gd name="connsiteX5938" fmla="*/ 310196 w 1485127"/>
                <a:gd name="connsiteY5938" fmla="*/ 1334524 h 1679043"/>
                <a:gd name="connsiteX5939" fmla="*/ 318899 w 1485127"/>
                <a:gd name="connsiteY5939" fmla="*/ 1343741 h 1679043"/>
                <a:gd name="connsiteX5940" fmla="*/ 324529 w 1485127"/>
                <a:gd name="connsiteY5940" fmla="*/ 1363371 h 1679043"/>
                <a:gd name="connsiteX5941" fmla="*/ 324700 w 1485127"/>
                <a:gd name="connsiteY5941" fmla="*/ 1349972 h 1679043"/>
                <a:gd name="connsiteX5942" fmla="*/ 325041 w 1485127"/>
                <a:gd name="connsiteY5942" fmla="*/ 1350313 h 1679043"/>
                <a:gd name="connsiteX5943" fmla="*/ 325809 w 1485127"/>
                <a:gd name="connsiteY5943" fmla="*/ 1353386 h 1679043"/>
                <a:gd name="connsiteX5944" fmla="*/ 324786 w 1485127"/>
                <a:gd name="connsiteY5944" fmla="*/ 1349972 h 1679043"/>
                <a:gd name="connsiteX5945" fmla="*/ 321202 w 1485127"/>
                <a:gd name="connsiteY5945" fmla="*/ 1366017 h 1679043"/>
                <a:gd name="connsiteX5946" fmla="*/ 323762 w 1485127"/>
                <a:gd name="connsiteY5946" fmla="*/ 1367468 h 1679043"/>
                <a:gd name="connsiteX5947" fmla="*/ 323420 w 1485127"/>
                <a:gd name="connsiteY5947" fmla="*/ 1369346 h 1679043"/>
                <a:gd name="connsiteX5948" fmla="*/ 321117 w 1485127"/>
                <a:gd name="connsiteY5948" fmla="*/ 1365932 h 1679043"/>
                <a:gd name="connsiteX5949" fmla="*/ 322141 w 1485127"/>
                <a:gd name="connsiteY5949" fmla="*/ 1377198 h 1679043"/>
                <a:gd name="connsiteX5950" fmla="*/ 321714 w 1485127"/>
                <a:gd name="connsiteY5950" fmla="*/ 1379929 h 1679043"/>
                <a:gd name="connsiteX5951" fmla="*/ 320349 w 1485127"/>
                <a:gd name="connsiteY5951" fmla="*/ 1374979 h 1679043"/>
                <a:gd name="connsiteX5952" fmla="*/ 322226 w 1485127"/>
                <a:gd name="connsiteY5952" fmla="*/ 1377283 h 1679043"/>
                <a:gd name="connsiteX5953" fmla="*/ 296289 w 1485127"/>
                <a:gd name="connsiteY5953" fmla="*/ 1232618 h 1679043"/>
                <a:gd name="connsiteX5954" fmla="*/ 296631 w 1485127"/>
                <a:gd name="connsiteY5954" fmla="*/ 1235093 h 1679043"/>
                <a:gd name="connsiteX5955" fmla="*/ 292365 w 1485127"/>
                <a:gd name="connsiteY5955" fmla="*/ 1226643 h 1679043"/>
                <a:gd name="connsiteX5956" fmla="*/ 295522 w 1485127"/>
                <a:gd name="connsiteY5956" fmla="*/ 1218706 h 1679043"/>
                <a:gd name="connsiteX5957" fmla="*/ 296375 w 1485127"/>
                <a:gd name="connsiteY5957" fmla="*/ 1216487 h 1679043"/>
                <a:gd name="connsiteX5958" fmla="*/ 301750 w 1485127"/>
                <a:gd name="connsiteY5958" fmla="*/ 1245249 h 1679043"/>
                <a:gd name="connsiteX5959" fmla="*/ 297057 w 1485127"/>
                <a:gd name="connsiteY5959" fmla="*/ 1236032 h 1679043"/>
                <a:gd name="connsiteX5960" fmla="*/ 296460 w 1485127"/>
                <a:gd name="connsiteY5960" fmla="*/ 1232618 h 1679043"/>
                <a:gd name="connsiteX5961" fmla="*/ 296204 w 1485127"/>
                <a:gd name="connsiteY5961" fmla="*/ 1232618 h 1679043"/>
                <a:gd name="connsiteX5962" fmla="*/ 292280 w 1485127"/>
                <a:gd name="connsiteY5962" fmla="*/ 1094780 h 1679043"/>
                <a:gd name="connsiteX5963" fmla="*/ 293559 w 1485127"/>
                <a:gd name="connsiteY5963" fmla="*/ 1092475 h 1679043"/>
                <a:gd name="connsiteX5964" fmla="*/ 306272 w 1485127"/>
                <a:gd name="connsiteY5964" fmla="*/ 1127980 h 1679043"/>
                <a:gd name="connsiteX5965" fmla="*/ 306272 w 1485127"/>
                <a:gd name="connsiteY5965" fmla="*/ 1127980 h 1679043"/>
                <a:gd name="connsiteX5966" fmla="*/ 306272 w 1485127"/>
                <a:gd name="connsiteY5966" fmla="*/ 1127980 h 1679043"/>
                <a:gd name="connsiteX5967" fmla="*/ 306272 w 1485127"/>
                <a:gd name="connsiteY5967" fmla="*/ 1127980 h 1679043"/>
                <a:gd name="connsiteX5968" fmla="*/ 306272 w 1485127"/>
                <a:gd name="connsiteY5968" fmla="*/ 1127980 h 1679043"/>
                <a:gd name="connsiteX5969" fmla="*/ 309172 w 1485127"/>
                <a:gd name="connsiteY5969" fmla="*/ 1134126 h 1679043"/>
                <a:gd name="connsiteX5970" fmla="*/ 304992 w 1485127"/>
                <a:gd name="connsiteY5970" fmla="*/ 1143514 h 1679043"/>
                <a:gd name="connsiteX5971" fmla="*/ 303200 w 1485127"/>
                <a:gd name="connsiteY5971" fmla="*/ 1147610 h 1679043"/>
                <a:gd name="connsiteX5972" fmla="*/ 295607 w 1485127"/>
                <a:gd name="connsiteY5972" fmla="*/ 1130370 h 1679043"/>
                <a:gd name="connsiteX5973" fmla="*/ 292280 w 1485127"/>
                <a:gd name="connsiteY5973" fmla="*/ 1094695 h 1679043"/>
                <a:gd name="connsiteX5974" fmla="*/ 289293 w 1485127"/>
                <a:gd name="connsiteY5974" fmla="*/ 1115776 h 1679043"/>
                <a:gd name="connsiteX5975" fmla="*/ 285625 w 1485127"/>
                <a:gd name="connsiteY5975" fmla="*/ 1107070 h 1679043"/>
                <a:gd name="connsiteX5976" fmla="*/ 288355 w 1485127"/>
                <a:gd name="connsiteY5976" fmla="*/ 1101949 h 1679043"/>
                <a:gd name="connsiteX5977" fmla="*/ 289208 w 1485127"/>
                <a:gd name="connsiteY5977" fmla="*/ 1115776 h 1679043"/>
                <a:gd name="connsiteX5978" fmla="*/ 308831 w 1485127"/>
                <a:gd name="connsiteY5978" fmla="*/ 1002860 h 1679043"/>
                <a:gd name="connsiteX5979" fmla="*/ 308319 w 1485127"/>
                <a:gd name="connsiteY5979" fmla="*/ 993813 h 1679043"/>
                <a:gd name="connsiteX5980" fmla="*/ 313950 w 1485127"/>
                <a:gd name="connsiteY5980" fmla="*/ 985278 h 1679043"/>
                <a:gd name="connsiteX5981" fmla="*/ 313865 w 1485127"/>
                <a:gd name="connsiteY5981" fmla="*/ 994154 h 1679043"/>
                <a:gd name="connsiteX5982" fmla="*/ 313865 w 1485127"/>
                <a:gd name="connsiteY5982" fmla="*/ 1010968 h 1679043"/>
                <a:gd name="connsiteX5983" fmla="*/ 312329 w 1485127"/>
                <a:gd name="connsiteY5983" fmla="*/ 1013187 h 1679043"/>
                <a:gd name="connsiteX5984" fmla="*/ 312329 w 1485127"/>
                <a:gd name="connsiteY5984" fmla="*/ 1013187 h 1679043"/>
                <a:gd name="connsiteX5985" fmla="*/ 312159 w 1485127"/>
                <a:gd name="connsiteY5985" fmla="*/ 1013443 h 1679043"/>
                <a:gd name="connsiteX5986" fmla="*/ 311988 w 1485127"/>
                <a:gd name="connsiteY5986" fmla="*/ 1013699 h 1679043"/>
                <a:gd name="connsiteX5987" fmla="*/ 311988 w 1485127"/>
                <a:gd name="connsiteY5987" fmla="*/ 1013699 h 1679043"/>
                <a:gd name="connsiteX5988" fmla="*/ 310111 w 1485127"/>
                <a:gd name="connsiteY5988" fmla="*/ 1016771 h 1679043"/>
                <a:gd name="connsiteX5989" fmla="*/ 309684 w 1485127"/>
                <a:gd name="connsiteY5989" fmla="*/ 1015833 h 1679043"/>
                <a:gd name="connsiteX5990" fmla="*/ 308831 w 1485127"/>
                <a:gd name="connsiteY5990" fmla="*/ 1002860 h 1679043"/>
                <a:gd name="connsiteX5991" fmla="*/ 307551 w 1485127"/>
                <a:gd name="connsiteY5991" fmla="*/ 1011138 h 1679043"/>
                <a:gd name="connsiteX5992" fmla="*/ 306784 w 1485127"/>
                <a:gd name="connsiteY5992" fmla="*/ 1009432 h 1679043"/>
                <a:gd name="connsiteX5993" fmla="*/ 303285 w 1485127"/>
                <a:gd name="connsiteY5993" fmla="*/ 1001579 h 1679043"/>
                <a:gd name="connsiteX5994" fmla="*/ 307210 w 1485127"/>
                <a:gd name="connsiteY5994" fmla="*/ 995520 h 1679043"/>
                <a:gd name="connsiteX5995" fmla="*/ 307381 w 1485127"/>
                <a:gd name="connsiteY5995" fmla="*/ 1003030 h 1679043"/>
                <a:gd name="connsiteX5996" fmla="*/ 307637 w 1485127"/>
                <a:gd name="connsiteY5996" fmla="*/ 1011053 h 1679043"/>
                <a:gd name="connsiteX5997" fmla="*/ 325895 w 1485127"/>
                <a:gd name="connsiteY5997" fmla="*/ 967525 h 1679043"/>
                <a:gd name="connsiteX5998" fmla="*/ 325895 w 1485127"/>
                <a:gd name="connsiteY5998" fmla="*/ 967525 h 1679043"/>
                <a:gd name="connsiteX5999" fmla="*/ 325895 w 1485127"/>
                <a:gd name="connsiteY5999" fmla="*/ 967525 h 1679043"/>
                <a:gd name="connsiteX6000" fmla="*/ 325895 w 1485127"/>
                <a:gd name="connsiteY6000" fmla="*/ 967525 h 1679043"/>
                <a:gd name="connsiteX6001" fmla="*/ 325895 w 1485127"/>
                <a:gd name="connsiteY6001" fmla="*/ 967525 h 1679043"/>
                <a:gd name="connsiteX6002" fmla="*/ 329734 w 1485127"/>
                <a:gd name="connsiteY6002" fmla="*/ 961722 h 1679043"/>
                <a:gd name="connsiteX6003" fmla="*/ 330246 w 1485127"/>
                <a:gd name="connsiteY6003" fmla="*/ 963173 h 1679043"/>
                <a:gd name="connsiteX6004" fmla="*/ 329137 w 1485127"/>
                <a:gd name="connsiteY6004" fmla="*/ 975377 h 1679043"/>
                <a:gd name="connsiteX6005" fmla="*/ 328454 w 1485127"/>
                <a:gd name="connsiteY6005" fmla="*/ 984424 h 1679043"/>
                <a:gd name="connsiteX6006" fmla="*/ 321629 w 1485127"/>
                <a:gd name="connsiteY6006" fmla="*/ 973841 h 1679043"/>
                <a:gd name="connsiteX6007" fmla="*/ 325724 w 1485127"/>
                <a:gd name="connsiteY6007" fmla="*/ 967696 h 1679043"/>
                <a:gd name="connsiteX6008" fmla="*/ 328795 w 1485127"/>
                <a:gd name="connsiteY6008" fmla="*/ 954040 h 1679043"/>
                <a:gd name="connsiteX6009" fmla="*/ 329051 w 1485127"/>
                <a:gd name="connsiteY6009" fmla="*/ 953784 h 1679043"/>
                <a:gd name="connsiteX6010" fmla="*/ 328881 w 1485127"/>
                <a:gd name="connsiteY6010" fmla="*/ 954126 h 1679043"/>
                <a:gd name="connsiteX6011" fmla="*/ 328881 w 1485127"/>
                <a:gd name="connsiteY6011" fmla="*/ 954126 h 1679043"/>
                <a:gd name="connsiteX6012" fmla="*/ 332891 w 1485127"/>
                <a:gd name="connsiteY6012" fmla="*/ 933130 h 1679043"/>
                <a:gd name="connsiteX6013" fmla="*/ 332891 w 1485127"/>
                <a:gd name="connsiteY6013" fmla="*/ 933130 h 1679043"/>
                <a:gd name="connsiteX6014" fmla="*/ 332891 w 1485127"/>
                <a:gd name="connsiteY6014" fmla="*/ 933130 h 1679043"/>
                <a:gd name="connsiteX6015" fmla="*/ 325127 w 1485127"/>
                <a:gd name="connsiteY6015" fmla="*/ 915207 h 1679043"/>
                <a:gd name="connsiteX6016" fmla="*/ 333829 w 1485127"/>
                <a:gd name="connsiteY6016" fmla="*/ 904965 h 1679043"/>
                <a:gd name="connsiteX6017" fmla="*/ 338010 w 1485127"/>
                <a:gd name="connsiteY6017" fmla="*/ 915975 h 1679043"/>
                <a:gd name="connsiteX6018" fmla="*/ 337839 w 1485127"/>
                <a:gd name="connsiteY6018" fmla="*/ 937312 h 1679043"/>
                <a:gd name="connsiteX6019" fmla="*/ 335279 w 1485127"/>
                <a:gd name="connsiteY6019" fmla="*/ 940555 h 1679043"/>
                <a:gd name="connsiteX6020" fmla="*/ 332976 w 1485127"/>
                <a:gd name="connsiteY6020" fmla="*/ 933386 h 1679043"/>
                <a:gd name="connsiteX6021" fmla="*/ 332976 w 1485127"/>
                <a:gd name="connsiteY6021" fmla="*/ 933386 h 1679043"/>
                <a:gd name="connsiteX6022" fmla="*/ 332976 w 1485127"/>
                <a:gd name="connsiteY6022" fmla="*/ 933386 h 1679043"/>
                <a:gd name="connsiteX6023" fmla="*/ 347053 w 1485127"/>
                <a:gd name="connsiteY6023" fmla="*/ 765676 h 1679043"/>
                <a:gd name="connsiteX6024" fmla="*/ 345261 w 1485127"/>
                <a:gd name="connsiteY6024" fmla="*/ 782917 h 1679043"/>
                <a:gd name="connsiteX6025" fmla="*/ 344920 w 1485127"/>
                <a:gd name="connsiteY6025" fmla="*/ 783258 h 1679043"/>
                <a:gd name="connsiteX6026" fmla="*/ 341508 w 1485127"/>
                <a:gd name="connsiteY6026" fmla="*/ 772675 h 1679043"/>
                <a:gd name="connsiteX6027" fmla="*/ 338692 w 1485127"/>
                <a:gd name="connsiteY6027" fmla="*/ 763372 h 1679043"/>
                <a:gd name="connsiteX6028" fmla="*/ 338521 w 1485127"/>
                <a:gd name="connsiteY6028" fmla="*/ 762689 h 1679043"/>
                <a:gd name="connsiteX6029" fmla="*/ 344579 w 1485127"/>
                <a:gd name="connsiteY6029" fmla="*/ 756885 h 1679043"/>
                <a:gd name="connsiteX6030" fmla="*/ 346968 w 1485127"/>
                <a:gd name="connsiteY6030" fmla="*/ 765676 h 1679043"/>
                <a:gd name="connsiteX6031" fmla="*/ 343555 w 1485127"/>
                <a:gd name="connsiteY6031" fmla="*/ 736402 h 1679043"/>
                <a:gd name="connsiteX6032" fmla="*/ 351148 w 1485127"/>
                <a:gd name="connsiteY6032" fmla="*/ 730598 h 1679043"/>
                <a:gd name="connsiteX6033" fmla="*/ 349357 w 1485127"/>
                <a:gd name="connsiteY6033" fmla="*/ 745363 h 1679043"/>
                <a:gd name="connsiteX6034" fmla="*/ 346882 w 1485127"/>
                <a:gd name="connsiteY6034" fmla="*/ 747924 h 1679043"/>
                <a:gd name="connsiteX6035" fmla="*/ 343555 w 1485127"/>
                <a:gd name="connsiteY6035" fmla="*/ 736402 h 1679043"/>
                <a:gd name="connsiteX6036" fmla="*/ 390138 w 1485127"/>
                <a:gd name="connsiteY6036" fmla="*/ 662490 h 1679043"/>
                <a:gd name="connsiteX6037" fmla="*/ 390138 w 1485127"/>
                <a:gd name="connsiteY6037" fmla="*/ 662490 h 1679043"/>
                <a:gd name="connsiteX6038" fmla="*/ 390138 w 1485127"/>
                <a:gd name="connsiteY6038" fmla="*/ 662490 h 1679043"/>
                <a:gd name="connsiteX6039" fmla="*/ 390138 w 1485127"/>
                <a:gd name="connsiteY6039" fmla="*/ 662490 h 1679043"/>
                <a:gd name="connsiteX6040" fmla="*/ 391759 w 1485127"/>
                <a:gd name="connsiteY6040" fmla="*/ 655150 h 1679043"/>
                <a:gd name="connsiteX6041" fmla="*/ 393039 w 1485127"/>
                <a:gd name="connsiteY6041" fmla="*/ 654040 h 1679043"/>
                <a:gd name="connsiteX6042" fmla="*/ 393039 w 1485127"/>
                <a:gd name="connsiteY6042" fmla="*/ 654211 h 1679043"/>
                <a:gd name="connsiteX6043" fmla="*/ 391759 w 1485127"/>
                <a:gd name="connsiteY6043" fmla="*/ 655150 h 1679043"/>
                <a:gd name="connsiteX6044" fmla="*/ 380327 w 1485127"/>
                <a:gd name="connsiteY6044" fmla="*/ 708749 h 1679043"/>
                <a:gd name="connsiteX6045" fmla="*/ 381607 w 1485127"/>
                <a:gd name="connsiteY6045" fmla="*/ 707810 h 1679043"/>
                <a:gd name="connsiteX6046" fmla="*/ 380924 w 1485127"/>
                <a:gd name="connsiteY6046" fmla="*/ 715747 h 1679043"/>
                <a:gd name="connsiteX6047" fmla="*/ 379303 w 1485127"/>
                <a:gd name="connsiteY6047" fmla="*/ 717198 h 1679043"/>
                <a:gd name="connsiteX6048" fmla="*/ 378621 w 1485127"/>
                <a:gd name="connsiteY6048" fmla="*/ 713955 h 1679043"/>
                <a:gd name="connsiteX6049" fmla="*/ 380327 w 1485127"/>
                <a:gd name="connsiteY6049" fmla="*/ 708749 h 1679043"/>
                <a:gd name="connsiteX6050" fmla="*/ 392527 w 1485127"/>
                <a:gd name="connsiteY6050" fmla="*/ 699531 h 1679043"/>
                <a:gd name="connsiteX6051" fmla="*/ 401998 w 1485127"/>
                <a:gd name="connsiteY6051" fmla="*/ 691764 h 1679043"/>
                <a:gd name="connsiteX6052" fmla="*/ 401827 w 1485127"/>
                <a:gd name="connsiteY6052" fmla="*/ 697141 h 1679043"/>
                <a:gd name="connsiteX6053" fmla="*/ 382972 w 1485127"/>
                <a:gd name="connsiteY6053" fmla="*/ 713870 h 1679043"/>
                <a:gd name="connsiteX6054" fmla="*/ 383398 w 1485127"/>
                <a:gd name="connsiteY6054" fmla="*/ 706444 h 1679043"/>
                <a:gd name="connsiteX6055" fmla="*/ 392527 w 1485127"/>
                <a:gd name="connsiteY6055" fmla="*/ 699617 h 1679043"/>
                <a:gd name="connsiteX6056" fmla="*/ 392527 w 1485127"/>
                <a:gd name="connsiteY6056" fmla="*/ 699617 h 1679043"/>
                <a:gd name="connsiteX6057" fmla="*/ 392527 w 1485127"/>
                <a:gd name="connsiteY6057" fmla="*/ 699617 h 1679043"/>
                <a:gd name="connsiteX6058" fmla="*/ 392527 w 1485127"/>
                <a:gd name="connsiteY6058" fmla="*/ 699617 h 1679043"/>
                <a:gd name="connsiteX6059" fmla="*/ 392527 w 1485127"/>
                <a:gd name="connsiteY6059" fmla="*/ 699617 h 1679043"/>
                <a:gd name="connsiteX6060" fmla="*/ 414710 w 1485127"/>
                <a:gd name="connsiteY6060" fmla="*/ 689801 h 1679043"/>
                <a:gd name="connsiteX6061" fmla="*/ 414710 w 1485127"/>
                <a:gd name="connsiteY6061" fmla="*/ 689801 h 1679043"/>
                <a:gd name="connsiteX6062" fmla="*/ 414710 w 1485127"/>
                <a:gd name="connsiteY6062" fmla="*/ 689887 h 1679043"/>
                <a:gd name="connsiteX6063" fmla="*/ 414454 w 1485127"/>
                <a:gd name="connsiteY6063" fmla="*/ 690058 h 1679043"/>
                <a:gd name="connsiteX6064" fmla="*/ 414795 w 1485127"/>
                <a:gd name="connsiteY6064" fmla="*/ 689716 h 1679043"/>
                <a:gd name="connsiteX6065" fmla="*/ 463255 w 1485127"/>
                <a:gd name="connsiteY6065" fmla="*/ 649858 h 1679043"/>
                <a:gd name="connsiteX6066" fmla="*/ 463170 w 1485127"/>
                <a:gd name="connsiteY6066" fmla="*/ 652077 h 1679043"/>
                <a:gd name="connsiteX6067" fmla="*/ 458392 w 1485127"/>
                <a:gd name="connsiteY6067" fmla="*/ 656089 h 1679043"/>
                <a:gd name="connsiteX6068" fmla="*/ 452420 w 1485127"/>
                <a:gd name="connsiteY6068" fmla="*/ 660954 h 1679043"/>
                <a:gd name="connsiteX6069" fmla="*/ 452932 w 1485127"/>
                <a:gd name="connsiteY6069" fmla="*/ 655235 h 1679043"/>
                <a:gd name="connsiteX6070" fmla="*/ 461890 w 1485127"/>
                <a:gd name="connsiteY6070" fmla="*/ 647469 h 1679043"/>
                <a:gd name="connsiteX6071" fmla="*/ 463255 w 1485127"/>
                <a:gd name="connsiteY6071" fmla="*/ 649773 h 1679043"/>
                <a:gd name="connsiteX6072" fmla="*/ 462231 w 1485127"/>
                <a:gd name="connsiteY6072" fmla="*/ 747753 h 1679043"/>
                <a:gd name="connsiteX6073" fmla="*/ 462402 w 1485127"/>
                <a:gd name="connsiteY6073" fmla="*/ 753898 h 1679043"/>
                <a:gd name="connsiteX6074" fmla="*/ 448069 w 1485127"/>
                <a:gd name="connsiteY6074" fmla="*/ 766359 h 1679043"/>
                <a:gd name="connsiteX6075" fmla="*/ 444656 w 1485127"/>
                <a:gd name="connsiteY6075" fmla="*/ 769261 h 1679043"/>
                <a:gd name="connsiteX6076" fmla="*/ 444912 w 1485127"/>
                <a:gd name="connsiteY6076" fmla="*/ 763884 h 1679043"/>
                <a:gd name="connsiteX6077" fmla="*/ 445509 w 1485127"/>
                <a:gd name="connsiteY6077" fmla="*/ 753984 h 1679043"/>
                <a:gd name="connsiteX6078" fmla="*/ 454553 w 1485127"/>
                <a:gd name="connsiteY6078" fmla="*/ 747070 h 1679043"/>
                <a:gd name="connsiteX6079" fmla="*/ 457625 w 1485127"/>
                <a:gd name="connsiteY6079" fmla="*/ 750484 h 1679043"/>
                <a:gd name="connsiteX6080" fmla="*/ 462231 w 1485127"/>
                <a:gd name="connsiteY6080" fmla="*/ 744595 h 1679043"/>
                <a:gd name="connsiteX6081" fmla="*/ 462231 w 1485127"/>
                <a:gd name="connsiteY6081" fmla="*/ 747753 h 1679043"/>
                <a:gd name="connsiteX6082" fmla="*/ 467436 w 1485127"/>
                <a:gd name="connsiteY6082" fmla="*/ 784453 h 1679043"/>
                <a:gd name="connsiteX6083" fmla="*/ 469398 w 1485127"/>
                <a:gd name="connsiteY6083" fmla="*/ 792220 h 1679043"/>
                <a:gd name="connsiteX6084" fmla="*/ 464876 w 1485127"/>
                <a:gd name="connsiteY6084" fmla="*/ 796743 h 1679043"/>
                <a:gd name="connsiteX6085" fmla="*/ 464194 w 1485127"/>
                <a:gd name="connsiteY6085" fmla="*/ 795975 h 1679043"/>
                <a:gd name="connsiteX6086" fmla="*/ 460696 w 1485127"/>
                <a:gd name="connsiteY6086" fmla="*/ 793244 h 1679043"/>
                <a:gd name="connsiteX6087" fmla="*/ 459501 w 1485127"/>
                <a:gd name="connsiteY6087" fmla="*/ 797511 h 1679043"/>
                <a:gd name="connsiteX6088" fmla="*/ 457880 w 1485127"/>
                <a:gd name="connsiteY6088" fmla="*/ 803827 h 1679043"/>
                <a:gd name="connsiteX6089" fmla="*/ 449093 w 1485127"/>
                <a:gd name="connsiteY6089" fmla="*/ 812703 h 1679043"/>
                <a:gd name="connsiteX6090" fmla="*/ 447813 w 1485127"/>
                <a:gd name="connsiteY6090" fmla="*/ 811679 h 1679043"/>
                <a:gd name="connsiteX6091" fmla="*/ 444742 w 1485127"/>
                <a:gd name="connsiteY6091" fmla="*/ 809119 h 1679043"/>
                <a:gd name="connsiteX6092" fmla="*/ 444742 w 1485127"/>
                <a:gd name="connsiteY6092" fmla="*/ 803144 h 1679043"/>
                <a:gd name="connsiteX6093" fmla="*/ 455747 w 1485127"/>
                <a:gd name="connsiteY6093" fmla="*/ 794097 h 1679043"/>
                <a:gd name="connsiteX6094" fmla="*/ 467265 w 1485127"/>
                <a:gd name="connsiteY6094" fmla="*/ 784538 h 1679043"/>
                <a:gd name="connsiteX6095" fmla="*/ 456515 w 1485127"/>
                <a:gd name="connsiteY6095" fmla="*/ 818080 h 1679043"/>
                <a:gd name="connsiteX6096" fmla="*/ 457368 w 1485127"/>
                <a:gd name="connsiteY6096" fmla="*/ 813130 h 1679043"/>
                <a:gd name="connsiteX6097" fmla="*/ 459160 w 1485127"/>
                <a:gd name="connsiteY6097" fmla="*/ 803827 h 1679043"/>
                <a:gd name="connsiteX6098" fmla="*/ 464962 w 1485127"/>
                <a:gd name="connsiteY6098" fmla="*/ 797597 h 1679043"/>
                <a:gd name="connsiteX6099" fmla="*/ 467948 w 1485127"/>
                <a:gd name="connsiteY6099" fmla="*/ 803059 h 1679043"/>
                <a:gd name="connsiteX6100" fmla="*/ 468204 w 1485127"/>
                <a:gd name="connsiteY6100" fmla="*/ 803059 h 1679043"/>
                <a:gd name="connsiteX6101" fmla="*/ 465303 w 1485127"/>
                <a:gd name="connsiteY6101" fmla="*/ 797255 h 1679043"/>
                <a:gd name="connsiteX6102" fmla="*/ 469569 w 1485127"/>
                <a:gd name="connsiteY6102" fmla="*/ 792732 h 1679043"/>
                <a:gd name="connsiteX6103" fmla="*/ 475626 w 1485127"/>
                <a:gd name="connsiteY6103" fmla="*/ 804680 h 1679043"/>
                <a:gd name="connsiteX6104" fmla="*/ 458563 w 1485127"/>
                <a:gd name="connsiteY6104" fmla="*/ 819616 h 1679043"/>
                <a:gd name="connsiteX6105" fmla="*/ 456430 w 1485127"/>
                <a:gd name="connsiteY6105" fmla="*/ 818166 h 1679043"/>
                <a:gd name="connsiteX6106" fmla="*/ 443718 w 1485127"/>
                <a:gd name="connsiteY6106" fmla="*/ 831224 h 1679043"/>
                <a:gd name="connsiteX6107" fmla="*/ 443718 w 1485127"/>
                <a:gd name="connsiteY6107" fmla="*/ 832590 h 1679043"/>
                <a:gd name="connsiteX6108" fmla="*/ 432797 w 1485127"/>
                <a:gd name="connsiteY6108" fmla="*/ 842149 h 1679043"/>
                <a:gd name="connsiteX6109" fmla="*/ 432456 w 1485127"/>
                <a:gd name="connsiteY6109" fmla="*/ 833016 h 1679043"/>
                <a:gd name="connsiteX6110" fmla="*/ 440305 w 1485127"/>
                <a:gd name="connsiteY6110" fmla="*/ 824311 h 1679043"/>
                <a:gd name="connsiteX6111" fmla="*/ 443803 w 1485127"/>
                <a:gd name="connsiteY6111" fmla="*/ 827042 h 1679043"/>
                <a:gd name="connsiteX6112" fmla="*/ 443803 w 1485127"/>
                <a:gd name="connsiteY6112" fmla="*/ 831224 h 1679043"/>
                <a:gd name="connsiteX6113" fmla="*/ 367018 w 1485127"/>
                <a:gd name="connsiteY6113" fmla="*/ 1264282 h 1679043"/>
                <a:gd name="connsiteX6114" fmla="*/ 375122 w 1485127"/>
                <a:gd name="connsiteY6114" fmla="*/ 1278279 h 1679043"/>
                <a:gd name="connsiteX6115" fmla="*/ 376147 w 1485127"/>
                <a:gd name="connsiteY6115" fmla="*/ 1280071 h 1679043"/>
                <a:gd name="connsiteX6116" fmla="*/ 377000 w 1485127"/>
                <a:gd name="connsiteY6116" fmla="*/ 1282120 h 1679043"/>
                <a:gd name="connsiteX6117" fmla="*/ 382289 w 1485127"/>
                <a:gd name="connsiteY6117" fmla="*/ 1304396 h 1679043"/>
                <a:gd name="connsiteX6118" fmla="*/ 384422 w 1485127"/>
                <a:gd name="connsiteY6118" fmla="*/ 1312248 h 1679043"/>
                <a:gd name="connsiteX6119" fmla="*/ 379474 w 1485127"/>
                <a:gd name="connsiteY6119" fmla="*/ 1301835 h 1679043"/>
                <a:gd name="connsiteX6120" fmla="*/ 379474 w 1485127"/>
                <a:gd name="connsiteY6120" fmla="*/ 1301835 h 1679043"/>
                <a:gd name="connsiteX6121" fmla="*/ 379388 w 1485127"/>
                <a:gd name="connsiteY6121" fmla="*/ 1301579 h 1679043"/>
                <a:gd name="connsiteX6122" fmla="*/ 379388 w 1485127"/>
                <a:gd name="connsiteY6122" fmla="*/ 1301323 h 1679043"/>
                <a:gd name="connsiteX6123" fmla="*/ 379303 w 1485127"/>
                <a:gd name="connsiteY6123" fmla="*/ 1301323 h 1679043"/>
                <a:gd name="connsiteX6124" fmla="*/ 356523 w 1485127"/>
                <a:gd name="connsiteY6124" fmla="*/ 1250456 h 1679043"/>
                <a:gd name="connsiteX6125" fmla="*/ 361386 w 1485127"/>
                <a:gd name="connsiteY6125" fmla="*/ 1236117 h 1679043"/>
                <a:gd name="connsiteX6126" fmla="*/ 363349 w 1485127"/>
                <a:gd name="connsiteY6126" fmla="*/ 1243115 h 1679043"/>
                <a:gd name="connsiteX6127" fmla="*/ 364031 w 1485127"/>
                <a:gd name="connsiteY6127" fmla="*/ 1245164 h 1679043"/>
                <a:gd name="connsiteX6128" fmla="*/ 363264 w 1485127"/>
                <a:gd name="connsiteY6128" fmla="*/ 1246700 h 1679043"/>
                <a:gd name="connsiteX6129" fmla="*/ 363434 w 1485127"/>
                <a:gd name="connsiteY6129" fmla="*/ 1246786 h 1679043"/>
                <a:gd name="connsiteX6130" fmla="*/ 364117 w 1485127"/>
                <a:gd name="connsiteY6130" fmla="*/ 1245591 h 1679043"/>
                <a:gd name="connsiteX6131" fmla="*/ 374440 w 1485127"/>
                <a:gd name="connsiteY6131" fmla="*/ 1275463 h 1679043"/>
                <a:gd name="connsiteX6132" fmla="*/ 367273 w 1485127"/>
                <a:gd name="connsiteY6132" fmla="*/ 1264196 h 1679043"/>
                <a:gd name="connsiteX6133" fmla="*/ 367103 w 1485127"/>
                <a:gd name="connsiteY6133" fmla="*/ 1264282 h 1679043"/>
                <a:gd name="connsiteX6134" fmla="*/ 378706 w 1485127"/>
                <a:gd name="connsiteY6134" fmla="*/ 1335377 h 1679043"/>
                <a:gd name="connsiteX6135" fmla="*/ 378706 w 1485127"/>
                <a:gd name="connsiteY6135" fmla="*/ 1335121 h 1679043"/>
                <a:gd name="connsiteX6136" fmla="*/ 378621 w 1485127"/>
                <a:gd name="connsiteY6136" fmla="*/ 1335121 h 1679043"/>
                <a:gd name="connsiteX6137" fmla="*/ 356011 w 1485127"/>
                <a:gd name="connsiteY6137" fmla="*/ 1288948 h 1679043"/>
                <a:gd name="connsiteX6138" fmla="*/ 349101 w 1485127"/>
                <a:gd name="connsiteY6138" fmla="*/ 1272561 h 1679043"/>
                <a:gd name="connsiteX6139" fmla="*/ 354305 w 1485127"/>
                <a:gd name="connsiteY6139" fmla="*/ 1256686 h 1679043"/>
                <a:gd name="connsiteX6140" fmla="*/ 354561 w 1485127"/>
                <a:gd name="connsiteY6140" fmla="*/ 1255833 h 1679043"/>
                <a:gd name="connsiteX6141" fmla="*/ 374440 w 1485127"/>
                <a:gd name="connsiteY6141" fmla="*/ 1303713 h 1679043"/>
                <a:gd name="connsiteX6142" fmla="*/ 374440 w 1485127"/>
                <a:gd name="connsiteY6142" fmla="*/ 1303713 h 1679043"/>
                <a:gd name="connsiteX6143" fmla="*/ 374440 w 1485127"/>
                <a:gd name="connsiteY6143" fmla="*/ 1303713 h 1679043"/>
                <a:gd name="connsiteX6144" fmla="*/ 374440 w 1485127"/>
                <a:gd name="connsiteY6144" fmla="*/ 1303713 h 1679043"/>
                <a:gd name="connsiteX6145" fmla="*/ 374440 w 1485127"/>
                <a:gd name="connsiteY6145" fmla="*/ 1303713 h 1679043"/>
                <a:gd name="connsiteX6146" fmla="*/ 390480 w 1485127"/>
                <a:gd name="connsiteY6146" fmla="*/ 1334438 h 1679043"/>
                <a:gd name="connsiteX6147" fmla="*/ 393978 w 1485127"/>
                <a:gd name="connsiteY6147" fmla="*/ 1346302 h 1679043"/>
                <a:gd name="connsiteX6148" fmla="*/ 396708 w 1485127"/>
                <a:gd name="connsiteY6148" fmla="*/ 1354922 h 1679043"/>
                <a:gd name="connsiteX6149" fmla="*/ 399524 w 1485127"/>
                <a:gd name="connsiteY6149" fmla="*/ 1363457 h 1679043"/>
                <a:gd name="connsiteX6150" fmla="*/ 402339 w 1485127"/>
                <a:gd name="connsiteY6150" fmla="*/ 1371992 h 1679043"/>
                <a:gd name="connsiteX6151" fmla="*/ 405410 w 1485127"/>
                <a:gd name="connsiteY6151" fmla="*/ 1380441 h 1679043"/>
                <a:gd name="connsiteX6152" fmla="*/ 405752 w 1485127"/>
                <a:gd name="connsiteY6152" fmla="*/ 1381295 h 1679043"/>
                <a:gd name="connsiteX6153" fmla="*/ 403363 w 1485127"/>
                <a:gd name="connsiteY6153" fmla="*/ 1380185 h 1679043"/>
                <a:gd name="connsiteX6154" fmla="*/ 378706 w 1485127"/>
                <a:gd name="connsiteY6154" fmla="*/ 1335463 h 1679043"/>
                <a:gd name="connsiteX6155" fmla="*/ 378706 w 1485127"/>
                <a:gd name="connsiteY6155" fmla="*/ 1335463 h 1679043"/>
                <a:gd name="connsiteX6156" fmla="*/ 378621 w 1485127"/>
                <a:gd name="connsiteY6156" fmla="*/ 1335206 h 1679043"/>
                <a:gd name="connsiteX6157" fmla="*/ 365397 w 1485127"/>
                <a:gd name="connsiteY6157" fmla="*/ 1214524 h 1679043"/>
                <a:gd name="connsiteX6158" fmla="*/ 361643 w 1485127"/>
                <a:gd name="connsiteY6158" fmla="*/ 1226643 h 1679043"/>
                <a:gd name="connsiteX6159" fmla="*/ 360277 w 1485127"/>
                <a:gd name="connsiteY6159" fmla="*/ 1222205 h 1679043"/>
                <a:gd name="connsiteX6160" fmla="*/ 363008 w 1485127"/>
                <a:gd name="connsiteY6160" fmla="*/ 1211281 h 1679043"/>
                <a:gd name="connsiteX6161" fmla="*/ 363434 w 1485127"/>
                <a:gd name="connsiteY6161" fmla="*/ 1209574 h 1679043"/>
                <a:gd name="connsiteX6162" fmla="*/ 365397 w 1485127"/>
                <a:gd name="connsiteY6162" fmla="*/ 1214609 h 1679043"/>
                <a:gd name="connsiteX6163" fmla="*/ 364714 w 1485127"/>
                <a:gd name="connsiteY6163" fmla="*/ 1204709 h 1679043"/>
                <a:gd name="connsiteX6164" fmla="*/ 366420 w 1485127"/>
                <a:gd name="connsiteY6164" fmla="*/ 1198051 h 1679043"/>
                <a:gd name="connsiteX6165" fmla="*/ 368724 w 1485127"/>
                <a:gd name="connsiteY6165" fmla="*/ 1203855 h 1679043"/>
                <a:gd name="connsiteX6166" fmla="*/ 366847 w 1485127"/>
                <a:gd name="connsiteY6166" fmla="*/ 1209830 h 1679043"/>
                <a:gd name="connsiteX6167" fmla="*/ 364714 w 1485127"/>
                <a:gd name="connsiteY6167" fmla="*/ 1204709 h 1679043"/>
                <a:gd name="connsiteX6168" fmla="*/ 360022 w 1485127"/>
                <a:gd name="connsiteY6168" fmla="*/ 1231935 h 1679043"/>
                <a:gd name="connsiteX6169" fmla="*/ 355329 w 1485127"/>
                <a:gd name="connsiteY6169" fmla="*/ 1247724 h 1679043"/>
                <a:gd name="connsiteX6170" fmla="*/ 354476 w 1485127"/>
                <a:gd name="connsiteY6170" fmla="*/ 1245591 h 1679043"/>
                <a:gd name="connsiteX6171" fmla="*/ 358912 w 1485127"/>
                <a:gd name="connsiteY6171" fmla="*/ 1227497 h 1679043"/>
                <a:gd name="connsiteX6172" fmla="*/ 360107 w 1485127"/>
                <a:gd name="connsiteY6172" fmla="*/ 1231850 h 1679043"/>
                <a:gd name="connsiteX6173" fmla="*/ 353623 w 1485127"/>
                <a:gd name="connsiteY6173" fmla="*/ 1253443 h 1679043"/>
                <a:gd name="connsiteX6174" fmla="*/ 352684 w 1485127"/>
                <a:gd name="connsiteY6174" fmla="*/ 1256515 h 1679043"/>
                <a:gd name="connsiteX6175" fmla="*/ 348503 w 1485127"/>
                <a:gd name="connsiteY6175" fmla="*/ 1270939 h 1679043"/>
                <a:gd name="connsiteX6176" fmla="*/ 353026 w 1485127"/>
                <a:gd name="connsiteY6176" fmla="*/ 1251906 h 1679043"/>
                <a:gd name="connsiteX6177" fmla="*/ 353623 w 1485127"/>
                <a:gd name="connsiteY6177" fmla="*/ 1253528 h 1679043"/>
                <a:gd name="connsiteX6178" fmla="*/ 363008 w 1485127"/>
                <a:gd name="connsiteY6178" fmla="*/ 1230996 h 1679043"/>
                <a:gd name="connsiteX6179" fmla="*/ 367188 w 1485127"/>
                <a:gd name="connsiteY6179" fmla="*/ 1219047 h 1679043"/>
                <a:gd name="connsiteX6180" fmla="*/ 369406 w 1485127"/>
                <a:gd name="connsiteY6180" fmla="*/ 1224595 h 1679043"/>
                <a:gd name="connsiteX6181" fmla="*/ 371539 w 1485127"/>
                <a:gd name="connsiteY6181" fmla="*/ 1229801 h 1679043"/>
                <a:gd name="connsiteX6182" fmla="*/ 368383 w 1485127"/>
                <a:gd name="connsiteY6182" fmla="*/ 1236288 h 1679043"/>
                <a:gd name="connsiteX6183" fmla="*/ 366164 w 1485127"/>
                <a:gd name="connsiteY6183" fmla="*/ 1240641 h 1679043"/>
                <a:gd name="connsiteX6184" fmla="*/ 362922 w 1485127"/>
                <a:gd name="connsiteY6184" fmla="*/ 1230996 h 1679043"/>
                <a:gd name="connsiteX6185" fmla="*/ 370601 w 1485127"/>
                <a:gd name="connsiteY6185" fmla="*/ 1197881 h 1679043"/>
                <a:gd name="connsiteX6186" fmla="*/ 368041 w 1485127"/>
                <a:gd name="connsiteY6186" fmla="*/ 1191992 h 1679043"/>
                <a:gd name="connsiteX6187" fmla="*/ 373416 w 1485127"/>
                <a:gd name="connsiteY6187" fmla="*/ 1172106 h 1679043"/>
                <a:gd name="connsiteX6188" fmla="*/ 376061 w 1485127"/>
                <a:gd name="connsiteY6188" fmla="*/ 1180982 h 1679043"/>
                <a:gd name="connsiteX6189" fmla="*/ 370515 w 1485127"/>
                <a:gd name="connsiteY6189" fmla="*/ 1197966 h 1679043"/>
                <a:gd name="connsiteX6190" fmla="*/ 374184 w 1485127"/>
                <a:gd name="connsiteY6190" fmla="*/ 1162034 h 1679043"/>
                <a:gd name="connsiteX6191" fmla="*/ 371369 w 1485127"/>
                <a:gd name="connsiteY6191" fmla="*/ 1152902 h 1679043"/>
                <a:gd name="connsiteX6192" fmla="*/ 373587 w 1485127"/>
                <a:gd name="connsiteY6192" fmla="*/ 1147781 h 1679043"/>
                <a:gd name="connsiteX6193" fmla="*/ 376061 w 1485127"/>
                <a:gd name="connsiteY6193" fmla="*/ 1156231 h 1679043"/>
                <a:gd name="connsiteX6194" fmla="*/ 374184 w 1485127"/>
                <a:gd name="connsiteY6194" fmla="*/ 1162034 h 1679043"/>
                <a:gd name="connsiteX6195" fmla="*/ 375464 w 1485127"/>
                <a:gd name="connsiteY6195" fmla="*/ 1130029 h 1679043"/>
                <a:gd name="connsiteX6196" fmla="*/ 375464 w 1485127"/>
                <a:gd name="connsiteY6196" fmla="*/ 1130029 h 1679043"/>
                <a:gd name="connsiteX6197" fmla="*/ 375379 w 1485127"/>
                <a:gd name="connsiteY6197" fmla="*/ 1130285 h 1679043"/>
                <a:gd name="connsiteX6198" fmla="*/ 375379 w 1485127"/>
                <a:gd name="connsiteY6198" fmla="*/ 1130541 h 1679043"/>
                <a:gd name="connsiteX6199" fmla="*/ 375293 w 1485127"/>
                <a:gd name="connsiteY6199" fmla="*/ 1130541 h 1679043"/>
                <a:gd name="connsiteX6200" fmla="*/ 373672 w 1485127"/>
                <a:gd name="connsiteY6200" fmla="*/ 1134552 h 1679043"/>
                <a:gd name="connsiteX6201" fmla="*/ 370345 w 1485127"/>
                <a:gd name="connsiteY6201" fmla="*/ 1122859 h 1679043"/>
                <a:gd name="connsiteX6202" fmla="*/ 381777 w 1485127"/>
                <a:gd name="connsiteY6202" fmla="*/ 1088549 h 1679043"/>
                <a:gd name="connsiteX6203" fmla="*/ 384934 w 1485127"/>
                <a:gd name="connsiteY6203" fmla="*/ 1100413 h 1679043"/>
                <a:gd name="connsiteX6204" fmla="*/ 386470 w 1485127"/>
                <a:gd name="connsiteY6204" fmla="*/ 1105705 h 1679043"/>
                <a:gd name="connsiteX6205" fmla="*/ 375464 w 1485127"/>
                <a:gd name="connsiteY6205" fmla="*/ 1130114 h 1679043"/>
                <a:gd name="connsiteX6206" fmla="*/ 324786 w 1485127"/>
                <a:gd name="connsiteY6206" fmla="*/ 1306786 h 1679043"/>
                <a:gd name="connsiteX6207" fmla="*/ 318131 w 1485127"/>
                <a:gd name="connsiteY6207" fmla="*/ 1295349 h 1679043"/>
                <a:gd name="connsiteX6208" fmla="*/ 317363 w 1485127"/>
                <a:gd name="connsiteY6208" fmla="*/ 1293983 h 1679043"/>
                <a:gd name="connsiteX6209" fmla="*/ 317363 w 1485127"/>
                <a:gd name="connsiteY6209" fmla="*/ 1293812 h 1679043"/>
                <a:gd name="connsiteX6210" fmla="*/ 319496 w 1485127"/>
                <a:gd name="connsiteY6210" fmla="*/ 1286814 h 1679043"/>
                <a:gd name="connsiteX6211" fmla="*/ 322141 w 1485127"/>
                <a:gd name="connsiteY6211" fmla="*/ 1296885 h 1679043"/>
                <a:gd name="connsiteX6212" fmla="*/ 322396 w 1485127"/>
                <a:gd name="connsiteY6212" fmla="*/ 1296885 h 1679043"/>
                <a:gd name="connsiteX6213" fmla="*/ 319837 w 1485127"/>
                <a:gd name="connsiteY6213" fmla="*/ 1285790 h 1679043"/>
                <a:gd name="connsiteX6214" fmla="*/ 321885 w 1485127"/>
                <a:gd name="connsiteY6214" fmla="*/ 1279047 h 1679043"/>
                <a:gd name="connsiteX6215" fmla="*/ 323676 w 1485127"/>
                <a:gd name="connsiteY6215" fmla="*/ 1285790 h 1679043"/>
                <a:gd name="connsiteX6216" fmla="*/ 324529 w 1485127"/>
                <a:gd name="connsiteY6216" fmla="*/ 1288691 h 1679043"/>
                <a:gd name="connsiteX6217" fmla="*/ 324786 w 1485127"/>
                <a:gd name="connsiteY6217" fmla="*/ 1306871 h 1679043"/>
                <a:gd name="connsiteX6218" fmla="*/ 308660 w 1485127"/>
                <a:gd name="connsiteY6218" fmla="*/ 1288265 h 1679043"/>
                <a:gd name="connsiteX6219" fmla="*/ 308660 w 1485127"/>
                <a:gd name="connsiteY6219" fmla="*/ 1288265 h 1679043"/>
                <a:gd name="connsiteX6220" fmla="*/ 308660 w 1485127"/>
                <a:gd name="connsiteY6220" fmla="*/ 1288179 h 1679043"/>
                <a:gd name="connsiteX6221" fmla="*/ 307125 w 1485127"/>
                <a:gd name="connsiteY6221" fmla="*/ 1286046 h 1679043"/>
                <a:gd name="connsiteX6222" fmla="*/ 305504 w 1485127"/>
                <a:gd name="connsiteY6222" fmla="*/ 1279218 h 1679043"/>
                <a:gd name="connsiteX6223" fmla="*/ 310282 w 1485127"/>
                <a:gd name="connsiteY6223" fmla="*/ 1286473 h 1679043"/>
                <a:gd name="connsiteX6224" fmla="*/ 311647 w 1485127"/>
                <a:gd name="connsiteY6224" fmla="*/ 1292959 h 1679043"/>
                <a:gd name="connsiteX6225" fmla="*/ 308746 w 1485127"/>
                <a:gd name="connsiteY6225" fmla="*/ 1288435 h 1679043"/>
                <a:gd name="connsiteX6226" fmla="*/ 308746 w 1485127"/>
                <a:gd name="connsiteY6226" fmla="*/ 1288435 h 1679043"/>
                <a:gd name="connsiteX6227" fmla="*/ 308746 w 1485127"/>
                <a:gd name="connsiteY6227" fmla="*/ 1288350 h 1679043"/>
                <a:gd name="connsiteX6228" fmla="*/ 310026 w 1485127"/>
                <a:gd name="connsiteY6228" fmla="*/ 1162973 h 1679043"/>
                <a:gd name="connsiteX6229" fmla="*/ 310026 w 1485127"/>
                <a:gd name="connsiteY6229" fmla="*/ 1162973 h 1679043"/>
                <a:gd name="connsiteX6230" fmla="*/ 310026 w 1485127"/>
                <a:gd name="connsiteY6230" fmla="*/ 1162888 h 1679043"/>
                <a:gd name="connsiteX6231" fmla="*/ 305760 w 1485127"/>
                <a:gd name="connsiteY6231" fmla="*/ 1153244 h 1679043"/>
                <a:gd name="connsiteX6232" fmla="*/ 309429 w 1485127"/>
                <a:gd name="connsiteY6232" fmla="*/ 1145306 h 1679043"/>
                <a:gd name="connsiteX6233" fmla="*/ 311903 w 1485127"/>
                <a:gd name="connsiteY6233" fmla="*/ 1139929 h 1679043"/>
                <a:gd name="connsiteX6234" fmla="*/ 317619 w 1485127"/>
                <a:gd name="connsiteY6234" fmla="*/ 1151281 h 1679043"/>
                <a:gd name="connsiteX6235" fmla="*/ 317789 w 1485127"/>
                <a:gd name="connsiteY6235" fmla="*/ 1152561 h 1679043"/>
                <a:gd name="connsiteX6236" fmla="*/ 311732 w 1485127"/>
                <a:gd name="connsiteY6236" fmla="*/ 1167326 h 1679043"/>
                <a:gd name="connsiteX6237" fmla="*/ 310196 w 1485127"/>
                <a:gd name="connsiteY6237" fmla="*/ 1163144 h 1679043"/>
                <a:gd name="connsiteX6238" fmla="*/ 310196 w 1485127"/>
                <a:gd name="connsiteY6238" fmla="*/ 1163144 h 1679043"/>
                <a:gd name="connsiteX6239" fmla="*/ 310196 w 1485127"/>
                <a:gd name="connsiteY6239" fmla="*/ 1163059 h 1679043"/>
                <a:gd name="connsiteX6240" fmla="*/ 307039 w 1485127"/>
                <a:gd name="connsiteY6240" fmla="*/ 1084282 h 1679043"/>
                <a:gd name="connsiteX6241" fmla="*/ 307039 w 1485127"/>
                <a:gd name="connsiteY6241" fmla="*/ 1084111 h 1679043"/>
                <a:gd name="connsiteX6242" fmla="*/ 307039 w 1485127"/>
                <a:gd name="connsiteY6242" fmla="*/ 1084111 h 1679043"/>
                <a:gd name="connsiteX6243" fmla="*/ 303115 w 1485127"/>
                <a:gd name="connsiteY6243" fmla="*/ 1075406 h 1679043"/>
                <a:gd name="connsiteX6244" fmla="*/ 308149 w 1485127"/>
                <a:gd name="connsiteY6244" fmla="*/ 1066444 h 1679043"/>
                <a:gd name="connsiteX6245" fmla="*/ 308149 w 1485127"/>
                <a:gd name="connsiteY6245" fmla="*/ 1066444 h 1679043"/>
                <a:gd name="connsiteX6246" fmla="*/ 308149 w 1485127"/>
                <a:gd name="connsiteY6246" fmla="*/ 1066359 h 1679043"/>
                <a:gd name="connsiteX6247" fmla="*/ 308149 w 1485127"/>
                <a:gd name="connsiteY6247" fmla="*/ 1066359 h 1679043"/>
                <a:gd name="connsiteX6248" fmla="*/ 308149 w 1485127"/>
                <a:gd name="connsiteY6248" fmla="*/ 1066273 h 1679043"/>
                <a:gd name="connsiteX6249" fmla="*/ 309684 w 1485127"/>
                <a:gd name="connsiteY6249" fmla="*/ 1063542 h 1679043"/>
                <a:gd name="connsiteX6250" fmla="*/ 311647 w 1485127"/>
                <a:gd name="connsiteY6250" fmla="*/ 1095719 h 1679043"/>
                <a:gd name="connsiteX6251" fmla="*/ 307039 w 1485127"/>
                <a:gd name="connsiteY6251" fmla="*/ 1084368 h 1679043"/>
                <a:gd name="connsiteX6252" fmla="*/ 307039 w 1485127"/>
                <a:gd name="connsiteY6252" fmla="*/ 1084368 h 1679043"/>
                <a:gd name="connsiteX6253" fmla="*/ 307039 w 1485127"/>
                <a:gd name="connsiteY6253" fmla="*/ 1084197 h 1679043"/>
                <a:gd name="connsiteX6254" fmla="*/ 351063 w 1485127"/>
                <a:gd name="connsiteY6254" fmla="*/ 853585 h 1679043"/>
                <a:gd name="connsiteX6255" fmla="*/ 351063 w 1485127"/>
                <a:gd name="connsiteY6255" fmla="*/ 853414 h 1679043"/>
                <a:gd name="connsiteX6256" fmla="*/ 351063 w 1485127"/>
                <a:gd name="connsiteY6256" fmla="*/ 853414 h 1679043"/>
                <a:gd name="connsiteX6257" fmla="*/ 349272 w 1485127"/>
                <a:gd name="connsiteY6257" fmla="*/ 848891 h 1679043"/>
                <a:gd name="connsiteX6258" fmla="*/ 354561 w 1485127"/>
                <a:gd name="connsiteY6258" fmla="*/ 843258 h 1679043"/>
                <a:gd name="connsiteX6259" fmla="*/ 354049 w 1485127"/>
                <a:gd name="connsiteY6259" fmla="*/ 861523 h 1679043"/>
                <a:gd name="connsiteX6260" fmla="*/ 351234 w 1485127"/>
                <a:gd name="connsiteY6260" fmla="*/ 853756 h 1679043"/>
                <a:gd name="connsiteX6261" fmla="*/ 351234 w 1485127"/>
                <a:gd name="connsiteY6261" fmla="*/ 853756 h 1679043"/>
                <a:gd name="connsiteX6262" fmla="*/ 351234 w 1485127"/>
                <a:gd name="connsiteY6262" fmla="*/ 853585 h 1679043"/>
                <a:gd name="connsiteX6263" fmla="*/ 360789 w 1485127"/>
                <a:gd name="connsiteY6263" fmla="*/ 829261 h 1679043"/>
                <a:gd name="connsiteX6264" fmla="*/ 360363 w 1485127"/>
                <a:gd name="connsiteY6264" fmla="*/ 827981 h 1679043"/>
                <a:gd name="connsiteX6265" fmla="*/ 361301 w 1485127"/>
                <a:gd name="connsiteY6265" fmla="*/ 807582 h 1679043"/>
                <a:gd name="connsiteX6266" fmla="*/ 362410 w 1485127"/>
                <a:gd name="connsiteY6266" fmla="*/ 806388 h 1679043"/>
                <a:gd name="connsiteX6267" fmla="*/ 368980 w 1485127"/>
                <a:gd name="connsiteY6267" fmla="*/ 820299 h 1679043"/>
                <a:gd name="connsiteX6268" fmla="*/ 365226 w 1485127"/>
                <a:gd name="connsiteY6268" fmla="*/ 824140 h 1679043"/>
                <a:gd name="connsiteX6269" fmla="*/ 365226 w 1485127"/>
                <a:gd name="connsiteY6269" fmla="*/ 824140 h 1679043"/>
                <a:gd name="connsiteX6270" fmla="*/ 365055 w 1485127"/>
                <a:gd name="connsiteY6270" fmla="*/ 824311 h 1679043"/>
                <a:gd name="connsiteX6271" fmla="*/ 364885 w 1485127"/>
                <a:gd name="connsiteY6271" fmla="*/ 824481 h 1679043"/>
                <a:gd name="connsiteX6272" fmla="*/ 364885 w 1485127"/>
                <a:gd name="connsiteY6272" fmla="*/ 824481 h 1679043"/>
                <a:gd name="connsiteX6273" fmla="*/ 360704 w 1485127"/>
                <a:gd name="connsiteY6273" fmla="*/ 829261 h 1679043"/>
                <a:gd name="connsiteX6274" fmla="*/ 363349 w 1485127"/>
                <a:gd name="connsiteY6274" fmla="*/ 771224 h 1679043"/>
                <a:gd name="connsiteX6275" fmla="*/ 369492 w 1485127"/>
                <a:gd name="connsiteY6275" fmla="*/ 765335 h 1679043"/>
                <a:gd name="connsiteX6276" fmla="*/ 376232 w 1485127"/>
                <a:gd name="connsiteY6276" fmla="*/ 783685 h 1679043"/>
                <a:gd name="connsiteX6277" fmla="*/ 376232 w 1485127"/>
                <a:gd name="connsiteY6277" fmla="*/ 784794 h 1679043"/>
                <a:gd name="connsiteX6278" fmla="*/ 371966 w 1485127"/>
                <a:gd name="connsiteY6278" fmla="*/ 789062 h 1679043"/>
                <a:gd name="connsiteX6279" fmla="*/ 371966 w 1485127"/>
                <a:gd name="connsiteY6279" fmla="*/ 789062 h 1679043"/>
                <a:gd name="connsiteX6280" fmla="*/ 371795 w 1485127"/>
                <a:gd name="connsiteY6280" fmla="*/ 789232 h 1679043"/>
                <a:gd name="connsiteX6281" fmla="*/ 371625 w 1485127"/>
                <a:gd name="connsiteY6281" fmla="*/ 789403 h 1679043"/>
                <a:gd name="connsiteX6282" fmla="*/ 371625 w 1485127"/>
                <a:gd name="connsiteY6282" fmla="*/ 789403 h 1679043"/>
                <a:gd name="connsiteX6283" fmla="*/ 363264 w 1485127"/>
                <a:gd name="connsiteY6283" fmla="*/ 798621 h 1679043"/>
                <a:gd name="connsiteX6284" fmla="*/ 361898 w 1485127"/>
                <a:gd name="connsiteY6284" fmla="*/ 794951 h 1679043"/>
                <a:gd name="connsiteX6285" fmla="*/ 363264 w 1485127"/>
                <a:gd name="connsiteY6285" fmla="*/ 771309 h 1679043"/>
                <a:gd name="connsiteX6286" fmla="*/ 355926 w 1485127"/>
                <a:gd name="connsiteY6286" fmla="*/ 815434 h 1679043"/>
                <a:gd name="connsiteX6287" fmla="*/ 355329 w 1485127"/>
                <a:gd name="connsiteY6287" fmla="*/ 813642 h 1679043"/>
                <a:gd name="connsiteX6288" fmla="*/ 356182 w 1485127"/>
                <a:gd name="connsiteY6288" fmla="*/ 812789 h 1679043"/>
                <a:gd name="connsiteX6289" fmla="*/ 356011 w 1485127"/>
                <a:gd name="connsiteY6289" fmla="*/ 815434 h 1679043"/>
                <a:gd name="connsiteX6290" fmla="*/ 349954 w 1485127"/>
                <a:gd name="connsiteY6290" fmla="*/ 798706 h 1679043"/>
                <a:gd name="connsiteX6291" fmla="*/ 348503 w 1485127"/>
                <a:gd name="connsiteY6291" fmla="*/ 794439 h 1679043"/>
                <a:gd name="connsiteX6292" fmla="*/ 349186 w 1485127"/>
                <a:gd name="connsiteY6292" fmla="*/ 784794 h 1679043"/>
                <a:gd name="connsiteX6293" fmla="*/ 352257 w 1485127"/>
                <a:gd name="connsiteY6293" fmla="*/ 781807 h 1679043"/>
                <a:gd name="connsiteX6294" fmla="*/ 353878 w 1485127"/>
                <a:gd name="connsiteY6294" fmla="*/ 786160 h 1679043"/>
                <a:gd name="connsiteX6295" fmla="*/ 352684 w 1485127"/>
                <a:gd name="connsiteY6295" fmla="*/ 790683 h 1679043"/>
                <a:gd name="connsiteX6296" fmla="*/ 350295 w 1485127"/>
                <a:gd name="connsiteY6296" fmla="*/ 799901 h 1679043"/>
                <a:gd name="connsiteX6297" fmla="*/ 349869 w 1485127"/>
                <a:gd name="connsiteY6297" fmla="*/ 798706 h 1679043"/>
                <a:gd name="connsiteX6298" fmla="*/ 348503 w 1485127"/>
                <a:gd name="connsiteY6298" fmla="*/ 807156 h 1679043"/>
                <a:gd name="connsiteX6299" fmla="*/ 347821 w 1485127"/>
                <a:gd name="connsiteY6299" fmla="*/ 809716 h 1679043"/>
                <a:gd name="connsiteX6300" fmla="*/ 347309 w 1485127"/>
                <a:gd name="connsiteY6300" fmla="*/ 811850 h 1679043"/>
                <a:gd name="connsiteX6301" fmla="*/ 347821 w 1485127"/>
                <a:gd name="connsiteY6301" fmla="*/ 804680 h 1679043"/>
                <a:gd name="connsiteX6302" fmla="*/ 348503 w 1485127"/>
                <a:gd name="connsiteY6302" fmla="*/ 807241 h 1679043"/>
                <a:gd name="connsiteX6303" fmla="*/ 350978 w 1485127"/>
                <a:gd name="connsiteY6303" fmla="*/ 761921 h 1679043"/>
                <a:gd name="connsiteX6304" fmla="*/ 352002 w 1485127"/>
                <a:gd name="connsiteY6304" fmla="*/ 749801 h 1679043"/>
                <a:gd name="connsiteX6305" fmla="*/ 361045 w 1485127"/>
                <a:gd name="connsiteY6305" fmla="*/ 741181 h 1679043"/>
                <a:gd name="connsiteX6306" fmla="*/ 361045 w 1485127"/>
                <a:gd name="connsiteY6306" fmla="*/ 741181 h 1679043"/>
                <a:gd name="connsiteX6307" fmla="*/ 361045 w 1485127"/>
                <a:gd name="connsiteY6307" fmla="*/ 741181 h 1679043"/>
                <a:gd name="connsiteX6308" fmla="*/ 362240 w 1485127"/>
                <a:gd name="connsiteY6308" fmla="*/ 744680 h 1679043"/>
                <a:gd name="connsiteX6309" fmla="*/ 360533 w 1485127"/>
                <a:gd name="connsiteY6309" fmla="*/ 761494 h 1679043"/>
                <a:gd name="connsiteX6310" fmla="*/ 358571 w 1485127"/>
                <a:gd name="connsiteY6310" fmla="*/ 769005 h 1679043"/>
                <a:gd name="connsiteX6311" fmla="*/ 354647 w 1485127"/>
                <a:gd name="connsiteY6311" fmla="*/ 773102 h 1679043"/>
                <a:gd name="connsiteX6312" fmla="*/ 353708 w 1485127"/>
                <a:gd name="connsiteY6312" fmla="*/ 770114 h 1679043"/>
                <a:gd name="connsiteX6313" fmla="*/ 353708 w 1485127"/>
                <a:gd name="connsiteY6313" fmla="*/ 770114 h 1679043"/>
                <a:gd name="connsiteX6314" fmla="*/ 353708 w 1485127"/>
                <a:gd name="connsiteY6314" fmla="*/ 769944 h 1679043"/>
                <a:gd name="connsiteX6315" fmla="*/ 353708 w 1485127"/>
                <a:gd name="connsiteY6315" fmla="*/ 769773 h 1679043"/>
                <a:gd name="connsiteX6316" fmla="*/ 353708 w 1485127"/>
                <a:gd name="connsiteY6316" fmla="*/ 769773 h 1679043"/>
                <a:gd name="connsiteX6317" fmla="*/ 351148 w 1485127"/>
                <a:gd name="connsiteY6317" fmla="*/ 762006 h 1679043"/>
                <a:gd name="connsiteX6318" fmla="*/ 350636 w 1485127"/>
                <a:gd name="connsiteY6318" fmla="*/ 777198 h 1679043"/>
                <a:gd name="connsiteX6319" fmla="*/ 349698 w 1485127"/>
                <a:gd name="connsiteY6319" fmla="*/ 778137 h 1679043"/>
                <a:gd name="connsiteX6320" fmla="*/ 349954 w 1485127"/>
                <a:gd name="connsiteY6320" fmla="*/ 775235 h 1679043"/>
                <a:gd name="connsiteX6321" fmla="*/ 350636 w 1485127"/>
                <a:gd name="connsiteY6321" fmla="*/ 777113 h 1679043"/>
                <a:gd name="connsiteX6322" fmla="*/ 359083 w 1485127"/>
                <a:gd name="connsiteY6322" fmla="*/ 775321 h 1679043"/>
                <a:gd name="connsiteX6323" fmla="*/ 359168 w 1485127"/>
                <a:gd name="connsiteY6323" fmla="*/ 775235 h 1679043"/>
                <a:gd name="connsiteX6324" fmla="*/ 358315 w 1485127"/>
                <a:gd name="connsiteY6324" fmla="*/ 784624 h 1679043"/>
                <a:gd name="connsiteX6325" fmla="*/ 357206 w 1485127"/>
                <a:gd name="connsiteY6325" fmla="*/ 781295 h 1679043"/>
                <a:gd name="connsiteX6326" fmla="*/ 358998 w 1485127"/>
                <a:gd name="connsiteY6326" fmla="*/ 775321 h 1679043"/>
                <a:gd name="connsiteX6327" fmla="*/ 365909 w 1485127"/>
                <a:gd name="connsiteY6327" fmla="*/ 741779 h 1679043"/>
                <a:gd name="connsiteX6328" fmla="*/ 365482 w 1485127"/>
                <a:gd name="connsiteY6328" fmla="*/ 740072 h 1679043"/>
                <a:gd name="connsiteX6329" fmla="*/ 365738 w 1485127"/>
                <a:gd name="connsiteY6329" fmla="*/ 736658 h 1679043"/>
                <a:gd name="connsiteX6330" fmla="*/ 367956 w 1485127"/>
                <a:gd name="connsiteY6330" fmla="*/ 734524 h 1679043"/>
                <a:gd name="connsiteX6331" fmla="*/ 367103 w 1485127"/>
                <a:gd name="connsiteY6331" fmla="*/ 737426 h 1679043"/>
                <a:gd name="connsiteX6332" fmla="*/ 365909 w 1485127"/>
                <a:gd name="connsiteY6332" fmla="*/ 741779 h 1679043"/>
                <a:gd name="connsiteX6333" fmla="*/ 371966 w 1485127"/>
                <a:gd name="connsiteY6333" fmla="*/ 720271 h 1679043"/>
                <a:gd name="connsiteX6334" fmla="*/ 371284 w 1485127"/>
                <a:gd name="connsiteY6334" fmla="*/ 717967 h 1679043"/>
                <a:gd name="connsiteX6335" fmla="*/ 370772 w 1485127"/>
                <a:gd name="connsiteY6335" fmla="*/ 715918 h 1679043"/>
                <a:gd name="connsiteX6336" fmla="*/ 373843 w 1485127"/>
                <a:gd name="connsiteY6336" fmla="*/ 713614 h 1679043"/>
                <a:gd name="connsiteX6337" fmla="*/ 371881 w 1485127"/>
                <a:gd name="connsiteY6337" fmla="*/ 720271 h 1679043"/>
                <a:gd name="connsiteX6338" fmla="*/ 370174 w 1485127"/>
                <a:gd name="connsiteY6338" fmla="*/ 725477 h 1679043"/>
                <a:gd name="connsiteX6339" fmla="*/ 366335 w 1485127"/>
                <a:gd name="connsiteY6339" fmla="*/ 729062 h 1679043"/>
                <a:gd name="connsiteX6340" fmla="*/ 367188 w 1485127"/>
                <a:gd name="connsiteY6340" fmla="*/ 718649 h 1679043"/>
                <a:gd name="connsiteX6341" fmla="*/ 367615 w 1485127"/>
                <a:gd name="connsiteY6341" fmla="*/ 718308 h 1679043"/>
                <a:gd name="connsiteX6342" fmla="*/ 367785 w 1485127"/>
                <a:gd name="connsiteY6342" fmla="*/ 718905 h 1679043"/>
                <a:gd name="connsiteX6343" fmla="*/ 370174 w 1485127"/>
                <a:gd name="connsiteY6343" fmla="*/ 725477 h 1679043"/>
                <a:gd name="connsiteX6344" fmla="*/ 348760 w 1485127"/>
                <a:gd name="connsiteY6344" fmla="*/ 809801 h 1679043"/>
                <a:gd name="connsiteX6345" fmla="*/ 349015 w 1485127"/>
                <a:gd name="connsiteY6345" fmla="*/ 808948 h 1679043"/>
                <a:gd name="connsiteX6346" fmla="*/ 350210 w 1485127"/>
                <a:gd name="connsiteY6346" fmla="*/ 813130 h 1679043"/>
                <a:gd name="connsiteX6347" fmla="*/ 347053 w 1485127"/>
                <a:gd name="connsiteY6347" fmla="*/ 816629 h 1679043"/>
                <a:gd name="connsiteX6348" fmla="*/ 347053 w 1485127"/>
                <a:gd name="connsiteY6348" fmla="*/ 815690 h 1679043"/>
                <a:gd name="connsiteX6349" fmla="*/ 348760 w 1485127"/>
                <a:gd name="connsiteY6349" fmla="*/ 809887 h 1679043"/>
                <a:gd name="connsiteX6350" fmla="*/ 351063 w 1485127"/>
                <a:gd name="connsiteY6350" fmla="*/ 801949 h 1679043"/>
                <a:gd name="connsiteX6351" fmla="*/ 354305 w 1485127"/>
                <a:gd name="connsiteY6351" fmla="*/ 790939 h 1679043"/>
                <a:gd name="connsiteX6352" fmla="*/ 354902 w 1485127"/>
                <a:gd name="connsiteY6352" fmla="*/ 788806 h 1679043"/>
                <a:gd name="connsiteX6353" fmla="*/ 357377 w 1485127"/>
                <a:gd name="connsiteY6353" fmla="*/ 794951 h 1679043"/>
                <a:gd name="connsiteX6354" fmla="*/ 356523 w 1485127"/>
                <a:gd name="connsiteY6354" fmla="*/ 805875 h 1679043"/>
                <a:gd name="connsiteX6355" fmla="*/ 353537 w 1485127"/>
                <a:gd name="connsiteY6355" fmla="*/ 809204 h 1679043"/>
                <a:gd name="connsiteX6356" fmla="*/ 350978 w 1485127"/>
                <a:gd name="connsiteY6356" fmla="*/ 801949 h 1679043"/>
                <a:gd name="connsiteX6357" fmla="*/ 382972 w 1485127"/>
                <a:gd name="connsiteY6357" fmla="*/ 756715 h 1679043"/>
                <a:gd name="connsiteX6358" fmla="*/ 381692 w 1485127"/>
                <a:gd name="connsiteY6358" fmla="*/ 752789 h 1679043"/>
                <a:gd name="connsiteX6359" fmla="*/ 400547 w 1485127"/>
                <a:gd name="connsiteY6359" fmla="*/ 733756 h 1679043"/>
                <a:gd name="connsiteX6360" fmla="*/ 400291 w 1485127"/>
                <a:gd name="connsiteY6360" fmla="*/ 749801 h 1679043"/>
                <a:gd name="connsiteX6361" fmla="*/ 394490 w 1485127"/>
                <a:gd name="connsiteY6361" fmla="*/ 754154 h 1679043"/>
                <a:gd name="connsiteX6362" fmla="*/ 392698 w 1485127"/>
                <a:gd name="connsiteY6362" fmla="*/ 754325 h 1679043"/>
                <a:gd name="connsiteX6363" fmla="*/ 391077 w 1485127"/>
                <a:gd name="connsiteY6363" fmla="*/ 753557 h 1679043"/>
                <a:gd name="connsiteX6364" fmla="*/ 390395 w 1485127"/>
                <a:gd name="connsiteY6364" fmla="*/ 750314 h 1679043"/>
                <a:gd name="connsiteX6365" fmla="*/ 390224 w 1485127"/>
                <a:gd name="connsiteY6365" fmla="*/ 750143 h 1679043"/>
                <a:gd name="connsiteX6366" fmla="*/ 389797 w 1485127"/>
                <a:gd name="connsiteY6366" fmla="*/ 752106 h 1679043"/>
                <a:gd name="connsiteX6367" fmla="*/ 390821 w 1485127"/>
                <a:gd name="connsiteY6367" fmla="*/ 753813 h 1679043"/>
                <a:gd name="connsiteX6368" fmla="*/ 392613 w 1485127"/>
                <a:gd name="connsiteY6368" fmla="*/ 754752 h 1679043"/>
                <a:gd name="connsiteX6369" fmla="*/ 394660 w 1485127"/>
                <a:gd name="connsiteY6369" fmla="*/ 754581 h 1679043"/>
                <a:gd name="connsiteX6370" fmla="*/ 398158 w 1485127"/>
                <a:gd name="connsiteY6370" fmla="*/ 752618 h 1679043"/>
                <a:gd name="connsiteX6371" fmla="*/ 400291 w 1485127"/>
                <a:gd name="connsiteY6371" fmla="*/ 750826 h 1679043"/>
                <a:gd name="connsiteX6372" fmla="*/ 400206 w 1485127"/>
                <a:gd name="connsiteY6372" fmla="*/ 760299 h 1679043"/>
                <a:gd name="connsiteX6373" fmla="*/ 380327 w 1485127"/>
                <a:gd name="connsiteY6373" fmla="*/ 780356 h 1679043"/>
                <a:gd name="connsiteX6374" fmla="*/ 380497 w 1485127"/>
                <a:gd name="connsiteY6374" fmla="*/ 771480 h 1679043"/>
                <a:gd name="connsiteX6375" fmla="*/ 381095 w 1485127"/>
                <a:gd name="connsiteY6375" fmla="*/ 753727 h 1679043"/>
                <a:gd name="connsiteX6376" fmla="*/ 382289 w 1485127"/>
                <a:gd name="connsiteY6376" fmla="*/ 756800 h 1679043"/>
                <a:gd name="connsiteX6377" fmla="*/ 386384 w 1485127"/>
                <a:gd name="connsiteY6377" fmla="*/ 766700 h 1679043"/>
                <a:gd name="connsiteX6378" fmla="*/ 386555 w 1485127"/>
                <a:gd name="connsiteY6378" fmla="*/ 766700 h 1679043"/>
                <a:gd name="connsiteX6379" fmla="*/ 383142 w 1485127"/>
                <a:gd name="connsiteY6379" fmla="*/ 756629 h 1679043"/>
                <a:gd name="connsiteX6380" fmla="*/ 446704 w 1485127"/>
                <a:gd name="connsiteY6380" fmla="*/ 688863 h 1679043"/>
                <a:gd name="connsiteX6381" fmla="*/ 445765 w 1485127"/>
                <a:gd name="connsiteY6381" fmla="*/ 708493 h 1679043"/>
                <a:gd name="connsiteX6382" fmla="*/ 426313 w 1485127"/>
                <a:gd name="connsiteY6382" fmla="*/ 726160 h 1679043"/>
                <a:gd name="connsiteX6383" fmla="*/ 427252 w 1485127"/>
                <a:gd name="connsiteY6383" fmla="*/ 707383 h 1679043"/>
                <a:gd name="connsiteX6384" fmla="*/ 428361 w 1485127"/>
                <a:gd name="connsiteY6384" fmla="*/ 706274 h 1679043"/>
                <a:gd name="connsiteX6385" fmla="*/ 446704 w 1485127"/>
                <a:gd name="connsiteY6385" fmla="*/ 688863 h 1679043"/>
                <a:gd name="connsiteX6386" fmla="*/ 451823 w 1485127"/>
                <a:gd name="connsiteY6386" fmla="*/ 665477 h 1679043"/>
                <a:gd name="connsiteX6387" fmla="*/ 460525 w 1485127"/>
                <a:gd name="connsiteY6387" fmla="*/ 659076 h 1679043"/>
                <a:gd name="connsiteX6388" fmla="*/ 462743 w 1485127"/>
                <a:gd name="connsiteY6388" fmla="*/ 657369 h 1679043"/>
                <a:gd name="connsiteX6389" fmla="*/ 462573 w 1485127"/>
                <a:gd name="connsiteY6389" fmla="*/ 660954 h 1679043"/>
                <a:gd name="connsiteX6390" fmla="*/ 462402 w 1485127"/>
                <a:gd name="connsiteY6390" fmla="*/ 667099 h 1679043"/>
                <a:gd name="connsiteX6391" fmla="*/ 451055 w 1485127"/>
                <a:gd name="connsiteY6391" fmla="*/ 678023 h 1679043"/>
                <a:gd name="connsiteX6392" fmla="*/ 450628 w 1485127"/>
                <a:gd name="connsiteY6392" fmla="*/ 678365 h 1679043"/>
                <a:gd name="connsiteX6393" fmla="*/ 451226 w 1485127"/>
                <a:gd name="connsiteY6393" fmla="*/ 671195 h 1679043"/>
                <a:gd name="connsiteX6394" fmla="*/ 451738 w 1485127"/>
                <a:gd name="connsiteY6394" fmla="*/ 665477 h 1679043"/>
                <a:gd name="connsiteX6395" fmla="*/ 455150 w 1485127"/>
                <a:gd name="connsiteY6395" fmla="*/ 705676 h 1679043"/>
                <a:gd name="connsiteX6396" fmla="*/ 455150 w 1485127"/>
                <a:gd name="connsiteY6396" fmla="*/ 706103 h 1679043"/>
                <a:gd name="connsiteX6397" fmla="*/ 452335 w 1485127"/>
                <a:gd name="connsiteY6397" fmla="*/ 738535 h 1679043"/>
                <a:gd name="connsiteX6398" fmla="*/ 452676 w 1485127"/>
                <a:gd name="connsiteY6398" fmla="*/ 743144 h 1679043"/>
                <a:gd name="connsiteX6399" fmla="*/ 445680 w 1485127"/>
                <a:gd name="connsiteY6399" fmla="*/ 749033 h 1679043"/>
                <a:gd name="connsiteX6400" fmla="*/ 446192 w 1485127"/>
                <a:gd name="connsiteY6400" fmla="*/ 739560 h 1679043"/>
                <a:gd name="connsiteX6401" fmla="*/ 447898 w 1485127"/>
                <a:gd name="connsiteY6401" fmla="*/ 714296 h 1679043"/>
                <a:gd name="connsiteX6402" fmla="*/ 451908 w 1485127"/>
                <a:gd name="connsiteY6402" fmla="*/ 710029 h 1679043"/>
                <a:gd name="connsiteX6403" fmla="*/ 451738 w 1485127"/>
                <a:gd name="connsiteY6403" fmla="*/ 709858 h 1679043"/>
                <a:gd name="connsiteX6404" fmla="*/ 447984 w 1485127"/>
                <a:gd name="connsiteY6404" fmla="*/ 713528 h 1679043"/>
                <a:gd name="connsiteX6405" fmla="*/ 448154 w 1485127"/>
                <a:gd name="connsiteY6405" fmla="*/ 711395 h 1679043"/>
                <a:gd name="connsiteX6406" fmla="*/ 455150 w 1485127"/>
                <a:gd name="connsiteY6406" fmla="*/ 705591 h 1679043"/>
                <a:gd name="connsiteX6407" fmla="*/ 444656 w 1485127"/>
                <a:gd name="connsiteY6407" fmla="*/ 739816 h 1679043"/>
                <a:gd name="connsiteX6408" fmla="*/ 444315 w 1485127"/>
                <a:gd name="connsiteY6408" fmla="*/ 750228 h 1679043"/>
                <a:gd name="connsiteX6409" fmla="*/ 428275 w 1485127"/>
                <a:gd name="connsiteY6409" fmla="*/ 763457 h 1679043"/>
                <a:gd name="connsiteX6410" fmla="*/ 444144 w 1485127"/>
                <a:gd name="connsiteY6410" fmla="*/ 747070 h 1679043"/>
                <a:gd name="connsiteX6411" fmla="*/ 443973 w 1485127"/>
                <a:gd name="connsiteY6411" fmla="*/ 746900 h 1679043"/>
                <a:gd name="connsiteX6412" fmla="*/ 426057 w 1485127"/>
                <a:gd name="connsiteY6412" fmla="*/ 763799 h 1679043"/>
                <a:gd name="connsiteX6413" fmla="*/ 426057 w 1485127"/>
                <a:gd name="connsiteY6413" fmla="*/ 737853 h 1679043"/>
                <a:gd name="connsiteX6414" fmla="*/ 431688 w 1485127"/>
                <a:gd name="connsiteY6414" fmla="*/ 731708 h 1679043"/>
                <a:gd name="connsiteX6415" fmla="*/ 445509 w 1485127"/>
                <a:gd name="connsiteY6415" fmla="*/ 716942 h 1679043"/>
                <a:gd name="connsiteX6416" fmla="*/ 444656 w 1485127"/>
                <a:gd name="connsiteY6416" fmla="*/ 739816 h 1679043"/>
                <a:gd name="connsiteX6417" fmla="*/ 430579 w 1485127"/>
                <a:gd name="connsiteY6417" fmla="*/ 815093 h 1679043"/>
                <a:gd name="connsiteX6418" fmla="*/ 430408 w 1485127"/>
                <a:gd name="connsiteY6418" fmla="*/ 819702 h 1679043"/>
                <a:gd name="connsiteX6419" fmla="*/ 430238 w 1485127"/>
                <a:gd name="connsiteY6419" fmla="*/ 825591 h 1679043"/>
                <a:gd name="connsiteX6420" fmla="*/ 429214 w 1485127"/>
                <a:gd name="connsiteY6420" fmla="*/ 826786 h 1679043"/>
                <a:gd name="connsiteX6421" fmla="*/ 428531 w 1485127"/>
                <a:gd name="connsiteY6421" fmla="*/ 816288 h 1679043"/>
                <a:gd name="connsiteX6422" fmla="*/ 430323 w 1485127"/>
                <a:gd name="connsiteY6422" fmla="*/ 814837 h 1679043"/>
                <a:gd name="connsiteX6423" fmla="*/ 430579 w 1485127"/>
                <a:gd name="connsiteY6423" fmla="*/ 815093 h 1679043"/>
                <a:gd name="connsiteX6424" fmla="*/ 374184 w 1485127"/>
                <a:gd name="connsiteY6424" fmla="*/ 1093244 h 1679043"/>
                <a:gd name="connsiteX6425" fmla="*/ 379901 w 1485127"/>
                <a:gd name="connsiteY6425" fmla="*/ 1080527 h 1679043"/>
                <a:gd name="connsiteX6426" fmla="*/ 381095 w 1485127"/>
                <a:gd name="connsiteY6426" fmla="*/ 1085648 h 1679043"/>
                <a:gd name="connsiteX6427" fmla="*/ 369151 w 1485127"/>
                <a:gd name="connsiteY6427" fmla="*/ 1118251 h 1679043"/>
                <a:gd name="connsiteX6428" fmla="*/ 366676 w 1485127"/>
                <a:gd name="connsiteY6428" fmla="*/ 1108948 h 1679043"/>
                <a:gd name="connsiteX6429" fmla="*/ 374099 w 1485127"/>
                <a:gd name="connsiteY6429" fmla="*/ 1093329 h 1679043"/>
                <a:gd name="connsiteX6430" fmla="*/ 374099 w 1485127"/>
                <a:gd name="connsiteY6430" fmla="*/ 1093329 h 1679043"/>
                <a:gd name="connsiteX6431" fmla="*/ 374099 w 1485127"/>
                <a:gd name="connsiteY6431" fmla="*/ 1093329 h 1679043"/>
                <a:gd name="connsiteX6432" fmla="*/ 374099 w 1485127"/>
                <a:gd name="connsiteY6432" fmla="*/ 1093329 h 1679043"/>
                <a:gd name="connsiteX6433" fmla="*/ 374099 w 1485127"/>
                <a:gd name="connsiteY6433" fmla="*/ 1093329 h 1679043"/>
                <a:gd name="connsiteX6434" fmla="*/ 324786 w 1485127"/>
                <a:gd name="connsiteY6434" fmla="*/ 1231338 h 1679043"/>
                <a:gd name="connsiteX6435" fmla="*/ 326236 w 1485127"/>
                <a:gd name="connsiteY6435" fmla="*/ 1235776 h 1679043"/>
                <a:gd name="connsiteX6436" fmla="*/ 325895 w 1485127"/>
                <a:gd name="connsiteY6436" fmla="*/ 1242091 h 1679043"/>
                <a:gd name="connsiteX6437" fmla="*/ 319240 w 1485127"/>
                <a:gd name="connsiteY6437" fmla="*/ 1228094 h 1679043"/>
                <a:gd name="connsiteX6438" fmla="*/ 322312 w 1485127"/>
                <a:gd name="connsiteY6438" fmla="*/ 1219815 h 1679043"/>
                <a:gd name="connsiteX6439" fmla="*/ 322823 w 1485127"/>
                <a:gd name="connsiteY6439" fmla="*/ 1220584 h 1679043"/>
                <a:gd name="connsiteX6440" fmla="*/ 326918 w 1485127"/>
                <a:gd name="connsiteY6440" fmla="*/ 1226899 h 1679043"/>
                <a:gd name="connsiteX6441" fmla="*/ 326748 w 1485127"/>
                <a:gd name="connsiteY6441" fmla="*/ 1229460 h 1679043"/>
                <a:gd name="connsiteX6442" fmla="*/ 326407 w 1485127"/>
                <a:gd name="connsiteY6442" fmla="*/ 1234666 h 1679043"/>
                <a:gd name="connsiteX6443" fmla="*/ 325127 w 1485127"/>
                <a:gd name="connsiteY6443" fmla="*/ 1231167 h 1679043"/>
                <a:gd name="connsiteX6444" fmla="*/ 324871 w 1485127"/>
                <a:gd name="connsiteY6444" fmla="*/ 1231167 h 1679043"/>
                <a:gd name="connsiteX6445" fmla="*/ 307978 w 1485127"/>
                <a:gd name="connsiteY6445" fmla="*/ 1188492 h 1679043"/>
                <a:gd name="connsiteX6446" fmla="*/ 311732 w 1485127"/>
                <a:gd name="connsiteY6446" fmla="*/ 1179616 h 1679043"/>
                <a:gd name="connsiteX6447" fmla="*/ 322994 w 1485127"/>
                <a:gd name="connsiteY6447" fmla="*/ 1203172 h 1679043"/>
                <a:gd name="connsiteX6448" fmla="*/ 319837 w 1485127"/>
                <a:gd name="connsiteY6448" fmla="*/ 1211451 h 1679043"/>
                <a:gd name="connsiteX6449" fmla="*/ 307978 w 1485127"/>
                <a:gd name="connsiteY6449" fmla="*/ 1188492 h 1679043"/>
                <a:gd name="connsiteX6450" fmla="*/ 311647 w 1485127"/>
                <a:gd name="connsiteY6450" fmla="*/ 1255235 h 1679043"/>
                <a:gd name="connsiteX6451" fmla="*/ 315657 w 1485127"/>
                <a:gd name="connsiteY6451" fmla="*/ 1272049 h 1679043"/>
                <a:gd name="connsiteX6452" fmla="*/ 311305 w 1485127"/>
                <a:gd name="connsiteY6452" fmla="*/ 1264026 h 1679043"/>
                <a:gd name="connsiteX6453" fmla="*/ 308149 w 1485127"/>
                <a:gd name="connsiteY6453" fmla="*/ 1257966 h 1679043"/>
                <a:gd name="connsiteX6454" fmla="*/ 310708 w 1485127"/>
                <a:gd name="connsiteY6454" fmla="*/ 1251053 h 1679043"/>
                <a:gd name="connsiteX6455" fmla="*/ 311647 w 1485127"/>
                <a:gd name="connsiteY6455" fmla="*/ 1255320 h 1679043"/>
                <a:gd name="connsiteX6456" fmla="*/ 314121 w 1485127"/>
                <a:gd name="connsiteY6456" fmla="*/ 1173983 h 1679043"/>
                <a:gd name="connsiteX6457" fmla="*/ 318984 w 1485127"/>
                <a:gd name="connsiteY6457" fmla="*/ 1162632 h 1679043"/>
                <a:gd name="connsiteX6458" fmla="*/ 324359 w 1485127"/>
                <a:gd name="connsiteY6458" fmla="*/ 1199588 h 1679043"/>
                <a:gd name="connsiteX6459" fmla="*/ 324017 w 1485127"/>
                <a:gd name="connsiteY6459" fmla="*/ 1200441 h 1679043"/>
                <a:gd name="connsiteX6460" fmla="*/ 314121 w 1485127"/>
                <a:gd name="connsiteY6460" fmla="*/ 1173983 h 1679043"/>
                <a:gd name="connsiteX6461" fmla="*/ 322567 w 1485127"/>
                <a:gd name="connsiteY6461" fmla="*/ 1072845 h 1679043"/>
                <a:gd name="connsiteX6462" fmla="*/ 322567 w 1485127"/>
                <a:gd name="connsiteY6462" fmla="*/ 1072845 h 1679043"/>
                <a:gd name="connsiteX6463" fmla="*/ 322567 w 1485127"/>
                <a:gd name="connsiteY6463" fmla="*/ 1072760 h 1679043"/>
                <a:gd name="connsiteX6464" fmla="*/ 321885 w 1485127"/>
                <a:gd name="connsiteY6464" fmla="*/ 1071309 h 1679043"/>
                <a:gd name="connsiteX6465" fmla="*/ 319411 w 1485127"/>
                <a:gd name="connsiteY6465" fmla="*/ 1048265 h 1679043"/>
                <a:gd name="connsiteX6466" fmla="*/ 328283 w 1485127"/>
                <a:gd name="connsiteY6466" fmla="*/ 1065847 h 1679043"/>
                <a:gd name="connsiteX6467" fmla="*/ 330672 w 1485127"/>
                <a:gd name="connsiteY6467" fmla="*/ 1088208 h 1679043"/>
                <a:gd name="connsiteX6468" fmla="*/ 330075 w 1485127"/>
                <a:gd name="connsiteY6468" fmla="*/ 1089403 h 1679043"/>
                <a:gd name="connsiteX6469" fmla="*/ 322738 w 1485127"/>
                <a:gd name="connsiteY6469" fmla="*/ 1073016 h 1679043"/>
                <a:gd name="connsiteX6470" fmla="*/ 322738 w 1485127"/>
                <a:gd name="connsiteY6470" fmla="*/ 1073016 h 1679043"/>
                <a:gd name="connsiteX6471" fmla="*/ 322738 w 1485127"/>
                <a:gd name="connsiteY6471" fmla="*/ 1072931 h 1679043"/>
                <a:gd name="connsiteX6472" fmla="*/ 316680 w 1485127"/>
                <a:gd name="connsiteY6472" fmla="*/ 1016430 h 1679043"/>
                <a:gd name="connsiteX6473" fmla="*/ 316680 w 1485127"/>
                <a:gd name="connsiteY6473" fmla="*/ 1016430 h 1679043"/>
                <a:gd name="connsiteX6474" fmla="*/ 316680 w 1485127"/>
                <a:gd name="connsiteY6474" fmla="*/ 1016345 h 1679043"/>
                <a:gd name="connsiteX6475" fmla="*/ 318728 w 1485127"/>
                <a:gd name="connsiteY6475" fmla="*/ 1013272 h 1679043"/>
                <a:gd name="connsiteX6476" fmla="*/ 320861 w 1485127"/>
                <a:gd name="connsiteY6476" fmla="*/ 1034183 h 1679043"/>
                <a:gd name="connsiteX6477" fmla="*/ 319496 w 1485127"/>
                <a:gd name="connsiteY6477" fmla="*/ 1036487 h 1679043"/>
                <a:gd name="connsiteX6478" fmla="*/ 317875 w 1485127"/>
                <a:gd name="connsiteY6478" fmla="*/ 1033158 h 1679043"/>
                <a:gd name="connsiteX6479" fmla="*/ 316595 w 1485127"/>
                <a:gd name="connsiteY6479" fmla="*/ 1016515 h 1679043"/>
                <a:gd name="connsiteX6480" fmla="*/ 316595 w 1485127"/>
                <a:gd name="connsiteY6480" fmla="*/ 1016515 h 1679043"/>
                <a:gd name="connsiteX6481" fmla="*/ 318984 w 1485127"/>
                <a:gd name="connsiteY6481" fmla="*/ 1003542 h 1679043"/>
                <a:gd name="connsiteX6482" fmla="*/ 318131 w 1485127"/>
                <a:gd name="connsiteY6482" fmla="*/ 987412 h 1679043"/>
                <a:gd name="connsiteX6483" fmla="*/ 322396 w 1485127"/>
                <a:gd name="connsiteY6483" fmla="*/ 998507 h 1679043"/>
                <a:gd name="connsiteX6484" fmla="*/ 318984 w 1485127"/>
                <a:gd name="connsiteY6484" fmla="*/ 1003542 h 1679043"/>
                <a:gd name="connsiteX6485" fmla="*/ 315571 w 1485127"/>
                <a:gd name="connsiteY6485" fmla="*/ 1052959 h 1679043"/>
                <a:gd name="connsiteX6486" fmla="*/ 315998 w 1485127"/>
                <a:gd name="connsiteY6486" fmla="*/ 1059446 h 1679043"/>
                <a:gd name="connsiteX6487" fmla="*/ 314121 w 1485127"/>
                <a:gd name="connsiteY6487" fmla="*/ 1055605 h 1679043"/>
                <a:gd name="connsiteX6488" fmla="*/ 315571 w 1485127"/>
                <a:gd name="connsiteY6488" fmla="*/ 1052959 h 1679043"/>
                <a:gd name="connsiteX6489" fmla="*/ 321202 w 1485127"/>
                <a:gd name="connsiteY6489" fmla="*/ 1033670 h 1679043"/>
                <a:gd name="connsiteX6490" fmla="*/ 319581 w 1485127"/>
                <a:gd name="connsiteY6490" fmla="*/ 1012077 h 1679043"/>
                <a:gd name="connsiteX6491" fmla="*/ 324615 w 1485127"/>
                <a:gd name="connsiteY6491" fmla="*/ 1004311 h 1679043"/>
                <a:gd name="connsiteX6492" fmla="*/ 327345 w 1485127"/>
                <a:gd name="connsiteY6492" fmla="*/ 1011480 h 1679043"/>
                <a:gd name="connsiteX6493" fmla="*/ 327174 w 1485127"/>
                <a:gd name="connsiteY6493" fmla="*/ 1017113 h 1679043"/>
                <a:gd name="connsiteX6494" fmla="*/ 327174 w 1485127"/>
                <a:gd name="connsiteY6494" fmla="*/ 1024111 h 1679043"/>
                <a:gd name="connsiteX6495" fmla="*/ 321373 w 1485127"/>
                <a:gd name="connsiteY6495" fmla="*/ 1033670 h 1679043"/>
                <a:gd name="connsiteX6496" fmla="*/ 326321 w 1485127"/>
                <a:gd name="connsiteY6496" fmla="*/ 1001579 h 1679043"/>
                <a:gd name="connsiteX6497" fmla="*/ 327771 w 1485127"/>
                <a:gd name="connsiteY6497" fmla="*/ 999446 h 1679043"/>
                <a:gd name="connsiteX6498" fmla="*/ 327516 w 1485127"/>
                <a:gd name="connsiteY6498" fmla="*/ 1005079 h 1679043"/>
                <a:gd name="connsiteX6499" fmla="*/ 326321 w 1485127"/>
                <a:gd name="connsiteY6499" fmla="*/ 1001665 h 1679043"/>
                <a:gd name="connsiteX6500" fmla="*/ 375720 w 1485127"/>
                <a:gd name="connsiteY6500" fmla="*/ 792732 h 1679043"/>
                <a:gd name="connsiteX6501" fmla="*/ 375890 w 1485127"/>
                <a:gd name="connsiteY6501" fmla="*/ 792561 h 1679043"/>
                <a:gd name="connsiteX6502" fmla="*/ 375122 w 1485127"/>
                <a:gd name="connsiteY6502" fmla="*/ 813983 h 1679043"/>
                <a:gd name="connsiteX6503" fmla="*/ 371113 w 1485127"/>
                <a:gd name="connsiteY6503" fmla="*/ 818166 h 1679043"/>
                <a:gd name="connsiteX6504" fmla="*/ 365226 w 1485127"/>
                <a:gd name="connsiteY6504" fmla="*/ 803571 h 1679043"/>
                <a:gd name="connsiteX6505" fmla="*/ 375720 w 1485127"/>
                <a:gd name="connsiteY6505" fmla="*/ 792817 h 1679043"/>
                <a:gd name="connsiteX6506" fmla="*/ 375720 w 1485127"/>
                <a:gd name="connsiteY6506" fmla="*/ 792817 h 1679043"/>
                <a:gd name="connsiteX6507" fmla="*/ 375720 w 1485127"/>
                <a:gd name="connsiteY6507" fmla="*/ 792817 h 1679043"/>
                <a:gd name="connsiteX6508" fmla="*/ 375720 w 1485127"/>
                <a:gd name="connsiteY6508" fmla="*/ 792817 h 1679043"/>
                <a:gd name="connsiteX6509" fmla="*/ 375720 w 1485127"/>
                <a:gd name="connsiteY6509" fmla="*/ 792817 h 1679043"/>
                <a:gd name="connsiteX6510" fmla="*/ 420085 w 1485127"/>
                <a:gd name="connsiteY6510" fmla="*/ 799133 h 1679043"/>
                <a:gd name="connsiteX6511" fmla="*/ 405325 w 1485127"/>
                <a:gd name="connsiteY6511" fmla="*/ 815264 h 1679043"/>
                <a:gd name="connsiteX6512" fmla="*/ 404899 w 1485127"/>
                <a:gd name="connsiteY6512" fmla="*/ 803827 h 1679043"/>
                <a:gd name="connsiteX6513" fmla="*/ 412065 w 1485127"/>
                <a:gd name="connsiteY6513" fmla="*/ 798535 h 1679043"/>
                <a:gd name="connsiteX6514" fmla="*/ 417866 w 1485127"/>
                <a:gd name="connsiteY6514" fmla="*/ 794097 h 1679043"/>
                <a:gd name="connsiteX6515" fmla="*/ 420170 w 1485127"/>
                <a:gd name="connsiteY6515" fmla="*/ 799133 h 1679043"/>
                <a:gd name="connsiteX6516" fmla="*/ 400803 w 1485127"/>
                <a:gd name="connsiteY6516" fmla="*/ 859901 h 1679043"/>
                <a:gd name="connsiteX6517" fmla="*/ 380497 w 1485127"/>
                <a:gd name="connsiteY6517" fmla="*/ 884823 h 1679043"/>
                <a:gd name="connsiteX6518" fmla="*/ 379644 w 1485127"/>
                <a:gd name="connsiteY6518" fmla="*/ 882604 h 1679043"/>
                <a:gd name="connsiteX6519" fmla="*/ 379644 w 1485127"/>
                <a:gd name="connsiteY6519" fmla="*/ 849744 h 1679043"/>
                <a:gd name="connsiteX6520" fmla="*/ 382716 w 1485127"/>
                <a:gd name="connsiteY6520" fmla="*/ 846074 h 1679043"/>
                <a:gd name="connsiteX6521" fmla="*/ 383740 w 1485127"/>
                <a:gd name="connsiteY6521" fmla="*/ 847952 h 1679043"/>
                <a:gd name="connsiteX6522" fmla="*/ 390224 w 1485127"/>
                <a:gd name="connsiteY6522" fmla="*/ 858877 h 1679043"/>
                <a:gd name="connsiteX6523" fmla="*/ 390395 w 1485127"/>
                <a:gd name="connsiteY6523" fmla="*/ 858791 h 1679043"/>
                <a:gd name="connsiteX6524" fmla="*/ 384508 w 1485127"/>
                <a:gd name="connsiteY6524" fmla="*/ 847611 h 1679043"/>
                <a:gd name="connsiteX6525" fmla="*/ 383313 w 1485127"/>
                <a:gd name="connsiteY6525" fmla="*/ 845306 h 1679043"/>
                <a:gd name="connsiteX6526" fmla="*/ 389285 w 1485127"/>
                <a:gd name="connsiteY6526" fmla="*/ 838052 h 1679043"/>
                <a:gd name="connsiteX6527" fmla="*/ 400633 w 1485127"/>
                <a:gd name="connsiteY6527" fmla="*/ 834126 h 1679043"/>
                <a:gd name="connsiteX6528" fmla="*/ 400633 w 1485127"/>
                <a:gd name="connsiteY6528" fmla="*/ 834126 h 1679043"/>
                <a:gd name="connsiteX6529" fmla="*/ 400633 w 1485127"/>
                <a:gd name="connsiteY6529" fmla="*/ 834126 h 1679043"/>
                <a:gd name="connsiteX6530" fmla="*/ 401912 w 1485127"/>
                <a:gd name="connsiteY6530" fmla="*/ 858450 h 1679043"/>
                <a:gd name="connsiteX6531" fmla="*/ 400633 w 1485127"/>
                <a:gd name="connsiteY6531" fmla="*/ 859986 h 1679043"/>
                <a:gd name="connsiteX6532" fmla="*/ 401827 w 1485127"/>
                <a:gd name="connsiteY6532" fmla="*/ 861096 h 1679043"/>
                <a:gd name="connsiteX6533" fmla="*/ 402254 w 1485127"/>
                <a:gd name="connsiteY6533" fmla="*/ 860584 h 1679043"/>
                <a:gd name="connsiteX6534" fmla="*/ 402254 w 1485127"/>
                <a:gd name="connsiteY6534" fmla="*/ 861608 h 1679043"/>
                <a:gd name="connsiteX6535" fmla="*/ 397049 w 1485127"/>
                <a:gd name="connsiteY6535" fmla="*/ 867326 h 1679043"/>
                <a:gd name="connsiteX6536" fmla="*/ 401827 w 1485127"/>
                <a:gd name="connsiteY6536" fmla="*/ 861181 h 1679043"/>
                <a:gd name="connsiteX6537" fmla="*/ 325297 w 1485127"/>
                <a:gd name="connsiteY6537" fmla="*/ 1158535 h 1679043"/>
                <a:gd name="connsiteX6538" fmla="*/ 327004 w 1485127"/>
                <a:gd name="connsiteY6538" fmla="*/ 1165534 h 1679043"/>
                <a:gd name="connsiteX6539" fmla="*/ 322482 w 1485127"/>
                <a:gd name="connsiteY6539" fmla="*/ 1154524 h 1679043"/>
                <a:gd name="connsiteX6540" fmla="*/ 323762 w 1485127"/>
                <a:gd name="connsiteY6540" fmla="*/ 1151622 h 1679043"/>
                <a:gd name="connsiteX6541" fmla="*/ 323762 w 1485127"/>
                <a:gd name="connsiteY6541" fmla="*/ 1151622 h 1679043"/>
                <a:gd name="connsiteX6542" fmla="*/ 323762 w 1485127"/>
                <a:gd name="connsiteY6542" fmla="*/ 1151537 h 1679043"/>
                <a:gd name="connsiteX6543" fmla="*/ 323762 w 1485127"/>
                <a:gd name="connsiteY6543" fmla="*/ 1151537 h 1679043"/>
                <a:gd name="connsiteX6544" fmla="*/ 323762 w 1485127"/>
                <a:gd name="connsiteY6544" fmla="*/ 1151451 h 1679043"/>
                <a:gd name="connsiteX6545" fmla="*/ 327771 w 1485127"/>
                <a:gd name="connsiteY6545" fmla="*/ 1142063 h 1679043"/>
                <a:gd name="connsiteX6546" fmla="*/ 331696 w 1485127"/>
                <a:gd name="connsiteY6546" fmla="*/ 1160242 h 1679043"/>
                <a:gd name="connsiteX6547" fmla="*/ 331014 w 1485127"/>
                <a:gd name="connsiteY6547" fmla="*/ 1175178 h 1679043"/>
                <a:gd name="connsiteX6548" fmla="*/ 328369 w 1485127"/>
                <a:gd name="connsiteY6548" fmla="*/ 1169033 h 1679043"/>
                <a:gd name="connsiteX6549" fmla="*/ 325468 w 1485127"/>
                <a:gd name="connsiteY6549" fmla="*/ 1158535 h 1679043"/>
                <a:gd name="connsiteX6550" fmla="*/ 325212 w 1485127"/>
                <a:gd name="connsiteY6550" fmla="*/ 1158535 h 1679043"/>
                <a:gd name="connsiteX6551" fmla="*/ 326236 w 1485127"/>
                <a:gd name="connsiteY6551" fmla="*/ 1109119 h 1679043"/>
                <a:gd name="connsiteX6552" fmla="*/ 327260 w 1485127"/>
                <a:gd name="connsiteY6552" fmla="*/ 1106985 h 1679043"/>
                <a:gd name="connsiteX6553" fmla="*/ 327260 w 1485127"/>
                <a:gd name="connsiteY6553" fmla="*/ 1106985 h 1679043"/>
                <a:gd name="connsiteX6554" fmla="*/ 327260 w 1485127"/>
                <a:gd name="connsiteY6554" fmla="*/ 1106899 h 1679043"/>
                <a:gd name="connsiteX6555" fmla="*/ 327260 w 1485127"/>
                <a:gd name="connsiteY6555" fmla="*/ 1106899 h 1679043"/>
                <a:gd name="connsiteX6556" fmla="*/ 327260 w 1485127"/>
                <a:gd name="connsiteY6556" fmla="*/ 1106814 h 1679043"/>
                <a:gd name="connsiteX6557" fmla="*/ 330587 w 1485127"/>
                <a:gd name="connsiteY6557" fmla="*/ 1099645 h 1679043"/>
                <a:gd name="connsiteX6558" fmla="*/ 332379 w 1485127"/>
                <a:gd name="connsiteY6558" fmla="*/ 1102973 h 1679043"/>
                <a:gd name="connsiteX6559" fmla="*/ 334341 w 1485127"/>
                <a:gd name="connsiteY6559" fmla="*/ 1115520 h 1679043"/>
                <a:gd name="connsiteX6560" fmla="*/ 328625 w 1485127"/>
                <a:gd name="connsiteY6560" fmla="*/ 1127895 h 1679043"/>
                <a:gd name="connsiteX6561" fmla="*/ 326150 w 1485127"/>
                <a:gd name="connsiteY6561" fmla="*/ 1109119 h 1679043"/>
                <a:gd name="connsiteX6562" fmla="*/ 325041 w 1485127"/>
                <a:gd name="connsiteY6562" fmla="*/ 1127980 h 1679043"/>
                <a:gd name="connsiteX6563" fmla="*/ 321373 w 1485127"/>
                <a:gd name="connsiteY6563" fmla="*/ 1119360 h 1679043"/>
                <a:gd name="connsiteX6564" fmla="*/ 322908 w 1485127"/>
                <a:gd name="connsiteY6564" fmla="*/ 1116117 h 1679043"/>
                <a:gd name="connsiteX6565" fmla="*/ 325041 w 1485127"/>
                <a:gd name="connsiteY6565" fmla="*/ 1127980 h 1679043"/>
                <a:gd name="connsiteX6566" fmla="*/ 332805 w 1485127"/>
                <a:gd name="connsiteY6566" fmla="*/ 1058763 h 1679043"/>
                <a:gd name="connsiteX6567" fmla="*/ 332805 w 1485127"/>
                <a:gd name="connsiteY6567" fmla="*/ 1058592 h 1679043"/>
                <a:gd name="connsiteX6568" fmla="*/ 332805 w 1485127"/>
                <a:gd name="connsiteY6568" fmla="*/ 1058592 h 1679043"/>
                <a:gd name="connsiteX6569" fmla="*/ 331014 w 1485127"/>
                <a:gd name="connsiteY6569" fmla="*/ 1025818 h 1679043"/>
                <a:gd name="connsiteX6570" fmla="*/ 332037 w 1485127"/>
                <a:gd name="connsiteY6570" fmla="*/ 1024026 h 1679043"/>
                <a:gd name="connsiteX6571" fmla="*/ 334512 w 1485127"/>
                <a:gd name="connsiteY6571" fmla="*/ 1030683 h 1679043"/>
                <a:gd name="connsiteX6572" fmla="*/ 345091 w 1485127"/>
                <a:gd name="connsiteY6572" fmla="*/ 1058592 h 1679043"/>
                <a:gd name="connsiteX6573" fmla="*/ 336047 w 1485127"/>
                <a:gd name="connsiteY6573" fmla="*/ 1076686 h 1679043"/>
                <a:gd name="connsiteX6574" fmla="*/ 333403 w 1485127"/>
                <a:gd name="connsiteY6574" fmla="*/ 1070200 h 1679043"/>
                <a:gd name="connsiteX6575" fmla="*/ 332805 w 1485127"/>
                <a:gd name="connsiteY6575" fmla="*/ 1059019 h 1679043"/>
                <a:gd name="connsiteX6576" fmla="*/ 332805 w 1485127"/>
                <a:gd name="connsiteY6576" fmla="*/ 1059019 h 1679043"/>
                <a:gd name="connsiteX6577" fmla="*/ 332805 w 1485127"/>
                <a:gd name="connsiteY6577" fmla="*/ 1058848 h 1679043"/>
                <a:gd name="connsiteX6578" fmla="*/ 323164 w 1485127"/>
                <a:gd name="connsiteY6578" fmla="*/ 1044083 h 1679043"/>
                <a:gd name="connsiteX6579" fmla="*/ 323164 w 1485127"/>
                <a:gd name="connsiteY6579" fmla="*/ 1044083 h 1679043"/>
                <a:gd name="connsiteX6580" fmla="*/ 323164 w 1485127"/>
                <a:gd name="connsiteY6580" fmla="*/ 1043998 h 1679043"/>
                <a:gd name="connsiteX6581" fmla="*/ 321970 w 1485127"/>
                <a:gd name="connsiteY6581" fmla="*/ 1041522 h 1679043"/>
                <a:gd name="connsiteX6582" fmla="*/ 327004 w 1485127"/>
                <a:gd name="connsiteY6582" fmla="*/ 1032732 h 1679043"/>
                <a:gd name="connsiteX6583" fmla="*/ 327430 w 1485127"/>
                <a:gd name="connsiteY6583" fmla="*/ 1054752 h 1679043"/>
                <a:gd name="connsiteX6584" fmla="*/ 323250 w 1485127"/>
                <a:gd name="connsiteY6584" fmla="*/ 1044168 h 1679043"/>
                <a:gd name="connsiteX6585" fmla="*/ 323250 w 1485127"/>
                <a:gd name="connsiteY6585" fmla="*/ 1044168 h 1679043"/>
                <a:gd name="connsiteX6586" fmla="*/ 323250 w 1485127"/>
                <a:gd name="connsiteY6586" fmla="*/ 1044083 h 1679043"/>
                <a:gd name="connsiteX6587" fmla="*/ 332891 w 1485127"/>
                <a:gd name="connsiteY6587" fmla="*/ 1145989 h 1679043"/>
                <a:gd name="connsiteX6588" fmla="*/ 330758 w 1485127"/>
                <a:gd name="connsiteY6588" fmla="*/ 1141209 h 1679043"/>
                <a:gd name="connsiteX6589" fmla="*/ 330075 w 1485127"/>
                <a:gd name="connsiteY6589" fmla="*/ 1136942 h 1679043"/>
                <a:gd name="connsiteX6590" fmla="*/ 335365 w 1485127"/>
                <a:gd name="connsiteY6590" fmla="*/ 1124908 h 1679043"/>
                <a:gd name="connsiteX6591" fmla="*/ 332891 w 1485127"/>
                <a:gd name="connsiteY6591" fmla="*/ 1145989 h 1679043"/>
                <a:gd name="connsiteX6592" fmla="*/ 332720 w 1485127"/>
                <a:gd name="connsiteY6592" fmla="*/ 1148037 h 1679043"/>
                <a:gd name="connsiteX6593" fmla="*/ 332464 w 1485127"/>
                <a:gd name="connsiteY6593" fmla="*/ 1151451 h 1679043"/>
                <a:gd name="connsiteX6594" fmla="*/ 331525 w 1485127"/>
                <a:gd name="connsiteY6594" fmla="*/ 1145733 h 1679043"/>
                <a:gd name="connsiteX6595" fmla="*/ 332805 w 1485127"/>
                <a:gd name="connsiteY6595" fmla="*/ 1148123 h 1679043"/>
                <a:gd name="connsiteX6596" fmla="*/ 354390 w 1485127"/>
                <a:gd name="connsiteY6596" fmla="*/ 1117824 h 1679043"/>
                <a:gd name="connsiteX6597" fmla="*/ 354647 w 1485127"/>
                <a:gd name="connsiteY6597" fmla="*/ 1124396 h 1679043"/>
                <a:gd name="connsiteX6598" fmla="*/ 352855 w 1485127"/>
                <a:gd name="connsiteY6598" fmla="*/ 1128663 h 1679043"/>
                <a:gd name="connsiteX6599" fmla="*/ 354390 w 1485127"/>
                <a:gd name="connsiteY6599" fmla="*/ 1117824 h 1679043"/>
                <a:gd name="connsiteX6600" fmla="*/ 338095 w 1485127"/>
                <a:gd name="connsiteY6600" fmla="*/ 1107497 h 1679043"/>
                <a:gd name="connsiteX6601" fmla="*/ 336047 w 1485127"/>
                <a:gd name="connsiteY6601" fmla="*/ 1102973 h 1679043"/>
                <a:gd name="connsiteX6602" fmla="*/ 335791 w 1485127"/>
                <a:gd name="connsiteY6602" fmla="*/ 1100669 h 1679043"/>
                <a:gd name="connsiteX6603" fmla="*/ 334938 w 1485127"/>
                <a:gd name="connsiteY6603" fmla="*/ 1090598 h 1679043"/>
                <a:gd name="connsiteX6604" fmla="*/ 337924 w 1485127"/>
                <a:gd name="connsiteY6604" fmla="*/ 1084111 h 1679043"/>
                <a:gd name="connsiteX6605" fmla="*/ 341423 w 1485127"/>
                <a:gd name="connsiteY6605" fmla="*/ 1090598 h 1679043"/>
                <a:gd name="connsiteX6606" fmla="*/ 338095 w 1485127"/>
                <a:gd name="connsiteY6606" fmla="*/ 1107582 h 1679043"/>
                <a:gd name="connsiteX6607" fmla="*/ 335024 w 1485127"/>
                <a:gd name="connsiteY6607" fmla="*/ 1078820 h 1679043"/>
                <a:gd name="connsiteX6608" fmla="*/ 334085 w 1485127"/>
                <a:gd name="connsiteY6608" fmla="*/ 1080697 h 1679043"/>
                <a:gd name="connsiteX6609" fmla="*/ 333829 w 1485127"/>
                <a:gd name="connsiteY6609" fmla="*/ 1076686 h 1679043"/>
                <a:gd name="connsiteX6610" fmla="*/ 335024 w 1485127"/>
                <a:gd name="connsiteY6610" fmla="*/ 1078905 h 1679043"/>
                <a:gd name="connsiteX6611" fmla="*/ 331014 w 1485127"/>
                <a:gd name="connsiteY6611" fmla="*/ 1176800 h 1679043"/>
                <a:gd name="connsiteX6612" fmla="*/ 331014 w 1485127"/>
                <a:gd name="connsiteY6612" fmla="*/ 1176970 h 1679043"/>
                <a:gd name="connsiteX6613" fmla="*/ 331014 w 1485127"/>
                <a:gd name="connsiteY6613" fmla="*/ 1178080 h 1679043"/>
                <a:gd name="connsiteX6614" fmla="*/ 331014 w 1485127"/>
                <a:gd name="connsiteY6614" fmla="*/ 1177824 h 1679043"/>
                <a:gd name="connsiteX6615" fmla="*/ 330246 w 1485127"/>
                <a:gd name="connsiteY6615" fmla="*/ 1175178 h 1679043"/>
                <a:gd name="connsiteX6616" fmla="*/ 331099 w 1485127"/>
                <a:gd name="connsiteY6616" fmla="*/ 1176800 h 1679043"/>
                <a:gd name="connsiteX6617" fmla="*/ 328283 w 1485127"/>
                <a:gd name="connsiteY6617" fmla="*/ 1211366 h 1679043"/>
                <a:gd name="connsiteX6618" fmla="*/ 327601 w 1485127"/>
                <a:gd name="connsiteY6618" fmla="*/ 1209659 h 1679043"/>
                <a:gd name="connsiteX6619" fmla="*/ 327174 w 1485127"/>
                <a:gd name="connsiteY6619" fmla="*/ 1206245 h 1679043"/>
                <a:gd name="connsiteX6620" fmla="*/ 329307 w 1485127"/>
                <a:gd name="connsiteY6620" fmla="*/ 1200441 h 1679043"/>
                <a:gd name="connsiteX6621" fmla="*/ 328198 w 1485127"/>
                <a:gd name="connsiteY6621" fmla="*/ 1211366 h 1679043"/>
                <a:gd name="connsiteX6622" fmla="*/ 323420 w 1485127"/>
                <a:gd name="connsiteY6622" fmla="*/ 1216572 h 1679043"/>
                <a:gd name="connsiteX6623" fmla="*/ 323420 w 1485127"/>
                <a:gd name="connsiteY6623" fmla="*/ 1216572 h 1679043"/>
                <a:gd name="connsiteX6624" fmla="*/ 323420 w 1485127"/>
                <a:gd name="connsiteY6624" fmla="*/ 1216316 h 1679043"/>
                <a:gd name="connsiteX6625" fmla="*/ 323420 w 1485127"/>
                <a:gd name="connsiteY6625" fmla="*/ 1216316 h 1679043"/>
                <a:gd name="connsiteX6626" fmla="*/ 325809 w 1485127"/>
                <a:gd name="connsiteY6626" fmla="*/ 1209830 h 1679043"/>
                <a:gd name="connsiteX6627" fmla="*/ 326407 w 1485127"/>
                <a:gd name="connsiteY6627" fmla="*/ 1213926 h 1679043"/>
                <a:gd name="connsiteX6628" fmla="*/ 327345 w 1485127"/>
                <a:gd name="connsiteY6628" fmla="*/ 1219730 h 1679043"/>
                <a:gd name="connsiteX6629" fmla="*/ 326833 w 1485127"/>
                <a:gd name="connsiteY6629" fmla="*/ 1225192 h 1679043"/>
                <a:gd name="connsiteX6630" fmla="*/ 324017 w 1485127"/>
                <a:gd name="connsiteY6630" fmla="*/ 1219815 h 1679043"/>
                <a:gd name="connsiteX6631" fmla="*/ 322908 w 1485127"/>
                <a:gd name="connsiteY6631" fmla="*/ 1217682 h 1679043"/>
                <a:gd name="connsiteX6632" fmla="*/ 323335 w 1485127"/>
                <a:gd name="connsiteY6632" fmla="*/ 1216572 h 1679043"/>
                <a:gd name="connsiteX6633" fmla="*/ 323335 w 1485127"/>
                <a:gd name="connsiteY6633" fmla="*/ 1216572 h 1679043"/>
                <a:gd name="connsiteX6634" fmla="*/ 349442 w 1485127"/>
                <a:gd name="connsiteY6634" fmla="*/ 1170655 h 1679043"/>
                <a:gd name="connsiteX6635" fmla="*/ 350040 w 1485127"/>
                <a:gd name="connsiteY6635" fmla="*/ 1172618 h 1679043"/>
                <a:gd name="connsiteX6636" fmla="*/ 349186 w 1485127"/>
                <a:gd name="connsiteY6636" fmla="*/ 1175264 h 1679043"/>
                <a:gd name="connsiteX6637" fmla="*/ 349442 w 1485127"/>
                <a:gd name="connsiteY6637" fmla="*/ 1170655 h 1679043"/>
                <a:gd name="connsiteX6638" fmla="*/ 350807 w 1485127"/>
                <a:gd name="connsiteY6638" fmla="*/ 1170313 h 1679043"/>
                <a:gd name="connsiteX6639" fmla="*/ 349613 w 1485127"/>
                <a:gd name="connsiteY6639" fmla="*/ 1166985 h 1679043"/>
                <a:gd name="connsiteX6640" fmla="*/ 350466 w 1485127"/>
                <a:gd name="connsiteY6640" fmla="*/ 1152561 h 1679043"/>
                <a:gd name="connsiteX6641" fmla="*/ 353537 w 1485127"/>
                <a:gd name="connsiteY6641" fmla="*/ 1162376 h 1679043"/>
                <a:gd name="connsiteX6642" fmla="*/ 350807 w 1485127"/>
                <a:gd name="connsiteY6642" fmla="*/ 1170313 h 1679043"/>
                <a:gd name="connsiteX6643" fmla="*/ 355756 w 1485127"/>
                <a:gd name="connsiteY6643" fmla="*/ 1115861 h 1679043"/>
                <a:gd name="connsiteX6644" fmla="*/ 355926 w 1485127"/>
                <a:gd name="connsiteY6644" fmla="*/ 1107582 h 1679043"/>
                <a:gd name="connsiteX6645" fmla="*/ 356780 w 1485127"/>
                <a:gd name="connsiteY6645" fmla="*/ 1102632 h 1679043"/>
                <a:gd name="connsiteX6646" fmla="*/ 358998 w 1485127"/>
                <a:gd name="connsiteY6646" fmla="*/ 1113898 h 1679043"/>
                <a:gd name="connsiteX6647" fmla="*/ 355670 w 1485127"/>
                <a:gd name="connsiteY6647" fmla="*/ 1121665 h 1679043"/>
                <a:gd name="connsiteX6648" fmla="*/ 355670 w 1485127"/>
                <a:gd name="connsiteY6648" fmla="*/ 1115861 h 1679043"/>
                <a:gd name="connsiteX6649" fmla="*/ 357377 w 1485127"/>
                <a:gd name="connsiteY6649" fmla="*/ 1099901 h 1679043"/>
                <a:gd name="connsiteX6650" fmla="*/ 360022 w 1485127"/>
                <a:gd name="connsiteY6650" fmla="*/ 1087184 h 1679043"/>
                <a:gd name="connsiteX6651" fmla="*/ 363178 w 1485127"/>
                <a:gd name="connsiteY6651" fmla="*/ 1104339 h 1679043"/>
                <a:gd name="connsiteX6652" fmla="*/ 360022 w 1485127"/>
                <a:gd name="connsiteY6652" fmla="*/ 1111679 h 1679043"/>
                <a:gd name="connsiteX6653" fmla="*/ 357377 w 1485127"/>
                <a:gd name="connsiteY6653" fmla="*/ 1099986 h 1679043"/>
                <a:gd name="connsiteX6654" fmla="*/ 341508 w 1485127"/>
                <a:gd name="connsiteY6654" fmla="*/ 1089830 h 1679043"/>
                <a:gd name="connsiteX6655" fmla="*/ 338521 w 1485127"/>
                <a:gd name="connsiteY6655" fmla="*/ 1082660 h 1679043"/>
                <a:gd name="connsiteX6656" fmla="*/ 347224 w 1485127"/>
                <a:gd name="connsiteY6656" fmla="*/ 1064225 h 1679043"/>
                <a:gd name="connsiteX6657" fmla="*/ 347651 w 1485127"/>
                <a:gd name="connsiteY6657" fmla="*/ 1065335 h 1679043"/>
                <a:gd name="connsiteX6658" fmla="*/ 341593 w 1485127"/>
                <a:gd name="connsiteY6658" fmla="*/ 1089830 h 1679043"/>
                <a:gd name="connsiteX6659" fmla="*/ 345432 w 1485127"/>
                <a:gd name="connsiteY6659" fmla="*/ 1057824 h 1679043"/>
                <a:gd name="connsiteX6660" fmla="*/ 336047 w 1485127"/>
                <a:gd name="connsiteY6660" fmla="*/ 1030342 h 1679043"/>
                <a:gd name="connsiteX6661" fmla="*/ 333146 w 1485127"/>
                <a:gd name="connsiteY6661" fmla="*/ 1021978 h 1679043"/>
                <a:gd name="connsiteX6662" fmla="*/ 338436 w 1485127"/>
                <a:gd name="connsiteY6662" fmla="*/ 1012931 h 1679043"/>
                <a:gd name="connsiteX6663" fmla="*/ 338778 w 1485127"/>
                <a:gd name="connsiteY6663" fmla="*/ 1025818 h 1679043"/>
                <a:gd name="connsiteX6664" fmla="*/ 339033 w 1485127"/>
                <a:gd name="connsiteY6664" fmla="*/ 1025818 h 1679043"/>
                <a:gd name="connsiteX6665" fmla="*/ 339033 w 1485127"/>
                <a:gd name="connsiteY6665" fmla="*/ 1011992 h 1679043"/>
                <a:gd name="connsiteX6666" fmla="*/ 339631 w 1485127"/>
                <a:gd name="connsiteY6666" fmla="*/ 1010968 h 1679043"/>
                <a:gd name="connsiteX6667" fmla="*/ 352428 w 1485127"/>
                <a:gd name="connsiteY6667" fmla="*/ 1029659 h 1679043"/>
                <a:gd name="connsiteX6668" fmla="*/ 354476 w 1485127"/>
                <a:gd name="connsiteY6668" fmla="*/ 1032646 h 1679043"/>
                <a:gd name="connsiteX6669" fmla="*/ 353793 w 1485127"/>
                <a:gd name="connsiteY6669" fmla="*/ 1041352 h 1679043"/>
                <a:gd name="connsiteX6670" fmla="*/ 345432 w 1485127"/>
                <a:gd name="connsiteY6670" fmla="*/ 1057909 h 1679043"/>
                <a:gd name="connsiteX6671" fmla="*/ 345091 w 1485127"/>
                <a:gd name="connsiteY6671" fmla="*/ 973073 h 1679043"/>
                <a:gd name="connsiteX6672" fmla="*/ 353878 w 1485127"/>
                <a:gd name="connsiteY6672" fmla="*/ 960015 h 1679043"/>
                <a:gd name="connsiteX6673" fmla="*/ 354390 w 1485127"/>
                <a:gd name="connsiteY6673" fmla="*/ 979901 h 1679043"/>
                <a:gd name="connsiteX6674" fmla="*/ 354390 w 1485127"/>
                <a:gd name="connsiteY6674" fmla="*/ 980925 h 1679043"/>
                <a:gd name="connsiteX6675" fmla="*/ 344323 w 1485127"/>
                <a:gd name="connsiteY6675" fmla="*/ 996288 h 1679043"/>
                <a:gd name="connsiteX6676" fmla="*/ 339119 w 1485127"/>
                <a:gd name="connsiteY6676" fmla="*/ 982376 h 1679043"/>
                <a:gd name="connsiteX6677" fmla="*/ 339119 w 1485127"/>
                <a:gd name="connsiteY6677" fmla="*/ 981864 h 1679043"/>
                <a:gd name="connsiteX6678" fmla="*/ 344665 w 1485127"/>
                <a:gd name="connsiteY6678" fmla="*/ 973585 h 1679043"/>
                <a:gd name="connsiteX6679" fmla="*/ 345688 w 1485127"/>
                <a:gd name="connsiteY6679" fmla="*/ 975889 h 1679043"/>
                <a:gd name="connsiteX6680" fmla="*/ 345859 w 1485127"/>
                <a:gd name="connsiteY6680" fmla="*/ 975889 h 1679043"/>
                <a:gd name="connsiteX6681" fmla="*/ 345006 w 1485127"/>
                <a:gd name="connsiteY6681" fmla="*/ 973158 h 1679043"/>
                <a:gd name="connsiteX6682" fmla="*/ 357121 w 1485127"/>
                <a:gd name="connsiteY6682" fmla="*/ 949346 h 1679043"/>
                <a:gd name="connsiteX6683" fmla="*/ 355585 w 1485127"/>
                <a:gd name="connsiteY6683" fmla="*/ 945676 h 1679043"/>
                <a:gd name="connsiteX6684" fmla="*/ 355841 w 1485127"/>
                <a:gd name="connsiteY6684" fmla="*/ 931252 h 1679043"/>
                <a:gd name="connsiteX6685" fmla="*/ 361643 w 1485127"/>
                <a:gd name="connsiteY6685" fmla="*/ 943116 h 1679043"/>
                <a:gd name="connsiteX6686" fmla="*/ 357035 w 1485127"/>
                <a:gd name="connsiteY6686" fmla="*/ 949346 h 1679043"/>
                <a:gd name="connsiteX6687" fmla="*/ 355926 w 1485127"/>
                <a:gd name="connsiteY6687" fmla="*/ 957113 h 1679043"/>
                <a:gd name="connsiteX6688" fmla="*/ 361728 w 1485127"/>
                <a:gd name="connsiteY6688" fmla="*/ 968208 h 1679043"/>
                <a:gd name="connsiteX6689" fmla="*/ 361386 w 1485127"/>
                <a:gd name="connsiteY6689" fmla="*/ 970427 h 1679043"/>
                <a:gd name="connsiteX6690" fmla="*/ 355329 w 1485127"/>
                <a:gd name="connsiteY6690" fmla="*/ 979560 h 1679043"/>
                <a:gd name="connsiteX6691" fmla="*/ 355414 w 1485127"/>
                <a:gd name="connsiteY6691" fmla="*/ 957796 h 1679043"/>
                <a:gd name="connsiteX6692" fmla="*/ 355500 w 1485127"/>
                <a:gd name="connsiteY6692" fmla="*/ 957625 h 1679043"/>
                <a:gd name="connsiteX6693" fmla="*/ 355841 w 1485127"/>
                <a:gd name="connsiteY6693" fmla="*/ 957113 h 1679043"/>
                <a:gd name="connsiteX6694" fmla="*/ 343897 w 1485127"/>
                <a:gd name="connsiteY6694" fmla="*/ 1003799 h 1679043"/>
                <a:gd name="connsiteX6695" fmla="*/ 347139 w 1485127"/>
                <a:gd name="connsiteY6695" fmla="*/ 1013528 h 1679043"/>
                <a:gd name="connsiteX6696" fmla="*/ 342532 w 1485127"/>
                <a:gd name="connsiteY6696" fmla="*/ 1006273 h 1679043"/>
                <a:gd name="connsiteX6697" fmla="*/ 343811 w 1485127"/>
                <a:gd name="connsiteY6697" fmla="*/ 1004055 h 1679043"/>
                <a:gd name="connsiteX6698" fmla="*/ 343897 w 1485127"/>
                <a:gd name="connsiteY6698" fmla="*/ 1003884 h 1679043"/>
                <a:gd name="connsiteX6699" fmla="*/ 342446 w 1485127"/>
                <a:gd name="connsiteY6699" fmla="*/ 999360 h 1679043"/>
                <a:gd name="connsiteX6700" fmla="*/ 340825 w 1485127"/>
                <a:gd name="connsiteY6700" fmla="*/ 1001835 h 1679043"/>
                <a:gd name="connsiteX6701" fmla="*/ 340228 w 1485127"/>
                <a:gd name="connsiteY6701" fmla="*/ 1002689 h 1679043"/>
                <a:gd name="connsiteX6702" fmla="*/ 339033 w 1485127"/>
                <a:gd name="connsiteY6702" fmla="*/ 1000811 h 1679043"/>
                <a:gd name="connsiteX6703" fmla="*/ 339033 w 1485127"/>
                <a:gd name="connsiteY6703" fmla="*/ 989716 h 1679043"/>
                <a:gd name="connsiteX6704" fmla="*/ 342361 w 1485127"/>
                <a:gd name="connsiteY6704" fmla="*/ 999360 h 1679043"/>
                <a:gd name="connsiteX6705" fmla="*/ 346029 w 1485127"/>
                <a:gd name="connsiteY6705" fmla="*/ 1000299 h 1679043"/>
                <a:gd name="connsiteX6706" fmla="*/ 354732 w 1485127"/>
                <a:gd name="connsiteY6706" fmla="*/ 986046 h 1679043"/>
                <a:gd name="connsiteX6707" fmla="*/ 356011 w 1485127"/>
                <a:gd name="connsiteY6707" fmla="*/ 990911 h 1679043"/>
                <a:gd name="connsiteX6708" fmla="*/ 358401 w 1485127"/>
                <a:gd name="connsiteY6708" fmla="*/ 994581 h 1679043"/>
                <a:gd name="connsiteX6709" fmla="*/ 356609 w 1485127"/>
                <a:gd name="connsiteY6709" fmla="*/ 1010370 h 1679043"/>
                <a:gd name="connsiteX6710" fmla="*/ 355244 w 1485127"/>
                <a:gd name="connsiteY6710" fmla="*/ 1025136 h 1679043"/>
                <a:gd name="connsiteX6711" fmla="*/ 346029 w 1485127"/>
                <a:gd name="connsiteY6711" fmla="*/ 1000384 h 1679043"/>
                <a:gd name="connsiteX6712" fmla="*/ 356523 w 1485127"/>
                <a:gd name="connsiteY6712" fmla="*/ 990569 h 1679043"/>
                <a:gd name="connsiteX6713" fmla="*/ 355414 w 1485127"/>
                <a:gd name="connsiteY6713" fmla="*/ 985278 h 1679043"/>
                <a:gd name="connsiteX6714" fmla="*/ 355414 w 1485127"/>
                <a:gd name="connsiteY6714" fmla="*/ 984936 h 1679043"/>
                <a:gd name="connsiteX6715" fmla="*/ 360619 w 1485127"/>
                <a:gd name="connsiteY6715" fmla="*/ 976487 h 1679043"/>
                <a:gd name="connsiteX6716" fmla="*/ 358401 w 1485127"/>
                <a:gd name="connsiteY6716" fmla="*/ 993898 h 1679043"/>
                <a:gd name="connsiteX6717" fmla="*/ 356438 w 1485127"/>
                <a:gd name="connsiteY6717" fmla="*/ 990569 h 1679043"/>
                <a:gd name="connsiteX6718" fmla="*/ 363349 w 1485127"/>
                <a:gd name="connsiteY6718" fmla="*/ 963855 h 1679043"/>
                <a:gd name="connsiteX6719" fmla="*/ 363349 w 1485127"/>
                <a:gd name="connsiteY6719" fmla="*/ 963002 h 1679043"/>
                <a:gd name="connsiteX6720" fmla="*/ 364543 w 1485127"/>
                <a:gd name="connsiteY6720" fmla="*/ 950626 h 1679043"/>
                <a:gd name="connsiteX6721" fmla="*/ 364287 w 1485127"/>
                <a:gd name="connsiteY6721" fmla="*/ 950626 h 1679043"/>
                <a:gd name="connsiteX6722" fmla="*/ 362581 w 1485127"/>
                <a:gd name="connsiteY6722" fmla="*/ 962234 h 1679043"/>
                <a:gd name="connsiteX6723" fmla="*/ 358742 w 1485127"/>
                <a:gd name="connsiteY6723" fmla="*/ 953016 h 1679043"/>
                <a:gd name="connsiteX6724" fmla="*/ 363434 w 1485127"/>
                <a:gd name="connsiteY6724" fmla="*/ 946273 h 1679043"/>
                <a:gd name="connsiteX6725" fmla="*/ 369748 w 1485127"/>
                <a:gd name="connsiteY6725" fmla="*/ 958308 h 1679043"/>
                <a:gd name="connsiteX6726" fmla="*/ 364373 w 1485127"/>
                <a:gd name="connsiteY6726" fmla="*/ 966245 h 1679043"/>
                <a:gd name="connsiteX6727" fmla="*/ 363349 w 1485127"/>
                <a:gd name="connsiteY6727" fmla="*/ 963855 h 1679043"/>
                <a:gd name="connsiteX6728" fmla="*/ 363008 w 1485127"/>
                <a:gd name="connsiteY6728" fmla="*/ 941409 h 1679043"/>
                <a:gd name="connsiteX6729" fmla="*/ 356182 w 1485127"/>
                <a:gd name="connsiteY6729" fmla="*/ 923400 h 1679043"/>
                <a:gd name="connsiteX6730" fmla="*/ 356182 w 1485127"/>
                <a:gd name="connsiteY6730" fmla="*/ 922888 h 1679043"/>
                <a:gd name="connsiteX6731" fmla="*/ 361131 w 1485127"/>
                <a:gd name="connsiteY6731" fmla="*/ 915804 h 1679043"/>
                <a:gd name="connsiteX6732" fmla="*/ 368468 w 1485127"/>
                <a:gd name="connsiteY6732" fmla="*/ 907269 h 1679043"/>
                <a:gd name="connsiteX6733" fmla="*/ 371198 w 1485127"/>
                <a:gd name="connsiteY6733" fmla="*/ 913415 h 1679043"/>
                <a:gd name="connsiteX6734" fmla="*/ 375890 w 1485127"/>
                <a:gd name="connsiteY6734" fmla="*/ 924254 h 1679043"/>
                <a:gd name="connsiteX6735" fmla="*/ 363008 w 1485127"/>
                <a:gd name="connsiteY6735" fmla="*/ 941409 h 1679043"/>
                <a:gd name="connsiteX6736" fmla="*/ 372734 w 1485127"/>
                <a:gd name="connsiteY6736" fmla="*/ 912988 h 1679043"/>
                <a:gd name="connsiteX6737" fmla="*/ 370004 w 1485127"/>
                <a:gd name="connsiteY6737" fmla="*/ 905562 h 1679043"/>
                <a:gd name="connsiteX6738" fmla="*/ 371284 w 1485127"/>
                <a:gd name="connsiteY6738" fmla="*/ 904111 h 1679043"/>
                <a:gd name="connsiteX6739" fmla="*/ 371284 w 1485127"/>
                <a:gd name="connsiteY6739" fmla="*/ 904111 h 1679043"/>
                <a:gd name="connsiteX6740" fmla="*/ 371284 w 1485127"/>
                <a:gd name="connsiteY6740" fmla="*/ 904111 h 1679043"/>
                <a:gd name="connsiteX6741" fmla="*/ 371284 w 1485127"/>
                <a:gd name="connsiteY6741" fmla="*/ 904111 h 1679043"/>
                <a:gd name="connsiteX6742" fmla="*/ 371284 w 1485127"/>
                <a:gd name="connsiteY6742" fmla="*/ 904111 h 1679043"/>
                <a:gd name="connsiteX6743" fmla="*/ 375805 w 1485127"/>
                <a:gd name="connsiteY6743" fmla="*/ 898735 h 1679043"/>
                <a:gd name="connsiteX6744" fmla="*/ 376061 w 1485127"/>
                <a:gd name="connsiteY6744" fmla="*/ 905904 h 1679043"/>
                <a:gd name="connsiteX6745" fmla="*/ 376914 w 1485127"/>
                <a:gd name="connsiteY6745" fmla="*/ 922888 h 1679043"/>
                <a:gd name="connsiteX6746" fmla="*/ 376317 w 1485127"/>
                <a:gd name="connsiteY6746" fmla="*/ 923656 h 1679043"/>
                <a:gd name="connsiteX6747" fmla="*/ 372478 w 1485127"/>
                <a:gd name="connsiteY6747" fmla="*/ 913244 h 1679043"/>
                <a:gd name="connsiteX6748" fmla="*/ 379730 w 1485127"/>
                <a:gd name="connsiteY6748" fmla="*/ 885079 h 1679043"/>
                <a:gd name="connsiteX6749" fmla="*/ 379901 w 1485127"/>
                <a:gd name="connsiteY6749" fmla="*/ 885505 h 1679043"/>
                <a:gd name="connsiteX6750" fmla="*/ 379901 w 1485127"/>
                <a:gd name="connsiteY6750" fmla="*/ 885505 h 1679043"/>
                <a:gd name="connsiteX6751" fmla="*/ 379644 w 1485127"/>
                <a:gd name="connsiteY6751" fmla="*/ 885847 h 1679043"/>
                <a:gd name="connsiteX6752" fmla="*/ 379644 w 1485127"/>
                <a:gd name="connsiteY6752" fmla="*/ 885079 h 1679043"/>
                <a:gd name="connsiteX6753" fmla="*/ 375122 w 1485127"/>
                <a:gd name="connsiteY6753" fmla="*/ 870313 h 1679043"/>
                <a:gd name="connsiteX6754" fmla="*/ 371369 w 1485127"/>
                <a:gd name="connsiteY6754" fmla="*/ 859901 h 1679043"/>
                <a:gd name="connsiteX6755" fmla="*/ 374867 w 1485127"/>
                <a:gd name="connsiteY6755" fmla="*/ 855719 h 1679043"/>
                <a:gd name="connsiteX6756" fmla="*/ 375122 w 1485127"/>
                <a:gd name="connsiteY6756" fmla="*/ 870313 h 1679043"/>
                <a:gd name="connsiteX6757" fmla="*/ 379901 w 1485127"/>
                <a:gd name="connsiteY6757" fmla="*/ 840612 h 1679043"/>
                <a:gd name="connsiteX6758" fmla="*/ 380839 w 1485127"/>
                <a:gd name="connsiteY6758" fmla="*/ 842319 h 1679043"/>
                <a:gd name="connsiteX6759" fmla="*/ 379815 w 1485127"/>
                <a:gd name="connsiteY6759" fmla="*/ 843429 h 1679043"/>
                <a:gd name="connsiteX6760" fmla="*/ 379815 w 1485127"/>
                <a:gd name="connsiteY6760" fmla="*/ 840527 h 1679043"/>
                <a:gd name="connsiteX6761" fmla="*/ 379901 w 1485127"/>
                <a:gd name="connsiteY6761" fmla="*/ 837625 h 1679043"/>
                <a:gd name="connsiteX6762" fmla="*/ 379901 w 1485127"/>
                <a:gd name="connsiteY6762" fmla="*/ 815690 h 1679043"/>
                <a:gd name="connsiteX6763" fmla="*/ 386214 w 1485127"/>
                <a:gd name="connsiteY6763" fmla="*/ 808777 h 1679043"/>
                <a:gd name="connsiteX6764" fmla="*/ 386214 w 1485127"/>
                <a:gd name="connsiteY6764" fmla="*/ 808777 h 1679043"/>
                <a:gd name="connsiteX6765" fmla="*/ 386470 w 1485127"/>
                <a:gd name="connsiteY6765" fmla="*/ 808777 h 1679043"/>
                <a:gd name="connsiteX6766" fmla="*/ 386470 w 1485127"/>
                <a:gd name="connsiteY6766" fmla="*/ 808777 h 1679043"/>
                <a:gd name="connsiteX6767" fmla="*/ 400291 w 1485127"/>
                <a:gd name="connsiteY6767" fmla="*/ 793415 h 1679043"/>
                <a:gd name="connsiteX6768" fmla="*/ 400376 w 1485127"/>
                <a:gd name="connsiteY6768" fmla="*/ 805875 h 1679043"/>
                <a:gd name="connsiteX6769" fmla="*/ 397561 w 1485127"/>
                <a:gd name="connsiteY6769" fmla="*/ 808094 h 1679043"/>
                <a:gd name="connsiteX6770" fmla="*/ 384081 w 1485127"/>
                <a:gd name="connsiteY6770" fmla="*/ 818763 h 1679043"/>
                <a:gd name="connsiteX6771" fmla="*/ 384251 w 1485127"/>
                <a:gd name="connsiteY6771" fmla="*/ 818934 h 1679043"/>
                <a:gd name="connsiteX6772" fmla="*/ 398244 w 1485127"/>
                <a:gd name="connsiteY6772" fmla="*/ 808777 h 1679043"/>
                <a:gd name="connsiteX6773" fmla="*/ 400462 w 1485127"/>
                <a:gd name="connsiteY6773" fmla="*/ 807156 h 1679043"/>
                <a:gd name="connsiteX6774" fmla="*/ 400633 w 1485127"/>
                <a:gd name="connsiteY6774" fmla="*/ 820470 h 1679043"/>
                <a:gd name="connsiteX6775" fmla="*/ 381777 w 1485127"/>
                <a:gd name="connsiteY6775" fmla="*/ 841466 h 1679043"/>
                <a:gd name="connsiteX6776" fmla="*/ 379986 w 1485127"/>
                <a:gd name="connsiteY6776" fmla="*/ 837710 h 1679043"/>
                <a:gd name="connsiteX6777" fmla="*/ 380156 w 1485127"/>
                <a:gd name="connsiteY6777" fmla="*/ 793415 h 1679043"/>
                <a:gd name="connsiteX6778" fmla="*/ 381777 w 1485127"/>
                <a:gd name="connsiteY6778" fmla="*/ 797767 h 1679043"/>
                <a:gd name="connsiteX6779" fmla="*/ 384422 w 1485127"/>
                <a:gd name="connsiteY6779" fmla="*/ 804339 h 1679043"/>
                <a:gd name="connsiteX6780" fmla="*/ 379986 w 1485127"/>
                <a:gd name="connsiteY6780" fmla="*/ 808863 h 1679043"/>
                <a:gd name="connsiteX6781" fmla="*/ 380156 w 1485127"/>
                <a:gd name="connsiteY6781" fmla="*/ 793415 h 1679043"/>
                <a:gd name="connsiteX6782" fmla="*/ 374781 w 1485127"/>
                <a:gd name="connsiteY6782" fmla="*/ 826615 h 1679043"/>
                <a:gd name="connsiteX6783" fmla="*/ 373246 w 1485127"/>
                <a:gd name="connsiteY6783" fmla="*/ 823030 h 1679043"/>
                <a:gd name="connsiteX6784" fmla="*/ 374867 w 1485127"/>
                <a:gd name="connsiteY6784" fmla="*/ 821238 h 1679043"/>
                <a:gd name="connsiteX6785" fmla="*/ 374781 w 1485127"/>
                <a:gd name="connsiteY6785" fmla="*/ 826615 h 1679043"/>
                <a:gd name="connsiteX6786" fmla="*/ 413430 w 1485127"/>
                <a:gd name="connsiteY6786" fmla="*/ 779161 h 1679043"/>
                <a:gd name="connsiteX6787" fmla="*/ 417184 w 1485127"/>
                <a:gd name="connsiteY6787" fmla="*/ 792220 h 1679043"/>
                <a:gd name="connsiteX6788" fmla="*/ 410956 w 1485127"/>
                <a:gd name="connsiteY6788" fmla="*/ 797340 h 1679043"/>
                <a:gd name="connsiteX6789" fmla="*/ 404899 w 1485127"/>
                <a:gd name="connsiteY6789" fmla="*/ 802205 h 1679043"/>
                <a:gd name="connsiteX6790" fmla="*/ 404472 w 1485127"/>
                <a:gd name="connsiteY6790" fmla="*/ 788891 h 1679043"/>
                <a:gd name="connsiteX6791" fmla="*/ 413515 w 1485127"/>
                <a:gd name="connsiteY6791" fmla="*/ 779161 h 1679043"/>
                <a:gd name="connsiteX6792" fmla="*/ 404301 w 1485127"/>
                <a:gd name="connsiteY6792" fmla="*/ 784709 h 1679043"/>
                <a:gd name="connsiteX6793" fmla="*/ 404301 w 1485127"/>
                <a:gd name="connsiteY6793" fmla="*/ 783941 h 1679043"/>
                <a:gd name="connsiteX6794" fmla="*/ 407373 w 1485127"/>
                <a:gd name="connsiteY6794" fmla="*/ 781722 h 1679043"/>
                <a:gd name="connsiteX6795" fmla="*/ 404301 w 1485127"/>
                <a:gd name="connsiteY6795" fmla="*/ 784709 h 1679043"/>
                <a:gd name="connsiteX6796" fmla="*/ 411468 w 1485127"/>
                <a:gd name="connsiteY6796" fmla="*/ 761665 h 1679043"/>
                <a:gd name="connsiteX6797" fmla="*/ 412833 w 1485127"/>
                <a:gd name="connsiteY6797" fmla="*/ 775833 h 1679043"/>
                <a:gd name="connsiteX6798" fmla="*/ 412662 w 1485127"/>
                <a:gd name="connsiteY6798" fmla="*/ 776003 h 1679043"/>
                <a:gd name="connsiteX6799" fmla="*/ 404216 w 1485127"/>
                <a:gd name="connsiteY6799" fmla="*/ 782661 h 1679043"/>
                <a:gd name="connsiteX6800" fmla="*/ 403875 w 1485127"/>
                <a:gd name="connsiteY6800" fmla="*/ 769773 h 1679043"/>
                <a:gd name="connsiteX6801" fmla="*/ 403704 w 1485127"/>
                <a:gd name="connsiteY6801" fmla="*/ 762006 h 1679043"/>
                <a:gd name="connsiteX6802" fmla="*/ 411382 w 1485127"/>
                <a:gd name="connsiteY6802" fmla="*/ 753642 h 1679043"/>
                <a:gd name="connsiteX6803" fmla="*/ 411553 w 1485127"/>
                <a:gd name="connsiteY6803" fmla="*/ 761580 h 1679043"/>
                <a:gd name="connsiteX6804" fmla="*/ 400633 w 1485127"/>
                <a:gd name="connsiteY6804" fmla="*/ 824481 h 1679043"/>
                <a:gd name="connsiteX6805" fmla="*/ 400803 w 1485127"/>
                <a:gd name="connsiteY6805" fmla="*/ 833016 h 1679043"/>
                <a:gd name="connsiteX6806" fmla="*/ 389883 w 1485127"/>
                <a:gd name="connsiteY6806" fmla="*/ 837369 h 1679043"/>
                <a:gd name="connsiteX6807" fmla="*/ 400633 w 1485127"/>
                <a:gd name="connsiteY6807" fmla="*/ 824481 h 1679043"/>
                <a:gd name="connsiteX6808" fmla="*/ 411297 w 1485127"/>
                <a:gd name="connsiteY6808" fmla="*/ 749375 h 1679043"/>
                <a:gd name="connsiteX6809" fmla="*/ 403533 w 1485127"/>
                <a:gd name="connsiteY6809" fmla="*/ 756971 h 1679043"/>
                <a:gd name="connsiteX6810" fmla="*/ 403363 w 1485127"/>
                <a:gd name="connsiteY6810" fmla="*/ 748265 h 1679043"/>
                <a:gd name="connsiteX6811" fmla="*/ 411297 w 1485127"/>
                <a:gd name="connsiteY6811" fmla="*/ 741693 h 1679043"/>
                <a:gd name="connsiteX6812" fmla="*/ 411297 w 1485127"/>
                <a:gd name="connsiteY6812" fmla="*/ 749375 h 1679043"/>
                <a:gd name="connsiteX6813" fmla="*/ 400206 w 1485127"/>
                <a:gd name="connsiteY6813" fmla="*/ 765762 h 1679043"/>
                <a:gd name="connsiteX6814" fmla="*/ 400206 w 1485127"/>
                <a:gd name="connsiteY6814" fmla="*/ 769517 h 1679043"/>
                <a:gd name="connsiteX6815" fmla="*/ 400206 w 1485127"/>
                <a:gd name="connsiteY6815" fmla="*/ 785733 h 1679043"/>
                <a:gd name="connsiteX6816" fmla="*/ 391418 w 1485127"/>
                <a:gd name="connsiteY6816" fmla="*/ 792646 h 1679043"/>
                <a:gd name="connsiteX6817" fmla="*/ 391589 w 1485127"/>
                <a:gd name="connsiteY6817" fmla="*/ 792817 h 1679043"/>
                <a:gd name="connsiteX6818" fmla="*/ 400206 w 1485127"/>
                <a:gd name="connsiteY6818" fmla="*/ 786672 h 1679043"/>
                <a:gd name="connsiteX6819" fmla="*/ 400206 w 1485127"/>
                <a:gd name="connsiteY6819" fmla="*/ 788550 h 1679043"/>
                <a:gd name="connsiteX6820" fmla="*/ 384849 w 1485127"/>
                <a:gd name="connsiteY6820" fmla="*/ 803827 h 1679043"/>
                <a:gd name="connsiteX6821" fmla="*/ 382716 w 1485127"/>
                <a:gd name="connsiteY6821" fmla="*/ 797340 h 1679043"/>
                <a:gd name="connsiteX6822" fmla="*/ 380242 w 1485127"/>
                <a:gd name="connsiteY6822" fmla="*/ 789659 h 1679043"/>
                <a:gd name="connsiteX6823" fmla="*/ 380242 w 1485127"/>
                <a:gd name="connsiteY6823" fmla="*/ 787525 h 1679043"/>
                <a:gd name="connsiteX6824" fmla="*/ 400291 w 1485127"/>
                <a:gd name="connsiteY6824" fmla="*/ 765676 h 1679043"/>
                <a:gd name="connsiteX6825" fmla="*/ 369065 w 1485127"/>
                <a:gd name="connsiteY6825" fmla="*/ 827639 h 1679043"/>
                <a:gd name="connsiteX6826" fmla="*/ 369065 w 1485127"/>
                <a:gd name="connsiteY6826" fmla="*/ 827639 h 1679043"/>
                <a:gd name="connsiteX6827" fmla="*/ 369065 w 1485127"/>
                <a:gd name="connsiteY6827" fmla="*/ 827639 h 1679043"/>
                <a:gd name="connsiteX6828" fmla="*/ 369065 w 1485127"/>
                <a:gd name="connsiteY6828" fmla="*/ 827639 h 1679043"/>
                <a:gd name="connsiteX6829" fmla="*/ 369065 w 1485127"/>
                <a:gd name="connsiteY6829" fmla="*/ 827639 h 1679043"/>
                <a:gd name="connsiteX6830" fmla="*/ 371454 w 1485127"/>
                <a:gd name="connsiteY6830" fmla="*/ 824993 h 1679043"/>
                <a:gd name="connsiteX6831" fmla="*/ 374611 w 1485127"/>
                <a:gd name="connsiteY6831" fmla="*/ 831139 h 1679043"/>
                <a:gd name="connsiteX6832" fmla="*/ 374440 w 1485127"/>
                <a:gd name="connsiteY6832" fmla="*/ 838052 h 1679043"/>
                <a:gd name="connsiteX6833" fmla="*/ 374440 w 1485127"/>
                <a:gd name="connsiteY6833" fmla="*/ 838052 h 1679043"/>
                <a:gd name="connsiteX6834" fmla="*/ 374440 w 1485127"/>
                <a:gd name="connsiteY6834" fmla="*/ 838393 h 1679043"/>
                <a:gd name="connsiteX6835" fmla="*/ 374440 w 1485127"/>
                <a:gd name="connsiteY6835" fmla="*/ 838735 h 1679043"/>
                <a:gd name="connsiteX6836" fmla="*/ 374440 w 1485127"/>
                <a:gd name="connsiteY6836" fmla="*/ 838735 h 1679043"/>
                <a:gd name="connsiteX6837" fmla="*/ 374526 w 1485127"/>
                <a:gd name="connsiteY6837" fmla="*/ 849318 h 1679043"/>
                <a:gd name="connsiteX6838" fmla="*/ 369406 w 1485127"/>
                <a:gd name="connsiteY6838" fmla="*/ 855121 h 1679043"/>
                <a:gd name="connsiteX6839" fmla="*/ 367785 w 1485127"/>
                <a:gd name="connsiteY6839" fmla="*/ 850513 h 1679043"/>
                <a:gd name="connsiteX6840" fmla="*/ 362496 w 1485127"/>
                <a:gd name="connsiteY6840" fmla="*/ 834638 h 1679043"/>
                <a:gd name="connsiteX6841" fmla="*/ 368894 w 1485127"/>
                <a:gd name="connsiteY6841" fmla="*/ 827895 h 1679043"/>
                <a:gd name="connsiteX6842" fmla="*/ 369236 w 1485127"/>
                <a:gd name="connsiteY6842" fmla="*/ 862291 h 1679043"/>
                <a:gd name="connsiteX6843" fmla="*/ 375208 w 1485127"/>
                <a:gd name="connsiteY6843" fmla="*/ 875349 h 1679043"/>
                <a:gd name="connsiteX6844" fmla="*/ 375720 w 1485127"/>
                <a:gd name="connsiteY6844" fmla="*/ 890797 h 1679043"/>
                <a:gd name="connsiteX6845" fmla="*/ 375208 w 1485127"/>
                <a:gd name="connsiteY6845" fmla="*/ 891480 h 1679043"/>
                <a:gd name="connsiteX6846" fmla="*/ 368041 w 1485127"/>
                <a:gd name="connsiteY6846" fmla="*/ 899673 h 1679043"/>
                <a:gd name="connsiteX6847" fmla="*/ 359083 w 1485127"/>
                <a:gd name="connsiteY6847" fmla="*/ 874837 h 1679043"/>
                <a:gd name="connsiteX6848" fmla="*/ 369406 w 1485127"/>
                <a:gd name="connsiteY6848" fmla="*/ 862291 h 1679043"/>
                <a:gd name="connsiteX6849" fmla="*/ 358571 w 1485127"/>
                <a:gd name="connsiteY6849" fmla="*/ 884311 h 1679043"/>
                <a:gd name="connsiteX6850" fmla="*/ 366164 w 1485127"/>
                <a:gd name="connsiteY6850" fmla="*/ 901722 h 1679043"/>
                <a:gd name="connsiteX6851" fmla="*/ 356438 w 1485127"/>
                <a:gd name="connsiteY6851" fmla="*/ 913585 h 1679043"/>
                <a:gd name="connsiteX6852" fmla="*/ 357121 w 1485127"/>
                <a:gd name="connsiteY6852" fmla="*/ 894296 h 1679043"/>
                <a:gd name="connsiteX6853" fmla="*/ 357632 w 1485127"/>
                <a:gd name="connsiteY6853" fmla="*/ 882177 h 1679043"/>
                <a:gd name="connsiteX6854" fmla="*/ 358571 w 1485127"/>
                <a:gd name="connsiteY6854" fmla="*/ 884311 h 1679043"/>
                <a:gd name="connsiteX6855" fmla="*/ 353708 w 1485127"/>
                <a:gd name="connsiteY6855" fmla="*/ 940555 h 1679043"/>
                <a:gd name="connsiteX6856" fmla="*/ 353367 w 1485127"/>
                <a:gd name="connsiteY6856" fmla="*/ 939787 h 1679043"/>
                <a:gd name="connsiteX6857" fmla="*/ 353367 w 1485127"/>
                <a:gd name="connsiteY6857" fmla="*/ 939787 h 1679043"/>
                <a:gd name="connsiteX6858" fmla="*/ 353367 w 1485127"/>
                <a:gd name="connsiteY6858" fmla="*/ 939702 h 1679043"/>
                <a:gd name="connsiteX6859" fmla="*/ 353367 w 1485127"/>
                <a:gd name="connsiteY6859" fmla="*/ 939702 h 1679043"/>
                <a:gd name="connsiteX6860" fmla="*/ 353367 w 1485127"/>
                <a:gd name="connsiteY6860" fmla="*/ 939616 h 1679043"/>
                <a:gd name="connsiteX6861" fmla="*/ 349783 w 1485127"/>
                <a:gd name="connsiteY6861" fmla="*/ 932191 h 1679043"/>
                <a:gd name="connsiteX6862" fmla="*/ 353623 w 1485127"/>
                <a:gd name="connsiteY6862" fmla="*/ 926558 h 1679043"/>
                <a:gd name="connsiteX6863" fmla="*/ 353793 w 1485127"/>
                <a:gd name="connsiteY6863" fmla="*/ 940640 h 1679043"/>
                <a:gd name="connsiteX6864" fmla="*/ 348503 w 1485127"/>
                <a:gd name="connsiteY6864" fmla="*/ 941835 h 1679043"/>
                <a:gd name="connsiteX6865" fmla="*/ 348503 w 1485127"/>
                <a:gd name="connsiteY6865" fmla="*/ 941835 h 1679043"/>
                <a:gd name="connsiteX6866" fmla="*/ 348503 w 1485127"/>
                <a:gd name="connsiteY6866" fmla="*/ 941835 h 1679043"/>
                <a:gd name="connsiteX6867" fmla="*/ 348503 w 1485127"/>
                <a:gd name="connsiteY6867" fmla="*/ 941835 h 1679043"/>
                <a:gd name="connsiteX6868" fmla="*/ 348503 w 1485127"/>
                <a:gd name="connsiteY6868" fmla="*/ 941835 h 1679043"/>
                <a:gd name="connsiteX6869" fmla="*/ 353878 w 1485127"/>
                <a:gd name="connsiteY6869" fmla="*/ 952675 h 1679043"/>
                <a:gd name="connsiteX6870" fmla="*/ 353878 w 1485127"/>
                <a:gd name="connsiteY6870" fmla="*/ 953443 h 1679043"/>
                <a:gd name="connsiteX6871" fmla="*/ 352769 w 1485127"/>
                <a:gd name="connsiteY6871" fmla="*/ 954894 h 1679043"/>
                <a:gd name="connsiteX6872" fmla="*/ 343641 w 1485127"/>
                <a:gd name="connsiteY6872" fmla="*/ 967611 h 1679043"/>
                <a:gd name="connsiteX6873" fmla="*/ 342617 w 1485127"/>
                <a:gd name="connsiteY6873" fmla="*/ 964197 h 1679043"/>
                <a:gd name="connsiteX6874" fmla="*/ 339887 w 1485127"/>
                <a:gd name="connsiteY6874" fmla="*/ 955064 h 1679043"/>
                <a:gd name="connsiteX6875" fmla="*/ 340143 w 1485127"/>
                <a:gd name="connsiteY6875" fmla="*/ 945847 h 1679043"/>
                <a:gd name="connsiteX6876" fmla="*/ 346371 w 1485127"/>
                <a:gd name="connsiteY6876" fmla="*/ 936714 h 1679043"/>
                <a:gd name="connsiteX6877" fmla="*/ 348419 w 1485127"/>
                <a:gd name="connsiteY6877" fmla="*/ 941750 h 1679043"/>
                <a:gd name="connsiteX6878" fmla="*/ 341166 w 1485127"/>
                <a:gd name="connsiteY6878" fmla="*/ 964880 h 1679043"/>
                <a:gd name="connsiteX6879" fmla="*/ 342958 w 1485127"/>
                <a:gd name="connsiteY6879" fmla="*/ 968891 h 1679043"/>
                <a:gd name="connsiteX6880" fmla="*/ 339545 w 1485127"/>
                <a:gd name="connsiteY6880" fmla="*/ 973756 h 1679043"/>
                <a:gd name="connsiteX6881" fmla="*/ 339801 w 1485127"/>
                <a:gd name="connsiteY6881" fmla="*/ 961636 h 1679043"/>
                <a:gd name="connsiteX6882" fmla="*/ 341252 w 1485127"/>
                <a:gd name="connsiteY6882" fmla="*/ 964880 h 1679043"/>
                <a:gd name="connsiteX6883" fmla="*/ 337583 w 1485127"/>
                <a:gd name="connsiteY6883" fmla="*/ 984339 h 1679043"/>
                <a:gd name="connsiteX6884" fmla="*/ 338095 w 1485127"/>
                <a:gd name="connsiteY6884" fmla="*/ 985790 h 1679043"/>
                <a:gd name="connsiteX6885" fmla="*/ 338266 w 1485127"/>
                <a:gd name="connsiteY6885" fmla="*/ 999190 h 1679043"/>
                <a:gd name="connsiteX6886" fmla="*/ 333146 w 1485127"/>
                <a:gd name="connsiteY6886" fmla="*/ 990996 h 1679043"/>
                <a:gd name="connsiteX6887" fmla="*/ 337583 w 1485127"/>
                <a:gd name="connsiteY6887" fmla="*/ 984254 h 1679043"/>
                <a:gd name="connsiteX6888" fmla="*/ 337498 w 1485127"/>
                <a:gd name="connsiteY6888" fmla="*/ 1007127 h 1679043"/>
                <a:gd name="connsiteX6889" fmla="*/ 331611 w 1485127"/>
                <a:gd name="connsiteY6889" fmla="*/ 1016515 h 1679043"/>
                <a:gd name="connsiteX6890" fmla="*/ 330758 w 1485127"/>
                <a:gd name="connsiteY6890" fmla="*/ 1014126 h 1679043"/>
                <a:gd name="connsiteX6891" fmla="*/ 330587 w 1485127"/>
                <a:gd name="connsiteY6891" fmla="*/ 996629 h 1679043"/>
                <a:gd name="connsiteX6892" fmla="*/ 337498 w 1485127"/>
                <a:gd name="connsiteY6892" fmla="*/ 1007042 h 1679043"/>
                <a:gd name="connsiteX6893" fmla="*/ 327771 w 1485127"/>
                <a:gd name="connsiteY6893" fmla="*/ 1093841 h 1679043"/>
                <a:gd name="connsiteX6894" fmla="*/ 325212 w 1485127"/>
                <a:gd name="connsiteY6894" fmla="*/ 1099218 h 1679043"/>
                <a:gd name="connsiteX6895" fmla="*/ 323762 w 1485127"/>
                <a:gd name="connsiteY6895" fmla="*/ 1086245 h 1679043"/>
                <a:gd name="connsiteX6896" fmla="*/ 327771 w 1485127"/>
                <a:gd name="connsiteY6896" fmla="*/ 1093841 h 1679043"/>
                <a:gd name="connsiteX6897" fmla="*/ 319837 w 1485127"/>
                <a:gd name="connsiteY6897" fmla="*/ 1122689 h 1679043"/>
                <a:gd name="connsiteX6898" fmla="*/ 325809 w 1485127"/>
                <a:gd name="connsiteY6898" fmla="*/ 1134296 h 1679043"/>
                <a:gd name="connsiteX6899" fmla="*/ 321117 w 1485127"/>
                <a:gd name="connsiteY6899" fmla="*/ 1144623 h 1679043"/>
                <a:gd name="connsiteX6900" fmla="*/ 319325 w 1485127"/>
                <a:gd name="connsiteY6900" fmla="*/ 1123798 h 1679043"/>
                <a:gd name="connsiteX6901" fmla="*/ 319837 w 1485127"/>
                <a:gd name="connsiteY6901" fmla="*/ 1122689 h 1679043"/>
                <a:gd name="connsiteX6902" fmla="*/ 322653 w 1485127"/>
                <a:gd name="connsiteY6902" fmla="*/ 1161181 h 1679043"/>
                <a:gd name="connsiteX6903" fmla="*/ 322653 w 1485127"/>
                <a:gd name="connsiteY6903" fmla="*/ 1160413 h 1679043"/>
                <a:gd name="connsiteX6904" fmla="*/ 326407 w 1485127"/>
                <a:gd name="connsiteY6904" fmla="*/ 1167582 h 1679043"/>
                <a:gd name="connsiteX6905" fmla="*/ 328795 w 1485127"/>
                <a:gd name="connsiteY6905" fmla="*/ 1172106 h 1679043"/>
                <a:gd name="connsiteX6906" fmla="*/ 330246 w 1485127"/>
                <a:gd name="connsiteY6906" fmla="*/ 1177909 h 1679043"/>
                <a:gd name="connsiteX6907" fmla="*/ 331014 w 1485127"/>
                <a:gd name="connsiteY6907" fmla="*/ 1180811 h 1679043"/>
                <a:gd name="connsiteX6908" fmla="*/ 330928 w 1485127"/>
                <a:gd name="connsiteY6908" fmla="*/ 1182945 h 1679043"/>
                <a:gd name="connsiteX6909" fmla="*/ 326150 w 1485127"/>
                <a:gd name="connsiteY6909" fmla="*/ 1195064 h 1679043"/>
                <a:gd name="connsiteX6910" fmla="*/ 322653 w 1485127"/>
                <a:gd name="connsiteY6910" fmla="*/ 1161266 h 1679043"/>
                <a:gd name="connsiteX6911" fmla="*/ 355073 w 1485127"/>
                <a:gd name="connsiteY6911" fmla="*/ 1158450 h 1679043"/>
                <a:gd name="connsiteX6912" fmla="*/ 351063 w 1485127"/>
                <a:gd name="connsiteY6912" fmla="*/ 1147269 h 1679043"/>
                <a:gd name="connsiteX6913" fmla="*/ 351319 w 1485127"/>
                <a:gd name="connsiteY6913" fmla="*/ 1144026 h 1679043"/>
                <a:gd name="connsiteX6914" fmla="*/ 355329 w 1485127"/>
                <a:gd name="connsiteY6914" fmla="*/ 1134382 h 1679043"/>
                <a:gd name="connsiteX6915" fmla="*/ 355670 w 1485127"/>
                <a:gd name="connsiteY6915" fmla="*/ 1140612 h 1679043"/>
                <a:gd name="connsiteX6916" fmla="*/ 355926 w 1485127"/>
                <a:gd name="connsiteY6916" fmla="*/ 1140612 h 1679043"/>
                <a:gd name="connsiteX6917" fmla="*/ 355926 w 1485127"/>
                <a:gd name="connsiteY6917" fmla="*/ 1133101 h 1679043"/>
                <a:gd name="connsiteX6918" fmla="*/ 360960 w 1485127"/>
                <a:gd name="connsiteY6918" fmla="*/ 1121665 h 1679043"/>
                <a:gd name="connsiteX6919" fmla="*/ 363690 w 1485127"/>
                <a:gd name="connsiteY6919" fmla="*/ 1133870 h 1679043"/>
                <a:gd name="connsiteX6920" fmla="*/ 357121 w 1485127"/>
                <a:gd name="connsiteY6920" fmla="*/ 1152561 h 1679043"/>
                <a:gd name="connsiteX6921" fmla="*/ 355073 w 1485127"/>
                <a:gd name="connsiteY6921" fmla="*/ 1158450 h 1679043"/>
                <a:gd name="connsiteX6922" fmla="*/ 362155 w 1485127"/>
                <a:gd name="connsiteY6922" fmla="*/ 1118934 h 1679043"/>
                <a:gd name="connsiteX6923" fmla="*/ 365140 w 1485127"/>
                <a:gd name="connsiteY6923" fmla="*/ 1112447 h 1679043"/>
                <a:gd name="connsiteX6924" fmla="*/ 367530 w 1485127"/>
                <a:gd name="connsiteY6924" fmla="*/ 1123116 h 1679043"/>
                <a:gd name="connsiteX6925" fmla="*/ 365055 w 1485127"/>
                <a:gd name="connsiteY6925" fmla="*/ 1130029 h 1679043"/>
                <a:gd name="connsiteX6926" fmla="*/ 362155 w 1485127"/>
                <a:gd name="connsiteY6926" fmla="*/ 1118934 h 1679043"/>
                <a:gd name="connsiteX6927" fmla="*/ 364970 w 1485127"/>
                <a:gd name="connsiteY6927" fmla="*/ 1100413 h 1679043"/>
                <a:gd name="connsiteX6928" fmla="*/ 361301 w 1485127"/>
                <a:gd name="connsiteY6928" fmla="*/ 1083941 h 1679043"/>
                <a:gd name="connsiteX6929" fmla="*/ 361131 w 1485127"/>
                <a:gd name="connsiteY6929" fmla="*/ 1083087 h 1679043"/>
                <a:gd name="connsiteX6930" fmla="*/ 369321 w 1485127"/>
                <a:gd name="connsiteY6930" fmla="*/ 1053727 h 1679043"/>
                <a:gd name="connsiteX6931" fmla="*/ 374440 w 1485127"/>
                <a:gd name="connsiteY6931" fmla="*/ 1041437 h 1679043"/>
                <a:gd name="connsiteX6932" fmla="*/ 375122 w 1485127"/>
                <a:gd name="connsiteY6932" fmla="*/ 1050825 h 1679043"/>
                <a:gd name="connsiteX6933" fmla="*/ 378023 w 1485127"/>
                <a:gd name="connsiteY6933" fmla="*/ 1070370 h 1679043"/>
                <a:gd name="connsiteX6934" fmla="*/ 364970 w 1485127"/>
                <a:gd name="connsiteY6934" fmla="*/ 1100413 h 1679043"/>
                <a:gd name="connsiteX6935" fmla="*/ 348674 w 1485127"/>
                <a:gd name="connsiteY6935" fmla="*/ 1062006 h 1679043"/>
                <a:gd name="connsiteX6936" fmla="*/ 347992 w 1485127"/>
                <a:gd name="connsiteY6936" fmla="*/ 1064396 h 1679043"/>
                <a:gd name="connsiteX6937" fmla="*/ 347651 w 1485127"/>
                <a:gd name="connsiteY6937" fmla="*/ 1063457 h 1679043"/>
                <a:gd name="connsiteX6938" fmla="*/ 349186 w 1485127"/>
                <a:gd name="connsiteY6938" fmla="*/ 1060299 h 1679043"/>
                <a:gd name="connsiteX6939" fmla="*/ 348674 w 1485127"/>
                <a:gd name="connsiteY6939" fmla="*/ 1062091 h 1679043"/>
                <a:gd name="connsiteX6940" fmla="*/ 359595 w 1485127"/>
                <a:gd name="connsiteY6940" fmla="*/ 1030256 h 1679043"/>
                <a:gd name="connsiteX6941" fmla="*/ 360363 w 1485127"/>
                <a:gd name="connsiteY6941" fmla="*/ 1010200 h 1679043"/>
                <a:gd name="connsiteX6942" fmla="*/ 361131 w 1485127"/>
                <a:gd name="connsiteY6942" fmla="*/ 996117 h 1679043"/>
                <a:gd name="connsiteX6943" fmla="*/ 362069 w 1485127"/>
                <a:gd name="connsiteY6943" fmla="*/ 996288 h 1679043"/>
                <a:gd name="connsiteX6944" fmla="*/ 364543 w 1485127"/>
                <a:gd name="connsiteY6944" fmla="*/ 994922 h 1679043"/>
                <a:gd name="connsiteX6945" fmla="*/ 364373 w 1485127"/>
                <a:gd name="connsiteY6945" fmla="*/ 994752 h 1679043"/>
                <a:gd name="connsiteX6946" fmla="*/ 362069 w 1485127"/>
                <a:gd name="connsiteY6946" fmla="*/ 995946 h 1679043"/>
                <a:gd name="connsiteX6947" fmla="*/ 361131 w 1485127"/>
                <a:gd name="connsiteY6947" fmla="*/ 995690 h 1679043"/>
                <a:gd name="connsiteX6948" fmla="*/ 362496 w 1485127"/>
                <a:gd name="connsiteY6948" fmla="*/ 975121 h 1679043"/>
                <a:gd name="connsiteX6949" fmla="*/ 362666 w 1485127"/>
                <a:gd name="connsiteY6949" fmla="*/ 973244 h 1679043"/>
                <a:gd name="connsiteX6950" fmla="*/ 363861 w 1485127"/>
                <a:gd name="connsiteY6950" fmla="*/ 971451 h 1679043"/>
                <a:gd name="connsiteX6951" fmla="*/ 370004 w 1485127"/>
                <a:gd name="connsiteY6951" fmla="*/ 982803 h 1679043"/>
                <a:gd name="connsiteX6952" fmla="*/ 377512 w 1485127"/>
                <a:gd name="connsiteY6952" fmla="*/ 996544 h 1679043"/>
                <a:gd name="connsiteX6953" fmla="*/ 360619 w 1485127"/>
                <a:gd name="connsiteY6953" fmla="*/ 1028464 h 1679043"/>
                <a:gd name="connsiteX6954" fmla="*/ 359680 w 1485127"/>
                <a:gd name="connsiteY6954" fmla="*/ 1030342 h 1679043"/>
                <a:gd name="connsiteX6955" fmla="*/ 371369 w 1485127"/>
                <a:gd name="connsiteY6955" fmla="*/ 982205 h 1679043"/>
                <a:gd name="connsiteX6956" fmla="*/ 365567 w 1485127"/>
                <a:gd name="connsiteY6956" fmla="*/ 968720 h 1679043"/>
                <a:gd name="connsiteX6957" fmla="*/ 378792 w 1485127"/>
                <a:gd name="connsiteY6957" fmla="*/ 948237 h 1679043"/>
                <a:gd name="connsiteX6958" fmla="*/ 380583 w 1485127"/>
                <a:gd name="connsiteY6958" fmla="*/ 972305 h 1679043"/>
                <a:gd name="connsiteX6959" fmla="*/ 381948 w 1485127"/>
                <a:gd name="connsiteY6959" fmla="*/ 988094 h 1679043"/>
                <a:gd name="connsiteX6960" fmla="*/ 377597 w 1485127"/>
                <a:gd name="connsiteY6960" fmla="*/ 996202 h 1679043"/>
                <a:gd name="connsiteX6961" fmla="*/ 371369 w 1485127"/>
                <a:gd name="connsiteY6961" fmla="*/ 982205 h 1679043"/>
                <a:gd name="connsiteX6962" fmla="*/ 370004 w 1485127"/>
                <a:gd name="connsiteY6962" fmla="*/ 957796 h 1679043"/>
                <a:gd name="connsiteX6963" fmla="*/ 367103 w 1485127"/>
                <a:gd name="connsiteY6963" fmla="*/ 951138 h 1679043"/>
                <a:gd name="connsiteX6964" fmla="*/ 364458 w 1485127"/>
                <a:gd name="connsiteY6964" fmla="*/ 944737 h 1679043"/>
                <a:gd name="connsiteX6965" fmla="*/ 377085 w 1485127"/>
                <a:gd name="connsiteY6965" fmla="*/ 926729 h 1679043"/>
                <a:gd name="connsiteX6966" fmla="*/ 377426 w 1485127"/>
                <a:gd name="connsiteY6966" fmla="*/ 927582 h 1679043"/>
                <a:gd name="connsiteX6967" fmla="*/ 378535 w 1485127"/>
                <a:gd name="connsiteY6967" fmla="*/ 945420 h 1679043"/>
                <a:gd name="connsiteX6968" fmla="*/ 369918 w 1485127"/>
                <a:gd name="connsiteY6968" fmla="*/ 957796 h 1679043"/>
                <a:gd name="connsiteX6969" fmla="*/ 379901 w 1485127"/>
                <a:gd name="connsiteY6969" fmla="*/ 905136 h 1679043"/>
                <a:gd name="connsiteX6970" fmla="*/ 379815 w 1485127"/>
                <a:gd name="connsiteY6970" fmla="*/ 893784 h 1679043"/>
                <a:gd name="connsiteX6971" fmla="*/ 382545 w 1485127"/>
                <a:gd name="connsiteY6971" fmla="*/ 890541 h 1679043"/>
                <a:gd name="connsiteX6972" fmla="*/ 384251 w 1485127"/>
                <a:gd name="connsiteY6972" fmla="*/ 894040 h 1679043"/>
                <a:gd name="connsiteX6973" fmla="*/ 384422 w 1485127"/>
                <a:gd name="connsiteY6973" fmla="*/ 893955 h 1679043"/>
                <a:gd name="connsiteX6974" fmla="*/ 382887 w 1485127"/>
                <a:gd name="connsiteY6974" fmla="*/ 890114 h 1679043"/>
                <a:gd name="connsiteX6975" fmla="*/ 402766 w 1485127"/>
                <a:gd name="connsiteY6975" fmla="*/ 866729 h 1679043"/>
                <a:gd name="connsiteX6976" fmla="*/ 404216 w 1485127"/>
                <a:gd name="connsiteY6976" fmla="*/ 887554 h 1679043"/>
                <a:gd name="connsiteX6977" fmla="*/ 395428 w 1485127"/>
                <a:gd name="connsiteY6977" fmla="*/ 898735 h 1679043"/>
                <a:gd name="connsiteX6978" fmla="*/ 380242 w 1485127"/>
                <a:gd name="connsiteY6978" fmla="*/ 918365 h 1679043"/>
                <a:gd name="connsiteX6979" fmla="*/ 379986 w 1485127"/>
                <a:gd name="connsiteY6979" fmla="*/ 905050 h 1679043"/>
                <a:gd name="connsiteX6980" fmla="*/ 425886 w 1485127"/>
                <a:gd name="connsiteY6980" fmla="*/ 847867 h 1679043"/>
                <a:gd name="connsiteX6981" fmla="*/ 408055 w 1485127"/>
                <a:gd name="connsiteY6981" fmla="*/ 860498 h 1679043"/>
                <a:gd name="connsiteX6982" fmla="*/ 425631 w 1485127"/>
                <a:gd name="connsiteY6982" fmla="*/ 840441 h 1679043"/>
                <a:gd name="connsiteX6983" fmla="*/ 425886 w 1485127"/>
                <a:gd name="connsiteY6983" fmla="*/ 847867 h 1679043"/>
                <a:gd name="connsiteX6984" fmla="*/ 429385 w 1485127"/>
                <a:gd name="connsiteY6984" fmla="*/ 826786 h 1679043"/>
                <a:gd name="connsiteX6985" fmla="*/ 430323 w 1485127"/>
                <a:gd name="connsiteY6985" fmla="*/ 825591 h 1679043"/>
                <a:gd name="connsiteX6986" fmla="*/ 430152 w 1485127"/>
                <a:gd name="connsiteY6986" fmla="*/ 831821 h 1679043"/>
                <a:gd name="connsiteX6987" fmla="*/ 429726 w 1485127"/>
                <a:gd name="connsiteY6987" fmla="*/ 832334 h 1679043"/>
                <a:gd name="connsiteX6988" fmla="*/ 429385 w 1485127"/>
                <a:gd name="connsiteY6988" fmla="*/ 826786 h 1679043"/>
                <a:gd name="connsiteX6989" fmla="*/ 406861 w 1485127"/>
                <a:gd name="connsiteY6989" fmla="*/ 856487 h 1679043"/>
                <a:gd name="connsiteX6990" fmla="*/ 406861 w 1485127"/>
                <a:gd name="connsiteY6990" fmla="*/ 854609 h 1679043"/>
                <a:gd name="connsiteX6991" fmla="*/ 416502 w 1485127"/>
                <a:gd name="connsiteY6991" fmla="*/ 842575 h 1679043"/>
                <a:gd name="connsiteX6992" fmla="*/ 425460 w 1485127"/>
                <a:gd name="connsiteY6992" fmla="*/ 831736 h 1679043"/>
                <a:gd name="connsiteX6993" fmla="*/ 425631 w 1485127"/>
                <a:gd name="connsiteY6993" fmla="*/ 836772 h 1679043"/>
                <a:gd name="connsiteX6994" fmla="*/ 406946 w 1485127"/>
                <a:gd name="connsiteY6994" fmla="*/ 856487 h 1679043"/>
                <a:gd name="connsiteX6995" fmla="*/ 407031 w 1485127"/>
                <a:gd name="connsiteY6995" fmla="*/ 861693 h 1679043"/>
                <a:gd name="connsiteX6996" fmla="*/ 407373 w 1485127"/>
                <a:gd name="connsiteY6996" fmla="*/ 861352 h 1679043"/>
                <a:gd name="connsiteX6997" fmla="*/ 425972 w 1485127"/>
                <a:gd name="connsiteY6997" fmla="*/ 849659 h 1679043"/>
                <a:gd name="connsiteX6998" fmla="*/ 426313 w 1485127"/>
                <a:gd name="connsiteY6998" fmla="*/ 860072 h 1679043"/>
                <a:gd name="connsiteX6999" fmla="*/ 410785 w 1485127"/>
                <a:gd name="connsiteY6999" fmla="*/ 879190 h 1679043"/>
                <a:gd name="connsiteX7000" fmla="*/ 407799 w 1485127"/>
                <a:gd name="connsiteY7000" fmla="*/ 882945 h 1679043"/>
                <a:gd name="connsiteX7001" fmla="*/ 407031 w 1485127"/>
                <a:gd name="connsiteY7001" fmla="*/ 861693 h 1679043"/>
                <a:gd name="connsiteX7002" fmla="*/ 429982 w 1485127"/>
                <a:gd name="connsiteY7002" fmla="*/ 835577 h 1679043"/>
                <a:gd name="connsiteX7003" fmla="*/ 430152 w 1485127"/>
                <a:gd name="connsiteY7003" fmla="*/ 835320 h 1679043"/>
                <a:gd name="connsiteX7004" fmla="*/ 430152 w 1485127"/>
                <a:gd name="connsiteY7004" fmla="*/ 837881 h 1679043"/>
                <a:gd name="connsiteX7005" fmla="*/ 429982 w 1485127"/>
                <a:gd name="connsiteY7005" fmla="*/ 835577 h 1679043"/>
                <a:gd name="connsiteX7006" fmla="*/ 432370 w 1485127"/>
                <a:gd name="connsiteY7006" fmla="*/ 829602 h 1679043"/>
                <a:gd name="connsiteX7007" fmla="*/ 432115 w 1485127"/>
                <a:gd name="connsiteY7007" fmla="*/ 819104 h 1679043"/>
                <a:gd name="connsiteX7008" fmla="*/ 432115 w 1485127"/>
                <a:gd name="connsiteY7008" fmla="*/ 816203 h 1679043"/>
                <a:gd name="connsiteX7009" fmla="*/ 438940 w 1485127"/>
                <a:gd name="connsiteY7009" fmla="*/ 822860 h 1679043"/>
                <a:gd name="connsiteX7010" fmla="*/ 432370 w 1485127"/>
                <a:gd name="connsiteY7010" fmla="*/ 829687 h 1679043"/>
                <a:gd name="connsiteX7011" fmla="*/ 415819 w 1485127"/>
                <a:gd name="connsiteY7011" fmla="*/ 841892 h 1679043"/>
                <a:gd name="connsiteX7012" fmla="*/ 406690 w 1485127"/>
                <a:gd name="connsiteY7012" fmla="*/ 852646 h 1679043"/>
                <a:gd name="connsiteX7013" fmla="*/ 406093 w 1485127"/>
                <a:gd name="connsiteY7013" fmla="*/ 833358 h 1679043"/>
                <a:gd name="connsiteX7014" fmla="*/ 406093 w 1485127"/>
                <a:gd name="connsiteY7014" fmla="*/ 833358 h 1679043"/>
                <a:gd name="connsiteX7015" fmla="*/ 406093 w 1485127"/>
                <a:gd name="connsiteY7015" fmla="*/ 833187 h 1679043"/>
                <a:gd name="connsiteX7016" fmla="*/ 406093 w 1485127"/>
                <a:gd name="connsiteY7016" fmla="*/ 833187 h 1679043"/>
                <a:gd name="connsiteX7017" fmla="*/ 406093 w 1485127"/>
                <a:gd name="connsiteY7017" fmla="*/ 831224 h 1679043"/>
                <a:gd name="connsiteX7018" fmla="*/ 418378 w 1485127"/>
                <a:gd name="connsiteY7018" fmla="*/ 823628 h 1679043"/>
                <a:gd name="connsiteX7019" fmla="*/ 425033 w 1485127"/>
                <a:gd name="connsiteY7019" fmla="*/ 818763 h 1679043"/>
                <a:gd name="connsiteX7020" fmla="*/ 425460 w 1485127"/>
                <a:gd name="connsiteY7020" fmla="*/ 831053 h 1679043"/>
                <a:gd name="connsiteX7021" fmla="*/ 415990 w 1485127"/>
                <a:gd name="connsiteY7021" fmla="*/ 841978 h 1679043"/>
                <a:gd name="connsiteX7022" fmla="*/ 424862 w 1485127"/>
                <a:gd name="connsiteY7022" fmla="*/ 816288 h 1679043"/>
                <a:gd name="connsiteX7023" fmla="*/ 417269 w 1485127"/>
                <a:gd name="connsiteY7023" fmla="*/ 822433 h 1679043"/>
                <a:gd name="connsiteX7024" fmla="*/ 406008 w 1485127"/>
                <a:gd name="connsiteY7024" fmla="*/ 830029 h 1679043"/>
                <a:gd name="connsiteX7025" fmla="*/ 405496 w 1485127"/>
                <a:gd name="connsiteY7025" fmla="*/ 818507 h 1679043"/>
                <a:gd name="connsiteX7026" fmla="*/ 420938 w 1485127"/>
                <a:gd name="connsiteY7026" fmla="*/ 800328 h 1679043"/>
                <a:gd name="connsiteX7027" fmla="*/ 424521 w 1485127"/>
                <a:gd name="connsiteY7027" fmla="*/ 806473 h 1679043"/>
                <a:gd name="connsiteX7028" fmla="*/ 424862 w 1485127"/>
                <a:gd name="connsiteY7028" fmla="*/ 816288 h 1679043"/>
                <a:gd name="connsiteX7029" fmla="*/ 430835 w 1485127"/>
                <a:gd name="connsiteY7029" fmla="*/ 730086 h 1679043"/>
                <a:gd name="connsiteX7030" fmla="*/ 426228 w 1485127"/>
                <a:gd name="connsiteY7030" fmla="*/ 734609 h 1679043"/>
                <a:gd name="connsiteX7031" fmla="*/ 426398 w 1485127"/>
                <a:gd name="connsiteY7031" fmla="*/ 729147 h 1679043"/>
                <a:gd name="connsiteX7032" fmla="*/ 445765 w 1485127"/>
                <a:gd name="connsiteY7032" fmla="*/ 713187 h 1679043"/>
                <a:gd name="connsiteX7033" fmla="*/ 445680 w 1485127"/>
                <a:gd name="connsiteY7033" fmla="*/ 715577 h 1679043"/>
                <a:gd name="connsiteX7034" fmla="*/ 430835 w 1485127"/>
                <a:gd name="connsiteY7034" fmla="*/ 730086 h 1679043"/>
                <a:gd name="connsiteX7035" fmla="*/ 411382 w 1485127"/>
                <a:gd name="connsiteY7035" fmla="*/ 739560 h 1679043"/>
                <a:gd name="connsiteX7036" fmla="*/ 403363 w 1485127"/>
                <a:gd name="connsiteY7036" fmla="*/ 746814 h 1679043"/>
                <a:gd name="connsiteX7037" fmla="*/ 403107 w 1485127"/>
                <a:gd name="connsiteY7037" fmla="*/ 731025 h 1679043"/>
                <a:gd name="connsiteX7038" fmla="*/ 412065 w 1485127"/>
                <a:gd name="connsiteY7038" fmla="*/ 722234 h 1679043"/>
                <a:gd name="connsiteX7039" fmla="*/ 411382 w 1485127"/>
                <a:gd name="connsiteY7039" fmla="*/ 739645 h 1679043"/>
                <a:gd name="connsiteX7040" fmla="*/ 376573 w 1485127"/>
                <a:gd name="connsiteY7040" fmla="*/ 778052 h 1679043"/>
                <a:gd name="connsiteX7041" fmla="*/ 371966 w 1485127"/>
                <a:gd name="connsiteY7041" fmla="*/ 762518 h 1679043"/>
                <a:gd name="connsiteX7042" fmla="*/ 377768 w 1485127"/>
                <a:gd name="connsiteY7042" fmla="*/ 756544 h 1679043"/>
                <a:gd name="connsiteX7043" fmla="*/ 376914 w 1485127"/>
                <a:gd name="connsiteY7043" fmla="*/ 770883 h 1679043"/>
                <a:gd name="connsiteX7044" fmla="*/ 376573 w 1485127"/>
                <a:gd name="connsiteY7044" fmla="*/ 777966 h 1679043"/>
                <a:gd name="connsiteX7045" fmla="*/ 370345 w 1485127"/>
                <a:gd name="connsiteY7045" fmla="*/ 756885 h 1679043"/>
                <a:gd name="connsiteX7046" fmla="*/ 369662 w 1485127"/>
                <a:gd name="connsiteY7046" fmla="*/ 754410 h 1679043"/>
                <a:gd name="connsiteX7047" fmla="*/ 367785 w 1485127"/>
                <a:gd name="connsiteY7047" fmla="*/ 747497 h 1679043"/>
                <a:gd name="connsiteX7048" fmla="*/ 370857 w 1485127"/>
                <a:gd name="connsiteY7048" fmla="*/ 737853 h 1679043"/>
                <a:gd name="connsiteX7049" fmla="*/ 372819 w 1485127"/>
                <a:gd name="connsiteY7049" fmla="*/ 731793 h 1679043"/>
                <a:gd name="connsiteX7050" fmla="*/ 378450 w 1485127"/>
                <a:gd name="connsiteY7050" fmla="*/ 746644 h 1679043"/>
                <a:gd name="connsiteX7051" fmla="*/ 378450 w 1485127"/>
                <a:gd name="connsiteY7051" fmla="*/ 746900 h 1679043"/>
                <a:gd name="connsiteX7052" fmla="*/ 378450 w 1485127"/>
                <a:gd name="connsiteY7052" fmla="*/ 749375 h 1679043"/>
                <a:gd name="connsiteX7053" fmla="*/ 370515 w 1485127"/>
                <a:gd name="connsiteY7053" fmla="*/ 756885 h 1679043"/>
                <a:gd name="connsiteX7054" fmla="*/ 366164 w 1485127"/>
                <a:gd name="connsiteY7054" fmla="*/ 755349 h 1679043"/>
                <a:gd name="connsiteX7055" fmla="*/ 367615 w 1485127"/>
                <a:gd name="connsiteY7055" fmla="*/ 759446 h 1679043"/>
                <a:gd name="connsiteX7056" fmla="*/ 366164 w 1485127"/>
                <a:gd name="connsiteY7056" fmla="*/ 760811 h 1679043"/>
                <a:gd name="connsiteX7057" fmla="*/ 366164 w 1485127"/>
                <a:gd name="connsiteY7057" fmla="*/ 760811 h 1679043"/>
                <a:gd name="connsiteX7058" fmla="*/ 365994 w 1485127"/>
                <a:gd name="connsiteY7058" fmla="*/ 760982 h 1679043"/>
                <a:gd name="connsiteX7059" fmla="*/ 365823 w 1485127"/>
                <a:gd name="connsiteY7059" fmla="*/ 761153 h 1679043"/>
                <a:gd name="connsiteX7060" fmla="*/ 365823 w 1485127"/>
                <a:gd name="connsiteY7060" fmla="*/ 761153 h 1679043"/>
                <a:gd name="connsiteX7061" fmla="*/ 363861 w 1485127"/>
                <a:gd name="connsiteY7061" fmla="*/ 763201 h 1679043"/>
                <a:gd name="connsiteX7062" fmla="*/ 364202 w 1485127"/>
                <a:gd name="connsiteY7062" fmla="*/ 758763 h 1679043"/>
                <a:gd name="connsiteX7063" fmla="*/ 365652 w 1485127"/>
                <a:gd name="connsiteY7063" fmla="*/ 754069 h 1679043"/>
                <a:gd name="connsiteX7064" fmla="*/ 366079 w 1485127"/>
                <a:gd name="connsiteY7064" fmla="*/ 755434 h 1679043"/>
                <a:gd name="connsiteX7065" fmla="*/ 364543 w 1485127"/>
                <a:gd name="connsiteY7065" fmla="*/ 851451 h 1679043"/>
                <a:gd name="connsiteX7066" fmla="*/ 367188 w 1485127"/>
                <a:gd name="connsiteY7066" fmla="*/ 857597 h 1679043"/>
                <a:gd name="connsiteX7067" fmla="*/ 358315 w 1485127"/>
                <a:gd name="connsiteY7067" fmla="*/ 867838 h 1679043"/>
                <a:gd name="connsiteX7068" fmla="*/ 359851 w 1485127"/>
                <a:gd name="connsiteY7068" fmla="*/ 839929 h 1679043"/>
                <a:gd name="connsiteX7069" fmla="*/ 364543 w 1485127"/>
                <a:gd name="connsiteY7069" fmla="*/ 851451 h 1679043"/>
                <a:gd name="connsiteX7070" fmla="*/ 353537 w 1485127"/>
                <a:gd name="connsiteY7070" fmla="*/ 881494 h 1679043"/>
                <a:gd name="connsiteX7071" fmla="*/ 353537 w 1485127"/>
                <a:gd name="connsiteY7071" fmla="*/ 881494 h 1679043"/>
                <a:gd name="connsiteX7072" fmla="*/ 353537 w 1485127"/>
                <a:gd name="connsiteY7072" fmla="*/ 881409 h 1679043"/>
                <a:gd name="connsiteX7073" fmla="*/ 353537 w 1485127"/>
                <a:gd name="connsiteY7073" fmla="*/ 881409 h 1679043"/>
                <a:gd name="connsiteX7074" fmla="*/ 353537 w 1485127"/>
                <a:gd name="connsiteY7074" fmla="*/ 881409 h 1679043"/>
                <a:gd name="connsiteX7075" fmla="*/ 353367 w 1485127"/>
                <a:gd name="connsiteY7075" fmla="*/ 894552 h 1679043"/>
                <a:gd name="connsiteX7076" fmla="*/ 353367 w 1485127"/>
                <a:gd name="connsiteY7076" fmla="*/ 915633 h 1679043"/>
                <a:gd name="connsiteX7077" fmla="*/ 348248 w 1485127"/>
                <a:gd name="connsiteY7077" fmla="*/ 900612 h 1679043"/>
                <a:gd name="connsiteX7078" fmla="*/ 348248 w 1485127"/>
                <a:gd name="connsiteY7078" fmla="*/ 900612 h 1679043"/>
                <a:gd name="connsiteX7079" fmla="*/ 348248 w 1485127"/>
                <a:gd name="connsiteY7079" fmla="*/ 900527 h 1679043"/>
                <a:gd name="connsiteX7080" fmla="*/ 348248 w 1485127"/>
                <a:gd name="connsiteY7080" fmla="*/ 900527 h 1679043"/>
                <a:gd name="connsiteX7081" fmla="*/ 348248 w 1485127"/>
                <a:gd name="connsiteY7081" fmla="*/ 900441 h 1679043"/>
                <a:gd name="connsiteX7082" fmla="*/ 344835 w 1485127"/>
                <a:gd name="connsiteY7082" fmla="*/ 891736 h 1679043"/>
                <a:gd name="connsiteX7083" fmla="*/ 353452 w 1485127"/>
                <a:gd name="connsiteY7083" fmla="*/ 881665 h 1679043"/>
                <a:gd name="connsiteX7084" fmla="*/ 353452 w 1485127"/>
                <a:gd name="connsiteY7084" fmla="*/ 881665 h 1679043"/>
                <a:gd name="connsiteX7085" fmla="*/ 343385 w 1485127"/>
                <a:gd name="connsiteY7085" fmla="*/ 902148 h 1679043"/>
                <a:gd name="connsiteX7086" fmla="*/ 343385 w 1485127"/>
                <a:gd name="connsiteY7086" fmla="*/ 902148 h 1679043"/>
                <a:gd name="connsiteX7087" fmla="*/ 343385 w 1485127"/>
                <a:gd name="connsiteY7087" fmla="*/ 902148 h 1679043"/>
                <a:gd name="connsiteX7088" fmla="*/ 343385 w 1485127"/>
                <a:gd name="connsiteY7088" fmla="*/ 902148 h 1679043"/>
                <a:gd name="connsiteX7089" fmla="*/ 343385 w 1485127"/>
                <a:gd name="connsiteY7089" fmla="*/ 902148 h 1679043"/>
                <a:gd name="connsiteX7090" fmla="*/ 351063 w 1485127"/>
                <a:gd name="connsiteY7090" fmla="*/ 920242 h 1679043"/>
                <a:gd name="connsiteX7091" fmla="*/ 346627 w 1485127"/>
                <a:gd name="connsiteY7091" fmla="*/ 925790 h 1679043"/>
                <a:gd name="connsiteX7092" fmla="*/ 341423 w 1485127"/>
                <a:gd name="connsiteY7092" fmla="*/ 915121 h 1679043"/>
                <a:gd name="connsiteX7093" fmla="*/ 341934 w 1485127"/>
                <a:gd name="connsiteY7093" fmla="*/ 903855 h 1679043"/>
                <a:gd name="connsiteX7094" fmla="*/ 342190 w 1485127"/>
                <a:gd name="connsiteY7094" fmla="*/ 898479 h 1679043"/>
                <a:gd name="connsiteX7095" fmla="*/ 343385 w 1485127"/>
                <a:gd name="connsiteY7095" fmla="*/ 902234 h 1679043"/>
                <a:gd name="connsiteX7096" fmla="*/ 343555 w 1485127"/>
                <a:gd name="connsiteY7096" fmla="*/ 929631 h 1679043"/>
                <a:gd name="connsiteX7097" fmla="*/ 340654 w 1485127"/>
                <a:gd name="connsiteY7097" fmla="*/ 933215 h 1679043"/>
                <a:gd name="connsiteX7098" fmla="*/ 340996 w 1485127"/>
                <a:gd name="connsiteY7098" fmla="*/ 923230 h 1679043"/>
                <a:gd name="connsiteX7099" fmla="*/ 343470 w 1485127"/>
                <a:gd name="connsiteY7099" fmla="*/ 929631 h 1679043"/>
                <a:gd name="connsiteX7100" fmla="*/ 335791 w 1485127"/>
                <a:gd name="connsiteY7100" fmla="*/ 952504 h 1679043"/>
                <a:gd name="connsiteX7101" fmla="*/ 337839 w 1485127"/>
                <a:gd name="connsiteY7101" fmla="*/ 957113 h 1679043"/>
                <a:gd name="connsiteX7102" fmla="*/ 337924 w 1485127"/>
                <a:gd name="connsiteY7102" fmla="*/ 974951 h 1679043"/>
                <a:gd name="connsiteX7103" fmla="*/ 337924 w 1485127"/>
                <a:gd name="connsiteY7103" fmla="*/ 975889 h 1679043"/>
                <a:gd name="connsiteX7104" fmla="*/ 337412 w 1485127"/>
                <a:gd name="connsiteY7104" fmla="*/ 976658 h 1679043"/>
                <a:gd name="connsiteX7105" fmla="*/ 331525 w 1485127"/>
                <a:gd name="connsiteY7105" fmla="*/ 960783 h 1679043"/>
                <a:gd name="connsiteX7106" fmla="*/ 331525 w 1485127"/>
                <a:gd name="connsiteY7106" fmla="*/ 959929 h 1679043"/>
                <a:gd name="connsiteX7107" fmla="*/ 331525 w 1485127"/>
                <a:gd name="connsiteY7107" fmla="*/ 958649 h 1679043"/>
                <a:gd name="connsiteX7108" fmla="*/ 335706 w 1485127"/>
                <a:gd name="connsiteY7108" fmla="*/ 952504 h 1679043"/>
                <a:gd name="connsiteX7109" fmla="*/ 335791 w 1485127"/>
                <a:gd name="connsiteY7109" fmla="*/ 978877 h 1679043"/>
                <a:gd name="connsiteX7110" fmla="*/ 330587 w 1485127"/>
                <a:gd name="connsiteY7110" fmla="*/ 986302 h 1679043"/>
                <a:gd name="connsiteX7111" fmla="*/ 330843 w 1485127"/>
                <a:gd name="connsiteY7111" fmla="*/ 974780 h 1679043"/>
                <a:gd name="connsiteX7112" fmla="*/ 331270 w 1485127"/>
                <a:gd name="connsiteY7112" fmla="*/ 965306 h 1679043"/>
                <a:gd name="connsiteX7113" fmla="*/ 335791 w 1485127"/>
                <a:gd name="connsiteY7113" fmla="*/ 978877 h 1679043"/>
                <a:gd name="connsiteX7114" fmla="*/ 324359 w 1485127"/>
                <a:gd name="connsiteY7114" fmla="*/ 995349 h 1679043"/>
                <a:gd name="connsiteX7115" fmla="*/ 318472 w 1485127"/>
                <a:gd name="connsiteY7115" fmla="*/ 978194 h 1679043"/>
                <a:gd name="connsiteX7116" fmla="*/ 318813 w 1485127"/>
                <a:gd name="connsiteY7116" fmla="*/ 977682 h 1679043"/>
                <a:gd name="connsiteX7117" fmla="*/ 327089 w 1485127"/>
                <a:gd name="connsiteY7117" fmla="*/ 991252 h 1679043"/>
                <a:gd name="connsiteX7118" fmla="*/ 324274 w 1485127"/>
                <a:gd name="connsiteY7118" fmla="*/ 995264 h 1679043"/>
                <a:gd name="connsiteX7119" fmla="*/ 318131 w 1485127"/>
                <a:gd name="connsiteY7119" fmla="*/ 1004567 h 1679043"/>
                <a:gd name="connsiteX7120" fmla="*/ 316254 w 1485127"/>
                <a:gd name="connsiteY7120" fmla="*/ 1007383 h 1679043"/>
                <a:gd name="connsiteX7121" fmla="*/ 315571 w 1485127"/>
                <a:gd name="connsiteY7121" fmla="*/ 993557 h 1679043"/>
                <a:gd name="connsiteX7122" fmla="*/ 315230 w 1485127"/>
                <a:gd name="connsiteY7122" fmla="*/ 983144 h 1679043"/>
                <a:gd name="connsiteX7123" fmla="*/ 316168 w 1485127"/>
                <a:gd name="connsiteY7123" fmla="*/ 981693 h 1679043"/>
                <a:gd name="connsiteX7124" fmla="*/ 316425 w 1485127"/>
                <a:gd name="connsiteY7124" fmla="*/ 982376 h 1679043"/>
                <a:gd name="connsiteX7125" fmla="*/ 316425 w 1485127"/>
                <a:gd name="connsiteY7125" fmla="*/ 983059 h 1679043"/>
                <a:gd name="connsiteX7126" fmla="*/ 318046 w 1485127"/>
                <a:gd name="connsiteY7126" fmla="*/ 1004652 h 1679043"/>
                <a:gd name="connsiteX7127" fmla="*/ 314292 w 1485127"/>
                <a:gd name="connsiteY7127" fmla="*/ 1019844 h 1679043"/>
                <a:gd name="connsiteX7128" fmla="*/ 314462 w 1485127"/>
                <a:gd name="connsiteY7128" fmla="*/ 1025050 h 1679043"/>
                <a:gd name="connsiteX7129" fmla="*/ 312926 w 1485127"/>
                <a:gd name="connsiteY7129" fmla="*/ 1021892 h 1679043"/>
                <a:gd name="connsiteX7130" fmla="*/ 314292 w 1485127"/>
                <a:gd name="connsiteY7130" fmla="*/ 1019844 h 1679043"/>
                <a:gd name="connsiteX7131" fmla="*/ 314804 w 1485127"/>
                <a:gd name="connsiteY7131" fmla="*/ 1036316 h 1679043"/>
                <a:gd name="connsiteX7132" fmla="*/ 314804 w 1485127"/>
                <a:gd name="connsiteY7132" fmla="*/ 1038706 h 1679043"/>
                <a:gd name="connsiteX7133" fmla="*/ 315059 w 1485127"/>
                <a:gd name="connsiteY7133" fmla="*/ 1043656 h 1679043"/>
                <a:gd name="connsiteX7134" fmla="*/ 312329 w 1485127"/>
                <a:gd name="connsiteY7134" fmla="*/ 1048265 h 1679043"/>
                <a:gd name="connsiteX7135" fmla="*/ 310538 w 1485127"/>
                <a:gd name="connsiteY7135" fmla="*/ 1025562 h 1679043"/>
                <a:gd name="connsiteX7136" fmla="*/ 310708 w 1485127"/>
                <a:gd name="connsiteY7136" fmla="*/ 1025306 h 1679043"/>
                <a:gd name="connsiteX7137" fmla="*/ 314718 w 1485127"/>
                <a:gd name="connsiteY7137" fmla="*/ 1036401 h 1679043"/>
                <a:gd name="connsiteX7138" fmla="*/ 313950 w 1485127"/>
                <a:gd name="connsiteY7138" fmla="*/ 1065505 h 1679043"/>
                <a:gd name="connsiteX7139" fmla="*/ 317192 w 1485127"/>
                <a:gd name="connsiteY7139" fmla="*/ 1072931 h 1679043"/>
                <a:gd name="connsiteX7140" fmla="*/ 318216 w 1485127"/>
                <a:gd name="connsiteY7140" fmla="*/ 1083514 h 1679043"/>
                <a:gd name="connsiteX7141" fmla="*/ 318216 w 1485127"/>
                <a:gd name="connsiteY7141" fmla="*/ 1083514 h 1679043"/>
                <a:gd name="connsiteX7142" fmla="*/ 318216 w 1485127"/>
                <a:gd name="connsiteY7142" fmla="*/ 1083685 h 1679043"/>
                <a:gd name="connsiteX7143" fmla="*/ 318216 w 1485127"/>
                <a:gd name="connsiteY7143" fmla="*/ 1083685 h 1679043"/>
                <a:gd name="connsiteX7144" fmla="*/ 321629 w 1485127"/>
                <a:gd name="connsiteY7144" fmla="*/ 1106729 h 1679043"/>
                <a:gd name="connsiteX7145" fmla="*/ 318984 w 1485127"/>
                <a:gd name="connsiteY7145" fmla="*/ 1112618 h 1679043"/>
                <a:gd name="connsiteX7146" fmla="*/ 318387 w 1485127"/>
                <a:gd name="connsiteY7146" fmla="*/ 1111252 h 1679043"/>
                <a:gd name="connsiteX7147" fmla="*/ 318131 w 1485127"/>
                <a:gd name="connsiteY7147" fmla="*/ 1108436 h 1679043"/>
                <a:gd name="connsiteX7148" fmla="*/ 318131 w 1485127"/>
                <a:gd name="connsiteY7148" fmla="*/ 1108436 h 1679043"/>
                <a:gd name="connsiteX7149" fmla="*/ 318131 w 1485127"/>
                <a:gd name="connsiteY7149" fmla="*/ 1108180 h 1679043"/>
                <a:gd name="connsiteX7150" fmla="*/ 318131 w 1485127"/>
                <a:gd name="connsiteY7150" fmla="*/ 1107924 h 1679043"/>
                <a:gd name="connsiteX7151" fmla="*/ 318131 w 1485127"/>
                <a:gd name="connsiteY7151" fmla="*/ 1107924 h 1679043"/>
                <a:gd name="connsiteX7152" fmla="*/ 314035 w 1485127"/>
                <a:gd name="connsiteY7152" fmla="*/ 1065505 h 1679043"/>
                <a:gd name="connsiteX7153" fmla="*/ 316083 w 1485127"/>
                <a:gd name="connsiteY7153" fmla="*/ 1137710 h 1679043"/>
                <a:gd name="connsiteX7154" fmla="*/ 314633 w 1485127"/>
                <a:gd name="connsiteY7154" fmla="*/ 1133955 h 1679043"/>
                <a:gd name="connsiteX7155" fmla="*/ 315486 w 1485127"/>
                <a:gd name="connsiteY7155" fmla="*/ 1132162 h 1679043"/>
                <a:gd name="connsiteX7156" fmla="*/ 316168 w 1485127"/>
                <a:gd name="connsiteY7156" fmla="*/ 1137710 h 1679043"/>
                <a:gd name="connsiteX7157" fmla="*/ 305930 w 1485127"/>
                <a:gd name="connsiteY7157" fmla="*/ 1193528 h 1679043"/>
                <a:gd name="connsiteX7158" fmla="*/ 318899 w 1485127"/>
                <a:gd name="connsiteY7158" fmla="*/ 1213926 h 1679043"/>
                <a:gd name="connsiteX7159" fmla="*/ 318899 w 1485127"/>
                <a:gd name="connsiteY7159" fmla="*/ 1213926 h 1679043"/>
                <a:gd name="connsiteX7160" fmla="*/ 318899 w 1485127"/>
                <a:gd name="connsiteY7160" fmla="*/ 1213926 h 1679043"/>
                <a:gd name="connsiteX7161" fmla="*/ 318728 w 1485127"/>
                <a:gd name="connsiteY7161" fmla="*/ 1214268 h 1679043"/>
                <a:gd name="connsiteX7162" fmla="*/ 318558 w 1485127"/>
                <a:gd name="connsiteY7162" fmla="*/ 1214609 h 1679043"/>
                <a:gd name="connsiteX7163" fmla="*/ 318558 w 1485127"/>
                <a:gd name="connsiteY7163" fmla="*/ 1214609 h 1679043"/>
                <a:gd name="connsiteX7164" fmla="*/ 316254 w 1485127"/>
                <a:gd name="connsiteY7164" fmla="*/ 1221181 h 1679043"/>
                <a:gd name="connsiteX7165" fmla="*/ 313438 w 1485127"/>
                <a:gd name="connsiteY7165" fmla="*/ 1215207 h 1679043"/>
                <a:gd name="connsiteX7166" fmla="*/ 313438 w 1485127"/>
                <a:gd name="connsiteY7166" fmla="*/ 1215207 h 1679043"/>
                <a:gd name="connsiteX7167" fmla="*/ 313438 w 1485127"/>
                <a:gd name="connsiteY7167" fmla="*/ 1215121 h 1679043"/>
                <a:gd name="connsiteX7168" fmla="*/ 313438 w 1485127"/>
                <a:gd name="connsiteY7168" fmla="*/ 1215121 h 1679043"/>
                <a:gd name="connsiteX7169" fmla="*/ 313438 w 1485127"/>
                <a:gd name="connsiteY7169" fmla="*/ 1215036 h 1679043"/>
                <a:gd name="connsiteX7170" fmla="*/ 304054 w 1485127"/>
                <a:gd name="connsiteY7170" fmla="*/ 1198222 h 1679043"/>
                <a:gd name="connsiteX7171" fmla="*/ 306016 w 1485127"/>
                <a:gd name="connsiteY7171" fmla="*/ 1193528 h 1679043"/>
                <a:gd name="connsiteX7172" fmla="*/ 308746 w 1485127"/>
                <a:gd name="connsiteY7172" fmla="*/ 1217596 h 1679043"/>
                <a:gd name="connsiteX7173" fmla="*/ 308746 w 1485127"/>
                <a:gd name="connsiteY7173" fmla="*/ 1217596 h 1679043"/>
                <a:gd name="connsiteX7174" fmla="*/ 308746 w 1485127"/>
                <a:gd name="connsiteY7174" fmla="*/ 1217596 h 1679043"/>
                <a:gd name="connsiteX7175" fmla="*/ 308746 w 1485127"/>
                <a:gd name="connsiteY7175" fmla="*/ 1217596 h 1679043"/>
                <a:gd name="connsiteX7176" fmla="*/ 308746 w 1485127"/>
                <a:gd name="connsiteY7176" fmla="*/ 1217596 h 1679043"/>
                <a:gd name="connsiteX7177" fmla="*/ 314206 w 1485127"/>
                <a:gd name="connsiteY7177" fmla="*/ 1227241 h 1679043"/>
                <a:gd name="connsiteX7178" fmla="*/ 310452 w 1485127"/>
                <a:gd name="connsiteY7178" fmla="*/ 1238080 h 1679043"/>
                <a:gd name="connsiteX7179" fmla="*/ 306016 w 1485127"/>
                <a:gd name="connsiteY7179" fmla="*/ 1211707 h 1679043"/>
                <a:gd name="connsiteX7180" fmla="*/ 308831 w 1485127"/>
                <a:gd name="connsiteY7180" fmla="*/ 1217511 h 1679043"/>
                <a:gd name="connsiteX7181" fmla="*/ 305930 w 1485127"/>
                <a:gd name="connsiteY7181" fmla="*/ 1264367 h 1679043"/>
                <a:gd name="connsiteX7182" fmla="*/ 308660 w 1485127"/>
                <a:gd name="connsiteY7182" fmla="*/ 1277255 h 1679043"/>
                <a:gd name="connsiteX7183" fmla="*/ 304224 w 1485127"/>
                <a:gd name="connsiteY7183" fmla="*/ 1268976 h 1679043"/>
                <a:gd name="connsiteX7184" fmla="*/ 305930 w 1485127"/>
                <a:gd name="connsiteY7184" fmla="*/ 1264282 h 1679043"/>
                <a:gd name="connsiteX7185" fmla="*/ 312756 w 1485127"/>
                <a:gd name="connsiteY7185" fmla="*/ 1284851 h 1679043"/>
                <a:gd name="connsiteX7186" fmla="*/ 308746 w 1485127"/>
                <a:gd name="connsiteY7186" fmla="*/ 1261892 h 1679043"/>
                <a:gd name="connsiteX7187" fmla="*/ 310282 w 1485127"/>
                <a:gd name="connsiteY7187" fmla="*/ 1264196 h 1679043"/>
                <a:gd name="connsiteX7188" fmla="*/ 316595 w 1485127"/>
                <a:gd name="connsiteY7188" fmla="*/ 1273670 h 1679043"/>
                <a:gd name="connsiteX7189" fmla="*/ 317107 w 1485127"/>
                <a:gd name="connsiteY7189" fmla="*/ 1275633 h 1679043"/>
                <a:gd name="connsiteX7190" fmla="*/ 317960 w 1485127"/>
                <a:gd name="connsiteY7190" fmla="*/ 1278876 h 1679043"/>
                <a:gd name="connsiteX7191" fmla="*/ 315230 w 1485127"/>
                <a:gd name="connsiteY7191" fmla="*/ 1289033 h 1679043"/>
                <a:gd name="connsiteX7192" fmla="*/ 312926 w 1485127"/>
                <a:gd name="connsiteY7192" fmla="*/ 1284851 h 1679043"/>
                <a:gd name="connsiteX7193" fmla="*/ 304821 w 1485127"/>
                <a:gd name="connsiteY7193" fmla="*/ 1355605 h 1679043"/>
                <a:gd name="connsiteX7194" fmla="*/ 300385 w 1485127"/>
                <a:gd name="connsiteY7194" fmla="*/ 1353215 h 1679043"/>
                <a:gd name="connsiteX7195" fmla="*/ 300982 w 1485127"/>
                <a:gd name="connsiteY7195" fmla="*/ 1350996 h 1679043"/>
                <a:gd name="connsiteX7196" fmla="*/ 304821 w 1485127"/>
                <a:gd name="connsiteY7196" fmla="*/ 1355519 h 1679043"/>
                <a:gd name="connsiteX7197" fmla="*/ 313865 w 1485127"/>
                <a:gd name="connsiteY7197" fmla="*/ 1290996 h 1679043"/>
                <a:gd name="connsiteX7198" fmla="*/ 314377 w 1485127"/>
                <a:gd name="connsiteY7198" fmla="*/ 1291764 h 1679043"/>
                <a:gd name="connsiteX7199" fmla="*/ 314121 w 1485127"/>
                <a:gd name="connsiteY7199" fmla="*/ 1292532 h 1679043"/>
                <a:gd name="connsiteX7200" fmla="*/ 313865 w 1485127"/>
                <a:gd name="connsiteY7200" fmla="*/ 1290996 h 1679043"/>
                <a:gd name="connsiteX7201" fmla="*/ 304054 w 1485127"/>
                <a:gd name="connsiteY7201" fmla="*/ 1340327 h 1679043"/>
                <a:gd name="connsiteX7202" fmla="*/ 304054 w 1485127"/>
                <a:gd name="connsiteY7202" fmla="*/ 1340327 h 1679043"/>
                <a:gd name="connsiteX7203" fmla="*/ 304054 w 1485127"/>
                <a:gd name="connsiteY7203" fmla="*/ 1340413 h 1679043"/>
                <a:gd name="connsiteX7204" fmla="*/ 304054 w 1485127"/>
                <a:gd name="connsiteY7204" fmla="*/ 1340413 h 1679043"/>
                <a:gd name="connsiteX7205" fmla="*/ 318301 w 1485127"/>
                <a:gd name="connsiteY7205" fmla="*/ 1277255 h 1679043"/>
                <a:gd name="connsiteX7206" fmla="*/ 317960 w 1485127"/>
                <a:gd name="connsiteY7206" fmla="*/ 1275804 h 1679043"/>
                <a:gd name="connsiteX7207" fmla="*/ 318472 w 1485127"/>
                <a:gd name="connsiteY7207" fmla="*/ 1276572 h 1679043"/>
                <a:gd name="connsiteX7208" fmla="*/ 318301 w 1485127"/>
                <a:gd name="connsiteY7208" fmla="*/ 1277255 h 1679043"/>
                <a:gd name="connsiteX7209" fmla="*/ 311988 w 1485127"/>
                <a:gd name="connsiteY7209" fmla="*/ 1300726 h 1679043"/>
                <a:gd name="connsiteX7210" fmla="*/ 311476 w 1485127"/>
                <a:gd name="connsiteY7210" fmla="*/ 1302518 h 1679043"/>
                <a:gd name="connsiteX7211" fmla="*/ 310538 w 1485127"/>
                <a:gd name="connsiteY7211" fmla="*/ 1298933 h 1679043"/>
                <a:gd name="connsiteX7212" fmla="*/ 311903 w 1485127"/>
                <a:gd name="connsiteY7212" fmla="*/ 1300726 h 1679043"/>
                <a:gd name="connsiteX7213" fmla="*/ 299105 w 1485127"/>
                <a:gd name="connsiteY7213" fmla="*/ 1357909 h 1679043"/>
                <a:gd name="connsiteX7214" fmla="*/ 300300 w 1485127"/>
                <a:gd name="connsiteY7214" fmla="*/ 1359445 h 1679043"/>
                <a:gd name="connsiteX7215" fmla="*/ 299105 w 1485127"/>
                <a:gd name="connsiteY7215" fmla="*/ 1358080 h 1679043"/>
                <a:gd name="connsiteX7216" fmla="*/ 299105 w 1485127"/>
                <a:gd name="connsiteY7216" fmla="*/ 1357995 h 1679043"/>
                <a:gd name="connsiteX7217" fmla="*/ 299702 w 1485127"/>
                <a:gd name="connsiteY7217" fmla="*/ 1355861 h 1679043"/>
                <a:gd name="connsiteX7218" fmla="*/ 300300 w 1485127"/>
                <a:gd name="connsiteY7218" fmla="*/ 1353642 h 1679043"/>
                <a:gd name="connsiteX7219" fmla="*/ 305845 w 1485127"/>
                <a:gd name="connsiteY7219" fmla="*/ 1356800 h 1679043"/>
                <a:gd name="connsiteX7220" fmla="*/ 307466 w 1485127"/>
                <a:gd name="connsiteY7220" fmla="*/ 1358763 h 1679043"/>
                <a:gd name="connsiteX7221" fmla="*/ 309684 w 1485127"/>
                <a:gd name="connsiteY7221" fmla="*/ 1369004 h 1679043"/>
                <a:gd name="connsiteX7222" fmla="*/ 304736 w 1485127"/>
                <a:gd name="connsiteY7222" fmla="*/ 1362689 h 1679043"/>
                <a:gd name="connsiteX7223" fmla="*/ 299531 w 1485127"/>
                <a:gd name="connsiteY7223" fmla="*/ 1355861 h 1679043"/>
                <a:gd name="connsiteX7224" fmla="*/ 313012 w 1485127"/>
                <a:gd name="connsiteY7224" fmla="*/ 1353130 h 1679043"/>
                <a:gd name="connsiteX7225" fmla="*/ 313012 w 1485127"/>
                <a:gd name="connsiteY7225" fmla="*/ 1353130 h 1679043"/>
                <a:gd name="connsiteX7226" fmla="*/ 312756 w 1485127"/>
                <a:gd name="connsiteY7226" fmla="*/ 1352703 h 1679043"/>
                <a:gd name="connsiteX7227" fmla="*/ 312500 w 1485127"/>
                <a:gd name="connsiteY7227" fmla="*/ 1352276 h 1679043"/>
                <a:gd name="connsiteX7228" fmla="*/ 312500 w 1485127"/>
                <a:gd name="connsiteY7228" fmla="*/ 1352276 h 1679043"/>
                <a:gd name="connsiteX7229" fmla="*/ 309172 w 1485127"/>
                <a:gd name="connsiteY7229" fmla="*/ 1347497 h 1679043"/>
                <a:gd name="connsiteX7230" fmla="*/ 306186 w 1485127"/>
                <a:gd name="connsiteY7230" fmla="*/ 1332902 h 1679043"/>
                <a:gd name="connsiteX7231" fmla="*/ 306954 w 1485127"/>
                <a:gd name="connsiteY7231" fmla="*/ 1330256 h 1679043"/>
                <a:gd name="connsiteX7232" fmla="*/ 307551 w 1485127"/>
                <a:gd name="connsiteY7232" fmla="*/ 1330854 h 1679043"/>
                <a:gd name="connsiteX7233" fmla="*/ 312926 w 1485127"/>
                <a:gd name="connsiteY7233" fmla="*/ 1350825 h 1679043"/>
                <a:gd name="connsiteX7234" fmla="*/ 313865 w 1485127"/>
                <a:gd name="connsiteY7234" fmla="*/ 1353983 h 1679043"/>
                <a:gd name="connsiteX7235" fmla="*/ 313183 w 1485127"/>
                <a:gd name="connsiteY7235" fmla="*/ 1353044 h 1679043"/>
                <a:gd name="connsiteX7236" fmla="*/ 308405 w 1485127"/>
                <a:gd name="connsiteY7236" fmla="*/ 1325050 h 1679043"/>
                <a:gd name="connsiteX7237" fmla="*/ 310367 w 1485127"/>
                <a:gd name="connsiteY7237" fmla="*/ 1318222 h 1679043"/>
                <a:gd name="connsiteX7238" fmla="*/ 315827 w 1485127"/>
                <a:gd name="connsiteY7238" fmla="*/ 1331195 h 1679043"/>
                <a:gd name="connsiteX7239" fmla="*/ 317619 w 1485127"/>
                <a:gd name="connsiteY7239" fmla="*/ 1337938 h 1679043"/>
                <a:gd name="connsiteX7240" fmla="*/ 309172 w 1485127"/>
                <a:gd name="connsiteY7240" fmla="*/ 1328635 h 1679043"/>
                <a:gd name="connsiteX7241" fmla="*/ 308405 w 1485127"/>
                <a:gd name="connsiteY7241" fmla="*/ 1325135 h 1679043"/>
                <a:gd name="connsiteX7242" fmla="*/ 311134 w 1485127"/>
                <a:gd name="connsiteY7242" fmla="*/ 1315576 h 1679043"/>
                <a:gd name="connsiteX7243" fmla="*/ 311647 w 1485127"/>
                <a:gd name="connsiteY7243" fmla="*/ 1313955 h 1679043"/>
                <a:gd name="connsiteX7244" fmla="*/ 312926 w 1485127"/>
                <a:gd name="connsiteY7244" fmla="*/ 1319502 h 1679043"/>
                <a:gd name="connsiteX7245" fmla="*/ 311134 w 1485127"/>
                <a:gd name="connsiteY7245" fmla="*/ 1315576 h 1679043"/>
                <a:gd name="connsiteX7246" fmla="*/ 320263 w 1485127"/>
                <a:gd name="connsiteY7246" fmla="*/ 1270000 h 1679043"/>
                <a:gd name="connsiteX7247" fmla="*/ 319069 w 1485127"/>
                <a:gd name="connsiteY7247" fmla="*/ 1266160 h 1679043"/>
                <a:gd name="connsiteX7248" fmla="*/ 318813 w 1485127"/>
                <a:gd name="connsiteY7248" fmla="*/ 1266160 h 1679043"/>
                <a:gd name="connsiteX7249" fmla="*/ 320008 w 1485127"/>
                <a:gd name="connsiteY7249" fmla="*/ 1270683 h 1679043"/>
                <a:gd name="connsiteX7250" fmla="*/ 318472 w 1485127"/>
                <a:gd name="connsiteY7250" fmla="*/ 1276231 h 1679043"/>
                <a:gd name="connsiteX7251" fmla="*/ 317619 w 1485127"/>
                <a:gd name="connsiteY7251" fmla="*/ 1274609 h 1679043"/>
                <a:gd name="connsiteX7252" fmla="*/ 313438 w 1485127"/>
                <a:gd name="connsiteY7252" fmla="*/ 1254552 h 1679043"/>
                <a:gd name="connsiteX7253" fmla="*/ 312073 w 1485127"/>
                <a:gd name="connsiteY7253" fmla="*/ 1247298 h 1679043"/>
                <a:gd name="connsiteX7254" fmla="*/ 317448 w 1485127"/>
                <a:gd name="connsiteY7254" fmla="*/ 1232874 h 1679043"/>
                <a:gd name="connsiteX7255" fmla="*/ 325809 w 1485127"/>
                <a:gd name="connsiteY7255" fmla="*/ 1247212 h 1679043"/>
                <a:gd name="connsiteX7256" fmla="*/ 325639 w 1485127"/>
                <a:gd name="connsiteY7256" fmla="*/ 1251053 h 1679043"/>
                <a:gd name="connsiteX7257" fmla="*/ 320263 w 1485127"/>
                <a:gd name="connsiteY7257" fmla="*/ 1270086 h 1679043"/>
                <a:gd name="connsiteX7258" fmla="*/ 322482 w 1485127"/>
                <a:gd name="connsiteY7258" fmla="*/ 1277255 h 1679043"/>
                <a:gd name="connsiteX7259" fmla="*/ 324956 w 1485127"/>
                <a:gd name="connsiteY7259" fmla="*/ 1269147 h 1679043"/>
                <a:gd name="connsiteX7260" fmla="*/ 324700 w 1485127"/>
                <a:gd name="connsiteY7260" fmla="*/ 1284766 h 1679043"/>
                <a:gd name="connsiteX7261" fmla="*/ 322396 w 1485127"/>
                <a:gd name="connsiteY7261" fmla="*/ 1277255 h 1679043"/>
                <a:gd name="connsiteX7262" fmla="*/ 348162 w 1485127"/>
                <a:gd name="connsiteY7262" fmla="*/ 1193699 h 1679043"/>
                <a:gd name="connsiteX7263" fmla="*/ 350125 w 1485127"/>
                <a:gd name="connsiteY7263" fmla="*/ 1187212 h 1679043"/>
                <a:gd name="connsiteX7264" fmla="*/ 351404 w 1485127"/>
                <a:gd name="connsiteY7264" fmla="*/ 1193699 h 1679043"/>
                <a:gd name="connsiteX7265" fmla="*/ 346968 w 1485127"/>
                <a:gd name="connsiteY7265" fmla="*/ 1206330 h 1679043"/>
                <a:gd name="connsiteX7266" fmla="*/ 348162 w 1485127"/>
                <a:gd name="connsiteY7266" fmla="*/ 1193699 h 1679043"/>
                <a:gd name="connsiteX7267" fmla="*/ 350807 w 1485127"/>
                <a:gd name="connsiteY7267" fmla="*/ 1185079 h 1679043"/>
                <a:gd name="connsiteX7268" fmla="*/ 352769 w 1485127"/>
                <a:gd name="connsiteY7268" fmla="*/ 1178848 h 1679043"/>
                <a:gd name="connsiteX7269" fmla="*/ 354732 w 1485127"/>
                <a:gd name="connsiteY7269" fmla="*/ 1184481 h 1679043"/>
                <a:gd name="connsiteX7270" fmla="*/ 352257 w 1485127"/>
                <a:gd name="connsiteY7270" fmla="*/ 1191309 h 1679043"/>
                <a:gd name="connsiteX7271" fmla="*/ 350807 w 1485127"/>
                <a:gd name="connsiteY7271" fmla="*/ 1185079 h 1679043"/>
                <a:gd name="connsiteX7272" fmla="*/ 353537 w 1485127"/>
                <a:gd name="connsiteY7272" fmla="*/ 1176117 h 1679043"/>
                <a:gd name="connsiteX7273" fmla="*/ 356011 w 1485127"/>
                <a:gd name="connsiteY7273" fmla="*/ 1168179 h 1679043"/>
                <a:gd name="connsiteX7274" fmla="*/ 358230 w 1485127"/>
                <a:gd name="connsiteY7274" fmla="*/ 1174666 h 1679043"/>
                <a:gd name="connsiteX7275" fmla="*/ 357803 w 1485127"/>
                <a:gd name="connsiteY7275" fmla="*/ 1175861 h 1679043"/>
                <a:gd name="connsiteX7276" fmla="*/ 355756 w 1485127"/>
                <a:gd name="connsiteY7276" fmla="*/ 1181579 h 1679043"/>
                <a:gd name="connsiteX7277" fmla="*/ 353623 w 1485127"/>
                <a:gd name="connsiteY7277" fmla="*/ 1176032 h 1679043"/>
                <a:gd name="connsiteX7278" fmla="*/ 357291 w 1485127"/>
                <a:gd name="connsiteY7278" fmla="*/ 1164083 h 1679043"/>
                <a:gd name="connsiteX7279" fmla="*/ 360533 w 1485127"/>
                <a:gd name="connsiteY7279" fmla="*/ 1153756 h 1679043"/>
                <a:gd name="connsiteX7280" fmla="*/ 365140 w 1485127"/>
                <a:gd name="connsiteY7280" fmla="*/ 1139417 h 1679043"/>
                <a:gd name="connsiteX7281" fmla="*/ 367700 w 1485127"/>
                <a:gd name="connsiteY7281" fmla="*/ 1149744 h 1679043"/>
                <a:gd name="connsiteX7282" fmla="*/ 359765 w 1485127"/>
                <a:gd name="connsiteY7282" fmla="*/ 1170569 h 1679043"/>
                <a:gd name="connsiteX7283" fmla="*/ 357291 w 1485127"/>
                <a:gd name="connsiteY7283" fmla="*/ 1164168 h 1679043"/>
                <a:gd name="connsiteX7284" fmla="*/ 366506 w 1485127"/>
                <a:gd name="connsiteY7284" fmla="*/ 1134979 h 1679043"/>
                <a:gd name="connsiteX7285" fmla="*/ 368724 w 1485127"/>
                <a:gd name="connsiteY7285" fmla="*/ 1128066 h 1679043"/>
                <a:gd name="connsiteX7286" fmla="*/ 370430 w 1485127"/>
                <a:gd name="connsiteY7286" fmla="*/ 1135235 h 1679043"/>
                <a:gd name="connsiteX7287" fmla="*/ 371625 w 1485127"/>
                <a:gd name="connsiteY7287" fmla="*/ 1139588 h 1679043"/>
                <a:gd name="connsiteX7288" fmla="*/ 369406 w 1485127"/>
                <a:gd name="connsiteY7288" fmla="*/ 1145221 h 1679043"/>
                <a:gd name="connsiteX7289" fmla="*/ 366506 w 1485127"/>
                <a:gd name="connsiteY7289" fmla="*/ 1134979 h 1679043"/>
                <a:gd name="connsiteX7290" fmla="*/ 383142 w 1485127"/>
                <a:gd name="connsiteY7290" fmla="*/ 1080271 h 1679043"/>
                <a:gd name="connsiteX7291" fmla="*/ 382034 w 1485127"/>
                <a:gd name="connsiteY7291" fmla="*/ 1076003 h 1679043"/>
                <a:gd name="connsiteX7292" fmla="*/ 386470 w 1485127"/>
                <a:gd name="connsiteY7292" fmla="*/ 1066444 h 1679043"/>
                <a:gd name="connsiteX7293" fmla="*/ 390650 w 1485127"/>
                <a:gd name="connsiteY7293" fmla="*/ 1057909 h 1679043"/>
                <a:gd name="connsiteX7294" fmla="*/ 390992 w 1485127"/>
                <a:gd name="connsiteY7294" fmla="*/ 1059616 h 1679043"/>
                <a:gd name="connsiteX7295" fmla="*/ 383228 w 1485127"/>
                <a:gd name="connsiteY7295" fmla="*/ 1080356 h 1679043"/>
                <a:gd name="connsiteX7296" fmla="*/ 383228 w 1485127"/>
                <a:gd name="connsiteY7296" fmla="*/ 1064652 h 1679043"/>
                <a:gd name="connsiteX7297" fmla="*/ 380413 w 1485127"/>
                <a:gd name="connsiteY7297" fmla="*/ 1069773 h 1679043"/>
                <a:gd name="connsiteX7298" fmla="*/ 380242 w 1485127"/>
                <a:gd name="connsiteY7298" fmla="*/ 1069175 h 1679043"/>
                <a:gd name="connsiteX7299" fmla="*/ 388688 w 1485127"/>
                <a:gd name="connsiteY7299" fmla="*/ 1048948 h 1679043"/>
                <a:gd name="connsiteX7300" fmla="*/ 389626 w 1485127"/>
                <a:gd name="connsiteY7300" fmla="*/ 1053557 h 1679043"/>
                <a:gd name="connsiteX7301" fmla="*/ 383228 w 1485127"/>
                <a:gd name="connsiteY7301" fmla="*/ 1064737 h 1679043"/>
                <a:gd name="connsiteX7302" fmla="*/ 379730 w 1485127"/>
                <a:gd name="connsiteY7302" fmla="*/ 1066615 h 1679043"/>
                <a:gd name="connsiteX7303" fmla="*/ 376743 w 1485127"/>
                <a:gd name="connsiteY7303" fmla="*/ 1050313 h 1679043"/>
                <a:gd name="connsiteX7304" fmla="*/ 375549 w 1485127"/>
                <a:gd name="connsiteY7304" fmla="*/ 1039218 h 1679043"/>
                <a:gd name="connsiteX7305" fmla="*/ 384508 w 1485127"/>
                <a:gd name="connsiteY7305" fmla="*/ 1024538 h 1679043"/>
                <a:gd name="connsiteX7306" fmla="*/ 385617 w 1485127"/>
                <a:gd name="connsiteY7306" fmla="*/ 1031878 h 1679043"/>
                <a:gd name="connsiteX7307" fmla="*/ 388432 w 1485127"/>
                <a:gd name="connsiteY7307" fmla="*/ 1047155 h 1679043"/>
                <a:gd name="connsiteX7308" fmla="*/ 379730 w 1485127"/>
                <a:gd name="connsiteY7308" fmla="*/ 1066615 h 1679043"/>
                <a:gd name="connsiteX7309" fmla="*/ 374952 w 1485127"/>
                <a:gd name="connsiteY7309" fmla="*/ 1011138 h 1679043"/>
                <a:gd name="connsiteX7310" fmla="*/ 369748 w 1485127"/>
                <a:gd name="connsiteY7310" fmla="*/ 1017881 h 1679043"/>
                <a:gd name="connsiteX7311" fmla="*/ 382289 w 1485127"/>
                <a:gd name="connsiteY7311" fmla="*/ 992703 h 1679043"/>
                <a:gd name="connsiteX7312" fmla="*/ 382545 w 1485127"/>
                <a:gd name="connsiteY7312" fmla="*/ 995861 h 1679043"/>
                <a:gd name="connsiteX7313" fmla="*/ 383228 w 1485127"/>
                <a:gd name="connsiteY7313" fmla="*/ 1003116 h 1679043"/>
                <a:gd name="connsiteX7314" fmla="*/ 374867 w 1485127"/>
                <a:gd name="connsiteY7314" fmla="*/ 1011138 h 1679043"/>
                <a:gd name="connsiteX7315" fmla="*/ 382887 w 1485127"/>
                <a:gd name="connsiteY7315" fmla="*/ 986131 h 1679043"/>
                <a:gd name="connsiteX7316" fmla="*/ 382034 w 1485127"/>
                <a:gd name="connsiteY7316" fmla="*/ 971793 h 1679043"/>
                <a:gd name="connsiteX7317" fmla="*/ 380924 w 1485127"/>
                <a:gd name="connsiteY7317" fmla="*/ 944737 h 1679043"/>
                <a:gd name="connsiteX7318" fmla="*/ 382118 w 1485127"/>
                <a:gd name="connsiteY7318" fmla="*/ 942945 h 1679043"/>
                <a:gd name="connsiteX7319" fmla="*/ 396452 w 1485127"/>
                <a:gd name="connsiteY7319" fmla="*/ 921693 h 1679043"/>
                <a:gd name="connsiteX7320" fmla="*/ 405752 w 1485127"/>
                <a:gd name="connsiteY7320" fmla="*/ 908379 h 1679043"/>
                <a:gd name="connsiteX7321" fmla="*/ 408567 w 1485127"/>
                <a:gd name="connsiteY7321" fmla="*/ 939616 h 1679043"/>
                <a:gd name="connsiteX7322" fmla="*/ 400462 w 1485127"/>
                <a:gd name="connsiteY7322" fmla="*/ 954126 h 1679043"/>
                <a:gd name="connsiteX7323" fmla="*/ 382801 w 1485127"/>
                <a:gd name="connsiteY7323" fmla="*/ 986217 h 1679043"/>
                <a:gd name="connsiteX7324" fmla="*/ 395855 w 1485127"/>
                <a:gd name="connsiteY7324" fmla="*/ 921010 h 1679043"/>
                <a:gd name="connsiteX7325" fmla="*/ 381009 w 1485127"/>
                <a:gd name="connsiteY7325" fmla="*/ 941750 h 1679043"/>
                <a:gd name="connsiteX7326" fmla="*/ 380839 w 1485127"/>
                <a:gd name="connsiteY7326" fmla="*/ 942006 h 1679043"/>
                <a:gd name="connsiteX7327" fmla="*/ 380242 w 1485127"/>
                <a:gd name="connsiteY7327" fmla="*/ 922120 h 1679043"/>
                <a:gd name="connsiteX7328" fmla="*/ 396367 w 1485127"/>
                <a:gd name="connsiteY7328" fmla="*/ 899844 h 1679043"/>
                <a:gd name="connsiteX7329" fmla="*/ 404301 w 1485127"/>
                <a:gd name="connsiteY7329" fmla="*/ 889261 h 1679043"/>
                <a:gd name="connsiteX7330" fmla="*/ 404472 w 1485127"/>
                <a:gd name="connsiteY7330" fmla="*/ 891907 h 1679043"/>
                <a:gd name="connsiteX7331" fmla="*/ 403107 w 1485127"/>
                <a:gd name="connsiteY7331" fmla="*/ 892931 h 1679043"/>
                <a:gd name="connsiteX7332" fmla="*/ 403278 w 1485127"/>
                <a:gd name="connsiteY7332" fmla="*/ 893102 h 1679043"/>
                <a:gd name="connsiteX7333" fmla="*/ 404472 w 1485127"/>
                <a:gd name="connsiteY7333" fmla="*/ 892163 h 1679043"/>
                <a:gd name="connsiteX7334" fmla="*/ 404813 w 1485127"/>
                <a:gd name="connsiteY7334" fmla="*/ 897113 h 1679043"/>
                <a:gd name="connsiteX7335" fmla="*/ 405666 w 1485127"/>
                <a:gd name="connsiteY7335" fmla="*/ 907525 h 1679043"/>
                <a:gd name="connsiteX7336" fmla="*/ 395770 w 1485127"/>
                <a:gd name="connsiteY7336" fmla="*/ 920925 h 1679043"/>
                <a:gd name="connsiteX7337" fmla="*/ 407970 w 1485127"/>
                <a:gd name="connsiteY7337" fmla="*/ 884396 h 1679043"/>
                <a:gd name="connsiteX7338" fmla="*/ 411468 w 1485127"/>
                <a:gd name="connsiteY7338" fmla="*/ 879702 h 1679043"/>
                <a:gd name="connsiteX7339" fmla="*/ 426398 w 1485127"/>
                <a:gd name="connsiteY7339" fmla="*/ 860242 h 1679043"/>
                <a:gd name="connsiteX7340" fmla="*/ 426654 w 1485127"/>
                <a:gd name="connsiteY7340" fmla="*/ 868009 h 1679043"/>
                <a:gd name="connsiteX7341" fmla="*/ 426654 w 1485127"/>
                <a:gd name="connsiteY7341" fmla="*/ 868009 h 1679043"/>
                <a:gd name="connsiteX7342" fmla="*/ 426654 w 1485127"/>
                <a:gd name="connsiteY7342" fmla="*/ 868265 h 1679043"/>
                <a:gd name="connsiteX7343" fmla="*/ 426654 w 1485127"/>
                <a:gd name="connsiteY7343" fmla="*/ 868521 h 1679043"/>
                <a:gd name="connsiteX7344" fmla="*/ 426654 w 1485127"/>
                <a:gd name="connsiteY7344" fmla="*/ 868521 h 1679043"/>
                <a:gd name="connsiteX7345" fmla="*/ 426995 w 1485127"/>
                <a:gd name="connsiteY7345" fmla="*/ 873983 h 1679043"/>
                <a:gd name="connsiteX7346" fmla="*/ 408141 w 1485127"/>
                <a:gd name="connsiteY7346" fmla="*/ 888834 h 1679043"/>
                <a:gd name="connsiteX7347" fmla="*/ 407970 w 1485127"/>
                <a:gd name="connsiteY7347" fmla="*/ 884225 h 1679043"/>
                <a:gd name="connsiteX7348" fmla="*/ 450287 w 1485127"/>
                <a:gd name="connsiteY7348" fmla="*/ 812959 h 1679043"/>
                <a:gd name="connsiteX7349" fmla="*/ 457539 w 1485127"/>
                <a:gd name="connsiteY7349" fmla="*/ 805107 h 1679043"/>
                <a:gd name="connsiteX7350" fmla="*/ 455833 w 1485127"/>
                <a:gd name="connsiteY7350" fmla="*/ 812533 h 1679043"/>
                <a:gd name="connsiteX7351" fmla="*/ 454980 w 1485127"/>
                <a:gd name="connsiteY7351" fmla="*/ 816544 h 1679043"/>
                <a:gd name="connsiteX7352" fmla="*/ 450287 w 1485127"/>
                <a:gd name="connsiteY7352" fmla="*/ 813045 h 1679043"/>
                <a:gd name="connsiteX7353" fmla="*/ 447386 w 1485127"/>
                <a:gd name="connsiteY7353" fmla="*/ 829005 h 1679043"/>
                <a:gd name="connsiteX7354" fmla="*/ 445424 w 1485127"/>
                <a:gd name="connsiteY7354" fmla="*/ 830797 h 1679043"/>
                <a:gd name="connsiteX7355" fmla="*/ 445424 w 1485127"/>
                <a:gd name="connsiteY7355" fmla="*/ 830626 h 1679043"/>
                <a:gd name="connsiteX7356" fmla="*/ 445424 w 1485127"/>
                <a:gd name="connsiteY7356" fmla="*/ 827554 h 1679043"/>
                <a:gd name="connsiteX7357" fmla="*/ 447472 w 1485127"/>
                <a:gd name="connsiteY7357" fmla="*/ 829005 h 1679043"/>
                <a:gd name="connsiteX7358" fmla="*/ 461208 w 1485127"/>
                <a:gd name="connsiteY7358" fmla="*/ 794012 h 1679043"/>
                <a:gd name="connsiteX7359" fmla="*/ 461293 w 1485127"/>
                <a:gd name="connsiteY7359" fmla="*/ 793927 h 1679043"/>
                <a:gd name="connsiteX7360" fmla="*/ 464023 w 1485127"/>
                <a:gd name="connsiteY7360" fmla="*/ 795975 h 1679043"/>
                <a:gd name="connsiteX7361" fmla="*/ 464621 w 1485127"/>
                <a:gd name="connsiteY7361" fmla="*/ 796658 h 1679043"/>
                <a:gd name="connsiteX7362" fmla="*/ 459501 w 1485127"/>
                <a:gd name="connsiteY7362" fmla="*/ 801693 h 1679043"/>
                <a:gd name="connsiteX7363" fmla="*/ 460525 w 1485127"/>
                <a:gd name="connsiteY7363" fmla="*/ 797170 h 1679043"/>
                <a:gd name="connsiteX7364" fmla="*/ 460867 w 1485127"/>
                <a:gd name="connsiteY7364" fmla="*/ 795548 h 1679043"/>
                <a:gd name="connsiteX7365" fmla="*/ 461037 w 1485127"/>
                <a:gd name="connsiteY7365" fmla="*/ 794695 h 1679043"/>
                <a:gd name="connsiteX7366" fmla="*/ 461037 w 1485127"/>
                <a:gd name="connsiteY7366" fmla="*/ 794268 h 1679043"/>
                <a:gd name="connsiteX7367" fmla="*/ 461208 w 1485127"/>
                <a:gd name="connsiteY7367" fmla="*/ 794012 h 1679043"/>
                <a:gd name="connsiteX7368" fmla="*/ 444400 w 1485127"/>
                <a:gd name="connsiteY7368" fmla="*/ 808009 h 1679043"/>
                <a:gd name="connsiteX7369" fmla="*/ 441670 w 1485127"/>
                <a:gd name="connsiteY7369" fmla="*/ 805278 h 1679043"/>
                <a:gd name="connsiteX7370" fmla="*/ 444571 w 1485127"/>
                <a:gd name="connsiteY7370" fmla="*/ 802888 h 1679043"/>
                <a:gd name="connsiteX7371" fmla="*/ 444400 w 1485127"/>
                <a:gd name="connsiteY7371" fmla="*/ 808009 h 1679043"/>
                <a:gd name="connsiteX7372" fmla="*/ 429214 w 1485127"/>
                <a:gd name="connsiteY7372" fmla="*/ 812533 h 1679043"/>
                <a:gd name="connsiteX7373" fmla="*/ 428702 w 1485127"/>
                <a:gd name="connsiteY7373" fmla="*/ 812959 h 1679043"/>
                <a:gd name="connsiteX7374" fmla="*/ 428702 w 1485127"/>
                <a:gd name="connsiteY7374" fmla="*/ 811765 h 1679043"/>
                <a:gd name="connsiteX7375" fmla="*/ 429299 w 1485127"/>
                <a:gd name="connsiteY7375" fmla="*/ 812447 h 1679043"/>
                <a:gd name="connsiteX7376" fmla="*/ 429726 w 1485127"/>
                <a:gd name="connsiteY7376" fmla="*/ 784794 h 1679043"/>
                <a:gd name="connsiteX7377" fmla="*/ 441926 w 1485127"/>
                <a:gd name="connsiteY7377" fmla="*/ 775406 h 1679043"/>
                <a:gd name="connsiteX7378" fmla="*/ 430664 w 1485127"/>
                <a:gd name="connsiteY7378" fmla="*/ 787525 h 1679043"/>
                <a:gd name="connsiteX7379" fmla="*/ 429726 w 1485127"/>
                <a:gd name="connsiteY7379" fmla="*/ 784794 h 1679043"/>
                <a:gd name="connsiteX7380" fmla="*/ 428958 w 1485127"/>
                <a:gd name="connsiteY7380" fmla="*/ 782234 h 1679043"/>
                <a:gd name="connsiteX7381" fmla="*/ 426569 w 1485127"/>
                <a:gd name="connsiteY7381" fmla="*/ 767725 h 1679043"/>
                <a:gd name="connsiteX7382" fmla="*/ 444485 w 1485127"/>
                <a:gd name="connsiteY7382" fmla="*/ 754581 h 1679043"/>
                <a:gd name="connsiteX7383" fmla="*/ 444230 w 1485127"/>
                <a:gd name="connsiteY7383" fmla="*/ 763713 h 1679043"/>
                <a:gd name="connsiteX7384" fmla="*/ 444059 w 1485127"/>
                <a:gd name="connsiteY7384" fmla="*/ 769602 h 1679043"/>
                <a:gd name="connsiteX7385" fmla="*/ 429043 w 1485127"/>
                <a:gd name="connsiteY7385" fmla="*/ 782319 h 1679043"/>
                <a:gd name="connsiteX7386" fmla="*/ 461805 w 1485127"/>
                <a:gd name="connsiteY7386" fmla="*/ 693813 h 1679043"/>
                <a:gd name="connsiteX7387" fmla="*/ 457880 w 1485127"/>
                <a:gd name="connsiteY7387" fmla="*/ 697397 h 1679043"/>
                <a:gd name="connsiteX7388" fmla="*/ 448837 w 1485127"/>
                <a:gd name="connsiteY7388" fmla="*/ 705591 h 1679043"/>
                <a:gd name="connsiteX7389" fmla="*/ 450628 w 1485127"/>
                <a:gd name="connsiteY7389" fmla="*/ 683059 h 1679043"/>
                <a:gd name="connsiteX7390" fmla="*/ 453956 w 1485127"/>
                <a:gd name="connsiteY7390" fmla="*/ 680157 h 1679043"/>
                <a:gd name="connsiteX7391" fmla="*/ 462573 w 1485127"/>
                <a:gd name="connsiteY7391" fmla="*/ 672646 h 1679043"/>
                <a:gd name="connsiteX7392" fmla="*/ 462146 w 1485127"/>
                <a:gd name="connsiteY7392" fmla="*/ 693471 h 1679043"/>
                <a:gd name="connsiteX7393" fmla="*/ 461805 w 1485127"/>
                <a:gd name="connsiteY7393" fmla="*/ 693813 h 1679043"/>
                <a:gd name="connsiteX7394" fmla="*/ 447130 w 1485127"/>
                <a:gd name="connsiteY7394" fmla="*/ 685961 h 1679043"/>
                <a:gd name="connsiteX7395" fmla="*/ 447045 w 1485127"/>
                <a:gd name="connsiteY7395" fmla="*/ 687753 h 1679043"/>
                <a:gd name="connsiteX7396" fmla="*/ 427764 w 1485127"/>
                <a:gd name="connsiteY7396" fmla="*/ 704481 h 1679043"/>
                <a:gd name="connsiteX7397" fmla="*/ 427764 w 1485127"/>
                <a:gd name="connsiteY7397" fmla="*/ 704481 h 1679043"/>
                <a:gd name="connsiteX7398" fmla="*/ 427934 w 1485127"/>
                <a:gd name="connsiteY7398" fmla="*/ 702262 h 1679043"/>
                <a:gd name="connsiteX7399" fmla="*/ 440390 w 1485127"/>
                <a:gd name="connsiteY7399" fmla="*/ 691764 h 1679043"/>
                <a:gd name="connsiteX7400" fmla="*/ 447216 w 1485127"/>
                <a:gd name="connsiteY7400" fmla="*/ 685875 h 1679043"/>
                <a:gd name="connsiteX7401" fmla="*/ 414624 w 1485127"/>
                <a:gd name="connsiteY7401" fmla="*/ 690655 h 1679043"/>
                <a:gd name="connsiteX7402" fmla="*/ 412918 w 1485127"/>
                <a:gd name="connsiteY7402" fmla="*/ 710968 h 1679043"/>
                <a:gd name="connsiteX7403" fmla="*/ 403363 w 1485127"/>
                <a:gd name="connsiteY7403" fmla="*/ 714552 h 1679043"/>
                <a:gd name="connsiteX7404" fmla="*/ 403363 w 1485127"/>
                <a:gd name="connsiteY7404" fmla="*/ 714809 h 1679043"/>
                <a:gd name="connsiteX7405" fmla="*/ 412833 w 1485127"/>
                <a:gd name="connsiteY7405" fmla="*/ 711907 h 1679043"/>
                <a:gd name="connsiteX7406" fmla="*/ 412407 w 1485127"/>
                <a:gd name="connsiteY7406" fmla="*/ 718223 h 1679043"/>
                <a:gd name="connsiteX7407" fmla="*/ 403192 w 1485127"/>
                <a:gd name="connsiteY7407" fmla="*/ 726416 h 1679043"/>
                <a:gd name="connsiteX7408" fmla="*/ 403107 w 1485127"/>
                <a:gd name="connsiteY7408" fmla="*/ 706018 h 1679043"/>
                <a:gd name="connsiteX7409" fmla="*/ 403107 w 1485127"/>
                <a:gd name="connsiteY7409" fmla="*/ 700385 h 1679043"/>
                <a:gd name="connsiteX7410" fmla="*/ 410956 w 1485127"/>
                <a:gd name="connsiteY7410" fmla="*/ 693045 h 1679043"/>
                <a:gd name="connsiteX7411" fmla="*/ 414624 w 1485127"/>
                <a:gd name="connsiteY7411" fmla="*/ 690740 h 1679043"/>
                <a:gd name="connsiteX7412" fmla="*/ 400888 w 1485127"/>
                <a:gd name="connsiteY7412" fmla="*/ 728464 h 1679043"/>
                <a:gd name="connsiteX7413" fmla="*/ 381436 w 1485127"/>
                <a:gd name="connsiteY7413" fmla="*/ 746302 h 1679043"/>
                <a:gd name="connsiteX7414" fmla="*/ 382034 w 1485127"/>
                <a:gd name="connsiteY7414" fmla="*/ 732305 h 1679043"/>
                <a:gd name="connsiteX7415" fmla="*/ 383740 w 1485127"/>
                <a:gd name="connsiteY7415" fmla="*/ 738194 h 1679043"/>
                <a:gd name="connsiteX7416" fmla="*/ 383996 w 1485127"/>
                <a:gd name="connsiteY7416" fmla="*/ 738194 h 1679043"/>
                <a:gd name="connsiteX7417" fmla="*/ 382204 w 1485127"/>
                <a:gd name="connsiteY7417" fmla="*/ 729915 h 1679043"/>
                <a:gd name="connsiteX7418" fmla="*/ 382630 w 1485127"/>
                <a:gd name="connsiteY7418" fmla="*/ 720015 h 1679043"/>
                <a:gd name="connsiteX7419" fmla="*/ 401656 w 1485127"/>
                <a:gd name="connsiteY7419" fmla="*/ 701836 h 1679043"/>
                <a:gd name="connsiteX7420" fmla="*/ 401486 w 1485127"/>
                <a:gd name="connsiteY7420" fmla="*/ 705847 h 1679043"/>
                <a:gd name="connsiteX7421" fmla="*/ 400888 w 1485127"/>
                <a:gd name="connsiteY7421" fmla="*/ 728635 h 1679043"/>
                <a:gd name="connsiteX7422" fmla="*/ 380071 w 1485127"/>
                <a:gd name="connsiteY7422" fmla="*/ 725733 h 1679043"/>
                <a:gd name="connsiteX7423" fmla="*/ 378792 w 1485127"/>
                <a:gd name="connsiteY7423" fmla="*/ 742547 h 1679043"/>
                <a:gd name="connsiteX7424" fmla="*/ 374440 w 1485127"/>
                <a:gd name="connsiteY7424" fmla="*/ 727867 h 1679043"/>
                <a:gd name="connsiteX7425" fmla="*/ 379303 w 1485127"/>
                <a:gd name="connsiteY7425" fmla="*/ 723173 h 1679043"/>
                <a:gd name="connsiteX7426" fmla="*/ 380071 w 1485127"/>
                <a:gd name="connsiteY7426" fmla="*/ 725819 h 1679043"/>
                <a:gd name="connsiteX7427" fmla="*/ 377853 w 1485127"/>
                <a:gd name="connsiteY7427" fmla="*/ 718137 h 1679043"/>
                <a:gd name="connsiteX7428" fmla="*/ 376829 w 1485127"/>
                <a:gd name="connsiteY7428" fmla="*/ 719076 h 1679043"/>
                <a:gd name="connsiteX7429" fmla="*/ 377512 w 1485127"/>
                <a:gd name="connsiteY7429" fmla="*/ 717028 h 1679043"/>
                <a:gd name="connsiteX7430" fmla="*/ 377853 w 1485127"/>
                <a:gd name="connsiteY7430" fmla="*/ 718137 h 1679043"/>
                <a:gd name="connsiteX7431" fmla="*/ 385361 w 1485127"/>
                <a:gd name="connsiteY7431" fmla="*/ 676146 h 1679043"/>
                <a:gd name="connsiteX7432" fmla="*/ 386214 w 1485127"/>
                <a:gd name="connsiteY7432" fmla="*/ 665307 h 1679043"/>
                <a:gd name="connsiteX7433" fmla="*/ 389115 w 1485127"/>
                <a:gd name="connsiteY7433" fmla="*/ 663002 h 1679043"/>
                <a:gd name="connsiteX7434" fmla="*/ 389371 w 1485127"/>
                <a:gd name="connsiteY7434" fmla="*/ 664197 h 1679043"/>
                <a:gd name="connsiteX7435" fmla="*/ 385275 w 1485127"/>
                <a:gd name="connsiteY7435" fmla="*/ 676231 h 1679043"/>
                <a:gd name="connsiteX7436" fmla="*/ 384763 w 1485127"/>
                <a:gd name="connsiteY7436" fmla="*/ 674609 h 1679043"/>
                <a:gd name="connsiteX7437" fmla="*/ 383057 w 1485127"/>
                <a:gd name="connsiteY7437" fmla="*/ 667867 h 1679043"/>
                <a:gd name="connsiteX7438" fmla="*/ 385702 w 1485127"/>
                <a:gd name="connsiteY7438" fmla="*/ 665733 h 1679043"/>
                <a:gd name="connsiteX7439" fmla="*/ 384763 w 1485127"/>
                <a:gd name="connsiteY7439" fmla="*/ 674609 h 1679043"/>
                <a:gd name="connsiteX7440" fmla="*/ 384593 w 1485127"/>
                <a:gd name="connsiteY7440" fmla="*/ 676316 h 1679043"/>
                <a:gd name="connsiteX7441" fmla="*/ 384251 w 1485127"/>
                <a:gd name="connsiteY7441" fmla="*/ 679645 h 1679043"/>
                <a:gd name="connsiteX7442" fmla="*/ 382972 w 1485127"/>
                <a:gd name="connsiteY7442" fmla="*/ 683486 h 1679043"/>
                <a:gd name="connsiteX7443" fmla="*/ 382972 w 1485127"/>
                <a:gd name="connsiteY7443" fmla="*/ 683486 h 1679043"/>
                <a:gd name="connsiteX7444" fmla="*/ 382972 w 1485127"/>
                <a:gd name="connsiteY7444" fmla="*/ 683742 h 1679043"/>
                <a:gd name="connsiteX7445" fmla="*/ 382972 w 1485127"/>
                <a:gd name="connsiteY7445" fmla="*/ 683998 h 1679043"/>
                <a:gd name="connsiteX7446" fmla="*/ 382972 w 1485127"/>
                <a:gd name="connsiteY7446" fmla="*/ 683998 h 1679043"/>
                <a:gd name="connsiteX7447" fmla="*/ 376914 w 1485127"/>
                <a:gd name="connsiteY7447" fmla="*/ 704311 h 1679043"/>
                <a:gd name="connsiteX7448" fmla="*/ 371710 w 1485127"/>
                <a:gd name="connsiteY7448" fmla="*/ 676658 h 1679043"/>
                <a:gd name="connsiteX7449" fmla="*/ 382289 w 1485127"/>
                <a:gd name="connsiteY7449" fmla="*/ 668806 h 1679043"/>
                <a:gd name="connsiteX7450" fmla="*/ 384763 w 1485127"/>
                <a:gd name="connsiteY7450" fmla="*/ 676487 h 1679043"/>
                <a:gd name="connsiteX7451" fmla="*/ 374696 w 1485127"/>
                <a:gd name="connsiteY7451" fmla="*/ 707127 h 1679043"/>
                <a:gd name="connsiteX7452" fmla="*/ 369833 w 1485127"/>
                <a:gd name="connsiteY7452" fmla="*/ 711224 h 1679043"/>
                <a:gd name="connsiteX7453" fmla="*/ 368383 w 1485127"/>
                <a:gd name="connsiteY7453" fmla="*/ 705847 h 1679043"/>
                <a:gd name="connsiteX7454" fmla="*/ 369918 w 1485127"/>
                <a:gd name="connsiteY7454" fmla="*/ 689716 h 1679043"/>
                <a:gd name="connsiteX7455" fmla="*/ 374611 w 1485127"/>
                <a:gd name="connsiteY7455" fmla="*/ 707127 h 1679043"/>
                <a:gd name="connsiteX7456" fmla="*/ 363861 w 1485127"/>
                <a:gd name="connsiteY7456" fmla="*/ 731025 h 1679043"/>
                <a:gd name="connsiteX7457" fmla="*/ 363434 w 1485127"/>
                <a:gd name="connsiteY7457" fmla="*/ 731452 h 1679043"/>
                <a:gd name="connsiteX7458" fmla="*/ 361131 w 1485127"/>
                <a:gd name="connsiteY7458" fmla="*/ 722831 h 1679043"/>
                <a:gd name="connsiteX7459" fmla="*/ 365140 w 1485127"/>
                <a:gd name="connsiteY7459" fmla="*/ 719844 h 1679043"/>
                <a:gd name="connsiteX7460" fmla="*/ 363861 w 1485127"/>
                <a:gd name="connsiteY7460" fmla="*/ 731110 h 1679043"/>
                <a:gd name="connsiteX7461" fmla="*/ 359424 w 1485127"/>
                <a:gd name="connsiteY7461" fmla="*/ 735121 h 1679043"/>
                <a:gd name="connsiteX7462" fmla="*/ 357718 w 1485127"/>
                <a:gd name="connsiteY7462" fmla="*/ 736743 h 1679043"/>
                <a:gd name="connsiteX7463" fmla="*/ 357718 w 1485127"/>
                <a:gd name="connsiteY7463" fmla="*/ 736743 h 1679043"/>
                <a:gd name="connsiteX7464" fmla="*/ 357547 w 1485127"/>
                <a:gd name="connsiteY7464" fmla="*/ 736914 h 1679043"/>
                <a:gd name="connsiteX7465" fmla="*/ 357377 w 1485127"/>
                <a:gd name="connsiteY7465" fmla="*/ 737084 h 1679043"/>
                <a:gd name="connsiteX7466" fmla="*/ 357377 w 1485127"/>
                <a:gd name="connsiteY7466" fmla="*/ 737084 h 1679043"/>
                <a:gd name="connsiteX7467" fmla="*/ 352855 w 1485127"/>
                <a:gd name="connsiteY7467" fmla="*/ 741608 h 1679043"/>
                <a:gd name="connsiteX7468" fmla="*/ 354135 w 1485127"/>
                <a:gd name="connsiteY7468" fmla="*/ 728038 h 1679043"/>
                <a:gd name="connsiteX7469" fmla="*/ 356694 w 1485127"/>
                <a:gd name="connsiteY7469" fmla="*/ 726075 h 1679043"/>
                <a:gd name="connsiteX7470" fmla="*/ 359510 w 1485127"/>
                <a:gd name="connsiteY7470" fmla="*/ 735036 h 1679043"/>
                <a:gd name="connsiteX7471" fmla="*/ 354476 w 1485127"/>
                <a:gd name="connsiteY7471" fmla="*/ 724368 h 1679043"/>
                <a:gd name="connsiteX7472" fmla="*/ 354902 w 1485127"/>
                <a:gd name="connsiteY7472" fmla="*/ 719759 h 1679043"/>
                <a:gd name="connsiteX7473" fmla="*/ 355756 w 1485127"/>
                <a:gd name="connsiteY7473" fmla="*/ 723173 h 1679043"/>
                <a:gd name="connsiteX7474" fmla="*/ 354390 w 1485127"/>
                <a:gd name="connsiteY7474" fmla="*/ 724282 h 1679043"/>
                <a:gd name="connsiteX7475" fmla="*/ 348419 w 1485127"/>
                <a:gd name="connsiteY7475" fmla="*/ 752959 h 1679043"/>
                <a:gd name="connsiteX7476" fmla="*/ 348419 w 1485127"/>
                <a:gd name="connsiteY7476" fmla="*/ 752959 h 1679043"/>
                <a:gd name="connsiteX7477" fmla="*/ 348419 w 1485127"/>
                <a:gd name="connsiteY7477" fmla="*/ 752959 h 1679043"/>
                <a:gd name="connsiteX7478" fmla="*/ 348419 w 1485127"/>
                <a:gd name="connsiteY7478" fmla="*/ 752959 h 1679043"/>
                <a:gd name="connsiteX7479" fmla="*/ 344067 w 1485127"/>
                <a:gd name="connsiteY7479" fmla="*/ 789488 h 1679043"/>
                <a:gd name="connsiteX7480" fmla="*/ 344408 w 1485127"/>
                <a:gd name="connsiteY7480" fmla="*/ 790854 h 1679043"/>
                <a:gd name="connsiteX7481" fmla="*/ 341678 w 1485127"/>
                <a:gd name="connsiteY7481" fmla="*/ 822348 h 1679043"/>
                <a:gd name="connsiteX7482" fmla="*/ 340313 w 1485127"/>
                <a:gd name="connsiteY7482" fmla="*/ 823884 h 1679043"/>
                <a:gd name="connsiteX7483" fmla="*/ 340143 w 1485127"/>
                <a:gd name="connsiteY7483" fmla="*/ 823457 h 1679043"/>
                <a:gd name="connsiteX7484" fmla="*/ 333744 w 1485127"/>
                <a:gd name="connsiteY7484" fmla="*/ 799560 h 1679043"/>
                <a:gd name="connsiteX7485" fmla="*/ 343982 w 1485127"/>
                <a:gd name="connsiteY7485" fmla="*/ 789488 h 1679043"/>
                <a:gd name="connsiteX7486" fmla="*/ 340569 w 1485127"/>
                <a:gd name="connsiteY7486" fmla="*/ 838137 h 1679043"/>
                <a:gd name="connsiteX7487" fmla="*/ 339801 w 1485127"/>
                <a:gd name="connsiteY7487" fmla="*/ 852988 h 1679043"/>
                <a:gd name="connsiteX7488" fmla="*/ 333488 w 1485127"/>
                <a:gd name="connsiteY7488" fmla="*/ 860498 h 1679043"/>
                <a:gd name="connsiteX7489" fmla="*/ 332379 w 1485127"/>
                <a:gd name="connsiteY7489" fmla="*/ 857255 h 1679043"/>
                <a:gd name="connsiteX7490" fmla="*/ 329904 w 1485127"/>
                <a:gd name="connsiteY7490" fmla="*/ 849488 h 1679043"/>
                <a:gd name="connsiteX7491" fmla="*/ 327601 w 1485127"/>
                <a:gd name="connsiteY7491" fmla="*/ 841807 h 1679043"/>
                <a:gd name="connsiteX7492" fmla="*/ 338266 w 1485127"/>
                <a:gd name="connsiteY7492" fmla="*/ 830797 h 1679043"/>
                <a:gd name="connsiteX7493" fmla="*/ 340484 w 1485127"/>
                <a:gd name="connsiteY7493" fmla="*/ 838308 h 1679043"/>
                <a:gd name="connsiteX7494" fmla="*/ 339631 w 1485127"/>
                <a:gd name="connsiteY7494" fmla="*/ 858706 h 1679043"/>
                <a:gd name="connsiteX7495" fmla="*/ 338948 w 1485127"/>
                <a:gd name="connsiteY7495" fmla="*/ 875861 h 1679043"/>
                <a:gd name="connsiteX7496" fmla="*/ 334768 w 1485127"/>
                <a:gd name="connsiteY7496" fmla="*/ 863998 h 1679043"/>
                <a:gd name="connsiteX7497" fmla="*/ 339631 w 1485127"/>
                <a:gd name="connsiteY7497" fmla="*/ 858791 h 1679043"/>
                <a:gd name="connsiteX7498" fmla="*/ 345688 w 1485127"/>
                <a:gd name="connsiteY7498" fmla="*/ 839161 h 1679043"/>
                <a:gd name="connsiteX7499" fmla="*/ 346115 w 1485127"/>
                <a:gd name="connsiteY7499" fmla="*/ 832931 h 1679043"/>
                <a:gd name="connsiteX7500" fmla="*/ 346115 w 1485127"/>
                <a:gd name="connsiteY7500" fmla="*/ 832931 h 1679043"/>
                <a:gd name="connsiteX7501" fmla="*/ 346115 w 1485127"/>
                <a:gd name="connsiteY7501" fmla="*/ 832846 h 1679043"/>
                <a:gd name="connsiteX7502" fmla="*/ 346115 w 1485127"/>
                <a:gd name="connsiteY7502" fmla="*/ 832846 h 1679043"/>
                <a:gd name="connsiteX7503" fmla="*/ 346115 w 1485127"/>
                <a:gd name="connsiteY7503" fmla="*/ 832760 h 1679043"/>
                <a:gd name="connsiteX7504" fmla="*/ 346798 w 1485127"/>
                <a:gd name="connsiteY7504" fmla="*/ 822092 h 1679043"/>
                <a:gd name="connsiteX7505" fmla="*/ 351660 w 1485127"/>
                <a:gd name="connsiteY7505" fmla="*/ 817141 h 1679043"/>
                <a:gd name="connsiteX7506" fmla="*/ 354305 w 1485127"/>
                <a:gd name="connsiteY7506" fmla="*/ 825847 h 1679043"/>
                <a:gd name="connsiteX7507" fmla="*/ 354305 w 1485127"/>
                <a:gd name="connsiteY7507" fmla="*/ 825847 h 1679043"/>
                <a:gd name="connsiteX7508" fmla="*/ 354305 w 1485127"/>
                <a:gd name="connsiteY7508" fmla="*/ 825847 h 1679043"/>
                <a:gd name="connsiteX7509" fmla="*/ 354305 w 1485127"/>
                <a:gd name="connsiteY7509" fmla="*/ 825847 h 1679043"/>
                <a:gd name="connsiteX7510" fmla="*/ 354305 w 1485127"/>
                <a:gd name="connsiteY7510" fmla="*/ 825847 h 1679043"/>
                <a:gd name="connsiteX7511" fmla="*/ 355158 w 1485127"/>
                <a:gd name="connsiteY7511" fmla="*/ 827981 h 1679043"/>
                <a:gd name="connsiteX7512" fmla="*/ 354988 w 1485127"/>
                <a:gd name="connsiteY7512" fmla="*/ 830712 h 1679043"/>
                <a:gd name="connsiteX7513" fmla="*/ 354988 w 1485127"/>
                <a:gd name="connsiteY7513" fmla="*/ 830712 h 1679043"/>
                <a:gd name="connsiteX7514" fmla="*/ 354988 w 1485127"/>
                <a:gd name="connsiteY7514" fmla="*/ 831053 h 1679043"/>
                <a:gd name="connsiteX7515" fmla="*/ 354988 w 1485127"/>
                <a:gd name="connsiteY7515" fmla="*/ 831395 h 1679043"/>
                <a:gd name="connsiteX7516" fmla="*/ 354988 w 1485127"/>
                <a:gd name="connsiteY7516" fmla="*/ 831395 h 1679043"/>
                <a:gd name="connsiteX7517" fmla="*/ 354817 w 1485127"/>
                <a:gd name="connsiteY7517" fmla="*/ 835577 h 1679043"/>
                <a:gd name="connsiteX7518" fmla="*/ 347565 w 1485127"/>
                <a:gd name="connsiteY7518" fmla="*/ 843941 h 1679043"/>
                <a:gd name="connsiteX7519" fmla="*/ 345688 w 1485127"/>
                <a:gd name="connsiteY7519" fmla="*/ 839076 h 1679043"/>
                <a:gd name="connsiteX7520" fmla="*/ 345347 w 1485127"/>
                <a:gd name="connsiteY7520" fmla="*/ 852561 h 1679043"/>
                <a:gd name="connsiteX7521" fmla="*/ 346200 w 1485127"/>
                <a:gd name="connsiteY7521" fmla="*/ 854865 h 1679043"/>
                <a:gd name="connsiteX7522" fmla="*/ 346200 w 1485127"/>
                <a:gd name="connsiteY7522" fmla="*/ 854865 h 1679043"/>
                <a:gd name="connsiteX7523" fmla="*/ 346200 w 1485127"/>
                <a:gd name="connsiteY7523" fmla="*/ 854865 h 1679043"/>
                <a:gd name="connsiteX7524" fmla="*/ 346200 w 1485127"/>
                <a:gd name="connsiteY7524" fmla="*/ 854865 h 1679043"/>
                <a:gd name="connsiteX7525" fmla="*/ 346200 w 1485127"/>
                <a:gd name="connsiteY7525" fmla="*/ 854865 h 1679043"/>
                <a:gd name="connsiteX7526" fmla="*/ 353708 w 1485127"/>
                <a:gd name="connsiteY7526" fmla="*/ 872874 h 1679043"/>
                <a:gd name="connsiteX7527" fmla="*/ 349613 w 1485127"/>
                <a:gd name="connsiteY7527" fmla="*/ 877568 h 1679043"/>
                <a:gd name="connsiteX7528" fmla="*/ 349613 w 1485127"/>
                <a:gd name="connsiteY7528" fmla="*/ 877568 h 1679043"/>
                <a:gd name="connsiteX7529" fmla="*/ 349442 w 1485127"/>
                <a:gd name="connsiteY7529" fmla="*/ 877739 h 1679043"/>
                <a:gd name="connsiteX7530" fmla="*/ 349272 w 1485127"/>
                <a:gd name="connsiteY7530" fmla="*/ 877910 h 1679043"/>
                <a:gd name="connsiteX7531" fmla="*/ 349272 w 1485127"/>
                <a:gd name="connsiteY7531" fmla="*/ 877910 h 1679043"/>
                <a:gd name="connsiteX7532" fmla="*/ 342787 w 1485127"/>
                <a:gd name="connsiteY7532" fmla="*/ 885932 h 1679043"/>
                <a:gd name="connsiteX7533" fmla="*/ 342787 w 1485127"/>
                <a:gd name="connsiteY7533" fmla="*/ 885761 h 1679043"/>
                <a:gd name="connsiteX7534" fmla="*/ 344835 w 1485127"/>
                <a:gd name="connsiteY7534" fmla="*/ 852988 h 1679043"/>
                <a:gd name="connsiteX7535" fmla="*/ 345432 w 1485127"/>
                <a:gd name="connsiteY7535" fmla="*/ 852390 h 1679043"/>
                <a:gd name="connsiteX7536" fmla="*/ 338180 w 1485127"/>
                <a:gd name="connsiteY7536" fmla="*/ 903855 h 1679043"/>
                <a:gd name="connsiteX7537" fmla="*/ 338180 w 1485127"/>
                <a:gd name="connsiteY7537" fmla="*/ 908379 h 1679043"/>
                <a:gd name="connsiteX7538" fmla="*/ 335450 w 1485127"/>
                <a:gd name="connsiteY7538" fmla="*/ 902661 h 1679043"/>
                <a:gd name="connsiteX7539" fmla="*/ 338351 w 1485127"/>
                <a:gd name="connsiteY7539" fmla="*/ 899161 h 1679043"/>
                <a:gd name="connsiteX7540" fmla="*/ 338266 w 1485127"/>
                <a:gd name="connsiteY7540" fmla="*/ 903855 h 1679043"/>
                <a:gd name="connsiteX7541" fmla="*/ 321799 w 1485127"/>
                <a:gd name="connsiteY7541" fmla="*/ 963855 h 1679043"/>
                <a:gd name="connsiteX7542" fmla="*/ 321799 w 1485127"/>
                <a:gd name="connsiteY7542" fmla="*/ 963855 h 1679043"/>
                <a:gd name="connsiteX7543" fmla="*/ 321629 w 1485127"/>
                <a:gd name="connsiteY7543" fmla="*/ 964111 h 1679043"/>
                <a:gd name="connsiteX7544" fmla="*/ 321458 w 1485127"/>
                <a:gd name="connsiteY7544" fmla="*/ 964367 h 1679043"/>
                <a:gd name="connsiteX7545" fmla="*/ 321458 w 1485127"/>
                <a:gd name="connsiteY7545" fmla="*/ 964367 h 1679043"/>
                <a:gd name="connsiteX7546" fmla="*/ 318813 w 1485127"/>
                <a:gd name="connsiteY7546" fmla="*/ 968464 h 1679043"/>
                <a:gd name="connsiteX7547" fmla="*/ 317875 w 1485127"/>
                <a:gd name="connsiteY7547" fmla="*/ 966928 h 1679043"/>
                <a:gd name="connsiteX7548" fmla="*/ 327857 w 1485127"/>
                <a:gd name="connsiteY7548" fmla="*/ 954808 h 1679043"/>
                <a:gd name="connsiteX7549" fmla="*/ 327857 w 1485127"/>
                <a:gd name="connsiteY7549" fmla="*/ 954979 h 1679043"/>
                <a:gd name="connsiteX7550" fmla="*/ 321799 w 1485127"/>
                <a:gd name="connsiteY7550" fmla="*/ 963770 h 1679043"/>
                <a:gd name="connsiteX7551" fmla="*/ 308234 w 1485127"/>
                <a:gd name="connsiteY7551" fmla="*/ 1028976 h 1679043"/>
                <a:gd name="connsiteX7552" fmla="*/ 308831 w 1485127"/>
                <a:gd name="connsiteY7552" fmla="*/ 1044510 h 1679043"/>
                <a:gd name="connsiteX7553" fmla="*/ 304224 w 1485127"/>
                <a:gd name="connsiteY7553" fmla="*/ 1035036 h 1679043"/>
                <a:gd name="connsiteX7554" fmla="*/ 308234 w 1485127"/>
                <a:gd name="connsiteY7554" fmla="*/ 1028976 h 1679043"/>
                <a:gd name="connsiteX7555" fmla="*/ 309087 w 1485127"/>
                <a:gd name="connsiteY7555" fmla="*/ 1053898 h 1679043"/>
                <a:gd name="connsiteX7556" fmla="*/ 303712 w 1485127"/>
                <a:gd name="connsiteY7556" fmla="*/ 1063116 h 1679043"/>
                <a:gd name="connsiteX7557" fmla="*/ 303712 w 1485127"/>
                <a:gd name="connsiteY7557" fmla="*/ 1063116 h 1679043"/>
                <a:gd name="connsiteX7558" fmla="*/ 303542 w 1485127"/>
                <a:gd name="connsiteY7558" fmla="*/ 1063457 h 1679043"/>
                <a:gd name="connsiteX7559" fmla="*/ 303371 w 1485127"/>
                <a:gd name="connsiteY7559" fmla="*/ 1063798 h 1679043"/>
                <a:gd name="connsiteX7560" fmla="*/ 303371 w 1485127"/>
                <a:gd name="connsiteY7560" fmla="*/ 1063798 h 1679043"/>
                <a:gd name="connsiteX7561" fmla="*/ 300470 w 1485127"/>
                <a:gd name="connsiteY7561" fmla="*/ 1069261 h 1679043"/>
                <a:gd name="connsiteX7562" fmla="*/ 293047 w 1485127"/>
                <a:gd name="connsiteY7562" fmla="*/ 1052532 h 1679043"/>
                <a:gd name="connsiteX7563" fmla="*/ 302603 w 1485127"/>
                <a:gd name="connsiteY7563" fmla="*/ 1037682 h 1679043"/>
                <a:gd name="connsiteX7564" fmla="*/ 309087 w 1485127"/>
                <a:gd name="connsiteY7564" fmla="*/ 1053898 h 1679043"/>
                <a:gd name="connsiteX7565" fmla="*/ 300043 w 1485127"/>
                <a:gd name="connsiteY7565" fmla="*/ 1080527 h 1679043"/>
                <a:gd name="connsiteX7566" fmla="*/ 302176 w 1485127"/>
                <a:gd name="connsiteY7566" fmla="*/ 1085989 h 1679043"/>
                <a:gd name="connsiteX7567" fmla="*/ 302176 w 1485127"/>
                <a:gd name="connsiteY7567" fmla="*/ 1085989 h 1679043"/>
                <a:gd name="connsiteX7568" fmla="*/ 302176 w 1485127"/>
                <a:gd name="connsiteY7568" fmla="*/ 1085989 h 1679043"/>
                <a:gd name="connsiteX7569" fmla="*/ 302176 w 1485127"/>
                <a:gd name="connsiteY7569" fmla="*/ 1085989 h 1679043"/>
                <a:gd name="connsiteX7570" fmla="*/ 302176 w 1485127"/>
                <a:gd name="connsiteY7570" fmla="*/ 1085989 h 1679043"/>
                <a:gd name="connsiteX7571" fmla="*/ 312671 w 1485127"/>
                <a:gd name="connsiteY7571" fmla="*/ 1108094 h 1679043"/>
                <a:gd name="connsiteX7572" fmla="*/ 312671 w 1485127"/>
                <a:gd name="connsiteY7572" fmla="*/ 1108436 h 1679043"/>
                <a:gd name="connsiteX7573" fmla="*/ 312671 w 1485127"/>
                <a:gd name="connsiteY7573" fmla="*/ 1108436 h 1679043"/>
                <a:gd name="connsiteX7574" fmla="*/ 312671 w 1485127"/>
                <a:gd name="connsiteY7574" fmla="*/ 1108606 h 1679043"/>
                <a:gd name="connsiteX7575" fmla="*/ 312671 w 1485127"/>
                <a:gd name="connsiteY7575" fmla="*/ 1108606 h 1679043"/>
                <a:gd name="connsiteX7576" fmla="*/ 314206 w 1485127"/>
                <a:gd name="connsiteY7576" fmla="*/ 1122603 h 1679043"/>
                <a:gd name="connsiteX7577" fmla="*/ 311988 w 1485127"/>
                <a:gd name="connsiteY7577" fmla="*/ 1127554 h 1679043"/>
                <a:gd name="connsiteX7578" fmla="*/ 311220 w 1485127"/>
                <a:gd name="connsiteY7578" fmla="*/ 1125591 h 1679043"/>
                <a:gd name="connsiteX7579" fmla="*/ 311220 w 1485127"/>
                <a:gd name="connsiteY7579" fmla="*/ 1125591 h 1679043"/>
                <a:gd name="connsiteX7580" fmla="*/ 311220 w 1485127"/>
                <a:gd name="connsiteY7580" fmla="*/ 1125505 h 1679043"/>
                <a:gd name="connsiteX7581" fmla="*/ 311220 w 1485127"/>
                <a:gd name="connsiteY7581" fmla="*/ 1125505 h 1679043"/>
                <a:gd name="connsiteX7582" fmla="*/ 311220 w 1485127"/>
                <a:gd name="connsiteY7582" fmla="*/ 1125420 h 1679043"/>
                <a:gd name="connsiteX7583" fmla="*/ 295010 w 1485127"/>
                <a:gd name="connsiteY7583" fmla="*/ 1089574 h 1679043"/>
                <a:gd name="connsiteX7584" fmla="*/ 300043 w 1485127"/>
                <a:gd name="connsiteY7584" fmla="*/ 1080356 h 1679043"/>
                <a:gd name="connsiteX7585" fmla="*/ 300897 w 1485127"/>
                <a:gd name="connsiteY7585" fmla="*/ 1152987 h 1679043"/>
                <a:gd name="connsiteX7586" fmla="*/ 298678 w 1485127"/>
                <a:gd name="connsiteY7586" fmla="*/ 1158194 h 1679043"/>
                <a:gd name="connsiteX7587" fmla="*/ 296887 w 1485127"/>
                <a:gd name="connsiteY7587" fmla="*/ 1141465 h 1679043"/>
                <a:gd name="connsiteX7588" fmla="*/ 300897 w 1485127"/>
                <a:gd name="connsiteY7588" fmla="*/ 1152902 h 1679043"/>
                <a:gd name="connsiteX7589" fmla="*/ 295522 w 1485127"/>
                <a:gd name="connsiteY7589" fmla="*/ 1175349 h 1679043"/>
                <a:gd name="connsiteX7590" fmla="*/ 296716 w 1485127"/>
                <a:gd name="connsiteY7590" fmla="*/ 1177653 h 1679043"/>
                <a:gd name="connsiteX7591" fmla="*/ 298508 w 1485127"/>
                <a:gd name="connsiteY7591" fmla="*/ 1188748 h 1679043"/>
                <a:gd name="connsiteX7592" fmla="*/ 296546 w 1485127"/>
                <a:gd name="connsiteY7592" fmla="*/ 1185335 h 1679043"/>
                <a:gd name="connsiteX7593" fmla="*/ 295095 w 1485127"/>
                <a:gd name="connsiteY7593" fmla="*/ 1176202 h 1679043"/>
                <a:gd name="connsiteX7594" fmla="*/ 295436 w 1485127"/>
                <a:gd name="connsiteY7594" fmla="*/ 1175349 h 1679043"/>
                <a:gd name="connsiteX7595" fmla="*/ 300641 w 1485127"/>
                <a:gd name="connsiteY7595" fmla="*/ 1175008 h 1679043"/>
                <a:gd name="connsiteX7596" fmla="*/ 299617 w 1485127"/>
                <a:gd name="connsiteY7596" fmla="*/ 1166387 h 1679043"/>
                <a:gd name="connsiteX7597" fmla="*/ 303115 w 1485127"/>
                <a:gd name="connsiteY7597" fmla="*/ 1158791 h 1679043"/>
                <a:gd name="connsiteX7598" fmla="*/ 305248 w 1485127"/>
                <a:gd name="connsiteY7598" fmla="*/ 1164595 h 1679043"/>
                <a:gd name="connsiteX7599" fmla="*/ 305248 w 1485127"/>
                <a:gd name="connsiteY7599" fmla="*/ 1164595 h 1679043"/>
                <a:gd name="connsiteX7600" fmla="*/ 305248 w 1485127"/>
                <a:gd name="connsiteY7600" fmla="*/ 1164595 h 1679043"/>
                <a:gd name="connsiteX7601" fmla="*/ 305248 w 1485127"/>
                <a:gd name="connsiteY7601" fmla="*/ 1164595 h 1679043"/>
                <a:gd name="connsiteX7602" fmla="*/ 305248 w 1485127"/>
                <a:gd name="connsiteY7602" fmla="*/ 1164595 h 1679043"/>
                <a:gd name="connsiteX7603" fmla="*/ 309172 w 1485127"/>
                <a:gd name="connsiteY7603" fmla="*/ 1173300 h 1679043"/>
                <a:gd name="connsiteX7604" fmla="*/ 305418 w 1485127"/>
                <a:gd name="connsiteY7604" fmla="*/ 1182774 h 1679043"/>
                <a:gd name="connsiteX7605" fmla="*/ 305163 w 1485127"/>
                <a:gd name="connsiteY7605" fmla="*/ 1182262 h 1679043"/>
                <a:gd name="connsiteX7606" fmla="*/ 305163 w 1485127"/>
                <a:gd name="connsiteY7606" fmla="*/ 1182262 h 1679043"/>
                <a:gd name="connsiteX7607" fmla="*/ 305163 w 1485127"/>
                <a:gd name="connsiteY7607" fmla="*/ 1182177 h 1679043"/>
                <a:gd name="connsiteX7608" fmla="*/ 305163 w 1485127"/>
                <a:gd name="connsiteY7608" fmla="*/ 1182177 h 1679043"/>
                <a:gd name="connsiteX7609" fmla="*/ 305163 w 1485127"/>
                <a:gd name="connsiteY7609" fmla="*/ 1182091 h 1679043"/>
                <a:gd name="connsiteX7610" fmla="*/ 300897 w 1485127"/>
                <a:gd name="connsiteY7610" fmla="*/ 1175093 h 1679043"/>
                <a:gd name="connsiteX7611" fmla="*/ 302944 w 1485127"/>
                <a:gd name="connsiteY7611" fmla="*/ 1188919 h 1679043"/>
                <a:gd name="connsiteX7612" fmla="*/ 302603 w 1485127"/>
                <a:gd name="connsiteY7612" fmla="*/ 1189858 h 1679043"/>
                <a:gd name="connsiteX7613" fmla="*/ 302347 w 1485127"/>
                <a:gd name="connsiteY7613" fmla="*/ 1187810 h 1679043"/>
                <a:gd name="connsiteX7614" fmla="*/ 303030 w 1485127"/>
                <a:gd name="connsiteY7614" fmla="*/ 1188834 h 1679043"/>
                <a:gd name="connsiteX7615" fmla="*/ 299361 w 1485127"/>
                <a:gd name="connsiteY7615" fmla="*/ 1198051 h 1679043"/>
                <a:gd name="connsiteX7616" fmla="*/ 298678 w 1485127"/>
                <a:gd name="connsiteY7616" fmla="*/ 1199759 h 1679043"/>
                <a:gd name="connsiteX7617" fmla="*/ 297996 w 1485127"/>
                <a:gd name="connsiteY7617" fmla="*/ 1195150 h 1679043"/>
                <a:gd name="connsiteX7618" fmla="*/ 299361 w 1485127"/>
                <a:gd name="connsiteY7618" fmla="*/ 1198051 h 1679043"/>
                <a:gd name="connsiteX7619" fmla="*/ 303712 w 1485127"/>
                <a:gd name="connsiteY7619" fmla="*/ 1254552 h 1679043"/>
                <a:gd name="connsiteX7620" fmla="*/ 303968 w 1485127"/>
                <a:gd name="connsiteY7620" fmla="*/ 1256003 h 1679043"/>
                <a:gd name="connsiteX7621" fmla="*/ 301921 w 1485127"/>
                <a:gd name="connsiteY7621" fmla="*/ 1261978 h 1679043"/>
                <a:gd name="connsiteX7622" fmla="*/ 299190 w 1485127"/>
                <a:gd name="connsiteY7622" fmla="*/ 1247554 h 1679043"/>
                <a:gd name="connsiteX7623" fmla="*/ 303627 w 1485127"/>
                <a:gd name="connsiteY7623" fmla="*/ 1254552 h 1679043"/>
                <a:gd name="connsiteX7624" fmla="*/ 299873 w 1485127"/>
                <a:gd name="connsiteY7624" fmla="*/ 1207696 h 1679043"/>
                <a:gd name="connsiteX7625" fmla="*/ 301238 w 1485127"/>
                <a:gd name="connsiteY7625" fmla="*/ 1204367 h 1679043"/>
                <a:gd name="connsiteX7626" fmla="*/ 308831 w 1485127"/>
                <a:gd name="connsiteY7626" fmla="*/ 1242006 h 1679043"/>
                <a:gd name="connsiteX7627" fmla="*/ 306357 w 1485127"/>
                <a:gd name="connsiteY7627" fmla="*/ 1249261 h 1679043"/>
                <a:gd name="connsiteX7628" fmla="*/ 299873 w 1485127"/>
                <a:gd name="connsiteY7628" fmla="*/ 1207781 h 1679043"/>
                <a:gd name="connsiteX7629" fmla="*/ 302262 w 1485127"/>
                <a:gd name="connsiteY7629" fmla="*/ 1273755 h 1679043"/>
                <a:gd name="connsiteX7630" fmla="*/ 303200 w 1485127"/>
                <a:gd name="connsiteY7630" fmla="*/ 1275207 h 1679043"/>
                <a:gd name="connsiteX7631" fmla="*/ 303542 w 1485127"/>
                <a:gd name="connsiteY7631" fmla="*/ 1277340 h 1679043"/>
                <a:gd name="connsiteX7632" fmla="*/ 304480 w 1485127"/>
                <a:gd name="connsiteY7632" fmla="*/ 1281949 h 1679043"/>
                <a:gd name="connsiteX7633" fmla="*/ 301067 w 1485127"/>
                <a:gd name="connsiteY7633" fmla="*/ 1277084 h 1679043"/>
                <a:gd name="connsiteX7634" fmla="*/ 302262 w 1485127"/>
                <a:gd name="connsiteY7634" fmla="*/ 1273755 h 1679043"/>
                <a:gd name="connsiteX7635" fmla="*/ 304224 w 1485127"/>
                <a:gd name="connsiteY7635" fmla="*/ 1290740 h 1679043"/>
                <a:gd name="connsiteX7636" fmla="*/ 304224 w 1485127"/>
                <a:gd name="connsiteY7636" fmla="*/ 1290740 h 1679043"/>
                <a:gd name="connsiteX7637" fmla="*/ 304224 w 1485127"/>
                <a:gd name="connsiteY7637" fmla="*/ 1290740 h 1679043"/>
                <a:gd name="connsiteX7638" fmla="*/ 304224 w 1485127"/>
                <a:gd name="connsiteY7638" fmla="*/ 1290740 h 1679043"/>
                <a:gd name="connsiteX7639" fmla="*/ 304224 w 1485127"/>
                <a:gd name="connsiteY7639" fmla="*/ 1290740 h 1679043"/>
                <a:gd name="connsiteX7640" fmla="*/ 306954 w 1485127"/>
                <a:gd name="connsiteY7640" fmla="*/ 1294410 h 1679043"/>
                <a:gd name="connsiteX7641" fmla="*/ 309855 w 1485127"/>
                <a:gd name="connsiteY7641" fmla="*/ 1307639 h 1679043"/>
                <a:gd name="connsiteX7642" fmla="*/ 308831 w 1485127"/>
                <a:gd name="connsiteY7642" fmla="*/ 1311394 h 1679043"/>
                <a:gd name="connsiteX7643" fmla="*/ 307039 w 1485127"/>
                <a:gd name="connsiteY7643" fmla="*/ 1307724 h 1679043"/>
                <a:gd name="connsiteX7644" fmla="*/ 302603 w 1485127"/>
                <a:gd name="connsiteY7644" fmla="*/ 1298677 h 1679043"/>
                <a:gd name="connsiteX7645" fmla="*/ 300214 w 1485127"/>
                <a:gd name="connsiteY7645" fmla="*/ 1286473 h 1679043"/>
                <a:gd name="connsiteX7646" fmla="*/ 299702 w 1485127"/>
                <a:gd name="connsiteY7646" fmla="*/ 1283400 h 1679043"/>
                <a:gd name="connsiteX7647" fmla="*/ 304139 w 1485127"/>
                <a:gd name="connsiteY7647" fmla="*/ 1290655 h 1679043"/>
                <a:gd name="connsiteX7648" fmla="*/ 305845 w 1485127"/>
                <a:gd name="connsiteY7648" fmla="*/ 1308748 h 1679043"/>
                <a:gd name="connsiteX7649" fmla="*/ 308149 w 1485127"/>
                <a:gd name="connsiteY7649" fmla="*/ 1313955 h 1679043"/>
                <a:gd name="connsiteX7650" fmla="*/ 306784 w 1485127"/>
                <a:gd name="connsiteY7650" fmla="*/ 1319246 h 1679043"/>
                <a:gd name="connsiteX7651" fmla="*/ 303627 w 1485127"/>
                <a:gd name="connsiteY7651" fmla="*/ 1304054 h 1679043"/>
                <a:gd name="connsiteX7652" fmla="*/ 305760 w 1485127"/>
                <a:gd name="connsiteY7652" fmla="*/ 1308663 h 1679043"/>
                <a:gd name="connsiteX7653" fmla="*/ 298422 w 1485127"/>
                <a:gd name="connsiteY7653" fmla="*/ 1359275 h 1679043"/>
                <a:gd name="connsiteX7654" fmla="*/ 303030 w 1485127"/>
                <a:gd name="connsiteY7654" fmla="*/ 1365334 h 1679043"/>
                <a:gd name="connsiteX7655" fmla="*/ 310964 w 1485127"/>
                <a:gd name="connsiteY7655" fmla="*/ 1375662 h 1679043"/>
                <a:gd name="connsiteX7656" fmla="*/ 312244 w 1485127"/>
                <a:gd name="connsiteY7656" fmla="*/ 1380697 h 1679043"/>
                <a:gd name="connsiteX7657" fmla="*/ 312244 w 1485127"/>
                <a:gd name="connsiteY7657" fmla="*/ 1380697 h 1679043"/>
                <a:gd name="connsiteX7658" fmla="*/ 312244 w 1485127"/>
                <a:gd name="connsiteY7658" fmla="*/ 1380612 h 1679043"/>
                <a:gd name="connsiteX7659" fmla="*/ 312244 w 1485127"/>
                <a:gd name="connsiteY7659" fmla="*/ 1380612 h 1679043"/>
                <a:gd name="connsiteX7660" fmla="*/ 298422 w 1485127"/>
                <a:gd name="connsiteY7660" fmla="*/ 1364396 h 1679043"/>
                <a:gd name="connsiteX7661" fmla="*/ 297399 w 1485127"/>
                <a:gd name="connsiteY7661" fmla="*/ 1363115 h 1679043"/>
                <a:gd name="connsiteX7662" fmla="*/ 298508 w 1485127"/>
                <a:gd name="connsiteY7662" fmla="*/ 1359189 h 1679043"/>
                <a:gd name="connsiteX7663" fmla="*/ 323676 w 1485127"/>
                <a:gd name="connsiteY7663" fmla="*/ 1345192 h 1679043"/>
                <a:gd name="connsiteX7664" fmla="*/ 321885 w 1485127"/>
                <a:gd name="connsiteY7664" fmla="*/ 1340840 h 1679043"/>
                <a:gd name="connsiteX7665" fmla="*/ 312841 w 1485127"/>
                <a:gd name="connsiteY7665" fmla="*/ 1309004 h 1679043"/>
                <a:gd name="connsiteX7666" fmla="*/ 314206 w 1485127"/>
                <a:gd name="connsiteY7666" fmla="*/ 1304225 h 1679043"/>
                <a:gd name="connsiteX7667" fmla="*/ 315742 w 1485127"/>
                <a:gd name="connsiteY7667" fmla="*/ 1310882 h 1679043"/>
                <a:gd name="connsiteX7668" fmla="*/ 320775 w 1485127"/>
                <a:gd name="connsiteY7668" fmla="*/ 1332475 h 1679043"/>
                <a:gd name="connsiteX7669" fmla="*/ 324017 w 1485127"/>
                <a:gd name="connsiteY7669" fmla="*/ 1345960 h 1679043"/>
                <a:gd name="connsiteX7670" fmla="*/ 323762 w 1485127"/>
                <a:gd name="connsiteY7670" fmla="*/ 1345278 h 1679043"/>
                <a:gd name="connsiteX7671" fmla="*/ 315742 w 1485127"/>
                <a:gd name="connsiteY7671" fmla="*/ 1298848 h 1679043"/>
                <a:gd name="connsiteX7672" fmla="*/ 316680 w 1485127"/>
                <a:gd name="connsiteY7672" fmla="*/ 1295605 h 1679043"/>
                <a:gd name="connsiteX7673" fmla="*/ 324786 w 1485127"/>
                <a:gd name="connsiteY7673" fmla="*/ 1307298 h 1679043"/>
                <a:gd name="connsiteX7674" fmla="*/ 324956 w 1485127"/>
                <a:gd name="connsiteY7674" fmla="*/ 1312589 h 1679043"/>
                <a:gd name="connsiteX7675" fmla="*/ 321117 w 1485127"/>
                <a:gd name="connsiteY7675" fmla="*/ 1306956 h 1679043"/>
                <a:gd name="connsiteX7676" fmla="*/ 315742 w 1485127"/>
                <a:gd name="connsiteY7676" fmla="*/ 1298848 h 1679043"/>
                <a:gd name="connsiteX7677" fmla="*/ 343299 w 1485127"/>
                <a:gd name="connsiteY7677" fmla="*/ 1245079 h 1679043"/>
                <a:gd name="connsiteX7678" fmla="*/ 344579 w 1485127"/>
                <a:gd name="connsiteY7678" fmla="*/ 1227326 h 1679043"/>
                <a:gd name="connsiteX7679" fmla="*/ 350040 w 1485127"/>
                <a:gd name="connsiteY7679" fmla="*/ 1243457 h 1679043"/>
                <a:gd name="connsiteX7680" fmla="*/ 345006 w 1485127"/>
                <a:gd name="connsiteY7680" fmla="*/ 1262575 h 1679043"/>
                <a:gd name="connsiteX7681" fmla="*/ 342702 w 1485127"/>
                <a:gd name="connsiteY7681" fmla="*/ 1256601 h 1679043"/>
                <a:gd name="connsiteX7682" fmla="*/ 343214 w 1485127"/>
                <a:gd name="connsiteY7682" fmla="*/ 1245164 h 1679043"/>
                <a:gd name="connsiteX7683" fmla="*/ 345176 w 1485127"/>
                <a:gd name="connsiteY7683" fmla="*/ 1221010 h 1679043"/>
                <a:gd name="connsiteX7684" fmla="*/ 345774 w 1485127"/>
                <a:gd name="connsiteY7684" fmla="*/ 1214694 h 1679043"/>
                <a:gd name="connsiteX7685" fmla="*/ 352002 w 1485127"/>
                <a:gd name="connsiteY7685" fmla="*/ 1198905 h 1679043"/>
                <a:gd name="connsiteX7686" fmla="*/ 356694 w 1485127"/>
                <a:gd name="connsiteY7686" fmla="*/ 1219389 h 1679043"/>
                <a:gd name="connsiteX7687" fmla="*/ 351490 w 1485127"/>
                <a:gd name="connsiteY7687" fmla="*/ 1238080 h 1679043"/>
                <a:gd name="connsiteX7688" fmla="*/ 345091 w 1485127"/>
                <a:gd name="connsiteY7688" fmla="*/ 1221096 h 1679043"/>
                <a:gd name="connsiteX7689" fmla="*/ 353281 w 1485127"/>
                <a:gd name="connsiteY7689" fmla="*/ 1197198 h 1679043"/>
                <a:gd name="connsiteX7690" fmla="*/ 353111 w 1485127"/>
                <a:gd name="connsiteY7690" fmla="*/ 1196345 h 1679043"/>
                <a:gd name="connsiteX7691" fmla="*/ 356011 w 1485127"/>
                <a:gd name="connsiteY7691" fmla="*/ 1189175 h 1679043"/>
                <a:gd name="connsiteX7692" fmla="*/ 361301 w 1485127"/>
                <a:gd name="connsiteY7692" fmla="*/ 1203599 h 1679043"/>
                <a:gd name="connsiteX7693" fmla="*/ 359510 w 1485127"/>
                <a:gd name="connsiteY7693" fmla="*/ 1209659 h 1679043"/>
                <a:gd name="connsiteX7694" fmla="*/ 358059 w 1485127"/>
                <a:gd name="connsiteY7694" fmla="*/ 1214694 h 1679043"/>
                <a:gd name="connsiteX7695" fmla="*/ 353196 w 1485127"/>
                <a:gd name="connsiteY7695" fmla="*/ 1197198 h 1679043"/>
                <a:gd name="connsiteX7696" fmla="*/ 357206 w 1485127"/>
                <a:gd name="connsiteY7696" fmla="*/ 1186273 h 1679043"/>
                <a:gd name="connsiteX7697" fmla="*/ 359765 w 1485127"/>
                <a:gd name="connsiteY7697" fmla="*/ 1179958 h 1679043"/>
                <a:gd name="connsiteX7698" fmla="*/ 363519 w 1485127"/>
                <a:gd name="connsiteY7698" fmla="*/ 1190285 h 1679043"/>
                <a:gd name="connsiteX7699" fmla="*/ 364458 w 1485127"/>
                <a:gd name="connsiteY7699" fmla="*/ 1192760 h 1679043"/>
                <a:gd name="connsiteX7700" fmla="*/ 362496 w 1485127"/>
                <a:gd name="connsiteY7700" fmla="*/ 1199332 h 1679043"/>
                <a:gd name="connsiteX7701" fmla="*/ 357121 w 1485127"/>
                <a:gd name="connsiteY7701" fmla="*/ 1186188 h 1679043"/>
                <a:gd name="connsiteX7702" fmla="*/ 361557 w 1485127"/>
                <a:gd name="connsiteY7702" fmla="*/ 1175690 h 1679043"/>
                <a:gd name="connsiteX7703" fmla="*/ 369406 w 1485127"/>
                <a:gd name="connsiteY7703" fmla="*/ 1157084 h 1679043"/>
                <a:gd name="connsiteX7704" fmla="*/ 372137 w 1485127"/>
                <a:gd name="connsiteY7704" fmla="*/ 1167155 h 1679043"/>
                <a:gd name="connsiteX7705" fmla="*/ 372307 w 1485127"/>
                <a:gd name="connsiteY7705" fmla="*/ 1167582 h 1679043"/>
                <a:gd name="connsiteX7706" fmla="*/ 366250 w 1485127"/>
                <a:gd name="connsiteY7706" fmla="*/ 1187127 h 1679043"/>
                <a:gd name="connsiteX7707" fmla="*/ 361557 w 1485127"/>
                <a:gd name="connsiteY7707" fmla="*/ 1175605 h 1679043"/>
                <a:gd name="connsiteX7708" fmla="*/ 347565 w 1485127"/>
                <a:gd name="connsiteY7708" fmla="*/ 1276743 h 1679043"/>
                <a:gd name="connsiteX7709" fmla="*/ 350552 w 1485127"/>
                <a:gd name="connsiteY7709" fmla="*/ 1284509 h 1679043"/>
                <a:gd name="connsiteX7710" fmla="*/ 354561 w 1485127"/>
                <a:gd name="connsiteY7710" fmla="*/ 1300043 h 1679043"/>
                <a:gd name="connsiteX7711" fmla="*/ 356609 w 1485127"/>
                <a:gd name="connsiteY7711" fmla="*/ 1307383 h 1679043"/>
                <a:gd name="connsiteX7712" fmla="*/ 353964 w 1485127"/>
                <a:gd name="connsiteY7712" fmla="*/ 1301665 h 1679043"/>
                <a:gd name="connsiteX7713" fmla="*/ 345603 w 1485127"/>
                <a:gd name="connsiteY7713" fmla="*/ 1282717 h 1679043"/>
                <a:gd name="connsiteX7714" fmla="*/ 347565 w 1485127"/>
                <a:gd name="connsiteY7714" fmla="*/ 1276658 h 1679043"/>
                <a:gd name="connsiteX7715" fmla="*/ 388603 w 1485127"/>
                <a:gd name="connsiteY7715" fmla="*/ 1382404 h 1679043"/>
                <a:gd name="connsiteX7716" fmla="*/ 385617 w 1485127"/>
                <a:gd name="connsiteY7716" fmla="*/ 1380953 h 1679043"/>
                <a:gd name="connsiteX7717" fmla="*/ 384593 w 1485127"/>
                <a:gd name="connsiteY7717" fmla="*/ 1380441 h 1679043"/>
                <a:gd name="connsiteX7718" fmla="*/ 378535 w 1485127"/>
                <a:gd name="connsiteY7718" fmla="*/ 1365505 h 1679043"/>
                <a:gd name="connsiteX7719" fmla="*/ 376317 w 1485127"/>
                <a:gd name="connsiteY7719" fmla="*/ 1359872 h 1679043"/>
                <a:gd name="connsiteX7720" fmla="*/ 388603 w 1485127"/>
                <a:gd name="connsiteY7720" fmla="*/ 1382404 h 1679043"/>
                <a:gd name="connsiteX7721" fmla="*/ 388347 w 1485127"/>
                <a:gd name="connsiteY7721" fmla="*/ 1373528 h 1679043"/>
                <a:gd name="connsiteX7722" fmla="*/ 398073 w 1485127"/>
                <a:gd name="connsiteY7722" fmla="*/ 1378307 h 1679043"/>
                <a:gd name="connsiteX7723" fmla="*/ 400462 w 1485127"/>
                <a:gd name="connsiteY7723" fmla="*/ 1381978 h 1679043"/>
                <a:gd name="connsiteX7724" fmla="*/ 406690 w 1485127"/>
                <a:gd name="connsiteY7724" fmla="*/ 1391195 h 1679043"/>
                <a:gd name="connsiteX7725" fmla="*/ 394234 w 1485127"/>
                <a:gd name="connsiteY7725" fmla="*/ 1385135 h 1679043"/>
                <a:gd name="connsiteX7726" fmla="*/ 393039 w 1485127"/>
                <a:gd name="connsiteY7726" fmla="*/ 1382831 h 1679043"/>
                <a:gd name="connsiteX7727" fmla="*/ 388347 w 1485127"/>
                <a:gd name="connsiteY7727" fmla="*/ 1373528 h 1679043"/>
                <a:gd name="connsiteX7728" fmla="*/ 404301 w 1485127"/>
                <a:gd name="connsiteY7728" fmla="*/ 1381380 h 1679043"/>
                <a:gd name="connsiteX7729" fmla="*/ 406263 w 1485127"/>
                <a:gd name="connsiteY7729" fmla="*/ 1382319 h 1679043"/>
                <a:gd name="connsiteX7730" fmla="*/ 408226 w 1485127"/>
                <a:gd name="connsiteY7730" fmla="*/ 1387696 h 1679043"/>
                <a:gd name="connsiteX7731" fmla="*/ 404301 w 1485127"/>
                <a:gd name="connsiteY7731" fmla="*/ 1381295 h 1679043"/>
                <a:gd name="connsiteX7732" fmla="*/ 394916 w 1485127"/>
                <a:gd name="connsiteY7732" fmla="*/ 1342205 h 1679043"/>
                <a:gd name="connsiteX7733" fmla="*/ 401315 w 1485127"/>
                <a:gd name="connsiteY7733" fmla="*/ 1353300 h 1679043"/>
                <a:gd name="connsiteX7734" fmla="*/ 424095 w 1485127"/>
                <a:gd name="connsiteY7734" fmla="*/ 1389232 h 1679043"/>
                <a:gd name="connsiteX7735" fmla="*/ 423412 w 1485127"/>
                <a:gd name="connsiteY7735" fmla="*/ 1388891 h 1679043"/>
                <a:gd name="connsiteX7736" fmla="*/ 409932 w 1485127"/>
                <a:gd name="connsiteY7736" fmla="*/ 1382746 h 1679043"/>
                <a:gd name="connsiteX7737" fmla="*/ 394916 w 1485127"/>
                <a:gd name="connsiteY7737" fmla="*/ 1342034 h 1679043"/>
                <a:gd name="connsiteX7738" fmla="*/ 404557 w 1485127"/>
                <a:gd name="connsiteY7738" fmla="*/ 1351679 h 1679043"/>
                <a:gd name="connsiteX7739" fmla="*/ 387152 w 1485127"/>
                <a:gd name="connsiteY7739" fmla="*/ 1317795 h 1679043"/>
                <a:gd name="connsiteX7740" fmla="*/ 382972 w 1485127"/>
                <a:gd name="connsiteY7740" fmla="*/ 1303542 h 1679043"/>
                <a:gd name="connsiteX7741" fmla="*/ 377768 w 1485127"/>
                <a:gd name="connsiteY7741" fmla="*/ 1283997 h 1679043"/>
                <a:gd name="connsiteX7742" fmla="*/ 378792 w 1485127"/>
                <a:gd name="connsiteY7742" fmla="*/ 1286473 h 1679043"/>
                <a:gd name="connsiteX7743" fmla="*/ 378792 w 1485127"/>
                <a:gd name="connsiteY7743" fmla="*/ 1286473 h 1679043"/>
                <a:gd name="connsiteX7744" fmla="*/ 378792 w 1485127"/>
                <a:gd name="connsiteY7744" fmla="*/ 1286473 h 1679043"/>
                <a:gd name="connsiteX7745" fmla="*/ 378792 w 1485127"/>
                <a:gd name="connsiteY7745" fmla="*/ 1286473 h 1679043"/>
                <a:gd name="connsiteX7746" fmla="*/ 378792 w 1485127"/>
                <a:gd name="connsiteY7746" fmla="*/ 1286473 h 1679043"/>
                <a:gd name="connsiteX7747" fmla="*/ 399779 w 1485127"/>
                <a:gd name="connsiteY7747" fmla="*/ 1328037 h 1679043"/>
                <a:gd name="connsiteX7748" fmla="*/ 424607 w 1485127"/>
                <a:gd name="connsiteY7748" fmla="*/ 1367298 h 1679043"/>
                <a:gd name="connsiteX7749" fmla="*/ 434248 w 1485127"/>
                <a:gd name="connsiteY7749" fmla="*/ 1380783 h 1679043"/>
                <a:gd name="connsiteX7750" fmla="*/ 444315 w 1485127"/>
                <a:gd name="connsiteY7750" fmla="*/ 1393926 h 1679043"/>
                <a:gd name="connsiteX7751" fmla="*/ 444485 w 1485127"/>
                <a:gd name="connsiteY7751" fmla="*/ 1393756 h 1679043"/>
                <a:gd name="connsiteX7752" fmla="*/ 435015 w 1485127"/>
                <a:gd name="connsiteY7752" fmla="*/ 1380270 h 1679043"/>
                <a:gd name="connsiteX7753" fmla="*/ 425972 w 1485127"/>
                <a:gd name="connsiteY7753" fmla="*/ 1366529 h 1679043"/>
                <a:gd name="connsiteX7754" fmla="*/ 403021 w 1485127"/>
                <a:gd name="connsiteY7754" fmla="*/ 1326330 h 1679043"/>
                <a:gd name="connsiteX7755" fmla="*/ 395770 w 1485127"/>
                <a:gd name="connsiteY7755" fmla="*/ 1311480 h 1679043"/>
                <a:gd name="connsiteX7756" fmla="*/ 407629 w 1485127"/>
                <a:gd name="connsiteY7756" fmla="*/ 1329744 h 1679043"/>
                <a:gd name="connsiteX7757" fmla="*/ 433906 w 1485127"/>
                <a:gd name="connsiteY7757" fmla="*/ 1366956 h 1679043"/>
                <a:gd name="connsiteX7758" fmla="*/ 433906 w 1485127"/>
                <a:gd name="connsiteY7758" fmla="*/ 1366956 h 1679043"/>
                <a:gd name="connsiteX7759" fmla="*/ 434077 w 1485127"/>
                <a:gd name="connsiteY7759" fmla="*/ 1367127 h 1679043"/>
                <a:gd name="connsiteX7760" fmla="*/ 434248 w 1485127"/>
                <a:gd name="connsiteY7760" fmla="*/ 1367298 h 1679043"/>
                <a:gd name="connsiteX7761" fmla="*/ 434248 w 1485127"/>
                <a:gd name="connsiteY7761" fmla="*/ 1367298 h 1679043"/>
                <a:gd name="connsiteX7762" fmla="*/ 442694 w 1485127"/>
                <a:gd name="connsiteY7762" fmla="*/ 1377795 h 1679043"/>
                <a:gd name="connsiteX7763" fmla="*/ 451226 w 1485127"/>
                <a:gd name="connsiteY7763" fmla="*/ 1401181 h 1679043"/>
                <a:gd name="connsiteX7764" fmla="*/ 427422 w 1485127"/>
                <a:gd name="connsiteY7764" fmla="*/ 1390512 h 1679043"/>
                <a:gd name="connsiteX7765" fmla="*/ 404557 w 1485127"/>
                <a:gd name="connsiteY7765" fmla="*/ 1351423 h 1679043"/>
                <a:gd name="connsiteX7766" fmla="*/ 410785 w 1485127"/>
                <a:gd name="connsiteY7766" fmla="*/ 1328123 h 1679043"/>
                <a:gd name="connsiteX7767" fmla="*/ 389541 w 1485127"/>
                <a:gd name="connsiteY7767" fmla="*/ 1298165 h 1679043"/>
                <a:gd name="connsiteX7768" fmla="*/ 383740 w 1485127"/>
                <a:gd name="connsiteY7768" fmla="*/ 1284766 h 1679043"/>
                <a:gd name="connsiteX7769" fmla="*/ 383740 w 1485127"/>
                <a:gd name="connsiteY7769" fmla="*/ 1284766 h 1679043"/>
                <a:gd name="connsiteX7770" fmla="*/ 383654 w 1485127"/>
                <a:gd name="connsiteY7770" fmla="*/ 1284595 h 1679043"/>
                <a:gd name="connsiteX7771" fmla="*/ 383654 w 1485127"/>
                <a:gd name="connsiteY7771" fmla="*/ 1284424 h 1679043"/>
                <a:gd name="connsiteX7772" fmla="*/ 383569 w 1485127"/>
                <a:gd name="connsiteY7772" fmla="*/ 1284424 h 1679043"/>
                <a:gd name="connsiteX7773" fmla="*/ 366506 w 1485127"/>
                <a:gd name="connsiteY7773" fmla="*/ 1241494 h 1679043"/>
                <a:gd name="connsiteX7774" fmla="*/ 366335 w 1485127"/>
                <a:gd name="connsiteY7774" fmla="*/ 1240982 h 1679043"/>
                <a:gd name="connsiteX7775" fmla="*/ 369065 w 1485127"/>
                <a:gd name="connsiteY7775" fmla="*/ 1236202 h 1679043"/>
                <a:gd name="connsiteX7776" fmla="*/ 372051 w 1485127"/>
                <a:gd name="connsiteY7776" fmla="*/ 1230911 h 1679043"/>
                <a:gd name="connsiteX7777" fmla="*/ 391247 w 1485127"/>
                <a:gd name="connsiteY7777" fmla="*/ 1273243 h 1679043"/>
                <a:gd name="connsiteX7778" fmla="*/ 391247 w 1485127"/>
                <a:gd name="connsiteY7778" fmla="*/ 1273243 h 1679043"/>
                <a:gd name="connsiteX7779" fmla="*/ 391247 w 1485127"/>
                <a:gd name="connsiteY7779" fmla="*/ 1273243 h 1679043"/>
                <a:gd name="connsiteX7780" fmla="*/ 391247 w 1485127"/>
                <a:gd name="connsiteY7780" fmla="*/ 1273243 h 1679043"/>
                <a:gd name="connsiteX7781" fmla="*/ 391247 w 1485127"/>
                <a:gd name="connsiteY7781" fmla="*/ 1273243 h 1679043"/>
                <a:gd name="connsiteX7782" fmla="*/ 417696 w 1485127"/>
                <a:gd name="connsiteY7782" fmla="*/ 1320014 h 1679043"/>
                <a:gd name="connsiteX7783" fmla="*/ 431859 w 1485127"/>
                <a:gd name="connsiteY7783" fmla="*/ 1342205 h 1679043"/>
                <a:gd name="connsiteX7784" fmla="*/ 438087 w 1485127"/>
                <a:gd name="connsiteY7784" fmla="*/ 1364054 h 1679043"/>
                <a:gd name="connsiteX7785" fmla="*/ 410700 w 1485127"/>
                <a:gd name="connsiteY7785" fmla="*/ 1328123 h 1679043"/>
                <a:gd name="connsiteX7786" fmla="*/ 378194 w 1485127"/>
                <a:gd name="connsiteY7786" fmla="*/ 1214694 h 1679043"/>
                <a:gd name="connsiteX7787" fmla="*/ 372648 w 1485127"/>
                <a:gd name="connsiteY7787" fmla="*/ 1202490 h 1679043"/>
                <a:gd name="connsiteX7788" fmla="*/ 378109 w 1485127"/>
                <a:gd name="connsiteY7788" fmla="*/ 1187298 h 1679043"/>
                <a:gd name="connsiteX7789" fmla="*/ 383398 w 1485127"/>
                <a:gd name="connsiteY7789" fmla="*/ 1203002 h 1679043"/>
                <a:gd name="connsiteX7790" fmla="*/ 378194 w 1485127"/>
                <a:gd name="connsiteY7790" fmla="*/ 1214780 h 1679043"/>
                <a:gd name="connsiteX7791" fmla="*/ 375635 w 1485127"/>
                <a:gd name="connsiteY7791" fmla="*/ 1220328 h 1679043"/>
                <a:gd name="connsiteX7792" fmla="*/ 373587 w 1485127"/>
                <a:gd name="connsiteY7792" fmla="*/ 1224766 h 1679043"/>
                <a:gd name="connsiteX7793" fmla="*/ 372478 w 1485127"/>
                <a:gd name="connsiteY7793" fmla="*/ 1222461 h 1679043"/>
                <a:gd name="connsiteX7794" fmla="*/ 368639 w 1485127"/>
                <a:gd name="connsiteY7794" fmla="*/ 1213841 h 1679043"/>
                <a:gd name="connsiteX7795" fmla="*/ 370601 w 1485127"/>
                <a:gd name="connsiteY7795" fmla="*/ 1208379 h 1679043"/>
                <a:gd name="connsiteX7796" fmla="*/ 375635 w 1485127"/>
                <a:gd name="connsiteY7796" fmla="*/ 1220328 h 1679043"/>
                <a:gd name="connsiteX7797" fmla="*/ 378109 w 1485127"/>
                <a:gd name="connsiteY7797" fmla="*/ 1173898 h 1679043"/>
                <a:gd name="connsiteX7798" fmla="*/ 375379 w 1485127"/>
                <a:gd name="connsiteY7798" fmla="*/ 1165875 h 1679043"/>
                <a:gd name="connsiteX7799" fmla="*/ 375122 w 1485127"/>
                <a:gd name="connsiteY7799" fmla="*/ 1165022 h 1679043"/>
                <a:gd name="connsiteX7800" fmla="*/ 376829 w 1485127"/>
                <a:gd name="connsiteY7800" fmla="*/ 1158962 h 1679043"/>
                <a:gd name="connsiteX7801" fmla="*/ 379901 w 1485127"/>
                <a:gd name="connsiteY7801" fmla="*/ 1168606 h 1679043"/>
                <a:gd name="connsiteX7802" fmla="*/ 378109 w 1485127"/>
                <a:gd name="connsiteY7802" fmla="*/ 1173898 h 1679043"/>
                <a:gd name="connsiteX7803" fmla="*/ 378280 w 1485127"/>
                <a:gd name="connsiteY7803" fmla="*/ 1148123 h 1679043"/>
                <a:gd name="connsiteX7804" fmla="*/ 378109 w 1485127"/>
                <a:gd name="connsiteY7804" fmla="*/ 1148635 h 1679043"/>
                <a:gd name="connsiteX7805" fmla="*/ 375805 w 1485127"/>
                <a:gd name="connsiteY7805" fmla="*/ 1141551 h 1679043"/>
                <a:gd name="connsiteX7806" fmla="*/ 379986 w 1485127"/>
                <a:gd name="connsiteY7806" fmla="*/ 1131906 h 1679043"/>
                <a:gd name="connsiteX7807" fmla="*/ 379986 w 1485127"/>
                <a:gd name="connsiteY7807" fmla="*/ 1131906 h 1679043"/>
                <a:gd name="connsiteX7808" fmla="*/ 379986 w 1485127"/>
                <a:gd name="connsiteY7808" fmla="*/ 1131906 h 1679043"/>
                <a:gd name="connsiteX7809" fmla="*/ 379986 w 1485127"/>
                <a:gd name="connsiteY7809" fmla="*/ 1131906 h 1679043"/>
                <a:gd name="connsiteX7810" fmla="*/ 379986 w 1485127"/>
                <a:gd name="connsiteY7810" fmla="*/ 1131906 h 1679043"/>
                <a:gd name="connsiteX7811" fmla="*/ 388176 w 1485127"/>
                <a:gd name="connsiteY7811" fmla="*/ 1112106 h 1679043"/>
                <a:gd name="connsiteX7812" fmla="*/ 389200 w 1485127"/>
                <a:gd name="connsiteY7812" fmla="*/ 1115434 h 1679043"/>
                <a:gd name="connsiteX7813" fmla="*/ 385361 w 1485127"/>
                <a:gd name="connsiteY7813" fmla="*/ 1126700 h 1679043"/>
                <a:gd name="connsiteX7814" fmla="*/ 378194 w 1485127"/>
                <a:gd name="connsiteY7814" fmla="*/ 1148379 h 1679043"/>
                <a:gd name="connsiteX7815" fmla="*/ 388603 w 1485127"/>
                <a:gd name="connsiteY7815" fmla="*/ 1099901 h 1679043"/>
                <a:gd name="connsiteX7816" fmla="*/ 388091 w 1485127"/>
                <a:gd name="connsiteY7816" fmla="*/ 1098450 h 1679043"/>
                <a:gd name="connsiteX7817" fmla="*/ 383313 w 1485127"/>
                <a:gd name="connsiteY7817" fmla="*/ 1082660 h 1679043"/>
                <a:gd name="connsiteX7818" fmla="*/ 390736 w 1485127"/>
                <a:gd name="connsiteY7818" fmla="*/ 1061153 h 1679043"/>
                <a:gd name="connsiteX7819" fmla="*/ 396025 w 1485127"/>
                <a:gd name="connsiteY7819" fmla="*/ 1084026 h 1679043"/>
                <a:gd name="connsiteX7820" fmla="*/ 395770 w 1485127"/>
                <a:gd name="connsiteY7820" fmla="*/ 1084624 h 1679043"/>
                <a:gd name="connsiteX7821" fmla="*/ 388603 w 1485127"/>
                <a:gd name="connsiteY7821" fmla="*/ 1099901 h 1679043"/>
                <a:gd name="connsiteX7822" fmla="*/ 391418 w 1485127"/>
                <a:gd name="connsiteY7822" fmla="*/ 1055008 h 1679043"/>
                <a:gd name="connsiteX7823" fmla="*/ 394404 w 1485127"/>
                <a:gd name="connsiteY7823" fmla="*/ 1048948 h 1679043"/>
                <a:gd name="connsiteX7824" fmla="*/ 391674 w 1485127"/>
                <a:gd name="connsiteY7824" fmla="*/ 1056117 h 1679043"/>
                <a:gd name="connsiteX7825" fmla="*/ 391418 w 1485127"/>
                <a:gd name="connsiteY7825" fmla="*/ 1055008 h 1679043"/>
                <a:gd name="connsiteX7826" fmla="*/ 392016 w 1485127"/>
                <a:gd name="connsiteY7826" fmla="*/ 1057568 h 1679043"/>
                <a:gd name="connsiteX7827" fmla="*/ 396537 w 1485127"/>
                <a:gd name="connsiteY7827" fmla="*/ 1044851 h 1679043"/>
                <a:gd name="connsiteX7828" fmla="*/ 398841 w 1485127"/>
                <a:gd name="connsiteY7828" fmla="*/ 1040413 h 1679043"/>
                <a:gd name="connsiteX7829" fmla="*/ 399438 w 1485127"/>
                <a:gd name="connsiteY7829" fmla="*/ 1039218 h 1679043"/>
                <a:gd name="connsiteX7830" fmla="*/ 404301 w 1485127"/>
                <a:gd name="connsiteY7830" fmla="*/ 1062262 h 1679043"/>
                <a:gd name="connsiteX7831" fmla="*/ 405069 w 1485127"/>
                <a:gd name="connsiteY7831" fmla="*/ 1065505 h 1679043"/>
                <a:gd name="connsiteX7832" fmla="*/ 398073 w 1485127"/>
                <a:gd name="connsiteY7832" fmla="*/ 1079844 h 1679043"/>
                <a:gd name="connsiteX7833" fmla="*/ 392016 w 1485127"/>
                <a:gd name="connsiteY7833" fmla="*/ 1057568 h 1679043"/>
                <a:gd name="connsiteX7834" fmla="*/ 398841 w 1485127"/>
                <a:gd name="connsiteY7834" fmla="*/ 1037426 h 1679043"/>
                <a:gd name="connsiteX7835" fmla="*/ 397561 w 1485127"/>
                <a:gd name="connsiteY7835" fmla="*/ 1039474 h 1679043"/>
                <a:gd name="connsiteX7836" fmla="*/ 390480 w 1485127"/>
                <a:gd name="connsiteY7836" fmla="*/ 1051167 h 1679043"/>
                <a:gd name="connsiteX7837" fmla="*/ 389712 w 1485127"/>
                <a:gd name="connsiteY7837" fmla="*/ 1048180 h 1679043"/>
                <a:gd name="connsiteX7838" fmla="*/ 389285 w 1485127"/>
                <a:gd name="connsiteY7838" fmla="*/ 1046302 h 1679043"/>
                <a:gd name="connsiteX7839" fmla="*/ 390053 w 1485127"/>
                <a:gd name="connsiteY7839" fmla="*/ 1044510 h 1679043"/>
                <a:gd name="connsiteX7840" fmla="*/ 397391 w 1485127"/>
                <a:gd name="connsiteY7840" fmla="*/ 1027440 h 1679043"/>
                <a:gd name="connsiteX7841" fmla="*/ 399097 w 1485127"/>
                <a:gd name="connsiteY7841" fmla="*/ 1036913 h 1679043"/>
                <a:gd name="connsiteX7842" fmla="*/ 398926 w 1485127"/>
                <a:gd name="connsiteY7842" fmla="*/ 1037426 h 1679043"/>
                <a:gd name="connsiteX7843" fmla="*/ 389285 w 1485127"/>
                <a:gd name="connsiteY7843" fmla="*/ 1043998 h 1679043"/>
                <a:gd name="connsiteX7844" fmla="*/ 388944 w 1485127"/>
                <a:gd name="connsiteY7844" fmla="*/ 1044766 h 1679043"/>
                <a:gd name="connsiteX7845" fmla="*/ 386043 w 1485127"/>
                <a:gd name="connsiteY7845" fmla="*/ 1031537 h 1679043"/>
                <a:gd name="connsiteX7846" fmla="*/ 384508 w 1485127"/>
                <a:gd name="connsiteY7846" fmla="*/ 1023770 h 1679043"/>
                <a:gd name="connsiteX7847" fmla="*/ 386384 w 1485127"/>
                <a:gd name="connsiteY7847" fmla="*/ 1021039 h 1679043"/>
                <a:gd name="connsiteX7848" fmla="*/ 394916 w 1485127"/>
                <a:gd name="connsiteY7848" fmla="*/ 1012589 h 1679043"/>
                <a:gd name="connsiteX7849" fmla="*/ 396708 w 1485127"/>
                <a:gd name="connsiteY7849" fmla="*/ 1024026 h 1679043"/>
                <a:gd name="connsiteX7850" fmla="*/ 397134 w 1485127"/>
                <a:gd name="connsiteY7850" fmla="*/ 1026586 h 1679043"/>
                <a:gd name="connsiteX7851" fmla="*/ 389200 w 1485127"/>
                <a:gd name="connsiteY7851" fmla="*/ 1043912 h 1679043"/>
                <a:gd name="connsiteX7852" fmla="*/ 397476 w 1485127"/>
                <a:gd name="connsiteY7852" fmla="*/ 995605 h 1679043"/>
                <a:gd name="connsiteX7853" fmla="*/ 409591 w 1485127"/>
                <a:gd name="connsiteY7853" fmla="*/ 973329 h 1679043"/>
                <a:gd name="connsiteX7854" fmla="*/ 409420 w 1485127"/>
                <a:gd name="connsiteY7854" fmla="*/ 973244 h 1679043"/>
                <a:gd name="connsiteX7855" fmla="*/ 396452 w 1485127"/>
                <a:gd name="connsiteY7855" fmla="*/ 995605 h 1679043"/>
                <a:gd name="connsiteX7856" fmla="*/ 396196 w 1485127"/>
                <a:gd name="connsiteY7856" fmla="*/ 996032 h 1679043"/>
                <a:gd name="connsiteX7857" fmla="*/ 383484 w 1485127"/>
                <a:gd name="connsiteY7857" fmla="*/ 1002518 h 1679043"/>
                <a:gd name="connsiteX7858" fmla="*/ 382972 w 1485127"/>
                <a:gd name="connsiteY7858" fmla="*/ 995520 h 1679043"/>
                <a:gd name="connsiteX7859" fmla="*/ 382716 w 1485127"/>
                <a:gd name="connsiteY7859" fmla="*/ 990825 h 1679043"/>
                <a:gd name="connsiteX7860" fmla="*/ 401230 w 1485127"/>
                <a:gd name="connsiteY7860" fmla="*/ 954979 h 1679043"/>
                <a:gd name="connsiteX7861" fmla="*/ 408396 w 1485127"/>
                <a:gd name="connsiteY7861" fmla="*/ 941579 h 1679043"/>
                <a:gd name="connsiteX7862" fmla="*/ 410274 w 1485127"/>
                <a:gd name="connsiteY7862" fmla="*/ 960441 h 1679043"/>
                <a:gd name="connsiteX7863" fmla="*/ 412748 w 1485127"/>
                <a:gd name="connsiteY7863" fmla="*/ 982888 h 1679043"/>
                <a:gd name="connsiteX7864" fmla="*/ 414028 w 1485127"/>
                <a:gd name="connsiteY7864" fmla="*/ 993727 h 1679043"/>
                <a:gd name="connsiteX7865" fmla="*/ 411041 w 1485127"/>
                <a:gd name="connsiteY7865" fmla="*/ 993727 h 1679043"/>
                <a:gd name="connsiteX7866" fmla="*/ 397476 w 1485127"/>
                <a:gd name="connsiteY7866" fmla="*/ 995690 h 1679043"/>
                <a:gd name="connsiteX7867" fmla="*/ 408482 w 1485127"/>
                <a:gd name="connsiteY7867" fmla="*/ 903770 h 1679043"/>
                <a:gd name="connsiteX7868" fmla="*/ 410785 w 1485127"/>
                <a:gd name="connsiteY7868" fmla="*/ 900441 h 1679043"/>
                <a:gd name="connsiteX7869" fmla="*/ 410615 w 1485127"/>
                <a:gd name="connsiteY7869" fmla="*/ 900271 h 1679043"/>
                <a:gd name="connsiteX7870" fmla="*/ 408482 w 1485127"/>
                <a:gd name="connsiteY7870" fmla="*/ 903173 h 1679043"/>
                <a:gd name="connsiteX7871" fmla="*/ 408141 w 1485127"/>
                <a:gd name="connsiteY7871" fmla="*/ 896430 h 1679043"/>
                <a:gd name="connsiteX7872" fmla="*/ 407799 w 1485127"/>
                <a:gd name="connsiteY7872" fmla="*/ 889261 h 1679043"/>
                <a:gd name="connsiteX7873" fmla="*/ 426740 w 1485127"/>
                <a:gd name="connsiteY7873" fmla="*/ 875434 h 1679043"/>
                <a:gd name="connsiteX7874" fmla="*/ 428446 w 1485127"/>
                <a:gd name="connsiteY7874" fmla="*/ 903941 h 1679043"/>
                <a:gd name="connsiteX7875" fmla="*/ 414795 w 1485127"/>
                <a:gd name="connsiteY7875" fmla="*/ 927582 h 1679043"/>
                <a:gd name="connsiteX7876" fmla="*/ 410274 w 1485127"/>
                <a:gd name="connsiteY7876" fmla="*/ 935605 h 1679043"/>
                <a:gd name="connsiteX7877" fmla="*/ 408482 w 1485127"/>
                <a:gd name="connsiteY7877" fmla="*/ 903599 h 1679043"/>
                <a:gd name="connsiteX7878" fmla="*/ 433224 w 1485127"/>
                <a:gd name="connsiteY7878" fmla="*/ 857853 h 1679043"/>
                <a:gd name="connsiteX7879" fmla="*/ 432541 w 1485127"/>
                <a:gd name="connsiteY7879" fmla="*/ 843941 h 1679043"/>
                <a:gd name="connsiteX7880" fmla="*/ 443291 w 1485127"/>
                <a:gd name="connsiteY7880" fmla="*/ 835406 h 1679043"/>
                <a:gd name="connsiteX7881" fmla="*/ 443121 w 1485127"/>
                <a:gd name="connsiteY7881" fmla="*/ 860840 h 1679043"/>
                <a:gd name="connsiteX7882" fmla="*/ 433906 w 1485127"/>
                <a:gd name="connsiteY7882" fmla="*/ 868180 h 1679043"/>
                <a:gd name="connsiteX7883" fmla="*/ 433224 w 1485127"/>
                <a:gd name="connsiteY7883" fmla="*/ 857853 h 1679043"/>
                <a:gd name="connsiteX7884" fmla="*/ 444997 w 1485127"/>
                <a:gd name="connsiteY7884" fmla="*/ 834040 h 1679043"/>
                <a:gd name="connsiteX7885" fmla="*/ 449434 w 1485127"/>
                <a:gd name="connsiteY7885" fmla="*/ 830541 h 1679043"/>
                <a:gd name="connsiteX7886" fmla="*/ 451738 w 1485127"/>
                <a:gd name="connsiteY7886" fmla="*/ 831992 h 1679043"/>
                <a:gd name="connsiteX7887" fmla="*/ 451311 w 1485127"/>
                <a:gd name="connsiteY7887" fmla="*/ 834467 h 1679043"/>
                <a:gd name="connsiteX7888" fmla="*/ 448922 w 1485127"/>
                <a:gd name="connsiteY7888" fmla="*/ 856316 h 1679043"/>
                <a:gd name="connsiteX7889" fmla="*/ 445936 w 1485127"/>
                <a:gd name="connsiteY7889" fmla="*/ 858706 h 1679043"/>
                <a:gd name="connsiteX7890" fmla="*/ 444997 w 1485127"/>
                <a:gd name="connsiteY7890" fmla="*/ 834126 h 1679043"/>
                <a:gd name="connsiteX7891" fmla="*/ 468801 w 1485127"/>
                <a:gd name="connsiteY7891" fmla="*/ 824993 h 1679043"/>
                <a:gd name="connsiteX7892" fmla="*/ 467095 w 1485127"/>
                <a:gd name="connsiteY7892" fmla="*/ 824140 h 1679043"/>
                <a:gd name="connsiteX7893" fmla="*/ 461464 w 1485127"/>
                <a:gd name="connsiteY7893" fmla="*/ 820982 h 1679043"/>
                <a:gd name="connsiteX7894" fmla="*/ 478100 w 1485127"/>
                <a:gd name="connsiteY7894" fmla="*/ 807668 h 1679043"/>
                <a:gd name="connsiteX7895" fmla="*/ 479892 w 1485127"/>
                <a:gd name="connsiteY7895" fmla="*/ 809716 h 1679043"/>
                <a:gd name="connsiteX7896" fmla="*/ 474944 w 1485127"/>
                <a:gd name="connsiteY7896" fmla="*/ 813386 h 1679043"/>
                <a:gd name="connsiteX7897" fmla="*/ 470849 w 1485127"/>
                <a:gd name="connsiteY7897" fmla="*/ 819616 h 1679043"/>
                <a:gd name="connsiteX7898" fmla="*/ 468886 w 1485127"/>
                <a:gd name="connsiteY7898" fmla="*/ 825079 h 1679043"/>
                <a:gd name="connsiteX7899" fmla="*/ 474688 w 1485127"/>
                <a:gd name="connsiteY7899" fmla="*/ 777540 h 1679043"/>
                <a:gd name="connsiteX7900" fmla="*/ 477930 w 1485127"/>
                <a:gd name="connsiteY7900" fmla="*/ 774894 h 1679043"/>
                <a:gd name="connsiteX7901" fmla="*/ 478100 w 1485127"/>
                <a:gd name="connsiteY7901" fmla="*/ 781295 h 1679043"/>
                <a:gd name="connsiteX7902" fmla="*/ 474688 w 1485127"/>
                <a:gd name="connsiteY7902" fmla="*/ 777540 h 1679043"/>
                <a:gd name="connsiteX7903" fmla="*/ 470508 w 1485127"/>
                <a:gd name="connsiteY7903" fmla="*/ 775150 h 1679043"/>
                <a:gd name="connsiteX7904" fmla="*/ 468204 w 1485127"/>
                <a:gd name="connsiteY7904" fmla="*/ 774126 h 1679043"/>
                <a:gd name="connsiteX7905" fmla="*/ 467095 w 1485127"/>
                <a:gd name="connsiteY7905" fmla="*/ 778222 h 1679043"/>
                <a:gd name="connsiteX7906" fmla="*/ 453017 w 1485127"/>
                <a:gd name="connsiteY7906" fmla="*/ 790769 h 1679043"/>
                <a:gd name="connsiteX7907" fmla="*/ 439281 w 1485127"/>
                <a:gd name="connsiteY7907" fmla="*/ 802973 h 1679043"/>
                <a:gd name="connsiteX7908" fmla="*/ 430579 w 1485127"/>
                <a:gd name="connsiteY7908" fmla="*/ 788379 h 1679043"/>
                <a:gd name="connsiteX7909" fmla="*/ 443291 w 1485127"/>
                <a:gd name="connsiteY7909" fmla="*/ 773699 h 1679043"/>
                <a:gd name="connsiteX7910" fmla="*/ 443376 w 1485127"/>
                <a:gd name="connsiteY7910" fmla="*/ 773699 h 1679043"/>
                <a:gd name="connsiteX7911" fmla="*/ 443035 w 1485127"/>
                <a:gd name="connsiteY7911" fmla="*/ 787781 h 1679043"/>
                <a:gd name="connsiteX7912" fmla="*/ 443291 w 1485127"/>
                <a:gd name="connsiteY7912" fmla="*/ 787781 h 1679043"/>
                <a:gd name="connsiteX7913" fmla="*/ 443973 w 1485127"/>
                <a:gd name="connsiteY7913" fmla="*/ 773187 h 1679043"/>
                <a:gd name="connsiteX7914" fmla="*/ 450031 w 1485127"/>
                <a:gd name="connsiteY7914" fmla="*/ 768493 h 1679043"/>
                <a:gd name="connsiteX7915" fmla="*/ 462061 w 1485127"/>
                <a:gd name="connsiteY7915" fmla="*/ 758848 h 1679043"/>
                <a:gd name="connsiteX7916" fmla="*/ 462317 w 1485127"/>
                <a:gd name="connsiteY7916" fmla="*/ 769944 h 1679043"/>
                <a:gd name="connsiteX7917" fmla="*/ 462573 w 1485127"/>
                <a:gd name="connsiteY7917" fmla="*/ 769944 h 1679043"/>
                <a:gd name="connsiteX7918" fmla="*/ 462573 w 1485127"/>
                <a:gd name="connsiteY7918" fmla="*/ 758422 h 1679043"/>
                <a:gd name="connsiteX7919" fmla="*/ 477162 w 1485127"/>
                <a:gd name="connsiteY7919" fmla="*/ 746558 h 1679043"/>
                <a:gd name="connsiteX7920" fmla="*/ 477418 w 1485127"/>
                <a:gd name="connsiteY7920" fmla="*/ 760470 h 1679043"/>
                <a:gd name="connsiteX7921" fmla="*/ 477674 w 1485127"/>
                <a:gd name="connsiteY7921" fmla="*/ 768663 h 1679043"/>
                <a:gd name="connsiteX7922" fmla="*/ 470422 w 1485127"/>
                <a:gd name="connsiteY7922" fmla="*/ 775150 h 1679043"/>
                <a:gd name="connsiteX7923" fmla="*/ 462743 w 1485127"/>
                <a:gd name="connsiteY7923" fmla="*/ 752703 h 1679043"/>
                <a:gd name="connsiteX7924" fmla="*/ 462743 w 1485127"/>
                <a:gd name="connsiteY7924" fmla="*/ 746985 h 1679043"/>
                <a:gd name="connsiteX7925" fmla="*/ 462829 w 1485127"/>
                <a:gd name="connsiteY7925" fmla="*/ 740925 h 1679043"/>
                <a:gd name="connsiteX7926" fmla="*/ 463085 w 1485127"/>
                <a:gd name="connsiteY7926" fmla="*/ 739645 h 1679043"/>
                <a:gd name="connsiteX7927" fmla="*/ 474432 w 1485127"/>
                <a:gd name="connsiteY7927" fmla="*/ 730769 h 1679043"/>
                <a:gd name="connsiteX7928" fmla="*/ 474432 w 1485127"/>
                <a:gd name="connsiteY7928" fmla="*/ 730769 h 1679043"/>
                <a:gd name="connsiteX7929" fmla="*/ 474432 w 1485127"/>
                <a:gd name="connsiteY7929" fmla="*/ 730769 h 1679043"/>
                <a:gd name="connsiteX7930" fmla="*/ 474432 w 1485127"/>
                <a:gd name="connsiteY7930" fmla="*/ 730769 h 1679043"/>
                <a:gd name="connsiteX7931" fmla="*/ 474432 w 1485127"/>
                <a:gd name="connsiteY7931" fmla="*/ 730769 h 1679043"/>
                <a:gd name="connsiteX7932" fmla="*/ 476821 w 1485127"/>
                <a:gd name="connsiteY7932" fmla="*/ 728720 h 1679043"/>
                <a:gd name="connsiteX7933" fmla="*/ 476991 w 1485127"/>
                <a:gd name="connsiteY7933" fmla="*/ 740157 h 1679043"/>
                <a:gd name="connsiteX7934" fmla="*/ 462573 w 1485127"/>
                <a:gd name="connsiteY7934" fmla="*/ 752789 h 1679043"/>
                <a:gd name="connsiteX7935" fmla="*/ 471275 w 1485127"/>
                <a:gd name="connsiteY7935" fmla="*/ 726587 h 1679043"/>
                <a:gd name="connsiteX7936" fmla="*/ 471275 w 1485127"/>
                <a:gd name="connsiteY7936" fmla="*/ 726587 h 1679043"/>
                <a:gd name="connsiteX7937" fmla="*/ 471104 w 1485127"/>
                <a:gd name="connsiteY7937" fmla="*/ 726672 h 1679043"/>
                <a:gd name="connsiteX7938" fmla="*/ 470934 w 1485127"/>
                <a:gd name="connsiteY7938" fmla="*/ 726672 h 1679043"/>
                <a:gd name="connsiteX7939" fmla="*/ 470934 w 1485127"/>
                <a:gd name="connsiteY7939" fmla="*/ 726757 h 1679043"/>
                <a:gd name="connsiteX7940" fmla="*/ 463682 w 1485127"/>
                <a:gd name="connsiteY7940" fmla="*/ 732902 h 1679043"/>
                <a:gd name="connsiteX7941" fmla="*/ 464364 w 1485127"/>
                <a:gd name="connsiteY7941" fmla="*/ 724282 h 1679043"/>
                <a:gd name="connsiteX7942" fmla="*/ 465815 w 1485127"/>
                <a:gd name="connsiteY7942" fmla="*/ 700129 h 1679043"/>
                <a:gd name="connsiteX7943" fmla="*/ 465474 w 1485127"/>
                <a:gd name="connsiteY7943" fmla="*/ 696032 h 1679043"/>
                <a:gd name="connsiteX7944" fmla="*/ 477077 w 1485127"/>
                <a:gd name="connsiteY7944" fmla="*/ 686302 h 1679043"/>
                <a:gd name="connsiteX7945" fmla="*/ 476991 w 1485127"/>
                <a:gd name="connsiteY7945" fmla="*/ 692618 h 1679043"/>
                <a:gd name="connsiteX7946" fmla="*/ 476991 w 1485127"/>
                <a:gd name="connsiteY7946" fmla="*/ 721978 h 1679043"/>
                <a:gd name="connsiteX7947" fmla="*/ 471360 w 1485127"/>
                <a:gd name="connsiteY7947" fmla="*/ 726501 h 1679043"/>
                <a:gd name="connsiteX7948" fmla="*/ 476650 w 1485127"/>
                <a:gd name="connsiteY7948" fmla="*/ 679816 h 1679043"/>
                <a:gd name="connsiteX7949" fmla="*/ 476650 w 1485127"/>
                <a:gd name="connsiteY7949" fmla="*/ 679816 h 1679043"/>
                <a:gd name="connsiteX7950" fmla="*/ 476479 w 1485127"/>
                <a:gd name="connsiteY7950" fmla="*/ 679986 h 1679043"/>
                <a:gd name="connsiteX7951" fmla="*/ 476309 w 1485127"/>
                <a:gd name="connsiteY7951" fmla="*/ 680157 h 1679043"/>
                <a:gd name="connsiteX7952" fmla="*/ 476309 w 1485127"/>
                <a:gd name="connsiteY7952" fmla="*/ 680157 h 1679043"/>
                <a:gd name="connsiteX7953" fmla="*/ 464364 w 1485127"/>
                <a:gd name="connsiteY7953" fmla="*/ 690911 h 1679043"/>
                <a:gd name="connsiteX7954" fmla="*/ 465474 w 1485127"/>
                <a:gd name="connsiteY7954" fmla="*/ 669489 h 1679043"/>
                <a:gd name="connsiteX7955" fmla="*/ 477674 w 1485127"/>
                <a:gd name="connsiteY7955" fmla="*/ 658820 h 1679043"/>
                <a:gd name="connsiteX7956" fmla="*/ 477162 w 1485127"/>
                <a:gd name="connsiteY7956" fmla="*/ 679474 h 1679043"/>
                <a:gd name="connsiteX7957" fmla="*/ 476650 w 1485127"/>
                <a:gd name="connsiteY7957" fmla="*/ 679901 h 1679043"/>
                <a:gd name="connsiteX7958" fmla="*/ 477247 w 1485127"/>
                <a:gd name="connsiteY7958" fmla="*/ 652077 h 1679043"/>
                <a:gd name="connsiteX7959" fmla="*/ 477247 w 1485127"/>
                <a:gd name="connsiteY7959" fmla="*/ 652077 h 1679043"/>
                <a:gd name="connsiteX7960" fmla="*/ 477077 w 1485127"/>
                <a:gd name="connsiteY7960" fmla="*/ 652163 h 1679043"/>
                <a:gd name="connsiteX7961" fmla="*/ 476906 w 1485127"/>
                <a:gd name="connsiteY7961" fmla="*/ 652163 h 1679043"/>
                <a:gd name="connsiteX7962" fmla="*/ 476906 w 1485127"/>
                <a:gd name="connsiteY7962" fmla="*/ 652248 h 1679043"/>
                <a:gd name="connsiteX7963" fmla="*/ 465815 w 1485127"/>
                <a:gd name="connsiteY7963" fmla="*/ 662831 h 1679043"/>
                <a:gd name="connsiteX7964" fmla="*/ 465985 w 1485127"/>
                <a:gd name="connsiteY7964" fmla="*/ 660100 h 1679043"/>
                <a:gd name="connsiteX7965" fmla="*/ 466412 w 1485127"/>
                <a:gd name="connsiteY7965" fmla="*/ 653528 h 1679043"/>
                <a:gd name="connsiteX7966" fmla="*/ 478186 w 1485127"/>
                <a:gd name="connsiteY7966" fmla="*/ 644225 h 1679043"/>
                <a:gd name="connsiteX7967" fmla="*/ 477930 w 1485127"/>
                <a:gd name="connsiteY7967" fmla="*/ 651395 h 1679043"/>
                <a:gd name="connsiteX7968" fmla="*/ 477162 w 1485127"/>
                <a:gd name="connsiteY7968" fmla="*/ 652077 h 1679043"/>
                <a:gd name="connsiteX7969" fmla="*/ 460525 w 1485127"/>
                <a:gd name="connsiteY7969" fmla="*/ 629375 h 1679043"/>
                <a:gd name="connsiteX7970" fmla="*/ 461293 w 1485127"/>
                <a:gd name="connsiteY7970" fmla="*/ 646359 h 1679043"/>
                <a:gd name="connsiteX7971" fmla="*/ 452676 w 1485127"/>
                <a:gd name="connsiteY7971" fmla="*/ 653272 h 1679043"/>
                <a:gd name="connsiteX7972" fmla="*/ 453102 w 1485127"/>
                <a:gd name="connsiteY7972" fmla="*/ 649090 h 1679043"/>
                <a:gd name="connsiteX7973" fmla="*/ 458478 w 1485127"/>
                <a:gd name="connsiteY7973" fmla="*/ 644738 h 1679043"/>
                <a:gd name="connsiteX7974" fmla="*/ 458307 w 1485127"/>
                <a:gd name="connsiteY7974" fmla="*/ 644567 h 1679043"/>
                <a:gd name="connsiteX7975" fmla="*/ 453102 w 1485127"/>
                <a:gd name="connsiteY7975" fmla="*/ 648237 h 1679043"/>
                <a:gd name="connsiteX7976" fmla="*/ 454468 w 1485127"/>
                <a:gd name="connsiteY7976" fmla="*/ 633727 h 1679043"/>
                <a:gd name="connsiteX7977" fmla="*/ 460440 w 1485127"/>
                <a:gd name="connsiteY7977" fmla="*/ 629289 h 1679043"/>
                <a:gd name="connsiteX7978" fmla="*/ 447642 w 1485127"/>
                <a:gd name="connsiteY7978" fmla="*/ 667611 h 1679043"/>
                <a:gd name="connsiteX7979" fmla="*/ 447472 w 1485127"/>
                <a:gd name="connsiteY7979" fmla="*/ 670427 h 1679043"/>
                <a:gd name="connsiteX7980" fmla="*/ 446874 w 1485127"/>
                <a:gd name="connsiteY7980" fmla="*/ 681181 h 1679043"/>
                <a:gd name="connsiteX7981" fmla="*/ 437916 w 1485127"/>
                <a:gd name="connsiteY7981" fmla="*/ 689887 h 1679043"/>
                <a:gd name="connsiteX7982" fmla="*/ 427507 w 1485127"/>
                <a:gd name="connsiteY7982" fmla="*/ 699787 h 1679043"/>
                <a:gd name="connsiteX7983" fmla="*/ 428873 w 1485127"/>
                <a:gd name="connsiteY7983" fmla="*/ 680755 h 1679043"/>
                <a:gd name="connsiteX7984" fmla="*/ 447642 w 1485127"/>
                <a:gd name="connsiteY7984" fmla="*/ 667696 h 1679043"/>
                <a:gd name="connsiteX7985" fmla="*/ 429043 w 1485127"/>
                <a:gd name="connsiteY7985" fmla="*/ 678450 h 1679043"/>
                <a:gd name="connsiteX7986" fmla="*/ 429299 w 1485127"/>
                <a:gd name="connsiteY7986" fmla="*/ 675463 h 1679043"/>
                <a:gd name="connsiteX7987" fmla="*/ 439878 w 1485127"/>
                <a:gd name="connsiteY7987" fmla="*/ 665904 h 1679043"/>
                <a:gd name="connsiteX7988" fmla="*/ 448154 w 1485127"/>
                <a:gd name="connsiteY7988" fmla="*/ 658564 h 1679043"/>
                <a:gd name="connsiteX7989" fmla="*/ 447813 w 1485127"/>
                <a:gd name="connsiteY7989" fmla="*/ 663855 h 1679043"/>
                <a:gd name="connsiteX7990" fmla="*/ 428958 w 1485127"/>
                <a:gd name="connsiteY7990" fmla="*/ 678535 h 1679043"/>
                <a:gd name="connsiteX7991" fmla="*/ 439025 w 1485127"/>
                <a:gd name="connsiteY7991" fmla="*/ 664538 h 1679043"/>
                <a:gd name="connsiteX7992" fmla="*/ 429470 w 1485127"/>
                <a:gd name="connsiteY7992" fmla="*/ 672561 h 1679043"/>
                <a:gd name="connsiteX7993" fmla="*/ 429811 w 1485127"/>
                <a:gd name="connsiteY7993" fmla="*/ 667952 h 1679043"/>
                <a:gd name="connsiteX7994" fmla="*/ 440817 w 1485127"/>
                <a:gd name="connsiteY7994" fmla="*/ 658905 h 1679043"/>
                <a:gd name="connsiteX7995" fmla="*/ 448496 w 1485127"/>
                <a:gd name="connsiteY7995" fmla="*/ 652760 h 1679043"/>
                <a:gd name="connsiteX7996" fmla="*/ 448239 w 1485127"/>
                <a:gd name="connsiteY7996" fmla="*/ 656942 h 1679043"/>
                <a:gd name="connsiteX7997" fmla="*/ 438940 w 1485127"/>
                <a:gd name="connsiteY7997" fmla="*/ 664538 h 1679043"/>
                <a:gd name="connsiteX7998" fmla="*/ 414710 w 1485127"/>
                <a:gd name="connsiteY7998" fmla="*/ 685107 h 1679043"/>
                <a:gd name="connsiteX7999" fmla="*/ 402680 w 1485127"/>
                <a:gd name="connsiteY7999" fmla="*/ 695435 h 1679043"/>
                <a:gd name="connsiteX8000" fmla="*/ 402680 w 1485127"/>
                <a:gd name="connsiteY8000" fmla="*/ 690228 h 1679043"/>
                <a:gd name="connsiteX8001" fmla="*/ 415222 w 1485127"/>
                <a:gd name="connsiteY8001" fmla="*/ 679901 h 1679043"/>
                <a:gd name="connsiteX8002" fmla="*/ 414710 w 1485127"/>
                <a:gd name="connsiteY8002" fmla="*/ 685022 h 1679043"/>
                <a:gd name="connsiteX8003" fmla="*/ 402766 w 1485127"/>
                <a:gd name="connsiteY8003" fmla="*/ 684510 h 1679043"/>
                <a:gd name="connsiteX8004" fmla="*/ 402766 w 1485127"/>
                <a:gd name="connsiteY8004" fmla="*/ 683144 h 1679043"/>
                <a:gd name="connsiteX8005" fmla="*/ 403021 w 1485127"/>
                <a:gd name="connsiteY8005" fmla="*/ 669659 h 1679043"/>
                <a:gd name="connsiteX8006" fmla="*/ 404301 w 1485127"/>
                <a:gd name="connsiteY8006" fmla="*/ 668806 h 1679043"/>
                <a:gd name="connsiteX8007" fmla="*/ 415648 w 1485127"/>
                <a:gd name="connsiteY8007" fmla="*/ 661210 h 1679043"/>
                <a:gd name="connsiteX8008" fmla="*/ 417525 w 1485127"/>
                <a:gd name="connsiteY8008" fmla="*/ 659930 h 1679043"/>
                <a:gd name="connsiteX8009" fmla="*/ 415819 w 1485127"/>
                <a:gd name="connsiteY8009" fmla="*/ 675036 h 1679043"/>
                <a:gd name="connsiteX8010" fmla="*/ 402766 w 1485127"/>
                <a:gd name="connsiteY8010" fmla="*/ 684510 h 1679043"/>
                <a:gd name="connsiteX8011" fmla="*/ 386641 w 1485127"/>
                <a:gd name="connsiteY8011" fmla="*/ 653699 h 1679043"/>
                <a:gd name="connsiteX8012" fmla="*/ 380583 w 1485127"/>
                <a:gd name="connsiteY8012" fmla="*/ 658393 h 1679043"/>
                <a:gd name="connsiteX8013" fmla="*/ 378706 w 1485127"/>
                <a:gd name="connsiteY8013" fmla="*/ 649773 h 1679043"/>
                <a:gd name="connsiteX8014" fmla="*/ 384763 w 1485127"/>
                <a:gd name="connsiteY8014" fmla="*/ 645079 h 1679043"/>
                <a:gd name="connsiteX8015" fmla="*/ 386641 w 1485127"/>
                <a:gd name="connsiteY8015" fmla="*/ 653699 h 1679043"/>
                <a:gd name="connsiteX8016" fmla="*/ 378876 w 1485127"/>
                <a:gd name="connsiteY8016" fmla="*/ 659673 h 1679043"/>
                <a:gd name="connsiteX8017" fmla="*/ 372307 w 1485127"/>
                <a:gd name="connsiteY8017" fmla="*/ 664709 h 1679043"/>
                <a:gd name="connsiteX8018" fmla="*/ 372648 w 1485127"/>
                <a:gd name="connsiteY8018" fmla="*/ 661210 h 1679043"/>
                <a:gd name="connsiteX8019" fmla="*/ 372393 w 1485127"/>
                <a:gd name="connsiteY8019" fmla="*/ 661210 h 1679043"/>
                <a:gd name="connsiteX8020" fmla="*/ 371881 w 1485127"/>
                <a:gd name="connsiteY8020" fmla="*/ 665050 h 1679043"/>
                <a:gd name="connsiteX8021" fmla="*/ 369321 w 1485127"/>
                <a:gd name="connsiteY8021" fmla="*/ 667013 h 1679043"/>
                <a:gd name="connsiteX8022" fmla="*/ 368809 w 1485127"/>
                <a:gd name="connsiteY8022" fmla="*/ 664368 h 1679043"/>
                <a:gd name="connsiteX8023" fmla="*/ 368809 w 1485127"/>
                <a:gd name="connsiteY8023" fmla="*/ 664368 h 1679043"/>
                <a:gd name="connsiteX8024" fmla="*/ 368809 w 1485127"/>
                <a:gd name="connsiteY8024" fmla="*/ 664197 h 1679043"/>
                <a:gd name="connsiteX8025" fmla="*/ 368809 w 1485127"/>
                <a:gd name="connsiteY8025" fmla="*/ 664026 h 1679043"/>
                <a:gd name="connsiteX8026" fmla="*/ 368809 w 1485127"/>
                <a:gd name="connsiteY8026" fmla="*/ 664026 h 1679043"/>
                <a:gd name="connsiteX8027" fmla="*/ 367444 w 1485127"/>
                <a:gd name="connsiteY8027" fmla="*/ 658137 h 1679043"/>
                <a:gd name="connsiteX8028" fmla="*/ 368041 w 1485127"/>
                <a:gd name="connsiteY8028" fmla="*/ 657710 h 1679043"/>
                <a:gd name="connsiteX8029" fmla="*/ 376317 w 1485127"/>
                <a:gd name="connsiteY8029" fmla="*/ 651480 h 1679043"/>
                <a:gd name="connsiteX8030" fmla="*/ 378876 w 1485127"/>
                <a:gd name="connsiteY8030" fmla="*/ 659588 h 1679043"/>
                <a:gd name="connsiteX8031" fmla="*/ 367018 w 1485127"/>
                <a:gd name="connsiteY8031" fmla="*/ 679304 h 1679043"/>
                <a:gd name="connsiteX8032" fmla="*/ 368894 w 1485127"/>
                <a:gd name="connsiteY8032" fmla="*/ 686729 h 1679043"/>
                <a:gd name="connsiteX8033" fmla="*/ 367018 w 1485127"/>
                <a:gd name="connsiteY8033" fmla="*/ 701665 h 1679043"/>
                <a:gd name="connsiteX8034" fmla="*/ 363605 w 1485127"/>
                <a:gd name="connsiteY8034" fmla="*/ 688351 h 1679043"/>
                <a:gd name="connsiteX8035" fmla="*/ 363605 w 1485127"/>
                <a:gd name="connsiteY8035" fmla="*/ 688351 h 1679043"/>
                <a:gd name="connsiteX8036" fmla="*/ 363605 w 1485127"/>
                <a:gd name="connsiteY8036" fmla="*/ 688180 h 1679043"/>
                <a:gd name="connsiteX8037" fmla="*/ 363605 w 1485127"/>
                <a:gd name="connsiteY8037" fmla="*/ 688009 h 1679043"/>
                <a:gd name="connsiteX8038" fmla="*/ 363605 w 1485127"/>
                <a:gd name="connsiteY8038" fmla="*/ 688009 h 1679043"/>
                <a:gd name="connsiteX8039" fmla="*/ 362155 w 1485127"/>
                <a:gd name="connsiteY8039" fmla="*/ 682888 h 1679043"/>
                <a:gd name="connsiteX8040" fmla="*/ 367018 w 1485127"/>
                <a:gd name="connsiteY8040" fmla="*/ 679304 h 1679043"/>
                <a:gd name="connsiteX8041" fmla="*/ 339631 w 1485127"/>
                <a:gd name="connsiteY8041" fmla="*/ 736743 h 1679043"/>
                <a:gd name="connsiteX8042" fmla="*/ 335450 w 1485127"/>
                <a:gd name="connsiteY8042" fmla="*/ 740413 h 1679043"/>
                <a:gd name="connsiteX8043" fmla="*/ 338521 w 1485127"/>
                <a:gd name="connsiteY8043" fmla="*/ 731195 h 1679043"/>
                <a:gd name="connsiteX8044" fmla="*/ 339460 w 1485127"/>
                <a:gd name="connsiteY8044" fmla="*/ 736146 h 1679043"/>
                <a:gd name="connsiteX8045" fmla="*/ 339631 w 1485127"/>
                <a:gd name="connsiteY8045" fmla="*/ 736828 h 1679043"/>
                <a:gd name="connsiteX8046" fmla="*/ 353367 w 1485127"/>
                <a:gd name="connsiteY8046" fmla="*/ 679986 h 1679043"/>
                <a:gd name="connsiteX8047" fmla="*/ 349613 w 1485127"/>
                <a:gd name="connsiteY8047" fmla="*/ 683144 h 1679043"/>
                <a:gd name="connsiteX8048" fmla="*/ 346882 w 1485127"/>
                <a:gd name="connsiteY8048" fmla="*/ 672903 h 1679043"/>
                <a:gd name="connsiteX8049" fmla="*/ 353708 w 1485127"/>
                <a:gd name="connsiteY8049" fmla="*/ 668123 h 1679043"/>
                <a:gd name="connsiteX8050" fmla="*/ 355073 w 1485127"/>
                <a:gd name="connsiteY8050" fmla="*/ 674780 h 1679043"/>
                <a:gd name="connsiteX8051" fmla="*/ 353367 w 1485127"/>
                <a:gd name="connsiteY8051" fmla="*/ 679986 h 1679043"/>
                <a:gd name="connsiteX8052" fmla="*/ 347480 w 1485127"/>
                <a:gd name="connsiteY8052" fmla="*/ 669830 h 1679043"/>
                <a:gd name="connsiteX8053" fmla="*/ 349186 w 1485127"/>
                <a:gd name="connsiteY8053" fmla="*/ 662575 h 1679043"/>
                <a:gd name="connsiteX8054" fmla="*/ 351148 w 1485127"/>
                <a:gd name="connsiteY8054" fmla="*/ 654723 h 1679043"/>
                <a:gd name="connsiteX8055" fmla="*/ 352087 w 1485127"/>
                <a:gd name="connsiteY8055" fmla="*/ 660186 h 1679043"/>
                <a:gd name="connsiteX8056" fmla="*/ 353111 w 1485127"/>
                <a:gd name="connsiteY8056" fmla="*/ 665307 h 1679043"/>
                <a:gd name="connsiteX8057" fmla="*/ 347480 w 1485127"/>
                <a:gd name="connsiteY8057" fmla="*/ 669830 h 1679043"/>
                <a:gd name="connsiteX8058" fmla="*/ 346882 w 1485127"/>
                <a:gd name="connsiteY8058" fmla="*/ 685534 h 1679043"/>
                <a:gd name="connsiteX8059" fmla="*/ 343214 w 1485127"/>
                <a:gd name="connsiteY8059" fmla="*/ 688692 h 1679043"/>
                <a:gd name="connsiteX8060" fmla="*/ 343214 w 1485127"/>
                <a:gd name="connsiteY8060" fmla="*/ 688351 h 1679043"/>
                <a:gd name="connsiteX8061" fmla="*/ 345432 w 1485127"/>
                <a:gd name="connsiteY8061" fmla="*/ 678621 h 1679043"/>
                <a:gd name="connsiteX8062" fmla="*/ 346882 w 1485127"/>
                <a:gd name="connsiteY8062" fmla="*/ 685534 h 1679043"/>
                <a:gd name="connsiteX8063" fmla="*/ 348419 w 1485127"/>
                <a:gd name="connsiteY8063" fmla="*/ 693045 h 1679043"/>
                <a:gd name="connsiteX8064" fmla="*/ 348674 w 1485127"/>
                <a:gd name="connsiteY8064" fmla="*/ 694410 h 1679043"/>
                <a:gd name="connsiteX8065" fmla="*/ 340825 w 1485127"/>
                <a:gd name="connsiteY8065" fmla="*/ 719247 h 1679043"/>
                <a:gd name="connsiteX8066" fmla="*/ 339801 w 1485127"/>
                <a:gd name="connsiteY8066" fmla="*/ 722490 h 1679043"/>
                <a:gd name="connsiteX8067" fmla="*/ 337924 w 1485127"/>
                <a:gd name="connsiteY8067" fmla="*/ 714382 h 1679043"/>
                <a:gd name="connsiteX8068" fmla="*/ 341081 w 1485127"/>
                <a:gd name="connsiteY8068" fmla="*/ 698251 h 1679043"/>
                <a:gd name="connsiteX8069" fmla="*/ 348333 w 1485127"/>
                <a:gd name="connsiteY8069" fmla="*/ 692959 h 1679043"/>
                <a:gd name="connsiteX8070" fmla="*/ 338095 w 1485127"/>
                <a:gd name="connsiteY8070" fmla="*/ 728550 h 1679043"/>
                <a:gd name="connsiteX8071" fmla="*/ 334170 w 1485127"/>
                <a:gd name="connsiteY8071" fmla="*/ 741523 h 1679043"/>
                <a:gd name="connsiteX8072" fmla="*/ 333146 w 1485127"/>
                <a:gd name="connsiteY8072" fmla="*/ 742376 h 1679043"/>
                <a:gd name="connsiteX8073" fmla="*/ 336730 w 1485127"/>
                <a:gd name="connsiteY8073" fmla="*/ 721295 h 1679043"/>
                <a:gd name="connsiteX8074" fmla="*/ 338010 w 1485127"/>
                <a:gd name="connsiteY8074" fmla="*/ 728464 h 1679043"/>
                <a:gd name="connsiteX8075" fmla="*/ 333658 w 1485127"/>
                <a:gd name="connsiteY8075" fmla="*/ 743230 h 1679043"/>
                <a:gd name="connsiteX8076" fmla="*/ 332294 w 1485127"/>
                <a:gd name="connsiteY8076" fmla="*/ 748009 h 1679043"/>
                <a:gd name="connsiteX8077" fmla="*/ 332976 w 1485127"/>
                <a:gd name="connsiteY8077" fmla="*/ 743827 h 1679043"/>
                <a:gd name="connsiteX8078" fmla="*/ 333658 w 1485127"/>
                <a:gd name="connsiteY8078" fmla="*/ 743315 h 1679043"/>
                <a:gd name="connsiteX8079" fmla="*/ 334768 w 1485127"/>
                <a:gd name="connsiteY8079" fmla="*/ 742632 h 1679043"/>
                <a:gd name="connsiteX8080" fmla="*/ 334768 w 1485127"/>
                <a:gd name="connsiteY8080" fmla="*/ 742291 h 1679043"/>
                <a:gd name="connsiteX8081" fmla="*/ 340057 w 1485127"/>
                <a:gd name="connsiteY8081" fmla="*/ 738279 h 1679043"/>
                <a:gd name="connsiteX8082" fmla="*/ 343044 w 1485127"/>
                <a:gd name="connsiteY8082" fmla="*/ 750996 h 1679043"/>
                <a:gd name="connsiteX8083" fmla="*/ 336986 w 1485127"/>
                <a:gd name="connsiteY8083" fmla="*/ 757227 h 1679043"/>
                <a:gd name="connsiteX8084" fmla="*/ 335877 w 1485127"/>
                <a:gd name="connsiteY8084" fmla="*/ 753471 h 1679043"/>
                <a:gd name="connsiteX8085" fmla="*/ 335621 w 1485127"/>
                <a:gd name="connsiteY8085" fmla="*/ 753471 h 1679043"/>
                <a:gd name="connsiteX8086" fmla="*/ 336474 w 1485127"/>
                <a:gd name="connsiteY8086" fmla="*/ 757568 h 1679043"/>
                <a:gd name="connsiteX8087" fmla="*/ 329734 w 1485127"/>
                <a:gd name="connsiteY8087" fmla="*/ 764567 h 1679043"/>
                <a:gd name="connsiteX8088" fmla="*/ 330246 w 1485127"/>
                <a:gd name="connsiteY8088" fmla="*/ 761067 h 1679043"/>
                <a:gd name="connsiteX8089" fmla="*/ 331525 w 1485127"/>
                <a:gd name="connsiteY8089" fmla="*/ 752789 h 1679043"/>
                <a:gd name="connsiteX8090" fmla="*/ 334768 w 1485127"/>
                <a:gd name="connsiteY8090" fmla="*/ 742632 h 1679043"/>
                <a:gd name="connsiteX8091" fmla="*/ 337669 w 1485127"/>
                <a:gd name="connsiteY8091" fmla="*/ 762860 h 1679043"/>
                <a:gd name="connsiteX8092" fmla="*/ 337669 w 1485127"/>
                <a:gd name="connsiteY8092" fmla="*/ 763116 h 1679043"/>
                <a:gd name="connsiteX8093" fmla="*/ 339887 w 1485127"/>
                <a:gd name="connsiteY8093" fmla="*/ 772675 h 1679043"/>
                <a:gd name="connsiteX8094" fmla="*/ 342787 w 1485127"/>
                <a:gd name="connsiteY8094" fmla="*/ 784880 h 1679043"/>
                <a:gd name="connsiteX8095" fmla="*/ 332891 w 1485127"/>
                <a:gd name="connsiteY8095" fmla="*/ 795548 h 1679043"/>
                <a:gd name="connsiteX8096" fmla="*/ 332379 w 1485127"/>
                <a:gd name="connsiteY8096" fmla="*/ 792902 h 1679043"/>
                <a:gd name="connsiteX8097" fmla="*/ 330331 w 1485127"/>
                <a:gd name="connsiteY8097" fmla="*/ 770626 h 1679043"/>
                <a:gd name="connsiteX8098" fmla="*/ 330075 w 1485127"/>
                <a:gd name="connsiteY8098" fmla="*/ 770626 h 1679043"/>
                <a:gd name="connsiteX8099" fmla="*/ 330843 w 1485127"/>
                <a:gd name="connsiteY8099" fmla="*/ 793244 h 1679043"/>
                <a:gd name="connsiteX8100" fmla="*/ 331270 w 1485127"/>
                <a:gd name="connsiteY8100" fmla="*/ 797255 h 1679043"/>
                <a:gd name="connsiteX8101" fmla="*/ 325041 w 1485127"/>
                <a:gd name="connsiteY8101" fmla="*/ 804083 h 1679043"/>
                <a:gd name="connsiteX8102" fmla="*/ 328881 w 1485127"/>
                <a:gd name="connsiteY8102" fmla="*/ 771480 h 1679043"/>
                <a:gd name="connsiteX8103" fmla="*/ 337669 w 1485127"/>
                <a:gd name="connsiteY8103" fmla="*/ 762945 h 1679043"/>
                <a:gd name="connsiteX8104" fmla="*/ 327260 w 1485127"/>
                <a:gd name="connsiteY8104" fmla="*/ 841722 h 1679043"/>
                <a:gd name="connsiteX8105" fmla="*/ 330758 w 1485127"/>
                <a:gd name="connsiteY8105" fmla="*/ 857511 h 1679043"/>
                <a:gd name="connsiteX8106" fmla="*/ 331867 w 1485127"/>
                <a:gd name="connsiteY8106" fmla="*/ 862035 h 1679043"/>
                <a:gd name="connsiteX8107" fmla="*/ 318984 w 1485127"/>
                <a:gd name="connsiteY8107" fmla="*/ 877568 h 1679043"/>
                <a:gd name="connsiteX8108" fmla="*/ 321032 w 1485127"/>
                <a:gd name="connsiteY8108" fmla="*/ 848123 h 1679043"/>
                <a:gd name="connsiteX8109" fmla="*/ 327260 w 1485127"/>
                <a:gd name="connsiteY8109" fmla="*/ 841636 h 1679043"/>
                <a:gd name="connsiteX8110" fmla="*/ 332720 w 1485127"/>
                <a:gd name="connsiteY8110" fmla="*/ 865705 h 1679043"/>
                <a:gd name="connsiteX8111" fmla="*/ 336389 w 1485127"/>
                <a:gd name="connsiteY8111" fmla="*/ 879872 h 1679043"/>
                <a:gd name="connsiteX8112" fmla="*/ 338351 w 1485127"/>
                <a:gd name="connsiteY8112" fmla="*/ 886786 h 1679043"/>
                <a:gd name="connsiteX8113" fmla="*/ 338266 w 1485127"/>
                <a:gd name="connsiteY8113" fmla="*/ 891394 h 1679043"/>
                <a:gd name="connsiteX8114" fmla="*/ 332976 w 1485127"/>
                <a:gd name="connsiteY8114" fmla="*/ 897966 h 1679043"/>
                <a:gd name="connsiteX8115" fmla="*/ 332976 w 1485127"/>
                <a:gd name="connsiteY8115" fmla="*/ 897881 h 1679043"/>
                <a:gd name="connsiteX8116" fmla="*/ 326065 w 1485127"/>
                <a:gd name="connsiteY8116" fmla="*/ 883030 h 1679043"/>
                <a:gd name="connsiteX8117" fmla="*/ 325895 w 1485127"/>
                <a:gd name="connsiteY8117" fmla="*/ 883116 h 1679043"/>
                <a:gd name="connsiteX8118" fmla="*/ 331611 w 1485127"/>
                <a:gd name="connsiteY8118" fmla="*/ 898564 h 1679043"/>
                <a:gd name="connsiteX8119" fmla="*/ 331952 w 1485127"/>
                <a:gd name="connsiteY8119" fmla="*/ 899417 h 1679043"/>
                <a:gd name="connsiteX8120" fmla="*/ 323250 w 1485127"/>
                <a:gd name="connsiteY8120" fmla="*/ 910427 h 1679043"/>
                <a:gd name="connsiteX8121" fmla="*/ 319666 w 1485127"/>
                <a:gd name="connsiteY8121" fmla="*/ 902319 h 1679043"/>
                <a:gd name="connsiteX8122" fmla="*/ 318046 w 1485127"/>
                <a:gd name="connsiteY8122" fmla="*/ 898649 h 1679043"/>
                <a:gd name="connsiteX8123" fmla="*/ 318899 w 1485127"/>
                <a:gd name="connsiteY8123" fmla="*/ 880982 h 1679043"/>
                <a:gd name="connsiteX8124" fmla="*/ 332891 w 1485127"/>
                <a:gd name="connsiteY8124" fmla="*/ 865705 h 1679043"/>
                <a:gd name="connsiteX8125" fmla="*/ 318046 w 1485127"/>
                <a:gd name="connsiteY8125" fmla="*/ 902917 h 1679043"/>
                <a:gd name="connsiteX8126" fmla="*/ 321117 w 1485127"/>
                <a:gd name="connsiteY8126" fmla="*/ 912988 h 1679043"/>
                <a:gd name="connsiteX8127" fmla="*/ 317363 w 1485127"/>
                <a:gd name="connsiteY8127" fmla="*/ 917767 h 1679043"/>
                <a:gd name="connsiteX8128" fmla="*/ 317533 w 1485127"/>
                <a:gd name="connsiteY8128" fmla="*/ 908464 h 1679043"/>
                <a:gd name="connsiteX8129" fmla="*/ 317789 w 1485127"/>
                <a:gd name="connsiteY8129" fmla="*/ 901892 h 1679043"/>
                <a:gd name="connsiteX8130" fmla="*/ 318131 w 1485127"/>
                <a:gd name="connsiteY8130" fmla="*/ 902917 h 1679043"/>
                <a:gd name="connsiteX8131" fmla="*/ 322396 w 1485127"/>
                <a:gd name="connsiteY8131" fmla="*/ 917511 h 1679043"/>
                <a:gd name="connsiteX8132" fmla="*/ 327686 w 1485127"/>
                <a:gd name="connsiteY8132" fmla="*/ 934410 h 1679043"/>
                <a:gd name="connsiteX8133" fmla="*/ 327686 w 1485127"/>
                <a:gd name="connsiteY8133" fmla="*/ 934410 h 1679043"/>
                <a:gd name="connsiteX8134" fmla="*/ 327686 w 1485127"/>
                <a:gd name="connsiteY8134" fmla="*/ 934410 h 1679043"/>
                <a:gd name="connsiteX8135" fmla="*/ 327686 w 1485127"/>
                <a:gd name="connsiteY8135" fmla="*/ 934410 h 1679043"/>
                <a:gd name="connsiteX8136" fmla="*/ 327686 w 1485127"/>
                <a:gd name="connsiteY8136" fmla="*/ 934410 h 1679043"/>
                <a:gd name="connsiteX8137" fmla="*/ 331696 w 1485127"/>
                <a:gd name="connsiteY8137" fmla="*/ 943884 h 1679043"/>
                <a:gd name="connsiteX8138" fmla="*/ 331355 w 1485127"/>
                <a:gd name="connsiteY8138" fmla="*/ 944311 h 1679043"/>
                <a:gd name="connsiteX8139" fmla="*/ 327174 w 1485127"/>
                <a:gd name="connsiteY8139" fmla="*/ 949773 h 1679043"/>
                <a:gd name="connsiteX8140" fmla="*/ 319154 w 1485127"/>
                <a:gd name="connsiteY8140" fmla="*/ 928180 h 1679043"/>
                <a:gd name="connsiteX8141" fmla="*/ 325980 w 1485127"/>
                <a:gd name="connsiteY8141" fmla="*/ 932020 h 1679043"/>
                <a:gd name="connsiteX8142" fmla="*/ 326065 w 1485127"/>
                <a:gd name="connsiteY8142" fmla="*/ 931850 h 1679043"/>
                <a:gd name="connsiteX8143" fmla="*/ 318216 w 1485127"/>
                <a:gd name="connsiteY8143" fmla="*/ 927070 h 1679043"/>
                <a:gd name="connsiteX8144" fmla="*/ 326236 w 1485127"/>
                <a:gd name="connsiteY8144" fmla="*/ 951053 h 1679043"/>
                <a:gd name="connsiteX8145" fmla="*/ 317107 w 1485127"/>
                <a:gd name="connsiteY8145" fmla="*/ 963002 h 1679043"/>
                <a:gd name="connsiteX8146" fmla="*/ 317107 w 1485127"/>
                <a:gd name="connsiteY8146" fmla="*/ 923827 h 1679043"/>
                <a:gd name="connsiteX8147" fmla="*/ 322312 w 1485127"/>
                <a:gd name="connsiteY8147" fmla="*/ 917597 h 1679043"/>
                <a:gd name="connsiteX8148" fmla="*/ 307722 w 1485127"/>
                <a:gd name="connsiteY8148" fmla="*/ 985363 h 1679043"/>
                <a:gd name="connsiteX8149" fmla="*/ 307722 w 1485127"/>
                <a:gd name="connsiteY8149" fmla="*/ 983571 h 1679043"/>
                <a:gd name="connsiteX8150" fmla="*/ 307381 w 1485127"/>
                <a:gd name="connsiteY8150" fmla="*/ 979303 h 1679043"/>
                <a:gd name="connsiteX8151" fmla="*/ 312585 w 1485127"/>
                <a:gd name="connsiteY8151" fmla="*/ 972817 h 1679043"/>
                <a:gd name="connsiteX8152" fmla="*/ 313694 w 1485127"/>
                <a:gd name="connsiteY8152" fmla="*/ 975719 h 1679043"/>
                <a:gd name="connsiteX8153" fmla="*/ 307637 w 1485127"/>
                <a:gd name="connsiteY8153" fmla="*/ 985278 h 1679043"/>
                <a:gd name="connsiteX8154" fmla="*/ 306698 w 1485127"/>
                <a:gd name="connsiteY8154" fmla="*/ 983742 h 1679043"/>
                <a:gd name="connsiteX8155" fmla="*/ 306698 w 1485127"/>
                <a:gd name="connsiteY8155" fmla="*/ 986814 h 1679043"/>
                <a:gd name="connsiteX8156" fmla="*/ 299617 w 1485127"/>
                <a:gd name="connsiteY8156" fmla="*/ 998422 h 1679043"/>
                <a:gd name="connsiteX8157" fmla="*/ 299361 w 1485127"/>
                <a:gd name="connsiteY8157" fmla="*/ 989460 h 1679043"/>
                <a:gd name="connsiteX8158" fmla="*/ 306698 w 1485127"/>
                <a:gd name="connsiteY8158" fmla="*/ 980328 h 1679043"/>
                <a:gd name="connsiteX8159" fmla="*/ 306698 w 1485127"/>
                <a:gd name="connsiteY8159" fmla="*/ 983827 h 1679043"/>
                <a:gd name="connsiteX8160" fmla="*/ 299361 w 1485127"/>
                <a:gd name="connsiteY8160" fmla="*/ 1006786 h 1679043"/>
                <a:gd name="connsiteX8161" fmla="*/ 301067 w 1485127"/>
                <a:gd name="connsiteY8161" fmla="*/ 1027611 h 1679043"/>
                <a:gd name="connsiteX8162" fmla="*/ 301323 w 1485127"/>
                <a:gd name="connsiteY8162" fmla="*/ 1027611 h 1679043"/>
                <a:gd name="connsiteX8163" fmla="*/ 300043 w 1485127"/>
                <a:gd name="connsiteY8163" fmla="*/ 1005761 h 1679043"/>
                <a:gd name="connsiteX8164" fmla="*/ 302603 w 1485127"/>
                <a:gd name="connsiteY8164" fmla="*/ 1001835 h 1679043"/>
                <a:gd name="connsiteX8165" fmla="*/ 305163 w 1485127"/>
                <a:gd name="connsiteY8165" fmla="*/ 1009602 h 1679043"/>
                <a:gd name="connsiteX8166" fmla="*/ 307551 w 1485127"/>
                <a:gd name="connsiteY8166" fmla="*/ 1016601 h 1679043"/>
                <a:gd name="connsiteX8167" fmla="*/ 307637 w 1485127"/>
                <a:gd name="connsiteY8167" fmla="*/ 1019929 h 1679043"/>
                <a:gd name="connsiteX8168" fmla="*/ 301494 w 1485127"/>
                <a:gd name="connsiteY8168" fmla="*/ 1029744 h 1679043"/>
                <a:gd name="connsiteX8169" fmla="*/ 299020 w 1485127"/>
                <a:gd name="connsiteY8169" fmla="*/ 1024538 h 1679043"/>
                <a:gd name="connsiteX8170" fmla="*/ 294498 w 1485127"/>
                <a:gd name="connsiteY8170" fmla="*/ 1014552 h 1679043"/>
                <a:gd name="connsiteX8171" fmla="*/ 299361 w 1485127"/>
                <a:gd name="connsiteY8171" fmla="*/ 1006871 h 1679043"/>
                <a:gd name="connsiteX8172" fmla="*/ 290488 w 1485127"/>
                <a:gd name="connsiteY8172" fmla="*/ 1055776 h 1679043"/>
                <a:gd name="connsiteX8173" fmla="*/ 297399 w 1485127"/>
                <a:gd name="connsiteY8173" fmla="*/ 1074211 h 1679043"/>
                <a:gd name="connsiteX8174" fmla="*/ 292280 w 1485127"/>
                <a:gd name="connsiteY8174" fmla="*/ 1083855 h 1679043"/>
                <a:gd name="connsiteX8175" fmla="*/ 291085 w 1485127"/>
                <a:gd name="connsiteY8175" fmla="*/ 1081039 h 1679043"/>
                <a:gd name="connsiteX8176" fmla="*/ 290659 w 1485127"/>
                <a:gd name="connsiteY8176" fmla="*/ 1074979 h 1679043"/>
                <a:gd name="connsiteX8177" fmla="*/ 289720 w 1485127"/>
                <a:gd name="connsiteY8177" fmla="*/ 1056970 h 1679043"/>
                <a:gd name="connsiteX8178" fmla="*/ 290488 w 1485127"/>
                <a:gd name="connsiteY8178" fmla="*/ 1055776 h 1679043"/>
                <a:gd name="connsiteX8179" fmla="*/ 285198 w 1485127"/>
                <a:gd name="connsiteY8179" fmla="*/ 1106985 h 1679043"/>
                <a:gd name="connsiteX8180" fmla="*/ 289464 w 1485127"/>
                <a:gd name="connsiteY8180" fmla="*/ 1119872 h 1679043"/>
                <a:gd name="connsiteX8181" fmla="*/ 290744 w 1485127"/>
                <a:gd name="connsiteY8181" fmla="*/ 1135662 h 1679043"/>
                <a:gd name="connsiteX8182" fmla="*/ 290744 w 1485127"/>
                <a:gd name="connsiteY8182" fmla="*/ 1135662 h 1679043"/>
                <a:gd name="connsiteX8183" fmla="*/ 290744 w 1485127"/>
                <a:gd name="connsiteY8183" fmla="*/ 1135833 h 1679043"/>
                <a:gd name="connsiteX8184" fmla="*/ 290744 w 1485127"/>
                <a:gd name="connsiteY8184" fmla="*/ 1135833 h 1679043"/>
                <a:gd name="connsiteX8185" fmla="*/ 294583 w 1485127"/>
                <a:gd name="connsiteY8185" fmla="*/ 1165534 h 1679043"/>
                <a:gd name="connsiteX8186" fmla="*/ 292706 w 1485127"/>
                <a:gd name="connsiteY8186" fmla="*/ 1162546 h 1679043"/>
                <a:gd name="connsiteX8187" fmla="*/ 287331 w 1485127"/>
                <a:gd name="connsiteY8187" fmla="*/ 1126017 h 1679043"/>
                <a:gd name="connsiteX8188" fmla="*/ 284857 w 1485127"/>
                <a:gd name="connsiteY8188" fmla="*/ 1107497 h 1679043"/>
                <a:gd name="connsiteX8189" fmla="*/ 285113 w 1485127"/>
                <a:gd name="connsiteY8189" fmla="*/ 1106985 h 1679043"/>
                <a:gd name="connsiteX8190" fmla="*/ 287331 w 1485127"/>
                <a:gd name="connsiteY8190" fmla="*/ 1238592 h 1679043"/>
                <a:gd name="connsiteX8191" fmla="*/ 287331 w 1485127"/>
                <a:gd name="connsiteY8191" fmla="*/ 1238592 h 1679043"/>
                <a:gd name="connsiteX8192" fmla="*/ 287331 w 1485127"/>
                <a:gd name="connsiteY8192" fmla="*/ 1238592 h 1679043"/>
                <a:gd name="connsiteX8193" fmla="*/ 287331 w 1485127"/>
                <a:gd name="connsiteY8193" fmla="*/ 1238763 h 1679043"/>
                <a:gd name="connsiteX8194" fmla="*/ 285113 w 1485127"/>
                <a:gd name="connsiteY8194" fmla="*/ 1244225 h 1679043"/>
                <a:gd name="connsiteX8195" fmla="*/ 289464 w 1485127"/>
                <a:gd name="connsiteY8195" fmla="*/ 1252931 h 1679043"/>
                <a:gd name="connsiteX8196" fmla="*/ 289464 w 1485127"/>
                <a:gd name="connsiteY8196" fmla="*/ 1252931 h 1679043"/>
                <a:gd name="connsiteX8197" fmla="*/ 289464 w 1485127"/>
                <a:gd name="connsiteY8197" fmla="*/ 1252931 h 1679043"/>
                <a:gd name="connsiteX8198" fmla="*/ 289464 w 1485127"/>
                <a:gd name="connsiteY8198" fmla="*/ 1252931 h 1679043"/>
                <a:gd name="connsiteX8199" fmla="*/ 289464 w 1485127"/>
                <a:gd name="connsiteY8199" fmla="*/ 1252931 h 1679043"/>
                <a:gd name="connsiteX8200" fmla="*/ 289976 w 1485127"/>
                <a:gd name="connsiteY8200" fmla="*/ 1253699 h 1679043"/>
                <a:gd name="connsiteX8201" fmla="*/ 291853 w 1485127"/>
                <a:gd name="connsiteY8201" fmla="*/ 1263599 h 1679043"/>
                <a:gd name="connsiteX8202" fmla="*/ 282980 w 1485127"/>
                <a:gd name="connsiteY8202" fmla="*/ 1249858 h 1679043"/>
                <a:gd name="connsiteX8203" fmla="*/ 285198 w 1485127"/>
                <a:gd name="connsiteY8203" fmla="*/ 1244140 h 1679043"/>
                <a:gd name="connsiteX8204" fmla="*/ 294156 w 1485127"/>
                <a:gd name="connsiteY8204" fmla="*/ 1250541 h 1679043"/>
                <a:gd name="connsiteX8205" fmla="*/ 294156 w 1485127"/>
                <a:gd name="connsiteY8205" fmla="*/ 1250541 h 1679043"/>
                <a:gd name="connsiteX8206" fmla="*/ 294156 w 1485127"/>
                <a:gd name="connsiteY8206" fmla="*/ 1250456 h 1679043"/>
                <a:gd name="connsiteX8207" fmla="*/ 294156 w 1485127"/>
                <a:gd name="connsiteY8207" fmla="*/ 1250456 h 1679043"/>
                <a:gd name="connsiteX8208" fmla="*/ 292023 w 1485127"/>
                <a:gd name="connsiteY8208" fmla="*/ 1236117 h 1679043"/>
                <a:gd name="connsiteX8209" fmla="*/ 298081 w 1485127"/>
                <a:gd name="connsiteY8209" fmla="*/ 1245932 h 1679043"/>
                <a:gd name="connsiteX8210" fmla="*/ 300897 w 1485127"/>
                <a:gd name="connsiteY8210" fmla="*/ 1263428 h 1679043"/>
                <a:gd name="connsiteX8211" fmla="*/ 298934 w 1485127"/>
                <a:gd name="connsiteY8211" fmla="*/ 1259588 h 1679043"/>
                <a:gd name="connsiteX8212" fmla="*/ 298934 w 1485127"/>
                <a:gd name="connsiteY8212" fmla="*/ 1252675 h 1679043"/>
                <a:gd name="connsiteX8213" fmla="*/ 298849 w 1485127"/>
                <a:gd name="connsiteY8213" fmla="*/ 1252675 h 1679043"/>
                <a:gd name="connsiteX8214" fmla="*/ 298508 w 1485127"/>
                <a:gd name="connsiteY8214" fmla="*/ 1258820 h 1679043"/>
                <a:gd name="connsiteX8215" fmla="*/ 294242 w 1485127"/>
                <a:gd name="connsiteY8215" fmla="*/ 1250626 h 1679043"/>
                <a:gd name="connsiteX8216" fmla="*/ 299190 w 1485127"/>
                <a:gd name="connsiteY8216" fmla="*/ 1269147 h 1679043"/>
                <a:gd name="connsiteX8217" fmla="*/ 298764 w 1485127"/>
                <a:gd name="connsiteY8217" fmla="*/ 1270342 h 1679043"/>
                <a:gd name="connsiteX8218" fmla="*/ 298764 w 1485127"/>
                <a:gd name="connsiteY8218" fmla="*/ 1268379 h 1679043"/>
                <a:gd name="connsiteX8219" fmla="*/ 299190 w 1485127"/>
                <a:gd name="connsiteY8219" fmla="*/ 1269147 h 1679043"/>
                <a:gd name="connsiteX8220" fmla="*/ 297996 w 1485127"/>
                <a:gd name="connsiteY8220" fmla="*/ 1267184 h 1679043"/>
                <a:gd name="connsiteX8221" fmla="*/ 297996 w 1485127"/>
                <a:gd name="connsiteY8221" fmla="*/ 1271963 h 1679043"/>
                <a:gd name="connsiteX8222" fmla="*/ 297996 w 1485127"/>
                <a:gd name="connsiteY8222" fmla="*/ 1272731 h 1679043"/>
                <a:gd name="connsiteX8223" fmla="*/ 297569 w 1485127"/>
                <a:gd name="connsiteY8223" fmla="*/ 1272134 h 1679043"/>
                <a:gd name="connsiteX8224" fmla="*/ 296289 w 1485127"/>
                <a:gd name="connsiteY8224" fmla="*/ 1264367 h 1679043"/>
                <a:gd name="connsiteX8225" fmla="*/ 297996 w 1485127"/>
                <a:gd name="connsiteY8225" fmla="*/ 1267098 h 1679043"/>
                <a:gd name="connsiteX8226" fmla="*/ 296375 w 1485127"/>
                <a:gd name="connsiteY8226" fmla="*/ 1289374 h 1679043"/>
                <a:gd name="connsiteX8227" fmla="*/ 297569 w 1485127"/>
                <a:gd name="connsiteY8227" fmla="*/ 1291764 h 1679043"/>
                <a:gd name="connsiteX8228" fmla="*/ 298593 w 1485127"/>
                <a:gd name="connsiteY8228" fmla="*/ 1296373 h 1679043"/>
                <a:gd name="connsiteX8229" fmla="*/ 300641 w 1485127"/>
                <a:gd name="connsiteY8229" fmla="*/ 1319673 h 1679043"/>
                <a:gd name="connsiteX8230" fmla="*/ 297143 w 1485127"/>
                <a:gd name="connsiteY8230" fmla="*/ 1315832 h 1679043"/>
                <a:gd name="connsiteX8231" fmla="*/ 289891 w 1485127"/>
                <a:gd name="connsiteY8231" fmla="*/ 1307810 h 1679043"/>
                <a:gd name="connsiteX8232" fmla="*/ 296289 w 1485127"/>
                <a:gd name="connsiteY8232" fmla="*/ 1289460 h 1679043"/>
                <a:gd name="connsiteX8233" fmla="*/ 302091 w 1485127"/>
                <a:gd name="connsiteY8233" fmla="*/ 1311309 h 1679043"/>
                <a:gd name="connsiteX8234" fmla="*/ 305333 w 1485127"/>
                <a:gd name="connsiteY8234" fmla="*/ 1324367 h 1679043"/>
                <a:gd name="connsiteX8235" fmla="*/ 305333 w 1485127"/>
                <a:gd name="connsiteY8235" fmla="*/ 1324709 h 1679043"/>
                <a:gd name="connsiteX8236" fmla="*/ 304054 w 1485127"/>
                <a:gd name="connsiteY8236" fmla="*/ 1323258 h 1679043"/>
                <a:gd name="connsiteX8237" fmla="*/ 302262 w 1485127"/>
                <a:gd name="connsiteY8237" fmla="*/ 1311309 h 1679043"/>
                <a:gd name="connsiteX8238" fmla="*/ 316254 w 1485127"/>
                <a:gd name="connsiteY8238" fmla="*/ 1377710 h 1679043"/>
                <a:gd name="connsiteX8239" fmla="*/ 313097 w 1485127"/>
                <a:gd name="connsiteY8239" fmla="*/ 1366017 h 1679043"/>
                <a:gd name="connsiteX8240" fmla="*/ 318558 w 1485127"/>
                <a:gd name="connsiteY8240" fmla="*/ 1372760 h 1679043"/>
                <a:gd name="connsiteX8241" fmla="*/ 318813 w 1485127"/>
                <a:gd name="connsiteY8241" fmla="*/ 1373613 h 1679043"/>
                <a:gd name="connsiteX8242" fmla="*/ 321117 w 1485127"/>
                <a:gd name="connsiteY8242" fmla="*/ 1381039 h 1679043"/>
                <a:gd name="connsiteX8243" fmla="*/ 320861 w 1485127"/>
                <a:gd name="connsiteY8243" fmla="*/ 1382746 h 1679043"/>
                <a:gd name="connsiteX8244" fmla="*/ 316254 w 1485127"/>
                <a:gd name="connsiteY8244" fmla="*/ 1377710 h 1679043"/>
                <a:gd name="connsiteX8245" fmla="*/ 320093 w 1485127"/>
                <a:gd name="connsiteY8245" fmla="*/ 1387355 h 1679043"/>
                <a:gd name="connsiteX8246" fmla="*/ 320093 w 1485127"/>
                <a:gd name="connsiteY8246" fmla="*/ 1387696 h 1679043"/>
                <a:gd name="connsiteX8247" fmla="*/ 318899 w 1485127"/>
                <a:gd name="connsiteY8247" fmla="*/ 1387013 h 1679043"/>
                <a:gd name="connsiteX8248" fmla="*/ 318387 w 1485127"/>
                <a:gd name="connsiteY8248" fmla="*/ 1385135 h 1679043"/>
                <a:gd name="connsiteX8249" fmla="*/ 320179 w 1485127"/>
                <a:gd name="connsiteY8249" fmla="*/ 1387355 h 1679043"/>
                <a:gd name="connsiteX8250" fmla="*/ 320008 w 1485127"/>
                <a:gd name="connsiteY8250" fmla="*/ 1388123 h 1679043"/>
                <a:gd name="connsiteX8251" fmla="*/ 319752 w 1485127"/>
                <a:gd name="connsiteY8251" fmla="*/ 1389829 h 1679043"/>
                <a:gd name="connsiteX8252" fmla="*/ 319069 w 1485127"/>
                <a:gd name="connsiteY8252" fmla="*/ 1387525 h 1679043"/>
                <a:gd name="connsiteX8253" fmla="*/ 320008 w 1485127"/>
                <a:gd name="connsiteY8253" fmla="*/ 1388123 h 1679043"/>
                <a:gd name="connsiteX8254" fmla="*/ 325895 w 1485127"/>
                <a:gd name="connsiteY8254" fmla="*/ 1353556 h 1679043"/>
                <a:gd name="connsiteX8255" fmla="*/ 325212 w 1485127"/>
                <a:gd name="connsiteY8255" fmla="*/ 1350398 h 1679043"/>
                <a:gd name="connsiteX8256" fmla="*/ 325895 w 1485127"/>
                <a:gd name="connsiteY8256" fmla="*/ 1351081 h 1679043"/>
                <a:gd name="connsiteX8257" fmla="*/ 324786 w 1485127"/>
                <a:gd name="connsiteY8257" fmla="*/ 1348350 h 1679043"/>
                <a:gd name="connsiteX8258" fmla="*/ 321373 w 1485127"/>
                <a:gd name="connsiteY8258" fmla="*/ 1332305 h 1679043"/>
                <a:gd name="connsiteX8259" fmla="*/ 317021 w 1485127"/>
                <a:gd name="connsiteY8259" fmla="*/ 1310712 h 1679043"/>
                <a:gd name="connsiteX8260" fmla="*/ 316339 w 1485127"/>
                <a:gd name="connsiteY8260" fmla="*/ 1307042 h 1679043"/>
                <a:gd name="connsiteX8261" fmla="*/ 317875 w 1485127"/>
                <a:gd name="connsiteY8261" fmla="*/ 1309090 h 1679043"/>
                <a:gd name="connsiteX8262" fmla="*/ 324956 w 1485127"/>
                <a:gd name="connsiteY8262" fmla="*/ 1317625 h 1679043"/>
                <a:gd name="connsiteX8263" fmla="*/ 327089 w 1485127"/>
                <a:gd name="connsiteY8263" fmla="*/ 1346729 h 1679043"/>
                <a:gd name="connsiteX8264" fmla="*/ 325809 w 1485127"/>
                <a:gd name="connsiteY8264" fmla="*/ 1353642 h 1679043"/>
                <a:gd name="connsiteX8265" fmla="*/ 342361 w 1485127"/>
                <a:gd name="connsiteY8265" fmla="*/ 1262831 h 1679043"/>
                <a:gd name="connsiteX8266" fmla="*/ 343726 w 1485127"/>
                <a:gd name="connsiteY8266" fmla="*/ 1266928 h 1679043"/>
                <a:gd name="connsiteX8267" fmla="*/ 342532 w 1485127"/>
                <a:gd name="connsiteY8267" fmla="*/ 1271707 h 1679043"/>
                <a:gd name="connsiteX8268" fmla="*/ 342532 w 1485127"/>
                <a:gd name="connsiteY8268" fmla="*/ 1271707 h 1679043"/>
                <a:gd name="connsiteX8269" fmla="*/ 342532 w 1485127"/>
                <a:gd name="connsiteY8269" fmla="*/ 1272049 h 1679043"/>
                <a:gd name="connsiteX8270" fmla="*/ 342532 w 1485127"/>
                <a:gd name="connsiteY8270" fmla="*/ 1272390 h 1679043"/>
                <a:gd name="connsiteX8271" fmla="*/ 342532 w 1485127"/>
                <a:gd name="connsiteY8271" fmla="*/ 1272390 h 1679043"/>
                <a:gd name="connsiteX8272" fmla="*/ 342275 w 1485127"/>
                <a:gd name="connsiteY8272" fmla="*/ 1273585 h 1679043"/>
                <a:gd name="connsiteX8273" fmla="*/ 342532 w 1485127"/>
                <a:gd name="connsiteY8273" fmla="*/ 1262831 h 1679043"/>
                <a:gd name="connsiteX8274" fmla="*/ 344153 w 1485127"/>
                <a:gd name="connsiteY8274" fmla="*/ 1287155 h 1679043"/>
                <a:gd name="connsiteX8275" fmla="*/ 350381 w 1485127"/>
                <a:gd name="connsiteY8275" fmla="*/ 1303286 h 1679043"/>
                <a:gd name="connsiteX8276" fmla="*/ 365567 w 1485127"/>
                <a:gd name="connsiteY8276" fmla="*/ 1338791 h 1679043"/>
                <a:gd name="connsiteX8277" fmla="*/ 374867 w 1485127"/>
                <a:gd name="connsiteY8277" fmla="*/ 1366956 h 1679043"/>
                <a:gd name="connsiteX8278" fmla="*/ 378706 w 1485127"/>
                <a:gd name="connsiteY8278" fmla="*/ 1377539 h 1679043"/>
                <a:gd name="connsiteX8279" fmla="*/ 367615 w 1485127"/>
                <a:gd name="connsiteY8279" fmla="*/ 1358251 h 1679043"/>
                <a:gd name="connsiteX8280" fmla="*/ 347821 w 1485127"/>
                <a:gd name="connsiteY8280" fmla="*/ 1317881 h 1679043"/>
                <a:gd name="connsiteX8281" fmla="*/ 342190 w 1485127"/>
                <a:gd name="connsiteY8281" fmla="*/ 1304396 h 1679043"/>
                <a:gd name="connsiteX8282" fmla="*/ 342020 w 1485127"/>
                <a:gd name="connsiteY8282" fmla="*/ 1296032 h 1679043"/>
                <a:gd name="connsiteX8283" fmla="*/ 344153 w 1485127"/>
                <a:gd name="connsiteY8283" fmla="*/ 1287241 h 1679043"/>
                <a:gd name="connsiteX8284" fmla="*/ 349272 w 1485127"/>
                <a:gd name="connsiteY8284" fmla="*/ 1355775 h 1679043"/>
                <a:gd name="connsiteX8285" fmla="*/ 344408 w 1485127"/>
                <a:gd name="connsiteY8285" fmla="*/ 1342888 h 1679043"/>
                <a:gd name="connsiteX8286" fmla="*/ 342361 w 1485127"/>
                <a:gd name="connsiteY8286" fmla="*/ 1307212 h 1679043"/>
                <a:gd name="connsiteX8287" fmla="*/ 346541 w 1485127"/>
                <a:gd name="connsiteY8287" fmla="*/ 1318478 h 1679043"/>
                <a:gd name="connsiteX8288" fmla="*/ 364629 w 1485127"/>
                <a:gd name="connsiteY8288" fmla="*/ 1359957 h 1679043"/>
                <a:gd name="connsiteX8289" fmla="*/ 371966 w 1485127"/>
                <a:gd name="connsiteY8289" fmla="*/ 1374211 h 1679043"/>
                <a:gd name="connsiteX8290" fmla="*/ 352940 w 1485127"/>
                <a:gd name="connsiteY8290" fmla="*/ 1364908 h 1679043"/>
                <a:gd name="connsiteX8291" fmla="*/ 349272 w 1485127"/>
                <a:gd name="connsiteY8291" fmla="*/ 1355775 h 1679043"/>
                <a:gd name="connsiteX8292" fmla="*/ 392357 w 1485127"/>
                <a:gd name="connsiteY8292" fmla="*/ 1399132 h 1679043"/>
                <a:gd name="connsiteX8293" fmla="*/ 385361 w 1485127"/>
                <a:gd name="connsiteY8293" fmla="*/ 1382575 h 1679043"/>
                <a:gd name="connsiteX8294" fmla="*/ 389968 w 1485127"/>
                <a:gd name="connsiteY8294" fmla="*/ 1385050 h 1679043"/>
                <a:gd name="connsiteX8295" fmla="*/ 403619 w 1485127"/>
                <a:gd name="connsiteY8295" fmla="*/ 1408265 h 1679043"/>
                <a:gd name="connsiteX8296" fmla="*/ 395428 w 1485127"/>
                <a:gd name="connsiteY8296" fmla="*/ 1403912 h 1679043"/>
                <a:gd name="connsiteX8297" fmla="*/ 392357 w 1485127"/>
                <a:gd name="connsiteY8297" fmla="*/ 1399132 h 1679043"/>
                <a:gd name="connsiteX8298" fmla="*/ 395513 w 1485127"/>
                <a:gd name="connsiteY8298" fmla="*/ 1388037 h 1679043"/>
                <a:gd name="connsiteX8299" fmla="*/ 409335 w 1485127"/>
                <a:gd name="connsiteY8299" fmla="*/ 1395377 h 1679043"/>
                <a:gd name="connsiteX8300" fmla="*/ 412748 w 1485127"/>
                <a:gd name="connsiteY8300" fmla="*/ 1400327 h 1679043"/>
                <a:gd name="connsiteX8301" fmla="*/ 419402 w 1485127"/>
                <a:gd name="connsiteY8301" fmla="*/ 1416800 h 1679043"/>
                <a:gd name="connsiteX8302" fmla="*/ 407287 w 1485127"/>
                <a:gd name="connsiteY8302" fmla="*/ 1410313 h 1679043"/>
                <a:gd name="connsiteX8303" fmla="*/ 395428 w 1485127"/>
                <a:gd name="connsiteY8303" fmla="*/ 1388037 h 1679043"/>
                <a:gd name="connsiteX8304" fmla="*/ 410358 w 1485127"/>
                <a:gd name="connsiteY8304" fmla="*/ 1384367 h 1679043"/>
                <a:gd name="connsiteX8305" fmla="*/ 422388 w 1485127"/>
                <a:gd name="connsiteY8305" fmla="*/ 1390256 h 1679043"/>
                <a:gd name="connsiteX8306" fmla="*/ 425801 w 1485127"/>
                <a:gd name="connsiteY8306" fmla="*/ 1391878 h 1679043"/>
                <a:gd name="connsiteX8307" fmla="*/ 431859 w 1485127"/>
                <a:gd name="connsiteY8307" fmla="*/ 1400754 h 1679043"/>
                <a:gd name="connsiteX8308" fmla="*/ 434844 w 1485127"/>
                <a:gd name="connsiteY8308" fmla="*/ 1405021 h 1679043"/>
                <a:gd name="connsiteX8309" fmla="*/ 414710 w 1485127"/>
                <a:gd name="connsiteY8309" fmla="*/ 1395206 h 1679043"/>
                <a:gd name="connsiteX8310" fmla="*/ 410358 w 1485127"/>
                <a:gd name="connsiteY8310" fmla="*/ 1384367 h 1679043"/>
                <a:gd name="connsiteX8311" fmla="*/ 433224 w 1485127"/>
                <a:gd name="connsiteY8311" fmla="*/ 1400157 h 1679043"/>
                <a:gd name="connsiteX8312" fmla="*/ 429043 w 1485127"/>
                <a:gd name="connsiteY8312" fmla="*/ 1393585 h 1679043"/>
                <a:gd name="connsiteX8313" fmla="*/ 452505 w 1485127"/>
                <a:gd name="connsiteY8313" fmla="*/ 1405107 h 1679043"/>
                <a:gd name="connsiteX8314" fmla="*/ 456856 w 1485127"/>
                <a:gd name="connsiteY8314" fmla="*/ 1415861 h 1679043"/>
                <a:gd name="connsiteX8315" fmla="*/ 437148 w 1485127"/>
                <a:gd name="connsiteY8315" fmla="*/ 1406216 h 1679043"/>
                <a:gd name="connsiteX8316" fmla="*/ 433139 w 1485127"/>
                <a:gd name="connsiteY8316" fmla="*/ 1400071 h 1679043"/>
                <a:gd name="connsiteX8317" fmla="*/ 457368 w 1485127"/>
                <a:gd name="connsiteY8317" fmla="*/ 1404339 h 1679043"/>
                <a:gd name="connsiteX8318" fmla="*/ 450202 w 1485127"/>
                <a:gd name="connsiteY8318" fmla="*/ 1387355 h 1679043"/>
                <a:gd name="connsiteX8319" fmla="*/ 463255 w 1485127"/>
                <a:gd name="connsiteY8319" fmla="*/ 1402717 h 1679043"/>
                <a:gd name="connsiteX8320" fmla="*/ 469569 w 1485127"/>
                <a:gd name="connsiteY8320" fmla="*/ 1409886 h 1679043"/>
                <a:gd name="connsiteX8321" fmla="*/ 457283 w 1485127"/>
                <a:gd name="connsiteY8321" fmla="*/ 1404339 h 1679043"/>
                <a:gd name="connsiteX8322" fmla="*/ 386896 w 1485127"/>
                <a:gd name="connsiteY8322" fmla="*/ 1147952 h 1679043"/>
                <a:gd name="connsiteX8323" fmla="*/ 386896 w 1485127"/>
                <a:gd name="connsiteY8323" fmla="*/ 1147952 h 1679043"/>
                <a:gd name="connsiteX8324" fmla="*/ 386811 w 1485127"/>
                <a:gd name="connsiteY8324" fmla="*/ 1148208 h 1679043"/>
                <a:gd name="connsiteX8325" fmla="*/ 386811 w 1485127"/>
                <a:gd name="connsiteY8325" fmla="*/ 1148464 h 1679043"/>
                <a:gd name="connsiteX8326" fmla="*/ 386726 w 1485127"/>
                <a:gd name="connsiteY8326" fmla="*/ 1148464 h 1679043"/>
                <a:gd name="connsiteX8327" fmla="*/ 382375 w 1485127"/>
                <a:gd name="connsiteY8327" fmla="*/ 1161266 h 1679043"/>
                <a:gd name="connsiteX8328" fmla="*/ 379047 w 1485127"/>
                <a:gd name="connsiteY8328" fmla="*/ 1151366 h 1679043"/>
                <a:gd name="connsiteX8329" fmla="*/ 379730 w 1485127"/>
                <a:gd name="connsiteY8329" fmla="*/ 1148976 h 1679043"/>
                <a:gd name="connsiteX8330" fmla="*/ 386299 w 1485127"/>
                <a:gd name="connsiteY8330" fmla="*/ 1126956 h 1679043"/>
                <a:gd name="connsiteX8331" fmla="*/ 389626 w 1485127"/>
                <a:gd name="connsiteY8331" fmla="*/ 1116288 h 1679043"/>
                <a:gd name="connsiteX8332" fmla="*/ 391930 w 1485127"/>
                <a:gd name="connsiteY8332" fmla="*/ 1123884 h 1679043"/>
                <a:gd name="connsiteX8333" fmla="*/ 393807 w 1485127"/>
                <a:gd name="connsiteY8333" fmla="*/ 1130029 h 1679043"/>
                <a:gd name="connsiteX8334" fmla="*/ 386982 w 1485127"/>
                <a:gd name="connsiteY8334" fmla="*/ 1148037 h 1679043"/>
                <a:gd name="connsiteX8335" fmla="*/ 391674 w 1485127"/>
                <a:gd name="connsiteY8335" fmla="*/ 1109289 h 1679043"/>
                <a:gd name="connsiteX8336" fmla="*/ 392954 w 1485127"/>
                <a:gd name="connsiteY8336" fmla="*/ 1105022 h 1679043"/>
                <a:gd name="connsiteX8337" fmla="*/ 392698 w 1485127"/>
                <a:gd name="connsiteY8337" fmla="*/ 1105022 h 1679043"/>
                <a:gd name="connsiteX8338" fmla="*/ 391418 w 1485127"/>
                <a:gd name="connsiteY8338" fmla="*/ 1108777 h 1679043"/>
                <a:gd name="connsiteX8339" fmla="*/ 390565 w 1485127"/>
                <a:gd name="connsiteY8339" fmla="*/ 1106217 h 1679043"/>
                <a:gd name="connsiteX8340" fmla="*/ 397476 w 1485127"/>
                <a:gd name="connsiteY8340" fmla="*/ 1089915 h 1679043"/>
                <a:gd name="connsiteX8341" fmla="*/ 399012 w 1485127"/>
                <a:gd name="connsiteY8341" fmla="*/ 1095889 h 1679043"/>
                <a:gd name="connsiteX8342" fmla="*/ 402339 w 1485127"/>
                <a:gd name="connsiteY8342" fmla="*/ 1107753 h 1679043"/>
                <a:gd name="connsiteX8343" fmla="*/ 396281 w 1485127"/>
                <a:gd name="connsiteY8343" fmla="*/ 1123116 h 1679043"/>
                <a:gd name="connsiteX8344" fmla="*/ 396025 w 1485127"/>
                <a:gd name="connsiteY8344" fmla="*/ 1122262 h 1679043"/>
                <a:gd name="connsiteX8345" fmla="*/ 391589 w 1485127"/>
                <a:gd name="connsiteY8345" fmla="*/ 1109289 h 1679043"/>
                <a:gd name="connsiteX8346" fmla="*/ 402509 w 1485127"/>
                <a:gd name="connsiteY8346" fmla="*/ 1094695 h 1679043"/>
                <a:gd name="connsiteX8347" fmla="*/ 399609 w 1485127"/>
                <a:gd name="connsiteY8347" fmla="*/ 1085050 h 1679043"/>
                <a:gd name="connsiteX8348" fmla="*/ 406178 w 1485127"/>
                <a:gd name="connsiteY8348" fmla="*/ 1069944 h 1679043"/>
                <a:gd name="connsiteX8349" fmla="*/ 410785 w 1485127"/>
                <a:gd name="connsiteY8349" fmla="*/ 1087184 h 1679043"/>
                <a:gd name="connsiteX8350" fmla="*/ 407373 w 1485127"/>
                <a:gd name="connsiteY8350" fmla="*/ 1095377 h 1679043"/>
                <a:gd name="connsiteX8351" fmla="*/ 404813 w 1485127"/>
                <a:gd name="connsiteY8351" fmla="*/ 1101778 h 1679043"/>
                <a:gd name="connsiteX8352" fmla="*/ 402509 w 1485127"/>
                <a:gd name="connsiteY8352" fmla="*/ 1094695 h 1679043"/>
                <a:gd name="connsiteX8353" fmla="*/ 407629 w 1485127"/>
                <a:gd name="connsiteY8353" fmla="*/ 1060555 h 1679043"/>
                <a:gd name="connsiteX8354" fmla="*/ 401145 w 1485127"/>
                <a:gd name="connsiteY8354" fmla="*/ 1036231 h 1679043"/>
                <a:gd name="connsiteX8355" fmla="*/ 403704 w 1485127"/>
                <a:gd name="connsiteY8355" fmla="*/ 1031451 h 1679043"/>
                <a:gd name="connsiteX8356" fmla="*/ 408737 w 1485127"/>
                <a:gd name="connsiteY8356" fmla="*/ 1022404 h 1679043"/>
                <a:gd name="connsiteX8357" fmla="*/ 408567 w 1485127"/>
                <a:gd name="connsiteY8357" fmla="*/ 1022319 h 1679043"/>
                <a:gd name="connsiteX8358" fmla="*/ 402936 w 1485127"/>
                <a:gd name="connsiteY8358" fmla="*/ 1030939 h 1679043"/>
                <a:gd name="connsiteX8359" fmla="*/ 400633 w 1485127"/>
                <a:gd name="connsiteY8359" fmla="*/ 1034524 h 1679043"/>
                <a:gd name="connsiteX8360" fmla="*/ 398414 w 1485127"/>
                <a:gd name="connsiteY8360" fmla="*/ 1024880 h 1679043"/>
                <a:gd name="connsiteX8361" fmla="*/ 400888 w 1485127"/>
                <a:gd name="connsiteY8361" fmla="*/ 1019076 h 1679043"/>
                <a:gd name="connsiteX8362" fmla="*/ 400718 w 1485127"/>
                <a:gd name="connsiteY8362" fmla="*/ 1018991 h 1679043"/>
                <a:gd name="connsiteX8363" fmla="*/ 398244 w 1485127"/>
                <a:gd name="connsiteY8363" fmla="*/ 1024282 h 1679043"/>
                <a:gd name="connsiteX8364" fmla="*/ 398158 w 1485127"/>
                <a:gd name="connsiteY8364" fmla="*/ 1023770 h 1679043"/>
                <a:gd name="connsiteX8365" fmla="*/ 395770 w 1485127"/>
                <a:gd name="connsiteY8365" fmla="*/ 1012162 h 1679043"/>
                <a:gd name="connsiteX8366" fmla="*/ 416843 w 1485127"/>
                <a:gd name="connsiteY8366" fmla="*/ 1007383 h 1679043"/>
                <a:gd name="connsiteX8367" fmla="*/ 429214 w 1485127"/>
                <a:gd name="connsiteY8367" fmla="*/ 1009175 h 1679043"/>
                <a:gd name="connsiteX8368" fmla="*/ 429214 w 1485127"/>
                <a:gd name="connsiteY8368" fmla="*/ 1010541 h 1679043"/>
                <a:gd name="connsiteX8369" fmla="*/ 429896 w 1485127"/>
                <a:gd name="connsiteY8369" fmla="*/ 1017027 h 1679043"/>
                <a:gd name="connsiteX8370" fmla="*/ 425631 w 1485127"/>
                <a:gd name="connsiteY8370" fmla="*/ 1025136 h 1679043"/>
                <a:gd name="connsiteX8371" fmla="*/ 417611 w 1485127"/>
                <a:gd name="connsiteY8371" fmla="*/ 1040669 h 1679043"/>
                <a:gd name="connsiteX8372" fmla="*/ 407543 w 1485127"/>
                <a:gd name="connsiteY8372" fmla="*/ 1060555 h 1679043"/>
                <a:gd name="connsiteX8373" fmla="*/ 430238 w 1485127"/>
                <a:gd name="connsiteY8373" fmla="*/ 1010370 h 1679043"/>
                <a:gd name="connsiteX8374" fmla="*/ 430067 w 1485127"/>
                <a:gd name="connsiteY8374" fmla="*/ 1009346 h 1679043"/>
                <a:gd name="connsiteX8375" fmla="*/ 432370 w 1485127"/>
                <a:gd name="connsiteY8375" fmla="*/ 1009773 h 1679043"/>
                <a:gd name="connsiteX8376" fmla="*/ 433565 w 1485127"/>
                <a:gd name="connsiteY8376" fmla="*/ 1010029 h 1679043"/>
                <a:gd name="connsiteX8377" fmla="*/ 430920 w 1485127"/>
                <a:gd name="connsiteY8377" fmla="*/ 1015064 h 1679043"/>
                <a:gd name="connsiteX8378" fmla="*/ 430238 w 1485127"/>
                <a:gd name="connsiteY8378" fmla="*/ 1010370 h 1679043"/>
                <a:gd name="connsiteX8379" fmla="*/ 433992 w 1485127"/>
                <a:gd name="connsiteY8379" fmla="*/ 870484 h 1679043"/>
                <a:gd name="connsiteX8380" fmla="*/ 443035 w 1485127"/>
                <a:gd name="connsiteY8380" fmla="*/ 863912 h 1679043"/>
                <a:gd name="connsiteX8381" fmla="*/ 443035 w 1485127"/>
                <a:gd name="connsiteY8381" fmla="*/ 874154 h 1679043"/>
                <a:gd name="connsiteX8382" fmla="*/ 443035 w 1485127"/>
                <a:gd name="connsiteY8382" fmla="*/ 879958 h 1679043"/>
                <a:gd name="connsiteX8383" fmla="*/ 435015 w 1485127"/>
                <a:gd name="connsiteY8383" fmla="*/ 886359 h 1679043"/>
                <a:gd name="connsiteX8384" fmla="*/ 433906 w 1485127"/>
                <a:gd name="connsiteY8384" fmla="*/ 870484 h 1679043"/>
                <a:gd name="connsiteX8385" fmla="*/ 446106 w 1485127"/>
                <a:gd name="connsiteY8385" fmla="*/ 861693 h 1679043"/>
                <a:gd name="connsiteX8386" fmla="*/ 448666 w 1485127"/>
                <a:gd name="connsiteY8386" fmla="*/ 859815 h 1679043"/>
                <a:gd name="connsiteX8387" fmla="*/ 447813 w 1485127"/>
                <a:gd name="connsiteY8387" fmla="*/ 876202 h 1679043"/>
                <a:gd name="connsiteX8388" fmla="*/ 446874 w 1485127"/>
                <a:gd name="connsiteY8388" fmla="*/ 876971 h 1679043"/>
                <a:gd name="connsiteX8389" fmla="*/ 446704 w 1485127"/>
                <a:gd name="connsiteY8389" fmla="*/ 873898 h 1679043"/>
                <a:gd name="connsiteX8390" fmla="*/ 446106 w 1485127"/>
                <a:gd name="connsiteY8390" fmla="*/ 861693 h 1679043"/>
                <a:gd name="connsiteX8391" fmla="*/ 447813 w 1485127"/>
                <a:gd name="connsiteY8391" fmla="*/ 878080 h 1679043"/>
                <a:gd name="connsiteX8392" fmla="*/ 447813 w 1485127"/>
                <a:gd name="connsiteY8392" fmla="*/ 879190 h 1679043"/>
                <a:gd name="connsiteX8393" fmla="*/ 447813 w 1485127"/>
                <a:gd name="connsiteY8393" fmla="*/ 890285 h 1679043"/>
                <a:gd name="connsiteX8394" fmla="*/ 447045 w 1485127"/>
                <a:gd name="connsiteY8394" fmla="*/ 878592 h 1679043"/>
                <a:gd name="connsiteX8395" fmla="*/ 447813 w 1485127"/>
                <a:gd name="connsiteY8395" fmla="*/ 877995 h 1679043"/>
                <a:gd name="connsiteX8396" fmla="*/ 452591 w 1485127"/>
                <a:gd name="connsiteY8396" fmla="*/ 856999 h 1679043"/>
                <a:gd name="connsiteX8397" fmla="*/ 466327 w 1485127"/>
                <a:gd name="connsiteY8397" fmla="*/ 847013 h 1679043"/>
                <a:gd name="connsiteX8398" fmla="*/ 465730 w 1485127"/>
                <a:gd name="connsiteY8398" fmla="*/ 861864 h 1679043"/>
                <a:gd name="connsiteX8399" fmla="*/ 452335 w 1485127"/>
                <a:gd name="connsiteY8399" fmla="*/ 872618 h 1679043"/>
                <a:gd name="connsiteX8400" fmla="*/ 452591 w 1485127"/>
                <a:gd name="connsiteY8400" fmla="*/ 856999 h 1679043"/>
                <a:gd name="connsiteX8401" fmla="*/ 469910 w 1485127"/>
                <a:gd name="connsiteY8401" fmla="*/ 825676 h 1679043"/>
                <a:gd name="connsiteX8402" fmla="*/ 471617 w 1485127"/>
                <a:gd name="connsiteY8402" fmla="*/ 819958 h 1679043"/>
                <a:gd name="connsiteX8403" fmla="*/ 479978 w 1485127"/>
                <a:gd name="connsiteY8403" fmla="*/ 809972 h 1679043"/>
                <a:gd name="connsiteX8404" fmla="*/ 482111 w 1485127"/>
                <a:gd name="connsiteY8404" fmla="*/ 812191 h 1679043"/>
                <a:gd name="connsiteX8405" fmla="*/ 485523 w 1485127"/>
                <a:gd name="connsiteY8405" fmla="*/ 814666 h 1679043"/>
                <a:gd name="connsiteX8406" fmla="*/ 483902 w 1485127"/>
                <a:gd name="connsiteY8406" fmla="*/ 828663 h 1679043"/>
                <a:gd name="connsiteX8407" fmla="*/ 481087 w 1485127"/>
                <a:gd name="connsiteY8407" fmla="*/ 830882 h 1679043"/>
                <a:gd name="connsiteX8408" fmla="*/ 469825 w 1485127"/>
                <a:gd name="connsiteY8408" fmla="*/ 825676 h 1679043"/>
                <a:gd name="connsiteX8409" fmla="*/ 491325 w 1485127"/>
                <a:gd name="connsiteY8409" fmla="*/ 790342 h 1679043"/>
                <a:gd name="connsiteX8410" fmla="*/ 494055 w 1485127"/>
                <a:gd name="connsiteY8410" fmla="*/ 780783 h 1679043"/>
                <a:gd name="connsiteX8411" fmla="*/ 499857 w 1485127"/>
                <a:gd name="connsiteY8411" fmla="*/ 772333 h 1679043"/>
                <a:gd name="connsiteX8412" fmla="*/ 500027 w 1485127"/>
                <a:gd name="connsiteY8412" fmla="*/ 783343 h 1679043"/>
                <a:gd name="connsiteX8413" fmla="*/ 491325 w 1485127"/>
                <a:gd name="connsiteY8413" fmla="*/ 790342 h 1679043"/>
                <a:gd name="connsiteX8414" fmla="*/ 493202 w 1485127"/>
                <a:gd name="connsiteY8414" fmla="*/ 780442 h 1679043"/>
                <a:gd name="connsiteX8415" fmla="*/ 489533 w 1485127"/>
                <a:gd name="connsiteY8415" fmla="*/ 791793 h 1679043"/>
                <a:gd name="connsiteX8416" fmla="*/ 488083 w 1485127"/>
                <a:gd name="connsiteY8416" fmla="*/ 793073 h 1679043"/>
                <a:gd name="connsiteX8417" fmla="*/ 479210 w 1485127"/>
                <a:gd name="connsiteY8417" fmla="*/ 782575 h 1679043"/>
                <a:gd name="connsiteX8418" fmla="*/ 479210 w 1485127"/>
                <a:gd name="connsiteY8418" fmla="*/ 774126 h 1679043"/>
                <a:gd name="connsiteX8419" fmla="*/ 492434 w 1485127"/>
                <a:gd name="connsiteY8419" fmla="*/ 763030 h 1679043"/>
                <a:gd name="connsiteX8420" fmla="*/ 492434 w 1485127"/>
                <a:gd name="connsiteY8420" fmla="*/ 763030 h 1679043"/>
                <a:gd name="connsiteX8421" fmla="*/ 492434 w 1485127"/>
                <a:gd name="connsiteY8421" fmla="*/ 763030 h 1679043"/>
                <a:gd name="connsiteX8422" fmla="*/ 492434 w 1485127"/>
                <a:gd name="connsiteY8422" fmla="*/ 763030 h 1679043"/>
                <a:gd name="connsiteX8423" fmla="*/ 492434 w 1485127"/>
                <a:gd name="connsiteY8423" fmla="*/ 763030 h 1679043"/>
                <a:gd name="connsiteX8424" fmla="*/ 499686 w 1485127"/>
                <a:gd name="connsiteY8424" fmla="*/ 756544 h 1679043"/>
                <a:gd name="connsiteX8425" fmla="*/ 499686 w 1485127"/>
                <a:gd name="connsiteY8425" fmla="*/ 766530 h 1679043"/>
                <a:gd name="connsiteX8426" fmla="*/ 499771 w 1485127"/>
                <a:gd name="connsiteY8426" fmla="*/ 771992 h 1679043"/>
                <a:gd name="connsiteX8427" fmla="*/ 493116 w 1485127"/>
                <a:gd name="connsiteY8427" fmla="*/ 780612 h 1679043"/>
                <a:gd name="connsiteX8428" fmla="*/ 489192 w 1485127"/>
                <a:gd name="connsiteY8428" fmla="*/ 758763 h 1679043"/>
                <a:gd name="connsiteX8429" fmla="*/ 489192 w 1485127"/>
                <a:gd name="connsiteY8429" fmla="*/ 758763 h 1679043"/>
                <a:gd name="connsiteX8430" fmla="*/ 489021 w 1485127"/>
                <a:gd name="connsiteY8430" fmla="*/ 758934 h 1679043"/>
                <a:gd name="connsiteX8431" fmla="*/ 488850 w 1485127"/>
                <a:gd name="connsiteY8431" fmla="*/ 759104 h 1679043"/>
                <a:gd name="connsiteX8432" fmla="*/ 488850 w 1485127"/>
                <a:gd name="connsiteY8432" fmla="*/ 759104 h 1679043"/>
                <a:gd name="connsiteX8433" fmla="*/ 479124 w 1485127"/>
                <a:gd name="connsiteY8433" fmla="*/ 767725 h 1679043"/>
                <a:gd name="connsiteX8434" fmla="*/ 479124 w 1485127"/>
                <a:gd name="connsiteY8434" fmla="*/ 760385 h 1679043"/>
                <a:gd name="connsiteX8435" fmla="*/ 479210 w 1485127"/>
                <a:gd name="connsiteY8435" fmla="*/ 745107 h 1679043"/>
                <a:gd name="connsiteX8436" fmla="*/ 487656 w 1485127"/>
                <a:gd name="connsiteY8436" fmla="*/ 738023 h 1679043"/>
                <a:gd name="connsiteX8437" fmla="*/ 487656 w 1485127"/>
                <a:gd name="connsiteY8437" fmla="*/ 738023 h 1679043"/>
                <a:gd name="connsiteX8438" fmla="*/ 487656 w 1485127"/>
                <a:gd name="connsiteY8438" fmla="*/ 738023 h 1679043"/>
                <a:gd name="connsiteX8439" fmla="*/ 487656 w 1485127"/>
                <a:gd name="connsiteY8439" fmla="*/ 738023 h 1679043"/>
                <a:gd name="connsiteX8440" fmla="*/ 487656 w 1485127"/>
                <a:gd name="connsiteY8440" fmla="*/ 738023 h 1679043"/>
                <a:gd name="connsiteX8441" fmla="*/ 499600 w 1485127"/>
                <a:gd name="connsiteY8441" fmla="*/ 727184 h 1679043"/>
                <a:gd name="connsiteX8442" fmla="*/ 499600 w 1485127"/>
                <a:gd name="connsiteY8442" fmla="*/ 743400 h 1679043"/>
                <a:gd name="connsiteX8443" fmla="*/ 499600 w 1485127"/>
                <a:gd name="connsiteY8443" fmla="*/ 749972 h 1679043"/>
                <a:gd name="connsiteX8444" fmla="*/ 489021 w 1485127"/>
                <a:gd name="connsiteY8444" fmla="*/ 758848 h 1679043"/>
                <a:gd name="connsiteX8445" fmla="*/ 484499 w 1485127"/>
                <a:gd name="connsiteY8445" fmla="*/ 733841 h 1679043"/>
                <a:gd name="connsiteX8446" fmla="*/ 484499 w 1485127"/>
                <a:gd name="connsiteY8446" fmla="*/ 733841 h 1679043"/>
                <a:gd name="connsiteX8447" fmla="*/ 484329 w 1485127"/>
                <a:gd name="connsiteY8447" fmla="*/ 734012 h 1679043"/>
                <a:gd name="connsiteX8448" fmla="*/ 484158 w 1485127"/>
                <a:gd name="connsiteY8448" fmla="*/ 734183 h 1679043"/>
                <a:gd name="connsiteX8449" fmla="*/ 484158 w 1485127"/>
                <a:gd name="connsiteY8449" fmla="*/ 734183 h 1679043"/>
                <a:gd name="connsiteX8450" fmla="*/ 479380 w 1485127"/>
                <a:gd name="connsiteY8450" fmla="*/ 738365 h 1679043"/>
                <a:gd name="connsiteX8451" fmla="*/ 479636 w 1485127"/>
                <a:gd name="connsiteY8451" fmla="*/ 726672 h 1679043"/>
                <a:gd name="connsiteX8452" fmla="*/ 500027 w 1485127"/>
                <a:gd name="connsiteY8452" fmla="*/ 708834 h 1679043"/>
                <a:gd name="connsiteX8453" fmla="*/ 499942 w 1485127"/>
                <a:gd name="connsiteY8453" fmla="*/ 720612 h 1679043"/>
                <a:gd name="connsiteX8454" fmla="*/ 484585 w 1485127"/>
                <a:gd name="connsiteY8454" fmla="*/ 733756 h 1679043"/>
                <a:gd name="connsiteX8455" fmla="*/ 479807 w 1485127"/>
                <a:gd name="connsiteY8455" fmla="*/ 720100 h 1679043"/>
                <a:gd name="connsiteX8456" fmla="*/ 480660 w 1485127"/>
                <a:gd name="connsiteY8456" fmla="*/ 692789 h 1679043"/>
                <a:gd name="connsiteX8457" fmla="*/ 481087 w 1485127"/>
                <a:gd name="connsiteY8457" fmla="*/ 683315 h 1679043"/>
                <a:gd name="connsiteX8458" fmla="*/ 500880 w 1485127"/>
                <a:gd name="connsiteY8458" fmla="*/ 665477 h 1679043"/>
                <a:gd name="connsiteX8459" fmla="*/ 500453 w 1485127"/>
                <a:gd name="connsiteY8459" fmla="*/ 678365 h 1679043"/>
                <a:gd name="connsiteX8460" fmla="*/ 499942 w 1485127"/>
                <a:gd name="connsiteY8460" fmla="*/ 703884 h 1679043"/>
                <a:gd name="connsiteX8461" fmla="*/ 479636 w 1485127"/>
                <a:gd name="connsiteY8461" fmla="*/ 720100 h 1679043"/>
                <a:gd name="connsiteX8462" fmla="*/ 481428 w 1485127"/>
                <a:gd name="connsiteY8462" fmla="*/ 676146 h 1679043"/>
                <a:gd name="connsiteX8463" fmla="*/ 482622 w 1485127"/>
                <a:gd name="connsiteY8463" fmla="*/ 654553 h 1679043"/>
                <a:gd name="connsiteX8464" fmla="*/ 502074 w 1485127"/>
                <a:gd name="connsiteY8464" fmla="*/ 635947 h 1679043"/>
                <a:gd name="connsiteX8465" fmla="*/ 501136 w 1485127"/>
                <a:gd name="connsiteY8465" fmla="*/ 659673 h 1679043"/>
                <a:gd name="connsiteX8466" fmla="*/ 481428 w 1485127"/>
                <a:gd name="connsiteY8466" fmla="*/ 676060 h 1679043"/>
                <a:gd name="connsiteX8467" fmla="*/ 483049 w 1485127"/>
                <a:gd name="connsiteY8467" fmla="*/ 647298 h 1679043"/>
                <a:gd name="connsiteX8468" fmla="*/ 483475 w 1485127"/>
                <a:gd name="connsiteY8468" fmla="*/ 640299 h 1679043"/>
                <a:gd name="connsiteX8469" fmla="*/ 492349 w 1485127"/>
                <a:gd name="connsiteY8469" fmla="*/ 632874 h 1679043"/>
                <a:gd name="connsiteX8470" fmla="*/ 492349 w 1485127"/>
                <a:gd name="connsiteY8470" fmla="*/ 632874 h 1679043"/>
                <a:gd name="connsiteX8471" fmla="*/ 492349 w 1485127"/>
                <a:gd name="connsiteY8471" fmla="*/ 632874 h 1679043"/>
                <a:gd name="connsiteX8472" fmla="*/ 492349 w 1485127"/>
                <a:gd name="connsiteY8472" fmla="*/ 632874 h 1679043"/>
                <a:gd name="connsiteX8473" fmla="*/ 492349 w 1485127"/>
                <a:gd name="connsiteY8473" fmla="*/ 632874 h 1679043"/>
                <a:gd name="connsiteX8474" fmla="*/ 502586 w 1485127"/>
                <a:gd name="connsiteY8474" fmla="*/ 623230 h 1679043"/>
                <a:gd name="connsiteX8475" fmla="*/ 502245 w 1485127"/>
                <a:gd name="connsiteY8475" fmla="*/ 630484 h 1679043"/>
                <a:gd name="connsiteX8476" fmla="*/ 482964 w 1485127"/>
                <a:gd name="connsiteY8476" fmla="*/ 647298 h 1679043"/>
                <a:gd name="connsiteX8477" fmla="*/ 485865 w 1485127"/>
                <a:gd name="connsiteY8477" fmla="*/ 603258 h 1679043"/>
                <a:gd name="connsiteX8478" fmla="*/ 487144 w 1485127"/>
                <a:gd name="connsiteY8478" fmla="*/ 584482 h 1679043"/>
                <a:gd name="connsiteX8479" fmla="*/ 489277 w 1485127"/>
                <a:gd name="connsiteY8479" fmla="*/ 582774 h 1679043"/>
                <a:gd name="connsiteX8480" fmla="*/ 489277 w 1485127"/>
                <a:gd name="connsiteY8480" fmla="*/ 582774 h 1679043"/>
                <a:gd name="connsiteX8481" fmla="*/ 489277 w 1485127"/>
                <a:gd name="connsiteY8481" fmla="*/ 582774 h 1679043"/>
                <a:gd name="connsiteX8482" fmla="*/ 489277 w 1485127"/>
                <a:gd name="connsiteY8482" fmla="*/ 582774 h 1679043"/>
                <a:gd name="connsiteX8483" fmla="*/ 489277 w 1485127"/>
                <a:gd name="connsiteY8483" fmla="*/ 582774 h 1679043"/>
                <a:gd name="connsiteX8484" fmla="*/ 507279 w 1485127"/>
                <a:gd name="connsiteY8484" fmla="*/ 566558 h 1679043"/>
                <a:gd name="connsiteX8485" fmla="*/ 505317 w 1485127"/>
                <a:gd name="connsiteY8485" fmla="*/ 587469 h 1679043"/>
                <a:gd name="connsiteX8486" fmla="*/ 485779 w 1485127"/>
                <a:gd name="connsiteY8486" fmla="*/ 603343 h 1679043"/>
                <a:gd name="connsiteX8487" fmla="*/ 487656 w 1485127"/>
                <a:gd name="connsiteY8487" fmla="*/ 577227 h 1679043"/>
                <a:gd name="connsiteX8488" fmla="*/ 489192 w 1485127"/>
                <a:gd name="connsiteY8488" fmla="*/ 557682 h 1679043"/>
                <a:gd name="connsiteX8489" fmla="*/ 489789 w 1485127"/>
                <a:gd name="connsiteY8489" fmla="*/ 551537 h 1679043"/>
                <a:gd name="connsiteX8490" fmla="*/ 511033 w 1485127"/>
                <a:gd name="connsiteY8490" fmla="*/ 532078 h 1679043"/>
                <a:gd name="connsiteX8491" fmla="*/ 509241 w 1485127"/>
                <a:gd name="connsiteY8491" fmla="*/ 548123 h 1679043"/>
                <a:gd name="connsiteX8492" fmla="*/ 507961 w 1485127"/>
                <a:gd name="connsiteY8492" fmla="*/ 560413 h 1679043"/>
                <a:gd name="connsiteX8493" fmla="*/ 487656 w 1485127"/>
                <a:gd name="connsiteY8493" fmla="*/ 577227 h 1679043"/>
                <a:gd name="connsiteX8494" fmla="*/ 482366 w 1485127"/>
                <a:gd name="connsiteY8494" fmla="*/ 588407 h 1679043"/>
                <a:gd name="connsiteX8495" fmla="*/ 480660 w 1485127"/>
                <a:gd name="connsiteY8495" fmla="*/ 607440 h 1679043"/>
                <a:gd name="connsiteX8496" fmla="*/ 477077 w 1485127"/>
                <a:gd name="connsiteY8496" fmla="*/ 610257 h 1679043"/>
                <a:gd name="connsiteX8497" fmla="*/ 477077 w 1485127"/>
                <a:gd name="connsiteY8497" fmla="*/ 609659 h 1679043"/>
                <a:gd name="connsiteX8498" fmla="*/ 476906 w 1485127"/>
                <a:gd name="connsiteY8498" fmla="*/ 604880 h 1679043"/>
                <a:gd name="connsiteX8499" fmla="*/ 472982 w 1485127"/>
                <a:gd name="connsiteY8499" fmla="*/ 600954 h 1679043"/>
                <a:gd name="connsiteX8500" fmla="*/ 470934 w 1485127"/>
                <a:gd name="connsiteY8500" fmla="*/ 601124 h 1679043"/>
                <a:gd name="connsiteX8501" fmla="*/ 471275 w 1485127"/>
                <a:gd name="connsiteY8501" fmla="*/ 597198 h 1679043"/>
                <a:gd name="connsiteX8502" fmla="*/ 482366 w 1485127"/>
                <a:gd name="connsiteY8502" fmla="*/ 588237 h 1679043"/>
                <a:gd name="connsiteX8503" fmla="*/ 465730 w 1485127"/>
                <a:gd name="connsiteY8503" fmla="*/ 601807 h 1679043"/>
                <a:gd name="connsiteX8504" fmla="*/ 465218 w 1485127"/>
                <a:gd name="connsiteY8504" fmla="*/ 609403 h 1679043"/>
                <a:gd name="connsiteX8505" fmla="*/ 462231 w 1485127"/>
                <a:gd name="connsiteY8505" fmla="*/ 622632 h 1679043"/>
                <a:gd name="connsiteX8506" fmla="*/ 455150 w 1485127"/>
                <a:gd name="connsiteY8506" fmla="*/ 628436 h 1679043"/>
                <a:gd name="connsiteX8507" fmla="*/ 457113 w 1485127"/>
                <a:gd name="connsiteY8507" fmla="*/ 608550 h 1679043"/>
                <a:gd name="connsiteX8508" fmla="*/ 465644 w 1485127"/>
                <a:gd name="connsiteY8508" fmla="*/ 601807 h 1679043"/>
                <a:gd name="connsiteX8509" fmla="*/ 474858 w 1485127"/>
                <a:gd name="connsiteY8509" fmla="*/ 558023 h 1679043"/>
                <a:gd name="connsiteX8510" fmla="*/ 474858 w 1485127"/>
                <a:gd name="connsiteY8510" fmla="*/ 557255 h 1679043"/>
                <a:gd name="connsiteX8511" fmla="*/ 475029 w 1485127"/>
                <a:gd name="connsiteY8511" fmla="*/ 557767 h 1679043"/>
                <a:gd name="connsiteX8512" fmla="*/ 474773 w 1485127"/>
                <a:gd name="connsiteY8512" fmla="*/ 558023 h 1679043"/>
                <a:gd name="connsiteX8513" fmla="*/ 448837 w 1485127"/>
                <a:gd name="connsiteY8513" fmla="*/ 651821 h 1679043"/>
                <a:gd name="connsiteX8514" fmla="*/ 440219 w 1485127"/>
                <a:gd name="connsiteY8514" fmla="*/ 657967 h 1679043"/>
                <a:gd name="connsiteX8515" fmla="*/ 430323 w 1485127"/>
                <a:gd name="connsiteY8515" fmla="*/ 665050 h 1679043"/>
                <a:gd name="connsiteX8516" fmla="*/ 431603 w 1485127"/>
                <a:gd name="connsiteY8516" fmla="*/ 650712 h 1679043"/>
                <a:gd name="connsiteX8517" fmla="*/ 447301 w 1485127"/>
                <a:gd name="connsiteY8517" fmla="*/ 639617 h 1679043"/>
                <a:gd name="connsiteX8518" fmla="*/ 449860 w 1485127"/>
                <a:gd name="connsiteY8518" fmla="*/ 637739 h 1679043"/>
                <a:gd name="connsiteX8519" fmla="*/ 448922 w 1485127"/>
                <a:gd name="connsiteY8519" fmla="*/ 651821 h 1679043"/>
                <a:gd name="connsiteX8520" fmla="*/ 444912 w 1485127"/>
                <a:gd name="connsiteY8520" fmla="*/ 636800 h 1679043"/>
                <a:gd name="connsiteX8521" fmla="*/ 431859 w 1485127"/>
                <a:gd name="connsiteY8521" fmla="*/ 647127 h 1679043"/>
                <a:gd name="connsiteX8522" fmla="*/ 434248 w 1485127"/>
                <a:gd name="connsiteY8522" fmla="*/ 626217 h 1679043"/>
                <a:gd name="connsiteX8523" fmla="*/ 451652 w 1485127"/>
                <a:gd name="connsiteY8523" fmla="*/ 612817 h 1679043"/>
                <a:gd name="connsiteX8524" fmla="*/ 450117 w 1485127"/>
                <a:gd name="connsiteY8524" fmla="*/ 632533 h 1679043"/>
                <a:gd name="connsiteX8525" fmla="*/ 444827 w 1485127"/>
                <a:gd name="connsiteY8525" fmla="*/ 636800 h 1679043"/>
                <a:gd name="connsiteX8526" fmla="*/ 439025 w 1485127"/>
                <a:gd name="connsiteY8526" fmla="*/ 591139 h 1679043"/>
                <a:gd name="connsiteX8527" fmla="*/ 441926 w 1485127"/>
                <a:gd name="connsiteY8527" fmla="*/ 570314 h 1679043"/>
                <a:gd name="connsiteX8528" fmla="*/ 451908 w 1485127"/>
                <a:gd name="connsiteY8528" fmla="*/ 562206 h 1679043"/>
                <a:gd name="connsiteX8529" fmla="*/ 457795 w 1485127"/>
                <a:gd name="connsiteY8529" fmla="*/ 557426 h 1679043"/>
                <a:gd name="connsiteX8530" fmla="*/ 455577 w 1485127"/>
                <a:gd name="connsiteY8530" fmla="*/ 575861 h 1679043"/>
                <a:gd name="connsiteX8531" fmla="*/ 439025 w 1485127"/>
                <a:gd name="connsiteY8531" fmla="*/ 591139 h 1679043"/>
                <a:gd name="connsiteX8532" fmla="*/ 451055 w 1485127"/>
                <a:gd name="connsiteY8532" fmla="*/ 560925 h 1679043"/>
                <a:gd name="connsiteX8533" fmla="*/ 442352 w 1485127"/>
                <a:gd name="connsiteY8533" fmla="*/ 567326 h 1679043"/>
                <a:gd name="connsiteX8534" fmla="*/ 442523 w 1485127"/>
                <a:gd name="connsiteY8534" fmla="*/ 566217 h 1679043"/>
                <a:gd name="connsiteX8535" fmla="*/ 444912 w 1485127"/>
                <a:gd name="connsiteY8535" fmla="*/ 548977 h 1679043"/>
                <a:gd name="connsiteX8536" fmla="*/ 460184 w 1485127"/>
                <a:gd name="connsiteY8536" fmla="*/ 538735 h 1679043"/>
                <a:gd name="connsiteX8537" fmla="*/ 457966 w 1485127"/>
                <a:gd name="connsiteY8537" fmla="*/ 555804 h 1679043"/>
                <a:gd name="connsiteX8538" fmla="*/ 451055 w 1485127"/>
                <a:gd name="connsiteY8538" fmla="*/ 560925 h 1679043"/>
                <a:gd name="connsiteX8539" fmla="*/ 445253 w 1485127"/>
                <a:gd name="connsiteY8539" fmla="*/ 546245 h 1679043"/>
                <a:gd name="connsiteX8540" fmla="*/ 447984 w 1485127"/>
                <a:gd name="connsiteY8540" fmla="*/ 526615 h 1679043"/>
                <a:gd name="connsiteX8541" fmla="*/ 463767 w 1485127"/>
                <a:gd name="connsiteY8541" fmla="*/ 512191 h 1679043"/>
                <a:gd name="connsiteX8542" fmla="*/ 460781 w 1485127"/>
                <a:gd name="connsiteY8542" fmla="*/ 533443 h 1679043"/>
                <a:gd name="connsiteX8543" fmla="*/ 460610 w 1485127"/>
                <a:gd name="connsiteY8543" fmla="*/ 534467 h 1679043"/>
                <a:gd name="connsiteX8544" fmla="*/ 445168 w 1485127"/>
                <a:gd name="connsiteY8544" fmla="*/ 546331 h 1679043"/>
                <a:gd name="connsiteX8545" fmla="*/ 431773 w 1485127"/>
                <a:gd name="connsiteY8545" fmla="*/ 556231 h 1679043"/>
                <a:gd name="connsiteX8546" fmla="*/ 428873 w 1485127"/>
                <a:gd name="connsiteY8546" fmla="*/ 558365 h 1679043"/>
                <a:gd name="connsiteX8547" fmla="*/ 433650 w 1485127"/>
                <a:gd name="connsiteY8547" fmla="*/ 544880 h 1679043"/>
                <a:gd name="connsiteX8548" fmla="*/ 431773 w 1485127"/>
                <a:gd name="connsiteY8548" fmla="*/ 556231 h 1679043"/>
                <a:gd name="connsiteX8549" fmla="*/ 428958 w 1485127"/>
                <a:gd name="connsiteY8549" fmla="*/ 559389 h 1679043"/>
                <a:gd name="connsiteX8550" fmla="*/ 431517 w 1485127"/>
                <a:gd name="connsiteY8550" fmla="*/ 557767 h 1679043"/>
                <a:gd name="connsiteX8551" fmla="*/ 428361 w 1485127"/>
                <a:gd name="connsiteY8551" fmla="*/ 577568 h 1679043"/>
                <a:gd name="connsiteX8552" fmla="*/ 420256 w 1485127"/>
                <a:gd name="connsiteY8552" fmla="*/ 583457 h 1679043"/>
                <a:gd name="connsiteX8553" fmla="*/ 421365 w 1485127"/>
                <a:gd name="connsiteY8553" fmla="*/ 580214 h 1679043"/>
                <a:gd name="connsiteX8554" fmla="*/ 427764 w 1485127"/>
                <a:gd name="connsiteY8554" fmla="*/ 561608 h 1679043"/>
                <a:gd name="connsiteX8555" fmla="*/ 428446 w 1485127"/>
                <a:gd name="connsiteY8555" fmla="*/ 559730 h 1679043"/>
                <a:gd name="connsiteX8556" fmla="*/ 429043 w 1485127"/>
                <a:gd name="connsiteY8556" fmla="*/ 559389 h 1679043"/>
                <a:gd name="connsiteX8557" fmla="*/ 427764 w 1485127"/>
                <a:gd name="connsiteY8557" fmla="*/ 581750 h 1679043"/>
                <a:gd name="connsiteX8558" fmla="*/ 424436 w 1485127"/>
                <a:gd name="connsiteY8558" fmla="*/ 604624 h 1679043"/>
                <a:gd name="connsiteX8559" fmla="*/ 416416 w 1485127"/>
                <a:gd name="connsiteY8559" fmla="*/ 612049 h 1679043"/>
                <a:gd name="connsiteX8560" fmla="*/ 408396 w 1485127"/>
                <a:gd name="connsiteY8560" fmla="*/ 619474 h 1679043"/>
                <a:gd name="connsiteX8561" fmla="*/ 418293 w 1485127"/>
                <a:gd name="connsiteY8561" fmla="*/ 589432 h 1679043"/>
                <a:gd name="connsiteX8562" fmla="*/ 427764 w 1485127"/>
                <a:gd name="connsiteY8562" fmla="*/ 581836 h 1679043"/>
                <a:gd name="connsiteX8563" fmla="*/ 403533 w 1485127"/>
                <a:gd name="connsiteY8563" fmla="*/ 623656 h 1679043"/>
                <a:gd name="connsiteX8564" fmla="*/ 398585 w 1485127"/>
                <a:gd name="connsiteY8564" fmla="*/ 627668 h 1679043"/>
                <a:gd name="connsiteX8565" fmla="*/ 396537 w 1485127"/>
                <a:gd name="connsiteY8565" fmla="*/ 620499 h 1679043"/>
                <a:gd name="connsiteX8566" fmla="*/ 396281 w 1485127"/>
                <a:gd name="connsiteY8566" fmla="*/ 620499 h 1679043"/>
                <a:gd name="connsiteX8567" fmla="*/ 398158 w 1485127"/>
                <a:gd name="connsiteY8567" fmla="*/ 628009 h 1679043"/>
                <a:gd name="connsiteX8568" fmla="*/ 392613 w 1485127"/>
                <a:gd name="connsiteY8568" fmla="*/ 632533 h 1679043"/>
                <a:gd name="connsiteX8569" fmla="*/ 392613 w 1485127"/>
                <a:gd name="connsiteY8569" fmla="*/ 632533 h 1679043"/>
                <a:gd name="connsiteX8570" fmla="*/ 392442 w 1485127"/>
                <a:gd name="connsiteY8570" fmla="*/ 632618 h 1679043"/>
                <a:gd name="connsiteX8571" fmla="*/ 392271 w 1485127"/>
                <a:gd name="connsiteY8571" fmla="*/ 632618 h 1679043"/>
                <a:gd name="connsiteX8572" fmla="*/ 392271 w 1485127"/>
                <a:gd name="connsiteY8572" fmla="*/ 632703 h 1679043"/>
                <a:gd name="connsiteX8573" fmla="*/ 387323 w 1485127"/>
                <a:gd name="connsiteY8573" fmla="*/ 636971 h 1679043"/>
                <a:gd name="connsiteX8574" fmla="*/ 386214 w 1485127"/>
                <a:gd name="connsiteY8574" fmla="*/ 623486 h 1679043"/>
                <a:gd name="connsiteX8575" fmla="*/ 386214 w 1485127"/>
                <a:gd name="connsiteY8575" fmla="*/ 623486 h 1679043"/>
                <a:gd name="connsiteX8576" fmla="*/ 386214 w 1485127"/>
                <a:gd name="connsiteY8576" fmla="*/ 623400 h 1679043"/>
                <a:gd name="connsiteX8577" fmla="*/ 386214 w 1485127"/>
                <a:gd name="connsiteY8577" fmla="*/ 623400 h 1679043"/>
                <a:gd name="connsiteX8578" fmla="*/ 386214 w 1485127"/>
                <a:gd name="connsiteY8578" fmla="*/ 623315 h 1679043"/>
                <a:gd name="connsiteX8579" fmla="*/ 385019 w 1485127"/>
                <a:gd name="connsiteY8579" fmla="*/ 615292 h 1679043"/>
                <a:gd name="connsiteX8580" fmla="*/ 415307 w 1485127"/>
                <a:gd name="connsiteY8580" fmla="*/ 591565 h 1679043"/>
                <a:gd name="connsiteX8581" fmla="*/ 403448 w 1485127"/>
                <a:gd name="connsiteY8581" fmla="*/ 623571 h 1679043"/>
                <a:gd name="connsiteX8582" fmla="*/ 375208 w 1485127"/>
                <a:gd name="connsiteY8582" fmla="*/ 647383 h 1679043"/>
                <a:gd name="connsiteX8583" fmla="*/ 366761 w 1485127"/>
                <a:gd name="connsiteY8583" fmla="*/ 654467 h 1679043"/>
                <a:gd name="connsiteX8584" fmla="*/ 366506 w 1485127"/>
                <a:gd name="connsiteY8584" fmla="*/ 653358 h 1679043"/>
                <a:gd name="connsiteX8585" fmla="*/ 372478 w 1485127"/>
                <a:gd name="connsiteY8585" fmla="*/ 637995 h 1679043"/>
                <a:gd name="connsiteX8586" fmla="*/ 375208 w 1485127"/>
                <a:gd name="connsiteY8586" fmla="*/ 647383 h 1679043"/>
                <a:gd name="connsiteX8587" fmla="*/ 364970 w 1485127"/>
                <a:gd name="connsiteY8587" fmla="*/ 646700 h 1679043"/>
                <a:gd name="connsiteX8588" fmla="*/ 363946 w 1485127"/>
                <a:gd name="connsiteY8588" fmla="*/ 642177 h 1679043"/>
                <a:gd name="connsiteX8589" fmla="*/ 364117 w 1485127"/>
                <a:gd name="connsiteY8589" fmla="*/ 641067 h 1679043"/>
                <a:gd name="connsiteX8590" fmla="*/ 363861 w 1485127"/>
                <a:gd name="connsiteY8590" fmla="*/ 641067 h 1679043"/>
                <a:gd name="connsiteX8591" fmla="*/ 363861 w 1485127"/>
                <a:gd name="connsiteY8591" fmla="*/ 641580 h 1679043"/>
                <a:gd name="connsiteX8592" fmla="*/ 361728 w 1485127"/>
                <a:gd name="connsiteY8592" fmla="*/ 632191 h 1679043"/>
                <a:gd name="connsiteX8593" fmla="*/ 369321 w 1485127"/>
                <a:gd name="connsiteY8593" fmla="*/ 626814 h 1679043"/>
                <a:gd name="connsiteX8594" fmla="*/ 370515 w 1485127"/>
                <a:gd name="connsiteY8594" fmla="*/ 631252 h 1679043"/>
                <a:gd name="connsiteX8595" fmla="*/ 364970 w 1485127"/>
                <a:gd name="connsiteY8595" fmla="*/ 646786 h 1679043"/>
                <a:gd name="connsiteX8596" fmla="*/ 310367 w 1485127"/>
                <a:gd name="connsiteY8596" fmla="*/ 823030 h 1679043"/>
                <a:gd name="connsiteX8597" fmla="*/ 319240 w 1485127"/>
                <a:gd name="connsiteY8597" fmla="*/ 814154 h 1679043"/>
                <a:gd name="connsiteX8598" fmla="*/ 317021 w 1485127"/>
                <a:gd name="connsiteY8598" fmla="*/ 834126 h 1679043"/>
                <a:gd name="connsiteX8599" fmla="*/ 317021 w 1485127"/>
                <a:gd name="connsiteY8599" fmla="*/ 834126 h 1679043"/>
                <a:gd name="connsiteX8600" fmla="*/ 317021 w 1485127"/>
                <a:gd name="connsiteY8600" fmla="*/ 834467 h 1679043"/>
                <a:gd name="connsiteX8601" fmla="*/ 317021 w 1485127"/>
                <a:gd name="connsiteY8601" fmla="*/ 834808 h 1679043"/>
                <a:gd name="connsiteX8602" fmla="*/ 317021 w 1485127"/>
                <a:gd name="connsiteY8602" fmla="*/ 834808 h 1679043"/>
                <a:gd name="connsiteX8603" fmla="*/ 315913 w 1485127"/>
                <a:gd name="connsiteY8603" fmla="*/ 851708 h 1679043"/>
                <a:gd name="connsiteX8604" fmla="*/ 302262 w 1485127"/>
                <a:gd name="connsiteY8604" fmla="*/ 867412 h 1679043"/>
                <a:gd name="connsiteX8605" fmla="*/ 306016 w 1485127"/>
                <a:gd name="connsiteY8605" fmla="*/ 827554 h 1679043"/>
                <a:gd name="connsiteX8606" fmla="*/ 310452 w 1485127"/>
                <a:gd name="connsiteY8606" fmla="*/ 823030 h 1679043"/>
                <a:gd name="connsiteX8607" fmla="*/ 315742 w 1485127"/>
                <a:gd name="connsiteY8607" fmla="*/ 854097 h 1679043"/>
                <a:gd name="connsiteX8608" fmla="*/ 314462 w 1485127"/>
                <a:gd name="connsiteY8608" fmla="*/ 883543 h 1679043"/>
                <a:gd name="connsiteX8609" fmla="*/ 312244 w 1485127"/>
                <a:gd name="connsiteY8609" fmla="*/ 886274 h 1679043"/>
                <a:gd name="connsiteX8610" fmla="*/ 300129 w 1485127"/>
                <a:gd name="connsiteY8610" fmla="*/ 901295 h 1679043"/>
                <a:gd name="connsiteX8611" fmla="*/ 300641 w 1485127"/>
                <a:gd name="connsiteY8611" fmla="*/ 891138 h 1679043"/>
                <a:gd name="connsiteX8612" fmla="*/ 302262 w 1485127"/>
                <a:gd name="connsiteY8612" fmla="*/ 868350 h 1679043"/>
                <a:gd name="connsiteX8613" fmla="*/ 315827 w 1485127"/>
                <a:gd name="connsiteY8613" fmla="*/ 854097 h 1679043"/>
                <a:gd name="connsiteX8614" fmla="*/ 313524 w 1485127"/>
                <a:gd name="connsiteY8614" fmla="*/ 887127 h 1679043"/>
                <a:gd name="connsiteX8615" fmla="*/ 314377 w 1485127"/>
                <a:gd name="connsiteY8615" fmla="*/ 886188 h 1679043"/>
                <a:gd name="connsiteX8616" fmla="*/ 313950 w 1485127"/>
                <a:gd name="connsiteY8616" fmla="*/ 909062 h 1679043"/>
                <a:gd name="connsiteX8617" fmla="*/ 314035 w 1485127"/>
                <a:gd name="connsiteY8617" fmla="*/ 922461 h 1679043"/>
                <a:gd name="connsiteX8618" fmla="*/ 298849 w 1485127"/>
                <a:gd name="connsiteY8618" fmla="*/ 942177 h 1679043"/>
                <a:gd name="connsiteX8619" fmla="*/ 299958 w 1485127"/>
                <a:gd name="connsiteY8619" fmla="*/ 902405 h 1679043"/>
                <a:gd name="connsiteX8620" fmla="*/ 313438 w 1485127"/>
                <a:gd name="connsiteY8620" fmla="*/ 887213 h 1679043"/>
                <a:gd name="connsiteX8621" fmla="*/ 314121 w 1485127"/>
                <a:gd name="connsiteY8621" fmla="*/ 927753 h 1679043"/>
                <a:gd name="connsiteX8622" fmla="*/ 315230 w 1485127"/>
                <a:gd name="connsiteY8622" fmla="*/ 963087 h 1679043"/>
                <a:gd name="connsiteX8623" fmla="*/ 314804 w 1485127"/>
                <a:gd name="connsiteY8623" fmla="*/ 962319 h 1679043"/>
                <a:gd name="connsiteX8624" fmla="*/ 314804 w 1485127"/>
                <a:gd name="connsiteY8624" fmla="*/ 961636 h 1679043"/>
                <a:gd name="connsiteX8625" fmla="*/ 314547 w 1485127"/>
                <a:gd name="connsiteY8625" fmla="*/ 961636 h 1679043"/>
                <a:gd name="connsiteX8626" fmla="*/ 314547 w 1485127"/>
                <a:gd name="connsiteY8626" fmla="*/ 961892 h 1679043"/>
                <a:gd name="connsiteX8627" fmla="*/ 310879 w 1485127"/>
                <a:gd name="connsiteY8627" fmla="*/ 956003 h 1679043"/>
                <a:gd name="connsiteX8628" fmla="*/ 307039 w 1485127"/>
                <a:gd name="connsiteY8628" fmla="*/ 957796 h 1679043"/>
                <a:gd name="connsiteX8629" fmla="*/ 311817 w 1485127"/>
                <a:gd name="connsiteY8629" fmla="*/ 970342 h 1679043"/>
                <a:gd name="connsiteX8630" fmla="*/ 307381 w 1485127"/>
                <a:gd name="connsiteY8630" fmla="*/ 976145 h 1679043"/>
                <a:gd name="connsiteX8631" fmla="*/ 306784 w 1485127"/>
                <a:gd name="connsiteY8631" fmla="*/ 964880 h 1679043"/>
                <a:gd name="connsiteX8632" fmla="*/ 306528 w 1485127"/>
                <a:gd name="connsiteY8632" fmla="*/ 964880 h 1679043"/>
                <a:gd name="connsiteX8633" fmla="*/ 306698 w 1485127"/>
                <a:gd name="connsiteY8633" fmla="*/ 976999 h 1679043"/>
                <a:gd name="connsiteX8634" fmla="*/ 299276 w 1485127"/>
                <a:gd name="connsiteY8634" fmla="*/ 986899 h 1679043"/>
                <a:gd name="connsiteX8635" fmla="*/ 298849 w 1485127"/>
                <a:gd name="connsiteY8635" fmla="*/ 970683 h 1679043"/>
                <a:gd name="connsiteX8636" fmla="*/ 298849 w 1485127"/>
                <a:gd name="connsiteY8636" fmla="*/ 945932 h 1679043"/>
                <a:gd name="connsiteX8637" fmla="*/ 314121 w 1485127"/>
                <a:gd name="connsiteY8637" fmla="*/ 927582 h 1679043"/>
                <a:gd name="connsiteX8638" fmla="*/ 298849 w 1485127"/>
                <a:gd name="connsiteY8638" fmla="*/ 999531 h 1679043"/>
                <a:gd name="connsiteX8639" fmla="*/ 298849 w 1485127"/>
                <a:gd name="connsiteY8639" fmla="*/ 999958 h 1679043"/>
                <a:gd name="connsiteX8640" fmla="*/ 292535 w 1485127"/>
                <a:gd name="connsiteY8640" fmla="*/ 1010370 h 1679043"/>
                <a:gd name="connsiteX8641" fmla="*/ 291256 w 1485127"/>
                <a:gd name="connsiteY8641" fmla="*/ 1007554 h 1679043"/>
                <a:gd name="connsiteX8642" fmla="*/ 291085 w 1485127"/>
                <a:gd name="connsiteY8642" fmla="*/ 1007639 h 1679043"/>
                <a:gd name="connsiteX8643" fmla="*/ 292280 w 1485127"/>
                <a:gd name="connsiteY8643" fmla="*/ 1010882 h 1679043"/>
                <a:gd name="connsiteX8644" fmla="*/ 288526 w 1485127"/>
                <a:gd name="connsiteY8644" fmla="*/ 1017113 h 1679043"/>
                <a:gd name="connsiteX8645" fmla="*/ 288526 w 1485127"/>
                <a:gd name="connsiteY8645" fmla="*/ 1015150 h 1679043"/>
                <a:gd name="connsiteX8646" fmla="*/ 288526 w 1485127"/>
                <a:gd name="connsiteY8646" fmla="*/ 1003457 h 1679043"/>
                <a:gd name="connsiteX8647" fmla="*/ 298337 w 1485127"/>
                <a:gd name="connsiteY8647" fmla="*/ 990911 h 1679043"/>
                <a:gd name="connsiteX8648" fmla="*/ 298849 w 1485127"/>
                <a:gd name="connsiteY8648" fmla="*/ 999531 h 1679043"/>
                <a:gd name="connsiteX8649" fmla="*/ 286990 w 1485127"/>
                <a:gd name="connsiteY8649" fmla="*/ 1015406 h 1679043"/>
                <a:gd name="connsiteX8650" fmla="*/ 286990 w 1485127"/>
                <a:gd name="connsiteY8650" fmla="*/ 1019929 h 1679043"/>
                <a:gd name="connsiteX8651" fmla="*/ 286905 w 1485127"/>
                <a:gd name="connsiteY8651" fmla="*/ 1020100 h 1679043"/>
                <a:gd name="connsiteX8652" fmla="*/ 282383 w 1485127"/>
                <a:gd name="connsiteY8652" fmla="*/ 1027952 h 1679043"/>
                <a:gd name="connsiteX8653" fmla="*/ 278032 w 1485127"/>
                <a:gd name="connsiteY8653" fmla="*/ 1017198 h 1679043"/>
                <a:gd name="connsiteX8654" fmla="*/ 286564 w 1485127"/>
                <a:gd name="connsiteY8654" fmla="*/ 1006188 h 1679043"/>
                <a:gd name="connsiteX8655" fmla="*/ 287417 w 1485127"/>
                <a:gd name="connsiteY8655" fmla="*/ 1005079 h 1679043"/>
                <a:gd name="connsiteX8656" fmla="*/ 287075 w 1485127"/>
                <a:gd name="connsiteY8656" fmla="*/ 1015491 h 1679043"/>
                <a:gd name="connsiteX8657" fmla="*/ 281273 w 1485127"/>
                <a:gd name="connsiteY8657" fmla="*/ 1029659 h 1679043"/>
                <a:gd name="connsiteX8658" fmla="*/ 281273 w 1485127"/>
                <a:gd name="connsiteY8658" fmla="*/ 1029659 h 1679043"/>
                <a:gd name="connsiteX8659" fmla="*/ 277008 w 1485127"/>
                <a:gd name="connsiteY8659" fmla="*/ 1037170 h 1679043"/>
                <a:gd name="connsiteX8660" fmla="*/ 275472 w 1485127"/>
                <a:gd name="connsiteY8660" fmla="*/ 1020697 h 1679043"/>
                <a:gd name="connsiteX8661" fmla="*/ 275302 w 1485127"/>
                <a:gd name="connsiteY8661" fmla="*/ 1020612 h 1679043"/>
                <a:gd name="connsiteX8662" fmla="*/ 277349 w 1485127"/>
                <a:gd name="connsiteY8662" fmla="*/ 1017966 h 1679043"/>
                <a:gd name="connsiteX8663" fmla="*/ 281273 w 1485127"/>
                <a:gd name="connsiteY8663" fmla="*/ 1029659 h 1679043"/>
                <a:gd name="connsiteX8664" fmla="*/ 228804 w 1485127"/>
                <a:gd name="connsiteY8664" fmla="*/ 1221864 h 1679043"/>
                <a:gd name="connsiteX8665" fmla="*/ 226415 w 1485127"/>
                <a:gd name="connsiteY8665" fmla="*/ 1227923 h 1679043"/>
                <a:gd name="connsiteX8666" fmla="*/ 224111 w 1485127"/>
                <a:gd name="connsiteY8666" fmla="*/ 1215633 h 1679043"/>
                <a:gd name="connsiteX8667" fmla="*/ 225135 w 1485127"/>
                <a:gd name="connsiteY8667" fmla="*/ 1212049 h 1679043"/>
                <a:gd name="connsiteX8668" fmla="*/ 226244 w 1485127"/>
                <a:gd name="connsiteY8668" fmla="*/ 1208379 h 1679043"/>
                <a:gd name="connsiteX8669" fmla="*/ 226756 w 1485127"/>
                <a:gd name="connsiteY8669" fmla="*/ 1210427 h 1679043"/>
                <a:gd name="connsiteX8670" fmla="*/ 229145 w 1485127"/>
                <a:gd name="connsiteY8670" fmla="*/ 1219389 h 1679043"/>
                <a:gd name="connsiteX8671" fmla="*/ 228804 w 1485127"/>
                <a:gd name="connsiteY8671" fmla="*/ 1221864 h 1679043"/>
                <a:gd name="connsiteX8672" fmla="*/ 220869 w 1485127"/>
                <a:gd name="connsiteY8672" fmla="*/ 1170911 h 1679043"/>
                <a:gd name="connsiteX8673" fmla="*/ 221296 w 1485127"/>
                <a:gd name="connsiteY8673" fmla="*/ 1171935 h 1679043"/>
                <a:gd name="connsiteX8674" fmla="*/ 221125 w 1485127"/>
                <a:gd name="connsiteY8674" fmla="*/ 1172362 h 1679043"/>
                <a:gd name="connsiteX8675" fmla="*/ 220869 w 1485127"/>
                <a:gd name="connsiteY8675" fmla="*/ 1170911 h 1679043"/>
                <a:gd name="connsiteX8676" fmla="*/ 222234 w 1485127"/>
                <a:gd name="connsiteY8676" fmla="*/ 1221864 h 1679043"/>
                <a:gd name="connsiteX8677" fmla="*/ 224709 w 1485127"/>
                <a:gd name="connsiteY8677" fmla="*/ 1231935 h 1679043"/>
                <a:gd name="connsiteX8678" fmla="*/ 221296 w 1485127"/>
                <a:gd name="connsiteY8678" fmla="*/ 1240384 h 1679043"/>
                <a:gd name="connsiteX8679" fmla="*/ 221466 w 1485127"/>
                <a:gd name="connsiteY8679" fmla="*/ 1240384 h 1679043"/>
                <a:gd name="connsiteX8680" fmla="*/ 224793 w 1485127"/>
                <a:gd name="connsiteY8680" fmla="*/ 1232532 h 1679043"/>
                <a:gd name="connsiteX8681" fmla="*/ 226330 w 1485127"/>
                <a:gd name="connsiteY8681" fmla="*/ 1238592 h 1679043"/>
                <a:gd name="connsiteX8682" fmla="*/ 223514 w 1485127"/>
                <a:gd name="connsiteY8682" fmla="*/ 1264453 h 1679043"/>
                <a:gd name="connsiteX8683" fmla="*/ 218907 w 1485127"/>
                <a:gd name="connsiteY8683" fmla="*/ 1266416 h 1679043"/>
                <a:gd name="connsiteX8684" fmla="*/ 214982 w 1485127"/>
                <a:gd name="connsiteY8684" fmla="*/ 1246530 h 1679043"/>
                <a:gd name="connsiteX8685" fmla="*/ 222149 w 1485127"/>
                <a:gd name="connsiteY8685" fmla="*/ 1221693 h 1679043"/>
                <a:gd name="connsiteX8686" fmla="*/ 223172 w 1485127"/>
                <a:gd name="connsiteY8686" fmla="*/ 1267952 h 1679043"/>
                <a:gd name="connsiteX8687" fmla="*/ 223770 w 1485127"/>
                <a:gd name="connsiteY8687" fmla="*/ 1273073 h 1679043"/>
                <a:gd name="connsiteX8688" fmla="*/ 223855 w 1485127"/>
                <a:gd name="connsiteY8688" fmla="*/ 1288691 h 1679043"/>
                <a:gd name="connsiteX8689" fmla="*/ 222917 w 1485127"/>
                <a:gd name="connsiteY8689" fmla="*/ 1284680 h 1679043"/>
                <a:gd name="connsiteX8690" fmla="*/ 219675 w 1485127"/>
                <a:gd name="connsiteY8690" fmla="*/ 1269915 h 1679043"/>
                <a:gd name="connsiteX8691" fmla="*/ 223172 w 1485127"/>
                <a:gd name="connsiteY8691" fmla="*/ 1267952 h 1679043"/>
                <a:gd name="connsiteX8692" fmla="*/ 226500 w 1485127"/>
                <a:gd name="connsiteY8692" fmla="*/ 1228862 h 1679043"/>
                <a:gd name="connsiteX8693" fmla="*/ 228292 w 1485127"/>
                <a:gd name="connsiteY8693" fmla="*/ 1224680 h 1679043"/>
                <a:gd name="connsiteX8694" fmla="*/ 227183 w 1485127"/>
                <a:gd name="connsiteY8694" fmla="*/ 1232532 h 1679043"/>
                <a:gd name="connsiteX8695" fmla="*/ 226500 w 1485127"/>
                <a:gd name="connsiteY8695" fmla="*/ 1228862 h 1679043"/>
                <a:gd name="connsiteX8696" fmla="*/ 261907 w 1485127"/>
                <a:gd name="connsiteY8696" fmla="*/ 1088037 h 1679043"/>
                <a:gd name="connsiteX8697" fmla="*/ 261907 w 1485127"/>
                <a:gd name="connsiteY8697" fmla="*/ 1096657 h 1679043"/>
                <a:gd name="connsiteX8698" fmla="*/ 260371 w 1485127"/>
                <a:gd name="connsiteY8698" fmla="*/ 1099218 h 1679043"/>
                <a:gd name="connsiteX8699" fmla="*/ 261907 w 1485127"/>
                <a:gd name="connsiteY8699" fmla="*/ 1088037 h 1679043"/>
                <a:gd name="connsiteX8700" fmla="*/ 262248 w 1485127"/>
                <a:gd name="connsiteY8700" fmla="*/ 1085562 h 1679043"/>
                <a:gd name="connsiteX8701" fmla="*/ 266087 w 1485127"/>
                <a:gd name="connsiteY8701" fmla="*/ 1061067 h 1679043"/>
                <a:gd name="connsiteX8702" fmla="*/ 276496 w 1485127"/>
                <a:gd name="connsiteY8702" fmla="*/ 1043485 h 1679043"/>
                <a:gd name="connsiteX8703" fmla="*/ 277178 w 1485127"/>
                <a:gd name="connsiteY8703" fmla="*/ 1052618 h 1679043"/>
                <a:gd name="connsiteX8704" fmla="*/ 276752 w 1485127"/>
                <a:gd name="connsiteY8704" fmla="*/ 1066615 h 1679043"/>
                <a:gd name="connsiteX8705" fmla="*/ 276752 w 1485127"/>
                <a:gd name="connsiteY8705" fmla="*/ 1070626 h 1679043"/>
                <a:gd name="connsiteX8706" fmla="*/ 275045 w 1485127"/>
                <a:gd name="connsiteY8706" fmla="*/ 1073528 h 1679043"/>
                <a:gd name="connsiteX8707" fmla="*/ 262419 w 1485127"/>
                <a:gd name="connsiteY8707" fmla="*/ 1095548 h 1679043"/>
                <a:gd name="connsiteX8708" fmla="*/ 262248 w 1485127"/>
                <a:gd name="connsiteY8708" fmla="*/ 1085562 h 1679043"/>
                <a:gd name="connsiteX8709" fmla="*/ 277690 w 1485127"/>
                <a:gd name="connsiteY8709" fmla="*/ 1059104 h 1679043"/>
                <a:gd name="connsiteX8710" fmla="*/ 278117 w 1485127"/>
                <a:gd name="connsiteY8710" fmla="*/ 1064908 h 1679043"/>
                <a:gd name="connsiteX8711" fmla="*/ 278373 w 1485127"/>
                <a:gd name="connsiteY8711" fmla="*/ 1067895 h 1679043"/>
                <a:gd name="connsiteX8712" fmla="*/ 277690 w 1485127"/>
                <a:gd name="connsiteY8712" fmla="*/ 1069005 h 1679043"/>
                <a:gd name="connsiteX8713" fmla="*/ 277690 w 1485127"/>
                <a:gd name="connsiteY8713" fmla="*/ 1066529 h 1679043"/>
                <a:gd name="connsiteX8714" fmla="*/ 277690 w 1485127"/>
                <a:gd name="connsiteY8714" fmla="*/ 1059190 h 1679043"/>
                <a:gd name="connsiteX8715" fmla="*/ 277690 w 1485127"/>
                <a:gd name="connsiteY8715" fmla="*/ 1046046 h 1679043"/>
                <a:gd name="connsiteX8716" fmla="*/ 277690 w 1485127"/>
                <a:gd name="connsiteY8716" fmla="*/ 1043059 h 1679043"/>
                <a:gd name="connsiteX8717" fmla="*/ 277435 w 1485127"/>
                <a:gd name="connsiteY8717" fmla="*/ 1043059 h 1679043"/>
                <a:gd name="connsiteX8718" fmla="*/ 277435 w 1485127"/>
                <a:gd name="connsiteY8718" fmla="*/ 1043742 h 1679043"/>
                <a:gd name="connsiteX8719" fmla="*/ 277264 w 1485127"/>
                <a:gd name="connsiteY8719" fmla="*/ 1042547 h 1679043"/>
                <a:gd name="connsiteX8720" fmla="*/ 277264 w 1485127"/>
                <a:gd name="connsiteY8720" fmla="*/ 1042120 h 1679043"/>
                <a:gd name="connsiteX8721" fmla="*/ 282383 w 1485127"/>
                <a:gd name="connsiteY8721" fmla="*/ 1033585 h 1679043"/>
                <a:gd name="connsiteX8722" fmla="*/ 286393 w 1485127"/>
                <a:gd name="connsiteY8722" fmla="*/ 1045022 h 1679043"/>
                <a:gd name="connsiteX8723" fmla="*/ 286478 w 1485127"/>
                <a:gd name="connsiteY8723" fmla="*/ 1053983 h 1679043"/>
                <a:gd name="connsiteX8724" fmla="*/ 279653 w 1485127"/>
                <a:gd name="connsiteY8724" fmla="*/ 1065420 h 1679043"/>
                <a:gd name="connsiteX8725" fmla="*/ 279568 w 1485127"/>
                <a:gd name="connsiteY8725" fmla="*/ 1064396 h 1679043"/>
                <a:gd name="connsiteX8726" fmla="*/ 277690 w 1485127"/>
                <a:gd name="connsiteY8726" fmla="*/ 1045961 h 1679043"/>
                <a:gd name="connsiteX8727" fmla="*/ 278202 w 1485127"/>
                <a:gd name="connsiteY8727" fmla="*/ 1075150 h 1679043"/>
                <a:gd name="connsiteX8728" fmla="*/ 278799 w 1485127"/>
                <a:gd name="connsiteY8728" fmla="*/ 1074211 h 1679043"/>
                <a:gd name="connsiteX8729" fmla="*/ 281530 w 1485127"/>
                <a:gd name="connsiteY8729" fmla="*/ 1104766 h 1679043"/>
                <a:gd name="connsiteX8730" fmla="*/ 278885 w 1485127"/>
                <a:gd name="connsiteY8730" fmla="*/ 1109972 h 1679043"/>
                <a:gd name="connsiteX8731" fmla="*/ 278032 w 1485127"/>
                <a:gd name="connsiteY8731" fmla="*/ 1089915 h 1679043"/>
                <a:gd name="connsiteX8732" fmla="*/ 277776 w 1485127"/>
                <a:gd name="connsiteY8732" fmla="*/ 1075918 h 1679043"/>
                <a:gd name="connsiteX8733" fmla="*/ 278202 w 1485127"/>
                <a:gd name="connsiteY8733" fmla="*/ 1075235 h 1679043"/>
                <a:gd name="connsiteX8734" fmla="*/ 280420 w 1485127"/>
                <a:gd name="connsiteY8734" fmla="*/ 1071650 h 1679043"/>
                <a:gd name="connsiteX8735" fmla="*/ 286648 w 1485127"/>
                <a:gd name="connsiteY8735" fmla="*/ 1061835 h 1679043"/>
                <a:gd name="connsiteX8736" fmla="*/ 286819 w 1485127"/>
                <a:gd name="connsiteY8736" fmla="*/ 1071309 h 1679043"/>
                <a:gd name="connsiteX8737" fmla="*/ 286478 w 1485127"/>
                <a:gd name="connsiteY8737" fmla="*/ 1070456 h 1679043"/>
                <a:gd name="connsiteX8738" fmla="*/ 286222 w 1485127"/>
                <a:gd name="connsiteY8738" fmla="*/ 1070456 h 1679043"/>
                <a:gd name="connsiteX8739" fmla="*/ 286819 w 1485127"/>
                <a:gd name="connsiteY8739" fmla="*/ 1072248 h 1679043"/>
                <a:gd name="connsiteX8740" fmla="*/ 286819 w 1485127"/>
                <a:gd name="connsiteY8740" fmla="*/ 1075491 h 1679043"/>
                <a:gd name="connsiteX8741" fmla="*/ 287502 w 1485127"/>
                <a:gd name="connsiteY8741" fmla="*/ 1092561 h 1679043"/>
                <a:gd name="connsiteX8742" fmla="*/ 283748 w 1485127"/>
                <a:gd name="connsiteY8742" fmla="*/ 1099986 h 1679043"/>
                <a:gd name="connsiteX8743" fmla="*/ 280335 w 1485127"/>
                <a:gd name="connsiteY8743" fmla="*/ 1071565 h 1679043"/>
                <a:gd name="connsiteX8744" fmla="*/ 282298 w 1485127"/>
                <a:gd name="connsiteY8744" fmla="*/ 1112447 h 1679043"/>
                <a:gd name="connsiteX8745" fmla="*/ 283748 w 1485127"/>
                <a:gd name="connsiteY8745" fmla="*/ 1126871 h 1679043"/>
                <a:gd name="connsiteX8746" fmla="*/ 286734 w 1485127"/>
                <a:gd name="connsiteY8746" fmla="*/ 1153244 h 1679043"/>
                <a:gd name="connsiteX8747" fmla="*/ 282468 w 1485127"/>
                <a:gd name="connsiteY8747" fmla="*/ 1146330 h 1679043"/>
                <a:gd name="connsiteX8748" fmla="*/ 281103 w 1485127"/>
                <a:gd name="connsiteY8748" fmla="*/ 1144111 h 1679043"/>
                <a:gd name="connsiteX8749" fmla="*/ 279311 w 1485127"/>
                <a:gd name="connsiteY8749" fmla="*/ 1117995 h 1679043"/>
                <a:gd name="connsiteX8750" fmla="*/ 282212 w 1485127"/>
                <a:gd name="connsiteY8750" fmla="*/ 1112447 h 1679043"/>
                <a:gd name="connsiteX8751" fmla="*/ 287672 w 1485127"/>
                <a:gd name="connsiteY8751" fmla="*/ 1160328 h 1679043"/>
                <a:gd name="connsiteX8752" fmla="*/ 289293 w 1485127"/>
                <a:gd name="connsiteY8752" fmla="*/ 1172788 h 1679043"/>
                <a:gd name="connsiteX8753" fmla="*/ 282639 w 1485127"/>
                <a:gd name="connsiteY8753" fmla="*/ 1160584 h 1679043"/>
                <a:gd name="connsiteX8754" fmla="*/ 282127 w 1485127"/>
                <a:gd name="connsiteY8754" fmla="*/ 1155633 h 1679043"/>
                <a:gd name="connsiteX8755" fmla="*/ 281530 w 1485127"/>
                <a:gd name="connsiteY8755" fmla="*/ 1147781 h 1679043"/>
                <a:gd name="connsiteX8756" fmla="*/ 287758 w 1485127"/>
                <a:gd name="connsiteY8756" fmla="*/ 1160413 h 1679043"/>
                <a:gd name="connsiteX8757" fmla="*/ 288526 w 1485127"/>
                <a:gd name="connsiteY8757" fmla="*/ 1174581 h 1679043"/>
                <a:gd name="connsiteX8758" fmla="*/ 289976 w 1485127"/>
                <a:gd name="connsiteY8758" fmla="*/ 1177824 h 1679043"/>
                <a:gd name="connsiteX8759" fmla="*/ 288270 w 1485127"/>
                <a:gd name="connsiteY8759" fmla="*/ 1182006 h 1679043"/>
                <a:gd name="connsiteX8760" fmla="*/ 285625 w 1485127"/>
                <a:gd name="connsiteY8760" fmla="*/ 1188322 h 1679043"/>
                <a:gd name="connsiteX8761" fmla="*/ 282724 w 1485127"/>
                <a:gd name="connsiteY8761" fmla="*/ 1161608 h 1679043"/>
                <a:gd name="connsiteX8762" fmla="*/ 288526 w 1485127"/>
                <a:gd name="connsiteY8762" fmla="*/ 1174581 h 1679043"/>
                <a:gd name="connsiteX8763" fmla="*/ 284943 w 1485127"/>
                <a:gd name="connsiteY8763" fmla="*/ 1223656 h 1679043"/>
                <a:gd name="connsiteX8764" fmla="*/ 286307 w 1485127"/>
                <a:gd name="connsiteY8764" fmla="*/ 1232362 h 1679043"/>
                <a:gd name="connsiteX8765" fmla="*/ 285284 w 1485127"/>
                <a:gd name="connsiteY8765" fmla="*/ 1235178 h 1679043"/>
                <a:gd name="connsiteX8766" fmla="*/ 276069 w 1485127"/>
                <a:gd name="connsiteY8766" fmla="*/ 1218620 h 1679043"/>
                <a:gd name="connsiteX8767" fmla="*/ 279141 w 1485127"/>
                <a:gd name="connsiteY8767" fmla="*/ 1211537 h 1679043"/>
                <a:gd name="connsiteX8768" fmla="*/ 284943 w 1485127"/>
                <a:gd name="connsiteY8768" fmla="*/ 1223571 h 1679043"/>
                <a:gd name="connsiteX8769" fmla="*/ 282127 w 1485127"/>
                <a:gd name="connsiteY8769" fmla="*/ 1252077 h 1679043"/>
                <a:gd name="connsiteX8770" fmla="*/ 292194 w 1485127"/>
                <a:gd name="connsiteY8770" fmla="*/ 1271025 h 1679043"/>
                <a:gd name="connsiteX8771" fmla="*/ 293645 w 1485127"/>
                <a:gd name="connsiteY8771" fmla="*/ 1273585 h 1679043"/>
                <a:gd name="connsiteX8772" fmla="*/ 295180 w 1485127"/>
                <a:gd name="connsiteY8772" fmla="*/ 1281266 h 1679043"/>
                <a:gd name="connsiteX8773" fmla="*/ 294413 w 1485127"/>
                <a:gd name="connsiteY8773" fmla="*/ 1283571 h 1679043"/>
                <a:gd name="connsiteX8774" fmla="*/ 279823 w 1485127"/>
                <a:gd name="connsiteY8774" fmla="*/ 1258222 h 1679043"/>
                <a:gd name="connsiteX8775" fmla="*/ 282127 w 1485127"/>
                <a:gd name="connsiteY8775" fmla="*/ 1252162 h 1679043"/>
                <a:gd name="connsiteX8776" fmla="*/ 293559 w 1485127"/>
                <a:gd name="connsiteY8776" fmla="*/ 1383514 h 1679043"/>
                <a:gd name="connsiteX8777" fmla="*/ 291938 w 1485127"/>
                <a:gd name="connsiteY8777" fmla="*/ 1382490 h 1679043"/>
                <a:gd name="connsiteX8778" fmla="*/ 292706 w 1485127"/>
                <a:gd name="connsiteY8778" fmla="*/ 1379758 h 1679043"/>
                <a:gd name="connsiteX8779" fmla="*/ 293559 w 1485127"/>
                <a:gd name="connsiteY8779" fmla="*/ 1383514 h 1679043"/>
                <a:gd name="connsiteX8780" fmla="*/ 291682 w 1485127"/>
                <a:gd name="connsiteY8780" fmla="*/ 1383514 h 1679043"/>
                <a:gd name="connsiteX8781" fmla="*/ 293901 w 1485127"/>
                <a:gd name="connsiteY8781" fmla="*/ 1384965 h 1679043"/>
                <a:gd name="connsiteX8782" fmla="*/ 294327 w 1485127"/>
                <a:gd name="connsiteY8782" fmla="*/ 1386757 h 1679043"/>
                <a:gd name="connsiteX8783" fmla="*/ 291341 w 1485127"/>
                <a:gd name="connsiteY8783" fmla="*/ 1384708 h 1679043"/>
                <a:gd name="connsiteX8784" fmla="*/ 291682 w 1485127"/>
                <a:gd name="connsiteY8784" fmla="*/ 1383514 h 1679043"/>
                <a:gd name="connsiteX8785" fmla="*/ 294413 w 1485127"/>
                <a:gd name="connsiteY8785" fmla="*/ 1377113 h 1679043"/>
                <a:gd name="connsiteX8786" fmla="*/ 307296 w 1485127"/>
                <a:gd name="connsiteY8786" fmla="*/ 1391707 h 1679043"/>
                <a:gd name="connsiteX8787" fmla="*/ 307296 w 1485127"/>
                <a:gd name="connsiteY8787" fmla="*/ 1391707 h 1679043"/>
                <a:gd name="connsiteX8788" fmla="*/ 307296 w 1485127"/>
                <a:gd name="connsiteY8788" fmla="*/ 1391707 h 1679043"/>
                <a:gd name="connsiteX8789" fmla="*/ 307296 w 1485127"/>
                <a:gd name="connsiteY8789" fmla="*/ 1391707 h 1679043"/>
                <a:gd name="connsiteX8790" fmla="*/ 307296 w 1485127"/>
                <a:gd name="connsiteY8790" fmla="*/ 1391707 h 1679043"/>
                <a:gd name="connsiteX8791" fmla="*/ 308660 w 1485127"/>
                <a:gd name="connsiteY8791" fmla="*/ 1392987 h 1679043"/>
                <a:gd name="connsiteX8792" fmla="*/ 296034 w 1485127"/>
                <a:gd name="connsiteY8792" fmla="*/ 1385050 h 1679043"/>
                <a:gd name="connsiteX8793" fmla="*/ 294413 w 1485127"/>
                <a:gd name="connsiteY8793" fmla="*/ 1377027 h 1679043"/>
                <a:gd name="connsiteX8794" fmla="*/ 309770 w 1485127"/>
                <a:gd name="connsiteY8794" fmla="*/ 1395548 h 1679043"/>
                <a:gd name="connsiteX8795" fmla="*/ 315059 w 1485127"/>
                <a:gd name="connsiteY8795" fmla="*/ 1399132 h 1679043"/>
                <a:gd name="connsiteX8796" fmla="*/ 317619 w 1485127"/>
                <a:gd name="connsiteY8796" fmla="*/ 1401437 h 1679043"/>
                <a:gd name="connsiteX8797" fmla="*/ 317789 w 1485127"/>
                <a:gd name="connsiteY8797" fmla="*/ 1401949 h 1679043"/>
                <a:gd name="connsiteX8798" fmla="*/ 317619 w 1485127"/>
                <a:gd name="connsiteY8798" fmla="*/ 1403229 h 1679043"/>
                <a:gd name="connsiteX8799" fmla="*/ 296801 w 1485127"/>
                <a:gd name="connsiteY8799" fmla="*/ 1388464 h 1679043"/>
                <a:gd name="connsiteX8800" fmla="*/ 296375 w 1485127"/>
                <a:gd name="connsiteY8800" fmla="*/ 1386672 h 1679043"/>
                <a:gd name="connsiteX8801" fmla="*/ 309770 w 1485127"/>
                <a:gd name="connsiteY8801" fmla="*/ 1395548 h 1679043"/>
                <a:gd name="connsiteX8802" fmla="*/ 332720 w 1485127"/>
                <a:gd name="connsiteY8802" fmla="*/ 1370711 h 1679043"/>
                <a:gd name="connsiteX8803" fmla="*/ 331099 w 1485127"/>
                <a:gd name="connsiteY8803" fmla="*/ 1369858 h 1679043"/>
                <a:gd name="connsiteX8804" fmla="*/ 327686 w 1485127"/>
                <a:gd name="connsiteY8804" fmla="*/ 1359787 h 1679043"/>
                <a:gd name="connsiteX8805" fmla="*/ 328369 w 1485127"/>
                <a:gd name="connsiteY8805" fmla="*/ 1356800 h 1679043"/>
                <a:gd name="connsiteX8806" fmla="*/ 332720 w 1485127"/>
                <a:gd name="connsiteY8806" fmla="*/ 1370797 h 1679043"/>
                <a:gd name="connsiteX8807" fmla="*/ 399524 w 1485127"/>
                <a:gd name="connsiteY8807" fmla="*/ 1410228 h 1679043"/>
                <a:gd name="connsiteX8808" fmla="*/ 407543 w 1485127"/>
                <a:gd name="connsiteY8808" fmla="*/ 1414751 h 1679043"/>
                <a:gd name="connsiteX8809" fmla="*/ 409335 w 1485127"/>
                <a:gd name="connsiteY8809" fmla="*/ 1417568 h 1679043"/>
                <a:gd name="connsiteX8810" fmla="*/ 400803 w 1485127"/>
                <a:gd name="connsiteY8810" fmla="*/ 1412020 h 1679043"/>
                <a:gd name="connsiteX8811" fmla="*/ 399524 w 1485127"/>
                <a:gd name="connsiteY8811" fmla="*/ 1410142 h 1679043"/>
                <a:gd name="connsiteX8812" fmla="*/ 412577 w 1485127"/>
                <a:gd name="connsiteY8812" fmla="*/ 1419701 h 1679043"/>
                <a:gd name="connsiteX8813" fmla="*/ 410870 w 1485127"/>
                <a:gd name="connsiteY8813" fmla="*/ 1416714 h 1679043"/>
                <a:gd name="connsiteX8814" fmla="*/ 422132 w 1485127"/>
                <a:gd name="connsiteY8814" fmla="*/ 1423115 h 1679043"/>
                <a:gd name="connsiteX8815" fmla="*/ 423668 w 1485127"/>
                <a:gd name="connsiteY8815" fmla="*/ 1426615 h 1679043"/>
                <a:gd name="connsiteX8816" fmla="*/ 412577 w 1485127"/>
                <a:gd name="connsiteY8816" fmla="*/ 1419787 h 1679043"/>
                <a:gd name="connsiteX8817" fmla="*/ 425631 w 1485127"/>
                <a:gd name="connsiteY8817" fmla="*/ 1420128 h 1679043"/>
                <a:gd name="connsiteX8818" fmla="*/ 423071 w 1485127"/>
                <a:gd name="connsiteY8818" fmla="*/ 1414580 h 1679043"/>
                <a:gd name="connsiteX8819" fmla="*/ 428446 w 1485127"/>
                <a:gd name="connsiteY8819" fmla="*/ 1421664 h 1679043"/>
                <a:gd name="connsiteX8820" fmla="*/ 425545 w 1485127"/>
                <a:gd name="connsiteY8820" fmla="*/ 1420128 h 1679043"/>
                <a:gd name="connsiteX8821" fmla="*/ 459075 w 1485127"/>
                <a:gd name="connsiteY8821" fmla="*/ 1408436 h 1679043"/>
                <a:gd name="connsiteX8822" fmla="*/ 475541 w 1485127"/>
                <a:gd name="connsiteY8822" fmla="*/ 1416544 h 1679043"/>
                <a:gd name="connsiteX8823" fmla="*/ 490216 w 1485127"/>
                <a:gd name="connsiteY8823" fmla="*/ 1432418 h 1679043"/>
                <a:gd name="connsiteX8824" fmla="*/ 464023 w 1485127"/>
                <a:gd name="connsiteY8824" fmla="*/ 1419445 h 1679043"/>
                <a:gd name="connsiteX8825" fmla="*/ 458989 w 1485127"/>
                <a:gd name="connsiteY8825" fmla="*/ 1408350 h 1679043"/>
                <a:gd name="connsiteX8826" fmla="*/ 493714 w 1485127"/>
                <a:gd name="connsiteY8826" fmla="*/ 1413983 h 1679043"/>
                <a:gd name="connsiteX8827" fmla="*/ 487059 w 1485127"/>
                <a:gd name="connsiteY8827" fmla="*/ 1397511 h 1679043"/>
                <a:gd name="connsiteX8828" fmla="*/ 496615 w 1485127"/>
                <a:gd name="connsiteY8828" fmla="*/ 1402034 h 1679043"/>
                <a:gd name="connsiteX8829" fmla="*/ 512313 w 1485127"/>
                <a:gd name="connsiteY8829" fmla="*/ 1421323 h 1679043"/>
                <a:gd name="connsiteX8830" fmla="*/ 515384 w 1485127"/>
                <a:gd name="connsiteY8830" fmla="*/ 1430797 h 1679043"/>
                <a:gd name="connsiteX8831" fmla="*/ 497212 w 1485127"/>
                <a:gd name="connsiteY8831" fmla="*/ 1422518 h 1679043"/>
                <a:gd name="connsiteX8832" fmla="*/ 493628 w 1485127"/>
                <a:gd name="connsiteY8832" fmla="*/ 1414068 h 1679043"/>
                <a:gd name="connsiteX8833" fmla="*/ 503269 w 1485127"/>
                <a:gd name="connsiteY8833" fmla="*/ 1405021 h 1679043"/>
                <a:gd name="connsiteX8834" fmla="*/ 507620 w 1485127"/>
                <a:gd name="connsiteY8834" fmla="*/ 1407070 h 1679043"/>
                <a:gd name="connsiteX8835" fmla="*/ 507961 w 1485127"/>
                <a:gd name="connsiteY8835" fmla="*/ 1407241 h 1679043"/>
                <a:gd name="connsiteX8836" fmla="*/ 510094 w 1485127"/>
                <a:gd name="connsiteY8836" fmla="*/ 1414154 h 1679043"/>
                <a:gd name="connsiteX8837" fmla="*/ 503269 w 1485127"/>
                <a:gd name="connsiteY8837" fmla="*/ 1405107 h 1679043"/>
                <a:gd name="connsiteX8838" fmla="*/ 510094 w 1485127"/>
                <a:gd name="connsiteY8838" fmla="*/ 1406387 h 1679043"/>
                <a:gd name="connsiteX8839" fmla="*/ 504890 w 1485127"/>
                <a:gd name="connsiteY8839" fmla="*/ 1391451 h 1679043"/>
                <a:gd name="connsiteX8840" fmla="*/ 502245 w 1485127"/>
                <a:gd name="connsiteY8840" fmla="*/ 1383258 h 1679043"/>
                <a:gd name="connsiteX8841" fmla="*/ 524769 w 1485127"/>
                <a:gd name="connsiteY8841" fmla="*/ 1412703 h 1679043"/>
                <a:gd name="connsiteX8842" fmla="*/ 510094 w 1485127"/>
                <a:gd name="connsiteY8842" fmla="*/ 1406472 h 1679043"/>
                <a:gd name="connsiteX8843" fmla="*/ 404472 w 1485127"/>
                <a:gd name="connsiteY8843" fmla="*/ 1146330 h 1679043"/>
                <a:gd name="connsiteX8844" fmla="*/ 404472 w 1485127"/>
                <a:gd name="connsiteY8844" fmla="*/ 1146330 h 1679043"/>
                <a:gd name="connsiteX8845" fmla="*/ 404472 w 1485127"/>
                <a:gd name="connsiteY8845" fmla="*/ 1146074 h 1679043"/>
                <a:gd name="connsiteX8846" fmla="*/ 404472 w 1485127"/>
                <a:gd name="connsiteY8846" fmla="*/ 1145818 h 1679043"/>
                <a:gd name="connsiteX8847" fmla="*/ 404472 w 1485127"/>
                <a:gd name="connsiteY8847" fmla="*/ 1145818 h 1679043"/>
                <a:gd name="connsiteX8848" fmla="*/ 399012 w 1485127"/>
                <a:gd name="connsiteY8848" fmla="*/ 1130029 h 1679043"/>
                <a:gd name="connsiteX8849" fmla="*/ 404642 w 1485127"/>
                <a:gd name="connsiteY8849" fmla="*/ 1114325 h 1679043"/>
                <a:gd name="connsiteX8850" fmla="*/ 411553 w 1485127"/>
                <a:gd name="connsiteY8850" fmla="*/ 1135662 h 1679043"/>
                <a:gd name="connsiteX8851" fmla="*/ 405752 w 1485127"/>
                <a:gd name="connsiteY8851" fmla="*/ 1149744 h 1679043"/>
                <a:gd name="connsiteX8852" fmla="*/ 404642 w 1485127"/>
                <a:gd name="connsiteY8852" fmla="*/ 1146330 h 1679043"/>
                <a:gd name="connsiteX8853" fmla="*/ 413601 w 1485127"/>
                <a:gd name="connsiteY8853" fmla="*/ 1080356 h 1679043"/>
                <a:gd name="connsiteX8854" fmla="*/ 408737 w 1485127"/>
                <a:gd name="connsiteY8854" fmla="*/ 1064311 h 1679043"/>
                <a:gd name="connsiteX8855" fmla="*/ 418976 w 1485127"/>
                <a:gd name="connsiteY8855" fmla="*/ 1041522 h 1679043"/>
                <a:gd name="connsiteX8856" fmla="*/ 426398 w 1485127"/>
                <a:gd name="connsiteY8856" fmla="*/ 1025648 h 1679043"/>
                <a:gd name="connsiteX8857" fmla="*/ 429982 w 1485127"/>
                <a:gd name="connsiteY8857" fmla="*/ 1018137 h 1679043"/>
                <a:gd name="connsiteX8858" fmla="*/ 430323 w 1485127"/>
                <a:gd name="connsiteY8858" fmla="*/ 1021978 h 1679043"/>
                <a:gd name="connsiteX8859" fmla="*/ 431773 w 1485127"/>
                <a:gd name="connsiteY8859" fmla="*/ 1037170 h 1679043"/>
                <a:gd name="connsiteX8860" fmla="*/ 429128 w 1485127"/>
                <a:gd name="connsiteY8860" fmla="*/ 1043315 h 1679043"/>
                <a:gd name="connsiteX8861" fmla="*/ 413515 w 1485127"/>
                <a:gd name="connsiteY8861" fmla="*/ 1080356 h 1679043"/>
                <a:gd name="connsiteX8862" fmla="*/ 431859 w 1485127"/>
                <a:gd name="connsiteY8862" fmla="*/ 1021721 h 1679043"/>
                <a:gd name="connsiteX8863" fmla="*/ 431006 w 1485127"/>
                <a:gd name="connsiteY8863" fmla="*/ 1016003 h 1679043"/>
                <a:gd name="connsiteX8864" fmla="*/ 433821 w 1485127"/>
                <a:gd name="connsiteY8864" fmla="*/ 1010114 h 1679043"/>
                <a:gd name="connsiteX8865" fmla="*/ 435101 w 1485127"/>
                <a:gd name="connsiteY8865" fmla="*/ 1010370 h 1679043"/>
                <a:gd name="connsiteX8866" fmla="*/ 436124 w 1485127"/>
                <a:gd name="connsiteY8866" fmla="*/ 1027013 h 1679043"/>
                <a:gd name="connsiteX8867" fmla="*/ 433565 w 1485127"/>
                <a:gd name="connsiteY8867" fmla="*/ 1032902 h 1679043"/>
                <a:gd name="connsiteX8868" fmla="*/ 431773 w 1485127"/>
                <a:gd name="connsiteY8868" fmla="*/ 1021721 h 1679043"/>
                <a:gd name="connsiteX8869" fmla="*/ 436039 w 1485127"/>
                <a:gd name="connsiteY8869" fmla="*/ 1010541 h 1679043"/>
                <a:gd name="connsiteX8870" fmla="*/ 442950 w 1485127"/>
                <a:gd name="connsiteY8870" fmla="*/ 1011821 h 1679043"/>
                <a:gd name="connsiteX8871" fmla="*/ 437148 w 1485127"/>
                <a:gd name="connsiteY8871" fmla="*/ 1024965 h 1679043"/>
                <a:gd name="connsiteX8872" fmla="*/ 436551 w 1485127"/>
                <a:gd name="connsiteY8872" fmla="*/ 1026330 h 1679043"/>
                <a:gd name="connsiteX8873" fmla="*/ 436039 w 1485127"/>
                <a:gd name="connsiteY8873" fmla="*/ 1010541 h 1679043"/>
                <a:gd name="connsiteX8874" fmla="*/ 445936 w 1485127"/>
                <a:gd name="connsiteY8874" fmla="*/ 999190 h 1679043"/>
                <a:gd name="connsiteX8875" fmla="*/ 444485 w 1485127"/>
                <a:gd name="connsiteY8875" fmla="*/ 989033 h 1679043"/>
                <a:gd name="connsiteX8876" fmla="*/ 442694 w 1485127"/>
                <a:gd name="connsiteY8876" fmla="*/ 975292 h 1679043"/>
                <a:gd name="connsiteX8877" fmla="*/ 438769 w 1485127"/>
                <a:gd name="connsiteY8877" fmla="*/ 936373 h 1679043"/>
                <a:gd name="connsiteX8878" fmla="*/ 436124 w 1485127"/>
                <a:gd name="connsiteY8878" fmla="*/ 897454 h 1679043"/>
                <a:gd name="connsiteX8879" fmla="*/ 436124 w 1485127"/>
                <a:gd name="connsiteY8879" fmla="*/ 897454 h 1679043"/>
                <a:gd name="connsiteX8880" fmla="*/ 436124 w 1485127"/>
                <a:gd name="connsiteY8880" fmla="*/ 897284 h 1679043"/>
                <a:gd name="connsiteX8881" fmla="*/ 436124 w 1485127"/>
                <a:gd name="connsiteY8881" fmla="*/ 897113 h 1679043"/>
                <a:gd name="connsiteX8882" fmla="*/ 436124 w 1485127"/>
                <a:gd name="connsiteY8882" fmla="*/ 897113 h 1679043"/>
                <a:gd name="connsiteX8883" fmla="*/ 435357 w 1485127"/>
                <a:gd name="connsiteY8883" fmla="*/ 886956 h 1679043"/>
                <a:gd name="connsiteX8884" fmla="*/ 443291 w 1485127"/>
                <a:gd name="connsiteY8884" fmla="*/ 881409 h 1679043"/>
                <a:gd name="connsiteX8885" fmla="*/ 444315 w 1485127"/>
                <a:gd name="connsiteY8885" fmla="*/ 917597 h 1679043"/>
                <a:gd name="connsiteX8886" fmla="*/ 444315 w 1485127"/>
                <a:gd name="connsiteY8886" fmla="*/ 917597 h 1679043"/>
                <a:gd name="connsiteX8887" fmla="*/ 444315 w 1485127"/>
                <a:gd name="connsiteY8887" fmla="*/ 917767 h 1679043"/>
                <a:gd name="connsiteX8888" fmla="*/ 444315 w 1485127"/>
                <a:gd name="connsiteY8888" fmla="*/ 917767 h 1679043"/>
                <a:gd name="connsiteX8889" fmla="*/ 448239 w 1485127"/>
                <a:gd name="connsiteY8889" fmla="*/ 960953 h 1679043"/>
                <a:gd name="connsiteX8890" fmla="*/ 453102 w 1485127"/>
                <a:gd name="connsiteY8890" fmla="*/ 1000897 h 1679043"/>
                <a:gd name="connsiteX8891" fmla="*/ 446106 w 1485127"/>
                <a:gd name="connsiteY8891" fmla="*/ 999275 h 1679043"/>
                <a:gd name="connsiteX8892" fmla="*/ 454638 w 1485127"/>
                <a:gd name="connsiteY8892" fmla="*/ 1001238 h 1679043"/>
                <a:gd name="connsiteX8893" fmla="*/ 451738 w 1485127"/>
                <a:gd name="connsiteY8893" fmla="*/ 960783 h 1679043"/>
                <a:gd name="connsiteX8894" fmla="*/ 449860 w 1485127"/>
                <a:gd name="connsiteY8894" fmla="*/ 925363 h 1679043"/>
                <a:gd name="connsiteX8895" fmla="*/ 459416 w 1485127"/>
                <a:gd name="connsiteY8895" fmla="*/ 990484 h 1679043"/>
                <a:gd name="connsiteX8896" fmla="*/ 461634 w 1485127"/>
                <a:gd name="connsiteY8896" fmla="*/ 1002860 h 1679043"/>
                <a:gd name="connsiteX8897" fmla="*/ 454724 w 1485127"/>
                <a:gd name="connsiteY8897" fmla="*/ 1001238 h 1679043"/>
                <a:gd name="connsiteX8898" fmla="*/ 460952 w 1485127"/>
                <a:gd name="connsiteY8898" fmla="*/ 990484 h 1679043"/>
                <a:gd name="connsiteX8899" fmla="*/ 453188 w 1485127"/>
                <a:gd name="connsiteY8899" fmla="*/ 901807 h 1679043"/>
                <a:gd name="connsiteX8900" fmla="*/ 453188 w 1485127"/>
                <a:gd name="connsiteY8900" fmla="*/ 901807 h 1679043"/>
                <a:gd name="connsiteX8901" fmla="*/ 453188 w 1485127"/>
                <a:gd name="connsiteY8901" fmla="*/ 901551 h 1679043"/>
                <a:gd name="connsiteX8902" fmla="*/ 453188 w 1485127"/>
                <a:gd name="connsiteY8902" fmla="*/ 901295 h 1679043"/>
                <a:gd name="connsiteX8903" fmla="*/ 453188 w 1485127"/>
                <a:gd name="connsiteY8903" fmla="*/ 901295 h 1679043"/>
                <a:gd name="connsiteX8904" fmla="*/ 452676 w 1485127"/>
                <a:gd name="connsiteY8904" fmla="*/ 890200 h 1679043"/>
                <a:gd name="connsiteX8905" fmla="*/ 452335 w 1485127"/>
                <a:gd name="connsiteY8905" fmla="*/ 879104 h 1679043"/>
                <a:gd name="connsiteX8906" fmla="*/ 452335 w 1485127"/>
                <a:gd name="connsiteY8906" fmla="*/ 875008 h 1679043"/>
                <a:gd name="connsiteX8907" fmla="*/ 465559 w 1485127"/>
                <a:gd name="connsiteY8907" fmla="*/ 865875 h 1679043"/>
                <a:gd name="connsiteX8908" fmla="*/ 466583 w 1485127"/>
                <a:gd name="connsiteY8908" fmla="*/ 916743 h 1679043"/>
                <a:gd name="connsiteX8909" fmla="*/ 466583 w 1485127"/>
                <a:gd name="connsiteY8909" fmla="*/ 916743 h 1679043"/>
                <a:gd name="connsiteX8910" fmla="*/ 466583 w 1485127"/>
                <a:gd name="connsiteY8910" fmla="*/ 916828 h 1679043"/>
                <a:gd name="connsiteX8911" fmla="*/ 466583 w 1485127"/>
                <a:gd name="connsiteY8911" fmla="*/ 916828 h 1679043"/>
                <a:gd name="connsiteX8912" fmla="*/ 471787 w 1485127"/>
                <a:gd name="connsiteY8912" fmla="*/ 957881 h 1679043"/>
                <a:gd name="connsiteX8913" fmla="*/ 479551 w 1485127"/>
                <a:gd name="connsiteY8913" fmla="*/ 998422 h 1679043"/>
                <a:gd name="connsiteX8914" fmla="*/ 481599 w 1485127"/>
                <a:gd name="connsiteY8914" fmla="*/ 1007383 h 1679043"/>
                <a:gd name="connsiteX8915" fmla="*/ 478015 w 1485127"/>
                <a:gd name="connsiteY8915" fmla="*/ 1006615 h 1679043"/>
                <a:gd name="connsiteX8916" fmla="*/ 462658 w 1485127"/>
                <a:gd name="connsiteY8916" fmla="*/ 1003030 h 1679043"/>
                <a:gd name="connsiteX8917" fmla="*/ 460952 w 1485127"/>
                <a:gd name="connsiteY8917" fmla="*/ 990399 h 1679043"/>
                <a:gd name="connsiteX8918" fmla="*/ 529462 w 1485127"/>
                <a:gd name="connsiteY8918" fmla="*/ 867838 h 1679043"/>
                <a:gd name="connsiteX8919" fmla="*/ 539785 w 1485127"/>
                <a:gd name="connsiteY8919" fmla="*/ 871082 h 1679043"/>
                <a:gd name="connsiteX8920" fmla="*/ 540553 w 1485127"/>
                <a:gd name="connsiteY8920" fmla="*/ 890797 h 1679043"/>
                <a:gd name="connsiteX8921" fmla="*/ 540723 w 1485127"/>
                <a:gd name="connsiteY8921" fmla="*/ 892504 h 1679043"/>
                <a:gd name="connsiteX8922" fmla="*/ 529888 w 1485127"/>
                <a:gd name="connsiteY8922" fmla="*/ 900015 h 1679043"/>
                <a:gd name="connsiteX8923" fmla="*/ 524001 w 1485127"/>
                <a:gd name="connsiteY8923" fmla="*/ 904026 h 1679043"/>
                <a:gd name="connsiteX8924" fmla="*/ 523575 w 1485127"/>
                <a:gd name="connsiteY8924" fmla="*/ 872277 h 1679043"/>
                <a:gd name="connsiteX8925" fmla="*/ 529376 w 1485127"/>
                <a:gd name="connsiteY8925" fmla="*/ 867924 h 1679043"/>
                <a:gd name="connsiteX8926" fmla="*/ 523745 w 1485127"/>
                <a:gd name="connsiteY8926" fmla="*/ 868265 h 1679043"/>
                <a:gd name="connsiteX8927" fmla="*/ 523745 w 1485127"/>
                <a:gd name="connsiteY8927" fmla="*/ 865961 h 1679043"/>
                <a:gd name="connsiteX8928" fmla="*/ 525622 w 1485127"/>
                <a:gd name="connsiteY8928" fmla="*/ 866558 h 1679043"/>
                <a:gd name="connsiteX8929" fmla="*/ 523660 w 1485127"/>
                <a:gd name="connsiteY8929" fmla="*/ 868180 h 1679043"/>
                <a:gd name="connsiteX8930" fmla="*/ 544307 w 1485127"/>
                <a:gd name="connsiteY8930" fmla="*/ 872533 h 1679043"/>
                <a:gd name="connsiteX8931" fmla="*/ 548829 w 1485127"/>
                <a:gd name="connsiteY8931" fmla="*/ 873898 h 1679043"/>
                <a:gd name="connsiteX8932" fmla="*/ 546696 w 1485127"/>
                <a:gd name="connsiteY8932" fmla="*/ 888237 h 1679043"/>
                <a:gd name="connsiteX8933" fmla="*/ 544136 w 1485127"/>
                <a:gd name="connsiteY8933" fmla="*/ 890029 h 1679043"/>
                <a:gd name="connsiteX8934" fmla="*/ 544221 w 1485127"/>
                <a:gd name="connsiteY8934" fmla="*/ 872533 h 1679043"/>
                <a:gd name="connsiteX8935" fmla="*/ 545928 w 1485127"/>
                <a:gd name="connsiteY8935" fmla="*/ 892419 h 1679043"/>
                <a:gd name="connsiteX8936" fmla="*/ 544477 w 1485127"/>
                <a:gd name="connsiteY8936" fmla="*/ 899929 h 1679043"/>
                <a:gd name="connsiteX8937" fmla="*/ 544307 w 1485127"/>
                <a:gd name="connsiteY8937" fmla="*/ 893443 h 1679043"/>
                <a:gd name="connsiteX8938" fmla="*/ 545928 w 1485127"/>
                <a:gd name="connsiteY8938" fmla="*/ 892419 h 1679043"/>
                <a:gd name="connsiteX8939" fmla="*/ 499430 w 1485127"/>
                <a:gd name="connsiteY8939" fmla="*/ 835918 h 1679043"/>
                <a:gd name="connsiteX8940" fmla="*/ 496444 w 1485127"/>
                <a:gd name="connsiteY8940" fmla="*/ 838052 h 1679043"/>
                <a:gd name="connsiteX8941" fmla="*/ 487400 w 1485127"/>
                <a:gd name="connsiteY8941" fmla="*/ 833955 h 1679043"/>
                <a:gd name="connsiteX8942" fmla="*/ 487400 w 1485127"/>
                <a:gd name="connsiteY8942" fmla="*/ 831821 h 1679043"/>
                <a:gd name="connsiteX8943" fmla="*/ 501136 w 1485127"/>
                <a:gd name="connsiteY8943" fmla="*/ 821750 h 1679043"/>
                <a:gd name="connsiteX8944" fmla="*/ 499345 w 1485127"/>
                <a:gd name="connsiteY8944" fmla="*/ 836003 h 1679043"/>
                <a:gd name="connsiteX8945" fmla="*/ 510265 w 1485127"/>
                <a:gd name="connsiteY8945" fmla="*/ 775065 h 1679043"/>
                <a:gd name="connsiteX8946" fmla="*/ 500283 w 1485127"/>
                <a:gd name="connsiteY8946" fmla="*/ 783087 h 1679043"/>
                <a:gd name="connsiteX8947" fmla="*/ 500453 w 1485127"/>
                <a:gd name="connsiteY8947" fmla="*/ 771821 h 1679043"/>
                <a:gd name="connsiteX8948" fmla="*/ 501392 w 1485127"/>
                <a:gd name="connsiteY8948" fmla="*/ 771139 h 1679043"/>
                <a:gd name="connsiteX8949" fmla="*/ 501307 w 1485127"/>
                <a:gd name="connsiteY8949" fmla="*/ 770968 h 1679043"/>
                <a:gd name="connsiteX8950" fmla="*/ 500539 w 1485127"/>
                <a:gd name="connsiteY8950" fmla="*/ 771480 h 1679043"/>
                <a:gd name="connsiteX8951" fmla="*/ 500539 w 1485127"/>
                <a:gd name="connsiteY8951" fmla="*/ 766444 h 1679043"/>
                <a:gd name="connsiteX8952" fmla="*/ 500880 w 1485127"/>
                <a:gd name="connsiteY8952" fmla="*/ 755434 h 1679043"/>
                <a:gd name="connsiteX8953" fmla="*/ 516749 w 1485127"/>
                <a:gd name="connsiteY8953" fmla="*/ 741181 h 1679043"/>
                <a:gd name="connsiteX8954" fmla="*/ 516579 w 1485127"/>
                <a:gd name="connsiteY8954" fmla="*/ 757141 h 1679043"/>
                <a:gd name="connsiteX8955" fmla="*/ 514702 w 1485127"/>
                <a:gd name="connsiteY8955" fmla="*/ 761238 h 1679043"/>
                <a:gd name="connsiteX8956" fmla="*/ 510265 w 1485127"/>
                <a:gd name="connsiteY8956" fmla="*/ 775065 h 1679043"/>
                <a:gd name="connsiteX8957" fmla="*/ 500965 w 1485127"/>
                <a:gd name="connsiteY8957" fmla="*/ 748863 h 1679043"/>
                <a:gd name="connsiteX8958" fmla="*/ 501136 w 1485127"/>
                <a:gd name="connsiteY8958" fmla="*/ 743230 h 1679043"/>
                <a:gd name="connsiteX8959" fmla="*/ 501819 w 1485127"/>
                <a:gd name="connsiteY8959" fmla="*/ 725306 h 1679043"/>
                <a:gd name="connsiteX8960" fmla="*/ 517261 w 1485127"/>
                <a:gd name="connsiteY8960" fmla="*/ 710968 h 1679043"/>
                <a:gd name="connsiteX8961" fmla="*/ 517261 w 1485127"/>
                <a:gd name="connsiteY8961" fmla="*/ 713614 h 1679043"/>
                <a:gd name="connsiteX8962" fmla="*/ 516835 w 1485127"/>
                <a:gd name="connsiteY8962" fmla="*/ 735719 h 1679043"/>
                <a:gd name="connsiteX8963" fmla="*/ 501051 w 1485127"/>
                <a:gd name="connsiteY8963" fmla="*/ 748948 h 1679043"/>
                <a:gd name="connsiteX8964" fmla="*/ 501990 w 1485127"/>
                <a:gd name="connsiteY8964" fmla="*/ 718820 h 1679043"/>
                <a:gd name="connsiteX8965" fmla="*/ 502501 w 1485127"/>
                <a:gd name="connsiteY8965" fmla="*/ 706530 h 1679043"/>
                <a:gd name="connsiteX8966" fmla="*/ 517602 w 1485127"/>
                <a:gd name="connsiteY8966" fmla="*/ 692874 h 1679043"/>
                <a:gd name="connsiteX8967" fmla="*/ 517261 w 1485127"/>
                <a:gd name="connsiteY8967" fmla="*/ 705506 h 1679043"/>
                <a:gd name="connsiteX8968" fmla="*/ 501990 w 1485127"/>
                <a:gd name="connsiteY8968" fmla="*/ 718820 h 1679043"/>
                <a:gd name="connsiteX8969" fmla="*/ 502757 w 1485127"/>
                <a:gd name="connsiteY8969" fmla="*/ 701665 h 1679043"/>
                <a:gd name="connsiteX8970" fmla="*/ 503952 w 1485127"/>
                <a:gd name="connsiteY8970" fmla="*/ 678450 h 1679043"/>
                <a:gd name="connsiteX8971" fmla="*/ 504976 w 1485127"/>
                <a:gd name="connsiteY8971" fmla="*/ 661807 h 1679043"/>
                <a:gd name="connsiteX8972" fmla="*/ 519223 w 1485127"/>
                <a:gd name="connsiteY8972" fmla="*/ 648920 h 1679043"/>
                <a:gd name="connsiteX8973" fmla="*/ 519223 w 1485127"/>
                <a:gd name="connsiteY8973" fmla="*/ 650541 h 1679043"/>
                <a:gd name="connsiteX8974" fmla="*/ 517773 w 1485127"/>
                <a:gd name="connsiteY8974" fmla="*/ 689460 h 1679043"/>
                <a:gd name="connsiteX8975" fmla="*/ 502843 w 1485127"/>
                <a:gd name="connsiteY8975" fmla="*/ 701665 h 1679043"/>
                <a:gd name="connsiteX8976" fmla="*/ 505317 w 1485127"/>
                <a:gd name="connsiteY8976" fmla="*/ 656259 h 1679043"/>
                <a:gd name="connsiteX8977" fmla="*/ 507023 w 1485127"/>
                <a:gd name="connsiteY8977" fmla="*/ 631167 h 1679043"/>
                <a:gd name="connsiteX8978" fmla="*/ 520844 w 1485127"/>
                <a:gd name="connsiteY8978" fmla="*/ 617767 h 1679043"/>
                <a:gd name="connsiteX8979" fmla="*/ 519394 w 1485127"/>
                <a:gd name="connsiteY8979" fmla="*/ 644567 h 1679043"/>
                <a:gd name="connsiteX8980" fmla="*/ 505317 w 1485127"/>
                <a:gd name="connsiteY8980" fmla="*/ 656259 h 1679043"/>
                <a:gd name="connsiteX8981" fmla="*/ 507364 w 1485127"/>
                <a:gd name="connsiteY8981" fmla="*/ 626131 h 1679043"/>
                <a:gd name="connsiteX8982" fmla="*/ 507961 w 1485127"/>
                <a:gd name="connsiteY8982" fmla="*/ 618109 h 1679043"/>
                <a:gd name="connsiteX8983" fmla="*/ 521527 w 1485127"/>
                <a:gd name="connsiteY8983" fmla="*/ 604453 h 1679043"/>
                <a:gd name="connsiteX8984" fmla="*/ 521612 w 1485127"/>
                <a:gd name="connsiteY8984" fmla="*/ 604282 h 1679043"/>
                <a:gd name="connsiteX8985" fmla="*/ 521015 w 1485127"/>
                <a:gd name="connsiteY8985" fmla="*/ 614268 h 1679043"/>
                <a:gd name="connsiteX8986" fmla="*/ 507279 w 1485127"/>
                <a:gd name="connsiteY8986" fmla="*/ 626131 h 1679043"/>
                <a:gd name="connsiteX8987" fmla="*/ 510180 w 1485127"/>
                <a:gd name="connsiteY8987" fmla="*/ 583372 h 1679043"/>
                <a:gd name="connsiteX8988" fmla="*/ 511630 w 1485127"/>
                <a:gd name="connsiteY8988" fmla="*/ 562632 h 1679043"/>
                <a:gd name="connsiteX8989" fmla="*/ 526902 w 1485127"/>
                <a:gd name="connsiteY8989" fmla="*/ 548464 h 1679043"/>
                <a:gd name="connsiteX8990" fmla="*/ 524428 w 1485127"/>
                <a:gd name="connsiteY8990" fmla="*/ 571338 h 1679043"/>
                <a:gd name="connsiteX8991" fmla="*/ 510180 w 1485127"/>
                <a:gd name="connsiteY8991" fmla="*/ 583457 h 1679043"/>
                <a:gd name="connsiteX8992" fmla="*/ 511972 w 1485127"/>
                <a:gd name="connsiteY8992" fmla="*/ 557085 h 1679043"/>
                <a:gd name="connsiteX8993" fmla="*/ 512569 w 1485127"/>
                <a:gd name="connsiteY8993" fmla="*/ 548891 h 1679043"/>
                <a:gd name="connsiteX8994" fmla="*/ 514190 w 1485127"/>
                <a:gd name="connsiteY8994" fmla="*/ 529090 h 1679043"/>
                <a:gd name="connsiteX8995" fmla="*/ 517688 w 1485127"/>
                <a:gd name="connsiteY8995" fmla="*/ 525847 h 1679043"/>
                <a:gd name="connsiteX8996" fmla="*/ 517005 w 1485127"/>
                <a:gd name="connsiteY8996" fmla="*/ 533528 h 1679043"/>
                <a:gd name="connsiteX8997" fmla="*/ 517261 w 1485127"/>
                <a:gd name="connsiteY8997" fmla="*/ 533528 h 1679043"/>
                <a:gd name="connsiteX8998" fmla="*/ 518285 w 1485127"/>
                <a:gd name="connsiteY8998" fmla="*/ 525335 h 1679043"/>
                <a:gd name="connsiteX8999" fmla="*/ 531083 w 1485127"/>
                <a:gd name="connsiteY8999" fmla="*/ 513557 h 1679043"/>
                <a:gd name="connsiteX9000" fmla="*/ 529718 w 1485127"/>
                <a:gd name="connsiteY9000" fmla="*/ 524140 h 1679043"/>
                <a:gd name="connsiteX9001" fmla="*/ 527414 w 1485127"/>
                <a:gd name="connsiteY9001" fmla="*/ 544197 h 1679043"/>
                <a:gd name="connsiteX9002" fmla="*/ 512057 w 1485127"/>
                <a:gd name="connsiteY9002" fmla="*/ 556999 h 1679043"/>
                <a:gd name="connsiteX9003" fmla="*/ 531594 w 1485127"/>
                <a:gd name="connsiteY9003" fmla="*/ 509033 h 1679043"/>
                <a:gd name="connsiteX9004" fmla="*/ 518968 w 1485127"/>
                <a:gd name="connsiteY9004" fmla="*/ 519702 h 1679043"/>
                <a:gd name="connsiteX9005" fmla="*/ 519906 w 1485127"/>
                <a:gd name="connsiteY9005" fmla="*/ 512106 h 1679043"/>
                <a:gd name="connsiteX9006" fmla="*/ 522807 w 1485127"/>
                <a:gd name="connsiteY9006" fmla="*/ 490684 h 1679043"/>
                <a:gd name="connsiteX9007" fmla="*/ 522977 w 1485127"/>
                <a:gd name="connsiteY9007" fmla="*/ 489830 h 1679043"/>
                <a:gd name="connsiteX9008" fmla="*/ 535690 w 1485127"/>
                <a:gd name="connsiteY9008" fmla="*/ 478308 h 1679043"/>
                <a:gd name="connsiteX9009" fmla="*/ 531594 w 1485127"/>
                <a:gd name="connsiteY9009" fmla="*/ 509119 h 1679043"/>
                <a:gd name="connsiteX9010" fmla="*/ 523745 w 1485127"/>
                <a:gd name="connsiteY9010" fmla="*/ 484624 h 1679043"/>
                <a:gd name="connsiteX9011" fmla="*/ 530571 w 1485127"/>
                <a:gd name="connsiteY9011" fmla="*/ 442120 h 1679043"/>
                <a:gd name="connsiteX9012" fmla="*/ 543027 w 1485127"/>
                <a:gd name="connsiteY9012" fmla="*/ 429147 h 1679043"/>
                <a:gd name="connsiteX9013" fmla="*/ 541406 w 1485127"/>
                <a:gd name="connsiteY9013" fmla="*/ 439474 h 1679043"/>
                <a:gd name="connsiteX9014" fmla="*/ 538164 w 1485127"/>
                <a:gd name="connsiteY9014" fmla="*/ 461665 h 1679043"/>
                <a:gd name="connsiteX9015" fmla="*/ 536287 w 1485127"/>
                <a:gd name="connsiteY9015" fmla="*/ 474553 h 1679043"/>
                <a:gd name="connsiteX9016" fmla="*/ 523745 w 1485127"/>
                <a:gd name="connsiteY9016" fmla="*/ 484624 h 1679043"/>
                <a:gd name="connsiteX9017" fmla="*/ 519053 w 1485127"/>
                <a:gd name="connsiteY9017" fmla="*/ 512106 h 1679043"/>
                <a:gd name="connsiteX9018" fmla="*/ 518285 w 1485127"/>
                <a:gd name="connsiteY9018" fmla="*/ 520299 h 1679043"/>
                <a:gd name="connsiteX9019" fmla="*/ 514787 w 1485127"/>
                <a:gd name="connsiteY9019" fmla="*/ 523287 h 1679043"/>
                <a:gd name="connsiteX9020" fmla="*/ 517347 w 1485127"/>
                <a:gd name="connsiteY9020" fmla="*/ 494695 h 1679043"/>
                <a:gd name="connsiteX9021" fmla="*/ 521271 w 1485127"/>
                <a:gd name="connsiteY9021" fmla="*/ 491281 h 1679043"/>
                <a:gd name="connsiteX9022" fmla="*/ 519053 w 1485127"/>
                <a:gd name="connsiteY9022" fmla="*/ 512021 h 1679043"/>
                <a:gd name="connsiteX9023" fmla="*/ 486632 w 1485127"/>
                <a:gd name="connsiteY9023" fmla="*/ 547355 h 1679043"/>
                <a:gd name="connsiteX9024" fmla="*/ 485353 w 1485127"/>
                <a:gd name="connsiteY9024" fmla="*/ 548464 h 1679043"/>
                <a:gd name="connsiteX9025" fmla="*/ 488595 w 1485127"/>
                <a:gd name="connsiteY9025" fmla="*/ 518422 h 1679043"/>
                <a:gd name="connsiteX9026" fmla="*/ 490557 w 1485127"/>
                <a:gd name="connsiteY9026" fmla="*/ 516971 h 1679043"/>
                <a:gd name="connsiteX9027" fmla="*/ 486632 w 1485127"/>
                <a:gd name="connsiteY9027" fmla="*/ 547355 h 1679043"/>
                <a:gd name="connsiteX9028" fmla="*/ 476394 w 1485127"/>
                <a:gd name="connsiteY9028" fmla="*/ 540783 h 1679043"/>
                <a:gd name="connsiteX9029" fmla="*/ 477247 w 1485127"/>
                <a:gd name="connsiteY9029" fmla="*/ 532846 h 1679043"/>
                <a:gd name="connsiteX9030" fmla="*/ 478015 w 1485127"/>
                <a:gd name="connsiteY9030" fmla="*/ 526103 h 1679043"/>
                <a:gd name="connsiteX9031" fmla="*/ 480575 w 1485127"/>
                <a:gd name="connsiteY9031" fmla="*/ 524225 h 1679043"/>
                <a:gd name="connsiteX9032" fmla="*/ 476309 w 1485127"/>
                <a:gd name="connsiteY9032" fmla="*/ 540783 h 1679043"/>
                <a:gd name="connsiteX9033" fmla="*/ 468801 w 1485127"/>
                <a:gd name="connsiteY9033" fmla="*/ 569631 h 1679043"/>
                <a:gd name="connsiteX9034" fmla="*/ 465900 w 1485127"/>
                <a:gd name="connsiteY9034" fmla="*/ 596003 h 1679043"/>
                <a:gd name="connsiteX9035" fmla="*/ 465900 w 1485127"/>
                <a:gd name="connsiteY9035" fmla="*/ 596003 h 1679043"/>
                <a:gd name="connsiteX9036" fmla="*/ 465900 w 1485127"/>
                <a:gd name="connsiteY9036" fmla="*/ 596345 h 1679043"/>
                <a:gd name="connsiteX9037" fmla="*/ 465900 w 1485127"/>
                <a:gd name="connsiteY9037" fmla="*/ 596345 h 1679043"/>
                <a:gd name="connsiteX9038" fmla="*/ 457539 w 1485127"/>
                <a:gd name="connsiteY9038" fmla="*/ 603770 h 1679043"/>
                <a:gd name="connsiteX9039" fmla="*/ 457625 w 1485127"/>
                <a:gd name="connsiteY9039" fmla="*/ 602746 h 1679043"/>
                <a:gd name="connsiteX9040" fmla="*/ 457625 w 1485127"/>
                <a:gd name="connsiteY9040" fmla="*/ 602746 h 1679043"/>
                <a:gd name="connsiteX9041" fmla="*/ 457625 w 1485127"/>
                <a:gd name="connsiteY9041" fmla="*/ 602661 h 1679043"/>
                <a:gd name="connsiteX9042" fmla="*/ 457625 w 1485127"/>
                <a:gd name="connsiteY9042" fmla="*/ 602661 h 1679043"/>
                <a:gd name="connsiteX9043" fmla="*/ 457625 w 1485127"/>
                <a:gd name="connsiteY9043" fmla="*/ 602575 h 1679043"/>
                <a:gd name="connsiteX9044" fmla="*/ 459928 w 1485127"/>
                <a:gd name="connsiteY9044" fmla="*/ 577227 h 1679043"/>
                <a:gd name="connsiteX9045" fmla="*/ 468801 w 1485127"/>
                <a:gd name="connsiteY9045" fmla="*/ 569631 h 1679043"/>
                <a:gd name="connsiteX9046" fmla="*/ 460440 w 1485127"/>
                <a:gd name="connsiteY9046" fmla="*/ 571252 h 1679043"/>
                <a:gd name="connsiteX9047" fmla="*/ 462146 w 1485127"/>
                <a:gd name="connsiteY9047" fmla="*/ 553841 h 1679043"/>
                <a:gd name="connsiteX9048" fmla="*/ 471787 w 1485127"/>
                <a:gd name="connsiteY9048" fmla="*/ 545989 h 1679043"/>
                <a:gd name="connsiteX9049" fmla="*/ 469654 w 1485127"/>
                <a:gd name="connsiteY9049" fmla="*/ 562888 h 1679043"/>
                <a:gd name="connsiteX9050" fmla="*/ 460525 w 1485127"/>
                <a:gd name="connsiteY9050" fmla="*/ 571252 h 1679043"/>
                <a:gd name="connsiteX9051" fmla="*/ 462231 w 1485127"/>
                <a:gd name="connsiteY9051" fmla="*/ 552476 h 1679043"/>
                <a:gd name="connsiteX9052" fmla="*/ 463938 w 1485127"/>
                <a:gd name="connsiteY9052" fmla="*/ 536089 h 1679043"/>
                <a:gd name="connsiteX9053" fmla="*/ 467521 w 1485127"/>
                <a:gd name="connsiteY9053" fmla="*/ 533614 h 1679043"/>
                <a:gd name="connsiteX9054" fmla="*/ 474091 w 1485127"/>
                <a:gd name="connsiteY9054" fmla="*/ 528920 h 1679043"/>
                <a:gd name="connsiteX9055" fmla="*/ 473579 w 1485127"/>
                <a:gd name="connsiteY9055" fmla="*/ 532248 h 1679043"/>
                <a:gd name="connsiteX9056" fmla="*/ 471787 w 1485127"/>
                <a:gd name="connsiteY9056" fmla="*/ 545392 h 1679043"/>
                <a:gd name="connsiteX9057" fmla="*/ 462231 w 1485127"/>
                <a:gd name="connsiteY9057" fmla="*/ 552561 h 1679043"/>
                <a:gd name="connsiteX9058" fmla="*/ 465218 w 1485127"/>
                <a:gd name="connsiteY9058" fmla="*/ 530797 h 1679043"/>
                <a:gd name="connsiteX9059" fmla="*/ 464364 w 1485127"/>
                <a:gd name="connsiteY9059" fmla="*/ 531480 h 1679043"/>
                <a:gd name="connsiteX9060" fmla="*/ 467607 w 1485127"/>
                <a:gd name="connsiteY9060" fmla="*/ 502120 h 1679043"/>
                <a:gd name="connsiteX9061" fmla="*/ 479978 w 1485127"/>
                <a:gd name="connsiteY9061" fmla="*/ 491452 h 1679043"/>
                <a:gd name="connsiteX9062" fmla="*/ 474858 w 1485127"/>
                <a:gd name="connsiteY9062" fmla="*/ 523116 h 1679043"/>
                <a:gd name="connsiteX9063" fmla="*/ 465133 w 1485127"/>
                <a:gd name="connsiteY9063" fmla="*/ 530883 h 1679043"/>
                <a:gd name="connsiteX9064" fmla="*/ 492946 w 1485127"/>
                <a:gd name="connsiteY9064" fmla="*/ 424112 h 1679043"/>
                <a:gd name="connsiteX9065" fmla="*/ 492946 w 1485127"/>
                <a:gd name="connsiteY9065" fmla="*/ 424197 h 1679043"/>
                <a:gd name="connsiteX9066" fmla="*/ 489362 w 1485127"/>
                <a:gd name="connsiteY9066" fmla="*/ 441864 h 1679043"/>
                <a:gd name="connsiteX9067" fmla="*/ 488765 w 1485127"/>
                <a:gd name="connsiteY9067" fmla="*/ 442376 h 1679043"/>
                <a:gd name="connsiteX9068" fmla="*/ 488765 w 1485127"/>
                <a:gd name="connsiteY9068" fmla="*/ 442376 h 1679043"/>
                <a:gd name="connsiteX9069" fmla="*/ 488595 w 1485127"/>
                <a:gd name="connsiteY9069" fmla="*/ 442462 h 1679043"/>
                <a:gd name="connsiteX9070" fmla="*/ 488424 w 1485127"/>
                <a:gd name="connsiteY9070" fmla="*/ 442462 h 1679043"/>
                <a:gd name="connsiteX9071" fmla="*/ 488424 w 1485127"/>
                <a:gd name="connsiteY9071" fmla="*/ 442547 h 1679043"/>
                <a:gd name="connsiteX9072" fmla="*/ 483475 w 1485127"/>
                <a:gd name="connsiteY9072" fmla="*/ 446985 h 1679043"/>
                <a:gd name="connsiteX9073" fmla="*/ 484073 w 1485127"/>
                <a:gd name="connsiteY9073" fmla="*/ 443230 h 1679043"/>
                <a:gd name="connsiteX9074" fmla="*/ 486547 w 1485127"/>
                <a:gd name="connsiteY9074" fmla="*/ 428891 h 1679043"/>
                <a:gd name="connsiteX9075" fmla="*/ 493031 w 1485127"/>
                <a:gd name="connsiteY9075" fmla="*/ 423600 h 1679043"/>
                <a:gd name="connsiteX9076" fmla="*/ 493031 w 1485127"/>
                <a:gd name="connsiteY9076" fmla="*/ 423941 h 1679043"/>
                <a:gd name="connsiteX9077" fmla="*/ 481001 w 1485127"/>
                <a:gd name="connsiteY9077" fmla="*/ 455691 h 1679043"/>
                <a:gd name="connsiteX9078" fmla="*/ 480575 w 1485127"/>
                <a:gd name="connsiteY9078" fmla="*/ 459617 h 1679043"/>
                <a:gd name="connsiteX9079" fmla="*/ 478783 w 1485127"/>
                <a:gd name="connsiteY9079" fmla="*/ 475918 h 1679043"/>
                <a:gd name="connsiteX9080" fmla="*/ 479039 w 1485127"/>
                <a:gd name="connsiteY9080" fmla="*/ 475918 h 1679043"/>
                <a:gd name="connsiteX9081" fmla="*/ 481513 w 1485127"/>
                <a:gd name="connsiteY9081" fmla="*/ 459617 h 1679043"/>
                <a:gd name="connsiteX9082" fmla="*/ 482281 w 1485127"/>
                <a:gd name="connsiteY9082" fmla="*/ 454666 h 1679043"/>
                <a:gd name="connsiteX9083" fmla="*/ 487656 w 1485127"/>
                <a:gd name="connsiteY9083" fmla="*/ 450143 h 1679043"/>
                <a:gd name="connsiteX9084" fmla="*/ 484073 w 1485127"/>
                <a:gd name="connsiteY9084" fmla="*/ 468834 h 1679043"/>
                <a:gd name="connsiteX9085" fmla="*/ 481513 w 1485127"/>
                <a:gd name="connsiteY9085" fmla="*/ 483088 h 1679043"/>
                <a:gd name="connsiteX9086" fmla="*/ 468459 w 1485127"/>
                <a:gd name="connsiteY9086" fmla="*/ 495207 h 1679043"/>
                <a:gd name="connsiteX9087" fmla="*/ 470678 w 1485127"/>
                <a:gd name="connsiteY9087" fmla="*/ 476942 h 1679043"/>
                <a:gd name="connsiteX9088" fmla="*/ 476394 w 1485127"/>
                <a:gd name="connsiteY9088" fmla="*/ 471907 h 1679043"/>
                <a:gd name="connsiteX9089" fmla="*/ 476224 w 1485127"/>
                <a:gd name="connsiteY9089" fmla="*/ 471736 h 1679043"/>
                <a:gd name="connsiteX9090" fmla="*/ 470763 w 1485127"/>
                <a:gd name="connsiteY9090" fmla="*/ 476089 h 1679043"/>
                <a:gd name="connsiteX9091" fmla="*/ 472043 w 1485127"/>
                <a:gd name="connsiteY9091" fmla="*/ 466103 h 1679043"/>
                <a:gd name="connsiteX9092" fmla="*/ 472470 w 1485127"/>
                <a:gd name="connsiteY9092" fmla="*/ 462860 h 1679043"/>
                <a:gd name="connsiteX9093" fmla="*/ 481001 w 1485127"/>
                <a:gd name="connsiteY9093" fmla="*/ 455776 h 1679043"/>
                <a:gd name="connsiteX9094" fmla="*/ 472299 w 1485127"/>
                <a:gd name="connsiteY9094" fmla="*/ 454666 h 1679043"/>
                <a:gd name="connsiteX9095" fmla="*/ 466668 w 1485127"/>
                <a:gd name="connsiteY9095" fmla="*/ 459617 h 1679043"/>
                <a:gd name="connsiteX9096" fmla="*/ 466838 w 1485127"/>
                <a:gd name="connsiteY9096" fmla="*/ 458507 h 1679043"/>
                <a:gd name="connsiteX9097" fmla="*/ 468971 w 1485127"/>
                <a:gd name="connsiteY9097" fmla="*/ 443144 h 1679043"/>
                <a:gd name="connsiteX9098" fmla="*/ 475114 w 1485127"/>
                <a:gd name="connsiteY9098" fmla="*/ 438280 h 1679043"/>
                <a:gd name="connsiteX9099" fmla="*/ 474603 w 1485127"/>
                <a:gd name="connsiteY9099" fmla="*/ 441523 h 1679043"/>
                <a:gd name="connsiteX9100" fmla="*/ 472470 w 1485127"/>
                <a:gd name="connsiteY9100" fmla="*/ 454752 h 1679043"/>
                <a:gd name="connsiteX9101" fmla="*/ 464962 w 1485127"/>
                <a:gd name="connsiteY9101" fmla="*/ 461068 h 1679043"/>
                <a:gd name="connsiteX9102" fmla="*/ 456686 w 1485127"/>
                <a:gd name="connsiteY9102" fmla="*/ 468152 h 1679043"/>
                <a:gd name="connsiteX9103" fmla="*/ 456089 w 1485127"/>
                <a:gd name="connsiteY9103" fmla="*/ 468664 h 1679043"/>
                <a:gd name="connsiteX9104" fmla="*/ 458136 w 1485127"/>
                <a:gd name="connsiteY9104" fmla="*/ 454666 h 1679043"/>
                <a:gd name="connsiteX9105" fmla="*/ 458648 w 1485127"/>
                <a:gd name="connsiteY9105" fmla="*/ 451253 h 1679043"/>
                <a:gd name="connsiteX9106" fmla="*/ 466412 w 1485127"/>
                <a:gd name="connsiteY9106" fmla="*/ 445022 h 1679043"/>
                <a:gd name="connsiteX9107" fmla="*/ 465133 w 1485127"/>
                <a:gd name="connsiteY9107" fmla="*/ 458422 h 1679043"/>
                <a:gd name="connsiteX9108" fmla="*/ 464962 w 1485127"/>
                <a:gd name="connsiteY9108" fmla="*/ 460897 h 1679043"/>
                <a:gd name="connsiteX9109" fmla="*/ 444997 w 1485127"/>
                <a:gd name="connsiteY9109" fmla="*/ 481295 h 1679043"/>
                <a:gd name="connsiteX9110" fmla="*/ 444742 w 1485127"/>
                <a:gd name="connsiteY9110" fmla="*/ 482490 h 1679043"/>
                <a:gd name="connsiteX9111" fmla="*/ 432115 w 1485127"/>
                <a:gd name="connsiteY9111" fmla="*/ 494097 h 1679043"/>
                <a:gd name="connsiteX9112" fmla="*/ 431517 w 1485127"/>
                <a:gd name="connsiteY9112" fmla="*/ 494610 h 1679043"/>
                <a:gd name="connsiteX9113" fmla="*/ 432285 w 1485127"/>
                <a:gd name="connsiteY9113" fmla="*/ 492817 h 1679043"/>
                <a:gd name="connsiteX9114" fmla="*/ 444912 w 1485127"/>
                <a:gd name="connsiteY9114" fmla="*/ 481295 h 1679043"/>
                <a:gd name="connsiteX9115" fmla="*/ 440731 w 1485127"/>
                <a:gd name="connsiteY9115" fmla="*/ 502888 h 1679043"/>
                <a:gd name="connsiteX9116" fmla="*/ 436893 w 1485127"/>
                <a:gd name="connsiteY9116" fmla="*/ 523799 h 1679043"/>
                <a:gd name="connsiteX9117" fmla="*/ 419061 w 1485127"/>
                <a:gd name="connsiteY9117" fmla="*/ 539418 h 1679043"/>
                <a:gd name="connsiteX9118" fmla="*/ 408141 w 1485127"/>
                <a:gd name="connsiteY9118" fmla="*/ 548721 h 1679043"/>
                <a:gd name="connsiteX9119" fmla="*/ 416757 w 1485127"/>
                <a:gd name="connsiteY9119" fmla="*/ 528237 h 1679043"/>
                <a:gd name="connsiteX9120" fmla="*/ 420170 w 1485127"/>
                <a:gd name="connsiteY9120" fmla="*/ 520470 h 1679043"/>
                <a:gd name="connsiteX9121" fmla="*/ 440731 w 1485127"/>
                <a:gd name="connsiteY9121" fmla="*/ 502888 h 1679043"/>
                <a:gd name="connsiteX9122" fmla="*/ 420170 w 1485127"/>
                <a:gd name="connsiteY9122" fmla="*/ 540527 h 1679043"/>
                <a:gd name="connsiteX9123" fmla="*/ 436124 w 1485127"/>
                <a:gd name="connsiteY9123" fmla="*/ 527895 h 1679043"/>
                <a:gd name="connsiteX9124" fmla="*/ 434844 w 1485127"/>
                <a:gd name="connsiteY9124" fmla="*/ 535235 h 1679043"/>
                <a:gd name="connsiteX9125" fmla="*/ 403107 w 1485127"/>
                <a:gd name="connsiteY9125" fmla="*/ 560925 h 1679043"/>
                <a:gd name="connsiteX9126" fmla="*/ 407458 w 1485127"/>
                <a:gd name="connsiteY9126" fmla="*/ 550427 h 1679043"/>
                <a:gd name="connsiteX9127" fmla="*/ 420170 w 1485127"/>
                <a:gd name="connsiteY9127" fmla="*/ 540527 h 1679043"/>
                <a:gd name="connsiteX9128" fmla="*/ 385958 w 1485127"/>
                <a:gd name="connsiteY9128" fmla="*/ 589432 h 1679043"/>
                <a:gd name="connsiteX9129" fmla="*/ 385958 w 1485127"/>
                <a:gd name="connsiteY9129" fmla="*/ 589432 h 1679043"/>
                <a:gd name="connsiteX9130" fmla="*/ 385872 w 1485127"/>
                <a:gd name="connsiteY9130" fmla="*/ 589773 h 1679043"/>
                <a:gd name="connsiteX9131" fmla="*/ 385702 w 1485127"/>
                <a:gd name="connsiteY9131" fmla="*/ 590114 h 1679043"/>
                <a:gd name="connsiteX9132" fmla="*/ 385702 w 1485127"/>
                <a:gd name="connsiteY9132" fmla="*/ 590114 h 1679043"/>
                <a:gd name="connsiteX9133" fmla="*/ 382375 w 1485127"/>
                <a:gd name="connsiteY9133" fmla="*/ 598735 h 1679043"/>
                <a:gd name="connsiteX9134" fmla="*/ 381266 w 1485127"/>
                <a:gd name="connsiteY9134" fmla="*/ 589176 h 1679043"/>
                <a:gd name="connsiteX9135" fmla="*/ 380924 w 1485127"/>
                <a:gd name="connsiteY9135" fmla="*/ 585762 h 1679043"/>
                <a:gd name="connsiteX9136" fmla="*/ 390906 w 1485127"/>
                <a:gd name="connsiteY9136" fmla="*/ 577654 h 1679043"/>
                <a:gd name="connsiteX9137" fmla="*/ 385958 w 1485127"/>
                <a:gd name="connsiteY9137" fmla="*/ 589432 h 1679043"/>
                <a:gd name="connsiteX9138" fmla="*/ 379730 w 1485127"/>
                <a:gd name="connsiteY9138" fmla="*/ 605477 h 1679043"/>
                <a:gd name="connsiteX9139" fmla="*/ 375890 w 1485127"/>
                <a:gd name="connsiteY9139" fmla="*/ 615634 h 1679043"/>
                <a:gd name="connsiteX9140" fmla="*/ 371966 w 1485127"/>
                <a:gd name="connsiteY9140" fmla="*/ 618621 h 1679043"/>
                <a:gd name="connsiteX9141" fmla="*/ 371369 w 1485127"/>
                <a:gd name="connsiteY9141" fmla="*/ 615463 h 1679043"/>
                <a:gd name="connsiteX9142" fmla="*/ 371369 w 1485127"/>
                <a:gd name="connsiteY9142" fmla="*/ 615463 h 1679043"/>
                <a:gd name="connsiteX9143" fmla="*/ 371369 w 1485127"/>
                <a:gd name="connsiteY9143" fmla="*/ 615378 h 1679043"/>
                <a:gd name="connsiteX9144" fmla="*/ 371369 w 1485127"/>
                <a:gd name="connsiteY9144" fmla="*/ 615378 h 1679043"/>
                <a:gd name="connsiteX9145" fmla="*/ 371369 w 1485127"/>
                <a:gd name="connsiteY9145" fmla="*/ 615292 h 1679043"/>
                <a:gd name="connsiteX9146" fmla="*/ 368383 w 1485127"/>
                <a:gd name="connsiteY9146" fmla="*/ 602831 h 1679043"/>
                <a:gd name="connsiteX9147" fmla="*/ 372989 w 1485127"/>
                <a:gd name="connsiteY9147" fmla="*/ 592078 h 1679043"/>
                <a:gd name="connsiteX9148" fmla="*/ 379730 w 1485127"/>
                <a:gd name="connsiteY9148" fmla="*/ 586701 h 1679043"/>
                <a:gd name="connsiteX9149" fmla="*/ 379730 w 1485127"/>
                <a:gd name="connsiteY9149" fmla="*/ 589346 h 1679043"/>
                <a:gd name="connsiteX9150" fmla="*/ 379730 w 1485127"/>
                <a:gd name="connsiteY9150" fmla="*/ 605477 h 1679043"/>
                <a:gd name="connsiteX9151" fmla="*/ 374611 w 1485127"/>
                <a:gd name="connsiteY9151" fmla="*/ 579190 h 1679043"/>
                <a:gd name="connsiteX9152" fmla="*/ 371027 w 1485127"/>
                <a:gd name="connsiteY9152" fmla="*/ 588151 h 1679043"/>
                <a:gd name="connsiteX9153" fmla="*/ 365994 w 1485127"/>
                <a:gd name="connsiteY9153" fmla="*/ 592590 h 1679043"/>
                <a:gd name="connsiteX9154" fmla="*/ 360448 w 1485127"/>
                <a:gd name="connsiteY9154" fmla="*/ 567241 h 1679043"/>
                <a:gd name="connsiteX9155" fmla="*/ 388517 w 1485127"/>
                <a:gd name="connsiteY9155" fmla="*/ 546331 h 1679043"/>
                <a:gd name="connsiteX9156" fmla="*/ 374611 w 1485127"/>
                <a:gd name="connsiteY9156" fmla="*/ 579190 h 1679043"/>
                <a:gd name="connsiteX9157" fmla="*/ 364202 w 1485127"/>
                <a:gd name="connsiteY9157" fmla="*/ 605306 h 1679043"/>
                <a:gd name="connsiteX9158" fmla="*/ 358571 w 1485127"/>
                <a:gd name="connsiteY9158" fmla="*/ 619816 h 1679043"/>
                <a:gd name="connsiteX9159" fmla="*/ 356609 w 1485127"/>
                <a:gd name="connsiteY9159" fmla="*/ 610427 h 1679043"/>
                <a:gd name="connsiteX9160" fmla="*/ 355670 w 1485127"/>
                <a:gd name="connsiteY9160" fmla="*/ 605648 h 1679043"/>
                <a:gd name="connsiteX9161" fmla="*/ 363264 w 1485127"/>
                <a:gd name="connsiteY9161" fmla="*/ 599674 h 1679043"/>
                <a:gd name="connsiteX9162" fmla="*/ 364202 w 1485127"/>
                <a:gd name="connsiteY9162" fmla="*/ 605306 h 1679043"/>
                <a:gd name="connsiteX9163" fmla="*/ 355073 w 1485127"/>
                <a:gd name="connsiteY9163" fmla="*/ 610769 h 1679043"/>
                <a:gd name="connsiteX9164" fmla="*/ 356865 w 1485127"/>
                <a:gd name="connsiteY9164" fmla="*/ 624254 h 1679043"/>
                <a:gd name="connsiteX9165" fmla="*/ 353793 w 1485127"/>
                <a:gd name="connsiteY9165" fmla="*/ 632533 h 1679043"/>
                <a:gd name="connsiteX9166" fmla="*/ 349527 w 1485127"/>
                <a:gd name="connsiteY9166" fmla="*/ 635776 h 1679043"/>
                <a:gd name="connsiteX9167" fmla="*/ 348333 w 1485127"/>
                <a:gd name="connsiteY9167" fmla="*/ 630484 h 1679043"/>
                <a:gd name="connsiteX9168" fmla="*/ 346115 w 1485127"/>
                <a:gd name="connsiteY9168" fmla="*/ 620072 h 1679043"/>
                <a:gd name="connsiteX9169" fmla="*/ 345859 w 1485127"/>
                <a:gd name="connsiteY9169" fmla="*/ 618962 h 1679043"/>
                <a:gd name="connsiteX9170" fmla="*/ 348077 w 1485127"/>
                <a:gd name="connsiteY9170" fmla="*/ 611452 h 1679043"/>
                <a:gd name="connsiteX9171" fmla="*/ 354476 w 1485127"/>
                <a:gd name="connsiteY9171" fmla="*/ 606416 h 1679043"/>
                <a:gd name="connsiteX9172" fmla="*/ 354988 w 1485127"/>
                <a:gd name="connsiteY9172" fmla="*/ 610683 h 1679043"/>
                <a:gd name="connsiteX9173" fmla="*/ 345603 w 1485127"/>
                <a:gd name="connsiteY9173" fmla="*/ 617597 h 1679043"/>
                <a:gd name="connsiteX9174" fmla="*/ 345176 w 1485127"/>
                <a:gd name="connsiteY9174" fmla="*/ 615207 h 1679043"/>
                <a:gd name="connsiteX9175" fmla="*/ 345603 w 1485127"/>
                <a:gd name="connsiteY9175" fmla="*/ 613415 h 1679043"/>
                <a:gd name="connsiteX9176" fmla="*/ 347394 w 1485127"/>
                <a:gd name="connsiteY9176" fmla="*/ 612049 h 1679043"/>
                <a:gd name="connsiteX9177" fmla="*/ 345603 w 1485127"/>
                <a:gd name="connsiteY9177" fmla="*/ 617597 h 1679043"/>
                <a:gd name="connsiteX9178" fmla="*/ 345091 w 1485127"/>
                <a:gd name="connsiteY9178" fmla="*/ 619218 h 1679043"/>
                <a:gd name="connsiteX9179" fmla="*/ 342617 w 1485127"/>
                <a:gd name="connsiteY9179" fmla="*/ 626814 h 1679043"/>
                <a:gd name="connsiteX9180" fmla="*/ 339033 w 1485127"/>
                <a:gd name="connsiteY9180" fmla="*/ 638678 h 1679043"/>
                <a:gd name="connsiteX9181" fmla="*/ 344749 w 1485127"/>
                <a:gd name="connsiteY9181" fmla="*/ 616743 h 1679043"/>
                <a:gd name="connsiteX9182" fmla="*/ 345091 w 1485127"/>
                <a:gd name="connsiteY9182" fmla="*/ 619218 h 1679043"/>
                <a:gd name="connsiteX9183" fmla="*/ 335962 w 1485127"/>
                <a:gd name="connsiteY9183" fmla="*/ 654723 h 1679043"/>
                <a:gd name="connsiteX9184" fmla="*/ 337583 w 1485127"/>
                <a:gd name="connsiteY9184" fmla="*/ 648749 h 1679043"/>
                <a:gd name="connsiteX9185" fmla="*/ 339460 w 1485127"/>
                <a:gd name="connsiteY9185" fmla="*/ 647469 h 1679043"/>
                <a:gd name="connsiteX9186" fmla="*/ 341423 w 1485127"/>
                <a:gd name="connsiteY9186" fmla="*/ 658820 h 1679043"/>
                <a:gd name="connsiteX9187" fmla="*/ 342446 w 1485127"/>
                <a:gd name="connsiteY9187" fmla="*/ 664112 h 1679043"/>
                <a:gd name="connsiteX9188" fmla="*/ 340740 w 1485127"/>
                <a:gd name="connsiteY9188" fmla="*/ 668806 h 1679043"/>
                <a:gd name="connsiteX9189" fmla="*/ 337583 w 1485127"/>
                <a:gd name="connsiteY9189" fmla="*/ 677938 h 1679043"/>
                <a:gd name="connsiteX9190" fmla="*/ 331952 w 1485127"/>
                <a:gd name="connsiteY9190" fmla="*/ 682291 h 1679043"/>
                <a:gd name="connsiteX9191" fmla="*/ 331099 w 1485127"/>
                <a:gd name="connsiteY9191" fmla="*/ 675975 h 1679043"/>
                <a:gd name="connsiteX9192" fmla="*/ 330843 w 1485127"/>
                <a:gd name="connsiteY9192" fmla="*/ 675975 h 1679043"/>
                <a:gd name="connsiteX9193" fmla="*/ 331440 w 1485127"/>
                <a:gd name="connsiteY9193" fmla="*/ 682632 h 1679043"/>
                <a:gd name="connsiteX9194" fmla="*/ 328795 w 1485127"/>
                <a:gd name="connsiteY9194" fmla="*/ 684681 h 1679043"/>
                <a:gd name="connsiteX9195" fmla="*/ 336047 w 1485127"/>
                <a:gd name="connsiteY9195" fmla="*/ 654809 h 1679043"/>
                <a:gd name="connsiteX9196" fmla="*/ 328454 w 1485127"/>
                <a:gd name="connsiteY9196" fmla="*/ 685875 h 1679043"/>
                <a:gd name="connsiteX9197" fmla="*/ 329307 w 1485127"/>
                <a:gd name="connsiteY9197" fmla="*/ 685363 h 1679043"/>
                <a:gd name="connsiteX9198" fmla="*/ 331525 w 1485127"/>
                <a:gd name="connsiteY9198" fmla="*/ 683827 h 1679043"/>
                <a:gd name="connsiteX9199" fmla="*/ 331952 w 1485127"/>
                <a:gd name="connsiteY9199" fmla="*/ 688607 h 1679043"/>
                <a:gd name="connsiteX9200" fmla="*/ 332976 w 1485127"/>
                <a:gd name="connsiteY9200" fmla="*/ 697654 h 1679043"/>
                <a:gd name="connsiteX9201" fmla="*/ 324359 w 1485127"/>
                <a:gd name="connsiteY9201" fmla="*/ 705079 h 1679043"/>
                <a:gd name="connsiteX9202" fmla="*/ 328454 w 1485127"/>
                <a:gd name="connsiteY9202" fmla="*/ 685875 h 1679043"/>
                <a:gd name="connsiteX9203" fmla="*/ 325297 w 1485127"/>
                <a:gd name="connsiteY9203" fmla="*/ 707810 h 1679043"/>
                <a:gd name="connsiteX9204" fmla="*/ 323420 w 1485127"/>
                <a:gd name="connsiteY9204" fmla="*/ 709346 h 1679043"/>
                <a:gd name="connsiteX9205" fmla="*/ 323420 w 1485127"/>
                <a:gd name="connsiteY9205" fmla="*/ 709261 h 1679043"/>
                <a:gd name="connsiteX9206" fmla="*/ 325212 w 1485127"/>
                <a:gd name="connsiteY9206" fmla="*/ 707895 h 1679043"/>
                <a:gd name="connsiteX9207" fmla="*/ 333829 w 1485127"/>
                <a:gd name="connsiteY9207" fmla="*/ 703884 h 1679043"/>
                <a:gd name="connsiteX9208" fmla="*/ 335450 w 1485127"/>
                <a:gd name="connsiteY9208" fmla="*/ 714894 h 1679043"/>
                <a:gd name="connsiteX9209" fmla="*/ 329137 w 1485127"/>
                <a:gd name="connsiteY9209" fmla="*/ 746046 h 1679043"/>
                <a:gd name="connsiteX9210" fmla="*/ 323506 w 1485127"/>
                <a:gd name="connsiteY9210" fmla="*/ 750996 h 1679043"/>
                <a:gd name="connsiteX9211" fmla="*/ 323676 w 1485127"/>
                <a:gd name="connsiteY9211" fmla="*/ 751167 h 1679043"/>
                <a:gd name="connsiteX9212" fmla="*/ 328966 w 1485127"/>
                <a:gd name="connsiteY9212" fmla="*/ 747070 h 1679043"/>
                <a:gd name="connsiteX9213" fmla="*/ 326492 w 1485127"/>
                <a:gd name="connsiteY9213" fmla="*/ 760641 h 1679043"/>
                <a:gd name="connsiteX9214" fmla="*/ 324956 w 1485127"/>
                <a:gd name="connsiteY9214" fmla="*/ 769773 h 1679043"/>
                <a:gd name="connsiteX9215" fmla="*/ 310793 w 1485127"/>
                <a:gd name="connsiteY9215" fmla="*/ 784880 h 1679043"/>
                <a:gd name="connsiteX9216" fmla="*/ 318899 w 1485127"/>
                <a:gd name="connsiteY9216" fmla="*/ 732732 h 1679043"/>
                <a:gd name="connsiteX9217" fmla="*/ 322908 w 1485127"/>
                <a:gd name="connsiteY9217" fmla="*/ 711907 h 1679043"/>
                <a:gd name="connsiteX9218" fmla="*/ 333744 w 1485127"/>
                <a:gd name="connsiteY9218" fmla="*/ 703969 h 1679043"/>
                <a:gd name="connsiteX9219" fmla="*/ 300129 w 1485127"/>
                <a:gd name="connsiteY9219" fmla="*/ 831821 h 1679043"/>
                <a:gd name="connsiteX9220" fmla="*/ 299531 w 1485127"/>
                <a:gd name="connsiteY9220" fmla="*/ 832504 h 1679043"/>
                <a:gd name="connsiteX9221" fmla="*/ 299531 w 1485127"/>
                <a:gd name="connsiteY9221" fmla="*/ 832163 h 1679043"/>
                <a:gd name="connsiteX9222" fmla="*/ 301067 w 1485127"/>
                <a:gd name="connsiteY9222" fmla="*/ 821494 h 1679043"/>
                <a:gd name="connsiteX9223" fmla="*/ 300129 w 1485127"/>
                <a:gd name="connsiteY9223" fmla="*/ 831907 h 1679043"/>
                <a:gd name="connsiteX9224" fmla="*/ 299958 w 1485127"/>
                <a:gd name="connsiteY9224" fmla="*/ 833358 h 1679043"/>
                <a:gd name="connsiteX9225" fmla="*/ 297228 w 1485127"/>
                <a:gd name="connsiteY9225" fmla="*/ 872703 h 1679043"/>
                <a:gd name="connsiteX9226" fmla="*/ 296716 w 1485127"/>
                <a:gd name="connsiteY9226" fmla="*/ 873301 h 1679043"/>
                <a:gd name="connsiteX9227" fmla="*/ 296887 w 1485127"/>
                <a:gd name="connsiteY9227" fmla="*/ 873471 h 1679043"/>
                <a:gd name="connsiteX9228" fmla="*/ 297228 w 1485127"/>
                <a:gd name="connsiteY9228" fmla="*/ 873130 h 1679043"/>
                <a:gd name="connsiteX9229" fmla="*/ 296460 w 1485127"/>
                <a:gd name="connsiteY9229" fmla="*/ 891394 h 1679043"/>
                <a:gd name="connsiteX9230" fmla="*/ 296204 w 1485127"/>
                <a:gd name="connsiteY9230" fmla="*/ 905733 h 1679043"/>
                <a:gd name="connsiteX9231" fmla="*/ 293645 w 1485127"/>
                <a:gd name="connsiteY9231" fmla="*/ 908891 h 1679043"/>
                <a:gd name="connsiteX9232" fmla="*/ 293815 w 1485127"/>
                <a:gd name="connsiteY9232" fmla="*/ 909062 h 1679043"/>
                <a:gd name="connsiteX9233" fmla="*/ 296204 w 1485127"/>
                <a:gd name="connsiteY9233" fmla="*/ 906416 h 1679043"/>
                <a:gd name="connsiteX9234" fmla="*/ 296204 w 1485127"/>
                <a:gd name="connsiteY9234" fmla="*/ 945249 h 1679043"/>
                <a:gd name="connsiteX9235" fmla="*/ 291682 w 1485127"/>
                <a:gd name="connsiteY9235" fmla="*/ 951224 h 1679043"/>
                <a:gd name="connsiteX9236" fmla="*/ 291682 w 1485127"/>
                <a:gd name="connsiteY9236" fmla="*/ 946017 h 1679043"/>
                <a:gd name="connsiteX9237" fmla="*/ 295095 w 1485127"/>
                <a:gd name="connsiteY9237" fmla="*/ 939190 h 1679043"/>
                <a:gd name="connsiteX9238" fmla="*/ 294925 w 1485127"/>
                <a:gd name="connsiteY9238" fmla="*/ 939104 h 1679043"/>
                <a:gd name="connsiteX9239" fmla="*/ 291682 w 1485127"/>
                <a:gd name="connsiteY9239" fmla="*/ 944993 h 1679043"/>
                <a:gd name="connsiteX9240" fmla="*/ 291682 w 1485127"/>
                <a:gd name="connsiteY9240" fmla="*/ 938507 h 1679043"/>
                <a:gd name="connsiteX9241" fmla="*/ 291682 w 1485127"/>
                <a:gd name="connsiteY9241" fmla="*/ 930399 h 1679043"/>
                <a:gd name="connsiteX9242" fmla="*/ 291682 w 1485127"/>
                <a:gd name="connsiteY9242" fmla="*/ 926387 h 1679043"/>
                <a:gd name="connsiteX9243" fmla="*/ 291853 w 1485127"/>
                <a:gd name="connsiteY9243" fmla="*/ 922376 h 1679043"/>
                <a:gd name="connsiteX9244" fmla="*/ 292877 w 1485127"/>
                <a:gd name="connsiteY9244" fmla="*/ 899759 h 1679043"/>
                <a:gd name="connsiteX9245" fmla="*/ 293645 w 1485127"/>
                <a:gd name="connsiteY9245" fmla="*/ 888493 h 1679043"/>
                <a:gd name="connsiteX9246" fmla="*/ 294583 w 1485127"/>
                <a:gd name="connsiteY9246" fmla="*/ 877227 h 1679043"/>
                <a:gd name="connsiteX9247" fmla="*/ 295522 w 1485127"/>
                <a:gd name="connsiteY9247" fmla="*/ 865961 h 1679043"/>
                <a:gd name="connsiteX9248" fmla="*/ 296801 w 1485127"/>
                <a:gd name="connsiteY9248" fmla="*/ 854695 h 1679043"/>
                <a:gd name="connsiteX9249" fmla="*/ 299276 w 1485127"/>
                <a:gd name="connsiteY9249" fmla="*/ 834126 h 1679043"/>
                <a:gd name="connsiteX9250" fmla="*/ 299958 w 1485127"/>
                <a:gd name="connsiteY9250" fmla="*/ 833443 h 1679043"/>
                <a:gd name="connsiteX9251" fmla="*/ 290659 w 1485127"/>
                <a:gd name="connsiteY9251" fmla="*/ 952419 h 1679043"/>
                <a:gd name="connsiteX9252" fmla="*/ 284089 w 1485127"/>
                <a:gd name="connsiteY9252" fmla="*/ 961124 h 1679043"/>
                <a:gd name="connsiteX9253" fmla="*/ 290659 w 1485127"/>
                <a:gd name="connsiteY9253" fmla="*/ 948066 h 1679043"/>
                <a:gd name="connsiteX9254" fmla="*/ 290659 w 1485127"/>
                <a:gd name="connsiteY9254" fmla="*/ 952419 h 1679043"/>
                <a:gd name="connsiteX9255" fmla="*/ 284686 w 1485127"/>
                <a:gd name="connsiteY9255" fmla="*/ 963002 h 1679043"/>
                <a:gd name="connsiteX9256" fmla="*/ 290829 w 1485127"/>
                <a:gd name="connsiteY9256" fmla="*/ 955491 h 1679043"/>
                <a:gd name="connsiteX9257" fmla="*/ 292621 w 1485127"/>
                <a:gd name="connsiteY9257" fmla="*/ 986899 h 1679043"/>
                <a:gd name="connsiteX9258" fmla="*/ 292877 w 1485127"/>
                <a:gd name="connsiteY9258" fmla="*/ 986899 h 1679043"/>
                <a:gd name="connsiteX9259" fmla="*/ 291768 w 1485127"/>
                <a:gd name="connsiteY9259" fmla="*/ 954552 h 1679043"/>
                <a:gd name="connsiteX9260" fmla="*/ 291768 w 1485127"/>
                <a:gd name="connsiteY9260" fmla="*/ 954552 h 1679043"/>
                <a:gd name="connsiteX9261" fmla="*/ 296375 w 1485127"/>
                <a:gd name="connsiteY9261" fmla="*/ 948834 h 1679043"/>
                <a:gd name="connsiteX9262" fmla="*/ 297057 w 1485127"/>
                <a:gd name="connsiteY9262" fmla="*/ 971281 h 1679043"/>
                <a:gd name="connsiteX9263" fmla="*/ 297996 w 1485127"/>
                <a:gd name="connsiteY9263" fmla="*/ 988607 h 1679043"/>
                <a:gd name="connsiteX9264" fmla="*/ 297228 w 1485127"/>
                <a:gd name="connsiteY9264" fmla="*/ 989631 h 1679043"/>
                <a:gd name="connsiteX9265" fmla="*/ 288270 w 1485127"/>
                <a:gd name="connsiteY9265" fmla="*/ 1001835 h 1679043"/>
                <a:gd name="connsiteX9266" fmla="*/ 288270 w 1485127"/>
                <a:gd name="connsiteY9266" fmla="*/ 993898 h 1679043"/>
                <a:gd name="connsiteX9267" fmla="*/ 288697 w 1485127"/>
                <a:gd name="connsiteY9267" fmla="*/ 972561 h 1679043"/>
                <a:gd name="connsiteX9268" fmla="*/ 288440 w 1485127"/>
                <a:gd name="connsiteY9268" fmla="*/ 972561 h 1679043"/>
                <a:gd name="connsiteX9269" fmla="*/ 287331 w 1485127"/>
                <a:gd name="connsiteY9269" fmla="*/ 994069 h 1679043"/>
                <a:gd name="connsiteX9270" fmla="*/ 286990 w 1485127"/>
                <a:gd name="connsiteY9270" fmla="*/ 1003542 h 1679043"/>
                <a:gd name="connsiteX9271" fmla="*/ 285284 w 1485127"/>
                <a:gd name="connsiteY9271" fmla="*/ 1005847 h 1679043"/>
                <a:gd name="connsiteX9272" fmla="*/ 277349 w 1485127"/>
                <a:gd name="connsiteY9272" fmla="*/ 1016857 h 1679043"/>
                <a:gd name="connsiteX9273" fmla="*/ 274363 w 1485127"/>
                <a:gd name="connsiteY9273" fmla="*/ 1009602 h 1679043"/>
                <a:gd name="connsiteX9274" fmla="*/ 280335 w 1485127"/>
                <a:gd name="connsiteY9274" fmla="*/ 967440 h 1679043"/>
                <a:gd name="connsiteX9275" fmla="*/ 280762 w 1485127"/>
                <a:gd name="connsiteY9275" fmla="*/ 967696 h 1679043"/>
                <a:gd name="connsiteX9276" fmla="*/ 284601 w 1485127"/>
                <a:gd name="connsiteY9276" fmla="*/ 963002 h 1679043"/>
                <a:gd name="connsiteX9277" fmla="*/ 228718 w 1485127"/>
                <a:gd name="connsiteY9277" fmla="*/ 1157255 h 1679043"/>
                <a:gd name="connsiteX9278" fmla="*/ 221381 w 1485127"/>
                <a:gd name="connsiteY9278" fmla="*/ 1171594 h 1679043"/>
                <a:gd name="connsiteX9279" fmla="*/ 221039 w 1485127"/>
                <a:gd name="connsiteY9279" fmla="*/ 1169631 h 1679043"/>
                <a:gd name="connsiteX9280" fmla="*/ 222576 w 1485127"/>
                <a:gd name="connsiteY9280" fmla="*/ 1164851 h 1679043"/>
                <a:gd name="connsiteX9281" fmla="*/ 222319 w 1485127"/>
                <a:gd name="connsiteY9281" fmla="*/ 1164851 h 1679043"/>
                <a:gd name="connsiteX9282" fmla="*/ 220784 w 1485127"/>
                <a:gd name="connsiteY9282" fmla="*/ 1168777 h 1679043"/>
                <a:gd name="connsiteX9283" fmla="*/ 219077 w 1485127"/>
                <a:gd name="connsiteY9283" fmla="*/ 1159559 h 1679043"/>
                <a:gd name="connsiteX9284" fmla="*/ 231960 w 1485127"/>
                <a:gd name="connsiteY9284" fmla="*/ 1151195 h 1679043"/>
                <a:gd name="connsiteX9285" fmla="*/ 228718 w 1485127"/>
                <a:gd name="connsiteY9285" fmla="*/ 1157255 h 1679043"/>
                <a:gd name="connsiteX9286" fmla="*/ 216774 w 1485127"/>
                <a:gd name="connsiteY9286" fmla="*/ 1170655 h 1679043"/>
                <a:gd name="connsiteX9287" fmla="*/ 217968 w 1485127"/>
                <a:gd name="connsiteY9287" fmla="*/ 1176032 h 1679043"/>
                <a:gd name="connsiteX9288" fmla="*/ 217371 w 1485127"/>
                <a:gd name="connsiteY9288" fmla="*/ 1177568 h 1679043"/>
                <a:gd name="connsiteX9289" fmla="*/ 216433 w 1485127"/>
                <a:gd name="connsiteY9289" fmla="*/ 1171679 h 1679043"/>
                <a:gd name="connsiteX9290" fmla="*/ 216433 w 1485127"/>
                <a:gd name="connsiteY9290" fmla="*/ 1171679 h 1679043"/>
                <a:gd name="connsiteX9291" fmla="*/ 216433 w 1485127"/>
                <a:gd name="connsiteY9291" fmla="*/ 1171508 h 1679043"/>
                <a:gd name="connsiteX9292" fmla="*/ 216433 w 1485127"/>
                <a:gd name="connsiteY9292" fmla="*/ 1171337 h 1679043"/>
                <a:gd name="connsiteX9293" fmla="*/ 216433 w 1485127"/>
                <a:gd name="connsiteY9293" fmla="*/ 1171337 h 1679043"/>
                <a:gd name="connsiteX9294" fmla="*/ 214726 w 1485127"/>
                <a:gd name="connsiteY9294" fmla="*/ 1161522 h 1679043"/>
                <a:gd name="connsiteX9295" fmla="*/ 214897 w 1485127"/>
                <a:gd name="connsiteY9295" fmla="*/ 1161437 h 1679043"/>
                <a:gd name="connsiteX9296" fmla="*/ 216859 w 1485127"/>
                <a:gd name="connsiteY9296" fmla="*/ 1170655 h 1679043"/>
                <a:gd name="connsiteX9297" fmla="*/ 204147 w 1485127"/>
                <a:gd name="connsiteY9297" fmla="*/ 1111252 h 1679043"/>
                <a:gd name="connsiteX9298" fmla="*/ 202611 w 1485127"/>
                <a:gd name="connsiteY9298" fmla="*/ 1106387 h 1679043"/>
                <a:gd name="connsiteX9299" fmla="*/ 203550 w 1485127"/>
                <a:gd name="connsiteY9299" fmla="*/ 1103912 h 1679043"/>
                <a:gd name="connsiteX9300" fmla="*/ 204147 w 1485127"/>
                <a:gd name="connsiteY9300" fmla="*/ 1111252 h 1679043"/>
                <a:gd name="connsiteX9301" fmla="*/ 205000 w 1485127"/>
                <a:gd name="connsiteY9301" fmla="*/ 1099816 h 1679043"/>
                <a:gd name="connsiteX9302" fmla="*/ 205256 w 1485127"/>
                <a:gd name="connsiteY9302" fmla="*/ 1099047 h 1679043"/>
                <a:gd name="connsiteX9303" fmla="*/ 206621 w 1485127"/>
                <a:gd name="connsiteY9303" fmla="*/ 1111593 h 1679043"/>
                <a:gd name="connsiteX9304" fmla="*/ 205000 w 1485127"/>
                <a:gd name="connsiteY9304" fmla="*/ 1099816 h 1679043"/>
                <a:gd name="connsiteX9305" fmla="*/ 205171 w 1485127"/>
                <a:gd name="connsiteY9305" fmla="*/ 1098706 h 1679043"/>
                <a:gd name="connsiteX9306" fmla="*/ 204915 w 1485127"/>
                <a:gd name="connsiteY9306" fmla="*/ 1099303 h 1679043"/>
                <a:gd name="connsiteX9307" fmla="*/ 204403 w 1485127"/>
                <a:gd name="connsiteY9307" fmla="*/ 1095548 h 1679043"/>
                <a:gd name="connsiteX9308" fmla="*/ 202782 w 1485127"/>
                <a:gd name="connsiteY9308" fmla="*/ 1081978 h 1679043"/>
                <a:gd name="connsiteX9309" fmla="*/ 202270 w 1485127"/>
                <a:gd name="connsiteY9309" fmla="*/ 1077369 h 1679043"/>
                <a:gd name="connsiteX9310" fmla="*/ 203294 w 1485127"/>
                <a:gd name="connsiteY9310" fmla="*/ 1076771 h 1679043"/>
                <a:gd name="connsiteX9311" fmla="*/ 204232 w 1485127"/>
                <a:gd name="connsiteY9311" fmla="*/ 1089318 h 1679043"/>
                <a:gd name="connsiteX9312" fmla="*/ 205085 w 1485127"/>
                <a:gd name="connsiteY9312" fmla="*/ 1098706 h 1679043"/>
                <a:gd name="connsiteX9313" fmla="*/ 205085 w 1485127"/>
                <a:gd name="connsiteY9313" fmla="*/ 1098706 h 1679043"/>
                <a:gd name="connsiteX9314" fmla="*/ 165498 w 1485127"/>
                <a:gd name="connsiteY9314" fmla="*/ 1181153 h 1679043"/>
                <a:gd name="connsiteX9315" fmla="*/ 157137 w 1485127"/>
                <a:gd name="connsiteY9315" fmla="*/ 1186871 h 1679043"/>
                <a:gd name="connsiteX9316" fmla="*/ 153383 w 1485127"/>
                <a:gd name="connsiteY9316" fmla="*/ 1173813 h 1679043"/>
                <a:gd name="connsiteX9317" fmla="*/ 152871 w 1485127"/>
                <a:gd name="connsiteY9317" fmla="*/ 1171594 h 1679043"/>
                <a:gd name="connsiteX9318" fmla="*/ 158417 w 1485127"/>
                <a:gd name="connsiteY9318" fmla="*/ 1159218 h 1679043"/>
                <a:gd name="connsiteX9319" fmla="*/ 166608 w 1485127"/>
                <a:gd name="connsiteY9319" fmla="*/ 1179019 h 1679043"/>
                <a:gd name="connsiteX9320" fmla="*/ 165498 w 1485127"/>
                <a:gd name="connsiteY9320" fmla="*/ 1181153 h 1679043"/>
                <a:gd name="connsiteX9321" fmla="*/ 146814 w 1485127"/>
                <a:gd name="connsiteY9321" fmla="*/ 1193955 h 1679043"/>
                <a:gd name="connsiteX9322" fmla="*/ 145790 w 1485127"/>
                <a:gd name="connsiteY9322" fmla="*/ 1187554 h 1679043"/>
                <a:gd name="connsiteX9323" fmla="*/ 150909 w 1485127"/>
                <a:gd name="connsiteY9323" fmla="*/ 1175946 h 1679043"/>
                <a:gd name="connsiteX9324" fmla="*/ 153298 w 1485127"/>
                <a:gd name="connsiteY9324" fmla="*/ 1189517 h 1679043"/>
                <a:gd name="connsiteX9325" fmla="*/ 146814 w 1485127"/>
                <a:gd name="connsiteY9325" fmla="*/ 1193955 h 1679043"/>
                <a:gd name="connsiteX9326" fmla="*/ 140159 w 1485127"/>
                <a:gd name="connsiteY9326" fmla="*/ 1114666 h 1679043"/>
                <a:gd name="connsiteX9327" fmla="*/ 140927 w 1485127"/>
                <a:gd name="connsiteY9327" fmla="*/ 1116544 h 1679043"/>
                <a:gd name="connsiteX9328" fmla="*/ 142889 w 1485127"/>
                <a:gd name="connsiteY9328" fmla="*/ 1127980 h 1679043"/>
                <a:gd name="connsiteX9329" fmla="*/ 141097 w 1485127"/>
                <a:gd name="connsiteY9329" fmla="*/ 1131480 h 1679043"/>
                <a:gd name="connsiteX9330" fmla="*/ 138452 w 1485127"/>
                <a:gd name="connsiteY9330" fmla="*/ 1122262 h 1679043"/>
                <a:gd name="connsiteX9331" fmla="*/ 138197 w 1485127"/>
                <a:gd name="connsiteY9331" fmla="*/ 1122262 h 1679043"/>
                <a:gd name="connsiteX9332" fmla="*/ 140671 w 1485127"/>
                <a:gd name="connsiteY9332" fmla="*/ 1132248 h 1679043"/>
                <a:gd name="connsiteX9333" fmla="*/ 140671 w 1485127"/>
                <a:gd name="connsiteY9333" fmla="*/ 1132504 h 1679043"/>
                <a:gd name="connsiteX9334" fmla="*/ 138538 w 1485127"/>
                <a:gd name="connsiteY9334" fmla="*/ 1136601 h 1679043"/>
                <a:gd name="connsiteX9335" fmla="*/ 136831 w 1485127"/>
                <a:gd name="connsiteY9335" fmla="*/ 1122774 h 1679043"/>
                <a:gd name="connsiteX9336" fmla="*/ 136149 w 1485127"/>
                <a:gd name="connsiteY9336" fmla="*/ 1116970 h 1679043"/>
                <a:gd name="connsiteX9337" fmla="*/ 140159 w 1485127"/>
                <a:gd name="connsiteY9337" fmla="*/ 1114752 h 1679043"/>
                <a:gd name="connsiteX9338" fmla="*/ 144937 w 1485127"/>
                <a:gd name="connsiteY9338" fmla="*/ 1126359 h 1679043"/>
                <a:gd name="connsiteX9339" fmla="*/ 156625 w 1485127"/>
                <a:gd name="connsiteY9339" fmla="*/ 1154780 h 1679043"/>
                <a:gd name="connsiteX9340" fmla="*/ 151421 w 1485127"/>
                <a:gd name="connsiteY9340" fmla="*/ 1164851 h 1679043"/>
                <a:gd name="connsiteX9341" fmla="*/ 147155 w 1485127"/>
                <a:gd name="connsiteY9341" fmla="*/ 1144453 h 1679043"/>
                <a:gd name="connsiteX9342" fmla="*/ 143913 w 1485127"/>
                <a:gd name="connsiteY9342" fmla="*/ 1128578 h 1679043"/>
                <a:gd name="connsiteX9343" fmla="*/ 144937 w 1485127"/>
                <a:gd name="connsiteY9343" fmla="*/ 1126273 h 1679043"/>
                <a:gd name="connsiteX9344" fmla="*/ 145619 w 1485127"/>
                <a:gd name="connsiteY9344" fmla="*/ 1144623 h 1679043"/>
                <a:gd name="connsiteX9345" fmla="*/ 146643 w 1485127"/>
                <a:gd name="connsiteY9345" fmla="*/ 1150769 h 1679043"/>
                <a:gd name="connsiteX9346" fmla="*/ 141695 w 1485127"/>
                <a:gd name="connsiteY9346" fmla="*/ 1133699 h 1679043"/>
                <a:gd name="connsiteX9347" fmla="*/ 141865 w 1485127"/>
                <a:gd name="connsiteY9347" fmla="*/ 1133272 h 1679043"/>
                <a:gd name="connsiteX9348" fmla="*/ 143145 w 1485127"/>
                <a:gd name="connsiteY9348" fmla="*/ 1130285 h 1679043"/>
                <a:gd name="connsiteX9349" fmla="*/ 145534 w 1485127"/>
                <a:gd name="connsiteY9349" fmla="*/ 1144538 h 1679043"/>
                <a:gd name="connsiteX9350" fmla="*/ 147667 w 1485127"/>
                <a:gd name="connsiteY9350" fmla="*/ 1159986 h 1679043"/>
                <a:gd name="connsiteX9351" fmla="*/ 149288 w 1485127"/>
                <a:gd name="connsiteY9351" fmla="*/ 1166302 h 1679043"/>
                <a:gd name="connsiteX9352" fmla="*/ 149629 w 1485127"/>
                <a:gd name="connsiteY9352" fmla="*/ 1168521 h 1679043"/>
                <a:gd name="connsiteX9353" fmla="*/ 144425 w 1485127"/>
                <a:gd name="connsiteY9353" fmla="*/ 1178933 h 1679043"/>
                <a:gd name="connsiteX9354" fmla="*/ 139135 w 1485127"/>
                <a:gd name="connsiteY9354" fmla="*/ 1141978 h 1679043"/>
                <a:gd name="connsiteX9355" fmla="*/ 138879 w 1485127"/>
                <a:gd name="connsiteY9355" fmla="*/ 1140185 h 1679043"/>
                <a:gd name="connsiteX9356" fmla="*/ 141183 w 1485127"/>
                <a:gd name="connsiteY9356" fmla="*/ 1134723 h 1679043"/>
                <a:gd name="connsiteX9357" fmla="*/ 147581 w 1485127"/>
                <a:gd name="connsiteY9357" fmla="*/ 1159901 h 1679043"/>
                <a:gd name="connsiteX9358" fmla="*/ 137685 w 1485127"/>
                <a:gd name="connsiteY9358" fmla="*/ 1143087 h 1679043"/>
                <a:gd name="connsiteX9359" fmla="*/ 141951 w 1485127"/>
                <a:gd name="connsiteY9359" fmla="*/ 1183884 h 1679043"/>
                <a:gd name="connsiteX9360" fmla="*/ 137855 w 1485127"/>
                <a:gd name="connsiteY9360" fmla="*/ 1192333 h 1679043"/>
                <a:gd name="connsiteX9361" fmla="*/ 137855 w 1485127"/>
                <a:gd name="connsiteY9361" fmla="*/ 1192333 h 1679043"/>
                <a:gd name="connsiteX9362" fmla="*/ 137855 w 1485127"/>
                <a:gd name="connsiteY9362" fmla="*/ 1192504 h 1679043"/>
                <a:gd name="connsiteX9363" fmla="*/ 137855 w 1485127"/>
                <a:gd name="connsiteY9363" fmla="*/ 1192674 h 1679043"/>
                <a:gd name="connsiteX9364" fmla="*/ 137855 w 1485127"/>
                <a:gd name="connsiteY9364" fmla="*/ 1192674 h 1679043"/>
                <a:gd name="connsiteX9365" fmla="*/ 134955 w 1485127"/>
                <a:gd name="connsiteY9365" fmla="*/ 1199332 h 1679043"/>
                <a:gd name="connsiteX9366" fmla="*/ 132822 w 1485127"/>
                <a:gd name="connsiteY9366" fmla="*/ 1184396 h 1679043"/>
                <a:gd name="connsiteX9367" fmla="*/ 129835 w 1485127"/>
                <a:gd name="connsiteY9367" fmla="*/ 1161778 h 1679043"/>
                <a:gd name="connsiteX9368" fmla="*/ 137855 w 1485127"/>
                <a:gd name="connsiteY9368" fmla="*/ 1143002 h 1679043"/>
                <a:gd name="connsiteX9369" fmla="*/ 142548 w 1485127"/>
                <a:gd name="connsiteY9369" fmla="*/ 1194808 h 1679043"/>
                <a:gd name="connsiteX9370" fmla="*/ 142548 w 1485127"/>
                <a:gd name="connsiteY9370" fmla="*/ 1194808 h 1679043"/>
                <a:gd name="connsiteX9371" fmla="*/ 142548 w 1485127"/>
                <a:gd name="connsiteY9371" fmla="*/ 1194808 h 1679043"/>
                <a:gd name="connsiteX9372" fmla="*/ 142548 w 1485127"/>
                <a:gd name="connsiteY9372" fmla="*/ 1194808 h 1679043"/>
                <a:gd name="connsiteX9373" fmla="*/ 142548 w 1485127"/>
                <a:gd name="connsiteY9373" fmla="*/ 1194808 h 1679043"/>
                <a:gd name="connsiteX9374" fmla="*/ 143060 w 1485127"/>
                <a:gd name="connsiteY9374" fmla="*/ 1193699 h 1679043"/>
                <a:gd name="connsiteX9375" fmla="*/ 143316 w 1485127"/>
                <a:gd name="connsiteY9375" fmla="*/ 1196174 h 1679043"/>
                <a:gd name="connsiteX9376" fmla="*/ 143316 w 1485127"/>
                <a:gd name="connsiteY9376" fmla="*/ 1196345 h 1679043"/>
                <a:gd name="connsiteX9377" fmla="*/ 141012 w 1485127"/>
                <a:gd name="connsiteY9377" fmla="*/ 1197881 h 1679043"/>
                <a:gd name="connsiteX9378" fmla="*/ 142463 w 1485127"/>
                <a:gd name="connsiteY9378" fmla="*/ 1194894 h 1679043"/>
                <a:gd name="connsiteX9379" fmla="*/ 143486 w 1485127"/>
                <a:gd name="connsiteY9379" fmla="*/ 1126700 h 1679043"/>
                <a:gd name="connsiteX9380" fmla="*/ 141951 w 1485127"/>
                <a:gd name="connsiteY9380" fmla="*/ 1119275 h 1679043"/>
                <a:gd name="connsiteX9381" fmla="*/ 144339 w 1485127"/>
                <a:gd name="connsiteY9381" fmla="*/ 1125079 h 1679043"/>
                <a:gd name="connsiteX9382" fmla="*/ 143486 w 1485127"/>
                <a:gd name="connsiteY9382" fmla="*/ 1126786 h 1679043"/>
                <a:gd name="connsiteX9383" fmla="*/ 130774 w 1485127"/>
                <a:gd name="connsiteY9383" fmla="*/ 1119958 h 1679043"/>
                <a:gd name="connsiteX9384" fmla="*/ 125911 w 1485127"/>
                <a:gd name="connsiteY9384" fmla="*/ 1129261 h 1679043"/>
                <a:gd name="connsiteX9385" fmla="*/ 125314 w 1485127"/>
                <a:gd name="connsiteY9385" fmla="*/ 1123030 h 1679043"/>
                <a:gd name="connsiteX9386" fmla="*/ 130774 w 1485127"/>
                <a:gd name="connsiteY9386" fmla="*/ 1119958 h 1679043"/>
                <a:gd name="connsiteX9387" fmla="*/ 135125 w 1485127"/>
                <a:gd name="connsiteY9387" fmla="*/ 1117568 h 1679043"/>
                <a:gd name="connsiteX9388" fmla="*/ 135381 w 1485127"/>
                <a:gd name="connsiteY9388" fmla="*/ 1117397 h 1679043"/>
                <a:gd name="connsiteX9389" fmla="*/ 135808 w 1485127"/>
                <a:gd name="connsiteY9389" fmla="*/ 1122774 h 1679043"/>
                <a:gd name="connsiteX9390" fmla="*/ 137258 w 1485127"/>
                <a:gd name="connsiteY9390" fmla="*/ 1138990 h 1679043"/>
                <a:gd name="connsiteX9391" fmla="*/ 128897 w 1485127"/>
                <a:gd name="connsiteY9391" fmla="*/ 1155719 h 1679043"/>
                <a:gd name="connsiteX9392" fmla="*/ 126679 w 1485127"/>
                <a:gd name="connsiteY9392" fmla="*/ 1136259 h 1679043"/>
                <a:gd name="connsiteX9393" fmla="*/ 135210 w 1485127"/>
                <a:gd name="connsiteY9393" fmla="*/ 1117568 h 1679043"/>
                <a:gd name="connsiteX9394" fmla="*/ 127191 w 1485127"/>
                <a:gd name="connsiteY9394" fmla="*/ 1217426 h 1679043"/>
                <a:gd name="connsiteX9395" fmla="*/ 119427 w 1485127"/>
                <a:gd name="connsiteY9395" fmla="*/ 1236544 h 1679043"/>
                <a:gd name="connsiteX9396" fmla="*/ 118147 w 1485127"/>
                <a:gd name="connsiteY9396" fmla="*/ 1223571 h 1679043"/>
                <a:gd name="connsiteX9397" fmla="*/ 127191 w 1485127"/>
                <a:gd name="connsiteY9397" fmla="*/ 1217426 h 1679043"/>
                <a:gd name="connsiteX9398" fmla="*/ 144510 w 1485127"/>
                <a:gd name="connsiteY9398" fmla="*/ 1205733 h 1679043"/>
                <a:gd name="connsiteX9399" fmla="*/ 146302 w 1485127"/>
                <a:gd name="connsiteY9399" fmla="*/ 1218962 h 1679043"/>
                <a:gd name="connsiteX9400" fmla="*/ 139988 w 1485127"/>
                <a:gd name="connsiteY9400" fmla="*/ 1233044 h 1679043"/>
                <a:gd name="connsiteX9401" fmla="*/ 136490 w 1485127"/>
                <a:gd name="connsiteY9401" fmla="*/ 1211110 h 1679043"/>
                <a:gd name="connsiteX9402" fmla="*/ 144510 w 1485127"/>
                <a:gd name="connsiteY9402" fmla="*/ 1205733 h 1679043"/>
                <a:gd name="connsiteX9403" fmla="*/ 160891 w 1485127"/>
                <a:gd name="connsiteY9403" fmla="*/ 1200441 h 1679043"/>
                <a:gd name="connsiteX9404" fmla="*/ 164987 w 1485127"/>
                <a:gd name="connsiteY9404" fmla="*/ 1191906 h 1679043"/>
                <a:gd name="connsiteX9405" fmla="*/ 169935 w 1485127"/>
                <a:gd name="connsiteY9405" fmla="*/ 1188578 h 1679043"/>
                <a:gd name="connsiteX9406" fmla="*/ 173518 w 1485127"/>
                <a:gd name="connsiteY9406" fmla="*/ 1196515 h 1679043"/>
                <a:gd name="connsiteX9407" fmla="*/ 177101 w 1485127"/>
                <a:gd name="connsiteY9407" fmla="*/ 1208891 h 1679043"/>
                <a:gd name="connsiteX9408" fmla="*/ 168825 w 1485127"/>
                <a:gd name="connsiteY9408" fmla="*/ 1227667 h 1679043"/>
                <a:gd name="connsiteX9409" fmla="*/ 160976 w 1485127"/>
                <a:gd name="connsiteY9409" fmla="*/ 1200527 h 1679043"/>
                <a:gd name="connsiteX9410" fmla="*/ 166010 w 1485127"/>
                <a:gd name="connsiteY9410" fmla="*/ 1233812 h 1679043"/>
                <a:gd name="connsiteX9411" fmla="*/ 166010 w 1485127"/>
                <a:gd name="connsiteY9411" fmla="*/ 1233812 h 1679043"/>
                <a:gd name="connsiteX9412" fmla="*/ 165583 w 1485127"/>
                <a:gd name="connsiteY9412" fmla="*/ 1231764 h 1679043"/>
                <a:gd name="connsiteX9413" fmla="*/ 166095 w 1485127"/>
                <a:gd name="connsiteY9413" fmla="*/ 1233812 h 1679043"/>
                <a:gd name="connsiteX9414" fmla="*/ 190752 w 1485127"/>
                <a:gd name="connsiteY9414" fmla="*/ 1268720 h 1679043"/>
                <a:gd name="connsiteX9415" fmla="*/ 190752 w 1485127"/>
                <a:gd name="connsiteY9415" fmla="*/ 1268720 h 1679043"/>
                <a:gd name="connsiteX9416" fmla="*/ 190752 w 1485127"/>
                <a:gd name="connsiteY9416" fmla="*/ 1268720 h 1679043"/>
                <a:gd name="connsiteX9417" fmla="*/ 190752 w 1485127"/>
                <a:gd name="connsiteY9417" fmla="*/ 1268720 h 1679043"/>
                <a:gd name="connsiteX9418" fmla="*/ 190752 w 1485127"/>
                <a:gd name="connsiteY9418" fmla="*/ 1268720 h 1679043"/>
                <a:gd name="connsiteX9419" fmla="*/ 192203 w 1485127"/>
                <a:gd name="connsiteY9419" fmla="*/ 1263684 h 1679043"/>
                <a:gd name="connsiteX9420" fmla="*/ 196127 w 1485127"/>
                <a:gd name="connsiteY9420" fmla="*/ 1277852 h 1679043"/>
                <a:gd name="connsiteX9421" fmla="*/ 185974 w 1485127"/>
                <a:gd name="connsiteY9421" fmla="*/ 1283827 h 1679043"/>
                <a:gd name="connsiteX9422" fmla="*/ 190752 w 1485127"/>
                <a:gd name="connsiteY9422" fmla="*/ 1268805 h 1679043"/>
                <a:gd name="connsiteX9423" fmla="*/ 211058 w 1485127"/>
                <a:gd name="connsiteY9423" fmla="*/ 1267098 h 1679043"/>
                <a:gd name="connsiteX9424" fmla="*/ 211058 w 1485127"/>
                <a:gd name="connsiteY9424" fmla="*/ 1267098 h 1679043"/>
                <a:gd name="connsiteX9425" fmla="*/ 211058 w 1485127"/>
                <a:gd name="connsiteY9425" fmla="*/ 1267098 h 1679043"/>
                <a:gd name="connsiteX9426" fmla="*/ 211058 w 1485127"/>
                <a:gd name="connsiteY9426" fmla="*/ 1267098 h 1679043"/>
                <a:gd name="connsiteX9427" fmla="*/ 211058 w 1485127"/>
                <a:gd name="connsiteY9427" fmla="*/ 1267098 h 1679043"/>
                <a:gd name="connsiteX9428" fmla="*/ 209948 w 1485127"/>
                <a:gd name="connsiteY9428" fmla="*/ 1263514 h 1679043"/>
                <a:gd name="connsiteX9429" fmla="*/ 212593 w 1485127"/>
                <a:gd name="connsiteY9429" fmla="*/ 1254296 h 1679043"/>
                <a:gd name="connsiteX9430" fmla="*/ 216177 w 1485127"/>
                <a:gd name="connsiteY9430" fmla="*/ 1268123 h 1679043"/>
                <a:gd name="connsiteX9431" fmla="*/ 211826 w 1485127"/>
                <a:gd name="connsiteY9431" fmla="*/ 1269915 h 1679043"/>
                <a:gd name="connsiteX9432" fmla="*/ 211058 w 1485127"/>
                <a:gd name="connsiteY9432" fmla="*/ 1267184 h 1679043"/>
                <a:gd name="connsiteX9433" fmla="*/ 212935 w 1485127"/>
                <a:gd name="connsiteY9433" fmla="*/ 1273841 h 1679043"/>
                <a:gd name="connsiteX9434" fmla="*/ 217115 w 1485127"/>
                <a:gd name="connsiteY9434" fmla="*/ 1271537 h 1679043"/>
                <a:gd name="connsiteX9435" fmla="*/ 220955 w 1485127"/>
                <a:gd name="connsiteY9435" fmla="*/ 1285363 h 1679043"/>
                <a:gd name="connsiteX9436" fmla="*/ 223514 w 1485127"/>
                <a:gd name="connsiteY9436" fmla="*/ 1294068 h 1679043"/>
                <a:gd name="connsiteX9437" fmla="*/ 223855 w 1485127"/>
                <a:gd name="connsiteY9437" fmla="*/ 1313016 h 1679043"/>
                <a:gd name="connsiteX9438" fmla="*/ 213020 w 1485127"/>
                <a:gd name="connsiteY9438" fmla="*/ 1273926 h 1679043"/>
                <a:gd name="connsiteX9439" fmla="*/ 254911 w 1485127"/>
                <a:gd name="connsiteY9439" fmla="*/ 1139076 h 1679043"/>
                <a:gd name="connsiteX9440" fmla="*/ 259006 w 1485127"/>
                <a:gd name="connsiteY9440" fmla="*/ 1106473 h 1679043"/>
                <a:gd name="connsiteX9441" fmla="*/ 261309 w 1485127"/>
                <a:gd name="connsiteY9441" fmla="*/ 1102632 h 1679043"/>
                <a:gd name="connsiteX9442" fmla="*/ 261309 w 1485127"/>
                <a:gd name="connsiteY9442" fmla="*/ 1106473 h 1679043"/>
                <a:gd name="connsiteX9443" fmla="*/ 261480 w 1485127"/>
                <a:gd name="connsiteY9443" fmla="*/ 1130797 h 1679043"/>
                <a:gd name="connsiteX9444" fmla="*/ 261821 w 1485127"/>
                <a:gd name="connsiteY9444" fmla="*/ 1145136 h 1679043"/>
                <a:gd name="connsiteX9445" fmla="*/ 255166 w 1485127"/>
                <a:gd name="connsiteY9445" fmla="*/ 1159645 h 1679043"/>
                <a:gd name="connsiteX9446" fmla="*/ 254996 w 1485127"/>
                <a:gd name="connsiteY9446" fmla="*/ 1139076 h 1679043"/>
                <a:gd name="connsiteX9447" fmla="*/ 263016 w 1485127"/>
                <a:gd name="connsiteY9447" fmla="*/ 1131053 h 1679043"/>
                <a:gd name="connsiteX9448" fmla="*/ 262162 w 1485127"/>
                <a:gd name="connsiteY9448" fmla="*/ 1106643 h 1679043"/>
                <a:gd name="connsiteX9449" fmla="*/ 262162 w 1485127"/>
                <a:gd name="connsiteY9449" fmla="*/ 1101437 h 1679043"/>
                <a:gd name="connsiteX9450" fmla="*/ 276240 w 1485127"/>
                <a:gd name="connsiteY9450" fmla="*/ 1078308 h 1679043"/>
                <a:gd name="connsiteX9451" fmla="*/ 276155 w 1485127"/>
                <a:gd name="connsiteY9451" fmla="*/ 1090683 h 1679043"/>
                <a:gd name="connsiteX9452" fmla="*/ 276496 w 1485127"/>
                <a:gd name="connsiteY9452" fmla="*/ 1114666 h 1679043"/>
                <a:gd name="connsiteX9453" fmla="*/ 269841 w 1485127"/>
                <a:gd name="connsiteY9453" fmla="*/ 1128236 h 1679043"/>
                <a:gd name="connsiteX9454" fmla="*/ 263613 w 1485127"/>
                <a:gd name="connsiteY9454" fmla="*/ 1141380 h 1679043"/>
                <a:gd name="connsiteX9455" fmla="*/ 263101 w 1485127"/>
                <a:gd name="connsiteY9455" fmla="*/ 1131138 h 1679043"/>
                <a:gd name="connsiteX9456" fmla="*/ 273169 w 1485127"/>
                <a:gd name="connsiteY9456" fmla="*/ 1129517 h 1679043"/>
                <a:gd name="connsiteX9457" fmla="*/ 276667 w 1485127"/>
                <a:gd name="connsiteY9457" fmla="*/ 1122859 h 1679043"/>
                <a:gd name="connsiteX9458" fmla="*/ 277264 w 1485127"/>
                <a:gd name="connsiteY9458" fmla="*/ 1138649 h 1679043"/>
                <a:gd name="connsiteX9459" fmla="*/ 274448 w 1485127"/>
                <a:gd name="connsiteY9459" fmla="*/ 1133955 h 1679043"/>
                <a:gd name="connsiteX9460" fmla="*/ 274278 w 1485127"/>
                <a:gd name="connsiteY9460" fmla="*/ 1134040 h 1679043"/>
                <a:gd name="connsiteX9461" fmla="*/ 277349 w 1485127"/>
                <a:gd name="connsiteY9461" fmla="*/ 1140356 h 1679043"/>
                <a:gd name="connsiteX9462" fmla="*/ 278117 w 1485127"/>
                <a:gd name="connsiteY9462" fmla="*/ 1156401 h 1679043"/>
                <a:gd name="connsiteX9463" fmla="*/ 281530 w 1485127"/>
                <a:gd name="connsiteY9463" fmla="*/ 1197539 h 1679043"/>
                <a:gd name="connsiteX9464" fmla="*/ 278799 w 1485127"/>
                <a:gd name="connsiteY9464" fmla="*/ 1204197 h 1679043"/>
                <a:gd name="connsiteX9465" fmla="*/ 270182 w 1485127"/>
                <a:gd name="connsiteY9465" fmla="*/ 1189005 h 1679043"/>
                <a:gd name="connsiteX9466" fmla="*/ 266428 w 1485127"/>
                <a:gd name="connsiteY9466" fmla="*/ 1182091 h 1679043"/>
                <a:gd name="connsiteX9467" fmla="*/ 263954 w 1485127"/>
                <a:gd name="connsiteY9467" fmla="*/ 1147781 h 1679043"/>
                <a:gd name="connsiteX9468" fmla="*/ 273169 w 1485127"/>
                <a:gd name="connsiteY9468" fmla="*/ 1129517 h 1679043"/>
                <a:gd name="connsiteX9469" fmla="*/ 274278 w 1485127"/>
                <a:gd name="connsiteY9469" fmla="*/ 1222461 h 1679043"/>
                <a:gd name="connsiteX9470" fmla="*/ 282980 w 1485127"/>
                <a:gd name="connsiteY9470" fmla="*/ 1241238 h 1679043"/>
                <a:gd name="connsiteX9471" fmla="*/ 280762 w 1485127"/>
                <a:gd name="connsiteY9471" fmla="*/ 1247554 h 1679043"/>
                <a:gd name="connsiteX9472" fmla="*/ 278202 w 1485127"/>
                <a:gd name="connsiteY9472" fmla="*/ 1243286 h 1679043"/>
                <a:gd name="connsiteX9473" fmla="*/ 274107 w 1485127"/>
                <a:gd name="connsiteY9473" fmla="*/ 1236288 h 1679043"/>
                <a:gd name="connsiteX9474" fmla="*/ 273936 w 1485127"/>
                <a:gd name="connsiteY9474" fmla="*/ 1236373 h 1679043"/>
                <a:gd name="connsiteX9475" fmla="*/ 277520 w 1485127"/>
                <a:gd name="connsiteY9475" fmla="*/ 1243713 h 1679043"/>
                <a:gd name="connsiteX9476" fmla="*/ 280250 w 1485127"/>
                <a:gd name="connsiteY9476" fmla="*/ 1249175 h 1679043"/>
                <a:gd name="connsiteX9477" fmla="*/ 277946 w 1485127"/>
                <a:gd name="connsiteY9477" fmla="*/ 1255747 h 1679043"/>
                <a:gd name="connsiteX9478" fmla="*/ 273681 w 1485127"/>
                <a:gd name="connsiteY9478" fmla="*/ 1248919 h 1679043"/>
                <a:gd name="connsiteX9479" fmla="*/ 271291 w 1485127"/>
                <a:gd name="connsiteY9479" fmla="*/ 1229460 h 1679043"/>
                <a:gd name="connsiteX9480" fmla="*/ 274363 w 1485127"/>
                <a:gd name="connsiteY9480" fmla="*/ 1222290 h 1679043"/>
                <a:gd name="connsiteX9481" fmla="*/ 277690 w 1485127"/>
                <a:gd name="connsiteY9481" fmla="*/ 1256430 h 1679043"/>
                <a:gd name="connsiteX9482" fmla="*/ 275472 w 1485127"/>
                <a:gd name="connsiteY9482" fmla="*/ 1263002 h 1679043"/>
                <a:gd name="connsiteX9483" fmla="*/ 273681 w 1485127"/>
                <a:gd name="connsiteY9483" fmla="*/ 1249773 h 1679043"/>
                <a:gd name="connsiteX9484" fmla="*/ 277690 w 1485127"/>
                <a:gd name="connsiteY9484" fmla="*/ 1256430 h 1679043"/>
                <a:gd name="connsiteX9485" fmla="*/ 272315 w 1485127"/>
                <a:gd name="connsiteY9485" fmla="*/ 1278108 h 1679043"/>
                <a:gd name="connsiteX9486" fmla="*/ 274875 w 1485127"/>
                <a:gd name="connsiteY9486" fmla="*/ 1294068 h 1679043"/>
                <a:gd name="connsiteX9487" fmla="*/ 267964 w 1485127"/>
                <a:gd name="connsiteY9487" fmla="*/ 1290313 h 1679043"/>
                <a:gd name="connsiteX9488" fmla="*/ 269159 w 1485127"/>
                <a:gd name="connsiteY9488" fmla="*/ 1286814 h 1679043"/>
                <a:gd name="connsiteX9489" fmla="*/ 272315 w 1485127"/>
                <a:gd name="connsiteY9489" fmla="*/ 1278108 h 1679043"/>
                <a:gd name="connsiteX9490" fmla="*/ 275814 w 1485127"/>
                <a:gd name="connsiteY9490" fmla="*/ 1299616 h 1679043"/>
                <a:gd name="connsiteX9491" fmla="*/ 276240 w 1485127"/>
                <a:gd name="connsiteY9491" fmla="*/ 1302262 h 1679043"/>
                <a:gd name="connsiteX9492" fmla="*/ 272827 w 1485127"/>
                <a:gd name="connsiteY9492" fmla="*/ 1297397 h 1679043"/>
                <a:gd name="connsiteX9493" fmla="*/ 275728 w 1485127"/>
                <a:gd name="connsiteY9493" fmla="*/ 1299616 h 1679043"/>
                <a:gd name="connsiteX9494" fmla="*/ 276069 w 1485127"/>
                <a:gd name="connsiteY9494" fmla="*/ 1267696 h 1679043"/>
                <a:gd name="connsiteX9495" fmla="*/ 279226 w 1485127"/>
                <a:gd name="connsiteY9495" fmla="*/ 1259161 h 1679043"/>
                <a:gd name="connsiteX9496" fmla="*/ 293559 w 1485127"/>
                <a:gd name="connsiteY9496" fmla="*/ 1285363 h 1679043"/>
                <a:gd name="connsiteX9497" fmla="*/ 292365 w 1485127"/>
                <a:gd name="connsiteY9497" fmla="*/ 1288948 h 1679043"/>
                <a:gd name="connsiteX9498" fmla="*/ 286990 w 1485127"/>
                <a:gd name="connsiteY9498" fmla="*/ 1305591 h 1679043"/>
                <a:gd name="connsiteX9499" fmla="*/ 283492 w 1485127"/>
                <a:gd name="connsiteY9499" fmla="*/ 1301835 h 1679043"/>
                <a:gd name="connsiteX9500" fmla="*/ 280250 w 1485127"/>
                <a:gd name="connsiteY9500" fmla="*/ 1298592 h 1679043"/>
                <a:gd name="connsiteX9501" fmla="*/ 275984 w 1485127"/>
                <a:gd name="connsiteY9501" fmla="*/ 1267781 h 1679043"/>
                <a:gd name="connsiteX9502" fmla="*/ 285796 w 1485127"/>
                <a:gd name="connsiteY9502" fmla="*/ 1309517 h 1679043"/>
                <a:gd name="connsiteX9503" fmla="*/ 284431 w 1485127"/>
                <a:gd name="connsiteY9503" fmla="*/ 1313955 h 1679043"/>
                <a:gd name="connsiteX9504" fmla="*/ 282127 w 1485127"/>
                <a:gd name="connsiteY9504" fmla="*/ 1310712 h 1679043"/>
                <a:gd name="connsiteX9505" fmla="*/ 281189 w 1485127"/>
                <a:gd name="connsiteY9505" fmla="*/ 1304737 h 1679043"/>
                <a:gd name="connsiteX9506" fmla="*/ 285796 w 1485127"/>
                <a:gd name="connsiteY9506" fmla="*/ 1309602 h 1679043"/>
                <a:gd name="connsiteX9507" fmla="*/ 278288 w 1485127"/>
                <a:gd name="connsiteY9507" fmla="*/ 1340925 h 1679043"/>
                <a:gd name="connsiteX9508" fmla="*/ 279311 w 1485127"/>
                <a:gd name="connsiteY9508" fmla="*/ 1342632 h 1679043"/>
                <a:gd name="connsiteX9509" fmla="*/ 283321 w 1485127"/>
                <a:gd name="connsiteY9509" fmla="*/ 1349204 h 1679043"/>
                <a:gd name="connsiteX9510" fmla="*/ 286307 w 1485127"/>
                <a:gd name="connsiteY9510" fmla="*/ 1353983 h 1679043"/>
                <a:gd name="connsiteX9511" fmla="*/ 289293 w 1485127"/>
                <a:gd name="connsiteY9511" fmla="*/ 1367298 h 1679043"/>
                <a:gd name="connsiteX9512" fmla="*/ 279056 w 1485127"/>
                <a:gd name="connsiteY9512" fmla="*/ 1356800 h 1679043"/>
                <a:gd name="connsiteX9513" fmla="*/ 274619 w 1485127"/>
                <a:gd name="connsiteY9513" fmla="*/ 1352020 h 1679043"/>
                <a:gd name="connsiteX9514" fmla="*/ 278288 w 1485127"/>
                <a:gd name="connsiteY9514" fmla="*/ 1341010 h 1679043"/>
                <a:gd name="connsiteX9515" fmla="*/ 275216 w 1485127"/>
                <a:gd name="connsiteY9515" fmla="*/ 1322575 h 1679043"/>
                <a:gd name="connsiteX9516" fmla="*/ 279994 w 1485127"/>
                <a:gd name="connsiteY9516" fmla="*/ 1327952 h 1679043"/>
                <a:gd name="connsiteX9517" fmla="*/ 279568 w 1485127"/>
                <a:gd name="connsiteY9517" fmla="*/ 1329232 h 1679043"/>
                <a:gd name="connsiteX9518" fmla="*/ 275216 w 1485127"/>
                <a:gd name="connsiteY9518" fmla="*/ 1322490 h 1679043"/>
                <a:gd name="connsiteX9519" fmla="*/ 289805 w 1485127"/>
                <a:gd name="connsiteY9519" fmla="*/ 1389061 h 1679043"/>
                <a:gd name="connsiteX9520" fmla="*/ 290318 w 1485127"/>
                <a:gd name="connsiteY9520" fmla="*/ 1387098 h 1679043"/>
                <a:gd name="connsiteX9521" fmla="*/ 294583 w 1485127"/>
                <a:gd name="connsiteY9521" fmla="*/ 1390512 h 1679043"/>
                <a:gd name="connsiteX9522" fmla="*/ 297313 w 1485127"/>
                <a:gd name="connsiteY9522" fmla="*/ 1401352 h 1679043"/>
                <a:gd name="connsiteX9523" fmla="*/ 288099 w 1485127"/>
                <a:gd name="connsiteY9523" fmla="*/ 1395377 h 1679043"/>
                <a:gd name="connsiteX9524" fmla="*/ 289720 w 1485127"/>
                <a:gd name="connsiteY9524" fmla="*/ 1389061 h 1679043"/>
                <a:gd name="connsiteX9525" fmla="*/ 297057 w 1485127"/>
                <a:gd name="connsiteY9525" fmla="*/ 1392390 h 1679043"/>
                <a:gd name="connsiteX9526" fmla="*/ 316425 w 1485127"/>
                <a:gd name="connsiteY9526" fmla="*/ 1408265 h 1679043"/>
                <a:gd name="connsiteX9527" fmla="*/ 315571 w 1485127"/>
                <a:gd name="connsiteY9527" fmla="*/ 1413727 h 1679043"/>
                <a:gd name="connsiteX9528" fmla="*/ 309684 w 1485127"/>
                <a:gd name="connsiteY9528" fmla="*/ 1409630 h 1679043"/>
                <a:gd name="connsiteX9529" fmla="*/ 299276 w 1485127"/>
                <a:gd name="connsiteY9529" fmla="*/ 1402547 h 1679043"/>
                <a:gd name="connsiteX9530" fmla="*/ 299190 w 1485127"/>
                <a:gd name="connsiteY9530" fmla="*/ 1402120 h 1679043"/>
                <a:gd name="connsiteX9531" fmla="*/ 297057 w 1485127"/>
                <a:gd name="connsiteY9531" fmla="*/ 1392390 h 1679043"/>
                <a:gd name="connsiteX9532" fmla="*/ 325383 w 1485127"/>
                <a:gd name="connsiteY9532" fmla="*/ 1368834 h 1679043"/>
                <a:gd name="connsiteX9533" fmla="*/ 325383 w 1485127"/>
                <a:gd name="connsiteY9533" fmla="*/ 1368834 h 1679043"/>
                <a:gd name="connsiteX9534" fmla="*/ 328113 w 1485127"/>
                <a:gd name="connsiteY9534" fmla="*/ 1377454 h 1679043"/>
                <a:gd name="connsiteX9535" fmla="*/ 324615 w 1485127"/>
                <a:gd name="connsiteY9535" fmla="*/ 1372333 h 1679043"/>
                <a:gd name="connsiteX9536" fmla="*/ 325297 w 1485127"/>
                <a:gd name="connsiteY9536" fmla="*/ 1368834 h 1679043"/>
                <a:gd name="connsiteX9537" fmla="*/ 326065 w 1485127"/>
                <a:gd name="connsiteY9537" fmla="*/ 1383002 h 1679043"/>
                <a:gd name="connsiteX9538" fmla="*/ 329222 w 1485127"/>
                <a:gd name="connsiteY9538" fmla="*/ 1380612 h 1679043"/>
                <a:gd name="connsiteX9539" fmla="*/ 334597 w 1485127"/>
                <a:gd name="connsiteY9539" fmla="*/ 1396487 h 1679043"/>
                <a:gd name="connsiteX9540" fmla="*/ 330843 w 1485127"/>
                <a:gd name="connsiteY9540" fmla="*/ 1394353 h 1679043"/>
                <a:gd name="connsiteX9541" fmla="*/ 322482 w 1485127"/>
                <a:gd name="connsiteY9541" fmla="*/ 1385477 h 1679043"/>
                <a:gd name="connsiteX9542" fmla="*/ 322226 w 1485127"/>
                <a:gd name="connsiteY9542" fmla="*/ 1384452 h 1679043"/>
                <a:gd name="connsiteX9543" fmla="*/ 323250 w 1485127"/>
                <a:gd name="connsiteY9543" fmla="*/ 1379417 h 1679043"/>
                <a:gd name="connsiteX9544" fmla="*/ 326065 w 1485127"/>
                <a:gd name="connsiteY9544" fmla="*/ 1382916 h 1679043"/>
                <a:gd name="connsiteX9545" fmla="*/ 335109 w 1485127"/>
                <a:gd name="connsiteY9545" fmla="*/ 1398023 h 1679043"/>
                <a:gd name="connsiteX9546" fmla="*/ 335621 w 1485127"/>
                <a:gd name="connsiteY9546" fmla="*/ 1399474 h 1679043"/>
                <a:gd name="connsiteX9547" fmla="*/ 333061 w 1485127"/>
                <a:gd name="connsiteY9547" fmla="*/ 1396743 h 1679043"/>
                <a:gd name="connsiteX9548" fmla="*/ 335109 w 1485127"/>
                <a:gd name="connsiteY9548" fmla="*/ 1398023 h 1679043"/>
                <a:gd name="connsiteX9549" fmla="*/ 331270 w 1485127"/>
                <a:gd name="connsiteY9549" fmla="*/ 1372162 h 1679043"/>
                <a:gd name="connsiteX9550" fmla="*/ 333317 w 1485127"/>
                <a:gd name="connsiteY9550" fmla="*/ 1373357 h 1679043"/>
                <a:gd name="connsiteX9551" fmla="*/ 344323 w 1485127"/>
                <a:gd name="connsiteY9551" fmla="*/ 1388208 h 1679043"/>
                <a:gd name="connsiteX9552" fmla="*/ 364287 w 1485127"/>
                <a:gd name="connsiteY9552" fmla="*/ 1406899 h 1679043"/>
                <a:gd name="connsiteX9553" fmla="*/ 365226 w 1485127"/>
                <a:gd name="connsiteY9553" fmla="*/ 1409118 h 1679043"/>
                <a:gd name="connsiteX9554" fmla="*/ 365226 w 1485127"/>
                <a:gd name="connsiteY9554" fmla="*/ 1409118 h 1679043"/>
                <a:gd name="connsiteX9555" fmla="*/ 365311 w 1485127"/>
                <a:gd name="connsiteY9555" fmla="*/ 1409374 h 1679043"/>
                <a:gd name="connsiteX9556" fmla="*/ 365311 w 1485127"/>
                <a:gd name="connsiteY9556" fmla="*/ 1409630 h 1679043"/>
                <a:gd name="connsiteX9557" fmla="*/ 365397 w 1485127"/>
                <a:gd name="connsiteY9557" fmla="*/ 1409630 h 1679043"/>
                <a:gd name="connsiteX9558" fmla="*/ 367871 w 1485127"/>
                <a:gd name="connsiteY9558" fmla="*/ 1415093 h 1679043"/>
                <a:gd name="connsiteX9559" fmla="*/ 349527 w 1485127"/>
                <a:gd name="connsiteY9559" fmla="*/ 1404851 h 1679043"/>
                <a:gd name="connsiteX9560" fmla="*/ 341593 w 1485127"/>
                <a:gd name="connsiteY9560" fmla="*/ 1400413 h 1679043"/>
                <a:gd name="connsiteX9561" fmla="*/ 341593 w 1485127"/>
                <a:gd name="connsiteY9561" fmla="*/ 1400413 h 1679043"/>
                <a:gd name="connsiteX9562" fmla="*/ 341593 w 1485127"/>
                <a:gd name="connsiteY9562" fmla="*/ 1400327 h 1679043"/>
                <a:gd name="connsiteX9563" fmla="*/ 341593 w 1485127"/>
                <a:gd name="connsiteY9563" fmla="*/ 1400327 h 1679043"/>
                <a:gd name="connsiteX9564" fmla="*/ 331355 w 1485127"/>
                <a:gd name="connsiteY9564" fmla="*/ 1372248 h 1679043"/>
                <a:gd name="connsiteX9565" fmla="*/ 377341 w 1485127"/>
                <a:gd name="connsiteY9565" fmla="*/ 1445903 h 1679043"/>
                <a:gd name="connsiteX9566" fmla="*/ 366420 w 1485127"/>
                <a:gd name="connsiteY9566" fmla="*/ 1433955 h 1679043"/>
                <a:gd name="connsiteX9567" fmla="*/ 381607 w 1485127"/>
                <a:gd name="connsiteY9567" fmla="*/ 1444026 h 1679043"/>
                <a:gd name="connsiteX9568" fmla="*/ 388347 w 1485127"/>
                <a:gd name="connsiteY9568" fmla="*/ 1457426 h 1679043"/>
                <a:gd name="connsiteX9569" fmla="*/ 377341 w 1485127"/>
                <a:gd name="connsiteY9569" fmla="*/ 1445903 h 1679043"/>
                <a:gd name="connsiteX9570" fmla="*/ 377000 w 1485127"/>
                <a:gd name="connsiteY9570" fmla="*/ 1423286 h 1679043"/>
                <a:gd name="connsiteX9571" fmla="*/ 404728 w 1485127"/>
                <a:gd name="connsiteY9571" fmla="*/ 1440014 h 1679043"/>
                <a:gd name="connsiteX9572" fmla="*/ 414795 w 1485127"/>
                <a:gd name="connsiteY9572" fmla="*/ 1459901 h 1679043"/>
                <a:gd name="connsiteX9573" fmla="*/ 384849 w 1485127"/>
                <a:gd name="connsiteY9573" fmla="*/ 1441124 h 1679043"/>
                <a:gd name="connsiteX9574" fmla="*/ 376914 w 1485127"/>
                <a:gd name="connsiteY9574" fmla="*/ 1423286 h 1679043"/>
                <a:gd name="connsiteX9575" fmla="*/ 375208 w 1485127"/>
                <a:gd name="connsiteY9575" fmla="*/ 1419104 h 1679043"/>
                <a:gd name="connsiteX9576" fmla="*/ 373160 w 1485127"/>
                <a:gd name="connsiteY9576" fmla="*/ 1414239 h 1679043"/>
                <a:gd name="connsiteX9577" fmla="*/ 391589 w 1485127"/>
                <a:gd name="connsiteY9577" fmla="*/ 1427724 h 1679043"/>
                <a:gd name="connsiteX9578" fmla="*/ 395940 w 1485127"/>
                <a:gd name="connsiteY9578" fmla="*/ 1430626 h 1679043"/>
                <a:gd name="connsiteX9579" fmla="*/ 375208 w 1485127"/>
                <a:gd name="connsiteY9579" fmla="*/ 1419104 h 1679043"/>
                <a:gd name="connsiteX9580" fmla="*/ 428190 w 1485127"/>
                <a:gd name="connsiteY9580" fmla="*/ 1427041 h 1679043"/>
                <a:gd name="connsiteX9581" fmla="*/ 435101 w 1485127"/>
                <a:gd name="connsiteY9581" fmla="*/ 1430967 h 1679043"/>
                <a:gd name="connsiteX9582" fmla="*/ 440219 w 1485127"/>
                <a:gd name="connsiteY9582" fmla="*/ 1437369 h 1679043"/>
                <a:gd name="connsiteX9583" fmla="*/ 436636 w 1485127"/>
                <a:gd name="connsiteY9583" fmla="*/ 1435149 h 1679043"/>
                <a:gd name="connsiteX9584" fmla="*/ 430067 w 1485127"/>
                <a:gd name="connsiteY9584" fmla="*/ 1431053 h 1679043"/>
                <a:gd name="connsiteX9585" fmla="*/ 428190 w 1485127"/>
                <a:gd name="connsiteY9585" fmla="*/ 1427041 h 1679043"/>
                <a:gd name="connsiteX9586" fmla="*/ 442438 w 1485127"/>
                <a:gd name="connsiteY9586" fmla="*/ 1438564 h 1679043"/>
                <a:gd name="connsiteX9587" fmla="*/ 442182 w 1485127"/>
                <a:gd name="connsiteY9587" fmla="*/ 1438308 h 1679043"/>
                <a:gd name="connsiteX9588" fmla="*/ 437831 w 1485127"/>
                <a:gd name="connsiteY9588" fmla="*/ 1432504 h 1679043"/>
                <a:gd name="connsiteX9589" fmla="*/ 463085 w 1485127"/>
                <a:gd name="connsiteY9589" fmla="*/ 1446672 h 1679043"/>
                <a:gd name="connsiteX9590" fmla="*/ 463085 w 1485127"/>
                <a:gd name="connsiteY9590" fmla="*/ 1446672 h 1679043"/>
                <a:gd name="connsiteX9591" fmla="*/ 463426 w 1485127"/>
                <a:gd name="connsiteY9591" fmla="*/ 1446842 h 1679043"/>
                <a:gd name="connsiteX9592" fmla="*/ 463767 w 1485127"/>
                <a:gd name="connsiteY9592" fmla="*/ 1447013 h 1679043"/>
                <a:gd name="connsiteX9593" fmla="*/ 463767 w 1485127"/>
                <a:gd name="connsiteY9593" fmla="*/ 1447013 h 1679043"/>
                <a:gd name="connsiteX9594" fmla="*/ 474432 w 1485127"/>
                <a:gd name="connsiteY9594" fmla="*/ 1452731 h 1679043"/>
                <a:gd name="connsiteX9595" fmla="*/ 475200 w 1485127"/>
                <a:gd name="connsiteY9595" fmla="*/ 1454097 h 1679043"/>
                <a:gd name="connsiteX9596" fmla="*/ 442438 w 1485127"/>
                <a:gd name="connsiteY9596" fmla="*/ 1438564 h 1679043"/>
                <a:gd name="connsiteX9597" fmla="*/ 481342 w 1485127"/>
                <a:gd name="connsiteY9597" fmla="*/ 1456572 h 1679043"/>
                <a:gd name="connsiteX9598" fmla="*/ 481257 w 1485127"/>
                <a:gd name="connsiteY9598" fmla="*/ 1456401 h 1679043"/>
                <a:gd name="connsiteX9599" fmla="*/ 482452 w 1485127"/>
                <a:gd name="connsiteY9599" fmla="*/ 1456999 h 1679043"/>
                <a:gd name="connsiteX9600" fmla="*/ 481342 w 1485127"/>
                <a:gd name="connsiteY9600" fmla="*/ 1456572 h 1679043"/>
                <a:gd name="connsiteX9601" fmla="*/ 477247 w 1485127"/>
                <a:gd name="connsiteY9601" fmla="*/ 1448549 h 1679043"/>
                <a:gd name="connsiteX9602" fmla="*/ 466668 w 1485127"/>
                <a:gd name="connsiteY9602" fmla="*/ 1426359 h 1679043"/>
                <a:gd name="connsiteX9603" fmla="*/ 494140 w 1485127"/>
                <a:gd name="connsiteY9603" fmla="*/ 1440782 h 1679043"/>
                <a:gd name="connsiteX9604" fmla="*/ 494140 w 1485127"/>
                <a:gd name="connsiteY9604" fmla="*/ 1440782 h 1679043"/>
                <a:gd name="connsiteX9605" fmla="*/ 494396 w 1485127"/>
                <a:gd name="connsiteY9605" fmla="*/ 1440953 h 1679043"/>
                <a:gd name="connsiteX9606" fmla="*/ 494652 w 1485127"/>
                <a:gd name="connsiteY9606" fmla="*/ 1441124 h 1679043"/>
                <a:gd name="connsiteX9607" fmla="*/ 494652 w 1485127"/>
                <a:gd name="connsiteY9607" fmla="*/ 1441124 h 1679043"/>
                <a:gd name="connsiteX9608" fmla="*/ 500539 w 1485127"/>
                <a:gd name="connsiteY9608" fmla="*/ 1444026 h 1679043"/>
                <a:gd name="connsiteX9609" fmla="*/ 501563 w 1485127"/>
                <a:gd name="connsiteY9609" fmla="*/ 1445135 h 1679043"/>
                <a:gd name="connsiteX9610" fmla="*/ 511289 w 1485127"/>
                <a:gd name="connsiteY9610" fmla="*/ 1467838 h 1679043"/>
                <a:gd name="connsiteX9611" fmla="*/ 477247 w 1485127"/>
                <a:gd name="connsiteY9611" fmla="*/ 1448635 h 1679043"/>
                <a:gd name="connsiteX9612" fmla="*/ 499430 w 1485127"/>
                <a:gd name="connsiteY9612" fmla="*/ 1428663 h 1679043"/>
                <a:gd name="connsiteX9613" fmla="*/ 517176 w 1485127"/>
                <a:gd name="connsiteY9613" fmla="*/ 1437283 h 1679043"/>
                <a:gd name="connsiteX9614" fmla="*/ 517176 w 1485127"/>
                <a:gd name="connsiteY9614" fmla="*/ 1437454 h 1679043"/>
                <a:gd name="connsiteX9615" fmla="*/ 521271 w 1485127"/>
                <a:gd name="connsiteY9615" fmla="*/ 1448976 h 1679043"/>
                <a:gd name="connsiteX9616" fmla="*/ 504464 w 1485127"/>
                <a:gd name="connsiteY9616" fmla="*/ 1440185 h 1679043"/>
                <a:gd name="connsiteX9617" fmla="*/ 499430 w 1485127"/>
                <a:gd name="connsiteY9617" fmla="*/ 1428663 h 1679043"/>
                <a:gd name="connsiteX9618" fmla="*/ 521954 w 1485127"/>
                <a:gd name="connsiteY9618" fmla="*/ 1439673 h 1679043"/>
                <a:gd name="connsiteX9619" fmla="*/ 530314 w 1485127"/>
                <a:gd name="connsiteY9619" fmla="*/ 1443770 h 1679043"/>
                <a:gd name="connsiteX9620" fmla="*/ 545501 w 1485127"/>
                <a:gd name="connsiteY9620" fmla="*/ 1461864 h 1679043"/>
                <a:gd name="connsiteX9621" fmla="*/ 526902 w 1485127"/>
                <a:gd name="connsiteY9621" fmla="*/ 1452049 h 1679043"/>
                <a:gd name="connsiteX9622" fmla="*/ 521868 w 1485127"/>
                <a:gd name="connsiteY9622" fmla="*/ 1439673 h 1679043"/>
                <a:gd name="connsiteX9623" fmla="*/ 532959 w 1485127"/>
                <a:gd name="connsiteY9623" fmla="*/ 1444965 h 1679043"/>
                <a:gd name="connsiteX9624" fmla="*/ 557958 w 1485127"/>
                <a:gd name="connsiteY9624" fmla="*/ 1456401 h 1679043"/>
                <a:gd name="connsiteX9625" fmla="*/ 563333 w 1485127"/>
                <a:gd name="connsiteY9625" fmla="*/ 1463315 h 1679043"/>
                <a:gd name="connsiteX9626" fmla="*/ 567172 w 1485127"/>
                <a:gd name="connsiteY9626" fmla="*/ 1473300 h 1679043"/>
                <a:gd name="connsiteX9627" fmla="*/ 546610 w 1485127"/>
                <a:gd name="connsiteY9627" fmla="*/ 1462376 h 1679043"/>
                <a:gd name="connsiteX9628" fmla="*/ 533045 w 1485127"/>
                <a:gd name="connsiteY9628" fmla="*/ 1444965 h 1679043"/>
                <a:gd name="connsiteX9629" fmla="*/ 595923 w 1485127"/>
                <a:gd name="connsiteY9629" fmla="*/ 1469886 h 1679043"/>
                <a:gd name="connsiteX9630" fmla="*/ 590293 w 1485127"/>
                <a:gd name="connsiteY9630" fmla="*/ 1455633 h 1679043"/>
                <a:gd name="connsiteX9631" fmla="*/ 604285 w 1485127"/>
                <a:gd name="connsiteY9631" fmla="*/ 1473983 h 1679043"/>
                <a:gd name="connsiteX9632" fmla="*/ 595923 w 1485127"/>
                <a:gd name="connsiteY9632" fmla="*/ 1469886 h 1679043"/>
                <a:gd name="connsiteX9633" fmla="*/ 586453 w 1485127"/>
                <a:gd name="connsiteY9633" fmla="*/ 1445733 h 1679043"/>
                <a:gd name="connsiteX9634" fmla="*/ 586453 w 1485127"/>
                <a:gd name="connsiteY9634" fmla="*/ 1445647 h 1679043"/>
                <a:gd name="connsiteX9635" fmla="*/ 595923 w 1485127"/>
                <a:gd name="connsiteY9635" fmla="*/ 1450256 h 1679043"/>
                <a:gd name="connsiteX9636" fmla="*/ 595923 w 1485127"/>
                <a:gd name="connsiteY9636" fmla="*/ 1450256 h 1679043"/>
                <a:gd name="connsiteX9637" fmla="*/ 596180 w 1485127"/>
                <a:gd name="connsiteY9637" fmla="*/ 1450341 h 1679043"/>
                <a:gd name="connsiteX9638" fmla="*/ 596435 w 1485127"/>
                <a:gd name="connsiteY9638" fmla="*/ 1450341 h 1679043"/>
                <a:gd name="connsiteX9639" fmla="*/ 596435 w 1485127"/>
                <a:gd name="connsiteY9639" fmla="*/ 1450427 h 1679043"/>
                <a:gd name="connsiteX9640" fmla="*/ 620495 w 1485127"/>
                <a:gd name="connsiteY9640" fmla="*/ 1461437 h 1679043"/>
                <a:gd name="connsiteX9641" fmla="*/ 623908 w 1485127"/>
                <a:gd name="connsiteY9641" fmla="*/ 1472618 h 1679043"/>
                <a:gd name="connsiteX9642" fmla="*/ 628003 w 1485127"/>
                <a:gd name="connsiteY9642" fmla="*/ 1485420 h 1679043"/>
                <a:gd name="connsiteX9643" fmla="*/ 607697 w 1485127"/>
                <a:gd name="connsiteY9643" fmla="*/ 1475434 h 1679043"/>
                <a:gd name="connsiteX9644" fmla="*/ 586624 w 1485127"/>
                <a:gd name="connsiteY9644" fmla="*/ 1445562 h 1679043"/>
                <a:gd name="connsiteX9645" fmla="*/ 625188 w 1485127"/>
                <a:gd name="connsiteY9645" fmla="*/ 1472020 h 1679043"/>
                <a:gd name="connsiteX9646" fmla="*/ 621604 w 1485127"/>
                <a:gd name="connsiteY9646" fmla="*/ 1462034 h 1679043"/>
                <a:gd name="connsiteX9647" fmla="*/ 623652 w 1485127"/>
                <a:gd name="connsiteY9647" fmla="*/ 1462973 h 1679043"/>
                <a:gd name="connsiteX9648" fmla="*/ 635255 w 1485127"/>
                <a:gd name="connsiteY9648" fmla="*/ 1476714 h 1679043"/>
                <a:gd name="connsiteX9649" fmla="*/ 646005 w 1485127"/>
                <a:gd name="connsiteY9649" fmla="*/ 1489687 h 1679043"/>
                <a:gd name="connsiteX9650" fmla="*/ 652403 w 1485127"/>
                <a:gd name="connsiteY9650" fmla="*/ 1497539 h 1679043"/>
                <a:gd name="connsiteX9651" fmla="*/ 642678 w 1485127"/>
                <a:gd name="connsiteY9651" fmla="*/ 1492760 h 1679043"/>
                <a:gd name="connsiteX9652" fmla="*/ 630989 w 1485127"/>
                <a:gd name="connsiteY9652" fmla="*/ 1487041 h 1679043"/>
                <a:gd name="connsiteX9653" fmla="*/ 625273 w 1485127"/>
                <a:gd name="connsiteY9653" fmla="*/ 1472020 h 1679043"/>
                <a:gd name="connsiteX9654" fmla="*/ 636279 w 1485127"/>
                <a:gd name="connsiteY9654" fmla="*/ 1475519 h 1679043"/>
                <a:gd name="connsiteX9655" fmla="*/ 628174 w 1485127"/>
                <a:gd name="connsiteY9655" fmla="*/ 1465021 h 1679043"/>
                <a:gd name="connsiteX9656" fmla="*/ 651721 w 1485127"/>
                <a:gd name="connsiteY9656" fmla="*/ 1475861 h 1679043"/>
                <a:gd name="connsiteX9657" fmla="*/ 654536 w 1485127"/>
                <a:gd name="connsiteY9657" fmla="*/ 1483030 h 1679043"/>
                <a:gd name="connsiteX9658" fmla="*/ 662727 w 1485127"/>
                <a:gd name="connsiteY9658" fmla="*/ 1502575 h 1679043"/>
                <a:gd name="connsiteX9659" fmla="*/ 653342 w 1485127"/>
                <a:gd name="connsiteY9659" fmla="*/ 1497966 h 1679043"/>
                <a:gd name="connsiteX9660" fmla="*/ 636364 w 1485127"/>
                <a:gd name="connsiteY9660" fmla="*/ 1475519 h 1679043"/>
                <a:gd name="connsiteX9661" fmla="*/ 686104 w 1485127"/>
                <a:gd name="connsiteY9661" fmla="*/ 1490199 h 1679043"/>
                <a:gd name="connsiteX9662" fmla="*/ 681838 w 1485127"/>
                <a:gd name="connsiteY9662" fmla="*/ 1481835 h 1679043"/>
                <a:gd name="connsiteX9663" fmla="*/ 681070 w 1485127"/>
                <a:gd name="connsiteY9663" fmla="*/ 1480384 h 1679043"/>
                <a:gd name="connsiteX9664" fmla="*/ 685848 w 1485127"/>
                <a:gd name="connsiteY9664" fmla="*/ 1486615 h 1679043"/>
                <a:gd name="connsiteX9665" fmla="*/ 690029 w 1485127"/>
                <a:gd name="connsiteY9665" fmla="*/ 1492333 h 1679043"/>
                <a:gd name="connsiteX9666" fmla="*/ 686275 w 1485127"/>
                <a:gd name="connsiteY9666" fmla="*/ 1490370 h 1679043"/>
                <a:gd name="connsiteX9667" fmla="*/ 686018 w 1485127"/>
                <a:gd name="connsiteY9667" fmla="*/ 1490285 h 1679043"/>
                <a:gd name="connsiteX9668" fmla="*/ 693526 w 1485127"/>
                <a:gd name="connsiteY9668" fmla="*/ 1512475 h 1679043"/>
                <a:gd name="connsiteX9669" fmla="*/ 688237 w 1485127"/>
                <a:gd name="connsiteY9669" fmla="*/ 1504709 h 1679043"/>
                <a:gd name="connsiteX9670" fmla="*/ 677999 w 1485127"/>
                <a:gd name="connsiteY9670" fmla="*/ 1490114 h 1679043"/>
                <a:gd name="connsiteX9671" fmla="*/ 675781 w 1485127"/>
                <a:gd name="connsiteY9671" fmla="*/ 1487041 h 1679043"/>
                <a:gd name="connsiteX9672" fmla="*/ 684142 w 1485127"/>
                <a:gd name="connsiteY9672" fmla="*/ 1490967 h 1679043"/>
                <a:gd name="connsiteX9673" fmla="*/ 693526 w 1485127"/>
                <a:gd name="connsiteY9673" fmla="*/ 1512475 h 1679043"/>
                <a:gd name="connsiteX9674" fmla="*/ 683118 w 1485127"/>
                <a:gd name="connsiteY9674" fmla="*/ 1488578 h 1679043"/>
                <a:gd name="connsiteX9675" fmla="*/ 673221 w 1485127"/>
                <a:gd name="connsiteY9675" fmla="*/ 1483372 h 1679043"/>
                <a:gd name="connsiteX9676" fmla="*/ 648223 w 1485127"/>
                <a:gd name="connsiteY9676" fmla="*/ 1449915 h 1679043"/>
                <a:gd name="connsiteX9677" fmla="*/ 640033 w 1485127"/>
                <a:gd name="connsiteY9677" fmla="*/ 1439502 h 1679043"/>
                <a:gd name="connsiteX9678" fmla="*/ 635511 w 1485127"/>
                <a:gd name="connsiteY9678" fmla="*/ 1427724 h 1679043"/>
                <a:gd name="connsiteX9679" fmla="*/ 633292 w 1485127"/>
                <a:gd name="connsiteY9679" fmla="*/ 1421664 h 1679043"/>
                <a:gd name="connsiteX9680" fmla="*/ 658035 w 1485127"/>
                <a:gd name="connsiteY9680" fmla="*/ 1451110 h 1679043"/>
                <a:gd name="connsiteX9681" fmla="*/ 677402 w 1485127"/>
                <a:gd name="connsiteY9681" fmla="*/ 1475519 h 1679043"/>
                <a:gd name="connsiteX9682" fmla="*/ 680559 w 1485127"/>
                <a:gd name="connsiteY9682" fmla="*/ 1482603 h 1679043"/>
                <a:gd name="connsiteX9683" fmla="*/ 683203 w 1485127"/>
                <a:gd name="connsiteY9683" fmla="*/ 1488578 h 1679043"/>
                <a:gd name="connsiteX9684" fmla="*/ 645493 w 1485127"/>
                <a:gd name="connsiteY9684" fmla="*/ 1452390 h 1679043"/>
                <a:gd name="connsiteX9685" fmla="*/ 669040 w 1485127"/>
                <a:gd name="connsiteY9685" fmla="*/ 1481323 h 1679043"/>
                <a:gd name="connsiteX9686" fmla="*/ 654281 w 1485127"/>
                <a:gd name="connsiteY9686" fmla="*/ 1473727 h 1679043"/>
                <a:gd name="connsiteX9687" fmla="*/ 644811 w 1485127"/>
                <a:gd name="connsiteY9687" fmla="*/ 1451707 h 1679043"/>
                <a:gd name="connsiteX9688" fmla="*/ 645408 w 1485127"/>
                <a:gd name="connsiteY9688" fmla="*/ 1452475 h 1679043"/>
                <a:gd name="connsiteX9689" fmla="*/ 518456 w 1485127"/>
                <a:gd name="connsiteY9689" fmla="*/ 1127724 h 1679043"/>
                <a:gd name="connsiteX9690" fmla="*/ 517005 w 1485127"/>
                <a:gd name="connsiteY9690" fmla="*/ 1149232 h 1679043"/>
                <a:gd name="connsiteX9691" fmla="*/ 513763 w 1485127"/>
                <a:gd name="connsiteY9691" fmla="*/ 1211025 h 1679043"/>
                <a:gd name="connsiteX9692" fmla="*/ 513763 w 1485127"/>
                <a:gd name="connsiteY9692" fmla="*/ 1211025 h 1679043"/>
                <a:gd name="connsiteX9693" fmla="*/ 513763 w 1485127"/>
                <a:gd name="connsiteY9693" fmla="*/ 1211195 h 1679043"/>
                <a:gd name="connsiteX9694" fmla="*/ 513763 w 1485127"/>
                <a:gd name="connsiteY9694" fmla="*/ 1211366 h 1679043"/>
                <a:gd name="connsiteX9695" fmla="*/ 513763 w 1485127"/>
                <a:gd name="connsiteY9695" fmla="*/ 1211366 h 1679043"/>
                <a:gd name="connsiteX9696" fmla="*/ 515384 w 1485127"/>
                <a:gd name="connsiteY9696" fmla="*/ 1266330 h 1679043"/>
                <a:gd name="connsiteX9697" fmla="*/ 506255 w 1485127"/>
                <a:gd name="connsiteY9697" fmla="*/ 1235690 h 1679043"/>
                <a:gd name="connsiteX9698" fmla="*/ 504890 w 1485127"/>
                <a:gd name="connsiteY9698" fmla="*/ 1215463 h 1679043"/>
                <a:gd name="connsiteX9699" fmla="*/ 516237 w 1485127"/>
                <a:gd name="connsiteY9699" fmla="*/ 1137539 h 1679043"/>
                <a:gd name="connsiteX9700" fmla="*/ 517773 w 1485127"/>
                <a:gd name="connsiteY9700" fmla="*/ 1127383 h 1679043"/>
                <a:gd name="connsiteX9701" fmla="*/ 518456 w 1485127"/>
                <a:gd name="connsiteY9701" fmla="*/ 1127724 h 1679043"/>
                <a:gd name="connsiteX9702" fmla="*/ 509241 w 1485127"/>
                <a:gd name="connsiteY9702" fmla="*/ 1122774 h 1679043"/>
                <a:gd name="connsiteX9703" fmla="*/ 507108 w 1485127"/>
                <a:gd name="connsiteY9703" fmla="*/ 1138564 h 1679043"/>
                <a:gd name="connsiteX9704" fmla="*/ 503098 w 1485127"/>
                <a:gd name="connsiteY9704" fmla="*/ 1166899 h 1679043"/>
                <a:gd name="connsiteX9705" fmla="*/ 498918 w 1485127"/>
                <a:gd name="connsiteY9705" fmla="*/ 1188578 h 1679043"/>
                <a:gd name="connsiteX9706" fmla="*/ 494482 w 1485127"/>
                <a:gd name="connsiteY9706" fmla="*/ 1216743 h 1679043"/>
                <a:gd name="connsiteX9707" fmla="*/ 495676 w 1485127"/>
                <a:gd name="connsiteY9707" fmla="*/ 1235264 h 1679043"/>
                <a:gd name="connsiteX9708" fmla="*/ 496615 w 1485127"/>
                <a:gd name="connsiteY9708" fmla="*/ 1238336 h 1679043"/>
                <a:gd name="connsiteX9709" fmla="*/ 496273 w 1485127"/>
                <a:gd name="connsiteY9709" fmla="*/ 1244396 h 1679043"/>
                <a:gd name="connsiteX9710" fmla="*/ 494994 w 1485127"/>
                <a:gd name="connsiteY9710" fmla="*/ 1263172 h 1679043"/>
                <a:gd name="connsiteX9711" fmla="*/ 495249 w 1485127"/>
                <a:gd name="connsiteY9711" fmla="*/ 1263172 h 1679043"/>
                <a:gd name="connsiteX9712" fmla="*/ 497809 w 1485127"/>
                <a:gd name="connsiteY9712" fmla="*/ 1244396 h 1679043"/>
                <a:gd name="connsiteX9713" fmla="*/ 498065 w 1485127"/>
                <a:gd name="connsiteY9713" fmla="*/ 1242859 h 1679043"/>
                <a:gd name="connsiteX9714" fmla="*/ 511630 w 1485127"/>
                <a:gd name="connsiteY9714" fmla="*/ 1288009 h 1679043"/>
                <a:gd name="connsiteX9715" fmla="*/ 514957 w 1485127"/>
                <a:gd name="connsiteY9715" fmla="*/ 1304566 h 1679043"/>
                <a:gd name="connsiteX9716" fmla="*/ 516408 w 1485127"/>
                <a:gd name="connsiteY9716" fmla="*/ 1311650 h 1679043"/>
                <a:gd name="connsiteX9717" fmla="*/ 520503 w 1485127"/>
                <a:gd name="connsiteY9717" fmla="*/ 1317027 h 1679043"/>
                <a:gd name="connsiteX9718" fmla="*/ 532192 w 1485127"/>
                <a:gd name="connsiteY9718" fmla="*/ 1328293 h 1679043"/>
                <a:gd name="connsiteX9719" fmla="*/ 544819 w 1485127"/>
                <a:gd name="connsiteY9719" fmla="*/ 1340754 h 1679043"/>
                <a:gd name="connsiteX9720" fmla="*/ 579202 w 1485127"/>
                <a:gd name="connsiteY9720" fmla="*/ 1376942 h 1679043"/>
                <a:gd name="connsiteX9721" fmla="*/ 612219 w 1485127"/>
                <a:gd name="connsiteY9721" fmla="*/ 1414324 h 1679043"/>
                <a:gd name="connsiteX9722" fmla="*/ 612219 w 1485127"/>
                <a:gd name="connsiteY9722" fmla="*/ 1414324 h 1679043"/>
                <a:gd name="connsiteX9723" fmla="*/ 612390 w 1485127"/>
                <a:gd name="connsiteY9723" fmla="*/ 1414495 h 1679043"/>
                <a:gd name="connsiteX9724" fmla="*/ 612560 w 1485127"/>
                <a:gd name="connsiteY9724" fmla="*/ 1414666 h 1679043"/>
                <a:gd name="connsiteX9725" fmla="*/ 612560 w 1485127"/>
                <a:gd name="connsiteY9725" fmla="*/ 1414666 h 1679043"/>
                <a:gd name="connsiteX9726" fmla="*/ 640971 w 1485127"/>
                <a:gd name="connsiteY9726" fmla="*/ 1447184 h 1679043"/>
                <a:gd name="connsiteX9727" fmla="*/ 649844 w 1485127"/>
                <a:gd name="connsiteY9727" fmla="*/ 1471337 h 1679043"/>
                <a:gd name="connsiteX9728" fmla="*/ 622116 w 1485127"/>
                <a:gd name="connsiteY9728" fmla="*/ 1457255 h 1679043"/>
                <a:gd name="connsiteX9729" fmla="*/ 617935 w 1485127"/>
                <a:gd name="connsiteY9729" fmla="*/ 1451878 h 1679043"/>
                <a:gd name="connsiteX9730" fmla="*/ 616400 w 1485127"/>
                <a:gd name="connsiteY9730" fmla="*/ 1447354 h 1679043"/>
                <a:gd name="connsiteX9731" fmla="*/ 616144 w 1485127"/>
                <a:gd name="connsiteY9731" fmla="*/ 1447354 h 1679043"/>
                <a:gd name="connsiteX9732" fmla="*/ 617168 w 1485127"/>
                <a:gd name="connsiteY9732" fmla="*/ 1450854 h 1679043"/>
                <a:gd name="connsiteX9733" fmla="*/ 607015 w 1485127"/>
                <a:gd name="connsiteY9733" fmla="*/ 1437881 h 1679043"/>
                <a:gd name="connsiteX9734" fmla="*/ 576983 w 1485127"/>
                <a:gd name="connsiteY9734" fmla="*/ 1401095 h 1679043"/>
                <a:gd name="connsiteX9735" fmla="*/ 576983 w 1485127"/>
                <a:gd name="connsiteY9735" fmla="*/ 1401095 h 1679043"/>
                <a:gd name="connsiteX9736" fmla="*/ 576983 w 1485127"/>
                <a:gd name="connsiteY9736" fmla="*/ 1401095 h 1679043"/>
                <a:gd name="connsiteX9737" fmla="*/ 576983 w 1485127"/>
                <a:gd name="connsiteY9737" fmla="*/ 1401095 h 1679043"/>
                <a:gd name="connsiteX9738" fmla="*/ 576983 w 1485127"/>
                <a:gd name="connsiteY9738" fmla="*/ 1401095 h 1679043"/>
                <a:gd name="connsiteX9739" fmla="*/ 544989 w 1485127"/>
                <a:gd name="connsiteY9739" fmla="*/ 1365932 h 1679043"/>
                <a:gd name="connsiteX9740" fmla="*/ 512227 w 1485127"/>
                <a:gd name="connsiteY9740" fmla="*/ 1331622 h 1679043"/>
                <a:gd name="connsiteX9741" fmla="*/ 488509 w 1485127"/>
                <a:gd name="connsiteY9741" fmla="*/ 1307383 h 1679043"/>
                <a:gd name="connsiteX9742" fmla="*/ 488339 w 1485127"/>
                <a:gd name="connsiteY9742" fmla="*/ 1307554 h 1679043"/>
                <a:gd name="connsiteX9743" fmla="*/ 499686 w 1485127"/>
                <a:gd name="connsiteY9743" fmla="*/ 1320014 h 1679043"/>
                <a:gd name="connsiteX9744" fmla="*/ 510948 w 1485127"/>
                <a:gd name="connsiteY9744" fmla="*/ 1332561 h 1679043"/>
                <a:gd name="connsiteX9745" fmla="*/ 542174 w 1485127"/>
                <a:gd name="connsiteY9745" fmla="*/ 1368322 h 1679043"/>
                <a:gd name="connsiteX9746" fmla="*/ 572888 w 1485127"/>
                <a:gd name="connsiteY9746" fmla="*/ 1404509 h 1679043"/>
                <a:gd name="connsiteX9747" fmla="*/ 572888 w 1485127"/>
                <a:gd name="connsiteY9747" fmla="*/ 1404509 h 1679043"/>
                <a:gd name="connsiteX9748" fmla="*/ 573059 w 1485127"/>
                <a:gd name="connsiteY9748" fmla="*/ 1404680 h 1679043"/>
                <a:gd name="connsiteX9749" fmla="*/ 573229 w 1485127"/>
                <a:gd name="connsiteY9749" fmla="*/ 1404851 h 1679043"/>
                <a:gd name="connsiteX9750" fmla="*/ 573229 w 1485127"/>
                <a:gd name="connsiteY9750" fmla="*/ 1404851 h 1679043"/>
                <a:gd name="connsiteX9751" fmla="*/ 604455 w 1485127"/>
                <a:gd name="connsiteY9751" fmla="*/ 1440526 h 1679043"/>
                <a:gd name="connsiteX9752" fmla="*/ 616400 w 1485127"/>
                <a:gd name="connsiteY9752" fmla="*/ 1454438 h 1679043"/>
                <a:gd name="connsiteX9753" fmla="*/ 598398 w 1485127"/>
                <a:gd name="connsiteY9753" fmla="*/ 1445562 h 1679043"/>
                <a:gd name="connsiteX9754" fmla="*/ 598398 w 1485127"/>
                <a:gd name="connsiteY9754" fmla="*/ 1445562 h 1679043"/>
                <a:gd name="connsiteX9755" fmla="*/ 598398 w 1485127"/>
                <a:gd name="connsiteY9755" fmla="*/ 1445562 h 1679043"/>
                <a:gd name="connsiteX9756" fmla="*/ 598398 w 1485127"/>
                <a:gd name="connsiteY9756" fmla="*/ 1445562 h 1679043"/>
                <a:gd name="connsiteX9757" fmla="*/ 598398 w 1485127"/>
                <a:gd name="connsiteY9757" fmla="*/ 1445562 h 1679043"/>
                <a:gd name="connsiteX9758" fmla="*/ 584065 w 1485127"/>
                <a:gd name="connsiteY9758" fmla="*/ 1439076 h 1679043"/>
                <a:gd name="connsiteX9759" fmla="*/ 582614 w 1485127"/>
                <a:gd name="connsiteY9759" fmla="*/ 1435149 h 1679043"/>
                <a:gd name="connsiteX9760" fmla="*/ 577581 w 1485127"/>
                <a:gd name="connsiteY9760" fmla="*/ 1420896 h 1679043"/>
                <a:gd name="connsiteX9761" fmla="*/ 572803 w 1485127"/>
                <a:gd name="connsiteY9761" fmla="*/ 1406558 h 1679043"/>
                <a:gd name="connsiteX9762" fmla="*/ 572547 w 1485127"/>
                <a:gd name="connsiteY9762" fmla="*/ 1406558 h 1679043"/>
                <a:gd name="connsiteX9763" fmla="*/ 576727 w 1485127"/>
                <a:gd name="connsiteY9763" fmla="*/ 1421152 h 1679043"/>
                <a:gd name="connsiteX9764" fmla="*/ 581164 w 1485127"/>
                <a:gd name="connsiteY9764" fmla="*/ 1435662 h 1679043"/>
                <a:gd name="connsiteX9765" fmla="*/ 581846 w 1485127"/>
                <a:gd name="connsiteY9765" fmla="*/ 1437966 h 1679043"/>
                <a:gd name="connsiteX9766" fmla="*/ 580652 w 1485127"/>
                <a:gd name="connsiteY9766" fmla="*/ 1437454 h 1679043"/>
                <a:gd name="connsiteX9767" fmla="*/ 545330 w 1485127"/>
                <a:gd name="connsiteY9767" fmla="*/ 1389061 h 1679043"/>
                <a:gd name="connsiteX9768" fmla="*/ 545330 w 1485127"/>
                <a:gd name="connsiteY9768" fmla="*/ 1389061 h 1679043"/>
                <a:gd name="connsiteX9769" fmla="*/ 545330 w 1485127"/>
                <a:gd name="connsiteY9769" fmla="*/ 1389061 h 1679043"/>
                <a:gd name="connsiteX9770" fmla="*/ 545330 w 1485127"/>
                <a:gd name="connsiteY9770" fmla="*/ 1389061 h 1679043"/>
                <a:gd name="connsiteX9771" fmla="*/ 545330 w 1485127"/>
                <a:gd name="connsiteY9771" fmla="*/ 1389061 h 1679043"/>
                <a:gd name="connsiteX9772" fmla="*/ 477077 w 1485127"/>
                <a:gd name="connsiteY9772" fmla="*/ 1304908 h 1679043"/>
                <a:gd name="connsiteX9773" fmla="*/ 452250 w 1485127"/>
                <a:gd name="connsiteY9773" fmla="*/ 1275207 h 1679043"/>
                <a:gd name="connsiteX9774" fmla="*/ 452079 w 1485127"/>
                <a:gd name="connsiteY9774" fmla="*/ 1275377 h 1679043"/>
                <a:gd name="connsiteX9775" fmla="*/ 475712 w 1485127"/>
                <a:gd name="connsiteY9775" fmla="*/ 1305676 h 1679043"/>
                <a:gd name="connsiteX9776" fmla="*/ 541065 w 1485127"/>
                <a:gd name="connsiteY9776" fmla="*/ 1392134 h 1679043"/>
                <a:gd name="connsiteX9777" fmla="*/ 541065 w 1485127"/>
                <a:gd name="connsiteY9777" fmla="*/ 1392134 h 1679043"/>
                <a:gd name="connsiteX9778" fmla="*/ 541235 w 1485127"/>
                <a:gd name="connsiteY9778" fmla="*/ 1392390 h 1679043"/>
                <a:gd name="connsiteX9779" fmla="*/ 541406 w 1485127"/>
                <a:gd name="connsiteY9779" fmla="*/ 1392646 h 1679043"/>
                <a:gd name="connsiteX9780" fmla="*/ 541406 w 1485127"/>
                <a:gd name="connsiteY9780" fmla="*/ 1392646 h 1679043"/>
                <a:gd name="connsiteX9781" fmla="*/ 574168 w 1485127"/>
                <a:gd name="connsiteY9781" fmla="*/ 1434723 h 1679043"/>
                <a:gd name="connsiteX9782" fmla="*/ 530826 w 1485127"/>
                <a:gd name="connsiteY9782" fmla="*/ 1415775 h 1679043"/>
                <a:gd name="connsiteX9783" fmla="*/ 497297 w 1485127"/>
                <a:gd name="connsiteY9783" fmla="*/ 1368748 h 1679043"/>
                <a:gd name="connsiteX9784" fmla="*/ 497297 w 1485127"/>
                <a:gd name="connsiteY9784" fmla="*/ 1368748 h 1679043"/>
                <a:gd name="connsiteX9785" fmla="*/ 497297 w 1485127"/>
                <a:gd name="connsiteY9785" fmla="*/ 1368748 h 1679043"/>
                <a:gd name="connsiteX9786" fmla="*/ 494567 w 1485127"/>
                <a:gd name="connsiteY9786" fmla="*/ 1359701 h 1679043"/>
                <a:gd name="connsiteX9787" fmla="*/ 494311 w 1485127"/>
                <a:gd name="connsiteY9787" fmla="*/ 1359701 h 1679043"/>
                <a:gd name="connsiteX9788" fmla="*/ 496273 w 1485127"/>
                <a:gd name="connsiteY9788" fmla="*/ 1367383 h 1679043"/>
                <a:gd name="connsiteX9789" fmla="*/ 451055 w 1485127"/>
                <a:gd name="connsiteY9789" fmla="*/ 1307468 h 1679043"/>
                <a:gd name="connsiteX9790" fmla="*/ 442438 w 1485127"/>
                <a:gd name="connsiteY9790" fmla="*/ 1293812 h 1679043"/>
                <a:gd name="connsiteX9791" fmla="*/ 433053 w 1485127"/>
                <a:gd name="connsiteY9791" fmla="*/ 1277938 h 1679043"/>
                <a:gd name="connsiteX9792" fmla="*/ 409505 w 1485127"/>
                <a:gd name="connsiteY9792" fmla="*/ 1231764 h 1679043"/>
                <a:gd name="connsiteX9793" fmla="*/ 392613 w 1485127"/>
                <a:gd name="connsiteY9793" fmla="*/ 1190797 h 1679043"/>
                <a:gd name="connsiteX9794" fmla="*/ 403789 w 1485127"/>
                <a:gd name="connsiteY9794" fmla="*/ 1166558 h 1679043"/>
                <a:gd name="connsiteX9795" fmla="*/ 403789 w 1485127"/>
                <a:gd name="connsiteY9795" fmla="*/ 1166558 h 1679043"/>
                <a:gd name="connsiteX9796" fmla="*/ 403789 w 1485127"/>
                <a:gd name="connsiteY9796" fmla="*/ 1166558 h 1679043"/>
                <a:gd name="connsiteX9797" fmla="*/ 403789 w 1485127"/>
                <a:gd name="connsiteY9797" fmla="*/ 1166558 h 1679043"/>
                <a:gd name="connsiteX9798" fmla="*/ 403789 w 1485127"/>
                <a:gd name="connsiteY9798" fmla="*/ 1166558 h 1679043"/>
                <a:gd name="connsiteX9799" fmla="*/ 404642 w 1485127"/>
                <a:gd name="connsiteY9799" fmla="*/ 1164254 h 1679043"/>
                <a:gd name="connsiteX9800" fmla="*/ 416502 w 1485127"/>
                <a:gd name="connsiteY9800" fmla="*/ 1194979 h 1679043"/>
                <a:gd name="connsiteX9801" fmla="*/ 437490 w 1485127"/>
                <a:gd name="connsiteY9801" fmla="*/ 1240470 h 1679043"/>
                <a:gd name="connsiteX9802" fmla="*/ 455492 w 1485127"/>
                <a:gd name="connsiteY9802" fmla="*/ 1271366 h 1679043"/>
                <a:gd name="connsiteX9803" fmla="*/ 455662 w 1485127"/>
                <a:gd name="connsiteY9803" fmla="*/ 1271281 h 1679043"/>
                <a:gd name="connsiteX9804" fmla="*/ 438940 w 1485127"/>
                <a:gd name="connsiteY9804" fmla="*/ 1240043 h 1679043"/>
                <a:gd name="connsiteX9805" fmla="*/ 419914 w 1485127"/>
                <a:gd name="connsiteY9805" fmla="*/ 1193955 h 1679043"/>
                <a:gd name="connsiteX9806" fmla="*/ 407373 w 1485127"/>
                <a:gd name="connsiteY9806" fmla="*/ 1157170 h 1679043"/>
                <a:gd name="connsiteX9807" fmla="*/ 412833 w 1485127"/>
                <a:gd name="connsiteY9807" fmla="*/ 1141892 h 1679043"/>
                <a:gd name="connsiteX9808" fmla="*/ 413003 w 1485127"/>
                <a:gd name="connsiteY9808" fmla="*/ 1142404 h 1679043"/>
                <a:gd name="connsiteX9809" fmla="*/ 413003 w 1485127"/>
                <a:gd name="connsiteY9809" fmla="*/ 1142404 h 1679043"/>
                <a:gd name="connsiteX9810" fmla="*/ 413003 w 1485127"/>
                <a:gd name="connsiteY9810" fmla="*/ 1142404 h 1679043"/>
                <a:gd name="connsiteX9811" fmla="*/ 413003 w 1485127"/>
                <a:gd name="connsiteY9811" fmla="*/ 1142404 h 1679043"/>
                <a:gd name="connsiteX9812" fmla="*/ 413003 w 1485127"/>
                <a:gd name="connsiteY9812" fmla="*/ 1142404 h 1679043"/>
                <a:gd name="connsiteX9813" fmla="*/ 432200 w 1485127"/>
                <a:gd name="connsiteY9813" fmla="*/ 1186700 h 1679043"/>
                <a:gd name="connsiteX9814" fmla="*/ 454724 w 1485127"/>
                <a:gd name="connsiteY9814" fmla="*/ 1229374 h 1679043"/>
                <a:gd name="connsiteX9815" fmla="*/ 463426 w 1485127"/>
                <a:gd name="connsiteY9815" fmla="*/ 1244225 h 1679043"/>
                <a:gd name="connsiteX9816" fmla="*/ 472555 w 1485127"/>
                <a:gd name="connsiteY9816" fmla="*/ 1258820 h 1679043"/>
                <a:gd name="connsiteX9817" fmla="*/ 472725 w 1485127"/>
                <a:gd name="connsiteY9817" fmla="*/ 1258734 h 1679043"/>
                <a:gd name="connsiteX9818" fmla="*/ 464279 w 1485127"/>
                <a:gd name="connsiteY9818" fmla="*/ 1243884 h 1679043"/>
                <a:gd name="connsiteX9819" fmla="*/ 456174 w 1485127"/>
                <a:gd name="connsiteY9819" fmla="*/ 1228862 h 1679043"/>
                <a:gd name="connsiteX9820" fmla="*/ 435613 w 1485127"/>
                <a:gd name="connsiteY9820" fmla="*/ 1185420 h 1679043"/>
                <a:gd name="connsiteX9821" fmla="*/ 418037 w 1485127"/>
                <a:gd name="connsiteY9821" fmla="*/ 1140697 h 1679043"/>
                <a:gd name="connsiteX9822" fmla="*/ 418037 w 1485127"/>
                <a:gd name="connsiteY9822" fmla="*/ 1140697 h 1679043"/>
                <a:gd name="connsiteX9823" fmla="*/ 417952 w 1485127"/>
                <a:gd name="connsiteY9823" fmla="*/ 1140441 h 1679043"/>
                <a:gd name="connsiteX9824" fmla="*/ 417952 w 1485127"/>
                <a:gd name="connsiteY9824" fmla="*/ 1140185 h 1679043"/>
                <a:gd name="connsiteX9825" fmla="*/ 417952 w 1485127"/>
                <a:gd name="connsiteY9825" fmla="*/ 1140185 h 1679043"/>
                <a:gd name="connsiteX9826" fmla="*/ 415563 w 1485127"/>
                <a:gd name="connsiteY9826" fmla="*/ 1133784 h 1679043"/>
                <a:gd name="connsiteX9827" fmla="*/ 420597 w 1485127"/>
                <a:gd name="connsiteY9827" fmla="*/ 1117995 h 1679043"/>
                <a:gd name="connsiteX9828" fmla="*/ 428190 w 1485127"/>
                <a:gd name="connsiteY9828" fmla="*/ 1136686 h 1679043"/>
                <a:gd name="connsiteX9829" fmla="*/ 444656 w 1485127"/>
                <a:gd name="connsiteY9829" fmla="*/ 1171935 h 1679043"/>
                <a:gd name="connsiteX9830" fmla="*/ 450970 w 1485127"/>
                <a:gd name="connsiteY9830" fmla="*/ 1184310 h 1679043"/>
                <a:gd name="connsiteX9831" fmla="*/ 457625 w 1485127"/>
                <a:gd name="connsiteY9831" fmla="*/ 1196515 h 1679043"/>
                <a:gd name="connsiteX9832" fmla="*/ 457795 w 1485127"/>
                <a:gd name="connsiteY9832" fmla="*/ 1196430 h 1679043"/>
                <a:gd name="connsiteX9833" fmla="*/ 451823 w 1485127"/>
                <a:gd name="connsiteY9833" fmla="*/ 1184054 h 1679043"/>
                <a:gd name="connsiteX9834" fmla="*/ 446106 w 1485127"/>
                <a:gd name="connsiteY9834" fmla="*/ 1171508 h 1679043"/>
                <a:gd name="connsiteX9835" fmla="*/ 431603 w 1485127"/>
                <a:gd name="connsiteY9835" fmla="*/ 1135577 h 1679043"/>
                <a:gd name="connsiteX9836" fmla="*/ 422900 w 1485127"/>
                <a:gd name="connsiteY9836" fmla="*/ 1110484 h 1679043"/>
                <a:gd name="connsiteX9837" fmla="*/ 424862 w 1485127"/>
                <a:gd name="connsiteY9837" fmla="*/ 1103656 h 1679043"/>
                <a:gd name="connsiteX9838" fmla="*/ 428105 w 1485127"/>
                <a:gd name="connsiteY9838" fmla="*/ 1092219 h 1679043"/>
                <a:gd name="connsiteX9839" fmla="*/ 431176 w 1485127"/>
                <a:gd name="connsiteY9839" fmla="*/ 1080783 h 1679043"/>
                <a:gd name="connsiteX9840" fmla="*/ 430920 w 1485127"/>
                <a:gd name="connsiteY9840" fmla="*/ 1080783 h 1679043"/>
                <a:gd name="connsiteX9841" fmla="*/ 427252 w 1485127"/>
                <a:gd name="connsiteY9841" fmla="*/ 1091963 h 1679043"/>
                <a:gd name="connsiteX9842" fmla="*/ 423412 w 1485127"/>
                <a:gd name="connsiteY9842" fmla="*/ 1103059 h 1679043"/>
                <a:gd name="connsiteX9843" fmla="*/ 421877 w 1485127"/>
                <a:gd name="connsiteY9843" fmla="*/ 1107326 h 1679043"/>
                <a:gd name="connsiteX9844" fmla="*/ 419232 w 1485127"/>
                <a:gd name="connsiteY9844" fmla="*/ 1098877 h 1679043"/>
                <a:gd name="connsiteX9845" fmla="*/ 419232 w 1485127"/>
                <a:gd name="connsiteY9845" fmla="*/ 1098877 h 1679043"/>
                <a:gd name="connsiteX9846" fmla="*/ 419232 w 1485127"/>
                <a:gd name="connsiteY9846" fmla="*/ 1098706 h 1679043"/>
                <a:gd name="connsiteX9847" fmla="*/ 419232 w 1485127"/>
                <a:gd name="connsiteY9847" fmla="*/ 1098535 h 1679043"/>
                <a:gd name="connsiteX9848" fmla="*/ 419232 w 1485127"/>
                <a:gd name="connsiteY9848" fmla="*/ 1098535 h 1679043"/>
                <a:gd name="connsiteX9849" fmla="*/ 414795 w 1485127"/>
                <a:gd name="connsiteY9849" fmla="*/ 1085306 h 1679043"/>
                <a:gd name="connsiteX9850" fmla="*/ 430238 w 1485127"/>
                <a:gd name="connsiteY9850" fmla="*/ 1044510 h 1679043"/>
                <a:gd name="connsiteX9851" fmla="*/ 431859 w 1485127"/>
                <a:gd name="connsiteY9851" fmla="*/ 1040328 h 1679043"/>
                <a:gd name="connsiteX9852" fmla="*/ 433480 w 1485127"/>
                <a:gd name="connsiteY9852" fmla="*/ 1054240 h 1679043"/>
                <a:gd name="connsiteX9853" fmla="*/ 438257 w 1485127"/>
                <a:gd name="connsiteY9853" fmla="*/ 1085989 h 1679043"/>
                <a:gd name="connsiteX9854" fmla="*/ 438257 w 1485127"/>
                <a:gd name="connsiteY9854" fmla="*/ 1085989 h 1679043"/>
                <a:gd name="connsiteX9855" fmla="*/ 438257 w 1485127"/>
                <a:gd name="connsiteY9855" fmla="*/ 1085989 h 1679043"/>
                <a:gd name="connsiteX9856" fmla="*/ 438257 w 1485127"/>
                <a:gd name="connsiteY9856" fmla="*/ 1085989 h 1679043"/>
                <a:gd name="connsiteX9857" fmla="*/ 438257 w 1485127"/>
                <a:gd name="connsiteY9857" fmla="*/ 1085989 h 1679043"/>
                <a:gd name="connsiteX9858" fmla="*/ 445851 w 1485127"/>
                <a:gd name="connsiteY9858" fmla="*/ 1117226 h 1679043"/>
                <a:gd name="connsiteX9859" fmla="*/ 454809 w 1485127"/>
                <a:gd name="connsiteY9859" fmla="*/ 1148037 h 1679043"/>
                <a:gd name="connsiteX9860" fmla="*/ 458222 w 1485127"/>
                <a:gd name="connsiteY9860" fmla="*/ 1158962 h 1679043"/>
                <a:gd name="connsiteX9861" fmla="*/ 461805 w 1485127"/>
                <a:gd name="connsiteY9861" fmla="*/ 1169801 h 1679043"/>
                <a:gd name="connsiteX9862" fmla="*/ 462061 w 1485127"/>
                <a:gd name="connsiteY9862" fmla="*/ 1169801 h 1679043"/>
                <a:gd name="connsiteX9863" fmla="*/ 459160 w 1485127"/>
                <a:gd name="connsiteY9863" fmla="*/ 1158791 h 1679043"/>
                <a:gd name="connsiteX9864" fmla="*/ 456430 w 1485127"/>
                <a:gd name="connsiteY9864" fmla="*/ 1147781 h 1679043"/>
                <a:gd name="connsiteX9865" fmla="*/ 449519 w 1485127"/>
                <a:gd name="connsiteY9865" fmla="*/ 1116544 h 1679043"/>
                <a:gd name="connsiteX9866" fmla="*/ 443547 w 1485127"/>
                <a:gd name="connsiteY9866" fmla="*/ 1085136 h 1679043"/>
                <a:gd name="connsiteX9867" fmla="*/ 443547 w 1485127"/>
                <a:gd name="connsiteY9867" fmla="*/ 1085136 h 1679043"/>
                <a:gd name="connsiteX9868" fmla="*/ 443547 w 1485127"/>
                <a:gd name="connsiteY9868" fmla="*/ 1084965 h 1679043"/>
                <a:gd name="connsiteX9869" fmla="*/ 443547 w 1485127"/>
                <a:gd name="connsiteY9869" fmla="*/ 1084794 h 1679043"/>
                <a:gd name="connsiteX9870" fmla="*/ 443547 w 1485127"/>
                <a:gd name="connsiteY9870" fmla="*/ 1084794 h 1679043"/>
                <a:gd name="connsiteX9871" fmla="*/ 437148 w 1485127"/>
                <a:gd name="connsiteY9871" fmla="*/ 1053471 h 1679043"/>
                <a:gd name="connsiteX9872" fmla="*/ 433906 w 1485127"/>
                <a:gd name="connsiteY9872" fmla="*/ 1035377 h 1679043"/>
                <a:gd name="connsiteX9873" fmla="*/ 436210 w 1485127"/>
                <a:gd name="connsiteY9873" fmla="*/ 1029574 h 1679043"/>
                <a:gd name="connsiteX9874" fmla="*/ 436210 w 1485127"/>
                <a:gd name="connsiteY9874" fmla="*/ 1030769 h 1679043"/>
                <a:gd name="connsiteX9875" fmla="*/ 436551 w 1485127"/>
                <a:gd name="connsiteY9875" fmla="*/ 1030769 h 1679043"/>
                <a:gd name="connsiteX9876" fmla="*/ 436551 w 1485127"/>
                <a:gd name="connsiteY9876" fmla="*/ 1028976 h 1679043"/>
                <a:gd name="connsiteX9877" fmla="*/ 437745 w 1485127"/>
                <a:gd name="connsiteY9877" fmla="*/ 1025733 h 1679043"/>
                <a:gd name="connsiteX9878" fmla="*/ 443206 w 1485127"/>
                <a:gd name="connsiteY9878" fmla="*/ 1012162 h 1679043"/>
                <a:gd name="connsiteX9879" fmla="*/ 454553 w 1485127"/>
                <a:gd name="connsiteY9879" fmla="*/ 1014211 h 1679043"/>
                <a:gd name="connsiteX9880" fmla="*/ 455321 w 1485127"/>
                <a:gd name="connsiteY9880" fmla="*/ 1019503 h 1679043"/>
                <a:gd name="connsiteX9881" fmla="*/ 457539 w 1485127"/>
                <a:gd name="connsiteY9881" fmla="*/ 1034780 h 1679043"/>
                <a:gd name="connsiteX9882" fmla="*/ 457795 w 1485127"/>
                <a:gd name="connsiteY9882" fmla="*/ 1034780 h 1679043"/>
                <a:gd name="connsiteX9883" fmla="*/ 456259 w 1485127"/>
                <a:gd name="connsiteY9883" fmla="*/ 1019503 h 1679043"/>
                <a:gd name="connsiteX9884" fmla="*/ 455747 w 1485127"/>
                <a:gd name="connsiteY9884" fmla="*/ 1014382 h 1679043"/>
                <a:gd name="connsiteX9885" fmla="*/ 463853 w 1485127"/>
                <a:gd name="connsiteY9885" fmla="*/ 1015833 h 1679043"/>
                <a:gd name="connsiteX9886" fmla="*/ 464962 w 1485127"/>
                <a:gd name="connsiteY9886" fmla="*/ 1022063 h 1679043"/>
                <a:gd name="connsiteX9887" fmla="*/ 465218 w 1485127"/>
                <a:gd name="connsiteY9887" fmla="*/ 1022063 h 1679043"/>
                <a:gd name="connsiteX9888" fmla="*/ 464364 w 1485127"/>
                <a:gd name="connsiteY9888" fmla="*/ 1015918 h 1679043"/>
                <a:gd name="connsiteX9889" fmla="*/ 484414 w 1485127"/>
                <a:gd name="connsiteY9889" fmla="*/ 1019588 h 1679043"/>
                <a:gd name="connsiteX9890" fmla="*/ 486376 w 1485127"/>
                <a:gd name="connsiteY9890" fmla="*/ 1027355 h 1679043"/>
                <a:gd name="connsiteX9891" fmla="*/ 486632 w 1485127"/>
                <a:gd name="connsiteY9891" fmla="*/ 1027355 h 1679043"/>
                <a:gd name="connsiteX9892" fmla="*/ 485011 w 1485127"/>
                <a:gd name="connsiteY9892" fmla="*/ 1019673 h 1679043"/>
                <a:gd name="connsiteX9893" fmla="*/ 490045 w 1485127"/>
                <a:gd name="connsiteY9893" fmla="*/ 1020612 h 1679043"/>
                <a:gd name="connsiteX9894" fmla="*/ 503098 w 1485127"/>
                <a:gd name="connsiteY9894" fmla="*/ 1023429 h 1679043"/>
                <a:gd name="connsiteX9895" fmla="*/ 494140 w 1485127"/>
                <a:gd name="connsiteY9895" fmla="*/ 1074723 h 1679043"/>
                <a:gd name="connsiteX9896" fmla="*/ 492946 w 1485127"/>
                <a:gd name="connsiteY9896" fmla="*/ 1091622 h 1679043"/>
                <a:gd name="connsiteX9897" fmla="*/ 506085 w 1485127"/>
                <a:gd name="connsiteY9897" fmla="*/ 1119702 h 1679043"/>
                <a:gd name="connsiteX9898" fmla="*/ 509753 w 1485127"/>
                <a:gd name="connsiteY9898" fmla="*/ 1122859 h 1679043"/>
                <a:gd name="connsiteX9899" fmla="*/ 516152 w 1485127"/>
                <a:gd name="connsiteY9899" fmla="*/ 961295 h 1679043"/>
                <a:gd name="connsiteX9900" fmla="*/ 510948 w 1485127"/>
                <a:gd name="connsiteY9900" fmla="*/ 982632 h 1679043"/>
                <a:gd name="connsiteX9901" fmla="*/ 507194 w 1485127"/>
                <a:gd name="connsiteY9901" fmla="*/ 961722 h 1679043"/>
                <a:gd name="connsiteX9902" fmla="*/ 502331 w 1485127"/>
                <a:gd name="connsiteY9902" fmla="*/ 915719 h 1679043"/>
                <a:gd name="connsiteX9903" fmla="*/ 501563 w 1485127"/>
                <a:gd name="connsiteY9903" fmla="*/ 887895 h 1679043"/>
                <a:gd name="connsiteX9904" fmla="*/ 503354 w 1485127"/>
                <a:gd name="connsiteY9904" fmla="*/ 886700 h 1679043"/>
                <a:gd name="connsiteX9905" fmla="*/ 518200 w 1485127"/>
                <a:gd name="connsiteY9905" fmla="*/ 875946 h 1679043"/>
                <a:gd name="connsiteX9906" fmla="*/ 518541 w 1485127"/>
                <a:gd name="connsiteY9906" fmla="*/ 875690 h 1679043"/>
                <a:gd name="connsiteX9907" fmla="*/ 520333 w 1485127"/>
                <a:gd name="connsiteY9907" fmla="*/ 906160 h 1679043"/>
                <a:gd name="connsiteX9908" fmla="*/ 513678 w 1485127"/>
                <a:gd name="connsiteY9908" fmla="*/ 910683 h 1679043"/>
                <a:gd name="connsiteX9909" fmla="*/ 513763 w 1485127"/>
                <a:gd name="connsiteY9909" fmla="*/ 910854 h 1679043"/>
                <a:gd name="connsiteX9910" fmla="*/ 520333 w 1485127"/>
                <a:gd name="connsiteY9910" fmla="*/ 907013 h 1679043"/>
                <a:gd name="connsiteX9911" fmla="*/ 525110 w 1485127"/>
                <a:gd name="connsiteY9911" fmla="*/ 942091 h 1679043"/>
                <a:gd name="connsiteX9912" fmla="*/ 525537 w 1485127"/>
                <a:gd name="connsiteY9912" fmla="*/ 944311 h 1679043"/>
                <a:gd name="connsiteX9913" fmla="*/ 516067 w 1485127"/>
                <a:gd name="connsiteY9913" fmla="*/ 961380 h 1679043"/>
                <a:gd name="connsiteX9914" fmla="*/ 551815 w 1485127"/>
                <a:gd name="connsiteY9914" fmla="*/ 913500 h 1679043"/>
                <a:gd name="connsiteX9915" fmla="*/ 552753 w 1485127"/>
                <a:gd name="connsiteY9915" fmla="*/ 907867 h 1679043"/>
                <a:gd name="connsiteX9916" fmla="*/ 553692 w 1485127"/>
                <a:gd name="connsiteY9916" fmla="*/ 913927 h 1679043"/>
                <a:gd name="connsiteX9917" fmla="*/ 555654 w 1485127"/>
                <a:gd name="connsiteY9917" fmla="*/ 925278 h 1679043"/>
                <a:gd name="connsiteX9918" fmla="*/ 556763 w 1485127"/>
                <a:gd name="connsiteY9918" fmla="*/ 930996 h 1679043"/>
                <a:gd name="connsiteX9919" fmla="*/ 550364 w 1485127"/>
                <a:gd name="connsiteY9919" fmla="*/ 932191 h 1679043"/>
                <a:gd name="connsiteX9920" fmla="*/ 551815 w 1485127"/>
                <a:gd name="connsiteY9920" fmla="*/ 913500 h 1679043"/>
                <a:gd name="connsiteX9921" fmla="*/ 557275 w 1485127"/>
                <a:gd name="connsiteY9921" fmla="*/ 930825 h 1679043"/>
                <a:gd name="connsiteX9922" fmla="*/ 556507 w 1485127"/>
                <a:gd name="connsiteY9922" fmla="*/ 925192 h 1679043"/>
                <a:gd name="connsiteX9923" fmla="*/ 555227 w 1485127"/>
                <a:gd name="connsiteY9923" fmla="*/ 913927 h 1679043"/>
                <a:gd name="connsiteX9924" fmla="*/ 554204 w 1485127"/>
                <a:gd name="connsiteY9924" fmla="*/ 899417 h 1679043"/>
                <a:gd name="connsiteX9925" fmla="*/ 556507 w 1485127"/>
                <a:gd name="connsiteY9925" fmla="*/ 885676 h 1679043"/>
                <a:gd name="connsiteX9926" fmla="*/ 567854 w 1485127"/>
                <a:gd name="connsiteY9926" fmla="*/ 878678 h 1679043"/>
                <a:gd name="connsiteX9927" fmla="*/ 570670 w 1485127"/>
                <a:gd name="connsiteY9927" fmla="*/ 921864 h 1679043"/>
                <a:gd name="connsiteX9928" fmla="*/ 571437 w 1485127"/>
                <a:gd name="connsiteY9928" fmla="*/ 928777 h 1679043"/>
                <a:gd name="connsiteX9929" fmla="*/ 563333 w 1485127"/>
                <a:gd name="connsiteY9929" fmla="*/ 929801 h 1679043"/>
                <a:gd name="connsiteX9930" fmla="*/ 557360 w 1485127"/>
                <a:gd name="connsiteY9930" fmla="*/ 930825 h 1679043"/>
                <a:gd name="connsiteX9931" fmla="*/ 549511 w 1485127"/>
                <a:gd name="connsiteY9931" fmla="*/ 845904 h 1679043"/>
                <a:gd name="connsiteX9932" fmla="*/ 544563 w 1485127"/>
                <a:gd name="connsiteY9932" fmla="*/ 850171 h 1679043"/>
                <a:gd name="connsiteX9933" fmla="*/ 545160 w 1485127"/>
                <a:gd name="connsiteY9933" fmla="*/ 836089 h 1679043"/>
                <a:gd name="connsiteX9934" fmla="*/ 550279 w 1485127"/>
                <a:gd name="connsiteY9934" fmla="*/ 838137 h 1679043"/>
                <a:gd name="connsiteX9935" fmla="*/ 549596 w 1485127"/>
                <a:gd name="connsiteY9935" fmla="*/ 845989 h 1679043"/>
                <a:gd name="connsiteX9936" fmla="*/ 538249 w 1485127"/>
                <a:gd name="connsiteY9936" fmla="*/ 817654 h 1679043"/>
                <a:gd name="connsiteX9937" fmla="*/ 532789 w 1485127"/>
                <a:gd name="connsiteY9937" fmla="*/ 815008 h 1679043"/>
                <a:gd name="connsiteX9938" fmla="*/ 538505 w 1485127"/>
                <a:gd name="connsiteY9938" fmla="*/ 810399 h 1679043"/>
                <a:gd name="connsiteX9939" fmla="*/ 544051 w 1485127"/>
                <a:gd name="connsiteY9939" fmla="*/ 805961 h 1679043"/>
                <a:gd name="connsiteX9940" fmla="*/ 543112 w 1485127"/>
                <a:gd name="connsiteY9940" fmla="*/ 811765 h 1679043"/>
                <a:gd name="connsiteX9941" fmla="*/ 542088 w 1485127"/>
                <a:gd name="connsiteY9941" fmla="*/ 819531 h 1679043"/>
                <a:gd name="connsiteX9942" fmla="*/ 538249 w 1485127"/>
                <a:gd name="connsiteY9942" fmla="*/ 817654 h 1679043"/>
                <a:gd name="connsiteX9943" fmla="*/ 521783 w 1485127"/>
                <a:gd name="connsiteY9943" fmla="*/ 819360 h 1679043"/>
                <a:gd name="connsiteX9944" fmla="*/ 521698 w 1485127"/>
                <a:gd name="connsiteY9944" fmla="*/ 820043 h 1679043"/>
                <a:gd name="connsiteX9945" fmla="*/ 503354 w 1485127"/>
                <a:gd name="connsiteY9945" fmla="*/ 832760 h 1679043"/>
                <a:gd name="connsiteX9946" fmla="*/ 504634 w 1485127"/>
                <a:gd name="connsiteY9946" fmla="*/ 818678 h 1679043"/>
                <a:gd name="connsiteX9947" fmla="*/ 507706 w 1485127"/>
                <a:gd name="connsiteY9947" fmla="*/ 816459 h 1679043"/>
                <a:gd name="connsiteX9948" fmla="*/ 507706 w 1485127"/>
                <a:gd name="connsiteY9948" fmla="*/ 816459 h 1679043"/>
                <a:gd name="connsiteX9949" fmla="*/ 507706 w 1485127"/>
                <a:gd name="connsiteY9949" fmla="*/ 816459 h 1679043"/>
                <a:gd name="connsiteX9950" fmla="*/ 507706 w 1485127"/>
                <a:gd name="connsiteY9950" fmla="*/ 816459 h 1679043"/>
                <a:gd name="connsiteX9951" fmla="*/ 507706 w 1485127"/>
                <a:gd name="connsiteY9951" fmla="*/ 816459 h 1679043"/>
                <a:gd name="connsiteX9952" fmla="*/ 524172 w 1485127"/>
                <a:gd name="connsiteY9952" fmla="*/ 803571 h 1679043"/>
                <a:gd name="connsiteX9953" fmla="*/ 522807 w 1485127"/>
                <a:gd name="connsiteY9953" fmla="*/ 811935 h 1679043"/>
                <a:gd name="connsiteX9954" fmla="*/ 519991 w 1485127"/>
                <a:gd name="connsiteY9954" fmla="*/ 813642 h 1679043"/>
                <a:gd name="connsiteX9955" fmla="*/ 521698 w 1485127"/>
                <a:gd name="connsiteY9955" fmla="*/ 819446 h 1679043"/>
                <a:gd name="connsiteX9956" fmla="*/ 537055 w 1485127"/>
                <a:gd name="connsiteY9956" fmla="*/ 737170 h 1679043"/>
                <a:gd name="connsiteX9957" fmla="*/ 535946 w 1485127"/>
                <a:gd name="connsiteY9957" fmla="*/ 753898 h 1679043"/>
                <a:gd name="connsiteX9958" fmla="*/ 535946 w 1485127"/>
                <a:gd name="connsiteY9958" fmla="*/ 754240 h 1679043"/>
                <a:gd name="connsiteX9959" fmla="*/ 511630 w 1485127"/>
                <a:gd name="connsiteY9959" fmla="*/ 773528 h 1679043"/>
                <a:gd name="connsiteX9960" fmla="*/ 515043 w 1485127"/>
                <a:gd name="connsiteY9960" fmla="*/ 761409 h 1679043"/>
                <a:gd name="connsiteX9961" fmla="*/ 522807 w 1485127"/>
                <a:gd name="connsiteY9961" fmla="*/ 747070 h 1679043"/>
                <a:gd name="connsiteX9962" fmla="*/ 522636 w 1485127"/>
                <a:gd name="connsiteY9962" fmla="*/ 746900 h 1679043"/>
                <a:gd name="connsiteX9963" fmla="*/ 516323 w 1485127"/>
                <a:gd name="connsiteY9963" fmla="*/ 756459 h 1679043"/>
                <a:gd name="connsiteX9964" fmla="*/ 517005 w 1485127"/>
                <a:gd name="connsiteY9964" fmla="*/ 740413 h 1679043"/>
                <a:gd name="connsiteX9965" fmla="*/ 538164 w 1485127"/>
                <a:gd name="connsiteY9965" fmla="*/ 721210 h 1679043"/>
                <a:gd name="connsiteX9966" fmla="*/ 537055 w 1485127"/>
                <a:gd name="connsiteY9966" fmla="*/ 737170 h 1679043"/>
                <a:gd name="connsiteX9967" fmla="*/ 517261 w 1485127"/>
                <a:gd name="connsiteY9967" fmla="*/ 734780 h 1679043"/>
                <a:gd name="connsiteX9968" fmla="*/ 518285 w 1485127"/>
                <a:gd name="connsiteY9968" fmla="*/ 713272 h 1679043"/>
                <a:gd name="connsiteX9969" fmla="*/ 518541 w 1485127"/>
                <a:gd name="connsiteY9969" fmla="*/ 709176 h 1679043"/>
                <a:gd name="connsiteX9970" fmla="*/ 522892 w 1485127"/>
                <a:gd name="connsiteY9970" fmla="*/ 705079 h 1679043"/>
                <a:gd name="connsiteX9971" fmla="*/ 540382 w 1485127"/>
                <a:gd name="connsiteY9971" fmla="*/ 688180 h 1679043"/>
                <a:gd name="connsiteX9972" fmla="*/ 538420 w 1485127"/>
                <a:gd name="connsiteY9972" fmla="*/ 717028 h 1679043"/>
                <a:gd name="connsiteX9973" fmla="*/ 517261 w 1485127"/>
                <a:gd name="connsiteY9973" fmla="*/ 734780 h 1679043"/>
                <a:gd name="connsiteX9974" fmla="*/ 520589 w 1485127"/>
                <a:gd name="connsiteY9974" fmla="*/ 702348 h 1679043"/>
                <a:gd name="connsiteX9975" fmla="*/ 518882 w 1485127"/>
                <a:gd name="connsiteY9975" fmla="*/ 703884 h 1679043"/>
                <a:gd name="connsiteX9976" fmla="*/ 519650 w 1485127"/>
                <a:gd name="connsiteY9976" fmla="*/ 690655 h 1679043"/>
                <a:gd name="connsiteX9977" fmla="*/ 530912 w 1485127"/>
                <a:gd name="connsiteY9977" fmla="*/ 680243 h 1679043"/>
                <a:gd name="connsiteX9978" fmla="*/ 541491 w 1485127"/>
                <a:gd name="connsiteY9978" fmla="*/ 670342 h 1679043"/>
                <a:gd name="connsiteX9979" fmla="*/ 540553 w 1485127"/>
                <a:gd name="connsiteY9979" fmla="*/ 684510 h 1679043"/>
                <a:gd name="connsiteX9980" fmla="*/ 520503 w 1485127"/>
                <a:gd name="connsiteY9980" fmla="*/ 702348 h 1679043"/>
                <a:gd name="connsiteX9981" fmla="*/ 530059 w 1485127"/>
                <a:gd name="connsiteY9981" fmla="*/ 678962 h 1679043"/>
                <a:gd name="connsiteX9982" fmla="*/ 519906 w 1485127"/>
                <a:gd name="connsiteY9982" fmla="*/ 687412 h 1679043"/>
                <a:gd name="connsiteX9983" fmla="*/ 522465 w 1485127"/>
                <a:gd name="connsiteY9983" fmla="*/ 650456 h 1679043"/>
                <a:gd name="connsiteX9984" fmla="*/ 522892 w 1485127"/>
                <a:gd name="connsiteY9984" fmla="*/ 645164 h 1679043"/>
                <a:gd name="connsiteX9985" fmla="*/ 544136 w 1485127"/>
                <a:gd name="connsiteY9985" fmla="*/ 625790 h 1679043"/>
                <a:gd name="connsiteX9986" fmla="*/ 544648 w 1485127"/>
                <a:gd name="connsiteY9986" fmla="*/ 625278 h 1679043"/>
                <a:gd name="connsiteX9987" fmla="*/ 541576 w 1485127"/>
                <a:gd name="connsiteY9987" fmla="*/ 668976 h 1679043"/>
                <a:gd name="connsiteX9988" fmla="*/ 529973 w 1485127"/>
                <a:gd name="connsiteY9988" fmla="*/ 678877 h 1679043"/>
                <a:gd name="connsiteX9989" fmla="*/ 531253 w 1485127"/>
                <a:gd name="connsiteY9989" fmla="*/ 605136 h 1679043"/>
                <a:gd name="connsiteX9990" fmla="*/ 525878 w 1485127"/>
                <a:gd name="connsiteY9990" fmla="*/ 609830 h 1679043"/>
                <a:gd name="connsiteX9991" fmla="*/ 526902 w 1485127"/>
                <a:gd name="connsiteY9991" fmla="*/ 598479 h 1679043"/>
                <a:gd name="connsiteX9992" fmla="*/ 548829 w 1485127"/>
                <a:gd name="connsiteY9992" fmla="*/ 574154 h 1679043"/>
                <a:gd name="connsiteX9993" fmla="*/ 549084 w 1485127"/>
                <a:gd name="connsiteY9993" fmla="*/ 573813 h 1679043"/>
                <a:gd name="connsiteX9994" fmla="*/ 547463 w 1485127"/>
                <a:gd name="connsiteY9994" fmla="*/ 591139 h 1679043"/>
                <a:gd name="connsiteX9995" fmla="*/ 531253 w 1485127"/>
                <a:gd name="connsiteY9995" fmla="*/ 605221 h 1679043"/>
                <a:gd name="connsiteX9996" fmla="*/ 547720 w 1485127"/>
                <a:gd name="connsiteY9996" fmla="*/ 572959 h 1679043"/>
                <a:gd name="connsiteX9997" fmla="*/ 527243 w 1485127"/>
                <a:gd name="connsiteY9997" fmla="*/ 593528 h 1679043"/>
                <a:gd name="connsiteX9998" fmla="*/ 527755 w 1485127"/>
                <a:gd name="connsiteY9998" fmla="*/ 587639 h 1679043"/>
                <a:gd name="connsiteX9999" fmla="*/ 527755 w 1485127"/>
                <a:gd name="connsiteY9999" fmla="*/ 587639 h 1679043"/>
                <a:gd name="connsiteX10000" fmla="*/ 527755 w 1485127"/>
                <a:gd name="connsiteY10000" fmla="*/ 587554 h 1679043"/>
                <a:gd name="connsiteX10001" fmla="*/ 527755 w 1485127"/>
                <a:gd name="connsiteY10001" fmla="*/ 587554 h 1679043"/>
                <a:gd name="connsiteX10002" fmla="*/ 527755 w 1485127"/>
                <a:gd name="connsiteY10002" fmla="*/ 587469 h 1679043"/>
                <a:gd name="connsiteX10003" fmla="*/ 529206 w 1485127"/>
                <a:gd name="connsiteY10003" fmla="*/ 569290 h 1679043"/>
                <a:gd name="connsiteX10004" fmla="*/ 533898 w 1485127"/>
                <a:gd name="connsiteY10004" fmla="*/ 564766 h 1679043"/>
                <a:gd name="connsiteX10005" fmla="*/ 551644 w 1485127"/>
                <a:gd name="connsiteY10005" fmla="*/ 547014 h 1679043"/>
                <a:gd name="connsiteX10006" fmla="*/ 549341 w 1485127"/>
                <a:gd name="connsiteY10006" fmla="*/ 571338 h 1679043"/>
                <a:gd name="connsiteX10007" fmla="*/ 547805 w 1485127"/>
                <a:gd name="connsiteY10007" fmla="*/ 572959 h 1679043"/>
                <a:gd name="connsiteX10008" fmla="*/ 543027 w 1485127"/>
                <a:gd name="connsiteY10008" fmla="*/ 554439 h 1679043"/>
                <a:gd name="connsiteX10009" fmla="*/ 532874 w 1485127"/>
                <a:gd name="connsiteY10009" fmla="*/ 563486 h 1679043"/>
                <a:gd name="connsiteX10010" fmla="*/ 529376 w 1485127"/>
                <a:gd name="connsiteY10010" fmla="*/ 566558 h 1679043"/>
                <a:gd name="connsiteX10011" fmla="*/ 531253 w 1485127"/>
                <a:gd name="connsiteY10011" fmla="*/ 543856 h 1679043"/>
                <a:gd name="connsiteX10012" fmla="*/ 544221 w 1485127"/>
                <a:gd name="connsiteY10012" fmla="*/ 531480 h 1679043"/>
                <a:gd name="connsiteX10013" fmla="*/ 553948 w 1485127"/>
                <a:gd name="connsiteY10013" fmla="*/ 522092 h 1679043"/>
                <a:gd name="connsiteX10014" fmla="*/ 551559 w 1485127"/>
                <a:gd name="connsiteY10014" fmla="*/ 546587 h 1679043"/>
                <a:gd name="connsiteX10015" fmla="*/ 542942 w 1485127"/>
                <a:gd name="connsiteY10015" fmla="*/ 554524 h 1679043"/>
                <a:gd name="connsiteX10016" fmla="*/ 543368 w 1485127"/>
                <a:gd name="connsiteY10016" fmla="*/ 530200 h 1679043"/>
                <a:gd name="connsiteX10017" fmla="*/ 531594 w 1485127"/>
                <a:gd name="connsiteY10017" fmla="*/ 540186 h 1679043"/>
                <a:gd name="connsiteX10018" fmla="*/ 532874 w 1485127"/>
                <a:gd name="connsiteY10018" fmla="*/ 524652 h 1679043"/>
                <a:gd name="connsiteX10019" fmla="*/ 534239 w 1485127"/>
                <a:gd name="connsiteY10019" fmla="*/ 510143 h 1679043"/>
                <a:gd name="connsiteX10020" fmla="*/ 541150 w 1485127"/>
                <a:gd name="connsiteY10020" fmla="*/ 503742 h 1679043"/>
                <a:gd name="connsiteX10021" fmla="*/ 541150 w 1485127"/>
                <a:gd name="connsiteY10021" fmla="*/ 504254 h 1679043"/>
                <a:gd name="connsiteX10022" fmla="*/ 539358 w 1485127"/>
                <a:gd name="connsiteY10022" fmla="*/ 525506 h 1679043"/>
                <a:gd name="connsiteX10023" fmla="*/ 539614 w 1485127"/>
                <a:gd name="connsiteY10023" fmla="*/ 525506 h 1679043"/>
                <a:gd name="connsiteX10024" fmla="*/ 542003 w 1485127"/>
                <a:gd name="connsiteY10024" fmla="*/ 504254 h 1679043"/>
                <a:gd name="connsiteX10025" fmla="*/ 542174 w 1485127"/>
                <a:gd name="connsiteY10025" fmla="*/ 502803 h 1679043"/>
                <a:gd name="connsiteX10026" fmla="*/ 556507 w 1485127"/>
                <a:gd name="connsiteY10026" fmla="*/ 489574 h 1679043"/>
                <a:gd name="connsiteX10027" fmla="*/ 557360 w 1485127"/>
                <a:gd name="connsiteY10027" fmla="*/ 488806 h 1679043"/>
                <a:gd name="connsiteX10028" fmla="*/ 554204 w 1485127"/>
                <a:gd name="connsiteY10028" fmla="*/ 520812 h 1679043"/>
                <a:gd name="connsiteX10029" fmla="*/ 543368 w 1485127"/>
                <a:gd name="connsiteY10029" fmla="*/ 530200 h 1679043"/>
                <a:gd name="connsiteX10030" fmla="*/ 544819 w 1485127"/>
                <a:gd name="connsiteY10030" fmla="*/ 467042 h 1679043"/>
                <a:gd name="connsiteX10031" fmla="*/ 538079 w 1485127"/>
                <a:gd name="connsiteY10031" fmla="*/ 472590 h 1679043"/>
                <a:gd name="connsiteX10032" fmla="*/ 539273 w 1485127"/>
                <a:gd name="connsiteY10032" fmla="*/ 461921 h 1679043"/>
                <a:gd name="connsiteX10033" fmla="*/ 541918 w 1485127"/>
                <a:gd name="connsiteY10033" fmla="*/ 439560 h 1679043"/>
                <a:gd name="connsiteX10034" fmla="*/ 543368 w 1485127"/>
                <a:gd name="connsiteY10034" fmla="*/ 428294 h 1679043"/>
                <a:gd name="connsiteX10035" fmla="*/ 544733 w 1485127"/>
                <a:gd name="connsiteY10035" fmla="*/ 426843 h 1679043"/>
                <a:gd name="connsiteX10036" fmla="*/ 550791 w 1485127"/>
                <a:gd name="connsiteY10036" fmla="*/ 420356 h 1679043"/>
                <a:gd name="connsiteX10037" fmla="*/ 550364 w 1485127"/>
                <a:gd name="connsiteY10037" fmla="*/ 423344 h 1679043"/>
                <a:gd name="connsiteX10038" fmla="*/ 544904 w 1485127"/>
                <a:gd name="connsiteY10038" fmla="*/ 466957 h 1679043"/>
                <a:gd name="connsiteX10039" fmla="*/ 543624 w 1485127"/>
                <a:gd name="connsiteY10039" fmla="*/ 425648 h 1679043"/>
                <a:gd name="connsiteX10040" fmla="*/ 543624 w 1485127"/>
                <a:gd name="connsiteY10040" fmla="*/ 425648 h 1679043"/>
                <a:gd name="connsiteX10041" fmla="*/ 544648 w 1485127"/>
                <a:gd name="connsiteY10041" fmla="*/ 417198 h 1679043"/>
                <a:gd name="connsiteX10042" fmla="*/ 544392 w 1485127"/>
                <a:gd name="connsiteY10042" fmla="*/ 417198 h 1679043"/>
                <a:gd name="connsiteX10043" fmla="*/ 542942 w 1485127"/>
                <a:gd name="connsiteY10043" fmla="*/ 426245 h 1679043"/>
                <a:gd name="connsiteX10044" fmla="*/ 530826 w 1485127"/>
                <a:gd name="connsiteY10044" fmla="*/ 437682 h 1679043"/>
                <a:gd name="connsiteX10045" fmla="*/ 532021 w 1485127"/>
                <a:gd name="connsiteY10045" fmla="*/ 430684 h 1679043"/>
                <a:gd name="connsiteX10046" fmla="*/ 536799 w 1485127"/>
                <a:gd name="connsiteY10046" fmla="*/ 404823 h 1679043"/>
                <a:gd name="connsiteX10047" fmla="*/ 547720 w 1485127"/>
                <a:gd name="connsiteY10047" fmla="*/ 394752 h 1679043"/>
                <a:gd name="connsiteX10048" fmla="*/ 555739 w 1485127"/>
                <a:gd name="connsiteY10048" fmla="*/ 387412 h 1679043"/>
                <a:gd name="connsiteX10049" fmla="*/ 550876 w 1485127"/>
                <a:gd name="connsiteY10049" fmla="*/ 418564 h 1679043"/>
                <a:gd name="connsiteX10050" fmla="*/ 543539 w 1485127"/>
                <a:gd name="connsiteY10050" fmla="*/ 425733 h 1679043"/>
                <a:gd name="connsiteX10051" fmla="*/ 546951 w 1485127"/>
                <a:gd name="connsiteY10051" fmla="*/ 393386 h 1679043"/>
                <a:gd name="connsiteX10052" fmla="*/ 537567 w 1485127"/>
                <a:gd name="connsiteY10052" fmla="*/ 401153 h 1679043"/>
                <a:gd name="connsiteX10053" fmla="*/ 541576 w 1485127"/>
                <a:gd name="connsiteY10053" fmla="*/ 380840 h 1679043"/>
                <a:gd name="connsiteX10054" fmla="*/ 559664 w 1485127"/>
                <a:gd name="connsiteY10054" fmla="*/ 364539 h 1679043"/>
                <a:gd name="connsiteX10055" fmla="*/ 559920 w 1485127"/>
                <a:gd name="connsiteY10055" fmla="*/ 364282 h 1679043"/>
                <a:gd name="connsiteX10056" fmla="*/ 556166 w 1485127"/>
                <a:gd name="connsiteY10056" fmla="*/ 385790 h 1679043"/>
                <a:gd name="connsiteX10057" fmla="*/ 547037 w 1485127"/>
                <a:gd name="connsiteY10057" fmla="*/ 393386 h 1679043"/>
                <a:gd name="connsiteX10058" fmla="*/ 543539 w 1485127"/>
                <a:gd name="connsiteY10058" fmla="*/ 371110 h 1679043"/>
                <a:gd name="connsiteX10059" fmla="*/ 543539 w 1485127"/>
                <a:gd name="connsiteY10059" fmla="*/ 371110 h 1679043"/>
                <a:gd name="connsiteX10060" fmla="*/ 543539 w 1485127"/>
                <a:gd name="connsiteY10060" fmla="*/ 371025 h 1679043"/>
                <a:gd name="connsiteX10061" fmla="*/ 545245 w 1485127"/>
                <a:gd name="connsiteY10061" fmla="*/ 361893 h 1679043"/>
                <a:gd name="connsiteX10062" fmla="*/ 555910 w 1485127"/>
                <a:gd name="connsiteY10062" fmla="*/ 352931 h 1679043"/>
                <a:gd name="connsiteX10063" fmla="*/ 563759 w 1485127"/>
                <a:gd name="connsiteY10063" fmla="*/ 346359 h 1679043"/>
                <a:gd name="connsiteX10064" fmla="*/ 560346 w 1485127"/>
                <a:gd name="connsiteY10064" fmla="*/ 361978 h 1679043"/>
                <a:gd name="connsiteX10065" fmla="*/ 558725 w 1485127"/>
                <a:gd name="connsiteY10065" fmla="*/ 363344 h 1679043"/>
                <a:gd name="connsiteX10066" fmla="*/ 542515 w 1485127"/>
                <a:gd name="connsiteY10066" fmla="*/ 376402 h 1679043"/>
                <a:gd name="connsiteX10067" fmla="*/ 543539 w 1485127"/>
                <a:gd name="connsiteY10067" fmla="*/ 371281 h 1679043"/>
                <a:gd name="connsiteX10068" fmla="*/ 543539 w 1485127"/>
                <a:gd name="connsiteY10068" fmla="*/ 371281 h 1679043"/>
                <a:gd name="connsiteX10069" fmla="*/ 543539 w 1485127"/>
                <a:gd name="connsiteY10069" fmla="*/ 371196 h 1679043"/>
                <a:gd name="connsiteX10070" fmla="*/ 546013 w 1485127"/>
                <a:gd name="connsiteY10070" fmla="*/ 358223 h 1679043"/>
                <a:gd name="connsiteX10071" fmla="*/ 550279 w 1485127"/>
                <a:gd name="connsiteY10071" fmla="*/ 336630 h 1679043"/>
                <a:gd name="connsiteX10072" fmla="*/ 560687 w 1485127"/>
                <a:gd name="connsiteY10072" fmla="*/ 327412 h 1679043"/>
                <a:gd name="connsiteX10073" fmla="*/ 570243 w 1485127"/>
                <a:gd name="connsiteY10073" fmla="*/ 318962 h 1679043"/>
                <a:gd name="connsiteX10074" fmla="*/ 564186 w 1485127"/>
                <a:gd name="connsiteY10074" fmla="*/ 344823 h 1679043"/>
                <a:gd name="connsiteX10075" fmla="*/ 555142 w 1485127"/>
                <a:gd name="connsiteY10075" fmla="*/ 351480 h 1679043"/>
                <a:gd name="connsiteX10076" fmla="*/ 546013 w 1485127"/>
                <a:gd name="connsiteY10076" fmla="*/ 358137 h 1679043"/>
                <a:gd name="connsiteX10077" fmla="*/ 570584 w 1485127"/>
                <a:gd name="connsiteY10077" fmla="*/ 317512 h 1679043"/>
                <a:gd name="connsiteX10078" fmla="*/ 559749 w 1485127"/>
                <a:gd name="connsiteY10078" fmla="*/ 326132 h 1679043"/>
                <a:gd name="connsiteX10079" fmla="*/ 550962 w 1485127"/>
                <a:gd name="connsiteY10079" fmla="*/ 333045 h 1679043"/>
                <a:gd name="connsiteX10080" fmla="*/ 552668 w 1485127"/>
                <a:gd name="connsiteY10080" fmla="*/ 324681 h 1679043"/>
                <a:gd name="connsiteX10081" fmla="*/ 573229 w 1485127"/>
                <a:gd name="connsiteY10081" fmla="*/ 306758 h 1679043"/>
                <a:gd name="connsiteX10082" fmla="*/ 570584 w 1485127"/>
                <a:gd name="connsiteY10082" fmla="*/ 317426 h 1679043"/>
                <a:gd name="connsiteX10083" fmla="*/ 526305 w 1485127"/>
                <a:gd name="connsiteY10083" fmla="*/ 445876 h 1679043"/>
                <a:gd name="connsiteX10084" fmla="*/ 521356 w 1485127"/>
                <a:gd name="connsiteY10084" fmla="*/ 485989 h 1679043"/>
                <a:gd name="connsiteX10085" fmla="*/ 519053 w 1485127"/>
                <a:gd name="connsiteY10085" fmla="*/ 487867 h 1679043"/>
                <a:gd name="connsiteX10086" fmla="*/ 517432 w 1485127"/>
                <a:gd name="connsiteY10086" fmla="*/ 489147 h 1679043"/>
                <a:gd name="connsiteX10087" fmla="*/ 517944 w 1485127"/>
                <a:gd name="connsiteY10087" fmla="*/ 484112 h 1679043"/>
                <a:gd name="connsiteX10088" fmla="*/ 520418 w 1485127"/>
                <a:gd name="connsiteY10088" fmla="*/ 461068 h 1679043"/>
                <a:gd name="connsiteX10089" fmla="*/ 521612 w 1485127"/>
                <a:gd name="connsiteY10089" fmla="*/ 450740 h 1679043"/>
                <a:gd name="connsiteX10090" fmla="*/ 526305 w 1485127"/>
                <a:gd name="connsiteY10090" fmla="*/ 445961 h 1679043"/>
                <a:gd name="connsiteX10091" fmla="*/ 519480 w 1485127"/>
                <a:gd name="connsiteY10091" fmla="*/ 460812 h 1679043"/>
                <a:gd name="connsiteX10092" fmla="*/ 516323 w 1485127"/>
                <a:gd name="connsiteY10092" fmla="*/ 483685 h 1679043"/>
                <a:gd name="connsiteX10093" fmla="*/ 515384 w 1485127"/>
                <a:gd name="connsiteY10093" fmla="*/ 490684 h 1679043"/>
                <a:gd name="connsiteX10094" fmla="*/ 505317 w 1485127"/>
                <a:gd name="connsiteY10094" fmla="*/ 498536 h 1679043"/>
                <a:gd name="connsiteX10095" fmla="*/ 505573 w 1485127"/>
                <a:gd name="connsiteY10095" fmla="*/ 496317 h 1679043"/>
                <a:gd name="connsiteX10096" fmla="*/ 508303 w 1485127"/>
                <a:gd name="connsiteY10096" fmla="*/ 476857 h 1679043"/>
                <a:gd name="connsiteX10097" fmla="*/ 510692 w 1485127"/>
                <a:gd name="connsiteY10097" fmla="*/ 461665 h 1679043"/>
                <a:gd name="connsiteX10098" fmla="*/ 520759 w 1485127"/>
                <a:gd name="connsiteY10098" fmla="*/ 451594 h 1679043"/>
                <a:gd name="connsiteX10099" fmla="*/ 519394 w 1485127"/>
                <a:gd name="connsiteY10099" fmla="*/ 460982 h 1679043"/>
                <a:gd name="connsiteX10100" fmla="*/ 486632 w 1485127"/>
                <a:gd name="connsiteY10100" fmla="*/ 472931 h 1679043"/>
                <a:gd name="connsiteX10101" fmla="*/ 485694 w 1485127"/>
                <a:gd name="connsiteY10101" fmla="*/ 478735 h 1679043"/>
                <a:gd name="connsiteX10102" fmla="*/ 483390 w 1485127"/>
                <a:gd name="connsiteY10102" fmla="*/ 480783 h 1679043"/>
                <a:gd name="connsiteX10103" fmla="*/ 485096 w 1485127"/>
                <a:gd name="connsiteY10103" fmla="*/ 469176 h 1679043"/>
                <a:gd name="connsiteX10104" fmla="*/ 485779 w 1485127"/>
                <a:gd name="connsiteY10104" fmla="*/ 465079 h 1679043"/>
                <a:gd name="connsiteX10105" fmla="*/ 487229 w 1485127"/>
                <a:gd name="connsiteY10105" fmla="*/ 469773 h 1679043"/>
                <a:gd name="connsiteX10106" fmla="*/ 486717 w 1485127"/>
                <a:gd name="connsiteY10106" fmla="*/ 472931 h 1679043"/>
                <a:gd name="connsiteX10107" fmla="*/ 511118 w 1485127"/>
                <a:gd name="connsiteY10107" fmla="*/ 358052 h 1679043"/>
                <a:gd name="connsiteX10108" fmla="*/ 518968 w 1485127"/>
                <a:gd name="connsiteY10108" fmla="*/ 351992 h 1679043"/>
                <a:gd name="connsiteX10109" fmla="*/ 518456 w 1485127"/>
                <a:gd name="connsiteY10109" fmla="*/ 354211 h 1679043"/>
                <a:gd name="connsiteX10110" fmla="*/ 518456 w 1485127"/>
                <a:gd name="connsiteY10110" fmla="*/ 354211 h 1679043"/>
                <a:gd name="connsiteX10111" fmla="*/ 518456 w 1485127"/>
                <a:gd name="connsiteY10111" fmla="*/ 354467 h 1679043"/>
                <a:gd name="connsiteX10112" fmla="*/ 518456 w 1485127"/>
                <a:gd name="connsiteY10112" fmla="*/ 354723 h 1679043"/>
                <a:gd name="connsiteX10113" fmla="*/ 518456 w 1485127"/>
                <a:gd name="connsiteY10113" fmla="*/ 354723 h 1679043"/>
                <a:gd name="connsiteX10114" fmla="*/ 517517 w 1485127"/>
                <a:gd name="connsiteY10114" fmla="*/ 359588 h 1679043"/>
                <a:gd name="connsiteX10115" fmla="*/ 509924 w 1485127"/>
                <a:gd name="connsiteY10115" fmla="*/ 365733 h 1679043"/>
                <a:gd name="connsiteX10116" fmla="*/ 511203 w 1485127"/>
                <a:gd name="connsiteY10116" fmla="*/ 358137 h 1679043"/>
                <a:gd name="connsiteX10117" fmla="*/ 520418 w 1485127"/>
                <a:gd name="connsiteY10117" fmla="*/ 345164 h 1679043"/>
                <a:gd name="connsiteX10118" fmla="*/ 512057 w 1485127"/>
                <a:gd name="connsiteY10118" fmla="*/ 352334 h 1679043"/>
                <a:gd name="connsiteX10119" fmla="*/ 516152 w 1485127"/>
                <a:gd name="connsiteY10119" fmla="*/ 327668 h 1679043"/>
                <a:gd name="connsiteX10120" fmla="*/ 523660 w 1485127"/>
                <a:gd name="connsiteY10120" fmla="*/ 323144 h 1679043"/>
                <a:gd name="connsiteX10121" fmla="*/ 523575 w 1485127"/>
                <a:gd name="connsiteY10121" fmla="*/ 322974 h 1679043"/>
                <a:gd name="connsiteX10122" fmla="*/ 516323 w 1485127"/>
                <a:gd name="connsiteY10122" fmla="*/ 326900 h 1679043"/>
                <a:gd name="connsiteX10123" fmla="*/ 517090 w 1485127"/>
                <a:gd name="connsiteY10123" fmla="*/ 322291 h 1679043"/>
                <a:gd name="connsiteX10124" fmla="*/ 527243 w 1485127"/>
                <a:gd name="connsiteY10124" fmla="*/ 315036 h 1679043"/>
                <a:gd name="connsiteX10125" fmla="*/ 520503 w 1485127"/>
                <a:gd name="connsiteY10125" fmla="*/ 345164 h 1679043"/>
                <a:gd name="connsiteX10126" fmla="*/ 487229 w 1485127"/>
                <a:gd name="connsiteY10126" fmla="*/ 421978 h 1679043"/>
                <a:gd name="connsiteX10127" fmla="*/ 490130 w 1485127"/>
                <a:gd name="connsiteY10127" fmla="*/ 406103 h 1679043"/>
                <a:gd name="connsiteX10128" fmla="*/ 498577 w 1485127"/>
                <a:gd name="connsiteY10128" fmla="*/ 399787 h 1679043"/>
                <a:gd name="connsiteX10129" fmla="*/ 496188 w 1485127"/>
                <a:gd name="connsiteY10129" fmla="*/ 413955 h 1679043"/>
                <a:gd name="connsiteX10130" fmla="*/ 487144 w 1485127"/>
                <a:gd name="connsiteY10130" fmla="*/ 421978 h 1679043"/>
                <a:gd name="connsiteX10131" fmla="*/ 500027 w 1485127"/>
                <a:gd name="connsiteY10131" fmla="*/ 373500 h 1679043"/>
                <a:gd name="connsiteX10132" fmla="*/ 495761 w 1485127"/>
                <a:gd name="connsiteY10132" fmla="*/ 377170 h 1679043"/>
                <a:gd name="connsiteX10133" fmla="*/ 497553 w 1485127"/>
                <a:gd name="connsiteY10133" fmla="*/ 368379 h 1679043"/>
                <a:gd name="connsiteX10134" fmla="*/ 497724 w 1485127"/>
                <a:gd name="connsiteY10134" fmla="*/ 368208 h 1679043"/>
                <a:gd name="connsiteX10135" fmla="*/ 500027 w 1485127"/>
                <a:gd name="connsiteY10135" fmla="*/ 373415 h 1679043"/>
                <a:gd name="connsiteX10136" fmla="*/ 486462 w 1485127"/>
                <a:gd name="connsiteY10136" fmla="*/ 408834 h 1679043"/>
                <a:gd name="connsiteX10137" fmla="*/ 484329 w 1485127"/>
                <a:gd name="connsiteY10137" fmla="*/ 424538 h 1679043"/>
                <a:gd name="connsiteX10138" fmla="*/ 476224 w 1485127"/>
                <a:gd name="connsiteY10138" fmla="*/ 431793 h 1679043"/>
                <a:gd name="connsiteX10139" fmla="*/ 478271 w 1485127"/>
                <a:gd name="connsiteY10139" fmla="*/ 417198 h 1679043"/>
                <a:gd name="connsiteX10140" fmla="*/ 478015 w 1485127"/>
                <a:gd name="connsiteY10140" fmla="*/ 417198 h 1679043"/>
                <a:gd name="connsiteX10141" fmla="*/ 475370 w 1485127"/>
                <a:gd name="connsiteY10141" fmla="*/ 432476 h 1679043"/>
                <a:gd name="connsiteX10142" fmla="*/ 468971 w 1485127"/>
                <a:gd name="connsiteY10142" fmla="*/ 438194 h 1679043"/>
                <a:gd name="connsiteX10143" fmla="*/ 471872 w 1485127"/>
                <a:gd name="connsiteY10143" fmla="*/ 419418 h 1679043"/>
                <a:gd name="connsiteX10144" fmla="*/ 486376 w 1485127"/>
                <a:gd name="connsiteY10144" fmla="*/ 408749 h 1679043"/>
                <a:gd name="connsiteX10145" fmla="*/ 472640 w 1485127"/>
                <a:gd name="connsiteY10145" fmla="*/ 415577 h 1679043"/>
                <a:gd name="connsiteX10146" fmla="*/ 473750 w 1485127"/>
                <a:gd name="connsiteY10146" fmla="*/ 408749 h 1679043"/>
                <a:gd name="connsiteX10147" fmla="*/ 475285 w 1485127"/>
                <a:gd name="connsiteY10147" fmla="*/ 400044 h 1679043"/>
                <a:gd name="connsiteX10148" fmla="*/ 489448 w 1485127"/>
                <a:gd name="connsiteY10148" fmla="*/ 388777 h 1679043"/>
                <a:gd name="connsiteX10149" fmla="*/ 487315 w 1485127"/>
                <a:gd name="connsiteY10149" fmla="*/ 403201 h 1679043"/>
                <a:gd name="connsiteX10150" fmla="*/ 472640 w 1485127"/>
                <a:gd name="connsiteY10150" fmla="*/ 415577 h 1679043"/>
                <a:gd name="connsiteX10151" fmla="*/ 487827 w 1485127"/>
                <a:gd name="connsiteY10151" fmla="*/ 384083 h 1679043"/>
                <a:gd name="connsiteX10152" fmla="*/ 476309 w 1485127"/>
                <a:gd name="connsiteY10152" fmla="*/ 393898 h 1679043"/>
                <a:gd name="connsiteX10153" fmla="*/ 478271 w 1485127"/>
                <a:gd name="connsiteY10153" fmla="*/ 383144 h 1679043"/>
                <a:gd name="connsiteX10154" fmla="*/ 478527 w 1485127"/>
                <a:gd name="connsiteY10154" fmla="*/ 382974 h 1679043"/>
                <a:gd name="connsiteX10155" fmla="*/ 492007 w 1485127"/>
                <a:gd name="connsiteY10155" fmla="*/ 372732 h 1679043"/>
                <a:gd name="connsiteX10156" fmla="*/ 490557 w 1485127"/>
                <a:gd name="connsiteY10156" fmla="*/ 381779 h 1679043"/>
                <a:gd name="connsiteX10157" fmla="*/ 487827 w 1485127"/>
                <a:gd name="connsiteY10157" fmla="*/ 384083 h 1679043"/>
                <a:gd name="connsiteX10158" fmla="*/ 478698 w 1485127"/>
                <a:gd name="connsiteY10158" fmla="*/ 380669 h 1679043"/>
                <a:gd name="connsiteX10159" fmla="*/ 479039 w 1485127"/>
                <a:gd name="connsiteY10159" fmla="*/ 378962 h 1679043"/>
                <a:gd name="connsiteX10160" fmla="*/ 482111 w 1485127"/>
                <a:gd name="connsiteY10160" fmla="*/ 376060 h 1679043"/>
                <a:gd name="connsiteX10161" fmla="*/ 493116 w 1485127"/>
                <a:gd name="connsiteY10161" fmla="*/ 365819 h 1679043"/>
                <a:gd name="connsiteX10162" fmla="*/ 492604 w 1485127"/>
                <a:gd name="connsiteY10162" fmla="*/ 368806 h 1679043"/>
                <a:gd name="connsiteX10163" fmla="*/ 478698 w 1485127"/>
                <a:gd name="connsiteY10163" fmla="*/ 380669 h 1679043"/>
                <a:gd name="connsiteX10164" fmla="*/ 495505 w 1485127"/>
                <a:gd name="connsiteY10164" fmla="*/ 345591 h 1679043"/>
                <a:gd name="connsiteX10165" fmla="*/ 482366 w 1485127"/>
                <a:gd name="connsiteY10165" fmla="*/ 367014 h 1679043"/>
                <a:gd name="connsiteX10166" fmla="*/ 480745 w 1485127"/>
                <a:gd name="connsiteY10166" fmla="*/ 369659 h 1679043"/>
                <a:gd name="connsiteX10167" fmla="*/ 482708 w 1485127"/>
                <a:gd name="connsiteY10167" fmla="*/ 359418 h 1679043"/>
                <a:gd name="connsiteX10168" fmla="*/ 482708 w 1485127"/>
                <a:gd name="connsiteY10168" fmla="*/ 359418 h 1679043"/>
                <a:gd name="connsiteX10169" fmla="*/ 482708 w 1485127"/>
                <a:gd name="connsiteY10169" fmla="*/ 359418 h 1679043"/>
                <a:gd name="connsiteX10170" fmla="*/ 482708 w 1485127"/>
                <a:gd name="connsiteY10170" fmla="*/ 359418 h 1679043"/>
                <a:gd name="connsiteX10171" fmla="*/ 482708 w 1485127"/>
                <a:gd name="connsiteY10171" fmla="*/ 359418 h 1679043"/>
                <a:gd name="connsiteX10172" fmla="*/ 484670 w 1485127"/>
                <a:gd name="connsiteY10172" fmla="*/ 348493 h 1679043"/>
                <a:gd name="connsiteX10173" fmla="*/ 498236 w 1485127"/>
                <a:gd name="connsiteY10173" fmla="*/ 339019 h 1679043"/>
                <a:gd name="connsiteX10174" fmla="*/ 495676 w 1485127"/>
                <a:gd name="connsiteY10174" fmla="*/ 351053 h 1679043"/>
                <a:gd name="connsiteX10175" fmla="*/ 495676 w 1485127"/>
                <a:gd name="connsiteY10175" fmla="*/ 351053 h 1679043"/>
                <a:gd name="connsiteX10176" fmla="*/ 495676 w 1485127"/>
                <a:gd name="connsiteY10176" fmla="*/ 351309 h 1679043"/>
                <a:gd name="connsiteX10177" fmla="*/ 495676 w 1485127"/>
                <a:gd name="connsiteY10177" fmla="*/ 351566 h 1679043"/>
                <a:gd name="connsiteX10178" fmla="*/ 495676 w 1485127"/>
                <a:gd name="connsiteY10178" fmla="*/ 351566 h 1679043"/>
                <a:gd name="connsiteX10179" fmla="*/ 493372 w 1485127"/>
                <a:gd name="connsiteY10179" fmla="*/ 364795 h 1679043"/>
                <a:gd name="connsiteX10180" fmla="*/ 481257 w 1485127"/>
                <a:gd name="connsiteY10180" fmla="*/ 374951 h 1679043"/>
                <a:gd name="connsiteX10181" fmla="*/ 479636 w 1485127"/>
                <a:gd name="connsiteY10181" fmla="*/ 376317 h 1679043"/>
                <a:gd name="connsiteX10182" fmla="*/ 480319 w 1485127"/>
                <a:gd name="connsiteY10182" fmla="*/ 372817 h 1679043"/>
                <a:gd name="connsiteX10183" fmla="*/ 483134 w 1485127"/>
                <a:gd name="connsiteY10183" fmla="*/ 367782 h 1679043"/>
                <a:gd name="connsiteX10184" fmla="*/ 495761 w 1485127"/>
                <a:gd name="connsiteY10184" fmla="*/ 345932 h 1679043"/>
                <a:gd name="connsiteX10185" fmla="*/ 495591 w 1485127"/>
                <a:gd name="connsiteY10185" fmla="*/ 345847 h 1679043"/>
                <a:gd name="connsiteX10186" fmla="*/ 485353 w 1485127"/>
                <a:gd name="connsiteY10186" fmla="*/ 344994 h 1679043"/>
                <a:gd name="connsiteX10187" fmla="*/ 485353 w 1485127"/>
                <a:gd name="connsiteY10187" fmla="*/ 344652 h 1679043"/>
                <a:gd name="connsiteX10188" fmla="*/ 490983 w 1485127"/>
                <a:gd name="connsiteY10188" fmla="*/ 340641 h 1679043"/>
                <a:gd name="connsiteX10189" fmla="*/ 499174 w 1485127"/>
                <a:gd name="connsiteY10189" fmla="*/ 334837 h 1679043"/>
                <a:gd name="connsiteX10190" fmla="*/ 498748 w 1485127"/>
                <a:gd name="connsiteY10190" fmla="*/ 336630 h 1679043"/>
                <a:gd name="connsiteX10191" fmla="*/ 485267 w 1485127"/>
                <a:gd name="connsiteY10191" fmla="*/ 344994 h 1679043"/>
                <a:gd name="connsiteX10192" fmla="*/ 505828 w 1485127"/>
                <a:gd name="connsiteY10192" fmla="*/ 306587 h 1679043"/>
                <a:gd name="connsiteX10193" fmla="*/ 505487 w 1485127"/>
                <a:gd name="connsiteY10193" fmla="*/ 307867 h 1679043"/>
                <a:gd name="connsiteX10194" fmla="*/ 499089 w 1485127"/>
                <a:gd name="connsiteY10194" fmla="*/ 312476 h 1679043"/>
                <a:gd name="connsiteX10195" fmla="*/ 505828 w 1485127"/>
                <a:gd name="connsiteY10195" fmla="*/ 306502 h 1679043"/>
                <a:gd name="connsiteX10196" fmla="*/ 503696 w 1485127"/>
                <a:gd name="connsiteY10196" fmla="*/ 305563 h 1679043"/>
                <a:gd name="connsiteX10197" fmla="*/ 507450 w 1485127"/>
                <a:gd name="connsiteY10197" fmla="*/ 300100 h 1679043"/>
                <a:gd name="connsiteX10198" fmla="*/ 506682 w 1485127"/>
                <a:gd name="connsiteY10198" fmla="*/ 303258 h 1679043"/>
                <a:gd name="connsiteX10199" fmla="*/ 503696 w 1485127"/>
                <a:gd name="connsiteY10199" fmla="*/ 305563 h 1679043"/>
                <a:gd name="connsiteX10200" fmla="*/ 507706 w 1485127"/>
                <a:gd name="connsiteY10200" fmla="*/ 299162 h 1679043"/>
                <a:gd name="connsiteX10201" fmla="*/ 505999 w 1485127"/>
                <a:gd name="connsiteY10201" fmla="*/ 301551 h 1679043"/>
                <a:gd name="connsiteX10202" fmla="*/ 509156 w 1485127"/>
                <a:gd name="connsiteY10202" fmla="*/ 293443 h 1679043"/>
                <a:gd name="connsiteX10203" fmla="*/ 507706 w 1485127"/>
                <a:gd name="connsiteY10203" fmla="*/ 299162 h 1679043"/>
                <a:gd name="connsiteX10204" fmla="*/ 505573 w 1485127"/>
                <a:gd name="connsiteY10204" fmla="*/ 301893 h 1679043"/>
                <a:gd name="connsiteX10205" fmla="*/ 505573 w 1485127"/>
                <a:gd name="connsiteY10205" fmla="*/ 302063 h 1679043"/>
                <a:gd name="connsiteX10206" fmla="*/ 502074 w 1485127"/>
                <a:gd name="connsiteY10206" fmla="*/ 306843 h 1679043"/>
                <a:gd name="connsiteX10207" fmla="*/ 495420 w 1485127"/>
                <a:gd name="connsiteY10207" fmla="*/ 312220 h 1679043"/>
                <a:gd name="connsiteX10208" fmla="*/ 508559 w 1485127"/>
                <a:gd name="connsiteY10208" fmla="*/ 293358 h 1679043"/>
                <a:gd name="connsiteX10209" fmla="*/ 505573 w 1485127"/>
                <a:gd name="connsiteY10209" fmla="*/ 301893 h 1679043"/>
                <a:gd name="connsiteX10210" fmla="*/ 495164 w 1485127"/>
                <a:gd name="connsiteY10210" fmla="*/ 316487 h 1679043"/>
                <a:gd name="connsiteX10211" fmla="*/ 489192 w 1485127"/>
                <a:gd name="connsiteY10211" fmla="*/ 325022 h 1679043"/>
                <a:gd name="connsiteX10212" fmla="*/ 489960 w 1485127"/>
                <a:gd name="connsiteY10212" fmla="*/ 320925 h 1679043"/>
                <a:gd name="connsiteX10213" fmla="*/ 493884 w 1485127"/>
                <a:gd name="connsiteY10213" fmla="*/ 317341 h 1679043"/>
                <a:gd name="connsiteX10214" fmla="*/ 495164 w 1485127"/>
                <a:gd name="connsiteY10214" fmla="*/ 316487 h 1679043"/>
                <a:gd name="connsiteX10215" fmla="*/ 496188 w 1485127"/>
                <a:gd name="connsiteY10215" fmla="*/ 316487 h 1679043"/>
                <a:gd name="connsiteX10216" fmla="*/ 497126 w 1485127"/>
                <a:gd name="connsiteY10216" fmla="*/ 315122 h 1679043"/>
                <a:gd name="connsiteX10217" fmla="*/ 505061 w 1485127"/>
                <a:gd name="connsiteY10217" fmla="*/ 309915 h 1679043"/>
                <a:gd name="connsiteX10218" fmla="*/ 500027 w 1485127"/>
                <a:gd name="connsiteY10218" fmla="*/ 331509 h 1679043"/>
                <a:gd name="connsiteX10219" fmla="*/ 490045 w 1485127"/>
                <a:gd name="connsiteY10219" fmla="*/ 339361 h 1679043"/>
                <a:gd name="connsiteX10220" fmla="*/ 485779 w 1485127"/>
                <a:gd name="connsiteY10220" fmla="*/ 342689 h 1679043"/>
                <a:gd name="connsiteX10221" fmla="*/ 488509 w 1485127"/>
                <a:gd name="connsiteY10221" fmla="*/ 328009 h 1679043"/>
                <a:gd name="connsiteX10222" fmla="*/ 496103 w 1485127"/>
                <a:gd name="connsiteY10222" fmla="*/ 316487 h 1679043"/>
                <a:gd name="connsiteX10223" fmla="*/ 468545 w 1485127"/>
                <a:gd name="connsiteY10223" fmla="*/ 421893 h 1679043"/>
                <a:gd name="connsiteX10224" fmla="*/ 466497 w 1485127"/>
                <a:gd name="connsiteY10224" fmla="*/ 440499 h 1679043"/>
                <a:gd name="connsiteX10225" fmla="*/ 458904 w 1485127"/>
                <a:gd name="connsiteY10225" fmla="*/ 447326 h 1679043"/>
                <a:gd name="connsiteX10226" fmla="*/ 463255 w 1485127"/>
                <a:gd name="connsiteY10226" fmla="*/ 426757 h 1679043"/>
                <a:gd name="connsiteX10227" fmla="*/ 464023 w 1485127"/>
                <a:gd name="connsiteY10227" fmla="*/ 425221 h 1679043"/>
                <a:gd name="connsiteX10228" fmla="*/ 468459 w 1485127"/>
                <a:gd name="connsiteY10228" fmla="*/ 421978 h 1679043"/>
                <a:gd name="connsiteX10229" fmla="*/ 457795 w 1485127"/>
                <a:gd name="connsiteY10229" fmla="*/ 413785 h 1679043"/>
                <a:gd name="connsiteX10230" fmla="*/ 458819 w 1485127"/>
                <a:gd name="connsiteY10230" fmla="*/ 413016 h 1679043"/>
                <a:gd name="connsiteX10231" fmla="*/ 455321 w 1485127"/>
                <a:gd name="connsiteY10231" fmla="*/ 430172 h 1679043"/>
                <a:gd name="connsiteX10232" fmla="*/ 444656 w 1485127"/>
                <a:gd name="connsiteY10232" fmla="*/ 439048 h 1679043"/>
                <a:gd name="connsiteX10233" fmla="*/ 457795 w 1485127"/>
                <a:gd name="connsiteY10233" fmla="*/ 413785 h 1679043"/>
                <a:gd name="connsiteX10234" fmla="*/ 454894 w 1485127"/>
                <a:gd name="connsiteY10234" fmla="*/ 431878 h 1679043"/>
                <a:gd name="connsiteX10235" fmla="*/ 451396 w 1485127"/>
                <a:gd name="connsiteY10235" fmla="*/ 448521 h 1679043"/>
                <a:gd name="connsiteX10236" fmla="*/ 446192 w 1485127"/>
                <a:gd name="connsiteY10236" fmla="*/ 458678 h 1679043"/>
                <a:gd name="connsiteX10237" fmla="*/ 427934 w 1485127"/>
                <a:gd name="connsiteY10237" fmla="*/ 472590 h 1679043"/>
                <a:gd name="connsiteX10238" fmla="*/ 438087 w 1485127"/>
                <a:gd name="connsiteY10238" fmla="*/ 451850 h 1679043"/>
                <a:gd name="connsiteX10239" fmla="*/ 444315 w 1485127"/>
                <a:gd name="connsiteY10239" fmla="*/ 439645 h 1679043"/>
                <a:gd name="connsiteX10240" fmla="*/ 454980 w 1485127"/>
                <a:gd name="connsiteY10240" fmla="*/ 431793 h 1679043"/>
                <a:gd name="connsiteX10241" fmla="*/ 444485 w 1485127"/>
                <a:gd name="connsiteY10241" fmla="*/ 461921 h 1679043"/>
                <a:gd name="connsiteX10242" fmla="*/ 443206 w 1485127"/>
                <a:gd name="connsiteY10242" fmla="*/ 464311 h 1679043"/>
                <a:gd name="connsiteX10243" fmla="*/ 431347 w 1485127"/>
                <a:gd name="connsiteY10243" fmla="*/ 488208 h 1679043"/>
                <a:gd name="connsiteX10244" fmla="*/ 430664 w 1485127"/>
                <a:gd name="connsiteY10244" fmla="*/ 488806 h 1679043"/>
                <a:gd name="connsiteX10245" fmla="*/ 421365 w 1485127"/>
                <a:gd name="connsiteY10245" fmla="*/ 496146 h 1679043"/>
                <a:gd name="connsiteX10246" fmla="*/ 421535 w 1485127"/>
                <a:gd name="connsiteY10246" fmla="*/ 494097 h 1679043"/>
                <a:gd name="connsiteX10247" fmla="*/ 421279 w 1485127"/>
                <a:gd name="connsiteY10247" fmla="*/ 494097 h 1679043"/>
                <a:gd name="connsiteX10248" fmla="*/ 420938 w 1485127"/>
                <a:gd name="connsiteY10248" fmla="*/ 496487 h 1679043"/>
                <a:gd name="connsiteX10249" fmla="*/ 413686 w 1485127"/>
                <a:gd name="connsiteY10249" fmla="*/ 502206 h 1679043"/>
                <a:gd name="connsiteX10250" fmla="*/ 427593 w 1485127"/>
                <a:gd name="connsiteY10250" fmla="*/ 473187 h 1679043"/>
                <a:gd name="connsiteX10251" fmla="*/ 444485 w 1485127"/>
                <a:gd name="connsiteY10251" fmla="*/ 461921 h 1679043"/>
                <a:gd name="connsiteX10252" fmla="*/ 359595 w 1485127"/>
                <a:gd name="connsiteY10252" fmla="*/ 560669 h 1679043"/>
                <a:gd name="connsiteX10253" fmla="*/ 363861 w 1485127"/>
                <a:gd name="connsiteY10253" fmla="*/ 545563 h 1679043"/>
                <a:gd name="connsiteX10254" fmla="*/ 366676 w 1485127"/>
                <a:gd name="connsiteY10254" fmla="*/ 543600 h 1679043"/>
                <a:gd name="connsiteX10255" fmla="*/ 359510 w 1485127"/>
                <a:gd name="connsiteY10255" fmla="*/ 560669 h 1679043"/>
                <a:gd name="connsiteX10256" fmla="*/ 363519 w 1485127"/>
                <a:gd name="connsiteY10256" fmla="*/ 542831 h 1679043"/>
                <a:gd name="connsiteX10257" fmla="*/ 363008 w 1485127"/>
                <a:gd name="connsiteY10257" fmla="*/ 543258 h 1679043"/>
                <a:gd name="connsiteX10258" fmla="*/ 364117 w 1485127"/>
                <a:gd name="connsiteY10258" fmla="*/ 540868 h 1679043"/>
                <a:gd name="connsiteX10259" fmla="*/ 363519 w 1485127"/>
                <a:gd name="connsiteY10259" fmla="*/ 542917 h 1679043"/>
                <a:gd name="connsiteX10260" fmla="*/ 355585 w 1485127"/>
                <a:gd name="connsiteY10260" fmla="*/ 575008 h 1679043"/>
                <a:gd name="connsiteX10261" fmla="*/ 358656 w 1485127"/>
                <a:gd name="connsiteY10261" fmla="*/ 568009 h 1679043"/>
                <a:gd name="connsiteX10262" fmla="*/ 362325 w 1485127"/>
                <a:gd name="connsiteY10262" fmla="*/ 594979 h 1679043"/>
                <a:gd name="connsiteX10263" fmla="*/ 354732 w 1485127"/>
                <a:gd name="connsiteY10263" fmla="*/ 601637 h 1679043"/>
                <a:gd name="connsiteX10264" fmla="*/ 352599 w 1485127"/>
                <a:gd name="connsiteY10264" fmla="*/ 590541 h 1679043"/>
                <a:gd name="connsiteX10265" fmla="*/ 352343 w 1485127"/>
                <a:gd name="connsiteY10265" fmla="*/ 590541 h 1679043"/>
                <a:gd name="connsiteX10266" fmla="*/ 353793 w 1485127"/>
                <a:gd name="connsiteY10266" fmla="*/ 602405 h 1679043"/>
                <a:gd name="connsiteX10267" fmla="*/ 349186 w 1485127"/>
                <a:gd name="connsiteY10267" fmla="*/ 606501 h 1679043"/>
                <a:gd name="connsiteX10268" fmla="*/ 351319 w 1485127"/>
                <a:gd name="connsiteY10268" fmla="*/ 599332 h 1679043"/>
                <a:gd name="connsiteX10269" fmla="*/ 351063 w 1485127"/>
                <a:gd name="connsiteY10269" fmla="*/ 599332 h 1679043"/>
                <a:gd name="connsiteX10270" fmla="*/ 348503 w 1485127"/>
                <a:gd name="connsiteY10270" fmla="*/ 607014 h 1679043"/>
                <a:gd name="connsiteX10271" fmla="*/ 346286 w 1485127"/>
                <a:gd name="connsiteY10271" fmla="*/ 608976 h 1679043"/>
                <a:gd name="connsiteX10272" fmla="*/ 355585 w 1485127"/>
                <a:gd name="connsiteY10272" fmla="*/ 574922 h 1679043"/>
                <a:gd name="connsiteX10273" fmla="*/ 353537 w 1485127"/>
                <a:gd name="connsiteY10273" fmla="*/ 575605 h 1679043"/>
                <a:gd name="connsiteX10274" fmla="*/ 352855 w 1485127"/>
                <a:gd name="connsiteY10274" fmla="*/ 577398 h 1679043"/>
                <a:gd name="connsiteX10275" fmla="*/ 344067 w 1485127"/>
                <a:gd name="connsiteY10275" fmla="*/ 600015 h 1679043"/>
                <a:gd name="connsiteX10276" fmla="*/ 338180 w 1485127"/>
                <a:gd name="connsiteY10276" fmla="*/ 616146 h 1679043"/>
                <a:gd name="connsiteX10277" fmla="*/ 334597 w 1485127"/>
                <a:gd name="connsiteY10277" fmla="*/ 619304 h 1679043"/>
                <a:gd name="connsiteX10278" fmla="*/ 325041 w 1485127"/>
                <a:gd name="connsiteY10278" fmla="*/ 627582 h 1679043"/>
                <a:gd name="connsiteX10279" fmla="*/ 322653 w 1485127"/>
                <a:gd name="connsiteY10279" fmla="*/ 629631 h 1679043"/>
                <a:gd name="connsiteX10280" fmla="*/ 320179 w 1485127"/>
                <a:gd name="connsiteY10280" fmla="*/ 631423 h 1679043"/>
                <a:gd name="connsiteX10281" fmla="*/ 317192 w 1485127"/>
                <a:gd name="connsiteY10281" fmla="*/ 632106 h 1679043"/>
                <a:gd name="connsiteX10282" fmla="*/ 316851 w 1485127"/>
                <a:gd name="connsiteY10282" fmla="*/ 632106 h 1679043"/>
                <a:gd name="connsiteX10283" fmla="*/ 323250 w 1485127"/>
                <a:gd name="connsiteY10283" fmla="*/ 593358 h 1679043"/>
                <a:gd name="connsiteX10284" fmla="*/ 334256 w 1485127"/>
                <a:gd name="connsiteY10284" fmla="*/ 585420 h 1679043"/>
                <a:gd name="connsiteX10285" fmla="*/ 355158 w 1485127"/>
                <a:gd name="connsiteY10285" fmla="*/ 570228 h 1679043"/>
                <a:gd name="connsiteX10286" fmla="*/ 353537 w 1485127"/>
                <a:gd name="connsiteY10286" fmla="*/ 575605 h 1679043"/>
                <a:gd name="connsiteX10287" fmla="*/ 317107 w 1485127"/>
                <a:gd name="connsiteY10287" fmla="*/ 632533 h 1679043"/>
                <a:gd name="connsiteX10288" fmla="*/ 320349 w 1485127"/>
                <a:gd name="connsiteY10288" fmla="*/ 631935 h 1679043"/>
                <a:gd name="connsiteX10289" fmla="*/ 323079 w 1485127"/>
                <a:gd name="connsiteY10289" fmla="*/ 630143 h 1679043"/>
                <a:gd name="connsiteX10290" fmla="*/ 325639 w 1485127"/>
                <a:gd name="connsiteY10290" fmla="*/ 628180 h 1679043"/>
                <a:gd name="connsiteX10291" fmla="*/ 335706 w 1485127"/>
                <a:gd name="connsiteY10291" fmla="*/ 620328 h 1679043"/>
                <a:gd name="connsiteX10292" fmla="*/ 336986 w 1485127"/>
                <a:gd name="connsiteY10292" fmla="*/ 619304 h 1679043"/>
                <a:gd name="connsiteX10293" fmla="*/ 335706 w 1485127"/>
                <a:gd name="connsiteY10293" fmla="*/ 622718 h 1679043"/>
                <a:gd name="connsiteX10294" fmla="*/ 335962 w 1485127"/>
                <a:gd name="connsiteY10294" fmla="*/ 622718 h 1679043"/>
                <a:gd name="connsiteX10295" fmla="*/ 337498 w 1485127"/>
                <a:gd name="connsiteY10295" fmla="*/ 618792 h 1679043"/>
                <a:gd name="connsiteX10296" fmla="*/ 341678 w 1485127"/>
                <a:gd name="connsiteY10296" fmla="*/ 615548 h 1679043"/>
                <a:gd name="connsiteX10297" fmla="*/ 332549 w 1485127"/>
                <a:gd name="connsiteY10297" fmla="*/ 647810 h 1679043"/>
                <a:gd name="connsiteX10298" fmla="*/ 312585 w 1485127"/>
                <a:gd name="connsiteY10298" fmla="*/ 662917 h 1679043"/>
                <a:gd name="connsiteX10299" fmla="*/ 316339 w 1485127"/>
                <a:gd name="connsiteY10299" fmla="*/ 634922 h 1679043"/>
                <a:gd name="connsiteX10300" fmla="*/ 316766 w 1485127"/>
                <a:gd name="connsiteY10300" fmla="*/ 632277 h 1679043"/>
                <a:gd name="connsiteX10301" fmla="*/ 317107 w 1485127"/>
                <a:gd name="connsiteY10301" fmla="*/ 632277 h 1679043"/>
                <a:gd name="connsiteX10302" fmla="*/ 291682 w 1485127"/>
                <a:gd name="connsiteY10302" fmla="*/ 876715 h 1679043"/>
                <a:gd name="connsiteX10303" fmla="*/ 291000 w 1485127"/>
                <a:gd name="connsiteY10303" fmla="*/ 888066 h 1679043"/>
                <a:gd name="connsiteX10304" fmla="*/ 290659 w 1485127"/>
                <a:gd name="connsiteY10304" fmla="*/ 893699 h 1679043"/>
                <a:gd name="connsiteX10305" fmla="*/ 290488 w 1485127"/>
                <a:gd name="connsiteY10305" fmla="*/ 899332 h 1679043"/>
                <a:gd name="connsiteX10306" fmla="*/ 289976 w 1485127"/>
                <a:gd name="connsiteY10306" fmla="*/ 922035 h 1679043"/>
                <a:gd name="connsiteX10307" fmla="*/ 289976 w 1485127"/>
                <a:gd name="connsiteY10307" fmla="*/ 930057 h 1679043"/>
                <a:gd name="connsiteX10308" fmla="*/ 289976 w 1485127"/>
                <a:gd name="connsiteY10308" fmla="*/ 938080 h 1679043"/>
                <a:gd name="connsiteX10309" fmla="*/ 290232 w 1485127"/>
                <a:gd name="connsiteY10309" fmla="*/ 946188 h 1679043"/>
                <a:gd name="connsiteX10310" fmla="*/ 280250 w 1485127"/>
                <a:gd name="connsiteY10310" fmla="*/ 964538 h 1679043"/>
                <a:gd name="connsiteX10311" fmla="*/ 288355 w 1485127"/>
                <a:gd name="connsiteY10311" fmla="*/ 899417 h 1679043"/>
                <a:gd name="connsiteX10312" fmla="*/ 292280 w 1485127"/>
                <a:gd name="connsiteY10312" fmla="*/ 867156 h 1679043"/>
                <a:gd name="connsiteX10313" fmla="*/ 291682 w 1485127"/>
                <a:gd name="connsiteY10313" fmla="*/ 876629 h 1679043"/>
                <a:gd name="connsiteX10314" fmla="*/ 237676 w 1485127"/>
                <a:gd name="connsiteY10314" fmla="*/ 1109460 h 1679043"/>
                <a:gd name="connsiteX10315" fmla="*/ 233325 w 1485127"/>
                <a:gd name="connsiteY10315" fmla="*/ 1118251 h 1679043"/>
                <a:gd name="connsiteX10316" fmla="*/ 233496 w 1485127"/>
                <a:gd name="connsiteY10316" fmla="*/ 1118336 h 1679043"/>
                <a:gd name="connsiteX10317" fmla="*/ 237506 w 1485127"/>
                <a:gd name="connsiteY10317" fmla="*/ 1110825 h 1679043"/>
                <a:gd name="connsiteX10318" fmla="*/ 234264 w 1485127"/>
                <a:gd name="connsiteY10318" fmla="*/ 1140015 h 1679043"/>
                <a:gd name="connsiteX10319" fmla="*/ 217115 w 1485127"/>
                <a:gd name="connsiteY10319" fmla="*/ 1151963 h 1679043"/>
                <a:gd name="connsiteX10320" fmla="*/ 213788 w 1485127"/>
                <a:gd name="connsiteY10320" fmla="*/ 1129090 h 1679043"/>
                <a:gd name="connsiteX10321" fmla="*/ 213788 w 1485127"/>
                <a:gd name="connsiteY10321" fmla="*/ 1129090 h 1679043"/>
                <a:gd name="connsiteX10322" fmla="*/ 213788 w 1485127"/>
                <a:gd name="connsiteY10322" fmla="*/ 1128919 h 1679043"/>
                <a:gd name="connsiteX10323" fmla="*/ 213788 w 1485127"/>
                <a:gd name="connsiteY10323" fmla="*/ 1128749 h 1679043"/>
                <a:gd name="connsiteX10324" fmla="*/ 213788 w 1485127"/>
                <a:gd name="connsiteY10324" fmla="*/ 1128749 h 1679043"/>
                <a:gd name="connsiteX10325" fmla="*/ 207645 w 1485127"/>
                <a:gd name="connsiteY10325" fmla="*/ 1088293 h 1679043"/>
                <a:gd name="connsiteX10326" fmla="*/ 205939 w 1485127"/>
                <a:gd name="connsiteY10326" fmla="*/ 1074552 h 1679043"/>
                <a:gd name="connsiteX10327" fmla="*/ 212935 w 1485127"/>
                <a:gd name="connsiteY10327" fmla="*/ 1070200 h 1679043"/>
                <a:gd name="connsiteX10328" fmla="*/ 215921 w 1485127"/>
                <a:gd name="connsiteY10328" fmla="*/ 1092390 h 1679043"/>
                <a:gd name="connsiteX10329" fmla="*/ 217456 w 1485127"/>
                <a:gd name="connsiteY10329" fmla="*/ 1102461 h 1679043"/>
                <a:gd name="connsiteX10330" fmla="*/ 219163 w 1485127"/>
                <a:gd name="connsiteY10330" fmla="*/ 1112532 h 1679043"/>
                <a:gd name="connsiteX10331" fmla="*/ 219418 w 1485127"/>
                <a:gd name="connsiteY10331" fmla="*/ 1112532 h 1679043"/>
                <a:gd name="connsiteX10332" fmla="*/ 218310 w 1485127"/>
                <a:gd name="connsiteY10332" fmla="*/ 1102461 h 1679043"/>
                <a:gd name="connsiteX10333" fmla="*/ 217371 w 1485127"/>
                <a:gd name="connsiteY10333" fmla="*/ 1092390 h 1679043"/>
                <a:gd name="connsiteX10334" fmla="*/ 216006 w 1485127"/>
                <a:gd name="connsiteY10334" fmla="*/ 1068322 h 1679043"/>
                <a:gd name="connsiteX10335" fmla="*/ 225220 w 1485127"/>
                <a:gd name="connsiteY10335" fmla="*/ 1062347 h 1679043"/>
                <a:gd name="connsiteX10336" fmla="*/ 225903 w 1485127"/>
                <a:gd name="connsiteY10336" fmla="*/ 1073187 h 1679043"/>
                <a:gd name="connsiteX10337" fmla="*/ 226926 w 1485127"/>
                <a:gd name="connsiteY10337" fmla="*/ 1085562 h 1679043"/>
                <a:gd name="connsiteX10338" fmla="*/ 228206 w 1485127"/>
                <a:gd name="connsiteY10338" fmla="*/ 1097938 h 1679043"/>
                <a:gd name="connsiteX10339" fmla="*/ 228463 w 1485127"/>
                <a:gd name="connsiteY10339" fmla="*/ 1097938 h 1679043"/>
                <a:gd name="connsiteX10340" fmla="*/ 227865 w 1485127"/>
                <a:gd name="connsiteY10340" fmla="*/ 1085648 h 1679043"/>
                <a:gd name="connsiteX10341" fmla="*/ 227524 w 1485127"/>
                <a:gd name="connsiteY10341" fmla="*/ 1073272 h 1679043"/>
                <a:gd name="connsiteX10342" fmla="*/ 227524 w 1485127"/>
                <a:gd name="connsiteY10342" fmla="*/ 1060811 h 1679043"/>
                <a:gd name="connsiteX10343" fmla="*/ 240748 w 1485127"/>
                <a:gd name="connsiteY10343" fmla="*/ 1050313 h 1679043"/>
                <a:gd name="connsiteX10344" fmla="*/ 244417 w 1485127"/>
                <a:gd name="connsiteY10344" fmla="*/ 1048265 h 1679043"/>
                <a:gd name="connsiteX10345" fmla="*/ 237676 w 1485127"/>
                <a:gd name="connsiteY10345" fmla="*/ 1109716 h 1679043"/>
                <a:gd name="connsiteX10346" fmla="*/ 227609 w 1485127"/>
                <a:gd name="connsiteY10346" fmla="*/ 1048948 h 1679043"/>
                <a:gd name="connsiteX10347" fmla="*/ 227609 w 1485127"/>
                <a:gd name="connsiteY10347" fmla="*/ 1047070 h 1679043"/>
                <a:gd name="connsiteX10348" fmla="*/ 230168 w 1485127"/>
                <a:gd name="connsiteY10348" fmla="*/ 1047326 h 1679043"/>
                <a:gd name="connsiteX10349" fmla="*/ 227609 w 1485127"/>
                <a:gd name="connsiteY10349" fmla="*/ 1048948 h 1679043"/>
                <a:gd name="connsiteX10350" fmla="*/ 201331 w 1485127"/>
                <a:gd name="connsiteY10350" fmla="*/ 1047667 h 1679043"/>
                <a:gd name="connsiteX10351" fmla="*/ 202270 w 1485127"/>
                <a:gd name="connsiteY10351" fmla="*/ 1064567 h 1679043"/>
                <a:gd name="connsiteX10352" fmla="*/ 143486 w 1485127"/>
                <a:gd name="connsiteY10352" fmla="*/ 1100925 h 1679043"/>
                <a:gd name="connsiteX10353" fmla="*/ 142718 w 1485127"/>
                <a:gd name="connsiteY10353" fmla="*/ 1099218 h 1679043"/>
                <a:gd name="connsiteX10354" fmla="*/ 142889 w 1485127"/>
                <a:gd name="connsiteY10354" fmla="*/ 1098791 h 1679043"/>
                <a:gd name="connsiteX10355" fmla="*/ 153298 w 1485127"/>
                <a:gd name="connsiteY10355" fmla="*/ 1075918 h 1679043"/>
                <a:gd name="connsiteX10356" fmla="*/ 153127 w 1485127"/>
                <a:gd name="connsiteY10356" fmla="*/ 1075833 h 1679043"/>
                <a:gd name="connsiteX10357" fmla="*/ 141865 w 1485127"/>
                <a:gd name="connsiteY10357" fmla="*/ 1097340 h 1679043"/>
                <a:gd name="connsiteX10358" fmla="*/ 132054 w 1485127"/>
                <a:gd name="connsiteY10358" fmla="*/ 1074467 h 1679043"/>
                <a:gd name="connsiteX10359" fmla="*/ 139562 w 1485127"/>
                <a:gd name="connsiteY10359" fmla="*/ 1059872 h 1679043"/>
                <a:gd name="connsiteX10360" fmla="*/ 139391 w 1485127"/>
                <a:gd name="connsiteY10360" fmla="*/ 1059787 h 1679043"/>
                <a:gd name="connsiteX10361" fmla="*/ 131627 w 1485127"/>
                <a:gd name="connsiteY10361" fmla="*/ 1073357 h 1679043"/>
                <a:gd name="connsiteX10362" fmla="*/ 126167 w 1485127"/>
                <a:gd name="connsiteY10362" fmla="*/ 1060555 h 1679043"/>
                <a:gd name="connsiteX10363" fmla="*/ 130945 w 1485127"/>
                <a:gd name="connsiteY10363" fmla="*/ 1052447 h 1679043"/>
                <a:gd name="connsiteX10364" fmla="*/ 140842 w 1485127"/>
                <a:gd name="connsiteY10364" fmla="*/ 1035975 h 1679043"/>
                <a:gd name="connsiteX10365" fmla="*/ 201331 w 1485127"/>
                <a:gd name="connsiteY10365" fmla="*/ 1044168 h 1679043"/>
                <a:gd name="connsiteX10366" fmla="*/ 201502 w 1485127"/>
                <a:gd name="connsiteY10366" fmla="*/ 1047667 h 1679043"/>
                <a:gd name="connsiteX10367" fmla="*/ 129665 w 1485127"/>
                <a:gd name="connsiteY10367" fmla="*/ 1051423 h 1679043"/>
                <a:gd name="connsiteX10368" fmla="*/ 125143 w 1485127"/>
                <a:gd name="connsiteY10368" fmla="*/ 1058251 h 1679043"/>
                <a:gd name="connsiteX10369" fmla="*/ 116526 w 1485127"/>
                <a:gd name="connsiteY10369" fmla="*/ 1038279 h 1679043"/>
                <a:gd name="connsiteX10370" fmla="*/ 119939 w 1485127"/>
                <a:gd name="connsiteY10370" fmla="*/ 1033244 h 1679043"/>
                <a:gd name="connsiteX10371" fmla="*/ 139988 w 1485127"/>
                <a:gd name="connsiteY10371" fmla="*/ 1035889 h 1679043"/>
                <a:gd name="connsiteX10372" fmla="*/ 129580 w 1485127"/>
                <a:gd name="connsiteY10372" fmla="*/ 1051423 h 1679043"/>
                <a:gd name="connsiteX10373" fmla="*/ 102193 w 1485127"/>
                <a:gd name="connsiteY10373" fmla="*/ 1050399 h 1679043"/>
                <a:gd name="connsiteX10374" fmla="*/ 105861 w 1485127"/>
                <a:gd name="connsiteY10374" fmla="*/ 1031281 h 1679043"/>
                <a:gd name="connsiteX10375" fmla="*/ 109018 w 1485127"/>
                <a:gd name="connsiteY10375" fmla="*/ 1031963 h 1679043"/>
                <a:gd name="connsiteX10376" fmla="*/ 111322 w 1485127"/>
                <a:gd name="connsiteY10376" fmla="*/ 1038279 h 1679043"/>
                <a:gd name="connsiteX10377" fmla="*/ 102107 w 1485127"/>
                <a:gd name="connsiteY10377" fmla="*/ 1050399 h 1679043"/>
                <a:gd name="connsiteX10378" fmla="*/ 103643 w 1485127"/>
                <a:gd name="connsiteY10378" fmla="*/ 1031025 h 1679043"/>
                <a:gd name="connsiteX10379" fmla="*/ 103473 w 1485127"/>
                <a:gd name="connsiteY10379" fmla="*/ 1032219 h 1679043"/>
                <a:gd name="connsiteX10380" fmla="*/ 101766 w 1485127"/>
                <a:gd name="connsiteY10380" fmla="*/ 1039560 h 1679043"/>
                <a:gd name="connsiteX10381" fmla="*/ 95965 w 1485127"/>
                <a:gd name="connsiteY10381" fmla="*/ 1040925 h 1679043"/>
                <a:gd name="connsiteX10382" fmla="*/ 96988 w 1485127"/>
                <a:gd name="connsiteY10382" fmla="*/ 1036316 h 1679043"/>
                <a:gd name="connsiteX10383" fmla="*/ 100742 w 1485127"/>
                <a:gd name="connsiteY10383" fmla="*/ 1030769 h 1679043"/>
                <a:gd name="connsiteX10384" fmla="*/ 103558 w 1485127"/>
                <a:gd name="connsiteY10384" fmla="*/ 1031025 h 1679043"/>
                <a:gd name="connsiteX10385" fmla="*/ 94770 w 1485127"/>
                <a:gd name="connsiteY10385" fmla="*/ 1030769 h 1679043"/>
                <a:gd name="connsiteX10386" fmla="*/ 94941 w 1485127"/>
                <a:gd name="connsiteY10386" fmla="*/ 1030171 h 1679043"/>
                <a:gd name="connsiteX10387" fmla="*/ 95197 w 1485127"/>
                <a:gd name="connsiteY10387" fmla="*/ 1030171 h 1679043"/>
                <a:gd name="connsiteX10388" fmla="*/ 94770 w 1485127"/>
                <a:gd name="connsiteY10388" fmla="*/ 1030683 h 1679043"/>
                <a:gd name="connsiteX10389" fmla="*/ 98524 w 1485127"/>
                <a:gd name="connsiteY10389" fmla="*/ 1019844 h 1679043"/>
                <a:gd name="connsiteX10390" fmla="*/ 97757 w 1485127"/>
                <a:gd name="connsiteY10390" fmla="*/ 1019844 h 1679043"/>
                <a:gd name="connsiteX10391" fmla="*/ 104326 w 1485127"/>
                <a:gd name="connsiteY10391" fmla="*/ 996544 h 1679043"/>
                <a:gd name="connsiteX10392" fmla="*/ 109957 w 1485127"/>
                <a:gd name="connsiteY10392" fmla="*/ 977938 h 1679043"/>
                <a:gd name="connsiteX10393" fmla="*/ 112004 w 1485127"/>
                <a:gd name="connsiteY10393" fmla="*/ 971451 h 1679043"/>
                <a:gd name="connsiteX10394" fmla="*/ 113540 w 1485127"/>
                <a:gd name="connsiteY10394" fmla="*/ 969318 h 1679043"/>
                <a:gd name="connsiteX10395" fmla="*/ 110127 w 1485127"/>
                <a:gd name="connsiteY10395" fmla="*/ 980072 h 1679043"/>
                <a:gd name="connsiteX10396" fmla="*/ 103984 w 1485127"/>
                <a:gd name="connsiteY10396" fmla="*/ 1000640 h 1679043"/>
                <a:gd name="connsiteX10397" fmla="*/ 98609 w 1485127"/>
                <a:gd name="connsiteY10397" fmla="*/ 1019673 h 1679043"/>
                <a:gd name="connsiteX10398" fmla="*/ 79413 w 1485127"/>
                <a:gd name="connsiteY10398" fmla="*/ 1017796 h 1679043"/>
                <a:gd name="connsiteX10399" fmla="*/ 77024 w 1485127"/>
                <a:gd name="connsiteY10399" fmla="*/ 1017454 h 1679043"/>
                <a:gd name="connsiteX10400" fmla="*/ 81290 w 1485127"/>
                <a:gd name="connsiteY10400" fmla="*/ 1012333 h 1679043"/>
                <a:gd name="connsiteX10401" fmla="*/ 79413 w 1485127"/>
                <a:gd name="connsiteY10401" fmla="*/ 1017796 h 1679043"/>
                <a:gd name="connsiteX10402" fmla="*/ 95197 w 1485127"/>
                <a:gd name="connsiteY10402" fmla="*/ 1019503 h 1679043"/>
                <a:gd name="connsiteX10403" fmla="*/ 84276 w 1485127"/>
                <a:gd name="connsiteY10403" fmla="*/ 1018393 h 1679043"/>
                <a:gd name="connsiteX10404" fmla="*/ 89225 w 1485127"/>
                <a:gd name="connsiteY10404" fmla="*/ 1002689 h 1679043"/>
                <a:gd name="connsiteX10405" fmla="*/ 110639 w 1485127"/>
                <a:gd name="connsiteY10405" fmla="*/ 973500 h 1679043"/>
                <a:gd name="connsiteX10406" fmla="*/ 109189 w 1485127"/>
                <a:gd name="connsiteY10406" fmla="*/ 977682 h 1679043"/>
                <a:gd name="connsiteX10407" fmla="*/ 102961 w 1485127"/>
                <a:gd name="connsiteY10407" fmla="*/ 995946 h 1679043"/>
                <a:gd name="connsiteX10408" fmla="*/ 95282 w 1485127"/>
                <a:gd name="connsiteY10408" fmla="*/ 1019588 h 1679043"/>
                <a:gd name="connsiteX10409" fmla="*/ 97671 w 1485127"/>
                <a:gd name="connsiteY10409" fmla="*/ 947212 h 1679043"/>
                <a:gd name="connsiteX10410" fmla="*/ 97841 w 1485127"/>
                <a:gd name="connsiteY10410" fmla="*/ 947212 h 1679043"/>
                <a:gd name="connsiteX10411" fmla="*/ 97500 w 1485127"/>
                <a:gd name="connsiteY10411" fmla="*/ 947639 h 1679043"/>
                <a:gd name="connsiteX10412" fmla="*/ 97671 w 1485127"/>
                <a:gd name="connsiteY10412" fmla="*/ 947212 h 1679043"/>
                <a:gd name="connsiteX10413" fmla="*/ 103473 w 1485127"/>
                <a:gd name="connsiteY10413" fmla="*/ 947468 h 1679043"/>
                <a:gd name="connsiteX10414" fmla="*/ 107227 w 1485127"/>
                <a:gd name="connsiteY10414" fmla="*/ 947639 h 1679043"/>
                <a:gd name="connsiteX10415" fmla="*/ 101510 w 1485127"/>
                <a:gd name="connsiteY10415" fmla="*/ 960612 h 1679043"/>
                <a:gd name="connsiteX10416" fmla="*/ 92552 w 1485127"/>
                <a:gd name="connsiteY10416" fmla="*/ 971366 h 1679043"/>
                <a:gd name="connsiteX10417" fmla="*/ 92552 w 1485127"/>
                <a:gd name="connsiteY10417" fmla="*/ 971366 h 1679043"/>
                <a:gd name="connsiteX10418" fmla="*/ 92467 w 1485127"/>
                <a:gd name="connsiteY10418" fmla="*/ 971537 h 1679043"/>
                <a:gd name="connsiteX10419" fmla="*/ 92467 w 1485127"/>
                <a:gd name="connsiteY10419" fmla="*/ 971707 h 1679043"/>
                <a:gd name="connsiteX10420" fmla="*/ 92381 w 1485127"/>
                <a:gd name="connsiteY10420" fmla="*/ 971707 h 1679043"/>
                <a:gd name="connsiteX10421" fmla="*/ 80096 w 1485127"/>
                <a:gd name="connsiteY10421" fmla="*/ 987838 h 1679043"/>
                <a:gd name="connsiteX10422" fmla="*/ 87604 w 1485127"/>
                <a:gd name="connsiteY10422" fmla="*/ 969744 h 1679043"/>
                <a:gd name="connsiteX10423" fmla="*/ 91187 w 1485127"/>
                <a:gd name="connsiteY10423" fmla="*/ 961722 h 1679043"/>
                <a:gd name="connsiteX10424" fmla="*/ 103558 w 1485127"/>
                <a:gd name="connsiteY10424" fmla="*/ 947468 h 1679043"/>
                <a:gd name="connsiteX10425" fmla="*/ 94600 w 1485127"/>
                <a:gd name="connsiteY10425" fmla="*/ 977255 h 1679043"/>
                <a:gd name="connsiteX10426" fmla="*/ 90163 w 1485127"/>
                <a:gd name="connsiteY10426" fmla="*/ 988350 h 1679043"/>
                <a:gd name="connsiteX10427" fmla="*/ 86750 w 1485127"/>
                <a:gd name="connsiteY10427" fmla="*/ 997483 h 1679043"/>
                <a:gd name="connsiteX10428" fmla="*/ 83935 w 1485127"/>
                <a:gd name="connsiteY10428" fmla="*/ 1000897 h 1679043"/>
                <a:gd name="connsiteX10429" fmla="*/ 83935 w 1485127"/>
                <a:gd name="connsiteY10429" fmla="*/ 1000897 h 1679043"/>
                <a:gd name="connsiteX10430" fmla="*/ 83850 w 1485127"/>
                <a:gd name="connsiteY10430" fmla="*/ 1000982 h 1679043"/>
                <a:gd name="connsiteX10431" fmla="*/ 83764 w 1485127"/>
                <a:gd name="connsiteY10431" fmla="*/ 1000982 h 1679043"/>
                <a:gd name="connsiteX10432" fmla="*/ 83764 w 1485127"/>
                <a:gd name="connsiteY10432" fmla="*/ 1001067 h 1679043"/>
                <a:gd name="connsiteX10433" fmla="*/ 72161 w 1485127"/>
                <a:gd name="connsiteY10433" fmla="*/ 1016515 h 1679043"/>
                <a:gd name="connsiteX10434" fmla="*/ 69090 w 1485127"/>
                <a:gd name="connsiteY10434" fmla="*/ 1015918 h 1679043"/>
                <a:gd name="connsiteX10435" fmla="*/ 74635 w 1485127"/>
                <a:gd name="connsiteY10435" fmla="*/ 1001323 h 1679043"/>
                <a:gd name="connsiteX10436" fmla="*/ 94600 w 1485127"/>
                <a:gd name="connsiteY10436" fmla="*/ 977084 h 1679043"/>
                <a:gd name="connsiteX10437" fmla="*/ 61752 w 1485127"/>
                <a:gd name="connsiteY10437" fmla="*/ 1035548 h 1679043"/>
                <a:gd name="connsiteX10438" fmla="*/ 69175 w 1485127"/>
                <a:gd name="connsiteY10438" fmla="*/ 1026842 h 1679043"/>
                <a:gd name="connsiteX10439" fmla="*/ 76086 w 1485127"/>
                <a:gd name="connsiteY10439" fmla="*/ 1027867 h 1679043"/>
                <a:gd name="connsiteX10440" fmla="*/ 73526 w 1485127"/>
                <a:gd name="connsiteY10440" fmla="*/ 1035719 h 1679043"/>
                <a:gd name="connsiteX10441" fmla="*/ 73526 w 1485127"/>
                <a:gd name="connsiteY10441" fmla="*/ 1035719 h 1679043"/>
                <a:gd name="connsiteX10442" fmla="*/ 73526 w 1485127"/>
                <a:gd name="connsiteY10442" fmla="*/ 1035975 h 1679043"/>
                <a:gd name="connsiteX10443" fmla="*/ 73526 w 1485127"/>
                <a:gd name="connsiteY10443" fmla="*/ 1036231 h 1679043"/>
                <a:gd name="connsiteX10444" fmla="*/ 73526 w 1485127"/>
                <a:gd name="connsiteY10444" fmla="*/ 1036231 h 1679043"/>
                <a:gd name="connsiteX10445" fmla="*/ 69090 w 1485127"/>
                <a:gd name="connsiteY10445" fmla="*/ 1052788 h 1679043"/>
                <a:gd name="connsiteX10446" fmla="*/ 58425 w 1485127"/>
                <a:gd name="connsiteY10446" fmla="*/ 1058848 h 1679043"/>
                <a:gd name="connsiteX10447" fmla="*/ 52453 w 1485127"/>
                <a:gd name="connsiteY10447" fmla="*/ 1062262 h 1679043"/>
                <a:gd name="connsiteX10448" fmla="*/ 61838 w 1485127"/>
                <a:gd name="connsiteY10448" fmla="*/ 1035633 h 1679043"/>
                <a:gd name="connsiteX10449" fmla="*/ 78475 w 1485127"/>
                <a:gd name="connsiteY10449" fmla="*/ 1037596 h 1679043"/>
                <a:gd name="connsiteX10450" fmla="*/ 78475 w 1485127"/>
                <a:gd name="connsiteY10450" fmla="*/ 1037596 h 1679043"/>
                <a:gd name="connsiteX10451" fmla="*/ 78475 w 1485127"/>
                <a:gd name="connsiteY10451" fmla="*/ 1037596 h 1679043"/>
                <a:gd name="connsiteX10452" fmla="*/ 78475 w 1485127"/>
                <a:gd name="connsiteY10452" fmla="*/ 1037596 h 1679043"/>
                <a:gd name="connsiteX10453" fmla="*/ 78475 w 1485127"/>
                <a:gd name="connsiteY10453" fmla="*/ 1037596 h 1679043"/>
                <a:gd name="connsiteX10454" fmla="*/ 81120 w 1485127"/>
                <a:gd name="connsiteY10454" fmla="*/ 1028720 h 1679043"/>
                <a:gd name="connsiteX10455" fmla="*/ 91955 w 1485127"/>
                <a:gd name="connsiteY10455" fmla="*/ 1030000 h 1679043"/>
                <a:gd name="connsiteX10456" fmla="*/ 89395 w 1485127"/>
                <a:gd name="connsiteY10456" fmla="*/ 1038194 h 1679043"/>
                <a:gd name="connsiteX10457" fmla="*/ 84788 w 1485127"/>
                <a:gd name="connsiteY10457" fmla="*/ 1045022 h 1679043"/>
                <a:gd name="connsiteX10458" fmla="*/ 74806 w 1485127"/>
                <a:gd name="connsiteY10458" fmla="*/ 1049716 h 1679043"/>
                <a:gd name="connsiteX10459" fmla="*/ 78389 w 1485127"/>
                <a:gd name="connsiteY10459" fmla="*/ 1037767 h 1679043"/>
                <a:gd name="connsiteX10460" fmla="*/ 91528 w 1485127"/>
                <a:gd name="connsiteY10460" fmla="*/ 1046473 h 1679043"/>
                <a:gd name="connsiteX10461" fmla="*/ 88286 w 1485127"/>
                <a:gd name="connsiteY10461" fmla="*/ 1059190 h 1679043"/>
                <a:gd name="connsiteX10462" fmla="*/ 84447 w 1485127"/>
                <a:gd name="connsiteY10462" fmla="*/ 1075662 h 1679043"/>
                <a:gd name="connsiteX10463" fmla="*/ 82570 w 1485127"/>
                <a:gd name="connsiteY10463" fmla="*/ 1078393 h 1679043"/>
                <a:gd name="connsiteX10464" fmla="*/ 89822 w 1485127"/>
                <a:gd name="connsiteY10464" fmla="*/ 1048948 h 1679043"/>
                <a:gd name="connsiteX10465" fmla="*/ 90334 w 1485127"/>
                <a:gd name="connsiteY10465" fmla="*/ 1047070 h 1679043"/>
                <a:gd name="connsiteX10466" fmla="*/ 91443 w 1485127"/>
                <a:gd name="connsiteY10466" fmla="*/ 1046473 h 1679043"/>
                <a:gd name="connsiteX10467" fmla="*/ 77195 w 1485127"/>
                <a:gd name="connsiteY10467" fmla="*/ 1101949 h 1679043"/>
                <a:gd name="connsiteX10468" fmla="*/ 77195 w 1485127"/>
                <a:gd name="connsiteY10468" fmla="*/ 1101949 h 1679043"/>
                <a:gd name="connsiteX10469" fmla="*/ 77195 w 1485127"/>
                <a:gd name="connsiteY10469" fmla="*/ 1101778 h 1679043"/>
                <a:gd name="connsiteX10470" fmla="*/ 77195 w 1485127"/>
                <a:gd name="connsiteY10470" fmla="*/ 1101778 h 1679043"/>
                <a:gd name="connsiteX10471" fmla="*/ 80437 w 1485127"/>
                <a:gd name="connsiteY10471" fmla="*/ 1087952 h 1679043"/>
                <a:gd name="connsiteX10472" fmla="*/ 82484 w 1485127"/>
                <a:gd name="connsiteY10472" fmla="*/ 1085306 h 1679043"/>
                <a:gd name="connsiteX10473" fmla="*/ 75830 w 1485127"/>
                <a:gd name="connsiteY10473" fmla="*/ 1118507 h 1679043"/>
                <a:gd name="connsiteX10474" fmla="*/ 75830 w 1485127"/>
                <a:gd name="connsiteY10474" fmla="*/ 1118507 h 1679043"/>
                <a:gd name="connsiteX10475" fmla="*/ 75830 w 1485127"/>
                <a:gd name="connsiteY10475" fmla="*/ 1118763 h 1679043"/>
                <a:gd name="connsiteX10476" fmla="*/ 75830 w 1485127"/>
                <a:gd name="connsiteY10476" fmla="*/ 1119019 h 1679043"/>
                <a:gd name="connsiteX10477" fmla="*/ 75830 w 1485127"/>
                <a:gd name="connsiteY10477" fmla="*/ 1119019 h 1679043"/>
                <a:gd name="connsiteX10478" fmla="*/ 72759 w 1485127"/>
                <a:gd name="connsiteY10478" fmla="*/ 1139844 h 1679043"/>
                <a:gd name="connsiteX10479" fmla="*/ 69943 w 1485127"/>
                <a:gd name="connsiteY10479" fmla="*/ 1132931 h 1679043"/>
                <a:gd name="connsiteX10480" fmla="*/ 77451 w 1485127"/>
                <a:gd name="connsiteY10480" fmla="*/ 1101864 h 1679043"/>
                <a:gd name="connsiteX10481" fmla="*/ 77451 w 1485127"/>
                <a:gd name="connsiteY10481" fmla="*/ 1101864 h 1679043"/>
                <a:gd name="connsiteX10482" fmla="*/ 92979 w 1485127"/>
                <a:gd name="connsiteY10482" fmla="*/ 1189858 h 1679043"/>
                <a:gd name="connsiteX10483" fmla="*/ 93234 w 1485127"/>
                <a:gd name="connsiteY10483" fmla="*/ 1185505 h 1679043"/>
                <a:gd name="connsiteX10484" fmla="*/ 93234 w 1485127"/>
                <a:gd name="connsiteY10484" fmla="*/ 1185505 h 1679043"/>
                <a:gd name="connsiteX10485" fmla="*/ 93234 w 1485127"/>
                <a:gd name="connsiteY10485" fmla="*/ 1185420 h 1679043"/>
                <a:gd name="connsiteX10486" fmla="*/ 93234 w 1485127"/>
                <a:gd name="connsiteY10486" fmla="*/ 1185420 h 1679043"/>
                <a:gd name="connsiteX10487" fmla="*/ 93234 w 1485127"/>
                <a:gd name="connsiteY10487" fmla="*/ 1185335 h 1679043"/>
                <a:gd name="connsiteX10488" fmla="*/ 95282 w 1485127"/>
                <a:gd name="connsiteY10488" fmla="*/ 1146672 h 1679043"/>
                <a:gd name="connsiteX10489" fmla="*/ 100572 w 1485127"/>
                <a:gd name="connsiteY10489" fmla="*/ 1136345 h 1679043"/>
                <a:gd name="connsiteX10490" fmla="*/ 100316 w 1485127"/>
                <a:gd name="connsiteY10490" fmla="*/ 1159901 h 1679043"/>
                <a:gd name="connsiteX10491" fmla="*/ 100401 w 1485127"/>
                <a:gd name="connsiteY10491" fmla="*/ 1178848 h 1679043"/>
                <a:gd name="connsiteX10492" fmla="*/ 94173 w 1485127"/>
                <a:gd name="connsiteY10492" fmla="*/ 1192589 h 1679043"/>
                <a:gd name="connsiteX10493" fmla="*/ 92979 w 1485127"/>
                <a:gd name="connsiteY10493" fmla="*/ 1189773 h 1679043"/>
                <a:gd name="connsiteX10494" fmla="*/ 103984 w 1485127"/>
                <a:gd name="connsiteY10494" fmla="*/ 1160157 h 1679043"/>
                <a:gd name="connsiteX10495" fmla="*/ 103302 w 1485127"/>
                <a:gd name="connsiteY10495" fmla="*/ 1134296 h 1679043"/>
                <a:gd name="connsiteX10496" fmla="*/ 107141 w 1485127"/>
                <a:gd name="connsiteY10496" fmla="*/ 1132162 h 1679043"/>
                <a:gd name="connsiteX10497" fmla="*/ 107909 w 1485127"/>
                <a:gd name="connsiteY10497" fmla="*/ 1157852 h 1679043"/>
                <a:gd name="connsiteX10498" fmla="*/ 108165 w 1485127"/>
                <a:gd name="connsiteY10498" fmla="*/ 1162290 h 1679043"/>
                <a:gd name="connsiteX10499" fmla="*/ 104411 w 1485127"/>
                <a:gd name="connsiteY10499" fmla="*/ 1170399 h 1679043"/>
                <a:gd name="connsiteX10500" fmla="*/ 103984 w 1485127"/>
                <a:gd name="connsiteY10500" fmla="*/ 1160072 h 1679043"/>
                <a:gd name="connsiteX10501" fmla="*/ 109615 w 1485127"/>
                <a:gd name="connsiteY10501" fmla="*/ 1130797 h 1679043"/>
                <a:gd name="connsiteX10502" fmla="*/ 123693 w 1485127"/>
                <a:gd name="connsiteY10502" fmla="*/ 1122945 h 1679043"/>
                <a:gd name="connsiteX10503" fmla="*/ 124034 w 1485127"/>
                <a:gd name="connsiteY10503" fmla="*/ 1128578 h 1679043"/>
                <a:gd name="connsiteX10504" fmla="*/ 124205 w 1485127"/>
                <a:gd name="connsiteY10504" fmla="*/ 1131053 h 1679043"/>
                <a:gd name="connsiteX10505" fmla="*/ 111407 w 1485127"/>
                <a:gd name="connsiteY10505" fmla="*/ 1155719 h 1679043"/>
                <a:gd name="connsiteX10506" fmla="*/ 109615 w 1485127"/>
                <a:gd name="connsiteY10506" fmla="*/ 1130712 h 1679043"/>
                <a:gd name="connsiteX10507" fmla="*/ 112260 w 1485127"/>
                <a:gd name="connsiteY10507" fmla="*/ 1165705 h 1679043"/>
                <a:gd name="connsiteX10508" fmla="*/ 113711 w 1485127"/>
                <a:gd name="connsiteY10508" fmla="*/ 1162888 h 1679043"/>
                <a:gd name="connsiteX10509" fmla="*/ 113711 w 1485127"/>
                <a:gd name="connsiteY10509" fmla="*/ 1162888 h 1679043"/>
                <a:gd name="connsiteX10510" fmla="*/ 113711 w 1485127"/>
                <a:gd name="connsiteY10510" fmla="*/ 1162888 h 1679043"/>
                <a:gd name="connsiteX10511" fmla="*/ 113711 w 1485127"/>
                <a:gd name="connsiteY10511" fmla="*/ 1162888 h 1679043"/>
                <a:gd name="connsiteX10512" fmla="*/ 113711 w 1485127"/>
                <a:gd name="connsiteY10512" fmla="*/ 1162888 h 1679043"/>
                <a:gd name="connsiteX10513" fmla="*/ 124717 w 1485127"/>
                <a:gd name="connsiteY10513" fmla="*/ 1138990 h 1679043"/>
                <a:gd name="connsiteX10514" fmla="*/ 126338 w 1485127"/>
                <a:gd name="connsiteY10514" fmla="*/ 1159389 h 1679043"/>
                <a:gd name="connsiteX10515" fmla="*/ 113966 w 1485127"/>
                <a:gd name="connsiteY10515" fmla="*/ 1184481 h 1679043"/>
                <a:gd name="connsiteX10516" fmla="*/ 112175 w 1485127"/>
                <a:gd name="connsiteY10516" fmla="*/ 1165705 h 1679043"/>
                <a:gd name="connsiteX10517" fmla="*/ 113369 w 1485127"/>
                <a:gd name="connsiteY10517" fmla="*/ 1225705 h 1679043"/>
                <a:gd name="connsiteX10518" fmla="*/ 115332 w 1485127"/>
                <a:gd name="connsiteY10518" fmla="*/ 1239702 h 1679043"/>
                <a:gd name="connsiteX10519" fmla="*/ 110383 w 1485127"/>
                <a:gd name="connsiteY10519" fmla="*/ 1227667 h 1679043"/>
                <a:gd name="connsiteX10520" fmla="*/ 113369 w 1485127"/>
                <a:gd name="connsiteY10520" fmla="*/ 1225619 h 1679043"/>
                <a:gd name="connsiteX10521" fmla="*/ 141012 w 1485127"/>
                <a:gd name="connsiteY10521" fmla="*/ 1239787 h 1679043"/>
                <a:gd name="connsiteX10522" fmla="*/ 147326 w 1485127"/>
                <a:gd name="connsiteY10522" fmla="*/ 1226729 h 1679043"/>
                <a:gd name="connsiteX10523" fmla="*/ 150738 w 1485127"/>
                <a:gd name="connsiteY10523" fmla="*/ 1249175 h 1679043"/>
                <a:gd name="connsiteX10524" fmla="*/ 150738 w 1485127"/>
                <a:gd name="connsiteY10524" fmla="*/ 1249175 h 1679043"/>
                <a:gd name="connsiteX10525" fmla="*/ 150738 w 1485127"/>
                <a:gd name="connsiteY10525" fmla="*/ 1249431 h 1679043"/>
                <a:gd name="connsiteX10526" fmla="*/ 150738 w 1485127"/>
                <a:gd name="connsiteY10526" fmla="*/ 1249687 h 1679043"/>
                <a:gd name="connsiteX10527" fmla="*/ 150738 w 1485127"/>
                <a:gd name="connsiteY10527" fmla="*/ 1249687 h 1679043"/>
                <a:gd name="connsiteX10528" fmla="*/ 153639 w 1485127"/>
                <a:gd name="connsiteY10528" fmla="*/ 1264794 h 1679043"/>
                <a:gd name="connsiteX10529" fmla="*/ 151677 w 1485127"/>
                <a:gd name="connsiteY10529" fmla="*/ 1270000 h 1679043"/>
                <a:gd name="connsiteX10530" fmla="*/ 147581 w 1485127"/>
                <a:gd name="connsiteY10530" fmla="*/ 1281266 h 1679043"/>
                <a:gd name="connsiteX10531" fmla="*/ 141012 w 1485127"/>
                <a:gd name="connsiteY10531" fmla="*/ 1239787 h 1679043"/>
                <a:gd name="connsiteX10532" fmla="*/ 155004 w 1485127"/>
                <a:gd name="connsiteY10532" fmla="*/ 1271537 h 1679043"/>
                <a:gd name="connsiteX10533" fmla="*/ 160464 w 1485127"/>
                <a:gd name="connsiteY10533" fmla="*/ 1297653 h 1679043"/>
                <a:gd name="connsiteX10534" fmla="*/ 151506 w 1485127"/>
                <a:gd name="connsiteY10534" fmla="*/ 1302945 h 1679043"/>
                <a:gd name="connsiteX10535" fmla="*/ 149714 w 1485127"/>
                <a:gd name="connsiteY10535" fmla="*/ 1293300 h 1679043"/>
                <a:gd name="connsiteX10536" fmla="*/ 148605 w 1485127"/>
                <a:gd name="connsiteY10536" fmla="*/ 1286643 h 1679043"/>
                <a:gd name="connsiteX10537" fmla="*/ 155089 w 1485127"/>
                <a:gd name="connsiteY10537" fmla="*/ 1271537 h 1679043"/>
                <a:gd name="connsiteX10538" fmla="*/ 162000 w 1485127"/>
                <a:gd name="connsiteY10538" fmla="*/ 1304822 h 1679043"/>
                <a:gd name="connsiteX10539" fmla="*/ 168314 w 1485127"/>
                <a:gd name="connsiteY10539" fmla="*/ 1332134 h 1679043"/>
                <a:gd name="connsiteX10540" fmla="*/ 165498 w 1485127"/>
                <a:gd name="connsiteY10540" fmla="*/ 1343827 h 1679043"/>
                <a:gd name="connsiteX10541" fmla="*/ 163365 w 1485127"/>
                <a:gd name="connsiteY10541" fmla="*/ 1352874 h 1679043"/>
                <a:gd name="connsiteX10542" fmla="*/ 159611 w 1485127"/>
                <a:gd name="connsiteY10542" fmla="*/ 1344253 h 1679043"/>
                <a:gd name="connsiteX10543" fmla="*/ 152871 w 1485127"/>
                <a:gd name="connsiteY10543" fmla="*/ 1310285 h 1679043"/>
                <a:gd name="connsiteX10544" fmla="*/ 162000 w 1485127"/>
                <a:gd name="connsiteY10544" fmla="*/ 1304737 h 1679043"/>
                <a:gd name="connsiteX10545" fmla="*/ 177357 w 1485127"/>
                <a:gd name="connsiteY10545" fmla="*/ 1310029 h 1679043"/>
                <a:gd name="connsiteX10546" fmla="*/ 183671 w 1485127"/>
                <a:gd name="connsiteY10546" fmla="*/ 1337426 h 1679043"/>
                <a:gd name="connsiteX10547" fmla="*/ 180087 w 1485127"/>
                <a:gd name="connsiteY10547" fmla="*/ 1351252 h 1679043"/>
                <a:gd name="connsiteX10548" fmla="*/ 177187 w 1485127"/>
                <a:gd name="connsiteY10548" fmla="*/ 1362347 h 1679043"/>
                <a:gd name="connsiteX10549" fmla="*/ 175651 w 1485127"/>
                <a:gd name="connsiteY10549" fmla="*/ 1355434 h 1679043"/>
                <a:gd name="connsiteX10550" fmla="*/ 170788 w 1485127"/>
                <a:gd name="connsiteY10550" fmla="*/ 1331622 h 1679043"/>
                <a:gd name="connsiteX10551" fmla="*/ 177357 w 1485127"/>
                <a:gd name="connsiteY10551" fmla="*/ 1310029 h 1679043"/>
                <a:gd name="connsiteX10552" fmla="*/ 179405 w 1485127"/>
                <a:gd name="connsiteY10552" fmla="*/ 1303542 h 1679043"/>
                <a:gd name="connsiteX10553" fmla="*/ 182391 w 1485127"/>
                <a:gd name="connsiteY10553" fmla="*/ 1293898 h 1679043"/>
                <a:gd name="connsiteX10554" fmla="*/ 189046 w 1485127"/>
                <a:gd name="connsiteY10554" fmla="*/ 1316942 h 1679043"/>
                <a:gd name="connsiteX10555" fmla="*/ 184865 w 1485127"/>
                <a:gd name="connsiteY10555" fmla="*/ 1332731 h 1679043"/>
                <a:gd name="connsiteX10556" fmla="*/ 179405 w 1485127"/>
                <a:gd name="connsiteY10556" fmla="*/ 1303457 h 1679043"/>
                <a:gd name="connsiteX10557" fmla="*/ 246720 w 1485127"/>
                <a:gd name="connsiteY10557" fmla="*/ 1210256 h 1679043"/>
                <a:gd name="connsiteX10558" fmla="*/ 251328 w 1485127"/>
                <a:gd name="connsiteY10558" fmla="*/ 1172532 h 1679043"/>
                <a:gd name="connsiteX10559" fmla="*/ 251669 w 1485127"/>
                <a:gd name="connsiteY10559" fmla="*/ 1171935 h 1679043"/>
                <a:gd name="connsiteX10560" fmla="*/ 252010 w 1485127"/>
                <a:gd name="connsiteY10560" fmla="*/ 1201551 h 1679043"/>
                <a:gd name="connsiteX10561" fmla="*/ 247232 w 1485127"/>
                <a:gd name="connsiteY10561" fmla="*/ 1224253 h 1679043"/>
                <a:gd name="connsiteX10562" fmla="*/ 240663 w 1485127"/>
                <a:gd name="connsiteY10562" fmla="*/ 1254979 h 1679043"/>
                <a:gd name="connsiteX10563" fmla="*/ 246720 w 1485127"/>
                <a:gd name="connsiteY10563" fmla="*/ 1210256 h 1679043"/>
                <a:gd name="connsiteX10564" fmla="*/ 266258 w 1485127"/>
                <a:gd name="connsiteY10564" fmla="*/ 1294154 h 1679043"/>
                <a:gd name="connsiteX10565" fmla="*/ 278032 w 1485127"/>
                <a:gd name="connsiteY10565" fmla="*/ 1311650 h 1679043"/>
                <a:gd name="connsiteX10566" fmla="*/ 279909 w 1485127"/>
                <a:gd name="connsiteY10566" fmla="*/ 1321636 h 1679043"/>
                <a:gd name="connsiteX10567" fmla="*/ 266343 w 1485127"/>
                <a:gd name="connsiteY10567" fmla="*/ 1306871 h 1679043"/>
                <a:gd name="connsiteX10568" fmla="*/ 263272 w 1485127"/>
                <a:gd name="connsiteY10568" fmla="*/ 1303542 h 1679043"/>
                <a:gd name="connsiteX10569" fmla="*/ 263272 w 1485127"/>
                <a:gd name="connsiteY10569" fmla="*/ 1303030 h 1679043"/>
                <a:gd name="connsiteX10570" fmla="*/ 266343 w 1485127"/>
                <a:gd name="connsiteY10570" fmla="*/ 1294154 h 1679043"/>
                <a:gd name="connsiteX10571" fmla="*/ 287758 w 1485127"/>
                <a:gd name="connsiteY10571" fmla="*/ 1396060 h 1679043"/>
                <a:gd name="connsiteX10572" fmla="*/ 298422 w 1485127"/>
                <a:gd name="connsiteY10572" fmla="*/ 1404339 h 1679043"/>
                <a:gd name="connsiteX10573" fmla="*/ 301238 w 1485127"/>
                <a:gd name="connsiteY10573" fmla="*/ 1415007 h 1679043"/>
                <a:gd name="connsiteX10574" fmla="*/ 286648 w 1485127"/>
                <a:gd name="connsiteY10574" fmla="*/ 1405021 h 1679043"/>
                <a:gd name="connsiteX10575" fmla="*/ 285625 w 1485127"/>
                <a:gd name="connsiteY10575" fmla="*/ 1404253 h 1679043"/>
                <a:gd name="connsiteX10576" fmla="*/ 287758 w 1485127"/>
                <a:gd name="connsiteY10576" fmla="*/ 1396060 h 1679043"/>
                <a:gd name="connsiteX10577" fmla="*/ 300300 w 1485127"/>
                <a:gd name="connsiteY10577" fmla="*/ 1405790 h 1679043"/>
                <a:gd name="connsiteX10578" fmla="*/ 307466 w 1485127"/>
                <a:gd name="connsiteY10578" fmla="*/ 1411508 h 1679043"/>
                <a:gd name="connsiteX10579" fmla="*/ 314888 w 1485127"/>
                <a:gd name="connsiteY10579" fmla="*/ 1417568 h 1679043"/>
                <a:gd name="connsiteX10580" fmla="*/ 314377 w 1485127"/>
                <a:gd name="connsiteY10580" fmla="*/ 1420726 h 1679043"/>
                <a:gd name="connsiteX10581" fmla="*/ 313950 w 1485127"/>
                <a:gd name="connsiteY10581" fmla="*/ 1423713 h 1679043"/>
                <a:gd name="connsiteX10582" fmla="*/ 305077 w 1485127"/>
                <a:gd name="connsiteY10582" fmla="*/ 1417739 h 1679043"/>
                <a:gd name="connsiteX10583" fmla="*/ 302688 w 1485127"/>
                <a:gd name="connsiteY10583" fmla="*/ 1416117 h 1679043"/>
                <a:gd name="connsiteX10584" fmla="*/ 300300 w 1485127"/>
                <a:gd name="connsiteY10584" fmla="*/ 1405875 h 1679043"/>
                <a:gd name="connsiteX10585" fmla="*/ 320690 w 1485127"/>
                <a:gd name="connsiteY10585" fmla="*/ 1391537 h 1679043"/>
                <a:gd name="connsiteX10586" fmla="*/ 321202 w 1485127"/>
                <a:gd name="connsiteY10586" fmla="*/ 1388720 h 1679043"/>
                <a:gd name="connsiteX10587" fmla="*/ 324529 w 1485127"/>
                <a:gd name="connsiteY10587" fmla="*/ 1392731 h 1679043"/>
                <a:gd name="connsiteX10588" fmla="*/ 325383 w 1485127"/>
                <a:gd name="connsiteY10588" fmla="*/ 1395462 h 1679043"/>
                <a:gd name="connsiteX10589" fmla="*/ 325639 w 1485127"/>
                <a:gd name="connsiteY10589" fmla="*/ 1395462 h 1679043"/>
                <a:gd name="connsiteX10590" fmla="*/ 325041 w 1485127"/>
                <a:gd name="connsiteY10590" fmla="*/ 1393414 h 1679043"/>
                <a:gd name="connsiteX10591" fmla="*/ 336900 w 1485127"/>
                <a:gd name="connsiteY10591" fmla="*/ 1407497 h 1679043"/>
                <a:gd name="connsiteX10592" fmla="*/ 336900 w 1485127"/>
                <a:gd name="connsiteY10592" fmla="*/ 1407497 h 1679043"/>
                <a:gd name="connsiteX10593" fmla="*/ 336986 w 1485127"/>
                <a:gd name="connsiteY10593" fmla="*/ 1407582 h 1679043"/>
                <a:gd name="connsiteX10594" fmla="*/ 337071 w 1485127"/>
                <a:gd name="connsiteY10594" fmla="*/ 1407582 h 1679043"/>
                <a:gd name="connsiteX10595" fmla="*/ 337071 w 1485127"/>
                <a:gd name="connsiteY10595" fmla="*/ 1407667 h 1679043"/>
                <a:gd name="connsiteX10596" fmla="*/ 340569 w 1485127"/>
                <a:gd name="connsiteY10596" fmla="*/ 1411252 h 1679043"/>
                <a:gd name="connsiteX10597" fmla="*/ 341166 w 1485127"/>
                <a:gd name="connsiteY10597" fmla="*/ 1412874 h 1679043"/>
                <a:gd name="connsiteX10598" fmla="*/ 335791 w 1485127"/>
                <a:gd name="connsiteY10598" fmla="*/ 1409545 h 1679043"/>
                <a:gd name="connsiteX10599" fmla="*/ 324871 w 1485127"/>
                <a:gd name="connsiteY10599" fmla="*/ 1396828 h 1679043"/>
                <a:gd name="connsiteX10600" fmla="*/ 320605 w 1485127"/>
                <a:gd name="connsiteY10600" fmla="*/ 1391537 h 1679043"/>
                <a:gd name="connsiteX10601" fmla="*/ 329734 w 1485127"/>
                <a:gd name="connsiteY10601" fmla="*/ 1411849 h 1679043"/>
                <a:gd name="connsiteX10602" fmla="*/ 324786 w 1485127"/>
                <a:gd name="connsiteY10602" fmla="*/ 1408094 h 1679043"/>
                <a:gd name="connsiteX10603" fmla="*/ 324529 w 1485127"/>
                <a:gd name="connsiteY10603" fmla="*/ 1407326 h 1679043"/>
                <a:gd name="connsiteX10604" fmla="*/ 329734 w 1485127"/>
                <a:gd name="connsiteY10604" fmla="*/ 1411849 h 1679043"/>
                <a:gd name="connsiteX10605" fmla="*/ 325127 w 1485127"/>
                <a:gd name="connsiteY10605" fmla="*/ 1402888 h 1679043"/>
                <a:gd name="connsiteX10606" fmla="*/ 322396 w 1485127"/>
                <a:gd name="connsiteY10606" fmla="*/ 1399986 h 1679043"/>
                <a:gd name="connsiteX10607" fmla="*/ 322141 w 1485127"/>
                <a:gd name="connsiteY10607" fmla="*/ 1399218 h 1679043"/>
                <a:gd name="connsiteX10608" fmla="*/ 322141 w 1485127"/>
                <a:gd name="connsiteY10608" fmla="*/ 1399218 h 1679043"/>
                <a:gd name="connsiteX10609" fmla="*/ 327345 w 1485127"/>
                <a:gd name="connsiteY10609" fmla="*/ 1404253 h 1679043"/>
                <a:gd name="connsiteX10610" fmla="*/ 325041 w 1485127"/>
                <a:gd name="connsiteY10610" fmla="*/ 1402803 h 1679043"/>
                <a:gd name="connsiteX10611" fmla="*/ 320263 w 1485127"/>
                <a:gd name="connsiteY10611" fmla="*/ 1410398 h 1679043"/>
                <a:gd name="connsiteX10612" fmla="*/ 322738 w 1485127"/>
                <a:gd name="connsiteY10612" fmla="*/ 1417909 h 1679043"/>
                <a:gd name="connsiteX10613" fmla="*/ 316595 w 1485127"/>
                <a:gd name="connsiteY10613" fmla="*/ 1413471 h 1679043"/>
                <a:gd name="connsiteX10614" fmla="*/ 317533 w 1485127"/>
                <a:gd name="connsiteY10614" fmla="*/ 1408179 h 1679043"/>
                <a:gd name="connsiteX10615" fmla="*/ 320263 w 1485127"/>
                <a:gd name="connsiteY10615" fmla="*/ 1410398 h 1679043"/>
                <a:gd name="connsiteX10616" fmla="*/ 325639 w 1485127"/>
                <a:gd name="connsiteY10616" fmla="*/ 1426444 h 1679043"/>
                <a:gd name="connsiteX10617" fmla="*/ 327857 w 1485127"/>
                <a:gd name="connsiteY10617" fmla="*/ 1432845 h 1679043"/>
                <a:gd name="connsiteX10618" fmla="*/ 314633 w 1485127"/>
                <a:gd name="connsiteY10618" fmla="*/ 1424054 h 1679043"/>
                <a:gd name="connsiteX10619" fmla="*/ 315230 w 1485127"/>
                <a:gd name="connsiteY10619" fmla="*/ 1420640 h 1679043"/>
                <a:gd name="connsiteX10620" fmla="*/ 315657 w 1485127"/>
                <a:gd name="connsiteY10620" fmla="*/ 1418165 h 1679043"/>
                <a:gd name="connsiteX10621" fmla="*/ 325553 w 1485127"/>
                <a:gd name="connsiteY10621" fmla="*/ 1426359 h 1679043"/>
                <a:gd name="connsiteX10622" fmla="*/ 350040 w 1485127"/>
                <a:gd name="connsiteY10622" fmla="*/ 1445733 h 1679043"/>
                <a:gd name="connsiteX10623" fmla="*/ 358571 w 1485127"/>
                <a:gd name="connsiteY10623" fmla="*/ 1452731 h 1679043"/>
                <a:gd name="connsiteX10624" fmla="*/ 358742 w 1485127"/>
                <a:gd name="connsiteY10624" fmla="*/ 1453073 h 1679043"/>
                <a:gd name="connsiteX10625" fmla="*/ 357206 w 1485127"/>
                <a:gd name="connsiteY10625" fmla="*/ 1452049 h 1679043"/>
                <a:gd name="connsiteX10626" fmla="*/ 333573 w 1485127"/>
                <a:gd name="connsiteY10626" fmla="*/ 1436600 h 1679043"/>
                <a:gd name="connsiteX10627" fmla="*/ 331952 w 1485127"/>
                <a:gd name="connsiteY10627" fmla="*/ 1431480 h 1679043"/>
                <a:gd name="connsiteX10628" fmla="*/ 350040 w 1485127"/>
                <a:gd name="connsiteY10628" fmla="*/ 1445733 h 1679043"/>
                <a:gd name="connsiteX10629" fmla="*/ 354988 w 1485127"/>
                <a:gd name="connsiteY10629" fmla="*/ 1454950 h 1679043"/>
                <a:gd name="connsiteX10630" fmla="*/ 361898 w 1485127"/>
                <a:gd name="connsiteY10630" fmla="*/ 1459730 h 1679043"/>
                <a:gd name="connsiteX10631" fmla="*/ 362325 w 1485127"/>
                <a:gd name="connsiteY10631" fmla="*/ 1460754 h 1679043"/>
                <a:gd name="connsiteX10632" fmla="*/ 368212 w 1485127"/>
                <a:gd name="connsiteY10632" fmla="*/ 1472618 h 1679043"/>
                <a:gd name="connsiteX10633" fmla="*/ 358656 w 1485127"/>
                <a:gd name="connsiteY10633" fmla="*/ 1464509 h 1679043"/>
                <a:gd name="connsiteX10634" fmla="*/ 358656 w 1485127"/>
                <a:gd name="connsiteY10634" fmla="*/ 1464509 h 1679043"/>
                <a:gd name="connsiteX10635" fmla="*/ 358656 w 1485127"/>
                <a:gd name="connsiteY10635" fmla="*/ 1464509 h 1679043"/>
                <a:gd name="connsiteX10636" fmla="*/ 358656 w 1485127"/>
                <a:gd name="connsiteY10636" fmla="*/ 1464509 h 1679043"/>
                <a:gd name="connsiteX10637" fmla="*/ 358656 w 1485127"/>
                <a:gd name="connsiteY10637" fmla="*/ 1464509 h 1679043"/>
                <a:gd name="connsiteX10638" fmla="*/ 338095 w 1485127"/>
                <a:gd name="connsiteY10638" fmla="*/ 1450341 h 1679043"/>
                <a:gd name="connsiteX10639" fmla="*/ 337669 w 1485127"/>
                <a:gd name="connsiteY10639" fmla="*/ 1449147 h 1679043"/>
                <a:gd name="connsiteX10640" fmla="*/ 335024 w 1485127"/>
                <a:gd name="connsiteY10640" fmla="*/ 1441039 h 1679043"/>
                <a:gd name="connsiteX10641" fmla="*/ 354988 w 1485127"/>
                <a:gd name="connsiteY10641" fmla="*/ 1455036 h 1679043"/>
                <a:gd name="connsiteX10642" fmla="*/ 355329 w 1485127"/>
                <a:gd name="connsiteY10642" fmla="*/ 1468606 h 1679043"/>
                <a:gd name="connsiteX10643" fmla="*/ 355329 w 1485127"/>
                <a:gd name="connsiteY10643" fmla="*/ 1468606 h 1679043"/>
                <a:gd name="connsiteX10644" fmla="*/ 355329 w 1485127"/>
                <a:gd name="connsiteY10644" fmla="*/ 1468606 h 1679043"/>
                <a:gd name="connsiteX10645" fmla="*/ 355329 w 1485127"/>
                <a:gd name="connsiteY10645" fmla="*/ 1468606 h 1679043"/>
                <a:gd name="connsiteX10646" fmla="*/ 355329 w 1485127"/>
                <a:gd name="connsiteY10646" fmla="*/ 1468606 h 1679043"/>
                <a:gd name="connsiteX10647" fmla="*/ 372393 w 1485127"/>
                <a:gd name="connsiteY10647" fmla="*/ 1480896 h 1679043"/>
                <a:gd name="connsiteX10648" fmla="*/ 375549 w 1485127"/>
                <a:gd name="connsiteY10648" fmla="*/ 1486785 h 1679043"/>
                <a:gd name="connsiteX10649" fmla="*/ 345859 w 1485127"/>
                <a:gd name="connsiteY10649" fmla="*/ 1467155 h 1679043"/>
                <a:gd name="connsiteX10650" fmla="*/ 342873 w 1485127"/>
                <a:gd name="connsiteY10650" fmla="*/ 1465107 h 1679043"/>
                <a:gd name="connsiteX10651" fmla="*/ 339801 w 1485127"/>
                <a:gd name="connsiteY10651" fmla="*/ 1455718 h 1679043"/>
                <a:gd name="connsiteX10652" fmla="*/ 355244 w 1485127"/>
                <a:gd name="connsiteY10652" fmla="*/ 1468436 h 1679043"/>
                <a:gd name="connsiteX10653" fmla="*/ 380156 w 1485127"/>
                <a:gd name="connsiteY10653" fmla="*/ 1489773 h 1679043"/>
                <a:gd name="connsiteX10654" fmla="*/ 377597 w 1485127"/>
                <a:gd name="connsiteY10654" fmla="*/ 1484652 h 1679043"/>
                <a:gd name="connsiteX10655" fmla="*/ 388432 w 1485127"/>
                <a:gd name="connsiteY10655" fmla="*/ 1492589 h 1679043"/>
                <a:gd name="connsiteX10656" fmla="*/ 399950 w 1485127"/>
                <a:gd name="connsiteY10656" fmla="*/ 1501380 h 1679043"/>
                <a:gd name="connsiteX10657" fmla="*/ 400121 w 1485127"/>
                <a:gd name="connsiteY10657" fmla="*/ 1501209 h 1679043"/>
                <a:gd name="connsiteX10658" fmla="*/ 389371 w 1485127"/>
                <a:gd name="connsiteY10658" fmla="*/ 1491394 h 1679043"/>
                <a:gd name="connsiteX10659" fmla="*/ 374269 w 1485127"/>
                <a:gd name="connsiteY10659" fmla="*/ 1477738 h 1679043"/>
                <a:gd name="connsiteX10660" fmla="*/ 367785 w 1485127"/>
                <a:gd name="connsiteY10660" fmla="*/ 1463656 h 1679043"/>
                <a:gd name="connsiteX10661" fmla="*/ 383996 w 1485127"/>
                <a:gd name="connsiteY10661" fmla="*/ 1474581 h 1679043"/>
                <a:gd name="connsiteX10662" fmla="*/ 385531 w 1485127"/>
                <a:gd name="connsiteY10662" fmla="*/ 1476031 h 1679043"/>
                <a:gd name="connsiteX10663" fmla="*/ 385702 w 1485127"/>
                <a:gd name="connsiteY10663" fmla="*/ 1475861 h 1679043"/>
                <a:gd name="connsiteX10664" fmla="*/ 385446 w 1485127"/>
                <a:gd name="connsiteY10664" fmla="*/ 1475605 h 1679043"/>
                <a:gd name="connsiteX10665" fmla="*/ 406178 w 1485127"/>
                <a:gd name="connsiteY10665" fmla="*/ 1489260 h 1679043"/>
                <a:gd name="connsiteX10666" fmla="*/ 416331 w 1485127"/>
                <a:gd name="connsiteY10666" fmla="*/ 1507184 h 1679043"/>
                <a:gd name="connsiteX10667" fmla="*/ 421109 w 1485127"/>
                <a:gd name="connsiteY10667" fmla="*/ 1515292 h 1679043"/>
                <a:gd name="connsiteX10668" fmla="*/ 389712 w 1485127"/>
                <a:gd name="connsiteY10668" fmla="*/ 1495918 h 1679043"/>
                <a:gd name="connsiteX10669" fmla="*/ 380242 w 1485127"/>
                <a:gd name="connsiteY10669" fmla="*/ 1489858 h 1679043"/>
                <a:gd name="connsiteX10670" fmla="*/ 410017 w 1485127"/>
                <a:gd name="connsiteY10670" fmla="*/ 1485505 h 1679043"/>
                <a:gd name="connsiteX10671" fmla="*/ 410017 w 1485127"/>
                <a:gd name="connsiteY10671" fmla="*/ 1485505 h 1679043"/>
                <a:gd name="connsiteX10672" fmla="*/ 410017 w 1485127"/>
                <a:gd name="connsiteY10672" fmla="*/ 1485505 h 1679043"/>
                <a:gd name="connsiteX10673" fmla="*/ 405325 w 1485127"/>
                <a:gd name="connsiteY10673" fmla="*/ 1482518 h 1679043"/>
                <a:gd name="connsiteX10674" fmla="*/ 392783 w 1485127"/>
                <a:gd name="connsiteY10674" fmla="*/ 1456828 h 1679043"/>
                <a:gd name="connsiteX10675" fmla="*/ 388432 w 1485127"/>
                <a:gd name="connsiteY10675" fmla="*/ 1447440 h 1679043"/>
                <a:gd name="connsiteX10676" fmla="*/ 419061 w 1485127"/>
                <a:gd name="connsiteY10676" fmla="*/ 1467667 h 1679043"/>
                <a:gd name="connsiteX10677" fmla="*/ 419061 w 1485127"/>
                <a:gd name="connsiteY10677" fmla="*/ 1467667 h 1679043"/>
                <a:gd name="connsiteX10678" fmla="*/ 419317 w 1485127"/>
                <a:gd name="connsiteY10678" fmla="*/ 1467838 h 1679043"/>
                <a:gd name="connsiteX10679" fmla="*/ 419573 w 1485127"/>
                <a:gd name="connsiteY10679" fmla="*/ 1468009 h 1679043"/>
                <a:gd name="connsiteX10680" fmla="*/ 419573 w 1485127"/>
                <a:gd name="connsiteY10680" fmla="*/ 1468009 h 1679043"/>
                <a:gd name="connsiteX10681" fmla="*/ 420085 w 1485127"/>
                <a:gd name="connsiteY10681" fmla="*/ 1468350 h 1679043"/>
                <a:gd name="connsiteX10682" fmla="*/ 441499 w 1485127"/>
                <a:gd name="connsiteY10682" fmla="*/ 1505733 h 1679043"/>
                <a:gd name="connsiteX10683" fmla="*/ 410103 w 1485127"/>
                <a:gd name="connsiteY10683" fmla="*/ 1485505 h 1679043"/>
                <a:gd name="connsiteX10684" fmla="*/ 410103 w 1485127"/>
                <a:gd name="connsiteY10684" fmla="*/ 1485505 h 1679043"/>
                <a:gd name="connsiteX10685" fmla="*/ 410103 w 1485127"/>
                <a:gd name="connsiteY10685" fmla="*/ 1485505 h 1679043"/>
                <a:gd name="connsiteX10686" fmla="*/ 422132 w 1485127"/>
                <a:gd name="connsiteY10686" fmla="*/ 1463400 h 1679043"/>
                <a:gd name="connsiteX10687" fmla="*/ 422132 w 1485127"/>
                <a:gd name="connsiteY10687" fmla="*/ 1463400 h 1679043"/>
                <a:gd name="connsiteX10688" fmla="*/ 422132 w 1485127"/>
                <a:gd name="connsiteY10688" fmla="*/ 1463400 h 1679043"/>
                <a:gd name="connsiteX10689" fmla="*/ 421023 w 1485127"/>
                <a:gd name="connsiteY10689" fmla="*/ 1462717 h 1679043"/>
                <a:gd name="connsiteX10690" fmla="*/ 419487 w 1485127"/>
                <a:gd name="connsiteY10690" fmla="*/ 1459645 h 1679043"/>
                <a:gd name="connsiteX10691" fmla="*/ 411809 w 1485127"/>
                <a:gd name="connsiteY10691" fmla="*/ 1443258 h 1679043"/>
                <a:gd name="connsiteX10692" fmla="*/ 426569 w 1485127"/>
                <a:gd name="connsiteY10692" fmla="*/ 1452134 h 1679043"/>
                <a:gd name="connsiteX10693" fmla="*/ 442779 w 1485127"/>
                <a:gd name="connsiteY10693" fmla="*/ 1469801 h 1679043"/>
                <a:gd name="connsiteX10694" fmla="*/ 445680 w 1485127"/>
                <a:gd name="connsiteY10694" fmla="*/ 1472703 h 1679043"/>
                <a:gd name="connsiteX10695" fmla="*/ 451055 w 1485127"/>
                <a:gd name="connsiteY10695" fmla="*/ 1482433 h 1679043"/>
                <a:gd name="connsiteX10696" fmla="*/ 422303 w 1485127"/>
                <a:gd name="connsiteY10696" fmla="*/ 1463485 h 1679043"/>
                <a:gd name="connsiteX10697" fmla="*/ 422303 w 1485127"/>
                <a:gd name="connsiteY10697" fmla="*/ 1463485 h 1679043"/>
                <a:gd name="connsiteX10698" fmla="*/ 422218 w 1485127"/>
                <a:gd name="connsiteY10698" fmla="*/ 1463485 h 1679043"/>
                <a:gd name="connsiteX10699" fmla="*/ 440219 w 1485127"/>
                <a:gd name="connsiteY10699" fmla="*/ 1462717 h 1679043"/>
                <a:gd name="connsiteX10700" fmla="*/ 440219 w 1485127"/>
                <a:gd name="connsiteY10700" fmla="*/ 1462717 h 1679043"/>
                <a:gd name="connsiteX10701" fmla="*/ 440219 w 1485127"/>
                <a:gd name="connsiteY10701" fmla="*/ 1462803 h 1679043"/>
                <a:gd name="connsiteX10702" fmla="*/ 442694 w 1485127"/>
                <a:gd name="connsiteY10702" fmla="*/ 1467411 h 1679043"/>
                <a:gd name="connsiteX10703" fmla="*/ 433139 w 1485127"/>
                <a:gd name="connsiteY10703" fmla="*/ 1456060 h 1679043"/>
                <a:gd name="connsiteX10704" fmla="*/ 438514 w 1485127"/>
                <a:gd name="connsiteY10704" fmla="*/ 1459303 h 1679043"/>
                <a:gd name="connsiteX10705" fmla="*/ 440135 w 1485127"/>
                <a:gd name="connsiteY10705" fmla="*/ 1462632 h 1679043"/>
                <a:gd name="connsiteX10706" fmla="*/ 440135 w 1485127"/>
                <a:gd name="connsiteY10706" fmla="*/ 1462632 h 1679043"/>
                <a:gd name="connsiteX10707" fmla="*/ 440135 w 1485127"/>
                <a:gd name="connsiteY10707" fmla="*/ 1462717 h 1679043"/>
                <a:gd name="connsiteX10708" fmla="*/ 524513 w 1485127"/>
                <a:gd name="connsiteY10708" fmla="*/ 1493869 h 1679043"/>
                <a:gd name="connsiteX10709" fmla="*/ 532789 w 1485127"/>
                <a:gd name="connsiteY10709" fmla="*/ 1509829 h 1679043"/>
                <a:gd name="connsiteX10710" fmla="*/ 500795 w 1485127"/>
                <a:gd name="connsiteY10710" fmla="*/ 1490455 h 1679043"/>
                <a:gd name="connsiteX10711" fmla="*/ 496870 w 1485127"/>
                <a:gd name="connsiteY10711" fmla="*/ 1483798 h 1679043"/>
                <a:gd name="connsiteX10712" fmla="*/ 524513 w 1485127"/>
                <a:gd name="connsiteY10712" fmla="*/ 1493869 h 1679043"/>
                <a:gd name="connsiteX10713" fmla="*/ 518456 w 1485127"/>
                <a:gd name="connsiteY10713" fmla="*/ 1469801 h 1679043"/>
                <a:gd name="connsiteX10714" fmla="*/ 517517 w 1485127"/>
                <a:gd name="connsiteY10714" fmla="*/ 1467753 h 1679043"/>
                <a:gd name="connsiteX10715" fmla="*/ 517517 w 1485127"/>
                <a:gd name="connsiteY10715" fmla="*/ 1467753 h 1679043"/>
                <a:gd name="connsiteX10716" fmla="*/ 517432 w 1485127"/>
                <a:gd name="connsiteY10716" fmla="*/ 1467497 h 1679043"/>
                <a:gd name="connsiteX10717" fmla="*/ 517432 w 1485127"/>
                <a:gd name="connsiteY10717" fmla="*/ 1467241 h 1679043"/>
                <a:gd name="connsiteX10718" fmla="*/ 517347 w 1485127"/>
                <a:gd name="connsiteY10718" fmla="*/ 1467241 h 1679043"/>
                <a:gd name="connsiteX10719" fmla="*/ 511033 w 1485127"/>
                <a:gd name="connsiteY10719" fmla="*/ 1453670 h 1679043"/>
                <a:gd name="connsiteX10720" fmla="*/ 516152 w 1485127"/>
                <a:gd name="connsiteY10720" fmla="*/ 1458876 h 1679043"/>
                <a:gd name="connsiteX10721" fmla="*/ 516323 w 1485127"/>
                <a:gd name="connsiteY10721" fmla="*/ 1458706 h 1679043"/>
                <a:gd name="connsiteX10722" fmla="*/ 510265 w 1485127"/>
                <a:gd name="connsiteY10722" fmla="*/ 1452134 h 1679043"/>
                <a:gd name="connsiteX10723" fmla="*/ 507791 w 1485127"/>
                <a:gd name="connsiteY10723" fmla="*/ 1446586 h 1679043"/>
                <a:gd name="connsiteX10724" fmla="*/ 523660 w 1485127"/>
                <a:gd name="connsiteY10724" fmla="*/ 1454438 h 1679043"/>
                <a:gd name="connsiteX10725" fmla="*/ 531339 w 1485127"/>
                <a:gd name="connsiteY10725" fmla="*/ 1474410 h 1679043"/>
                <a:gd name="connsiteX10726" fmla="*/ 518456 w 1485127"/>
                <a:gd name="connsiteY10726" fmla="*/ 1469886 h 1679043"/>
                <a:gd name="connsiteX10727" fmla="*/ 572803 w 1485127"/>
                <a:gd name="connsiteY10727" fmla="*/ 1478507 h 1679043"/>
                <a:gd name="connsiteX10728" fmla="*/ 577922 w 1485127"/>
                <a:gd name="connsiteY10728" fmla="*/ 1481067 h 1679043"/>
                <a:gd name="connsiteX10729" fmla="*/ 578348 w 1485127"/>
                <a:gd name="connsiteY10729" fmla="*/ 1481579 h 1679043"/>
                <a:gd name="connsiteX10730" fmla="*/ 578519 w 1485127"/>
                <a:gd name="connsiteY10730" fmla="*/ 1481408 h 1679043"/>
                <a:gd name="connsiteX10731" fmla="*/ 578519 w 1485127"/>
                <a:gd name="connsiteY10731" fmla="*/ 1481238 h 1679043"/>
                <a:gd name="connsiteX10732" fmla="*/ 601043 w 1485127"/>
                <a:gd name="connsiteY10732" fmla="*/ 1492248 h 1679043"/>
                <a:gd name="connsiteX10733" fmla="*/ 603943 w 1485127"/>
                <a:gd name="connsiteY10733" fmla="*/ 1499673 h 1679043"/>
                <a:gd name="connsiteX10734" fmla="*/ 595497 w 1485127"/>
                <a:gd name="connsiteY10734" fmla="*/ 1496259 h 1679043"/>
                <a:gd name="connsiteX10735" fmla="*/ 578263 w 1485127"/>
                <a:gd name="connsiteY10735" fmla="*/ 1490455 h 1679043"/>
                <a:gd name="connsiteX10736" fmla="*/ 572888 w 1485127"/>
                <a:gd name="connsiteY10736" fmla="*/ 1478507 h 1679043"/>
                <a:gd name="connsiteX10737" fmla="*/ 606162 w 1485127"/>
                <a:gd name="connsiteY10737" fmla="*/ 1493016 h 1679043"/>
                <a:gd name="connsiteX10738" fmla="*/ 597972 w 1485127"/>
                <a:gd name="connsiteY10738" fmla="*/ 1473812 h 1679043"/>
                <a:gd name="connsiteX10739" fmla="*/ 597801 w 1485127"/>
                <a:gd name="connsiteY10739" fmla="*/ 1473386 h 1679043"/>
                <a:gd name="connsiteX10740" fmla="*/ 608209 w 1485127"/>
                <a:gd name="connsiteY10740" fmla="*/ 1478080 h 1679043"/>
                <a:gd name="connsiteX10741" fmla="*/ 628088 w 1485127"/>
                <a:gd name="connsiteY10741" fmla="*/ 1504623 h 1679043"/>
                <a:gd name="connsiteX10742" fmla="*/ 606844 w 1485127"/>
                <a:gd name="connsiteY10742" fmla="*/ 1493357 h 1679043"/>
                <a:gd name="connsiteX10743" fmla="*/ 606162 w 1485127"/>
                <a:gd name="connsiteY10743" fmla="*/ 1493016 h 1679043"/>
                <a:gd name="connsiteX10744" fmla="*/ 686957 w 1485127"/>
                <a:gd name="connsiteY10744" fmla="*/ 1540384 h 1679043"/>
                <a:gd name="connsiteX10745" fmla="*/ 708457 w 1485127"/>
                <a:gd name="connsiteY10745" fmla="*/ 1544993 h 1679043"/>
                <a:gd name="connsiteX10746" fmla="*/ 708713 w 1485127"/>
                <a:gd name="connsiteY10746" fmla="*/ 1545590 h 1679043"/>
                <a:gd name="connsiteX10747" fmla="*/ 708713 w 1485127"/>
                <a:gd name="connsiteY10747" fmla="*/ 1545590 h 1679043"/>
                <a:gd name="connsiteX10748" fmla="*/ 708713 w 1485127"/>
                <a:gd name="connsiteY10748" fmla="*/ 1545590 h 1679043"/>
                <a:gd name="connsiteX10749" fmla="*/ 708713 w 1485127"/>
                <a:gd name="connsiteY10749" fmla="*/ 1545590 h 1679043"/>
                <a:gd name="connsiteX10750" fmla="*/ 708713 w 1485127"/>
                <a:gd name="connsiteY10750" fmla="*/ 1545590 h 1679043"/>
                <a:gd name="connsiteX10751" fmla="*/ 736441 w 1485127"/>
                <a:gd name="connsiteY10751" fmla="*/ 1600470 h 1679043"/>
                <a:gd name="connsiteX10752" fmla="*/ 723644 w 1485127"/>
                <a:gd name="connsiteY10752" fmla="*/ 1608151 h 1679043"/>
                <a:gd name="connsiteX10753" fmla="*/ 716136 w 1485127"/>
                <a:gd name="connsiteY10753" fmla="*/ 1595519 h 1679043"/>
                <a:gd name="connsiteX10754" fmla="*/ 695489 w 1485127"/>
                <a:gd name="connsiteY10754" fmla="*/ 1557881 h 1679043"/>
                <a:gd name="connsiteX10755" fmla="*/ 686530 w 1485127"/>
                <a:gd name="connsiteY10755" fmla="*/ 1540128 h 1679043"/>
                <a:gd name="connsiteX10756" fmla="*/ 686872 w 1485127"/>
                <a:gd name="connsiteY10756" fmla="*/ 1540128 h 1679043"/>
                <a:gd name="connsiteX10757" fmla="*/ 796078 w 1485127"/>
                <a:gd name="connsiteY10757" fmla="*/ 1559588 h 1679043"/>
                <a:gd name="connsiteX10758" fmla="*/ 796078 w 1485127"/>
                <a:gd name="connsiteY10758" fmla="*/ 1559588 h 1679043"/>
                <a:gd name="connsiteX10759" fmla="*/ 796078 w 1485127"/>
                <a:gd name="connsiteY10759" fmla="*/ 1559417 h 1679043"/>
                <a:gd name="connsiteX10760" fmla="*/ 796078 w 1485127"/>
                <a:gd name="connsiteY10760" fmla="*/ 1559246 h 1679043"/>
                <a:gd name="connsiteX10761" fmla="*/ 796078 w 1485127"/>
                <a:gd name="connsiteY10761" fmla="*/ 1559246 h 1679043"/>
                <a:gd name="connsiteX10762" fmla="*/ 793518 w 1485127"/>
                <a:gd name="connsiteY10762" fmla="*/ 1553784 h 1679043"/>
                <a:gd name="connsiteX10763" fmla="*/ 811349 w 1485127"/>
                <a:gd name="connsiteY10763" fmla="*/ 1555576 h 1679043"/>
                <a:gd name="connsiteX10764" fmla="*/ 813398 w 1485127"/>
                <a:gd name="connsiteY10764" fmla="*/ 1556430 h 1679043"/>
                <a:gd name="connsiteX10765" fmla="*/ 817066 w 1485127"/>
                <a:gd name="connsiteY10765" fmla="*/ 1557539 h 1679043"/>
                <a:gd name="connsiteX10766" fmla="*/ 820990 w 1485127"/>
                <a:gd name="connsiteY10766" fmla="*/ 1558222 h 1679043"/>
                <a:gd name="connsiteX10767" fmla="*/ 821247 w 1485127"/>
                <a:gd name="connsiteY10767" fmla="*/ 1558222 h 1679043"/>
                <a:gd name="connsiteX10768" fmla="*/ 821417 w 1485127"/>
                <a:gd name="connsiteY10768" fmla="*/ 1558222 h 1679043"/>
                <a:gd name="connsiteX10769" fmla="*/ 821161 w 1485127"/>
                <a:gd name="connsiteY10769" fmla="*/ 1557795 h 1679043"/>
                <a:gd name="connsiteX10770" fmla="*/ 820735 w 1485127"/>
                <a:gd name="connsiteY10770" fmla="*/ 1557027 h 1679043"/>
                <a:gd name="connsiteX10771" fmla="*/ 820393 w 1485127"/>
                <a:gd name="connsiteY10771" fmla="*/ 1556430 h 1679043"/>
                <a:gd name="connsiteX10772" fmla="*/ 821332 w 1485127"/>
                <a:gd name="connsiteY10772" fmla="*/ 1556515 h 1679043"/>
                <a:gd name="connsiteX10773" fmla="*/ 828755 w 1485127"/>
                <a:gd name="connsiteY10773" fmla="*/ 1573329 h 1679043"/>
                <a:gd name="connsiteX10774" fmla="*/ 828755 w 1485127"/>
                <a:gd name="connsiteY10774" fmla="*/ 1573329 h 1679043"/>
                <a:gd name="connsiteX10775" fmla="*/ 828755 w 1485127"/>
                <a:gd name="connsiteY10775" fmla="*/ 1573329 h 1679043"/>
                <a:gd name="connsiteX10776" fmla="*/ 828755 w 1485127"/>
                <a:gd name="connsiteY10776" fmla="*/ 1573329 h 1679043"/>
                <a:gd name="connsiteX10777" fmla="*/ 828755 w 1485127"/>
                <a:gd name="connsiteY10777" fmla="*/ 1573329 h 1679043"/>
                <a:gd name="connsiteX10778" fmla="*/ 831740 w 1485127"/>
                <a:gd name="connsiteY10778" fmla="*/ 1579047 h 1679043"/>
                <a:gd name="connsiteX10779" fmla="*/ 808961 w 1485127"/>
                <a:gd name="connsiteY10779" fmla="*/ 1587155 h 1679043"/>
                <a:gd name="connsiteX10780" fmla="*/ 808705 w 1485127"/>
                <a:gd name="connsiteY10780" fmla="*/ 1586643 h 1679043"/>
                <a:gd name="connsiteX10781" fmla="*/ 796334 w 1485127"/>
                <a:gd name="connsiteY10781" fmla="*/ 1559246 h 1679043"/>
                <a:gd name="connsiteX10782" fmla="*/ 832338 w 1485127"/>
                <a:gd name="connsiteY10782" fmla="*/ 1581010 h 1679043"/>
                <a:gd name="connsiteX10783" fmla="*/ 837798 w 1485127"/>
                <a:gd name="connsiteY10783" fmla="*/ 1591422 h 1679043"/>
                <a:gd name="connsiteX10784" fmla="*/ 814165 w 1485127"/>
                <a:gd name="connsiteY10784" fmla="*/ 1598677 h 1679043"/>
                <a:gd name="connsiteX10785" fmla="*/ 810155 w 1485127"/>
                <a:gd name="connsiteY10785" fmla="*/ 1590484 h 1679043"/>
                <a:gd name="connsiteX10786" fmla="*/ 832338 w 1485127"/>
                <a:gd name="connsiteY10786" fmla="*/ 1581010 h 1679043"/>
                <a:gd name="connsiteX10787" fmla="*/ 836774 w 1485127"/>
                <a:gd name="connsiteY10787" fmla="*/ 1579047 h 1679043"/>
                <a:gd name="connsiteX10788" fmla="*/ 856653 w 1485127"/>
                <a:gd name="connsiteY10788" fmla="*/ 1570085 h 1679043"/>
                <a:gd name="connsiteX10789" fmla="*/ 856568 w 1485127"/>
                <a:gd name="connsiteY10789" fmla="*/ 1569915 h 1679043"/>
                <a:gd name="connsiteX10790" fmla="*/ 836177 w 1485127"/>
                <a:gd name="connsiteY10790" fmla="*/ 1577767 h 1679043"/>
                <a:gd name="connsiteX10791" fmla="*/ 833361 w 1485127"/>
                <a:gd name="connsiteY10791" fmla="*/ 1571536 h 1679043"/>
                <a:gd name="connsiteX10792" fmla="*/ 833361 w 1485127"/>
                <a:gd name="connsiteY10792" fmla="*/ 1571536 h 1679043"/>
                <a:gd name="connsiteX10793" fmla="*/ 833361 w 1485127"/>
                <a:gd name="connsiteY10793" fmla="*/ 1571366 h 1679043"/>
                <a:gd name="connsiteX10794" fmla="*/ 833361 w 1485127"/>
                <a:gd name="connsiteY10794" fmla="*/ 1571195 h 1679043"/>
                <a:gd name="connsiteX10795" fmla="*/ 833361 w 1485127"/>
                <a:gd name="connsiteY10795" fmla="*/ 1571195 h 1679043"/>
                <a:gd name="connsiteX10796" fmla="*/ 826365 w 1485127"/>
                <a:gd name="connsiteY10796" fmla="*/ 1557283 h 1679043"/>
                <a:gd name="connsiteX10797" fmla="*/ 837713 w 1485127"/>
                <a:gd name="connsiteY10797" fmla="*/ 1558137 h 1679043"/>
                <a:gd name="connsiteX10798" fmla="*/ 855288 w 1485127"/>
                <a:gd name="connsiteY10798" fmla="*/ 1559246 h 1679043"/>
                <a:gd name="connsiteX10799" fmla="*/ 858701 w 1485127"/>
                <a:gd name="connsiteY10799" fmla="*/ 1566927 h 1679043"/>
                <a:gd name="connsiteX10800" fmla="*/ 858701 w 1485127"/>
                <a:gd name="connsiteY10800" fmla="*/ 1566927 h 1679043"/>
                <a:gd name="connsiteX10801" fmla="*/ 858701 w 1485127"/>
                <a:gd name="connsiteY10801" fmla="*/ 1566927 h 1679043"/>
                <a:gd name="connsiteX10802" fmla="*/ 858701 w 1485127"/>
                <a:gd name="connsiteY10802" fmla="*/ 1566927 h 1679043"/>
                <a:gd name="connsiteX10803" fmla="*/ 858701 w 1485127"/>
                <a:gd name="connsiteY10803" fmla="*/ 1566927 h 1679043"/>
                <a:gd name="connsiteX10804" fmla="*/ 866891 w 1485127"/>
                <a:gd name="connsiteY10804" fmla="*/ 1582632 h 1679043"/>
                <a:gd name="connsiteX10805" fmla="*/ 842064 w 1485127"/>
                <a:gd name="connsiteY10805" fmla="*/ 1590142 h 1679043"/>
                <a:gd name="connsiteX10806" fmla="*/ 836945 w 1485127"/>
                <a:gd name="connsiteY10806" fmla="*/ 1578962 h 1679043"/>
                <a:gd name="connsiteX10807" fmla="*/ 863393 w 1485127"/>
                <a:gd name="connsiteY10807" fmla="*/ 1564794 h 1679043"/>
                <a:gd name="connsiteX10808" fmla="*/ 863393 w 1485127"/>
                <a:gd name="connsiteY10808" fmla="*/ 1564794 h 1679043"/>
                <a:gd name="connsiteX10809" fmla="*/ 863393 w 1485127"/>
                <a:gd name="connsiteY10809" fmla="*/ 1564623 h 1679043"/>
                <a:gd name="connsiteX10810" fmla="*/ 863393 w 1485127"/>
                <a:gd name="connsiteY10810" fmla="*/ 1564453 h 1679043"/>
                <a:gd name="connsiteX10811" fmla="*/ 863393 w 1485127"/>
                <a:gd name="connsiteY10811" fmla="*/ 1564453 h 1679043"/>
                <a:gd name="connsiteX10812" fmla="*/ 860919 w 1485127"/>
                <a:gd name="connsiteY10812" fmla="*/ 1559502 h 1679043"/>
                <a:gd name="connsiteX10813" fmla="*/ 883016 w 1485127"/>
                <a:gd name="connsiteY10813" fmla="*/ 1559673 h 1679043"/>
                <a:gd name="connsiteX10814" fmla="*/ 883869 w 1485127"/>
                <a:gd name="connsiteY10814" fmla="*/ 1561550 h 1679043"/>
                <a:gd name="connsiteX10815" fmla="*/ 883869 w 1485127"/>
                <a:gd name="connsiteY10815" fmla="*/ 1561550 h 1679043"/>
                <a:gd name="connsiteX10816" fmla="*/ 883869 w 1485127"/>
                <a:gd name="connsiteY10816" fmla="*/ 1561550 h 1679043"/>
                <a:gd name="connsiteX10817" fmla="*/ 883869 w 1485127"/>
                <a:gd name="connsiteY10817" fmla="*/ 1561550 h 1679043"/>
                <a:gd name="connsiteX10818" fmla="*/ 883869 w 1485127"/>
                <a:gd name="connsiteY10818" fmla="*/ 1561550 h 1679043"/>
                <a:gd name="connsiteX10819" fmla="*/ 890951 w 1485127"/>
                <a:gd name="connsiteY10819" fmla="*/ 1575292 h 1679043"/>
                <a:gd name="connsiteX10820" fmla="*/ 875594 w 1485127"/>
                <a:gd name="connsiteY10820" fmla="*/ 1579986 h 1679043"/>
                <a:gd name="connsiteX10821" fmla="*/ 871328 w 1485127"/>
                <a:gd name="connsiteY10821" fmla="*/ 1581266 h 1679043"/>
                <a:gd name="connsiteX10822" fmla="*/ 863649 w 1485127"/>
                <a:gd name="connsiteY10822" fmla="*/ 1564623 h 1679043"/>
                <a:gd name="connsiteX10823" fmla="*/ 875679 w 1485127"/>
                <a:gd name="connsiteY10823" fmla="*/ 1581607 h 1679043"/>
                <a:gd name="connsiteX10824" fmla="*/ 891121 w 1485127"/>
                <a:gd name="connsiteY10824" fmla="*/ 1576060 h 1679043"/>
                <a:gd name="connsiteX10825" fmla="*/ 899739 w 1485127"/>
                <a:gd name="connsiteY10825" fmla="*/ 1591764 h 1679043"/>
                <a:gd name="connsiteX10826" fmla="*/ 901360 w 1485127"/>
                <a:gd name="connsiteY10826" fmla="*/ 1594495 h 1679043"/>
                <a:gd name="connsiteX10827" fmla="*/ 880457 w 1485127"/>
                <a:gd name="connsiteY10827" fmla="*/ 1601323 h 1679043"/>
                <a:gd name="connsiteX10828" fmla="*/ 871754 w 1485127"/>
                <a:gd name="connsiteY10828" fmla="*/ 1582973 h 1679043"/>
                <a:gd name="connsiteX10829" fmla="*/ 875594 w 1485127"/>
                <a:gd name="connsiteY10829" fmla="*/ 1581607 h 1679043"/>
                <a:gd name="connsiteX10830" fmla="*/ 895473 w 1485127"/>
                <a:gd name="connsiteY10830" fmla="*/ 1574524 h 1679043"/>
                <a:gd name="connsiteX10831" fmla="*/ 901786 w 1485127"/>
                <a:gd name="connsiteY10831" fmla="*/ 1572304 h 1679043"/>
                <a:gd name="connsiteX10832" fmla="*/ 901786 w 1485127"/>
                <a:gd name="connsiteY10832" fmla="*/ 1572048 h 1679043"/>
                <a:gd name="connsiteX10833" fmla="*/ 895302 w 1485127"/>
                <a:gd name="connsiteY10833" fmla="*/ 1574012 h 1679043"/>
                <a:gd name="connsiteX10834" fmla="*/ 888562 w 1485127"/>
                <a:gd name="connsiteY10834" fmla="*/ 1559417 h 1679043"/>
                <a:gd name="connsiteX10835" fmla="*/ 888562 w 1485127"/>
                <a:gd name="connsiteY10835" fmla="*/ 1559417 h 1679043"/>
                <a:gd name="connsiteX10836" fmla="*/ 888562 w 1485127"/>
                <a:gd name="connsiteY10836" fmla="*/ 1559246 h 1679043"/>
                <a:gd name="connsiteX10837" fmla="*/ 902298 w 1485127"/>
                <a:gd name="connsiteY10837" fmla="*/ 1557454 h 1679043"/>
                <a:gd name="connsiteX10838" fmla="*/ 924395 w 1485127"/>
                <a:gd name="connsiteY10838" fmla="*/ 1553613 h 1679043"/>
                <a:gd name="connsiteX10839" fmla="*/ 927552 w 1485127"/>
                <a:gd name="connsiteY10839" fmla="*/ 1560953 h 1679043"/>
                <a:gd name="connsiteX10840" fmla="*/ 927552 w 1485127"/>
                <a:gd name="connsiteY10840" fmla="*/ 1560953 h 1679043"/>
                <a:gd name="connsiteX10841" fmla="*/ 927552 w 1485127"/>
                <a:gd name="connsiteY10841" fmla="*/ 1560953 h 1679043"/>
                <a:gd name="connsiteX10842" fmla="*/ 927552 w 1485127"/>
                <a:gd name="connsiteY10842" fmla="*/ 1560953 h 1679043"/>
                <a:gd name="connsiteX10843" fmla="*/ 927552 w 1485127"/>
                <a:gd name="connsiteY10843" fmla="*/ 1560953 h 1679043"/>
                <a:gd name="connsiteX10844" fmla="*/ 938302 w 1485127"/>
                <a:gd name="connsiteY10844" fmla="*/ 1582034 h 1679043"/>
                <a:gd name="connsiteX10845" fmla="*/ 930282 w 1485127"/>
                <a:gd name="connsiteY10845" fmla="*/ 1584851 h 1679043"/>
                <a:gd name="connsiteX10846" fmla="*/ 904857 w 1485127"/>
                <a:gd name="connsiteY10846" fmla="*/ 1593386 h 1679043"/>
                <a:gd name="connsiteX10847" fmla="*/ 903236 w 1485127"/>
                <a:gd name="connsiteY10847" fmla="*/ 1590142 h 1679043"/>
                <a:gd name="connsiteX10848" fmla="*/ 895643 w 1485127"/>
                <a:gd name="connsiteY10848" fmla="*/ 1574438 h 1679043"/>
                <a:gd name="connsiteX10849" fmla="*/ 963470 w 1485127"/>
                <a:gd name="connsiteY10849" fmla="*/ 1555149 h 1679043"/>
                <a:gd name="connsiteX10850" fmla="*/ 963470 w 1485127"/>
                <a:gd name="connsiteY10850" fmla="*/ 1555149 h 1679043"/>
                <a:gd name="connsiteX10851" fmla="*/ 963470 w 1485127"/>
                <a:gd name="connsiteY10851" fmla="*/ 1555064 h 1679043"/>
                <a:gd name="connsiteX10852" fmla="*/ 963470 w 1485127"/>
                <a:gd name="connsiteY10852" fmla="*/ 1555064 h 1679043"/>
                <a:gd name="connsiteX10853" fmla="*/ 963470 w 1485127"/>
                <a:gd name="connsiteY10853" fmla="*/ 1554979 h 1679043"/>
                <a:gd name="connsiteX10854" fmla="*/ 960143 w 1485127"/>
                <a:gd name="connsiteY10854" fmla="*/ 1547553 h 1679043"/>
                <a:gd name="connsiteX10855" fmla="*/ 982240 w 1485127"/>
                <a:gd name="connsiteY10855" fmla="*/ 1542347 h 1679043"/>
                <a:gd name="connsiteX10856" fmla="*/ 983520 w 1485127"/>
                <a:gd name="connsiteY10856" fmla="*/ 1546017 h 1679043"/>
                <a:gd name="connsiteX10857" fmla="*/ 983520 w 1485127"/>
                <a:gd name="connsiteY10857" fmla="*/ 1546017 h 1679043"/>
                <a:gd name="connsiteX10858" fmla="*/ 983520 w 1485127"/>
                <a:gd name="connsiteY10858" fmla="*/ 1546017 h 1679043"/>
                <a:gd name="connsiteX10859" fmla="*/ 983520 w 1485127"/>
                <a:gd name="connsiteY10859" fmla="*/ 1546017 h 1679043"/>
                <a:gd name="connsiteX10860" fmla="*/ 983520 w 1485127"/>
                <a:gd name="connsiteY10860" fmla="*/ 1546017 h 1679043"/>
                <a:gd name="connsiteX10861" fmla="*/ 995038 w 1485127"/>
                <a:gd name="connsiteY10861" fmla="*/ 1573158 h 1679043"/>
                <a:gd name="connsiteX10862" fmla="*/ 994782 w 1485127"/>
                <a:gd name="connsiteY10862" fmla="*/ 1573243 h 1679043"/>
                <a:gd name="connsiteX10863" fmla="*/ 973708 w 1485127"/>
                <a:gd name="connsiteY10863" fmla="*/ 1581437 h 1679043"/>
                <a:gd name="connsiteX10864" fmla="*/ 963556 w 1485127"/>
                <a:gd name="connsiteY10864" fmla="*/ 1555149 h 1679043"/>
                <a:gd name="connsiteX10865" fmla="*/ 988383 w 1485127"/>
                <a:gd name="connsiteY10865" fmla="*/ 1544140 h 1679043"/>
                <a:gd name="connsiteX10866" fmla="*/ 988383 w 1485127"/>
                <a:gd name="connsiteY10866" fmla="*/ 1544140 h 1679043"/>
                <a:gd name="connsiteX10867" fmla="*/ 988383 w 1485127"/>
                <a:gd name="connsiteY10867" fmla="*/ 1543969 h 1679043"/>
                <a:gd name="connsiteX10868" fmla="*/ 988383 w 1485127"/>
                <a:gd name="connsiteY10868" fmla="*/ 1543798 h 1679043"/>
                <a:gd name="connsiteX10869" fmla="*/ 988383 w 1485127"/>
                <a:gd name="connsiteY10869" fmla="*/ 1543798 h 1679043"/>
                <a:gd name="connsiteX10870" fmla="*/ 987103 w 1485127"/>
                <a:gd name="connsiteY10870" fmla="*/ 1540640 h 1679043"/>
                <a:gd name="connsiteX10871" fmla="*/ 994526 w 1485127"/>
                <a:gd name="connsiteY10871" fmla="*/ 1538251 h 1679043"/>
                <a:gd name="connsiteX10872" fmla="*/ 1003655 w 1485127"/>
                <a:gd name="connsiteY10872" fmla="*/ 1535178 h 1679043"/>
                <a:gd name="connsiteX10873" fmla="*/ 1005873 w 1485127"/>
                <a:gd name="connsiteY10873" fmla="*/ 1542603 h 1679043"/>
                <a:gd name="connsiteX10874" fmla="*/ 1012954 w 1485127"/>
                <a:gd name="connsiteY10874" fmla="*/ 1564026 h 1679043"/>
                <a:gd name="connsiteX10875" fmla="*/ 1012357 w 1485127"/>
                <a:gd name="connsiteY10875" fmla="*/ 1564453 h 1679043"/>
                <a:gd name="connsiteX10876" fmla="*/ 1012528 w 1485127"/>
                <a:gd name="connsiteY10876" fmla="*/ 1564623 h 1679043"/>
                <a:gd name="connsiteX10877" fmla="*/ 1013040 w 1485127"/>
                <a:gd name="connsiteY10877" fmla="*/ 1564282 h 1679043"/>
                <a:gd name="connsiteX10878" fmla="*/ 1013551 w 1485127"/>
                <a:gd name="connsiteY10878" fmla="*/ 1565903 h 1679043"/>
                <a:gd name="connsiteX10879" fmla="*/ 998451 w 1485127"/>
                <a:gd name="connsiteY10879" fmla="*/ 1571707 h 1679043"/>
                <a:gd name="connsiteX10880" fmla="*/ 988554 w 1485127"/>
                <a:gd name="connsiteY10880" fmla="*/ 1544054 h 1679043"/>
                <a:gd name="connsiteX10881" fmla="*/ 1013551 w 1485127"/>
                <a:gd name="connsiteY10881" fmla="*/ 1566501 h 1679043"/>
                <a:gd name="connsiteX10882" fmla="*/ 1014490 w 1485127"/>
                <a:gd name="connsiteY10882" fmla="*/ 1569232 h 1679043"/>
                <a:gd name="connsiteX10883" fmla="*/ 1016879 w 1485127"/>
                <a:gd name="connsiteY10883" fmla="*/ 1575889 h 1679043"/>
                <a:gd name="connsiteX10884" fmla="*/ 1016452 w 1485127"/>
                <a:gd name="connsiteY10884" fmla="*/ 1576230 h 1679043"/>
                <a:gd name="connsiteX10885" fmla="*/ 1003484 w 1485127"/>
                <a:gd name="connsiteY10885" fmla="*/ 1585875 h 1679043"/>
                <a:gd name="connsiteX10886" fmla="*/ 998792 w 1485127"/>
                <a:gd name="connsiteY10886" fmla="*/ 1572987 h 1679043"/>
                <a:gd name="connsiteX10887" fmla="*/ 1013637 w 1485127"/>
                <a:gd name="connsiteY10887" fmla="*/ 1566415 h 1679043"/>
                <a:gd name="connsiteX10888" fmla="*/ 1016026 w 1485127"/>
                <a:gd name="connsiteY10888" fmla="*/ 1568891 h 1679043"/>
                <a:gd name="connsiteX10889" fmla="*/ 1015172 w 1485127"/>
                <a:gd name="connsiteY10889" fmla="*/ 1565818 h 1679043"/>
                <a:gd name="connsiteX10890" fmla="*/ 1019183 w 1485127"/>
                <a:gd name="connsiteY10890" fmla="*/ 1564026 h 1679043"/>
                <a:gd name="connsiteX10891" fmla="*/ 1019097 w 1485127"/>
                <a:gd name="connsiteY10891" fmla="*/ 1563855 h 1679043"/>
                <a:gd name="connsiteX10892" fmla="*/ 1015002 w 1485127"/>
                <a:gd name="connsiteY10892" fmla="*/ 1565391 h 1679043"/>
                <a:gd name="connsiteX10893" fmla="*/ 1014405 w 1485127"/>
                <a:gd name="connsiteY10893" fmla="*/ 1563258 h 1679043"/>
                <a:gd name="connsiteX10894" fmla="*/ 1033601 w 1485127"/>
                <a:gd name="connsiteY10894" fmla="*/ 1550029 h 1679043"/>
                <a:gd name="connsiteX10895" fmla="*/ 1050494 w 1485127"/>
                <a:gd name="connsiteY10895" fmla="*/ 1538507 h 1679043"/>
                <a:gd name="connsiteX10896" fmla="*/ 1053053 w 1485127"/>
                <a:gd name="connsiteY10896" fmla="*/ 1548919 h 1679043"/>
                <a:gd name="connsiteX10897" fmla="*/ 1017817 w 1485127"/>
                <a:gd name="connsiteY10897" fmla="*/ 1575292 h 1679043"/>
                <a:gd name="connsiteX10898" fmla="*/ 1016026 w 1485127"/>
                <a:gd name="connsiteY10898" fmla="*/ 1568976 h 1679043"/>
                <a:gd name="connsiteX10899" fmla="*/ 1049641 w 1485127"/>
                <a:gd name="connsiteY10899" fmla="*/ 1507525 h 1679043"/>
                <a:gd name="connsiteX10900" fmla="*/ 1049641 w 1485127"/>
                <a:gd name="connsiteY10900" fmla="*/ 1507525 h 1679043"/>
                <a:gd name="connsiteX10901" fmla="*/ 1049641 w 1485127"/>
                <a:gd name="connsiteY10901" fmla="*/ 1507440 h 1679043"/>
                <a:gd name="connsiteX10902" fmla="*/ 1049641 w 1485127"/>
                <a:gd name="connsiteY10902" fmla="*/ 1507440 h 1679043"/>
                <a:gd name="connsiteX10903" fmla="*/ 1049641 w 1485127"/>
                <a:gd name="connsiteY10903" fmla="*/ 1507354 h 1679043"/>
                <a:gd name="connsiteX10904" fmla="*/ 1047593 w 1485127"/>
                <a:gd name="connsiteY10904" fmla="*/ 1494723 h 1679043"/>
                <a:gd name="connsiteX10905" fmla="*/ 1064230 w 1485127"/>
                <a:gd name="connsiteY10905" fmla="*/ 1462717 h 1679043"/>
                <a:gd name="connsiteX10906" fmla="*/ 1076089 w 1485127"/>
                <a:gd name="connsiteY10906" fmla="*/ 1452817 h 1679043"/>
                <a:gd name="connsiteX10907" fmla="*/ 1081720 w 1485127"/>
                <a:gd name="connsiteY10907" fmla="*/ 1491736 h 1679043"/>
                <a:gd name="connsiteX10908" fmla="*/ 1069776 w 1485127"/>
                <a:gd name="connsiteY10908" fmla="*/ 1501807 h 1679043"/>
                <a:gd name="connsiteX10909" fmla="*/ 1055869 w 1485127"/>
                <a:gd name="connsiteY10909" fmla="*/ 1513158 h 1679043"/>
                <a:gd name="connsiteX10910" fmla="*/ 1056040 w 1485127"/>
                <a:gd name="connsiteY10910" fmla="*/ 1513329 h 1679043"/>
                <a:gd name="connsiteX10911" fmla="*/ 1070800 w 1485127"/>
                <a:gd name="connsiteY10911" fmla="*/ 1503002 h 1679043"/>
                <a:gd name="connsiteX10912" fmla="*/ 1082317 w 1485127"/>
                <a:gd name="connsiteY10912" fmla="*/ 1494893 h 1679043"/>
                <a:gd name="connsiteX10913" fmla="*/ 1082573 w 1485127"/>
                <a:gd name="connsiteY10913" fmla="*/ 1496515 h 1679043"/>
                <a:gd name="connsiteX10914" fmla="*/ 1084792 w 1485127"/>
                <a:gd name="connsiteY10914" fmla="*/ 1509061 h 1679043"/>
                <a:gd name="connsiteX10915" fmla="*/ 1052798 w 1485127"/>
                <a:gd name="connsiteY10915" fmla="*/ 1533386 h 1679043"/>
                <a:gd name="connsiteX10916" fmla="*/ 1049641 w 1485127"/>
                <a:gd name="connsiteY10916" fmla="*/ 1507696 h 1679043"/>
                <a:gd name="connsiteX10917" fmla="*/ 1047081 w 1485127"/>
                <a:gd name="connsiteY10917" fmla="*/ 960783 h 1679043"/>
                <a:gd name="connsiteX10918" fmla="*/ 1044692 w 1485127"/>
                <a:gd name="connsiteY10918" fmla="*/ 966160 h 1679043"/>
                <a:gd name="connsiteX10919" fmla="*/ 1043839 w 1485127"/>
                <a:gd name="connsiteY10919" fmla="*/ 966074 h 1679043"/>
                <a:gd name="connsiteX10920" fmla="*/ 1049470 w 1485127"/>
                <a:gd name="connsiteY10920" fmla="*/ 946956 h 1679043"/>
                <a:gd name="connsiteX10921" fmla="*/ 1052798 w 1485127"/>
                <a:gd name="connsiteY10921" fmla="*/ 947554 h 1679043"/>
                <a:gd name="connsiteX10922" fmla="*/ 1046996 w 1485127"/>
                <a:gd name="connsiteY10922" fmla="*/ 960868 h 1679043"/>
                <a:gd name="connsiteX10923" fmla="*/ 1024046 w 1485127"/>
                <a:gd name="connsiteY10923" fmla="*/ 1080015 h 1679043"/>
                <a:gd name="connsiteX10924" fmla="*/ 999474 w 1485127"/>
                <a:gd name="connsiteY10924" fmla="*/ 1163997 h 1679043"/>
                <a:gd name="connsiteX10925" fmla="*/ 985056 w 1485127"/>
                <a:gd name="connsiteY10925" fmla="*/ 1194040 h 1679043"/>
                <a:gd name="connsiteX10926" fmla="*/ 964153 w 1485127"/>
                <a:gd name="connsiteY10926" fmla="*/ 1208123 h 1679043"/>
                <a:gd name="connsiteX10927" fmla="*/ 915863 w 1485127"/>
                <a:gd name="connsiteY10927" fmla="*/ 1205050 h 1679043"/>
                <a:gd name="connsiteX10928" fmla="*/ 917911 w 1485127"/>
                <a:gd name="connsiteY10928" fmla="*/ 1198734 h 1679043"/>
                <a:gd name="connsiteX10929" fmla="*/ 917911 w 1485127"/>
                <a:gd name="connsiteY10929" fmla="*/ 1198734 h 1679043"/>
                <a:gd name="connsiteX10930" fmla="*/ 917911 w 1485127"/>
                <a:gd name="connsiteY10930" fmla="*/ 1198734 h 1679043"/>
                <a:gd name="connsiteX10931" fmla="*/ 917911 w 1485127"/>
                <a:gd name="connsiteY10931" fmla="*/ 1198734 h 1679043"/>
                <a:gd name="connsiteX10932" fmla="*/ 917911 w 1485127"/>
                <a:gd name="connsiteY10932" fmla="*/ 1198734 h 1679043"/>
                <a:gd name="connsiteX10933" fmla="*/ 922603 w 1485127"/>
                <a:gd name="connsiteY10933" fmla="*/ 1182091 h 1679043"/>
                <a:gd name="connsiteX10934" fmla="*/ 933354 w 1485127"/>
                <a:gd name="connsiteY10934" fmla="*/ 1185249 h 1679043"/>
                <a:gd name="connsiteX10935" fmla="*/ 968077 w 1485127"/>
                <a:gd name="connsiteY10935" fmla="*/ 1184054 h 1679043"/>
                <a:gd name="connsiteX10936" fmla="*/ 980960 w 1485127"/>
                <a:gd name="connsiteY10936" fmla="*/ 1172191 h 1679043"/>
                <a:gd name="connsiteX10937" fmla="*/ 998451 w 1485127"/>
                <a:gd name="connsiteY10937" fmla="*/ 1125847 h 1679043"/>
                <a:gd name="connsiteX10938" fmla="*/ 1004764 w 1485127"/>
                <a:gd name="connsiteY10938" fmla="*/ 1081295 h 1679043"/>
                <a:gd name="connsiteX10939" fmla="*/ 1000413 w 1485127"/>
                <a:gd name="connsiteY10939" fmla="*/ 1071138 h 1679043"/>
                <a:gd name="connsiteX10940" fmla="*/ 981984 w 1485127"/>
                <a:gd name="connsiteY10940" fmla="*/ 1057739 h 1679043"/>
                <a:gd name="connsiteX10941" fmla="*/ 957754 w 1485127"/>
                <a:gd name="connsiteY10941" fmla="*/ 1045619 h 1679043"/>
                <a:gd name="connsiteX10942" fmla="*/ 951014 w 1485127"/>
                <a:gd name="connsiteY10942" fmla="*/ 1042461 h 1679043"/>
                <a:gd name="connsiteX10943" fmla="*/ 955621 w 1485127"/>
                <a:gd name="connsiteY10943" fmla="*/ 1024880 h 1679043"/>
                <a:gd name="connsiteX10944" fmla="*/ 955365 w 1485127"/>
                <a:gd name="connsiteY10944" fmla="*/ 1024880 h 1679043"/>
                <a:gd name="connsiteX10945" fmla="*/ 949990 w 1485127"/>
                <a:gd name="connsiteY10945" fmla="*/ 1042034 h 1679043"/>
                <a:gd name="connsiteX10946" fmla="*/ 938899 w 1485127"/>
                <a:gd name="connsiteY10946" fmla="*/ 1037084 h 1679043"/>
                <a:gd name="connsiteX10947" fmla="*/ 944188 w 1485127"/>
                <a:gd name="connsiteY10947" fmla="*/ 1024282 h 1679043"/>
                <a:gd name="connsiteX10948" fmla="*/ 944018 w 1485127"/>
                <a:gd name="connsiteY10948" fmla="*/ 1024197 h 1679043"/>
                <a:gd name="connsiteX10949" fmla="*/ 937960 w 1485127"/>
                <a:gd name="connsiteY10949" fmla="*/ 1036743 h 1679043"/>
                <a:gd name="connsiteX10950" fmla="*/ 933268 w 1485127"/>
                <a:gd name="connsiteY10950" fmla="*/ 1035719 h 1679043"/>
                <a:gd name="connsiteX10951" fmla="*/ 925589 w 1485127"/>
                <a:gd name="connsiteY10951" fmla="*/ 1035292 h 1679043"/>
                <a:gd name="connsiteX10952" fmla="*/ 932927 w 1485127"/>
                <a:gd name="connsiteY10952" fmla="*/ 1021551 h 1679043"/>
                <a:gd name="connsiteX10953" fmla="*/ 934207 w 1485127"/>
                <a:gd name="connsiteY10953" fmla="*/ 1019247 h 1679043"/>
                <a:gd name="connsiteX10954" fmla="*/ 952550 w 1485127"/>
                <a:gd name="connsiteY10954" fmla="*/ 1023343 h 1679043"/>
                <a:gd name="connsiteX10955" fmla="*/ 974732 w 1485127"/>
                <a:gd name="connsiteY10955" fmla="*/ 1029232 h 1679043"/>
                <a:gd name="connsiteX10956" fmla="*/ 1010224 w 1485127"/>
                <a:gd name="connsiteY10956" fmla="*/ 1048180 h 1679043"/>
                <a:gd name="connsiteX10957" fmla="*/ 1023875 w 1485127"/>
                <a:gd name="connsiteY10957" fmla="*/ 1080185 h 1679043"/>
                <a:gd name="connsiteX10958" fmla="*/ 931817 w 1485127"/>
                <a:gd name="connsiteY10958" fmla="*/ 1020441 h 1679043"/>
                <a:gd name="connsiteX10959" fmla="*/ 922092 w 1485127"/>
                <a:gd name="connsiteY10959" fmla="*/ 1035804 h 1679043"/>
                <a:gd name="connsiteX10960" fmla="*/ 910830 w 1485127"/>
                <a:gd name="connsiteY10960" fmla="*/ 1046729 h 1679043"/>
                <a:gd name="connsiteX10961" fmla="*/ 900421 w 1485127"/>
                <a:gd name="connsiteY10961" fmla="*/ 1072162 h 1679043"/>
                <a:gd name="connsiteX10962" fmla="*/ 880457 w 1485127"/>
                <a:gd name="connsiteY10962" fmla="*/ 1113130 h 1679043"/>
                <a:gd name="connsiteX10963" fmla="*/ 887879 w 1485127"/>
                <a:gd name="connsiteY10963" fmla="*/ 1088037 h 1679043"/>
                <a:gd name="connsiteX10964" fmla="*/ 901956 w 1485127"/>
                <a:gd name="connsiteY10964" fmla="*/ 1040413 h 1679043"/>
                <a:gd name="connsiteX10965" fmla="*/ 907417 w 1485127"/>
                <a:gd name="connsiteY10965" fmla="*/ 1026330 h 1679043"/>
                <a:gd name="connsiteX10966" fmla="*/ 907588 w 1485127"/>
                <a:gd name="connsiteY10966" fmla="*/ 1025989 h 1679043"/>
                <a:gd name="connsiteX10967" fmla="*/ 907588 w 1485127"/>
                <a:gd name="connsiteY10967" fmla="*/ 1035889 h 1679043"/>
                <a:gd name="connsiteX10968" fmla="*/ 907843 w 1485127"/>
                <a:gd name="connsiteY10968" fmla="*/ 1035889 h 1679043"/>
                <a:gd name="connsiteX10969" fmla="*/ 908526 w 1485127"/>
                <a:gd name="connsiteY10969" fmla="*/ 1024111 h 1679043"/>
                <a:gd name="connsiteX10970" fmla="*/ 924907 w 1485127"/>
                <a:gd name="connsiteY10970" fmla="*/ 1017198 h 1679043"/>
                <a:gd name="connsiteX10971" fmla="*/ 932927 w 1485127"/>
                <a:gd name="connsiteY10971" fmla="*/ 1018649 h 1679043"/>
                <a:gd name="connsiteX10972" fmla="*/ 931817 w 1485127"/>
                <a:gd name="connsiteY10972" fmla="*/ 1020356 h 1679043"/>
                <a:gd name="connsiteX10973" fmla="*/ 927381 w 1485127"/>
                <a:gd name="connsiteY10973" fmla="*/ 1002347 h 1679043"/>
                <a:gd name="connsiteX10974" fmla="*/ 930111 w 1485127"/>
                <a:gd name="connsiteY10974" fmla="*/ 993130 h 1679043"/>
                <a:gd name="connsiteX10975" fmla="*/ 930111 w 1485127"/>
                <a:gd name="connsiteY10975" fmla="*/ 995776 h 1679043"/>
                <a:gd name="connsiteX10976" fmla="*/ 929855 w 1485127"/>
                <a:gd name="connsiteY10976" fmla="*/ 1002945 h 1679043"/>
                <a:gd name="connsiteX10977" fmla="*/ 927381 w 1485127"/>
                <a:gd name="connsiteY10977" fmla="*/ 1002433 h 1679043"/>
                <a:gd name="connsiteX10978" fmla="*/ 931732 w 1485127"/>
                <a:gd name="connsiteY10978" fmla="*/ 984083 h 1679043"/>
                <a:gd name="connsiteX10979" fmla="*/ 932074 w 1485127"/>
                <a:gd name="connsiteY10979" fmla="*/ 978877 h 1679043"/>
                <a:gd name="connsiteX10980" fmla="*/ 932415 w 1485127"/>
                <a:gd name="connsiteY10980" fmla="*/ 974524 h 1679043"/>
                <a:gd name="connsiteX10981" fmla="*/ 938729 w 1485127"/>
                <a:gd name="connsiteY10981" fmla="*/ 954040 h 1679043"/>
                <a:gd name="connsiteX10982" fmla="*/ 946151 w 1485127"/>
                <a:gd name="connsiteY10982" fmla="*/ 927582 h 1679043"/>
                <a:gd name="connsiteX10983" fmla="*/ 945980 w 1485127"/>
                <a:gd name="connsiteY10983" fmla="*/ 932618 h 1679043"/>
                <a:gd name="connsiteX10984" fmla="*/ 935998 w 1485127"/>
                <a:gd name="connsiteY10984" fmla="*/ 968037 h 1679043"/>
                <a:gd name="connsiteX10985" fmla="*/ 931647 w 1485127"/>
                <a:gd name="connsiteY10985" fmla="*/ 984083 h 1679043"/>
                <a:gd name="connsiteX10986" fmla="*/ 948881 w 1485127"/>
                <a:gd name="connsiteY10986" fmla="*/ 918109 h 1679043"/>
                <a:gd name="connsiteX10987" fmla="*/ 956133 w 1485127"/>
                <a:gd name="connsiteY10987" fmla="*/ 892248 h 1679043"/>
                <a:gd name="connsiteX10988" fmla="*/ 958181 w 1485127"/>
                <a:gd name="connsiteY10988" fmla="*/ 891651 h 1679043"/>
                <a:gd name="connsiteX10989" fmla="*/ 953062 w 1485127"/>
                <a:gd name="connsiteY10989" fmla="*/ 908720 h 1679043"/>
                <a:gd name="connsiteX10990" fmla="*/ 948454 w 1485127"/>
                <a:gd name="connsiteY10990" fmla="*/ 924766 h 1679043"/>
                <a:gd name="connsiteX10991" fmla="*/ 948966 w 1485127"/>
                <a:gd name="connsiteY10991" fmla="*/ 918109 h 1679043"/>
                <a:gd name="connsiteX10992" fmla="*/ 956560 w 1485127"/>
                <a:gd name="connsiteY10992" fmla="*/ 909659 h 1679043"/>
                <a:gd name="connsiteX10993" fmla="*/ 963044 w 1485127"/>
                <a:gd name="connsiteY10993" fmla="*/ 890285 h 1679043"/>
                <a:gd name="connsiteX10994" fmla="*/ 964665 w 1485127"/>
                <a:gd name="connsiteY10994" fmla="*/ 889773 h 1679043"/>
                <a:gd name="connsiteX10995" fmla="*/ 946748 w 1485127"/>
                <a:gd name="connsiteY10995" fmla="*/ 956259 h 1679043"/>
                <a:gd name="connsiteX10996" fmla="*/ 946578 w 1485127"/>
                <a:gd name="connsiteY10996" fmla="*/ 956942 h 1679043"/>
                <a:gd name="connsiteX10997" fmla="*/ 946578 w 1485127"/>
                <a:gd name="connsiteY10997" fmla="*/ 956003 h 1679043"/>
                <a:gd name="connsiteX10998" fmla="*/ 947516 w 1485127"/>
                <a:gd name="connsiteY10998" fmla="*/ 937483 h 1679043"/>
                <a:gd name="connsiteX10999" fmla="*/ 947516 w 1485127"/>
                <a:gd name="connsiteY10999" fmla="*/ 937227 h 1679043"/>
                <a:gd name="connsiteX11000" fmla="*/ 956474 w 1485127"/>
                <a:gd name="connsiteY11000" fmla="*/ 909659 h 1679043"/>
                <a:gd name="connsiteX11001" fmla="*/ 970552 w 1485127"/>
                <a:gd name="connsiteY11001" fmla="*/ 868180 h 1679043"/>
                <a:gd name="connsiteX11002" fmla="*/ 976268 w 1485127"/>
                <a:gd name="connsiteY11002" fmla="*/ 851366 h 1679043"/>
                <a:gd name="connsiteX11003" fmla="*/ 976268 w 1485127"/>
                <a:gd name="connsiteY11003" fmla="*/ 851366 h 1679043"/>
                <a:gd name="connsiteX11004" fmla="*/ 976268 w 1485127"/>
                <a:gd name="connsiteY11004" fmla="*/ 851281 h 1679043"/>
                <a:gd name="connsiteX11005" fmla="*/ 976268 w 1485127"/>
                <a:gd name="connsiteY11005" fmla="*/ 851281 h 1679043"/>
                <a:gd name="connsiteX11006" fmla="*/ 976268 w 1485127"/>
                <a:gd name="connsiteY11006" fmla="*/ 851195 h 1679043"/>
                <a:gd name="connsiteX11007" fmla="*/ 976780 w 1485127"/>
                <a:gd name="connsiteY11007" fmla="*/ 849574 h 1679043"/>
                <a:gd name="connsiteX11008" fmla="*/ 976694 w 1485127"/>
                <a:gd name="connsiteY11008" fmla="*/ 851110 h 1679043"/>
                <a:gd name="connsiteX11009" fmla="*/ 971064 w 1485127"/>
                <a:gd name="connsiteY11009" fmla="*/ 868009 h 1679043"/>
                <a:gd name="connsiteX11010" fmla="*/ 970381 w 1485127"/>
                <a:gd name="connsiteY11010" fmla="*/ 868265 h 1679043"/>
                <a:gd name="connsiteX11011" fmla="*/ 983264 w 1485127"/>
                <a:gd name="connsiteY11011" fmla="*/ 815861 h 1679043"/>
                <a:gd name="connsiteX11012" fmla="*/ 986677 w 1485127"/>
                <a:gd name="connsiteY11012" fmla="*/ 784197 h 1679043"/>
                <a:gd name="connsiteX11013" fmla="*/ 988212 w 1485127"/>
                <a:gd name="connsiteY11013" fmla="*/ 778735 h 1679043"/>
                <a:gd name="connsiteX11014" fmla="*/ 1027458 w 1485127"/>
                <a:gd name="connsiteY11014" fmla="*/ 701067 h 1679043"/>
                <a:gd name="connsiteX11015" fmla="*/ 1022425 w 1485127"/>
                <a:gd name="connsiteY11015" fmla="*/ 713528 h 1679043"/>
                <a:gd name="connsiteX11016" fmla="*/ 1014320 w 1485127"/>
                <a:gd name="connsiteY11016" fmla="*/ 733841 h 1679043"/>
                <a:gd name="connsiteX11017" fmla="*/ 992222 w 1485127"/>
                <a:gd name="connsiteY11017" fmla="*/ 791366 h 1679043"/>
                <a:gd name="connsiteX11018" fmla="*/ 983264 w 1485127"/>
                <a:gd name="connsiteY11018" fmla="*/ 815861 h 1679043"/>
                <a:gd name="connsiteX11019" fmla="*/ 959972 w 1485127"/>
                <a:gd name="connsiteY11019" fmla="*/ 827469 h 1679043"/>
                <a:gd name="connsiteX11020" fmla="*/ 958949 w 1485127"/>
                <a:gd name="connsiteY11020" fmla="*/ 827895 h 1679043"/>
                <a:gd name="connsiteX11021" fmla="*/ 961167 w 1485127"/>
                <a:gd name="connsiteY11021" fmla="*/ 810740 h 1679043"/>
                <a:gd name="connsiteX11022" fmla="*/ 965603 w 1485127"/>
                <a:gd name="connsiteY11022" fmla="*/ 808436 h 1679043"/>
                <a:gd name="connsiteX11023" fmla="*/ 959972 w 1485127"/>
                <a:gd name="connsiteY11023" fmla="*/ 827554 h 1679043"/>
                <a:gd name="connsiteX11024" fmla="*/ 958351 w 1485127"/>
                <a:gd name="connsiteY11024" fmla="*/ 833102 h 1679043"/>
                <a:gd name="connsiteX11025" fmla="*/ 958863 w 1485127"/>
                <a:gd name="connsiteY11025" fmla="*/ 828749 h 1679043"/>
                <a:gd name="connsiteX11026" fmla="*/ 959716 w 1485127"/>
                <a:gd name="connsiteY11026" fmla="*/ 828407 h 1679043"/>
                <a:gd name="connsiteX11027" fmla="*/ 958351 w 1485127"/>
                <a:gd name="connsiteY11027" fmla="*/ 833102 h 1679043"/>
                <a:gd name="connsiteX11028" fmla="*/ 958351 w 1485127"/>
                <a:gd name="connsiteY11028" fmla="*/ 833102 h 1679043"/>
                <a:gd name="connsiteX11029" fmla="*/ 945127 w 1485127"/>
                <a:gd name="connsiteY11029" fmla="*/ 877739 h 1679043"/>
                <a:gd name="connsiteX11030" fmla="*/ 942312 w 1485127"/>
                <a:gd name="connsiteY11030" fmla="*/ 878763 h 1679043"/>
                <a:gd name="connsiteX11031" fmla="*/ 944359 w 1485127"/>
                <a:gd name="connsiteY11031" fmla="*/ 858791 h 1679043"/>
                <a:gd name="connsiteX11032" fmla="*/ 947175 w 1485127"/>
                <a:gd name="connsiteY11032" fmla="*/ 857426 h 1679043"/>
                <a:gd name="connsiteX11033" fmla="*/ 950673 w 1485127"/>
                <a:gd name="connsiteY11033" fmla="*/ 855719 h 1679043"/>
                <a:gd name="connsiteX11034" fmla="*/ 950246 w 1485127"/>
                <a:gd name="connsiteY11034" fmla="*/ 860498 h 1679043"/>
                <a:gd name="connsiteX11035" fmla="*/ 945127 w 1485127"/>
                <a:gd name="connsiteY11035" fmla="*/ 877739 h 1679043"/>
                <a:gd name="connsiteX11036" fmla="*/ 947175 w 1485127"/>
                <a:gd name="connsiteY11036" fmla="*/ 832590 h 1679043"/>
                <a:gd name="connsiteX11037" fmla="*/ 949052 w 1485127"/>
                <a:gd name="connsiteY11037" fmla="*/ 817141 h 1679043"/>
                <a:gd name="connsiteX11038" fmla="*/ 956048 w 1485127"/>
                <a:gd name="connsiteY11038" fmla="*/ 813471 h 1679043"/>
                <a:gd name="connsiteX11039" fmla="*/ 953488 w 1485127"/>
                <a:gd name="connsiteY11039" fmla="*/ 830114 h 1679043"/>
                <a:gd name="connsiteX11040" fmla="*/ 947260 w 1485127"/>
                <a:gd name="connsiteY11040" fmla="*/ 832590 h 1679043"/>
                <a:gd name="connsiteX11041" fmla="*/ 939411 w 1485127"/>
                <a:gd name="connsiteY11041" fmla="*/ 861266 h 1679043"/>
                <a:gd name="connsiteX11042" fmla="*/ 936851 w 1485127"/>
                <a:gd name="connsiteY11042" fmla="*/ 880897 h 1679043"/>
                <a:gd name="connsiteX11043" fmla="*/ 920556 w 1485127"/>
                <a:gd name="connsiteY11043" fmla="*/ 886956 h 1679043"/>
                <a:gd name="connsiteX11044" fmla="*/ 922262 w 1485127"/>
                <a:gd name="connsiteY11044" fmla="*/ 872703 h 1679043"/>
                <a:gd name="connsiteX11045" fmla="*/ 922006 w 1485127"/>
                <a:gd name="connsiteY11045" fmla="*/ 872703 h 1679043"/>
                <a:gd name="connsiteX11046" fmla="*/ 919361 w 1485127"/>
                <a:gd name="connsiteY11046" fmla="*/ 887469 h 1679043"/>
                <a:gd name="connsiteX11047" fmla="*/ 899397 w 1485127"/>
                <a:gd name="connsiteY11047" fmla="*/ 894979 h 1679043"/>
                <a:gd name="connsiteX11048" fmla="*/ 900506 w 1485127"/>
                <a:gd name="connsiteY11048" fmla="*/ 880384 h 1679043"/>
                <a:gd name="connsiteX11049" fmla="*/ 939411 w 1485127"/>
                <a:gd name="connsiteY11049" fmla="*/ 861352 h 1679043"/>
                <a:gd name="connsiteX11050" fmla="*/ 900848 w 1485127"/>
                <a:gd name="connsiteY11050" fmla="*/ 875520 h 1679043"/>
                <a:gd name="connsiteX11051" fmla="*/ 902042 w 1485127"/>
                <a:gd name="connsiteY11051" fmla="*/ 858535 h 1679043"/>
                <a:gd name="connsiteX11052" fmla="*/ 902298 w 1485127"/>
                <a:gd name="connsiteY11052" fmla="*/ 854695 h 1679043"/>
                <a:gd name="connsiteX11053" fmla="*/ 941629 w 1485127"/>
                <a:gd name="connsiteY11053" fmla="*/ 836430 h 1679043"/>
                <a:gd name="connsiteX11054" fmla="*/ 943165 w 1485127"/>
                <a:gd name="connsiteY11054" fmla="*/ 835747 h 1679043"/>
                <a:gd name="connsiteX11055" fmla="*/ 939752 w 1485127"/>
                <a:gd name="connsiteY11055" fmla="*/ 858877 h 1679043"/>
                <a:gd name="connsiteX11056" fmla="*/ 900848 w 1485127"/>
                <a:gd name="connsiteY11056" fmla="*/ 875520 h 1679043"/>
                <a:gd name="connsiteX11057" fmla="*/ 940776 w 1485127"/>
                <a:gd name="connsiteY11057" fmla="*/ 835150 h 1679043"/>
                <a:gd name="connsiteX11058" fmla="*/ 902554 w 1485127"/>
                <a:gd name="connsiteY11058" fmla="*/ 850854 h 1679043"/>
                <a:gd name="connsiteX11059" fmla="*/ 903236 w 1485127"/>
                <a:gd name="connsiteY11059" fmla="*/ 841210 h 1679043"/>
                <a:gd name="connsiteX11060" fmla="*/ 942226 w 1485127"/>
                <a:gd name="connsiteY11060" fmla="*/ 820726 h 1679043"/>
                <a:gd name="connsiteX11061" fmla="*/ 945895 w 1485127"/>
                <a:gd name="connsiteY11061" fmla="*/ 818763 h 1679043"/>
                <a:gd name="connsiteX11062" fmla="*/ 943421 w 1485127"/>
                <a:gd name="connsiteY11062" fmla="*/ 834126 h 1679043"/>
                <a:gd name="connsiteX11063" fmla="*/ 940776 w 1485127"/>
                <a:gd name="connsiteY11063" fmla="*/ 835150 h 1679043"/>
                <a:gd name="connsiteX11064" fmla="*/ 901274 w 1485127"/>
                <a:gd name="connsiteY11064" fmla="*/ 851366 h 1679043"/>
                <a:gd name="connsiteX11065" fmla="*/ 898288 w 1485127"/>
                <a:gd name="connsiteY11065" fmla="*/ 852646 h 1679043"/>
                <a:gd name="connsiteX11066" fmla="*/ 877982 w 1485127"/>
                <a:gd name="connsiteY11066" fmla="*/ 861437 h 1679043"/>
                <a:gd name="connsiteX11067" fmla="*/ 879177 w 1485127"/>
                <a:gd name="connsiteY11067" fmla="*/ 853841 h 1679043"/>
                <a:gd name="connsiteX11068" fmla="*/ 902469 w 1485127"/>
                <a:gd name="connsiteY11068" fmla="*/ 841636 h 1679043"/>
                <a:gd name="connsiteX11069" fmla="*/ 901360 w 1485127"/>
                <a:gd name="connsiteY11069" fmla="*/ 851366 h 1679043"/>
                <a:gd name="connsiteX11070" fmla="*/ 866209 w 1485127"/>
                <a:gd name="connsiteY11070" fmla="*/ 913158 h 1679043"/>
                <a:gd name="connsiteX11071" fmla="*/ 865270 w 1485127"/>
                <a:gd name="connsiteY11071" fmla="*/ 918621 h 1679043"/>
                <a:gd name="connsiteX11072" fmla="*/ 849230 w 1485127"/>
                <a:gd name="connsiteY11072" fmla="*/ 925278 h 1679043"/>
                <a:gd name="connsiteX11073" fmla="*/ 850340 w 1485127"/>
                <a:gd name="connsiteY11073" fmla="*/ 919218 h 1679043"/>
                <a:gd name="connsiteX11074" fmla="*/ 866294 w 1485127"/>
                <a:gd name="connsiteY11074" fmla="*/ 913244 h 1679043"/>
                <a:gd name="connsiteX11075" fmla="*/ 851022 w 1485127"/>
                <a:gd name="connsiteY11075" fmla="*/ 914695 h 1679043"/>
                <a:gd name="connsiteX11076" fmla="*/ 853326 w 1485127"/>
                <a:gd name="connsiteY11076" fmla="*/ 901807 h 1679043"/>
                <a:gd name="connsiteX11077" fmla="*/ 869707 w 1485127"/>
                <a:gd name="connsiteY11077" fmla="*/ 894723 h 1679043"/>
                <a:gd name="connsiteX11078" fmla="*/ 867233 w 1485127"/>
                <a:gd name="connsiteY11078" fmla="*/ 907696 h 1679043"/>
                <a:gd name="connsiteX11079" fmla="*/ 851022 w 1485127"/>
                <a:gd name="connsiteY11079" fmla="*/ 914695 h 1679043"/>
                <a:gd name="connsiteX11080" fmla="*/ 854264 w 1485127"/>
                <a:gd name="connsiteY11080" fmla="*/ 896601 h 1679043"/>
                <a:gd name="connsiteX11081" fmla="*/ 858018 w 1485127"/>
                <a:gd name="connsiteY11081" fmla="*/ 876117 h 1679043"/>
                <a:gd name="connsiteX11082" fmla="*/ 858104 w 1485127"/>
                <a:gd name="connsiteY11082" fmla="*/ 876117 h 1679043"/>
                <a:gd name="connsiteX11083" fmla="*/ 858104 w 1485127"/>
                <a:gd name="connsiteY11083" fmla="*/ 876117 h 1679043"/>
                <a:gd name="connsiteX11084" fmla="*/ 858274 w 1485127"/>
                <a:gd name="connsiteY11084" fmla="*/ 876032 h 1679043"/>
                <a:gd name="connsiteX11085" fmla="*/ 858445 w 1485127"/>
                <a:gd name="connsiteY11085" fmla="*/ 876032 h 1679043"/>
                <a:gd name="connsiteX11086" fmla="*/ 858445 w 1485127"/>
                <a:gd name="connsiteY11086" fmla="*/ 875946 h 1679043"/>
                <a:gd name="connsiteX11087" fmla="*/ 875082 w 1485127"/>
                <a:gd name="connsiteY11087" fmla="*/ 867838 h 1679043"/>
                <a:gd name="connsiteX11088" fmla="*/ 870816 w 1485127"/>
                <a:gd name="connsiteY11088" fmla="*/ 888663 h 1679043"/>
                <a:gd name="connsiteX11089" fmla="*/ 854179 w 1485127"/>
                <a:gd name="connsiteY11089" fmla="*/ 896686 h 1679043"/>
                <a:gd name="connsiteX11090" fmla="*/ 859213 w 1485127"/>
                <a:gd name="connsiteY11090" fmla="*/ 869801 h 1679043"/>
                <a:gd name="connsiteX11091" fmla="*/ 859725 w 1485127"/>
                <a:gd name="connsiteY11091" fmla="*/ 867156 h 1679043"/>
                <a:gd name="connsiteX11092" fmla="*/ 860492 w 1485127"/>
                <a:gd name="connsiteY11092" fmla="*/ 863486 h 1679043"/>
                <a:gd name="connsiteX11093" fmla="*/ 878068 w 1485127"/>
                <a:gd name="connsiteY11093" fmla="*/ 854353 h 1679043"/>
                <a:gd name="connsiteX11094" fmla="*/ 876447 w 1485127"/>
                <a:gd name="connsiteY11094" fmla="*/ 862120 h 1679043"/>
                <a:gd name="connsiteX11095" fmla="*/ 859298 w 1485127"/>
                <a:gd name="connsiteY11095" fmla="*/ 869887 h 1679043"/>
                <a:gd name="connsiteX11096" fmla="*/ 840016 w 1485127"/>
                <a:gd name="connsiteY11096" fmla="*/ 907525 h 1679043"/>
                <a:gd name="connsiteX11097" fmla="*/ 849145 w 1485127"/>
                <a:gd name="connsiteY11097" fmla="*/ 903599 h 1679043"/>
                <a:gd name="connsiteX11098" fmla="*/ 847951 w 1485127"/>
                <a:gd name="connsiteY11098" fmla="*/ 908720 h 1679043"/>
                <a:gd name="connsiteX11099" fmla="*/ 839931 w 1485127"/>
                <a:gd name="connsiteY11099" fmla="*/ 907525 h 1679043"/>
                <a:gd name="connsiteX11100" fmla="*/ 829181 w 1485127"/>
                <a:gd name="connsiteY11100" fmla="*/ 907099 h 1679043"/>
                <a:gd name="connsiteX11101" fmla="*/ 829181 w 1485127"/>
                <a:gd name="connsiteY11101" fmla="*/ 906928 h 1679043"/>
                <a:gd name="connsiteX11102" fmla="*/ 829181 w 1485127"/>
                <a:gd name="connsiteY11102" fmla="*/ 906928 h 1679043"/>
                <a:gd name="connsiteX11103" fmla="*/ 833191 w 1485127"/>
                <a:gd name="connsiteY11103" fmla="*/ 887725 h 1679043"/>
                <a:gd name="connsiteX11104" fmla="*/ 855544 w 1485127"/>
                <a:gd name="connsiteY11104" fmla="*/ 877312 h 1679043"/>
                <a:gd name="connsiteX11105" fmla="*/ 850340 w 1485127"/>
                <a:gd name="connsiteY11105" fmla="*/ 898479 h 1679043"/>
                <a:gd name="connsiteX11106" fmla="*/ 832509 w 1485127"/>
                <a:gd name="connsiteY11106" fmla="*/ 907184 h 1679043"/>
                <a:gd name="connsiteX11107" fmla="*/ 829096 w 1485127"/>
                <a:gd name="connsiteY11107" fmla="*/ 907184 h 1679043"/>
                <a:gd name="connsiteX11108" fmla="*/ 829096 w 1485127"/>
                <a:gd name="connsiteY11108" fmla="*/ 907184 h 1679043"/>
                <a:gd name="connsiteX11109" fmla="*/ 823465 w 1485127"/>
                <a:gd name="connsiteY11109" fmla="*/ 908635 h 1679043"/>
                <a:gd name="connsiteX11110" fmla="*/ 822782 w 1485127"/>
                <a:gd name="connsiteY11110" fmla="*/ 911878 h 1679043"/>
                <a:gd name="connsiteX11111" fmla="*/ 804269 w 1485127"/>
                <a:gd name="connsiteY11111" fmla="*/ 920925 h 1679043"/>
                <a:gd name="connsiteX11112" fmla="*/ 792068 w 1485127"/>
                <a:gd name="connsiteY11112" fmla="*/ 926814 h 1679043"/>
                <a:gd name="connsiteX11113" fmla="*/ 796163 w 1485127"/>
                <a:gd name="connsiteY11113" fmla="*/ 910854 h 1679043"/>
                <a:gd name="connsiteX11114" fmla="*/ 796163 w 1485127"/>
                <a:gd name="connsiteY11114" fmla="*/ 910854 h 1679043"/>
                <a:gd name="connsiteX11115" fmla="*/ 796163 w 1485127"/>
                <a:gd name="connsiteY11115" fmla="*/ 910683 h 1679043"/>
                <a:gd name="connsiteX11116" fmla="*/ 796163 w 1485127"/>
                <a:gd name="connsiteY11116" fmla="*/ 910512 h 1679043"/>
                <a:gd name="connsiteX11117" fmla="*/ 796163 w 1485127"/>
                <a:gd name="connsiteY11117" fmla="*/ 910512 h 1679043"/>
                <a:gd name="connsiteX11118" fmla="*/ 797358 w 1485127"/>
                <a:gd name="connsiteY11118" fmla="*/ 904623 h 1679043"/>
                <a:gd name="connsiteX11119" fmla="*/ 816383 w 1485127"/>
                <a:gd name="connsiteY11119" fmla="*/ 895406 h 1679043"/>
                <a:gd name="connsiteX11120" fmla="*/ 827901 w 1485127"/>
                <a:gd name="connsiteY11120" fmla="*/ 889944 h 1679043"/>
                <a:gd name="connsiteX11121" fmla="*/ 823891 w 1485127"/>
                <a:gd name="connsiteY11121" fmla="*/ 905648 h 1679043"/>
                <a:gd name="connsiteX11122" fmla="*/ 823891 w 1485127"/>
                <a:gd name="connsiteY11122" fmla="*/ 905648 h 1679043"/>
                <a:gd name="connsiteX11123" fmla="*/ 823891 w 1485127"/>
                <a:gd name="connsiteY11123" fmla="*/ 905733 h 1679043"/>
                <a:gd name="connsiteX11124" fmla="*/ 823891 w 1485127"/>
                <a:gd name="connsiteY11124" fmla="*/ 905733 h 1679043"/>
                <a:gd name="connsiteX11125" fmla="*/ 823635 w 1485127"/>
                <a:gd name="connsiteY11125" fmla="*/ 906928 h 1679043"/>
                <a:gd name="connsiteX11126" fmla="*/ 819114 w 1485127"/>
                <a:gd name="connsiteY11126" fmla="*/ 906843 h 1679043"/>
                <a:gd name="connsiteX11127" fmla="*/ 823294 w 1485127"/>
                <a:gd name="connsiteY11127" fmla="*/ 908550 h 1679043"/>
                <a:gd name="connsiteX11128" fmla="*/ 800856 w 1485127"/>
                <a:gd name="connsiteY11128" fmla="*/ 888493 h 1679043"/>
                <a:gd name="connsiteX11129" fmla="*/ 804610 w 1485127"/>
                <a:gd name="connsiteY11129" fmla="*/ 869545 h 1679043"/>
                <a:gd name="connsiteX11130" fmla="*/ 838907 w 1485127"/>
                <a:gd name="connsiteY11130" fmla="*/ 849830 h 1679043"/>
                <a:gd name="connsiteX11131" fmla="*/ 832935 w 1485127"/>
                <a:gd name="connsiteY11131" fmla="*/ 871679 h 1679043"/>
                <a:gd name="connsiteX11132" fmla="*/ 800856 w 1485127"/>
                <a:gd name="connsiteY11132" fmla="*/ 888407 h 1679043"/>
                <a:gd name="connsiteX11133" fmla="*/ 831229 w 1485127"/>
                <a:gd name="connsiteY11133" fmla="*/ 878166 h 1679043"/>
                <a:gd name="connsiteX11134" fmla="*/ 829522 w 1485127"/>
                <a:gd name="connsiteY11134" fmla="*/ 884737 h 1679043"/>
                <a:gd name="connsiteX11135" fmla="*/ 815103 w 1485127"/>
                <a:gd name="connsiteY11135" fmla="*/ 892248 h 1679043"/>
                <a:gd name="connsiteX11136" fmla="*/ 798296 w 1485127"/>
                <a:gd name="connsiteY11136" fmla="*/ 901295 h 1679043"/>
                <a:gd name="connsiteX11137" fmla="*/ 799917 w 1485127"/>
                <a:gd name="connsiteY11137" fmla="*/ 893272 h 1679043"/>
                <a:gd name="connsiteX11138" fmla="*/ 831229 w 1485127"/>
                <a:gd name="connsiteY11138" fmla="*/ 878166 h 1679043"/>
                <a:gd name="connsiteX11139" fmla="*/ 841040 w 1485127"/>
                <a:gd name="connsiteY11139" fmla="*/ 842234 h 1679043"/>
                <a:gd name="connsiteX11140" fmla="*/ 840187 w 1485127"/>
                <a:gd name="connsiteY11140" fmla="*/ 845221 h 1679043"/>
                <a:gd name="connsiteX11141" fmla="*/ 805890 w 1485127"/>
                <a:gd name="connsiteY11141" fmla="*/ 863230 h 1679043"/>
                <a:gd name="connsiteX11142" fmla="*/ 809302 w 1485127"/>
                <a:gd name="connsiteY11142" fmla="*/ 846160 h 1679043"/>
                <a:gd name="connsiteX11143" fmla="*/ 845733 w 1485127"/>
                <a:gd name="connsiteY11143" fmla="*/ 825420 h 1679043"/>
                <a:gd name="connsiteX11144" fmla="*/ 841040 w 1485127"/>
                <a:gd name="connsiteY11144" fmla="*/ 842234 h 1679043"/>
                <a:gd name="connsiteX11145" fmla="*/ 804780 w 1485127"/>
                <a:gd name="connsiteY11145" fmla="*/ 922547 h 1679043"/>
                <a:gd name="connsiteX11146" fmla="*/ 822185 w 1485127"/>
                <a:gd name="connsiteY11146" fmla="*/ 915121 h 1679043"/>
                <a:gd name="connsiteX11147" fmla="*/ 819540 w 1485127"/>
                <a:gd name="connsiteY11147" fmla="*/ 928436 h 1679043"/>
                <a:gd name="connsiteX11148" fmla="*/ 814336 w 1485127"/>
                <a:gd name="connsiteY11148" fmla="*/ 930740 h 1679043"/>
                <a:gd name="connsiteX11149" fmla="*/ 805463 w 1485127"/>
                <a:gd name="connsiteY11149" fmla="*/ 929204 h 1679043"/>
                <a:gd name="connsiteX11150" fmla="*/ 793774 w 1485127"/>
                <a:gd name="connsiteY11150" fmla="*/ 928351 h 1679043"/>
                <a:gd name="connsiteX11151" fmla="*/ 792495 w 1485127"/>
                <a:gd name="connsiteY11151" fmla="*/ 927838 h 1679043"/>
                <a:gd name="connsiteX11152" fmla="*/ 804866 w 1485127"/>
                <a:gd name="connsiteY11152" fmla="*/ 922547 h 1679043"/>
                <a:gd name="connsiteX11153" fmla="*/ 780379 w 1485127"/>
                <a:gd name="connsiteY11153" fmla="*/ 923656 h 1679043"/>
                <a:gd name="connsiteX11154" fmla="*/ 772786 w 1485127"/>
                <a:gd name="connsiteY11154" fmla="*/ 921522 h 1679043"/>
                <a:gd name="connsiteX11155" fmla="*/ 774066 w 1485127"/>
                <a:gd name="connsiteY11155" fmla="*/ 916402 h 1679043"/>
                <a:gd name="connsiteX11156" fmla="*/ 775346 w 1485127"/>
                <a:gd name="connsiteY11156" fmla="*/ 915719 h 1679043"/>
                <a:gd name="connsiteX11157" fmla="*/ 791641 w 1485127"/>
                <a:gd name="connsiteY11157" fmla="*/ 907611 h 1679043"/>
                <a:gd name="connsiteX11158" fmla="*/ 791129 w 1485127"/>
                <a:gd name="connsiteY11158" fmla="*/ 909488 h 1679043"/>
                <a:gd name="connsiteX11159" fmla="*/ 791129 w 1485127"/>
                <a:gd name="connsiteY11159" fmla="*/ 909488 h 1679043"/>
                <a:gd name="connsiteX11160" fmla="*/ 791129 w 1485127"/>
                <a:gd name="connsiteY11160" fmla="*/ 909488 h 1679043"/>
                <a:gd name="connsiteX11161" fmla="*/ 791129 w 1485127"/>
                <a:gd name="connsiteY11161" fmla="*/ 909488 h 1679043"/>
                <a:gd name="connsiteX11162" fmla="*/ 791129 w 1485127"/>
                <a:gd name="connsiteY11162" fmla="*/ 909488 h 1679043"/>
                <a:gd name="connsiteX11163" fmla="*/ 787717 w 1485127"/>
                <a:gd name="connsiteY11163" fmla="*/ 925875 h 1679043"/>
                <a:gd name="connsiteX11164" fmla="*/ 780379 w 1485127"/>
                <a:gd name="connsiteY11164" fmla="*/ 923486 h 1679043"/>
                <a:gd name="connsiteX11165" fmla="*/ 774919 w 1485127"/>
                <a:gd name="connsiteY11165" fmla="*/ 912561 h 1679043"/>
                <a:gd name="connsiteX11166" fmla="*/ 774919 w 1485127"/>
                <a:gd name="connsiteY11166" fmla="*/ 912390 h 1679043"/>
                <a:gd name="connsiteX11167" fmla="*/ 774919 w 1485127"/>
                <a:gd name="connsiteY11167" fmla="*/ 912390 h 1679043"/>
                <a:gd name="connsiteX11168" fmla="*/ 776540 w 1485127"/>
                <a:gd name="connsiteY11168" fmla="*/ 904453 h 1679043"/>
                <a:gd name="connsiteX11169" fmla="*/ 794542 w 1485127"/>
                <a:gd name="connsiteY11169" fmla="*/ 895833 h 1679043"/>
                <a:gd name="connsiteX11170" fmla="*/ 792324 w 1485127"/>
                <a:gd name="connsiteY11170" fmla="*/ 904453 h 1679043"/>
                <a:gd name="connsiteX11171" fmla="*/ 774663 w 1485127"/>
                <a:gd name="connsiteY11171" fmla="*/ 914268 h 1679043"/>
                <a:gd name="connsiteX11172" fmla="*/ 774407 w 1485127"/>
                <a:gd name="connsiteY11172" fmla="*/ 914268 h 1679043"/>
                <a:gd name="connsiteX11173" fmla="*/ 774834 w 1485127"/>
                <a:gd name="connsiteY11173" fmla="*/ 912732 h 1679043"/>
                <a:gd name="connsiteX11174" fmla="*/ 774834 w 1485127"/>
                <a:gd name="connsiteY11174" fmla="*/ 912732 h 1679043"/>
                <a:gd name="connsiteX11175" fmla="*/ 774834 w 1485127"/>
                <a:gd name="connsiteY11175" fmla="*/ 912561 h 1679043"/>
                <a:gd name="connsiteX11176" fmla="*/ 807340 w 1485127"/>
                <a:gd name="connsiteY11176" fmla="*/ 847269 h 1679043"/>
                <a:gd name="connsiteX11177" fmla="*/ 802647 w 1485127"/>
                <a:gd name="connsiteY11177" fmla="*/ 864936 h 1679043"/>
                <a:gd name="connsiteX11178" fmla="*/ 794628 w 1485127"/>
                <a:gd name="connsiteY11178" fmla="*/ 869119 h 1679043"/>
                <a:gd name="connsiteX11179" fmla="*/ 794628 w 1485127"/>
                <a:gd name="connsiteY11179" fmla="*/ 869119 h 1679043"/>
                <a:gd name="connsiteX11180" fmla="*/ 794628 w 1485127"/>
                <a:gd name="connsiteY11180" fmla="*/ 869119 h 1679043"/>
                <a:gd name="connsiteX11181" fmla="*/ 794628 w 1485127"/>
                <a:gd name="connsiteY11181" fmla="*/ 869119 h 1679043"/>
                <a:gd name="connsiteX11182" fmla="*/ 794628 w 1485127"/>
                <a:gd name="connsiteY11182" fmla="*/ 869119 h 1679043"/>
                <a:gd name="connsiteX11183" fmla="*/ 782598 w 1485127"/>
                <a:gd name="connsiteY11183" fmla="*/ 875946 h 1679043"/>
                <a:gd name="connsiteX11184" fmla="*/ 786096 w 1485127"/>
                <a:gd name="connsiteY11184" fmla="*/ 859474 h 1679043"/>
                <a:gd name="connsiteX11185" fmla="*/ 807425 w 1485127"/>
                <a:gd name="connsiteY11185" fmla="*/ 847184 h 1679043"/>
                <a:gd name="connsiteX11186" fmla="*/ 781233 w 1485127"/>
                <a:gd name="connsiteY11186" fmla="*/ 882177 h 1679043"/>
                <a:gd name="connsiteX11187" fmla="*/ 796931 w 1485127"/>
                <a:gd name="connsiteY11187" fmla="*/ 873983 h 1679043"/>
                <a:gd name="connsiteX11188" fmla="*/ 796931 w 1485127"/>
                <a:gd name="connsiteY11188" fmla="*/ 873983 h 1679043"/>
                <a:gd name="connsiteX11189" fmla="*/ 797102 w 1485127"/>
                <a:gd name="connsiteY11189" fmla="*/ 873898 h 1679043"/>
                <a:gd name="connsiteX11190" fmla="*/ 797272 w 1485127"/>
                <a:gd name="connsiteY11190" fmla="*/ 873898 h 1679043"/>
                <a:gd name="connsiteX11191" fmla="*/ 797272 w 1485127"/>
                <a:gd name="connsiteY11191" fmla="*/ 873813 h 1679043"/>
                <a:gd name="connsiteX11192" fmla="*/ 800770 w 1485127"/>
                <a:gd name="connsiteY11192" fmla="*/ 871764 h 1679043"/>
                <a:gd name="connsiteX11193" fmla="*/ 795651 w 1485127"/>
                <a:gd name="connsiteY11193" fmla="*/ 891224 h 1679043"/>
                <a:gd name="connsiteX11194" fmla="*/ 777223 w 1485127"/>
                <a:gd name="connsiteY11194" fmla="*/ 900953 h 1679043"/>
                <a:gd name="connsiteX11195" fmla="*/ 777820 w 1485127"/>
                <a:gd name="connsiteY11195" fmla="*/ 897966 h 1679043"/>
                <a:gd name="connsiteX11196" fmla="*/ 779014 w 1485127"/>
                <a:gd name="connsiteY11196" fmla="*/ 897966 h 1679043"/>
                <a:gd name="connsiteX11197" fmla="*/ 777905 w 1485127"/>
                <a:gd name="connsiteY11197" fmla="*/ 897540 h 1679043"/>
                <a:gd name="connsiteX11198" fmla="*/ 781062 w 1485127"/>
                <a:gd name="connsiteY11198" fmla="*/ 882262 h 1679043"/>
                <a:gd name="connsiteX11199" fmla="*/ 763913 w 1485127"/>
                <a:gd name="connsiteY11199" fmla="*/ 891565 h 1679043"/>
                <a:gd name="connsiteX11200" fmla="*/ 763401 w 1485127"/>
                <a:gd name="connsiteY11200" fmla="*/ 891309 h 1679043"/>
                <a:gd name="connsiteX11201" fmla="*/ 776626 w 1485127"/>
                <a:gd name="connsiteY11201" fmla="*/ 884567 h 1679043"/>
                <a:gd name="connsiteX11202" fmla="*/ 773810 w 1485127"/>
                <a:gd name="connsiteY11202" fmla="*/ 895576 h 1679043"/>
                <a:gd name="connsiteX11203" fmla="*/ 763999 w 1485127"/>
                <a:gd name="connsiteY11203" fmla="*/ 891565 h 1679043"/>
                <a:gd name="connsiteX11204" fmla="*/ 787973 w 1485127"/>
                <a:gd name="connsiteY11204" fmla="*/ 843258 h 1679043"/>
                <a:gd name="connsiteX11205" fmla="*/ 784816 w 1485127"/>
                <a:gd name="connsiteY11205" fmla="*/ 854524 h 1679043"/>
                <a:gd name="connsiteX11206" fmla="*/ 775260 w 1485127"/>
                <a:gd name="connsiteY11206" fmla="*/ 859645 h 1679043"/>
                <a:gd name="connsiteX11207" fmla="*/ 775260 w 1485127"/>
                <a:gd name="connsiteY11207" fmla="*/ 859645 h 1679043"/>
                <a:gd name="connsiteX11208" fmla="*/ 775260 w 1485127"/>
                <a:gd name="connsiteY11208" fmla="*/ 859645 h 1679043"/>
                <a:gd name="connsiteX11209" fmla="*/ 775260 w 1485127"/>
                <a:gd name="connsiteY11209" fmla="*/ 859645 h 1679043"/>
                <a:gd name="connsiteX11210" fmla="*/ 775260 w 1485127"/>
                <a:gd name="connsiteY11210" fmla="*/ 859645 h 1679043"/>
                <a:gd name="connsiteX11211" fmla="*/ 751969 w 1485127"/>
                <a:gd name="connsiteY11211" fmla="*/ 873301 h 1679043"/>
                <a:gd name="connsiteX11212" fmla="*/ 754955 w 1485127"/>
                <a:gd name="connsiteY11212" fmla="*/ 859133 h 1679043"/>
                <a:gd name="connsiteX11213" fmla="*/ 789423 w 1485127"/>
                <a:gd name="connsiteY11213" fmla="*/ 838649 h 1679043"/>
                <a:gd name="connsiteX11214" fmla="*/ 788143 w 1485127"/>
                <a:gd name="connsiteY11214" fmla="*/ 843173 h 1679043"/>
                <a:gd name="connsiteX11215" fmla="*/ 725862 w 1485127"/>
                <a:gd name="connsiteY11215" fmla="*/ 892760 h 1679043"/>
                <a:gd name="connsiteX11216" fmla="*/ 745314 w 1485127"/>
                <a:gd name="connsiteY11216" fmla="*/ 882006 h 1679043"/>
                <a:gd name="connsiteX11217" fmla="*/ 741902 w 1485127"/>
                <a:gd name="connsiteY11217" fmla="*/ 897198 h 1679043"/>
                <a:gd name="connsiteX11218" fmla="*/ 741902 w 1485127"/>
                <a:gd name="connsiteY11218" fmla="*/ 897198 h 1679043"/>
                <a:gd name="connsiteX11219" fmla="*/ 741902 w 1485127"/>
                <a:gd name="connsiteY11219" fmla="*/ 897284 h 1679043"/>
                <a:gd name="connsiteX11220" fmla="*/ 741902 w 1485127"/>
                <a:gd name="connsiteY11220" fmla="*/ 897284 h 1679043"/>
                <a:gd name="connsiteX11221" fmla="*/ 741645 w 1485127"/>
                <a:gd name="connsiteY11221" fmla="*/ 898905 h 1679043"/>
                <a:gd name="connsiteX11222" fmla="*/ 723814 w 1485127"/>
                <a:gd name="connsiteY11222" fmla="*/ 908976 h 1679043"/>
                <a:gd name="connsiteX11223" fmla="*/ 722364 w 1485127"/>
                <a:gd name="connsiteY11223" fmla="*/ 908635 h 1679043"/>
                <a:gd name="connsiteX11224" fmla="*/ 725862 w 1485127"/>
                <a:gd name="connsiteY11224" fmla="*/ 892589 h 1679043"/>
                <a:gd name="connsiteX11225" fmla="*/ 704533 w 1485127"/>
                <a:gd name="connsiteY11225" fmla="*/ 904623 h 1679043"/>
                <a:gd name="connsiteX11226" fmla="*/ 720402 w 1485127"/>
                <a:gd name="connsiteY11226" fmla="*/ 895747 h 1679043"/>
                <a:gd name="connsiteX11227" fmla="*/ 718354 w 1485127"/>
                <a:gd name="connsiteY11227" fmla="*/ 907782 h 1679043"/>
                <a:gd name="connsiteX11228" fmla="*/ 704533 w 1485127"/>
                <a:gd name="connsiteY11228" fmla="*/ 904538 h 1679043"/>
                <a:gd name="connsiteX11229" fmla="*/ 741816 w 1485127"/>
                <a:gd name="connsiteY11229" fmla="*/ 808692 h 1679043"/>
                <a:gd name="connsiteX11230" fmla="*/ 738830 w 1485127"/>
                <a:gd name="connsiteY11230" fmla="*/ 819275 h 1679043"/>
                <a:gd name="connsiteX11231" fmla="*/ 735588 w 1485127"/>
                <a:gd name="connsiteY11231" fmla="*/ 822006 h 1679043"/>
                <a:gd name="connsiteX11232" fmla="*/ 714003 w 1485127"/>
                <a:gd name="connsiteY11232" fmla="*/ 841636 h 1679043"/>
                <a:gd name="connsiteX11233" fmla="*/ 718610 w 1485127"/>
                <a:gd name="connsiteY11233" fmla="*/ 821323 h 1679043"/>
                <a:gd name="connsiteX11234" fmla="*/ 744376 w 1485127"/>
                <a:gd name="connsiteY11234" fmla="*/ 799816 h 1679043"/>
                <a:gd name="connsiteX11235" fmla="*/ 741816 w 1485127"/>
                <a:gd name="connsiteY11235" fmla="*/ 808692 h 1679043"/>
                <a:gd name="connsiteX11236" fmla="*/ 737124 w 1485127"/>
                <a:gd name="connsiteY11236" fmla="*/ 825505 h 1679043"/>
                <a:gd name="connsiteX11237" fmla="*/ 732858 w 1485127"/>
                <a:gd name="connsiteY11237" fmla="*/ 841210 h 1679043"/>
                <a:gd name="connsiteX11238" fmla="*/ 729019 w 1485127"/>
                <a:gd name="connsiteY11238" fmla="*/ 844111 h 1679043"/>
                <a:gd name="connsiteX11239" fmla="*/ 710249 w 1485127"/>
                <a:gd name="connsiteY11239" fmla="*/ 859303 h 1679043"/>
                <a:gd name="connsiteX11240" fmla="*/ 710249 w 1485127"/>
                <a:gd name="connsiteY11240" fmla="*/ 859047 h 1679043"/>
                <a:gd name="connsiteX11241" fmla="*/ 713405 w 1485127"/>
                <a:gd name="connsiteY11241" fmla="*/ 844453 h 1679043"/>
                <a:gd name="connsiteX11242" fmla="*/ 737124 w 1485127"/>
                <a:gd name="connsiteY11242" fmla="*/ 825420 h 1679043"/>
                <a:gd name="connsiteX11243" fmla="*/ 706239 w 1485127"/>
                <a:gd name="connsiteY11243" fmla="*/ 877654 h 1679043"/>
                <a:gd name="connsiteX11244" fmla="*/ 704533 w 1485127"/>
                <a:gd name="connsiteY11244" fmla="*/ 876202 h 1679043"/>
                <a:gd name="connsiteX11245" fmla="*/ 706409 w 1485127"/>
                <a:gd name="connsiteY11245" fmla="*/ 865705 h 1679043"/>
                <a:gd name="connsiteX11246" fmla="*/ 708030 w 1485127"/>
                <a:gd name="connsiteY11246" fmla="*/ 864424 h 1679043"/>
                <a:gd name="connsiteX11247" fmla="*/ 706239 w 1485127"/>
                <a:gd name="connsiteY11247" fmla="*/ 877654 h 1679043"/>
                <a:gd name="connsiteX11248" fmla="*/ 733455 w 1485127"/>
                <a:gd name="connsiteY11248" fmla="*/ 741437 h 1679043"/>
                <a:gd name="connsiteX11249" fmla="*/ 731749 w 1485127"/>
                <a:gd name="connsiteY11249" fmla="*/ 747582 h 1679043"/>
                <a:gd name="connsiteX11250" fmla="*/ 728933 w 1485127"/>
                <a:gd name="connsiteY11250" fmla="*/ 750057 h 1679043"/>
                <a:gd name="connsiteX11251" fmla="*/ 733285 w 1485127"/>
                <a:gd name="connsiteY11251" fmla="*/ 727184 h 1679043"/>
                <a:gd name="connsiteX11252" fmla="*/ 738830 w 1485127"/>
                <a:gd name="connsiteY11252" fmla="*/ 722746 h 1679043"/>
                <a:gd name="connsiteX11253" fmla="*/ 733455 w 1485127"/>
                <a:gd name="connsiteY11253" fmla="*/ 741437 h 1679043"/>
                <a:gd name="connsiteX11254" fmla="*/ 648820 w 1485127"/>
                <a:gd name="connsiteY11254" fmla="*/ 968379 h 1679043"/>
                <a:gd name="connsiteX11255" fmla="*/ 644896 w 1485127"/>
                <a:gd name="connsiteY11255" fmla="*/ 1010541 h 1679043"/>
                <a:gd name="connsiteX11256" fmla="*/ 638241 w 1485127"/>
                <a:gd name="connsiteY11256" fmla="*/ 1054837 h 1679043"/>
                <a:gd name="connsiteX11257" fmla="*/ 634487 w 1485127"/>
                <a:gd name="connsiteY11257" fmla="*/ 1075662 h 1679043"/>
                <a:gd name="connsiteX11258" fmla="*/ 629538 w 1485127"/>
                <a:gd name="connsiteY11258" fmla="*/ 1086842 h 1679043"/>
                <a:gd name="connsiteX11259" fmla="*/ 628941 w 1485127"/>
                <a:gd name="connsiteY11259" fmla="*/ 1086586 h 1679043"/>
                <a:gd name="connsiteX11260" fmla="*/ 615547 w 1485127"/>
                <a:gd name="connsiteY11260" fmla="*/ 1116373 h 1679043"/>
                <a:gd name="connsiteX11261" fmla="*/ 589610 w 1485127"/>
                <a:gd name="connsiteY11261" fmla="*/ 1131394 h 1679043"/>
                <a:gd name="connsiteX11262" fmla="*/ 534837 w 1485127"/>
                <a:gd name="connsiteY11262" fmla="*/ 1117482 h 1679043"/>
                <a:gd name="connsiteX11263" fmla="*/ 523319 w 1485127"/>
                <a:gd name="connsiteY11263" fmla="*/ 1112106 h 1679043"/>
                <a:gd name="connsiteX11264" fmla="*/ 523319 w 1485127"/>
                <a:gd name="connsiteY11264" fmla="*/ 1111081 h 1679043"/>
                <a:gd name="connsiteX11265" fmla="*/ 523063 w 1485127"/>
                <a:gd name="connsiteY11265" fmla="*/ 1111081 h 1679043"/>
                <a:gd name="connsiteX11266" fmla="*/ 523063 w 1485127"/>
                <a:gd name="connsiteY11266" fmla="*/ 1112020 h 1679043"/>
                <a:gd name="connsiteX11267" fmla="*/ 514616 w 1485127"/>
                <a:gd name="connsiteY11267" fmla="*/ 1105875 h 1679043"/>
                <a:gd name="connsiteX11268" fmla="*/ 508473 w 1485127"/>
                <a:gd name="connsiteY11268" fmla="*/ 1093073 h 1679043"/>
                <a:gd name="connsiteX11269" fmla="*/ 510521 w 1485127"/>
                <a:gd name="connsiteY11269" fmla="*/ 1019417 h 1679043"/>
                <a:gd name="connsiteX11270" fmla="*/ 519821 w 1485127"/>
                <a:gd name="connsiteY11270" fmla="*/ 971963 h 1679043"/>
                <a:gd name="connsiteX11271" fmla="*/ 527840 w 1485127"/>
                <a:gd name="connsiteY11271" fmla="*/ 955918 h 1679043"/>
                <a:gd name="connsiteX11272" fmla="*/ 528182 w 1485127"/>
                <a:gd name="connsiteY11272" fmla="*/ 957540 h 1679043"/>
                <a:gd name="connsiteX11273" fmla="*/ 531851 w 1485127"/>
                <a:gd name="connsiteY11273" fmla="*/ 973671 h 1679043"/>
                <a:gd name="connsiteX11274" fmla="*/ 532106 w 1485127"/>
                <a:gd name="connsiteY11274" fmla="*/ 973671 h 1679043"/>
                <a:gd name="connsiteX11275" fmla="*/ 529120 w 1485127"/>
                <a:gd name="connsiteY11275" fmla="*/ 957540 h 1679043"/>
                <a:gd name="connsiteX11276" fmla="*/ 528779 w 1485127"/>
                <a:gd name="connsiteY11276" fmla="*/ 955150 h 1679043"/>
                <a:gd name="connsiteX11277" fmla="*/ 546866 w 1485127"/>
                <a:gd name="connsiteY11277" fmla="*/ 946188 h 1679043"/>
                <a:gd name="connsiteX11278" fmla="*/ 548914 w 1485127"/>
                <a:gd name="connsiteY11278" fmla="*/ 957198 h 1679043"/>
                <a:gd name="connsiteX11279" fmla="*/ 549170 w 1485127"/>
                <a:gd name="connsiteY11279" fmla="*/ 957198 h 1679043"/>
                <a:gd name="connsiteX11280" fmla="*/ 547634 w 1485127"/>
                <a:gd name="connsiteY11280" fmla="*/ 946103 h 1679043"/>
                <a:gd name="connsiteX11281" fmla="*/ 549341 w 1485127"/>
                <a:gd name="connsiteY11281" fmla="*/ 945847 h 1679043"/>
                <a:gd name="connsiteX11282" fmla="*/ 567257 w 1485127"/>
                <a:gd name="connsiteY11282" fmla="*/ 943286 h 1679043"/>
                <a:gd name="connsiteX11283" fmla="*/ 573144 w 1485127"/>
                <a:gd name="connsiteY11283" fmla="*/ 943286 h 1679043"/>
                <a:gd name="connsiteX11284" fmla="*/ 573570 w 1485127"/>
                <a:gd name="connsiteY11284" fmla="*/ 946615 h 1679043"/>
                <a:gd name="connsiteX11285" fmla="*/ 573827 w 1485127"/>
                <a:gd name="connsiteY11285" fmla="*/ 946615 h 1679043"/>
                <a:gd name="connsiteX11286" fmla="*/ 573570 w 1485127"/>
                <a:gd name="connsiteY11286" fmla="*/ 943286 h 1679043"/>
                <a:gd name="connsiteX11287" fmla="*/ 591914 w 1485127"/>
                <a:gd name="connsiteY11287" fmla="*/ 944908 h 1679043"/>
                <a:gd name="connsiteX11288" fmla="*/ 631671 w 1485127"/>
                <a:gd name="connsiteY11288" fmla="*/ 952931 h 1679043"/>
                <a:gd name="connsiteX11289" fmla="*/ 638667 w 1485127"/>
                <a:gd name="connsiteY11289" fmla="*/ 954894 h 1679043"/>
                <a:gd name="connsiteX11290" fmla="*/ 648991 w 1485127"/>
                <a:gd name="connsiteY11290" fmla="*/ 968635 h 1679043"/>
                <a:gd name="connsiteX11291" fmla="*/ 577410 w 1485127"/>
                <a:gd name="connsiteY11291" fmla="*/ 927753 h 1679043"/>
                <a:gd name="connsiteX11292" fmla="*/ 572376 w 1485127"/>
                <a:gd name="connsiteY11292" fmla="*/ 927753 h 1679043"/>
                <a:gd name="connsiteX11293" fmla="*/ 572035 w 1485127"/>
                <a:gd name="connsiteY11293" fmla="*/ 921010 h 1679043"/>
                <a:gd name="connsiteX11294" fmla="*/ 571779 w 1485127"/>
                <a:gd name="connsiteY11294" fmla="*/ 875178 h 1679043"/>
                <a:gd name="connsiteX11295" fmla="*/ 575533 w 1485127"/>
                <a:gd name="connsiteY11295" fmla="*/ 872789 h 1679043"/>
                <a:gd name="connsiteX11296" fmla="*/ 575533 w 1485127"/>
                <a:gd name="connsiteY11296" fmla="*/ 872789 h 1679043"/>
                <a:gd name="connsiteX11297" fmla="*/ 575533 w 1485127"/>
                <a:gd name="connsiteY11297" fmla="*/ 872789 h 1679043"/>
                <a:gd name="connsiteX11298" fmla="*/ 575533 w 1485127"/>
                <a:gd name="connsiteY11298" fmla="*/ 872789 h 1679043"/>
                <a:gd name="connsiteX11299" fmla="*/ 575533 w 1485127"/>
                <a:gd name="connsiteY11299" fmla="*/ 872789 h 1679043"/>
                <a:gd name="connsiteX11300" fmla="*/ 586710 w 1485127"/>
                <a:gd name="connsiteY11300" fmla="*/ 864766 h 1679043"/>
                <a:gd name="connsiteX11301" fmla="*/ 586795 w 1485127"/>
                <a:gd name="connsiteY11301" fmla="*/ 870911 h 1679043"/>
                <a:gd name="connsiteX11302" fmla="*/ 588416 w 1485127"/>
                <a:gd name="connsiteY11302" fmla="*/ 909318 h 1679043"/>
                <a:gd name="connsiteX11303" fmla="*/ 589525 w 1485127"/>
                <a:gd name="connsiteY11303" fmla="*/ 928948 h 1679043"/>
                <a:gd name="connsiteX11304" fmla="*/ 577324 w 1485127"/>
                <a:gd name="connsiteY11304" fmla="*/ 927753 h 1679043"/>
                <a:gd name="connsiteX11305" fmla="*/ 556763 w 1485127"/>
                <a:gd name="connsiteY11305" fmla="*/ 817654 h 1679043"/>
                <a:gd name="connsiteX11306" fmla="*/ 555739 w 1485127"/>
                <a:gd name="connsiteY11306" fmla="*/ 822262 h 1679043"/>
                <a:gd name="connsiteX11307" fmla="*/ 556251 w 1485127"/>
                <a:gd name="connsiteY11307" fmla="*/ 816971 h 1679043"/>
                <a:gd name="connsiteX11308" fmla="*/ 560687 w 1485127"/>
                <a:gd name="connsiteY11308" fmla="*/ 785306 h 1679043"/>
                <a:gd name="connsiteX11309" fmla="*/ 562991 w 1485127"/>
                <a:gd name="connsiteY11309" fmla="*/ 774126 h 1679043"/>
                <a:gd name="connsiteX11310" fmla="*/ 563674 w 1485127"/>
                <a:gd name="connsiteY11310" fmla="*/ 771139 h 1679043"/>
                <a:gd name="connsiteX11311" fmla="*/ 565636 w 1485127"/>
                <a:gd name="connsiteY11311" fmla="*/ 769602 h 1679043"/>
                <a:gd name="connsiteX11312" fmla="*/ 556763 w 1485127"/>
                <a:gd name="connsiteY11312" fmla="*/ 817568 h 1679043"/>
                <a:gd name="connsiteX11313" fmla="*/ 564612 w 1485127"/>
                <a:gd name="connsiteY11313" fmla="*/ 767298 h 1679043"/>
                <a:gd name="connsiteX11314" fmla="*/ 565636 w 1485127"/>
                <a:gd name="connsiteY11314" fmla="*/ 763116 h 1679043"/>
                <a:gd name="connsiteX11315" fmla="*/ 565380 w 1485127"/>
                <a:gd name="connsiteY11315" fmla="*/ 763116 h 1679043"/>
                <a:gd name="connsiteX11316" fmla="*/ 564015 w 1485127"/>
                <a:gd name="connsiteY11316" fmla="*/ 767810 h 1679043"/>
                <a:gd name="connsiteX11317" fmla="*/ 550876 w 1485127"/>
                <a:gd name="connsiteY11317" fmla="*/ 777369 h 1679043"/>
                <a:gd name="connsiteX11318" fmla="*/ 551729 w 1485127"/>
                <a:gd name="connsiteY11318" fmla="*/ 772333 h 1679043"/>
                <a:gd name="connsiteX11319" fmla="*/ 554289 w 1485127"/>
                <a:gd name="connsiteY11319" fmla="*/ 758592 h 1679043"/>
                <a:gd name="connsiteX11320" fmla="*/ 557275 w 1485127"/>
                <a:gd name="connsiteY11320" fmla="*/ 744937 h 1679043"/>
                <a:gd name="connsiteX11321" fmla="*/ 557019 w 1485127"/>
                <a:gd name="connsiteY11321" fmla="*/ 744937 h 1679043"/>
                <a:gd name="connsiteX11322" fmla="*/ 553350 w 1485127"/>
                <a:gd name="connsiteY11322" fmla="*/ 758507 h 1679043"/>
                <a:gd name="connsiteX11323" fmla="*/ 550108 w 1485127"/>
                <a:gd name="connsiteY11323" fmla="*/ 772163 h 1679043"/>
                <a:gd name="connsiteX11324" fmla="*/ 548658 w 1485127"/>
                <a:gd name="connsiteY11324" fmla="*/ 778991 h 1679043"/>
                <a:gd name="connsiteX11325" fmla="*/ 529035 w 1485127"/>
                <a:gd name="connsiteY11325" fmla="*/ 793244 h 1679043"/>
                <a:gd name="connsiteX11326" fmla="*/ 529376 w 1485127"/>
                <a:gd name="connsiteY11326" fmla="*/ 791281 h 1679043"/>
                <a:gd name="connsiteX11327" fmla="*/ 531339 w 1485127"/>
                <a:gd name="connsiteY11327" fmla="*/ 779929 h 1679043"/>
                <a:gd name="connsiteX11328" fmla="*/ 533557 w 1485127"/>
                <a:gd name="connsiteY11328" fmla="*/ 768578 h 1679043"/>
                <a:gd name="connsiteX11329" fmla="*/ 534751 w 1485127"/>
                <a:gd name="connsiteY11329" fmla="*/ 762945 h 1679043"/>
                <a:gd name="connsiteX11330" fmla="*/ 535092 w 1485127"/>
                <a:gd name="connsiteY11330" fmla="*/ 761409 h 1679043"/>
                <a:gd name="connsiteX11331" fmla="*/ 533557 w 1485127"/>
                <a:gd name="connsiteY11331" fmla="*/ 783685 h 1679043"/>
                <a:gd name="connsiteX11332" fmla="*/ 533813 w 1485127"/>
                <a:gd name="connsiteY11332" fmla="*/ 783685 h 1679043"/>
                <a:gd name="connsiteX11333" fmla="*/ 536458 w 1485127"/>
                <a:gd name="connsiteY11333" fmla="*/ 756203 h 1679043"/>
                <a:gd name="connsiteX11334" fmla="*/ 553180 w 1485127"/>
                <a:gd name="connsiteY11334" fmla="*/ 741437 h 1679043"/>
                <a:gd name="connsiteX11335" fmla="*/ 552583 w 1485127"/>
                <a:gd name="connsiteY11335" fmla="*/ 749289 h 1679043"/>
                <a:gd name="connsiteX11336" fmla="*/ 552838 w 1485127"/>
                <a:gd name="connsiteY11336" fmla="*/ 749289 h 1679043"/>
                <a:gd name="connsiteX11337" fmla="*/ 553692 w 1485127"/>
                <a:gd name="connsiteY11337" fmla="*/ 740925 h 1679043"/>
                <a:gd name="connsiteX11338" fmla="*/ 553948 w 1485127"/>
                <a:gd name="connsiteY11338" fmla="*/ 740669 h 1679043"/>
                <a:gd name="connsiteX11339" fmla="*/ 573997 w 1485127"/>
                <a:gd name="connsiteY11339" fmla="*/ 723087 h 1679043"/>
                <a:gd name="connsiteX11340" fmla="*/ 566319 w 1485127"/>
                <a:gd name="connsiteY11340" fmla="*/ 766018 h 1679043"/>
                <a:gd name="connsiteX11341" fmla="*/ 564698 w 1485127"/>
                <a:gd name="connsiteY11341" fmla="*/ 767212 h 1679043"/>
                <a:gd name="connsiteX11342" fmla="*/ 577069 w 1485127"/>
                <a:gd name="connsiteY11342" fmla="*/ 704994 h 1679043"/>
                <a:gd name="connsiteX11343" fmla="*/ 579202 w 1485127"/>
                <a:gd name="connsiteY11343" fmla="*/ 682547 h 1679043"/>
                <a:gd name="connsiteX11344" fmla="*/ 580908 w 1485127"/>
                <a:gd name="connsiteY11344" fmla="*/ 681011 h 1679043"/>
                <a:gd name="connsiteX11345" fmla="*/ 577069 w 1485127"/>
                <a:gd name="connsiteY11345" fmla="*/ 705079 h 1679043"/>
                <a:gd name="connsiteX11346" fmla="*/ 574850 w 1485127"/>
                <a:gd name="connsiteY11346" fmla="*/ 712077 h 1679043"/>
                <a:gd name="connsiteX11347" fmla="*/ 574253 w 1485127"/>
                <a:gd name="connsiteY11347" fmla="*/ 721892 h 1679043"/>
                <a:gd name="connsiteX11348" fmla="*/ 574082 w 1485127"/>
                <a:gd name="connsiteY11348" fmla="*/ 722661 h 1679043"/>
                <a:gd name="connsiteX11349" fmla="*/ 553948 w 1485127"/>
                <a:gd name="connsiteY11349" fmla="*/ 738791 h 1679043"/>
                <a:gd name="connsiteX11350" fmla="*/ 557104 w 1485127"/>
                <a:gd name="connsiteY11350" fmla="*/ 708663 h 1679043"/>
                <a:gd name="connsiteX11351" fmla="*/ 557787 w 1485127"/>
                <a:gd name="connsiteY11351" fmla="*/ 702177 h 1679043"/>
                <a:gd name="connsiteX11352" fmla="*/ 562735 w 1485127"/>
                <a:gd name="connsiteY11352" fmla="*/ 697654 h 1679043"/>
                <a:gd name="connsiteX11353" fmla="*/ 576471 w 1485127"/>
                <a:gd name="connsiteY11353" fmla="*/ 685107 h 1679043"/>
                <a:gd name="connsiteX11354" fmla="*/ 574936 w 1485127"/>
                <a:gd name="connsiteY11354" fmla="*/ 711992 h 1679043"/>
                <a:gd name="connsiteX11355" fmla="*/ 561797 w 1485127"/>
                <a:gd name="connsiteY11355" fmla="*/ 696373 h 1679043"/>
                <a:gd name="connsiteX11356" fmla="*/ 558043 w 1485127"/>
                <a:gd name="connsiteY11356" fmla="*/ 699531 h 1679043"/>
                <a:gd name="connsiteX11357" fmla="*/ 561370 w 1485127"/>
                <a:gd name="connsiteY11357" fmla="*/ 666160 h 1679043"/>
                <a:gd name="connsiteX11358" fmla="*/ 569305 w 1485127"/>
                <a:gd name="connsiteY11358" fmla="*/ 658137 h 1679043"/>
                <a:gd name="connsiteX11359" fmla="*/ 578434 w 1485127"/>
                <a:gd name="connsiteY11359" fmla="*/ 648749 h 1679043"/>
                <a:gd name="connsiteX11360" fmla="*/ 576386 w 1485127"/>
                <a:gd name="connsiteY11360" fmla="*/ 684083 h 1679043"/>
                <a:gd name="connsiteX11361" fmla="*/ 561712 w 1485127"/>
                <a:gd name="connsiteY11361" fmla="*/ 696459 h 1679043"/>
                <a:gd name="connsiteX11362" fmla="*/ 555995 w 1485127"/>
                <a:gd name="connsiteY11362" fmla="*/ 701238 h 1679043"/>
                <a:gd name="connsiteX11363" fmla="*/ 540553 w 1485127"/>
                <a:gd name="connsiteY11363" fmla="*/ 714211 h 1679043"/>
                <a:gd name="connsiteX11364" fmla="*/ 543539 w 1485127"/>
                <a:gd name="connsiteY11364" fmla="*/ 683998 h 1679043"/>
                <a:gd name="connsiteX11365" fmla="*/ 557190 w 1485127"/>
                <a:gd name="connsiteY11365" fmla="*/ 670427 h 1679043"/>
                <a:gd name="connsiteX11366" fmla="*/ 558043 w 1485127"/>
                <a:gd name="connsiteY11366" fmla="*/ 669574 h 1679043"/>
                <a:gd name="connsiteX11367" fmla="*/ 555995 w 1485127"/>
                <a:gd name="connsiteY11367" fmla="*/ 701323 h 1679043"/>
                <a:gd name="connsiteX11368" fmla="*/ 556251 w 1485127"/>
                <a:gd name="connsiteY11368" fmla="*/ 669147 h 1679043"/>
                <a:gd name="connsiteX11369" fmla="*/ 543880 w 1485127"/>
                <a:gd name="connsiteY11369" fmla="*/ 680499 h 1679043"/>
                <a:gd name="connsiteX11370" fmla="*/ 545330 w 1485127"/>
                <a:gd name="connsiteY11370" fmla="*/ 665733 h 1679043"/>
                <a:gd name="connsiteX11371" fmla="*/ 550535 w 1485127"/>
                <a:gd name="connsiteY11371" fmla="*/ 660783 h 1679043"/>
                <a:gd name="connsiteX11372" fmla="*/ 550364 w 1485127"/>
                <a:gd name="connsiteY11372" fmla="*/ 660612 h 1679043"/>
                <a:gd name="connsiteX11373" fmla="*/ 545330 w 1485127"/>
                <a:gd name="connsiteY11373" fmla="*/ 664880 h 1679043"/>
                <a:gd name="connsiteX11374" fmla="*/ 549596 w 1485127"/>
                <a:gd name="connsiteY11374" fmla="*/ 619816 h 1679043"/>
                <a:gd name="connsiteX11375" fmla="*/ 561626 w 1485127"/>
                <a:gd name="connsiteY11375" fmla="*/ 608891 h 1679043"/>
                <a:gd name="connsiteX11376" fmla="*/ 558043 w 1485127"/>
                <a:gd name="connsiteY11376" fmla="*/ 667355 h 1679043"/>
                <a:gd name="connsiteX11377" fmla="*/ 556080 w 1485127"/>
                <a:gd name="connsiteY11377" fmla="*/ 669147 h 1679043"/>
                <a:gd name="connsiteX11378" fmla="*/ 557275 w 1485127"/>
                <a:gd name="connsiteY11378" fmla="*/ 561608 h 1679043"/>
                <a:gd name="connsiteX11379" fmla="*/ 553948 w 1485127"/>
                <a:gd name="connsiteY11379" fmla="*/ 565193 h 1679043"/>
                <a:gd name="connsiteX11380" fmla="*/ 557190 w 1485127"/>
                <a:gd name="connsiteY11380" fmla="*/ 517995 h 1679043"/>
                <a:gd name="connsiteX11381" fmla="*/ 563503 w 1485127"/>
                <a:gd name="connsiteY11381" fmla="*/ 511935 h 1679043"/>
                <a:gd name="connsiteX11382" fmla="*/ 563333 w 1485127"/>
                <a:gd name="connsiteY11382" fmla="*/ 511765 h 1679043"/>
                <a:gd name="connsiteX11383" fmla="*/ 557275 w 1485127"/>
                <a:gd name="connsiteY11383" fmla="*/ 517056 h 1679043"/>
                <a:gd name="connsiteX11384" fmla="*/ 559323 w 1485127"/>
                <a:gd name="connsiteY11384" fmla="*/ 485904 h 1679043"/>
                <a:gd name="connsiteX11385" fmla="*/ 561029 w 1485127"/>
                <a:gd name="connsiteY11385" fmla="*/ 484368 h 1679043"/>
                <a:gd name="connsiteX11386" fmla="*/ 559323 w 1485127"/>
                <a:gd name="connsiteY11386" fmla="*/ 499901 h 1679043"/>
                <a:gd name="connsiteX11387" fmla="*/ 559579 w 1485127"/>
                <a:gd name="connsiteY11387" fmla="*/ 499901 h 1679043"/>
                <a:gd name="connsiteX11388" fmla="*/ 561967 w 1485127"/>
                <a:gd name="connsiteY11388" fmla="*/ 483514 h 1679043"/>
                <a:gd name="connsiteX11389" fmla="*/ 572206 w 1485127"/>
                <a:gd name="connsiteY11389" fmla="*/ 474041 h 1679043"/>
                <a:gd name="connsiteX11390" fmla="*/ 571779 w 1485127"/>
                <a:gd name="connsiteY11390" fmla="*/ 479588 h 1679043"/>
                <a:gd name="connsiteX11391" fmla="*/ 566062 w 1485127"/>
                <a:gd name="connsiteY11391" fmla="*/ 551708 h 1679043"/>
                <a:gd name="connsiteX11392" fmla="*/ 557275 w 1485127"/>
                <a:gd name="connsiteY11392" fmla="*/ 561523 h 1679043"/>
                <a:gd name="connsiteX11393" fmla="*/ 625358 w 1485127"/>
                <a:gd name="connsiteY11393" fmla="*/ 237540 h 1679043"/>
                <a:gd name="connsiteX11394" fmla="*/ 621007 w 1485127"/>
                <a:gd name="connsiteY11394" fmla="*/ 240613 h 1679043"/>
                <a:gd name="connsiteX11395" fmla="*/ 605991 w 1485127"/>
                <a:gd name="connsiteY11395" fmla="*/ 251281 h 1679043"/>
                <a:gd name="connsiteX11396" fmla="*/ 608039 w 1485127"/>
                <a:gd name="connsiteY11396" fmla="*/ 242149 h 1679043"/>
                <a:gd name="connsiteX11397" fmla="*/ 610257 w 1485127"/>
                <a:gd name="connsiteY11397" fmla="*/ 232931 h 1679043"/>
                <a:gd name="connsiteX11398" fmla="*/ 630989 w 1485127"/>
                <a:gd name="connsiteY11398" fmla="*/ 215862 h 1679043"/>
                <a:gd name="connsiteX11399" fmla="*/ 631245 w 1485127"/>
                <a:gd name="connsiteY11399" fmla="*/ 215691 h 1679043"/>
                <a:gd name="connsiteX11400" fmla="*/ 628686 w 1485127"/>
                <a:gd name="connsiteY11400" fmla="*/ 225250 h 1679043"/>
                <a:gd name="connsiteX11401" fmla="*/ 625358 w 1485127"/>
                <a:gd name="connsiteY11401" fmla="*/ 237625 h 1679043"/>
                <a:gd name="connsiteX11402" fmla="*/ 621775 w 1485127"/>
                <a:gd name="connsiteY11402" fmla="*/ 241978 h 1679043"/>
                <a:gd name="connsiteX11403" fmla="*/ 624761 w 1485127"/>
                <a:gd name="connsiteY11403" fmla="*/ 239588 h 1679043"/>
                <a:gd name="connsiteX11404" fmla="*/ 617935 w 1485127"/>
                <a:gd name="connsiteY11404" fmla="*/ 265534 h 1679043"/>
                <a:gd name="connsiteX11405" fmla="*/ 599593 w 1485127"/>
                <a:gd name="connsiteY11405" fmla="*/ 280385 h 1679043"/>
                <a:gd name="connsiteX11406" fmla="*/ 599593 w 1485127"/>
                <a:gd name="connsiteY11406" fmla="*/ 280385 h 1679043"/>
                <a:gd name="connsiteX11407" fmla="*/ 605052 w 1485127"/>
                <a:gd name="connsiteY11407" fmla="*/ 255122 h 1679043"/>
                <a:gd name="connsiteX11408" fmla="*/ 621689 w 1485127"/>
                <a:gd name="connsiteY11408" fmla="*/ 241978 h 1679043"/>
                <a:gd name="connsiteX11409" fmla="*/ 611878 w 1485127"/>
                <a:gd name="connsiteY11409" fmla="*/ 222519 h 1679043"/>
                <a:gd name="connsiteX11410" fmla="*/ 610001 w 1485127"/>
                <a:gd name="connsiteY11410" fmla="*/ 229432 h 1679043"/>
                <a:gd name="connsiteX11411" fmla="*/ 592426 w 1485127"/>
                <a:gd name="connsiteY11411" fmla="*/ 242234 h 1679043"/>
                <a:gd name="connsiteX11412" fmla="*/ 595156 w 1485127"/>
                <a:gd name="connsiteY11412" fmla="*/ 232078 h 1679043"/>
                <a:gd name="connsiteX11413" fmla="*/ 605991 w 1485127"/>
                <a:gd name="connsiteY11413" fmla="*/ 222348 h 1679043"/>
                <a:gd name="connsiteX11414" fmla="*/ 613926 w 1485127"/>
                <a:gd name="connsiteY11414" fmla="*/ 215435 h 1679043"/>
                <a:gd name="connsiteX11415" fmla="*/ 611963 w 1485127"/>
                <a:gd name="connsiteY11415" fmla="*/ 222433 h 1679043"/>
                <a:gd name="connsiteX11416" fmla="*/ 608636 w 1485127"/>
                <a:gd name="connsiteY11416" fmla="*/ 234297 h 1679043"/>
                <a:gd name="connsiteX11417" fmla="*/ 606674 w 1485127"/>
                <a:gd name="connsiteY11417" fmla="*/ 241551 h 1679043"/>
                <a:gd name="connsiteX11418" fmla="*/ 603602 w 1485127"/>
                <a:gd name="connsiteY11418" fmla="*/ 252988 h 1679043"/>
                <a:gd name="connsiteX11419" fmla="*/ 586453 w 1485127"/>
                <a:gd name="connsiteY11419" fmla="*/ 265193 h 1679043"/>
                <a:gd name="connsiteX11420" fmla="*/ 590634 w 1485127"/>
                <a:gd name="connsiteY11420" fmla="*/ 248806 h 1679043"/>
                <a:gd name="connsiteX11421" fmla="*/ 608721 w 1485127"/>
                <a:gd name="connsiteY11421" fmla="*/ 234211 h 1679043"/>
                <a:gd name="connsiteX11422" fmla="*/ 570584 w 1485127"/>
                <a:gd name="connsiteY11422" fmla="*/ 264510 h 1679043"/>
                <a:gd name="connsiteX11423" fmla="*/ 570584 w 1485127"/>
                <a:gd name="connsiteY11423" fmla="*/ 264510 h 1679043"/>
                <a:gd name="connsiteX11424" fmla="*/ 570584 w 1485127"/>
                <a:gd name="connsiteY11424" fmla="*/ 264510 h 1679043"/>
                <a:gd name="connsiteX11425" fmla="*/ 570584 w 1485127"/>
                <a:gd name="connsiteY11425" fmla="*/ 264510 h 1679043"/>
                <a:gd name="connsiteX11426" fmla="*/ 570584 w 1485127"/>
                <a:gd name="connsiteY11426" fmla="*/ 264510 h 1679043"/>
                <a:gd name="connsiteX11427" fmla="*/ 588245 w 1485127"/>
                <a:gd name="connsiteY11427" fmla="*/ 250684 h 1679043"/>
                <a:gd name="connsiteX11428" fmla="*/ 583382 w 1485127"/>
                <a:gd name="connsiteY11428" fmla="*/ 267327 h 1679043"/>
                <a:gd name="connsiteX11429" fmla="*/ 561114 w 1485127"/>
                <a:gd name="connsiteY11429" fmla="*/ 283287 h 1679043"/>
                <a:gd name="connsiteX11430" fmla="*/ 564527 w 1485127"/>
                <a:gd name="connsiteY11430" fmla="*/ 268778 h 1679043"/>
                <a:gd name="connsiteX11431" fmla="*/ 570414 w 1485127"/>
                <a:gd name="connsiteY11431" fmla="*/ 264595 h 1679043"/>
                <a:gd name="connsiteX11432" fmla="*/ 581761 w 1485127"/>
                <a:gd name="connsiteY11432" fmla="*/ 273557 h 1679043"/>
                <a:gd name="connsiteX11433" fmla="*/ 574509 w 1485127"/>
                <a:gd name="connsiteY11433" fmla="*/ 300356 h 1679043"/>
                <a:gd name="connsiteX11434" fmla="*/ 553948 w 1485127"/>
                <a:gd name="connsiteY11434" fmla="*/ 316743 h 1679043"/>
                <a:gd name="connsiteX11435" fmla="*/ 555142 w 1485127"/>
                <a:gd name="connsiteY11435" fmla="*/ 310854 h 1679043"/>
                <a:gd name="connsiteX11436" fmla="*/ 559579 w 1485127"/>
                <a:gd name="connsiteY11436" fmla="*/ 290883 h 1679043"/>
                <a:gd name="connsiteX11437" fmla="*/ 581761 w 1485127"/>
                <a:gd name="connsiteY11437" fmla="*/ 273557 h 1679043"/>
                <a:gd name="connsiteX11438" fmla="*/ 526731 w 1485127"/>
                <a:gd name="connsiteY11438" fmla="*/ 440669 h 1679043"/>
                <a:gd name="connsiteX11439" fmla="*/ 521954 w 1485127"/>
                <a:gd name="connsiteY11439" fmla="*/ 445022 h 1679043"/>
                <a:gd name="connsiteX11440" fmla="*/ 522892 w 1485127"/>
                <a:gd name="connsiteY11440" fmla="*/ 437255 h 1679043"/>
                <a:gd name="connsiteX11441" fmla="*/ 522636 w 1485127"/>
                <a:gd name="connsiteY11441" fmla="*/ 437255 h 1679043"/>
                <a:gd name="connsiteX11442" fmla="*/ 521442 w 1485127"/>
                <a:gd name="connsiteY11442" fmla="*/ 445534 h 1679043"/>
                <a:gd name="connsiteX11443" fmla="*/ 511630 w 1485127"/>
                <a:gd name="connsiteY11443" fmla="*/ 454581 h 1679043"/>
                <a:gd name="connsiteX11444" fmla="*/ 517261 w 1485127"/>
                <a:gd name="connsiteY11444" fmla="*/ 421893 h 1679043"/>
                <a:gd name="connsiteX11445" fmla="*/ 531339 w 1485127"/>
                <a:gd name="connsiteY11445" fmla="*/ 408920 h 1679043"/>
                <a:gd name="connsiteX11446" fmla="*/ 528182 w 1485127"/>
                <a:gd name="connsiteY11446" fmla="*/ 429574 h 1679043"/>
                <a:gd name="connsiteX11447" fmla="*/ 526646 w 1485127"/>
                <a:gd name="connsiteY11447" fmla="*/ 440669 h 1679043"/>
                <a:gd name="connsiteX11448" fmla="*/ 564100 w 1485127"/>
                <a:gd name="connsiteY11448" fmla="*/ 262803 h 1679043"/>
                <a:gd name="connsiteX11449" fmla="*/ 548061 w 1485127"/>
                <a:gd name="connsiteY11449" fmla="*/ 275093 h 1679043"/>
                <a:gd name="connsiteX11450" fmla="*/ 548658 w 1485127"/>
                <a:gd name="connsiteY11450" fmla="*/ 272618 h 1679043"/>
                <a:gd name="connsiteX11451" fmla="*/ 565124 w 1485127"/>
                <a:gd name="connsiteY11451" fmla="*/ 258963 h 1679043"/>
                <a:gd name="connsiteX11452" fmla="*/ 564015 w 1485127"/>
                <a:gd name="connsiteY11452" fmla="*/ 262803 h 1679043"/>
                <a:gd name="connsiteX11453" fmla="*/ 561967 w 1485127"/>
                <a:gd name="connsiteY11453" fmla="*/ 270570 h 1679043"/>
                <a:gd name="connsiteX11454" fmla="*/ 557958 w 1485127"/>
                <a:gd name="connsiteY11454" fmla="*/ 285591 h 1679043"/>
                <a:gd name="connsiteX11455" fmla="*/ 554545 w 1485127"/>
                <a:gd name="connsiteY11455" fmla="*/ 288066 h 1679043"/>
                <a:gd name="connsiteX11456" fmla="*/ 554545 w 1485127"/>
                <a:gd name="connsiteY11456" fmla="*/ 288066 h 1679043"/>
                <a:gd name="connsiteX11457" fmla="*/ 554374 w 1485127"/>
                <a:gd name="connsiteY11457" fmla="*/ 288152 h 1679043"/>
                <a:gd name="connsiteX11458" fmla="*/ 554204 w 1485127"/>
                <a:gd name="connsiteY11458" fmla="*/ 288152 h 1679043"/>
                <a:gd name="connsiteX11459" fmla="*/ 554204 w 1485127"/>
                <a:gd name="connsiteY11459" fmla="*/ 288237 h 1679043"/>
                <a:gd name="connsiteX11460" fmla="*/ 542856 w 1485127"/>
                <a:gd name="connsiteY11460" fmla="*/ 297028 h 1679043"/>
                <a:gd name="connsiteX11461" fmla="*/ 546525 w 1485127"/>
                <a:gd name="connsiteY11461" fmla="*/ 281238 h 1679043"/>
                <a:gd name="connsiteX11462" fmla="*/ 561967 w 1485127"/>
                <a:gd name="connsiteY11462" fmla="*/ 270484 h 1679043"/>
                <a:gd name="connsiteX11463" fmla="*/ 555825 w 1485127"/>
                <a:gd name="connsiteY11463" fmla="*/ 293699 h 1679043"/>
                <a:gd name="connsiteX11464" fmla="*/ 551729 w 1485127"/>
                <a:gd name="connsiteY11464" fmla="*/ 309745 h 1679043"/>
                <a:gd name="connsiteX11465" fmla="*/ 549084 w 1485127"/>
                <a:gd name="connsiteY11465" fmla="*/ 320584 h 1679043"/>
                <a:gd name="connsiteX11466" fmla="*/ 537738 w 1485127"/>
                <a:gd name="connsiteY11466" fmla="*/ 329546 h 1679043"/>
                <a:gd name="connsiteX11467" fmla="*/ 537738 w 1485127"/>
                <a:gd name="connsiteY11467" fmla="*/ 329546 h 1679043"/>
                <a:gd name="connsiteX11468" fmla="*/ 537567 w 1485127"/>
                <a:gd name="connsiteY11468" fmla="*/ 329631 h 1679043"/>
                <a:gd name="connsiteX11469" fmla="*/ 537396 w 1485127"/>
                <a:gd name="connsiteY11469" fmla="*/ 329631 h 1679043"/>
                <a:gd name="connsiteX11470" fmla="*/ 537396 w 1485127"/>
                <a:gd name="connsiteY11470" fmla="*/ 329716 h 1679043"/>
                <a:gd name="connsiteX11471" fmla="*/ 535178 w 1485127"/>
                <a:gd name="connsiteY11471" fmla="*/ 331594 h 1679043"/>
                <a:gd name="connsiteX11472" fmla="*/ 538932 w 1485127"/>
                <a:gd name="connsiteY11472" fmla="*/ 313756 h 1679043"/>
                <a:gd name="connsiteX11473" fmla="*/ 541065 w 1485127"/>
                <a:gd name="connsiteY11473" fmla="*/ 304112 h 1679043"/>
                <a:gd name="connsiteX11474" fmla="*/ 555654 w 1485127"/>
                <a:gd name="connsiteY11474" fmla="*/ 293614 h 1679043"/>
                <a:gd name="connsiteX11475" fmla="*/ 508985 w 1485127"/>
                <a:gd name="connsiteY11475" fmla="*/ 456971 h 1679043"/>
                <a:gd name="connsiteX11476" fmla="*/ 498406 w 1485127"/>
                <a:gd name="connsiteY11476" fmla="*/ 466615 h 1679043"/>
                <a:gd name="connsiteX11477" fmla="*/ 498406 w 1485127"/>
                <a:gd name="connsiteY11477" fmla="*/ 465847 h 1679043"/>
                <a:gd name="connsiteX11478" fmla="*/ 502416 w 1485127"/>
                <a:gd name="connsiteY11478" fmla="*/ 448692 h 1679043"/>
                <a:gd name="connsiteX11479" fmla="*/ 506170 w 1485127"/>
                <a:gd name="connsiteY11479" fmla="*/ 432305 h 1679043"/>
                <a:gd name="connsiteX11480" fmla="*/ 513251 w 1485127"/>
                <a:gd name="connsiteY11480" fmla="*/ 425819 h 1679043"/>
                <a:gd name="connsiteX11481" fmla="*/ 509071 w 1485127"/>
                <a:gd name="connsiteY11481" fmla="*/ 457056 h 1679043"/>
                <a:gd name="connsiteX11482" fmla="*/ 545245 w 1485127"/>
                <a:gd name="connsiteY11482" fmla="*/ 277227 h 1679043"/>
                <a:gd name="connsiteX11483" fmla="*/ 536628 w 1485127"/>
                <a:gd name="connsiteY11483" fmla="*/ 283799 h 1679043"/>
                <a:gd name="connsiteX11484" fmla="*/ 536884 w 1485127"/>
                <a:gd name="connsiteY11484" fmla="*/ 282433 h 1679043"/>
                <a:gd name="connsiteX11485" fmla="*/ 545928 w 1485127"/>
                <a:gd name="connsiteY11485" fmla="*/ 274837 h 1679043"/>
                <a:gd name="connsiteX11486" fmla="*/ 545245 w 1485127"/>
                <a:gd name="connsiteY11486" fmla="*/ 277227 h 1679043"/>
                <a:gd name="connsiteX11487" fmla="*/ 501563 w 1485127"/>
                <a:gd name="connsiteY11487" fmla="*/ 443998 h 1679043"/>
                <a:gd name="connsiteX11488" fmla="*/ 501904 w 1485127"/>
                <a:gd name="connsiteY11488" fmla="*/ 441779 h 1679043"/>
                <a:gd name="connsiteX11489" fmla="*/ 501648 w 1485127"/>
                <a:gd name="connsiteY11489" fmla="*/ 441779 h 1679043"/>
                <a:gd name="connsiteX11490" fmla="*/ 497553 w 1485127"/>
                <a:gd name="connsiteY11490" fmla="*/ 465420 h 1679043"/>
                <a:gd name="connsiteX11491" fmla="*/ 497382 w 1485127"/>
                <a:gd name="connsiteY11491" fmla="*/ 466359 h 1679043"/>
                <a:gd name="connsiteX11492" fmla="*/ 497126 w 1485127"/>
                <a:gd name="connsiteY11492" fmla="*/ 467554 h 1679043"/>
                <a:gd name="connsiteX11493" fmla="*/ 487144 w 1485127"/>
                <a:gd name="connsiteY11493" fmla="*/ 476430 h 1679043"/>
                <a:gd name="connsiteX11494" fmla="*/ 487997 w 1485127"/>
                <a:gd name="connsiteY11494" fmla="*/ 472248 h 1679043"/>
                <a:gd name="connsiteX11495" fmla="*/ 488253 w 1485127"/>
                <a:gd name="connsiteY11495" fmla="*/ 471224 h 1679043"/>
                <a:gd name="connsiteX11496" fmla="*/ 489789 w 1485127"/>
                <a:gd name="connsiteY11496" fmla="*/ 473358 h 1679043"/>
                <a:gd name="connsiteX11497" fmla="*/ 495932 w 1485127"/>
                <a:gd name="connsiteY11497" fmla="*/ 462348 h 1679043"/>
                <a:gd name="connsiteX11498" fmla="*/ 500027 w 1485127"/>
                <a:gd name="connsiteY11498" fmla="*/ 437597 h 1679043"/>
                <a:gd name="connsiteX11499" fmla="*/ 503184 w 1485127"/>
                <a:gd name="connsiteY11499" fmla="*/ 434780 h 1679043"/>
                <a:gd name="connsiteX11500" fmla="*/ 501478 w 1485127"/>
                <a:gd name="connsiteY11500" fmla="*/ 444083 h 1679043"/>
                <a:gd name="connsiteX11501" fmla="*/ 501136 w 1485127"/>
                <a:gd name="connsiteY11501" fmla="*/ 430428 h 1679043"/>
                <a:gd name="connsiteX11502" fmla="*/ 501819 w 1485127"/>
                <a:gd name="connsiteY11502" fmla="*/ 425392 h 1679043"/>
                <a:gd name="connsiteX11503" fmla="*/ 499686 w 1485127"/>
                <a:gd name="connsiteY11503" fmla="*/ 416942 h 1679043"/>
                <a:gd name="connsiteX11504" fmla="*/ 499686 w 1485127"/>
                <a:gd name="connsiteY11504" fmla="*/ 416942 h 1679043"/>
                <a:gd name="connsiteX11505" fmla="*/ 504890 w 1485127"/>
                <a:gd name="connsiteY11505" fmla="*/ 412675 h 1679043"/>
                <a:gd name="connsiteX11506" fmla="*/ 504890 w 1485127"/>
                <a:gd name="connsiteY11506" fmla="*/ 412675 h 1679043"/>
                <a:gd name="connsiteX11507" fmla="*/ 504890 w 1485127"/>
                <a:gd name="connsiteY11507" fmla="*/ 412675 h 1679043"/>
                <a:gd name="connsiteX11508" fmla="*/ 504890 w 1485127"/>
                <a:gd name="connsiteY11508" fmla="*/ 412675 h 1679043"/>
                <a:gd name="connsiteX11509" fmla="*/ 504890 w 1485127"/>
                <a:gd name="connsiteY11509" fmla="*/ 412675 h 1679043"/>
                <a:gd name="connsiteX11510" fmla="*/ 507706 w 1485127"/>
                <a:gd name="connsiteY11510" fmla="*/ 410200 h 1679043"/>
                <a:gd name="connsiteX11511" fmla="*/ 504549 w 1485127"/>
                <a:gd name="connsiteY11511" fmla="*/ 427696 h 1679043"/>
                <a:gd name="connsiteX11512" fmla="*/ 501136 w 1485127"/>
                <a:gd name="connsiteY11512" fmla="*/ 430598 h 1679043"/>
                <a:gd name="connsiteX11513" fmla="*/ 501648 w 1485127"/>
                <a:gd name="connsiteY11513" fmla="*/ 408408 h 1679043"/>
                <a:gd name="connsiteX11514" fmla="*/ 501648 w 1485127"/>
                <a:gd name="connsiteY11514" fmla="*/ 408408 h 1679043"/>
                <a:gd name="connsiteX11515" fmla="*/ 501478 w 1485127"/>
                <a:gd name="connsiteY11515" fmla="*/ 408493 h 1679043"/>
                <a:gd name="connsiteX11516" fmla="*/ 501307 w 1485127"/>
                <a:gd name="connsiteY11516" fmla="*/ 408493 h 1679043"/>
                <a:gd name="connsiteX11517" fmla="*/ 504123 w 1485127"/>
                <a:gd name="connsiteY11517" fmla="*/ 394837 h 1679043"/>
                <a:gd name="connsiteX11518" fmla="*/ 509156 w 1485127"/>
                <a:gd name="connsiteY11518" fmla="*/ 391082 h 1679043"/>
                <a:gd name="connsiteX11519" fmla="*/ 509156 w 1485127"/>
                <a:gd name="connsiteY11519" fmla="*/ 391082 h 1679043"/>
                <a:gd name="connsiteX11520" fmla="*/ 509156 w 1485127"/>
                <a:gd name="connsiteY11520" fmla="*/ 391082 h 1679043"/>
                <a:gd name="connsiteX11521" fmla="*/ 509156 w 1485127"/>
                <a:gd name="connsiteY11521" fmla="*/ 391082 h 1679043"/>
                <a:gd name="connsiteX11522" fmla="*/ 509156 w 1485127"/>
                <a:gd name="connsiteY11522" fmla="*/ 391082 h 1679043"/>
                <a:gd name="connsiteX11523" fmla="*/ 511545 w 1485127"/>
                <a:gd name="connsiteY11523" fmla="*/ 389119 h 1679043"/>
                <a:gd name="connsiteX11524" fmla="*/ 509156 w 1485127"/>
                <a:gd name="connsiteY11524" fmla="*/ 402263 h 1679043"/>
                <a:gd name="connsiteX11525" fmla="*/ 501563 w 1485127"/>
                <a:gd name="connsiteY11525" fmla="*/ 408408 h 1679043"/>
                <a:gd name="connsiteX11526" fmla="*/ 506085 w 1485127"/>
                <a:gd name="connsiteY11526" fmla="*/ 386900 h 1679043"/>
                <a:gd name="connsiteX11527" fmla="*/ 506085 w 1485127"/>
                <a:gd name="connsiteY11527" fmla="*/ 386900 h 1679043"/>
                <a:gd name="connsiteX11528" fmla="*/ 505999 w 1485127"/>
                <a:gd name="connsiteY11528" fmla="*/ 386985 h 1679043"/>
                <a:gd name="connsiteX11529" fmla="*/ 505914 w 1485127"/>
                <a:gd name="connsiteY11529" fmla="*/ 387071 h 1679043"/>
                <a:gd name="connsiteX11530" fmla="*/ 505914 w 1485127"/>
                <a:gd name="connsiteY11530" fmla="*/ 387071 h 1679043"/>
                <a:gd name="connsiteX11531" fmla="*/ 505914 w 1485127"/>
                <a:gd name="connsiteY11531" fmla="*/ 387071 h 1679043"/>
                <a:gd name="connsiteX11532" fmla="*/ 507108 w 1485127"/>
                <a:gd name="connsiteY11532" fmla="*/ 381352 h 1679043"/>
                <a:gd name="connsiteX11533" fmla="*/ 507108 w 1485127"/>
                <a:gd name="connsiteY11533" fmla="*/ 381352 h 1679043"/>
                <a:gd name="connsiteX11534" fmla="*/ 507108 w 1485127"/>
                <a:gd name="connsiteY11534" fmla="*/ 381352 h 1679043"/>
                <a:gd name="connsiteX11535" fmla="*/ 507108 w 1485127"/>
                <a:gd name="connsiteY11535" fmla="*/ 381352 h 1679043"/>
                <a:gd name="connsiteX11536" fmla="*/ 507108 w 1485127"/>
                <a:gd name="connsiteY11536" fmla="*/ 381352 h 1679043"/>
                <a:gd name="connsiteX11537" fmla="*/ 508644 w 1485127"/>
                <a:gd name="connsiteY11537" fmla="*/ 372561 h 1679043"/>
                <a:gd name="connsiteX11538" fmla="*/ 516237 w 1485127"/>
                <a:gd name="connsiteY11538" fmla="*/ 365989 h 1679043"/>
                <a:gd name="connsiteX11539" fmla="*/ 513251 w 1485127"/>
                <a:gd name="connsiteY11539" fmla="*/ 381779 h 1679043"/>
                <a:gd name="connsiteX11540" fmla="*/ 506255 w 1485127"/>
                <a:gd name="connsiteY11540" fmla="*/ 386985 h 1679043"/>
                <a:gd name="connsiteX11541" fmla="*/ 533472 w 1485127"/>
                <a:gd name="connsiteY11541" fmla="*/ 286274 h 1679043"/>
                <a:gd name="connsiteX11542" fmla="*/ 531936 w 1485127"/>
                <a:gd name="connsiteY11542" fmla="*/ 287383 h 1679043"/>
                <a:gd name="connsiteX11543" fmla="*/ 530656 w 1485127"/>
                <a:gd name="connsiteY11543" fmla="*/ 287810 h 1679043"/>
                <a:gd name="connsiteX11544" fmla="*/ 533642 w 1485127"/>
                <a:gd name="connsiteY11544" fmla="*/ 285164 h 1679043"/>
                <a:gd name="connsiteX11545" fmla="*/ 533386 w 1485127"/>
                <a:gd name="connsiteY11545" fmla="*/ 286189 h 1679043"/>
                <a:gd name="connsiteX11546" fmla="*/ 522210 w 1485127"/>
                <a:gd name="connsiteY11546" fmla="*/ 294809 h 1679043"/>
                <a:gd name="connsiteX11547" fmla="*/ 521101 w 1485127"/>
                <a:gd name="connsiteY11547" fmla="*/ 295662 h 1679043"/>
                <a:gd name="connsiteX11548" fmla="*/ 521442 w 1485127"/>
                <a:gd name="connsiteY11548" fmla="*/ 293614 h 1679043"/>
                <a:gd name="connsiteX11549" fmla="*/ 526049 w 1485127"/>
                <a:gd name="connsiteY11549" fmla="*/ 290883 h 1679043"/>
                <a:gd name="connsiteX11550" fmla="*/ 522210 w 1485127"/>
                <a:gd name="connsiteY11550" fmla="*/ 294809 h 1679043"/>
                <a:gd name="connsiteX11551" fmla="*/ 511630 w 1485127"/>
                <a:gd name="connsiteY11551" fmla="*/ 329716 h 1679043"/>
                <a:gd name="connsiteX11552" fmla="*/ 512142 w 1485127"/>
                <a:gd name="connsiteY11552" fmla="*/ 329375 h 1679043"/>
                <a:gd name="connsiteX11553" fmla="*/ 511374 w 1485127"/>
                <a:gd name="connsiteY11553" fmla="*/ 333216 h 1679043"/>
                <a:gd name="connsiteX11554" fmla="*/ 511630 w 1485127"/>
                <a:gd name="connsiteY11554" fmla="*/ 329631 h 1679043"/>
                <a:gd name="connsiteX11555" fmla="*/ 511630 w 1485127"/>
                <a:gd name="connsiteY11555" fmla="*/ 328692 h 1679043"/>
                <a:gd name="connsiteX11556" fmla="*/ 511715 w 1485127"/>
                <a:gd name="connsiteY11556" fmla="*/ 325364 h 1679043"/>
                <a:gd name="connsiteX11557" fmla="*/ 513166 w 1485127"/>
                <a:gd name="connsiteY11557" fmla="*/ 324339 h 1679043"/>
                <a:gd name="connsiteX11558" fmla="*/ 512313 w 1485127"/>
                <a:gd name="connsiteY11558" fmla="*/ 328351 h 1679043"/>
                <a:gd name="connsiteX11559" fmla="*/ 511630 w 1485127"/>
                <a:gd name="connsiteY11559" fmla="*/ 328692 h 1679043"/>
                <a:gd name="connsiteX11560" fmla="*/ 510180 w 1485127"/>
                <a:gd name="connsiteY11560" fmla="*/ 288237 h 1679043"/>
                <a:gd name="connsiteX11561" fmla="*/ 509668 w 1485127"/>
                <a:gd name="connsiteY11561" fmla="*/ 290200 h 1679043"/>
                <a:gd name="connsiteX11562" fmla="*/ 509156 w 1485127"/>
                <a:gd name="connsiteY11562" fmla="*/ 290883 h 1679043"/>
                <a:gd name="connsiteX11563" fmla="*/ 491240 w 1485127"/>
                <a:gd name="connsiteY11563" fmla="*/ 315036 h 1679043"/>
                <a:gd name="connsiteX11564" fmla="*/ 490898 w 1485127"/>
                <a:gd name="connsiteY11564" fmla="*/ 315548 h 1679043"/>
                <a:gd name="connsiteX11565" fmla="*/ 490728 w 1485127"/>
                <a:gd name="connsiteY11565" fmla="*/ 315634 h 1679043"/>
                <a:gd name="connsiteX11566" fmla="*/ 491922 w 1485127"/>
                <a:gd name="connsiteY11566" fmla="*/ 309745 h 1679043"/>
                <a:gd name="connsiteX11567" fmla="*/ 493372 w 1485127"/>
                <a:gd name="connsiteY11567" fmla="*/ 302746 h 1679043"/>
                <a:gd name="connsiteX11568" fmla="*/ 503184 w 1485127"/>
                <a:gd name="connsiteY11568" fmla="*/ 291395 h 1679043"/>
                <a:gd name="connsiteX11569" fmla="*/ 509668 w 1485127"/>
                <a:gd name="connsiteY11569" fmla="*/ 284226 h 1679043"/>
                <a:gd name="connsiteX11570" fmla="*/ 510094 w 1485127"/>
                <a:gd name="connsiteY11570" fmla="*/ 288408 h 1679043"/>
                <a:gd name="connsiteX11571" fmla="*/ 468716 w 1485127"/>
                <a:gd name="connsiteY11571" fmla="*/ 418223 h 1679043"/>
                <a:gd name="connsiteX11572" fmla="*/ 465644 w 1485127"/>
                <a:gd name="connsiteY11572" fmla="*/ 420783 h 1679043"/>
                <a:gd name="connsiteX11573" fmla="*/ 465559 w 1485127"/>
                <a:gd name="connsiteY11573" fmla="*/ 420868 h 1679043"/>
                <a:gd name="connsiteX11574" fmla="*/ 465559 w 1485127"/>
                <a:gd name="connsiteY11574" fmla="*/ 420868 h 1679043"/>
                <a:gd name="connsiteX11575" fmla="*/ 463938 w 1485127"/>
                <a:gd name="connsiteY11575" fmla="*/ 422234 h 1679043"/>
                <a:gd name="connsiteX11576" fmla="*/ 464450 w 1485127"/>
                <a:gd name="connsiteY11576" fmla="*/ 419503 h 1679043"/>
                <a:gd name="connsiteX11577" fmla="*/ 466838 w 1485127"/>
                <a:gd name="connsiteY11577" fmla="*/ 406103 h 1679043"/>
                <a:gd name="connsiteX11578" fmla="*/ 470592 w 1485127"/>
                <a:gd name="connsiteY11578" fmla="*/ 403116 h 1679043"/>
                <a:gd name="connsiteX11579" fmla="*/ 469996 w 1485127"/>
                <a:gd name="connsiteY11579" fmla="*/ 407896 h 1679043"/>
                <a:gd name="connsiteX11580" fmla="*/ 468716 w 1485127"/>
                <a:gd name="connsiteY11580" fmla="*/ 418223 h 1679043"/>
                <a:gd name="connsiteX11581" fmla="*/ 470934 w 1485127"/>
                <a:gd name="connsiteY11581" fmla="*/ 382803 h 1679043"/>
                <a:gd name="connsiteX11582" fmla="*/ 475883 w 1485127"/>
                <a:gd name="connsiteY11582" fmla="*/ 354297 h 1679043"/>
                <a:gd name="connsiteX11583" fmla="*/ 478527 w 1485127"/>
                <a:gd name="connsiteY11583" fmla="*/ 352334 h 1679043"/>
                <a:gd name="connsiteX11584" fmla="*/ 477418 w 1485127"/>
                <a:gd name="connsiteY11584" fmla="*/ 357711 h 1679043"/>
                <a:gd name="connsiteX11585" fmla="*/ 477418 w 1485127"/>
                <a:gd name="connsiteY11585" fmla="*/ 357711 h 1679043"/>
                <a:gd name="connsiteX11586" fmla="*/ 477418 w 1485127"/>
                <a:gd name="connsiteY11586" fmla="*/ 357967 h 1679043"/>
                <a:gd name="connsiteX11587" fmla="*/ 477418 w 1485127"/>
                <a:gd name="connsiteY11587" fmla="*/ 358223 h 1679043"/>
                <a:gd name="connsiteX11588" fmla="*/ 477418 w 1485127"/>
                <a:gd name="connsiteY11588" fmla="*/ 358223 h 1679043"/>
                <a:gd name="connsiteX11589" fmla="*/ 473835 w 1485127"/>
                <a:gd name="connsiteY11589" fmla="*/ 380413 h 1679043"/>
                <a:gd name="connsiteX11590" fmla="*/ 471019 w 1485127"/>
                <a:gd name="connsiteY11590" fmla="*/ 382803 h 1679043"/>
                <a:gd name="connsiteX11591" fmla="*/ 488339 w 1485127"/>
                <a:gd name="connsiteY11591" fmla="*/ 308635 h 1679043"/>
                <a:gd name="connsiteX11592" fmla="*/ 485694 w 1485127"/>
                <a:gd name="connsiteY11592" fmla="*/ 319731 h 1679043"/>
                <a:gd name="connsiteX11593" fmla="*/ 481257 w 1485127"/>
                <a:gd name="connsiteY11593" fmla="*/ 323486 h 1679043"/>
                <a:gd name="connsiteX11594" fmla="*/ 482708 w 1485127"/>
                <a:gd name="connsiteY11594" fmla="*/ 315292 h 1679043"/>
                <a:gd name="connsiteX11595" fmla="*/ 488339 w 1485127"/>
                <a:gd name="connsiteY11595" fmla="*/ 308379 h 1679043"/>
                <a:gd name="connsiteX11596" fmla="*/ 488339 w 1485127"/>
                <a:gd name="connsiteY11596" fmla="*/ 308635 h 1679043"/>
                <a:gd name="connsiteX11597" fmla="*/ 471702 w 1485127"/>
                <a:gd name="connsiteY11597" fmla="*/ 332021 h 1679043"/>
                <a:gd name="connsiteX11598" fmla="*/ 463938 w 1485127"/>
                <a:gd name="connsiteY11598" fmla="*/ 339190 h 1679043"/>
                <a:gd name="connsiteX11599" fmla="*/ 472299 w 1485127"/>
                <a:gd name="connsiteY11599" fmla="*/ 328436 h 1679043"/>
                <a:gd name="connsiteX11600" fmla="*/ 471702 w 1485127"/>
                <a:gd name="connsiteY11600" fmla="*/ 332021 h 1679043"/>
                <a:gd name="connsiteX11601" fmla="*/ 408141 w 1485127"/>
                <a:gd name="connsiteY11601" fmla="*/ 465676 h 1679043"/>
                <a:gd name="connsiteX11602" fmla="*/ 440731 w 1485127"/>
                <a:gd name="connsiteY11602" fmla="*/ 430342 h 1679043"/>
                <a:gd name="connsiteX11603" fmla="*/ 451311 w 1485127"/>
                <a:gd name="connsiteY11603" fmla="*/ 419588 h 1679043"/>
                <a:gd name="connsiteX11604" fmla="*/ 434674 w 1485127"/>
                <a:gd name="connsiteY11604" fmla="*/ 449716 h 1679043"/>
                <a:gd name="connsiteX11605" fmla="*/ 404387 w 1485127"/>
                <a:gd name="connsiteY11605" fmla="*/ 508948 h 1679043"/>
                <a:gd name="connsiteX11606" fmla="*/ 404387 w 1485127"/>
                <a:gd name="connsiteY11606" fmla="*/ 508948 h 1679043"/>
                <a:gd name="connsiteX11607" fmla="*/ 404387 w 1485127"/>
                <a:gd name="connsiteY11607" fmla="*/ 508948 h 1679043"/>
                <a:gd name="connsiteX11608" fmla="*/ 404301 w 1485127"/>
                <a:gd name="connsiteY11608" fmla="*/ 509033 h 1679043"/>
                <a:gd name="connsiteX11609" fmla="*/ 404130 w 1485127"/>
                <a:gd name="connsiteY11609" fmla="*/ 509033 h 1679043"/>
                <a:gd name="connsiteX11610" fmla="*/ 404130 w 1485127"/>
                <a:gd name="connsiteY11610" fmla="*/ 509119 h 1679043"/>
                <a:gd name="connsiteX11611" fmla="*/ 392271 w 1485127"/>
                <a:gd name="connsiteY11611" fmla="*/ 518934 h 1679043"/>
                <a:gd name="connsiteX11612" fmla="*/ 392271 w 1485127"/>
                <a:gd name="connsiteY11612" fmla="*/ 518251 h 1679043"/>
                <a:gd name="connsiteX11613" fmla="*/ 391930 w 1485127"/>
                <a:gd name="connsiteY11613" fmla="*/ 518251 h 1679043"/>
                <a:gd name="connsiteX11614" fmla="*/ 391504 w 1485127"/>
                <a:gd name="connsiteY11614" fmla="*/ 519617 h 1679043"/>
                <a:gd name="connsiteX11615" fmla="*/ 378450 w 1485127"/>
                <a:gd name="connsiteY11615" fmla="*/ 530285 h 1679043"/>
                <a:gd name="connsiteX11616" fmla="*/ 373587 w 1485127"/>
                <a:gd name="connsiteY11616" fmla="*/ 534211 h 1679043"/>
                <a:gd name="connsiteX11617" fmla="*/ 382630 w 1485127"/>
                <a:gd name="connsiteY11617" fmla="*/ 515349 h 1679043"/>
                <a:gd name="connsiteX11618" fmla="*/ 408141 w 1485127"/>
                <a:gd name="connsiteY11618" fmla="*/ 465676 h 1679043"/>
                <a:gd name="connsiteX11619" fmla="*/ 403533 w 1485127"/>
                <a:gd name="connsiteY11619" fmla="*/ 462860 h 1679043"/>
                <a:gd name="connsiteX11620" fmla="*/ 407970 w 1485127"/>
                <a:gd name="connsiteY11620" fmla="*/ 454837 h 1679043"/>
                <a:gd name="connsiteX11621" fmla="*/ 404301 w 1485127"/>
                <a:gd name="connsiteY11621" fmla="*/ 462006 h 1679043"/>
                <a:gd name="connsiteX11622" fmla="*/ 403789 w 1485127"/>
                <a:gd name="connsiteY11622" fmla="*/ 462519 h 1679043"/>
                <a:gd name="connsiteX11623" fmla="*/ 403789 w 1485127"/>
                <a:gd name="connsiteY11623" fmla="*/ 462519 h 1679043"/>
                <a:gd name="connsiteX11624" fmla="*/ 403619 w 1485127"/>
                <a:gd name="connsiteY11624" fmla="*/ 462689 h 1679043"/>
                <a:gd name="connsiteX11625" fmla="*/ 403619 w 1485127"/>
                <a:gd name="connsiteY11625" fmla="*/ 462860 h 1679043"/>
                <a:gd name="connsiteX11626" fmla="*/ 379133 w 1485127"/>
                <a:gd name="connsiteY11626" fmla="*/ 514069 h 1679043"/>
                <a:gd name="connsiteX11627" fmla="*/ 368468 w 1485127"/>
                <a:gd name="connsiteY11627" fmla="*/ 538308 h 1679043"/>
                <a:gd name="connsiteX11628" fmla="*/ 364543 w 1485127"/>
                <a:gd name="connsiteY11628" fmla="*/ 541466 h 1679043"/>
                <a:gd name="connsiteX11629" fmla="*/ 366420 w 1485127"/>
                <a:gd name="connsiteY11629" fmla="*/ 534723 h 1679043"/>
                <a:gd name="connsiteX11630" fmla="*/ 375208 w 1485127"/>
                <a:gd name="connsiteY11630" fmla="*/ 516544 h 1679043"/>
                <a:gd name="connsiteX11631" fmla="*/ 392783 w 1485127"/>
                <a:gd name="connsiteY11631" fmla="*/ 482405 h 1679043"/>
                <a:gd name="connsiteX11632" fmla="*/ 395428 w 1485127"/>
                <a:gd name="connsiteY11632" fmla="*/ 479417 h 1679043"/>
                <a:gd name="connsiteX11633" fmla="*/ 379047 w 1485127"/>
                <a:gd name="connsiteY11633" fmla="*/ 514069 h 1679043"/>
                <a:gd name="connsiteX11634" fmla="*/ 312926 w 1485127"/>
                <a:gd name="connsiteY11634" fmla="*/ 664282 h 1679043"/>
                <a:gd name="connsiteX11635" fmla="*/ 331014 w 1485127"/>
                <a:gd name="connsiteY11635" fmla="*/ 651992 h 1679043"/>
                <a:gd name="connsiteX11636" fmla="*/ 330843 w 1485127"/>
                <a:gd name="connsiteY11636" fmla="*/ 652419 h 1679043"/>
                <a:gd name="connsiteX11637" fmla="*/ 321373 w 1485127"/>
                <a:gd name="connsiteY11637" fmla="*/ 688777 h 1679043"/>
                <a:gd name="connsiteX11638" fmla="*/ 318046 w 1485127"/>
                <a:gd name="connsiteY11638" fmla="*/ 691252 h 1679043"/>
                <a:gd name="connsiteX11639" fmla="*/ 318216 w 1485127"/>
                <a:gd name="connsiteY11639" fmla="*/ 691423 h 1679043"/>
                <a:gd name="connsiteX11640" fmla="*/ 321287 w 1485127"/>
                <a:gd name="connsiteY11640" fmla="*/ 689375 h 1679043"/>
                <a:gd name="connsiteX11641" fmla="*/ 316083 w 1485127"/>
                <a:gd name="connsiteY11641" fmla="*/ 710712 h 1679043"/>
                <a:gd name="connsiteX11642" fmla="*/ 308575 w 1485127"/>
                <a:gd name="connsiteY11642" fmla="*/ 717198 h 1679043"/>
                <a:gd name="connsiteX11643" fmla="*/ 306784 w 1485127"/>
                <a:gd name="connsiteY11643" fmla="*/ 718735 h 1679043"/>
                <a:gd name="connsiteX11644" fmla="*/ 307296 w 1485127"/>
                <a:gd name="connsiteY11644" fmla="*/ 712419 h 1679043"/>
                <a:gd name="connsiteX11645" fmla="*/ 310452 w 1485127"/>
                <a:gd name="connsiteY11645" fmla="*/ 707469 h 1679043"/>
                <a:gd name="connsiteX11646" fmla="*/ 310282 w 1485127"/>
                <a:gd name="connsiteY11646" fmla="*/ 707298 h 1679043"/>
                <a:gd name="connsiteX11647" fmla="*/ 307381 w 1485127"/>
                <a:gd name="connsiteY11647" fmla="*/ 711224 h 1679043"/>
                <a:gd name="connsiteX11648" fmla="*/ 308319 w 1485127"/>
                <a:gd name="connsiteY11648" fmla="*/ 700385 h 1679043"/>
                <a:gd name="connsiteX11649" fmla="*/ 311988 w 1485127"/>
                <a:gd name="connsiteY11649" fmla="*/ 664880 h 1679043"/>
                <a:gd name="connsiteX11650" fmla="*/ 312926 w 1485127"/>
                <a:gd name="connsiteY11650" fmla="*/ 664197 h 1679043"/>
                <a:gd name="connsiteX11651" fmla="*/ 246550 w 1485127"/>
                <a:gd name="connsiteY11651" fmla="*/ 1035377 h 1679043"/>
                <a:gd name="connsiteX11652" fmla="*/ 227609 w 1485127"/>
                <a:gd name="connsiteY11652" fmla="*/ 1034780 h 1679043"/>
                <a:gd name="connsiteX11653" fmla="*/ 229486 w 1485127"/>
                <a:gd name="connsiteY11653" fmla="*/ 1003457 h 1679043"/>
                <a:gd name="connsiteX11654" fmla="*/ 229486 w 1485127"/>
                <a:gd name="connsiteY11654" fmla="*/ 1003457 h 1679043"/>
                <a:gd name="connsiteX11655" fmla="*/ 229486 w 1485127"/>
                <a:gd name="connsiteY11655" fmla="*/ 1003286 h 1679043"/>
                <a:gd name="connsiteX11656" fmla="*/ 229486 w 1485127"/>
                <a:gd name="connsiteY11656" fmla="*/ 1003116 h 1679043"/>
                <a:gd name="connsiteX11657" fmla="*/ 229486 w 1485127"/>
                <a:gd name="connsiteY11657" fmla="*/ 1003116 h 1679043"/>
                <a:gd name="connsiteX11658" fmla="*/ 231619 w 1485127"/>
                <a:gd name="connsiteY11658" fmla="*/ 968550 h 1679043"/>
                <a:gd name="connsiteX11659" fmla="*/ 232984 w 1485127"/>
                <a:gd name="connsiteY11659" fmla="*/ 954723 h 1679043"/>
                <a:gd name="connsiteX11660" fmla="*/ 249195 w 1485127"/>
                <a:gd name="connsiteY11660" fmla="*/ 955662 h 1679043"/>
                <a:gd name="connsiteX11661" fmla="*/ 255934 w 1485127"/>
                <a:gd name="connsiteY11661" fmla="*/ 956345 h 1679043"/>
                <a:gd name="connsiteX11662" fmla="*/ 246550 w 1485127"/>
                <a:gd name="connsiteY11662" fmla="*/ 1035377 h 1679043"/>
                <a:gd name="connsiteX11663" fmla="*/ 228036 w 1485127"/>
                <a:gd name="connsiteY11663" fmla="*/ 968208 h 1679043"/>
                <a:gd name="connsiteX11664" fmla="*/ 224197 w 1485127"/>
                <a:gd name="connsiteY11664" fmla="*/ 1002860 h 1679043"/>
                <a:gd name="connsiteX11665" fmla="*/ 224197 w 1485127"/>
                <a:gd name="connsiteY11665" fmla="*/ 1002860 h 1679043"/>
                <a:gd name="connsiteX11666" fmla="*/ 224197 w 1485127"/>
                <a:gd name="connsiteY11666" fmla="*/ 1002945 h 1679043"/>
                <a:gd name="connsiteX11667" fmla="*/ 224197 w 1485127"/>
                <a:gd name="connsiteY11667" fmla="*/ 1002945 h 1679043"/>
                <a:gd name="connsiteX11668" fmla="*/ 223855 w 1485127"/>
                <a:gd name="connsiteY11668" fmla="*/ 1034524 h 1679043"/>
                <a:gd name="connsiteX11669" fmla="*/ 214982 w 1485127"/>
                <a:gd name="connsiteY11669" fmla="*/ 1033927 h 1679043"/>
                <a:gd name="connsiteX11670" fmla="*/ 214214 w 1485127"/>
                <a:gd name="connsiteY11670" fmla="*/ 1006103 h 1679043"/>
                <a:gd name="connsiteX11671" fmla="*/ 214556 w 1485127"/>
                <a:gd name="connsiteY11671" fmla="*/ 977596 h 1679043"/>
                <a:gd name="connsiteX11672" fmla="*/ 214982 w 1485127"/>
                <a:gd name="connsiteY11672" fmla="*/ 967440 h 1679043"/>
                <a:gd name="connsiteX11673" fmla="*/ 215580 w 1485127"/>
                <a:gd name="connsiteY11673" fmla="*/ 957284 h 1679043"/>
                <a:gd name="connsiteX11674" fmla="*/ 215323 w 1485127"/>
                <a:gd name="connsiteY11674" fmla="*/ 957284 h 1679043"/>
                <a:gd name="connsiteX11675" fmla="*/ 214044 w 1485127"/>
                <a:gd name="connsiteY11675" fmla="*/ 967440 h 1679043"/>
                <a:gd name="connsiteX11676" fmla="*/ 212935 w 1485127"/>
                <a:gd name="connsiteY11676" fmla="*/ 977596 h 1679043"/>
                <a:gd name="connsiteX11677" fmla="*/ 210546 w 1485127"/>
                <a:gd name="connsiteY11677" fmla="*/ 1006103 h 1679043"/>
                <a:gd name="connsiteX11678" fmla="*/ 209693 w 1485127"/>
                <a:gd name="connsiteY11678" fmla="*/ 1033500 h 1679043"/>
                <a:gd name="connsiteX11679" fmla="*/ 201331 w 1485127"/>
                <a:gd name="connsiteY11679" fmla="*/ 1032902 h 1679043"/>
                <a:gd name="connsiteX11680" fmla="*/ 201331 w 1485127"/>
                <a:gd name="connsiteY11680" fmla="*/ 1032475 h 1679043"/>
                <a:gd name="connsiteX11681" fmla="*/ 200222 w 1485127"/>
                <a:gd name="connsiteY11681" fmla="*/ 1017966 h 1679043"/>
                <a:gd name="connsiteX11682" fmla="*/ 199966 w 1485127"/>
                <a:gd name="connsiteY11682" fmla="*/ 1017966 h 1679043"/>
                <a:gd name="connsiteX11683" fmla="*/ 200307 w 1485127"/>
                <a:gd name="connsiteY11683" fmla="*/ 1032646 h 1679043"/>
                <a:gd name="connsiteX11684" fmla="*/ 200307 w 1485127"/>
                <a:gd name="connsiteY11684" fmla="*/ 1032817 h 1679043"/>
                <a:gd name="connsiteX11685" fmla="*/ 184353 w 1485127"/>
                <a:gd name="connsiteY11685" fmla="*/ 1031622 h 1679043"/>
                <a:gd name="connsiteX11686" fmla="*/ 177784 w 1485127"/>
                <a:gd name="connsiteY11686" fmla="*/ 1030769 h 1679043"/>
                <a:gd name="connsiteX11687" fmla="*/ 126338 w 1485127"/>
                <a:gd name="connsiteY11687" fmla="*/ 1022575 h 1679043"/>
                <a:gd name="connsiteX11688" fmla="*/ 139562 w 1485127"/>
                <a:gd name="connsiteY11688" fmla="*/ 1002945 h 1679043"/>
                <a:gd name="connsiteX11689" fmla="*/ 152957 w 1485127"/>
                <a:gd name="connsiteY11689" fmla="*/ 983144 h 1679043"/>
                <a:gd name="connsiteX11690" fmla="*/ 152786 w 1485127"/>
                <a:gd name="connsiteY11690" fmla="*/ 982973 h 1679043"/>
                <a:gd name="connsiteX11691" fmla="*/ 138367 w 1485127"/>
                <a:gd name="connsiteY11691" fmla="*/ 1001835 h 1679043"/>
                <a:gd name="connsiteX11692" fmla="*/ 122840 w 1485127"/>
                <a:gd name="connsiteY11692" fmla="*/ 1022063 h 1679043"/>
                <a:gd name="connsiteX11693" fmla="*/ 107482 w 1485127"/>
                <a:gd name="connsiteY11693" fmla="*/ 1020356 h 1679043"/>
                <a:gd name="connsiteX11694" fmla="*/ 107738 w 1485127"/>
                <a:gd name="connsiteY11694" fmla="*/ 1019076 h 1679043"/>
                <a:gd name="connsiteX11695" fmla="*/ 134528 w 1485127"/>
                <a:gd name="connsiteY11695" fmla="*/ 978791 h 1679043"/>
                <a:gd name="connsiteX11696" fmla="*/ 148947 w 1485127"/>
                <a:gd name="connsiteY11696" fmla="*/ 957113 h 1679043"/>
                <a:gd name="connsiteX11697" fmla="*/ 148776 w 1485127"/>
                <a:gd name="connsiteY11697" fmla="*/ 956942 h 1679043"/>
                <a:gd name="connsiteX11698" fmla="*/ 133334 w 1485127"/>
                <a:gd name="connsiteY11698" fmla="*/ 977682 h 1679043"/>
                <a:gd name="connsiteX11699" fmla="*/ 109871 w 1485127"/>
                <a:gd name="connsiteY11699" fmla="*/ 1009090 h 1679043"/>
                <a:gd name="connsiteX11700" fmla="*/ 114052 w 1485127"/>
                <a:gd name="connsiteY11700" fmla="*/ 989887 h 1679043"/>
                <a:gd name="connsiteX11701" fmla="*/ 119341 w 1485127"/>
                <a:gd name="connsiteY11701" fmla="*/ 967184 h 1679043"/>
                <a:gd name="connsiteX11702" fmla="*/ 119086 w 1485127"/>
                <a:gd name="connsiteY11702" fmla="*/ 967184 h 1679043"/>
                <a:gd name="connsiteX11703" fmla="*/ 113199 w 1485127"/>
                <a:gd name="connsiteY11703" fmla="*/ 989631 h 1679043"/>
                <a:gd name="connsiteX11704" fmla="*/ 107568 w 1485127"/>
                <a:gd name="connsiteY11704" fmla="*/ 1012162 h 1679043"/>
                <a:gd name="connsiteX11705" fmla="*/ 107568 w 1485127"/>
                <a:gd name="connsiteY11705" fmla="*/ 1012162 h 1679043"/>
                <a:gd name="connsiteX11706" fmla="*/ 102022 w 1485127"/>
                <a:gd name="connsiteY11706" fmla="*/ 1019673 h 1679043"/>
                <a:gd name="connsiteX11707" fmla="*/ 100316 w 1485127"/>
                <a:gd name="connsiteY11707" fmla="*/ 1019503 h 1679043"/>
                <a:gd name="connsiteX11708" fmla="*/ 104923 w 1485127"/>
                <a:gd name="connsiteY11708" fmla="*/ 1000811 h 1679043"/>
                <a:gd name="connsiteX11709" fmla="*/ 110469 w 1485127"/>
                <a:gd name="connsiteY11709" fmla="*/ 979986 h 1679043"/>
                <a:gd name="connsiteX11710" fmla="*/ 114052 w 1485127"/>
                <a:gd name="connsiteY11710" fmla="*/ 967525 h 1679043"/>
                <a:gd name="connsiteX11711" fmla="*/ 124546 w 1485127"/>
                <a:gd name="connsiteY11711" fmla="*/ 952760 h 1679043"/>
                <a:gd name="connsiteX11712" fmla="*/ 127788 w 1485127"/>
                <a:gd name="connsiteY11712" fmla="*/ 948151 h 1679043"/>
                <a:gd name="connsiteX11713" fmla="*/ 166351 w 1485127"/>
                <a:gd name="connsiteY11713" fmla="*/ 950285 h 1679043"/>
                <a:gd name="connsiteX11714" fmla="*/ 230083 w 1485127"/>
                <a:gd name="connsiteY11714" fmla="*/ 954040 h 1679043"/>
                <a:gd name="connsiteX11715" fmla="*/ 227950 w 1485127"/>
                <a:gd name="connsiteY11715" fmla="*/ 967781 h 1679043"/>
                <a:gd name="connsiteX11716" fmla="*/ 132481 w 1485127"/>
                <a:gd name="connsiteY11716" fmla="*/ 927753 h 1679043"/>
                <a:gd name="connsiteX11717" fmla="*/ 144339 w 1485127"/>
                <a:gd name="connsiteY11717" fmla="*/ 912646 h 1679043"/>
                <a:gd name="connsiteX11718" fmla="*/ 158417 w 1485127"/>
                <a:gd name="connsiteY11718" fmla="*/ 894979 h 1679043"/>
                <a:gd name="connsiteX11719" fmla="*/ 156625 w 1485127"/>
                <a:gd name="connsiteY11719" fmla="*/ 913671 h 1679043"/>
                <a:gd name="connsiteX11720" fmla="*/ 155516 w 1485127"/>
                <a:gd name="connsiteY11720" fmla="*/ 926985 h 1679043"/>
                <a:gd name="connsiteX11721" fmla="*/ 155346 w 1485127"/>
                <a:gd name="connsiteY11721" fmla="*/ 929204 h 1679043"/>
                <a:gd name="connsiteX11722" fmla="*/ 132481 w 1485127"/>
                <a:gd name="connsiteY11722" fmla="*/ 927838 h 1679043"/>
                <a:gd name="connsiteX11723" fmla="*/ 177699 w 1485127"/>
                <a:gd name="connsiteY11723" fmla="*/ 802803 h 1679043"/>
                <a:gd name="connsiteX11724" fmla="*/ 177699 w 1485127"/>
                <a:gd name="connsiteY11724" fmla="*/ 802717 h 1679043"/>
                <a:gd name="connsiteX11725" fmla="*/ 180941 w 1485127"/>
                <a:gd name="connsiteY11725" fmla="*/ 786416 h 1679043"/>
                <a:gd name="connsiteX11726" fmla="*/ 202099 w 1485127"/>
                <a:gd name="connsiteY11726" fmla="*/ 763969 h 1679043"/>
                <a:gd name="connsiteX11727" fmla="*/ 196639 w 1485127"/>
                <a:gd name="connsiteY11727" fmla="*/ 784709 h 1679043"/>
                <a:gd name="connsiteX11728" fmla="*/ 177699 w 1485127"/>
                <a:gd name="connsiteY11728" fmla="*/ 802803 h 1679043"/>
                <a:gd name="connsiteX11729" fmla="*/ 195359 w 1485127"/>
                <a:gd name="connsiteY11729" fmla="*/ 789744 h 1679043"/>
                <a:gd name="connsiteX11730" fmla="*/ 191605 w 1485127"/>
                <a:gd name="connsiteY11730" fmla="*/ 804595 h 1679043"/>
                <a:gd name="connsiteX11731" fmla="*/ 174286 w 1485127"/>
                <a:gd name="connsiteY11731" fmla="*/ 821494 h 1679043"/>
                <a:gd name="connsiteX11732" fmla="*/ 176333 w 1485127"/>
                <a:gd name="connsiteY11732" fmla="*/ 810484 h 1679043"/>
                <a:gd name="connsiteX11733" fmla="*/ 195444 w 1485127"/>
                <a:gd name="connsiteY11733" fmla="*/ 789744 h 1679043"/>
                <a:gd name="connsiteX11734" fmla="*/ 158502 w 1485127"/>
                <a:gd name="connsiteY11734" fmla="*/ 894040 h 1679043"/>
                <a:gd name="connsiteX11735" fmla="*/ 143230 w 1485127"/>
                <a:gd name="connsiteY11735" fmla="*/ 911451 h 1679043"/>
                <a:gd name="connsiteX11736" fmla="*/ 129239 w 1485127"/>
                <a:gd name="connsiteY11736" fmla="*/ 927497 h 1679043"/>
                <a:gd name="connsiteX11737" fmla="*/ 120280 w 1485127"/>
                <a:gd name="connsiteY11737" fmla="*/ 926985 h 1679043"/>
                <a:gd name="connsiteX11738" fmla="*/ 134698 w 1485127"/>
                <a:gd name="connsiteY11738" fmla="*/ 909147 h 1679043"/>
                <a:gd name="connsiteX11739" fmla="*/ 132224 w 1485127"/>
                <a:gd name="connsiteY11739" fmla="*/ 922461 h 1679043"/>
                <a:gd name="connsiteX11740" fmla="*/ 132481 w 1485127"/>
                <a:gd name="connsiteY11740" fmla="*/ 922461 h 1679043"/>
                <a:gd name="connsiteX11741" fmla="*/ 135808 w 1485127"/>
                <a:gd name="connsiteY11741" fmla="*/ 907696 h 1679043"/>
                <a:gd name="connsiteX11742" fmla="*/ 158758 w 1485127"/>
                <a:gd name="connsiteY11742" fmla="*/ 879531 h 1679043"/>
                <a:gd name="connsiteX11743" fmla="*/ 160379 w 1485127"/>
                <a:gd name="connsiteY11743" fmla="*/ 877568 h 1679043"/>
                <a:gd name="connsiteX11744" fmla="*/ 158502 w 1485127"/>
                <a:gd name="connsiteY11744" fmla="*/ 894040 h 1679043"/>
                <a:gd name="connsiteX11745" fmla="*/ 131115 w 1485127"/>
                <a:gd name="connsiteY11745" fmla="*/ 865448 h 1679043"/>
                <a:gd name="connsiteX11746" fmla="*/ 131968 w 1485127"/>
                <a:gd name="connsiteY11746" fmla="*/ 861608 h 1679043"/>
                <a:gd name="connsiteX11747" fmla="*/ 135296 w 1485127"/>
                <a:gd name="connsiteY11747" fmla="*/ 847952 h 1679043"/>
                <a:gd name="connsiteX11748" fmla="*/ 151762 w 1485127"/>
                <a:gd name="connsiteY11748" fmla="*/ 833699 h 1679043"/>
                <a:gd name="connsiteX11749" fmla="*/ 148264 w 1485127"/>
                <a:gd name="connsiteY11749" fmla="*/ 847013 h 1679043"/>
                <a:gd name="connsiteX11750" fmla="*/ 148264 w 1485127"/>
                <a:gd name="connsiteY11750" fmla="*/ 847013 h 1679043"/>
                <a:gd name="connsiteX11751" fmla="*/ 148264 w 1485127"/>
                <a:gd name="connsiteY11751" fmla="*/ 847013 h 1679043"/>
                <a:gd name="connsiteX11752" fmla="*/ 148264 w 1485127"/>
                <a:gd name="connsiteY11752" fmla="*/ 847013 h 1679043"/>
                <a:gd name="connsiteX11753" fmla="*/ 131201 w 1485127"/>
                <a:gd name="connsiteY11753" fmla="*/ 865363 h 1679043"/>
                <a:gd name="connsiteX11754" fmla="*/ 145875 w 1485127"/>
                <a:gd name="connsiteY11754" fmla="*/ 856828 h 1679043"/>
                <a:gd name="connsiteX11755" fmla="*/ 143230 w 1485127"/>
                <a:gd name="connsiteY11755" fmla="*/ 867924 h 1679043"/>
                <a:gd name="connsiteX11756" fmla="*/ 127106 w 1485127"/>
                <a:gd name="connsiteY11756" fmla="*/ 884652 h 1679043"/>
                <a:gd name="connsiteX11757" fmla="*/ 128641 w 1485127"/>
                <a:gd name="connsiteY11757" fmla="*/ 876715 h 1679043"/>
                <a:gd name="connsiteX11758" fmla="*/ 129409 w 1485127"/>
                <a:gd name="connsiteY11758" fmla="*/ 873045 h 1679043"/>
                <a:gd name="connsiteX11759" fmla="*/ 145790 w 1485127"/>
                <a:gd name="connsiteY11759" fmla="*/ 856914 h 1679043"/>
                <a:gd name="connsiteX11760" fmla="*/ 165583 w 1485127"/>
                <a:gd name="connsiteY11760" fmla="*/ 804851 h 1679043"/>
                <a:gd name="connsiteX11761" fmla="*/ 167034 w 1485127"/>
                <a:gd name="connsiteY11761" fmla="*/ 800242 h 1679043"/>
                <a:gd name="connsiteX11762" fmla="*/ 176419 w 1485127"/>
                <a:gd name="connsiteY11762" fmla="*/ 790939 h 1679043"/>
                <a:gd name="connsiteX11763" fmla="*/ 176419 w 1485127"/>
                <a:gd name="connsiteY11763" fmla="*/ 790939 h 1679043"/>
                <a:gd name="connsiteX11764" fmla="*/ 176419 w 1485127"/>
                <a:gd name="connsiteY11764" fmla="*/ 790939 h 1679043"/>
                <a:gd name="connsiteX11765" fmla="*/ 176419 w 1485127"/>
                <a:gd name="connsiteY11765" fmla="*/ 790939 h 1679043"/>
                <a:gd name="connsiteX11766" fmla="*/ 176419 w 1485127"/>
                <a:gd name="connsiteY11766" fmla="*/ 790939 h 1679043"/>
                <a:gd name="connsiteX11767" fmla="*/ 176931 w 1485127"/>
                <a:gd name="connsiteY11767" fmla="*/ 790427 h 1679043"/>
                <a:gd name="connsiteX11768" fmla="*/ 174030 w 1485127"/>
                <a:gd name="connsiteY11768" fmla="*/ 801693 h 1679043"/>
                <a:gd name="connsiteX11769" fmla="*/ 172665 w 1485127"/>
                <a:gd name="connsiteY11769" fmla="*/ 807241 h 1679043"/>
                <a:gd name="connsiteX11770" fmla="*/ 163536 w 1485127"/>
                <a:gd name="connsiteY11770" fmla="*/ 815776 h 1679043"/>
                <a:gd name="connsiteX11771" fmla="*/ 163536 w 1485127"/>
                <a:gd name="connsiteY11771" fmla="*/ 815776 h 1679043"/>
                <a:gd name="connsiteX11772" fmla="*/ 163450 w 1485127"/>
                <a:gd name="connsiteY11772" fmla="*/ 815861 h 1679043"/>
                <a:gd name="connsiteX11773" fmla="*/ 163365 w 1485127"/>
                <a:gd name="connsiteY11773" fmla="*/ 815861 h 1679043"/>
                <a:gd name="connsiteX11774" fmla="*/ 163365 w 1485127"/>
                <a:gd name="connsiteY11774" fmla="*/ 815946 h 1679043"/>
                <a:gd name="connsiteX11775" fmla="*/ 160976 w 1485127"/>
                <a:gd name="connsiteY11775" fmla="*/ 818336 h 1679043"/>
                <a:gd name="connsiteX11776" fmla="*/ 165413 w 1485127"/>
                <a:gd name="connsiteY11776" fmla="*/ 804936 h 1679043"/>
                <a:gd name="connsiteX11777" fmla="*/ 165413 w 1485127"/>
                <a:gd name="connsiteY11777" fmla="*/ 804936 h 1679043"/>
                <a:gd name="connsiteX11778" fmla="*/ 165413 w 1485127"/>
                <a:gd name="connsiteY11778" fmla="*/ 804936 h 1679043"/>
                <a:gd name="connsiteX11779" fmla="*/ 165413 w 1485127"/>
                <a:gd name="connsiteY11779" fmla="*/ 804936 h 1679043"/>
                <a:gd name="connsiteX11780" fmla="*/ 165413 w 1485127"/>
                <a:gd name="connsiteY11780" fmla="*/ 804936 h 1679043"/>
                <a:gd name="connsiteX11781" fmla="*/ 172579 w 1485127"/>
                <a:gd name="connsiteY11781" fmla="*/ 787355 h 1679043"/>
                <a:gd name="connsiteX11782" fmla="*/ 170446 w 1485127"/>
                <a:gd name="connsiteY11782" fmla="*/ 789659 h 1679043"/>
                <a:gd name="connsiteX11783" fmla="*/ 175821 w 1485127"/>
                <a:gd name="connsiteY11783" fmla="*/ 773528 h 1679043"/>
                <a:gd name="connsiteX11784" fmla="*/ 183244 w 1485127"/>
                <a:gd name="connsiteY11784" fmla="*/ 767212 h 1679043"/>
                <a:gd name="connsiteX11785" fmla="*/ 179575 w 1485127"/>
                <a:gd name="connsiteY11785" fmla="*/ 780527 h 1679043"/>
                <a:gd name="connsiteX11786" fmla="*/ 172836 w 1485127"/>
                <a:gd name="connsiteY11786" fmla="*/ 787099 h 1679043"/>
                <a:gd name="connsiteX11787" fmla="*/ 172836 w 1485127"/>
                <a:gd name="connsiteY11787" fmla="*/ 787099 h 1679043"/>
                <a:gd name="connsiteX11788" fmla="*/ 172750 w 1485127"/>
                <a:gd name="connsiteY11788" fmla="*/ 787184 h 1679043"/>
                <a:gd name="connsiteX11789" fmla="*/ 172665 w 1485127"/>
                <a:gd name="connsiteY11789" fmla="*/ 787184 h 1679043"/>
                <a:gd name="connsiteX11790" fmla="*/ 172665 w 1485127"/>
                <a:gd name="connsiteY11790" fmla="*/ 787269 h 1679043"/>
                <a:gd name="connsiteX11791" fmla="*/ 167204 w 1485127"/>
                <a:gd name="connsiteY11791" fmla="*/ 819702 h 1679043"/>
                <a:gd name="connsiteX11792" fmla="*/ 167204 w 1485127"/>
                <a:gd name="connsiteY11792" fmla="*/ 819702 h 1679043"/>
                <a:gd name="connsiteX11793" fmla="*/ 167204 w 1485127"/>
                <a:gd name="connsiteY11793" fmla="*/ 819702 h 1679043"/>
                <a:gd name="connsiteX11794" fmla="*/ 167204 w 1485127"/>
                <a:gd name="connsiteY11794" fmla="*/ 819702 h 1679043"/>
                <a:gd name="connsiteX11795" fmla="*/ 167204 w 1485127"/>
                <a:gd name="connsiteY11795" fmla="*/ 819702 h 1679043"/>
                <a:gd name="connsiteX11796" fmla="*/ 170617 w 1485127"/>
                <a:gd name="connsiteY11796" fmla="*/ 816117 h 1679043"/>
                <a:gd name="connsiteX11797" fmla="*/ 168143 w 1485127"/>
                <a:gd name="connsiteY11797" fmla="*/ 827298 h 1679043"/>
                <a:gd name="connsiteX11798" fmla="*/ 153554 w 1485127"/>
                <a:gd name="connsiteY11798" fmla="*/ 841636 h 1679043"/>
                <a:gd name="connsiteX11799" fmla="*/ 157734 w 1485127"/>
                <a:gd name="connsiteY11799" fmla="*/ 828322 h 1679043"/>
                <a:gd name="connsiteX11800" fmla="*/ 167034 w 1485127"/>
                <a:gd name="connsiteY11800" fmla="*/ 819787 h 1679043"/>
                <a:gd name="connsiteX11801" fmla="*/ 152018 w 1485127"/>
                <a:gd name="connsiteY11801" fmla="*/ 850683 h 1679043"/>
                <a:gd name="connsiteX11802" fmla="*/ 152018 w 1485127"/>
                <a:gd name="connsiteY11802" fmla="*/ 850683 h 1679043"/>
                <a:gd name="connsiteX11803" fmla="*/ 152018 w 1485127"/>
                <a:gd name="connsiteY11803" fmla="*/ 850683 h 1679043"/>
                <a:gd name="connsiteX11804" fmla="*/ 152018 w 1485127"/>
                <a:gd name="connsiteY11804" fmla="*/ 850683 h 1679043"/>
                <a:gd name="connsiteX11805" fmla="*/ 152018 w 1485127"/>
                <a:gd name="connsiteY11805" fmla="*/ 850683 h 1679043"/>
                <a:gd name="connsiteX11806" fmla="*/ 166522 w 1485127"/>
                <a:gd name="connsiteY11806" fmla="*/ 835150 h 1679043"/>
                <a:gd name="connsiteX11807" fmla="*/ 165839 w 1485127"/>
                <a:gd name="connsiteY11807" fmla="*/ 838564 h 1679043"/>
                <a:gd name="connsiteX11808" fmla="*/ 165839 w 1485127"/>
                <a:gd name="connsiteY11808" fmla="*/ 838564 h 1679043"/>
                <a:gd name="connsiteX11809" fmla="*/ 165839 w 1485127"/>
                <a:gd name="connsiteY11809" fmla="*/ 838735 h 1679043"/>
                <a:gd name="connsiteX11810" fmla="*/ 165839 w 1485127"/>
                <a:gd name="connsiteY11810" fmla="*/ 838905 h 1679043"/>
                <a:gd name="connsiteX11811" fmla="*/ 165839 w 1485127"/>
                <a:gd name="connsiteY11811" fmla="*/ 838905 h 1679043"/>
                <a:gd name="connsiteX11812" fmla="*/ 164560 w 1485127"/>
                <a:gd name="connsiteY11812" fmla="*/ 847013 h 1679043"/>
                <a:gd name="connsiteX11813" fmla="*/ 155004 w 1485127"/>
                <a:gd name="connsiteY11813" fmla="*/ 856316 h 1679043"/>
                <a:gd name="connsiteX11814" fmla="*/ 147070 w 1485127"/>
                <a:gd name="connsiteY11814" fmla="*/ 864168 h 1679043"/>
                <a:gd name="connsiteX11815" fmla="*/ 150482 w 1485127"/>
                <a:gd name="connsiteY11815" fmla="*/ 852305 h 1679043"/>
                <a:gd name="connsiteX11816" fmla="*/ 152018 w 1485127"/>
                <a:gd name="connsiteY11816" fmla="*/ 850769 h 1679043"/>
                <a:gd name="connsiteX11817" fmla="*/ 155943 w 1485127"/>
                <a:gd name="connsiteY11817" fmla="*/ 857426 h 1679043"/>
                <a:gd name="connsiteX11818" fmla="*/ 164304 w 1485127"/>
                <a:gd name="connsiteY11818" fmla="*/ 848379 h 1679043"/>
                <a:gd name="connsiteX11819" fmla="*/ 160550 w 1485127"/>
                <a:gd name="connsiteY11819" fmla="*/ 875093 h 1679043"/>
                <a:gd name="connsiteX11820" fmla="*/ 157563 w 1485127"/>
                <a:gd name="connsiteY11820" fmla="*/ 878336 h 1679043"/>
                <a:gd name="connsiteX11821" fmla="*/ 137514 w 1485127"/>
                <a:gd name="connsiteY11821" fmla="*/ 900185 h 1679043"/>
                <a:gd name="connsiteX11822" fmla="*/ 139732 w 1485127"/>
                <a:gd name="connsiteY11822" fmla="*/ 891053 h 1679043"/>
                <a:gd name="connsiteX11823" fmla="*/ 145619 w 1485127"/>
                <a:gd name="connsiteY11823" fmla="*/ 868948 h 1679043"/>
                <a:gd name="connsiteX11824" fmla="*/ 155943 w 1485127"/>
                <a:gd name="connsiteY11824" fmla="*/ 857341 h 1679043"/>
                <a:gd name="connsiteX11825" fmla="*/ 187340 w 1485127"/>
                <a:gd name="connsiteY11825" fmla="*/ 752447 h 1679043"/>
                <a:gd name="connsiteX11826" fmla="*/ 185719 w 1485127"/>
                <a:gd name="connsiteY11826" fmla="*/ 758166 h 1679043"/>
                <a:gd name="connsiteX11827" fmla="*/ 178722 w 1485127"/>
                <a:gd name="connsiteY11827" fmla="*/ 764652 h 1679043"/>
                <a:gd name="connsiteX11828" fmla="*/ 179575 w 1485127"/>
                <a:gd name="connsiteY11828" fmla="*/ 762092 h 1679043"/>
                <a:gd name="connsiteX11829" fmla="*/ 182818 w 1485127"/>
                <a:gd name="connsiteY11829" fmla="*/ 753130 h 1679043"/>
                <a:gd name="connsiteX11830" fmla="*/ 188534 w 1485127"/>
                <a:gd name="connsiteY11830" fmla="*/ 748351 h 1679043"/>
                <a:gd name="connsiteX11831" fmla="*/ 187340 w 1485127"/>
                <a:gd name="connsiteY11831" fmla="*/ 752447 h 1679043"/>
                <a:gd name="connsiteX11832" fmla="*/ 180941 w 1485127"/>
                <a:gd name="connsiteY11832" fmla="*/ 749375 h 1679043"/>
                <a:gd name="connsiteX11833" fmla="*/ 158417 w 1485127"/>
                <a:gd name="connsiteY11833" fmla="*/ 770712 h 1679043"/>
                <a:gd name="connsiteX11834" fmla="*/ 169679 w 1485127"/>
                <a:gd name="connsiteY11834" fmla="*/ 737682 h 1679043"/>
                <a:gd name="connsiteX11835" fmla="*/ 170617 w 1485127"/>
                <a:gd name="connsiteY11835" fmla="*/ 735036 h 1679043"/>
                <a:gd name="connsiteX11836" fmla="*/ 197236 w 1485127"/>
                <a:gd name="connsiteY11836" fmla="*/ 712333 h 1679043"/>
                <a:gd name="connsiteX11837" fmla="*/ 194079 w 1485127"/>
                <a:gd name="connsiteY11837" fmla="*/ 719161 h 1679043"/>
                <a:gd name="connsiteX11838" fmla="*/ 180941 w 1485127"/>
                <a:gd name="connsiteY11838" fmla="*/ 749375 h 1679043"/>
                <a:gd name="connsiteX11839" fmla="*/ 169167 w 1485127"/>
                <a:gd name="connsiteY11839" fmla="*/ 778991 h 1679043"/>
                <a:gd name="connsiteX11840" fmla="*/ 162086 w 1485127"/>
                <a:gd name="connsiteY11840" fmla="*/ 798535 h 1679043"/>
                <a:gd name="connsiteX11841" fmla="*/ 142718 w 1485127"/>
                <a:gd name="connsiteY11841" fmla="*/ 820043 h 1679043"/>
                <a:gd name="connsiteX11842" fmla="*/ 142718 w 1485127"/>
                <a:gd name="connsiteY11842" fmla="*/ 819787 h 1679043"/>
                <a:gd name="connsiteX11843" fmla="*/ 150397 w 1485127"/>
                <a:gd name="connsiteY11843" fmla="*/ 794951 h 1679043"/>
                <a:gd name="connsiteX11844" fmla="*/ 169082 w 1485127"/>
                <a:gd name="connsiteY11844" fmla="*/ 779076 h 1679043"/>
                <a:gd name="connsiteX11845" fmla="*/ 159014 w 1485127"/>
                <a:gd name="connsiteY11845" fmla="*/ 808009 h 1679043"/>
                <a:gd name="connsiteX11846" fmla="*/ 153895 w 1485127"/>
                <a:gd name="connsiteY11846" fmla="*/ 825505 h 1679043"/>
                <a:gd name="connsiteX11847" fmla="*/ 136490 w 1485127"/>
                <a:gd name="connsiteY11847" fmla="*/ 842917 h 1679043"/>
                <a:gd name="connsiteX11848" fmla="*/ 141183 w 1485127"/>
                <a:gd name="connsiteY11848" fmla="*/ 825676 h 1679043"/>
                <a:gd name="connsiteX11849" fmla="*/ 159100 w 1485127"/>
                <a:gd name="connsiteY11849" fmla="*/ 808009 h 1679043"/>
                <a:gd name="connsiteX11850" fmla="*/ 150909 w 1485127"/>
                <a:gd name="connsiteY11850" fmla="*/ 776686 h 1679043"/>
                <a:gd name="connsiteX11851" fmla="*/ 150909 w 1485127"/>
                <a:gd name="connsiteY11851" fmla="*/ 776686 h 1679043"/>
                <a:gd name="connsiteX11852" fmla="*/ 150909 w 1485127"/>
                <a:gd name="connsiteY11852" fmla="*/ 776857 h 1679043"/>
                <a:gd name="connsiteX11853" fmla="*/ 150909 w 1485127"/>
                <a:gd name="connsiteY11853" fmla="*/ 777028 h 1679043"/>
                <a:gd name="connsiteX11854" fmla="*/ 150909 w 1485127"/>
                <a:gd name="connsiteY11854" fmla="*/ 777028 h 1679043"/>
                <a:gd name="connsiteX11855" fmla="*/ 150568 w 1485127"/>
                <a:gd name="connsiteY11855" fmla="*/ 778222 h 1679043"/>
                <a:gd name="connsiteX11856" fmla="*/ 149800 w 1485127"/>
                <a:gd name="connsiteY11856" fmla="*/ 778905 h 1679043"/>
                <a:gd name="connsiteX11857" fmla="*/ 152104 w 1485127"/>
                <a:gd name="connsiteY11857" fmla="*/ 773528 h 1679043"/>
                <a:gd name="connsiteX11858" fmla="*/ 150994 w 1485127"/>
                <a:gd name="connsiteY11858" fmla="*/ 776601 h 1679043"/>
                <a:gd name="connsiteX11859" fmla="*/ 149629 w 1485127"/>
                <a:gd name="connsiteY11859" fmla="*/ 781039 h 1679043"/>
                <a:gd name="connsiteX11860" fmla="*/ 144937 w 1485127"/>
                <a:gd name="connsiteY11860" fmla="*/ 797255 h 1679043"/>
                <a:gd name="connsiteX11861" fmla="*/ 142292 w 1485127"/>
                <a:gd name="connsiteY11861" fmla="*/ 799901 h 1679043"/>
                <a:gd name="connsiteX11862" fmla="*/ 139988 w 1485127"/>
                <a:gd name="connsiteY11862" fmla="*/ 802205 h 1679043"/>
                <a:gd name="connsiteX11863" fmla="*/ 148435 w 1485127"/>
                <a:gd name="connsiteY11863" fmla="*/ 782148 h 1679043"/>
                <a:gd name="connsiteX11864" fmla="*/ 149714 w 1485127"/>
                <a:gd name="connsiteY11864" fmla="*/ 781039 h 1679043"/>
                <a:gd name="connsiteX11865" fmla="*/ 142036 w 1485127"/>
                <a:gd name="connsiteY11865" fmla="*/ 873130 h 1679043"/>
                <a:gd name="connsiteX11866" fmla="*/ 138197 w 1485127"/>
                <a:gd name="connsiteY11866" fmla="*/ 890882 h 1679043"/>
                <a:gd name="connsiteX11867" fmla="*/ 135978 w 1485127"/>
                <a:gd name="connsiteY11867" fmla="*/ 901807 h 1679043"/>
                <a:gd name="connsiteX11868" fmla="*/ 120792 w 1485127"/>
                <a:gd name="connsiteY11868" fmla="*/ 918706 h 1679043"/>
                <a:gd name="connsiteX11869" fmla="*/ 124717 w 1485127"/>
                <a:gd name="connsiteY11869" fmla="*/ 909915 h 1679043"/>
                <a:gd name="connsiteX11870" fmla="*/ 124546 w 1485127"/>
                <a:gd name="connsiteY11870" fmla="*/ 909830 h 1679043"/>
                <a:gd name="connsiteX11871" fmla="*/ 119341 w 1485127"/>
                <a:gd name="connsiteY11871" fmla="*/ 920413 h 1679043"/>
                <a:gd name="connsiteX11872" fmla="*/ 114052 w 1485127"/>
                <a:gd name="connsiteY11872" fmla="*/ 926473 h 1679043"/>
                <a:gd name="connsiteX11873" fmla="*/ 107312 w 1485127"/>
                <a:gd name="connsiteY11873" fmla="*/ 926046 h 1679043"/>
                <a:gd name="connsiteX11874" fmla="*/ 109957 w 1485127"/>
                <a:gd name="connsiteY11874" fmla="*/ 920754 h 1679043"/>
                <a:gd name="connsiteX11875" fmla="*/ 118915 w 1485127"/>
                <a:gd name="connsiteY11875" fmla="*/ 903770 h 1679043"/>
                <a:gd name="connsiteX11876" fmla="*/ 124546 w 1485127"/>
                <a:gd name="connsiteY11876" fmla="*/ 893614 h 1679043"/>
                <a:gd name="connsiteX11877" fmla="*/ 142036 w 1485127"/>
                <a:gd name="connsiteY11877" fmla="*/ 873045 h 1679043"/>
                <a:gd name="connsiteX11878" fmla="*/ 93234 w 1485127"/>
                <a:gd name="connsiteY11878" fmla="*/ 946615 h 1679043"/>
                <a:gd name="connsiteX11879" fmla="*/ 81972 w 1485127"/>
                <a:gd name="connsiteY11879" fmla="*/ 966501 h 1679043"/>
                <a:gd name="connsiteX11880" fmla="*/ 66104 w 1485127"/>
                <a:gd name="connsiteY11880" fmla="*/ 987241 h 1679043"/>
                <a:gd name="connsiteX11881" fmla="*/ 56719 w 1485127"/>
                <a:gd name="connsiteY11881" fmla="*/ 999616 h 1679043"/>
                <a:gd name="connsiteX11882" fmla="*/ 69431 w 1485127"/>
                <a:gd name="connsiteY11882" fmla="*/ 976572 h 1679043"/>
                <a:gd name="connsiteX11883" fmla="*/ 69431 w 1485127"/>
                <a:gd name="connsiteY11883" fmla="*/ 976572 h 1679043"/>
                <a:gd name="connsiteX11884" fmla="*/ 69431 w 1485127"/>
                <a:gd name="connsiteY11884" fmla="*/ 976572 h 1679043"/>
                <a:gd name="connsiteX11885" fmla="*/ 69431 w 1485127"/>
                <a:gd name="connsiteY11885" fmla="*/ 976572 h 1679043"/>
                <a:gd name="connsiteX11886" fmla="*/ 69431 w 1485127"/>
                <a:gd name="connsiteY11886" fmla="*/ 976572 h 1679043"/>
                <a:gd name="connsiteX11887" fmla="*/ 85726 w 1485127"/>
                <a:gd name="connsiteY11887" fmla="*/ 946273 h 1679043"/>
                <a:gd name="connsiteX11888" fmla="*/ 93149 w 1485127"/>
                <a:gd name="connsiteY11888" fmla="*/ 946615 h 1679043"/>
                <a:gd name="connsiteX11889" fmla="*/ 55098 w 1485127"/>
                <a:gd name="connsiteY11889" fmla="*/ 1002689 h 1679043"/>
                <a:gd name="connsiteX11890" fmla="*/ 67468 w 1485127"/>
                <a:gd name="connsiteY11890" fmla="*/ 988094 h 1679043"/>
                <a:gd name="connsiteX11891" fmla="*/ 75318 w 1485127"/>
                <a:gd name="connsiteY11891" fmla="*/ 978962 h 1679043"/>
                <a:gd name="connsiteX11892" fmla="*/ 58681 w 1485127"/>
                <a:gd name="connsiteY11892" fmla="*/ 1011992 h 1679043"/>
                <a:gd name="connsiteX11893" fmla="*/ 58681 w 1485127"/>
                <a:gd name="connsiteY11893" fmla="*/ 1011992 h 1679043"/>
                <a:gd name="connsiteX11894" fmla="*/ 58596 w 1485127"/>
                <a:gd name="connsiteY11894" fmla="*/ 1012162 h 1679043"/>
                <a:gd name="connsiteX11895" fmla="*/ 58596 w 1485127"/>
                <a:gd name="connsiteY11895" fmla="*/ 1012333 h 1679043"/>
                <a:gd name="connsiteX11896" fmla="*/ 58596 w 1485127"/>
                <a:gd name="connsiteY11896" fmla="*/ 1012333 h 1679043"/>
                <a:gd name="connsiteX11897" fmla="*/ 58169 w 1485127"/>
                <a:gd name="connsiteY11897" fmla="*/ 1013358 h 1679043"/>
                <a:gd name="connsiteX11898" fmla="*/ 55951 w 1485127"/>
                <a:gd name="connsiteY11898" fmla="*/ 1012845 h 1679043"/>
                <a:gd name="connsiteX11899" fmla="*/ 50490 w 1485127"/>
                <a:gd name="connsiteY11899" fmla="*/ 1011650 h 1679043"/>
                <a:gd name="connsiteX11900" fmla="*/ 55268 w 1485127"/>
                <a:gd name="connsiteY11900" fmla="*/ 1002604 h 1679043"/>
                <a:gd name="connsiteX11901" fmla="*/ 46139 w 1485127"/>
                <a:gd name="connsiteY11901" fmla="*/ 1035207 h 1679043"/>
                <a:gd name="connsiteX11902" fmla="*/ 51514 w 1485127"/>
                <a:gd name="connsiteY11902" fmla="*/ 1028635 h 1679043"/>
                <a:gd name="connsiteX11903" fmla="*/ 42215 w 1485127"/>
                <a:gd name="connsiteY11903" fmla="*/ 1051850 h 1679043"/>
                <a:gd name="connsiteX11904" fmla="*/ 39655 w 1485127"/>
                <a:gd name="connsiteY11904" fmla="*/ 1058678 h 1679043"/>
                <a:gd name="connsiteX11905" fmla="*/ 38461 w 1485127"/>
                <a:gd name="connsiteY11905" fmla="*/ 1060214 h 1679043"/>
                <a:gd name="connsiteX11906" fmla="*/ 33939 w 1485127"/>
                <a:gd name="connsiteY11906" fmla="*/ 1050569 h 1679043"/>
                <a:gd name="connsiteX11907" fmla="*/ 46225 w 1485127"/>
                <a:gd name="connsiteY11907" fmla="*/ 1035207 h 1679043"/>
                <a:gd name="connsiteX11908" fmla="*/ 45457 w 1485127"/>
                <a:gd name="connsiteY11908" fmla="*/ 1053386 h 1679043"/>
                <a:gd name="connsiteX11909" fmla="*/ 46651 w 1485127"/>
                <a:gd name="connsiteY11909" fmla="*/ 1052020 h 1679043"/>
                <a:gd name="connsiteX11910" fmla="*/ 52965 w 1485127"/>
                <a:gd name="connsiteY11910" fmla="*/ 1044766 h 1679043"/>
                <a:gd name="connsiteX11911" fmla="*/ 46907 w 1485127"/>
                <a:gd name="connsiteY11911" fmla="*/ 1064652 h 1679043"/>
                <a:gd name="connsiteX11912" fmla="*/ 41959 w 1485127"/>
                <a:gd name="connsiteY11912" fmla="*/ 1067554 h 1679043"/>
                <a:gd name="connsiteX11913" fmla="*/ 40594 w 1485127"/>
                <a:gd name="connsiteY11913" fmla="*/ 1064737 h 1679043"/>
                <a:gd name="connsiteX11914" fmla="*/ 45457 w 1485127"/>
                <a:gd name="connsiteY11914" fmla="*/ 1053386 h 1679043"/>
                <a:gd name="connsiteX11915" fmla="*/ 45115 w 1485127"/>
                <a:gd name="connsiteY11915" fmla="*/ 1070712 h 1679043"/>
                <a:gd name="connsiteX11916" fmla="*/ 44518 w 1485127"/>
                <a:gd name="connsiteY11916" fmla="*/ 1073016 h 1679043"/>
                <a:gd name="connsiteX11917" fmla="*/ 43751 w 1485127"/>
                <a:gd name="connsiteY11917" fmla="*/ 1071224 h 1679043"/>
                <a:gd name="connsiteX11918" fmla="*/ 45115 w 1485127"/>
                <a:gd name="connsiteY11918" fmla="*/ 1070712 h 1679043"/>
                <a:gd name="connsiteX11919" fmla="*/ 55951 w 1485127"/>
                <a:gd name="connsiteY11919" fmla="*/ 1090769 h 1679043"/>
                <a:gd name="connsiteX11920" fmla="*/ 60643 w 1485127"/>
                <a:gd name="connsiteY11920" fmla="*/ 1084538 h 1679043"/>
                <a:gd name="connsiteX11921" fmla="*/ 56889 w 1485127"/>
                <a:gd name="connsiteY11921" fmla="*/ 1102973 h 1679043"/>
                <a:gd name="connsiteX11922" fmla="*/ 53306 w 1485127"/>
                <a:gd name="connsiteY11922" fmla="*/ 1094353 h 1679043"/>
                <a:gd name="connsiteX11923" fmla="*/ 55951 w 1485127"/>
                <a:gd name="connsiteY11923" fmla="*/ 1090854 h 1679043"/>
                <a:gd name="connsiteX11924" fmla="*/ 64227 w 1485127"/>
                <a:gd name="connsiteY11924" fmla="*/ 1085136 h 1679043"/>
                <a:gd name="connsiteX11925" fmla="*/ 66530 w 1485127"/>
                <a:gd name="connsiteY11925" fmla="*/ 1076686 h 1679043"/>
                <a:gd name="connsiteX11926" fmla="*/ 72332 w 1485127"/>
                <a:gd name="connsiteY11926" fmla="*/ 1068919 h 1679043"/>
                <a:gd name="connsiteX11927" fmla="*/ 84447 w 1485127"/>
                <a:gd name="connsiteY11927" fmla="*/ 1052532 h 1679043"/>
                <a:gd name="connsiteX11928" fmla="*/ 74123 w 1485127"/>
                <a:gd name="connsiteY11928" fmla="*/ 1089744 h 1679043"/>
                <a:gd name="connsiteX11929" fmla="*/ 60046 w 1485127"/>
                <a:gd name="connsiteY11929" fmla="*/ 1110655 h 1679043"/>
                <a:gd name="connsiteX11930" fmla="*/ 58766 w 1485127"/>
                <a:gd name="connsiteY11930" fmla="*/ 1107497 h 1679043"/>
                <a:gd name="connsiteX11931" fmla="*/ 64227 w 1485127"/>
                <a:gd name="connsiteY11931" fmla="*/ 1085136 h 1679043"/>
                <a:gd name="connsiteX11932" fmla="*/ 57828 w 1485127"/>
                <a:gd name="connsiteY11932" fmla="*/ 1114069 h 1679043"/>
                <a:gd name="connsiteX11933" fmla="*/ 56975 w 1485127"/>
                <a:gd name="connsiteY11933" fmla="*/ 1115264 h 1679043"/>
                <a:gd name="connsiteX11934" fmla="*/ 57486 w 1485127"/>
                <a:gd name="connsiteY11934" fmla="*/ 1113215 h 1679043"/>
                <a:gd name="connsiteX11935" fmla="*/ 57828 w 1485127"/>
                <a:gd name="connsiteY11935" fmla="*/ 1114069 h 1679043"/>
                <a:gd name="connsiteX11936" fmla="*/ 67810 w 1485127"/>
                <a:gd name="connsiteY11936" fmla="*/ 1138308 h 1679043"/>
                <a:gd name="connsiteX11937" fmla="*/ 69175 w 1485127"/>
                <a:gd name="connsiteY11937" fmla="*/ 1141551 h 1679043"/>
                <a:gd name="connsiteX11938" fmla="*/ 66786 w 1485127"/>
                <a:gd name="connsiteY11938" fmla="*/ 1143002 h 1679043"/>
                <a:gd name="connsiteX11939" fmla="*/ 67895 w 1485127"/>
                <a:gd name="connsiteY11939" fmla="*/ 1138308 h 1679043"/>
                <a:gd name="connsiteX11940" fmla="*/ 64824 w 1485127"/>
                <a:gd name="connsiteY11940" fmla="*/ 1155548 h 1679043"/>
                <a:gd name="connsiteX11941" fmla="*/ 63288 w 1485127"/>
                <a:gd name="connsiteY11941" fmla="*/ 1158364 h 1679043"/>
                <a:gd name="connsiteX11942" fmla="*/ 63800 w 1485127"/>
                <a:gd name="connsiteY11942" fmla="*/ 1156060 h 1679043"/>
                <a:gd name="connsiteX11943" fmla="*/ 64824 w 1485127"/>
                <a:gd name="connsiteY11943" fmla="*/ 1155548 h 1679043"/>
                <a:gd name="connsiteX11944" fmla="*/ 70028 w 1485127"/>
                <a:gd name="connsiteY11944" fmla="*/ 1153500 h 1679043"/>
                <a:gd name="connsiteX11945" fmla="*/ 66957 w 1485127"/>
                <a:gd name="connsiteY11945" fmla="*/ 1178677 h 1679043"/>
                <a:gd name="connsiteX11946" fmla="*/ 65763 w 1485127"/>
                <a:gd name="connsiteY11946" fmla="*/ 1190882 h 1679043"/>
                <a:gd name="connsiteX11947" fmla="*/ 51173 w 1485127"/>
                <a:gd name="connsiteY11947" fmla="*/ 1219559 h 1679043"/>
                <a:gd name="connsiteX11948" fmla="*/ 53306 w 1485127"/>
                <a:gd name="connsiteY11948" fmla="*/ 1207610 h 1679043"/>
                <a:gd name="connsiteX11949" fmla="*/ 61240 w 1485127"/>
                <a:gd name="connsiteY11949" fmla="*/ 1167753 h 1679043"/>
                <a:gd name="connsiteX11950" fmla="*/ 70028 w 1485127"/>
                <a:gd name="connsiteY11950" fmla="*/ 1153500 h 1679043"/>
                <a:gd name="connsiteX11951" fmla="*/ 49040 w 1485127"/>
                <a:gd name="connsiteY11951" fmla="*/ 1226643 h 1679043"/>
                <a:gd name="connsiteX11952" fmla="*/ 46736 w 1485127"/>
                <a:gd name="connsiteY11952" fmla="*/ 1244908 h 1679043"/>
                <a:gd name="connsiteX11953" fmla="*/ 43409 w 1485127"/>
                <a:gd name="connsiteY11953" fmla="*/ 1236288 h 1679043"/>
                <a:gd name="connsiteX11954" fmla="*/ 49126 w 1485127"/>
                <a:gd name="connsiteY11954" fmla="*/ 1226302 h 1679043"/>
                <a:gd name="connsiteX11955" fmla="*/ 49126 w 1485127"/>
                <a:gd name="connsiteY11955" fmla="*/ 1226643 h 1679043"/>
                <a:gd name="connsiteX11956" fmla="*/ 46822 w 1485127"/>
                <a:gd name="connsiteY11956" fmla="*/ 1245420 h 1679043"/>
                <a:gd name="connsiteX11957" fmla="*/ 49893 w 1485127"/>
                <a:gd name="connsiteY11957" fmla="*/ 1226643 h 1679043"/>
                <a:gd name="connsiteX11958" fmla="*/ 50320 w 1485127"/>
                <a:gd name="connsiteY11958" fmla="*/ 1223997 h 1679043"/>
                <a:gd name="connsiteX11959" fmla="*/ 52538 w 1485127"/>
                <a:gd name="connsiteY11959" fmla="*/ 1220157 h 1679043"/>
                <a:gd name="connsiteX11960" fmla="*/ 64994 w 1485127"/>
                <a:gd name="connsiteY11960" fmla="*/ 1198649 h 1679043"/>
                <a:gd name="connsiteX11961" fmla="*/ 61923 w 1485127"/>
                <a:gd name="connsiteY11961" fmla="*/ 1238933 h 1679043"/>
                <a:gd name="connsiteX11962" fmla="*/ 61411 w 1485127"/>
                <a:gd name="connsiteY11962" fmla="*/ 1247980 h 1679043"/>
                <a:gd name="connsiteX11963" fmla="*/ 50320 w 1485127"/>
                <a:gd name="connsiteY11963" fmla="*/ 1255320 h 1679043"/>
                <a:gd name="connsiteX11964" fmla="*/ 46736 w 1485127"/>
                <a:gd name="connsiteY11964" fmla="*/ 1245420 h 1679043"/>
                <a:gd name="connsiteX11965" fmla="*/ 60899 w 1485127"/>
                <a:gd name="connsiteY11965" fmla="*/ 1259502 h 1679043"/>
                <a:gd name="connsiteX11966" fmla="*/ 60899 w 1485127"/>
                <a:gd name="connsiteY11966" fmla="*/ 1260441 h 1679043"/>
                <a:gd name="connsiteX11967" fmla="*/ 60131 w 1485127"/>
                <a:gd name="connsiteY11967" fmla="*/ 1281864 h 1679043"/>
                <a:gd name="connsiteX11968" fmla="*/ 60388 w 1485127"/>
                <a:gd name="connsiteY11968" fmla="*/ 1281864 h 1679043"/>
                <a:gd name="connsiteX11969" fmla="*/ 61752 w 1485127"/>
                <a:gd name="connsiteY11969" fmla="*/ 1260356 h 1679043"/>
                <a:gd name="connsiteX11970" fmla="*/ 61838 w 1485127"/>
                <a:gd name="connsiteY11970" fmla="*/ 1258820 h 1679043"/>
                <a:gd name="connsiteX11971" fmla="*/ 69601 w 1485127"/>
                <a:gd name="connsiteY11971" fmla="*/ 1253784 h 1679043"/>
                <a:gd name="connsiteX11972" fmla="*/ 68407 w 1485127"/>
                <a:gd name="connsiteY11972" fmla="*/ 1271281 h 1679043"/>
                <a:gd name="connsiteX11973" fmla="*/ 67127 w 1485127"/>
                <a:gd name="connsiteY11973" fmla="*/ 1294495 h 1679043"/>
                <a:gd name="connsiteX11974" fmla="*/ 66786 w 1485127"/>
                <a:gd name="connsiteY11974" fmla="*/ 1303030 h 1679043"/>
                <a:gd name="connsiteX11975" fmla="*/ 53477 w 1485127"/>
                <a:gd name="connsiteY11975" fmla="*/ 1264196 h 1679043"/>
                <a:gd name="connsiteX11976" fmla="*/ 60899 w 1485127"/>
                <a:gd name="connsiteY11976" fmla="*/ 1259417 h 1679043"/>
                <a:gd name="connsiteX11977" fmla="*/ 62862 w 1485127"/>
                <a:gd name="connsiteY11977" fmla="*/ 1247127 h 1679043"/>
                <a:gd name="connsiteX11978" fmla="*/ 63544 w 1485127"/>
                <a:gd name="connsiteY11978" fmla="*/ 1238848 h 1679043"/>
                <a:gd name="connsiteX11979" fmla="*/ 68834 w 1485127"/>
                <a:gd name="connsiteY11979" fmla="*/ 1192077 h 1679043"/>
                <a:gd name="connsiteX11980" fmla="*/ 76597 w 1485127"/>
                <a:gd name="connsiteY11980" fmla="*/ 1178592 h 1679043"/>
                <a:gd name="connsiteX11981" fmla="*/ 73612 w 1485127"/>
                <a:gd name="connsiteY11981" fmla="*/ 1206160 h 1679043"/>
                <a:gd name="connsiteX11982" fmla="*/ 70540 w 1485127"/>
                <a:gd name="connsiteY11982" fmla="*/ 1242006 h 1679043"/>
                <a:gd name="connsiteX11983" fmla="*/ 62862 w 1485127"/>
                <a:gd name="connsiteY11983" fmla="*/ 1247042 h 1679043"/>
                <a:gd name="connsiteX11984" fmla="*/ 73441 w 1485127"/>
                <a:gd name="connsiteY11984" fmla="*/ 1238421 h 1679043"/>
                <a:gd name="connsiteX11985" fmla="*/ 80522 w 1485127"/>
                <a:gd name="connsiteY11985" fmla="*/ 1224766 h 1679043"/>
                <a:gd name="connsiteX11986" fmla="*/ 86238 w 1485127"/>
                <a:gd name="connsiteY11986" fmla="*/ 1213926 h 1679043"/>
                <a:gd name="connsiteX11987" fmla="*/ 85726 w 1485127"/>
                <a:gd name="connsiteY11987" fmla="*/ 1231935 h 1679043"/>
                <a:gd name="connsiteX11988" fmla="*/ 73185 w 1485127"/>
                <a:gd name="connsiteY11988" fmla="*/ 1240214 h 1679043"/>
                <a:gd name="connsiteX11989" fmla="*/ 73355 w 1485127"/>
                <a:gd name="connsiteY11989" fmla="*/ 1238336 h 1679043"/>
                <a:gd name="connsiteX11990" fmla="*/ 101083 w 1485127"/>
                <a:gd name="connsiteY11990" fmla="*/ 1221693 h 1679043"/>
                <a:gd name="connsiteX11991" fmla="*/ 101083 w 1485127"/>
                <a:gd name="connsiteY11991" fmla="*/ 1221778 h 1679043"/>
                <a:gd name="connsiteX11992" fmla="*/ 101083 w 1485127"/>
                <a:gd name="connsiteY11992" fmla="*/ 1221778 h 1679043"/>
                <a:gd name="connsiteX11993" fmla="*/ 101083 w 1485127"/>
                <a:gd name="connsiteY11993" fmla="*/ 1221608 h 1679043"/>
                <a:gd name="connsiteX11994" fmla="*/ 95453 w 1485127"/>
                <a:gd name="connsiteY11994" fmla="*/ 1196345 h 1679043"/>
                <a:gd name="connsiteX11995" fmla="*/ 99974 w 1485127"/>
                <a:gd name="connsiteY11995" fmla="*/ 1187724 h 1679043"/>
                <a:gd name="connsiteX11996" fmla="*/ 100487 w 1485127"/>
                <a:gd name="connsiteY11996" fmla="*/ 1207781 h 1679043"/>
                <a:gd name="connsiteX11997" fmla="*/ 95453 w 1485127"/>
                <a:gd name="connsiteY11997" fmla="*/ 1196345 h 1679043"/>
                <a:gd name="connsiteX11998" fmla="*/ 106800 w 1485127"/>
                <a:gd name="connsiteY11998" fmla="*/ 1229887 h 1679043"/>
                <a:gd name="connsiteX11999" fmla="*/ 114223 w 1485127"/>
                <a:gd name="connsiteY11999" fmla="*/ 1246103 h 1679043"/>
                <a:gd name="connsiteX12000" fmla="*/ 108165 w 1485127"/>
                <a:gd name="connsiteY12000" fmla="*/ 1261722 h 1679043"/>
                <a:gd name="connsiteX12001" fmla="*/ 106544 w 1485127"/>
                <a:gd name="connsiteY12001" fmla="*/ 1229972 h 1679043"/>
                <a:gd name="connsiteX12002" fmla="*/ 106715 w 1485127"/>
                <a:gd name="connsiteY12002" fmla="*/ 1229801 h 1679043"/>
                <a:gd name="connsiteX12003" fmla="*/ 139306 w 1485127"/>
                <a:gd name="connsiteY12003" fmla="*/ 1306871 h 1679043"/>
                <a:gd name="connsiteX12004" fmla="*/ 139988 w 1485127"/>
                <a:gd name="connsiteY12004" fmla="*/ 1308492 h 1679043"/>
                <a:gd name="connsiteX12005" fmla="*/ 138367 w 1485127"/>
                <a:gd name="connsiteY12005" fmla="*/ 1309517 h 1679043"/>
                <a:gd name="connsiteX12006" fmla="*/ 139306 w 1485127"/>
                <a:gd name="connsiteY12006" fmla="*/ 1306871 h 1679043"/>
                <a:gd name="connsiteX12007" fmla="*/ 140842 w 1485127"/>
                <a:gd name="connsiteY12007" fmla="*/ 1302945 h 1679043"/>
                <a:gd name="connsiteX12008" fmla="*/ 143060 w 1485127"/>
                <a:gd name="connsiteY12008" fmla="*/ 1297568 h 1679043"/>
                <a:gd name="connsiteX12009" fmla="*/ 145193 w 1485127"/>
                <a:gd name="connsiteY12009" fmla="*/ 1292532 h 1679043"/>
                <a:gd name="connsiteX12010" fmla="*/ 145449 w 1485127"/>
                <a:gd name="connsiteY12010" fmla="*/ 1293898 h 1679043"/>
                <a:gd name="connsiteX12011" fmla="*/ 147752 w 1485127"/>
                <a:gd name="connsiteY12011" fmla="*/ 1304396 h 1679043"/>
                <a:gd name="connsiteX12012" fmla="*/ 142633 w 1485127"/>
                <a:gd name="connsiteY12012" fmla="*/ 1307383 h 1679043"/>
                <a:gd name="connsiteX12013" fmla="*/ 140842 w 1485127"/>
                <a:gd name="connsiteY12013" fmla="*/ 1303030 h 1679043"/>
                <a:gd name="connsiteX12014" fmla="*/ 149459 w 1485127"/>
                <a:gd name="connsiteY12014" fmla="*/ 1311565 h 1679043"/>
                <a:gd name="connsiteX12015" fmla="*/ 154919 w 1485127"/>
                <a:gd name="connsiteY12015" fmla="*/ 1334780 h 1679043"/>
                <a:gd name="connsiteX12016" fmla="*/ 145705 w 1485127"/>
                <a:gd name="connsiteY12016" fmla="*/ 1313869 h 1679043"/>
                <a:gd name="connsiteX12017" fmla="*/ 149459 w 1485127"/>
                <a:gd name="connsiteY12017" fmla="*/ 1311650 h 1679043"/>
                <a:gd name="connsiteX12018" fmla="*/ 166351 w 1485127"/>
                <a:gd name="connsiteY12018" fmla="*/ 1343656 h 1679043"/>
                <a:gd name="connsiteX12019" fmla="*/ 168655 w 1485127"/>
                <a:gd name="connsiteY12019" fmla="*/ 1335975 h 1679043"/>
                <a:gd name="connsiteX12020" fmla="*/ 173518 w 1485127"/>
                <a:gd name="connsiteY12020" fmla="*/ 1355605 h 1679043"/>
                <a:gd name="connsiteX12021" fmla="*/ 175821 w 1485127"/>
                <a:gd name="connsiteY12021" fmla="*/ 1364566 h 1679043"/>
                <a:gd name="connsiteX12022" fmla="*/ 172921 w 1485127"/>
                <a:gd name="connsiteY12022" fmla="*/ 1375662 h 1679043"/>
                <a:gd name="connsiteX12023" fmla="*/ 163365 w 1485127"/>
                <a:gd name="connsiteY12023" fmla="*/ 1354068 h 1679043"/>
                <a:gd name="connsiteX12024" fmla="*/ 166351 w 1485127"/>
                <a:gd name="connsiteY12024" fmla="*/ 1343656 h 1679043"/>
                <a:gd name="connsiteX12025" fmla="*/ 176163 w 1485127"/>
                <a:gd name="connsiteY12025" fmla="*/ 1366188 h 1679043"/>
                <a:gd name="connsiteX12026" fmla="*/ 178296 w 1485127"/>
                <a:gd name="connsiteY12026" fmla="*/ 1374381 h 1679043"/>
                <a:gd name="connsiteX12027" fmla="*/ 181282 w 1485127"/>
                <a:gd name="connsiteY12027" fmla="*/ 1385391 h 1679043"/>
                <a:gd name="connsiteX12028" fmla="*/ 178040 w 1485127"/>
                <a:gd name="connsiteY12028" fmla="*/ 1387269 h 1679043"/>
                <a:gd name="connsiteX12029" fmla="*/ 173091 w 1485127"/>
                <a:gd name="connsiteY12029" fmla="*/ 1376003 h 1679043"/>
                <a:gd name="connsiteX12030" fmla="*/ 176163 w 1485127"/>
                <a:gd name="connsiteY12030" fmla="*/ 1366103 h 1679043"/>
                <a:gd name="connsiteX12031" fmla="*/ 181623 w 1485127"/>
                <a:gd name="connsiteY12031" fmla="*/ 1385221 h 1679043"/>
                <a:gd name="connsiteX12032" fmla="*/ 179064 w 1485127"/>
                <a:gd name="connsiteY12032" fmla="*/ 1374125 h 1679043"/>
                <a:gd name="connsiteX12033" fmla="*/ 176845 w 1485127"/>
                <a:gd name="connsiteY12033" fmla="*/ 1363969 h 1679043"/>
                <a:gd name="connsiteX12034" fmla="*/ 180855 w 1485127"/>
                <a:gd name="connsiteY12034" fmla="*/ 1351252 h 1679043"/>
                <a:gd name="connsiteX12035" fmla="*/ 183927 w 1485127"/>
                <a:gd name="connsiteY12035" fmla="*/ 1341608 h 1679043"/>
                <a:gd name="connsiteX12036" fmla="*/ 185719 w 1485127"/>
                <a:gd name="connsiteY12036" fmla="*/ 1349204 h 1679043"/>
                <a:gd name="connsiteX12037" fmla="*/ 192629 w 1485127"/>
                <a:gd name="connsiteY12037" fmla="*/ 1378905 h 1679043"/>
                <a:gd name="connsiteX12038" fmla="*/ 181623 w 1485127"/>
                <a:gd name="connsiteY12038" fmla="*/ 1385306 h 1679043"/>
                <a:gd name="connsiteX12039" fmla="*/ 193056 w 1485127"/>
                <a:gd name="connsiteY12039" fmla="*/ 1378564 h 1679043"/>
                <a:gd name="connsiteX12040" fmla="*/ 187169 w 1485127"/>
                <a:gd name="connsiteY12040" fmla="*/ 1348606 h 1679043"/>
                <a:gd name="connsiteX12041" fmla="*/ 185121 w 1485127"/>
                <a:gd name="connsiteY12041" fmla="*/ 1337852 h 1679043"/>
                <a:gd name="connsiteX12042" fmla="*/ 190070 w 1485127"/>
                <a:gd name="connsiteY12042" fmla="*/ 1322660 h 1679043"/>
                <a:gd name="connsiteX12043" fmla="*/ 203976 w 1485127"/>
                <a:gd name="connsiteY12043" fmla="*/ 1370285 h 1679043"/>
                <a:gd name="connsiteX12044" fmla="*/ 204488 w 1485127"/>
                <a:gd name="connsiteY12044" fmla="*/ 1371992 h 1679043"/>
                <a:gd name="connsiteX12045" fmla="*/ 200478 w 1485127"/>
                <a:gd name="connsiteY12045" fmla="*/ 1374296 h 1679043"/>
                <a:gd name="connsiteX12046" fmla="*/ 193056 w 1485127"/>
                <a:gd name="connsiteY12046" fmla="*/ 1378564 h 1679043"/>
                <a:gd name="connsiteX12047" fmla="*/ 205427 w 1485127"/>
                <a:gd name="connsiteY12047" fmla="*/ 1369687 h 1679043"/>
                <a:gd name="connsiteX12048" fmla="*/ 192117 w 1485127"/>
                <a:gd name="connsiteY12048" fmla="*/ 1316515 h 1679043"/>
                <a:gd name="connsiteX12049" fmla="*/ 199881 w 1485127"/>
                <a:gd name="connsiteY12049" fmla="*/ 1292788 h 1679043"/>
                <a:gd name="connsiteX12050" fmla="*/ 220955 w 1485127"/>
                <a:gd name="connsiteY12050" fmla="*/ 1360896 h 1679043"/>
                <a:gd name="connsiteX12051" fmla="*/ 220443 w 1485127"/>
                <a:gd name="connsiteY12051" fmla="*/ 1364396 h 1679043"/>
                <a:gd name="connsiteX12052" fmla="*/ 205939 w 1485127"/>
                <a:gd name="connsiteY12052" fmla="*/ 1371138 h 1679043"/>
                <a:gd name="connsiteX12053" fmla="*/ 205512 w 1485127"/>
                <a:gd name="connsiteY12053" fmla="*/ 1369602 h 1679043"/>
                <a:gd name="connsiteX12054" fmla="*/ 223172 w 1485127"/>
                <a:gd name="connsiteY12054" fmla="*/ 1360811 h 1679043"/>
                <a:gd name="connsiteX12055" fmla="*/ 225476 w 1485127"/>
                <a:gd name="connsiteY12055" fmla="*/ 1349972 h 1679043"/>
                <a:gd name="connsiteX12056" fmla="*/ 225988 w 1485127"/>
                <a:gd name="connsiteY12056" fmla="*/ 1356458 h 1679043"/>
                <a:gd name="connsiteX12057" fmla="*/ 226159 w 1485127"/>
                <a:gd name="connsiteY12057" fmla="*/ 1362945 h 1679043"/>
                <a:gd name="connsiteX12058" fmla="*/ 223855 w 1485127"/>
                <a:gd name="connsiteY12058" fmla="*/ 1363457 h 1679043"/>
                <a:gd name="connsiteX12059" fmla="*/ 223172 w 1485127"/>
                <a:gd name="connsiteY12059" fmla="*/ 1360726 h 1679043"/>
                <a:gd name="connsiteX12060" fmla="*/ 238274 w 1485127"/>
                <a:gd name="connsiteY12060" fmla="*/ 1297226 h 1679043"/>
                <a:gd name="connsiteX12061" fmla="*/ 238274 w 1485127"/>
                <a:gd name="connsiteY12061" fmla="*/ 1285875 h 1679043"/>
                <a:gd name="connsiteX12062" fmla="*/ 247915 w 1485127"/>
                <a:gd name="connsiteY12062" fmla="*/ 1224339 h 1679043"/>
                <a:gd name="connsiteX12063" fmla="*/ 251242 w 1485127"/>
                <a:gd name="connsiteY12063" fmla="*/ 1203514 h 1679043"/>
                <a:gd name="connsiteX12064" fmla="*/ 252778 w 1485127"/>
                <a:gd name="connsiteY12064" fmla="*/ 1245249 h 1679043"/>
                <a:gd name="connsiteX12065" fmla="*/ 252778 w 1485127"/>
                <a:gd name="connsiteY12065" fmla="*/ 1245249 h 1679043"/>
                <a:gd name="connsiteX12066" fmla="*/ 252778 w 1485127"/>
                <a:gd name="connsiteY12066" fmla="*/ 1245591 h 1679043"/>
                <a:gd name="connsiteX12067" fmla="*/ 252778 w 1485127"/>
                <a:gd name="connsiteY12067" fmla="*/ 1245932 h 1679043"/>
                <a:gd name="connsiteX12068" fmla="*/ 252778 w 1485127"/>
                <a:gd name="connsiteY12068" fmla="*/ 1245932 h 1679043"/>
                <a:gd name="connsiteX12069" fmla="*/ 254228 w 1485127"/>
                <a:gd name="connsiteY12069" fmla="*/ 1263002 h 1679043"/>
                <a:gd name="connsiteX12070" fmla="*/ 243222 w 1485127"/>
                <a:gd name="connsiteY12070" fmla="*/ 1292106 h 1679043"/>
                <a:gd name="connsiteX12071" fmla="*/ 243222 w 1485127"/>
                <a:gd name="connsiteY12071" fmla="*/ 1292106 h 1679043"/>
                <a:gd name="connsiteX12072" fmla="*/ 243222 w 1485127"/>
                <a:gd name="connsiteY12072" fmla="*/ 1292106 h 1679043"/>
                <a:gd name="connsiteX12073" fmla="*/ 243222 w 1485127"/>
                <a:gd name="connsiteY12073" fmla="*/ 1292106 h 1679043"/>
                <a:gd name="connsiteX12074" fmla="*/ 243905 w 1485127"/>
                <a:gd name="connsiteY12074" fmla="*/ 1292447 h 1679043"/>
                <a:gd name="connsiteX12075" fmla="*/ 243905 w 1485127"/>
                <a:gd name="connsiteY12075" fmla="*/ 1292447 h 1679043"/>
                <a:gd name="connsiteX12076" fmla="*/ 243905 w 1485127"/>
                <a:gd name="connsiteY12076" fmla="*/ 1292447 h 1679043"/>
                <a:gd name="connsiteX12077" fmla="*/ 243905 w 1485127"/>
                <a:gd name="connsiteY12077" fmla="*/ 1292447 h 1679043"/>
                <a:gd name="connsiteX12078" fmla="*/ 254143 w 1485127"/>
                <a:gd name="connsiteY12078" fmla="*/ 1269830 h 1679043"/>
                <a:gd name="connsiteX12079" fmla="*/ 253972 w 1485127"/>
                <a:gd name="connsiteY12079" fmla="*/ 1269744 h 1679043"/>
                <a:gd name="connsiteX12080" fmla="*/ 248341 w 1485127"/>
                <a:gd name="connsiteY12080" fmla="*/ 1281522 h 1679043"/>
                <a:gd name="connsiteX12081" fmla="*/ 254484 w 1485127"/>
                <a:gd name="connsiteY12081" fmla="*/ 1266245 h 1679043"/>
                <a:gd name="connsiteX12082" fmla="*/ 257726 w 1485127"/>
                <a:gd name="connsiteY12082" fmla="*/ 1298251 h 1679043"/>
                <a:gd name="connsiteX12083" fmla="*/ 255508 w 1485127"/>
                <a:gd name="connsiteY12083" fmla="*/ 1295946 h 1679043"/>
                <a:gd name="connsiteX12084" fmla="*/ 257897 w 1485127"/>
                <a:gd name="connsiteY12084" fmla="*/ 1299787 h 1679043"/>
                <a:gd name="connsiteX12085" fmla="*/ 259091 w 1485127"/>
                <a:gd name="connsiteY12085" fmla="*/ 1309602 h 1679043"/>
                <a:gd name="connsiteX12086" fmla="*/ 259091 w 1485127"/>
                <a:gd name="connsiteY12086" fmla="*/ 1310029 h 1679043"/>
                <a:gd name="connsiteX12087" fmla="*/ 253033 w 1485127"/>
                <a:gd name="connsiteY12087" fmla="*/ 1329829 h 1679043"/>
                <a:gd name="connsiteX12088" fmla="*/ 253460 w 1485127"/>
                <a:gd name="connsiteY12088" fmla="*/ 1309517 h 1679043"/>
                <a:gd name="connsiteX12089" fmla="*/ 253802 w 1485127"/>
                <a:gd name="connsiteY12089" fmla="*/ 1297141 h 1679043"/>
                <a:gd name="connsiteX12090" fmla="*/ 253545 w 1485127"/>
                <a:gd name="connsiteY12090" fmla="*/ 1297141 h 1679043"/>
                <a:gd name="connsiteX12091" fmla="*/ 251839 w 1485127"/>
                <a:gd name="connsiteY12091" fmla="*/ 1309260 h 1679043"/>
                <a:gd name="connsiteX12092" fmla="*/ 247147 w 1485127"/>
                <a:gd name="connsiteY12092" fmla="*/ 1343485 h 1679043"/>
                <a:gd name="connsiteX12093" fmla="*/ 247147 w 1485127"/>
                <a:gd name="connsiteY12093" fmla="*/ 1343485 h 1679043"/>
                <a:gd name="connsiteX12094" fmla="*/ 247147 w 1485127"/>
                <a:gd name="connsiteY12094" fmla="*/ 1343571 h 1679043"/>
                <a:gd name="connsiteX12095" fmla="*/ 247147 w 1485127"/>
                <a:gd name="connsiteY12095" fmla="*/ 1343571 h 1679043"/>
                <a:gd name="connsiteX12096" fmla="*/ 247147 w 1485127"/>
                <a:gd name="connsiteY12096" fmla="*/ 1343571 h 1679043"/>
                <a:gd name="connsiteX12097" fmla="*/ 246208 w 1485127"/>
                <a:gd name="connsiteY12097" fmla="*/ 1378137 h 1679043"/>
                <a:gd name="connsiteX12098" fmla="*/ 246208 w 1485127"/>
                <a:gd name="connsiteY12098" fmla="*/ 1381209 h 1679043"/>
                <a:gd name="connsiteX12099" fmla="*/ 238103 w 1485127"/>
                <a:gd name="connsiteY12099" fmla="*/ 1297226 h 1679043"/>
                <a:gd name="connsiteX12100" fmla="*/ 247232 w 1485127"/>
                <a:gd name="connsiteY12100" fmla="*/ 1385647 h 1679043"/>
                <a:gd name="connsiteX12101" fmla="*/ 247062 w 1485127"/>
                <a:gd name="connsiteY12101" fmla="*/ 1384708 h 1679043"/>
                <a:gd name="connsiteX12102" fmla="*/ 247915 w 1485127"/>
                <a:gd name="connsiteY12102" fmla="*/ 1378307 h 1679043"/>
                <a:gd name="connsiteX12103" fmla="*/ 252607 w 1485127"/>
                <a:gd name="connsiteY12103" fmla="*/ 1344083 h 1679043"/>
                <a:gd name="connsiteX12104" fmla="*/ 252607 w 1485127"/>
                <a:gd name="connsiteY12104" fmla="*/ 1344083 h 1679043"/>
                <a:gd name="connsiteX12105" fmla="*/ 252607 w 1485127"/>
                <a:gd name="connsiteY12105" fmla="*/ 1344083 h 1679043"/>
                <a:gd name="connsiteX12106" fmla="*/ 252607 w 1485127"/>
                <a:gd name="connsiteY12106" fmla="*/ 1344083 h 1679043"/>
                <a:gd name="connsiteX12107" fmla="*/ 252607 w 1485127"/>
                <a:gd name="connsiteY12107" fmla="*/ 1344083 h 1679043"/>
                <a:gd name="connsiteX12108" fmla="*/ 253033 w 1485127"/>
                <a:gd name="connsiteY12108" fmla="*/ 1331110 h 1679043"/>
                <a:gd name="connsiteX12109" fmla="*/ 259347 w 1485127"/>
                <a:gd name="connsiteY12109" fmla="*/ 1311736 h 1679043"/>
                <a:gd name="connsiteX12110" fmla="*/ 260541 w 1485127"/>
                <a:gd name="connsiteY12110" fmla="*/ 1321636 h 1679043"/>
                <a:gd name="connsiteX12111" fmla="*/ 267196 w 1485127"/>
                <a:gd name="connsiteY12111" fmla="*/ 1365847 h 1679043"/>
                <a:gd name="connsiteX12112" fmla="*/ 260371 w 1485127"/>
                <a:gd name="connsiteY12112" fmla="*/ 1388891 h 1679043"/>
                <a:gd name="connsiteX12113" fmla="*/ 253887 w 1485127"/>
                <a:gd name="connsiteY12113" fmla="*/ 1411593 h 1679043"/>
                <a:gd name="connsiteX12114" fmla="*/ 247062 w 1485127"/>
                <a:gd name="connsiteY12114" fmla="*/ 1385647 h 1679043"/>
                <a:gd name="connsiteX12115" fmla="*/ 261395 w 1485127"/>
                <a:gd name="connsiteY12115" fmla="*/ 1388976 h 1679043"/>
                <a:gd name="connsiteX12116" fmla="*/ 267794 w 1485127"/>
                <a:gd name="connsiteY12116" fmla="*/ 1368919 h 1679043"/>
                <a:gd name="connsiteX12117" fmla="*/ 270268 w 1485127"/>
                <a:gd name="connsiteY12117" fmla="*/ 1383258 h 1679043"/>
                <a:gd name="connsiteX12118" fmla="*/ 269670 w 1485127"/>
                <a:gd name="connsiteY12118" fmla="*/ 1382916 h 1679043"/>
                <a:gd name="connsiteX12119" fmla="*/ 269585 w 1485127"/>
                <a:gd name="connsiteY12119" fmla="*/ 1383087 h 1679043"/>
                <a:gd name="connsiteX12120" fmla="*/ 270353 w 1485127"/>
                <a:gd name="connsiteY12120" fmla="*/ 1383684 h 1679043"/>
                <a:gd name="connsiteX12121" fmla="*/ 272486 w 1485127"/>
                <a:gd name="connsiteY12121" fmla="*/ 1395462 h 1679043"/>
                <a:gd name="connsiteX12122" fmla="*/ 267623 w 1485127"/>
                <a:gd name="connsiteY12122" fmla="*/ 1392049 h 1679043"/>
                <a:gd name="connsiteX12123" fmla="*/ 267452 w 1485127"/>
                <a:gd name="connsiteY12123" fmla="*/ 1392219 h 1679043"/>
                <a:gd name="connsiteX12124" fmla="*/ 272571 w 1485127"/>
                <a:gd name="connsiteY12124" fmla="*/ 1396060 h 1679043"/>
                <a:gd name="connsiteX12125" fmla="*/ 272571 w 1485127"/>
                <a:gd name="connsiteY12125" fmla="*/ 1396487 h 1679043"/>
                <a:gd name="connsiteX12126" fmla="*/ 277776 w 1485127"/>
                <a:gd name="connsiteY12126" fmla="*/ 1422945 h 1679043"/>
                <a:gd name="connsiteX12127" fmla="*/ 283492 w 1485127"/>
                <a:gd name="connsiteY12127" fmla="*/ 1449232 h 1679043"/>
                <a:gd name="connsiteX12128" fmla="*/ 283748 w 1485127"/>
                <a:gd name="connsiteY12128" fmla="*/ 1449232 h 1679043"/>
                <a:gd name="connsiteX12129" fmla="*/ 278629 w 1485127"/>
                <a:gd name="connsiteY12129" fmla="*/ 1422689 h 1679043"/>
                <a:gd name="connsiteX12130" fmla="*/ 274278 w 1485127"/>
                <a:gd name="connsiteY12130" fmla="*/ 1397511 h 1679043"/>
                <a:gd name="connsiteX12131" fmla="*/ 284089 w 1485127"/>
                <a:gd name="connsiteY12131" fmla="*/ 1404765 h 1679043"/>
                <a:gd name="connsiteX12132" fmla="*/ 282127 w 1485127"/>
                <a:gd name="connsiteY12132" fmla="*/ 1413044 h 1679043"/>
                <a:gd name="connsiteX12133" fmla="*/ 282383 w 1485127"/>
                <a:gd name="connsiteY12133" fmla="*/ 1413044 h 1679043"/>
                <a:gd name="connsiteX12134" fmla="*/ 284431 w 1485127"/>
                <a:gd name="connsiteY12134" fmla="*/ 1405021 h 1679043"/>
                <a:gd name="connsiteX12135" fmla="*/ 285113 w 1485127"/>
                <a:gd name="connsiteY12135" fmla="*/ 1405534 h 1679043"/>
                <a:gd name="connsiteX12136" fmla="*/ 300897 w 1485127"/>
                <a:gd name="connsiteY12136" fmla="*/ 1417056 h 1679043"/>
                <a:gd name="connsiteX12137" fmla="*/ 303030 w 1485127"/>
                <a:gd name="connsiteY12137" fmla="*/ 1425164 h 1679043"/>
                <a:gd name="connsiteX12138" fmla="*/ 309684 w 1485127"/>
                <a:gd name="connsiteY12138" fmla="*/ 1448549 h 1679043"/>
                <a:gd name="connsiteX12139" fmla="*/ 309940 w 1485127"/>
                <a:gd name="connsiteY12139" fmla="*/ 1448549 h 1679043"/>
                <a:gd name="connsiteX12140" fmla="*/ 303883 w 1485127"/>
                <a:gd name="connsiteY12140" fmla="*/ 1424822 h 1679043"/>
                <a:gd name="connsiteX12141" fmla="*/ 302262 w 1485127"/>
                <a:gd name="connsiteY12141" fmla="*/ 1418080 h 1679043"/>
                <a:gd name="connsiteX12142" fmla="*/ 303030 w 1485127"/>
                <a:gd name="connsiteY12142" fmla="*/ 1418592 h 1679043"/>
                <a:gd name="connsiteX12143" fmla="*/ 312756 w 1485127"/>
                <a:gd name="connsiteY12143" fmla="*/ 1425590 h 1679043"/>
                <a:gd name="connsiteX12144" fmla="*/ 310282 w 1485127"/>
                <a:gd name="connsiteY12144" fmla="*/ 1443087 h 1679043"/>
                <a:gd name="connsiteX12145" fmla="*/ 310538 w 1485127"/>
                <a:gd name="connsiteY12145" fmla="*/ 1443087 h 1679043"/>
                <a:gd name="connsiteX12146" fmla="*/ 313438 w 1485127"/>
                <a:gd name="connsiteY12146" fmla="*/ 1426017 h 1679043"/>
                <a:gd name="connsiteX12147" fmla="*/ 328454 w 1485127"/>
                <a:gd name="connsiteY12147" fmla="*/ 1436771 h 1679043"/>
                <a:gd name="connsiteX12148" fmla="*/ 332037 w 1485127"/>
                <a:gd name="connsiteY12148" fmla="*/ 1446757 h 1679043"/>
                <a:gd name="connsiteX12149" fmla="*/ 323762 w 1485127"/>
                <a:gd name="connsiteY12149" fmla="*/ 1441380 h 1679043"/>
                <a:gd name="connsiteX12150" fmla="*/ 316083 w 1485127"/>
                <a:gd name="connsiteY12150" fmla="*/ 1436430 h 1679043"/>
                <a:gd name="connsiteX12151" fmla="*/ 314462 w 1485127"/>
                <a:gd name="connsiteY12151" fmla="*/ 1435405 h 1679043"/>
                <a:gd name="connsiteX12152" fmla="*/ 315571 w 1485127"/>
                <a:gd name="connsiteY12152" fmla="*/ 1436942 h 1679043"/>
                <a:gd name="connsiteX12153" fmla="*/ 318728 w 1485127"/>
                <a:gd name="connsiteY12153" fmla="*/ 1441380 h 1679043"/>
                <a:gd name="connsiteX12154" fmla="*/ 318899 w 1485127"/>
                <a:gd name="connsiteY12154" fmla="*/ 1441295 h 1679043"/>
                <a:gd name="connsiteX12155" fmla="*/ 317107 w 1485127"/>
                <a:gd name="connsiteY12155" fmla="*/ 1438222 h 1679043"/>
                <a:gd name="connsiteX12156" fmla="*/ 322738 w 1485127"/>
                <a:gd name="connsiteY12156" fmla="*/ 1442660 h 1679043"/>
                <a:gd name="connsiteX12157" fmla="*/ 333658 w 1485127"/>
                <a:gd name="connsiteY12157" fmla="*/ 1451536 h 1679043"/>
                <a:gd name="connsiteX12158" fmla="*/ 337583 w 1485127"/>
                <a:gd name="connsiteY12158" fmla="*/ 1462120 h 1679043"/>
                <a:gd name="connsiteX12159" fmla="*/ 329563 w 1485127"/>
                <a:gd name="connsiteY12159" fmla="*/ 1456572 h 1679043"/>
                <a:gd name="connsiteX12160" fmla="*/ 314377 w 1485127"/>
                <a:gd name="connsiteY12160" fmla="*/ 1445818 h 1679043"/>
                <a:gd name="connsiteX12161" fmla="*/ 314206 w 1485127"/>
                <a:gd name="connsiteY12161" fmla="*/ 1445989 h 1679043"/>
                <a:gd name="connsiteX12162" fmla="*/ 328966 w 1485127"/>
                <a:gd name="connsiteY12162" fmla="*/ 1457255 h 1679043"/>
                <a:gd name="connsiteX12163" fmla="*/ 338436 w 1485127"/>
                <a:gd name="connsiteY12163" fmla="*/ 1464253 h 1679043"/>
                <a:gd name="connsiteX12164" fmla="*/ 342787 w 1485127"/>
                <a:gd name="connsiteY12164" fmla="*/ 1475775 h 1679043"/>
                <a:gd name="connsiteX12165" fmla="*/ 348589 w 1485127"/>
                <a:gd name="connsiteY12165" fmla="*/ 1490797 h 1679043"/>
                <a:gd name="connsiteX12166" fmla="*/ 335877 w 1485127"/>
                <a:gd name="connsiteY12166" fmla="*/ 1482945 h 1679043"/>
                <a:gd name="connsiteX12167" fmla="*/ 287672 w 1485127"/>
                <a:gd name="connsiteY12167" fmla="*/ 1452134 h 1679043"/>
                <a:gd name="connsiteX12168" fmla="*/ 270609 w 1485127"/>
                <a:gd name="connsiteY12168" fmla="*/ 1440868 h 1679043"/>
                <a:gd name="connsiteX12169" fmla="*/ 267026 w 1485127"/>
                <a:gd name="connsiteY12169" fmla="*/ 1438478 h 1679043"/>
                <a:gd name="connsiteX12170" fmla="*/ 260371 w 1485127"/>
                <a:gd name="connsiteY12170" fmla="*/ 1427127 h 1679043"/>
                <a:gd name="connsiteX12171" fmla="*/ 253972 w 1485127"/>
                <a:gd name="connsiteY12171" fmla="*/ 1412191 h 1679043"/>
                <a:gd name="connsiteX12172" fmla="*/ 261139 w 1485127"/>
                <a:gd name="connsiteY12172" fmla="*/ 1389061 h 1679043"/>
                <a:gd name="connsiteX12173" fmla="*/ 477845 w 1485127"/>
                <a:gd name="connsiteY12173" fmla="*/ 1550199 h 1679043"/>
                <a:gd name="connsiteX12174" fmla="*/ 433394 w 1485127"/>
                <a:gd name="connsiteY12174" fmla="*/ 1522973 h 1679043"/>
                <a:gd name="connsiteX12175" fmla="*/ 433394 w 1485127"/>
                <a:gd name="connsiteY12175" fmla="*/ 1522973 h 1679043"/>
                <a:gd name="connsiteX12176" fmla="*/ 433394 w 1485127"/>
                <a:gd name="connsiteY12176" fmla="*/ 1522973 h 1679043"/>
                <a:gd name="connsiteX12177" fmla="*/ 433394 w 1485127"/>
                <a:gd name="connsiteY12177" fmla="*/ 1522973 h 1679043"/>
                <a:gd name="connsiteX12178" fmla="*/ 433394 w 1485127"/>
                <a:gd name="connsiteY12178" fmla="*/ 1522973 h 1679043"/>
                <a:gd name="connsiteX12179" fmla="*/ 422474 w 1485127"/>
                <a:gd name="connsiteY12179" fmla="*/ 1516401 h 1679043"/>
                <a:gd name="connsiteX12180" fmla="*/ 416843 w 1485127"/>
                <a:gd name="connsiteY12180" fmla="*/ 1506074 h 1679043"/>
                <a:gd name="connsiteX12181" fmla="*/ 409249 w 1485127"/>
                <a:gd name="connsiteY12181" fmla="*/ 1491565 h 1679043"/>
                <a:gd name="connsiteX12182" fmla="*/ 445765 w 1485127"/>
                <a:gd name="connsiteY12182" fmla="*/ 1513756 h 1679043"/>
                <a:gd name="connsiteX12183" fmla="*/ 450543 w 1485127"/>
                <a:gd name="connsiteY12183" fmla="*/ 1521522 h 1679043"/>
                <a:gd name="connsiteX12184" fmla="*/ 460525 w 1485127"/>
                <a:gd name="connsiteY12184" fmla="*/ 1536970 h 1679043"/>
                <a:gd name="connsiteX12185" fmla="*/ 460696 w 1485127"/>
                <a:gd name="connsiteY12185" fmla="*/ 1536885 h 1679043"/>
                <a:gd name="connsiteX12186" fmla="*/ 451396 w 1485127"/>
                <a:gd name="connsiteY12186" fmla="*/ 1521181 h 1679043"/>
                <a:gd name="connsiteX12187" fmla="*/ 447898 w 1485127"/>
                <a:gd name="connsiteY12187" fmla="*/ 1515121 h 1679043"/>
                <a:gd name="connsiteX12188" fmla="*/ 460355 w 1485127"/>
                <a:gd name="connsiteY12188" fmla="*/ 1522461 h 1679043"/>
                <a:gd name="connsiteX12189" fmla="*/ 482366 w 1485127"/>
                <a:gd name="connsiteY12189" fmla="*/ 1535178 h 1679043"/>
                <a:gd name="connsiteX12190" fmla="*/ 485779 w 1485127"/>
                <a:gd name="connsiteY12190" fmla="*/ 1540213 h 1679043"/>
                <a:gd name="connsiteX12191" fmla="*/ 490813 w 1485127"/>
                <a:gd name="connsiteY12191" fmla="*/ 1547724 h 1679043"/>
                <a:gd name="connsiteX12192" fmla="*/ 496017 w 1485127"/>
                <a:gd name="connsiteY12192" fmla="*/ 1555064 h 1679043"/>
                <a:gd name="connsiteX12193" fmla="*/ 501222 w 1485127"/>
                <a:gd name="connsiteY12193" fmla="*/ 1562404 h 1679043"/>
                <a:gd name="connsiteX12194" fmla="*/ 503098 w 1485127"/>
                <a:gd name="connsiteY12194" fmla="*/ 1565050 h 1679043"/>
                <a:gd name="connsiteX12195" fmla="*/ 477930 w 1485127"/>
                <a:gd name="connsiteY12195" fmla="*/ 1550455 h 1679043"/>
                <a:gd name="connsiteX12196" fmla="*/ 461890 w 1485127"/>
                <a:gd name="connsiteY12196" fmla="*/ 1519047 h 1679043"/>
                <a:gd name="connsiteX12197" fmla="*/ 443462 w 1485127"/>
                <a:gd name="connsiteY12197" fmla="*/ 1507354 h 1679043"/>
                <a:gd name="connsiteX12198" fmla="*/ 442182 w 1485127"/>
                <a:gd name="connsiteY12198" fmla="*/ 1505135 h 1679043"/>
                <a:gd name="connsiteX12199" fmla="*/ 424607 w 1485127"/>
                <a:gd name="connsiteY12199" fmla="*/ 1471508 h 1679043"/>
                <a:gd name="connsiteX12200" fmla="*/ 454809 w 1485127"/>
                <a:gd name="connsiteY12200" fmla="*/ 1490455 h 1679043"/>
                <a:gd name="connsiteX12201" fmla="*/ 475626 w 1485127"/>
                <a:gd name="connsiteY12201" fmla="*/ 1525021 h 1679043"/>
                <a:gd name="connsiteX12202" fmla="*/ 478527 w 1485127"/>
                <a:gd name="connsiteY12202" fmla="*/ 1529374 h 1679043"/>
                <a:gd name="connsiteX12203" fmla="*/ 461890 w 1485127"/>
                <a:gd name="connsiteY12203" fmla="*/ 1518962 h 1679043"/>
                <a:gd name="connsiteX12204" fmla="*/ 456856 w 1485127"/>
                <a:gd name="connsiteY12204" fmla="*/ 1484396 h 1679043"/>
                <a:gd name="connsiteX12205" fmla="*/ 464962 w 1485127"/>
                <a:gd name="connsiteY12205" fmla="*/ 1492077 h 1679043"/>
                <a:gd name="connsiteX12206" fmla="*/ 458734 w 1485127"/>
                <a:gd name="connsiteY12206" fmla="*/ 1487980 h 1679043"/>
                <a:gd name="connsiteX12207" fmla="*/ 456856 w 1485127"/>
                <a:gd name="connsiteY12207" fmla="*/ 1484396 h 1679043"/>
                <a:gd name="connsiteX12208" fmla="*/ 526219 w 1485127"/>
                <a:gd name="connsiteY12208" fmla="*/ 1529801 h 1679043"/>
                <a:gd name="connsiteX12209" fmla="*/ 515469 w 1485127"/>
                <a:gd name="connsiteY12209" fmla="*/ 1514524 h 1679043"/>
                <a:gd name="connsiteX12210" fmla="*/ 503866 w 1485127"/>
                <a:gd name="connsiteY12210" fmla="*/ 1496515 h 1679043"/>
                <a:gd name="connsiteX12211" fmla="*/ 534068 w 1485127"/>
                <a:gd name="connsiteY12211" fmla="*/ 1513329 h 1679043"/>
                <a:gd name="connsiteX12212" fmla="*/ 538932 w 1485127"/>
                <a:gd name="connsiteY12212" fmla="*/ 1522376 h 1679043"/>
                <a:gd name="connsiteX12213" fmla="*/ 556763 w 1485127"/>
                <a:gd name="connsiteY12213" fmla="*/ 1553272 h 1679043"/>
                <a:gd name="connsiteX12214" fmla="*/ 530912 w 1485127"/>
                <a:gd name="connsiteY12214" fmla="*/ 1536117 h 1679043"/>
                <a:gd name="connsiteX12215" fmla="*/ 530741 w 1485127"/>
                <a:gd name="connsiteY12215" fmla="*/ 1536031 h 1679043"/>
                <a:gd name="connsiteX12216" fmla="*/ 526134 w 1485127"/>
                <a:gd name="connsiteY12216" fmla="*/ 1529886 h 1679043"/>
                <a:gd name="connsiteX12217" fmla="*/ 538676 w 1485127"/>
                <a:gd name="connsiteY12217" fmla="*/ 1513585 h 1679043"/>
                <a:gd name="connsiteX12218" fmla="*/ 530059 w 1485127"/>
                <a:gd name="connsiteY12218" fmla="*/ 1495918 h 1679043"/>
                <a:gd name="connsiteX12219" fmla="*/ 537225 w 1485127"/>
                <a:gd name="connsiteY12219" fmla="*/ 1498478 h 1679043"/>
                <a:gd name="connsiteX12220" fmla="*/ 542345 w 1485127"/>
                <a:gd name="connsiteY12220" fmla="*/ 1500356 h 1679043"/>
                <a:gd name="connsiteX12221" fmla="*/ 553180 w 1485127"/>
                <a:gd name="connsiteY12221" fmla="*/ 1522290 h 1679043"/>
                <a:gd name="connsiteX12222" fmla="*/ 548402 w 1485127"/>
                <a:gd name="connsiteY12222" fmla="*/ 1519389 h 1679043"/>
                <a:gd name="connsiteX12223" fmla="*/ 538761 w 1485127"/>
                <a:gd name="connsiteY12223" fmla="*/ 1513585 h 1679043"/>
                <a:gd name="connsiteX12224" fmla="*/ 610086 w 1485127"/>
                <a:gd name="connsiteY12224" fmla="*/ 1501636 h 1679043"/>
                <a:gd name="connsiteX12225" fmla="*/ 609233 w 1485127"/>
                <a:gd name="connsiteY12225" fmla="*/ 1501465 h 1679043"/>
                <a:gd name="connsiteX12226" fmla="*/ 606418 w 1485127"/>
                <a:gd name="connsiteY12226" fmla="*/ 1495149 h 1679043"/>
                <a:gd name="connsiteX12227" fmla="*/ 626382 w 1485127"/>
                <a:gd name="connsiteY12227" fmla="*/ 1504965 h 1679043"/>
                <a:gd name="connsiteX12228" fmla="*/ 610086 w 1485127"/>
                <a:gd name="connsiteY12228" fmla="*/ 1501636 h 1679043"/>
                <a:gd name="connsiteX12229" fmla="*/ 723985 w 1485127"/>
                <a:gd name="connsiteY12229" fmla="*/ 1609687 h 1679043"/>
                <a:gd name="connsiteX12230" fmla="*/ 737550 w 1485127"/>
                <a:gd name="connsiteY12230" fmla="*/ 1603883 h 1679043"/>
                <a:gd name="connsiteX12231" fmla="*/ 739598 w 1485127"/>
                <a:gd name="connsiteY12231" fmla="*/ 1607809 h 1679043"/>
                <a:gd name="connsiteX12232" fmla="*/ 740963 w 1485127"/>
                <a:gd name="connsiteY12232" fmla="*/ 1610541 h 1679043"/>
                <a:gd name="connsiteX12233" fmla="*/ 727398 w 1485127"/>
                <a:gd name="connsiteY12233" fmla="*/ 1615149 h 1679043"/>
                <a:gd name="connsiteX12234" fmla="*/ 723899 w 1485127"/>
                <a:gd name="connsiteY12234" fmla="*/ 1609602 h 1679043"/>
                <a:gd name="connsiteX12235" fmla="*/ 741048 w 1485127"/>
                <a:gd name="connsiteY12235" fmla="*/ 1607297 h 1679043"/>
                <a:gd name="connsiteX12236" fmla="*/ 739257 w 1485127"/>
                <a:gd name="connsiteY12236" fmla="*/ 1603115 h 1679043"/>
                <a:gd name="connsiteX12237" fmla="*/ 749410 w 1485127"/>
                <a:gd name="connsiteY12237" fmla="*/ 1598336 h 1679043"/>
                <a:gd name="connsiteX12238" fmla="*/ 749410 w 1485127"/>
                <a:gd name="connsiteY12238" fmla="*/ 1598336 h 1679043"/>
                <a:gd name="connsiteX12239" fmla="*/ 749410 w 1485127"/>
                <a:gd name="connsiteY12239" fmla="*/ 1598336 h 1679043"/>
                <a:gd name="connsiteX12240" fmla="*/ 749410 w 1485127"/>
                <a:gd name="connsiteY12240" fmla="*/ 1598336 h 1679043"/>
                <a:gd name="connsiteX12241" fmla="*/ 749410 w 1485127"/>
                <a:gd name="connsiteY12241" fmla="*/ 1598336 h 1679043"/>
                <a:gd name="connsiteX12242" fmla="*/ 764937 w 1485127"/>
                <a:gd name="connsiteY12242" fmla="*/ 1588179 h 1679043"/>
                <a:gd name="connsiteX12243" fmla="*/ 765705 w 1485127"/>
                <a:gd name="connsiteY12243" fmla="*/ 1589716 h 1679043"/>
                <a:gd name="connsiteX12244" fmla="*/ 770909 w 1485127"/>
                <a:gd name="connsiteY12244" fmla="*/ 1599872 h 1679043"/>
                <a:gd name="connsiteX12245" fmla="*/ 742328 w 1485127"/>
                <a:gd name="connsiteY12245" fmla="*/ 1610114 h 1679043"/>
                <a:gd name="connsiteX12246" fmla="*/ 741048 w 1485127"/>
                <a:gd name="connsiteY12246" fmla="*/ 1607297 h 1679043"/>
                <a:gd name="connsiteX12247" fmla="*/ 773298 w 1485127"/>
                <a:gd name="connsiteY12247" fmla="*/ 1604566 h 1679043"/>
                <a:gd name="connsiteX12248" fmla="*/ 776711 w 1485127"/>
                <a:gd name="connsiteY12248" fmla="*/ 1610967 h 1679043"/>
                <a:gd name="connsiteX12249" fmla="*/ 747277 w 1485127"/>
                <a:gd name="connsiteY12249" fmla="*/ 1621550 h 1679043"/>
                <a:gd name="connsiteX12250" fmla="*/ 743778 w 1485127"/>
                <a:gd name="connsiteY12250" fmla="*/ 1613528 h 1679043"/>
                <a:gd name="connsiteX12251" fmla="*/ 773298 w 1485127"/>
                <a:gd name="connsiteY12251" fmla="*/ 1604566 h 1679043"/>
                <a:gd name="connsiteX12252" fmla="*/ 775772 w 1485127"/>
                <a:gd name="connsiteY12252" fmla="*/ 1603713 h 1679043"/>
                <a:gd name="connsiteX12253" fmla="*/ 806401 w 1485127"/>
                <a:gd name="connsiteY12253" fmla="*/ 1591764 h 1679043"/>
                <a:gd name="connsiteX12254" fmla="*/ 810838 w 1485127"/>
                <a:gd name="connsiteY12254" fmla="*/ 1599445 h 1679043"/>
                <a:gd name="connsiteX12255" fmla="*/ 800600 w 1485127"/>
                <a:gd name="connsiteY12255" fmla="*/ 1602603 h 1679043"/>
                <a:gd name="connsiteX12256" fmla="*/ 800600 w 1485127"/>
                <a:gd name="connsiteY12256" fmla="*/ 1602603 h 1679043"/>
                <a:gd name="connsiteX12257" fmla="*/ 800429 w 1485127"/>
                <a:gd name="connsiteY12257" fmla="*/ 1602603 h 1679043"/>
                <a:gd name="connsiteX12258" fmla="*/ 800258 w 1485127"/>
                <a:gd name="connsiteY12258" fmla="*/ 1602603 h 1679043"/>
                <a:gd name="connsiteX12259" fmla="*/ 800258 w 1485127"/>
                <a:gd name="connsiteY12259" fmla="*/ 1602603 h 1679043"/>
                <a:gd name="connsiteX12260" fmla="*/ 778844 w 1485127"/>
                <a:gd name="connsiteY12260" fmla="*/ 1610114 h 1679043"/>
                <a:gd name="connsiteX12261" fmla="*/ 775858 w 1485127"/>
                <a:gd name="connsiteY12261" fmla="*/ 1603542 h 1679043"/>
                <a:gd name="connsiteX12262" fmla="*/ 801965 w 1485127"/>
                <a:gd name="connsiteY12262" fmla="*/ 1607724 h 1679043"/>
                <a:gd name="connsiteX12263" fmla="*/ 801965 w 1485127"/>
                <a:gd name="connsiteY12263" fmla="*/ 1607724 h 1679043"/>
                <a:gd name="connsiteX12264" fmla="*/ 801965 w 1485127"/>
                <a:gd name="connsiteY12264" fmla="*/ 1607724 h 1679043"/>
                <a:gd name="connsiteX12265" fmla="*/ 801965 w 1485127"/>
                <a:gd name="connsiteY12265" fmla="*/ 1607724 h 1679043"/>
                <a:gd name="connsiteX12266" fmla="*/ 801965 w 1485127"/>
                <a:gd name="connsiteY12266" fmla="*/ 1607724 h 1679043"/>
                <a:gd name="connsiteX12267" fmla="*/ 813227 w 1485127"/>
                <a:gd name="connsiteY12267" fmla="*/ 1603798 h 1679043"/>
                <a:gd name="connsiteX12268" fmla="*/ 819796 w 1485127"/>
                <a:gd name="connsiteY12268" fmla="*/ 1614552 h 1679043"/>
                <a:gd name="connsiteX12269" fmla="*/ 823806 w 1485127"/>
                <a:gd name="connsiteY12269" fmla="*/ 1620953 h 1679043"/>
                <a:gd name="connsiteX12270" fmla="*/ 794628 w 1485127"/>
                <a:gd name="connsiteY12270" fmla="*/ 1631195 h 1679043"/>
                <a:gd name="connsiteX12271" fmla="*/ 789253 w 1485127"/>
                <a:gd name="connsiteY12271" fmla="*/ 1632987 h 1679043"/>
                <a:gd name="connsiteX12272" fmla="*/ 787375 w 1485127"/>
                <a:gd name="connsiteY12272" fmla="*/ 1629147 h 1679043"/>
                <a:gd name="connsiteX12273" fmla="*/ 782342 w 1485127"/>
                <a:gd name="connsiteY12273" fmla="*/ 1618563 h 1679043"/>
                <a:gd name="connsiteX12274" fmla="*/ 780465 w 1485127"/>
                <a:gd name="connsiteY12274" fmla="*/ 1614381 h 1679043"/>
                <a:gd name="connsiteX12275" fmla="*/ 801879 w 1485127"/>
                <a:gd name="connsiteY12275" fmla="*/ 1607809 h 1679043"/>
                <a:gd name="connsiteX12276" fmla="*/ 821332 w 1485127"/>
                <a:gd name="connsiteY12276" fmla="*/ 1613784 h 1679043"/>
                <a:gd name="connsiteX12277" fmla="*/ 815701 w 1485127"/>
                <a:gd name="connsiteY12277" fmla="*/ 1602859 h 1679043"/>
                <a:gd name="connsiteX12278" fmla="*/ 838907 w 1485127"/>
                <a:gd name="connsiteY12278" fmla="*/ 1594581 h 1679043"/>
                <a:gd name="connsiteX12279" fmla="*/ 848463 w 1485127"/>
                <a:gd name="connsiteY12279" fmla="*/ 1611991 h 1679043"/>
                <a:gd name="connsiteX12280" fmla="*/ 825001 w 1485127"/>
                <a:gd name="connsiteY12280" fmla="*/ 1620441 h 1679043"/>
                <a:gd name="connsiteX12281" fmla="*/ 821332 w 1485127"/>
                <a:gd name="connsiteY12281" fmla="*/ 1613784 h 1679043"/>
                <a:gd name="connsiteX12282" fmla="*/ 842661 w 1485127"/>
                <a:gd name="connsiteY12282" fmla="*/ 1593215 h 1679043"/>
                <a:gd name="connsiteX12283" fmla="*/ 867062 w 1485127"/>
                <a:gd name="connsiteY12283" fmla="*/ 1584424 h 1679043"/>
                <a:gd name="connsiteX12284" fmla="*/ 876874 w 1485127"/>
                <a:gd name="connsiteY12284" fmla="*/ 1602262 h 1679043"/>
                <a:gd name="connsiteX12285" fmla="*/ 862028 w 1485127"/>
                <a:gd name="connsiteY12285" fmla="*/ 1607127 h 1679043"/>
                <a:gd name="connsiteX12286" fmla="*/ 862028 w 1485127"/>
                <a:gd name="connsiteY12286" fmla="*/ 1607127 h 1679043"/>
                <a:gd name="connsiteX12287" fmla="*/ 861858 w 1485127"/>
                <a:gd name="connsiteY12287" fmla="*/ 1607127 h 1679043"/>
                <a:gd name="connsiteX12288" fmla="*/ 861687 w 1485127"/>
                <a:gd name="connsiteY12288" fmla="*/ 1607127 h 1679043"/>
                <a:gd name="connsiteX12289" fmla="*/ 861687 w 1485127"/>
                <a:gd name="connsiteY12289" fmla="*/ 1607127 h 1679043"/>
                <a:gd name="connsiteX12290" fmla="*/ 851022 w 1485127"/>
                <a:gd name="connsiteY12290" fmla="*/ 1610967 h 1679043"/>
                <a:gd name="connsiteX12291" fmla="*/ 842747 w 1485127"/>
                <a:gd name="connsiteY12291" fmla="*/ 1593130 h 1679043"/>
                <a:gd name="connsiteX12292" fmla="*/ 863479 w 1485127"/>
                <a:gd name="connsiteY12292" fmla="*/ 1612162 h 1679043"/>
                <a:gd name="connsiteX12293" fmla="*/ 863479 w 1485127"/>
                <a:gd name="connsiteY12293" fmla="*/ 1612162 h 1679043"/>
                <a:gd name="connsiteX12294" fmla="*/ 863479 w 1485127"/>
                <a:gd name="connsiteY12294" fmla="*/ 1612162 h 1679043"/>
                <a:gd name="connsiteX12295" fmla="*/ 863479 w 1485127"/>
                <a:gd name="connsiteY12295" fmla="*/ 1612162 h 1679043"/>
                <a:gd name="connsiteX12296" fmla="*/ 879007 w 1485127"/>
                <a:gd name="connsiteY12296" fmla="*/ 1606358 h 1679043"/>
                <a:gd name="connsiteX12297" fmla="*/ 886599 w 1485127"/>
                <a:gd name="connsiteY12297" fmla="*/ 1619673 h 1679043"/>
                <a:gd name="connsiteX12298" fmla="*/ 861175 w 1485127"/>
                <a:gd name="connsiteY12298" fmla="*/ 1632646 h 1679043"/>
                <a:gd name="connsiteX12299" fmla="*/ 857506 w 1485127"/>
                <a:gd name="connsiteY12299" fmla="*/ 1625306 h 1679043"/>
                <a:gd name="connsiteX12300" fmla="*/ 852814 w 1485127"/>
                <a:gd name="connsiteY12300" fmla="*/ 1615491 h 1679043"/>
                <a:gd name="connsiteX12301" fmla="*/ 863222 w 1485127"/>
                <a:gd name="connsiteY12301" fmla="*/ 1612162 h 1679043"/>
                <a:gd name="connsiteX12302" fmla="*/ 881822 w 1485127"/>
                <a:gd name="connsiteY12302" fmla="*/ 1605334 h 1679043"/>
                <a:gd name="connsiteX12303" fmla="*/ 902469 w 1485127"/>
                <a:gd name="connsiteY12303" fmla="*/ 1597311 h 1679043"/>
                <a:gd name="connsiteX12304" fmla="*/ 909209 w 1485127"/>
                <a:gd name="connsiteY12304" fmla="*/ 1608578 h 1679043"/>
                <a:gd name="connsiteX12305" fmla="*/ 888477 w 1485127"/>
                <a:gd name="connsiteY12305" fmla="*/ 1618819 h 1679043"/>
                <a:gd name="connsiteX12306" fmla="*/ 881822 w 1485127"/>
                <a:gd name="connsiteY12306" fmla="*/ 1605249 h 1679043"/>
                <a:gd name="connsiteX12307" fmla="*/ 905455 w 1485127"/>
                <a:gd name="connsiteY12307" fmla="*/ 1596117 h 1679043"/>
                <a:gd name="connsiteX12308" fmla="*/ 929941 w 1485127"/>
                <a:gd name="connsiteY12308" fmla="*/ 1586302 h 1679043"/>
                <a:gd name="connsiteX12309" fmla="*/ 938046 w 1485127"/>
                <a:gd name="connsiteY12309" fmla="*/ 1582973 h 1679043"/>
                <a:gd name="connsiteX12310" fmla="*/ 943591 w 1485127"/>
                <a:gd name="connsiteY12310" fmla="*/ 1593215 h 1679043"/>
                <a:gd name="connsiteX12311" fmla="*/ 925589 w 1485127"/>
                <a:gd name="connsiteY12311" fmla="*/ 1600811 h 1679043"/>
                <a:gd name="connsiteX12312" fmla="*/ 925589 w 1485127"/>
                <a:gd name="connsiteY12312" fmla="*/ 1600811 h 1679043"/>
                <a:gd name="connsiteX12313" fmla="*/ 925419 w 1485127"/>
                <a:gd name="connsiteY12313" fmla="*/ 1600811 h 1679043"/>
                <a:gd name="connsiteX12314" fmla="*/ 925248 w 1485127"/>
                <a:gd name="connsiteY12314" fmla="*/ 1600811 h 1679043"/>
                <a:gd name="connsiteX12315" fmla="*/ 925248 w 1485127"/>
                <a:gd name="connsiteY12315" fmla="*/ 1600811 h 1679043"/>
                <a:gd name="connsiteX12316" fmla="*/ 911427 w 1485127"/>
                <a:gd name="connsiteY12316" fmla="*/ 1607468 h 1679043"/>
                <a:gd name="connsiteX12317" fmla="*/ 905540 w 1485127"/>
                <a:gd name="connsiteY12317" fmla="*/ 1596031 h 1679043"/>
                <a:gd name="connsiteX12318" fmla="*/ 927552 w 1485127"/>
                <a:gd name="connsiteY12318" fmla="*/ 1605676 h 1679043"/>
                <a:gd name="connsiteX12319" fmla="*/ 927552 w 1485127"/>
                <a:gd name="connsiteY12319" fmla="*/ 1605676 h 1679043"/>
                <a:gd name="connsiteX12320" fmla="*/ 927552 w 1485127"/>
                <a:gd name="connsiteY12320" fmla="*/ 1605676 h 1679043"/>
                <a:gd name="connsiteX12321" fmla="*/ 927552 w 1485127"/>
                <a:gd name="connsiteY12321" fmla="*/ 1605676 h 1679043"/>
                <a:gd name="connsiteX12322" fmla="*/ 927552 w 1485127"/>
                <a:gd name="connsiteY12322" fmla="*/ 1605676 h 1679043"/>
                <a:gd name="connsiteX12323" fmla="*/ 945639 w 1485127"/>
                <a:gd name="connsiteY12323" fmla="*/ 1597226 h 1679043"/>
                <a:gd name="connsiteX12324" fmla="*/ 954512 w 1485127"/>
                <a:gd name="connsiteY12324" fmla="*/ 1612930 h 1679043"/>
                <a:gd name="connsiteX12325" fmla="*/ 956901 w 1485127"/>
                <a:gd name="connsiteY12325" fmla="*/ 1617027 h 1679043"/>
                <a:gd name="connsiteX12326" fmla="*/ 926443 w 1485127"/>
                <a:gd name="connsiteY12326" fmla="*/ 1634609 h 1679043"/>
                <a:gd name="connsiteX12327" fmla="*/ 924225 w 1485127"/>
                <a:gd name="connsiteY12327" fmla="*/ 1630854 h 1679043"/>
                <a:gd name="connsiteX12328" fmla="*/ 918167 w 1485127"/>
                <a:gd name="connsiteY12328" fmla="*/ 1620356 h 1679043"/>
                <a:gd name="connsiteX12329" fmla="*/ 913474 w 1485127"/>
                <a:gd name="connsiteY12329" fmla="*/ 1611821 h 1679043"/>
                <a:gd name="connsiteX12330" fmla="*/ 927381 w 1485127"/>
                <a:gd name="connsiteY12330" fmla="*/ 1605846 h 1679043"/>
                <a:gd name="connsiteX12331" fmla="*/ 956048 w 1485127"/>
                <a:gd name="connsiteY12331" fmla="*/ 1612162 h 1679043"/>
                <a:gd name="connsiteX12332" fmla="*/ 948284 w 1485127"/>
                <a:gd name="connsiteY12332" fmla="*/ 1595946 h 1679043"/>
                <a:gd name="connsiteX12333" fmla="*/ 971149 w 1485127"/>
                <a:gd name="connsiteY12333" fmla="*/ 1585277 h 1679043"/>
                <a:gd name="connsiteX12334" fmla="*/ 980278 w 1485127"/>
                <a:gd name="connsiteY12334" fmla="*/ 1603969 h 1679043"/>
                <a:gd name="connsiteX12335" fmla="*/ 980790 w 1485127"/>
                <a:gd name="connsiteY12335" fmla="*/ 1604908 h 1679043"/>
                <a:gd name="connsiteX12336" fmla="*/ 962191 w 1485127"/>
                <a:gd name="connsiteY12336" fmla="*/ 1613955 h 1679043"/>
                <a:gd name="connsiteX12337" fmla="*/ 962191 w 1485127"/>
                <a:gd name="connsiteY12337" fmla="*/ 1613955 h 1679043"/>
                <a:gd name="connsiteX12338" fmla="*/ 962020 w 1485127"/>
                <a:gd name="connsiteY12338" fmla="*/ 1613955 h 1679043"/>
                <a:gd name="connsiteX12339" fmla="*/ 961849 w 1485127"/>
                <a:gd name="connsiteY12339" fmla="*/ 1613955 h 1679043"/>
                <a:gd name="connsiteX12340" fmla="*/ 961849 w 1485127"/>
                <a:gd name="connsiteY12340" fmla="*/ 1613955 h 1679043"/>
                <a:gd name="connsiteX12341" fmla="*/ 958010 w 1485127"/>
                <a:gd name="connsiteY12341" fmla="*/ 1616088 h 1679043"/>
                <a:gd name="connsiteX12342" fmla="*/ 955962 w 1485127"/>
                <a:gd name="connsiteY12342" fmla="*/ 1611991 h 1679043"/>
                <a:gd name="connsiteX12343" fmla="*/ 964494 w 1485127"/>
                <a:gd name="connsiteY12343" fmla="*/ 1618819 h 1679043"/>
                <a:gd name="connsiteX12344" fmla="*/ 964494 w 1485127"/>
                <a:gd name="connsiteY12344" fmla="*/ 1618819 h 1679043"/>
                <a:gd name="connsiteX12345" fmla="*/ 964494 w 1485127"/>
                <a:gd name="connsiteY12345" fmla="*/ 1618819 h 1679043"/>
                <a:gd name="connsiteX12346" fmla="*/ 964494 w 1485127"/>
                <a:gd name="connsiteY12346" fmla="*/ 1618819 h 1679043"/>
                <a:gd name="connsiteX12347" fmla="*/ 964494 w 1485127"/>
                <a:gd name="connsiteY12347" fmla="*/ 1618819 h 1679043"/>
                <a:gd name="connsiteX12348" fmla="*/ 982581 w 1485127"/>
                <a:gd name="connsiteY12348" fmla="*/ 1608834 h 1679043"/>
                <a:gd name="connsiteX12349" fmla="*/ 983179 w 1485127"/>
                <a:gd name="connsiteY12349" fmla="*/ 1610029 h 1679043"/>
                <a:gd name="connsiteX12350" fmla="*/ 982837 w 1485127"/>
                <a:gd name="connsiteY12350" fmla="*/ 1610285 h 1679043"/>
                <a:gd name="connsiteX12351" fmla="*/ 962361 w 1485127"/>
                <a:gd name="connsiteY12351" fmla="*/ 1624965 h 1679043"/>
                <a:gd name="connsiteX12352" fmla="*/ 960314 w 1485127"/>
                <a:gd name="connsiteY12352" fmla="*/ 1620953 h 1679043"/>
                <a:gd name="connsiteX12353" fmla="*/ 964409 w 1485127"/>
                <a:gd name="connsiteY12353" fmla="*/ 1618905 h 1679043"/>
                <a:gd name="connsiteX12354" fmla="*/ 982155 w 1485127"/>
                <a:gd name="connsiteY12354" fmla="*/ 1604310 h 1679043"/>
                <a:gd name="connsiteX12355" fmla="*/ 981814 w 1485127"/>
                <a:gd name="connsiteY12355" fmla="*/ 1603457 h 1679043"/>
                <a:gd name="connsiteX12356" fmla="*/ 974135 w 1485127"/>
                <a:gd name="connsiteY12356" fmla="*/ 1583912 h 1679043"/>
                <a:gd name="connsiteX12357" fmla="*/ 994611 w 1485127"/>
                <a:gd name="connsiteY12357" fmla="*/ 1574524 h 1679043"/>
                <a:gd name="connsiteX12358" fmla="*/ 995038 w 1485127"/>
                <a:gd name="connsiteY12358" fmla="*/ 1574353 h 1679043"/>
                <a:gd name="connsiteX12359" fmla="*/ 1000925 w 1485127"/>
                <a:gd name="connsiteY12359" fmla="*/ 1587326 h 1679043"/>
                <a:gd name="connsiteX12360" fmla="*/ 994867 w 1485127"/>
                <a:gd name="connsiteY12360" fmla="*/ 1591849 h 1679043"/>
                <a:gd name="connsiteX12361" fmla="*/ 995038 w 1485127"/>
                <a:gd name="connsiteY12361" fmla="*/ 1592020 h 1679043"/>
                <a:gd name="connsiteX12362" fmla="*/ 1001266 w 1485127"/>
                <a:gd name="connsiteY12362" fmla="*/ 1587838 h 1679043"/>
                <a:gd name="connsiteX12363" fmla="*/ 1004081 w 1485127"/>
                <a:gd name="connsiteY12363" fmla="*/ 1593983 h 1679043"/>
                <a:gd name="connsiteX12364" fmla="*/ 982155 w 1485127"/>
                <a:gd name="connsiteY12364" fmla="*/ 1604310 h 1679043"/>
                <a:gd name="connsiteX12365" fmla="*/ 992564 w 1485127"/>
                <a:gd name="connsiteY12365" fmla="*/ 1603286 h 1679043"/>
                <a:gd name="connsiteX12366" fmla="*/ 984202 w 1485127"/>
                <a:gd name="connsiteY12366" fmla="*/ 1609260 h 1679043"/>
                <a:gd name="connsiteX12367" fmla="*/ 983776 w 1485127"/>
                <a:gd name="connsiteY12367" fmla="*/ 1608151 h 1679043"/>
                <a:gd name="connsiteX12368" fmla="*/ 992564 w 1485127"/>
                <a:gd name="connsiteY12368" fmla="*/ 1603286 h 1679043"/>
                <a:gd name="connsiteX12369" fmla="*/ 1005702 w 1485127"/>
                <a:gd name="connsiteY12369" fmla="*/ 1597482 h 1679043"/>
                <a:gd name="connsiteX12370" fmla="*/ 1005702 w 1485127"/>
                <a:gd name="connsiteY12370" fmla="*/ 1597653 h 1679043"/>
                <a:gd name="connsiteX12371" fmla="*/ 1008433 w 1485127"/>
                <a:gd name="connsiteY12371" fmla="*/ 1603371 h 1679043"/>
                <a:gd name="connsiteX12372" fmla="*/ 987359 w 1485127"/>
                <a:gd name="connsiteY12372" fmla="*/ 1617027 h 1679043"/>
                <a:gd name="connsiteX12373" fmla="*/ 984800 w 1485127"/>
                <a:gd name="connsiteY12373" fmla="*/ 1610882 h 1679043"/>
                <a:gd name="connsiteX12374" fmla="*/ 1005617 w 1485127"/>
                <a:gd name="connsiteY12374" fmla="*/ 1597568 h 1679043"/>
                <a:gd name="connsiteX12375" fmla="*/ 1005702 w 1485127"/>
                <a:gd name="connsiteY12375" fmla="*/ 1593215 h 1679043"/>
                <a:gd name="connsiteX12376" fmla="*/ 1003143 w 1485127"/>
                <a:gd name="connsiteY12376" fmla="*/ 1586558 h 1679043"/>
                <a:gd name="connsiteX12377" fmla="*/ 1016879 w 1485127"/>
                <a:gd name="connsiteY12377" fmla="*/ 1577340 h 1679043"/>
                <a:gd name="connsiteX12378" fmla="*/ 1017305 w 1485127"/>
                <a:gd name="connsiteY12378" fmla="*/ 1578535 h 1679043"/>
                <a:gd name="connsiteX12379" fmla="*/ 1019353 w 1485127"/>
                <a:gd name="connsiteY12379" fmla="*/ 1583912 h 1679043"/>
                <a:gd name="connsiteX12380" fmla="*/ 1007665 w 1485127"/>
                <a:gd name="connsiteY12380" fmla="*/ 1592276 h 1679043"/>
                <a:gd name="connsiteX12381" fmla="*/ 1005617 w 1485127"/>
                <a:gd name="connsiteY12381" fmla="*/ 1593215 h 1679043"/>
                <a:gd name="connsiteX12382" fmla="*/ 1146220 w 1485127"/>
                <a:gd name="connsiteY12382" fmla="*/ 1598763 h 1679043"/>
                <a:gd name="connsiteX12383" fmla="*/ 1140333 w 1485127"/>
                <a:gd name="connsiteY12383" fmla="*/ 1607809 h 1679043"/>
                <a:gd name="connsiteX12384" fmla="*/ 1142381 w 1485127"/>
                <a:gd name="connsiteY12384" fmla="*/ 1593300 h 1679043"/>
                <a:gd name="connsiteX12385" fmla="*/ 1146305 w 1485127"/>
                <a:gd name="connsiteY12385" fmla="*/ 1598677 h 1679043"/>
                <a:gd name="connsiteX12386" fmla="*/ 1153045 w 1485127"/>
                <a:gd name="connsiteY12386" fmla="*/ 1593642 h 1679043"/>
                <a:gd name="connsiteX12387" fmla="*/ 1155178 w 1485127"/>
                <a:gd name="connsiteY12387" fmla="*/ 1590740 h 1679043"/>
                <a:gd name="connsiteX12388" fmla="*/ 1154922 w 1485127"/>
                <a:gd name="connsiteY12388" fmla="*/ 1596287 h 1679043"/>
                <a:gd name="connsiteX12389" fmla="*/ 1153130 w 1485127"/>
                <a:gd name="connsiteY12389" fmla="*/ 1593727 h 1679043"/>
                <a:gd name="connsiteX12390" fmla="*/ 1158932 w 1485127"/>
                <a:gd name="connsiteY12390" fmla="*/ 1586302 h 1679043"/>
                <a:gd name="connsiteX12391" fmla="*/ 1159017 w 1485127"/>
                <a:gd name="connsiteY12391" fmla="*/ 1585363 h 1679043"/>
                <a:gd name="connsiteX12392" fmla="*/ 1162857 w 1485127"/>
                <a:gd name="connsiteY12392" fmla="*/ 1580157 h 1679043"/>
                <a:gd name="connsiteX12393" fmla="*/ 1167293 w 1485127"/>
                <a:gd name="connsiteY12393" fmla="*/ 1574182 h 1679043"/>
                <a:gd name="connsiteX12394" fmla="*/ 1167464 w 1485127"/>
                <a:gd name="connsiteY12394" fmla="*/ 1595519 h 1679043"/>
                <a:gd name="connsiteX12395" fmla="*/ 1159444 w 1485127"/>
                <a:gd name="connsiteY12395" fmla="*/ 1602688 h 1679043"/>
                <a:gd name="connsiteX12396" fmla="*/ 1157311 w 1485127"/>
                <a:gd name="connsiteY12396" fmla="*/ 1599701 h 1679043"/>
                <a:gd name="connsiteX12397" fmla="*/ 1159017 w 1485127"/>
                <a:gd name="connsiteY12397" fmla="*/ 1586387 h 1679043"/>
                <a:gd name="connsiteX12398" fmla="*/ 1156970 w 1485127"/>
                <a:gd name="connsiteY12398" fmla="*/ 1614125 h 1679043"/>
                <a:gd name="connsiteX12399" fmla="*/ 1156970 w 1485127"/>
                <a:gd name="connsiteY12399" fmla="*/ 1614125 h 1679043"/>
                <a:gd name="connsiteX12400" fmla="*/ 1154496 w 1485127"/>
                <a:gd name="connsiteY12400" fmla="*/ 1617539 h 1679043"/>
                <a:gd name="connsiteX12401" fmla="*/ 1155349 w 1485127"/>
                <a:gd name="connsiteY12401" fmla="*/ 1612162 h 1679043"/>
                <a:gd name="connsiteX12402" fmla="*/ 1156970 w 1485127"/>
                <a:gd name="connsiteY12402" fmla="*/ 1614125 h 1679043"/>
                <a:gd name="connsiteX12403" fmla="*/ 1157993 w 1485127"/>
                <a:gd name="connsiteY12403" fmla="*/ 1615406 h 1679043"/>
                <a:gd name="connsiteX12404" fmla="*/ 1160724 w 1485127"/>
                <a:gd name="connsiteY12404" fmla="*/ 1618819 h 1679043"/>
                <a:gd name="connsiteX12405" fmla="*/ 1152618 w 1485127"/>
                <a:gd name="connsiteY12405" fmla="*/ 1627952 h 1679043"/>
                <a:gd name="connsiteX12406" fmla="*/ 1153984 w 1485127"/>
                <a:gd name="connsiteY12406" fmla="*/ 1620697 h 1679043"/>
                <a:gd name="connsiteX12407" fmla="*/ 1153984 w 1485127"/>
                <a:gd name="connsiteY12407" fmla="*/ 1620441 h 1679043"/>
                <a:gd name="connsiteX12408" fmla="*/ 1157993 w 1485127"/>
                <a:gd name="connsiteY12408" fmla="*/ 1615491 h 1679043"/>
                <a:gd name="connsiteX12409" fmla="*/ 1202615 w 1485127"/>
                <a:gd name="connsiteY12409" fmla="*/ 1584253 h 1679043"/>
                <a:gd name="connsiteX12410" fmla="*/ 1202273 w 1485127"/>
                <a:gd name="connsiteY12410" fmla="*/ 1576999 h 1679043"/>
                <a:gd name="connsiteX12411" fmla="*/ 1219081 w 1485127"/>
                <a:gd name="connsiteY12411" fmla="*/ 1558649 h 1679043"/>
                <a:gd name="connsiteX12412" fmla="*/ 1219593 w 1485127"/>
                <a:gd name="connsiteY12412" fmla="*/ 1561721 h 1679043"/>
                <a:gd name="connsiteX12413" fmla="*/ 1221896 w 1485127"/>
                <a:gd name="connsiteY12413" fmla="*/ 1575462 h 1679043"/>
                <a:gd name="connsiteX12414" fmla="*/ 1217033 w 1485127"/>
                <a:gd name="connsiteY12414" fmla="*/ 1581181 h 1679043"/>
                <a:gd name="connsiteX12415" fmla="*/ 1203297 w 1485127"/>
                <a:gd name="connsiteY12415" fmla="*/ 1597055 h 1679043"/>
                <a:gd name="connsiteX12416" fmla="*/ 1202615 w 1485127"/>
                <a:gd name="connsiteY12416" fmla="*/ 1584339 h 1679043"/>
                <a:gd name="connsiteX12417" fmla="*/ 1220446 w 1485127"/>
                <a:gd name="connsiteY12417" fmla="*/ 1561636 h 1679043"/>
                <a:gd name="connsiteX12418" fmla="*/ 1220019 w 1485127"/>
                <a:gd name="connsiteY12418" fmla="*/ 1557539 h 1679043"/>
                <a:gd name="connsiteX12419" fmla="*/ 1222835 w 1485127"/>
                <a:gd name="connsiteY12419" fmla="*/ 1554381 h 1679043"/>
                <a:gd name="connsiteX12420" fmla="*/ 1230257 w 1485127"/>
                <a:gd name="connsiteY12420" fmla="*/ 1565477 h 1679043"/>
                <a:gd name="connsiteX12421" fmla="*/ 1222067 w 1485127"/>
                <a:gd name="connsiteY12421" fmla="*/ 1575121 h 1679043"/>
                <a:gd name="connsiteX12422" fmla="*/ 1220446 w 1485127"/>
                <a:gd name="connsiteY12422" fmla="*/ 1561636 h 1679043"/>
                <a:gd name="connsiteX12423" fmla="*/ 1227868 w 1485127"/>
                <a:gd name="connsiteY12423" fmla="*/ 1548748 h 1679043"/>
                <a:gd name="connsiteX12424" fmla="*/ 1233243 w 1485127"/>
                <a:gd name="connsiteY12424" fmla="*/ 1542262 h 1679043"/>
                <a:gd name="connsiteX12425" fmla="*/ 1235376 w 1485127"/>
                <a:gd name="connsiteY12425" fmla="*/ 1556942 h 1679043"/>
                <a:gd name="connsiteX12426" fmla="*/ 1235718 w 1485127"/>
                <a:gd name="connsiteY12426" fmla="*/ 1559076 h 1679043"/>
                <a:gd name="connsiteX12427" fmla="*/ 1234950 w 1485127"/>
                <a:gd name="connsiteY12427" fmla="*/ 1560014 h 1679043"/>
                <a:gd name="connsiteX12428" fmla="*/ 1227868 w 1485127"/>
                <a:gd name="connsiteY12428" fmla="*/ 1548748 h 1679043"/>
                <a:gd name="connsiteX12429" fmla="*/ 1237509 w 1485127"/>
                <a:gd name="connsiteY12429" fmla="*/ 1564197 h 1679043"/>
                <a:gd name="connsiteX12430" fmla="*/ 1245614 w 1485127"/>
                <a:gd name="connsiteY12430" fmla="*/ 1555149 h 1679043"/>
                <a:gd name="connsiteX12431" fmla="*/ 1245956 w 1485127"/>
                <a:gd name="connsiteY12431" fmla="*/ 1562489 h 1679043"/>
                <a:gd name="connsiteX12432" fmla="*/ 1241007 w 1485127"/>
                <a:gd name="connsiteY12432" fmla="*/ 1569744 h 1679043"/>
                <a:gd name="connsiteX12433" fmla="*/ 1237509 w 1485127"/>
                <a:gd name="connsiteY12433" fmla="*/ 1564197 h 1679043"/>
                <a:gd name="connsiteX12434" fmla="*/ 1246126 w 1485127"/>
                <a:gd name="connsiteY12434" fmla="*/ 1567866 h 1679043"/>
                <a:gd name="connsiteX12435" fmla="*/ 1246638 w 1485127"/>
                <a:gd name="connsiteY12435" fmla="*/ 1576230 h 1679043"/>
                <a:gd name="connsiteX12436" fmla="*/ 1245785 w 1485127"/>
                <a:gd name="connsiteY12436" fmla="*/ 1577511 h 1679043"/>
                <a:gd name="connsiteX12437" fmla="*/ 1242629 w 1485127"/>
                <a:gd name="connsiteY12437" fmla="*/ 1572475 h 1679043"/>
                <a:gd name="connsiteX12438" fmla="*/ 1246126 w 1485127"/>
                <a:gd name="connsiteY12438" fmla="*/ 1567866 h 1679043"/>
                <a:gd name="connsiteX12439" fmla="*/ 1292112 w 1485127"/>
                <a:gd name="connsiteY12439" fmla="*/ 1510341 h 1679043"/>
                <a:gd name="connsiteX12440" fmla="*/ 1292112 w 1485127"/>
                <a:gd name="connsiteY12440" fmla="*/ 1510341 h 1679043"/>
                <a:gd name="connsiteX12441" fmla="*/ 1292112 w 1485127"/>
                <a:gd name="connsiteY12441" fmla="*/ 1510341 h 1679043"/>
                <a:gd name="connsiteX12442" fmla="*/ 1292112 w 1485127"/>
                <a:gd name="connsiteY12442" fmla="*/ 1510341 h 1679043"/>
                <a:gd name="connsiteX12443" fmla="*/ 1292112 w 1485127"/>
                <a:gd name="connsiteY12443" fmla="*/ 1510341 h 1679043"/>
                <a:gd name="connsiteX12444" fmla="*/ 1251842 w 1485127"/>
                <a:gd name="connsiteY12444" fmla="*/ 1568464 h 1679043"/>
                <a:gd name="connsiteX12445" fmla="*/ 1247406 w 1485127"/>
                <a:gd name="connsiteY12445" fmla="*/ 1575121 h 1679043"/>
                <a:gd name="connsiteX12446" fmla="*/ 1247747 w 1485127"/>
                <a:gd name="connsiteY12446" fmla="*/ 1566586 h 1679043"/>
                <a:gd name="connsiteX12447" fmla="*/ 1247747 w 1485127"/>
                <a:gd name="connsiteY12447" fmla="*/ 1565818 h 1679043"/>
                <a:gd name="connsiteX12448" fmla="*/ 1272916 w 1485127"/>
                <a:gd name="connsiteY12448" fmla="*/ 1532703 h 1679043"/>
                <a:gd name="connsiteX12449" fmla="*/ 1272916 w 1485127"/>
                <a:gd name="connsiteY12449" fmla="*/ 1532703 h 1679043"/>
                <a:gd name="connsiteX12450" fmla="*/ 1273001 w 1485127"/>
                <a:gd name="connsiteY12450" fmla="*/ 1532532 h 1679043"/>
                <a:gd name="connsiteX12451" fmla="*/ 1273086 w 1485127"/>
                <a:gd name="connsiteY12451" fmla="*/ 1532361 h 1679043"/>
                <a:gd name="connsiteX12452" fmla="*/ 1273086 w 1485127"/>
                <a:gd name="connsiteY12452" fmla="*/ 1532361 h 1679043"/>
                <a:gd name="connsiteX12453" fmla="*/ 1295866 w 1485127"/>
                <a:gd name="connsiteY12453" fmla="*/ 1499332 h 1679043"/>
                <a:gd name="connsiteX12454" fmla="*/ 1297999 w 1485127"/>
                <a:gd name="connsiteY12454" fmla="*/ 1502746 h 1679043"/>
                <a:gd name="connsiteX12455" fmla="*/ 1292112 w 1485127"/>
                <a:gd name="connsiteY12455" fmla="*/ 1510256 h 1679043"/>
                <a:gd name="connsiteX12456" fmla="*/ 1246809 w 1485127"/>
                <a:gd name="connsiteY12456" fmla="*/ 1579047 h 1679043"/>
                <a:gd name="connsiteX12457" fmla="*/ 1246383 w 1485127"/>
                <a:gd name="connsiteY12457" fmla="*/ 1578364 h 1679043"/>
                <a:gd name="connsiteX12458" fmla="*/ 1246724 w 1485127"/>
                <a:gd name="connsiteY12458" fmla="*/ 1577852 h 1679043"/>
                <a:gd name="connsiteX12459" fmla="*/ 1246724 w 1485127"/>
                <a:gd name="connsiteY12459" fmla="*/ 1579047 h 1679043"/>
                <a:gd name="connsiteX12460" fmla="*/ 1268736 w 1485127"/>
                <a:gd name="connsiteY12460" fmla="*/ 1529460 h 1679043"/>
                <a:gd name="connsiteX12461" fmla="*/ 1268736 w 1485127"/>
                <a:gd name="connsiteY12461" fmla="*/ 1529460 h 1679043"/>
                <a:gd name="connsiteX12462" fmla="*/ 1268736 w 1485127"/>
                <a:gd name="connsiteY12462" fmla="*/ 1529460 h 1679043"/>
                <a:gd name="connsiteX12463" fmla="*/ 1268736 w 1485127"/>
                <a:gd name="connsiteY12463" fmla="*/ 1529460 h 1679043"/>
                <a:gd name="connsiteX12464" fmla="*/ 1268736 w 1485127"/>
                <a:gd name="connsiteY12464" fmla="*/ 1529460 h 1679043"/>
                <a:gd name="connsiteX12465" fmla="*/ 1248174 w 1485127"/>
                <a:gd name="connsiteY12465" fmla="*/ 1559332 h 1679043"/>
                <a:gd name="connsiteX12466" fmla="*/ 1248686 w 1485127"/>
                <a:gd name="connsiteY12466" fmla="*/ 1551735 h 1679043"/>
                <a:gd name="connsiteX12467" fmla="*/ 1249880 w 1485127"/>
                <a:gd name="connsiteY12467" fmla="*/ 1550370 h 1679043"/>
                <a:gd name="connsiteX12468" fmla="*/ 1249880 w 1485127"/>
                <a:gd name="connsiteY12468" fmla="*/ 1550370 h 1679043"/>
                <a:gd name="connsiteX12469" fmla="*/ 1250051 w 1485127"/>
                <a:gd name="connsiteY12469" fmla="*/ 1550199 h 1679043"/>
                <a:gd name="connsiteX12470" fmla="*/ 1250221 w 1485127"/>
                <a:gd name="connsiteY12470" fmla="*/ 1550029 h 1679043"/>
                <a:gd name="connsiteX12471" fmla="*/ 1250221 w 1485127"/>
                <a:gd name="connsiteY12471" fmla="*/ 1550029 h 1679043"/>
                <a:gd name="connsiteX12472" fmla="*/ 1278291 w 1485127"/>
                <a:gd name="connsiteY12472" fmla="*/ 1515036 h 1679043"/>
                <a:gd name="connsiteX12473" fmla="*/ 1293392 w 1485127"/>
                <a:gd name="connsiteY12473" fmla="*/ 1495149 h 1679043"/>
                <a:gd name="connsiteX12474" fmla="*/ 1294075 w 1485127"/>
                <a:gd name="connsiteY12474" fmla="*/ 1496259 h 1679043"/>
                <a:gd name="connsiteX12475" fmla="*/ 1268906 w 1485127"/>
                <a:gd name="connsiteY12475" fmla="*/ 1529374 h 1679043"/>
                <a:gd name="connsiteX12476" fmla="*/ 1299620 w 1485127"/>
                <a:gd name="connsiteY12476" fmla="*/ 1486615 h 1679043"/>
                <a:gd name="connsiteX12477" fmla="*/ 1305080 w 1485127"/>
                <a:gd name="connsiteY12477" fmla="*/ 1479275 h 1679043"/>
                <a:gd name="connsiteX12478" fmla="*/ 1311053 w 1485127"/>
                <a:gd name="connsiteY12478" fmla="*/ 1471166 h 1679043"/>
                <a:gd name="connsiteX12479" fmla="*/ 1317878 w 1485127"/>
                <a:gd name="connsiteY12479" fmla="*/ 1465192 h 1679043"/>
                <a:gd name="connsiteX12480" fmla="*/ 1313186 w 1485127"/>
                <a:gd name="connsiteY12480" fmla="*/ 1471337 h 1679043"/>
                <a:gd name="connsiteX12481" fmla="*/ 1300473 w 1485127"/>
                <a:gd name="connsiteY12481" fmla="*/ 1487895 h 1679043"/>
                <a:gd name="connsiteX12482" fmla="*/ 1299706 w 1485127"/>
                <a:gd name="connsiteY12482" fmla="*/ 1486615 h 1679043"/>
                <a:gd name="connsiteX12483" fmla="*/ 1311223 w 1485127"/>
                <a:gd name="connsiteY12483" fmla="*/ 1356885 h 1679043"/>
                <a:gd name="connsiteX12484" fmla="*/ 1308749 w 1485127"/>
                <a:gd name="connsiteY12484" fmla="*/ 1353130 h 1679043"/>
                <a:gd name="connsiteX12485" fmla="*/ 1317878 w 1485127"/>
                <a:gd name="connsiteY12485" fmla="*/ 1338706 h 1679043"/>
                <a:gd name="connsiteX12486" fmla="*/ 1317708 w 1485127"/>
                <a:gd name="connsiteY12486" fmla="*/ 1338620 h 1679043"/>
                <a:gd name="connsiteX12487" fmla="*/ 1308152 w 1485127"/>
                <a:gd name="connsiteY12487" fmla="*/ 1352276 h 1679043"/>
                <a:gd name="connsiteX12488" fmla="*/ 1302351 w 1485127"/>
                <a:gd name="connsiteY12488" fmla="*/ 1343485 h 1679043"/>
                <a:gd name="connsiteX12489" fmla="*/ 1320011 w 1485127"/>
                <a:gd name="connsiteY12489" fmla="*/ 1321039 h 1679043"/>
                <a:gd name="connsiteX12490" fmla="*/ 1319841 w 1485127"/>
                <a:gd name="connsiteY12490" fmla="*/ 1320868 h 1679043"/>
                <a:gd name="connsiteX12491" fmla="*/ 1301583 w 1485127"/>
                <a:gd name="connsiteY12491" fmla="*/ 1342291 h 1679043"/>
                <a:gd name="connsiteX12492" fmla="*/ 1301071 w 1485127"/>
                <a:gd name="connsiteY12492" fmla="*/ 1341437 h 1679043"/>
                <a:gd name="connsiteX12493" fmla="*/ 1308664 w 1485127"/>
                <a:gd name="connsiteY12493" fmla="*/ 1331024 h 1679043"/>
                <a:gd name="connsiteX12494" fmla="*/ 1325983 w 1485127"/>
                <a:gd name="connsiteY12494" fmla="*/ 1307212 h 1679043"/>
                <a:gd name="connsiteX12495" fmla="*/ 1325813 w 1485127"/>
                <a:gd name="connsiteY12495" fmla="*/ 1307042 h 1679043"/>
                <a:gd name="connsiteX12496" fmla="*/ 1307555 w 1485127"/>
                <a:gd name="connsiteY12496" fmla="*/ 1329915 h 1679043"/>
                <a:gd name="connsiteX12497" fmla="*/ 1299791 w 1485127"/>
                <a:gd name="connsiteY12497" fmla="*/ 1339388 h 1679043"/>
                <a:gd name="connsiteX12498" fmla="*/ 1285884 w 1485127"/>
                <a:gd name="connsiteY12498" fmla="*/ 1318393 h 1679043"/>
                <a:gd name="connsiteX12499" fmla="*/ 1288529 w 1485127"/>
                <a:gd name="connsiteY12499" fmla="*/ 1314893 h 1679043"/>
                <a:gd name="connsiteX12500" fmla="*/ 1293563 w 1485127"/>
                <a:gd name="connsiteY12500" fmla="*/ 1308407 h 1679043"/>
                <a:gd name="connsiteX12501" fmla="*/ 1295781 w 1485127"/>
                <a:gd name="connsiteY12501" fmla="*/ 1320185 h 1679043"/>
                <a:gd name="connsiteX12502" fmla="*/ 1296037 w 1485127"/>
                <a:gd name="connsiteY12502" fmla="*/ 1320185 h 1679043"/>
                <a:gd name="connsiteX12503" fmla="*/ 1294245 w 1485127"/>
                <a:gd name="connsiteY12503" fmla="*/ 1307554 h 1679043"/>
                <a:gd name="connsiteX12504" fmla="*/ 1308408 w 1485127"/>
                <a:gd name="connsiteY12504" fmla="*/ 1289460 h 1679043"/>
                <a:gd name="connsiteX12505" fmla="*/ 1365485 w 1485127"/>
                <a:gd name="connsiteY12505" fmla="*/ 1306444 h 1679043"/>
                <a:gd name="connsiteX12506" fmla="*/ 1366339 w 1485127"/>
                <a:gd name="connsiteY12506" fmla="*/ 1307298 h 1679043"/>
                <a:gd name="connsiteX12507" fmla="*/ 1311394 w 1485127"/>
                <a:gd name="connsiteY12507" fmla="*/ 1356800 h 1679043"/>
                <a:gd name="connsiteX12508" fmla="*/ 1293563 w 1485127"/>
                <a:gd name="connsiteY12508" fmla="*/ 1303286 h 1679043"/>
                <a:gd name="connsiteX12509" fmla="*/ 1292539 w 1485127"/>
                <a:gd name="connsiteY12509" fmla="*/ 1294581 h 1679043"/>
                <a:gd name="connsiteX12510" fmla="*/ 1300473 w 1485127"/>
                <a:gd name="connsiteY12510" fmla="*/ 1286985 h 1679043"/>
                <a:gd name="connsiteX12511" fmla="*/ 1305848 w 1485127"/>
                <a:gd name="connsiteY12511" fmla="*/ 1288777 h 1679043"/>
                <a:gd name="connsiteX12512" fmla="*/ 1293563 w 1485127"/>
                <a:gd name="connsiteY12512" fmla="*/ 1303286 h 1679043"/>
                <a:gd name="connsiteX12513" fmla="*/ 1292112 w 1485127"/>
                <a:gd name="connsiteY12513" fmla="*/ 1290911 h 1679043"/>
                <a:gd name="connsiteX12514" fmla="*/ 1291430 w 1485127"/>
                <a:gd name="connsiteY12514" fmla="*/ 1283656 h 1679043"/>
                <a:gd name="connsiteX12515" fmla="*/ 1297999 w 1485127"/>
                <a:gd name="connsiteY12515" fmla="*/ 1286046 h 1679043"/>
                <a:gd name="connsiteX12516" fmla="*/ 1292198 w 1485127"/>
                <a:gd name="connsiteY12516" fmla="*/ 1290911 h 1679043"/>
                <a:gd name="connsiteX12517" fmla="*/ 1294501 w 1485127"/>
                <a:gd name="connsiteY12517" fmla="*/ 1273499 h 1679043"/>
                <a:gd name="connsiteX12518" fmla="*/ 1292965 w 1485127"/>
                <a:gd name="connsiteY12518" fmla="*/ 1272902 h 1679043"/>
                <a:gd name="connsiteX12519" fmla="*/ 1295952 w 1485127"/>
                <a:gd name="connsiteY12519" fmla="*/ 1269830 h 1679043"/>
                <a:gd name="connsiteX12520" fmla="*/ 1296378 w 1485127"/>
                <a:gd name="connsiteY12520" fmla="*/ 1274268 h 1679043"/>
                <a:gd name="connsiteX12521" fmla="*/ 1294416 w 1485127"/>
                <a:gd name="connsiteY12521" fmla="*/ 1273499 h 1679043"/>
                <a:gd name="connsiteX12522" fmla="*/ 1290235 w 1485127"/>
                <a:gd name="connsiteY12522" fmla="*/ 1270854 h 1679043"/>
                <a:gd name="connsiteX12523" fmla="*/ 1289553 w 1485127"/>
                <a:gd name="connsiteY12523" fmla="*/ 1260697 h 1679043"/>
                <a:gd name="connsiteX12524" fmla="*/ 1294843 w 1485127"/>
                <a:gd name="connsiteY12524" fmla="*/ 1256174 h 1679043"/>
                <a:gd name="connsiteX12525" fmla="*/ 1295440 w 1485127"/>
                <a:gd name="connsiteY12525" fmla="*/ 1263940 h 1679043"/>
                <a:gd name="connsiteX12526" fmla="*/ 1295610 w 1485127"/>
                <a:gd name="connsiteY12526" fmla="*/ 1265818 h 1679043"/>
                <a:gd name="connsiteX12527" fmla="*/ 1290235 w 1485127"/>
                <a:gd name="connsiteY12527" fmla="*/ 1270854 h 1679043"/>
                <a:gd name="connsiteX12528" fmla="*/ 1295866 w 1485127"/>
                <a:gd name="connsiteY12528" fmla="*/ 1249346 h 1679043"/>
                <a:gd name="connsiteX12529" fmla="*/ 1295610 w 1485127"/>
                <a:gd name="connsiteY12529" fmla="*/ 1231679 h 1679043"/>
                <a:gd name="connsiteX12530" fmla="*/ 1327263 w 1485127"/>
                <a:gd name="connsiteY12530" fmla="*/ 1200697 h 1679043"/>
                <a:gd name="connsiteX12531" fmla="*/ 1346033 w 1485127"/>
                <a:gd name="connsiteY12531" fmla="*/ 1207952 h 1679043"/>
                <a:gd name="connsiteX12532" fmla="*/ 1340146 w 1485127"/>
                <a:gd name="connsiteY12532" fmla="*/ 1213329 h 1679043"/>
                <a:gd name="connsiteX12533" fmla="*/ 1311735 w 1485127"/>
                <a:gd name="connsiteY12533" fmla="*/ 1236885 h 1679043"/>
                <a:gd name="connsiteX12534" fmla="*/ 1295781 w 1485127"/>
                <a:gd name="connsiteY12534" fmla="*/ 1249346 h 1679043"/>
                <a:gd name="connsiteX12535" fmla="*/ 1339378 w 1485127"/>
                <a:gd name="connsiteY12535" fmla="*/ 503742 h 1679043"/>
                <a:gd name="connsiteX12536" fmla="*/ 1343047 w 1485127"/>
                <a:gd name="connsiteY12536" fmla="*/ 510058 h 1679043"/>
                <a:gd name="connsiteX12537" fmla="*/ 1379051 w 1485127"/>
                <a:gd name="connsiteY12537" fmla="*/ 636288 h 1679043"/>
                <a:gd name="connsiteX12538" fmla="*/ 1365912 w 1485127"/>
                <a:gd name="connsiteY12538" fmla="*/ 799048 h 1679043"/>
                <a:gd name="connsiteX12539" fmla="*/ 1340231 w 1485127"/>
                <a:gd name="connsiteY12539" fmla="*/ 891224 h 1679043"/>
                <a:gd name="connsiteX12540" fmla="*/ 1318134 w 1485127"/>
                <a:gd name="connsiteY12540" fmla="*/ 952163 h 1679043"/>
                <a:gd name="connsiteX12541" fmla="*/ 1288614 w 1485127"/>
                <a:gd name="connsiteY12541" fmla="*/ 1038109 h 1679043"/>
                <a:gd name="connsiteX12542" fmla="*/ 1265920 w 1485127"/>
                <a:gd name="connsiteY12542" fmla="*/ 1106899 h 1679043"/>
                <a:gd name="connsiteX12543" fmla="*/ 1238704 w 1485127"/>
                <a:gd name="connsiteY12543" fmla="*/ 1101608 h 1679043"/>
                <a:gd name="connsiteX12544" fmla="*/ 1152107 w 1485127"/>
                <a:gd name="connsiteY12544" fmla="*/ 1084709 h 1679043"/>
                <a:gd name="connsiteX12545" fmla="*/ 1152107 w 1485127"/>
                <a:gd name="connsiteY12545" fmla="*/ 1084709 h 1679043"/>
                <a:gd name="connsiteX12546" fmla="*/ 1152107 w 1485127"/>
                <a:gd name="connsiteY12546" fmla="*/ 1084709 h 1679043"/>
                <a:gd name="connsiteX12547" fmla="*/ 1152107 w 1485127"/>
                <a:gd name="connsiteY12547" fmla="*/ 1084709 h 1679043"/>
                <a:gd name="connsiteX12548" fmla="*/ 1152107 w 1485127"/>
                <a:gd name="connsiteY12548" fmla="*/ 1084709 h 1679043"/>
                <a:gd name="connsiteX12549" fmla="*/ 1138200 w 1485127"/>
                <a:gd name="connsiteY12549" fmla="*/ 1082575 h 1679043"/>
                <a:gd name="connsiteX12550" fmla="*/ 1143916 w 1485127"/>
                <a:gd name="connsiteY12550" fmla="*/ 1069944 h 1679043"/>
                <a:gd name="connsiteX12551" fmla="*/ 1149718 w 1485127"/>
                <a:gd name="connsiteY12551" fmla="*/ 1057397 h 1679043"/>
                <a:gd name="connsiteX12552" fmla="*/ 1166867 w 1485127"/>
                <a:gd name="connsiteY12552" fmla="*/ 1022319 h 1679043"/>
                <a:gd name="connsiteX12553" fmla="*/ 1184698 w 1485127"/>
                <a:gd name="connsiteY12553" fmla="*/ 987668 h 1679043"/>
                <a:gd name="connsiteX12554" fmla="*/ 1184698 w 1485127"/>
                <a:gd name="connsiteY12554" fmla="*/ 987668 h 1679043"/>
                <a:gd name="connsiteX12555" fmla="*/ 1184698 w 1485127"/>
                <a:gd name="connsiteY12555" fmla="*/ 987497 h 1679043"/>
                <a:gd name="connsiteX12556" fmla="*/ 1184698 w 1485127"/>
                <a:gd name="connsiteY12556" fmla="*/ 987326 h 1679043"/>
                <a:gd name="connsiteX12557" fmla="*/ 1184698 w 1485127"/>
                <a:gd name="connsiteY12557" fmla="*/ 987326 h 1679043"/>
                <a:gd name="connsiteX12558" fmla="*/ 1202017 w 1485127"/>
                <a:gd name="connsiteY12558" fmla="*/ 952333 h 1679043"/>
                <a:gd name="connsiteX12559" fmla="*/ 1204150 w 1485127"/>
                <a:gd name="connsiteY12559" fmla="*/ 948151 h 1679043"/>
                <a:gd name="connsiteX12560" fmla="*/ 1210123 w 1485127"/>
                <a:gd name="connsiteY12560" fmla="*/ 937653 h 1679043"/>
                <a:gd name="connsiteX12561" fmla="*/ 1215327 w 1485127"/>
                <a:gd name="connsiteY12561" fmla="*/ 926729 h 1679043"/>
                <a:gd name="connsiteX12562" fmla="*/ 1220190 w 1485127"/>
                <a:gd name="connsiteY12562" fmla="*/ 917682 h 1679043"/>
                <a:gd name="connsiteX12563" fmla="*/ 1226845 w 1485127"/>
                <a:gd name="connsiteY12563" fmla="*/ 905562 h 1679043"/>
                <a:gd name="connsiteX12564" fmla="*/ 1233670 w 1485127"/>
                <a:gd name="connsiteY12564" fmla="*/ 893443 h 1679043"/>
                <a:gd name="connsiteX12565" fmla="*/ 1233500 w 1485127"/>
                <a:gd name="connsiteY12565" fmla="*/ 893358 h 1679043"/>
                <a:gd name="connsiteX12566" fmla="*/ 1226077 w 1485127"/>
                <a:gd name="connsiteY12566" fmla="*/ 905136 h 1679043"/>
                <a:gd name="connsiteX12567" fmla="*/ 1221640 w 1485127"/>
                <a:gd name="connsiteY12567" fmla="*/ 912390 h 1679043"/>
                <a:gd name="connsiteX12568" fmla="*/ 1244164 w 1485127"/>
                <a:gd name="connsiteY12568" fmla="*/ 851451 h 1679043"/>
                <a:gd name="connsiteX12569" fmla="*/ 1264640 w 1485127"/>
                <a:gd name="connsiteY12569" fmla="*/ 785818 h 1679043"/>
                <a:gd name="connsiteX12570" fmla="*/ 1293136 w 1485127"/>
                <a:gd name="connsiteY12570" fmla="*/ 754240 h 1679043"/>
                <a:gd name="connsiteX12571" fmla="*/ 1309090 w 1485127"/>
                <a:gd name="connsiteY12571" fmla="*/ 736402 h 1679043"/>
                <a:gd name="connsiteX12572" fmla="*/ 1306360 w 1485127"/>
                <a:gd name="connsiteY12572" fmla="*/ 741267 h 1679043"/>
                <a:gd name="connsiteX12573" fmla="*/ 1297658 w 1485127"/>
                <a:gd name="connsiteY12573" fmla="*/ 756885 h 1679043"/>
                <a:gd name="connsiteX12574" fmla="*/ 1297829 w 1485127"/>
                <a:gd name="connsiteY12574" fmla="*/ 756971 h 1679043"/>
                <a:gd name="connsiteX12575" fmla="*/ 1307726 w 1485127"/>
                <a:gd name="connsiteY12575" fmla="*/ 741949 h 1679043"/>
                <a:gd name="connsiteX12576" fmla="*/ 1335880 w 1485127"/>
                <a:gd name="connsiteY12576" fmla="*/ 700214 h 1679043"/>
                <a:gd name="connsiteX12577" fmla="*/ 1335880 w 1485127"/>
                <a:gd name="connsiteY12577" fmla="*/ 700214 h 1679043"/>
                <a:gd name="connsiteX12578" fmla="*/ 1335880 w 1485127"/>
                <a:gd name="connsiteY12578" fmla="*/ 700214 h 1679043"/>
                <a:gd name="connsiteX12579" fmla="*/ 1335880 w 1485127"/>
                <a:gd name="connsiteY12579" fmla="*/ 700214 h 1679043"/>
                <a:gd name="connsiteX12580" fmla="*/ 1335880 w 1485127"/>
                <a:gd name="connsiteY12580" fmla="*/ 700214 h 1679043"/>
                <a:gd name="connsiteX12581" fmla="*/ 1361731 w 1485127"/>
                <a:gd name="connsiteY12581" fmla="*/ 657028 h 1679043"/>
                <a:gd name="connsiteX12582" fmla="*/ 1371201 w 1485127"/>
                <a:gd name="connsiteY12582" fmla="*/ 641750 h 1679043"/>
                <a:gd name="connsiteX12583" fmla="*/ 1371031 w 1485127"/>
                <a:gd name="connsiteY12583" fmla="*/ 641580 h 1679043"/>
                <a:gd name="connsiteX12584" fmla="*/ 1360536 w 1485127"/>
                <a:gd name="connsiteY12584" fmla="*/ 656089 h 1679043"/>
                <a:gd name="connsiteX12585" fmla="*/ 1331444 w 1485127"/>
                <a:gd name="connsiteY12585" fmla="*/ 697312 h 1679043"/>
                <a:gd name="connsiteX12586" fmla="*/ 1331444 w 1485127"/>
                <a:gd name="connsiteY12586" fmla="*/ 697312 h 1679043"/>
                <a:gd name="connsiteX12587" fmla="*/ 1331444 w 1485127"/>
                <a:gd name="connsiteY12587" fmla="*/ 697397 h 1679043"/>
                <a:gd name="connsiteX12588" fmla="*/ 1331444 w 1485127"/>
                <a:gd name="connsiteY12588" fmla="*/ 697397 h 1679043"/>
                <a:gd name="connsiteX12589" fmla="*/ 1331444 w 1485127"/>
                <a:gd name="connsiteY12589" fmla="*/ 697483 h 1679043"/>
                <a:gd name="connsiteX12590" fmla="*/ 1309688 w 1485127"/>
                <a:gd name="connsiteY12590" fmla="*/ 735292 h 1679043"/>
                <a:gd name="connsiteX12591" fmla="*/ 1292112 w 1485127"/>
                <a:gd name="connsiteY12591" fmla="*/ 753045 h 1679043"/>
                <a:gd name="connsiteX12592" fmla="*/ 1266773 w 1485127"/>
                <a:gd name="connsiteY12592" fmla="*/ 778137 h 1679043"/>
                <a:gd name="connsiteX12593" fmla="*/ 1271380 w 1485127"/>
                <a:gd name="connsiteY12593" fmla="*/ 761580 h 1679043"/>
                <a:gd name="connsiteX12594" fmla="*/ 1277865 w 1485127"/>
                <a:gd name="connsiteY12594" fmla="*/ 740755 h 1679043"/>
                <a:gd name="connsiteX12595" fmla="*/ 1299450 w 1485127"/>
                <a:gd name="connsiteY12595" fmla="*/ 716430 h 1679043"/>
                <a:gd name="connsiteX12596" fmla="*/ 1316598 w 1485127"/>
                <a:gd name="connsiteY12596" fmla="*/ 697227 h 1679043"/>
                <a:gd name="connsiteX12597" fmla="*/ 1316428 w 1485127"/>
                <a:gd name="connsiteY12597" fmla="*/ 697056 h 1679043"/>
                <a:gd name="connsiteX12598" fmla="*/ 1298426 w 1485127"/>
                <a:gd name="connsiteY12598" fmla="*/ 715235 h 1679043"/>
                <a:gd name="connsiteX12599" fmla="*/ 1280168 w 1485127"/>
                <a:gd name="connsiteY12599" fmla="*/ 733500 h 1679043"/>
                <a:gd name="connsiteX12600" fmla="*/ 1283922 w 1485127"/>
                <a:gd name="connsiteY12600" fmla="*/ 720442 h 1679043"/>
                <a:gd name="connsiteX12601" fmla="*/ 1288273 w 1485127"/>
                <a:gd name="connsiteY12601" fmla="*/ 703201 h 1679043"/>
                <a:gd name="connsiteX12602" fmla="*/ 1315148 w 1485127"/>
                <a:gd name="connsiteY12602" fmla="*/ 672817 h 1679043"/>
                <a:gd name="connsiteX12603" fmla="*/ 1329737 w 1485127"/>
                <a:gd name="connsiteY12603" fmla="*/ 656430 h 1679043"/>
                <a:gd name="connsiteX12604" fmla="*/ 1329567 w 1485127"/>
                <a:gd name="connsiteY12604" fmla="*/ 656259 h 1679043"/>
                <a:gd name="connsiteX12605" fmla="*/ 1314124 w 1485127"/>
                <a:gd name="connsiteY12605" fmla="*/ 671622 h 1679043"/>
                <a:gd name="connsiteX12606" fmla="*/ 1290321 w 1485127"/>
                <a:gd name="connsiteY12606" fmla="*/ 695178 h 1679043"/>
                <a:gd name="connsiteX12607" fmla="*/ 1291686 w 1485127"/>
                <a:gd name="connsiteY12607" fmla="*/ 689631 h 1679043"/>
                <a:gd name="connsiteX12608" fmla="*/ 1339037 w 1485127"/>
                <a:gd name="connsiteY12608" fmla="*/ 636544 h 1679043"/>
                <a:gd name="connsiteX12609" fmla="*/ 1356868 w 1485127"/>
                <a:gd name="connsiteY12609" fmla="*/ 616573 h 1679043"/>
                <a:gd name="connsiteX12610" fmla="*/ 1356698 w 1485127"/>
                <a:gd name="connsiteY12610" fmla="*/ 616402 h 1679043"/>
                <a:gd name="connsiteX12611" fmla="*/ 1338013 w 1485127"/>
                <a:gd name="connsiteY12611" fmla="*/ 635349 h 1679043"/>
                <a:gd name="connsiteX12612" fmla="*/ 1308067 w 1485127"/>
                <a:gd name="connsiteY12612" fmla="*/ 665563 h 1679043"/>
                <a:gd name="connsiteX12613" fmla="*/ 1309602 w 1485127"/>
                <a:gd name="connsiteY12613" fmla="*/ 663258 h 1679043"/>
                <a:gd name="connsiteX12614" fmla="*/ 1331700 w 1485127"/>
                <a:gd name="connsiteY12614" fmla="*/ 628948 h 1679043"/>
                <a:gd name="connsiteX12615" fmla="*/ 1331700 w 1485127"/>
                <a:gd name="connsiteY12615" fmla="*/ 628948 h 1679043"/>
                <a:gd name="connsiteX12616" fmla="*/ 1331700 w 1485127"/>
                <a:gd name="connsiteY12616" fmla="*/ 628948 h 1679043"/>
                <a:gd name="connsiteX12617" fmla="*/ 1331700 w 1485127"/>
                <a:gd name="connsiteY12617" fmla="*/ 628948 h 1679043"/>
                <a:gd name="connsiteX12618" fmla="*/ 1331700 w 1485127"/>
                <a:gd name="connsiteY12618" fmla="*/ 628948 h 1679043"/>
                <a:gd name="connsiteX12619" fmla="*/ 1350640 w 1485127"/>
                <a:gd name="connsiteY12619" fmla="*/ 592760 h 1679043"/>
                <a:gd name="connsiteX12620" fmla="*/ 1357380 w 1485127"/>
                <a:gd name="connsiteY12620" fmla="*/ 579873 h 1679043"/>
                <a:gd name="connsiteX12621" fmla="*/ 1357210 w 1485127"/>
                <a:gd name="connsiteY12621" fmla="*/ 579787 h 1679043"/>
                <a:gd name="connsiteX12622" fmla="*/ 1349360 w 1485127"/>
                <a:gd name="connsiteY12622" fmla="*/ 591992 h 1679043"/>
                <a:gd name="connsiteX12623" fmla="*/ 1337501 w 1485127"/>
                <a:gd name="connsiteY12623" fmla="*/ 610171 h 1679043"/>
                <a:gd name="connsiteX12624" fmla="*/ 1337330 w 1485127"/>
                <a:gd name="connsiteY12624" fmla="*/ 610001 h 1679043"/>
                <a:gd name="connsiteX12625" fmla="*/ 1329481 w 1485127"/>
                <a:gd name="connsiteY12625" fmla="*/ 617426 h 1679043"/>
                <a:gd name="connsiteX12626" fmla="*/ 1321717 w 1485127"/>
                <a:gd name="connsiteY12626" fmla="*/ 624937 h 1679043"/>
                <a:gd name="connsiteX12627" fmla="*/ 1302777 w 1485127"/>
                <a:gd name="connsiteY12627" fmla="*/ 643969 h 1679043"/>
                <a:gd name="connsiteX12628" fmla="*/ 1308749 w 1485127"/>
                <a:gd name="connsiteY12628" fmla="*/ 617853 h 1679043"/>
                <a:gd name="connsiteX12629" fmla="*/ 1309090 w 1485127"/>
                <a:gd name="connsiteY12629" fmla="*/ 616573 h 1679043"/>
                <a:gd name="connsiteX12630" fmla="*/ 1317878 w 1485127"/>
                <a:gd name="connsiteY12630" fmla="*/ 604112 h 1679043"/>
                <a:gd name="connsiteX12631" fmla="*/ 1317878 w 1485127"/>
                <a:gd name="connsiteY12631" fmla="*/ 604112 h 1679043"/>
                <a:gd name="connsiteX12632" fmla="*/ 1317878 w 1485127"/>
                <a:gd name="connsiteY12632" fmla="*/ 604112 h 1679043"/>
                <a:gd name="connsiteX12633" fmla="*/ 1317878 w 1485127"/>
                <a:gd name="connsiteY12633" fmla="*/ 604112 h 1679043"/>
                <a:gd name="connsiteX12634" fmla="*/ 1317878 w 1485127"/>
                <a:gd name="connsiteY12634" fmla="*/ 604112 h 1679043"/>
                <a:gd name="connsiteX12635" fmla="*/ 1346374 w 1485127"/>
                <a:gd name="connsiteY12635" fmla="*/ 557767 h 1679043"/>
                <a:gd name="connsiteX12636" fmla="*/ 1356527 w 1485127"/>
                <a:gd name="connsiteY12636" fmla="*/ 541210 h 1679043"/>
                <a:gd name="connsiteX12637" fmla="*/ 1356356 w 1485127"/>
                <a:gd name="connsiteY12637" fmla="*/ 541125 h 1679043"/>
                <a:gd name="connsiteX12638" fmla="*/ 1345094 w 1485127"/>
                <a:gd name="connsiteY12638" fmla="*/ 556829 h 1679043"/>
                <a:gd name="connsiteX12639" fmla="*/ 1313442 w 1485127"/>
                <a:gd name="connsiteY12639" fmla="*/ 601124 h 1679043"/>
                <a:gd name="connsiteX12640" fmla="*/ 1313442 w 1485127"/>
                <a:gd name="connsiteY12640" fmla="*/ 601124 h 1679043"/>
                <a:gd name="connsiteX12641" fmla="*/ 1313442 w 1485127"/>
                <a:gd name="connsiteY12641" fmla="*/ 601210 h 1679043"/>
                <a:gd name="connsiteX12642" fmla="*/ 1313442 w 1485127"/>
                <a:gd name="connsiteY12642" fmla="*/ 601295 h 1679043"/>
                <a:gd name="connsiteX12643" fmla="*/ 1313442 w 1485127"/>
                <a:gd name="connsiteY12643" fmla="*/ 601295 h 1679043"/>
                <a:gd name="connsiteX12644" fmla="*/ 1312162 w 1485127"/>
                <a:gd name="connsiteY12644" fmla="*/ 603258 h 1679043"/>
                <a:gd name="connsiteX12645" fmla="*/ 1333833 w 1485127"/>
                <a:gd name="connsiteY12645" fmla="*/ 524311 h 1679043"/>
                <a:gd name="connsiteX12646" fmla="*/ 1339463 w 1485127"/>
                <a:gd name="connsiteY12646" fmla="*/ 503742 h 1679043"/>
                <a:gd name="connsiteX12647" fmla="*/ 1247577 w 1485127"/>
                <a:gd name="connsiteY12647" fmla="*/ 766615 h 1679043"/>
                <a:gd name="connsiteX12648" fmla="*/ 1220446 w 1485127"/>
                <a:gd name="connsiteY12648" fmla="*/ 796828 h 1679043"/>
                <a:gd name="connsiteX12649" fmla="*/ 1225992 w 1485127"/>
                <a:gd name="connsiteY12649" fmla="*/ 772077 h 1679043"/>
                <a:gd name="connsiteX12650" fmla="*/ 1225650 w 1485127"/>
                <a:gd name="connsiteY12650" fmla="*/ 767212 h 1679043"/>
                <a:gd name="connsiteX12651" fmla="*/ 1230855 w 1485127"/>
                <a:gd name="connsiteY12651" fmla="*/ 762092 h 1679043"/>
                <a:gd name="connsiteX12652" fmla="*/ 1272319 w 1485127"/>
                <a:gd name="connsiteY12652" fmla="*/ 720783 h 1679043"/>
                <a:gd name="connsiteX12653" fmla="*/ 1263446 w 1485127"/>
                <a:gd name="connsiteY12653" fmla="*/ 750399 h 1679043"/>
                <a:gd name="connsiteX12654" fmla="*/ 1247833 w 1485127"/>
                <a:gd name="connsiteY12654" fmla="*/ 766359 h 1679043"/>
                <a:gd name="connsiteX12655" fmla="*/ 1247833 w 1485127"/>
                <a:gd name="connsiteY12655" fmla="*/ 766359 h 1679043"/>
                <a:gd name="connsiteX12656" fmla="*/ 1247747 w 1485127"/>
                <a:gd name="connsiteY12656" fmla="*/ 766530 h 1679043"/>
                <a:gd name="connsiteX12657" fmla="*/ 1247662 w 1485127"/>
                <a:gd name="connsiteY12657" fmla="*/ 766615 h 1679043"/>
                <a:gd name="connsiteX12658" fmla="*/ 1247662 w 1485127"/>
                <a:gd name="connsiteY12658" fmla="*/ 766615 h 1679043"/>
                <a:gd name="connsiteX12659" fmla="*/ 1327092 w 1485127"/>
                <a:gd name="connsiteY12659" fmla="*/ 626473 h 1679043"/>
                <a:gd name="connsiteX12660" fmla="*/ 1308152 w 1485127"/>
                <a:gd name="connsiteY12660" fmla="*/ 662661 h 1679043"/>
                <a:gd name="connsiteX12661" fmla="*/ 1304910 w 1485127"/>
                <a:gd name="connsiteY12661" fmla="*/ 668891 h 1679043"/>
                <a:gd name="connsiteX12662" fmla="*/ 1294160 w 1485127"/>
                <a:gd name="connsiteY12662" fmla="*/ 679901 h 1679043"/>
                <a:gd name="connsiteX12663" fmla="*/ 1300985 w 1485127"/>
                <a:gd name="connsiteY12663" fmla="*/ 651395 h 1679043"/>
                <a:gd name="connsiteX12664" fmla="*/ 1302777 w 1485127"/>
                <a:gd name="connsiteY12664" fmla="*/ 649261 h 1679043"/>
                <a:gd name="connsiteX12665" fmla="*/ 1322741 w 1485127"/>
                <a:gd name="connsiteY12665" fmla="*/ 626217 h 1679043"/>
                <a:gd name="connsiteX12666" fmla="*/ 1330079 w 1485127"/>
                <a:gd name="connsiteY12666" fmla="*/ 618194 h 1679043"/>
                <a:gd name="connsiteX12667" fmla="*/ 1337501 w 1485127"/>
                <a:gd name="connsiteY12667" fmla="*/ 610257 h 1679043"/>
                <a:gd name="connsiteX12668" fmla="*/ 1327263 w 1485127"/>
                <a:gd name="connsiteY12668" fmla="*/ 626388 h 1679043"/>
                <a:gd name="connsiteX12669" fmla="*/ 1327263 w 1485127"/>
                <a:gd name="connsiteY12669" fmla="*/ 626388 h 1679043"/>
                <a:gd name="connsiteX12670" fmla="*/ 1327263 w 1485127"/>
                <a:gd name="connsiteY12670" fmla="*/ 626473 h 1679043"/>
                <a:gd name="connsiteX12671" fmla="*/ 1327263 w 1485127"/>
                <a:gd name="connsiteY12671" fmla="*/ 626473 h 1679043"/>
                <a:gd name="connsiteX12672" fmla="*/ 1327263 w 1485127"/>
                <a:gd name="connsiteY12672" fmla="*/ 626473 h 1679043"/>
                <a:gd name="connsiteX12673" fmla="*/ 1209014 w 1485127"/>
                <a:gd name="connsiteY12673" fmla="*/ 385364 h 1679043"/>
                <a:gd name="connsiteX12674" fmla="*/ 1224285 w 1485127"/>
                <a:gd name="connsiteY12674" fmla="*/ 331167 h 1679043"/>
                <a:gd name="connsiteX12675" fmla="*/ 1231196 w 1485127"/>
                <a:gd name="connsiteY12675" fmla="*/ 306758 h 1679043"/>
                <a:gd name="connsiteX12676" fmla="*/ 1232390 w 1485127"/>
                <a:gd name="connsiteY12676" fmla="*/ 306928 h 1679043"/>
                <a:gd name="connsiteX12677" fmla="*/ 1261228 w 1485127"/>
                <a:gd name="connsiteY12677" fmla="*/ 338678 h 1679043"/>
                <a:gd name="connsiteX12678" fmla="*/ 1291771 w 1485127"/>
                <a:gd name="connsiteY12678" fmla="*/ 368977 h 1679043"/>
                <a:gd name="connsiteX12679" fmla="*/ 1327092 w 1485127"/>
                <a:gd name="connsiteY12679" fmla="*/ 418052 h 1679043"/>
                <a:gd name="connsiteX12680" fmla="*/ 1315745 w 1485127"/>
                <a:gd name="connsiteY12680" fmla="*/ 468322 h 1679043"/>
                <a:gd name="connsiteX12681" fmla="*/ 1331529 w 1485127"/>
                <a:gd name="connsiteY12681" fmla="*/ 428635 h 1679043"/>
                <a:gd name="connsiteX12682" fmla="*/ 1336221 w 1485127"/>
                <a:gd name="connsiteY12682" fmla="*/ 476686 h 1679043"/>
                <a:gd name="connsiteX12683" fmla="*/ 1332894 w 1485127"/>
                <a:gd name="connsiteY12683" fmla="*/ 490086 h 1679043"/>
                <a:gd name="connsiteX12684" fmla="*/ 1332467 w 1485127"/>
                <a:gd name="connsiteY12684" fmla="*/ 497767 h 1679043"/>
                <a:gd name="connsiteX12685" fmla="*/ 1318390 w 1485127"/>
                <a:gd name="connsiteY12685" fmla="*/ 550427 h 1679043"/>
                <a:gd name="connsiteX12686" fmla="*/ 1300900 w 1485127"/>
                <a:gd name="connsiteY12686" fmla="*/ 619133 h 1679043"/>
                <a:gd name="connsiteX12687" fmla="*/ 1299961 w 1485127"/>
                <a:gd name="connsiteY12687" fmla="*/ 622632 h 1679043"/>
                <a:gd name="connsiteX12688" fmla="*/ 1284604 w 1485127"/>
                <a:gd name="connsiteY12688" fmla="*/ 647810 h 1679043"/>
                <a:gd name="connsiteX12689" fmla="*/ 1274452 w 1485127"/>
                <a:gd name="connsiteY12689" fmla="*/ 664282 h 1679043"/>
                <a:gd name="connsiteX12690" fmla="*/ 1274623 w 1485127"/>
                <a:gd name="connsiteY12690" fmla="*/ 664368 h 1679043"/>
                <a:gd name="connsiteX12691" fmla="*/ 1285884 w 1485127"/>
                <a:gd name="connsiteY12691" fmla="*/ 648578 h 1679043"/>
                <a:gd name="connsiteX12692" fmla="*/ 1297146 w 1485127"/>
                <a:gd name="connsiteY12692" fmla="*/ 632959 h 1679043"/>
                <a:gd name="connsiteX12693" fmla="*/ 1290662 w 1485127"/>
                <a:gd name="connsiteY12693" fmla="*/ 656686 h 1679043"/>
                <a:gd name="connsiteX12694" fmla="*/ 1279229 w 1485127"/>
                <a:gd name="connsiteY12694" fmla="*/ 669403 h 1679043"/>
                <a:gd name="connsiteX12695" fmla="*/ 1279229 w 1485127"/>
                <a:gd name="connsiteY12695" fmla="*/ 669403 h 1679043"/>
                <a:gd name="connsiteX12696" fmla="*/ 1279144 w 1485127"/>
                <a:gd name="connsiteY12696" fmla="*/ 669489 h 1679043"/>
                <a:gd name="connsiteX12697" fmla="*/ 1279059 w 1485127"/>
                <a:gd name="connsiteY12697" fmla="*/ 669489 h 1679043"/>
                <a:gd name="connsiteX12698" fmla="*/ 1279059 w 1485127"/>
                <a:gd name="connsiteY12698" fmla="*/ 669574 h 1679043"/>
                <a:gd name="connsiteX12699" fmla="*/ 1260460 w 1485127"/>
                <a:gd name="connsiteY12699" fmla="*/ 693898 h 1679043"/>
                <a:gd name="connsiteX12700" fmla="*/ 1242884 w 1485127"/>
                <a:gd name="connsiteY12700" fmla="*/ 718905 h 1679043"/>
                <a:gd name="connsiteX12701" fmla="*/ 1236827 w 1485127"/>
                <a:gd name="connsiteY12701" fmla="*/ 727867 h 1679043"/>
                <a:gd name="connsiteX12702" fmla="*/ 1230855 w 1485127"/>
                <a:gd name="connsiteY12702" fmla="*/ 736914 h 1679043"/>
                <a:gd name="connsiteX12703" fmla="*/ 1231025 w 1485127"/>
                <a:gd name="connsiteY12703" fmla="*/ 737084 h 1679043"/>
                <a:gd name="connsiteX12704" fmla="*/ 1237595 w 1485127"/>
                <a:gd name="connsiteY12704" fmla="*/ 728379 h 1679043"/>
                <a:gd name="connsiteX12705" fmla="*/ 1244250 w 1485127"/>
                <a:gd name="connsiteY12705" fmla="*/ 719759 h 1679043"/>
                <a:gd name="connsiteX12706" fmla="*/ 1263446 w 1485127"/>
                <a:gd name="connsiteY12706" fmla="*/ 696117 h 1679043"/>
                <a:gd name="connsiteX12707" fmla="*/ 1283239 w 1485127"/>
                <a:gd name="connsiteY12707" fmla="*/ 672988 h 1679043"/>
                <a:gd name="connsiteX12708" fmla="*/ 1283239 w 1485127"/>
                <a:gd name="connsiteY12708" fmla="*/ 672988 h 1679043"/>
                <a:gd name="connsiteX12709" fmla="*/ 1283239 w 1485127"/>
                <a:gd name="connsiteY12709" fmla="*/ 672988 h 1679043"/>
                <a:gd name="connsiteX12710" fmla="*/ 1283239 w 1485127"/>
                <a:gd name="connsiteY12710" fmla="*/ 672988 h 1679043"/>
                <a:gd name="connsiteX12711" fmla="*/ 1283239 w 1485127"/>
                <a:gd name="connsiteY12711" fmla="*/ 672988 h 1679043"/>
                <a:gd name="connsiteX12712" fmla="*/ 1287676 w 1485127"/>
                <a:gd name="connsiteY12712" fmla="*/ 667526 h 1679043"/>
                <a:gd name="connsiteX12713" fmla="*/ 1280339 w 1485127"/>
                <a:gd name="connsiteY12713" fmla="*/ 693386 h 1679043"/>
                <a:gd name="connsiteX12714" fmla="*/ 1279827 w 1485127"/>
                <a:gd name="connsiteY12714" fmla="*/ 695008 h 1679043"/>
                <a:gd name="connsiteX12715" fmla="*/ 1235035 w 1485127"/>
                <a:gd name="connsiteY12715" fmla="*/ 745278 h 1679043"/>
                <a:gd name="connsiteX12716" fmla="*/ 1217289 w 1485127"/>
                <a:gd name="connsiteY12716" fmla="*/ 765164 h 1679043"/>
                <a:gd name="connsiteX12717" fmla="*/ 1217460 w 1485127"/>
                <a:gd name="connsiteY12717" fmla="*/ 765335 h 1679043"/>
                <a:gd name="connsiteX12718" fmla="*/ 1236230 w 1485127"/>
                <a:gd name="connsiteY12718" fmla="*/ 746302 h 1679043"/>
                <a:gd name="connsiteX12719" fmla="*/ 1276755 w 1485127"/>
                <a:gd name="connsiteY12719" fmla="*/ 705335 h 1679043"/>
                <a:gd name="connsiteX12720" fmla="*/ 1275219 w 1485127"/>
                <a:gd name="connsiteY12720" fmla="*/ 710456 h 1679043"/>
                <a:gd name="connsiteX12721" fmla="*/ 1270357 w 1485127"/>
                <a:gd name="connsiteY12721" fmla="*/ 715406 h 1679043"/>
                <a:gd name="connsiteX12722" fmla="*/ 1270357 w 1485127"/>
                <a:gd name="connsiteY12722" fmla="*/ 715406 h 1679043"/>
                <a:gd name="connsiteX12723" fmla="*/ 1270271 w 1485127"/>
                <a:gd name="connsiteY12723" fmla="*/ 715491 h 1679043"/>
                <a:gd name="connsiteX12724" fmla="*/ 1270186 w 1485127"/>
                <a:gd name="connsiteY12724" fmla="*/ 715577 h 1679043"/>
                <a:gd name="connsiteX12725" fmla="*/ 1270186 w 1485127"/>
                <a:gd name="connsiteY12725" fmla="*/ 715577 h 1679043"/>
                <a:gd name="connsiteX12726" fmla="*/ 1229404 w 1485127"/>
                <a:gd name="connsiteY12726" fmla="*/ 761494 h 1679043"/>
                <a:gd name="connsiteX12727" fmla="*/ 1224797 w 1485127"/>
                <a:gd name="connsiteY12727" fmla="*/ 766615 h 1679043"/>
                <a:gd name="connsiteX12728" fmla="*/ 1221640 w 1485127"/>
                <a:gd name="connsiteY12728" fmla="*/ 764823 h 1679043"/>
                <a:gd name="connsiteX12729" fmla="*/ 1214730 w 1485127"/>
                <a:gd name="connsiteY12729" fmla="*/ 770114 h 1679043"/>
                <a:gd name="connsiteX12730" fmla="*/ 1210719 w 1485127"/>
                <a:gd name="connsiteY12730" fmla="*/ 782831 h 1679043"/>
                <a:gd name="connsiteX12731" fmla="*/ 1207051 w 1485127"/>
                <a:gd name="connsiteY12731" fmla="*/ 812106 h 1679043"/>
                <a:gd name="connsiteX12732" fmla="*/ 1199458 w 1485127"/>
                <a:gd name="connsiteY12732" fmla="*/ 820726 h 1679043"/>
                <a:gd name="connsiteX12733" fmla="*/ 1182395 w 1485127"/>
                <a:gd name="connsiteY12733" fmla="*/ 839759 h 1679043"/>
                <a:gd name="connsiteX12734" fmla="*/ 1182565 w 1485127"/>
                <a:gd name="connsiteY12734" fmla="*/ 839929 h 1679043"/>
                <a:gd name="connsiteX12735" fmla="*/ 1200652 w 1485127"/>
                <a:gd name="connsiteY12735" fmla="*/ 821665 h 1679043"/>
                <a:gd name="connsiteX12736" fmla="*/ 1207990 w 1485127"/>
                <a:gd name="connsiteY12736" fmla="*/ 814325 h 1679043"/>
                <a:gd name="connsiteX12737" fmla="*/ 1208587 w 1485127"/>
                <a:gd name="connsiteY12737" fmla="*/ 815690 h 1679043"/>
                <a:gd name="connsiteX12738" fmla="*/ 1218057 w 1485127"/>
                <a:gd name="connsiteY12738" fmla="*/ 804766 h 1679043"/>
                <a:gd name="connsiteX12739" fmla="*/ 1218313 w 1485127"/>
                <a:gd name="connsiteY12739" fmla="*/ 803998 h 1679043"/>
                <a:gd name="connsiteX12740" fmla="*/ 1251331 w 1485127"/>
                <a:gd name="connsiteY12740" fmla="*/ 770541 h 1679043"/>
                <a:gd name="connsiteX12741" fmla="*/ 1251331 w 1485127"/>
                <a:gd name="connsiteY12741" fmla="*/ 770541 h 1679043"/>
                <a:gd name="connsiteX12742" fmla="*/ 1251331 w 1485127"/>
                <a:gd name="connsiteY12742" fmla="*/ 770541 h 1679043"/>
                <a:gd name="connsiteX12743" fmla="*/ 1251331 w 1485127"/>
                <a:gd name="connsiteY12743" fmla="*/ 770541 h 1679043"/>
                <a:gd name="connsiteX12744" fmla="*/ 1251331 w 1485127"/>
                <a:gd name="connsiteY12744" fmla="*/ 770541 h 1679043"/>
                <a:gd name="connsiteX12745" fmla="*/ 1260204 w 1485127"/>
                <a:gd name="connsiteY12745" fmla="*/ 760726 h 1679043"/>
                <a:gd name="connsiteX12746" fmla="*/ 1249539 w 1485127"/>
                <a:gd name="connsiteY12746" fmla="*/ 795036 h 1679043"/>
                <a:gd name="connsiteX12747" fmla="*/ 1249368 w 1485127"/>
                <a:gd name="connsiteY12747" fmla="*/ 795463 h 1679043"/>
                <a:gd name="connsiteX12748" fmla="*/ 1239472 w 1485127"/>
                <a:gd name="connsiteY12748" fmla="*/ 805193 h 1679043"/>
                <a:gd name="connsiteX12749" fmla="*/ 1239472 w 1485127"/>
                <a:gd name="connsiteY12749" fmla="*/ 805193 h 1679043"/>
                <a:gd name="connsiteX12750" fmla="*/ 1239386 w 1485127"/>
                <a:gd name="connsiteY12750" fmla="*/ 805278 h 1679043"/>
                <a:gd name="connsiteX12751" fmla="*/ 1239216 w 1485127"/>
                <a:gd name="connsiteY12751" fmla="*/ 805278 h 1679043"/>
                <a:gd name="connsiteX12752" fmla="*/ 1239216 w 1485127"/>
                <a:gd name="connsiteY12752" fmla="*/ 805449 h 1679043"/>
                <a:gd name="connsiteX12753" fmla="*/ 1193230 w 1485127"/>
                <a:gd name="connsiteY12753" fmla="*/ 854268 h 1679043"/>
                <a:gd name="connsiteX12754" fmla="*/ 1192206 w 1485127"/>
                <a:gd name="connsiteY12754" fmla="*/ 853841 h 1679043"/>
                <a:gd name="connsiteX12755" fmla="*/ 1186575 w 1485127"/>
                <a:gd name="connsiteY12755" fmla="*/ 858109 h 1679043"/>
                <a:gd name="connsiteX12756" fmla="*/ 1184528 w 1485127"/>
                <a:gd name="connsiteY12756" fmla="*/ 863400 h 1679043"/>
                <a:gd name="connsiteX12757" fmla="*/ 1181200 w 1485127"/>
                <a:gd name="connsiteY12757" fmla="*/ 866814 h 1679043"/>
                <a:gd name="connsiteX12758" fmla="*/ 1184442 w 1485127"/>
                <a:gd name="connsiteY12758" fmla="*/ 859474 h 1679043"/>
                <a:gd name="connsiteX12759" fmla="*/ 1191267 w 1485127"/>
                <a:gd name="connsiteY12759" fmla="*/ 844197 h 1679043"/>
                <a:gd name="connsiteX12760" fmla="*/ 1191097 w 1485127"/>
                <a:gd name="connsiteY12760" fmla="*/ 844111 h 1679043"/>
                <a:gd name="connsiteX12761" fmla="*/ 1183674 w 1485127"/>
                <a:gd name="connsiteY12761" fmla="*/ 859218 h 1679043"/>
                <a:gd name="connsiteX12762" fmla="*/ 1178641 w 1485127"/>
                <a:gd name="connsiteY12762" fmla="*/ 869631 h 1679043"/>
                <a:gd name="connsiteX12763" fmla="*/ 1170791 w 1485127"/>
                <a:gd name="connsiteY12763" fmla="*/ 877824 h 1679043"/>
                <a:gd name="connsiteX12764" fmla="*/ 1170962 w 1485127"/>
                <a:gd name="connsiteY12764" fmla="*/ 877995 h 1679043"/>
                <a:gd name="connsiteX12765" fmla="*/ 1177702 w 1485127"/>
                <a:gd name="connsiteY12765" fmla="*/ 871679 h 1679043"/>
                <a:gd name="connsiteX12766" fmla="*/ 1176422 w 1485127"/>
                <a:gd name="connsiteY12766" fmla="*/ 874325 h 1679043"/>
                <a:gd name="connsiteX12767" fmla="*/ 1156543 w 1485127"/>
                <a:gd name="connsiteY12767" fmla="*/ 916999 h 1679043"/>
                <a:gd name="connsiteX12768" fmla="*/ 1152704 w 1485127"/>
                <a:gd name="connsiteY12768" fmla="*/ 925619 h 1679043"/>
                <a:gd name="connsiteX12769" fmla="*/ 1129156 w 1485127"/>
                <a:gd name="connsiteY12769" fmla="*/ 932191 h 1679043"/>
                <a:gd name="connsiteX12770" fmla="*/ 1140333 w 1485127"/>
                <a:gd name="connsiteY12770" fmla="*/ 907013 h 1679043"/>
                <a:gd name="connsiteX12771" fmla="*/ 1158591 w 1485127"/>
                <a:gd name="connsiteY12771" fmla="*/ 867668 h 1679043"/>
                <a:gd name="connsiteX12772" fmla="*/ 1165331 w 1485127"/>
                <a:gd name="connsiteY12772" fmla="*/ 853841 h 1679043"/>
                <a:gd name="connsiteX12773" fmla="*/ 1172156 w 1485127"/>
                <a:gd name="connsiteY12773" fmla="*/ 840015 h 1679043"/>
                <a:gd name="connsiteX12774" fmla="*/ 1171986 w 1485127"/>
                <a:gd name="connsiteY12774" fmla="*/ 839929 h 1679043"/>
                <a:gd name="connsiteX12775" fmla="*/ 1164478 w 1485127"/>
                <a:gd name="connsiteY12775" fmla="*/ 853500 h 1679043"/>
                <a:gd name="connsiteX12776" fmla="*/ 1157141 w 1485127"/>
                <a:gd name="connsiteY12776" fmla="*/ 867156 h 1679043"/>
                <a:gd name="connsiteX12777" fmla="*/ 1137006 w 1485127"/>
                <a:gd name="connsiteY12777" fmla="*/ 905648 h 1679043"/>
                <a:gd name="connsiteX12778" fmla="*/ 1121990 w 1485127"/>
                <a:gd name="connsiteY12778" fmla="*/ 936117 h 1679043"/>
                <a:gd name="connsiteX12779" fmla="*/ 1107827 w 1485127"/>
                <a:gd name="connsiteY12779" fmla="*/ 946530 h 1679043"/>
                <a:gd name="connsiteX12780" fmla="*/ 1114396 w 1485127"/>
                <a:gd name="connsiteY12780" fmla="*/ 952845 h 1679043"/>
                <a:gd name="connsiteX12781" fmla="*/ 1106889 w 1485127"/>
                <a:gd name="connsiteY12781" fmla="*/ 970854 h 1679043"/>
                <a:gd name="connsiteX12782" fmla="*/ 1104585 w 1485127"/>
                <a:gd name="connsiteY12782" fmla="*/ 970854 h 1679043"/>
                <a:gd name="connsiteX12783" fmla="*/ 1092811 w 1485127"/>
                <a:gd name="connsiteY12783" fmla="*/ 971025 h 1679043"/>
                <a:gd name="connsiteX12784" fmla="*/ 1094347 w 1485127"/>
                <a:gd name="connsiteY12784" fmla="*/ 967611 h 1679043"/>
                <a:gd name="connsiteX12785" fmla="*/ 1094347 w 1485127"/>
                <a:gd name="connsiteY12785" fmla="*/ 967611 h 1679043"/>
                <a:gd name="connsiteX12786" fmla="*/ 1094347 w 1485127"/>
                <a:gd name="connsiteY12786" fmla="*/ 967440 h 1679043"/>
                <a:gd name="connsiteX12787" fmla="*/ 1094347 w 1485127"/>
                <a:gd name="connsiteY12787" fmla="*/ 967269 h 1679043"/>
                <a:gd name="connsiteX12788" fmla="*/ 1094347 w 1485127"/>
                <a:gd name="connsiteY12788" fmla="*/ 967269 h 1679043"/>
                <a:gd name="connsiteX12789" fmla="*/ 1110557 w 1485127"/>
                <a:gd name="connsiteY12789" fmla="*/ 929545 h 1679043"/>
                <a:gd name="connsiteX12790" fmla="*/ 1127365 w 1485127"/>
                <a:gd name="connsiteY12790" fmla="*/ 892077 h 1679043"/>
                <a:gd name="connsiteX12791" fmla="*/ 1133593 w 1485127"/>
                <a:gd name="connsiteY12791" fmla="*/ 878934 h 1679043"/>
                <a:gd name="connsiteX12792" fmla="*/ 1139906 w 1485127"/>
                <a:gd name="connsiteY12792" fmla="*/ 865790 h 1679043"/>
                <a:gd name="connsiteX12793" fmla="*/ 1139736 w 1485127"/>
                <a:gd name="connsiteY12793" fmla="*/ 865705 h 1679043"/>
                <a:gd name="connsiteX12794" fmla="*/ 1132825 w 1485127"/>
                <a:gd name="connsiteY12794" fmla="*/ 878592 h 1679043"/>
                <a:gd name="connsiteX12795" fmla="*/ 1126000 w 1485127"/>
                <a:gd name="connsiteY12795" fmla="*/ 891565 h 1679043"/>
                <a:gd name="connsiteX12796" fmla="*/ 1107315 w 1485127"/>
                <a:gd name="connsiteY12796" fmla="*/ 928094 h 1679043"/>
                <a:gd name="connsiteX12797" fmla="*/ 1089569 w 1485127"/>
                <a:gd name="connsiteY12797" fmla="*/ 965221 h 1679043"/>
                <a:gd name="connsiteX12798" fmla="*/ 1089569 w 1485127"/>
                <a:gd name="connsiteY12798" fmla="*/ 965221 h 1679043"/>
                <a:gd name="connsiteX12799" fmla="*/ 1089569 w 1485127"/>
                <a:gd name="connsiteY12799" fmla="*/ 965221 h 1679043"/>
                <a:gd name="connsiteX12800" fmla="*/ 1089569 w 1485127"/>
                <a:gd name="connsiteY12800" fmla="*/ 965221 h 1679043"/>
                <a:gd name="connsiteX12801" fmla="*/ 1089569 w 1485127"/>
                <a:gd name="connsiteY12801" fmla="*/ 965221 h 1679043"/>
                <a:gd name="connsiteX12802" fmla="*/ 1087266 w 1485127"/>
                <a:gd name="connsiteY12802" fmla="*/ 970768 h 1679043"/>
                <a:gd name="connsiteX12803" fmla="*/ 1084621 w 1485127"/>
                <a:gd name="connsiteY12803" fmla="*/ 970598 h 1679043"/>
                <a:gd name="connsiteX12804" fmla="*/ 1057234 w 1485127"/>
                <a:gd name="connsiteY12804" fmla="*/ 967781 h 1679043"/>
                <a:gd name="connsiteX12805" fmla="*/ 1063633 w 1485127"/>
                <a:gd name="connsiteY12805" fmla="*/ 953016 h 1679043"/>
                <a:gd name="connsiteX12806" fmla="*/ 1065680 w 1485127"/>
                <a:gd name="connsiteY12806" fmla="*/ 948493 h 1679043"/>
                <a:gd name="connsiteX12807" fmla="*/ 1089313 w 1485127"/>
                <a:gd name="connsiteY12807" fmla="*/ 939872 h 1679043"/>
                <a:gd name="connsiteX12808" fmla="*/ 1084194 w 1485127"/>
                <a:gd name="connsiteY12808" fmla="*/ 934154 h 1679043"/>
                <a:gd name="connsiteX12809" fmla="*/ 1072164 w 1485127"/>
                <a:gd name="connsiteY12809" fmla="*/ 933983 h 1679043"/>
                <a:gd name="connsiteX12810" fmla="*/ 1072164 w 1485127"/>
                <a:gd name="connsiteY12810" fmla="*/ 933983 h 1679043"/>
                <a:gd name="connsiteX12811" fmla="*/ 1086327 w 1485127"/>
                <a:gd name="connsiteY12811" fmla="*/ 902831 h 1679043"/>
                <a:gd name="connsiteX12812" fmla="*/ 1086327 w 1485127"/>
                <a:gd name="connsiteY12812" fmla="*/ 902831 h 1679043"/>
                <a:gd name="connsiteX12813" fmla="*/ 1086327 w 1485127"/>
                <a:gd name="connsiteY12813" fmla="*/ 902831 h 1679043"/>
                <a:gd name="connsiteX12814" fmla="*/ 1086327 w 1485127"/>
                <a:gd name="connsiteY12814" fmla="*/ 902831 h 1679043"/>
                <a:gd name="connsiteX12815" fmla="*/ 1086327 w 1485127"/>
                <a:gd name="connsiteY12815" fmla="*/ 902831 h 1679043"/>
                <a:gd name="connsiteX12816" fmla="*/ 1108766 w 1485127"/>
                <a:gd name="connsiteY12816" fmla="*/ 852561 h 1679043"/>
                <a:gd name="connsiteX12817" fmla="*/ 1132313 w 1485127"/>
                <a:gd name="connsiteY12817" fmla="*/ 802803 h 1679043"/>
                <a:gd name="connsiteX12818" fmla="*/ 1141101 w 1485127"/>
                <a:gd name="connsiteY12818" fmla="*/ 785221 h 1679043"/>
                <a:gd name="connsiteX12819" fmla="*/ 1149974 w 1485127"/>
                <a:gd name="connsiteY12819" fmla="*/ 767725 h 1679043"/>
                <a:gd name="connsiteX12820" fmla="*/ 1149803 w 1485127"/>
                <a:gd name="connsiteY12820" fmla="*/ 767639 h 1679043"/>
                <a:gd name="connsiteX12821" fmla="*/ 1140333 w 1485127"/>
                <a:gd name="connsiteY12821" fmla="*/ 784794 h 1679043"/>
                <a:gd name="connsiteX12822" fmla="*/ 1131033 w 1485127"/>
                <a:gd name="connsiteY12822" fmla="*/ 802035 h 1679043"/>
                <a:gd name="connsiteX12823" fmla="*/ 1105609 w 1485127"/>
                <a:gd name="connsiteY12823" fmla="*/ 850939 h 1679043"/>
                <a:gd name="connsiteX12824" fmla="*/ 1081635 w 1485127"/>
                <a:gd name="connsiteY12824" fmla="*/ 900612 h 1679043"/>
                <a:gd name="connsiteX12825" fmla="*/ 1081635 w 1485127"/>
                <a:gd name="connsiteY12825" fmla="*/ 900612 h 1679043"/>
                <a:gd name="connsiteX12826" fmla="*/ 1081550 w 1485127"/>
                <a:gd name="connsiteY12826" fmla="*/ 900868 h 1679043"/>
                <a:gd name="connsiteX12827" fmla="*/ 1081550 w 1485127"/>
                <a:gd name="connsiteY12827" fmla="*/ 901124 h 1679043"/>
                <a:gd name="connsiteX12828" fmla="*/ 1081464 w 1485127"/>
                <a:gd name="connsiteY12828" fmla="*/ 901124 h 1679043"/>
                <a:gd name="connsiteX12829" fmla="*/ 1067472 w 1485127"/>
                <a:gd name="connsiteY12829" fmla="*/ 934410 h 1679043"/>
                <a:gd name="connsiteX12830" fmla="*/ 1060818 w 1485127"/>
                <a:gd name="connsiteY12830" fmla="*/ 934666 h 1679043"/>
                <a:gd name="connsiteX12831" fmla="*/ 1108766 w 1485127"/>
                <a:gd name="connsiteY12831" fmla="*/ 833870 h 1679043"/>
                <a:gd name="connsiteX12832" fmla="*/ 1108766 w 1485127"/>
                <a:gd name="connsiteY12832" fmla="*/ 833870 h 1679043"/>
                <a:gd name="connsiteX12833" fmla="*/ 1108766 w 1485127"/>
                <a:gd name="connsiteY12833" fmla="*/ 833784 h 1679043"/>
                <a:gd name="connsiteX12834" fmla="*/ 1108766 w 1485127"/>
                <a:gd name="connsiteY12834" fmla="*/ 833784 h 1679043"/>
                <a:gd name="connsiteX12835" fmla="*/ 1108766 w 1485127"/>
                <a:gd name="connsiteY12835" fmla="*/ 833699 h 1679043"/>
                <a:gd name="connsiteX12836" fmla="*/ 1167037 w 1485127"/>
                <a:gd name="connsiteY12836" fmla="*/ 704823 h 1679043"/>
                <a:gd name="connsiteX12837" fmla="*/ 1188025 w 1485127"/>
                <a:gd name="connsiteY12837" fmla="*/ 658905 h 1679043"/>
                <a:gd name="connsiteX12838" fmla="*/ 1187855 w 1485127"/>
                <a:gd name="connsiteY12838" fmla="*/ 658820 h 1679043"/>
                <a:gd name="connsiteX12839" fmla="*/ 1165758 w 1485127"/>
                <a:gd name="connsiteY12839" fmla="*/ 703884 h 1679043"/>
                <a:gd name="connsiteX12840" fmla="*/ 1104073 w 1485127"/>
                <a:gd name="connsiteY12840" fmla="*/ 831224 h 1679043"/>
                <a:gd name="connsiteX12841" fmla="*/ 1104073 w 1485127"/>
                <a:gd name="connsiteY12841" fmla="*/ 831224 h 1679043"/>
                <a:gd name="connsiteX12842" fmla="*/ 1103903 w 1485127"/>
                <a:gd name="connsiteY12842" fmla="*/ 831565 h 1679043"/>
                <a:gd name="connsiteX12843" fmla="*/ 1103732 w 1485127"/>
                <a:gd name="connsiteY12843" fmla="*/ 831907 h 1679043"/>
                <a:gd name="connsiteX12844" fmla="*/ 1103732 w 1485127"/>
                <a:gd name="connsiteY12844" fmla="*/ 831907 h 1679043"/>
                <a:gd name="connsiteX12845" fmla="*/ 1057917 w 1485127"/>
                <a:gd name="connsiteY12845" fmla="*/ 934752 h 1679043"/>
                <a:gd name="connsiteX12846" fmla="*/ 1052371 w 1485127"/>
                <a:gd name="connsiteY12846" fmla="*/ 934922 h 1679043"/>
                <a:gd name="connsiteX12847" fmla="*/ 1053310 w 1485127"/>
                <a:gd name="connsiteY12847" fmla="*/ 929375 h 1679043"/>
                <a:gd name="connsiteX12848" fmla="*/ 1063547 w 1485127"/>
                <a:gd name="connsiteY12848" fmla="*/ 889517 h 1679043"/>
                <a:gd name="connsiteX12849" fmla="*/ 1116871 w 1485127"/>
                <a:gd name="connsiteY12849" fmla="*/ 771821 h 1679043"/>
                <a:gd name="connsiteX12850" fmla="*/ 1116871 w 1485127"/>
                <a:gd name="connsiteY12850" fmla="*/ 771821 h 1679043"/>
                <a:gd name="connsiteX12851" fmla="*/ 1116871 w 1485127"/>
                <a:gd name="connsiteY12851" fmla="*/ 771736 h 1679043"/>
                <a:gd name="connsiteX12852" fmla="*/ 1116871 w 1485127"/>
                <a:gd name="connsiteY12852" fmla="*/ 771651 h 1679043"/>
                <a:gd name="connsiteX12853" fmla="*/ 1116871 w 1485127"/>
                <a:gd name="connsiteY12853" fmla="*/ 771651 h 1679043"/>
                <a:gd name="connsiteX12854" fmla="*/ 1170450 w 1485127"/>
                <a:gd name="connsiteY12854" fmla="*/ 644311 h 1679043"/>
                <a:gd name="connsiteX12855" fmla="*/ 1189561 w 1485127"/>
                <a:gd name="connsiteY12855" fmla="*/ 598820 h 1679043"/>
                <a:gd name="connsiteX12856" fmla="*/ 1189390 w 1485127"/>
                <a:gd name="connsiteY12856" fmla="*/ 598735 h 1679043"/>
                <a:gd name="connsiteX12857" fmla="*/ 1169170 w 1485127"/>
                <a:gd name="connsiteY12857" fmla="*/ 643457 h 1679043"/>
                <a:gd name="connsiteX12858" fmla="*/ 1112093 w 1485127"/>
                <a:gd name="connsiteY12858" fmla="*/ 769346 h 1679043"/>
                <a:gd name="connsiteX12859" fmla="*/ 1112093 w 1485127"/>
                <a:gd name="connsiteY12859" fmla="*/ 769346 h 1679043"/>
                <a:gd name="connsiteX12860" fmla="*/ 1111922 w 1485127"/>
                <a:gd name="connsiteY12860" fmla="*/ 769688 h 1679043"/>
                <a:gd name="connsiteX12861" fmla="*/ 1111752 w 1485127"/>
                <a:gd name="connsiteY12861" fmla="*/ 770029 h 1679043"/>
                <a:gd name="connsiteX12862" fmla="*/ 1111752 w 1485127"/>
                <a:gd name="connsiteY12862" fmla="*/ 770029 h 1679043"/>
                <a:gd name="connsiteX12863" fmla="*/ 1066534 w 1485127"/>
                <a:gd name="connsiteY12863" fmla="*/ 877312 h 1679043"/>
                <a:gd name="connsiteX12864" fmla="*/ 1080184 w 1485127"/>
                <a:gd name="connsiteY12864" fmla="*/ 825079 h 1679043"/>
                <a:gd name="connsiteX12865" fmla="*/ 1086071 w 1485127"/>
                <a:gd name="connsiteY12865" fmla="*/ 803486 h 1679043"/>
                <a:gd name="connsiteX12866" fmla="*/ 1121136 w 1485127"/>
                <a:gd name="connsiteY12866" fmla="*/ 725392 h 1679043"/>
                <a:gd name="connsiteX12867" fmla="*/ 1121136 w 1485127"/>
                <a:gd name="connsiteY12867" fmla="*/ 725392 h 1679043"/>
                <a:gd name="connsiteX12868" fmla="*/ 1121136 w 1485127"/>
                <a:gd name="connsiteY12868" fmla="*/ 725306 h 1679043"/>
                <a:gd name="connsiteX12869" fmla="*/ 1121136 w 1485127"/>
                <a:gd name="connsiteY12869" fmla="*/ 725221 h 1679043"/>
                <a:gd name="connsiteX12870" fmla="*/ 1121136 w 1485127"/>
                <a:gd name="connsiteY12870" fmla="*/ 725221 h 1679043"/>
                <a:gd name="connsiteX12871" fmla="*/ 1168317 w 1485127"/>
                <a:gd name="connsiteY12871" fmla="*/ 611281 h 1679043"/>
                <a:gd name="connsiteX12872" fmla="*/ 1184101 w 1485127"/>
                <a:gd name="connsiteY12872" fmla="*/ 573045 h 1679043"/>
                <a:gd name="connsiteX12873" fmla="*/ 1198093 w 1485127"/>
                <a:gd name="connsiteY12873" fmla="*/ 543344 h 1679043"/>
                <a:gd name="connsiteX12874" fmla="*/ 1217460 w 1485127"/>
                <a:gd name="connsiteY12874" fmla="*/ 502462 h 1679043"/>
                <a:gd name="connsiteX12875" fmla="*/ 1217289 w 1485127"/>
                <a:gd name="connsiteY12875" fmla="*/ 502376 h 1679043"/>
                <a:gd name="connsiteX12876" fmla="*/ 1196898 w 1485127"/>
                <a:gd name="connsiteY12876" fmla="*/ 542490 h 1679043"/>
                <a:gd name="connsiteX12877" fmla="*/ 1139394 w 1485127"/>
                <a:gd name="connsiteY12877" fmla="*/ 655406 h 1679043"/>
                <a:gd name="connsiteX12878" fmla="*/ 1139394 w 1485127"/>
                <a:gd name="connsiteY12878" fmla="*/ 655406 h 1679043"/>
                <a:gd name="connsiteX12879" fmla="*/ 1139224 w 1485127"/>
                <a:gd name="connsiteY12879" fmla="*/ 655662 h 1679043"/>
                <a:gd name="connsiteX12880" fmla="*/ 1139053 w 1485127"/>
                <a:gd name="connsiteY12880" fmla="*/ 655918 h 1679043"/>
                <a:gd name="connsiteX12881" fmla="*/ 1139053 w 1485127"/>
                <a:gd name="connsiteY12881" fmla="*/ 655918 h 1679043"/>
                <a:gd name="connsiteX12882" fmla="*/ 1114055 w 1485127"/>
                <a:gd name="connsiteY12882" fmla="*/ 708493 h 1679043"/>
                <a:gd name="connsiteX12883" fmla="*/ 1140077 w 1485127"/>
                <a:gd name="connsiteY12883" fmla="*/ 621864 h 1679043"/>
                <a:gd name="connsiteX12884" fmla="*/ 1164904 w 1485127"/>
                <a:gd name="connsiteY12884" fmla="*/ 569375 h 1679043"/>
                <a:gd name="connsiteX12885" fmla="*/ 1164904 w 1485127"/>
                <a:gd name="connsiteY12885" fmla="*/ 569375 h 1679043"/>
                <a:gd name="connsiteX12886" fmla="*/ 1164904 w 1485127"/>
                <a:gd name="connsiteY12886" fmla="*/ 569290 h 1679043"/>
                <a:gd name="connsiteX12887" fmla="*/ 1164904 w 1485127"/>
                <a:gd name="connsiteY12887" fmla="*/ 569204 h 1679043"/>
                <a:gd name="connsiteX12888" fmla="*/ 1164904 w 1485127"/>
                <a:gd name="connsiteY12888" fmla="*/ 569204 h 1679043"/>
                <a:gd name="connsiteX12889" fmla="*/ 1218995 w 1485127"/>
                <a:gd name="connsiteY12889" fmla="*/ 446644 h 1679043"/>
                <a:gd name="connsiteX12890" fmla="*/ 1238363 w 1485127"/>
                <a:gd name="connsiteY12890" fmla="*/ 402860 h 1679043"/>
                <a:gd name="connsiteX12891" fmla="*/ 1238192 w 1485127"/>
                <a:gd name="connsiteY12891" fmla="*/ 402775 h 1679043"/>
                <a:gd name="connsiteX12892" fmla="*/ 1217801 w 1485127"/>
                <a:gd name="connsiteY12892" fmla="*/ 445705 h 1679043"/>
                <a:gd name="connsiteX12893" fmla="*/ 1160297 w 1485127"/>
                <a:gd name="connsiteY12893" fmla="*/ 566729 h 1679043"/>
                <a:gd name="connsiteX12894" fmla="*/ 1160297 w 1485127"/>
                <a:gd name="connsiteY12894" fmla="*/ 566729 h 1679043"/>
                <a:gd name="connsiteX12895" fmla="*/ 1160126 w 1485127"/>
                <a:gd name="connsiteY12895" fmla="*/ 567070 h 1679043"/>
                <a:gd name="connsiteX12896" fmla="*/ 1159956 w 1485127"/>
                <a:gd name="connsiteY12896" fmla="*/ 567412 h 1679043"/>
                <a:gd name="connsiteX12897" fmla="*/ 1159956 w 1485127"/>
                <a:gd name="connsiteY12897" fmla="*/ 567412 h 1679043"/>
                <a:gd name="connsiteX12898" fmla="*/ 1148694 w 1485127"/>
                <a:gd name="connsiteY12898" fmla="*/ 592760 h 1679043"/>
                <a:gd name="connsiteX12899" fmla="*/ 1152960 w 1485127"/>
                <a:gd name="connsiteY12899" fmla="*/ 578251 h 1679043"/>
                <a:gd name="connsiteX12900" fmla="*/ 1185295 w 1485127"/>
                <a:gd name="connsiteY12900" fmla="*/ 462092 h 1679043"/>
                <a:gd name="connsiteX12901" fmla="*/ 1208245 w 1485127"/>
                <a:gd name="connsiteY12901" fmla="*/ 386132 h 1679043"/>
                <a:gd name="connsiteX12902" fmla="*/ 1146305 w 1485127"/>
                <a:gd name="connsiteY12902" fmla="*/ 217825 h 1679043"/>
                <a:gd name="connsiteX12903" fmla="*/ 1223859 w 1485127"/>
                <a:gd name="connsiteY12903" fmla="*/ 271509 h 1679043"/>
                <a:gd name="connsiteX12904" fmla="*/ 1216351 w 1485127"/>
                <a:gd name="connsiteY12904" fmla="*/ 305477 h 1679043"/>
                <a:gd name="connsiteX12905" fmla="*/ 1195789 w 1485127"/>
                <a:gd name="connsiteY12905" fmla="*/ 380840 h 1679043"/>
                <a:gd name="connsiteX12906" fmla="*/ 1177787 w 1485127"/>
                <a:gd name="connsiteY12906" fmla="*/ 439987 h 1679043"/>
                <a:gd name="connsiteX12907" fmla="*/ 1159273 w 1485127"/>
                <a:gd name="connsiteY12907" fmla="*/ 507753 h 1679043"/>
                <a:gd name="connsiteX12908" fmla="*/ 1121478 w 1485127"/>
                <a:gd name="connsiteY12908" fmla="*/ 641921 h 1679043"/>
                <a:gd name="connsiteX12909" fmla="*/ 1113202 w 1485127"/>
                <a:gd name="connsiteY12909" fmla="*/ 673841 h 1679043"/>
                <a:gd name="connsiteX12910" fmla="*/ 1106462 w 1485127"/>
                <a:gd name="connsiteY12910" fmla="*/ 689119 h 1679043"/>
                <a:gd name="connsiteX12911" fmla="*/ 1087266 w 1485127"/>
                <a:gd name="connsiteY12911" fmla="*/ 732646 h 1679043"/>
                <a:gd name="connsiteX12912" fmla="*/ 1087436 w 1485127"/>
                <a:gd name="connsiteY12912" fmla="*/ 732732 h 1679043"/>
                <a:gd name="connsiteX12913" fmla="*/ 1107998 w 1485127"/>
                <a:gd name="connsiteY12913" fmla="*/ 689545 h 1679043"/>
                <a:gd name="connsiteX12914" fmla="*/ 1110557 w 1485127"/>
                <a:gd name="connsiteY12914" fmla="*/ 684254 h 1679043"/>
                <a:gd name="connsiteX12915" fmla="*/ 1106889 w 1485127"/>
                <a:gd name="connsiteY12915" fmla="*/ 697654 h 1679043"/>
                <a:gd name="connsiteX12916" fmla="*/ 1086413 w 1485127"/>
                <a:gd name="connsiteY12916" fmla="*/ 764823 h 1679043"/>
                <a:gd name="connsiteX12917" fmla="*/ 1084280 w 1485127"/>
                <a:gd name="connsiteY12917" fmla="*/ 772163 h 1679043"/>
                <a:gd name="connsiteX12918" fmla="*/ 1066277 w 1485127"/>
                <a:gd name="connsiteY12918" fmla="*/ 810313 h 1679043"/>
                <a:gd name="connsiteX12919" fmla="*/ 1066448 w 1485127"/>
                <a:gd name="connsiteY12919" fmla="*/ 810399 h 1679043"/>
                <a:gd name="connsiteX12920" fmla="*/ 1082061 w 1485127"/>
                <a:gd name="connsiteY12920" fmla="*/ 779759 h 1679043"/>
                <a:gd name="connsiteX12921" fmla="*/ 1071738 w 1485127"/>
                <a:gd name="connsiteY12921" fmla="*/ 817312 h 1679043"/>
                <a:gd name="connsiteX12922" fmla="*/ 1062268 w 1485127"/>
                <a:gd name="connsiteY12922" fmla="*/ 854268 h 1679043"/>
                <a:gd name="connsiteX12923" fmla="*/ 1052798 w 1485127"/>
                <a:gd name="connsiteY12923" fmla="*/ 877227 h 1679043"/>
                <a:gd name="connsiteX12924" fmla="*/ 1052968 w 1485127"/>
                <a:gd name="connsiteY12924" fmla="*/ 877312 h 1679043"/>
                <a:gd name="connsiteX12925" fmla="*/ 1060902 w 1485127"/>
                <a:gd name="connsiteY12925" fmla="*/ 859730 h 1679043"/>
                <a:gd name="connsiteX12926" fmla="*/ 1042303 w 1485127"/>
                <a:gd name="connsiteY12926" fmla="*/ 932362 h 1679043"/>
                <a:gd name="connsiteX12927" fmla="*/ 1040085 w 1485127"/>
                <a:gd name="connsiteY12927" fmla="*/ 940555 h 1679043"/>
                <a:gd name="connsiteX12928" fmla="*/ 1039573 w 1485127"/>
                <a:gd name="connsiteY12928" fmla="*/ 941835 h 1679043"/>
                <a:gd name="connsiteX12929" fmla="*/ 1039658 w 1485127"/>
                <a:gd name="connsiteY12929" fmla="*/ 942006 h 1679043"/>
                <a:gd name="connsiteX12930" fmla="*/ 1025752 w 1485127"/>
                <a:gd name="connsiteY12930" fmla="*/ 989289 h 1679043"/>
                <a:gd name="connsiteX12931" fmla="*/ 1016538 w 1485127"/>
                <a:gd name="connsiteY12931" fmla="*/ 1022575 h 1679043"/>
                <a:gd name="connsiteX12932" fmla="*/ 1012613 w 1485127"/>
                <a:gd name="connsiteY12932" fmla="*/ 1032305 h 1679043"/>
                <a:gd name="connsiteX12933" fmla="*/ 1005702 w 1485127"/>
                <a:gd name="connsiteY12933" fmla="*/ 1028037 h 1679043"/>
                <a:gd name="connsiteX12934" fmla="*/ 967395 w 1485127"/>
                <a:gd name="connsiteY12934" fmla="*/ 1011138 h 1679043"/>
                <a:gd name="connsiteX12935" fmla="*/ 941458 w 1485127"/>
                <a:gd name="connsiteY12935" fmla="*/ 1005164 h 1679043"/>
                <a:gd name="connsiteX12936" fmla="*/ 942482 w 1485127"/>
                <a:gd name="connsiteY12936" fmla="*/ 1003286 h 1679043"/>
                <a:gd name="connsiteX12937" fmla="*/ 942312 w 1485127"/>
                <a:gd name="connsiteY12937" fmla="*/ 1003201 h 1679043"/>
                <a:gd name="connsiteX12938" fmla="*/ 941117 w 1485127"/>
                <a:gd name="connsiteY12938" fmla="*/ 1005079 h 1679043"/>
                <a:gd name="connsiteX12939" fmla="*/ 930026 w 1485127"/>
                <a:gd name="connsiteY12939" fmla="*/ 1002774 h 1679043"/>
                <a:gd name="connsiteX12940" fmla="*/ 930453 w 1485127"/>
                <a:gd name="connsiteY12940" fmla="*/ 995605 h 1679043"/>
                <a:gd name="connsiteX12941" fmla="*/ 930964 w 1485127"/>
                <a:gd name="connsiteY12941" fmla="*/ 988521 h 1679043"/>
                <a:gd name="connsiteX12942" fmla="*/ 937278 w 1485127"/>
                <a:gd name="connsiteY12942" fmla="*/ 967952 h 1679043"/>
                <a:gd name="connsiteX12943" fmla="*/ 945468 w 1485127"/>
                <a:gd name="connsiteY12943" fmla="*/ 942091 h 1679043"/>
                <a:gd name="connsiteX12944" fmla="*/ 945298 w 1485127"/>
                <a:gd name="connsiteY12944" fmla="*/ 955576 h 1679043"/>
                <a:gd name="connsiteX12945" fmla="*/ 945298 w 1485127"/>
                <a:gd name="connsiteY12945" fmla="*/ 959929 h 1679043"/>
                <a:gd name="connsiteX12946" fmla="*/ 938643 w 1485127"/>
                <a:gd name="connsiteY12946" fmla="*/ 985704 h 1679043"/>
                <a:gd name="connsiteX12947" fmla="*/ 938899 w 1485127"/>
                <a:gd name="connsiteY12947" fmla="*/ 985704 h 1679043"/>
                <a:gd name="connsiteX12948" fmla="*/ 945298 w 1485127"/>
                <a:gd name="connsiteY12948" fmla="*/ 964624 h 1679043"/>
                <a:gd name="connsiteX12949" fmla="*/ 945298 w 1485127"/>
                <a:gd name="connsiteY12949" fmla="*/ 974183 h 1679043"/>
                <a:gd name="connsiteX12950" fmla="*/ 945554 w 1485127"/>
                <a:gd name="connsiteY12950" fmla="*/ 974183 h 1679043"/>
                <a:gd name="connsiteX12951" fmla="*/ 945980 w 1485127"/>
                <a:gd name="connsiteY12951" fmla="*/ 962490 h 1679043"/>
                <a:gd name="connsiteX12952" fmla="*/ 947942 w 1485127"/>
                <a:gd name="connsiteY12952" fmla="*/ 956174 h 1679043"/>
                <a:gd name="connsiteX12953" fmla="*/ 974306 w 1485127"/>
                <a:gd name="connsiteY12953" fmla="*/ 873813 h 1679043"/>
                <a:gd name="connsiteX12954" fmla="*/ 974306 w 1485127"/>
                <a:gd name="connsiteY12954" fmla="*/ 873813 h 1679043"/>
                <a:gd name="connsiteX12955" fmla="*/ 974306 w 1485127"/>
                <a:gd name="connsiteY12955" fmla="*/ 873813 h 1679043"/>
                <a:gd name="connsiteX12956" fmla="*/ 974306 w 1485127"/>
                <a:gd name="connsiteY12956" fmla="*/ 873813 h 1679043"/>
                <a:gd name="connsiteX12957" fmla="*/ 974306 w 1485127"/>
                <a:gd name="connsiteY12957" fmla="*/ 873813 h 1679043"/>
                <a:gd name="connsiteX12958" fmla="*/ 975244 w 1485127"/>
                <a:gd name="connsiteY12958" fmla="*/ 870740 h 1679043"/>
                <a:gd name="connsiteX12959" fmla="*/ 973879 w 1485127"/>
                <a:gd name="connsiteY12959" fmla="*/ 898991 h 1679043"/>
                <a:gd name="connsiteX12960" fmla="*/ 972940 w 1485127"/>
                <a:gd name="connsiteY12960" fmla="*/ 923400 h 1679043"/>
                <a:gd name="connsiteX12961" fmla="*/ 972173 w 1485127"/>
                <a:gd name="connsiteY12961" fmla="*/ 947810 h 1679043"/>
                <a:gd name="connsiteX12962" fmla="*/ 972428 w 1485127"/>
                <a:gd name="connsiteY12962" fmla="*/ 947810 h 1679043"/>
                <a:gd name="connsiteX12963" fmla="*/ 973794 w 1485127"/>
                <a:gd name="connsiteY12963" fmla="*/ 923571 h 1679043"/>
                <a:gd name="connsiteX12964" fmla="*/ 975415 w 1485127"/>
                <a:gd name="connsiteY12964" fmla="*/ 899417 h 1679043"/>
                <a:gd name="connsiteX12965" fmla="*/ 978657 w 1485127"/>
                <a:gd name="connsiteY12965" fmla="*/ 859047 h 1679043"/>
                <a:gd name="connsiteX12966" fmla="*/ 999047 w 1485127"/>
                <a:gd name="connsiteY12966" fmla="*/ 790939 h 1679043"/>
                <a:gd name="connsiteX12967" fmla="*/ 1008347 w 1485127"/>
                <a:gd name="connsiteY12967" fmla="*/ 761494 h 1679043"/>
                <a:gd name="connsiteX12968" fmla="*/ 1008091 w 1485127"/>
                <a:gd name="connsiteY12968" fmla="*/ 761494 h 1679043"/>
                <a:gd name="connsiteX12969" fmla="*/ 997597 w 1485127"/>
                <a:gd name="connsiteY12969" fmla="*/ 790342 h 1679043"/>
                <a:gd name="connsiteX12970" fmla="*/ 980534 w 1485127"/>
                <a:gd name="connsiteY12970" fmla="*/ 838735 h 1679043"/>
                <a:gd name="connsiteX12971" fmla="*/ 980790 w 1485127"/>
                <a:gd name="connsiteY12971" fmla="*/ 836174 h 1679043"/>
                <a:gd name="connsiteX12972" fmla="*/ 995209 w 1485127"/>
                <a:gd name="connsiteY12972" fmla="*/ 792646 h 1679043"/>
                <a:gd name="connsiteX12973" fmla="*/ 1015343 w 1485127"/>
                <a:gd name="connsiteY12973" fmla="*/ 734524 h 1679043"/>
                <a:gd name="connsiteX12974" fmla="*/ 1022851 w 1485127"/>
                <a:gd name="connsiteY12974" fmla="*/ 713870 h 1679043"/>
                <a:gd name="connsiteX12975" fmla="*/ 1029079 w 1485127"/>
                <a:gd name="connsiteY12975" fmla="*/ 697056 h 1679043"/>
                <a:gd name="connsiteX12976" fmla="*/ 1032748 w 1485127"/>
                <a:gd name="connsiteY12976" fmla="*/ 689716 h 1679043"/>
                <a:gd name="connsiteX12977" fmla="*/ 1032748 w 1485127"/>
                <a:gd name="connsiteY12977" fmla="*/ 689716 h 1679043"/>
                <a:gd name="connsiteX12978" fmla="*/ 1032748 w 1485127"/>
                <a:gd name="connsiteY12978" fmla="*/ 689716 h 1679043"/>
                <a:gd name="connsiteX12979" fmla="*/ 1032748 w 1485127"/>
                <a:gd name="connsiteY12979" fmla="*/ 689716 h 1679043"/>
                <a:gd name="connsiteX12980" fmla="*/ 1032748 w 1485127"/>
                <a:gd name="connsiteY12980" fmla="*/ 689716 h 1679043"/>
                <a:gd name="connsiteX12981" fmla="*/ 1083341 w 1485127"/>
                <a:gd name="connsiteY12981" fmla="*/ 581409 h 1679043"/>
                <a:gd name="connsiteX12982" fmla="*/ 1101428 w 1485127"/>
                <a:gd name="connsiteY12982" fmla="*/ 542746 h 1679043"/>
                <a:gd name="connsiteX12983" fmla="*/ 1101258 w 1485127"/>
                <a:gd name="connsiteY12983" fmla="*/ 542661 h 1679043"/>
                <a:gd name="connsiteX12984" fmla="*/ 1082147 w 1485127"/>
                <a:gd name="connsiteY12984" fmla="*/ 580555 h 1679043"/>
                <a:gd name="connsiteX12985" fmla="*/ 1028226 w 1485127"/>
                <a:gd name="connsiteY12985" fmla="*/ 687241 h 1679043"/>
                <a:gd name="connsiteX12986" fmla="*/ 1028226 w 1485127"/>
                <a:gd name="connsiteY12986" fmla="*/ 687241 h 1679043"/>
                <a:gd name="connsiteX12987" fmla="*/ 1028141 w 1485127"/>
                <a:gd name="connsiteY12987" fmla="*/ 687497 h 1679043"/>
                <a:gd name="connsiteX12988" fmla="*/ 1027970 w 1485127"/>
                <a:gd name="connsiteY12988" fmla="*/ 687753 h 1679043"/>
                <a:gd name="connsiteX12989" fmla="*/ 1027970 w 1485127"/>
                <a:gd name="connsiteY12989" fmla="*/ 687753 h 1679043"/>
                <a:gd name="connsiteX12990" fmla="*/ 992052 w 1485127"/>
                <a:gd name="connsiteY12990" fmla="*/ 764567 h 1679043"/>
                <a:gd name="connsiteX12991" fmla="*/ 997938 w 1485127"/>
                <a:gd name="connsiteY12991" fmla="*/ 744339 h 1679043"/>
                <a:gd name="connsiteX12992" fmla="*/ 1016708 w 1485127"/>
                <a:gd name="connsiteY12992" fmla="*/ 683315 h 1679043"/>
                <a:gd name="connsiteX12993" fmla="*/ 1052968 w 1485127"/>
                <a:gd name="connsiteY12993" fmla="*/ 621011 h 1679043"/>
                <a:gd name="connsiteX12994" fmla="*/ 1052968 w 1485127"/>
                <a:gd name="connsiteY12994" fmla="*/ 621011 h 1679043"/>
                <a:gd name="connsiteX12995" fmla="*/ 1052968 w 1485127"/>
                <a:gd name="connsiteY12995" fmla="*/ 621011 h 1679043"/>
                <a:gd name="connsiteX12996" fmla="*/ 1052968 w 1485127"/>
                <a:gd name="connsiteY12996" fmla="*/ 621011 h 1679043"/>
                <a:gd name="connsiteX12997" fmla="*/ 1052968 w 1485127"/>
                <a:gd name="connsiteY12997" fmla="*/ 621011 h 1679043"/>
                <a:gd name="connsiteX12998" fmla="*/ 1105524 w 1485127"/>
                <a:gd name="connsiteY12998" fmla="*/ 517227 h 1679043"/>
                <a:gd name="connsiteX12999" fmla="*/ 1123440 w 1485127"/>
                <a:gd name="connsiteY12999" fmla="*/ 479759 h 1679043"/>
                <a:gd name="connsiteX13000" fmla="*/ 1123269 w 1485127"/>
                <a:gd name="connsiteY13000" fmla="*/ 479674 h 1679043"/>
                <a:gd name="connsiteX13001" fmla="*/ 1104244 w 1485127"/>
                <a:gd name="connsiteY13001" fmla="*/ 516288 h 1679043"/>
                <a:gd name="connsiteX13002" fmla="*/ 1048446 w 1485127"/>
                <a:gd name="connsiteY13002" fmla="*/ 618279 h 1679043"/>
                <a:gd name="connsiteX13003" fmla="*/ 1048446 w 1485127"/>
                <a:gd name="connsiteY13003" fmla="*/ 618279 h 1679043"/>
                <a:gd name="connsiteX13004" fmla="*/ 1048276 w 1485127"/>
                <a:gd name="connsiteY13004" fmla="*/ 618535 h 1679043"/>
                <a:gd name="connsiteX13005" fmla="*/ 1048105 w 1485127"/>
                <a:gd name="connsiteY13005" fmla="*/ 618792 h 1679043"/>
                <a:gd name="connsiteX13006" fmla="*/ 1048105 w 1485127"/>
                <a:gd name="connsiteY13006" fmla="*/ 618792 h 1679043"/>
                <a:gd name="connsiteX13007" fmla="*/ 1021316 w 1485127"/>
                <a:gd name="connsiteY13007" fmla="*/ 668294 h 1679043"/>
                <a:gd name="connsiteX13008" fmla="*/ 1030103 w 1485127"/>
                <a:gd name="connsiteY13008" fmla="*/ 639702 h 1679043"/>
                <a:gd name="connsiteX13009" fmla="*/ 1039147 w 1485127"/>
                <a:gd name="connsiteY13009" fmla="*/ 609147 h 1679043"/>
                <a:gd name="connsiteX13010" fmla="*/ 1062268 w 1485127"/>
                <a:gd name="connsiteY13010" fmla="*/ 570570 h 1679043"/>
                <a:gd name="connsiteX13011" fmla="*/ 1062268 w 1485127"/>
                <a:gd name="connsiteY13011" fmla="*/ 570570 h 1679043"/>
                <a:gd name="connsiteX13012" fmla="*/ 1062268 w 1485127"/>
                <a:gd name="connsiteY13012" fmla="*/ 570570 h 1679043"/>
                <a:gd name="connsiteX13013" fmla="*/ 1062268 w 1485127"/>
                <a:gd name="connsiteY13013" fmla="*/ 570399 h 1679043"/>
                <a:gd name="connsiteX13014" fmla="*/ 1062268 w 1485127"/>
                <a:gd name="connsiteY13014" fmla="*/ 570399 h 1679043"/>
                <a:gd name="connsiteX13015" fmla="*/ 1112178 w 1485127"/>
                <a:gd name="connsiteY13015" fmla="*/ 480356 h 1679043"/>
                <a:gd name="connsiteX13016" fmla="*/ 1130010 w 1485127"/>
                <a:gd name="connsiteY13016" fmla="*/ 448180 h 1679043"/>
                <a:gd name="connsiteX13017" fmla="*/ 1129839 w 1485127"/>
                <a:gd name="connsiteY13017" fmla="*/ 448095 h 1679043"/>
                <a:gd name="connsiteX13018" fmla="*/ 1110984 w 1485127"/>
                <a:gd name="connsiteY13018" fmla="*/ 479417 h 1679043"/>
                <a:gd name="connsiteX13019" fmla="*/ 1057831 w 1485127"/>
                <a:gd name="connsiteY13019" fmla="*/ 567668 h 1679043"/>
                <a:gd name="connsiteX13020" fmla="*/ 1057831 w 1485127"/>
                <a:gd name="connsiteY13020" fmla="*/ 567668 h 1679043"/>
                <a:gd name="connsiteX13021" fmla="*/ 1057746 w 1485127"/>
                <a:gd name="connsiteY13021" fmla="*/ 567924 h 1679043"/>
                <a:gd name="connsiteX13022" fmla="*/ 1057575 w 1485127"/>
                <a:gd name="connsiteY13022" fmla="*/ 568180 h 1679043"/>
                <a:gd name="connsiteX13023" fmla="*/ 1057575 w 1485127"/>
                <a:gd name="connsiteY13023" fmla="*/ 568180 h 1679043"/>
                <a:gd name="connsiteX13024" fmla="*/ 1044010 w 1485127"/>
                <a:gd name="connsiteY13024" fmla="*/ 592419 h 1679043"/>
                <a:gd name="connsiteX13025" fmla="*/ 1055954 w 1485127"/>
                <a:gd name="connsiteY13025" fmla="*/ 550257 h 1679043"/>
                <a:gd name="connsiteX13026" fmla="*/ 1061670 w 1485127"/>
                <a:gd name="connsiteY13026" fmla="*/ 529090 h 1679043"/>
                <a:gd name="connsiteX13027" fmla="*/ 1077966 w 1485127"/>
                <a:gd name="connsiteY13027" fmla="*/ 504425 h 1679043"/>
                <a:gd name="connsiteX13028" fmla="*/ 1077966 w 1485127"/>
                <a:gd name="connsiteY13028" fmla="*/ 504425 h 1679043"/>
                <a:gd name="connsiteX13029" fmla="*/ 1077966 w 1485127"/>
                <a:gd name="connsiteY13029" fmla="*/ 504425 h 1679043"/>
                <a:gd name="connsiteX13030" fmla="*/ 1077966 w 1485127"/>
                <a:gd name="connsiteY13030" fmla="*/ 504425 h 1679043"/>
                <a:gd name="connsiteX13031" fmla="*/ 1077966 w 1485127"/>
                <a:gd name="connsiteY13031" fmla="*/ 504425 h 1679043"/>
                <a:gd name="connsiteX13032" fmla="*/ 1109021 w 1485127"/>
                <a:gd name="connsiteY13032" fmla="*/ 453045 h 1679043"/>
                <a:gd name="connsiteX13033" fmla="*/ 1138882 w 1485127"/>
                <a:gd name="connsiteY13033" fmla="*/ 401068 h 1679043"/>
                <a:gd name="connsiteX13034" fmla="*/ 1149376 w 1485127"/>
                <a:gd name="connsiteY13034" fmla="*/ 382376 h 1679043"/>
                <a:gd name="connsiteX13035" fmla="*/ 1159700 w 1485127"/>
                <a:gd name="connsiteY13035" fmla="*/ 363600 h 1679043"/>
                <a:gd name="connsiteX13036" fmla="*/ 1159529 w 1485127"/>
                <a:gd name="connsiteY13036" fmla="*/ 363514 h 1679043"/>
                <a:gd name="connsiteX13037" fmla="*/ 1148694 w 1485127"/>
                <a:gd name="connsiteY13037" fmla="*/ 381864 h 1679043"/>
                <a:gd name="connsiteX13038" fmla="*/ 1137688 w 1485127"/>
                <a:gd name="connsiteY13038" fmla="*/ 400129 h 1679043"/>
                <a:gd name="connsiteX13039" fmla="*/ 1106036 w 1485127"/>
                <a:gd name="connsiteY13039" fmla="*/ 451082 h 1679043"/>
                <a:gd name="connsiteX13040" fmla="*/ 1073615 w 1485127"/>
                <a:gd name="connsiteY13040" fmla="*/ 501523 h 1679043"/>
                <a:gd name="connsiteX13041" fmla="*/ 1073615 w 1485127"/>
                <a:gd name="connsiteY13041" fmla="*/ 501523 h 1679043"/>
                <a:gd name="connsiteX13042" fmla="*/ 1073444 w 1485127"/>
                <a:gd name="connsiteY13042" fmla="*/ 501779 h 1679043"/>
                <a:gd name="connsiteX13043" fmla="*/ 1073274 w 1485127"/>
                <a:gd name="connsiteY13043" fmla="*/ 502035 h 1679043"/>
                <a:gd name="connsiteX13044" fmla="*/ 1073274 w 1485127"/>
                <a:gd name="connsiteY13044" fmla="*/ 502035 h 1679043"/>
                <a:gd name="connsiteX13045" fmla="*/ 1065510 w 1485127"/>
                <a:gd name="connsiteY13045" fmla="*/ 514410 h 1679043"/>
                <a:gd name="connsiteX13046" fmla="*/ 1084109 w 1485127"/>
                <a:gd name="connsiteY13046" fmla="*/ 445876 h 1679043"/>
                <a:gd name="connsiteX13047" fmla="*/ 1086583 w 1485127"/>
                <a:gd name="connsiteY13047" fmla="*/ 436999 h 1679043"/>
                <a:gd name="connsiteX13048" fmla="*/ 1111240 w 1485127"/>
                <a:gd name="connsiteY13048" fmla="*/ 392704 h 1679043"/>
                <a:gd name="connsiteX13049" fmla="*/ 1137432 w 1485127"/>
                <a:gd name="connsiteY13049" fmla="*/ 343372 h 1679043"/>
                <a:gd name="connsiteX13050" fmla="*/ 1146561 w 1485127"/>
                <a:gd name="connsiteY13050" fmla="*/ 325705 h 1679043"/>
                <a:gd name="connsiteX13051" fmla="*/ 1155605 w 1485127"/>
                <a:gd name="connsiteY13051" fmla="*/ 307952 h 1679043"/>
                <a:gd name="connsiteX13052" fmla="*/ 1155434 w 1485127"/>
                <a:gd name="connsiteY13052" fmla="*/ 307867 h 1679043"/>
                <a:gd name="connsiteX13053" fmla="*/ 1145879 w 1485127"/>
                <a:gd name="connsiteY13053" fmla="*/ 325193 h 1679043"/>
                <a:gd name="connsiteX13054" fmla="*/ 1136152 w 1485127"/>
                <a:gd name="connsiteY13054" fmla="*/ 342433 h 1679043"/>
                <a:gd name="connsiteX13055" fmla="*/ 1108168 w 1485127"/>
                <a:gd name="connsiteY13055" fmla="*/ 390740 h 1679043"/>
                <a:gd name="connsiteX13056" fmla="*/ 1090849 w 1485127"/>
                <a:gd name="connsiteY13056" fmla="*/ 419759 h 1679043"/>
                <a:gd name="connsiteX13057" fmla="*/ 1098613 w 1485127"/>
                <a:gd name="connsiteY13057" fmla="*/ 382462 h 1679043"/>
                <a:gd name="connsiteX13058" fmla="*/ 1143916 w 1485127"/>
                <a:gd name="connsiteY13058" fmla="*/ 296089 h 1679043"/>
                <a:gd name="connsiteX13059" fmla="*/ 1162345 w 1485127"/>
                <a:gd name="connsiteY13059" fmla="*/ 259987 h 1679043"/>
                <a:gd name="connsiteX13060" fmla="*/ 1162174 w 1485127"/>
                <a:gd name="connsiteY13060" fmla="*/ 259901 h 1679043"/>
                <a:gd name="connsiteX13061" fmla="*/ 1142722 w 1485127"/>
                <a:gd name="connsiteY13061" fmla="*/ 295150 h 1679043"/>
                <a:gd name="connsiteX13062" fmla="*/ 1101514 w 1485127"/>
                <a:gd name="connsiteY13062" fmla="*/ 367782 h 1679043"/>
                <a:gd name="connsiteX13063" fmla="*/ 1102708 w 1485127"/>
                <a:gd name="connsiteY13063" fmla="*/ 361381 h 1679043"/>
                <a:gd name="connsiteX13064" fmla="*/ 1109278 w 1485127"/>
                <a:gd name="connsiteY13064" fmla="*/ 334752 h 1679043"/>
                <a:gd name="connsiteX13065" fmla="*/ 1124378 w 1485127"/>
                <a:gd name="connsiteY13065" fmla="*/ 303514 h 1679043"/>
                <a:gd name="connsiteX13066" fmla="*/ 1142551 w 1485127"/>
                <a:gd name="connsiteY13066" fmla="*/ 263401 h 1679043"/>
                <a:gd name="connsiteX13067" fmla="*/ 1148864 w 1485127"/>
                <a:gd name="connsiteY13067" fmla="*/ 248977 h 1679043"/>
                <a:gd name="connsiteX13068" fmla="*/ 1155008 w 1485127"/>
                <a:gd name="connsiteY13068" fmla="*/ 234553 h 1679043"/>
                <a:gd name="connsiteX13069" fmla="*/ 1154837 w 1485127"/>
                <a:gd name="connsiteY13069" fmla="*/ 234467 h 1679043"/>
                <a:gd name="connsiteX13070" fmla="*/ 1148097 w 1485127"/>
                <a:gd name="connsiteY13070" fmla="*/ 248550 h 1679043"/>
                <a:gd name="connsiteX13071" fmla="*/ 1141272 w 1485127"/>
                <a:gd name="connsiteY13071" fmla="*/ 262547 h 1679043"/>
                <a:gd name="connsiteX13072" fmla="*/ 1121307 w 1485127"/>
                <a:gd name="connsiteY13072" fmla="*/ 301722 h 1679043"/>
                <a:gd name="connsiteX13073" fmla="*/ 1114055 w 1485127"/>
                <a:gd name="connsiteY13073" fmla="*/ 315292 h 1679043"/>
                <a:gd name="connsiteX13074" fmla="*/ 1117298 w 1485127"/>
                <a:gd name="connsiteY13074" fmla="*/ 300869 h 1679043"/>
                <a:gd name="connsiteX13075" fmla="*/ 1127365 w 1485127"/>
                <a:gd name="connsiteY13075" fmla="*/ 259133 h 1679043"/>
                <a:gd name="connsiteX13076" fmla="*/ 1137432 w 1485127"/>
                <a:gd name="connsiteY13076" fmla="*/ 233443 h 1679043"/>
                <a:gd name="connsiteX13077" fmla="*/ 1140504 w 1485127"/>
                <a:gd name="connsiteY13077" fmla="*/ 228152 h 1679043"/>
                <a:gd name="connsiteX13078" fmla="*/ 1146049 w 1485127"/>
                <a:gd name="connsiteY13078" fmla="*/ 218849 h 1679043"/>
                <a:gd name="connsiteX13079" fmla="*/ 1146049 w 1485127"/>
                <a:gd name="connsiteY13079" fmla="*/ 218849 h 1679043"/>
                <a:gd name="connsiteX13080" fmla="*/ 955877 w 1485127"/>
                <a:gd name="connsiteY13080" fmla="*/ 16744 h 1679043"/>
                <a:gd name="connsiteX13081" fmla="*/ 972087 w 1485127"/>
                <a:gd name="connsiteY13081" fmla="*/ 16402 h 1679043"/>
                <a:gd name="connsiteX13082" fmla="*/ 992478 w 1485127"/>
                <a:gd name="connsiteY13082" fmla="*/ 16061 h 1679043"/>
                <a:gd name="connsiteX13083" fmla="*/ 1009371 w 1485127"/>
                <a:gd name="connsiteY13083" fmla="*/ 23742 h 1679043"/>
                <a:gd name="connsiteX13084" fmla="*/ 1035137 w 1485127"/>
                <a:gd name="connsiteY13084" fmla="*/ 35264 h 1679043"/>
                <a:gd name="connsiteX13085" fmla="*/ 1086413 w 1485127"/>
                <a:gd name="connsiteY13085" fmla="*/ 55150 h 1679043"/>
                <a:gd name="connsiteX13086" fmla="*/ 1101855 w 1485127"/>
                <a:gd name="connsiteY13086" fmla="*/ 64709 h 1679043"/>
                <a:gd name="connsiteX13087" fmla="*/ 1119430 w 1485127"/>
                <a:gd name="connsiteY13087" fmla="*/ 119588 h 1679043"/>
                <a:gd name="connsiteX13088" fmla="*/ 1100404 w 1485127"/>
                <a:gd name="connsiteY13088" fmla="*/ 169261 h 1679043"/>
                <a:gd name="connsiteX13089" fmla="*/ 1094347 w 1485127"/>
                <a:gd name="connsiteY13089" fmla="*/ 185307 h 1679043"/>
                <a:gd name="connsiteX13090" fmla="*/ 1071141 w 1485127"/>
                <a:gd name="connsiteY13090" fmla="*/ 174041 h 1679043"/>
                <a:gd name="connsiteX13091" fmla="*/ 1046740 w 1485127"/>
                <a:gd name="connsiteY13091" fmla="*/ 164140 h 1679043"/>
                <a:gd name="connsiteX13092" fmla="*/ 1047764 w 1485127"/>
                <a:gd name="connsiteY13092" fmla="*/ 159531 h 1679043"/>
                <a:gd name="connsiteX13093" fmla="*/ 1050409 w 1485127"/>
                <a:gd name="connsiteY13093" fmla="*/ 127184 h 1679043"/>
                <a:gd name="connsiteX13094" fmla="*/ 1045460 w 1485127"/>
                <a:gd name="connsiteY13094" fmla="*/ 115150 h 1679043"/>
                <a:gd name="connsiteX13095" fmla="*/ 1019609 w 1485127"/>
                <a:gd name="connsiteY13095" fmla="*/ 94667 h 1679043"/>
                <a:gd name="connsiteX13096" fmla="*/ 1004422 w 1485127"/>
                <a:gd name="connsiteY13096" fmla="*/ 87241 h 1679043"/>
                <a:gd name="connsiteX13097" fmla="*/ 997341 w 1485127"/>
                <a:gd name="connsiteY13097" fmla="*/ 81864 h 1679043"/>
                <a:gd name="connsiteX13098" fmla="*/ 987786 w 1485127"/>
                <a:gd name="connsiteY13098" fmla="*/ 77000 h 1679043"/>
                <a:gd name="connsiteX13099" fmla="*/ 971917 w 1485127"/>
                <a:gd name="connsiteY13099" fmla="*/ 73415 h 1679043"/>
                <a:gd name="connsiteX13100" fmla="*/ 959545 w 1485127"/>
                <a:gd name="connsiteY13100" fmla="*/ 74439 h 1679043"/>
                <a:gd name="connsiteX13101" fmla="*/ 940434 w 1485127"/>
                <a:gd name="connsiteY13101" fmla="*/ 76146 h 1679043"/>
                <a:gd name="connsiteX13102" fmla="*/ 913645 w 1485127"/>
                <a:gd name="connsiteY13102" fmla="*/ 79731 h 1679043"/>
                <a:gd name="connsiteX13103" fmla="*/ 887367 w 1485127"/>
                <a:gd name="connsiteY13103" fmla="*/ 106359 h 1679043"/>
                <a:gd name="connsiteX13104" fmla="*/ 882590 w 1485127"/>
                <a:gd name="connsiteY13104" fmla="*/ 127441 h 1679043"/>
                <a:gd name="connsiteX13105" fmla="*/ 852558 w 1485127"/>
                <a:gd name="connsiteY13105" fmla="*/ 127014 h 1679043"/>
                <a:gd name="connsiteX13106" fmla="*/ 859127 w 1485127"/>
                <a:gd name="connsiteY13106" fmla="*/ 114553 h 1679043"/>
                <a:gd name="connsiteX13107" fmla="*/ 871072 w 1485127"/>
                <a:gd name="connsiteY13107" fmla="*/ 93899 h 1679043"/>
                <a:gd name="connsiteX13108" fmla="*/ 871072 w 1485127"/>
                <a:gd name="connsiteY13108" fmla="*/ 93899 h 1679043"/>
                <a:gd name="connsiteX13109" fmla="*/ 871072 w 1485127"/>
                <a:gd name="connsiteY13109" fmla="*/ 93899 h 1679043"/>
                <a:gd name="connsiteX13110" fmla="*/ 871072 w 1485127"/>
                <a:gd name="connsiteY13110" fmla="*/ 93899 h 1679043"/>
                <a:gd name="connsiteX13111" fmla="*/ 871072 w 1485127"/>
                <a:gd name="connsiteY13111" fmla="*/ 93899 h 1679043"/>
                <a:gd name="connsiteX13112" fmla="*/ 878494 w 1485127"/>
                <a:gd name="connsiteY13112" fmla="*/ 80584 h 1679043"/>
                <a:gd name="connsiteX13113" fmla="*/ 876105 w 1485127"/>
                <a:gd name="connsiteY13113" fmla="*/ 85364 h 1679043"/>
                <a:gd name="connsiteX13114" fmla="*/ 873716 w 1485127"/>
                <a:gd name="connsiteY13114" fmla="*/ 90570 h 1679043"/>
                <a:gd name="connsiteX13115" fmla="*/ 871583 w 1485127"/>
                <a:gd name="connsiteY13115" fmla="*/ 95862 h 1679043"/>
                <a:gd name="connsiteX13116" fmla="*/ 871754 w 1485127"/>
                <a:gd name="connsiteY13116" fmla="*/ 95947 h 1679043"/>
                <a:gd name="connsiteX13117" fmla="*/ 874484 w 1485127"/>
                <a:gd name="connsiteY13117" fmla="*/ 90997 h 1679043"/>
                <a:gd name="connsiteX13118" fmla="*/ 877385 w 1485127"/>
                <a:gd name="connsiteY13118" fmla="*/ 86217 h 1679043"/>
                <a:gd name="connsiteX13119" fmla="*/ 886770 w 1485127"/>
                <a:gd name="connsiteY13119" fmla="*/ 73500 h 1679043"/>
                <a:gd name="connsiteX13120" fmla="*/ 897349 w 1485127"/>
                <a:gd name="connsiteY13120" fmla="*/ 61978 h 1679043"/>
                <a:gd name="connsiteX13121" fmla="*/ 897349 w 1485127"/>
                <a:gd name="connsiteY13121" fmla="*/ 61978 h 1679043"/>
                <a:gd name="connsiteX13122" fmla="*/ 897349 w 1485127"/>
                <a:gd name="connsiteY13122" fmla="*/ 61978 h 1679043"/>
                <a:gd name="connsiteX13123" fmla="*/ 897349 w 1485127"/>
                <a:gd name="connsiteY13123" fmla="*/ 61978 h 1679043"/>
                <a:gd name="connsiteX13124" fmla="*/ 897349 w 1485127"/>
                <a:gd name="connsiteY13124" fmla="*/ 61978 h 1679043"/>
                <a:gd name="connsiteX13125" fmla="*/ 908099 w 1485127"/>
                <a:gd name="connsiteY13125" fmla="*/ 50627 h 1679043"/>
                <a:gd name="connsiteX13126" fmla="*/ 920129 w 1485127"/>
                <a:gd name="connsiteY13126" fmla="*/ 40385 h 1679043"/>
                <a:gd name="connsiteX13127" fmla="*/ 924736 w 1485127"/>
                <a:gd name="connsiteY13127" fmla="*/ 37142 h 1679043"/>
                <a:gd name="connsiteX13128" fmla="*/ 929514 w 1485127"/>
                <a:gd name="connsiteY13128" fmla="*/ 34069 h 1679043"/>
                <a:gd name="connsiteX13129" fmla="*/ 929429 w 1485127"/>
                <a:gd name="connsiteY13129" fmla="*/ 33899 h 1679043"/>
                <a:gd name="connsiteX13130" fmla="*/ 924310 w 1485127"/>
                <a:gd name="connsiteY13130" fmla="*/ 36374 h 1679043"/>
                <a:gd name="connsiteX13131" fmla="*/ 919276 w 1485127"/>
                <a:gd name="connsiteY13131" fmla="*/ 39105 h 1679043"/>
                <a:gd name="connsiteX13132" fmla="*/ 905796 w 1485127"/>
                <a:gd name="connsiteY13132" fmla="*/ 47896 h 1679043"/>
                <a:gd name="connsiteX13133" fmla="*/ 893510 w 1485127"/>
                <a:gd name="connsiteY13133" fmla="*/ 58479 h 1679043"/>
                <a:gd name="connsiteX13134" fmla="*/ 893510 w 1485127"/>
                <a:gd name="connsiteY13134" fmla="*/ 58479 h 1679043"/>
                <a:gd name="connsiteX13135" fmla="*/ 893510 w 1485127"/>
                <a:gd name="connsiteY13135" fmla="*/ 58479 h 1679043"/>
                <a:gd name="connsiteX13136" fmla="*/ 893510 w 1485127"/>
                <a:gd name="connsiteY13136" fmla="*/ 58479 h 1679043"/>
                <a:gd name="connsiteX13137" fmla="*/ 893510 w 1485127"/>
                <a:gd name="connsiteY13137" fmla="*/ 58479 h 1679043"/>
                <a:gd name="connsiteX13138" fmla="*/ 884040 w 1485127"/>
                <a:gd name="connsiteY13138" fmla="*/ 71281 h 1679043"/>
                <a:gd name="connsiteX13139" fmla="*/ 895473 w 1485127"/>
                <a:gd name="connsiteY13139" fmla="*/ 53017 h 1679043"/>
                <a:gd name="connsiteX13140" fmla="*/ 900336 w 1485127"/>
                <a:gd name="connsiteY13140" fmla="*/ 45933 h 1679043"/>
                <a:gd name="connsiteX13141" fmla="*/ 905284 w 1485127"/>
                <a:gd name="connsiteY13141" fmla="*/ 38934 h 1679043"/>
                <a:gd name="connsiteX13142" fmla="*/ 905114 w 1485127"/>
                <a:gd name="connsiteY13142" fmla="*/ 38763 h 1679043"/>
                <a:gd name="connsiteX13143" fmla="*/ 899653 w 1485127"/>
                <a:gd name="connsiteY13143" fmla="*/ 45250 h 1679043"/>
                <a:gd name="connsiteX13144" fmla="*/ 894278 w 1485127"/>
                <a:gd name="connsiteY13144" fmla="*/ 51907 h 1679043"/>
                <a:gd name="connsiteX13145" fmla="*/ 879774 w 1485127"/>
                <a:gd name="connsiteY13145" fmla="*/ 71110 h 1679043"/>
                <a:gd name="connsiteX13146" fmla="*/ 866550 w 1485127"/>
                <a:gd name="connsiteY13146" fmla="*/ 91253 h 1679043"/>
                <a:gd name="connsiteX13147" fmla="*/ 866550 w 1485127"/>
                <a:gd name="connsiteY13147" fmla="*/ 91253 h 1679043"/>
                <a:gd name="connsiteX13148" fmla="*/ 866550 w 1485127"/>
                <a:gd name="connsiteY13148" fmla="*/ 91338 h 1679043"/>
                <a:gd name="connsiteX13149" fmla="*/ 866550 w 1485127"/>
                <a:gd name="connsiteY13149" fmla="*/ 91338 h 1679043"/>
                <a:gd name="connsiteX13150" fmla="*/ 866550 w 1485127"/>
                <a:gd name="connsiteY13150" fmla="*/ 91423 h 1679043"/>
                <a:gd name="connsiteX13151" fmla="*/ 855971 w 1485127"/>
                <a:gd name="connsiteY13151" fmla="*/ 113102 h 1679043"/>
                <a:gd name="connsiteX13152" fmla="*/ 850084 w 1485127"/>
                <a:gd name="connsiteY13152" fmla="*/ 127014 h 1679043"/>
                <a:gd name="connsiteX13153" fmla="*/ 838395 w 1485127"/>
                <a:gd name="connsiteY13153" fmla="*/ 126843 h 1679043"/>
                <a:gd name="connsiteX13154" fmla="*/ 841211 w 1485127"/>
                <a:gd name="connsiteY13154" fmla="*/ 121466 h 1679043"/>
                <a:gd name="connsiteX13155" fmla="*/ 854605 w 1485127"/>
                <a:gd name="connsiteY13155" fmla="*/ 98507 h 1679043"/>
                <a:gd name="connsiteX13156" fmla="*/ 869280 w 1485127"/>
                <a:gd name="connsiteY13156" fmla="*/ 76487 h 1679043"/>
                <a:gd name="connsiteX13157" fmla="*/ 869280 w 1485127"/>
                <a:gd name="connsiteY13157" fmla="*/ 76487 h 1679043"/>
                <a:gd name="connsiteX13158" fmla="*/ 869280 w 1485127"/>
                <a:gd name="connsiteY13158" fmla="*/ 76487 h 1679043"/>
                <a:gd name="connsiteX13159" fmla="*/ 869280 w 1485127"/>
                <a:gd name="connsiteY13159" fmla="*/ 76487 h 1679043"/>
                <a:gd name="connsiteX13160" fmla="*/ 869280 w 1485127"/>
                <a:gd name="connsiteY13160" fmla="*/ 76487 h 1679043"/>
                <a:gd name="connsiteX13161" fmla="*/ 884125 w 1485127"/>
                <a:gd name="connsiteY13161" fmla="*/ 54553 h 1679043"/>
                <a:gd name="connsiteX13162" fmla="*/ 900336 w 1485127"/>
                <a:gd name="connsiteY13162" fmla="*/ 33557 h 1679043"/>
                <a:gd name="connsiteX13163" fmla="*/ 906564 w 1485127"/>
                <a:gd name="connsiteY13163" fmla="*/ 26388 h 1679043"/>
                <a:gd name="connsiteX13164" fmla="*/ 912963 w 1485127"/>
                <a:gd name="connsiteY13164" fmla="*/ 19304 h 1679043"/>
                <a:gd name="connsiteX13165" fmla="*/ 912792 w 1485127"/>
                <a:gd name="connsiteY13165" fmla="*/ 19133 h 1679043"/>
                <a:gd name="connsiteX13166" fmla="*/ 905967 w 1485127"/>
                <a:gd name="connsiteY13166" fmla="*/ 25705 h 1679043"/>
                <a:gd name="connsiteX13167" fmla="*/ 899312 w 1485127"/>
                <a:gd name="connsiteY13167" fmla="*/ 32448 h 1679043"/>
                <a:gd name="connsiteX13168" fmla="*/ 881310 w 1485127"/>
                <a:gd name="connsiteY13168" fmla="*/ 52249 h 1679043"/>
                <a:gd name="connsiteX13169" fmla="*/ 864929 w 1485127"/>
                <a:gd name="connsiteY13169" fmla="*/ 73415 h 1679043"/>
                <a:gd name="connsiteX13170" fmla="*/ 864929 w 1485127"/>
                <a:gd name="connsiteY13170" fmla="*/ 73415 h 1679043"/>
                <a:gd name="connsiteX13171" fmla="*/ 864929 w 1485127"/>
                <a:gd name="connsiteY13171" fmla="*/ 73500 h 1679043"/>
                <a:gd name="connsiteX13172" fmla="*/ 864929 w 1485127"/>
                <a:gd name="connsiteY13172" fmla="*/ 73500 h 1679043"/>
                <a:gd name="connsiteX13173" fmla="*/ 864929 w 1485127"/>
                <a:gd name="connsiteY13173" fmla="*/ 73586 h 1679043"/>
                <a:gd name="connsiteX13174" fmla="*/ 851449 w 1485127"/>
                <a:gd name="connsiteY13174" fmla="*/ 96715 h 1679043"/>
                <a:gd name="connsiteX13175" fmla="*/ 839846 w 1485127"/>
                <a:gd name="connsiteY13175" fmla="*/ 120783 h 1679043"/>
                <a:gd name="connsiteX13176" fmla="*/ 837286 w 1485127"/>
                <a:gd name="connsiteY13176" fmla="*/ 126758 h 1679043"/>
                <a:gd name="connsiteX13177" fmla="*/ 830546 w 1485127"/>
                <a:gd name="connsiteY13177" fmla="*/ 126672 h 1679043"/>
                <a:gd name="connsiteX13178" fmla="*/ 831143 w 1485127"/>
                <a:gd name="connsiteY13178" fmla="*/ 109688 h 1679043"/>
                <a:gd name="connsiteX13179" fmla="*/ 845391 w 1485127"/>
                <a:gd name="connsiteY13179" fmla="*/ 85022 h 1679043"/>
                <a:gd name="connsiteX13180" fmla="*/ 862370 w 1485127"/>
                <a:gd name="connsiteY13180" fmla="*/ 60527 h 1679043"/>
                <a:gd name="connsiteX13181" fmla="*/ 862370 w 1485127"/>
                <a:gd name="connsiteY13181" fmla="*/ 60527 h 1679043"/>
                <a:gd name="connsiteX13182" fmla="*/ 862370 w 1485127"/>
                <a:gd name="connsiteY13182" fmla="*/ 60527 h 1679043"/>
                <a:gd name="connsiteX13183" fmla="*/ 862370 w 1485127"/>
                <a:gd name="connsiteY13183" fmla="*/ 60527 h 1679043"/>
                <a:gd name="connsiteX13184" fmla="*/ 862370 w 1485127"/>
                <a:gd name="connsiteY13184" fmla="*/ 60527 h 1679043"/>
                <a:gd name="connsiteX13185" fmla="*/ 880201 w 1485127"/>
                <a:gd name="connsiteY13185" fmla="*/ 36630 h 1679043"/>
                <a:gd name="connsiteX13186" fmla="*/ 899994 w 1485127"/>
                <a:gd name="connsiteY13186" fmla="*/ 14268 h 1679043"/>
                <a:gd name="connsiteX13187" fmla="*/ 902554 w 1485127"/>
                <a:gd name="connsiteY13187" fmla="*/ 11708 h 1679043"/>
                <a:gd name="connsiteX13188" fmla="*/ 922262 w 1485127"/>
                <a:gd name="connsiteY13188" fmla="*/ 12732 h 1679043"/>
                <a:gd name="connsiteX13189" fmla="*/ 955962 w 1485127"/>
                <a:gd name="connsiteY13189" fmla="*/ 16488 h 1679043"/>
                <a:gd name="connsiteX13190" fmla="*/ 1026434 w 1485127"/>
                <a:gd name="connsiteY13190" fmla="*/ 156800 h 1679043"/>
                <a:gd name="connsiteX13191" fmla="*/ 903663 w 1485127"/>
                <a:gd name="connsiteY13191" fmla="*/ 129916 h 1679043"/>
                <a:gd name="connsiteX13192" fmla="*/ 911256 w 1485127"/>
                <a:gd name="connsiteY13192" fmla="*/ 93216 h 1679043"/>
                <a:gd name="connsiteX13193" fmla="*/ 920726 w 1485127"/>
                <a:gd name="connsiteY13193" fmla="*/ 84596 h 1679043"/>
                <a:gd name="connsiteX13194" fmla="*/ 943421 w 1485127"/>
                <a:gd name="connsiteY13194" fmla="*/ 83401 h 1679043"/>
                <a:gd name="connsiteX13195" fmla="*/ 971490 w 1485127"/>
                <a:gd name="connsiteY13195" fmla="*/ 87497 h 1679043"/>
                <a:gd name="connsiteX13196" fmla="*/ 982667 w 1485127"/>
                <a:gd name="connsiteY13196" fmla="*/ 89887 h 1679043"/>
                <a:gd name="connsiteX13197" fmla="*/ 1009883 w 1485127"/>
                <a:gd name="connsiteY13197" fmla="*/ 97910 h 1679043"/>
                <a:gd name="connsiteX13198" fmla="*/ 1029079 w 1485127"/>
                <a:gd name="connsiteY13198" fmla="*/ 107640 h 1679043"/>
                <a:gd name="connsiteX13199" fmla="*/ 1034966 w 1485127"/>
                <a:gd name="connsiteY13199" fmla="*/ 121381 h 1679043"/>
                <a:gd name="connsiteX13200" fmla="*/ 1026520 w 1485127"/>
                <a:gd name="connsiteY13200" fmla="*/ 156630 h 1679043"/>
                <a:gd name="connsiteX13201" fmla="*/ 842234 w 1485127"/>
                <a:gd name="connsiteY13201" fmla="*/ 33301 h 1679043"/>
                <a:gd name="connsiteX13202" fmla="*/ 868598 w 1485127"/>
                <a:gd name="connsiteY13202" fmla="*/ 15634 h 1679043"/>
                <a:gd name="connsiteX13203" fmla="*/ 900421 w 1485127"/>
                <a:gd name="connsiteY13203" fmla="*/ 11879 h 1679043"/>
                <a:gd name="connsiteX13204" fmla="*/ 898885 w 1485127"/>
                <a:gd name="connsiteY13204" fmla="*/ 13159 h 1679043"/>
                <a:gd name="connsiteX13205" fmla="*/ 893510 w 1485127"/>
                <a:gd name="connsiteY13205" fmla="*/ 18109 h 1679043"/>
                <a:gd name="connsiteX13206" fmla="*/ 892998 w 1485127"/>
                <a:gd name="connsiteY13206" fmla="*/ 16573 h 1679043"/>
                <a:gd name="connsiteX13207" fmla="*/ 892401 w 1485127"/>
                <a:gd name="connsiteY13207" fmla="*/ 14525 h 1679043"/>
                <a:gd name="connsiteX13208" fmla="*/ 892231 w 1485127"/>
                <a:gd name="connsiteY13208" fmla="*/ 14012 h 1679043"/>
                <a:gd name="connsiteX13209" fmla="*/ 892060 w 1485127"/>
                <a:gd name="connsiteY13209" fmla="*/ 14012 h 1679043"/>
                <a:gd name="connsiteX13210" fmla="*/ 891889 w 1485127"/>
                <a:gd name="connsiteY13210" fmla="*/ 14183 h 1679043"/>
                <a:gd name="connsiteX13211" fmla="*/ 891036 w 1485127"/>
                <a:gd name="connsiteY13211" fmla="*/ 14781 h 1679043"/>
                <a:gd name="connsiteX13212" fmla="*/ 884723 w 1485127"/>
                <a:gd name="connsiteY13212" fmla="*/ 19304 h 1679043"/>
                <a:gd name="connsiteX13213" fmla="*/ 868768 w 1485127"/>
                <a:gd name="connsiteY13213" fmla="*/ 32704 h 1679043"/>
                <a:gd name="connsiteX13214" fmla="*/ 861431 w 1485127"/>
                <a:gd name="connsiteY13214" fmla="*/ 40214 h 1679043"/>
                <a:gd name="connsiteX13215" fmla="*/ 854691 w 1485127"/>
                <a:gd name="connsiteY13215" fmla="*/ 48322 h 1679043"/>
                <a:gd name="connsiteX13216" fmla="*/ 854691 w 1485127"/>
                <a:gd name="connsiteY13216" fmla="*/ 48322 h 1679043"/>
                <a:gd name="connsiteX13217" fmla="*/ 854691 w 1485127"/>
                <a:gd name="connsiteY13217" fmla="*/ 48322 h 1679043"/>
                <a:gd name="connsiteX13218" fmla="*/ 854691 w 1485127"/>
                <a:gd name="connsiteY13218" fmla="*/ 48322 h 1679043"/>
                <a:gd name="connsiteX13219" fmla="*/ 854691 w 1485127"/>
                <a:gd name="connsiteY13219" fmla="*/ 48408 h 1679043"/>
                <a:gd name="connsiteX13220" fmla="*/ 844197 w 1485127"/>
                <a:gd name="connsiteY13220" fmla="*/ 66587 h 1679043"/>
                <a:gd name="connsiteX13221" fmla="*/ 836348 w 1485127"/>
                <a:gd name="connsiteY13221" fmla="*/ 85961 h 1679043"/>
                <a:gd name="connsiteX13222" fmla="*/ 834130 w 1485127"/>
                <a:gd name="connsiteY13222" fmla="*/ 93045 h 1679043"/>
                <a:gd name="connsiteX13223" fmla="*/ 832252 w 1485127"/>
                <a:gd name="connsiteY13223" fmla="*/ 100214 h 1679043"/>
                <a:gd name="connsiteX13224" fmla="*/ 832509 w 1485127"/>
                <a:gd name="connsiteY13224" fmla="*/ 100214 h 1679043"/>
                <a:gd name="connsiteX13225" fmla="*/ 834983 w 1485127"/>
                <a:gd name="connsiteY13225" fmla="*/ 93301 h 1679043"/>
                <a:gd name="connsiteX13226" fmla="*/ 837798 w 1485127"/>
                <a:gd name="connsiteY13226" fmla="*/ 86473 h 1679043"/>
                <a:gd name="connsiteX13227" fmla="*/ 847354 w 1485127"/>
                <a:gd name="connsiteY13227" fmla="*/ 68294 h 1679043"/>
                <a:gd name="connsiteX13228" fmla="*/ 858957 w 1485127"/>
                <a:gd name="connsiteY13228" fmla="*/ 51480 h 1679043"/>
                <a:gd name="connsiteX13229" fmla="*/ 858957 w 1485127"/>
                <a:gd name="connsiteY13229" fmla="*/ 51480 h 1679043"/>
                <a:gd name="connsiteX13230" fmla="*/ 858957 w 1485127"/>
                <a:gd name="connsiteY13230" fmla="*/ 51480 h 1679043"/>
                <a:gd name="connsiteX13231" fmla="*/ 858957 w 1485127"/>
                <a:gd name="connsiteY13231" fmla="*/ 51480 h 1679043"/>
                <a:gd name="connsiteX13232" fmla="*/ 858957 w 1485127"/>
                <a:gd name="connsiteY13232" fmla="*/ 51480 h 1679043"/>
                <a:gd name="connsiteX13233" fmla="*/ 864929 w 1485127"/>
                <a:gd name="connsiteY13233" fmla="*/ 43202 h 1679043"/>
                <a:gd name="connsiteX13234" fmla="*/ 871413 w 1485127"/>
                <a:gd name="connsiteY13234" fmla="*/ 35264 h 1679043"/>
                <a:gd name="connsiteX13235" fmla="*/ 885746 w 1485127"/>
                <a:gd name="connsiteY13235" fmla="*/ 20499 h 1679043"/>
                <a:gd name="connsiteX13236" fmla="*/ 891036 w 1485127"/>
                <a:gd name="connsiteY13236" fmla="*/ 15975 h 1679043"/>
                <a:gd name="connsiteX13237" fmla="*/ 891633 w 1485127"/>
                <a:gd name="connsiteY13237" fmla="*/ 15463 h 1679043"/>
                <a:gd name="connsiteX13238" fmla="*/ 891974 w 1485127"/>
                <a:gd name="connsiteY13238" fmla="*/ 15207 h 1679043"/>
                <a:gd name="connsiteX13239" fmla="*/ 892145 w 1485127"/>
                <a:gd name="connsiteY13239" fmla="*/ 15549 h 1679043"/>
                <a:gd name="connsiteX13240" fmla="*/ 892742 w 1485127"/>
                <a:gd name="connsiteY13240" fmla="*/ 17000 h 1679043"/>
                <a:gd name="connsiteX13241" fmla="*/ 893340 w 1485127"/>
                <a:gd name="connsiteY13241" fmla="*/ 18451 h 1679043"/>
                <a:gd name="connsiteX13242" fmla="*/ 877556 w 1485127"/>
                <a:gd name="connsiteY13242" fmla="*/ 34325 h 1679043"/>
                <a:gd name="connsiteX13243" fmla="*/ 858189 w 1485127"/>
                <a:gd name="connsiteY13243" fmla="*/ 57455 h 1679043"/>
                <a:gd name="connsiteX13244" fmla="*/ 858189 w 1485127"/>
                <a:gd name="connsiteY13244" fmla="*/ 57455 h 1679043"/>
                <a:gd name="connsiteX13245" fmla="*/ 858104 w 1485127"/>
                <a:gd name="connsiteY13245" fmla="*/ 57540 h 1679043"/>
                <a:gd name="connsiteX13246" fmla="*/ 858018 w 1485127"/>
                <a:gd name="connsiteY13246" fmla="*/ 57540 h 1679043"/>
                <a:gd name="connsiteX13247" fmla="*/ 858018 w 1485127"/>
                <a:gd name="connsiteY13247" fmla="*/ 57625 h 1679043"/>
                <a:gd name="connsiteX13248" fmla="*/ 842234 w 1485127"/>
                <a:gd name="connsiteY13248" fmla="*/ 83401 h 1679043"/>
                <a:gd name="connsiteX13249" fmla="*/ 831399 w 1485127"/>
                <a:gd name="connsiteY13249" fmla="*/ 105335 h 1679043"/>
                <a:gd name="connsiteX13250" fmla="*/ 832082 w 1485127"/>
                <a:gd name="connsiteY13250" fmla="*/ 89290 h 1679043"/>
                <a:gd name="connsiteX13251" fmla="*/ 834897 w 1485127"/>
                <a:gd name="connsiteY13251" fmla="*/ 56772 h 1679043"/>
                <a:gd name="connsiteX13252" fmla="*/ 842320 w 1485127"/>
                <a:gd name="connsiteY13252" fmla="*/ 33301 h 1679043"/>
                <a:gd name="connsiteX13253" fmla="*/ 815360 w 1485127"/>
                <a:gd name="connsiteY13253" fmla="*/ 141779 h 1679043"/>
                <a:gd name="connsiteX13254" fmla="*/ 844794 w 1485127"/>
                <a:gd name="connsiteY13254" fmla="*/ 141011 h 1679043"/>
                <a:gd name="connsiteX13255" fmla="*/ 843941 w 1485127"/>
                <a:gd name="connsiteY13255" fmla="*/ 143315 h 1679043"/>
                <a:gd name="connsiteX13256" fmla="*/ 841126 w 1485127"/>
                <a:gd name="connsiteY13256" fmla="*/ 151338 h 1679043"/>
                <a:gd name="connsiteX13257" fmla="*/ 841296 w 1485127"/>
                <a:gd name="connsiteY13257" fmla="*/ 151338 h 1679043"/>
                <a:gd name="connsiteX13258" fmla="*/ 844794 w 1485127"/>
                <a:gd name="connsiteY13258" fmla="*/ 143486 h 1679043"/>
                <a:gd name="connsiteX13259" fmla="*/ 845988 w 1485127"/>
                <a:gd name="connsiteY13259" fmla="*/ 140926 h 1679043"/>
                <a:gd name="connsiteX13260" fmla="*/ 888562 w 1485127"/>
                <a:gd name="connsiteY13260" fmla="*/ 143315 h 1679043"/>
                <a:gd name="connsiteX13261" fmla="*/ 947431 w 1485127"/>
                <a:gd name="connsiteY13261" fmla="*/ 150570 h 1679043"/>
                <a:gd name="connsiteX13262" fmla="*/ 1028824 w 1485127"/>
                <a:gd name="connsiteY13262" fmla="*/ 173187 h 1679043"/>
                <a:gd name="connsiteX13263" fmla="*/ 1040768 w 1485127"/>
                <a:gd name="connsiteY13263" fmla="*/ 177625 h 1679043"/>
                <a:gd name="connsiteX13264" fmla="*/ 1125147 w 1485127"/>
                <a:gd name="connsiteY13264" fmla="*/ 216971 h 1679043"/>
                <a:gd name="connsiteX13265" fmla="*/ 1133422 w 1485127"/>
                <a:gd name="connsiteY13265" fmla="*/ 221068 h 1679043"/>
                <a:gd name="connsiteX13266" fmla="*/ 1126000 w 1485127"/>
                <a:gd name="connsiteY13266" fmla="*/ 247099 h 1679043"/>
                <a:gd name="connsiteX13267" fmla="*/ 1096309 w 1485127"/>
                <a:gd name="connsiteY13267" fmla="*/ 295065 h 1679043"/>
                <a:gd name="connsiteX13268" fmla="*/ 1096309 w 1485127"/>
                <a:gd name="connsiteY13268" fmla="*/ 295065 h 1679043"/>
                <a:gd name="connsiteX13269" fmla="*/ 1096224 w 1485127"/>
                <a:gd name="connsiteY13269" fmla="*/ 295236 h 1679043"/>
                <a:gd name="connsiteX13270" fmla="*/ 1096224 w 1485127"/>
                <a:gd name="connsiteY13270" fmla="*/ 295406 h 1679043"/>
                <a:gd name="connsiteX13271" fmla="*/ 1096138 w 1485127"/>
                <a:gd name="connsiteY13271" fmla="*/ 295406 h 1679043"/>
                <a:gd name="connsiteX13272" fmla="*/ 1058599 w 1485127"/>
                <a:gd name="connsiteY13272" fmla="*/ 367782 h 1679043"/>
                <a:gd name="connsiteX13273" fmla="*/ 1045887 w 1485127"/>
                <a:gd name="connsiteY13273" fmla="*/ 393728 h 1679043"/>
                <a:gd name="connsiteX13274" fmla="*/ 1046057 w 1485127"/>
                <a:gd name="connsiteY13274" fmla="*/ 393813 h 1679043"/>
                <a:gd name="connsiteX13275" fmla="*/ 1059964 w 1485127"/>
                <a:gd name="connsiteY13275" fmla="*/ 368294 h 1679043"/>
                <a:gd name="connsiteX13276" fmla="*/ 1100746 w 1485127"/>
                <a:gd name="connsiteY13276" fmla="*/ 297881 h 1679043"/>
                <a:gd name="connsiteX13277" fmla="*/ 1100746 w 1485127"/>
                <a:gd name="connsiteY13277" fmla="*/ 297881 h 1679043"/>
                <a:gd name="connsiteX13278" fmla="*/ 1100746 w 1485127"/>
                <a:gd name="connsiteY13278" fmla="*/ 297881 h 1679043"/>
                <a:gd name="connsiteX13279" fmla="*/ 1100746 w 1485127"/>
                <a:gd name="connsiteY13279" fmla="*/ 297881 h 1679043"/>
                <a:gd name="connsiteX13280" fmla="*/ 1100746 w 1485127"/>
                <a:gd name="connsiteY13280" fmla="*/ 297881 h 1679043"/>
                <a:gd name="connsiteX13281" fmla="*/ 1122502 w 1485127"/>
                <a:gd name="connsiteY13281" fmla="*/ 258877 h 1679043"/>
                <a:gd name="connsiteX13282" fmla="*/ 1113032 w 1485127"/>
                <a:gd name="connsiteY13282" fmla="*/ 290627 h 1679043"/>
                <a:gd name="connsiteX13283" fmla="*/ 1100661 w 1485127"/>
                <a:gd name="connsiteY13283" fmla="*/ 326644 h 1679043"/>
                <a:gd name="connsiteX13284" fmla="*/ 1091105 w 1485127"/>
                <a:gd name="connsiteY13284" fmla="*/ 358052 h 1679043"/>
                <a:gd name="connsiteX13285" fmla="*/ 1080355 w 1485127"/>
                <a:gd name="connsiteY13285" fmla="*/ 378792 h 1679043"/>
                <a:gd name="connsiteX13286" fmla="*/ 1059452 w 1485127"/>
                <a:gd name="connsiteY13286" fmla="*/ 417455 h 1679043"/>
                <a:gd name="connsiteX13287" fmla="*/ 1051774 w 1485127"/>
                <a:gd name="connsiteY13287" fmla="*/ 431025 h 1679043"/>
                <a:gd name="connsiteX13288" fmla="*/ 1044010 w 1485127"/>
                <a:gd name="connsiteY13288" fmla="*/ 444595 h 1679043"/>
                <a:gd name="connsiteX13289" fmla="*/ 1044181 w 1485127"/>
                <a:gd name="connsiteY13289" fmla="*/ 444681 h 1679043"/>
                <a:gd name="connsiteX13290" fmla="*/ 1052627 w 1485127"/>
                <a:gd name="connsiteY13290" fmla="*/ 431452 h 1679043"/>
                <a:gd name="connsiteX13291" fmla="*/ 1060902 w 1485127"/>
                <a:gd name="connsiteY13291" fmla="*/ 418137 h 1679043"/>
                <a:gd name="connsiteX13292" fmla="*/ 1083682 w 1485127"/>
                <a:gd name="connsiteY13292" fmla="*/ 380413 h 1679043"/>
                <a:gd name="connsiteX13293" fmla="*/ 1086668 w 1485127"/>
                <a:gd name="connsiteY13293" fmla="*/ 375207 h 1679043"/>
                <a:gd name="connsiteX13294" fmla="*/ 1078051 w 1485127"/>
                <a:gd name="connsiteY13294" fmla="*/ 408664 h 1679043"/>
                <a:gd name="connsiteX13295" fmla="*/ 1031724 w 1485127"/>
                <a:gd name="connsiteY13295" fmla="*/ 492390 h 1679043"/>
                <a:gd name="connsiteX13296" fmla="*/ 1011760 w 1485127"/>
                <a:gd name="connsiteY13296" fmla="*/ 527383 h 1679043"/>
                <a:gd name="connsiteX13297" fmla="*/ 1011930 w 1485127"/>
                <a:gd name="connsiteY13297" fmla="*/ 527469 h 1679043"/>
                <a:gd name="connsiteX13298" fmla="*/ 1033174 w 1485127"/>
                <a:gd name="connsiteY13298" fmla="*/ 492903 h 1679043"/>
                <a:gd name="connsiteX13299" fmla="*/ 1073785 w 1485127"/>
                <a:gd name="connsiteY13299" fmla="*/ 425477 h 1679043"/>
                <a:gd name="connsiteX13300" fmla="*/ 1065083 w 1485127"/>
                <a:gd name="connsiteY13300" fmla="*/ 459873 h 1679043"/>
                <a:gd name="connsiteX13301" fmla="*/ 1063718 w 1485127"/>
                <a:gd name="connsiteY13301" fmla="*/ 465250 h 1679043"/>
                <a:gd name="connsiteX13302" fmla="*/ 1051518 w 1485127"/>
                <a:gd name="connsiteY13302" fmla="*/ 486075 h 1679043"/>
                <a:gd name="connsiteX13303" fmla="*/ 1022766 w 1485127"/>
                <a:gd name="connsiteY13303" fmla="*/ 533870 h 1679043"/>
                <a:gd name="connsiteX13304" fmla="*/ 1012357 w 1485127"/>
                <a:gd name="connsiteY13304" fmla="*/ 550683 h 1679043"/>
                <a:gd name="connsiteX13305" fmla="*/ 1001863 w 1485127"/>
                <a:gd name="connsiteY13305" fmla="*/ 567497 h 1679043"/>
                <a:gd name="connsiteX13306" fmla="*/ 1002034 w 1485127"/>
                <a:gd name="connsiteY13306" fmla="*/ 567582 h 1679043"/>
                <a:gd name="connsiteX13307" fmla="*/ 1013210 w 1485127"/>
                <a:gd name="connsiteY13307" fmla="*/ 551110 h 1679043"/>
                <a:gd name="connsiteX13308" fmla="*/ 1024301 w 1485127"/>
                <a:gd name="connsiteY13308" fmla="*/ 534553 h 1679043"/>
                <a:gd name="connsiteX13309" fmla="*/ 1054760 w 1485127"/>
                <a:gd name="connsiteY13309" fmla="*/ 487782 h 1679043"/>
                <a:gd name="connsiteX13310" fmla="*/ 1060391 w 1485127"/>
                <a:gd name="connsiteY13310" fmla="*/ 478905 h 1679043"/>
                <a:gd name="connsiteX13311" fmla="*/ 1049982 w 1485127"/>
                <a:gd name="connsiteY13311" fmla="*/ 519787 h 1679043"/>
                <a:gd name="connsiteX13312" fmla="*/ 1040597 w 1485127"/>
                <a:gd name="connsiteY13312" fmla="*/ 553159 h 1679043"/>
                <a:gd name="connsiteX13313" fmla="*/ 1009030 w 1485127"/>
                <a:gd name="connsiteY13313" fmla="*/ 601722 h 1679043"/>
                <a:gd name="connsiteX13314" fmla="*/ 1012698 w 1485127"/>
                <a:gd name="connsiteY13314" fmla="*/ 579019 h 1679043"/>
                <a:gd name="connsiteX13315" fmla="*/ 1012442 w 1485127"/>
                <a:gd name="connsiteY13315" fmla="*/ 579019 h 1679043"/>
                <a:gd name="connsiteX13316" fmla="*/ 1007921 w 1485127"/>
                <a:gd name="connsiteY13316" fmla="*/ 603002 h 1679043"/>
                <a:gd name="connsiteX13317" fmla="*/ 1007921 w 1485127"/>
                <a:gd name="connsiteY13317" fmla="*/ 603600 h 1679043"/>
                <a:gd name="connsiteX13318" fmla="*/ 997085 w 1485127"/>
                <a:gd name="connsiteY13318" fmla="*/ 619645 h 1679043"/>
                <a:gd name="connsiteX13319" fmla="*/ 985141 w 1485127"/>
                <a:gd name="connsiteY13319" fmla="*/ 637227 h 1679043"/>
                <a:gd name="connsiteX13320" fmla="*/ 985311 w 1485127"/>
                <a:gd name="connsiteY13320" fmla="*/ 637398 h 1679043"/>
                <a:gd name="connsiteX13321" fmla="*/ 997938 w 1485127"/>
                <a:gd name="connsiteY13321" fmla="*/ 620072 h 1679043"/>
                <a:gd name="connsiteX13322" fmla="*/ 1007238 w 1485127"/>
                <a:gd name="connsiteY13322" fmla="*/ 607014 h 1679043"/>
                <a:gd name="connsiteX13323" fmla="*/ 1003655 w 1485127"/>
                <a:gd name="connsiteY13323" fmla="*/ 627070 h 1679043"/>
                <a:gd name="connsiteX13324" fmla="*/ 994611 w 1485127"/>
                <a:gd name="connsiteY13324" fmla="*/ 681267 h 1679043"/>
                <a:gd name="connsiteX13325" fmla="*/ 990004 w 1485127"/>
                <a:gd name="connsiteY13325" fmla="*/ 689545 h 1679043"/>
                <a:gd name="connsiteX13326" fmla="*/ 990175 w 1485127"/>
                <a:gd name="connsiteY13326" fmla="*/ 689631 h 1679043"/>
                <a:gd name="connsiteX13327" fmla="*/ 994355 w 1485127"/>
                <a:gd name="connsiteY13327" fmla="*/ 682803 h 1679043"/>
                <a:gd name="connsiteX13328" fmla="*/ 992564 w 1485127"/>
                <a:gd name="connsiteY13328" fmla="*/ 694496 h 1679043"/>
                <a:gd name="connsiteX13329" fmla="*/ 987871 w 1485127"/>
                <a:gd name="connsiteY13329" fmla="*/ 727611 h 1679043"/>
                <a:gd name="connsiteX13330" fmla="*/ 976694 w 1485127"/>
                <a:gd name="connsiteY13330" fmla="*/ 746900 h 1679043"/>
                <a:gd name="connsiteX13331" fmla="*/ 978230 w 1485127"/>
                <a:gd name="connsiteY13331" fmla="*/ 739986 h 1679043"/>
                <a:gd name="connsiteX13332" fmla="*/ 977974 w 1485127"/>
                <a:gd name="connsiteY13332" fmla="*/ 739986 h 1679043"/>
                <a:gd name="connsiteX13333" fmla="*/ 975841 w 1485127"/>
                <a:gd name="connsiteY13333" fmla="*/ 748351 h 1679043"/>
                <a:gd name="connsiteX13334" fmla="*/ 975415 w 1485127"/>
                <a:gd name="connsiteY13334" fmla="*/ 749887 h 1679043"/>
                <a:gd name="connsiteX13335" fmla="*/ 976268 w 1485127"/>
                <a:gd name="connsiteY13335" fmla="*/ 748521 h 1679043"/>
                <a:gd name="connsiteX13336" fmla="*/ 987359 w 1485127"/>
                <a:gd name="connsiteY13336" fmla="*/ 730683 h 1679043"/>
                <a:gd name="connsiteX13337" fmla="*/ 987103 w 1485127"/>
                <a:gd name="connsiteY13337" fmla="*/ 732988 h 1679043"/>
                <a:gd name="connsiteX13338" fmla="*/ 973623 w 1485127"/>
                <a:gd name="connsiteY13338" fmla="*/ 779673 h 1679043"/>
                <a:gd name="connsiteX13339" fmla="*/ 965518 w 1485127"/>
                <a:gd name="connsiteY13339" fmla="*/ 807156 h 1679043"/>
                <a:gd name="connsiteX13340" fmla="*/ 960996 w 1485127"/>
                <a:gd name="connsiteY13340" fmla="*/ 809375 h 1679043"/>
                <a:gd name="connsiteX13341" fmla="*/ 965091 w 1485127"/>
                <a:gd name="connsiteY13341" fmla="*/ 781039 h 1679043"/>
                <a:gd name="connsiteX13342" fmla="*/ 974306 w 1485127"/>
                <a:gd name="connsiteY13342" fmla="*/ 729659 h 1679043"/>
                <a:gd name="connsiteX13343" fmla="*/ 978145 w 1485127"/>
                <a:gd name="connsiteY13343" fmla="*/ 711480 h 1679043"/>
                <a:gd name="connsiteX13344" fmla="*/ 982326 w 1485127"/>
                <a:gd name="connsiteY13344" fmla="*/ 693386 h 1679043"/>
                <a:gd name="connsiteX13345" fmla="*/ 982069 w 1485127"/>
                <a:gd name="connsiteY13345" fmla="*/ 693386 h 1679043"/>
                <a:gd name="connsiteX13346" fmla="*/ 977206 w 1485127"/>
                <a:gd name="connsiteY13346" fmla="*/ 711395 h 1679043"/>
                <a:gd name="connsiteX13347" fmla="*/ 972685 w 1485127"/>
                <a:gd name="connsiteY13347" fmla="*/ 729488 h 1679043"/>
                <a:gd name="connsiteX13348" fmla="*/ 961423 w 1485127"/>
                <a:gd name="connsiteY13348" fmla="*/ 780612 h 1679043"/>
                <a:gd name="connsiteX13349" fmla="*/ 955792 w 1485127"/>
                <a:gd name="connsiteY13349" fmla="*/ 811850 h 1679043"/>
                <a:gd name="connsiteX13350" fmla="*/ 948796 w 1485127"/>
                <a:gd name="connsiteY13350" fmla="*/ 815264 h 1679043"/>
                <a:gd name="connsiteX13351" fmla="*/ 952379 w 1485127"/>
                <a:gd name="connsiteY13351" fmla="*/ 787611 h 1679043"/>
                <a:gd name="connsiteX13352" fmla="*/ 954853 w 1485127"/>
                <a:gd name="connsiteY13352" fmla="*/ 770797 h 1679043"/>
                <a:gd name="connsiteX13353" fmla="*/ 957498 w 1485127"/>
                <a:gd name="connsiteY13353" fmla="*/ 753984 h 1679043"/>
                <a:gd name="connsiteX13354" fmla="*/ 957242 w 1485127"/>
                <a:gd name="connsiteY13354" fmla="*/ 753984 h 1679043"/>
                <a:gd name="connsiteX13355" fmla="*/ 953915 w 1485127"/>
                <a:gd name="connsiteY13355" fmla="*/ 770797 h 1679043"/>
                <a:gd name="connsiteX13356" fmla="*/ 950758 w 1485127"/>
                <a:gd name="connsiteY13356" fmla="*/ 787611 h 1679043"/>
                <a:gd name="connsiteX13357" fmla="*/ 945639 w 1485127"/>
                <a:gd name="connsiteY13357" fmla="*/ 816800 h 1679043"/>
                <a:gd name="connsiteX13358" fmla="*/ 940776 w 1485127"/>
                <a:gd name="connsiteY13358" fmla="*/ 819190 h 1679043"/>
                <a:gd name="connsiteX13359" fmla="*/ 902981 w 1485127"/>
                <a:gd name="connsiteY13359" fmla="*/ 837284 h 1679043"/>
                <a:gd name="connsiteX13360" fmla="*/ 903493 w 1485127"/>
                <a:gd name="connsiteY13360" fmla="*/ 830029 h 1679043"/>
                <a:gd name="connsiteX13361" fmla="*/ 903236 w 1485127"/>
                <a:gd name="connsiteY13361" fmla="*/ 830029 h 1679043"/>
                <a:gd name="connsiteX13362" fmla="*/ 902383 w 1485127"/>
                <a:gd name="connsiteY13362" fmla="*/ 837625 h 1679043"/>
                <a:gd name="connsiteX13363" fmla="*/ 879518 w 1485127"/>
                <a:gd name="connsiteY13363" fmla="*/ 848635 h 1679043"/>
                <a:gd name="connsiteX13364" fmla="*/ 880712 w 1485127"/>
                <a:gd name="connsiteY13364" fmla="*/ 841551 h 1679043"/>
                <a:gd name="connsiteX13365" fmla="*/ 880457 w 1485127"/>
                <a:gd name="connsiteY13365" fmla="*/ 841551 h 1679043"/>
                <a:gd name="connsiteX13366" fmla="*/ 878836 w 1485127"/>
                <a:gd name="connsiteY13366" fmla="*/ 849062 h 1679043"/>
                <a:gd name="connsiteX13367" fmla="*/ 861346 w 1485127"/>
                <a:gd name="connsiteY13367" fmla="*/ 857511 h 1679043"/>
                <a:gd name="connsiteX13368" fmla="*/ 864502 w 1485127"/>
                <a:gd name="connsiteY13368" fmla="*/ 841722 h 1679043"/>
                <a:gd name="connsiteX13369" fmla="*/ 864246 w 1485127"/>
                <a:gd name="connsiteY13369" fmla="*/ 841722 h 1679043"/>
                <a:gd name="connsiteX13370" fmla="*/ 860066 w 1485127"/>
                <a:gd name="connsiteY13370" fmla="*/ 858194 h 1679043"/>
                <a:gd name="connsiteX13371" fmla="*/ 842490 w 1485127"/>
                <a:gd name="connsiteY13371" fmla="*/ 866729 h 1679043"/>
                <a:gd name="connsiteX13372" fmla="*/ 842490 w 1485127"/>
                <a:gd name="connsiteY13372" fmla="*/ 866729 h 1679043"/>
                <a:gd name="connsiteX13373" fmla="*/ 842490 w 1485127"/>
                <a:gd name="connsiteY13373" fmla="*/ 866729 h 1679043"/>
                <a:gd name="connsiteX13374" fmla="*/ 842490 w 1485127"/>
                <a:gd name="connsiteY13374" fmla="*/ 866729 h 1679043"/>
                <a:gd name="connsiteX13375" fmla="*/ 842490 w 1485127"/>
                <a:gd name="connsiteY13375" fmla="*/ 866729 h 1679043"/>
                <a:gd name="connsiteX13376" fmla="*/ 836689 w 1485127"/>
                <a:gd name="connsiteY13376" fmla="*/ 869716 h 1679043"/>
                <a:gd name="connsiteX13377" fmla="*/ 841040 w 1485127"/>
                <a:gd name="connsiteY13377" fmla="*/ 848464 h 1679043"/>
                <a:gd name="connsiteX13378" fmla="*/ 875849 w 1485127"/>
                <a:gd name="connsiteY13378" fmla="*/ 828066 h 1679043"/>
                <a:gd name="connsiteX13379" fmla="*/ 903663 w 1485127"/>
                <a:gd name="connsiteY13379" fmla="*/ 811679 h 1679043"/>
                <a:gd name="connsiteX13380" fmla="*/ 903577 w 1485127"/>
                <a:gd name="connsiteY13380" fmla="*/ 811508 h 1679043"/>
                <a:gd name="connsiteX13381" fmla="*/ 874911 w 1485127"/>
                <a:gd name="connsiteY13381" fmla="*/ 826871 h 1679043"/>
                <a:gd name="connsiteX13382" fmla="*/ 841893 w 1485127"/>
                <a:gd name="connsiteY13382" fmla="*/ 844197 h 1679043"/>
                <a:gd name="connsiteX13383" fmla="*/ 842234 w 1485127"/>
                <a:gd name="connsiteY13383" fmla="*/ 842490 h 1679043"/>
                <a:gd name="connsiteX13384" fmla="*/ 845988 w 1485127"/>
                <a:gd name="connsiteY13384" fmla="*/ 825079 h 1679043"/>
                <a:gd name="connsiteX13385" fmla="*/ 863137 w 1485127"/>
                <a:gd name="connsiteY13385" fmla="*/ 815434 h 1679043"/>
                <a:gd name="connsiteX13386" fmla="*/ 893766 w 1485127"/>
                <a:gd name="connsiteY13386" fmla="*/ 798621 h 1679043"/>
                <a:gd name="connsiteX13387" fmla="*/ 893681 w 1485127"/>
                <a:gd name="connsiteY13387" fmla="*/ 798450 h 1679043"/>
                <a:gd name="connsiteX13388" fmla="*/ 862284 w 1485127"/>
                <a:gd name="connsiteY13388" fmla="*/ 814154 h 1679043"/>
                <a:gd name="connsiteX13389" fmla="*/ 846756 w 1485127"/>
                <a:gd name="connsiteY13389" fmla="*/ 822006 h 1679043"/>
                <a:gd name="connsiteX13390" fmla="*/ 847268 w 1485127"/>
                <a:gd name="connsiteY13390" fmla="*/ 819616 h 1679043"/>
                <a:gd name="connsiteX13391" fmla="*/ 847013 w 1485127"/>
                <a:gd name="connsiteY13391" fmla="*/ 819616 h 1679043"/>
                <a:gd name="connsiteX13392" fmla="*/ 846244 w 1485127"/>
                <a:gd name="connsiteY13392" fmla="*/ 822348 h 1679043"/>
                <a:gd name="connsiteX13393" fmla="*/ 809985 w 1485127"/>
                <a:gd name="connsiteY13393" fmla="*/ 841039 h 1679043"/>
                <a:gd name="connsiteX13394" fmla="*/ 813398 w 1485127"/>
                <a:gd name="connsiteY13394" fmla="*/ 824055 h 1679043"/>
                <a:gd name="connsiteX13395" fmla="*/ 835324 w 1485127"/>
                <a:gd name="connsiteY13395" fmla="*/ 811082 h 1679043"/>
                <a:gd name="connsiteX13396" fmla="*/ 879859 w 1485127"/>
                <a:gd name="connsiteY13396" fmla="*/ 785904 h 1679043"/>
                <a:gd name="connsiteX13397" fmla="*/ 895899 w 1485127"/>
                <a:gd name="connsiteY13397" fmla="*/ 777284 h 1679043"/>
                <a:gd name="connsiteX13398" fmla="*/ 912024 w 1485127"/>
                <a:gd name="connsiteY13398" fmla="*/ 768834 h 1679043"/>
                <a:gd name="connsiteX13399" fmla="*/ 911939 w 1485127"/>
                <a:gd name="connsiteY13399" fmla="*/ 768663 h 1679043"/>
                <a:gd name="connsiteX13400" fmla="*/ 895473 w 1485127"/>
                <a:gd name="connsiteY13400" fmla="*/ 776601 h 1679043"/>
                <a:gd name="connsiteX13401" fmla="*/ 879007 w 1485127"/>
                <a:gd name="connsiteY13401" fmla="*/ 784709 h 1679043"/>
                <a:gd name="connsiteX13402" fmla="*/ 833447 w 1485127"/>
                <a:gd name="connsiteY13402" fmla="*/ 808094 h 1679043"/>
                <a:gd name="connsiteX13403" fmla="*/ 792324 w 1485127"/>
                <a:gd name="connsiteY13403" fmla="*/ 830882 h 1679043"/>
                <a:gd name="connsiteX13404" fmla="*/ 795054 w 1485127"/>
                <a:gd name="connsiteY13404" fmla="*/ 819275 h 1679043"/>
                <a:gd name="connsiteX13405" fmla="*/ 794798 w 1485127"/>
                <a:gd name="connsiteY13405" fmla="*/ 819275 h 1679043"/>
                <a:gd name="connsiteX13406" fmla="*/ 791215 w 1485127"/>
                <a:gd name="connsiteY13406" fmla="*/ 831565 h 1679043"/>
                <a:gd name="connsiteX13407" fmla="*/ 788570 w 1485127"/>
                <a:gd name="connsiteY13407" fmla="*/ 833016 h 1679043"/>
                <a:gd name="connsiteX13408" fmla="*/ 788570 w 1485127"/>
                <a:gd name="connsiteY13408" fmla="*/ 833016 h 1679043"/>
                <a:gd name="connsiteX13409" fmla="*/ 788570 w 1485127"/>
                <a:gd name="connsiteY13409" fmla="*/ 833016 h 1679043"/>
                <a:gd name="connsiteX13410" fmla="*/ 788570 w 1485127"/>
                <a:gd name="connsiteY13410" fmla="*/ 833016 h 1679043"/>
                <a:gd name="connsiteX13411" fmla="*/ 788570 w 1485127"/>
                <a:gd name="connsiteY13411" fmla="*/ 833016 h 1679043"/>
                <a:gd name="connsiteX13412" fmla="*/ 755979 w 1485127"/>
                <a:gd name="connsiteY13412" fmla="*/ 853671 h 1679043"/>
                <a:gd name="connsiteX13413" fmla="*/ 762889 w 1485127"/>
                <a:gd name="connsiteY13413" fmla="*/ 825505 h 1679043"/>
                <a:gd name="connsiteX13414" fmla="*/ 771933 w 1485127"/>
                <a:gd name="connsiteY13414" fmla="*/ 819616 h 1679043"/>
                <a:gd name="connsiteX13415" fmla="*/ 771933 w 1485127"/>
                <a:gd name="connsiteY13415" fmla="*/ 819616 h 1679043"/>
                <a:gd name="connsiteX13416" fmla="*/ 772104 w 1485127"/>
                <a:gd name="connsiteY13416" fmla="*/ 819446 h 1679043"/>
                <a:gd name="connsiteX13417" fmla="*/ 772275 w 1485127"/>
                <a:gd name="connsiteY13417" fmla="*/ 819275 h 1679043"/>
                <a:gd name="connsiteX13418" fmla="*/ 772275 w 1485127"/>
                <a:gd name="connsiteY13418" fmla="*/ 819275 h 1679043"/>
                <a:gd name="connsiteX13419" fmla="*/ 814080 w 1485127"/>
                <a:gd name="connsiteY13419" fmla="*/ 792902 h 1679043"/>
                <a:gd name="connsiteX13420" fmla="*/ 857506 w 1485127"/>
                <a:gd name="connsiteY13420" fmla="*/ 769090 h 1679043"/>
                <a:gd name="connsiteX13421" fmla="*/ 873290 w 1485127"/>
                <a:gd name="connsiteY13421" fmla="*/ 761324 h 1679043"/>
                <a:gd name="connsiteX13422" fmla="*/ 889244 w 1485127"/>
                <a:gd name="connsiteY13422" fmla="*/ 753984 h 1679043"/>
                <a:gd name="connsiteX13423" fmla="*/ 889159 w 1485127"/>
                <a:gd name="connsiteY13423" fmla="*/ 753813 h 1679043"/>
                <a:gd name="connsiteX13424" fmla="*/ 872778 w 1485127"/>
                <a:gd name="connsiteY13424" fmla="*/ 760641 h 1679043"/>
                <a:gd name="connsiteX13425" fmla="*/ 856568 w 1485127"/>
                <a:gd name="connsiteY13425" fmla="*/ 767810 h 1679043"/>
                <a:gd name="connsiteX13426" fmla="*/ 812118 w 1485127"/>
                <a:gd name="connsiteY13426" fmla="*/ 789830 h 1679043"/>
                <a:gd name="connsiteX13427" fmla="*/ 769203 w 1485127"/>
                <a:gd name="connsiteY13427" fmla="*/ 814922 h 1679043"/>
                <a:gd name="connsiteX13428" fmla="*/ 769203 w 1485127"/>
                <a:gd name="connsiteY13428" fmla="*/ 814922 h 1679043"/>
                <a:gd name="connsiteX13429" fmla="*/ 769203 w 1485127"/>
                <a:gd name="connsiteY13429" fmla="*/ 814922 h 1679043"/>
                <a:gd name="connsiteX13430" fmla="*/ 769203 w 1485127"/>
                <a:gd name="connsiteY13430" fmla="*/ 814922 h 1679043"/>
                <a:gd name="connsiteX13431" fmla="*/ 769203 w 1485127"/>
                <a:gd name="connsiteY13431" fmla="*/ 814922 h 1679043"/>
                <a:gd name="connsiteX13432" fmla="*/ 764852 w 1485127"/>
                <a:gd name="connsiteY13432" fmla="*/ 817910 h 1679043"/>
                <a:gd name="connsiteX13433" fmla="*/ 768776 w 1485127"/>
                <a:gd name="connsiteY13433" fmla="*/ 804254 h 1679043"/>
                <a:gd name="connsiteX13434" fmla="*/ 769800 w 1485127"/>
                <a:gd name="connsiteY13434" fmla="*/ 800754 h 1679043"/>
                <a:gd name="connsiteX13435" fmla="*/ 790874 w 1485127"/>
                <a:gd name="connsiteY13435" fmla="*/ 784880 h 1679043"/>
                <a:gd name="connsiteX13436" fmla="*/ 818004 w 1485127"/>
                <a:gd name="connsiteY13436" fmla="*/ 765847 h 1679043"/>
                <a:gd name="connsiteX13437" fmla="*/ 827901 w 1485127"/>
                <a:gd name="connsiteY13437" fmla="*/ 759360 h 1679043"/>
                <a:gd name="connsiteX13438" fmla="*/ 837884 w 1485127"/>
                <a:gd name="connsiteY13438" fmla="*/ 753045 h 1679043"/>
                <a:gd name="connsiteX13439" fmla="*/ 837798 w 1485127"/>
                <a:gd name="connsiteY13439" fmla="*/ 752874 h 1679043"/>
                <a:gd name="connsiteX13440" fmla="*/ 827475 w 1485127"/>
                <a:gd name="connsiteY13440" fmla="*/ 758678 h 1679043"/>
                <a:gd name="connsiteX13441" fmla="*/ 817236 w 1485127"/>
                <a:gd name="connsiteY13441" fmla="*/ 764567 h 1679043"/>
                <a:gd name="connsiteX13442" fmla="*/ 788911 w 1485127"/>
                <a:gd name="connsiteY13442" fmla="*/ 781892 h 1679043"/>
                <a:gd name="connsiteX13443" fmla="*/ 772360 w 1485127"/>
                <a:gd name="connsiteY13443" fmla="*/ 792902 h 1679043"/>
                <a:gd name="connsiteX13444" fmla="*/ 773128 w 1485127"/>
                <a:gd name="connsiteY13444" fmla="*/ 790257 h 1679043"/>
                <a:gd name="connsiteX13445" fmla="*/ 772872 w 1485127"/>
                <a:gd name="connsiteY13445" fmla="*/ 790257 h 1679043"/>
                <a:gd name="connsiteX13446" fmla="*/ 771763 w 1485127"/>
                <a:gd name="connsiteY13446" fmla="*/ 793329 h 1679043"/>
                <a:gd name="connsiteX13447" fmla="*/ 761354 w 1485127"/>
                <a:gd name="connsiteY13447" fmla="*/ 800669 h 1679043"/>
                <a:gd name="connsiteX13448" fmla="*/ 761354 w 1485127"/>
                <a:gd name="connsiteY13448" fmla="*/ 800669 h 1679043"/>
                <a:gd name="connsiteX13449" fmla="*/ 761354 w 1485127"/>
                <a:gd name="connsiteY13449" fmla="*/ 800669 h 1679043"/>
                <a:gd name="connsiteX13450" fmla="*/ 761354 w 1485127"/>
                <a:gd name="connsiteY13450" fmla="*/ 800669 h 1679043"/>
                <a:gd name="connsiteX13451" fmla="*/ 761354 w 1485127"/>
                <a:gd name="connsiteY13451" fmla="*/ 800669 h 1679043"/>
                <a:gd name="connsiteX13452" fmla="*/ 741645 w 1485127"/>
                <a:gd name="connsiteY13452" fmla="*/ 816715 h 1679043"/>
                <a:gd name="connsiteX13453" fmla="*/ 743437 w 1485127"/>
                <a:gd name="connsiteY13453" fmla="*/ 808777 h 1679043"/>
                <a:gd name="connsiteX13454" fmla="*/ 745826 w 1485127"/>
                <a:gd name="connsiteY13454" fmla="*/ 798535 h 1679043"/>
                <a:gd name="connsiteX13455" fmla="*/ 778503 w 1485127"/>
                <a:gd name="connsiteY13455" fmla="*/ 771736 h 1679043"/>
                <a:gd name="connsiteX13456" fmla="*/ 778503 w 1485127"/>
                <a:gd name="connsiteY13456" fmla="*/ 771736 h 1679043"/>
                <a:gd name="connsiteX13457" fmla="*/ 778503 w 1485127"/>
                <a:gd name="connsiteY13457" fmla="*/ 771736 h 1679043"/>
                <a:gd name="connsiteX13458" fmla="*/ 778503 w 1485127"/>
                <a:gd name="connsiteY13458" fmla="*/ 771736 h 1679043"/>
                <a:gd name="connsiteX13459" fmla="*/ 778503 w 1485127"/>
                <a:gd name="connsiteY13459" fmla="*/ 771736 h 1679043"/>
                <a:gd name="connsiteX13460" fmla="*/ 851619 w 1485127"/>
                <a:gd name="connsiteY13460" fmla="*/ 710712 h 1679043"/>
                <a:gd name="connsiteX13461" fmla="*/ 878238 w 1485127"/>
                <a:gd name="connsiteY13461" fmla="*/ 689545 h 1679043"/>
                <a:gd name="connsiteX13462" fmla="*/ 878068 w 1485127"/>
                <a:gd name="connsiteY13462" fmla="*/ 689375 h 1679043"/>
                <a:gd name="connsiteX13463" fmla="*/ 850766 w 1485127"/>
                <a:gd name="connsiteY13463" fmla="*/ 709346 h 1679043"/>
                <a:gd name="connsiteX13464" fmla="*/ 812629 w 1485127"/>
                <a:gd name="connsiteY13464" fmla="*/ 738023 h 1679043"/>
                <a:gd name="connsiteX13465" fmla="*/ 775175 w 1485127"/>
                <a:gd name="connsiteY13465" fmla="*/ 767554 h 1679043"/>
                <a:gd name="connsiteX13466" fmla="*/ 775175 w 1485127"/>
                <a:gd name="connsiteY13466" fmla="*/ 767554 h 1679043"/>
                <a:gd name="connsiteX13467" fmla="*/ 775005 w 1485127"/>
                <a:gd name="connsiteY13467" fmla="*/ 767725 h 1679043"/>
                <a:gd name="connsiteX13468" fmla="*/ 774834 w 1485127"/>
                <a:gd name="connsiteY13468" fmla="*/ 767895 h 1679043"/>
                <a:gd name="connsiteX13469" fmla="*/ 774834 w 1485127"/>
                <a:gd name="connsiteY13469" fmla="*/ 767895 h 1679043"/>
                <a:gd name="connsiteX13470" fmla="*/ 747191 w 1485127"/>
                <a:gd name="connsiteY13470" fmla="*/ 792049 h 1679043"/>
                <a:gd name="connsiteX13471" fmla="*/ 749324 w 1485127"/>
                <a:gd name="connsiteY13471" fmla="*/ 783429 h 1679043"/>
                <a:gd name="connsiteX13472" fmla="*/ 749068 w 1485127"/>
                <a:gd name="connsiteY13472" fmla="*/ 783429 h 1679043"/>
                <a:gd name="connsiteX13473" fmla="*/ 746252 w 1485127"/>
                <a:gd name="connsiteY13473" fmla="*/ 792988 h 1679043"/>
                <a:gd name="connsiteX13474" fmla="*/ 739001 w 1485127"/>
                <a:gd name="connsiteY13474" fmla="*/ 799474 h 1679043"/>
                <a:gd name="connsiteX13475" fmla="*/ 719463 w 1485127"/>
                <a:gd name="connsiteY13475" fmla="*/ 817312 h 1679043"/>
                <a:gd name="connsiteX13476" fmla="*/ 723303 w 1485127"/>
                <a:gd name="connsiteY13476" fmla="*/ 800754 h 1679043"/>
                <a:gd name="connsiteX13477" fmla="*/ 723303 w 1485127"/>
                <a:gd name="connsiteY13477" fmla="*/ 800754 h 1679043"/>
                <a:gd name="connsiteX13478" fmla="*/ 723303 w 1485127"/>
                <a:gd name="connsiteY13478" fmla="*/ 800584 h 1679043"/>
                <a:gd name="connsiteX13479" fmla="*/ 723303 w 1485127"/>
                <a:gd name="connsiteY13479" fmla="*/ 800413 h 1679043"/>
                <a:gd name="connsiteX13480" fmla="*/ 723303 w 1485127"/>
                <a:gd name="connsiteY13480" fmla="*/ 800413 h 1679043"/>
                <a:gd name="connsiteX13481" fmla="*/ 724753 w 1485127"/>
                <a:gd name="connsiteY13481" fmla="*/ 792988 h 1679043"/>
                <a:gd name="connsiteX13482" fmla="*/ 763743 w 1485127"/>
                <a:gd name="connsiteY13482" fmla="*/ 761494 h 1679043"/>
                <a:gd name="connsiteX13483" fmla="*/ 763743 w 1485127"/>
                <a:gd name="connsiteY13483" fmla="*/ 761494 h 1679043"/>
                <a:gd name="connsiteX13484" fmla="*/ 763743 w 1485127"/>
                <a:gd name="connsiteY13484" fmla="*/ 761494 h 1679043"/>
                <a:gd name="connsiteX13485" fmla="*/ 763743 w 1485127"/>
                <a:gd name="connsiteY13485" fmla="*/ 761494 h 1679043"/>
                <a:gd name="connsiteX13486" fmla="*/ 763743 w 1485127"/>
                <a:gd name="connsiteY13486" fmla="*/ 761494 h 1679043"/>
                <a:gd name="connsiteX13487" fmla="*/ 822356 w 1485127"/>
                <a:gd name="connsiteY13487" fmla="*/ 711821 h 1679043"/>
                <a:gd name="connsiteX13488" fmla="*/ 843600 w 1485127"/>
                <a:gd name="connsiteY13488" fmla="*/ 694410 h 1679043"/>
                <a:gd name="connsiteX13489" fmla="*/ 843429 w 1485127"/>
                <a:gd name="connsiteY13489" fmla="*/ 694240 h 1679043"/>
                <a:gd name="connsiteX13490" fmla="*/ 821502 w 1485127"/>
                <a:gd name="connsiteY13490" fmla="*/ 710456 h 1679043"/>
                <a:gd name="connsiteX13491" fmla="*/ 760501 w 1485127"/>
                <a:gd name="connsiteY13491" fmla="*/ 757312 h 1679043"/>
                <a:gd name="connsiteX13492" fmla="*/ 760501 w 1485127"/>
                <a:gd name="connsiteY13492" fmla="*/ 757312 h 1679043"/>
                <a:gd name="connsiteX13493" fmla="*/ 760330 w 1485127"/>
                <a:gd name="connsiteY13493" fmla="*/ 757397 h 1679043"/>
                <a:gd name="connsiteX13494" fmla="*/ 760159 w 1485127"/>
                <a:gd name="connsiteY13494" fmla="*/ 757397 h 1679043"/>
                <a:gd name="connsiteX13495" fmla="*/ 760159 w 1485127"/>
                <a:gd name="connsiteY13495" fmla="*/ 757483 h 1679043"/>
                <a:gd name="connsiteX13496" fmla="*/ 725520 w 1485127"/>
                <a:gd name="connsiteY13496" fmla="*/ 788038 h 1679043"/>
                <a:gd name="connsiteX13497" fmla="*/ 732602 w 1485127"/>
                <a:gd name="connsiteY13497" fmla="*/ 751850 h 1679043"/>
                <a:gd name="connsiteX13498" fmla="*/ 759647 w 1485127"/>
                <a:gd name="connsiteY13498" fmla="*/ 730086 h 1679043"/>
                <a:gd name="connsiteX13499" fmla="*/ 759647 w 1485127"/>
                <a:gd name="connsiteY13499" fmla="*/ 730086 h 1679043"/>
                <a:gd name="connsiteX13500" fmla="*/ 759647 w 1485127"/>
                <a:gd name="connsiteY13500" fmla="*/ 730086 h 1679043"/>
                <a:gd name="connsiteX13501" fmla="*/ 759647 w 1485127"/>
                <a:gd name="connsiteY13501" fmla="*/ 730086 h 1679043"/>
                <a:gd name="connsiteX13502" fmla="*/ 759647 w 1485127"/>
                <a:gd name="connsiteY13502" fmla="*/ 730086 h 1679043"/>
                <a:gd name="connsiteX13503" fmla="*/ 792409 w 1485127"/>
                <a:gd name="connsiteY13503" fmla="*/ 702774 h 1679043"/>
                <a:gd name="connsiteX13504" fmla="*/ 825683 w 1485127"/>
                <a:gd name="connsiteY13504" fmla="*/ 676060 h 1679043"/>
                <a:gd name="connsiteX13505" fmla="*/ 837713 w 1485127"/>
                <a:gd name="connsiteY13505" fmla="*/ 666757 h 1679043"/>
                <a:gd name="connsiteX13506" fmla="*/ 849828 w 1485127"/>
                <a:gd name="connsiteY13506" fmla="*/ 657540 h 1679043"/>
                <a:gd name="connsiteX13507" fmla="*/ 849657 w 1485127"/>
                <a:gd name="connsiteY13507" fmla="*/ 657369 h 1679043"/>
                <a:gd name="connsiteX13508" fmla="*/ 837201 w 1485127"/>
                <a:gd name="connsiteY13508" fmla="*/ 665989 h 1679043"/>
                <a:gd name="connsiteX13509" fmla="*/ 824830 w 1485127"/>
                <a:gd name="connsiteY13509" fmla="*/ 674695 h 1679043"/>
                <a:gd name="connsiteX13510" fmla="*/ 790276 w 1485127"/>
                <a:gd name="connsiteY13510" fmla="*/ 699787 h 1679043"/>
                <a:gd name="connsiteX13511" fmla="*/ 756405 w 1485127"/>
                <a:gd name="connsiteY13511" fmla="*/ 725904 h 1679043"/>
                <a:gd name="connsiteX13512" fmla="*/ 756405 w 1485127"/>
                <a:gd name="connsiteY13512" fmla="*/ 725904 h 1679043"/>
                <a:gd name="connsiteX13513" fmla="*/ 756235 w 1485127"/>
                <a:gd name="connsiteY13513" fmla="*/ 726075 h 1679043"/>
                <a:gd name="connsiteX13514" fmla="*/ 756064 w 1485127"/>
                <a:gd name="connsiteY13514" fmla="*/ 726245 h 1679043"/>
                <a:gd name="connsiteX13515" fmla="*/ 756064 w 1485127"/>
                <a:gd name="connsiteY13515" fmla="*/ 726245 h 1679043"/>
                <a:gd name="connsiteX13516" fmla="*/ 733882 w 1485127"/>
                <a:gd name="connsiteY13516" fmla="*/ 745534 h 1679043"/>
                <a:gd name="connsiteX13517" fmla="*/ 734649 w 1485127"/>
                <a:gd name="connsiteY13517" fmla="*/ 741864 h 1679043"/>
                <a:gd name="connsiteX13518" fmla="*/ 738915 w 1485127"/>
                <a:gd name="connsiteY13518" fmla="*/ 722575 h 1679043"/>
                <a:gd name="connsiteX13519" fmla="*/ 754017 w 1485127"/>
                <a:gd name="connsiteY13519" fmla="*/ 710456 h 1679043"/>
                <a:gd name="connsiteX13520" fmla="*/ 754017 w 1485127"/>
                <a:gd name="connsiteY13520" fmla="*/ 710456 h 1679043"/>
                <a:gd name="connsiteX13521" fmla="*/ 754017 w 1485127"/>
                <a:gd name="connsiteY13521" fmla="*/ 710456 h 1679043"/>
                <a:gd name="connsiteX13522" fmla="*/ 754017 w 1485127"/>
                <a:gd name="connsiteY13522" fmla="*/ 710456 h 1679043"/>
                <a:gd name="connsiteX13523" fmla="*/ 754017 w 1485127"/>
                <a:gd name="connsiteY13523" fmla="*/ 710456 h 1679043"/>
                <a:gd name="connsiteX13524" fmla="*/ 825171 w 1485127"/>
                <a:gd name="connsiteY13524" fmla="*/ 650200 h 1679043"/>
                <a:gd name="connsiteX13525" fmla="*/ 850851 w 1485127"/>
                <a:gd name="connsiteY13525" fmla="*/ 628948 h 1679043"/>
                <a:gd name="connsiteX13526" fmla="*/ 850681 w 1485127"/>
                <a:gd name="connsiteY13526" fmla="*/ 628777 h 1679043"/>
                <a:gd name="connsiteX13527" fmla="*/ 824318 w 1485127"/>
                <a:gd name="connsiteY13527" fmla="*/ 648834 h 1679043"/>
                <a:gd name="connsiteX13528" fmla="*/ 750689 w 1485127"/>
                <a:gd name="connsiteY13528" fmla="*/ 706274 h 1679043"/>
                <a:gd name="connsiteX13529" fmla="*/ 750689 w 1485127"/>
                <a:gd name="connsiteY13529" fmla="*/ 706274 h 1679043"/>
                <a:gd name="connsiteX13530" fmla="*/ 750518 w 1485127"/>
                <a:gd name="connsiteY13530" fmla="*/ 706444 h 1679043"/>
                <a:gd name="connsiteX13531" fmla="*/ 750348 w 1485127"/>
                <a:gd name="connsiteY13531" fmla="*/ 706615 h 1679043"/>
                <a:gd name="connsiteX13532" fmla="*/ 750348 w 1485127"/>
                <a:gd name="connsiteY13532" fmla="*/ 706615 h 1679043"/>
                <a:gd name="connsiteX13533" fmla="*/ 734223 w 1485127"/>
                <a:gd name="connsiteY13533" fmla="*/ 720527 h 1679043"/>
                <a:gd name="connsiteX13534" fmla="*/ 734564 w 1485127"/>
                <a:gd name="connsiteY13534" fmla="*/ 718820 h 1679043"/>
                <a:gd name="connsiteX13535" fmla="*/ 740622 w 1485127"/>
                <a:gd name="connsiteY13535" fmla="*/ 688777 h 1679043"/>
                <a:gd name="connsiteX13536" fmla="*/ 772445 w 1485127"/>
                <a:gd name="connsiteY13536" fmla="*/ 663002 h 1679043"/>
                <a:gd name="connsiteX13537" fmla="*/ 772445 w 1485127"/>
                <a:gd name="connsiteY13537" fmla="*/ 663002 h 1679043"/>
                <a:gd name="connsiteX13538" fmla="*/ 772445 w 1485127"/>
                <a:gd name="connsiteY13538" fmla="*/ 663002 h 1679043"/>
                <a:gd name="connsiteX13539" fmla="*/ 772445 w 1485127"/>
                <a:gd name="connsiteY13539" fmla="*/ 663002 h 1679043"/>
                <a:gd name="connsiteX13540" fmla="*/ 772445 w 1485127"/>
                <a:gd name="connsiteY13540" fmla="*/ 663002 h 1679043"/>
                <a:gd name="connsiteX13541" fmla="*/ 833959 w 1485127"/>
                <a:gd name="connsiteY13541" fmla="*/ 609318 h 1679043"/>
                <a:gd name="connsiteX13542" fmla="*/ 856056 w 1485127"/>
                <a:gd name="connsiteY13542" fmla="*/ 590285 h 1679043"/>
                <a:gd name="connsiteX13543" fmla="*/ 855885 w 1485127"/>
                <a:gd name="connsiteY13543" fmla="*/ 590114 h 1679043"/>
                <a:gd name="connsiteX13544" fmla="*/ 833106 w 1485127"/>
                <a:gd name="connsiteY13544" fmla="*/ 608038 h 1679043"/>
                <a:gd name="connsiteX13545" fmla="*/ 769118 w 1485127"/>
                <a:gd name="connsiteY13545" fmla="*/ 658905 h 1679043"/>
                <a:gd name="connsiteX13546" fmla="*/ 769118 w 1485127"/>
                <a:gd name="connsiteY13546" fmla="*/ 658905 h 1679043"/>
                <a:gd name="connsiteX13547" fmla="*/ 768947 w 1485127"/>
                <a:gd name="connsiteY13547" fmla="*/ 658991 h 1679043"/>
                <a:gd name="connsiteX13548" fmla="*/ 768776 w 1485127"/>
                <a:gd name="connsiteY13548" fmla="*/ 658991 h 1679043"/>
                <a:gd name="connsiteX13549" fmla="*/ 768776 w 1485127"/>
                <a:gd name="connsiteY13549" fmla="*/ 659161 h 1679043"/>
                <a:gd name="connsiteX13550" fmla="*/ 741645 w 1485127"/>
                <a:gd name="connsiteY13550" fmla="*/ 682974 h 1679043"/>
                <a:gd name="connsiteX13551" fmla="*/ 745911 w 1485127"/>
                <a:gd name="connsiteY13551" fmla="*/ 662490 h 1679043"/>
                <a:gd name="connsiteX13552" fmla="*/ 750263 w 1485127"/>
                <a:gd name="connsiteY13552" fmla="*/ 642433 h 1679043"/>
                <a:gd name="connsiteX13553" fmla="*/ 753675 w 1485127"/>
                <a:gd name="connsiteY13553" fmla="*/ 627326 h 1679043"/>
                <a:gd name="connsiteX13554" fmla="*/ 788911 w 1485127"/>
                <a:gd name="connsiteY13554" fmla="*/ 589346 h 1679043"/>
                <a:gd name="connsiteX13555" fmla="*/ 804269 w 1485127"/>
                <a:gd name="connsiteY13555" fmla="*/ 572874 h 1679043"/>
                <a:gd name="connsiteX13556" fmla="*/ 804098 w 1485127"/>
                <a:gd name="connsiteY13556" fmla="*/ 572703 h 1679043"/>
                <a:gd name="connsiteX13557" fmla="*/ 787887 w 1485127"/>
                <a:gd name="connsiteY13557" fmla="*/ 588151 h 1679043"/>
                <a:gd name="connsiteX13558" fmla="*/ 742328 w 1485127"/>
                <a:gd name="connsiteY13558" fmla="*/ 631679 h 1679043"/>
                <a:gd name="connsiteX13559" fmla="*/ 742328 w 1485127"/>
                <a:gd name="connsiteY13559" fmla="*/ 631679 h 1679043"/>
                <a:gd name="connsiteX13560" fmla="*/ 742243 w 1485127"/>
                <a:gd name="connsiteY13560" fmla="*/ 631765 h 1679043"/>
                <a:gd name="connsiteX13561" fmla="*/ 742157 w 1485127"/>
                <a:gd name="connsiteY13561" fmla="*/ 631850 h 1679043"/>
                <a:gd name="connsiteX13562" fmla="*/ 742157 w 1485127"/>
                <a:gd name="connsiteY13562" fmla="*/ 631850 h 1679043"/>
                <a:gd name="connsiteX13563" fmla="*/ 730213 w 1485127"/>
                <a:gd name="connsiteY13563" fmla="*/ 644567 h 1679043"/>
                <a:gd name="connsiteX13564" fmla="*/ 743096 w 1485127"/>
                <a:gd name="connsiteY13564" fmla="*/ 581068 h 1679043"/>
                <a:gd name="connsiteX13565" fmla="*/ 752054 w 1485127"/>
                <a:gd name="connsiteY13565" fmla="*/ 537540 h 1679043"/>
                <a:gd name="connsiteX13566" fmla="*/ 751798 w 1485127"/>
                <a:gd name="connsiteY13566" fmla="*/ 537540 h 1679043"/>
                <a:gd name="connsiteX13567" fmla="*/ 741645 w 1485127"/>
                <a:gd name="connsiteY13567" fmla="*/ 580470 h 1679043"/>
                <a:gd name="connsiteX13568" fmla="*/ 725094 w 1485127"/>
                <a:gd name="connsiteY13568" fmla="*/ 650114 h 1679043"/>
                <a:gd name="connsiteX13569" fmla="*/ 724838 w 1485127"/>
                <a:gd name="connsiteY13569" fmla="*/ 650371 h 1679043"/>
                <a:gd name="connsiteX13570" fmla="*/ 732602 w 1485127"/>
                <a:gd name="connsiteY13570" fmla="*/ 616573 h 1679043"/>
                <a:gd name="connsiteX13571" fmla="*/ 732602 w 1485127"/>
                <a:gd name="connsiteY13571" fmla="*/ 616573 h 1679043"/>
                <a:gd name="connsiteX13572" fmla="*/ 732602 w 1485127"/>
                <a:gd name="connsiteY13572" fmla="*/ 616402 h 1679043"/>
                <a:gd name="connsiteX13573" fmla="*/ 732602 w 1485127"/>
                <a:gd name="connsiteY13573" fmla="*/ 616402 h 1679043"/>
                <a:gd name="connsiteX13574" fmla="*/ 760586 w 1485127"/>
                <a:gd name="connsiteY13574" fmla="*/ 489830 h 1679043"/>
                <a:gd name="connsiteX13575" fmla="*/ 771421 w 1485127"/>
                <a:gd name="connsiteY13575" fmla="*/ 444851 h 1679043"/>
                <a:gd name="connsiteX13576" fmla="*/ 771165 w 1485127"/>
                <a:gd name="connsiteY13576" fmla="*/ 444851 h 1679043"/>
                <a:gd name="connsiteX13577" fmla="*/ 759135 w 1485127"/>
                <a:gd name="connsiteY13577" fmla="*/ 489318 h 1679043"/>
                <a:gd name="connsiteX13578" fmla="*/ 742755 w 1485127"/>
                <a:gd name="connsiteY13578" fmla="*/ 552049 h 1679043"/>
                <a:gd name="connsiteX13579" fmla="*/ 727398 w 1485127"/>
                <a:gd name="connsiteY13579" fmla="*/ 615122 h 1679043"/>
                <a:gd name="connsiteX13580" fmla="*/ 727398 w 1485127"/>
                <a:gd name="connsiteY13580" fmla="*/ 615122 h 1679043"/>
                <a:gd name="connsiteX13581" fmla="*/ 727398 w 1485127"/>
                <a:gd name="connsiteY13581" fmla="*/ 615463 h 1679043"/>
                <a:gd name="connsiteX13582" fmla="*/ 727398 w 1485127"/>
                <a:gd name="connsiteY13582" fmla="*/ 615804 h 1679043"/>
                <a:gd name="connsiteX13583" fmla="*/ 727398 w 1485127"/>
                <a:gd name="connsiteY13583" fmla="*/ 615804 h 1679043"/>
                <a:gd name="connsiteX13584" fmla="*/ 718951 w 1485127"/>
                <a:gd name="connsiteY13584" fmla="*/ 656857 h 1679043"/>
                <a:gd name="connsiteX13585" fmla="*/ 699243 w 1485127"/>
                <a:gd name="connsiteY13585" fmla="*/ 678194 h 1679043"/>
                <a:gd name="connsiteX13586" fmla="*/ 696342 w 1485127"/>
                <a:gd name="connsiteY13586" fmla="*/ 681267 h 1679043"/>
                <a:gd name="connsiteX13587" fmla="*/ 697451 w 1485127"/>
                <a:gd name="connsiteY13587" fmla="*/ 672988 h 1679043"/>
                <a:gd name="connsiteX13588" fmla="*/ 697707 w 1485127"/>
                <a:gd name="connsiteY13588" fmla="*/ 671964 h 1679043"/>
                <a:gd name="connsiteX13589" fmla="*/ 702655 w 1485127"/>
                <a:gd name="connsiteY13589" fmla="*/ 651139 h 1679043"/>
                <a:gd name="connsiteX13590" fmla="*/ 717586 w 1485127"/>
                <a:gd name="connsiteY13590" fmla="*/ 593102 h 1679043"/>
                <a:gd name="connsiteX13591" fmla="*/ 733626 w 1485127"/>
                <a:gd name="connsiteY13591" fmla="*/ 535321 h 1679043"/>
                <a:gd name="connsiteX13592" fmla="*/ 733626 w 1485127"/>
                <a:gd name="connsiteY13592" fmla="*/ 535321 h 1679043"/>
                <a:gd name="connsiteX13593" fmla="*/ 733626 w 1485127"/>
                <a:gd name="connsiteY13593" fmla="*/ 535235 h 1679043"/>
                <a:gd name="connsiteX13594" fmla="*/ 733626 w 1485127"/>
                <a:gd name="connsiteY13594" fmla="*/ 535235 h 1679043"/>
                <a:gd name="connsiteX13595" fmla="*/ 733626 w 1485127"/>
                <a:gd name="connsiteY13595" fmla="*/ 535150 h 1679043"/>
                <a:gd name="connsiteX13596" fmla="*/ 749494 w 1485127"/>
                <a:gd name="connsiteY13596" fmla="*/ 477369 h 1679043"/>
                <a:gd name="connsiteX13597" fmla="*/ 766558 w 1485127"/>
                <a:gd name="connsiteY13597" fmla="*/ 419930 h 1679043"/>
                <a:gd name="connsiteX13598" fmla="*/ 773042 w 1485127"/>
                <a:gd name="connsiteY13598" fmla="*/ 399531 h 1679043"/>
                <a:gd name="connsiteX13599" fmla="*/ 779697 w 1485127"/>
                <a:gd name="connsiteY13599" fmla="*/ 379133 h 1679043"/>
                <a:gd name="connsiteX13600" fmla="*/ 779441 w 1485127"/>
                <a:gd name="connsiteY13600" fmla="*/ 379133 h 1679043"/>
                <a:gd name="connsiteX13601" fmla="*/ 772189 w 1485127"/>
                <a:gd name="connsiteY13601" fmla="*/ 399190 h 1679043"/>
                <a:gd name="connsiteX13602" fmla="*/ 765108 w 1485127"/>
                <a:gd name="connsiteY13602" fmla="*/ 419332 h 1679043"/>
                <a:gd name="connsiteX13603" fmla="*/ 746082 w 1485127"/>
                <a:gd name="connsiteY13603" fmla="*/ 476260 h 1679043"/>
                <a:gd name="connsiteX13604" fmla="*/ 728592 w 1485127"/>
                <a:gd name="connsiteY13604" fmla="*/ 533699 h 1679043"/>
                <a:gd name="connsiteX13605" fmla="*/ 728592 w 1485127"/>
                <a:gd name="connsiteY13605" fmla="*/ 533699 h 1679043"/>
                <a:gd name="connsiteX13606" fmla="*/ 728592 w 1485127"/>
                <a:gd name="connsiteY13606" fmla="*/ 533955 h 1679043"/>
                <a:gd name="connsiteX13607" fmla="*/ 728592 w 1485127"/>
                <a:gd name="connsiteY13607" fmla="*/ 534211 h 1679043"/>
                <a:gd name="connsiteX13608" fmla="*/ 728592 w 1485127"/>
                <a:gd name="connsiteY13608" fmla="*/ 534211 h 1679043"/>
                <a:gd name="connsiteX13609" fmla="*/ 714088 w 1485127"/>
                <a:gd name="connsiteY13609" fmla="*/ 592504 h 1679043"/>
                <a:gd name="connsiteX13610" fmla="*/ 701205 w 1485127"/>
                <a:gd name="connsiteY13610" fmla="*/ 651139 h 1679043"/>
                <a:gd name="connsiteX13611" fmla="*/ 699413 w 1485127"/>
                <a:gd name="connsiteY13611" fmla="*/ 659930 h 1679043"/>
                <a:gd name="connsiteX13612" fmla="*/ 717501 w 1485127"/>
                <a:gd name="connsiteY13612" fmla="*/ 529432 h 1679043"/>
                <a:gd name="connsiteX13613" fmla="*/ 717757 w 1485127"/>
                <a:gd name="connsiteY13613" fmla="*/ 527981 h 1679043"/>
                <a:gd name="connsiteX13614" fmla="*/ 734137 w 1485127"/>
                <a:gd name="connsiteY13614" fmla="*/ 474809 h 1679043"/>
                <a:gd name="connsiteX13615" fmla="*/ 734137 w 1485127"/>
                <a:gd name="connsiteY13615" fmla="*/ 474809 h 1679043"/>
                <a:gd name="connsiteX13616" fmla="*/ 734137 w 1485127"/>
                <a:gd name="connsiteY13616" fmla="*/ 474809 h 1679043"/>
                <a:gd name="connsiteX13617" fmla="*/ 734137 w 1485127"/>
                <a:gd name="connsiteY13617" fmla="*/ 474809 h 1679043"/>
                <a:gd name="connsiteX13618" fmla="*/ 734137 w 1485127"/>
                <a:gd name="connsiteY13618" fmla="*/ 474723 h 1679043"/>
                <a:gd name="connsiteX13619" fmla="*/ 751543 w 1485127"/>
                <a:gd name="connsiteY13619" fmla="*/ 419247 h 1679043"/>
                <a:gd name="connsiteX13620" fmla="*/ 770654 w 1485127"/>
                <a:gd name="connsiteY13620" fmla="*/ 364368 h 1679043"/>
                <a:gd name="connsiteX13621" fmla="*/ 777991 w 1485127"/>
                <a:gd name="connsiteY13621" fmla="*/ 344908 h 1679043"/>
                <a:gd name="connsiteX13622" fmla="*/ 785499 w 1485127"/>
                <a:gd name="connsiteY13622" fmla="*/ 325534 h 1679043"/>
                <a:gd name="connsiteX13623" fmla="*/ 785328 w 1485127"/>
                <a:gd name="connsiteY13623" fmla="*/ 325449 h 1679043"/>
                <a:gd name="connsiteX13624" fmla="*/ 777223 w 1485127"/>
                <a:gd name="connsiteY13624" fmla="*/ 344482 h 1679043"/>
                <a:gd name="connsiteX13625" fmla="*/ 769374 w 1485127"/>
                <a:gd name="connsiteY13625" fmla="*/ 363600 h 1679043"/>
                <a:gd name="connsiteX13626" fmla="*/ 748300 w 1485127"/>
                <a:gd name="connsiteY13626" fmla="*/ 417881 h 1679043"/>
                <a:gd name="connsiteX13627" fmla="*/ 729274 w 1485127"/>
                <a:gd name="connsiteY13627" fmla="*/ 473016 h 1679043"/>
                <a:gd name="connsiteX13628" fmla="*/ 729274 w 1485127"/>
                <a:gd name="connsiteY13628" fmla="*/ 473016 h 1679043"/>
                <a:gd name="connsiteX13629" fmla="*/ 729274 w 1485127"/>
                <a:gd name="connsiteY13629" fmla="*/ 473272 h 1679043"/>
                <a:gd name="connsiteX13630" fmla="*/ 729274 w 1485127"/>
                <a:gd name="connsiteY13630" fmla="*/ 473529 h 1679043"/>
                <a:gd name="connsiteX13631" fmla="*/ 729274 w 1485127"/>
                <a:gd name="connsiteY13631" fmla="*/ 473529 h 1679043"/>
                <a:gd name="connsiteX13632" fmla="*/ 723985 w 1485127"/>
                <a:gd name="connsiteY13632" fmla="*/ 491964 h 1679043"/>
                <a:gd name="connsiteX13633" fmla="*/ 727995 w 1485127"/>
                <a:gd name="connsiteY13633" fmla="*/ 469005 h 1679043"/>
                <a:gd name="connsiteX13634" fmla="*/ 736953 w 1485127"/>
                <a:gd name="connsiteY13634" fmla="*/ 436829 h 1679043"/>
                <a:gd name="connsiteX13635" fmla="*/ 751457 w 1485127"/>
                <a:gd name="connsiteY13635" fmla="*/ 389802 h 1679043"/>
                <a:gd name="connsiteX13636" fmla="*/ 751457 w 1485127"/>
                <a:gd name="connsiteY13636" fmla="*/ 389802 h 1679043"/>
                <a:gd name="connsiteX13637" fmla="*/ 751457 w 1485127"/>
                <a:gd name="connsiteY13637" fmla="*/ 389802 h 1679043"/>
                <a:gd name="connsiteX13638" fmla="*/ 751457 w 1485127"/>
                <a:gd name="connsiteY13638" fmla="*/ 389802 h 1679043"/>
                <a:gd name="connsiteX13639" fmla="*/ 751457 w 1485127"/>
                <a:gd name="connsiteY13639" fmla="*/ 389802 h 1679043"/>
                <a:gd name="connsiteX13640" fmla="*/ 766131 w 1485127"/>
                <a:gd name="connsiteY13640" fmla="*/ 342860 h 1679043"/>
                <a:gd name="connsiteX13641" fmla="*/ 782342 w 1485127"/>
                <a:gd name="connsiteY13641" fmla="*/ 296345 h 1679043"/>
                <a:gd name="connsiteX13642" fmla="*/ 788570 w 1485127"/>
                <a:gd name="connsiteY13642" fmla="*/ 279873 h 1679043"/>
                <a:gd name="connsiteX13643" fmla="*/ 795054 w 1485127"/>
                <a:gd name="connsiteY13643" fmla="*/ 263486 h 1679043"/>
                <a:gd name="connsiteX13644" fmla="*/ 794883 w 1485127"/>
                <a:gd name="connsiteY13644" fmla="*/ 263401 h 1679043"/>
                <a:gd name="connsiteX13645" fmla="*/ 787802 w 1485127"/>
                <a:gd name="connsiteY13645" fmla="*/ 279446 h 1679043"/>
                <a:gd name="connsiteX13646" fmla="*/ 780977 w 1485127"/>
                <a:gd name="connsiteY13646" fmla="*/ 295577 h 1679043"/>
                <a:gd name="connsiteX13647" fmla="*/ 762719 w 1485127"/>
                <a:gd name="connsiteY13647" fmla="*/ 341409 h 1679043"/>
                <a:gd name="connsiteX13648" fmla="*/ 746423 w 1485127"/>
                <a:gd name="connsiteY13648" fmla="*/ 388009 h 1679043"/>
                <a:gd name="connsiteX13649" fmla="*/ 746423 w 1485127"/>
                <a:gd name="connsiteY13649" fmla="*/ 388009 h 1679043"/>
                <a:gd name="connsiteX13650" fmla="*/ 746423 w 1485127"/>
                <a:gd name="connsiteY13650" fmla="*/ 388265 h 1679043"/>
                <a:gd name="connsiteX13651" fmla="*/ 746423 w 1485127"/>
                <a:gd name="connsiteY13651" fmla="*/ 388521 h 1679043"/>
                <a:gd name="connsiteX13652" fmla="*/ 746423 w 1485127"/>
                <a:gd name="connsiteY13652" fmla="*/ 388521 h 1679043"/>
                <a:gd name="connsiteX13653" fmla="*/ 735247 w 1485127"/>
                <a:gd name="connsiteY13653" fmla="*/ 429062 h 1679043"/>
                <a:gd name="connsiteX13654" fmla="*/ 740195 w 1485127"/>
                <a:gd name="connsiteY13654" fmla="*/ 401238 h 1679043"/>
                <a:gd name="connsiteX13655" fmla="*/ 745399 w 1485127"/>
                <a:gd name="connsiteY13655" fmla="*/ 370854 h 1679043"/>
                <a:gd name="connsiteX13656" fmla="*/ 762634 w 1485127"/>
                <a:gd name="connsiteY13656" fmla="*/ 328436 h 1679043"/>
                <a:gd name="connsiteX13657" fmla="*/ 762634 w 1485127"/>
                <a:gd name="connsiteY13657" fmla="*/ 328436 h 1679043"/>
                <a:gd name="connsiteX13658" fmla="*/ 762634 w 1485127"/>
                <a:gd name="connsiteY13658" fmla="*/ 328265 h 1679043"/>
                <a:gd name="connsiteX13659" fmla="*/ 762634 w 1485127"/>
                <a:gd name="connsiteY13659" fmla="*/ 328265 h 1679043"/>
                <a:gd name="connsiteX13660" fmla="*/ 781488 w 1485127"/>
                <a:gd name="connsiteY13660" fmla="*/ 280214 h 1679043"/>
                <a:gd name="connsiteX13661" fmla="*/ 795822 w 1485127"/>
                <a:gd name="connsiteY13661" fmla="*/ 244965 h 1679043"/>
                <a:gd name="connsiteX13662" fmla="*/ 852131 w 1485127"/>
                <a:gd name="connsiteY13662" fmla="*/ 224823 h 1679043"/>
                <a:gd name="connsiteX13663" fmla="*/ 852131 w 1485127"/>
                <a:gd name="connsiteY13663" fmla="*/ 224823 h 1679043"/>
                <a:gd name="connsiteX13664" fmla="*/ 852131 w 1485127"/>
                <a:gd name="connsiteY13664" fmla="*/ 224823 h 1679043"/>
                <a:gd name="connsiteX13665" fmla="*/ 852131 w 1485127"/>
                <a:gd name="connsiteY13665" fmla="*/ 224823 h 1679043"/>
                <a:gd name="connsiteX13666" fmla="*/ 852131 w 1485127"/>
                <a:gd name="connsiteY13666" fmla="*/ 224823 h 1679043"/>
                <a:gd name="connsiteX13667" fmla="*/ 918338 w 1485127"/>
                <a:gd name="connsiteY13667" fmla="*/ 197255 h 1679043"/>
                <a:gd name="connsiteX13668" fmla="*/ 941970 w 1485127"/>
                <a:gd name="connsiteY13668" fmla="*/ 187440 h 1679043"/>
                <a:gd name="connsiteX13669" fmla="*/ 941970 w 1485127"/>
                <a:gd name="connsiteY13669" fmla="*/ 187270 h 1679043"/>
                <a:gd name="connsiteX13670" fmla="*/ 917996 w 1485127"/>
                <a:gd name="connsiteY13670" fmla="*/ 195805 h 1679043"/>
                <a:gd name="connsiteX13671" fmla="*/ 850425 w 1485127"/>
                <a:gd name="connsiteY13671" fmla="*/ 219958 h 1679043"/>
                <a:gd name="connsiteX13672" fmla="*/ 850425 w 1485127"/>
                <a:gd name="connsiteY13672" fmla="*/ 219958 h 1679043"/>
                <a:gd name="connsiteX13673" fmla="*/ 850254 w 1485127"/>
                <a:gd name="connsiteY13673" fmla="*/ 219958 h 1679043"/>
                <a:gd name="connsiteX13674" fmla="*/ 850084 w 1485127"/>
                <a:gd name="connsiteY13674" fmla="*/ 219958 h 1679043"/>
                <a:gd name="connsiteX13675" fmla="*/ 850084 w 1485127"/>
                <a:gd name="connsiteY13675" fmla="*/ 219958 h 1679043"/>
                <a:gd name="connsiteX13676" fmla="*/ 797016 w 1485127"/>
                <a:gd name="connsiteY13676" fmla="*/ 242063 h 1679043"/>
                <a:gd name="connsiteX13677" fmla="*/ 801026 w 1485127"/>
                <a:gd name="connsiteY13677" fmla="*/ 232419 h 1679043"/>
                <a:gd name="connsiteX13678" fmla="*/ 802903 w 1485127"/>
                <a:gd name="connsiteY13678" fmla="*/ 227981 h 1679043"/>
                <a:gd name="connsiteX13679" fmla="*/ 803927 w 1485127"/>
                <a:gd name="connsiteY13679" fmla="*/ 227640 h 1679043"/>
                <a:gd name="connsiteX13680" fmla="*/ 871925 w 1485127"/>
                <a:gd name="connsiteY13680" fmla="*/ 204852 h 1679043"/>
                <a:gd name="connsiteX13681" fmla="*/ 871925 w 1485127"/>
                <a:gd name="connsiteY13681" fmla="*/ 204852 h 1679043"/>
                <a:gd name="connsiteX13682" fmla="*/ 871925 w 1485127"/>
                <a:gd name="connsiteY13682" fmla="*/ 204852 h 1679043"/>
                <a:gd name="connsiteX13683" fmla="*/ 871925 w 1485127"/>
                <a:gd name="connsiteY13683" fmla="*/ 204852 h 1679043"/>
                <a:gd name="connsiteX13684" fmla="*/ 871925 w 1485127"/>
                <a:gd name="connsiteY13684" fmla="*/ 204852 h 1679043"/>
                <a:gd name="connsiteX13685" fmla="*/ 939411 w 1485127"/>
                <a:gd name="connsiteY13685" fmla="*/ 180613 h 1679043"/>
                <a:gd name="connsiteX13686" fmla="*/ 963726 w 1485127"/>
                <a:gd name="connsiteY13686" fmla="*/ 172419 h 1679043"/>
                <a:gd name="connsiteX13687" fmla="*/ 963726 w 1485127"/>
                <a:gd name="connsiteY13687" fmla="*/ 172163 h 1679043"/>
                <a:gd name="connsiteX13688" fmla="*/ 939155 w 1485127"/>
                <a:gd name="connsiteY13688" fmla="*/ 179076 h 1679043"/>
                <a:gd name="connsiteX13689" fmla="*/ 870389 w 1485127"/>
                <a:gd name="connsiteY13689" fmla="*/ 199816 h 1679043"/>
                <a:gd name="connsiteX13690" fmla="*/ 870389 w 1485127"/>
                <a:gd name="connsiteY13690" fmla="*/ 199816 h 1679043"/>
                <a:gd name="connsiteX13691" fmla="*/ 870219 w 1485127"/>
                <a:gd name="connsiteY13691" fmla="*/ 199816 h 1679043"/>
                <a:gd name="connsiteX13692" fmla="*/ 870048 w 1485127"/>
                <a:gd name="connsiteY13692" fmla="*/ 199816 h 1679043"/>
                <a:gd name="connsiteX13693" fmla="*/ 870048 w 1485127"/>
                <a:gd name="connsiteY13693" fmla="*/ 199816 h 1679043"/>
                <a:gd name="connsiteX13694" fmla="*/ 803671 w 1485127"/>
                <a:gd name="connsiteY13694" fmla="*/ 225933 h 1679043"/>
                <a:gd name="connsiteX13695" fmla="*/ 808193 w 1485127"/>
                <a:gd name="connsiteY13695" fmla="*/ 215349 h 1679043"/>
                <a:gd name="connsiteX13696" fmla="*/ 810497 w 1485127"/>
                <a:gd name="connsiteY13696" fmla="*/ 209972 h 1679043"/>
                <a:gd name="connsiteX13697" fmla="*/ 842832 w 1485127"/>
                <a:gd name="connsiteY13697" fmla="*/ 197938 h 1679043"/>
                <a:gd name="connsiteX13698" fmla="*/ 842832 w 1485127"/>
                <a:gd name="connsiteY13698" fmla="*/ 197938 h 1679043"/>
                <a:gd name="connsiteX13699" fmla="*/ 842832 w 1485127"/>
                <a:gd name="connsiteY13699" fmla="*/ 197938 h 1679043"/>
                <a:gd name="connsiteX13700" fmla="*/ 842832 w 1485127"/>
                <a:gd name="connsiteY13700" fmla="*/ 197938 h 1679043"/>
                <a:gd name="connsiteX13701" fmla="*/ 842832 w 1485127"/>
                <a:gd name="connsiteY13701" fmla="*/ 197938 h 1679043"/>
                <a:gd name="connsiteX13702" fmla="*/ 914754 w 1485127"/>
                <a:gd name="connsiteY13702" fmla="*/ 169517 h 1679043"/>
                <a:gd name="connsiteX13703" fmla="*/ 940691 w 1485127"/>
                <a:gd name="connsiteY13703" fmla="*/ 159958 h 1679043"/>
                <a:gd name="connsiteX13704" fmla="*/ 940691 w 1485127"/>
                <a:gd name="connsiteY13704" fmla="*/ 159702 h 1679043"/>
                <a:gd name="connsiteX13705" fmla="*/ 914498 w 1485127"/>
                <a:gd name="connsiteY13705" fmla="*/ 167981 h 1679043"/>
                <a:gd name="connsiteX13706" fmla="*/ 841126 w 1485127"/>
                <a:gd name="connsiteY13706" fmla="*/ 192988 h 1679043"/>
                <a:gd name="connsiteX13707" fmla="*/ 841126 w 1485127"/>
                <a:gd name="connsiteY13707" fmla="*/ 192988 h 1679043"/>
                <a:gd name="connsiteX13708" fmla="*/ 840955 w 1485127"/>
                <a:gd name="connsiteY13708" fmla="*/ 192988 h 1679043"/>
                <a:gd name="connsiteX13709" fmla="*/ 840784 w 1485127"/>
                <a:gd name="connsiteY13709" fmla="*/ 192988 h 1679043"/>
                <a:gd name="connsiteX13710" fmla="*/ 840784 w 1485127"/>
                <a:gd name="connsiteY13710" fmla="*/ 192988 h 1679043"/>
                <a:gd name="connsiteX13711" fmla="*/ 812715 w 1485127"/>
                <a:gd name="connsiteY13711" fmla="*/ 204766 h 1679043"/>
                <a:gd name="connsiteX13712" fmla="*/ 815530 w 1485127"/>
                <a:gd name="connsiteY13712" fmla="*/ 198280 h 1679043"/>
                <a:gd name="connsiteX13713" fmla="*/ 815360 w 1485127"/>
                <a:gd name="connsiteY13713" fmla="*/ 198194 h 1679043"/>
                <a:gd name="connsiteX13714" fmla="*/ 812118 w 1485127"/>
                <a:gd name="connsiteY13714" fmla="*/ 205022 h 1679043"/>
                <a:gd name="connsiteX13715" fmla="*/ 792324 w 1485127"/>
                <a:gd name="connsiteY13715" fmla="*/ 213642 h 1679043"/>
                <a:gd name="connsiteX13716" fmla="*/ 799149 w 1485127"/>
                <a:gd name="connsiteY13716" fmla="*/ 193586 h 1679043"/>
                <a:gd name="connsiteX13717" fmla="*/ 800003 w 1485127"/>
                <a:gd name="connsiteY13717" fmla="*/ 190940 h 1679043"/>
                <a:gd name="connsiteX13718" fmla="*/ 814421 w 1485127"/>
                <a:gd name="connsiteY13718" fmla="*/ 185477 h 1679043"/>
                <a:gd name="connsiteX13719" fmla="*/ 843259 w 1485127"/>
                <a:gd name="connsiteY13719" fmla="*/ 175918 h 1679043"/>
                <a:gd name="connsiteX13720" fmla="*/ 843259 w 1485127"/>
                <a:gd name="connsiteY13720" fmla="*/ 175918 h 1679043"/>
                <a:gd name="connsiteX13721" fmla="*/ 843259 w 1485127"/>
                <a:gd name="connsiteY13721" fmla="*/ 175918 h 1679043"/>
                <a:gd name="connsiteX13722" fmla="*/ 843259 w 1485127"/>
                <a:gd name="connsiteY13722" fmla="*/ 175918 h 1679043"/>
                <a:gd name="connsiteX13723" fmla="*/ 872266 w 1485127"/>
                <a:gd name="connsiteY13723" fmla="*/ 166701 h 1679043"/>
                <a:gd name="connsiteX13724" fmla="*/ 901786 w 1485127"/>
                <a:gd name="connsiteY13724" fmla="*/ 159190 h 1679043"/>
                <a:gd name="connsiteX13725" fmla="*/ 912451 w 1485127"/>
                <a:gd name="connsiteY13725" fmla="*/ 156971 h 1679043"/>
                <a:gd name="connsiteX13726" fmla="*/ 923201 w 1485127"/>
                <a:gd name="connsiteY13726" fmla="*/ 155008 h 1679043"/>
                <a:gd name="connsiteX13727" fmla="*/ 923201 w 1485127"/>
                <a:gd name="connsiteY13727" fmla="*/ 154752 h 1679043"/>
                <a:gd name="connsiteX13728" fmla="*/ 912451 w 1485127"/>
                <a:gd name="connsiteY13728" fmla="*/ 156032 h 1679043"/>
                <a:gd name="connsiteX13729" fmla="*/ 901701 w 1485127"/>
                <a:gd name="connsiteY13729" fmla="*/ 157569 h 1679043"/>
                <a:gd name="connsiteX13730" fmla="*/ 871583 w 1485127"/>
                <a:gd name="connsiteY13730" fmla="*/ 163116 h 1679043"/>
                <a:gd name="connsiteX13731" fmla="*/ 841893 w 1485127"/>
                <a:gd name="connsiteY13731" fmla="*/ 170798 h 1679043"/>
                <a:gd name="connsiteX13732" fmla="*/ 841893 w 1485127"/>
                <a:gd name="connsiteY13732" fmla="*/ 170798 h 1679043"/>
                <a:gd name="connsiteX13733" fmla="*/ 841722 w 1485127"/>
                <a:gd name="connsiteY13733" fmla="*/ 170798 h 1679043"/>
                <a:gd name="connsiteX13734" fmla="*/ 841552 w 1485127"/>
                <a:gd name="connsiteY13734" fmla="*/ 170798 h 1679043"/>
                <a:gd name="connsiteX13735" fmla="*/ 841552 w 1485127"/>
                <a:gd name="connsiteY13735" fmla="*/ 170798 h 1679043"/>
                <a:gd name="connsiteX13736" fmla="*/ 812971 w 1485127"/>
                <a:gd name="connsiteY13736" fmla="*/ 181978 h 1679043"/>
                <a:gd name="connsiteX13737" fmla="*/ 801112 w 1485127"/>
                <a:gd name="connsiteY13737" fmla="*/ 187355 h 1679043"/>
                <a:gd name="connsiteX13738" fmla="*/ 804951 w 1485127"/>
                <a:gd name="connsiteY13738" fmla="*/ 175833 h 1679043"/>
                <a:gd name="connsiteX13739" fmla="*/ 804439 w 1485127"/>
                <a:gd name="connsiteY13739" fmla="*/ 175662 h 1679043"/>
                <a:gd name="connsiteX13740" fmla="*/ 804439 w 1485127"/>
                <a:gd name="connsiteY13740" fmla="*/ 175662 h 1679043"/>
                <a:gd name="connsiteX13741" fmla="*/ 799491 w 1485127"/>
                <a:gd name="connsiteY13741" fmla="*/ 188123 h 1679043"/>
                <a:gd name="connsiteX13742" fmla="*/ 785328 w 1485127"/>
                <a:gd name="connsiteY13742" fmla="*/ 195122 h 1679043"/>
                <a:gd name="connsiteX13743" fmla="*/ 775687 w 1485127"/>
                <a:gd name="connsiteY13743" fmla="*/ 200157 h 1679043"/>
                <a:gd name="connsiteX13744" fmla="*/ 771080 w 1485127"/>
                <a:gd name="connsiteY13744" fmla="*/ 202718 h 1679043"/>
                <a:gd name="connsiteX13745" fmla="*/ 775687 w 1485127"/>
                <a:gd name="connsiteY13745" fmla="*/ 170968 h 1679043"/>
                <a:gd name="connsiteX13746" fmla="*/ 779697 w 1485127"/>
                <a:gd name="connsiteY13746" fmla="*/ 169603 h 1679043"/>
                <a:gd name="connsiteX13747" fmla="*/ 802818 w 1485127"/>
                <a:gd name="connsiteY13747" fmla="*/ 163458 h 1679043"/>
                <a:gd name="connsiteX13748" fmla="*/ 826280 w 1485127"/>
                <a:gd name="connsiteY13748" fmla="*/ 159190 h 1679043"/>
                <a:gd name="connsiteX13749" fmla="*/ 826280 w 1485127"/>
                <a:gd name="connsiteY13749" fmla="*/ 159190 h 1679043"/>
                <a:gd name="connsiteX13750" fmla="*/ 826280 w 1485127"/>
                <a:gd name="connsiteY13750" fmla="*/ 159190 h 1679043"/>
                <a:gd name="connsiteX13751" fmla="*/ 826280 w 1485127"/>
                <a:gd name="connsiteY13751" fmla="*/ 159190 h 1679043"/>
                <a:gd name="connsiteX13752" fmla="*/ 826280 w 1485127"/>
                <a:gd name="connsiteY13752" fmla="*/ 159190 h 1679043"/>
                <a:gd name="connsiteX13753" fmla="*/ 849828 w 1485127"/>
                <a:gd name="connsiteY13753" fmla="*/ 155350 h 1679043"/>
                <a:gd name="connsiteX13754" fmla="*/ 873631 w 1485127"/>
                <a:gd name="connsiteY13754" fmla="*/ 153301 h 1679043"/>
                <a:gd name="connsiteX13755" fmla="*/ 882163 w 1485127"/>
                <a:gd name="connsiteY13755" fmla="*/ 153130 h 1679043"/>
                <a:gd name="connsiteX13756" fmla="*/ 890780 w 1485127"/>
                <a:gd name="connsiteY13756" fmla="*/ 153130 h 1679043"/>
                <a:gd name="connsiteX13757" fmla="*/ 890780 w 1485127"/>
                <a:gd name="connsiteY13757" fmla="*/ 152960 h 1679043"/>
                <a:gd name="connsiteX13758" fmla="*/ 882248 w 1485127"/>
                <a:gd name="connsiteY13758" fmla="*/ 152192 h 1679043"/>
                <a:gd name="connsiteX13759" fmla="*/ 873716 w 1485127"/>
                <a:gd name="connsiteY13759" fmla="*/ 151679 h 1679043"/>
                <a:gd name="connsiteX13760" fmla="*/ 849572 w 1485127"/>
                <a:gd name="connsiteY13760" fmla="*/ 151679 h 1679043"/>
                <a:gd name="connsiteX13761" fmla="*/ 825427 w 1485127"/>
                <a:gd name="connsiteY13761" fmla="*/ 153984 h 1679043"/>
                <a:gd name="connsiteX13762" fmla="*/ 825427 w 1485127"/>
                <a:gd name="connsiteY13762" fmla="*/ 153984 h 1679043"/>
                <a:gd name="connsiteX13763" fmla="*/ 825342 w 1485127"/>
                <a:gd name="connsiteY13763" fmla="*/ 153984 h 1679043"/>
                <a:gd name="connsiteX13764" fmla="*/ 825256 w 1485127"/>
                <a:gd name="connsiteY13764" fmla="*/ 153984 h 1679043"/>
                <a:gd name="connsiteX13765" fmla="*/ 825256 w 1485127"/>
                <a:gd name="connsiteY13765" fmla="*/ 153984 h 1679043"/>
                <a:gd name="connsiteX13766" fmla="*/ 801794 w 1485127"/>
                <a:gd name="connsiteY13766" fmla="*/ 159958 h 1679043"/>
                <a:gd name="connsiteX13767" fmla="*/ 779100 w 1485127"/>
                <a:gd name="connsiteY13767" fmla="*/ 168152 h 1679043"/>
                <a:gd name="connsiteX13768" fmla="*/ 775943 w 1485127"/>
                <a:gd name="connsiteY13768" fmla="*/ 169517 h 1679043"/>
                <a:gd name="connsiteX13769" fmla="*/ 776455 w 1485127"/>
                <a:gd name="connsiteY13769" fmla="*/ 165762 h 1679043"/>
                <a:gd name="connsiteX13770" fmla="*/ 780124 w 1485127"/>
                <a:gd name="connsiteY13770" fmla="*/ 144169 h 1679043"/>
                <a:gd name="connsiteX13771" fmla="*/ 815530 w 1485127"/>
                <a:gd name="connsiteY13771" fmla="*/ 142377 h 1679043"/>
                <a:gd name="connsiteX13772" fmla="*/ 770056 w 1485127"/>
                <a:gd name="connsiteY13772" fmla="*/ 208180 h 1679043"/>
                <a:gd name="connsiteX13773" fmla="*/ 770824 w 1485127"/>
                <a:gd name="connsiteY13773" fmla="*/ 202632 h 1679043"/>
                <a:gd name="connsiteX13774" fmla="*/ 776029 w 1485127"/>
                <a:gd name="connsiteY13774" fmla="*/ 200157 h 1679043"/>
                <a:gd name="connsiteX13775" fmla="*/ 785925 w 1485127"/>
                <a:gd name="connsiteY13775" fmla="*/ 195634 h 1679043"/>
                <a:gd name="connsiteX13776" fmla="*/ 798040 w 1485127"/>
                <a:gd name="connsiteY13776" fmla="*/ 190598 h 1679043"/>
                <a:gd name="connsiteX13777" fmla="*/ 797528 w 1485127"/>
                <a:gd name="connsiteY13777" fmla="*/ 191879 h 1679043"/>
                <a:gd name="connsiteX13778" fmla="*/ 788399 w 1485127"/>
                <a:gd name="connsiteY13778" fmla="*/ 214325 h 1679043"/>
                <a:gd name="connsiteX13779" fmla="*/ 769544 w 1485127"/>
                <a:gd name="connsiteY13779" fmla="*/ 222860 h 1679043"/>
                <a:gd name="connsiteX13780" fmla="*/ 767667 w 1485127"/>
                <a:gd name="connsiteY13780" fmla="*/ 223714 h 1679043"/>
                <a:gd name="connsiteX13781" fmla="*/ 769971 w 1485127"/>
                <a:gd name="connsiteY13781" fmla="*/ 208180 h 1679043"/>
                <a:gd name="connsiteX13782" fmla="*/ 757344 w 1485127"/>
                <a:gd name="connsiteY13782" fmla="*/ 325449 h 1679043"/>
                <a:gd name="connsiteX13783" fmla="*/ 748642 w 1485127"/>
                <a:gd name="connsiteY13783" fmla="*/ 348493 h 1679043"/>
                <a:gd name="connsiteX13784" fmla="*/ 753675 w 1485127"/>
                <a:gd name="connsiteY13784" fmla="*/ 319389 h 1679043"/>
                <a:gd name="connsiteX13785" fmla="*/ 758026 w 1485127"/>
                <a:gd name="connsiteY13785" fmla="*/ 299503 h 1679043"/>
                <a:gd name="connsiteX13786" fmla="*/ 775260 w 1485127"/>
                <a:gd name="connsiteY13786" fmla="*/ 259731 h 1679043"/>
                <a:gd name="connsiteX13787" fmla="*/ 775260 w 1485127"/>
                <a:gd name="connsiteY13787" fmla="*/ 259731 h 1679043"/>
                <a:gd name="connsiteX13788" fmla="*/ 775260 w 1485127"/>
                <a:gd name="connsiteY13788" fmla="*/ 259731 h 1679043"/>
                <a:gd name="connsiteX13789" fmla="*/ 775260 w 1485127"/>
                <a:gd name="connsiteY13789" fmla="*/ 259731 h 1679043"/>
                <a:gd name="connsiteX13790" fmla="*/ 775260 w 1485127"/>
                <a:gd name="connsiteY13790" fmla="*/ 259731 h 1679043"/>
                <a:gd name="connsiteX13791" fmla="*/ 779014 w 1485127"/>
                <a:gd name="connsiteY13791" fmla="*/ 249659 h 1679043"/>
                <a:gd name="connsiteX13792" fmla="*/ 784304 w 1485127"/>
                <a:gd name="connsiteY13792" fmla="*/ 247782 h 1679043"/>
                <a:gd name="connsiteX13793" fmla="*/ 792750 w 1485127"/>
                <a:gd name="connsiteY13793" fmla="*/ 244795 h 1679043"/>
                <a:gd name="connsiteX13794" fmla="*/ 777905 w 1485127"/>
                <a:gd name="connsiteY13794" fmla="*/ 277398 h 1679043"/>
                <a:gd name="connsiteX13795" fmla="*/ 757514 w 1485127"/>
                <a:gd name="connsiteY13795" fmla="*/ 324937 h 1679043"/>
                <a:gd name="connsiteX13796" fmla="*/ 757514 w 1485127"/>
                <a:gd name="connsiteY13796" fmla="*/ 324937 h 1679043"/>
                <a:gd name="connsiteX13797" fmla="*/ 757429 w 1485127"/>
                <a:gd name="connsiteY13797" fmla="*/ 325193 h 1679043"/>
                <a:gd name="connsiteX13798" fmla="*/ 757429 w 1485127"/>
                <a:gd name="connsiteY13798" fmla="*/ 325449 h 1679043"/>
                <a:gd name="connsiteX13799" fmla="*/ 757344 w 1485127"/>
                <a:gd name="connsiteY13799" fmla="*/ 325449 h 1679043"/>
                <a:gd name="connsiteX13800" fmla="*/ 764425 w 1485127"/>
                <a:gd name="connsiteY13800" fmla="*/ 254866 h 1679043"/>
                <a:gd name="connsiteX13801" fmla="*/ 772872 w 1485127"/>
                <a:gd name="connsiteY13801" fmla="*/ 251879 h 1679043"/>
                <a:gd name="connsiteX13802" fmla="*/ 770483 w 1485127"/>
                <a:gd name="connsiteY13802" fmla="*/ 257682 h 1679043"/>
                <a:gd name="connsiteX13803" fmla="*/ 770483 w 1485127"/>
                <a:gd name="connsiteY13803" fmla="*/ 257682 h 1679043"/>
                <a:gd name="connsiteX13804" fmla="*/ 770483 w 1485127"/>
                <a:gd name="connsiteY13804" fmla="*/ 257853 h 1679043"/>
                <a:gd name="connsiteX13805" fmla="*/ 770483 w 1485127"/>
                <a:gd name="connsiteY13805" fmla="*/ 258024 h 1679043"/>
                <a:gd name="connsiteX13806" fmla="*/ 770483 w 1485127"/>
                <a:gd name="connsiteY13806" fmla="*/ 258024 h 1679043"/>
                <a:gd name="connsiteX13807" fmla="*/ 761610 w 1485127"/>
                <a:gd name="connsiteY13807" fmla="*/ 281665 h 1679043"/>
                <a:gd name="connsiteX13808" fmla="*/ 764596 w 1485127"/>
                <a:gd name="connsiteY13808" fmla="*/ 254951 h 1679043"/>
                <a:gd name="connsiteX13809" fmla="*/ 783621 w 1485127"/>
                <a:gd name="connsiteY13809" fmla="*/ 246331 h 1679043"/>
                <a:gd name="connsiteX13810" fmla="*/ 779697 w 1485127"/>
                <a:gd name="connsiteY13810" fmla="*/ 247952 h 1679043"/>
                <a:gd name="connsiteX13811" fmla="*/ 785072 w 1485127"/>
                <a:gd name="connsiteY13811" fmla="*/ 233017 h 1679043"/>
                <a:gd name="connsiteX13812" fmla="*/ 800856 w 1485127"/>
                <a:gd name="connsiteY13812" fmla="*/ 227383 h 1679043"/>
                <a:gd name="connsiteX13813" fmla="*/ 799491 w 1485127"/>
                <a:gd name="connsiteY13813" fmla="*/ 230285 h 1679043"/>
                <a:gd name="connsiteX13814" fmla="*/ 794116 w 1485127"/>
                <a:gd name="connsiteY13814" fmla="*/ 241893 h 1679043"/>
                <a:gd name="connsiteX13815" fmla="*/ 783621 w 1485127"/>
                <a:gd name="connsiteY13815" fmla="*/ 246331 h 1679043"/>
                <a:gd name="connsiteX13816" fmla="*/ 785328 w 1485127"/>
                <a:gd name="connsiteY13816" fmla="*/ 232419 h 1679043"/>
                <a:gd name="connsiteX13817" fmla="*/ 790959 w 1485127"/>
                <a:gd name="connsiteY13817" fmla="*/ 216288 h 1679043"/>
                <a:gd name="connsiteX13818" fmla="*/ 809473 w 1485127"/>
                <a:gd name="connsiteY13818" fmla="*/ 209290 h 1679043"/>
                <a:gd name="connsiteX13819" fmla="*/ 807340 w 1485127"/>
                <a:gd name="connsiteY13819" fmla="*/ 213813 h 1679043"/>
                <a:gd name="connsiteX13820" fmla="*/ 801794 w 1485127"/>
                <a:gd name="connsiteY13820" fmla="*/ 225591 h 1679043"/>
                <a:gd name="connsiteX13821" fmla="*/ 785328 w 1485127"/>
                <a:gd name="connsiteY13821" fmla="*/ 232419 h 1679043"/>
                <a:gd name="connsiteX13822" fmla="*/ 770483 w 1485127"/>
                <a:gd name="connsiteY13822" fmla="*/ 224226 h 1679043"/>
                <a:gd name="connsiteX13823" fmla="*/ 787120 w 1485127"/>
                <a:gd name="connsiteY13823" fmla="*/ 217739 h 1679043"/>
                <a:gd name="connsiteX13824" fmla="*/ 780124 w 1485127"/>
                <a:gd name="connsiteY13824" fmla="*/ 234553 h 1679043"/>
                <a:gd name="connsiteX13825" fmla="*/ 779526 w 1485127"/>
                <a:gd name="connsiteY13825" fmla="*/ 234809 h 1679043"/>
                <a:gd name="connsiteX13826" fmla="*/ 779526 w 1485127"/>
                <a:gd name="connsiteY13826" fmla="*/ 234979 h 1679043"/>
                <a:gd name="connsiteX13827" fmla="*/ 779867 w 1485127"/>
                <a:gd name="connsiteY13827" fmla="*/ 234809 h 1679043"/>
                <a:gd name="connsiteX13828" fmla="*/ 773298 w 1485127"/>
                <a:gd name="connsiteY13828" fmla="*/ 250513 h 1679043"/>
                <a:gd name="connsiteX13829" fmla="*/ 764340 w 1485127"/>
                <a:gd name="connsiteY13829" fmla="*/ 254268 h 1679043"/>
                <a:gd name="connsiteX13830" fmla="*/ 766473 w 1485127"/>
                <a:gd name="connsiteY13830" fmla="*/ 232675 h 1679043"/>
                <a:gd name="connsiteX13831" fmla="*/ 767411 w 1485127"/>
                <a:gd name="connsiteY13831" fmla="*/ 225250 h 1679043"/>
                <a:gd name="connsiteX13832" fmla="*/ 770227 w 1485127"/>
                <a:gd name="connsiteY13832" fmla="*/ 224140 h 1679043"/>
                <a:gd name="connsiteX13833" fmla="*/ 769374 w 1485127"/>
                <a:gd name="connsiteY13833" fmla="*/ 135122 h 1679043"/>
                <a:gd name="connsiteX13834" fmla="*/ 771421 w 1485127"/>
                <a:gd name="connsiteY13834" fmla="*/ 142120 h 1679043"/>
                <a:gd name="connsiteX13835" fmla="*/ 770483 w 1485127"/>
                <a:gd name="connsiteY13835" fmla="*/ 171310 h 1679043"/>
                <a:gd name="connsiteX13836" fmla="*/ 763487 w 1485127"/>
                <a:gd name="connsiteY13836" fmla="*/ 174553 h 1679043"/>
                <a:gd name="connsiteX13837" fmla="*/ 763572 w 1485127"/>
                <a:gd name="connsiteY13837" fmla="*/ 174724 h 1679043"/>
                <a:gd name="connsiteX13838" fmla="*/ 770397 w 1485127"/>
                <a:gd name="connsiteY13838" fmla="*/ 172163 h 1679043"/>
                <a:gd name="connsiteX13839" fmla="*/ 769630 w 1485127"/>
                <a:gd name="connsiteY13839" fmla="*/ 180186 h 1679043"/>
                <a:gd name="connsiteX13840" fmla="*/ 762804 w 1485127"/>
                <a:gd name="connsiteY13840" fmla="*/ 216459 h 1679043"/>
                <a:gd name="connsiteX13841" fmla="*/ 760586 w 1485127"/>
                <a:gd name="connsiteY13841" fmla="*/ 227213 h 1679043"/>
                <a:gd name="connsiteX13842" fmla="*/ 744888 w 1485127"/>
                <a:gd name="connsiteY13842" fmla="*/ 234467 h 1679043"/>
                <a:gd name="connsiteX13843" fmla="*/ 744973 w 1485127"/>
                <a:gd name="connsiteY13843" fmla="*/ 234638 h 1679043"/>
                <a:gd name="connsiteX13844" fmla="*/ 760330 w 1485127"/>
                <a:gd name="connsiteY13844" fmla="*/ 228408 h 1679043"/>
                <a:gd name="connsiteX13845" fmla="*/ 755040 w 1485127"/>
                <a:gd name="connsiteY13845" fmla="*/ 253073 h 1679043"/>
                <a:gd name="connsiteX13846" fmla="*/ 744802 w 1485127"/>
                <a:gd name="connsiteY13846" fmla="*/ 299759 h 1679043"/>
                <a:gd name="connsiteX13847" fmla="*/ 731066 w 1485127"/>
                <a:gd name="connsiteY13847" fmla="*/ 366160 h 1679043"/>
                <a:gd name="connsiteX13848" fmla="*/ 719975 w 1485127"/>
                <a:gd name="connsiteY13848" fmla="*/ 428208 h 1679043"/>
                <a:gd name="connsiteX13849" fmla="*/ 718866 w 1485127"/>
                <a:gd name="connsiteY13849" fmla="*/ 435036 h 1679043"/>
                <a:gd name="connsiteX13850" fmla="*/ 717074 w 1485127"/>
                <a:gd name="connsiteY13850" fmla="*/ 440413 h 1679043"/>
                <a:gd name="connsiteX13851" fmla="*/ 711443 w 1485127"/>
                <a:gd name="connsiteY13851" fmla="*/ 457910 h 1679043"/>
                <a:gd name="connsiteX13852" fmla="*/ 711699 w 1485127"/>
                <a:gd name="connsiteY13852" fmla="*/ 457910 h 1679043"/>
                <a:gd name="connsiteX13853" fmla="*/ 717928 w 1485127"/>
                <a:gd name="connsiteY13853" fmla="*/ 440755 h 1679043"/>
                <a:gd name="connsiteX13854" fmla="*/ 702400 w 1485127"/>
                <a:gd name="connsiteY13854" fmla="*/ 537625 h 1679043"/>
                <a:gd name="connsiteX13855" fmla="*/ 686701 w 1485127"/>
                <a:gd name="connsiteY13855" fmla="*/ 657113 h 1679043"/>
                <a:gd name="connsiteX13856" fmla="*/ 676122 w 1485127"/>
                <a:gd name="connsiteY13856" fmla="*/ 730854 h 1679043"/>
                <a:gd name="connsiteX13857" fmla="*/ 668529 w 1485127"/>
                <a:gd name="connsiteY13857" fmla="*/ 778564 h 1679043"/>
                <a:gd name="connsiteX13858" fmla="*/ 656073 w 1485127"/>
                <a:gd name="connsiteY13858" fmla="*/ 789830 h 1679043"/>
                <a:gd name="connsiteX13859" fmla="*/ 656243 w 1485127"/>
                <a:gd name="connsiteY13859" fmla="*/ 790000 h 1679043"/>
                <a:gd name="connsiteX13860" fmla="*/ 668358 w 1485127"/>
                <a:gd name="connsiteY13860" fmla="*/ 779929 h 1679043"/>
                <a:gd name="connsiteX13861" fmla="*/ 647114 w 1485127"/>
                <a:gd name="connsiteY13861" fmla="*/ 911537 h 1679043"/>
                <a:gd name="connsiteX13862" fmla="*/ 644811 w 1485127"/>
                <a:gd name="connsiteY13862" fmla="*/ 935008 h 1679043"/>
                <a:gd name="connsiteX13863" fmla="*/ 644128 w 1485127"/>
                <a:gd name="connsiteY13863" fmla="*/ 939446 h 1679043"/>
                <a:gd name="connsiteX13864" fmla="*/ 639265 w 1485127"/>
                <a:gd name="connsiteY13864" fmla="*/ 938592 h 1679043"/>
                <a:gd name="connsiteX13865" fmla="*/ 590207 w 1485127"/>
                <a:gd name="connsiteY13865" fmla="*/ 928777 h 1679043"/>
                <a:gd name="connsiteX13866" fmla="*/ 590037 w 1485127"/>
                <a:gd name="connsiteY13866" fmla="*/ 909147 h 1679043"/>
                <a:gd name="connsiteX13867" fmla="*/ 590464 w 1485127"/>
                <a:gd name="connsiteY13867" fmla="*/ 870740 h 1679043"/>
                <a:gd name="connsiteX13868" fmla="*/ 590719 w 1485127"/>
                <a:gd name="connsiteY13868" fmla="*/ 861437 h 1679043"/>
                <a:gd name="connsiteX13869" fmla="*/ 605735 w 1485127"/>
                <a:gd name="connsiteY13869" fmla="*/ 850086 h 1679043"/>
                <a:gd name="connsiteX13870" fmla="*/ 603602 w 1485127"/>
                <a:gd name="connsiteY13870" fmla="*/ 873471 h 1679043"/>
                <a:gd name="connsiteX13871" fmla="*/ 601896 w 1485127"/>
                <a:gd name="connsiteY13871" fmla="*/ 904197 h 1679043"/>
                <a:gd name="connsiteX13872" fmla="*/ 601469 w 1485127"/>
                <a:gd name="connsiteY13872" fmla="*/ 915207 h 1679043"/>
                <a:gd name="connsiteX13873" fmla="*/ 601213 w 1485127"/>
                <a:gd name="connsiteY13873" fmla="*/ 926217 h 1679043"/>
                <a:gd name="connsiteX13874" fmla="*/ 601469 w 1485127"/>
                <a:gd name="connsiteY13874" fmla="*/ 926217 h 1679043"/>
                <a:gd name="connsiteX13875" fmla="*/ 602408 w 1485127"/>
                <a:gd name="connsiteY13875" fmla="*/ 915377 h 1679043"/>
                <a:gd name="connsiteX13876" fmla="*/ 603431 w 1485127"/>
                <a:gd name="connsiteY13876" fmla="*/ 904538 h 1679043"/>
                <a:gd name="connsiteX13877" fmla="*/ 607185 w 1485127"/>
                <a:gd name="connsiteY13877" fmla="*/ 874069 h 1679043"/>
                <a:gd name="connsiteX13878" fmla="*/ 611451 w 1485127"/>
                <a:gd name="connsiteY13878" fmla="*/ 845818 h 1679043"/>
                <a:gd name="connsiteX13879" fmla="*/ 618021 w 1485127"/>
                <a:gd name="connsiteY13879" fmla="*/ 840783 h 1679043"/>
                <a:gd name="connsiteX13880" fmla="*/ 632951 w 1485127"/>
                <a:gd name="connsiteY13880" fmla="*/ 829175 h 1679043"/>
                <a:gd name="connsiteX13881" fmla="*/ 632781 w 1485127"/>
                <a:gd name="connsiteY13881" fmla="*/ 829005 h 1679043"/>
                <a:gd name="connsiteX13882" fmla="*/ 617168 w 1485127"/>
                <a:gd name="connsiteY13882" fmla="*/ 839503 h 1679043"/>
                <a:gd name="connsiteX13883" fmla="*/ 611878 w 1485127"/>
                <a:gd name="connsiteY13883" fmla="*/ 843002 h 1679043"/>
                <a:gd name="connsiteX13884" fmla="*/ 615803 w 1485127"/>
                <a:gd name="connsiteY13884" fmla="*/ 813130 h 1679043"/>
                <a:gd name="connsiteX13885" fmla="*/ 619301 w 1485127"/>
                <a:gd name="connsiteY13885" fmla="*/ 790086 h 1679043"/>
                <a:gd name="connsiteX13886" fmla="*/ 635852 w 1485127"/>
                <a:gd name="connsiteY13886" fmla="*/ 774979 h 1679043"/>
                <a:gd name="connsiteX13887" fmla="*/ 635682 w 1485127"/>
                <a:gd name="connsiteY13887" fmla="*/ 774808 h 1679043"/>
                <a:gd name="connsiteX13888" fmla="*/ 619642 w 1485127"/>
                <a:gd name="connsiteY13888" fmla="*/ 788038 h 1679043"/>
                <a:gd name="connsiteX13889" fmla="*/ 620495 w 1485127"/>
                <a:gd name="connsiteY13889" fmla="*/ 782831 h 1679043"/>
                <a:gd name="connsiteX13890" fmla="*/ 622458 w 1485127"/>
                <a:gd name="connsiteY13890" fmla="*/ 772077 h 1679043"/>
                <a:gd name="connsiteX13891" fmla="*/ 624590 w 1485127"/>
                <a:gd name="connsiteY13891" fmla="*/ 761409 h 1679043"/>
                <a:gd name="connsiteX13892" fmla="*/ 624334 w 1485127"/>
                <a:gd name="connsiteY13892" fmla="*/ 761409 h 1679043"/>
                <a:gd name="connsiteX13893" fmla="*/ 621604 w 1485127"/>
                <a:gd name="connsiteY13893" fmla="*/ 771992 h 1679043"/>
                <a:gd name="connsiteX13894" fmla="*/ 618959 w 1485127"/>
                <a:gd name="connsiteY13894" fmla="*/ 782661 h 1679043"/>
                <a:gd name="connsiteX13895" fmla="*/ 617168 w 1485127"/>
                <a:gd name="connsiteY13895" fmla="*/ 790086 h 1679043"/>
                <a:gd name="connsiteX13896" fmla="*/ 615547 w 1485127"/>
                <a:gd name="connsiteY13896" fmla="*/ 791452 h 1679043"/>
                <a:gd name="connsiteX13897" fmla="*/ 592938 w 1485127"/>
                <a:gd name="connsiteY13897" fmla="*/ 809716 h 1679043"/>
                <a:gd name="connsiteX13898" fmla="*/ 594047 w 1485127"/>
                <a:gd name="connsiteY13898" fmla="*/ 794183 h 1679043"/>
                <a:gd name="connsiteX13899" fmla="*/ 598995 w 1485127"/>
                <a:gd name="connsiteY13899" fmla="*/ 756203 h 1679043"/>
                <a:gd name="connsiteX13900" fmla="*/ 601640 w 1485127"/>
                <a:gd name="connsiteY13900" fmla="*/ 742888 h 1679043"/>
                <a:gd name="connsiteX13901" fmla="*/ 602152 w 1485127"/>
                <a:gd name="connsiteY13901" fmla="*/ 740669 h 1679043"/>
                <a:gd name="connsiteX13902" fmla="*/ 609830 w 1485127"/>
                <a:gd name="connsiteY13902" fmla="*/ 734609 h 1679043"/>
                <a:gd name="connsiteX13903" fmla="*/ 609660 w 1485127"/>
                <a:gd name="connsiteY13903" fmla="*/ 734439 h 1679043"/>
                <a:gd name="connsiteX13904" fmla="*/ 602322 w 1485127"/>
                <a:gd name="connsiteY13904" fmla="*/ 739816 h 1679043"/>
                <a:gd name="connsiteX13905" fmla="*/ 604711 w 1485127"/>
                <a:gd name="connsiteY13905" fmla="*/ 729659 h 1679043"/>
                <a:gd name="connsiteX13906" fmla="*/ 604455 w 1485127"/>
                <a:gd name="connsiteY13906" fmla="*/ 729659 h 1679043"/>
                <a:gd name="connsiteX13907" fmla="*/ 601298 w 1485127"/>
                <a:gd name="connsiteY13907" fmla="*/ 740584 h 1679043"/>
                <a:gd name="connsiteX13908" fmla="*/ 582017 w 1485127"/>
                <a:gd name="connsiteY13908" fmla="*/ 754581 h 1679043"/>
                <a:gd name="connsiteX13909" fmla="*/ 577922 w 1485127"/>
                <a:gd name="connsiteY13909" fmla="*/ 757568 h 1679043"/>
                <a:gd name="connsiteX13910" fmla="*/ 592852 w 1485127"/>
                <a:gd name="connsiteY13910" fmla="*/ 671708 h 1679043"/>
                <a:gd name="connsiteX13911" fmla="*/ 591146 w 1485127"/>
                <a:gd name="connsiteY13911" fmla="*/ 690143 h 1679043"/>
                <a:gd name="connsiteX13912" fmla="*/ 591402 w 1485127"/>
                <a:gd name="connsiteY13912" fmla="*/ 690143 h 1679043"/>
                <a:gd name="connsiteX13913" fmla="*/ 595497 w 1485127"/>
                <a:gd name="connsiteY13913" fmla="*/ 660527 h 1679043"/>
                <a:gd name="connsiteX13914" fmla="*/ 605138 w 1485127"/>
                <a:gd name="connsiteY13914" fmla="*/ 583030 h 1679043"/>
                <a:gd name="connsiteX13915" fmla="*/ 615717 w 1485127"/>
                <a:gd name="connsiteY13915" fmla="*/ 522518 h 1679043"/>
                <a:gd name="connsiteX13916" fmla="*/ 637900 w 1485127"/>
                <a:gd name="connsiteY13916" fmla="*/ 383742 h 1679043"/>
                <a:gd name="connsiteX13917" fmla="*/ 644725 w 1485127"/>
                <a:gd name="connsiteY13917" fmla="*/ 342433 h 1679043"/>
                <a:gd name="connsiteX13918" fmla="*/ 650527 w 1485127"/>
                <a:gd name="connsiteY13918" fmla="*/ 314951 h 1679043"/>
                <a:gd name="connsiteX13919" fmla="*/ 650527 w 1485127"/>
                <a:gd name="connsiteY13919" fmla="*/ 314951 h 1679043"/>
                <a:gd name="connsiteX13920" fmla="*/ 650527 w 1485127"/>
                <a:gd name="connsiteY13920" fmla="*/ 314780 h 1679043"/>
                <a:gd name="connsiteX13921" fmla="*/ 650527 w 1485127"/>
                <a:gd name="connsiteY13921" fmla="*/ 314780 h 1679043"/>
                <a:gd name="connsiteX13922" fmla="*/ 670661 w 1485127"/>
                <a:gd name="connsiteY13922" fmla="*/ 210314 h 1679043"/>
                <a:gd name="connsiteX13923" fmla="*/ 678426 w 1485127"/>
                <a:gd name="connsiteY13923" fmla="*/ 173102 h 1679043"/>
                <a:gd name="connsiteX13924" fmla="*/ 678169 w 1485127"/>
                <a:gd name="connsiteY13924" fmla="*/ 173102 h 1679043"/>
                <a:gd name="connsiteX13925" fmla="*/ 669126 w 1485127"/>
                <a:gd name="connsiteY13925" fmla="*/ 209802 h 1679043"/>
                <a:gd name="connsiteX13926" fmla="*/ 656157 w 1485127"/>
                <a:gd name="connsiteY13926" fmla="*/ 264254 h 1679043"/>
                <a:gd name="connsiteX13927" fmla="*/ 660082 w 1485127"/>
                <a:gd name="connsiteY13927" fmla="*/ 237113 h 1679043"/>
                <a:gd name="connsiteX13928" fmla="*/ 675525 w 1485127"/>
                <a:gd name="connsiteY13928" fmla="*/ 151935 h 1679043"/>
                <a:gd name="connsiteX13929" fmla="*/ 769118 w 1485127"/>
                <a:gd name="connsiteY13929" fmla="*/ 135549 h 1679043"/>
                <a:gd name="connsiteX13930" fmla="*/ 655219 w 1485127"/>
                <a:gd name="connsiteY13930" fmla="*/ 179247 h 1679043"/>
                <a:gd name="connsiteX13931" fmla="*/ 651721 w 1485127"/>
                <a:gd name="connsiteY13931" fmla="*/ 202547 h 1679043"/>
                <a:gd name="connsiteX13932" fmla="*/ 650270 w 1485127"/>
                <a:gd name="connsiteY13932" fmla="*/ 212362 h 1679043"/>
                <a:gd name="connsiteX13933" fmla="*/ 635511 w 1485127"/>
                <a:gd name="connsiteY13933" fmla="*/ 266644 h 1679043"/>
                <a:gd name="connsiteX13934" fmla="*/ 621946 w 1485127"/>
                <a:gd name="connsiteY13934" fmla="*/ 322035 h 1679043"/>
                <a:gd name="connsiteX13935" fmla="*/ 621946 w 1485127"/>
                <a:gd name="connsiteY13935" fmla="*/ 322035 h 1679043"/>
                <a:gd name="connsiteX13936" fmla="*/ 621946 w 1485127"/>
                <a:gd name="connsiteY13936" fmla="*/ 322291 h 1679043"/>
                <a:gd name="connsiteX13937" fmla="*/ 621946 w 1485127"/>
                <a:gd name="connsiteY13937" fmla="*/ 322547 h 1679043"/>
                <a:gd name="connsiteX13938" fmla="*/ 621946 w 1485127"/>
                <a:gd name="connsiteY13938" fmla="*/ 322547 h 1679043"/>
                <a:gd name="connsiteX13939" fmla="*/ 611196 w 1485127"/>
                <a:gd name="connsiteY13939" fmla="*/ 378536 h 1679043"/>
                <a:gd name="connsiteX13940" fmla="*/ 601896 w 1485127"/>
                <a:gd name="connsiteY13940" fmla="*/ 434780 h 1679043"/>
                <a:gd name="connsiteX13941" fmla="*/ 598824 w 1485127"/>
                <a:gd name="connsiteY13941" fmla="*/ 454752 h 1679043"/>
                <a:gd name="connsiteX13942" fmla="*/ 595923 w 1485127"/>
                <a:gd name="connsiteY13942" fmla="*/ 474809 h 1679043"/>
                <a:gd name="connsiteX13943" fmla="*/ 596180 w 1485127"/>
                <a:gd name="connsiteY13943" fmla="*/ 474809 h 1679043"/>
                <a:gd name="connsiteX13944" fmla="*/ 599763 w 1485127"/>
                <a:gd name="connsiteY13944" fmla="*/ 454752 h 1679043"/>
                <a:gd name="connsiteX13945" fmla="*/ 603517 w 1485127"/>
                <a:gd name="connsiteY13945" fmla="*/ 434780 h 1679043"/>
                <a:gd name="connsiteX13946" fmla="*/ 614864 w 1485127"/>
                <a:gd name="connsiteY13946" fmla="*/ 379048 h 1679043"/>
                <a:gd name="connsiteX13947" fmla="*/ 627235 w 1485127"/>
                <a:gd name="connsiteY13947" fmla="*/ 323486 h 1679043"/>
                <a:gd name="connsiteX13948" fmla="*/ 627235 w 1485127"/>
                <a:gd name="connsiteY13948" fmla="*/ 323486 h 1679043"/>
                <a:gd name="connsiteX13949" fmla="*/ 627235 w 1485127"/>
                <a:gd name="connsiteY13949" fmla="*/ 323486 h 1679043"/>
                <a:gd name="connsiteX13950" fmla="*/ 627235 w 1485127"/>
                <a:gd name="connsiteY13950" fmla="*/ 323486 h 1679043"/>
                <a:gd name="connsiteX13951" fmla="*/ 627235 w 1485127"/>
                <a:gd name="connsiteY13951" fmla="*/ 323486 h 1679043"/>
                <a:gd name="connsiteX13952" fmla="*/ 639179 w 1485127"/>
                <a:gd name="connsiteY13952" fmla="*/ 267839 h 1679043"/>
                <a:gd name="connsiteX13953" fmla="*/ 647541 w 1485127"/>
                <a:gd name="connsiteY13953" fmla="*/ 231310 h 1679043"/>
                <a:gd name="connsiteX13954" fmla="*/ 639947 w 1485127"/>
                <a:gd name="connsiteY13954" fmla="*/ 280556 h 1679043"/>
                <a:gd name="connsiteX13955" fmla="*/ 618362 w 1485127"/>
                <a:gd name="connsiteY13955" fmla="*/ 418820 h 1679043"/>
                <a:gd name="connsiteX13956" fmla="*/ 611707 w 1485127"/>
                <a:gd name="connsiteY13956" fmla="*/ 463628 h 1679043"/>
                <a:gd name="connsiteX13957" fmla="*/ 611537 w 1485127"/>
                <a:gd name="connsiteY13957" fmla="*/ 463628 h 1679043"/>
                <a:gd name="connsiteX13958" fmla="*/ 611366 w 1485127"/>
                <a:gd name="connsiteY13958" fmla="*/ 466018 h 1679043"/>
                <a:gd name="connsiteX13959" fmla="*/ 601896 w 1485127"/>
                <a:gd name="connsiteY13959" fmla="*/ 531480 h 1679043"/>
                <a:gd name="connsiteX13960" fmla="*/ 588672 w 1485127"/>
                <a:gd name="connsiteY13960" fmla="*/ 623230 h 1679043"/>
                <a:gd name="connsiteX13961" fmla="*/ 580993 w 1485127"/>
                <a:gd name="connsiteY13961" fmla="*/ 679901 h 1679043"/>
                <a:gd name="connsiteX13962" fmla="*/ 579202 w 1485127"/>
                <a:gd name="connsiteY13962" fmla="*/ 681437 h 1679043"/>
                <a:gd name="connsiteX13963" fmla="*/ 586710 w 1485127"/>
                <a:gd name="connsiteY13963" fmla="*/ 595065 h 1679043"/>
                <a:gd name="connsiteX13964" fmla="*/ 586710 w 1485127"/>
                <a:gd name="connsiteY13964" fmla="*/ 595065 h 1679043"/>
                <a:gd name="connsiteX13965" fmla="*/ 586710 w 1485127"/>
                <a:gd name="connsiteY13965" fmla="*/ 594894 h 1679043"/>
                <a:gd name="connsiteX13966" fmla="*/ 586710 w 1485127"/>
                <a:gd name="connsiteY13966" fmla="*/ 594894 h 1679043"/>
                <a:gd name="connsiteX13967" fmla="*/ 592169 w 1485127"/>
                <a:gd name="connsiteY13967" fmla="*/ 477881 h 1679043"/>
                <a:gd name="connsiteX13968" fmla="*/ 593876 w 1485127"/>
                <a:gd name="connsiteY13968" fmla="*/ 436061 h 1679043"/>
                <a:gd name="connsiteX13969" fmla="*/ 593620 w 1485127"/>
                <a:gd name="connsiteY13969" fmla="*/ 436061 h 1679043"/>
                <a:gd name="connsiteX13970" fmla="*/ 590634 w 1485127"/>
                <a:gd name="connsiteY13970" fmla="*/ 477540 h 1679043"/>
                <a:gd name="connsiteX13971" fmla="*/ 581420 w 1485127"/>
                <a:gd name="connsiteY13971" fmla="*/ 594382 h 1679043"/>
                <a:gd name="connsiteX13972" fmla="*/ 581420 w 1485127"/>
                <a:gd name="connsiteY13972" fmla="*/ 594382 h 1679043"/>
                <a:gd name="connsiteX13973" fmla="*/ 581420 w 1485127"/>
                <a:gd name="connsiteY13973" fmla="*/ 594638 h 1679043"/>
                <a:gd name="connsiteX13974" fmla="*/ 581420 w 1485127"/>
                <a:gd name="connsiteY13974" fmla="*/ 594894 h 1679043"/>
                <a:gd name="connsiteX13975" fmla="*/ 581420 w 1485127"/>
                <a:gd name="connsiteY13975" fmla="*/ 594894 h 1679043"/>
                <a:gd name="connsiteX13976" fmla="*/ 578434 w 1485127"/>
                <a:gd name="connsiteY13976" fmla="*/ 647895 h 1679043"/>
                <a:gd name="connsiteX13977" fmla="*/ 568707 w 1485127"/>
                <a:gd name="connsiteY13977" fmla="*/ 657198 h 1679043"/>
                <a:gd name="connsiteX13978" fmla="*/ 561541 w 1485127"/>
                <a:gd name="connsiteY13978" fmla="*/ 663941 h 1679043"/>
                <a:gd name="connsiteX13979" fmla="*/ 567854 w 1485127"/>
                <a:gd name="connsiteY13979" fmla="*/ 594382 h 1679043"/>
                <a:gd name="connsiteX13980" fmla="*/ 567854 w 1485127"/>
                <a:gd name="connsiteY13980" fmla="*/ 594382 h 1679043"/>
                <a:gd name="connsiteX13981" fmla="*/ 567854 w 1485127"/>
                <a:gd name="connsiteY13981" fmla="*/ 594211 h 1679043"/>
                <a:gd name="connsiteX13982" fmla="*/ 567854 w 1485127"/>
                <a:gd name="connsiteY13982" fmla="*/ 594211 h 1679043"/>
                <a:gd name="connsiteX13983" fmla="*/ 573229 w 1485127"/>
                <a:gd name="connsiteY13983" fmla="*/ 479759 h 1679043"/>
                <a:gd name="connsiteX13984" fmla="*/ 573229 w 1485127"/>
                <a:gd name="connsiteY13984" fmla="*/ 479161 h 1679043"/>
                <a:gd name="connsiteX13985" fmla="*/ 574936 w 1485127"/>
                <a:gd name="connsiteY13985" fmla="*/ 471224 h 1679043"/>
                <a:gd name="connsiteX13986" fmla="*/ 580566 w 1485127"/>
                <a:gd name="connsiteY13986" fmla="*/ 466018 h 1679043"/>
                <a:gd name="connsiteX13987" fmla="*/ 580396 w 1485127"/>
                <a:gd name="connsiteY13987" fmla="*/ 465847 h 1679043"/>
                <a:gd name="connsiteX13988" fmla="*/ 575106 w 1485127"/>
                <a:gd name="connsiteY13988" fmla="*/ 470371 h 1679043"/>
                <a:gd name="connsiteX13989" fmla="*/ 580225 w 1485127"/>
                <a:gd name="connsiteY13989" fmla="*/ 446473 h 1679043"/>
                <a:gd name="connsiteX13990" fmla="*/ 605650 w 1485127"/>
                <a:gd name="connsiteY13990" fmla="*/ 336203 h 1679043"/>
                <a:gd name="connsiteX13991" fmla="*/ 605650 w 1485127"/>
                <a:gd name="connsiteY13991" fmla="*/ 336203 h 1679043"/>
                <a:gd name="connsiteX13992" fmla="*/ 605650 w 1485127"/>
                <a:gd name="connsiteY13992" fmla="*/ 336032 h 1679043"/>
                <a:gd name="connsiteX13993" fmla="*/ 605650 w 1485127"/>
                <a:gd name="connsiteY13993" fmla="*/ 336032 h 1679043"/>
                <a:gd name="connsiteX13994" fmla="*/ 627321 w 1485127"/>
                <a:gd name="connsiteY13994" fmla="*/ 237284 h 1679043"/>
                <a:gd name="connsiteX13995" fmla="*/ 644640 w 1485127"/>
                <a:gd name="connsiteY13995" fmla="*/ 223714 h 1679043"/>
                <a:gd name="connsiteX13996" fmla="*/ 644469 w 1485127"/>
                <a:gd name="connsiteY13996" fmla="*/ 223543 h 1679043"/>
                <a:gd name="connsiteX13997" fmla="*/ 627747 w 1485127"/>
                <a:gd name="connsiteY13997" fmla="*/ 235492 h 1679043"/>
                <a:gd name="connsiteX13998" fmla="*/ 630050 w 1485127"/>
                <a:gd name="connsiteY13998" fmla="*/ 225506 h 1679043"/>
                <a:gd name="connsiteX13999" fmla="*/ 632695 w 1485127"/>
                <a:gd name="connsiteY13999" fmla="*/ 214069 h 1679043"/>
                <a:gd name="connsiteX14000" fmla="*/ 652062 w 1485127"/>
                <a:gd name="connsiteY14000" fmla="*/ 197768 h 1679043"/>
                <a:gd name="connsiteX14001" fmla="*/ 651892 w 1485127"/>
                <a:gd name="connsiteY14001" fmla="*/ 197597 h 1679043"/>
                <a:gd name="connsiteX14002" fmla="*/ 633207 w 1485127"/>
                <a:gd name="connsiteY14002" fmla="*/ 211850 h 1679043"/>
                <a:gd name="connsiteX14003" fmla="*/ 639009 w 1485127"/>
                <a:gd name="connsiteY14003" fmla="*/ 187270 h 1679043"/>
                <a:gd name="connsiteX14004" fmla="*/ 642421 w 1485127"/>
                <a:gd name="connsiteY14004" fmla="*/ 185990 h 1679043"/>
                <a:gd name="connsiteX14005" fmla="*/ 655304 w 1485127"/>
                <a:gd name="connsiteY14005" fmla="*/ 179418 h 1679043"/>
                <a:gd name="connsiteX14006" fmla="*/ 638582 w 1485127"/>
                <a:gd name="connsiteY14006" fmla="*/ 187184 h 1679043"/>
                <a:gd name="connsiteX14007" fmla="*/ 631587 w 1485127"/>
                <a:gd name="connsiteY14007" fmla="*/ 212704 h 1679043"/>
                <a:gd name="connsiteX14008" fmla="*/ 629880 w 1485127"/>
                <a:gd name="connsiteY14008" fmla="*/ 213984 h 1679043"/>
                <a:gd name="connsiteX14009" fmla="*/ 611110 w 1485127"/>
                <a:gd name="connsiteY14009" fmla="*/ 227896 h 1679043"/>
                <a:gd name="connsiteX14010" fmla="*/ 612475 w 1485127"/>
                <a:gd name="connsiteY14010" fmla="*/ 222348 h 1679043"/>
                <a:gd name="connsiteX14011" fmla="*/ 614438 w 1485127"/>
                <a:gd name="connsiteY14011" fmla="*/ 214325 h 1679043"/>
                <a:gd name="connsiteX14012" fmla="*/ 618447 w 1485127"/>
                <a:gd name="connsiteY14012" fmla="*/ 210826 h 1679043"/>
                <a:gd name="connsiteX14013" fmla="*/ 618277 w 1485127"/>
                <a:gd name="connsiteY14013" fmla="*/ 210655 h 1679043"/>
                <a:gd name="connsiteX14014" fmla="*/ 614608 w 1485127"/>
                <a:gd name="connsiteY14014" fmla="*/ 213386 h 1679043"/>
                <a:gd name="connsiteX14015" fmla="*/ 617168 w 1485127"/>
                <a:gd name="connsiteY14015" fmla="*/ 203145 h 1679043"/>
                <a:gd name="connsiteX14016" fmla="*/ 616912 w 1485127"/>
                <a:gd name="connsiteY14016" fmla="*/ 203145 h 1679043"/>
                <a:gd name="connsiteX14017" fmla="*/ 613840 w 1485127"/>
                <a:gd name="connsiteY14017" fmla="*/ 213984 h 1679043"/>
                <a:gd name="connsiteX14018" fmla="*/ 604711 w 1485127"/>
                <a:gd name="connsiteY14018" fmla="*/ 220726 h 1679043"/>
                <a:gd name="connsiteX14019" fmla="*/ 596009 w 1485127"/>
                <a:gd name="connsiteY14019" fmla="*/ 227213 h 1679043"/>
                <a:gd name="connsiteX14020" fmla="*/ 596350 w 1485127"/>
                <a:gd name="connsiteY14020" fmla="*/ 225933 h 1679043"/>
                <a:gd name="connsiteX14021" fmla="*/ 602237 w 1485127"/>
                <a:gd name="connsiteY14021" fmla="*/ 205364 h 1679043"/>
                <a:gd name="connsiteX14022" fmla="*/ 601981 w 1485127"/>
                <a:gd name="connsiteY14022" fmla="*/ 205364 h 1679043"/>
                <a:gd name="connsiteX14023" fmla="*/ 595497 w 1485127"/>
                <a:gd name="connsiteY14023" fmla="*/ 225677 h 1679043"/>
                <a:gd name="connsiteX14024" fmla="*/ 594729 w 1485127"/>
                <a:gd name="connsiteY14024" fmla="*/ 228322 h 1679043"/>
                <a:gd name="connsiteX14025" fmla="*/ 569305 w 1485127"/>
                <a:gd name="connsiteY14025" fmla="*/ 248209 h 1679043"/>
                <a:gd name="connsiteX14026" fmla="*/ 573827 w 1485127"/>
                <a:gd name="connsiteY14026" fmla="*/ 230541 h 1679043"/>
                <a:gd name="connsiteX14027" fmla="*/ 579457 w 1485127"/>
                <a:gd name="connsiteY14027" fmla="*/ 209631 h 1679043"/>
                <a:gd name="connsiteX14028" fmla="*/ 579457 w 1485127"/>
                <a:gd name="connsiteY14028" fmla="*/ 209460 h 1679043"/>
                <a:gd name="connsiteX14029" fmla="*/ 638582 w 1485127"/>
                <a:gd name="connsiteY14029" fmla="*/ 187270 h 1679043"/>
                <a:gd name="connsiteX14030" fmla="*/ 579287 w 1485127"/>
                <a:gd name="connsiteY14030" fmla="*/ 209375 h 1679043"/>
                <a:gd name="connsiteX14031" fmla="*/ 579287 w 1485127"/>
                <a:gd name="connsiteY14031" fmla="*/ 209375 h 1679043"/>
                <a:gd name="connsiteX14032" fmla="*/ 573059 w 1485127"/>
                <a:gd name="connsiteY14032" fmla="*/ 230029 h 1679043"/>
                <a:gd name="connsiteX14033" fmla="*/ 567428 w 1485127"/>
                <a:gd name="connsiteY14033" fmla="*/ 249659 h 1679043"/>
                <a:gd name="connsiteX14034" fmla="*/ 567172 w 1485127"/>
                <a:gd name="connsiteY14034" fmla="*/ 249830 h 1679043"/>
                <a:gd name="connsiteX14035" fmla="*/ 567172 w 1485127"/>
                <a:gd name="connsiteY14035" fmla="*/ 249830 h 1679043"/>
                <a:gd name="connsiteX14036" fmla="*/ 567086 w 1485127"/>
                <a:gd name="connsiteY14036" fmla="*/ 249830 h 1679043"/>
                <a:gd name="connsiteX14037" fmla="*/ 567001 w 1485127"/>
                <a:gd name="connsiteY14037" fmla="*/ 249830 h 1679043"/>
                <a:gd name="connsiteX14038" fmla="*/ 567001 w 1485127"/>
                <a:gd name="connsiteY14038" fmla="*/ 249830 h 1679043"/>
                <a:gd name="connsiteX14039" fmla="*/ 549938 w 1485127"/>
                <a:gd name="connsiteY14039" fmla="*/ 266046 h 1679043"/>
                <a:gd name="connsiteX14040" fmla="*/ 551474 w 1485127"/>
                <a:gd name="connsiteY14040" fmla="*/ 259816 h 1679043"/>
                <a:gd name="connsiteX14041" fmla="*/ 556507 w 1485127"/>
                <a:gd name="connsiteY14041" fmla="*/ 240783 h 1679043"/>
                <a:gd name="connsiteX14042" fmla="*/ 561712 w 1485127"/>
                <a:gd name="connsiteY14042" fmla="*/ 221836 h 1679043"/>
                <a:gd name="connsiteX14043" fmla="*/ 561455 w 1485127"/>
                <a:gd name="connsiteY14043" fmla="*/ 221836 h 1679043"/>
                <a:gd name="connsiteX14044" fmla="*/ 555569 w 1485127"/>
                <a:gd name="connsiteY14044" fmla="*/ 240527 h 1679043"/>
                <a:gd name="connsiteX14045" fmla="*/ 549938 w 1485127"/>
                <a:gd name="connsiteY14045" fmla="*/ 259219 h 1679043"/>
                <a:gd name="connsiteX14046" fmla="*/ 547208 w 1485127"/>
                <a:gd name="connsiteY14046" fmla="*/ 268692 h 1679043"/>
                <a:gd name="connsiteX14047" fmla="*/ 537140 w 1485127"/>
                <a:gd name="connsiteY14047" fmla="*/ 278763 h 1679043"/>
                <a:gd name="connsiteX14048" fmla="*/ 540638 w 1485127"/>
                <a:gd name="connsiteY14048" fmla="*/ 259816 h 1679043"/>
                <a:gd name="connsiteX14049" fmla="*/ 546866 w 1485127"/>
                <a:gd name="connsiteY14049" fmla="*/ 226103 h 1679043"/>
                <a:gd name="connsiteX14050" fmla="*/ 546610 w 1485127"/>
                <a:gd name="connsiteY14050" fmla="*/ 226103 h 1679043"/>
                <a:gd name="connsiteX14051" fmla="*/ 539102 w 1485127"/>
                <a:gd name="connsiteY14051" fmla="*/ 259389 h 1679043"/>
                <a:gd name="connsiteX14052" fmla="*/ 533898 w 1485127"/>
                <a:gd name="connsiteY14052" fmla="*/ 282092 h 1679043"/>
                <a:gd name="connsiteX14053" fmla="*/ 532704 w 1485127"/>
                <a:gd name="connsiteY14053" fmla="*/ 283287 h 1679043"/>
                <a:gd name="connsiteX14054" fmla="*/ 527499 w 1485127"/>
                <a:gd name="connsiteY14054" fmla="*/ 288578 h 1679043"/>
                <a:gd name="connsiteX14055" fmla="*/ 526476 w 1485127"/>
                <a:gd name="connsiteY14055" fmla="*/ 289005 h 1679043"/>
                <a:gd name="connsiteX14056" fmla="*/ 521186 w 1485127"/>
                <a:gd name="connsiteY14056" fmla="*/ 291736 h 1679043"/>
                <a:gd name="connsiteX14057" fmla="*/ 521527 w 1485127"/>
                <a:gd name="connsiteY14057" fmla="*/ 289432 h 1679043"/>
                <a:gd name="connsiteX14058" fmla="*/ 526902 w 1485127"/>
                <a:gd name="connsiteY14058" fmla="*/ 256743 h 1679043"/>
                <a:gd name="connsiteX14059" fmla="*/ 526646 w 1485127"/>
                <a:gd name="connsiteY14059" fmla="*/ 256743 h 1679043"/>
                <a:gd name="connsiteX14060" fmla="*/ 519991 w 1485127"/>
                <a:gd name="connsiteY14060" fmla="*/ 289005 h 1679043"/>
                <a:gd name="connsiteX14061" fmla="*/ 519138 w 1485127"/>
                <a:gd name="connsiteY14061" fmla="*/ 292931 h 1679043"/>
                <a:gd name="connsiteX14062" fmla="*/ 513081 w 1485127"/>
                <a:gd name="connsiteY14062" fmla="*/ 296943 h 1679043"/>
                <a:gd name="connsiteX14063" fmla="*/ 510180 w 1485127"/>
                <a:gd name="connsiteY14063" fmla="*/ 299162 h 1679043"/>
                <a:gd name="connsiteX14064" fmla="*/ 512825 w 1485127"/>
                <a:gd name="connsiteY14064" fmla="*/ 286701 h 1679043"/>
                <a:gd name="connsiteX14065" fmla="*/ 518968 w 1485127"/>
                <a:gd name="connsiteY14065" fmla="*/ 258450 h 1679043"/>
                <a:gd name="connsiteX14066" fmla="*/ 522210 w 1485127"/>
                <a:gd name="connsiteY14066" fmla="*/ 244709 h 1679043"/>
                <a:gd name="connsiteX14067" fmla="*/ 523319 w 1485127"/>
                <a:gd name="connsiteY14067" fmla="*/ 240100 h 1679043"/>
                <a:gd name="connsiteX14068" fmla="*/ 579116 w 1485127"/>
                <a:gd name="connsiteY14068" fmla="*/ 209631 h 1679043"/>
                <a:gd name="connsiteX14069" fmla="*/ 521783 w 1485127"/>
                <a:gd name="connsiteY14069" fmla="*/ 241039 h 1679043"/>
                <a:gd name="connsiteX14070" fmla="*/ 522636 w 1485127"/>
                <a:gd name="connsiteY14070" fmla="*/ 240442 h 1679043"/>
                <a:gd name="connsiteX14071" fmla="*/ 521612 w 1485127"/>
                <a:gd name="connsiteY14071" fmla="*/ 244112 h 1679043"/>
                <a:gd name="connsiteX14072" fmla="*/ 520162 w 1485127"/>
                <a:gd name="connsiteY14072" fmla="*/ 249318 h 1679043"/>
                <a:gd name="connsiteX14073" fmla="*/ 521271 w 1485127"/>
                <a:gd name="connsiteY14073" fmla="*/ 241807 h 1679043"/>
                <a:gd name="connsiteX14074" fmla="*/ 521868 w 1485127"/>
                <a:gd name="connsiteY14074" fmla="*/ 241039 h 1679043"/>
                <a:gd name="connsiteX14075" fmla="*/ 509412 w 1485127"/>
                <a:gd name="connsiteY14075" fmla="*/ 282775 h 1679043"/>
                <a:gd name="connsiteX14076" fmla="*/ 502331 w 1485127"/>
                <a:gd name="connsiteY14076" fmla="*/ 290029 h 1679043"/>
                <a:gd name="connsiteX14077" fmla="*/ 493628 w 1485127"/>
                <a:gd name="connsiteY14077" fmla="*/ 299332 h 1679043"/>
                <a:gd name="connsiteX14078" fmla="*/ 502416 w 1485127"/>
                <a:gd name="connsiteY14078" fmla="*/ 260243 h 1679043"/>
                <a:gd name="connsiteX14079" fmla="*/ 503184 w 1485127"/>
                <a:gd name="connsiteY14079" fmla="*/ 256999 h 1679043"/>
                <a:gd name="connsiteX14080" fmla="*/ 512739 w 1485127"/>
                <a:gd name="connsiteY14080" fmla="*/ 247184 h 1679043"/>
                <a:gd name="connsiteX14081" fmla="*/ 509327 w 1485127"/>
                <a:gd name="connsiteY14081" fmla="*/ 282775 h 1679043"/>
                <a:gd name="connsiteX14082" fmla="*/ 488509 w 1485127"/>
                <a:gd name="connsiteY14082" fmla="*/ 290712 h 1679043"/>
                <a:gd name="connsiteX14083" fmla="*/ 500795 w 1485127"/>
                <a:gd name="connsiteY14083" fmla="*/ 260413 h 1679043"/>
                <a:gd name="connsiteX14084" fmla="*/ 489021 w 1485127"/>
                <a:gd name="connsiteY14084" fmla="*/ 304368 h 1679043"/>
                <a:gd name="connsiteX14085" fmla="*/ 483305 w 1485127"/>
                <a:gd name="connsiteY14085" fmla="*/ 310769 h 1679043"/>
                <a:gd name="connsiteX14086" fmla="*/ 483646 w 1485127"/>
                <a:gd name="connsiteY14086" fmla="*/ 309233 h 1679043"/>
                <a:gd name="connsiteX14087" fmla="*/ 486462 w 1485127"/>
                <a:gd name="connsiteY14087" fmla="*/ 303429 h 1679043"/>
                <a:gd name="connsiteX14088" fmla="*/ 488509 w 1485127"/>
                <a:gd name="connsiteY14088" fmla="*/ 290797 h 1679043"/>
                <a:gd name="connsiteX14089" fmla="*/ 418549 w 1485127"/>
                <a:gd name="connsiteY14089" fmla="*/ 366672 h 1679043"/>
                <a:gd name="connsiteX14090" fmla="*/ 469654 w 1485127"/>
                <a:gd name="connsiteY14090" fmla="*/ 316914 h 1679043"/>
                <a:gd name="connsiteX14091" fmla="*/ 472982 w 1485127"/>
                <a:gd name="connsiteY14091" fmla="*/ 314439 h 1679043"/>
                <a:gd name="connsiteX14092" fmla="*/ 474091 w 1485127"/>
                <a:gd name="connsiteY14092" fmla="*/ 314951 h 1679043"/>
                <a:gd name="connsiteX14093" fmla="*/ 472811 w 1485127"/>
                <a:gd name="connsiteY14093" fmla="*/ 322462 h 1679043"/>
                <a:gd name="connsiteX14094" fmla="*/ 455321 w 1485127"/>
                <a:gd name="connsiteY14094" fmla="*/ 343372 h 1679043"/>
                <a:gd name="connsiteX14095" fmla="*/ 443718 w 1485127"/>
                <a:gd name="connsiteY14095" fmla="*/ 358223 h 1679043"/>
                <a:gd name="connsiteX14096" fmla="*/ 393039 w 1485127"/>
                <a:gd name="connsiteY14096" fmla="*/ 421039 h 1679043"/>
                <a:gd name="connsiteX14097" fmla="*/ 375720 w 1485127"/>
                <a:gd name="connsiteY14097" fmla="*/ 446388 h 1679043"/>
                <a:gd name="connsiteX14098" fmla="*/ 375720 w 1485127"/>
                <a:gd name="connsiteY14098" fmla="*/ 446473 h 1679043"/>
                <a:gd name="connsiteX14099" fmla="*/ 371881 w 1485127"/>
                <a:gd name="connsiteY14099" fmla="*/ 451679 h 1679043"/>
                <a:gd name="connsiteX14100" fmla="*/ 363861 w 1485127"/>
                <a:gd name="connsiteY14100" fmla="*/ 463201 h 1679043"/>
                <a:gd name="connsiteX14101" fmla="*/ 364031 w 1485127"/>
                <a:gd name="connsiteY14101" fmla="*/ 463372 h 1679043"/>
                <a:gd name="connsiteX14102" fmla="*/ 372648 w 1485127"/>
                <a:gd name="connsiteY14102" fmla="*/ 452191 h 1679043"/>
                <a:gd name="connsiteX14103" fmla="*/ 381607 w 1485127"/>
                <a:gd name="connsiteY14103" fmla="*/ 441267 h 1679043"/>
                <a:gd name="connsiteX14104" fmla="*/ 404557 w 1485127"/>
                <a:gd name="connsiteY14104" fmla="*/ 416174 h 1679043"/>
                <a:gd name="connsiteX14105" fmla="*/ 396111 w 1485127"/>
                <a:gd name="connsiteY14105" fmla="*/ 430684 h 1679043"/>
                <a:gd name="connsiteX14106" fmla="*/ 371795 w 1485127"/>
                <a:gd name="connsiteY14106" fmla="*/ 477198 h 1679043"/>
                <a:gd name="connsiteX14107" fmla="*/ 370345 w 1485127"/>
                <a:gd name="connsiteY14107" fmla="*/ 480356 h 1679043"/>
                <a:gd name="connsiteX14108" fmla="*/ 361386 w 1485127"/>
                <a:gd name="connsiteY14108" fmla="*/ 496146 h 1679043"/>
                <a:gd name="connsiteX14109" fmla="*/ 361557 w 1485127"/>
                <a:gd name="connsiteY14109" fmla="*/ 496231 h 1679043"/>
                <a:gd name="connsiteX14110" fmla="*/ 367615 w 1485127"/>
                <a:gd name="connsiteY14110" fmla="*/ 485989 h 1679043"/>
                <a:gd name="connsiteX14111" fmla="*/ 363776 w 1485127"/>
                <a:gd name="connsiteY14111" fmla="*/ 494097 h 1679043"/>
                <a:gd name="connsiteX14112" fmla="*/ 356182 w 1485127"/>
                <a:gd name="connsiteY14112" fmla="*/ 511082 h 1679043"/>
                <a:gd name="connsiteX14113" fmla="*/ 356353 w 1485127"/>
                <a:gd name="connsiteY14113" fmla="*/ 511167 h 1679043"/>
                <a:gd name="connsiteX14114" fmla="*/ 364629 w 1485127"/>
                <a:gd name="connsiteY14114" fmla="*/ 494353 h 1679043"/>
                <a:gd name="connsiteX14115" fmla="*/ 372222 w 1485127"/>
                <a:gd name="connsiteY14115" fmla="*/ 479759 h 1679043"/>
                <a:gd name="connsiteX14116" fmla="*/ 376232 w 1485127"/>
                <a:gd name="connsiteY14116" fmla="*/ 474979 h 1679043"/>
                <a:gd name="connsiteX14117" fmla="*/ 402168 w 1485127"/>
                <a:gd name="connsiteY14117" fmla="*/ 449716 h 1679043"/>
                <a:gd name="connsiteX14118" fmla="*/ 408396 w 1485127"/>
                <a:gd name="connsiteY14118" fmla="*/ 444083 h 1679043"/>
                <a:gd name="connsiteX14119" fmla="*/ 393295 w 1485127"/>
                <a:gd name="connsiteY14119" fmla="*/ 473699 h 1679043"/>
                <a:gd name="connsiteX14120" fmla="*/ 371881 w 1485127"/>
                <a:gd name="connsiteY14120" fmla="*/ 499901 h 1679043"/>
                <a:gd name="connsiteX14121" fmla="*/ 342702 w 1485127"/>
                <a:gd name="connsiteY14121" fmla="*/ 539247 h 1679043"/>
                <a:gd name="connsiteX14122" fmla="*/ 332805 w 1485127"/>
                <a:gd name="connsiteY14122" fmla="*/ 553500 h 1679043"/>
                <a:gd name="connsiteX14123" fmla="*/ 328966 w 1485127"/>
                <a:gd name="connsiteY14123" fmla="*/ 559218 h 1679043"/>
                <a:gd name="connsiteX14124" fmla="*/ 329478 w 1485127"/>
                <a:gd name="connsiteY14124" fmla="*/ 556487 h 1679043"/>
                <a:gd name="connsiteX14125" fmla="*/ 418464 w 1485127"/>
                <a:gd name="connsiteY14125" fmla="*/ 366416 h 1679043"/>
                <a:gd name="connsiteX14126" fmla="*/ 294839 w 1485127"/>
                <a:gd name="connsiteY14126" fmla="*/ 630655 h 1679043"/>
                <a:gd name="connsiteX14127" fmla="*/ 298764 w 1485127"/>
                <a:gd name="connsiteY14127" fmla="*/ 630655 h 1679043"/>
                <a:gd name="connsiteX14128" fmla="*/ 292877 w 1485127"/>
                <a:gd name="connsiteY14128" fmla="*/ 674780 h 1679043"/>
                <a:gd name="connsiteX14129" fmla="*/ 290829 w 1485127"/>
                <a:gd name="connsiteY14129" fmla="*/ 669659 h 1679043"/>
                <a:gd name="connsiteX14130" fmla="*/ 290573 w 1485127"/>
                <a:gd name="connsiteY14130" fmla="*/ 669659 h 1679043"/>
                <a:gd name="connsiteX14131" fmla="*/ 292706 w 1485127"/>
                <a:gd name="connsiteY14131" fmla="*/ 675719 h 1679043"/>
                <a:gd name="connsiteX14132" fmla="*/ 257982 w 1485127"/>
                <a:gd name="connsiteY14132" fmla="*/ 937739 h 1679043"/>
                <a:gd name="connsiteX14133" fmla="*/ 235032 w 1485127"/>
                <a:gd name="connsiteY14133" fmla="*/ 935093 h 1679043"/>
                <a:gd name="connsiteX14134" fmla="*/ 235202 w 1485127"/>
                <a:gd name="connsiteY14134" fmla="*/ 933471 h 1679043"/>
                <a:gd name="connsiteX14135" fmla="*/ 236994 w 1485127"/>
                <a:gd name="connsiteY14135" fmla="*/ 921266 h 1679043"/>
                <a:gd name="connsiteX14136" fmla="*/ 239042 w 1485127"/>
                <a:gd name="connsiteY14136" fmla="*/ 909062 h 1679043"/>
                <a:gd name="connsiteX14137" fmla="*/ 238786 w 1485127"/>
                <a:gd name="connsiteY14137" fmla="*/ 909062 h 1679043"/>
                <a:gd name="connsiteX14138" fmla="*/ 236055 w 1485127"/>
                <a:gd name="connsiteY14138" fmla="*/ 921181 h 1679043"/>
                <a:gd name="connsiteX14139" fmla="*/ 233581 w 1485127"/>
                <a:gd name="connsiteY14139" fmla="*/ 933386 h 1679043"/>
                <a:gd name="connsiteX14140" fmla="*/ 233240 w 1485127"/>
                <a:gd name="connsiteY14140" fmla="*/ 935008 h 1679043"/>
                <a:gd name="connsiteX14141" fmla="*/ 155772 w 1485127"/>
                <a:gd name="connsiteY14141" fmla="*/ 928777 h 1679043"/>
                <a:gd name="connsiteX14142" fmla="*/ 156028 w 1485127"/>
                <a:gd name="connsiteY14142" fmla="*/ 926558 h 1679043"/>
                <a:gd name="connsiteX14143" fmla="*/ 157820 w 1485127"/>
                <a:gd name="connsiteY14143" fmla="*/ 913244 h 1679043"/>
                <a:gd name="connsiteX14144" fmla="*/ 161403 w 1485127"/>
                <a:gd name="connsiteY14144" fmla="*/ 890370 h 1679043"/>
                <a:gd name="connsiteX14145" fmla="*/ 161403 w 1485127"/>
                <a:gd name="connsiteY14145" fmla="*/ 890370 h 1679043"/>
                <a:gd name="connsiteX14146" fmla="*/ 161403 w 1485127"/>
                <a:gd name="connsiteY14146" fmla="*/ 890114 h 1679043"/>
                <a:gd name="connsiteX14147" fmla="*/ 163792 w 1485127"/>
                <a:gd name="connsiteY14147" fmla="*/ 876202 h 1679043"/>
                <a:gd name="connsiteX14148" fmla="*/ 164645 w 1485127"/>
                <a:gd name="connsiteY14148" fmla="*/ 871679 h 1679043"/>
                <a:gd name="connsiteX14149" fmla="*/ 174627 w 1485127"/>
                <a:gd name="connsiteY14149" fmla="*/ 859645 h 1679043"/>
                <a:gd name="connsiteX14150" fmla="*/ 174457 w 1485127"/>
                <a:gd name="connsiteY14150" fmla="*/ 859474 h 1679043"/>
                <a:gd name="connsiteX14151" fmla="*/ 164987 w 1485127"/>
                <a:gd name="connsiteY14151" fmla="*/ 869716 h 1679043"/>
                <a:gd name="connsiteX14152" fmla="*/ 170361 w 1485127"/>
                <a:gd name="connsiteY14152" fmla="*/ 841210 h 1679043"/>
                <a:gd name="connsiteX14153" fmla="*/ 172238 w 1485127"/>
                <a:gd name="connsiteY14153" fmla="*/ 839161 h 1679043"/>
                <a:gd name="connsiteX14154" fmla="*/ 172067 w 1485127"/>
                <a:gd name="connsiteY14154" fmla="*/ 838991 h 1679043"/>
                <a:gd name="connsiteX14155" fmla="*/ 170446 w 1485127"/>
                <a:gd name="connsiteY14155" fmla="*/ 840527 h 1679043"/>
                <a:gd name="connsiteX14156" fmla="*/ 170703 w 1485127"/>
                <a:gd name="connsiteY14156" fmla="*/ 839161 h 1679043"/>
                <a:gd name="connsiteX14157" fmla="*/ 170703 w 1485127"/>
                <a:gd name="connsiteY14157" fmla="*/ 839161 h 1679043"/>
                <a:gd name="connsiteX14158" fmla="*/ 170703 w 1485127"/>
                <a:gd name="connsiteY14158" fmla="*/ 839161 h 1679043"/>
                <a:gd name="connsiteX14159" fmla="*/ 170703 w 1485127"/>
                <a:gd name="connsiteY14159" fmla="*/ 839161 h 1679043"/>
                <a:gd name="connsiteX14160" fmla="*/ 170703 w 1485127"/>
                <a:gd name="connsiteY14160" fmla="*/ 839161 h 1679043"/>
                <a:gd name="connsiteX14161" fmla="*/ 172665 w 1485127"/>
                <a:gd name="connsiteY14161" fmla="*/ 827639 h 1679043"/>
                <a:gd name="connsiteX14162" fmla="*/ 190070 w 1485127"/>
                <a:gd name="connsiteY14162" fmla="*/ 808692 h 1679043"/>
                <a:gd name="connsiteX14163" fmla="*/ 187424 w 1485127"/>
                <a:gd name="connsiteY14163" fmla="*/ 819702 h 1679043"/>
                <a:gd name="connsiteX14164" fmla="*/ 187424 w 1485127"/>
                <a:gd name="connsiteY14164" fmla="*/ 819702 h 1679043"/>
                <a:gd name="connsiteX14165" fmla="*/ 187424 w 1485127"/>
                <a:gd name="connsiteY14165" fmla="*/ 819872 h 1679043"/>
                <a:gd name="connsiteX14166" fmla="*/ 187424 w 1485127"/>
                <a:gd name="connsiteY14166" fmla="*/ 820043 h 1679043"/>
                <a:gd name="connsiteX14167" fmla="*/ 187424 w 1485127"/>
                <a:gd name="connsiteY14167" fmla="*/ 820043 h 1679043"/>
                <a:gd name="connsiteX14168" fmla="*/ 174200 w 1485127"/>
                <a:gd name="connsiteY14168" fmla="*/ 893272 h 1679043"/>
                <a:gd name="connsiteX14169" fmla="*/ 169935 w 1485127"/>
                <a:gd name="connsiteY14169" fmla="*/ 919303 h 1679043"/>
                <a:gd name="connsiteX14170" fmla="*/ 170191 w 1485127"/>
                <a:gd name="connsiteY14170" fmla="*/ 919303 h 1679043"/>
                <a:gd name="connsiteX14171" fmla="*/ 175821 w 1485127"/>
                <a:gd name="connsiteY14171" fmla="*/ 893358 h 1679043"/>
                <a:gd name="connsiteX14172" fmla="*/ 192715 w 1485127"/>
                <a:gd name="connsiteY14172" fmla="*/ 820982 h 1679043"/>
                <a:gd name="connsiteX14173" fmla="*/ 192715 w 1485127"/>
                <a:gd name="connsiteY14173" fmla="*/ 820982 h 1679043"/>
                <a:gd name="connsiteX14174" fmla="*/ 192715 w 1485127"/>
                <a:gd name="connsiteY14174" fmla="*/ 820982 h 1679043"/>
                <a:gd name="connsiteX14175" fmla="*/ 192715 w 1485127"/>
                <a:gd name="connsiteY14175" fmla="*/ 820982 h 1679043"/>
                <a:gd name="connsiteX14176" fmla="*/ 192715 w 1485127"/>
                <a:gd name="connsiteY14176" fmla="*/ 820982 h 1679043"/>
                <a:gd name="connsiteX14177" fmla="*/ 196553 w 1485127"/>
                <a:gd name="connsiteY14177" fmla="*/ 801864 h 1679043"/>
                <a:gd name="connsiteX14178" fmla="*/ 201843 w 1485127"/>
                <a:gd name="connsiteY14178" fmla="*/ 796146 h 1679043"/>
                <a:gd name="connsiteX14179" fmla="*/ 219675 w 1485127"/>
                <a:gd name="connsiteY14179" fmla="*/ 776857 h 1679043"/>
                <a:gd name="connsiteX14180" fmla="*/ 219504 w 1485127"/>
                <a:gd name="connsiteY14180" fmla="*/ 776686 h 1679043"/>
                <a:gd name="connsiteX14181" fmla="*/ 200819 w 1485127"/>
                <a:gd name="connsiteY14181" fmla="*/ 794951 h 1679043"/>
                <a:gd name="connsiteX14182" fmla="*/ 197236 w 1485127"/>
                <a:gd name="connsiteY14182" fmla="*/ 798365 h 1679043"/>
                <a:gd name="connsiteX14183" fmla="*/ 200222 w 1485127"/>
                <a:gd name="connsiteY14183" fmla="*/ 783429 h 1679043"/>
                <a:gd name="connsiteX14184" fmla="*/ 205682 w 1485127"/>
                <a:gd name="connsiteY14184" fmla="*/ 777284 h 1679043"/>
                <a:gd name="connsiteX14185" fmla="*/ 218992 w 1485127"/>
                <a:gd name="connsiteY14185" fmla="*/ 761921 h 1679043"/>
                <a:gd name="connsiteX14186" fmla="*/ 218822 w 1485127"/>
                <a:gd name="connsiteY14186" fmla="*/ 761750 h 1679043"/>
                <a:gd name="connsiteX14187" fmla="*/ 204573 w 1485127"/>
                <a:gd name="connsiteY14187" fmla="*/ 776089 h 1679043"/>
                <a:gd name="connsiteX14188" fmla="*/ 200905 w 1485127"/>
                <a:gd name="connsiteY14188" fmla="*/ 779673 h 1679043"/>
                <a:gd name="connsiteX14189" fmla="*/ 204915 w 1485127"/>
                <a:gd name="connsiteY14189" fmla="*/ 760043 h 1679043"/>
                <a:gd name="connsiteX14190" fmla="*/ 221466 w 1485127"/>
                <a:gd name="connsiteY14190" fmla="*/ 742718 h 1679043"/>
                <a:gd name="connsiteX14191" fmla="*/ 237933 w 1485127"/>
                <a:gd name="connsiteY14191" fmla="*/ 725904 h 1679043"/>
                <a:gd name="connsiteX14192" fmla="*/ 237762 w 1485127"/>
                <a:gd name="connsiteY14192" fmla="*/ 725733 h 1679043"/>
                <a:gd name="connsiteX14193" fmla="*/ 220443 w 1485127"/>
                <a:gd name="connsiteY14193" fmla="*/ 741437 h 1679043"/>
                <a:gd name="connsiteX14194" fmla="*/ 205939 w 1485127"/>
                <a:gd name="connsiteY14194" fmla="*/ 754752 h 1679043"/>
                <a:gd name="connsiteX14195" fmla="*/ 207304 w 1485127"/>
                <a:gd name="connsiteY14195" fmla="*/ 748009 h 1679043"/>
                <a:gd name="connsiteX14196" fmla="*/ 208242 w 1485127"/>
                <a:gd name="connsiteY14196" fmla="*/ 743656 h 1679043"/>
                <a:gd name="connsiteX14197" fmla="*/ 233325 w 1485127"/>
                <a:gd name="connsiteY14197" fmla="*/ 720698 h 1679043"/>
                <a:gd name="connsiteX14198" fmla="*/ 249450 w 1485127"/>
                <a:gd name="connsiteY14198" fmla="*/ 706359 h 1679043"/>
                <a:gd name="connsiteX14199" fmla="*/ 249279 w 1485127"/>
                <a:gd name="connsiteY14199" fmla="*/ 706188 h 1679043"/>
                <a:gd name="connsiteX14200" fmla="*/ 232387 w 1485127"/>
                <a:gd name="connsiteY14200" fmla="*/ 719417 h 1679043"/>
                <a:gd name="connsiteX14201" fmla="*/ 209522 w 1485127"/>
                <a:gd name="connsiteY14201" fmla="*/ 737597 h 1679043"/>
                <a:gd name="connsiteX14202" fmla="*/ 211826 w 1485127"/>
                <a:gd name="connsiteY14202" fmla="*/ 727184 h 1679043"/>
                <a:gd name="connsiteX14203" fmla="*/ 251071 w 1485127"/>
                <a:gd name="connsiteY14203" fmla="*/ 691423 h 1679043"/>
                <a:gd name="connsiteX14204" fmla="*/ 268732 w 1485127"/>
                <a:gd name="connsiteY14204" fmla="*/ 675634 h 1679043"/>
                <a:gd name="connsiteX14205" fmla="*/ 268561 w 1485127"/>
                <a:gd name="connsiteY14205" fmla="*/ 675463 h 1679043"/>
                <a:gd name="connsiteX14206" fmla="*/ 250133 w 1485127"/>
                <a:gd name="connsiteY14206" fmla="*/ 690143 h 1679043"/>
                <a:gd name="connsiteX14207" fmla="*/ 198602 w 1485127"/>
                <a:gd name="connsiteY14207" fmla="*/ 732049 h 1679043"/>
                <a:gd name="connsiteX14208" fmla="*/ 198602 w 1485127"/>
                <a:gd name="connsiteY14208" fmla="*/ 732049 h 1679043"/>
                <a:gd name="connsiteX14209" fmla="*/ 198516 w 1485127"/>
                <a:gd name="connsiteY14209" fmla="*/ 732134 h 1679043"/>
                <a:gd name="connsiteX14210" fmla="*/ 198431 w 1485127"/>
                <a:gd name="connsiteY14210" fmla="*/ 732134 h 1679043"/>
                <a:gd name="connsiteX14211" fmla="*/ 198431 w 1485127"/>
                <a:gd name="connsiteY14211" fmla="*/ 732220 h 1679043"/>
                <a:gd name="connsiteX14212" fmla="*/ 190923 w 1485127"/>
                <a:gd name="connsiteY14212" fmla="*/ 739133 h 1679043"/>
                <a:gd name="connsiteX14213" fmla="*/ 190667 w 1485127"/>
                <a:gd name="connsiteY14213" fmla="*/ 739133 h 1679043"/>
                <a:gd name="connsiteX14214" fmla="*/ 190667 w 1485127"/>
                <a:gd name="connsiteY14214" fmla="*/ 739474 h 1679043"/>
                <a:gd name="connsiteX14215" fmla="*/ 185462 w 1485127"/>
                <a:gd name="connsiteY14215" fmla="*/ 744168 h 1679043"/>
                <a:gd name="connsiteX14216" fmla="*/ 194932 w 1485127"/>
                <a:gd name="connsiteY14216" fmla="*/ 719417 h 1679043"/>
                <a:gd name="connsiteX14217" fmla="*/ 198772 w 1485127"/>
                <a:gd name="connsiteY14217" fmla="*/ 710114 h 1679043"/>
                <a:gd name="connsiteX14218" fmla="*/ 209863 w 1485127"/>
                <a:gd name="connsiteY14218" fmla="*/ 700897 h 1679043"/>
                <a:gd name="connsiteX14219" fmla="*/ 209863 w 1485127"/>
                <a:gd name="connsiteY14219" fmla="*/ 700897 h 1679043"/>
                <a:gd name="connsiteX14220" fmla="*/ 209863 w 1485127"/>
                <a:gd name="connsiteY14220" fmla="*/ 700897 h 1679043"/>
                <a:gd name="connsiteX14221" fmla="*/ 209863 w 1485127"/>
                <a:gd name="connsiteY14221" fmla="*/ 700897 h 1679043"/>
                <a:gd name="connsiteX14222" fmla="*/ 209863 w 1485127"/>
                <a:gd name="connsiteY14222" fmla="*/ 700897 h 1679043"/>
                <a:gd name="connsiteX14223" fmla="*/ 256105 w 1485127"/>
                <a:gd name="connsiteY14223" fmla="*/ 661039 h 1679043"/>
                <a:gd name="connsiteX14224" fmla="*/ 273169 w 1485127"/>
                <a:gd name="connsiteY14224" fmla="*/ 647383 h 1679043"/>
                <a:gd name="connsiteX14225" fmla="*/ 272998 w 1485127"/>
                <a:gd name="connsiteY14225" fmla="*/ 647213 h 1679043"/>
                <a:gd name="connsiteX14226" fmla="*/ 255252 w 1485127"/>
                <a:gd name="connsiteY14226" fmla="*/ 659673 h 1679043"/>
                <a:gd name="connsiteX14227" fmla="*/ 206536 w 1485127"/>
                <a:gd name="connsiteY14227" fmla="*/ 696715 h 1679043"/>
                <a:gd name="connsiteX14228" fmla="*/ 206536 w 1485127"/>
                <a:gd name="connsiteY14228" fmla="*/ 696715 h 1679043"/>
                <a:gd name="connsiteX14229" fmla="*/ 206451 w 1485127"/>
                <a:gd name="connsiteY14229" fmla="*/ 696800 h 1679043"/>
                <a:gd name="connsiteX14230" fmla="*/ 206365 w 1485127"/>
                <a:gd name="connsiteY14230" fmla="*/ 696800 h 1679043"/>
                <a:gd name="connsiteX14231" fmla="*/ 206365 w 1485127"/>
                <a:gd name="connsiteY14231" fmla="*/ 696885 h 1679043"/>
                <a:gd name="connsiteX14232" fmla="*/ 203038 w 1485127"/>
                <a:gd name="connsiteY14232" fmla="*/ 699873 h 1679043"/>
                <a:gd name="connsiteX14233" fmla="*/ 207474 w 1485127"/>
                <a:gd name="connsiteY14233" fmla="*/ 689631 h 1679043"/>
                <a:gd name="connsiteX14234" fmla="*/ 207304 w 1485127"/>
                <a:gd name="connsiteY14234" fmla="*/ 689545 h 1679043"/>
                <a:gd name="connsiteX14235" fmla="*/ 201758 w 1485127"/>
                <a:gd name="connsiteY14235" fmla="*/ 701153 h 1679043"/>
                <a:gd name="connsiteX14236" fmla="*/ 172067 w 1485127"/>
                <a:gd name="connsiteY14236" fmla="*/ 729488 h 1679043"/>
                <a:gd name="connsiteX14237" fmla="*/ 185036 w 1485127"/>
                <a:gd name="connsiteY14237" fmla="*/ 696885 h 1679043"/>
                <a:gd name="connsiteX14238" fmla="*/ 191264 w 1485127"/>
                <a:gd name="connsiteY14238" fmla="*/ 682803 h 1679043"/>
                <a:gd name="connsiteX14239" fmla="*/ 197748 w 1485127"/>
                <a:gd name="connsiteY14239" fmla="*/ 668806 h 1679043"/>
                <a:gd name="connsiteX14240" fmla="*/ 197577 w 1485127"/>
                <a:gd name="connsiteY14240" fmla="*/ 668720 h 1679043"/>
                <a:gd name="connsiteX14241" fmla="*/ 190667 w 1485127"/>
                <a:gd name="connsiteY14241" fmla="*/ 682035 h 1679043"/>
                <a:gd name="connsiteX14242" fmla="*/ 194421 w 1485127"/>
                <a:gd name="connsiteY14242" fmla="*/ 673500 h 1679043"/>
                <a:gd name="connsiteX14243" fmla="*/ 202952 w 1485127"/>
                <a:gd name="connsiteY14243" fmla="*/ 654809 h 1679043"/>
                <a:gd name="connsiteX14244" fmla="*/ 206365 w 1485127"/>
                <a:gd name="connsiteY14244" fmla="*/ 653187 h 1679043"/>
                <a:gd name="connsiteX14245" fmla="*/ 294498 w 1485127"/>
                <a:gd name="connsiteY14245" fmla="*/ 630399 h 1679043"/>
                <a:gd name="connsiteX14246" fmla="*/ 87348 w 1485127"/>
                <a:gd name="connsiteY14246" fmla="*/ 894552 h 1679043"/>
                <a:gd name="connsiteX14247" fmla="*/ 113199 w 1485127"/>
                <a:gd name="connsiteY14247" fmla="*/ 821494 h 1679043"/>
                <a:gd name="connsiteX14248" fmla="*/ 149714 w 1485127"/>
                <a:gd name="connsiteY14248" fmla="*/ 722746 h 1679043"/>
                <a:gd name="connsiteX14249" fmla="*/ 166095 w 1485127"/>
                <a:gd name="connsiteY14249" fmla="*/ 690996 h 1679043"/>
                <a:gd name="connsiteX14250" fmla="*/ 202526 w 1485127"/>
                <a:gd name="connsiteY14250" fmla="*/ 655491 h 1679043"/>
                <a:gd name="connsiteX14251" fmla="*/ 193397 w 1485127"/>
                <a:gd name="connsiteY14251" fmla="*/ 672903 h 1679043"/>
                <a:gd name="connsiteX14252" fmla="*/ 162512 w 1485127"/>
                <a:gd name="connsiteY14252" fmla="*/ 736231 h 1679043"/>
                <a:gd name="connsiteX14253" fmla="*/ 162512 w 1485127"/>
                <a:gd name="connsiteY14253" fmla="*/ 736231 h 1679043"/>
                <a:gd name="connsiteX14254" fmla="*/ 162512 w 1485127"/>
                <a:gd name="connsiteY14254" fmla="*/ 736402 h 1679043"/>
                <a:gd name="connsiteX14255" fmla="*/ 162512 w 1485127"/>
                <a:gd name="connsiteY14255" fmla="*/ 736572 h 1679043"/>
                <a:gd name="connsiteX14256" fmla="*/ 162512 w 1485127"/>
                <a:gd name="connsiteY14256" fmla="*/ 736572 h 1679043"/>
                <a:gd name="connsiteX14257" fmla="*/ 160209 w 1485127"/>
                <a:gd name="connsiteY14257" fmla="*/ 742205 h 1679043"/>
                <a:gd name="connsiteX14258" fmla="*/ 147667 w 1485127"/>
                <a:gd name="connsiteY14258" fmla="*/ 755264 h 1679043"/>
                <a:gd name="connsiteX14259" fmla="*/ 147838 w 1485127"/>
                <a:gd name="connsiteY14259" fmla="*/ 755434 h 1679043"/>
                <a:gd name="connsiteX14260" fmla="*/ 159100 w 1485127"/>
                <a:gd name="connsiteY14260" fmla="*/ 745107 h 1679043"/>
                <a:gd name="connsiteX14261" fmla="*/ 144596 w 1485127"/>
                <a:gd name="connsiteY14261" fmla="*/ 783685 h 1679043"/>
                <a:gd name="connsiteX14262" fmla="*/ 133589 w 1485127"/>
                <a:gd name="connsiteY14262" fmla="*/ 794268 h 1679043"/>
                <a:gd name="connsiteX14263" fmla="*/ 133760 w 1485127"/>
                <a:gd name="connsiteY14263" fmla="*/ 794439 h 1679043"/>
                <a:gd name="connsiteX14264" fmla="*/ 143913 w 1485127"/>
                <a:gd name="connsiteY14264" fmla="*/ 785733 h 1679043"/>
                <a:gd name="connsiteX14265" fmla="*/ 138026 w 1485127"/>
                <a:gd name="connsiteY14265" fmla="*/ 802717 h 1679043"/>
                <a:gd name="connsiteX14266" fmla="*/ 137429 w 1485127"/>
                <a:gd name="connsiteY14266" fmla="*/ 804595 h 1679043"/>
                <a:gd name="connsiteX14267" fmla="*/ 127191 w 1485127"/>
                <a:gd name="connsiteY14267" fmla="*/ 814751 h 1679043"/>
                <a:gd name="connsiteX14268" fmla="*/ 127361 w 1485127"/>
                <a:gd name="connsiteY14268" fmla="*/ 814922 h 1679043"/>
                <a:gd name="connsiteX14269" fmla="*/ 136747 w 1485127"/>
                <a:gd name="connsiteY14269" fmla="*/ 806729 h 1679043"/>
                <a:gd name="connsiteX14270" fmla="*/ 130092 w 1485127"/>
                <a:gd name="connsiteY14270" fmla="*/ 826444 h 1679043"/>
                <a:gd name="connsiteX14271" fmla="*/ 130348 w 1485127"/>
                <a:gd name="connsiteY14271" fmla="*/ 826444 h 1679043"/>
                <a:gd name="connsiteX14272" fmla="*/ 138964 w 1485127"/>
                <a:gd name="connsiteY14272" fmla="*/ 804680 h 1679043"/>
                <a:gd name="connsiteX14273" fmla="*/ 143572 w 1485127"/>
                <a:gd name="connsiteY14273" fmla="*/ 800669 h 1679043"/>
                <a:gd name="connsiteX14274" fmla="*/ 144254 w 1485127"/>
                <a:gd name="connsiteY14274" fmla="*/ 800072 h 1679043"/>
                <a:gd name="connsiteX14275" fmla="*/ 139476 w 1485127"/>
                <a:gd name="connsiteY14275" fmla="*/ 818678 h 1679043"/>
                <a:gd name="connsiteX14276" fmla="*/ 137941 w 1485127"/>
                <a:gd name="connsiteY14276" fmla="*/ 825335 h 1679043"/>
                <a:gd name="connsiteX14277" fmla="*/ 128556 w 1485127"/>
                <a:gd name="connsiteY14277" fmla="*/ 836003 h 1679043"/>
                <a:gd name="connsiteX14278" fmla="*/ 113199 w 1485127"/>
                <a:gd name="connsiteY14278" fmla="*/ 853671 h 1679043"/>
                <a:gd name="connsiteX14279" fmla="*/ 113369 w 1485127"/>
                <a:gd name="connsiteY14279" fmla="*/ 853841 h 1679043"/>
                <a:gd name="connsiteX14280" fmla="*/ 129835 w 1485127"/>
                <a:gd name="connsiteY14280" fmla="*/ 837028 h 1679043"/>
                <a:gd name="connsiteX14281" fmla="*/ 136917 w 1485127"/>
                <a:gd name="connsiteY14281" fmla="*/ 829944 h 1679043"/>
                <a:gd name="connsiteX14282" fmla="*/ 133504 w 1485127"/>
                <a:gd name="connsiteY14282" fmla="*/ 845904 h 1679043"/>
                <a:gd name="connsiteX14283" fmla="*/ 123266 w 1485127"/>
                <a:gd name="connsiteY14283" fmla="*/ 855890 h 1679043"/>
                <a:gd name="connsiteX14284" fmla="*/ 108506 w 1485127"/>
                <a:gd name="connsiteY14284" fmla="*/ 869716 h 1679043"/>
                <a:gd name="connsiteX14285" fmla="*/ 108677 w 1485127"/>
                <a:gd name="connsiteY14285" fmla="*/ 869887 h 1679043"/>
                <a:gd name="connsiteX14286" fmla="*/ 124375 w 1485127"/>
                <a:gd name="connsiteY14286" fmla="*/ 856999 h 1679043"/>
                <a:gd name="connsiteX14287" fmla="*/ 132651 w 1485127"/>
                <a:gd name="connsiteY14287" fmla="*/ 850086 h 1679043"/>
                <a:gd name="connsiteX14288" fmla="*/ 130518 w 1485127"/>
                <a:gd name="connsiteY14288" fmla="*/ 861266 h 1679043"/>
                <a:gd name="connsiteX14289" fmla="*/ 129494 w 1485127"/>
                <a:gd name="connsiteY14289" fmla="*/ 867156 h 1679043"/>
                <a:gd name="connsiteX14290" fmla="*/ 98354 w 1485127"/>
                <a:gd name="connsiteY14290" fmla="*/ 901039 h 1679043"/>
                <a:gd name="connsiteX14291" fmla="*/ 80608 w 1485127"/>
                <a:gd name="connsiteY14291" fmla="*/ 920242 h 1679043"/>
                <a:gd name="connsiteX14292" fmla="*/ 80778 w 1485127"/>
                <a:gd name="connsiteY14292" fmla="*/ 920413 h 1679043"/>
                <a:gd name="connsiteX14293" fmla="*/ 99548 w 1485127"/>
                <a:gd name="connsiteY14293" fmla="*/ 902063 h 1679043"/>
                <a:gd name="connsiteX14294" fmla="*/ 128215 w 1485127"/>
                <a:gd name="connsiteY14294" fmla="*/ 874154 h 1679043"/>
                <a:gd name="connsiteX14295" fmla="*/ 127788 w 1485127"/>
                <a:gd name="connsiteY14295" fmla="*/ 876544 h 1679043"/>
                <a:gd name="connsiteX14296" fmla="*/ 126423 w 1485127"/>
                <a:gd name="connsiteY14296" fmla="*/ 885249 h 1679043"/>
                <a:gd name="connsiteX14297" fmla="*/ 114735 w 1485127"/>
                <a:gd name="connsiteY14297" fmla="*/ 897966 h 1679043"/>
                <a:gd name="connsiteX14298" fmla="*/ 116526 w 1485127"/>
                <a:gd name="connsiteY14298" fmla="*/ 895150 h 1679043"/>
                <a:gd name="connsiteX14299" fmla="*/ 116356 w 1485127"/>
                <a:gd name="connsiteY14299" fmla="*/ 894979 h 1679043"/>
                <a:gd name="connsiteX14300" fmla="*/ 112260 w 1485127"/>
                <a:gd name="connsiteY14300" fmla="*/ 900697 h 1679043"/>
                <a:gd name="connsiteX14301" fmla="*/ 107909 w 1485127"/>
                <a:gd name="connsiteY14301" fmla="*/ 905562 h 1679043"/>
                <a:gd name="connsiteX14302" fmla="*/ 107909 w 1485127"/>
                <a:gd name="connsiteY14302" fmla="*/ 905562 h 1679043"/>
                <a:gd name="connsiteX14303" fmla="*/ 107824 w 1485127"/>
                <a:gd name="connsiteY14303" fmla="*/ 905648 h 1679043"/>
                <a:gd name="connsiteX14304" fmla="*/ 107738 w 1485127"/>
                <a:gd name="connsiteY14304" fmla="*/ 905648 h 1679043"/>
                <a:gd name="connsiteX14305" fmla="*/ 107738 w 1485127"/>
                <a:gd name="connsiteY14305" fmla="*/ 905818 h 1679043"/>
                <a:gd name="connsiteX14306" fmla="*/ 92552 w 1485127"/>
                <a:gd name="connsiteY14306" fmla="*/ 925107 h 1679043"/>
                <a:gd name="connsiteX14307" fmla="*/ 88030 w 1485127"/>
                <a:gd name="connsiteY14307" fmla="*/ 924851 h 1679043"/>
                <a:gd name="connsiteX14308" fmla="*/ 111919 w 1485127"/>
                <a:gd name="connsiteY14308" fmla="*/ 893955 h 1679043"/>
                <a:gd name="connsiteX14309" fmla="*/ 127702 w 1485127"/>
                <a:gd name="connsiteY14309" fmla="*/ 875178 h 1679043"/>
                <a:gd name="connsiteX14310" fmla="*/ 127532 w 1485127"/>
                <a:gd name="connsiteY14310" fmla="*/ 875008 h 1679043"/>
                <a:gd name="connsiteX14311" fmla="*/ 110810 w 1485127"/>
                <a:gd name="connsiteY14311" fmla="*/ 892760 h 1679043"/>
                <a:gd name="connsiteX14312" fmla="*/ 83167 w 1485127"/>
                <a:gd name="connsiteY14312" fmla="*/ 924510 h 1679043"/>
                <a:gd name="connsiteX14313" fmla="*/ 75488 w 1485127"/>
                <a:gd name="connsiteY14313" fmla="*/ 923998 h 1679043"/>
                <a:gd name="connsiteX14314" fmla="*/ 87433 w 1485127"/>
                <a:gd name="connsiteY14314" fmla="*/ 894808 h 1679043"/>
                <a:gd name="connsiteX14315" fmla="*/ 30015 w 1485127"/>
                <a:gd name="connsiteY14315" fmla="*/ 960612 h 1679043"/>
                <a:gd name="connsiteX14316" fmla="*/ 44689 w 1485127"/>
                <a:gd name="connsiteY14316" fmla="*/ 949602 h 1679043"/>
                <a:gd name="connsiteX14317" fmla="*/ 66274 w 1485127"/>
                <a:gd name="connsiteY14317" fmla="*/ 945505 h 1679043"/>
                <a:gd name="connsiteX14318" fmla="*/ 66274 w 1485127"/>
                <a:gd name="connsiteY14318" fmla="*/ 945505 h 1679043"/>
                <a:gd name="connsiteX14319" fmla="*/ 66274 w 1485127"/>
                <a:gd name="connsiteY14319" fmla="*/ 945591 h 1679043"/>
                <a:gd name="connsiteX14320" fmla="*/ 47248 w 1485127"/>
                <a:gd name="connsiteY14320" fmla="*/ 974353 h 1679043"/>
                <a:gd name="connsiteX14321" fmla="*/ 30868 w 1485127"/>
                <a:gd name="connsiteY14321" fmla="*/ 1004737 h 1679043"/>
                <a:gd name="connsiteX14322" fmla="*/ 29332 w 1485127"/>
                <a:gd name="connsiteY14322" fmla="*/ 1008834 h 1679043"/>
                <a:gd name="connsiteX14323" fmla="*/ 21568 w 1485127"/>
                <a:gd name="connsiteY14323" fmla="*/ 1009090 h 1679043"/>
                <a:gd name="connsiteX14324" fmla="*/ 16108 w 1485127"/>
                <a:gd name="connsiteY14324" fmla="*/ 1008834 h 1679043"/>
                <a:gd name="connsiteX14325" fmla="*/ 30100 w 1485127"/>
                <a:gd name="connsiteY14325" fmla="*/ 960441 h 1679043"/>
                <a:gd name="connsiteX14326" fmla="*/ 14316 w 1485127"/>
                <a:gd name="connsiteY14326" fmla="*/ 1017625 h 1679043"/>
                <a:gd name="connsiteX14327" fmla="*/ 26516 w 1485127"/>
                <a:gd name="connsiteY14327" fmla="*/ 1018649 h 1679043"/>
                <a:gd name="connsiteX14328" fmla="*/ 25151 w 1485127"/>
                <a:gd name="connsiteY14328" fmla="*/ 1028550 h 1679043"/>
                <a:gd name="connsiteX14329" fmla="*/ 25407 w 1485127"/>
                <a:gd name="connsiteY14329" fmla="*/ 1028550 h 1679043"/>
                <a:gd name="connsiteX14330" fmla="*/ 27370 w 1485127"/>
                <a:gd name="connsiteY14330" fmla="*/ 1018649 h 1679043"/>
                <a:gd name="connsiteX14331" fmla="*/ 40167 w 1485127"/>
                <a:gd name="connsiteY14331" fmla="*/ 1020527 h 1679043"/>
                <a:gd name="connsiteX14332" fmla="*/ 42385 w 1485127"/>
                <a:gd name="connsiteY14332" fmla="*/ 1021039 h 1679043"/>
                <a:gd name="connsiteX14333" fmla="*/ 35731 w 1485127"/>
                <a:gd name="connsiteY14333" fmla="*/ 1036913 h 1679043"/>
                <a:gd name="connsiteX14334" fmla="*/ 32233 w 1485127"/>
                <a:gd name="connsiteY14334" fmla="*/ 1046558 h 1679043"/>
                <a:gd name="connsiteX14335" fmla="*/ 24469 w 1485127"/>
                <a:gd name="connsiteY14335" fmla="*/ 1030086 h 1679043"/>
                <a:gd name="connsiteX14336" fmla="*/ 22762 w 1485127"/>
                <a:gd name="connsiteY14336" fmla="*/ 1030854 h 1679043"/>
                <a:gd name="connsiteX14337" fmla="*/ 31038 w 1485127"/>
                <a:gd name="connsiteY14337" fmla="*/ 1051423 h 1679043"/>
                <a:gd name="connsiteX14338" fmla="*/ 30697 w 1485127"/>
                <a:gd name="connsiteY14338" fmla="*/ 1053642 h 1679043"/>
                <a:gd name="connsiteX14339" fmla="*/ 28564 w 1485127"/>
                <a:gd name="connsiteY14339" fmla="*/ 1056629 h 1679043"/>
                <a:gd name="connsiteX14340" fmla="*/ 28735 w 1485127"/>
                <a:gd name="connsiteY14340" fmla="*/ 1056800 h 1679043"/>
                <a:gd name="connsiteX14341" fmla="*/ 30612 w 1485127"/>
                <a:gd name="connsiteY14341" fmla="*/ 1054496 h 1679043"/>
                <a:gd name="connsiteX14342" fmla="*/ 30526 w 1485127"/>
                <a:gd name="connsiteY14342" fmla="*/ 1060982 h 1679043"/>
                <a:gd name="connsiteX14343" fmla="*/ 30782 w 1485127"/>
                <a:gd name="connsiteY14343" fmla="*/ 1060982 h 1679043"/>
                <a:gd name="connsiteX14344" fmla="*/ 31379 w 1485127"/>
                <a:gd name="connsiteY14344" fmla="*/ 1053557 h 1679043"/>
                <a:gd name="connsiteX14345" fmla="*/ 31806 w 1485127"/>
                <a:gd name="connsiteY14345" fmla="*/ 1053045 h 1679043"/>
                <a:gd name="connsiteX14346" fmla="*/ 36243 w 1485127"/>
                <a:gd name="connsiteY14346" fmla="*/ 1062945 h 1679043"/>
                <a:gd name="connsiteX14347" fmla="*/ 31891 w 1485127"/>
                <a:gd name="connsiteY14347" fmla="*/ 1068578 h 1679043"/>
                <a:gd name="connsiteX14348" fmla="*/ 32062 w 1485127"/>
                <a:gd name="connsiteY14348" fmla="*/ 1068749 h 1679043"/>
                <a:gd name="connsiteX14349" fmla="*/ 36499 w 1485127"/>
                <a:gd name="connsiteY14349" fmla="*/ 1063628 h 1679043"/>
                <a:gd name="connsiteX14350" fmla="*/ 37181 w 1485127"/>
                <a:gd name="connsiteY14350" fmla="*/ 1065335 h 1679043"/>
                <a:gd name="connsiteX14351" fmla="*/ 35133 w 1485127"/>
                <a:gd name="connsiteY14351" fmla="*/ 1070968 h 1679043"/>
                <a:gd name="connsiteX14352" fmla="*/ 10050 w 1485127"/>
                <a:gd name="connsiteY14352" fmla="*/ 1085904 h 1679043"/>
                <a:gd name="connsiteX14353" fmla="*/ 14487 w 1485127"/>
                <a:gd name="connsiteY14353" fmla="*/ 1017539 h 1679043"/>
                <a:gd name="connsiteX14354" fmla="*/ 9879 w 1485127"/>
                <a:gd name="connsiteY14354" fmla="*/ 1091622 h 1679043"/>
                <a:gd name="connsiteX14355" fmla="*/ 31977 w 1485127"/>
                <a:gd name="connsiteY14355" fmla="*/ 1079247 h 1679043"/>
                <a:gd name="connsiteX14356" fmla="*/ 27625 w 1485127"/>
                <a:gd name="connsiteY14356" fmla="*/ 1091707 h 1679043"/>
                <a:gd name="connsiteX14357" fmla="*/ 22848 w 1485127"/>
                <a:gd name="connsiteY14357" fmla="*/ 1106046 h 1679043"/>
                <a:gd name="connsiteX14358" fmla="*/ 18241 w 1485127"/>
                <a:gd name="connsiteY14358" fmla="*/ 1120470 h 1679043"/>
                <a:gd name="connsiteX14359" fmla="*/ 18496 w 1485127"/>
                <a:gd name="connsiteY14359" fmla="*/ 1120470 h 1679043"/>
                <a:gd name="connsiteX14360" fmla="*/ 23786 w 1485127"/>
                <a:gd name="connsiteY14360" fmla="*/ 1106217 h 1679043"/>
                <a:gd name="connsiteX14361" fmla="*/ 29247 w 1485127"/>
                <a:gd name="connsiteY14361" fmla="*/ 1092049 h 1679043"/>
                <a:gd name="connsiteX14362" fmla="*/ 35133 w 1485127"/>
                <a:gd name="connsiteY14362" fmla="*/ 1077539 h 1679043"/>
                <a:gd name="connsiteX14363" fmla="*/ 41361 w 1485127"/>
                <a:gd name="connsiteY14363" fmla="*/ 1074040 h 1679043"/>
                <a:gd name="connsiteX14364" fmla="*/ 43068 w 1485127"/>
                <a:gd name="connsiteY14364" fmla="*/ 1078137 h 1679043"/>
                <a:gd name="connsiteX14365" fmla="*/ 32659 w 1485127"/>
                <a:gd name="connsiteY14365" fmla="*/ 1121067 h 1679043"/>
                <a:gd name="connsiteX14366" fmla="*/ 28820 w 1485127"/>
                <a:gd name="connsiteY14366" fmla="*/ 1139759 h 1679043"/>
                <a:gd name="connsiteX14367" fmla="*/ 25493 w 1485127"/>
                <a:gd name="connsiteY14367" fmla="*/ 1158535 h 1679043"/>
                <a:gd name="connsiteX14368" fmla="*/ 25749 w 1485127"/>
                <a:gd name="connsiteY14368" fmla="*/ 1158535 h 1679043"/>
                <a:gd name="connsiteX14369" fmla="*/ 29758 w 1485127"/>
                <a:gd name="connsiteY14369" fmla="*/ 1139759 h 1679043"/>
                <a:gd name="connsiteX14370" fmla="*/ 34195 w 1485127"/>
                <a:gd name="connsiteY14370" fmla="*/ 1121067 h 1679043"/>
                <a:gd name="connsiteX14371" fmla="*/ 44945 w 1485127"/>
                <a:gd name="connsiteY14371" fmla="*/ 1082746 h 1679043"/>
                <a:gd name="connsiteX14372" fmla="*/ 48102 w 1485127"/>
                <a:gd name="connsiteY14372" fmla="*/ 1090427 h 1679043"/>
                <a:gd name="connsiteX14373" fmla="*/ 43153 w 1485127"/>
                <a:gd name="connsiteY14373" fmla="*/ 1107753 h 1679043"/>
                <a:gd name="connsiteX14374" fmla="*/ 49552 w 1485127"/>
                <a:gd name="connsiteY14374" fmla="*/ 1099133 h 1679043"/>
                <a:gd name="connsiteX14375" fmla="*/ 51002 w 1485127"/>
                <a:gd name="connsiteY14375" fmla="*/ 1097255 h 1679043"/>
                <a:gd name="connsiteX14376" fmla="*/ 55780 w 1485127"/>
                <a:gd name="connsiteY14376" fmla="*/ 1108862 h 1679043"/>
                <a:gd name="connsiteX14377" fmla="*/ 53818 w 1485127"/>
                <a:gd name="connsiteY14377" fmla="*/ 1119872 h 1679043"/>
                <a:gd name="connsiteX14378" fmla="*/ 49723 w 1485127"/>
                <a:gd name="connsiteY14378" fmla="*/ 1125847 h 1679043"/>
                <a:gd name="connsiteX14379" fmla="*/ 47675 w 1485127"/>
                <a:gd name="connsiteY14379" fmla="*/ 1127042 h 1679043"/>
                <a:gd name="connsiteX14380" fmla="*/ 46481 w 1485127"/>
                <a:gd name="connsiteY14380" fmla="*/ 1127042 h 1679043"/>
                <a:gd name="connsiteX14381" fmla="*/ 46225 w 1485127"/>
                <a:gd name="connsiteY14381" fmla="*/ 1126188 h 1679043"/>
                <a:gd name="connsiteX14382" fmla="*/ 46054 w 1485127"/>
                <a:gd name="connsiteY14382" fmla="*/ 1126103 h 1679043"/>
                <a:gd name="connsiteX14383" fmla="*/ 45883 w 1485127"/>
                <a:gd name="connsiteY14383" fmla="*/ 1126786 h 1679043"/>
                <a:gd name="connsiteX14384" fmla="*/ 46395 w 1485127"/>
                <a:gd name="connsiteY14384" fmla="*/ 1127298 h 1679043"/>
                <a:gd name="connsiteX14385" fmla="*/ 47760 w 1485127"/>
                <a:gd name="connsiteY14385" fmla="*/ 1127383 h 1679043"/>
                <a:gd name="connsiteX14386" fmla="*/ 50235 w 1485127"/>
                <a:gd name="connsiteY14386" fmla="*/ 1126103 h 1679043"/>
                <a:gd name="connsiteX14387" fmla="*/ 53562 w 1485127"/>
                <a:gd name="connsiteY14387" fmla="*/ 1121750 h 1679043"/>
                <a:gd name="connsiteX14388" fmla="*/ 51600 w 1485127"/>
                <a:gd name="connsiteY14388" fmla="*/ 1133443 h 1679043"/>
                <a:gd name="connsiteX14389" fmla="*/ 48955 w 1485127"/>
                <a:gd name="connsiteY14389" fmla="*/ 1151025 h 1679043"/>
                <a:gd name="connsiteX14390" fmla="*/ 48699 w 1485127"/>
                <a:gd name="connsiteY14390" fmla="*/ 1152902 h 1679043"/>
                <a:gd name="connsiteX14391" fmla="*/ 15340 w 1485127"/>
                <a:gd name="connsiteY14391" fmla="*/ 1177568 h 1679043"/>
                <a:gd name="connsiteX14392" fmla="*/ 10050 w 1485127"/>
                <a:gd name="connsiteY14392" fmla="*/ 1091622 h 1679043"/>
                <a:gd name="connsiteX14393" fmla="*/ 15425 w 1485127"/>
                <a:gd name="connsiteY14393" fmla="*/ 1180470 h 1679043"/>
                <a:gd name="connsiteX14394" fmla="*/ 47163 w 1485127"/>
                <a:gd name="connsiteY14394" fmla="*/ 1164339 h 1679043"/>
                <a:gd name="connsiteX14395" fmla="*/ 46566 w 1485127"/>
                <a:gd name="connsiteY14395" fmla="*/ 1168777 h 1679043"/>
                <a:gd name="connsiteX14396" fmla="*/ 46822 w 1485127"/>
                <a:gd name="connsiteY14396" fmla="*/ 1168777 h 1679043"/>
                <a:gd name="connsiteX14397" fmla="*/ 47590 w 1485127"/>
                <a:gd name="connsiteY14397" fmla="*/ 1164083 h 1679043"/>
                <a:gd name="connsiteX14398" fmla="*/ 59790 w 1485127"/>
                <a:gd name="connsiteY14398" fmla="*/ 1157852 h 1679043"/>
                <a:gd name="connsiteX14399" fmla="*/ 58084 w 1485127"/>
                <a:gd name="connsiteY14399" fmla="*/ 1167667 h 1679043"/>
                <a:gd name="connsiteX14400" fmla="*/ 48357 w 1485127"/>
                <a:gd name="connsiteY14400" fmla="*/ 1185676 h 1679043"/>
                <a:gd name="connsiteX14401" fmla="*/ 35219 w 1485127"/>
                <a:gd name="connsiteY14401" fmla="*/ 1210256 h 1679043"/>
                <a:gd name="connsiteX14402" fmla="*/ 35390 w 1485127"/>
                <a:gd name="connsiteY14402" fmla="*/ 1210342 h 1679043"/>
                <a:gd name="connsiteX14403" fmla="*/ 49723 w 1485127"/>
                <a:gd name="connsiteY14403" fmla="*/ 1186273 h 1679043"/>
                <a:gd name="connsiteX14404" fmla="*/ 56804 w 1485127"/>
                <a:gd name="connsiteY14404" fmla="*/ 1174581 h 1679043"/>
                <a:gd name="connsiteX14405" fmla="*/ 51685 w 1485127"/>
                <a:gd name="connsiteY14405" fmla="*/ 1207269 h 1679043"/>
                <a:gd name="connsiteX14406" fmla="*/ 49552 w 1485127"/>
                <a:gd name="connsiteY14406" fmla="*/ 1222376 h 1679043"/>
                <a:gd name="connsiteX14407" fmla="*/ 42982 w 1485127"/>
                <a:gd name="connsiteY14407" fmla="*/ 1235264 h 1679043"/>
                <a:gd name="connsiteX14408" fmla="*/ 19008 w 1485127"/>
                <a:gd name="connsiteY14408" fmla="*/ 1184140 h 1679043"/>
                <a:gd name="connsiteX14409" fmla="*/ 17643 w 1485127"/>
                <a:gd name="connsiteY14409" fmla="*/ 1184737 h 1679043"/>
                <a:gd name="connsiteX14410" fmla="*/ 41277 w 1485127"/>
                <a:gd name="connsiteY14410" fmla="*/ 1238677 h 1679043"/>
                <a:gd name="connsiteX14411" fmla="*/ 38632 w 1485127"/>
                <a:gd name="connsiteY14411" fmla="*/ 1243798 h 1679043"/>
                <a:gd name="connsiteX14412" fmla="*/ 38802 w 1485127"/>
                <a:gd name="connsiteY14412" fmla="*/ 1243884 h 1679043"/>
                <a:gd name="connsiteX14413" fmla="*/ 41447 w 1485127"/>
                <a:gd name="connsiteY14413" fmla="*/ 1239189 h 1679043"/>
                <a:gd name="connsiteX14414" fmla="*/ 48699 w 1485127"/>
                <a:gd name="connsiteY14414" fmla="*/ 1255833 h 1679043"/>
                <a:gd name="connsiteX14415" fmla="*/ 34110 w 1485127"/>
                <a:gd name="connsiteY14415" fmla="*/ 1264026 h 1679043"/>
                <a:gd name="connsiteX14416" fmla="*/ 15340 w 1485127"/>
                <a:gd name="connsiteY14416" fmla="*/ 1180385 h 1679043"/>
                <a:gd name="connsiteX14417" fmla="*/ 35475 w 1485127"/>
                <a:gd name="connsiteY14417" fmla="*/ 1268123 h 1679043"/>
                <a:gd name="connsiteX14418" fmla="*/ 50832 w 1485127"/>
                <a:gd name="connsiteY14418" fmla="*/ 1264538 h 1679043"/>
                <a:gd name="connsiteX14419" fmla="*/ 53818 w 1485127"/>
                <a:gd name="connsiteY14419" fmla="*/ 1272817 h 1679043"/>
                <a:gd name="connsiteX14420" fmla="*/ 66701 w 1485127"/>
                <a:gd name="connsiteY14420" fmla="*/ 1306786 h 1679043"/>
                <a:gd name="connsiteX14421" fmla="*/ 66274 w 1485127"/>
                <a:gd name="connsiteY14421" fmla="*/ 1317539 h 1679043"/>
                <a:gd name="connsiteX14422" fmla="*/ 66530 w 1485127"/>
                <a:gd name="connsiteY14422" fmla="*/ 1317539 h 1679043"/>
                <a:gd name="connsiteX14423" fmla="*/ 67213 w 1485127"/>
                <a:gd name="connsiteY14423" fmla="*/ 1307980 h 1679043"/>
                <a:gd name="connsiteX14424" fmla="*/ 68066 w 1485127"/>
                <a:gd name="connsiteY14424" fmla="*/ 1310114 h 1679043"/>
                <a:gd name="connsiteX14425" fmla="*/ 70796 w 1485127"/>
                <a:gd name="connsiteY14425" fmla="*/ 1314125 h 1679043"/>
                <a:gd name="connsiteX14426" fmla="*/ 67468 w 1485127"/>
                <a:gd name="connsiteY14426" fmla="*/ 1304481 h 1679043"/>
                <a:gd name="connsiteX14427" fmla="*/ 68151 w 1485127"/>
                <a:gd name="connsiteY14427" fmla="*/ 1294324 h 1679043"/>
                <a:gd name="connsiteX14428" fmla="*/ 70113 w 1485127"/>
                <a:gd name="connsiteY14428" fmla="*/ 1271025 h 1679043"/>
                <a:gd name="connsiteX14429" fmla="*/ 71991 w 1485127"/>
                <a:gd name="connsiteY14429" fmla="*/ 1252162 h 1679043"/>
                <a:gd name="connsiteX14430" fmla="*/ 85556 w 1485127"/>
                <a:gd name="connsiteY14430" fmla="*/ 1243371 h 1679043"/>
                <a:gd name="connsiteX14431" fmla="*/ 85556 w 1485127"/>
                <a:gd name="connsiteY14431" fmla="*/ 1249175 h 1679043"/>
                <a:gd name="connsiteX14432" fmla="*/ 82826 w 1485127"/>
                <a:gd name="connsiteY14432" fmla="*/ 1255918 h 1679043"/>
                <a:gd name="connsiteX14433" fmla="*/ 78645 w 1485127"/>
                <a:gd name="connsiteY14433" fmla="*/ 1265989 h 1679043"/>
                <a:gd name="connsiteX14434" fmla="*/ 78645 w 1485127"/>
                <a:gd name="connsiteY14434" fmla="*/ 1265989 h 1679043"/>
                <a:gd name="connsiteX14435" fmla="*/ 79498 w 1485127"/>
                <a:gd name="connsiteY14435" fmla="*/ 1266501 h 1679043"/>
                <a:gd name="connsiteX14436" fmla="*/ 84276 w 1485127"/>
                <a:gd name="connsiteY14436" fmla="*/ 1256430 h 1679043"/>
                <a:gd name="connsiteX14437" fmla="*/ 85471 w 1485127"/>
                <a:gd name="connsiteY14437" fmla="*/ 1253869 h 1679043"/>
                <a:gd name="connsiteX14438" fmla="*/ 85129 w 1485127"/>
                <a:gd name="connsiteY14438" fmla="*/ 1299275 h 1679043"/>
                <a:gd name="connsiteX14439" fmla="*/ 85129 w 1485127"/>
                <a:gd name="connsiteY14439" fmla="*/ 1319588 h 1679043"/>
                <a:gd name="connsiteX14440" fmla="*/ 85385 w 1485127"/>
                <a:gd name="connsiteY14440" fmla="*/ 1339901 h 1679043"/>
                <a:gd name="connsiteX14441" fmla="*/ 85641 w 1485127"/>
                <a:gd name="connsiteY14441" fmla="*/ 1339901 h 1679043"/>
                <a:gd name="connsiteX14442" fmla="*/ 86068 w 1485127"/>
                <a:gd name="connsiteY14442" fmla="*/ 1319417 h 1679043"/>
                <a:gd name="connsiteX14443" fmla="*/ 86665 w 1485127"/>
                <a:gd name="connsiteY14443" fmla="*/ 1298933 h 1679043"/>
                <a:gd name="connsiteX14444" fmla="*/ 88969 w 1485127"/>
                <a:gd name="connsiteY14444" fmla="*/ 1246359 h 1679043"/>
                <a:gd name="connsiteX14445" fmla="*/ 92723 w 1485127"/>
                <a:gd name="connsiteY14445" fmla="*/ 1238592 h 1679043"/>
                <a:gd name="connsiteX14446" fmla="*/ 101937 w 1485127"/>
                <a:gd name="connsiteY14446" fmla="*/ 1232618 h 1679043"/>
                <a:gd name="connsiteX14447" fmla="*/ 105094 w 1485127"/>
                <a:gd name="connsiteY14447" fmla="*/ 1269830 h 1679043"/>
                <a:gd name="connsiteX14448" fmla="*/ 97757 w 1485127"/>
                <a:gd name="connsiteY14448" fmla="*/ 1289460 h 1679043"/>
                <a:gd name="connsiteX14449" fmla="*/ 97927 w 1485127"/>
                <a:gd name="connsiteY14449" fmla="*/ 1289460 h 1679043"/>
                <a:gd name="connsiteX14450" fmla="*/ 105264 w 1485127"/>
                <a:gd name="connsiteY14450" fmla="*/ 1272305 h 1679043"/>
                <a:gd name="connsiteX14451" fmla="*/ 105264 w 1485127"/>
                <a:gd name="connsiteY14451" fmla="*/ 1272646 h 1679043"/>
                <a:gd name="connsiteX14452" fmla="*/ 111578 w 1485127"/>
                <a:gd name="connsiteY14452" fmla="*/ 1326586 h 1679043"/>
                <a:gd name="connsiteX14453" fmla="*/ 77195 w 1485127"/>
                <a:gd name="connsiteY14453" fmla="*/ 1349118 h 1679043"/>
                <a:gd name="connsiteX14454" fmla="*/ 35475 w 1485127"/>
                <a:gd name="connsiteY14454" fmla="*/ 1267867 h 1679043"/>
                <a:gd name="connsiteX14455" fmla="*/ 80522 w 1485127"/>
                <a:gd name="connsiteY14455" fmla="*/ 1353215 h 1679043"/>
                <a:gd name="connsiteX14456" fmla="*/ 112516 w 1485127"/>
                <a:gd name="connsiteY14456" fmla="*/ 1333670 h 1679043"/>
                <a:gd name="connsiteX14457" fmla="*/ 114649 w 1485127"/>
                <a:gd name="connsiteY14457" fmla="*/ 1349118 h 1679043"/>
                <a:gd name="connsiteX14458" fmla="*/ 117635 w 1485127"/>
                <a:gd name="connsiteY14458" fmla="*/ 1369004 h 1679043"/>
                <a:gd name="connsiteX14459" fmla="*/ 117891 w 1485127"/>
                <a:gd name="connsiteY14459" fmla="*/ 1369004 h 1679043"/>
                <a:gd name="connsiteX14460" fmla="*/ 115588 w 1485127"/>
                <a:gd name="connsiteY14460" fmla="*/ 1348948 h 1679043"/>
                <a:gd name="connsiteX14461" fmla="*/ 113966 w 1485127"/>
                <a:gd name="connsiteY14461" fmla="*/ 1332987 h 1679043"/>
                <a:gd name="connsiteX14462" fmla="*/ 129750 w 1485127"/>
                <a:gd name="connsiteY14462" fmla="*/ 1323343 h 1679043"/>
                <a:gd name="connsiteX14463" fmla="*/ 133248 w 1485127"/>
                <a:gd name="connsiteY14463" fmla="*/ 1339559 h 1679043"/>
                <a:gd name="connsiteX14464" fmla="*/ 133504 w 1485127"/>
                <a:gd name="connsiteY14464" fmla="*/ 1339559 h 1679043"/>
                <a:gd name="connsiteX14465" fmla="*/ 130603 w 1485127"/>
                <a:gd name="connsiteY14465" fmla="*/ 1322916 h 1679043"/>
                <a:gd name="connsiteX14466" fmla="*/ 135296 w 1485127"/>
                <a:gd name="connsiteY14466" fmla="*/ 1320100 h 1679043"/>
                <a:gd name="connsiteX14467" fmla="*/ 137258 w 1485127"/>
                <a:gd name="connsiteY14467" fmla="*/ 1333329 h 1679043"/>
                <a:gd name="connsiteX14468" fmla="*/ 137429 w 1485127"/>
                <a:gd name="connsiteY14468" fmla="*/ 1333243 h 1679043"/>
                <a:gd name="connsiteX14469" fmla="*/ 136149 w 1485127"/>
                <a:gd name="connsiteY14469" fmla="*/ 1319673 h 1679043"/>
                <a:gd name="connsiteX14470" fmla="*/ 136149 w 1485127"/>
                <a:gd name="connsiteY14470" fmla="*/ 1319502 h 1679043"/>
                <a:gd name="connsiteX14471" fmla="*/ 143060 w 1485127"/>
                <a:gd name="connsiteY14471" fmla="*/ 1315235 h 1679043"/>
                <a:gd name="connsiteX14472" fmla="*/ 159953 w 1485127"/>
                <a:gd name="connsiteY14472" fmla="*/ 1353898 h 1679043"/>
                <a:gd name="connsiteX14473" fmla="*/ 161317 w 1485127"/>
                <a:gd name="connsiteY14473" fmla="*/ 1359104 h 1679043"/>
                <a:gd name="connsiteX14474" fmla="*/ 158588 w 1485127"/>
                <a:gd name="connsiteY14474" fmla="*/ 1370882 h 1679043"/>
                <a:gd name="connsiteX14475" fmla="*/ 158843 w 1485127"/>
                <a:gd name="connsiteY14475" fmla="*/ 1370882 h 1679043"/>
                <a:gd name="connsiteX14476" fmla="*/ 161744 w 1485127"/>
                <a:gd name="connsiteY14476" fmla="*/ 1360555 h 1679043"/>
                <a:gd name="connsiteX14477" fmla="*/ 163365 w 1485127"/>
                <a:gd name="connsiteY14477" fmla="*/ 1366786 h 1679043"/>
                <a:gd name="connsiteX14478" fmla="*/ 168570 w 1485127"/>
                <a:gd name="connsiteY14478" fmla="*/ 1385818 h 1679043"/>
                <a:gd name="connsiteX14479" fmla="*/ 168825 w 1485127"/>
                <a:gd name="connsiteY14479" fmla="*/ 1385818 h 1679043"/>
                <a:gd name="connsiteX14480" fmla="*/ 164304 w 1485127"/>
                <a:gd name="connsiteY14480" fmla="*/ 1366529 h 1679043"/>
                <a:gd name="connsiteX14481" fmla="*/ 162938 w 1485127"/>
                <a:gd name="connsiteY14481" fmla="*/ 1360299 h 1679043"/>
                <a:gd name="connsiteX14482" fmla="*/ 174712 w 1485127"/>
                <a:gd name="connsiteY14482" fmla="*/ 1387355 h 1679043"/>
                <a:gd name="connsiteX14483" fmla="*/ 142036 w 1485127"/>
                <a:gd name="connsiteY14483" fmla="*/ 1408179 h 1679043"/>
                <a:gd name="connsiteX14484" fmla="*/ 80778 w 1485127"/>
                <a:gd name="connsiteY14484" fmla="*/ 1353471 h 1679043"/>
                <a:gd name="connsiteX14485" fmla="*/ 266428 w 1485127"/>
                <a:gd name="connsiteY14485" fmla="*/ 1470313 h 1679043"/>
                <a:gd name="connsiteX14486" fmla="*/ 253716 w 1485127"/>
                <a:gd name="connsiteY14486" fmla="*/ 1467411 h 1679043"/>
                <a:gd name="connsiteX14487" fmla="*/ 206536 w 1485127"/>
                <a:gd name="connsiteY14487" fmla="*/ 1448635 h 1679043"/>
                <a:gd name="connsiteX14488" fmla="*/ 197065 w 1485127"/>
                <a:gd name="connsiteY14488" fmla="*/ 1439332 h 1679043"/>
                <a:gd name="connsiteX14489" fmla="*/ 197065 w 1485127"/>
                <a:gd name="connsiteY14489" fmla="*/ 1442746 h 1679043"/>
                <a:gd name="connsiteX14490" fmla="*/ 147581 w 1485127"/>
                <a:gd name="connsiteY14490" fmla="*/ 1412191 h 1679043"/>
                <a:gd name="connsiteX14491" fmla="*/ 148264 w 1485127"/>
                <a:gd name="connsiteY14491" fmla="*/ 1411337 h 1679043"/>
                <a:gd name="connsiteX14492" fmla="*/ 178552 w 1485127"/>
                <a:gd name="connsiteY14492" fmla="*/ 1396913 h 1679043"/>
                <a:gd name="connsiteX14493" fmla="*/ 189728 w 1485127"/>
                <a:gd name="connsiteY14493" fmla="*/ 1422859 h 1679043"/>
                <a:gd name="connsiteX14494" fmla="*/ 192458 w 1485127"/>
                <a:gd name="connsiteY14494" fmla="*/ 1427298 h 1679043"/>
                <a:gd name="connsiteX14495" fmla="*/ 188022 w 1485127"/>
                <a:gd name="connsiteY14495" fmla="*/ 1413130 h 1679043"/>
                <a:gd name="connsiteX14496" fmla="*/ 180941 w 1485127"/>
                <a:gd name="connsiteY14496" fmla="*/ 1394865 h 1679043"/>
                <a:gd name="connsiteX14497" fmla="*/ 193738 w 1485127"/>
                <a:gd name="connsiteY14497" fmla="*/ 1387525 h 1679043"/>
                <a:gd name="connsiteX14498" fmla="*/ 206706 w 1485127"/>
                <a:gd name="connsiteY14498" fmla="*/ 1379076 h 1679043"/>
                <a:gd name="connsiteX14499" fmla="*/ 210546 w 1485127"/>
                <a:gd name="connsiteY14499" fmla="*/ 1392305 h 1679043"/>
                <a:gd name="connsiteX14500" fmla="*/ 207048 w 1485127"/>
                <a:gd name="connsiteY14500" fmla="*/ 1385135 h 1679043"/>
                <a:gd name="connsiteX14501" fmla="*/ 206877 w 1485127"/>
                <a:gd name="connsiteY14501" fmla="*/ 1385221 h 1679043"/>
                <a:gd name="connsiteX14502" fmla="*/ 211569 w 1485127"/>
                <a:gd name="connsiteY14502" fmla="*/ 1395889 h 1679043"/>
                <a:gd name="connsiteX14503" fmla="*/ 212167 w 1485127"/>
                <a:gd name="connsiteY14503" fmla="*/ 1395633 h 1679043"/>
                <a:gd name="connsiteX14504" fmla="*/ 207730 w 1485127"/>
                <a:gd name="connsiteY14504" fmla="*/ 1378222 h 1679043"/>
                <a:gd name="connsiteX14505" fmla="*/ 219418 w 1485127"/>
                <a:gd name="connsiteY14505" fmla="*/ 1370199 h 1679043"/>
                <a:gd name="connsiteX14506" fmla="*/ 219248 w 1485127"/>
                <a:gd name="connsiteY14506" fmla="*/ 1371309 h 1679043"/>
                <a:gd name="connsiteX14507" fmla="*/ 215068 w 1485127"/>
                <a:gd name="connsiteY14507" fmla="*/ 1397596 h 1679043"/>
                <a:gd name="connsiteX14508" fmla="*/ 215323 w 1485127"/>
                <a:gd name="connsiteY14508" fmla="*/ 1397596 h 1679043"/>
                <a:gd name="connsiteX14509" fmla="*/ 220869 w 1485127"/>
                <a:gd name="connsiteY14509" fmla="*/ 1371394 h 1679043"/>
                <a:gd name="connsiteX14510" fmla="*/ 221466 w 1485127"/>
                <a:gd name="connsiteY14510" fmla="*/ 1368492 h 1679043"/>
                <a:gd name="connsiteX14511" fmla="*/ 223002 w 1485127"/>
                <a:gd name="connsiteY14511" fmla="*/ 1366786 h 1679043"/>
                <a:gd name="connsiteX14512" fmla="*/ 224879 w 1485127"/>
                <a:gd name="connsiteY14512" fmla="*/ 1373101 h 1679043"/>
                <a:gd name="connsiteX14513" fmla="*/ 233496 w 1485127"/>
                <a:gd name="connsiteY14513" fmla="*/ 1402034 h 1679043"/>
                <a:gd name="connsiteX14514" fmla="*/ 233752 w 1485127"/>
                <a:gd name="connsiteY14514" fmla="*/ 1402034 h 1679043"/>
                <a:gd name="connsiteX14515" fmla="*/ 226330 w 1485127"/>
                <a:gd name="connsiteY14515" fmla="*/ 1372504 h 1679043"/>
                <a:gd name="connsiteX14516" fmla="*/ 224452 w 1485127"/>
                <a:gd name="connsiteY14516" fmla="*/ 1364908 h 1679043"/>
                <a:gd name="connsiteX14517" fmla="*/ 226330 w 1485127"/>
                <a:gd name="connsiteY14517" fmla="*/ 1362518 h 1679043"/>
                <a:gd name="connsiteX14518" fmla="*/ 227950 w 1485127"/>
                <a:gd name="connsiteY14518" fmla="*/ 1368066 h 1679043"/>
                <a:gd name="connsiteX14519" fmla="*/ 232899 w 1485127"/>
                <a:gd name="connsiteY14519" fmla="*/ 1392987 h 1679043"/>
                <a:gd name="connsiteX14520" fmla="*/ 255593 w 1485127"/>
                <a:gd name="connsiteY14520" fmla="*/ 1449403 h 1679043"/>
                <a:gd name="connsiteX14521" fmla="*/ 267196 w 1485127"/>
                <a:gd name="connsiteY14521" fmla="*/ 1468948 h 1679043"/>
                <a:gd name="connsiteX14522" fmla="*/ 266428 w 1485127"/>
                <a:gd name="connsiteY14522" fmla="*/ 1470057 h 1679043"/>
                <a:gd name="connsiteX14523" fmla="*/ 373672 w 1485127"/>
                <a:gd name="connsiteY14523" fmla="*/ 1532788 h 1679043"/>
                <a:gd name="connsiteX14524" fmla="*/ 355414 w 1485127"/>
                <a:gd name="connsiteY14524" fmla="*/ 1522120 h 1679043"/>
                <a:gd name="connsiteX14525" fmla="*/ 315827 w 1485127"/>
                <a:gd name="connsiteY14525" fmla="*/ 1495235 h 1679043"/>
                <a:gd name="connsiteX14526" fmla="*/ 300811 w 1485127"/>
                <a:gd name="connsiteY14526" fmla="*/ 1483115 h 1679043"/>
                <a:gd name="connsiteX14527" fmla="*/ 278202 w 1485127"/>
                <a:gd name="connsiteY14527" fmla="*/ 1454438 h 1679043"/>
                <a:gd name="connsiteX14528" fmla="*/ 286222 w 1485127"/>
                <a:gd name="connsiteY14528" fmla="*/ 1461351 h 1679043"/>
                <a:gd name="connsiteX14529" fmla="*/ 300385 w 1485127"/>
                <a:gd name="connsiteY14529" fmla="*/ 1473044 h 1679043"/>
                <a:gd name="connsiteX14530" fmla="*/ 341593 w 1485127"/>
                <a:gd name="connsiteY14530" fmla="*/ 1504538 h 1679043"/>
                <a:gd name="connsiteX14531" fmla="*/ 367785 w 1485127"/>
                <a:gd name="connsiteY14531" fmla="*/ 1522376 h 1679043"/>
                <a:gd name="connsiteX14532" fmla="*/ 377768 w 1485127"/>
                <a:gd name="connsiteY14532" fmla="*/ 1529886 h 1679043"/>
                <a:gd name="connsiteX14533" fmla="*/ 377853 w 1485127"/>
                <a:gd name="connsiteY14533" fmla="*/ 1529716 h 1679043"/>
                <a:gd name="connsiteX14534" fmla="*/ 370601 w 1485127"/>
                <a:gd name="connsiteY14534" fmla="*/ 1524253 h 1679043"/>
                <a:gd name="connsiteX14535" fmla="*/ 384849 w 1485127"/>
                <a:gd name="connsiteY14535" fmla="*/ 1533300 h 1679043"/>
                <a:gd name="connsiteX14536" fmla="*/ 384849 w 1485127"/>
                <a:gd name="connsiteY14536" fmla="*/ 1533300 h 1679043"/>
                <a:gd name="connsiteX14537" fmla="*/ 385105 w 1485127"/>
                <a:gd name="connsiteY14537" fmla="*/ 1533471 h 1679043"/>
                <a:gd name="connsiteX14538" fmla="*/ 385361 w 1485127"/>
                <a:gd name="connsiteY14538" fmla="*/ 1533642 h 1679043"/>
                <a:gd name="connsiteX14539" fmla="*/ 385361 w 1485127"/>
                <a:gd name="connsiteY14539" fmla="*/ 1533642 h 1679043"/>
                <a:gd name="connsiteX14540" fmla="*/ 431091 w 1485127"/>
                <a:gd name="connsiteY14540" fmla="*/ 1558222 h 1679043"/>
                <a:gd name="connsiteX14541" fmla="*/ 444315 w 1485127"/>
                <a:gd name="connsiteY14541" fmla="*/ 1564538 h 1679043"/>
                <a:gd name="connsiteX14542" fmla="*/ 373587 w 1485127"/>
                <a:gd name="connsiteY14542" fmla="*/ 1532874 h 1679043"/>
                <a:gd name="connsiteX14543" fmla="*/ 625700 w 1485127"/>
                <a:gd name="connsiteY14543" fmla="*/ 1624794 h 1679043"/>
                <a:gd name="connsiteX14544" fmla="*/ 570243 w 1485127"/>
                <a:gd name="connsiteY14544" fmla="*/ 1609602 h 1679043"/>
                <a:gd name="connsiteX14545" fmla="*/ 528523 w 1485127"/>
                <a:gd name="connsiteY14545" fmla="*/ 1595605 h 1679043"/>
                <a:gd name="connsiteX14546" fmla="*/ 518797 w 1485127"/>
                <a:gd name="connsiteY14546" fmla="*/ 1582802 h 1679043"/>
                <a:gd name="connsiteX14547" fmla="*/ 510436 w 1485127"/>
                <a:gd name="connsiteY14547" fmla="*/ 1571110 h 1679043"/>
                <a:gd name="connsiteX14548" fmla="*/ 522636 w 1485127"/>
                <a:gd name="connsiteY14548" fmla="*/ 1577255 h 1679043"/>
                <a:gd name="connsiteX14549" fmla="*/ 539273 w 1485127"/>
                <a:gd name="connsiteY14549" fmla="*/ 1585534 h 1679043"/>
                <a:gd name="connsiteX14550" fmla="*/ 555995 w 1485127"/>
                <a:gd name="connsiteY14550" fmla="*/ 1593556 h 1679043"/>
                <a:gd name="connsiteX14551" fmla="*/ 556080 w 1485127"/>
                <a:gd name="connsiteY14551" fmla="*/ 1593386 h 1679043"/>
                <a:gd name="connsiteX14552" fmla="*/ 539614 w 1485127"/>
                <a:gd name="connsiteY14552" fmla="*/ 1584680 h 1679043"/>
                <a:gd name="connsiteX14553" fmla="*/ 523234 w 1485127"/>
                <a:gd name="connsiteY14553" fmla="*/ 1575804 h 1679043"/>
                <a:gd name="connsiteX14554" fmla="*/ 507706 w 1485127"/>
                <a:gd name="connsiteY14554" fmla="*/ 1567098 h 1679043"/>
                <a:gd name="connsiteX14555" fmla="*/ 488424 w 1485127"/>
                <a:gd name="connsiteY14555" fmla="*/ 1538080 h 1679043"/>
                <a:gd name="connsiteX14556" fmla="*/ 514616 w 1485127"/>
                <a:gd name="connsiteY14556" fmla="*/ 1552760 h 1679043"/>
                <a:gd name="connsiteX14557" fmla="*/ 534068 w 1485127"/>
                <a:gd name="connsiteY14557" fmla="*/ 1563428 h 1679043"/>
                <a:gd name="connsiteX14558" fmla="*/ 553606 w 1485127"/>
                <a:gd name="connsiteY14558" fmla="*/ 1574012 h 1679043"/>
                <a:gd name="connsiteX14559" fmla="*/ 553692 w 1485127"/>
                <a:gd name="connsiteY14559" fmla="*/ 1573841 h 1679043"/>
                <a:gd name="connsiteX14560" fmla="*/ 534410 w 1485127"/>
                <a:gd name="connsiteY14560" fmla="*/ 1562660 h 1679043"/>
                <a:gd name="connsiteX14561" fmla="*/ 515214 w 1485127"/>
                <a:gd name="connsiteY14561" fmla="*/ 1551309 h 1679043"/>
                <a:gd name="connsiteX14562" fmla="*/ 485353 w 1485127"/>
                <a:gd name="connsiteY14562" fmla="*/ 1533130 h 1679043"/>
                <a:gd name="connsiteX14563" fmla="*/ 479039 w 1485127"/>
                <a:gd name="connsiteY14563" fmla="*/ 1522888 h 1679043"/>
                <a:gd name="connsiteX14564" fmla="*/ 463000 w 1485127"/>
                <a:gd name="connsiteY14564" fmla="*/ 1495064 h 1679043"/>
                <a:gd name="connsiteX14565" fmla="*/ 530400 w 1485127"/>
                <a:gd name="connsiteY14565" fmla="*/ 1537056 h 1679043"/>
                <a:gd name="connsiteX14566" fmla="*/ 532277 w 1485127"/>
                <a:gd name="connsiteY14566" fmla="*/ 1538165 h 1679043"/>
                <a:gd name="connsiteX14567" fmla="*/ 537311 w 1485127"/>
                <a:gd name="connsiteY14567" fmla="*/ 1544396 h 1679043"/>
                <a:gd name="connsiteX14568" fmla="*/ 537481 w 1485127"/>
                <a:gd name="connsiteY14568" fmla="*/ 1544225 h 1679043"/>
                <a:gd name="connsiteX14569" fmla="*/ 533472 w 1485127"/>
                <a:gd name="connsiteY14569" fmla="*/ 1538933 h 1679043"/>
                <a:gd name="connsiteX14570" fmla="*/ 557616 w 1485127"/>
                <a:gd name="connsiteY14570" fmla="*/ 1554040 h 1679043"/>
                <a:gd name="connsiteX14571" fmla="*/ 569134 w 1485127"/>
                <a:gd name="connsiteY14571" fmla="*/ 1572902 h 1679043"/>
                <a:gd name="connsiteX14572" fmla="*/ 580481 w 1485127"/>
                <a:gd name="connsiteY14572" fmla="*/ 1590740 h 1679043"/>
                <a:gd name="connsiteX14573" fmla="*/ 592255 w 1485127"/>
                <a:gd name="connsiteY14573" fmla="*/ 1608322 h 1679043"/>
                <a:gd name="connsiteX14574" fmla="*/ 592426 w 1485127"/>
                <a:gd name="connsiteY14574" fmla="*/ 1608236 h 1679043"/>
                <a:gd name="connsiteX14575" fmla="*/ 581335 w 1485127"/>
                <a:gd name="connsiteY14575" fmla="*/ 1590398 h 1679043"/>
                <a:gd name="connsiteX14576" fmla="*/ 570584 w 1485127"/>
                <a:gd name="connsiteY14576" fmla="*/ 1572390 h 1679043"/>
                <a:gd name="connsiteX14577" fmla="*/ 561712 w 1485127"/>
                <a:gd name="connsiteY14577" fmla="*/ 1556686 h 1679043"/>
                <a:gd name="connsiteX14578" fmla="*/ 570073 w 1485127"/>
                <a:gd name="connsiteY14578" fmla="*/ 1561892 h 1679043"/>
                <a:gd name="connsiteX14579" fmla="*/ 570158 w 1485127"/>
                <a:gd name="connsiteY14579" fmla="*/ 1561721 h 1679043"/>
                <a:gd name="connsiteX14580" fmla="*/ 561200 w 1485127"/>
                <a:gd name="connsiteY14580" fmla="*/ 1555747 h 1679043"/>
                <a:gd name="connsiteX14581" fmla="*/ 542345 w 1485127"/>
                <a:gd name="connsiteY14581" fmla="*/ 1520498 h 1679043"/>
                <a:gd name="connsiteX14582" fmla="*/ 540297 w 1485127"/>
                <a:gd name="connsiteY14582" fmla="*/ 1516401 h 1679043"/>
                <a:gd name="connsiteX14583" fmla="*/ 547805 w 1485127"/>
                <a:gd name="connsiteY14583" fmla="*/ 1520583 h 1679043"/>
                <a:gd name="connsiteX14584" fmla="*/ 554289 w 1485127"/>
                <a:gd name="connsiteY14584" fmla="*/ 1524253 h 1679043"/>
                <a:gd name="connsiteX14585" fmla="*/ 576642 w 1485127"/>
                <a:gd name="connsiteY14585" fmla="*/ 1564794 h 1679043"/>
                <a:gd name="connsiteX14586" fmla="*/ 585259 w 1485127"/>
                <a:gd name="connsiteY14586" fmla="*/ 1579303 h 1679043"/>
                <a:gd name="connsiteX14587" fmla="*/ 594132 w 1485127"/>
                <a:gd name="connsiteY14587" fmla="*/ 1593642 h 1679043"/>
                <a:gd name="connsiteX14588" fmla="*/ 594302 w 1485127"/>
                <a:gd name="connsiteY14588" fmla="*/ 1593556 h 1679043"/>
                <a:gd name="connsiteX14589" fmla="*/ 586027 w 1485127"/>
                <a:gd name="connsiteY14589" fmla="*/ 1578962 h 1679043"/>
                <a:gd name="connsiteX14590" fmla="*/ 578007 w 1485127"/>
                <a:gd name="connsiteY14590" fmla="*/ 1564197 h 1679043"/>
                <a:gd name="connsiteX14591" fmla="*/ 559664 w 1485127"/>
                <a:gd name="connsiteY14591" fmla="*/ 1527326 h 1679043"/>
                <a:gd name="connsiteX14592" fmla="*/ 583467 w 1485127"/>
                <a:gd name="connsiteY14592" fmla="*/ 1540640 h 1679043"/>
                <a:gd name="connsiteX14593" fmla="*/ 583553 w 1485127"/>
                <a:gd name="connsiteY14593" fmla="*/ 1540469 h 1679043"/>
                <a:gd name="connsiteX14594" fmla="*/ 558811 w 1485127"/>
                <a:gd name="connsiteY14594" fmla="*/ 1525533 h 1679043"/>
                <a:gd name="connsiteX14595" fmla="*/ 557104 w 1485127"/>
                <a:gd name="connsiteY14595" fmla="*/ 1521949 h 1679043"/>
                <a:gd name="connsiteX14596" fmla="*/ 548317 w 1485127"/>
                <a:gd name="connsiteY14596" fmla="*/ 1502319 h 1679043"/>
                <a:gd name="connsiteX14597" fmla="*/ 583894 w 1485127"/>
                <a:gd name="connsiteY14597" fmla="*/ 1515036 h 1679043"/>
                <a:gd name="connsiteX14598" fmla="*/ 590293 w 1485127"/>
                <a:gd name="connsiteY14598" fmla="*/ 1529972 h 1679043"/>
                <a:gd name="connsiteX14599" fmla="*/ 590293 w 1485127"/>
                <a:gd name="connsiteY14599" fmla="*/ 1529972 h 1679043"/>
                <a:gd name="connsiteX14600" fmla="*/ 590293 w 1485127"/>
                <a:gd name="connsiteY14600" fmla="*/ 1529972 h 1679043"/>
                <a:gd name="connsiteX14601" fmla="*/ 590293 w 1485127"/>
                <a:gd name="connsiteY14601" fmla="*/ 1529972 h 1679043"/>
                <a:gd name="connsiteX14602" fmla="*/ 590293 w 1485127"/>
                <a:gd name="connsiteY14602" fmla="*/ 1529972 h 1679043"/>
                <a:gd name="connsiteX14603" fmla="*/ 627662 w 1485127"/>
                <a:gd name="connsiteY14603" fmla="*/ 1603371 h 1679043"/>
                <a:gd name="connsiteX14604" fmla="*/ 641227 w 1485127"/>
                <a:gd name="connsiteY14604" fmla="*/ 1628208 h 1679043"/>
                <a:gd name="connsiteX14605" fmla="*/ 625784 w 1485127"/>
                <a:gd name="connsiteY14605" fmla="*/ 1624794 h 1679043"/>
                <a:gd name="connsiteX14606" fmla="*/ 806572 w 1485127"/>
                <a:gd name="connsiteY14606" fmla="*/ 1650398 h 1679043"/>
                <a:gd name="connsiteX14607" fmla="*/ 746935 w 1485127"/>
                <a:gd name="connsiteY14607" fmla="*/ 1644168 h 1679043"/>
                <a:gd name="connsiteX14608" fmla="*/ 687469 w 1485127"/>
                <a:gd name="connsiteY14608" fmla="*/ 1636743 h 1679043"/>
                <a:gd name="connsiteX14609" fmla="*/ 641483 w 1485127"/>
                <a:gd name="connsiteY14609" fmla="*/ 1628293 h 1679043"/>
                <a:gd name="connsiteX14610" fmla="*/ 635425 w 1485127"/>
                <a:gd name="connsiteY14610" fmla="*/ 1615918 h 1679043"/>
                <a:gd name="connsiteX14611" fmla="*/ 629112 w 1485127"/>
                <a:gd name="connsiteY14611" fmla="*/ 1602774 h 1679043"/>
                <a:gd name="connsiteX14612" fmla="*/ 611878 w 1485127"/>
                <a:gd name="connsiteY14612" fmla="*/ 1565477 h 1679043"/>
                <a:gd name="connsiteX14613" fmla="*/ 595241 w 1485127"/>
                <a:gd name="connsiteY14613" fmla="*/ 1527838 h 1679043"/>
                <a:gd name="connsiteX14614" fmla="*/ 595241 w 1485127"/>
                <a:gd name="connsiteY14614" fmla="*/ 1527838 h 1679043"/>
                <a:gd name="connsiteX14615" fmla="*/ 595156 w 1485127"/>
                <a:gd name="connsiteY14615" fmla="*/ 1527667 h 1679043"/>
                <a:gd name="connsiteX14616" fmla="*/ 595156 w 1485127"/>
                <a:gd name="connsiteY14616" fmla="*/ 1527497 h 1679043"/>
                <a:gd name="connsiteX14617" fmla="*/ 595070 w 1485127"/>
                <a:gd name="connsiteY14617" fmla="*/ 1527497 h 1679043"/>
                <a:gd name="connsiteX14618" fmla="*/ 590207 w 1485127"/>
                <a:gd name="connsiteY14618" fmla="*/ 1517084 h 1679043"/>
                <a:gd name="connsiteX14619" fmla="*/ 599422 w 1485127"/>
                <a:gd name="connsiteY14619" fmla="*/ 1520327 h 1679043"/>
                <a:gd name="connsiteX14620" fmla="*/ 608209 w 1485127"/>
                <a:gd name="connsiteY14620" fmla="*/ 1522802 h 1679043"/>
                <a:gd name="connsiteX14621" fmla="*/ 615120 w 1485127"/>
                <a:gd name="connsiteY14621" fmla="*/ 1526472 h 1679043"/>
                <a:gd name="connsiteX14622" fmla="*/ 628259 w 1485127"/>
                <a:gd name="connsiteY14622" fmla="*/ 1552930 h 1679043"/>
                <a:gd name="connsiteX14623" fmla="*/ 648820 w 1485127"/>
                <a:gd name="connsiteY14623" fmla="*/ 1590228 h 1679043"/>
                <a:gd name="connsiteX14624" fmla="*/ 656499 w 1485127"/>
                <a:gd name="connsiteY14624" fmla="*/ 1603371 h 1679043"/>
                <a:gd name="connsiteX14625" fmla="*/ 664348 w 1485127"/>
                <a:gd name="connsiteY14625" fmla="*/ 1616344 h 1679043"/>
                <a:gd name="connsiteX14626" fmla="*/ 664519 w 1485127"/>
                <a:gd name="connsiteY14626" fmla="*/ 1616259 h 1679043"/>
                <a:gd name="connsiteX14627" fmla="*/ 657267 w 1485127"/>
                <a:gd name="connsiteY14627" fmla="*/ 1603030 h 1679043"/>
                <a:gd name="connsiteX14628" fmla="*/ 650186 w 1485127"/>
                <a:gd name="connsiteY14628" fmla="*/ 1589716 h 1679043"/>
                <a:gd name="connsiteX14629" fmla="*/ 631587 w 1485127"/>
                <a:gd name="connsiteY14629" fmla="*/ 1551565 h 1679043"/>
                <a:gd name="connsiteX14630" fmla="*/ 622031 w 1485127"/>
                <a:gd name="connsiteY14630" fmla="*/ 1530228 h 1679043"/>
                <a:gd name="connsiteX14631" fmla="*/ 636535 w 1485127"/>
                <a:gd name="connsiteY14631" fmla="*/ 1537909 h 1679043"/>
                <a:gd name="connsiteX14632" fmla="*/ 636620 w 1485127"/>
                <a:gd name="connsiteY14632" fmla="*/ 1537738 h 1679043"/>
                <a:gd name="connsiteX14633" fmla="*/ 621604 w 1485127"/>
                <a:gd name="connsiteY14633" fmla="*/ 1529204 h 1679043"/>
                <a:gd name="connsiteX14634" fmla="*/ 619983 w 1485127"/>
                <a:gd name="connsiteY14634" fmla="*/ 1525448 h 1679043"/>
                <a:gd name="connsiteX14635" fmla="*/ 619983 w 1485127"/>
                <a:gd name="connsiteY14635" fmla="*/ 1525448 h 1679043"/>
                <a:gd name="connsiteX14636" fmla="*/ 644213 w 1485127"/>
                <a:gd name="connsiteY14636" fmla="*/ 1531508 h 1679043"/>
                <a:gd name="connsiteX14637" fmla="*/ 647796 w 1485127"/>
                <a:gd name="connsiteY14637" fmla="*/ 1540640 h 1679043"/>
                <a:gd name="connsiteX14638" fmla="*/ 647796 w 1485127"/>
                <a:gd name="connsiteY14638" fmla="*/ 1540640 h 1679043"/>
                <a:gd name="connsiteX14639" fmla="*/ 647796 w 1485127"/>
                <a:gd name="connsiteY14639" fmla="*/ 1540640 h 1679043"/>
                <a:gd name="connsiteX14640" fmla="*/ 647796 w 1485127"/>
                <a:gd name="connsiteY14640" fmla="*/ 1540640 h 1679043"/>
                <a:gd name="connsiteX14641" fmla="*/ 647796 w 1485127"/>
                <a:gd name="connsiteY14641" fmla="*/ 1540640 h 1679043"/>
                <a:gd name="connsiteX14642" fmla="*/ 663665 w 1485127"/>
                <a:gd name="connsiteY14642" fmla="*/ 1573755 h 1679043"/>
                <a:gd name="connsiteX14643" fmla="*/ 680985 w 1485127"/>
                <a:gd name="connsiteY14643" fmla="*/ 1606102 h 1679043"/>
                <a:gd name="connsiteX14644" fmla="*/ 687384 w 1485127"/>
                <a:gd name="connsiteY14644" fmla="*/ 1617539 h 1679043"/>
                <a:gd name="connsiteX14645" fmla="*/ 692332 w 1485127"/>
                <a:gd name="connsiteY14645" fmla="*/ 1626074 h 1679043"/>
                <a:gd name="connsiteX14646" fmla="*/ 688663 w 1485127"/>
                <a:gd name="connsiteY14646" fmla="*/ 1627183 h 1679043"/>
                <a:gd name="connsiteX14647" fmla="*/ 688663 w 1485127"/>
                <a:gd name="connsiteY14647" fmla="*/ 1627439 h 1679043"/>
                <a:gd name="connsiteX14648" fmla="*/ 692503 w 1485127"/>
                <a:gd name="connsiteY14648" fmla="*/ 1626501 h 1679043"/>
                <a:gd name="connsiteX14649" fmla="*/ 693868 w 1485127"/>
                <a:gd name="connsiteY14649" fmla="*/ 1628891 h 1679043"/>
                <a:gd name="connsiteX14650" fmla="*/ 694038 w 1485127"/>
                <a:gd name="connsiteY14650" fmla="*/ 1628805 h 1679043"/>
                <a:gd name="connsiteX14651" fmla="*/ 692844 w 1485127"/>
                <a:gd name="connsiteY14651" fmla="*/ 1626501 h 1679043"/>
                <a:gd name="connsiteX14652" fmla="*/ 711273 w 1485127"/>
                <a:gd name="connsiteY14652" fmla="*/ 1621892 h 1679043"/>
                <a:gd name="connsiteX14653" fmla="*/ 728421 w 1485127"/>
                <a:gd name="connsiteY14653" fmla="*/ 1617454 h 1679043"/>
                <a:gd name="connsiteX14654" fmla="*/ 731152 w 1485127"/>
                <a:gd name="connsiteY14654" fmla="*/ 1621465 h 1679043"/>
                <a:gd name="connsiteX14655" fmla="*/ 731322 w 1485127"/>
                <a:gd name="connsiteY14655" fmla="*/ 1621380 h 1679043"/>
                <a:gd name="connsiteX14656" fmla="*/ 728848 w 1485127"/>
                <a:gd name="connsiteY14656" fmla="*/ 1617368 h 1679043"/>
                <a:gd name="connsiteX14657" fmla="*/ 742584 w 1485127"/>
                <a:gd name="connsiteY14657" fmla="*/ 1613613 h 1679043"/>
                <a:gd name="connsiteX14658" fmla="*/ 746594 w 1485127"/>
                <a:gd name="connsiteY14658" fmla="*/ 1621550 h 1679043"/>
                <a:gd name="connsiteX14659" fmla="*/ 727141 w 1485127"/>
                <a:gd name="connsiteY14659" fmla="*/ 1628549 h 1679043"/>
                <a:gd name="connsiteX14660" fmla="*/ 701205 w 1485127"/>
                <a:gd name="connsiteY14660" fmla="*/ 1637767 h 1679043"/>
                <a:gd name="connsiteX14661" fmla="*/ 701205 w 1485127"/>
                <a:gd name="connsiteY14661" fmla="*/ 1638023 h 1679043"/>
                <a:gd name="connsiteX14662" fmla="*/ 727653 w 1485127"/>
                <a:gd name="connsiteY14662" fmla="*/ 1630000 h 1679043"/>
                <a:gd name="connsiteX14663" fmla="*/ 747703 w 1485127"/>
                <a:gd name="connsiteY14663" fmla="*/ 1623940 h 1679043"/>
                <a:gd name="connsiteX14664" fmla="*/ 750689 w 1485127"/>
                <a:gd name="connsiteY14664" fmla="*/ 1629829 h 1679043"/>
                <a:gd name="connsiteX14665" fmla="*/ 750860 w 1485127"/>
                <a:gd name="connsiteY14665" fmla="*/ 1629744 h 1679043"/>
                <a:gd name="connsiteX14666" fmla="*/ 748215 w 1485127"/>
                <a:gd name="connsiteY14666" fmla="*/ 1623770 h 1679043"/>
                <a:gd name="connsiteX14667" fmla="*/ 778588 w 1485127"/>
                <a:gd name="connsiteY14667" fmla="*/ 1614552 h 1679043"/>
                <a:gd name="connsiteX14668" fmla="*/ 780806 w 1485127"/>
                <a:gd name="connsiteY14668" fmla="*/ 1618734 h 1679043"/>
                <a:gd name="connsiteX14669" fmla="*/ 786437 w 1485127"/>
                <a:gd name="connsiteY14669" fmla="*/ 1629147 h 1679043"/>
                <a:gd name="connsiteX14670" fmla="*/ 788485 w 1485127"/>
                <a:gd name="connsiteY14670" fmla="*/ 1632816 h 1679043"/>
                <a:gd name="connsiteX14671" fmla="*/ 770568 w 1485127"/>
                <a:gd name="connsiteY14671" fmla="*/ 1638876 h 1679043"/>
                <a:gd name="connsiteX14672" fmla="*/ 770568 w 1485127"/>
                <a:gd name="connsiteY14672" fmla="*/ 1639132 h 1679043"/>
                <a:gd name="connsiteX14673" fmla="*/ 789082 w 1485127"/>
                <a:gd name="connsiteY14673" fmla="*/ 1634011 h 1679043"/>
                <a:gd name="connsiteX14674" fmla="*/ 792153 w 1485127"/>
                <a:gd name="connsiteY14674" fmla="*/ 1639559 h 1679043"/>
                <a:gd name="connsiteX14675" fmla="*/ 792324 w 1485127"/>
                <a:gd name="connsiteY14675" fmla="*/ 1639474 h 1679043"/>
                <a:gd name="connsiteX14676" fmla="*/ 789594 w 1485127"/>
                <a:gd name="connsiteY14676" fmla="*/ 1633926 h 1679043"/>
                <a:gd name="connsiteX14677" fmla="*/ 794969 w 1485127"/>
                <a:gd name="connsiteY14677" fmla="*/ 1632390 h 1679043"/>
                <a:gd name="connsiteX14678" fmla="*/ 825427 w 1485127"/>
                <a:gd name="connsiteY14678" fmla="*/ 1623599 h 1679043"/>
                <a:gd name="connsiteX14679" fmla="*/ 831143 w 1485127"/>
                <a:gd name="connsiteY14679" fmla="*/ 1632390 h 1679043"/>
                <a:gd name="connsiteX14680" fmla="*/ 831314 w 1485127"/>
                <a:gd name="connsiteY14680" fmla="*/ 1632304 h 1679043"/>
                <a:gd name="connsiteX14681" fmla="*/ 826195 w 1485127"/>
                <a:gd name="connsiteY14681" fmla="*/ 1623343 h 1679043"/>
                <a:gd name="connsiteX14682" fmla="*/ 850340 w 1485127"/>
                <a:gd name="connsiteY14682" fmla="*/ 1616003 h 1679043"/>
                <a:gd name="connsiteX14683" fmla="*/ 855885 w 1485127"/>
                <a:gd name="connsiteY14683" fmla="*/ 1625733 h 1679043"/>
                <a:gd name="connsiteX14684" fmla="*/ 860066 w 1485127"/>
                <a:gd name="connsiteY14684" fmla="*/ 1632902 h 1679043"/>
                <a:gd name="connsiteX14685" fmla="*/ 858701 w 1485127"/>
                <a:gd name="connsiteY14685" fmla="*/ 1633585 h 1679043"/>
                <a:gd name="connsiteX14686" fmla="*/ 835409 w 1485127"/>
                <a:gd name="connsiteY14686" fmla="*/ 1645704 h 1679043"/>
                <a:gd name="connsiteX14687" fmla="*/ 835494 w 1485127"/>
                <a:gd name="connsiteY14687" fmla="*/ 1645875 h 1679043"/>
                <a:gd name="connsiteX14688" fmla="*/ 859469 w 1485127"/>
                <a:gd name="connsiteY14688" fmla="*/ 1634950 h 1679043"/>
                <a:gd name="connsiteX14689" fmla="*/ 860834 w 1485127"/>
                <a:gd name="connsiteY14689" fmla="*/ 1634353 h 1679043"/>
                <a:gd name="connsiteX14690" fmla="*/ 866465 w 1485127"/>
                <a:gd name="connsiteY14690" fmla="*/ 1644168 h 1679043"/>
                <a:gd name="connsiteX14691" fmla="*/ 866635 w 1485127"/>
                <a:gd name="connsiteY14691" fmla="*/ 1644083 h 1679043"/>
                <a:gd name="connsiteX14692" fmla="*/ 861601 w 1485127"/>
                <a:gd name="connsiteY14692" fmla="*/ 1634011 h 1679043"/>
                <a:gd name="connsiteX14693" fmla="*/ 887879 w 1485127"/>
                <a:gd name="connsiteY14693" fmla="*/ 1622404 h 1679043"/>
                <a:gd name="connsiteX14694" fmla="*/ 888562 w 1485127"/>
                <a:gd name="connsiteY14694" fmla="*/ 1623599 h 1679043"/>
                <a:gd name="connsiteX14695" fmla="*/ 900336 w 1485127"/>
                <a:gd name="connsiteY14695" fmla="*/ 1643570 h 1679043"/>
                <a:gd name="connsiteX14696" fmla="*/ 900506 w 1485127"/>
                <a:gd name="connsiteY14696" fmla="*/ 1643485 h 1679043"/>
                <a:gd name="connsiteX14697" fmla="*/ 890012 w 1485127"/>
                <a:gd name="connsiteY14697" fmla="*/ 1623001 h 1679043"/>
                <a:gd name="connsiteX14698" fmla="*/ 889415 w 1485127"/>
                <a:gd name="connsiteY14698" fmla="*/ 1621807 h 1679043"/>
                <a:gd name="connsiteX14699" fmla="*/ 911085 w 1485127"/>
                <a:gd name="connsiteY14699" fmla="*/ 1612418 h 1679043"/>
                <a:gd name="connsiteX14700" fmla="*/ 916375 w 1485127"/>
                <a:gd name="connsiteY14700" fmla="*/ 1620782 h 1679043"/>
                <a:gd name="connsiteX14701" fmla="*/ 923030 w 1485127"/>
                <a:gd name="connsiteY14701" fmla="*/ 1631024 h 1679043"/>
                <a:gd name="connsiteX14702" fmla="*/ 925504 w 1485127"/>
                <a:gd name="connsiteY14702" fmla="*/ 1634694 h 1679043"/>
                <a:gd name="connsiteX14703" fmla="*/ 908526 w 1485127"/>
                <a:gd name="connsiteY14703" fmla="*/ 1644851 h 1679043"/>
                <a:gd name="connsiteX14704" fmla="*/ 894534 w 1485127"/>
                <a:gd name="connsiteY14704" fmla="*/ 1653300 h 1679043"/>
                <a:gd name="connsiteX14705" fmla="*/ 884125 w 1485127"/>
                <a:gd name="connsiteY14705" fmla="*/ 1653129 h 1679043"/>
                <a:gd name="connsiteX14706" fmla="*/ 806060 w 1485127"/>
                <a:gd name="connsiteY14706" fmla="*/ 1650569 h 1679043"/>
                <a:gd name="connsiteX14707" fmla="*/ 896155 w 1485127"/>
                <a:gd name="connsiteY14707" fmla="*/ 1653129 h 1679043"/>
                <a:gd name="connsiteX14708" fmla="*/ 909891 w 1485127"/>
                <a:gd name="connsiteY14708" fmla="*/ 1645960 h 1679043"/>
                <a:gd name="connsiteX14709" fmla="*/ 927637 w 1485127"/>
                <a:gd name="connsiteY14709" fmla="*/ 1636999 h 1679043"/>
                <a:gd name="connsiteX14710" fmla="*/ 930367 w 1485127"/>
                <a:gd name="connsiteY14710" fmla="*/ 1641010 h 1679043"/>
                <a:gd name="connsiteX14711" fmla="*/ 930538 w 1485127"/>
                <a:gd name="connsiteY14711" fmla="*/ 1640925 h 1679043"/>
                <a:gd name="connsiteX14712" fmla="*/ 928064 w 1485127"/>
                <a:gd name="connsiteY14712" fmla="*/ 1636828 h 1679043"/>
                <a:gd name="connsiteX14713" fmla="*/ 959545 w 1485127"/>
                <a:gd name="connsiteY14713" fmla="*/ 1621124 h 1679043"/>
                <a:gd name="connsiteX14714" fmla="*/ 961935 w 1485127"/>
                <a:gd name="connsiteY14714" fmla="*/ 1625135 h 1679043"/>
                <a:gd name="connsiteX14715" fmla="*/ 961082 w 1485127"/>
                <a:gd name="connsiteY14715" fmla="*/ 1625733 h 1679043"/>
                <a:gd name="connsiteX14716" fmla="*/ 961167 w 1485127"/>
                <a:gd name="connsiteY14716" fmla="*/ 1625903 h 1679043"/>
                <a:gd name="connsiteX14717" fmla="*/ 962020 w 1485127"/>
                <a:gd name="connsiteY14717" fmla="*/ 1625306 h 1679043"/>
                <a:gd name="connsiteX14718" fmla="*/ 965177 w 1485127"/>
                <a:gd name="connsiteY14718" fmla="*/ 1630683 h 1679043"/>
                <a:gd name="connsiteX14719" fmla="*/ 965347 w 1485127"/>
                <a:gd name="connsiteY14719" fmla="*/ 1630598 h 1679043"/>
                <a:gd name="connsiteX14720" fmla="*/ 962446 w 1485127"/>
                <a:gd name="connsiteY14720" fmla="*/ 1624965 h 1679043"/>
                <a:gd name="connsiteX14721" fmla="*/ 983776 w 1485127"/>
                <a:gd name="connsiteY14721" fmla="*/ 1611223 h 1679043"/>
                <a:gd name="connsiteX14722" fmla="*/ 983776 w 1485127"/>
                <a:gd name="connsiteY14722" fmla="*/ 1611223 h 1679043"/>
                <a:gd name="connsiteX14723" fmla="*/ 986677 w 1485127"/>
                <a:gd name="connsiteY14723" fmla="*/ 1617112 h 1679043"/>
                <a:gd name="connsiteX14724" fmla="*/ 980022 w 1485127"/>
                <a:gd name="connsiteY14724" fmla="*/ 1621380 h 1679043"/>
                <a:gd name="connsiteX14725" fmla="*/ 948199 w 1485127"/>
                <a:gd name="connsiteY14725" fmla="*/ 1641181 h 1679043"/>
                <a:gd name="connsiteX14726" fmla="*/ 936766 w 1485127"/>
                <a:gd name="connsiteY14726" fmla="*/ 1648008 h 1679043"/>
                <a:gd name="connsiteX14727" fmla="*/ 928746 w 1485127"/>
                <a:gd name="connsiteY14727" fmla="*/ 1652703 h 1679043"/>
                <a:gd name="connsiteX14728" fmla="*/ 895814 w 1485127"/>
                <a:gd name="connsiteY14728" fmla="*/ 1653300 h 1679043"/>
                <a:gd name="connsiteX14729" fmla="*/ 1026093 w 1485127"/>
                <a:gd name="connsiteY14729" fmla="*/ 1629317 h 1679043"/>
                <a:gd name="connsiteX14730" fmla="*/ 984373 w 1485127"/>
                <a:gd name="connsiteY14730" fmla="*/ 1643912 h 1679043"/>
                <a:gd name="connsiteX14731" fmla="*/ 944957 w 1485127"/>
                <a:gd name="connsiteY14731" fmla="*/ 1650398 h 1679043"/>
                <a:gd name="connsiteX14732" fmla="*/ 930197 w 1485127"/>
                <a:gd name="connsiteY14732" fmla="*/ 1652447 h 1679043"/>
                <a:gd name="connsiteX14733" fmla="*/ 949478 w 1485127"/>
                <a:gd name="connsiteY14733" fmla="*/ 1642290 h 1679043"/>
                <a:gd name="connsiteX14734" fmla="*/ 982411 w 1485127"/>
                <a:gd name="connsiteY14734" fmla="*/ 1624282 h 1679043"/>
                <a:gd name="connsiteX14735" fmla="*/ 1010736 w 1485127"/>
                <a:gd name="connsiteY14735" fmla="*/ 1607724 h 1679043"/>
                <a:gd name="connsiteX14736" fmla="*/ 1014490 w 1485127"/>
                <a:gd name="connsiteY14736" fmla="*/ 1615662 h 1679043"/>
                <a:gd name="connsiteX14737" fmla="*/ 1014661 w 1485127"/>
                <a:gd name="connsiteY14737" fmla="*/ 1615576 h 1679043"/>
                <a:gd name="connsiteX14738" fmla="*/ 1011418 w 1485127"/>
                <a:gd name="connsiteY14738" fmla="*/ 1607383 h 1679043"/>
                <a:gd name="connsiteX14739" fmla="*/ 1014746 w 1485127"/>
                <a:gd name="connsiteY14739" fmla="*/ 1605420 h 1679043"/>
                <a:gd name="connsiteX14740" fmla="*/ 1014746 w 1485127"/>
                <a:gd name="connsiteY14740" fmla="*/ 1605420 h 1679043"/>
                <a:gd name="connsiteX14741" fmla="*/ 1014746 w 1485127"/>
                <a:gd name="connsiteY14741" fmla="*/ 1605420 h 1679043"/>
                <a:gd name="connsiteX14742" fmla="*/ 1014746 w 1485127"/>
                <a:gd name="connsiteY14742" fmla="*/ 1605420 h 1679043"/>
                <a:gd name="connsiteX14743" fmla="*/ 1014746 w 1485127"/>
                <a:gd name="connsiteY14743" fmla="*/ 1605420 h 1679043"/>
                <a:gd name="connsiteX14744" fmla="*/ 1045802 w 1485127"/>
                <a:gd name="connsiteY14744" fmla="*/ 1584253 h 1679043"/>
                <a:gd name="connsiteX14745" fmla="*/ 1076175 w 1485127"/>
                <a:gd name="connsiteY14745" fmla="*/ 1562233 h 1679043"/>
                <a:gd name="connsiteX14746" fmla="*/ 1097589 w 1485127"/>
                <a:gd name="connsiteY14746" fmla="*/ 1546188 h 1679043"/>
                <a:gd name="connsiteX14747" fmla="*/ 1097418 w 1485127"/>
                <a:gd name="connsiteY14747" fmla="*/ 1546017 h 1679043"/>
                <a:gd name="connsiteX14748" fmla="*/ 1086413 w 1485127"/>
                <a:gd name="connsiteY14748" fmla="*/ 1553528 h 1679043"/>
                <a:gd name="connsiteX14749" fmla="*/ 1075406 w 1485127"/>
                <a:gd name="connsiteY14749" fmla="*/ 1560953 h 1679043"/>
                <a:gd name="connsiteX14750" fmla="*/ 1043924 w 1485127"/>
                <a:gd name="connsiteY14750" fmla="*/ 1581266 h 1679043"/>
                <a:gd name="connsiteX14751" fmla="*/ 1012101 w 1485127"/>
                <a:gd name="connsiteY14751" fmla="*/ 1600982 h 1679043"/>
                <a:gd name="connsiteX14752" fmla="*/ 1012101 w 1485127"/>
                <a:gd name="connsiteY14752" fmla="*/ 1600982 h 1679043"/>
                <a:gd name="connsiteX14753" fmla="*/ 1011930 w 1485127"/>
                <a:gd name="connsiteY14753" fmla="*/ 1601067 h 1679043"/>
                <a:gd name="connsiteX14754" fmla="*/ 1011760 w 1485127"/>
                <a:gd name="connsiteY14754" fmla="*/ 1601067 h 1679043"/>
                <a:gd name="connsiteX14755" fmla="*/ 1011760 w 1485127"/>
                <a:gd name="connsiteY14755" fmla="*/ 1601152 h 1679043"/>
                <a:gd name="connsiteX14756" fmla="*/ 1009456 w 1485127"/>
                <a:gd name="connsiteY14756" fmla="*/ 1602688 h 1679043"/>
                <a:gd name="connsiteX14757" fmla="*/ 1007238 w 1485127"/>
                <a:gd name="connsiteY14757" fmla="*/ 1597141 h 1679043"/>
                <a:gd name="connsiteX14758" fmla="*/ 1007067 w 1485127"/>
                <a:gd name="connsiteY14758" fmla="*/ 1596629 h 1679043"/>
                <a:gd name="connsiteX14759" fmla="*/ 1020121 w 1485127"/>
                <a:gd name="connsiteY14759" fmla="*/ 1588265 h 1679043"/>
                <a:gd name="connsiteX14760" fmla="*/ 1020974 w 1485127"/>
                <a:gd name="connsiteY14760" fmla="*/ 1587838 h 1679043"/>
                <a:gd name="connsiteX14761" fmla="*/ 1020974 w 1485127"/>
                <a:gd name="connsiteY14761" fmla="*/ 1587838 h 1679043"/>
                <a:gd name="connsiteX14762" fmla="*/ 1021230 w 1485127"/>
                <a:gd name="connsiteY14762" fmla="*/ 1587838 h 1679043"/>
                <a:gd name="connsiteX14763" fmla="*/ 1021230 w 1485127"/>
                <a:gd name="connsiteY14763" fmla="*/ 1587838 h 1679043"/>
                <a:gd name="connsiteX14764" fmla="*/ 1037526 w 1485127"/>
                <a:gd name="connsiteY14764" fmla="*/ 1579047 h 1679043"/>
                <a:gd name="connsiteX14765" fmla="*/ 1037440 w 1485127"/>
                <a:gd name="connsiteY14765" fmla="*/ 1578876 h 1679043"/>
                <a:gd name="connsiteX14766" fmla="*/ 1028397 w 1485127"/>
                <a:gd name="connsiteY14766" fmla="*/ 1582973 h 1679043"/>
                <a:gd name="connsiteX14767" fmla="*/ 1047849 w 1485127"/>
                <a:gd name="connsiteY14767" fmla="*/ 1570341 h 1679043"/>
                <a:gd name="connsiteX14768" fmla="*/ 1047849 w 1485127"/>
                <a:gd name="connsiteY14768" fmla="*/ 1570341 h 1679043"/>
                <a:gd name="connsiteX14769" fmla="*/ 1047849 w 1485127"/>
                <a:gd name="connsiteY14769" fmla="*/ 1570341 h 1679043"/>
                <a:gd name="connsiteX14770" fmla="*/ 1047849 w 1485127"/>
                <a:gd name="connsiteY14770" fmla="*/ 1570341 h 1679043"/>
                <a:gd name="connsiteX14771" fmla="*/ 1047849 w 1485127"/>
                <a:gd name="connsiteY14771" fmla="*/ 1570341 h 1679043"/>
                <a:gd name="connsiteX14772" fmla="*/ 1056637 w 1485127"/>
                <a:gd name="connsiteY14772" fmla="*/ 1564111 h 1679043"/>
                <a:gd name="connsiteX14773" fmla="*/ 1057917 w 1485127"/>
                <a:gd name="connsiteY14773" fmla="*/ 1568720 h 1679043"/>
                <a:gd name="connsiteX14774" fmla="*/ 1058173 w 1485127"/>
                <a:gd name="connsiteY14774" fmla="*/ 1568720 h 1679043"/>
                <a:gd name="connsiteX14775" fmla="*/ 1057234 w 1485127"/>
                <a:gd name="connsiteY14775" fmla="*/ 1563770 h 1679043"/>
                <a:gd name="connsiteX14776" fmla="*/ 1109533 w 1485127"/>
                <a:gd name="connsiteY14776" fmla="*/ 1526131 h 1679043"/>
                <a:gd name="connsiteX14777" fmla="*/ 1131545 w 1485127"/>
                <a:gd name="connsiteY14777" fmla="*/ 1510341 h 1679043"/>
                <a:gd name="connsiteX14778" fmla="*/ 1131375 w 1485127"/>
                <a:gd name="connsiteY14778" fmla="*/ 1510171 h 1679043"/>
                <a:gd name="connsiteX14779" fmla="*/ 1108766 w 1485127"/>
                <a:gd name="connsiteY14779" fmla="*/ 1524765 h 1679043"/>
                <a:gd name="connsiteX14780" fmla="*/ 1056210 w 1485127"/>
                <a:gd name="connsiteY14780" fmla="*/ 1558563 h 1679043"/>
                <a:gd name="connsiteX14781" fmla="*/ 1055186 w 1485127"/>
                <a:gd name="connsiteY14781" fmla="*/ 1552760 h 1679043"/>
                <a:gd name="connsiteX14782" fmla="*/ 1055101 w 1485127"/>
                <a:gd name="connsiteY14782" fmla="*/ 1552077 h 1679043"/>
                <a:gd name="connsiteX14783" fmla="*/ 1078563 w 1485127"/>
                <a:gd name="connsiteY14783" fmla="*/ 1536287 h 1679043"/>
                <a:gd name="connsiteX14784" fmla="*/ 1078563 w 1485127"/>
                <a:gd name="connsiteY14784" fmla="*/ 1536287 h 1679043"/>
                <a:gd name="connsiteX14785" fmla="*/ 1078563 w 1485127"/>
                <a:gd name="connsiteY14785" fmla="*/ 1536287 h 1679043"/>
                <a:gd name="connsiteX14786" fmla="*/ 1078563 w 1485127"/>
                <a:gd name="connsiteY14786" fmla="*/ 1536287 h 1679043"/>
                <a:gd name="connsiteX14787" fmla="*/ 1078563 w 1485127"/>
                <a:gd name="connsiteY14787" fmla="*/ 1536287 h 1679043"/>
                <a:gd name="connsiteX14788" fmla="*/ 1137944 w 1485127"/>
                <a:gd name="connsiteY14788" fmla="*/ 1492077 h 1679043"/>
                <a:gd name="connsiteX14789" fmla="*/ 1146732 w 1485127"/>
                <a:gd name="connsiteY14789" fmla="*/ 1485505 h 1679043"/>
                <a:gd name="connsiteX14790" fmla="*/ 1140333 w 1485127"/>
                <a:gd name="connsiteY14790" fmla="*/ 1499332 h 1679043"/>
                <a:gd name="connsiteX14791" fmla="*/ 1128559 w 1485127"/>
                <a:gd name="connsiteY14791" fmla="*/ 1523144 h 1679043"/>
                <a:gd name="connsiteX14792" fmla="*/ 1128559 w 1485127"/>
                <a:gd name="connsiteY14792" fmla="*/ 1522205 h 1679043"/>
                <a:gd name="connsiteX14793" fmla="*/ 1128303 w 1485127"/>
                <a:gd name="connsiteY14793" fmla="*/ 1522205 h 1679043"/>
                <a:gd name="connsiteX14794" fmla="*/ 1128047 w 1485127"/>
                <a:gd name="connsiteY14794" fmla="*/ 1523912 h 1679043"/>
                <a:gd name="connsiteX14795" fmla="*/ 1088119 w 1485127"/>
                <a:gd name="connsiteY14795" fmla="*/ 1583656 h 1679043"/>
                <a:gd name="connsiteX14796" fmla="*/ 1049044 w 1485127"/>
                <a:gd name="connsiteY14796" fmla="*/ 1616686 h 1679043"/>
                <a:gd name="connsiteX14797" fmla="*/ 1025837 w 1485127"/>
                <a:gd name="connsiteY14797" fmla="*/ 1629829 h 1679043"/>
                <a:gd name="connsiteX14798" fmla="*/ 1042901 w 1485127"/>
                <a:gd name="connsiteY14798" fmla="*/ 1640669 h 1679043"/>
                <a:gd name="connsiteX14799" fmla="*/ 1054163 w 1485127"/>
                <a:gd name="connsiteY14799" fmla="*/ 1632731 h 1679043"/>
                <a:gd name="connsiteX14800" fmla="*/ 1082914 w 1485127"/>
                <a:gd name="connsiteY14800" fmla="*/ 1611735 h 1679043"/>
                <a:gd name="connsiteX14801" fmla="*/ 1078905 w 1485127"/>
                <a:gd name="connsiteY14801" fmla="*/ 1617881 h 1679043"/>
                <a:gd name="connsiteX14802" fmla="*/ 1061926 w 1485127"/>
                <a:gd name="connsiteY14802" fmla="*/ 1643570 h 1679043"/>
                <a:gd name="connsiteX14803" fmla="*/ 1062097 w 1485127"/>
                <a:gd name="connsiteY14803" fmla="*/ 1643741 h 1679043"/>
                <a:gd name="connsiteX14804" fmla="*/ 1080099 w 1485127"/>
                <a:gd name="connsiteY14804" fmla="*/ 1618990 h 1679043"/>
                <a:gd name="connsiteX14805" fmla="*/ 1090934 w 1485127"/>
                <a:gd name="connsiteY14805" fmla="*/ 1604140 h 1679043"/>
                <a:gd name="connsiteX14806" fmla="*/ 1094091 w 1485127"/>
                <a:gd name="connsiteY14806" fmla="*/ 1600555 h 1679043"/>
                <a:gd name="connsiteX14807" fmla="*/ 1121136 w 1485127"/>
                <a:gd name="connsiteY14807" fmla="*/ 1565647 h 1679043"/>
                <a:gd name="connsiteX14808" fmla="*/ 1123440 w 1485127"/>
                <a:gd name="connsiteY14808" fmla="*/ 1563002 h 1679043"/>
                <a:gd name="connsiteX14809" fmla="*/ 1122843 w 1485127"/>
                <a:gd name="connsiteY14809" fmla="*/ 1568805 h 1679043"/>
                <a:gd name="connsiteX14810" fmla="*/ 1082914 w 1485127"/>
                <a:gd name="connsiteY14810" fmla="*/ 1621380 h 1679043"/>
                <a:gd name="connsiteX14811" fmla="*/ 1065254 w 1485127"/>
                <a:gd name="connsiteY14811" fmla="*/ 1644595 h 1679043"/>
                <a:gd name="connsiteX14812" fmla="*/ 1058855 w 1485127"/>
                <a:gd name="connsiteY14812" fmla="*/ 1644168 h 1679043"/>
                <a:gd name="connsiteX14813" fmla="*/ 1042901 w 1485127"/>
                <a:gd name="connsiteY14813" fmla="*/ 1640754 h 1679043"/>
                <a:gd name="connsiteX14814" fmla="*/ 1065595 w 1485127"/>
                <a:gd name="connsiteY14814" fmla="*/ 1644509 h 1679043"/>
                <a:gd name="connsiteX14815" fmla="*/ 1084024 w 1485127"/>
                <a:gd name="connsiteY14815" fmla="*/ 1622404 h 1679043"/>
                <a:gd name="connsiteX14816" fmla="*/ 1121990 w 1485127"/>
                <a:gd name="connsiteY14816" fmla="*/ 1576999 h 1679043"/>
                <a:gd name="connsiteX14817" fmla="*/ 1120795 w 1485127"/>
                <a:gd name="connsiteY14817" fmla="*/ 1591166 h 1679043"/>
                <a:gd name="connsiteX14818" fmla="*/ 1120795 w 1485127"/>
                <a:gd name="connsiteY14818" fmla="*/ 1591166 h 1679043"/>
                <a:gd name="connsiteX14819" fmla="*/ 1120795 w 1485127"/>
                <a:gd name="connsiteY14819" fmla="*/ 1591166 h 1679043"/>
                <a:gd name="connsiteX14820" fmla="*/ 1120795 w 1485127"/>
                <a:gd name="connsiteY14820" fmla="*/ 1591166 h 1679043"/>
                <a:gd name="connsiteX14821" fmla="*/ 1120795 w 1485127"/>
                <a:gd name="connsiteY14821" fmla="*/ 1591166 h 1679043"/>
                <a:gd name="connsiteX14822" fmla="*/ 1120624 w 1485127"/>
                <a:gd name="connsiteY14822" fmla="*/ 1604737 h 1679043"/>
                <a:gd name="connsiteX14823" fmla="*/ 1118236 w 1485127"/>
                <a:gd name="connsiteY14823" fmla="*/ 1607980 h 1679043"/>
                <a:gd name="connsiteX14824" fmla="*/ 1101258 w 1485127"/>
                <a:gd name="connsiteY14824" fmla="*/ 1631024 h 1679043"/>
                <a:gd name="connsiteX14825" fmla="*/ 1101428 w 1485127"/>
                <a:gd name="connsiteY14825" fmla="*/ 1631195 h 1679043"/>
                <a:gd name="connsiteX14826" fmla="*/ 1119345 w 1485127"/>
                <a:gd name="connsiteY14826" fmla="*/ 1609090 h 1679043"/>
                <a:gd name="connsiteX14827" fmla="*/ 1120624 w 1485127"/>
                <a:gd name="connsiteY14827" fmla="*/ 1607553 h 1679043"/>
                <a:gd name="connsiteX14828" fmla="*/ 1121051 w 1485127"/>
                <a:gd name="connsiteY14828" fmla="*/ 1638108 h 1679043"/>
                <a:gd name="connsiteX14829" fmla="*/ 1117127 w 1485127"/>
                <a:gd name="connsiteY14829" fmla="*/ 1644424 h 1679043"/>
                <a:gd name="connsiteX14830" fmla="*/ 1104841 w 1485127"/>
                <a:gd name="connsiteY14830" fmla="*/ 1646472 h 1679043"/>
                <a:gd name="connsiteX14831" fmla="*/ 1065680 w 1485127"/>
                <a:gd name="connsiteY14831" fmla="*/ 1644424 h 1679043"/>
                <a:gd name="connsiteX14832" fmla="*/ 1117639 w 1485127"/>
                <a:gd name="connsiteY14832" fmla="*/ 1644168 h 1679043"/>
                <a:gd name="connsiteX14833" fmla="*/ 1120966 w 1485127"/>
                <a:gd name="connsiteY14833" fmla="*/ 1639303 h 1679043"/>
                <a:gd name="connsiteX14834" fmla="*/ 1120966 w 1485127"/>
                <a:gd name="connsiteY14834" fmla="*/ 1642802 h 1679043"/>
                <a:gd name="connsiteX14835" fmla="*/ 1121051 w 1485127"/>
                <a:gd name="connsiteY14835" fmla="*/ 1645534 h 1679043"/>
                <a:gd name="connsiteX14836" fmla="*/ 1118492 w 1485127"/>
                <a:gd name="connsiteY14836" fmla="*/ 1645534 h 1679043"/>
                <a:gd name="connsiteX14837" fmla="*/ 1120198 w 1485127"/>
                <a:gd name="connsiteY14837" fmla="*/ 1642119 h 1679043"/>
                <a:gd name="connsiteX14838" fmla="*/ 1117553 w 1485127"/>
                <a:gd name="connsiteY14838" fmla="*/ 1644083 h 1679043"/>
                <a:gd name="connsiteX14839" fmla="*/ 1122502 w 1485127"/>
                <a:gd name="connsiteY14839" fmla="*/ 1645534 h 1679043"/>
                <a:gd name="connsiteX14840" fmla="*/ 1122587 w 1485127"/>
                <a:gd name="connsiteY14840" fmla="*/ 1642973 h 1679043"/>
                <a:gd name="connsiteX14841" fmla="*/ 1122928 w 1485127"/>
                <a:gd name="connsiteY14841" fmla="*/ 1636401 h 1679043"/>
                <a:gd name="connsiteX14842" fmla="*/ 1125232 w 1485127"/>
                <a:gd name="connsiteY14842" fmla="*/ 1632987 h 1679043"/>
                <a:gd name="connsiteX14843" fmla="*/ 1134873 w 1485127"/>
                <a:gd name="connsiteY14843" fmla="*/ 1618990 h 1679043"/>
                <a:gd name="connsiteX14844" fmla="*/ 1137261 w 1485127"/>
                <a:gd name="connsiteY14844" fmla="*/ 1615576 h 1679043"/>
                <a:gd name="connsiteX14845" fmla="*/ 1137091 w 1485127"/>
                <a:gd name="connsiteY14845" fmla="*/ 1618734 h 1679043"/>
                <a:gd name="connsiteX14846" fmla="*/ 1136579 w 1485127"/>
                <a:gd name="connsiteY14846" fmla="*/ 1624965 h 1679043"/>
                <a:gd name="connsiteX14847" fmla="*/ 1129753 w 1485127"/>
                <a:gd name="connsiteY14847" fmla="*/ 1631707 h 1679043"/>
                <a:gd name="connsiteX14848" fmla="*/ 1126170 w 1485127"/>
                <a:gd name="connsiteY14848" fmla="*/ 1636316 h 1679043"/>
                <a:gd name="connsiteX14849" fmla="*/ 1136323 w 1485127"/>
                <a:gd name="connsiteY14849" fmla="*/ 1627525 h 1679043"/>
                <a:gd name="connsiteX14850" fmla="*/ 1136323 w 1485127"/>
                <a:gd name="connsiteY14850" fmla="*/ 1627696 h 1679043"/>
                <a:gd name="connsiteX14851" fmla="*/ 1136152 w 1485127"/>
                <a:gd name="connsiteY14851" fmla="*/ 1629915 h 1679043"/>
                <a:gd name="connsiteX14852" fmla="*/ 1135897 w 1485127"/>
                <a:gd name="connsiteY14852" fmla="*/ 1632048 h 1679043"/>
                <a:gd name="connsiteX14853" fmla="*/ 1135385 w 1485127"/>
                <a:gd name="connsiteY14853" fmla="*/ 1632902 h 1679043"/>
                <a:gd name="connsiteX14854" fmla="*/ 1134446 w 1485127"/>
                <a:gd name="connsiteY14854" fmla="*/ 1633243 h 1679043"/>
                <a:gd name="connsiteX14855" fmla="*/ 1133764 w 1485127"/>
                <a:gd name="connsiteY14855" fmla="*/ 1632475 h 1679043"/>
                <a:gd name="connsiteX14856" fmla="*/ 1133764 w 1485127"/>
                <a:gd name="connsiteY14856" fmla="*/ 1632475 h 1679043"/>
                <a:gd name="connsiteX14857" fmla="*/ 1133764 w 1485127"/>
                <a:gd name="connsiteY14857" fmla="*/ 1632816 h 1679043"/>
                <a:gd name="connsiteX14858" fmla="*/ 1134531 w 1485127"/>
                <a:gd name="connsiteY14858" fmla="*/ 1633585 h 1679043"/>
                <a:gd name="connsiteX14859" fmla="*/ 1135640 w 1485127"/>
                <a:gd name="connsiteY14859" fmla="*/ 1633243 h 1679043"/>
                <a:gd name="connsiteX14860" fmla="*/ 1136323 w 1485127"/>
                <a:gd name="connsiteY14860" fmla="*/ 1632219 h 1679043"/>
                <a:gd name="connsiteX14861" fmla="*/ 1136835 w 1485127"/>
                <a:gd name="connsiteY14861" fmla="*/ 1630000 h 1679043"/>
                <a:gd name="connsiteX14862" fmla="*/ 1137176 w 1485127"/>
                <a:gd name="connsiteY14862" fmla="*/ 1627781 h 1679043"/>
                <a:gd name="connsiteX14863" fmla="*/ 1137347 w 1485127"/>
                <a:gd name="connsiteY14863" fmla="*/ 1626586 h 1679043"/>
                <a:gd name="connsiteX14864" fmla="*/ 1143831 w 1485127"/>
                <a:gd name="connsiteY14864" fmla="*/ 1621038 h 1679043"/>
                <a:gd name="connsiteX14865" fmla="*/ 1153728 w 1485127"/>
                <a:gd name="connsiteY14865" fmla="*/ 1612247 h 1679043"/>
                <a:gd name="connsiteX14866" fmla="*/ 1153130 w 1485127"/>
                <a:gd name="connsiteY14866" fmla="*/ 1619161 h 1679043"/>
                <a:gd name="connsiteX14867" fmla="*/ 1137261 w 1485127"/>
                <a:gd name="connsiteY14867" fmla="*/ 1640754 h 1679043"/>
                <a:gd name="connsiteX14868" fmla="*/ 1137432 w 1485127"/>
                <a:gd name="connsiteY14868" fmla="*/ 1640925 h 1679043"/>
                <a:gd name="connsiteX14869" fmla="*/ 1152875 w 1485127"/>
                <a:gd name="connsiteY14869" fmla="*/ 1621550 h 1679043"/>
                <a:gd name="connsiteX14870" fmla="*/ 1152192 w 1485127"/>
                <a:gd name="connsiteY14870" fmla="*/ 1628208 h 1679043"/>
                <a:gd name="connsiteX14871" fmla="*/ 1141442 w 1485127"/>
                <a:gd name="connsiteY14871" fmla="*/ 1640157 h 1679043"/>
                <a:gd name="connsiteX14872" fmla="*/ 1141613 w 1485127"/>
                <a:gd name="connsiteY14872" fmla="*/ 1640327 h 1679043"/>
                <a:gd name="connsiteX14873" fmla="*/ 1152107 w 1485127"/>
                <a:gd name="connsiteY14873" fmla="*/ 1629488 h 1679043"/>
                <a:gd name="connsiteX14874" fmla="*/ 1152192 w 1485127"/>
                <a:gd name="connsiteY14874" fmla="*/ 1629488 h 1679043"/>
                <a:gd name="connsiteX14875" fmla="*/ 1152192 w 1485127"/>
                <a:gd name="connsiteY14875" fmla="*/ 1629488 h 1679043"/>
                <a:gd name="connsiteX14876" fmla="*/ 1161492 w 1485127"/>
                <a:gd name="connsiteY14876" fmla="*/ 1619758 h 1679043"/>
                <a:gd name="connsiteX14877" fmla="*/ 1171388 w 1485127"/>
                <a:gd name="connsiteY14877" fmla="*/ 1631963 h 1679043"/>
                <a:gd name="connsiteX14878" fmla="*/ 1165587 w 1485127"/>
                <a:gd name="connsiteY14878" fmla="*/ 1638108 h 1679043"/>
                <a:gd name="connsiteX14879" fmla="*/ 1165758 w 1485127"/>
                <a:gd name="connsiteY14879" fmla="*/ 1638279 h 1679043"/>
                <a:gd name="connsiteX14880" fmla="*/ 1171730 w 1485127"/>
                <a:gd name="connsiteY14880" fmla="*/ 1632390 h 1679043"/>
                <a:gd name="connsiteX14881" fmla="*/ 1176678 w 1485127"/>
                <a:gd name="connsiteY14881" fmla="*/ 1638535 h 1679043"/>
                <a:gd name="connsiteX14882" fmla="*/ 1122246 w 1485127"/>
                <a:gd name="connsiteY14882" fmla="*/ 1645534 h 1679043"/>
                <a:gd name="connsiteX14883" fmla="*/ 1183162 w 1485127"/>
                <a:gd name="connsiteY14883" fmla="*/ 1636828 h 1679043"/>
                <a:gd name="connsiteX14884" fmla="*/ 1177104 w 1485127"/>
                <a:gd name="connsiteY14884" fmla="*/ 1627269 h 1679043"/>
                <a:gd name="connsiteX14885" fmla="*/ 1177275 w 1485127"/>
                <a:gd name="connsiteY14885" fmla="*/ 1627098 h 1679043"/>
                <a:gd name="connsiteX14886" fmla="*/ 1188452 w 1485127"/>
                <a:gd name="connsiteY14886" fmla="*/ 1615832 h 1679043"/>
                <a:gd name="connsiteX14887" fmla="*/ 1202700 w 1485127"/>
                <a:gd name="connsiteY14887" fmla="*/ 1601238 h 1679043"/>
                <a:gd name="connsiteX14888" fmla="*/ 1203894 w 1485127"/>
                <a:gd name="connsiteY14888" fmla="*/ 1613186 h 1679043"/>
                <a:gd name="connsiteX14889" fmla="*/ 1204150 w 1485127"/>
                <a:gd name="connsiteY14889" fmla="*/ 1613186 h 1679043"/>
                <a:gd name="connsiteX14890" fmla="*/ 1203468 w 1485127"/>
                <a:gd name="connsiteY14890" fmla="*/ 1600555 h 1679043"/>
                <a:gd name="connsiteX14891" fmla="*/ 1219678 w 1485127"/>
                <a:gd name="connsiteY14891" fmla="*/ 1583656 h 1679043"/>
                <a:gd name="connsiteX14892" fmla="*/ 1232902 w 1485127"/>
                <a:gd name="connsiteY14892" fmla="*/ 1569317 h 1679043"/>
                <a:gd name="connsiteX14893" fmla="*/ 1237083 w 1485127"/>
                <a:gd name="connsiteY14893" fmla="*/ 1575548 h 1679043"/>
                <a:gd name="connsiteX14894" fmla="*/ 1227442 w 1485127"/>
                <a:gd name="connsiteY14894" fmla="*/ 1589801 h 1679043"/>
                <a:gd name="connsiteX14895" fmla="*/ 1212682 w 1485127"/>
                <a:gd name="connsiteY14895" fmla="*/ 1611309 h 1679043"/>
                <a:gd name="connsiteX14896" fmla="*/ 1212852 w 1485127"/>
                <a:gd name="connsiteY14896" fmla="*/ 1611479 h 1679043"/>
                <a:gd name="connsiteX14897" fmla="*/ 1228636 w 1485127"/>
                <a:gd name="connsiteY14897" fmla="*/ 1590825 h 1679043"/>
                <a:gd name="connsiteX14898" fmla="*/ 1238618 w 1485127"/>
                <a:gd name="connsiteY14898" fmla="*/ 1577767 h 1679043"/>
                <a:gd name="connsiteX14899" fmla="*/ 1242117 w 1485127"/>
                <a:gd name="connsiteY14899" fmla="*/ 1582973 h 1679043"/>
                <a:gd name="connsiteX14900" fmla="*/ 1237765 w 1485127"/>
                <a:gd name="connsiteY14900" fmla="*/ 1589374 h 1679043"/>
                <a:gd name="connsiteX14901" fmla="*/ 1237936 w 1485127"/>
                <a:gd name="connsiteY14901" fmla="*/ 1589545 h 1679043"/>
                <a:gd name="connsiteX14902" fmla="*/ 1242458 w 1485127"/>
                <a:gd name="connsiteY14902" fmla="*/ 1583571 h 1679043"/>
                <a:gd name="connsiteX14903" fmla="*/ 1252952 w 1485127"/>
                <a:gd name="connsiteY14903" fmla="*/ 1599189 h 1679043"/>
                <a:gd name="connsiteX14904" fmla="*/ 1243738 w 1485127"/>
                <a:gd name="connsiteY14904" fmla="*/ 1612760 h 1679043"/>
                <a:gd name="connsiteX14905" fmla="*/ 1243908 w 1485127"/>
                <a:gd name="connsiteY14905" fmla="*/ 1612930 h 1679043"/>
                <a:gd name="connsiteX14906" fmla="*/ 1253634 w 1485127"/>
                <a:gd name="connsiteY14906" fmla="*/ 1600299 h 1679043"/>
                <a:gd name="connsiteX14907" fmla="*/ 1262081 w 1485127"/>
                <a:gd name="connsiteY14907" fmla="*/ 1612845 h 1679043"/>
                <a:gd name="connsiteX14908" fmla="*/ 1183248 w 1485127"/>
                <a:gd name="connsiteY14908" fmla="*/ 1636999 h 1679043"/>
                <a:gd name="connsiteX14909" fmla="*/ 1266688 w 1485127"/>
                <a:gd name="connsiteY14909" fmla="*/ 1610626 h 1679043"/>
                <a:gd name="connsiteX14910" fmla="*/ 1257217 w 1485127"/>
                <a:gd name="connsiteY14910" fmla="*/ 1595434 h 1679043"/>
                <a:gd name="connsiteX14911" fmla="*/ 1257900 w 1485127"/>
                <a:gd name="connsiteY14911" fmla="*/ 1594581 h 1679043"/>
                <a:gd name="connsiteX14912" fmla="*/ 1296122 w 1485127"/>
                <a:gd name="connsiteY14912" fmla="*/ 1543713 h 1679043"/>
                <a:gd name="connsiteX14913" fmla="*/ 1310455 w 1485127"/>
                <a:gd name="connsiteY14913" fmla="*/ 1526387 h 1679043"/>
                <a:gd name="connsiteX14914" fmla="*/ 1311906 w 1485127"/>
                <a:gd name="connsiteY14914" fmla="*/ 1524509 h 1679043"/>
                <a:gd name="connsiteX14915" fmla="*/ 1323680 w 1485127"/>
                <a:gd name="connsiteY14915" fmla="*/ 1543115 h 1679043"/>
                <a:gd name="connsiteX14916" fmla="*/ 1293904 w 1485127"/>
                <a:gd name="connsiteY14916" fmla="*/ 1574268 h 1679043"/>
                <a:gd name="connsiteX14917" fmla="*/ 1290747 w 1485127"/>
                <a:gd name="connsiteY14917" fmla="*/ 1578364 h 1679043"/>
                <a:gd name="connsiteX14918" fmla="*/ 1304142 w 1485127"/>
                <a:gd name="connsiteY14918" fmla="*/ 1566842 h 1679043"/>
                <a:gd name="connsiteX14919" fmla="*/ 1321973 w 1485127"/>
                <a:gd name="connsiteY14919" fmla="*/ 1548748 h 1679043"/>
                <a:gd name="connsiteX14920" fmla="*/ 1326239 w 1485127"/>
                <a:gd name="connsiteY14920" fmla="*/ 1544652 h 1679043"/>
                <a:gd name="connsiteX14921" fmla="*/ 1338610 w 1485127"/>
                <a:gd name="connsiteY14921" fmla="*/ 1554040 h 1679043"/>
                <a:gd name="connsiteX14922" fmla="*/ 1266773 w 1485127"/>
                <a:gd name="connsiteY14922" fmla="*/ 1610455 h 1679043"/>
                <a:gd name="connsiteX14923" fmla="*/ 1341511 w 1485127"/>
                <a:gd name="connsiteY14923" fmla="*/ 1551138 h 1679043"/>
                <a:gd name="connsiteX14924" fmla="*/ 1332126 w 1485127"/>
                <a:gd name="connsiteY14924" fmla="*/ 1538507 h 1679043"/>
                <a:gd name="connsiteX14925" fmla="*/ 1390654 w 1485127"/>
                <a:gd name="connsiteY14925" fmla="*/ 1486273 h 1679043"/>
                <a:gd name="connsiteX14926" fmla="*/ 1377088 w 1485127"/>
                <a:gd name="connsiteY14926" fmla="*/ 1493869 h 1679043"/>
                <a:gd name="connsiteX14927" fmla="*/ 1364973 w 1485127"/>
                <a:gd name="connsiteY14927" fmla="*/ 1503940 h 1679043"/>
                <a:gd name="connsiteX14928" fmla="*/ 1353541 w 1485127"/>
                <a:gd name="connsiteY14928" fmla="*/ 1513841 h 1679043"/>
                <a:gd name="connsiteX14929" fmla="*/ 1342023 w 1485127"/>
                <a:gd name="connsiteY14929" fmla="*/ 1524595 h 1679043"/>
                <a:gd name="connsiteX14930" fmla="*/ 1330334 w 1485127"/>
                <a:gd name="connsiteY14930" fmla="*/ 1536117 h 1679043"/>
                <a:gd name="connsiteX14931" fmla="*/ 1318219 w 1485127"/>
                <a:gd name="connsiteY14931" fmla="*/ 1516572 h 1679043"/>
                <a:gd name="connsiteX14932" fmla="*/ 1326410 w 1485127"/>
                <a:gd name="connsiteY14932" fmla="*/ 1505477 h 1679043"/>
                <a:gd name="connsiteX14933" fmla="*/ 1326410 w 1485127"/>
                <a:gd name="connsiteY14933" fmla="*/ 1505477 h 1679043"/>
                <a:gd name="connsiteX14934" fmla="*/ 1326410 w 1485127"/>
                <a:gd name="connsiteY14934" fmla="*/ 1505391 h 1679043"/>
                <a:gd name="connsiteX14935" fmla="*/ 1326410 w 1485127"/>
                <a:gd name="connsiteY14935" fmla="*/ 1505391 h 1679043"/>
                <a:gd name="connsiteX14936" fmla="*/ 1326410 w 1485127"/>
                <a:gd name="connsiteY14936" fmla="*/ 1505306 h 1679043"/>
                <a:gd name="connsiteX14937" fmla="*/ 1340231 w 1485127"/>
                <a:gd name="connsiteY14937" fmla="*/ 1482774 h 1679043"/>
                <a:gd name="connsiteX14938" fmla="*/ 1353029 w 1485127"/>
                <a:gd name="connsiteY14938" fmla="*/ 1459730 h 1679043"/>
                <a:gd name="connsiteX14939" fmla="*/ 1357380 w 1485127"/>
                <a:gd name="connsiteY14939" fmla="*/ 1451451 h 1679043"/>
                <a:gd name="connsiteX14940" fmla="*/ 1361646 w 1485127"/>
                <a:gd name="connsiteY14940" fmla="*/ 1443172 h 1679043"/>
                <a:gd name="connsiteX14941" fmla="*/ 1361475 w 1485127"/>
                <a:gd name="connsiteY14941" fmla="*/ 1443087 h 1679043"/>
                <a:gd name="connsiteX14942" fmla="*/ 1356612 w 1485127"/>
                <a:gd name="connsiteY14942" fmla="*/ 1451110 h 1679043"/>
                <a:gd name="connsiteX14943" fmla="*/ 1351664 w 1485127"/>
                <a:gd name="connsiteY14943" fmla="*/ 1459047 h 1679043"/>
                <a:gd name="connsiteX14944" fmla="*/ 1337160 w 1485127"/>
                <a:gd name="connsiteY14944" fmla="*/ 1480896 h 1679043"/>
                <a:gd name="connsiteX14945" fmla="*/ 1327690 w 1485127"/>
                <a:gd name="connsiteY14945" fmla="*/ 1494381 h 1679043"/>
                <a:gd name="connsiteX14946" fmla="*/ 1331529 w 1485127"/>
                <a:gd name="connsiteY14946" fmla="*/ 1488151 h 1679043"/>
                <a:gd name="connsiteX14947" fmla="*/ 1343644 w 1485127"/>
                <a:gd name="connsiteY14947" fmla="*/ 1468606 h 1679043"/>
                <a:gd name="connsiteX14948" fmla="*/ 1343473 w 1485127"/>
                <a:gd name="connsiteY14948" fmla="*/ 1468521 h 1679043"/>
                <a:gd name="connsiteX14949" fmla="*/ 1330164 w 1485127"/>
                <a:gd name="connsiteY14949" fmla="*/ 1487383 h 1679043"/>
                <a:gd name="connsiteX14950" fmla="*/ 1313954 w 1485127"/>
                <a:gd name="connsiteY14950" fmla="*/ 1509915 h 1679043"/>
                <a:gd name="connsiteX14951" fmla="*/ 1306958 w 1485127"/>
                <a:gd name="connsiteY14951" fmla="*/ 1498564 h 1679043"/>
                <a:gd name="connsiteX14952" fmla="*/ 1337672 w 1485127"/>
                <a:gd name="connsiteY14952" fmla="*/ 1455889 h 1679043"/>
                <a:gd name="connsiteX14953" fmla="*/ 1352602 w 1485127"/>
                <a:gd name="connsiteY14953" fmla="*/ 1435662 h 1679043"/>
                <a:gd name="connsiteX14954" fmla="*/ 1352432 w 1485127"/>
                <a:gd name="connsiteY14954" fmla="*/ 1435491 h 1679043"/>
                <a:gd name="connsiteX14955" fmla="*/ 1336392 w 1485127"/>
                <a:gd name="connsiteY14955" fmla="*/ 1454950 h 1679043"/>
                <a:gd name="connsiteX14956" fmla="*/ 1304484 w 1485127"/>
                <a:gd name="connsiteY14956" fmla="*/ 1494296 h 1679043"/>
                <a:gd name="connsiteX14957" fmla="*/ 1301924 w 1485127"/>
                <a:gd name="connsiteY14957" fmla="*/ 1490199 h 1679043"/>
                <a:gd name="connsiteX14958" fmla="*/ 1314380 w 1485127"/>
                <a:gd name="connsiteY14958" fmla="*/ 1471849 h 1679043"/>
                <a:gd name="connsiteX14959" fmla="*/ 1321291 w 1485127"/>
                <a:gd name="connsiteY14959" fmla="*/ 1461778 h 1679043"/>
                <a:gd name="connsiteX14960" fmla="*/ 1353882 w 1485127"/>
                <a:gd name="connsiteY14960" fmla="*/ 1432931 h 1679043"/>
                <a:gd name="connsiteX14961" fmla="*/ 1393213 w 1485127"/>
                <a:gd name="connsiteY14961" fmla="*/ 1482774 h 1679043"/>
                <a:gd name="connsiteX14962" fmla="*/ 1341426 w 1485127"/>
                <a:gd name="connsiteY14962" fmla="*/ 1550967 h 1679043"/>
                <a:gd name="connsiteX14963" fmla="*/ 1394834 w 1485127"/>
                <a:gd name="connsiteY14963" fmla="*/ 1480555 h 1679043"/>
                <a:gd name="connsiteX14964" fmla="*/ 1361049 w 1485127"/>
                <a:gd name="connsiteY14964" fmla="*/ 1425078 h 1679043"/>
                <a:gd name="connsiteX14965" fmla="*/ 1414457 w 1485127"/>
                <a:gd name="connsiteY14965" fmla="*/ 1375576 h 1679043"/>
                <a:gd name="connsiteX14966" fmla="*/ 1435616 w 1485127"/>
                <a:gd name="connsiteY14966" fmla="*/ 1404595 h 1679043"/>
                <a:gd name="connsiteX14967" fmla="*/ 1394920 w 1485127"/>
                <a:gd name="connsiteY14967" fmla="*/ 1480469 h 1679043"/>
                <a:gd name="connsiteX14968" fmla="*/ 1437493 w 1485127"/>
                <a:gd name="connsiteY14968" fmla="*/ 1399303 h 1679043"/>
                <a:gd name="connsiteX14969" fmla="*/ 1419150 w 1485127"/>
                <a:gd name="connsiteY14969" fmla="*/ 1372077 h 1679043"/>
                <a:gd name="connsiteX14970" fmla="*/ 1449608 w 1485127"/>
                <a:gd name="connsiteY14970" fmla="*/ 1344765 h 1679043"/>
                <a:gd name="connsiteX14971" fmla="*/ 1448328 w 1485127"/>
                <a:gd name="connsiteY14971" fmla="*/ 1343229 h 1679043"/>
                <a:gd name="connsiteX14972" fmla="*/ 1416761 w 1485127"/>
                <a:gd name="connsiteY14972" fmla="*/ 1369090 h 1679043"/>
                <a:gd name="connsiteX14973" fmla="*/ 1374188 w 1485127"/>
                <a:gd name="connsiteY14973" fmla="*/ 1317881 h 1679043"/>
                <a:gd name="connsiteX14974" fmla="*/ 1376406 w 1485127"/>
                <a:gd name="connsiteY14974" fmla="*/ 1322746 h 1679043"/>
                <a:gd name="connsiteX14975" fmla="*/ 1408656 w 1485127"/>
                <a:gd name="connsiteY14975" fmla="*/ 1366700 h 1679043"/>
                <a:gd name="connsiteX14976" fmla="*/ 1412666 w 1485127"/>
                <a:gd name="connsiteY14976" fmla="*/ 1372589 h 1679043"/>
                <a:gd name="connsiteX14977" fmla="*/ 1359086 w 1485127"/>
                <a:gd name="connsiteY14977" fmla="*/ 1422177 h 1679043"/>
                <a:gd name="connsiteX14978" fmla="*/ 1316342 w 1485127"/>
                <a:gd name="connsiteY14978" fmla="*/ 1363713 h 1679043"/>
                <a:gd name="connsiteX14979" fmla="*/ 1371116 w 1485127"/>
                <a:gd name="connsiteY14979" fmla="*/ 1308663 h 1679043"/>
                <a:gd name="connsiteX14980" fmla="*/ 1416505 w 1485127"/>
                <a:gd name="connsiteY14980" fmla="*/ 1322746 h 1679043"/>
                <a:gd name="connsiteX14981" fmla="*/ 1461809 w 1485127"/>
                <a:gd name="connsiteY14981" fmla="*/ 1334694 h 1679043"/>
                <a:gd name="connsiteX14982" fmla="*/ 1437322 w 1485127"/>
                <a:gd name="connsiteY14982" fmla="*/ 1399474 h 1679043"/>
                <a:gd name="connsiteX14983" fmla="*/ 1461979 w 1485127"/>
                <a:gd name="connsiteY14983" fmla="*/ 1326160 h 1679043"/>
                <a:gd name="connsiteX14984" fmla="*/ 1416164 w 1485127"/>
                <a:gd name="connsiteY14984" fmla="*/ 1311394 h 1679043"/>
                <a:gd name="connsiteX14985" fmla="*/ 1398759 w 1485127"/>
                <a:gd name="connsiteY14985" fmla="*/ 1306188 h 1679043"/>
                <a:gd name="connsiteX14986" fmla="*/ 1349190 w 1485127"/>
                <a:gd name="connsiteY14986" fmla="*/ 1290313 h 1679043"/>
                <a:gd name="connsiteX14987" fmla="*/ 1315148 w 1485127"/>
                <a:gd name="connsiteY14987" fmla="*/ 1280584 h 1679043"/>
                <a:gd name="connsiteX14988" fmla="*/ 1319158 w 1485127"/>
                <a:gd name="connsiteY14988" fmla="*/ 1275548 h 1679043"/>
                <a:gd name="connsiteX14989" fmla="*/ 1330420 w 1485127"/>
                <a:gd name="connsiteY14989" fmla="*/ 1261722 h 1679043"/>
                <a:gd name="connsiteX14990" fmla="*/ 1341853 w 1485127"/>
                <a:gd name="connsiteY14990" fmla="*/ 1248066 h 1679043"/>
                <a:gd name="connsiteX14991" fmla="*/ 1341682 w 1485127"/>
                <a:gd name="connsiteY14991" fmla="*/ 1247895 h 1679043"/>
                <a:gd name="connsiteX14992" fmla="*/ 1329823 w 1485127"/>
                <a:gd name="connsiteY14992" fmla="*/ 1261039 h 1679043"/>
                <a:gd name="connsiteX14993" fmla="*/ 1318049 w 1485127"/>
                <a:gd name="connsiteY14993" fmla="*/ 1274353 h 1679043"/>
                <a:gd name="connsiteX14994" fmla="*/ 1313186 w 1485127"/>
                <a:gd name="connsiteY14994" fmla="*/ 1279986 h 1679043"/>
                <a:gd name="connsiteX14995" fmla="*/ 1308834 w 1485127"/>
                <a:gd name="connsiteY14995" fmla="*/ 1278706 h 1679043"/>
                <a:gd name="connsiteX14996" fmla="*/ 1310370 w 1485127"/>
                <a:gd name="connsiteY14996" fmla="*/ 1277255 h 1679043"/>
                <a:gd name="connsiteX14997" fmla="*/ 1328970 w 1485127"/>
                <a:gd name="connsiteY14997" fmla="*/ 1260185 h 1679043"/>
                <a:gd name="connsiteX14998" fmla="*/ 1328799 w 1485127"/>
                <a:gd name="connsiteY14998" fmla="*/ 1260015 h 1679043"/>
                <a:gd name="connsiteX14999" fmla="*/ 1309432 w 1485127"/>
                <a:gd name="connsiteY14999" fmla="*/ 1275975 h 1679043"/>
                <a:gd name="connsiteX15000" fmla="*/ 1306958 w 1485127"/>
                <a:gd name="connsiteY15000" fmla="*/ 1278023 h 1679043"/>
                <a:gd name="connsiteX15001" fmla="*/ 1296805 w 1485127"/>
                <a:gd name="connsiteY15001" fmla="*/ 1274097 h 1679043"/>
                <a:gd name="connsiteX15002" fmla="*/ 1296549 w 1485127"/>
                <a:gd name="connsiteY15002" fmla="*/ 1268891 h 1679043"/>
                <a:gd name="connsiteX15003" fmla="*/ 1318305 w 1485127"/>
                <a:gd name="connsiteY15003" fmla="*/ 1246786 h 1679043"/>
                <a:gd name="connsiteX15004" fmla="*/ 1339720 w 1485127"/>
                <a:gd name="connsiteY15004" fmla="*/ 1225619 h 1679043"/>
                <a:gd name="connsiteX15005" fmla="*/ 1339549 w 1485127"/>
                <a:gd name="connsiteY15005" fmla="*/ 1225448 h 1679043"/>
                <a:gd name="connsiteX15006" fmla="*/ 1317366 w 1485127"/>
                <a:gd name="connsiteY15006" fmla="*/ 1245591 h 1679043"/>
                <a:gd name="connsiteX15007" fmla="*/ 1296378 w 1485127"/>
                <a:gd name="connsiteY15007" fmla="*/ 1264965 h 1679043"/>
                <a:gd name="connsiteX15008" fmla="*/ 1296378 w 1485127"/>
                <a:gd name="connsiteY15008" fmla="*/ 1263855 h 1679043"/>
                <a:gd name="connsiteX15009" fmla="*/ 1296037 w 1485127"/>
                <a:gd name="connsiteY15009" fmla="*/ 1255064 h 1679043"/>
                <a:gd name="connsiteX15010" fmla="*/ 1313954 w 1485127"/>
                <a:gd name="connsiteY15010" fmla="*/ 1239616 h 1679043"/>
                <a:gd name="connsiteX15011" fmla="*/ 1341084 w 1485127"/>
                <a:gd name="connsiteY15011" fmla="*/ 1214438 h 1679043"/>
                <a:gd name="connsiteX15012" fmla="*/ 1347142 w 1485127"/>
                <a:gd name="connsiteY15012" fmla="*/ 1208293 h 1679043"/>
                <a:gd name="connsiteX15013" fmla="*/ 1397053 w 1485127"/>
                <a:gd name="connsiteY15013" fmla="*/ 1227753 h 1679043"/>
                <a:gd name="connsiteX15014" fmla="*/ 1440564 w 1485127"/>
                <a:gd name="connsiteY15014" fmla="*/ 1246017 h 1679043"/>
                <a:gd name="connsiteX15015" fmla="*/ 1464453 w 1485127"/>
                <a:gd name="connsiteY15015" fmla="*/ 1262234 h 1679043"/>
                <a:gd name="connsiteX15016" fmla="*/ 1472217 w 1485127"/>
                <a:gd name="connsiteY15016" fmla="*/ 1281181 h 1679043"/>
                <a:gd name="connsiteX15017" fmla="*/ 1464624 w 1485127"/>
                <a:gd name="connsiteY15017" fmla="*/ 1326757 h 1679043"/>
                <a:gd name="connsiteX15018" fmla="*/ 1461893 w 1485127"/>
                <a:gd name="connsiteY15018" fmla="*/ 1326160 h 167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Lst>
              <a:rect l="l" t="t" r="r" b="b"/>
              <a:pathLst>
                <a:path w="1485127" h="1679043">
                  <a:moveTo>
                    <a:pt x="1478787" y="1299531"/>
                  </a:moveTo>
                  <a:cubicBezTo>
                    <a:pt x="1480493" y="1292276"/>
                    <a:pt x="1483138" y="1285192"/>
                    <a:pt x="1484417" y="1277852"/>
                  </a:cubicBezTo>
                  <a:cubicBezTo>
                    <a:pt x="1486892" y="1263855"/>
                    <a:pt x="1482967" y="1251821"/>
                    <a:pt x="1471620" y="1242774"/>
                  </a:cubicBezTo>
                  <a:cubicBezTo>
                    <a:pt x="1466757" y="1238933"/>
                    <a:pt x="1461638" y="1235264"/>
                    <a:pt x="1456434" y="1231338"/>
                  </a:cubicBezTo>
                  <a:cubicBezTo>
                    <a:pt x="1456860" y="1229545"/>
                    <a:pt x="1457372" y="1227582"/>
                    <a:pt x="1457713" y="1225619"/>
                  </a:cubicBezTo>
                  <a:cubicBezTo>
                    <a:pt x="1459590" y="1214438"/>
                    <a:pt x="1461809" y="1203343"/>
                    <a:pt x="1463259" y="1192162"/>
                  </a:cubicBezTo>
                  <a:cubicBezTo>
                    <a:pt x="1468378" y="1153158"/>
                    <a:pt x="1472729" y="1113983"/>
                    <a:pt x="1478445" y="1075064"/>
                  </a:cubicBezTo>
                  <a:cubicBezTo>
                    <a:pt x="1482882" y="1044595"/>
                    <a:pt x="1485526" y="1014126"/>
                    <a:pt x="1483479" y="983315"/>
                  </a:cubicBezTo>
                  <a:cubicBezTo>
                    <a:pt x="1481687" y="957027"/>
                    <a:pt x="1474009" y="932959"/>
                    <a:pt x="1456092" y="912988"/>
                  </a:cubicBezTo>
                  <a:cubicBezTo>
                    <a:pt x="1431862" y="886103"/>
                    <a:pt x="1404560" y="863144"/>
                    <a:pt x="1371457" y="847099"/>
                  </a:cubicBezTo>
                  <a:cubicBezTo>
                    <a:pt x="1371457" y="847099"/>
                    <a:pt x="1371287" y="846416"/>
                    <a:pt x="1371457" y="845904"/>
                  </a:cubicBezTo>
                  <a:cubicBezTo>
                    <a:pt x="1373676" y="836259"/>
                    <a:pt x="1375809" y="826615"/>
                    <a:pt x="1378283" y="817056"/>
                  </a:cubicBezTo>
                  <a:cubicBezTo>
                    <a:pt x="1392530" y="761921"/>
                    <a:pt x="1399612" y="706103"/>
                    <a:pt x="1395858" y="649090"/>
                  </a:cubicBezTo>
                  <a:cubicBezTo>
                    <a:pt x="1392787" y="603173"/>
                    <a:pt x="1383572" y="558706"/>
                    <a:pt x="1364035" y="516715"/>
                  </a:cubicBezTo>
                  <a:cubicBezTo>
                    <a:pt x="1358831" y="505534"/>
                    <a:pt x="1353029" y="494695"/>
                    <a:pt x="1347312" y="483258"/>
                  </a:cubicBezTo>
                  <a:cubicBezTo>
                    <a:pt x="1348933" y="477454"/>
                    <a:pt x="1350811" y="471480"/>
                    <a:pt x="1352346" y="465420"/>
                  </a:cubicBezTo>
                  <a:cubicBezTo>
                    <a:pt x="1353967" y="458934"/>
                    <a:pt x="1355844" y="452533"/>
                    <a:pt x="1356698" y="445961"/>
                  </a:cubicBezTo>
                  <a:cubicBezTo>
                    <a:pt x="1358233" y="433927"/>
                    <a:pt x="1353797" y="423173"/>
                    <a:pt x="1347654" y="413272"/>
                  </a:cubicBezTo>
                  <a:cubicBezTo>
                    <a:pt x="1338354" y="398422"/>
                    <a:pt x="1328884" y="383571"/>
                    <a:pt x="1318390" y="369489"/>
                  </a:cubicBezTo>
                  <a:cubicBezTo>
                    <a:pt x="1312588" y="361637"/>
                    <a:pt x="1304825" y="355150"/>
                    <a:pt x="1297658" y="348493"/>
                  </a:cubicBezTo>
                  <a:cubicBezTo>
                    <a:pt x="1286823" y="338507"/>
                    <a:pt x="1275732" y="328863"/>
                    <a:pt x="1264725" y="319048"/>
                  </a:cubicBezTo>
                  <a:cubicBezTo>
                    <a:pt x="1258156" y="313159"/>
                    <a:pt x="1251501" y="307184"/>
                    <a:pt x="1245017" y="301210"/>
                  </a:cubicBezTo>
                  <a:cubicBezTo>
                    <a:pt x="1242117" y="298564"/>
                    <a:pt x="1239386" y="295662"/>
                    <a:pt x="1236827" y="293187"/>
                  </a:cubicBezTo>
                  <a:cubicBezTo>
                    <a:pt x="1237851" y="288493"/>
                    <a:pt x="1238618" y="284738"/>
                    <a:pt x="1239472" y="281068"/>
                  </a:cubicBezTo>
                  <a:cubicBezTo>
                    <a:pt x="1241434" y="273045"/>
                    <a:pt x="1239813" y="269375"/>
                    <a:pt x="1232817" y="264766"/>
                  </a:cubicBezTo>
                  <a:cubicBezTo>
                    <a:pt x="1226418" y="260584"/>
                    <a:pt x="1220275" y="256061"/>
                    <a:pt x="1213962" y="251623"/>
                  </a:cubicBezTo>
                  <a:cubicBezTo>
                    <a:pt x="1209014" y="248123"/>
                    <a:pt x="1204150" y="244539"/>
                    <a:pt x="1199116" y="241125"/>
                  </a:cubicBezTo>
                  <a:cubicBezTo>
                    <a:pt x="1185636" y="231992"/>
                    <a:pt x="1171986" y="223116"/>
                    <a:pt x="1158505" y="213898"/>
                  </a:cubicBezTo>
                  <a:cubicBezTo>
                    <a:pt x="1156629" y="212618"/>
                    <a:pt x="1154666" y="211679"/>
                    <a:pt x="1152789" y="211167"/>
                  </a:cubicBezTo>
                  <a:cubicBezTo>
                    <a:pt x="1154239" y="208778"/>
                    <a:pt x="1155690" y="206388"/>
                    <a:pt x="1157141" y="203998"/>
                  </a:cubicBezTo>
                  <a:cubicBezTo>
                    <a:pt x="1157141" y="203913"/>
                    <a:pt x="1157055" y="203742"/>
                    <a:pt x="1156970" y="203913"/>
                  </a:cubicBezTo>
                  <a:cubicBezTo>
                    <a:pt x="1155349" y="206302"/>
                    <a:pt x="1153813" y="208692"/>
                    <a:pt x="1152192" y="211082"/>
                  </a:cubicBezTo>
                  <a:cubicBezTo>
                    <a:pt x="1149121" y="210485"/>
                    <a:pt x="1145964" y="210911"/>
                    <a:pt x="1142636" y="212704"/>
                  </a:cubicBezTo>
                  <a:cubicBezTo>
                    <a:pt x="1141272" y="213472"/>
                    <a:pt x="1139992" y="214325"/>
                    <a:pt x="1139651" y="214496"/>
                  </a:cubicBezTo>
                  <a:cubicBezTo>
                    <a:pt x="1129583" y="207839"/>
                    <a:pt x="1120198" y="201694"/>
                    <a:pt x="1111666" y="195975"/>
                  </a:cubicBezTo>
                  <a:cubicBezTo>
                    <a:pt x="1116871" y="185136"/>
                    <a:pt x="1122246" y="174553"/>
                    <a:pt x="1126938" y="163714"/>
                  </a:cubicBezTo>
                  <a:cubicBezTo>
                    <a:pt x="1132740" y="150229"/>
                    <a:pt x="1138541" y="136658"/>
                    <a:pt x="1139394" y="121551"/>
                  </a:cubicBezTo>
                  <a:cubicBezTo>
                    <a:pt x="1140589" y="99446"/>
                    <a:pt x="1134276" y="79901"/>
                    <a:pt x="1117809" y="65307"/>
                  </a:cubicBezTo>
                  <a:cubicBezTo>
                    <a:pt x="1100916" y="50285"/>
                    <a:pt x="1082573" y="36971"/>
                    <a:pt x="1060902" y="29119"/>
                  </a:cubicBezTo>
                  <a:cubicBezTo>
                    <a:pt x="1045887" y="23742"/>
                    <a:pt x="1031212" y="17341"/>
                    <a:pt x="1015258" y="15293"/>
                  </a:cubicBezTo>
                  <a:cubicBezTo>
                    <a:pt x="1007921" y="14354"/>
                    <a:pt x="1000584" y="12817"/>
                    <a:pt x="993331" y="11111"/>
                  </a:cubicBezTo>
                  <a:cubicBezTo>
                    <a:pt x="983520" y="8806"/>
                    <a:pt x="973964" y="5392"/>
                    <a:pt x="964068" y="3685"/>
                  </a:cubicBezTo>
                  <a:cubicBezTo>
                    <a:pt x="930623" y="-2119"/>
                    <a:pt x="897349" y="-1436"/>
                    <a:pt x="864588" y="8379"/>
                  </a:cubicBezTo>
                  <a:cubicBezTo>
                    <a:pt x="859980" y="9745"/>
                    <a:pt x="855373" y="11623"/>
                    <a:pt x="851278" y="14012"/>
                  </a:cubicBezTo>
                  <a:cubicBezTo>
                    <a:pt x="828498" y="27156"/>
                    <a:pt x="816725" y="47640"/>
                    <a:pt x="814336" y="73244"/>
                  </a:cubicBezTo>
                  <a:cubicBezTo>
                    <a:pt x="812544" y="92192"/>
                    <a:pt x="810923" y="111395"/>
                    <a:pt x="814506" y="130257"/>
                  </a:cubicBezTo>
                  <a:cubicBezTo>
                    <a:pt x="803074" y="132049"/>
                    <a:pt x="791983" y="133756"/>
                    <a:pt x="780209" y="135549"/>
                  </a:cubicBezTo>
                  <a:cubicBezTo>
                    <a:pt x="780379" y="135805"/>
                    <a:pt x="779953" y="135207"/>
                    <a:pt x="779526" y="134610"/>
                  </a:cubicBezTo>
                  <a:cubicBezTo>
                    <a:pt x="774663" y="127355"/>
                    <a:pt x="770397" y="125648"/>
                    <a:pt x="762036" y="127611"/>
                  </a:cubicBezTo>
                  <a:cubicBezTo>
                    <a:pt x="759306" y="128294"/>
                    <a:pt x="756576" y="128977"/>
                    <a:pt x="753760" y="129403"/>
                  </a:cubicBezTo>
                  <a:cubicBezTo>
                    <a:pt x="735844" y="132220"/>
                    <a:pt x="717928" y="134780"/>
                    <a:pt x="700011" y="137682"/>
                  </a:cubicBezTo>
                  <a:cubicBezTo>
                    <a:pt x="691223" y="139048"/>
                    <a:pt x="682606" y="140926"/>
                    <a:pt x="673818" y="142462"/>
                  </a:cubicBezTo>
                  <a:cubicBezTo>
                    <a:pt x="666310" y="143742"/>
                    <a:pt x="663410" y="146388"/>
                    <a:pt x="661789" y="153984"/>
                  </a:cubicBezTo>
                  <a:cubicBezTo>
                    <a:pt x="660935" y="158081"/>
                    <a:pt x="659997" y="162177"/>
                    <a:pt x="658973" y="166786"/>
                  </a:cubicBezTo>
                  <a:cubicBezTo>
                    <a:pt x="655219" y="168066"/>
                    <a:pt x="651636" y="169347"/>
                    <a:pt x="648053" y="170542"/>
                  </a:cubicBezTo>
                  <a:cubicBezTo>
                    <a:pt x="639947" y="173102"/>
                    <a:pt x="631671" y="175065"/>
                    <a:pt x="623822" y="178223"/>
                  </a:cubicBezTo>
                  <a:cubicBezTo>
                    <a:pt x="609916" y="183856"/>
                    <a:pt x="595497" y="187611"/>
                    <a:pt x="581078" y="191452"/>
                  </a:cubicBezTo>
                  <a:cubicBezTo>
                    <a:pt x="571437" y="194012"/>
                    <a:pt x="561882" y="197597"/>
                    <a:pt x="552753" y="201864"/>
                  </a:cubicBezTo>
                  <a:cubicBezTo>
                    <a:pt x="543454" y="206217"/>
                    <a:pt x="534580" y="211594"/>
                    <a:pt x="525964" y="217227"/>
                  </a:cubicBezTo>
                  <a:cubicBezTo>
                    <a:pt x="516664" y="223287"/>
                    <a:pt x="507706" y="229859"/>
                    <a:pt x="499003" y="236772"/>
                  </a:cubicBezTo>
                  <a:cubicBezTo>
                    <a:pt x="491069" y="243173"/>
                    <a:pt x="486120" y="251708"/>
                    <a:pt x="484243" y="261864"/>
                  </a:cubicBezTo>
                  <a:cubicBezTo>
                    <a:pt x="483305" y="266644"/>
                    <a:pt x="482537" y="271423"/>
                    <a:pt x="481769" y="276203"/>
                  </a:cubicBezTo>
                  <a:cubicBezTo>
                    <a:pt x="480745" y="282177"/>
                    <a:pt x="479807" y="288066"/>
                    <a:pt x="479124" y="292334"/>
                  </a:cubicBezTo>
                  <a:cubicBezTo>
                    <a:pt x="463682" y="305477"/>
                    <a:pt x="448751" y="316658"/>
                    <a:pt x="435527" y="329631"/>
                  </a:cubicBezTo>
                  <a:cubicBezTo>
                    <a:pt x="381095" y="382803"/>
                    <a:pt x="347139" y="448095"/>
                    <a:pt x="326150" y="520299"/>
                  </a:cubicBezTo>
                  <a:cubicBezTo>
                    <a:pt x="317875" y="548721"/>
                    <a:pt x="313012" y="578166"/>
                    <a:pt x="306613" y="607184"/>
                  </a:cubicBezTo>
                  <a:cubicBezTo>
                    <a:pt x="306101" y="609489"/>
                    <a:pt x="305589" y="611793"/>
                    <a:pt x="305163" y="613841"/>
                  </a:cubicBezTo>
                  <a:cubicBezTo>
                    <a:pt x="299531" y="613841"/>
                    <a:pt x="294754" y="613585"/>
                    <a:pt x="289976" y="614097"/>
                  </a:cubicBezTo>
                  <a:cubicBezTo>
                    <a:pt x="261480" y="617170"/>
                    <a:pt x="234093" y="624169"/>
                    <a:pt x="207474" y="634752"/>
                  </a:cubicBezTo>
                  <a:cubicBezTo>
                    <a:pt x="184012" y="644055"/>
                    <a:pt x="165583" y="658905"/>
                    <a:pt x="152189" y="679986"/>
                  </a:cubicBezTo>
                  <a:cubicBezTo>
                    <a:pt x="138964" y="700897"/>
                    <a:pt x="128727" y="723343"/>
                    <a:pt x="121219" y="746900"/>
                  </a:cubicBezTo>
                  <a:cubicBezTo>
                    <a:pt x="110298" y="781124"/>
                    <a:pt x="100487" y="815776"/>
                    <a:pt x="89907" y="850086"/>
                  </a:cubicBezTo>
                  <a:cubicBezTo>
                    <a:pt x="84703" y="866900"/>
                    <a:pt x="78560" y="883372"/>
                    <a:pt x="73441" y="900100"/>
                  </a:cubicBezTo>
                  <a:cubicBezTo>
                    <a:pt x="70711" y="908891"/>
                    <a:pt x="69346" y="918194"/>
                    <a:pt x="67554" y="926558"/>
                  </a:cubicBezTo>
                  <a:cubicBezTo>
                    <a:pt x="59449" y="928436"/>
                    <a:pt x="52538" y="929716"/>
                    <a:pt x="45798" y="931594"/>
                  </a:cubicBezTo>
                  <a:cubicBezTo>
                    <a:pt x="35645" y="934410"/>
                    <a:pt x="28223" y="940896"/>
                    <a:pt x="24383" y="950626"/>
                  </a:cubicBezTo>
                  <a:cubicBezTo>
                    <a:pt x="21995" y="956601"/>
                    <a:pt x="20629" y="963002"/>
                    <a:pt x="19265" y="969232"/>
                  </a:cubicBezTo>
                  <a:cubicBezTo>
                    <a:pt x="17387" y="977938"/>
                    <a:pt x="16364" y="986814"/>
                    <a:pt x="14316" y="995349"/>
                  </a:cubicBezTo>
                  <a:cubicBezTo>
                    <a:pt x="8088" y="1020697"/>
                    <a:pt x="3822" y="1046302"/>
                    <a:pt x="2628" y="1072504"/>
                  </a:cubicBezTo>
                  <a:cubicBezTo>
                    <a:pt x="1348" y="1099901"/>
                    <a:pt x="-1212" y="1127298"/>
                    <a:pt x="665" y="1154780"/>
                  </a:cubicBezTo>
                  <a:cubicBezTo>
                    <a:pt x="2542" y="1182177"/>
                    <a:pt x="3225" y="1209659"/>
                    <a:pt x="10221" y="1236458"/>
                  </a:cubicBezTo>
                  <a:cubicBezTo>
                    <a:pt x="17558" y="1264965"/>
                    <a:pt x="23957" y="1293812"/>
                    <a:pt x="37693" y="1320270"/>
                  </a:cubicBezTo>
                  <a:cubicBezTo>
                    <a:pt x="58510" y="1360384"/>
                    <a:pt x="85385" y="1395121"/>
                    <a:pt x="123949" y="1419701"/>
                  </a:cubicBezTo>
                  <a:cubicBezTo>
                    <a:pt x="127873" y="1422177"/>
                    <a:pt x="131627" y="1424993"/>
                    <a:pt x="135210" y="1427895"/>
                  </a:cubicBezTo>
                  <a:cubicBezTo>
                    <a:pt x="159270" y="1447440"/>
                    <a:pt x="186657" y="1461095"/>
                    <a:pt x="214726" y="1473556"/>
                  </a:cubicBezTo>
                  <a:cubicBezTo>
                    <a:pt x="231960" y="1481238"/>
                    <a:pt x="249450" y="1487810"/>
                    <a:pt x="268391" y="1489858"/>
                  </a:cubicBezTo>
                  <a:cubicBezTo>
                    <a:pt x="272742" y="1490370"/>
                    <a:pt x="277008" y="1491650"/>
                    <a:pt x="281444" y="1492674"/>
                  </a:cubicBezTo>
                  <a:cubicBezTo>
                    <a:pt x="284345" y="1495918"/>
                    <a:pt x="287075" y="1499588"/>
                    <a:pt x="290402" y="1502404"/>
                  </a:cubicBezTo>
                  <a:cubicBezTo>
                    <a:pt x="312671" y="1521437"/>
                    <a:pt x="335962" y="1539019"/>
                    <a:pt x="360960" y="1554381"/>
                  </a:cubicBezTo>
                  <a:cubicBezTo>
                    <a:pt x="361472" y="1554723"/>
                    <a:pt x="362069" y="1554893"/>
                    <a:pt x="362581" y="1555149"/>
                  </a:cubicBezTo>
                  <a:cubicBezTo>
                    <a:pt x="386811" y="1565733"/>
                    <a:pt x="410956" y="1576486"/>
                    <a:pt x="435186" y="1586984"/>
                  </a:cubicBezTo>
                  <a:cubicBezTo>
                    <a:pt x="449263" y="1593130"/>
                    <a:pt x="463085" y="1599872"/>
                    <a:pt x="477588" y="1604822"/>
                  </a:cubicBezTo>
                  <a:cubicBezTo>
                    <a:pt x="515981" y="1617966"/>
                    <a:pt x="554545" y="1630427"/>
                    <a:pt x="593194" y="1642717"/>
                  </a:cubicBezTo>
                  <a:cubicBezTo>
                    <a:pt x="611025" y="1648350"/>
                    <a:pt x="629197" y="1653044"/>
                    <a:pt x="647711" y="1656373"/>
                  </a:cubicBezTo>
                  <a:cubicBezTo>
                    <a:pt x="674757" y="1661152"/>
                    <a:pt x="701888" y="1665164"/>
                    <a:pt x="729189" y="1667724"/>
                  </a:cubicBezTo>
                  <a:cubicBezTo>
                    <a:pt x="747106" y="1669346"/>
                    <a:pt x="764852" y="1671906"/>
                    <a:pt x="782683" y="1673954"/>
                  </a:cubicBezTo>
                  <a:cubicBezTo>
                    <a:pt x="819455" y="1678136"/>
                    <a:pt x="856397" y="1677624"/>
                    <a:pt x="893340" y="1678734"/>
                  </a:cubicBezTo>
                  <a:cubicBezTo>
                    <a:pt x="909806" y="1679246"/>
                    <a:pt x="926784" y="1679502"/>
                    <a:pt x="942738" y="1676344"/>
                  </a:cubicBezTo>
                  <a:cubicBezTo>
                    <a:pt x="970552" y="1670882"/>
                    <a:pt x="999218" y="1668321"/>
                    <a:pt x="1025154" y="1655605"/>
                  </a:cubicBezTo>
                  <a:cubicBezTo>
                    <a:pt x="1026691" y="1656031"/>
                    <a:pt x="1028055" y="1656458"/>
                    <a:pt x="1029420" y="1656714"/>
                  </a:cubicBezTo>
                  <a:cubicBezTo>
                    <a:pt x="1041365" y="1659531"/>
                    <a:pt x="1053224" y="1663457"/>
                    <a:pt x="1065424" y="1664737"/>
                  </a:cubicBezTo>
                  <a:cubicBezTo>
                    <a:pt x="1086071" y="1666956"/>
                    <a:pt x="1106803" y="1666785"/>
                    <a:pt x="1127706" y="1666017"/>
                  </a:cubicBezTo>
                  <a:cubicBezTo>
                    <a:pt x="1161662" y="1664822"/>
                    <a:pt x="1194168" y="1655690"/>
                    <a:pt x="1227356" y="1649801"/>
                  </a:cubicBezTo>
                  <a:cubicBezTo>
                    <a:pt x="1228551" y="1649630"/>
                    <a:pt x="1229660" y="1649203"/>
                    <a:pt x="1230855" y="1648777"/>
                  </a:cubicBezTo>
                  <a:cubicBezTo>
                    <a:pt x="1262934" y="1637511"/>
                    <a:pt x="1292624" y="1622063"/>
                    <a:pt x="1319243" y="1600640"/>
                  </a:cubicBezTo>
                  <a:cubicBezTo>
                    <a:pt x="1340658" y="1583314"/>
                    <a:pt x="1357892" y="1562233"/>
                    <a:pt x="1374785" y="1540896"/>
                  </a:cubicBezTo>
                  <a:cubicBezTo>
                    <a:pt x="1383060" y="1530484"/>
                    <a:pt x="1391080" y="1519730"/>
                    <a:pt x="1397905" y="1508293"/>
                  </a:cubicBezTo>
                  <a:cubicBezTo>
                    <a:pt x="1418894" y="1473215"/>
                    <a:pt x="1437066" y="1436771"/>
                    <a:pt x="1450973" y="1398279"/>
                  </a:cubicBezTo>
                  <a:cubicBezTo>
                    <a:pt x="1458566" y="1377198"/>
                    <a:pt x="1467268" y="1356544"/>
                    <a:pt x="1471449" y="1334353"/>
                  </a:cubicBezTo>
                  <a:cubicBezTo>
                    <a:pt x="1473582" y="1322831"/>
                    <a:pt x="1476227" y="1311394"/>
                    <a:pt x="1478787" y="1299958"/>
                  </a:cubicBezTo>
                  <a:close/>
                  <a:moveTo>
                    <a:pt x="1367703" y="866473"/>
                  </a:moveTo>
                  <a:cubicBezTo>
                    <a:pt x="1375211" y="871167"/>
                    <a:pt x="1383231" y="875861"/>
                    <a:pt x="1390825" y="880982"/>
                  </a:cubicBezTo>
                  <a:cubicBezTo>
                    <a:pt x="1408058" y="892675"/>
                    <a:pt x="1423586" y="906501"/>
                    <a:pt x="1437749" y="921779"/>
                  </a:cubicBezTo>
                  <a:cubicBezTo>
                    <a:pt x="1453447" y="938592"/>
                    <a:pt x="1461467" y="958222"/>
                    <a:pt x="1463088" y="981181"/>
                  </a:cubicBezTo>
                  <a:cubicBezTo>
                    <a:pt x="1465647" y="1016771"/>
                    <a:pt x="1463088" y="1052106"/>
                    <a:pt x="1459249" y="1087525"/>
                  </a:cubicBezTo>
                  <a:cubicBezTo>
                    <a:pt x="1454898" y="1128493"/>
                    <a:pt x="1448926" y="1169289"/>
                    <a:pt x="1448072" y="1210513"/>
                  </a:cubicBezTo>
                  <a:cubicBezTo>
                    <a:pt x="1447987" y="1215719"/>
                    <a:pt x="1447987" y="1220925"/>
                    <a:pt x="1447902" y="1226643"/>
                  </a:cubicBezTo>
                  <a:cubicBezTo>
                    <a:pt x="1427596" y="1218962"/>
                    <a:pt x="1407461" y="1211025"/>
                    <a:pt x="1387326" y="1203087"/>
                  </a:cubicBezTo>
                  <a:cubicBezTo>
                    <a:pt x="1390142" y="1199076"/>
                    <a:pt x="1393043" y="1195064"/>
                    <a:pt x="1395688" y="1190968"/>
                  </a:cubicBezTo>
                  <a:cubicBezTo>
                    <a:pt x="1395688" y="1190968"/>
                    <a:pt x="1395688" y="1190968"/>
                    <a:pt x="1395688" y="1190968"/>
                  </a:cubicBezTo>
                  <a:cubicBezTo>
                    <a:pt x="1395688" y="1190968"/>
                    <a:pt x="1395688" y="1190968"/>
                    <a:pt x="1395688" y="1190968"/>
                  </a:cubicBezTo>
                  <a:cubicBezTo>
                    <a:pt x="1395688" y="1190968"/>
                    <a:pt x="1395688" y="1190968"/>
                    <a:pt x="1395688" y="1190968"/>
                  </a:cubicBezTo>
                  <a:cubicBezTo>
                    <a:pt x="1395688" y="1190968"/>
                    <a:pt x="1395688" y="1190968"/>
                    <a:pt x="1395688" y="1190968"/>
                  </a:cubicBezTo>
                  <a:cubicBezTo>
                    <a:pt x="1399612" y="1183628"/>
                    <a:pt x="1403195" y="1176032"/>
                    <a:pt x="1406864" y="1168606"/>
                  </a:cubicBezTo>
                  <a:lnTo>
                    <a:pt x="1410874" y="1160584"/>
                  </a:lnTo>
                  <a:cubicBezTo>
                    <a:pt x="1410874" y="1160584"/>
                    <a:pt x="1410703" y="1160413"/>
                    <a:pt x="1410703" y="1160498"/>
                  </a:cubicBezTo>
                  <a:lnTo>
                    <a:pt x="1405584" y="1167753"/>
                  </a:lnTo>
                  <a:cubicBezTo>
                    <a:pt x="1400721" y="1174581"/>
                    <a:pt x="1395773" y="1181323"/>
                    <a:pt x="1391166" y="1188236"/>
                  </a:cubicBezTo>
                  <a:cubicBezTo>
                    <a:pt x="1391166" y="1188236"/>
                    <a:pt x="1391166" y="1188236"/>
                    <a:pt x="1391166" y="1188236"/>
                  </a:cubicBezTo>
                  <a:cubicBezTo>
                    <a:pt x="1391166" y="1188236"/>
                    <a:pt x="1391166" y="1188236"/>
                    <a:pt x="1391166" y="1188236"/>
                  </a:cubicBezTo>
                  <a:cubicBezTo>
                    <a:pt x="1391166" y="1188236"/>
                    <a:pt x="1391166" y="1188236"/>
                    <a:pt x="1391166" y="1188236"/>
                  </a:cubicBezTo>
                  <a:cubicBezTo>
                    <a:pt x="1391166" y="1188236"/>
                    <a:pt x="1391166" y="1188236"/>
                    <a:pt x="1391166" y="1188236"/>
                  </a:cubicBezTo>
                  <a:cubicBezTo>
                    <a:pt x="1388777" y="1192674"/>
                    <a:pt x="1386559" y="1197283"/>
                    <a:pt x="1384255" y="1201807"/>
                  </a:cubicBezTo>
                  <a:cubicBezTo>
                    <a:pt x="1377942" y="1199332"/>
                    <a:pt x="1371628" y="1196857"/>
                    <a:pt x="1365315" y="1194467"/>
                  </a:cubicBezTo>
                  <a:lnTo>
                    <a:pt x="1369751" y="1185761"/>
                  </a:lnTo>
                  <a:cubicBezTo>
                    <a:pt x="1374614" y="1176202"/>
                    <a:pt x="1379477" y="1166643"/>
                    <a:pt x="1383828" y="1156914"/>
                  </a:cubicBezTo>
                  <a:lnTo>
                    <a:pt x="1383828" y="1156914"/>
                  </a:lnTo>
                  <a:cubicBezTo>
                    <a:pt x="1383828" y="1156914"/>
                    <a:pt x="1383828" y="1156914"/>
                    <a:pt x="1383828" y="1156914"/>
                  </a:cubicBezTo>
                  <a:lnTo>
                    <a:pt x="1383828" y="1156914"/>
                  </a:lnTo>
                  <a:cubicBezTo>
                    <a:pt x="1383828" y="1156914"/>
                    <a:pt x="1383828" y="1156914"/>
                    <a:pt x="1383828" y="1156914"/>
                  </a:cubicBezTo>
                  <a:cubicBezTo>
                    <a:pt x="1387412" y="1146842"/>
                    <a:pt x="1390568" y="1136601"/>
                    <a:pt x="1393555" y="1126273"/>
                  </a:cubicBezTo>
                  <a:lnTo>
                    <a:pt x="1396796" y="1115264"/>
                  </a:lnTo>
                  <a:cubicBezTo>
                    <a:pt x="1396796" y="1115264"/>
                    <a:pt x="1396626" y="1115178"/>
                    <a:pt x="1396541" y="1115264"/>
                  </a:cubicBezTo>
                  <a:lnTo>
                    <a:pt x="1392019" y="1125761"/>
                  </a:lnTo>
                  <a:cubicBezTo>
                    <a:pt x="1387582" y="1135491"/>
                    <a:pt x="1383231" y="1145221"/>
                    <a:pt x="1378795" y="1154951"/>
                  </a:cubicBezTo>
                  <a:lnTo>
                    <a:pt x="1378795" y="1154951"/>
                  </a:lnTo>
                  <a:cubicBezTo>
                    <a:pt x="1378795" y="1154951"/>
                    <a:pt x="1378795" y="1154951"/>
                    <a:pt x="1378795" y="1154951"/>
                  </a:cubicBezTo>
                  <a:lnTo>
                    <a:pt x="1378795" y="1154951"/>
                  </a:lnTo>
                  <a:cubicBezTo>
                    <a:pt x="1378795" y="1154951"/>
                    <a:pt x="1378795" y="1154951"/>
                    <a:pt x="1378795" y="1154951"/>
                  </a:cubicBezTo>
                  <a:cubicBezTo>
                    <a:pt x="1375297" y="1165022"/>
                    <a:pt x="1371714" y="1175093"/>
                    <a:pt x="1368215" y="1185164"/>
                  </a:cubicBezTo>
                  <a:lnTo>
                    <a:pt x="1364802" y="1194296"/>
                  </a:lnTo>
                  <a:cubicBezTo>
                    <a:pt x="1358062" y="1191736"/>
                    <a:pt x="1351323" y="1189175"/>
                    <a:pt x="1344497" y="1186615"/>
                  </a:cubicBezTo>
                  <a:lnTo>
                    <a:pt x="1355759" y="1175776"/>
                  </a:lnTo>
                  <a:cubicBezTo>
                    <a:pt x="1355759" y="1175776"/>
                    <a:pt x="1355759" y="1175520"/>
                    <a:pt x="1355588" y="1175605"/>
                  </a:cubicBezTo>
                  <a:lnTo>
                    <a:pt x="1343388" y="1186188"/>
                  </a:lnTo>
                  <a:cubicBezTo>
                    <a:pt x="1337757" y="1184054"/>
                    <a:pt x="1332126" y="1182006"/>
                    <a:pt x="1326495" y="1179958"/>
                  </a:cubicBezTo>
                  <a:cubicBezTo>
                    <a:pt x="1330675" y="1176202"/>
                    <a:pt x="1334941" y="1172447"/>
                    <a:pt x="1339293" y="1168692"/>
                  </a:cubicBezTo>
                  <a:cubicBezTo>
                    <a:pt x="1339293" y="1168692"/>
                    <a:pt x="1339293" y="1168436"/>
                    <a:pt x="1339122" y="1168521"/>
                  </a:cubicBezTo>
                  <a:cubicBezTo>
                    <a:pt x="1334345" y="1172106"/>
                    <a:pt x="1329567" y="1175690"/>
                    <a:pt x="1324874" y="1179360"/>
                  </a:cubicBezTo>
                  <a:cubicBezTo>
                    <a:pt x="1323424" y="1178848"/>
                    <a:pt x="1321888" y="1178251"/>
                    <a:pt x="1320438" y="1177738"/>
                  </a:cubicBezTo>
                  <a:cubicBezTo>
                    <a:pt x="1321291" y="1176544"/>
                    <a:pt x="1322144" y="1175264"/>
                    <a:pt x="1323083" y="1174069"/>
                  </a:cubicBezTo>
                  <a:lnTo>
                    <a:pt x="1335198" y="1156999"/>
                  </a:lnTo>
                  <a:cubicBezTo>
                    <a:pt x="1335198" y="1156999"/>
                    <a:pt x="1335112" y="1156828"/>
                    <a:pt x="1335027" y="1156828"/>
                  </a:cubicBezTo>
                  <a:lnTo>
                    <a:pt x="1321888" y="1172959"/>
                  </a:lnTo>
                  <a:cubicBezTo>
                    <a:pt x="1320779" y="1174325"/>
                    <a:pt x="1319670" y="1175690"/>
                    <a:pt x="1318561" y="1177056"/>
                  </a:cubicBezTo>
                  <a:cubicBezTo>
                    <a:pt x="1315233" y="1175861"/>
                    <a:pt x="1311991" y="1174751"/>
                    <a:pt x="1308664" y="1173556"/>
                  </a:cubicBezTo>
                  <a:cubicBezTo>
                    <a:pt x="1320950" y="1158279"/>
                    <a:pt x="1332894" y="1142831"/>
                    <a:pt x="1344753" y="1127298"/>
                  </a:cubicBezTo>
                  <a:lnTo>
                    <a:pt x="1360025" y="1107241"/>
                  </a:lnTo>
                  <a:cubicBezTo>
                    <a:pt x="1360025" y="1107241"/>
                    <a:pt x="1359940" y="1106985"/>
                    <a:pt x="1359854" y="1107070"/>
                  </a:cubicBezTo>
                  <a:lnTo>
                    <a:pt x="1343644" y="1126188"/>
                  </a:lnTo>
                  <a:cubicBezTo>
                    <a:pt x="1330420" y="1141465"/>
                    <a:pt x="1317110" y="1156658"/>
                    <a:pt x="1303715" y="1171850"/>
                  </a:cubicBezTo>
                  <a:cubicBezTo>
                    <a:pt x="1301753" y="1171167"/>
                    <a:pt x="1299791" y="1170484"/>
                    <a:pt x="1297829" y="1169887"/>
                  </a:cubicBezTo>
                  <a:cubicBezTo>
                    <a:pt x="1297829" y="1169374"/>
                    <a:pt x="1297829" y="1168948"/>
                    <a:pt x="1297829" y="1168436"/>
                  </a:cubicBezTo>
                  <a:lnTo>
                    <a:pt x="1297829" y="1168436"/>
                  </a:lnTo>
                  <a:lnTo>
                    <a:pt x="1297829" y="1168265"/>
                  </a:lnTo>
                  <a:cubicBezTo>
                    <a:pt x="1297829" y="1168265"/>
                    <a:pt x="1297829" y="1168094"/>
                    <a:pt x="1297829" y="1168094"/>
                  </a:cubicBezTo>
                  <a:lnTo>
                    <a:pt x="1297829" y="1168094"/>
                  </a:lnTo>
                  <a:cubicBezTo>
                    <a:pt x="1297829" y="1166985"/>
                    <a:pt x="1297829" y="1165875"/>
                    <a:pt x="1297829" y="1164766"/>
                  </a:cubicBezTo>
                  <a:cubicBezTo>
                    <a:pt x="1306958" y="1153500"/>
                    <a:pt x="1316001" y="1142148"/>
                    <a:pt x="1324874" y="1130797"/>
                  </a:cubicBezTo>
                  <a:lnTo>
                    <a:pt x="1324874" y="1130797"/>
                  </a:lnTo>
                  <a:cubicBezTo>
                    <a:pt x="1324874" y="1130797"/>
                    <a:pt x="1324874" y="1130797"/>
                    <a:pt x="1324874" y="1130797"/>
                  </a:cubicBezTo>
                  <a:lnTo>
                    <a:pt x="1324874" y="1130797"/>
                  </a:lnTo>
                  <a:cubicBezTo>
                    <a:pt x="1324874" y="1130797"/>
                    <a:pt x="1324874" y="1130797"/>
                    <a:pt x="1324874" y="1130797"/>
                  </a:cubicBezTo>
                  <a:cubicBezTo>
                    <a:pt x="1343900" y="1105107"/>
                    <a:pt x="1362243" y="1079076"/>
                    <a:pt x="1380416" y="1052874"/>
                  </a:cubicBezTo>
                  <a:cubicBezTo>
                    <a:pt x="1386900" y="1043485"/>
                    <a:pt x="1393384" y="1034183"/>
                    <a:pt x="1399868" y="1024794"/>
                  </a:cubicBezTo>
                  <a:cubicBezTo>
                    <a:pt x="1399868" y="1024709"/>
                    <a:pt x="1399783" y="1024538"/>
                    <a:pt x="1399697" y="1024624"/>
                  </a:cubicBezTo>
                  <a:lnTo>
                    <a:pt x="1379306" y="1051764"/>
                  </a:lnTo>
                  <a:cubicBezTo>
                    <a:pt x="1360025" y="1077198"/>
                    <a:pt x="1340402" y="1102290"/>
                    <a:pt x="1320779" y="1127468"/>
                  </a:cubicBezTo>
                  <a:lnTo>
                    <a:pt x="1320779" y="1127468"/>
                  </a:lnTo>
                  <a:cubicBezTo>
                    <a:pt x="1320779" y="1127468"/>
                    <a:pt x="1320608" y="1127639"/>
                    <a:pt x="1320608" y="1127639"/>
                  </a:cubicBezTo>
                  <a:lnTo>
                    <a:pt x="1320438" y="1127810"/>
                  </a:lnTo>
                  <a:lnTo>
                    <a:pt x="1320438" y="1127810"/>
                  </a:lnTo>
                  <a:cubicBezTo>
                    <a:pt x="1312930" y="1137966"/>
                    <a:pt x="1305336" y="1148123"/>
                    <a:pt x="1297829" y="1158279"/>
                  </a:cubicBezTo>
                  <a:cubicBezTo>
                    <a:pt x="1298085" y="1147867"/>
                    <a:pt x="1298426" y="1137454"/>
                    <a:pt x="1298938" y="1127042"/>
                  </a:cubicBezTo>
                  <a:cubicBezTo>
                    <a:pt x="1299023" y="1124652"/>
                    <a:pt x="1299194" y="1122177"/>
                    <a:pt x="1299364" y="1119787"/>
                  </a:cubicBezTo>
                  <a:cubicBezTo>
                    <a:pt x="1306531" y="1109631"/>
                    <a:pt x="1313697" y="1099389"/>
                    <a:pt x="1320864" y="1089232"/>
                  </a:cubicBezTo>
                  <a:lnTo>
                    <a:pt x="1320864" y="1089232"/>
                  </a:lnTo>
                  <a:cubicBezTo>
                    <a:pt x="1320864" y="1089232"/>
                    <a:pt x="1320864" y="1089232"/>
                    <a:pt x="1320864" y="1089232"/>
                  </a:cubicBezTo>
                  <a:lnTo>
                    <a:pt x="1320864" y="1089232"/>
                  </a:lnTo>
                  <a:cubicBezTo>
                    <a:pt x="1320864" y="1089232"/>
                    <a:pt x="1320864" y="1089232"/>
                    <a:pt x="1320864" y="1089232"/>
                  </a:cubicBezTo>
                  <a:cubicBezTo>
                    <a:pt x="1335454" y="1066956"/>
                    <a:pt x="1349957" y="1044680"/>
                    <a:pt x="1364547" y="1022490"/>
                  </a:cubicBezTo>
                  <a:lnTo>
                    <a:pt x="1380330" y="998763"/>
                  </a:lnTo>
                  <a:cubicBezTo>
                    <a:pt x="1380330" y="998763"/>
                    <a:pt x="1380245" y="998507"/>
                    <a:pt x="1380160" y="998592"/>
                  </a:cubicBezTo>
                  <a:lnTo>
                    <a:pt x="1363352" y="1021380"/>
                  </a:lnTo>
                  <a:cubicBezTo>
                    <a:pt x="1347569" y="1042803"/>
                    <a:pt x="1331870" y="1064311"/>
                    <a:pt x="1316598" y="1086074"/>
                  </a:cubicBezTo>
                  <a:lnTo>
                    <a:pt x="1316598" y="1086074"/>
                  </a:lnTo>
                  <a:cubicBezTo>
                    <a:pt x="1316598" y="1086074"/>
                    <a:pt x="1316513" y="1086245"/>
                    <a:pt x="1316513" y="1086245"/>
                  </a:cubicBezTo>
                  <a:lnTo>
                    <a:pt x="1316513" y="1086416"/>
                  </a:lnTo>
                  <a:cubicBezTo>
                    <a:pt x="1316513" y="1086416"/>
                    <a:pt x="1316428" y="1086416"/>
                    <a:pt x="1316428" y="1086416"/>
                  </a:cubicBezTo>
                  <a:cubicBezTo>
                    <a:pt x="1310797" y="1094951"/>
                    <a:pt x="1305336" y="1103571"/>
                    <a:pt x="1299791" y="1112106"/>
                  </a:cubicBezTo>
                  <a:cubicBezTo>
                    <a:pt x="1300132" y="1106473"/>
                    <a:pt x="1300473" y="1100925"/>
                    <a:pt x="1300900" y="1095292"/>
                  </a:cubicBezTo>
                  <a:cubicBezTo>
                    <a:pt x="1311821" y="1080953"/>
                    <a:pt x="1322741" y="1066444"/>
                    <a:pt x="1333321" y="1051850"/>
                  </a:cubicBezTo>
                  <a:lnTo>
                    <a:pt x="1333321" y="1051850"/>
                  </a:lnTo>
                  <a:cubicBezTo>
                    <a:pt x="1333321" y="1051850"/>
                    <a:pt x="1333321" y="1051850"/>
                    <a:pt x="1333321" y="1051850"/>
                  </a:cubicBezTo>
                  <a:lnTo>
                    <a:pt x="1333321" y="1051850"/>
                  </a:lnTo>
                  <a:cubicBezTo>
                    <a:pt x="1333321" y="1051850"/>
                    <a:pt x="1333321" y="1051850"/>
                    <a:pt x="1333321" y="1051850"/>
                  </a:cubicBezTo>
                  <a:cubicBezTo>
                    <a:pt x="1348592" y="1029403"/>
                    <a:pt x="1363438" y="1006700"/>
                    <a:pt x="1378112" y="983827"/>
                  </a:cubicBezTo>
                  <a:lnTo>
                    <a:pt x="1393810" y="959332"/>
                  </a:lnTo>
                  <a:cubicBezTo>
                    <a:pt x="1393810" y="959332"/>
                    <a:pt x="1393725" y="959076"/>
                    <a:pt x="1393640" y="959247"/>
                  </a:cubicBezTo>
                  <a:lnTo>
                    <a:pt x="1376918" y="982803"/>
                  </a:lnTo>
                  <a:cubicBezTo>
                    <a:pt x="1361134" y="1004823"/>
                    <a:pt x="1345009" y="1026672"/>
                    <a:pt x="1329055" y="1048692"/>
                  </a:cubicBezTo>
                  <a:lnTo>
                    <a:pt x="1329055" y="1048692"/>
                  </a:lnTo>
                  <a:cubicBezTo>
                    <a:pt x="1329055" y="1048692"/>
                    <a:pt x="1328970" y="1048863"/>
                    <a:pt x="1328970" y="1048863"/>
                  </a:cubicBezTo>
                  <a:lnTo>
                    <a:pt x="1328970" y="1049033"/>
                  </a:lnTo>
                  <a:cubicBezTo>
                    <a:pt x="1328970" y="1049033"/>
                    <a:pt x="1328884" y="1049033"/>
                    <a:pt x="1328884" y="1049033"/>
                  </a:cubicBezTo>
                  <a:cubicBezTo>
                    <a:pt x="1319670" y="1062518"/>
                    <a:pt x="1310541" y="1076003"/>
                    <a:pt x="1301327" y="1089488"/>
                  </a:cubicBezTo>
                  <a:cubicBezTo>
                    <a:pt x="1301412" y="1088379"/>
                    <a:pt x="1301497" y="1087269"/>
                    <a:pt x="1301583" y="1086074"/>
                  </a:cubicBezTo>
                  <a:lnTo>
                    <a:pt x="1302606" y="1075491"/>
                  </a:lnTo>
                  <a:cubicBezTo>
                    <a:pt x="1315660" y="1056885"/>
                    <a:pt x="1328628" y="1038194"/>
                    <a:pt x="1341340" y="1019417"/>
                  </a:cubicBezTo>
                  <a:lnTo>
                    <a:pt x="1341340" y="1019417"/>
                  </a:lnTo>
                  <a:cubicBezTo>
                    <a:pt x="1341340" y="1019417"/>
                    <a:pt x="1341340" y="1019417"/>
                    <a:pt x="1341340" y="1019417"/>
                  </a:cubicBezTo>
                  <a:lnTo>
                    <a:pt x="1341340" y="1019417"/>
                  </a:lnTo>
                  <a:cubicBezTo>
                    <a:pt x="1341340" y="1019417"/>
                    <a:pt x="1341340" y="1019417"/>
                    <a:pt x="1341340" y="1019417"/>
                  </a:cubicBezTo>
                  <a:cubicBezTo>
                    <a:pt x="1359086" y="991593"/>
                    <a:pt x="1376235" y="963514"/>
                    <a:pt x="1393299" y="935264"/>
                  </a:cubicBezTo>
                  <a:lnTo>
                    <a:pt x="1411557" y="905050"/>
                  </a:lnTo>
                  <a:cubicBezTo>
                    <a:pt x="1411557" y="905050"/>
                    <a:pt x="1411471" y="904794"/>
                    <a:pt x="1411386" y="904965"/>
                  </a:cubicBezTo>
                  <a:lnTo>
                    <a:pt x="1392189" y="934325"/>
                  </a:lnTo>
                  <a:cubicBezTo>
                    <a:pt x="1374017" y="961807"/>
                    <a:pt x="1355503" y="989033"/>
                    <a:pt x="1337074" y="1016430"/>
                  </a:cubicBezTo>
                  <a:lnTo>
                    <a:pt x="1337074" y="1016430"/>
                  </a:lnTo>
                  <a:cubicBezTo>
                    <a:pt x="1337074" y="1016430"/>
                    <a:pt x="1336904" y="1016601"/>
                    <a:pt x="1336904" y="1016601"/>
                  </a:cubicBezTo>
                  <a:lnTo>
                    <a:pt x="1336733" y="1016771"/>
                  </a:lnTo>
                  <a:lnTo>
                    <a:pt x="1336733" y="1016771"/>
                  </a:lnTo>
                  <a:cubicBezTo>
                    <a:pt x="1326239" y="1033244"/>
                    <a:pt x="1315745" y="1049716"/>
                    <a:pt x="1305166" y="1066188"/>
                  </a:cubicBezTo>
                  <a:cubicBezTo>
                    <a:pt x="1309773" y="1051337"/>
                    <a:pt x="1314380" y="1036487"/>
                    <a:pt x="1318902" y="1021721"/>
                  </a:cubicBezTo>
                  <a:cubicBezTo>
                    <a:pt x="1328970" y="1006786"/>
                    <a:pt x="1339122" y="991764"/>
                    <a:pt x="1348933" y="976658"/>
                  </a:cubicBezTo>
                  <a:lnTo>
                    <a:pt x="1348933" y="976658"/>
                  </a:lnTo>
                  <a:cubicBezTo>
                    <a:pt x="1348933" y="976658"/>
                    <a:pt x="1348933" y="976658"/>
                    <a:pt x="1348933" y="976658"/>
                  </a:cubicBezTo>
                  <a:lnTo>
                    <a:pt x="1348933" y="976658"/>
                  </a:lnTo>
                  <a:cubicBezTo>
                    <a:pt x="1348933" y="976658"/>
                    <a:pt x="1348933" y="976658"/>
                    <a:pt x="1348933" y="976658"/>
                  </a:cubicBezTo>
                  <a:cubicBezTo>
                    <a:pt x="1359940" y="958393"/>
                    <a:pt x="1370519" y="939958"/>
                    <a:pt x="1381269" y="921608"/>
                  </a:cubicBezTo>
                  <a:lnTo>
                    <a:pt x="1387071" y="911793"/>
                  </a:lnTo>
                  <a:lnTo>
                    <a:pt x="1388521" y="909318"/>
                  </a:lnTo>
                  <a:cubicBezTo>
                    <a:pt x="1389033" y="908464"/>
                    <a:pt x="1389459" y="907696"/>
                    <a:pt x="1390056" y="906928"/>
                  </a:cubicBezTo>
                  <a:cubicBezTo>
                    <a:pt x="1390654" y="906160"/>
                    <a:pt x="1391251" y="905477"/>
                    <a:pt x="1392019" y="905050"/>
                  </a:cubicBezTo>
                  <a:cubicBezTo>
                    <a:pt x="1392787" y="904538"/>
                    <a:pt x="1393725" y="904367"/>
                    <a:pt x="1394579" y="904794"/>
                  </a:cubicBezTo>
                  <a:cubicBezTo>
                    <a:pt x="1394579" y="904794"/>
                    <a:pt x="1394749" y="904623"/>
                    <a:pt x="1394663" y="904623"/>
                  </a:cubicBezTo>
                  <a:cubicBezTo>
                    <a:pt x="1393810" y="904197"/>
                    <a:pt x="1392701" y="904282"/>
                    <a:pt x="1391848" y="904794"/>
                  </a:cubicBezTo>
                  <a:cubicBezTo>
                    <a:pt x="1390995" y="905221"/>
                    <a:pt x="1390227" y="905904"/>
                    <a:pt x="1389630" y="906672"/>
                  </a:cubicBezTo>
                  <a:cubicBezTo>
                    <a:pt x="1388947" y="907355"/>
                    <a:pt x="1388435" y="908208"/>
                    <a:pt x="1387924" y="908976"/>
                  </a:cubicBezTo>
                  <a:lnTo>
                    <a:pt x="1386388" y="911366"/>
                  </a:lnTo>
                  <a:lnTo>
                    <a:pt x="1380074" y="920754"/>
                  </a:lnTo>
                  <a:cubicBezTo>
                    <a:pt x="1368215" y="938422"/>
                    <a:pt x="1356186" y="956089"/>
                    <a:pt x="1344582" y="973841"/>
                  </a:cubicBezTo>
                  <a:lnTo>
                    <a:pt x="1344582" y="973841"/>
                  </a:lnTo>
                  <a:cubicBezTo>
                    <a:pt x="1344582" y="973841"/>
                    <a:pt x="1344582" y="974012"/>
                    <a:pt x="1344582" y="974012"/>
                  </a:cubicBezTo>
                  <a:lnTo>
                    <a:pt x="1344582" y="974183"/>
                  </a:lnTo>
                  <a:cubicBezTo>
                    <a:pt x="1344582" y="974183"/>
                    <a:pt x="1344582" y="974183"/>
                    <a:pt x="1344582" y="974183"/>
                  </a:cubicBezTo>
                  <a:cubicBezTo>
                    <a:pt x="1336904" y="986899"/>
                    <a:pt x="1329396" y="999787"/>
                    <a:pt x="1321973" y="1012589"/>
                  </a:cubicBezTo>
                  <a:cubicBezTo>
                    <a:pt x="1336989" y="964111"/>
                    <a:pt x="1352005" y="915548"/>
                    <a:pt x="1367021" y="866814"/>
                  </a:cubicBezTo>
                  <a:close/>
                  <a:moveTo>
                    <a:pt x="1330420" y="1452390"/>
                  </a:moveTo>
                  <a:cubicBezTo>
                    <a:pt x="1330420" y="1452390"/>
                    <a:pt x="1330249" y="1452305"/>
                    <a:pt x="1330249" y="1452390"/>
                  </a:cubicBezTo>
                  <a:lnTo>
                    <a:pt x="1329737" y="1453073"/>
                  </a:lnTo>
                  <a:cubicBezTo>
                    <a:pt x="1326922" y="1455548"/>
                    <a:pt x="1324106" y="1458108"/>
                    <a:pt x="1321291" y="1460583"/>
                  </a:cubicBezTo>
                  <a:lnTo>
                    <a:pt x="1325045" y="1455377"/>
                  </a:lnTo>
                  <a:cubicBezTo>
                    <a:pt x="1325045" y="1455377"/>
                    <a:pt x="1324959" y="1455121"/>
                    <a:pt x="1324874" y="1455206"/>
                  </a:cubicBezTo>
                  <a:lnTo>
                    <a:pt x="1319243" y="1462376"/>
                  </a:lnTo>
                  <a:cubicBezTo>
                    <a:pt x="1311906" y="1468862"/>
                    <a:pt x="1304568" y="1475349"/>
                    <a:pt x="1297146" y="1481920"/>
                  </a:cubicBezTo>
                  <a:cubicBezTo>
                    <a:pt x="1295184" y="1478933"/>
                    <a:pt x="1293307" y="1475946"/>
                    <a:pt x="1291344" y="1472959"/>
                  </a:cubicBezTo>
                  <a:cubicBezTo>
                    <a:pt x="1296464" y="1466302"/>
                    <a:pt x="1301583" y="1459645"/>
                    <a:pt x="1306701" y="1452987"/>
                  </a:cubicBezTo>
                  <a:cubicBezTo>
                    <a:pt x="1306701" y="1452902"/>
                    <a:pt x="1306616" y="1452731"/>
                    <a:pt x="1306531" y="1452817"/>
                  </a:cubicBezTo>
                  <a:cubicBezTo>
                    <a:pt x="1301241" y="1459218"/>
                    <a:pt x="1295952" y="1465533"/>
                    <a:pt x="1290662" y="1471849"/>
                  </a:cubicBezTo>
                  <a:cubicBezTo>
                    <a:pt x="1287590" y="1467070"/>
                    <a:pt x="1284519" y="1462290"/>
                    <a:pt x="1281448" y="1457511"/>
                  </a:cubicBezTo>
                  <a:lnTo>
                    <a:pt x="1292539" y="1442404"/>
                  </a:lnTo>
                  <a:cubicBezTo>
                    <a:pt x="1292539" y="1442404"/>
                    <a:pt x="1292454" y="1442148"/>
                    <a:pt x="1292368" y="1442234"/>
                  </a:cubicBezTo>
                  <a:lnTo>
                    <a:pt x="1280936" y="1456572"/>
                  </a:lnTo>
                  <a:cubicBezTo>
                    <a:pt x="1280936" y="1456572"/>
                    <a:pt x="1280594" y="1456060"/>
                    <a:pt x="1280424" y="1455804"/>
                  </a:cubicBezTo>
                  <a:cubicBezTo>
                    <a:pt x="1280594" y="1454012"/>
                    <a:pt x="1280680" y="1452219"/>
                    <a:pt x="1280850" y="1450427"/>
                  </a:cubicBezTo>
                  <a:lnTo>
                    <a:pt x="1280850" y="1450427"/>
                  </a:lnTo>
                  <a:cubicBezTo>
                    <a:pt x="1280850" y="1450427"/>
                    <a:pt x="1280850" y="1450256"/>
                    <a:pt x="1280850" y="1450256"/>
                  </a:cubicBezTo>
                  <a:lnTo>
                    <a:pt x="1280850" y="1450256"/>
                  </a:lnTo>
                  <a:cubicBezTo>
                    <a:pt x="1280850" y="1444623"/>
                    <a:pt x="1280594" y="1439076"/>
                    <a:pt x="1280253" y="1433528"/>
                  </a:cubicBezTo>
                  <a:cubicBezTo>
                    <a:pt x="1287505" y="1421921"/>
                    <a:pt x="1294672" y="1410313"/>
                    <a:pt x="1301839" y="1398706"/>
                  </a:cubicBezTo>
                  <a:lnTo>
                    <a:pt x="1313100" y="1380697"/>
                  </a:lnTo>
                  <a:cubicBezTo>
                    <a:pt x="1313100" y="1380697"/>
                    <a:pt x="1312930" y="1380526"/>
                    <a:pt x="1312930" y="1380612"/>
                  </a:cubicBezTo>
                  <a:lnTo>
                    <a:pt x="1300644" y="1397767"/>
                  </a:lnTo>
                  <a:cubicBezTo>
                    <a:pt x="1293733" y="1407411"/>
                    <a:pt x="1286737" y="1417056"/>
                    <a:pt x="1279741" y="1426785"/>
                  </a:cubicBezTo>
                  <a:cubicBezTo>
                    <a:pt x="1279315" y="1421835"/>
                    <a:pt x="1278803" y="1416800"/>
                    <a:pt x="1278206" y="1411849"/>
                  </a:cubicBezTo>
                  <a:cubicBezTo>
                    <a:pt x="1277949" y="1409716"/>
                    <a:pt x="1277694" y="1407667"/>
                    <a:pt x="1277438" y="1405534"/>
                  </a:cubicBezTo>
                  <a:cubicBezTo>
                    <a:pt x="1278461" y="1403912"/>
                    <a:pt x="1279571" y="1402376"/>
                    <a:pt x="1280594" y="1400754"/>
                  </a:cubicBezTo>
                  <a:lnTo>
                    <a:pt x="1281618" y="1408436"/>
                  </a:lnTo>
                  <a:cubicBezTo>
                    <a:pt x="1281618" y="1408436"/>
                    <a:pt x="1281874" y="1408521"/>
                    <a:pt x="1281874" y="1408436"/>
                  </a:cubicBezTo>
                  <a:lnTo>
                    <a:pt x="1281106" y="1400071"/>
                  </a:lnTo>
                  <a:cubicBezTo>
                    <a:pt x="1281448" y="1399559"/>
                    <a:pt x="1281789" y="1399047"/>
                    <a:pt x="1282045" y="1398620"/>
                  </a:cubicBezTo>
                  <a:cubicBezTo>
                    <a:pt x="1291344" y="1389915"/>
                    <a:pt x="1300814" y="1381124"/>
                    <a:pt x="1310541" y="1372077"/>
                  </a:cubicBezTo>
                  <a:cubicBezTo>
                    <a:pt x="1325130" y="1392049"/>
                    <a:pt x="1339293" y="1411423"/>
                    <a:pt x="1354053" y="1431565"/>
                  </a:cubicBezTo>
                  <a:cubicBezTo>
                    <a:pt x="1346203" y="1438564"/>
                    <a:pt x="1338354" y="1445477"/>
                    <a:pt x="1330591" y="1452390"/>
                  </a:cubicBezTo>
                  <a:close/>
                  <a:moveTo>
                    <a:pt x="1293733" y="1541664"/>
                  </a:moveTo>
                  <a:cubicBezTo>
                    <a:pt x="1281789" y="1559588"/>
                    <a:pt x="1270015" y="1577596"/>
                    <a:pt x="1257986" y="1595519"/>
                  </a:cubicBezTo>
                  <a:lnTo>
                    <a:pt x="1257644" y="1596031"/>
                  </a:lnTo>
                  <a:cubicBezTo>
                    <a:pt x="1254573" y="1591166"/>
                    <a:pt x="1251587" y="1586302"/>
                    <a:pt x="1248515" y="1581437"/>
                  </a:cubicBezTo>
                  <a:cubicBezTo>
                    <a:pt x="1248515" y="1580583"/>
                    <a:pt x="1248515" y="1579815"/>
                    <a:pt x="1248600" y="1578962"/>
                  </a:cubicBezTo>
                  <a:lnTo>
                    <a:pt x="1254317" y="1571366"/>
                  </a:lnTo>
                  <a:cubicBezTo>
                    <a:pt x="1268565" y="1552674"/>
                    <a:pt x="1283154" y="1534068"/>
                    <a:pt x="1297573" y="1515462"/>
                  </a:cubicBezTo>
                  <a:lnTo>
                    <a:pt x="1297573" y="1515462"/>
                  </a:lnTo>
                  <a:cubicBezTo>
                    <a:pt x="1297573" y="1515462"/>
                    <a:pt x="1297658" y="1515292"/>
                    <a:pt x="1297658" y="1515292"/>
                  </a:cubicBezTo>
                  <a:lnTo>
                    <a:pt x="1297658" y="1515121"/>
                  </a:lnTo>
                  <a:cubicBezTo>
                    <a:pt x="1297658" y="1515121"/>
                    <a:pt x="1297743" y="1515121"/>
                    <a:pt x="1297743" y="1515121"/>
                  </a:cubicBezTo>
                  <a:cubicBezTo>
                    <a:pt x="1299194" y="1513073"/>
                    <a:pt x="1300644" y="1511024"/>
                    <a:pt x="1302094" y="1509061"/>
                  </a:cubicBezTo>
                  <a:cubicBezTo>
                    <a:pt x="1304484" y="1512817"/>
                    <a:pt x="1306787" y="1516572"/>
                    <a:pt x="1309176" y="1520242"/>
                  </a:cubicBezTo>
                  <a:cubicBezTo>
                    <a:pt x="1304057" y="1527326"/>
                    <a:pt x="1298852" y="1534410"/>
                    <a:pt x="1293733" y="1541579"/>
                  </a:cubicBezTo>
                  <a:lnTo>
                    <a:pt x="1293733" y="1541579"/>
                  </a:lnTo>
                  <a:cubicBezTo>
                    <a:pt x="1293733" y="1541579"/>
                    <a:pt x="1293733" y="1541579"/>
                    <a:pt x="1293733" y="1541579"/>
                  </a:cubicBezTo>
                  <a:lnTo>
                    <a:pt x="1293733" y="1541579"/>
                  </a:lnTo>
                  <a:cubicBezTo>
                    <a:pt x="1293733" y="1541579"/>
                    <a:pt x="1293733" y="1541579"/>
                    <a:pt x="1293733" y="1541579"/>
                  </a:cubicBezTo>
                  <a:close/>
                  <a:moveTo>
                    <a:pt x="1177873" y="1628378"/>
                  </a:moveTo>
                  <a:cubicBezTo>
                    <a:pt x="1175057" y="1623940"/>
                    <a:pt x="1172242" y="1619502"/>
                    <a:pt x="1169426" y="1614893"/>
                  </a:cubicBezTo>
                  <a:cubicBezTo>
                    <a:pt x="1175057" y="1609004"/>
                    <a:pt x="1180774" y="1603030"/>
                    <a:pt x="1186404" y="1597141"/>
                  </a:cubicBezTo>
                  <a:lnTo>
                    <a:pt x="1187599" y="1616942"/>
                  </a:lnTo>
                  <a:cubicBezTo>
                    <a:pt x="1187599" y="1616942"/>
                    <a:pt x="1187855" y="1617027"/>
                    <a:pt x="1187855" y="1616942"/>
                  </a:cubicBezTo>
                  <a:lnTo>
                    <a:pt x="1187684" y="1595861"/>
                  </a:lnTo>
                  <a:cubicBezTo>
                    <a:pt x="1192462" y="1590825"/>
                    <a:pt x="1197154" y="1585790"/>
                    <a:pt x="1201932" y="1580669"/>
                  </a:cubicBezTo>
                  <a:cubicBezTo>
                    <a:pt x="1202103" y="1582461"/>
                    <a:pt x="1202273" y="1584253"/>
                    <a:pt x="1202444" y="1586046"/>
                  </a:cubicBezTo>
                  <a:lnTo>
                    <a:pt x="1203809" y="1599872"/>
                  </a:lnTo>
                  <a:cubicBezTo>
                    <a:pt x="1198861" y="1605505"/>
                    <a:pt x="1193912" y="1611053"/>
                    <a:pt x="1188878" y="1616600"/>
                  </a:cubicBezTo>
                  <a:lnTo>
                    <a:pt x="1178043" y="1628378"/>
                  </a:lnTo>
                  <a:lnTo>
                    <a:pt x="1178043" y="1628378"/>
                  </a:lnTo>
                  <a:close/>
                  <a:moveTo>
                    <a:pt x="1139906" y="1620868"/>
                  </a:moveTo>
                  <a:cubicBezTo>
                    <a:pt x="1140248" y="1618649"/>
                    <a:pt x="1140589" y="1616430"/>
                    <a:pt x="1140930" y="1614125"/>
                  </a:cubicBezTo>
                  <a:cubicBezTo>
                    <a:pt x="1143660" y="1610285"/>
                    <a:pt x="1146305" y="1606529"/>
                    <a:pt x="1149035" y="1602688"/>
                  </a:cubicBezTo>
                  <a:cubicBezTo>
                    <a:pt x="1149718" y="1603627"/>
                    <a:pt x="1150315" y="1604481"/>
                    <a:pt x="1150997" y="1605420"/>
                  </a:cubicBezTo>
                  <a:cubicBezTo>
                    <a:pt x="1152107" y="1607041"/>
                    <a:pt x="1153216" y="1608748"/>
                    <a:pt x="1154410" y="1610541"/>
                  </a:cubicBezTo>
                  <a:cubicBezTo>
                    <a:pt x="1149291" y="1615576"/>
                    <a:pt x="1144258" y="1620526"/>
                    <a:pt x="1139224" y="1625477"/>
                  </a:cubicBezTo>
                  <a:lnTo>
                    <a:pt x="1139906" y="1620868"/>
                  </a:lnTo>
                  <a:close/>
                  <a:moveTo>
                    <a:pt x="1138797" y="1613955"/>
                  </a:moveTo>
                  <a:cubicBezTo>
                    <a:pt x="1137518" y="1615918"/>
                    <a:pt x="1136238" y="1617881"/>
                    <a:pt x="1134958" y="1619844"/>
                  </a:cubicBezTo>
                  <a:lnTo>
                    <a:pt x="1125744" y="1634268"/>
                  </a:lnTo>
                  <a:lnTo>
                    <a:pt x="1124208" y="1636743"/>
                  </a:lnTo>
                  <a:cubicBezTo>
                    <a:pt x="1124890" y="1625733"/>
                    <a:pt x="1125658" y="1614723"/>
                    <a:pt x="1126427" y="1603798"/>
                  </a:cubicBezTo>
                  <a:cubicBezTo>
                    <a:pt x="1130607" y="1598677"/>
                    <a:pt x="1134787" y="1593556"/>
                    <a:pt x="1138968" y="1588435"/>
                  </a:cubicBezTo>
                  <a:cubicBezTo>
                    <a:pt x="1139394" y="1589033"/>
                    <a:pt x="1139736" y="1589630"/>
                    <a:pt x="1140162" y="1590228"/>
                  </a:cubicBezTo>
                  <a:cubicBezTo>
                    <a:pt x="1139736" y="1598165"/>
                    <a:pt x="1139309" y="1606017"/>
                    <a:pt x="1138797" y="1613955"/>
                  </a:cubicBezTo>
                  <a:close/>
                  <a:moveTo>
                    <a:pt x="1127279" y="1593471"/>
                  </a:moveTo>
                  <a:lnTo>
                    <a:pt x="1127279" y="1593471"/>
                  </a:lnTo>
                  <a:cubicBezTo>
                    <a:pt x="1127279" y="1593471"/>
                    <a:pt x="1127279" y="1593386"/>
                    <a:pt x="1127279" y="1593386"/>
                  </a:cubicBezTo>
                  <a:cubicBezTo>
                    <a:pt x="1127450" y="1586728"/>
                    <a:pt x="1127621" y="1580071"/>
                    <a:pt x="1127791" y="1573414"/>
                  </a:cubicBezTo>
                  <a:cubicBezTo>
                    <a:pt x="1128303" y="1572817"/>
                    <a:pt x="1128815" y="1572219"/>
                    <a:pt x="1129327" y="1571622"/>
                  </a:cubicBezTo>
                  <a:cubicBezTo>
                    <a:pt x="1131204" y="1576230"/>
                    <a:pt x="1134019" y="1580413"/>
                    <a:pt x="1136579" y="1584680"/>
                  </a:cubicBezTo>
                  <a:cubicBezTo>
                    <a:pt x="1136835" y="1585021"/>
                    <a:pt x="1137006" y="1585363"/>
                    <a:pt x="1137261" y="1585790"/>
                  </a:cubicBezTo>
                  <a:cubicBezTo>
                    <a:pt x="1133764" y="1590569"/>
                    <a:pt x="1130265" y="1595263"/>
                    <a:pt x="1126768" y="1600043"/>
                  </a:cubicBezTo>
                  <a:cubicBezTo>
                    <a:pt x="1126938" y="1597909"/>
                    <a:pt x="1127109" y="1595775"/>
                    <a:pt x="1127194" y="1593727"/>
                  </a:cubicBezTo>
                  <a:lnTo>
                    <a:pt x="1127194" y="1593727"/>
                  </a:lnTo>
                  <a:cubicBezTo>
                    <a:pt x="1127194" y="1593727"/>
                    <a:pt x="1127194" y="1593642"/>
                    <a:pt x="1127194" y="1593642"/>
                  </a:cubicBezTo>
                  <a:close/>
                  <a:moveTo>
                    <a:pt x="1076601" y="1533642"/>
                  </a:moveTo>
                  <a:cubicBezTo>
                    <a:pt x="1069605" y="1538763"/>
                    <a:pt x="1062609" y="1543969"/>
                    <a:pt x="1055613" y="1549175"/>
                  </a:cubicBezTo>
                  <a:cubicBezTo>
                    <a:pt x="1055016" y="1545505"/>
                    <a:pt x="1054504" y="1541920"/>
                    <a:pt x="1053992" y="1538251"/>
                  </a:cubicBezTo>
                  <a:cubicBezTo>
                    <a:pt x="1067472" y="1529033"/>
                    <a:pt x="1080952" y="1519901"/>
                    <a:pt x="1094433" y="1510597"/>
                  </a:cubicBezTo>
                  <a:lnTo>
                    <a:pt x="1094433" y="1510597"/>
                  </a:lnTo>
                  <a:cubicBezTo>
                    <a:pt x="1094433" y="1510597"/>
                    <a:pt x="1094433" y="1510597"/>
                    <a:pt x="1094433" y="1510597"/>
                  </a:cubicBezTo>
                  <a:lnTo>
                    <a:pt x="1094433" y="1510597"/>
                  </a:lnTo>
                  <a:cubicBezTo>
                    <a:pt x="1094433" y="1510597"/>
                    <a:pt x="1094433" y="1510597"/>
                    <a:pt x="1094433" y="1510597"/>
                  </a:cubicBezTo>
                  <a:cubicBezTo>
                    <a:pt x="1113885" y="1496174"/>
                    <a:pt x="1133166" y="1481494"/>
                    <a:pt x="1152618" y="1466899"/>
                  </a:cubicBezTo>
                  <a:lnTo>
                    <a:pt x="1159103" y="1462120"/>
                  </a:lnTo>
                  <a:cubicBezTo>
                    <a:pt x="1156031" y="1469972"/>
                    <a:pt x="1152448" y="1477738"/>
                    <a:pt x="1148864" y="1485420"/>
                  </a:cubicBezTo>
                  <a:lnTo>
                    <a:pt x="1138456" y="1492418"/>
                  </a:lnTo>
                  <a:cubicBezTo>
                    <a:pt x="1117895" y="1506074"/>
                    <a:pt x="1097248" y="1519730"/>
                    <a:pt x="1076857" y="1533642"/>
                  </a:cubicBezTo>
                  <a:cubicBezTo>
                    <a:pt x="1076857" y="1533642"/>
                    <a:pt x="1076857" y="1533642"/>
                    <a:pt x="1076857" y="1533642"/>
                  </a:cubicBezTo>
                  <a:cubicBezTo>
                    <a:pt x="1076857" y="1533642"/>
                    <a:pt x="1076772" y="1533642"/>
                    <a:pt x="1076686" y="1533727"/>
                  </a:cubicBezTo>
                  <a:cubicBezTo>
                    <a:pt x="1076686" y="1533727"/>
                    <a:pt x="1076601" y="1533727"/>
                    <a:pt x="1076516" y="1533812"/>
                  </a:cubicBezTo>
                  <a:cubicBezTo>
                    <a:pt x="1076516" y="1533812"/>
                    <a:pt x="1076516" y="1533812"/>
                    <a:pt x="1076516" y="1533812"/>
                  </a:cubicBezTo>
                  <a:close/>
                  <a:moveTo>
                    <a:pt x="1045887" y="1567696"/>
                  </a:moveTo>
                  <a:cubicBezTo>
                    <a:pt x="1037611" y="1573499"/>
                    <a:pt x="1029335" y="1579389"/>
                    <a:pt x="1021145" y="1585363"/>
                  </a:cubicBezTo>
                  <a:lnTo>
                    <a:pt x="1019524" y="1580071"/>
                  </a:lnTo>
                  <a:lnTo>
                    <a:pt x="1019097" y="1578535"/>
                  </a:lnTo>
                  <a:cubicBezTo>
                    <a:pt x="1031041" y="1570598"/>
                    <a:pt x="1042986" y="1562660"/>
                    <a:pt x="1054931" y="1554723"/>
                  </a:cubicBezTo>
                  <a:cubicBezTo>
                    <a:pt x="1055443" y="1556771"/>
                    <a:pt x="1055954" y="1558820"/>
                    <a:pt x="1056552" y="1560782"/>
                  </a:cubicBezTo>
                  <a:cubicBezTo>
                    <a:pt x="1053139" y="1563002"/>
                    <a:pt x="1049726" y="1565221"/>
                    <a:pt x="1046228" y="1567525"/>
                  </a:cubicBezTo>
                  <a:cubicBezTo>
                    <a:pt x="1046228" y="1567525"/>
                    <a:pt x="1046228" y="1567525"/>
                    <a:pt x="1046228" y="1567525"/>
                  </a:cubicBezTo>
                  <a:cubicBezTo>
                    <a:pt x="1046228" y="1567525"/>
                    <a:pt x="1046143" y="1567525"/>
                    <a:pt x="1046057" y="1567610"/>
                  </a:cubicBezTo>
                  <a:cubicBezTo>
                    <a:pt x="1046057" y="1567610"/>
                    <a:pt x="1045972" y="1567610"/>
                    <a:pt x="1045887" y="1567696"/>
                  </a:cubicBezTo>
                  <a:cubicBezTo>
                    <a:pt x="1045887" y="1567696"/>
                    <a:pt x="1045887" y="1567696"/>
                    <a:pt x="1045887" y="1567696"/>
                  </a:cubicBezTo>
                  <a:close/>
                  <a:moveTo>
                    <a:pt x="653854" y="1540469"/>
                  </a:moveTo>
                  <a:lnTo>
                    <a:pt x="653854" y="1540299"/>
                  </a:lnTo>
                  <a:cubicBezTo>
                    <a:pt x="653854" y="1540299"/>
                    <a:pt x="653854" y="1540299"/>
                    <a:pt x="653854" y="1540299"/>
                  </a:cubicBezTo>
                  <a:cubicBezTo>
                    <a:pt x="653172" y="1538763"/>
                    <a:pt x="652489" y="1537226"/>
                    <a:pt x="651892" y="1535775"/>
                  </a:cubicBezTo>
                  <a:cubicBezTo>
                    <a:pt x="652148" y="1535861"/>
                    <a:pt x="652403" y="1535946"/>
                    <a:pt x="652660" y="1536117"/>
                  </a:cubicBezTo>
                  <a:cubicBezTo>
                    <a:pt x="658973" y="1538763"/>
                    <a:pt x="666396" y="1538763"/>
                    <a:pt x="673306" y="1539872"/>
                  </a:cubicBezTo>
                  <a:cubicBezTo>
                    <a:pt x="676036" y="1540299"/>
                    <a:pt x="678852" y="1540555"/>
                    <a:pt x="681668" y="1540896"/>
                  </a:cubicBezTo>
                  <a:cubicBezTo>
                    <a:pt x="685336" y="1547724"/>
                    <a:pt x="689176" y="1554552"/>
                    <a:pt x="693015" y="1561294"/>
                  </a:cubicBezTo>
                  <a:cubicBezTo>
                    <a:pt x="700267" y="1573670"/>
                    <a:pt x="707775" y="1585960"/>
                    <a:pt x="715538" y="1597994"/>
                  </a:cubicBezTo>
                  <a:cubicBezTo>
                    <a:pt x="718183" y="1602176"/>
                    <a:pt x="720999" y="1606273"/>
                    <a:pt x="723644" y="1610370"/>
                  </a:cubicBezTo>
                  <a:cubicBezTo>
                    <a:pt x="723644" y="1610370"/>
                    <a:pt x="723473" y="1610370"/>
                    <a:pt x="723473" y="1610455"/>
                  </a:cubicBezTo>
                  <a:cubicBezTo>
                    <a:pt x="720487" y="1612162"/>
                    <a:pt x="717501" y="1613869"/>
                    <a:pt x="714515" y="1615491"/>
                  </a:cubicBezTo>
                  <a:cubicBezTo>
                    <a:pt x="714515" y="1615491"/>
                    <a:pt x="714515" y="1615747"/>
                    <a:pt x="714600" y="1615662"/>
                  </a:cubicBezTo>
                  <a:cubicBezTo>
                    <a:pt x="717842" y="1614381"/>
                    <a:pt x="720999" y="1613101"/>
                    <a:pt x="724156" y="1611735"/>
                  </a:cubicBezTo>
                  <a:cubicBezTo>
                    <a:pt x="724241" y="1611735"/>
                    <a:pt x="724411" y="1611650"/>
                    <a:pt x="724497" y="1611565"/>
                  </a:cubicBezTo>
                  <a:lnTo>
                    <a:pt x="728165" y="1617027"/>
                  </a:lnTo>
                  <a:cubicBezTo>
                    <a:pt x="722790" y="1618819"/>
                    <a:pt x="717416" y="1620612"/>
                    <a:pt x="712041" y="1622319"/>
                  </a:cubicBezTo>
                  <a:cubicBezTo>
                    <a:pt x="705983" y="1624196"/>
                    <a:pt x="700011" y="1626074"/>
                    <a:pt x="693953" y="1627952"/>
                  </a:cubicBezTo>
                  <a:lnTo>
                    <a:pt x="689431" y="1619161"/>
                  </a:lnTo>
                  <a:lnTo>
                    <a:pt x="683630" y="1607553"/>
                  </a:lnTo>
                  <a:cubicBezTo>
                    <a:pt x="678255" y="1596543"/>
                    <a:pt x="673221" y="1585448"/>
                    <a:pt x="668273" y="1574353"/>
                  </a:cubicBezTo>
                  <a:cubicBezTo>
                    <a:pt x="663324" y="1563172"/>
                    <a:pt x="658632" y="1551906"/>
                    <a:pt x="653940" y="1540640"/>
                  </a:cubicBezTo>
                  <a:lnTo>
                    <a:pt x="653940" y="1540640"/>
                  </a:lnTo>
                  <a:cubicBezTo>
                    <a:pt x="653940" y="1540640"/>
                    <a:pt x="653940" y="1540469"/>
                    <a:pt x="653940" y="1540469"/>
                  </a:cubicBezTo>
                  <a:close/>
                  <a:moveTo>
                    <a:pt x="615632" y="1527070"/>
                  </a:moveTo>
                  <a:lnTo>
                    <a:pt x="612987" y="1525533"/>
                  </a:lnTo>
                  <a:cubicBezTo>
                    <a:pt x="613755" y="1525704"/>
                    <a:pt x="614438" y="1525875"/>
                    <a:pt x="615205" y="1526046"/>
                  </a:cubicBezTo>
                  <a:cubicBezTo>
                    <a:pt x="615376" y="1526387"/>
                    <a:pt x="615547" y="1526728"/>
                    <a:pt x="615717" y="1527070"/>
                  </a:cubicBezTo>
                  <a:close/>
                  <a:moveTo>
                    <a:pt x="466497" y="1493613"/>
                  </a:moveTo>
                  <a:lnTo>
                    <a:pt x="457027" y="1483884"/>
                  </a:lnTo>
                  <a:cubicBezTo>
                    <a:pt x="453871" y="1477909"/>
                    <a:pt x="450714" y="1471935"/>
                    <a:pt x="447642" y="1465875"/>
                  </a:cubicBezTo>
                  <a:cubicBezTo>
                    <a:pt x="447727" y="1465875"/>
                    <a:pt x="447898" y="1466046"/>
                    <a:pt x="447984" y="1466046"/>
                  </a:cubicBezTo>
                  <a:cubicBezTo>
                    <a:pt x="447984" y="1466046"/>
                    <a:pt x="447984" y="1466046"/>
                    <a:pt x="447984" y="1466046"/>
                  </a:cubicBezTo>
                  <a:cubicBezTo>
                    <a:pt x="447984" y="1466046"/>
                    <a:pt x="448154" y="1466131"/>
                    <a:pt x="448239" y="1466216"/>
                  </a:cubicBezTo>
                  <a:cubicBezTo>
                    <a:pt x="448239" y="1466216"/>
                    <a:pt x="448410" y="1466302"/>
                    <a:pt x="448496" y="1466387"/>
                  </a:cubicBezTo>
                  <a:cubicBezTo>
                    <a:pt x="448496" y="1466387"/>
                    <a:pt x="448496" y="1466387"/>
                    <a:pt x="448496" y="1466387"/>
                  </a:cubicBezTo>
                  <a:cubicBezTo>
                    <a:pt x="465815" y="1476202"/>
                    <a:pt x="483220" y="1485932"/>
                    <a:pt x="500624" y="1495661"/>
                  </a:cubicBezTo>
                  <a:cubicBezTo>
                    <a:pt x="505402" y="1502916"/>
                    <a:pt x="510351" y="1510000"/>
                    <a:pt x="515469" y="1516999"/>
                  </a:cubicBezTo>
                  <a:cubicBezTo>
                    <a:pt x="519138" y="1522034"/>
                    <a:pt x="523063" y="1526984"/>
                    <a:pt x="526817" y="1532020"/>
                  </a:cubicBezTo>
                  <a:cubicBezTo>
                    <a:pt x="528011" y="1533556"/>
                    <a:pt x="529206" y="1535007"/>
                    <a:pt x="530485" y="1536543"/>
                  </a:cubicBezTo>
                  <a:cubicBezTo>
                    <a:pt x="509156" y="1522290"/>
                    <a:pt x="487827" y="1508037"/>
                    <a:pt x="466412" y="1493869"/>
                  </a:cubicBezTo>
                  <a:cubicBezTo>
                    <a:pt x="466497" y="1493869"/>
                    <a:pt x="466668" y="1493869"/>
                    <a:pt x="466583" y="1493699"/>
                  </a:cubicBezTo>
                  <a:close/>
                  <a:moveTo>
                    <a:pt x="518200" y="1593727"/>
                  </a:moveTo>
                  <a:lnTo>
                    <a:pt x="501819" y="1584424"/>
                  </a:lnTo>
                  <a:lnTo>
                    <a:pt x="484073" y="1574182"/>
                  </a:lnTo>
                  <a:cubicBezTo>
                    <a:pt x="467607" y="1564623"/>
                    <a:pt x="451226" y="1554723"/>
                    <a:pt x="434930" y="1544822"/>
                  </a:cubicBezTo>
                  <a:cubicBezTo>
                    <a:pt x="423156" y="1537653"/>
                    <a:pt x="411553" y="1530313"/>
                    <a:pt x="399865" y="1523058"/>
                  </a:cubicBezTo>
                  <a:cubicBezTo>
                    <a:pt x="398414" y="1521095"/>
                    <a:pt x="397049" y="1519132"/>
                    <a:pt x="395684" y="1517084"/>
                  </a:cubicBezTo>
                  <a:cubicBezTo>
                    <a:pt x="393210" y="1513414"/>
                    <a:pt x="390992" y="1509659"/>
                    <a:pt x="388773" y="1505903"/>
                  </a:cubicBezTo>
                  <a:cubicBezTo>
                    <a:pt x="396964" y="1510341"/>
                    <a:pt x="405325" y="1514268"/>
                    <a:pt x="413771" y="1518108"/>
                  </a:cubicBezTo>
                  <a:cubicBezTo>
                    <a:pt x="414881" y="1518620"/>
                    <a:pt x="416075" y="1519132"/>
                    <a:pt x="417184" y="1519645"/>
                  </a:cubicBezTo>
                  <a:cubicBezTo>
                    <a:pt x="420511" y="1521778"/>
                    <a:pt x="423839" y="1523997"/>
                    <a:pt x="427252" y="1526131"/>
                  </a:cubicBezTo>
                  <a:lnTo>
                    <a:pt x="437234" y="1542262"/>
                  </a:lnTo>
                  <a:cubicBezTo>
                    <a:pt x="437234" y="1542262"/>
                    <a:pt x="437490" y="1542262"/>
                    <a:pt x="437404" y="1542176"/>
                  </a:cubicBezTo>
                  <a:lnTo>
                    <a:pt x="428787" y="1527155"/>
                  </a:lnTo>
                  <a:cubicBezTo>
                    <a:pt x="429811" y="1527753"/>
                    <a:pt x="430749" y="1528435"/>
                    <a:pt x="431688" y="1529033"/>
                  </a:cubicBezTo>
                  <a:lnTo>
                    <a:pt x="431688" y="1529033"/>
                  </a:lnTo>
                  <a:cubicBezTo>
                    <a:pt x="431688" y="1529033"/>
                    <a:pt x="431944" y="1529204"/>
                    <a:pt x="431944" y="1529204"/>
                  </a:cubicBezTo>
                  <a:lnTo>
                    <a:pt x="432200" y="1529374"/>
                  </a:lnTo>
                  <a:lnTo>
                    <a:pt x="432200" y="1529374"/>
                  </a:lnTo>
                  <a:cubicBezTo>
                    <a:pt x="447216" y="1538251"/>
                    <a:pt x="462317" y="1546871"/>
                    <a:pt x="477674" y="1555235"/>
                  </a:cubicBezTo>
                  <a:cubicBezTo>
                    <a:pt x="487656" y="1560612"/>
                    <a:pt x="497724" y="1565903"/>
                    <a:pt x="507791" y="1571110"/>
                  </a:cubicBezTo>
                  <a:cubicBezTo>
                    <a:pt x="507791" y="1571110"/>
                    <a:pt x="507791" y="1571110"/>
                    <a:pt x="507791" y="1571110"/>
                  </a:cubicBezTo>
                  <a:lnTo>
                    <a:pt x="518711" y="1585448"/>
                  </a:lnTo>
                  <a:cubicBezTo>
                    <a:pt x="519991" y="1587155"/>
                    <a:pt x="521356" y="1588862"/>
                    <a:pt x="522722" y="1590484"/>
                  </a:cubicBezTo>
                  <a:lnTo>
                    <a:pt x="526731" y="1595519"/>
                  </a:lnTo>
                  <a:lnTo>
                    <a:pt x="527840" y="1596885"/>
                  </a:lnTo>
                  <a:cubicBezTo>
                    <a:pt x="524598" y="1595775"/>
                    <a:pt x="521442" y="1594666"/>
                    <a:pt x="518200" y="1593642"/>
                  </a:cubicBezTo>
                  <a:close/>
                  <a:moveTo>
                    <a:pt x="511886" y="1591678"/>
                  </a:moveTo>
                  <a:cubicBezTo>
                    <a:pt x="502074" y="1588435"/>
                    <a:pt x="492263" y="1585021"/>
                    <a:pt x="482622" y="1581437"/>
                  </a:cubicBezTo>
                  <a:cubicBezTo>
                    <a:pt x="481769" y="1581095"/>
                    <a:pt x="480916" y="1580669"/>
                    <a:pt x="480148" y="1580327"/>
                  </a:cubicBezTo>
                  <a:cubicBezTo>
                    <a:pt x="464535" y="1573073"/>
                    <a:pt x="449178" y="1565221"/>
                    <a:pt x="433992" y="1557027"/>
                  </a:cubicBezTo>
                  <a:cubicBezTo>
                    <a:pt x="418890" y="1548748"/>
                    <a:pt x="403960" y="1540128"/>
                    <a:pt x="389285" y="1531166"/>
                  </a:cubicBezTo>
                  <a:lnTo>
                    <a:pt x="389285" y="1531166"/>
                  </a:lnTo>
                  <a:cubicBezTo>
                    <a:pt x="389285" y="1531166"/>
                    <a:pt x="389285" y="1531166"/>
                    <a:pt x="389285" y="1531166"/>
                  </a:cubicBezTo>
                  <a:lnTo>
                    <a:pt x="389285" y="1531166"/>
                  </a:lnTo>
                  <a:cubicBezTo>
                    <a:pt x="389285" y="1531166"/>
                    <a:pt x="389285" y="1531166"/>
                    <a:pt x="389285" y="1531166"/>
                  </a:cubicBezTo>
                  <a:cubicBezTo>
                    <a:pt x="380413" y="1525960"/>
                    <a:pt x="371539" y="1520583"/>
                    <a:pt x="362752" y="1515121"/>
                  </a:cubicBezTo>
                  <a:cubicBezTo>
                    <a:pt x="360192" y="1511024"/>
                    <a:pt x="357974" y="1506586"/>
                    <a:pt x="356011" y="1502148"/>
                  </a:cubicBezTo>
                  <a:cubicBezTo>
                    <a:pt x="355926" y="1501892"/>
                    <a:pt x="355756" y="1501636"/>
                    <a:pt x="355670" y="1501294"/>
                  </a:cubicBezTo>
                  <a:cubicBezTo>
                    <a:pt x="364885" y="1507354"/>
                    <a:pt x="374099" y="1513329"/>
                    <a:pt x="383398" y="1519218"/>
                  </a:cubicBezTo>
                  <a:lnTo>
                    <a:pt x="383398" y="1519218"/>
                  </a:lnTo>
                  <a:cubicBezTo>
                    <a:pt x="383398" y="1519218"/>
                    <a:pt x="383654" y="1519389"/>
                    <a:pt x="383654" y="1519389"/>
                  </a:cubicBezTo>
                  <a:lnTo>
                    <a:pt x="383910" y="1519559"/>
                  </a:lnTo>
                  <a:lnTo>
                    <a:pt x="383910" y="1519559"/>
                  </a:lnTo>
                  <a:cubicBezTo>
                    <a:pt x="391247" y="1523997"/>
                    <a:pt x="398585" y="1528350"/>
                    <a:pt x="406008" y="1532617"/>
                  </a:cubicBezTo>
                  <a:cubicBezTo>
                    <a:pt x="412236" y="1539445"/>
                    <a:pt x="419061" y="1545761"/>
                    <a:pt x="426654" y="1551053"/>
                  </a:cubicBezTo>
                  <a:cubicBezTo>
                    <a:pt x="426825" y="1551138"/>
                    <a:pt x="426910" y="1551053"/>
                    <a:pt x="426825" y="1550882"/>
                  </a:cubicBezTo>
                  <a:cubicBezTo>
                    <a:pt x="420256" y="1546017"/>
                    <a:pt x="414283" y="1540384"/>
                    <a:pt x="408908" y="1534325"/>
                  </a:cubicBezTo>
                  <a:cubicBezTo>
                    <a:pt x="417099" y="1539104"/>
                    <a:pt x="425289" y="1543798"/>
                    <a:pt x="433565" y="1548492"/>
                  </a:cubicBezTo>
                  <a:cubicBezTo>
                    <a:pt x="450202" y="1557881"/>
                    <a:pt x="466924" y="1567098"/>
                    <a:pt x="483817" y="1576060"/>
                  </a:cubicBezTo>
                  <a:lnTo>
                    <a:pt x="501733" y="1585619"/>
                  </a:lnTo>
                  <a:lnTo>
                    <a:pt x="516835" y="1593471"/>
                  </a:lnTo>
                  <a:cubicBezTo>
                    <a:pt x="515299" y="1592959"/>
                    <a:pt x="513763" y="1592447"/>
                    <a:pt x="512142" y="1591935"/>
                  </a:cubicBezTo>
                  <a:close/>
                  <a:moveTo>
                    <a:pt x="269670" y="1441892"/>
                  </a:moveTo>
                  <a:lnTo>
                    <a:pt x="271633" y="1443343"/>
                  </a:lnTo>
                  <a:lnTo>
                    <a:pt x="288185" y="1455121"/>
                  </a:lnTo>
                  <a:cubicBezTo>
                    <a:pt x="303797" y="1466131"/>
                    <a:pt x="319496" y="1476970"/>
                    <a:pt x="335365" y="1487724"/>
                  </a:cubicBezTo>
                  <a:cubicBezTo>
                    <a:pt x="341252" y="1491736"/>
                    <a:pt x="347224" y="1495661"/>
                    <a:pt x="353196" y="1499588"/>
                  </a:cubicBezTo>
                  <a:cubicBezTo>
                    <a:pt x="353708" y="1500697"/>
                    <a:pt x="354135" y="1501807"/>
                    <a:pt x="354647" y="1502916"/>
                  </a:cubicBezTo>
                  <a:cubicBezTo>
                    <a:pt x="356438" y="1506586"/>
                    <a:pt x="358315" y="1510256"/>
                    <a:pt x="360533" y="1513670"/>
                  </a:cubicBezTo>
                  <a:cubicBezTo>
                    <a:pt x="355414" y="1510427"/>
                    <a:pt x="350295" y="1507184"/>
                    <a:pt x="345261" y="1503940"/>
                  </a:cubicBezTo>
                  <a:cubicBezTo>
                    <a:pt x="330928" y="1494381"/>
                    <a:pt x="316766" y="1484566"/>
                    <a:pt x="302944" y="1474239"/>
                  </a:cubicBezTo>
                  <a:cubicBezTo>
                    <a:pt x="297996" y="1470569"/>
                    <a:pt x="293218" y="1466728"/>
                    <a:pt x="288270" y="1462973"/>
                  </a:cubicBezTo>
                  <a:lnTo>
                    <a:pt x="278458" y="1455121"/>
                  </a:lnTo>
                  <a:cubicBezTo>
                    <a:pt x="275387" y="1450854"/>
                    <a:pt x="272401" y="1446501"/>
                    <a:pt x="269585" y="1442063"/>
                  </a:cubicBezTo>
                  <a:close/>
                  <a:moveTo>
                    <a:pt x="130433" y="1317454"/>
                  </a:moveTo>
                  <a:lnTo>
                    <a:pt x="128727" y="1306700"/>
                  </a:lnTo>
                  <a:cubicBezTo>
                    <a:pt x="127361" y="1297995"/>
                    <a:pt x="126167" y="1289204"/>
                    <a:pt x="124973" y="1280498"/>
                  </a:cubicBezTo>
                  <a:cubicBezTo>
                    <a:pt x="125569" y="1278791"/>
                    <a:pt x="126252" y="1277084"/>
                    <a:pt x="126935" y="1275377"/>
                  </a:cubicBezTo>
                  <a:cubicBezTo>
                    <a:pt x="131115" y="1285790"/>
                    <a:pt x="135296" y="1296288"/>
                    <a:pt x="139732" y="1306615"/>
                  </a:cubicBezTo>
                  <a:cubicBezTo>
                    <a:pt x="139562" y="1307127"/>
                    <a:pt x="139391" y="1307554"/>
                    <a:pt x="139221" y="1308066"/>
                  </a:cubicBezTo>
                  <a:cubicBezTo>
                    <a:pt x="138794" y="1309517"/>
                    <a:pt x="138282" y="1311053"/>
                    <a:pt x="137941" y="1312589"/>
                  </a:cubicBezTo>
                  <a:cubicBezTo>
                    <a:pt x="135467" y="1314211"/>
                    <a:pt x="132907" y="1315918"/>
                    <a:pt x="130433" y="1317539"/>
                  </a:cubicBezTo>
                  <a:close/>
                  <a:moveTo>
                    <a:pt x="114393" y="1327952"/>
                  </a:moveTo>
                  <a:cubicBezTo>
                    <a:pt x="114223" y="1326330"/>
                    <a:pt x="114137" y="1324794"/>
                    <a:pt x="113966" y="1323172"/>
                  </a:cubicBezTo>
                  <a:cubicBezTo>
                    <a:pt x="114223" y="1323428"/>
                    <a:pt x="114478" y="1323599"/>
                    <a:pt x="114905" y="1323684"/>
                  </a:cubicBezTo>
                  <a:cubicBezTo>
                    <a:pt x="115332" y="1323684"/>
                    <a:pt x="115673" y="1323428"/>
                    <a:pt x="115844" y="1323172"/>
                  </a:cubicBezTo>
                  <a:cubicBezTo>
                    <a:pt x="115929" y="1323087"/>
                    <a:pt x="115758" y="1322916"/>
                    <a:pt x="115673" y="1323002"/>
                  </a:cubicBezTo>
                  <a:cubicBezTo>
                    <a:pt x="115502" y="1323258"/>
                    <a:pt x="115246" y="1323428"/>
                    <a:pt x="114990" y="1323428"/>
                  </a:cubicBezTo>
                  <a:cubicBezTo>
                    <a:pt x="114735" y="1323428"/>
                    <a:pt x="114478" y="1323172"/>
                    <a:pt x="114223" y="1322916"/>
                  </a:cubicBezTo>
                  <a:cubicBezTo>
                    <a:pt x="114137" y="1322831"/>
                    <a:pt x="114052" y="1322660"/>
                    <a:pt x="113966" y="1322490"/>
                  </a:cubicBezTo>
                  <a:cubicBezTo>
                    <a:pt x="113796" y="1321039"/>
                    <a:pt x="113711" y="1319588"/>
                    <a:pt x="113540" y="1318137"/>
                  </a:cubicBezTo>
                  <a:lnTo>
                    <a:pt x="113711" y="1317283"/>
                  </a:lnTo>
                  <a:lnTo>
                    <a:pt x="115673" y="1309517"/>
                  </a:lnTo>
                  <a:lnTo>
                    <a:pt x="116697" y="1305591"/>
                  </a:lnTo>
                  <a:cubicBezTo>
                    <a:pt x="117038" y="1304310"/>
                    <a:pt x="117465" y="1303030"/>
                    <a:pt x="117806" y="1301750"/>
                  </a:cubicBezTo>
                  <a:lnTo>
                    <a:pt x="120195" y="1294068"/>
                  </a:lnTo>
                  <a:cubicBezTo>
                    <a:pt x="121133" y="1291167"/>
                    <a:pt x="122157" y="1288265"/>
                    <a:pt x="123095" y="1285448"/>
                  </a:cubicBezTo>
                  <a:cubicBezTo>
                    <a:pt x="124375" y="1292703"/>
                    <a:pt x="125740" y="1299872"/>
                    <a:pt x="127106" y="1307042"/>
                  </a:cubicBezTo>
                  <a:lnTo>
                    <a:pt x="129323" y="1318051"/>
                  </a:lnTo>
                  <a:cubicBezTo>
                    <a:pt x="124290" y="1321295"/>
                    <a:pt x="119341" y="1324623"/>
                    <a:pt x="114308" y="1327867"/>
                  </a:cubicBezTo>
                  <a:close/>
                  <a:moveTo>
                    <a:pt x="114820" y="1309431"/>
                  </a:moveTo>
                  <a:lnTo>
                    <a:pt x="113369" y="1316345"/>
                  </a:lnTo>
                  <a:cubicBezTo>
                    <a:pt x="112175" y="1302433"/>
                    <a:pt x="111151" y="1288435"/>
                    <a:pt x="110212" y="1274438"/>
                  </a:cubicBezTo>
                  <a:cubicBezTo>
                    <a:pt x="110042" y="1272049"/>
                    <a:pt x="109957" y="1269573"/>
                    <a:pt x="109786" y="1267184"/>
                  </a:cubicBezTo>
                  <a:cubicBezTo>
                    <a:pt x="109957" y="1266842"/>
                    <a:pt x="110042" y="1266501"/>
                    <a:pt x="110212" y="1266160"/>
                  </a:cubicBezTo>
                  <a:cubicBezTo>
                    <a:pt x="112431" y="1261124"/>
                    <a:pt x="114735" y="1256089"/>
                    <a:pt x="116953" y="1251053"/>
                  </a:cubicBezTo>
                  <a:cubicBezTo>
                    <a:pt x="117209" y="1251650"/>
                    <a:pt x="117465" y="1252248"/>
                    <a:pt x="117720" y="1252845"/>
                  </a:cubicBezTo>
                  <a:cubicBezTo>
                    <a:pt x="117977" y="1254638"/>
                    <a:pt x="118232" y="1256515"/>
                    <a:pt x="118574" y="1258307"/>
                  </a:cubicBezTo>
                  <a:cubicBezTo>
                    <a:pt x="119768" y="1265989"/>
                    <a:pt x="121048" y="1273585"/>
                    <a:pt x="122413" y="1281181"/>
                  </a:cubicBezTo>
                  <a:cubicBezTo>
                    <a:pt x="121133" y="1285363"/>
                    <a:pt x="119853" y="1289545"/>
                    <a:pt x="118659" y="1293812"/>
                  </a:cubicBezTo>
                  <a:cubicBezTo>
                    <a:pt x="117379" y="1299019"/>
                    <a:pt x="115758" y="1304140"/>
                    <a:pt x="114820" y="1309431"/>
                  </a:cubicBezTo>
                  <a:close/>
                  <a:moveTo>
                    <a:pt x="91187" y="1231081"/>
                  </a:moveTo>
                  <a:cubicBezTo>
                    <a:pt x="91699" y="1222717"/>
                    <a:pt x="92211" y="1214353"/>
                    <a:pt x="92723" y="1205904"/>
                  </a:cubicBezTo>
                  <a:cubicBezTo>
                    <a:pt x="93405" y="1204623"/>
                    <a:pt x="94088" y="1203343"/>
                    <a:pt x="94770" y="1202063"/>
                  </a:cubicBezTo>
                  <a:cubicBezTo>
                    <a:pt x="96903" y="1206842"/>
                    <a:pt x="99036" y="1211707"/>
                    <a:pt x="101169" y="1216487"/>
                  </a:cubicBezTo>
                  <a:cubicBezTo>
                    <a:pt x="99633" y="1220157"/>
                    <a:pt x="98098" y="1223827"/>
                    <a:pt x="96562" y="1227582"/>
                  </a:cubicBezTo>
                  <a:cubicBezTo>
                    <a:pt x="94770" y="1228777"/>
                    <a:pt x="93064" y="1229887"/>
                    <a:pt x="91272" y="1231081"/>
                  </a:cubicBezTo>
                  <a:close/>
                  <a:moveTo>
                    <a:pt x="51002" y="1153244"/>
                  </a:moveTo>
                  <a:cubicBezTo>
                    <a:pt x="52111" y="1147354"/>
                    <a:pt x="53135" y="1141551"/>
                    <a:pt x="54244" y="1135662"/>
                  </a:cubicBezTo>
                  <a:cubicBezTo>
                    <a:pt x="55268" y="1130456"/>
                    <a:pt x="56377" y="1125249"/>
                    <a:pt x="57572" y="1120043"/>
                  </a:cubicBezTo>
                  <a:lnTo>
                    <a:pt x="59619" y="1117312"/>
                  </a:lnTo>
                  <a:cubicBezTo>
                    <a:pt x="61752" y="1122518"/>
                    <a:pt x="63971" y="1127810"/>
                    <a:pt x="66104" y="1133101"/>
                  </a:cubicBezTo>
                  <a:cubicBezTo>
                    <a:pt x="65165" y="1137881"/>
                    <a:pt x="64227" y="1142660"/>
                    <a:pt x="63288" y="1147440"/>
                  </a:cubicBezTo>
                  <a:cubicBezTo>
                    <a:pt x="59108" y="1149830"/>
                    <a:pt x="54927" y="1152134"/>
                    <a:pt x="50747" y="1154524"/>
                  </a:cubicBezTo>
                  <a:lnTo>
                    <a:pt x="50917" y="1153244"/>
                  </a:lnTo>
                  <a:close/>
                  <a:moveTo>
                    <a:pt x="49637" y="1093073"/>
                  </a:moveTo>
                  <a:cubicBezTo>
                    <a:pt x="50235" y="1094609"/>
                    <a:pt x="50832" y="1096060"/>
                    <a:pt x="51514" y="1097596"/>
                  </a:cubicBezTo>
                  <a:lnTo>
                    <a:pt x="51344" y="1097852"/>
                  </a:lnTo>
                  <a:lnTo>
                    <a:pt x="47078" y="1104339"/>
                  </a:lnTo>
                  <a:lnTo>
                    <a:pt x="49637" y="1093158"/>
                  </a:lnTo>
                  <a:close/>
                  <a:moveTo>
                    <a:pt x="47846" y="1079929"/>
                  </a:moveTo>
                  <a:cubicBezTo>
                    <a:pt x="48699" y="1077198"/>
                    <a:pt x="49552" y="1074467"/>
                    <a:pt x="50405" y="1071736"/>
                  </a:cubicBezTo>
                  <a:cubicBezTo>
                    <a:pt x="50490" y="1071480"/>
                    <a:pt x="50576" y="1071224"/>
                    <a:pt x="50661" y="1070882"/>
                  </a:cubicBezTo>
                  <a:cubicBezTo>
                    <a:pt x="50747" y="1070882"/>
                    <a:pt x="50832" y="1070797"/>
                    <a:pt x="50917" y="1070712"/>
                  </a:cubicBezTo>
                  <a:cubicBezTo>
                    <a:pt x="56548" y="1067639"/>
                    <a:pt x="62179" y="1064567"/>
                    <a:pt x="67725" y="1061409"/>
                  </a:cubicBezTo>
                  <a:cubicBezTo>
                    <a:pt x="66189" y="1067383"/>
                    <a:pt x="64739" y="1073357"/>
                    <a:pt x="63373" y="1079417"/>
                  </a:cubicBezTo>
                  <a:lnTo>
                    <a:pt x="60388" y="1083941"/>
                  </a:lnTo>
                  <a:lnTo>
                    <a:pt x="55354" y="1091537"/>
                  </a:lnTo>
                  <a:lnTo>
                    <a:pt x="53647" y="1094097"/>
                  </a:lnTo>
                  <a:cubicBezTo>
                    <a:pt x="51685" y="1089403"/>
                    <a:pt x="49723" y="1084624"/>
                    <a:pt x="47760" y="1079844"/>
                  </a:cubicBezTo>
                  <a:close/>
                  <a:moveTo>
                    <a:pt x="34110" y="1050143"/>
                  </a:moveTo>
                  <a:cubicBezTo>
                    <a:pt x="35304" y="1046558"/>
                    <a:pt x="36925" y="1043144"/>
                    <a:pt x="38546" y="1039730"/>
                  </a:cubicBezTo>
                  <a:cubicBezTo>
                    <a:pt x="41106" y="1034439"/>
                    <a:pt x="43751" y="1029147"/>
                    <a:pt x="46395" y="1023941"/>
                  </a:cubicBezTo>
                  <a:cubicBezTo>
                    <a:pt x="48955" y="1024538"/>
                    <a:pt x="51514" y="1025050"/>
                    <a:pt x="54074" y="1025562"/>
                  </a:cubicBezTo>
                  <a:cubicBezTo>
                    <a:pt x="51429" y="1029147"/>
                    <a:pt x="48784" y="1032732"/>
                    <a:pt x="46225" y="1036316"/>
                  </a:cubicBezTo>
                  <a:lnTo>
                    <a:pt x="34963" y="1051850"/>
                  </a:lnTo>
                  <a:cubicBezTo>
                    <a:pt x="34707" y="1051337"/>
                    <a:pt x="34451" y="1050740"/>
                    <a:pt x="34195" y="1050228"/>
                  </a:cubicBezTo>
                  <a:close/>
                  <a:moveTo>
                    <a:pt x="71905" y="950797"/>
                  </a:moveTo>
                  <a:lnTo>
                    <a:pt x="71905" y="950797"/>
                  </a:lnTo>
                  <a:cubicBezTo>
                    <a:pt x="71905" y="950797"/>
                    <a:pt x="71905" y="950797"/>
                    <a:pt x="71905" y="950797"/>
                  </a:cubicBezTo>
                  <a:lnTo>
                    <a:pt x="71905" y="950797"/>
                  </a:lnTo>
                  <a:cubicBezTo>
                    <a:pt x="72673" y="949688"/>
                    <a:pt x="73441" y="948663"/>
                    <a:pt x="74123" y="947554"/>
                  </a:cubicBezTo>
                  <a:cubicBezTo>
                    <a:pt x="75574" y="947554"/>
                    <a:pt x="77024" y="947554"/>
                    <a:pt x="78475" y="947639"/>
                  </a:cubicBezTo>
                  <a:cubicBezTo>
                    <a:pt x="74976" y="952589"/>
                    <a:pt x="71479" y="957454"/>
                    <a:pt x="68066" y="962490"/>
                  </a:cubicBezTo>
                  <a:lnTo>
                    <a:pt x="66701" y="964538"/>
                  </a:lnTo>
                  <a:lnTo>
                    <a:pt x="70540" y="956345"/>
                  </a:lnTo>
                  <a:cubicBezTo>
                    <a:pt x="70540" y="956345"/>
                    <a:pt x="70369" y="956174"/>
                    <a:pt x="70369" y="956259"/>
                  </a:cubicBezTo>
                  <a:lnTo>
                    <a:pt x="63118" y="969830"/>
                  </a:lnTo>
                  <a:lnTo>
                    <a:pt x="64056" y="970342"/>
                  </a:lnTo>
                  <a:lnTo>
                    <a:pt x="69517" y="963258"/>
                  </a:lnTo>
                  <a:cubicBezTo>
                    <a:pt x="73612" y="958052"/>
                    <a:pt x="77792" y="952931"/>
                    <a:pt x="81972" y="947810"/>
                  </a:cubicBezTo>
                  <a:cubicBezTo>
                    <a:pt x="82314" y="947810"/>
                    <a:pt x="82655" y="947810"/>
                    <a:pt x="82996" y="947810"/>
                  </a:cubicBezTo>
                  <a:cubicBezTo>
                    <a:pt x="77195" y="956942"/>
                    <a:pt x="71649" y="966245"/>
                    <a:pt x="66274" y="975633"/>
                  </a:cubicBezTo>
                  <a:lnTo>
                    <a:pt x="66274" y="975633"/>
                  </a:lnTo>
                  <a:cubicBezTo>
                    <a:pt x="66274" y="975633"/>
                    <a:pt x="66274" y="975804"/>
                    <a:pt x="66274" y="975804"/>
                  </a:cubicBezTo>
                  <a:lnTo>
                    <a:pt x="66274" y="975975"/>
                  </a:lnTo>
                  <a:cubicBezTo>
                    <a:pt x="66274" y="975975"/>
                    <a:pt x="66274" y="975975"/>
                    <a:pt x="66274" y="975975"/>
                  </a:cubicBezTo>
                  <a:cubicBezTo>
                    <a:pt x="59961" y="988094"/>
                    <a:pt x="54074" y="1000470"/>
                    <a:pt x="48528" y="1012931"/>
                  </a:cubicBezTo>
                  <a:cubicBezTo>
                    <a:pt x="43153" y="1011906"/>
                    <a:pt x="37778" y="1011224"/>
                    <a:pt x="32318" y="1011053"/>
                  </a:cubicBezTo>
                  <a:cubicBezTo>
                    <a:pt x="32830" y="1009858"/>
                    <a:pt x="33342" y="1008578"/>
                    <a:pt x="33939" y="1007383"/>
                  </a:cubicBezTo>
                  <a:cubicBezTo>
                    <a:pt x="38802" y="997056"/>
                    <a:pt x="45286" y="987668"/>
                    <a:pt x="51941" y="978365"/>
                  </a:cubicBezTo>
                  <a:cubicBezTo>
                    <a:pt x="58510" y="969062"/>
                    <a:pt x="65336" y="959844"/>
                    <a:pt x="72246" y="950712"/>
                  </a:cubicBezTo>
                  <a:lnTo>
                    <a:pt x="72246" y="950712"/>
                  </a:lnTo>
                  <a:close/>
                  <a:moveTo>
                    <a:pt x="113113" y="910939"/>
                  </a:moveTo>
                  <a:cubicBezTo>
                    <a:pt x="116611" y="906587"/>
                    <a:pt x="120195" y="902319"/>
                    <a:pt x="123778" y="897966"/>
                  </a:cubicBezTo>
                  <a:lnTo>
                    <a:pt x="119512" y="905050"/>
                  </a:lnTo>
                  <a:cubicBezTo>
                    <a:pt x="116356" y="910598"/>
                    <a:pt x="113113" y="916060"/>
                    <a:pt x="109957" y="921608"/>
                  </a:cubicBezTo>
                  <a:cubicBezTo>
                    <a:pt x="108848" y="923656"/>
                    <a:pt x="107738" y="925704"/>
                    <a:pt x="106629" y="927753"/>
                  </a:cubicBezTo>
                  <a:cubicBezTo>
                    <a:pt x="104070" y="927582"/>
                    <a:pt x="101595" y="927412"/>
                    <a:pt x="99036" y="927326"/>
                  </a:cubicBezTo>
                  <a:cubicBezTo>
                    <a:pt x="103728" y="921864"/>
                    <a:pt x="108421" y="916402"/>
                    <a:pt x="113113" y="911025"/>
                  </a:cubicBezTo>
                  <a:lnTo>
                    <a:pt x="113113" y="911025"/>
                  </a:lnTo>
                  <a:cubicBezTo>
                    <a:pt x="113113" y="911025"/>
                    <a:pt x="113113" y="911025"/>
                    <a:pt x="113113" y="911025"/>
                  </a:cubicBezTo>
                  <a:lnTo>
                    <a:pt x="113113" y="911025"/>
                  </a:lnTo>
                  <a:cubicBezTo>
                    <a:pt x="113113" y="911025"/>
                    <a:pt x="113113" y="911025"/>
                    <a:pt x="113113" y="911025"/>
                  </a:cubicBezTo>
                  <a:close/>
                  <a:moveTo>
                    <a:pt x="157137" y="780356"/>
                  </a:moveTo>
                  <a:cubicBezTo>
                    <a:pt x="157563" y="779076"/>
                    <a:pt x="157905" y="777796"/>
                    <a:pt x="158332" y="776601"/>
                  </a:cubicBezTo>
                  <a:cubicBezTo>
                    <a:pt x="165157" y="770883"/>
                    <a:pt x="171982" y="765164"/>
                    <a:pt x="178808" y="759446"/>
                  </a:cubicBezTo>
                  <a:cubicBezTo>
                    <a:pt x="178381" y="760470"/>
                    <a:pt x="177954" y="761494"/>
                    <a:pt x="177528" y="762518"/>
                  </a:cubicBezTo>
                  <a:cubicBezTo>
                    <a:pt x="176163" y="765847"/>
                    <a:pt x="174883" y="769176"/>
                    <a:pt x="173603" y="772504"/>
                  </a:cubicBezTo>
                  <a:cubicBezTo>
                    <a:pt x="166778" y="778991"/>
                    <a:pt x="159953" y="785562"/>
                    <a:pt x="153213" y="792220"/>
                  </a:cubicBezTo>
                  <a:cubicBezTo>
                    <a:pt x="154492" y="788294"/>
                    <a:pt x="155772" y="784453"/>
                    <a:pt x="157052" y="780527"/>
                  </a:cubicBezTo>
                  <a:lnTo>
                    <a:pt x="157052" y="780527"/>
                  </a:lnTo>
                  <a:cubicBezTo>
                    <a:pt x="157052" y="780527"/>
                    <a:pt x="157052" y="780442"/>
                    <a:pt x="157052" y="780442"/>
                  </a:cubicBezTo>
                  <a:lnTo>
                    <a:pt x="157052" y="780442"/>
                  </a:lnTo>
                  <a:close/>
                  <a:moveTo>
                    <a:pt x="203806" y="738450"/>
                  </a:moveTo>
                  <a:cubicBezTo>
                    <a:pt x="206877" y="735719"/>
                    <a:pt x="209863" y="732902"/>
                    <a:pt x="212935" y="730171"/>
                  </a:cubicBezTo>
                  <a:lnTo>
                    <a:pt x="209948" y="741011"/>
                  </a:lnTo>
                  <a:cubicBezTo>
                    <a:pt x="202697" y="746814"/>
                    <a:pt x="195615" y="752703"/>
                    <a:pt x="188534" y="758678"/>
                  </a:cubicBezTo>
                  <a:lnTo>
                    <a:pt x="189473" y="754581"/>
                  </a:lnTo>
                  <a:lnTo>
                    <a:pt x="190752" y="749460"/>
                  </a:lnTo>
                  <a:cubicBezTo>
                    <a:pt x="195103" y="745790"/>
                    <a:pt x="199455" y="742205"/>
                    <a:pt x="203806" y="738535"/>
                  </a:cubicBezTo>
                  <a:lnTo>
                    <a:pt x="203806" y="738535"/>
                  </a:lnTo>
                  <a:cubicBezTo>
                    <a:pt x="203806" y="738535"/>
                    <a:pt x="203806" y="738535"/>
                    <a:pt x="203806" y="738535"/>
                  </a:cubicBezTo>
                  <a:lnTo>
                    <a:pt x="203806" y="738535"/>
                  </a:lnTo>
                  <a:cubicBezTo>
                    <a:pt x="203806" y="738535"/>
                    <a:pt x="203806" y="738535"/>
                    <a:pt x="203806" y="738535"/>
                  </a:cubicBezTo>
                  <a:close/>
                  <a:moveTo>
                    <a:pt x="190582" y="763799"/>
                  </a:moveTo>
                  <a:lnTo>
                    <a:pt x="190582" y="763799"/>
                  </a:lnTo>
                  <a:cubicBezTo>
                    <a:pt x="190582" y="763799"/>
                    <a:pt x="190582" y="763799"/>
                    <a:pt x="190582" y="763799"/>
                  </a:cubicBezTo>
                  <a:lnTo>
                    <a:pt x="190582" y="763799"/>
                  </a:lnTo>
                  <a:cubicBezTo>
                    <a:pt x="190582" y="763799"/>
                    <a:pt x="190582" y="763799"/>
                    <a:pt x="190582" y="763799"/>
                  </a:cubicBezTo>
                  <a:cubicBezTo>
                    <a:pt x="196383" y="758422"/>
                    <a:pt x="202185" y="753130"/>
                    <a:pt x="207986" y="747753"/>
                  </a:cubicBezTo>
                  <a:lnTo>
                    <a:pt x="207389" y="749887"/>
                  </a:lnTo>
                  <a:cubicBezTo>
                    <a:pt x="206536" y="753130"/>
                    <a:pt x="205682" y="756373"/>
                    <a:pt x="204744" y="759616"/>
                  </a:cubicBezTo>
                  <a:cubicBezTo>
                    <a:pt x="197663" y="766188"/>
                    <a:pt x="190667" y="772760"/>
                    <a:pt x="183671" y="779417"/>
                  </a:cubicBezTo>
                  <a:cubicBezTo>
                    <a:pt x="184524" y="775491"/>
                    <a:pt x="185377" y="771565"/>
                    <a:pt x="186230" y="767639"/>
                  </a:cubicBezTo>
                  <a:lnTo>
                    <a:pt x="186230" y="767298"/>
                  </a:lnTo>
                  <a:cubicBezTo>
                    <a:pt x="187681" y="766103"/>
                    <a:pt x="189046" y="764993"/>
                    <a:pt x="190411" y="763799"/>
                  </a:cubicBezTo>
                  <a:close/>
                  <a:moveTo>
                    <a:pt x="329990" y="563144"/>
                  </a:moveTo>
                  <a:lnTo>
                    <a:pt x="334938" y="556317"/>
                  </a:lnTo>
                  <a:cubicBezTo>
                    <a:pt x="338436" y="551622"/>
                    <a:pt x="341849" y="547014"/>
                    <a:pt x="345432" y="542319"/>
                  </a:cubicBezTo>
                  <a:cubicBezTo>
                    <a:pt x="355329" y="529432"/>
                    <a:pt x="365652" y="516800"/>
                    <a:pt x="376147" y="504339"/>
                  </a:cubicBezTo>
                  <a:cubicBezTo>
                    <a:pt x="379644" y="500243"/>
                    <a:pt x="383228" y="496061"/>
                    <a:pt x="386811" y="492049"/>
                  </a:cubicBezTo>
                  <a:cubicBezTo>
                    <a:pt x="382801" y="500584"/>
                    <a:pt x="378792" y="509119"/>
                    <a:pt x="374952" y="517654"/>
                  </a:cubicBezTo>
                  <a:cubicBezTo>
                    <a:pt x="373075" y="521665"/>
                    <a:pt x="371284" y="525762"/>
                    <a:pt x="369492" y="529858"/>
                  </a:cubicBezTo>
                  <a:cubicBezTo>
                    <a:pt x="371795" y="521750"/>
                    <a:pt x="374184" y="513557"/>
                    <a:pt x="376488" y="505449"/>
                  </a:cubicBezTo>
                  <a:cubicBezTo>
                    <a:pt x="376488" y="505193"/>
                    <a:pt x="376317" y="505107"/>
                    <a:pt x="376232" y="505449"/>
                  </a:cubicBezTo>
                  <a:cubicBezTo>
                    <a:pt x="373075" y="515605"/>
                    <a:pt x="369918" y="525676"/>
                    <a:pt x="366847" y="535833"/>
                  </a:cubicBezTo>
                  <a:cubicBezTo>
                    <a:pt x="366761" y="536089"/>
                    <a:pt x="366591" y="536345"/>
                    <a:pt x="366506" y="536601"/>
                  </a:cubicBezTo>
                  <a:lnTo>
                    <a:pt x="362752" y="545392"/>
                  </a:lnTo>
                  <a:cubicBezTo>
                    <a:pt x="359680" y="547867"/>
                    <a:pt x="356609" y="550257"/>
                    <a:pt x="353452" y="552646"/>
                  </a:cubicBezTo>
                  <a:lnTo>
                    <a:pt x="344067" y="559816"/>
                  </a:lnTo>
                  <a:lnTo>
                    <a:pt x="334597" y="566900"/>
                  </a:lnTo>
                  <a:cubicBezTo>
                    <a:pt x="334597" y="566900"/>
                    <a:pt x="334597" y="567156"/>
                    <a:pt x="334768" y="567070"/>
                  </a:cubicBezTo>
                  <a:cubicBezTo>
                    <a:pt x="341423" y="562718"/>
                    <a:pt x="347992" y="558365"/>
                    <a:pt x="354476" y="553841"/>
                  </a:cubicBezTo>
                  <a:cubicBezTo>
                    <a:pt x="355414" y="553159"/>
                    <a:pt x="356438" y="552476"/>
                    <a:pt x="357377" y="551878"/>
                  </a:cubicBezTo>
                  <a:cubicBezTo>
                    <a:pt x="357718" y="555463"/>
                    <a:pt x="358144" y="559133"/>
                    <a:pt x="358571" y="562718"/>
                  </a:cubicBezTo>
                  <a:cubicBezTo>
                    <a:pt x="358144" y="563998"/>
                    <a:pt x="357803" y="565278"/>
                    <a:pt x="357377" y="566558"/>
                  </a:cubicBezTo>
                  <a:cubicBezTo>
                    <a:pt x="349527" y="572959"/>
                    <a:pt x="341764" y="579361"/>
                    <a:pt x="333915" y="585676"/>
                  </a:cubicBezTo>
                  <a:lnTo>
                    <a:pt x="324188" y="593443"/>
                  </a:lnTo>
                  <a:cubicBezTo>
                    <a:pt x="325980" y="583372"/>
                    <a:pt x="327942" y="573215"/>
                    <a:pt x="329990" y="563144"/>
                  </a:cubicBezTo>
                  <a:close/>
                  <a:moveTo>
                    <a:pt x="420170" y="404652"/>
                  </a:moveTo>
                  <a:cubicBezTo>
                    <a:pt x="426228" y="398934"/>
                    <a:pt x="432370" y="393386"/>
                    <a:pt x="438598" y="387924"/>
                  </a:cubicBezTo>
                  <a:lnTo>
                    <a:pt x="438598" y="387924"/>
                  </a:lnTo>
                  <a:cubicBezTo>
                    <a:pt x="438598" y="387924"/>
                    <a:pt x="438598" y="387924"/>
                    <a:pt x="438598" y="387924"/>
                  </a:cubicBezTo>
                  <a:lnTo>
                    <a:pt x="438598" y="387924"/>
                  </a:lnTo>
                  <a:cubicBezTo>
                    <a:pt x="438598" y="387924"/>
                    <a:pt x="438598" y="387924"/>
                    <a:pt x="438598" y="387924"/>
                  </a:cubicBezTo>
                  <a:cubicBezTo>
                    <a:pt x="442268" y="384595"/>
                    <a:pt x="446022" y="381267"/>
                    <a:pt x="449860" y="378024"/>
                  </a:cubicBezTo>
                  <a:cubicBezTo>
                    <a:pt x="442268" y="389716"/>
                    <a:pt x="434844" y="401494"/>
                    <a:pt x="427764" y="413529"/>
                  </a:cubicBezTo>
                  <a:lnTo>
                    <a:pt x="427764" y="413529"/>
                  </a:lnTo>
                  <a:cubicBezTo>
                    <a:pt x="427764" y="413529"/>
                    <a:pt x="427593" y="413785"/>
                    <a:pt x="427593" y="413785"/>
                  </a:cubicBezTo>
                  <a:lnTo>
                    <a:pt x="427422" y="414041"/>
                  </a:lnTo>
                  <a:lnTo>
                    <a:pt x="427422" y="414041"/>
                  </a:lnTo>
                  <a:cubicBezTo>
                    <a:pt x="423668" y="420698"/>
                    <a:pt x="419914" y="427440"/>
                    <a:pt x="416245" y="434183"/>
                  </a:cubicBezTo>
                  <a:cubicBezTo>
                    <a:pt x="411041" y="439304"/>
                    <a:pt x="405922" y="444510"/>
                    <a:pt x="400803" y="449716"/>
                  </a:cubicBezTo>
                  <a:cubicBezTo>
                    <a:pt x="392698" y="457995"/>
                    <a:pt x="384508" y="466274"/>
                    <a:pt x="377255" y="475321"/>
                  </a:cubicBezTo>
                  <a:cubicBezTo>
                    <a:pt x="384678" y="461665"/>
                    <a:pt x="392527" y="448180"/>
                    <a:pt x="400633" y="434866"/>
                  </a:cubicBezTo>
                  <a:cubicBezTo>
                    <a:pt x="406946" y="424709"/>
                    <a:pt x="413430" y="414723"/>
                    <a:pt x="419999" y="404823"/>
                  </a:cubicBezTo>
                  <a:close/>
                  <a:moveTo>
                    <a:pt x="415051" y="403799"/>
                  </a:moveTo>
                  <a:cubicBezTo>
                    <a:pt x="412321" y="406615"/>
                    <a:pt x="409676" y="409432"/>
                    <a:pt x="407116" y="412334"/>
                  </a:cubicBezTo>
                  <a:cubicBezTo>
                    <a:pt x="398670" y="421807"/>
                    <a:pt x="390480" y="431537"/>
                    <a:pt x="382801" y="441523"/>
                  </a:cubicBezTo>
                  <a:cubicBezTo>
                    <a:pt x="387067" y="435719"/>
                    <a:pt x="391418" y="429915"/>
                    <a:pt x="395940" y="424197"/>
                  </a:cubicBezTo>
                  <a:cubicBezTo>
                    <a:pt x="404301" y="413614"/>
                    <a:pt x="412918" y="403287"/>
                    <a:pt x="421791" y="393216"/>
                  </a:cubicBezTo>
                  <a:cubicBezTo>
                    <a:pt x="419487" y="396715"/>
                    <a:pt x="417269" y="400214"/>
                    <a:pt x="415051" y="403799"/>
                  </a:cubicBezTo>
                  <a:close/>
                  <a:moveTo>
                    <a:pt x="453188" y="359759"/>
                  </a:moveTo>
                  <a:cubicBezTo>
                    <a:pt x="459331" y="353272"/>
                    <a:pt x="465559" y="346871"/>
                    <a:pt x="471872" y="340470"/>
                  </a:cubicBezTo>
                  <a:cubicBezTo>
                    <a:pt x="471872" y="340812"/>
                    <a:pt x="471787" y="341153"/>
                    <a:pt x="471702" y="341494"/>
                  </a:cubicBezTo>
                  <a:cubicBezTo>
                    <a:pt x="471531" y="343116"/>
                    <a:pt x="471275" y="344738"/>
                    <a:pt x="471104" y="346359"/>
                  </a:cubicBezTo>
                  <a:cubicBezTo>
                    <a:pt x="467009" y="352248"/>
                    <a:pt x="463000" y="358223"/>
                    <a:pt x="458989" y="364197"/>
                  </a:cubicBezTo>
                  <a:cubicBezTo>
                    <a:pt x="458648" y="364709"/>
                    <a:pt x="458392" y="365136"/>
                    <a:pt x="458051" y="365648"/>
                  </a:cubicBezTo>
                  <a:cubicBezTo>
                    <a:pt x="450287" y="371452"/>
                    <a:pt x="442694" y="377512"/>
                    <a:pt x="435357" y="383827"/>
                  </a:cubicBezTo>
                  <a:lnTo>
                    <a:pt x="435357" y="383827"/>
                  </a:lnTo>
                  <a:cubicBezTo>
                    <a:pt x="435357" y="383827"/>
                    <a:pt x="435186" y="383913"/>
                    <a:pt x="435186" y="383913"/>
                  </a:cubicBezTo>
                  <a:lnTo>
                    <a:pt x="435015" y="384083"/>
                  </a:lnTo>
                  <a:lnTo>
                    <a:pt x="435015" y="384083"/>
                  </a:lnTo>
                  <a:cubicBezTo>
                    <a:pt x="434162" y="384851"/>
                    <a:pt x="433309" y="385705"/>
                    <a:pt x="432541" y="386473"/>
                  </a:cubicBezTo>
                  <a:cubicBezTo>
                    <a:pt x="436807" y="380072"/>
                    <a:pt x="441158" y="373756"/>
                    <a:pt x="445595" y="367440"/>
                  </a:cubicBezTo>
                  <a:cubicBezTo>
                    <a:pt x="448069" y="364880"/>
                    <a:pt x="450543" y="362320"/>
                    <a:pt x="453102" y="359844"/>
                  </a:cubicBezTo>
                  <a:lnTo>
                    <a:pt x="453102" y="359844"/>
                  </a:lnTo>
                  <a:cubicBezTo>
                    <a:pt x="453102" y="359844"/>
                    <a:pt x="453102" y="359844"/>
                    <a:pt x="453102" y="359844"/>
                  </a:cubicBezTo>
                  <a:lnTo>
                    <a:pt x="453102" y="359844"/>
                  </a:lnTo>
                  <a:cubicBezTo>
                    <a:pt x="453102" y="359844"/>
                    <a:pt x="453102" y="359844"/>
                    <a:pt x="453102" y="359844"/>
                  </a:cubicBezTo>
                  <a:close/>
                  <a:moveTo>
                    <a:pt x="474005" y="388265"/>
                  </a:moveTo>
                  <a:cubicBezTo>
                    <a:pt x="473493" y="391935"/>
                    <a:pt x="472982" y="395605"/>
                    <a:pt x="472470" y="399190"/>
                  </a:cubicBezTo>
                  <a:cubicBezTo>
                    <a:pt x="471275" y="400214"/>
                    <a:pt x="470081" y="401238"/>
                    <a:pt x="468971" y="402348"/>
                  </a:cubicBezTo>
                  <a:cubicBezTo>
                    <a:pt x="469569" y="399190"/>
                    <a:pt x="470081" y="396032"/>
                    <a:pt x="470678" y="392874"/>
                  </a:cubicBezTo>
                  <a:cubicBezTo>
                    <a:pt x="471019" y="392191"/>
                    <a:pt x="471446" y="391509"/>
                    <a:pt x="471787" y="390826"/>
                  </a:cubicBezTo>
                  <a:cubicBezTo>
                    <a:pt x="472043" y="390399"/>
                    <a:pt x="472299" y="389887"/>
                    <a:pt x="472555" y="389460"/>
                  </a:cubicBezTo>
                  <a:lnTo>
                    <a:pt x="474091" y="388265"/>
                  </a:lnTo>
                  <a:close/>
                  <a:moveTo>
                    <a:pt x="474005" y="386644"/>
                  </a:moveTo>
                  <a:cubicBezTo>
                    <a:pt x="474005" y="386644"/>
                    <a:pt x="474176" y="386302"/>
                    <a:pt x="474262" y="386132"/>
                  </a:cubicBezTo>
                  <a:cubicBezTo>
                    <a:pt x="474262" y="386217"/>
                    <a:pt x="474262" y="386302"/>
                    <a:pt x="474262" y="386388"/>
                  </a:cubicBezTo>
                  <a:lnTo>
                    <a:pt x="474005" y="386558"/>
                  </a:lnTo>
                  <a:close/>
                  <a:moveTo>
                    <a:pt x="511289" y="303941"/>
                  </a:moveTo>
                  <a:cubicBezTo>
                    <a:pt x="512654" y="302746"/>
                    <a:pt x="514105" y="301551"/>
                    <a:pt x="515469" y="300356"/>
                  </a:cubicBezTo>
                  <a:cubicBezTo>
                    <a:pt x="517090" y="299076"/>
                    <a:pt x="518711" y="297881"/>
                    <a:pt x="520333" y="296772"/>
                  </a:cubicBezTo>
                  <a:cubicBezTo>
                    <a:pt x="520162" y="297540"/>
                    <a:pt x="519991" y="298308"/>
                    <a:pt x="519821" y="299076"/>
                  </a:cubicBezTo>
                  <a:cubicBezTo>
                    <a:pt x="516835" y="301295"/>
                    <a:pt x="513848" y="303600"/>
                    <a:pt x="510777" y="305819"/>
                  </a:cubicBezTo>
                  <a:cubicBezTo>
                    <a:pt x="510862" y="305221"/>
                    <a:pt x="511033" y="304624"/>
                    <a:pt x="511118" y="304026"/>
                  </a:cubicBezTo>
                  <a:close/>
                  <a:moveTo>
                    <a:pt x="510436" y="308294"/>
                  </a:moveTo>
                  <a:cubicBezTo>
                    <a:pt x="513336" y="306331"/>
                    <a:pt x="516323" y="304368"/>
                    <a:pt x="519223" y="302405"/>
                  </a:cubicBezTo>
                  <a:cubicBezTo>
                    <a:pt x="517858" y="308806"/>
                    <a:pt x="516579" y="315122"/>
                    <a:pt x="515214" y="321523"/>
                  </a:cubicBezTo>
                  <a:cubicBezTo>
                    <a:pt x="514190" y="322291"/>
                    <a:pt x="513251" y="323059"/>
                    <a:pt x="512227" y="323913"/>
                  </a:cubicBezTo>
                  <a:cubicBezTo>
                    <a:pt x="511715" y="322888"/>
                    <a:pt x="511118" y="321864"/>
                    <a:pt x="510692" y="320840"/>
                  </a:cubicBezTo>
                  <a:cubicBezTo>
                    <a:pt x="510094" y="320840"/>
                    <a:pt x="509582" y="320840"/>
                    <a:pt x="508985" y="320925"/>
                  </a:cubicBezTo>
                  <a:cubicBezTo>
                    <a:pt x="508559" y="321694"/>
                    <a:pt x="507961" y="322462"/>
                    <a:pt x="507535" y="323230"/>
                  </a:cubicBezTo>
                  <a:cubicBezTo>
                    <a:pt x="508473" y="318280"/>
                    <a:pt x="509412" y="313329"/>
                    <a:pt x="510436" y="308379"/>
                  </a:cubicBezTo>
                  <a:close/>
                  <a:moveTo>
                    <a:pt x="533386" y="292931"/>
                  </a:moveTo>
                  <a:cubicBezTo>
                    <a:pt x="532106" y="298735"/>
                    <a:pt x="530741" y="304539"/>
                    <a:pt x="529462" y="310342"/>
                  </a:cubicBezTo>
                  <a:cubicBezTo>
                    <a:pt x="525878" y="313159"/>
                    <a:pt x="522295" y="315975"/>
                    <a:pt x="518711" y="318792"/>
                  </a:cubicBezTo>
                  <a:cubicBezTo>
                    <a:pt x="519650" y="312817"/>
                    <a:pt x="520674" y="306843"/>
                    <a:pt x="521612" y="300869"/>
                  </a:cubicBezTo>
                  <a:cubicBezTo>
                    <a:pt x="525537" y="298223"/>
                    <a:pt x="529462" y="295577"/>
                    <a:pt x="533386" y="292931"/>
                  </a:cubicBezTo>
                  <a:close/>
                  <a:moveTo>
                    <a:pt x="527073" y="293699"/>
                  </a:moveTo>
                  <a:cubicBezTo>
                    <a:pt x="528011" y="292846"/>
                    <a:pt x="528950" y="292078"/>
                    <a:pt x="529888" y="291224"/>
                  </a:cubicBezTo>
                  <a:cubicBezTo>
                    <a:pt x="530230" y="291053"/>
                    <a:pt x="530571" y="290883"/>
                    <a:pt x="530912" y="290797"/>
                  </a:cubicBezTo>
                  <a:cubicBezTo>
                    <a:pt x="529632" y="291736"/>
                    <a:pt x="528352" y="292760"/>
                    <a:pt x="527073" y="293699"/>
                  </a:cubicBezTo>
                  <a:close/>
                  <a:moveTo>
                    <a:pt x="571949" y="256146"/>
                  </a:moveTo>
                  <a:cubicBezTo>
                    <a:pt x="579543" y="249233"/>
                    <a:pt x="587051" y="242234"/>
                    <a:pt x="594729" y="235321"/>
                  </a:cubicBezTo>
                  <a:lnTo>
                    <a:pt x="591658" y="245392"/>
                  </a:lnTo>
                  <a:cubicBezTo>
                    <a:pt x="584065" y="250854"/>
                    <a:pt x="576471" y="256402"/>
                    <a:pt x="568878" y="261864"/>
                  </a:cubicBezTo>
                  <a:lnTo>
                    <a:pt x="568878" y="261864"/>
                  </a:lnTo>
                  <a:cubicBezTo>
                    <a:pt x="568878" y="261864"/>
                    <a:pt x="568707" y="261950"/>
                    <a:pt x="568707" y="261950"/>
                  </a:cubicBezTo>
                  <a:lnTo>
                    <a:pt x="568537" y="261950"/>
                  </a:lnTo>
                  <a:cubicBezTo>
                    <a:pt x="568537" y="261950"/>
                    <a:pt x="568537" y="262035"/>
                    <a:pt x="568537" y="262035"/>
                  </a:cubicBezTo>
                  <a:lnTo>
                    <a:pt x="567769" y="262632"/>
                  </a:lnTo>
                  <a:cubicBezTo>
                    <a:pt x="568110" y="261352"/>
                    <a:pt x="568366" y="260072"/>
                    <a:pt x="568707" y="258792"/>
                  </a:cubicBezTo>
                  <a:cubicBezTo>
                    <a:pt x="569816" y="257938"/>
                    <a:pt x="570840" y="256999"/>
                    <a:pt x="571949" y="256146"/>
                  </a:cubicBezTo>
                  <a:lnTo>
                    <a:pt x="571949" y="256146"/>
                  </a:lnTo>
                  <a:cubicBezTo>
                    <a:pt x="571949" y="256146"/>
                    <a:pt x="571949" y="256146"/>
                    <a:pt x="571949" y="256146"/>
                  </a:cubicBezTo>
                  <a:lnTo>
                    <a:pt x="571949" y="256146"/>
                  </a:lnTo>
                  <a:cubicBezTo>
                    <a:pt x="571949" y="256146"/>
                    <a:pt x="571949" y="256146"/>
                    <a:pt x="571949" y="256146"/>
                  </a:cubicBezTo>
                  <a:close/>
                  <a:moveTo>
                    <a:pt x="563759" y="596003"/>
                  </a:moveTo>
                  <a:lnTo>
                    <a:pt x="563759" y="596260"/>
                  </a:lnTo>
                  <a:cubicBezTo>
                    <a:pt x="563759" y="596260"/>
                    <a:pt x="563759" y="596260"/>
                    <a:pt x="563759" y="596260"/>
                  </a:cubicBezTo>
                  <a:cubicBezTo>
                    <a:pt x="563503" y="600868"/>
                    <a:pt x="563247" y="605392"/>
                    <a:pt x="562906" y="610001"/>
                  </a:cubicBezTo>
                  <a:lnTo>
                    <a:pt x="550962" y="619901"/>
                  </a:lnTo>
                  <a:cubicBezTo>
                    <a:pt x="551388" y="615036"/>
                    <a:pt x="551900" y="610086"/>
                    <a:pt x="552326" y="605221"/>
                  </a:cubicBezTo>
                  <a:lnTo>
                    <a:pt x="552326" y="605221"/>
                  </a:lnTo>
                  <a:cubicBezTo>
                    <a:pt x="552326" y="605221"/>
                    <a:pt x="552326" y="605221"/>
                    <a:pt x="552326" y="605136"/>
                  </a:cubicBezTo>
                  <a:cubicBezTo>
                    <a:pt x="552326" y="605136"/>
                    <a:pt x="552326" y="605136"/>
                    <a:pt x="552326" y="605050"/>
                  </a:cubicBezTo>
                  <a:cubicBezTo>
                    <a:pt x="552326" y="605050"/>
                    <a:pt x="552326" y="605050"/>
                    <a:pt x="552326" y="605050"/>
                  </a:cubicBezTo>
                  <a:cubicBezTo>
                    <a:pt x="553180" y="593016"/>
                    <a:pt x="554033" y="580982"/>
                    <a:pt x="554886" y="568948"/>
                  </a:cubicBezTo>
                  <a:cubicBezTo>
                    <a:pt x="556251" y="567326"/>
                    <a:pt x="557616" y="565705"/>
                    <a:pt x="558981" y="564083"/>
                  </a:cubicBezTo>
                  <a:lnTo>
                    <a:pt x="567086" y="554183"/>
                  </a:lnTo>
                  <a:cubicBezTo>
                    <a:pt x="565978" y="568009"/>
                    <a:pt x="564783" y="581921"/>
                    <a:pt x="563674" y="595747"/>
                  </a:cubicBezTo>
                  <a:lnTo>
                    <a:pt x="563674" y="595747"/>
                  </a:lnTo>
                  <a:cubicBezTo>
                    <a:pt x="563674" y="595747"/>
                    <a:pt x="563674" y="596003"/>
                    <a:pt x="563674" y="596003"/>
                  </a:cubicBezTo>
                  <a:close/>
                  <a:moveTo>
                    <a:pt x="591743" y="795890"/>
                  </a:moveTo>
                  <a:cubicBezTo>
                    <a:pt x="590890" y="802461"/>
                    <a:pt x="590122" y="808948"/>
                    <a:pt x="589440" y="815520"/>
                  </a:cubicBezTo>
                  <a:cubicBezTo>
                    <a:pt x="584662" y="819360"/>
                    <a:pt x="579799" y="823201"/>
                    <a:pt x="574936" y="827042"/>
                  </a:cubicBezTo>
                  <a:cubicBezTo>
                    <a:pt x="575106" y="823286"/>
                    <a:pt x="575362" y="819531"/>
                    <a:pt x="575618" y="815861"/>
                  </a:cubicBezTo>
                  <a:cubicBezTo>
                    <a:pt x="576471" y="803998"/>
                    <a:pt x="577581" y="792220"/>
                    <a:pt x="580481" y="780698"/>
                  </a:cubicBezTo>
                  <a:cubicBezTo>
                    <a:pt x="582529" y="772589"/>
                    <a:pt x="585600" y="764652"/>
                    <a:pt x="589866" y="757397"/>
                  </a:cubicBezTo>
                  <a:cubicBezTo>
                    <a:pt x="589866" y="757312"/>
                    <a:pt x="589695" y="757227"/>
                    <a:pt x="589695" y="757312"/>
                  </a:cubicBezTo>
                  <a:cubicBezTo>
                    <a:pt x="585003" y="764396"/>
                    <a:pt x="581505" y="772333"/>
                    <a:pt x="578945" y="780442"/>
                  </a:cubicBezTo>
                  <a:cubicBezTo>
                    <a:pt x="575362" y="791878"/>
                    <a:pt x="573485" y="803827"/>
                    <a:pt x="571949" y="815605"/>
                  </a:cubicBezTo>
                  <a:cubicBezTo>
                    <a:pt x="571352" y="820641"/>
                    <a:pt x="570755" y="825676"/>
                    <a:pt x="570243" y="830712"/>
                  </a:cubicBezTo>
                  <a:cubicBezTo>
                    <a:pt x="568963" y="831736"/>
                    <a:pt x="567599" y="832760"/>
                    <a:pt x="566319" y="833784"/>
                  </a:cubicBezTo>
                  <a:cubicBezTo>
                    <a:pt x="569049" y="817739"/>
                    <a:pt x="571779" y="801693"/>
                    <a:pt x="574594" y="785648"/>
                  </a:cubicBezTo>
                  <a:cubicBezTo>
                    <a:pt x="575960" y="777796"/>
                    <a:pt x="577324" y="769944"/>
                    <a:pt x="578690" y="762092"/>
                  </a:cubicBezTo>
                  <a:cubicBezTo>
                    <a:pt x="580481" y="760641"/>
                    <a:pt x="582273" y="759275"/>
                    <a:pt x="584065" y="757824"/>
                  </a:cubicBezTo>
                  <a:lnTo>
                    <a:pt x="602237" y="743486"/>
                  </a:lnTo>
                  <a:cubicBezTo>
                    <a:pt x="602237" y="743486"/>
                    <a:pt x="601981" y="744339"/>
                    <a:pt x="601896" y="744680"/>
                  </a:cubicBezTo>
                  <a:cubicBezTo>
                    <a:pt x="600787" y="749119"/>
                    <a:pt x="599593" y="753557"/>
                    <a:pt x="598568" y="757995"/>
                  </a:cubicBezTo>
                  <a:cubicBezTo>
                    <a:pt x="595668" y="770456"/>
                    <a:pt x="593449" y="783173"/>
                    <a:pt x="591573" y="795890"/>
                  </a:cubicBezTo>
                  <a:close/>
                  <a:moveTo>
                    <a:pt x="587989" y="834296"/>
                  </a:moveTo>
                  <a:lnTo>
                    <a:pt x="587989" y="834296"/>
                  </a:lnTo>
                  <a:cubicBezTo>
                    <a:pt x="587989" y="834296"/>
                    <a:pt x="587989" y="834296"/>
                    <a:pt x="587989" y="834296"/>
                  </a:cubicBezTo>
                  <a:cubicBezTo>
                    <a:pt x="587733" y="843343"/>
                    <a:pt x="587733" y="852305"/>
                    <a:pt x="587819" y="861266"/>
                  </a:cubicBezTo>
                  <a:cubicBezTo>
                    <a:pt x="583126" y="864254"/>
                    <a:pt x="578519" y="867241"/>
                    <a:pt x="573912" y="870228"/>
                  </a:cubicBezTo>
                  <a:lnTo>
                    <a:pt x="573912" y="870228"/>
                  </a:lnTo>
                  <a:cubicBezTo>
                    <a:pt x="573912" y="870228"/>
                    <a:pt x="573827" y="870228"/>
                    <a:pt x="573827" y="870228"/>
                  </a:cubicBezTo>
                  <a:lnTo>
                    <a:pt x="573741" y="870228"/>
                  </a:lnTo>
                  <a:cubicBezTo>
                    <a:pt x="573741" y="870228"/>
                    <a:pt x="573741" y="870228"/>
                    <a:pt x="573741" y="870228"/>
                  </a:cubicBezTo>
                  <a:cubicBezTo>
                    <a:pt x="573570" y="870313"/>
                    <a:pt x="573400" y="870484"/>
                    <a:pt x="573229" y="870569"/>
                  </a:cubicBezTo>
                  <a:cubicBezTo>
                    <a:pt x="573485" y="864168"/>
                    <a:pt x="573741" y="857853"/>
                    <a:pt x="574082" y="851451"/>
                  </a:cubicBezTo>
                  <a:lnTo>
                    <a:pt x="574082" y="851451"/>
                  </a:lnTo>
                  <a:cubicBezTo>
                    <a:pt x="574082" y="851451"/>
                    <a:pt x="574082" y="851281"/>
                    <a:pt x="574082" y="851281"/>
                  </a:cubicBezTo>
                  <a:lnTo>
                    <a:pt x="574082" y="851110"/>
                  </a:lnTo>
                  <a:cubicBezTo>
                    <a:pt x="574082" y="851110"/>
                    <a:pt x="574082" y="851110"/>
                    <a:pt x="574082" y="851110"/>
                  </a:cubicBezTo>
                  <a:cubicBezTo>
                    <a:pt x="574253" y="845050"/>
                    <a:pt x="574424" y="838991"/>
                    <a:pt x="574765" y="833016"/>
                  </a:cubicBezTo>
                  <a:cubicBezTo>
                    <a:pt x="579543" y="828834"/>
                    <a:pt x="584320" y="824652"/>
                    <a:pt x="589098" y="820470"/>
                  </a:cubicBezTo>
                  <a:cubicBezTo>
                    <a:pt x="588672" y="824993"/>
                    <a:pt x="588331" y="829517"/>
                    <a:pt x="588074" y="834040"/>
                  </a:cubicBezTo>
                  <a:lnTo>
                    <a:pt x="588074" y="834040"/>
                  </a:lnTo>
                  <a:close/>
                  <a:moveTo>
                    <a:pt x="613499" y="814751"/>
                  </a:moveTo>
                  <a:cubicBezTo>
                    <a:pt x="611451" y="824823"/>
                    <a:pt x="609489" y="834894"/>
                    <a:pt x="607868" y="845050"/>
                  </a:cubicBezTo>
                  <a:lnTo>
                    <a:pt x="607868" y="845050"/>
                  </a:lnTo>
                  <a:cubicBezTo>
                    <a:pt x="607868" y="845050"/>
                    <a:pt x="607868" y="845136"/>
                    <a:pt x="607868" y="845136"/>
                  </a:cubicBezTo>
                  <a:lnTo>
                    <a:pt x="607868" y="845136"/>
                  </a:lnTo>
                  <a:cubicBezTo>
                    <a:pt x="607697" y="846416"/>
                    <a:pt x="607612" y="847611"/>
                    <a:pt x="607442" y="848891"/>
                  </a:cubicBezTo>
                  <a:cubicBezTo>
                    <a:pt x="602322" y="852220"/>
                    <a:pt x="597289" y="855463"/>
                    <a:pt x="592169" y="858706"/>
                  </a:cubicBezTo>
                  <a:cubicBezTo>
                    <a:pt x="592426" y="850769"/>
                    <a:pt x="592852" y="842746"/>
                    <a:pt x="593279" y="834808"/>
                  </a:cubicBezTo>
                  <a:lnTo>
                    <a:pt x="593279" y="834808"/>
                  </a:lnTo>
                  <a:cubicBezTo>
                    <a:pt x="593279" y="834808"/>
                    <a:pt x="593279" y="834638"/>
                    <a:pt x="593279" y="834638"/>
                  </a:cubicBezTo>
                  <a:lnTo>
                    <a:pt x="593279" y="834467"/>
                  </a:lnTo>
                  <a:cubicBezTo>
                    <a:pt x="593279" y="834467"/>
                    <a:pt x="593279" y="834467"/>
                    <a:pt x="593279" y="834467"/>
                  </a:cubicBezTo>
                  <a:cubicBezTo>
                    <a:pt x="593449" y="828407"/>
                    <a:pt x="593706" y="822348"/>
                    <a:pt x="594047" y="816373"/>
                  </a:cubicBezTo>
                  <a:cubicBezTo>
                    <a:pt x="601981" y="809289"/>
                    <a:pt x="609916" y="802120"/>
                    <a:pt x="617850" y="794865"/>
                  </a:cubicBezTo>
                  <a:lnTo>
                    <a:pt x="618021" y="794865"/>
                  </a:lnTo>
                  <a:cubicBezTo>
                    <a:pt x="616485" y="801437"/>
                    <a:pt x="614950" y="808094"/>
                    <a:pt x="613499" y="814837"/>
                  </a:cubicBezTo>
                  <a:close/>
                  <a:moveTo>
                    <a:pt x="722364" y="670598"/>
                  </a:moveTo>
                  <a:cubicBezTo>
                    <a:pt x="723217" y="666672"/>
                    <a:pt x="724156" y="662831"/>
                    <a:pt x="725008" y="658905"/>
                  </a:cubicBezTo>
                  <a:cubicBezTo>
                    <a:pt x="725008" y="658905"/>
                    <a:pt x="725094" y="658820"/>
                    <a:pt x="725179" y="658735"/>
                  </a:cubicBezTo>
                  <a:cubicBezTo>
                    <a:pt x="724241" y="662661"/>
                    <a:pt x="723303" y="666672"/>
                    <a:pt x="722364" y="670598"/>
                  </a:cubicBezTo>
                  <a:close/>
                  <a:moveTo>
                    <a:pt x="698731" y="780783"/>
                  </a:moveTo>
                  <a:cubicBezTo>
                    <a:pt x="698731" y="780783"/>
                    <a:pt x="698731" y="780783"/>
                    <a:pt x="698731" y="780783"/>
                  </a:cubicBezTo>
                  <a:cubicBezTo>
                    <a:pt x="700522" y="771736"/>
                    <a:pt x="702400" y="762604"/>
                    <a:pt x="704276" y="753557"/>
                  </a:cubicBezTo>
                  <a:cubicBezTo>
                    <a:pt x="704276" y="753557"/>
                    <a:pt x="704276" y="753557"/>
                    <a:pt x="704276" y="753557"/>
                  </a:cubicBezTo>
                  <a:cubicBezTo>
                    <a:pt x="702400" y="762604"/>
                    <a:pt x="700608" y="771651"/>
                    <a:pt x="698731" y="780783"/>
                  </a:cubicBezTo>
                  <a:close/>
                  <a:moveTo>
                    <a:pt x="705215" y="749033"/>
                  </a:moveTo>
                  <a:cubicBezTo>
                    <a:pt x="705215" y="749033"/>
                    <a:pt x="705215" y="749033"/>
                    <a:pt x="705215" y="749033"/>
                  </a:cubicBezTo>
                  <a:cubicBezTo>
                    <a:pt x="705556" y="747497"/>
                    <a:pt x="705812" y="745961"/>
                    <a:pt x="706154" y="744424"/>
                  </a:cubicBezTo>
                  <a:cubicBezTo>
                    <a:pt x="706409" y="743230"/>
                    <a:pt x="706666" y="742035"/>
                    <a:pt x="706921" y="740840"/>
                  </a:cubicBezTo>
                  <a:cubicBezTo>
                    <a:pt x="706324" y="743571"/>
                    <a:pt x="705812" y="746217"/>
                    <a:pt x="705215" y="748948"/>
                  </a:cubicBezTo>
                  <a:close/>
                  <a:moveTo>
                    <a:pt x="698048" y="781380"/>
                  </a:moveTo>
                  <a:cubicBezTo>
                    <a:pt x="696683" y="782661"/>
                    <a:pt x="695404" y="783856"/>
                    <a:pt x="694038" y="785136"/>
                  </a:cubicBezTo>
                  <a:lnTo>
                    <a:pt x="683033" y="795548"/>
                  </a:lnTo>
                  <a:lnTo>
                    <a:pt x="681497" y="796999"/>
                  </a:lnTo>
                  <a:cubicBezTo>
                    <a:pt x="682862" y="787611"/>
                    <a:pt x="684227" y="778137"/>
                    <a:pt x="685592" y="768749"/>
                  </a:cubicBezTo>
                  <a:cubicBezTo>
                    <a:pt x="691223" y="764140"/>
                    <a:pt x="696939" y="759446"/>
                    <a:pt x="702570" y="754837"/>
                  </a:cubicBezTo>
                  <a:cubicBezTo>
                    <a:pt x="701034" y="763713"/>
                    <a:pt x="699499" y="772504"/>
                    <a:pt x="697963" y="781380"/>
                  </a:cubicBezTo>
                  <a:close/>
                  <a:moveTo>
                    <a:pt x="686104" y="766103"/>
                  </a:moveTo>
                  <a:cubicBezTo>
                    <a:pt x="687810" y="754666"/>
                    <a:pt x="689431" y="743230"/>
                    <a:pt x="691052" y="731878"/>
                  </a:cubicBezTo>
                  <a:lnTo>
                    <a:pt x="709566" y="716772"/>
                  </a:lnTo>
                  <a:cubicBezTo>
                    <a:pt x="707860" y="725989"/>
                    <a:pt x="706154" y="735207"/>
                    <a:pt x="704533" y="744424"/>
                  </a:cubicBezTo>
                  <a:cubicBezTo>
                    <a:pt x="704191" y="746473"/>
                    <a:pt x="703850" y="748521"/>
                    <a:pt x="703423" y="750570"/>
                  </a:cubicBezTo>
                  <a:cubicBezTo>
                    <a:pt x="697622" y="755776"/>
                    <a:pt x="691820" y="760897"/>
                    <a:pt x="686018" y="766103"/>
                  </a:cubicBezTo>
                  <a:close/>
                  <a:moveTo>
                    <a:pt x="709396" y="714894"/>
                  </a:moveTo>
                  <a:lnTo>
                    <a:pt x="691138" y="731195"/>
                  </a:lnTo>
                  <a:cubicBezTo>
                    <a:pt x="693356" y="715662"/>
                    <a:pt x="695574" y="700129"/>
                    <a:pt x="697792" y="684595"/>
                  </a:cubicBezTo>
                  <a:lnTo>
                    <a:pt x="702144" y="680413"/>
                  </a:lnTo>
                  <a:cubicBezTo>
                    <a:pt x="707945" y="674951"/>
                    <a:pt x="713747" y="669403"/>
                    <a:pt x="719549" y="663941"/>
                  </a:cubicBezTo>
                  <a:cubicBezTo>
                    <a:pt x="718439" y="669489"/>
                    <a:pt x="717330" y="675036"/>
                    <a:pt x="716306" y="680584"/>
                  </a:cubicBezTo>
                  <a:cubicBezTo>
                    <a:pt x="714174" y="691764"/>
                    <a:pt x="712041" y="703031"/>
                    <a:pt x="709993" y="714296"/>
                  </a:cubicBezTo>
                  <a:cubicBezTo>
                    <a:pt x="709822" y="714467"/>
                    <a:pt x="709566" y="714638"/>
                    <a:pt x="709396" y="714894"/>
                  </a:cubicBezTo>
                  <a:close/>
                  <a:moveTo>
                    <a:pt x="683801" y="796146"/>
                  </a:moveTo>
                  <a:lnTo>
                    <a:pt x="695318" y="786160"/>
                  </a:lnTo>
                  <a:cubicBezTo>
                    <a:pt x="696086" y="785477"/>
                    <a:pt x="696854" y="784880"/>
                    <a:pt x="697622" y="784197"/>
                  </a:cubicBezTo>
                  <a:cubicBezTo>
                    <a:pt x="697280" y="786075"/>
                    <a:pt x="696939" y="787952"/>
                    <a:pt x="696683" y="789830"/>
                  </a:cubicBezTo>
                  <a:cubicBezTo>
                    <a:pt x="696683" y="790000"/>
                    <a:pt x="696854" y="790086"/>
                    <a:pt x="696939" y="789830"/>
                  </a:cubicBezTo>
                  <a:cubicBezTo>
                    <a:pt x="697366" y="787781"/>
                    <a:pt x="697792" y="785818"/>
                    <a:pt x="698134" y="783770"/>
                  </a:cubicBezTo>
                  <a:cubicBezTo>
                    <a:pt x="698134" y="783770"/>
                    <a:pt x="698134" y="783770"/>
                    <a:pt x="698134" y="783770"/>
                  </a:cubicBezTo>
                  <a:cubicBezTo>
                    <a:pt x="695404" y="797170"/>
                    <a:pt x="692673" y="810655"/>
                    <a:pt x="689943" y="824055"/>
                  </a:cubicBezTo>
                  <a:cubicBezTo>
                    <a:pt x="688066" y="825847"/>
                    <a:pt x="686104" y="827554"/>
                    <a:pt x="684227" y="829346"/>
                  </a:cubicBezTo>
                  <a:cubicBezTo>
                    <a:pt x="684227" y="829346"/>
                    <a:pt x="684227" y="829602"/>
                    <a:pt x="684397" y="829517"/>
                  </a:cubicBezTo>
                  <a:cubicBezTo>
                    <a:pt x="686189" y="827981"/>
                    <a:pt x="687981" y="826530"/>
                    <a:pt x="689772" y="824993"/>
                  </a:cubicBezTo>
                  <a:cubicBezTo>
                    <a:pt x="689772" y="825164"/>
                    <a:pt x="689772" y="825335"/>
                    <a:pt x="689688" y="825420"/>
                  </a:cubicBezTo>
                  <a:lnTo>
                    <a:pt x="683886" y="853756"/>
                  </a:lnTo>
                  <a:cubicBezTo>
                    <a:pt x="682777" y="854780"/>
                    <a:pt x="681668" y="855804"/>
                    <a:pt x="680559" y="856914"/>
                  </a:cubicBezTo>
                  <a:cubicBezTo>
                    <a:pt x="680473" y="856999"/>
                    <a:pt x="680559" y="857170"/>
                    <a:pt x="680729" y="857085"/>
                  </a:cubicBezTo>
                  <a:cubicBezTo>
                    <a:pt x="681753" y="856231"/>
                    <a:pt x="682777" y="855292"/>
                    <a:pt x="683715" y="854439"/>
                  </a:cubicBezTo>
                  <a:lnTo>
                    <a:pt x="680985" y="867668"/>
                  </a:lnTo>
                  <a:cubicBezTo>
                    <a:pt x="679535" y="867668"/>
                    <a:pt x="678084" y="867668"/>
                    <a:pt x="676548" y="867838"/>
                  </a:cubicBezTo>
                  <a:cubicBezTo>
                    <a:pt x="674757" y="868009"/>
                    <a:pt x="673051" y="868265"/>
                    <a:pt x="670576" y="868607"/>
                  </a:cubicBezTo>
                  <a:cubicBezTo>
                    <a:pt x="672539" y="856402"/>
                    <a:pt x="674501" y="844623"/>
                    <a:pt x="676207" y="832931"/>
                  </a:cubicBezTo>
                  <a:cubicBezTo>
                    <a:pt x="677914" y="821409"/>
                    <a:pt x="679620" y="809801"/>
                    <a:pt x="681326" y="798279"/>
                  </a:cubicBezTo>
                  <a:lnTo>
                    <a:pt x="683715" y="796146"/>
                  </a:lnTo>
                  <a:close/>
                  <a:moveTo>
                    <a:pt x="747873" y="636885"/>
                  </a:moveTo>
                  <a:cubicBezTo>
                    <a:pt x="750263" y="634410"/>
                    <a:pt x="752651" y="631850"/>
                    <a:pt x="755040" y="629289"/>
                  </a:cubicBezTo>
                  <a:lnTo>
                    <a:pt x="751372" y="643543"/>
                  </a:lnTo>
                  <a:lnTo>
                    <a:pt x="746338" y="663343"/>
                  </a:lnTo>
                  <a:cubicBezTo>
                    <a:pt x="744376" y="671281"/>
                    <a:pt x="742414" y="679133"/>
                    <a:pt x="740451" y="687070"/>
                  </a:cubicBezTo>
                  <a:cubicBezTo>
                    <a:pt x="733455" y="693301"/>
                    <a:pt x="726544" y="699446"/>
                    <a:pt x="719633" y="705676"/>
                  </a:cubicBezTo>
                  <a:cubicBezTo>
                    <a:pt x="719719" y="705250"/>
                    <a:pt x="719804" y="704823"/>
                    <a:pt x="719890" y="704396"/>
                  </a:cubicBezTo>
                  <a:cubicBezTo>
                    <a:pt x="719890" y="704396"/>
                    <a:pt x="719890" y="704396"/>
                    <a:pt x="719890" y="704396"/>
                  </a:cubicBezTo>
                  <a:cubicBezTo>
                    <a:pt x="719890" y="704396"/>
                    <a:pt x="719890" y="704396"/>
                    <a:pt x="719890" y="704311"/>
                  </a:cubicBezTo>
                  <a:cubicBezTo>
                    <a:pt x="719890" y="704311"/>
                    <a:pt x="719890" y="704311"/>
                    <a:pt x="719890" y="704225"/>
                  </a:cubicBezTo>
                  <a:lnTo>
                    <a:pt x="719890" y="704225"/>
                  </a:lnTo>
                  <a:cubicBezTo>
                    <a:pt x="723473" y="687326"/>
                    <a:pt x="726886" y="670513"/>
                    <a:pt x="730384" y="653614"/>
                  </a:cubicBezTo>
                  <a:cubicBezTo>
                    <a:pt x="736185" y="648066"/>
                    <a:pt x="741987" y="642518"/>
                    <a:pt x="747789" y="636885"/>
                  </a:cubicBezTo>
                  <a:lnTo>
                    <a:pt x="747789" y="636885"/>
                  </a:lnTo>
                  <a:cubicBezTo>
                    <a:pt x="747789" y="636885"/>
                    <a:pt x="747789" y="636885"/>
                    <a:pt x="747789" y="636885"/>
                  </a:cubicBezTo>
                  <a:cubicBezTo>
                    <a:pt x="747789" y="636885"/>
                    <a:pt x="747789" y="636885"/>
                    <a:pt x="747789" y="636885"/>
                  </a:cubicBezTo>
                  <a:cubicBezTo>
                    <a:pt x="747789" y="636885"/>
                    <a:pt x="747789" y="636885"/>
                    <a:pt x="747789" y="636885"/>
                  </a:cubicBezTo>
                  <a:close/>
                  <a:moveTo>
                    <a:pt x="739001" y="692959"/>
                  </a:moveTo>
                  <a:cubicBezTo>
                    <a:pt x="736868" y="701750"/>
                    <a:pt x="734735" y="710541"/>
                    <a:pt x="732687" y="719417"/>
                  </a:cubicBezTo>
                  <a:cubicBezTo>
                    <a:pt x="732175" y="721636"/>
                    <a:pt x="731663" y="723941"/>
                    <a:pt x="731152" y="726160"/>
                  </a:cubicBezTo>
                  <a:cubicBezTo>
                    <a:pt x="724241" y="732134"/>
                    <a:pt x="717416" y="738194"/>
                    <a:pt x="710590" y="744254"/>
                  </a:cubicBezTo>
                  <a:cubicBezTo>
                    <a:pt x="713320" y="732646"/>
                    <a:pt x="716050" y="720954"/>
                    <a:pt x="718780" y="709261"/>
                  </a:cubicBezTo>
                  <a:cubicBezTo>
                    <a:pt x="725520" y="703799"/>
                    <a:pt x="732261" y="698336"/>
                    <a:pt x="739001" y="692959"/>
                  </a:cubicBezTo>
                  <a:close/>
                  <a:moveTo>
                    <a:pt x="729616" y="733073"/>
                  </a:moveTo>
                  <a:cubicBezTo>
                    <a:pt x="727824" y="741096"/>
                    <a:pt x="726032" y="749119"/>
                    <a:pt x="724326" y="757141"/>
                  </a:cubicBezTo>
                  <a:cubicBezTo>
                    <a:pt x="717159" y="763628"/>
                    <a:pt x="709993" y="770200"/>
                    <a:pt x="702912" y="776857"/>
                  </a:cubicBezTo>
                  <a:cubicBezTo>
                    <a:pt x="705130" y="767725"/>
                    <a:pt x="707263" y="758507"/>
                    <a:pt x="709396" y="749375"/>
                  </a:cubicBezTo>
                  <a:cubicBezTo>
                    <a:pt x="716136" y="743912"/>
                    <a:pt x="722876" y="738450"/>
                    <a:pt x="729616" y="732988"/>
                  </a:cubicBezTo>
                  <a:close/>
                  <a:moveTo>
                    <a:pt x="723046" y="762774"/>
                  </a:moveTo>
                  <a:cubicBezTo>
                    <a:pt x="722108" y="767042"/>
                    <a:pt x="721254" y="771395"/>
                    <a:pt x="720316" y="775662"/>
                  </a:cubicBezTo>
                  <a:lnTo>
                    <a:pt x="720316" y="775662"/>
                  </a:lnTo>
                  <a:cubicBezTo>
                    <a:pt x="720316" y="775662"/>
                    <a:pt x="720316" y="775918"/>
                    <a:pt x="720316" y="775918"/>
                  </a:cubicBezTo>
                  <a:lnTo>
                    <a:pt x="720316" y="776174"/>
                  </a:lnTo>
                  <a:cubicBezTo>
                    <a:pt x="720316" y="776174"/>
                    <a:pt x="720316" y="776174"/>
                    <a:pt x="720316" y="776174"/>
                  </a:cubicBezTo>
                  <a:cubicBezTo>
                    <a:pt x="718866" y="784026"/>
                    <a:pt x="717501" y="791964"/>
                    <a:pt x="716136" y="799816"/>
                  </a:cubicBezTo>
                  <a:cubicBezTo>
                    <a:pt x="712211" y="803400"/>
                    <a:pt x="708287" y="806985"/>
                    <a:pt x="704447" y="810569"/>
                  </a:cubicBezTo>
                  <a:cubicBezTo>
                    <a:pt x="700352" y="814325"/>
                    <a:pt x="696342" y="818080"/>
                    <a:pt x="692247" y="821836"/>
                  </a:cubicBezTo>
                  <a:cubicBezTo>
                    <a:pt x="695574" y="808009"/>
                    <a:pt x="698816" y="794097"/>
                    <a:pt x="702144" y="780271"/>
                  </a:cubicBezTo>
                  <a:cubicBezTo>
                    <a:pt x="709140" y="774382"/>
                    <a:pt x="716136" y="768493"/>
                    <a:pt x="723217" y="762689"/>
                  </a:cubicBezTo>
                  <a:close/>
                  <a:moveTo>
                    <a:pt x="705386" y="811765"/>
                  </a:moveTo>
                  <a:cubicBezTo>
                    <a:pt x="708713" y="809033"/>
                    <a:pt x="712041" y="806302"/>
                    <a:pt x="715283" y="803571"/>
                  </a:cubicBezTo>
                  <a:cubicBezTo>
                    <a:pt x="713917" y="811679"/>
                    <a:pt x="712552" y="819787"/>
                    <a:pt x="711187" y="827895"/>
                  </a:cubicBezTo>
                  <a:cubicBezTo>
                    <a:pt x="709140" y="829773"/>
                    <a:pt x="707092" y="831651"/>
                    <a:pt x="705130" y="833528"/>
                  </a:cubicBezTo>
                  <a:cubicBezTo>
                    <a:pt x="698304" y="839929"/>
                    <a:pt x="691479" y="846331"/>
                    <a:pt x="684739" y="852732"/>
                  </a:cubicBezTo>
                  <a:lnTo>
                    <a:pt x="691223" y="825420"/>
                  </a:lnTo>
                  <a:cubicBezTo>
                    <a:pt x="691393" y="824652"/>
                    <a:pt x="691564" y="823884"/>
                    <a:pt x="691735" y="823201"/>
                  </a:cubicBezTo>
                  <a:cubicBezTo>
                    <a:pt x="696257" y="819360"/>
                    <a:pt x="700779" y="815520"/>
                    <a:pt x="705386" y="811765"/>
                  </a:cubicBezTo>
                  <a:close/>
                  <a:moveTo>
                    <a:pt x="706324" y="834638"/>
                  </a:moveTo>
                  <a:cubicBezTo>
                    <a:pt x="707775" y="833358"/>
                    <a:pt x="709310" y="832163"/>
                    <a:pt x="710761" y="830882"/>
                  </a:cubicBezTo>
                  <a:cubicBezTo>
                    <a:pt x="710675" y="831651"/>
                    <a:pt x="710505" y="832419"/>
                    <a:pt x="710420" y="833102"/>
                  </a:cubicBezTo>
                  <a:cubicBezTo>
                    <a:pt x="709481" y="838991"/>
                    <a:pt x="708628" y="844794"/>
                    <a:pt x="707689" y="850683"/>
                  </a:cubicBezTo>
                  <a:lnTo>
                    <a:pt x="703679" y="854524"/>
                  </a:lnTo>
                  <a:lnTo>
                    <a:pt x="695233" y="862888"/>
                  </a:lnTo>
                  <a:cubicBezTo>
                    <a:pt x="695233" y="862888"/>
                    <a:pt x="695233" y="863144"/>
                    <a:pt x="695404" y="863059"/>
                  </a:cubicBezTo>
                  <a:lnTo>
                    <a:pt x="704191" y="855292"/>
                  </a:lnTo>
                  <a:lnTo>
                    <a:pt x="707348" y="852561"/>
                  </a:lnTo>
                  <a:cubicBezTo>
                    <a:pt x="706666" y="857170"/>
                    <a:pt x="705983" y="861779"/>
                    <a:pt x="705300" y="866387"/>
                  </a:cubicBezTo>
                  <a:cubicBezTo>
                    <a:pt x="702997" y="868350"/>
                    <a:pt x="700608" y="870399"/>
                    <a:pt x="698304" y="872362"/>
                  </a:cubicBezTo>
                  <a:cubicBezTo>
                    <a:pt x="693100" y="869204"/>
                    <a:pt x="687384" y="867753"/>
                    <a:pt x="681241" y="867668"/>
                  </a:cubicBezTo>
                  <a:lnTo>
                    <a:pt x="684568" y="853671"/>
                  </a:lnTo>
                  <a:cubicBezTo>
                    <a:pt x="691820" y="847355"/>
                    <a:pt x="699072" y="840954"/>
                    <a:pt x="706324" y="834723"/>
                  </a:cubicBezTo>
                  <a:close/>
                  <a:moveTo>
                    <a:pt x="765790" y="806814"/>
                  </a:moveTo>
                  <a:cubicBezTo>
                    <a:pt x="767155" y="805705"/>
                    <a:pt x="768606" y="804680"/>
                    <a:pt x="770056" y="803571"/>
                  </a:cubicBezTo>
                  <a:lnTo>
                    <a:pt x="769203" y="806046"/>
                  </a:lnTo>
                  <a:cubicBezTo>
                    <a:pt x="767667" y="810655"/>
                    <a:pt x="766046" y="815264"/>
                    <a:pt x="764510" y="819958"/>
                  </a:cubicBezTo>
                  <a:cubicBezTo>
                    <a:pt x="764340" y="820385"/>
                    <a:pt x="764255" y="820897"/>
                    <a:pt x="764084" y="821323"/>
                  </a:cubicBezTo>
                  <a:cubicBezTo>
                    <a:pt x="755381" y="827383"/>
                    <a:pt x="746765" y="833528"/>
                    <a:pt x="738318" y="839929"/>
                  </a:cubicBezTo>
                  <a:cubicBezTo>
                    <a:pt x="739342" y="834979"/>
                    <a:pt x="740366" y="830029"/>
                    <a:pt x="741475" y="824993"/>
                  </a:cubicBezTo>
                  <a:cubicBezTo>
                    <a:pt x="749410" y="818934"/>
                    <a:pt x="757514" y="812874"/>
                    <a:pt x="765620" y="806985"/>
                  </a:cubicBezTo>
                  <a:lnTo>
                    <a:pt x="765620" y="806985"/>
                  </a:lnTo>
                  <a:cubicBezTo>
                    <a:pt x="765620" y="806985"/>
                    <a:pt x="765705" y="806900"/>
                    <a:pt x="765705" y="806900"/>
                  </a:cubicBezTo>
                  <a:lnTo>
                    <a:pt x="765876" y="806900"/>
                  </a:lnTo>
                  <a:cubicBezTo>
                    <a:pt x="765876" y="806900"/>
                    <a:pt x="765876" y="806814"/>
                    <a:pt x="765876" y="806814"/>
                  </a:cubicBezTo>
                  <a:close/>
                  <a:moveTo>
                    <a:pt x="792836" y="839161"/>
                  </a:moveTo>
                  <a:cubicBezTo>
                    <a:pt x="800003" y="834723"/>
                    <a:pt x="807254" y="830370"/>
                    <a:pt x="814506" y="826018"/>
                  </a:cubicBezTo>
                  <a:lnTo>
                    <a:pt x="809899" y="843599"/>
                  </a:lnTo>
                  <a:cubicBezTo>
                    <a:pt x="802733" y="847355"/>
                    <a:pt x="795651" y="851110"/>
                    <a:pt x="788570" y="854951"/>
                  </a:cubicBezTo>
                  <a:cubicBezTo>
                    <a:pt x="789253" y="851793"/>
                    <a:pt x="789935" y="848550"/>
                    <a:pt x="790703" y="845392"/>
                  </a:cubicBezTo>
                  <a:cubicBezTo>
                    <a:pt x="791129" y="843514"/>
                    <a:pt x="791556" y="841551"/>
                    <a:pt x="792068" y="839673"/>
                  </a:cubicBezTo>
                  <a:cubicBezTo>
                    <a:pt x="792238" y="839673"/>
                    <a:pt x="792324" y="839503"/>
                    <a:pt x="792495" y="839417"/>
                  </a:cubicBezTo>
                  <a:lnTo>
                    <a:pt x="792495" y="839417"/>
                  </a:lnTo>
                  <a:cubicBezTo>
                    <a:pt x="792495" y="839417"/>
                    <a:pt x="792750" y="839332"/>
                    <a:pt x="792750" y="839332"/>
                  </a:cubicBezTo>
                  <a:lnTo>
                    <a:pt x="793007" y="839332"/>
                  </a:lnTo>
                  <a:cubicBezTo>
                    <a:pt x="793007" y="839332"/>
                    <a:pt x="793007" y="839161"/>
                    <a:pt x="793007" y="839161"/>
                  </a:cubicBezTo>
                  <a:close/>
                  <a:moveTo>
                    <a:pt x="846500" y="873130"/>
                  </a:moveTo>
                  <a:cubicBezTo>
                    <a:pt x="850937" y="870825"/>
                    <a:pt x="855459" y="868521"/>
                    <a:pt x="859895" y="866131"/>
                  </a:cubicBezTo>
                  <a:cubicBezTo>
                    <a:pt x="859639" y="866985"/>
                    <a:pt x="859469" y="867924"/>
                    <a:pt x="859213" y="868777"/>
                  </a:cubicBezTo>
                  <a:cubicBezTo>
                    <a:pt x="858871" y="869972"/>
                    <a:pt x="858616" y="871252"/>
                    <a:pt x="858274" y="872533"/>
                  </a:cubicBezTo>
                  <a:cubicBezTo>
                    <a:pt x="857933" y="872703"/>
                    <a:pt x="857506" y="872874"/>
                    <a:pt x="857165" y="873045"/>
                  </a:cubicBezTo>
                  <a:lnTo>
                    <a:pt x="857165" y="873045"/>
                  </a:lnTo>
                  <a:cubicBezTo>
                    <a:pt x="857165" y="873045"/>
                    <a:pt x="857165" y="873045"/>
                    <a:pt x="857165" y="873045"/>
                  </a:cubicBezTo>
                  <a:lnTo>
                    <a:pt x="857165" y="873045"/>
                  </a:lnTo>
                  <a:cubicBezTo>
                    <a:pt x="857165" y="873045"/>
                    <a:pt x="857165" y="873045"/>
                    <a:pt x="857165" y="873045"/>
                  </a:cubicBezTo>
                  <a:cubicBezTo>
                    <a:pt x="849913" y="876629"/>
                    <a:pt x="842747" y="880299"/>
                    <a:pt x="835580" y="883969"/>
                  </a:cubicBezTo>
                  <a:cubicBezTo>
                    <a:pt x="836006" y="881921"/>
                    <a:pt x="836433" y="879872"/>
                    <a:pt x="836860" y="877824"/>
                  </a:cubicBezTo>
                  <a:cubicBezTo>
                    <a:pt x="839931" y="876288"/>
                    <a:pt x="843088" y="874837"/>
                    <a:pt x="846159" y="873301"/>
                  </a:cubicBezTo>
                  <a:cubicBezTo>
                    <a:pt x="846159" y="873301"/>
                    <a:pt x="846159" y="873301"/>
                    <a:pt x="846159" y="873301"/>
                  </a:cubicBezTo>
                  <a:cubicBezTo>
                    <a:pt x="846159" y="873301"/>
                    <a:pt x="846330" y="873301"/>
                    <a:pt x="846415" y="873215"/>
                  </a:cubicBezTo>
                  <a:lnTo>
                    <a:pt x="846671" y="873215"/>
                  </a:lnTo>
                  <a:cubicBezTo>
                    <a:pt x="846671" y="873215"/>
                    <a:pt x="846671" y="873130"/>
                    <a:pt x="846671" y="873130"/>
                  </a:cubicBezTo>
                  <a:close/>
                  <a:moveTo>
                    <a:pt x="954086" y="834467"/>
                  </a:moveTo>
                  <a:lnTo>
                    <a:pt x="954086" y="834467"/>
                  </a:lnTo>
                  <a:cubicBezTo>
                    <a:pt x="954086" y="834467"/>
                    <a:pt x="954086" y="834467"/>
                    <a:pt x="954086" y="834467"/>
                  </a:cubicBezTo>
                  <a:cubicBezTo>
                    <a:pt x="953232" y="841636"/>
                    <a:pt x="952550" y="848720"/>
                    <a:pt x="951867" y="855890"/>
                  </a:cubicBezTo>
                  <a:lnTo>
                    <a:pt x="947431" y="857767"/>
                  </a:lnTo>
                  <a:cubicBezTo>
                    <a:pt x="946833" y="858023"/>
                    <a:pt x="946236" y="858279"/>
                    <a:pt x="945639" y="858535"/>
                  </a:cubicBezTo>
                  <a:cubicBezTo>
                    <a:pt x="946407" y="851366"/>
                    <a:pt x="947175" y="844282"/>
                    <a:pt x="947942" y="837113"/>
                  </a:cubicBezTo>
                  <a:cubicBezTo>
                    <a:pt x="947942" y="836686"/>
                    <a:pt x="948028" y="836174"/>
                    <a:pt x="948113" y="835747"/>
                  </a:cubicBezTo>
                  <a:lnTo>
                    <a:pt x="954341" y="832931"/>
                  </a:lnTo>
                  <a:cubicBezTo>
                    <a:pt x="954341" y="833358"/>
                    <a:pt x="954171" y="833784"/>
                    <a:pt x="954171" y="834296"/>
                  </a:cubicBezTo>
                  <a:lnTo>
                    <a:pt x="954171" y="834296"/>
                  </a:lnTo>
                  <a:close/>
                  <a:moveTo>
                    <a:pt x="1014917" y="649517"/>
                  </a:moveTo>
                  <a:cubicBezTo>
                    <a:pt x="1013040" y="652931"/>
                    <a:pt x="1011077" y="656430"/>
                    <a:pt x="1009200" y="659844"/>
                  </a:cubicBezTo>
                  <a:lnTo>
                    <a:pt x="1000242" y="675975"/>
                  </a:lnTo>
                  <a:cubicBezTo>
                    <a:pt x="1002204" y="660442"/>
                    <a:pt x="1004337" y="644908"/>
                    <a:pt x="1006555" y="629375"/>
                  </a:cubicBezTo>
                  <a:lnTo>
                    <a:pt x="1009883" y="607611"/>
                  </a:lnTo>
                  <a:lnTo>
                    <a:pt x="1011760" y="605050"/>
                  </a:lnTo>
                  <a:cubicBezTo>
                    <a:pt x="1020889" y="592163"/>
                    <a:pt x="1030018" y="579275"/>
                    <a:pt x="1038976" y="566302"/>
                  </a:cubicBezTo>
                  <a:cubicBezTo>
                    <a:pt x="1031041" y="594126"/>
                    <a:pt x="1023022" y="621864"/>
                    <a:pt x="1014831" y="649602"/>
                  </a:cubicBezTo>
                  <a:close/>
                  <a:moveTo>
                    <a:pt x="1010651" y="660442"/>
                  </a:moveTo>
                  <a:cubicBezTo>
                    <a:pt x="1011333" y="659332"/>
                    <a:pt x="1012016" y="658223"/>
                    <a:pt x="1012698" y="657113"/>
                  </a:cubicBezTo>
                  <a:cubicBezTo>
                    <a:pt x="1012528" y="657540"/>
                    <a:pt x="1012442" y="658052"/>
                    <a:pt x="1012272" y="658479"/>
                  </a:cubicBezTo>
                  <a:cubicBezTo>
                    <a:pt x="1007153" y="676060"/>
                    <a:pt x="1001437" y="693471"/>
                    <a:pt x="995976" y="710968"/>
                  </a:cubicBezTo>
                  <a:cubicBezTo>
                    <a:pt x="996488" y="706359"/>
                    <a:pt x="997000" y="701750"/>
                    <a:pt x="997597" y="697056"/>
                  </a:cubicBezTo>
                  <a:cubicBezTo>
                    <a:pt x="998365" y="690740"/>
                    <a:pt x="999133" y="684424"/>
                    <a:pt x="999986" y="678194"/>
                  </a:cubicBezTo>
                  <a:lnTo>
                    <a:pt x="1010651" y="660527"/>
                  </a:lnTo>
                  <a:close/>
                  <a:moveTo>
                    <a:pt x="970723" y="874581"/>
                  </a:moveTo>
                  <a:cubicBezTo>
                    <a:pt x="969101" y="880128"/>
                    <a:pt x="967480" y="885676"/>
                    <a:pt x="965944" y="891138"/>
                  </a:cubicBezTo>
                  <a:lnTo>
                    <a:pt x="964324" y="891480"/>
                  </a:lnTo>
                  <a:cubicBezTo>
                    <a:pt x="966627" y="884567"/>
                    <a:pt x="969016" y="877568"/>
                    <a:pt x="971405" y="870655"/>
                  </a:cubicBezTo>
                  <a:lnTo>
                    <a:pt x="972087" y="870399"/>
                  </a:lnTo>
                  <a:cubicBezTo>
                    <a:pt x="971661" y="871679"/>
                    <a:pt x="971234" y="872874"/>
                    <a:pt x="970893" y="874154"/>
                  </a:cubicBezTo>
                  <a:lnTo>
                    <a:pt x="970893" y="874154"/>
                  </a:lnTo>
                  <a:cubicBezTo>
                    <a:pt x="970893" y="874154"/>
                    <a:pt x="970893" y="874325"/>
                    <a:pt x="970893" y="874325"/>
                  </a:cubicBezTo>
                  <a:lnTo>
                    <a:pt x="970893" y="874495"/>
                  </a:lnTo>
                  <a:cubicBezTo>
                    <a:pt x="970893" y="874495"/>
                    <a:pt x="970893" y="874495"/>
                    <a:pt x="970893" y="874495"/>
                  </a:cubicBezTo>
                  <a:close/>
                  <a:moveTo>
                    <a:pt x="1101087" y="760641"/>
                  </a:moveTo>
                  <a:cubicBezTo>
                    <a:pt x="1104158" y="750399"/>
                    <a:pt x="1107230" y="740242"/>
                    <a:pt x="1110216" y="730086"/>
                  </a:cubicBezTo>
                  <a:cubicBezTo>
                    <a:pt x="1122246" y="706530"/>
                    <a:pt x="1134276" y="683059"/>
                    <a:pt x="1146135" y="659417"/>
                  </a:cubicBezTo>
                  <a:cubicBezTo>
                    <a:pt x="1146135" y="659417"/>
                    <a:pt x="1146135" y="659417"/>
                    <a:pt x="1146135" y="659417"/>
                  </a:cubicBezTo>
                  <a:cubicBezTo>
                    <a:pt x="1146135" y="659417"/>
                    <a:pt x="1146135" y="659417"/>
                    <a:pt x="1146135" y="659332"/>
                  </a:cubicBezTo>
                  <a:cubicBezTo>
                    <a:pt x="1146135" y="659332"/>
                    <a:pt x="1146135" y="659332"/>
                    <a:pt x="1146135" y="659247"/>
                  </a:cubicBezTo>
                  <a:cubicBezTo>
                    <a:pt x="1146135" y="659247"/>
                    <a:pt x="1146135" y="659247"/>
                    <a:pt x="1146135" y="659247"/>
                  </a:cubicBezTo>
                  <a:cubicBezTo>
                    <a:pt x="1157141" y="636373"/>
                    <a:pt x="1167976" y="613415"/>
                    <a:pt x="1178725" y="590456"/>
                  </a:cubicBezTo>
                  <a:lnTo>
                    <a:pt x="1169085" y="611793"/>
                  </a:lnTo>
                  <a:cubicBezTo>
                    <a:pt x="1152192" y="649261"/>
                    <a:pt x="1135129" y="686729"/>
                    <a:pt x="1118492" y="724368"/>
                  </a:cubicBezTo>
                  <a:cubicBezTo>
                    <a:pt x="1118492" y="724368"/>
                    <a:pt x="1118492" y="724368"/>
                    <a:pt x="1118492" y="724368"/>
                  </a:cubicBezTo>
                  <a:cubicBezTo>
                    <a:pt x="1118492" y="724453"/>
                    <a:pt x="1118492" y="724538"/>
                    <a:pt x="1118407" y="724624"/>
                  </a:cubicBezTo>
                  <a:cubicBezTo>
                    <a:pt x="1118407" y="724709"/>
                    <a:pt x="1118407" y="724794"/>
                    <a:pt x="1118321" y="724880"/>
                  </a:cubicBezTo>
                  <a:cubicBezTo>
                    <a:pt x="1118321" y="724880"/>
                    <a:pt x="1118321" y="724880"/>
                    <a:pt x="1118321" y="724880"/>
                  </a:cubicBezTo>
                  <a:cubicBezTo>
                    <a:pt x="1110472" y="743486"/>
                    <a:pt x="1102793" y="762092"/>
                    <a:pt x="1095115" y="780698"/>
                  </a:cubicBezTo>
                  <a:cubicBezTo>
                    <a:pt x="1097077" y="773955"/>
                    <a:pt x="1099039" y="767298"/>
                    <a:pt x="1101002" y="760641"/>
                  </a:cubicBezTo>
                  <a:close/>
                  <a:moveTo>
                    <a:pt x="1056040" y="969147"/>
                  </a:moveTo>
                  <a:cubicBezTo>
                    <a:pt x="1053224" y="968806"/>
                    <a:pt x="1050323" y="968550"/>
                    <a:pt x="1047337" y="968208"/>
                  </a:cubicBezTo>
                  <a:lnTo>
                    <a:pt x="1049726" y="963087"/>
                  </a:lnTo>
                  <a:cubicBezTo>
                    <a:pt x="1051859" y="958649"/>
                    <a:pt x="1053992" y="954211"/>
                    <a:pt x="1056040" y="949773"/>
                  </a:cubicBezTo>
                  <a:cubicBezTo>
                    <a:pt x="1058514" y="950114"/>
                    <a:pt x="1060902" y="950285"/>
                    <a:pt x="1063292" y="950370"/>
                  </a:cubicBezTo>
                  <a:cubicBezTo>
                    <a:pt x="1062865" y="951480"/>
                    <a:pt x="1062439" y="952589"/>
                    <a:pt x="1062012" y="953614"/>
                  </a:cubicBezTo>
                  <a:cubicBezTo>
                    <a:pt x="1059964" y="958820"/>
                    <a:pt x="1057917" y="964026"/>
                    <a:pt x="1055954" y="969232"/>
                  </a:cubicBezTo>
                  <a:close/>
                  <a:moveTo>
                    <a:pt x="1029506" y="1041949"/>
                  </a:moveTo>
                  <a:lnTo>
                    <a:pt x="1036673" y="1023599"/>
                  </a:lnTo>
                  <a:lnTo>
                    <a:pt x="1044010" y="1005335"/>
                  </a:lnTo>
                  <a:cubicBezTo>
                    <a:pt x="1046911" y="998251"/>
                    <a:pt x="1049811" y="991252"/>
                    <a:pt x="1052798" y="984254"/>
                  </a:cubicBezTo>
                  <a:cubicBezTo>
                    <a:pt x="1057490" y="984766"/>
                    <a:pt x="1062182" y="985363"/>
                    <a:pt x="1066875" y="985704"/>
                  </a:cubicBezTo>
                  <a:cubicBezTo>
                    <a:pt x="1072335" y="986217"/>
                    <a:pt x="1077796" y="986387"/>
                    <a:pt x="1083255" y="986643"/>
                  </a:cubicBezTo>
                  <a:cubicBezTo>
                    <a:pt x="1080781" y="992703"/>
                    <a:pt x="1078393" y="998848"/>
                    <a:pt x="1076004" y="1004993"/>
                  </a:cubicBezTo>
                  <a:cubicBezTo>
                    <a:pt x="1071055" y="1017796"/>
                    <a:pt x="1066363" y="1030598"/>
                    <a:pt x="1061670" y="1043485"/>
                  </a:cubicBezTo>
                  <a:lnTo>
                    <a:pt x="1056722" y="1057312"/>
                  </a:lnTo>
                  <a:lnTo>
                    <a:pt x="1051859" y="1071138"/>
                  </a:lnTo>
                  <a:cubicBezTo>
                    <a:pt x="1051859" y="1071138"/>
                    <a:pt x="1052030" y="1071309"/>
                    <a:pt x="1052115" y="1071138"/>
                  </a:cubicBezTo>
                  <a:lnTo>
                    <a:pt x="1057575" y="1057653"/>
                  </a:lnTo>
                  <a:lnTo>
                    <a:pt x="1063121" y="1044168"/>
                  </a:lnTo>
                  <a:cubicBezTo>
                    <a:pt x="1068410" y="1031537"/>
                    <a:pt x="1073871" y="1018991"/>
                    <a:pt x="1079331" y="1006444"/>
                  </a:cubicBezTo>
                  <a:cubicBezTo>
                    <a:pt x="1082232" y="999872"/>
                    <a:pt x="1085218" y="993301"/>
                    <a:pt x="1088119" y="986729"/>
                  </a:cubicBezTo>
                  <a:cubicBezTo>
                    <a:pt x="1092982" y="986899"/>
                    <a:pt x="1097845" y="987155"/>
                    <a:pt x="1102623" y="987155"/>
                  </a:cubicBezTo>
                  <a:cubicBezTo>
                    <a:pt x="1097418" y="1000384"/>
                    <a:pt x="1092300" y="1013614"/>
                    <a:pt x="1087351" y="1026928"/>
                  </a:cubicBezTo>
                  <a:lnTo>
                    <a:pt x="1081976" y="1041437"/>
                  </a:lnTo>
                  <a:lnTo>
                    <a:pt x="1076772" y="1056032"/>
                  </a:lnTo>
                  <a:cubicBezTo>
                    <a:pt x="1076772" y="1056032"/>
                    <a:pt x="1076942" y="1056202"/>
                    <a:pt x="1077027" y="1056032"/>
                  </a:cubicBezTo>
                  <a:lnTo>
                    <a:pt x="1082829" y="1041778"/>
                  </a:lnTo>
                  <a:lnTo>
                    <a:pt x="1088801" y="1027611"/>
                  </a:lnTo>
                  <a:cubicBezTo>
                    <a:pt x="1094433" y="1014296"/>
                    <a:pt x="1100319" y="1001067"/>
                    <a:pt x="1106206" y="987924"/>
                  </a:cubicBezTo>
                  <a:cubicBezTo>
                    <a:pt x="1106377" y="987668"/>
                    <a:pt x="1106462" y="987326"/>
                    <a:pt x="1106633" y="987070"/>
                  </a:cubicBezTo>
                  <a:cubicBezTo>
                    <a:pt x="1106889" y="987070"/>
                    <a:pt x="1107059" y="987070"/>
                    <a:pt x="1107315" y="987070"/>
                  </a:cubicBezTo>
                  <a:cubicBezTo>
                    <a:pt x="1115079" y="986643"/>
                    <a:pt x="1122843" y="986473"/>
                    <a:pt x="1130692" y="986046"/>
                  </a:cubicBezTo>
                  <a:cubicBezTo>
                    <a:pt x="1128303" y="992703"/>
                    <a:pt x="1125914" y="999446"/>
                    <a:pt x="1123525" y="1006188"/>
                  </a:cubicBezTo>
                  <a:cubicBezTo>
                    <a:pt x="1118407" y="1021039"/>
                    <a:pt x="1113458" y="1035889"/>
                    <a:pt x="1108680" y="1050825"/>
                  </a:cubicBezTo>
                  <a:lnTo>
                    <a:pt x="1103646" y="1066871"/>
                  </a:lnTo>
                  <a:lnTo>
                    <a:pt x="1100063" y="1078478"/>
                  </a:lnTo>
                  <a:cubicBezTo>
                    <a:pt x="1088801" y="1076771"/>
                    <a:pt x="1077625" y="1075150"/>
                    <a:pt x="1066363" y="1073443"/>
                  </a:cubicBezTo>
                  <a:lnTo>
                    <a:pt x="1035222" y="1068749"/>
                  </a:lnTo>
                  <a:cubicBezTo>
                    <a:pt x="1035222" y="1068749"/>
                    <a:pt x="1035052" y="1068919"/>
                    <a:pt x="1035222" y="1069005"/>
                  </a:cubicBezTo>
                  <a:lnTo>
                    <a:pt x="1065936" y="1074979"/>
                  </a:lnTo>
                  <a:cubicBezTo>
                    <a:pt x="1077027" y="1077198"/>
                    <a:pt x="1088119" y="1079332"/>
                    <a:pt x="1099125" y="1081551"/>
                  </a:cubicBezTo>
                  <a:lnTo>
                    <a:pt x="1098698" y="1083002"/>
                  </a:lnTo>
                  <a:cubicBezTo>
                    <a:pt x="1098698" y="1083002"/>
                    <a:pt x="1098869" y="1083173"/>
                    <a:pt x="1098954" y="1083002"/>
                  </a:cubicBezTo>
                  <a:lnTo>
                    <a:pt x="1099466" y="1081551"/>
                  </a:lnTo>
                  <a:cubicBezTo>
                    <a:pt x="1117127" y="1085050"/>
                    <a:pt x="1134873" y="1088549"/>
                    <a:pt x="1152618" y="1091878"/>
                  </a:cubicBezTo>
                  <a:cubicBezTo>
                    <a:pt x="1152618" y="1091878"/>
                    <a:pt x="1152618" y="1091878"/>
                    <a:pt x="1152618" y="1091878"/>
                  </a:cubicBezTo>
                  <a:cubicBezTo>
                    <a:pt x="1152618" y="1091878"/>
                    <a:pt x="1152789" y="1091878"/>
                    <a:pt x="1152875" y="1091878"/>
                  </a:cubicBezTo>
                  <a:cubicBezTo>
                    <a:pt x="1152875" y="1091878"/>
                    <a:pt x="1153045" y="1091878"/>
                    <a:pt x="1153130" y="1091878"/>
                  </a:cubicBezTo>
                  <a:cubicBezTo>
                    <a:pt x="1153130" y="1091878"/>
                    <a:pt x="1153130" y="1091878"/>
                    <a:pt x="1153130" y="1091878"/>
                  </a:cubicBezTo>
                  <a:cubicBezTo>
                    <a:pt x="1182224" y="1096487"/>
                    <a:pt x="1211317" y="1100754"/>
                    <a:pt x="1240410" y="1105107"/>
                  </a:cubicBezTo>
                  <a:lnTo>
                    <a:pt x="1267626" y="1109204"/>
                  </a:lnTo>
                  <a:cubicBezTo>
                    <a:pt x="1265749" y="1115093"/>
                    <a:pt x="1263787" y="1121067"/>
                    <a:pt x="1261995" y="1127042"/>
                  </a:cubicBezTo>
                  <a:cubicBezTo>
                    <a:pt x="1250478" y="1163656"/>
                    <a:pt x="1238875" y="1200271"/>
                    <a:pt x="1228551" y="1237141"/>
                  </a:cubicBezTo>
                  <a:cubicBezTo>
                    <a:pt x="1216777" y="1279132"/>
                    <a:pt x="1206454" y="1321551"/>
                    <a:pt x="1190926" y="1362433"/>
                  </a:cubicBezTo>
                  <a:cubicBezTo>
                    <a:pt x="1181115" y="1388379"/>
                    <a:pt x="1173095" y="1414751"/>
                    <a:pt x="1166440" y="1441636"/>
                  </a:cubicBezTo>
                  <a:cubicBezTo>
                    <a:pt x="1164819" y="1448037"/>
                    <a:pt x="1162771" y="1454182"/>
                    <a:pt x="1160468" y="1460242"/>
                  </a:cubicBezTo>
                  <a:lnTo>
                    <a:pt x="1152448" y="1465533"/>
                  </a:lnTo>
                  <a:cubicBezTo>
                    <a:pt x="1132228" y="1478933"/>
                    <a:pt x="1112008" y="1492333"/>
                    <a:pt x="1092129" y="1506159"/>
                  </a:cubicBezTo>
                  <a:lnTo>
                    <a:pt x="1092129" y="1506159"/>
                  </a:lnTo>
                  <a:cubicBezTo>
                    <a:pt x="1092129" y="1506159"/>
                    <a:pt x="1091958" y="1506245"/>
                    <a:pt x="1091958" y="1506245"/>
                  </a:cubicBezTo>
                  <a:lnTo>
                    <a:pt x="1091787" y="1506245"/>
                  </a:lnTo>
                  <a:cubicBezTo>
                    <a:pt x="1091787" y="1506245"/>
                    <a:pt x="1091787" y="1506330"/>
                    <a:pt x="1091787" y="1506330"/>
                  </a:cubicBezTo>
                  <a:cubicBezTo>
                    <a:pt x="1090081" y="1507610"/>
                    <a:pt x="1088289" y="1508891"/>
                    <a:pt x="1086583" y="1510256"/>
                  </a:cubicBezTo>
                  <a:cubicBezTo>
                    <a:pt x="1086157" y="1506159"/>
                    <a:pt x="1085815" y="1502063"/>
                    <a:pt x="1085388" y="1497966"/>
                  </a:cubicBezTo>
                  <a:cubicBezTo>
                    <a:pt x="1085388" y="1497112"/>
                    <a:pt x="1085218" y="1496174"/>
                    <a:pt x="1085218" y="1495320"/>
                  </a:cubicBezTo>
                  <a:cubicBezTo>
                    <a:pt x="1094603" y="1488663"/>
                    <a:pt x="1103903" y="1481835"/>
                    <a:pt x="1113032" y="1474837"/>
                  </a:cubicBezTo>
                  <a:lnTo>
                    <a:pt x="1113032" y="1474837"/>
                  </a:lnTo>
                  <a:cubicBezTo>
                    <a:pt x="1113032" y="1474837"/>
                    <a:pt x="1113032" y="1474837"/>
                    <a:pt x="1113032" y="1474837"/>
                  </a:cubicBezTo>
                  <a:lnTo>
                    <a:pt x="1113032" y="1474837"/>
                  </a:lnTo>
                  <a:cubicBezTo>
                    <a:pt x="1113032" y="1474837"/>
                    <a:pt x="1113032" y="1474837"/>
                    <a:pt x="1113032" y="1474837"/>
                  </a:cubicBezTo>
                  <a:cubicBezTo>
                    <a:pt x="1125914" y="1463912"/>
                    <a:pt x="1138371" y="1452561"/>
                    <a:pt x="1150742" y="1441124"/>
                  </a:cubicBezTo>
                  <a:lnTo>
                    <a:pt x="1163966" y="1428834"/>
                  </a:lnTo>
                  <a:cubicBezTo>
                    <a:pt x="1163966" y="1428834"/>
                    <a:pt x="1163880" y="1428578"/>
                    <a:pt x="1163795" y="1428663"/>
                  </a:cubicBezTo>
                  <a:lnTo>
                    <a:pt x="1149803" y="1439844"/>
                  </a:lnTo>
                  <a:cubicBezTo>
                    <a:pt x="1136579" y="1450256"/>
                    <a:pt x="1123099" y="1460413"/>
                    <a:pt x="1109704" y="1470654"/>
                  </a:cubicBezTo>
                  <a:lnTo>
                    <a:pt x="1109704" y="1470654"/>
                  </a:lnTo>
                  <a:cubicBezTo>
                    <a:pt x="1109704" y="1470654"/>
                    <a:pt x="1109619" y="1470654"/>
                    <a:pt x="1109619" y="1470654"/>
                  </a:cubicBezTo>
                  <a:lnTo>
                    <a:pt x="1109533" y="1470654"/>
                  </a:lnTo>
                  <a:cubicBezTo>
                    <a:pt x="1109533" y="1470654"/>
                    <a:pt x="1109533" y="1470654"/>
                    <a:pt x="1109533" y="1470654"/>
                  </a:cubicBezTo>
                  <a:cubicBezTo>
                    <a:pt x="1101258" y="1477653"/>
                    <a:pt x="1093067" y="1484652"/>
                    <a:pt x="1084792" y="1491650"/>
                  </a:cubicBezTo>
                  <a:cubicBezTo>
                    <a:pt x="1083853" y="1478592"/>
                    <a:pt x="1083085" y="1465619"/>
                    <a:pt x="1082403" y="1452561"/>
                  </a:cubicBezTo>
                  <a:lnTo>
                    <a:pt x="1082403" y="1452561"/>
                  </a:lnTo>
                  <a:cubicBezTo>
                    <a:pt x="1082403" y="1452561"/>
                    <a:pt x="1082403" y="1452305"/>
                    <a:pt x="1082403" y="1452305"/>
                  </a:cubicBezTo>
                  <a:lnTo>
                    <a:pt x="1082403" y="1452305"/>
                  </a:lnTo>
                  <a:cubicBezTo>
                    <a:pt x="1082403" y="1451622"/>
                    <a:pt x="1082232" y="1450939"/>
                    <a:pt x="1082147" y="1450256"/>
                  </a:cubicBezTo>
                  <a:cubicBezTo>
                    <a:pt x="1088631" y="1444879"/>
                    <a:pt x="1095200" y="1439502"/>
                    <a:pt x="1101770" y="1434211"/>
                  </a:cubicBezTo>
                  <a:cubicBezTo>
                    <a:pt x="1108680" y="1428663"/>
                    <a:pt x="1115506" y="1423201"/>
                    <a:pt x="1122502" y="1417739"/>
                  </a:cubicBezTo>
                  <a:cubicBezTo>
                    <a:pt x="1122587" y="1417739"/>
                    <a:pt x="1122502" y="1417483"/>
                    <a:pt x="1122331" y="1417568"/>
                  </a:cubicBezTo>
                  <a:cubicBezTo>
                    <a:pt x="1115165" y="1422689"/>
                    <a:pt x="1108083" y="1427724"/>
                    <a:pt x="1100916" y="1432931"/>
                  </a:cubicBezTo>
                  <a:cubicBezTo>
                    <a:pt x="1094517" y="1437539"/>
                    <a:pt x="1088119" y="1442148"/>
                    <a:pt x="1081805" y="1446842"/>
                  </a:cubicBezTo>
                  <a:cubicBezTo>
                    <a:pt x="1081293" y="1441807"/>
                    <a:pt x="1080696" y="1436771"/>
                    <a:pt x="1080184" y="1431821"/>
                  </a:cubicBezTo>
                  <a:cubicBezTo>
                    <a:pt x="1080184" y="1431821"/>
                    <a:pt x="1080184" y="1431650"/>
                    <a:pt x="1080270" y="1431565"/>
                  </a:cubicBezTo>
                  <a:cubicBezTo>
                    <a:pt x="1088375" y="1426188"/>
                    <a:pt x="1096480" y="1420811"/>
                    <a:pt x="1104670" y="1415605"/>
                  </a:cubicBezTo>
                  <a:lnTo>
                    <a:pt x="1117382" y="1407582"/>
                  </a:lnTo>
                  <a:lnTo>
                    <a:pt x="1130180" y="1399644"/>
                  </a:lnTo>
                  <a:cubicBezTo>
                    <a:pt x="1130180" y="1399644"/>
                    <a:pt x="1130180" y="1399388"/>
                    <a:pt x="1130095" y="1399474"/>
                  </a:cubicBezTo>
                  <a:lnTo>
                    <a:pt x="1117041" y="1406814"/>
                  </a:lnTo>
                  <a:lnTo>
                    <a:pt x="1104073" y="1414239"/>
                  </a:lnTo>
                  <a:cubicBezTo>
                    <a:pt x="1096821" y="1418421"/>
                    <a:pt x="1089484" y="1422689"/>
                    <a:pt x="1082317" y="1426956"/>
                  </a:cubicBezTo>
                  <a:cubicBezTo>
                    <a:pt x="1086583" y="1416714"/>
                    <a:pt x="1090679" y="1406302"/>
                    <a:pt x="1094603" y="1395804"/>
                  </a:cubicBezTo>
                  <a:cubicBezTo>
                    <a:pt x="1101428" y="1390256"/>
                    <a:pt x="1108168" y="1384708"/>
                    <a:pt x="1114994" y="1379161"/>
                  </a:cubicBezTo>
                  <a:lnTo>
                    <a:pt x="1134276" y="1363457"/>
                  </a:lnTo>
                  <a:cubicBezTo>
                    <a:pt x="1134276" y="1363457"/>
                    <a:pt x="1134276" y="1363201"/>
                    <a:pt x="1134105" y="1363286"/>
                  </a:cubicBezTo>
                  <a:lnTo>
                    <a:pt x="1114141" y="1377795"/>
                  </a:lnTo>
                  <a:cubicBezTo>
                    <a:pt x="1108254" y="1382063"/>
                    <a:pt x="1102367" y="1386245"/>
                    <a:pt x="1096565" y="1390512"/>
                  </a:cubicBezTo>
                  <a:cubicBezTo>
                    <a:pt x="1098186" y="1385903"/>
                    <a:pt x="1099892" y="1381295"/>
                    <a:pt x="1101428" y="1376686"/>
                  </a:cubicBezTo>
                  <a:cubicBezTo>
                    <a:pt x="1102452" y="1373699"/>
                    <a:pt x="1103561" y="1370711"/>
                    <a:pt x="1104585" y="1367810"/>
                  </a:cubicBezTo>
                  <a:cubicBezTo>
                    <a:pt x="1118236" y="1357568"/>
                    <a:pt x="1131886" y="1347241"/>
                    <a:pt x="1145537" y="1336914"/>
                  </a:cubicBezTo>
                  <a:lnTo>
                    <a:pt x="1170023" y="1318478"/>
                  </a:lnTo>
                  <a:cubicBezTo>
                    <a:pt x="1170023" y="1318478"/>
                    <a:pt x="1170023" y="1318222"/>
                    <a:pt x="1169853" y="1318307"/>
                  </a:cubicBezTo>
                  <a:lnTo>
                    <a:pt x="1144684" y="1335548"/>
                  </a:lnTo>
                  <a:cubicBezTo>
                    <a:pt x="1132143" y="1344168"/>
                    <a:pt x="1119515" y="1352703"/>
                    <a:pt x="1106974" y="1361323"/>
                  </a:cubicBezTo>
                  <a:cubicBezTo>
                    <a:pt x="1111069" y="1350740"/>
                    <a:pt x="1115420" y="1340242"/>
                    <a:pt x="1119430" y="1329573"/>
                  </a:cubicBezTo>
                  <a:cubicBezTo>
                    <a:pt x="1131801" y="1320441"/>
                    <a:pt x="1144172" y="1311309"/>
                    <a:pt x="1156799" y="1302518"/>
                  </a:cubicBezTo>
                  <a:cubicBezTo>
                    <a:pt x="1163368" y="1297995"/>
                    <a:pt x="1170023" y="1293471"/>
                    <a:pt x="1176678" y="1289033"/>
                  </a:cubicBezTo>
                  <a:cubicBezTo>
                    <a:pt x="1176678" y="1289033"/>
                    <a:pt x="1176678" y="1288777"/>
                    <a:pt x="1176593" y="1288862"/>
                  </a:cubicBezTo>
                  <a:cubicBezTo>
                    <a:pt x="1169767" y="1292959"/>
                    <a:pt x="1162942" y="1297056"/>
                    <a:pt x="1156117" y="1301153"/>
                  </a:cubicBezTo>
                  <a:cubicBezTo>
                    <a:pt x="1144599" y="1308151"/>
                    <a:pt x="1133252" y="1315320"/>
                    <a:pt x="1121990" y="1322746"/>
                  </a:cubicBezTo>
                  <a:cubicBezTo>
                    <a:pt x="1122075" y="1322404"/>
                    <a:pt x="1122246" y="1322148"/>
                    <a:pt x="1122331" y="1321807"/>
                  </a:cubicBezTo>
                  <a:cubicBezTo>
                    <a:pt x="1124123" y="1316686"/>
                    <a:pt x="1125914" y="1311565"/>
                    <a:pt x="1127535" y="1306444"/>
                  </a:cubicBezTo>
                  <a:cubicBezTo>
                    <a:pt x="1143575" y="1293898"/>
                    <a:pt x="1159444" y="1281181"/>
                    <a:pt x="1175399" y="1268549"/>
                  </a:cubicBezTo>
                  <a:lnTo>
                    <a:pt x="1197410" y="1251224"/>
                  </a:lnTo>
                  <a:cubicBezTo>
                    <a:pt x="1197410" y="1251224"/>
                    <a:pt x="1197410" y="1250968"/>
                    <a:pt x="1197240" y="1251053"/>
                  </a:cubicBezTo>
                  <a:lnTo>
                    <a:pt x="1174545" y="1267269"/>
                  </a:lnTo>
                  <a:cubicBezTo>
                    <a:pt x="1159615" y="1277852"/>
                    <a:pt x="1144684" y="1288435"/>
                    <a:pt x="1129753" y="1299104"/>
                  </a:cubicBezTo>
                  <a:cubicBezTo>
                    <a:pt x="1130777" y="1295776"/>
                    <a:pt x="1131801" y="1292362"/>
                    <a:pt x="1132740" y="1289033"/>
                  </a:cubicBezTo>
                  <a:cubicBezTo>
                    <a:pt x="1134617" y="1287667"/>
                    <a:pt x="1136494" y="1286217"/>
                    <a:pt x="1138456" y="1284851"/>
                  </a:cubicBezTo>
                  <a:lnTo>
                    <a:pt x="1138456" y="1284851"/>
                  </a:lnTo>
                  <a:cubicBezTo>
                    <a:pt x="1138456" y="1284851"/>
                    <a:pt x="1138456" y="1284851"/>
                    <a:pt x="1138456" y="1284851"/>
                  </a:cubicBezTo>
                  <a:lnTo>
                    <a:pt x="1138456" y="1284851"/>
                  </a:lnTo>
                  <a:cubicBezTo>
                    <a:pt x="1138456" y="1284851"/>
                    <a:pt x="1138456" y="1284851"/>
                    <a:pt x="1138456" y="1284851"/>
                  </a:cubicBezTo>
                  <a:cubicBezTo>
                    <a:pt x="1146817" y="1278279"/>
                    <a:pt x="1155263" y="1271707"/>
                    <a:pt x="1163710" y="1265306"/>
                  </a:cubicBezTo>
                  <a:cubicBezTo>
                    <a:pt x="1172242" y="1258905"/>
                    <a:pt x="1180774" y="1252589"/>
                    <a:pt x="1189561" y="1246444"/>
                  </a:cubicBezTo>
                  <a:lnTo>
                    <a:pt x="1198946" y="1239958"/>
                  </a:lnTo>
                  <a:lnTo>
                    <a:pt x="1208416" y="1233556"/>
                  </a:lnTo>
                  <a:cubicBezTo>
                    <a:pt x="1208416" y="1233556"/>
                    <a:pt x="1208416" y="1233300"/>
                    <a:pt x="1208331" y="1233386"/>
                  </a:cubicBezTo>
                  <a:lnTo>
                    <a:pt x="1198519" y="1239189"/>
                  </a:lnTo>
                  <a:lnTo>
                    <a:pt x="1188793" y="1245079"/>
                  </a:lnTo>
                  <a:cubicBezTo>
                    <a:pt x="1179664" y="1250626"/>
                    <a:pt x="1170706" y="1256430"/>
                    <a:pt x="1161747" y="1262319"/>
                  </a:cubicBezTo>
                  <a:cubicBezTo>
                    <a:pt x="1152875" y="1268208"/>
                    <a:pt x="1144002" y="1274353"/>
                    <a:pt x="1135385" y="1280584"/>
                  </a:cubicBezTo>
                  <a:lnTo>
                    <a:pt x="1135385" y="1280584"/>
                  </a:lnTo>
                  <a:cubicBezTo>
                    <a:pt x="1135385" y="1280584"/>
                    <a:pt x="1135299" y="1280669"/>
                    <a:pt x="1135299" y="1280669"/>
                  </a:cubicBezTo>
                  <a:lnTo>
                    <a:pt x="1135129" y="1280669"/>
                  </a:lnTo>
                  <a:cubicBezTo>
                    <a:pt x="1135129" y="1280669"/>
                    <a:pt x="1135129" y="1280754"/>
                    <a:pt x="1135129" y="1280754"/>
                  </a:cubicBezTo>
                  <a:cubicBezTo>
                    <a:pt x="1135129" y="1280754"/>
                    <a:pt x="1135043" y="1280754"/>
                    <a:pt x="1134958" y="1280840"/>
                  </a:cubicBezTo>
                  <a:cubicBezTo>
                    <a:pt x="1135555" y="1278620"/>
                    <a:pt x="1136152" y="1276316"/>
                    <a:pt x="1136664" y="1274012"/>
                  </a:cubicBezTo>
                  <a:cubicBezTo>
                    <a:pt x="1141272" y="1270427"/>
                    <a:pt x="1145879" y="1266672"/>
                    <a:pt x="1150315" y="1262831"/>
                  </a:cubicBezTo>
                  <a:lnTo>
                    <a:pt x="1150315" y="1262831"/>
                  </a:lnTo>
                  <a:cubicBezTo>
                    <a:pt x="1150315" y="1262831"/>
                    <a:pt x="1150315" y="1262831"/>
                    <a:pt x="1150315" y="1262831"/>
                  </a:cubicBezTo>
                  <a:lnTo>
                    <a:pt x="1150315" y="1262831"/>
                  </a:lnTo>
                  <a:cubicBezTo>
                    <a:pt x="1150315" y="1262831"/>
                    <a:pt x="1150315" y="1262831"/>
                    <a:pt x="1150315" y="1262831"/>
                  </a:cubicBezTo>
                  <a:cubicBezTo>
                    <a:pt x="1158847" y="1254296"/>
                    <a:pt x="1166781" y="1245164"/>
                    <a:pt x="1174460" y="1235946"/>
                  </a:cubicBezTo>
                  <a:cubicBezTo>
                    <a:pt x="1177190" y="1232618"/>
                    <a:pt x="1179920" y="1229289"/>
                    <a:pt x="1182565" y="1225961"/>
                  </a:cubicBezTo>
                  <a:cubicBezTo>
                    <a:pt x="1182565" y="1225961"/>
                    <a:pt x="1182395" y="1225790"/>
                    <a:pt x="1182395" y="1225790"/>
                  </a:cubicBezTo>
                  <a:cubicBezTo>
                    <a:pt x="1179408" y="1228862"/>
                    <a:pt x="1176422" y="1231850"/>
                    <a:pt x="1173351" y="1234837"/>
                  </a:cubicBezTo>
                  <a:cubicBezTo>
                    <a:pt x="1164734" y="1243201"/>
                    <a:pt x="1155690" y="1251053"/>
                    <a:pt x="1146732" y="1258990"/>
                  </a:cubicBezTo>
                  <a:lnTo>
                    <a:pt x="1146732" y="1258990"/>
                  </a:lnTo>
                  <a:cubicBezTo>
                    <a:pt x="1146732" y="1258990"/>
                    <a:pt x="1146732" y="1258990"/>
                    <a:pt x="1146732" y="1258990"/>
                  </a:cubicBezTo>
                  <a:lnTo>
                    <a:pt x="1146732" y="1258990"/>
                  </a:lnTo>
                  <a:cubicBezTo>
                    <a:pt x="1146732" y="1258990"/>
                    <a:pt x="1146732" y="1258990"/>
                    <a:pt x="1146732" y="1258990"/>
                  </a:cubicBezTo>
                  <a:cubicBezTo>
                    <a:pt x="1143916" y="1261807"/>
                    <a:pt x="1141101" y="1264538"/>
                    <a:pt x="1138285" y="1267354"/>
                  </a:cubicBezTo>
                  <a:cubicBezTo>
                    <a:pt x="1141272" y="1254211"/>
                    <a:pt x="1143490" y="1240811"/>
                    <a:pt x="1144855" y="1227326"/>
                  </a:cubicBezTo>
                  <a:cubicBezTo>
                    <a:pt x="1146135" y="1214268"/>
                    <a:pt x="1145367" y="1201124"/>
                    <a:pt x="1143148" y="1188066"/>
                  </a:cubicBezTo>
                  <a:cubicBezTo>
                    <a:pt x="1139139" y="1163827"/>
                    <a:pt x="1124378" y="1149488"/>
                    <a:pt x="1101428" y="1143770"/>
                  </a:cubicBezTo>
                  <a:cubicBezTo>
                    <a:pt x="1075406" y="1137283"/>
                    <a:pt x="1049044" y="1132077"/>
                    <a:pt x="1022254" y="1126188"/>
                  </a:cubicBezTo>
                  <a:cubicBezTo>
                    <a:pt x="1022425" y="1125335"/>
                    <a:pt x="1022851" y="1123457"/>
                    <a:pt x="1023278" y="1121579"/>
                  </a:cubicBezTo>
                  <a:cubicBezTo>
                    <a:pt x="1026264" y="1108180"/>
                    <a:pt x="1029847" y="1094865"/>
                    <a:pt x="1032065" y="1081380"/>
                  </a:cubicBezTo>
                  <a:cubicBezTo>
                    <a:pt x="1035222" y="1061665"/>
                    <a:pt x="1033260" y="1055520"/>
                    <a:pt x="1021145" y="1039389"/>
                  </a:cubicBezTo>
                  <a:cubicBezTo>
                    <a:pt x="1032236" y="1022490"/>
                    <a:pt x="1033516" y="1002006"/>
                    <a:pt x="1040000" y="983144"/>
                  </a:cubicBezTo>
                  <a:lnTo>
                    <a:pt x="1040341" y="982461"/>
                  </a:lnTo>
                  <a:cubicBezTo>
                    <a:pt x="1043669" y="982803"/>
                    <a:pt x="1046911" y="983230"/>
                    <a:pt x="1050238" y="983571"/>
                  </a:cubicBezTo>
                  <a:cubicBezTo>
                    <a:pt x="1047593" y="990569"/>
                    <a:pt x="1044948" y="997568"/>
                    <a:pt x="1042389" y="1004652"/>
                  </a:cubicBezTo>
                  <a:lnTo>
                    <a:pt x="1035734" y="1023002"/>
                  </a:lnTo>
                  <a:lnTo>
                    <a:pt x="1029250" y="1041437"/>
                  </a:lnTo>
                  <a:cubicBezTo>
                    <a:pt x="1029250" y="1041437"/>
                    <a:pt x="1029420" y="1041693"/>
                    <a:pt x="1029506" y="1041437"/>
                  </a:cubicBezTo>
                  <a:close/>
                  <a:moveTo>
                    <a:pt x="1121222" y="955576"/>
                  </a:moveTo>
                  <a:cubicBezTo>
                    <a:pt x="1123014" y="955576"/>
                    <a:pt x="1124890" y="955235"/>
                    <a:pt x="1127023" y="954552"/>
                  </a:cubicBezTo>
                  <a:cubicBezTo>
                    <a:pt x="1135897" y="951565"/>
                    <a:pt x="1143319" y="946444"/>
                    <a:pt x="1149206" y="939531"/>
                  </a:cubicBezTo>
                  <a:cubicBezTo>
                    <a:pt x="1145964" y="946956"/>
                    <a:pt x="1142807" y="954382"/>
                    <a:pt x="1139736" y="961892"/>
                  </a:cubicBezTo>
                  <a:lnTo>
                    <a:pt x="1139736" y="961892"/>
                  </a:lnTo>
                  <a:cubicBezTo>
                    <a:pt x="1139736" y="961892"/>
                    <a:pt x="1139736" y="961892"/>
                    <a:pt x="1139736" y="961892"/>
                  </a:cubicBezTo>
                  <a:lnTo>
                    <a:pt x="1139736" y="961892"/>
                  </a:lnTo>
                  <a:cubicBezTo>
                    <a:pt x="1139736" y="961892"/>
                    <a:pt x="1139736" y="961892"/>
                    <a:pt x="1139736" y="961892"/>
                  </a:cubicBezTo>
                  <a:cubicBezTo>
                    <a:pt x="1138456" y="965221"/>
                    <a:pt x="1137261" y="968464"/>
                    <a:pt x="1135982" y="971793"/>
                  </a:cubicBezTo>
                  <a:cubicBezTo>
                    <a:pt x="1128559" y="972134"/>
                    <a:pt x="1121051" y="972219"/>
                    <a:pt x="1113544" y="972219"/>
                  </a:cubicBezTo>
                  <a:cubicBezTo>
                    <a:pt x="1116103" y="966586"/>
                    <a:pt x="1118662" y="961039"/>
                    <a:pt x="1121307" y="955491"/>
                  </a:cubicBezTo>
                  <a:close/>
                  <a:moveTo>
                    <a:pt x="1245188" y="810569"/>
                  </a:moveTo>
                  <a:cubicBezTo>
                    <a:pt x="1246041" y="809631"/>
                    <a:pt x="1246979" y="808692"/>
                    <a:pt x="1247833" y="807753"/>
                  </a:cubicBezTo>
                  <a:cubicBezTo>
                    <a:pt x="1246212" y="812703"/>
                    <a:pt x="1244505" y="817568"/>
                    <a:pt x="1242713" y="822518"/>
                  </a:cubicBezTo>
                  <a:cubicBezTo>
                    <a:pt x="1242031" y="823372"/>
                    <a:pt x="1241434" y="824225"/>
                    <a:pt x="1240751" y="825079"/>
                  </a:cubicBezTo>
                  <a:cubicBezTo>
                    <a:pt x="1229575" y="839503"/>
                    <a:pt x="1217972" y="853671"/>
                    <a:pt x="1206369" y="867668"/>
                  </a:cubicBezTo>
                  <a:lnTo>
                    <a:pt x="1206369" y="867668"/>
                  </a:lnTo>
                  <a:cubicBezTo>
                    <a:pt x="1206369" y="867668"/>
                    <a:pt x="1206369" y="867753"/>
                    <a:pt x="1206369" y="867753"/>
                  </a:cubicBezTo>
                  <a:lnTo>
                    <a:pt x="1206283" y="867753"/>
                  </a:lnTo>
                  <a:cubicBezTo>
                    <a:pt x="1206283" y="867753"/>
                    <a:pt x="1206283" y="867838"/>
                    <a:pt x="1206283" y="867838"/>
                  </a:cubicBezTo>
                  <a:cubicBezTo>
                    <a:pt x="1200567" y="875349"/>
                    <a:pt x="1194851" y="882860"/>
                    <a:pt x="1189134" y="890370"/>
                  </a:cubicBezTo>
                  <a:cubicBezTo>
                    <a:pt x="1191267" y="884652"/>
                    <a:pt x="1193400" y="878934"/>
                    <a:pt x="1195277" y="873130"/>
                  </a:cubicBezTo>
                  <a:cubicBezTo>
                    <a:pt x="1196472" y="869375"/>
                    <a:pt x="1196898" y="865278"/>
                    <a:pt x="1197325" y="861266"/>
                  </a:cubicBezTo>
                  <a:cubicBezTo>
                    <a:pt x="1197495" y="859815"/>
                    <a:pt x="1197325" y="858279"/>
                    <a:pt x="1196728" y="857170"/>
                  </a:cubicBezTo>
                  <a:cubicBezTo>
                    <a:pt x="1213023" y="841807"/>
                    <a:pt x="1229234" y="826444"/>
                    <a:pt x="1245188" y="810655"/>
                  </a:cubicBezTo>
                  <a:lnTo>
                    <a:pt x="1245188" y="810655"/>
                  </a:lnTo>
                  <a:cubicBezTo>
                    <a:pt x="1245188" y="810655"/>
                    <a:pt x="1245188" y="810655"/>
                    <a:pt x="1245188" y="810655"/>
                  </a:cubicBezTo>
                  <a:lnTo>
                    <a:pt x="1245188" y="810655"/>
                  </a:lnTo>
                  <a:cubicBezTo>
                    <a:pt x="1245188" y="810655"/>
                    <a:pt x="1245188" y="810655"/>
                    <a:pt x="1245188" y="810655"/>
                  </a:cubicBezTo>
                  <a:close/>
                  <a:moveTo>
                    <a:pt x="1181627" y="986985"/>
                  </a:moveTo>
                  <a:cubicBezTo>
                    <a:pt x="1175910" y="998763"/>
                    <a:pt x="1170450" y="1010541"/>
                    <a:pt x="1165160" y="1022490"/>
                  </a:cubicBezTo>
                  <a:cubicBezTo>
                    <a:pt x="1159956" y="1034439"/>
                    <a:pt x="1154837" y="1046473"/>
                    <a:pt x="1149889" y="1058507"/>
                  </a:cubicBezTo>
                  <a:lnTo>
                    <a:pt x="1144684" y="1071480"/>
                  </a:lnTo>
                  <a:lnTo>
                    <a:pt x="1139565" y="1084453"/>
                  </a:lnTo>
                  <a:cubicBezTo>
                    <a:pt x="1139565" y="1084453"/>
                    <a:pt x="1139565" y="1084453"/>
                    <a:pt x="1139565" y="1084453"/>
                  </a:cubicBezTo>
                  <a:cubicBezTo>
                    <a:pt x="1126597" y="1082404"/>
                    <a:pt x="1113544" y="1080441"/>
                    <a:pt x="1100490" y="1078478"/>
                  </a:cubicBezTo>
                  <a:lnTo>
                    <a:pt x="1104415" y="1067212"/>
                  </a:lnTo>
                  <a:lnTo>
                    <a:pt x="1110045" y="1051508"/>
                  </a:lnTo>
                  <a:cubicBezTo>
                    <a:pt x="1115420" y="1036828"/>
                    <a:pt x="1121051" y="1022148"/>
                    <a:pt x="1126768" y="1007554"/>
                  </a:cubicBezTo>
                  <a:cubicBezTo>
                    <a:pt x="1129668" y="1000299"/>
                    <a:pt x="1132569" y="992959"/>
                    <a:pt x="1135470" y="985704"/>
                  </a:cubicBezTo>
                  <a:cubicBezTo>
                    <a:pt x="1141186" y="985363"/>
                    <a:pt x="1146817" y="984851"/>
                    <a:pt x="1152448" y="983998"/>
                  </a:cubicBezTo>
                  <a:cubicBezTo>
                    <a:pt x="1148523" y="992874"/>
                    <a:pt x="1144855" y="1001921"/>
                    <a:pt x="1141357" y="1010968"/>
                  </a:cubicBezTo>
                  <a:cubicBezTo>
                    <a:pt x="1136664" y="1023599"/>
                    <a:pt x="1132313" y="1036231"/>
                    <a:pt x="1128389" y="1049119"/>
                  </a:cubicBezTo>
                  <a:cubicBezTo>
                    <a:pt x="1127023" y="1053727"/>
                    <a:pt x="1125658" y="1058336"/>
                    <a:pt x="1124294" y="1062860"/>
                  </a:cubicBezTo>
                  <a:lnTo>
                    <a:pt x="1120540" y="1076686"/>
                  </a:lnTo>
                  <a:cubicBezTo>
                    <a:pt x="1120540" y="1076686"/>
                    <a:pt x="1120710" y="1076857"/>
                    <a:pt x="1120795" y="1076686"/>
                  </a:cubicBezTo>
                  <a:lnTo>
                    <a:pt x="1125147" y="1063116"/>
                  </a:lnTo>
                  <a:cubicBezTo>
                    <a:pt x="1126682" y="1058592"/>
                    <a:pt x="1128218" y="1054154"/>
                    <a:pt x="1129839" y="1049631"/>
                  </a:cubicBezTo>
                  <a:cubicBezTo>
                    <a:pt x="1134361" y="1037084"/>
                    <a:pt x="1139394" y="1024624"/>
                    <a:pt x="1144684" y="1012419"/>
                  </a:cubicBezTo>
                  <a:cubicBezTo>
                    <a:pt x="1149035" y="1002518"/>
                    <a:pt x="1153642" y="992618"/>
                    <a:pt x="1158420" y="982888"/>
                  </a:cubicBezTo>
                  <a:cubicBezTo>
                    <a:pt x="1172242" y="980072"/>
                    <a:pt x="1183759" y="973927"/>
                    <a:pt x="1193144" y="965050"/>
                  </a:cubicBezTo>
                  <a:cubicBezTo>
                    <a:pt x="1189134" y="972219"/>
                    <a:pt x="1185210" y="979389"/>
                    <a:pt x="1181456" y="986643"/>
                  </a:cubicBezTo>
                  <a:lnTo>
                    <a:pt x="1181456" y="986643"/>
                  </a:lnTo>
                  <a:cubicBezTo>
                    <a:pt x="1181456" y="986643"/>
                    <a:pt x="1181456" y="986643"/>
                    <a:pt x="1181456" y="986643"/>
                  </a:cubicBezTo>
                  <a:lnTo>
                    <a:pt x="1181456" y="986643"/>
                  </a:lnTo>
                  <a:cubicBezTo>
                    <a:pt x="1181456" y="986643"/>
                    <a:pt x="1181456" y="986643"/>
                    <a:pt x="1181456" y="986643"/>
                  </a:cubicBezTo>
                  <a:close/>
                  <a:moveTo>
                    <a:pt x="1175142" y="908038"/>
                  </a:moveTo>
                  <a:cubicBezTo>
                    <a:pt x="1174375" y="909062"/>
                    <a:pt x="1173521" y="910086"/>
                    <a:pt x="1172754" y="911025"/>
                  </a:cubicBezTo>
                  <a:cubicBezTo>
                    <a:pt x="1168658" y="916060"/>
                    <a:pt x="1164478" y="921010"/>
                    <a:pt x="1160297" y="925961"/>
                  </a:cubicBezTo>
                  <a:cubicBezTo>
                    <a:pt x="1160297" y="925961"/>
                    <a:pt x="1160383" y="926131"/>
                    <a:pt x="1160468" y="926131"/>
                  </a:cubicBezTo>
                  <a:cubicBezTo>
                    <a:pt x="1164990" y="921437"/>
                    <a:pt x="1169512" y="916743"/>
                    <a:pt x="1173948" y="911964"/>
                  </a:cubicBezTo>
                  <a:cubicBezTo>
                    <a:pt x="1175399" y="910427"/>
                    <a:pt x="1176849" y="908891"/>
                    <a:pt x="1178299" y="907355"/>
                  </a:cubicBezTo>
                  <a:cubicBezTo>
                    <a:pt x="1181968" y="905562"/>
                    <a:pt x="1183674" y="903770"/>
                    <a:pt x="1185466" y="899588"/>
                  </a:cubicBezTo>
                  <a:cubicBezTo>
                    <a:pt x="1193998" y="890285"/>
                    <a:pt x="1202444" y="880811"/>
                    <a:pt x="1210464" y="870996"/>
                  </a:cubicBezTo>
                  <a:lnTo>
                    <a:pt x="1210464" y="870996"/>
                  </a:lnTo>
                  <a:cubicBezTo>
                    <a:pt x="1210464" y="870996"/>
                    <a:pt x="1210464" y="870996"/>
                    <a:pt x="1210464" y="870996"/>
                  </a:cubicBezTo>
                  <a:lnTo>
                    <a:pt x="1210464" y="870996"/>
                  </a:lnTo>
                  <a:cubicBezTo>
                    <a:pt x="1210464" y="870996"/>
                    <a:pt x="1210464" y="870996"/>
                    <a:pt x="1210464" y="870996"/>
                  </a:cubicBezTo>
                  <a:cubicBezTo>
                    <a:pt x="1221128" y="856914"/>
                    <a:pt x="1231110" y="842405"/>
                    <a:pt x="1240751" y="827725"/>
                  </a:cubicBezTo>
                  <a:cubicBezTo>
                    <a:pt x="1237680" y="836430"/>
                    <a:pt x="1234523" y="845136"/>
                    <a:pt x="1231452" y="853841"/>
                  </a:cubicBezTo>
                  <a:cubicBezTo>
                    <a:pt x="1222238" y="880384"/>
                    <a:pt x="1211317" y="906160"/>
                    <a:pt x="1199543" y="931679"/>
                  </a:cubicBezTo>
                  <a:cubicBezTo>
                    <a:pt x="1192120" y="947810"/>
                    <a:pt x="1181200" y="958991"/>
                    <a:pt x="1167037" y="965392"/>
                  </a:cubicBezTo>
                  <a:cubicBezTo>
                    <a:pt x="1171133" y="956942"/>
                    <a:pt x="1175399" y="948493"/>
                    <a:pt x="1179835" y="940214"/>
                  </a:cubicBezTo>
                  <a:cubicBezTo>
                    <a:pt x="1186233" y="928436"/>
                    <a:pt x="1192803" y="916828"/>
                    <a:pt x="1199885" y="905477"/>
                  </a:cubicBezTo>
                  <a:cubicBezTo>
                    <a:pt x="1202444" y="901466"/>
                    <a:pt x="1205003" y="897454"/>
                    <a:pt x="1207563" y="893443"/>
                  </a:cubicBezTo>
                  <a:lnTo>
                    <a:pt x="1215497" y="881579"/>
                  </a:lnTo>
                  <a:cubicBezTo>
                    <a:pt x="1215497" y="881579"/>
                    <a:pt x="1215412" y="881323"/>
                    <a:pt x="1215327" y="881409"/>
                  </a:cubicBezTo>
                  <a:lnTo>
                    <a:pt x="1206795" y="892931"/>
                  </a:lnTo>
                  <a:cubicBezTo>
                    <a:pt x="1204065" y="896857"/>
                    <a:pt x="1201249" y="900697"/>
                    <a:pt x="1198519" y="904623"/>
                  </a:cubicBezTo>
                  <a:cubicBezTo>
                    <a:pt x="1190841" y="915633"/>
                    <a:pt x="1183589" y="926899"/>
                    <a:pt x="1176593" y="938422"/>
                  </a:cubicBezTo>
                  <a:cubicBezTo>
                    <a:pt x="1170791" y="948066"/>
                    <a:pt x="1165331" y="957966"/>
                    <a:pt x="1160126" y="967952"/>
                  </a:cubicBezTo>
                  <a:cubicBezTo>
                    <a:pt x="1155008" y="969574"/>
                    <a:pt x="1149547" y="970683"/>
                    <a:pt x="1143746" y="971281"/>
                  </a:cubicBezTo>
                  <a:cubicBezTo>
                    <a:pt x="1142978" y="971281"/>
                    <a:pt x="1142125" y="971451"/>
                    <a:pt x="1141357" y="971451"/>
                  </a:cubicBezTo>
                  <a:cubicBezTo>
                    <a:pt x="1142381" y="968976"/>
                    <a:pt x="1143405" y="966501"/>
                    <a:pt x="1144428" y="964026"/>
                  </a:cubicBezTo>
                  <a:lnTo>
                    <a:pt x="1144428" y="964026"/>
                  </a:lnTo>
                  <a:cubicBezTo>
                    <a:pt x="1144428" y="964026"/>
                    <a:pt x="1144428" y="963770"/>
                    <a:pt x="1144428" y="963770"/>
                  </a:cubicBezTo>
                  <a:lnTo>
                    <a:pt x="1144428" y="963514"/>
                  </a:lnTo>
                  <a:cubicBezTo>
                    <a:pt x="1144428" y="963514"/>
                    <a:pt x="1144428" y="963514"/>
                    <a:pt x="1144428" y="963514"/>
                  </a:cubicBezTo>
                  <a:cubicBezTo>
                    <a:pt x="1150059" y="948919"/>
                    <a:pt x="1155690" y="934325"/>
                    <a:pt x="1161577" y="919730"/>
                  </a:cubicBezTo>
                  <a:cubicBezTo>
                    <a:pt x="1167464" y="905221"/>
                    <a:pt x="1173351" y="890712"/>
                    <a:pt x="1179494" y="876288"/>
                  </a:cubicBezTo>
                  <a:lnTo>
                    <a:pt x="1181968" y="870655"/>
                  </a:lnTo>
                  <a:lnTo>
                    <a:pt x="1185295" y="867582"/>
                  </a:lnTo>
                  <a:cubicBezTo>
                    <a:pt x="1181797" y="876800"/>
                    <a:pt x="1178214" y="885932"/>
                    <a:pt x="1174716" y="895150"/>
                  </a:cubicBezTo>
                  <a:cubicBezTo>
                    <a:pt x="1173095" y="899503"/>
                    <a:pt x="1173095" y="903770"/>
                    <a:pt x="1174972" y="907952"/>
                  </a:cubicBezTo>
                  <a:close/>
                  <a:moveTo>
                    <a:pt x="1301071" y="1086330"/>
                  </a:moveTo>
                  <a:cubicBezTo>
                    <a:pt x="1300814" y="1088464"/>
                    <a:pt x="1300473" y="1090683"/>
                    <a:pt x="1300218" y="1092902"/>
                  </a:cubicBezTo>
                  <a:cubicBezTo>
                    <a:pt x="1298938" y="1094780"/>
                    <a:pt x="1297658" y="1096657"/>
                    <a:pt x="1296293" y="1098535"/>
                  </a:cubicBezTo>
                  <a:cubicBezTo>
                    <a:pt x="1298170" y="1092561"/>
                    <a:pt x="1299961" y="1086501"/>
                    <a:pt x="1301839" y="1080527"/>
                  </a:cubicBezTo>
                  <a:lnTo>
                    <a:pt x="1300985" y="1086330"/>
                  </a:lnTo>
                  <a:close/>
                  <a:moveTo>
                    <a:pt x="1305934" y="1193869"/>
                  </a:moveTo>
                  <a:cubicBezTo>
                    <a:pt x="1304568" y="1195577"/>
                    <a:pt x="1303118" y="1197283"/>
                    <a:pt x="1301753" y="1198990"/>
                  </a:cubicBezTo>
                  <a:cubicBezTo>
                    <a:pt x="1300303" y="1200185"/>
                    <a:pt x="1298938" y="1201380"/>
                    <a:pt x="1297487" y="1202575"/>
                  </a:cubicBezTo>
                  <a:cubicBezTo>
                    <a:pt x="1297573" y="1198649"/>
                    <a:pt x="1297658" y="1194638"/>
                    <a:pt x="1297829" y="1190712"/>
                  </a:cubicBezTo>
                  <a:cubicBezTo>
                    <a:pt x="1300559" y="1191736"/>
                    <a:pt x="1303204" y="1192845"/>
                    <a:pt x="1305934" y="1193869"/>
                  </a:cubicBezTo>
                  <a:close/>
                  <a:moveTo>
                    <a:pt x="1326580" y="1201892"/>
                  </a:moveTo>
                  <a:cubicBezTo>
                    <a:pt x="1316769" y="1210427"/>
                    <a:pt x="1306958" y="1219047"/>
                    <a:pt x="1297231" y="1227753"/>
                  </a:cubicBezTo>
                  <a:cubicBezTo>
                    <a:pt x="1297231" y="1222461"/>
                    <a:pt x="1297231" y="1217170"/>
                    <a:pt x="1297317" y="1211963"/>
                  </a:cubicBezTo>
                  <a:cubicBezTo>
                    <a:pt x="1299620" y="1208720"/>
                    <a:pt x="1301924" y="1205477"/>
                    <a:pt x="1304227" y="1202234"/>
                  </a:cubicBezTo>
                  <a:cubicBezTo>
                    <a:pt x="1306446" y="1200100"/>
                    <a:pt x="1308579" y="1197966"/>
                    <a:pt x="1310797" y="1195918"/>
                  </a:cubicBezTo>
                  <a:cubicBezTo>
                    <a:pt x="1316087" y="1197966"/>
                    <a:pt x="1321291" y="1200015"/>
                    <a:pt x="1326580" y="1202063"/>
                  </a:cubicBezTo>
                  <a:close/>
                  <a:moveTo>
                    <a:pt x="1285202" y="1317198"/>
                  </a:moveTo>
                  <a:cubicBezTo>
                    <a:pt x="1283581" y="1314723"/>
                    <a:pt x="1281960" y="1312248"/>
                    <a:pt x="1280339" y="1309773"/>
                  </a:cubicBezTo>
                  <a:cubicBezTo>
                    <a:pt x="1284519" y="1305761"/>
                    <a:pt x="1288700" y="1301665"/>
                    <a:pt x="1292880" y="1297653"/>
                  </a:cubicBezTo>
                  <a:cubicBezTo>
                    <a:pt x="1293392" y="1300470"/>
                    <a:pt x="1293819" y="1303371"/>
                    <a:pt x="1294331" y="1306188"/>
                  </a:cubicBezTo>
                  <a:cubicBezTo>
                    <a:pt x="1292027" y="1309004"/>
                    <a:pt x="1289638" y="1311736"/>
                    <a:pt x="1287335" y="1314552"/>
                  </a:cubicBezTo>
                  <a:cubicBezTo>
                    <a:pt x="1286652" y="1315406"/>
                    <a:pt x="1285969" y="1316259"/>
                    <a:pt x="1285202" y="1317113"/>
                  </a:cubicBezTo>
                  <a:close/>
                  <a:moveTo>
                    <a:pt x="1305251" y="1365932"/>
                  </a:moveTo>
                  <a:cubicBezTo>
                    <a:pt x="1303715" y="1367298"/>
                    <a:pt x="1302265" y="1368748"/>
                    <a:pt x="1300730" y="1370114"/>
                  </a:cubicBezTo>
                  <a:cubicBezTo>
                    <a:pt x="1301583" y="1368834"/>
                    <a:pt x="1302351" y="1367554"/>
                    <a:pt x="1303204" y="1366273"/>
                  </a:cubicBezTo>
                  <a:cubicBezTo>
                    <a:pt x="1303630" y="1365676"/>
                    <a:pt x="1303972" y="1365078"/>
                    <a:pt x="1304398" y="1364481"/>
                  </a:cubicBezTo>
                  <a:cubicBezTo>
                    <a:pt x="1304739" y="1364993"/>
                    <a:pt x="1304995" y="1365420"/>
                    <a:pt x="1305336" y="1365932"/>
                  </a:cubicBezTo>
                  <a:close/>
                  <a:moveTo>
                    <a:pt x="1301924" y="1365249"/>
                  </a:moveTo>
                  <a:cubicBezTo>
                    <a:pt x="1299364" y="1368834"/>
                    <a:pt x="1296890" y="1372333"/>
                    <a:pt x="1294331" y="1375918"/>
                  </a:cubicBezTo>
                  <a:cubicBezTo>
                    <a:pt x="1289638" y="1380270"/>
                    <a:pt x="1284946" y="1384623"/>
                    <a:pt x="1280168" y="1388976"/>
                  </a:cubicBezTo>
                  <a:lnTo>
                    <a:pt x="1279315" y="1378820"/>
                  </a:lnTo>
                  <a:cubicBezTo>
                    <a:pt x="1279315" y="1378393"/>
                    <a:pt x="1279315" y="1377881"/>
                    <a:pt x="1279229" y="1377454"/>
                  </a:cubicBezTo>
                  <a:cubicBezTo>
                    <a:pt x="1285287" y="1369516"/>
                    <a:pt x="1291259" y="1361665"/>
                    <a:pt x="1297402" y="1353812"/>
                  </a:cubicBezTo>
                  <a:cubicBezTo>
                    <a:pt x="1299450" y="1356885"/>
                    <a:pt x="1301497" y="1360043"/>
                    <a:pt x="1303460" y="1363115"/>
                  </a:cubicBezTo>
                  <a:cubicBezTo>
                    <a:pt x="1302947" y="1363798"/>
                    <a:pt x="1302435" y="1364566"/>
                    <a:pt x="1301924" y="1365249"/>
                  </a:cubicBezTo>
                  <a:close/>
                  <a:moveTo>
                    <a:pt x="1299023" y="1485078"/>
                  </a:moveTo>
                  <a:cubicBezTo>
                    <a:pt x="1301924" y="1482518"/>
                    <a:pt x="1304825" y="1479957"/>
                    <a:pt x="1307726" y="1477397"/>
                  </a:cubicBezTo>
                  <a:lnTo>
                    <a:pt x="1305336" y="1480384"/>
                  </a:lnTo>
                  <a:cubicBezTo>
                    <a:pt x="1303630" y="1482518"/>
                    <a:pt x="1301924" y="1484652"/>
                    <a:pt x="1300132" y="1486785"/>
                  </a:cubicBezTo>
                  <a:cubicBezTo>
                    <a:pt x="1299791" y="1486188"/>
                    <a:pt x="1299450" y="1485590"/>
                    <a:pt x="1299023" y="1485078"/>
                  </a:cubicBezTo>
                  <a:close/>
                  <a:moveTo>
                    <a:pt x="1252184" y="1528606"/>
                  </a:moveTo>
                  <a:lnTo>
                    <a:pt x="1252184" y="1528606"/>
                  </a:lnTo>
                  <a:cubicBezTo>
                    <a:pt x="1252184" y="1528606"/>
                    <a:pt x="1252184" y="1528521"/>
                    <a:pt x="1252184" y="1528521"/>
                  </a:cubicBezTo>
                  <a:lnTo>
                    <a:pt x="1252184" y="1526899"/>
                  </a:lnTo>
                  <a:cubicBezTo>
                    <a:pt x="1265067" y="1515036"/>
                    <a:pt x="1278035" y="1503087"/>
                    <a:pt x="1290918" y="1491138"/>
                  </a:cubicBezTo>
                  <a:cubicBezTo>
                    <a:pt x="1291771" y="1492418"/>
                    <a:pt x="1292539" y="1493699"/>
                    <a:pt x="1293392" y="1495064"/>
                  </a:cubicBezTo>
                  <a:cubicBezTo>
                    <a:pt x="1287847" y="1501721"/>
                    <a:pt x="1282301" y="1508379"/>
                    <a:pt x="1276755" y="1514950"/>
                  </a:cubicBezTo>
                  <a:cubicBezTo>
                    <a:pt x="1268224" y="1525021"/>
                    <a:pt x="1259521" y="1535007"/>
                    <a:pt x="1250819" y="1544993"/>
                  </a:cubicBezTo>
                  <a:cubicBezTo>
                    <a:pt x="1251245" y="1539531"/>
                    <a:pt x="1251672" y="1534154"/>
                    <a:pt x="1252184" y="1528692"/>
                  </a:cubicBezTo>
                  <a:lnTo>
                    <a:pt x="1252184" y="1528692"/>
                  </a:lnTo>
                  <a:cubicBezTo>
                    <a:pt x="1252184" y="1528692"/>
                    <a:pt x="1252184" y="1528606"/>
                    <a:pt x="1252184" y="1528606"/>
                  </a:cubicBezTo>
                  <a:close/>
                  <a:moveTo>
                    <a:pt x="1246979" y="1549517"/>
                  </a:moveTo>
                  <a:cubicBezTo>
                    <a:pt x="1243993" y="1553101"/>
                    <a:pt x="1241007" y="1556686"/>
                    <a:pt x="1238021" y="1560185"/>
                  </a:cubicBezTo>
                  <a:lnTo>
                    <a:pt x="1237851" y="1558905"/>
                  </a:lnTo>
                  <a:lnTo>
                    <a:pt x="1236144" y="1542603"/>
                  </a:lnTo>
                  <a:cubicBezTo>
                    <a:pt x="1237168" y="1541408"/>
                    <a:pt x="1238192" y="1540128"/>
                    <a:pt x="1239130" y="1538933"/>
                  </a:cubicBezTo>
                  <a:cubicBezTo>
                    <a:pt x="1241690" y="1536543"/>
                    <a:pt x="1244250" y="1534154"/>
                    <a:pt x="1246809" y="1531849"/>
                  </a:cubicBezTo>
                  <a:cubicBezTo>
                    <a:pt x="1246724" y="1537738"/>
                    <a:pt x="1246809" y="1543628"/>
                    <a:pt x="1246809" y="1549517"/>
                  </a:cubicBezTo>
                  <a:close/>
                  <a:moveTo>
                    <a:pt x="1201591" y="1575462"/>
                  </a:moveTo>
                  <a:cubicBezTo>
                    <a:pt x="1197069" y="1580839"/>
                    <a:pt x="1192462" y="1586131"/>
                    <a:pt x="1187855" y="1591508"/>
                  </a:cubicBezTo>
                  <a:lnTo>
                    <a:pt x="1187855" y="1591508"/>
                  </a:lnTo>
                  <a:cubicBezTo>
                    <a:pt x="1187855" y="1589374"/>
                    <a:pt x="1187855" y="1587326"/>
                    <a:pt x="1187855" y="1585192"/>
                  </a:cubicBezTo>
                  <a:cubicBezTo>
                    <a:pt x="1192291" y="1581181"/>
                    <a:pt x="1196813" y="1577169"/>
                    <a:pt x="1201335" y="1573158"/>
                  </a:cubicBezTo>
                  <a:cubicBezTo>
                    <a:pt x="1201335" y="1573926"/>
                    <a:pt x="1201506" y="1574694"/>
                    <a:pt x="1201591" y="1575462"/>
                  </a:cubicBezTo>
                  <a:close/>
                  <a:moveTo>
                    <a:pt x="1164137" y="1606358"/>
                  </a:moveTo>
                  <a:cubicBezTo>
                    <a:pt x="1165672" y="1604993"/>
                    <a:pt x="1167208" y="1603627"/>
                    <a:pt x="1168744" y="1602262"/>
                  </a:cubicBezTo>
                  <a:cubicBezTo>
                    <a:pt x="1167464" y="1603969"/>
                    <a:pt x="1166184" y="1605761"/>
                    <a:pt x="1164904" y="1607468"/>
                  </a:cubicBezTo>
                  <a:cubicBezTo>
                    <a:pt x="1164648" y="1607041"/>
                    <a:pt x="1164392" y="1606700"/>
                    <a:pt x="1164137" y="1606273"/>
                  </a:cubicBezTo>
                  <a:close/>
                  <a:moveTo>
                    <a:pt x="1173948" y="1549261"/>
                  </a:moveTo>
                  <a:lnTo>
                    <a:pt x="1173948" y="1549090"/>
                  </a:lnTo>
                  <a:cubicBezTo>
                    <a:pt x="1173948" y="1549090"/>
                    <a:pt x="1173948" y="1549090"/>
                    <a:pt x="1173948" y="1549090"/>
                  </a:cubicBezTo>
                  <a:cubicBezTo>
                    <a:pt x="1173948" y="1547895"/>
                    <a:pt x="1173948" y="1546785"/>
                    <a:pt x="1173948" y="1545590"/>
                  </a:cubicBezTo>
                  <a:cubicBezTo>
                    <a:pt x="1177104" y="1541408"/>
                    <a:pt x="1180262" y="1537141"/>
                    <a:pt x="1183418" y="1532959"/>
                  </a:cubicBezTo>
                  <a:cubicBezTo>
                    <a:pt x="1183589" y="1537738"/>
                    <a:pt x="1183845" y="1542603"/>
                    <a:pt x="1184016" y="1547383"/>
                  </a:cubicBezTo>
                  <a:cubicBezTo>
                    <a:pt x="1180432" y="1552418"/>
                    <a:pt x="1176934" y="1557539"/>
                    <a:pt x="1173351" y="1562660"/>
                  </a:cubicBezTo>
                  <a:cubicBezTo>
                    <a:pt x="1173607" y="1558222"/>
                    <a:pt x="1173777" y="1553784"/>
                    <a:pt x="1173948" y="1549346"/>
                  </a:cubicBezTo>
                  <a:lnTo>
                    <a:pt x="1173948" y="1549346"/>
                  </a:lnTo>
                  <a:cubicBezTo>
                    <a:pt x="1173948" y="1549346"/>
                    <a:pt x="1173948" y="1549175"/>
                    <a:pt x="1173948" y="1549175"/>
                  </a:cubicBezTo>
                  <a:close/>
                  <a:moveTo>
                    <a:pt x="1162601" y="1562575"/>
                  </a:moveTo>
                  <a:lnTo>
                    <a:pt x="1162601" y="1562575"/>
                  </a:lnTo>
                  <a:cubicBezTo>
                    <a:pt x="1162601" y="1562575"/>
                    <a:pt x="1162601" y="1562489"/>
                    <a:pt x="1162601" y="1562489"/>
                  </a:cubicBezTo>
                  <a:cubicBezTo>
                    <a:pt x="1162601" y="1561636"/>
                    <a:pt x="1162601" y="1560868"/>
                    <a:pt x="1162601" y="1560014"/>
                  </a:cubicBezTo>
                  <a:cubicBezTo>
                    <a:pt x="1164648" y="1557454"/>
                    <a:pt x="1166696" y="1554979"/>
                    <a:pt x="1168658" y="1552418"/>
                  </a:cubicBezTo>
                  <a:cubicBezTo>
                    <a:pt x="1168658" y="1558051"/>
                    <a:pt x="1168658" y="1563599"/>
                    <a:pt x="1168744" y="1569232"/>
                  </a:cubicBezTo>
                  <a:cubicBezTo>
                    <a:pt x="1166355" y="1572817"/>
                    <a:pt x="1163880" y="1576316"/>
                    <a:pt x="1161492" y="1579901"/>
                  </a:cubicBezTo>
                  <a:cubicBezTo>
                    <a:pt x="1161492" y="1579986"/>
                    <a:pt x="1161321" y="1580157"/>
                    <a:pt x="1161236" y="1580242"/>
                  </a:cubicBezTo>
                  <a:cubicBezTo>
                    <a:pt x="1161747" y="1574438"/>
                    <a:pt x="1162174" y="1568549"/>
                    <a:pt x="1162516" y="1562660"/>
                  </a:cubicBezTo>
                  <a:lnTo>
                    <a:pt x="1162516" y="1562660"/>
                  </a:lnTo>
                  <a:cubicBezTo>
                    <a:pt x="1162516" y="1562660"/>
                    <a:pt x="1162516" y="1562575"/>
                    <a:pt x="1162516" y="1562575"/>
                  </a:cubicBezTo>
                  <a:close/>
                  <a:moveTo>
                    <a:pt x="1128389" y="1563258"/>
                  </a:moveTo>
                  <a:cubicBezTo>
                    <a:pt x="1128389" y="1561977"/>
                    <a:pt x="1128389" y="1560612"/>
                    <a:pt x="1128474" y="1559332"/>
                  </a:cubicBezTo>
                  <a:cubicBezTo>
                    <a:pt x="1133422" y="1551991"/>
                    <a:pt x="1137859" y="1544481"/>
                    <a:pt x="1141954" y="1536714"/>
                  </a:cubicBezTo>
                  <a:cubicBezTo>
                    <a:pt x="1143148" y="1534922"/>
                    <a:pt x="1144343" y="1533215"/>
                    <a:pt x="1145452" y="1531422"/>
                  </a:cubicBezTo>
                  <a:cubicBezTo>
                    <a:pt x="1145026" y="1536287"/>
                    <a:pt x="1144514" y="1541067"/>
                    <a:pt x="1144002" y="1545932"/>
                  </a:cubicBezTo>
                  <a:cubicBezTo>
                    <a:pt x="1141357" y="1549175"/>
                    <a:pt x="1138712" y="1552333"/>
                    <a:pt x="1136067" y="1555576"/>
                  </a:cubicBezTo>
                  <a:lnTo>
                    <a:pt x="1136067" y="1555576"/>
                  </a:lnTo>
                  <a:cubicBezTo>
                    <a:pt x="1136067" y="1555576"/>
                    <a:pt x="1136067" y="1555576"/>
                    <a:pt x="1136067" y="1555576"/>
                  </a:cubicBezTo>
                  <a:lnTo>
                    <a:pt x="1136067" y="1555576"/>
                  </a:lnTo>
                  <a:cubicBezTo>
                    <a:pt x="1136067" y="1555576"/>
                    <a:pt x="1136067" y="1555576"/>
                    <a:pt x="1136067" y="1555576"/>
                  </a:cubicBezTo>
                  <a:cubicBezTo>
                    <a:pt x="1133849" y="1558393"/>
                    <a:pt x="1131716" y="1561209"/>
                    <a:pt x="1129583" y="1564026"/>
                  </a:cubicBezTo>
                  <a:cubicBezTo>
                    <a:pt x="1129242" y="1563770"/>
                    <a:pt x="1128815" y="1563428"/>
                    <a:pt x="1128474" y="1563172"/>
                  </a:cubicBezTo>
                  <a:close/>
                  <a:moveTo>
                    <a:pt x="1287590" y="1143685"/>
                  </a:moveTo>
                  <a:cubicBezTo>
                    <a:pt x="1286823" y="1151195"/>
                    <a:pt x="1286226" y="1158791"/>
                    <a:pt x="1285628" y="1166302"/>
                  </a:cubicBezTo>
                  <a:cubicBezTo>
                    <a:pt x="1284178" y="1165790"/>
                    <a:pt x="1282642" y="1165363"/>
                    <a:pt x="1281192" y="1164851"/>
                  </a:cubicBezTo>
                  <a:cubicBezTo>
                    <a:pt x="1281789" y="1158023"/>
                    <a:pt x="1282472" y="1151110"/>
                    <a:pt x="1283325" y="1144282"/>
                  </a:cubicBezTo>
                  <a:cubicBezTo>
                    <a:pt x="1284519" y="1142575"/>
                    <a:pt x="1285714" y="1140868"/>
                    <a:pt x="1286908" y="1139246"/>
                  </a:cubicBezTo>
                  <a:lnTo>
                    <a:pt x="1287676" y="1143685"/>
                  </a:lnTo>
                  <a:close/>
                  <a:moveTo>
                    <a:pt x="1287505" y="1138308"/>
                  </a:moveTo>
                  <a:lnTo>
                    <a:pt x="1288273" y="1137198"/>
                  </a:lnTo>
                  <a:cubicBezTo>
                    <a:pt x="1288102" y="1138564"/>
                    <a:pt x="1288017" y="1139929"/>
                    <a:pt x="1287847" y="1141209"/>
                  </a:cubicBezTo>
                  <a:lnTo>
                    <a:pt x="1287505" y="1138308"/>
                  </a:lnTo>
                  <a:close/>
                  <a:moveTo>
                    <a:pt x="1284093" y="1210683"/>
                  </a:moveTo>
                  <a:lnTo>
                    <a:pt x="1284093" y="1210683"/>
                  </a:lnTo>
                  <a:cubicBezTo>
                    <a:pt x="1284093" y="1210683"/>
                    <a:pt x="1284093" y="1210683"/>
                    <a:pt x="1284093" y="1210683"/>
                  </a:cubicBezTo>
                  <a:cubicBezTo>
                    <a:pt x="1284093" y="1211878"/>
                    <a:pt x="1284178" y="1213158"/>
                    <a:pt x="1284263" y="1214353"/>
                  </a:cubicBezTo>
                  <a:cubicBezTo>
                    <a:pt x="1282130" y="1216572"/>
                    <a:pt x="1279912" y="1218706"/>
                    <a:pt x="1277779" y="1221010"/>
                  </a:cubicBezTo>
                  <a:cubicBezTo>
                    <a:pt x="1277949" y="1218194"/>
                    <a:pt x="1278035" y="1215377"/>
                    <a:pt x="1278206" y="1212561"/>
                  </a:cubicBezTo>
                  <a:lnTo>
                    <a:pt x="1278206" y="1212561"/>
                  </a:lnTo>
                  <a:cubicBezTo>
                    <a:pt x="1278206" y="1212561"/>
                    <a:pt x="1278206" y="1212390"/>
                    <a:pt x="1278206" y="1212390"/>
                  </a:cubicBezTo>
                  <a:lnTo>
                    <a:pt x="1278206" y="1212219"/>
                  </a:lnTo>
                  <a:cubicBezTo>
                    <a:pt x="1278206" y="1212219"/>
                    <a:pt x="1278206" y="1212219"/>
                    <a:pt x="1278206" y="1212219"/>
                  </a:cubicBezTo>
                  <a:cubicBezTo>
                    <a:pt x="1278206" y="1211366"/>
                    <a:pt x="1278206" y="1210513"/>
                    <a:pt x="1278291" y="1209659"/>
                  </a:cubicBezTo>
                  <a:cubicBezTo>
                    <a:pt x="1280253" y="1207525"/>
                    <a:pt x="1282130" y="1205392"/>
                    <a:pt x="1284093" y="1203258"/>
                  </a:cubicBezTo>
                  <a:cubicBezTo>
                    <a:pt x="1284093" y="1205733"/>
                    <a:pt x="1284093" y="1208208"/>
                    <a:pt x="1284093" y="1210683"/>
                  </a:cubicBezTo>
                  <a:lnTo>
                    <a:pt x="1284093" y="1210683"/>
                  </a:lnTo>
                  <a:close/>
                  <a:moveTo>
                    <a:pt x="1283922" y="1262063"/>
                  </a:moveTo>
                  <a:cubicBezTo>
                    <a:pt x="1281448" y="1264111"/>
                    <a:pt x="1279059" y="1266245"/>
                    <a:pt x="1276585" y="1268293"/>
                  </a:cubicBezTo>
                  <a:cubicBezTo>
                    <a:pt x="1276585" y="1263343"/>
                    <a:pt x="1276585" y="1258393"/>
                    <a:pt x="1276585" y="1253443"/>
                  </a:cubicBezTo>
                  <a:cubicBezTo>
                    <a:pt x="1278547" y="1251650"/>
                    <a:pt x="1280509" y="1249858"/>
                    <a:pt x="1282472" y="1248066"/>
                  </a:cubicBezTo>
                  <a:lnTo>
                    <a:pt x="1282472" y="1248066"/>
                  </a:lnTo>
                  <a:cubicBezTo>
                    <a:pt x="1282472" y="1248066"/>
                    <a:pt x="1282472" y="1248066"/>
                    <a:pt x="1282472" y="1248066"/>
                  </a:cubicBezTo>
                  <a:lnTo>
                    <a:pt x="1282472" y="1248066"/>
                  </a:lnTo>
                  <a:cubicBezTo>
                    <a:pt x="1282472" y="1248066"/>
                    <a:pt x="1282472" y="1248066"/>
                    <a:pt x="1282472" y="1248066"/>
                  </a:cubicBezTo>
                  <a:cubicBezTo>
                    <a:pt x="1283666" y="1246956"/>
                    <a:pt x="1284775" y="1245761"/>
                    <a:pt x="1285969" y="1244652"/>
                  </a:cubicBezTo>
                  <a:cubicBezTo>
                    <a:pt x="1286226" y="1247212"/>
                    <a:pt x="1286396" y="1249773"/>
                    <a:pt x="1286652" y="1252248"/>
                  </a:cubicBezTo>
                  <a:cubicBezTo>
                    <a:pt x="1286908" y="1254552"/>
                    <a:pt x="1287164" y="1256857"/>
                    <a:pt x="1287420" y="1259161"/>
                  </a:cubicBezTo>
                  <a:lnTo>
                    <a:pt x="1284093" y="1261807"/>
                  </a:lnTo>
                  <a:lnTo>
                    <a:pt x="1284093" y="1261807"/>
                  </a:lnTo>
                  <a:cubicBezTo>
                    <a:pt x="1284093" y="1261807"/>
                    <a:pt x="1283922" y="1261892"/>
                    <a:pt x="1283922" y="1261892"/>
                  </a:cubicBezTo>
                  <a:lnTo>
                    <a:pt x="1283751" y="1261892"/>
                  </a:lnTo>
                  <a:cubicBezTo>
                    <a:pt x="1283751" y="1261892"/>
                    <a:pt x="1283751" y="1261978"/>
                    <a:pt x="1283751" y="1261978"/>
                  </a:cubicBezTo>
                  <a:close/>
                  <a:moveTo>
                    <a:pt x="1260716" y="1407070"/>
                  </a:moveTo>
                  <a:lnTo>
                    <a:pt x="1260460" y="1402290"/>
                  </a:lnTo>
                  <a:cubicBezTo>
                    <a:pt x="1266261" y="1394694"/>
                    <a:pt x="1271978" y="1387013"/>
                    <a:pt x="1277779" y="1379417"/>
                  </a:cubicBezTo>
                  <a:lnTo>
                    <a:pt x="1279144" y="1390085"/>
                  </a:lnTo>
                  <a:cubicBezTo>
                    <a:pt x="1273001" y="1395718"/>
                    <a:pt x="1266858" y="1401352"/>
                    <a:pt x="1260716" y="1407070"/>
                  </a:cubicBezTo>
                  <a:close/>
                  <a:moveTo>
                    <a:pt x="1259692" y="1423884"/>
                  </a:moveTo>
                  <a:cubicBezTo>
                    <a:pt x="1259180" y="1423030"/>
                    <a:pt x="1258583" y="1422177"/>
                    <a:pt x="1258071" y="1421323"/>
                  </a:cubicBezTo>
                  <a:cubicBezTo>
                    <a:pt x="1258924" y="1420555"/>
                    <a:pt x="1259777" y="1419701"/>
                    <a:pt x="1260630" y="1418933"/>
                  </a:cubicBezTo>
                  <a:lnTo>
                    <a:pt x="1260971" y="1422091"/>
                  </a:lnTo>
                  <a:cubicBezTo>
                    <a:pt x="1260545" y="1422689"/>
                    <a:pt x="1260118" y="1423286"/>
                    <a:pt x="1259692" y="1423798"/>
                  </a:cubicBezTo>
                  <a:close/>
                  <a:moveTo>
                    <a:pt x="1188793" y="1540640"/>
                  </a:moveTo>
                  <a:cubicBezTo>
                    <a:pt x="1188793" y="1540640"/>
                    <a:pt x="1188196" y="1541408"/>
                    <a:pt x="1187940" y="1541835"/>
                  </a:cubicBezTo>
                  <a:cubicBezTo>
                    <a:pt x="1187940" y="1536799"/>
                    <a:pt x="1187940" y="1531679"/>
                    <a:pt x="1187940" y="1526643"/>
                  </a:cubicBezTo>
                  <a:cubicBezTo>
                    <a:pt x="1190329" y="1523400"/>
                    <a:pt x="1192803" y="1520071"/>
                    <a:pt x="1195192" y="1516828"/>
                  </a:cubicBezTo>
                  <a:lnTo>
                    <a:pt x="1196216" y="1515462"/>
                  </a:lnTo>
                  <a:lnTo>
                    <a:pt x="1196216" y="1515462"/>
                  </a:lnTo>
                  <a:cubicBezTo>
                    <a:pt x="1196557" y="1520157"/>
                    <a:pt x="1196898" y="1524765"/>
                    <a:pt x="1197325" y="1529460"/>
                  </a:cubicBezTo>
                  <a:cubicBezTo>
                    <a:pt x="1194509" y="1533130"/>
                    <a:pt x="1191608" y="1536885"/>
                    <a:pt x="1188793" y="1540555"/>
                  </a:cubicBezTo>
                  <a:lnTo>
                    <a:pt x="1188793" y="1540555"/>
                  </a:lnTo>
                  <a:cubicBezTo>
                    <a:pt x="1188793" y="1540555"/>
                    <a:pt x="1188793" y="1540555"/>
                    <a:pt x="1188793" y="1540555"/>
                  </a:cubicBezTo>
                  <a:lnTo>
                    <a:pt x="1188793" y="1540555"/>
                  </a:lnTo>
                  <a:cubicBezTo>
                    <a:pt x="1188793" y="1540555"/>
                    <a:pt x="1188793" y="1540555"/>
                    <a:pt x="1188793" y="1540555"/>
                  </a:cubicBezTo>
                  <a:close/>
                  <a:moveTo>
                    <a:pt x="1188025" y="1519132"/>
                  </a:moveTo>
                  <a:lnTo>
                    <a:pt x="1188025" y="1518962"/>
                  </a:lnTo>
                  <a:cubicBezTo>
                    <a:pt x="1188025" y="1518962"/>
                    <a:pt x="1188025" y="1518962"/>
                    <a:pt x="1188025" y="1518962"/>
                  </a:cubicBezTo>
                  <a:cubicBezTo>
                    <a:pt x="1187855" y="1513500"/>
                    <a:pt x="1187684" y="1508037"/>
                    <a:pt x="1187513" y="1502575"/>
                  </a:cubicBezTo>
                  <a:cubicBezTo>
                    <a:pt x="1189732" y="1505818"/>
                    <a:pt x="1191950" y="1509147"/>
                    <a:pt x="1194168" y="1512390"/>
                  </a:cubicBezTo>
                  <a:lnTo>
                    <a:pt x="1192291" y="1514694"/>
                  </a:lnTo>
                  <a:cubicBezTo>
                    <a:pt x="1190841" y="1516401"/>
                    <a:pt x="1189476" y="1518194"/>
                    <a:pt x="1188025" y="1519986"/>
                  </a:cubicBezTo>
                  <a:cubicBezTo>
                    <a:pt x="1188025" y="1519730"/>
                    <a:pt x="1188025" y="1519559"/>
                    <a:pt x="1188025" y="1519303"/>
                  </a:cubicBezTo>
                  <a:lnTo>
                    <a:pt x="1188025" y="1519303"/>
                  </a:lnTo>
                  <a:lnTo>
                    <a:pt x="1188025" y="1519132"/>
                  </a:lnTo>
                  <a:close/>
                  <a:moveTo>
                    <a:pt x="1167037" y="1545932"/>
                  </a:moveTo>
                  <a:cubicBezTo>
                    <a:pt x="1165416" y="1548066"/>
                    <a:pt x="1163880" y="1550199"/>
                    <a:pt x="1162345" y="1552248"/>
                  </a:cubicBezTo>
                  <a:cubicBezTo>
                    <a:pt x="1162174" y="1547127"/>
                    <a:pt x="1162004" y="1542006"/>
                    <a:pt x="1161662" y="1536885"/>
                  </a:cubicBezTo>
                  <a:cubicBezTo>
                    <a:pt x="1161577" y="1535093"/>
                    <a:pt x="1161406" y="1533215"/>
                    <a:pt x="1161236" y="1531422"/>
                  </a:cubicBezTo>
                  <a:cubicBezTo>
                    <a:pt x="1162857" y="1529289"/>
                    <a:pt x="1164563" y="1527070"/>
                    <a:pt x="1166184" y="1524936"/>
                  </a:cubicBezTo>
                  <a:lnTo>
                    <a:pt x="1169767" y="1520157"/>
                  </a:lnTo>
                  <a:cubicBezTo>
                    <a:pt x="1169426" y="1528009"/>
                    <a:pt x="1169085" y="1535861"/>
                    <a:pt x="1168744" y="1543798"/>
                  </a:cubicBezTo>
                  <a:cubicBezTo>
                    <a:pt x="1168232" y="1544481"/>
                    <a:pt x="1167634" y="1545164"/>
                    <a:pt x="1167122" y="1545846"/>
                  </a:cubicBezTo>
                  <a:lnTo>
                    <a:pt x="1167122" y="1545846"/>
                  </a:lnTo>
                  <a:cubicBezTo>
                    <a:pt x="1167122" y="1545846"/>
                    <a:pt x="1167122" y="1545846"/>
                    <a:pt x="1167122" y="1545846"/>
                  </a:cubicBezTo>
                  <a:lnTo>
                    <a:pt x="1167122" y="1545846"/>
                  </a:lnTo>
                  <a:cubicBezTo>
                    <a:pt x="1167122" y="1545846"/>
                    <a:pt x="1167122" y="1545846"/>
                    <a:pt x="1167122" y="1545846"/>
                  </a:cubicBezTo>
                  <a:close/>
                  <a:moveTo>
                    <a:pt x="1146732" y="1570939"/>
                  </a:moveTo>
                  <a:lnTo>
                    <a:pt x="1146732" y="1570939"/>
                  </a:lnTo>
                  <a:cubicBezTo>
                    <a:pt x="1146732" y="1570939"/>
                    <a:pt x="1146732" y="1570854"/>
                    <a:pt x="1146732" y="1570854"/>
                  </a:cubicBezTo>
                  <a:cubicBezTo>
                    <a:pt x="1147159" y="1563684"/>
                    <a:pt x="1147329" y="1556515"/>
                    <a:pt x="1147585" y="1549346"/>
                  </a:cubicBezTo>
                  <a:cubicBezTo>
                    <a:pt x="1151083" y="1544822"/>
                    <a:pt x="1154581" y="1540213"/>
                    <a:pt x="1158079" y="1535690"/>
                  </a:cubicBezTo>
                  <a:cubicBezTo>
                    <a:pt x="1158079" y="1536202"/>
                    <a:pt x="1158079" y="1536629"/>
                    <a:pt x="1158079" y="1537141"/>
                  </a:cubicBezTo>
                  <a:cubicBezTo>
                    <a:pt x="1157908" y="1544481"/>
                    <a:pt x="1157652" y="1551735"/>
                    <a:pt x="1157396" y="1559076"/>
                  </a:cubicBezTo>
                  <a:cubicBezTo>
                    <a:pt x="1153728" y="1564026"/>
                    <a:pt x="1150144" y="1568891"/>
                    <a:pt x="1146476" y="1573841"/>
                  </a:cubicBezTo>
                  <a:cubicBezTo>
                    <a:pt x="1146561" y="1572902"/>
                    <a:pt x="1146647" y="1572048"/>
                    <a:pt x="1146817" y="1571110"/>
                  </a:cubicBezTo>
                  <a:lnTo>
                    <a:pt x="1146817" y="1571110"/>
                  </a:lnTo>
                  <a:cubicBezTo>
                    <a:pt x="1146817" y="1571110"/>
                    <a:pt x="1146817" y="1571024"/>
                    <a:pt x="1146817" y="1571024"/>
                  </a:cubicBezTo>
                  <a:close/>
                  <a:moveTo>
                    <a:pt x="1269077" y="1247980"/>
                  </a:moveTo>
                  <a:cubicBezTo>
                    <a:pt x="1269077" y="1249431"/>
                    <a:pt x="1269077" y="1250882"/>
                    <a:pt x="1269077" y="1252333"/>
                  </a:cubicBezTo>
                  <a:cubicBezTo>
                    <a:pt x="1269077" y="1252845"/>
                    <a:pt x="1269077" y="1253443"/>
                    <a:pt x="1269077" y="1253955"/>
                  </a:cubicBezTo>
                  <a:cubicBezTo>
                    <a:pt x="1266261" y="1256771"/>
                    <a:pt x="1263446" y="1259588"/>
                    <a:pt x="1260630" y="1262404"/>
                  </a:cubicBezTo>
                  <a:cubicBezTo>
                    <a:pt x="1260630" y="1261039"/>
                    <a:pt x="1260716" y="1259673"/>
                    <a:pt x="1260801" y="1258307"/>
                  </a:cubicBezTo>
                  <a:cubicBezTo>
                    <a:pt x="1263616" y="1254894"/>
                    <a:pt x="1266432" y="1251480"/>
                    <a:pt x="1269162" y="1248066"/>
                  </a:cubicBezTo>
                  <a:close/>
                  <a:moveTo>
                    <a:pt x="1271978" y="1232703"/>
                  </a:moveTo>
                  <a:cubicBezTo>
                    <a:pt x="1271978" y="1232703"/>
                    <a:pt x="1272404" y="1232362"/>
                    <a:pt x="1272574" y="1232191"/>
                  </a:cubicBezTo>
                  <a:cubicBezTo>
                    <a:pt x="1272574" y="1233898"/>
                    <a:pt x="1272574" y="1235520"/>
                    <a:pt x="1272574" y="1237226"/>
                  </a:cubicBezTo>
                  <a:cubicBezTo>
                    <a:pt x="1272404" y="1237397"/>
                    <a:pt x="1272319" y="1237653"/>
                    <a:pt x="1272148" y="1237824"/>
                  </a:cubicBezTo>
                  <a:cubicBezTo>
                    <a:pt x="1272148" y="1236117"/>
                    <a:pt x="1272063" y="1234410"/>
                    <a:pt x="1271978" y="1232703"/>
                  </a:cubicBezTo>
                  <a:close/>
                  <a:moveTo>
                    <a:pt x="1274196" y="1279303"/>
                  </a:moveTo>
                  <a:cubicBezTo>
                    <a:pt x="1274452" y="1282547"/>
                    <a:pt x="1274623" y="1285704"/>
                    <a:pt x="1274964" y="1288862"/>
                  </a:cubicBezTo>
                  <a:cubicBezTo>
                    <a:pt x="1274878" y="1288948"/>
                    <a:pt x="1274707" y="1289033"/>
                    <a:pt x="1274623" y="1289204"/>
                  </a:cubicBezTo>
                  <a:cubicBezTo>
                    <a:pt x="1274452" y="1285875"/>
                    <a:pt x="1274281" y="1282547"/>
                    <a:pt x="1274025" y="1279218"/>
                  </a:cubicBezTo>
                  <a:lnTo>
                    <a:pt x="1274196" y="1279218"/>
                  </a:lnTo>
                  <a:close/>
                  <a:moveTo>
                    <a:pt x="1259777" y="1329744"/>
                  </a:moveTo>
                  <a:cubicBezTo>
                    <a:pt x="1259777" y="1329744"/>
                    <a:pt x="1260460" y="1329147"/>
                    <a:pt x="1260801" y="1328805"/>
                  </a:cubicBezTo>
                  <a:lnTo>
                    <a:pt x="1260801" y="1328805"/>
                  </a:lnTo>
                  <a:cubicBezTo>
                    <a:pt x="1260801" y="1328805"/>
                    <a:pt x="1260801" y="1328805"/>
                    <a:pt x="1260801" y="1328805"/>
                  </a:cubicBezTo>
                  <a:lnTo>
                    <a:pt x="1260801" y="1328805"/>
                  </a:lnTo>
                  <a:cubicBezTo>
                    <a:pt x="1260801" y="1328805"/>
                    <a:pt x="1260801" y="1328805"/>
                    <a:pt x="1260801" y="1328805"/>
                  </a:cubicBezTo>
                  <a:cubicBezTo>
                    <a:pt x="1264299" y="1325391"/>
                    <a:pt x="1267712" y="1322063"/>
                    <a:pt x="1271210" y="1318649"/>
                  </a:cubicBezTo>
                  <a:cubicBezTo>
                    <a:pt x="1271380" y="1320783"/>
                    <a:pt x="1271551" y="1323002"/>
                    <a:pt x="1271807" y="1325135"/>
                  </a:cubicBezTo>
                  <a:cubicBezTo>
                    <a:pt x="1266944" y="1327355"/>
                    <a:pt x="1264214" y="1331793"/>
                    <a:pt x="1260630" y="1335292"/>
                  </a:cubicBezTo>
                  <a:cubicBezTo>
                    <a:pt x="1260289" y="1335633"/>
                    <a:pt x="1259948" y="1335975"/>
                    <a:pt x="1259607" y="1336316"/>
                  </a:cubicBezTo>
                  <a:cubicBezTo>
                    <a:pt x="1259607" y="1334097"/>
                    <a:pt x="1259607" y="1331963"/>
                    <a:pt x="1259607" y="1329744"/>
                  </a:cubicBezTo>
                  <a:close/>
                  <a:moveTo>
                    <a:pt x="1255426" y="1354751"/>
                  </a:moveTo>
                  <a:cubicBezTo>
                    <a:pt x="1252952" y="1358165"/>
                    <a:pt x="1250478" y="1361579"/>
                    <a:pt x="1248088" y="1364993"/>
                  </a:cubicBezTo>
                  <a:cubicBezTo>
                    <a:pt x="1248004" y="1361409"/>
                    <a:pt x="1247918" y="1357824"/>
                    <a:pt x="1247833" y="1354154"/>
                  </a:cubicBezTo>
                  <a:cubicBezTo>
                    <a:pt x="1250221" y="1351423"/>
                    <a:pt x="1252696" y="1348777"/>
                    <a:pt x="1255085" y="1346046"/>
                  </a:cubicBezTo>
                  <a:cubicBezTo>
                    <a:pt x="1255170" y="1348948"/>
                    <a:pt x="1255341" y="1351850"/>
                    <a:pt x="1255426" y="1354751"/>
                  </a:cubicBezTo>
                  <a:close/>
                  <a:moveTo>
                    <a:pt x="1246383" y="1434552"/>
                  </a:moveTo>
                  <a:cubicBezTo>
                    <a:pt x="1246553" y="1436857"/>
                    <a:pt x="1246809" y="1439161"/>
                    <a:pt x="1247065" y="1441465"/>
                  </a:cubicBezTo>
                  <a:cubicBezTo>
                    <a:pt x="1242543" y="1447952"/>
                    <a:pt x="1238106" y="1454438"/>
                    <a:pt x="1233585" y="1460925"/>
                  </a:cubicBezTo>
                  <a:cubicBezTo>
                    <a:pt x="1233329" y="1455462"/>
                    <a:pt x="1233158" y="1449915"/>
                    <a:pt x="1233073" y="1444452"/>
                  </a:cubicBezTo>
                  <a:cubicBezTo>
                    <a:pt x="1233073" y="1444282"/>
                    <a:pt x="1233073" y="1444111"/>
                    <a:pt x="1233073" y="1443855"/>
                  </a:cubicBezTo>
                  <a:cubicBezTo>
                    <a:pt x="1237424" y="1440014"/>
                    <a:pt x="1241860" y="1436174"/>
                    <a:pt x="1246212" y="1432333"/>
                  </a:cubicBezTo>
                  <a:cubicBezTo>
                    <a:pt x="1246212" y="1433016"/>
                    <a:pt x="1246297" y="1433784"/>
                    <a:pt x="1246383" y="1434467"/>
                  </a:cubicBezTo>
                  <a:close/>
                  <a:moveTo>
                    <a:pt x="1213535" y="1541494"/>
                  </a:moveTo>
                  <a:cubicBezTo>
                    <a:pt x="1209952" y="1546358"/>
                    <a:pt x="1206283" y="1551223"/>
                    <a:pt x="1202700" y="1556088"/>
                  </a:cubicBezTo>
                  <a:cubicBezTo>
                    <a:pt x="1202359" y="1547980"/>
                    <a:pt x="1202017" y="1539872"/>
                    <a:pt x="1201761" y="1531764"/>
                  </a:cubicBezTo>
                  <a:cubicBezTo>
                    <a:pt x="1202700" y="1530484"/>
                    <a:pt x="1203639" y="1529204"/>
                    <a:pt x="1204577" y="1527923"/>
                  </a:cubicBezTo>
                  <a:cubicBezTo>
                    <a:pt x="1207648" y="1532361"/>
                    <a:pt x="1210635" y="1536885"/>
                    <a:pt x="1213706" y="1541323"/>
                  </a:cubicBezTo>
                  <a:cubicBezTo>
                    <a:pt x="1213706" y="1541323"/>
                    <a:pt x="1213706" y="1541323"/>
                    <a:pt x="1213706" y="1541408"/>
                  </a:cubicBezTo>
                  <a:cubicBezTo>
                    <a:pt x="1213706" y="1541408"/>
                    <a:pt x="1213706" y="1541408"/>
                    <a:pt x="1213706" y="1541408"/>
                  </a:cubicBezTo>
                  <a:cubicBezTo>
                    <a:pt x="1213706" y="1541408"/>
                    <a:pt x="1213706" y="1541408"/>
                    <a:pt x="1213706" y="1541408"/>
                  </a:cubicBezTo>
                  <a:cubicBezTo>
                    <a:pt x="1213706" y="1541408"/>
                    <a:pt x="1213706" y="1541408"/>
                    <a:pt x="1213706" y="1541408"/>
                  </a:cubicBezTo>
                  <a:cubicBezTo>
                    <a:pt x="1213706" y="1541408"/>
                    <a:pt x="1213706" y="1541408"/>
                    <a:pt x="1213706" y="1541408"/>
                  </a:cubicBezTo>
                  <a:close/>
                  <a:moveTo>
                    <a:pt x="1182906" y="1499417"/>
                  </a:moveTo>
                  <a:cubicBezTo>
                    <a:pt x="1180944" y="1501807"/>
                    <a:pt x="1178896" y="1504196"/>
                    <a:pt x="1176934" y="1506586"/>
                  </a:cubicBezTo>
                  <a:lnTo>
                    <a:pt x="1173009" y="1511280"/>
                  </a:lnTo>
                  <a:cubicBezTo>
                    <a:pt x="1172839" y="1506074"/>
                    <a:pt x="1172668" y="1500782"/>
                    <a:pt x="1172412" y="1495576"/>
                  </a:cubicBezTo>
                  <a:lnTo>
                    <a:pt x="1172242" y="1490967"/>
                  </a:lnTo>
                  <a:cubicBezTo>
                    <a:pt x="1173692" y="1488834"/>
                    <a:pt x="1175057" y="1486700"/>
                    <a:pt x="1176508" y="1484481"/>
                  </a:cubicBezTo>
                  <a:cubicBezTo>
                    <a:pt x="1177190" y="1485420"/>
                    <a:pt x="1177958" y="1486359"/>
                    <a:pt x="1178641" y="1487297"/>
                  </a:cubicBezTo>
                  <a:cubicBezTo>
                    <a:pt x="1177873" y="1488748"/>
                    <a:pt x="1177190" y="1490029"/>
                    <a:pt x="1176593" y="1491309"/>
                  </a:cubicBezTo>
                  <a:cubicBezTo>
                    <a:pt x="1177617" y="1490882"/>
                    <a:pt x="1178555" y="1490455"/>
                    <a:pt x="1179152" y="1490199"/>
                  </a:cubicBezTo>
                  <a:cubicBezTo>
                    <a:pt x="1180432" y="1492162"/>
                    <a:pt x="1181797" y="1494040"/>
                    <a:pt x="1183077" y="1496003"/>
                  </a:cubicBezTo>
                  <a:cubicBezTo>
                    <a:pt x="1183077" y="1497112"/>
                    <a:pt x="1183077" y="1498222"/>
                    <a:pt x="1183077" y="1499417"/>
                  </a:cubicBezTo>
                  <a:close/>
                  <a:moveTo>
                    <a:pt x="1262337" y="1223485"/>
                  </a:moveTo>
                  <a:cubicBezTo>
                    <a:pt x="1259265" y="1227155"/>
                    <a:pt x="1256279" y="1230911"/>
                    <a:pt x="1253208" y="1234581"/>
                  </a:cubicBezTo>
                  <a:cubicBezTo>
                    <a:pt x="1255682" y="1226899"/>
                    <a:pt x="1258156" y="1219218"/>
                    <a:pt x="1260716" y="1211537"/>
                  </a:cubicBezTo>
                  <a:cubicBezTo>
                    <a:pt x="1262251" y="1209659"/>
                    <a:pt x="1263872" y="1207781"/>
                    <a:pt x="1265408" y="1205904"/>
                  </a:cubicBezTo>
                  <a:cubicBezTo>
                    <a:pt x="1267029" y="1203941"/>
                    <a:pt x="1268650" y="1201978"/>
                    <a:pt x="1270271" y="1200100"/>
                  </a:cubicBezTo>
                  <a:lnTo>
                    <a:pt x="1269930" y="1210086"/>
                  </a:lnTo>
                  <a:cubicBezTo>
                    <a:pt x="1269930" y="1211537"/>
                    <a:pt x="1269930" y="1212987"/>
                    <a:pt x="1269845" y="1214438"/>
                  </a:cubicBezTo>
                  <a:cubicBezTo>
                    <a:pt x="1267541" y="1217255"/>
                    <a:pt x="1265237" y="1220157"/>
                    <a:pt x="1262849" y="1222973"/>
                  </a:cubicBezTo>
                  <a:lnTo>
                    <a:pt x="1263019" y="1220157"/>
                  </a:lnTo>
                  <a:cubicBezTo>
                    <a:pt x="1263019" y="1220157"/>
                    <a:pt x="1262763" y="1219986"/>
                    <a:pt x="1262763" y="1220157"/>
                  </a:cubicBezTo>
                  <a:lnTo>
                    <a:pt x="1262337" y="1223571"/>
                  </a:lnTo>
                  <a:close/>
                  <a:moveTo>
                    <a:pt x="1271295" y="1198734"/>
                  </a:moveTo>
                  <a:cubicBezTo>
                    <a:pt x="1272233" y="1197539"/>
                    <a:pt x="1273257" y="1196345"/>
                    <a:pt x="1274196" y="1195150"/>
                  </a:cubicBezTo>
                  <a:cubicBezTo>
                    <a:pt x="1273769" y="1200185"/>
                    <a:pt x="1273343" y="1205306"/>
                    <a:pt x="1273001" y="1210427"/>
                  </a:cubicBezTo>
                  <a:cubicBezTo>
                    <a:pt x="1272490" y="1211025"/>
                    <a:pt x="1271978" y="1211707"/>
                    <a:pt x="1271466" y="1212305"/>
                  </a:cubicBezTo>
                  <a:cubicBezTo>
                    <a:pt x="1271466" y="1211537"/>
                    <a:pt x="1271466" y="1210683"/>
                    <a:pt x="1271466" y="1209915"/>
                  </a:cubicBezTo>
                  <a:lnTo>
                    <a:pt x="1271466" y="1198734"/>
                  </a:lnTo>
                  <a:close/>
                  <a:moveTo>
                    <a:pt x="1269503" y="1219218"/>
                  </a:moveTo>
                  <a:cubicBezTo>
                    <a:pt x="1269418" y="1222888"/>
                    <a:pt x="1269333" y="1226473"/>
                    <a:pt x="1269247" y="1230143"/>
                  </a:cubicBezTo>
                  <a:cubicBezTo>
                    <a:pt x="1266688" y="1232959"/>
                    <a:pt x="1264128" y="1235776"/>
                    <a:pt x="1261654" y="1238592"/>
                  </a:cubicBezTo>
                  <a:lnTo>
                    <a:pt x="1261910" y="1233812"/>
                  </a:lnTo>
                  <a:lnTo>
                    <a:pt x="1262422" y="1226985"/>
                  </a:lnTo>
                  <a:cubicBezTo>
                    <a:pt x="1264811" y="1224424"/>
                    <a:pt x="1267200" y="1221864"/>
                    <a:pt x="1269503" y="1219303"/>
                  </a:cubicBezTo>
                  <a:close/>
                  <a:moveTo>
                    <a:pt x="1269162" y="1235349"/>
                  </a:moveTo>
                  <a:cubicBezTo>
                    <a:pt x="1269162" y="1237568"/>
                    <a:pt x="1269162" y="1239787"/>
                    <a:pt x="1269162" y="1242091"/>
                  </a:cubicBezTo>
                  <a:cubicBezTo>
                    <a:pt x="1266432" y="1246017"/>
                    <a:pt x="1263616" y="1249858"/>
                    <a:pt x="1260886" y="1253784"/>
                  </a:cubicBezTo>
                  <a:cubicBezTo>
                    <a:pt x="1260971" y="1251650"/>
                    <a:pt x="1261057" y="1249517"/>
                    <a:pt x="1261142" y="1247468"/>
                  </a:cubicBezTo>
                  <a:lnTo>
                    <a:pt x="1261398" y="1242774"/>
                  </a:lnTo>
                  <a:cubicBezTo>
                    <a:pt x="1263958" y="1240299"/>
                    <a:pt x="1266603" y="1237824"/>
                    <a:pt x="1269162" y="1235434"/>
                  </a:cubicBezTo>
                  <a:close/>
                  <a:moveTo>
                    <a:pt x="1258241" y="1261295"/>
                  </a:moveTo>
                  <a:cubicBezTo>
                    <a:pt x="1258241" y="1261295"/>
                    <a:pt x="1258241" y="1261466"/>
                    <a:pt x="1258241" y="1261551"/>
                  </a:cubicBezTo>
                  <a:cubicBezTo>
                    <a:pt x="1258241" y="1261551"/>
                    <a:pt x="1258156" y="1261551"/>
                    <a:pt x="1258071" y="1261551"/>
                  </a:cubicBezTo>
                  <a:cubicBezTo>
                    <a:pt x="1258071" y="1261551"/>
                    <a:pt x="1258156" y="1261380"/>
                    <a:pt x="1258241" y="1261295"/>
                  </a:cubicBezTo>
                  <a:close/>
                  <a:moveTo>
                    <a:pt x="1256876" y="1273329"/>
                  </a:moveTo>
                  <a:cubicBezTo>
                    <a:pt x="1256876" y="1273329"/>
                    <a:pt x="1257132" y="1273414"/>
                    <a:pt x="1257217" y="1273499"/>
                  </a:cubicBezTo>
                  <a:cubicBezTo>
                    <a:pt x="1257217" y="1274097"/>
                    <a:pt x="1257132" y="1274694"/>
                    <a:pt x="1257047" y="1275292"/>
                  </a:cubicBezTo>
                  <a:cubicBezTo>
                    <a:pt x="1256876" y="1275036"/>
                    <a:pt x="1256620" y="1274694"/>
                    <a:pt x="1256450" y="1274438"/>
                  </a:cubicBezTo>
                  <a:cubicBezTo>
                    <a:pt x="1256535" y="1274097"/>
                    <a:pt x="1256706" y="1273755"/>
                    <a:pt x="1256791" y="1273414"/>
                  </a:cubicBezTo>
                  <a:close/>
                  <a:moveTo>
                    <a:pt x="1255085" y="1308407"/>
                  </a:moveTo>
                  <a:cubicBezTo>
                    <a:pt x="1252696" y="1310968"/>
                    <a:pt x="1250307" y="1313443"/>
                    <a:pt x="1247918" y="1316003"/>
                  </a:cubicBezTo>
                  <a:cubicBezTo>
                    <a:pt x="1247918" y="1314637"/>
                    <a:pt x="1247918" y="1313272"/>
                    <a:pt x="1247918" y="1311992"/>
                  </a:cubicBezTo>
                  <a:lnTo>
                    <a:pt x="1248345" y="1298080"/>
                  </a:lnTo>
                  <a:cubicBezTo>
                    <a:pt x="1250819" y="1295861"/>
                    <a:pt x="1253378" y="1293727"/>
                    <a:pt x="1255853" y="1291594"/>
                  </a:cubicBezTo>
                  <a:cubicBezTo>
                    <a:pt x="1255511" y="1297226"/>
                    <a:pt x="1255255" y="1302859"/>
                    <a:pt x="1254999" y="1308492"/>
                  </a:cubicBezTo>
                  <a:close/>
                  <a:moveTo>
                    <a:pt x="1245529" y="1325135"/>
                  </a:moveTo>
                  <a:cubicBezTo>
                    <a:pt x="1245273" y="1329147"/>
                    <a:pt x="1245103" y="1333158"/>
                    <a:pt x="1244846" y="1337170"/>
                  </a:cubicBezTo>
                  <a:cubicBezTo>
                    <a:pt x="1241178" y="1340840"/>
                    <a:pt x="1237509" y="1344595"/>
                    <a:pt x="1233841" y="1348350"/>
                  </a:cubicBezTo>
                  <a:cubicBezTo>
                    <a:pt x="1234011" y="1344253"/>
                    <a:pt x="1234267" y="1340157"/>
                    <a:pt x="1234523" y="1335975"/>
                  </a:cubicBezTo>
                  <a:cubicBezTo>
                    <a:pt x="1238192" y="1332305"/>
                    <a:pt x="1241860" y="1328635"/>
                    <a:pt x="1245529" y="1325050"/>
                  </a:cubicBezTo>
                  <a:close/>
                  <a:moveTo>
                    <a:pt x="1243738" y="1371224"/>
                  </a:moveTo>
                  <a:cubicBezTo>
                    <a:pt x="1240069" y="1376430"/>
                    <a:pt x="1236485" y="1381636"/>
                    <a:pt x="1232902" y="1386928"/>
                  </a:cubicBezTo>
                  <a:cubicBezTo>
                    <a:pt x="1232902" y="1381465"/>
                    <a:pt x="1232988" y="1376088"/>
                    <a:pt x="1233073" y="1370626"/>
                  </a:cubicBezTo>
                  <a:cubicBezTo>
                    <a:pt x="1236742" y="1366529"/>
                    <a:pt x="1240410" y="1362518"/>
                    <a:pt x="1243993" y="1358507"/>
                  </a:cubicBezTo>
                  <a:cubicBezTo>
                    <a:pt x="1243908" y="1362774"/>
                    <a:pt x="1243823" y="1366956"/>
                    <a:pt x="1243738" y="1371224"/>
                  </a:cubicBezTo>
                  <a:close/>
                  <a:moveTo>
                    <a:pt x="1243738" y="1393756"/>
                  </a:moveTo>
                  <a:lnTo>
                    <a:pt x="1243738" y="1393756"/>
                  </a:lnTo>
                  <a:cubicBezTo>
                    <a:pt x="1243738" y="1393756"/>
                    <a:pt x="1243738" y="1393756"/>
                    <a:pt x="1243738" y="1393756"/>
                  </a:cubicBezTo>
                  <a:cubicBezTo>
                    <a:pt x="1243908" y="1397170"/>
                    <a:pt x="1244079" y="1400583"/>
                    <a:pt x="1244250" y="1403997"/>
                  </a:cubicBezTo>
                  <a:cubicBezTo>
                    <a:pt x="1241178" y="1399559"/>
                    <a:pt x="1238106" y="1395206"/>
                    <a:pt x="1235035" y="1390854"/>
                  </a:cubicBezTo>
                  <a:cubicBezTo>
                    <a:pt x="1237936" y="1386928"/>
                    <a:pt x="1240837" y="1383002"/>
                    <a:pt x="1243738" y="1379161"/>
                  </a:cubicBezTo>
                  <a:cubicBezTo>
                    <a:pt x="1243738" y="1384026"/>
                    <a:pt x="1243738" y="1388805"/>
                    <a:pt x="1243738" y="1393670"/>
                  </a:cubicBezTo>
                  <a:lnTo>
                    <a:pt x="1243738" y="1393670"/>
                  </a:lnTo>
                  <a:close/>
                  <a:moveTo>
                    <a:pt x="1228039" y="1491053"/>
                  </a:moveTo>
                  <a:cubicBezTo>
                    <a:pt x="1224797" y="1494979"/>
                    <a:pt x="1221555" y="1498990"/>
                    <a:pt x="1218313" y="1502916"/>
                  </a:cubicBezTo>
                  <a:cubicBezTo>
                    <a:pt x="1217716" y="1503684"/>
                    <a:pt x="1217118" y="1504367"/>
                    <a:pt x="1216521" y="1505135"/>
                  </a:cubicBezTo>
                  <a:cubicBezTo>
                    <a:pt x="1216180" y="1500441"/>
                    <a:pt x="1215924" y="1495747"/>
                    <a:pt x="1215583" y="1490967"/>
                  </a:cubicBezTo>
                  <a:cubicBezTo>
                    <a:pt x="1219251" y="1486273"/>
                    <a:pt x="1222920" y="1481579"/>
                    <a:pt x="1226589" y="1476885"/>
                  </a:cubicBezTo>
                  <a:cubicBezTo>
                    <a:pt x="1227015" y="1481579"/>
                    <a:pt x="1227527" y="1486359"/>
                    <a:pt x="1227954" y="1491053"/>
                  </a:cubicBezTo>
                  <a:close/>
                  <a:moveTo>
                    <a:pt x="1230769" y="1471508"/>
                  </a:moveTo>
                  <a:cubicBezTo>
                    <a:pt x="1231110" y="1471081"/>
                    <a:pt x="1231452" y="1470654"/>
                    <a:pt x="1231793" y="1470228"/>
                  </a:cubicBezTo>
                  <a:cubicBezTo>
                    <a:pt x="1232220" y="1474666"/>
                    <a:pt x="1232731" y="1479019"/>
                    <a:pt x="1233329" y="1483457"/>
                  </a:cubicBezTo>
                  <a:cubicBezTo>
                    <a:pt x="1233329" y="1483798"/>
                    <a:pt x="1233414" y="1484140"/>
                    <a:pt x="1233414" y="1484481"/>
                  </a:cubicBezTo>
                  <a:cubicBezTo>
                    <a:pt x="1232817" y="1485164"/>
                    <a:pt x="1232220" y="1485932"/>
                    <a:pt x="1231708" y="1486615"/>
                  </a:cubicBezTo>
                  <a:cubicBezTo>
                    <a:pt x="1231367" y="1481579"/>
                    <a:pt x="1231110" y="1476543"/>
                    <a:pt x="1230855" y="1471508"/>
                  </a:cubicBezTo>
                  <a:close/>
                  <a:moveTo>
                    <a:pt x="1194595" y="1482945"/>
                  </a:moveTo>
                  <a:cubicBezTo>
                    <a:pt x="1192377" y="1486102"/>
                    <a:pt x="1190158" y="1489175"/>
                    <a:pt x="1187940" y="1492333"/>
                  </a:cubicBezTo>
                  <a:cubicBezTo>
                    <a:pt x="1187684" y="1491906"/>
                    <a:pt x="1187343" y="1491479"/>
                    <a:pt x="1187087" y="1491053"/>
                  </a:cubicBezTo>
                  <a:cubicBezTo>
                    <a:pt x="1187087" y="1488748"/>
                    <a:pt x="1186916" y="1486444"/>
                    <a:pt x="1186916" y="1484140"/>
                  </a:cubicBezTo>
                  <a:cubicBezTo>
                    <a:pt x="1189476" y="1481920"/>
                    <a:pt x="1191950" y="1479701"/>
                    <a:pt x="1194509" y="1477568"/>
                  </a:cubicBezTo>
                  <a:cubicBezTo>
                    <a:pt x="1194509" y="1479360"/>
                    <a:pt x="1194595" y="1481152"/>
                    <a:pt x="1194680" y="1482945"/>
                  </a:cubicBezTo>
                  <a:close/>
                  <a:moveTo>
                    <a:pt x="1232817" y="1424481"/>
                  </a:moveTo>
                  <a:cubicBezTo>
                    <a:pt x="1232817" y="1418165"/>
                    <a:pt x="1232817" y="1411849"/>
                    <a:pt x="1232988" y="1405619"/>
                  </a:cubicBezTo>
                  <a:lnTo>
                    <a:pt x="1232988" y="1405619"/>
                  </a:lnTo>
                  <a:lnTo>
                    <a:pt x="1232988" y="1405448"/>
                  </a:lnTo>
                  <a:cubicBezTo>
                    <a:pt x="1232988" y="1405448"/>
                    <a:pt x="1232988" y="1405277"/>
                    <a:pt x="1232988" y="1405277"/>
                  </a:cubicBezTo>
                  <a:lnTo>
                    <a:pt x="1232988" y="1405277"/>
                  </a:lnTo>
                  <a:cubicBezTo>
                    <a:pt x="1232988" y="1402973"/>
                    <a:pt x="1232988" y="1400754"/>
                    <a:pt x="1232988" y="1398450"/>
                  </a:cubicBezTo>
                  <a:cubicBezTo>
                    <a:pt x="1236230" y="1403229"/>
                    <a:pt x="1239386" y="1407923"/>
                    <a:pt x="1242543" y="1412532"/>
                  </a:cubicBezTo>
                  <a:cubicBezTo>
                    <a:pt x="1239301" y="1416544"/>
                    <a:pt x="1236059" y="1420555"/>
                    <a:pt x="1232817" y="1424481"/>
                  </a:cubicBezTo>
                  <a:close/>
                  <a:moveTo>
                    <a:pt x="1232988" y="1430114"/>
                  </a:moveTo>
                  <a:cubicBezTo>
                    <a:pt x="1232988" y="1430114"/>
                    <a:pt x="1232988" y="1430199"/>
                    <a:pt x="1232902" y="1430285"/>
                  </a:cubicBezTo>
                  <a:lnTo>
                    <a:pt x="1232902" y="1430285"/>
                  </a:lnTo>
                  <a:cubicBezTo>
                    <a:pt x="1232902" y="1430285"/>
                    <a:pt x="1232902" y="1430199"/>
                    <a:pt x="1232988" y="1430114"/>
                  </a:cubicBezTo>
                  <a:close/>
                  <a:moveTo>
                    <a:pt x="1228807" y="1435662"/>
                  </a:moveTo>
                  <a:cubicBezTo>
                    <a:pt x="1228807" y="1435662"/>
                    <a:pt x="1228807" y="1435747"/>
                    <a:pt x="1228722" y="1435832"/>
                  </a:cubicBezTo>
                  <a:cubicBezTo>
                    <a:pt x="1228722" y="1435491"/>
                    <a:pt x="1228722" y="1435149"/>
                    <a:pt x="1228722" y="1434893"/>
                  </a:cubicBezTo>
                  <a:cubicBezTo>
                    <a:pt x="1228722" y="1434893"/>
                    <a:pt x="1228722" y="1434893"/>
                    <a:pt x="1228807" y="1434808"/>
                  </a:cubicBezTo>
                  <a:cubicBezTo>
                    <a:pt x="1228807" y="1435149"/>
                    <a:pt x="1228807" y="1435405"/>
                    <a:pt x="1228807" y="1435747"/>
                  </a:cubicBezTo>
                  <a:close/>
                  <a:moveTo>
                    <a:pt x="1202956" y="1470142"/>
                  </a:moveTo>
                  <a:cubicBezTo>
                    <a:pt x="1203639" y="1469545"/>
                    <a:pt x="1204321" y="1468948"/>
                    <a:pt x="1205003" y="1468350"/>
                  </a:cubicBezTo>
                  <a:cubicBezTo>
                    <a:pt x="1204065" y="1469630"/>
                    <a:pt x="1203212" y="1470825"/>
                    <a:pt x="1202273" y="1472105"/>
                  </a:cubicBezTo>
                  <a:cubicBezTo>
                    <a:pt x="1202529" y="1471423"/>
                    <a:pt x="1202700" y="1470740"/>
                    <a:pt x="1202956" y="1470057"/>
                  </a:cubicBezTo>
                  <a:close/>
                  <a:moveTo>
                    <a:pt x="1198093" y="1468436"/>
                  </a:moveTo>
                  <a:cubicBezTo>
                    <a:pt x="1198093" y="1468436"/>
                    <a:pt x="1198093" y="1468180"/>
                    <a:pt x="1198093" y="1468009"/>
                  </a:cubicBezTo>
                  <a:cubicBezTo>
                    <a:pt x="1200396" y="1465533"/>
                    <a:pt x="1202700" y="1463059"/>
                    <a:pt x="1205003" y="1460583"/>
                  </a:cubicBezTo>
                  <a:cubicBezTo>
                    <a:pt x="1206198" y="1459303"/>
                    <a:pt x="1207392" y="1457938"/>
                    <a:pt x="1208672" y="1456657"/>
                  </a:cubicBezTo>
                  <a:cubicBezTo>
                    <a:pt x="1208672" y="1456913"/>
                    <a:pt x="1208672" y="1457169"/>
                    <a:pt x="1208672" y="1457426"/>
                  </a:cubicBezTo>
                  <a:cubicBezTo>
                    <a:pt x="1205174" y="1461095"/>
                    <a:pt x="1201676" y="1464680"/>
                    <a:pt x="1198093" y="1468350"/>
                  </a:cubicBezTo>
                  <a:close/>
                  <a:moveTo>
                    <a:pt x="1193998" y="1457169"/>
                  </a:moveTo>
                  <a:lnTo>
                    <a:pt x="1186404" y="1467582"/>
                  </a:lnTo>
                  <a:cubicBezTo>
                    <a:pt x="1186404" y="1465277"/>
                    <a:pt x="1186319" y="1462888"/>
                    <a:pt x="1186233" y="1460583"/>
                  </a:cubicBezTo>
                  <a:lnTo>
                    <a:pt x="1191267" y="1452902"/>
                  </a:lnTo>
                  <a:lnTo>
                    <a:pt x="1193827" y="1449147"/>
                  </a:lnTo>
                  <a:cubicBezTo>
                    <a:pt x="1193827" y="1451792"/>
                    <a:pt x="1193912" y="1454438"/>
                    <a:pt x="1193998" y="1457084"/>
                  </a:cubicBezTo>
                  <a:close/>
                  <a:moveTo>
                    <a:pt x="1196472" y="1445306"/>
                  </a:moveTo>
                  <a:lnTo>
                    <a:pt x="1201335" y="1438137"/>
                  </a:lnTo>
                  <a:cubicBezTo>
                    <a:pt x="1203553" y="1434893"/>
                    <a:pt x="1205857" y="1431650"/>
                    <a:pt x="1208075" y="1428407"/>
                  </a:cubicBezTo>
                  <a:cubicBezTo>
                    <a:pt x="1208075" y="1429516"/>
                    <a:pt x="1208075" y="1430626"/>
                    <a:pt x="1208075" y="1431736"/>
                  </a:cubicBezTo>
                  <a:cubicBezTo>
                    <a:pt x="1208075" y="1439161"/>
                    <a:pt x="1208331" y="1446501"/>
                    <a:pt x="1208587" y="1453926"/>
                  </a:cubicBezTo>
                  <a:cubicBezTo>
                    <a:pt x="1206965" y="1455889"/>
                    <a:pt x="1205345" y="1457767"/>
                    <a:pt x="1203724" y="1459730"/>
                  </a:cubicBezTo>
                  <a:cubicBezTo>
                    <a:pt x="1201847" y="1461949"/>
                    <a:pt x="1199885" y="1464253"/>
                    <a:pt x="1198007" y="1466472"/>
                  </a:cubicBezTo>
                  <a:cubicBezTo>
                    <a:pt x="1197495" y="1459388"/>
                    <a:pt x="1196984" y="1452390"/>
                    <a:pt x="1196472" y="1445306"/>
                  </a:cubicBezTo>
                  <a:close/>
                  <a:moveTo>
                    <a:pt x="1193998" y="1457938"/>
                  </a:moveTo>
                  <a:cubicBezTo>
                    <a:pt x="1194083" y="1462205"/>
                    <a:pt x="1194168" y="1466472"/>
                    <a:pt x="1194339" y="1470740"/>
                  </a:cubicBezTo>
                  <a:cubicBezTo>
                    <a:pt x="1191865" y="1473642"/>
                    <a:pt x="1189305" y="1476543"/>
                    <a:pt x="1186831" y="1479445"/>
                  </a:cubicBezTo>
                  <a:cubicBezTo>
                    <a:pt x="1186745" y="1476031"/>
                    <a:pt x="1186660" y="1472618"/>
                    <a:pt x="1186490" y="1469289"/>
                  </a:cubicBezTo>
                  <a:lnTo>
                    <a:pt x="1193998" y="1457938"/>
                  </a:lnTo>
                  <a:close/>
                  <a:moveTo>
                    <a:pt x="1186831" y="1480043"/>
                  </a:moveTo>
                  <a:cubicBezTo>
                    <a:pt x="1189390" y="1477397"/>
                    <a:pt x="1191865" y="1474751"/>
                    <a:pt x="1194424" y="1472020"/>
                  </a:cubicBezTo>
                  <a:cubicBezTo>
                    <a:pt x="1194424" y="1472105"/>
                    <a:pt x="1194424" y="1472191"/>
                    <a:pt x="1194424" y="1472276"/>
                  </a:cubicBezTo>
                  <a:cubicBezTo>
                    <a:pt x="1191950" y="1474922"/>
                    <a:pt x="1189390" y="1477482"/>
                    <a:pt x="1186831" y="1480128"/>
                  </a:cubicBezTo>
                  <a:cubicBezTo>
                    <a:pt x="1186831" y="1480128"/>
                    <a:pt x="1186831" y="1480128"/>
                    <a:pt x="1186831" y="1480043"/>
                  </a:cubicBezTo>
                  <a:close/>
                  <a:moveTo>
                    <a:pt x="1211744" y="1431480"/>
                  </a:moveTo>
                  <a:cubicBezTo>
                    <a:pt x="1211573" y="1428919"/>
                    <a:pt x="1211488" y="1426359"/>
                    <a:pt x="1211317" y="1423884"/>
                  </a:cubicBezTo>
                  <a:cubicBezTo>
                    <a:pt x="1215327" y="1418251"/>
                    <a:pt x="1219337" y="1412532"/>
                    <a:pt x="1223347" y="1406985"/>
                  </a:cubicBezTo>
                  <a:cubicBezTo>
                    <a:pt x="1223432" y="1416458"/>
                    <a:pt x="1223602" y="1425932"/>
                    <a:pt x="1223944" y="1435491"/>
                  </a:cubicBezTo>
                  <a:cubicBezTo>
                    <a:pt x="1220275" y="1439929"/>
                    <a:pt x="1216606" y="1444452"/>
                    <a:pt x="1212938" y="1448891"/>
                  </a:cubicBezTo>
                  <a:cubicBezTo>
                    <a:pt x="1212511" y="1443087"/>
                    <a:pt x="1212170" y="1437369"/>
                    <a:pt x="1211744" y="1431565"/>
                  </a:cubicBezTo>
                  <a:close/>
                  <a:moveTo>
                    <a:pt x="1228125" y="1394097"/>
                  </a:moveTo>
                  <a:cubicBezTo>
                    <a:pt x="1227783" y="1394609"/>
                    <a:pt x="1227442" y="1395036"/>
                    <a:pt x="1227186" y="1395548"/>
                  </a:cubicBezTo>
                  <a:cubicBezTo>
                    <a:pt x="1227015" y="1395804"/>
                    <a:pt x="1226845" y="1396060"/>
                    <a:pt x="1226674" y="1396316"/>
                  </a:cubicBezTo>
                  <a:cubicBezTo>
                    <a:pt x="1226589" y="1393670"/>
                    <a:pt x="1226503" y="1391024"/>
                    <a:pt x="1226333" y="1388379"/>
                  </a:cubicBezTo>
                  <a:cubicBezTo>
                    <a:pt x="1226930" y="1389317"/>
                    <a:pt x="1227613" y="1390256"/>
                    <a:pt x="1228210" y="1391195"/>
                  </a:cubicBezTo>
                  <a:cubicBezTo>
                    <a:pt x="1228210" y="1392134"/>
                    <a:pt x="1228125" y="1393158"/>
                    <a:pt x="1228125" y="1394097"/>
                  </a:cubicBezTo>
                  <a:close/>
                  <a:moveTo>
                    <a:pt x="1227015" y="1404253"/>
                  </a:moveTo>
                  <a:cubicBezTo>
                    <a:pt x="1227015" y="1403485"/>
                    <a:pt x="1227015" y="1402803"/>
                    <a:pt x="1226930" y="1402034"/>
                  </a:cubicBezTo>
                  <a:cubicBezTo>
                    <a:pt x="1227271" y="1401522"/>
                    <a:pt x="1227613" y="1401095"/>
                    <a:pt x="1227954" y="1400583"/>
                  </a:cubicBezTo>
                  <a:cubicBezTo>
                    <a:pt x="1227954" y="1402120"/>
                    <a:pt x="1227868" y="1403656"/>
                    <a:pt x="1227868" y="1405192"/>
                  </a:cubicBezTo>
                  <a:lnTo>
                    <a:pt x="1227868" y="1405192"/>
                  </a:lnTo>
                  <a:cubicBezTo>
                    <a:pt x="1227868" y="1405192"/>
                    <a:pt x="1227868" y="1405277"/>
                    <a:pt x="1227868" y="1405277"/>
                  </a:cubicBezTo>
                  <a:lnTo>
                    <a:pt x="1227868" y="1405277"/>
                  </a:lnTo>
                  <a:cubicBezTo>
                    <a:pt x="1227954" y="1413386"/>
                    <a:pt x="1228210" y="1421494"/>
                    <a:pt x="1228636" y="1429602"/>
                  </a:cubicBezTo>
                  <a:cubicBezTo>
                    <a:pt x="1228636" y="1429602"/>
                    <a:pt x="1228551" y="1429773"/>
                    <a:pt x="1228466" y="1429773"/>
                  </a:cubicBezTo>
                  <a:cubicBezTo>
                    <a:pt x="1227954" y="1421238"/>
                    <a:pt x="1227442" y="1412703"/>
                    <a:pt x="1227015" y="1404168"/>
                  </a:cubicBezTo>
                  <a:close/>
                  <a:moveTo>
                    <a:pt x="1226418" y="1378307"/>
                  </a:moveTo>
                  <a:cubicBezTo>
                    <a:pt x="1227271" y="1377283"/>
                    <a:pt x="1228210" y="1376259"/>
                    <a:pt x="1229063" y="1375320"/>
                  </a:cubicBezTo>
                  <a:cubicBezTo>
                    <a:pt x="1228892" y="1377454"/>
                    <a:pt x="1228807" y="1379502"/>
                    <a:pt x="1228722" y="1381636"/>
                  </a:cubicBezTo>
                  <a:cubicBezTo>
                    <a:pt x="1227954" y="1380526"/>
                    <a:pt x="1227186" y="1379417"/>
                    <a:pt x="1226418" y="1378307"/>
                  </a:cubicBezTo>
                  <a:close/>
                  <a:moveTo>
                    <a:pt x="1225821" y="1373869"/>
                  </a:moveTo>
                  <a:cubicBezTo>
                    <a:pt x="1225650" y="1369687"/>
                    <a:pt x="1225565" y="1365505"/>
                    <a:pt x="1225480" y="1361323"/>
                  </a:cubicBezTo>
                  <a:cubicBezTo>
                    <a:pt x="1227186" y="1359787"/>
                    <a:pt x="1228807" y="1358251"/>
                    <a:pt x="1230513" y="1356714"/>
                  </a:cubicBezTo>
                  <a:cubicBezTo>
                    <a:pt x="1230087" y="1361067"/>
                    <a:pt x="1229746" y="1365420"/>
                    <a:pt x="1229489" y="1369772"/>
                  </a:cubicBezTo>
                  <a:cubicBezTo>
                    <a:pt x="1228295" y="1371138"/>
                    <a:pt x="1227101" y="1372504"/>
                    <a:pt x="1225821" y="1373869"/>
                  </a:cubicBezTo>
                  <a:close/>
                  <a:moveTo>
                    <a:pt x="1223602" y="1372845"/>
                  </a:moveTo>
                  <a:cubicBezTo>
                    <a:pt x="1222408" y="1370711"/>
                    <a:pt x="1221299" y="1368492"/>
                    <a:pt x="1220105" y="1366359"/>
                  </a:cubicBezTo>
                  <a:cubicBezTo>
                    <a:pt x="1221299" y="1365249"/>
                    <a:pt x="1222579" y="1364054"/>
                    <a:pt x="1223773" y="1362945"/>
                  </a:cubicBezTo>
                  <a:cubicBezTo>
                    <a:pt x="1223773" y="1366273"/>
                    <a:pt x="1223688" y="1369602"/>
                    <a:pt x="1223602" y="1372931"/>
                  </a:cubicBezTo>
                  <a:close/>
                  <a:moveTo>
                    <a:pt x="1220531" y="1379673"/>
                  </a:moveTo>
                  <a:cubicBezTo>
                    <a:pt x="1217972" y="1383514"/>
                    <a:pt x="1215668" y="1386928"/>
                    <a:pt x="1213364" y="1390427"/>
                  </a:cubicBezTo>
                  <a:cubicBezTo>
                    <a:pt x="1213279" y="1390598"/>
                    <a:pt x="1213194" y="1390768"/>
                    <a:pt x="1213109" y="1390939"/>
                  </a:cubicBezTo>
                  <a:cubicBezTo>
                    <a:pt x="1213194" y="1390768"/>
                    <a:pt x="1213279" y="1390683"/>
                    <a:pt x="1213450" y="1390512"/>
                  </a:cubicBezTo>
                  <a:cubicBezTo>
                    <a:pt x="1216265" y="1388123"/>
                    <a:pt x="1219166" y="1385647"/>
                    <a:pt x="1222579" y="1382746"/>
                  </a:cubicBezTo>
                  <a:cubicBezTo>
                    <a:pt x="1222920" y="1383172"/>
                    <a:pt x="1223176" y="1383684"/>
                    <a:pt x="1223517" y="1384111"/>
                  </a:cubicBezTo>
                  <a:cubicBezTo>
                    <a:pt x="1223517" y="1389829"/>
                    <a:pt x="1223517" y="1395548"/>
                    <a:pt x="1223517" y="1401266"/>
                  </a:cubicBezTo>
                  <a:cubicBezTo>
                    <a:pt x="1219422" y="1407497"/>
                    <a:pt x="1215327" y="1413727"/>
                    <a:pt x="1211317" y="1419957"/>
                  </a:cubicBezTo>
                  <a:cubicBezTo>
                    <a:pt x="1210890" y="1411849"/>
                    <a:pt x="1210549" y="1403656"/>
                    <a:pt x="1210293" y="1395548"/>
                  </a:cubicBezTo>
                  <a:cubicBezTo>
                    <a:pt x="1210378" y="1395548"/>
                    <a:pt x="1210464" y="1395462"/>
                    <a:pt x="1210549" y="1395377"/>
                  </a:cubicBezTo>
                  <a:cubicBezTo>
                    <a:pt x="1211061" y="1394609"/>
                    <a:pt x="1211573" y="1393756"/>
                    <a:pt x="1212085" y="1392987"/>
                  </a:cubicBezTo>
                  <a:cubicBezTo>
                    <a:pt x="1212511" y="1392305"/>
                    <a:pt x="1212852" y="1391622"/>
                    <a:pt x="1213279" y="1390939"/>
                  </a:cubicBezTo>
                  <a:cubicBezTo>
                    <a:pt x="1212852" y="1391537"/>
                    <a:pt x="1212426" y="1392134"/>
                    <a:pt x="1211999" y="1392817"/>
                  </a:cubicBezTo>
                  <a:cubicBezTo>
                    <a:pt x="1211488" y="1393670"/>
                    <a:pt x="1210976" y="1394438"/>
                    <a:pt x="1210549" y="1395292"/>
                  </a:cubicBezTo>
                  <a:cubicBezTo>
                    <a:pt x="1210549" y="1395292"/>
                    <a:pt x="1210378" y="1395462"/>
                    <a:pt x="1210378" y="1395462"/>
                  </a:cubicBezTo>
                  <a:cubicBezTo>
                    <a:pt x="1210378" y="1394353"/>
                    <a:pt x="1210293" y="1393158"/>
                    <a:pt x="1210293" y="1392049"/>
                  </a:cubicBezTo>
                  <a:lnTo>
                    <a:pt x="1209952" y="1378051"/>
                  </a:lnTo>
                  <a:lnTo>
                    <a:pt x="1209952" y="1376174"/>
                  </a:lnTo>
                  <a:cubicBezTo>
                    <a:pt x="1211744" y="1374467"/>
                    <a:pt x="1213620" y="1372760"/>
                    <a:pt x="1215412" y="1371053"/>
                  </a:cubicBezTo>
                  <a:cubicBezTo>
                    <a:pt x="1217289" y="1374040"/>
                    <a:pt x="1218995" y="1377027"/>
                    <a:pt x="1220787" y="1379758"/>
                  </a:cubicBezTo>
                  <a:close/>
                  <a:moveTo>
                    <a:pt x="1209611" y="1373784"/>
                  </a:moveTo>
                  <a:lnTo>
                    <a:pt x="1209611" y="1365078"/>
                  </a:lnTo>
                  <a:cubicBezTo>
                    <a:pt x="1209611" y="1365078"/>
                    <a:pt x="1209781" y="1364396"/>
                    <a:pt x="1209952" y="1364054"/>
                  </a:cubicBezTo>
                  <a:cubicBezTo>
                    <a:pt x="1211402" y="1365761"/>
                    <a:pt x="1212768" y="1367468"/>
                    <a:pt x="1213962" y="1369260"/>
                  </a:cubicBezTo>
                  <a:cubicBezTo>
                    <a:pt x="1212511" y="1370797"/>
                    <a:pt x="1211061" y="1372333"/>
                    <a:pt x="1209611" y="1373869"/>
                  </a:cubicBezTo>
                  <a:close/>
                  <a:moveTo>
                    <a:pt x="1208757" y="1378051"/>
                  </a:moveTo>
                  <a:lnTo>
                    <a:pt x="1208416" y="1392134"/>
                  </a:lnTo>
                  <a:cubicBezTo>
                    <a:pt x="1208416" y="1393585"/>
                    <a:pt x="1208416" y="1395036"/>
                    <a:pt x="1208416" y="1396487"/>
                  </a:cubicBezTo>
                  <a:cubicBezTo>
                    <a:pt x="1207478" y="1397084"/>
                    <a:pt x="1206454" y="1397682"/>
                    <a:pt x="1205515" y="1398279"/>
                  </a:cubicBezTo>
                  <a:cubicBezTo>
                    <a:pt x="1205771" y="1398620"/>
                    <a:pt x="1206027" y="1398876"/>
                    <a:pt x="1206198" y="1399218"/>
                  </a:cubicBezTo>
                  <a:cubicBezTo>
                    <a:pt x="1206881" y="1398535"/>
                    <a:pt x="1207648" y="1397767"/>
                    <a:pt x="1208331" y="1397084"/>
                  </a:cubicBezTo>
                  <a:cubicBezTo>
                    <a:pt x="1208160" y="1406216"/>
                    <a:pt x="1208075" y="1415434"/>
                    <a:pt x="1208075" y="1424566"/>
                  </a:cubicBezTo>
                  <a:cubicBezTo>
                    <a:pt x="1205345" y="1428834"/>
                    <a:pt x="1202615" y="1433101"/>
                    <a:pt x="1199885" y="1437369"/>
                  </a:cubicBezTo>
                  <a:lnTo>
                    <a:pt x="1196301" y="1443087"/>
                  </a:lnTo>
                  <a:cubicBezTo>
                    <a:pt x="1195789" y="1436174"/>
                    <a:pt x="1195362" y="1429346"/>
                    <a:pt x="1194936" y="1422433"/>
                  </a:cubicBezTo>
                  <a:lnTo>
                    <a:pt x="1193912" y="1405448"/>
                  </a:lnTo>
                  <a:cubicBezTo>
                    <a:pt x="1196301" y="1398194"/>
                    <a:pt x="1198775" y="1390939"/>
                    <a:pt x="1201506" y="1383770"/>
                  </a:cubicBezTo>
                  <a:cubicBezTo>
                    <a:pt x="1203894" y="1381465"/>
                    <a:pt x="1206283" y="1379161"/>
                    <a:pt x="1208757" y="1376857"/>
                  </a:cubicBezTo>
                  <a:lnTo>
                    <a:pt x="1208757" y="1378051"/>
                  </a:lnTo>
                  <a:close/>
                  <a:moveTo>
                    <a:pt x="1193144" y="1407838"/>
                  </a:moveTo>
                  <a:lnTo>
                    <a:pt x="1193400" y="1422774"/>
                  </a:lnTo>
                  <a:cubicBezTo>
                    <a:pt x="1193486" y="1430967"/>
                    <a:pt x="1193656" y="1439076"/>
                    <a:pt x="1193827" y="1447269"/>
                  </a:cubicBezTo>
                  <a:lnTo>
                    <a:pt x="1190499" y="1452561"/>
                  </a:lnTo>
                  <a:lnTo>
                    <a:pt x="1186233" y="1459559"/>
                  </a:lnTo>
                  <a:cubicBezTo>
                    <a:pt x="1186149" y="1455292"/>
                    <a:pt x="1185978" y="1451024"/>
                    <a:pt x="1185892" y="1446757"/>
                  </a:cubicBezTo>
                  <a:lnTo>
                    <a:pt x="1185636" y="1432333"/>
                  </a:lnTo>
                  <a:cubicBezTo>
                    <a:pt x="1188111" y="1424225"/>
                    <a:pt x="1190499" y="1416031"/>
                    <a:pt x="1193144" y="1407923"/>
                  </a:cubicBezTo>
                  <a:close/>
                  <a:moveTo>
                    <a:pt x="1183503" y="1473812"/>
                  </a:moveTo>
                  <a:cubicBezTo>
                    <a:pt x="1183418" y="1477141"/>
                    <a:pt x="1183333" y="1480469"/>
                    <a:pt x="1183248" y="1483798"/>
                  </a:cubicBezTo>
                  <a:cubicBezTo>
                    <a:pt x="1182906" y="1484225"/>
                    <a:pt x="1182479" y="1484566"/>
                    <a:pt x="1182138" y="1484993"/>
                  </a:cubicBezTo>
                  <a:cubicBezTo>
                    <a:pt x="1180944" y="1483713"/>
                    <a:pt x="1179835" y="1482433"/>
                    <a:pt x="1178641" y="1481238"/>
                  </a:cubicBezTo>
                  <a:cubicBezTo>
                    <a:pt x="1179067" y="1480555"/>
                    <a:pt x="1179494" y="1479872"/>
                    <a:pt x="1179920" y="1479275"/>
                  </a:cubicBezTo>
                  <a:lnTo>
                    <a:pt x="1183503" y="1473898"/>
                  </a:lnTo>
                  <a:close/>
                  <a:moveTo>
                    <a:pt x="1202103" y="1470825"/>
                  </a:moveTo>
                  <a:cubicBezTo>
                    <a:pt x="1201591" y="1472105"/>
                    <a:pt x="1201079" y="1473386"/>
                    <a:pt x="1200482" y="1474581"/>
                  </a:cubicBezTo>
                  <a:cubicBezTo>
                    <a:pt x="1199885" y="1475434"/>
                    <a:pt x="1199287" y="1476287"/>
                    <a:pt x="1198690" y="1477141"/>
                  </a:cubicBezTo>
                  <a:cubicBezTo>
                    <a:pt x="1198690" y="1476117"/>
                    <a:pt x="1198519" y="1475093"/>
                    <a:pt x="1198434" y="1474068"/>
                  </a:cubicBezTo>
                  <a:cubicBezTo>
                    <a:pt x="1199628" y="1473044"/>
                    <a:pt x="1200823" y="1471935"/>
                    <a:pt x="1202017" y="1470910"/>
                  </a:cubicBezTo>
                  <a:close/>
                  <a:moveTo>
                    <a:pt x="1209098" y="1468436"/>
                  </a:moveTo>
                  <a:cubicBezTo>
                    <a:pt x="1209098" y="1469374"/>
                    <a:pt x="1209098" y="1470313"/>
                    <a:pt x="1209184" y="1471337"/>
                  </a:cubicBezTo>
                  <a:lnTo>
                    <a:pt x="1209184" y="1471337"/>
                  </a:lnTo>
                  <a:cubicBezTo>
                    <a:pt x="1209184" y="1471337"/>
                    <a:pt x="1209184" y="1471423"/>
                    <a:pt x="1209184" y="1471423"/>
                  </a:cubicBezTo>
                  <a:lnTo>
                    <a:pt x="1209184" y="1471423"/>
                  </a:lnTo>
                  <a:cubicBezTo>
                    <a:pt x="1209781" y="1478165"/>
                    <a:pt x="1210378" y="1484908"/>
                    <a:pt x="1211061" y="1491650"/>
                  </a:cubicBezTo>
                  <a:cubicBezTo>
                    <a:pt x="1209014" y="1494211"/>
                    <a:pt x="1206881" y="1496771"/>
                    <a:pt x="1204833" y="1499332"/>
                  </a:cubicBezTo>
                  <a:lnTo>
                    <a:pt x="1200652" y="1504453"/>
                  </a:lnTo>
                  <a:lnTo>
                    <a:pt x="1200652" y="1504282"/>
                  </a:lnTo>
                  <a:lnTo>
                    <a:pt x="1200652" y="1504282"/>
                  </a:lnTo>
                  <a:cubicBezTo>
                    <a:pt x="1200140" y="1496600"/>
                    <a:pt x="1199543" y="1489004"/>
                    <a:pt x="1199031" y="1481323"/>
                  </a:cubicBezTo>
                  <a:cubicBezTo>
                    <a:pt x="1202359" y="1477056"/>
                    <a:pt x="1205771" y="1472788"/>
                    <a:pt x="1209098" y="1468436"/>
                  </a:cubicBezTo>
                  <a:close/>
                  <a:moveTo>
                    <a:pt x="1214559" y="1471252"/>
                  </a:moveTo>
                  <a:lnTo>
                    <a:pt x="1214559" y="1471252"/>
                  </a:lnTo>
                  <a:lnTo>
                    <a:pt x="1214559" y="1471081"/>
                  </a:lnTo>
                  <a:cubicBezTo>
                    <a:pt x="1214559" y="1471081"/>
                    <a:pt x="1214559" y="1470910"/>
                    <a:pt x="1214559" y="1470910"/>
                  </a:cubicBezTo>
                  <a:lnTo>
                    <a:pt x="1214559" y="1470910"/>
                  </a:lnTo>
                  <a:cubicBezTo>
                    <a:pt x="1214303" y="1468094"/>
                    <a:pt x="1214132" y="1465277"/>
                    <a:pt x="1213877" y="1462461"/>
                  </a:cubicBezTo>
                  <a:cubicBezTo>
                    <a:pt x="1215327" y="1460583"/>
                    <a:pt x="1216863" y="1458706"/>
                    <a:pt x="1218313" y="1456828"/>
                  </a:cubicBezTo>
                  <a:cubicBezTo>
                    <a:pt x="1220360" y="1455036"/>
                    <a:pt x="1222408" y="1453244"/>
                    <a:pt x="1224541" y="1451451"/>
                  </a:cubicBezTo>
                  <a:cubicBezTo>
                    <a:pt x="1224968" y="1457255"/>
                    <a:pt x="1225480" y="1462973"/>
                    <a:pt x="1225906" y="1468777"/>
                  </a:cubicBezTo>
                  <a:cubicBezTo>
                    <a:pt x="1225480" y="1469716"/>
                    <a:pt x="1225053" y="1470654"/>
                    <a:pt x="1224626" y="1471593"/>
                  </a:cubicBezTo>
                  <a:cubicBezTo>
                    <a:pt x="1222579" y="1475861"/>
                    <a:pt x="1220019" y="1479872"/>
                    <a:pt x="1217289" y="1483713"/>
                  </a:cubicBezTo>
                  <a:cubicBezTo>
                    <a:pt x="1216692" y="1484566"/>
                    <a:pt x="1216010" y="1485420"/>
                    <a:pt x="1215412" y="1486273"/>
                  </a:cubicBezTo>
                  <a:cubicBezTo>
                    <a:pt x="1215156" y="1481238"/>
                    <a:pt x="1214815" y="1476287"/>
                    <a:pt x="1214559" y="1471252"/>
                  </a:cubicBezTo>
                  <a:close/>
                  <a:moveTo>
                    <a:pt x="1225480" y="1471849"/>
                  </a:moveTo>
                  <a:cubicBezTo>
                    <a:pt x="1225650" y="1471423"/>
                    <a:pt x="1225906" y="1470910"/>
                    <a:pt x="1226077" y="1470484"/>
                  </a:cubicBezTo>
                  <a:cubicBezTo>
                    <a:pt x="1226077" y="1470910"/>
                    <a:pt x="1226077" y="1471337"/>
                    <a:pt x="1226162" y="1471679"/>
                  </a:cubicBezTo>
                  <a:cubicBezTo>
                    <a:pt x="1225565" y="1472447"/>
                    <a:pt x="1225053" y="1473300"/>
                    <a:pt x="1224456" y="1474068"/>
                  </a:cubicBezTo>
                  <a:cubicBezTo>
                    <a:pt x="1224797" y="1473300"/>
                    <a:pt x="1225138" y="1472618"/>
                    <a:pt x="1225480" y="1471849"/>
                  </a:cubicBezTo>
                  <a:close/>
                  <a:moveTo>
                    <a:pt x="1230513" y="1465448"/>
                  </a:moveTo>
                  <a:cubicBezTo>
                    <a:pt x="1230257" y="1460583"/>
                    <a:pt x="1230001" y="1455718"/>
                    <a:pt x="1229746" y="1450854"/>
                  </a:cubicBezTo>
                  <a:lnTo>
                    <a:pt x="1229746" y="1450854"/>
                  </a:lnTo>
                  <a:lnTo>
                    <a:pt x="1229746" y="1450597"/>
                  </a:lnTo>
                  <a:cubicBezTo>
                    <a:pt x="1229746" y="1450597"/>
                    <a:pt x="1229746" y="1450341"/>
                    <a:pt x="1229746" y="1450341"/>
                  </a:cubicBezTo>
                  <a:lnTo>
                    <a:pt x="1229746" y="1450341"/>
                  </a:lnTo>
                  <a:cubicBezTo>
                    <a:pt x="1229746" y="1449232"/>
                    <a:pt x="1229575" y="1448123"/>
                    <a:pt x="1229489" y="1447013"/>
                  </a:cubicBezTo>
                  <a:cubicBezTo>
                    <a:pt x="1229489" y="1447013"/>
                    <a:pt x="1229575" y="1446928"/>
                    <a:pt x="1229660" y="1446842"/>
                  </a:cubicBezTo>
                  <a:cubicBezTo>
                    <a:pt x="1230087" y="1452731"/>
                    <a:pt x="1230599" y="1458535"/>
                    <a:pt x="1231196" y="1464424"/>
                  </a:cubicBezTo>
                  <a:cubicBezTo>
                    <a:pt x="1230940" y="1464765"/>
                    <a:pt x="1230769" y="1465107"/>
                    <a:pt x="1230513" y="1465448"/>
                  </a:cubicBezTo>
                  <a:close/>
                  <a:moveTo>
                    <a:pt x="1213194" y="1452902"/>
                  </a:moveTo>
                  <a:cubicBezTo>
                    <a:pt x="1213194" y="1452902"/>
                    <a:pt x="1213194" y="1452219"/>
                    <a:pt x="1213194" y="1451963"/>
                  </a:cubicBezTo>
                  <a:cubicBezTo>
                    <a:pt x="1216863" y="1447952"/>
                    <a:pt x="1220531" y="1444026"/>
                    <a:pt x="1224200" y="1440014"/>
                  </a:cubicBezTo>
                  <a:cubicBezTo>
                    <a:pt x="1224200" y="1440526"/>
                    <a:pt x="1224200" y="1441039"/>
                    <a:pt x="1224200" y="1441636"/>
                  </a:cubicBezTo>
                  <a:cubicBezTo>
                    <a:pt x="1220531" y="1445391"/>
                    <a:pt x="1216863" y="1449232"/>
                    <a:pt x="1213279" y="1452987"/>
                  </a:cubicBezTo>
                  <a:close/>
                  <a:moveTo>
                    <a:pt x="1236656" y="1361665"/>
                  </a:moveTo>
                  <a:cubicBezTo>
                    <a:pt x="1235547" y="1362945"/>
                    <a:pt x="1234438" y="1364140"/>
                    <a:pt x="1233329" y="1365420"/>
                  </a:cubicBezTo>
                  <a:cubicBezTo>
                    <a:pt x="1233414" y="1361494"/>
                    <a:pt x="1233585" y="1357653"/>
                    <a:pt x="1233670" y="1353727"/>
                  </a:cubicBezTo>
                  <a:cubicBezTo>
                    <a:pt x="1237339" y="1350398"/>
                    <a:pt x="1240922" y="1347070"/>
                    <a:pt x="1244591" y="1343741"/>
                  </a:cubicBezTo>
                  <a:cubicBezTo>
                    <a:pt x="1244420" y="1346814"/>
                    <a:pt x="1244334" y="1349801"/>
                    <a:pt x="1244250" y="1352874"/>
                  </a:cubicBezTo>
                  <a:cubicBezTo>
                    <a:pt x="1244250" y="1353044"/>
                    <a:pt x="1244250" y="1353130"/>
                    <a:pt x="1244250" y="1353300"/>
                  </a:cubicBezTo>
                  <a:cubicBezTo>
                    <a:pt x="1241690" y="1356117"/>
                    <a:pt x="1239130" y="1358848"/>
                    <a:pt x="1236656" y="1361665"/>
                  </a:cubicBezTo>
                  <a:close/>
                  <a:moveTo>
                    <a:pt x="1235035" y="1330000"/>
                  </a:moveTo>
                  <a:cubicBezTo>
                    <a:pt x="1235035" y="1329147"/>
                    <a:pt x="1235121" y="1328293"/>
                    <a:pt x="1235206" y="1327355"/>
                  </a:cubicBezTo>
                  <a:lnTo>
                    <a:pt x="1236059" y="1316686"/>
                  </a:lnTo>
                  <a:lnTo>
                    <a:pt x="1239301" y="1325306"/>
                  </a:lnTo>
                  <a:cubicBezTo>
                    <a:pt x="1237851" y="1326842"/>
                    <a:pt x="1236485" y="1328379"/>
                    <a:pt x="1235035" y="1329915"/>
                  </a:cubicBezTo>
                  <a:close/>
                  <a:moveTo>
                    <a:pt x="1230940" y="1351508"/>
                  </a:moveTo>
                  <a:cubicBezTo>
                    <a:pt x="1229063" y="1353471"/>
                    <a:pt x="1227186" y="1355434"/>
                    <a:pt x="1225309" y="1357312"/>
                  </a:cubicBezTo>
                  <a:lnTo>
                    <a:pt x="1225138" y="1345448"/>
                  </a:lnTo>
                  <a:cubicBezTo>
                    <a:pt x="1227527" y="1343059"/>
                    <a:pt x="1229916" y="1340669"/>
                    <a:pt x="1232305" y="1338279"/>
                  </a:cubicBezTo>
                  <a:cubicBezTo>
                    <a:pt x="1231793" y="1342632"/>
                    <a:pt x="1231367" y="1347070"/>
                    <a:pt x="1230940" y="1351423"/>
                  </a:cubicBezTo>
                  <a:close/>
                  <a:moveTo>
                    <a:pt x="1223773" y="1358421"/>
                  </a:moveTo>
                  <a:cubicBezTo>
                    <a:pt x="1223773" y="1358421"/>
                    <a:pt x="1223773" y="1358763"/>
                    <a:pt x="1223773" y="1358933"/>
                  </a:cubicBezTo>
                  <a:cubicBezTo>
                    <a:pt x="1222067" y="1360640"/>
                    <a:pt x="1220446" y="1362433"/>
                    <a:pt x="1218825" y="1364140"/>
                  </a:cubicBezTo>
                  <a:cubicBezTo>
                    <a:pt x="1217460" y="1361579"/>
                    <a:pt x="1216010" y="1358933"/>
                    <a:pt x="1214559" y="1356202"/>
                  </a:cubicBezTo>
                  <a:cubicBezTo>
                    <a:pt x="1217801" y="1352959"/>
                    <a:pt x="1220958" y="1349716"/>
                    <a:pt x="1224200" y="1346558"/>
                  </a:cubicBezTo>
                  <a:lnTo>
                    <a:pt x="1223859" y="1358421"/>
                  </a:lnTo>
                  <a:close/>
                  <a:moveTo>
                    <a:pt x="1209184" y="1365847"/>
                  </a:moveTo>
                  <a:lnTo>
                    <a:pt x="1208843" y="1374637"/>
                  </a:lnTo>
                  <a:cubicBezTo>
                    <a:pt x="1208843" y="1374637"/>
                    <a:pt x="1208160" y="1375406"/>
                    <a:pt x="1207819" y="1375747"/>
                  </a:cubicBezTo>
                  <a:cubicBezTo>
                    <a:pt x="1206027" y="1377625"/>
                    <a:pt x="1204321" y="1379502"/>
                    <a:pt x="1202615" y="1381380"/>
                  </a:cubicBezTo>
                  <a:cubicBezTo>
                    <a:pt x="1204662" y="1376174"/>
                    <a:pt x="1206881" y="1370967"/>
                    <a:pt x="1209184" y="1365847"/>
                  </a:cubicBezTo>
                  <a:close/>
                  <a:moveTo>
                    <a:pt x="1184783" y="1435491"/>
                  </a:moveTo>
                  <a:lnTo>
                    <a:pt x="1184357" y="1447013"/>
                  </a:lnTo>
                  <a:cubicBezTo>
                    <a:pt x="1184186" y="1452561"/>
                    <a:pt x="1184016" y="1458108"/>
                    <a:pt x="1183845" y="1463656"/>
                  </a:cubicBezTo>
                  <a:lnTo>
                    <a:pt x="1181285" y="1467838"/>
                  </a:lnTo>
                  <a:cubicBezTo>
                    <a:pt x="1181285" y="1467838"/>
                    <a:pt x="1181370" y="1468094"/>
                    <a:pt x="1181456" y="1467923"/>
                  </a:cubicBezTo>
                  <a:lnTo>
                    <a:pt x="1183759" y="1464424"/>
                  </a:lnTo>
                  <a:cubicBezTo>
                    <a:pt x="1183759" y="1466814"/>
                    <a:pt x="1183589" y="1469289"/>
                    <a:pt x="1183589" y="1471679"/>
                  </a:cubicBezTo>
                  <a:lnTo>
                    <a:pt x="1178555" y="1478592"/>
                  </a:lnTo>
                  <a:cubicBezTo>
                    <a:pt x="1178214" y="1479104"/>
                    <a:pt x="1177873" y="1479616"/>
                    <a:pt x="1177446" y="1480043"/>
                  </a:cubicBezTo>
                  <a:cubicBezTo>
                    <a:pt x="1175654" y="1478165"/>
                    <a:pt x="1173948" y="1476202"/>
                    <a:pt x="1172156" y="1474324"/>
                  </a:cubicBezTo>
                  <a:cubicBezTo>
                    <a:pt x="1176849" y="1461522"/>
                    <a:pt x="1180774" y="1448549"/>
                    <a:pt x="1184698" y="1435491"/>
                  </a:cubicBezTo>
                  <a:close/>
                  <a:moveTo>
                    <a:pt x="1175313" y="1483030"/>
                  </a:moveTo>
                  <a:cubicBezTo>
                    <a:pt x="1174204" y="1484481"/>
                    <a:pt x="1173180" y="1486017"/>
                    <a:pt x="1172071" y="1487468"/>
                  </a:cubicBezTo>
                  <a:lnTo>
                    <a:pt x="1171730" y="1478251"/>
                  </a:lnTo>
                  <a:cubicBezTo>
                    <a:pt x="1173009" y="1479957"/>
                    <a:pt x="1174204" y="1481579"/>
                    <a:pt x="1175313" y="1483030"/>
                  </a:cubicBezTo>
                  <a:close/>
                  <a:moveTo>
                    <a:pt x="1170962" y="1493016"/>
                  </a:moveTo>
                  <a:lnTo>
                    <a:pt x="1170962" y="1495832"/>
                  </a:lnTo>
                  <a:cubicBezTo>
                    <a:pt x="1170621" y="1502233"/>
                    <a:pt x="1170365" y="1508549"/>
                    <a:pt x="1170109" y="1514950"/>
                  </a:cubicBezTo>
                  <a:lnTo>
                    <a:pt x="1163283" y="1523058"/>
                  </a:lnTo>
                  <a:cubicBezTo>
                    <a:pt x="1162516" y="1523997"/>
                    <a:pt x="1161662" y="1525021"/>
                    <a:pt x="1160894" y="1525960"/>
                  </a:cubicBezTo>
                  <a:cubicBezTo>
                    <a:pt x="1160468" y="1521181"/>
                    <a:pt x="1160041" y="1516401"/>
                    <a:pt x="1159529" y="1511536"/>
                  </a:cubicBezTo>
                  <a:lnTo>
                    <a:pt x="1159529" y="1510597"/>
                  </a:lnTo>
                  <a:cubicBezTo>
                    <a:pt x="1163283" y="1504709"/>
                    <a:pt x="1167122" y="1498820"/>
                    <a:pt x="1171047" y="1493016"/>
                  </a:cubicBezTo>
                  <a:close/>
                  <a:moveTo>
                    <a:pt x="1191865" y="1491053"/>
                  </a:moveTo>
                  <a:cubicBezTo>
                    <a:pt x="1192632" y="1490029"/>
                    <a:pt x="1193315" y="1488919"/>
                    <a:pt x="1194083" y="1487895"/>
                  </a:cubicBezTo>
                  <a:cubicBezTo>
                    <a:pt x="1194339" y="1487554"/>
                    <a:pt x="1194595" y="1487212"/>
                    <a:pt x="1194851" y="1486956"/>
                  </a:cubicBezTo>
                  <a:cubicBezTo>
                    <a:pt x="1195021" y="1492248"/>
                    <a:pt x="1195192" y="1497625"/>
                    <a:pt x="1195448" y="1502916"/>
                  </a:cubicBezTo>
                  <a:cubicBezTo>
                    <a:pt x="1193486" y="1500100"/>
                    <a:pt x="1191523" y="1497283"/>
                    <a:pt x="1189476" y="1494381"/>
                  </a:cubicBezTo>
                  <a:cubicBezTo>
                    <a:pt x="1190244" y="1493272"/>
                    <a:pt x="1191097" y="1492162"/>
                    <a:pt x="1191865" y="1491053"/>
                  </a:cubicBezTo>
                  <a:close/>
                  <a:moveTo>
                    <a:pt x="1200908" y="1509659"/>
                  </a:moveTo>
                  <a:cubicBezTo>
                    <a:pt x="1202103" y="1508123"/>
                    <a:pt x="1203297" y="1506671"/>
                    <a:pt x="1204491" y="1505135"/>
                  </a:cubicBezTo>
                  <a:cubicBezTo>
                    <a:pt x="1206881" y="1502148"/>
                    <a:pt x="1209269" y="1499076"/>
                    <a:pt x="1211658" y="1496088"/>
                  </a:cubicBezTo>
                  <a:cubicBezTo>
                    <a:pt x="1212170" y="1500526"/>
                    <a:pt x="1212597" y="1504965"/>
                    <a:pt x="1213194" y="1509403"/>
                  </a:cubicBezTo>
                  <a:cubicBezTo>
                    <a:pt x="1210890" y="1512390"/>
                    <a:pt x="1208502" y="1515292"/>
                    <a:pt x="1206198" y="1518279"/>
                  </a:cubicBezTo>
                  <a:cubicBezTo>
                    <a:pt x="1204491" y="1515804"/>
                    <a:pt x="1202785" y="1513329"/>
                    <a:pt x="1200994" y="1510854"/>
                  </a:cubicBezTo>
                  <a:cubicBezTo>
                    <a:pt x="1200994" y="1510427"/>
                    <a:pt x="1200994" y="1510000"/>
                    <a:pt x="1200994" y="1509659"/>
                  </a:cubicBezTo>
                  <a:close/>
                  <a:moveTo>
                    <a:pt x="1201847" y="1523827"/>
                  </a:moveTo>
                  <a:cubicBezTo>
                    <a:pt x="1201847" y="1523827"/>
                    <a:pt x="1201676" y="1524083"/>
                    <a:pt x="1201506" y="1524253"/>
                  </a:cubicBezTo>
                  <a:cubicBezTo>
                    <a:pt x="1201506" y="1523912"/>
                    <a:pt x="1201506" y="1523656"/>
                    <a:pt x="1201506" y="1523315"/>
                  </a:cubicBezTo>
                  <a:cubicBezTo>
                    <a:pt x="1201591" y="1523485"/>
                    <a:pt x="1201761" y="1523656"/>
                    <a:pt x="1201847" y="1523827"/>
                  </a:cubicBezTo>
                  <a:close/>
                  <a:moveTo>
                    <a:pt x="1208843" y="1522120"/>
                  </a:moveTo>
                  <a:cubicBezTo>
                    <a:pt x="1210549" y="1519815"/>
                    <a:pt x="1212170" y="1517511"/>
                    <a:pt x="1213877" y="1515206"/>
                  </a:cubicBezTo>
                  <a:cubicBezTo>
                    <a:pt x="1214644" y="1521095"/>
                    <a:pt x="1215412" y="1526984"/>
                    <a:pt x="1216265" y="1532874"/>
                  </a:cubicBezTo>
                  <a:cubicBezTo>
                    <a:pt x="1213791" y="1529289"/>
                    <a:pt x="1211317" y="1525704"/>
                    <a:pt x="1208843" y="1522205"/>
                  </a:cubicBezTo>
                  <a:close/>
                  <a:moveTo>
                    <a:pt x="1216948" y="1510939"/>
                  </a:moveTo>
                  <a:cubicBezTo>
                    <a:pt x="1218398" y="1508976"/>
                    <a:pt x="1219848" y="1506928"/>
                    <a:pt x="1221299" y="1504965"/>
                  </a:cubicBezTo>
                  <a:cubicBezTo>
                    <a:pt x="1223688" y="1501721"/>
                    <a:pt x="1226077" y="1498564"/>
                    <a:pt x="1228466" y="1495320"/>
                  </a:cubicBezTo>
                  <a:cubicBezTo>
                    <a:pt x="1228466" y="1495918"/>
                    <a:pt x="1228551" y="1496515"/>
                    <a:pt x="1228636" y="1497027"/>
                  </a:cubicBezTo>
                  <a:cubicBezTo>
                    <a:pt x="1228977" y="1499673"/>
                    <a:pt x="1229234" y="1502404"/>
                    <a:pt x="1229575" y="1505050"/>
                  </a:cubicBezTo>
                  <a:lnTo>
                    <a:pt x="1223261" y="1515206"/>
                  </a:lnTo>
                  <a:cubicBezTo>
                    <a:pt x="1223261" y="1515206"/>
                    <a:pt x="1223432" y="1515377"/>
                    <a:pt x="1223432" y="1515292"/>
                  </a:cubicBezTo>
                  <a:lnTo>
                    <a:pt x="1229746" y="1506501"/>
                  </a:lnTo>
                  <a:cubicBezTo>
                    <a:pt x="1230257" y="1510683"/>
                    <a:pt x="1230769" y="1514950"/>
                    <a:pt x="1231281" y="1519132"/>
                  </a:cubicBezTo>
                  <a:cubicBezTo>
                    <a:pt x="1227101" y="1524339"/>
                    <a:pt x="1223005" y="1529545"/>
                    <a:pt x="1218910" y="1534751"/>
                  </a:cubicBezTo>
                  <a:cubicBezTo>
                    <a:pt x="1218227" y="1526814"/>
                    <a:pt x="1217545" y="1518876"/>
                    <a:pt x="1216948" y="1510939"/>
                  </a:cubicBezTo>
                  <a:close/>
                  <a:moveTo>
                    <a:pt x="1232305" y="1496942"/>
                  </a:moveTo>
                  <a:cubicBezTo>
                    <a:pt x="1232134" y="1494893"/>
                    <a:pt x="1232049" y="1492845"/>
                    <a:pt x="1231964" y="1490711"/>
                  </a:cubicBezTo>
                  <a:cubicBezTo>
                    <a:pt x="1232646" y="1489858"/>
                    <a:pt x="1233243" y="1489004"/>
                    <a:pt x="1233926" y="1488066"/>
                  </a:cubicBezTo>
                  <a:cubicBezTo>
                    <a:pt x="1234267" y="1490797"/>
                    <a:pt x="1234694" y="1493613"/>
                    <a:pt x="1235035" y="1496344"/>
                  </a:cubicBezTo>
                  <a:cubicBezTo>
                    <a:pt x="1234864" y="1496600"/>
                    <a:pt x="1234694" y="1496942"/>
                    <a:pt x="1234523" y="1497198"/>
                  </a:cubicBezTo>
                  <a:lnTo>
                    <a:pt x="1232646" y="1500270"/>
                  </a:lnTo>
                  <a:cubicBezTo>
                    <a:pt x="1232646" y="1499161"/>
                    <a:pt x="1232476" y="1497966"/>
                    <a:pt x="1232390" y="1496856"/>
                  </a:cubicBezTo>
                  <a:close/>
                  <a:moveTo>
                    <a:pt x="1235121" y="1486529"/>
                  </a:moveTo>
                  <a:cubicBezTo>
                    <a:pt x="1239984" y="1480043"/>
                    <a:pt x="1244932" y="1473556"/>
                    <a:pt x="1249880" y="1467155"/>
                  </a:cubicBezTo>
                  <a:cubicBezTo>
                    <a:pt x="1250051" y="1468606"/>
                    <a:pt x="1250221" y="1470057"/>
                    <a:pt x="1250392" y="1471508"/>
                  </a:cubicBezTo>
                  <a:cubicBezTo>
                    <a:pt x="1245529" y="1479360"/>
                    <a:pt x="1240666" y="1487212"/>
                    <a:pt x="1235803" y="1495149"/>
                  </a:cubicBezTo>
                  <a:cubicBezTo>
                    <a:pt x="1235547" y="1492248"/>
                    <a:pt x="1235291" y="1489431"/>
                    <a:pt x="1235121" y="1486529"/>
                  </a:cubicBezTo>
                  <a:close/>
                  <a:moveTo>
                    <a:pt x="1248857" y="1465960"/>
                  </a:moveTo>
                  <a:cubicBezTo>
                    <a:pt x="1244164" y="1471508"/>
                    <a:pt x="1239472" y="1477141"/>
                    <a:pt x="1234864" y="1482774"/>
                  </a:cubicBezTo>
                  <a:cubicBezTo>
                    <a:pt x="1234523" y="1477653"/>
                    <a:pt x="1234182" y="1472532"/>
                    <a:pt x="1233926" y="1467411"/>
                  </a:cubicBezTo>
                  <a:cubicBezTo>
                    <a:pt x="1238618" y="1461266"/>
                    <a:pt x="1243225" y="1455121"/>
                    <a:pt x="1247833" y="1448976"/>
                  </a:cubicBezTo>
                  <a:cubicBezTo>
                    <a:pt x="1248345" y="1454353"/>
                    <a:pt x="1248942" y="1459730"/>
                    <a:pt x="1249624" y="1465107"/>
                  </a:cubicBezTo>
                  <a:lnTo>
                    <a:pt x="1248857" y="1466046"/>
                  </a:lnTo>
                  <a:close/>
                  <a:moveTo>
                    <a:pt x="1251501" y="1414324"/>
                  </a:moveTo>
                  <a:cubicBezTo>
                    <a:pt x="1254061" y="1410996"/>
                    <a:pt x="1256535" y="1407582"/>
                    <a:pt x="1259095" y="1404253"/>
                  </a:cubicBezTo>
                  <a:lnTo>
                    <a:pt x="1259521" y="1408350"/>
                  </a:lnTo>
                  <a:cubicBezTo>
                    <a:pt x="1257047" y="1410654"/>
                    <a:pt x="1254573" y="1412874"/>
                    <a:pt x="1252099" y="1415178"/>
                  </a:cubicBezTo>
                  <a:cubicBezTo>
                    <a:pt x="1251928" y="1414922"/>
                    <a:pt x="1251757" y="1414666"/>
                    <a:pt x="1251501" y="1414324"/>
                  </a:cubicBezTo>
                  <a:close/>
                  <a:moveTo>
                    <a:pt x="1256194" y="1395633"/>
                  </a:moveTo>
                  <a:lnTo>
                    <a:pt x="1256194" y="1395633"/>
                  </a:lnTo>
                  <a:cubicBezTo>
                    <a:pt x="1256194" y="1395633"/>
                    <a:pt x="1256108" y="1395804"/>
                    <a:pt x="1256108" y="1395804"/>
                  </a:cubicBezTo>
                  <a:lnTo>
                    <a:pt x="1255938" y="1395975"/>
                  </a:lnTo>
                  <a:lnTo>
                    <a:pt x="1255938" y="1395975"/>
                  </a:lnTo>
                  <a:cubicBezTo>
                    <a:pt x="1253720" y="1398706"/>
                    <a:pt x="1251501" y="1401437"/>
                    <a:pt x="1249283" y="1404253"/>
                  </a:cubicBezTo>
                  <a:cubicBezTo>
                    <a:pt x="1249283" y="1400754"/>
                    <a:pt x="1249112" y="1397340"/>
                    <a:pt x="1249112" y="1393841"/>
                  </a:cubicBezTo>
                  <a:lnTo>
                    <a:pt x="1249112" y="1393841"/>
                  </a:lnTo>
                  <a:lnTo>
                    <a:pt x="1249112" y="1393670"/>
                  </a:lnTo>
                  <a:cubicBezTo>
                    <a:pt x="1249112" y="1393670"/>
                    <a:pt x="1249112" y="1393500"/>
                    <a:pt x="1249112" y="1393500"/>
                  </a:cubicBezTo>
                  <a:lnTo>
                    <a:pt x="1249112" y="1393500"/>
                  </a:lnTo>
                  <a:cubicBezTo>
                    <a:pt x="1248857" y="1386757"/>
                    <a:pt x="1248600" y="1379929"/>
                    <a:pt x="1248430" y="1373187"/>
                  </a:cubicBezTo>
                  <a:cubicBezTo>
                    <a:pt x="1250904" y="1369858"/>
                    <a:pt x="1253463" y="1366529"/>
                    <a:pt x="1256023" y="1363201"/>
                  </a:cubicBezTo>
                  <a:cubicBezTo>
                    <a:pt x="1256620" y="1373357"/>
                    <a:pt x="1257303" y="1383428"/>
                    <a:pt x="1258156" y="1393500"/>
                  </a:cubicBezTo>
                  <a:cubicBezTo>
                    <a:pt x="1257474" y="1394268"/>
                    <a:pt x="1256876" y="1395036"/>
                    <a:pt x="1256194" y="1395804"/>
                  </a:cubicBezTo>
                  <a:close/>
                  <a:moveTo>
                    <a:pt x="1248430" y="1348606"/>
                  </a:moveTo>
                  <a:cubicBezTo>
                    <a:pt x="1248430" y="1348606"/>
                    <a:pt x="1248088" y="1349033"/>
                    <a:pt x="1247833" y="1349204"/>
                  </a:cubicBezTo>
                  <a:cubicBezTo>
                    <a:pt x="1247833" y="1346387"/>
                    <a:pt x="1247833" y="1343571"/>
                    <a:pt x="1247833" y="1340754"/>
                  </a:cubicBezTo>
                  <a:cubicBezTo>
                    <a:pt x="1250136" y="1338620"/>
                    <a:pt x="1252525" y="1336487"/>
                    <a:pt x="1254829" y="1334353"/>
                  </a:cubicBezTo>
                  <a:cubicBezTo>
                    <a:pt x="1254829" y="1336658"/>
                    <a:pt x="1254999" y="1338962"/>
                    <a:pt x="1254999" y="1341352"/>
                  </a:cubicBezTo>
                  <a:cubicBezTo>
                    <a:pt x="1252781" y="1343741"/>
                    <a:pt x="1250648" y="1346216"/>
                    <a:pt x="1248430" y="1348606"/>
                  </a:cubicBezTo>
                  <a:close/>
                  <a:moveTo>
                    <a:pt x="1247833" y="1334353"/>
                  </a:moveTo>
                  <a:cubicBezTo>
                    <a:pt x="1247833" y="1330512"/>
                    <a:pt x="1247833" y="1326672"/>
                    <a:pt x="1247833" y="1322916"/>
                  </a:cubicBezTo>
                  <a:cubicBezTo>
                    <a:pt x="1250136" y="1320612"/>
                    <a:pt x="1252525" y="1318307"/>
                    <a:pt x="1254829" y="1316003"/>
                  </a:cubicBezTo>
                  <a:cubicBezTo>
                    <a:pt x="1254743" y="1318820"/>
                    <a:pt x="1254658" y="1321551"/>
                    <a:pt x="1254573" y="1324367"/>
                  </a:cubicBezTo>
                  <a:lnTo>
                    <a:pt x="1254573" y="1324367"/>
                  </a:lnTo>
                  <a:cubicBezTo>
                    <a:pt x="1254573" y="1324367"/>
                    <a:pt x="1254573" y="1324452"/>
                    <a:pt x="1254573" y="1324452"/>
                  </a:cubicBezTo>
                  <a:lnTo>
                    <a:pt x="1254573" y="1324452"/>
                  </a:lnTo>
                  <a:cubicBezTo>
                    <a:pt x="1254573" y="1325477"/>
                    <a:pt x="1254573" y="1326501"/>
                    <a:pt x="1254573" y="1327525"/>
                  </a:cubicBezTo>
                  <a:cubicBezTo>
                    <a:pt x="1252269" y="1329744"/>
                    <a:pt x="1249966" y="1332049"/>
                    <a:pt x="1247662" y="1334353"/>
                  </a:cubicBezTo>
                  <a:close/>
                  <a:moveTo>
                    <a:pt x="1259862" y="1303627"/>
                  </a:moveTo>
                  <a:cubicBezTo>
                    <a:pt x="1259862" y="1301665"/>
                    <a:pt x="1259862" y="1299701"/>
                    <a:pt x="1259862" y="1297739"/>
                  </a:cubicBezTo>
                  <a:cubicBezTo>
                    <a:pt x="1260630" y="1298933"/>
                    <a:pt x="1261398" y="1300128"/>
                    <a:pt x="1262166" y="1301409"/>
                  </a:cubicBezTo>
                  <a:cubicBezTo>
                    <a:pt x="1261398" y="1302177"/>
                    <a:pt x="1260630" y="1302945"/>
                    <a:pt x="1259862" y="1303713"/>
                  </a:cubicBezTo>
                  <a:close/>
                  <a:moveTo>
                    <a:pt x="1263702" y="1285107"/>
                  </a:moveTo>
                  <a:cubicBezTo>
                    <a:pt x="1265579" y="1283571"/>
                    <a:pt x="1267456" y="1282034"/>
                    <a:pt x="1269333" y="1280498"/>
                  </a:cubicBezTo>
                  <a:cubicBezTo>
                    <a:pt x="1269333" y="1285022"/>
                    <a:pt x="1269503" y="1289545"/>
                    <a:pt x="1269674" y="1294068"/>
                  </a:cubicBezTo>
                  <a:cubicBezTo>
                    <a:pt x="1267712" y="1291081"/>
                    <a:pt x="1265749" y="1288094"/>
                    <a:pt x="1263702" y="1285107"/>
                  </a:cubicBezTo>
                  <a:close/>
                  <a:moveTo>
                    <a:pt x="1261483" y="1281778"/>
                  </a:moveTo>
                  <a:cubicBezTo>
                    <a:pt x="1261057" y="1281096"/>
                    <a:pt x="1260630" y="1280413"/>
                    <a:pt x="1260118" y="1279730"/>
                  </a:cubicBezTo>
                  <a:cubicBezTo>
                    <a:pt x="1260118" y="1278023"/>
                    <a:pt x="1260118" y="1276231"/>
                    <a:pt x="1260204" y="1274524"/>
                  </a:cubicBezTo>
                  <a:cubicBezTo>
                    <a:pt x="1262422" y="1275292"/>
                    <a:pt x="1264640" y="1276060"/>
                    <a:pt x="1266858" y="1276828"/>
                  </a:cubicBezTo>
                  <a:cubicBezTo>
                    <a:pt x="1265067" y="1278450"/>
                    <a:pt x="1263190" y="1280071"/>
                    <a:pt x="1261398" y="1281778"/>
                  </a:cubicBezTo>
                  <a:close/>
                  <a:moveTo>
                    <a:pt x="1272660" y="1250541"/>
                  </a:moveTo>
                  <a:cubicBezTo>
                    <a:pt x="1272574" y="1248407"/>
                    <a:pt x="1272490" y="1246274"/>
                    <a:pt x="1272404" y="1244054"/>
                  </a:cubicBezTo>
                  <a:cubicBezTo>
                    <a:pt x="1272490" y="1243969"/>
                    <a:pt x="1272574" y="1243798"/>
                    <a:pt x="1272660" y="1243713"/>
                  </a:cubicBezTo>
                  <a:cubicBezTo>
                    <a:pt x="1272660" y="1245932"/>
                    <a:pt x="1272745" y="1248151"/>
                    <a:pt x="1272831" y="1250285"/>
                  </a:cubicBezTo>
                  <a:cubicBezTo>
                    <a:pt x="1272831" y="1250285"/>
                    <a:pt x="1272745" y="1250370"/>
                    <a:pt x="1272660" y="1250456"/>
                  </a:cubicBezTo>
                  <a:close/>
                  <a:moveTo>
                    <a:pt x="1269077" y="1260527"/>
                  </a:moveTo>
                  <a:cubicBezTo>
                    <a:pt x="1269077" y="1262234"/>
                    <a:pt x="1269077" y="1264026"/>
                    <a:pt x="1269077" y="1265733"/>
                  </a:cubicBezTo>
                  <a:cubicBezTo>
                    <a:pt x="1267712" y="1265221"/>
                    <a:pt x="1266346" y="1264709"/>
                    <a:pt x="1264982" y="1264196"/>
                  </a:cubicBezTo>
                  <a:cubicBezTo>
                    <a:pt x="1266346" y="1263002"/>
                    <a:pt x="1267712" y="1261722"/>
                    <a:pt x="1268991" y="1260527"/>
                  </a:cubicBezTo>
                  <a:close/>
                  <a:moveTo>
                    <a:pt x="1271807" y="1227582"/>
                  </a:moveTo>
                  <a:cubicBezTo>
                    <a:pt x="1271721" y="1224168"/>
                    <a:pt x="1271636" y="1220669"/>
                    <a:pt x="1271551" y="1217255"/>
                  </a:cubicBezTo>
                  <a:cubicBezTo>
                    <a:pt x="1271978" y="1216828"/>
                    <a:pt x="1272404" y="1216316"/>
                    <a:pt x="1272745" y="1215889"/>
                  </a:cubicBezTo>
                  <a:cubicBezTo>
                    <a:pt x="1272660" y="1219474"/>
                    <a:pt x="1272574" y="1223144"/>
                    <a:pt x="1272574" y="1226729"/>
                  </a:cubicBezTo>
                  <a:cubicBezTo>
                    <a:pt x="1272319" y="1226985"/>
                    <a:pt x="1272063" y="1227326"/>
                    <a:pt x="1271807" y="1227582"/>
                  </a:cubicBezTo>
                  <a:close/>
                  <a:moveTo>
                    <a:pt x="1279571" y="1184652"/>
                  </a:moveTo>
                  <a:cubicBezTo>
                    <a:pt x="1279571" y="1184652"/>
                    <a:pt x="1279571" y="1184310"/>
                    <a:pt x="1279571" y="1184140"/>
                  </a:cubicBezTo>
                  <a:cubicBezTo>
                    <a:pt x="1279656" y="1184140"/>
                    <a:pt x="1279741" y="1184140"/>
                    <a:pt x="1279827" y="1184225"/>
                  </a:cubicBezTo>
                  <a:cubicBezTo>
                    <a:pt x="1279741" y="1184396"/>
                    <a:pt x="1279656" y="1184481"/>
                    <a:pt x="1279485" y="1184652"/>
                  </a:cubicBezTo>
                  <a:close/>
                  <a:moveTo>
                    <a:pt x="1274623" y="1191224"/>
                  </a:moveTo>
                  <a:cubicBezTo>
                    <a:pt x="1273513" y="1192674"/>
                    <a:pt x="1272404" y="1194125"/>
                    <a:pt x="1271295" y="1195662"/>
                  </a:cubicBezTo>
                  <a:lnTo>
                    <a:pt x="1271295" y="1195064"/>
                  </a:lnTo>
                  <a:cubicBezTo>
                    <a:pt x="1271295" y="1195064"/>
                    <a:pt x="1271295" y="1180897"/>
                    <a:pt x="1271295" y="1180897"/>
                  </a:cubicBezTo>
                  <a:cubicBezTo>
                    <a:pt x="1272745" y="1181494"/>
                    <a:pt x="1274196" y="1182006"/>
                    <a:pt x="1275561" y="1182518"/>
                  </a:cubicBezTo>
                  <a:cubicBezTo>
                    <a:pt x="1275219" y="1185420"/>
                    <a:pt x="1274964" y="1188322"/>
                    <a:pt x="1274623" y="1191224"/>
                  </a:cubicBezTo>
                  <a:close/>
                  <a:moveTo>
                    <a:pt x="1276158" y="1163571"/>
                  </a:moveTo>
                  <a:cubicBezTo>
                    <a:pt x="1277267" y="1159901"/>
                    <a:pt x="1278376" y="1156316"/>
                    <a:pt x="1279571" y="1152646"/>
                  </a:cubicBezTo>
                  <a:cubicBezTo>
                    <a:pt x="1278973" y="1156487"/>
                    <a:pt x="1278376" y="1160328"/>
                    <a:pt x="1277865" y="1164168"/>
                  </a:cubicBezTo>
                  <a:cubicBezTo>
                    <a:pt x="1277267" y="1163997"/>
                    <a:pt x="1276755" y="1163827"/>
                    <a:pt x="1276158" y="1163656"/>
                  </a:cubicBezTo>
                  <a:close/>
                  <a:moveTo>
                    <a:pt x="1284007" y="1138222"/>
                  </a:moveTo>
                  <a:cubicBezTo>
                    <a:pt x="1284604" y="1136430"/>
                    <a:pt x="1285116" y="1134552"/>
                    <a:pt x="1285714" y="1132760"/>
                  </a:cubicBezTo>
                  <a:lnTo>
                    <a:pt x="1286226" y="1135577"/>
                  </a:lnTo>
                  <a:cubicBezTo>
                    <a:pt x="1285457" y="1136771"/>
                    <a:pt x="1284690" y="1138051"/>
                    <a:pt x="1283922" y="1139246"/>
                  </a:cubicBezTo>
                  <a:cubicBezTo>
                    <a:pt x="1283922" y="1138905"/>
                    <a:pt x="1284007" y="1138564"/>
                    <a:pt x="1284093" y="1138222"/>
                  </a:cubicBezTo>
                  <a:close/>
                  <a:moveTo>
                    <a:pt x="1270698" y="1180641"/>
                  </a:moveTo>
                  <a:cubicBezTo>
                    <a:pt x="1270698" y="1180641"/>
                    <a:pt x="1270869" y="1180641"/>
                    <a:pt x="1270953" y="1180726"/>
                  </a:cubicBezTo>
                  <a:lnTo>
                    <a:pt x="1270357" y="1195064"/>
                  </a:lnTo>
                  <a:lnTo>
                    <a:pt x="1270357" y="1196857"/>
                  </a:lnTo>
                  <a:cubicBezTo>
                    <a:pt x="1268224" y="1199588"/>
                    <a:pt x="1266091" y="1202404"/>
                    <a:pt x="1264043" y="1205136"/>
                  </a:cubicBezTo>
                  <a:lnTo>
                    <a:pt x="1261910" y="1207952"/>
                  </a:lnTo>
                  <a:cubicBezTo>
                    <a:pt x="1264811" y="1198905"/>
                    <a:pt x="1267797" y="1189773"/>
                    <a:pt x="1270783" y="1180555"/>
                  </a:cubicBezTo>
                  <a:close/>
                  <a:moveTo>
                    <a:pt x="1253975" y="1236202"/>
                  </a:moveTo>
                  <a:cubicBezTo>
                    <a:pt x="1256620" y="1233386"/>
                    <a:pt x="1259265" y="1230569"/>
                    <a:pt x="1261825" y="1227753"/>
                  </a:cubicBezTo>
                  <a:lnTo>
                    <a:pt x="1261057" y="1233898"/>
                  </a:lnTo>
                  <a:lnTo>
                    <a:pt x="1260374" y="1240128"/>
                  </a:lnTo>
                  <a:cubicBezTo>
                    <a:pt x="1257303" y="1243542"/>
                    <a:pt x="1254317" y="1247042"/>
                    <a:pt x="1251331" y="1250541"/>
                  </a:cubicBezTo>
                  <a:cubicBezTo>
                    <a:pt x="1249624" y="1252504"/>
                    <a:pt x="1248004" y="1254381"/>
                    <a:pt x="1246383" y="1256345"/>
                  </a:cubicBezTo>
                  <a:cubicBezTo>
                    <a:pt x="1246383" y="1256345"/>
                    <a:pt x="1246297" y="1256345"/>
                    <a:pt x="1246212" y="1256259"/>
                  </a:cubicBezTo>
                  <a:cubicBezTo>
                    <a:pt x="1248174" y="1250285"/>
                    <a:pt x="1250051" y="1244310"/>
                    <a:pt x="1252013" y="1238336"/>
                  </a:cubicBezTo>
                  <a:lnTo>
                    <a:pt x="1253975" y="1236288"/>
                  </a:lnTo>
                  <a:close/>
                  <a:moveTo>
                    <a:pt x="1252611" y="1251480"/>
                  </a:moveTo>
                  <a:cubicBezTo>
                    <a:pt x="1255085" y="1249090"/>
                    <a:pt x="1257559" y="1246615"/>
                    <a:pt x="1260033" y="1244225"/>
                  </a:cubicBezTo>
                  <a:lnTo>
                    <a:pt x="1259692" y="1247554"/>
                  </a:lnTo>
                  <a:cubicBezTo>
                    <a:pt x="1259350" y="1250712"/>
                    <a:pt x="1259095" y="1253869"/>
                    <a:pt x="1258753" y="1257027"/>
                  </a:cubicBezTo>
                  <a:cubicBezTo>
                    <a:pt x="1257900" y="1258307"/>
                    <a:pt x="1256962" y="1259588"/>
                    <a:pt x="1256108" y="1260868"/>
                  </a:cubicBezTo>
                  <a:cubicBezTo>
                    <a:pt x="1255682" y="1260697"/>
                    <a:pt x="1255170" y="1260527"/>
                    <a:pt x="1254743" y="1260356"/>
                  </a:cubicBezTo>
                  <a:cubicBezTo>
                    <a:pt x="1252440" y="1259502"/>
                    <a:pt x="1250307" y="1258222"/>
                    <a:pt x="1247406" y="1256857"/>
                  </a:cubicBezTo>
                  <a:cubicBezTo>
                    <a:pt x="1249112" y="1255064"/>
                    <a:pt x="1250904" y="1253357"/>
                    <a:pt x="1252611" y="1251565"/>
                  </a:cubicBezTo>
                  <a:close/>
                  <a:moveTo>
                    <a:pt x="1246979" y="1276231"/>
                  </a:moveTo>
                  <a:cubicBezTo>
                    <a:pt x="1245614" y="1277596"/>
                    <a:pt x="1244250" y="1278962"/>
                    <a:pt x="1242884" y="1280413"/>
                  </a:cubicBezTo>
                  <a:lnTo>
                    <a:pt x="1246724" y="1275719"/>
                  </a:lnTo>
                  <a:cubicBezTo>
                    <a:pt x="1246724" y="1275719"/>
                    <a:pt x="1246894" y="1276060"/>
                    <a:pt x="1247065" y="1276231"/>
                  </a:cubicBezTo>
                  <a:close/>
                  <a:moveTo>
                    <a:pt x="1248600" y="1279132"/>
                  </a:moveTo>
                  <a:cubicBezTo>
                    <a:pt x="1250392" y="1282290"/>
                    <a:pt x="1252269" y="1285448"/>
                    <a:pt x="1254146" y="1288606"/>
                  </a:cubicBezTo>
                  <a:cubicBezTo>
                    <a:pt x="1252269" y="1290399"/>
                    <a:pt x="1250392" y="1292106"/>
                    <a:pt x="1248600" y="1293898"/>
                  </a:cubicBezTo>
                  <a:lnTo>
                    <a:pt x="1249112" y="1283144"/>
                  </a:lnTo>
                  <a:cubicBezTo>
                    <a:pt x="1249112" y="1283144"/>
                    <a:pt x="1248857" y="1282973"/>
                    <a:pt x="1248857" y="1283144"/>
                  </a:cubicBezTo>
                  <a:lnTo>
                    <a:pt x="1247833" y="1294666"/>
                  </a:lnTo>
                  <a:cubicBezTo>
                    <a:pt x="1241690" y="1300640"/>
                    <a:pt x="1235718" y="1306786"/>
                    <a:pt x="1229916" y="1313101"/>
                  </a:cubicBezTo>
                  <a:cubicBezTo>
                    <a:pt x="1229063" y="1314040"/>
                    <a:pt x="1228295" y="1314979"/>
                    <a:pt x="1227442" y="1315918"/>
                  </a:cubicBezTo>
                  <a:cubicBezTo>
                    <a:pt x="1230172" y="1307639"/>
                    <a:pt x="1232988" y="1299275"/>
                    <a:pt x="1235803" y="1290740"/>
                  </a:cubicBezTo>
                  <a:cubicBezTo>
                    <a:pt x="1240069" y="1286814"/>
                    <a:pt x="1244334" y="1282973"/>
                    <a:pt x="1248600" y="1279132"/>
                  </a:cubicBezTo>
                  <a:close/>
                  <a:moveTo>
                    <a:pt x="1226418" y="1318905"/>
                  </a:moveTo>
                  <a:cubicBezTo>
                    <a:pt x="1227954" y="1317283"/>
                    <a:pt x="1229489" y="1315662"/>
                    <a:pt x="1231110" y="1314125"/>
                  </a:cubicBezTo>
                  <a:cubicBezTo>
                    <a:pt x="1236400" y="1308919"/>
                    <a:pt x="1241860" y="1303884"/>
                    <a:pt x="1247406" y="1299019"/>
                  </a:cubicBezTo>
                  <a:lnTo>
                    <a:pt x="1246383" y="1312162"/>
                  </a:lnTo>
                  <a:cubicBezTo>
                    <a:pt x="1246212" y="1314125"/>
                    <a:pt x="1246126" y="1316089"/>
                    <a:pt x="1245956" y="1318137"/>
                  </a:cubicBezTo>
                  <a:cubicBezTo>
                    <a:pt x="1243738" y="1320441"/>
                    <a:pt x="1241605" y="1322831"/>
                    <a:pt x="1239386" y="1325135"/>
                  </a:cubicBezTo>
                  <a:lnTo>
                    <a:pt x="1235376" y="1312504"/>
                  </a:lnTo>
                  <a:lnTo>
                    <a:pt x="1233414" y="1327440"/>
                  </a:lnTo>
                  <a:cubicBezTo>
                    <a:pt x="1233243" y="1328976"/>
                    <a:pt x="1233073" y="1330598"/>
                    <a:pt x="1232817" y="1332134"/>
                  </a:cubicBezTo>
                  <a:cubicBezTo>
                    <a:pt x="1230172" y="1335036"/>
                    <a:pt x="1227527" y="1337852"/>
                    <a:pt x="1224882" y="1340754"/>
                  </a:cubicBezTo>
                  <a:lnTo>
                    <a:pt x="1224882" y="1325477"/>
                  </a:lnTo>
                  <a:cubicBezTo>
                    <a:pt x="1224882" y="1325477"/>
                    <a:pt x="1224626" y="1325306"/>
                    <a:pt x="1224626" y="1325477"/>
                  </a:cubicBezTo>
                  <a:lnTo>
                    <a:pt x="1224029" y="1341778"/>
                  </a:lnTo>
                  <a:cubicBezTo>
                    <a:pt x="1221214" y="1344936"/>
                    <a:pt x="1218398" y="1348009"/>
                    <a:pt x="1215583" y="1351167"/>
                  </a:cubicBezTo>
                  <a:cubicBezTo>
                    <a:pt x="1219081" y="1340669"/>
                    <a:pt x="1222664" y="1329915"/>
                    <a:pt x="1226333" y="1318905"/>
                  </a:cubicBezTo>
                  <a:close/>
                  <a:moveTo>
                    <a:pt x="1170791" y="1477056"/>
                  </a:moveTo>
                  <a:cubicBezTo>
                    <a:pt x="1170791" y="1477056"/>
                    <a:pt x="1171133" y="1477568"/>
                    <a:pt x="1171303" y="1477738"/>
                  </a:cubicBezTo>
                  <a:lnTo>
                    <a:pt x="1170962" y="1488834"/>
                  </a:lnTo>
                  <a:cubicBezTo>
                    <a:pt x="1166867" y="1494467"/>
                    <a:pt x="1162771" y="1500100"/>
                    <a:pt x="1158676" y="1505647"/>
                  </a:cubicBezTo>
                  <a:lnTo>
                    <a:pt x="1158335" y="1502746"/>
                  </a:lnTo>
                  <a:cubicBezTo>
                    <a:pt x="1159700" y="1499844"/>
                    <a:pt x="1161065" y="1496942"/>
                    <a:pt x="1162430" y="1494125"/>
                  </a:cubicBezTo>
                  <a:cubicBezTo>
                    <a:pt x="1164990" y="1488663"/>
                    <a:pt x="1167720" y="1483372"/>
                    <a:pt x="1170791" y="1477056"/>
                  </a:cubicBezTo>
                  <a:close/>
                  <a:moveTo>
                    <a:pt x="1157823" y="1512731"/>
                  </a:moveTo>
                  <a:cubicBezTo>
                    <a:pt x="1157993" y="1518194"/>
                    <a:pt x="1157993" y="1523656"/>
                    <a:pt x="1157993" y="1529118"/>
                  </a:cubicBezTo>
                  <a:cubicBezTo>
                    <a:pt x="1154581" y="1533300"/>
                    <a:pt x="1151083" y="1537397"/>
                    <a:pt x="1147670" y="1541579"/>
                  </a:cubicBezTo>
                  <a:cubicBezTo>
                    <a:pt x="1147670" y="1536970"/>
                    <a:pt x="1147841" y="1532447"/>
                    <a:pt x="1147841" y="1527838"/>
                  </a:cubicBezTo>
                  <a:cubicBezTo>
                    <a:pt x="1151168" y="1522802"/>
                    <a:pt x="1154496" y="1517767"/>
                    <a:pt x="1157823" y="1512731"/>
                  </a:cubicBezTo>
                  <a:close/>
                  <a:moveTo>
                    <a:pt x="1173009" y="1515974"/>
                  </a:moveTo>
                  <a:lnTo>
                    <a:pt x="1178982" y="1508123"/>
                  </a:lnTo>
                  <a:cubicBezTo>
                    <a:pt x="1180262" y="1506415"/>
                    <a:pt x="1181541" y="1504794"/>
                    <a:pt x="1182736" y="1503087"/>
                  </a:cubicBezTo>
                  <a:cubicBezTo>
                    <a:pt x="1182736" y="1508464"/>
                    <a:pt x="1182565" y="1513841"/>
                    <a:pt x="1182565" y="1519218"/>
                  </a:cubicBezTo>
                  <a:lnTo>
                    <a:pt x="1182565" y="1519218"/>
                  </a:lnTo>
                  <a:cubicBezTo>
                    <a:pt x="1182565" y="1519218"/>
                    <a:pt x="1182565" y="1519303"/>
                    <a:pt x="1182565" y="1519303"/>
                  </a:cubicBezTo>
                  <a:lnTo>
                    <a:pt x="1182565" y="1519303"/>
                  </a:lnTo>
                  <a:cubicBezTo>
                    <a:pt x="1182565" y="1521607"/>
                    <a:pt x="1182736" y="1523912"/>
                    <a:pt x="1182821" y="1526216"/>
                  </a:cubicBezTo>
                  <a:cubicBezTo>
                    <a:pt x="1179750" y="1530057"/>
                    <a:pt x="1176593" y="1533898"/>
                    <a:pt x="1173521" y="1537738"/>
                  </a:cubicBezTo>
                  <a:cubicBezTo>
                    <a:pt x="1173436" y="1530484"/>
                    <a:pt x="1173180" y="1523144"/>
                    <a:pt x="1173009" y="1515889"/>
                  </a:cubicBezTo>
                  <a:close/>
                  <a:moveTo>
                    <a:pt x="1192803" y="1544054"/>
                  </a:moveTo>
                  <a:lnTo>
                    <a:pt x="1192803" y="1544054"/>
                  </a:lnTo>
                  <a:cubicBezTo>
                    <a:pt x="1192803" y="1544054"/>
                    <a:pt x="1192974" y="1543884"/>
                    <a:pt x="1192974" y="1543884"/>
                  </a:cubicBezTo>
                  <a:lnTo>
                    <a:pt x="1193144" y="1543713"/>
                  </a:lnTo>
                  <a:lnTo>
                    <a:pt x="1193144" y="1543713"/>
                  </a:lnTo>
                  <a:cubicBezTo>
                    <a:pt x="1194765" y="1541494"/>
                    <a:pt x="1196301" y="1539275"/>
                    <a:pt x="1197922" y="1537056"/>
                  </a:cubicBezTo>
                  <a:cubicBezTo>
                    <a:pt x="1198605" y="1544652"/>
                    <a:pt x="1199202" y="1552248"/>
                    <a:pt x="1199970" y="1559844"/>
                  </a:cubicBezTo>
                  <a:cubicBezTo>
                    <a:pt x="1195874" y="1565391"/>
                    <a:pt x="1191779" y="1570939"/>
                    <a:pt x="1187684" y="1576486"/>
                  </a:cubicBezTo>
                  <a:cubicBezTo>
                    <a:pt x="1187684" y="1567952"/>
                    <a:pt x="1187684" y="1559417"/>
                    <a:pt x="1187769" y="1550797"/>
                  </a:cubicBezTo>
                  <a:cubicBezTo>
                    <a:pt x="1189476" y="1548578"/>
                    <a:pt x="1191182" y="1546273"/>
                    <a:pt x="1192803" y="1544054"/>
                  </a:cubicBezTo>
                  <a:close/>
                  <a:moveTo>
                    <a:pt x="1200482" y="1566415"/>
                  </a:moveTo>
                  <a:cubicBezTo>
                    <a:pt x="1200567" y="1567440"/>
                    <a:pt x="1200652" y="1568464"/>
                    <a:pt x="1200737" y="1569403"/>
                  </a:cubicBezTo>
                  <a:cubicBezTo>
                    <a:pt x="1197666" y="1572134"/>
                    <a:pt x="1194595" y="1574865"/>
                    <a:pt x="1191438" y="1577596"/>
                  </a:cubicBezTo>
                  <a:cubicBezTo>
                    <a:pt x="1194424" y="1573841"/>
                    <a:pt x="1197410" y="1570085"/>
                    <a:pt x="1200396" y="1566330"/>
                  </a:cubicBezTo>
                  <a:close/>
                  <a:moveTo>
                    <a:pt x="1202956" y="1563343"/>
                  </a:moveTo>
                  <a:cubicBezTo>
                    <a:pt x="1207563" y="1557539"/>
                    <a:pt x="1212170" y="1551735"/>
                    <a:pt x="1216777" y="1545932"/>
                  </a:cubicBezTo>
                  <a:cubicBezTo>
                    <a:pt x="1217374" y="1546785"/>
                    <a:pt x="1217886" y="1547553"/>
                    <a:pt x="1218484" y="1548407"/>
                  </a:cubicBezTo>
                  <a:cubicBezTo>
                    <a:pt x="1218484" y="1548919"/>
                    <a:pt x="1218654" y="1549517"/>
                    <a:pt x="1218739" y="1550029"/>
                  </a:cubicBezTo>
                  <a:lnTo>
                    <a:pt x="1219251" y="1553101"/>
                  </a:lnTo>
                  <a:cubicBezTo>
                    <a:pt x="1213877" y="1557881"/>
                    <a:pt x="1208587" y="1562575"/>
                    <a:pt x="1203212" y="1567354"/>
                  </a:cubicBezTo>
                  <a:cubicBezTo>
                    <a:pt x="1203212" y="1565989"/>
                    <a:pt x="1203127" y="1564709"/>
                    <a:pt x="1203041" y="1563343"/>
                  </a:cubicBezTo>
                  <a:close/>
                  <a:moveTo>
                    <a:pt x="1220446" y="1551309"/>
                  </a:moveTo>
                  <a:cubicBezTo>
                    <a:pt x="1220446" y="1551309"/>
                    <a:pt x="1220702" y="1551650"/>
                    <a:pt x="1220787" y="1551821"/>
                  </a:cubicBezTo>
                  <a:cubicBezTo>
                    <a:pt x="1220787" y="1551821"/>
                    <a:pt x="1220617" y="1551991"/>
                    <a:pt x="1220531" y="1552077"/>
                  </a:cubicBezTo>
                  <a:lnTo>
                    <a:pt x="1220531" y="1551394"/>
                  </a:lnTo>
                  <a:close/>
                  <a:moveTo>
                    <a:pt x="1221214" y="1540043"/>
                  </a:moveTo>
                  <a:cubicBezTo>
                    <a:pt x="1224797" y="1535178"/>
                    <a:pt x="1228466" y="1530313"/>
                    <a:pt x="1232049" y="1525533"/>
                  </a:cubicBezTo>
                  <a:cubicBezTo>
                    <a:pt x="1232561" y="1529716"/>
                    <a:pt x="1233158" y="1533983"/>
                    <a:pt x="1233755" y="1538165"/>
                  </a:cubicBezTo>
                  <a:cubicBezTo>
                    <a:pt x="1231196" y="1541067"/>
                    <a:pt x="1228636" y="1543969"/>
                    <a:pt x="1225992" y="1546871"/>
                  </a:cubicBezTo>
                  <a:cubicBezTo>
                    <a:pt x="1224371" y="1544566"/>
                    <a:pt x="1222835" y="1542347"/>
                    <a:pt x="1221214" y="1540043"/>
                  </a:cubicBezTo>
                  <a:close/>
                  <a:moveTo>
                    <a:pt x="1234182" y="1522632"/>
                  </a:moveTo>
                  <a:cubicBezTo>
                    <a:pt x="1239472" y="1515462"/>
                    <a:pt x="1244761" y="1508293"/>
                    <a:pt x="1250051" y="1501038"/>
                  </a:cubicBezTo>
                  <a:cubicBezTo>
                    <a:pt x="1249027" y="1508208"/>
                    <a:pt x="1248088" y="1515462"/>
                    <a:pt x="1247321" y="1522717"/>
                  </a:cubicBezTo>
                  <a:cubicBezTo>
                    <a:pt x="1243311" y="1527240"/>
                    <a:pt x="1239386" y="1531764"/>
                    <a:pt x="1235376" y="1536287"/>
                  </a:cubicBezTo>
                  <a:cubicBezTo>
                    <a:pt x="1234950" y="1531764"/>
                    <a:pt x="1234523" y="1527155"/>
                    <a:pt x="1234182" y="1522632"/>
                  </a:cubicBezTo>
                  <a:close/>
                  <a:moveTo>
                    <a:pt x="1233670" y="1516230"/>
                  </a:moveTo>
                  <a:cubicBezTo>
                    <a:pt x="1233329" y="1511622"/>
                    <a:pt x="1232988" y="1507098"/>
                    <a:pt x="1232646" y="1502489"/>
                  </a:cubicBezTo>
                  <a:lnTo>
                    <a:pt x="1235291" y="1498820"/>
                  </a:lnTo>
                  <a:cubicBezTo>
                    <a:pt x="1235888" y="1502916"/>
                    <a:pt x="1236485" y="1507013"/>
                    <a:pt x="1237083" y="1511024"/>
                  </a:cubicBezTo>
                  <a:cubicBezTo>
                    <a:pt x="1237083" y="1511110"/>
                    <a:pt x="1237339" y="1511110"/>
                    <a:pt x="1237339" y="1511024"/>
                  </a:cubicBezTo>
                  <a:cubicBezTo>
                    <a:pt x="1236912" y="1506586"/>
                    <a:pt x="1236400" y="1502233"/>
                    <a:pt x="1236059" y="1497795"/>
                  </a:cubicBezTo>
                  <a:cubicBezTo>
                    <a:pt x="1241092" y="1490797"/>
                    <a:pt x="1246126" y="1483884"/>
                    <a:pt x="1251075" y="1476885"/>
                  </a:cubicBezTo>
                  <a:lnTo>
                    <a:pt x="1252354" y="1486529"/>
                  </a:lnTo>
                  <a:cubicBezTo>
                    <a:pt x="1252269" y="1487297"/>
                    <a:pt x="1252099" y="1488066"/>
                    <a:pt x="1252013" y="1488834"/>
                  </a:cubicBezTo>
                  <a:cubicBezTo>
                    <a:pt x="1251672" y="1490711"/>
                    <a:pt x="1251416" y="1492674"/>
                    <a:pt x="1251075" y="1494552"/>
                  </a:cubicBezTo>
                  <a:cubicBezTo>
                    <a:pt x="1245273" y="1501721"/>
                    <a:pt x="1239472" y="1508976"/>
                    <a:pt x="1233755" y="1516230"/>
                  </a:cubicBezTo>
                  <a:close/>
                  <a:moveTo>
                    <a:pt x="1251928" y="1469033"/>
                  </a:moveTo>
                  <a:cubicBezTo>
                    <a:pt x="1251842" y="1467667"/>
                    <a:pt x="1251757" y="1466216"/>
                    <a:pt x="1251672" y="1464851"/>
                  </a:cubicBezTo>
                  <a:lnTo>
                    <a:pt x="1260630" y="1453414"/>
                  </a:lnTo>
                  <a:lnTo>
                    <a:pt x="1265067" y="1447781"/>
                  </a:lnTo>
                  <a:cubicBezTo>
                    <a:pt x="1265067" y="1447781"/>
                    <a:pt x="1265067" y="1447867"/>
                    <a:pt x="1265152" y="1447952"/>
                  </a:cubicBezTo>
                  <a:cubicBezTo>
                    <a:pt x="1260716" y="1454950"/>
                    <a:pt x="1256279" y="1461949"/>
                    <a:pt x="1251928" y="1469033"/>
                  </a:cubicBezTo>
                  <a:close/>
                  <a:moveTo>
                    <a:pt x="1259862" y="1452902"/>
                  </a:moveTo>
                  <a:lnTo>
                    <a:pt x="1251501" y="1462717"/>
                  </a:lnTo>
                  <a:cubicBezTo>
                    <a:pt x="1251160" y="1456913"/>
                    <a:pt x="1250819" y="1451024"/>
                    <a:pt x="1250478" y="1445221"/>
                  </a:cubicBezTo>
                  <a:cubicBezTo>
                    <a:pt x="1252354" y="1442746"/>
                    <a:pt x="1254232" y="1440185"/>
                    <a:pt x="1256108" y="1437710"/>
                  </a:cubicBezTo>
                  <a:lnTo>
                    <a:pt x="1256108" y="1437710"/>
                  </a:lnTo>
                  <a:cubicBezTo>
                    <a:pt x="1256108" y="1437710"/>
                    <a:pt x="1256108" y="1437710"/>
                    <a:pt x="1256108" y="1437710"/>
                  </a:cubicBezTo>
                  <a:lnTo>
                    <a:pt x="1256108" y="1437710"/>
                  </a:lnTo>
                  <a:cubicBezTo>
                    <a:pt x="1256108" y="1437710"/>
                    <a:pt x="1256108" y="1437710"/>
                    <a:pt x="1256108" y="1437710"/>
                  </a:cubicBezTo>
                  <a:cubicBezTo>
                    <a:pt x="1256620" y="1437027"/>
                    <a:pt x="1257047" y="1436344"/>
                    <a:pt x="1257559" y="1435662"/>
                  </a:cubicBezTo>
                  <a:cubicBezTo>
                    <a:pt x="1259948" y="1439588"/>
                    <a:pt x="1262337" y="1443428"/>
                    <a:pt x="1264640" y="1447354"/>
                  </a:cubicBezTo>
                  <a:lnTo>
                    <a:pt x="1259777" y="1453073"/>
                  </a:lnTo>
                  <a:close/>
                  <a:moveTo>
                    <a:pt x="1252013" y="1434381"/>
                  </a:moveTo>
                  <a:lnTo>
                    <a:pt x="1252013" y="1434381"/>
                  </a:lnTo>
                  <a:cubicBezTo>
                    <a:pt x="1252013" y="1434381"/>
                    <a:pt x="1251928" y="1434552"/>
                    <a:pt x="1251928" y="1434552"/>
                  </a:cubicBezTo>
                  <a:lnTo>
                    <a:pt x="1251928" y="1434723"/>
                  </a:lnTo>
                  <a:cubicBezTo>
                    <a:pt x="1251928" y="1434723"/>
                    <a:pt x="1251842" y="1434723"/>
                    <a:pt x="1251842" y="1434723"/>
                  </a:cubicBezTo>
                  <a:cubicBezTo>
                    <a:pt x="1251331" y="1435491"/>
                    <a:pt x="1250819" y="1436259"/>
                    <a:pt x="1250221" y="1437027"/>
                  </a:cubicBezTo>
                  <a:cubicBezTo>
                    <a:pt x="1250221" y="1436174"/>
                    <a:pt x="1250221" y="1435320"/>
                    <a:pt x="1250136" y="1434467"/>
                  </a:cubicBezTo>
                  <a:cubicBezTo>
                    <a:pt x="1250136" y="1432760"/>
                    <a:pt x="1250051" y="1430967"/>
                    <a:pt x="1249966" y="1429260"/>
                  </a:cubicBezTo>
                  <a:cubicBezTo>
                    <a:pt x="1250819" y="1428492"/>
                    <a:pt x="1251672" y="1427724"/>
                    <a:pt x="1252611" y="1426956"/>
                  </a:cubicBezTo>
                  <a:cubicBezTo>
                    <a:pt x="1253378" y="1428151"/>
                    <a:pt x="1254061" y="1429431"/>
                    <a:pt x="1254829" y="1430626"/>
                  </a:cubicBezTo>
                  <a:cubicBezTo>
                    <a:pt x="1253890" y="1431906"/>
                    <a:pt x="1253037" y="1433101"/>
                    <a:pt x="1252099" y="1434381"/>
                  </a:cubicBezTo>
                  <a:close/>
                  <a:moveTo>
                    <a:pt x="1259948" y="1391024"/>
                  </a:moveTo>
                  <a:cubicBezTo>
                    <a:pt x="1259692" y="1381721"/>
                    <a:pt x="1259521" y="1372333"/>
                    <a:pt x="1259521" y="1363030"/>
                  </a:cubicBezTo>
                  <a:cubicBezTo>
                    <a:pt x="1259521" y="1361409"/>
                    <a:pt x="1259521" y="1359787"/>
                    <a:pt x="1259521" y="1358165"/>
                  </a:cubicBezTo>
                  <a:cubicBezTo>
                    <a:pt x="1259692" y="1357909"/>
                    <a:pt x="1259862" y="1357739"/>
                    <a:pt x="1260033" y="1357483"/>
                  </a:cubicBezTo>
                  <a:lnTo>
                    <a:pt x="1260033" y="1357483"/>
                  </a:lnTo>
                  <a:cubicBezTo>
                    <a:pt x="1260033" y="1357483"/>
                    <a:pt x="1260033" y="1357483"/>
                    <a:pt x="1260033" y="1357483"/>
                  </a:cubicBezTo>
                  <a:lnTo>
                    <a:pt x="1260033" y="1357483"/>
                  </a:lnTo>
                  <a:cubicBezTo>
                    <a:pt x="1260033" y="1357483"/>
                    <a:pt x="1260033" y="1357483"/>
                    <a:pt x="1260033" y="1357483"/>
                  </a:cubicBezTo>
                  <a:cubicBezTo>
                    <a:pt x="1264384" y="1351508"/>
                    <a:pt x="1268736" y="1345619"/>
                    <a:pt x="1273172" y="1339644"/>
                  </a:cubicBezTo>
                  <a:cubicBezTo>
                    <a:pt x="1274196" y="1350228"/>
                    <a:pt x="1275390" y="1360726"/>
                    <a:pt x="1276670" y="1371309"/>
                  </a:cubicBezTo>
                  <a:cubicBezTo>
                    <a:pt x="1271124" y="1377966"/>
                    <a:pt x="1265493" y="1384538"/>
                    <a:pt x="1259948" y="1391110"/>
                  </a:cubicBezTo>
                  <a:close/>
                  <a:moveTo>
                    <a:pt x="1259521" y="1349460"/>
                  </a:moveTo>
                  <a:cubicBezTo>
                    <a:pt x="1259521" y="1346643"/>
                    <a:pt x="1259521" y="1343741"/>
                    <a:pt x="1259607" y="1340925"/>
                  </a:cubicBezTo>
                  <a:cubicBezTo>
                    <a:pt x="1263787" y="1336060"/>
                    <a:pt x="1267882" y="1331195"/>
                    <a:pt x="1271892" y="1326245"/>
                  </a:cubicBezTo>
                  <a:cubicBezTo>
                    <a:pt x="1272063" y="1328464"/>
                    <a:pt x="1272233" y="1330683"/>
                    <a:pt x="1272490" y="1332902"/>
                  </a:cubicBezTo>
                  <a:cubicBezTo>
                    <a:pt x="1268138" y="1338364"/>
                    <a:pt x="1263787" y="1343912"/>
                    <a:pt x="1259521" y="1349460"/>
                  </a:cubicBezTo>
                  <a:close/>
                  <a:moveTo>
                    <a:pt x="1259777" y="1322575"/>
                  </a:moveTo>
                  <a:cubicBezTo>
                    <a:pt x="1259777" y="1318734"/>
                    <a:pt x="1259777" y="1314893"/>
                    <a:pt x="1259777" y="1310968"/>
                  </a:cubicBezTo>
                  <a:cubicBezTo>
                    <a:pt x="1260118" y="1310626"/>
                    <a:pt x="1260545" y="1310199"/>
                    <a:pt x="1260886" y="1309858"/>
                  </a:cubicBezTo>
                  <a:lnTo>
                    <a:pt x="1260886" y="1309858"/>
                  </a:lnTo>
                  <a:cubicBezTo>
                    <a:pt x="1260886" y="1309858"/>
                    <a:pt x="1260886" y="1309858"/>
                    <a:pt x="1260886" y="1309858"/>
                  </a:cubicBezTo>
                  <a:lnTo>
                    <a:pt x="1260886" y="1309858"/>
                  </a:lnTo>
                  <a:cubicBezTo>
                    <a:pt x="1260886" y="1309858"/>
                    <a:pt x="1260886" y="1309858"/>
                    <a:pt x="1260886" y="1309858"/>
                  </a:cubicBezTo>
                  <a:cubicBezTo>
                    <a:pt x="1262166" y="1308492"/>
                    <a:pt x="1263531" y="1307127"/>
                    <a:pt x="1264811" y="1305761"/>
                  </a:cubicBezTo>
                  <a:cubicBezTo>
                    <a:pt x="1266517" y="1308322"/>
                    <a:pt x="1268224" y="1310968"/>
                    <a:pt x="1269930" y="1313528"/>
                  </a:cubicBezTo>
                  <a:cubicBezTo>
                    <a:pt x="1266517" y="1316515"/>
                    <a:pt x="1263104" y="1319588"/>
                    <a:pt x="1259777" y="1322660"/>
                  </a:cubicBezTo>
                  <a:close/>
                  <a:moveTo>
                    <a:pt x="1275049" y="1302518"/>
                  </a:moveTo>
                  <a:cubicBezTo>
                    <a:pt x="1274964" y="1300128"/>
                    <a:pt x="1274878" y="1297739"/>
                    <a:pt x="1274793" y="1295349"/>
                  </a:cubicBezTo>
                  <a:cubicBezTo>
                    <a:pt x="1274964" y="1295178"/>
                    <a:pt x="1275134" y="1295007"/>
                    <a:pt x="1275305" y="1294837"/>
                  </a:cubicBezTo>
                  <a:cubicBezTo>
                    <a:pt x="1275305" y="1295349"/>
                    <a:pt x="1275390" y="1295946"/>
                    <a:pt x="1275475" y="1296458"/>
                  </a:cubicBezTo>
                  <a:cubicBezTo>
                    <a:pt x="1275732" y="1299104"/>
                    <a:pt x="1275987" y="1301665"/>
                    <a:pt x="1276244" y="1304310"/>
                  </a:cubicBezTo>
                  <a:cubicBezTo>
                    <a:pt x="1275902" y="1303713"/>
                    <a:pt x="1275475" y="1303115"/>
                    <a:pt x="1275134" y="1302603"/>
                  </a:cubicBezTo>
                  <a:close/>
                  <a:moveTo>
                    <a:pt x="1276670" y="1287155"/>
                  </a:moveTo>
                  <a:cubicBezTo>
                    <a:pt x="1276670" y="1284851"/>
                    <a:pt x="1276585" y="1282461"/>
                    <a:pt x="1276499" y="1280157"/>
                  </a:cubicBezTo>
                  <a:cubicBezTo>
                    <a:pt x="1278291" y="1280840"/>
                    <a:pt x="1280168" y="1281437"/>
                    <a:pt x="1281960" y="1282120"/>
                  </a:cubicBezTo>
                  <a:cubicBezTo>
                    <a:pt x="1280168" y="1283827"/>
                    <a:pt x="1278376" y="1285448"/>
                    <a:pt x="1276585" y="1287155"/>
                  </a:cubicBezTo>
                  <a:close/>
                  <a:moveTo>
                    <a:pt x="1273257" y="1267269"/>
                  </a:moveTo>
                  <a:cubicBezTo>
                    <a:pt x="1273086" y="1263770"/>
                    <a:pt x="1272916" y="1260356"/>
                    <a:pt x="1272745" y="1256857"/>
                  </a:cubicBezTo>
                  <a:cubicBezTo>
                    <a:pt x="1272745" y="1256857"/>
                    <a:pt x="1272745" y="1256857"/>
                    <a:pt x="1272745" y="1256857"/>
                  </a:cubicBezTo>
                  <a:cubicBezTo>
                    <a:pt x="1272831" y="1260356"/>
                    <a:pt x="1273001" y="1263855"/>
                    <a:pt x="1273257" y="1267354"/>
                  </a:cubicBezTo>
                  <a:cubicBezTo>
                    <a:pt x="1273257" y="1267354"/>
                    <a:pt x="1273257" y="1267354"/>
                    <a:pt x="1273257" y="1267354"/>
                  </a:cubicBezTo>
                  <a:close/>
                  <a:moveTo>
                    <a:pt x="1289553" y="1234495"/>
                  </a:moveTo>
                  <a:cubicBezTo>
                    <a:pt x="1289468" y="1230569"/>
                    <a:pt x="1289382" y="1226643"/>
                    <a:pt x="1289297" y="1222803"/>
                  </a:cubicBezTo>
                  <a:cubicBezTo>
                    <a:pt x="1289297" y="1222803"/>
                    <a:pt x="1289297" y="1222803"/>
                    <a:pt x="1289382" y="1222717"/>
                  </a:cubicBezTo>
                  <a:cubicBezTo>
                    <a:pt x="1289382" y="1222717"/>
                    <a:pt x="1289382" y="1222717"/>
                    <a:pt x="1289382" y="1222717"/>
                  </a:cubicBezTo>
                  <a:cubicBezTo>
                    <a:pt x="1289382" y="1222717"/>
                    <a:pt x="1289382" y="1222717"/>
                    <a:pt x="1289382" y="1222717"/>
                  </a:cubicBezTo>
                  <a:cubicBezTo>
                    <a:pt x="1289382" y="1222717"/>
                    <a:pt x="1289382" y="1222717"/>
                    <a:pt x="1289382" y="1222717"/>
                  </a:cubicBezTo>
                  <a:cubicBezTo>
                    <a:pt x="1289382" y="1222717"/>
                    <a:pt x="1289382" y="1222717"/>
                    <a:pt x="1289382" y="1222717"/>
                  </a:cubicBezTo>
                  <a:cubicBezTo>
                    <a:pt x="1290832" y="1220754"/>
                    <a:pt x="1292198" y="1218791"/>
                    <a:pt x="1293563" y="1216914"/>
                  </a:cubicBezTo>
                  <a:cubicBezTo>
                    <a:pt x="1293733" y="1221437"/>
                    <a:pt x="1293989" y="1225961"/>
                    <a:pt x="1294160" y="1230399"/>
                  </a:cubicBezTo>
                  <a:cubicBezTo>
                    <a:pt x="1292624" y="1231850"/>
                    <a:pt x="1291003" y="1233215"/>
                    <a:pt x="1289468" y="1234666"/>
                  </a:cubicBezTo>
                  <a:close/>
                  <a:moveTo>
                    <a:pt x="1289126" y="1209830"/>
                  </a:moveTo>
                  <a:cubicBezTo>
                    <a:pt x="1289041" y="1205818"/>
                    <a:pt x="1288956" y="1201892"/>
                    <a:pt x="1288870" y="1197881"/>
                  </a:cubicBezTo>
                  <a:cubicBezTo>
                    <a:pt x="1290235" y="1196345"/>
                    <a:pt x="1291601" y="1194808"/>
                    <a:pt x="1292965" y="1193272"/>
                  </a:cubicBezTo>
                  <a:cubicBezTo>
                    <a:pt x="1292965" y="1197625"/>
                    <a:pt x="1293136" y="1201892"/>
                    <a:pt x="1293222" y="1206160"/>
                  </a:cubicBezTo>
                  <a:cubicBezTo>
                    <a:pt x="1291856" y="1207354"/>
                    <a:pt x="1290491" y="1208549"/>
                    <a:pt x="1289041" y="1209830"/>
                  </a:cubicBezTo>
                  <a:close/>
                  <a:moveTo>
                    <a:pt x="1284690" y="1228521"/>
                  </a:moveTo>
                  <a:cubicBezTo>
                    <a:pt x="1284860" y="1231764"/>
                    <a:pt x="1285116" y="1235007"/>
                    <a:pt x="1285372" y="1238336"/>
                  </a:cubicBezTo>
                  <a:cubicBezTo>
                    <a:pt x="1283239" y="1240299"/>
                    <a:pt x="1281021" y="1242262"/>
                    <a:pt x="1278888" y="1244225"/>
                  </a:cubicBezTo>
                  <a:lnTo>
                    <a:pt x="1278888" y="1244225"/>
                  </a:lnTo>
                  <a:cubicBezTo>
                    <a:pt x="1278888" y="1244225"/>
                    <a:pt x="1278718" y="1244310"/>
                    <a:pt x="1278718" y="1244310"/>
                  </a:cubicBezTo>
                  <a:lnTo>
                    <a:pt x="1278547" y="1244310"/>
                  </a:lnTo>
                  <a:cubicBezTo>
                    <a:pt x="1278547" y="1244310"/>
                    <a:pt x="1278547" y="1244481"/>
                    <a:pt x="1278547" y="1244481"/>
                  </a:cubicBezTo>
                  <a:cubicBezTo>
                    <a:pt x="1277865" y="1245164"/>
                    <a:pt x="1277182" y="1245761"/>
                    <a:pt x="1276585" y="1246444"/>
                  </a:cubicBezTo>
                  <a:cubicBezTo>
                    <a:pt x="1276585" y="1243713"/>
                    <a:pt x="1276755" y="1241067"/>
                    <a:pt x="1276840" y="1238336"/>
                  </a:cubicBezTo>
                  <a:cubicBezTo>
                    <a:pt x="1279485" y="1235093"/>
                    <a:pt x="1282130" y="1231764"/>
                    <a:pt x="1284775" y="1228521"/>
                  </a:cubicBezTo>
                  <a:close/>
                  <a:moveTo>
                    <a:pt x="1277097" y="1230655"/>
                  </a:moveTo>
                  <a:cubicBezTo>
                    <a:pt x="1277097" y="1229716"/>
                    <a:pt x="1277097" y="1228692"/>
                    <a:pt x="1277267" y="1227753"/>
                  </a:cubicBezTo>
                  <a:cubicBezTo>
                    <a:pt x="1279229" y="1225961"/>
                    <a:pt x="1281106" y="1224168"/>
                    <a:pt x="1283069" y="1222461"/>
                  </a:cubicBezTo>
                  <a:cubicBezTo>
                    <a:pt x="1281106" y="1225192"/>
                    <a:pt x="1279144" y="1227923"/>
                    <a:pt x="1277182" y="1230655"/>
                  </a:cubicBezTo>
                  <a:close/>
                  <a:moveTo>
                    <a:pt x="1284007" y="1196686"/>
                  </a:moveTo>
                  <a:cubicBezTo>
                    <a:pt x="1282130" y="1198990"/>
                    <a:pt x="1280253" y="1201295"/>
                    <a:pt x="1278376" y="1203684"/>
                  </a:cubicBezTo>
                  <a:cubicBezTo>
                    <a:pt x="1278632" y="1198820"/>
                    <a:pt x="1278888" y="1193955"/>
                    <a:pt x="1279144" y="1189090"/>
                  </a:cubicBezTo>
                  <a:cubicBezTo>
                    <a:pt x="1280253" y="1187810"/>
                    <a:pt x="1281277" y="1186444"/>
                    <a:pt x="1282386" y="1185164"/>
                  </a:cubicBezTo>
                  <a:cubicBezTo>
                    <a:pt x="1283069" y="1185420"/>
                    <a:pt x="1283751" y="1185676"/>
                    <a:pt x="1284348" y="1185932"/>
                  </a:cubicBezTo>
                  <a:cubicBezTo>
                    <a:pt x="1284178" y="1189517"/>
                    <a:pt x="1284093" y="1193187"/>
                    <a:pt x="1284007" y="1196771"/>
                  </a:cubicBezTo>
                  <a:close/>
                  <a:moveTo>
                    <a:pt x="1286737" y="1134296"/>
                  </a:moveTo>
                  <a:lnTo>
                    <a:pt x="1286226" y="1130285"/>
                  </a:lnTo>
                  <a:cubicBezTo>
                    <a:pt x="1287676" y="1125505"/>
                    <a:pt x="1289211" y="1120641"/>
                    <a:pt x="1290662" y="1115861"/>
                  </a:cubicBezTo>
                  <a:cubicBezTo>
                    <a:pt x="1290150" y="1119958"/>
                    <a:pt x="1289553" y="1124054"/>
                    <a:pt x="1289041" y="1128151"/>
                  </a:cubicBezTo>
                  <a:cubicBezTo>
                    <a:pt x="1288956" y="1129175"/>
                    <a:pt x="1288785" y="1130114"/>
                    <a:pt x="1288700" y="1131138"/>
                  </a:cubicBezTo>
                  <a:cubicBezTo>
                    <a:pt x="1288017" y="1132248"/>
                    <a:pt x="1287335" y="1133272"/>
                    <a:pt x="1286652" y="1134382"/>
                  </a:cubicBezTo>
                  <a:close/>
                  <a:moveTo>
                    <a:pt x="1242884" y="1269061"/>
                  </a:moveTo>
                  <a:cubicBezTo>
                    <a:pt x="1243908" y="1270939"/>
                    <a:pt x="1244932" y="1272817"/>
                    <a:pt x="1245956" y="1274694"/>
                  </a:cubicBezTo>
                  <a:lnTo>
                    <a:pt x="1240154" y="1282888"/>
                  </a:lnTo>
                  <a:cubicBezTo>
                    <a:pt x="1239216" y="1283827"/>
                    <a:pt x="1238277" y="1284851"/>
                    <a:pt x="1237339" y="1285790"/>
                  </a:cubicBezTo>
                  <a:cubicBezTo>
                    <a:pt x="1239216" y="1280242"/>
                    <a:pt x="1241007" y="1274694"/>
                    <a:pt x="1242884" y="1269061"/>
                  </a:cubicBezTo>
                  <a:close/>
                  <a:moveTo>
                    <a:pt x="1157396" y="1504538"/>
                  </a:moveTo>
                  <a:lnTo>
                    <a:pt x="1157396" y="1507098"/>
                  </a:lnTo>
                  <a:cubicBezTo>
                    <a:pt x="1156288" y="1508720"/>
                    <a:pt x="1155093" y="1510341"/>
                    <a:pt x="1153898" y="1512048"/>
                  </a:cubicBezTo>
                  <a:cubicBezTo>
                    <a:pt x="1155093" y="1509573"/>
                    <a:pt x="1156202" y="1507098"/>
                    <a:pt x="1157396" y="1504623"/>
                  </a:cubicBezTo>
                  <a:close/>
                  <a:moveTo>
                    <a:pt x="1139821" y="1559246"/>
                  </a:moveTo>
                  <a:lnTo>
                    <a:pt x="1139821" y="1559246"/>
                  </a:lnTo>
                  <a:cubicBezTo>
                    <a:pt x="1139821" y="1559246"/>
                    <a:pt x="1139992" y="1559076"/>
                    <a:pt x="1139992" y="1559076"/>
                  </a:cubicBezTo>
                  <a:lnTo>
                    <a:pt x="1140162" y="1558905"/>
                  </a:lnTo>
                  <a:lnTo>
                    <a:pt x="1140162" y="1558905"/>
                  </a:lnTo>
                  <a:cubicBezTo>
                    <a:pt x="1141101" y="1557710"/>
                    <a:pt x="1142039" y="1556515"/>
                    <a:pt x="1142893" y="1555320"/>
                  </a:cubicBezTo>
                  <a:cubicBezTo>
                    <a:pt x="1142381" y="1560441"/>
                    <a:pt x="1141869" y="1565477"/>
                    <a:pt x="1141357" y="1570598"/>
                  </a:cubicBezTo>
                  <a:lnTo>
                    <a:pt x="1141357" y="1570598"/>
                  </a:lnTo>
                  <a:cubicBezTo>
                    <a:pt x="1141357" y="1570598"/>
                    <a:pt x="1141357" y="1570598"/>
                    <a:pt x="1141357" y="1570598"/>
                  </a:cubicBezTo>
                  <a:lnTo>
                    <a:pt x="1141357" y="1570598"/>
                  </a:lnTo>
                  <a:cubicBezTo>
                    <a:pt x="1141272" y="1572731"/>
                    <a:pt x="1141101" y="1574950"/>
                    <a:pt x="1141015" y="1577084"/>
                  </a:cubicBezTo>
                  <a:cubicBezTo>
                    <a:pt x="1138541" y="1573755"/>
                    <a:pt x="1135982" y="1570427"/>
                    <a:pt x="1132996" y="1567525"/>
                  </a:cubicBezTo>
                  <a:cubicBezTo>
                    <a:pt x="1135299" y="1564709"/>
                    <a:pt x="1137603" y="1561977"/>
                    <a:pt x="1139906" y="1559161"/>
                  </a:cubicBezTo>
                  <a:close/>
                  <a:moveTo>
                    <a:pt x="1145452" y="1581010"/>
                  </a:moveTo>
                  <a:cubicBezTo>
                    <a:pt x="1149291" y="1576316"/>
                    <a:pt x="1153130" y="1571536"/>
                    <a:pt x="1156970" y="1566842"/>
                  </a:cubicBezTo>
                  <a:cubicBezTo>
                    <a:pt x="1156970" y="1573585"/>
                    <a:pt x="1156799" y="1580413"/>
                    <a:pt x="1156629" y="1587155"/>
                  </a:cubicBezTo>
                  <a:cubicBezTo>
                    <a:pt x="1155263" y="1589204"/>
                    <a:pt x="1153898" y="1591337"/>
                    <a:pt x="1152534" y="1593386"/>
                  </a:cubicBezTo>
                  <a:cubicBezTo>
                    <a:pt x="1150486" y="1590484"/>
                    <a:pt x="1148438" y="1587582"/>
                    <a:pt x="1146390" y="1584765"/>
                  </a:cubicBezTo>
                  <a:cubicBezTo>
                    <a:pt x="1145964" y="1584253"/>
                    <a:pt x="1145623" y="1583741"/>
                    <a:pt x="1145196" y="1583144"/>
                  </a:cubicBezTo>
                  <a:cubicBezTo>
                    <a:pt x="1145196" y="1582461"/>
                    <a:pt x="1145367" y="1581693"/>
                    <a:pt x="1145452" y="1581010"/>
                  </a:cubicBezTo>
                  <a:close/>
                  <a:moveTo>
                    <a:pt x="1184016" y="1555662"/>
                  </a:moveTo>
                  <a:cubicBezTo>
                    <a:pt x="1184442" y="1563599"/>
                    <a:pt x="1184869" y="1571536"/>
                    <a:pt x="1185295" y="1579474"/>
                  </a:cubicBezTo>
                  <a:cubicBezTo>
                    <a:pt x="1182821" y="1582802"/>
                    <a:pt x="1180347" y="1586216"/>
                    <a:pt x="1177873" y="1589545"/>
                  </a:cubicBezTo>
                  <a:cubicBezTo>
                    <a:pt x="1175484" y="1591593"/>
                    <a:pt x="1173180" y="1593727"/>
                    <a:pt x="1170791" y="1595861"/>
                  </a:cubicBezTo>
                  <a:cubicBezTo>
                    <a:pt x="1171388" y="1587582"/>
                    <a:pt x="1171986" y="1579303"/>
                    <a:pt x="1172498" y="1571024"/>
                  </a:cubicBezTo>
                  <a:cubicBezTo>
                    <a:pt x="1176337" y="1565903"/>
                    <a:pt x="1180176" y="1560697"/>
                    <a:pt x="1184016" y="1555576"/>
                  </a:cubicBezTo>
                  <a:close/>
                  <a:moveTo>
                    <a:pt x="1168744" y="1605932"/>
                  </a:moveTo>
                  <a:lnTo>
                    <a:pt x="1168744" y="1613528"/>
                  </a:lnTo>
                  <a:cubicBezTo>
                    <a:pt x="1168744" y="1613528"/>
                    <a:pt x="1168573" y="1613699"/>
                    <a:pt x="1168488" y="1613784"/>
                  </a:cubicBezTo>
                  <a:cubicBezTo>
                    <a:pt x="1167634" y="1612418"/>
                    <a:pt x="1166696" y="1610967"/>
                    <a:pt x="1165843" y="1609517"/>
                  </a:cubicBezTo>
                  <a:cubicBezTo>
                    <a:pt x="1166867" y="1608322"/>
                    <a:pt x="1167805" y="1607041"/>
                    <a:pt x="1168829" y="1605846"/>
                  </a:cubicBezTo>
                  <a:close/>
                  <a:moveTo>
                    <a:pt x="1170279" y="1604054"/>
                  </a:moveTo>
                  <a:cubicBezTo>
                    <a:pt x="1173180" y="1600470"/>
                    <a:pt x="1176081" y="1596799"/>
                    <a:pt x="1178982" y="1593215"/>
                  </a:cubicBezTo>
                  <a:cubicBezTo>
                    <a:pt x="1181200" y="1591166"/>
                    <a:pt x="1183503" y="1589204"/>
                    <a:pt x="1185807" y="1587155"/>
                  </a:cubicBezTo>
                  <a:cubicBezTo>
                    <a:pt x="1185807" y="1588691"/>
                    <a:pt x="1185978" y="1590142"/>
                    <a:pt x="1186063" y="1591678"/>
                  </a:cubicBezTo>
                  <a:lnTo>
                    <a:pt x="1186063" y="1593556"/>
                  </a:lnTo>
                  <a:cubicBezTo>
                    <a:pt x="1180688" y="1599957"/>
                    <a:pt x="1175142" y="1606273"/>
                    <a:pt x="1169597" y="1612589"/>
                  </a:cubicBezTo>
                  <a:lnTo>
                    <a:pt x="1170279" y="1604140"/>
                  </a:lnTo>
                  <a:close/>
                  <a:moveTo>
                    <a:pt x="1209866" y="1565647"/>
                  </a:moveTo>
                  <a:cubicBezTo>
                    <a:pt x="1207648" y="1568208"/>
                    <a:pt x="1205515" y="1570768"/>
                    <a:pt x="1203382" y="1573329"/>
                  </a:cubicBezTo>
                  <a:cubicBezTo>
                    <a:pt x="1203382" y="1572731"/>
                    <a:pt x="1203382" y="1572134"/>
                    <a:pt x="1203382" y="1571536"/>
                  </a:cubicBezTo>
                  <a:cubicBezTo>
                    <a:pt x="1205601" y="1569573"/>
                    <a:pt x="1207819" y="1567610"/>
                    <a:pt x="1209952" y="1565647"/>
                  </a:cubicBezTo>
                  <a:close/>
                  <a:moveTo>
                    <a:pt x="1254061" y="1495320"/>
                  </a:moveTo>
                  <a:cubicBezTo>
                    <a:pt x="1260374" y="1486700"/>
                    <a:pt x="1266688" y="1478165"/>
                    <a:pt x="1272916" y="1469545"/>
                  </a:cubicBezTo>
                  <a:lnTo>
                    <a:pt x="1275390" y="1466216"/>
                  </a:lnTo>
                  <a:cubicBezTo>
                    <a:pt x="1275390" y="1473812"/>
                    <a:pt x="1275134" y="1481408"/>
                    <a:pt x="1274623" y="1488919"/>
                  </a:cubicBezTo>
                  <a:cubicBezTo>
                    <a:pt x="1274623" y="1489687"/>
                    <a:pt x="1274537" y="1490541"/>
                    <a:pt x="1274452" y="1491309"/>
                  </a:cubicBezTo>
                  <a:cubicBezTo>
                    <a:pt x="1267115" y="1499844"/>
                    <a:pt x="1259692" y="1508379"/>
                    <a:pt x="1252184" y="1516913"/>
                  </a:cubicBezTo>
                  <a:cubicBezTo>
                    <a:pt x="1252354" y="1510171"/>
                    <a:pt x="1252611" y="1503514"/>
                    <a:pt x="1252866" y="1496771"/>
                  </a:cubicBezTo>
                  <a:cubicBezTo>
                    <a:pt x="1253037" y="1496515"/>
                    <a:pt x="1253208" y="1496259"/>
                    <a:pt x="1253463" y="1496003"/>
                  </a:cubicBezTo>
                  <a:lnTo>
                    <a:pt x="1254573" y="1503940"/>
                  </a:lnTo>
                  <a:cubicBezTo>
                    <a:pt x="1254573" y="1503940"/>
                    <a:pt x="1254829" y="1504026"/>
                    <a:pt x="1254829" y="1503940"/>
                  </a:cubicBezTo>
                  <a:lnTo>
                    <a:pt x="1253975" y="1495320"/>
                  </a:lnTo>
                  <a:close/>
                  <a:moveTo>
                    <a:pt x="1252611" y="1522546"/>
                  </a:moveTo>
                  <a:cubicBezTo>
                    <a:pt x="1259862" y="1513585"/>
                    <a:pt x="1267115" y="1504538"/>
                    <a:pt x="1274196" y="1495491"/>
                  </a:cubicBezTo>
                  <a:cubicBezTo>
                    <a:pt x="1274025" y="1497881"/>
                    <a:pt x="1273769" y="1500185"/>
                    <a:pt x="1273599" y="1502575"/>
                  </a:cubicBezTo>
                  <a:cubicBezTo>
                    <a:pt x="1273599" y="1502575"/>
                    <a:pt x="1273854" y="1502660"/>
                    <a:pt x="1273854" y="1502575"/>
                  </a:cubicBezTo>
                  <a:cubicBezTo>
                    <a:pt x="1274452" y="1499673"/>
                    <a:pt x="1274964" y="1496856"/>
                    <a:pt x="1275475" y="1493955"/>
                  </a:cubicBezTo>
                  <a:cubicBezTo>
                    <a:pt x="1278803" y="1489687"/>
                    <a:pt x="1282130" y="1485505"/>
                    <a:pt x="1285457" y="1481238"/>
                  </a:cubicBezTo>
                  <a:cubicBezTo>
                    <a:pt x="1286908" y="1483542"/>
                    <a:pt x="1288273" y="1485846"/>
                    <a:pt x="1289723" y="1488236"/>
                  </a:cubicBezTo>
                  <a:cubicBezTo>
                    <a:pt x="1277267" y="1499758"/>
                    <a:pt x="1265067" y="1511195"/>
                    <a:pt x="1252781" y="1522632"/>
                  </a:cubicBezTo>
                  <a:close/>
                  <a:moveTo>
                    <a:pt x="1276158" y="1489346"/>
                  </a:moveTo>
                  <a:cubicBezTo>
                    <a:pt x="1276158" y="1489346"/>
                    <a:pt x="1276158" y="1489260"/>
                    <a:pt x="1276158" y="1489175"/>
                  </a:cubicBezTo>
                  <a:cubicBezTo>
                    <a:pt x="1277182" y="1483030"/>
                    <a:pt x="1278120" y="1476885"/>
                    <a:pt x="1278888" y="1470654"/>
                  </a:cubicBezTo>
                  <a:cubicBezTo>
                    <a:pt x="1280680" y="1473642"/>
                    <a:pt x="1282557" y="1476714"/>
                    <a:pt x="1284348" y="1479701"/>
                  </a:cubicBezTo>
                  <a:cubicBezTo>
                    <a:pt x="1281618" y="1482945"/>
                    <a:pt x="1278888" y="1486102"/>
                    <a:pt x="1276073" y="1489346"/>
                  </a:cubicBezTo>
                  <a:close/>
                  <a:moveTo>
                    <a:pt x="1271551" y="1468692"/>
                  </a:moveTo>
                  <a:cubicBezTo>
                    <a:pt x="1265579" y="1476117"/>
                    <a:pt x="1259607" y="1483542"/>
                    <a:pt x="1253634" y="1491053"/>
                  </a:cubicBezTo>
                  <a:lnTo>
                    <a:pt x="1253463" y="1489517"/>
                  </a:lnTo>
                  <a:lnTo>
                    <a:pt x="1253463" y="1488407"/>
                  </a:lnTo>
                  <a:cubicBezTo>
                    <a:pt x="1253634" y="1483798"/>
                    <a:pt x="1253975" y="1479189"/>
                    <a:pt x="1254402" y="1474581"/>
                  </a:cubicBezTo>
                  <a:cubicBezTo>
                    <a:pt x="1254402" y="1474581"/>
                    <a:pt x="1254146" y="1474495"/>
                    <a:pt x="1254146" y="1474581"/>
                  </a:cubicBezTo>
                  <a:cubicBezTo>
                    <a:pt x="1253720" y="1477141"/>
                    <a:pt x="1253293" y="1479701"/>
                    <a:pt x="1252866" y="1482262"/>
                  </a:cubicBezTo>
                  <a:lnTo>
                    <a:pt x="1252269" y="1475093"/>
                  </a:lnTo>
                  <a:cubicBezTo>
                    <a:pt x="1252269" y="1475093"/>
                    <a:pt x="1252269" y="1475007"/>
                    <a:pt x="1252269" y="1474922"/>
                  </a:cubicBezTo>
                  <a:cubicBezTo>
                    <a:pt x="1257559" y="1467582"/>
                    <a:pt x="1262849" y="1460157"/>
                    <a:pt x="1268053" y="1452731"/>
                  </a:cubicBezTo>
                  <a:cubicBezTo>
                    <a:pt x="1270442" y="1456572"/>
                    <a:pt x="1272745" y="1460498"/>
                    <a:pt x="1275134" y="1464339"/>
                  </a:cubicBezTo>
                  <a:lnTo>
                    <a:pt x="1271636" y="1468692"/>
                  </a:lnTo>
                  <a:close/>
                  <a:moveTo>
                    <a:pt x="1273086" y="1445050"/>
                  </a:moveTo>
                  <a:cubicBezTo>
                    <a:pt x="1274025" y="1443514"/>
                    <a:pt x="1274964" y="1442063"/>
                    <a:pt x="1275902" y="1440526"/>
                  </a:cubicBezTo>
                  <a:cubicBezTo>
                    <a:pt x="1275817" y="1443258"/>
                    <a:pt x="1275646" y="1446074"/>
                    <a:pt x="1275475" y="1448805"/>
                  </a:cubicBezTo>
                  <a:cubicBezTo>
                    <a:pt x="1274623" y="1447525"/>
                    <a:pt x="1273854" y="1446330"/>
                    <a:pt x="1273001" y="1445050"/>
                  </a:cubicBezTo>
                  <a:close/>
                  <a:moveTo>
                    <a:pt x="1270186" y="1440526"/>
                  </a:moveTo>
                  <a:cubicBezTo>
                    <a:pt x="1267626" y="1436515"/>
                    <a:pt x="1264982" y="1432418"/>
                    <a:pt x="1262337" y="1428407"/>
                  </a:cubicBezTo>
                  <a:cubicBezTo>
                    <a:pt x="1267029" y="1421408"/>
                    <a:pt x="1271721" y="1414495"/>
                    <a:pt x="1276414" y="1407411"/>
                  </a:cubicBezTo>
                  <a:cubicBezTo>
                    <a:pt x="1276414" y="1409118"/>
                    <a:pt x="1276499" y="1410825"/>
                    <a:pt x="1276499" y="1412532"/>
                  </a:cubicBezTo>
                  <a:cubicBezTo>
                    <a:pt x="1276499" y="1419019"/>
                    <a:pt x="1276499" y="1425420"/>
                    <a:pt x="1276244" y="1431821"/>
                  </a:cubicBezTo>
                  <a:cubicBezTo>
                    <a:pt x="1274196" y="1434723"/>
                    <a:pt x="1272148" y="1437625"/>
                    <a:pt x="1270100" y="1440526"/>
                  </a:cubicBezTo>
                  <a:close/>
                  <a:moveTo>
                    <a:pt x="1261313" y="1421579"/>
                  </a:moveTo>
                  <a:lnTo>
                    <a:pt x="1261142" y="1418507"/>
                  </a:lnTo>
                  <a:cubicBezTo>
                    <a:pt x="1263702" y="1416117"/>
                    <a:pt x="1266176" y="1413812"/>
                    <a:pt x="1268736" y="1411423"/>
                  </a:cubicBezTo>
                  <a:cubicBezTo>
                    <a:pt x="1266261" y="1414837"/>
                    <a:pt x="1263787" y="1418251"/>
                    <a:pt x="1261313" y="1421579"/>
                  </a:cubicBezTo>
                  <a:close/>
                  <a:moveTo>
                    <a:pt x="1296207" y="1352532"/>
                  </a:moveTo>
                  <a:cubicBezTo>
                    <a:pt x="1295269" y="1353642"/>
                    <a:pt x="1294416" y="1354666"/>
                    <a:pt x="1293477" y="1355775"/>
                  </a:cubicBezTo>
                  <a:cubicBezTo>
                    <a:pt x="1294331" y="1354666"/>
                    <a:pt x="1295184" y="1353471"/>
                    <a:pt x="1296037" y="1352362"/>
                  </a:cubicBezTo>
                  <a:cubicBezTo>
                    <a:pt x="1296037" y="1352362"/>
                    <a:pt x="1296122" y="1352532"/>
                    <a:pt x="1296207" y="1352618"/>
                  </a:cubicBezTo>
                  <a:close/>
                  <a:moveTo>
                    <a:pt x="1278461" y="1369090"/>
                  </a:moveTo>
                  <a:cubicBezTo>
                    <a:pt x="1277694" y="1358336"/>
                    <a:pt x="1277097" y="1347667"/>
                    <a:pt x="1276585" y="1336914"/>
                  </a:cubicBezTo>
                  <a:cubicBezTo>
                    <a:pt x="1276585" y="1336316"/>
                    <a:pt x="1276585" y="1335719"/>
                    <a:pt x="1276585" y="1335121"/>
                  </a:cubicBezTo>
                  <a:cubicBezTo>
                    <a:pt x="1277949" y="1333243"/>
                    <a:pt x="1279400" y="1331366"/>
                    <a:pt x="1280850" y="1329488"/>
                  </a:cubicBezTo>
                  <a:cubicBezTo>
                    <a:pt x="1285457" y="1336231"/>
                    <a:pt x="1290065" y="1343059"/>
                    <a:pt x="1294586" y="1349972"/>
                  </a:cubicBezTo>
                  <a:cubicBezTo>
                    <a:pt x="1289297" y="1356373"/>
                    <a:pt x="1283922" y="1362774"/>
                    <a:pt x="1278632" y="1369175"/>
                  </a:cubicBezTo>
                  <a:close/>
                  <a:moveTo>
                    <a:pt x="1276158" y="1328379"/>
                  </a:moveTo>
                  <a:cubicBezTo>
                    <a:pt x="1276073" y="1326416"/>
                    <a:pt x="1275987" y="1324367"/>
                    <a:pt x="1275902" y="1322404"/>
                  </a:cubicBezTo>
                  <a:cubicBezTo>
                    <a:pt x="1276670" y="1323514"/>
                    <a:pt x="1277438" y="1324709"/>
                    <a:pt x="1278206" y="1325818"/>
                  </a:cubicBezTo>
                  <a:cubicBezTo>
                    <a:pt x="1277523" y="1326672"/>
                    <a:pt x="1276840" y="1327525"/>
                    <a:pt x="1276158" y="1328379"/>
                  </a:cubicBezTo>
                  <a:close/>
                  <a:moveTo>
                    <a:pt x="1277779" y="1306700"/>
                  </a:moveTo>
                  <a:cubicBezTo>
                    <a:pt x="1277779" y="1306700"/>
                    <a:pt x="1277608" y="1306444"/>
                    <a:pt x="1277523" y="1306359"/>
                  </a:cubicBezTo>
                  <a:cubicBezTo>
                    <a:pt x="1277352" y="1303115"/>
                    <a:pt x="1277097" y="1299872"/>
                    <a:pt x="1277011" y="1296544"/>
                  </a:cubicBezTo>
                  <a:cubicBezTo>
                    <a:pt x="1277011" y="1295434"/>
                    <a:pt x="1277011" y="1294324"/>
                    <a:pt x="1276926" y="1293215"/>
                  </a:cubicBezTo>
                  <a:cubicBezTo>
                    <a:pt x="1279998" y="1290057"/>
                    <a:pt x="1283069" y="1286814"/>
                    <a:pt x="1286140" y="1283656"/>
                  </a:cubicBezTo>
                  <a:cubicBezTo>
                    <a:pt x="1287676" y="1284168"/>
                    <a:pt x="1289126" y="1284680"/>
                    <a:pt x="1290662" y="1285192"/>
                  </a:cubicBezTo>
                  <a:cubicBezTo>
                    <a:pt x="1291089" y="1287923"/>
                    <a:pt x="1291430" y="1290740"/>
                    <a:pt x="1291856" y="1293471"/>
                  </a:cubicBezTo>
                  <a:cubicBezTo>
                    <a:pt x="1291856" y="1293812"/>
                    <a:pt x="1291942" y="1294068"/>
                    <a:pt x="1292027" y="1294410"/>
                  </a:cubicBezTo>
                  <a:cubicBezTo>
                    <a:pt x="1287249" y="1298507"/>
                    <a:pt x="1282557" y="1302518"/>
                    <a:pt x="1277779" y="1306615"/>
                  </a:cubicBezTo>
                  <a:close/>
                  <a:moveTo>
                    <a:pt x="1281703" y="1270512"/>
                  </a:moveTo>
                  <a:cubicBezTo>
                    <a:pt x="1283495" y="1269061"/>
                    <a:pt x="1285287" y="1267611"/>
                    <a:pt x="1287078" y="1266245"/>
                  </a:cubicBezTo>
                  <a:lnTo>
                    <a:pt x="1287078" y="1266245"/>
                  </a:lnTo>
                  <a:cubicBezTo>
                    <a:pt x="1287078" y="1266245"/>
                    <a:pt x="1287078" y="1266245"/>
                    <a:pt x="1287078" y="1266245"/>
                  </a:cubicBezTo>
                  <a:lnTo>
                    <a:pt x="1287078" y="1266245"/>
                  </a:lnTo>
                  <a:cubicBezTo>
                    <a:pt x="1287078" y="1266245"/>
                    <a:pt x="1287078" y="1266245"/>
                    <a:pt x="1287078" y="1266245"/>
                  </a:cubicBezTo>
                  <a:cubicBezTo>
                    <a:pt x="1287335" y="1265989"/>
                    <a:pt x="1287590" y="1265818"/>
                    <a:pt x="1287847" y="1265562"/>
                  </a:cubicBezTo>
                  <a:cubicBezTo>
                    <a:pt x="1288188" y="1268123"/>
                    <a:pt x="1288444" y="1270768"/>
                    <a:pt x="1288785" y="1273329"/>
                  </a:cubicBezTo>
                  <a:cubicBezTo>
                    <a:pt x="1286396" y="1272390"/>
                    <a:pt x="1283922" y="1271537"/>
                    <a:pt x="1281533" y="1270598"/>
                  </a:cubicBezTo>
                  <a:close/>
                  <a:moveTo>
                    <a:pt x="1290150" y="1252248"/>
                  </a:moveTo>
                  <a:cubicBezTo>
                    <a:pt x="1289980" y="1248492"/>
                    <a:pt x="1289809" y="1244737"/>
                    <a:pt x="1289723" y="1240982"/>
                  </a:cubicBezTo>
                  <a:cubicBezTo>
                    <a:pt x="1291344" y="1239360"/>
                    <a:pt x="1292965" y="1237824"/>
                    <a:pt x="1294586" y="1236202"/>
                  </a:cubicBezTo>
                  <a:cubicBezTo>
                    <a:pt x="1294928" y="1241323"/>
                    <a:pt x="1295184" y="1246444"/>
                    <a:pt x="1295610" y="1251565"/>
                  </a:cubicBezTo>
                  <a:lnTo>
                    <a:pt x="1295610" y="1252760"/>
                  </a:lnTo>
                  <a:cubicBezTo>
                    <a:pt x="1295610" y="1252760"/>
                    <a:pt x="1290491" y="1256857"/>
                    <a:pt x="1290491" y="1256857"/>
                  </a:cubicBezTo>
                  <a:cubicBezTo>
                    <a:pt x="1290406" y="1255320"/>
                    <a:pt x="1290321" y="1253784"/>
                    <a:pt x="1290235" y="1252248"/>
                  </a:cubicBezTo>
                  <a:close/>
                  <a:moveTo>
                    <a:pt x="1288700" y="1190882"/>
                  </a:moveTo>
                  <a:cubicBezTo>
                    <a:pt x="1288700" y="1189773"/>
                    <a:pt x="1288700" y="1188663"/>
                    <a:pt x="1288700" y="1187554"/>
                  </a:cubicBezTo>
                  <a:cubicBezTo>
                    <a:pt x="1288700" y="1187554"/>
                    <a:pt x="1288870" y="1187554"/>
                    <a:pt x="1288956" y="1187639"/>
                  </a:cubicBezTo>
                  <a:cubicBezTo>
                    <a:pt x="1289553" y="1187895"/>
                    <a:pt x="1290150" y="1188066"/>
                    <a:pt x="1290747" y="1188322"/>
                  </a:cubicBezTo>
                  <a:cubicBezTo>
                    <a:pt x="1290065" y="1189175"/>
                    <a:pt x="1289382" y="1190029"/>
                    <a:pt x="1288700" y="1190797"/>
                  </a:cubicBezTo>
                  <a:close/>
                  <a:moveTo>
                    <a:pt x="1291344" y="1168436"/>
                  </a:moveTo>
                  <a:cubicBezTo>
                    <a:pt x="1290491" y="1168179"/>
                    <a:pt x="1289638" y="1167838"/>
                    <a:pt x="1288785" y="1167582"/>
                  </a:cubicBezTo>
                  <a:cubicBezTo>
                    <a:pt x="1289041" y="1156487"/>
                    <a:pt x="1289468" y="1145306"/>
                    <a:pt x="1290235" y="1134211"/>
                  </a:cubicBezTo>
                  <a:cubicBezTo>
                    <a:pt x="1292198" y="1131480"/>
                    <a:pt x="1294160" y="1128663"/>
                    <a:pt x="1296037" y="1125932"/>
                  </a:cubicBezTo>
                  <a:cubicBezTo>
                    <a:pt x="1296037" y="1126529"/>
                    <a:pt x="1295952" y="1127042"/>
                    <a:pt x="1295866" y="1127639"/>
                  </a:cubicBezTo>
                  <a:cubicBezTo>
                    <a:pt x="1294672" y="1140441"/>
                    <a:pt x="1293733" y="1153329"/>
                    <a:pt x="1293051" y="1166217"/>
                  </a:cubicBezTo>
                  <a:cubicBezTo>
                    <a:pt x="1292454" y="1166985"/>
                    <a:pt x="1291942" y="1167753"/>
                    <a:pt x="1291344" y="1168521"/>
                  </a:cubicBezTo>
                  <a:close/>
                  <a:moveTo>
                    <a:pt x="1290577" y="1128066"/>
                  </a:moveTo>
                  <a:cubicBezTo>
                    <a:pt x="1290918" y="1123201"/>
                    <a:pt x="1291430" y="1118336"/>
                    <a:pt x="1291856" y="1113471"/>
                  </a:cubicBezTo>
                  <a:lnTo>
                    <a:pt x="1292112" y="1111081"/>
                  </a:lnTo>
                  <a:cubicBezTo>
                    <a:pt x="1292624" y="1109460"/>
                    <a:pt x="1293136" y="1107838"/>
                    <a:pt x="1293648" y="1106217"/>
                  </a:cubicBezTo>
                  <a:cubicBezTo>
                    <a:pt x="1295440" y="1103827"/>
                    <a:pt x="1297231" y="1101522"/>
                    <a:pt x="1299023" y="1099133"/>
                  </a:cubicBezTo>
                  <a:cubicBezTo>
                    <a:pt x="1298255" y="1105449"/>
                    <a:pt x="1297487" y="1111850"/>
                    <a:pt x="1296805" y="1118251"/>
                  </a:cubicBezTo>
                  <a:cubicBezTo>
                    <a:pt x="1294757" y="1121494"/>
                    <a:pt x="1292624" y="1124823"/>
                    <a:pt x="1290577" y="1128151"/>
                  </a:cubicBezTo>
                  <a:close/>
                  <a:moveTo>
                    <a:pt x="954512" y="1578620"/>
                  </a:moveTo>
                  <a:cubicBezTo>
                    <a:pt x="950502" y="1580071"/>
                    <a:pt x="946492" y="1581437"/>
                    <a:pt x="942482" y="1582802"/>
                  </a:cubicBezTo>
                  <a:cubicBezTo>
                    <a:pt x="939240" y="1575548"/>
                    <a:pt x="935998" y="1568293"/>
                    <a:pt x="932756" y="1560953"/>
                  </a:cubicBezTo>
                  <a:lnTo>
                    <a:pt x="932756" y="1560953"/>
                  </a:lnTo>
                  <a:cubicBezTo>
                    <a:pt x="932756" y="1560953"/>
                    <a:pt x="932756" y="1560782"/>
                    <a:pt x="932756" y="1560782"/>
                  </a:cubicBezTo>
                  <a:lnTo>
                    <a:pt x="932756" y="1560612"/>
                  </a:lnTo>
                  <a:cubicBezTo>
                    <a:pt x="932756" y="1560612"/>
                    <a:pt x="932756" y="1560612"/>
                    <a:pt x="932756" y="1560612"/>
                  </a:cubicBezTo>
                  <a:cubicBezTo>
                    <a:pt x="931817" y="1558649"/>
                    <a:pt x="930879" y="1556686"/>
                    <a:pt x="929941" y="1554808"/>
                  </a:cubicBezTo>
                  <a:cubicBezTo>
                    <a:pt x="938216" y="1553443"/>
                    <a:pt x="946407" y="1552162"/>
                    <a:pt x="954683" y="1550626"/>
                  </a:cubicBezTo>
                  <a:cubicBezTo>
                    <a:pt x="955195" y="1551138"/>
                    <a:pt x="955621" y="1551565"/>
                    <a:pt x="956133" y="1552077"/>
                  </a:cubicBezTo>
                  <a:lnTo>
                    <a:pt x="956901" y="1552760"/>
                  </a:lnTo>
                  <a:cubicBezTo>
                    <a:pt x="957669" y="1554808"/>
                    <a:pt x="958437" y="1556942"/>
                    <a:pt x="959290" y="1558990"/>
                  </a:cubicBezTo>
                  <a:lnTo>
                    <a:pt x="959290" y="1558990"/>
                  </a:lnTo>
                  <a:cubicBezTo>
                    <a:pt x="959290" y="1558990"/>
                    <a:pt x="959290" y="1558990"/>
                    <a:pt x="959290" y="1558990"/>
                  </a:cubicBezTo>
                  <a:lnTo>
                    <a:pt x="959290" y="1558990"/>
                  </a:lnTo>
                  <a:cubicBezTo>
                    <a:pt x="959290" y="1558990"/>
                    <a:pt x="959290" y="1558990"/>
                    <a:pt x="959290" y="1558990"/>
                  </a:cubicBezTo>
                  <a:cubicBezTo>
                    <a:pt x="963129" y="1567610"/>
                    <a:pt x="967053" y="1576145"/>
                    <a:pt x="971149" y="1584595"/>
                  </a:cubicBezTo>
                  <a:cubicBezTo>
                    <a:pt x="963385" y="1587667"/>
                    <a:pt x="955536" y="1590825"/>
                    <a:pt x="947772" y="1593983"/>
                  </a:cubicBezTo>
                  <a:cubicBezTo>
                    <a:pt x="946151" y="1590484"/>
                    <a:pt x="944530" y="1586984"/>
                    <a:pt x="942994" y="1583485"/>
                  </a:cubicBezTo>
                  <a:cubicBezTo>
                    <a:pt x="946919" y="1581863"/>
                    <a:pt x="950843" y="1580327"/>
                    <a:pt x="954768" y="1578706"/>
                  </a:cubicBezTo>
                  <a:cubicBezTo>
                    <a:pt x="954853" y="1578706"/>
                    <a:pt x="954768" y="1578450"/>
                    <a:pt x="954768" y="1578535"/>
                  </a:cubicBezTo>
                  <a:close/>
                  <a:moveTo>
                    <a:pt x="782939" y="1577937"/>
                  </a:moveTo>
                  <a:cubicBezTo>
                    <a:pt x="779953" y="1579559"/>
                    <a:pt x="776967" y="1581266"/>
                    <a:pt x="773896" y="1582802"/>
                  </a:cubicBezTo>
                  <a:cubicBezTo>
                    <a:pt x="772018" y="1583827"/>
                    <a:pt x="770142" y="1584765"/>
                    <a:pt x="768264" y="1585704"/>
                  </a:cubicBezTo>
                  <a:cubicBezTo>
                    <a:pt x="764596" y="1577084"/>
                    <a:pt x="761013" y="1568464"/>
                    <a:pt x="757429" y="1559929"/>
                  </a:cubicBezTo>
                  <a:lnTo>
                    <a:pt x="757429" y="1559929"/>
                  </a:lnTo>
                  <a:cubicBezTo>
                    <a:pt x="757429" y="1559929"/>
                    <a:pt x="757429" y="1559758"/>
                    <a:pt x="757429" y="1559758"/>
                  </a:cubicBezTo>
                  <a:lnTo>
                    <a:pt x="757429" y="1559588"/>
                  </a:lnTo>
                  <a:cubicBezTo>
                    <a:pt x="757429" y="1559588"/>
                    <a:pt x="757429" y="1559588"/>
                    <a:pt x="757429" y="1559588"/>
                  </a:cubicBezTo>
                  <a:cubicBezTo>
                    <a:pt x="756405" y="1557283"/>
                    <a:pt x="755381" y="1554893"/>
                    <a:pt x="754272" y="1552589"/>
                  </a:cubicBezTo>
                  <a:cubicBezTo>
                    <a:pt x="765620" y="1553613"/>
                    <a:pt x="776967" y="1554467"/>
                    <a:pt x="788399" y="1555320"/>
                  </a:cubicBezTo>
                  <a:cubicBezTo>
                    <a:pt x="789508" y="1558051"/>
                    <a:pt x="790703" y="1560782"/>
                    <a:pt x="791812" y="1563514"/>
                  </a:cubicBezTo>
                  <a:lnTo>
                    <a:pt x="791812" y="1563514"/>
                  </a:lnTo>
                  <a:cubicBezTo>
                    <a:pt x="791812" y="1563514"/>
                    <a:pt x="791812" y="1563514"/>
                    <a:pt x="791812" y="1563514"/>
                  </a:cubicBezTo>
                  <a:lnTo>
                    <a:pt x="791812" y="1563514"/>
                  </a:lnTo>
                  <a:cubicBezTo>
                    <a:pt x="791812" y="1563514"/>
                    <a:pt x="791812" y="1563514"/>
                    <a:pt x="791812" y="1563514"/>
                  </a:cubicBezTo>
                  <a:cubicBezTo>
                    <a:pt x="796249" y="1572560"/>
                    <a:pt x="800856" y="1581522"/>
                    <a:pt x="805804" y="1590313"/>
                  </a:cubicBezTo>
                  <a:cubicBezTo>
                    <a:pt x="805804" y="1590313"/>
                    <a:pt x="805804" y="1590398"/>
                    <a:pt x="805890" y="1590484"/>
                  </a:cubicBezTo>
                  <a:cubicBezTo>
                    <a:pt x="805548" y="1590569"/>
                    <a:pt x="805207" y="1590740"/>
                    <a:pt x="804866" y="1590825"/>
                  </a:cubicBezTo>
                  <a:cubicBezTo>
                    <a:pt x="794883" y="1594239"/>
                    <a:pt x="784901" y="1597482"/>
                    <a:pt x="774919" y="1600726"/>
                  </a:cubicBezTo>
                  <a:cubicBezTo>
                    <a:pt x="773384" y="1597226"/>
                    <a:pt x="771763" y="1593642"/>
                    <a:pt x="770227" y="1590142"/>
                  </a:cubicBezTo>
                  <a:cubicBezTo>
                    <a:pt x="769885" y="1589374"/>
                    <a:pt x="769544" y="1588606"/>
                    <a:pt x="769288" y="1587838"/>
                  </a:cubicBezTo>
                  <a:cubicBezTo>
                    <a:pt x="771080" y="1586558"/>
                    <a:pt x="772957" y="1585277"/>
                    <a:pt x="774749" y="1583997"/>
                  </a:cubicBezTo>
                  <a:cubicBezTo>
                    <a:pt x="777564" y="1582034"/>
                    <a:pt x="780379" y="1579986"/>
                    <a:pt x="783109" y="1577937"/>
                  </a:cubicBezTo>
                  <a:cubicBezTo>
                    <a:pt x="783109" y="1577937"/>
                    <a:pt x="783109" y="1577767"/>
                    <a:pt x="783025" y="1577767"/>
                  </a:cubicBezTo>
                  <a:close/>
                  <a:moveTo>
                    <a:pt x="747959" y="1595861"/>
                  </a:moveTo>
                  <a:cubicBezTo>
                    <a:pt x="744888" y="1597738"/>
                    <a:pt x="741816" y="1599616"/>
                    <a:pt x="738830" y="1601494"/>
                  </a:cubicBezTo>
                  <a:cubicBezTo>
                    <a:pt x="731066" y="1583656"/>
                    <a:pt x="723217" y="1565818"/>
                    <a:pt x="715283" y="1548066"/>
                  </a:cubicBezTo>
                  <a:cubicBezTo>
                    <a:pt x="726374" y="1549858"/>
                    <a:pt x="737550" y="1551138"/>
                    <a:pt x="748642" y="1552162"/>
                  </a:cubicBezTo>
                  <a:cubicBezTo>
                    <a:pt x="749921" y="1555405"/>
                    <a:pt x="751201" y="1558649"/>
                    <a:pt x="752481" y="1561892"/>
                  </a:cubicBezTo>
                  <a:lnTo>
                    <a:pt x="752481" y="1561892"/>
                  </a:lnTo>
                  <a:cubicBezTo>
                    <a:pt x="752481" y="1561892"/>
                    <a:pt x="752481" y="1561892"/>
                    <a:pt x="752481" y="1561892"/>
                  </a:cubicBezTo>
                  <a:lnTo>
                    <a:pt x="752481" y="1561892"/>
                  </a:lnTo>
                  <a:cubicBezTo>
                    <a:pt x="752481" y="1561892"/>
                    <a:pt x="752481" y="1561892"/>
                    <a:pt x="752481" y="1561892"/>
                  </a:cubicBezTo>
                  <a:cubicBezTo>
                    <a:pt x="756405" y="1570512"/>
                    <a:pt x="760501" y="1578962"/>
                    <a:pt x="764767" y="1587496"/>
                  </a:cubicBezTo>
                  <a:cubicBezTo>
                    <a:pt x="759221" y="1590313"/>
                    <a:pt x="753590" y="1593044"/>
                    <a:pt x="748044" y="1595775"/>
                  </a:cubicBezTo>
                  <a:lnTo>
                    <a:pt x="748044" y="1595775"/>
                  </a:lnTo>
                  <a:cubicBezTo>
                    <a:pt x="748044" y="1595775"/>
                    <a:pt x="748044" y="1595775"/>
                    <a:pt x="748044" y="1595775"/>
                  </a:cubicBezTo>
                  <a:lnTo>
                    <a:pt x="748044" y="1595775"/>
                  </a:lnTo>
                  <a:cubicBezTo>
                    <a:pt x="748044" y="1595775"/>
                    <a:pt x="748044" y="1595775"/>
                    <a:pt x="748044" y="1595775"/>
                  </a:cubicBezTo>
                  <a:close/>
                  <a:moveTo>
                    <a:pt x="640459" y="1510085"/>
                  </a:moveTo>
                  <a:cubicBezTo>
                    <a:pt x="640033" y="1509147"/>
                    <a:pt x="639606" y="1508123"/>
                    <a:pt x="639179" y="1507184"/>
                  </a:cubicBezTo>
                  <a:cubicBezTo>
                    <a:pt x="636961" y="1501721"/>
                    <a:pt x="634743" y="1496259"/>
                    <a:pt x="632525" y="1490797"/>
                  </a:cubicBezTo>
                  <a:cubicBezTo>
                    <a:pt x="635937" y="1492333"/>
                    <a:pt x="639265" y="1493869"/>
                    <a:pt x="642678" y="1495405"/>
                  </a:cubicBezTo>
                  <a:lnTo>
                    <a:pt x="654536" y="1500782"/>
                  </a:lnTo>
                  <a:lnTo>
                    <a:pt x="657096" y="1503855"/>
                  </a:lnTo>
                  <a:cubicBezTo>
                    <a:pt x="657096" y="1503855"/>
                    <a:pt x="657352" y="1503855"/>
                    <a:pt x="657267" y="1503684"/>
                  </a:cubicBezTo>
                  <a:cubicBezTo>
                    <a:pt x="656584" y="1502831"/>
                    <a:pt x="655987" y="1501892"/>
                    <a:pt x="655304" y="1501038"/>
                  </a:cubicBezTo>
                  <a:lnTo>
                    <a:pt x="663751" y="1504879"/>
                  </a:lnTo>
                  <a:cubicBezTo>
                    <a:pt x="665543" y="1509061"/>
                    <a:pt x="667419" y="1513243"/>
                    <a:pt x="669297" y="1517340"/>
                  </a:cubicBezTo>
                  <a:cubicBezTo>
                    <a:pt x="659656" y="1515036"/>
                    <a:pt x="650015" y="1512475"/>
                    <a:pt x="640374" y="1510085"/>
                  </a:cubicBezTo>
                  <a:close/>
                  <a:moveTo>
                    <a:pt x="630904" y="1507781"/>
                  </a:moveTo>
                  <a:lnTo>
                    <a:pt x="629368" y="1506928"/>
                  </a:lnTo>
                  <a:cubicBezTo>
                    <a:pt x="623396" y="1498307"/>
                    <a:pt x="617424" y="1489773"/>
                    <a:pt x="611451" y="1481238"/>
                  </a:cubicBezTo>
                  <a:cubicBezTo>
                    <a:pt x="617424" y="1483884"/>
                    <a:pt x="623396" y="1486615"/>
                    <a:pt x="629368" y="1489346"/>
                  </a:cubicBezTo>
                  <a:cubicBezTo>
                    <a:pt x="631501" y="1495832"/>
                    <a:pt x="633634" y="1502233"/>
                    <a:pt x="635937" y="1508635"/>
                  </a:cubicBezTo>
                  <a:cubicBezTo>
                    <a:pt x="635937" y="1508805"/>
                    <a:pt x="636023" y="1508891"/>
                    <a:pt x="636108" y="1509061"/>
                  </a:cubicBezTo>
                  <a:cubicBezTo>
                    <a:pt x="634402" y="1508635"/>
                    <a:pt x="632695" y="1508208"/>
                    <a:pt x="630989" y="1507866"/>
                  </a:cubicBezTo>
                  <a:close/>
                  <a:moveTo>
                    <a:pt x="554118" y="1484054"/>
                  </a:moveTo>
                  <a:cubicBezTo>
                    <a:pt x="548829" y="1482177"/>
                    <a:pt x="543624" y="1480384"/>
                    <a:pt x="538334" y="1478592"/>
                  </a:cubicBezTo>
                  <a:cubicBezTo>
                    <a:pt x="535519" y="1472191"/>
                    <a:pt x="532789" y="1465789"/>
                    <a:pt x="530059" y="1459303"/>
                  </a:cubicBezTo>
                  <a:cubicBezTo>
                    <a:pt x="543112" y="1465704"/>
                    <a:pt x="556251" y="1472191"/>
                    <a:pt x="569390" y="1478592"/>
                  </a:cubicBezTo>
                  <a:cubicBezTo>
                    <a:pt x="571011" y="1482689"/>
                    <a:pt x="572632" y="1486871"/>
                    <a:pt x="574253" y="1490967"/>
                  </a:cubicBezTo>
                  <a:cubicBezTo>
                    <a:pt x="567513" y="1488748"/>
                    <a:pt x="560858" y="1486444"/>
                    <a:pt x="554118" y="1484140"/>
                  </a:cubicBezTo>
                  <a:close/>
                  <a:moveTo>
                    <a:pt x="496017" y="1489175"/>
                  </a:moveTo>
                  <a:cubicBezTo>
                    <a:pt x="490471" y="1485846"/>
                    <a:pt x="485011" y="1482518"/>
                    <a:pt x="479466" y="1479189"/>
                  </a:cubicBezTo>
                  <a:cubicBezTo>
                    <a:pt x="483902" y="1480811"/>
                    <a:pt x="488339" y="1482433"/>
                    <a:pt x="492690" y="1483969"/>
                  </a:cubicBezTo>
                  <a:cubicBezTo>
                    <a:pt x="493799" y="1485676"/>
                    <a:pt x="494823" y="1487383"/>
                    <a:pt x="495932" y="1489090"/>
                  </a:cubicBezTo>
                  <a:close/>
                  <a:moveTo>
                    <a:pt x="386214" y="1515036"/>
                  </a:moveTo>
                  <a:lnTo>
                    <a:pt x="386214" y="1515036"/>
                  </a:lnTo>
                  <a:cubicBezTo>
                    <a:pt x="386214" y="1515036"/>
                    <a:pt x="386214" y="1515036"/>
                    <a:pt x="386214" y="1515036"/>
                  </a:cubicBezTo>
                  <a:cubicBezTo>
                    <a:pt x="375038" y="1508293"/>
                    <a:pt x="363946" y="1501465"/>
                    <a:pt x="352855" y="1494637"/>
                  </a:cubicBezTo>
                  <a:cubicBezTo>
                    <a:pt x="350636" y="1488748"/>
                    <a:pt x="348760" y="1482774"/>
                    <a:pt x="346712" y="1476800"/>
                  </a:cubicBezTo>
                  <a:cubicBezTo>
                    <a:pt x="345944" y="1474410"/>
                    <a:pt x="345091" y="1471935"/>
                    <a:pt x="344323" y="1469545"/>
                  </a:cubicBezTo>
                  <a:lnTo>
                    <a:pt x="345432" y="1470398"/>
                  </a:lnTo>
                  <a:cubicBezTo>
                    <a:pt x="356694" y="1478677"/>
                    <a:pt x="368041" y="1486785"/>
                    <a:pt x="379474" y="1494808"/>
                  </a:cubicBezTo>
                  <a:cubicBezTo>
                    <a:pt x="379644" y="1495064"/>
                    <a:pt x="379730" y="1495320"/>
                    <a:pt x="379901" y="1495576"/>
                  </a:cubicBezTo>
                  <a:cubicBezTo>
                    <a:pt x="373928" y="1492248"/>
                    <a:pt x="367956" y="1489004"/>
                    <a:pt x="362155" y="1485505"/>
                  </a:cubicBezTo>
                  <a:cubicBezTo>
                    <a:pt x="358998" y="1483628"/>
                    <a:pt x="355926" y="1481750"/>
                    <a:pt x="352855" y="1479787"/>
                  </a:cubicBezTo>
                  <a:cubicBezTo>
                    <a:pt x="352855" y="1479787"/>
                    <a:pt x="352684" y="1479957"/>
                    <a:pt x="352684" y="1479957"/>
                  </a:cubicBezTo>
                  <a:cubicBezTo>
                    <a:pt x="355500" y="1482262"/>
                    <a:pt x="358315" y="1484481"/>
                    <a:pt x="361216" y="1486700"/>
                  </a:cubicBezTo>
                  <a:cubicBezTo>
                    <a:pt x="368980" y="1492760"/>
                    <a:pt x="376829" y="1498734"/>
                    <a:pt x="385105" y="1504282"/>
                  </a:cubicBezTo>
                  <a:cubicBezTo>
                    <a:pt x="388091" y="1509147"/>
                    <a:pt x="391247" y="1514012"/>
                    <a:pt x="394575" y="1518620"/>
                  </a:cubicBezTo>
                  <a:cubicBezTo>
                    <a:pt x="395258" y="1519559"/>
                    <a:pt x="395940" y="1520498"/>
                    <a:pt x="396623" y="1521437"/>
                  </a:cubicBezTo>
                  <a:cubicBezTo>
                    <a:pt x="393210" y="1519303"/>
                    <a:pt x="389797" y="1517169"/>
                    <a:pt x="386384" y="1515036"/>
                  </a:cubicBezTo>
                  <a:lnTo>
                    <a:pt x="386384" y="1515036"/>
                  </a:lnTo>
                  <a:cubicBezTo>
                    <a:pt x="386384" y="1515036"/>
                    <a:pt x="386384" y="1515036"/>
                    <a:pt x="386384" y="1515036"/>
                  </a:cubicBezTo>
                  <a:close/>
                  <a:moveTo>
                    <a:pt x="332379" y="1426700"/>
                  </a:moveTo>
                  <a:lnTo>
                    <a:pt x="332379" y="1426700"/>
                  </a:lnTo>
                  <a:cubicBezTo>
                    <a:pt x="332379" y="1426700"/>
                    <a:pt x="332379" y="1426700"/>
                    <a:pt x="332379" y="1426700"/>
                  </a:cubicBezTo>
                  <a:cubicBezTo>
                    <a:pt x="331525" y="1426017"/>
                    <a:pt x="330587" y="1425334"/>
                    <a:pt x="329734" y="1424737"/>
                  </a:cubicBezTo>
                  <a:cubicBezTo>
                    <a:pt x="329051" y="1422603"/>
                    <a:pt x="328454" y="1420384"/>
                    <a:pt x="327771" y="1418251"/>
                  </a:cubicBezTo>
                  <a:cubicBezTo>
                    <a:pt x="328966" y="1419275"/>
                    <a:pt x="330246" y="1420299"/>
                    <a:pt x="331440" y="1421323"/>
                  </a:cubicBezTo>
                  <a:lnTo>
                    <a:pt x="331440" y="1421323"/>
                  </a:lnTo>
                  <a:cubicBezTo>
                    <a:pt x="331440" y="1421323"/>
                    <a:pt x="331525" y="1421408"/>
                    <a:pt x="331525" y="1421408"/>
                  </a:cubicBezTo>
                  <a:lnTo>
                    <a:pt x="331611" y="1421408"/>
                  </a:lnTo>
                  <a:cubicBezTo>
                    <a:pt x="331611" y="1421408"/>
                    <a:pt x="331611" y="1421494"/>
                    <a:pt x="331611" y="1421494"/>
                  </a:cubicBezTo>
                  <a:cubicBezTo>
                    <a:pt x="338010" y="1426444"/>
                    <a:pt x="344323" y="1431309"/>
                    <a:pt x="350722" y="1436259"/>
                  </a:cubicBezTo>
                  <a:cubicBezTo>
                    <a:pt x="352428" y="1440100"/>
                    <a:pt x="354049" y="1443940"/>
                    <a:pt x="355841" y="1447696"/>
                  </a:cubicBezTo>
                  <a:cubicBezTo>
                    <a:pt x="354817" y="1446757"/>
                    <a:pt x="353878" y="1445818"/>
                    <a:pt x="352855" y="1444879"/>
                  </a:cubicBezTo>
                  <a:cubicBezTo>
                    <a:pt x="346200" y="1438649"/>
                    <a:pt x="339375" y="1432589"/>
                    <a:pt x="332379" y="1426700"/>
                  </a:cubicBezTo>
                  <a:lnTo>
                    <a:pt x="332379" y="1426700"/>
                  </a:lnTo>
                  <a:cubicBezTo>
                    <a:pt x="332379" y="1426700"/>
                    <a:pt x="332379" y="1426700"/>
                    <a:pt x="332379" y="1426700"/>
                  </a:cubicBezTo>
                  <a:close/>
                  <a:moveTo>
                    <a:pt x="287502" y="1395462"/>
                  </a:moveTo>
                  <a:lnTo>
                    <a:pt x="279311" y="1390256"/>
                  </a:lnTo>
                  <a:lnTo>
                    <a:pt x="273766" y="1386842"/>
                  </a:lnTo>
                  <a:cubicBezTo>
                    <a:pt x="273083" y="1382234"/>
                    <a:pt x="272401" y="1377625"/>
                    <a:pt x="271718" y="1373101"/>
                  </a:cubicBezTo>
                  <a:cubicBezTo>
                    <a:pt x="277008" y="1377113"/>
                    <a:pt x="282298" y="1381209"/>
                    <a:pt x="287587" y="1385391"/>
                  </a:cubicBezTo>
                  <a:cubicBezTo>
                    <a:pt x="288440" y="1386074"/>
                    <a:pt x="289293" y="1386757"/>
                    <a:pt x="290147" y="1387440"/>
                  </a:cubicBezTo>
                  <a:lnTo>
                    <a:pt x="289549" y="1390000"/>
                  </a:lnTo>
                  <a:lnTo>
                    <a:pt x="288185" y="1395975"/>
                  </a:lnTo>
                  <a:cubicBezTo>
                    <a:pt x="288185" y="1395975"/>
                    <a:pt x="287758" y="1395718"/>
                    <a:pt x="287587" y="1395548"/>
                  </a:cubicBezTo>
                  <a:close/>
                  <a:moveTo>
                    <a:pt x="287672" y="1397596"/>
                  </a:moveTo>
                  <a:lnTo>
                    <a:pt x="285710" y="1405960"/>
                  </a:lnTo>
                  <a:lnTo>
                    <a:pt x="275557" y="1398876"/>
                  </a:lnTo>
                  <a:cubicBezTo>
                    <a:pt x="275557" y="1398876"/>
                    <a:pt x="275472" y="1398364"/>
                    <a:pt x="275387" y="1398108"/>
                  </a:cubicBezTo>
                  <a:cubicBezTo>
                    <a:pt x="274790" y="1394524"/>
                    <a:pt x="274278" y="1391024"/>
                    <a:pt x="273766" y="1387440"/>
                  </a:cubicBezTo>
                  <a:lnTo>
                    <a:pt x="278629" y="1390939"/>
                  </a:lnTo>
                  <a:lnTo>
                    <a:pt x="286393" y="1396657"/>
                  </a:lnTo>
                  <a:cubicBezTo>
                    <a:pt x="286393" y="1396657"/>
                    <a:pt x="287160" y="1397255"/>
                    <a:pt x="287587" y="1397511"/>
                  </a:cubicBezTo>
                  <a:close/>
                  <a:moveTo>
                    <a:pt x="288611" y="1384111"/>
                  </a:moveTo>
                  <a:cubicBezTo>
                    <a:pt x="282980" y="1380270"/>
                    <a:pt x="277435" y="1376515"/>
                    <a:pt x="271803" y="1372760"/>
                  </a:cubicBezTo>
                  <a:cubicBezTo>
                    <a:pt x="271803" y="1372760"/>
                    <a:pt x="271803" y="1372760"/>
                    <a:pt x="271803" y="1372760"/>
                  </a:cubicBezTo>
                  <a:cubicBezTo>
                    <a:pt x="271803" y="1372333"/>
                    <a:pt x="271718" y="1371821"/>
                    <a:pt x="271633" y="1371394"/>
                  </a:cubicBezTo>
                  <a:lnTo>
                    <a:pt x="291000" y="1384282"/>
                  </a:lnTo>
                  <a:lnTo>
                    <a:pt x="290744" y="1385477"/>
                  </a:lnTo>
                  <a:cubicBezTo>
                    <a:pt x="290061" y="1385050"/>
                    <a:pt x="289464" y="1384538"/>
                    <a:pt x="288781" y="1384111"/>
                  </a:cubicBezTo>
                  <a:close/>
                  <a:moveTo>
                    <a:pt x="271462" y="1371053"/>
                  </a:moveTo>
                  <a:cubicBezTo>
                    <a:pt x="271206" y="1369346"/>
                    <a:pt x="271036" y="1367724"/>
                    <a:pt x="270780" y="1366017"/>
                  </a:cubicBezTo>
                  <a:lnTo>
                    <a:pt x="271206" y="1364566"/>
                  </a:lnTo>
                  <a:cubicBezTo>
                    <a:pt x="272401" y="1361067"/>
                    <a:pt x="273510" y="1357483"/>
                    <a:pt x="274704" y="1353983"/>
                  </a:cubicBezTo>
                  <a:cubicBezTo>
                    <a:pt x="275899" y="1355519"/>
                    <a:pt x="277178" y="1357141"/>
                    <a:pt x="278373" y="1358763"/>
                  </a:cubicBezTo>
                  <a:cubicBezTo>
                    <a:pt x="282553" y="1364054"/>
                    <a:pt x="286819" y="1369346"/>
                    <a:pt x="291171" y="1374552"/>
                  </a:cubicBezTo>
                  <a:cubicBezTo>
                    <a:pt x="291512" y="1375918"/>
                    <a:pt x="291853" y="1377369"/>
                    <a:pt x="292194" y="1378734"/>
                  </a:cubicBezTo>
                  <a:lnTo>
                    <a:pt x="291085" y="1383343"/>
                  </a:lnTo>
                  <a:lnTo>
                    <a:pt x="271462" y="1371138"/>
                  </a:lnTo>
                  <a:close/>
                  <a:moveTo>
                    <a:pt x="268561" y="1346131"/>
                  </a:moveTo>
                  <a:cubicBezTo>
                    <a:pt x="270097" y="1348179"/>
                    <a:pt x="271718" y="1350228"/>
                    <a:pt x="273339" y="1352191"/>
                  </a:cubicBezTo>
                  <a:cubicBezTo>
                    <a:pt x="272315" y="1355605"/>
                    <a:pt x="271291" y="1359019"/>
                    <a:pt x="270268" y="1362347"/>
                  </a:cubicBezTo>
                  <a:cubicBezTo>
                    <a:pt x="268561" y="1349289"/>
                    <a:pt x="266940" y="1336145"/>
                    <a:pt x="265490" y="1323002"/>
                  </a:cubicBezTo>
                  <a:cubicBezTo>
                    <a:pt x="265063" y="1318734"/>
                    <a:pt x="264637" y="1314467"/>
                    <a:pt x="264210" y="1310199"/>
                  </a:cubicBezTo>
                  <a:lnTo>
                    <a:pt x="264381" y="1310541"/>
                  </a:lnTo>
                  <a:cubicBezTo>
                    <a:pt x="269073" y="1318222"/>
                    <a:pt x="274022" y="1325733"/>
                    <a:pt x="279141" y="1333073"/>
                  </a:cubicBezTo>
                  <a:cubicBezTo>
                    <a:pt x="278544" y="1334950"/>
                    <a:pt x="278032" y="1336743"/>
                    <a:pt x="277435" y="1338620"/>
                  </a:cubicBezTo>
                  <a:lnTo>
                    <a:pt x="276069" y="1336743"/>
                  </a:lnTo>
                  <a:cubicBezTo>
                    <a:pt x="276069" y="1336743"/>
                    <a:pt x="275814" y="1336743"/>
                    <a:pt x="275899" y="1336828"/>
                  </a:cubicBezTo>
                  <a:lnTo>
                    <a:pt x="277264" y="1339132"/>
                  </a:lnTo>
                  <a:cubicBezTo>
                    <a:pt x="276069" y="1343144"/>
                    <a:pt x="274790" y="1347155"/>
                    <a:pt x="273595" y="1351081"/>
                  </a:cubicBezTo>
                  <a:cubicBezTo>
                    <a:pt x="271974" y="1349289"/>
                    <a:pt x="270353" y="1347582"/>
                    <a:pt x="268732" y="1345790"/>
                  </a:cubicBezTo>
                  <a:cubicBezTo>
                    <a:pt x="268732" y="1345790"/>
                    <a:pt x="268476" y="1345875"/>
                    <a:pt x="268561" y="1345960"/>
                  </a:cubicBezTo>
                  <a:close/>
                  <a:moveTo>
                    <a:pt x="262333" y="1288948"/>
                  </a:moveTo>
                  <a:cubicBezTo>
                    <a:pt x="261480" y="1278706"/>
                    <a:pt x="260712" y="1268464"/>
                    <a:pt x="260030" y="1258137"/>
                  </a:cubicBezTo>
                  <a:cubicBezTo>
                    <a:pt x="262674" y="1251821"/>
                    <a:pt x="265319" y="1245420"/>
                    <a:pt x="267964" y="1239104"/>
                  </a:cubicBezTo>
                  <a:cubicBezTo>
                    <a:pt x="268903" y="1248919"/>
                    <a:pt x="270012" y="1258734"/>
                    <a:pt x="271206" y="1268549"/>
                  </a:cubicBezTo>
                  <a:lnTo>
                    <a:pt x="271206" y="1268549"/>
                  </a:lnTo>
                  <a:lnTo>
                    <a:pt x="271206" y="1268891"/>
                  </a:lnTo>
                  <a:cubicBezTo>
                    <a:pt x="271206" y="1268891"/>
                    <a:pt x="271291" y="1269232"/>
                    <a:pt x="271291" y="1269232"/>
                  </a:cubicBezTo>
                  <a:lnTo>
                    <a:pt x="271291" y="1269232"/>
                  </a:lnTo>
                  <a:cubicBezTo>
                    <a:pt x="271548" y="1271195"/>
                    <a:pt x="271889" y="1273073"/>
                    <a:pt x="272145" y="1275036"/>
                  </a:cubicBezTo>
                  <a:cubicBezTo>
                    <a:pt x="270780" y="1279218"/>
                    <a:pt x="269415" y="1283400"/>
                    <a:pt x="268049" y="1287497"/>
                  </a:cubicBezTo>
                  <a:lnTo>
                    <a:pt x="267026" y="1290655"/>
                  </a:lnTo>
                  <a:lnTo>
                    <a:pt x="262248" y="1288948"/>
                  </a:lnTo>
                  <a:close/>
                  <a:moveTo>
                    <a:pt x="265831" y="1294666"/>
                  </a:moveTo>
                  <a:lnTo>
                    <a:pt x="263442" y="1302177"/>
                  </a:lnTo>
                  <a:cubicBezTo>
                    <a:pt x="263101" y="1297995"/>
                    <a:pt x="262674" y="1293812"/>
                    <a:pt x="262333" y="1289630"/>
                  </a:cubicBezTo>
                  <a:lnTo>
                    <a:pt x="265234" y="1293983"/>
                  </a:lnTo>
                  <a:cubicBezTo>
                    <a:pt x="265234" y="1293983"/>
                    <a:pt x="265575" y="1294495"/>
                    <a:pt x="265746" y="1294751"/>
                  </a:cubicBezTo>
                  <a:close/>
                  <a:moveTo>
                    <a:pt x="259347" y="1247468"/>
                  </a:moveTo>
                  <a:lnTo>
                    <a:pt x="259347" y="1247468"/>
                  </a:lnTo>
                  <a:cubicBezTo>
                    <a:pt x="259347" y="1247468"/>
                    <a:pt x="259347" y="1247383"/>
                    <a:pt x="259347" y="1247383"/>
                  </a:cubicBezTo>
                  <a:cubicBezTo>
                    <a:pt x="257641" y="1222205"/>
                    <a:pt x="256361" y="1197027"/>
                    <a:pt x="255678" y="1171764"/>
                  </a:cubicBezTo>
                  <a:cubicBezTo>
                    <a:pt x="255678" y="1169972"/>
                    <a:pt x="255678" y="1168179"/>
                    <a:pt x="255678" y="1166387"/>
                  </a:cubicBezTo>
                  <a:cubicBezTo>
                    <a:pt x="257897" y="1161778"/>
                    <a:pt x="260200" y="1157170"/>
                    <a:pt x="262504" y="1152561"/>
                  </a:cubicBezTo>
                  <a:cubicBezTo>
                    <a:pt x="262760" y="1160584"/>
                    <a:pt x="263101" y="1168606"/>
                    <a:pt x="263442" y="1176629"/>
                  </a:cubicBezTo>
                  <a:cubicBezTo>
                    <a:pt x="263442" y="1176629"/>
                    <a:pt x="263186" y="1176629"/>
                    <a:pt x="263272" y="1176714"/>
                  </a:cubicBezTo>
                  <a:cubicBezTo>
                    <a:pt x="263272" y="1176885"/>
                    <a:pt x="263442" y="1177056"/>
                    <a:pt x="263528" y="1177226"/>
                  </a:cubicBezTo>
                  <a:cubicBezTo>
                    <a:pt x="263869" y="1184823"/>
                    <a:pt x="264295" y="1192504"/>
                    <a:pt x="264807" y="1200100"/>
                  </a:cubicBezTo>
                  <a:cubicBezTo>
                    <a:pt x="265575" y="1211537"/>
                    <a:pt x="266514" y="1222888"/>
                    <a:pt x="267623" y="1234325"/>
                  </a:cubicBezTo>
                  <a:cubicBezTo>
                    <a:pt x="265063" y="1240897"/>
                    <a:pt x="262419" y="1247468"/>
                    <a:pt x="259944" y="1254040"/>
                  </a:cubicBezTo>
                  <a:cubicBezTo>
                    <a:pt x="259774" y="1251821"/>
                    <a:pt x="259688" y="1249602"/>
                    <a:pt x="259518" y="1247468"/>
                  </a:cubicBezTo>
                  <a:lnTo>
                    <a:pt x="259518" y="1247468"/>
                  </a:lnTo>
                  <a:close/>
                  <a:moveTo>
                    <a:pt x="223002" y="1357483"/>
                  </a:moveTo>
                  <a:cubicBezTo>
                    <a:pt x="217542" y="1335889"/>
                    <a:pt x="211911" y="1314296"/>
                    <a:pt x="205939" y="1292788"/>
                  </a:cubicBezTo>
                  <a:lnTo>
                    <a:pt x="205939" y="1292788"/>
                  </a:lnTo>
                  <a:cubicBezTo>
                    <a:pt x="205939" y="1292788"/>
                    <a:pt x="205939" y="1292788"/>
                    <a:pt x="205939" y="1292788"/>
                  </a:cubicBezTo>
                  <a:lnTo>
                    <a:pt x="205939" y="1292788"/>
                  </a:lnTo>
                  <a:cubicBezTo>
                    <a:pt x="205939" y="1292788"/>
                    <a:pt x="205939" y="1292788"/>
                    <a:pt x="205939" y="1292788"/>
                  </a:cubicBezTo>
                  <a:cubicBezTo>
                    <a:pt x="205256" y="1290655"/>
                    <a:pt x="204573" y="1288521"/>
                    <a:pt x="203891" y="1286387"/>
                  </a:cubicBezTo>
                  <a:cubicBezTo>
                    <a:pt x="204147" y="1285534"/>
                    <a:pt x="204488" y="1284680"/>
                    <a:pt x="204744" y="1283827"/>
                  </a:cubicBezTo>
                  <a:lnTo>
                    <a:pt x="204744" y="1283827"/>
                  </a:lnTo>
                  <a:cubicBezTo>
                    <a:pt x="204744" y="1283827"/>
                    <a:pt x="204744" y="1283741"/>
                    <a:pt x="204744" y="1283741"/>
                  </a:cubicBezTo>
                  <a:lnTo>
                    <a:pt x="204744" y="1283741"/>
                  </a:lnTo>
                  <a:cubicBezTo>
                    <a:pt x="205000" y="1282717"/>
                    <a:pt x="205341" y="1281778"/>
                    <a:pt x="205597" y="1280754"/>
                  </a:cubicBezTo>
                  <a:cubicBezTo>
                    <a:pt x="206792" y="1279986"/>
                    <a:pt x="207986" y="1279303"/>
                    <a:pt x="209181" y="1278535"/>
                  </a:cubicBezTo>
                  <a:cubicBezTo>
                    <a:pt x="214300" y="1294666"/>
                    <a:pt x="219418" y="1310712"/>
                    <a:pt x="224623" y="1326757"/>
                  </a:cubicBezTo>
                  <a:cubicBezTo>
                    <a:pt x="224879" y="1331281"/>
                    <a:pt x="225220" y="1335804"/>
                    <a:pt x="225562" y="1340242"/>
                  </a:cubicBezTo>
                  <a:cubicBezTo>
                    <a:pt x="224623" y="1346046"/>
                    <a:pt x="223770" y="1351764"/>
                    <a:pt x="222831" y="1357568"/>
                  </a:cubicBezTo>
                  <a:close/>
                  <a:moveTo>
                    <a:pt x="198602" y="1286046"/>
                  </a:moveTo>
                  <a:cubicBezTo>
                    <a:pt x="196212" y="1294495"/>
                    <a:pt x="193823" y="1303030"/>
                    <a:pt x="191520" y="1311480"/>
                  </a:cubicBezTo>
                  <a:cubicBezTo>
                    <a:pt x="189899" y="1304993"/>
                    <a:pt x="188278" y="1298507"/>
                    <a:pt x="186572" y="1292020"/>
                  </a:cubicBezTo>
                  <a:cubicBezTo>
                    <a:pt x="190496" y="1289630"/>
                    <a:pt x="194421" y="1287326"/>
                    <a:pt x="198345" y="1284936"/>
                  </a:cubicBezTo>
                  <a:cubicBezTo>
                    <a:pt x="198431" y="1285278"/>
                    <a:pt x="198516" y="1285619"/>
                    <a:pt x="198602" y="1285961"/>
                  </a:cubicBezTo>
                  <a:close/>
                  <a:moveTo>
                    <a:pt x="176163" y="1304481"/>
                  </a:moveTo>
                  <a:cubicBezTo>
                    <a:pt x="174115" y="1312333"/>
                    <a:pt x="172153" y="1320270"/>
                    <a:pt x="170191" y="1328123"/>
                  </a:cubicBezTo>
                  <a:cubicBezTo>
                    <a:pt x="168655" y="1320270"/>
                    <a:pt x="167204" y="1312419"/>
                    <a:pt x="165754" y="1304566"/>
                  </a:cubicBezTo>
                  <a:cubicBezTo>
                    <a:pt x="168825" y="1302689"/>
                    <a:pt x="171897" y="1300896"/>
                    <a:pt x="174968" y="1299019"/>
                  </a:cubicBezTo>
                  <a:cubicBezTo>
                    <a:pt x="175395" y="1300811"/>
                    <a:pt x="175736" y="1302603"/>
                    <a:pt x="176163" y="1304396"/>
                  </a:cubicBezTo>
                  <a:close/>
                  <a:moveTo>
                    <a:pt x="141012" y="1302603"/>
                  </a:moveTo>
                  <a:cubicBezTo>
                    <a:pt x="136747" y="1292276"/>
                    <a:pt x="132566" y="1282034"/>
                    <a:pt x="128300" y="1271707"/>
                  </a:cubicBezTo>
                  <a:cubicBezTo>
                    <a:pt x="131201" y="1264367"/>
                    <a:pt x="134357" y="1257027"/>
                    <a:pt x="137685" y="1249858"/>
                  </a:cubicBezTo>
                  <a:cubicBezTo>
                    <a:pt x="140074" y="1263343"/>
                    <a:pt x="142718" y="1276828"/>
                    <a:pt x="145449" y="1290228"/>
                  </a:cubicBezTo>
                  <a:lnTo>
                    <a:pt x="142206" y="1299104"/>
                  </a:lnTo>
                  <a:cubicBezTo>
                    <a:pt x="141780" y="1300299"/>
                    <a:pt x="141353" y="1301409"/>
                    <a:pt x="140927" y="1302603"/>
                  </a:cubicBezTo>
                  <a:close/>
                  <a:moveTo>
                    <a:pt x="121731" y="1255662"/>
                  </a:moveTo>
                  <a:cubicBezTo>
                    <a:pt x="121304" y="1251650"/>
                    <a:pt x="120792" y="1247639"/>
                    <a:pt x="120365" y="1243627"/>
                  </a:cubicBezTo>
                  <a:cubicBezTo>
                    <a:pt x="124461" y="1234666"/>
                    <a:pt x="128641" y="1225705"/>
                    <a:pt x="132822" y="1216828"/>
                  </a:cubicBezTo>
                  <a:cubicBezTo>
                    <a:pt x="133846" y="1224851"/>
                    <a:pt x="134955" y="1232874"/>
                    <a:pt x="136064" y="1240897"/>
                  </a:cubicBezTo>
                  <a:lnTo>
                    <a:pt x="136064" y="1240897"/>
                  </a:lnTo>
                  <a:cubicBezTo>
                    <a:pt x="136064" y="1240897"/>
                    <a:pt x="136064" y="1241153"/>
                    <a:pt x="136064" y="1241153"/>
                  </a:cubicBezTo>
                  <a:lnTo>
                    <a:pt x="136064" y="1241409"/>
                  </a:lnTo>
                  <a:cubicBezTo>
                    <a:pt x="136064" y="1241409"/>
                    <a:pt x="136064" y="1241409"/>
                    <a:pt x="136064" y="1241409"/>
                  </a:cubicBezTo>
                  <a:cubicBezTo>
                    <a:pt x="136149" y="1241921"/>
                    <a:pt x="136234" y="1242433"/>
                    <a:pt x="136320" y="1242945"/>
                  </a:cubicBezTo>
                  <a:cubicBezTo>
                    <a:pt x="132907" y="1251224"/>
                    <a:pt x="129665" y="1259588"/>
                    <a:pt x="126679" y="1268037"/>
                  </a:cubicBezTo>
                  <a:cubicBezTo>
                    <a:pt x="124973" y="1263940"/>
                    <a:pt x="123266" y="1259844"/>
                    <a:pt x="121645" y="1255747"/>
                  </a:cubicBezTo>
                  <a:close/>
                  <a:moveTo>
                    <a:pt x="125399" y="1272049"/>
                  </a:moveTo>
                  <a:cubicBezTo>
                    <a:pt x="124973" y="1273243"/>
                    <a:pt x="124546" y="1274438"/>
                    <a:pt x="124205" y="1275548"/>
                  </a:cubicBezTo>
                  <a:cubicBezTo>
                    <a:pt x="123778" y="1272390"/>
                    <a:pt x="123437" y="1269317"/>
                    <a:pt x="123010" y="1266160"/>
                  </a:cubicBezTo>
                  <a:cubicBezTo>
                    <a:pt x="123778" y="1268123"/>
                    <a:pt x="124631" y="1270086"/>
                    <a:pt x="125399" y="1272049"/>
                  </a:cubicBezTo>
                  <a:close/>
                  <a:moveTo>
                    <a:pt x="107227" y="1218279"/>
                  </a:moveTo>
                  <a:lnTo>
                    <a:pt x="107227" y="1218279"/>
                  </a:lnTo>
                  <a:cubicBezTo>
                    <a:pt x="107227" y="1218279"/>
                    <a:pt x="107227" y="1218194"/>
                    <a:pt x="107227" y="1218194"/>
                  </a:cubicBezTo>
                  <a:cubicBezTo>
                    <a:pt x="107227" y="1216828"/>
                    <a:pt x="107056" y="1215463"/>
                    <a:pt x="106970" y="1214097"/>
                  </a:cubicBezTo>
                  <a:cubicBezTo>
                    <a:pt x="108421" y="1211025"/>
                    <a:pt x="109871" y="1208037"/>
                    <a:pt x="111407" y="1204965"/>
                  </a:cubicBezTo>
                  <a:cubicBezTo>
                    <a:pt x="111492" y="1206330"/>
                    <a:pt x="111578" y="1207610"/>
                    <a:pt x="111748" y="1208976"/>
                  </a:cubicBezTo>
                  <a:lnTo>
                    <a:pt x="111748" y="1208976"/>
                  </a:lnTo>
                  <a:cubicBezTo>
                    <a:pt x="111748" y="1208976"/>
                    <a:pt x="111748" y="1209232"/>
                    <a:pt x="111748" y="1209232"/>
                  </a:cubicBezTo>
                  <a:lnTo>
                    <a:pt x="111748" y="1209488"/>
                  </a:lnTo>
                  <a:cubicBezTo>
                    <a:pt x="111748" y="1209488"/>
                    <a:pt x="111748" y="1209488"/>
                    <a:pt x="111748" y="1209488"/>
                  </a:cubicBezTo>
                  <a:cubicBezTo>
                    <a:pt x="112090" y="1212390"/>
                    <a:pt x="112431" y="1215292"/>
                    <a:pt x="112857" y="1218279"/>
                  </a:cubicBezTo>
                  <a:cubicBezTo>
                    <a:pt x="111066" y="1219474"/>
                    <a:pt x="109189" y="1220754"/>
                    <a:pt x="107397" y="1222034"/>
                  </a:cubicBezTo>
                  <a:cubicBezTo>
                    <a:pt x="107397" y="1220840"/>
                    <a:pt x="107312" y="1219645"/>
                    <a:pt x="107227" y="1218450"/>
                  </a:cubicBezTo>
                  <a:lnTo>
                    <a:pt x="107227" y="1218450"/>
                  </a:lnTo>
                  <a:close/>
                  <a:moveTo>
                    <a:pt x="110298" y="1195064"/>
                  </a:moveTo>
                  <a:cubicBezTo>
                    <a:pt x="109018" y="1198051"/>
                    <a:pt x="107738" y="1201039"/>
                    <a:pt x="106459" y="1203941"/>
                  </a:cubicBezTo>
                  <a:cubicBezTo>
                    <a:pt x="106032" y="1196515"/>
                    <a:pt x="105691" y="1189175"/>
                    <a:pt x="105435" y="1181750"/>
                  </a:cubicBezTo>
                  <a:cubicBezTo>
                    <a:pt x="106715" y="1179275"/>
                    <a:pt x="107994" y="1176714"/>
                    <a:pt x="109360" y="1174239"/>
                  </a:cubicBezTo>
                  <a:cubicBezTo>
                    <a:pt x="109701" y="1180982"/>
                    <a:pt x="110127" y="1187724"/>
                    <a:pt x="110639" y="1194382"/>
                  </a:cubicBezTo>
                  <a:cubicBezTo>
                    <a:pt x="110639" y="1194467"/>
                    <a:pt x="110554" y="1194638"/>
                    <a:pt x="110469" y="1194723"/>
                  </a:cubicBezTo>
                  <a:lnTo>
                    <a:pt x="110469" y="1194723"/>
                  </a:lnTo>
                  <a:cubicBezTo>
                    <a:pt x="110469" y="1194723"/>
                    <a:pt x="110469" y="1194894"/>
                    <a:pt x="110469" y="1194894"/>
                  </a:cubicBezTo>
                  <a:lnTo>
                    <a:pt x="110469" y="1195064"/>
                  </a:lnTo>
                  <a:cubicBezTo>
                    <a:pt x="110469" y="1195064"/>
                    <a:pt x="110469" y="1195064"/>
                    <a:pt x="110469" y="1195064"/>
                  </a:cubicBezTo>
                  <a:close/>
                  <a:moveTo>
                    <a:pt x="87689" y="1210000"/>
                  </a:moveTo>
                  <a:cubicBezTo>
                    <a:pt x="85215" y="1215463"/>
                    <a:pt x="82741" y="1220840"/>
                    <a:pt x="80266" y="1226302"/>
                  </a:cubicBezTo>
                  <a:lnTo>
                    <a:pt x="74892" y="1238080"/>
                  </a:lnTo>
                  <a:cubicBezTo>
                    <a:pt x="76000" y="1228179"/>
                    <a:pt x="77195" y="1218279"/>
                    <a:pt x="78475" y="1208464"/>
                  </a:cubicBezTo>
                  <a:cubicBezTo>
                    <a:pt x="79925" y="1197539"/>
                    <a:pt x="81461" y="1186700"/>
                    <a:pt x="82996" y="1175776"/>
                  </a:cubicBezTo>
                  <a:cubicBezTo>
                    <a:pt x="84874" y="1179958"/>
                    <a:pt x="86665" y="1184140"/>
                    <a:pt x="88542" y="1188322"/>
                  </a:cubicBezTo>
                  <a:cubicBezTo>
                    <a:pt x="88201" y="1195577"/>
                    <a:pt x="87945" y="1202746"/>
                    <a:pt x="87689" y="1210000"/>
                  </a:cubicBezTo>
                  <a:close/>
                  <a:moveTo>
                    <a:pt x="79242" y="1169033"/>
                  </a:moveTo>
                  <a:cubicBezTo>
                    <a:pt x="76597" y="1174154"/>
                    <a:pt x="74038" y="1179190"/>
                    <a:pt x="71393" y="1184310"/>
                  </a:cubicBezTo>
                  <a:cubicBezTo>
                    <a:pt x="71564" y="1183201"/>
                    <a:pt x="71649" y="1182091"/>
                    <a:pt x="71820" y="1180982"/>
                  </a:cubicBezTo>
                  <a:cubicBezTo>
                    <a:pt x="72929" y="1173386"/>
                    <a:pt x="74038" y="1165790"/>
                    <a:pt x="75318" y="1158194"/>
                  </a:cubicBezTo>
                  <a:cubicBezTo>
                    <a:pt x="76683" y="1161266"/>
                    <a:pt x="78048" y="1164424"/>
                    <a:pt x="79413" y="1167497"/>
                  </a:cubicBezTo>
                  <a:cubicBezTo>
                    <a:pt x="79413" y="1168009"/>
                    <a:pt x="79328" y="1168436"/>
                    <a:pt x="79242" y="1168948"/>
                  </a:cubicBezTo>
                  <a:close/>
                  <a:moveTo>
                    <a:pt x="72673" y="1102547"/>
                  </a:moveTo>
                  <a:cubicBezTo>
                    <a:pt x="70796" y="1110825"/>
                    <a:pt x="69005" y="1119104"/>
                    <a:pt x="67384" y="1127383"/>
                  </a:cubicBezTo>
                  <a:cubicBezTo>
                    <a:pt x="65592" y="1123116"/>
                    <a:pt x="63800" y="1118848"/>
                    <a:pt x="62094" y="1114496"/>
                  </a:cubicBezTo>
                  <a:lnTo>
                    <a:pt x="62691" y="1113727"/>
                  </a:lnTo>
                  <a:cubicBezTo>
                    <a:pt x="66274" y="1109033"/>
                    <a:pt x="69858" y="1104339"/>
                    <a:pt x="73526" y="1099645"/>
                  </a:cubicBezTo>
                  <a:cubicBezTo>
                    <a:pt x="73355" y="1100413"/>
                    <a:pt x="73100" y="1101181"/>
                    <a:pt x="72929" y="1102034"/>
                  </a:cubicBezTo>
                  <a:lnTo>
                    <a:pt x="72929" y="1102034"/>
                  </a:lnTo>
                  <a:cubicBezTo>
                    <a:pt x="72929" y="1102034"/>
                    <a:pt x="72929" y="1102290"/>
                    <a:pt x="72929" y="1102290"/>
                  </a:cubicBezTo>
                  <a:lnTo>
                    <a:pt x="72929" y="1102547"/>
                  </a:lnTo>
                  <a:cubicBezTo>
                    <a:pt x="72929" y="1102547"/>
                    <a:pt x="72929" y="1102547"/>
                    <a:pt x="72929" y="1102547"/>
                  </a:cubicBezTo>
                  <a:close/>
                  <a:moveTo>
                    <a:pt x="73441" y="1058592"/>
                  </a:moveTo>
                  <a:cubicBezTo>
                    <a:pt x="75574" y="1057397"/>
                    <a:pt x="77707" y="1056202"/>
                    <a:pt x="79840" y="1055008"/>
                  </a:cubicBezTo>
                  <a:cubicBezTo>
                    <a:pt x="76683" y="1059702"/>
                    <a:pt x="73612" y="1064396"/>
                    <a:pt x="70455" y="1069005"/>
                  </a:cubicBezTo>
                  <a:lnTo>
                    <a:pt x="70455" y="1069175"/>
                  </a:lnTo>
                  <a:cubicBezTo>
                    <a:pt x="71308" y="1065591"/>
                    <a:pt x="72332" y="1062091"/>
                    <a:pt x="73441" y="1058507"/>
                  </a:cubicBezTo>
                  <a:close/>
                  <a:moveTo>
                    <a:pt x="59790" y="1026842"/>
                  </a:moveTo>
                  <a:cubicBezTo>
                    <a:pt x="59790" y="1026842"/>
                    <a:pt x="60473" y="1026928"/>
                    <a:pt x="60814" y="1027013"/>
                  </a:cubicBezTo>
                  <a:cubicBezTo>
                    <a:pt x="59278" y="1031451"/>
                    <a:pt x="57743" y="1035889"/>
                    <a:pt x="56292" y="1040328"/>
                  </a:cubicBezTo>
                  <a:cubicBezTo>
                    <a:pt x="53989" y="1043400"/>
                    <a:pt x="51600" y="1046558"/>
                    <a:pt x="49296" y="1049631"/>
                  </a:cubicBezTo>
                  <a:cubicBezTo>
                    <a:pt x="52709" y="1041949"/>
                    <a:pt x="56207" y="1034353"/>
                    <a:pt x="59705" y="1026842"/>
                  </a:cubicBezTo>
                  <a:close/>
                  <a:moveTo>
                    <a:pt x="64653" y="1016430"/>
                  </a:moveTo>
                  <a:cubicBezTo>
                    <a:pt x="64653" y="1016430"/>
                    <a:pt x="64824" y="1016089"/>
                    <a:pt x="64909" y="1015918"/>
                  </a:cubicBezTo>
                  <a:cubicBezTo>
                    <a:pt x="64909" y="1015918"/>
                    <a:pt x="64994" y="1015833"/>
                    <a:pt x="65080" y="1015747"/>
                  </a:cubicBezTo>
                  <a:cubicBezTo>
                    <a:pt x="64994" y="1016089"/>
                    <a:pt x="64824" y="1016345"/>
                    <a:pt x="64739" y="1016686"/>
                  </a:cubicBezTo>
                  <a:cubicBezTo>
                    <a:pt x="64739" y="1016686"/>
                    <a:pt x="64739" y="1016686"/>
                    <a:pt x="64653" y="1016686"/>
                  </a:cubicBezTo>
                  <a:cubicBezTo>
                    <a:pt x="64653" y="1016686"/>
                    <a:pt x="64653" y="1016601"/>
                    <a:pt x="64653" y="1016515"/>
                  </a:cubicBezTo>
                  <a:lnTo>
                    <a:pt x="64653" y="1016515"/>
                  </a:lnTo>
                  <a:cubicBezTo>
                    <a:pt x="64653" y="1016515"/>
                    <a:pt x="64653" y="1016515"/>
                    <a:pt x="64653" y="1016515"/>
                  </a:cubicBezTo>
                  <a:lnTo>
                    <a:pt x="64653" y="1016515"/>
                  </a:lnTo>
                  <a:cubicBezTo>
                    <a:pt x="64653" y="1016515"/>
                    <a:pt x="64653" y="1016515"/>
                    <a:pt x="64653" y="1016515"/>
                  </a:cubicBezTo>
                  <a:close/>
                  <a:moveTo>
                    <a:pt x="113028" y="949602"/>
                  </a:moveTo>
                  <a:cubicBezTo>
                    <a:pt x="110981" y="951992"/>
                    <a:pt x="109018" y="954382"/>
                    <a:pt x="106970" y="956686"/>
                  </a:cubicBezTo>
                  <a:cubicBezTo>
                    <a:pt x="107909" y="954211"/>
                    <a:pt x="108933" y="951821"/>
                    <a:pt x="109871" y="949431"/>
                  </a:cubicBezTo>
                  <a:cubicBezTo>
                    <a:pt x="110895" y="949431"/>
                    <a:pt x="112004" y="949517"/>
                    <a:pt x="113028" y="949602"/>
                  </a:cubicBezTo>
                  <a:close/>
                  <a:moveTo>
                    <a:pt x="117379" y="961380"/>
                  </a:moveTo>
                  <a:lnTo>
                    <a:pt x="116697" y="963599"/>
                  </a:lnTo>
                  <a:cubicBezTo>
                    <a:pt x="116270" y="964197"/>
                    <a:pt x="115758" y="964709"/>
                    <a:pt x="115332" y="965306"/>
                  </a:cubicBezTo>
                  <a:lnTo>
                    <a:pt x="116697" y="961124"/>
                  </a:lnTo>
                  <a:cubicBezTo>
                    <a:pt x="116697" y="961124"/>
                    <a:pt x="116526" y="960868"/>
                    <a:pt x="116441" y="961124"/>
                  </a:cubicBezTo>
                  <a:lnTo>
                    <a:pt x="114649" y="966245"/>
                  </a:lnTo>
                  <a:cubicBezTo>
                    <a:pt x="107994" y="974353"/>
                    <a:pt x="101340" y="982461"/>
                    <a:pt x="94600" y="990569"/>
                  </a:cubicBezTo>
                  <a:cubicBezTo>
                    <a:pt x="96903" y="984083"/>
                    <a:pt x="99207" y="977596"/>
                    <a:pt x="101595" y="971110"/>
                  </a:cubicBezTo>
                  <a:cubicBezTo>
                    <a:pt x="107056" y="964026"/>
                    <a:pt x="112516" y="956942"/>
                    <a:pt x="117977" y="949944"/>
                  </a:cubicBezTo>
                  <a:cubicBezTo>
                    <a:pt x="121133" y="950114"/>
                    <a:pt x="124375" y="950285"/>
                    <a:pt x="127532" y="950456"/>
                  </a:cubicBezTo>
                  <a:lnTo>
                    <a:pt x="124631" y="954126"/>
                  </a:lnTo>
                  <a:cubicBezTo>
                    <a:pt x="122157" y="957113"/>
                    <a:pt x="119683" y="960185"/>
                    <a:pt x="117209" y="963173"/>
                  </a:cubicBezTo>
                  <a:lnTo>
                    <a:pt x="117635" y="961551"/>
                  </a:lnTo>
                  <a:cubicBezTo>
                    <a:pt x="117635" y="961551"/>
                    <a:pt x="117465" y="961295"/>
                    <a:pt x="117379" y="961551"/>
                  </a:cubicBezTo>
                  <a:close/>
                  <a:moveTo>
                    <a:pt x="114820" y="1034012"/>
                  </a:moveTo>
                  <a:cubicBezTo>
                    <a:pt x="115332" y="1034012"/>
                    <a:pt x="115929" y="1034183"/>
                    <a:pt x="116441" y="1034183"/>
                  </a:cubicBezTo>
                  <a:cubicBezTo>
                    <a:pt x="116099" y="1034609"/>
                    <a:pt x="115758" y="1035036"/>
                    <a:pt x="115417" y="1035463"/>
                  </a:cubicBezTo>
                  <a:cubicBezTo>
                    <a:pt x="115161" y="1034951"/>
                    <a:pt x="114990" y="1034439"/>
                    <a:pt x="114735" y="1033927"/>
                  </a:cubicBezTo>
                  <a:close/>
                  <a:moveTo>
                    <a:pt x="211399" y="1046814"/>
                  </a:moveTo>
                  <a:cubicBezTo>
                    <a:pt x="211655" y="1051337"/>
                    <a:pt x="212081" y="1055861"/>
                    <a:pt x="212508" y="1060299"/>
                  </a:cubicBezTo>
                  <a:cubicBezTo>
                    <a:pt x="210119" y="1061750"/>
                    <a:pt x="207730" y="1063286"/>
                    <a:pt x="205341" y="1064737"/>
                  </a:cubicBezTo>
                  <a:cubicBezTo>
                    <a:pt x="204744" y="1059446"/>
                    <a:pt x="204147" y="1054240"/>
                    <a:pt x="203720" y="1048948"/>
                  </a:cubicBezTo>
                  <a:lnTo>
                    <a:pt x="203464" y="1045875"/>
                  </a:lnTo>
                  <a:cubicBezTo>
                    <a:pt x="206109" y="1046217"/>
                    <a:pt x="208839" y="1046473"/>
                    <a:pt x="211484" y="1046814"/>
                  </a:cubicBezTo>
                  <a:close/>
                  <a:moveTo>
                    <a:pt x="225305" y="1048350"/>
                  </a:moveTo>
                  <a:cubicBezTo>
                    <a:pt x="225305" y="1049716"/>
                    <a:pt x="225391" y="1050996"/>
                    <a:pt x="225476" y="1052362"/>
                  </a:cubicBezTo>
                  <a:cubicBezTo>
                    <a:pt x="222490" y="1054240"/>
                    <a:pt x="219418" y="1056117"/>
                    <a:pt x="216433" y="1057995"/>
                  </a:cubicBezTo>
                  <a:cubicBezTo>
                    <a:pt x="216433" y="1054496"/>
                    <a:pt x="216262" y="1050996"/>
                    <a:pt x="216262" y="1047497"/>
                  </a:cubicBezTo>
                  <a:cubicBezTo>
                    <a:pt x="219248" y="1047838"/>
                    <a:pt x="222319" y="1048094"/>
                    <a:pt x="225305" y="1048436"/>
                  </a:cubicBezTo>
                  <a:close/>
                  <a:moveTo>
                    <a:pt x="307808" y="722575"/>
                  </a:moveTo>
                  <a:cubicBezTo>
                    <a:pt x="307808" y="722575"/>
                    <a:pt x="308063" y="722319"/>
                    <a:pt x="308234" y="722234"/>
                  </a:cubicBezTo>
                  <a:lnTo>
                    <a:pt x="309770" y="721039"/>
                  </a:lnTo>
                  <a:cubicBezTo>
                    <a:pt x="311988" y="719332"/>
                    <a:pt x="314292" y="717625"/>
                    <a:pt x="316510" y="715918"/>
                  </a:cubicBezTo>
                  <a:cubicBezTo>
                    <a:pt x="316510" y="716089"/>
                    <a:pt x="316425" y="716345"/>
                    <a:pt x="316339" y="716516"/>
                  </a:cubicBezTo>
                  <a:lnTo>
                    <a:pt x="307722" y="723599"/>
                  </a:lnTo>
                  <a:cubicBezTo>
                    <a:pt x="307722" y="723599"/>
                    <a:pt x="307722" y="722917"/>
                    <a:pt x="307722" y="722575"/>
                  </a:cubicBezTo>
                  <a:close/>
                  <a:moveTo>
                    <a:pt x="302944" y="783770"/>
                  </a:moveTo>
                  <a:cubicBezTo>
                    <a:pt x="304992" y="764055"/>
                    <a:pt x="306186" y="744254"/>
                    <a:pt x="307637" y="724453"/>
                  </a:cubicBezTo>
                  <a:lnTo>
                    <a:pt x="315913" y="718393"/>
                  </a:lnTo>
                  <a:cubicBezTo>
                    <a:pt x="314035" y="726416"/>
                    <a:pt x="312244" y="734439"/>
                    <a:pt x="310538" y="742461"/>
                  </a:cubicBezTo>
                  <a:lnTo>
                    <a:pt x="310538" y="742461"/>
                  </a:lnTo>
                  <a:cubicBezTo>
                    <a:pt x="310538" y="742461"/>
                    <a:pt x="310452" y="742888"/>
                    <a:pt x="310452" y="742888"/>
                  </a:cubicBezTo>
                  <a:lnTo>
                    <a:pt x="310452" y="743315"/>
                  </a:lnTo>
                  <a:cubicBezTo>
                    <a:pt x="310452" y="743315"/>
                    <a:pt x="310367" y="743315"/>
                    <a:pt x="310367" y="743315"/>
                  </a:cubicBezTo>
                  <a:cubicBezTo>
                    <a:pt x="307466" y="758592"/>
                    <a:pt x="304736" y="773955"/>
                    <a:pt x="302347" y="789318"/>
                  </a:cubicBezTo>
                  <a:cubicBezTo>
                    <a:pt x="302518" y="787440"/>
                    <a:pt x="302774" y="785648"/>
                    <a:pt x="302944" y="783770"/>
                  </a:cubicBezTo>
                  <a:close/>
                  <a:moveTo>
                    <a:pt x="358656" y="555890"/>
                  </a:moveTo>
                  <a:lnTo>
                    <a:pt x="361813" y="549062"/>
                  </a:lnTo>
                  <a:cubicBezTo>
                    <a:pt x="362240" y="548721"/>
                    <a:pt x="362752" y="548464"/>
                    <a:pt x="363178" y="548123"/>
                  </a:cubicBezTo>
                  <a:cubicBezTo>
                    <a:pt x="361898" y="552305"/>
                    <a:pt x="360619" y="556402"/>
                    <a:pt x="359339" y="560584"/>
                  </a:cubicBezTo>
                  <a:cubicBezTo>
                    <a:pt x="359083" y="559048"/>
                    <a:pt x="358742" y="557511"/>
                    <a:pt x="358486" y="555975"/>
                  </a:cubicBezTo>
                  <a:cubicBezTo>
                    <a:pt x="358486" y="555975"/>
                    <a:pt x="358571" y="555975"/>
                    <a:pt x="358656" y="555975"/>
                  </a:cubicBezTo>
                  <a:close/>
                  <a:moveTo>
                    <a:pt x="358486" y="555719"/>
                  </a:moveTo>
                  <a:cubicBezTo>
                    <a:pt x="358230" y="554439"/>
                    <a:pt x="357974" y="553159"/>
                    <a:pt x="357803" y="551793"/>
                  </a:cubicBezTo>
                  <a:cubicBezTo>
                    <a:pt x="358912" y="551025"/>
                    <a:pt x="360022" y="550257"/>
                    <a:pt x="361131" y="549489"/>
                  </a:cubicBezTo>
                  <a:lnTo>
                    <a:pt x="358486" y="555719"/>
                  </a:lnTo>
                  <a:close/>
                  <a:moveTo>
                    <a:pt x="389883" y="530883"/>
                  </a:moveTo>
                  <a:cubicBezTo>
                    <a:pt x="389883" y="530883"/>
                    <a:pt x="389883" y="530883"/>
                    <a:pt x="389883" y="530883"/>
                  </a:cubicBezTo>
                  <a:cubicBezTo>
                    <a:pt x="389883" y="530883"/>
                    <a:pt x="389883" y="530883"/>
                    <a:pt x="389883" y="530883"/>
                  </a:cubicBezTo>
                  <a:cubicBezTo>
                    <a:pt x="390138" y="533528"/>
                    <a:pt x="390821" y="536260"/>
                    <a:pt x="391333" y="538991"/>
                  </a:cubicBezTo>
                  <a:lnTo>
                    <a:pt x="391333" y="538991"/>
                  </a:lnTo>
                  <a:cubicBezTo>
                    <a:pt x="381692" y="546928"/>
                    <a:pt x="372137" y="554780"/>
                    <a:pt x="362496" y="562718"/>
                  </a:cubicBezTo>
                  <a:cubicBezTo>
                    <a:pt x="365567" y="555804"/>
                    <a:pt x="368724" y="548891"/>
                    <a:pt x="371966" y="542063"/>
                  </a:cubicBezTo>
                  <a:cubicBezTo>
                    <a:pt x="378194" y="537710"/>
                    <a:pt x="384337" y="533272"/>
                    <a:pt x="390395" y="528834"/>
                  </a:cubicBezTo>
                  <a:cubicBezTo>
                    <a:pt x="390224" y="529517"/>
                    <a:pt x="390053" y="530200"/>
                    <a:pt x="389883" y="530968"/>
                  </a:cubicBezTo>
                  <a:lnTo>
                    <a:pt x="389883" y="530968"/>
                  </a:lnTo>
                  <a:cubicBezTo>
                    <a:pt x="389883" y="530968"/>
                    <a:pt x="389883" y="530968"/>
                    <a:pt x="389883" y="530968"/>
                  </a:cubicBezTo>
                  <a:close/>
                  <a:moveTo>
                    <a:pt x="395172" y="531139"/>
                  </a:moveTo>
                  <a:cubicBezTo>
                    <a:pt x="395172" y="531139"/>
                    <a:pt x="395172" y="531139"/>
                    <a:pt x="395172" y="531139"/>
                  </a:cubicBezTo>
                  <a:cubicBezTo>
                    <a:pt x="395172" y="531139"/>
                    <a:pt x="395172" y="531139"/>
                    <a:pt x="395172" y="531139"/>
                  </a:cubicBezTo>
                  <a:cubicBezTo>
                    <a:pt x="395001" y="529432"/>
                    <a:pt x="394660" y="527639"/>
                    <a:pt x="394319" y="525932"/>
                  </a:cubicBezTo>
                  <a:cubicBezTo>
                    <a:pt x="396452" y="524396"/>
                    <a:pt x="398500" y="522774"/>
                    <a:pt x="400633" y="521153"/>
                  </a:cubicBezTo>
                  <a:cubicBezTo>
                    <a:pt x="398244" y="526359"/>
                    <a:pt x="395940" y="531480"/>
                    <a:pt x="393637" y="536686"/>
                  </a:cubicBezTo>
                  <a:cubicBezTo>
                    <a:pt x="394234" y="534894"/>
                    <a:pt x="394746" y="533016"/>
                    <a:pt x="395172" y="531139"/>
                  </a:cubicBezTo>
                  <a:lnTo>
                    <a:pt x="395172" y="531139"/>
                  </a:lnTo>
                  <a:cubicBezTo>
                    <a:pt x="395172" y="531139"/>
                    <a:pt x="395172" y="531139"/>
                    <a:pt x="395172" y="531139"/>
                  </a:cubicBezTo>
                  <a:close/>
                  <a:moveTo>
                    <a:pt x="396793" y="541295"/>
                  </a:moveTo>
                  <a:cubicBezTo>
                    <a:pt x="396793" y="541295"/>
                    <a:pt x="397049" y="541125"/>
                    <a:pt x="397134" y="541039"/>
                  </a:cubicBezTo>
                  <a:lnTo>
                    <a:pt x="397134" y="541039"/>
                  </a:lnTo>
                  <a:cubicBezTo>
                    <a:pt x="397134" y="541039"/>
                    <a:pt x="397134" y="541039"/>
                    <a:pt x="397134" y="541039"/>
                  </a:cubicBezTo>
                  <a:lnTo>
                    <a:pt x="397134" y="541039"/>
                  </a:lnTo>
                  <a:cubicBezTo>
                    <a:pt x="397134" y="541039"/>
                    <a:pt x="397134" y="541039"/>
                    <a:pt x="397134" y="541039"/>
                  </a:cubicBezTo>
                  <a:cubicBezTo>
                    <a:pt x="402936" y="536345"/>
                    <a:pt x="408653" y="531565"/>
                    <a:pt x="414369" y="526786"/>
                  </a:cubicBezTo>
                  <a:cubicBezTo>
                    <a:pt x="414283" y="527042"/>
                    <a:pt x="414112" y="527298"/>
                    <a:pt x="414028" y="527554"/>
                  </a:cubicBezTo>
                  <a:cubicBezTo>
                    <a:pt x="407799" y="541039"/>
                    <a:pt x="401742" y="554610"/>
                    <a:pt x="395855" y="568180"/>
                  </a:cubicBezTo>
                  <a:cubicBezTo>
                    <a:pt x="393722" y="569887"/>
                    <a:pt x="391504" y="571679"/>
                    <a:pt x="389371" y="573386"/>
                  </a:cubicBezTo>
                  <a:lnTo>
                    <a:pt x="389371" y="573386"/>
                  </a:lnTo>
                  <a:cubicBezTo>
                    <a:pt x="389371" y="573386"/>
                    <a:pt x="389200" y="573472"/>
                    <a:pt x="389200" y="573472"/>
                  </a:cubicBezTo>
                  <a:lnTo>
                    <a:pt x="389029" y="573472"/>
                  </a:lnTo>
                  <a:cubicBezTo>
                    <a:pt x="389029" y="573472"/>
                    <a:pt x="389029" y="573557"/>
                    <a:pt x="389029" y="573557"/>
                  </a:cubicBezTo>
                  <a:cubicBezTo>
                    <a:pt x="386299" y="575947"/>
                    <a:pt x="383484" y="578422"/>
                    <a:pt x="380754" y="580811"/>
                  </a:cubicBezTo>
                  <a:cubicBezTo>
                    <a:pt x="380668" y="579787"/>
                    <a:pt x="380583" y="578763"/>
                    <a:pt x="380497" y="577739"/>
                  </a:cubicBezTo>
                  <a:cubicBezTo>
                    <a:pt x="380497" y="577739"/>
                    <a:pt x="380242" y="577739"/>
                    <a:pt x="380242" y="577739"/>
                  </a:cubicBezTo>
                  <a:cubicBezTo>
                    <a:pt x="380242" y="578934"/>
                    <a:pt x="380242" y="580129"/>
                    <a:pt x="380242" y="581324"/>
                  </a:cubicBezTo>
                  <a:cubicBezTo>
                    <a:pt x="379303" y="582177"/>
                    <a:pt x="378364" y="583030"/>
                    <a:pt x="377341" y="583799"/>
                  </a:cubicBezTo>
                  <a:cubicBezTo>
                    <a:pt x="377682" y="582945"/>
                    <a:pt x="378109" y="582092"/>
                    <a:pt x="378450" y="581153"/>
                  </a:cubicBezTo>
                  <a:cubicBezTo>
                    <a:pt x="384422" y="567753"/>
                    <a:pt x="390480" y="554439"/>
                    <a:pt x="396708" y="541125"/>
                  </a:cubicBezTo>
                  <a:close/>
                  <a:moveTo>
                    <a:pt x="408226" y="517056"/>
                  </a:moveTo>
                  <a:cubicBezTo>
                    <a:pt x="408653" y="516117"/>
                    <a:pt x="409164" y="515093"/>
                    <a:pt x="409591" y="514154"/>
                  </a:cubicBezTo>
                  <a:cubicBezTo>
                    <a:pt x="413345" y="510996"/>
                    <a:pt x="417099" y="507753"/>
                    <a:pt x="420853" y="504510"/>
                  </a:cubicBezTo>
                  <a:lnTo>
                    <a:pt x="420426" y="507241"/>
                  </a:lnTo>
                  <a:lnTo>
                    <a:pt x="425716" y="502803"/>
                  </a:lnTo>
                  <a:cubicBezTo>
                    <a:pt x="423327" y="507839"/>
                    <a:pt x="420853" y="512874"/>
                    <a:pt x="418464" y="517910"/>
                  </a:cubicBezTo>
                  <a:cubicBezTo>
                    <a:pt x="412833" y="522177"/>
                    <a:pt x="407202" y="526530"/>
                    <a:pt x="401571" y="530797"/>
                  </a:cubicBezTo>
                  <a:cubicBezTo>
                    <a:pt x="403704" y="526274"/>
                    <a:pt x="405922" y="521665"/>
                    <a:pt x="408055" y="517142"/>
                  </a:cubicBezTo>
                  <a:lnTo>
                    <a:pt x="408055" y="517142"/>
                  </a:lnTo>
                  <a:cubicBezTo>
                    <a:pt x="408055" y="517142"/>
                    <a:pt x="408055" y="517056"/>
                    <a:pt x="408055" y="517056"/>
                  </a:cubicBezTo>
                  <a:lnTo>
                    <a:pt x="408055" y="517056"/>
                  </a:lnTo>
                  <a:cubicBezTo>
                    <a:pt x="408055" y="517056"/>
                    <a:pt x="408055" y="516971"/>
                    <a:pt x="408055" y="516971"/>
                  </a:cubicBezTo>
                  <a:close/>
                  <a:moveTo>
                    <a:pt x="424607" y="442206"/>
                  </a:moveTo>
                  <a:lnTo>
                    <a:pt x="433736" y="434951"/>
                  </a:lnTo>
                  <a:cubicBezTo>
                    <a:pt x="428531" y="439987"/>
                    <a:pt x="423498" y="445107"/>
                    <a:pt x="418464" y="450314"/>
                  </a:cubicBezTo>
                  <a:cubicBezTo>
                    <a:pt x="422474" y="442803"/>
                    <a:pt x="426484" y="435292"/>
                    <a:pt x="430494" y="427867"/>
                  </a:cubicBezTo>
                  <a:lnTo>
                    <a:pt x="430494" y="427867"/>
                  </a:lnTo>
                  <a:cubicBezTo>
                    <a:pt x="430494" y="427867"/>
                    <a:pt x="430494" y="427867"/>
                    <a:pt x="430494" y="427867"/>
                  </a:cubicBezTo>
                  <a:lnTo>
                    <a:pt x="430494" y="427867"/>
                  </a:lnTo>
                  <a:cubicBezTo>
                    <a:pt x="430494" y="427867"/>
                    <a:pt x="430494" y="427867"/>
                    <a:pt x="430494" y="427867"/>
                  </a:cubicBezTo>
                  <a:lnTo>
                    <a:pt x="430494" y="427867"/>
                  </a:lnTo>
                  <a:cubicBezTo>
                    <a:pt x="440817" y="417881"/>
                    <a:pt x="451055" y="407896"/>
                    <a:pt x="461379" y="397995"/>
                  </a:cubicBezTo>
                  <a:lnTo>
                    <a:pt x="462914" y="396800"/>
                  </a:lnTo>
                  <a:cubicBezTo>
                    <a:pt x="462317" y="399787"/>
                    <a:pt x="461805" y="402775"/>
                    <a:pt x="461208" y="405762"/>
                  </a:cubicBezTo>
                  <a:cubicBezTo>
                    <a:pt x="459843" y="408152"/>
                    <a:pt x="458478" y="410541"/>
                    <a:pt x="457113" y="412931"/>
                  </a:cubicBezTo>
                  <a:cubicBezTo>
                    <a:pt x="454297" y="415492"/>
                    <a:pt x="451396" y="418137"/>
                    <a:pt x="448581" y="420783"/>
                  </a:cubicBezTo>
                  <a:cubicBezTo>
                    <a:pt x="447216" y="421978"/>
                    <a:pt x="445851" y="423173"/>
                    <a:pt x="444485" y="424453"/>
                  </a:cubicBezTo>
                  <a:lnTo>
                    <a:pt x="424351" y="442120"/>
                  </a:lnTo>
                  <a:cubicBezTo>
                    <a:pt x="424351" y="442120"/>
                    <a:pt x="424351" y="442376"/>
                    <a:pt x="424521" y="442291"/>
                  </a:cubicBezTo>
                  <a:close/>
                  <a:moveTo>
                    <a:pt x="447984" y="396544"/>
                  </a:moveTo>
                  <a:cubicBezTo>
                    <a:pt x="454553" y="385278"/>
                    <a:pt x="461208" y="374098"/>
                    <a:pt x="468033" y="363002"/>
                  </a:cubicBezTo>
                  <a:cubicBezTo>
                    <a:pt x="468204" y="362832"/>
                    <a:pt x="468375" y="362661"/>
                    <a:pt x="468545" y="362576"/>
                  </a:cubicBezTo>
                  <a:cubicBezTo>
                    <a:pt x="468545" y="362576"/>
                    <a:pt x="468630" y="362490"/>
                    <a:pt x="468716" y="362405"/>
                  </a:cubicBezTo>
                  <a:cubicBezTo>
                    <a:pt x="467265" y="372135"/>
                    <a:pt x="465644" y="381779"/>
                    <a:pt x="463853" y="391509"/>
                  </a:cubicBezTo>
                  <a:cubicBezTo>
                    <a:pt x="455235" y="398849"/>
                    <a:pt x="446618" y="406274"/>
                    <a:pt x="438172" y="413870"/>
                  </a:cubicBezTo>
                  <a:cubicBezTo>
                    <a:pt x="441414" y="408066"/>
                    <a:pt x="444656" y="402348"/>
                    <a:pt x="447898" y="396629"/>
                  </a:cubicBezTo>
                  <a:close/>
                  <a:moveTo>
                    <a:pt x="445339" y="393898"/>
                  </a:moveTo>
                  <a:cubicBezTo>
                    <a:pt x="450202" y="385705"/>
                    <a:pt x="455065" y="377597"/>
                    <a:pt x="460013" y="369489"/>
                  </a:cubicBezTo>
                  <a:cubicBezTo>
                    <a:pt x="460610" y="368977"/>
                    <a:pt x="461208" y="368550"/>
                    <a:pt x="461805" y="368038"/>
                  </a:cubicBezTo>
                  <a:cubicBezTo>
                    <a:pt x="456259" y="376573"/>
                    <a:pt x="450799" y="385193"/>
                    <a:pt x="445339" y="393898"/>
                  </a:cubicBezTo>
                  <a:close/>
                  <a:moveTo>
                    <a:pt x="484585" y="330997"/>
                  </a:moveTo>
                  <a:cubicBezTo>
                    <a:pt x="484243" y="332533"/>
                    <a:pt x="483902" y="334069"/>
                    <a:pt x="483561" y="335605"/>
                  </a:cubicBezTo>
                  <a:cubicBezTo>
                    <a:pt x="483220" y="336117"/>
                    <a:pt x="482793" y="336630"/>
                    <a:pt x="482452" y="337227"/>
                  </a:cubicBezTo>
                  <a:cubicBezTo>
                    <a:pt x="481513" y="338678"/>
                    <a:pt x="480489" y="340044"/>
                    <a:pt x="479551" y="341494"/>
                  </a:cubicBezTo>
                  <a:cubicBezTo>
                    <a:pt x="479807" y="340214"/>
                    <a:pt x="479978" y="339019"/>
                    <a:pt x="480233" y="337739"/>
                  </a:cubicBezTo>
                  <a:cubicBezTo>
                    <a:pt x="481684" y="335520"/>
                    <a:pt x="483134" y="333216"/>
                    <a:pt x="484670" y="330997"/>
                  </a:cubicBezTo>
                  <a:close/>
                  <a:moveTo>
                    <a:pt x="481172" y="332191"/>
                  </a:moveTo>
                  <a:cubicBezTo>
                    <a:pt x="481172" y="332191"/>
                    <a:pt x="481257" y="331679"/>
                    <a:pt x="481342" y="331338"/>
                  </a:cubicBezTo>
                  <a:cubicBezTo>
                    <a:pt x="481854" y="330911"/>
                    <a:pt x="482281" y="330399"/>
                    <a:pt x="482793" y="329972"/>
                  </a:cubicBezTo>
                  <a:cubicBezTo>
                    <a:pt x="482281" y="330740"/>
                    <a:pt x="481769" y="331423"/>
                    <a:pt x="481257" y="332191"/>
                  </a:cubicBezTo>
                  <a:close/>
                  <a:moveTo>
                    <a:pt x="478442" y="347554"/>
                  </a:moveTo>
                  <a:lnTo>
                    <a:pt x="478868" y="345676"/>
                  </a:lnTo>
                  <a:cubicBezTo>
                    <a:pt x="480063" y="343713"/>
                    <a:pt x="481342" y="341750"/>
                    <a:pt x="482537" y="339873"/>
                  </a:cubicBezTo>
                  <a:cubicBezTo>
                    <a:pt x="481854" y="342860"/>
                    <a:pt x="481257" y="345932"/>
                    <a:pt x="480575" y="348920"/>
                  </a:cubicBezTo>
                  <a:lnTo>
                    <a:pt x="477759" y="351139"/>
                  </a:lnTo>
                  <a:cubicBezTo>
                    <a:pt x="477930" y="349944"/>
                    <a:pt x="478186" y="348749"/>
                    <a:pt x="478357" y="347554"/>
                  </a:cubicBezTo>
                  <a:close/>
                  <a:moveTo>
                    <a:pt x="469739" y="356089"/>
                  </a:moveTo>
                  <a:cubicBezTo>
                    <a:pt x="469228" y="356943"/>
                    <a:pt x="468630" y="357711"/>
                    <a:pt x="468118" y="358564"/>
                  </a:cubicBezTo>
                  <a:cubicBezTo>
                    <a:pt x="467607" y="358905"/>
                    <a:pt x="467095" y="359247"/>
                    <a:pt x="466583" y="359674"/>
                  </a:cubicBezTo>
                  <a:cubicBezTo>
                    <a:pt x="466412" y="359844"/>
                    <a:pt x="466156" y="359930"/>
                    <a:pt x="465985" y="360100"/>
                  </a:cubicBezTo>
                  <a:cubicBezTo>
                    <a:pt x="467351" y="357881"/>
                    <a:pt x="468716" y="355748"/>
                    <a:pt x="470081" y="353528"/>
                  </a:cubicBezTo>
                  <a:cubicBezTo>
                    <a:pt x="469996" y="354382"/>
                    <a:pt x="469825" y="355236"/>
                    <a:pt x="469739" y="356089"/>
                  </a:cubicBezTo>
                  <a:close/>
                  <a:moveTo>
                    <a:pt x="502331" y="410712"/>
                  </a:moveTo>
                  <a:cubicBezTo>
                    <a:pt x="502331" y="410712"/>
                    <a:pt x="502331" y="410712"/>
                    <a:pt x="502331" y="410712"/>
                  </a:cubicBezTo>
                  <a:lnTo>
                    <a:pt x="502331" y="410712"/>
                  </a:lnTo>
                  <a:cubicBezTo>
                    <a:pt x="502331" y="410712"/>
                    <a:pt x="502331" y="410712"/>
                    <a:pt x="502331" y="410712"/>
                  </a:cubicBezTo>
                  <a:close/>
                  <a:moveTo>
                    <a:pt x="486376" y="487184"/>
                  </a:moveTo>
                  <a:cubicBezTo>
                    <a:pt x="489874" y="483941"/>
                    <a:pt x="493287" y="480612"/>
                    <a:pt x="496785" y="477369"/>
                  </a:cubicBezTo>
                  <a:lnTo>
                    <a:pt x="495505" y="484112"/>
                  </a:lnTo>
                  <a:cubicBezTo>
                    <a:pt x="495505" y="484112"/>
                    <a:pt x="495676" y="484282"/>
                    <a:pt x="495761" y="484112"/>
                  </a:cubicBezTo>
                  <a:lnTo>
                    <a:pt x="496358" y="481381"/>
                  </a:lnTo>
                  <a:lnTo>
                    <a:pt x="494823" y="491196"/>
                  </a:lnTo>
                  <a:cubicBezTo>
                    <a:pt x="493799" y="497682"/>
                    <a:pt x="492861" y="504169"/>
                    <a:pt x="491922" y="510655"/>
                  </a:cubicBezTo>
                  <a:cubicBezTo>
                    <a:pt x="490728" y="511679"/>
                    <a:pt x="489448" y="512618"/>
                    <a:pt x="488168" y="513642"/>
                  </a:cubicBezTo>
                  <a:cubicBezTo>
                    <a:pt x="487997" y="513216"/>
                    <a:pt x="487827" y="512874"/>
                    <a:pt x="487741" y="512447"/>
                  </a:cubicBezTo>
                  <a:cubicBezTo>
                    <a:pt x="487229" y="512362"/>
                    <a:pt x="486717" y="512277"/>
                    <a:pt x="486206" y="512191"/>
                  </a:cubicBezTo>
                  <a:cubicBezTo>
                    <a:pt x="485182" y="513642"/>
                    <a:pt x="483561" y="515008"/>
                    <a:pt x="483134" y="516629"/>
                  </a:cubicBezTo>
                  <a:cubicBezTo>
                    <a:pt x="483049" y="517056"/>
                    <a:pt x="482878" y="517483"/>
                    <a:pt x="482793" y="517995"/>
                  </a:cubicBezTo>
                  <a:cubicBezTo>
                    <a:pt x="481513" y="519019"/>
                    <a:pt x="480319" y="520043"/>
                    <a:pt x="479039" y="521068"/>
                  </a:cubicBezTo>
                  <a:cubicBezTo>
                    <a:pt x="480319" y="510740"/>
                    <a:pt x="481599" y="500413"/>
                    <a:pt x="483049" y="490086"/>
                  </a:cubicBezTo>
                  <a:cubicBezTo>
                    <a:pt x="483732" y="489489"/>
                    <a:pt x="484414" y="488891"/>
                    <a:pt x="485096" y="488294"/>
                  </a:cubicBezTo>
                  <a:lnTo>
                    <a:pt x="482025" y="506729"/>
                  </a:lnTo>
                  <a:cubicBezTo>
                    <a:pt x="482025" y="506729"/>
                    <a:pt x="482196" y="506900"/>
                    <a:pt x="482281" y="506729"/>
                  </a:cubicBezTo>
                  <a:lnTo>
                    <a:pt x="486376" y="487099"/>
                  </a:lnTo>
                  <a:close/>
                  <a:moveTo>
                    <a:pt x="542771" y="287554"/>
                  </a:moveTo>
                  <a:cubicBezTo>
                    <a:pt x="542345" y="287554"/>
                    <a:pt x="541833" y="287554"/>
                    <a:pt x="541406" y="287640"/>
                  </a:cubicBezTo>
                  <a:cubicBezTo>
                    <a:pt x="542430" y="286957"/>
                    <a:pt x="543454" y="286189"/>
                    <a:pt x="544477" y="285506"/>
                  </a:cubicBezTo>
                  <a:cubicBezTo>
                    <a:pt x="542942" y="291053"/>
                    <a:pt x="541406" y="296687"/>
                    <a:pt x="539870" y="302234"/>
                  </a:cubicBezTo>
                  <a:cubicBezTo>
                    <a:pt x="537822" y="303856"/>
                    <a:pt x="535775" y="305477"/>
                    <a:pt x="533727" y="307099"/>
                  </a:cubicBezTo>
                  <a:cubicBezTo>
                    <a:pt x="534751" y="301637"/>
                    <a:pt x="535690" y="296260"/>
                    <a:pt x="536713" y="290797"/>
                  </a:cubicBezTo>
                  <a:cubicBezTo>
                    <a:pt x="538079" y="289859"/>
                    <a:pt x="539529" y="288920"/>
                    <a:pt x="540894" y="287981"/>
                  </a:cubicBezTo>
                  <a:cubicBezTo>
                    <a:pt x="541491" y="287896"/>
                    <a:pt x="542174" y="287810"/>
                    <a:pt x="542771" y="287725"/>
                  </a:cubicBezTo>
                  <a:cubicBezTo>
                    <a:pt x="542856" y="287725"/>
                    <a:pt x="542856" y="287469"/>
                    <a:pt x="542771" y="287469"/>
                  </a:cubicBezTo>
                  <a:close/>
                  <a:moveTo>
                    <a:pt x="519394" y="379645"/>
                  </a:moveTo>
                  <a:cubicBezTo>
                    <a:pt x="520674" y="373927"/>
                    <a:pt x="521954" y="368208"/>
                    <a:pt x="523234" y="362405"/>
                  </a:cubicBezTo>
                  <a:cubicBezTo>
                    <a:pt x="524086" y="361637"/>
                    <a:pt x="524940" y="360868"/>
                    <a:pt x="525793" y="360186"/>
                  </a:cubicBezTo>
                  <a:cubicBezTo>
                    <a:pt x="525196" y="362917"/>
                    <a:pt x="524598" y="365733"/>
                    <a:pt x="524001" y="368464"/>
                  </a:cubicBezTo>
                  <a:lnTo>
                    <a:pt x="524001" y="368464"/>
                  </a:lnTo>
                  <a:cubicBezTo>
                    <a:pt x="524001" y="368464"/>
                    <a:pt x="524001" y="368721"/>
                    <a:pt x="524001" y="368721"/>
                  </a:cubicBezTo>
                  <a:lnTo>
                    <a:pt x="524001" y="368977"/>
                  </a:lnTo>
                  <a:cubicBezTo>
                    <a:pt x="524001" y="368977"/>
                    <a:pt x="524001" y="368977"/>
                    <a:pt x="524001" y="368977"/>
                  </a:cubicBezTo>
                  <a:cubicBezTo>
                    <a:pt x="523489" y="371793"/>
                    <a:pt x="522977" y="374610"/>
                    <a:pt x="522465" y="377512"/>
                  </a:cubicBezTo>
                  <a:cubicBezTo>
                    <a:pt x="521527" y="378194"/>
                    <a:pt x="520589" y="378962"/>
                    <a:pt x="519565" y="379645"/>
                  </a:cubicBezTo>
                  <a:close/>
                  <a:moveTo>
                    <a:pt x="521101" y="384169"/>
                  </a:moveTo>
                  <a:cubicBezTo>
                    <a:pt x="520333" y="388521"/>
                    <a:pt x="519565" y="392874"/>
                    <a:pt x="518882" y="397227"/>
                  </a:cubicBezTo>
                  <a:cubicBezTo>
                    <a:pt x="517517" y="398336"/>
                    <a:pt x="516152" y="399446"/>
                    <a:pt x="514702" y="400641"/>
                  </a:cubicBezTo>
                  <a:cubicBezTo>
                    <a:pt x="515726" y="396032"/>
                    <a:pt x="516749" y="391509"/>
                    <a:pt x="517773" y="386900"/>
                  </a:cubicBezTo>
                  <a:cubicBezTo>
                    <a:pt x="518882" y="385961"/>
                    <a:pt x="519991" y="385108"/>
                    <a:pt x="521101" y="384169"/>
                  </a:cubicBezTo>
                  <a:close/>
                  <a:moveTo>
                    <a:pt x="527243" y="353785"/>
                  </a:moveTo>
                  <a:cubicBezTo>
                    <a:pt x="526390" y="354467"/>
                    <a:pt x="525537" y="355150"/>
                    <a:pt x="524684" y="355833"/>
                  </a:cubicBezTo>
                  <a:cubicBezTo>
                    <a:pt x="525196" y="353358"/>
                    <a:pt x="525622" y="350968"/>
                    <a:pt x="526049" y="348493"/>
                  </a:cubicBezTo>
                  <a:cubicBezTo>
                    <a:pt x="526988" y="347725"/>
                    <a:pt x="528011" y="346957"/>
                    <a:pt x="528950" y="346189"/>
                  </a:cubicBezTo>
                  <a:cubicBezTo>
                    <a:pt x="528352" y="348749"/>
                    <a:pt x="527755" y="351309"/>
                    <a:pt x="527158" y="353785"/>
                  </a:cubicBezTo>
                  <a:close/>
                  <a:moveTo>
                    <a:pt x="512995" y="408408"/>
                  </a:moveTo>
                  <a:cubicBezTo>
                    <a:pt x="514616" y="406957"/>
                    <a:pt x="516152" y="405591"/>
                    <a:pt x="517773" y="404140"/>
                  </a:cubicBezTo>
                  <a:cubicBezTo>
                    <a:pt x="516835" y="410029"/>
                    <a:pt x="515896" y="415833"/>
                    <a:pt x="515043" y="421722"/>
                  </a:cubicBezTo>
                  <a:cubicBezTo>
                    <a:pt x="512995" y="423429"/>
                    <a:pt x="510862" y="425221"/>
                    <a:pt x="508815" y="426928"/>
                  </a:cubicBezTo>
                  <a:cubicBezTo>
                    <a:pt x="510265" y="420783"/>
                    <a:pt x="511630" y="414553"/>
                    <a:pt x="513081" y="408322"/>
                  </a:cubicBezTo>
                  <a:close/>
                  <a:moveTo>
                    <a:pt x="538164" y="309233"/>
                  </a:moveTo>
                  <a:cubicBezTo>
                    <a:pt x="537652" y="311110"/>
                    <a:pt x="537140" y="312988"/>
                    <a:pt x="536713" y="314780"/>
                  </a:cubicBezTo>
                  <a:cubicBezTo>
                    <a:pt x="534666" y="322632"/>
                    <a:pt x="532789" y="330484"/>
                    <a:pt x="530912" y="338422"/>
                  </a:cubicBezTo>
                  <a:cubicBezTo>
                    <a:pt x="529803" y="339361"/>
                    <a:pt x="528693" y="340385"/>
                    <a:pt x="527499" y="341324"/>
                  </a:cubicBezTo>
                  <a:cubicBezTo>
                    <a:pt x="529291" y="331935"/>
                    <a:pt x="530997" y="322547"/>
                    <a:pt x="532789" y="313073"/>
                  </a:cubicBezTo>
                  <a:cubicBezTo>
                    <a:pt x="534580" y="311793"/>
                    <a:pt x="536372" y="310513"/>
                    <a:pt x="538249" y="309233"/>
                  </a:cubicBezTo>
                  <a:close/>
                  <a:moveTo>
                    <a:pt x="529206" y="369830"/>
                  </a:moveTo>
                  <a:lnTo>
                    <a:pt x="529206" y="369830"/>
                  </a:lnTo>
                  <a:cubicBezTo>
                    <a:pt x="529206" y="369830"/>
                    <a:pt x="529206" y="369830"/>
                    <a:pt x="529206" y="369830"/>
                  </a:cubicBezTo>
                  <a:cubicBezTo>
                    <a:pt x="530144" y="364795"/>
                    <a:pt x="531168" y="359759"/>
                    <a:pt x="532192" y="354809"/>
                  </a:cubicBezTo>
                  <a:cubicBezTo>
                    <a:pt x="536628" y="350883"/>
                    <a:pt x="541065" y="346957"/>
                    <a:pt x="545501" y="343031"/>
                  </a:cubicBezTo>
                  <a:cubicBezTo>
                    <a:pt x="543880" y="350029"/>
                    <a:pt x="542345" y="357028"/>
                    <a:pt x="540894" y="364026"/>
                  </a:cubicBezTo>
                  <a:cubicBezTo>
                    <a:pt x="536799" y="367014"/>
                    <a:pt x="532704" y="370086"/>
                    <a:pt x="528609" y="373073"/>
                  </a:cubicBezTo>
                  <a:cubicBezTo>
                    <a:pt x="528864" y="372049"/>
                    <a:pt x="529035" y="371025"/>
                    <a:pt x="529291" y="370001"/>
                  </a:cubicBezTo>
                  <a:lnTo>
                    <a:pt x="529291" y="370001"/>
                  </a:lnTo>
                  <a:cubicBezTo>
                    <a:pt x="529291" y="370001"/>
                    <a:pt x="529291" y="370001"/>
                    <a:pt x="529291" y="370001"/>
                  </a:cubicBezTo>
                  <a:close/>
                  <a:moveTo>
                    <a:pt x="542174" y="335861"/>
                  </a:moveTo>
                  <a:cubicBezTo>
                    <a:pt x="544221" y="334069"/>
                    <a:pt x="546269" y="332362"/>
                    <a:pt x="548317" y="330570"/>
                  </a:cubicBezTo>
                  <a:cubicBezTo>
                    <a:pt x="547720" y="333301"/>
                    <a:pt x="547037" y="335947"/>
                    <a:pt x="546440" y="338678"/>
                  </a:cubicBezTo>
                  <a:cubicBezTo>
                    <a:pt x="542088" y="342177"/>
                    <a:pt x="537652" y="345591"/>
                    <a:pt x="533301" y="349090"/>
                  </a:cubicBezTo>
                  <a:cubicBezTo>
                    <a:pt x="533813" y="346615"/>
                    <a:pt x="534325" y="344140"/>
                    <a:pt x="534751" y="341665"/>
                  </a:cubicBezTo>
                  <a:cubicBezTo>
                    <a:pt x="537140" y="339702"/>
                    <a:pt x="539614" y="337824"/>
                    <a:pt x="542003" y="335861"/>
                  </a:cubicBezTo>
                  <a:lnTo>
                    <a:pt x="542003" y="335861"/>
                  </a:lnTo>
                  <a:cubicBezTo>
                    <a:pt x="542003" y="335861"/>
                    <a:pt x="542003" y="335861"/>
                    <a:pt x="542003" y="335861"/>
                  </a:cubicBezTo>
                  <a:lnTo>
                    <a:pt x="542003" y="335861"/>
                  </a:lnTo>
                  <a:cubicBezTo>
                    <a:pt x="542003" y="335861"/>
                    <a:pt x="542003" y="335861"/>
                    <a:pt x="542003" y="335861"/>
                  </a:cubicBezTo>
                  <a:close/>
                  <a:moveTo>
                    <a:pt x="539870" y="368550"/>
                  </a:moveTo>
                  <a:cubicBezTo>
                    <a:pt x="539700" y="369403"/>
                    <a:pt x="539529" y="370257"/>
                    <a:pt x="539358" y="371110"/>
                  </a:cubicBezTo>
                  <a:lnTo>
                    <a:pt x="539358" y="371110"/>
                  </a:lnTo>
                  <a:cubicBezTo>
                    <a:pt x="539358" y="371110"/>
                    <a:pt x="539358" y="371366"/>
                    <a:pt x="539358" y="371366"/>
                  </a:cubicBezTo>
                  <a:lnTo>
                    <a:pt x="539358" y="371622"/>
                  </a:lnTo>
                  <a:cubicBezTo>
                    <a:pt x="539358" y="371622"/>
                    <a:pt x="539358" y="371622"/>
                    <a:pt x="539358" y="371622"/>
                  </a:cubicBezTo>
                  <a:cubicBezTo>
                    <a:pt x="538676" y="375207"/>
                    <a:pt x="538079" y="378877"/>
                    <a:pt x="537396" y="382462"/>
                  </a:cubicBezTo>
                  <a:cubicBezTo>
                    <a:pt x="533130" y="385876"/>
                    <a:pt x="528864" y="389375"/>
                    <a:pt x="524598" y="392789"/>
                  </a:cubicBezTo>
                  <a:cubicBezTo>
                    <a:pt x="525537" y="388180"/>
                    <a:pt x="526476" y="383657"/>
                    <a:pt x="527414" y="379048"/>
                  </a:cubicBezTo>
                  <a:cubicBezTo>
                    <a:pt x="531594" y="375548"/>
                    <a:pt x="535860" y="371964"/>
                    <a:pt x="540041" y="368464"/>
                  </a:cubicBezTo>
                  <a:close/>
                  <a:moveTo>
                    <a:pt x="536372" y="387668"/>
                  </a:moveTo>
                  <a:cubicBezTo>
                    <a:pt x="535263" y="394069"/>
                    <a:pt x="534239" y="400470"/>
                    <a:pt x="533216" y="406871"/>
                  </a:cubicBezTo>
                  <a:cubicBezTo>
                    <a:pt x="528693" y="410627"/>
                    <a:pt x="524086" y="414382"/>
                    <a:pt x="519565" y="418137"/>
                  </a:cubicBezTo>
                  <a:cubicBezTo>
                    <a:pt x="520759" y="411907"/>
                    <a:pt x="521954" y="405676"/>
                    <a:pt x="523148" y="399531"/>
                  </a:cubicBezTo>
                  <a:cubicBezTo>
                    <a:pt x="527585" y="395605"/>
                    <a:pt x="532021" y="391594"/>
                    <a:pt x="536372" y="387668"/>
                  </a:cubicBezTo>
                  <a:close/>
                  <a:moveTo>
                    <a:pt x="509241" y="465335"/>
                  </a:moveTo>
                  <a:cubicBezTo>
                    <a:pt x="508729" y="469602"/>
                    <a:pt x="508218" y="473870"/>
                    <a:pt x="507791" y="478137"/>
                  </a:cubicBezTo>
                  <a:lnTo>
                    <a:pt x="505744" y="497597"/>
                  </a:lnTo>
                  <a:lnTo>
                    <a:pt x="505487" y="500499"/>
                  </a:lnTo>
                  <a:cubicBezTo>
                    <a:pt x="501819" y="503315"/>
                    <a:pt x="498150" y="506132"/>
                    <a:pt x="494482" y="508948"/>
                  </a:cubicBezTo>
                  <a:cubicBezTo>
                    <a:pt x="495079" y="503230"/>
                    <a:pt x="495761" y="497511"/>
                    <a:pt x="496444" y="491793"/>
                  </a:cubicBezTo>
                  <a:lnTo>
                    <a:pt x="498491" y="475833"/>
                  </a:lnTo>
                  <a:cubicBezTo>
                    <a:pt x="502074" y="472334"/>
                    <a:pt x="505658" y="468834"/>
                    <a:pt x="509241" y="465335"/>
                  </a:cubicBezTo>
                  <a:close/>
                  <a:moveTo>
                    <a:pt x="596094" y="288664"/>
                  </a:moveTo>
                  <a:cubicBezTo>
                    <a:pt x="595327" y="291651"/>
                    <a:pt x="594644" y="294553"/>
                    <a:pt x="593876" y="297540"/>
                  </a:cubicBezTo>
                  <a:cubicBezTo>
                    <a:pt x="589525" y="315634"/>
                    <a:pt x="585430" y="333728"/>
                    <a:pt x="581676" y="351907"/>
                  </a:cubicBezTo>
                  <a:lnTo>
                    <a:pt x="581676" y="351907"/>
                  </a:lnTo>
                  <a:cubicBezTo>
                    <a:pt x="581676" y="351907"/>
                    <a:pt x="581676" y="352163"/>
                    <a:pt x="581676" y="352163"/>
                  </a:cubicBezTo>
                  <a:lnTo>
                    <a:pt x="581676" y="352419"/>
                  </a:lnTo>
                  <a:cubicBezTo>
                    <a:pt x="581676" y="352419"/>
                    <a:pt x="581676" y="352419"/>
                    <a:pt x="581676" y="352419"/>
                  </a:cubicBezTo>
                  <a:cubicBezTo>
                    <a:pt x="578348" y="370684"/>
                    <a:pt x="575277" y="389033"/>
                    <a:pt x="572547" y="407383"/>
                  </a:cubicBezTo>
                  <a:cubicBezTo>
                    <a:pt x="569816" y="425733"/>
                    <a:pt x="567342" y="444169"/>
                    <a:pt x="565039" y="462604"/>
                  </a:cubicBezTo>
                  <a:lnTo>
                    <a:pt x="562735" y="482234"/>
                  </a:lnTo>
                  <a:lnTo>
                    <a:pt x="562479" y="484453"/>
                  </a:lnTo>
                  <a:lnTo>
                    <a:pt x="560687" y="485989"/>
                  </a:lnTo>
                  <a:cubicBezTo>
                    <a:pt x="561029" y="481295"/>
                    <a:pt x="561285" y="476601"/>
                    <a:pt x="561626" y="471992"/>
                  </a:cubicBezTo>
                  <a:lnTo>
                    <a:pt x="562820" y="454325"/>
                  </a:lnTo>
                  <a:lnTo>
                    <a:pt x="565380" y="451850"/>
                  </a:lnTo>
                  <a:cubicBezTo>
                    <a:pt x="565380" y="451850"/>
                    <a:pt x="565380" y="451594"/>
                    <a:pt x="565209" y="451679"/>
                  </a:cubicBezTo>
                  <a:lnTo>
                    <a:pt x="562820" y="453728"/>
                  </a:lnTo>
                  <a:lnTo>
                    <a:pt x="564783" y="424453"/>
                  </a:lnTo>
                  <a:cubicBezTo>
                    <a:pt x="564783" y="424453"/>
                    <a:pt x="564612" y="424197"/>
                    <a:pt x="564527" y="424453"/>
                  </a:cubicBezTo>
                  <a:lnTo>
                    <a:pt x="561626" y="454752"/>
                  </a:lnTo>
                  <a:lnTo>
                    <a:pt x="555910" y="459702"/>
                  </a:lnTo>
                  <a:lnTo>
                    <a:pt x="548146" y="466359"/>
                  </a:lnTo>
                  <a:cubicBezTo>
                    <a:pt x="550194" y="452618"/>
                    <a:pt x="552412" y="438877"/>
                    <a:pt x="554801" y="425136"/>
                  </a:cubicBezTo>
                  <a:cubicBezTo>
                    <a:pt x="555313" y="422319"/>
                    <a:pt x="555825" y="419588"/>
                    <a:pt x="556337" y="416772"/>
                  </a:cubicBezTo>
                  <a:cubicBezTo>
                    <a:pt x="559579" y="413272"/>
                    <a:pt x="562820" y="409773"/>
                    <a:pt x="566062" y="406274"/>
                  </a:cubicBezTo>
                  <a:cubicBezTo>
                    <a:pt x="566148" y="406189"/>
                    <a:pt x="566062" y="406018"/>
                    <a:pt x="565892" y="406103"/>
                  </a:cubicBezTo>
                  <a:cubicBezTo>
                    <a:pt x="562820" y="409176"/>
                    <a:pt x="559664" y="412248"/>
                    <a:pt x="556592" y="415321"/>
                  </a:cubicBezTo>
                  <a:cubicBezTo>
                    <a:pt x="558554" y="404652"/>
                    <a:pt x="560603" y="393984"/>
                    <a:pt x="562650" y="383315"/>
                  </a:cubicBezTo>
                  <a:lnTo>
                    <a:pt x="568793" y="377597"/>
                  </a:lnTo>
                  <a:cubicBezTo>
                    <a:pt x="568793" y="377597"/>
                    <a:pt x="568793" y="377341"/>
                    <a:pt x="568622" y="377426"/>
                  </a:cubicBezTo>
                  <a:lnTo>
                    <a:pt x="562820" y="382291"/>
                  </a:lnTo>
                  <a:cubicBezTo>
                    <a:pt x="563845" y="376914"/>
                    <a:pt x="564953" y="371622"/>
                    <a:pt x="566062" y="366245"/>
                  </a:cubicBezTo>
                  <a:lnTo>
                    <a:pt x="566062" y="366245"/>
                  </a:lnTo>
                  <a:cubicBezTo>
                    <a:pt x="566062" y="366245"/>
                    <a:pt x="566062" y="366160"/>
                    <a:pt x="566062" y="366160"/>
                  </a:cubicBezTo>
                  <a:lnTo>
                    <a:pt x="566062" y="366160"/>
                  </a:lnTo>
                  <a:cubicBezTo>
                    <a:pt x="566062" y="366160"/>
                    <a:pt x="566062" y="366075"/>
                    <a:pt x="566062" y="366075"/>
                  </a:cubicBezTo>
                  <a:cubicBezTo>
                    <a:pt x="566489" y="363941"/>
                    <a:pt x="566916" y="361893"/>
                    <a:pt x="567257" y="359759"/>
                  </a:cubicBezTo>
                  <a:lnTo>
                    <a:pt x="579969" y="348408"/>
                  </a:lnTo>
                  <a:cubicBezTo>
                    <a:pt x="579969" y="348408"/>
                    <a:pt x="579969" y="348152"/>
                    <a:pt x="579799" y="348237"/>
                  </a:cubicBezTo>
                  <a:lnTo>
                    <a:pt x="567599" y="358137"/>
                  </a:lnTo>
                  <a:cubicBezTo>
                    <a:pt x="568622" y="352931"/>
                    <a:pt x="569646" y="347810"/>
                    <a:pt x="570670" y="342604"/>
                  </a:cubicBezTo>
                  <a:lnTo>
                    <a:pt x="573400" y="340300"/>
                  </a:lnTo>
                  <a:cubicBezTo>
                    <a:pt x="573400" y="340300"/>
                    <a:pt x="573400" y="340044"/>
                    <a:pt x="573229" y="340129"/>
                  </a:cubicBezTo>
                  <a:lnTo>
                    <a:pt x="570755" y="342007"/>
                  </a:lnTo>
                  <a:cubicBezTo>
                    <a:pt x="572547" y="333301"/>
                    <a:pt x="574338" y="324595"/>
                    <a:pt x="576215" y="315890"/>
                  </a:cubicBezTo>
                  <a:lnTo>
                    <a:pt x="581676" y="311110"/>
                  </a:lnTo>
                  <a:cubicBezTo>
                    <a:pt x="581676" y="311110"/>
                    <a:pt x="581676" y="310854"/>
                    <a:pt x="581505" y="310940"/>
                  </a:cubicBezTo>
                  <a:lnTo>
                    <a:pt x="576386" y="315036"/>
                  </a:lnTo>
                  <a:cubicBezTo>
                    <a:pt x="576898" y="312561"/>
                    <a:pt x="577495" y="310001"/>
                    <a:pt x="578007" y="307526"/>
                  </a:cubicBezTo>
                  <a:cubicBezTo>
                    <a:pt x="578263" y="306416"/>
                    <a:pt x="578519" y="305307"/>
                    <a:pt x="578775" y="304112"/>
                  </a:cubicBezTo>
                  <a:cubicBezTo>
                    <a:pt x="584491" y="298991"/>
                    <a:pt x="590293" y="293955"/>
                    <a:pt x="596009" y="288834"/>
                  </a:cubicBezTo>
                  <a:close/>
                  <a:moveTo>
                    <a:pt x="580055" y="298906"/>
                  </a:moveTo>
                  <a:cubicBezTo>
                    <a:pt x="582017" y="290285"/>
                    <a:pt x="584065" y="281665"/>
                    <a:pt x="586198" y="273045"/>
                  </a:cubicBezTo>
                  <a:cubicBezTo>
                    <a:pt x="591999" y="268436"/>
                    <a:pt x="597886" y="263827"/>
                    <a:pt x="603688" y="259304"/>
                  </a:cubicBezTo>
                  <a:cubicBezTo>
                    <a:pt x="601384" y="268009"/>
                    <a:pt x="599166" y="276800"/>
                    <a:pt x="596947" y="285591"/>
                  </a:cubicBezTo>
                  <a:cubicBezTo>
                    <a:pt x="591317" y="290029"/>
                    <a:pt x="585686" y="294553"/>
                    <a:pt x="580055" y="298991"/>
                  </a:cubicBezTo>
                  <a:close/>
                  <a:moveTo>
                    <a:pt x="601810" y="337142"/>
                  </a:moveTo>
                  <a:lnTo>
                    <a:pt x="601810" y="337398"/>
                  </a:lnTo>
                  <a:cubicBezTo>
                    <a:pt x="601810" y="337398"/>
                    <a:pt x="601810" y="337398"/>
                    <a:pt x="601810" y="337398"/>
                  </a:cubicBezTo>
                  <a:cubicBezTo>
                    <a:pt x="593876" y="374354"/>
                    <a:pt x="586795" y="411480"/>
                    <a:pt x="580055" y="448607"/>
                  </a:cubicBezTo>
                  <a:cubicBezTo>
                    <a:pt x="578519" y="456800"/>
                    <a:pt x="577069" y="465079"/>
                    <a:pt x="575618" y="473358"/>
                  </a:cubicBezTo>
                  <a:lnTo>
                    <a:pt x="574936" y="473955"/>
                  </a:lnTo>
                  <a:lnTo>
                    <a:pt x="576130" y="441096"/>
                  </a:lnTo>
                  <a:cubicBezTo>
                    <a:pt x="576130" y="441096"/>
                    <a:pt x="575874" y="440925"/>
                    <a:pt x="575874" y="441096"/>
                  </a:cubicBezTo>
                  <a:lnTo>
                    <a:pt x="573485" y="475150"/>
                  </a:lnTo>
                  <a:lnTo>
                    <a:pt x="563418" y="483685"/>
                  </a:lnTo>
                  <a:lnTo>
                    <a:pt x="563588" y="482234"/>
                  </a:lnTo>
                  <a:lnTo>
                    <a:pt x="566574" y="462604"/>
                  </a:lnTo>
                  <a:cubicBezTo>
                    <a:pt x="569475" y="444339"/>
                    <a:pt x="572717" y="426075"/>
                    <a:pt x="576130" y="407810"/>
                  </a:cubicBezTo>
                  <a:cubicBezTo>
                    <a:pt x="579543" y="389546"/>
                    <a:pt x="583126" y="371366"/>
                    <a:pt x="586880" y="353272"/>
                  </a:cubicBezTo>
                  <a:lnTo>
                    <a:pt x="586880" y="353272"/>
                  </a:lnTo>
                  <a:cubicBezTo>
                    <a:pt x="586880" y="353272"/>
                    <a:pt x="586880" y="353102"/>
                    <a:pt x="586880" y="353102"/>
                  </a:cubicBezTo>
                  <a:lnTo>
                    <a:pt x="586880" y="353102"/>
                  </a:lnTo>
                  <a:cubicBezTo>
                    <a:pt x="590293" y="334923"/>
                    <a:pt x="593791" y="316658"/>
                    <a:pt x="597460" y="298479"/>
                  </a:cubicBezTo>
                  <a:cubicBezTo>
                    <a:pt x="598398" y="293955"/>
                    <a:pt x="599336" y="289432"/>
                    <a:pt x="600275" y="284908"/>
                  </a:cubicBezTo>
                  <a:cubicBezTo>
                    <a:pt x="600787" y="284482"/>
                    <a:pt x="601213" y="284055"/>
                    <a:pt x="601725" y="283628"/>
                  </a:cubicBezTo>
                  <a:lnTo>
                    <a:pt x="618959" y="268265"/>
                  </a:lnTo>
                  <a:cubicBezTo>
                    <a:pt x="613072" y="291053"/>
                    <a:pt x="607271" y="313927"/>
                    <a:pt x="601896" y="336886"/>
                  </a:cubicBezTo>
                  <a:lnTo>
                    <a:pt x="601896" y="336886"/>
                  </a:lnTo>
                  <a:cubicBezTo>
                    <a:pt x="601896" y="336886"/>
                    <a:pt x="601896" y="337142"/>
                    <a:pt x="601896" y="337142"/>
                  </a:cubicBezTo>
                  <a:close/>
                  <a:moveTo>
                    <a:pt x="575362" y="474211"/>
                  </a:moveTo>
                  <a:cubicBezTo>
                    <a:pt x="575106" y="475492"/>
                    <a:pt x="574936" y="476772"/>
                    <a:pt x="574680" y="478052"/>
                  </a:cubicBezTo>
                  <a:lnTo>
                    <a:pt x="574680" y="474723"/>
                  </a:lnTo>
                  <a:cubicBezTo>
                    <a:pt x="574680" y="474723"/>
                    <a:pt x="575362" y="474211"/>
                    <a:pt x="575362" y="474211"/>
                  </a:cubicBezTo>
                  <a:close/>
                  <a:moveTo>
                    <a:pt x="547208" y="604794"/>
                  </a:moveTo>
                  <a:cubicBezTo>
                    <a:pt x="547208" y="604794"/>
                    <a:pt x="547208" y="605050"/>
                    <a:pt x="547208" y="605136"/>
                  </a:cubicBezTo>
                  <a:lnTo>
                    <a:pt x="547208" y="605136"/>
                  </a:lnTo>
                  <a:cubicBezTo>
                    <a:pt x="546696" y="611537"/>
                    <a:pt x="546269" y="618023"/>
                    <a:pt x="545842" y="624425"/>
                  </a:cubicBezTo>
                  <a:lnTo>
                    <a:pt x="544221" y="625705"/>
                  </a:lnTo>
                  <a:cubicBezTo>
                    <a:pt x="537567" y="631252"/>
                    <a:pt x="530826" y="636715"/>
                    <a:pt x="524172" y="642262"/>
                  </a:cubicBezTo>
                  <a:cubicBezTo>
                    <a:pt x="524940" y="632789"/>
                    <a:pt x="525708" y="623400"/>
                    <a:pt x="526476" y="614012"/>
                  </a:cubicBezTo>
                  <a:cubicBezTo>
                    <a:pt x="528693" y="611878"/>
                    <a:pt x="530912" y="609745"/>
                    <a:pt x="533045" y="607611"/>
                  </a:cubicBezTo>
                  <a:lnTo>
                    <a:pt x="548231" y="593016"/>
                  </a:lnTo>
                  <a:cubicBezTo>
                    <a:pt x="547890" y="596857"/>
                    <a:pt x="547549" y="600698"/>
                    <a:pt x="547122" y="604538"/>
                  </a:cubicBezTo>
                  <a:cubicBezTo>
                    <a:pt x="547122" y="604538"/>
                    <a:pt x="547122" y="604538"/>
                    <a:pt x="547122" y="604538"/>
                  </a:cubicBezTo>
                  <a:cubicBezTo>
                    <a:pt x="547122" y="604624"/>
                    <a:pt x="547122" y="604794"/>
                    <a:pt x="547122" y="604880"/>
                  </a:cubicBezTo>
                  <a:close/>
                  <a:moveTo>
                    <a:pt x="549170" y="742974"/>
                  </a:moveTo>
                  <a:cubicBezTo>
                    <a:pt x="548658" y="740242"/>
                    <a:pt x="546781" y="737767"/>
                    <a:pt x="543966" y="736487"/>
                  </a:cubicBezTo>
                  <a:cubicBezTo>
                    <a:pt x="543624" y="736316"/>
                    <a:pt x="543283" y="736146"/>
                    <a:pt x="542942" y="736146"/>
                  </a:cubicBezTo>
                  <a:lnTo>
                    <a:pt x="542600" y="737170"/>
                  </a:lnTo>
                  <a:cubicBezTo>
                    <a:pt x="542345" y="737853"/>
                    <a:pt x="542088" y="738621"/>
                    <a:pt x="541918" y="739304"/>
                  </a:cubicBezTo>
                  <a:lnTo>
                    <a:pt x="540638" y="743230"/>
                  </a:lnTo>
                  <a:lnTo>
                    <a:pt x="538591" y="749545"/>
                  </a:lnTo>
                  <a:lnTo>
                    <a:pt x="539700" y="738194"/>
                  </a:lnTo>
                  <a:cubicBezTo>
                    <a:pt x="540297" y="732220"/>
                    <a:pt x="540894" y="726245"/>
                    <a:pt x="541491" y="720271"/>
                  </a:cubicBezTo>
                  <a:cubicBezTo>
                    <a:pt x="546696" y="715491"/>
                    <a:pt x="551985" y="710712"/>
                    <a:pt x="557190" y="705932"/>
                  </a:cubicBezTo>
                  <a:cubicBezTo>
                    <a:pt x="557104" y="707554"/>
                    <a:pt x="557019" y="709176"/>
                    <a:pt x="556849" y="710712"/>
                  </a:cubicBezTo>
                  <a:lnTo>
                    <a:pt x="554630" y="741267"/>
                  </a:lnTo>
                  <a:lnTo>
                    <a:pt x="554374" y="741437"/>
                  </a:lnTo>
                  <a:cubicBezTo>
                    <a:pt x="549170" y="745619"/>
                    <a:pt x="543880" y="749801"/>
                    <a:pt x="538676" y="753984"/>
                  </a:cubicBezTo>
                  <a:lnTo>
                    <a:pt x="539358" y="751338"/>
                  </a:lnTo>
                  <a:lnTo>
                    <a:pt x="541576" y="743400"/>
                  </a:lnTo>
                  <a:lnTo>
                    <a:pt x="542686" y="739474"/>
                  </a:lnTo>
                  <a:lnTo>
                    <a:pt x="543197" y="737767"/>
                  </a:lnTo>
                  <a:cubicBezTo>
                    <a:pt x="543197" y="737767"/>
                    <a:pt x="543368" y="737170"/>
                    <a:pt x="543454" y="736914"/>
                  </a:cubicBezTo>
                  <a:cubicBezTo>
                    <a:pt x="543709" y="736914"/>
                    <a:pt x="544051" y="737084"/>
                    <a:pt x="544307" y="737170"/>
                  </a:cubicBezTo>
                  <a:cubicBezTo>
                    <a:pt x="546525" y="738023"/>
                    <a:pt x="548572" y="740328"/>
                    <a:pt x="549170" y="742974"/>
                  </a:cubicBezTo>
                  <a:cubicBezTo>
                    <a:pt x="549170" y="743144"/>
                    <a:pt x="549426" y="743059"/>
                    <a:pt x="549426" y="742974"/>
                  </a:cubicBezTo>
                  <a:close/>
                  <a:moveTo>
                    <a:pt x="529035" y="804766"/>
                  </a:moveTo>
                  <a:cubicBezTo>
                    <a:pt x="529206" y="803656"/>
                    <a:pt x="529376" y="802547"/>
                    <a:pt x="529462" y="801437"/>
                  </a:cubicBezTo>
                  <a:cubicBezTo>
                    <a:pt x="535946" y="796316"/>
                    <a:pt x="542430" y="791195"/>
                    <a:pt x="548829" y="786075"/>
                  </a:cubicBezTo>
                  <a:cubicBezTo>
                    <a:pt x="547549" y="792561"/>
                    <a:pt x="546354" y="799133"/>
                    <a:pt x="545245" y="805705"/>
                  </a:cubicBezTo>
                  <a:lnTo>
                    <a:pt x="538591" y="810313"/>
                  </a:lnTo>
                  <a:cubicBezTo>
                    <a:pt x="536201" y="811935"/>
                    <a:pt x="533898" y="813557"/>
                    <a:pt x="531509" y="815178"/>
                  </a:cubicBezTo>
                  <a:cubicBezTo>
                    <a:pt x="530400" y="814666"/>
                    <a:pt x="529376" y="814239"/>
                    <a:pt x="528267" y="813813"/>
                  </a:cubicBezTo>
                  <a:cubicBezTo>
                    <a:pt x="528097" y="813813"/>
                    <a:pt x="528011" y="813727"/>
                    <a:pt x="527840" y="813642"/>
                  </a:cubicBezTo>
                  <a:cubicBezTo>
                    <a:pt x="528182" y="810655"/>
                    <a:pt x="528523" y="807753"/>
                    <a:pt x="528950" y="804766"/>
                  </a:cubicBezTo>
                  <a:close/>
                  <a:moveTo>
                    <a:pt x="547805" y="813301"/>
                  </a:moveTo>
                  <a:cubicBezTo>
                    <a:pt x="548061" y="810313"/>
                    <a:pt x="548402" y="807326"/>
                    <a:pt x="548743" y="804339"/>
                  </a:cubicBezTo>
                  <a:lnTo>
                    <a:pt x="555142" y="799218"/>
                  </a:lnTo>
                  <a:cubicBezTo>
                    <a:pt x="555142" y="799218"/>
                    <a:pt x="555142" y="798962"/>
                    <a:pt x="554971" y="799048"/>
                  </a:cubicBezTo>
                  <a:lnTo>
                    <a:pt x="548829" y="803315"/>
                  </a:lnTo>
                  <a:cubicBezTo>
                    <a:pt x="549596" y="796914"/>
                    <a:pt x="550364" y="790513"/>
                    <a:pt x="551303" y="784197"/>
                  </a:cubicBezTo>
                  <a:cubicBezTo>
                    <a:pt x="555483" y="780868"/>
                    <a:pt x="559749" y="777540"/>
                    <a:pt x="563929" y="774211"/>
                  </a:cubicBezTo>
                  <a:lnTo>
                    <a:pt x="563333" y="776260"/>
                  </a:lnTo>
                  <a:cubicBezTo>
                    <a:pt x="562394" y="779929"/>
                    <a:pt x="561285" y="783599"/>
                    <a:pt x="560432" y="787355"/>
                  </a:cubicBezTo>
                  <a:cubicBezTo>
                    <a:pt x="557787" y="797767"/>
                    <a:pt x="555654" y="808265"/>
                    <a:pt x="553862" y="818848"/>
                  </a:cubicBezTo>
                  <a:cubicBezTo>
                    <a:pt x="553521" y="821153"/>
                    <a:pt x="553180" y="823372"/>
                    <a:pt x="552838" y="825676"/>
                  </a:cubicBezTo>
                  <a:cubicBezTo>
                    <a:pt x="550876" y="824652"/>
                    <a:pt x="548914" y="823713"/>
                    <a:pt x="546951" y="822774"/>
                  </a:cubicBezTo>
                  <a:cubicBezTo>
                    <a:pt x="547208" y="819616"/>
                    <a:pt x="547463" y="816459"/>
                    <a:pt x="547720" y="813386"/>
                  </a:cubicBezTo>
                  <a:close/>
                  <a:moveTo>
                    <a:pt x="568878" y="851537"/>
                  </a:moveTo>
                  <a:lnTo>
                    <a:pt x="568878" y="851537"/>
                  </a:lnTo>
                  <a:cubicBezTo>
                    <a:pt x="568878" y="851537"/>
                    <a:pt x="568878" y="851537"/>
                    <a:pt x="568878" y="851537"/>
                  </a:cubicBezTo>
                  <a:cubicBezTo>
                    <a:pt x="568707" y="859047"/>
                    <a:pt x="568707" y="866558"/>
                    <a:pt x="568878" y="874069"/>
                  </a:cubicBezTo>
                  <a:cubicBezTo>
                    <a:pt x="565466" y="876544"/>
                    <a:pt x="561967" y="878934"/>
                    <a:pt x="558554" y="881409"/>
                  </a:cubicBezTo>
                  <a:cubicBezTo>
                    <a:pt x="560773" y="868094"/>
                    <a:pt x="563077" y="854865"/>
                    <a:pt x="565295" y="841551"/>
                  </a:cubicBezTo>
                  <a:cubicBezTo>
                    <a:pt x="566831" y="840185"/>
                    <a:pt x="568366" y="838905"/>
                    <a:pt x="569902" y="837540"/>
                  </a:cubicBezTo>
                  <a:cubicBezTo>
                    <a:pt x="569475" y="842149"/>
                    <a:pt x="569134" y="846757"/>
                    <a:pt x="568878" y="851366"/>
                  </a:cubicBezTo>
                  <a:lnTo>
                    <a:pt x="568878" y="851366"/>
                  </a:lnTo>
                  <a:close/>
                  <a:moveTo>
                    <a:pt x="543027" y="934837"/>
                  </a:moveTo>
                  <a:cubicBezTo>
                    <a:pt x="541833" y="935520"/>
                    <a:pt x="540723" y="936373"/>
                    <a:pt x="539529" y="936971"/>
                  </a:cubicBezTo>
                  <a:cubicBezTo>
                    <a:pt x="535092" y="938848"/>
                    <a:pt x="531253" y="941323"/>
                    <a:pt x="528011" y="944311"/>
                  </a:cubicBezTo>
                  <a:cubicBezTo>
                    <a:pt x="528011" y="943969"/>
                    <a:pt x="527926" y="943628"/>
                    <a:pt x="527840" y="943286"/>
                  </a:cubicBezTo>
                  <a:cubicBezTo>
                    <a:pt x="526305" y="931081"/>
                    <a:pt x="525196" y="918791"/>
                    <a:pt x="524598" y="906501"/>
                  </a:cubicBezTo>
                  <a:lnTo>
                    <a:pt x="531339" y="902575"/>
                  </a:lnTo>
                  <a:cubicBezTo>
                    <a:pt x="534751" y="900612"/>
                    <a:pt x="538079" y="898649"/>
                    <a:pt x="541406" y="896686"/>
                  </a:cubicBezTo>
                  <a:cubicBezTo>
                    <a:pt x="541833" y="902319"/>
                    <a:pt x="542345" y="907867"/>
                    <a:pt x="542942" y="913415"/>
                  </a:cubicBezTo>
                  <a:cubicBezTo>
                    <a:pt x="542088" y="920413"/>
                    <a:pt x="541833" y="927582"/>
                    <a:pt x="542942" y="934837"/>
                  </a:cubicBezTo>
                  <a:close/>
                  <a:moveTo>
                    <a:pt x="511033" y="1133357"/>
                  </a:moveTo>
                  <a:cubicBezTo>
                    <a:pt x="510606" y="1135577"/>
                    <a:pt x="510180" y="1137710"/>
                    <a:pt x="509753" y="1139929"/>
                  </a:cubicBezTo>
                  <a:lnTo>
                    <a:pt x="510777" y="1124311"/>
                  </a:lnTo>
                  <a:cubicBezTo>
                    <a:pt x="511374" y="1124823"/>
                    <a:pt x="511972" y="1125335"/>
                    <a:pt x="512654" y="1125932"/>
                  </a:cubicBezTo>
                  <a:cubicBezTo>
                    <a:pt x="512142" y="1128322"/>
                    <a:pt x="511545" y="1130797"/>
                    <a:pt x="511033" y="1133357"/>
                  </a:cubicBezTo>
                  <a:close/>
                  <a:moveTo>
                    <a:pt x="523319" y="1137198"/>
                  </a:moveTo>
                  <a:cubicBezTo>
                    <a:pt x="522465" y="1159730"/>
                    <a:pt x="521868" y="1182347"/>
                    <a:pt x="522039" y="1204965"/>
                  </a:cubicBezTo>
                  <a:lnTo>
                    <a:pt x="522039" y="1204965"/>
                  </a:lnTo>
                  <a:lnTo>
                    <a:pt x="522039" y="1205136"/>
                  </a:lnTo>
                  <a:cubicBezTo>
                    <a:pt x="522039" y="1205136"/>
                    <a:pt x="522039" y="1205306"/>
                    <a:pt x="522039" y="1205306"/>
                  </a:cubicBezTo>
                  <a:lnTo>
                    <a:pt x="522039" y="1205306"/>
                  </a:lnTo>
                  <a:cubicBezTo>
                    <a:pt x="522977" y="1227923"/>
                    <a:pt x="524684" y="1250456"/>
                    <a:pt x="526731" y="1272902"/>
                  </a:cubicBezTo>
                  <a:cubicBezTo>
                    <a:pt x="527414" y="1280925"/>
                    <a:pt x="528182" y="1288862"/>
                    <a:pt x="528864" y="1296885"/>
                  </a:cubicBezTo>
                  <a:cubicBezTo>
                    <a:pt x="528864" y="1296970"/>
                    <a:pt x="529120" y="1296970"/>
                    <a:pt x="529120" y="1296885"/>
                  </a:cubicBezTo>
                  <a:cubicBezTo>
                    <a:pt x="528779" y="1288862"/>
                    <a:pt x="528523" y="1280754"/>
                    <a:pt x="528267" y="1272731"/>
                  </a:cubicBezTo>
                  <a:cubicBezTo>
                    <a:pt x="527670" y="1250199"/>
                    <a:pt x="527499" y="1227667"/>
                    <a:pt x="527329" y="1205050"/>
                  </a:cubicBezTo>
                  <a:lnTo>
                    <a:pt x="527329" y="1205050"/>
                  </a:lnTo>
                  <a:cubicBezTo>
                    <a:pt x="527329" y="1205050"/>
                    <a:pt x="527329" y="1204965"/>
                    <a:pt x="527329" y="1204965"/>
                  </a:cubicBezTo>
                  <a:cubicBezTo>
                    <a:pt x="526390" y="1182433"/>
                    <a:pt x="525366" y="1159901"/>
                    <a:pt x="524855" y="1137369"/>
                  </a:cubicBezTo>
                  <a:cubicBezTo>
                    <a:pt x="524855" y="1135406"/>
                    <a:pt x="524855" y="1133443"/>
                    <a:pt x="524855" y="1131480"/>
                  </a:cubicBezTo>
                  <a:cubicBezTo>
                    <a:pt x="547122" y="1141807"/>
                    <a:pt x="569561" y="1148549"/>
                    <a:pt x="594559" y="1148293"/>
                  </a:cubicBezTo>
                  <a:cubicBezTo>
                    <a:pt x="594047" y="1154012"/>
                    <a:pt x="593876" y="1159218"/>
                    <a:pt x="593108" y="1164254"/>
                  </a:cubicBezTo>
                  <a:cubicBezTo>
                    <a:pt x="589354" y="1187212"/>
                    <a:pt x="585600" y="1210086"/>
                    <a:pt x="581420" y="1232959"/>
                  </a:cubicBezTo>
                  <a:cubicBezTo>
                    <a:pt x="580737" y="1236714"/>
                    <a:pt x="578945" y="1240897"/>
                    <a:pt x="576386" y="1243627"/>
                  </a:cubicBezTo>
                  <a:cubicBezTo>
                    <a:pt x="561712" y="1259076"/>
                    <a:pt x="548829" y="1275804"/>
                    <a:pt x="536458" y="1293044"/>
                  </a:cubicBezTo>
                  <a:cubicBezTo>
                    <a:pt x="535178" y="1294751"/>
                    <a:pt x="533813" y="1296458"/>
                    <a:pt x="532363" y="1298165"/>
                  </a:cubicBezTo>
                  <a:lnTo>
                    <a:pt x="533130" y="1290484"/>
                  </a:lnTo>
                  <a:cubicBezTo>
                    <a:pt x="535092" y="1270427"/>
                    <a:pt x="537140" y="1250285"/>
                    <a:pt x="538846" y="1230143"/>
                  </a:cubicBezTo>
                  <a:lnTo>
                    <a:pt x="538846" y="1230143"/>
                  </a:lnTo>
                  <a:cubicBezTo>
                    <a:pt x="538846" y="1230143"/>
                    <a:pt x="538846" y="1230143"/>
                    <a:pt x="538846" y="1230143"/>
                  </a:cubicBezTo>
                  <a:cubicBezTo>
                    <a:pt x="538846" y="1230143"/>
                    <a:pt x="538846" y="1230143"/>
                    <a:pt x="538846" y="1230143"/>
                  </a:cubicBezTo>
                  <a:lnTo>
                    <a:pt x="538846" y="1230143"/>
                  </a:lnTo>
                  <a:cubicBezTo>
                    <a:pt x="539700" y="1210000"/>
                    <a:pt x="540212" y="1189773"/>
                    <a:pt x="540809" y="1169545"/>
                  </a:cubicBezTo>
                  <a:lnTo>
                    <a:pt x="541491" y="1147952"/>
                  </a:lnTo>
                  <a:cubicBezTo>
                    <a:pt x="541491" y="1147952"/>
                    <a:pt x="541235" y="1147867"/>
                    <a:pt x="541235" y="1147952"/>
                  </a:cubicBezTo>
                  <a:lnTo>
                    <a:pt x="539188" y="1169374"/>
                  </a:lnTo>
                  <a:cubicBezTo>
                    <a:pt x="537225" y="1189517"/>
                    <a:pt x="535178" y="1209574"/>
                    <a:pt x="533472" y="1229716"/>
                  </a:cubicBezTo>
                  <a:cubicBezTo>
                    <a:pt x="533472" y="1229716"/>
                    <a:pt x="533472" y="1229716"/>
                    <a:pt x="533472" y="1229716"/>
                  </a:cubicBezTo>
                  <a:cubicBezTo>
                    <a:pt x="533472" y="1229716"/>
                    <a:pt x="533472" y="1229801"/>
                    <a:pt x="533472" y="1229887"/>
                  </a:cubicBezTo>
                  <a:cubicBezTo>
                    <a:pt x="533472" y="1229887"/>
                    <a:pt x="533472" y="1229972"/>
                    <a:pt x="533472" y="1230057"/>
                  </a:cubicBezTo>
                  <a:cubicBezTo>
                    <a:pt x="533472" y="1230057"/>
                    <a:pt x="533472" y="1230057"/>
                    <a:pt x="533472" y="1230057"/>
                  </a:cubicBezTo>
                  <a:cubicBezTo>
                    <a:pt x="532618" y="1250285"/>
                    <a:pt x="532106" y="1270427"/>
                    <a:pt x="531509" y="1290655"/>
                  </a:cubicBezTo>
                  <a:lnTo>
                    <a:pt x="531253" y="1299616"/>
                  </a:lnTo>
                  <a:cubicBezTo>
                    <a:pt x="530059" y="1301067"/>
                    <a:pt x="528693" y="1302603"/>
                    <a:pt x="527243" y="1304310"/>
                  </a:cubicBezTo>
                  <a:cubicBezTo>
                    <a:pt x="525366" y="1298080"/>
                    <a:pt x="523916" y="1293130"/>
                    <a:pt x="522465" y="1288179"/>
                  </a:cubicBezTo>
                  <a:cubicBezTo>
                    <a:pt x="521101" y="1283485"/>
                    <a:pt x="519735" y="1278791"/>
                    <a:pt x="518370" y="1274097"/>
                  </a:cubicBezTo>
                  <a:cubicBezTo>
                    <a:pt x="518797" y="1253613"/>
                    <a:pt x="519565" y="1233130"/>
                    <a:pt x="520162" y="1212646"/>
                  </a:cubicBezTo>
                  <a:lnTo>
                    <a:pt x="520162" y="1212646"/>
                  </a:lnTo>
                  <a:cubicBezTo>
                    <a:pt x="520162" y="1212646"/>
                    <a:pt x="520162" y="1212646"/>
                    <a:pt x="520162" y="1212646"/>
                  </a:cubicBezTo>
                  <a:lnTo>
                    <a:pt x="520162" y="1212646"/>
                  </a:lnTo>
                  <a:cubicBezTo>
                    <a:pt x="520162" y="1212646"/>
                    <a:pt x="520162" y="1212646"/>
                    <a:pt x="520162" y="1212646"/>
                  </a:cubicBezTo>
                  <a:cubicBezTo>
                    <a:pt x="519991" y="1192077"/>
                    <a:pt x="519650" y="1171423"/>
                    <a:pt x="519735" y="1150854"/>
                  </a:cubicBezTo>
                  <a:lnTo>
                    <a:pt x="519906" y="1129346"/>
                  </a:lnTo>
                  <a:cubicBezTo>
                    <a:pt x="521186" y="1129944"/>
                    <a:pt x="522465" y="1130541"/>
                    <a:pt x="523745" y="1131138"/>
                  </a:cubicBezTo>
                  <a:cubicBezTo>
                    <a:pt x="523745" y="1133272"/>
                    <a:pt x="523575" y="1135321"/>
                    <a:pt x="523489" y="1137454"/>
                  </a:cubicBezTo>
                  <a:close/>
                  <a:moveTo>
                    <a:pt x="592340" y="1232276"/>
                  </a:moveTo>
                  <a:cubicBezTo>
                    <a:pt x="596265" y="1208379"/>
                    <a:pt x="600360" y="1184481"/>
                    <a:pt x="604285" y="1160584"/>
                  </a:cubicBezTo>
                  <a:cubicBezTo>
                    <a:pt x="605052" y="1155804"/>
                    <a:pt x="605394" y="1151025"/>
                    <a:pt x="605991" y="1145904"/>
                  </a:cubicBezTo>
                  <a:cubicBezTo>
                    <a:pt x="623737" y="1140271"/>
                    <a:pt x="628941" y="1124481"/>
                    <a:pt x="634999" y="1109887"/>
                  </a:cubicBezTo>
                  <a:cubicBezTo>
                    <a:pt x="638667" y="1101181"/>
                    <a:pt x="640715" y="1091793"/>
                    <a:pt x="643360" y="1082746"/>
                  </a:cubicBezTo>
                  <a:cubicBezTo>
                    <a:pt x="645834" y="1074040"/>
                    <a:pt x="648053" y="1065249"/>
                    <a:pt x="650527" y="1055946"/>
                  </a:cubicBezTo>
                  <a:cubicBezTo>
                    <a:pt x="652830" y="1056288"/>
                    <a:pt x="654793" y="1056544"/>
                    <a:pt x="656669" y="1056885"/>
                  </a:cubicBezTo>
                  <a:cubicBezTo>
                    <a:pt x="669211" y="1059104"/>
                    <a:pt x="681668" y="1061494"/>
                    <a:pt x="694209" y="1063457"/>
                  </a:cubicBezTo>
                  <a:cubicBezTo>
                    <a:pt x="716904" y="1067042"/>
                    <a:pt x="739769" y="1070029"/>
                    <a:pt x="762377" y="1073955"/>
                  </a:cubicBezTo>
                  <a:cubicBezTo>
                    <a:pt x="770909" y="1075406"/>
                    <a:pt x="779014" y="1078820"/>
                    <a:pt x="787375" y="1081209"/>
                  </a:cubicBezTo>
                  <a:cubicBezTo>
                    <a:pt x="800344" y="1084965"/>
                    <a:pt x="813398" y="1088635"/>
                    <a:pt x="826451" y="1092219"/>
                  </a:cubicBezTo>
                  <a:cubicBezTo>
                    <a:pt x="840443" y="1096060"/>
                    <a:pt x="854520" y="1099645"/>
                    <a:pt x="868598" y="1103400"/>
                  </a:cubicBezTo>
                  <a:cubicBezTo>
                    <a:pt x="869877" y="1103742"/>
                    <a:pt x="871157" y="1104254"/>
                    <a:pt x="873034" y="1104936"/>
                  </a:cubicBezTo>
                  <a:cubicBezTo>
                    <a:pt x="871499" y="1114069"/>
                    <a:pt x="870219" y="1122945"/>
                    <a:pt x="868427" y="1131821"/>
                  </a:cubicBezTo>
                  <a:cubicBezTo>
                    <a:pt x="865782" y="1145136"/>
                    <a:pt x="864161" y="1158450"/>
                    <a:pt x="864332" y="1172106"/>
                  </a:cubicBezTo>
                  <a:cubicBezTo>
                    <a:pt x="864502" y="1184396"/>
                    <a:pt x="866124" y="1195918"/>
                    <a:pt x="875935" y="1205136"/>
                  </a:cubicBezTo>
                  <a:cubicBezTo>
                    <a:pt x="874655" y="1208805"/>
                    <a:pt x="873290" y="1212390"/>
                    <a:pt x="872266" y="1216060"/>
                  </a:cubicBezTo>
                  <a:cubicBezTo>
                    <a:pt x="865355" y="1241153"/>
                    <a:pt x="858274" y="1266245"/>
                    <a:pt x="851790" y="1291508"/>
                  </a:cubicBezTo>
                  <a:cubicBezTo>
                    <a:pt x="850510" y="1296373"/>
                    <a:pt x="850681" y="1302006"/>
                    <a:pt x="851619" y="1307042"/>
                  </a:cubicBezTo>
                  <a:cubicBezTo>
                    <a:pt x="855373" y="1327440"/>
                    <a:pt x="859469" y="1347838"/>
                    <a:pt x="863820" y="1368151"/>
                  </a:cubicBezTo>
                  <a:cubicBezTo>
                    <a:pt x="865441" y="1375576"/>
                    <a:pt x="867488" y="1383087"/>
                    <a:pt x="870475" y="1390085"/>
                  </a:cubicBezTo>
                  <a:cubicBezTo>
                    <a:pt x="874143" y="1398876"/>
                    <a:pt x="882845" y="1399730"/>
                    <a:pt x="887879" y="1391707"/>
                  </a:cubicBezTo>
                  <a:cubicBezTo>
                    <a:pt x="901444" y="1370114"/>
                    <a:pt x="919617" y="1352532"/>
                    <a:pt x="936425" y="1333756"/>
                  </a:cubicBezTo>
                  <a:cubicBezTo>
                    <a:pt x="941288" y="1328293"/>
                    <a:pt x="944445" y="1322404"/>
                    <a:pt x="946321" y="1315320"/>
                  </a:cubicBezTo>
                  <a:cubicBezTo>
                    <a:pt x="950929" y="1297909"/>
                    <a:pt x="956133" y="1280754"/>
                    <a:pt x="960740" y="1263343"/>
                  </a:cubicBezTo>
                  <a:cubicBezTo>
                    <a:pt x="963215" y="1254211"/>
                    <a:pt x="964920" y="1244822"/>
                    <a:pt x="966969" y="1235605"/>
                  </a:cubicBezTo>
                  <a:cubicBezTo>
                    <a:pt x="967651" y="1232447"/>
                    <a:pt x="968333" y="1229374"/>
                    <a:pt x="969101" y="1226046"/>
                  </a:cubicBezTo>
                  <a:cubicBezTo>
                    <a:pt x="970637" y="1225619"/>
                    <a:pt x="971917" y="1225192"/>
                    <a:pt x="973282" y="1224936"/>
                  </a:cubicBezTo>
                  <a:cubicBezTo>
                    <a:pt x="988383" y="1221864"/>
                    <a:pt x="998194" y="1212561"/>
                    <a:pt x="1002716" y="1198222"/>
                  </a:cubicBezTo>
                  <a:cubicBezTo>
                    <a:pt x="1007323" y="1183628"/>
                    <a:pt x="1010992" y="1168692"/>
                    <a:pt x="1015087" y="1153926"/>
                  </a:cubicBezTo>
                  <a:cubicBezTo>
                    <a:pt x="1016452" y="1148891"/>
                    <a:pt x="1017988" y="1143941"/>
                    <a:pt x="1019609" y="1138393"/>
                  </a:cubicBezTo>
                  <a:cubicBezTo>
                    <a:pt x="1023790" y="1139076"/>
                    <a:pt x="1027799" y="1139503"/>
                    <a:pt x="1031639" y="1140441"/>
                  </a:cubicBezTo>
                  <a:cubicBezTo>
                    <a:pt x="1052030" y="1145562"/>
                    <a:pt x="1072335" y="1150683"/>
                    <a:pt x="1092641" y="1155975"/>
                  </a:cubicBezTo>
                  <a:cubicBezTo>
                    <a:pt x="1098271" y="1157426"/>
                    <a:pt x="1103903" y="1159218"/>
                    <a:pt x="1109192" y="1161693"/>
                  </a:cubicBezTo>
                  <a:cubicBezTo>
                    <a:pt x="1118236" y="1166046"/>
                    <a:pt x="1123781" y="1173300"/>
                    <a:pt x="1126085" y="1183286"/>
                  </a:cubicBezTo>
                  <a:cubicBezTo>
                    <a:pt x="1130265" y="1201551"/>
                    <a:pt x="1130180" y="1219730"/>
                    <a:pt x="1126597" y="1237995"/>
                  </a:cubicBezTo>
                  <a:cubicBezTo>
                    <a:pt x="1123099" y="1255833"/>
                    <a:pt x="1118833" y="1273414"/>
                    <a:pt x="1113799" y="1290740"/>
                  </a:cubicBezTo>
                  <a:cubicBezTo>
                    <a:pt x="1113032" y="1291423"/>
                    <a:pt x="1112178" y="1292106"/>
                    <a:pt x="1111411" y="1292874"/>
                  </a:cubicBezTo>
                  <a:cubicBezTo>
                    <a:pt x="1111411" y="1292874"/>
                    <a:pt x="1111496" y="1293044"/>
                    <a:pt x="1111581" y="1293044"/>
                  </a:cubicBezTo>
                  <a:cubicBezTo>
                    <a:pt x="1112264" y="1292618"/>
                    <a:pt x="1112946" y="1292106"/>
                    <a:pt x="1113629" y="1291594"/>
                  </a:cubicBezTo>
                  <a:cubicBezTo>
                    <a:pt x="1112605" y="1295093"/>
                    <a:pt x="1111496" y="1298507"/>
                    <a:pt x="1110387" y="1301921"/>
                  </a:cubicBezTo>
                  <a:cubicBezTo>
                    <a:pt x="1105353" y="1306273"/>
                    <a:pt x="1100404" y="1310712"/>
                    <a:pt x="1095456" y="1315235"/>
                  </a:cubicBezTo>
                  <a:cubicBezTo>
                    <a:pt x="1095029" y="1313699"/>
                    <a:pt x="1094603" y="1312248"/>
                    <a:pt x="1094176" y="1310712"/>
                  </a:cubicBezTo>
                  <a:cubicBezTo>
                    <a:pt x="1094176" y="1305505"/>
                    <a:pt x="1094176" y="1300299"/>
                    <a:pt x="1094176" y="1295093"/>
                  </a:cubicBezTo>
                  <a:lnTo>
                    <a:pt x="1094176" y="1295093"/>
                  </a:lnTo>
                  <a:cubicBezTo>
                    <a:pt x="1094176" y="1295093"/>
                    <a:pt x="1094176" y="1294922"/>
                    <a:pt x="1094176" y="1294922"/>
                  </a:cubicBezTo>
                  <a:lnTo>
                    <a:pt x="1094176" y="1294922"/>
                  </a:lnTo>
                  <a:cubicBezTo>
                    <a:pt x="1093920" y="1288691"/>
                    <a:pt x="1093750" y="1282376"/>
                    <a:pt x="1093750" y="1276060"/>
                  </a:cubicBezTo>
                  <a:cubicBezTo>
                    <a:pt x="1093750" y="1269744"/>
                    <a:pt x="1093920" y="1263428"/>
                    <a:pt x="1094347" y="1257198"/>
                  </a:cubicBezTo>
                  <a:lnTo>
                    <a:pt x="1094859" y="1250456"/>
                  </a:lnTo>
                  <a:lnTo>
                    <a:pt x="1095541" y="1243798"/>
                  </a:lnTo>
                  <a:cubicBezTo>
                    <a:pt x="1095541" y="1243798"/>
                    <a:pt x="1095286" y="1243713"/>
                    <a:pt x="1095286" y="1243798"/>
                  </a:cubicBezTo>
                  <a:lnTo>
                    <a:pt x="1093920" y="1250456"/>
                  </a:lnTo>
                  <a:lnTo>
                    <a:pt x="1092726" y="1257113"/>
                  </a:lnTo>
                  <a:cubicBezTo>
                    <a:pt x="1091617" y="1263343"/>
                    <a:pt x="1090763" y="1269659"/>
                    <a:pt x="1090081" y="1275975"/>
                  </a:cubicBezTo>
                  <a:cubicBezTo>
                    <a:pt x="1089484" y="1281437"/>
                    <a:pt x="1089142" y="1286899"/>
                    <a:pt x="1088972" y="1292362"/>
                  </a:cubicBezTo>
                  <a:lnTo>
                    <a:pt x="1088289" y="1289801"/>
                  </a:lnTo>
                  <a:cubicBezTo>
                    <a:pt x="1088289" y="1289801"/>
                    <a:pt x="1088034" y="1289801"/>
                    <a:pt x="1088034" y="1289801"/>
                  </a:cubicBezTo>
                  <a:lnTo>
                    <a:pt x="1088972" y="1296885"/>
                  </a:lnTo>
                  <a:cubicBezTo>
                    <a:pt x="1089313" y="1302689"/>
                    <a:pt x="1089825" y="1308407"/>
                    <a:pt x="1090508" y="1314211"/>
                  </a:cubicBezTo>
                  <a:cubicBezTo>
                    <a:pt x="1090763" y="1315832"/>
                    <a:pt x="1091020" y="1317454"/>
                    <a:pt x="1091190" y="1319076"/>
                  </a:cubicBezTo>
                  <a:cubicBezTo>
                    <a:pt x="1089740" y="1320441"/>
                    <a:pt x="1088204" y="1321807"/>
                    <a:pt x="1086668" y="1323172"/>
                  </a:cubicBezTo>
                  <a:lnTo>
                    <a:pt x="1080526" y="1328976"/>
                  </a:lnTo>
                  <a:cubicBezTo>
                    <a:pt x="1080270" y="1323172"/>
                    <a:pt x="1080014" y="1317283"/>
                    <a:pt x="1079758" y="1311480"/>
                  </a:cubicBezTo>
                  <a:lnTo>
                    <a:pt x="1079758" y="1311480"/>
                  </a:lnTo>
                  <a:cubicBezTo>
                    <a:pt x="1079758" y="1311480"/>
                    <a:pt x="1079758" y="1311309"/>
                    <a:pt x="1079758" y="1311309"/>
                  </a:cubicBezTo>
                  <a:lnTo>
                    <a:pt x="1079758" y="1311138"/>
                  </a:lnTo>
                  <a:cubicBezTo>
                    <a:pt x="1079758" y="1311138"/>
                    <a:pt x="1079758" y="1311138"/>
                    <a:pt x="1079758" y="1311138"/>
                  </a:cubicBezTo>
                  <a:cubicBezTo>
                    <a:pt x="1079075" y="1302177"/>
                    <a:pt x="1078478" y="1293215"/>
                    <a:pt x="1078137" y="1284253"/>
                  </a:cubicBezTo>
                  <a:cubicBezTo>
                    <a:pt x="1077796" y="1275292"/>
                    <a:pt x="1077539" y="1266245"/>
                    <a:pt x="1077539" y="1257283"/>
                  </a:cubicBezTo>
                  <a:lnTo>
                    <a:pt x="1077539" y="1247724"/>
                  </a:lnTo>
                  <a:cubicBezTo>
                    <a:pt x="1077539" y="1247724"/>
                    <a:pt x="1077881" y="1238165"/>
                    <a:pt x="1077881" y="1238165"/>
                  </a:cubicBezTo>
                  <a:cubicBezTo>
                    <a:pt x="1077881" y="1238165"/>
                    <a:pt x="1077625" y="1238080"/>
                    <a:pt x="1077625" y="1238165"/>
                  </a:cubicBezTo>
                  <a:lnTo>
                    <a:pt x="1076686" y="1247810"/>
                  </a:lnTo>
                  <a:lnTo>
                    <a:pt x="1075918" y="1257454"/>
                  </a:lnTo>
                  <a:cubicBezTo>
                    <a:pt x="1075236" y="1266416"/>
                    <a:pt x="1074724" y="1275463"/>
                    <a:pt x="1074468" y="1284509"/>
                  </a:cubicBezTo>
                  <a:cubicBezTo>
                    <a:pt x="1074212" y="1293556"/>
                    <a:pt x="1074212" y="1302603"/>
                    <a:pt x="1074468" y="1311650"/>
                  </a:cubicBezTo>
                  <a:lnTo>
                    <a:pt x="1074468" y="1311650"/>
                  </a:lnTo>
                  <a:cubicBezTo>
                    <a:pt x="1074468" y="1311650"/>
                    <a:pt x="1074468" y="1311650"/>
                    <a:pt x="1074468" y="1311650"/>
                  </a:cubicBezTo>
                  <a:lnTo>
                    <a:pt x="1074468" y="1311650"/>
                  </a:lnTo>
                  <a:cubicBezTo>
                    <a:pt x="1075065" y="1318649"/>
                    <a:pt x="1075748" y="1325647"/>
                    <a:pt x="1076601" y="1332646"/>
                  </a:cubicBezTo>
                  <a:lnTo>
                    <a:pt x="1070117" y="1338791"/>
                  </a:lnTo>
                  <a:cubicBezTo>
                    <a:pt x="1070117" y="1338791"/>
                    <a:pt x="1070117" y="1339047"/>
                    <a:pt x="1070288" y="1338962"/>
                  </a:cubicBezTo>
                  <a:lnTo>
                    <a:pt x="1076686" y="1333499"/>
                  </a:lnTo>
                  <a:cubicBezTo>
                    <a:pt x="1076942" y="1335206"/>
                    <a:pt x="1077113" y="1336914"/>
                    <a:pt x="1077369" y="1338620"/>
                  </a:cubicBezTo>
                  <a:cubicBezTo>
                    <a:pt x="1077369" y="1338876"/>
                    <a:pt x="1077369" y="1339132"/>
                    <a:pt x="1077454" y="1339388"/>
                  </a:cubicBezTo>
                  <a:cubicBezTo>
                    <a:pt x="1071909" y="1343741"/>
                    <a:pt x="1066363" y="1348179"/>
                    <a:pt x="1060818" y="1352532"/>
                  </a:cubicBezTo>
                  <a:cubicBezTo>
                    <a:pt x="1059964" y="1345107"/>
                    <a:pt x="1059196" y="1337767"/>
                    <a:pt x="1058514" y="1330342"/>
                  </a:cubicBezTo>
                  <a:cubicBezTo>
                    <a:pt x="1057831" y="1321892"/>
                    <a:pt x="1057234" y="1313357"/>
                    <a:pt x="1056807" y="1304822"/>
                  </a:cubicBezTo>
                  <a:lnTo>
                    <a:pt x="1056552" y="1295776"/>
                  </a:lnTo>
                  <a:lnTo>
                    <a:pt x="1056381" y="1286729"/>
                  </a:lnTo>
                  <a:cubicBezTo>
                    <a:pt x="1056381" y="1286729"/>
                    <a:pt x="1056125" y="1286729"/>
                    <a:pt x="1056125" y="1286729"/>
                  </a:cubicBezTo>
                  <a:lnTo>
                    <a:pt x="1055613" y="1295861"/>
                  </a:lnTo>
                  <a:lnTo>
                    <a:pt x="1055272" y="1304993"/>
                  </a:lnTo>
                  <a:cubicBezTo>
                    <a:pt x="1054931" y="1313528"/>
                    <a:pt x="1054845" y="1322063"/>
                    <a:pt x="1054931" y="1330683"/>
                  </a:cubicBezTo>
                  <a:cubicBezTo>
                    <a:pt x="1055016" y="1339218"/>
                    <a:pt x="1055357" y="1347838"/>
                    <a:pt x="1055954" y="1356373"/>
                  </a:cubicBezTo>
                  <a:lnTo>
                    <a:pt x="1055954" y="1356373"/>
                  </a:lnTo>
                  <a:cubicBezTo>
                    <a:pt x="1055954" y="1356373"/>
                    <a:pt x="1055954" y="1356373"/>
                    <a:pt x="1055954" y="1356373"/>
                  </a:cubicBezTo>
                  <a:lnTo>
                    <a:pt x="1055954" y="1356373"/>
                  </a:lnTo>
                  <a:cubicBezTo>
                    <a:pt x="1055954" y="1356373"/>
                    <a:pt x="1055954" y="1356373"/>
                    <a:pt x="1055954" y="1356373"/>
                  </a:cubicBezTo>
                  <a:cubicBezTo>
                    <a:pt x="1055954" y="1356373"/>
                    <a:pt x="1055954" y="1356373"/>
                    <a:pt x="1055954" y="1356373"/>
                  </a:cubicBezTo>
                  <a:cubicBezTo>
                    <a:pt x="1053480" y="1358336"/>
                    <a:pt x="1051006" y="1360299"/>
                    <a:pt x="1048617" y="1362262"/>
                  </a:cubicBezTo>
                  <a:lnTo>
                    <a:pt x="1041791" y="1367639"/>
                  </a:lnTo>
                  <a:cubicBezTo>
                    <a:pt x="1038123" y="1354666"/>
                    <a:pt x="1034540" y="1341608"/>
                    <a:pt x="1031212" y="1328549"/>
                  </a:cubicBezTo>
                  <a:cubicBezTo>
                    <a:pt x="1029762" y="1322660"/>
                    <a:pt x="1028397" y="1316857"/>
                    <a:pt x="1027032" y="1310968"/>
                  </a:cubicBezTo>
                  <a:cubicBezTo>
                    <a:pt x="1027032" y="1310968"/>
                    <a:pt x="1026775" y="1310968"/>
                    <a:pt x="1026775" y="1310968"/>
                  </a:cubicBezTo>
                  <a:cubicBezTo>
                    <a:pt x="1027714" y="1316942"/>
                    <a:pt x="1028653" y="1322916"/>
                    <a:pt x="1029762" y="1328976"/>
                  </a:cubicBezTo>
                  <a:cubicBezTo>
                    <a:pt x="1032151" y="1342973"/>
                    <a:pt x="1034710" y="1356970"/>
                    <a:pt x="1037696" y="1370882"/>
                  </a:cubicBezTo>
                  <a:lnTo>
                    <a:pt x="1037355" y="1371138"/>
                  </a:lnTo>
                  <a:lnTo>
                    <a:pt x="1037782" y="1371906"/>
                  </a:lnTo>
                  <a:lnTo>
                    <a:pt x="1037952" y="1371906"/>
                  </a:lnTo>
                  <a:cubicBezTo>
                    <a:pt x="1038464" y="1374211"/>
                    <a:pt x="1038976" y="1376686"/>
                    <a:pt x="1039573" y="1379076"/>
                  </a:cubicBezTo>
                  <a:lnTo>
                    <a:pt x="1039573" y="1379076"/>
                  </a:lnTo>
                  <a:cubicBezTo>
                    <a:pt x="1039573" y="1379076"/>
                    <a:pt x="1039573" y="1379076"/>
                    <a:pt x="1039573" y="1379076"/>
                  </a:cubicBezTo>
                  <a:lnTo>
                    <a:pt x="1039573" y="1379076"/>
                  </a:lnTo>
                  <a:cubicBezTo>
                    <a:pt x="1039573" y="1379076"/>
                    <a:pt x="1039573" y="1379076"/>
                    <a:pt x="1039573" y="1379076"/>
                  </a:cubicBezTo>
                  <a:cubicBezTo>
                    <a:pt x="1040170" y="1381209"/>
                    <a:pt x="1040853" y="1383343"/>
                    <a:pt x="1041450" y="1385562"/>
                  </a:cubicBezTo>
                  <a:cubicBezTo>
                    <a:pt x="1037270" y="1389147"/>
                    <a:pt x="1033089" y="1392817"/>
                    <a:pt x="1028908" y="1396401"/>
                  </a:cubicBezTo>
                  <a:cubicBezTo>
                    <a:pt x="1028908" y="1396401"/>
                    <a:pt x="1028908" y="1396657"/>
                    <a:pt x="1029079" y="1396572"/>
                  </a:cubicBezTo>
                  <a:cubicBezTo>
                    <a:pt x="1033260" y="1393243"/>
                    <a:pt x="1037526" y="1390000"/>
                    <a:pt x="1041791" y="1386757"/>
                  </a:cubicBezTo>
                  <a:cubicBezTo>
                    <a:pt x="1043583" y="1392646"/>
                    <a:pt x="1045375" y="1398535"/>
                    <a:pt x="1047252" y="1404424"/>
                  </a:cubicBezTo>
                  <a:cubicBezTo>
                    <a:pt x="1040170" y="1409716"/>
                    <a:pt x="1033089" y="1415093"/>
                    <a:pt x="1026008" y="1420384"/>
                  </a:cubicBezTo>
                  <a:cubicBezTo>
                    <a:pt x="1025923" y="1419872"/>
                    <a:pt x="1025752" y="1419360"/>
                    <a:pt x="1025666" y="1418933"/>
                  </a:cubicBezTo>
                  <a:lnTo>
                    <a:pt x="1025666" y="1418933"/>
                  </a:lnTo>
                  <a:cubicBezTo>
                    <a:pt x="1025666" y="1418933"/>
                    <a:pt x="1025666" y="1418848"/>
                    <a:pt x="1025666" y="1418848"/>
                  </a:cubicBezTo>
                  <a:lnTo>
                    <a:pt x="1025666" y="1418848"/>
                  </a:lnTo>
                  <a:cubicBezTo>
                    <a:pt x="1025666" y="1418848"/>
                    <a:pt x="1025666" y="1418763"/>
                    <a:pt x="1025666" y="1418763"/>
                  </a:cubicBezTo>
                  <a:cubicBezTo>
                    <a:pt x="1021998" y="1406643"/>
                    <a:pt x="1018159" y="1394609"/>
                    <a:pt x="1014661" y="1382404"/>
                  </a:cubicBezTo>
                  <a:cubicBezTo>
                    <a:pt x="1013466" y="1378051"/>
                    <a:pt x="1012272" y="1373699"/>
                    <a:pt x="1011163" y="1369346"/>
                  </a:cubicBezTo>
                  <a:cubicBezTo>
                    <a:pt x="1011163" y="1369346"/>
                    <a:pt x="1010907" y="1369346"/>
                    <a:pt x="1010907" y="1369346"/>
                  </a:cubicBezTo>
                  <a:cubicBezTo>
                    <a:pt x="1011675" y="1373784"/>
                    <a:pt x="1012357" y="1378307"/>
                    <a:pt x="1013210" y="1382746"/>
                  </a:cubicBezTo>
                  <a:cubicBezTo>
                    <a:pt x="1015343" y="1395206"/>
                    <a:pt x="1017647" y="1407753"/>
                    <a:pt x="1020633" y="1420128"/>
                  </a:cubicBezTo>
                  <a:lnTo>
                    <a:pt x="1020633" y="1420128"/>
                  </a:lnTo>
                  <a:cubicBezTo>
                    <a:pt x="1020633" y="1420128"/>
                    <a:pt x="1020633" y="1420128"/>
                    <a:pt x="1020633" y="1420128"/>
                  </a:cubicBezTo>
                  <a:lnTo>
                    <a:pt x="1020633" y="1420128"/>
                  </a:lnTo>
                  <a:cubicBezTo>
                    <a:pt x="1020633" y="1420128"/>
                    <a:pt x="1020633" y="1420128"/>
                    <a:pt x="1020633" y="1420128"/>
                  </a:cubicBezTo>
                  <a:cubicBezTo>
                    <a:pt x="1020974" y="1421323"/>
                    <a:pt x="1021400" y="1422433"/>
                    <a:pt x="1021742" y="1423628"/>
                  </a:cubicBezTo>
                  <a:cubicBezTo>
                    <a:pt x="1016111" y="1427895"/>
                    <a:pt x="1010566" y="1432077"/>
                    <a:pt x="1004934" y="1436344"/>
                  </a:cubicBezTo>
                  <a:lnTo>
                    <a:pt x="999901" y="1440100"/>
                  </a:lnTo>
                  <a:cubicBezTo>
                    <a:pt x="998451" y="1437027"/>
                    <a:pt x="997085" y="1433955"/>
                    <a:pt x="995720" y="1430882"/>
                  </a:cubicBezTo>
                  <a:lnTo>
                    <a:pt x="993160" y="1424566"/>
                  </a:lnTo>
                  <a:lnTo>
                    <a:pt x="990686" y="1418165"/>
                  </a:lnTo>
                  <a:cubicBezTo>
                    <a:pt x="990686" y="1418165"/>
                    <a:pt x="990431" y="1418165"/>
                    <a:pt x="990431" y="1418165"/>
                  </a:cubicBezTo>
                  <a:lnTo>
                    <a:pt x="992308" y="1424822"/>
                  </a:lnTo>
                  <a:lnTo>
                    <a:pt x="994270" y="1431394"/>
                  </a:lnTo>
                  <a:cubicBezTo>
                    <a:pt x="995293" y="1434808"/>
                    <a:pt x="996488" y="1438308"/>
                    <a:pt x="997597" y="1441721"/>
                  </a:cubicBezTo>
                  <a:lnTo>
                    <a:pt x="992222" y="1445818"/>
                  </a:lnTo>
                  <a:lnTo>
                    <a:pt x="996403" y="1441551"/>
                  </a:lnTo>
                  <a:cubicBezTo>
                    <a:pt x="996403" y="1441551"/>
                    <a:pt x="996403" y="1441295"/>
                    <a:pt x="996232" y="1441380"/>
                  </a:cubicBezTo>
                  <a:lnTo>
                    <a:pt x="991198" y="1446074"/>
                  </a:lnTo>
                  <a:lnTo>
                    <a:pt x="990686" y="1442063"/>
                  </a:lnTo>
                  <a:cubicBezTo>
                    <a:pt x="990686" y="1442063"/>
                    <a:pt x="990431" y="1442063"/>
                    <a:pt x="990431" y="1442063"/>
                  </a:cubicBezTo>
                  <a:lnTo>
                    <a:pt x="990686" y="1446501"/>
                  </a:lnTo>
                  <a:lnTo>
                    <a:pt x="988639" y="1448379"/>
                  </a:lnTo>
                  <a:lnTo>
                    <a:pt x="989065" y="1448891"/>
                  </a:lnTo>
                  <a:lnTo>
                    <a:pt x="990772" y="1447781"/>
                  </a:lnTo>
                  <a:lnTo>
                    <a:pt x="991028" y="1451963"/>
                  </a:lnTo>
                  <a:lnTo>
                    <a:pt x="991796" y="1461949"/>
                  </a:lnTo>
                  <a:cubicBezTo>
                    <a:pt x="992052" y="1465192"/>
                    <a:pt x="992393" y="1468521"/>
                    <a:pt x="992734" y="1471764"/>
                  </a:cubicBezTo>
                  <a:lnTo>
                    <a:pt x="989492" y="1474410"/>
                  </a:lnTo>
                  <a:cubicBezTo>
                    <a:pt x="988980" y="1473471"/>
                    <a:pt x="988468" y="1472532"/>
                    <a:pt x="987871" y="1471679"/>
                  </a:cubicBezTo>
                  <a:cubicBezTo>
                    <a:pt x="987871" y="1471679"/>
                    <a:pt x="987871" y="1471679"/>
                    <a:pt x="987871" y="1471679"/>
                  </a:cubicBezTo>
                  <a:cubicBezTo>
                    <a:pt x="987871" y="1471679"/>
                    <a:pt x="987871" y="1471679"/>
                    <a:pt x="987871" y="1471679"/>
                  </a:cubicBezTo>
                  <a:cubicBezTo>
                    <a:pt x="987871" y="1471679"/>
                    <a:pt x="987871" y="1471679"/>
                    <a:pt x="987871" y="1471679"/>
                  </a:cubicBezTo>
                  <a:cubicBezTo>
                    <a:pt x="987871" y="1471679"/>
                    <a:pt x="987871" y="1471679"/>
                    <a:pt x="987871" y="1471679"/>
                  </a:cubicBezTo>
                  <a:cubicBezTo>
                    <a:pt x="980875" y="1461266"/>
                    <a:pt x="973538" y="1451024"/>
                    <a:pt x="966286" y="1440697"/>
                  </a:cubicBezTo>
                  <a:lnTo>
                    <a:pt x="958607" y="1429687"/>
                  </a:lnTo>
                  <a:cubicBezTo>
                    <a:pt x="958607" y="1429687"/>
                    <a:pt x="958351" y="1429687"/>
                    <a:pt x="958437" y="1429773"/>
                  </a:cubicBezTo>
                  <a:lnTo>
                    <a:pt x="965006" y="1441551"/>
                  </a:lnTo>
                  <a:cubicBezTo>
                    <a:pt x="971064" y="1452561"/>
                    <a:pt x="977121" y="1463656"/>
                    <a:pt x="983435" y="1474495"/>
                  </a:cubicBezTo>
                  <a:cubicBezTo>
                    <a:pt x="983435" y="1474495"/>
                    <a:pt x="983435" y="1474495"/>
                    <a:pt x="983435" y="1474495"/>
                  </a:cubicBezTo>
                  <a:cubicBezTo>
                    <a:pt x="983435" y="1474495"/>
                    <a:pt x="983435" y="1474495"/>
                    <a:pt x="983435" y="1474495"/>
                  </a:cubicBezTo>
                  <a:cubicBezTo>
                    <a:pt x="983435" y="1474495"/>
                    <a:pt x="983435" y="1474495"/>
                    <a:pt x="983435" y="1474495"/>
                  </a:cubicBezTo>
                  <a:cubicBezTo>
                    <a:pt x="983435" y="1474495"/>
                    <a:pt x="983435" y="1474495"/>
                    <a:pt x="983435" y="1474495"/>
                  </a:cubicBezTo>
                  <a:cubicBezTo>
                    <a:pt x="984117" y="1475605"/>
                    <a:pt x="984885" y="1476629"/>
                    <a:pt x="985653" y="1477653"/>
                  </a:cubicBezTo>
                  <a:lnTo>
                    <a:pt x="984288" y="1478763"/>
                  </a:lnTo>
                  <a:cubicBezTo>
                    <a:pt x="984288" y="1478763"/>
                    <a:pt x="984288" y="1479019"/>
                    <a:pt x="984458" y="1478933"/>
                  </a:cubicBezTo>
                  <a:lnTo>
                    <a:pt x="985823" y="1477909"/>
                  </a:lnTo>
                  <a:cubicBezTo>
                    <a:pt x="987956" y="1480982"/>
                    <a:pt x="990089" y="1484140"/>
                    <a:pt x="992222" y="1487212"/>
                  </a:cubicBezTo>
                  <a:cubicBezTo>
                    <a:pt x="985568" y="1492248"/>
                    <a:pt x="978913" y="1497283"/>
                    <a:pt x="972343" y="1502404"/>
                  </a:cubicBezTo>
                  <a:cubicBezTo>
                    <a:pt x="971149" y="1499246"/>
                    <a:pt x="969954" y="1496088"/>
                    <a:pt x="968760" y="1493016"/>
                  </a:cubicBezTo>
                  <a:cubicBezTo>
                    <a:pt x="966457" y="1486700"/>
                    <a:pt x="964238" y="1480384"/>
                    <a:pt x="962020" y="1474068"/>
                  </a:cubicBezTo>
                  <a:cubicBezTo>
                    <a:pt x="962020" y="1474068"/>
                    <a:pt x="961764" y="1474068"/>
                    <a:pt x="961764" y="1474068"/>
                  </a:cubicBezTo>
                  <a:cubicBezTo>
                    <a:pt x="963556" y="1480555"/>
                    <a:pt x="965432" y="1487041"/>
                    <a:pt x="967310" y="1493528"/>
                  </a:cubicBezTo>
                  <a:cubicBezTo>
                    <a:pt x="968333" y="1496942"/>
                    <a:pt x="969357" y="1500441"/>
                    <a:pt x="970381" y="1503855"/>
                  </a:cubicBezTo>
                  <a:cubicBezTo>
                    <a:pt x="968845" y="1505050"/>
                    <a:pt x="967395" y="1506159"/>
                    <a:pt x="965859" y="1507354"/>
                  </a:cubicBezTo>
                  <a:cubicBezTo>
                    <a:pt x="962191" y="1501721"/>
                    <a:pt x="958607" y="1496003"/>
                    <a:pt x="955109" y="1490285"/>
                  </a:cubicBezTo>
                  <a:lnTo>
                    <a:pt x="955109" y="1490285"/>
                  </a:lnTo>
                  <a:cubicBezTo>
                    <a:pt x="955109" y="1490285"/>
                    <a:pt x="955109" y="1490199"/>
                    <a:pt x="955109" y="1490199"/>
                  </a:cubicBezTo>
                  <a:lnTo>
                    <a:pt x="955109" y="1490199"/>
                  </a:lnTo>
                  <a:cubicBezTo>
                    <a:pt x="955109" y="1490199"/>
                    <a:pt x="955109" y="1490114"/>
                    <a:pt x="955109" y="1490114"/>
                  </a:cubicBezTo>
                  <a:cubicBezTo>
                    <a:pt x="951099" y="1484225"/>
                    <a:pt x="947175" y="1478336"/>
                    <a:pt x="943336" y="1472276"/>
                  </a:cubicBezTo>
                  <a:cubicBezTo>
                    <a:pt x="939582" y="1466216"/>
                    <a:pt x="935828" y="1460157"/>
                    <a:pt x="932330" y="1453926"/>
                  </a:cubicBezTo>
                  <a:lnTo>
                    <a:pt x="928661" y="1447269"/>
                  </a:lnTo>
                  <a:lnTo>
                    <a:pt x="925163" y="1440526"/>
                  </a:lnTo>
                  <a:cubicBezTo>
                    <a:pt x="925163" y="1440526"/>
                    <a:pt x="924907" y="1440526"/>
                    <a:pt x="924992" y="1440612"/>
                  </a:cubicBezTo>
                  <a:lnTo>
                    <a:pt x="927893" y="1447696"/>
                  </a:lnTo>
                  <a:lnTo>
                    <a:pt x="930964" y="1454780"/>
                  </a:lnTo>
                  <a:cubicBezTo>
                    <a:pt x="933865" y="1461351"/>
                    <a:pt x="936937" y="1467838"/>
                    <a:pt x="940179" y="1474239"/>
                  </a:cubicBezTo>
                  <a:cubicBezTo>
                    <a:pt x="943506" y="1480640"/>
                    <a:pt x="946919" y="1486956"/>
                    <a:pt x="950673" y="1493101"/>
                  </a:cubicBezTo>
                  <a:lnTo>
                    <a:pt x="950673" y="1493101"/>
                  </a:lnTo>
                  <a:cubicBezTo>
                    <a:pt x="950673" y="1493101"/>
                    <a:pt x="950673" y="1493101"/>
                    <a:pt x="950673" y="1493101"/>
                  </a:cubicBezTo>
                  <a:lnTo>
                    <a:pt x="950673" y="1493101"/>
                  </a:lnTo>
                  <a:cubicBezTo>
                    <a:pt x="950673" y="1493101"/>
                    <a:pt x="950673" y="1493101"/>
                    <a:pt x="950673" y="1493101"/>
                  </a:cubicBezTo>
                  <a:cubicBezTo>
                    <a:pt x="954597" y="1498734"/>
                    <a:pt x="958693" y="1504282"/>
                    <a:pt x="962958" y="1509659"/>
                  </a:cubicBezTo>
                  <a:lnTo>
                    <a:pt x="952208" y="1518194"/>
                  </a:lnTo>
                  <a:lnTo>
                    <a:pt x="948625" y="1521095"/>
                  </a:lnTo>
                  <a:cubicBezTo>
                    <a:pt x="946833" y="1517084"/>
                    <a:pt x="945127" y="1513158"/>
                    <a:pt x="943421" y="1509147"/>
                  </a:cubicBezTo>
                  <a:lnTo>
                    <a:pt x="936254" y="1492162"/>
                  </a:lnTo>
                  <a:cubicBezTo>
                    <a:pt x="936254" y="1492162"/>
                    <a:pt x="935998" y="1492162"/>
                    <a:pt x="936083" y="1492162"/>
                  </a:cubicBezTo>
                  <a:lnTo>
                    <a:pt x="942056" y="1509744"/>
                  </a:lnTo>
                  <a:cubicBezTo>
                    <a:pt x="943506" y="1514097"/>
                    <a:pt x="945042" y="1518450"/>
                    <a:pt x="946578" y="1522802"/>
                  </a:cubicBezTo>
                  <a:lnTo>
                    <a:pt x="940605" y="1527582"/>
                  </a:lnTo>
                  <a:cubicBezTo>
                    <a:pt x="940605" y="1527582"/>
                    <a:pt x="940605" y="1527838"/>
                    <a:pt x="940776" y="1527753"/>
                  </a:cubicBezTo>
                  <a:lnTo>
                    <a:pt x="946748" y="1523400"/>
                  </a:lnTo>
                  <a:cubicBezTo>
                    <a:pt x="947942" y="1526728"/>
                    <a:pt x="949052" y="1530057"/>
                    <a:pt x="950246" y="1533300"/>
                  </a:cubicBezTo>
                  <a:cubicBezTo>
                    <a:pt x="949563" y="1533386"/>
                    <a:pt x="948966" y="1533471"/>
                    <a:pt x="948284" y="1533556"/>
                  </a:cubicBezTo>
                  <a:cubicBezTo>
                    <a:pt x="946663" y="1533727"/>
                    <a:pt x="945042" y="1533983"/>
                    <a:pt x="943421" y="1534154"/>
                  </a:cubicBezTo>
                  <a:cubicBezTo>
                    <a:pt x="940605" y="1530398"/>
                    <a:pt x="937790" y="1526558"/>
                    <a:pt x="935059" y="1522717"/>
                  </a:cubicBezTo>
                  <a:cubicBezTo>
                    <a:pt x="929941" y="1515462"/>
                    <a:pt x="925163" y="1508037"/>
                    <a:pt x="920471" y="1500526"/>
                  </a:cubicBezTo>
                  <a:lnTo>
                    <a:pt x="920471" y="1500526"/>
                  </a:lnTo>
                  <a:cubicBezTo>
                    <a:pt x="920471" y="1500526"/>
                    <a:pt x="920471" y="1500441"/>
                    <a:pt x="920471" y="1500441"/>
                  </a:cubicBezTo>
                  <a:lnTo>
                    <a:pt x="920471" y="1500441"/>
                  </a:lnTo>
                  <a:cubicBezTo>
                    <a:pt x="920471" y="1500441"/>
                    <a:pt x="920471" y="1500356"/>
                    <a:pt x="920471" y="1500356"/>
                  </a:cubicBezTo>
                  <a:cubicBezTo>
                    <a:pt x="915522" y="1493016"/>
                    <a:pt x="910659" y="1485590"/>
                    <a:pt x="906137" y="1477995"/>
                  </a:cubicBezTo>
                  <a:cubicBezTo>
                    <a:pt x="901615" y="1470398"/>
                    <a:pt x="897264" y="1462632"/>
                    <a:pt x="893254" y="1454694"/>
                  </a:cubicBezTo>
                  <a:cubicBezTo>
                    <a:pt x="891804" y="1451878"/>
                    <a:pt x="890524" y="1448976"/>
                    <a:pt x="889074" y="1446159"/>
                  </a:cubicBezTo>
                  <a:lnTo>
                    <a:pt x="885149" y="1437539"/>
                  </a:lnTo>
                  <a:cubicBezTo>
                    <a:pt x="885149" y="1437539"/>
                    <a:pt x="884893" y="1437539"/>
                    <a:pt x="884978" y="1437539"/>
                  </a:cubicBezTo>
                  <a:lnTo>
                    <a:pt x="888306" y="1446501"/>
                  </a:lnTo>
                  <a:cubicBezTo>
                    <a:pt x="889500" y="1449488"/>
                    <a:pt x="890610" y="1452390"/>
                    <a:pt x="891889" y="1455377"/>
                  </a:cubicBezTo>
                  <a:cubicBezTo>
                    <a:pt x="895302" y="1463656"/>
                    <a:pt x="899056" y="1471764"/>
                    <a:pt x="903066" y="1479787"/>
                  </a:cubicBezTo>
                  <a:cubicBezTo>
                    <a:pt x="907076" y="1487810"/>
                    <a:pt x="911512" y="1495576"/>
                    <a:pt x="916205" y="1503258"/>
                  </a:cubicBezTo>
                  <a:lnTo>
                    <a:pt x="916205" y="1503258"/>
                  </a:lnTo>
                  <a:cubicBezTo>
                    <a:pt x="916205" y="1503258"/>
                    <a:pt x="916205" y="1503258"/>
                    <a:pt x="916205" y="1503258"/>
                  </a:cubicBezTo>
                  <a:lnTo>
                    <a:pt x="916205" y="1503258"/>
                  </a:lnTo>
                  <a:cubicBezTo>
                    <a:pt x="916205" y="1503258"/>
                    <a:pt x="916205" y="1503258"/>
                    <a:pt x="916205" y="1503258"/>
                  </a:cubicBezTo>
                  <a:cubicBezTo>
                    <a:pt x="921324" y="1510683"/>
                    <a:pt x="926699" y="1517852"/>
                    <a:pt x="932330" y="1524765"/>
                  </a:cubicBezTo>
                  <a:cubicBezTo>
                    <a:pt x="935059" y="1528009"/>
                    <a:pt x="937790" y="1531252"/>
                    <a:pt x="940605" y="1534495"/>
                  </a:cubicBezTo>
                  <a:cubicBezTo>
                    <a:pt x="934804" y="1535263"/>
                    <a:pt x="929002" y="1536031"/>
                    <a:pt x="923201" y="1536799"/>
                  </a:cubicBezTo>
                  <a:lnTo>
                    <a:pt x="921324" y="1534837"/>
                  </a:lnTo>
                  <a:cubicBezTo>
                    <a:pt x="916972" y="1525619"/>
                    <a:pt x="912792" y="1516401"/>
                    <a:pt x="908782" y="1507013"/>
                  </a:cubicBezTo>
                  <a:cubicBezTo>
                    <a:pt x="906052" y="1500612"/>
                    <a:pt x="903322" y="1494211"/>
                    <a:pt x="900762" y="1487810"/>
                  </a:cubicBezTo>
                  <a:cubicBezTo>
                    <a:pt x="900762" y="1487810"/>
                    <a:pt x="900506" y="1487810"/>
                    <a:pt x="900506" y="1487810"/>
                  </a:cubicBezTo>
                  <a:cubicBezTo>
                    <a:pt x="902724" y="1494467"/>
                    <a:pt x="905028" y="1501038"/>
                    <a:pt x="907331" y="1507696"/>
                  </a:cubicBezTo>
                  <a:cubicBezTo>
                    <a:pt x="909720" y="1514353"/>
                    <a:pt x="912109" y="1521010"/>
                    <a:pt x="914669" y="1527667"/>
                  </a:cubicBezTo>
                  <a:cubicBezTo>
                    <a:pt x="909209" y="1521607"/>
                    <a:pt x="903919" y="1515377"/>
                    <a:pt x="898885" y="1508976"/>
                  </a:cubicBezTo>
                  <a:cubicBezTo>
                    <a:pt x="893766" y="1502404"/>
                    <a:pt x="888818" y="1495747"/>
                    <a:pt x="883955" y="1489004"/>
                  </a:cubicBezTo>
                  <a:lnTo>
                    <a:pt x="883955" y="1489004"/>
                  </a:lnTo>
                  <a:cubicBezTo>
                    <a:pt x="883955" y="1489004"/>
                    <a:pt x="883955" y="1488919"/>
                    <a:pt x="883955" y="1488919"/>
                  </a:cubicBezTo>
                  <a:lnTo>
                    <a:pt x="883955" y="1488919"/>
                  </a:lnTo>
                  <a:cubicBezTo>
                    <a:pt x="883955" y="1488919"/>
                    <a:pt x="883955" y="1488834"/>
                    <a:pt x="883955" y="1488834"/>
                  </a:cubicBezTo>
                  <a:cubicBezTo>
                    <a:pt x="878836" y="1482262"/>
                    <a:pt x="873887" y="1475605"/>
                    <a:pt x="869109" y="1468777"/>
                  </a:cubicBezTo>
                  <a:cubicBezTo>
                    <a:pt x="864332" y="1461949"/>
                    <a:pt x="859810" y="1454950"/>
                    <a:pt x="855459" y="1447781"/>
                  </a:cubicBezTo>
                  <a:lnTo>
                    <a:pt x="851022" y="1440100"/>
                  </a:lnTo>
                  <a:lnTo>
                    <a:pt x="846756" y="1432248"/>
                  </a:lnTo>
                  <a:cubicBezTo>
                    <a:pt x="846756" y="1432248"/>
                    <a:pt x="846500" y="1432248"/>
                    <a:pt x="846586" y="1432333"/>
                  </a:cubicBezTo>
                  <a:lnTo>
                    <a:pt x="850340" y="1440526"/>
                  </a:lnTo>
                  <a:cubicBezTo>
                    <a:pt x="851619" y="1443258"/>
                    <a:pt x="852899" y="1445903"/>
                    <a:pt x="854264" y="1448635"/>
                  </a:cubicBezTo>
                  <a:cubicBezTo>
                    <a:pt x="858018" y="1456145"/>
                    <a:pt x="862028" y="1463571"/>
                    <a:pt x="866209" y="1470825"/>
                  </a:cubicBezTo>
                  <a:cubicBezTo>
                    <a:pt x="870475" y="1478080"/>
                    <a:pt x="875082" y="1485164"/>
                    <a:pt x="879859" y="1492077"/>
                  </a:cubicBezTo>
                  <a:lnTo>
                    <a:pt x="879859" y="1492077"/>
                  </a:lnTo>
                  <a:cubicBezTo>
                    <a:pt x="879859" y="1492077"/>
                    <a:pt x="879859" y="1492077"/>
                    <a:pt x="879859" y="1492077"/>
                  </a:cubicBezTo>
                  <a:lnTo>
                    <a:pt x="879859" y="1492077"/>
                  </a:lnTo>
                  <a:cubicBezTo>
                    <a:pt x="879859" y="1492077"/>
                    <a:pt x="879859" y="1492077"/>
                    <a:pt x="879859" y="1492077"/>
                  </a:cubicBezTo>
                  <a:cubicBezTo>
                    <a:pt x="885064" y="1498734"/>
                    <a:pt x="890524" y="1505135"/>
                    <a:pt x="896240" y="1511280"/>
                  </a:cubicBezTo>
                  <a:cubicBezTo>
                    <a:pt x="901956" y="1517425"/>
                    <a:pt x="907929" y="1523400"/>
                    <a:pt x="914072" y="1529118"/>
                  </a:cubicBezTo>
                  <a:cubicBezTo>
                    <a:pt x="914754" y="1529801"/>
                    <a:pt x="915437" y="1530398"/>
                    <a:pt x="916119" y="1531081"/>
                  </a:cubicBezTo>
                  <a:cubicBezTo>
                    <a:pt x="916887" y="1533215"/>
                    <a:pt x="917740" y="1535263"/>
                    <a:pt x="918593" y="1537397"/>
                  </a:cubicBezTo>
                  <a:cubicBezTo>
                    <a:pt x="914669" y="1537909"/>
                    <a:pt x="910659" y="1538336"/>
                    <a:pt x="906735" y="1538677"/>
                  </a:cubicBezTo>
                  <a:lnTo>
                    <a:pt x="901530" y="1531166"/>
                  </a:lnTo>
                  <a:lnTo>
                    <a:pt x="894449" y="1521095"/>
                  </a:lnTo>
                  <a:cubicBezTo>
                    <a:pt x="887794" y="1511707"/>
                    <a:pt x="880969" y="1502319"/>
                    <a:pt x="874058" y="1493101"/>
                  </a:cubicBezTo>
                  <a:cubicBezTo>
                    <a:pt x="867147" y="1483884"/>
                    <a:pt x="859980" y="1474751"/>
                    <a:pt x="852729" y="1465789"/>
                  </a:cubicBezTo>
                  <a:lnTo>
                    <a:pt x="852729" y="1465789"/>
                  </a:lnTo>
                  <a:cubicBezTo>
                    <a:pt x="852729" y="1465789"/>
                    <a:pt x="852729" y="1465789"/>
                    <a:pt x="852729" y="1465789"/>
                  </a:cubicBezTo>
                  <a:lnTo>
                    <a:pt x="852729" y="1465789"/>
                  </a:lnTo>
                  <a:cubicBezTo>
                    <a:pt x="852729" y="1465789"/>
                    <a:pt x="852729" y="1465789"/>
                    <a:pt x="852729" y="1465789"/>
                  </a:cubicBezTo>
                  <a:cubicBezTo>
                    <a:pt x="845050" y="1457084"/>
                    <a:pt x="837286" y="1448635"/>
                    <a:pt x="829352" y="1440270"/>
                  </a:cubicBezTo>
                  <a:cubicBezTo>
                    <a:pt x="821332" y="1431906"/>
                    <a:pt x="813312" y="1423713"/>
                    <a:pt x="805036" y="1415605"/>
                  </a:cubicBezTo>
                  <a:lnTo>
                    <a:pt x="796249" y="1406985"/>
                  </a:lnTo>
                  <a:lnTo>
                    <a:pt x="787375" y="1398450"/>
                  </a:lnTo>
                  <a:cubicBezTo>
                    <a:pt x="787375" y="1398450"/>
                    <a:pt x="787120" y="1398535"/>
                    <a:pt x="787205" y="1398620"/>
                  </a:cubicBezTo>
                  <a:lnTo>
                    <a:pt x="795566" y="1407582"/>
                  </a:lnTo>
                  <a:lnTo>
                    <a:pt x="803842" y="1416629"/>
                  </a:lnTo>
                  <a:cubicBezTo>
                    <a:pt x="811520" y="1425164"/>
                    <a:pt x="819114" y="1433869"/>
                    <a:pt x="826536" y="1442660"/>
                  </a:cubicBezTo>
                  <a:cubicBezTo>
                    <a:pt x="833959" y="1451451"/>
                    <a:pt x="841296" y="1460327"/>
                    <a:pt x="848633" y="1469204"/>
                  </a:cubicBezTo>
                  <a:lnTo>
                    <a:pt x="848633" y="1469204"/>
                  </a:lnTo>
                  <a:cubicBezTo>
                    <a:pt x="848633" y="1469204"/>
                    <a:pt x="848718" y="1469374"/>
                    <a:pt x="848718" y="1469374"/>
                  </a:cubicBezTo>
                  <a:lnTo>
                    <a:pt x="848718" y="1469545"/>
                  </a:lnTo>
                  <a:cubicBezTo>
                    <a:pt x="848718" y="1469545"/>
                    <a:pt x="848804" y="1469545"/>
                    <a:pt x="848804" y="1469545"/>
                  </a:cubicBezTo>
                  <a:cubicBezTo>
                    <a:pt x="856397" y="1478165"/>
                    <a:pt x="863905" y="1486871"/>
                    <a:pt x="871328" y="1495661"/>
                  </a:cubicBezTo>
                  <a:cubicBezTo>
                    <a:pt x="878750" y="1504453"/>
                    <a:pt x="886087" y="1513329"/>
                    <a:pt x="893254" y="1522290"/>
                  </a:cubicBezTo>
                  <a:lnTo>
                    <a:pt x="900848" y="1531935"/>
                  </a:lnTo>
                  <a:lnTo>
                    <a:pt x="906222" y="1538933"/>
                  </a:lnTo>
                  <a:cubicBezTo>
                    <a:pt x="897520" y="1539787"/>
                    <a:pt x="888818" y="1540299"/>
                    <a:pt x="880030" y="1540384"/>
                  </a:cubicBezTo>
                  <a:cubicBezTo>
                    <a:pt x="878494" y="1536970"/>
                    <a:pt x="876874" y="1533642"/>
                    <a:pt x="875337" y="1530228"/>
                  </a:cubicBezTo>
                  <a:cubicBezTo>
                    <a:pt x="870730" y="1519815"/>
                    <a:pt x="866294" y="1509403"/>
                    <a:pt x="862113" y="1498820"/>
                  </a:cubicBezTo>
                  <a:lnTo>
                    <a:pt x="857847" y="1487468"/>
                  </a:lnTo>
                  <a:lnTo>
                    <a:pt x="853752" y="1476031"/>
                  </a:lnTo>
                  <a:cubicBezTo>
                    <a:pt x="853752" y="1476031"/>
                    <a:pt x="853496" y="1476031"/>
                    <a:pt x="853496" y="1476031"/>
                  </a:cubicBezTo>
                  <a:lnTo>
                    <a:pt x="856995" y="1487724"/>
                  </a:lnTo>
                  <a:lnTo>
                    <a:pt x="860663" y="1499332"/>
                  </a:lnTo>
                  <a:cubicBezTo>
                    <a:pt x="864161" y="1510171"/>
                    <a:pt x="868000" y="1520925"/>
                    <a:pt x="872010" y="1531593"/>
                  </a:cubicBezTo>
                  <a:cubicBezTo>
                    <a:pt x="873120" y="1534495"/>
                    <a:pt x="874228" y="1537312"/>
                    <a:pt x="875423" y="1540213"/>
                  </a:cubicBezTo>
                  <a:cubicBezTo>
                    <a:pt x="873120" y="1540213"/>
                    <a:pt x="870901" y="1540128"/>
                    <a:pt x="868598" y="1539957"/>
                  </a:cubicBezTo>
                  <a:cubicBezTo>
                    <a:pt x="862796" y="1539701"/>
                    <a:pt x="857080" y="1539360"/>
                    <a:pt x="851278" y="1539019"/>
                  </a:cubicBezTo>
                  <a:cubicBezTo>
                    <a:pt x="847866" y="1532191"/>
                    <a:pt x="844538" y="1525277"/>
                    <a:pt x="841296" y="1518364"/>
                  </a:cubicBezTo>
                  <a:lnTo>
                    <a:pt x="847695" y="1527667"/>
                  </a:lnTo>
                  <a:cubicBezTo>
                    <a:pt x="847695" y="1527667"/>
                    <a:pt x="847951" y="1527667"/>
                    <a:pt x="847866" y="1527582"/>
                  </a:cubicBezTo>
                  <a:lnTo>
                    <a:pt x="841126" y="1516487"/>
                  </a:lnTo>
                  <a:lnTo>
                    <a:pt x="838395" y="1512134"/>
                  </a:lnTo>
                  <a:cubicBezTo>
                    <a:pt x="837713" y="1510683"/>
                    <a:pt x="837030" y="1509317"/>
                    <a:pt x="836348" y="1507866"/>
                  </a:cubicBezTo>
                  <a:cubicBezTo>
                    <a:pt x="833106" y="1500868"/>
                    <a:pt x="830034" y="1493869"/>
                    <a:pt x="826877" y="1486871"/>
                  </a:cubicBezTo>
                  <a:cubicBezTo>
                    <a:pt x="826877" y="1486785"/>
                    <a:pt x="826622" y="1486871"/>
                    <a:pt x="826707" y="1486956"/>
                  </a:cubicBezTo>
                  <a:cubicBezTo>
                    <a:pt x="828840" y="1492589"/>
                    <a:pt x="830973" y="1498222"/>
                    <a:pt x="833191" y="1503855"/>
                  </a:cubicBezTo>
                  <a:cubicBezTo>
                    <a:pt x="826963" y="1494125"/>
                    <a:pt x="820649" y="1484566"/>
                    <a:pt x="814080" y="1475093"/>
                  </a:cubicBezTo>
                  <a:cubicBezTo>
                    <a:pt x="807169" y="1465107"/>
                    <a:pt x="800003" y="1455292"/>
                    <a:pt x="792665" y="1445647"/>
                  </a:cubicBezTo>
                  <a:lnTo>
                    <a:pt x="792665" y="1445647"/>
                  </a:lnTo>
                  <a:cubicBezTo>
                    <a:pt x="792665" y="1445647"/>
                    <a:pt x="792665" y="1445647"/>
                    <a:pt x="792665" y="1445647"/>
                  </a:cubicBezTo>
                  <a:lnTo>
                    <a:pt x="792665" y="1445647"/>
                  </a:lnTo>
                  <a:cubicBezTo>
                    <a:pt x="792665" y="1445647"/>
                    <a:pt x="792665" y="1445647"/>
                    <a:pt x="792665" y="1445647"/>
                  </a:cubicBezTo>
                  <a:cubicBezTo>
                    <a:pt x="784901" y="1436259"/>
                    <a:pt x="776967" y="1427127"/>
                    <a:pt x="768776" y="1418080"/>
                  </a:cubicBezTo>
                  <a:cubicBezTo>
                    <a:pt x="760586" y="1409118"/>
                    <a:pt x="752225" y="1400327"/>
                    <a:pt x="743778" y="1391622"/>
                  </a:cubicBezTo>
                  <a:lnTo>
                    <a:pt x="734649" y="1382404"/>
                  </a:lnTo>
                  <a:lnTo>
                    <a:pt x="725350" y="1373272"/>
                  </a:lnTo>
                  <a:cubicBezTo>
                    <a:pt x="725350" y="1373272"/>
                    <a:pt x="725094" y="1373272"/>
                    <a:pt x="725179" y="1373443"/>
                  </a:cubicBezTo>
                  <a:lnTo>
                    <a:pt x="733882" y="1382916"/>
                  </a:lnTo>
                  <a:lnTo>
                    <a:pt x="742499" y="1392561"/>
                  </a:lnTo>
                  <a:cubicBezTo>
                    <a:pt x="748983" y="1399986"/>
                    <a:pt x="755297" y="1407497"/>
                    <a:pt x="761610" y="1415007"/>
                  </a:cubicBezTo>
                  <a:cubicBezTo>
                    <a:pt x="759562" y="1412618"/>
                    <a:pt x="757600" y="1410228"/>
                    <a:pt x="755552" y="1407923"/>
                  </a:cubicBezTo>
                  <a:cubicBezTo>
                    <a:pt x="749494" y="1401010"/>
                    <a:pt x="743266" y="1394182"/>
                    <a:pt x="736953" y="1387525"/>
                  </a:cubicBezTo>
                  <a:lnTo>
                    <a:pt x="730128" y="1380356"/>
                  </a:lnTo>
                  <a:lnTo>
                    <a:pt x="723217" y="1373272"/>
                  </a:lnTo>
                  <a:cubicBezTo>
                    <a:pt x="723217" y="1373272"/>
                    <a:pt x="722961" y="1373357"/>
                    <a:pt x="723046" y="1373443"/>
                  </a:cubicBezTo>
                  <a:lnTo>
                    <a:pt x="729360" y="1380868"/>
                  </a:lnTo>
                  <a:lnTo>
                    <a:pt x="735588" y="1388379"/>
                  </a:lnTo>
                  <a:cubicBezTo>
                    <a:pt x="741390" y="1395548"/>
                    <a:pt x="747020" y="1402803"/>
                    <a:pt x="752566" y="1410057"/>
                  </a:cubicBezTo>
                  <a:cubicBezTo>
                    <a:pt x="758112" y="1417397"/>
                    <a:pt x="763487" y="1424822"/>
                    <a:pt x="768947" y="1432248"/>
                  </a:cubicBezTo>
                  <a:lnTo>
                    <a:pt x="768947" y="1432248"/>
                  </a:lnTo>
                  <a:cubicBezTo>
                    <a:pt x="768947" y="1432248"/>
                    <a:pt x="769032" y="1432333"/>
                    <a:pt x="769032" y="1432333"/>
                  </a:cubicBezTo>
                  <a:lnTo>
                    <a:pt x="769032" y="1432333"/>
                  </a:lnTo>
                  <a:cubicBezTo>
                    <a:pt x="769032" y="1432333"/>
                    <a:pt x="769032" y="1432418"/>
                    <a:pt x="769032" y="1432418"/>
                  </a:cubicBezTo>
                  <a:cubicBezTo>
                    <a:pt x="774663" y="1439588"/>
                    <a:pt x="780379" y="1446842"/>
                    <a:pt x="785925" y="1454182"/>
                  </a:cubicBezTo>
                  <a:cubicBezTo>
                    <a:pt x="791471" y="1461522"/>
                    <a:pt x="796931" y="1468948"/>
                    <a:pt x="802221" y="1476458"/>
                  </a:cubicBezTo>
                  <a:lnTo>
                    <a:pt x="807766" y="1484481"/>
                  </a:lnTo>
                  <a:lnTo>
                    <a:pt x="813227" y="1492589"/>
                  </a:lnTo>
                  <a:cubicBezTo>
                    <a:pt x="813227" y="1492589"/>
                    <a:pt x="813482" y="1492589"/>
                    <a:pt x="813398" y="1492504"/>
                  </a:cubicBezTo>
                  <a:lnTo>
                    <a:pt x="808449" y="1483969"/>
                  </a:lnTo>
                  <a:lnTo>
                    <a:pt x="803415" y="1475519"/>
                  </a:lnTo>
                  <a:cubicBezTo>
                    <a:pt x="798723" y="1467582"/>
                    <a:pt x="793860" y="1459815"/>
                    <a:pt x="788826" y="1452049"/>
                  </a:cubicBezTo>
                  <a:cubicBezTo>
                    <a:pt x="784304" y="1445135"/>
                    <a:pt x="779612" y="1438222"/>
                    <a:pt x="774834" y="1431480"/>
                  </a:cubicBezTo>
                  <a:cubicBezTo>
                    <a:pt x="779356" y="1437198"/>
                    <a:pt x="783878" y="1442916"/>
                    <a:pt x="788314" y="1448720"/>
                  </a:cubicBezTo>
                  <a:lnTo>
                    <a:pt x="788314" y="1448720"/>
                  </a:lnTo>
                  <a:cubicBezTo>
                    <a:pt x="788314" y="1448720"/>
                    <a:pt x="788399" y="1448891"/>
                    <a:pt x="788399" y="1448891"/>
                  </a:cubicBezTo>
                  <a:lnTo>
                    <a:pt x="788399" y="1449061"/>
                  </a:lnTo>
                  <a:cubicBezTo>
                    <a:pt x="788399" y="1449061"/>
                    <a:pt x="788485" y="1449061"/>
                    <a:pt x="788485" y="1449061"/>
                  </a:cubicBezTo>
                  <a:cubicBezTo>
                    <a:pt x="796163" y="1458450"/>
                    <a:pt x="803757" y="1467838"/>
                    <a:pt x="811179" y="1477397"/>
                  </a:cubicBezTo>
                  <a:cubicBezTo>
                    <a:pt x="818602" y="1486956"/>
                    <a:pt x="825854" y="1496686"/>
                    <a:pt x="832935" y="1506501"/>
                  </a:cubicBezTo>
                  <a:lnTo>
                    <a:pt x="835580" y="1510256"/>
                  </a:lnTo>
                  <a:cubicBezTo>
                    <a:pt x="839334" y="1519815"/>
                    <a:pt x="843088" y="1529289"/>
                    <a:pt x="847097" y="1538763"/>
                  </a:cubicBezTo>
                  <a:cubicBezTo>
                    <a:pt x="836945" y="1538165"/>
                    <a:pt x="826792" y="1537482"/>
                    <a:pt x="816639" y="1536543"/>
                  </a:cubicBezTo>
                  <a:cubicBezTo>
                    <a:pt x="813824" y="1530825"/>
                    <a:pt x="811094" y="1525192"/>
                    <a:pt x="808364" y="1519474"/>
                  </a:cubicBezTo>
                  <a:cubicBezTo>
                    <a:pt x="805378" y="1513073"/>
                    <a:pt x="802391" y="1506671"/>
                    <a:pt x="799491" y="1500270"/>
                  </a:cubicBezTo>
                  <a:cubicBezTo>
                    <a:pt x="799491" y="1500270"/>
                    <a:pt x="799235" y="1500270"/>
                    <a:pt x="799320" y="1500356"/>
                  </a:cubicBezTo>
                  <a:cubicBezTo>
                    <a:pt x="801879" y="1507013"/>
                    <a:pt x="804439" y="1513585"/>
                    <a:pt x="806999" y="1520157"/>
                  </a:cubicBezTo>
                  <a:cubicBezTo>
                    <a:pt x="809132" y="1525533"/>
                    <a:pt x="811265" y="1530825"/>
                    <a:pt x="813398" y="1536202"/>
                  </a:cubicBezTo>
                  <a:cubicBezTo>
                    <a:pt x="811349" y="1536031"/>
                    <a:pt x="809302" y="1535775"/>
                    <a:pt x="807169" y="1535519"/>
                  </a:cubicBezTo>
                  <a:cubicBezTo>
                    <a:pt x="803586" y="1529972"/>
                    <a:pt x="799917" y="1524509"/>
                    <a:pt x="796249" y="1519132"/>
                  </a:cubicBezTo>
                  <a:cubicBezTo>
                    <a:pt x="789167" y="1508720"/>
                    <a:pt x="781830" y="1498393"/>
                    <a:pt x="774237" y="1488236"/>
                  </a:cubicBezTo>
                  <a:lnTo>
                    <a:pt x="774237" y="1488236"/>
                  </a:lnTo>
                  <a:cubicBezTo>
                    <a:pt x="774237" y="1488236"/>
                    <a:pt x="774237" y="1488236"/>
                    <a:pt x="774237" y="1488236"/>
                  </a:cubicBezTo>
                  <a:lnTo>
                    <a:pt x="774237" y="1488236"/>
                  </a:lnTo>
                  <a:cubicBezTo>
                    <a:pt x="774237" y="1488236"/>
                    <a:pt x="774237" y="1488236"/>
                    <a:pt x="774237" y="1488236"/>
                  </a:cubicBezTo>
                  <a:cubicBezTo>
                    <a:pt x="758453" y="1468521"/>
                    <a:pt x="741645" y="1449573"/>
                    <a:pt x="724241" y="1431223"/>
                  </a:cubicBezTo>
                  <a:cubicBezTo>
                    <a:pt x="718098" y="1424652"/>
                    <a:pt x="711784" y="1418165"/>
                    <a:pt x="705471" y="1411764"/>
                  </a:cubicBezTo>
                  <a:cubicBezTo>
                    <a:pt x="705471" y="1411764"/>
                    <a:pt x="705215" y="1411764"/>
                    <a:pt x="705300" y="1411935"/>
                  </a:cubicBezTo>
                  <a:cubicBezTo>
                    <a:pt x="711273" y="1418592"/>
                    <a:pt x="717159" y="1425334"/>
                    <a:pt x="722961" y="1432162"/>
                  </a:cubicBezTo>
                  <a:cubicBezTo>
                    <a:pt x="737806" y="1449573"/>
                    <a:pt x="751969" y="1467582"/>
                    <a:pt x="765790" y="1485761"/>
                  </a:cubicBezTo>
                  <a:cubicBezTo>
                    <a:pt x="765790" y="1485761"/>
                    <a:pt x="765790" y="1485761"/>
                    <a:pt x="765790" y="1485761"/>
                  </a:cubicBezTo>
                  <a:lnTo>
                    <a:pt x="768776" y="1496088"/>
                  </a:lnTo>
                  <a:lnTo>
                    <a:pt x="771933" y="1506415"/>
                  </a:lnTo>
                  <a:cubicBezTo>
                    <a:pt x="772445" y="1508208"/>
                    <a:pt x="773042" y="1509915"/>
                    <a:pt x="773639" y="1511707"/>
                  </a:cubicBezTo>
                  <a:cubicBezTo>
                    <a:pt x="766217" y="1501892"/>
                    <a:pt x="758538" y="1492162"/>
                    <a:pt x="750774" y="1482689"/>
                  </a:cubicBezTo>
                  <a:cubicBezTo>
                    <a:pt x="741902" y="1472020"/>
                    <a:pt x="732773" y="1461522"/>
                    <a:pt x="723303" y="1451280"/>
                  </a:cubicBezTo>
                  <a:lnTo>
                    <a:pt x="723303" y="1451280"/>
                  </a:lnTo>
                  <a:cubicBezTo>
                    <a:pt x="723303" y="1451280"/>
                    <a:pt x="723303" y="1451280"/>
                    <a:pt x="723303" y="1451280"/>
                  </a:cubicBezTo>
                  <a:lnTo>
                    <a:pt x="723303" y="1451280"/>
                  </a:lnTo>
                  <a:cubicBezTo>
                    <a:pt x="723303" y="1451280"/>
                    <a:pt x="723303" y="1451280"/>
                    <a:pt x="723303" y="1451280"/>
                  </a:cubicBezTo>
                  <a:cubicBezTo>
                    <a:pt x="713491" y="1441380"/>
                    <a:pt x="703423" y="1431821"/>
                    <a:pt x="693185" y="1422433"/>
                  </a:cubicBezTo>
                  <a:cubicBezTo>
                    <a:pt x="682862" y="1413130"/>
                    <a:pt x="672282" y="1404083"/>
                    <a:pt x="661532" y="1395292"/>
                  </a:cubicBezTo>
                  <a:cubicBezTo>
                    <a:pt x="657694" y="1392134"/>
                    <a:pt x="653854" y="1389061"/>
                    <a:pt x="649929" y="1385989"/>
                  </a:cubicBezTo>
                  <a:lnTo>
                    <a:pt x="638156" y="1376857"/>
                  </a:lnTo>
                  <a:cubicBezTo>
                    <a:pt x="638156" y="1376857"/>
                    <a:pt x="637900" y="1376942"/>
                    <a:pt x="637985" y="1377027"/>
                  </a:cubicBezTo>
                  <a:lnTo>
                    <a:pt x="649247" y="1386586"/>
                  </a:lnTo>
                  <a:lnTo>
                    <a:pt x="660338" y="1396316"/>
                  </a:lnTo>
                  <a:cubicBezTo>
                    <a:pt x="670661" y="1405619"/>
                    <a:pt x="680644" y="1415178"/>
                    <a:pt x="690541" y="1424908"/>
                  </a:cubicBezTo>
                  <a:cubicBezTo>
                    <a:pt x="700352" y="1434723"/>
                    <a:pt x="709908" y="1444623"/>
                    <a:pt x="719378" y="1454780"/>
                  </a:cubicBezTo>
                  <a:lnTo>
                    <a:pt x="719378" y="1454780"/>
                  </a:lnTo>
                  <a:cubicBezTo>
                    <a:pt x="719378" y="1454780"/>
                    <a:pt x="719549" y="1454950"/>
                    <a:pt x="719549" y="1454950"/>
                  </a:cubicBezTo>
                  <a:lnTo>
                    <a:pt x="719719" y="1455121"/>
                  </a:lnTo>
                  <a:lnTo>
                    <a:pt x="719719" y="1455121"/>
                  </a:lnTo>
                  <a:cubicBezTo>
                    <a:pt x="729360" y="1465021"/>
                    <a:pt x="738915" y="1475007"/>
                    <a:pt x="748300" y="1485249"/>
                  </a:cubicBezTo>
                  <a:cubicBezTo>
                    <a:pt x="757514" y="1495405"/>
                    <a:pt x="766558" y="1505733"/>
                    <a:pt x="775346" y="1516401"/>
                  </a:cubicBezTo>
                  <a:cubicBezTo>
                    <a:pt x="777223" y="1522120"/>
                    <a:pt x="779185" y="1527753"/>
                    <a:pt x="781233" y="1533386"/>
                  </a:cubicBezTo>
                  <a:cubicBezTo>
                    <a:pt x="778929" y="1533386"/>
                    <a:pt x="776540" y="1533130"/>
                    <a:pt x="774237" y="1532874"/>
                  </a:cubicBezTo>
                  <a:cubicBezTo>
                    <a:pt x="764596" y="1531679"/>
                    <a:pt x="754870" y="1530569"/>
                    <a:pt x="745229" y="1529374"/>
                  </a:cubicBezTo>
                  <a:cubicBezTo>
                    <a:pt x="745229" y="1529374"/>
                    <a:pt x="745229" y="1529204"/>
                    <a:pt x="745144" y="1529118"/>
                  </a:cubicBezTo>
                  <a:cubicBezTo>
                    <a:pt x="740792" y="1519047"/>
                    <a:pt x="736441" y="1508891"/>
                    <a:pt x="732261" y="1498649"/>
                  </a:cubicBezTo>
                  <a:lnTo>
                    <a:pt x="727909" y="1487724"/>
                  </a:lnTo>
                  <a:lnTo>
                    <a:pt x="723644" y="1476800"/>
                  </a:lnTo>
                  <a:cubicBezTo>
                    <a:pt x="723644" y="1476800"/>
                    <a:pt x="723387" y="1476800"/>
                    <a:pt x="723387" y="1476800"/>
                  </a:cubicBezTo>
                  <a:lnTo>
                    <a:pt x="726971" y="1488066"/>
                  </a:lnTo>
                  <a:lnTo>
                    <a:pt x="730725" y="1499246"/>
                  </a:lnTo>
                  <a:cubicBezTo>
                    <a:pt x="732602" y="1504879"/>
                    <a:pt x="734564" y="1510512"/>
                    <a:pt x="736527" y="1516145"/>
                  </a:cubicBezTo>
                  <a:lnTo>
                    <a:pt x="733455" y="1511110"/>
                  </a:lnTo>
                  <a:cubicBezTo>
                    <a:pt x="726032" y="1499161"/>
                    <a:pt x="718269" y="1487383"/>
                    <a:pt x="710249" y="1475690"/>
                  </a:cubicBezTo>
                  <a:cubicBezTo>
                    <a:pt x="702229" y="1464083"/>
                    <a:pt x="693868" y="1452731"/>
                    <a:pt x="685251" y="1441551"/>
                  </a:cubicBezTo>
                  <a:lnTo>
                    <a:pt x="685251" y="1441551"/>
                  </a:lnTo>
                  <a:cubicBezTo>
                    <a:pt x="685251" y="1441551"/>
                    <a:pt x="685251" y="1441551"/>
                    <a:pt x="685251" y="1441551"/>
                  </a:cubicBezTo>
                  <a:lnTo>
                    <a:pt x="685251" y="1441551"/>
                  </a:lnTo>
                  <a:cubicBezTo>
                    <a:pt x="685251" y="1441551"/>
                    <a:pt x="685251" y="1441551"/>
                    <a:pt x="685251" y="1441551"/>
                  </a:cubicBezTo>
                  <a:cubicBezTo>
                    <a:pt x="676207" y="1430711"/>
                    <a:pt x="666907" y="1420043"/>
                    <a:pt x="657352" y="1409630"/>
                  </a:cubicBezTo>
                  <a:cubicBezTo>
                    <a:pt x="647711" y="1399303"/>
                    <a:pt x="637900" y="1389147"/>
                    <a:pt x="627833" y="1379332"/>
                  </a:cubicBezTo>
                  <a:lnTo>
                    <a:pt x="616997" y="1368834"/>
                  </a:lnTo>
                  <a:lnTo>
                    <a:pt x="605991" y="1358507"/>
                  </a:lnTo>
                  <a:cubicBezTo>
                    <a:pt x="605991" y="1358507"/>
                    <a:pt x="605735" y="1358507"/>
                    <a:pt x="605821" y="1358677"/>
                  </a:cubicBezTo>
                  <a:lnTo>
                    <a:pt x="616314" y="1369431"/>
                  </a:lnTo>
                  <a:lnTo>
                    <a:pt x="626638" y="1380356"/>
                  </a:lnTo>
                  <a:cubicBezTo>
                    <a:pt x="636193" y="1390683"/>
                    <a:pt x="645408" y="1401266"/>
                    <a:pt x="654536" y="1412020"/>
                  </a:cubicBezTo>
                  <a:cubicBezTo>
                    <a:pt x="663580" y="1422774"/>
                    <a:pt x="672368" y="1433784"/>
                    <a:pt x="681070" y="1444794"/>
                  </a:cubicBezTo>
                  <a:lnTo>
                    <a:pt x="681070" y="1444794"/>
                  </a:lnTo>
                  <a:cubicBezTo>
                    <a:pt x="681070" y="1444794"/>
                    <a:pt x="681241" y="1444965"/>
                    <a:pt x="681241" y="1444965"/>
                  </a:cubicBezTo>
                  <a:lnTo>
                    <a:pt x="681241" y="1445135"/>
                  </a:lnTo>
                  <a:cubicBezTo>
                    <a:pt x="681241" y="1445135"/>
                    <a:pt x="681411" y="1445135"/>
                    <a:pt x="681411" y="1445135"/>
                  </a:cubicBezTo>
                  <a:cubicBezTo>
                    <a:pt x="690284" y="1455974"/>
                    <a:pt x="699072" y="1466985"/>
                    <a:pt x="707604" y="1478165"/>
                  </a:cubicBezTo>
                  <a:cubicBezTo>
                    <a:pt x="716050" y="1489346"/>
                    <a:pt x="724411" y="1500697"/>
                    <a:pt x="732431" y="1512305"/>
                  </a:cubicBezTo>
                  <a:lnTo>
                    <a:pt x="738489" y="1521266"/>
                  </a:lnTo>
                  <a:cubicBezTo>
                    <a:pt x="739427" y="1523827"/>
                    <a:pt x="740281" y="1526387"/>
                    <a:pt x="741219" y="1528948"/>
                  </a:cubicBezTo>
                  <a:cubicBezTo>
                    <a:pt x="729019" y="1527411"/>
                    <a:pt x="716818" y="1525790"/>
                    <a:pt x="704703" y="1523741"/>
                  </a:cubicBezTo>
                  <a:cubicBezTo>
                    <a:pt x="699584" y="1513585"/>
                    <a:pt x="694380" y="1503428"/>
                    <a:pt x="689176" y="1493272"/>
                  </a:cubicBezTo>
                  <a:lnTo>
                    <a:pt x="693783" y="1495491"/>
                  </a:lnTo>
                  <a:lnTo>
                    <a:pt x="697280" y="1500270"/>
                  </a:lnTo>
                  <a:lnTo>
                    <a:pt x="706666" y="1513243"/>
                  </a:lnTo>
                  <a:cubicBezTo>
                    <a:pt x="706666" y="1513243"/>
                    <a:pt x="706921" y="1513243"/>
                    <a:pt x="706836" y="1513158"/>
                  </a:cubicBezTo>
                  <a:lnTo>
                    <a:pt x="697963" y="1499673"/>
                  </a:lnTo>
                  <a:lnTo>
                    <a:pt x="695745" y="1496430"/>
                  </a:lnTo>
                  <a:lnTo>
                    <a:pt x="719207" y="1507696"/>
                  </a:lnTo>
                  <a:cubicBezTo>
                    <a:pt x="719207" y="1507696"/>
                    <a:pt x="719463" y="1507525"/>
                    <a:pt x="719292" y="1507525"/>
                  </a:cubicBezTo>
                  <a:lnTo>
                    <a:pt x="694209" y="1494296"/>
                  </a:lnTo>
                  <a:lnTo>
                    <a:pt x="688749" y="1486273"/>
                  </a:lnTo>
                  <a:cubicBezTo>
                    <a:pt x="684824" y="1480555"/>
                    <a:pt x="680900" y="1474922"/>
                    <a:pt x="676805" y="1469289"/>
                  </a:cubicBezTo>
                  <a:lnTo>
                    <a:pt x="672368" y="1460498"/>
                  </a:lnTo>
                  <a:cubicBezTo>
                    <a:pt x="672368" y="1460498"/>
                    <a:pt x="672112" y="1460498"/>
                    <a:pt x="672197" y="1460583"/>
                  </a:cubicBezTo>
                  <a:lnTo>
                    <a:pt x="674672" y="1466216"/>
                  </a:lnTo>
                  <a:cubicBezTo>
                    <a:pt x="670661" y="1460583"/>
                    <a:pt x="666566" y="1455036"/>
                    <a:pt x="662471" y="1449488"/>
                  </a:cubicBezTo>
                  <a:cubicBezTo>
                    <a:pt x="653428" y="1437369"/>
                    <a:pt x="644128" y="1425505"/>
                    <a:pt x="634658" y="1413812"/>
                  </a:cubicBezTo>
                  <a:lnTo>
                    <a:pt x="634658" y="1413812"/>
                  </a:lnTo>
                  <a:cubicBezTo>
                    <a:pt x="634658" y="1413812"/>
                    <a:pt x="634658" y="1413812"/>
                    <a:pt x="634658" y="1413812"/>
                  </a:cubicBezTo>
                  <a:lnTo>
                    <a:pt x="634658" y="1413812"/>
                  </a:lnTo>
                  <a:cubicBezTo>
                    <a:pt x="634658" y="1413812"/>
                    <a:pt x="634658" y="1413812"/>
                    <a:pt x="634658" y="1413812"/>
                  </a:cubicBezTo>
                  <a:cubicBezTo>
                    <a:pt x="624761" y="1402461"/>
                    <a:pt x="614608" y="1391280"/>
                    <a:pt x="604200" y="1380356"/>
                  </a:cubicBezTo>
                  <a:cubicBezTo>
                    <a:pt x="593791" y="1369431"/>
                    <a:pt x="583211" y="1358763"/>
                    <a:pt x="572376" y="1348265"/>
                  </a:cubicBezTo>
                  <a:lnTo>
                    <a:pt x="560773" y="1337084"/>
                  </a:lnTo>
                  <a:lnTo>
                    <a:pt x="548999" y="1326074"/>
                  </a:lnTo>
                  <a:cubicBezTo>
                    <a:pt x="548999" y="1326074"/>
                    <a:pt x="548743" y="1326074"/>
                    <a:pt x="548829" y="1326245"/>
                  </a:cubicBezTo>
                  <a:lnTo>
                    <a:pt x="560091" y="1337682"/>
                  </a:lnTo>
                  <a:lnTo>
                    <a:pt x="571182" y="1349289"/>
                  </a:lnTo>
                  <a:cubicBezTo>
                    <a:pt x="581505" y="1360214"/>
                    <a:pt x="591487" y="1371480"/>
                    <a:pt x="601469" y="1382746"/>
                  </a:cubicBezTo>
                  <a:cubicBezTo>
                    <a:pt x="611366" y="1394097"/>
                    <a:pt x="621007" y="1405619"/>
                    <a:pt x="630562" y="1417226"/>
                  </a:cubicBezTo>
                  <a:lnTo>
                    <a:pt x="630562" y="1417226"/>
                  </a:lnTo>
                  <a:cubicBezTo>
                    <a:pt x="630562" y="1417226"/>
                    <a:pt x="630733" y="1417397"/>
                    <a:pt x="630733" y="1417397"/>
                  </a:cubicBezTo>
                  <a:lnTo>
                    <a:pt x="630904" y="1417568"/>
                  </a:lnTo>
                  <a:lnTo>
                    <a:pt x="630904" y="1417568"/>
                  </a:lnTo>
                  <a:cubicBezTo>
                    <a:pt x="632013" y="1418848"/>
                    <a:pt x="633037" y="1420128"/>
                    <a:pt x="634146" y="1421408"/>
                  </a:cubicBezTo>
                  <a:lnTo>
                    <a:pt x="636535" y="1429090"/>
                  </a:lnTo>
                  <a:cubicBezTo>
                    <a:pt x="637473" y="1431821"/>
                    <a:pt x="638326" y="1434552"/>
                    <a:pt x="639265" y="1437283"/>
                  </a:cubicBezTo>
                  <a:cubicBezTo>
                    <a:pt x="632439" y="1428834"/>
                    <a:pt x="625529" y="1420384"/>
                    <a:pt x="618533" y="1412106"/>
                  </a:cubicBezTo>
                  <a:lnTo>
                    <a:pt x="618533" y="1412106"/>
                  </a:lnTo>
                  <a:cubicBezTo>
                    <a:pt x="618533" y="1412106"/>
                    <a:pt x="618533" y="1412106"/>
                    <a:pt x="618533" y="1412106"/>
                  </a:cubicBezTo>
                  <a:lnTo>
                    <a:pt x="618533" y="1412106"/>
                  </a:lnTo>
                  <a:cubicBezTo>
                    <a:pt x="618533" y="1412106"/>
                    <a:pt x="618533" y="1412106"/>
                    <a:pt x="618533" y="1412106"/>
                  </a:cubicBezTo>
                  <a:cubicBezTo>
                    <a:pt x="607356" y="1399730"/>
                    <a:pt x="595839" y="1387611"/>
                    <a:pt x="584150" y="1375662"/>
                  </a:cubicBezTo>
                  <a:cubicBezTo>
                    <a:pt x="572376" y="1363798"/>
                    <a:pt x="560432" y="1352191"/>
                    <a:pt x="548231" y="1340840"/>
                  </a:cubicBezTo>
                  <a:lnTo>
                    <a:pt x="535092" y="1328720"/>
                  </a:lnTo>
                  <a:lnTo>
                    <a:pt x="523745" y="1318563"/>
                  </a:lnTo>
                  <a:cubicBezTo>
                    <a:pt x="526305" y="1319673"/>
                    <a:pt x="529291" y="1319417"/>
                    <a:pt x="532277" y="1317539"/>
                  </a:cubicBezTo>
                  <a:cubicBezTo>
                    <a:pt x="535092" y="1315747"/>
                    <a:pt x="537652" y="1313272"/>
                    <a:pt x="539955" y="1310797"/>
                  </a:cubicBezTo>
                  <a:cubicBezTo>
                    <a:pt x="543368" y="1307042"/>
                    <a:pt x="546525" y="1303115"/>
                    <a:pt x="549511" y="1299104"/>
                  </a:cubicBezTo>
                  <a:cubicBezTo>
                    <a:pt x="561712" y="1282547"/>
                    <a:pt x="573656" y="1265818"/>
                    <a:pt x="585941" y="1249261"/>
                  </a:cubicBezTo>
                  <a:cubicBezTo>
                    <a:pt x="589781" y="1244054"/>
                    <a:pt x="592255" y="1238592"/>
                    <a:pt x="593279" y="1232276"/>
                  </a:cubicBezTo>
                  <a:close/>
                  <a:moveTo>
                    <a:pt x="686957" y="882860"/>
                  </a:moveTo>
                  <a:cubicBezTo>
                    <a:pt x="684313" y="885249"/>
                    <a:pt x="681753" y="887639"/>
                    <a:pt x="679108" y="890029"/>
                  </a:cubicBezTo>
                  <a:lnTo>
                    <a:pt x="670064" y="898564"/>
                  </a:lnTo>
                  <a:cubicBezTo>
                    <a:pt x="669040" y="898308"/>
                    <a:pt x="667931" y="898137"/>
                    <a:pt x="666822" y="897881"/>
                  </a:cubicBezTo>
                  <a:cubicBezTo>
                    <a:pt x="667676" y="891821"/>
                    <a:pt x="668614" y="885335"/>
                    <a:pt x="669638" y="877995"/>
                  </a:cubicBezTo>
                  <a:cubicBezTo>
                    <a:pt x="675439" y="879446"/>
                    <a:pt x="681241" y="881323"/>
                    <a:pt x="686872" y="882860"/>
                  </a:cubicBezTo>
                  <a:close/>
                  <a:moveTo>
                    <a:pt x="711529" y="847355"/>
                  </a:moveTo>
                  <a:cubicBezTo>
                    <a:pt x="712211" y="843770"/>
                    <a:pt x="712894" y="840271"/>
                    <a:pt x="713576" y="836686"/>
                  </a:cubicBezTo>
                  <a:cubicBezTo>
                    <a:pt x="713064" y="840100"/>
                    <a:pt x="712552" y="843429"/>
                    <a:pt x="712041" y="846843"/>
                  </a:cubicBezTo>
                  <a:lnTo>
                    <a:pt x="711529" y="847355"/>
                  </a:lnTo>
                  <a:close/>
                  <a:moveTo>
                    <a:pt x="711699" y="849147"/>
                  </a:moveTo>
                  <a:cubicBezTo>
                    <a:pt x="711102" y="853073"/>
                    <a:pt x="710590" y="856914"/>
                    <a:pt x="710078" y="860840"/>
                  </a:cubicBezTo>
                  <a:cubicBezTo>
                    <a:pt x="709993" y="861523"/>
                    <a:pt x="709908" y="862205"/>
                    <a:pt x="709822" y="862888"/>
                  </a:cubicBezTo>
                  <a:cubicBezTo>
                    <a:pt x="709310" y="863315"/>
                    <a:pt x="708884" y="863656"/>
                    <a:pt x="708372" y="864083"/>
                  </a:cubicBezTo>
                  <a:cubicBezTo>
                    <a:pt x="709310" y="859303"/>
                    <a:pt x="710163" y="854439"/>
                    <a:pt x="711102" y="849659"/>
                  </a:cubicBezTo>
                  <a:lnTo>
                    <a:pt x="711699" y="849147"/>
                  </a:lnTo>
                  <a:close/>
                  <a:moveTo>
                    <a:pt x="725435" y="777540"/>
                  </a:moveTo>
                  <a:cubicBezTo>
                    <a:pt x="725435" y="777540"/>
                    <a:pt x="725435" y="777369"/>
                    <a:pt x="725435" y="777284"/>
                  </a:cubicBezTo>
                  <a:lnTo>
                    <a:pt x="725435" y="777284"/>
                  </a:lnTo>
                  <a:cubicBezTo>
                    <a:pt x="725435" y="777284"/>
                    <a:pt x="725435" y="777113"/>
                    <a:pt x="725435" y="777113"/>
                  </a:cubicBezTo>
                  <a:lnTo>
                    <a:pt x="725435" y="777113"/>
                  </a:lnTo>
                  <a:cubicBezTo>
                    <a:pt x="726630" y="770712"/>
                    <a:pt x="727824" y="764396"/>
                    <a:pt x="729019" y="757995"/>
                  </a:cubicBezTo>
                  <a:cubicBezTo>
                    <a:pt x="729701" y="757483"/>
                    <a:pt x="730384" y="756885"/>
                    <a:pt x="730981" y="756373"/>
                  </a:cubicBezTo>
                  <a:cubicBezTo>
                    <a:pt x="729019" y="763372"/>
                    <a:pt x="727141" y="770456"/>
                    <a:pt x="725350" y="777540"/>
                  </a:cubicBezTo>
                  <a:close/>
                  <a:moveTo>
                    <a:pt x="703935" y="876629"/>
                  </a:moveTo>
                  <a:cubicBezTo>
                    <a:pt x="702655" y="875520"/>
                    <a:pt x="701461" y="874495"/>
                    <a:pt x="700096" y="873642"/>
                  </a:cubicBezTo>
                  <a:cubicBezTo>
                    <a:pt x="701717" y="872362"/>
                    <a:pt x="703338" y="871082"/>
                    <a:pt x="704874" y="869801"/>
                  </a:cubicBezTo>
                  <a:cubicBezTo>
                    <a:pt x="704533" y="872106"/>
                    <a:pt x="704191" y="874325"/>
                    <a:pt x="703850" y="876629"/>
                  </a:cubicBezTo>
                  <a:close/>
                  <a:moveTo>
                    <a:pt x="679535" y="890626"/>
                  </a:moveTo>
                  <a:cubicBezTo>
                    <a:pt x="682521" y="888151"/>
                    <a:pt x="685422" y="885676"/>
                    <a:pt x="688408" y="883201"/>
                  </a:cubicBezTo>
                  <a:cubicBezTo>
                    <a:pt x="693185" y="884481"/>
                    <a:pt x="697878" y="885505"/>
                    <a:pt x="702570" y="886017"/>
                  </a:cubicBezTo>
                  <a:cubicBezTo>
                    <a:pt x="702400" y="887469"/>
                    <a:pt x="702144" y="888919"/>
                    <a:pt x="701973" y="890285"/>
                  </a:cubicBezTo>
                  <a:lnTo>
                    <a:pt x="701461" y="893699"/>
                  </a:lnTo>
                  <a:lnTo>
                    <a:pt x="689517" y="902234"/>
                  </a:lnTo>
                  <a:lnTo>
                    <a:pt x="688834" y="902746"/>
                  </a:lnTo>
                  <a:cubicBezTo>
                    <a:pt x="685251" y="901892"/>
                    <a:pt x="681668" y="901124"/>
                    <a:pt x="678084" y="900271"/>
                  </a:cubicBezTo>
                  <a:cubicBezTo>
                    <a:pt x="675695" y="899673"/>
                    <a:pt x="673221" y="899161"/>
                    <a:pt x="670576" y="898564"/>
                  </a:cubicBezTo>
                  <a:lnTo>
                    <a:pt x="679620" y="890626"/>
                  </a:lnTo>
                  <a:close/>
                  <a:moveTo>
                    <a:pt x="710675" y="865278"/>
                  </a:moveTo>
                  <a:cubicBezTo>
                    <a:pt x="717757" y="859815"/>
                    <a:pt x="725008" y="854439"/>
                    <a:pt x="732261" y="849147"/>
                  </a:cubicBezTo>
                  <a:cubicBezTo>
                    <a:pt x="732346" y="849147"/>
                    <a:pt x="732431" y="848976"/>
                    <a:pt x="732602" y="848891"/>
                  </a:cubicBezTo>
                  <a:cubicBezTo>
                    <a:pt x="730213" y="858109"/>
                    <a:pt x="727909" y="867326"/>
                    <a:pt x="725777" y="876629"/>
                  </a:cubicBezTo>
                  <a:cubicBezTo>
                    <a:pt x="721766" y="879360"/>
                    <a:pt x="717842" y="882092"/>
                    <a:pt x="713917" y="884908"/>
                  </a:cubicBezTo>
                  <a:cubicBezTo>
                    <a:pt x="712041" y="883372"/>
                    <a:pt x="709993" y="881665"/>
                    <a:pt x="707860" y="879872"/>
                  </a:cubicBezTo>
                  <a:cubicBezTo>
                    <a:pt x="708799" y="875008"/>
                    <a:pt x="709822" y="870143"/>
                    <a:pt x="710761" y="865192"/>
                  </a:cubicBezTo>
                  <a:close/>
                  <a:moveTo>
                    <a:pt x="689943" y="902917"/>
                  </a:moveTo>
                  <a:lnTo>
                    <a:pt x="701205" y="895491"/>
                  </a:lnTo>
                  <a:lnTo>
                    <a:pt x="699840" y="905221"/>
                  </a:lnTo>
                  <a:cubicBezTo>
                    <a:pt x="696513" y="904453"/>
                    <a:pt x="693271" y="903685"/>
                    <a:pt x="689943" y="902917"/>
                  </a:cubicBezTo>
                  <a:close/>
                  <a:moveTo>
                    <a:pt x="700864" y="905477"/>
                  </a:moveTo>
                  <a:lnTo>
                    <a:pt x="702741" y="894467"/>
                  </a:lnTo>
                  <a:lnTo>
                    <a:pt x="705045" y="892931"/>
                  </a:lnTo>
                  <a:cubicBezTo>
                    <a:pt x="711614" y="888663"/>
                    <a:pt x="718183" y="884481"/>
                    <a:pt x="724838" y="880299"/>
                  </a:cubicBezTo>
                  <a:cubicBezTo>
                    <a:pt x="724667" y="880897"/>
                    <a:pt x="724582" y="881494"/>
                    <a:pt x="724411" y="882092"/>
                  </a:cubicBezTo>
                  <a:lnTo>
                    <a:pt x="724411" y="882092"/>
                  </a:lnTo>
                  <a:cubicBezTo>
                    <a:pt x="724411" y="882092"/>
                    <a:pt x="724411" y="882092"/>
                    <a:pt x="724411" y="882092"/>
                  </a:cubicBezTo>
                  <a:lnTo>
                    <a:pt x="724411" y="882092"/>
                  </a:lnTo>
                  <a:cubicBezTo>
                    <a:pt x="724411" y="882092"/>
                    <a:pt x="724411" y="882092"/>
                    <a:pt x="724411" y="882092"/>
                  </a:cubicBezTo>
                  <a:cubicBezTo>
                    <a:pt x="723644" y="885932"/>
                    <a:pt x="722961" y="889858"/>
                    <a:pt x="722278" y="893699"/>
                  </a:cubicBezTo>
                  <a:cubicBezTo>
                    <a:pt x="715709" y="897710"/>
                    <a:pt x="709225" y="901722"/>
                    <a:pt x="702741" y="905733"/>
                  </a:cubicBezTo>
                  <a:lnTo>
                    <a:pt x="700864" y="905306"/>
                  </a:lnTo>
                  <a:close/>
                  <a:moveTo>
                    <a:pt x="712211" y="886103"/>
                  </a:moveTo>
                  <a:cubicBezTo>
                    <a:pt x="709566" y="887895"/>
                    <a:pt x="707007" y="889773"/>
                    <a:pt x="704362" y="891565"/>
                  </a:cubicBezTo>
                  <a:lnTo>
                    <a:pt x="703082" y="892504"/>
                  </a:lnTo>
                  <a:lnTo>
                    <a:pt x="703423" y="890285"/>
                  </a:lnTo>
                  <a:cubicBezTo>
                    <a:pt x="703679" y="888919"/>
                    <a:pt x="703935" y="887554"/>
                    <a:pt x="704191" y="886103"/>
                  </a:cubicBezTo>
                  <a:cubicBezTo>
                    <a:pt x="706836" y="886274"/>
                    <a:pt x="709481" y="886359"/>
                    <a:pt x="712125" y="886103"/>
                  </a:cubicBezTo>
                  <a:close/>
                  <a:moveTo>
                    <a:pt x="664689" y="910000"/>
                  </a:moveTo>
                  <a:cubicBezTo>
                    <a:pt x="670491" y="913415"/>
                    <a:pt x="676463" y="916145"/>
                    <a:pt x="682521" y="918450"/>
                  </a:cubicBezTo>
                  <a:cubicBezTo>
                    <a:pt x="675781" y="922632"/>
                    <a:pt x="669040" y="926899"/>
                    <a:pt x="662301" y="931081"/>
                  </a:cubicBezTo>
                  <a:cubicBezTo>
                    <a:pt x="662215" y="931081"/>
                    <a:pt x="662301" y="931338"/>
                    <a:pt x="662386" y="931252"/>
                  </a:cubicBezTo>
                  <a:cubicBezTo>
                    <a:pt x="669552" y="927156"/>
                    <a:pt x="676719" y="922974"/>
                    <a:pt x="683886" y="918877"/>
                  </a:cubicBezTo>
                  <a:cubicBezTo>
                    <a:pt x="688322" y="920498"/>
                    <a:pt x="692844" y="921864"/>
                    <a:pt x="697366" y="923144"/>
                  </a:cubicBezTo>
                  <a:lnTo>
                    <a:pt x="696939" y="926643"/>
                  </a:lnTo>
                  <a:lnTo>
                    <a:pt x="688066" y="931594"/>
                  </a:lnTo>
                  <a:cubicBezTo>
                    <a:pt x="688066" y="931594"/>
                    <a:pt x="688066" y="931850"/>
                    <a:pt x="688151" y="931764"/>
                  </a:cubicBezTo>
                  <a:lnTo>
                    <a:pt x="696854" y="927412"/>
                  </a:lnTo>
                  <a:lnTo>
                    <a:pt x="696427" y="930740"/>
                  </a:lnTo>
                  <a:cubicBezTo>
                    <a:pt x="696427" y="930740"/>
                    <a:pt x="696598" y="930911"/>
                    <a:pt x="696683" y="930740"/>
                  </a:cubicBezTo>
                  <a:lnTo>
                    <a:pt x="697280" y="927241"/>
                  </a:lnTo>
                  <a:lnTo>
                    <a:pt x="702741" y="924510"/>
                  </a:lnTo>
                  <a:cubicBezTo>
                    <a:pt x="707433" y="925704"/>
                    <a:pt x="712125" y="926729"/>
                    <a:pt x="716818" y="927753"/>
                  </a:cubicBezTo>
                  <a:cubicBezTo>
                    <a:pt x="716391" y="930484"/>
                    <a:pt x="715965" y="933215"/>
                    <a:pt x="715538" y="935946"/>
                  </a:cubicBezTo>
                  <a:lnTo>
                    <a:pt x="712808" y="937397"/>
                  </a:lnTo>
                  <a:cubicBezTo>
                    <a:pt x="712808" y="937397"/>
                    <a:pt x="712808" y="937653"/>
                    <a:pt x="712894" y="937568"/>
                  </a:cubicBezTo>
                  <a:lnTo>
                    <a:pt x="715453" y="936288"/>
                  </a:lnTo>
                  <a:cubicBezTo>
                    <a:pt x="714515" y="942518"/>
                    <a:pt x="713662" y="948834"/>
                    <a:pt x="712808" y="955064"/>
                  </a:cubicBezTo>
                  <a:cubicBezTo>
                    <a:pt x="711614" y="963770"/>
                    <a:pt x="710505" y="972476"/>
                    <a:pt x="709396" y="981181"/>
                  </a:cubicBezTo>
                  <a:cubicBezTo>
                    <a:pt x="709396" y="981266"/>
                    <a:pt x="709566" y="981352"/>
                    <a:pt x="709651" y="981181"/>
                  </a:cubicBezTo>
                  <a:cubicBezTo>
                    <a:pt x="711187" y="972561"/>
                    <a:pt x="712723" y="964026"/>
                    <a:pt x="714344" y="955406"/>
                  </a:cubicBezTo>
                  <a:cubicBezTo>
                    <a:pt x="715709" y="948493"/>
                    <a:pt x="717074" y="941665"/>
                    <a:pt x="718439" y="934752"/>
                  </a:cubicBezTo>
                  <a:lnTo>
                    <a:pt x="728165" y="930057"/>
                  </a:lnTo>
                  <a:cubicBezTo>
                    <a:pt x="729104" y="930228"/>
                    <a:pt x="730042" y="930484"/>
                    <a:pt x="731066" y="930740"/>
                  </a:cubicBezTo>
                  <a:cubicBezTo>
                    <a:pt x="733455" y="931252"/>
                    <a:pt x="735844" y="931850"/>
                    <a:pt x="738233" y="932447"/>
                  </a:cubicBezTo>
                  <a:cubicBezTo>
                    <a:pt x="737891" y="934922"/>
                    <a:pt x="737636" y="937397"/>
                    <a:pt x="737294" y="939872"/>
                  </a:cubicBezTo>
                  <a:cubicBezTo>
                    <a:pt x="735759" y="953443"/>
                    <a:pt x="734564" y="967099"/>
                    <a:pt x="733796" y="980754"/>
                  </a:cubicBezTo>
                  <a:cubicBezTo>
                    <a:pt x="733455" y="985619"/>
                    <a:pt x="733285" y="990484"/>
                    <a:pt x="733028" y="995349"/>
                  </a:cubicBezTo>
                  <a:lnTo>
                    <a:pt x="732516" y="1009944"/>
                  </a:lnTo>
                  <a:cubicBezTo>
                    <a:pt x="732516" y="1009944"/>
                    <a:pt x="732773" y="1010114"/>
                    <a:pt x="732773" y="1009944"/>
                  </a:cubicBezTo>
                  <a:lnTo>
                    <a:pt x="733967" y="995434"/>
                  </a:lnTo>
                  <a:lnTo>
                    <a:pt x="735417" y="981010"/>
                  </a:lnTo>
                  <a:cubicBezTo>
                    <a:pt x="736953" y="967440"/>
                    <a:pt x="738830" y="953955"/>
                    <a:pt x="740963" y="940470"/>
                  </a:cubicBezTo>
                  <a:cubicBezTo>
                    <a:pt x="741390" y="938080"/>
                    <a:pt x="741731" y="935776"/>
                    <a:pt x="742157" y="933386"/>
                  </a:cubicBezTo>
                  <a:cubicBezTo>
                    <a:pt x="750092" y="935434"/>
                    <a:pt x="757941" y="937568"/>
                    <a:pt x="765876" y="939702"/>
                  </a:cubicBezTo>
                  <a:cubicBezTo>
                    <a:pt x="763231" y="953955"/>
                    <a:pt x="760756" y="968294"/>
                    <a:pt x="758368" y="982632"/>
                  </a:cubicBezTo>
                  <a:cubicBezTo>
                    <a:pt x="757002" y="990911"/>
                    <a:pt x="755638" y="999190"/>
                    <a:pt x="754358" y="1007468"/>
                  </a:cubicBezTo>
                  <a:cubicBezTo>
                    <a:pt x="754358" y="1007554"/>
                    <a:pt x="754528" y="1007639"/>
                    <a:pt x="754614" y="1007468"/>
                  </a:cubicBezTo>
                  <a:cubicBezTo>
                    <a:pt x="756320" y="999275"/>
                    <a:pt x="758112" y="991167"/>
                    <a:pt x="759903" y="983059"/>
                  </a:cubicBezTo>
                  <a:cubicBezTo>
                    <a:pt x="763060" y="968976"/>
                    <a:pt x="766388" y="954808"/>
                    <a:pt x="769800" y="940811"/>
                  </a:cubicBezTo>
                  <a:cubicBezTo>
                    <a:pt x="771763" y="941323"/>
                    <a:pt x="773639" y="941835"/>
                    <a:pt x="775602" y="942348"/>
                  </a:cubicBezTo>
                  <a:cubicBezTo>
                    <a:pt x="779014" y="943201"/>
                    <a:pt x="782512" y="944225"/>
                    <a:pt x="785669" y="944225"/>
                  </a:cubicBezTo>
                  <a:cubicBezTo>
                    <a:pt x="784645" y="949175"/>
                    <a:pt x="783707" y="954211"/>
                    <a:pt x="782683" y="959161"/>
                  </a:cubicBezTo>
                  <a:lnTo>
                    <a:pt x="780294" y="960441"/>
                  </a:lnTo>
                  <a:cubicBezTo>
                    <a:pt x="780294" y="960441"/>
                    <a:pt x="780294" y="960697"/>
                    <a:pt x="780379" y="960612"/>
                  </a:cubicBezTo>
                  <a:lnTo>
                    <a:pt x="782598" y="959588"/>
                  </a:lnTo>
                  <a:cubicBezTo>
                    <a:pt x="781488" y="965050"/>
                    <a:pt x="780465" y="970598"/>
                    <a:pt x="779356" y="976060"/>
                  </a:cubicBezTo>
                  <a:lnTo>
                    <a:pt x="774749" y="999104"/>
                  </a:lnTo>
                  <a:cubicBezTo>
                    <a:pt x="774749" y="999104"/>
                    <a:pt x="774919" y="999275"/>
                    <a:pt x="775005" y="999104"/>
                  </a:cubicBezTo>
                  <a:lnTo>
                    <a:pt x="780892" y="976487"/>
                  </a:lnTo>
                  <a:cubicBezTo>
                    <a:pt x="782512" y="970342"/>
                    <a:pt x="784133" y="964282"/>
                    <a:pt x="785754" y="958137"/>
                  </a:cubicBezTo>
                  <a:lnTo>
                    <a:pt x="792495" y="955064"/>
                  </a:lnTo>
                  <a:lnTo>
                    <a:pt x="804610" y="949773"/>
                  </a:lnTo>
                  <a:cubicBezTo>
                    <a:pt x="805292" y="949517"/>
                    <a:pt x="805974" y="949175"/>
                    <a:pt x="806657" y="948919"/>
                  </a:cubicBezTo>
                  <a:cubicBezTo>
                    <a:pt x="810070" y="949602"/>
                    <a:pt x="813568" y="950370"/>
                    <a:pt x="816981" y="951053"/>
                  </a:cubicBezTo>
                  <a:cubicBezTo>
                    <a:pt x="816469" y="954040"/>
                    <a:pt x="815872" y="956942"/>
                    <a:pt x="815360" y="959929"/>
                  </a:cubicBezTo>
                  <a:cubicBezTo>
                    <a:pt x="815189" y="960015"/>
                    <a:pt x="814933" y="960100"/>
                    <a:pt x="814762" y="960271"/>
                  </a:cubicBezTo>
                  <a:lnTo>
                    <a:pt x="795140" y="969659"/>
                  </a:lnTo>
                  <a:cubicBezTo>
                    <a:pt x="795140" y="969659"/>
                    <a:pt x="795140" y="969915"/>
                    <a:pt x="795225" y="969830"/>
                  </a:cubicBezTo>
                  <a:lnTo>
                    <a:pt x="815019" y="961807"/>
                  </a:lnTo>
                  <a:cubicBezTo>
                    <a:pt x="814336" y="965306"/>
                    <a:pt x="813739" y="968891"/>
                    <a:pt x="813141" y="972390"/>
                  </a:cubicBezTo>
                  <a:lnTo>
                    <a:pt x="808961" y="995520"/>
                  </a:lnTo>
                  <a:cubicBezTo>
                    <a:pt x="808961" y="995520"/>
                    <a:pt x="809132" y="995690"/>
                    <a:pt x="809217" y="995520"/>
                  </a:cubicBezTo>
                  <a:lnTo>
                    <a:pt x="814677" y="972817"/>
                  </a:lnTo>
                  <a:cubicBezTo>
                    <a:pt x="815701" y="968806"/>
                    <a:pt x="816725" y="964794"/>
                    <a:pt x="817663" y="960697"/>
                  </a:cubicBezTo>
                  <a:cubicBezTo>
                    <a:pt x="822953" y="958564"/>
                    <a:pt x="828157" y="956430"/>
                    <a:pt x="833447" y="954382"/>
                  </a:cubicBezTo>
                  <a:cubicBezTo>
                    <a:pt x="835751" y="954808"/>
                    <a:pt x="838054" y="955320"/>
                    <a:pt x="840358" y="955747"/>
                  </a:cubicBezTo>
                  <a:cubicBezTo>
                    <a:pt x="837286" y="974609"/>
                    <a:pt x="834556" y="993471"/>
                    <a:pt x="832082" y="1012333"/>
                  </a:cubicBezTo>
                  <a:cubicBezTo>
                    <a:pt x="830887" y="1020953"/>
                    <a:pt x="829778" y="1029574"/>
                    <a:pt x="828755" y="1038194"/>
                  </a:cubicBezTo>
                  <a:cubicBezTo>
                    <a:pt x="828755" y="1038279"/>
                    <a:pt x="828925" y="1038365"/>
                    <a:pt x="829010" y="1038194"/>
                  </a:cubicBezTo>
                  <a:cubicBezTo>
                    <a:pt x="830546" y="1029659"/>
                    <a:pt x="832082" y="1021124"/>
                    <a:pt x="833618" y="1012675"/>
                  </a:cubicBezTo>
                  <a:cubicBezTo>
                    <a:pt x="837201" y="993898"/>
                    <a:pt x="841040" y="975207"/>
                    <a:pt x="844880" y="956601"/>
                  </a:cubicBezTo>
                  <a:cubicBezTo>
                    <a:pt x="850425" y="957710"/>
                    <a:pt x="855971" y="958735"/>
                    <a:pt x="861431" y="959844"/>
                  </a:cubicBezTo>
                  <a:cubicBezTo>
                    <a:pt x="860066" y="973244"/>
                    <a:pt x="858871" y="986643"/>
                    <a:pt x="857847" y="1000043"/>
                  </a:cubicBezTo>
                  <a:cubicBezTo>
                    <a:pt x="857250" y="1008066"/>
                    <a:pt x="856653" y="1016003"/>
                    <a:pt x="856056" y="1024026"/>
                  </a:cubicBezTo>
                  <a:cubicBezTo>
                    <a:pt x="856056" y="1024111"/>
                    <a:pt x="856312" y="1024111"/>
                    <a:pt x="856312" y="1024026"/>
                  </a:cubicBezTo>
                  <a:cubicBezTo>
                    <a:pt x="857336" y="1016089"/>
                    <a:pt x="858274" y="1008237"/>
                    <a:pt x="859383" y="1000299"/>
                  </a:cubicBezTo>
                  <a:cubicBezTo>
                    <a:pt x="861260" y="986985"/>
                    <a:pt x="863308" y="973756"/>
                    <a:pt x="865355" y="960527"/>
                  </a:cubicBezTo>
                  <a:cubicBezTo>
                    <a:pt x="871754" y="961722"/>
                    <a:pt x="878068" y="962917"/>
                    <a:pt x="884466" y="964026"/>
                  </a:cubicBezTo>
                  <a:cubicBezTo>
                    <a:pt x="886173" y="964367"/>
                    <a:pt x="887879" y="964538"/>
                    <a:pt x="889671" y="964794"/>
                  </a:cubicBezTo>
                  <a:cubicBezTo>
                    <a:pt x="888050" y="983059"/>
                    <a:pt x="886429" y="1001238"/>
                    <a:pt x="884808" y="1019503"/>
                  </a:cubicBezTo>
                  <a:lnTo>
                    <a:pt x="881992" y="1048009"/>
                  </a:lnTo>
                  <a:cubicBezTo>
                    <a:pt x="881992" y="1048009"/>
                    <a:pt x="882163" y="1048180"/>
                    <a:pt x="882248" y="1048009"/>
                  </a:cubicBezTo>
                  <a:lnTo>
                    <a:pt x="886344" y="1019844"/>
                  </a:lnTo>
                  <a:cubicBezTo>
                    <a:pt x="888988" y="1001665"/>
                    <a:pt x="891548" y="983486"/>
                    <a:pt x="894022" y="965306"/>
                  </a:cubicBezTo>
                  <a:cubicBezTo>
                    <a:pt x="899397" y="965818"/>
                    <a:pt x="904772" y="966160"/>
                    <a:pt x="910403" y="966501"/>
                  </a:cubicBezTo>
                  <a:cubicBezTo>
                    <a:pt x="909720" y="979645"/>
                    <a:pt x="909379" y="992703"/>
                    <a:pt x="909209" y="1005847"/>
                  </a:cubicBezTo>
                  <a:cubicBezTo>
                    <a:pt x="901018" y="1009602"/>
                    <a:pt x="896838" y="1018222"/>
                    <a:pt x="893852" y="1027269"/>
                  </a:cubicBezTo>
                  <a:cubicBezTo>
                    <a:pt x="888647" y="1043400"/>
                    <a:pt x="884296" y="1059787"/>
                    <a:pt x="879689" y="1076089"/>
                  </a:cubicBezTo>
                  <a:cubicBezTo>
                    <a:pt x="878579" y="1079929"/>
                    <a:pt x="877897" y="1083941"/>
                    <a:pt x="876874" y="1088806"/>
                  </a:cubicBezTo>
                  <a:cubicBezTo>
                    <a:pt x="867147" y="1086672"/>
                    <a:pt x="857847" y="1084880"/>
                    <a:pt x="848804" y="1082575"/>
                  </a:cubicBezTo>
                  <a:cubicBezTo>
                    <a:pt x="832423" y="1078393"/>
                    <a:pt x="816127" y="1073699"/>
                    <a:pt x="799661" y="1069517"/>
                  </a:cubicBezTo>
                  <a:cubicBezTo>
                    <a:pt x="794030" y="1068066"/>
                    <a:pt x="788143" y="1067554"/>
                    <a:pt x="782427" y="1066359"/>
                  </a:cubicBezTo>
                  <a:cubicBezTo>
                    <a:pt x="771421" y="1064055"/>
                    <a:pt x="760415" y="1061409"/>
                    <a:pt x="749324" y="1059190"/>
                  </a:cubicBezTo>
                  <a:cubicBezTo>
                    <a:pt x="728762" y="1055008"/>
                    <a:pt x="708201" y="1051081"/>
                    <a:pt x="687639" y="1046899"/>
                  </a:cubicBezTo>
                  <a:cubicBezTo>
                    <a:pt x="676805" y="1044680"/>
                    <a:pt x="666054" y="1042205"/>
                    <a:pt x="654622" y="1039730"/>
                  </a:cubicBezTo>
                  <a:cubicBezTo>
                    <a:pt x="655134" y="1036743"/>
                    <a:pt x="655390" y="1034012"/>
                    <a:pt x="656073" y="1031366"/>
                  </a:cubicBezTo>
                  <a:cubicBezTo>
                    <a:pt x="660765" y="1013699"/>
                    <a:pt x="662642" y="995690"/>
                    <a:pt x="664433" y="977596"/>
                  </a:cubicBezTo>
                  <a:cubicBezTo>
                    <a:pt x="664945" y="972646"/>
                    <a:pt x="664433" y="967525"/>
                    <a:pt x="664007" y="962490"/>
                  </a:cubicBezTo>
                  <a:cubicBezTo>
                    <a:pt x="663580" y="956515"/>
                    <a:pt x="660509" y="951821"/>
                    <a:pt x="656499" y="948663"/>
                  </a:cubicBezTo>
                  <a:cubicBezTo>
                    <a:pt x="659485" y="935178"/>
                    <a:pt x="662130" y="922888"/>
                    <a:pt x="665031" y="909830"/>
                  </a:cubicBezTo>
                  <a:close/>
                  <a:moveTo>
                    <a:pt x="697878" y="923315"/>
                  </a:moveTo>
                  <a:cubicBezTo>
                    <a:pt x="699072" y="923656"/>
                    <a:pt x="700181" y="923912"/>
                    <a:pt x="701376" y="924254"/>
                  </a:cubicBezTo>
                  <a:lnTo>
                    <a:pt x="697366" y="926473"/>
                  </a:lnTo>
                  <a:lnTo>
                    <a:pt x="697878" y="923315"/>
                  </a:lnTo>
                  <a:close/>
                  <a:moveTo>
                    <a:pt x="729616" y="883286"/>
                  </a:moveTo>
                  <a:lnTo>
                    <a:pt x="729616" y="883116"/>
                  </a:lnTo>
                  <a:cubicBezTo>
                    <a:pt x="729616" y="883116"/>
                    <a:pt x="729616" y="883116"/>
                    <a:pt x="729616" y="883116"/>
                  </a:cubicBezTo>
                  <a:cubicBezTo>
                    <a:pt x="730042" y="880897"/>
                    <a:pt x="730469" y="878763"/>
                    <a:pt x="730895" y="876544"/>
                  </a:cubicBezTo>
                  <a:cubicBezTo>
                    <a:pt x="736697" y="872874"/>
                    <a:pt x="742499" y="869289"/>
                    <a:pt x="748385" y="865705"/>
                  </a:cubicBezTo>
                  <a:cubicBezTo>
                    <a:pt x="749410" y="865107"/>
                    <a:pt x="750433" y="864510"/>
                    <a:pt x="751457" y="863827"/>
                  </a:cubicBezTo>
                  <a:cubicBezTo>
                    <a:pt x="750177" y="868692"/>
                    <a:pt x="748983" y="873557"/>
                    <a:pt x="747789" y="878422"/>
                  </a:cubicBezTo>
                  <a:cubicBezTo>
                    <a:pt x="741219" y="882348"/>
                    <a:pt x="734564" y="886359"/>
                    <a:pt x="727995" y="890285"/>
                  </a:cubicBezTo>
                  <a:cubicBezTo>
                    <a:pt x="728507" y="887981"/>
                    <a:pt x="729019" y="885676"/>
                    <a:pt x="729531" y="883372"/>
                  </a:cubicBezTo>
                  <a:lnTo>
                    <a:pt x="729531" y="883372"/>
                  </a:lnTo>
                  <a:cubicBezTo>
                    <a:pt x="729531" y="883372"/>
                    <a:pt x="729531" y="883201"/>
                    <a:pt x="729531" y="883201"/>
                  </a:cubicBezTo>
                  <a:close/>
                  <a:moveTo>
                    <a:pt x="751884" y="881067"/>
                  </a:moveTo>
                  <a:cubicBezTo>
                    <a:pt x="760842" y="876202"/>
                    <a:pt x="769800" y="871252"/>
                    <a:pt x="778759" y="866387"/>
                  </a:cubicBezTo>
                  <a:lnTo>
                    <a:pt x="778759" y="866387"/>
                  </a:lnTo>
                  <a:cubicBezTo>
                    <a:pt x="778759" y="866387"/>
                    <a:pt x="778929" y="866302"/>
                    <a:pt x="778929" y="866302"/>
                  </a:cubicBezTo>
                  <a:lnTo>
                    <a:pt x="779185" y="866302"/>
                  </a:lnTo>
                  <a:cubicBezTo>
                    <a:pt x="779185" y="866302"/>
                    <a:pt x="779185" y="866217"/>
                    <a:pt x="779185" y="866217"/>
                  </a:cubicBezTo>
                  <a:cubicBezTo>
                    <a:pt x="780806" y="865278"/>
                    <a:pt x="782427" y="864339"/>
                    <a:pt x="784048" y="863400"/>
                  </a:cubicBezTo>
                  <a:cubicBezTo>
                    <a:pt x="782427" y="869119"/>
                    <a:pt x="780892" y="874751"/>
                    <a:pt x="779356" y="880470"/>
                  </a:cubicBezTo>
                  <a:cubicBezTo>
                    <a:pt x="772957" y="884055"/>
                    <a:pt x="766558" y="887725"/>
                    <a:pt x="760159" y="891309"/>
                  </a:cubicBezTo>
                  <a:cubicBezTo>
                    <a:pt x="757173" y="889773"/>
                    <a:pt x="754017" y="888493"/>
                    <a:pt x="750348" y="889261"/>
                  </a:cubicBezTo>
                  <a:cubicBezTo>
                    <a:pt x="750860" y="886530"/>
                    <a:pt x="751372" y="883799"/>
                    <a:pt x="751884" y="881153"/>
                  </a:cubicBezTo>
                  <a:close/>
                  <a:moveTo>
                    <a:pt x="756917" y="893102"/>
                  </a:moveTo>
                  <a:cubicBezTo>
                    <a:pt x="754187" y="894638"/>
                    <a:pt x="751457" y="896174"/>
                    <a:pt x="748727" y="897710"/>
                  </a:cubicBezTo>
                  <a:cubicBezTo>
                    <a:pt x="749239" y="894979"/>
                    <a:pt x="749751" y="892248"/>
                    <a:pt x="750263" y="889517"/>
                  </a:cubicBezTo>
                  <a:cubicBezTo>
                    <a:pt x="752481" y="890712"/>
                    <a:pt x="754699" y="891907"/>
                    <a:pt x="756917" y="893102"/>
                  </a:cubicBezTo>
                  <a:close/>
                  <a:moveTo>
                    <a:pt x="747959" y="901807"/>
                  </a:moveTo>
                  <a:cubicBezTo>
                    <a:pt x="752310" y="899588"/>
                    <a:pt x="756576" y="897454"/>
                    <a:pt x="760927" y="895235"/>
                  </a:cubicBezTo>
                  <a:cubicBezTo>
                    <a:pt x="765193" y="897284"/>
                    <a:pt x="769544" y="898991"/>
                    <a:pt x="774322" y="899673"/>
                  </a:cubicBezTo>
                  <a:cubicBezTo>
                    <a:pt x="773810" y="901807"/>
                    <a:pt x="773213" y="903855"/>
                    <a:pt x="772701" y="905904"/>
                  </a:cubicBezTo>
                  <a:cubicBezTo>
                    <a:pt x="765449" y="909744"/>
                    <a:pt x="758112" y="913585"/>
                    <a:pt x="750860" y="917426"/>
                  </a:cubicBezTo>
                  <a:cubicBezTo>
                    <a:pt x="749153" y="916999"/>
                    <a:pt x="747447" y="916572"/>
                    <a:pt x="745741" y="916145"/>
                  </a:cubicBezTo>
                  <a:cubicBezTo>
                    <a:pt x="745570" y="916145"/>
                    <a:pt x="745314" y="916060"/>
                    <a:pt x="745144" y="915975"/>
                  </a:cubicBezTo>
                  <a:cubicBezTo>
                    <a:pt x="746082" y="911281"/>
                    <a:pt x="746935" y="906501"/>
                    <a:pt x="747959" y="901807"/>
                  </a:cubicBezTo>
                  <a:close/>
                  <a:moveTo>
                    <a:pt x="770824" y="913500"/>
                  </a:moveTo>
                  <a:lnTo>
                    <a:pt x="770824" y="913500"/>
                  </a:lnTo>
                  <a:cubicBezTo>
                    <a:pt x="770824" y="913500"/>
                    <a:pt x="770824" y="913500"/>
                    <a:pt x="770824" y="913500"/>
                  </a:cubicBezTo>
                  <a:cubicBezTo>
                    <a:pt x="770397" y="915633"/>
                    <a:pt x="769971" y="917682"/>
                    <a:pt x="769544" y="919816"/>
                  </a:cubicBezTo>
                  <a:lnTo>
                    <a:pt x="766473" y="921522"/>
                  </a:lnTo>
                  <a:cubicBezTo>
                    <a:pt x="762122" y="920328"/>
                    <a:pt x="757856" y="919133"/>
                    <a:pt x="753505" y="918023"/>
                  </a:cubicBezTo>
                  <a:cubicBezTo>
                    <a:pt x="759647" y="915121"/>
                    <a:pt x="765790" y="912134"/>
                    <a:pt x="771848" y="909232"/>
                  </a:cubicBezTo>
                  <a:cubicBezTo>
                    <a:pt x="771506" y="910598"/>
                    <a:pt x="771165" y="911964"/>
                    <a:pt x="770824" y="913329"/>
                  </a:cubicBezTo>
                  <a:lnTo>
                    <a:pt x="770824" y="913329"/>
                  </a:lnTo>
                  <a:cubicBezTo>
                    <a:pt x="770824" y="913329"/>
                    <a:pt x="770824" y="913329"/>
                    <a:pt x="770824" y="913329"/>
                  </a:cubicBezTo>
                  <a:close/>
                  <a:moveTo>
                    <a:pt x="769203" y="921437"/>
                  </a:moveTo>
                  <a:cubicBezTo>
                    <a:pt x="769203" y="921437"/>
                    <a:pt x="769118" y="922035"/>
                    <a:pt x="769032" y="922291"/>
                  </a:cubicBezTo>
                  <a:cubicBezTo>
                    <a:pt x="768691" y="922205"/>
                    <a:pt x="768350" y="922120"/>
                    <a:pt x="768094" y="922035"/>
                  </a:cubicBezTo>
                  <a:lnTo>
                    <a:pt x="769203" y="921437"/>
                  </a:lnTo>
                  <a:close/>
                  <a:moveTo>
                    <a:pt x="731663" y="872789"/>
                  </a:moveTo>
                  <a:cubicBezTo>
                    <a:pt x="733455" y="863827"/>
                    <a:pt x="735161" y="854865"/>
                    <a:pt x="737038" y="845904"/>
                  </a:cubicBezTo>
                  <a:cubicBezTo>
                    <a:pt x="745144" y="840185"/>
                    <a:pt x="753334" y="834638"/>
                    <a:pt x="761610" y="829175"/>
                  </a:cubicBezTo>
                  <a:cubicBezTo>
                    <a:pt x="758538" y="838905"/>
                    <a:pt x="755638" y="848635"/>
                    <a:pt x="752993" y="858450"/>
                  </a:cubicBezTo>
                  <a:cubicBezTo>
                    <a:pt x="750860" y="859815"/>
                    <a:pt x="748812" y="861181"/>
                    <a:pt x="746679" y="862632"/>
                  </a:cubicBezTo>
                  <a:cubicBezTo>
                    <a:pt x="741645" y="865961"/>
                    <a:pt x="736697" y="869375"/>
                    <a:pt x="731749" y="872703"/>
                  </a:cubicBezTo>
                  <a:close/>
                  <a:moveTo>
                    <a:pt x="742157" y="904794"/>
                  </a:moveTo>
                  <a:cubicBezTo>
                    <a:pt x="741560" y="908208"/>
                    <a:pt x="741048" y="911537"/>
                    <a:pt x="740536" y="914951"/>
                  </a:cubicBezTo>
                  <a:cubicBezTo>
                    <a:pt x="736356" y="913927"/>
                    <a:pt x="732175" y="912902"/>
                    <a:pt x="727909" y="911964"/>
                  </a:cubicBezTo>
                  <a:cubicBezTo>
                    <a:pt x="732602" y="909574"/>
                    <a:pt x="737380" y="907184"/>
                    <a:pt x="742072" y="904794"/>
                  </a:cubicBezTo>
                  <a:close/>
                  <a:moveTo>
                    <a:pt x="726800" y="930057"/>
                  </a:moveTo>
                  <a:lnTo>
                    <a:pt x="718439" y="934410"/>
                  </a:lnTo>
                  <a:cubicBezTo>
                    <a:pt x="718866" y="932447"/>
                    <a:pt x="719292" y="930484"/>
                    <a:pt x="719719" y="928521"/>
                  </a:cubicBezTo>
                  <a:cubicBezTo>
                    <a:pt x="722108" y="929033"/>
                    <a:pt x="724497" y="929545"/>
                    <a:pt x="726800" y="930057"/>
                  </a:cubicBezTo>
                  <a:close/>
                  <a:moveTo>
                    <a:pt x="790020" y="943713"/>
                  </a:moveTo>
                  <a:cubicBezTo>
                    <a:pt x="790020" y="943713"/>
                    <a:pt x="790191" y="943713"/>
                    <a:pt x="790191" y="943713"/>
                  </a:cubicBezTo>
                  <a:lnTo>
                    <a:pt x="789253" y="944140"/>
                  </a:lnTo>
                  <a:cubicBezTo>
                    <a:pt x="789253" y="944140"/>
                    <a:pt x="789253" y="943969"/>
                    <a:pt x="789253" y="943884"/>
                  </a:cubicBezTo>
                  <a:cubicBezTo>
                    <a:pt x="789508" y="943884"/>
                    <a:pt x="789679" y="943713"/>
                    <a:pt x="789935" y="943628"/>
                  </a:cubicBezTo>
                  <a:close/>
                  <a:moveTo>
                    <a:pt x="849316" y="932276"/>
                  </a:moveTo>
                  <a:cubicBezTo>
                    <a:pt x="854605" y="930313"/>
                    <a:pt x="859895" y="928351"/>
                    <a:pt x="865270" y="926473"/>
                  </a:cubicBezTo>
                  <a:cubicBezTo>
                    <a:pt x="864844" y="928777"/>
                    <a:pt x="864502" y="931081"/>
                    <a:pt x="864076" y="933301"/>
                  </a:cubicBezTo>
                  <a:lnTo>
                    <a:pt x="864076" y="933301"/>
                  </a:lnTo>
                  <a:cubicBezTo>
                    <a:pt x="864076" y="933301"/>
                    <a:pt x="864076" y="933386"/>
                    <a:pt x="864076" y="933386"/>
                  </a:cubicBezTo>
                  <a:lnTo>
                    <a:pt x="864076" y="933386"/>
                  </a:lnTo>
                  <a:cubicBezTo>
                    <a:pt x="863905" y="934495"/>
                    <a:pt x="863820" y="935690"/>
                    <a:pt x="863649" y="936800"/>
                  </a:cubicBezTo>
                  <a:cubicBezTo>
                    <a:pt x="861090" y="937995"/>
                    <a:pt x="858445" y="939275"/>
                    <a:pt x="855885" y="940470"/>
                  </a:cubicBezTo>
                  <a:cubicBezTo>
                    <a:pt x="853326" y="939958"/>
                    <a:pt x="850766" y="939446"/>
                    <a:pt x="848121" y="938934"/>
                  </a:cubicBezTo>
                  <a:cubicBezTo>
                    <a:pt x="848548" y="936629"/>
                    <a:pt x="848889" y="934410"/>
                    <a:pt x="849316" y="932106"/>
                  </a:cubicBezTo>
                  <a:close/>
                  <a:moveTo>
                    <a:pt x="899994" y="901978"/>
                  </a:moveTo>
                  <a:cubicBezTo>
                    <a:pt x="906564" y="899161"/>
                    <a:pt x="913133" y="896345"/>
                    <a:pt x="919617" y="893443"/>
                  </a:cubicBezTo>
                  <a:cubicBezTo>
                    <a:pt x="919447" y="894296"/>
                    <a:pt x="919361" y="895064"/>
                    <a:pt x="919191" y="895918"/>
                  </a:cubicBezTo>
                  <a:cubicBezTo>
                    <a:pt x="918764" y="898564"/>
                    <a:pt x="918252" y="901210"/>
                    <a:pt x="917826" y="903855"/>
                  </a:cubicBezTo>
                  <a:cubicBezTo>
                    <a:pt x="914327" y="904880"/>
                    <a:pt x="910830" y="905818"/>
                    <a:pt x="907331" y="906928"/>
                  </a:cubicBezTo>
                  <a:cubicBezTo>
                    <a:pt x="904687" y="907696"/>
                    <a:pt x="902042" y="908550"/>
                    <a:pt x="899312" y="909403"/>
                  </a:cubicBezTo>
                  <a:cubicBezTo>
                    <a:pt x="899482" y="906928"/>
                    <a:pt x="899739" y="904453"/>
                    <a:pt x="899909" y="902063"/>
                  </a:cubicBezTo>
                  <a:close/>
                  <a:moveTo>
                    <a:pt x="899056" y="913841"/>
                  </a:moveTo>
                  <a:cubicBezTo>
                    <a:pt x="902298" y="912646"/>
                    <a:pt x="905455" y="911451"/>
                    <a:pt x="908697" y="910342"/>
                  </a:cubicBezTo>
                  <a:cubicBezTo>
                    <a:pt x="911597" y="909318"/>
                    <a:pt x="914413" y="908294"/>
                    <a:pt x="917314" y="907269"/>
                  </a:cubicBezTo>
                  <a:cubicBezTo>
                    <a:pt x="917058" y="909062"/>
                    <a:pt x="916717" y="910854"/>
                    <a:pt x="916460" y="912561"/>
                  </a:cubicBezTo>
                  <a:cubicBezTo>
                    <a:pt x="913218" y="914524"/>
                    <a:pt x="909891" y="916402"/>
                    <a:pt x="906478" y="918109"/>
                  </a:cubicBezTo>
                  <a:cubicBezTo>
                    <a:pt x="903919" y="918365"/>
                    <a:pt x="901274" y="918962"/>
                    <a:pt x="898629" y="919816"/>
                  </a:cubicBezTo>
                  <a:cubicBezTo>
                    <a:pt x="898800" y="917853"/>
                    <a:pt x="898970" y="915889"/>
                    <a:pt x="899141" y="913841"/>
                  </a:cubicBezTo>
                  <a:close/>
                  <a:moveTo>
                    <a:pt x="972173" y="851964"/>
                  </a:moveTo>
                  <a:cubicBezTo>
                    <a:pt x="969954" y="858791"/>
                    <a:pt x="967822" y="865619"/>
                    <a:pt x="965689" y="872447"/>
                  </a:cubicBezTo>
                  <a:lnTo>
                    <a:pt x="962958" y="873471"/>
                  </a:lnTo>
                  <a:cubicBezTo>
                    <a:pt x="963897" y="870143"/>
                    <a:pt x="964836" y="866729"/>
                    <a:pt x="965774" y="863400"/>
                  </a:cubicBezTo>
                  <a:cubicBezTo>
                    <a:pt x="967139" y="858535"/>
                    <a:pt x="968504" y="853756"/>
                    <a:pt x="969869" y="848891"/>
                  </a:cubicBezTo>
                  <a:lnTo>
                    <a:pt x="972940" y="847355"/>
                  </a:lnTo>
                  <a:cubicBezTo>
                    <a:pt x="972940" y="847355"/>
                    <a:pt x="972940" y="847099"/>
                    <a:pt x="972855" y="847184"/>
                  </a:cubicBezTo>
                  <a:lnTo>
                    <a:pt x="969954" y="848379"/>
                  </a:lnTo>
                  <a:cubicBezTo>
                    <a:pt x="973538" y="835747"/>
                    <a:pt x="977036" y="823116"/>
                    <a:pt x="980619" y="810569"/>
                  </a:cubicBezTo>
                  <a:cubicBezTo>
                    <a:pt x="980022" y="817824"/>
                    <a:pt x="979510" y="824993"/>
                    <a:pt x="978998" y="832248"/>
                  </a:cubicBezTo>
                  <a:cubicBezTo>
                    <a:pt x="976694" y="838649"/>
                    <a:pt x="974476" y="844965"/>
                    <a:pt x="972258" y="851366"/>
                  </a:cubicBezTo>
                  <a:lnTo>
                    <a:pt x="972258" y="851366"/>
                  </a:lnTo>
                  <a:cubicBezTo>
                    <a:pt x="972258" y="851366"/>
                    <a:pt x="972173" y="851622"/>
                    <a:pt x="972173" y="851622"/>
                  </a:cubicBezTo>
                  <a:lnTo>
                    <a:pt x="972173" y="851878"/>
                  </a:lnTo>
                  <a:cubicBezTo>
                    <a:pt x="972173" y="851878"/>
                    <a:pt x="972087" y="851878"/>
                    <a:pt x="972087" y="851878"/>
                  </a:cubicBezTo>
                  <a:close/>
                  <a:moveTo>
                    <a:pt x="924992" y="1003713"/>
                  </a:moveTo>
                  <a:cubicBezTo>
                    <a:pt x="926443" y="999104"/>
                    <a:pt x="927637" y="994922"/>
                    <a:pt x="929002" y="990825"/>
                  </a:cubicBezTo>
                  <a:cubicBezTo>
                    <a:pt x="929855" y="988180"/>
                    <a:pt x="930709" y="985448"/>
                    <a:pt x="931562" y="982803"/>
                  </a:cubicBezTo>
                  <a:lnTo>
                    <a:pt x="931305" y="991850"/>
                  </a:lnTo>
                  <a:lnTo>
                    <a:pt x="927979" y="1004396"/>
                  </a:lnTo>
                  <a:cubicBezTo>
                    <a:pt x="927040" y="1004225"/>
                    <a:pt x="926016" y="1003969"/>
                    <a:pt x="925077" y="1003799"/>
                  </a:cubicBezTo>
                  <a:close/>
                  <a:moveTo>
                    <a:pt x="962617" y="874751"/>
                  </a:moveTo>
                  <a:lnTo>
                    <a:pt x="965347" y="873557"/>
                  </a:lnTo>
                  <a:cubicBezTo>
                    <a:pt x="963299" y="880043"/>
                    <a:pt x="961337" y="886530"/>
                    <a:pt x="959375" y="893016"/>
                  </a:cubicBezTo>
                  <a:lnTo>
                    <a:pt x="957328" y="893528"/>
                  </a:lnTo>
                  <a:cubicBezTo>
                    <a:pt x="959034" y="887298"/>
                    <a:pt x="960825" y="881067"/>
                    <a:pt x="962532" y="874837"/>
                  </a:cubicBezTo>
                  <a:close/>
                  <a:moveTo>
                    <a:pt x="941800" y="894296"/>
                  </a:moveTo>
                  <a:cubicBezTo>
                    <a:pt x="942141" y="891480"/>
                    <a:pt x="942482" y="888578"/>
                    <a:pt x="942824" y="885761"/>
                  </a:cubicBezTo>
                  <a:lnTo>
                    <a:pt x="942824" y="885761"/>
                  </a:lnTo>
                  <a:cubicBezTo>
                    <a:pt x="942824" y="885761"/>
                    <a:pt x="942824" y="885505"/>
                    <a:pt x="942824" y="885505"/>
                  </a:cubicBezTo>
                  <a:lnTo>
                    <a:pt x="942824" y="885249"/>
                  </a:lnTo>
                  <a:cubicBezTo>
                    <a:pt x="942824" y="885249"/>
                    <a:pt x="942824" y="885249"/>
                    <a:pt x="942824" y="885249"/>
                  </a:cubicBezTo>
                  <a:cubicBezTo>
                    <a:pt x="942824" y="884567"/>
                    <a:pt x="942994" y="883969"/>
                    <a:pt x="942994" y="883286"/>
                  </a:cubicBezTo>
                  <a:cubicBezTo>
                    <a:pt x="943762" y="882945"/>
                    <a:pt x="944530" y="882604"/>
                    <a:pt x="945298" y="882262"/>
                  </a:cubicBezTo>
                  <a:cubicBezTo>
                    <a:pt x="944103" y="886274"/>
                    <a:pt x="942909" y="890285"/>
                    <a:pt x="941714" y="894211"/>
                  </a:cubicBezTo>
                  <a:close/>
                  <a:moveTo>
                    <a:pt x="912195" y="1005164"/>
                  </a:moveTo>
                  <a:cubicBezTo>
                    <a:pt x="912195" y="1005164"/>
                    <a:pt x="911427" y="1005420"/>
                    <a:pt x="911000" y="1005505"/>
                  </a:cubicBezTo>
                  <a:cubicBezTo>
                    <a:pt x="912024" y="992788"/>
                    <a:pt x="913304" y="980072"/>
                    <a:pt x="914584" y="967355"/>
                  </a:cubicBezTo>
                  <a:cubicBezTo>
                    <a:pt x="916460" y="967525"/>
                    <a:pt x="918423" y="967611"/>
                    <a:pt x="920385" y="967781"/>
                  </a:cubicBezTo>
                  <a:cubicBezTo>
                    <a:pt x="917826" y="979389"/>
                    <a:pt x="915096" y="991764"/>
                    <a:pt x="912195" y="1005164"/>
                  </a:cubicBezTo>
                  <a:close/>
                  <a:moveTo>
                    <a:pt x="915948" y="953358"/>
                  </a:moveTo>
                  <a:cubicBezTo>
                    <a:pt x="916375" y="946615"/>
                    <a:pt x="916887" y="939958"/>
                    <a:pt x="917399" y="933215"/>
                  </a:cubicBezTo>
                  <a:cubicBezTo>
                    <a:pt x="921494" y="933813"/>
                    <a:pt x="925589" y="934325"/>
                    <a:pt x="929770" y="934922"/>
                  </a:cubicBezTo>
                  <a:cubicBezTo>
                    <a:pt x="927808" y="941665"/>
                    <a:pt x="926016" y="947895"/>
                    <a:pt x="923968" y="955150"/>
                  </a:cubicBezTo>
                  <a:cubicBezTo>
                    <a:pt x="921324" y="954552"/>
                    <a:pt x="918593" y="953955"/>
                    <a:pt x="915948" y="953358"/>
                  </a:cubicBezTo>
                  <a:close/>
                  <a:moveTo>
                    <a:pt x="868171" y="940470"/>
                  </a:moveTo>
                  <a:cubicBezTo>
                    <a:pt x="869195" y="940043"/>
                    <a:pt x="870133" y="939616"/>
                    <a:pt x="871157" y="939190"/>
                  </a:cubicBezTo>
                  <a:lnTo>
                    <a:pt x="871157" y="939190"/>
                  </a:lnTo>
                  <a:cubicBezTo>
                    <a:pt x="871157" y="939190"/>
                    <a:pt x="871328" y="939190"/>
                    <a:pt x="871328" y="939190"/>
                  </a:cubicBezTo>
                  <a:lnTo>
                    <a:pt x="871499" y="939190"/>
                  </a:lnTo>
                  <a:cubicBezTo>
                    <a:pt x="871499" y="939190"/>
                    <a:pt x="871499" y="939190"/>
                    <a:pt x="871499" y="939190"/>
                  </a:cubicBezTo>
                  <a:cubicBezTo>
                    <a:pt x="878665" y="935861"/>
                    <a:pt x="885746" y="932533"/>
                    <a:pt x="892913" y="928948"/>
                  </a:cubicBezTo>
                  <a:cubicBezTo>
                    <a:pt x="892401" y="932703"/>
                    <a:pt x="891974" y="936458"/>
                    <a:pt x="891462" y="940214"/>
                  </a:cubicBezTo>
                  <a:lnTo>
                    <a:pt x="891462" y="940214"/>
                  </a:lnTo>
                  <a:cubicBezTo>
                    <a:pt x="891462" y="940214"/>
                    <a:pt x="891462" y="940299"/>
                    <a:pt x="891462" y="940299"/>
                  </a:cubicBezTo>
                  <a:lnTo>
                    <a:pt x="891462" y="940299"/>
                  </a:lnTo>
                  <a:cubicBezTo>
                    <a:pt x="891207" y="942774"/>
                    <a:pt x="891036" y="945249"/>
                    <a:pt x="890780" y="947810"/>
                  </a:cubicBezTo>
                  <a:cubicBezTo>
                    <a:pt x="885661" y="946700"/>
                    <a:pt x="880542" y="945591"/>
                    <a:pt x="875423" y="944567"/>
                  </a:cubicBezTo>
                  <a:cubicBezTo>
                    <a:pt x="872863" y="944055"/>
                    <a:pt x="870389" y="943543"/>
                    <a:pt x="867829" y="943030"/>
                  </a:cubicBezTo>
                  <a:cubicBezTo>
                    <a:pt x="868000" y="942177"/>
                    <a:pt x="868086" y="941323"/>
                    <a:pt x="868256" y="940470"/>
                  </a:cubicBezTo>
                  <a:close/>
                  <a:moveTo>
                    <a:pt x="896667" y="941067"/>
                  </a:moveTo>
                  <a:lnTo>
                    <a:pt x="896667" y="941067"/>
                  </a:lnTo>
                  <a:cubicBezTo>
                    <a:pt x="896667" y="941067"/>
                    <a:pt x="896667" y="940896"/>
                    <a:pt x="896667" y="940896"/>
                  </a:cubicBezTo>
                  <a:lnTo>
                    <a:pt x="896667" y="940726"/>
                  </a:lnTo>
                  <a:cubicBezTo>
                    <a:pt x="896667" y="940726"/>
                    <a:pt x="896667" y="940726"/>
                    <a:pt x="896667" y="940726"/>
                  </a:cubicBezTo>
                  <a:cubicBezTo>
                    <a:pt x="897008" y="936885"/>
                    <a:pt x="897349" y="933045"/>
                    <a:pt x="897690" y="929204"/>
                  </a:cubicBezTo>
                  <a:cubicBezTo>
                    <a:pt x="902724" y="930825"/>
                    <a:pt x="907929" y="931850"/>
                    <a:pt x="913389" y="932789"/>
                  </a:cubicBezTo>
                  <a:cubicBezTo>
                    <a:pt x="912451" y="939360"/>
                    <a:pt x="911683" y="945847"/>
                    <a:pt x="910915" y="952419"/>
                  </a:cubicBezTo>
                  <a:cubicBezTo>
                    <a:pt x="905796" y="951309"/>
                    <a:pt x="900762" y="950114"/>
                    <a:pt x="895643" y="949005"/>
                  </a:cubicBezTo>
                  <a:cubicBezTo>
                    <a:pt x="895985" y="946359"/>
                    <a:pt x="896326" y="943799"/>
                    <a:pt x="896667" y="941153"/>
                  </a:cubicBezTo>
                  <a:close/>
                  <a:moveTo>
                    <a:pt x="919702" y="906587"/>
                  </a:moveTo>
                  <a:cubicBezTo>
                    <a:pt x="922774" y="905477"/>
                    <a:pt x="925931" y="904453"/>
                    <a:pt x="929002" y="903429"/>
                  </a:cubicBezTo>
                  <a:cubicBezTo>
                    <a:pt x="927210" y="905050"/>
                    <a:pt x="925419" y="906587"/>
                    <a:pt x="923456" y="907952"/>
                  </a:cubicBezTo>
                  <a:cubicBezTo>
                    <a:pt x="922092" y="908976"/>
                    <a:pt x="920641" y="909915"/>
                    <a:pt x="919276" y="910939"/>
                  </a:cubicBezTo>
                  <a:cubicBezTo>
                    <a:pt x="919447" y="909488"/>
                    <a:pt x="919532" y="908038"/>
                    <a:pt x="919702" y="906587"/>
                  </a:cubicBezTo>
                  <a:close/>
                  <a:moveTo>
                    <a:pt x="931391" y="925704"/>
                  </a:moveTo>
                  <a:cubicBezTo>
                    <a:pt x="927210" y="922717"/>
                    <a:pt x="922945" y="920584"/>
                    <a:pt x="918593" y="919389"/>
                  </a:cubicBezTo>
                  <a:cubicBezTo>
                    <a:pt x="918764" y="917426"/>
                    <a:pt x="918935" y="915463"/>
                    <a:pt x="919105" y="913500"/>
                  </a:cubicBezTo>
                  <a:cubicBezTo>
                    <a:pt x="920982" y="912134"/>
                    <a:pt x="922859" y="910683"/>
                    <a:pt x="924651" y="909147"/>
                  </a:cubicBezTo>
                  <a:cubicBezTo>
                    <a:pt x="927040" y="907099"/>
                    <a:pt x="929258" y="904965"/>
                    <a:pt x="931391" y="902746"/>
                  </a:cubicBezTo>
                  <a:cubicBezTo>
                    <a:pt x="933012" y="902234"/>
                    <a:pt x="934633" y="901636"/>
                    <a:pt x="936254" y="901124"/>
                  </a:cubicBezTo>
                  <a:cubicBezTo>
                    <a:pt x="935742" y="907269"/>
                    <a:pt x="935316" y="913415"/>
                    <a:pt x="934804" y="919559"/>
                  </a:cubicBezTo>
                  <a:cubicBezTo>
                    <a:pt x="934207" y="921608"/>
                    <a:pt x="933695" y="923742"/>
                    <a:pt x="933097" y="925790"/>
                  </a:cubicBezTo>
                  <a:cubicBezTo>
                    <a:pt x="932244" y="925790"/>
                    <a:pt x="931732" y="925961"/>
                    <a:pt x="931476" y="925790"/>
                  </a:cubicBezTo>
                  <a:close/>
                  <a:moveTo>
                    <a:pt x="934036" y="899503"/>
                  </a:moveTo>
                  <a:cubicBezTo>
                    <a:pt x="934889" y="898479"/>
                    <a:pt x="935742" y="897369"/>
                    <a:pt x="936510" y="896259"/>
                  </a:cubicBezTo>
                  <a:cubicBezTo>
                    <a:pt x="936510" y="897113"/>
                    <a:pt x="936339" y="898052"/>
                    <a:pt x="936254" y="898905"/>
                  </a:cubicBezTo>
                  <a:cubicBezTo>
                    <a:pt x="935486" y="899076"/>
                    <a:pt x="934718" y="899332"/>
                    <a:pt x="933950" y="899503"/>
                  </a:cubicBezTo>
                  <a:close/>
                  <a:moveTo>
                    <a:pt x="932671" y="899844"/>
                  </a:moveTo>
                  <a:cubicBezTo>
                    <a:pt x="928490" y="900953"/>
                    <a:pt x="924225" y="902148"/>
                    <a:pt x="920044" y="903343"/>
                  </a:cubicBezTo>
                  <a:cubicBezTo>
                    <a:pt x="920300" y="900953"/>
                    <a:pt x="920471" y="898479"/>
                    <a:pt x="920726" y="896089"/>
                  </a:cubicBezTo>
                  <a:cubicBezTo>
                    <a:pt x="920812" y="895064"/>
                    <a:pt x="920982" y="893955"/>
                    <a:pt x="921068" y="892931"/>
                  </a:cubicBezTo>
                  <a:cubicBezTo>
                    <a:pt x="926528" y="890541"/>
                    <a:pt x="931988" y="888151"/>
                    <a:pt x="937449" y="885761"/>
                  </a:cubicBezTo>
                  <a:cubicBezTo>
                    <a:pt x="937108" y="889005"/>
                    <a:pt x="936851" y="892163"/>
                    <a:pt x="936596" y="895406"/>
                  </a:cubicBezTo>
                  <a:cubicBezTo>
                    <a:pt x="935316" y="896942"/>
                    <a:pt x="934036" y="898479"/>
                    <a:pt x="932671" y="899844"/>
                  </a:cubicBezTo>
                  <a:close/>
                  <a:moveTo>
                    <a:pt x="915522" y="918535"/>
                  </a:moveTo>
                  <a:cubicBezTo>
                    <a:pt x="914413" y="918365"/>
                    <a:pt x="913304" y="918194"/>
                    <a:pt x="912195" y="918109"/>
                  </a:cubicBezTo>
                  <a:cubicBezTo>
                    <a:pt x="913474" y="917255"/>
                    <a:pt x="914754" y="916487"/>
                    <a:pt x="915948" y="915633"/>
                  </a:cubicBezTo>
                  <a:cubicBezTo>
                    <a:pt x="915778" y="916572"/>
                    <a:pt x="915693" y="917597"/>
                    <a:pt x="915522" y="918535"/>
                  </a:cubicBezTo>
                  <a:close/>
                  <a:moveTo>
                    <a:pt x="889671" y="925704"/>
                  </a:moveTo>
                  <a:cubicBezTo>
                    <a:pt x="882931" y="928521"/>
                    <a:pt x="876105" y="931338"/>
                    <a:pt x="869280" y="934154"/>
                  </a:cubicBezTo>
                  <a:lnTo>
                    <a:pt x="869280" y="934154"/>
                  </a:lnTo>
                  <a:cubicBezTo>
                    <a:pt x="869280" y="934154"/>
                    <a:pt x="869280" y="934154"/>
                    <a:pt x="869280" y="934154"/>
                  </a:cubicBezTo>
                  <a:lnTo>
                    <a:pt x="869280" y="934154"/>
                  </a:lnTo>
                  <a:cubicBezTo>
                    <a:pt x="869280" y="934154"/>
                    <a:pt x="869280" y="933898"/>
                    <a:pt x="869280" y="933898"/>
                  </a:cubicBezTo>
                  <a:lnTo>
                    <a:pt x="869280" y="933898"/>
                  </a:lnTo>
                  <a:cubicBezTo>
                    <a:pt x="869707" y="930740"/>
                    <a:pt x="870048" y="927582"/>
                    <a:pt x="870475" y="924510"/>
                  </a:cubicBezTo>
                  <a:cubicBezTo>
                    <a:pt x="871499" y="924168"/>
                    <a:pt x="872522" y="923742"/>
                    <a:pt x="873546" y="923400"/>
                  </a:cubicBezTo>
                  <a:lnTo>
                    <a:pt x="873546" y="923400"/>
                  </a:lnTo>
                  <a:cubicBezTo>
                    <a:pt x="873546" y="923400"/>
                    <a:pt x="873716" y="923400"/>
                    <a:pt x="873716" y="923400"/>
                  </a:cubicBezTo>
                  <a:lnTo>
                    <a:pt x="873887" y="923400"/>
                  </a:lnTo>
                  <a:cubicBezTo>
                    <a:pt x="873887" y="923400"/>
                    <a:pt x="873887" y="923400"/>
                    <a:pt x="873887" y="923400"/>
                  </a:cubicBezTo>
                  <a:cubicBezTo>
                    <a:pt x="880798" y="920754"/>
                    <a:pt x="887623" y="918109"/>
                    <a:pt x="894534" y="915548"/>
                  </a:cubicBezTo>
                  <a:cubicBezTo>
                    <a:pt x="894278" y="917597"/>
                    <a:pt x="894022" y="919645"/>
                    <a:pt x="893766" y="921608"/>
                  </a:cubicBezTo>
                  <a:cubicBezTo>
                    <a:pt x="890865" y="922717"/>
                    <a:pt x="887538" y="922717"/>
                    <a:pt x="884978" y="923144"/>
                  </a:cubicBezTo>
                  <a:cubicBezTo>
                    <a:pt x="886514" y="924083"/>
                    <a:pt x="888050" y="924936"/>
                    <a:pt x="889671" y="925790"/>
                  </a:cubicBezTo>
                  <a:close/>
                  <a:moveTo>
                    <a:pt x="871925" y="918365"/>
                  </a:moveTo>
                  <a:lnTo>
                    <a:pt x="871925" y="918365"/>
                  </a:lnTo>
                  <a:cubicBezTo>
                    <a:pt x="871925" y="918365"/>
                    <a:pt x="871925" y="918365"/>
                    <a:pt x="871925" y="918365"/>
                  </a:cubicBezTo>
                  <a:lnTo>
                    <a:pt x="871925" y="918365"/>
                  </a:lnTo>
                  <a:cubicBezTo>
                    <a:pt x="871925" y="918365"/>
                    <a:pt x="871925" y="918365"/>
                    <a:pt x="871925" y="918365"/>
                  </a:cubicBezTo>
                  <a:cubicBezTo>
                    <a:pt x="871754" y="918365"/>
                    <a:pt x="871583" y="918535"/>
                    <a:pt x="871328" y="918621"/>
                  </a:cubicBezTo>
                  <a:cubicBezTo>
                    <a:pt x="871583" y="916828"/>
                    <a:pt x="871754" y="915121"/>
                    <a:pt x="872010" y="913329"/>
                  </a:cubicBezTo>
                  <a:cubicBezTo>
                    <a:pt x="876020" y="911793"/>
                    <a:pt x="880115" y="910256"/>
                    <a:pt x="884125" y="908720"/>
                  </a:cubicBezTo>
                  <a:cubicBezTo>
                    <a:pt x="884125" y="908720"/>
                    <a:pt x="884125" y="908720"/>
                    <a:pt x="884125" y="908720"/>
                  </a:cubicBezTo>
                  <a:cubicBezTo>
                    <a:pt x="884125" y="908720"/>
                    <a:pt x="884211" y="908720"/>
                    <a:pt x="884296" y="908720"/>
                  </a:cubicBezTo>
                  <a:cubicBezTo>
                    <a:pt x="884296" y="908720"/>
                    <a:pt x="884381" y="908720"/>
                    <a:pt x="884466" y="908720"/>
                  </a:cubicBezTo>
                  <a:cubicBezTo>
                    <a:pt x="884466" y="908720"/>
                    <a:pt x="884466" y="908720"/>
                    <a:pt x="884466" y="908720"/>
                  </a:cubicBezTo>
                  <a:cubicBezTo>
                    <a:pt x="888391" y="907099"/>
                    <a:pt x="892231" y="905392"/>
                    <a:pt x="896070" y="903770"/>
                  </a:cubicBezTo>
                  <a:cubicBezTo>
                    <a:pt x="895814" y="906074"/>
                    <a:pt x="895473" y="908464"/>
                    <a:pt x="895216" y="910768"/>
                  </a:cubicBezTo>
                  <a:cubicBezTo>
                    <a:pt x="887453" y="913244"/>
                    <a:pt x="879689" y="915804"/>
                    <a:pt x="872010" y="918450"/>
                  </a:cubicBezTo>
                  <a:close/>
                  <a:moveTo>
                    <a:pt x="882248" y="903770"/>
                  </a:moveTo>
                  <a:cubicBezTo>
                    <a:pt x="882248" y="903770"/>
                    <a:pt x="882248" y="903770"/>
                    <a:pt x="882248" y="903770"/>
                  </a:cubicBezTo>
                  <a:cubicBezTo>
                    <a:pt x="882248" y="903770"/>
                    <a:pt x="882248" y="903770"/>
                    <a:pt x="882248" y="903770"/>
                  </a:cubicBezTo>
                  <a:cubicBezTo>
                    <a:pt x="882248" y="903770"/>
                    <a:pt x="882248" y="903770"/>
                    <a:pt x="882248" y="903770"/>
                  </a:cubicBezTo>
                  <a:cubicBezTo>
                    <a:pt x="882248" y="903770"/>
                    <a:pt x="882248" y="903770"/>
                    <a:pt x="882248" y="903770"/>
                  </a:cubicBezTo>
                  <a:cubicBezTo>
                    <a:pt x="879091" y="905136"/>
                    <a:pt x="875935" y="906501"/>
                    <a:pt x="872693" y="907867"/>
                  </a:cubicBezTo>
                  <a:cubicBezTo>
                    <a:pt x="873204" y="903599"/>
                    <a:pt x="873802" y="899417"/>
                    <a:pt x="874399" y="895235"/>
                  </a:cubicBezTo>
                  <a:cubicBezTo>
                    <a:pt x="875508" y="894723"/>
                    <a:pt x="876532" y="894296"/>
                    <a:pt x="877641" y="893870"/>
                  </a:cubicBezTo>
                  <a:cubicBezTo>
                    <a:pt x="877641" y="893870"/>
                    <a:pt x="877641" y="893870"/>
                    <a:pt x="877641" y="893870"/>
                  </a:cubicBezTo>
                  <a:cubicBezTo>
                    <a:pt x="877641" y="893870"/>
                    <a:pt x="877727" y="893870"/>
                    <a:pt x="877812" y="893870"/>
                  </a:cubicBezTo>
                  <a:cubicBezTo>
                    <a:pt x="877812" y="893870"/>
                    <a:pt x="877897" y="893870"/>
                    <a:pt x="877982" y="893870"/>
                  </a:cubicBezTo>
                  <a:cubicBezTo>
                    <a:pt x="877982" y="893870"/>
                    <a:pt x="877982" y="893870"/>
                    <a:pt x="877982" y="893870"/>
                  </a:cubicBezTo>
                  <a:cubicBezTo>
                    <a:pt x="884893" y="890626"/>
                    <a:pt x="891719" y="887298"/>
                    <a:pt x="898544" y="883969"/>
                  </a:cubicBezTo>
                  <a:cubicBezTo>
                    <a:pt x="897947" y="888834"/>
                    <a:pt x="897349" y="893614"/>
                    <a:pt x="896752" y="898479"/>
                  </a:cubicBezTo>
                  <a:cubicBezTo>
                    <a:pt x="891974" y="900271"/>
                    <a:pt x="887111" y="902148"/>
                    <a:pt x="882333" y="904026"/>
                  </a:cubicBezTo>
                  <a:close/>
                  <a:moveTo>
                    <a:pt x="875594" y="888919"/>
                  </a:moveTo>
                  <a:cubicBezTo>
                    <a:pt x="875594" y="888919"/>
                    <a:pt x="875594" y="888919"/>
                    <a:pt x="875594" y="888919"/>
                  </a:cubicBezTo>
                  <a:cubicBezTo>
                    <a:pt x="875594" y="888919"/>
                    <a:pt x="875594" y="888919"/>
                    <a:pt x="875594" y="888919"/>
                  </a:cubicBezTo>
                  <a:cubicBezTo>
                    <a:pt x="875594" y="888919"/>
                    <a:pt x="875594" y="888919"/>
                    <a:pt x="875594" y="888919"/>
                  </a:cubicBezTo>
                  <a:cubicBezTo>
                    <a:pt x="875594" y="888919"/>
                    <a:pt x="875594" y="888919"/>
                    <a:pt x="875594" y="888919"/>
                  </a:cubicBezTo>
                  <a:cubicBezTo>
                    <a:pt x="875508" y="888919"/>
                    <a:pt x="875423" y="889005"/>
                    <a:pt x="875253" y="889090"/>
                  </a:cubicBezTo>
                  <a:cubicBezTo>
                    <a:pt x="876191" y="882348"/>
                    <a:pt x="877129" y="875605"/>
                    <a:pt x="878153" y="868948"/>
                  </a:cubicBezTo>
                  <a:cubicBezTo>
                    <a:pt x="885746" y="865278"/>
                    <a:pt x="893340" y="861608"/>
                    <a:pt x="900933" y="857938"/>
                  </a:cubicBezTo>
                  <a:cubicBezTo>
                    <a:pt x="901189" y="857767"/>
                    <a:pt x="901530" y="857682"/>
                    <a:pt x="901786" y="857511"/>
                  </a:cubicBezTo>
                  <a:lnTo>
                    <a:pt x="901444" y="860669"/>
                  </a:lnTo>
                  <a:cubicBezTo>
                    <a:pt x="900677" y="866643"/>
                    <a:pt x="899909" y="872703"/>
                    <a:pt x="899227" y="878763"/>
                  </a:cubicBezTo>
                  <a:cubicBezTo>
                    <a:pt x="891377" y="882177"/>
                    <a:pt x="883528" y="885505"/>
                    <a:pt x="875679" y="889005"/>
                  </a:cubicBezTo>
                  <a:close/>
                  <a:moveTo>
                    <a:pt x="819540" y="951992"/>
                  </a:moveTo>
                  <a:cubicBezTo>
                    <a:pt x="822441" y="952589"/>
                    <a:pt x="825427" y="953187"/>
                    <a:pt x="828328" y="953784"/>
                  </a:cubicBezTo>
                  <a:cubicBezTo>
                    <a:pt x="824830" y="955491"/>
                    <a:pt x="821332" y="957198"/>
                    <a:pt x="817748" y="958905"/>
                  </a:cubicBezTo>
                  <a:cubicBezTo>
                    <a:pt x="818346" y="956601"/>
                    <a:pt x="818857" y="954296"/>
                    <a:pt x="819455" y="951992"/>
                  </a:cubicBezTo>
                  <a:close/>
                  <a:moveTo>
                    <a:pt x="803671" y="948663"/>
                  </a:moveTo>
                  <a:lnTo>
                    <a:pt x="791897" y="954552"/>
                  </a:lnTo>
                  <a:lnTo>
                    <a:pt x="785669" y="957710"/>
                  </a:lnTo>
                  <a:cubicBezTo>
                    <a:pt x="786863" y="953272"/>
                    <a:pt x="788058" y="948834"/>
                    <a:pt x="789167" y="944396"/>
                  </a:cubicBezTo>
                  <a:lnTo>
                    <a:pt x="790617" y="943884"/>
                  </a:lnTo>
                  <a:cubicBezTo>
                    <a:pt x="795566" y="945676"/>
                    <a:pt x="799576" y="947639"/>
                    <a:pt x="803671" y="948663"/>
                  </a:cubicBezTo>
                  <a:close/>
                  <a:moveTo>
                    <a:pt x="830973" y="935776"/>
                  </a:moveTo>
                  <a:cubicBezTo>
                    <a:pt x="828669" y="935349"/>
                    <a:pt x="826280" y="934922"/>
                    <a:pt x="823977" y="934410"/>
                  </a:cubicBezTo>
                  <a:cubicBezTo>
                    <a:pt x="824232" y="933301"/>
                    <a:pt x="824574" y="932191"/>
                    <a:pt x="824830" y="930996"/>
                  </a:cubicBezTo>
                  <a:cubicBezTo>
                    <a:pt x="831997" y="928351"/>
                    <a:pt x="839163" y="925704"/>
                    <a:pt x="846330" y="922974"/>
                  </a:cubicBezTo>
                  <a:cubicBezTo>
                    <a:pt x="845818" y="925107"/>
                    <a:pt x="845391" y="927326"/>
                    <a:pt x="844964" y="929460"/>
                  </a:cubicBezTo>
                  <a:cubicBezTo>
                    <a:pt x="842490" y="930569"/>
                    <a:pt x="840016" y="931594"/>
                    <a:pt x="837542" y="932703"/>
                  </a:cubicBezTo>
                  <a:cubicBezTo>
                    <a:pt x="835324" y="933642"/>
                    <a:pt x="833191" y="934666"/>
                    <a:pt x="831058" y="935690"/>
                  </a:cubicBezTo>
                  <a:close/>
                  <a:moveTo>
                    <a:pt x="836945" y="936885"/>
                  </a:moveTo>
                  <a:cubicBezTo>
                    <a:pt x="837542" y="936629"/>
                    <a:pt x="838139" y="936373"/>
                    <a:pt x="838736" y="936202"/>
                  </a:cubicBezTo>
                  <a:cubicBezTo>
                    <a:pt x="840443" y="935520"/>
                    <a:pt x="842149" y="934922"/>
                    <a:pt x="843855" y="934325"/>
                  </a:cubicBezTo>
                  <a:cubicBezTo>
                    <a:pt x="843600" y="935605"/>
                    <a:pt x="843343" y="936885"/>
                    <a:pt x="843002" y="938080"/>
                  </a:cubicBezTo>
                  <a:cubicBezTo>
                    <a:pt x="840955" y="937653"/>
                    <a:pt x="838907" y="937312"/>
                    <a:pt x="836860" y="936885"/>
                  </a:cubicBezTo>
                  <a:close/>
                  <a:moveTo>
                    <a:pt x="825512" y="928351"/>
                  </a:moveTo>
                  <a:cubicBezTo>
                    <a:pt x="826622" y="923827"/>
                    <a:pt x="827816" y="919303"/>
                    <a:pt x="828925" y="914780"/>
                  </a:cubicBezTo>
                  <a:cubicBezTo>
                    <a:pt x="830802" y="914012"/>
                    <a:pt x="832594" y="913244"/>
                    <a:pt x="834471" y="912390"/>
                  </a:cubicBezTo>
                  <a:cubicBezTo>
                    <a:pt x="839248" y="912561"/>
                    <a:pt x="844112" y="912134"/>
                    <a:pt x="848975" y="911707"/>
                  </a:cubicBezTo>
                  <a:cubicBezTo>
                    <a:pt x="848463" y="914097"/>
                    <a:pt x="847866" y="916487"/>
                    <a:pt x="847354" y="918791"/>
                  </a:cubicBezTo>
                  <a:cubicBezTo>
                    <a:pt x="840101" y="921949"/>
                    <a:pt x="832850" y="925107"/>
                    <a:pt x="825598" y="928265"/>
                  </a:cubicBezTo>
                  <a:close/>
                  <a:moveTo>
                    <a:pt x="820052" y="933642"/>
                  </a:moveTo>
                  <a:cubicBezTo>
                    <a:pt x="819540" y="933557"/>
                    <a:pt x="819028" y="933471"/>
                    <a:pt x="818602" y="933386"/>
                  </a:cubicBezTo>
                  <a:cubicBezTo>
                    <a:pt x="819114" y="933215"/>
                    <a:pt x="819711" y="932959"/>
                    <a:pt x="820223" y="932789"/>
                  </a:cubicBezTo>
                  <a:cubicBezTo>
                    <a:pt x="820223" y="933130"/>
                    <a:pt x="820137" y="933386"/>
                    <a:pt x="820052" y="933727"/>
                  </a:cubicBezTo>
                  <a:close/>
                  <a:moveTo>
                    <a:pt x="879603" y="1123116"/>
                  </a:moveTo>
                  <a:cubicBezTo>
                    <a:pt x="885320" y="1112874"/>
                    <a:pt x="891121" y="1102632"/>
                    <a:pt x="896923" y="1092475"/>
                  </a:cubicBezTo>
                  <a:cubicBezTo>
                    <a:pt x="896667" y="1093500"/>
                    <a:pt x="896496" y="1094524"/>
                    <a:pt x="896326" y="1095548"/>
                  </a:cubicBezTo>
                  <a:cubicBezTo>
                    <a:pt x="895387" y="1099645"/>
                    <a:pt x="894790" y="1103912"/>
                    <a:pt x="893510" y="1107924"/>
                  </a:cubicBezTo>
                  <a:cubicBezTo>
                    <a:pt x="889500" y="1120726"/>
                    <a:pt x="889415" y="1133784"/>
                    <a:pt x="890183" y="1146928"/>
                  </a:cubicBezTo>
                  <a:cubicBezTo>
                    <a:pt x="888818" y="1150342"/>
                    <a:pt x="887367" y="1153841"/>
                    <a:pt x="886002" y="1157255"/>
                  </a:cubicBezTo>
                  <a:lnTo>
                    <a:pt x="877812" y="1177312"/>
                  </a:lnTo>
                  <a:cubicBezTo>
                    <a:pt x="877812" y="1177312"/>
                    <a:pt x="877982" y="1177482"/>
                    <a:pt x="877982" y="1177397"/>
                  </a:cubicBezTo>
                  <a:lnTo>
                    <a:pt x="887453" y="1157767"/>
                  </a:lnTo>
                  <a:cubicBezTo>
                    <a:pt x="888477" y="1155719"/>
                    <a:pt x="889500" y="1153585"/>
                    <a:pt x="890524" y="1151537"/>
                  </a:cubicBezTo>
                  <a:cubicBezTo>
                    <a:pt x="890524" y="1151963"/>
                    <a:pt x="890524" y="1152390"/>
                    <a:pt x="890610" y="1152902"/>
                  </a:cubicBezTo>
                  <a:cubicBezTo>
                    <a:pt x="890780" y="1155463"/>
                    <a:pt x="891292" y="1157767"/>
                    <a:pt x="892060" y="1159901"/>
                  </a:cubicBezTo>
                  <a:cubicBezTo>
                    <a:pt x="889330" y="1169374"/>
                    <a:pt x="886685" y="1178848"/>
                    <a:pt x="884040" y="1188407"/>
                  </a:cubicBezTo>
                  <a:lnTo>
                    <a:pt x="883016" y="1192248"/>
                  </a:lnTo>
                  <a:cubicBezTo>
                    <a:pt x="879518" y="1188236"/>
                    <a:pt x="877556" y="1183115"/>
                    <a:pt x="877385" y="1176714"/>
                  </a:cubicBezTo>
                  <a:cubicBezTo>
                    <a:pt x="877215" y="1165449"/>
                    <a:pt x="877470" y="1154097"/>
                    <a:pt x="877556" y="1142831"/>
                  </a:cubicBezTo>
                  <a:cubicBezTo>
                    <a:pt x="877385" y="1142831"/>
                    <a:pt x="877129" y="1142831"/>
                    <a:pt x="876958" y="1142831"/>
                  </a:cubicBezTo>
                  <a:cubicBezTo>
                    <a:pt x="876958" y="1138734"/>
                    <a:pt x="876191" y="1134467"/>
                    <a:pt x="877129" y="1130626"/>
                  </a:cubicBezTo>
                  <a:cubicBezTo>
                    <a:pt x="877727" y="1128407"/>
                    <a:pt x="878324" y="1126273"/>
                    <a:pt x="878921" y="1124054"/>
                  </a:cubicBezTo>
                  <a:cubicBezTo>
                    <a:pt x="879091" y="1123713"/>
                    <a:pt x="879262" y="1123372"/>
                    <a:pt x="879433" y="1123030"/>
                  </a:cubicBezTo>
                  <a:close/>
                  <a:moveTo>
                    <a:pt x="947516" y="1092390"/>
                  </a:moveTo>
                  <a:lnTo>
                    <a:pt x="939070" y="1120385"/>
                  </a:lnTo>
                  <a:cubicBezTo>
                    <a:pt x="933438" y="1138649"/>
                    <a:pt x="927637" y="1156828"/>
                    <a:pt x="921835" y="1174922"/>
                  </a:cubicBezTo>
                  <a:cubicBezTo>
                    <a:pt x="919361" y="1173898"/>
                    <a:pt x="916887" y="1172703"/>
                    <a:pt x="914498" y="1171337"/>
                  </a:cubicBezTo>
                  <a:cubicBezTo>
                    <a:pt x="918850" y="1159218"/>
                    <a:pt x="923030" y="1147013"/>
                    <a:pt x="927125" y="1134808"/>
                  </a:cubicBezTo>
                  <a:lnTo>
                    <a:pt x="927125" y="1134808"/>
                  </a:lnTo>
                  <a:cubicBezTo>
                    <a:pt x="927125" y="1134808"/>
                    <a:pt x="927125" y="1134808"/>
                    <a:pt x="927125" y="1134808"/>
                  </a:cubicBezTo>
                  <a:lnTo>
                    <a:pt x="927125" y="1134808"/>
                  </a:lnTo>
                  <a:cubicBezTo>
                    <a:pt x="927125" y="1134808"/>
                    <a:pt x="927125" y="1134808"/>
                    <a:pt x="927125" y="1134808"/>
                  </a:cubicBezTo>
                  <a:cubicBezTo>
                    <a:pt x="935059" y="1108436"/>
                    <a:pt x="942312" y="1081892"/>
                    <a:pt x="949393" y="1055349"/>
                  </a:cubicBezTo>
                  <a:lnTo>
                    <a:pt x="950587" y="1050825"/>
                  </a:lnTo>
                  <a:cubicBezTo>
                    <a:pt x="951185" y="1050996"/>
                    <a:pt x="951867" y="1051252"/>
                    <a:pt x="952465" y="1051423"/>
                  </a:cubicBezTo>
                  <a:cubicBezTo>
                    <a:pt x="962703" y="1055008"/>
                    <a:pt x="972770" y="1059104"/>
                    <a:pt x="982752" y="1063457"/>
                  </a:cubicBezTo>
                  <a:cubicBezTo>
                    <a:pt x="987103" y="1065335"/>
                    <a:pt x="991198" y="1068066"/>
                    <a:pt x="995123" y="1070797"/>
                  </a:cubicBezTo>
                  <a:cubicBezTo>
                    <a:pt x="999730" y="1074040"/>
                    <a:pt x="1001607" y="1078649"/>
                    <a:pt x="1000839" y="1084538"/>
                  </a:cubicBezTo>
                  <a:cubicBezTo>
                    <a:pt x="999815" y="1092134"/>
                    <a:pt x="1000242" y="1099986"/>
                    <a:pt x="998536" y="1107326"/>
                  </a:cubicBezTo>
                  <a:cubicBezTo>
                    <a:pt x="996488" y="1116544"/>
                    <a:pt x="992990" y="1125420"/>
                    <a:pt x="990004" y="1134382"/>
                  </a:cubicBezTo>
                  <a:cubicBezTo>
                    <a:pt x="987274" y="1142404"/>
                    <a:pt x="984629" y="1150513"/>
                    <a:pt x="981302" y="1158279"/>
                  </a:cubicBezTo>
                  <a:cubicBezTo>
                    <a:pt x="978827" y="1164168"/>
                    <a:pt x="975841" y="1169972"/>
                    <a:pt x="972002" y="1175093"/>
                  </a:cubicBezTo>
                  <a:cubicBezTo>
                    <a:pt x="967395" y="1181238"/>
                    <a:pt x="959631" y="1183030"/>
                    <a:pt x="952976" y="1182262"/>
                  </a:cubicBezTo>
                  <a:cubicBezTo>
                    <a:pt x="943762" y="1181153"/>
                    <a:pt x="934548" y="1179702"/>
                    <a:pt x="925846" y="1176629"/>
                  </a:cubicBezTo>
                  <a:cubicBezTo>
                    <a:pt x="930879" y="1158108"/>
                    <a:pt x="935742" y="1139588"/>
                    <a:pt x="940434" y="1121067"/>
                  </a:cubicBezTo>
                  <a:lnTo>
                    <a:pt x="947687" y="1092475"/>
                  </a:lnTo>
                  <a:cubicBezTo>
                    <a:pt x="947687" y="1092475"/>
                    <a:pt x="947516" y="1092305"/>
                    <a:pt x="947431" y="1092475"/>
                  </a:cubicBezTo>
                  <a:close/>
                  <a:moveTo>
                    <a:pt x="882675" y="1306700"/>
                  </a:moveTo>
                  <a:lnTo>
                    <a:pt x="892486" y="1278962"/>
                  </a:lnTo>
                  <a:cubicBezTo>
                    <a:pt x="899227" y="1259844"/>
                    <a:pt x="905881" y="1240641"/>
                    <a:pt x="912280" y="1221437"/>
                  </a:cubicBezTo>
                  <a:cubicBezTo>
                    <a:pt x="928405" y="1225278"/>
                    <a:pt x="944871" y="1226302"/>
                    <a:pt x="961935" y="1225790"/>
                  </a:cubicBezTo>
                  <a:cubicBezTo>
                    <a:pt x="959119" y="1235349"/>
                    <a:pt x="956645" y="1243798"/>
                    <a:pt x="954171" y="1252248"/>
                  </a:cubicBezTo>
                  <a:cubicBezTo>
                    <a:pt x="948199" y="1272561"/>
                    <a:pt x="942397" y="1292959"/>
                    <a:pt x="936083" y="1313187"/>
                  </a:cubicBezTo>
                  <a:cubicBezTo>
                    <a:pt x="934633" y="1317881"/>
                    <a:pt x="932330" y="1322660"/>
                    <a:pt x="929173" y="1326330"/>
                  </a:cubicBezTo>
                  <a:cubicBezTo>
                    <a:pt x="914242" y="1343997"/>
                    <a:pt x="898800" y="1361409"/>
                    <a:pt x="883528" y="1378820"/>
                  </a:cubicBezTo>
                  <a:cubicBezTo>
                    <a:pt x="883016" y="1379417"/>
                    <a:pt x="882419" y="1379929"/>
                    <a:pt x="880969" y="1381209"/>
                  </a:cubicBezTo>
                  <a:cubicBezTo>
                    <a:pt x="879774" y="1377283"/>
                    <a:pt x="878579" y="1373955"/>
                    <a:pt x="877812" y="1370626"/>
                  </a:cubicBezTo>
                  <a:cubicBezTo>
                    <a:pt x="875679" y="1361152"/>
                    <a:pt x="874143" y="1351593"/>
                    <a:pt x="871754" y="1342205"/>
                  </a:cubicBezTo>
                  <a:cubicBezTo>
                    <a:pt x="868768" y="1330512"/>
                    <a:pt x="865355" y="1318905"/>
                    <a:pt x="861858" y="1307298"/>
                  </a:cubicBezTo>
                  <a:cubicBezTo>
                    <a:pt x="860492" y="1302689"/>
                    <a:pt x="860322" y="1298251"/>
                    <a:pt x="861601" y="1293642"/>
                  </a:cubicBezTo>
                  <a:cubicBezTo>
                    <a:pt x="867659" y="1271707"/>
                    <a:pt x="873546" y="1249602"/>
                    <a:pt x="879603" y="1227667"/>
                  </a:cubicBezTo>
                  <a:cubicBezTo>
                    <a:pt x="880969" y="1222632"/>
                    <a:pt x="882931" y="1217767"/>
                    <a:pt x="884978" y="1211878"/>
                  </a:cubicBezTo>
                  <a:cubicBezTo>
                    <a:pt x="888818" y="1213670"/>
                    <a:pt x="892657" y="1215207"/>
                    <a:pt x="896496" y="1216658"/>
                  </a:cubicBezTo>
                  <a:lnTo>
                    <a:pt x="888903" y="1240214"/>
                  </a:lnTo>
                  <a:cubicBezTo>
                    <a:pt x="888903" y="1240214"/>
                    <a:pt x="889074" y="1240384"/>
                    <a:pt x="889159" y="1240214"/>
                  </a:cubicBezTo>
                  <a:lnTo>
                    <a:pt x="897776" y="1217084"/>
                  </a:lnTo>
                  <a:cubicBezTo>
                    <a:pt x="901189" y="1218279"/>
                    <a:pt x="904516" y="1219303"/>
                    <a:pt x="907929" y="1220242"/>
                  </a:cubicBezTo>
                  <a:cubicBezTo>
                    <a:pt x="902383" y="1239702"/>
                    <a:pt x="896752" y="1259161"/>
                    <a:pt x="890951" y="1278535"/>
                  </a:cubicBezTo>
                  <a:lnTo>
                    <a:pt x="882419" y="1306530"/>
                  </a:lnTo>
                  <a:cubicBezTo>
                    <a:pt x="882419" y="1306530"/>
                    <a:pt x="882590" y="1306700"/>
                    <a:pt x="882675" y="1306530"/>
                  </a:cubicBezTo>
                  <a:close/>
                  <a:moveTo>
                    <a:pt x="898715" y="1137795"/>
                  </a:moveTo>
                  <a:cubicBezTo>
                    <a:pt x="898715" y="1136857"/>
                    <a:pt x="898715" y="1135833"/>
                    <a:pt x="898715" y="1134894"/>
                  </a:cubicBezTo>
                  <a:cubicBezTo>
                    <a:pt x="899653" y="1133016"/>
                    <a:pt x="900506" y="1131224"/>
                    <a:pt x="901444" y="1129346"/>
                  </a:cubicBezTo>
                  <a:cubicBezTo>
                    <a:pt x="900506" y="1132162"/>
                    <a:pt x="899653" y="1134979"/>
                    <a:pt x="898800" y="1137795"/>
                  </a:cubicBezTo>
                  <a:close/>
                  <a:moveTo>
                    <a:pt x="894107" y="1164424"/>
                  </a:moveTo>
                  <a:cubicBezTo>
                    <a:pt x="895899" y="1167497"/>
                    <a:pt x="898373" y="1170228"/>
                    <a:pt x="901530" y="1172788"/>
                  </a:cubicBezTo>
                  <a:cubicBezTo>
                    <a:pt x="903834" y="1174666"/>
                    <a:pt x="906137" y="1176202"/>
                    <a:pt x="908611" y="1177568"/>
                  </a:cubicBezTo>
                  <a:cubicBezTo>
                    <a:pt x="906052" y="1185932"/>
                    <a:pt x="903493" y="1194211"/>
                    <a:pt x="900933" y="1202490"/>
                  </a:cubicBezTo>
                  <a:cubicBezTo>
                    <a:pt x="898459" y="1201636"/>
                    <a:pt x="895899" y="1200612"/>
                    <a:pt x="893425" y="1199588"/>
                  </a:cubicBezTo>
                  <a:cubicBezTo>
                    <a:pt x="889671" y="1197966"/>
                    <a:pt x="886514" y="1195918"/>
                    <a:pt x="884040" y="1193357"/>
                  </a:cubicBezTo>
                  <a:lnTo>
                    <a:pt x="885576" y="1188748"/>
                  </a:lnTo>
                  <a:cubicBezTo>
                    <a:pt x="888391" y="1180641"/>
                    <a:pt x="891207" y="1172532"/>
                    <a:pt x="894107" y="1164424"/>
                  </a:cubicBezTo>
                  <a:close/>
                  <a:moveTo>
                    <a:pt x="914072" y="1198990"/>
                  </a:moveTo>
                  <a:lnTo>
                    <a:pt x="914072" y="1198990"/>
                  </a:lnTo>
                  <a:cubicBezTo>
                    <a:pt x="914072" y="1198990"/>
                    <a:pt x="914072" y="1199161"/>
                    <a:pt x="914072" y="1199161"/>
                  </a:cubicBezTo>
                  <a:lnTo>
                    <a:pt x="914072" y="1199332"/>
                  </a:lnTo>
                  <a:cubicBezTo>
                    <a:pt x="914072" y="1199332"/>
                    <a:pt x="914072" y="1199332"/>
                    <a:pt x="914072" y="1199332"/>
                  </a:cubicBezTo>
                  <a:cubicBezTo>
                    <a:pt x="913474" y="1201551"/>
                    <a:pt x="912792" y="1203684"/>
                    <a:pt x="912195" y="1205904"/>
                  </a:cubicBezTo>
                  <a:cubicBezTo>
                    <a:pt x="909123" y="1205136"/>
                    <a:pt x="906052" y="1204197"/>
                    <a:pt x="902981" y="1203172"/>
                  </a:cubicBezTo>
                  <a:cubicBezTo>
                    <a:pt x="905881" y="1195150"/>
                    <a:pt x="908868" y="1187212"/>
                    <a:pt x="911683" y="1179190"/>
                  </a:cubicBezTo>
                  <a:cubicBezTo>
                    <a:pt x="914242" y="1180470"/>
                    <a:pt x="916802" y="1181494"/>
                    <a:pt x="919447" y="1182518"/>
                  </a:cubicBezTo>
                  <a:cubicBezTo>
                    <a:pt x="917655" y="1187980"/>
                    <a:pt x="915948" y="1193528"/>
                    <a:pt x="914157" y="1198990"/>
                  </a:cubicBezTo>
                  <a:close/>
                  <a:moveTo>
                    <a:pt x="947942" y="1054581"/>
                  </a:moveTo>
                  <a:cubicBezTo>
                    <a:pt x="939582" y="1080783"/>
                    <a:pt x="930794" y="1106814"/>
                    <a:pt x="922092" y="1132931"/>
                  </a:cubicBezTo>
                  <a:lnTo>
                    <a:pt x="922092" y="1132931"/>
                  </a:lnTo>
                  <a:cubicBezTo>
                    <a:pt x="922092" y="1132931"/>
                    <a:pt x="922092" y="1133101"/>
                    <a:pt x="922092" y="1133101"/>
                  </a:cubicBezTo>
                  <a:lnTo>
                    <a:pt x="922092" y="1133272"/>
                  </a:lnTo>
                  <a:cubicBezTo>
                    <a:pt x="922092" y="1133272"/>
                    <a:pt x="922092" y="1133272"/>
                    <a:pt x="922092" y="1133272"/>
                  </a:cubicBezTo>
                  <a:cubicBezTo>
                    <a:pt x="918508" y="1145221"/>
                    <a:pt x="914839" y="1157255"/>
                    <a:pt x="911256" y="1169204"/>
                  </a:cubicBezTo>
                  <a:cubicBezTo>
                    <a:pt x="909635" y="1168094"/>
                    <a:pt x="908014" y="1166899"/>
                    <a:pt x="906393" y="1165619"/>
                  </a:cubicBezTo>
                  <a:cubicBezTo>
                    <a:pt x="902383" y="1162290"/>
                    <a:pt x="900165" y="1158621"/>
                    <a:pt x="899739" y="1153414"/>
                  </a:cubicBezTo>
                  <a:cubicBezTo>
                    <a:pt x="899653" y="1152134"/>
                    <a:pt x="899568" y="1150939"/>
                    <a:pt x="899482" y="1149659"/>
                  </a:cubicBezTo>
                  <a:cubicBezTo>
                    <a:pt x="902127" y="1142234"/>
                    <a:pt x="904857" y="1134894"/>
                    <a:pt x="907588" y="1127468"/>
                  </a:cubicBezTo>
                  <a:lnTo>
                    <a:pt x="907588" y="1127468"/>
                  </a:lnTo>
                  <a:cubicBezTo>
                    <a:pt x="907588" y="1127468"/>
                    <a:pt x="907588" y="1127468"/>
                    <a:pt x="907588" y="1127468"/>
                  </a:cubicBezTo>
                  <a:lnTo>
                    <a:pt x="907588" y="1127468"/>
                  </a:lnTo>
                  <a:cubicBezTo>
                    <a:pt x="907588" y="1127468"/>
                    <a:pt x="907588" y="1127468"/>
                    <a:pt x="907588" y="1127468"/>
                  </a:cubicBezTo>
                  <a:cubicBezTo>
                    <a:pt x="912195" y="1113386"/>
                    <a:pt x="916717" y="1099218"/>
                    <a:pt x="921494" y="1085221"/>
                  </a:cubicBezTo>
                  <a:cubicBezTo>
                    <a:pt x="926699" y="1072675"/>
                    <a:pt x="931732" y="1060043"/>
                    <a:pt x="936851" y="1047497"/>
                  </a:cubicBezTo>
                  <a:cubicBezTo>
                    <a:pt x="941117" y="1048265"/>
                    <a:pt x="945298" y="1049119"/>
                    <a:pt x="949478" y="1050313"/>
                  </a:cubicBezTo>
                  <a:lnTo>
                    <a:pt x="948113" y="1054666"/>
                  </a:lnTo>
                  <a:close/>
                  <a:moveTo>
                    <a:pt x="933524" y="1050228"/>
                  </a:moveTo>
                  <a:cubicBezTo>
                    <a:pt x="933950" y="1049204"/>
                    <a:pt x="934292" y="1048094"/>
                    <a:pt x="934718" y="1047070"/>
                  </a:cubicBezTo>
                  <a:cubicBezTo>
                    <a:pt x="934804" y="1047070"/>
                    <a:pt x="934975" y="1047070"/>
                    <a:pt x="935059" y="1047070"/>
                  </a:cubicBezTo>
                  <a:cubicBezTo>
                    <a:pt x="935059" y="1047070"/>
                    <a:pt x="935059" y="1047070"/>
                    <a:pt x="935059" y="1047070"/>
                  </a:cubicBezTo>
                  <a:cubicBezTo>
                    <a:pt x="934548" y="1048094"/>
                    <a:pt x="934036" y="1049204"/>
                    <a:pt x="933524" y="1050228"/>
                  </a:cubicBezTo>
                  <a:close/>
                  <a:moveTo>
                    <a:pt x="928490" y="1060641"/>
                  </a:moveTo>
                  <a:cubicBezTo>
                    <a:pt x="922006" y="1073870"/>
                    <a:pt x="915607" y="1087098"/>
                    <a:pt x="909379" y="1100413"/>
                  </a:cubicBezTo>
                  <a:cubicBezTo>
                    <a:pt x="909379" y="1100413"/>
                    <a:pt x="909379" y="1100413"/>
                    <a:pt x="909379" y="1100413"/>
                  </a:cubicBezTo>
                  <a:cubicBezTo>
                    <a:pt x="909379" y="1100413"/>
                    <a:pt x="909379" y="1100498"/>
                    <a:pt x="909379" y="1100584"/>
                  </a:cubicBezTo>
                  <a:cubicBezTo>
                    <a:pt x="909379" y="1100584"/>
                    <a:pt x="909379" y="1100669"/>
                    <a:pt x="909379" y="1100754"/>
                  </a:cubicBezTo>
                  <a:cubicBezTo>
                    <a:pt x="909379" y="1100754"/>
                    <a:pt x="909379" y="1100754"/>
                    <a:pt x="909379" y="1100754"/>
                  </a:cubicBezTo>
                  <a:cubicBezTo>
                    <a:pt x="905881" y="1109033"/>
                    <a:pt x="902469" y="1117312"/>
                    <a:pt x="899141" y="1125591"/>
                  </a:cubicBezTo>
                  <a:cubicBezTo>
                    <a:pt x="899568" y="1117824"/>
                    <a:pt x="900933" y="1110313"/>
                    <a:pt x="903663" y="1103059"/>
                  </a:cubicBezTo>
                  <a:cubicBezTo>
                    <a:pt x="906222" y="1085904"/>
                    <a:pt x="911768" y="1070882"/>
                    <a:pt x="919447" y="1056458"/>
                  </a:cubicBezTo>
                  <a:cubicBezTo>
                    <a:pt x="922859" y="1050143"/>
                    <a:pt x="927125" y="1046046"/>
                    <a:pt x="934463" y="1047070"/>
                  </a:cubicBezTo>
                  <a:cubicBezTo>
                    <a:pt x="932500" y="1051593"/>
                    <a:pt x="930538" y="1056202"/>
                    <a:pt x="928661" y="1060726"/>
                  </a:cubicBezTo>
                  <a:close/>
                  <a:moveTo>
                    <a:pt x="1045545" y="1510085"/>
                  </a:moveTo>
                  <a:lnTo>
                    <a:pt x="1045545" y="1510085"/>
                  </a:lnTo>
                  <a:cubicBezTo>
                    <a:pt x="1045545" y="1510085"/>
                    <a:pt x="1045545" y="1510085"/>
                    <a:pt x="1045545" y="1510085"/>
                  </a:cubicBezTo>
                  <a:lnTo>
                    <a:pt x="1045545" y="1510085"/>
                  </a:lnTo>
                  <a:cubicBezTo>
                    <a:pt x="1045545" y="1510085"/>
                    <a:pt x="1045545" y="1510085"/>
                    <a:pt x="1045545" y="1510085"/>
                  </a:cubicBezTo>
                  <a:cubicBezTo>
                    <a:pt x="1047081" y="1519218"/>
                    <a:pt x="1048958" y="1528350"/>
                    <a:pt x="1051006" y="1537397"/>
                  </a:cubicBezTo>
                  <a:cubicBezTo>
                    <a:pt x="1045290" y="1541835"/>
                    <a:pt x="1039488" y="1546273"/>
                    <a:pt x="1033772" y="1550711"/>
                  </a:cubicBezTo>
                  <a:lnTo>
                    <a:pt x="1015514" y="1564794"/>
                  </a:lnTo>
                  <a:cubicBezTo>
                    <a:pt x="1013722" y="1557795"/>
                    <a:pt x="1012016" y="1550797"/>
                    <a:pt x="1010395" y="1543798"/>
                  </a:cubicBezTo>
                  <a:cubicBezTo>
                    <a:pt x="1009797" y="1541152"/>
                    <a:pt x="1009200" y="1538507"/>
                    <a:pt x="1008688" y="1535861"/>
                  </a:cubicBezTo>
                  <a:cubicBezTo>
                    <a:pt x="1023960" y="1530313"/>
                    <a:pt x="1035222" y="1520413"/>
                    <a:pt x="1043412" y="1506159"/>
                  </a:cubicBezTo>
                  <a:cubicBezTo>
                    <a:pt x="1043924" y="1505306"/>
                    <a:pt x="1044436" y="1504453"/>
                    <a:pt x="1044863" y="1503514"/>
                  </a:cubicBezTo>
                  <a:cubicBezTo>
                    <a:pt x="1045034" y="1505733"/>
                    <a:pt x="1045290" y="1507866"/>
                    <a:pt x="1045545" y="1510000"/>
                  </a:cubicBezTo>
                  <a:close/>
                  <a:moveTo>
                    <a:pt x="1044692" y="1377795"/>
                  </a:moveTo>
                  <a:lnTo>
                    <a:pt x="1044692" y="1377795"/>
                  </a:lnTo>
                  <a:cubicBezTo>
                    <a:pt x="1044692" y="1377795"/>
                    <a:pt x="1044692" y="1377710"/>
                    <a:pt x="1044692" y="1377710"/>
                  </a:cubicBezTo>
                  <a:cubicBezTo>
                    <a:pt x="1043924" y="1374979"/>
                    <a:pt x="1043157" y="1372248"/>
                    <a:pt x="1042389" y="1369516"/>
                  </a:cubicBezTo>
                  <a:lnTo>
                    <a:pt x="1049726" y="1365591"/>
                  </a:lnTo>
                  <a:cubicBezTo>
                    <a:pt x="1049726" y="1365591"/>
                    <a:pt x="1049726" y="1365334"/>
                    <a:pt x="1049641" y="1365420"/>
                  </a:cubicBezTo>
                  <a:lnTo>
                    <a:pt x="1042218" y="1368919"/>
                  </a:lnTo>
                  <a:cubicBezTo>
                    <a:pt x="1042218" y="1368919"/>
                    <a:pt x="1042218" y="1368919"/>
                    <a:pt x="1042218" y="1368919"/>
                  </a:cubicBezTo>
                  <a:lnTo>
                    <a:pt x="1049811" y="1363457"/>
                  </a:lnTo>
                  <a:cubicBezTo>
                    <a:pt x="1052030" y="1361921"/>
                    <a:pt x="1054248" y="1360299"/>
                    <a:pt x="1056381" y="1358763"/>
                  </a:cubicBezTo>
                  <a:cubicBezTo>
                    <a:pt x="1056893" y="1363030"/>
                    <a:pt x="1057490" y="1367298"/>
                    <a:pt x="1058173" y="1371480"/>
                  </a:cubicBezTo>
                  <a:cubicBezTo>
                    <a:pt x="1054419" y="1374637"/>
                    <a:pt x="1050750" y="1377710"/>
                    <a:pt x="1047081" y="1380868"/>
                  </a:cubicBezTo>
                  <a:cubicBezTo>
                    <a:pt x="1046655" y="1381295"/>
                    <a:pt x="1046143" y="1381636"/>
                    <a:pt x="1045716" y="1382063"/>
                  </a:cubicBezTo>
                  <a:cubicBezTo>
                    <a:pt x="1045375" y="1380697"/>
                    <a:pt x="1045119" y="1379332"/>
                    <a:pt x="1044778" y="1377966"/>
                  </a:cubicBezTo>
                  <a:lnTo>
                    <a:pt x="1044778" y="1377966"/>
                  </a:lnTo>
                  <a:cubicBezTo>
                    <a:pt x="1044778" y="1377966"/>
                    <a:pt x="1044778" y="1377881"/>
                    <a:pt x="1044778" y="1377881"/>
                  </a:cubicBezTo>
                  <a:close/>
                  <a:moveTo>
                    <a:pt x="1012101" y="1514950"/>
                  </a:moveTo>
                  <a:lnTo>
                    <a:pt x="1009200" y="1509744"/>
                  </a:lnTo>
                  <a:cubicBezTo>
                    <a:pt x="1014917" y="1505221"/>
                    <a:pt x="1020633" y="1500697"/>
                    <a:pt x="1026349" y="1496259"/>
                  </a:cubicBezTo>
                  <a:cubicBezTo>
                    <a:pt x="1026775" y="1496856"/>
                    <a:pt x="1027202" y="1497454"/>
                    <a:pt x="1027629" y="1498051"/>
                  </a:cubicBezTo>
                  <a:cubicBezTo>
                    <a:pt x="1027544" y="1498222"/>
                    <a:pt x="1027458" y="1498393"/>
                    <a:pt x="1027373" y="1498564"/>
                  </a:cubicBezTo>
                  <a:cubicBezTo>
                    <a:pt x="1023449" y="1505391"/>
                    <a:pt x="1018415" y="1510939"/>
                    <a:pt x="1012101" y="1515036"/>
                  </a:cubicBezTo>
                  <a:close/>
                  <a:moveTo>
                    <a:pt x="1006385" y="1504794"/>
                  </a:moveTo>
                  <a:cubicBezTo>
                    <a:pt x="1003911" y="1500270"/>
                    <a:pt x="1001351" y="1495747"/>
                    <a:pt x="998877" y="1491138"/>
                  </a:cubicBezTo>
                  <a:cubicBezTo>
                    <a:pt x="998706" y="1490455"/>
                    <a:pt x="998621" y="1489858"/>
                    <a:pt x="998451" y="1489175"/>
                  </a:cubicBezTo>
                  <a:cubicBezTo>
                    <a:pt x="998365" y="1488578"/>
                    <a:pt x="998194" y="1487980"/>
                    <a:pt x="998109" y="1487297"/>
                  </a:cubicBezTo>
                  <a:cubicBezTo>
                    <a:pt x="998621" y="1486956"/>
                    <a:pt x="999133" y="1486615"/>
                    <a:pt x="999645" y="1486273"/>
                  </a:cubicBezTo>
                  <a:cubicBezTo>
                    <a:pt x="1004252" y="1483201"/>
                    <a:pt x="1008859" y="1480128"/>
                    <a:pt x="1013466" y="1477056"/>
                  </a:cubicBezTo>
                  <a:cubicBezTo>
                    <a:pt x="1015002" y="1479531"/>
                    <a:pt x="1016538" y="1482006"/>
                    <a:pt x="1018073" y="1484396"/>
                  </a:cubicBezTo>
                  <a:cubicBezTo>
                    <a:pt x="1019950" y="1487212"/>
                    <a:pt x="1021827" y="1489943"/>
                    <a:pt x="1023790" y="1492674"/>
                  </a:cubicBezTo>
                  <a:cubicBezTo>
                    <a:pt x="1018329" y="1497369"/>
                    <a:pt x="1012954" y="1502063"/>
                    <a:pt x="1007579" y="1506842"/>
                  </a:cubicBezTo>
                  <a:lnTo>
                    <a:pt x="1006385" y="1504709"/>
                  </a:lnTo>
                  <a:close/>
                  <a:moveTo>
                    <a:pt x="1006555" y="1507781"/>
                  </a:moveTo>
                  <a:cubicBezTo>
                    <a:pt x="1005446" y="1508805"/>
                    <a:pt x="1004337" y="1509744"/>
                    <a:pt x="1003228" y="1510768"/>
                  </a:cubicBezTo>
                  <a:cubicBezTo>
                    <a:pt x="1002375" y="1507013"/>
                    <a:pt x="1001522" y="1503172"/>
                    <a:pt x="1000668" y="1499332"/>
                  </a:cubicBezTo>
                  <a:cubicBezTo>
                    <a:pt x="1002119" y="1501380"/>
                    <a:pt x="1003569" y="1503428"/>
                    <a:pt x="1005020" y="1505562"/>
                  </a:cubicBezTo>
                  <a:lnTo>
                    <a:pt x="1006555" y="1507781"/>
                  </a:lnTo>
                  <a:close/>
                  <a:moveTo>
                    <a:pt x="1008006" y="1467838"/>
                  </a:moveTo>
                  <a:lnTo>
                    <a:pt x="1008006" y="1467838"/>
                  </a:lnTo>
                  <a:cubicBezTo>
                    <a:pt x="1008006" y="1467838"/>
                    <a:pt x="1008006" y="1467838"/>
                    <a:pt x="1008006" y="1467838"/>
                  </a:cubicBezTo>
                  <a:cubicBezTo>
                    <a:pt x="1009030" y="1469716"/>
                    <a:pt x="1010139" y="1471508"/>
                    <a:pt x="1011163" y="1473300"/>
                  </a:cubicBezTo>
                  <a:cubicBezTo>
                    <a:pt x="1006555" y="1476629"/>
                    <a:pt x="1001948" y="1480043"/>
                    <a:pt x="997341" y="1483457"/>
                  </a:cubicBezTo>
                  <a:cubicBezTo>
                    <a:pt x="997341" y="1483457"/>
                    <a:pt x="997341" y="1483457"/>
                    <a:pt x="997256" y="1483457"/>
                  </a:cubicBezTo>
                  <a:cubicBezTo>
                    <a:pt x="996488" y="1479445"/>
                    <a:pt x="995720" y="1475349"/>
                    <a:pt x="994952" y="1471337"/>
                  </a:cubicBezTo>
                  <a:lnTo>
                    <a:pt x="1004422" y="1464424"/>
                  </a:lnTo>
                  <a:cubicBezTo>
                    <a:pt x="1004934" y="1464083"/>
                    <a:pt x="1005446" y="1463741"/>
                    <a:pt x="1005873" y="1463315"/>
                  </a:cubicBezTo>
                  <a:cubicBezTo>
                    <a:pt x="1006555" y="1464765"/>
                    <a:pt x="1007153" y="1466302"/>
                    <a:pt x="1007921" y="1467753"/>
                  </a:cubicBezTo>
                  <a:lnTo>
                    <a:pt x="1007921" y="1467753"/>
                  </a:lnTo>
                  <a:cubicBezTo>
                    <a:pt x="1007921" y="1467753"/>
                    <a:pt x="1007921" y="1467753"/>
                    <a:pt x="1007921" y="1467753"/>
                  </a:cubicBezTo>
                  <a:close/>
                  <a:moveTo>
                    <a:pt x="1082147" y="1378820"/>
                  </a:moveTo>
                  <a:cubicBezTo>
                    <a:pt x="1079331" y="1380783"/>
                    <a:pt x="1076601" y="1382660"/>
                    <a:pt x="1073785" y="1384623"/>
                  </a:cubicBezTo>
                  <a:lnTo>
                    <a:pt x="1073785" y="1384623"/>
                  </a:lnTo>
                  <a:cubicBezTo>
                    <a:pt x="1073785" y="1384623"/>
                    <a:pt x="1073615" y="1384708"/>
                    <a:pt x="1073615" y="1384708"/>
                  </a:cubicBezTo>
                  <a:lnTo>
                    <a:pt x="1073444" y="1384708"/>
                  </a:lnTo>
                  <a:cubicBezTo>
                    <a:pt x="1073444" y="1384708"/>
                    <a:pt x="1073444" y="1384794"/>
                    <a:pt x="1073444" y="1384794"/>
                  </a:cubicBezTo>
                  <a:cubicBezTo>
                    <a:pt x="1070458" y="1387013"/>
                    <a:pt x="1067472" y="1389232"/>
                    <a:pt x="1064401" y="1391451"/>
                  </a:cubicBezTo>
                  <a:cubicBezTo>
                    <a:pt x="1063974" y="1388037"/>
                    <a:pt x="1063633" y="1384623"/>
                    <a:pt x="1063292" y="1381295"/>
                  </a:cubicBezTo>
                  <a:cubicBezTo>
                    <a:pt x="1062950" y="1377966"/>
                    <a:pt x="1062694" y="1374552"/>
                    <a:pt x="1062353" y="1371224"/>
                  </a:cubicBezTo>
                  <a:cubicBezTo>
                    <a:pt x="1068325" y="1366871"/>
                    <a:pt x="1074383" y="1362518"/>
                    <a:pt x="1080355" y="1358251"/>
                  </a:cubicBezTo>
                  <a:cubicBezTo>
                    <a:pt x="1080781" y="1360640"/>
                    <a:pt x="1081123" y="1362945"/>
                    <a:pt x="1081550" y="1365334"/>
                  </a:cubicBezTo>
                  <a:lnTo>
                    <a:pt x="1083341" y="1374808"/>
                  </a:lnTo>
                  <a:cubicBezTo>
                    <a:pt x="1082914" y="1376174"/>
                    <a:pt x="1082403" y="1377539"/>
                    <a:pt x="1081976" y="1378905"/>
                  </a:cubicBezTo>
                  <a:close/>
                  <a:moveTo>
                    <a:pt x="1063035" y="1398450"/>
                  </a:moveTo>
                  <a:cubicBezTo>
                    <a:pt x="1063633" y="1401266"/>
                    <a:pt x="1064230" y="1404083"/>
                    <a:pt x="1064827" y="1406814"/>
                  </a:cubicBezTo>
                  <a:lnTo>
                    <a:pt x="1066192" y="1412788"/>
                  </a:lnTo>
                  <a:cubicBezTo>
                    <a:pt x="1063377" y="1414922"/>
                    <a:pt x="1060476" y="1416970"/>
                    <a:pt x="1057660" y="1419104"/>
                  </a:cubicBezTo>
                  <a:cubicBezTo>
                    <a:pt x="1057660" y="1419104"/>
                    <a:pt x="1057660" y="1419104"/>
                    <a:pt x="1057660" y="1419104"/>
                  </a:cubicBezTo>
                  <a:cubicBezTo>
                    <a:pt x="1057660" y="1419104"/>
                    <a:pt x="1057575" y="1419104"/>
                    <a:pt x="1057490" y="1419189"/>
                  </a:cubicBezTo>
                  <a:cubicBezTo>
                    <a:pt x="1057490" y="1419189"/>
                    <a:pt x="1057405" y="1419189"/>
                    <a:pt x="1057319" y="1419275"/>
                  </a:cubicBezTo>
                  <a:cubicBezTo>
                    <a:pt x="1057319" y="1419275"/>
                    <a:pt x="1057319" y="1419275"/>
                    <a:pt x="1057319" y="1419275"/>
                  </a:cubicBezTo>
                  <a:cubicBezTo>
                    <a:pt x="1056552" y="1419872"/>
                    <a:pt x="1055698" y="1420555"/>
                    <a:pt x="1054931" y="1421152"/>
                  </a:cubicBezTo>
                  <a:cubicBezTo>
                    <a:pt x="1053651" y="1416202"/>
                    <a:pt x="1052456" y="1411337"/>
                    <a:pt x="1051262" y="1406387"/>
                  </a:cubicBezTo>
                  <a:cubicBezTo>
                    <a:pt x="1055186" y="1403741"/>
                    <a:pt x="1059026" y="1401010"/>
                    <a:pt x="1062950" y="1398364"/>
                  </a:cubicBezTo>
                  <a:close/>
                  <a:moveTo>
                    <a:pt x="1059026" y="1436430"/>
                  </a:moveTo>
                  <a:cubicBezTo>
                    <a:pt x="1058173" y="1433357"/>
                    <a:pt x="1057319" y="1430370"/>
                    <a:pt x="1056552" y="1427298"/>
                  </a:cubicBezTo>
                  <a:cubicBezTo>
                    <a:pt x="1056552" y="1427041"/>
                    <a:pt x="1056466" y="1426871"/>
                    <a:pt x="1056381" y="1426615"/>
                  </a:cubicBezTo>
                  <a:cubicBezTo>
                    <a:pt x="1057831" y="1425590"/>
                    <a:pt x="1059281" y="1424481"/>
                    <a:pt x="1060732" y="1423457"/>
                  </a:cubicBezTo>
                  <a:cubicBezTo>
                    <a:pt x="1060732" y="1423457"/>
                    <a:pt x="1060732" y="1423457"/>
                    <a:pt x="1060732" y="1423457"/>
                  </a:cubicBezTo>
                  <a:cubicBezTo>
                    <a:pt x="1060732" y="1423457"/>
                    <a:pt x="1060732" y="1423457"/>
                    <a:pt x="1060732" y="1423457"/>
                  </a:cubicBezTo>
                  <a:cubicBezTo>
                    <a:pt x="1060732" y="1423457"/>
                    <a:pt x="1060732" y="1423457"/>
                    <a:pt x="1060732" y="1423457"/>
                  </a:cubicBezTo>
                  <a:cubicBezTo>
                    <a:pt x="1060732" y="1423457"/>
                    <a:pt x="1060732" y="1423457"/>
                    <a:pt x="1060732" y="1423457"/>
                  </a:cubicBezTo>
                  <a:cubicBezTo>
                    <a:pt x="1062694" y="1421921"/>
                    <a:pt x="1064656" y="1420299"/>
                    <a:pt x="1066619" y="1418677"/>
                  </a:cubicBezTo>
                  <a:cubicBezTo>
                    <a:pt x="1064145" y="1424652"/>
                    <a:pt x="1061585" y="1430541"/>
                    <a:pt x="1058940" y="1436430"/>
                  </a:cubicBezTo>
                  <a:close/>
                  <a:moveTo>
                    <a:pt x="1055016" y="1427639"/>
                  </a:moveTo>
                  <a:lnTo>
                    <a:pt x="1055016" y="1427639"/>
                  </a:lnTo>
                  <a:cubicBezTo>
                    <a:pt x="1056125" y="1430967"/>
                    <a:pt x="1057319" y="1434296"/>
                    <a:pt x="1058514" y="1437539"/>
                  </a:cubicBezTo>
                  <a:cubicBezTo>
                    <a:pt x="1057660" y="1439417"/>
                    <a:pt x="1056807" y="1441295"/>
                    <a:pt x="1055954" y="1443172"/>
                  </a:cubicBezTo>
                  <a:cubicBezTo>
                    <a:pt x="1051603" y="1445903"/>
                    <a:pt x="1047166" y="1448635"/>
                    <a:pt x="1042815" y="1451366"/>
                  </a:cubicBezTo>
                  <a:cubicBezTo>
                    <a:pt x="1042730" y="1450256"/>
                    <a:pt x="1042559" y="1449061"/>
                    <a:pt x="1042474" y="1447952"/>
                  </a:cubicBezTo>
                  <a:cubicBezTo>
                    <a:pt x="1042474" y="1447952"/>
                    <a:pt x="1042218" y="1447952"/>
                    <a:pt x="1042218" y="1447952"/>
                  </a:cubicBezTo>
                  <a:cubicBezTo>
                    <a:pt x="1042218" y="1449232"/>
                    <a:pt x="1042218" y="1450427"/>
                    <a:pt x="1042218" y="1451707"/>
                  </a:cubicBezTo>
                  <a:cubicBezTo>
                    <a:pt x="1039658" y="1453329"/>
                    <a:pt x="1037184" y="1454950"/>
                    <a:pt x="1034625" y="1456572"/>
                  </a:cubicBezTo>
                  <a:cubicBezTo>
                    <a:pt x="1034625" y="1456316"/>
                    <a:pt x="1034454" y="1456060"/>
                    <a:pt x="1034369" y="1455718"/>
                  </a:cubicBezTo>
                  <a:cubicBezTo>
                    <a:pt x="1033430" y="1452049"/>
                    <a:pt x="1032492" y="1448293"/>
                    <a:pt x="1031553" y="1444623"/>
                  </a:cubicBezTo>
                  <a:cubicBezTo>
                    <a:pt x="1039317" y="1438990"/>
                    <a:pt x="1047081" y="1433357"/>
                    <a:pt x="1054845" y="1427639"/>
                  </a:cubicBezTo>
                  <a:close/>
                  <a:moveTo>
                    <a:pt x="1038037" y="1478848"/>
                  </a:moveTo>
                  <a:cubicBezTo>
                    <a:pt x="1037440" y="1479872"/>
                    <a:pt x="1036928" y="1480896"/>
                    <a:pt x="1036331" y="1481920"/>
                  </a:cubicBezTo>
                  <a:cubicBezTo>
                    <a:pt x="1032748" y="1484908"/>
                    <a:pt x="1029165" y="1487980"/>
                    <a:pt x="1025666" y="1490967"/>
                  </a:cubicBezTo>
                  <a:cubicBezTo>
                    <a:pt x="1024131" y="1488236"/>
                    <a:pt x="1022595" y="1485420"/>
                    <a:pt x="1021145" y="1482603"/>
                  </a:cubicBezTo>
                  <a:cubicBezTo>
                    <a:pt x="1019780" y="1479957"/>
                    <a:pt x="1018415" y="1477226"/>
                    <a:pt x="1017050" y="1474495"/>
                  </a:cubicBezTo>
                  <a:cubicBezTo>
                    <a:pt x="1022851" y="1470654"/>
                    <a:pt x="1028738" y="1466814"/>
                    <a:pt x="1034625" y="1462973"/>
                  </a:cubicBezTo>
                  <a:lnTo>
                    <a:pt x="1034625" y="1462973"/>
                  </a:lnTo>
                  <a:cubicBezTo>
                    <a:pt x="1034625" y="1462973"/>
                    <a:pt x="1034625" y="1462973"/>
                    <a:pt x="1034625" y="1462973"/>
                  </a:cubicBezTo>
                  <a:lnTo>
                    <a:pt x="1034625" y="1462973"/>
                  </a:lnTo>
                  <a:cubicBezTo>
                    <a:pt x="1034625" y="1462973"/>
                    <a:pt x="1034625" y="1462973"/>
                    <a:pt x="1034625" y="1462973"/>
                  </a:cubicBezTo>
                  <a:lnTo>
                    <a:pt x="1035307" y="1462546"/>
                  </a:lnTo>
                  <a:cubicBezTo>
                    <a:pt x="1036161" y="1464680"/>
                    <a:pt x="1036928" y="1466814"/>
                    <a:pt x="1037782" y="1468948"/>
                  </a:cubicBezTo>
                  <a:cubicBezTo>
                    <a:pt x="1037782" y="1468948"/>
                    <a:pt x="1038037" y="1468948"/>
                    <a:pt x="1038037" y="1468948"/>
                  </a:cubicBezTo>
                  <a:cubicBezTo>
                    <a:pt x="1037440" y="1466643"/>
                    <a:pt x="1036758" y="1464339"/>
                    <a:pt x="1036161" y="1462034"/>
                  </a:cubicBezTo>
                  <a:cubicBezTo>
                    <a:pt x="1038208" y="1460583"/>
                    <a:pt x="1040341" y="1459132"/>
                    <a:pt x="1042389" y="1457767"/>
                  </a:cubicBezTo>
                  <a:cubicBezTo>
                    <a:pt x="1042389" y="1459986"/>
                    <a:pt x="1042389" y="1462290"/>
                    <a:pt x="1042559" y="1464509"/>
                  </a:cubicBezTo>
                  <a:cubicBezTo>
                    <a:pt x="1042559" y="1466387"/>
                    <a:pt x="1042645" y="1468350"/>
                    <a:pt x="1042730" y="1470228"/>
                  </a:cubicBezTo>
                  <a:cubicBezTo>
                    <a:pt x="1041194" y="1473130"/>
                    <a:pt x="1039658" y="1476031"/>
                    <a:pt x="1038037" y="1478933"/>
                  </a:cubicBezTo>
                  <a:close/>
                  <a:moveTo>
                    <a:pt x="1033004" y="1456231"/>
                  </a:moveTo>
                  <a:cubicBezTo>
                    <a:pt x="1033004" y="1456231"/>
                    <a:pt x="1033345" y="1457084"/>
                    <a:pt x="1033516" y="1457511"/>
                  </a:cubicBezTo>
                  <a:cubicBezTo>
                    <a:pt x="1033004" y="1457852"/>
                    <a:pt x="1032492" y="1458194"/>
                    <a:pt x="1031980" y="1458535"/>
                  </a:cubicBezTo>
                  <a:lnTo>
                    <a:pt x="1031980" y="1458535"/>
                  </a:lnTo>
                  <a:cubicBezTo>
                    <a:pt x="1031980" y="1458535"/>
                    <a:pt x="1031809" y="1458620"/>
                    <a:pt x="1031809" y="1458620"/>
                  </a:cubicBezTo>
                  <a:lnTo>
                    <a:pt x="1031639" y="1458620"/>
                  </a:lnTo>
                  <a:cubicBezTo>
                    <a:pt x="1031639" y="1458620"/>
                    <a:pt x="1031639" y="1458706"/>
                    <a:pt x="1031639" y="1458706"/>
                  </a:cubicBezTo>
                  <a:cubicBezTo>
                    <a:pt x="1026093" y="1462546"/>
                    <a:pt x="1020633" y="1466472"/>
                    <a:pt x="1015172" y="1470398"/>
                  </a:cubicBezTo>
                  <a:cubicBezTo>
                    <a:pt x="1014405" y="1468777"/>
                    <a:pt x="1013551" y="1467155"/>
                    <a:pt x="1012784" y="1465448"/>
                  </a:cubicBezTo>
                  <a:lnTo>
                    <a:pt x="1012784" y="1465448"/>
                  </a:lnTo>
                  <a:cubicBezTo>
                    <a:pt x="1012784" y="1465448"/>
                    <a:pt x="1012784" y="1465363"/>
                    <a:pt x="1012784" y="1465363"/>
                  </a:cubicBezTo>
                  <a:lnTo>
                    <a:pt x="1012784" y="1465363"/>
                  </a:lnTo>
                  <a:cubicBezTo>
                    <a:pt x="1012784" y="1465363"/>
                    <a:pt x="1012784" y="1465363"/>
                    <a:pt x="1012784" y="1465363"/>
                  </a:cubicBezTo>
                  <a:cubicBezTo>
                    <a:pt x="1011930" y="1463741"/>
                    <a:pt x="1010992" y="1462120"/>
                    <a:pt x="1010139" y="1460498"/>
                  </a:cubicBezTo>
                  <a:cubicBezTo>
                    <a:pt x="1016623" y="1455804"/>
                    <a:pt x="1023107" y="1451195"/>
                    <a:pt x="1029506" y="1446501"/>
                  </a:cubicBezTo>
                  <a:cubicBezTo>
                    <a:pt x="1030700" y="1449744"/>
                    <a:pt x="1031895" y="1453073"/>
                    <a:pt x="1033174" y="1456316"/>
                  </a:cubicBezTo>
                  <a:close/>
                  <a:moveTo>
                    <a:pt x="1028567" y="1496088"/>
                  </a:moveTo>
                  <a:cubicBezTo>
                    <a:pt x="1028567" y="1496088"/>
                    <a:pt x="1028141" y="1495320"/>
                    <a:pt x="1027885" y="1494893"/>
                  </a:cubicBezTo>
                  <a:cubicBezTo>
                    <a:pt x="1028653" y="1494296"/>
                    <a:pt x="1029420" y="1493699"/>
                    <a:pt x="1030274" y="1493016"/>
                  </a:cubicBezTo>
                  <a:cubicBezTo>
                    <a:pt x="1029677" y="1494040"/>
                    <a:pt x="1029165" y="1495064"/>
                    <a:pt x="1028567" y="1496003"/>
                  </a:cubicBezTo>
                  <a:close/>
                  <a:moveTo>
                    <a:pt x="1044095" y="1464168"/>
                  </a:moveTo>
                  <a:cubicBezTo>
                    <a:pt x="1043839" y="1461778"/>
                    <a:pt x="1043583" y="1459388"/>
                    <a:pt x="1043327" y="1456999"/>
                  </a:cubicBezTo>
                  <a:cubicBezTo>
                    <a:pt x="1046313" y="1454950"/>
                    <a:pt x="1049385" y="1452817"/>
                    <a:pt x="1052371" y="1450768"/>
                  </a:cubicBezTo>
                  <a:cubicBezTo>
                    <a:pt x="1049811" y="1456145"/>
                    <a:pt x="1047081" y="1461522"/>
                    <a:pt x="1044351" y="1466899"/>
                  </a:cubicBezTo>
                  <a:cubicBezTo>
                    <a:pt x="1044266" y="1465960"/>
                    <a:pt x="1044095" y="1465107"/>
                    <a:pt x="1044010" y="1464168"/>
                  </a:cubicBezTo>
                  <a:close/>
                  <a:moveTo>
                    <a:pt x="1076857" y="1393243"/>
                  </a:moveTo>
                  <a:cubicBezTo>
                    <a:pt x="1076857" y="1392646"/>
                    <a:pt x="1076857" y="1392049"/>
                    <a:pt x="1076772" y="1391451"/>
                  </a:cubicBezTo>
                  <a:cubicBezTo>
                    <a:pt x="1076772" y="1391451"/>
                    <a:pt x="1076516" y="1391451"/>
                    <a:pt x="1076516" y="1391451"/>
                  </a:cubicBezTo>
                  <a:cubicBezTo>
                    <a:pt x="1076516" y="1392390"/>
                    <a:pt x="1076516" y="1393329"/>
                    <a:pt x="1076516" y="1394182"/>
                  </a:cubicBezTo>
                  <a:cubicBezTo>
                    <a:pt x="1074468" y="1399388"/>
                    <a:pt x="1072506" y="1404595"/>
                    <a:pt x="1070373" y="1409716"/>
                  </a:cubicBezTo>
                  <a:cubicBezTo>
                    <a:pt x="1069349" y="1410484"/>
                    <a:pt x="1068240" y="1411252"/>
                    <a:pt x="1067216" y="1412020"/>
                  </a:cubicBezTo>
                  <a:lnTo>
                    <a:pt x="1066363" y="1406558"/>
                  </a:lnTo>
                  <a:cubicBezTo>
                    <a:pt x="1065936" y="1403315"/>
                    <a:pt x="1065510" y="1400157"/>
                    <a:pt x="1065083" y="1396913"/>
                  </a:cubicBezTo>
                  <a:cubicBezTo>
                    <a:pt x="1068922" y="1394268"/>
                    <a:pt x="1072762" y="1391622"/>
                    <a:pt x="1076601" y="1388891"/>
                  </a:cubicBezTo>
                  <a:lnTo>
                    <a:pt x="1076601" y="1388891"/>
                  </a:lnTo>
                  <a:cubicBezTo>
                    <a:pt x="1076601" y="1388891"/>
                    <a:pt x="1076601" y="1388891"/>
                    <a:pt x="1076601" y="1388891"/>
                  </a:cubicBezTo>
                  <a:lnTo>
                    <a:pt x="1076601" y="1388891"/>
                  </a:lnTo>
                  <a:cubicBezTo>
                    <a:pt x="1076601" y="1388891"/>
                    <a:pt x="1076601" y="1388891"/>
                    <a:pt x="1076601" y="1388891"/>
                  </a:cubicBezTo>
                  <a:cubicBezTo>
                    <a:pt x="1077454" y="1388293"/>
                    <a:pt x="1078222" y="1387696"/>
                    <a:pt x="1079075" y="1387098"/>
                  </a:cubicBezTo>
                  <a:cubicBezTo>
                    <a:pt x="1078734" y="1388037"/>
                    <a:pt x="1078393" y="1389061"/>
                    <a:pt x="1077966" y="1390000"/>
                  </a:cubicBezTo>
                  <a:cubicBezTo>
                    <a:pt x="1077539" y="1391110"/>
                    <a:pt x="1077113" y="1392134"/>
                    <a:pt x="1076772" y="1393243"/>
                  </a:cubicBezTo>
                  <a:close/>
                  <a:moveTo>
                    <a:pt x="1084109" y="1372675"/>
                  </a:moveTo>
                  <a:lnTo>
                    <a:pt x="1083171" y="1365164"/>
                  </a:lnTo>
                  <a:cubicBezTo>
                    <a:pt x="1082829" y="1362347"/>
                    <a:pt x="1082573" y="1359616"/>
                    <a:pt x="1082317" y="1356800"/>
                  </a:cubicBezTo>
                  <a:cubicBezTo>
                    <a:pt x="1085559" y="1354495"/>
                    <a:pt x="1088716" y="1352276"/>
                    <a:pt x="1091958" y="1349972"/>
                  </a:cubicBezTo>
                  <a:cubicBezTo>
                    <a:pt x="1089058" y="1357397"/>
                    <a:pt x="1086498" y="1365078"/>
                    <a:pt x="1084024" y="1372675"/>
                  </a:cubicBezTo>
                  <a:close/>
                  <a:moveTo>
                    <a:pt x="1095797" y="1340840"/>
                  </a:moveTo>
                  <a:lnTo>
                    <a:pt x="1095627" y="1339303"/>
                  </a:lnTo>
                  <a:lnTo>
                    <a:pt x="1095286" y="1335975"/>
                  </a:lnTo>
                  <a:cubicBezTo>
                    <a:pt x="1095627" y="1337170"/>
                    <a:pt x="1095968" y="1338364"/>
                    <a:pt x="1096309" y="1339644"/>
                  </a:cubicBezTo>
                  <a:cubicBezTo>
                    <a:pt x="1096138" y="1340071"/>
                    <a:pt x="1095968" y="1340413"/>
                    <a:pt x="1095797" y="1340840"/>
                  </a:cubicBezTo>
                  <a:close/>
                  <a:moveTo>
                    <a:pt x="1098442" y="1328549"/>
                  </a:moveTo>
                  <a:cubicBezTo>
                    <a:pt x="1099466" y="1327781"/>
                    <a:pt x="1100575" y="1327013"/>
                    <a:pt x="1101599" y="1326245"/>
                  </a:cubicBezTo>
                  <a:cubicBezTo>
                    <a:pt x="1100746" y="1328464"/>
                    <a:pt x="1099892" y="1330598"/>
                    <a:pt x="1099039" y="1332817"/>
                  </a:cubicBezTo>
                  <a:cubicBezTo>
                    <a:pt x="1098869" y="1331366"/>
                    <a:pt x="1098613" y="1329915"/>
                    <a:pt x="1098442" y="1328464"/>
                  </a:cubicBezTo>
                  <a:close/>
                  <a:moveTo>
                    <a:pt x="1104670" y="1317881"/>
                  </a:moveTo>
                  <a:cubicBezTo>
                    <a:pt x="1102282" y="1319758"/>
                    <a:pt x="1099892" y="1321636"/>
                    <a:pt x="1097418" y="1323514"/>
                  </a:cubicBezTo>
                  <a:cubicBezTo>
                    <a:pt x="1096907" y="1321551"/>
                    <a:pt x="1096395" y="1319502"/>
                    <a:pt x="1095883" y="1317539"/>
                  </a:cubicBezTo>
                  <a:cubicBezTo>
                    <a:pt x="1099978" y="1314296"/>
                    <a:pt x="1103988" y="1311138"/>
                    <a:pt x="1108083" y="1307895"/>
                  </a:cubicBezTo>
                  <a:cubicBezTo>
                    <a:pt x="1106974" y="1311224"/>
                    <a:pt x="1105865" y="1314552"/>
                    <a:pt x="1104670" y="1317881"/>
                  </a:cubicBezTo>
                  <a:close/>
                  <a:moveTo>
                    <a:pt x="1093323" y="1332219"/>
                  </a:moveTo>
                  <a:cubicBezTo>
                    <a:pt x="1093323" y="1332219"/>
                    <a:pt x="1093323" y="1332561"/>
                    <a:pt x="1093408" y="1332731"/>
                  </a:cubicBezTo>
                  <a:lnTo>
                    <a:pt x="1094774" y="1339388"/>
                  </a:lnTo>
                  <a:lnTo>
                    <a:pt x="1095200" y="1341437"/>
                  </a:lnTo>
                  <a:cubicBezTo>
                    <a:pt x="1090763" y="1344851"/>
                    <a:pt x="1086327" y="1348265"/>
                    <a:pt x="1081976" y="1351764"/>
                  </a:cubicBezTo>
                  <a:cubicBezTo>
                    <a:pt x="1081635" y="1348094"/>
                    <a:pt x="1081379" y="1344509"/>
                    <a:pt x="1081123" y="1340840"/>
                  </a:cubicBezTo>
                  <a:cubicBezTo>
                    <a:pt x="1085218" y="1337938"/>
                    <a:pt x="1089228" y="1335036"/>
                    <a:pt x="1093323" y="1332134"/>
                  </a:cubicBezTo>
                  <a:close/>
                  <a:moveTo>
                    <a:pt x="1080867" y="1336572"/>
                  </a:moveTo>
                  <a:cubicBezTo>
                    <a:pt x="1080696" y="1334438"/>
                    <a:pt x="1080611" y="1332219"/>
                    <a:pt x="1080526" y="1330086"/>
                  </a:cubicBezTo>
                  <a:lnTo>
                    <a:pt x="1087778" y="1324111"/>
                  </a:lnTo>
                  <a:cubicBezTo>
                    <a:pt x="1088972" y="1323087"/>
                    <a:pt x="1090252" y="1322148"/>
                    <a:pt x="1091446" y="1321124"/>
                  </a:cubicBezTo>
                  <a:cubicBezTo>
                    <a:pt x="1091787" y="1323258"/>
                    <a:pt x="1092129" y="1325306"/>
                    <a:pt x="1092470" y="1327440"/>
                  </a:cubicBezTo>
                  <a:cubicBezTo>
                    <a:pt x="1088631" y="1330512"/>
                    <a:pt x="1084706" y="1333499"/>
                    <a:pt x="1080867" y="1336572"/>
                  </a:cubicBezTo>
                  <a:close/>
                  <a:moveTo>
                    <a:pt x="1078051" y="1343144"/>
                  </a:moveTo>
                  <a:cubicBezTo>
                    <a:pt x="1078563" y="1346643"/>
                    <a:pt x="1079075" y="1350142"/>
                    <a:pt x="1079672" y="1353642"/>
                  </a:cubicBezTo>
                  <a:cubicBezTo>
                    <a:pt x="1073785" y="1358336"/>
                    <a:pt x="1067898" y="1363115"/>
                    <a:pt x="1062097" y="1367895"/>
                  </a:cubicBezTo>
                  <a:cubicBezTo>
                    <a:pt x="1061756" y="1363884"/>
                    <a:pt x="1061500" y="1359872"/>
                    <a:pt x="1061159" y="1355775"/>
                  </a:cubicBezTo>
                  <a:lnTo>
                    <a:pt x="1061159" y="1355775"/>
                  </a:lnTo>
                  <a:cubicBezTo>
                    <a:pt x="1061159" y="1355775"/>
                    <a:pt x="1061159" y="1355519"/>
                    <a:pt x="1061159" y="1355519"/>
                  </a:cubicBezTo>
                  <a:lnTo>
                    <a:pt x="1061159" y="1355519"/>
                  </a:lnTo>
                  <a:cubicBezTo>
                    <a:pt x="1061159" y="1355519"/>
                    <a:pt x="1061159" y="1355178"/>
                    <a:pt x="1061159" y="1355093"/>
                  </a:cubicBezTo>
                  <a:cubicBezTo>
                    <a:pt x="1066789" y="1351081"/>
                    <a:pt x="1072421" y="1347070"/>
                    <a:pt x="1078051" y="1343059"/>
                  </a:cubicBezTo>
                  <a:close/>
                  <a:moveTo>
                    <a:pt x="1048020" y="1381892"/>
                  </a:moveTo>
                  <a:cubicBezTo>
                    <a:pt x="1051518" y="1379246"/>
                    <a:pt x="1055016" y="1376686"/>
                    <a:pt x="1058514" y="1374125"/>
                  </a:cubicBezTo>
                  <a:cubicBezTo>
                    <a:pt x="1058940" y="1376686"/>
                    <a:pt x="1059367" y="1379161"/>
                    <a:pt x="1059793" y="1381721"/>
                  </a:cubicBezTo>
                  <a:cubicBezTo>
                    <a:pt x="1060476" y="1385647"/>
                    <a:pt x="1061244" y="1389488"/>
                    <a:pt x="1062012" y="1393329"/>
                  </a:cubicBezTo>
                  <a:cubicBezTo>
                    <a:pt x="1058087" y="1396231"/>
                    <a:pt x="1054248" y="1399132"/>
                    <a:pt x="1050323" y="1402034"/>
                  </a:cubicBezTo>
                  <a:cubicBezTo>
                    <a:pt x="1048873" y="1395804"/>
                    <a:pt x="1047423" y="1389659"/>
                    <a:pt x="1045972" y="1383428"/>
                  </a:cubicBezTo>
                  <a:cubicBezTo>
                    <a:pt x="1046655" y="1382916"/>
                    <a:pt x="1047337" y="1382404"/>
                    <a:pt x="1048020" y="1381807"/>
                  </a:cubicBezTo>
                  <a:close/>
                  <a:moveTo>
                    <a:pt x="1053310" y="1422603"/>
                  </a:moveTo>
                  <a:cubicBezTo>
                    <a:pt x="1045802" y="1428663"/>
                    <a:pt x="1038294" y="1434723"/>
                    <a:pt x="1030786" y="1440782"/>
                  </a:cubicBezTo>
                  <a:cubicBezTo>
                    <a:pt x="1029420" y="1434979"/>
                    <a:pt x="1028055" y="1429175"/>
                    <a:pt x="1026605" y="1423286"/>
                  </a:cubicBezTo>
                  <a:cubicBezTo>
                    <a:pt x="1033857" y="1418336"/>
                    <a:pt x="1041194" y="1413386"/>
                    <a:pt x="1048446" y="1408350"/>
                  </a:cubicBezTo>
                  <a:cubicBezTo>
                    <a:pt x="1049982" y="1413130"/>
                    <a:pt x="1051603" y="1417824"/>
                    <a:pt x="1053224" y="1422518"/>
                  </a:cubicBezTo>
                  <a:close/>
                  <a:moveTo>
                    <a:pt x="1028141" y="1442916"/>
                  </a:moveTo>
                  <a:cubicBezTo>
                    <a:pt x="1021742" y="1448123"/>
                    <a:pt x="1015429" y="1453329"/>
                    <a:pt x="1009030" y="1458535"/>
                  </a:cubicBezTo>
                  <a:cubicBezTo>
                    <a:pt x="1007238" y="1455121"/>
                    <a:pt x="1005446" y="1451707"/>
                    <a:pt x="1003740" y="1448293"/>
                  </a:cubicBezTo>
                  <a:cubicBezTo>
                    <a:pt x="1002631" y="1445989"/>
                    <a:pt x="1001437" y="1443599"/>
                    <a:pt x="1000413" y="1441295"/>
                  </a:cubicBezTo>
                  <a:lnTo>
                    <a:pt x="1005873" y="1437539"/>
                  </a:lnTo>
                  <a:cubicBezTo>
                    <a:pt x="1011418" y="1433784"/>
                    <a:pt x="1016964" y="1430029"/>
                    <a:pt x="1022425" y="1426273"/>
                  </a:cubicBezTo>
                  <a:cubicBezTo>
                    <a:pt x="1024216" y="1431906"/>
                    <a:pt x="1026179" y="1437454"/>
                    <a:pt x="1028141" y="1443002"/>
                  </a:cubicBezTo>
                  <a:close/>
                  <a:moveTo>
                    <a:pt x="1000413" y="1449744"/>
                  </a:moveTo>
                  <a:cubicBezTo>
                    <a:pt x="1001948" y="1453756"/>
                    <a:pt x="1003569" y="1457682"/>
                    <a:pt x="1005276" y="1461608"/>
                  </a:cubicBezTo>
                  <a:cubicBezTo>
                    <a:pt x="1004679" y="1462120"/>
                    <a:pt x="1003996" y="1462632"/>
                    <a:pt x="1003399" y="1463144"/>
                  </a:cubicBezTo>
                  <a:lnTo>
                    <a:pt x="994782" y="1470142"/>
                  </a:lnTo>
                  <a:cubicBezTo>
                    <a:pt x="994270" y="1467326"/>
                    <a:pt x="993758" y="1464509"/>
                    <a:pt x="993331" y="1461693"/>
                  </a:cubicBezTo>
                  <a:lnTo>
                    <a:pt x="991881" y="1451878"/>
                  </a:lnTo>
                  <a:lnTo>
                    <a:pt x="991284" y="1447440"/>
                  </a:lnTo>
                  <a:lnTo>
                    <a:pt x="997938" y="1442831"/>
                  </a:lnTo>
                  <a:cubicBezTo>
                    <a:pt x="998706" y="1445135"/>
                    <a:pt x="999559" y="1447440"/>
                    <a:pt x="1000413" y="1449744"/>
                  </a:cubicBezTo>
                  <a:close/>
                  <a:moveTo>
                    <a:pt x="993843" y="1482177"/>
                  </a:moveTo>
                  <a:cubicBezTo>
                    <a:pt x="992478" y="1479787"/>
                    <a:pt x="991113" y="1477397"/>
                    <a:pt x="989748" y="1475007"/>
                  </a:cubicBezTo>
                  <a:lnTo>
                    <a:pt x="992819" y="1472788"/>
                  </a:lnTo>
                  <a:cubicBezTo>
                    <a:pt x="993160" y="1475946"/>
                    <a:pt x="993502" y="1479104"/>
                    <a:pt x="993843" y="1482177"/>
                  </a:cubicBezTo>
                  <a:close/>
                  <a:moveTo>
                    <a:pt x="994014" y="1489943"/>
                  </a:moveTo>
                  <a:cubicBezTo>
                    <a:pt x="994355" y="1490370"/>
                    <a:pt x="994697" y="1490882"/>
                    <a:pt x="995038" y="1491309"/>
                  </a:cubicBezTo>
                  <a:cubicBezTo>
                    <a:pt x="996061" y="1499076"/>
                    <a:pt x="997341" y="1506757"/>
                    <a:pt x="998792" y="1514438"/>
                  </a:cubicBezTo>
                  <a:cubicBezTo>
                    <a:pt x="994952" y="1517852"/>
                    <a:pt x="991198" y="1521266"/>
                    <a:pt x="987359" y="1524680"/>
                  </a:cubicBezTo>
                  <a:cubicBezTo>
                    <a:pt x="985482" y="1525277"/>
                    <a:pt x="983605" y="1525875"/>
                    <a:pt x="981643" y="1526387"/>
                  </a:cubicBezTo>
                  <a:cubicBezTo>
                    <a:pt x="978742" y="1519047"/>
                    <a:pt x="975841" y="1511707"/>
                    <a:pt x="973026" y="1504282"/>
                  </a:cubicBezTo>
                  <a:cubicBezTo>
                    <a:pt x="980022" y="1499417"/>
                    <a:pt x="987018" y="1494552"/>
                    <a:pt x="994014" y="1489773"/>
                  </a:cubicBezTo>
                  <a:close/>
                  <a:moveTo>
                    <a:pt x="975841" y="1522034"/>
                  </a:moveTo>
                  <a:cubicBezTo>
                    <a:pt x="972685" y="1517682"/>
                    <a:pt x="969698" y="1513243"/>
                    <a:pt x="966712" y="1508805"/>
                  </a:cubicBezTo>
                  <a:cubicBezTo>
                    <a:pt x="968077" y="1507781"/>
                    <a:pt x="969528" y="1506842"/>
                    <a:pt x="970893" y="1505903"/>
                  </a:cubicBezTo>
                  <a:cubicBezTo>
                    <a:pt x="972514" y="1511280"/>
                    <a:pt x="974135" y="1516657"/>
                    <a:pt x="975841" y="1522034"/>
                  </a:cubicBezTo>
                  <a:close/>
                  <a:moveTo>
                    <a:pt x="977377" y="1526899"/>
                  </a:moveTo>
                  <a:cubicBezTo>
                    <a:pt x="977377" y="1526899"/>
                    <a:pt x="977548" y="1527326"/>
                    <a:pt x="977548" y="1527582"/>
                  </a:cubicBezTo>
                  <a:cubicBezTo>
                    <a:pt x="969698" y="1529716"/>
                    <a:pt x="961678" y="1531508"/>
                    <a:pt x="953574" y="1532788"/>
                  </a:cubicBezTo>
                  <a:cubicBezTo>
                    <a:pt x="951953" y="1529118"/>
                    <a:pt x="950332" y="1525448"/>
                    <a:pt x="948625" y="1521778"/>
                  </a:cubicBezTo>
                  <a:lnTo>
                    <a:pt x="952550" y="1518876"/>
                  </a:lnTo>
                  <a:lnTo>
                    <a:pt x="963641" y="1510854"/>
                  </a:lnTo>
                  <a:cubicBezTo>
                    <a:pt x="968077" y="1516316"/>
                    <a:pt x="972599" y="1521693"/>
                    <a:pt x="977292" y="1526899"/>
                  </a:cubicBezTo>
                  <a:close/>
                  <a:moveTo>
                    <a:pt x="999218" y="1517340"/>
                  </a:moveTo>
                  <a:cubicBezTo>
                    <a:pt x="999218" y="1517340"/>
                    <a:pt x="999218" y="1517340"/>
                    <a:pt x="999218" y="1517340"/>
                  </a:cubicBezTo>
                  <a:lnTo>
                    <a:pt x="999218" y="1517340"/>
                  </a:lnTo>
                  <a:cubicBezTo>
                    <a:pt x="999218" y="1517340"/>
                    <a:pt x="999218" y="1517340"/>
                    <a:pt x="999218" y="1517340"/>
                  </a:cubicBezTo>
                  <a:lnTo>
                    <a:pt x="999218" y="1517340"/>
                  </a:lnTo>
                  <a:cubicBezTo>
                    <a:pt x="999474" y="1518279"/>
                    <a:pt x="999730" y="1519303"/>
                    <a:pt x="999986" y="1520242"/>
                  </a:cubicBezTo>
                  <a:cubicBezTo>
                    <a:pt x="997256" y="1521266"/>
                    <a:pt x="994611" y="1522205"/>
                    <a:pt x="991881" y="1523058"/>
                  </a:cubicBezTo>
                  <a:cubicBezTo>
                    <a:pt x="994355" y="1521095"/>
                    <a:pt x="996830" y="1519132"/>
                    <a:pt x="999218" y="1517169"/>
                  </a:cubicBezTo>
                  <a:close/>
                  <a:moveTo>
                    <a:pt x="1004422" y="1516487"/>
                  </a:moveTo>
                  <a:lnTo>
                    <a:pt x="1004422" y="1516487"/>
                  </a:lnTo>
                  <a:cubicBezTo>
                    <a:pt x="1004422" y="1516487"/>
                    <a:pt x="1004422" y="1516316"/>
                    <a:pt x="1004422" y="1516316"/>
                  </a:cubicBezTo>
                  <a:lnTo>
                    <a:pt x="1004422" y="1516145"/>
                  </a:lnTo>
                  <a:cubicBezTo>
                    <a:pt x="1004422" y="1516145"/>
                    <a:pt x="1004422" y="1516145"/>
                    <a:pt x="1004422" y="1516145"/>
                  </a:cubicBezTo>
                  <a:cubicBezTo>
                    <a:pt x="1004252" y="1515292"/>
                    <a:pt x="1004081" y="1514524"/>
                    <a:pt x="1003825" y="1513670"/>
                  </a:cubicBezTo>
                  <a:cubicBezTo>
                    <a:pt x="1005276" y="1512475"/>
                    <a:pt x="1006812" y="1511366"/>
                    <a:pt x="1008262" y="1510171"/>
                  </a:cubicBezTo>
                  <a:lnTo>
                    <a:pt x="1011589" y="1514950"/>
                  </a:lnTo>
                  <a:cubicBezTo>
                    <a:pt x="1009456" y="1516316"/>
                    <a:pt x="1007238" y="1517511"/>
                    <a:pt x="1004849" y="1518535"/>
                  </a:cubicBezTo>
                  <a:cubicBezTo>
                    <a:pt x="1004679" y="1517852"/>
                    <a:pt x="1004593" y="1517169"/>
                    <a:pt x="1004422" y="1516401"/>
                  </a:cubicBezTo>
                  <a:close/>
                  <a:moveTo>
                    <a:pt x="1076430" y="1440356"/>
                  </a:moveTo>
                  <a:cubicBezTo>
                    <a:pt x="1076516" y="1443770"/>
                    <a:pt x="1076686" y="1447269"/>
                    <a:pt x="1076857" y="1450683"/>
                  </a:cubicBezTo>
                  <a:cubicBezTo>
                    <a:pt x="1074297" y="1452561"/>
                    <a:pt x="1071652" y="1454524"/>
                    <a:pt x="1069093" y="1456487"/>
                  </a:cubicBezTo>
                  <a:cubicBezTo>
                    <a:pt x="1071652" y="1451110"/>
                    <a:pt x="1074042" y="1445733"/>
                    <a:pt x="1076430" y="1440356"/>
                  </a:cubicBezTo>
                  <a:close/>
                  <a:moveTo>
                    <a:pt x="956218" y="1550370"/>
                  </a:moveTo>
                  <a:cubicBezTo>
                    <a:pt x="956218" y="1550370"/>
                    <a:pt x="956133" y="1550285"/>
                    <a:pt x="956048" y="1550199"/>
                  </a:cubicBezTo>
                  <a:cubicBezTo>
                    <a:pt x="956048" y="1550199"/>
                    <a:pt x="956048" y="1550199"/>
                    <a:pt x="956048" y="1550199"/>
                  </a:cubicBezTo>
                  <a:cubicBezTo>
                    <a:pt x="956048" y="1550199"/>
                    <a:pt x="956048" y="1550370"/>
                    <a:pt x="956048" y="1550370"/>
                  </a:cubicBezTo>
                  <a:close/>
                  <a:moveTo>
                    <a:pt x="921750" y="1536970"/>
                  </a:moveTo>
                  <a:lnTo>
                    <a:pt x="921750" y="1536970"/>
                  </a:lnTo>
                  <a:cubicBezTo>
                    <a:pt x="921750" y="1536970"/>
                    <a:pt x="921750" y="1536970"/>
                    <a:pt x="921750" y="1536970"/>
                  </a:cubicBezTo>
                  <a:cubicBezTo>
                    <a:pt x="921750" y="1536970"/>
                    <a:pt x="921750" y="1536970"/>
                    <a:pt x="921750" y="1536970"/>
                  </a:cubicBezTo>
                  <a:close/>
                  <a:moveTo>
                    <a:pt x="819711" y="1558478"/>
                  </a:moveTo>
                  <a:cubicBezTo>
                    <a:pt x="819711" y="1558478"/>
                    <a:pt x="819881" y="1558734"/>
                    <a:pt x="819881" y="1558734"/>
                  </a:cubicBezTo>
                  <a:lnTo>
                    <a:pt x="819540" y="1558734"/>
                  </a:lnTo>
                  <a:cubicBezTo>
                    <a:pt x="818687" y="1558649"/>
                    <a:pt x="817834" y="1558478"/>
                    <a:pt x="816981" y="1558307"/>
                  </a:cubicBezTo>
                  <a:cubicBezTo>
                    <a:pt x="816213" y="1558137"/>
                    <a:pt x="815445" y="1557966"/>
                    <a:pt x="814592" y="1557710"/>
                  </a:cubicBezTo>
                  <a:cubicBezTo>
                    <a:pt x="816213" y="1557881"/>
                    <a:pt x="817919" y="1558051"/>
                    <a:pt x="819540" y="1558222"/>
                  </a:cubicBezTo>
                  <a:lnTo>
                    <a:pt x="819711" y="1558478"/>
                  </a:lnTo>
                  <a:close/>
                  <a:moveTo>
                    <a:pt x="784048" y="1533556"/>
                  </a:moveTo>
                  <a:cubicBezTo>
                    <a:pt x="782427" y="1529972"/>
                    <a:pt x="780892" y="1526302"/>
                    <a:pt x="779356" y="1522632"/>
                  </a:cubicBezTo>
                  <a:lnTo>
                    <a:pt x="783792" y="1528179"/>
                  </a:lnTo>
                  <a:lnTo>
                    <a:pt x="788058" y="1533727"/>
                  </a:lnTo>
                  <a:cubicBezTo>
                    <a:pt x="786693" y="1533727"/>
                    <a:pt x="785328" y="1533642"/>
                    <a:pt x="783963" y="1533642"/>
                  </a:cubicBezTo>
                  <a:close/>
                  <a:moveTo>
                    <a:pt x="788826" y="1533727"/>
                  </a:moveTo>
                  <a:lnTo>
                    <a:pt x="784475" y="1527582"/>
                  </a:lnTo>
                  <a:cubicBezTo>
                    <a:pt x="782086" y="1524339"/>
                    <a:pt x="779783" y="1521181"/>
                    <a:pt x="777393" y="1517938"/>
                  </a:cubicBezTo>
                  <a:cubicBezTo>
                    <a:pt x="775772" y="1513926"/>
                    <a:pt x="774151" y="1510000"/>
                    <a:pt x="772616" y="1505903"/>
                  </a:cubicBezTo>
                  <a:lnTo>
                    <a:pt x="768862" y="1495918"/>
                  </a:lnTo>
                  <a:lnTo>
                    <a:pt x="765449" y="1486359"/>
                  </a:lnTo>
                  <a:cubicBezTo>
                    <a:pt x="766729" y="1488066"/>
                    <a:pt x="768009" y="1489687"/>
                    <a:pt x="769288" y="1491394"/>
                  </a:cubicBezTo>
                  <a:lnTo>
                    <a:pt x="769288" y="1491394"/>
                  </a:lnTo>
                  <a:cubicBezTo>
                    <a:pt x="769288" y="1491394"/>
                    <a:pt x="769374" y="1491565"/>
                    <a:pt x="769374" y="1491565"/>
                  </a:cubicBezTo>
                  <a:lnTo>
                    <a:pt x="769374" y="1491736"/>
                  </a:lnTo>
                  <a:cubicBezTo>
                    <a:pt x="769374" y="1491736"/>
                    <a:pt x="769459" y="1491736"/>
                    <a:pt x="769459" y="1491736"/>
                  </a:cubicBezTo>
                  <a:cubicBezTo>
                    <a:pt x="777308" y="1501551"/>
                    <a:pt x="785072" y="1511451"/>
                    <a:pt x="792750" y="1521522"/>
                  </a:cubicBezTo>
                  <a:cubicBezTo>
                    <a:pt x="796249" y="1526046"/>
                    <a:pt x="799661" y="1530654"/>
                    <a:pt x="802989" y="1535263"/>
                  </a:cubicBezTo>
                  <a:cubicBezTo>
                    <a:pt x="800685" y="1535007"/>
                    <a:pt x="798382" y="1534666"/>
                    <a:pt x="796078" y="1534325"/>
                  </a:cubicBezTo>
                  <a:cubicBezTo>
                    <a:pt x="793689" y="1533983"/>
                    <a:pt x="791215" y="1533812"/>
                    <a:pt x="788826" y="1533727"/>
                  </a:cubicBezTo>
                  <a:close/>
                  <a:moveTo>
                    <a:pt x="676036" y="1518535"/>
                  </a:moveTo>
                  <a:cubicBezTo>
                    <a:pt x="674245" y="1514865"/>
                    <a:pt x="672368" y="1511195"/>
                    <a:pt x="670576" y="1507525"/>
                  </a:cubicBezTo>
                  <a:lnTo>
                    <a:pt x="682264" y="1512817"/>
                  </a:lnTo>
                  <a:cubicBezTo>
                    <a:pt x="682264" y="1512817"/>
                    <a:pt x="682521" y="1512731"/>
                    <a:pt x="682350" y="1512646"/>
                  </a:cubicBezTo>
                  <a:lnTo>
                    <a:pt x="670150" y="1506671"/>
                  </a:lnTo>
                  <a:cubicBezTo>
                    <a:pt x="666225" y="1498564"/>
                    <a:pt x="662386" y="1490455"/>
                    <a:pt x="658632" y="1482347"/>
                  </a:cubicBezTo>
                  <a:cubicBezTo>
                    <a:pt x="658120" y="1481152"/>
                    <a:pt x="657608" y="1480043"/>
                    <a:pt x="657096" y="1478848"/>
                  </a:cubicBezTo>
                  <a:cubicBezTo>
                    <a:pt x="662471" y="1481323"/>
                    <a:pt x="667846" y="1483884"/>
                    <a:pt x="673221" y="1486359"/>
                  </a:cubicBezTo>
                  <a:cubicBezTo>
                    <a:pt x="674757" y="1488322"/>
                    <a:pt x="676293" y="1490199"/>
                    <a:pt x="677743" y="1492162"/>
                  </a:cubicBezTo>
                  <a:lnTo>
                    <a:pt x="688493" y="1506245"/>
                  </a:lnTo>
                  <a:lnTo>
                    <a:pt x="695404" y="1515633"/>
                  </a:lnTo>
                  <a:cubicBezTo>
                    <a:pt x="696513" y="1518108"/>
                    <a:pt x="697537" y="1520498"/>
                    <a:pt x="698646" y="1522973"/>
                  </a:cubicBezTo>
                  <a:cubicBezTo>
                    <a:pt x="693356" y="1522034"/>
                    <a:pt x="688066" y="1521095"/>
                    <a:pt x="682862" y="1520071"/>
                  </a:cubicBezTo>
                  <a:cubicBezTo>
                    <a:pt x="680559" y="1519645"/>
                    <a:pt x="678340" y="1519132"/>
                    <a:pt x="676036" y="1518620"/>
                  </a:cubicBezTo>
                  <a:close/>
                  <a:moveTo>
                    <a:pt x="567683" y="1466985"/>
                  </a:moveTo>
                  <a:cubicBezTo>
                    <a:pt x="566574" y="1464509"/>
                    <a:pt x="565551" y="1462120"/>
                    <a:pt x="564441" y="1459645"/>
                  </a:cubicBezTo>
                  <a:cubicBezTo>
                    <a:pt x="574338" y="1464083"/>
                    <a:pt x="584150" y="1468606"/>
                    <a:pt x="594047" y="1473044"/>
                  </a:cubicBezTo>
                  <a:cubicBezTo>
                    <a:pt x="594473" y="1474324"/>
                    <a:pt x="594985" y="1475690"/>
                    <a:pt x="595412" y="1476970"/>
                  </a:cubicBezTo>
                  <a:cubicBezTo>
                    <a:pt x="597203" y="1481835"/>
                    <a:pt x="598995" y="1486700"/>
                    <a:pt x="600787" y="1491479"/>
                  </a:cubicBezTo>
                  <a:cubicBezTo>
                    <a:pt x="592426" y="1487041"/>
                    <a:pt x="584065" y="1482603"/>
                    <a:pt x="575703" y="1478165"/>
                  </a:cubicBezTo>
                  <a:lnTo>
                    <a:pt x="567599" y="1466985"/>
                  </a:lnTo>
                  <a:close/>
                  <a:moveTo>
                    <a:pt x="574765" y="1477653"/>
                  </a:moveTo>
                  <a:cubicBezTo>
                    <a:pt x="573741" y="1477141"/>
                    <a:pt x="572717" y="1476543"/>
                    <a:pt x="571694" y="1476031"/>
                  </a:cubicBezTo>
                  <a:cubicBezTo>
                    <a:pt x="570840" y="1474239"/>
                    <a:pt x="570073" y="1472361"/>
                    <a:pt x="569305" y="1470569"/>
                  </a:cubicBezTo>
                  <a:lnTo>
                    <a:pt x="574850" y="1477653"/>
                  </a:lnTo>
                  <a:close/>
                  <a:moveTo>
                    <a:pt x="392101" y="1469204"/>
                  </a:moveTo>
                  <a:cubicBezTo>
                    <a:pt x="387238" y="1464509"/>
                    <a:pt x="382375" y="1459815"/>
                    <a:pt x="377426" y="1455121"/>
                  </a:cubicBezTo>
                  <a:cubicBezTo>
                    <a:pt x="370089" y="1448208"/>
                    <a:pt x="362666" y="1441295"/>
                    <a:pt x="355244" y="1434552"/>
                  </a:cubicBezTo>
                  <a:cubicBezTo>
                    <a:pt x="353793" y="1430967"/>
                    <a:pt x="352343" y="1427383"/>
                    <a:pt x="350978" y="1423798"/>
                  </a:cubicBezTo>
                  <a:cubicBezTo>
                    <a:pt x="352087" y="1424566"/>
                    <a:pt x="353281" y="1425334"/>
                    <a:pt x="354390" y="1426103"/>
                  </a:cubicBezTo>
                  <a:cubicBezTo>
                    <a:pt x="361898" y="1433443"/>
                    <a:pt x="369492" y="1440697"/>
                    <a:pt x="377170" y="1447781"/>
                  </a:cubicBezTo>
                  <a:cubicBezTo>
                    <a:pt x="381351" y="1451707"/>
                    <a:pt x="385531" y="1455548"/>
                    <a:pt x="389797" y="1459388"/>
                  </a:cubicBezTo>
                  <a:cubicBezTo>
                    <a:pt x="389968" y="1459730"/>
                    <a:pt x="390138" y="1460071"/>
                    <a:pt x="390309" y="1460327"/>
                  </a:cubicBezTo>
                  <a:cubicBezTo>
                    <a:pt x="393978" y="1467411"/>
                    <a:pt x="397732" y="1474410"/>
                    <a:pt x="401571" y="1481408"/>
                  </a:cubicBezTo>
                  <a:cubicBezTo>
                    <a:pt x="391504" y="1475093"/>
                    <a:pt x="381521" y="1468777"/>
                    <a:pt x="371539" y="1462376"/>
                  </a:cubicBezTo>
                  <a:cubicBezTo>
                    <a:pt x="368980" y="1459815"/>
                    <a:pt x="366420" y="1457255"/>
                    <a:pt x="363861" y="1454780"/>
                  </a:cubicBezTo>
                  <a:cubicBezTo>
                    <a:pt x="361984" y="1450427"/>
                    <a:pt x="360107" y="1445989"/>
                    <a:pt x="358230" y="1441636"/>
                  </a:cubicBezTo>
                  <a:cubicBezTo>
                    <a:pt x="364373" y="1446501"/>
                    <a:pt x="370515" y="1451366"/>
                    <a:pt x="376573" y="1456401"/>
                  </a:cubicBezTo>
                  <a:cubicBezTo>
                    <a:pt x="381777" y="1460669"/>
                    <a:pt x="386896" y="1465021"/>
                    <a:pt x="392016" y="1469374"/>
                  </a:cubicBezTo>
                  <a:cubicBezTo>
                    <a:pt x="392016" y="1469374"/>
                    <a:pt x="392271" y="1469289"/>
                    <a:pt x="392186" y="1469204"/>
                  </a:cubicBezTo>
                  <a:close/>
                  <a:moveTo>
                    <a:pt x="344153" y="1420896"/>
                  </a:moveTo>
                  <a:lnTo>
                    <a:pt x="344749" y="1421408"/>
                  </a:lnTo>
                  <a:cubicBezTo>
                    <a:pt x="345347" y="1422859"/>
                    <a:pt x="345944" y="1424225"/>
                    <a:pt x="346541" y="1425590"/>
                  </a:cubicBezTo>
                  <a:cubicBezTo>
                    <a:pt x="345176" y="1424225"/>
                    <a:pt x="343726" y="1422945"/>
                    <a:pt x="342361" y="1421579"/>
                  </a:cubicBezTo>
                  <a:cubicBezTo>
                    <a:pt x="339033" y="1418251"/>
                    <a:pt x="335791" y="1414922"/>
                    <a:pt x="332635" y="1411593"/>
                  </a:cubicBezTo>
                  <a:cubicBezTo>
                    <a:pt x="334341" y="1412703"/>
                    <a:pt x="336047" y="1413898"/>
                    <a:pt x="337754" y="1415007"/>
                  </a:cubicBezTo>
                  <a:cubicBezTo>
                    <a:pt x="338010" y="1415263"/>
                    <a:pt x="338266" y="1415519"/>
                    <a:pt x="338521" y="1415775"/>
                  </a:cubicBezTo>
                  <a:lnTo>
                    <a:pt x="344153" y="1420896"/>
                  </a:lnTo>
                  <a:close/>
                  <a:moveTo>
                    <a:pt x="343555" y="1418933"/>
                  </a:moveTo>
                  <a:cubicBezTo>
                    <a:pt x="343555" y="1418933"/>
                    <a:pt x="343641" y="1418933"/>
                    <a:pt x="343726" y="1419019"/>
                  </a:cubicBezTo>
                  <a:cubicBezTo>
                    <a:pt x="343726" y="1419019"/>
                    <a:pt x="343726" y="1419104"/>
                    <a:pt x="343726" y="1419189"/>
                  </a:cubicBezTo>
                  <a:lnTo>
                    <a:pt x="343470" y="1418933"/>
                  </a:lnTo>
                  <a:close/>
                  <a:moveTo>
                    <a:pt x="345774" y="1410484"/>
                  </a:moveTo>
                  <a:cubicBezTo>
                    <a:pt x="344835" y="1408009"/>
                    <a:pt x="343897" y="1405534"/>
                    <a:pt x="342958" y="1402973"/>
                  </a:cubicBezTo>
                  <a:lnTo>
                    <a:pt x="349272" y="1406729"/>
                  </a:lnTo>
                  <a:cubicBezTo>
                    <a:pt x="356268" y="1410996"/>
                    <a:pt x="363349" y="1415178"/>
                    <a:pt x="370345" y="1419445"/>
                  </a:cubicBezTo>
                  <a:cubicBezTo>
                    <a:pt x="373160" y="1425505"/>
                    <a:pt x="375976" y="1431480"/>
                    <a:pt x="378876" y="1437539"/>
                  </a:cubicBezTo>
                  <a:cubicBezTo>
                    <a:pt x="372051" y="1433272"/>
                    <a:pt x="365226" y="1429004"/>
                    <a:pt x="358401" y="1424737"/>
                  </a:cubicBezTo>
                  <a:cubicBezTo>
                    <a:pt x="354220" y="1419957"/>
                    <a:pt x="350040" y="1415178"/>
                    <a:pt x="345859" y="1410398"/>
                  </a:cubicBezTo>
                  <a:close/>
                  <a:moveTo>
                    <a:pt x="290232" y="1355434"/>
                  </a:moveTo>
                  <a:cubicBezTo>
                    <a:pt x="289635" y="1352106"/>
                    <a:pt x="289038" y="1348862"/>
                    <a:pt x="288440" y="1345534"/>
                  </a:cubicBezTo>
                  <a:cubicBezTo>
                    <a:pt x="291426" y="1349545"/>
                    <a:pt x="294413" y="1353471"/>
                    <a:pt x="297484" y="1357397"/>
                  </a:cubicBezTo>
                  <a:cubicBezTo>
                    <a:pt x="297484" y="1357397"/>
                    <a:pt x="297484" y="1357568"/>
                    <a:pt x="297484" y="1357653"/>
                  </a:cubicBezTo>
                  <a:cubicBezTo>
                    <a:pt x="295522" y="1355349"/>
                    <a:pt x="293559" y="1353130"/>
                    <a:pt x="291597" y="1350825"/>
                  </a:cubicBezTo>
                  <a:cubicBezTo>
                    <a:pt x="291597" y="1350825"/>
                    <a:pt x="291341" y="1350825"/>
                    <a:pt x="291426" y="1350996"/>
                  </a:cubicBezTo>
                  <a:cubicBezTo>
                    <a:pt x="293389" y="1353556"/>
                    <a:pt x="295266" y="1356117"/>
                    <a:pt x="297228" y="1358677"/>
                  </a:cubicBezTo>
                  <a:cubicBezTo>
                    <a:pt x="296887" y="1360043"/>
                    <a:pt x="296546" y="1361409"/>
                    <a:pt x="296204" y="1362859"/>
                  </a:cubicBezTo>
                  <a:cubicBezTo>
                    <a:pt x="294242" y="1360384"/>
                    <a:pt x="292280" y="1357995"/>
                    <a:pt x="290318" y="1355519"/>
                  </a:cubicBezTo>
                  <a:close/>
                  <a:moveTo>
                    <a:pt x="295095" y="1367127"/>
                  </a:moveTo>
                  <a:lnTo>
                    <a:pt x="293901" y="1371906"/>
                  </a:lnTo>
                  <a:cubicBezTo>
                    <a:pt x="293901" y="1371906"/>
                    <a:pt x="293474" y="1371480"/>
                    <a:pt x="293303" y="1371309"/>
                  </a:cubicBezTo>
                  <a:cubicBezTo>
                    <a:pt x="292706" y="1368066"/>
                    <a:pt x="292023" y="1364822"/>
                    <a:pt x="291426" y="1361579"/>
                  </a:cubicBezTo>
                  <a:cubicBezTo>
                    <a:pt x="292621" y="1363457"/>
                    <a:pt x="293815" y="1365334"/>
                    <a:pt x="295095" y="1367127"/>
                  </a:cubicBezTo>
                  <a:close/>
                  <a:moveTo>
                    <a:pt x="269927" y="1207781"/>
                  </a:moveTo>
                  <a:lnTo>
                    <a:pt x="269244" y="1206501"/>
                  </a:lnTo>
                  <a:cubicBezTo>
                    <a:pt x="268988" y="1204367"/>
                    <a:pt x="268817" y="1202148"/>
                    <a:pt x="268561" y="1200015"/>
                  </a:cubicBezTo>
                  <a:cubicBezTo>
                    <a:pt x="268135" y="1195235"/>
                    <a:pt x="267708" y="1190370"/>
                    <a:pt x="267282" y="1185591"/>
                  </a:cubicBezTo>
                  <a:cubicBezTo>
                    <a:pt x="267964" y="1187298"/>
                    <a:pt x="268732" y="1188919"/>
                    <a:pt x="269415" y="1190626"/>
                  </a:cubicBezTo>
                  <a:cubicBezTo>
                    <a:pt x="272145" y="1196857"/>
                    <a:pt x="274875" y="1203087"/>
                    <a:pt x="277690" y="1209232"/>
                  </a:cubicBezTo>
                  <a:cubicBezTo>
                    <a:pt x="276667" y="1211707"/>
                    <a:pt x="275643" y="1214268"/>
                    <a:pt x="274619" y="1216828"/>
                  </a:cubicBezTo>
                  <a:cubicBezTo>
                    <a:pt x="272998" y="1213841"/>
                    <a:pt x="271377" y="1210854"/>
                    <a:pt x="269841" y="1207867"/>
                  </a:cubicBezTo>
                  <a:close/>
                  <a:moveTo>
                    <a:pt x="273424" y="1219815"/>
                  </a:moveTo>
                  <a:cubicBezTo>
                    <a:pt x="272742" y="1221608"/>
                    <a:pt x="271974" y="1223400"/>
                    <a:pt x="271291" y="1225192"/>
                  </a:cubicBezTo>
                  <a:cubicBezTo>
                    <a:pt x="270780" y="1220584"/>
                    <a:pt x="270268" y="1215889"/>
                    <a:pt x="269756" y="1211281"/>
                  </a:cubicBezTo>
                  <a:cubicBezTo>
                    <a:pt x="270950" y="1214097"/>
                    <a:pt x="272230" y="1216999"/>
                    <a:pt x="273424" y="1219815"/>
                  </a:cubicBezTo>
                  <a:close/>
                  <a:moveTo>
                    <a:pt x="200990" y="1276060"/>
                  </a:moveTo>
                  <a:cubicBezTo>
                    <a:pt x="199028" y="1269744"/>
                    <a:pt x="196980" y="1263428"/>
                    <a:pt x="194932" y="1257198"/>
                  </a:cubicBezTo>
                  <a:cubicBezTo>
                    <a:pt x="195701" y="1254467"/>
                    <a:pt x="196553" y="1251736"/>
                    <a:pt x="197322" y="1248919"/>
                  </a:cubicBezTo>
                  <a:cubicBezTo>
                    <a:pt x="199881" y="1254723"/>
                    <a:pt x="202526" y="1260527"/>
                    <a:pt x="205085" y="1266245"/>
                  </a:cubicBezTo>
                  <a:cubicBezTo>
                    <a:pt x="204061" y="1269317"/>
                    <a:pt x="203038" y="1272305"/>
                    <a:pt x="202099" y="1275377"/>
                  </a:cubicBezTo>
                  <a:cubicBezTo>
                    <a:pt x="201758" y="1275633"/>
                    <a:pt x="201331" y="1275804"/>
                    <a:pt x="200990" y="1276060"/>
                  </a:cubicBezTo>
                  <a:close/>
                  <a:moveTo>
                    <a:pt x="177272" y="1289972"/>
                  </a:moveTo>
                  <a:cubicBezTo>
                    <a:pt x="174627" y="1275889"/>
                    <a:pt x="172067" y="1261892"/>
                    <a:pt x="169423" y="1247810"/>
                  </a:cubicBezTo>
                  <a:lnTo>
                    <a:pt x="169423" y="1247810"/>
                  </a:lnTo>
                  <a:cubicBezTo>
                    <a:pt x="169423" y="1247810"/>
                    <a:pt x="169423" y="1247639"/>
                    <a:pt x="169423" y="1247639"/>
                  </a:cubicBezTo>
                  <a:lnTo>
                    <a:pt x="169423" y="1247639"/>
                  </a:lnTo>
                  <a:cubicBezTo>
                    <a:pt x="169167" y="1246274"/>
                    <a:pt x="168825" y="1244908"/>
                    <a:pt x="168570" y="1243627"/>
                  </a:cubicBezTo>
                  <a:lnTo>
                    <a:pt x="168825" y="1242945"/>
                  </a:lnTo>
                  <a:cubicBezTo>
                    <a:pt x="170873" y="1250882"/>
                    <a:pt x="172921" y="1258820"/>
                    <a:pt x="174968" y="1266757"/>
                  </a:cubicBezTo>
                  <a:lnTo>
                    <a:pt x="174968" y="1266757"/>
                  </a:lnTo>
                  <a:cubicBezTo>
                    <a:pt x="174968" y="1266757"/>
                    <a:pt x="174968" y="1267013"/>
                    <a:pt x="174968" y="1267013"/>
                  </a:cubicBezTo>
                  <a:lnTo>
                    <a:pt x="174968" y="1267269"/>
                  </a:lnTo>
                  <a:cubicBezTo>
                    <a:pt x="174968" y="1267269"/>
                    <a:pt x="174968" y="1267269"/>
                    <a:pt x="174968" y="1267269"/>
                  </a:cubicBezTo>
                  <a:cubicBezTo>
                    <a:pt x="176845" y="1274012"/>
                    <a:pt x="178808" y="1280840"/>
                    <a:pt x="180770" y="1287582"/>
                  </a:cubicBezTo>
                  <a:cubicBezTo>
                    <a:pt x="180770" y="1287667"/>
                    <a:pt x="180770" y="1287753"/>
                    <a:pt x="180770" y="1287838"/>
                  </a:cubicBezTo>
                  <a:cubicBezTo>
                    <a:pt x="179575" y="1288521"/>
                    <a:pt x="178466" y="1289204"/>
                    <a:pt x="177272" y="1289886"/>
                  </a:cubicBezTo>
                  <a:close/>
                  <a:moveTo>
                    <a:pt x="164730" y="1297312"/>
                  </a:moveTo>
                  <a:cubicBezTo>
                    <a:pt x="162854" y="1286643"/>
                    <a:pt x="160976" y="1275975"/>
                    <a:pt x="159184" y="1265221"/>
                  </a:cubicBezTo>
                  <a:lnTo>
                    <a:pt x="164901" y="1251992"/>
                  </a:lnTo>
                  <a:cubicBezTo>
                    <a:pt x="167716" y="1265392"/>
                    <a:pt x="170703" y="1278706"/>
                    <a:pt x="173689" y="1292020"/>
                  </a:cubicBezTo>
                  <a:cubicBezTo>
                    <a:pt x="170703" y="1293727"/>
                    <a:pt x="167716" y="1295519"/>
                    <a:pt x="164730" y="1297226"/>
                  </a:cubicBezTo>
                  <a:close/>
                  <a:moveTo>
                    <a:pt x="156710" y="1250199"/>
                  </a:moveTo>
                  <a:lnTo>
                    <a:pt x="156710" y="1250199"/>
                  </a:lnTo>
                  <a:cubicBezTo>
                    <a:pt x="156710" y="1250199"/>
                    <a:pt x="156710" y="1250199"/>
                    <a:pt x="156710" y="1250199"/>
                  </a:cubicBezTo>
                  <a:cubicBezTo>
                    <a:pt x="155004" y="1240641"/>
                    <a:pt x="153298" y="1230996"/>
                    <a:pt x="151592" y="1221352"/>
                  </a:cubicBezTo>
                  <a:cubicBezTo>
                    <a:pt x="153127" y="1218194"/>
                    <a:pt x="154748" y="1215121"/>
                    <a:pt x="156284" y="1212049"/>
                  </a:cubicBezTo>
                  <a:lnTo>
                    <a:pt x="156284" y="1212049"/>
                  </a:lnTo>
                  <a:cubicBezTo>
                    <a:pt x="156284" y="1212049"/>
                    <a:pt x="156284" y="1212049"/>
                    <a:pt x="156284" y="1212049"/>
                  </a:cubicBezTo>
                  <a:lnTo>
                    <a:pt x="156284" y="1212049"/>
                  </a:lnTo>
                  <a:cubicBezTo>
                    <a:pt x="156284" y="1212049"/>
                    <a:pt x="156284" y="1212049"/>
                    <a:pt x="156284" y="1212049"/>
                  </a:cubicBezTo>
                  <a:cubicBezTo>
                    <a:pt x="156540" y="1211537"/>
                    <a:pt x="156796" y="1210939"/>
                    <a:pt x="157052" y="1210427"/>
                  </a:cubicBezTo>
                  <a:cubicBezTo>
                    <a:pt x="159014" y="1221522"/>
                    <a:pt x="160976" y="1232532"/>
                    <a:pt x="163109" y="1243627"/>
                  </a:cubicBezTo>
                  <a:cubicBezTo>
                    <a:pt x="161317" y="1248236"/>
                    <a:pt x="159526" y="1252845"/>
                    <a:pt x="157820" y="1257454"/>
                  </a:cubicBezTo>
                  <a:cubicBezTo>
                    <a:pt x="157479" y="1255150"/>
                    <a:pt x="157052" y="1252845"/>
                    <a:pt x="156710" y="1250456"/>
                  </a:cubicBezTo>
                  <a:lnTo>
                    <a:pt x="156710" y="1250456"/>
                  </a:lnTo>
                  <a:close/>
                  <a:moveTo>
                    <a:pt x="155687" y="1201636"/>
                  </a:moveTo>
                  <a:cubicBezTo>
                    <a:pt x="154407" y="1204197"/>
                    <a:pt x="153042" y="1206757"/>
                    <a:pt x="151762" y="1209318"/>
                  </a:cubicBezTo>
                  <a:lnTo>
                    <a:pt x="151762" y="1209318"/>
                  </a:lnTo>
                  <a:cubicBezTo>
                    <a:pt x="151762" y="1209318"/>
                    <a:pt x="151677" y="1209488"/>
                    <a:pt x="151677" y="1209488"/>
                  </a:cubicBezTo>
                  <a:lnTo>
                    <a:pt x="151677" y="1209659"/>
                  </a:lnTo>
                  <a:cubicBezTo>
                    <a:pt x="151677" y="1209659"/>
                    <a:pt x="151592" y="1209659"/>
                    <a:pt x="151592" y="1209659"/>
                  </a:cubicBezTo>
                  <a:cubicBezTo>
                    <a:pt x="151165" y="1210598"/>
                    <a:pt x="150653" y="1211622"/>
                    <a:pt x="150226" y="1212561"/>
                  </a:cubicBezTo>
                  <a:cubicBezTo>
                    <a:pt x="149714" y="1209659"/>
                    <a:pt x="149288" y="1206757"/>
                    <a:pt x="148776" y="1203855"/>
                  </a:cubicBezTo>
                  <a:cubicBezTo>
                    <a:pt x="150994" y="1202404"/>
                    <a:pt x="153127" y="1200868"/>
                    <a:pt x="155346" y="1199417"/>
                  </a:cubicBezTo>
                  <a:cubicBezTo>
                    <a:pt x="155431" y="1200100"/>
                    <a:pt x="155601" y="1200868"/>
                    <a:pt x="155687" y="1201551"/>
                  </a:cubicBezTo>
                  <a:close/>
                  <a:moveTo>
                    <a:pt x="117209" y="1208635"/>
                  </a:moveTo>
                  <a:lnTo>
                    <a:pt x="117209" y="1208635"/>
                  </a:lnTo>
                  <a:cubicBezTo>
                    <a:pt x="117209" y="1208635"/>
                    <a:pt x="117209" y="1208635"/>
                    <a:pt x="117209" y="1208635"/>
                  </a:cubicBezTo>
                  <a:lnTo>
                    <a:pt x="117209" y="1208635"/>
                  </a:lnTo>
                  <a:cubicBezTo>
                    <a:pt x="117209" y="1208635"/>
                    <a:pt x="117209" y="1208635"/>
                    <a:pt x="117209" y="1208635"/>
                  </a:cubicBezTo>
                  <a:cubicBezTo>
                    <a:pt x="116782" y="1204453"/>
                    <a:pt x="116270" y="1200271"/>
                    <a:pt x="115844" y="1196003"/>
                  </a:cubicBezTo>
                  <a:cubicBezTo>
                    <a:pt x="119853" y="1186700"/>
                    <a:pt x="123864" y="1177482"/>
                    <a:pt x="127788" y="1168179"/>
                  </a:cubicBezTo>
                  <a:cubicBezTo>
                    <a:pt x="128300" y="1173983"/>
                    <a:pt x="128897" y="1179787"/>
                    <a:pt x="129409" y="1185591"/>
                  </a:cubicBezTo>
                  <a:cubicBezTo>
                    <a:pt x="130092" y="1192248"/>
                    <a:pt x="130860" y="1198820"/>
                    <a:pt x="131627" y="1205477"/>
                  </a:cubicBezTo>
                  <a:cubicBezTo>
                    <a:pt x="127020" y="1208635"/>
                    <a:pt x="122413" y="1211793"/>
                    <a:pt x="117720" y="1214951"/>
                  </a:cubicBezTo>
                  <a:cubicBezTo>
                    <a:pt x="117550" y="1212902"/>
                    <a:pt x="117294" y="1210854"/>
                    <a:pt x="117123" y="1208720"/>
                  </a:cubicBezTo>
                  <a:close/>
                  <a:moveTo>
                    <a:pt x="81631" y="1121238"/>
                  </a:moveTo>
                  <a:lnTo>
                    <a:pt x="81631" y="1121238"/>
                  </a:lnTo>
                  <a:cubicBezTo>
                    <a:pt x="81631" y="1121238"/>
                    <a:pt x="81631" y="1121153"/>
                    <a:pt x="81631" y="1121153"/>
                  </a:cubicBezTo>
                  <a:cubicBezTo>
                    <a:pt x="83935" y="1107070"/>
                    <a:pt x="86495" y="1092988"/>
                    <a:pt x="89139" y="1078991"/>
                  </a:cubicBezTo>
                  <a:cubicBezTo>
                    <a:pt x="91528" y="1075833"/>
                    <a:pt x="93917" y="1072675"/>
                    <a:pt x="96306" y="1069517"/>
                  </a:cubicBezTo>
                  <a:cubicBezTo>
                    <a:pt x="95708" y="1072333"/>
                    <a:pt x="95112" y="1075235"/>
                    <a:pt x="94514" y="1078052"/>
                  </a:cubicBezTo>
                  <a:cubicBezTo>
                    <a:pt x="91613" y="1092475"/>
                    <a:pt x="88883" y="1106899"/>
                    <a:pt x="86324" y="1121409"/>
                  </a:cubicBezTo>
                  <a:cubicBezTo>
                    <a:pt x="84020" y="1125420"/>
                    <a:pt x="81717" y="1129431"/>
                    <a:pt x="79413" y="1133528"/>
                  </a:cubicBezTo>
                  <a:cubicBezTo>
                    <a:pt x="80096" y="1129431"/>
                    <a:pt x="80863" y="1125420"/>
                    <a:pt x="81546" y="1121323"/>
                  </a:cubicBezTo>
                  <a:lnTo>
                    <a:pt x="81546" y="1121323"/>
                  </a:lnTo>
                  <a:close/>
                  <a:moveTo>
                    <a:pt x="99036" y="1057056"/>
                  </a:moveTo>
                  <a:lnTo>
                    <a:pt x="99036" y="1057056"/>
                  </a:lnTo>
                  <a:cubicBezTo>
                    <a:pt x="99036" y="1057056"/>
                    <a:pt x="98951" y="1057312"/>
                    <a:pt x="98951" y="1057312"/>
                  </a:cubicBezTo>
                  <a:lnTo>
                    <a:pt x="98951" y="1057312"/>
                  </a:lnTo>
                  <a:cubicBezTo>
                    <a:pt x="96391" y="1060982"/>
                    <a:pt x="93917" y="1064652"/>
                    <a:pt x="91358" y="1068407"/>
                  </a:cubicBezTo>
                  <a:cubicBezTo>
                    <a:pt x="91784" y="1066188"/>
                    <a:pt x="92211" y="1063969"/>
                    <a:pt x="92723" y="1061750"/>
                  </a:cubicBezTo>
                  <a:cubicBezTo>
                    <a:pt x="93832" y="1056458"/>
                    <a:pt x="94941" y="1051167"/>
                    <a:pt x="96135" y="1045875"/>
                  </a:cubicBezTo>
                  <a:cubicBezTo>
                    <a:pt x="97159" y="1045278"/>
                    <a:pt x="98268" y="1044680"/>
                    <a:pt x="99292" y="1044083"/>
                  </a:cubicBezTo>
                  <a:cubicBezTo>
                    <a:pt x="100487" y="1043400"/>
                    <a:pt x="101510" y="1042461"/>
                    <a:pt x="102534" y="1041522"/>
                  </a:cubicBezTo>
                  <a:cubicBezTo>
                    <a:pt x="101340" y="1046729"/>
                    <a:pt x="100231" y="1051850"/>
                    <a:pt x="99121" y="1057056"/>
                  </a:cubicBezTo>
                  <a:close/>
                  <a:moveTo>
                    <a:pt x="84105" y="1134894"/>
                  </a:moveTo>
                  <a:cubicBezTo>
                    <a:pt x="84105" y="1134894"/>
                    <a:pt x="84020" y="1135406"/>
                    <a:pt x="83935" y="1135662"/>
                  </a:cubicBezTo>
                  <a:cubicBezTo>
                    <a:pt x="83764" y="1135747"/>
                    <a:pt x="83594" y="1135833"/>
                    <a:pt x="83423" y="1136003"/>
                  </a:cubicBezTo>
                  <a:cubicBezTo>
                    <a:pt x="83679" y="1135662"/>
                    <a:pt x="83850" y="1135235"/>
                    <a:pt x="84105" y="1134894"/>
                  </a:cubicBezTo>
                  <a:close/>
                  <a:moveTo>
                    <a:pt x="103302" y="1060214"/>
                  </a:moveTo>
                  <a:cubicBezTo>
                    <a:pt x="106886" y="1055008"/>
                    <a:pt x="110469" y="1049801"/>
                    <a:pt x="114052" y="1044595"/>
                  </a:cubicBezTo>
                  <a:cubicBezTo>
                    <a:pt x="116611" y="1051679"/>
                    <a:pt x="119256" y="1058763"/>
                    <a:pt x="121901" y="1065932"/>
                  </a:cubicBezTo>
                  <a:cubicBezTo>
                    <a:pt x="117379" y="1072845"/>
                    <a:pt x="112857" y="1079759"/>
                    <a:pt x="108336" y="1086672"/>
                  </a:cubicBezTo>
                  <a:lnTo>
                    <a:pt x="107994" y="1074552"/>
                  </a:lnTo>
                  <a:cubicBezTo>
                    <a:pt x="107994" y="1074552"/>
                    <a:pt x="107738" y="1074382"/>
                    <a:pt x="107738" y="1074552"/>
                  </a:cubicBezTo>
                  <a:lnTo>
                    <a:pt x="107568" y="1087696"/>
                  </a:lnTo>
                  <a:cubicBezTo>
                    <a:pt x="106288" y="1089659"/>
                    <a:pt x="105094" y="1091537"/>
                    <a:pt x="103814" y="1093500"/>
                  </a:cubicBezTo>
                  <a:lnTo>
                    <a:pt x="103814" y="1084880"/>
                  </a:lnTo>
                  <a:cubicBezTo>
                    <a:pt x="103814" y="1084880"/>
                    <a:pt x="104240" y="1064652"/>
                    <a:pt x="104240" y="1064652"/>
                  </a:cubicBezTo>
                  <a:cubicBezTo>
                    <a:pt x="104240" y="1064481"/>
                    <a:pt x="103984" y="1064481"/>
                    <a:pt x="103984" y="1064652"/>
                  </a:cubicBezTo>
                  <a:lnTo>
                    <a:pt x="102961" y="1084709"/>
                  </a:lnTo>
                  <a:lnTo>
                    <a:pt x="102534" y="1095463"/>
                  </a:lnTo>
                  <a:cubicBezTo>
                    <a:pt x="101340" y="1097340"/>
                    <a:pt x="100145" y="1099218"/>
                    <a:pt x="98866" y="1101096"/>
                  </a:cubicBezTo>
                  <a:cubicBezTo>
                    <a:pt x="99548" y="1091537"/>
                    <a:pt x="100231" y="1081978"/>
                    <a:pt x="100999" y="1072419"/>
                  </a:cubicBezTo>
                  <a:lnTo>
                    <a:pt x="101937" y="1061921"/>
                  </a:lnTo>
                  <a:cubicBezTo>
                    <a:pt x="102363" y="1061409"/>
                    <a:pt x="102705" y="1060811"/>
                    <a:pt x="103132" y="1060299"/>
                  </a:cubicBezTo>
                  <a:lnTo>
                    <a:pt x="103132" y="1060299"/>
                  </a:lnTo>
                  <a:cubicBezTo>
                    <a:pt x="103132" y="1060299"/>
                    <a:pt x="103132" y="1060299"/>
                    <a:pt x="103132" y="1060299"/>
                  </a:cubicBezTo>
                  <a:lnTo>
                    <a:pt x="103132" y="1060299"/>
                  </a:lnTo>
                  <a:cubicBezTo>
                    <a:pt x="103132" y="1060299"/>
                    <a:pt x="103132" y="1060299"/>
                    <a:pt x="103132" y="1060299"/>
                  </a:cubicBezTo>
                  <a:close/>
                  <a:moveTo>
                    <a:pt x="122754" y="1091622"/>
                  </a:moveTo>
                  <a:cubicBezTo>
                    <a:pt x="118318" y="1099303"/>
                    <a:pt x="113881" y="1107070"/>
                    <a:pt x="109445" y="1114752"/>
                  </a:cubicBezTo>
                  <a:cubicBezTo>
                    <a:pt x="109445" y="1113130"/>
                    <a:pt x="109274" y="1111508"/>
                    <a:pt x="109189" y="1109887"/>
                  </a:cubicBezTo>
                  <a:lnTo>
                    <a:pt x="108591" y="1093670"/>
                  </a:lnTo>
                  <a:cubicBezTo>
                    <a:pt x="113369" y="1085392"/>
                    <a:pt x="118147" y="1077113"/>
                    <a:pt x="123010" y="1068834"/>
                  </a:cubicBezTo>
                  <a:cubicBezTo>
                    <a:pt x="124717" y="1073357"/>
                    <a:pt x="126338" y="1077966"/>
                    <a:pt x="128044" y="1082575"/>
                  </a:cubicBezTo>
                  <a:lnTo>
                    <a:pt x="126594" y="1085050"/>
                  </a:lnTo>
                  <a:cubicBezTo>
                    <a:pt x="125399" y="1087098"/>
                    <a:pt x="124205" y="1089232"/>
                    <a:pt x="123010" y="1091281"/>
                  </a:cubicBezTo>
                  <a:lnTo>
                    <a:pt x="123010" y="1090683"/>
                  </a:lnTo>
                  <a:cubicBezTo>
                    <a:pt x="123010" y="1090683"/>
                    <a:pt x="122754" y="1090513"/>
                    <a:pt x="122754" y="1090683"/>
                  </a:cubicBezTo>
                  <a:lnTo>
                    <a:pt x="122754" y="1091622"/>
                  </a:lnTo>
                  <a:close/>
                  <a:moveTo>
                    <a:pt x="97245" y="1128322"/>
                  </a:moveTo>
                  <a:cubicBezTo>
                    <a:pt x="97586" y="1122603"/>
                    <a:pt x="97927" y="1116970"/>
                    <a:pt x="98354" y="1111252"/>
                  </a:cubicBezTo>
                  <a:cubicBezTo>
                    <a:pt x="99633" y="1108948"/>
                    <a:pt x="100999" y="1106643"/>
                    <a:pt x="102278" y="1104424"/>
                  </a:cubicBezTo>
                  <a:lnTo>
                    <a:pt x="102278" y="1104766"/>
                  </a:lnTo>
                  <a:cubicBezTo>
                    <a:pt x="102022" y="1111764"/>
                    <a:pt x="101852" y="1118848"/>
                    <a:pt x="101681" y="1125847"/>
                  </a:cubicBezTo>
                  <a:cubicBezTo>
                    <a:pt x="100231" y="1126700"/>
                    <a:pt x="98695" y="1127468"/>
                    <a:pt x="97245" y="1128322"/>
                  </a:cubicBezTo>
                  <a:close/>
                  <a:moveTo>
                    <a:pt x="103899" y="1101693"/>
                  </a:moveTo>
                  <a:cubicBezTo>
                    <a:pt x="105179" y="1099560"/>
                    <a:pt x="106373" y="1097426"/>
                    <a:pt x="107653" y="1095292"/>
                  </a:cubicBezTo>
                  <a:lnTo>
                    <a:pt x="107653" y="1109716"/>
                  </a:lnTo>
                  <a:cubicBezTo>
                    <a:pt x="107653" y="1112362"/>
                    <a:pt x="107653" y="1115093"/>
                    <a:pt x="107738" y="1117739"/>
                  </a:cubicBezTo>
                  <a:cubicBezTo>
                    <a:pt x="106544" y="1119872"/>
                    <a:pt x="105264" y="1122006"/>
                    <a:pt x="104070" y="1124140"/>
                  </a:cubicBezTo>
                  <a:cubicBezTo>
                    <a:pt x="104070" y="1117739"/>
                    <a:pt x="103899" y="1111337"/>
                    <a:pt x="103899" y="1105022"/>
                  </a:cubicBezTo>
                  <a:lnTo>
                    <a:pt x="103899" y="1101693"/>
                  </a:lnTo>
                  <a:close/>
                  <a:moveTo>
                    <a:pt x="95965" y="1106046"/>
                  </a:moveTo>
                  <a:cubicBezTo>
                    <a:pt x="94941" y="1107582"/>
                    <a:pt x="94003" y="1109204"/>
                    <a:pt x="92979" y="1110740"/>
                  </a:cubicBezTo>
                  <a:cubicBezTo>
                    <a:pt x="94600" y="1100072"/>
                    <a:pt x="96391" y="1089488"/>
                    <a:pt x="98183" y="1078905"/>
                  </a:cubicBezTo>
                  <a:cubicBezTo>
                    <a:pt x="98866" y="1075150"/>
                    <a:pt x="99548" y="1071394"/>
                    <a:pt x="100231" y="1067554"/>
                  </a:cubicBezTo>
                  <a:lnTo>
                    <a:pt x="99719" y="1071992"/>
                  </a:lnTo>
                  <a:cubicBezTo>
                    <a:pt x="98439" y="1083343"/>
                    <a:pt x="97159" y="1094695"/>
                    <a:pt x="95965" y="1106046"/>
                  </a:cubicBezTo>
                  <a:close/>
                  <a:moveTo>
                    <a:pt x="91016" y="1123969"/>
                  </a:moveTo>
                  <a:cubicBezTo>
                    <a:pt x="91443" y="1123201"/>
                    <a:pt x="91955" y="1122433"/>
                    <a:pt x="92381" y="1121750"/>
                  </a:cubicBezTo>
                  <a:lnTo>
                    <a:pt x="92381" y="1121750"/>
                  </a:lnTo>
                  <a:cubicBezTo>
                    <a:pt x="92381" y="1121750"/>
                    <a:pt x="92381" y="1121750"/>
                    <a:pt x="92381" y="1121750"/>
                  </a:cubicBezTo>
                  <a:lnTo>
                    <a:pt x="92381" y="1121750"/>
                  </a:lnTo>
                  <a:cubicBezTo>
                    <a:pt x="92381" y="1121750"/>
                    <a:pt x="92381" y="1121750"/>
                    <a:pt x="92381" y="1121750"/>
                  </a:cubicBezTo>
                  <a:cubicBezTo>
                    <a:pt x="93149" y="1120385"/>
                    <a:pt x="93917" y="1119019"/>
                    <a:pt x="94685" y="1117653"/>
                  </a:cubicBezTo>
                  <a:cubicBezTo>
                    <a:pt x="94258" y="1121494"/>
                    <a:pt x="93917" y="1125335"/>
                    <a:pt x="93491" y="1129175"/>
                  </a:cubicBezTo>
                  <a:cubicBezTo>
                    <a:pt x="93491" y="1129688"/>
                    <a:pt x="93405" y="1130114"/>
                    <a:pt x="93320" y="1130626"/>
                  </a:cubicBezTo>
                  <a:cubicBezTo>
                    <a:pt x="92040" y="1131309"/>
                    <a:pt x="90846" y="1131992"/>
                    <a:pt x="89566" y="1132760"/>
                  </a:cubicBezTo>
                  <a:cubicBezTo>
                    <a:pt x="89992" y="1129858"/>
                    <a:pt x="90419" y="1127042"/>
                    <a:pt x="90846" y="1124140"/>
                  </a:cubicBezTo>
                  <a:close/>
                  <a:moveTo>
                    <a:pt x="76683" y="1151110"/>
                  </a:moveTo>
                  <a:cubicBezTo>
                    <a:pt x="78560" y="1150086"/>
                    <a:pt x="80351" y="1149062"/>
                    <a:pt x="82143" y="1148037"/>
                  </a:cubicBezTo>
                  <a:cubicBezTo>
                    <a:pt x="81546" y="1152305"/>
                    <a:pt x="81034" y="1156572"/>
                    <a:pt x="80437" y="1160840"/>
                  </a:cubicBezTo>
                  <a:cubicBezTo>
                    <a:pt x="79157" y="1157852"/>
                    <a:pt x="77792" y="1154865"/>
                    <a:pt x="76512" y="1151878"/>
                  </a:cubicBezTo>
                  <a:cubicBezTo>
                    <a:pt x="76512" y="1151622"/>
                    <a:pt x="76512" y="1151366"/>
                    <a:pt x="76597" y="1151110"/>
                  </a:cubicBezTo>
                  <a:close/>
                  <a:moveTo>
                    <a:pt x="92211" y="1145050"/>
                  </a:moveTo>
                  <a:cubicBezTo>
                    <a:pt x="90846" y="1147440"/>
                    <a:pt x="89480" y="1149830"/>
                    <a:pt x="88116" y="1152219"/>
                  </a:cubicBezTo>
                  <a:cubicBezTo>
                    <a:pt x="88116" y="1152219"/>
                    <a:pt x="88116" y="1152219"/>
                    <a:pt x="88116" y="1152219"/>
                  </a:cubicBezTo>
                  <a:cubicBezTo>
                    <a:pt x="88116" y="1152219"/>
                    <a:pt x="88116" y="1152305"/>
                    <a:pt x="88030" y="1152390"/>
                  </a:cubicBezTo>
                  <a:cubicBezTo>
                    <a:pt x="88030" y="1152390"/>
                    <a:pt x="88030" y="1152475"/>
                    <a:pt x="87945" y="1152561"/>
                  </a:cubicBezTo>
                  <a:cubicBezTo>
                    <a:pt x="87945" y="1152561"/>
                    <a:pt x="87945" y="1152561"/>
                    <a:pt x="87945" y="1152561"/>
                  </a:cubicBezTo>
                  <a:cubicBezTo>
                    <a:pt x="87348" y="1153670"/>
                    <a:pt x="86836" y="1154780"/>
                    <a:pt x="86238" y="1155889"/>
                  </a:cubicBezTo>
                  <a:cubicBezTo>
                    <a:pt x="86836" y="1152219"/>
                    <a:pt x="87348" y="1148549"/>
                    <a:pt x="87945" y="1144794"/>
                  </a:cubicBezTo>
                  <a:cubicBezTo>
                    <a:pt x="89480" y="1143941"/>
                    <a:pt x="90931" y="1143087"/>
                    <a:pt x="92467" y="1142319"/>
                  </a:cubicBezTo>
                  <a:cubicBezTo>
                    <a:pt x="92467" y="1143258"/>
                    <a:pt x="92296" y="1144111"/>
                    <a:pt x="92211" y="1145050"/>
                  </a:cubicBezTo>
                  <a:close/>
                  <a:moveTo>
                    <a:pt x="91102" y="1157682"/>
                  </a:moveTo>
                  <a:cubicBezTo>
                    <a:pt x="90504" y="1165363"/>
                    <a:pt x="89907" y="1173130"/>
                    <a:pt x="89310" y="1180811"/>
                  </a:cubicBezTo>
                  <a:cubicBezTo>
                    <a:pt x="87689" y="1177056"/>
                    <a:pt x="85983" y="1173300"/>
                    <a:pt x="84362" y="1169545"/>
                  </a:cubicBezTo>
                  <a:cubicBezTo>
                    <a:pt x="86580" y="1165619"/>
                    <a:pt x="88883" y="1161608"/>
                    <a:pt x="91102" y="1157682"/>
                  </a:cubicBezTo>
                  <a:close/>
                  <a:moveTo>
                    <a:pt x="123010" y="1095548"/>
                  </a:moveTo>
                  <a:lnTo>
                    <a:pt x="123693" y="1110313"/>
                  </a:lnTo>
                  <a:lnTo>
                    <a:pt x="123864" y="1113471"/>
                  </a:lnTo>
                  <a:cubicBezTo>
                    <a:pt x="119171" y="1116032"/>
                    <a:pt x="114564" y="1118677"/>
                    <a:pt x="109871" y="1121238"/>
                  </a:cubicBezTo>
                  <a:cubicBezTo>
                    <a:pt x="114223" y="1112703"/>
                    <a:pt x="118574" y="1104083"/>
                    <a:pt x="122925" y="1095548"/>
                  </a:cubicBezTo>
                  <a:close/>
                  <a:moveTo>
                    <a:pt x="124631" y="1110313"/>
                  </a:moveTo>
                  <a:lnTo>
                    <a:pt x="123352" y="1094865"/>
                  </a:lnTo>
                  <a:cubicBezTo>
                    <a:pt x="124887" y="1091878"/>
                    <a:pt x="126423" y="1088806"/>
                    <a:pt x="127959" y="1085818"/>
                  </a:cubicBezTo>
                  <a:lnTo>
                    <a:pt x="128727" y="1084282"/>
                  </a:lnTo>
                  <a:cubicBezTo>
                    <a:pt x="131372" y="1091537"/>
                    <a:pt x="134101" y="1098877"/>
                    <a:pt x="136831" y="1106302"/>
                  </a:cubicBezTo>
                  <a:cubicBezTo>
                    <a:pt x="136405" y="1106558"/>
                    <a:pt x="135978" y="1106814"/>
                    <a:pt x="135467" y="1107070"/>
                  </a:cubicBezTo>
                  <a:lnTo>
                    <a:pt x="135125" y="1104168"/>
                  </a:lnTo>
                  <a:cubicBezTo>
                    <a:pt x="135125" y="1104168"/>
                    <a:pt x="134869" y="1103998"/>
                    <a:pt x="134869" y="1104168"/>
                  </a:cubicBezTo>
                  <a:lnTo>
                    <a:pt x="135125" y="1107241"/>
                  </a:lnTo>
                  <a:cubicBezTo>
                    <a:pt x="131713" y="1109119"/>
                    <a:pt x="128300" y="1111081"/>
                    <a:pt x="124887" y="1112959"/>
                  </a:cubicBezTo>
                  <a:lnTo>
                    <a:pt x="124631" y="1110399"/>
                  </a:lnTo>
                  <a:close/>
                  <a:moveTo>
                    <a:pt x="148179" y="1111679"/>
                  </a:moveTo>
                  <a:cubicBezTo>
                    <a:pt x="162000" y="1103229"/>
                    <a:pt x="175310" y="1095121"/>
                    <a:pt x="188449" y="1086928"/>
                  </a:cubicBezTo>
                  <a:cubicBezTo>
                    <a:pt x="193056" y="1084111"/>
                    <a:pt x="197663" y="1081295"/>
                    <a:pt x="202270" y="1078393"/>
                  </a:cubicBezTo>
                  <a:lnTo>
                    <a:pt x="202526" y="1082746"/>
                  </a:lnTo>
                  <a:lnTo>
                    <a:pt x="203464" y="1096401"/>
                  </a:lnTo>
                  <a:cubicBezTo>
                    <a:pt x="203635" y="1098791"/>
                    <a:pt x="203806" y="1101096"/>
                    <a:pt x="203976" y="1103485"/>
                  </a:cubicBezTo>
                  <a:cubicBezTo>
                    <a:pt x="203635" y="1104339"/>
                    <a:pt x="203208" y="1105278"/>
                    <a:pt x="202867" y="1106131"/>
                  </a:cubicBezTo>
                  <a:cubicBezTo>
                    <a:pt x="200734" y="1099560"/>
                    <a:pt x="198345" y="1092988"/>
                    <a:pt x="194932" y="1086928"/>
                  </a:cubicBezTo>
                  <a:cubicBezTo>
                    <a:pt x="194250" y="1093073"/>
                    <a:pt x="197065" y="1098450"/>
                    <a:pt x="198686" y="1104083"/>
                  </a:cubicBezTo>
                  <a:cubicBezTo>
                    <a:pt x="199369" y="1106473"/>
                    <a:pt x="200052" y="1108862"/>
                    <a:pt x="200819" y="1111167"/>
                  </a:cubicBezTo>
                  <a:cubicBezTo>
                    <a:pt x="200393" y="1112106"/>
                    <a:pt x="199966" y="1113130"/>
                    <a:pt x="199625" y="1114069"/>
                  </a:cubicBezTo>
                  <a:cubicBezTo>
                    <a:pt x="198089" y="1117397"/>
                    <a:pt x="196639" y="1120726"/>
                    <a:pt x="195189" y="1123969"/>
                  </a:cubicBezTo>
                  <a:cubicBezTo>
                    <a:pt x="195189" y="1123286"/>
                    <a:pt x="195018" y="1122603"/>
                    <a:pt x="194932" y="1121921"/>
                  </a:cubicBezTo>
                  <a:cubicBezTo>
                    <a:pt x="194848" y="1120811"/>
                    <a:pt x="194677" y="1119702"/>
                    <a:pt x="194591" y="1118592"/>
                  </a:cubicBezTo>
                  <a:cubicBezTo>
                    <a:pt x="194591" y="1117482"/>
                    <a:pt x="194591" y="1116373"/>
                    <a:pt x="194848" y="1115349"/>
                  </a:cubicBezTo>
                  <a:cubicBezTo>
                    <a:pt x="195103" y="1114325"/>
                    <a:pt x="195444" y="1113215"/>
                    <a:pt x="196127" y="1112362"/>
                  </a:cubicBezTo>
                  <a:cubicBezTo>
                    <a:pt x="196469" y="1111935"/>
                    <a:pt x="196895" y="1111593"/>
                    <a:pt x="197407" y="1111423"/>
                  </a:cubicBezTo>
                  <a:cubicBezTo>
                    <a:pt x="197919" y="1111252"/>
                    <a:pt x="198431" y="1111167"/>
                    <a:pt x="199028" y="1111252"/>
                  </a:cubicBezTo>
                  <a:cubicBezTo>
                    <a:pt x="199113" y="1111252"/>
                    <a:pt x="199198" y="1111081"/>
                    <a:pt x="199028" y="1110996"/>
                  </a:cubicBezTo>
                  <a:cubicBezTo>
                    <a:pt x="198431" y="1110911"/>
                    <a:pt x="197833" y="1110825"/>
                    <a:pt x="197236" y="1110996"/>
                  </a:cubicBezTo>
                  <a:cubicBezTo>
                    <a:pt x="196724" y="1111252"/>
                    <a:pt x="196212" y="1111593"/>
                    <a:pt x="195786" y="1112020"/>
                  </a:cubicBezTo>
                  <a:cubicBezTo>
                    <a:pt x="195018" y="1112874"/>
                    <a:pt x="194591" y="1114069"/>
                    <a:pt x="194250" y="1115178"/>
                  </a:cubicBezTo>
                  <a:cubicBezTo>
                    <a:pt x="193909" y="1116288"/>
                    <a:pt x="193823" y="1117482"/>
                    <a:pt x="193823" y="1118592"/>
                  </a:cubicBezTo>
                  <a:cubicBezTo>
                    <a:pt x="193823" y="1119787"/>
                    <a:pt x="193994" y="1120897"/>
                    <a:pt x="193994" y="1122006"/>
                  </a:cubicBezTo>
                  <a:cubicBezTo>
                    <a:pt x="194079" y="1123286"/>
                    <a:pt x="194165" y="1124567"/>
                    <a:pt x="194250" y="1125847"/>
                  </a:cubicBezTo>
                  <a:cubicBezTo>
                    <a:pt x="193823" y="1126786"/>
                    <a:pt x="193397" y="1127724"/>
                    <a:pt x="192970" y="1128578"/>
                  </a:cubicBezTo>
                  <a:cubicBezTo>
                    <a:pt x="188022" y="1139161"/>
                    <a:pt x="182732" y="1149659"/>
                    <a:pt x="177272" y="1160072"/>
                  </a:cubicBezTo>
                  <a:lnTo>
                    <a:pt x="175566" y="1154609"/>
                  </a:lnTo>
                  <a:cubicBezTo>
                    <a:pt x="175566" y="1154609"/>
                    <a:pt x="175310" y="1154609"/>
                    <a:pt x="175310" y="1154609"/>
                  </a:cubicBezTo>
                  <a:lnTo>
                    <a:pt x="176931" y="1160584"/>
                  </a:lnTo>
                  <a:cubicBezTo>
                    <a:pt x="175395" y="1163485"/>
                    <a:pt x="173859" y="1166473"/>
                    <a:pt x="172324" y="1169374"/>
                  </a:cubicBezTo>
                  <a:cubicBezTo>
                    <a:pt x="169423" y="1162546"/>
                    <a:pt x="166608" y="1155719"/>
                    <a:pt x="163792" y="1148891"/>
                  </a:cubicBezTo>
                  <a:cubicBezTo>
                    <a:pt x="167631" y="1140527"/>
                    <a:pt x="171470" y="1132248"/>
                    <a:pt x="175480" y="1123969"/>
                  </a:cubicBezTo>
                  <a:cubicBezTo>
                    <a:pt x="179490" y="1115605"/>
                    <a:pt x="183586" y="1107241"/>
                    <a:pt x="187766" y="1098877"/>
                  </a:cubicBezTo>
                  <a:cubicBezTo>
                    <a:pt x="187766" y="1098791"/>
                    <a:pt x="187595" y="1098706"/>
                    <a:pt x="187595" y="1098791"/>
                  </a:cubicBezTo>
                  <a:cubicBezTo>
                    <a:pt x="183074" y="1106899"/>
                    <a:pt x="178637" y="1115008"/>
                    <a:pt x="174200" y="1123116"/>
                  </a:cubicBezTo>
                  <a:cubicBezTo>
                    <a:pt x="170191" y="1130456"/>
                    <a:pt x="166266" y="1137881"/>
                    <a:pt x="162342" y="1145306"/>
                  </a:cubicBezTo>
                  <a:cubicBezTo>
                    <a:pt x="158246" y="1135577"/>
                    <a:pt x="154236" y="1125847"/>
                    <a:pt x="150141" y="1116032"/>
                  </a:cubicBezTo>
                  <a:lnTo>
                    <a:pt x="152189" y="1111252"/>
                  </a:lnTo>
                  <a:cubicBezTo>
                    <a:pt x="152189" y="1111252"/>
                    <a:pt x="152018" y="1111081"/>
                    <a:pt x="152018" y="1111167"/>
                  </a:cubicBezTo>
                  <a:lnTo>
                    <a:pt x="149885" y="1115434"/>
                  </a:lnTo>
                  <a:cubicBezTo>
                    <a:pt x="149288" y="1114069"/>
                    <a:pt x="148776" y="1112788"/>
                    <a:pt x="148264" y="1111423"/>
                  </a:cubicBezTo>
                  <a:close/>
                  <a:moveTo>
                    <a:pt x="344408" y="610598"/>
                  </a:moveTo>
                  <a:cubicBezTo>
                    <a:pt x="344153" y="611537"/>
                    <a:pt x="343897" y="612390"/>
                    <a:pt x="343641" y="613329"/>
                  </a:cubicBezTo>
                  <a:cubicBezTo>
                    <a:pt x="342361" y="614439"/>
                    <a:pt x="341081" y="615634"/>
                    <a:pt x="339801" y="616743"/>
                  </a:cubicBezTo>
                  <a:lnTo>
                    <a:pt x="345944" y="601380"/>
                  </a:lnTo>
                  <a:cubicBezTo>
                    <a:pt x="347394" y="597966"/>
                    <a:pt x="348845" y="594467"/>
                    <a:pt x="350210" y="591053"/>
                  </a:cubicBezTo>
                  <a:cubicBezTo>
                    <a:pt x="348333" y="597454"/>
                    <a:pt x="346371" y="603856"/>
                    <a:pt x="344579" y="610257"/>
                  </a:cubicBezTo>
                  <a:cubicBezTo>
                    <a:pt x="344579" y="610257"/>
                    <a:pt x="344494" y="610257"/>
                    <a:pt x="344494" y="610257"/>
                  </a:cubicBezTo>
                  <a:lnTo>
                    <a:pt x="344494" y="610427"/>
                  </a:lnTo>
                  <a:close/>
                  <a:moveTo>
                    <a:pt x="391333" y="592163"/>
                  </a:moveTo>
                  <a:cubicBezTo>
                    <a:pt x="394148" y="585079"/>
                    <a:pt x="396964" y="577995"/>
                    <a:pt x="399865" y="570911"/>
                  </a:cubicBezTo>
                  <a:cubicBezTo>
                    <a:pt x="411638" y="560584"/>
                    <a:pt x="423241" y="550001"/>
                    <a:pt x="434844" y="539503"/>
                  </a:cubicBezTo>
                  <a:cubicBezTo>
                    <a:pt x="434589" y="541039"/>
                    <a:pt x="434333" y="542575"/>
                    <a:pt x="434077" y="544112"/>
                  </a:cubicBezTo>
                  <a:lnTo>
                    <a:pt x="427934" y="559816"/>
                  </a:lnTo>
                  <a:lnTo>
                    <a:pt x="418635" y="566388"/>
                  </a:lnTo>
                  <a:cubicBezTo>
                    <a:pt x="418635" y="566388"/>
                    <a:pt x="418635" y="566644"/>
                    <a:pt x="418720" y="566558"/>
                  </a:cubicBezTo>
                  <a:lnTo>
                    <a:pt x="427337" y="561096"/>
                  </a:lnTo>
                  <a:lnTo>
                    <a:pt x="427081" y="561779"/>
                  </a:lnTo>
                  <a:lnTo>
                    <a:pt x="420085" y="580043"/>
                  </a:lnTo>
                  <a:cubicBezTo>
                    <a:pt x="419317" y="581921"/>
                    <a:pt x="418635" y="583884"/>
                    <a:pt x="417952" y="585762"/>
                  </a:cubicBezTo>
                  <a:cubicBezTo>
                    <a:pt x="406775" y="593870"/>
                    <a:pt x="395599" y="601978"/>
                    <a:pt x="384337" y="610086"/>
                  </a:cubicBezTo>
                  <a:cubicBezTo>
                    <a:pt x="384337" y="609830"/>
                    <a:pt x="384337" y="609574"/>
                    <a:pt x="384251" y="609233"/>
                  </a:cubicBezTo>
                  <a:cubicBezTo>
                    <a:pt x="386555" y="603514"/>
                    <a:pt x="388859" y="597881"/>
                    <a:pt x="391247" y="592163"/>
                  </a:cubicBezTo>
                  <a:lnTo>
                    <a:pt x="391247" y="592163"/>
                  </a:lnTo>
                  <a:cubicBezTo>
                    <a:pt x="391247" y="592163"/>
                    <a:pt x="391247" y="591992"/>
                    <a:pt x="391247" y="591992"/>
                  </a:cubicBezTo>
                  <a:lnTo>
                    <a:pt x="391247" y="591992"/>
                  </a:lnTo>
                  <a:close/>
                  <a:moveTo>
                    <a:pt x="430749" y="498450"/>
                  </a:moveTo>
                  <a:lnTo>
                    <a:pt x="433906" y="495804"/>
                  </a:lnTo>
                  <a:cubicBezTo>
                    <a:pt x="437490" y="492817"/>
                    <a:pt x="441073" y="489915"/>
                    <a:pt x="444571" y="486928"/>
                  </a:cubicBezTo>
                  <a:cubicBezTo>
                    <a:pt x="443718" y="491110"/>
                    <a:pt x="442864" y="495378"/>
                    <a:pt x="442097" y="499560"/>
                  </a:cubicBezTo>
                  <a:cubicBezTo>
                    <a:pt x="436124" y="504169"/>
                    <a:pt x="430152" y="508777"/>
                    <a:pt x="424095" y="513386"/>
                  </a:cubicBezTo>
                  <a:cubicBezTo>
                    <a:pt x="426313" y="508351"/>
                    <a:pt x="428531" y="503400"/>
                    <a:pt x="430749" y="498365"/>
                  </a:cubicBezTo>
                  <a:close/>
                  <a:moveTo>
                    <a:pt x="421535" y="505022"/>
                  </a:moveTo>
                  <a:lnTo>
                    <a:pt x="421706" y="503486"/>
                  </a:lnTo>
                  <a:cubicBezTo>
                    <a:pt x="423839" y="501608"/>
                    <a:pt x="425972" y="499730"/>
                    <a:pt x="428105" y="497767"/>
                  </a:cubicBezTo>
                  <a:cubicBezTo>
                    <a:pt x="427764" y="498450"/>
                    <a:pt x="427422" y="499218"/>
                    <a:pt x="427081" y="499901"/>
                  </a:cubicBezTo>
                  <a:lnTo>
                    <a:pt x="421535" y="505022"/>
                  </a:lnTo>
                  <a:close/>
                  <a:moveTo>
                    <a:pt x="451311" y="454069"/>
                  </a:moveTo>
                  <a:cubicBezTo>
                    <a:pt x="451140" y="454837"/>
                    <a:pt x="450970" y="455691"/>
                    <a:pt x="450799" y="456459"/>
                  </a:cubicBezTo>
                  <a:cubicBezTo>
                    <a:pt x="450458" y="456800"/>
                    <a:pt x="450031" y="457142"/>
                    <a:pt x="449690" y="457483"/>
                  </a:cubicBezTo>
                  <a:lnTo>
                    <a:pt x="451311" y="454069"/>
                  </a:lnTo>
                  <a:close/>
                  <a:moveTo>
                    <a:pt x="450202" y="459190"/>
                  </a:moveTo>
                  <a:cubicBezTo>
                    <a:pt x="448922" y="465420"/>
                    <a:pt x="447642" y="471565"/>
                    <a:pt x="446363" y="477796"/>
                  </a:cubicBezTo>
                  <a:cubicBezTo>
                    <a:pt x="443035" y="480527"/>
                    <a:pt x="439708" y="483258"/>
                    <a:pt x="436295" y="485989"/>
                  </a:cubicBezTo>
                  <a:cubicBezTo>
                    <a:pt x="439281" y="479417"/>
                    <a:pt x="442268" y="472931"/>
                    <a:pt x="445339" y="466359"/>
                  </a:cubicBezTo>
                  <a:lnTo>
                    <a:pt x="447984" y="460897"/>
                  </a:lnTo>
                  <a:cubicBezTo>
                    <a:pt x="447984" y="460897"/>
                    <a:pt x="448666" y="460385"/>
                    <a:pt x="449007" y="460043"/>
                  </a:cubicBezTo>
                  <a:cubicBezTo>
                    <a:pt x="449434" y="459702"/>
                    <a:pt x="449775" y="459446"/>
                    <a:pt x="450202" y="459105"/>
                  </a:cubicBezTo>
                  <a:close/>
                  <a:moveTo>
                    <a:pt x="502757" y="381950"/>
                  </a:moveTo>
                  <a:cubicBezTo>
                    <a:pt x="502757" y="381950"/>
                    <a:pt x="502757" y="382120"/>
                    <a:pt x="502757" y="382206"/>
                  </a:cubicBezTo>
                  <a:cubicBezTo>
                    <a:pt x="502757" y="382206"/>
                    <a:pt x="502757" y="382206"/>
                    <a:pt x="502757" y="382206"/>
                  </a:cubicBezTo>
                  <a:cubicBezTo>
                    <a:pt x="502074" y="386046"/>
                    <a:pt x="501478" y="389887"/>
                    <a:pt x="500795" y="393728"/>
                  </a:cubicBezTo>
                  <a:cubicBezTo>
                    <a:pt x="497979" y="396032"/>
                    <a:pt x="495164" y="398422"/>
                    <a:pt x="492349" y="400812"/>
                  </a:cubicBezTo>
                  <a:cubicBezTo>
                    <a:pt x="493287" y="395861"/>
                    <a:pt x="494225" y="390826"/>
                    <a:pt x="495249" y="385876"/>
                  </a:cubicBezTo>
                  <a:cubicBezTo>
                    <a:pt x="497979" y="383742"/>
                    <a:pt x="500624" y="381523"/>
                    <a:pt x="503354" y="379389"/>
                  </a:cubicBezTo>
                  <a:cubicBezTo>
                    <a:pt x="503184" y="380157"/>
                    <a:pt x="503013" y="381011"/>
                    <a:pt x="502843" y="381779"/>
                  </a:cubicBezTo>
                  <a:cubicBezTo>
                    <a:pt x="502843" y="381779"/>
                    <a:pt x="502843" y="381779"/>
                    <a:pt x="502843" y="381779"/>
                  </a:cubicBezTo>
                  <a:cubicBezTo>
                    <a:pt x="502843" y="381779"/>
                    <a:pt x="502843" y="381950"/>
                    <a:pt x="502843" y="382035"/>
                  </a:cubicBezTo>
                  <a:close/>
                  <a:moveTo>
                    <a:pt x="482964" y="443913"/>
                  </a:moveTo>
                  <a:lnTo>
                    <a:pt x="482366" y="449119"/>
                  </a:lnTo>
                  <a:cubicBezTo>
                    <a:pt x="479551" y="451679"/>
                    <a:pt x="476736" y="454240"/>
                    <a:pt x="473920" y="456800"/>
                  </a:cubicBezTo>
                  <a:lnTo>
                    <a:pt x="474262" y="454496"/>
                  </a:lnTo>
                  <a:cubicBezTo>
                    <a:pt x="474262" y="454496"/>
                    <a:pt x="474944" y="453813"/>
                    <a:pt x="475285" y="453472"/>
                  </a:cubicBezTo>
                  <a:cubicBezTo>
                    <a:pt x="475285" y="453472"/>
                    <a:pt x="475285" y="453216"/>
                    <a:pt x="475114" y="453301"/>
                  </a:cubicBezTo>
                  <a:lnTo>
                    <a:pt x="474346" y="453984"/>
                  </a:lnTo>
                  <a:lnTo>
                    <a:pt x="475883" y="442291"/>
                  </a:lnTo>
                  <a:lnTo>
                    <a:pt x="476479" y="438109"/>
                  </a:lnTo>
                  <a:cubicBezTo>
                    <a:pt x="479210" y="435975"/>
                    <a:pt x="481854" y="433756"/>
                    <a:pt x="484585" y="431537"/>
                  </a:cubicBezTo>
                  <a:cubicBezTo>
                    <a:pt x="484073" y="435634"/>
                    <a:pt x="483561" y="439730"/>
                    <a:pt x="483049" y="443827"/>
                  </a:cubicBezTo>
                  <a:close/>
                  <a:moveTo>
                    <a:pt x="495932" y="513898"/>
                  </a:moveTo>
                  <a:cubicBezTo>
                    <a:pt x="498918" y="511423"/>
                    <a:pt x="501819" y="508948"/>
                    <a:pt x="504805" y="506473"/>
                  </a:cubicBezTo>
                  <a:lnTo>
                    <a:pt x="503866" y="516459"/>
                  </a:lnTo>
                  <a:cubicBezTo>
                    <a:pt x="503866" y="516459"/>
                    <a:pt x="504037" y="516629"/>
                    <a:pt x="504123" y="516459"/>
                  </a:cubicBezTo>
                  <a:lnTo>
                    <a:pt x="505487" y="505876"/>
                  </a:lnTo>
                  <a:cubicBezTo>
                    <a:pt x="508900" y="502974"/>
                    <a:pt x="512313" y="500072"/>
                    <a:pt x="515640" y="497170"/>
                  </a:cubicBezTo>
                  <a:cubicBezTo>
                    <a:pt x="514360" y="506985"/>
                    <a:pt x="513166" y="516800"/>
                    <a:pt x="512057" y="526615"/>
                  </a:cubicBezTo>
                  <a:cubicBezTo>
                    <a:pt x="504976" y="532675"/>
                    <a:pt x="497809" y="538735"/>
                    <a:pt x="490728" y="544794"/>
                  </a:cubicBezTo>
                  <a:cubicBezTo>
                    <a:pt x="491666" y="535065"/>
                    <a:pt x="492604" y="525335"/>
                    <a:pt x="493628" y="515520"/>
                  </a:cubicBezTo>
                  <a:cubicBezTo>
                    <a:pt x="494396" y="514922"/>
                    <a:pt x="495079" y="514410"/>
                    <a:pt x="495846" y="513898"/>
                  </a:cubicBezTo>
                  <a:lnTo>
                    <a:pt x="495846" y="513898"/>
                  </a:lnTo>
                  <a:cubicBezTo>
                    <a:pt x="495846" y="513898"/>
                    <a:pt x="495846" y="513898"/>
                    <a:pt x="495846" y="513898"/>
                  </a:cubicBezTo>
                  <a:lnTo>
                    <a:pt x="495846" y="513898"/>
                  </a:lnTo>
                  <a:cubicBezTo>
                    <a:pt x="495846" y="513898"/>
                    <a:pt x="495846" y="513898"/>
                    <a:pt x="495846" y="513898"/>
                  </a:cubicBezTo>
                  <a:close/>
                  <a:moveTo>
                    <a:pt x="542345" y="500925"/>
                  </a:moveTo>
                  <a:cubicBezTo>
                    <a:pt x="540041" y="502888"/>
                    <a:pt x="537822" y="504766"/>
                    <a:pt x="535519" y="506729"/>
                  </a:cubicBezTo>
                  <a:cubicBezTo>
                    <a:pt x="536458" y="496658"/>
                    <a:pt x="537481" y="486672"/>
                    <a:pt x="538591" y="476686"/>
                  </a:cubicBezTo>
                  <a:cubicBezTo>
                    <a:pt x="540894" y="474553"/>
                    <a:pt x="543197" y="472419"/>
                    <a:pt x="545416" y="470285"/>
                  </a:cubicBezTo>
                  <a:cubicBezTo>
                    <a:pt x="544904" y="474809"/>
                    <a:pt x="544477" y="479332"/>
                    <a:pt x="543966" y="483856"/>
                  </a:cubicBezTo>
                  <a:lnTo>
                    <a:pt x="542345" y="501011"/>
                  </a:lnTo>
                  <a:close/>
                  <a:moveTo>
                    <a:pt x="547805" y="468066"/>
                  </a:moveTo>
                  <a:lnTo>
                    <a:pt x="556507" y="459787"/>
                  </a:lnTo>
                  <a:lnTo>
                    <a:pt x="561541" y="454922"/>
                  </a:lnTo>
                  <a:lnTo>
                    <a:pt x="560005" y="471053"/>
                  </a:lnTo>
                  <a:cubicBezTo>
                    <a:pt x="559493" y="476516"/>
                    <a:pt x="558896" y="481893"/>
                    <a:pt x="558384" y="487355"/>
                  </a:cubicBezTo>
                  <a:lnTo>
                    <a:pt x="556507" y="488977"/>
                  </a:lnTo>
                  <a:cubicBezTo>
                    <a:pt x="552156" y="492646"/>
                    <a:pt x="547890" y="496317"/>
                    <a:pt x="543539" y="499901"/>
                  </a:cubicBezTo>
                  <a:lnTo>
                    <a:pt x="545587" y="483685"/>
                  </a:lnTo>
                  <a:cubicBezTo>
                    <a:pt x="546269" y="478479"/>
                    <a:pt x="547037" y="473272"/>
                    <a:pt x="547805" y="467981"/>
                  </a:cubicBezTo>
                  <a:close/>
                  <a:moveTo>
                    <a:pt x="523404" y="587895"/>
                  </a:moveTo>
                  <a:lnTo>
                    <a:pt x="523404" y="588237"/>
                  </a:lnTo>
                  <a:cubicBezTo>
                    <a:pt x="523404" y="588237"/>
                    <a:pt x="523404" y="588237"/>
                    <a:pt x="523404" y="588237"/>
                  </a:cubicBezTo>
                  <a:cubicBezTo>
                    <a:pt x="523148" y="592078"/>
                    <a:pt x="522892" y="595833"/>
                    <a:pt x="522636" y="599674"/>
                  </a:cubicBezTo>
                  <a:cubicBezTo>
                    <a:pt x="521698" y="600612"/>
                    <a:pt x="520674" y="601551"/>
                    <a:pt x="519735" y="602490"/>
                  </a:cubicBezTo>
                  <a:cubicBezTo>
                    <a:pt x="516152" y="605819"/>
                    <a:pt x="512654" y="609062"/>
                    <a:pt x="508985" y="612390"/>
                  </a:cubicBezTo>
                  <a:cubicBezTo>
                    <a:pt x="509412" y="604538"/>
                    <a:pt x="509924" y="596686"/>
                    <a:pt x="510436" y="588834"/>
                  </a:cubicBezTo>
                  <a:cubicBezTo>
                    <a:pt x="515214" y="584396"/>
                    <a:pt x="519991" y="579958"/>
                    <a:pt x="524684" y="575434"/>
                  </a:cubicBezTo>
                  <a:cubicBezTo>
                    <a:pt x="524257" y="579531"/>
                    <a:pt x="523831" y="583628"/>
                    <a:pt x="523489" y="587725"/>
                  </a:cubicBezTo>
                  <a:lnTo>
                    <a:pt x="523489" y="587725"/>
                  </a:lnTo>
                  <a:cubicBezTo>
                    <a:pt x="523489" y="587725"/>
                    <a:pt x="523489" y="588066"/>
                    <a:pt x="523489" y="588066"/>
                  </a:cubicBezTo>
                  <a:close/>
                  <a:moveTo>
                    <a:pt x="527414" y="792476"/>
                  </a:moveTo>
                  <a:cubicBezTo>
                    <a:pt x="527073" y="794183"/>
                    <a:pt x="526731" y="795890"/>
                    <a:pt x="526390" y="797597"/>
                  </a:cubicBezTo>
                  <a:cubicBezTo>
                    <a:pt x="519735" y="802461"/>
                    <a:pt x="512995" y="807412"/>
                    <a:pt x="506340" y="812277"/>
                  </a:cubicBezTo>
                  <a:cubicBezTo>
                    <a:pt x="507620" y="801864"/>
                    <a:pt x="509241" y="791366"/>
                    <a:pt x="511118" y="781039"/>
                  </a:cubicBezTo>
                  <a:cubicBezTo>
                    <a:pt x="519223" y="773955"/>
                    <a:pt x="527243" y="766871"/>
                    <a:pt x="535263" y="759787"/>
                  </a:cubicBezTo>
                  <a:lnTo>
                    <a:pt x="533984" y="764225"/>
                  </a:lnTo>
                  <a:cubicBezTo>
                    <a:pt x="533472" y="766103"/>
                    <a:pt x="533045" y="767981"/>
                    <a:pt x="532533" y="769858"/>
                  </a:cubicBezTo>
                  <a:cubicBezTo>
                    <a:pt x="531594" y="773614"/>
                    <a:pt x="530571" y="777369"/>
                    <a:pt x="529718" y="781124"/>
                  </a:cubicBezTo>
                  <a:lnTo>
                    <a:pt x="527243" y="792476"/>
                  </a:lnTo>
                  <a:close/>
                  <a:moveTo>
                    <a:pt x="503866" y="839588"/>
                  </a:moveTo>
                  <a:cubicBezTo>
                    <a:pt x="509924" y="834808"/>
                    <a:pt x="515981" y="829944"/>
                    <a:pt x="522039" y="825079"/>
                  </a:cubicBezTo>
                  <a:cubicBezTo>
                    <a:pt x="521015" y="833016"/>
                    <a:pt x="520247" y="840954"/>
                    <a:pt x="519735" y="848976"/>
                  </a:cubicBezTo>
                  <a:cubicBezTo>
                    <a:pt x="514446" y="847099"/>
                    <a:pt x="509156" y="844965"/>
                    <a:pt x="504123" y="842319"/>
                  </a:cubicBezTo>
                  <a:cubicBezTo>
                    <a:pt x="503952" y="842319"/>
                    <a:pt x="503866" y="842149"/>
                    <a:pt x="503696" y="842149"/>
                  </a:cubicBezTo>
                  <a:cubicBezTo>
                    <a:pt x="503696" y="841295"/>
                    <a:pt x="503781" y="840441"/>
                    <a:pt x="503866" y="839673"/>
                  </a:cubicBezTo>
                  <a:close/>
                  <a:moveTo>
                    <a:pt x="540126" y="851878"/>
                  </a:moveTo>
                  <a:lnTo>
                    <a:pt x="540126" y="851878"/>
                  </a:lnTo>
                  <a:cubicBezTo>
                    <a:pt x="540126" y="851878"/>
                    <a:pt x="540126" y="851878"/>
                    <a:pt x="540126" y="851878"/>
                  </a:cubicBezTo>
                  <a:lnTo>
                    <a:pt x="540126" y="851878"/>
                  </a:lnTo>
                  <a:cubicBezTo>
                    <a:pt x="540126" y="851878"/>
                    <a:pt x="540126" y="851878"/>
                    <a:pt x="540126" y="851878"/>
                  </a:cubicBezTo>
                  <a:cubicBezTo>
                    <a:pt x="540126" y="852988"/>
                    <a:pt x="540126" y="854183"/>
                    <a:pt x="540126" y="855292"/>
                  </a:cubicBezTo>
                  <a:cubicBezTo>
                    <a:pt x="535092" y="853756"/>
                    <a:pt x="530059" y="852220"/>
                    <a:pt x="525025" y="850598"/>
                  </a:cubicBezTo>
                  <a:cubicBezTo>
                    <a:pt x="525025" y="850598"/>
                    <a:pt x="525025" y="850598"/>
                    <a:pt x="525025" y="850513"/>
                  </a:cubicBezTo>
                  <a:lnTo>
                    <a:pt x="525025" y="850513"/>
                  </a:lnTo>
                  <a:cubicBezTo>
                    <a:pt x="525025" y="850513"/>
                    <a:pt x="525025" y="850256"/>
                    <a:pt x="525025" y="850256"/>
                  </a:cubicBezTo>
                  <a:lnTo>
                    <a:pt x="525025" y="850000"/>
                  </a:lnTo>
                  <a:cubicBezTo>
                    <a:pt x="525025" y="850000"/>
                    <a:pt x="525025" y="850000"/>
                    <a:pt x="525025" y="850000"/>
                  </a:cubicBezTo>
                  <a:cubicBezTo>
                    <a:pt x="525281" y="841636"/>
                    <a:pt x="525878" y="833358"/>
                    <a:pt x="526646" y="824993"/>
                  </a:cubicBezTo>
                  <a:cubicBezTo>
                    <a:pt x="529973" y="828322"/>
                    <a:pt x="534922" y="831480"/>
                    <a:pt x="541491" y="834552"/>
                  </a:cubicBezTo>
                  <a:cubicBezTo>
                    <a:pt x="540979" y="840271"/>
                    <a:pt x="540467" y="845989"/>
                    <a:pt x="540126" y="851622"/>
                  </a:cubicBezTo>
                  <a:close/>
                  <a:moveTo>
                    <a:pt x="545245" y="856828"/>
                  </a:moveTo>
                  <a:cubicBezTo>
                    <a:pt x="546866" y="855548"/>
                    <a:pt x="548487" y="854268"/>
                    <a:pt x="550108" y="853073"/>
                  </a:cubicBezTo>
                  <a:cubicBezTo>
                    <a:pt x="550108" y="854780"/>
                    <a:pt x="550108" y="856487"/>
                    <a:pt x="550108" y="858194"/>
                  </a:cubicBezTo>
                  <a:cubicBezTo>
                    <a:pt x="548999" y="858109"/>
                    <a:pt x="548146" y="858023"/>
                    <a:pt x="547378" y="857767"/>
                  </a:cubicBezTo>
                  <a:cubicBezTo>
                    <a:pt x="546696" y="857511"/>
                    <a:pt x="545928" y="857255"/>
                    <a:pt x="545245" y="857085"/>
                  </a:cubicBezTo>
                  <a:cubicBezTo>
                    <a:pt x="545245" y="857085"/>
                    <a:pt x="545245" y="856999"/>
                    <a:pt x="545245" y="856914"/>
                  </a:cubicBezTo>
                  <a:close/>
                  <a:moveTo>
                    <a:pt x="519480" y="872959"/>
                  </a:moveTo>
                  <a:lnTo>
                    <a:pt x="517517" y="874581"/>
                  </a:lnTo>
                  <a:cubicBezTo>
                    <a:pt x="512825" y="878507"/>
                    <a:pt x="508218" y="882433"/>
                    <a:pt x="503354" y="886103"/>
                  </a:cubicBezTo>
                  <a:cubicBezTo>
                    <a:pt x="503098" y="886274"/>
                    <a:pt x="502843" y="886444"/>
                    <a:pt x="502586" y="886700"/>
                  </a:cubicBezTo>
                  <a:cubicBezTo>
                    <a:pt x="502586" y="881238"/>
                    <a:pt x="502586" y="875690"/>
                    <a:pt x="502843" y="870228"/>
                  </a:cubicBezTo>
                  <a:lnTo>
                    <a:pt x="502843" y="870228"/>
                  </a:lnTo>
                  <a:lnTo>
                    <a:pt x="502843" y="869972"/>
                  </a:lnTo>
                  <a:cubicBezTo>
                    <a:pt x="502843" y="869972"/>
                    <a:pt x="502843" y="869716"/>
                    <a:pt x="502843" y="869716"/>
                  </a:cubicBezTo>
                  <a:lnTo>
                    <a:pt x="502843" y="869716"/>
                  </a:lnTo>
                  <a:cubicBezTo>
                    <a:pt x="502843" y="865875"/>
                    <a:pt x="502928" y="862035"/>
                    <a:pt x="503013" y="858109"/>
                  </a:cubicBezTo>
                  <a:cubicBezTo>
                    <a:pt x="508388" y="860669"/>
                    <a:pt x="513848" y="862888"/>
                    <a:pt x="519394" y="864851"/>
                  </a:cubicBezTo>
                  <a:cubicBezTo>
                    <a:pt x="519394" y="867497"/>
                    <a:pt x="519394" y="870143"/>
                    <a:pt x="519394" y="872789"/>
                  </a:cubicBezTo>
                  <a:close/>
                  <a:moveTo>
                    <a:pt x="506170" y="1009773"/>
                  </a:moveTo>
                  <a:cubicBezTo>
                    <a:pt x="505914" y="1010968"/>
                    <a:pt x="505658" y="1012077"/>
                    <a:pt x="505317" y="1013443"/>
                  </a:cubicBezTo>
                  <a:cubicBezTo>
                    <a:pt x="497894" y="1011821"/>
                    <a:pt x="490471" y="1010200"/>
                    <a:pt x="483134" y="1008578"/>
                  </a:cubicBezTo>
                  <a:cubicBezTo>
                    <a:pt x="482537" y="1005505"/>
                    <a:pt x="481940" y="1002347"/>
                    <a:pt x="481428" y="999190"/>
                  </a:cubicBezTo>
                  <a:cubicBezTo>
                    <a:pt x="479124" y="985619"/>
                    <a:pt x="477247" y="972049"/>
                    <a:pt x="475712" y="958393"/>
                  </a:cubicBezTo>
                  <a:cubicBezTo>
                    <a:pt x="474176" y="944737"/>
                    <a:pt x="473067" y="931081"/>
                    <a:pt x="472213" y="917426"/>
                  </a:cubicBezTo>
                  <a:lnTo>
                    <a:pt x="472213" y="917426"/>
                  </a:lnTo>
                  <a:lnTo>
                    <a:pt x="472213" y="917255"/>
                  </a:lnTo>
                  <a:cubicBezTo>
                    <a:pt x="472213" y="917255"/>
                    <a:pt x="472213" y="917084"/>
                    <a:pt x="472213" y="917084"/>
                  </a:cubicBezTo>
                  <a:lnTo>
                    <a:pt x="472213" y="917084"/>
                  </a:lnTo>
                  <a:cubicBezTo>
                    <a:pt x="470934" y="903429"/>
                    <a:pt x="469996" y="889773"/>
                    <a:pt x="469398" y="876032"/>
                  </a:cubicBezTo>
                  <a:lnTo>
                    <a:pt x="469057" y="865790"/>
                  </a:lnTo>
                  <a:lnTo>
                    <a:pt x="469057" y="864595"/>
                  </a:lnTo>
                  <a:cubicBezTo>
                    <a:pt x="473664" y="861437"/>
                    <a:pt x="478186" y="858279"/>
                    <a:pt x="482793" y="855121"/>
                  </a:cubicBezTo>
                  <a:cubicBezTo>
                    <a:pt x="482793" y="858279"/>
                    <a:pt x="482708" y="861352"/>
                    <a:pt x="482708" y="864510"/>
                  </a:cubicBezTo>
                  <a:lnTo>
                    <a:pt x="482708" y="864510"/>
                  </a:lnTo>
                  <a:cubicBezTo>
                    <a:pt x="482708" y="864510"/>
                    <a:pt x="482708" y="864595"/>
                    <a:pt x="482708" y="864595"/>
                  </a:cubicBezTo>
                  <a:lnTo>
                    <a:pt x="482708" y="864595"/>
                  </a:lnTo>
                  <a:cubicBezTo>
                    <a:pt x="483049" y="875349"/>
                    <a:pt x="483732" y="886103"/>
                    <a:pt x="484755" y="896857"/>
                  </a:cubicBezTo>
                  <a:cubicBezTo>
                    <a:pt x="483390" y="897369"/>
                    <a:pt x="482025" y="897796"/>
                    <a:pt x="480660" y="898137"/>
                  </a:cubicBezTo>
                  <a:cubicBezTo>
                    <a:pt x="480575" y="898137"/>
                    <a:pt x="480660" y="898393"/>
                    <a:pt x="480660" y="898393"/>
                  </a:cubicBezTo>
                  <a:cubicBezTo>
                    <a:pt x="482025" y="898137"/>
                    <a:pt x="483390" y="897710"/>
                    <a:pt x="484755" y="897284"/>
                  </a:cubicBezTo>
                  <a:cubicBezTo>
                    <a:pt x="485950" y="910086"/>
                    <a:pt x="487486" y="922803"/>
                    <a:pt x="489107" y="935520"/>
                  </a:cubicBezTo>
                  <a:lnTo>
                    <a:pt x="492349" y="960697"/>
                  </a:lnTo>
                  <a:cubicBezTo>
                    <a:pt x="492349" y="960697"/>
                    <a:pt x="492604" y="960697"/>
                    <a:pt x="492604" y="960697"/>
                  </a:cubicBezTo>
                  <a:lnTo>
                    <a:pt x="490642" y="935520"/>
                  </a:lnTo>
                  <a:cubicBezTo>
                    <a:pt x="489704" y="922376"/>
                    <a:pt x="488936" y="909147"/>
                    <a:pt x="488509" y="896003"/>
                  </a:cubicBezTo>
                  <a:cubicBezTo>
                    <a:pt x="491751" y="894723"/>
                    <a:pt x="494908" y="893187"/>
                    <a:pt x="497894" y="891480"/>
                  </a:cubicBezTo>
                  <a:cubicBezTo>
                    <a:pt x="498236" y="899844"/>
                    <a:pt x="498832" y="908208"/>
                    <a:pt x="499686" y="916572"/>
                  </a:cubicBezTo>
                  <a:cubicBezTo>
                    <a:pt x="501222" y="932020"/>
                    <a:pt x="503611" y="947383"/>
                    <a:pt x="506597" y="962490"/>
                  </a:cubicBezTo>
                  <a:cubicBezTo>
                    <a:pt x="508047" y="970000"/>
                    <a:pt x="509753" y="977426"/>
                    <a:pt x="511630" y="984851"/>
                  </a:cubicBezTo>
                  <a:cubicBezTo>
                    <a:pt x="509839" y="993130"/>
                    <a:pt x="508047" y="1001494"/>
                    <a:pt x="506170" y="1009773"/>
                  </a:cubicBezTo>
                  <a:close/>
                  <a:moveTo>
                    <a:pt x="414881" y="1100840"/>
                  </a:moveTo>
                  <a:lnTo>
                    <a:pt x="414881" y="1100840"/>
                  </a:lnTo>
                  <a:cubicBezTo>
                    <a:pt x="414881" y="1100840"/>
                    <a:pt x="414881" y="1100840"/>
                    <a:pt x="414881" y="1100840"/>
                  </a:cubicBezTo>
                  <a:cubicBezTo>
                    <a:pt x="416502" y="1105534"/>
                    <a:pt x="418208" y="1110228"/>
                    <a:pt x="419999" y="1114922"/>
                  </a:cubicBezTo>
                  <a:cubicBezTo>
                    <a:pt x="418208" y="1119787"/>
                    <a:pt x="416331" y="1124567"/>
                    <a:pt x="414454" y="1129346"/>
                  </a:cubicBezTo>
                  <a:cubicBezTo>
                    <a:pt x="411895" y="1122433"/>
                    <a:pt x="409505" y="1115434"/>
                    <a:pt x="407116" y="1108436"/>
                  </a:cubicBezTo>
                  <a:cubicBezTo>
                    <a:pt x="408396" y="1104851"/>
                    <a:pt x="409676" y="1101181"/>
                    <a:pt x="411041" y="1097596"/>
                  </a:cubicBezTo>
                  <a:cubicBezTo>
                    <a:pt x="411553" y="1096145"/>
                    <a:pt x="412065" y="1094695"/>
                    <a:pt x="412662" y="1093244"/>
                  </a:cubicBezTo>
                  <a:cubicBezTo>
                    <a:pt x="413430" y="1095719"/>
                    <a:pt x="414112" y="1098194"/>
                    <a:pt x="414881" y="1100669"/>
                  </a:cubicBezTo>
                  <a:lnTo>
                    <a:pt x="414881" y="1100669"/>
                  </a:lnTo>
                  <a:cubicBezTo>
                    <a:pt x="414881" y="1100669"/>
                    <a:pt x="414881" y="1100669"/>
                    <a:pt x="414881" y="1100669"/>
                  </a:cubicBezTo>
                  <a:close/>
                  <a:moveTo>
                    <a:pt x="399609" y="1165278"/>
                  </a:moveTo>
                  <a:cubicBezTo>
                    <a:pt x="396879" y="1172191"/>
                    <a:pt x="394148" y="1179019"/>
                    <a:pt x="391333" y="1185847"/>
                  </a:cubicBezTo>
                  <a:cubicBezTo>
                    <a:pt x="391162" y="1185335"/>
                    <a:pt x="390992" y="1184823"/>
                    <a:pt x="390736" y="1184396"/>
                  </a:cubicBezTo>
                  <a:lnTo>
                    <a:pt x="390736" y="1184396"/>
                  </a:lnTo>
                  <a:cubicBezTo>
                    <a:pt x="390736" y="1184396"/>
                    <a:pt x="390650" y="1184140"/>
                    <a:pt x="390650" y="1184140"/>
                  </a:cubicBezTo>
                  <a:lnTo>
                    <a:pt x="390650" y="1183884"/>
                  </a:lnTo>
                  <a:cubicBezTo>
                    <a:pt x="390650" y="1183884"/>
                    <a:pt x="390565" y="1183884"/>
                    <a:pt x="390565" y="1183884"/>
                  </a:cubicBezTo>
                  <a:cubicBezTo>
                    <a:pt x="388773" y="1179104"/>
                    <a:pt x="386982" y="1174325"/>
                    <a:pt x="385275" y="1169460"/>
                  </a:cubicBezTo>
                  <a:cubicBezTo>
                    <a:pt x="387579" y="1163315"/>
                    <a:pt x="389797" y="1157084"/>
                    <a:pt x="392101" y="1150939"/>
                  </a:cubicBezTo>
                  <a:lnTo>
                    <a:pt x="392101" y="1150939"/>
                  </a:lnTo>
                  <a:cubicBezTo>
                    <a:pt x="392101" y="1150939"/>
                    <a:pt x="392101" y="1150939"/>
                    <a:pt x="392101" y="1150939"/>
                  </a:cubicBezTo>
                  <a:lnTo>
                    <a:pt x="392101" y="1150939"/>
                  </a:lnTo>
                  <a:cubicBezTo>
                    <a:pt x="392101" y="1150939"/>
                    <a:pt x="392101" y="1150939"/>
                    <a:pt x="392101" y="1150939"/>
                  </a:cubicBezTo>
                  <a:cubicBezTo>
                    <a:pt x="393551" y="1146842"/>
                    <a:pt x="395001" y="1142746"/>
                    <a:pt x="396452" y="1138649"/>
                  </a:cubicBezTo>
                  <a:cubicBezTo>
                    <a:pt x="397476" y="1141978"/>
                    <a:pt x="398585" y="1145392"/>
                    <a:pt x="399609" y="1148720"/>
                  </a:cubicBezTo>
                  <a:lnTo>
                    <a:pt x="399609" y="1148720"/>
                  </a:lnTo>
                  <a:cubicBezTo>
                    <a:pt x="399609" y="1148720"/>
                    <a:pt x="399609" y="1148720"/>
                    <a:pt x="399609" y="1148720"/>
                  </a:cubicBezTo>
                  <a:lnTo>
                    <a:pt x="399609" y="1148720"/>
                  </a:lnTo>
                  <a:cubicBezTo>
                    <a:pt x="399609" y="1148720"/>
                    <a:pt x="399609" y="1148720"/>
                    <a:pt x="399609" y="1148720"/>
                  </a:cubicBezTo>
                  <a:cubicBezTo>
                    <a:pt x="400633" y="1151707"/>
                    <a:pt x="401742" y="1154695"/>
                    <a:pt x="402766" y="1157682"/>
                  </a:cubicBezTo>
                  <a:cubicBezTo>
                    <a:pt x="401742" y="1160157"/>
                    <a:pt x="400718" y="1162546"/>
                    <a:pt x="399609" y="1165022"/>
                  </a:cubicBezTo>
                  <a:lnTo>
                    <a:pt x="399609" y="1165022"/>
                  </a:lnTo>
                  <a:cubicBezTo>
                    <a:pt x="399609" y="1165022"/>
                    <a:pt x="399609" y="1165193"/>
                    <a:pt x="399609" y="1165193"/>
                  </a:cubicBezTo>
                  <a:lnTo>
                    <a:pt x="399609" y="1165363"/>
                  </a:lnTo>
                  <a:cubicBezTo>
                    <a:pt x="399609" y="1165363"/>
                    <a:pt x="399609" y="1165363"/>
                    <a:pt x="399609" y="1165363"/>
                  </a:cubicBezTo>
                  <a:close/>
                  <a:moveTo>
                    <a:pt x="413601" y="1257539"/>
                  </a:moveTo>
                  <a:lnTo>
                    <a:pt x="434418" y="1287582"/>
                  </a:lnTo>
                  <a:cubicBezTo>
                    <a:pt x="443462" y="1300640"/>
                    <a:pt x="452505" y="1313699"/>
                    <a:pt x="461549" y="1326757"/>
                  </a:cubicBezTo>
                  <a:lnTo>
                    <a:pt x="465303" y="1340071"/>
                  </a:lnTo>
                  <a:cubicBezTo>
                    <a:pt x="467351" y="1346814"/>
                    <a:pt x="469313" y="1353556"/>
                    <a:pt x="471446" y="1360299"/>
                  </a:cubicBezTo>
                  <a:cubicBezTo>
                    <a:pt x="471787" y="1361494"/>
                    <a:pt x="472213" y="1362689"/>
                    <a:pt x="472640" y="1363884"/>
                  </a:cubicBezTo>
                  <a:cubicBezTo>
                    <a:pt x="470422" y="1360811"/>
                    <a:pt x="468118" y="1357739"/>
                    <a:pt x="465900" y="1354580"/>
                  </a:cubicBezTo>
                  <a:lnTo>
                    <a:pt x="465900" y="1354580"/>
                  </a:lnTo>
                  <a:cubicBezTo>
                    <a:pt x="465900" y="1354580"/>
                    <a:pt x="465900" y="1354580"/>
                    <a:pt x="465900" y="1354580"/>
                  </a:cubicBezTo>
                  <a:lnTo>
                    <a:pt x="465900" y="1354580"/>
                  </a:lnTo>
                  <a:cubicBezTo>
                    <a:pt x="465900" y="1354580"/>
                    <a:pt x="465900" y="1354580"/>
                    <a:pt x="465900" y="1354580"/>
                  </a:cubicBezTo>
                  <a:cubicBezTo>
                    <a:pt x="461379" y="1348606"/>
                    <a:pt x="456771" y="1342632"/>
                    <a:pt x="452250" y="1336658"/>
                  </a:cubicBezTo>
                  <a:lnTo>
                    <a:pt x="449263" y="1331878"/>
                  </a:lnTo>
                  <a:cubicBezTo>
                    <a:pt x="446106" y="1326330"/>
                    <a:pt x="442779" y="1320868"/>
                    <a:pt x="439708" y="1315320"/>
                  </a:cubicBezTo>
                  <a:cubicBezTo>
                    <a:pt x="430920" y="1299616"/>
                    <a:pt x="422900" y="1283571"/>
                    <a:pt x="415307" y="1267354"/>
                  </a:cubicBezTo>
                  <a:cubicBezTo>
                    <a:pt x="407799" y="1251053"/>
                    <a:pt x="400888" y="1234495"/>
                    <a:pt x="394490" y="1217767"/>
                  </a:cubicBezTo>
                  <a:lnTo>
                    <a:pt x="394490" y="1217767"/>
                  </a:lnTo>
                  <a:cubicBezTo>
                    <a:pt x="394490" y="1217767"/>
                    <a:pt x="394404" y="1217511"/>
                    <a:pt x="394404" y="1217511"/>
                  </a:cubicBezTo>
                  <a:lnTo>
                    <a:pt x="394404" y="1217255"/>
                  </a:lnTo>
                  <a:cubicBezTo>
                    <a:pt x="394404" y="1217255"/>
                    <a:pt x="394319" y="1217255"/>
                    <a:pt x="394319" y="1217255"/>
                  </a:cubicBezTo>
                  <a:cubicBezTo>
                    <a:pt x="392271" y="1212134"/>
                    <a:pt x="390309" y="1207013"/>
                    <a:pt x="388347" y="1201892"/>
                  </a:cubicBezTo>
                  <a:cubicBezTo>
                    <a:pt x="389115" y="1200441"/>
                    <a:pt x="389797" y="1198990"/>
                    <a:pt x="390565" y="1197539"/>
                  </a:cubicBezTo>
                  <a:cubicBezTo>
                    <a:pt x="395684" y="1209744"/>
                    <a:pt x="401145" y="1221864"/>
                    <a:pt x="407116" y="1233727"/>
                  </a:cubicBezTo>
                  <a:cubicBezTo>
                    <a:pt x="415051" y="1249175"/>
                    <a:pt x="423412" y="1264367"/>
                    <a:pt x="432541" y="1279132"/>
                  </a:cubicBezTo>
                  <a:cubicBezTo>
                    <a:pt x="435783" y="1284424"/>
                    <a:pt x="439196" y="1289545"/>
                    <a:pt x="442523" y="1294751"/>
                  </a:cubicBezTo>
                  <a:cubicBezTo>
                    <a:pt x="444230" y="1297312"/>
                    <a:pt x="446022" y="1299872"/>
                    <a:pt x="447727" y="1302433"/>
                  </a:cubicBezTo>
                  <a:cubicBezTo>
                    <a:pt x="443803" y="1297226"/>
                    <a:pt x="439878" y="1292020"/>
                    <a:pt x="435954" y="1286814"/>
                  </a:cubicBezTo>
                  <a:lnTo>
                    <a:pt x="413942" y="1257369"/>
                  </a:lnTo>
                  <a:cubicBezTo>
                    <a:pt x="413942" y="1257369"/>
                    <a:pt x="413686" y="1257369"/>
                    <a:pt x="413771" y="1257539"/>
                  </a:cubicBezTo>
                  <a:close/>
                  <a:moveTo>
                    <a:pt x="493628" y="1372248"/>
                  </a:moveTo>
                  <a:lnTo>
                    <a:pt x="493799" y="1372419"/>
                  </a:lnTo>
                  <a:lnTo>
                    <a:pt x="493799" y="1372419"/>
                  </a:lnTo>
                  <a:cubicBezTo>
                    <a:pt x="496017" y="1375406"/>
                    <a:pt x="498321" y="1378393"/>
                    <a:pt x="500624" y="1381380"/>
                  </a:cubicBezTo>
                  <a:cubicBezTo>
                    <a:pt x="501648" y="1385221"/>
                    <a:pt x="502757" y="1388976"/>
                    <a:pt x="503781" y="1392817"/>
                  </a:cubicBezTo>
                  <a:cubicBezTo>
                    <a:pt x="505061" y="1397255"/>
                    <a:pt x="506340" y="1401608"/>
                    <a:pt x="507706" y="1405960"/>
                  </a:cubicBezTo>
                  <a:lnTo>
                    <a:pt x="501990" y="1403571"/>
                  </a:lnTo>
                  <a:cubicBezTo>
                    <a:pt x="493372" y="1391963"/>
                    <a:pt x="484755" y="1380356"/>
                    <a:pt x="476224" y="1368663"/>
                  </a:cubicBezTo>
                  <a:cubicBezTo>
                    <a:pt x="475114" y="1365591"/>
                    <a:pt x="474005" y="1362518"/>
                    <a:pt x="472896" y="1359445"/>
                  </a:cubicBezTo>
                  <a:cubicBezTo>
                    <a:pt x="470592" y="1352874"/>
                    <a:pt x="468375" y="1346216"/>
                    <a:pt x="466156" y="1339559"/>
                  </a:cubicBezTo>
                  <a:lnTo>
                    <a:pt x="462488" y="1327952"/>
                  </a:lnTo>
                  <a:cubicBezTo>
                    <a:pt x="472725" y="1342632"/>
                    <a:pt x="483134" y="1357397"/>
                    <a:pt x="493543" y="1371992"/>
                  </a:cubicBezTo>
                  <a:lnTo>
                    <a:pt x="493543" y="1371992"/>
                  </a:lnTo>
                  <a:cubicBezTo>
                    <a:pt x="493543" y="1371992"/>
                    <a:pt x="493714" y="1372162"/>
                    <a:pt x="493714" y="1372162"/>
                  </a:cubicBezTo>
                  <a:close/>
                  <a:moveTo>
                    <a:pt x="561712" y="1453244"/>
                  </a:moveTo>
                  <a:lnTo>
                    <a:pt x="556592" y="1441209"/>
                  </a:lnTo>
                  <a:lnTo>
                    <a:pt x="551388" y="1428748"/>
                  </a:lnTo>
                  <a:cubicBezTo>
                    <a:pt x="561285" y="1433528"/>
                    <a:pt x="571182" y="1438393"/>
                    <a:pt x="580993" y="1443172"/>
                  </a:cubicBezTo>
                  <a:cubicBezTo>
                    <a:pt x="582699" y="1445391"/>
                    <a:pt x="584491" y="1447696"/>
                    <a:pt x="586198" y="1449915"/>
                  </a:cubicBezTo>
                  <a:cubicBezTo>
                    <a:pt x="588160" y="1456060"/>
                    <a:pt x="590207" y="1462120"/>
                    <a:pt x="592340" y="1468265"/>
                  </a:cubicBezTo>
                  <a:cubicBezTo>
                    <a:pt x="582102" y="1463229"/>
                    <a:pt x="571864" y="1458194"/>
                    <a:pt x="561626" y="1453244"/>
                  </a:cubicBezTo>
                  <a:close/>
                  <a:moveTo>
                    <a:pt x="562650" y="1459815"/>
                  </a:moveTo>
                  <a:lnTo>
                    <a:pt x="561455" y="1458108"/>
                  </a:lnTo>
                  <a:cubicBezTo>
                    <a:pt x="561455" y="1458108"/>
                    <a:pt x="561882" y="1458279"/>
                    <a:pt x="562138" y="1458450"/>
                  </a:cubicBezTo>
                  <a:cubicBezTo>
                    <a:pt x="562308" y="1458876"/>
                    <a:pt x="562479" y="1459388"/>
                    <a:pt x="562650" y="1459815"/>
                  </a:cubicBezTo>
                  <a:close/>
                  <a:moveTo>
                    <a:pt x="559834" y="1452305"/>
                  </a:moveTo>
                  <a:cubicBezTo>
                    <a:pt x="558554" y="1451622"/>
                    <a:pt x="557190" y="1451024"/>
                    <a:pt x="555910" y="1450427"/>
                  </a:cubicBezTo>
                  <a:cubicBezTo>
                    <a:pt x="548829" y="1440526"/>
                    <a:pt x="541747" y="1430541"/>
                    <a:pt x="534666" y="1420640"/>
                  </a:cubicBezTo>
                  <a:cubicBezTo>
                    <a:pt x="540126" y="1423286"/>
                    <a:pt x="545587" y="1425932"/>
                    <a:pt x="551132" y="1428578"/>
                  </a:cubicBezTo>
                  <a:cubicBezTo>
                    <a:pt x="554033" y="1436515"/>
                    <a:pt x="556934" y="1444452"/>
                    <a:pt x="559920" y="1452305"/>
                  </a:cubicBezTo>
                  <a:close/>
                  <a:moveTo>
                    <a:pt x="552412" y="1448720"/>
                  </a:moveTo>
                  <a:cubicBezTo>
                    <a:pt x="546440" y="1445818"/>
                    <a:pt x="540382" y="1442831"/>
                    <a:pt x="534410" y="1439929"/>
                  </a:cubicBezTo>
                  <a:cubicBezTo>
                    <a:pt x="534410" y="1439929"/>
                    <a:pt x="534410" y="1439929"/>
                    <a:pt x="534410" y="1439929"/>
                  </a:cubicBezTo>
                  <a:lnTo>
                    <a:pt x="534410" y="1439929"/>
                  </a:lnTo>
                  <a:cubicBezTo>
                    <a:pt x="534410" y="1439929"/>
                    <a:pt x="534410" y="1439929"/>
                    <a:pt x="534410" y="1439929"/>
                  </a:cubicBezTo>
                  <a:cubicBezTo>
                    <a:pt x="534410" y="1439929"/>
                    <a:pt x="534410" y="1439929"/>
                    <a:pt x="534410" y="1439929"/>
                  </a:cubicBezTo>
                  <a:cubicBezTo>
                    <a:pt x="531936" y="1438820"/>
                    <a:pt x="529462" y="1437710"/>
                    <a:pt x="526988" y="1436600"/>
                  </a:cubicBezTo>
                  <a:cubicBezTo>
                    <a:pt x="523319" y="1431736"/>
                    <a:pt x="519565" y="1426956"/>
                    <a:pt x="515896" y="1422091"/>
                  </a:cubicBezTo>
                  <a:cubicBezTo>
                    <a:pt x="514360" y="1417909"/>
                    <a:pt x="512825" y="1413727"/>
                    <a:pt x="511289" y="1409460"/>
                  </a:cubicBezTo>
                  <a:cubicBezTo>
                    <a:pt x="517005" y="1412191"/>
                    <a:pt x="522636" y="1414837"/>
                    <a:pt x="528352" y="1417568"/>
                  </a:cubicBezTo>
                  <a:cubicBezTo>
                    <a:pt x="536372" y="1427980"/>
                    <a:pt x="544477" y="1438393"/>
                    <a:pt x="552583" y="1448805"/>
                  </a:cubicBezTo>
                  <a:close/>
                  <a:moveTo>
                    <a:pt x="523404" y="1434979"/>
                  </a:moveTo>
                  <a:cubicBezTo>
                    <a:pt x="522295" y="1434467"/>
                    <a:pt x="521186" y="1433955"/>
                    <a:pt x="520162" y="1433443"/>
                  </a:cubicBezTo>
                  <a:cubicBezTo>
                    <a:pt x="519565" y="1431906"/>
                    <a:pt x="518968" y="1430370"/>
                    <a:pt x="518370" y="1428834"/>
                  </a:cubicBezTo>
                  <a:cubicBezTo>
                    <a:pt x="520077" y="1430882"/>
                    <a:pt x="521698" y="1432931"/>
                    <a:pt x="523404" y="1434893"/>
                  </a:cubicBezTo>
                  <a:close/>
                  <a:moveTo>
                    <a:pt x="497553" y="1436686"/>
                  </a:moveTo>
                  <a:cubicBezTo>
                    <a:pt x="497553" y="1436686"/>
                    <a:pt x="497553" y="1436686"/>
                    <a:pt x="497553" y="1436686"/>
                  </a:cubicBezTo>
                  <a:lnTo>
                    <a:pt x="497553" y="1436686"/>
                  </a:lnTo>
                  <a:cubicBezTo>
                    <a:pt x="496615" y="1436259"/>
                    <a:pt x="495761" y="1435747"/>
                    <a:pt x="494823" y="1435320"/>
                  </a:cubicBezTo>
                  <a:cubicBezTo>
                    <a:pt x="490557" y="1430370"/>
                    <a:pt x="486291" y="1425420"/>
                    <a:pt x="482111" y="1420384"/>
                  </a:cubicBezTo>
                  <a:cubicBezTo>
                    <a:pt x="486376" y="1422433"/>
                    <a:pt x="490557" y="1424566"/>
                    <a:pt x="494823" y="1426615"/>
                  </a:cubicBezTo>
                  <a:cubicBezTo>
                    <a:pt x="496273" y="1430285"/>
                    <a:pt x="497724" y="1433955"/>
                    <a:pt x="499174" y="1437539"/>
                  </a:cubicBezTo>
                  <a:cubicBezTo>
                    <a:pt x="498662" y="1437283"/>
                    <a:pt x="498236" y="1437027"/>
                    <a:pt x="497724" y="1436771"/>
                  </a:cubicBezTo>
                  <a:cubicBezTo>
                    <a:pt x="497724" y="1436771"/>
                    <a:pt x="497724" y="1436771"/>
                    <a:pt x="497724" y="1436771"/>
                  </a:cubicBezTo>
                  <a:cubicBezTo>
                    <a:pt x="497724" y="1436771"/>
                    <a:pt x="497724" y="1436771"/>
                    <a:pt x="497638" y="1436771"/>
                  </a:cubicBezTo>
                  <a:close/>
                  <a:moveTo>
                    <a:pt x="466754" y="1442746"/>
                  </a:moveTo>
                  <a:cubicBezTo>
                    <a:pt x="466754" y="1442746"/>
                    <a:pt x="466754" y="1442746"/>
                    <a:pt x="466668" y="1442746"/>
                  </a:cubicBezTo>
                  <a:lnTo>
                    <a:pt x="466668" y="1442746"/>
                  </a:lnTo>
                  <a:cubicBezTo>
                    <a:pt x="455150" y="1436515"/>
                    <a:pt x="443632" y="1430370"/>
                    <a:pt x="432115" y="1424225"/>
                  </a:cubicBezTo>
                  <a:lnTo>
                    <a:pt x="432115" y="1424225"/>
                  </a:lnTo>
                  <a:cubicBezTo>
                    <a:pt x="427593" y="1417824"/>
                    <a:pt x="423156" y="1411337"/>
                    <a:pt x="418890" y="1404851"/>
                  </a:cubicBezTo>
                  <a:cubicBezTo>
                    <a:pt x="418208" y="1403229"/>
                    <a:pt x="417525" y="1401693"/>
                    <a:pt x="416843" y="1400071"/>
                  </a:cubicBezTo>
                  <a:cubicBezTo>
                    <a:pt x="424436" y="1404083"/>
                    <a:pt x="432029" y="1408179"/>
                    <a:pt x="439708" y="1412191"/>
                  </a:cubicBezTo>
                  <a:cubicBezTo>
                    <a:pt x="441158" y="1414154"/>
                    <a:pt x="442609" y="1416202"/>
                    <a:pt x="444059" y="1418165"/>
                  </a:cubicBezTo>
                  <a:lnTo>
                    <a:pt x="456174" y="1434296"/>
                  </a:lnTo>
                  <a:cubicBezTo>
                    <a:pt x="456174" y="1434296"/>
                    <a:pt x="456430" y="1434296"/>
                    <a:pt x="456345" y="1434125"/>
                  </a:cubicBezTo>
                  <a:lnTo>
                    <a:pt x="444827" y="1417739"/>
                  </a:lnTo>
                  <a:cubicBezTo>
                    <a:pt x="443803" y="1416288"/>
                    <a:pt x="442864" y="1414751"/>
                    <a:pt x="441841" y="1413300"/>
                  </a:cubicBezTo>
                  <a:cubicBezTo>
                    <a:pt x="447898" y="1416544"/>
                    <a:pt x="453956" y="1419701"/>
                    <a:pt x="460013" y="1422945"/>
                  </a:cubicBezTo>
                  <a:cubicBezTo>
                    <a:pt x="460525" y="1424054"/>
                    <a:pt x="460952" y="1425164"/>
                    <a:pt x="461464" y="1426273"/>
                  </a:cubicBezTo>
                  <a:lnTo>
                    <a:pt x="461464" y="1426273"/>
                  </a:lnTo>
                  <a:cubicBezTo>
                    <a:pt x="461464" y="1426273"/>
                    <a:pt x="461464" y="1426273"/>
                    <a:pt x="461464" y="1426273"/>
                  </a:cubicBezTo>
                  <a:lnTo>
                    <a:pt x="461464" y="1426273"/>
                  </a:lnTo>
                  <a:cubicBezTo>
                    <a:pt x="461464" y="1426273"/>
                    <a:pt x="461464" y="1426273"/>
                    <a:pt x="461464" y="1426273"/>
                  </a:cubicBezTo>
                  <a:cubicBezTo>
                    <a:pt x="464450" y="1432589"/>
                    <a:pt x="467607" y="1438734"/>
                    <a:pt x="470849" y="1444879"/>
                  </a:cubicBezTo>
                  <a:cubicBezTo>
                    <a:pt x="469569" y="1444111"/>
                    <a:pt x="468289" y="1443428"/>
                    <a:pt x="466924" y="1442660"/>
                  </a:cubicBezTo>
                  <a:lnTo>
                    <a:pt x="466924" y="1442660"/>
                  </a:lnTo>
                  <a:cubicBezTo>
                    <a:pt x="466924" y="1442660"/>
                    <a:pt x="466924" y="1442660"/>
                    <a:pt x="466838" y="1442660"/>
                  </a:cubicBezTo>
                  <a:close/>
                  <a:moveTo>
                    <a:pt x="295692" y="1351679"/>
                  </a:moveTo>
                  <a:cubicBezTo>
                    <a:pt x="292962" y="1347923"/>
                    <a:pt x="290232" y="1344168"/>
                    <a:pt x="287587" y="1340327"/>
                  </a:cubicBezTo>
                  <a:cubicBezTo>
                    <a:pt x="287331" y="1338706"/>
                    <a:pt x="286990" y="1337084"/>
                    <a:pt x="286734" y="1335377"/>
                  </a:cubicBezTo>
                  <a:cubicBezTo>
                    <a:pt x="286734" y="1335377"/>
                    <a:pt x="286734" y="1335292"/>
                    <a:pt x="286734" y="1335206"/>
                  </a:cubicBezTo>
                  <a:cubicBezTo>
                    <a:pt x="290914" y="1340071"/>
                    <a:pt x="295180" y="1345021"/>
                    <a:pt x="299276" y="1349972"/>
                  </a:cubicBezTo>
                  <a:cubicBezTo>
                    <a:pt x="299020" y="1350996"/>
                    <a:pt x="298764" y="1352020"/>
                    <a:pt x="298508" y="1353130"/>
                  </a:cubicBezTo>
                  <a:lnTo>
                    <a:pt x="295692" y="1351679"/>
                  </a:lnTo>
                  <a:close/>
                  <a:moveTo>
                    <a:pt x="298422" y="1353556"/>
                  </a:moveTo>
                  <a:cubicBezTo>
                    <a:pt x="298337" y="1353983"/>
                    <a:pt x="298167" y="1354410"/>
                    <a:pt x="298081" y="1354922"/>
                  </a:cubicBezTo>
                  <a:cubicBezTo>
                    <a:pt x="297399" y="1354068"/>
                    <a:pt x="296801" y="1353215"/>
                    <a:pt x="296119" y="1352276"/>
                  </a:cubicBezTo>
                  <a:lnTo>
                    <a:pt x="298337" y="1353556"/>
                  </a:lnTo>
                  <a:close/>
                  <a:moveTo>
                    <a:pt x="283663" y="1338620"/>
                  </a:moveTo>
                  <a:cubicBezTo>
                    <a:pt x="284431" y="1342291"/>
                    <a:pt x="285198" y="1345875"/>
                    <a:pt x="285966" y="1349545"/>
                  </a:cubicBezTo>
                  <a:cubicBezTo>
                    <a:pt x="285710" y="1349204"/>
                    <a:pt x="285454" y="1348862"/>
                    <a:pt x="285198" y="1348521"/>
                  </a:cubicBezTo>
                  <a:lnTo>
                    <a:pt x="280677" y="1342376"/>
                  </a:lnTo>
                  <a:lnTo>
                    <a:pt x="279226" y="1340327"/>
                  </a:lnTo>
                  <a:cubicBezTo>
                    <a:pt x="279823" y="1338535"/>
                    <a:pt x="280420" y="1336743"/>
                    <a:pt x="281018" y="1334950"/>
                  </a:cubicBezTo>
                  <a:cubicBezTo>
                    <a:pt x="281871" y="1336145"/>
                    <a:pt x="282724" y="1337340"/>
                    <a:pt x="283577" y="1338535"/>
                  </a:cubicBezTo>
                  <a:close/>
                  <a:moveTo>
                    <a:pt x="282042" y="1332219"/>
                  </a:moveTo>
                  <a:cubicBezTo>
                    <a:pt x="282042" y="1332219"/>
                    <a:pt x="282212" y="1331793"/>
                    <a:pt x="282298" y="1331622"/>
                  </a:cubicBezTo>
                  <a:cubicBezTo>
                    <a:pt x="282383" y="1332049"/>
                    <a:pt x="282468" y="1332475"/>
                    <a:pt x="282553" y="1332902"/>
                  </a:cubicBezTo>
                  <a:cubicBezTo>
                    <a:pt x="282383" y="1332646"/>
                    <a:pt x="282212" y="1332475"/>
                    <a:pt x="282127" y="1332219"/>
                  </a:cubicBezTo>
                  <a:close/>
                  <a:moveTo>
                    <a:pt x="285539" y="1328464"/>
                  </a:moveTo>
                  <a:cubicBezTo>
                    <a:pt x="285284" y="1327013"/>
                    <a:pt x="285027" y="1325477"/>
                    <a:pt x="284772" y="1324026"/>
                  </a:cubicBezTo>
                  <a:cubicBezTo>
                    <a:pt x="284943" y="1323599"/>
                    <a:pt x="285113" y="1323172"/>
                    <a:pt x="285198" y="1322660"/>
                  </a:cubicBezTo>
                  <a:cubicBezTo>
                    <a:pt x="290232" y="1330171"/>
                    <a:pt x="295266" y="1337596"/>
                    <a:pt x="300300" y="1345107"/>
                  </a:cubicBezTo>
                  <a:cubicBezTo>
                    <a:pt x="295351" y="1339474"/>
                    <a:pt x="290402" y="1333926"/>
                    <a:pt x="285454" y="1328464"/>
                  </a:cubicBezTo>
                  <a:close/>
                  <a:moveTo>
                    <a:pt x="287160" y="1317283"/>
                  </a:moveTo>
                  <a:cubicBezTo>
                    <a:pt x="287758" y="1315662"/>
                    <a:pt x="288270" y="1314040"/>
                    <a:pt x="288867" y="1312333"/>
                  </a:cubicBezTo>
                  <a:cubicBezTo>
                    <a:pt x="290914" y="1314467"/>
                    <a:pt x="292962" y="1316686"/>
                    <a:pt x="295010" y="1318820"/>
                  </a:cubicBezTo>
                  <a:cubicBezTo>
                    <a:pt x="297228" y="1321124"/>
                    <a:pt x="299361" y="1323428"/>
                    <a:pt x="301579" y="1325818"/>
                  </a:cubicBezTo>
                  <a:cubicBezTo>
                    <a:pt x="302006" y="1329061"/>
                    <a:pt x="302432" y="1332219"/>
                    <a:pt x="302944" y="1335463"/>
                  </a:cubicBezTo>
                  <a:cubicBezTo>
                    <a:pt x="302688" y="1336572"/>
                    <a:pt x="302432" y="1337596"/>
                    <a:pt x="302091" y="1338706"/>
                  </a:cubicBezTo>
                  <a:cubicBezTo>
                    <a:pt x="297143" y="1331537"/>
                    <a:pt x="292109" y="1324452"/>
                    <a:pt x="287160" y="1317283"/>
                  </a:cubicBezTo>
                  <a:close/>
                  <a:moveTo>
                    <a:pt x="186230" y="1267696"/>
                  </a:moveTo>
                  <a:cubicBezTo>
                    <a:pt x="185207" y="1271110"/>
                    <a:pt x="184268" y="1274609"/>
                    <a:pt x="183329" y="1278108"/>
                  </a:cubicBezTo>
                  <a:cubicBezTo>
                    <a:pt x="182220" y="1273841"/>
                    <a:pt x="181196" y="1269659"/>
                    <a:pt x="180087" y="1265392"/>
                  </a:cubicBezTo>
                  <a:lnTo>
                    <a:pt x="180087" y="1265392"/>
                  </a:lnTo>
                  <a:cubicBezTo>
                    <a:pt x="180087" y="1265392"/>
                    <a:pt x="180087" y="1265221"/>
                    <a:pt x="180087" y="1265221"/>
                  </a:cubicBezTo>
                  <a:lnTo>
                    <a:pt x="180087" y="1265221"/>
                  </a:lnTo>
                  <a:cubicBezTo>
                    <a:pt x="177357" y="1255406"/>
                    <a:pt x="174542" y="1245591"/>
                    <a:pt x="171726" y="1235861"/>
                  </a:cubicBezTo>
                  <a:cubicBezTo>
                    <a:pt x="174371" y="1229204"/>
                    <a:pt x="177016" y="1222546"/>
                    <a:pt x="179575" y="1215804"/>
                  </a:cubicBezTo>
                  <a:cubicBezTo>
                    <a:pt x="183244" y="1228862"/>
                    <a:pt x="186828" y="1241921"/>
                    <a:pt x="190496" y="1254979"/>
                  </a:cubicBezTo>
                  <a:cubicBezTo>
                    <a:pt x="189131" y="1259076"/>
                    <a:pt x="187766" y="1263172"/>
                    <a:pt x="186486" y="1267269"/>
                  </a:cubicBezTo>
                  <a:lnTo>
                    <a:pt x="186486" y="1267269"/>
                  </a:lnTo>
                  <a:cubicBezTo>
                    <a:pt x="186486" y="1267269"/>
                    <a:pt x="186486" y="1267440"/>
                    <a:pt x="186486" y="1267440"/>
                  </a:cubicBezTo>
                  <a:lnTo>
                    <a:pt x="186486" y="1267611"/>
                  </a:lnTo>
                  <a:cubicBezTo>
                    <a:pt x="186486" y="1267611"/>
                    <a:pt x="186486" y="1267611"/>
                    <a:pt x="186486" y="1267611"/>
                  </a:cubicBezTo>
                  <a:close/>
                  <a:moveTo>
                    <a:pt x="201076" y="1112276"/>
                  </a:moveTo>
                  <a:cubicBezTo>
                    <a:pt x="202014" y="1115093"/>
                    <a:pt x="202952" y="1117909"/>
                    <a:pt x="203806" y="1120726"/>
                  </a:cubicBezTo>
                  <a:cubicBezTo>
                    <a:pt x="204573" y="1123116"/>
                    <a:pt x="205341" y="1125591"/>
                    <a:pt x="206109" y="1127980"/>
                  </a:cubicBezTo>
                  <a:cubicBezTo>
                    <a:pt x="206365" y="1130200"/>
                    <a:pt x="206536" y="1132418"/>
                    <a:pt x="206792" y="1134638"/>
                  </a:cubicBezTo>
                  <a:cubicBezTo>
                    <a:pt x="207133" y="1137795"/>
                    <a:pt x="207474" y="1140953"/>
                    <a:pt x="207901" y="1144111"/>
                  </a:cubicBezTo>
                  <a:lnTo>
                    <a:pt x="200052" y="1160669"/>
                  </a:lnTo>
                  <a:cubicBezTo>
                    <a:pt x="198772" y="1152219"/>
                    <a:pt x="197492" y="1143770"/>
                    <a:pt x="196469" y="1135321"/>
                  </a:cubicBezTo>
                  <a:cubicBezTo>
                    <a:pt x="196127" y="1132504"/>
                    <a:pt x="195786" y="1129602"/>
                    <a:pt x="195444" y="1126786"/>
                  </a:cubicBezTo>
                  <a:cubicBezTo>
                    <a:pt x="197151" y="1122689"/>
                    <a:pt x="198686" y="1118592"/>
                    <a:pt x="200393" y="1114496"/>
                  </a:cubicBezTo>
                  <a:cubicBezTo>
                    <a:pt x="200649" y="1113813"/>
                    <a:pt x="200905" y="1113044"/>
                    <a:pt x="201161" y="1112276"/>
                  </a:cubicBezTo>
                  <a:close/>
                  <a:moveTo>
                    <a:pt x="211655" y="1172874"/>
                  </a:moveTo>
                  <a:lnTo>
                    <a:pt x="211655" y="1172874"/>
                  </a:lnTo>
                  <a:cubicBezTo>
                    <a:pt x="211655" y="1172874"/>
                    <a:pt x="211655" y="1172959"/>
                    <a:pt x="211655" y="1172959"/>
                  </a:cubicBezTo>
                  <a:lnTo>
                    <a:pt x="211655" y="1172959"/>
                  </a:lnTo>
                  <a:cubicBezTo>
                    <a:pt x="212508" y="1177738"/>
                    <a:pt x="213447" y="1182433"/>
                    <a:pt x="214470" y="1187212"/>
                  </a:cubicBezTo>
                  <a:cubicBezTo>
                    <a:pt x="213873" y="1188748"/>
                    <a:pt x="213276" y="1190285"/>
                    <a:pt x="212764" y="1191821"/>
                  </a:cubicBezTo>
                  <a:cubicBezTo>
                    <a:pt x="211058" y="1196345"/>
                    <a:pt x="209436" y="1200783"/>
                    <a:pt x="207815" y="1205306"/>
                  </a:cubicBezTo>
                  <a:cubicBezTo>
                    <a:pt x="205768" y="1194552"/>
                    <a:pt x="203806" y="1183798"/>
                    <a:pt x="202014" y="1172959"/>
                  </a:cubicBezTo>
                  <a:cubicBezTo>
                    <a:pt x="201843" y="1172020"/>
                    <a:pt x="201758" y="1171167"/>
                    <a:pt x="201587" y="1170228"/>
                  </a:cubicBezTo>
                  <a:cubicBezTo>
                    <a:pt x="204573" y="1168436"/>
                    <a:pt x="207560" y="1166643"/>
                    <a:pt x="210546" y="1164766"/>
                  </a:cubicBezTo>
                  <a:cubicBezTo>
                    <a:pt x="210887" y="1167411"/>
                    <a:pt x="211314" y="1170143"/>
                    <a:pt x="211655" y="1172788"/>
                  </a:cubicBezTo>
                  <a:close/>
                  <a:moveTo>
                    <a:pt x="205427" y="1221010"/>
                  </a:moveTo>
                  <a:cubicBezTo>
                    <a:pt x="207218" y="1229887"/>
                    <a:pt x="209266" y="1238677"/>
                    <a:pt x="211399" y="1247383"/>
                  </a:cubicBezTo>
                  <a:cubicBezTo>
                    <a:pt x="210375" y="1250456"/>
                    <a:pt x="209266" y="1253528"/>
                    <a:pt x="208242" y="1256601"/>
                  </a:cubicBezTo>
                  <a:cubicBezTo>
                    <a:pt x="205939" y="1249346"/>
                    <a:pt x="203635" y="1242091"/>
                    <a:pt x="201331" y="1234837"/>
                  </a:cubicBezTo>
                  <a:cubicBezTo>
                    <a:pt x="202697" y="1230228"/>
                    <a:pt x="204061" y="1225619"/>
                    <a:pt x="205427" y="1221010"/>
                  </a:cubicBezTo>
                  <a:close/>
                  <a:moveTo>
                    <a:pt x="182647" y="1181750"/>
                  </a:moveTo>
                  <a:lnTo>
                    <a:pt x="183415" y="1184652"/>
                  </a:lnTo>
                  <a:cubicBezTo>
                    <a:pt x="184098" y="1187127"/>
                    <a:pt x="184780" y="1189517"/>
                    <a:pt x="185377" y="1191992"/>
                  </a:cubicBezTo>
                  <a:cubicBezTo>
                    <a:pt x="184865" y="1193187"/>
                    <a:pt x="184268" y="1194382"/>
                    <a:pt x="183756" y="1195577"/>
                  </a:cubicBezTo>
                  <a:cubicBezTo>
                    <a:pt x="182391" y="1191565"/>
                    <a:pt x="180941" y="1187554"/>
                    <a:pt x="179575" y="1183542"/>
                  </a:cubicBezTo>
                  <a:cubicBezTo>
                    <a:pt x="180599" y="1182945"/>
                    <a:pt x="181623" y="1182347"/>
                    <a:pt x="182647" y="1181665"/>
                  </a:cubicBezTo>
                  <a:close/>
                  <a:moveTo>
                    <a:pt x="184950" y="1184310"/>
                  </a:moveTo>
                  <a:lnTo>
                    <a:pt x="183841" y="1180982"/>
                  </a:lnTo>
                  <a:cubicBezTo>
                    <a:pt x="186828" y="1179104"/>
                    <a:pt x="189984" y="1177312"/>
                    <a:pt x="193056" y="1175349"/>
                  </a:cubicBezTo>
                  <a:cubicBezTo>
                    <a:pt x="190837" y="1180043"/>
                    <a:pt x="188704" y="1184737"/>
                    <a:pt x="186572" y="1189346"/>
                  </a:cubicBezTo>
                  <a:cubicBezTo>
                    <a:pt x="186060" y="1187639"/>
                    <a:pt x="185462" y="1186017"/>
                    <a:pt x="184950" y="1184310"/>
                  </a:cubicBezTo>
                  <a:close/>
                  <a:moveTo>
                    <a:pt x="196298" y="1173386"/>
                  </a:moveTo>
                  <a:cubicBezTo>
                    <a:pt x="196895" y="1173044"/>
                    <a:pt x="197577" y="1172618"/>
                    <a:pt x="198175" y="1172276"/>
                  </a:cubicBezTo>
                  <a:cubicBezTo>
                    <a:pt x="198175" y="1172703"/>
                    <a:pt x="198260" y="1173130"/>
                    <a:pt x="198345" y="1173642"/>
                  </a:cubicBezTo>
                  <a:cubicBezTo>
                    <a:pt x="199710" y="1186273"/>
                    <a:pt x="201417" y="1198905"/>
                    <a:pt x="203464" y="1211451"/>
                  </a:cubicBezTo>
                  <a:lnTo>
                    <a:pt x="203464" y="1211451"/>
                  </a:lnTo>
                  <a:cubicBezTo>
                    <a:pt x="203464" y="1211451"/>
                    <a:pt x="203464" y="1211537"/>
                    <a:pt x="203464" y="1211537"/>
                  </a:cubicBezTo>
                  <a:lnTo>
                    <a:pt x="203464" y="1211537"/>
                  </a:lnTo>
                  <a:cubicBezTo>
                    <a:pt x="203720" y="1212731"/>
                    <a:pt x="203891" y="1213841"/>
                    <a:pt x="204147" y="1215036"/>
                  </a:cubicBezTo>
                  <a:cubicBezTo>
                    <a:pt x="202526" y="1219559"/>
                    <a:pt x="200905" y="1224168"/>
                    <a:pt x="199284" y="1228692"/>
                  </a:cubicBezTo>
                  <a:cubicBezTo>
                    <a:pt x="195530" y="1217084"/>
                    <a:pt x="191776" y="1205562"/>
                    <a:pt x="188022" y="1193955"/>
                  </a:cubicBezTo>
                  <a:cubicBezTo>
                    <a:pt x="190752" y="1187127"/>
                    <a:pt x="193482" y="1180214"/>
                    <a:pt x="196212" y="1173386"/>
                  </a:cubicBezTo>
                  <a:close/>
                  <a:moveTo>
                    <a:pt x="200478" y="1163912"/>
                  </a:moveTo>
                  <a:cubicBezTo>
                    <a:pt x="200478" y="1163912"/>
                    <a:pt x="200478" y="1163485"/>
                    <a:pt x="200393" y="1163315"/>
                  </a:cubicBezTo>
                  <a:lnTo>
                    <a:pt x="207901" y="1145136"/>
                  </a:lnTo>
                  <a:cubicBezTo>
                    <a:pt x="208413" y="1149659"/>
                    <a:pt x="209010" y="1154097"/>
                    <a:pt x="209607" y="1158621"/>
                  </a:cubicBezTo>
                  <a:cubicBezTo>
                    <a:pt x="206536" y="1160413"/>
                    <a:pt x="203550" y="1162205"/>
                    <a:pt x="200478" y="1163997"/>
                  </a:cubicBezTo>
                  <a:close/>
                  <a:moveTo>
                    <a:pt x="213959" y="1155804"/>
                  </a:moveTo>
                  <a:cubicBezTo>
                    <a:pt x="213959" y="1155804"/>
                    <a:pt x="213959" y="1155889"/>
                    <a:pt x="213959" y="1155975"/>
                  </a:cubicBezTo>
                  <a:cubicBezTo>
                    <a:pt x="213959" y="1155975"/>
                    <a:pt x="213959" y="1155975"/>
                    <a:pt x="213959" y="1155975"/>
                  </a:cubicBezTo>
                  <a:cubicBezTo>
                    <a:pt x="213959" y="1155975"/>
                    <a:pt x="213959" y="1155889"/>
                    <a:pt x="213959" y="1155804"/>
                  </a:cubicBezTo>
                  <a:close/>
                  <a:moveTo>
                    <a:pt x="194848" y="1135577"/>
                  </a:moveTo>
                  <a:cubicBezTo>
                    <a:pt x="195530" y="1145562"/>
                    <a:pt x="196469" y="1155633"/>
                    <a:pt x="197492" y="1165619"/>
                  </a:cubicBezTo>
                  <a:cubicBezTo>
                    <a:pt x="192373" y="1168606"/>
                    <a:pt x="187254" y="1171594"/>
                    <a:pt x="181965" y="1174751"/>
                  </a:cubicBezTo>
                  <a:lnTo>
                    <a:pt x="178637" y="1164510"/>
                  </a:lnTo>
                  <a:cubicBezTo>
                    <a:pt x="184012" y="1152902"/>
                    <a:pt x="189302" y="1141209"/>
                    <a:pt x="194250" y="1129431"/>
                  </a:cubicBezTo>
                  <a:cubicBezTo>
                    <a:pt x="194250" y="1129346"/>
                    <a:pt x="194250" y="1129261"/>
                    <a:pt x="194336" y="1129090"/>
                  </a:cubicBezTo>
                  <a:cubicBezTo>
                    <a:pt x="194506" y="1131224"/>
                    <a:pt x="194591" y="1133443"/>
                    <a:pt x="194848" y="1135577"/>
                  </a:cubicBezTo>
                  <a:close/>
                  <a:moveTo>
                    <a:pt x="180941" y="1175349"/>
                  </a:moveTo>
                  <a:cubicBezTo>
                    <a:pt x="179320" y="1176288"/>
                    <a:pt x="177613" y="1177312"/>
                    <a:pt x="175992" y="1178251"/>
                  </a:cubicBezTo>
                  <a:cubicBezTo>
                    <a:pt x="175395" y="1176800"/>
                    <a:pt x="174798" y="1175434"/>
                    <a:pt x="174200" y="1173983"/>
                  </a:cubicBezTo>
                  <a:cubicBezTo>
                    <a:pt x="175566" y="1171167"/>
                    <a:pt x="176931" y="1168265"/>
                    <a:pt x="178211" y="1165449"/>
                  </a:cubicBezTo>
                  <a:lnTo>
                    <a:pt x="180941" y="1175349"/>
                  </a:lnTo>
                  <a:close/>
                  <a:moveTo>
                    <a:pt x="178637" y="1206928"/>
                  </a:moveTo>
                  <a:cubicBezTo>
                    <a:pt x="178637" y="1206928"/>
                    <a:pt x="178637" y="1207098"/>
                    <a:pt x="178552" y="1207184"/>
                  </a:cubicBezTo>
                  <a:lnTo>
                    <a:pt x="177784" y="1204965"/>
                  </a:lnTo>
                  <a:cubicBezTo>
                    <a:pt x="178040" y="1205648"/>
                    <a:pt x="178381" y="1206245"/>
                    <a:pt x="178637" y="1206928"/>
                  </a:cubicBezTo>
                  <a:close/>
                  <a:moveTo>
                    <a:pt x="180514" y="1213158"/>
                  </a:moveTo>
                  <a:cubicBezTo>
                    <a:pt x="180514" y="1213158"/>
                    <a:pt x="180770" y="1212390"/>
                    <a:pt x="180941" y="1212049"/>
                  </a:cubicBezTo>
                  <a:cubicBezTo>
                    <a:pt x="185548" y="1222290"/>
                    <a:pt x="190070" y="1232362"/>
                    <a:pt x="194591" y="1242433"/>
                  </a:cubicBezTo>
                  <a:cubicBezTo>
                    <a:pt x="193823" y="1244566"/>
                    <a:pt x="193141" y="1246786"/>
                    <a:pt x="192373" y="1248919"/>
                  </a:cubicBezTo>
                  <a:cubicBezTo>
                    <a:pt x="188449" y="1236970"/>
                    <a:pt x="184524" y="1225022"/>
                    <a:pt x="180514" y="1213158"/>
                  </a:cubicBezTo>
                  <a:close/>
                  <a:moveTo>
                    <a:pt x="185548" y="1200441"/>
                  </a:moveTo>
                  <a:cubicBezTo>
                    <a:pt x="185974" y="1199332"/>
                    <a:pt x="186401" y="1198222"/>
                    <a:pt x="186913" y="1197027"/>
                  </a:cubicBezTo>
                  <a:cubicBezTo>
                    <a:pt x="189899" y="1208037"/>
                    <a:pt x="192885" y="1219047"/>
                    <a:pt x="195871" y="1230057"/>
                  </a:cubicBezTo>
                  <a:cubicBezTo>
                    <a:pt x="192458" y="1220242"/>
                    <a:pt x="189046" y="1210342"/>
                    <a:pt x="185548" y="1200441"/>
                  </a:cubicBezTo>
                  <a:close/>
                  <a:moveTo>
                    <a:pt x="208754" y="1210683"/>
                  </a:moveTo>
                  <a:lnTo>
                    <a:pt x="208754" y="1210683"/>
                  </a:lnTo>
                  <a:cubicBezTo>
                    <a:pt x="208754" y="1210683"/>
                    <a:pt x="208754" y="1210513"/>
                    <a:pt x="208754" y="1210513"/>
                  </a:cubicBezTo>
                  <a:lnTo>
                    <a:pt x="208754" y="1210342"/>
                  </a:lnTo>
                  <a:cubicBezTo>
                    <a:pt x="208754" y="1210342"/>
                    <a:pt x="208754" y="1210342"/>
                    <a:pt x="208754" y="1210342"/>
                  </a:cubicBezTo>
                  <a:cubicBezTo>
                    <a:pt x="208754" y="1210342"/>
                    <a:pt x="208754" y="1210256"/>
                    <a:pt x="208754" y="1210171"/>
                  </a:cubicBezTo>
                  <a:cubicBezTo>
                    <a:pt x="210546" y="1204282"/>
                    <a:pt x="212337" y="1198393"/>
                    <a:pt x="214214" y="1192504"/>
                  </a:cubicBezTo>
                  <a:cubicBezTo>
                    <a:pt x="214470" y="1191650"/>
                    <a:pt x="214811" y="1190712"/>
                    <a:pt x="215068" y="1189858"/>
                  </a:cubicBezTo>
                  <a:cubicBezTo>
                    <a:pt x="216518" y="1196771"/>
                    <a:pt x="217968" y="1203770"/>
                    <a:pt x="219589" y="1210683"/>
                  </a:cubicBezTo>
                  <a:cubicBezTo>
                    <a:pt x="220187" y="1213414"/>
                    <a:pt x="220869" y="1216060"/>
                    <a:pt x="221551" y="1218791"/>
                  </a:cubicBezTo>
                  <a:cubicBezTo>
                    <a:pt x="218992" y="1225961"/>
                    <a:pt x="216518" y="1233130"/>
                    <a:pt x="213959" y="1240299"/>
                  </a:cubicBezTo>
                  <a:cubicBezTo>
                    <a:pt x="212167" y="1230484"/>
                    <a:pt x="210460" y="1220584"/>
                    <a:pt x="208839" y="1210683"/>
                  </a:cubicBezTo>
                  <a:close/>
                  <a:moveTo>
                    <a:pt x="223088" y="1210086"/>
                  </a:moveTo>
                  <a:cubicBezTo>
                    <a:pt x="221381" y="1200100"/>
                    <a:pt x="219760" y="1190029"/>
                    <a:pt x="218139" y="1179958"/>
                  </a:cubicBezTo>
                  <a:cubicBezTo>
                    <a:pt x="218224" y="1179616"/>
                    <a:pt x="218395" y="1179275"/>
                    <a:pt x="218480" y="1178848"/>
                  </a:cubicBezTo>
                  <a:lnTo>
                    <a:pt x="218822" y="1178251"/>
                  </a:lnTo>
                  <a:cubicBezTo>
                    <a:pt x="220955" y="1187724"/>
                    <a:pt x="223258" y="1197198"/>
                    <a:pt x="225732" y="1206586"/>
                  </a:cubicBezTo>
                  <a:lnTo>
                    <a:pt x="223855" y="1211963"/>
                  </a:lnTo>
                  <a:cubicBezTo>
                    <a:pt x="223855" y="1211963"/>
                    <a:pt x="223684" y="1212390"/>
                    <a:pt x="223599" y="1212646"/>
                  </a:cubicBezTo>
                  <a:cubicBezTo>
                    <a:pt x="223429" y="1211793"/>
                    <a:pt x="223258" y="1210854"/>
                    <a:pt x="223088" y="1210000"/>
                  </a:cubicBezTo>
                  <a:close/>
                  <a:moveTo>
                    <a:pt x="221893" y="1172788"/>
                  </a:moveTo>
                  <a:lnTo>
                    <a:pt x="229998" y="1158023"/>
                  </a:lnTo>
                  <a:lnTo>
                    <a:pt x="234349" y="1150342"/>
                  </a:lnTo>
                  <a:cubicBezTo>
                    <a:pt x="234349" y="1150342"/>
                    <a:pt x="235117" y="1149830"/>
                    <a:pt x="235544" y="1149574"/>
                  </a:cubicBezTo>
                  <a:cubicBezTo>
                    <a:pt x="235885" y="1172362"/>
                    <a:pt x="232899" y="1194552"/>
                    <a:pt x="229742" y="1216828"/>
                  </a:cubicBezTo>
                  <a:lnTo>
                    <a:pt x="228463" y="1210854"/>
                  </a:lnTo>
                  <a:cubicBezTo>
                    <a:pt x="228121" y="1209147"/>
                    <a:pt x="227780" y="1207354"/>
                    <a:pt x="227353" y="1205648"/>
                  </a:cubicBezTo>
                  <a:lnTo>
                    <a:pt x="232728" y="1187639"/>
                  </a:lnTo>
                  <a:cubicBezTo>
                    <a:pt x="232728" y="1187639"/>
                    <a:pt x="232558" y="1187468"/>
                    <a:pt x="232472" y="1187639"/>
                  </a:cubicBezTo>
                  <a:lnTo>
                    <a:pt x="226842" y="1203514"/>
                  </a:lnTo>
                  <a:cubicBezTo>
                    <a:pt x="224879" y="1193613"/>
                    <a:pt x="223002" y="1183713"/>
                    <a:pt x="221296" y="1173813"/>
                  </a:cubicBezTo>
                  <a:lnTo>
                    <a:pt x="221637" y="1173215"/>
                  </a:lnTo>
                  <a:cubicBezTo>
                    <a:pt x="221637" y="1173215"/>
                    <a:pt x="221978" y="1173898"/>
                    <a:pt x="222064" y="1174239"/>
                  </a:cubicBezTo>
                  <a:cubicBezTo>
                    <a:pt x="222064" y="1173813"/>
                    <a:pt x="221893" y="1173300"/>
                    <a:pt x="221808" y="1172874"/>
                  </a:cubicBezTo>
                  <a:close/>
                  <a:moveTo>
                    <a:pt x="274790" y="1010626"/>
                  </a:moveTo>
                  <a:cubicBezTo>
                    <a:pt x="275643" y="1013101"/>
                    <a:pt x="276411" y="1015662"/>
                    <a:pt x="277264" y="1018137"/>
                  </a:cubicBezTo>
                  <a:lnTo>
                    <a:pt x="274022" y="1022660"/>
                  </a:lnTo>
                  <a:cubicBezTo>
                    <a:pt x="274022" y="1022660"/>
                    <a:pt x="274022" y="1022916"/>
                    <a:pt x="274192" y="1022831"/>
                  </a:cubicBezTo>
                  <a:lnTo>
                    <a:pt x="275387" y="1021295"/>
                  </a:lnTo>
                  <a:cubicBezTo>
                    <a:pt x="275387" y="1021295"/>
                    <a:pt x="275387" y="1021295"/>
                    <a:pt x="275387" y="1021380"/>
                  </a:cubicBezTo>
                  <a:lnTo>
                    <a:pt x="276496" y="1039047"/>
                  </a:lnTo>
                  <a:cubicBezTo>
                    <a:pt x="273510" y="1044424"/>
                    <a:pt x="270524" y="1049801"/>
                    <a:pt x="267537" y="1055178"/>
                  </a:cubicBezTo>
                  <a:cubicBezTo>
                    <a:pt x="270182" y="1040413"/>
                    <a:pt x="272571" y="1025562"/>
                    <a:pt x="274790" y="1010712"/>
                  </a:cubicBezTo>
                  <a:close/>
                  <a:moveTo>
                    <a:pt x="307893" y="812191"/>
                  </a:moveTo>
                  <a:lnTo>
                    <a:pt x="307893" y="812191"/>
                  </a:lnTo>
                  <a:cubicBezTo>
                    <a:pt x="307893" y="812191"/>
                    <a:pt x="307893" y="812106"/>
                    <a:pt x="307893" y="812106"/>
                  </a:cubicBezTo>
                  <a:cubicBezTo>
                    <a:pt x="308746" y="804936"/>
                    <a:pt x="309599" y="797767"/>
                    <a:pt x="310538" y="790598"/>
                  </a:cubicBezTo>
                  <a:cubicBezTo>
                    <a:pt x="315145" y="785989"/>
                    <a:pt x="319752" y="781380"/>
                    <a:pt x="324444" y="776857"/>
                  </a:cubicBezTo>
                  <a:cubicBezTo>
                    <a:pt x="322738" y="788208"/>
                    <a:pt x="321117" y="799560"/>
                    <a:pt x="319752" y="810996"/>
                  </a:cubicBezTo>
                  <a:cubicBezTo>
                    <a:pt x="316254" y="814922"/>
                    <a:pt x="312671" y="818848"/>
                    <a:pt x="309172" y="822774"/>
                  </a:cubicBezTo>
                  <a:lnTo>
                    <a:pt x="306272" y="826018"/>
                  </a:lnTo>
                  <a:cubicBezTo>
                    <a:pt x="306784" y="821494"/>
                    <a:pt x="307296" y="816885"/>
                    <a:pt x="307808" y="812362"/>
                  </a:cubicBezTo>
                  <a:lnTo>
                    <a:pt x="307808" y="812362"/>
                  </a:lnTo>
                  <a:close/>
                  <a:moveTo>
                    <a:pt x="335365" y="696373"/>
                  </a:moveTo>
                  <a:cubicBezTo>
                    <a:pt x="335365" y="696373"/>
                    <a:pt x="334938" y="696715"/>
                    <a:pt x="334682" y="696971"/>
                  </a:cubicBezTo>
                  <a:cubicBezTo>
                    <a:pt x="334341" y="695178"/>
                    <a:pt x="334085" y="693386"/>
                    <a:pt x="333744" y="691594"/>
                  </a:cubicBezTo>
                  <a:lnTo>
                    <a:pt x="338010" y="680072"/>
                  </a:lnTo>
                  <a:lnTo>
                    <a:pt x="339972" y="678706"/>
                  </a:lnTo>
                  <a:cubicBezTo>
                    <a:pt x="341593" y="677597"/>
                    <a:pt x="343214" y="676402"/>
                    <a:pt x="344835" y="675292"/>
                  </a:cubicBezTo>
                  <a:cubicBezTo>
                    <a:pt x="344835" y="675634"/>
                    <a:pt x="345006" y="676060"/>
                    <a:pt x="345091" y="676402"/>
                  </a:cubicBezTo>
                  <a:cubicBezTo>
                    <a:pt x="344067" y="680413"/>
                    <a:pt x="343044" y="684424"/>
                    <a:pt x="342020" y="688436"/>
                  </a:cubicBezTo>
                  <a:cubicBezTo>
                    <a:pt x="341764" y="689375"/>
                    <a:pt x="341593" y="690228"/>
                    <a:pt x="341337" y="691167"/>
                  </a:cubicBezTo>
                  <a:cubicBezTo>
                    <a:pt x="339290" y="692874"/>
                    <a:pt x="337242" y="694666"/>
                    <a:pt x="335279" y="696373"/>
                  </a:cubicBezTo>
                  <a:close/>
                  <a:moveTo>
                    <a:pt x="339204" y="700726"/>
                  </a:moveTo>
                  <a:cubicBezTo>
                    <a:pt x="338521" y="703713"/>
                    <a:pt x="337839" y="706786"/>
                    <a:pt x="337157" y="709773"/>
                  </a:cubicBezTo>
                  <a:cubicBezTo>
                    <a:pt x="336730" y="707554"/>
                    <a:pt x="336303" y="705335"/>
                    <a:pt x="335877" y="703201"/>
                  </a:cubicBezTo>
                  <a:cubicBezTo>
                    <a:pt x="336986" y="702348"/>
                    <a:pt x="338095" y="701580"/>
                    <a:pt x="339204" y="700726"/>
                  </a:cubicBezTo>
                  <a:close/>
                  <a:moveTo>
                    <a:pt x="333744" y="690996"/>
                  </a:moveTo>
                  <a:cubicBezTo>
                    <a:pt x="333658" y="690228"/>
                    <a:pt x="333488" y="689545"/>
                    <a:pt x="333403" y="688777"/>
                  </a:cubicBezTo>
                  <a:lnTo>
                    <a:pt x="332720" y="683742"/>
                  </a:lnTo>
                  <a:lnTo>
                    <a:pt x="337327" y="680584"/>
                  </a:lnTo>
                  <a:lnTo>
                    <a:pt x="333744" y="690996"/>
                  </a:lnTo>
                  <a:close/>
                  <a:moveTo>
                    <a:pt x="349015" y="641580"/>
                  </a:moveTo>
                  <a:cubicBezTo>
                    <a:pt x="349272" y="642945"/>
                    <a:pt x="349442" y="644225"/>
                    <a:pt x="349698" y="645591"/>
                  </a:cubicBezTo>
                  <a:lnTo>
                    <a:pt x="344067" y="661295"/>
                  </a:lnTo>
                  <a:cubicBezTo>
                    <a:pt x="343897" y="660442"/>
                    <a:pt x="343641" y="659588"/>
                    <a:pt x="343385" y="658735"/>
                  </a:cubicBezTo>
                  <a:lnTo>
                    <a:pt x="340740" y="647298"/>
                  </a:lnTo>
                  <a:cubicBezTo>
                    <a:pt x="343470" y="645420"/>
                    <a:pt x="346286" y="643457"/>
                    <a:pt x="349015" y="641580"/>
                  </a:cubicBezTo>
                  <a:close/>
                  <a:moveTo>
                    <a:pt x="339972" y="643969"/>
                  </a:moveTo>
                  <a:lnTo>
                    <a:pt x="339716" y="643031"/>
                  </a:lnTo>
                  <a:cubicBezTo>
                    <a:pt x="341166" y="637910"/>
                    <a:pt x="342532" y="632789"/>
                    <a:pt x="343982" y="627668"/>
                  </a:cubicBezTo>
                  <a:cubicBezTo>
                    <a:pt x="344579" y="625534"/>
                    <a:pt x="345261" y="623486"/>
                    <a:pt x="345859" y="621352"/>
                  </a:cubicBezTo>
                  <a:lnTo>
                    <a:pt x="347309" y="631423"/>
                  </a:lnTo>
                  <a:cubicBezTo>
                    <a:pt x="347651" y="633471"/>
                    <a:pt x="347992" y="635520"/>
                    <a:pt x="348333" y="637654"/>
                  </a:cubicBezTo>
                  <a:cubicBezTo>
                    <a:pt x="345518" y="639787"/>
                    <a:pt x="342702" y="641921"/>
                    <a:pt x="339887" y="644055"/>
                  </a:cubicBezTo>
                  <a:close/>
                  <a:moveTo>
                    <a:pt x="343299" y="666331"/>
                  </a:moveTo>
                  <a:cubicBezTo>
                    <a:pt x="343726" y="668635"/>
                    <a:pt x="344153" y="670854"/>
                    <a:pt x="344579" y="673159"/>
                  </a:cubicBezTo>
                  <a:cubicBezTo>
                    <a:pt x="342787" y="674609"/>
                    <a:pt x="340911" y="676060"/>
                    <a:pt x="339119" y="677511"/>
                  </a:cubicBezTo>
                  <a:lnTo>
                    <a:pt x="342190" y="669318"/>
                  </a:lnTo>
                  <a:cubicBezTo>
                    <a:pt x="342532" y="668294"/>
                    <a:pt x="342958" y="667355"/>
                    <a:pt x="343299" y="666331"/>
                  </a:cubicBezTo>
                  <a:close/>
                  <a:moveTo>
                    <a:pt x="344579" y="663087"/>
                  </a:moveTo>
                  <a:cubicBezTo>
                    <a:pt x="346456" y="658223"/>
                    <a:pt x="348333" y="653358"/>
                    <a:pt x="350295" y="648493"/>
                  </a:cubicBezTo>
                  <a:cubicBezTo>
                    <a:pt x="350636" y="650285"/>
                    <a:pt x="350978" y="652077"/>
                    <a:pt x="351234" y="653955"/>
                  </a:cubicBezTo>
                  <a:lnTo>
                    <a:pt x="348674" y="662917"/>
                  </a:lnTo>
                  <a:cubicBezTo>
                    <a:pt x="347992" y="665648"/>
                    <a:pt x="347309" y="668294"/>
                    <a:pt x="346541" y="671025"/>
                  </a:cubicBezTo>
                  <a:cubicBezTo>
                    <a:pt x="345859" y="668379"/>
                    <a:pt x="345176" y="665733"/>
                    <a:pt x="344494" y="663087"/>
                  </a:cubicBezTo>
                  <a:close/>
                  <a:moveTo>
                    <a:pt x="351063" y="640129"/>
                  </a:moveTo>
                  <a:cubicBezTo>
                    <a:pt x="351063" y="640129"/>
                    <a:pt x="351660" y="639702"/>
                    <a:pt x="351916" y="639531"/>
                  </a:cubicBezTo>
                  <a:cubicBezTo>
                    <a:pt x="351746" y="640129"/>
                    <a:pt x="351490" y="640641"/>
                    <a:pt x="351319" y="641238"/>
                  </a:cubicBezTo>
                  <a:cubicBezTo>
                    <a:pt x="351234" y="640897"/>
                    <a:pt x="351148" y="640555"/>
                    <a:pt x="351063" y="640129"/>
                  </a:cubicBezTo>
                  <a:close/>
                  <a:moveTo>
                    <a:pt x="358912" y="634581"/>
                  </a:moveTo>
                  <a:cubicBezTo>
                    <a:pt x="359851" y="641153"/>
                    <a:pt x="360875" y="647810"/>
                    <a:pt x="361984" y="654382"/>
                  </a:cubicBezTo>
                  <a:lnTo>
                    <a:pt x="361472" y="657625"/>
                  </a:lnTo>
                  <a:cubicBezTo>
                    <a:pt x="361216" y="658479"/>
                    <a:pt x="360875" y="659332"/>
                    <a:pt x="360619" y="660186"/>
                  </a:cubicBezTo>
                  <a:cubicBezTo>
                    <a:pt x="359339" y="661210"/>
                    <a:pt x="358144" y="662234"/>
                    <a:pt x="356865" y="663258"/>
                  </a:cubicBezTo>
                  <a:cubicBezTo>
                    <a:pt x="356609" y="662149"/>
                    <a:pt x="356268" y="661039"/>
                    <a:pt x="356011" y="660015"/>
                  </a:cubicBezTo>
                  <a:cubicBezTo>
                    <a:pt x="355073" y="656345"/>
                    <a:pt x="354135" y="652590"/>
                    <a:pt x="353196" y="648920"/>
                  </a:cubicBezTo>
                  <a:cubicBezTo>
                    <a:pt x="354135" y="645164"/>
                    <a:pt x="355158" y="641494"/>
                    <a:pt x="356097" y="637739"/>
                  </a:cubicBezTo>
                  <a:cubicBezTo>
                    <a:pt x="356097" y="637483"/>
                    <a:pt x="355926" y="637483"/>
                    <a:pt x="355841" y="637739"/>
                  </a:cubicBezTo>
                  <a:lnTo>
                    <a:pt x="352940" y="647981"/>
                  </a:lnTo>
                  <a:cubicBezTo>
                    <a:pt x="352599" y="646700"/>
                    <a:pt x="352343" y="645420"/>
                    <a:pt x="352002" y="644140"/>
                  </a:cubicBezTo>
                  <a:cubicBezTo>
                    <a:pt x="352855" y="642006"/>
                    <a:pt x="353708" y="639873"/>
                    <a:pt x="354561" y="637824"/>
                  </a:cubicBezTo>
                  <a:cubicBezTo>
                    <a:pt x="356011" y="636800"/>
                    <a:pt x="357462" y="635776"/>
                    <a:pt x="358912" y="634752"/>
                  </a:cubicBezTo>
                  <a:close/>
                  <a:moveTo>
                    <a:pt x="357377" y="630570"/>
                  </a:moveTo>
                  <a:cubicBezTo>
                    <a:pt x="357632" y="630058"/>
                    <a:pt x="357803" y="629460"/>
                    <a:pt x="358059" y="628948"/>
                  </a:cubicBezTo>
                  <a:cubicBezTo>
                    <a:pt x="358059" y="629289"/>
                    <a:pt x="358144" y="629631"/>
                    <a:pt x="358230" y="629972"/>
                  </a:cubicBezTo>
                  <a:cubicBezTo>
                    <a:pt x="357974" y="630143"/>
                    <a:pt x="357718" y="630399"/>
                    <a:pt x="357377" y="630570"/>
                  </a:cubicBezTo>
                  <a:close/>
                  <a:moveTo>
                    <a:pt x="365652" y="610683"/>
                  </a:moveTo>
                  <a:cubicBezTo>
                    <a:pt x="365994" y="612732"/>
                    <a:pt x="366335" y="614695"/>
                    <a:pt x="366761" y="616743"/>
                  </a:cubicBezTo>
                  <a:lnTo>
                    <a:pt x="366761" y="616743"/>
                  </a:lnTo>
                  <a:cubicBezTo>
                    <a:pt x="366761" y="616743"/>
                    <a:pt x="366761" y="616743"/>
                    <a:pt x="366761" y="616743"/>
                  </a:cubicBezTo>
                  <a:lnTo>
                    <a:pt x="366761" y="616743"/>
                  </a:lnTo>
                  <a:cubicBezTo>
                    <a:pt x="366761" y="616743"/>
                    <a:pt x="366761" y="616743"/>
                    <a:pt x="366761" y="616743"/>
                  </a:cubicBezTo>
                  <a:cubicBezTo>
                    <a:pt x="367188" y="618621"/>
                    <a:pt x="367700" y="620413"/>
                    <a:pt x="368212" y="622206"/>
                  </a:cubicBezTo>
                  <a:cubicBezTo>
                    <a:pt x="365738" y="624083"/>
                    <a:pt x="363264" y="625961"/>
                    <a:pt x="360875" y="627838"/>
                  </a:cubicBezTo>
                  <a:cubicBezTo>
                    <a:pt x="360619" y="626644"/>
                    <a:pt x="360363" y="625363"/>
                    <a:pt x="360022" y="624169"/>
                  </a:cubicBezTo>
                  <a:cubicBezTo>
                    <a:pt x="361898" y="619645"/>
                    <a:pt x="363776" y="615122"/>
                    <a:pt x="365652" y="610598"/>
                  </a:cubicBezTo>
                  <a:close/>
                  <a:moveTo>
                    <a:pt x="367530" y="597113"/>
                  </a:moveTo>
                  <a:cubicBezTo>
                    <a:pt x="367530" y="597113"/>
                    <a:pt x="368127" y="596686"/>
                    <a:pt x="368383" y="596430"/>
                  </a:cubicBezTo>
                  <a:cubicBezTo>
                    <a:pt x="368127" y="596942"/>
                    <a:pt x="367956" y="597540"/>
                    <a:pt x="367785" y="598052"/>
                  </a:cubicBezTo>
                  <a:cubicBezTo>
                    <a:pt x="367785" y="597710"/>
                    <a:pt x="367615" y="597454"/>
                    <a:pt x="367530" y="597113"/>
                  </a:cubicBezTo>
                  <a:close/>
                  <a:moveTo>
                    <a:pt x="364031" y="666075"/>
                  </a:moveTo>
                  <a:lnTo>
                    <a:pt x="364031" y="666075"/>
                  </a:lnTo>
                  <a:cubicBezTo>
                    <a:pt x="364031" y="666075"/>
                    <a:pt x="364031" y="666075"/>
                    <a:pt x="364031" y="666075"/>
                  </a:cubicBezTo>
                  <a:cubicBezTo>
                    <a:pt x="364458" y="667782"/>
                    <a:pt x="364885" y="669489"/>
                    <a:pt x="365226" y="671195"/>
                  </a:cubicBezTo>
                  <a:cubicBezTo>
                    <a:pt x="364117" y="672049"/>
                    <a:pt x="363008" y="672903"/>
                    <a:pt x="361898" y="673756"/>
                  </a:cubicBezTo>
                  <a:lnTo>
                    <a:pt x="361898" y="673756"/>
                  </a:lnTo>
                  <a:cubicBezTo>
                    <a:pt x="361898" y="673756"/>
                    <a:pt x="361728" y="673841"/>
                    <a:pt x="361728" y="673841"/>
                  </a:cubicBezTo>
                  <a:lnTo>
                    <a:pt x="361557" y="673841"/>
                  </a:lnTo>
                  <a:cubicBezTo>
                    <a:pt x="361557" y="673841"/>
                    <a:pt x="361557" y="673927"/>
                    <a:pt x="361557" y="673927"/>
                  </a:cubicBezTo>
                  <a:cubicBezTo>
                    <a:pt x="361045" y="674353"/>
                    <a:pt x="360533" y="674780"/>
                    <a:pt x="360022" y="675207"/>
                  </a:cubicBezTo>
                  <a:cubicBezTo>
                    <a:pt x="360022" y="675036"/>
                    <a:pt x="359936" y="674866"/>
                    <a:pt x="359851" y="674695"/>
                  </a:cubicBezTo>
                  <a:lnTo>
                    <a:pt x="360363" y="670171"/>
                  </a:lnTo>
                  <a:cubicBezTo>
                    <a:pt x="361301" y="667611"/>
                    <a:pt x="362325" y="665050"/>
                    <a:pt x="363264" y="662490"/>
                  </a:cubicBezTo>
                  <a:cubicBezTo>
                    <a:pt x="363434" y="663599"/>
                    <a:pt x="363690" y="664794"/>
                    <a:pt x="363861" y="665904"/>
                  </a:cubicBezTo>
                  <a:lnTo>
                    <a:pt x="363861" y="665904"/>
                  </a:lnTo>
                  <a:cubicBezTo>
                    <a:pt x="363861" y="665904"/>
                    <a:pt x="363861" y="665904"/>
                    <a:pt x="363861" y="665904"/>
                  </a:cubicBezTo>
                  <a:close/>
                  <a:moveTo>
                    <a:pt x="381180" y="624595"/>
                  </a:moveTo>
                  <a:lnTo>
                    <a:pt x="381180" y="624595"/>
                  </a:lnTo>
                  <a:cubicBezTo>
                    <a:pt x="381180" y="624595"/>
                    <a:pt x="381180" y="624595"/>
                    <a:pt x="381180" y="624595"/>
                  </a:cubicBezTo>
                  <a:cubicBezTo>
                    <a:pt x="381948" y="629972"/>
                    <a:pt x="382972" y="635264"/>
                    <a:pt x="383996" y="640555"/>
                  </a:cubicBezTo>
                  <a:cubicBezTo>
                    <a:pt x="382034" y="642262"/>
                    <a:pt x="379986" y="643969"/>
                    <a:pt x="378023" y="645676"/>
                  </a:cubicBezTo>
                  <a:cubicBezTo>
                    <a:pt x="377085" y="641153"/>
                    <a:pt x="376147" y="636544"/>
                    <a:pt x="375208" y="632021"/>
                  </a:cubicBezTo>
                  <a:cubicBezTo>
                    <a:pt x="376829" y="627838"/>
                    <a:pt x="378450" y="623742"/>
                    <a:pt x="380156" y="619645"/>
                  </a:cubicBezTo>
                  <a:cubicBezTo>
                    <a:pt x="380413" y="619474"/>
                    <a:pt x="380668" y="619304"/>
                    <a:pt x="380924" y="619133"/>
                  </a:cubicBezTo>
                  <a:cubicBezTo>
                    <a:pt x="381009" y="620925"/>
                    <a:pt x="381095" y="622803"/>
                    <a:pt x="381266" y="624595"/>
                  </a:cubicBezTo>
                  <a:lnTo>
                    <a:pt x="381266" y="624595"/>
                  </a:lnTo>
                  <a:cubicBezTo>
                    <a:pt x="381266" y="624595"/>
                    <a:pt x="381266" y="624595"/>
                    <a:pt x="381266" y="624595"/>
                  </a:cubicBezTo>
                  <a:close/>
                  <a:moveTo>
                    <a:pt x="464791" y="469944"/>
                  </a:moveTo>
                  <a:lnTo>
                    <a:pt x="464194" y="476601"/>
                  </a:lnTo>
                  <a:lnTo>
                    <a:pt x="463767" y="482319"/>
                  </a:lnTo>
                  <a:lnTo>
                    <a:pt x="455235" y="489062"/>
                  </a:lnTo>
                  <a:cubicBezTo>
                    <a:pt x="454638" y="489574"/>
                    <a:pt x="453956" y="490001"/>
                    <a:pt x="453359" y="490513"/>
                  </a:cubicBezTo>
                  <a:cubicBezTo>
                    <a:pt x="453956" y="486245"/>
                    <a:pt x="454553" y="482063"/>
                    <a:pt x="455235" y="477796"/>
                  </a:cubicBezTo>
                  <a:cubicBezTo>
                    <a:pt x="458392" y="475150"/>
                    <a:pt x="461549" y="472590"/>
                    <a:pt x="464705" y="469944"/>
                  </a:cubicBezTo>
                  <a:close/>
                  <a:moveTo>
                    <a:pt x="456003" y="473016"/>
                  </a:moveTo>
                  <a:cubicBezTo>
                    <a:pt x="456003" y="472590"/>
                    <a:pt x="456174" y="472077"/>
                    <a:pt x="456174" y="471651"/>
                  </a:cubicBezTo>
                  <a:cubicBezTo>
                    <a:pt x="456856" y="471053"/>
                    <a:pt x="457454" y="470456"/>
                    <a:pt x="458136" y="469858"/>
                  </a:cubicBezTo>
                  <a:cubicBezTo>
                    <a:pt x="460525" y="467554"/>
                    <a:pt x="463000" y="465250"/>
                    <a:pt x="465388" y="462860"/>
                  </a:cubicBezTo>
                  <a:lnTo>
                    <a:pt x="465218" y="464481"/>
                  </a:lnTo>
                  <a:cubicBezTo>
                    <a:pt x="462146" y="467298"/>
                    <a:pt x="459075" y="470200"/>
                    <a:pt x="456003" y="473016"/>
                  </a:cubicBezTo>
                  <a:close/>
                  <a:moveTo>
                    <a:pt x="466754" y="463116"/>
                  </a:moveTo>
                  <a:lnTo>
                    <a:pt x="467009" y="461324"/>
                  </a:lnTo>
                  <a:cubicBezTo>
                    <a:pt x="468886" y="459446"/>
                    <a:pt x="470849" y="457568"/>
                    <a:pt x="472725" y="455776"/>
                  </a:cubicBezTo>
                  <a:lnTo>
                    <a:pt x="472384" y="458080"/>
                  </a:lnTo>
                  <a:cubicBezTo>
                    <a:pt x="470508" y="459787"/>
                    <a:pt x="468630" y="461494"/>
                    <a:pt x="466838" y="463201"/>
                  </a:cubicBezTo>
                  <a:close/>
                  <a:moveTo>
                    <a:pt x="471275" y="464652"/>
                  </a:moveTo>
                  <a:lnTo>
                    <a:pt x="471019" y="466018"/>
                  </a:lnTo>
                  <a:cubicBezTo>
                    <a:pt x="470337" y="470115"/>
                    <a:pt x="469739" y="474211"/>
                    <a:pt x="469142" y="478223"/>
                  </a:cubicBezTo>
                  <a:lnTo>
                    <a:pt x="464535" y="481807"/>
                  </a:lnTo>
                  <a:lnTo>
                    <a:pt x="465133" y="476686"/>
                  </a:lnTo>
                  <a:lnTo>
                    <a:pt x="466071" y="469005"/>
                  </a:lnTo>
                  <a:cubicBezTo>
                    <a:pt x="467777" y="467554"/>
                    <a:pt x="469569" y="466103"/>
                    <a:pt x="471275" y="464652"/>
                  </a:cubicBezTo>
                  <a:close/>
                  <a:moveTo>
                    <a:pt x="456174" y="490427"/>
                  </a:moveTo>
                  <a:lnTo>
                    <a:pt x="463767" y="483856"/>
                  </a:lnTo>
                  <a:lnTo>
                    <a:pt x="463000" y="494439"/>
                  </a:lnTo>
                  <a:cubicBezTo>
                    <a:pt x="463000" y="494439"/>
                    <a:pt x="463170" y="494610"/>
                    <a:pt x="463255" y="494439"/>
                  </a:cubicBezTo>
                  <a:lnTo>
                    <a:pt x="464450" y="483173"/>
                  </a:lnTo>
                  <a:lnTo>
                    <a:pt x="469057" y="479161"/>
                  </a:lnTo>
                  <a:cubicBezTo>
                    <a:pt x="468118" y="485477"/>
                    <a:pt x="467095" y="491793"/>
                    <a:pt x="466156" y="498109"/>
                  </a:cubicBezTo>
                  <a:cubicBezTo>
                    <a:pt x="460867" y="502974"/>
                    <a:pt x="455577" y="507753"/>
                    <a:pt x="450287" y="512618"/>
                  </a:cubicBezTo>
                  <a:cubicBezTo>
                    <a:pt x="451226" y="506046"/>
                    <a:pt x="452164" y="499560"/>
                    <a:pt x="453102" y="492988"/>
                  </a:cubicBezTo>
                  <a:cubicBezTo>
                    <a:pt x="454126" y="492134"/>
                    <a:pt x="455150" y="491196"/>
                    <a:pt x="456174" y="490342"/>
                  </a:cubicBezTo>
                  <a:close/>
                  <a:moveTo>
                    <a:pt x="465133" y="505022"/>
                  </a:moveTo>
                  <a:cubicBezTo>
                    <a:pt x="464791" y="507412"/>
                    <a:pt x="464450" y="509887"/>
                    <a:pt x="464109" y="512277"/>
                  </a:cubicBezTo>
                  <a:lnTo>
                    <a:pt x="448496" y="525079"/>
                  </a:lnTo>
                  <a:cubicBezTo>
                    <a:pt x="448837" y="522689"/>
                    <a:pt x="449178" y="520299"/>
                    <a:pt x="449519" y="517995"/>
                  </a:cubicBezTo>
                  <a:cubicBezTo>
                    <a:pt x="454724" y="513728"/>
                    <a:pt x="460013" y="509375"/>
                    <a:pt x="465133" y="505022"/>
                  </a:cubicBezTo>
                  <a:close/>
                  <a:moveTo>
                    <a:pt x="452761" y="602490"/>
                  </a:moveTo>
                  <a:lnTo>
                    <a:pt x="452761" y="602831"/>
                  </a:lnTo>
                  <a:cubicBezTo>
                    <a:pt x="452761" y="602831"/>
                    <a:pt x="452761" y="602831"/>
                    <a:pt x="452761" y="602831"/>
                  </a:cubicBezTo>
                  <a:cubicBezTo>
                    <a:pt x="452591" y="604880"/>
                    <a:pt x="452420" y="607014"/>
                    <a:pt x="452250" y="609062"/>
                  </a:cubicBezTo>
                  <a:cubicBezTo>
                    <a:pt x="446874" y="613756"/>
                    <a:pt x="441499" y="618365"/>
                    <a:pt x="436039" y="622974"/>
                  </a:cubicBezTo>
                  <a:cubicBezTo>
                    <a:pt x="435613" y="623315"/>
                    <a:pt x="435186" y="623571"/>
                    <a:pt x="434760" y="623912"/>
                  </a:cubicBezTo>
                  <a:cubicBezTo>
                    <a:pt x="435015" y="621864"/>
                    <a:pt x="435271" y="619816"/>
                    <a:pt x="435527" y="617767"/>
                  </a:cubicBezTo>
                  <a:lnTo>
                    <a:pt x="436039" y="617255"/>
                  </a:lnTo>
                  <a:cubicBezTo>
                    <a:pt x="436039" y="617255"/>
                    <a:pt x="436039" y="616999"/>
                    <a:pt x="435869" y="617085"/>
                  </a:cubicBezTo>
                  <a:lnTo>
                    <a:pt x="435527" y="617341"/>
                  </a:lnTo>
                  <a:cubicBezTo>
                    <a:pt x="436381" y="610939"/>
                    <a:pt x="437234" y="604453"/>
                    <a:pt x="438172" y="598052"/>
                  </a:cubicBezTo>
                  <a:cubicBezTo>
                    <a:pt x="440988" y="595235"/>
                    <a:pt x="443889" y="592504"/>
                    <a:pt x="446704" y="589688"/>
                  </a:cubicBezTo>
                  <a:lnTo>
                    <a:pt x="450543" y="585762"/>
                  </a:lnTo>
                  <a:cubicBezTo>
                    <a:pt x="451993" y="584482"/>
                    <a:pt x="453444" y="583287"/>
                    <a:pt x="454894" y="582006"/>
                  </a:cubicBezTo>
                  <a:cubicBezTo>
                    <a:pt x="454126" y="588664"/>
                    <a:pt x="453359" y="595321"/>
                    <a:pt x="452676" y="602063"/>
                  </a:cubicBezTo>
                  <a:lnTo>
                    <a:pt x="452676" y="602063"/>
                  </a:lnTo>
                  <a:cubicBezTo>
                    <a:pt x="452676" y="602063"/>
                    <a:pt x="452676" y="602405"/>
                    <a:pt x="452676" y="602405"/>
                  </a:cubicBezTo>
                  <a:close/>
                  <a:moveTo>
                    <a:pt x="486120" y="555548"/>
                  </a:moveTo>
                  <a:cubicBezTo>
                    <a:pt x="486120" y="556231"/>
                    <a:pt x="485950" y="556999"/>
                    <a:pt x="485865" y="557682"/>
                  </a:cubicBezTo>
                  <a:cubicBezTo>
                    <a:pt x="484926" y="565705"/>
                    <a:pt x="484073" y="573728"/>
                    <a:pt x="483305" y="581836"/>
                  </a:cubicBezTo>
                  <a:cubicBezTo>
                    <a:pt x="479551" y="585164"/>
                    <a:pt x="475797" y="588407"/>
                    <a:pt x="472043" y="591736"/>
                  </a:cubicBezTo>
                  <a:cubicBezTo>
                    <a:pt x="472811" y="583030"/>
                    <a:pt x="473493" y="574325"/>
                    <a:pt x="474346" y="565619"/>
                  </a:cubicBezTo>
                  <a:cubicBezTo>
                    <a:pt x="475541" y="564595"/>
                    <a:pt x="476736" y="563571"/>
                    <a:pt x="477930" y="562547"/>
                  </a:cubicBezTo>
                  <a:cubicBezTo>
                    <a:pt x="478442" y="563144"/>
                    <a:pt x="478954" y="563656"/>
                    <a:pt x="479636" y="564254"/>
                  </a:cubicBezTo>
                  <a:cubicBezTo>
                    <a:pt x="480745" y="562120"/>
                    <a:pt x="482111" y="560072"/>
                    <a:pt x="483305" y="558023"/>
                  </a:cubicBezTo>
                  <a:cubicBezTo>
                    <a:pt x="484243" y="557170"/>
                    <a:pt x="485182" y="556402"/>
                    <a:pt x="486120" y="555548"/>
                  </a:cubicBezTo>
                  <a:close/>
                  <a:moveTo>
                    <a:pt x="503440" y="613756"/>
                  </a:moveTo>
                  <a:lnTo>
                    <a:pt x="503440" y="614097"/>
                  </a:lnTo>
                  <a:cubicBezTo>
                    <a:pt x="503440" y="614097"/>
                    <a:pt x="503440" y="614097"/>
                    <a:pt x="503440" y="614097"/>
                  </a:cubicBezTo>
                  <a:cubicBezTo>
                    <a:pt x="503440" y="615122"/>
                    <a:pt x="503354" y="616060"/>
                    <a:pt x="503269" y="617085"/>
                  </a:cubicBezTo>
                  <a:cubicBezTo>
                    <a:pt x="498662" y="621267"/>
                    <a:pt x="493970" y="625363"/>
                    <a:pt x="489277" y="629375"/>
                  </a:cubicBezTo>
                  <a:lnTo>
                    <a:pt x="489277" y="629375"/>
                  </a:lnTo>
                  <a:cubicBezTo>
                    <a:pt x="489277" y="629375"/>
                    <a:pt x="489107" y="629546"/>
                    <a:pt x="489107" y="629546"/>
                  </a:cubicBezTo>
                  <a:lnTo>
                    <a:pt x="488936" y="629716"/>
                  </a:lnTo>
                  <a:lnTo>
                    <a:pt x="488936" y="629716"/>
                  </a:lnTo>
                  <a:cubicBezTo>
                    <a:pt x="487315" y="631167"/>
                    <a:pt x="485779" y="632618"/>
                    <a:pt x="484158" y="633984"/>
                  </a:cubicBezTo>
                  <a:cubicBezTo>
                    <a:pt x="484329" y="631338"/>
                    <a:pt x="484499" y="628607"/>
                    <a:pt x="484670" y="625961"/>
                  </a:cubicBezTo>
                  <a:lnTo>
                    <a:pt x="484670" y="625961"/>
                  </a:lnTo>
                  <a:cubicBezTo>
                    <a:pt x="484670" y="625961"/>
                    <a:pt x="484670" y="625790"/>
                    <a:pt x="484670" y="625790"/>
                  </a:cubicBezTo>
                  <a:lnTo>
                    <a:pt x="484670" y="625790"/>
                  </a:lnTo>
                  <a:cubicBezTo>
                    <a:pt x="484926" y="620755"/>
                    <a:pt x="485267" y="615719"/>
                    <a:pt x="485608" y="610683"/>
                  </a:cubicBezTo>
                  <a:cubicBezTo>
                    <a:pt x="492178" y="604965"/>
                    <a:pt x="498662" y="599247"/>
                    <a:pt x="505146" y="593358"/>
                  </a:cubicBezTo>
                  <a:cubicBezTo>
                    <a:pt x="504549" y="600100"/>
                    <a:pt x="504037" y="606843"/>
                    <a:pt x="503440" y="613585"/>
                  </a:cubicBezTo>
                  <a:lnTo>
                    <a:pt x="503440" y="613585"/>
                  </a:lnTo>
                  <a:cubicBezTo>
                    <a:pt x="503440" y="613585"/>
                    <a:pt x="503440" y="613927"/>
                    <a:pt x="503440" y="613927"/>
                  </a:cubicBezTo>
                  <a:close/>
                  <a:moveTo>
                    <a:pt x="500539" y="790000"/>
                  </a:moveTo>
                  <a:cubicBezTo>
                    <a:pt x="503354" y="787611"/>
                    <a:pt x="506170" y="785136"/>
                    <a:pt x="508900" y="782746"/>
                  </a:cubicBezTo>
                  <a:cubicBezTo>
                    <a:pt x="506511" y="793329"/>
                    <a:pt x="504378" y="804083"/>
                    <a:pt x="502672" y="814837"/>
                  </a:cubicBezTo>
                  <a:cubicBezTo>
                    <a:pt x="497809" y="818678"/>
                    <a:pt x="492946" y="822433"/>
                    <a:pt x="487997" y="826274"/>
                  </a:cubicBezTo>
                  <a:cubicBezTo>
                    <a:pt x="488168" y="822945"/>
                    <a:pt x="488339" y="819702"/>
                    <a:pt x="488595" y="816459"/>
                  </a:cubicBezTo>
                  <a:cubicBezTo>
                    <a:pt x="492690" y="817654"/>
                    <a:pt x="497468" y="817141"/>
                    <a:pt x="501136" y="813471"/>
                  </a:cubicBezTo>
                  <a:cubicBezTo>
                    <a:pt x="498321" y="807924"/>
                    <a:pt x="494994" y="802803"/>
                    <a:pt x="491325" y="797853"/>
                  </a:cubicBezTo>
                  <a:cubicBezTo>
                    <a:pt x="491922" y="797340"/>
                    <a:pt x="492519" y="796914"/>
                    <a:pt x="493116" y="796402"/>
                  </a:cubicBezTo>
                  <a:lnTo>
                    <a:pt x="493116" y="796402"/>
                  </a:lnTo>
                  <a:cubicBezTo>
                    <a:pt x="493116" y="796402"/>
                    <a:pt x="493116" y="796402"/>
                    <a:pt x="493116" y="796402"/>
                  </a:cubicBezTo>
                  <a:lnTo>
                    <a:pt x="493116" y="796402"/>
                  </a:lnTo>
                  <a:cubicBezTo>
                    <a:pt x="493116" y="796402"/>
                    <a:pt x="493116" y="796402"/>
                    <a:pt x="493116" y="796402"/>
                  </a:cubicBezTo>
                  <a:cubicBezTo>
                    <a:pt x="495420" y="794353"/>
                    <a:pt x="497809" y="792305"/>
                    <a:pt x="500112" y="790342"/>
                  </a:cubicBezTo>
                  <a:cubicBezTo>
                    <a:pt x="500112" y="790342"/>
                    <a:pt x="500283" y="790342"/>
                    <a:pt x="500283" y="790257"/>
                  </a:cubicBezTo>
                  <a:lnTo>
                    <a:pt x="500283" y="790257"/>
                  </a:lnTo>
                  <a:close/>
                  <a:moveTo>
                    <a:pt x="490813" y="852049"/>
                  </a:moveTo>
                  <a:cubicBezTo>
                    <a:pt x="491922" y="852561"/>
                    <a:pt x="493116" y="852817"/>
                    <a:pt x="494140" y="853414"/>
                  </a:cubicBezTo>
                  <a:cubicBezTo>
                    <a:pt x="495420" y="854097"/>
                    <a:pt x="496699" y="854865"/>
                    <a:pt x="498065" y="855463"/>
                  </a:cubicBezTo>
                  <a:cubicBezTo>
                    <a:pt x="497724" y="860157"/>
                    <a:pt x="497553" y="864766"/>
                    <a:pt x="497382" y="869460"/>
                  </a:cubicBezTo>
                  <a:lnTo>
                    <a:pt x="497382" y="869460"/>
                  </a:lnTo>
                  <a:cubicBezTo>
                    <a:pt x="497382" y="869460"/>
                    <a:pt x="497382" y="869460"/>
                    <a:pt x="497382" y="869460"/>
                  </a:cubicBezTo>
                  <a:lnTo>
                    <a:pt x="497382" y="869460"/>
                  </a:lnTo>
                  <a:cubicBezTo>
                    <a:pt x="497382" y="869460"/>
                    <a:pt x="497382" y="869460"/>
                    <a:pt x="497382" y="869460"/>
                  </a:cubicBezTo>
                  <a:cubicBezTo>
                    <a:pt x="497382" y="876117"/>
                    <a:pt x="497382" y="882860"/>
                    <a:pt x="497724" y="889517"/>
                  </a:cubicBezTo>
                  <a:cubicBezTo>
                    <a:pt x="494737" y="891480"/>
                    <a:pt x="491581" y="893272"/>
                    <a:pt x="488339" y="894723"/>
                  </a:cubicBezTo>
                  <a:cubicBezTo>
                    <a:pt x="487997" y="884481"/>
                    <a:pt x="487741" y="874239"/>
                    <a:pt x="487827" y="864083"/>
                  </a:cubicBezTo>
                  <a:lnTo>
                    <a:pt x="487827" y="864083"/>
                  </a:lnTo>
                  <a:lnTo>
                    <a:pt x="487827" y="863912"/>
                  </a:lnTo>
                  <a:cubicBezTo>
                    <a:pt x="487827" y="863912"/>
                    <a:pt x="487827" y="863742"/>
                    <a:pt x="487827" y="863742"/>
                  </a:cubicBezTo>
                  <a:lnTo>
                    <a:pt x="487827" y="863742"/>
                  </a:lnTo>
                  <a:cubicBezTo>
                    <a:pt x="487656" y="859559"/>
                    <a:pt x="487656" y="855292"/>
                    <a:pt x="487571" y="851110"/>
                  </a:cubicBezTo>
                  <a:cubicBezTo>
                    <a:pt x="487827" y="850939"/>
                    <a:pt x="487997" y="850769"/>
                    <a:pt x="488253" y="850598"/>
                  </a:cubicBezTo>
                  <a:cubicBezTo>
                    <a:pt x="489107" y="851025"/>
                    <a:pt x="489960" y="851451"/>
                    <a:pt x="490813" y="851793"/>
                  </a:cubicBezTo>
                  <a:close/>
                  <a:moveTo>
                    <a:pt x="482878" y="848891"/>
                  </a:moveTo>
                  <a:cubicBezTo>
                    <a:pt x="478186" y="852561"/>
                    <a:pt x="473493" y="856316"/>
                    <a:pt x="468801" y="860072"/>
                  </a:cubicBezTo>
                  <a:lnTo>
                    <a:pt x="468801" y="855121"/>
                  </a:lnTo>
                  <a:cubicBezTo>
                    <a:pt x="468630" y="852049"/>
                    <a:pt x="468630" y="849062"/>
                    <a:pt x="468630" y="845989"/>
                  </a:cubicBezTo>
                  <a:cubicBezTo>
                    <a:pt x="469910" y="845050"/>
                    <a:pt x="471104" y="844197"/>
                    <a:pt x="472384" y="843258"/>
                  </a:cubicBezTo>
                  <a:cubicBezTo>
                    <a:pt x="475883" y="844965"/>
                    <a:pt x="479380" y="846587"/>
                    <a:pt x="482878" y="848208"/>
                  </a:cubicBezTo>
                  <a:cubicBezTo>
                    <a:pt x="482878" y="848464"/>
                    <a:pt x="482878" y="848635"/>
                    <a:pt x="482878" y="848891"/>
                  </a:cubicBezTo>
                  <a:close/>
                  <a:moveTo>
                    <a:pt x="433992" y="988521"/>
                  </a:moveTo>
                  <a:lnTo>
                    <a:pt x="434503" y="997056"/>
                  </a:lnTo>
                  <a:cubicBezTo>
                    <a:pt x="432968" y="996714"/>
                    <a:pt x="431347" y="996373"/>
                    <a:pt x="429811" y="996032"/>
                  </a:cubicBezTo>
                  <a:cubicBezTo>
                    <a:pt x="424948" y="995008"/>
                    <a:pt x="419829" y="994496"/>
                    <a:pt x="414795" y="994325"/>
                  </a:cubicBezTo>
                  <a:lnTo>
                    <a:pt x="413857" y="983315"/>
                  </a:lnTo>
                  <a:lnTo>
                    <a:pt x="412065" y="960697"/>
                  </a:lnTo>
                  <a:cubicBezTo>
                    <a:pt x="411553" y="953358"/>
                    <a:pt x="411041" y="945932"/>
                    <a:pt x="410615" y="938592"/>
                  </a:cubicBezTo>
                  <a:cubicBezTo>
                    <a:pt x="412321" y="935434"/>
                    <a:pt x="414028" y="932276"/>
                    <a:pt x="415733" y="929119"/>
                  </a:cubicBezTo>
                  <a:lnTo>
                    <a:pt x="428702" y="905392"/>
                  </a:lnTo>
                  <a:cubicBezTo>
                    <a:pt x="430408" y="933130"/>
                    <a:pt x="432285" y="960868"/>
                    <a:pt x="434077" y="988607"/>
                  </a:cubicBezTo>
                  <a:close/>
                  <a:moveTo>
                    <a:pt x="433565" y="923656"/>
                  </a:moveTo>
                  <a:cubicBezTo>
                    <a:pt x="434077" y="928094"/>
                    <a:pt x="434674" y="932618"/>
                    <a:pt x="435271" y="937056"/>
                  </a:cubicBezTo>
                  <a:cubicBezTo>
                    <a:pt x="437063" y="950029"/>
                    <a:pt x="439025" y="962917"/>
                    <a:pt x="441329" y="975719"/>
                  </a:cubicBezTo>
                  <a:lnTo>
                    <a:pt x="443803" y="989460"/>
                  </a:lnTo>
                  <a:lnTo>
                    <a:pt x="445765" y="999446"/>
                  </a:lnTo>
                  <a:cubicBezTo>
                    <a:pt x="442438" y="998678"/>
                    <a:pt x="439196" y="997909"/>
                    <a:pt x="435869" y="997227"/>
                  </a:cubicBezTo>
                  <a:lnTo>
                    <a:pt x="435613" y="988094"/>
                  </a:lnTo>
                  <a:cubicBezTo>
                    <a:pt x="434930" y="966586"/>
                    <a:pt x="434333" y="945079"/>
                    <a:pt x="433650" y="923571"/>
                  </a:cubicBezTo>
                  <a:close/>
                  <a:moveTo>
                    <a:pt x="385531" y="1185591"/>
                  </a:moveTo>
                  <a:lnTo>
                    <a:pt x="385531" y="1185591"/>
                  </a:lnTo>
                  <a:cubicBezTo>
                    <a:pt x="385531" y="1185591"/>
                    <a:pt x="385531" y="1185591"/>
                    <a:pt x="385531" y="1185591"/>
                  </a:cubicBezTo>
                  <a:cubicBezTo>
                    <a:pt x="386384" y="1187810"/>
                    <a:pt x="387323" y="1190029"/>
                    <a:pt x="388262" y="1192248"/>
                  </a:cubicBezTo>
                  <a:cubicBezTo>
                    <a:pt x="387835" y="1193272"/>
                    <a:pt x="387408" y="1194296"/>
                    <a:pt x="386982" y="1195406"/>
                  </a:cubicBezTo>
                  <a:cubicBezTo>
                    <a:pt x="386726" y="1195918"/>
                    <a:pt x="386555" y="1196430"/>
                    <a:pt x="386299" y="1196942"/>
                  </a:cubicBezTo>
                  <a:cubicBezTo>
                    <a:pt x="384337" y="1191736"/>
                    <a:pt x="382460" y="1186530"/>
                    <a:pt x="380583" y="1181238"/>
                  </a:cubicBezTo>
                  <a:cubicBezTo>
                    <a:pt x="381180" y="1179616"/>
                    <a:pt x="381777" y="1177995"/>
                    <a:pt x="382375" y="1176373"/>
                  </a:cubicBezTo>
                  <a:cubicBezTo>
                    <a:pt x="383398" y="1179446"/>
                    <a:pt x="384422" y="1182433"/>
                    <a:pt x="385531" y="1185505"/>
                  </a:cubicBezTo>
                  <a:lnTo>
                    <a:pt x="385531" y="1185505"/>
                  </a:lnTo>
                  <a:cubicBezTo>
                    <a:pt x="385531" y="1185505"/>
                    <a:pt x="385531" y="1185505"/>
                    <a:pt x="385531" y="1185505"/>
                  </a:cubicBezTo>
                  <a:close/>
                  <a:moveTo>
                    <a:pt x="389200" y="1219047"/>
                  </a:moveTo>
                  <a:lnTo>
                    <a:pt x="389200" y="1219047"/>
                  </a:lnTo>
                  <a:cubicBezTo>
                    <a:pt x="389200" y="1219047"/>
                    <a:pt x="389200" y="1219047"/>
                    <a:pt x="389200" y="1219047"/>
                  </a:cubicBezTo>
                  <a:cubicBezTo>
                    <a:pt x="396111" y="1235690"/>
                    <a:pt x="403533" y="1252162"/>
                    <a:pt x="411638" y="1268208"/>
                  </a:cubicBezTo>
                  <a:cubicBezTo>
                    <a:pt x="419914" y="1284253"/>
                    <a:pt x="428616" y="1299958"/>
                    <a:pt x="437916" y="1315320"/>
                  </a:cubicBezTo>
                  <a:cubicBezTo>
                    <a:pt x="440561" y="1319673"/>
                    <a:pt x="443291" y="1324026"/>
                    <a:pt x="446022" y="1328379"/>
                  </a:cubicBezTo>
                  <a:cubicBezTo>
                    <a:pt x="438002" y="1317795"/>
                    <a:pt x="430067" y="1307212"/>
                    <a:pt x="422132" y="1296544"/>
                  </a:cubicBezTo>
                  <a:cubicBezTo>
                    <a:pt x="421535" y="1293898"/>
                    <a:pt x="421023" y="1291338"/>
                    <a:pt x="420426" y="1288691"/>
                  </a:cubicBezTo>
                  <a:cubicBezTo>
                    <a:pt x="420426" y="1288521"/>
                    <a:pt x="420170" y="1288606"/>
                    <a:pt x="420170" y="1288691"/>
                  </a:cubicBezTo>
                  <a:cubicBezTo>
                    <a:pt x="420597" y="1290996"/>
                    <a:pt x="421023" y="1293300"/>
                    <a:pt x="421450" y="1295605"/>
                  </a:cubicBezTo>
                  <a:cubicBezTo>
                    <a:pt x="418635" y="1291850"/>
                    <a:pt x="415819" y="1288009"/>
                    <a:pt x="413089" y="1284253"/>
                  </a:cubicBezTo>
                  <a:cubicBezTo>
                    <a:pt x="404472" y="1268720"/>
                    <a:pt x="396367" y="1253016"/>
                    <a:pt x="388773" y="1236970"/>
                  </a:cubicBezTo>
                  <a:lnTo>
                    <a:pt x="388773" y="1236970"/>
                  </a:lnTo>
                  <a:cubicBezTo>
                    <a:pt x="388773" y="1236970"/>
                    <a:pt x="388688" y="1236714"/>
                    <a:pt x="388688" y="1236714"/>
                  </a:cubicBezTo>
                  <a:lnTo>
                    <a:pt x="388688" y="1236458"/>
                  </a:lnTo>
                  <a:cubicBezTo>
                    <a:pt x="388688" y="1236458"/>
                    <a:pt x="388603" y="1236458"/>
                    <a:pt x="388603" y="1236458"/>
                  </a:cubicBezTo>
                  <a:cubicBezTo>
                    <a:pt x="385446" y="1230228"/>
                    <a:pt x="382460" y="1223912"/>
                    <a:pt x="379474" y="1217596"/>
                  </a:cubicBezTo>
                  <a:cubicBezTo>
                    <a:pt x="381266" y="1214182"/>
                    <a:pt x="383142" y="1210769"/>
                    <a:pt x="384934" y="1207269"/>
                  </a:cubicBezTo>
                  <a:cubicBezTo>
                    <a:pt x="386299" y="1211110"/>
                    <a:pt x="387664" y="1214951"/>
                    <a:pt x="389115" y="1218791"/>
                  </a:cubicBezTo>
                  <a:lnTo>
                    <a:pt x="389115" y="1218791"/>
                  </a:lnTo>
                  <a:cubicBezTo>
                    <a:pt x="389115" y="1218791"/>
                    <a:pt x="389115" y="1218791"/>
                    <a:pt x="389115" y="1218791"/>
                  </a:cubicBezTo>
                  <a:close/>
                  <a:moveTo>
                    <a:pt x="461464" y="1357312"/>
                  </a:moveTo>
                  <a:lnTo>
                    <a:pt x="461634" y="1357483"/>
                  </a:lnTo>
                  <a:lnTo>
                    <a:pt x="461634" y="1357483"/>
                  </a:lnTo>
                  <a:cubicBezTo>
                    <a:pt x="466754" y="1364140"/>
                    <a:pt x="471872" y="1370797"/>
                    <a:pt x="477077" y="1377369"/>
                  </a:cubicBezTo>
                  <a:cubicBezTo>
                    <a:pt x="479039" y="1383343"/>
                    <a:pt x="481087" y="1389317"/>
                    <a:pt x="483220" y="1395292"/>
                  </a:cubicBezTo>
                  <a:lnTo>
                    <a:pt x="476224" y="1392305"/>
                  </a:lnTo>
                  <a:cubicBezTo>
                    <a:pt x="476224" y="1392305"/>
                    <a:pt x="475967" y="1392475"/>
                    <a:pt x="476138" y="1392475"/>
                  </a:cubicBezTo>
                  <a:lnTo>
                    <a:pt x="483475" y="1395889"/>
                  </a:lnTo>
                  <a:cubicBezTo>
                    <a:pt x="485779" y="1402547"/>
                    <a:pt x="488168" y="1409118"/>
                    <a:pt x="490642" y="1415775"/>
                  </a:cubicBezTo>
                  <a:cubicBezTo>
                    <a:pt x="491240" y="1417312"/>
                    <a:pt x="491837" y="1418848"/>
                    <a:pt x="492434" y="1420384"/>
                  </a:cubicBezTo>
                  <a:cubicBezTo>
                    <a:pt x="487059" y="1417995"/>
                    <a:pt x="481769" y="1415519"/>
                    <a:pt x="476394" y="1413130"/>
                  </a:cubicBezTo>
                  <a:cubicBezTo>
                    <a:pt x="472982" y="1408948"/>
                    <a:pt x="469569" y="1404765"/>
                    <a:pt x="466156" y="1400583"/>
                  </a:cubicBezTo>
                  <a:cubicBezTo>
                    <a:pt x="458904" y="1391451"/>
                    <a:pt x="451738" y="1382148"/>
                    <a:pt x="444656" y="1372845"/>
                  </a:cubicBezTo>
                  <a:cubicBezTo>
                    <a:pt x="441841" y="1365078"/>
                    <a:pt x="439110" y="1357227"/>
                    <a:pt x="436551" y="1349374"/>
                  </a:cubicBezTo>
                  <a:cubicBezTo>
                    <a:pt x="440135" y="1354666"/>
                    <a:pt x="443718" y="1359957"/>
                    <a:pt x="447386" y="1365249"/>
                  </a:cubicBezTo>
                  <a:cubicBezTo>
                    <a:pt x="451055" y="1370455"/>
                    <a:pt x="454809" y="1375662"/>
                    <a:pt x="458563" y="1380783"/>
                  </a:cubicBezTo>
                  <a:lnTo>
                    <a:pt x="470081" y="1396060"/>
                  </a:lnTo>
                  <a:cubicBezTo>
                    <a:pt x="470081" y="1396060"/>
                    <a:pt x="470337" y="1396060"/>
                    <a:pt x="470251" y="1395889"/>
                  </a:cubicBezTo>
                  <a:lnTo>
                    <a:pt x="459331" y="1380270"/>
                  </a:lnTo>
                  <a:cubicBezTo>
                    <a:pt x="455833" y="1374979"/>
                    <a:pt x="452250" y="1369772"/>
                    <a:pt x="448837" y="1364481"/>
                  </a:cubicBezTo>
                  <a:cubicBezTo>
                    <a:pt x="443632" y="1356458"/>
                    <a:pt x="438598" y="1348350"/>
                    <a:pt x="433736" y="1340157"/>
                  </a:cubicBezTo>
                  <a:cubicBezTo>
                    <a:pt x="432200" y="1335121"/>
                    <a:pt x="430664" y="1330086"/>
                    <a:pt x="429299" y="1324965"/>
                  </a:cubicBezTo>
                  <a:cubicBezTo>
                    <a:pt x="427934" y="1319929"/>
                    <a:pt x="426740" y="1314979"/>
                    <a:pt x="425460" y="1309943"/>
                  </a:cubicBezTo>
                  <a:cubicBezTo>
                    <a:pt x="429640" y="1316259"/>
                    <a:pt x="433992" y="1322575"/>
                    <a:pt x="438428" y="1328720"/>
                  </a:cubicBezTo>
                  <a:cubicBezTo>
                    <a:pt x="445595" y="1338876"/>
                    <a:pt x="453188" y="1348777"/>
                    <a:pt x="460867" y="1358592"/>
                  </a:cubicBezTo>
                  <a:cubicBezTo>
                    <a:pt x="460952" y="1358677"/>
                    <a:pt x="461122" y="1358592"/>
                    <a:pt x="461037" y="1358421"/>
                  </a:cubicBezTo>
                  <a:cubicBezTo>
                    <a:pt x="457454" y="1353386"/>
                    <a:pt x="453785" y="1348435"/>
                    <a:pt x="450202" y="1343315"/>
                  </a:cubicBezTo>
                  <a:cubicBezTo>
                    <a:pt x="446704" y="1338194"/>
                    <a:pt x="443121" y="1333158"/>
                    <a:pt x="439793" y="1327952"/>
                  </a:cubicBezTo>
                  <a:cubicBezTo>
                    <a:pt x="436636" y="1323172"/>
                    <a:pt x="433565" y="1318307"/>
                    <a:pt x="430494" y="1313443"/>
                  </a:cubicBezTo>
                  <a:cubicBezTo>
                    <a:pt x="430664" y="1313699"/>
                    <a:pt x="430835" y="1313955"/>
                    <a:pt x="431091" y="1314296"/>
                  </a:cubicBezTo>
                  <a:cubicBezTo>
                    <a:pt x="440988" y="1328635"/>
                    <a:pt x="451140" y="1342888"/>
                    <a:pt x="461379" y="1356970"/>
                  </a:cubicBezTo>
                  <a:lnTo>
                    <a:pt x="461379" y="1356970"/>
                  </a:lnTo>
                  <a:cubicBezTo>
                    <a:pt x="461379" y="1356970"/>
                    <a:pt x="461549" y="1357141"/>
                    <a:pt x="461549" y="1357141"/>
                  </a:cubicBezTo>
                  <a:close/>
                  <a:moveTo>
                    <a:pt x="481599" y="1383087"/>
                  </a:moveTo>
                  <a:cubicBezTo>
                    <a:pt x="485694" y="1388293"/>
                    <a:pt x="489789" y="1393500"/>
                    <a:pt x="493970" y="1398620"/>
                  </a:cubicBezTo>
                  <a:cubicBezTo>
                    <a:pt x="494482" y="1399218"/>
                    <a:pt x="494908" y="1399815"/>
                    <a:pt x="495420" y="1400413"/>
                  </a:cubicBezTo>
                  <a:lnTo>
                    <a:pt x="486974" y="1396828"/>
                  </a:lnTo>
                  <a:cubicBezTo>
                    <a:pt x="485182" y="1392219"/>
                    <a:pt x="483390" y="1387696"/>
                    <a:pt x="481599" y="1383087"/>
                  </a:cubicBezTo>
                  <a:close/>
                  <a:moveTo>
                    <a:pt x="368127" y="1386757"/>
                  </a:moveTo>
                  <a:cubicBezTo>
                    <a:pt x="365482" y="1384196"/>
                    <a:pt x="362922" y="1381636"/>
                    <a:pt x="360277" y="1379161"/>
                  </a:cubicBezTo>
                  <a:cubicBezTo>
                    <a:pt x="359424" y="1378393"/>
                    <a:pt x="358656" y="1377539"/>
                    <a:pt x="357889" y="1376771"/>
                  </a:cubicBezTo>
                  <a:cubicBezTo>
                    <a:pt x="356438" y="1373187"/>
                    <a:pt x="354988" y="1369687"/>
                    <a:pt x="353537" y="1366103"/>
                  </a:cubicBezTo>
                  <a:lnTo>
                    <a:pt x="373160" y="1376515"/>
                  </a:lnTo>
                  <a:cubicBezTo>
                    <a:pt x="377341" y="1384282"/>
                    <a:pt x="381692" y="1391878"/>
                    <a:pt x="386299" y="1399474"/>
                  </a:cubicBezTo>
                  <a:cubicBezTo>
                    <a:pt x="382887" y="1397682"/>
                    <a:pt x="379474" y="1395889"/>
                    <a:pt x="376061" y="1394097"/>
                  </a:cubicBezTo>
                  <a:cubicBezTo>
                    <a:pt x="373331" y="1391793"/>
                    <a:pt x="370686" y="1389403"/>
                    <a:pt x="368127" y="1386842"/>
                  </a:cubicBezTo>
                  <a:close/>
                  <a:moveTo>
                    <a:pt x="311391" y="1388379"/>
                  </a:moveTo>
                  <a:lnTo>
                    <a:pt x="311391" y="1388379"/>
                  </a:lnTo>
                  <a:cubicBezTo>
                    <a:pt x="311391" y="1388379"/>
                    <a:pt x="311391" y="1388379"/>
                    <a:pt x="311391" y="1388379"/>
                  </a:cubicBezTo>
                  <a:cubicBezTo>
                    <a:pt x="305930" y="1383087"/>
                    <a:pt x="300555" y="1377795"/>
                    <a:pt x="295095" y="1372419"/>
                  </a:cubicBezTo>
                  <a:lnTo>
                    <a:pt x="296289" y="1368066"/>
                  </a:lnTo>
                  <a:cubicBezTo>
                    <a:pt x="300129" y="1373699"/>
                    <a:pt x="304139" y="1379161"/>
                    <a:pt x="308319" y="1384538"/>
                  </a:cubicBezTo>
                  <a:lnTo>
                    <a:pt x="308319" y="1384538"/>
                  </a:lnTo>
                  <a:cubicBezTo>
                    <a:pt x="308319" y="1384538"/>
                    <a:pt x="308319" y="1384538"/>
                    <a:pt x="308319" y="1384538"/>
                  </a:cubicBezTo>
                  <a:lnTo>
                    <a:pt x="308319" y="1384538"/>
                  </a:lnTo>
                  <a:cubicBezTo>
                    <a:pt x="308319" y="1384538"/>
                    <a:pt x="308319" y="1384538"/>
                    <a:pt x="308319" y="1384538"/>
                  </a:cubicBezTo>
                  <a:cubicBezTo>
                    <a:pt x="310623" y="1387098"/>
                    <a:pt x="312926" y="1389659"/>
                    <a:pt x="315230" y="1392134"/>
                  </a:cubicBezTo>
                  <a:cubicBezTo>
                    <a:pt x="315230" y="1392305"/>
                    <a:pt x="315230" y="1392390"/>
                    <a:pt x="315315" y="1392561"/>
                  </a:cubicBezTo>
                  <a:cubicBezTo>
                    <a:pt x="314035" y="1391195"/>
                    <a:pt x="312756" y="1389829"/>
                    <a:pt x="311476" y="1388464"/>
                  </a:cubicBezTo>
                  <a:lnTo>
                    <a:pt x="311476" y="1388464"/>
                  </a:lnTo>
                  <a:cubicBezTo>
                    <a:pt x="311476" y="1388464"/>
                    <a:pt x="311476" y="1388464"/>
                    <a:pt x="311476" y="1388464"/>
                  </a:cubicBezTo>
                  <a:close/>
                  <a:moveTo>
                    <a:pt x="286648" y="1195406"/>
                  </a:moveTo>
                  <a:cubicBezTo>
                    <a:pt x="288099" y="1191992"/>
                    <a:pt x="289635" y="1188663"/>
                    <a:pt x="291171" y="1185249"/>
                  </a:cubicBezTo>
                  <a:cubicBezTo>
                    <a:pt x="291341" y="1186444"/>
                    <a:pt x="291512" y="1187724"/>
                    <a:pt x="291682" y="1188919"/>
                  </a:cubicBezTo>
                  <a:lnTo>
                    <a:pt x="291682" y="1188919"/>
                  </a:lnTo>
                  <a:cubicBezTo>
                    <a:pt x="291682" y="1188919"/>
                    <a:pt x="291682" y="1189005"/>
                    <a:pt x="291682" y="1189005"/>
                  </a:cubicBezTo>
                  <a:lnTo>
                    <a:pt x="291682" y="1189005"/>
                  </a:lnTo>
                  <a:cubicBezTo>
                    <a:pt x="291682" y="1189005"/>
                    <a:pt x="291682" y="1189090"/>
                    <a:pt x="291682" y="1189090"/>
                  </a:cubicBezTo>
                  <a:cubicBezTo>
                    <a:pt x="292792" y="1195833"/>
                    <a:pt x="293901" y="1202575"/>
                    <a:pt x="295095" y="1209318"/>
                  </a:cubicBezTo>
                  <a:cubicBezTo>
                    <a:pt x="294071" y="1212049"/>
                    <a:pt x="292962" y="1214865"/>
                    <a:pt x="291938" y="1217596"/>
                  </a:cubicBezTo>
                  <a:cubicBezTo>
                    <a:pt x="291341" y="1219218"/>
                    <a:pt x="290744" y="1220840"/>
                    <a:pt x="290232" y="1222376"/>
                  </a:cubicBezTo>
                  <a:cubicBezTo>
                    <a:pt x="290232" y="1222205"/>
                    <a:pt x="290232" y="1222034"/>
                    <a:pt x="290232" y="1221778"/>
                  </a:cubicBezTo>
                  <a:lnTo>
                    <a:pt x="290232" y="1221778"/>
                  </a:lnTo>
                  <a:lnTo>
                    <a:pt x="290232" y="1221437"/>
                  </a:lnTo>
                  <a:cubicBezTo>
                    <a:pt x="290232" y="1221437"/>
                    <a:pt x="290147" y="1221096"/>
                    <a:pt x="290147" y="1221096"/>
                  </a:cubicBezTo>
                  <a:lnTo>
                    <a:pt x="290147" y="1221096"/>
                  </a:lnTo>
                  <a:cubicBezTo>
                    <a:pt x="288952" y="1212475"/>
                    <a:pt x="287758" y="1203855"/>
                    <a:pt x="286734" y="1195235"/>
                  </a:cubicBezTo>
                  <a:close/>
                  <a:moveTo>
                    <a:pt x="283663" y="1211622"/>
                  </a:moveTo>
                  <a:cubicBezTo>
                    <a:pt x="282894" y="1210256"/>
                    <a:pt x="282127" y="1208976"/>
                    <a:pt x="281359" y="1207610"/>
                  </a:cubicBezTo>
                  <a:cubicBezTo>
                    <a:pt x="281871" y="1206501"/>
                    <a:pt x="282383" y="1205306"/>
                    <a:pt x="282810" y="1204197"/>
                  </a:cubicBezTo>
                  <a:cubicBezTo>
                    <a:pt x="283065" y="1206672"/>
                    <a:pt x="283406" y="1209147"/>
                    <a:pt x="283663" y="1211622"/>
                  </a:cubicBezTo>
                  <a:close/>
                  <a:moveTo>
                    <a:pt x="288781" y="1024368"/>
                  </a:moveTo>
                  <a:cubicBezTo>
                    <a:pt x="289208" y="1023685"/>
                    <a:pt x="289635" y="1022916"/>
                    <a:pt x="290147" y="1022234"/>
                  </a:cubicBezTo>
                  <a:cubicBezTo>
                    <a:pt x="291426" y="1020100"/>
                    <a:pt x="292792" y="1018052"/>
                    <a:pt x="294156" y="1016003"/>
                  </a:cubicBezTo>
                  <a:cubicBezTo>
                    <a:pt x="295351" y="1019332"/>
                    <a:pt x="296631" y="1022575"/>
                    <a:pt x="297825" y="1025904"/>
                  </a:cubicBezTo>
                  <a:cubicBezTo>
                    <a:pt x="298678" y="1028123"/>
                    <a:pt x="299531" y="1030342"/>
                    <a:pt x="300385" y="1032561"/>
                  </a:cubicBezTo>
                  <a:cubicBezTo>
                    <a:pt x="297143" y="1037767"/>
                    <a:pt x="293986" y="1042888"/>
                    <a:pt x="290829" y="1048094"/>
                  </a:cubicBezTo>
                  <a:cubicBezTo>
                    <a:pt x="290318" y="1046985"/>
                    <a:pt x="289891" y="1045875"/>
                    <a:pt x="289379" y="1044766"/>
                  </a:cubicBezTo>
                  <a:cubicBezTo>
                    <a:pt x="289123" y="1038023"/>
                    <a:pt x="288952" y="1031195"/>
                    <a:pt x="288781" y="1024453"/>
                  </a:cubicBezTo>
                  <a:close/>
                  <a:moveTo>
                    <a:pt x="286819" y="1038706"/>
                  </a:moveTo>
                  <a:cubicBezTo>
                    <a:pt x="285881" y="1036487"/>
                    <a:pt x="284943" y="1034268"/>
                    <a:pt x="284004" y="1032134"/>
                  </a:cubicBezTo>
                  <a:cubicBezTo>
                    <a:pt x="284943" y="1030598"/>
                    <a:pt x="285966" y="1028976"/>
                    <a:pt x="286905" y="1027440"/>
                  </a:cubicBezTo>
                  <a:cubicBezTo>
                    <a:pt x="286905" y="1031195"/>
                    <a:pt x="286905" y="1034951"/>
                    <a:pt x="286905" y="1038706"/>
                  </a:cubicBezTo>
                  <a:close/>
                  <a:moveTo>
                    <a:pt x="322312" y="835235"/>
                  </a:moveTo>
                  <a:lnTo>
                    <a:pt x="322312" y="835235"/>
                  </a:lnTo>
                  <a:cubicBezTo>
                    <a:pt x="322312" y="835235"/>
                    <a:pt x="322312" y="835150"/>
                    <a:pt x="322312" y="835150"/>
                  </a:cubicBezTo>
                  <a:cubicBezTo>
                    <a:pt x="323079" y="826444"/>
                    <a:pt x="323847" y="817654"/>
                    <a:pt x="324786" y="808948"/>
                  </a:cubicBezTo>
                  <a:cubicBezTo>
                    <a:pt x="327174" y="806558"/>
                    <a:pt x="329649" y="804168"/>
                    <a:pt x="332037" y="801779"/>
                  </a:cubicBezTo>
                  <a:cubicBezTo>
                    <a:pt x="333146" y="809631"/>
                    <a:pt x="334768" y="817398"/>
                    <a:pt x="336730" y="824993"/>
                  </a:cubicBezTo>
                  <a:cubicBezTo>
                    <a:pt x="336986" y="825847"/>
                    <a:pt x="337157" y="826700"/>
                    <a:pt x="337412" y="827554"/>
                  </a:cubicBezTo>
                  <a:cubicBezTo>
                    <a:pt x="332037" y="833614"/>
                    <a:pt x="326748" y="839673"/>
                    <a:pt x="321458" y="845733"/>
                  </a:cubicBezTo>
                  <a:cubicBezTo>
                    <a:pt x="321714" y="842234"/>
                    <a:pt x="322055" y="838820"/>
                    <a:pt x="322396" y="835320"/>
                  </a:cubicBezTo>
                  <a:lnTo>
                    <a:pt x="322396" y="835320"/>
                  </a:lnTo>
                  <a:cubicBezTo>
                    <a:pt x="322396" y="835320"/>
                    <a:pt x="322396" y="835235"/>
                    <a:pt x="322396" y="835235"/>
                  </a:cubicBezTo>
                  <a:close/>
                  <a:moveTo>
                    <a:pt x="357974" y="667611"/>
                  </a:moveTo>
                  <a:cubicBezTo>
                    <a:pt x="357803" y="667099"/>
                    <a:pt x="357718" y="666672"/>
                    <a:pt x="357547" y="666160"/>
                  </a:cubicBezTo>
                  <a:cubicBezTo>
                    <a:pt x="357974" y="665904"/>
                    <a:pt x="358315" y="665563"/>
                    <a:pt x="358742" y="665307"/>
                  </a:cubicBezTo>
                  <a:cubicBezTo>
                    <a:pt x="358486" y="666075"/>
                    <a:pt x="358230" y="666843"/>
                    <a:pt x="357974" y="667611"/>
                  </a:cubicBezTo>
                  <a:close/>
                  <a:moveTo>
                    <a:pt x="356865" y="687582"/>
                  </a:moveTo>
                  <a:lnTo>
                    <a:pt x="356353" y="691167"/>
                  </a:lnTo>
                  <a:cubicBezTo>
                    <a:pt x="355841" y="694752"/>
                    <a:pt x="355329" y="698251"/>
                    <a:pt x="354902" y="701836"/>
                  </a:cubicBezTo>
                  <a:cubicBezTo>
                    <a:pt x="354049" y="698763"/>
                    <a:pt x="353111" y="695691"/>
                    <a:pt x="352257" y="692618"/>
                  </a:cubicBezTo>
                  <a:cubicBezTo>
                    <a:pt x="352514" y="691850"/>
                    <a:pt x="352769" y="691167"/>
                    <a:pt x="353026" y="690399"/>
                  </a:cubicBezTo>
                  <a:cubicBezTo>
                    <a:pt x="354305" y="689460"/>
                    <a:pt x="355585" y="688521"/>
                    <a:pt x="356865" y="687582"/>
                  </a:cubicBezTo>
                  <a:close/>
                  <a:moveTo>
                    <a:pt x="353281" y="713784"/>
                  </a:moveTo>
                  <a:cubicBezTo>
                    <a:pt x="352684" y="718308"/>
                    <a:pt x="352087" y="722746"/>
                    <a:pt x="351490" y="727269"/>
                  </a:cubicBezTo>
                  <a:cubicBezTo>
                    <a:pt x="348674" y="729745"/>
                    <a:pt x="345774" y="732220"/>
                    <a:pt x="342958" y="734695"/>
                  </a:cubicBezTo>
                  <a:cubicBezTo>
                    <a:pt x="342190" y="731708"/>
                    <a:pt x="341423" y="728806"/>
                    <a:pt x="340740" y="725819"/>
                  </a:cubicBezTo>
                  <a:lnTo>
                    <a:pt x="342617" y="720015"/>
                  </a:lnTo>
                  <a:cubicBezTo>
                    <a:pt x="345006" y="713102"/>
                    <a:pt x="347394" y="706188"/>
                    <a:pt x="349869" y="699275"/>
                  </a:cubicBezTo>
                  <a:cubicBezTo>
                    <a:pt x="350978" y="704140"/>
                    <a:pt x="352087" y="708919"/>
                    <a:pt x="353281" y="713784"/>
                  </a:cubicBezTo>
                  <a:close/>
                  <a:moveTo>
                    <a:pt x="358742" y="690143"/>
                  </a:moveTo>
                  <a:lnTo>
                    <a:pt x="358742" y="690143"/>
                  </a:lnTo>
                  <a:cubicBezTo>
                    <a:pt x="358742" y="690143"/>
                    <a:pt x="358742" y="690143"/>
                    <a:pt x="358742" y="690143"/>
                  </a:cubicBezTo>
                  <a:cubicBezTo>
                    <a:pt x="360960" y="697824"/>
                    <a:pt x="363349" y="705420"/>
                    <a:pt x="365909" y="713016"/>
                  </a:cubicBezTo>
                  <a:cubicBezTo>
                    <a:pt x="365909" y="713699"/>
                    <a:pt x="365738" y="714382"/>
                    <a:pt x="365652" y="714979"/>
                  </a:cubicBezTo>
                  <a:cubicBezTo>
                    <a:pt x="363776" y="716601"/>
                    <a:pt x="361898" y="718137"/>
                    <a:pt x="360107" y="719759"/>
                  </a:cubicBezTo>
                  <a:cubicBezTo>
                    <a:pt x="358827" y="715321"/>
                    <a:pt x="357547" y="710968"/>
                    <a:pt x="356268" y="706530"/>
                  </a:cubicBezTo>
                  <a:cubicBezTo>
                    <a:pt x="356780" y="701580"/>
                    <a:pt x="357291" y="696544"/>
                    <a:pt x="357889" y="691594"/>
                  </a:cubicBezTo>
                  <a:lnTo>
                    <a:pt x="358315" y="688095"/>
                  </a:lnTo>
                  <a:cubicBezTo>
                    <a:pt x="358486" y="688777"/>
                    <a:pt x="358656" y="689375"/>
                    <a:pt x="358742" y="690058"/>
                  </a:cubicBezTo>
                  <a:lnTo>
                    <a:pt x="358742" y="690058"/>
                  </a:lnTo>
                  <a:cubicBezTo>
                    <a:pt x="358742" y="690058"/>
                    <a:pt x="358742" y="690058"/>
                    <a:pt x="358742" y="690058"/>
                  </a:cubicBezTo>
                  <a:close/>
                  <a:moveTo>
                    <a:pt x="395940" y="637056"/>
                  </a:moveTo>
                  <a:cubicBezTo>
                    <a:pt x="397391" y="635776"/>
                    <a:pt x="398841" y="634496"/>
                    <a:pt x="400291" y="633215"/>
                  </a:cubicBezTo>
                  <a:cubicBezTo>
                    <a:pt x="398500" y="638166"/>
                    <a:pt x="396793" y="643116"/>
                    <a:pt x="395001" y="648066"/>
                  </a:cubicBezTo>
                  <a:cubicBezTo>
                    <a:pt x="392954" y="649602"/>
                    <a:pt x="390906" y="651224"/>
                    <a:pt x="388859" y="652760"/>
                  </a:cubicBezTo>
                  <a:cubicBezTo>
                    <a:pt x="388517" y="649602"/>
                    <a:pt x="388262" y="646444"/>
                    <a:pt x="387920" y="643287"/>
                  </a:cubicBezTo>
                  <a:cubicBezTo>
                    <a:pt x="390565" y="641238"/>
                    <a:pt x="393210" y="639190"/>
                    <a:pt x="395855" y="637056"/>
                  </a:cubicBezTo>
                  <a:lnTo>
                    <a:pt x="395855" y="637056"/>
                  </a:lnTo>
                  <a:cubicBezTo>
                    <a:pt x="395855" y="637056"/>
                    <a:pt x="395855" y="637056"/>
                    <a:pt x="395855" y="637056"/>
                  </a:cubicBezTo>
                  <a:lnTo>
                    <a:pt x="395855" y="637056"/>
                  </a:lnTo>
                  <a:cubicBezTo>
                    <a:pt x="395855" y="637056"/>
                    <a:pt x="395855" y="637056"/>
                    <a:pt x="395855" y="637056"/>
                  </a:cubicBezTo>
                  <a:close/>
                  <a:moveTo>
                    <a:pt x="417355" y="633045"/>
                  </a:moveTo>
                  <a:lnTo>
                    <a:pt x="421279" y="629716"/>
                  </a:lnTo>
                  <a:cubicBezTo>
                    <a:pt x="421109" y="631082"/>
                    <a:pt x="420938" y="632447"/>
                    <a:pt x="420767" y="633813"/>
                  </a:cubicBezTo>
                  <a:cubicBezTo>
                    <a:pt x="413430" y="639104"/>
                    <a:pt x="406178" y="644481"/>
                    <a:pt x="398841" y="649858"/>
                  </a:cubicBezTo>
                  <a:cubicBezTo>
                    <a:pt x="399012" y="649432"/>
                    <a:pt x="399097" y="649005"/>
                    <a:pt x="399267" y="648663"/>
                  </a:cubicBezTo>
                  <a:cubicBezTo>
                    <a:pt x="405325" y="643457"/>
                    <a:pt x="411297" y="638251"/>
                    <a:pt x="417355" y="633130"/>
                  </a:cubicBezTo>
                  <a:close/>
                  <a:moveTo>
                    <a:pt x="400888" y="643628"/>
                  </a:moveTo>
                  <a:cubicBezTo>
                    <a:pt x="401998" y="640043"/>
                    <a:pt x="403107" y="636459"/>
                    <a:pt x="404301" y="632874"/>
                  </a:cubicBezTo>
                  <a:cubicBezTo>
                    <a:pt x="404813" y="631423"/>
                    <a:pt x="405240" y="629887"/>
                    <a:pt x="405752" y="628436"/>
                  </a:cubicBezTo>
                  <a:cubicBezTo>
                    <a:pt x="411212" y="623571"/>
                    <a:pt x="416587" y="618706"/>
                    <a:pt x="421877" y="613756"/>
                  </a:cubicBezTo>
                  <a:cubicBezTo>
                    <a:pt x="422474" y="613159"/>
                    <a:pt x="423071" y="612646"/>
                    <a:pt x="423668" y="612049"/>
                  </a:cubicBezTo>
                  <a:cubicBezTo>
                    <a:pt x="422986" y="617341"/>
                    <a:pt x="422218" y="622632"/>
                    <a:pt x="421620" y="627924"/>
                  </a:cubicBezTo>
                  <a:lnTo>
                    <a:pt x="416587" y="631765"/>
                  </a:lnTo>
                  <a:cubicBezTo>
                    <a:pt x="411382" y="635776"/>
                    <a:pt x="406178" y="639702"/>
                    <a:pt x="400974" y="643628"/>
                  </a:cubicBezTo>
                  <a:close/>
                  <a:moveTo>
                    <a:pt x="420341" y="637824"/>
                  </a:moveTo>
                  <a:cubicBezTo>
                    <a:pt x="420256" y="638934"/>
                    <a:pt x="420085" y="639958"/>
                    <a:pt x="419914" y="641067"/>
                  </a:cubicBezTo>
                  <a:cubicBezTo>
                    <a:pt x="419232" y="646786"/>
                    <a:pt x="418635" y="652504"/>
                    <a:pt x="417952" y="658137"/>
                  </a:cubicBezTo>
                  <a:cubicBezTo>
                    <a:pt x="416928" y="658905"/>
                    <a:pt x="415819" y="659759"/>
                    <a:pt x="414795" y="660527"/>
                  </a:cubicBezTo>
                  <a:cubicBezTo>
                    <a:pt x="411212" y="663258"/>
                    <a:pt x="407543" y="665904"/>
                    <a:pt x="403875" y="668635"/>
                  </a:cubicBezTo>
                  <a:lnTo>
                    <a:pt x="403192" y="669147"/>
                  </a:lnTo>
                  <a:lnTo>
                    <a:pt x="403192" y="660954"/>
                  </a:lnTo>
                  <a:cubicBezTo>
                    <a:pt x="403192" y="660954"/>
                    <a:pt x="403107" y="660783"/>
                    <a:pt x="403107" y="660954"/>
                  </a:cubicBezTo>
                  <a:lnTo>
                    <a:pt x="402766" y="669489"/>
                  </a:lnTo>
                  <a:lnTo>
                    <a:pt x="401145" y="670683"/>
                  </a:lnTo>
                  <a:cubicBezTo>
                    <a:pt x="400206" y="671366"/>
                    <a:pt x="399353" y="672049"/>
                    <a:pt x="398329" y="672561"/>
                  </a:cubicBezTo>
                  <a:cubicBezTo>
                    <a:pt x="397391" y="673159"/>
                    <a:pt x="396367" y="673585"/>
                    <a:pt x="395258" y="673841"/>
                  </a:cubicBezTo>
                  <a:cubicBezTo>
                    <a:pt x="394148" y="674097"/>
                    <a:pt x="393039" y="673841"/>
                    <a:pt x="392101" y="673244"/>
                  </a:cubicBezTo>
                  <a:cubicBezTo>
                    <a:pt x="392016" y="673244"/>
                    <a:pt x="391845" y="673329"/>
                    <a:pt x="391930" y="673415"/>
                  </a:cubicBezTo>
                  <a:cubicBezTo>
                    <a:pt x="392869" y="674183"/>
                    <a:pt x="394148" y="674353"/>
                    <a:pt x="395258" y="674183"/>
                  </a:cubicBezTo>
                  <a:cubicBezTo>
                    <a:pt x="396452" y="674012"/>
                    <a:pt x="397476" y="673585"/>
                    <a:pt x="398500" y="672988"/>
                  </a:cubicBezTo>
                  <a:cubicBezTo>
                    <a:pt x="399524" y="672476"/>
                    <a:pt x="400462" y="671793"/>
                    <a:pt x="401400" y="671195"/>
                  </a:cubicBezTo>
                  <a:lnTo>
                    <a:pt x="402509" y="670513"/>
                  </a:lnTo>
                  <a:lnTo>
                    <a:pt x="401912" y="683571"/>
                  </a:lnTo>
                  <a:lnTo>
                    <a:pt x="401912" y="685790"/>
                  </a:lnTo>
                  <a:cubicBezTo>
                    <a:pt x="397561" y="688948"/>
                    <a:pt x="393210" y="692191"/>
                    <a:pt x="388944" y="695349"/>
                  </a:cubicBezTo>
                  <a:lnTo>
                    <a:pt x="388944" y="695349"/>
                  </a:lnTo>
                  <a:cubicBezTo>
                    <a:pt x="388944" y="695349"/>
                    <a:pt x="388859" y="695435"/>
                    <a:pt x="388859" y="695435"/>
                  </a:cubicBezTo>
                  <a:lnTo>
                    <a:pt x="388773" y="695435"/>
                  </a:lnTo>
                  <a:cubicBezTo>
                    <a:pt x="388773" y="695435"/>
                    <a:pt x="388773" y="695520"/>
                    <a:pt x="388773" y="695520"/>
                  </a:cubicBezTo>
                  <a:cubicBezTo>
                    <a:pt x="386982" y="696971"/>
                    <a:pt x="385190" y="698507"/>
                    <a:pt x="383398" y="699958"/>
                  </a:cubicBezTo>
                  <a:lnTo>
                    <a:pt x="383569" y="697910"/>
                  </a:lnTo>
                  <a:cubicBezTo>
                    <a:pt x="384934" y="693813"/>
                    <a:pt x="386214" y="689716"/>
                    <a:pt x="387579" y="685705"/>
                  </a:cubicBezTo>
                  <a:lnTo>
                    <a:pt x="387579" y="685705"/>
                  </a:lnTo>
                  <a:cubicBezTo>
                    <a:pt x="387579" y="685705"/>
                    <a:pt x="387579" y="685705"/>
                    <a:pt x="387579" y="685705"/>
                  </a:cubicBezTo>
                  <a:lnTo>
                    <a:pt x="387579" y="685705"/>
                  </a:lnTo>
                  <a:cubicBezTo>
                    <a:pt x="387579" y="685705"/>
                    <a:pt x="387579" y="685705"/>
                    <a:pt x="387579" y="685705"/>
                  </a:cubicBezTo>
                  <a:cubicBezTo>
                    <a:pt x="390480" y="676231"/>
                    <a:pt x="393380" y="666843"/>
                    <a:pt x="396367" y="657369"/>
                  </a:cubicBezTo>
                  <a:cubicBezTo>
                    <a:pt x="404301" y="650968"/>
                    <a:pt x="412236" y="644481"/>
                    <a:pt x="420085" y="637995"/>
                  </a:cubicBezTo>
                  <a:close/>
                  <a:moveTo>
                    <a:pt x="478100" y="616743"/>
                  </a:moveTo>
                  <a:cubicBezTo>
                    <a:pt x="478868" y="616146"/>
                    <a:pt x="479551" y="615548"/>
                    <a:pt x="480233" y="614866"/>
                  </a:cubicBezTo>
                  <a:cubicBezTo>
                    <a:pt x="479978" y="618194"/>
                    <a:pt x="479721" y="621523"/>
                    <a:pt x="479466" y="624851"/>
                  </a:cubicBezTo>
                  <a:lnTo>
                    <a:pt x="479466" y="624851"/>
                  </a:lnTo>
                  <a:cubicBezTo>
                    <a:pt x="479466" y="624851"/>
                    <a:pt x="479466" y="625193"/>
                    <a:pt x="479466" y="625193"/>
                  </a:cubicBezTo>
                  <a:lnTo>
                    <a:pt x="479466" y="625534"/>
                  </a:lnTo>
                  <a:cubicBezTo>
                    <a:pt x="479466" y="625534"/>
                    <a:pt x="479466" y="625534"/>
                    <a:pt x="479466" y="625534"/>
                  </a:cubicBezTo>
                  <a:cubicBezTo>
                    <a:pt x="479210" y="629802"/>
                    <a:pt x="479039" y="634154"/>
                    <a:pt x="478868" y="638422"/>
                  </a:cubicBezTo>
                  <a:cubicBezTo>
                    <a:pt x="476053" y="640897"/>
                    <a:pt x="473237" y="643287"/>
                    <a:pt x="470422" y="645762"/>
                  </a:cubicBezTo>
                  <a:cubicBezTo>
                    <a:pt x="472299" y="642860"/>
                    <a:pt x="473579" y="639617"/>
                    <a:pt x="474005" y="635861"/>
                  </a:cubicBezTo>
                  <a:cubicBezTo>
                    <a:pt x="474688" y="629972"/>
                    <a:pt x="475456" y="624083"/>
                    <a:pt x="476309" y="618109"/>
                  </a:cubicBezTo>
                  <a:cubicBezTo>
                    <a:pt x="476906" y="617682"/>
                    <a:pt x="477503" y="617255"/>
                    <a:pt x="478015" y="616743"/>
                  </a:cubicBezTo>
                  <a:lnTo>
                    <a:pt x="478015" y="616743"/>
                  </a:lnTo>
                  <a:cubicBezTo>
                    <a:pt x="478015" y="616743"/>
                    <a:pt x="478015" y="616743"/>
                    <a:pt x="478015" y="616743"/>
                  </a:cubicBezTo>
                  <a:lnTo>
                    <a:pt x="478015" y="616743"/>
                  </a:lnTo>
                  <a:cubicBezTo>
                    <a:pt x="478015" y="616743"/>
                    <a:pt x="478015" y="616743"/>
                    <a:pt x="478015" y="616743"/>
                  </a:cubicBezTo>
                  <a:close/>
                  <a:moveTo>
                    <a:pt x="466838" y="842831"/>
                  </a:moveTo>
                  <a:cubicBezTo>
                    <a:pt x="462231" y="846501"/>
                    <a:pt x="457625" y="850171"/>
                    <a:pt x="453017" y="853841"/>
                  </a:cubicBezTo>
                  <a:cubicBezTo>
                    <a:pt x="453273" y="847611"/>
                    <a:pt x="453785" y="841380"/>
                    <a:pt x="454297" y="835150"/>
                  </a:cubicBezTo>
                  <a:lnTo>
                    <a:pt x="454468" y="833955"/>
                  </a:lnTo>
                  <a:cubicBezTo>
                    <a:pt x="458563" y="836259"/>
                    <a:pt x="462829" y="838478"/>
                    <a:pt x="467009" y="840612"/>
                  </a:cubicBezTo>
                  <a:cubicBezTo>
                    <a:pt x="467009" y="841380"/>
                    <a:pt x="466924" y="842149"/>
                    <a:pt x="466838" y="842917"/>
                  </a:cubicBezTo>
                  <a:close/>
                  <a:moveTo>
                    <a:pt x="384081" y="1239104"/>
                  </a:moveTo>
                  <a:lnTo>
                    <a:pt x="384081" y="1239104"/>
                  </a:lnTo>
                  <a:cubicBezTo>
                    <a:pt x="384081" y="1239104"/>
                    <a:pt x="384081" y="1239104"/>
                    <a:pt x="384081" y="1239104"/>
                  </a:cubicBezTo>
                  <a:cubicBezTo>
                    <a:pt x="387067" y="1245079"/>
                    <a:pt x="390224" y="1251053"/>
                    <a:pt x="393466" y="1256942"/>
                  </a:cubicBezTo>
                  <a:cubicBezTo>
                    <a:pt x="389456" y="1251309"/>
                    <a:pt x="385446" y="1245676"/>
                    <a:pt x="381436" y="1240043"/>
                  </a:cubicBezTo>
                  <a:cubicBezTo>
                    <a:pt x="381351" y="1239958"/>
                    <a:pt x="381180" y="1240043"/>
                    <a:pt x="381266" y="1240214"/>
                  </a:cubicBezTo>
                  <a:cubicBezTo>
                    <a:pt x="387238" y="1249346"/>
                    <a:pt x="393210" y="1258393"/>
                    <a:pt x="399267" y="1267440"/>
                  </a:cubicBezTo>
                  <a:cubicBezTo>
                    <a:pt x="407031" y="1281181"/>
                    <a:pt x="415222" y="1294666"/>
                    <a:pt x="423924" y="1307810"/>
                  </a:cubicBezTo>
                  <a:cubicBezTo>
                    <a:pt x="425204" y="1313784"/>
                    <a:pt x="426398" y="1319758"/>
                    <a:pt x="427849" y="1325647"/>
                  </a:cubicBezTo>
                  <a:cubicBezTo>
                    <a:pt x="428446" y="1328293"/>
                    <a:pt x="429128" y="1330854"/>
                    <a:pt x="429726" y="1333499"/>
                  </a:cubicBezTo>
                  <a:cubicBezTo>
                    <a:pt x="426825" y="1328635"/>
                    <a:pt x="424010" y="1323684"/>
                    <a:pt x="421194" y="1318820"/>
                  </a:cubicBezTo>
                  <a:cubicBezTo>
                    <a:pt x="412491" y="1303286"/>
                    <a:pt x="404216" y="1287497"/>
                    <a:pt x="396281" y="1271537"/>
                  </a:cubicBezTo>
                  <a:lnTo>
                    <a:pt x="396281" y="1271537"/>
                  </a:lnTo>
                  <a:cubicBezTo>
                    <a:pt x="396281" y="1271537"/>
                    <a:pt x="396196" y="1271281"/>
                    <a:pt x="396196" y="1271281"/>
                  </a:cubicBezTo>
                  <a:lnTo>
                    <a:pt x="396196" y="1271025"/>
                  </a:lnTo>
                  <a:cubicBezTo>
                    <a:pt x="396196" y="1271025"/>
                    <a:pt x="396111" y="1271025"/>
                    <a:pt x="396111" y="1271025"/>
                  </a:cubicBezTo>
                  <a:cubicBezTo>
                    <a:pt x="388603" y="1256515"/>
                    <a:pt x="381436" y="1241835"/>
                    <a:pt x="374611" y="1227070"/>
                  </a:cubicBezTo>
                  <a:lnTo>
                    <a:pt x="375038" y="1226217"/>
                  </a:lnTo>
                  <a:cubicBezTo>
                    <a:pt x="375635" y="1225107"/>
                    <a:pt x="376232" y="1224083"/>
                    <a:pt x="376829" y="1222973"/>
                  </a:cubicBezTo>
                  <a:cubicBezTo>
                    <a:pt x="379218" y="1228350"/>
                    <a:pt x="381607" y="1233727"/>
                    <a:pt x="384081" y="1239019"/>
                  </a:cubicBezTo>
                  <a:lnTo>
                    <a:pt x="384081" y="1239019"/>
                  </a:lnTo>
                  <a:cubicBezTo>
                    <a:pt x="384081" y="1239019"/>
                    <a:pt x="384081" y="1239019"/>
                    <a:pt x="384081" y="1239019"/>
                  </a:cubicBezTo>
                  <a:close/>
                  <a:moveTo>
                    <a:pt x="373416" y="1342717"/>
                  </a:moveTo>
                  <a:lnTo>
                    <a:pt x="373416" y="1342547"/>
                  </a:lnTo>
                  <a:cubicBezTo>
                    <a:pt x="373416" y="1342547"/>
                    <a:pt x="373331" y="1342547"/>
                    <a:pt x="373331" y="1342547"/>
                  </a:cubicBezTo>
                  <a:cubicBezTo>
                    <a:pt x="368980" y="1333841"/>
                    <a:pt x="364799" y="1325050"/>
                    <a:pt x="360619" y="1316259"/>
                  </a:cubicBezTo>
                  <a:cubicBezTo>
                    <a:pt x="358827" y="1310882"/>
                    <a:pt x="357206" y="1305505"/>
                    <a:pt x="355414" y="1300043"/>
                  </a:cubicBezTo>
                  <a:lnTo>
                    <a:pt x="352002" y="1288691"/>
                  </a:lnTo>
                  <a:cubicBezTo>
                    <a:pt x="352257" y="1289289"/>
                    <a:pt x="352428" y="1289886"/>
                    <a:pt x="352684" y="1290484"/>
                  </a:cubicBezTo>
                  <a:cubicBezTo>
                    <a:pt x="359083" y="1306530"/>
                    <a:pt x="366250" y="1322234"/>
                    <a:pt x="373928" y="1337682"/>
                  </a:cubicBezTo>
                  <a:lnTo>
                    <a:pt x="373928" y="1337682"/>
                  </a:lnTo>
                  <a:cubicBezTo>
                    <a:pt x="373928" y="1337682"/>
                    <a:pt x="373928" y="1337682"/>
                    <a:pt x="373928" y="1337682"/>
                  </a:cubicBezTo>
                  <a:lnTo>
                    <a:pt x="373928" y="1337682"/>
                  </a:lnTo>
                  <a:cubicBezTo>
                    <a:pt x="373928" y="1337682"/>
                    <a:pt x="373928" y="1337682"/>
                    <a:pt x="373928" y="1337682"/>
                  </a:cubicBezTo>
                  <a:cubicBezTo>
                    <a:pt x="381266" y="1351167"/>
                    <a:pt x="389029" y="1364396"/>
                    <a:pt x="397305" y="1377369"/>
                  </a:cubicBezTo>
                  <a:lnTo>
                    <a:pt x="388005" y="1373187"/>
                  </a:lnTo>
                  <a:cubicBezTo>
                    <a:pt x="382972" y="1363115"/>
                    <a:pt x="378109" y="1352959"/>
                    <a:pt x="373331" y="1342717"/>
                  </a:cubicBezTo>
                  <a:lnTo>
                    <a:pt x="373331" y="1342717"/>
                  </a:lnTo>
                  <a:cubicBezTo>
                    <a:pt x="373331" y="1342717"/>
                    <a:pt x="373246" y="1342547"/>
                    <a:pt x="373246" y="1342547"/>
                  </a:cubicBezTo>
                  <a:close/>
                  <a:moveTo>
                    <a:pt x="324529" y="1363371"/>
                  </a:moveTo>
                  <a:cubicBezTo>
                    <a:pt x="324359" y="1364310"/>
                    <a:pt x="324188" y="1365334"/>
                    <a:pt x="324017" y="1366273"/>
                  </a:cubicBezTo>
                  <a:lnTo>
                    <a:pt x="319922" y="1364140"/>
                  </a:lnTo>
                  <a:cubicBezTo>
                    <a:pt x="318558" y="1362177"/>
                    <a:pt x="317278" y="1360214"/>
                    <a:pt x="315913" y="1358165"/>
                  </a:cubicBezTo>
                  <a:cubicBezTo>
                    <a:pt x="315315" y="1355861"/>
                    <a:pt x="314718" y="1353556"/>
                    <a:pt x="314121" y="1351252"/>
                  </a:cubicBezTo>
                  <a:cubicBezTo>
                    <a:pt x="312756" y="1345704"/>
                    <a:pt x="311476" y="1340071"/>
                    <a:pt x="310196" y="1334524"/>
                  </a:cubicBezTo>
                  <a:cubicBezTo>
                    <a:pt x="313097" y="1337596"/>
                    <a:pt x="315998" y="1340669"/>
                    <a:pt x="318899" y="1343741"/>
                  </a:cubicBezTo>
                  <a:cubicBezTo>
                    <a:pt x="320690" y="1350313"/>
                    <a:pt x="322567" y="1356800"/>
                    <a:pt x="324529" y="1363371"/>
                  </a:cubicBezTo>
                  <a:close/>
                  <a:moveTo>
                    <a:pt x="324700" y="1349972"/>
                  </a:moveTo>
                  <a:lnTo>
                    <a:pt x="325041" y="1350313"/>
                  </a:lnTo>
                  <a:lnTo>
                    <a:pt x="325809" y="1353386"/>
                  </a:lnTo>
                  <a:cubicBezTo>
                    <a:pt x="325468" y="1352276"/>
                    <a:pt x="325127" y="1351081"/>
                    <a:pt x="324786" y="1349972"/>
                  </a:cubicBezTo>
                  <a:close/>
                  <a:moveTo>
                    <a:pt x="321202" y="1366017"/>
                  </a:moveTo>
                  <a:lnTo>
                    <a:pt x="323762" y="1367468"/>
                  </a:lnTo>
                  <a:cubicBezTo>
                    <a:pt x="323676" y="1368066"/>
                    <a:pt x="323591" y="1368748"/>
                    <a:pt x="323420" y="1369346"/>
                  </a:cubicBezTo>
                  <a:cubicBezTo>
                    <a:pt x="322653" y="1368236"/>
                    <a:pt x="321885" y="1367127"/>
                    <a:pt x="321117" y="1365932"/>
                  </a:cubicBezTo>
                  <a:close/>
                  <a:moveTo>
                    <a:pt x="322141" y="1377198"/>
                  </a:moveTo>
                  <a:cubicBezTo>
                    <a:pt x="321970" y="1378137"/>
                    <a:pt x="321799" y="1378990"/>
                    <a:pt x="321714" y="1379929"/>
                  </a:cubicBezTo>
                  <a:lnTo>
                    <a:pt x="320349" y="1374979"/>
                  </a:lnTo>
                  <a:cubicBezTo>
                    <a:pt x="320946" y="1375747"/>
                    <a:pt x="321629" y="1376515"/>
                    <a:pt x="322226" y="1377283"/>
                  </a:cubicBezTo>
                  <a:close/>
                  <a:moveTo>
                    <a:pt x="296289" y="1232618"/>
                  </a:moveTo>
                  <a:cubicBezTo>
                    <a:pt x="296375" y="1233471"/>
                    <a:pt x="296546" y="1234239"/>
                    <a:pt x="296631" y="1235093"/>
                  </a:cubicBezTo>
                  <a:cubicBezTo>
                    <a:pt x="295180" y="1232276"/>
                    <a:pt x="293815" y="1229460"/>
                    <a:pt x="292365" y="1226643"/>
                  </a:cubicBezTo>
                  <a:cubicBezTo>
                    <a:pt x="293389" y="1223997"/>
                    <a:pt x="294413" y="1221352"/>
                    <a:pt x="295522" y="1218706"/>
                  </a:cubicBezTo>
                  <a:cubicBezTo>
                    <a:pt x="295777" y="1217938"/>
                    <a:pt x="296119" y="1217255"/>
                    <a:pt x="296375" y="1216487"/>
                  </a:cubicBezTo>
                  <a:cubicBezTo>
                    <a:pt x="298081" y="1226046"/>
                    <a:pt x="299873" y="1235690"/>
                    <a:pt x="301750" y="1245249"/>
                  </a:cubicBezTo>
                  <a:cubicBezTo>
                    <a:pt x="300214" y="1242177"/>
                    <a:pt x="298678" y="1239104"/>
                    <a:pt x="297057" y="1236032"/>
                  </a:cubicBezTo>
                  <a:cubicBezTo>
                    <a:pt x="296887" y="1234922"/>
                    <a:pt x="296631" y="1233727"/>
                    <a:pt x="296460" y="1232618"/>
                  </a:cubicBezTo>
                  <a:cubicBezTo>
                    <a:pt x="296460" y="1232447"/>
                    <a:pt x="296204" y="1232447"/>
                    <a:pt x="296204" y="1232618"/>
                  </a:cubicBezTo>
                  <a:close/>
                  <a:moveTo>
                    <a:pt x="292280" y="1094780"/>
                  </a:moveTo>
                  <a:cubicBezTo>
                    <a:pt x="292706" y="1094012"/>
                    <a:pt x="293133" y="1093244"/>
                    <a:pt x="293559" y="1092475"/>
                  </a:cubicBezTo>
                  <a:cubicBezTo>
                    <a:pt x="297484" y="1104424"/>
                    <a:pt x="301664" y="1116288"/>
                    <a:pt x="306272" y="1127980"/>
                  </a:cubicBezTo>
                  <a:lnTo>
                    <a:pt x="306272" y="1127980"/>
                  </a:lnTo>
                  <a:cubicBezTo>
                    <a:pt x="306272" y="1127980"/>
                    <a:pt x="306272" y="1127980"/>
                    <a:pt x="306272" y="1127980"/>
                  </a:cubicBezTo>
                  <a:lnTo>
                    <a:pt x="306272" y="1127980"/>
                  </a:lnTo>
                  <a:cubicBezTo>
                    <a:pt x="306272" y="1127980"/>
                    <a:pt x="306272" y="1127980"/>
                    <a:pt x="306272" y="1127980"/>
                  </a:cubicBezTo>
                  <a:cubicBezTo>
                    <a:pt x="307210" y="1130029"/>
                    <a:pt x="308234" y="1132077"/>
                    <a:pt x="309172" y="1134126"/>
                  </a:cubicBezTo>
                  <a:cubicBezTo>
                    <a:pt x="307808" y="1137283"/>
                    <a:pt x="306442" y="1140356"/>
                    <a:pt x="304992" y="1143514"/>
                  </a:cubicBezTo>
                  <a:cubicBezTo>
                    <a:pt x="304395" y="1144880"/>
                    <a:pt x="303797" y="1146245"/>
                    <a:pt x="303200" y="1147610"/>
                  </a:cubicBezTo>
                  <a:cubicBezTo>
                    <a:pt x="300641" y="1141892"/>
                    <a:pt x="298081" y="1136174"/>
                    <a:pt x="295607" y="1130370"/>
                  </a:cubicBezTo>
                  <a:cubicBezTo>
                    <a:pt x="294327" y="1118507"/>
                    <a:pt x="293218" y="1106643"/>
                    <a:pt x="292280" y="1094695"/>
                  </a:cubicBezTo>
                  <a:close/>
                  <a:moveTo>
                    <a:pt x="289293" y="1115776"/>
                  </a:moveTo>
                  <a:lnTo>
                    <a:pt x="285625" y="1107070"/>
                  </a:lnTo>
                  <a:cubicBezTo>
                    <a:pt x="286564" y="1105363"/>
                    <a:pt x="287502" y="1103656"/>
                    <a:pt x="288355" y="1101949"/>
                  </a:cubicBezTo>
                  <a:cubicBezTo>
                    <a:pt x="288611" y="1106558"/>
                    <a:pt x="288952" y="1111167"/>
                    <a:pt x="289208" y="1115776"/>
                  </a:cubicBezTo>
                  <a:close/>
                  <a:moveTo>
                    <a:pt x="308831" y="1002860"/>
                  </a:moveTo>
                  <a:lnTo>
                    <a:pt x="308319" y="993813"/>
                  </a:lnTo>
                  <a:cubicBezTo>
                    <a:pt x="310196" y="990996"/>
                    <a:pt x="312073" y="988094"/>
                    <a:pt x="313950" y="985278"/>
                  </a:cubicBezTo>
                  <a:cubicBezTo>
                    <a:pt x="313950" y="988265"/>
                    <a:pt x="313950" y="991167"/>
                    <a:pt x="313865" y="994154"/>
                  </a:cubicBezTo>
                  <a:cubicBezTo>
                    <a:pt x="313865" y="999787"/>
                    <a:pt x="313865" y="1005335"/>
                    <a:pt x="313865" y="1010968"/>
                  </a:cubicBezTo>
                  <a:cubicBezTo>
                    <a:pt x="313353" y="1011736"/>
                    <a:pt x="312841" y="1012504"/>
                    <a:pt x="312329" y="1013187"/>
                  </a:cubicBezTo>
                  <a:lnTo>
                    <a:pt x="312329" y="1013187"/>
                  </a:lnTo>
                  <a:cubicBezTo>
                    <a:pt x="312329" y="1013187"/>
                    <a:pt x="312159" y="1013443"/>
                    <a:pt x="312159" y="1013443"/>
                  </a:cubicBezTo>
                  <a:lnTo>
                    <a:pt x="311988" y="1013699"/>
                  </a:lnTo>
                  <a:lnTo>
                    <a:pt x="311988" y="1013699"/>
                  </a:lnTo>
                  <a:cubicBezTo>
                    <a:pt x="311305" y="1014723"/>
                    <a:pt x="310708" y="1015747"/>
                    <a:pt x="310111" y="1016771"/>
                  </a:cubicBezTo>
                  <a:cubicBezTo>
                    <a:pt x="309940" y="1016515"/>
                    <a:pt x="309855" y="1016174"/>
                    <a:pt x="309684" y="1015833"/>
                  </a:cubicBezTo>
                  <a:cubicBezTo>
                    <a:pt x="309343" y="1011480"/>
                    <a:pt x="309087" y="1007127"/>
                    <a:pt x="308831" y="1002860"/>
                  </a:cubicBezTo>
                  <a:close/>
                  <a:moveTo>
                    <a:pt x="307551" y="1011138"/>
                  </a:moveTo>
                  <a:cubicBezTo>
                    <a:pt x="307296" y="1010541"/>
                    <a:pt x="307039" y="1010029"/>
                    <a:pt x="306784" y="1009432"/>
                  </a:cubicBezTo>
                  <a:lnTo>
                    <a:pt x="303285" y="1001579"/>
                  </a:lnTo>
                  <a:cubicBezTo>
                    <a:pt x="304565" y="999531"/>
                    <a:pt x="305845" y="997568"/>
                    <a:pt x="307210" y="995520"/>
                  </a:cubicBezTo>
                  <a:lnTo>
                    <a:pt x="307381" y="1003030"/>
                  </a:lnTo>
                  <a:cubicBezTo>
                    <a:pt x="307381" y="1005676"/>
                    <a:pt x="307551" y="1008407"/>
                    <a:pt x="307637" y="1011053"/>
                  </a:cubicBezTo>
                  <a:close/>
                  <a:moveTo>
                    <a:pt x="325895" y="967525"/>
                  </a:moveTo>
                  <a:lnTo>
                    <a:pt x="325895" y="967525"/>
                  </a:lnTo>
                  <a:cubicBezTo>
                    <a:pt x="325895" y="967525"/>
                    <a:pt x="325895" y="967525"/>
                    <a:pt x="325895" y="967525"/>
                  </a:cubicBezTo>
                  <a:lnTo>
                    <a:pt x="325895" y="967525"/>
                  </a:lnTo>
                  <a:cubicBezTo>
                    <a:pt x="325895" y="967525"/>
                    <a:pt x="325895" y="967525"/>
                    <a:pt x="325895" y="967525"/>
                  </a:cubicBezTo>
                  <a:cubicBezTo>
                    <a:pt x="327174" y="965562"/>
                    <a:pt x="328454" y="963685"/>
                    <a:pt x="329734" y="961722"/>
                  </a:cubicBezTo>
                  <a:cubicBezTo>
                    <a:pt x="329904" y="962234"/>
                    <a:pt x="330075" y="962661"/>
                    <a:pt x="330246" y="963173"/>
                  </a:cubicBezTo>
                  <a:cubicBezTo>
                    <a:pt x="329904" y="967269"/>
                    <a:pt x="329478" y="971281"/>
                    <a:pt x="329137" y="975377"/>
                  </a:cubicBezTo>
                  <a:cubicBezTo>
                    <a:pt x="328881" y="978365"/>
                    <a:pt x="328710" y="981437"/>
                    <a:pt x="328454" y="984424"/>
                  </a:cubicBezTo>
                  <a:cubicBezTo>
                    <a:pt x="326150" y="980925"/>
                    <a:pt x="323847" y="977340"/>
                    <a:pt x="321629" y="973841"/>
                  </a:cubicBezTo>
                  <a:cubicBezTo>
                    <a:pt x="322994" y="971793"/>
                    <a:pt x="324359" y="969744"/>
                    <a:pt x="325724" y="967696"/>
                  </a:cubicBezTo>
                  <a:close/>
                  <a:moveTo>
                    <a:pt x="328795" y="954040"/>
                  </a:moveTo>
                  <a:cubicBezTo>
                    <a:pt x="328795" y="954040"/>
                    <a:pt x="328966" y="953870"/>
                    <a:pt x="329051" y="953784"/>
                  </a:cubicBezTo>
                  <a:cubicBezTo>
                    <a:pt x="329051" y="953870"/>
                    <a:pt x="328881" y="953955"/>
                    <a:pt x="328881" y="954126"/>
                  </a:cubicBezTo>
                  <a:lnTo>
                    <a:pt x="328881" y="954126"/>
                  </a:lnTo>
                  <a:close/>
                  <a:moveTo>
                    <a:pt x="332891" y="933130"/>
                  </a:moveTo>
                  <a:cubicBezTo>
                    <a:pt x="332891" y="933130"/>
                    <a:pt x="332891" y="933130"/>
                    <a:pt x="332891" y="933130"/>
                  </a:cubicBezTo>
                  <a:lnTo>
                    <a:pt x="332891" y="933130"/>
                  </a:lnTo>
                  <a:cubicBezTo>
                    <a:pt x="330416" y="927156"/>
                    <a:pt x="327771" y="921181"/>
                    <a:pt x="325127" y="915207"/>
                  </a:cubicBezTo>
                  <a:cubicBezTo>
                    <a:pt x="328028" y="911793"/>
                    <a:pt x="330928" y="908379"/>
                    <a:pt x="333829" y="904965"/>
                  </a:cubicBezTo>
                  <a:cubicBezTo>
                    <a:pt x="335194" y="908635"/>
                    <a:pt x="336559" y="912305"/>
                    <a:pt x="338010" y="915975"/>
                  </a:cubicBezTo>
                  <a:cubicBezTo>
                    <a:pt x="337924" y="923059"/>
                    <a:pt x="337839" y="930143"/>
                    <a:pt x="337839" y="937312"/>
                  </a:cubicBezTo>
                  <a:cubicBezTo>
                    <a:pt x="336986" y="938422"/>
                    <a:pt x="336133" y="939446"/>
                    <a:pt x="335279" y="940555"/>
                  </a:cubicBezTo>
                  <a:cubicBezTo>
                    <a:pt x="334512" y="938166"/>
                    <a:pt x="333744" y="935776"/>
                    <a:pt x="332976" y="933386"/>
                  </a:cubicBezTo>
                  <a:cubicBezTo>
                    <a:pt x="332976" y="933386"/>
                    <a:pt x="332976" y="933386"/>
                    <a:pt x="332976" y="933386"/>
                  </a:cubicBezTo>
                  <a:cubicBezTo>
                    <a:pt x="332976" y="933386"/>
                    <a:pt x="332976" y="933386"/>
                    <a:pt x="332976" y="933386"/>
                  </a:cubicBezTo>
                  <a:close/>
                  <a:moveTo>
                    <a:pt x="347053" y="765676"/>
                  </a:moveTo>
                  <a:cubicBezTo>
                    <a:pt x="346456" y="771395"/>
                    <a:pt x="345859" y="777198"/>
                    <a:pt x="345261" y="782917"/>
                  </a:cubicBezTo>
                  <a:cubicBezTo>
                    <a:pt x="345176" y="783002"/>
                    <a:pt x="345091" y="783173"/>
                    <a:pt x="344920" y="783258"/>
                  </a:cubicBezTo>
                  <a:cubicBezTo>
                    <a:pt x="343811" y="779759"/>
                    <a:pt x="342617" y="776174"/>
                    <a:pt x="341508" y="772675"/>
                  </a:cubicBezTo>
                  <a:lnTo>
                    <a:pt x="338692" y="763372"/>
                  </a:lnTo>
                  <a:lnTo>
                    <a:pt x="338521" y="762689"/>
                  </a:lnTo>
                  <a:cubicBezTo>
                    <a:pt x="340569" y="760726"/>
                    <a:pt x="342532" y="758848"/>
                    <a:pt x="344579" y="756885"/>
                  </a:cubicBezTo>
                  <a:cubicBezTo>
                    <a:pt x="345347" y="759787"/>
                    <a:pt x="346115" y="762774"/>
                    <a:pt x="346968" y="765676"/>
                  </a:cubicBezTo>
                  <a:close/>
                  <a:moveTo>
                    <a:pt x="343555" y="736402"/>
                  </a:moveTo>
                  <a:cubicBezTo>
                    <a:pt x="346115" y="734439"/>
                    <a:pt x="348674" y="732561"/>
                    <a:pt x="351148" y="730598"/>
                  </a:cubicBezTo>
                  <a:cubicBezTo>
                    <a:pt x="350552" y="735548"/>
                    <a:pt x="349954" y="740498"/>
                    <a:pt x="349357" y="745363"/>
                  </a:cubicBezTo>
                  <a:cubicBezTo>
                    <a:pt x="348503" y="746217"/>
                    <a:pt x="347651" y="747070"/>
                    <a:pt x="346882" y="747924"/>
                  </a:cubicBezTo>
                  <a:cubicBezTo>
                    <a:pt x="345774" y="744083"/>
                    <a:pt x="344665" y="740242"/>
                    <a:pt x="343555" y="736402"/>
                  </a:cubicBezTo>
                  <a:close/>
                  <a:moveTo>
                    <a:pt x="390138" y="662490"/>
                  </a:moveTo>
                  <a:cubicBezTo>
                    <a:pt x="390138" y="662490"/>
                    <a:pt x="390138" y="662490"/>
                    <a:pt x="390138" y="662490"/>
                  </a:cubicBezTo>
                  <a:cubicBezTo>
                    <a:pt x="390138" y="662490"/>
                    <a:pt x="390138" y="662490"/>
                    <a:pt x="390138" y="662490"/>
                  </a:cubicBezTo>
                  <a:cubicBezTo>
                    <a:pt x="390138" y="662490"/>
                    <a:pt x="390138" y="662490"/>
                    <a:pt x="390138" y="662490"/>
                  </a:cubicBezTo>
                  <a:close/>
                  <a:moveTo>
                    <a:pt x="391759" y="655150"/>
                  </a:moveTo>
                  <a:cubicBezTo>
                    <a:pt x="392186" y="654809"/>
                    <a:pt x="392613" y="654382"/>
                    <a:pt x="393039" y="654040"/>
                  </a:cubicBezTo>
                  <a:cubicBezTo>
                    <a:pt x="393039" y="654040"/>
                    <a:pt x="393039" y="654211"/>
                    <a:pt x="393039" y="654211"/>
                  </a:cubicBezTo>
                  <a:cubicBezTo>
                    <a:pt x="392613" y="654553"/>
                    <a:pt x="392186" y="654809"/>
                    <a:pt x="391759" y="655150"/>
                  </a:cubicBezTo>
                  <a:close/>
                  <a:moveTo>
                    <a:pt x="380327" y="708749"/>
                  </a:moveTo>
                  <a:cubicBezTo>
                    <a:pt x="380327" y="708749"/>
                    <a:pt x="381180" y="708151"/>
                    <a:pt x="381607" y="707810"/>
                  </a:cubicBezTo>
                  <a:cubicBezTo>
                    <a:pt x="381351" y="710456"/>
                    <a:pt x="381180" y="713102"/>
                    <a:pt x="380924" y="715747"/>
                  </a:cubicBezTo>
                  <a:cubicBezTo>
                    <a:pt x="380413" y="716259"/>
                    <a:pt x="379815" y="716686"/>
                    <a:pt x="379303" y="717198"/>
                  </a:cubicBezTo>
                  <a:cubicBezTo>
                    <a:pt x="379047" y="716089"/>
                    <a:pt x="378876" y="715065"/>
                    <a:pt x="378621" y="713955"/>
                  </a:cubicBezTo>
                  <a:cubicBezTo>
                    <a:pt x="379218" y="712248"/>
                    <a:pt x="379730" y="710456"/>
                    <a:pt x="380327" y="708749"/>
                  </a:cubicBezTo>
                  <a:close/>
                  <a:moveTo>
                    <a:pt x="392527" y="699531"/>
                  </a:moveTo>
                  <a:cubicBezTo>
                    <a:pt x="395684" y="696971"/>
                    <a:pt x="398841" y="694325"/>
                    <a:pt x="401998" y="691764"/>
                  </a:cubicBezTo>
                  <a:lnTo>
                    <a:pt x="401827" y="697141"/>
                  </a:lnTo>
                  <a:cubicBezTo>
                    <a:pt x="395513" y="702689"/>
                    <a:pt x="389200" y="708237"/>
                    <a:pt x="382972" y="713870"/>
                  </a:cubicBezTo>
                  <a:cubicBezTo>
                    <a:pt x="383142" y="711395"/>
                    <a:pt x="383228" y="708919"/>
                    <a:pt x="383398" y="706444"/>
                  </a:cubicBezTo>
                  <a:cubicBezTo>
                    <a:pt x="386470" y="704140"/>
                    <a:pt x="389456" y="701836"/>
                    <a:pt x="392527" y="699617"/>
                  </a:cubicBezTo>
                  <a:lnTo>
                    <a:pt x="392527" y="699617"/>
                  </a:lnTo>
                  <a:cubicBezTo>
                    <a:pt x="392527" y="699617"/>
                    <a:pt x="392527" y="699617"/>
                    <a:pt x="392527" y="699617"/>
                  </a:cubicBezTo>
                  <a:lnTo>
                    <a:pt x="392527" y="699617"/>
                  </a:lnTo>
                  <a:cubicBezTo>
                    <a:pt x="392527" y="699617"/>
                    <a:pt x="392527" y="699617"/>
                    <a:pt x="392527" y="699617"/>
                  </a:cubicBezTo>
                  <a:close/>
                  <a:moveTo>
                    <a:pt x="414710" y="689801"/>
                  </a:moveTo>
                  <a:lnTo>
                    <a:pt x="414710" y="689801"/>
                  </a:lnTo>
                  <a:cubicBezTo>
                    <a:pt x="414710" y="689801"/>
                    <a:pt x="414710" y="689887"/>
                    <a:pt x="414710" y="689887"/>
                  </a:cubicBezTo>
                  <a:lnTo>
                    <a:pt x="414454" y="690058"/>
                  </a:lnTo>
                  <a:cubicBezTo>
                    <a:pt x="414454" y="690058"/>
                    <a:pt x="414710" y="689887"/>
                    <a:pt x="414795" y="689716"/>
                  </a:cubicBezTo>
                  <a:close/>
                  <a:moveTo>
                    <a:pt x="463255" y="649858"/>
                  </a:moveTo>
                  <a:cubicBezTo>
                    <a:pt x="463255" y="650627"/>
                    <a:pt x="463255" y="651395"/>
                    <a:pt x="463170" y="652077"/>
                  </a:cubicBezTo>
                  <a:cubicBezTo>
                    <a:pt x="461549" y="653443"/>
                    <a:pt x="460013" y="654809"/>
                    <a:pt x="458392" y="656089"/>
                  </a:cubicBezTo>
                  <a:cubicBezTo>
                    <a:pt x="456430" y="657710"/>
                    <a:pt x="454468" y="659332"/>
                    <a:pt x="452420" y="660954"/>
                  </a:cubicBezTo>
                  <a:cubicBezTo>
                    <a:pt x="452591" y="659076"/>
                    <a:pt x="452761" y="657113"/>
                    <a:pt x="452932" y="655235"/>
                  </a:cubicBezTo>
                  <a:cubicBezTo>
                    <a:pt x="455918" y="652675"/>
                    <a:pt x="458904" y="650029"/>
                    <a:pt x="461890" y="647469"/>
                  </a:cubicBezTo>
                  <a:cubicBezTo>
                    <a:pt x="462317" y="648237"/>
                    <a:pt x="462743" y="649005"/>
                    <a:pt x="463255" y="649773"/>
                  </a:cubicBezTo>
                  <a:close/>
                  <a:moveTo>
                    <a:pt x="462231" y="747753"/>
                  </a:moveTo>
                  <a:lnTo>
                    <a:pt x="462402" y="753898"/>
                  </a:lnTo>
                  <a:cubicBezTo>
                    <a:pt x="457625" y="758080"/>
                    <a:pt x="452847" y="762177"/>
                    <a:pt x="448069" y="766359"/>
                  </a:cubicBezTo>
                  <a:cubicBezTo>
                    <a:pt x="446960" y="767298"/>
                    <a:pt x="445765" y="768322"/>
                    <a:pt x="444656" y="769261"/>
                  </a:cubicBezTo>
                  <a:lnTo>
                    <a:pt x="444912" y="763884"/>
                  </a:lnTo>
                  <a:lnTo>
                    <a:pt x="445509" y="753984"/>
                  </a:lnTo>
                  <a:cubicBezTo>
                    <a:pt x="448581" y="751679"/>
                    <a:pt x="451567" y="749375"/>
                    <a:pt x="454553" y="747070"/>
                  </a:cubicBezTo>
                  <a:cubicBezTo>
                    <a:pt x="455321" y="748265"/>
                    <a:pt x="456345" y="749460"/>
                    <a:pt x="457625" y="750484"/>
                  </a:cubicBezTo>
                  <a:cubicBezTo>
                    <a:pt x="459757" y="748777"/>
                    <a:pt x="461208" y="746729"/>
                    <a:pt x="462231" y="744595"/>
                  </a:cubicBezTo>
                  <a:lnTo>
                    <a:pt x="462231" y="747753"/>
                  </a:lnTo>
                  <a:close/>
                  <a:moveTo>
                    <a:pt x="467436" y="784453"/>
                  </a:moveTo>
                  <a:cubicBezTo>
                    <a:pt x="467948" y="787099"/>
                    <a:pt x="468545" y="789744"/>
                    <a:pt x="469398" y="792220"/>
                  </a:cubicBezTo>
                  <a:lnTo>
                    <a:pt x="464876" y="796743"/>
                  </a:lnTo>
                  <a:cubicBezTo>
                    <a:pt x="464876" y="796743"/>
                    <a:pt x="464450" y="796231"/>
                    <a:pt x="464194" y="795975"/>
                  </a:cubicBezTo>
                  <a:cubicBezTo>
                    <a:pt x="463170" y="794865"/>
                    <a:pt x="461976" y="794012"/>
                    <a:pt x="460696" y="793244"/>
                  </a:cubicBezTo>
                  <a:cubicBezTo>
                    <a:pt x="460269" y="794524"/>
                    <a:pt x="459928" y="795975"/>
                    <a:pt x="459501" y="797511"/>
                  </a:cubicBezTo>
                  <a:cubicBezTo>
                    <a:pt x="458989" y="799645"/>
                    <a:pt x="458392" y="801693"/>
                    <a:pt x="457880" y="803827"/>
                  </a:cubicBezTo>
                  <a:lnTo>
                    <a:pt x="449093" y="812703"/>
                  </a:lnTo>
                  <a:cubicBezTo>
                    <a:pt x="449093" y="812703"/>
                    <a:pt x="448239" y="812021"/>
                    <a:pt x="447813" y="811679"/>
                  </a:cubicBezTo>
                  <a:cubicBezTo>
                    <a:pt x="446789" y="810826"/>
                    <a:pt x="445765" y="809972"/>
                    <a:pt x="444742" y="809119"/>
                  </a:cubicBezTo>
                  <a:lnTo>
                    <a:pt x="444742" y="803144"/>
                  </a:lnTo>
                  <a:cubicBezTo>
                    <a:pt x="444742" y="803144"/>
                    <a:pt x="455747" y="794097"/>
                    <a:pt x="455747" y="794097"/>
                  </a:cubicBezTo>
                  <a:cubicBezTo>
                    <a:pt x="459587" y="790939"/>
                    <a:pt x="463426" y="787696"/>
                    <a:pt x="467265" y="784538"/>
                  </a:cubicBezTo>
                  <a:close/>
                  <a:moveTo>
                    <a:pt x="456515" y="818080"/>
                  </a:moveTo>
                  <a:lnTo>
                    <a:pt x="457368" y="813130"/>
                  </a:lnTo>
                  <a:cubicBezTo>
                    <a:pt x="457795" y="809972"/>
                    <a:pt x="458478" y="806900"/>
                    <a:pt x="459160" y="803827"/>
                  </a:cubicBezTo>
                  <a:lnTo>
                    <a:pt x="464962" y="797597"/>
                  </a:lnTo>
                  <a:cubicBezTo>
                    <a:pt x="466327" y="799133"/>
                    <a:pt x="467351" y="801096"/>
                    <a:pt x="467948" y="803059"/>
                  </a:cubicBezTo>
                  <a:cubicBezTo>
                    <a:pt x="467948" y="803144"/>
                    <a:pt x="468204" y="803059"/>
                    <a:pt x="468204" y="803059"/>
                  </a:cubicBezTo>
                  <a:cubicBezTo>
                    <a:pt x="467692" y="800925"/>
                    <a:pt x="466668" y="799048"/>
                    <a:pt x="465303" y="797255"/>
                  </a:cubicBezTo>
                  <a:lnTo>
                    <a:pt x="469569" y="792732"/>
                  </a:lnTo>
                  <a:cubicBezTo>
                    <a:pt x="471019" y="796999"/>
                    <a:pt x="473067" y="800925"/>
                    <a:pt x="475626" y="804680"/>
                  </a:cubicBezTo>
                  <a:cubicBezTo>
                    <a:pt x="469910" y="809631"/>
                    <a:pt x="464279" y="814581"/>
                    <a:pt x="458563" y="819616"/>
                  </a:cubicBezTo>
                  <a:cubicBezTo>
                    <a:pt x="457880" y="819190"/>
                    <a:pt x="457198" y="818678"/>
                    <a:pt x="456430" y="818166"/>
                  </a:cubicBezTo>
                  <a:close/>
                  <a:moveTo>
                    <a:pt x="443718" y="831224"/>
                  </a:moveTo>
                  <a:cubicBezTo>
                    <a:pt x="443718" y="831651"/>
                    <a:pt x="443718" y="832163"/>
                    <a:pt x="443718" y="832590"/>
                  </a:cubicBezTo>
                  <a:cubicBezTo>
                    <a:pt x="440049" y="835747"/>
                    <a:pt x="436466" y="838991"/>
                    <a:pt x="432797" y="842149"/>
                  </a:cubicBezTo>
                  <a:cubicBezTo>
                    <a:pt x="432712" y="839076"/>
                    <a:pt x="432541" y="836003"/>
                    <a:pt x="432456" y="833016"/>
                  </a:cubicBezTo>
                  <a:cubicBezTo>
                    <a:pt x="435101" y="830114"/>
                    <a:pt x="437660" y="827213"/>
                    <a:pt x="440305" y="824311"/>
                  </a:cubicBezTo>
                  <a:cubicBezTo>
                    <a:pt x="441414" y="825249"/>
                    <a:pt x="442609" y="826188"/>
                    <a:pt x="443803" y="827042"/>
                  </a:cubicBezTo>
                  <a:lnTo>
                    <a:pt x="443803" y="831224"/>
                  </a:lnTo>
                  <a:close/>
                  <a:moveTo>
                    <a:pt x="367018" y="1264282"/>
                  </a:moveTo>
                  <a:lnTo>
                    <a:pt x="375122" y="1278279"/>
                  </a:lnTo>
                  <a:lnTo>
                    <a:pt x="376147" y="1280071"/>
                  </a:lnTo>
                  <a:cubicBezTo>
                    <a:pt x="376402" y="1280754"/>
                    <a:pt x="376659" y="1281437"/>
                    <a:pt x="377000" y="1282120"/>
                  </a:cubicBezTo>
                  <a:cubicBezTo>
                    <a:pt x="378706" y="1289545"/>
                    <a:pt x="380497" y="1296970"/>
                    <a:pt x="382289" y="1304396"/>
                  </a:cubicBezTo>
                  <a:lnTo>
                    <a:pt x="384422" y="1312248"/>
                  </a:lnTo>
                  <a:cubicBezTo>
                    <a:pt x="382801" y="1308834"/>
                    <a:pt x="381095" y="1305335"/>
                    <a:pt x="379474" y="1301835"/>
                  </a:cubicBezTo>
                  <a:lnTo>
                    <a:pt x="379474" y="1301835"/>
                  </a:lnTo>
                  <a:cubicBezTo>
                    <a:pt x="379474" y="1301835"/>
                    <a:pt x="379388" y="1301579"/>
                    <a:pt x="379388" y="1301579"/>
                  </a:cubicBezTo>
                  <a:lnTo>
                    <a:pt x="379388" y="1301323"/>
                  </a:lnTo>
                  <a:cubicBezTo>
                    <a:pt x="379388" y="1301323"/>
                    <a:pt x="379303" y="1301323"/>
                    <a:pt x="379303" y="1301323"/>
                  </a:cubicBezTo>
                  <a:cubicBezTo>
                    <a:pt x="371198" y="1284595"/>
                    <a:pt x="363605" y="1267696"/>
                    <a:pt x="356523" y="1250456"/>
                  </a:cubicBezTo>
                  <a:cubicBezTo>
                    <a:pt x="358144" y="1245676"/>
                    <a:pt x="359765" y="1240897"/>
                    <a:pt x="361386" y="1236117"/>
                  </a:cubicBezTo>
                  <a:cubicBezTo>
                    <a:pt x="362069" y="1238421"/>
                    <a:pt x="362666" y="1240811"/>
                    <a:pt x="363349" y="1243115"/>
                  </a:cubicBezTo>
                  <a:cubicBezTo>
                    <a:pt x="363519" y="1243798"/>
                    <a:pt x="363776" y="1244481"/>
                    <a:pt x="364031" y="1245164"/>
                  </a:cubicBezTo>
                  <a:lnTo>
                    <a:pt x="363264" y="1246700"/>
                  </a:lnTo>
                  <a:cubicBezTo>
                    <a:pt x="363264" y="1246700"/>
                    <a:pt x="363434" y="1246871"/>
                    <a:pt x="363434" y="1246786"/>
                  </a:cubicBezTo>
                  <a:lnTo>
                    <a:pt x="364117" y="1245591"/>
                  </a:lnTo>
                  <a:cubicBezTo>
                    <a:pt x="367273" y="1255662"/>
                    <a:pt x="370686" y="1265648"/>
                    <a:pt x="374440" y="1275463"/>
                  </a:cubicBezTo>
                  <a:lnTo>
                    <a:pt x="367273" y="1264196"/>
                  </a:lnTo>
                  <a:cubicBezTo>
                    <a:pt x="367273" y="1264196"/>
                    <a:pt x="367018" y="1264196"/>
                    <a:pt x="367103" y="1264282"/>
                  </a:cubicBezTo>
                  <a:close/>
                  <a:moveTo>
                    <a:pt x="378706" y="1335377"/>
                  </a:moveTo>
                  <a:lnTo>
                    <a:pt x="378706" y="1335121"/>
                  </a:lnTo>
                  <a:cubicBezTo>
                    <a:pt x="378706" y="1335121"/>
                    <a:pt x="378621" y="1335121"/>
                    <a:pt x="378621" y="1335121"/>
                  </a:cubicBezTo>
                  <a:cubicBezTo>
                    <a:pt x="370601" y="1320014"/>
                    <a:pt x="363008" y="1304566"/>
                    <a:pt x="356011" y="1288948"/>
                  </a:cubicBezTo>
                  <a:cubicBezTo>
                    <a:pt x="353623" y="1283485"/>
                    <a:pt x="351319" y="1278108"/>
                    <a:pt x="349101" y="1272561"/>
                  </a:cubicBezTo>
                  <a:lnTo>
                    <a:pt x="354305" y="1256686"/>
                  </a:lnTo>
                  <a:cubicBezTo>
                    <a:pt x="354305" y="1256686"/>
                    <a:pt x="354476" y="1256089"/>
                    <a:pt x="354561" y="1255833"/>
                  </a:cubicBezTo>
                  <a:cubicBezTo>
                    <a:pt x="360704" y="1271963"/>
                    <a:pt x="367273" y="1287923"/>
                    <a:pt x="374440" y="1303713"/>
                  </a:cubicBezTo>
                  <a:lnTo>
                    <a:pt x="374440" y="1303713"/>
                  </a:lnTo>
                  <a:cubicBezTo>
                    <a:pt x="374440" y="1303713"/>
                    <a:pt x="374440" y="1303713"/>
                    <a:pt x="374440" y="1303713"/>
                  </a:cubicBezTo>
                  <a:lnTo>
                    <a:pt x="374440" y="1303713"/>
                  </a:lnTo>
                  <a:cubicBezTo>
                    <a:pt x="374440" y="1303713"/>
                    <a:pt x="374440" y="1303713"/>
                    <a:pt x="374440" y="1303713"/>
                  </a:cubicBezTo>
                  <a:cubicBezTo>
                    <a:pt x="379559" y="1314040"/>
                    <a:pt x="384934" y="1324282"/>
                    <a:pt x="390480" y="1334438"/>
                  </a:cubicBezTo>
                  <a:lnTo>
                    <a:pt x="393978" y="1346302"/>
                  </a:lnTo>
                  <a:cubicBezTo>
                    <a:pt x="394831" y="1349204"/>
                    <a:pt x="395770" y="1352020"/>
                    <a:pt x="396708" y="1354922"/>
                  </a:cubicBezTo>
                  <a:lnTo>
                    <a:pt x="399524" y="1363457"/>
                  </a:lnTo>
                  <a:lnTo>
                    <a:pt x="402339" y="1371992"/>
                  </a:lnTo>
                  <a:cubicBezTo>
                    <a:pt x="403278" y="1374808"/>
                    <a:pt x="404387" y="1377625"/>
                    <a:pt x="405410" y="1380441"/>
                  </a:cubicBezTo>
                  <a:cubicBezTo>
                    <a:pt x="405496" y="1380697"/>
                    <a:pt x="405581" y="1380953"/>
                    <a:pt x="405752" y="1381295"/>
                  </a:cubicBezTo>
                  <a:lnTo>
                    <a:pt x="403363" y="1380185"/>
                  </a:lnTo>
                  <a:cubicBezTo>
                    <a:pt x="394660" y="1365591"/>
                    <a:pt x="386384" y="1350655"/>
                    <a:pt x="378706" y="1335463"/>
                  </a:cubicBezTo>
                  <a:lnTo>
                    <a:pt x="378706" y="1335463"/>
                  </a:lnTo>
                  <a:cubicBezTo>
                    <a:pt x="378706" y="1335463"/>
                    <a:pt x="378621" y="1335206"/>
                    <a:pt x="378621" y="1335206"/>
                  </a:cubicBezTo>
                  <a:close/>
                  <a:moveTo>
                    <a:pt x="365397" y="1214524"/>
                  </a:moveTo>
                  <a:cubicBezTo>
                    <a:pt x="364117" y="1218535"/>
                    <a:pt x="362922" y="1222546"/>
                    <a:pt x="361643" y="1226643"/>
                  </a:cubicBezTo>
                  <a:cubicBezTo>
                    <a:pt x="361131" y="1225192"/>
                    <a:pt x="360704" y="1223656"/>
                    <a:pt x="360277" y="1222205"/>
                  </a:cubicBezTo>
                  <a:cubicBezTo>
                    <a:pt x="361216" y="1218535"/>
                    <a:pt x="362069" y="1214951"/>
                    <a:pt x="363008" y="1211281"/>
                  </a:cubicBezTo>
                  <a:cubicBezTo>
                    <a:pt x="363178" y="1210683"/>
                    <a:pt x="363349" y="1210086"/>
                    <a:pt x="363434" y="1209574"/>
                  </a:cubicBezTo>
                  <a:cubicBezTo>
                    <a:pt x="364117" y="1211281"/>
                    <a:pt x="364714" y="1212902"/>
                    <a:pt x="365397" y="1214609"/>
                  </a:cubicBezTo>
                  <a:close/>
                  <a:moveTo>
                    <a:pt x="364714" y="1204709"/>
                  </a:moveTo>
                  <a:cubicBezTo>
                    <a:pt x="365311" y="1202490"/>
                    <a:pt x="365909" y="1200271"/>
                    <a:pt x="366420" y="1198051"/>
                  </a:cubicBezTo>
                  <a:cubicBezTo>
                    <a:pt x="367188" y="1200015"/>
                    <a:pt x="367956" y="1201892"/>
                    <a:pt x="368724" y="1203855"/>
                  </a:cubicBezTo>
                  <a:cubicBezTo>
                    <a:pt x="368127" y="1205818"/>
                    <a:pt x="367530" y="1207867"/>
                    <a:pt x="366847" y="1209830"/>
                  </a:cubicBezTo>
                  <a:cubicBezTo>
                    <a:pt x="366079" y="1208123"/>
                    <a:pt x="365397" y="1206416"/>
                    <a:pt x="364714" y="1204709"/>
                  </a:cubicBezTo>
                  <a:close/>
                  <a:moveTo>
                    <a:pt x="360022" y="1231935"/>
                  </a:moveTo>
                  <a:cubicBezTo>
                    <a:pt x="358401" y="1237226"/>
                    <a:pt x="356865" y="1242518"/>
                    <a:pt x="355329" y="1247724"/>
                  </a:cubicBezTo>
                  <a:cubicBezTo>
                    <a:pt x="355073" y="1247042"/>
                    <a:pt x="354817" y="1246359"/>
                    <a:pt x="354476" y="1245591"/>
                  </a:cubicBezTo>
                  <a:cubicBezTo>
                    <a:pt x="355926" y="1239531"/>
                    <a:pt x="357377" y="1233556"/>
                    <a:pt x="358912" y="1227497"/>
                  </a:cubicBezTo>
                  <a:cubicBezTo>
                    <a:pt x="359339" y="1228948"/>
                    <a:pt x="359680" y="1230399"/>
                    <a:pt x="360107" y="1231850"/>
                  </a:cubicBezTo>
                  <a:close/>
                  <a:moveTo>
                    <a:pt x="353623" y="1253443"/>
                  </a:moveTo>
                  <a:cubicBezTo>
                    <a:pt x="353281" y="1254467"/>
                    <a:pt x="353026" y="1255491"/>
                    <a:pt x="352684" y="1256515"/>
                  </a:cubicBezTo>
                  <a:lnTo>
                    <a:pt x="348503" y="1270939"/>
                  </a:lnTo>
                  <a:cubicBezTo>
                    <a:pt x="349954" y="1264623"/>
                    <a:pt x="351490" y="1258222"/>
                    <a:pt x="353026" y="1251906"/>
                  </a:cubicBezTo>
                  <a:cubicBezTo>
                    <a:pt x="353196" y="1252418"/>
                    <a:pt x="353452" y="1253016"/>
                    <a:pt x="353623" y="1253528"/>
                  </a:cubicBezTo>
                  <a:close/>
                  <a:moveTo>
                    <a:pt x="363008" y="1230996"/>
                  </a:moveTo>
                  <a:cubicBezTo>
                    <a:pt x="364373" y="1226985"/>
                    <a:pt x="365738" y="1223059"/>
                    <a:pt x="367188" y="1219047"/>
                  </a:cubicBezTo>
                  <a:cubicBezTo>
                    <a:pt x="367956" y="1220925"/>
                    <a:pt x="368639" y="1222717"/>
                    <a:pt x="369406" y="1224595"/>
                  </a:cubicBezTo>
                  <a:cubicBezTo>
                    <a:pt x="370089" y="1226302"/>
                    <a:pt x="370857" y="1228009"/>
                    <a:pt x="371539" y="1229801"/>
                  </a:cubicBezTo>
                  <a:lnTo>
                    <a:pt x="368383" y="1236288"/>
                  </a:lnTo>
                  <a:lnTo>
                    <a:pt x="366164" y="1240641"/>
                  </a:lnTo>
                  <a:cubicBezTo>
                    <a:pt x="365055" y="1237482"/>
                    <a:pt x="364031" y="1234239"/>
                    <a:pt x="362922" y="1230996"/>
                  </a:cubicBezTo>
                  <a:close/>
                  <a:moveTo>
                    <a:pt x="370601" y="1197881"/>
                  </a:moveTo>
                  <a:cubicBezTo>
                    <a:pt x="369748" y="1195918"/>
                    <a:pt x="368894" y="1193955"/>
                    <a:pt x="368041" y="1191992"/>
                  </a:cubicBezTo>
                  <a:cubicBezTo>
                    <a:pt x="369833" y="1185335"/>
                    <a:pt x="371625" y="1178677"/>
                    <a:pt x="373416" y="1172106"/>
                  </a:cubicBezTo>
                  <a:cubicBezTo>
                    <a:pt x="374269" y="1175093"/>
                    <a:pt x="375122" y="1177995"/>
                    <a:pt x="376061" y="1180982"/>
                  </a:cubicBezTo>
                  <a:cubicBezTo>
                    <a:pt x="374184" y="1186615"/>
                    <a:pt x="372393" y="1192333"/>
                    <a:pt x="370515" y="1197966"/>
                  </a:cubicBezTo>
                  <a:close/>
                  <a:moveTo>
                    <a:pt x="374184" y="1162034"/>
                  </a:moveTo>
                  <a:cubicBezTo>
                    <a:pt x="373246" y="1159047"/>
                    <a:pt x="372307" y="1155975"/>
                    <a:pt x="371369" y="1152902"/>
                  </a:cubicBezTo>
                  <a:cubicBezTo>
                    <a:pt x="372137" y="1151195"/>
                    <a:pt x="372819" y="1149488"/>
                    <a:pt x="373587" y="1147781"/>
                  </a:cubicBezTo>
                  <a:cubicBezTo>
                    <a:pt x="374355" y="1150598"/>
                    <a:pt x="375208" y="1153414"/>
                    <a:pt x="376061" y="1156231"/>
                  </a:cubicBezTo>
                  <a:cubicBezTo>
                    <a:pt x="375464" y="1158194"/>
                    <a:pt x="374781" y="1160072"/>
                    <a:pt x="374184" y="1162034"/>
                  </a:cubicBezTo>
                  <a:close/>
                  <a:moveTo>
                    <a:pt x="375464" y="1130029"/>
                  </a:moveTo>
                  <a:lnTo>
                    <a:pt x="375464" y="1130029"/>
                  </a:lnTo>
                  <a:cubicBezTo>
                    <a:pt x="375464" y="1130029"/>
                    <a:pt x="375379" y="1130285"/>
                    <a:pt x="375379" y="1130285"/>
                  </a:cubicBezTo>
                  <a:lnTo>
                    <a:pt x="375379" y="1130541"/>
                  </a:lnTo>
                  <a:cubicBezTo>
                    <a:pt x="375379" y="1130541"/>
                    <a:pt x="375293" y="1130541"/>
                    <a:pt x="375293" y="1130541"/>
                  </a:cubicBezTo>
                  <a:cubicBezTo>
                    <a:pt x="374781" y="1131906"/>
                    <a:pt x="374184" y="1133187"/>
                    <a:pt x="373672" y="1134552"/>
                  </a:cubicBezTo>
                  <a:cubicBezTo>
                    <a:pt x="372563" y="1130712"/>
                    <a:pt x="371454" y="1126786"/>
                    <a:pt x="370345" y="1122859"/>
                  </a:cubicBezTo>
                  <a:cubicBezTo>
                    <a:pt x="374099" y="1111423"/>
                    <a:pt x="377853" y="1099901"/>
                    <a:pt x="381777" y="1088549"/>
                  </a:cubicBezTo>
                  <a:cubicBezTo>
                    <a:pt x="382801" y="1092475"/>
                    <a:pt x="383825" y="1096487"/>
                    <a:pt x="384934" y="1100413"/>
                  </a:cubicBezTo>
                  <a:cubicBezTo>
                    <a:pt x="385446" y="1102205"/>
                    <a:pt x="385958" y="1103912"/>
                    <a:pt x="386470" y="1105705"/>
                  </a:cubicBezTo>
                  <a:cubicBezTo>
                    <a:pt x="382716" y="1113813"/>
                    <a:pt x="379047" y="1121921"/>
                    <a:pt x="375464" y="1130114"/>
                  </a:cubicBezTo>
                  <a:close/>
                  <a:moveTo>
                    <a:pt x="324786" y="1306786"/>
                  </a:moveTo>
                  <a:cubicBezTo>
                    <a:pt x="322567" y="1303030"/>
                    <a:pt x="320263" y="1299189"/>
                    <a:pt x="318131" y="1295349"/>
                  </a:cubicBezTo>
                  <a:cubicBezTo>
                    <a:pt x="317875" y="1294922"/>
                    <a:pt x="317619" y="1294495"/>
                    <a:pt x="317363" y="1293983"/>
                  </a:cubicBezTo>
                  <a:cubicBezTo>
                    <a:pt x="317363" y="1293983"/>
                    <a:pt x="317363" y="1293812"/>
                    <a:pt x="317363" y="1293812"/>
                  </a:cubicBezTo>
                  <a:cubicBezTo>
                    <a:pt x="318046" y="1291508"/>
                    <a:pt x="318813" y="1289118"/>
                    <a:pt x="319496" y="1286814"/>
                  </a:cubicBezTo>
                  <a:lnTo>
                    <a:pt x="322141" y="1296885"/>
                  </a:lnTo>
                  <a:cubicBezTo>
                    <a:pt x="322141" y="1296885"/>
                    <a:pt x="322396" y="1296970"/>
                    <a:pt x="322396" y="1296885"/>
                  </a:cubicBezTo>
                  <a:lnTo>
                    <a:pt x="319837" y="1285790"/>
                  </a:lnTo>
                  <a:cubicBezTo>
                    <a:pt x="320520" y="1283571"/>
                    <a:pt x="321202" y="1281266"/>
                    <a:pt x="321885" y="1279047"/>
                  </a:cubicBezTo>
                  <a:lnTo>
                    <a:pt x="323676" y="1285790"/>
                  </a:lnTo>
                  <a:cubicBezTo>
                    <a:pt x="323932" y="1286729"/>
                    <a:pt x="324188" y="1287667"/>
                    <a:pt x="324529" y="1288691"/>
                  </a:cubicBezTo>
                  <a:cubicBezTo>
                    <a:pt x="324529" y="1294751"/>
                    <a:pt x="324615" y="1300811"/>
                    <a:pt x="324786" y="1306871"/>
                  </a:cubicBezTo>
                  <a:close/>
                  <a:moveTo>
                    <a:pt x="308660" y="1288265"/>
                  </a:moveTo>
                  <a:lnTo>
                    <a:pt x="308660" y="1288265"/>
                  </a:lnTo>
                  <a:cubicBezTo>
                    <a:pt x="308660" y="1288265"/>
                    <a:pt x="308660" y="1288179"/>
                    <a:pt x="308660" y="1288179"/>
                  </a:cubicBezTo>
                  <a:cubicBezTo>
                    <a:pt x="308149" y="1287497"/>
                    <a:pt x="307637" y="1286729"/>
                    <a:pt x="307125" y="1286046"/>
                  </a:cubicBezTo>
                  <a:cubicBezTo>
                    <a:pt x="306613" y="1283741"/>
                    <a:pt x="306016" y="1281437"/>
                    <a:pt x="305504" y="1279218"/>
                  </a:cubicBezTo>
                  <a:cubicBezTo>
                    <a:pt x="307039" y="1281608"/>
                    <a:pt x="308660" y="1284083"/>
                    <a:pt x="310282" y="1286473"/>
                  </a:cubicBezTo>
                  <a:cubicBezTo>
                    <a:pt x="310708" y="1288606"/>
                    <a:pt x="311220" y="1290740"/>
                    <a:pt x="311647" y="1292959"/>
                  </a:cubicBezTo>
                  <a:cubicBezTo>
                    <a:pt x="310708" y="1291423"/>
                    <a:pt x="309684" y="1289886"/>
                    <a:pt x="308746" y="1288435"/>
                  </a:cubicBezTo>
                  <a:lnTo>
                    <a:pt x="308746" y="1288435"/>
                  </a:lnTo>
                  <a:cubicBezTo>
                    <a:pt x="308746" y="1288435"/>
                    <a:pt x="308746" y="1288350"/>
                    <a:pt x="308746" y="1288350"/>
                  </a:cubicBezTo>
                  <a:close/>
                  <a:moveTo>
                    <a:pt x="310026" y="1162973"/>
                  </a:moveTo>
                  <a:lnTo>
                    <a:pt x="310026" y="1162973"/>
                  </a:lnTo>
                  <a:cubicBezTo>
                    <a:pt x="310026" y="1162973"/>
                    <a:pt x="310026" y="1162888"/>
                    <a:pt x="310026" y="1162888"/>
                  </a:cubicBezTo>
                  <a:cubicBezTo>
                    <a:pt x="308575" y="1159645"/>
                    <a:pt x="307210" y="1156401"/>
                    <a:pt x="305760" y="1153244"/>
                  </a:cubicBezTo>
                  <a:cubicBezTo>
                    <a:pt x="306954" y="1150598"/>
                    <a:pt x="308149" y="1147952"/>
                    <a:pt x="309429" y="1145306"/>
                  </a:cubicBezTo>
                  <a:cubicBezTo>
                    <a:pt x="310282" y="1143514"/>
                    <a:pt x="311134" y="1141722"/>
                    <a:pt x="311903" y="1139929"/>
                  </a:cubicBezTo>
                  <a:cubicBezTo>
                    <a:pt x="313780" y="1143770"/>
                    <a:pt x="315657" y="1147525"/>
                    <a:pt x="317619" y="1151281"/>
                  </a:cubicBezTo>
                  <a:cubicBezTo>
                    <a:pt x="317619" y="1151707"/>
                    <a:pt x="317704" y="1152134"/>
                    <a:pt x="317789" y="1152561"/>
                  </a:cubicBezTo>
                  <a:cubicBezTo>
                    <a:pt x="315742" y="1157426"/>
                    <a:pt x="313694" y="1162376"/>
                    <a:pt x="311732" y="1167326"/>
                  </a:cubicBezTo>
                  <a:cubicBezTo>
                    <a:pt x="311220" y="1165961"/>
                    <a:pt x="310708" y="1164510"/>
                    <a:pt x="310196" y="1163144"/>
                  </a:cubicBezTo>
                  <a:lnTo>
                    <a:pt x="310196" y="1163144"/>
                  </a:lnTo>
                  <a:cubicBezTo>
                    <a:pt x="310196" y="1163144"/>
                    <a:pt x="310196" y="1163059"/>
                    <a:pt x="310196" y="1163059"/>
                  </a:cubicBezTo>
                  <a:close/>
                  <a:moveTo>
                    <a:pt x="307039" y="1084282"/>
                  </a:moveTo>
                  <a:lnTo>
                    <a:pt x="307039" y="1084111"/>
                  </a:lnTo>
                  <a:cubicBezTo>
                    <a:pt x="307039" y="1084111"/>
                    <a:pt x="307039" y="1084111"/>
                    <a:pt x="307039" y="1084111"/>
                  </a:cubicBezTo>
                  <a:cubicBezTo>
                    <a:pt x="305760" y="1081209"/>
                    <a:pt x="304395" y="1078308"/>
                    <a:pt x="303115" y="1075406"/>
                  </a:cubicBezTo>
                  <a:cubicBezTo>
                    <a:pt x="304821" y="1072419"/>
                    <a:pt x="306442" y="1069432"/>
                    <a:pt x="308149" y="1066444"/>
                  </a:cubicBezTo>
                  <a:lnTo>
                    <a:pt x="308149" y="1066444"/>
                  </a:lnTo>
                  <a:cubicBezTo>
                    <a:pt x="308149" y="1066444"/>
                    <a:pt x="308149" y="1066359"/>
                    <a:pt x="308149" y="1066359"/>
                  </a:cubicBezTo>
                  <a:lnTo>
                    <a:pt x="308149" y="1066359"/>
                  </a:lnTo>
                  <a:cubicBezTo>
                    <a:pt x="308149" y="1066359"/>
                    <a:pt x="308149" y="1066273"/>
                    <a:pt x="308149" y="1066273"/>
                  </a:cubicBezTo>
                  <a:cubicBezTo>
                    <a:pt x="308660" y="1065335"/>
                    <a:pt x="309172" y="1064481"/>
                    <a:pt x="309684" y="1063542"/>
                  </a:cubicBezTo>
                  <a:cubicBezTo>
                    <a:pt x="310282" y="1074296"/>
                    <a:pt x="310879" y="1084965"/>
                    <a:pt x="311647" y="1095719"/>
                  </a:cubicBezTo>
                  <a:cubicBezTo>
                    <a:pt x="310111" y="1091963"/>
                    <a:pt x="308575" y="1088208"/>
                    <a:pt x="307039" y="1084368"/>
                  </a:cubicBezTo>
                  <a:lnTo>
                    <a:pt x="307039" y="1084368"/>
                  </a:lnTo>
                  <a:cubicBezTo>
                    <a:pt x="307039" y="1084368"/>
                    <a:pt x="307039" y="1084197"/>
                    <a:pt x="307039" y="1084197"/>
                  </a:cubicBezTo>
                  <a:close/>
                  <a:moveTo>
                    <a:pt x="351063" y="853585"/>
                  </a:moveTo>
                  <a:lnTo>
                    <a:pt x="351063" y="853414"/>
                  </a:lnTo>
                  <a:cubicBezTo>
                    <a:pt x="351063" y="853414"/>
                    <a:pt x="351063" y="853414"/>
                    <a:pt x="351063" y="853414"/>
                  </a:cubicBezTo>
                  <a:cubicBezTo>
                    <a:pt x="350466" y="851878"/>
                    <a:pt x="349869" y="850342"/>
                    <a:pt x="349272" y="848891"/>
                  </a:cubicBezTo>
                  <a:cubicBezTo>
                    <a:pt x="351063" y="847013"/>
                    <a:pt x="352769" y="845136"/>
                    <a:pt x="354561" y="843258"/>
                  </a:cubicBezTo>
                  <a:cubicBezTo>
                    <a:pt x="354305" y="849318"/>
                    <a:pt x="354135" y="855377"/>
                    <a:pt x="354049" y="861523"/>
                  </a:cubicBezTo>
                  <a:cubicBezTo>
                    <a:pt x="353111" y="858962"/>
                    <a:pt x="352173" y="856316"/>
                    <a:pt x="351234" y="853756"/>
                  </a:cubicBezTo>
                  <a:lnTo>
                    <a:pt x="351234" y="853756"/>
                  </a:lnTo>
                  <a:cubicBezTo>
                    <a:pt x="351234" y="853756"/>
                    <a:pt x="351234" y="853585"/>
                    <a:pt x="351234" y="853585"/>
                  </a:cubicBezTo>
                  <a:close/>
                  <a:moveTo>
                    <a:pt x="360789" y="829261"/>
                  </a:moveTo>
                  <a:cubicBezTo>
                    <a:pt x="360619" y="828834"/>
                    <a:pt x="360533" y="828407"/>
                    <a:pt x="360363" y="827981"/>
                  </a:cubicBezTo>
                  <a:cubicBezTo>
                    <a:pt x="360619" y="821153"/>
                    <a:pt x="360960" y="814410"/>
                    <a:pt x="361301" y="807582"/>
                  </a:cubicBezTo>
                  <a:cubicBezTo>
                    <a:pt x="361643" y="807156"/>
                    <a:pt x="362069" y="806814"/>
                    <a:pt x="362410" y="806388"/>
                  </a:cubicBezTo>
                  <a:cubicBezTo>
                    <a:pt x="364543" y="811082"/>
                    <a:pt x="366761" y="815690"/>
                    <a:pt x="368980" y="820299"/>
                  </a:cubicBezTo>
                  <a:cubicBezTo>
                    <a:pt x="367700" y="821580"/>
                    <a:pt x="366506" y="822860"/>
                    <a:pt x="365226" y="824140"/>
                  </a:cubicBezTo>
                  <a:lnTo>
                    <a:pt x="365226" y="824140"/>
                  </a:lnTo>
                  <a:cubicBezTo>
                    <a:pt x="365226" y="824140"/>
                    <a:pt x="365055" y="824311"/>
                    <a:pt x="365055" y="824311"/>
                  </a:cubicBezTo>
                  <a:lnTo>
                    <a:pt x="364885" y="824481"/>
                  </a:lnTo>
                  <a:lnTo>
                    <a:pt x="364885" y="824481"/>
                  </a:lnTo>
                  <a:cubicBezTo>
                    <a:pt x="363434" y="826103"/>
                    <a:pt x="362069" y="827639"/>
                    <a:pt x="360704" y="829261"/>
                  </a:cubicBezTo>
                  <a:close/>
                  <a:moveTo>
                    <a:pt x="363349" y="771224"/>
                  </a:moveTo>
                  <a:cubicBezTo>
                    <a:pt x="365397" y="769261"/>
                    <a:pt x="367444" y="767298"/>
                    <a:pt x="369492" y="765335"/>
                  </a:cubicBezTo>
                  <a:cubicBezTo>
                    <a:pt x="371710" y="771480"/>
                    <a:pt x="373928" y="777625"/>
                    <a:pt x="376232" y="783685"/>
                  </a:cubicBezTo>
                  <a:cubicBezTo>
                    <a:pt x="376232" y="784026"/>
                    <a:pt x="376232" y="784368"/>
                    <a:pt x="376232" y="784794"/>
                  </a:cubicBezTo>
                  <a:cubicBezTo>
                    <a:pt x="374867" y="786245"/>
                    <a:pt x="373416" y="787696"/>
                    <a:pt x="371966" y="789062"/>
                  </a:cubicBezTo>
                  <a:lnTo>
                    <a:pt x="371966" y="789062"/>
                  </a:lnTo>
                  <a:cubicBezTo>
                    <a:pt x="371966" y="789062"/>
                    <a:pt x="371795" y="789232"/>
                    <a:pt x="371795" y="789232"/>
                  </a:cubicBezTo>
                  <a:lnTo>
                    <a:pt x="371625" y="789403"/>
                  </a:lnTo>
                  <a:lnTo>
                    <a:pt x="371625" y="789403"/>
                  </a:lnTo>
                  <a:cubicBezTo>
                    <a:pt x="368809" y="792476"/>
                    <a:pt x="366079" y="795548"/>
                    <a:pt x="363264" y="798621"/>
                  </a:cubicBezTo>
                  <a:cubicBezTo>
                    <a:pt x="362837" y="797426"/>
                    <a:pt x="362325" y="796146"/>
                    <a:pt x="361898" y="794951"/>
                  </a:cubicBezTo>
                  <a:cubicBezTo>
                    <a:pt x="362325" y="787099"/>
                    <a:pt x="362752" y="779161"/>
                    <a:pt x="363264" y="771309"/>
                  </a:cubicBezTo>
                  <a:close/>
                  <a:moveTo>
                    <a:pt x="355926" y="815434"/>
                  </a:moveTo>
                  <a:cubicBezTo>
                    <a:pt x="355756" y="814837"/>
                    <a:pt x="355500" y="814239"/>
                    <a:pt x="355329" y="813642"/>
                  </a:cubicBezTo>
                  <a:cubicBezTo>
                    <a:pt x="355585" y="813386"/>
                    <a:pt x="355926" y="813045"/>
                    <a:pt x="356182" y="812789"/>
                  </a:cubicBezTo>
                  <a:cubicBezTo>
                    <a:pt x="356182" y="813642"/>
                    <a:pt x="356011" y="814495"/>
                    <a:pt x="356011" y="815434"/>
                  </a:cubicBezTo>
                  <a:close/>
                  <a:moveTo>
                    <a:pt x="349954" y="798706"/>
                  </a:moveTo>
                  <a:cubicBezTo>
                    <a:pt x="349442" y="797255"/>
                    <a:pt x="349015" y="795890"/>
                    <a:pt x="348503" y="794439"/>
                  </a:cubicBezTo>
                  <a:cubicBezTo>
                    <a:pt x="348760" y="791195"/>
                    <a:pt x="348930" y="788038"/>
                    <a:pt x="349186" y="784794"/>
                  </a:cubicBezTo>
                  <a:cubicBezTo>
                    <a:pt x="350210" y="783770"/>
                    <a:pt x="351234" y="782746"/>
                    <a:pt x="352257" y="781807"/>
                  </a:cubicBezTo>
                  <a:cubicBezTo>
                    <a:pt x="352769" y="783258"/>
                    <a:pt x="353367" y="784709"/>
                    <a:pt x="353878" y="786160"/>
                  </a:cubicBezTo>
                  <a:cubicBezTo>
                    <a:pt x="353452" y="787696"/>
                    <a:pt x="353111" y="789147"/>
                    <a:pt x="352684" y="790683"/>
                  </a:cubicBezTo>
                  <a:lnTo>
                    <a:pt x="350295" y="799901"/>
                  </a:lnTo>
                  <a:cubicBezTo>
                    <a:pt x="350295" y="799901"/>
                    <a:pt x="350040" y="799048"/>
                    <a:pt x="349869" y="798706"/>
                  </a:cubicBezTo>
                  <a:close/>
                  <a:moveTo>
                    <a:pt x="348503" y="807156"/>
                  </a:moveTo>
                  <a:lnTo>
                    <a:pt x="347821" y="809716"/>
                  </a:lnTo>
                  <a:lnTo>
                    <a:pt x="347309" y="811850"/>
                  </a:lnTo>
                  <a:cubicBezTo>
                    <a:pt x="347480" y="809460"/>
                    <a:pt x="347651" y="807070"/>
                    <a:pt x="347821" y="804680"/>
                  </a:cubicBezTo>
                  <a:cubicBezTo>
                    <a:pt x="348077" y="805534"/>
                    <a:pt x="348333" y="806388"/>
                    <a:pt x="348503" y="807241"/>
                  </a:cubicBezTo>
                  <a:close/>
                  <a:moveTo>
                    <a:pt x="350978" y="761921"/>
                  </a:moveTo>
                  <a:cubicBezTo>
                    <a:pt x="351319" y="757910"/>
                    <a:pt x="351660" y="753898"/>
                    <a:pt x="352002" y="749801"/>
                  </a:cubicBezTo>
                  <a:cubicBezTo>
                    <a:pt x="354988" y="746900"/>
                    <a:pt x="357974" y="744083"/>
                    <a:pt x="361045" y="741181"/>
                  </a:cubicBezTo>
                  <a:lnTo>
                    <a:pt x="361045" y="741181"/>
                  </a:lnTo>
                  <a:cubicBezTo>
                    <a:pt x="361045" y="741181"/>
                    <a:pt x="361045" y="741181"/>
                    <a:pt x="361045" y="741181"/>
                  </a:cubicBezTo>
                  <a:cubicBezTo>
                    <a:pt x="361386" y="742376"/>
                    <a:pt x="361813" y="743486"/>
                    <a:pt x="362240" y="744680"/>
                  </a:cubicBezTo>
                  <a:cubicBezTo>
                    <a:pt x="361643" y="750314"/>
                    <a:pt x="361045" y="755861"/>
                    <a:pt x="360533" y="761494"/>
                  </a:cubicBezTo>
                  <a:cubicBezTo>
                    <a:pt x="359851" y="763969"/>
                    <a:pt x="359168" y="766530"/>
                    <a:pt x="358571" y="769005"/>
                  </a:cubicBezTo>
                  <a:cubicBezTo>
                    <a:pt x="357291" y="770370"/>
                    <a:pt x="355926" y="771736"/>
                    <a:pt x="354647" y="773102"/>
                  </a:cubicBezTo>
                  <a:cubicBezTo>
                    <a:pt x="354305" y="772077"/>
                    <a:pt x="353964" y="771053"/>
                    <a:pt x="353708" y="770114"/>
                  </a:cubicBezTo>
                  <a:lnTo>
                    <a:pt x="353708" y="770114"/>
                  </a:lnTo>
                  <a:cubicBezTo>
                    <a:pt x="353708" y="770114"/>
                    <a:pt x="353708" y="769944"/>
                    <a:pt x="353708" y="769944"/>
                  </a:cubicBezTo>
                  <a:lnTo>
                    <a:pt x="353708" y="769773"/>
                  </a:lnTo>
                  <a:cubicBezTo>
                    <a:pt x="353708" y="769773"/>
                    <a:pt x="353708" y="769773"/>
                    <a:pt x="353708" y="769773"/>
                  </a:cubicBezTo>
                  <a:cubicBezTo>
                    <a:pt x="352855" y="767212"/>
                    <a:pt x="352002" y="764567"/>
                    <a:pt x="351148" y="762006"/>
                  </a:cubicBezTo>
                  <a:close/>
                  <a:moveTo>
                    <a:pt x="350636" y="777198"/>
                  </a:moveTo>
                  <a:cubicBezTo>
                    <a:pt x="350636" y="777198"/>
                    <a:pt x="350040" y="777881"/>
                    <a:pt x="349698" y="778137"/>
                  </a:cubicBezTo>
                  <a:cubicBezTo>
                    <a:pt x="349698" y="777198"/>
                    <a:pt x="349869" y="776260"/>
                    <a:pt x="349954" y="775235"/>
                  </a:cubicBezTo>
                  <a:cubicBezTo>
                    <a:pt x="350210" y="775833"/>
                    <a:pt x="350381" y="776516"/>
                    <a:pt x="350636" y="777113"/>
                  </a:cubicBezTo>
                  <a:close/>
                  <a:moveTo>
                    <a:pt x="359083" y="775321"/>
                  </a:moveTo>
                  <a:cubicBezTo>
                    <a:pt x="359083" y="775321"/>
                    <a:pt x="359083" y="775321"/>
                    <a:pt x="359168" y="775235"/>
                  </a:cubicBezTo>
                  <a:cubicBezTo>
                    <a:pt x="358912" y="778393"/>
                    <a:pt x="358571" y="781466"/>
                    <a:pt x="358315" y="784624"/>
                  </a:cubicBezTo>
                  <a:cubicBezTo>
                    <a:pt x="357974" y="783514"/>
                    <a:pt x="357547" y="782404"/>
                    <a:pt x="357206" y="781295"/>
                  </a:cubicBezTo>
                  <a:cubicBezTo>
                    <a:pt x="357803" y="779332"/>
                    <a:pt x="358401" y="777284"/>
                    <a:pt x="358998" y="775321"/>
                  </a:cubicBezTo>
                  <a:close/>
                  <a:moveTo>
                    <a:pt x="365909" y="741779"/>
                  </a:moveTo>
                  <a:cubicBezTo>
                    <a:pt x="365738" y="741181"/>
                    <a:pt x="365567" y="740669"/>
                    <a:pt x="365482" y="740072"/>
                  </a:cubicBezTo>
                  <a:cubicBezTo>
                    <a:pt x="365567" y="738962"/>
                    <a:pt x="365652" y="737853"/>
                    <a:pt x="365738" y="736658"/>
                  </a:cubicBezTo>
                  <a:cubicBezTo>
                    <a:pt x="366506" y="735975"/>
                    <a:pt x="367188" y="735207"/>
                    <a:pt x="367956" y="734524"/>
                  </a:cubicBezTo>
                  <a:cubicBezTo>
                    <a:pt x="367700" y="735463"/>
                    <a:pt x="367444" y="736487"/>
                    <a:pt x="367103" y="737426"/>
                  </a:cubicBezTo>
                  <a:cubicBezTo>
                    <a:pt x="366676" y="738877"/>
                    <a:pt x="366335" y="740328"/>
                    <a:pt x="365909" y="741779"/>
                  </a:cubicBezTo>
                  <a:close/>
                  <a:moveTo>
                    <a:pt x="371966" y="720271"/>
                  </a:moveTo>
                  <a:cubicBezTo>
                    <a:pt x="371710" y="719503"/>
                    <a:pt x="371539" y="718735"/>
                    <a:pt x="371284" y="717967"/>
                  </a:cubicBezTo>
                  <a:cubicBezTo>
                    <a:pt x="371113" y="717284"/>
                    <a:pt x="370942" y="716601"/>
                    <a:pt x="370772" y="715918"/>
                  </a:cubicBezTo>
                  <a:cubicBezTo>
                    <a:pt x="371795" y="715150"/>
                    <a:pt x="372819" y="714382"/>
                    <a:pt x="373843" y="713614"/>
                  </a:cubicBezTo>
                  <a:cubicBezTo>
                    <a:pt x="373160" y="715833"/>
                    <a:pt x="372563" y="718052"/>
                    <a:pt x="371881" y="720271"/>
                  </a:cubicBezTo>
                  <a:close/>
                  <a:moveTo>
                    <a:pt x="370174" y="725477"/>
                  </a:moveTo>
                  <a:cubicBezTo>
                    <a:pt x="368894" y="726672"/>
                    <a:pt x="367615" y="727867"/>
                    <a:pt x="366335" y="729062"/>
                  </a:cubicBezTo>
                  <a:cubicBezTo>
                    <a:pt x="366591" y="725563"/>
                    <a:pt x="366932" y="722063"/>
                    <a:pt x="367188" y="718649"/>
                  </a:cubicBezTo>
                  <a:cubicBezTo>
                    <a:pt x="367359" y="718564"/>
                    <a:pt x="367444" y="718479"/>
                    <a:pt x="367615" y="718308"/>
                  </a:cubicBezTo>
                  <a:cubicBezTo>
                    <a:pt x="367615" y="718479"/>
                    <a:pt x="367785" y="718735"/>
                    <a:pt x="367785" y="718905"/>
                  </a:cubicBezTo>
                  <a:cubicBezTo>
                    <a:pt x="368553" y="721124"/>
                    <a:pt x="369321" y="723258"/>
                    <a:pt x="370174" y="725477"/>
                  </a:cubicBezTo>
                  <a:close/>
                  <a:moveTo>
                    <a:pt x="348760" y="809801"/>
                  </a:moveTo>
                  <a:lnTo>
                    <a:pt x="349015" y="808948"/>
                  </a:lnTo>
                  <a:cubicBezTo>
                    <a:pt x="349442" y="810313"/>
                    <a:pt x="349783" y="811679"/>
                    <a:pt x="350210" y="813130"/>
                  </a:cubicBezTo>
                  <a:cubicBezTo>
                    <a:pt x="349186" y="814325"/>
                    <a:pt x="348077" y="815434"/>
                    <a:pt x="347053" y="816629"/>
                  </a:cubicBezTo>
                  <a:cubicBezTo>
                    <a:pt x="347053" y="816288"/>
                    <a:pt x="347053" y="815946"/>
                    <a:pt x="347053" y="815690"/>
                  </a:cubicBezTo>
                  <a:lnTo>
                    <a:pt x="348760" y="809887"/>
                  </a:lnTo>
                  <a:close/>
                  <a:moveTo>
                    <a:pt x="351063" y="801949"/>
                  </a:moveTo>
                  <a:lnTo>
                    <a:pt x="354305" y="790939"/>
                  </a:lnTo>
                  <a:cubicBezTo>
                    <a:pt x="354476" y="790257"/>
                    <a:pt x="354732" y="789574"/>
                    <a:pt x="354902" y="788806"/>
                  </a:cubicBezTo>
                  <a:cubicBezTo>
                    <a:pt x="355756" y="790854"/>
                    <a:pt x="356523" y="792902"/>
                    <a:pt x="357377" y="794951"/>
                  </a:cubicBezTo>
                  <a:cubicBezTo>
                    <a:pt x="357121" y="798621"/>
                    <a:pt x="356780" y="802205"/>
                    <a:pt x="356523" y="805875"/>
                  </a:cubicBezTo>
                  <a:cubicBezTo>
                    <a:pt x="355500" y="806985"/>
                    <a:pt x="354561" y="808094"/>
                    <a:pt x="353537" y="809204"/>
                  </a:cubicBezTo>
                  <a:cubicBezTo>
                    <a:pt x="352684" y="806814"/>
                    <a:pt x="351831" y="804339"/>
                    <a:pt x="350978" y="801949"/>
                  </a:cubicBezTo>
                  <a:close/>
                  <a:moveTo>
                    <a:pt x="382972" y="756715"/>
                  </a:moveTo>
                  <a:lnTo>
                    <a:pt x="381692" y="752789"/>
                  </a:lnTo>
                  <a:cubicBezTo>
                    <a:pt x="387920" y="746473"/>
                    <a:pt x="394234" y="740072"/>
                    <a:pt x="400547" y="733756"/>
                  </a:cubicBezTo>
                  <a:cubicBezTo>
                    <a:pt x="400462" y="739133"/>
                    <a:pt x="400376" y="744510"/>
                    <a:pt x="400291" y="749801"/>
                  </a:cubicBezTo>
                  <a:cubicBezTo>
                    <a:pt x="398414" y="751423"/>
                    <a:pt x="396708" y="753386"/>
                    <a:pt x="394490" y="754154"/>
                  </a:cubicBezTo>
                  <a:cubicBezTo>
                    <a:pt x="393892" y="754325"/>
                    <a:pt x="393295" y="754410"/>
                    <a:pt x="392698" y="754325"/>
                  </a:cubicBezTo>
                  <a:cubicBezTo>
                    <a:pt x="392101" y="754240"/>
                    <a:pt x="391589" y="753898"/>
                    <a:pt x="391077" y="753557"/>
                  </a:cubicBezTo>
                  <a:cubicBezTo>
                    <a:pt x="390138" y="752789"/>
                    <a:pt x="389626" y="751338"/>
                    <a:pt x="390395" y="750314"/>
                  </a:cubicBezTo>
                  <a:cubicBezTo>
                    <a:pt x="390395" y="750228"/>
                    <a:pt x="390395" y="750057"/>
                    <a:pt x="390224" y="750143"/>
                  </a:cubicBezTo>
                  <a:cubicBezTo>
                    <a:pt x="389797" y="750655"/>
                    <a:pt x="389626" y="751423"/>
                    <a:pt x="389797" y="752106"/>
                  </a:cubicBezTo>
                  <a:cubicBezTo>
                    <a:pt x="389968" y="752789"/>
                    <a:pt x="390309" y="753386"/>
                    <a:pt x="390821" y="753813"/>
                  </a:cubicBezTo>
                  <a:cubicBezTo>
                    <a:pt x="391333" y="754325"/>
                    <a:pt x="391930" y="754666"/>
                    <a:pt x="392613" y="754752"/>
                  </a:cubicBezTo>
                  <a:cubicBezTo>
                    <a:pt x="393295" y="754837"/>
                    <a:pt x="393978" y="754752"/>
                    <a:pt x="394660" y="754581"/>
                  </a:cubicBezTo>
                  <a:cubicBezTo>
                    <a:pt x="395940" y="754240"/>
                    <a:pt x="397134" y="753386"/>
                    <a:pt x="398158" y="752618"/>
                  </a:cubicBezTo>
                  <a:lnTo>
                    <a:pt x="400291" y="750826"/>
                  </a:lnTo>
                  <a:cubicBezTo>
                    <a:pt x="400291" y="753984"/>
                    <a:pt x="400291" y="757141"/>
                    <a:pt x="400206" y="760299"/>
                  </a:cubicBezTo>
                  <a:cubicBezTo>
                    <a:pt x="393551" y="766956"/>
                    <a:pt x="386896" y="773614"/>
                    <a:pt x="380327" y="780356"/>
                  </a:cubicBezTo>
                  <a:cubicBezTo>
                    <a:pt x="380327" y="777369"/>
                    <a:pt x="380413" y="774467"/>
                    <a:pt x="380497" y="771480"/>
                  </a:cubicBezTo>
                  <a:cubicBezTo>
                    <a:pt x="380668" y="765591"/>
                    <a:pt x="380839" y="759702"/>
                    <a:pt x="381095" y="753727"/>
                  </a:cubicBezTo>
                  <a:lnTo>
                    <a:pt x="382289" y="756800"/>
                  </a:lnTo>
                  <a:lnTo>
                    <a:pt x="386384" y="766700"/>
                  </a:lnTo>
                  <a:cubicBezTo>
                    <a:pt x="386384" y="766700"/>
                    <a:pt x="386641" y="766700"/>
                    <a:pt x="386555" y="766700"/>
                  </a:cubicBezTo>
                  <a:lnTo>
                    <a:pt x="383142" y="756629"/>
                  </a:lnTo>
                  <a:close/>
                  <a:moveTo>
                    <a:pt x="446704" y="688863"/>
                  </a:moveTo>
                  <a:cubicBezTo>
                    <a:pt x="446363" y="695435"/>
                    <a:pt x="446106" y="701921"/>
                    <a:pt x="445765" y="708493"/>
                  </a:cubicBezTo>
                  <a:cubicBezTo>
                    <a:pt x="439281" y="714382"/>
                    <a:pt x="432797" y="720271"/>
                    <a:pt x="426313" y="726160"/>
                  </a:cubicBezTo>
                  <a:cubicBezTo>
                    <a:pt x="426569" y="719929"/>
                    <a:pt x="426910" y="713614"/>
                    <a:pt x="427252" y="707383"/>
                  </a:cubicBezTo>
                  <a:cubicBezTo>
                    <a:pt x="427593" y="707042"/>
                    <a:pt x="428019" y="706700"/>
                    <a:pt x="428361" y="706274"/>
                  </a:cubicBezTo>
                  <a:cubicBezTo>
                    <a:pt x="434418" y="700385"/>
                    <a:pt x="440561" y="694581"/>
                    <a:pt x="446704" y="688863"/>
                  </a:cubicBezTo>
                  <a:close/>
                  <a:moveTo>
                    <a:pt x="451823" y="665477"/>
                  </a:moveTo>
                  <a:cubicBezTo>
                    <a:pt x="454724" y="663343"/>
                    <a:pt x="457625" y="661210"/>
                    <a:pt x="460525" y="659076"/>
                  </a:cubicBezTo>
                  <a:cubicBezTo>
                    <a:pt x="461293" y="658479"/>
                    <a:pt x="461976" y="657967"/>
                    <a:pt x="462743" y="657369"/>
                  </a:cubicBezTo>
                  <a:cubicBezTo>
                    <a:pt x="462743" y="658564"/>
                    <a:pt x="462658" y="659759"/>
                    <a:pt x="462573" y="660954"/>
                  </a:cubicBezTo>
                  <a:cubicBezTo>
                    <a:pt x="462573" y="663002"/>
                    <a:pt x="462488" y="665050"/>
                    <a:pt x="462402" y="667099"/>
                  </a:cubicBezTo>
                  <a:cubicBezTo>
                    <a:pt x="458648" y="670769"/>
                    <a:pt x="454809" y="674353"/>
                    <a:pt x="451055" y="678023"/>
                  </a:cubicBezTo>
                  <a:lnTo>
                    <a:pt x="450628" y="678365"/>
                  </a:lnTo>
                  <a:cubicBezTo>
                    <a:pt x="450799" y="675975"/>
                    <a:pt x="451055" y="673585"/>
                    <a:pt x="451226" y="671195"/>
                  </a:cubicBezTo>
                  <a:cubicBezTo>
                    <a:pt x="451396" y="669318"/>
                    <a:pt x="451567" y="667355"/>
                    <a:pt x="451738" y="665477"/>
                  </a:cubicBezTo>
                  <a:close/>
                  <a:moveTo>
                    <a:pt x="455150" y="705676"/>
                  </a:moveTo>
                  <a:cubicBezTo>
                    <a:pt x="455150" y="705676"/>
                    <a:pt x="455150" y="706018"/>
                    <a:pt x="455150" y="706103"/>
                  </a:cubicBezTo>
                  <a:cubicBezTo>
                    <a:pt x="454041" y="716942"/>
                    <a:pt x="453102" y="727696"/>
                    <a:pt x="452335" y="738535"/>
                  </a:cubicBezTo>
                  <a:cubicBezTo>
                    <a:pt x="452250" y="740157"/>
                    <a:pt x="452335" y="741693"/>
                    <a:pt x="452676" y="743144"/>
                  </a:cubicBezTo>
                  <a:cubicBezTo>
                    <a:pt x="450372" y="745107"/>
                    <a:pt x="447984" y="747070"/>
                    <a:pt x="445680" y="749033"/>
                  </a:cubicBezTo>
                  <a:lnTo>
                    <a:pt x="446192" y="739560"/>
                  </a:lnTo>
                  <a:cubicBezTo>
                    <a:pt x="446704" y="731110"/>
                    <a:pt x="447301" y="722661"/>
                    <a:pt x="447898" y="714296"/>
                  </a:cubicBezTo>
                  <a:lnTo>
                    <a:pt x="451908" y="710029"/>
                  </a:lnTo>
                  <a:cubicBezTo>
                    <a:pt x="451908" y="710029"/>
                    <a:pt x="451908" y="709773"/>
                    <a:pt x="451738" y="709858"/>
                  </a:cubicBezTo>
                  <a:lnTo>
                    <a:pt x="447984" y="713528"/>
                  </a:lnTo>
                  <a:cubicBezTo>
                    <a:pt x="447984" y="712846"/>
                    <a:pt x="448069" y="712163"/>
                    <a:pt x="448154" y="711395"/>
                  </a:cubicBezTo>
                  <a:cubicBezTo>
                    <a:pt x="450458" y="709432"/>
                    <a:pt x="452847" y="707554"/>
                    <a:pt x="455150" y="705591"/>
                  </a:cubicBezTo>
                  <a:close/>
                  <a:moveTo>
                    <a:pt x="444656" y="739816"/>
                  </a:moveTo>
                  <a:lnTo>
                    <a:pt x="444315" y="750228"/>
                  </a:lnTo>
                  <a:cubicBezTo>
                    <a:pt x="439025" y="754666"/>
                    <a:pt x="433650" y="759104"/>
                    <a:pt x="428275" y="763457"/>
                  </a:cubicBezTo>
                  <a:cubicBezTo>
                    <a:pt x="433565" y="757995"/>
                    <a:pt x="438855" y="752533"/>
                    <a:pt x="444144" y="747070"/>
                  </a:cubicBezTo>
                  <a:cubicBezTo>
                    <a:pt x="444144" y="746985"/>
                    <a:pt x="444144" y="746814"/>
                    <a:pt x="443973" y="746900"/>
                  </a:cubicBezTo>
                  <a:cubicBezTo>
                    <a:pt x="438002" y="752533"/>
                    <a:pt x="432029" y="758166"/>
                    <a:pt x="426057" y="763799"/>
                  </a:cubicBezTo>
                  <a:cubicBezTo>
                    <a:pt x="425801" y="755093"/>
                    <a:pt x="425801" y="746473"/>
                    <a:pt x="426057" y="737853"/>
                  </a:cubicBezTo>
                  <a:cubicBezTo>
                    <a:pt x="427934" y="735804"/>
                    <a:pt x="429811" y="733756"/>
                    <a:pt x="431688" y="731708"/>
                  </a:cubicBezTo>
                  <a:lnTo>
                    <a:pt x="445509" y="716942"/>
                  </a:lnTo>
                  <a:cubicBezTo>
                    <a:pt x="445168" y="724538"/>
                    <a:pt x="444912" y="732220"/>
                    <a:pt x="444656" y="739816"/>
                  </a:cubicBezTo>
                  <a:close/>
                  <a:moveTo>
                    <a:pt x="430579" y="815093"/>
                  </a:moveTo>
                  <a:lnTo>
                    <a:pt x="430408" y="819702"/>
                  </a:lnTo>
                  <a:cubicBezTo>
                    <a:pt x="430408" y="821665"/>
                    <a:pt x="430323" y="823628"/>
                    <a:pt x="430238" y="825591"/>
                  </a:cubicBezTo>
                  <a:lnTo>
                    <a:pt x="429214" y="826786"/>
                  </a:lnTo>
                  <a:cubicBezTo>
                    <a:pt x="428958" y="823286"/>
                    <a:pt x="428787" y="819787"/>
                    <a:pt x="428531" y="816288"/>
                  </a:cubicBezTo>
                  <a:cubicBezTo>
                    <a:pt x="429128" y="815776"/>
                    <a:pt x="429726" y="815349"/>
                    <a:pt x="430323" y="814837"/>
                  </a:cubicBezTo>
                  <a:cubicBezTo>
                    <a:pt x="430323" y="814922"/>
                    <a:pt x="430494" y="815008"/>
                    <a:pt x="430579" y="815093"/>
                  </a:cubicBezTo>
                  <a:close/>
                  <a:moveTo>
                    <a:pt x="374184" y="1093244"/>
                  </a:moveTo>
                  <a:cubicBezTo>
                    <a:pt x="376061" y="1088976"/>
                    <a:pt x="377938" y="1084709"/>
                    <a:pt x="379901" y="1080527"/>
                  </a:cubicBezTo>
                  <a:cubicBezTo>
                    <a:pt x="380327" y="1082234"/>
                    <a:pt x="380668" y="1083941"/>
                    <a:pt x="381095" y="1085648"/>
                  </a:cubicBezTo>
                  <a:cubicBezTo>
                    <a:pt x="377085" y="1096487"/>
                    <a:pt x="373075" y="1107411"/>
                    <a:pt x="369151" y="1118251"/>
                  </a:cubicBezTo>
                  <a:cubicBezTo>
                    <a:pt x="368297" y="1115178"/>
                    <a:pt x="367530" y="1112020"/>
                    <a:pt x="366676" y="1108948"/>
                  </a:cubicBezTo>
                  <a:cubicBezTo>
                    <a:pt x="369151" y="1103742"/>
                    <a:pt x="371625" y="1098535"/>
                    <a:pt x="374099" y="1093329"/>
                  </a:cubicBezTo>
                  <a:lnTo>
                    <a:pt x="374099" y="1093329"/>
                  </a:lnTo>
                  <a:cubicBezTo>
                    <a:pt x="374099" y="1093329"/>
                    <a:pt x="374099" y="1093329"/>
                    <a:pt x="374099" y="1093329"/>
                  </a:cubicBezTo>
                  <a:lnTo>
                    <a:pt x="374099" y="1093329"/>
                  </a:lnTo>
                  <a:cubicBezTo>
                    <a:pt x="374099" y="1093329"/>
                    <a:pt x="374099" y="1093329"/>
                    <a:pt x="374099" y="1093329"/>
                  </a:cubicBezTo>
                  <a:close/>
                  <a:moveTo>
                    <a:pt x="324786" y="1231338"/>
                  </a:moveTo>
                  <a:lnTo>
                    <a:pt x="326236" y="1235776"/>
                  </a:lnTo>
                  <a:cubicBezTo>
                    <a:pt x="326065" y="1237909"/>
                    <a:pt x="325980" y="1239958"/>
                    <a:pt x="325895" y="1242091"/>
                  </a:cubicBezTo>
                  <a:cubicBezTo>
                    <a:pt x="323676" y="1237397"/>
                    <a:pt x="321458" y="1232788"/>
                    <a:pt x="319240" y="1228094"/>
                  </a:cubicBezTo>
                  <a:cubicBezTo>
                    <a:pt x="320263" y="1225363"/>
                    <a:pt x="321287" y="1222546"/>
                    <a:pt x="322312" y="1219815"/>
                  </a:cubicBezTo>
                  <a:cubicBezTo>
                    <a:pt x="322482" y="1220071"/>
                    <a:pt x="322653" y="1220328"/>
                    <a:pt x="322823" y="1220584"/>
                  </a:cubicBezTo>
                  <a:lnTo>
                    <a:pt x="326918" y="1226899"/>
                  </a:lnTo>
                  <a:cubicBezTo>
                    <a:pt x="326918" y="1227753"/>
                    <a:pt x="326748" y="1228606"/>
                    <a:pt x="326748" y="1229460"/>
                  </a:cubicBezTo>
                  <a:cubicBezTo>
                    <a:pt x="326662" y="1231167"/>
                    <a:pt x="326492" y="1232959"/>
                    <a:pt x="326407" y="1234666"/>
                  </a:cubicBezTo>
                  <a:lnTo>
                    <a:pt x="325127" y="1231167"/>
                  </a:lnTo>
                  <a:cubicBezTo>
                    <a:pt x="325127" y="1231167"/>
                    <a:pt x="324871" y="1231167"/>
                    <a:pt x="324871" y="1231167"/>
                  </a:cubicBezTo>
                  <a:close/>
                  <a:moveTo>
                    <a:pt x="307978" y="1188492"/>
                  </a:moveTo>
                  <a:cubicBezTo>
                    <a:pt x="309258" y="1185505"/>
                    <a:pt x="310452" y="1182603"/>
                    <a:pt x="311732" y="1179616"/>
                  </a:cubicBezTo>
                  <a:cubicBezTo>
                    <a:pt x="315400" y="1187468"/>
                    <a:pt x="319154" y="1195320"/>
                    <a:pt x="322994" y="1203172"/>
                  </a:cubicBezTo>
                  <a:cubicBezTo>
                    <a:pt x="321970" y="1205904"/>
                    <a:pt x="320861" y="1208720"/>
                    <a:pt x="319837" y="1211451"/>
                  </a:cubicBezTo>
                  <a:cubicBezTo>
                    <a:pt x="315913" y="1203770"/>
                    <a:pt x="311988" y="1196089"/>
                    <a:pt x="307978" y="1188492"/>
                  </a:cubicBezTo>
                  <a:close/>
                  <a:moveTo>
                    <a:pt x="311647" y="1255235"/>
                  </a:moveTo>
                  <a:cubicBezTo>
                    <a:pt x="312926" y="1260868"/>
                    <a:pt x="314292" y="1266416"/>
                    <a:pt x="315657" y="1272049"/>
                  </a:cubicBezTo>
                  <a:cubicBezTo>
                    <a:pt x="314206" y="1269403"/>
                    <a:pt x="312756" y="1266672"/>
                    <a:pt x="311305" y="1264026"/>
                  </a:cubicBezTo>
                  <a:cubicBezTo>
                    <a:pt x="310196" y="1261978"/>
                    <a:pt x="309172" y="1260015"/>
                    <a:pt x="308149" y="1257966"/>
                  </a:cubicBezTo>
                  <a:cubicBezTo>
                    <a:pt x="309002" y="1255662"/>
                    <a:pt x="309855" y="1253357"/>
                    <a:pt x="310708" y="1251053"/>
                  </a:cubicBezTo>
                  <a:cubicBezTo>
                    <a:pt x="311050" y="1252504"/>
                    <a:pt x="311305" y="1253869"/>
                    <a:pt x="311647" y="1255320"/>
                  </a:cubicBezTo>
                  <a:close/>
                  <a:moveTo>
                    <a:pt x="314121" y="1173983"/>
                  </a:moveTo>
                  <a:cubicBezTo>
                    <a:pt x="315742" y="1170228"/>
                    <a:pt x="317363" y="1166387"/>
                    <a:pt x="318984" y="1162632"/>
                  </a:cubicBezTo>
                  <a:cubicBezTo>
                    <a:pt x="320690" y="1175008"/>
                    <a:pt x="322482" y="1187298"/>
                    <a:pt x="324359" y="1199588"/>
                  </a:cubicBezTo>
                  <a:cubicBezTo>
                    <a:pt x="324274" y="1199844"/>
                    <a:pt x="324188" y="1200185"/>
                    <a:pt x="324017" y="1200441"/>
                  </a:cubicBezTo>
                  <a:cubicBezTo>
                    <a:pt x="320690" y="1191650"/>
                    <a:pt x="317363" y="1182774"/>
                    <a:pt x="314121" y="1173983"/>
                  </a:cubicBezTo>
                  <a:close/>
                  <a:moveTo>
                    <a:pt x="322567" y="1072845"/>
                  </a:moveTo>
                  <a:lnTo>
                    <a:pt x="322567" y="1072845"/>
                  </a:lnTo>
                  <a:cubicBezTo>
                    <a:pt x="322567" y="1072845"/>
                    <a:pt x="322567" y="1072760"/>
                    <a:pt x="322567" y="1072760"/>
                  </a:cubicBezTo>
                  <a:cubicBezTo>
                    <a:pt x="322312" y="1072248"/>
                    <a:pt x="322055" y="1071821"/>
                    <a:pt x="321885" y="1071309"/>
                  </a:cubicBezTo>
                  <a:cubicBezTo>
                    <a:pt x="320946" y="1063628"/>
                    <a:pt x="320093" y="1055946"/>
                    <a:pt x="319411" y="1048265"/>
                  </a:cubicBezTo>
                  <a:cubicBezTo>
                    <a:pt x="322226" y="1054154"/>
                    <a:pt x="325212" y="1060043"/>
                    <a:pt x="328283" y="1065847"/>
                  </a:cubicBezTo>
                  <a:cubicBezTo>
                    <a:pt x="328966" y="1073357"/>
                    <a:pt x="329734" y="1080783"/>
                    <a:pt x="330672" y="1088208"/>
                  </a:cubicBezTo>
                  <a:cubicBezTo>
                    <a:pt x="330502" y="1088635"/>
                    <a:pt x="330331" y="1088976"/>
                    <a:pt x="330075" y="1089403"/>
                  </a:cubicBezTo>
                  <a:cubicBezTo>
                    <a:pt x="327601" y="1083941"/>
                    <a:pt x="325212" y="1078478"/>
                    <a:pt x="322738" y="1073016"/>
                  </a:cubicBezTo>
                  <a:lnTo>
                    <a:pt x="322738" y="1073016"/>
                  </a:lnTo>
                  <a:cubicBezTo>
                    <a:pt x="322738" y="1073016"/>
                    <a:pt x="322738" y="1072931"/>
                    <a:pt x="322738" y="1072931"/>
                  </a:cubicBezTo>
                  <a:close/>
                  <a:moveTo>
                    <a:pt x="316680" y="1016430"/>
                  </a:moveTo>
                  <a:lnTo>
                    <a:pt x="316680" y="1016430"/>
                  </a:lnTo>
                  <a:cubicBezTo>
                    <a:pt x="316680" y="1016430"/>
                    <a:pt x="316680" y="1016345"/>
                    <a:pt x="316680" y="1016345"/>
                  </a:cubicBezTo>
                  <a:cubicBezTo>
                    <a:pt x="317363" y="1015320"/>
                    <a:pt x="318046" y="1014296"/>
                    <a:pt x="318728" y="1013272"/>
                  </a:cubicBezTo>
                  <a:lnTo>
                    <a:pt x="320861" y="1034183"/>
                  </a:lnTo>
                  <a:cubicBezTo>
                    <a:pt x="320434" y="1034951"/>
                    <a:pt x="319922" y="1035719"/>
                    <a:pt x="319496" y="1036487"/>
                  </a:cubicBezTo>
                  <a:cubicBezTo>
                    <a:pt x="318984" y="1035377"/>
                    <a:pt x="318387" y="1034268"/>
                    <a:pt x="317875" y="1033158"/>
                  </a:cubicBezTo>
                  <a:cubicBezTo>
                    <a:pt x="317448" y="1027611"/>
                    <a:pt x="317021" y="1022063"/>
                    <a:pt x="316595" y="1016515"/>
                  </a:cubicBezTo>
                  <a:lnTo>
                    <a:pt x="316595" y="1016515"/>
                  </a:lnTo>
                  <a:close/>
                  <a:moveTo>
                    <a:pt x="318984" y="1003542"/>
                  </a:moveTo>
                  <a:cubicBezTo>
                    <a:pt x="318728" y="998165"/>
                    <a:pt x="318387" y="992788"/>
                    <a:pt x="318131" y="987412"/>
                  </a:cubicBezTo>
                  <a:cubicBezTo>
                    <a:pt x="319581" y="991081"/>
                    <a:pt x="320946" y="994837"/>
                    <a:pt x="322396" y="998507"/>
                  </a:cubicBezTo>
                  <a:cubicBezTo>
                    <a:pt x="321287" y="1000128"/>
                    <a:pt x="320179" y="1001835"/>
                    <a:pt x="318984" y="1003542"/>
                  </a:cubicBezTo>
                  <a:close/>
                  <a:moveTo>
                    <a:pt x="315571" y="1052959"/>
                  </a:moveTo>
                  <a:cubicBezTo>
                    <a:pt x="315742" y="1055093"/>
                    <a:pt x="315827" y="1057312"/>
                    <a:pt x="315998" y="1059446"/>
                  </a:cubicBezTo>
                  <a:cubicBezTo>
                    <a:pt x="315400" y="1058165"/>
                    <a:pt x="314718" y="1056885"/>
                    <a:pt x="314121" y="1055605"/>
                  </a:cubicBezTo>
                  <a:cubicBezTo>
                    <a:pt x="314633" y="1054752"/>
                    <a:pt x="315145" y="1053813"/>
                    <a:pt x="315571" y="1052959"/>
                  </a:cubicBezTo>
                  <a:close/>
                  <a:moveTo>
                    <a:pt x="321202" y="1033670"/>
                  </a:moveTo>
                  <a:cubicBezTo>
                    <a:pt x="320605" y="1026501"/>
                    <a:pt x="320093" y="1019247"/>
                    <a:pt x="319581" y="1012077"/>
                  </a:cubicBezTo>
                  <a:cubicBezTo>
                    <a:pt x="321287" y="1009517"/>
                    <a:pt x="322908" y="1006871"/>
                    <a:pt x="324615" y="1004311"/>
                  </a:cubicBezTo>
                  <a:cubicBezTo>
                    <a:pt x="325553" y="1006700"/>
                    <a:pt x="326407" y="1009090"/>
                    <a:pt x="327345" y="1011480"/>
                  </a:cubicBezTo>
                  <a:cubicBezTo>
                    <a:pt x="327345" y="1013358"/>
                    <a:pt x="327174" y="1015235"/>
                    <a:pt x="327174" y="1017113"/>
                  </a:cubicBezTo>
                  <a:cubicBezTo>
                    <a:pt x="327174" y="1019417"/>
                    <a:pt x="327174" y="1021807"/>
                    <a:pt x="327174" y="1024111"/>
                  </a:cubicBezTo>
                  <a:cubicBezTo>
                    <a:pt x="325212" y="1027269"/>
                    <a:pt x="323250" y="1030512"/>
                    <a:pt x="321373" y="1033670"/>
                  </a:cubicBezTo>
                  <a:close/>
                  <a:moveTo>
                    <a:pt x="326321" y="1001579"/>
                  </a:moveTo>
                  <a:cubicBezTo>
                    <a:pt x="326833" y="1000897"/>
                    <a:pt x="327260" y="1000128"/>
                    <a:pt x="327771" y="999446"/>
                  </a:cubicBezTo>
                  <a:cubicBezTo>
                    <a:pt x="327686" y="1001323"/>
                    <a:pt x="327601" y="1003201"/>
                    <a:pt x="327516" y="1005079"/>
                  </a:cubicBezTo>
                  <a:cubicBezTo>
                    <a:pt x="327089" y="1003969"/>
                    <a:pt x="326748" y="1002774"/>
                    <a:pt x="326321" y="1001665"/>
                  </a:cubicBezTo>
                  <a:close/>
                  <a:moveTo>
                    <a:pt x="375720" y="792732"/>
                  </a:moveTo>
                  <a:cubicBezTo>
                    <a:pt x="375720" y="792732"/>
                    <a:pt x="375805" y="792646"/>
                    <a:pt x="375890" y="792561"/>
                  </a:cubicBezTo>
                  <a:cubicBezTo>
                    <a:pt x="375549" y="799730"/>
                    <a:pt x="375293" y="806814"/>
                    <a:pt x="375122" y="813983"/>
                  </a:cubicBezTo>
                  <a:cubicBezTo>
                    <a:pt x="373758" y="815349"/>
                    <a:pt x="372393" y="816800"/>
                    <a:pt x="371113" y="818166"/>
                  </a:cubicBezTo>
                  <a:cubicBezTo>
                    <a:pt x="369065" y="813301"/>
                    <a:pt x="367103" y="808436"/>
                    <a:pt x="365226" y="803571"/>
                  </a:cubicBezTo>
                  <a:cubicBezTo>
                    <a:pt x="368724" y="799986"/>
                    <a:pt x="372222" y="796402"/>
                    <a:pt x="375720" y="792817"/>
                  </a:cubicBezTo>
                  <a:lnTo>
                    <a:pt x="375720" y="792817"/>
                  </a:lnTo>
                  <a:cubicBezTo>
                    <a:pt x="375720" y="792817"/>
                    <a:pt x="375720" y="792817"/>
                    <a:pt x="375720" y="792817"/>
                  </a:cubicBezTo>
                  <a:lnTo>
                    <a:pt x="375720" y="792817"/>
                  </a:lnTo>
                  <a:cubicBezTo>
                    <a:pt x="375720" y="792817"/>
                    <a:pt x="375720" y="792817"/>
                    <a:pt x="375720" y="792817"/>
                  </a:cubicBezTo>
                  <a:close/>
                  <a:moveTo>
                    <a:pt x="420085" y="799133"/>
                  </a:moveTo>
                  <a:cubicBezTo>
                    <a:pt x="415136" y="804510"/>
                    <a:pt x="410188" y="809887"/>
                    <a:pt x="405325" y="815264"/>
                  </a:cubicBezTo>
                  <a:cubicBezTo>
                    <a:pt x="405154" y="811423"/>
                    <a:pt x="405069" y="807668"/>
                    <a:pt x="404899" y="803827"/>
                  </a:cubicBezTo>
                  <a:lnTo>
                    <a:pt x="412065" y="798535"/>
                  </a:lnTo>
                  <a:cubicBezTo>
                    <a:pt x="414028" y="797084"/>
                    <a:pt x="415990" y="795634"/>
                    <a:pt x="417866" y="794097"/>
                  </a:cubicBezTo>
                  <a:cubicBezTo>
                    <a:pt x="418549" y="795804"/>
                    <a:pt x="419317" y="797426"/>
                    <a:pt x="420170" y="799133"/>
                  </a:cubicBezTo>
                  <a:close/>
                  <a:moveTo>
                    <a:pt x="400803" y="859901"/>
                  </a:moveTo>
                  <a:cubicBezTo>
                    <a:pt x="393978" y="868180"/>
                    <a:pt x="387152" y="876459"/>
                    <a:pt x="380497" y="884823"/>
                  </a:cubicBezTo>
                  <a:lnTo>
                    <a:pt x="379644" y="882604"/>
                  </a:lnTo>
                  <a:cubicBezTo>
                    <a:pt x="379644" y="871679"/>
                    <a:pt x="379644" y="860669"/>
                    <a:pt x="379644" y="849744"/>
                  </a:cubicBezTo>
                  <a:cubicBezTo>
                    <a:pt x="380668" y="848550"/>
                    <a:pt x="381692" y="847269"/>
                    <a:pt x="382716" y="846074"/>
                  </a:cubicBezTo>
                  <a:cubicBezTo>
                    <a:pt x="383057" y="846672"/>
                    <a:pt x="383398" y="847269"/>
                    <a:pt x="383740" y="847952"/>
                  </a:cubicBezTo>
                  <a:lnTo>
                    <a:pt x="390224" y="858877"/>
                  </a:lnTo>
                  <a:cubicBezTo>
                    <a:pt x="390224" y="858877"/>
                    <a:pt x="390480" y="858877"/>
                    <a:pt x="390395" y="858791"/>
                  </a:cubicBezTo>
                  <a:lnTo>
                    <a:pt x="384508" y="847611"/>
                  </a:lnTo>
                  <a:cubicBezTo>
                    <a:pt x="384167" y="846843"/>
                    <a:pt x="383740" y="846074"/>
                    <a:pt x="383313" y="845306"/>
                  </a:cubicBezTo>
                  <a:cubicBezTo>
                    <a:pt x="385275" y="842917"/>
                    <a:pt x="387323" y="840441"/>
                    <a:pt x="389285" y="838052"/>
                  </a:cubicBezTo>
                  <a:cubicBezTo>
                    <a:pt x="393125" y="837028"/>
                    <a:pt x="396964" y="835747"/>
                    <a:pt x="400633" y="834126"/>
                  </a:cubicBezTo>
                  <a:lnTo>
                    <a:pt x="400633" y="834126"/>
                  </a:lnTo>
                  <a:cubicBezTo>
                    <a:pt x="400633" y="834126"/>
                    <a:pt x="400633" y="834126"/>
                    <a:pt x="400633" y="834126"/>
                  </a:cubicBezTo>
                  <a:cubicBezTo>
                    <a:pt x="400974" y="842234"/>
                    <a:pt x="401486" y="850342"/>
                    <a:pt x="401912" y="858450"/>
                  </a:cubicBezTo>
                  <a:cubicBezTo>
                    <a:pt x="401486" y="858962"/>
                    <a:pt x="401059" y="859474"/>
                    <a:pt x="400633" y="859986"/>
                  </a:cubicBezTo>
                  <a:close/>
                  <a:moveTo>
                    <a:pt x="401827" y="861096"/>
                  </a:moveTo>
                  <a:cubicBezTo>
                    <a:pt x="401827" y="861096"/>
                    <a:pt x="402083" y="860754"/>
                    <a:pt x="402254" y="860584"/>
                  </a:cubicBezTo>
                  <a:cubicBezTo>
                    <a:pt x="402254" y="860925"/>
                    <a:pt x="402254" y="861266"/>
                    <a:pt x="402254" y="861608"/>
                  </a:cubicBezTo>
                  <a:cubicBezTo>
                    <a:pt x="400547" y="863486"/>
                    <a:pt x="398755" y="865363"/>
                    <a:pt x="397049" y="867326"/>
                  </a:cubicBezTo>
                  <a:cubicBezTo>
                    <a:pt x="398670" y="865278"/>
                    <a:pt x="400206" y="863230"/>
                    <a:pt x="401827" y="861181"/>
                  </a:cubicBezTo>
                  <a:close/>
                  <a:moveTo>
                    <a:pt x="325297" y="1158535"/>
                  </a:moveTo>
                  <a:lnTo>
                    <a:pt x="327004" y="1165534"/>
                  </a:lnTo>
                  <a:cubicBezTo>
                    <a:pt x="325468" y="1161864"/>
                    <a:pt x="323932" y="1158194"/>
                    <a:pt x="322482" y="1154524"/>
                  </a:cubicBezTo>
                  <a:cubicBezTo>
                    <a:pt x="322908" y="1153585"/>
                    <a:pt x="323335" y="1152561"/>
                    <a:pt x="323762" y="1151622"/>
                  </a:cubicBezTo>
                  <a:lnTo>
                    <a:pt x="323762" y="1151622"/>
                  </a:lnTo>
                  <a:cubicBezTo>
                    <a:pt x="323762" y="1151622"/>
                    <a:pt x="323762" y="1151537"/>
                    <a:pt x="323762" y="1151537"/>
                  </a:cubicBezTo>
                  <a:lnTo>
                    <a:pt x="323762" y="1151537"/>
                  </a:lnTo>
                  <a:cubicBezTo>
                    <a:pt x="323762" y="1151537"/>
                    <a:pt x="323762" y="1151451"/>
                    <a:pt x="323762" y="1151451"/>
                  </a:cubicBezTo>
                  <a:cubicBezTo>
                    <a:pt x="325127" y="1148293"/>
                    <a:pt x="326492" y="1145136"/>
                    <a:pt x="327771" y="1142063"/>
                  </a:cubicBezTo>
                  <a:cubicBezTo>
                    <a:pt x="329051" y="1148123"/>
                    <a:pt x="330331" y="1154182"/>
                    <a:pt x="331696" y="1160242"/>
                  </a:cubicBezTo>
                  <a:cubicBezTo>
                    <a:pt x="331355" y="1165193"/>
                    <a:pt x="331099" y="1170143"/>
                    <a:pt x="331014" y="1175178"/>
                  </a:cubicBezTo>
                  <a:cubicBezTo>
                    <a:pt x="330161" y="1173130"/>
                    <a:pt x="329222" y="1171081"/>
                    <a:pt x="328369" y="1169033"/>
                  </a:cubicBezTo>
                  <a:lnTo>
                    <a:pt x="325468" y="1158535"/>
                  </a:lnTo>
                  <a:cubicBezTo>
                    <a:pt x="325468" y="1158535"/>
                    <a:pt x="325212" y="1158450"/>
                    <a:pt x="325212" y="1158535"/>
                  </a:cubicBezTo>
                  <a:close/>
                  <a:moveTo>
                    <a:pt x="326236" y="1109119"/>
                  </a:moveTo>
                  <a:cubicBezTo>
                    <a:pt x="326577" y="1108436"/>
                    <a:pt x="326918" y="1107667"/>
                    <a:pt x="327260" y="1106985"/>
                  </a:cubicBezTo>
                  <a:lnTo>
                    <a:pt x="327260" y="1106985"/>
                  </a:lnTo>
                  <a:cubicBezTo>
                    <a:pt x="327260" y="1106985"/>
                    <a:pt x="327260" y="1106899"/>
                    <a:pt x="327260" y="1106899"/>
                  </a:cubicBezTo>
                  <a:lnTo>
                    <a:pt x="327260" y="1106899"/>
                  </a:lnTo>
                  <a:cubicBezTo>
                    <a:pt x="327260" y="1106899"/>
                    <a:pt x="327260" y="1106814"/>
                    <a:pt x="327260" y="1106814"/>
                  </a:cubicBezTo>
                  <a:cubicBezTo>
                    <a:pt x="328369" y="1104424"/>
                    <a:pt x="329478" y="1102034"/>
                    <a:pt x="330587" y="1099645"/>
                  </a:cubicBezTo>
                  <a:cubicBezTo>
                    <a:pt x="331184" y="1100754"/>
                    <a:pt x="331782" y="1101864"/>
                    <a:pt x="332379" y="1102973"/>
                  </a:cubicBezTo>
                  <a:cubicBezTo>
                    <a:pt x="332976" y="1107155"/>
                    <a:pt x="333658" y="1111337"/>
                    <a:pt x="334341" y="1115520"/>
                  </a:cubicBezTo>
                  <a:cubicBezTo>
                    <a:pt x="332379" y="1119616"/>
                    <a:pt x="330502" y="1123798"/>
                    <a:pt x="328625" y="1127895"/>
                  </a:cubicBezTo>
                  <a:cubicBezTo>
                    <a:pt x="327771" y="1121665"/>
                    <a:pt x="326918" y="1115434"/>
                    <a:pt x="326150" y="1109119"/>
                  </a:cubicBezTo>
                  <a:close/>
                  <a:moveTo>
                    <a:pt x="325041" y="1127980"/>
                  </a:moveTo>
                  <a:cubicBezTo>
                    <a:pt x="323847" y="1125079"/>
                    <a:pt x="322567" y="1122262"/>
                    <a:pt x="321373" y="1119360"/>
                  </a:cubicBezTo>
                  <a:cubicBezTo>
                    <a:pt x="321885" y="1118251"/>
                    <a:pt x="322396" y="1117226"/>
                    <a:pt x="322908" y="1116117"/>
                  </a:cubicBezTo>
                  <a:cubicBezTo>
                    <a:pt x="323591" y="1120043"/>
                    <a:pt x="324274" y="1124054"/>
                    <a:pt x="325041" y="1127980"/>
                  </a:cubicBezTo>
                  <a:close/>
                  <a:moveTo>
                    <a:pt x="332805" y="1058763"/>
                  </a:moveTo>
                  <a:lnTo>
                    <a:pt x="332805" y="1058592"/>
                  </a:lnTo>
                  <a:cubicBezTo>
                    <a:pt x="332805" y="1058592"/>
                    <a:pt x="332805" y="1058592"/>
                    <a:pt x="332805" y="1058592"/>
                  </a:cubicBezTo>
                  <a:cubicBezTo>
                    <a:pt x="332037" y="1047667"/>
                    <a:pt x="331440" y="1036743"/>
                    <a:pt x="331014" y="1025818"/>
                  </a:cubicBezTo>
                  <a:cubicBezTo>
                    <a:pt x="331355" y="1025221"/>
                    <a:pt x="331696" y="1024624"/>
                    <a:pt x="332037" y="1024026"/>
                  </a:cubicBezTo>
                  <a:cubicBezTo>
                    <a:pt x="332891" y="1026245"/>
                    <a:pt x="333744" y="1028464"/>
                    <a:pt x="334512" y="1030683"/>
                  </a:cubicBezTo>
                  <a:lnTo>
                    <a:pt x="345091" y="1058592"/>
                  </a:lnTo>
                  <a:cubicBezTo>
                    <a:pt x="342020" y="1064652"/>
                    <a:pt x="339033" y="1070626"/>
                    <a:pt x="336047" y="1076686"/>
                  </a:cubicBezTo>
                  <a:cubicBezTo>
                    <a:pt x="335194" y="1074552"/>
                    <a:pt x="334256" y="1072333"/>
                    <a:pt x="333403" y="1070200"/>
                  </a:cubicBezTo>
                  <a:cubicBezTo>
                    <a:pt x="333146" y="1066444"/>
                    <a:pt x="332976" y="1062774"/>
                    <a:pt x="332805" y="1059019"/>
                  </a:cubicBezTo>
                  <a:lnTo>
                    <a:pt x="332805" y="1059019"/>
                  </a:lnTo>
                  <a:cubicBezTo>
                    <a:pt x="332805" y="1059019"/>
                    <a:pt x="332805" y="1058848"/>
                    <a:pt x="332805" y="1058848"/>
                  </a:cubicBezTo>
                  <a:close/>
                  <a:moveTo>
                    <a:pt x="323164" y="1044083"/>
                  </a:moveTo>
                  <a:lnTo>
                    <a:pt x="323164" y="1044083"/>
                  </a:lnTo>
                  <a:cubicBezTo>
                    <a:pt x="323164" y="1044083"/>
                    <a:pt x="323164" y="1043998"/>
                    <a:pt x="323164" y="1043998"/>
                  </a:cubicBezTo>
                  <a:cubicBezTo>
                    <a:pt x="322738" y="1043144"/>
                    <a:pt x="322396" y="1042376"/>
                    <a:pt x="321970" y="1041522"/>
                  </a:cubicBezTo>
                  <a:cubicBezTo>
                    <a:pt x="323591" y="1038621"/>
                    <a:pt x="325297" y="1035633"/>
                    <a:pt x="327004" y="1032732"/>
                  </a:cubicBezTo>
                  <a:cubicBezTo>
                    <a:pt x="327004" y="1040072"/>
                    <a:pt x="327174" y="1047411"/>
                    <a:pt x="327430" y="1054752"/>
                  </a:cubicBezTo>
                  <a:cubicBezTo>
                    <a:pt x="326065" y="1051167"/>
                    <a:pt x="324615" y="1047667"/>
                    <a:pt x="323250" y="1044168"/>
                  </a:cubicBezTo>
                  <a:lnTo>
                    <a:pt x="323250" y="1044168"/>
                  </a:lnTo>
                  <a:cubicBezTo>
                    <a:pt x="323250" y="1044168"/>
                    <a:pt x="323250" y="1044083"/>
                    <a:pt x="323250" y="1044083"/>
                  </a:cubicBezTo>
                  <a:close/>
                  <a:moveTo>
                    <a:pt x="332891" y="1145989"/>
                  </a:moveTo>
                  <a:cubicBezTo>
                    <a:pt x="332208" y="1144367"/>
                    <a:pt x="331440" y="1142831"/>
                    <a:pt x="330758" y="1141209"/>
                  </a:cubicBezTo>
                  <a:cubicBezTo>
                    <a:pt x="330502" y="1139759"/>
                    <a:pt x="330331" y="1138393"/>
                    <a:pt x="330075" y="1136942"/>
                  </a:cubicBezTo>
                  <a:cubicBezTo>
                    <a:pt x="331782" y="1132931"/>
                    <a:pt x="333573" y="1128919"/>
                    <a:pt x="335365" y="1124908"/>
                  </a:cubicBezTo>
                  <a:cubicBezTo>
                    <a:pt x="334426" y="1131906"/>
                    <a:pt x="333573" y="1138990"/>
                    <a:pt x="332891" y="1145989"/>
                  </a:cubicBezTo>
                  <a:close/>
                  <a:moveTo>
                    <a:pt x="332720" y="1148037"/>
                  </a:moveTo>
                  <a:cubicBezTo>
                    <a:pt x="332635" y="1149147"/>
                    <a:pt x="332549" y="1150257"/>
                    <a:pt x="332464" y="1151451"/>
                  </a:cubicBezTo>
                  <a:cubicBezTo>
                    <a:pt x="332123" y="1149574"/>
                    <a:pt x="331782" y="1147610"/>
                    <a:pt x="331525" y="1145733"/>
                  </a:cubicBezTo>
                  <a:cubicBezTo>
                    <a:pt x="331952" y="1146501"/>
                    <a:pt x="332379" y="1147269"/>
                    <a:pt x="332805" y="1148123"/>
                  </a:cubicBezTo>
                  <a:close/>
                  <a:moveTo>
                    <a:pt x="354390" y="1117824"/>
                  </a:moveTo>
                  <a:lnTo>
                    <a:pt x="354647" y="1124396"/>
                  </a:lnTo>
                  <a:cubicBezTo>
                    <a:pt x="354049" y="1125847"/>
                    <a:pt x="353452" y="1127298"/>
                    <a:pt x="352855" y="1128663"/>
                  </a:cubicBezTo>
                  <a:cubicBezTo>
                    <a:pt x="353281" y="1125079"/>
                    <a:pt x="353793" y="1121409"/>
                    <a:pt x="354390" y="1117824"/>
                  </a:cubicBezTo>
                  <a:close/>
                  <a:moveTo>
                    <a:pt x="338095" y="1107497"/>
                  </a:moveTo>
                  <a:cubicBezTo>
                    <a:pt x="337412" y="1105961"/>
                    <a:pt x="336730" y="1104424"/>
                    <a:pt x="336047" y="1102973"/>
                  </a:cubicBezTo>
                  <a:cubicBezTo>
                    <a:pt x="336047" y="1102205"/>
                    <a:pt x="335877" y="1101437"/>
                    <a:pt x="335791" y="1100669"/>
                  </a:cubicBezTo>
                  <a:cubicBezTo>
                    <a:pt x="335450" y="1097340"/>
                    <a:pt x="335194" y="1093926"/>
                    <a:pt x="334938" y="1090598"/>
                  </a:cubicBezTo>
                  <a:cubicBezTo>
                    <a:pt x="335962" y="1088464"/>
                    <a:pt x="336900" y="1086330"/>
                    <a:pt x="337924" y="1084111"/>
                  </a:cubicBezTo>
                  <a:lnTo>
                    <a:pt x="341423" y="1090598"/>
                  </a:lnTo>
                  <a:cubicBezTo>
                    <a:pt x="340228" y="1096231"/>
                    <a:pt x="339119" y="1101864"/>
                    <a:pt x="338095" y="1107582"/>
                  </a:cubicBezTo>
                  <a:close/>
                  <a:moveTo>
                    <a:pt x="335024" y="1078820"/>
                  </a:moveTo>
                  <a:cubicBezTo>
                    <a:pt x="334682" y="1079417"/>
                    <a:pt x="334426" y="1080015"/>
                    <a:pt x="334085" y="1080697"/>
                  </a:cubicBezTo>
                  <a:cubicBezTo>
                    <a:pt x="334000" y="1079332"/>
                    <a:pt x="333915" y="1077966"/>
                    <a:pt x="333829" y="1076686"/>
                  </a:cubicBezTo>
                  <a:cubicBezTo>
                    <a:pt x="334256" y="1077454"/>
                    <a:pt x="334597" y="1078137"/>
                    <a:pt x="335024" y="1078905"/>
                  </a:cubicBezTo>
                  <a:close/>
                  <a:moveTo>
                    <a:pt x="331014" y="1176800"/>
                  </a:moveTo>
                  <a:cubicBezTo>
                    <a:pt x="331014" y="1176800"/>
                    <a:pt x="331014" y="1176970"/>
                    <a:pt x="331014" y="1176970"/>
                  </a:cubicBezTo>
                  <a:cubicBezTo>
                    <a:pt x="331014" y="1177312"/>
                    <a:pt x="331014" y="1177653"/>
                    <a:pt x="331014" y="1178080"/>
                  </a:cubicBezTo>
                  <a:cubicBezTo>
                    <a:pt x="331014" y="1178080"/>
                    <a:pt x="331014" y="1177909"/>
                    <a:pt x="331014" y="1177824"/>
                  </a:cubicBezTo>
                  <a:lnTo>
                    <a:pt x="330246" y="1175178"/>
                  </a:lnTo>
                  <a:cubicBezTo>
                    <a:pt x="330502" y="1175690"/>
                    <a:pt x="330843" y="1176288"/>
                    <a:pt x="331099" y="1176800"/>
                  </a:cubicBezTo>
                  <a:close/>
                  <a:moveTo>
                    <a:pt x="328283" y="1211366"/>
                  </a:moveTo>
                  <a:lnTo>
                    <a:pt x="327601" y="1209659"/>
                  </a:lnTo>
                  <a:cubicBezTo>
                    <a:pt x="327430" y="1208549"/>
                    <a:pt x="327345" y="1207354"/>
                    <a:pt x="327174" y="1206245"/>
                  </a:cubicBezTo>
                  <a:cubicBezTo>
                    <a:pt x="327857" y="1204282"/>
                    <a:pt x="328625" y="1202404"/>
                    <a:pt x="329307" y="1200441"/>
                  </a:cubicBezTo>
                  <a:cubicBezTo>
                    <a:pt x="328966" y="1204111"/>
                    <a:pt x="328625" y="1207696"/>
                    <a:pt x="328198" y="1211366"/>
                  </a:cubicBezTo>
                  <a:close/>
                  <a:moveTo>
                    <a:pt x="323420" y="1216572"/>
                  </a:moveTo>
                  <a:lnTo>
                    <a:pt x="323420" y="1216572"/>
                  </a:lnTo>
                  <a:cubicBezTo>
                    <a:pt x="323420" y="1216572"/>
                    <a:pt x="323420" y="1216316"/>
                    <a:pt x="323420" y="1216316"/>
                  </a:cubicBezTo>
                  <a:lnTo>
                    <a:pt x="323420" y="1216316"/>
                  </a:lnTo>
                  <a:cubicBezTo>
                    <a:pt x="324188" y="1214097"/>
                    <a:pt x="325041" y="1211963"/>
                    <a:pt x="325809" y="1209830"/>
                  </a:cubicBezTo>
                  <a:cubicBezTo>
                    <a:pt x="326065" y="1211195"/>
                    <a:pt x="326236" y="1212561"/>
                    <a:pt x="326407" y="1213926"/>
                  </a:cubicBezTo>
                  <a:lnTo>
                    <a:pt x="327345" y="1219730"/>
                  </a:lnTo>
                  <a:cubicBezTo>
                    <a:pt x="327174" y="1221522"/>
                    <a:pt x="327004" y="1223400"/>
                    <a:pt x="326833" y="1225192"/>
                  </a:cubicBezTo>
                  <a:lnTo>
                    <a:pt x="324017" y="1219815"/>
                  </a:lnTo>
                  <a:cubicBezTo>
                    <a:pt x="323676" y="1219133"/>
                    <a:pt x="323250" y="1218364"/>
                    <a:pt x="322908" y="1217682"/>
                  </a:cubicBezTo>
                  <a:cubicBezTo>
                    <a:pt x="323079" y="1217340"/>
                    <a:pt x="323164" y="1216999"/>
                    <a:pt x="323335" y="1216572"/>
                  </a:cubicBezTo>
                  <a:lnTo>
                    <a:pt x="323335" y="1216572"/>
                  </a:lnTo>
                  <a:close/>
                  <a:moveTo>
                    <a:pt x="349442" y="1170655"/>
                  </a:moveTo>
                  <a:cubicBezTo>
                    <a:pt x="349698" y="1171337"/>
                    <a:pt x="349869" y="1171935"/>
                    <a:pt x="350040" y="1172618"/>
                  </a:cubicBezTo>
                  <a:cubicBezTo>
                    <a:pt x="349783" y="1173471"/>
                    <a:pt x="349442" y="1174410"/>
                    <a:pt x="349186" y="1175264"/>
                  </a:cubicBezTo>
                  <a:cubicBezTo>
                    <a:pt x="349272" y="1173727"/>
                    <a:pt x="349357" y="1172191"/>
                    <a:pt x="349442" y="1170655"/>
                  </a:cubicBezTo>
                  <a:close/>
                  <a:moveTo>
                    <a:pt x="350807" y="1170313"/>
                  </a:moveTo>
                  <a:cubicBezTo>
                    <a:pt x="350381" y="1169204"/>
                    <a:pt x="350040" y="1168094"/>
                    <a:pt x="349613" y="1166985"/>
                  </a:cubicBezTo>
                  <a:cubicBezTo>
                    <a:pt x="349869" y="1162120"/>
                    <a:pt x="350125" y="1157340"/>
                    <a:pt x="350466" y="1152561"/>
                  </a:cubicBezTo>
                  <a:cubicBezTo>
                    <a:pt x="351490" y="1155804"/>
                    <a:pt x="352514" y="1159133"/>
                    <a:pt x="353537" y="1162376"/>
                  </a:cubicBezTo>
                  <a:cubicBezTo>
                    <a:pt x="352599" y="1165022"/>
                    <a:pt x="351746" y="1167667"/>
                    <a:pt x="350807" y="1170313"/>
                  </a:cubicBezTo>
                  <a:close/>
                  <a:moveTo>
                    <a:pt x="355756" y="1115861"/>
                  </a:moveTo>
                  <a:cubicBezTo>
                    <a:pt x="355756" y="1113130"/>
                    <a:pt x="355841" y="1110313"/>
                    <a:pt x="355926" y="1107582"/>
                  </a:cubicBezTo>
                  <a:cubicBezTo>
                    <a:pt x="356182" y="1105961"/>
                    <a:pt x="356523" y="1104254"/>
                    <a:pt x="356780" y="1102632"/>
                  </a:cubicBezTo>
                  <a:cubicBezTo>
                    <a:pt x="357462" y="1106387"/>
                    <a:pt x="358230" y="1110143"/>
                    <a:pt x="358998" y="1113898"/>
                  </a:cubicBezTo>
                  <a:cubicBezTo>
                    <a:pt x="357889" y="1116458"/>
                    <a:pt x="356780" y="1119019"/>
                    <a:pt x="355670" y="1121665"/>
                  </a:cubicBezTo>
                  <a:lnTo>
                    <a:pt x="355670" y="1115861"/>
                  </a:lnTo>
                  <a:close/>
                  <a:moveTo>
                    <a:pt x="357377" y="1099901"/>
                  </a:moveTo>
                  <a:cubicBezTo>
                    <a:pt x="358144" y="1095633"/>
                    <a:pt x="359083" y="1091366"/>
                    <a:pt x="360022" y="1087184"/>
                  </a:cubicBezTo>
                  <a:cubicBezTo>
                    <a:pt x="360960" y="1092902"/>
                    <a:pt x="362069" y="1098621"/>
                    <a:pt x="363178" y="1104339"/>
                  </a:cubicBezTo>
                  <a:cubicBezTo>
                    <a:pt x="362155" y="1106814"/>
                    <a:pt x="361131" y="1109204"/>
                    <a:pt x="360022" y="1111679"/>
                  </a:cubicBezTo>
                  <a:cubicBezTo>
                    <a:pt x="359083" y="1107753"/>
                    <a:pt x="358230" y="1103827"/>
                    <a:pt x="357377" y="1099986"/>
                  </a:cubicBezTo>
                  <a:close/>
                  <a:moveTo>
                    <a:pt x="341508" y="1089830"/>
                  </a:moveTo>
                  <a:lnTo>
                    <a:pt x="338521" y="1082660"/>
                  </a:lnTo>
                  <a:cubicBezTo>
                    <a:pt x="341423" y="1076515"/>
                    <a:pt x="344323" y="1070370"/>
                    <a:pt x="347224" y="1064225"/>
                  </a:cubicBezTo>
                  <a:lnTo>
                    <a:pt x="347651" y="1065335"/>
                  </a:lnTo>
                  <a:cubicBezTo>
                    <a:pt x="345432" y="1073443"/>
                    <a:pt x="343385" y="1081636"/>
                    <a:pt x="341593" y="1089830"/>
                  </a:cubicBezTo>
                  <a:close/>
                  <a:moveTo>
                    <a:pt x="345432" y="1057824"/>
                  </a:moveTo>
                  <a:lnTo>
                    <a:pt x="336047" y="1030342"/>
                  </a:lnTo>
                  <a:cubicBezTo>
                    <a:pt x="335109" y="1027525"/>
                    <a:pt x="334170" y="1024709"/>
                    <a:pt x="333146" y="1021978"/>
                  </a:cubicBezTo>
                  <a:cubicBezTo>
                    <a:pt x="334938" y="1018991"/>
                    <a:pt x="336645" y="1016003"/>
                    <a:pt x="338436" y="1012931"/>
                  </a:cubicBezTo>
                  <a:lnTo>
                    <a:pt x="338778" y="1025818"/>
                  </a:lnTo>
                  <a:cubicBezTo>
                    <a:pt x="338778" y="1025818"/>
                    <a:pt x="339033" y="1025989"/>
                    <a:pt x="339033" y="1025818"/>
                  </a:cubicBezTo>
                  <a:lnTo>
                    <a:pt x="339033" y="1011992"/>
                  </a:lnTo>
                  <a:cubicBezTo>
                    <a:pt x="339033" y="1011992"/>
                    <a:pt x="339460" y="1011309"/>
                    <a:pt x="339631" y="1010968"/>
                  </a:cubicBezTo>
                  <a:cubicBezTo>
                    <a:pt x="343811" y="1017198"/>
                    <a:pt x="348077" y="1023429"/>
                    <a:pt x="352428" y="1029659"/>
                  </a:cubicBezTo>
                  <a:lnTo>
                    <a:pt x="354476" y="1032646"/>
                  </a:lnTo>
                  <a:cubicBezTo>
                    <a:pt x="354220" y="1035548"/>
                    <a:pt x="354049" y="1038450"/>
                    <a:pt x="353793" y="1041352"/>
                  </a:cubicBezTo>
                  <a:cubicBezTo>
                    <a:pt x="350978" y="1046814"/>
                    <a:pt x="348162" y="1052362"/>
                    <a:pt x="345432" y="1057909"/>
                  </a:cubicBezTo>
                  <a:close/>
                  <a:moveTo>
                    <a:pt x="345091" y="973073"/>
                  </a:moveTo>
                  <a:cubicBezTo>
                    <a:pt x="347992" y="968720"/>
                    <a:pt x="350978" y="964367"/>
                    <a:pt x="353878" y="960015"/>
                  </a:cubicBezTo>
                  <a:cubicBezTo>
                    <a:pt x="353964" y="966672"/>
                    <a:pt x="354220" y="973244"/>
                    <a:pt x="354390" y="979901"/>
                  </a:cubicBezTo>
                  <a:lnTo>
                    <a:pt x="354390" y="980925"/>
                  </a:lnTo>
                  <a:cubicBezTo>
                    <a:pt x="351063" y="986046"/>
                    <a:pt x="347651" y="991167"/>
                    <a:pt x="344323" y="996288"/>
                  </a:cubicBezTo>
                  <a:cubicBezTo>
                    <a:pt x="342617" y="991679"/>
                    <a:pt x="340911" y="986985"/>
                    <a:pt x="339119" y="982376"/>
                  </a:cubicBezTo>
                  <a:lnTo>
                    <a:pt x="339119" y="981864"/>
                  </a:lnTo>
                  <a:cubicBezTo>
                    <a:pt x="340996" y="979133"/>
                    <a:pt x="342787" y="976316"/>
                    <a:pt x="344665" y="973585"/>
                  </a:cubicBezTo>
                  <a:lnTo>
                    <a:pt x="345688" y="975889"/>
                  </a:lnTo>
                  <a:cubicBezTo>
                    <a:pt x="345688" y="975889"/>
                    <a:pt x="345944" y="975889"/>
                    <a:pt x="345859" y="975889"/>
                  </a:cubicBezTo>
                  <a:lnTo>
                    <a:pt x="345006" y="973158"/>
                  </a:lnTo>
                  <a:close/>
                  <a:moveTo>
                    <a:pt x="357121" y="949346"/>
                  </a:moveTo>
                  <a:cubicBezTo>
                    <a:pt x="356609" y="948151"/>
                    <a:pt x="356097" y="946956"/>
                    <a:pt x="355585" y="945676"/>
                  </a:cubicBezTo>
                  <a:cubicBezTo>
                    <a:pt x="355585" y="940896"/>
                    <a:pt x="355756" y="936117"/>
                    <a:pt x="355841" y="931252"/>
                  </a:cubicBezTo>
                  <a:cubicBezTo>
                    <a:pt x="357718" y="935178"/>
                    <a:pt x="359680" y="939190"/>
                    <a:pt x="361643" y="943116"/>
                  </a:cubicBezTo>
                  <a:cubicBezTo>
                    <a:pt x="360107" y="945164"/>
                    <a:pt x="358571" y="947298"/>
                    <a:pt x="357035" y="949346"/>
                  </a:cubicBezTo>
                  <a:close/>
                  <a:moveTo>
                    <a:pt x="355926" y="957113"/>
                  </a:moveTo>
                  <a:cubicBezTo>
                    <a:pt x="357803" y="960868"/>
                    <a:pt x="359765" y="964538"/>
                    <a:pt x="361728" y="968208"/>
                  </a:cubicBezTo>
                  <a:lnTo>
                    <a:pt x="361386" y="970427"/>
                  </a:lnTo>
                  <a:cubicBezTo>
                    <a:pt x="359339" y="973414"/>
                    <a:pt x="357377" y="976487"/>
                    <a:pt x="355329" y="979560"/>
                  </a:cubicBezTo>
                  <a:cubicBezTo>
                    <a:pt x="355329" y="972305"/>
                    <a:pt x="355329" y="965050"/>
                    <a:pt x="355414" y="957796"/>
                  </a:cubicBezTo>
                  <a:cubicBezTo>
                    <a:pt x="355414" y="957796"/>
                    <a:pt x="355414" y="957710"/>
                    <a:pt x="355500" y="957625"/>
                  </a:cubicBezTo>
                  <a:cubicBezTo>
                    <a:pt x="355585" y="957454"/>
                    <a:pt x="355756" y="957284"/>
                    <a:pt x="355841" y="957113"/>
                  </a:cubicBezTo>
                  <a:close/>
                  <a:moveTo>
                    <a:pt x="343897" y="1003799"/>
                  </a:moveTo>
                  <a:cubicBezTo>
                    <a:pt x="345006" y="1007042"/>
                    <a:pt x="346029" y="1010285"/>
                    <a:pt x="347139" y="1013528"/>
                  </a:cubicBezTo>
                  <a:cubicBezTo>
                    <a:pt x="345603" y="1011138"/>
                    <a:pt x="344067" y="1008663"/>
                    <a:pt x="342532" y="1006273"/>
                  </a:cubicBezTo>
                  <a:cubicBezTo>
                    <a:pt x="342958" y="1005505"/>
                    <a:pt x="343385" y="1004823"/>
                    <a:pt x="343811" y="1004055"/>
                  </a:cubicBezTo>
                  <a:cubicBezTo>
                    <a:pt x="343811" y="1004055"/>
                    <a:pt x="343811" y="1003969"/>
                    <a:pt x="343897" y="1003884"/>
                  </a:cubicBezTo>
                  <a:close/>
                  <a:moveTo>
                    <a:pt x="342446" y="999360"/>
                  </a:moveTo>
                  <a:cubicBezTo>
                    <a:pt x="341934" y="1000214"/>
                    <a:pt x="341423" y="1000982"/>
                    <a:pt x="340825" y="1001835"/>
                  </a:cubicBezTo>
                  <a:cubicBezTo>
                    <a:pt x="340654" y="1002091"/>
                    <a:pt x="340484" y="1002433"/>
                    <a:pt x="340228" y="1002689"/>
                  </a:cubicBezTo>
                  <a:cubicBezTo>
                    <a:pt x="339801" y="1002091"/>
                    <a:pt x="339460" y="1001409"/>
                    <a:pt x="339033" y="1000811"/>
                  </a:cubicBezTo>
                  <a:lnTo>
                    <a:pt x="339033" y="989716"/>
                  </a:lnTo>
                  <a:cubicBezTo>
                    <a:pt x="340228" y="992959"/>
                    <a:pt x="341252" y="996117"/>
                    <a:pt x="342361" y="999360"/>
                  </a:cubicBezTo>
                  <a:close/>
                  <a:moveTo>
                    <a:pt x="346029" y="1000299"/>
                  </a:moveTo>
                  <a:cubicBezTo>
                    <a:pt x="348930" y="995520"/>
                    <a:pt x="351831" y="990740"/>
                    <a:pt x="354732" y="986046"/>
                  </a:cubicBezTo>
                  <a:cubicBezTo>
                    <a:pt x="354817" y="987753"/>
                    <a:pt x="355329" y="989375"/>
                    <a:pt x="356011" y="990911"/>
                  </a:cubicBezTo>
                  <a:cubicBezTo>
                    <a:pt x="356609" y="992191"/>
                    <a:pt x="357377" y="993471"/>
                    <a:pt x="358401" y="994581"/>
                  </a:cubicBezTo>
                  <a:cubicBezTo>
                    <a:pt x="357803" y="999787"/>
                    <a:pt x="357206" y="1005079"/>
                    <a:pt x="356609" y="1010370"/>
                  </a:cubicBezTo>
                  <a:cubicBezTo>
                    <a:pt x="356097" y="1015320"/>
                    <a:pt x="355670" y="1020185"/>
                    <a:pt x="355244" y="1025136"/>
                  </a:cubicBezTo>
                  <a:cubicBezTo>
                    <a:pt x="352173" y="1016857"/>
                    <a:pt x="349101" y="1008663"/>
                    <a:pt x="346029" y="1000384"/>
                  </a:cubicBezTo>
                  <a:close/>
                  <a:moveTo>
                    <a:pt x="356523" y="990569"/>
                  </a:moveTo>
                  <a:cubicBezTo>
                    <a:pt x="355756" y="988863"/>
                    <a:pt x="355414" y="987070"/>
                    <a:pt x="355414" y="985278"/>
                  </a:cubicBezTo>
                  <a:lnTo>
                    <a:pt x="355414" y="984936"/>
                  </a:lnTo>
                  <a:cubicBezTo>
                    <a:pt x="357121" y="982120"/>
                    <a:pt x="358912" y="979303"/>
                    <a:pt x="360619" y="976487"/>
                  </a:cubicBezTo>
                  <a:cubicBezTo>
                    <a:pt x="359851" y="982291"/>
                    <a:pt x="359083" y="988094"/>
                    <a:pt x="358401" y="993898"/>
                  </a:cubicBezTo>
                  <a:cubicBezTo>
                    <a:pt x="357632" y="992874"/>
                    <a:pt x="356950" y="991764"/>
                    <a:pt x="356438" y="990569"/>
                  </a:cubicBezTo>
                  <a:close/>
                  <a:moveTo>
                    <a:pt x="363349" y="963855"/>
                  </a:moveTo>
                  <a:lnTo>
                    <a:pt x="363349" y="963002"/>
                  </a:lnTo>
                  <a:cubicBezTo>
                    <a:pt x="363349" y="963002"/>
                    <a:pt x="364543" y="950626"/>
                    <a:pt x="364543" y="950626"/>
                  </a:cubicBezTo>
                  <a:cubicBezTo>
                    <a:pt x="364543" y="950541"/>
                    <a:pt x="364373" y="950456"/>
                    <a:pt x="364287" y="950626"/>
                  </a:cubicBezTo>
                  <a:lnTo>
                    <a:pt x="362581" y="962234"/>
                  </a:lnTo>
                  <a:cubicBezTo>
                    <a:pt x="361301" y="959161"/>
                    <a:pt x="360022" y="956089"/>
                    <a:pt x="358742" y="953016"/>
                  </a:cubicBezTo>
                  <a:cubicBezTo>
                    <a:pt x="360277" y="950797"/>
                    <a:pt x="361813" y="948493"/>
                    <a:pt x="363434" y="946273"/>
                  </a:cubicBezTo>
                  <a:cubicBezTo>
                    <a:pt x="365482" y="950285"/>
                    <a:pt x="367615" y="954296"/>
                    <a:pt x="369748" y="958308"/>
                  </a:cubicBezTo>
                  <a:cubicBezTo>
                    <a:pt x="367956" y="960953"/>
                    <a:pt x="366164" y="963599"/>
                    <a:pt x="364373" y="966245"/>
                  </a:cubicBezTo>
                  <a:cubicBezTo>
                    <a:pt x="364031" y="965477"/>
                    <a:pt x="363690" y="964709"/>
                    <a:pt x="363349" y="963855"/>
                  </a:cubicBezTo>
                  <a:close/>
                  <a:moveTo>
                    <a:pt x="363008" y="941409"/>
                  </a:moveTo>
                  <a:cubicBezTo>
                    <a:pt x="360619" y="935434"/>
                    <a:pt x="358401" y="929375"/>
                    <a:pt x="356182" y="923400"/>
                  </a:cubicBezTo>
                  <a:cubicBezTo>
                    <a:pt x="356182" y="923230"/>
                    <a:pt x="356182" y="923059"/>
                    <a:pt x="356182" y="922888"/>
                  </a:cubicBezTo>
                  <a:cubicBezTo>
                    <a:pt x="357803" y="920498"/>
                    <a:pt x="359510" y="918194"/>
                    <a:pt x="361131" y="915804"/>
                  </a:cubicBezTo>
                  <a:cubicBezTo>
                    <a:pt x="363605" y="912988"/>
                    <a:pt x="365994" y="910086"/>
                    <a:pt x="368468" y="907269"/>
                  </a:cubicBezTo>
                  <a:cubicBezTo>
                    <a:pt x="369406" y="909318"/>
                    <a:pt x="370260" y="911366"/>
                    <a:pt x="371198" y="913415"/>
                  </a:cubicBezTo>
                  <a:lnTo>
                    <a:pt x="375890" y="924254"/>
                  </a:lnTo>
                  <a:cubicBezTo>
                    <a:pt x="371539" y="929972"/>
                    <a:pt x="367273" y="935690"/>
                    <a:pt x="363008" y="941409"/>
                  </a:cubicBezTo>
                  <a:close/>
                  <a:moveTo>
                    <a:pt x="372734" y="912988"/>
                  </a:moveTo>
                  <a:cubicBezTo>
                    <a:pt x="371795" y="910512"/>
                    <a:pt x="370942" y="908038"/>
                    <a:pt x="370004" y="905562"/>
                  </a:cubicBezTo>
                  <a:cubicBezTo>
                    <a:pt x="370430" y="905050"/>
                    <a:pt x="370857" y="904538"/>
                    <a:pt x="371284" y="904111"/>
                  </a:cubicBezTo>
                  <a:lnTo>
                    <a:pt x="371284" y="904111"/>
                  </a:lnTo>
                  <a:cubicBezTo>
                    <a:pt x="371284" y="904111"/>
                    <a:pt x="371284" y="904111"/>
                    <a:pt x="371284" y="904111"/>
                  </a:cubicBezTo>
                  <a:lnTo>
                    <a:pt x="371284" y="904111"/>
                  </a:lnTo>
                  <a:cubicBezTo>
                    <a:pt x="371284" y="904111"/>
                    <a:pt x="371284" y="904111"/>
                    <a:pt x="371284" y="904111"/>
                  </a:cubicBezTo>
                  <a:cubicBezTo>
                    <a:pt x="372819" y="902319"/>
                    <a:pt x="374355" y="900527"/>
                    <a:pt x="375805" y="898735"/>
                  </a:cubicBezTo>
                  <a:cubicBezTo>
                    <a:pt x="375890" y="901124"/>
                    <a:pt x="375976" y="903514"/>
                    <a:pt x="376061" y="905904"/>
                  </a:cubicBezTo>
                  <a:cubicBezTo>
                    <a:pt x="376317" y="911537"/>
                    <a:pt x="376659" y="917255"/>
                    <a:pt x="376914" y="922888"/>
                  </a:cubicBezTo>
                  <a:cubicBezTo>
                    <a:pt x="376743" y="923144"/>
                    <a:pt x="376488" y="923400"/>
                    <a:pt x="376317" y="923656"/>
                  </a:cubicBezTo>
                  <a:lnTo>
                    <a:pt x="372478" y="913244"/>
                  </a:lnTo>
                  <a:close/>
                  <a:moveTo>
                    <a:pt x="379730" y="885079"/>
                  </a:moveTo>
                  <a:lnTo>
                    <a:pt x="379901" y="885505"/>
                  </a:lnTo>
                  <a:lnTo>
                    <a:pt x="379901" y="885505"/>
                  </a:lnTo>
                  <a:cubicBezTo>
                    <a:pt x="379901" y="885505"/>
                    <a:pt x="379730" y="885761"/>
                    <a:pt x="379644" y="885847"/>
                  </a:cubicBezTo>
                  <a:cubicBezTo>
                    <a:pt x="379644" y="885591"/>
                    <a:pt x="379644" y="885335"/>
                    <a:pt x="379644" y="885079"/>
                  </a:cubicBezTo>
                  <a:close/>
                  <a:moveTo>
                    <a:pt x="375122" y="870313"/>
                  </a:moveTo>
                  <a:cubicBezTo>
                    <a:pt x="373843" y="866814"/>
                    <a:pt x="372563" y="863400"/>
                    <a:pt x="371369" y="859901"/>
                  </a:cubicBezTo>
                  <a:cubicBezTo>
                    <a:pt x="372563" y="858535"/>
                    <a:pt x="373672" y="857085"/>
                    <a:pt x="374867" y="855719"/>
                  </a:cubicBezTo>
                  <a:cubicBezTo>
                    <a:pt x="374867" y="860584"/>
                    <a:pt x="375038" y="865448"/>
                    <a:pt x="375122" y="870313"/>
                  </a:cubicBezTo>
                  <a:close/>
                  <a:moveTo>
                    <a:pt x="379901" y="840612"/>
                  </a:moveTo>
                  <a:cubicBezTo>
                    <a:pt x="380242" y="841210"/>
                    <a:pt x="380497" y="841807"/>
                    <a:pt x="380839" y="842319"/>
                  </a:cubicBezTo>
                  <a:cubicBezTo>
                    <a:pt x="380497" y="842661"/>
                    <a:pt x="380156" y="843087"/>
                    <a:pt x="379815" y="843429"/>
                  </a:cubicBezTo>
                  <a:cubicBezTo>
                    <a:pt x="379815" y="842490"/>
                    <a:pt x="379815" y="841551"/>
                    <a:pt x="379815" y="840527"/>
                  </a:cubicBezTo>
                  <a:close/>
                  <a:moveTo>
                    <a:pt x="379901" y="837625"/>
                  </a:moveTo>
                  <a:cubicBezTo>
                    <a:pt x="379901" y="830285"/>
                    <a:pt x="379901" y="823030"/>
                    <a:pt x="379901" y="815690"/>
                  </a:cubicBezTo>
                  <a:cubicBezTo>
                    <a:pt x="381948" y="813386"/>
                    <a:pt x="384081" y="811082"/>
                    <a:pt x="386214" y="808777"/>
                  </a:cubicBezTo>
                  <a:lnTo>
                    <a:pt x="386214" y="808777"/>
                  </a:lnTo>
                  <a:cubicBezTo>
                    <a:pt x="386214" y="808777"/>
                    <a:pt x="386470" y="808777"/>
                    <a:pt x="386470" y="808777"/>
                  </a:cubicBezTo>
                  <a:lnTo>
                    <a:pt x="386470" y="808777"/>
                  </a:lnTo>
                  <a:cubicBezTo>
                    <a:pt x="391077" y="803571"/>
                    <a:pt x="395684" y="798535"/>
                    <a:pt x="400291" y="793415"/>
                  </a:cubicBezTo>
                  <a:cubicBezTo>
                    <a:pt x="400291" y="797597"/>
                    <a:pt x="400291" y="801693"/>
                    <a:pt x="400376" y="805875"/>
                  </a:cubicBezTo>
                  <a:lnTo>
                    <a:pt x="397561" y="808094"/>
                  </a:lnTo>
                  <a:lnTo>
                    <a:pt x="384081" y="818763"/>
                  </a:lnTo>
                  <a:cubicBezTo>
                    <a:pt x="384081" y="818763"/>
                    <a:pt x="384081" y="819019"/>
                    <a:pt x="384251" y="818934"/>
                  </a:cubicBezTo>
                  <a:lnTo>
                    <a:pt x="398244" y="808777"/>
                  </a:lnTo>
                  <a:lnTo>
                    <a:pt x="400462" y="807156"/>
                  </a:lnTo>
                  <a:cubicBezTo>
                    <a:pt x="400462" y="811594"/>
                    <a:pt x="400547" y="816032"/>
                    <a:pt x="400633" y="820470"/>
                  </a:cubicBezTo>
                  <a:cubicBezTo>
                    <a:pt x="394319" y="827469"/>
                    <a:pt x="388005" y="834382"/>
                    <a:pt x="381777" y="841466"/>
                  </a:cubicBezTo>
                  <a:cubicBezTo>
                    <a:pt x="381180" y="840185"/>
                    <a:pt x="380583" y="838991"/>
                    <a:pt x="379986" y="837710"/>
                  </a:cubicBezTo>
                  <a:close/>
                  <a:moveTo>
                    <a:pt x="380156" y="793415"/>
                  </a:moveTo>
                  <a:lnTo>
                    <a:pt x="381777" y="797767"/>
                  </a:lnTo>
                  <a:lnTo>
                    <a:pt x="384422" y="804339"/>
                  </a:lnTo>
                  <a:cubicBezTo>
                    <a:pt x="382972" y="805875"/>
                    <a:pt x="381436" y="807326"/>
                    <a:pt x="379986" y="808863"/>
                  </a:cubicBezTo>
                  <a:cubicBezTo>
                    <a:pt x="379986" y="803742"/>
                    <a:pt x="380071" y="798621"/>
                    <a:pt x="380156" y="793415"/>
                  </a:cubicBezTo>
                  <a:close/>
                  <a:moveTo>
                    <a:pt x="374781" y="826615"/>
                  </a:moveTo>
                  <a:cubicBezTo>
                    <a:pt x="374269" y="825420"/>
                    <a:pt x="373758" y="824225"/>
                    <a:pt x="373246" y="823030"/>
                  </a:cubicBezTo>
                  <a:cubicBezTo>
                    <a:pt x="373758" y="822433"/>
                    <a:pt x="374355" y="821836"/>
                    <a:pt x="374867" y="821238"/>
                  </a:cubicBezTo>
                  <a:cubicBezTo>
                    <a:pt x="374867" y="823030"/>
                    <a:pt x="374867" y="824823"/>
                    <a:pt x="374781" y="826615"/>
                  </a:cubicBezTo>
                  <a:close/>
                  <a:moveTo>
                    <a:pt x="413430" y="779161"/>
                  </a:moveTo>
                  <a:cubicBezTo>
                    <a:pt x="414369" y="783685"/>
                    <a:pt x="415648" y="788038"/>
                    <a:pt x="417184" y="792220"/>
                  </a:cubicBezTo>
                  <a:cubicBezTo>
                    <a:pt x="415136" y="793927"/>
                    <a:pt x="413003" y="795634"/>
                    <a:pt x="410956" y="797340"/>
                  </a:cubicBezTo>
                  <a:lnTo>
                    <a:pt x="404899" y="802205"/>
                  </a:lnTo>
                  <a:cubicBezTo>
                    <a:pt x="404728" y="797767"/>
                    <a:pt x="404557" y="793329"/>
                    <a:pt x="404472" y="788891"/>
                  </a:cubicBezTo>
                  <a:cubicBezTo>
                    <a:pt x="407458" y="785648"/>
                    <a:pt x="410529" y="782404"/>
                    <a:pt x="413515" y="779161"/>
                  </a:cubicBezTo>
                  <a:close/>
                  <a:moveTo>
                    <a:pt x="404301" y="784709"/>
                  </a:moveTo>
                  <a:cubicBezTo>
                    <a:pt x="404301" y="784709"/>
                    <a:pt x="404301" y="784197"/>
                    <a:pt x="404301" y="783941"/>
                  </a:cubicBezTo>
                  <a:cubicBezTo>
                    <a:pt x="405325" y="783173"/>
                    <a:pt x="406349" y="782490"/>
                    <a:pt x="407373" y="781722"/>
                  </a:cubicBezTo>
                  <a:cubicBezTo>
                    <a:pt x="406349" y="782746"/>
                    <a:pt x="405325" y="783685"/>
                    <a:pt x="404301" y="784709"/>
                  </a:cubicBezTo>
                  <a:close/>
                  <a:moveTo>
                    <a:pt x="411468" y="761665"/>
                  </a:moveTo>
                  <a:cubicBezTo>
                    <a:pt x="411638" y="766615"/>
                    <a:pt x="412065" y="771309"/>
                    <a:pt x="412833" y="775833"/>
                  </a:cubicBezTo>
                  <a:cubicBezTo>
                    <a:pt x="412833" y="775833"/>
                    <a:pt x="412748" y="775918"/>
                    <a:pt x="412662" y="776003"/>
                  </a:cubicBezTo>
                  <a:cubicBezTo>
                    <a:pt x="409847" y="778222"/>
                    <a:pt x="407031" y="780442"/>
                    <a:pt x="404216" y="782661"/>
                  </a:cubicBezTo>
                  <a:cubicBezTo>
                    <a:pt x="404045" y="778393"/>
                    <a:pt x="403960" y="774040"/>
                    <a:pt x="403875" y="769773"/>
                  </a:cubicBezTo>
                  <a:cubicBezTo>
                    <a:pt x="403875" y="767212"/>
                    <a:pt x="403789" y="764652"/>
                    <a:pt x="403704" y="762006"/>
                  </a:cubicBezTo>
                  <a:cubicBezTo>
                    <a:pt x="406263" y="759190"/>
                    <a:pt x="408823" y="756459"/>
                    <a:pt x="411382" y="753642"/>
                  </a:cubicBezTo>
                  <a:cubicBezTo>
                    <a:pt x="411382" y="756288"/>
                    <a:pt x="411382" y="758934"/>
                    <a:pt x="411553" y="761580"/>
                  </a:cubicBezTo>
                  <a:close/>
                  <a:moveTo>
                    <a:pt x="400633" y="824481"/>
                  </a:moveTo>
                  <a:cubicBezTo>
                    <a:pt x="400633" y="827298"/>
                    <a:pt x="400718" y="830114"/>
                    <a:pt x="400803" y="833016"/>
                  </a:cubicBezTo>
                  <a:cubicBezTo>
                    <a:pt x="397305" y="834808"/>
                    <a:pt x="393637" y="836259"/>
                    <a:pt x="389883" y="837369"/>
                  </a:cubicBezTo>
                  <a:cubicBezTo>
                    <a:pt x="393466" y="833102"/>
                    <a:pt x="397049" y="828749"/>
                    <a:pt x="400633" y="824481"/>
                  </a:cubicBezTo>
                  <a:close/>
                  <a:moveTo>
                    <a:pt x="411297" y="749375"/>
                  </a:moveTo>
                  <a:cubicBezTo>
                    <a:pt x="408737" y="751935"/>
                    <a:pt x="406093" y="754496"/>
                    <a:pt x="403533" y="756971"/>
                  </a:cubicBezTo>
                  <a:cubicBezTo>
                    <a:pt x="403533" y="754069"/>
                    <a:pt x="403448" y="751167"/>
                    <a:pt x="403363" y="748265"/>
                  </a:cubicBezTo>
                  <a:lnTo>
                    <a:pt x="411297" y="741693"/>
                  </a:lnTo>
                  <a:cubicBezTo>
                    <a:pt x="411297" y="744254"/>
                    <a:pt x="411297" y="746814"/>
                    <a:pt x="411297" y="749375"/>
                  </a:cubicBezTo>
                  <a:close/>
                  <a:moveTo>
                    <a:pt x="400206" y="765762"/>
                  </a:moveTo>
                  <a:cubicBezTo>
                    <a:pt x="400206" y="767042"/>
                    <a:pt x="400206" y="768237"/>
                    <a:pt x="400206" y="769517"/>
                  </a:cubicBezTo>
                  <a:cubicBezTo>
                    <a:pt x="400206" y="774894"/>
                    <a:pt x="400206" y="780356"/>
                    <a:pt x="400206" y="785733"/>
                  </a:cubicBezTo>
                  <a:cubicBezTo>
                    <a:pt x="397305" y="788038"/>
                    <a:pt x="394404" y="790342"/>
                    <a:pt x="391418" y="792646"/>
                  </a:cubicBezTo>
                  <a:cubicBezTo>
                    <a:pt x="391333" y="792646"/>
                    <a:pt x="391418" y="792902"/>
                    <a:pt x="391589" y="792817"/>
                  </a:cubicBezTo>
                  <a:cubicBezTo>
                    <a:pt x="394490" y="790769"/>
                    <a:pt x="397305" y="788720"/>
                    <a:pt x="400206" y="786672"/>
                  </a:cubicBezTo>
                  <a:cubicBezTo>
                    <a:pt x="400206" y="787269"/>
                    <a:pt x="400206" y="787952"/>
                    <a:pt x="400206" y="788550"/>
                  </a:cubicBezTo>
                  <a:cubicBezTo>
                    <a:pt x="395087" y="793585"/>
                    <a:pt x="389968" y="798706"/>
                    <a:pt x="384849" y="803827"/>
                  </a:cubicBezTo>
                  <a:lnTo>
                    <a:pt x="382716" y="797340"/>
                  </a:lnTo>
                  <a:lnTo>
                    <a:pt x="380242" y="789659"/>
                  </a:lnTo>
                  <a:cubicBezTo>
                    <a:pt x="380242" y="788976"/>
                    <a:pt x="380242" y="788208"/>
                    <a:pt x="380242" y="787525"/>
                  </a:cubicBezTo>
                  <a:cubicBezTo>
                    <a:pt x="386896" y="780271"/>
                    <a:pt x="393551" y="772931"/>
                    <a:pt x="400291" y="765676"/>
                  </a:cubicBezTo>
                  <a:close/>
                  <a:moveTo>
                    <a:pt x="369065" y="827639"/>
                  </a:moveTo>
                  <a:lnTo>
                    <a:pt x="369065" y="827639"/>
                  </a:lnTo>
                  <a:cubicBezTo>
                    <a:pt x="369065" y="827639"/>
                    <a:pt x="369065" y="827639"/>
                    <a:pt x="369065" y="827639"/>
                  </a:cubicBezTo>
                  <a:lnTo>
                    <a:pt x="369065" y="827639"/>
                  </a:lnTo>
                  <a:cubicBezTo>
                    <a:pt x="369065" y="827639"/>
                    <a:pt x="369065" y="827639"/>
                    <a:pt x="369065" y="827639"/>
                  </a:cubicBezTo>
                  <a:cubicBezTo>
                    <a:pt x="369833" y="826786"/>
                    <a:pt x="370686" y="825847"/>
                    <a:pt x="371454" y="824993"/>
                  </a:cubicBezTo>
                  <a:cubicBezTo>
                    <a:pt x="372478" y="827042"/>
                    <a:pt x="373502" y="829090"/>
                    <a:pt x="374611" y="831139"/>
                  </a:cubicBezTo>
                  <a:cubicBezTo>
                    <a:pt x="374611" y="833443"/>
                    <a:pt x="374526" y="835747"/>
                    <a:pt x="374440" y="838052"/>
                  </a:cubicBezTo>
                  <a:lnTo>
                    <a:pt x="374440" y="838052"/>
                  </a:lnTo>
                  <a:cubicBezTo>
                    <a:pt x="374440" y="838052"/>
                    <a:pt x="374440" y="838393"/>
                    <a:pt x="374440" y="838393"/>
                  </a:cubicBezTo>
                  <a:lnTo>
                    <a:pt x="374440" y="838735"/>
                  </a:lnTo>
                  <a:cubicBezTo>
                    <a:pt x="374440" y="838735"/>
                    <a:pt x="374440" y="838735"/>
                    <a:pt x="374440" y="838735"/>
                  </a:cubicBezTo>
                  <a:cubicBezTo>
                    <a:pt x="374440" y="842234"/>
                    <a:pt x="374440" y="845818"/>
                    <a:pt x="374526" y="849318"/>
                  </a:cubicBezTo>
                  <a:cubicBezTo>
                    <a:pt x="372819" y="851281"/>
                    <a:pt x="371113" y="853158"/>
                    <a:pt x="369406" y="855121"/>
                  </a:cubicBezTo>
                  <a:cubicBezTo>
                    <a:pt x="368894" y="853585"/>
                    <a:pt x="368297" y="852049"/>
                    <a:pt x="367785" y="850513"/>
                  </a:cubicBezTo>
                  <a:cubicBezTo>
                    <a:pt x="365994" y="845221"/>
                    <a:pt x="364202" y="839929"/>
                    <a:pt x="362496" y="834638"/>
                  </a:cubicBezTo>
                  <a:cubicBezTo>
                    <a:pt x="364629" y="832419"/>
                    <a:pt x="366761" y="830114"/>
                    <a:pt x="368894" y="827895"/>
                  </a:cubicBezTo>
                  <a:close/>
                  <a:moveTo>
                    <a:pt x="369236" y="862291"/>
                  </a:moveTo>
                  <a:cubicBezTo>
                    <a:pt x="371198" y="866643"/>
                    <a:pt x="373160" y="870996"/>
                    <a:pt x="375208" y="875349"/>
                  </a:cubicBezTo>
                  <a:cubicBezTo>
                    <a:pt x="375379" y="880470"/>
                    <a:pt x="375464" y="885676"/>
                    <a:pt x="375720" y="890797"/>
                  </a:cubicBezTo>
                  <a:cubicBezTo>
                    <a:pt x="375549" y="891053"/>
                    <a:pt x="375379" y="891224"/>
                    <a:pt x="375208" y="891480"/>
                  </a:cubicBezTo>
                  <a:cubicBezTo>
                    <a:pt x="372819" y="894211"/>
                    <a:pt x="370430" y="896942"/>
                    <a:pt x="368041" y="899673"/>
                  </a:cubicBezTo>
                  <a:cubicBezTo>
                    <a:pt x="365055" y="891394"/>
                    <a:pt x="362069" y="883116"/>
                    <a:pt x="359083" y="874837"/>
                  </a:cubicBezTo>
                  <a:cubicBezTo>
                    <a:pt x="362496" y="870655"/>
                    <a:pt x="365909" y="866473"/>
                    <a:pt x="369406" y="862291"/>
                  </a:cubicBezTo>
                  <a:close/>
                  <a:moveTo>
                    <a:pt x="358571" y="884311"/>
                  </a:moveTo>
                  <a:cubicBezTo>
                    <a:pt x="361131" y="890114"/>
                    <a:pt x="363690" y="895918"/>
                    <a:pt x="366164" y="901722"/>
                  </a:cubicBezTo>
                  <a:cubicBezTo>
                    <a:pt x="362922" y="905648"/>
                    <a:pt x="359680" y="909574"/>
                    <a:pt x="356438" y="913585"/>
                  </a:cubicBezTo>
                  <a:cubicBezTo>
                    <a:pt x="356609" y="907184"/>
                    <a:pt x="356865" y="900697"/>
                    <a:pt x="357121" y="894296"/>
                  </a:cubicBezTo>
                  <a:cubicBezTo>
                    <a:pt x="357291" y="890285"/>
                    <a:pt x="357462" y="886274"/>
                    <a:pt x="357632" y="882177"/>
                  </a:cubicBezTo>
                  <a:cubicBezTo>
                    <a:pt x="357974" y="882860"/>
                    <a:pt x="358230" y="883543"/>
                    <a:pt x="358571" y="884311"/>
                  </a:cubicBezTo>
                  <a:close/>
                  <a:moveTo>
                    <a:pt x="353708" y="940555"/>
                  </a:moveTo>
                  <a:cubicBezTo>
                    <a:pt x="353708" y="940555"/>
                    <a:pt x="353452" y="940043"/>
                    <a:pt x="353367" y="939787"/>
                  </a:cubicBezTo>
                  <a:lnTo>
                    <a:pt x="353367" y="939787"/>
                  </a:lnTo>
                  <a:cubicBezTo>
                    <a:pt x="353367" y="939787"/>
                    <a:pt x="353367" y="939702"/>
                    <a:pt x="353367" y="939702"/>
                  </a:cubicBezTo>
                  <a:lnTo>
                    <a:pt x="353367" y="939702"/>
                  </a:lnTo>
                  <a:cubicBezTo>
                    <a:pt x="353367" y="939702"/>
                    <a:pt x="353367" y="939616"/>
                    <a:pt x="353367" y="939616"/>
                  </a:cubicBezTo>
                  <a:cubicBezTo>
                    <a:pt x="352173" y="937141"/>
                    <a:pt x="350978" y="934666"/>
                    <a:pt x="349783" y="932191"/>
                  </a:cubicBezTo>
                  <a:cubicBezTo>
                    <a:pt x="351063" y="930313"/>
                    <a:pt x="352343" y="928436"/>
                    <a:pt x="353623" y="926558"/>
                  </a:cubicBezTo>
                  <a:cubicBezTo>
                    <a:pt x="353623" y="931252"/>
                    <a:pt x="353708" y="935946"/>
                    <a:pt x="353793" y="940640"/>
                  </a:cubicBezTo>
                  <a:close/>
                  <a:moveTo>
                    <a:pt x="348503" y="941835"/>
                  </a:moveTo>
                  <a:lnTo>
                    <a:pt x="348503" y="941835"/>
                  </a:lnTo>
                  <a:cubicBezTo>
                    <a:pt x="348503" y="941835"/>
                    <a:pt x="348503" y="941835"/>
                    <a:pt x="348503" y="941835"/>
                  </a:cubicBezTo>
                  <a:lnTo>
                    <a:pt x="348503" y="941835"/>
                  </a:lnTo>
                  <a:cubicBezTo>
                    <a:pt x="348503" y="941835"/>
                    <a:pt x="348503" y="941835"/>
                    <a:pt x="348503" y="941835"/>
                  </a:cubicBezTo>
                  <a:cubicBezTo>
                    <a:pt x="350295" y="945505"/>
                    <a:pt x="352087" y="949090"/>
                    <a:pt x="353878" y="952675"/>
                  </a:cubicBezTo>
                  <a:cubicBezTo>
                    <a:pt x="353878" y="952931"/>
                    <a:pt x="353878" y="953187"/>
                    <a:pt x="353878" y="953443"/>
                  </a:cubicBezTo>
                  <a:cubicBezTo>
                    <a:pt x="353537" y="953955"/>
                    <a:pt x="353111" y="954467"/>
                    <a:pt x="352769" y="954894"/>
                  </a:cubicBezTo>
                  <a:cubicBezTo>
                    <a:pt x="349698" y="959161"/>
                    <a:pt x="346627" y="963343"/>
                    <a:pt x="343641" y="967611"/>
                  </a:cubicBezTo>
                  <a:lnTo>
                    <a:pt x="342617" y="964197"/>
                  </a:lnTo>
                  <a:cubicBezTo>
                    <a:pt x="341678" y="961124"/>
                    <a:pt x="340740" y="958052"/>
                    <a:pt x="339887" y="955064"/>
                  </a:cubicBezTo>
                  <a:cubicBezTo>
                    <a:pt x="339887" y="951992"/>
                    <a:pt x="340057" y="948919"/>
                    <a:pt x="340143" y="945847"/>
                  </a:cubicBezTo>
                  <a:cubicBezTo>
                    <a:pt x="342190" y="942774"/>
                    <a:pt x="344323" y="939702"/>
                    <a:pt x="346371" y="936714"/>
                  </a:cubicBezTo>
                  <a:cubicBezTo>
                    <a:pt x="347053" y="938422"/>
                    <a:pt x="347736" y="940043"/>
                    <a:pt x="348419" y="941750"/>
                  </a:cubicBezTo>
                  <a:close/>
                  <a:moveTo>
                    <a:pt x="341166" y="964880"/>
                  </a:moveTo>
                  <a:lnTo>
                    <a:pt x="342958" y="968891"/>
                  </a:lnTo>
                  <a:cubicBezTo>
                    <a:pt x="341764" y="970512"/>
                    <a:pt x="340654" y="972134"/>
                    <a:pt x="339545" y="973756"/>
                  </a:cubicBezTo>
                  <a:cubicBezTo>
                    <a:pt x="339545" y="969744"/>
                    <a:pt x="339716" y="965648"/>
                    <a:pt x="339801" y="961636"/>
                  </a:cubicBezTo>
                  <a:cubicBezTo>
                    <a:pt x="340313" y="962746"/>
                    <a:pt x="340740" y="963770"/>
                    <a:pt x="341252" y="964880"/>
                  </a:cubicBezTo>
                  <a:close/>
                  <a:moveTo>
                    <a:pt x="337583" y="984339"/>
                  </a:moveTo>
                  <a:cubicBezTo>
                    <a:pt x="337754" y="984851"/>
                    <a:pt x="337924" y="985363"/>
                    <a:pt x="338095" y="985790"/>
                  </a:cubicBezTo>
                  <a:lnTo>
                    <a:pt x="338266" y="999190"/>
                  </a:lnTo>
                  <a:cubicBezTo>
                    <a:pt x="336559" y="996458"/>
                    <a:pt x="334853" y="993727"/>
                    <a:pt x="333146" y="990996"/>
                  </a:cubicBezTo>
                  <a:cubicBezTo>
                    <a:pt x="334597" y="988777"/>
                    <a:pt x="336133" y="986558"/>
                    <a:pt x="337583" y="984254"/>
                  </a:cubicBezTo>
                  <a:close/>
                  <a:moveTo>
                    <a:pt x="337498" y="1007127"/>
                  </a:moveTo>
                  <a:cubicBezTo>
                    <a:pt x="335536" y="1010285"/>
                    <a:pt x="333573" y="1013358"/>
                    <a:pt x="331611" y="1016515"/>
                  </a:cubicBezTo>
                  <a:cubicBezTo>
                    <a:pt x="331355" y="1015747"/>
                    <a:pt x="331099" y="1014894"/>
                    <a:pt x="330758" y="1014126"/>
                  </a:cubicBezTo>
                  <a:cubicBezTo>
                    <a:pt x="330672" y="1008322"/>
                    <a:pt x="330587" y="1002518"/>
                    <a:pt x="330587" y="996629"/>
                  </a:cubicBezTo>
                  <a:cubicBezTo>
                    <a:pt x="332891" y="1000128"/>
                    <a:pt x="335194" y="1003628"/>
                    <a:pt x="337498" y="1007042"/>
                  </a:cubicBezTo>
                  <a:close/>
                  <a:moveTo>
                    <a:pt x="327771" y="1093841"/>
                  </a:moveTo>
                  <a:cubicBezTo>
                    <a:pt x="326918" y="1095633"/>
                    <a:pt x="326065" y="1097426"/>
                    <a:pt x="325212" y="1099218"/>
                  </a:cubicBezTo>
                  <a:cubicBezTo>
                    <a:pt x="324700" y="1094865"/>
                    <a:pt x="324188" y="1090598"/>
                    <a:pt x="323762" y="1086245"/>
                  </a:cubicBezTo>
                  <a:cubicBezTo>
                    <a:pt x="325127" y="1088806"/>
                    <a:pt x="326407" y="1091281"/>
                    <a:pt x="327771" y="1093841"/>
                  </a:cubicBezTo>
                  <a:close/>
                  <a:moveTo>
                    <a:pt x="319837" y="1122689"/>
                  </a:moveTo>
                  <a:cubicBezTo>
                    <a:pt x="321799" y="1126615"/>
                    <a:pt x="323762" y="1130456"/>
                    <a:pt x="325809" y="1134296"/>
                  </a:cubicBezTo>
                  <a:cubicBezTo>
                    <a:pt x="324274" y="1137710"/>
                    <a:pt x="322653" y="1141209"/>
                    <a:pt x="321117" y="1144623"/>
                  </a:cubicBezTo>
                  <a:cubicBezTo>
                    <a:pt x="320520" y="1137710"/>
                    <a:pt x="319922" y="1130712"/>
                    <a:pt x="319325" y="1123798"/>
                  </a:cubicBezTo>
                  <a:cubicBezTo>
                    <a:pt x="319496" y="1123457"/>
                    <a:pt x="319666" y="1123030"/>
                    <a:pt x="319837" y="1122689"/>
                  </a:cubicBezTo>
                  <a:close/>
                  <a:moveTo>
                    <a:pt x="322653" y="1161181"/>
                  </a:moveTo>
                  <a:cubicBezTo>
                    <a:pt x="322653" y="1161181"/>
                    <a:pt x="322653" y="1160669"/>
                    <a:pt x="322653" y="1160413"/>
                  </a:cubicBezTo>
                  <a:cubicBezTo>
                    <a:pt x="323932" y="1162802"/>
                    <a:pt x="325127" y="1165193"/>
                    <a:pt x="326407" y="1167582"/>
                  </a:cubicBezTo>
                  <a:cubicBezTo>
                    <a:pt x="327174" y="1169118"/>
                    <a:pt x="328028" y="1170569"/>
                    <a:pt x="328795" y="1172106"/>
                  </a:cubicBezTo>
                  <a:lnTo>
                    <a:pt x="330246" y="1177909"/>
                  </a:lnTo>
                  <a:cubicBezTo>
                    <a:pt x="330502" y="1178848"/>
                    <a:pt x="330758" y="1179787"/>
                    <a:pt x="331014" y="1180811"/>
                  </a:cubicBezTo>
                  <a:cubicBezTo>
                    <a:pt x="331014" y="1181494"/>
                    <a:pt x="331014" y="1182262"/>
                    <a:pt x="330928" y="1182945"/>
                  </a:cubicBezTo>
                  <a:cubicBezTo>
                    <a:pt x="329307" y="1186956"/>
                    <a:pt x="327771" y="1190968"/>
                    <a:pt x="326150" y="1195064"/>
                  </a:cubicBezTo>
                  <a:cubicBezTo>
                    <a:pt x="324956" y="1183798"/>
                    <a:pt x="323762" y="1172532"/>
                    <a:pt x="322653" y="1161266"/>
                  </a:cubicBezTo>
                  <a:close/>
                  <a:moveTo>
                    <a:pt x="355073" y="1158450"/>
                  </a:moveTo>
                  <a:cubicBezTo>
                    <a:pt x="353708" y="1154695"/>
                    <a:pt x="352343" y="1151025"/>
                    <a:pt x="351063" y="1147269"/>
                  </a:cubicBezTo>
                  <a:cubicBezTo>
                    <a:pt x="351063" y="1146160"/>
                    <a:pt x="351234" y="1145050"/>
                    <a:pt x="351319" y="1144026"/>
                  </a:cubicBezTo>
                  <a:cubicBezTo>
                    <a:pt x="352599" y="1140783"/>
                    <a:pt x="353964" y="1137625"/>
                    <a:pt x="355329" y="1134382"/>
                  </a:cubicBezTo>
                  <a:lnTo>
                    <a:pt x="355670" y="1140612"/>
                  </a:lnTo>
                  <a:cubicBezTo>
                    <a:pt x="355670" y="1140612"/>
                    <a:pt x="355926" y="1140697"/>
                    <a:pt x="355926" y="1140612"/>
                  </a:cubicBezTo>
                  <a:lnTo>
                    <a:pt x="355926" y="1133101"/>
                  </a:lnTo>
                  <a:cubicBezTo>
                    <a:pt x="357547" y="1129261"/>
                    <a:pt x="359254" y="1125505"/>
                    <a:pt x="360960" y="1121665"/>
                  </a:cubicBezTo>
                  <a:cubicBezTo>
                    <a:pt x="361813" y="1125761"/>
                    <a:pt x="362752" y="1129773"/>
                    <a:pt x="363690" y="1133870"/>
                  </a:cubicBezTo>
                  <a:cubicBezTo>
                    <a:pt x="361472" y="1140100"/>
                    <a:pt x="359254" y="1146330"/>
                    <a:pt x="357121" y="1152561"/>
                  </a:cubicBezTo>
                  <a:cubicBezTo>
                    <a:pt x="356438" y="1154524"/>
                    <a:pt x="355756" y="1156487"/>
                    <a:pt x="355073" y="1158450"/>
                  </a:cubicBezTo>
                  <a:close/>
                  <a:moveTo>
                    <a:pt x="362155" y="1118934"/>
                  </a:moveTo>
                  <a:cubicBezTo>
                    <a:pt x="363178" y="1116800"/>
                    <a:pt x="364117" y="1114666"/>
                    <a:pt x="365140" y="1112447"/>
                  </a:cubicBezTo>
                  <a:cubicBezTo>
                    <a:pt x="365909" y="1116032"/>
                    <a:pt x="366676" y="1119531"/>
                    <a:pt x="367530" y="1123116"/>
                  </a:cubicBezTo>
                  <a:cubicBezTo>
                    <a:pt x="366676" y="1125420"/>
                    <a:pt x="365909" y="1127724"/>
                    <a:pt x="365055" y="1130029"/>
                  </a:cubicBezTo>
                  <a:cubicBezTo>
                    <a:pt x="364031" y="1126359"/>
                    <a:pt x="363093" y="1122603"/>
                    <a:pt x="362155" y="1118934"/>
                  </a:cubicBezTo>
                  <a:close/>
                  <a:moveTo>
                    <a:pt x="364970" y="1100413"/>
                  </a:moveTo>
                  <a:cubicBezTo>
                    <a:pt x="363690" y="1094951"/>
                    <a:pt x="362410" y="1089403"/>
                    <a:pt x="361301" y="1083941"/>
                  </a:cubicBezTo>
                  <a:cubicBezTo>
                    <a:pt x="361301" y="1083685"/>
                    <a:pt x="361216" y="1083343"/>
                    <a:pt x="361131" y="1083087"/>
                  </a:cubicBezTo>
                  <a:cubicBezTo>
                    <a:pt x="363434" y="1073187"/>
                    <a:pt x="366164" y="1063457"/>
                    <a:pt x="369321" y="1053727"/>
                  </a:cubicBezTo>
                  <a:cubicBezTo>
                    <a:pt x="370686" y="1049460"/>
                    <a:pt x="372478" y="1045448"/>
                    <a:pt x="374440" y="1041437"/>
                  </a:cubicBezTo>
                  <a:cubicBezTo>
                    <a:pt x="374611" y="1044595"/>
                    <a:pt x="374867" y="1047753"/>
                    <a:pt x="375122" y="1050825"/>
                  </a:cubicBezTo>
                  <a:cubicBezTo>
                    <a:pt x="375805" y="1057397"/>
                    <a:pt x="376743" y="1063884"/>
                    <a:pt x="378023" y="1070370"/>
                  </a:cubicBezTo>
                  <a:cubicBezTo>
                    <a:pt x="373587" y="1080356"/>
                    <a:pt x="369236" y="1090342"/>
                    <a:pt x="364970" y="1100413"/>
                  </a:cubicBezTo>
                  <a:close/>
                  <a:moveTo>
                    <a:pt x="348674" y="1062006"/>
                  </a:moveTo>
                  <a:cubicBezTo>
                    <a:pt x="348419" y="1062774"/>
                    <a:pt x="348248" y="1063542"/>
                    <a:pt x="347992" y="1064396"/>
                  </a:cubicBezTo>
                  <a:lnTo>
                    <a:pt x="347651" y="1063457"/>
                  </a:lnTo>
                  <a:cubicBezTo>
                    <a:pt x="348162" y="1062433"/>
                    <a:pt x="348674" y="1061323"/>
                    <a:pt x="349186" y="1060299"/>
                  </a:cubicBezTo>
                  <a:cubicBezTo>
                    <a:pt x="349015" y="1060897"/>
                    <a:pt x="348845" y="1061494"/>
                    <a:pt x="348674" y="1062091"/>
                  </a:cubicBezTo>
                  <a:close/>
                  <a:moveTo>
                    <a:pt x="359595" y="1030256"/>
                  </a:moveTo>
                  <a:cubicBezTo>
                    <a:pt x="359851" y="1023599"/>
                    <a:pt x="360107" y="1016857"/>
                    <a:pt x="360363" y="1010200"/>
                  </a:cubicBezTo>
                  <a:cubicBezTo>
                    <a:pt x="360619" y="1005505"/>
                    <a:pt x="360875" y="1000811"/>
                    <a:pt x="361131" y="996117"/>
                  </a:cubicBezTo>
                  <a:cubicBezTo>
                    <a:pt x="361472" y="996202"/>
                    <a:pt x="361813" y="996288"/>
                    <a:pt x="362069" y="996288"/>
                  </a:cubicBezTo>
                  <a:cubicBezTo>
                    <a:pt x="363093" y="996288"/>
                    <a:pt x="363946" y="995690"/>
                    <a:pt x="364543" y="994922"/>
                  </a:cubicBezTo>
                  <a:cubicBezTo>
                    <a:pt x="364714" y="994752"/>
                    <a:pt x="364543" y="994666"/>
                    <a:pt x="364373" y="994752"/>
                  </a:cubicBezTo>
                  <a:cubicBezTo>
                    <a:pt x="363776" y="995434"/>
                    <a:pt x="363008" y="995946"/>
                    <a:pt x="362069" y="995946"/>
                  </a:cubicBezTo>
                  <a:cubicBezTo>
                    <a:pt x="361728" y="995946"/>
                    <a:pt x="361472" y="995861"/>
                    <a:pt x="361131" y="995690"/>
                  </a:cubicBezTo>
                  <a:cubicBezTo>
                    <a:pt x="361557" y="988863"/>
                    <a:pt x="361984" y="981949"/>
                    <a:pt x="362496" y="975121"/>
                  </a:cubicBezTo>
                  <a:lnTo>
                    <a:pt x="362666" y="973244"/>
                  </a:lnTo>
                  <a:cubicBezTo>
                    <a:pt x="363008" y="972646"/>
                    <a:pt x="363434" y="972049"/>
                    <a:pt x="363861" y="971451"/>
                  </a:cubicBezTo>
                  <a:cubicBezTo>
                    <a:pt x="365909" y="975207"/>
                    <a:pt x="367956" y="979047"/>
                    <a:pt x="370004" y="982803"/>
                  </a:cubicBezTo>
                  <a:lnTo>
                    <a:pt x="377512" y="996544"/>
                  </a:lnTo>
                  <a:cubicBezTo>
                    <a:pt x="371881" y="1007127"/>
                    <a:pt x="366250" y="1017796"/>
                    <a:pt x="360619" y="1028464"/>
                  </a:cubicBezTo>
                  <a:cubicBezTo>
                    <a:pt x="360277" y="1029062"/>
                    <a:pt x="360022" y="1029659"/>
                    <a:pt x="359680" y="1030342"/>
                  </a:cubicBezTo>
                  <a:close/>
                  <a:moveTo>
                    <a:pt x="371369" y="982205"/>
                  </a:moveTo>
                  <a:cubicBezTo>
                    <a:pt x="369406" y="977682"/>
                    <a:pt x="367530" y="973158"/>
                    <a:pt x="365567" y="968720"/>
                  </a:cubicBezTo>
                  <a:cubicBezTo>
                    <a:pt x="369918" y="961807"/>
                    <a:pt x="374355" y="954979"/>
                    <a:pt x="378792" y="948237"/>
                  </a:cubicBezTo>
                  <a:cubicBezTo>
                    <a:pt x="379303" y="956259"/>
                    <a:pt x="379901" y="964282"/>
                    <a:pt x="380583" y="972305"/>
                  </a:cubicBezTo>
                  <a:lnTo>
                    <a:pt x="381948" y="988094"/>
                  </a:lnTo>
                  <a:cubicBezTo>
                    <a:pt x="380497" y="990825"/>
                    <a:pt x="379047" y="993471"/>
                    <a:pt x="377597" y="996202"/>
                  </a:cubicBezTo>
                  <a:lnTo>
                    <a:pt x="371369" y="982205"/>
                  </a:lnTo>
                  <a:close/>
                  <a:moveTo>
                    <a:pt x="370004" y="957796"/>
                  </a:moveTo>
                  <a:lnTo>
                    <a:pt x="367103" y="951138"/>
                  </a:lnTo>
                  <a:lnTo>
                    <a:pt x="364458" y="944737"/>
                  </a:lnTo>
                  <a:cubicBezTo>
                    <a:pt x="368639" y="938678"/>
                    <a:pt x="372905" y="932703"/>
                    <a:pt x="377085" y="926729"/>
                  </a:cubicBezTo>
                  <a:lnTo>
                    <a:pt x="377426" y="927582"/>
                  </a:lnTo>
                  <a:cubicBezTo>
                    <a:pt x="377768" y="933557"/>
                    <a:pt x="378109" y="939531"/>
                    <a:pt x="378535" y="945420"/>
                  </a:cubicBezTo>
                  <a:cubicBezTo>
                    <a:pt x="375635" y="949517"/>
                    <a:pt x="372819" y="953614"/>
                    <a:pt x="369918" y="957796"/>
                  </a:cubicBezTo>
                  <a:close/>
                  <a:moveTo>
                    <a:pt x="379901" y="905136"/>
                  </a:moveTo>
                  <a:cubicBezTo>
                    <a:pt x="379901" y="901380"/>
                    <a:pt x="379901" y="897625"/>
                    <a:pt x="379815" y="893784"/>
                  </a:cubicBezTo>
                  <a:cubicBezTo>
                    <a:pt x="380754" y="892675"/>
                    <a:pt x="381607" y="891651"/>
                    <a:pt x="382545" y="890541"/>
                  </a:cubicBezTo>
                  <a:lnTo>
                    <a:pt x="384251" y="894040"/>
                  </a:lnTo>
                  <a:cubicBezTo>
                    <a:pt x="384251" y="894040"/>
                    <a:pt x="384508" y="894040"/>
                    <a:pt x="384422" y="893955"/>
                  </a:cubicBezTo>
                  <a:lnTo>
                    <a:pt x="382887" y="890114"/>
                  </a:lnTo>
                  <a:cubicBezTo>
                    <a:pt x="389456" y="882262"/>
                    <a:pt x="396111" y="874495"/>
                    <a:pt x="402766" y="866729"/>
                  </a:cubicBezTo>
                  <a:cubicBezTo>
                    <a:pt x="403192" y="873727"/>
                    <a:pt x="403704" y="880641"/>
                    <a:pt x="404216" y="887554"/>
                  </a:cubicBezTo>
                  <a:lnTo>
                    <a:pt x="395428" y="898735"/>
                  </a:lnTo>
                  <a:cubicBezTo>
                    <a:pt x="390309" y="905221"/>
                    <a:pt x="385275" y="911793"/>
                    <a:pt x="380242" y="918365"/>
                  </a:cubicBezTo>
                  <a:cubicBezTo>
                    <a:pt x="380156" y="913927"/>
                    <a:pt x="380071" y="909488"/>
                    <a:pt x="379986" y="905050"/>
                  </a:cubicBezTo>
                  <a:close/>
                  <a:moveTo>
                    <a:pt x="425886" y="847867"/>
                  </a:moveTo>
                  <a:cubicBezTo>
                    <a:pt x="420256" y="852561"/>
                    <a:pt x="414369" y="856914"/>
                    <a:pt x="408055" y="860498"/>
                  </a:cubicBezTo>
                  <a:cubicBezTo>
                    <a:pt x="413857" y="853756"/>
                    <a:pt x="419744" y="847099"/>
                    <a:pt x="425631" y="840441"/>
                  </a:cubicBezTo>
                  <a:cubicBezTo>
                    <a:pt x="425631" y="842917"/>
                    <a:pt x="425801" y="845392"/>
                    <a:pt x="425886" y="847867"/>
                  </a:cubicBezTo>
                  <a:close/>
                  <a:moveTo>
                    <a:pt x="429385" y="826786"/>
                  </a:moveTo>
                  <a:lnTo>
                    <a:pt x="430323" y="825591"/>
                  </a:lnTo>
                  <a:cubicBezTo>
                    <a:pt x="430323" y="827639"/>
                    <a:pt x="430238" y="829773"/>
                    <a:pt x="430152" y="831821"/>
                  </a:cubicBezTo>
                  <a:cubicBezTo>
                    <a:pt x="429982" y="831992"/>
                    <a:pt x="429811" y="832163"/>
                    <a:pt x="429726" y="832334"/>
                  </a:cubicBezTo>
                  <a:cubicBezTo>
                    <a:pt x="429640" y="830456"/>
                    <a:pt x="429470" y="828663"/>
                    <a:pt x="429385" y="826786"/>
                  </a:cubicBezTo>
                  <a:close/>
                  <a:moveTo>
                    <a:pt x="406861" y="856487"/>
                  </a:moveTo>
                  <a:cubicBezTo>
                    <a:pt x="406861" y="855890"/>
                    <a:pt x="406861" y="855292"/>
                    <a:pt x="406861" y="854609"/>
                  </a:cubicBezTo>
                  <a:cubicBezTo>
                    <a:pt x="410103" y="850598"/>
                    <a:pt x="413259" y="846587"/>
                    <a:pt x="416502" y="842575"/>
                  </a:cubicBezTo>
                  <a:lnTo>
                    <a:pt x="425460" y="831736"/>
                  </a:lnTo>
                  <a:cubicBezTo>
                    <a:pt x="425460" y="833443"/>
                    <a:pt x="425545" y="835064"/>
                    <a:pt x="425631" y="836772"/>
                  </a:cubicBezTo>
                  <a:cubicBezTo>
                    <a:pt x="419402" y="843343"/>
                    <a:pt x="413174" y="849915"/>
                    <a:pt x="406946" y="856487"/>
                  </a:cubicBezTo>
                  <a:close/>
                  <a:moveTo>
                    <a:pt x="407031" y="861693"/>
                  </a:moveTo>
                  <a:cubicBezTo>
                    <a:pt x="407031" y="861693"/>
                    <a:pt x="407202" y="861437"/>
                    <a:pt x="407373" y="861352"/>
                  </a:cubicBezTo>
                  <a:cubicBezTo>
                    <a:pt x="413942" y="858109"/>
                    <a:pt x="420085" y="854012"/>
                    <a:pt x="425972" y="849659"/>
                  </a:cubicBezTo>
                  <a:cubicBezTo>
                    <a:pt x="426057" y="853158"/>
                    <a:pt x="426228" y="856658"/>
                    <a:pt x="426313" y="860072"/>
                  </a:cubicBezTo>
                  <a:lnTo>
                    <a:pt x="410785" y="879190"/>
                  </a:lnTo>
                  <a:lnTo>
                    <a:pt x="407799" y="882945"/>
                  </a:lnTo>
                  <a:cubicBezTo>
                    <a:pt x="407543" y="875861"/>
                    <a:pt x="407202" y="868777"/>
                    <a:pt x="407031" y="861693"/>
                  </a:cubicBezTo>
                  <a:close/>
                  <a:moveTo>
                    <a:pt x="429982" y="835577"/>
                  </a:moveTo>
                  <a:cubicBezTo>
                    <a:pt x="429982" y="835577"/>
                    <a:pt x="430152" y="835406"/>
                    <a:pt x="430152" y="835320"/>
                  </a:cubicBezTo>
                  <a:cubicBezTo>
                    <a:pt x="430152" y="836174"/>
                    <a:pt x="430152" y="837028"/>
                    <a:pt x="430152" y="837881"/>
                  </a:cubicBezTo>
                  <a:cubicBezTo>
                    <a:pt x="430152" y="837113"/>
                    <a:pt x="430067" y="836345"/>
                    <a:pt x="429982" y="835577"/>
                  </a:cubicBezTo>
                  <a:close/>
                  <a:moveTo>
                    <a:pt x="432370" y="829602"/>
                  </a:moveTo>
                  <a:cubicBezTo>
                    <a:pt x="432285" y="826103"/>
                    <a:pt x="432200" y="822604"/>
                    <a:pt x="432115" y="819104"/>
                  </a:cubicBezTo>
                  <a:lnTo>
                    <a:pt x="432115" y="816203"/>
                  </a:lnTo>
                  <a:cubicBezTo>
                    <a:pt x="434162" y="818507"/>
                    <a:pt x="436466" y="820726"/>
                    <a:pt x="438940" y="822860"/>
                  </a:cubicBezTo>
                  <a:cubicBezTo>
                    <a:pt x="436722" y="825164"/>
                    <a:pt x="434589" y="827383"/>
                    <a:pt x="432370" y="829687"/>
                  </a:cubicBezTo>
                  <a:close/>
                  <a:moveTo>
                    <a:pt x="415819" y="841892"/>
                  </a:moveTo>
                  <a:cubicBezTo>
                    <a:pt x="412833" y="845477"/>
                    <a:pt x="409762" y="849062"/>
                    <a:pt x="406690" y="852646"/>
                  </a:cubicBezTo>
                  <a:cubicBezTo>
                    <a:pt x="406520" y="846245"/>
                    <a:pt x="406263" y="839759"/>
                    <a:pt x="406093" y="833358"/>
                  </a:cubicBezTo>
                  <a:lnTo>
                    <a:pt x="406093" y="833358"/>
                  </a:lnTo>
                  <a:cubicBezTo>
                    <a:pt x="406093" y="833358"/>
                    <a:pt x="406093" y="833187"/>
                    <a:pt x="406093" y="833187"/>
                  </a:cubicBezTo>
                  <a:lnTo>
                    <a:pt x="406093" y="833187"/>
                  </a:lnTo>
                  <a:cubicBezTo>
                    <a:pt x="406093" y="832504"/>
                    <a:pt x="406093" y="831907"/>
                    <a:pt x="406093" y="831224"/>
                  </a:cubicBezTo>
                  <a:cubicBezTo>
                    <a:pt x="410358" y="828919"/>
                    <a:pt x="414454" y="826359"/>
                    <a:pt x="418378" y="823628"/>
                  </a:cubicBezTo>
                  <a:cubicBezTo>
                    <a:pt x="420597" y="822092"/>
                    <a:pt x="422815" y="820385"/>
                    <a:pt x="425033" y="818763"/>
                  </a:cubicBezTo>
                  <a:cubicBezTo>
                    <a:pt x="425204" y="822860"/>
                    <a:pt x="425289" y="826957"/>
                    <a:pt x="425460" y="831053"/>
                  </a:cubicBezTo>
                  <a:lnTo>
                    <a:pt x="415990" y="841978"/>
                  </a:lnTo>
                  <a:close/>
                  <a:moveTo>
                    <a:pt x="424862" y="816288"/>
                  </a:moveTo>
                  <a:cubicBezTo>
                    <a:pt x="422388" y="818422"/>
                    <a:pt x="419829" y="820470"/>
                    <a:pt x="417269" y="822433"/>
                  </a:cubicBezTo>
                  <a:cubicBezTo>
                    <a:pt x="413686" y="825164"/>
                    <a:pt x="409932" y="827725"/>
                    <a:pt x="406008" y="830029"/>
                  </a:cubicBezTo>
                  <a:cubicBezTo>
                    <a:pt x="405837" y="826188"/>
                    <a:pt x="405666" y="822348"/>
                    <a:pt x="405496" y="818507"/>
                  </a:cubicBezTo>
                  <a:cubicBezTo>
                    <a:pt x="410615" y="812447"/>
                    <a:pt x="415733" y="806302"/>
                    <a:pt x="420938" y="800328"/>
                  </a:cubicBezTo>
                  <a:cubicBezTo>
                    <a:pt x="422047" y="802461"/>
                    <a:pt x="423241" y="804510"/>
                    <a:pt x="424521" y="806473"/>
                  </a:cubicBezTo>
                  <a:cubicBezTo>
                    <a:pt x="424607" y="809716"/>
                    <a:pt x="424692" y="812959"/>
                    <a:pt x="424862" y="816288"/>
                  </a:cubicBezTo>
                  <a:close/>
                  <a:moveTo>
                    <a:pt x="430835" y="730086"/>
                  </a:moveTo>
                  <a:cubicBezTo>
                    <a:pt x="429299" y="731622"/>
                    <a:pt x="427764" y="733073"/>
                    <a:pt x="426228" y="734609"/>
                  </a:cubicBezTo>
                  <a:cubicBezTo>
                    <a:pt x="426228" y="732817"/>
                    <a:pt x="426313" y="731025"/>
                    <a:pt x="426398" y="729147"/>
                  </a:cubicBezTo>
                  <a:cubicBezTo>
                    <a:pt x="432882" y="723855"/>
                    <a:pt x="439281" y="718479"/>
                    <a:pt x="445765" y="713187"/>
                  </a:cubicBezTo>
                  <a:cubicBezTo>
                    <a:pt x="445765" y="713955"/>
                    <a:pt x="445765" y="714809"/>
                    <a:pt x="445680" y="715577"/>
                  </a:cubicBezTo>
                  <a:lnTo>
                    <a:pt x="430835" y="730086"/>
                  </a:lnTo>
                  <a:close/>
                  <a:moveTo>
                    <a:pt x="411382" y="739560"/>
                  </a:moveTo>
                  <a:lnTo>
                    <a:pt x="403363" y="746814"/>
                  </a:lnTo>
                  <a:cubicBezTo>
                    <a:pt x="403278" y="741523"/>
                    <a:pt x="403192" y="736231"/>
                    <a:pt x="403107" y="731025"/>
                  </a:cubicBezTo>
                  <a:cubicBezTo>
                    <a:pt x="406093" y="728038"/>
                    <a:pt x="409079" y="725136"/>
                    <a:pt x="412065" y="722234"/>
                  </a:cubicBezTo>
                  <a:cubicBezTo>
                    <a:pt x="411724" y="728038"/>
                    <a:pt x="411468" y="733841"/>
                    <a:pt x="411382" y="739645"/>
                  </a:cubicBezTo>
                  <a:close/>
                  <a:moveTo>
                    <a:pt x="376573" y="778052"/>
                  </a:moveTo>
                  <a:cubicBezTo>
                    <a:pt x="375038" y="772845"/>
                    <a:pt x="373502" y="767725"/>
                    <a:pt x="371966" y="762518"/>
                  </a:cubicBezTo>
                  <a:cubicBezTo>
                    <a:pt x="373928" y="760555"/>
                    <a:pt x="375890" y="758592"/>
                    <a:pt x="377768" y="756544"/>
                  </a:cubicBezTo>
                  <a:cubicBezTo>
                    <a:pt x="377426" y="761324"/>
                    <a:pt x="377170" y="766103"/>
                    <a:pt x="376914" y="770883"/>
                  </a:cubicBezTo>
                  <a:cubicBezTo>
                    <a:pt x="376743" y="773272"/>
                    <a:pt x="376659" y="775662"/>
                    <a:pt x="376573" y="777966"/>
                  </a:cubicBezTo>
                  <a:close/>
                  <a:moveTo>
                    <a:pt x="370345" y="756885"/>
                  </a:moveTo>
                  <a:cubicBezTo>
                    <a:pt x="370089" y="756032"/>
                    <a:pt x="369833" y="755264"/>
                    <a:pt x="369662" y="754410"/>
                  </a:cubicBezTo>
                  <a:cubicBezTo>
                    <a:pt x="368980" y="752106"/>
                    <a:pt x="368383" y="749801"/>
                    <a:pt x="367785" y="747497"/>
                  </a:cubicBezTo>
                  <a:cubicBezTo>
                    <a:pt x="368809" y="744254"/>
                    <a:pt x="369833" y="741096"/>
                    <a:pt x="370857" y="737853"/>
                  </a:cubicBezTo>
                  <a:cubicBezTo>
                    <a:pt x="371539" y="735804"/>
                    <a:pt x="372137" y="733841"/>
                    <a:pt x="372819" y="731793"/>
                  </a:cubicBezTo>
                  <a:cubicBezTo>
                    <a:pt x="374611" y="736743"/>
                    <a:pt x="376488" y="741693"/>
                    <a:pt x="378450" y="746644"/>
                  </a:cubicBezTo>
                  <a:lnTo>
                    <a:pt x="378450" y="746900"/>
                  </a:lnTo>
                  <a:cubicBezTo>
                    <a:pt x="378450" y="747753"/>
                    <a:pt x="378450" y="748521"/>
                    <a:pt x="378450" y="749375"/>
                  </a:cubicBezTo>
                  <a:cubicBezTo>
                    <a:pt x="375805" y="751850"/>
                    <a:pt x="373160" y="754410"/>
                    <a:pt x="370515" y="756885"/>
                  </a:cubicBezTo>
                  <a:close/>
                  <a:moveTo>
                    <a:pt x="366164" y="755349"/>
                  </a:moveTo>
                  <a:cubicBezTo>
                    <a:pt x="366676" y="756715"/>
                    <a:pt x="367103" y="758080"/>
                    <a:pt x="367615" y="759446"/>
                  </a:cubicBezTo>
                  <a:cubicBezTo>
                    <a:pt x="367188" y="759872"/>
                    <a:pt x="366676" y="760299"/>
                    <a:pt x="366164" y="760811"/>
                  </a:cubicBezTo>
                  <a:lnTo>
                    <a:pt x="366164" y="760811"/>
                  </a:lnTo>
                  <a:cubicBezTo>
                    <a:pt x="366164" y="760811"/>
                    <a:pt x="365994" y="760982"/>
                    <a:pt x="365994" y="760982"/>
                  </a:cubicBezTo>
                  <a:lnTo>
                    <a:pt x="365823" y="761153"/>
                  </a:lnTo>
                  <a:lnTo>
                    <a:pt x="365823" y="761153"/>
                  </a:lnTo>
                  <a:cubicBezTo>
                    <a:pt x="365140" y="761836"/>
                    <a:pt x="364543" y="762518"/>
                    <a:pt x="363861" y="763201"/>
                  </a:cubicBezTo>
                  <a:cubicBezTo>
                    <a:pt x="363946" y="761750"/>
                    <a:pt x="364031" y="760214"/>
                    <a:pt x="364202" y="758763"/>
                  </a:cubicBezTo>
                  <a:cubicBezTo>
                    <a:pt x="364714" y="757227"/>
                    <a:pt x="365140" y="755691"/>
                    <a:pt x="365652" y="754069"/>
                  </a:cubicBezTo>
                  <a:cubicBezTo>
                    <a:pt x="365823" y="754496"/>
                    <a:pt x="365909" y="754922"/>
                    <a:pt x="366079" y="755434"/>
                  </a:cubicBezTo>
                  <a:close/>
                  <a:moveTo>
                    <a:pt x="364543" y="851451"/>
                  </a:moveTo>
                  <a:cubicBezTo>
                    <a:pt x="365397" y="853500"/>
                    <a:pt x="366335" y="855548"/>
                    <a:pt x="367188" y="857597"/>
                  </a:cubicBezTo>
                  <a:cubicBezTo>
                    <a:pt x="364202" y="861010"/>
                    <a:pt x="361216" y="864424"/>
                    <a:pt x="358315" y="867838"/>
                  </a:cubicBezTo>
                  <a:cubicBezTo>
                    <a:pt x="358742" y="858535"/>
                    <a:pt x="359254" y="849232"/>
                    <a:pt x="359851" y="839929"/>
                  </a:cubicBezTo>
                  <a:cubicBezTo>
                    <a:pt x="361386" y="843770"/>
                    <a:pt x="362922" y="847611"/>
                    <a:pt x="364543" y="851451"/>
                  </a:cubicBezTo>
                  <a:close/>
                  <a:moveTo>
                    <a:pt x="353537" y="881494"/>
                  </a:moveTo>
                  <a:lnTo>
                    <a:pt x="353537" y="881494"/>
                  </a:lnTo>
                  <a:cubicBezTo>
                    <a:pt x="353537" y="881494"/>
                    <a:pt x="353537" y="881409"/>
                    <a:pt x="353537" y="881409"/>
                  </a:cubicBezTo>
                  <a:lnTo>
                    <a:pt x="353537" y="881409"/>
                  </a:lnTo>
                  <a:cubicBezTo>
                    <a:pt x="353537" y="881409"/>
                    <a:pt x="353537" y="881409"/>
                    <a:pt x="353537" y="881409"/>
                  </a:cubicBezTo>
                  <a:cubicBezTo>
                    <a:pt x="353537" y="885761"/>
                    <a:pt x="353452" y="890114"/>
                    <a:pt x="353367" y="894552"/>
                  </a:cubicBezTo>
                  <a:cubicBezTo>
                    <a:pt x="353367" y="901551"/>
                    <a:pt x="353367" y="908635"/>
                    <a:pt x="353367" y="915633"/>
                  </a:cubicBezTo>
                  <a:cubicBezTo>
                    <a:pt x="351660" y="910598"/>
                    <a:pt x="349869" y="905648"/>
                    <a:pt x="348248" y="900612"/>
                  </a:cubicBezTo>
                  <a:lnTo>
                    <a:pt x="348248" y="900612"/>
                  </a:lnTo>
                  <a:cubicBezTo>
                    <a:pt x="348248" y="900612"/>
                    <a:pt x="348248" y="900527"/>
                    <a:pt x="348248" y="900527"/>
                  </a:cubicBezTo>
                  <a:lnTo>
                    <a:pt x="348248" y="900527"/>
                  </a:lnTo>
                  <a:cubicBezTo>
                    <a:pt x="348248" y="900527"/>
                    <a:pt x="348248" y="900441"/>
                    <a:pt x="348248" y="900441"/>
                  </a:cubicBezTo>
                  <a:cubicBezTo>
                    <a:pt x="347139" y="897540"/>
                    <a:pt x="346029" y="894638"/>
                    <a:pt x="344835" y="891736"/>
                  </a:cubicBezTo>
                  <a:cubicBezTo>
                    <a:pt x="347736" y="888407"/>
                    <a:pt x="350552" y="884993"/>
                    <a:pt x="353452" y="881665"/>
                  </a:cubicBezTo>
                  <a:lnTo>
                    <a:pt x="353452" y="881665"/>
                  </a:lnTo>
                  <a:close/>
                  <a:moveTo>
                    <a:pt x="343385" y="902148"/>
                  </a:moveTo>
                  <a:lnTo>
                    <a:pt x="343385" y="902148"/>
                  </a:lnTo>
                  <a:cubicBezTo>
                    <a:pt x="343385" y="902148"/>
                    <a:pt x="343385" y="902148"/>
                    <a:pt x="343385" y="902148"/>
                  </a:cubicBezTo>
                  <a:lnTo>
                    <a:pt x="343385" y="902148"/>
                  </a:lnTo>
                  <a:cubicBezTo>
                    <a:pt x="343385" y="902148"/>
                    <a:pt x="343385" y="902148"/>
                    <a:pt x="343385" y="902148"/>
                  </a:cubicBezTo>
                  <a:cubicBezTo>
                    <a:pt x="345774" y="908208"/>
                    <a:pt x="348419" y="914268"/>
                    <a:pt x="351063" y="920242"/>
                  </a:cubicBezTo>
                  <a:cubicBezTo>
                    <a:pt x="349613" y="922120"/>
                    <a:pt x="348077" y="923912"/>
                    <a:pt x="346627" y="925790"/>
                  </a:cubicBezTo>
                  <a:cubicBezTo>
                    <a:pt x="344920" y="922205"/>
                    <a:pt x="343128" y="918621"/>
                    <a:pt x="341423" y="915121"/>
                  </a:cubicBezTo>
                  <a:cubicBezTo>
                    <a:pt x="341593" y="911366"/>
                    <a:pt x="341764" y="907611"/>
                    <a:pt x="341934" y="903855"/>
                  </a:cubicBezTo>
                  <a:cubicBezTo>
                    <a:pt x="342020" y="902063"/>
                    <a:pt x="342105" y="900271"/>
                    <a:pt x="342190" y="898479"/>
                  </a:cubicBezTo>
                  <a:cubicBezTo>
                    <a:pt x="342617" y="899759"/>
                    <a:pt x="342958" y="900953"/>
                    <a:pt x="343385" y="902234"/>
                  </a:cubicBezTo>
                  <a:close/>
                  <a:moveTo>
                    <a:pt x="343555" y="929631"/>
                  </a:moveTo>
                  <a:cubicBezTo>
                    <a:pt x="342617" y="930825"/>
                    <a:pt x="341593" y="932020"/>
                    <a:pt x="340654" y="933215"/>
                  </a:cubicBezTo>
                  <a:cubicBezTo>
                    <a:pt x="340740" y="929887"/>
                    <a:pt x="340911" y="926558"/>
                    <a:pt x="340996" y="923230"/>
                  </a:cubicBezTo>
                  <a:cubicBezTo>
                    <a:pt x="341849" y="925363"/>
                    <a:pt x="342702" y="927497"/>
                    <a:pt x="343470" y="929631"/>
                  </a:cubicBezTo>
                  <a:close/>
                  <a:moveTo>
                    <a:pt x="335791" y="952504"/>
                  </a:moveTo>
                  <a:cubicBezTo>
                    <a:pt x="336474" y="954040"/>
                    <a:pt x="337157" y="955576"/>
                    <a:pt x="337839" y="957113"/>
                  </a:cubicBezTo>
                  <a:cubicBezTo>
                    <a:pt x="337839" y="963087"/>
                    <a:pt x="337839" y="968976"/>
                    <a:pt x="337924" y="974951"/>
                  </a:cubicBezTo>
                  <a:lnTo>
                    <a:pt x="337924" y="975889"/>
                  </a:lnTo>
                  <a:cubicBezTo>
                    <a:pt x="337924" y="975889"/>
                    <a:pt x="337583" y="976401"/>
                    <a:pt x="337412" y="976658"/>
                  </a:cubicBezTo>
                  <a:cubicBezTo>
                    <a:pt x="335450" y="971366"/>
                    <a:pt x="333488" y="966074"/>
                    <a:pt x="331525" y="960783"/>
                  </a:cubicBezTo>
                  <a:cubicBezTo>
                    <a:pt x="331525" y="960527"/>
                    <a:pt x="331525" y="960271"/>
                    <a:pt x="331525" y="959929"/>
                  </a:cubicBezTo>
                  <a:lnTo>
                    <a:pt x="331525" y="958649"/>
                  </a:lnTo>
                  <a:cubicBezTo>
                    <a:pt x="332976" y="956601"/>
                    <a:pt x="334341" y="954552"/>
                    <a:pt x="335706" y="952504"/>
                  </a:cubicBezTo>
                  <a:close/>
                  <a:moveTo>
                    <a:pt x="335791" y="978877"/>
                  </a:moveTo>
                  <a:cubicBezTo>
                    <a:pt x="334085" y="981352"/>
                    <a:pt x="332379" y="983827"/>
                    <a:pt x="330587" y="986302"/>
                  </a:cubicBezTo>
                  <a:cubicBezTo>
                    <a:pt x="330587" y="982461"/>
                    <a:pt x="330758" y="978621"/>
                    <a:pt x="330843" y="974780"/>
                  </a:cubicBezTo>
                  <a:cubicBezTo>
                    <a:pt x="330928" y="971622"/>
                    <a:pt x="331099" y="968464"/>
                    <a:pt x="331270" y="965306"/>
                  </a:cubicBezTo>
                  <a:cubicBezTo>
                    <a:pt x="332805" y="969830"/>
                    <a:pt x="334256" y="974353"/>
                    <a:pt x="335791" y="978877"/>
                  </a:cubicBezTo>
                  <a:close/>
                  <a:moveTo>
                    <a:pt x="324359" y="995349"/>
                  </a:moveTo>
                  <a:cubicBezTo>
                    <a:pt x="322396" y="989631"/>
                    <a:pt x="320434" y="983912"/>
                    <a:pt x="318472" y="978194"/>
                  </a:cubicBezTo>
                  <a:cubicBezTo>
                    <a:pt x="318558" y="978023"/>
                    <a:pt x="318642" y="977853"/>
                    <a:pt x="318813" y="977682"/>
                  </a:cubicBezTo>
                  <a:cubicBezTo>
                    <a:pt x="321543" y="982205"/>
                    <a:pt x="324359" y="986729"/>
                    <a:pt x="327089" y="991252"/>
                  </a:cubicBezTo>
                  <a:cubicBezTo>
                    <a:pt x="326150" y="992618"/>
                    <a:pt x="325212" y="993898"/>
                    <a:pt x="324274" y="995264"/>
                  </a:cubicBezTo>
                  <a:close/>
                  <a:moveTo>
                    <a:pt x="318131" y="1004567"/>
                  </a:moveTo>
                  <a:cubicBezTo>
                    <a:pt x="317533" y="1005505"/>
                    <a:pt x="316851" y="1006444"/>
                    <a:pt x="316254" y="1007383"/>
                  </a:cubicBezTo>
                  <a:cubicBezTo>
                    <a:pt x="315998" y="1002774"/>
                    <a:pt x="315742" y="998165"/>
                    <a:pt x="315571" y="993557"/>
                  </a:cubicBezTo>
                  <a:lnTo>
                    <a:pt x="315230" y="983144"/>
                  </a:lnTo>
                  <a:cubicBezTo>
                    <a:pt x="315571" y="982632"/>
                    <a:pt x="315827" y="982205"/>
                    <a:pt x="316168" y="981693"/>
                  </a:cubicBezTo>
                  <a:cubicBezTo>
                    <a:pt x="316168" y="981949"/>
                    <a:pt x="316339" y="982120"/>
                    <a:pt x="316425" y="982376"/>
                  </a:cubicBezTo>
                  <a:cubicBezTo>
                    <a:pt x="316425" y="982632"/>
                    <a:pt x="316425" y="982803"/>
                    <a:pt x="316425" y="983059"/>
                  </a:cubicBezTo>
                  <a:cubicBezTo>
                    <a:pt x="316937" y="990228"/>
                    <a:pt x="317533" y="997397"/>
                    <a:pt x="318046" y="1004652"/>
                  </a:cubicBezTo>
                  <a:close/>
                  <a:moveTo>
                    <a:pt x="314292" y="1019844"/>
                  </a:moveTo>
                  <a:cubicBezTo>
                    <a:pt x="314292" y="1021551"/>
                    <a:pt x="314292" y="1023343"/>
                    <a:pt x="314462" y="1025050"/>
                  </a:cubicBezTo>
                  <a:cubicBezTo>
                    <a:pt x="313950" y="1024026"/>
                    <a:pt x="313438" y="1022916"/>
                    <a:pt x="312926" y="1021892"/>
                  </a:cubicBezTo>
                  <a:cubicBezTo>
                    <a:pt x="313353" y="1021209"/>
                    <a:pt x="313865" y="1020527"/>
                    <a:pt x="314292" y="1019844"/>
                  </a:cubicBezTo>
                  <a:close/>
                  <a:moveTo>
                    <a:pt x="314804" y="1036316"/>
                  </a:moveTo>
                  <a:cubicBezTo>
                    <a:pt x="314804" y="1037084"/>
                    <a:pt x="314804" y="1037852"/>
                    <a:pt x="314804" y="1038706"/>
                  </a:cubicBezTo>
                  <a:cubicBezTo>
                    <a:pt x="314804" y="1040328"/>
                    <a:pt x="314974" y="1042034"/>
                    <a:pt x="315059" y="1043656"/>
                  </a:cubicBezTo>
                  <a:cubicBezTo>
                    <a:pt x="314121" y="1045192"/>
                    <a:pt x="313267" y="1046729"/>
                    <a:pt x="312329" y="1048265"/>
                  </a:cubicBezTo>
                  <a:cubicBezTo>
                    <a:pt x="311732" y="1040669"/>
                    <a:pt x="311134" y="1033073"/>
                    <a:pt x="310538" y="1025562"/>
                  </a:cubicBezTo>
                  <a:cubicBezTo>
                    <a:pt x="310538" y="1025562"/>
                    <a:pt x="310623" y="1025392"/>
                    <a:pt x="310708" y="1025306"/>
                  </a:cubicBezTo>
                  <a:cubicBezTo>
                    <a:pt x="311988" y="1029062"/>
                    <a:pt x="313353" y="1032732"/>
                    <a:pt x="314718" y="1036401"/>
                  </a:cubicBezTo>
                  <a:close/>
                  <a:moveTo>
                    <a:pt x="313950" y="1065505"/>
                  </a:moveTo>
                  <a:cubicBezTo>
                    <a:pt x="314974" y="1067980"/>
                    <a:pt x="316083" y="1070456"/>
                    <a:pt x="317192" y="1072931"/>
                  </a:cubicBezTo>
                  <a:cubicBezTo>
                    <a:pt x="317533" y="1076430"/>
                    <a:pt x="317789" y="1080015"/>
                    <a:pt x="318216" y="1083514"/>
                  </a:cubicBezTo>
                  <a:lnTo>
                    <a:pt x="318216" y="1083514"/>
                  </a:lnTo>
                  <a:cubicBezTo>
                    <a:pt x="318216" y="1083514"/>
                    <a:pt x="318216" y="1083685"/>
                    <a:pt x="318216" y="1083685"/>
                  </a:cubicBezTo>
                  <a:lnTo>
                    <a:pt x="318216" y="1083685"/>
                  </a:lnTo>
                  <a:cubicBezTo>
                    <a:pt x="319240" y="1091366"/>
                    <a:pt x="320349" y="1099047"/>
                    <a:pt x="321629" y="1106729"/>
                  </a:cubicBezTo>
                  <a:cubicBezTo>
                    <a:pt x="320690" y="1108692"/>
                    <a:pt x="319837" y="1110655"/>
                    <a:pt x="318984" y="1112618"/>
                  </a:cubicBezTo>
                  <a:cubicBezTo>
                    <a:pt x="318813" y="1112191"/>
                    <a:pt x="318642" y="1111679"/>
                    <a:pt x="318387" y="1111252"/>
                  </a:cubicBezTo>
                  <a:cubicBezTo>
                    <a:pt x="318387" y="1110313"/>
                    <a:pt x="318216" y="1109375"/>
                    <a:pt x="318131" y="1108436"/>
                  </a:cubicBezTo>
                  <a:lnTo>
                    <a:pt x="318131" y="1108436"/>
                  </a:lnTo>
                  <a:cubicBezTo>
                    <a:pt x="318131" y="1108436"/>
                    <a:pt x="318131" y="1108180"/>
                    <a:pt x="318131" y="1108180"/>
                  </a:cubicBezTo>
                  <a:lnTo>
                    <a:pt x="318131" y="1107924"/>
                  </a:lnTo>
                  <a:cubicBezTo>
                    <a:pt x="318131" y="1107924"/>
                    <a:pt x="318131" y="1107924"/>
                    <a:pt x="318131" y="1107924"/>
                  </a:cubicBezTo>
                  <a:cubicBezTo>
                    <a:pt x="316680" y="1093841"/>
                    <a:pt x="315315" y="1079673"/>
                    <a:pt x="314035" y="1065505"/>
                  </a:cubicBezTo>
                  <a:close/>
                  <a:moveTo>
                    <a:pt x="316083" y="1137710"/>
                  </a:moveTo>
                  <a:cubicBezTo>
                    <a:pt x="315571" y="1136430"/>
                    <a:pt x="315059" y="1135235"/>
                    <a:pt x="314633" y="1133955"/>
                  </a:cubicBezTo>
                  <a:cubicBezTo>
                    <a:pt x="314888" y="1133357"/>
                    <a:pt x="315145" y="1132760"/>
                    <a:pt x="315486" y="1132162"/>
                  </a:cubicBezTo>
                  <a:cubicBezTo>
                    <a:pt x="315742" y="1134040"/>
                    <a:pt x="315913" y="1135833"/>
                    <a:pt x="316168" y="1137710"/>
                  </a:cubicBezTo>
                  <a:close/>
                  <a:moveTo>
                    <a:pt x="305930" y="1193528"/>
                  </a:moveTo>
                  <a:cubicBezTo>
                    <a:pt x="310196" y="1200356"/>
                    <a:pt x="314547" y="1207098"/>
                    <a:pt x="318899" y="1213926"/>
                  </a:cubicBezTo>
                  <a:cubicBezTo>
                    <a:pt x="318899" y="1213926"/>
                    <a:pt x="318899" y="1213926"/>
                    <a:pt x="318899" y="1213926"/>
                  </a:cubicBezTo>
                  <a:lnTo>
                    <a:pt x="318899" y="1213926"/>
                  </a:lnTo>
                  <a:cubicBezTo>
                    <a:pt x="318899" y="1213926"/>
                    <a:pt x="318728" y="1214268"/>
                    <a:pt x="318728" y="1214268"/>
                  </a:cubicBezTo>
                  <a:lnTo>
                    <a:pt x="318558" y="1214609"/>
                  </a:lnTo>
                  <a:lnTo>
                    <a:pt x="318558" y="1214609"/>
                  </a:lnTo>
                  <a:cubicBezTo>
                    <a:pt x="317789" y="1216828"/>
                    <a:pt x="317021" y="1218962"/>
                    <a:pt x="316254" y="1221181"/>
                  </a:cubicBezTo>
                  <a:cubicBezTo>
                    <a:pt x="315315" y="1219218"/>
                    <a:pt x="314377" y="1217170"/>
                    <a:pt x="313438" y="1215207"/>
                  </a:cubicBezTo>
                  <a:lnTo>
                    <a:pt x="313438" y="1215207"/>
                  </a:lnTo>
                  <a:cubicBezTo>
                    <a:pt x="313438" y="1215207"/>
                    <a:pt x="313438" y="1215121"/>
                    <a:pt x="313438" y="1215121"/>
                  </a:cubicBezTo>
                  <a:lnTo>
                    <a:pt x="313438" y="1215121"/>
                  </a:lnTo>
                  <a:cubicBezTo>
                    <a:pt x="313438" y="1215121"/>
                    <a:pt x="313438" y="1215036"/>
                    <a:pt x="313438" y="1215036"/>
                  </a:cubicBezTo>
                  <a:cubicBezTo>
                    <a:pt x="310367" y="1209403"/>
                    <a:pt x="307210" y="1203770"/>
                    <a:pt x="304054" y="1198222"/>
                  </a:cubicBezTo>
                  <a:cubicBezTo>
                    <a:pt x="304736" y="1196686"/>
                    <a:pt x="305333" y="1195064"/>
                    <a:pt x="306016" y="1193528"/>
                  </a:cubicBezTo>
                  <a:close/>
                  <a:moveTo>
                    <a:pt x="308746" y="1217596"/>
                  </a:moveTo>
                  <a:lnTo>
                    <a:pt x="308746" y="1217596"/>
                  </a:lnTo>
                  <a:cubicBezTo>
                    <a:pt x="308746" y="1217596"/>
                    <a:pt x="308746" y="1217596"/>
                    <a:pt x="308746" y="1217596"/>
                  </a:cubicBezTo>
                  <a:lnTo>
                    <a:pt x="308746" y="1217596"/>
                  </a:lnTo>
                  <a:cubicBezTo>
                    <a:pt x="308746" y="1217596"/>
                    <a:pt x="308746" y="1217596"/>
                    <a:pt x="308746" y="1217596"/>
                  </a:cubicBezTo>
                  <a:cubicBezTo>
                    <a:pt x="310538" y="1220840"/>
                    <a:pt x="312329" y="1224083"/>
                    <a:pt x="314206" y="1227241"/>
                  </a:cubicBezTo>
                  <a:cubicBezTo>
                    <a:pt x="312926" y="1230825"/>
                    <a:pt x="311647" y="1234410"/>
                    <a:pt x="310452" y="1238080"/>
                  </a:cubicBezTo>
                  <a:cubicBezTo>
                    <a:pt x="308831" y="1229289"/>
                    <a:pt x="307381" y="1220498"/>
                    <a:pt x="306016" y="1211707"/>
                  </a:cubicBezTo>
                  <a:cubicBezTo>
                    <a:pt x="306954" y="1213670"/>
                    <a:pt x="307893" y="1215633"/>
                    <a:pt x="308831" y="1217511"/>
                  </a:cubicBezTo>
                  <a:close/>
                  <a:moveTo>
                    <a:pt x="305930" y="1264367"/>
                  </a:moveTo>
                  <a:cubicBezTo>
                    <a:pt x="306784" y="1268720"/>
                    <a:pt x="307722" y="1272987"/>
                    <a:pt x="308660" y="1277255"/>
                  </a:cubicBezTo>
                  <a:cubicBezTo>
                    <a:pt x="307210" y="1274524"/>
                    <a:pt x="305675" y="1271793"/>
                    <a:pt x="304224" y="1268976"/>
                  </a:cubicBezTo>
                  <a:cubicBezTo>
                    <a:pt x="304821" y="1267440"/>
                    <a:pt x="305333" y="1265904"/>
                    <a:pt x="305930" y="1264282"/>
                  </a:cubicBezTo>
                  <a:close/>
                  <a:moveTo>
                    <a:pt x="312756" y="1284851"/>
                  </a:moveTo>
                  <a:cubicBezTo>
                    <a:pt x="311391" y="1277170"/>
                    <a:pt x="310026" y="1269488"/>
                    <a:pt x="308746" y="1261892"/>
                  </a:cubicBezTo>
                  <a:cubicBezTo>
                    <a:pt x="309258" y="1262660"/>
                    <a:pt x="309770" y="1263428"/>
                    <a:pt x="310282" y="1264196"/>
                  </a:cubicBezTo>
                  <a:cubicBezTo>
                    <a:pt x="312329" y="1267354"/>
                    <a:pt x="314462" y="1270512"/>
                    <a:pt x="316595" y="1273670"/>
                  </a:cubicBezTo>
                  <a:cubicBezTo>
                    <a:pt x="316766" y="1274353"/>
                    <a:pt x="316937" y="1275036"/>
                    <a:pt x="317107" y="1275633"/>
                  </a:cubicBezTo>
                  <a:lnTo>
                    <a:pt x="317960" y="1278876"/>
                  </a:lnTo>
                  <a:cubicBezTo>
                    <a:pt x="317021" y="1282290"/>
                    <a:pt x="316083" y="1285619"/>
                    <a:pt x="315230" y="1289033"/>
                  </a:cubicBezTo>
                  <a:cubicBezTo>
                    <a:pt x="314462" y="1287667"/>
                    <a:pt x="313694" y="1286217"/>
                    <a:pt x="312926" y="1284851"/>
                  </a:cubicBezTo>
                  <a:close/>
                  <a:moveTo>
                    <a:pt x="304821" y="1355605"/>
                  </a:moveTo>
                  <a:lnTo>
                    <a:pt x="300385" y="1353215"/>
                  </a:lnTo>
                  <a:cubicBezTo>
                    <a:pt x="300555" y="1352447"/>
                    <a:pt x="300811" y="1351764"/>
                    <a:pt x="300982" y="1350996"/>
                  </a:cubicBezTo>
                  <a:cubicBezTo>
                    <a:pt x="302262" y="1352532"/>
                    <a:pt x="303542" y="1354068"/>
                    <a:pt x="304821" y="1355519"/>
                  </a:cubicBezTo>
                  <a:close/>
                  <a:moveTo>
                    <a:pt x="313865" y="1290996"/>
                  </a:moveTo>
                  <a:cubicBezTo>
                    <a:pt x="313865" y="1290996"/>
                    <a:pt x="314206" y="1291508"/>
                    <a:pt x="314377" y="1291764"/>
                  </a:cubicBezTo>
                  <a:cubicBezTo>
                    <a:pt x="314377" y="1292020"/>
                    <a:pt x="314206" y="1292276"/>
                    <a:pt x="314121" y="1292532"/>
                  </a:cubicBezTo>
                  <a:cubicBezTo>
                    <a:pt x="314035" y="1292020"/>
                    <a:pt x="313950" y="1291508"/>
                    <a:pt x="313865" y="1290996"/>
                  </a:cubicBezTo>
                  <a:close/>
                  <a:moveTo>
                    <a:pt x="304054" y="1340327"/>
                  </a:moveTo>
                  <a:cubicBezTo>
                    <a:pt x="304054" y="1340327"/>
                    <a:pt x="304054" y="1340327"/>
                    <a:pt x="304054" y="1340327"/>
                  </a:cubicBezTo>
                  <a:cubicBezTo>
                    <a:pt x="304054" y="1340327"/>
                    <a:pt x="304054" y="1340327"/>
                    <a:pt x="304054" y="1340413"/>
                  </a:cubicBezTo>
                  <a:cubicBezTo>
                    <a:pt x="304054" y="1340413"/>
                    <a:pt x="304054" y="1340413"/>
                    <a:pt x="304054" y="1340413"/>
                  </a:cubicBezTo>
                  <a:close/>
                  <a:moveTo>
                    <a:pt x="318301" y="1277255"/>
                  </a:moveTo>
                  <a:lnTo>
                    <a:pt x="317960" y="1275804"/>
                  </a:lnTo>
                  <a:cubicBezTo>
                    <a:pt x="317960" y="1275804"/>
                    <a:pt x="318301" y="1276316"/>
                    <a:pt x="318472" y="1276572"/>
                  </a:cubicBezTo>
                  <a:cubicBezTo>
                    <a:pt x="318472" y="1276828"/>
                    <a:pt x="318387" y="1276999"/>
                    <a:pt x="318301" y="1277255"/>
                  </a:cubicBezTo>
                  <a:close/>
                  <a:moveTo>
                    <a:pt x="311988" y="1300726"/>
                  </a:moveTo>
                  <a:cubicBezTo>
                    <a:pt x="311817" y="1301323"/>
                    <a:pt x="311647" y="1301921"/>
                    <a:pt x="311476" y="1302518"/>
                  </a:cubicBezTo>
                  <a:cubicBezTo>
                    <a:pt x="311134" y="1301323"/>
                    <a:pt x="310879" y="1300128"/>
                    <a:pt x="310538" y="1298933"/>
                  </a:cubicBezTo>
                  <a:cubicBezTo>
                    <a:pt x="310964" y="1299531"/>
                    <a:pt x="311476" y="1300128"/>
                    <a:pt x="311903" y="1300726"/>
                  </a:cubicBezTo>
                  <a:close/>
                  <a:moveTo>
                    <a:pt x="299105" y="1357909"/>
                  </a:moveTo>
                  <a:cubicBezTo>
                    <a:pt x="299531" y="1358421"/>
                    <a:pt x="299873" y="1358933"/>
                    <a:pt x="300300" y="1359445"/>
                  </a:cubicBezTo>
                  <a:cubicBezTo>
                    <a:pt x="299873" y="1359019"/>
                    <a:pt x="299446" y="1358507"/>
                    <a:pt x="299105" y="1358080"/>
                  </a:cubicBezTo>
                  <a:cubicBezTo>
                    <a:pt x="299105" y="1358080"/>
                    <a:pt x="299105" y="1358080"/>
                    <a:pt x="299105" y="1357995"/>
                  </a:cubicBezTo>
                  <a:close/>
                  <a:moveTo>
                    <a:pt x="299702" y="1355861"/>
                  </a:moveTo>
                  <a:cubicBezTo>
                    <a:pt x="299873" y="1355093"/>
                    <a:pt x="300129" y="1354324"/>
                    <a:pt x="300300" y="1353642"/>
                  </a:cubicBezTo>
                  <a:lnTo>
                    <a:pt x="305845" y="1356800"/>
                  </a:lnTo>
                  <a:cubicBezTo>
                    <a:pt x="306357" y="1357483"/>
                    <a:pt x="306954" y="1358080"/>
                    <a:pt x="307466" y="1358763"/>
                  </a:cubicBezTo>
                  <a:cubicBezTo>
                    <a:pt x="308149" y="1362177"/>
                    <a:pt x="308917" y="1365591"/>
                    <a:pt x="309684" y="1369004"/>
                  </a:cubicBezTo>
                  <a:cubicBezTo>
                    <a:pt x="308063" y="1366871"/>
                    <a:pt x="306357" y="1364822"/>
                    <a:pt x="304736" y="1362689"/>
                  </a:cubicBezTo>
                  <a:cubicBezTo>
                    <a:pt x="303030" y="1360384"/>
                    <a:pt x="301238" y="1358165"/>
                    <a:pt x="299531" y="1355861"/>
                  </a:cubicBezTo>
                  <a:close/>
                  <a:moveTo>
                    <a:pt x="313012" y="1353130"/>
                  </a:moveTo>
                  <a:lnTo>
                    <a:pt x="313012" y="1353130"/>
                  </a:lnTo>
                  <a:cubicBezTo>
                    <a:pt x="313012" y="1353130"/>
                    <a:pt x="312756" y="1352703"/>
                    <a:pt x="312756" y="1352703"/>
                  </a:cubicBezTo>
                  <a:lnTo>
                    <a:pt x="312500" y="1352276"/>
                  </a:lnTo>
                  <a:lnTo>
                    <a:pt x="312500" y="1352276"/>
                  </a:lnTo>
                  <a:cubicBezTo>
                    <a:pt x="311391" y="1350655"/>
                    <a:pt x="310282" y="1349118"/>
                    <a:pt x="309172" y="1347497"/>
                  </a:cubicBezTo>
                  <a:cubicBezTo>
                    <a:pt x="308063" y="1342632"/>
                    <a:pt x="307039" y="1337767"/>
                    <a:pt x="306186" y="1332902"/>
                  </a:cubicBezTo>
                  <a:cubicBezTo>
                    <a:pt x="306442" y="1332049"/>
                    <a:pt x="306698" y="1331195"/>
                    <a:pt x="306954" y="1330256"/>
                  </a:cubicBezTo>
                  <a:cubicBezTo>
                    <a:pt x="307125" y="1330427"/>
                    <a:pt x="307296" y="1330683"/>
                    <a:pt x="307551" y="1330854"/>
                  </a:cubicBezTo>
                  <a:cubicBezTo>
                    <a:pt x="309258" y="1337511"/>
                    <a:pt x="311050" y="1344253"/>
                    <a:pt x="312926" y="1350825"/>
                  </a:cubicBezTo>
                  <a:cubicBezTo>
                    <a:pt x="313183" y="1351850"/>
                    <a:pt x="313524" y="1352959"/>
                    <a:pt x="313865" y="1353983"/>
                  </a:cubicBezTo>
                  <a:cubicBezTo>
                    <a:pt x="313609" y="1353642"/>
                    <a:pt x="313438" y="1353300"/>
                    <a:pt x="313183" y="1353044"/>
                  </a:cubicBezTo>
                  <a:close/>
                  <a:moveTo>
                    <a:pt x="308405" y="1325050"/>
                  </a:moveTo>
                  <a:cubicBezTo>
                    <a:pt x="309087" y="1322746"/>
                    <a:pt x="309770" y="1320441"/>
                    <a:pt x="310367" y="1318222"/>
                  </a:cubicBezTo>
                  <a:cubicBezTo>
                    <a:pt x="312244" y="1322490"/>
                    <a:pt x="314035" y="1326842"/>
                    <a:pt x="315827" y="1331195"/>
                  </a:cubicBezTo>
                  <a:cubicBezTo>
                    <a:pt x="316425" y="1333499"/>
                    <a:pt x="317021" y="1335719"/>
                    <a:pt x="317619" y="1337938"/>
                  </a:cubicBezTo>
                  <a:cubicBezTo>
                    <a:pt x="314804" y="1334865"/>
                    <a:pt x="311988" y="1331707"/>
                    <a:pt x="309172" y="1328635"/>
                  </a:cubicBezTo>
                  <a:cubicBezTo>
                    <a:pt x="308917" y="1327440"/>
                    <a:pt x="308660" y="1326245"/>
                    <a:pt x="308405" y="1325135"/>
                  </a:cubicBezTo>
                  <a:close/>
                  <a:moveTo>
                    <a:pt x="311134" y="1315576"/>
                  </a:moveTo>
                  <a:cubicBezTo>
                    <a:pt x="311305" y="1315064"/>
                    <a:pt x="311476" y="1314467"/>
                    <a:pt x="311647" y="1313955"/>
                  </a:cubicBezTo>
                  <a:cubicBezTo>
                    <a:pt x="312073" y="1315832"/>
                    <a:pt x="312500" y="1317625"/>
                    <a:pt x="312926" y="1319502"/>
                  </a:cubicBezTo>
                  <a:cubicBezTo>
                    <a:pt x="312329" y="1318222"/>
                    <a:pt x="311732" y="1316857"/>
                    <a:pt x="311134" y="1315576"/>
                  </a:cubicBezTo>
                  <a:close/>
                  <a:moveTo>
                    <a:pt x="320263" y="1270000"/>
                  </a:moveTo>
                  <a:lnTo>
                    <a:pt x="319069" y="1266160"/>
                  </a:lnTo>
                  <a:cubicBezTo>
                    <a:pt x="319069" y="1266160"/>
                    <a:pt x="318813" y="1266074"/>
                    <a:pt x="318813" y="1266160"/>
                  </a:cubicBezTo>
                  <a:lnTo>
                    <a:pt x="320008" y="1270683"/>
                  </a:lnTo>
                  <a:cubicBezTo>
                    <a:pt x="319496" y="1272561"/>
                    <a:pt x="318984" y="1274353"/>
                    <a:pt x="318472" y="1276231"/>
                  </a:cubicBezTo>
                  <a:cubicBezTo>
                    <a:pt x="318216" y="1275719"/>
                    <a:pt x="317875" y="1275207"/>
                    <a:pt x="317619" y="1274609"/>
                  </a:cubicBezTo>
                  <a:cubicBezTo>
                    <a:pt x="316254" y="1267952"/>
                    <a:pt x="314804" y="1261295"/>
                    <a:pt x="313438" y="1254552"/>
                  </a:cubicBezTo>
                  <a:cubicBezTo>
                    <a:pt x="312926" y="1252162"/>
                    <a:pt x="312500" y="1249687"/>
                    <a:pt x="312073" y="1247298"/>
                  </a:cubicBezTo>
                  <a:cubicBezTo>
                    <a:pt x="313865" y="1242518"/>
                    <a:pt x="315657" y="1237653"/>
                    <a:pt x="317448" y="1232874"/>
                  </a:cubicBezTo>
                  <a:cubicBezTo>
                    <a:pt x="320179" y="1237653"/>
                    <a:pt x="322994" y="1242433"/>
                    <a:pt x="325809" y="1247212"/>
                  </a:cubicBezTo>
                  <a:cubicBezTo>
                    <a:pt x="325809" y="1248492"/>
                    <a:pt x="325639" y="1249773"/>
                    <a:pt x="325639" y="1251053"/>
                  </a:cubicBezTo>
                  <a:cubicBezTo>
                    <a:pt x="323847" y="1257369"/>
                    <a:pt x="322055" y="1263684"/>
                    <a:pt x="320263" y="1270086"/>
                  </a:cubicBezTo>
                  <a:close/>
                  <a:moveTo>
                    <a:pt x="322482" y="1277255"/>
                  </a:moveTo>
                  <a:cubicBezTo>
                    <a:pt x="323335" y="1274524"/>
                    <a:pt x="324103" y="1271793"/>
                    <a:pt x="324956" y="1269147"/>
                  </a:cubicBezTo>
                  <a:cubicBezTo>
                    <a:pt x="324786" y="1274353"/>
                    <a:pt x="324786" y="1279559"/>
                    <a:pt x="324700" y="1284766"/>
                  </a:cubicBezTo>
                  <a:lnTo>
                    <a:pt x="322396" y="1277255"/>
                  </a:lnTo>
                  <a:close/>
                  <a:moveTo>
                    <a:pt x="348162" y="1193699"/>
                  </a:moveTo>
                  <a:cubicBezTo>
                    <a:pt x="348845" y="1191565"/>
                    <a:pt x="349442" y="1189346"/>
                    <a:pt x="350125" y="1187212"/>
                  </a:cubicBezTo>
                  <a:cubicBezTo>
                    <a:pt x="350552" y="1189346"/>
                    <a:pt x="350978" y="1191480"/>
                    <a:pt x="351404" y="1193699"/>
                  </a:cubicBezTo>
                  <a:cubicBezTo>
                    <a:pt x="349869" y="1197881"/>
                    <a:pt x="348503" y="1202148"/>
                    <a:pt x="346968" y="1206330"/>
                  </a:cubicBezTo>
                  <a:cubicBezTo>
                    <a:pt x="347394" y="1202148"/>
                    <a:pt x="347821" y="1197881"/>
                    <a:pt x="348162" y="1193699"/>
                  </a:cubicBezTo>
                  <a:close/>
                  <a:moveTo>
                    <a:pt x="350807" y="1185079"/>
                  </a:moveTo>
                  <a:cubicBezTo>
                    <a:pt x="351490" y="1183030"/>
                    <a:pt x="352087" y="1180897"/>
                    <a:pt x="352769" y="1178848"/>
                  </a:cubicBezTo>
                  <a:cubicBezTo>
                    <a:pt x="353452" y="1180726"/>
                    <a:pt x="354049" y="1182603"/>
                    <a:pt x="354732" y="1184481"/>
                  </a:cubicBezTo>
                  <a:cubicBezTo>
                    <a:pt x="353878" y="1186786"/>
                    <a:pt x="353111" y="1189005"/>
                    <a:pt x="352257" y="1191309"/>
                  </a:cubicBezTo>
                  <a:cubicBezTo>
                    <a:pt x="351746" y="1189261"/>
                    <a:pt x="351319" y="1187212"/>
                    <a:pt x="350807" y="1185079"/>
                  </a:cubicBezTo>
                  <a:close/>
                  <a:moveTo>
                    <a:pt x="353537" y="1176117"/>
                  </a:moveTo>
                  <a:cubicBezTo>
                    <a:pt x="354390" y="1173471"/>
                    <a:pt x="355158" y="1170825"/>
                    <a:pt x="356011" y="1168179"/>
                  </a:cubicBezTo>
                  <a:cubicBezTo>
                    <a:pt x="356780" y="1170313"/>
                    <a:pt x="357462" y="1172532"/>
                    <a:pt x="358230" y="1174666"/>
                  </a:cubicBezTo>
                  <a:cubicBezTo>
                    <a:pt x="358059" y="1175093"/>
                    <a:pt x="357889" y="1175520"/>
                    <a:pt x="357803" y="1175861"/>
                  </a:cubicBezTo>
                  <a:cubicBezTo>
                    <a:pt x="357121" y="1177738"/>
                    <a:pt x="356438" y="1179702"/>
                    <a:pt x="355756" y="1181579"/>
                  </a:cubicBezTo>
                  <a:cubicBezTo>
                    <a:pt x="355073" y="1179787"/>
                    <a:pt x="354305" y="1177909"/>
                    <a:pt x="353623" y="1176032"/>
                  </a:cubicBezTo>
                  <a:close/>
                  <a:moveTo>
                    <a:pt x="357291" y="1164083"/>
                  </a:moveTo>
                  <a:cubicBezTo>
                    <a:pt x="358401" y="1160669"/>
                    <a:pt x="359424" y="1157170"/>
                    <a:pt x="360533" y="1153756"/>
                  </a:cubicBezTo>
                  <a:cubicBezTo>
                    <a:pt x="362069" y="1148976"/>
                    <a:pt x="363605" y="1144197"/>
                    <a:pt x="365140" y="1139417"/>
                  </a:cubicBezTo>
                  <a:cubicBezTo>
                    <a:pt x="365994" y="1142831"/>
                    <a:pt x="366847" y="1146330"/>
                    <a:pt x="367700" y="1149744"/>
                  </a:cubicBezTo>
                  <a:cubicBezTo>
                    <a:pt x="364970" y="1156658"/>
                    <a:pt x="362325" y="1163571"/>
                    <a:pt x="359765" y="1170569"/>
                  </a:cubicBezTo>
                  <a:cubicBezTo>
                    <a:pt x="358912" y="1168436"/>
                    <a:pt x="358059" y="1166302"/>
                    <a:pt x="357291" y="1164168"/>
                  </a:cubicBezTo>
                  <a:close/>
                  <a:moveTo>
                    <a:pt x="366506" y="1134979"/>
                  </a:moveTo>
                  <a:cubicBezTo>
                    <a:pt x="367273" y="1132675"/>
                    <a:pt x="368041" y="1130370"/>
                    <a:pt x="368724" y="1128066"/>
                  </a:cubicBezTo>
                  <a:cubicBezTo>
                    <a:pt x="369321" y="1130456"/>
                    <a:pt x="369833" y="1132845"/>
                    <a:pt x="370430" y="1135235"/>
                  </a:cubicBezTo>
                  <a:cubicBezTo>
                    <a:pt x="370772" y="1136686"/>
                    <a:pt x="371198" y="1138137"/>
                    <a:pt x="371625" y="1139588"/>
                  </a:cubicBezTo>
                  <a:cubicBezTo>
                    <a:pt x="370857" y="1141465"/>
                    <a:pt x="370174" y="1143343"/>
                    <a:pt x="369406" y="1145221"/>
                  </a:cubicBezTo>
                  <a:cubicBezTo>
                    <a:pt x="368383" y="1141807"/>
                    <a:pt x="367444" y="1138393"/>
                    <a:pt x="366506" y="1134979"/>
                  </a:cubicBezTo>
                  <a:close/>
                  <a:moveTo>
                    <a:pt x="383142" y="1080271"/>
                  </a:moveTo>
                  <a:cubicBezTo>
                    <a:pt x="382716" y="1078820"/>
                    <a:pt x="382375" y="1077369"/>
                    <a:pt x="382034" y="1076003"/>
                  </a:cubicBezTo>
                  <a:cubicBezTo>
                    <a:pt x="383484" y="1072845"/>
                    <a:pt x="384934" y="1069602"/>
                    <a:pt x="386470" y="1066444"/>
                  </a:cubicBezTo>
                  <a:cubicBezTo>
                    <a:pt x="387835" y="1063542"/>
                    <a:pt x="389200" y="1060726"/>
                    <a:pt x="390650" y="1057909"/>
                  </a:cubicBezTo>
                  <a:cubicBezTo>
                    <a:pt x="390736" y="1058507"/>
                    <a:pt x="390906" y="1059019"/>
                    <a:pt x="390992" y="1059616"/>
                  </a:cubicBezTo>
                  <a:lnTo>
                    <a:pt x="383228" y="1080356"/>
                  </a:lnTo>
                  <a:close/>
                  <a:moveTo>
                    <a:pt x="383228" y="1064652"/>
                  </a:moveTo>
                  <a:cubicBezTo>
                    <a:pt x="382289" y="1066359"/>
                    <a:pt x="381351" y="1068066"/>
                    <a:pt x="380413" y="1069773"/>
                  </a:cubicBezTo>
                  <a:cubicBezTo>
                    <a:pt x="380413" y="1069602"/>
                    <a:pt x="380327" y="1069346"/>
                    <a:pt x="380242" y="1069175"/>
                  </a:cubicBezTo>
                  <a:lnTo>
                    <a:pt x="388688" y="1048948"/>
                  </a:lnTo>
                  <a:cubicBezTo>
                    <a:pt x="388944" y="1050484"/>
                    <a:pt x="389285" y="1052020"/>
                    <a:pt x="389626" y="1053557"/>
                  </a:cubicBezTo>
                  <a:cubicBezTo>
                    <a:pt x="387494" y="1057227"/>
                    <a:pt x="385275" y="1060982"/>
                    <a:pt x="383228" y="1064737"/>
                  </a:cubicBezTo>
                  <a:close/>
                  <a:moveTo>
                    <a:pt x="379730" y="1066615"/>
                  </a:moveTo>
                  <a:cubicBezTo>
                    <a:pt x="378535" y="1061238"/>
                    <a:pt x="377512" y="1055776"/>
                    <a:pt x="376743" y="1050313"/>
                  </a:cubicBezTo>
                  <a:cubicBezTo>
                    <a:pt x="376232" y="1046643"/>
                    <a:pt x="375805" y="1042973"/>
                    <a:pt x="375549" y="1039218"/>
                  </a:cubicBezTo>
                  <a:cubicBezTo>
                    <a:pt x="378194" y="1034183"/>
                    <a:pt x="381180" y="1029318"/>
                    <a:pt x="384508" y="1024538"/>
                  </a:cubicBezTo>
                  <a:lnTo>
                    <a:pt x="385617" y="1031878"/>
                  </a:lnTo>
                  <a:cubicBezTo>
                    <a:pt x="386555" y="1036999"/>
                    <a:pt x="387408" y="1042034"/>
                    <a:pt x="388432" y="1047155"/>
                  </a:cubicBezTo>
                  <a:lnTo>
                    <a:pt x="379730" y="1066615"/>
                  </a:lnTo>
                  <a:close/>
                  <a:moveTo>
                    <a:pt x="374952" y="1011138"/>
                  </a:moveTo>
                  <a:cubicBezTo>
                    <a:pt x="373160" y="1013358"/>
                    <a:pt x="371369" y="1015576"/>
                    <a:pt x="369748" y="1017881"/>
                  </a:cubicBezTo>
                  <a:cubicBezTo>
                    <a:pt x="373928" y="1009517"/>
                    <a:pt x="378109" y="1001067"/>
                    <a:pt x="382289" y="992703"/>
                  </a:cubicBezTo>
                  <a:lnTo>
                    <a:pt x="382545" y="995861"/>
                  </a:lnTo>
                  <a:lnTo>
                    <a:pt x="383228" y="1003116"/>
                  </a:lnTo>
                  <a:cubicBezTo>
                    <a:pt x="380242" y="1005335"/>
                    <a:pt x="377426" y="1008066"/>
                    <a:pt x="374867" y="1011138"/>
                  </a:cubicBezTo>
                  <a:close/>
                  <a:moveTo>
                    <a:pt x="382887" y="986131"/>
                  </a:moveTo>
                  <a:lnTo>
                    <a:pt x="382034" y="971793"/>
                  </a:lnTo>
                  <a:cubicBezTo>
                    <a:pt x="381607" y="962746"/>
                    <a:pt x="381266" y="953784"/>
                    <a:pt x="380924" y="944737"/>
                  </a:cubicBezTo>
                  <a:cubicBezTo>
                    <a:pt x="381351" y="944140"/>
                    <a:pt x="381692" y="943543"/>
                    <a:pt x="382118" y="942945"/>
                  </a:cubicBezTo>
                  <a:cubicBezTo>
                    <a:pt x="386811" y="935861"/>
                    <a:pt x="391674" y="928777"/>
                    <a:pt x="396452" y="921693"/>
                  </a:cubicBezTo>
                  <a:lnTo>
                    <a:pt x="405752" y="908379"/>
                  </a:lnTo>
                  <a:cubicBezTo>
                    <a:pt x="406604" y="918791"/>
                    <a:pt x="407543" y="929204"/>
                    <a:pt x="408567" y="939616"/>
                  </a:cubicBezTo>
                  <a:cubicBezTo>
                    <a:pt x="405837" y="944396"/>
                    <a:pt x="403107" y="949261"/>
                    <a:pt x="400462" y="954126"/>
                  </a:cubicBezTo>
                  <a:cubicBezTo>
                    <a:pt x="394490" y="964794"/>
                    <a:pt x="388603" y="975463"/>
                    <a:pt x="382801" y="986217"/>
                  </a:cubicBezTo>
                  <a:close/>
                  <a:moveTo>
                    <a:pt x="395855" y="921010"/>
                  </a:moveTo>
                  <a:cubicBezTo>
                    <a:pt x="390906" y="927924"/>
                    <a:pt x="385958" y="934837"/>
                    <a:pt x="381009" y="941750"/>
                  </a:cubicBezTo>
                  <a:cubicBezTo>
                    <a:pt x="381009" y="941750"/>
                    <a:pt x="380924" y="941921"/>
                    <a:pt x="380839" y="942006"/>
                  </a:cubicBezTo>
                  <a:cubicBezTo>
                    <a:pt x="380583" y="935349"/>
                    <a:pt x="380413" y="928777"/>
                    <a:pt x="380242" y="922120"/>
                  </a:cubicBezTo>
                  <a:cubicBezTo>
                    <a:pt x="385531" y="914695"/>
                    <a:pt x="390906" y="907184"/>
                    <a:pt x="396367" y="899844"/>
                  </a:cubicBezTo>
                  <a:lnTo>
                    <a:pt x="404301" y="889261"/>
                  </a:lnTo>
                  <a:cubicBezTo>
                    <a:pt x="404301" y="890114"/>
                    <a:pt x="404387" y="890968"/>
                    <a:pt x="404472" y="891907"/>
                  </a:cubicBezTo>
                  <a:lnTo>
                    <a:pt x="403107" y="892931"/>
                  </a:lnTo>
                  <a:cubicBezTo>
                    <a:pt x="403107" y="892931"/>
                    <a:pt x="403107" y="893187"/>
                    <a:pt x="403278" y="893102"/>
                  </a:cubicBezTo>
                  <a:lnTo>
                    <a:pt x="404472" y="892163"/>
                  </a:lnTo>
                  <a:cubicBezTo>
                    <a:pt x="404557" y="893784"/>
                    <a:pt x="404728" y="895406"/>
                    <a:pt x="404813" y="897113"/>
                  </a:cubicBezTo>
                  <a:cubicBezTo>
                    <a:pt x="405069" y="900612"/>
                    <a:pt x="405410" y="904026"/>
                    <a:pt x="405666" y="907525"/>
                  </a:cubicBezTo>
                  <a:lnTo>
                    <a:pt x="395770" y="920925"/>
                  </a:lnTo>
                  <a:close/>
                  <a:moveTo>
                    <a:pt x="407970" y="884396"/>
                  </a:moveTo>
                  <a:lnTo>
                    <a:pt x="411468" y="879702"/>
                  </a:lnTo>
                  <a:lnTo>
                    <a:pt x="426398" y="860242"/>
                  </a:lnTo>
                  <a:cubicBezTo>
                    <a:pt x="426484" y="862803"/>
                    <a:pt x="426569" y="865448"/>
                    <a:pt x="426654" y="868009"/>
                  </a:cubicBezTo>
                  <a:lnTo>
                    <a:pt x="426654" y="868009"/>
                  </a:lnTo>
                  <a:cubicBezTo>
                    <a:pt x="426654" y="868009"/>
                    <a:pt x="426654" y="868180"/>
                    <a:pt x="426654" y="868265"/>
                  </a:cubicBezTo>
                  <a:cubicBezTo>
                    <a:pt x="426654" y="868350"/>
                    <a:pt x="426654" y="868436"/>
                    <a:pt x="426654" y="868521"/>
                  </a:cubicBezTo>
                  <a:cubicBezTo>
                    <a:pt x="426654" y="868521"/>
                    <a:pt x="426654" y="868521"/>
                    <a:pt x="426654" y="868521"/>
                  </a:cubicBezTo>
                  <a:cubicBezTo>
                    <a:pt x="426740" y="870313"/>
                    <a:pt x="426910" y="872191"/>
                    <a:pt x="426995" y="873983"/>
                  </a:cubicBezTo>
                  <a:lnTo>
                    <a:pt x="408141" y="888834"/>
                  </a:lnTo>
                  <a:cubicBezTo>
                    <a:pt x="408141" y="887298"/>
                    <a:pt x="407970" y="885761"/>
                    <a:pt x="407970" y="884225"/>
                  </a:cubicBezTo>
                  <a:close/>
                  <a:moveTo>
                    <a:pt x="450287" y="812959"/>
                  </a:moveTo>
                  <a:lnTo>
                    <a:pt x="457539" y="805107"/>
                  </a:lnTo>
                  <a:cubicBezTo>
                    <a:pt x="456942" y="807582"/>
                    <a:pt x="456345" y="809972"/>
                    <a:pt x="455833" y="812533"/>
                  </a:cubicBezTo>
                  <a:lnTo>
                    <a:pt x="454980" y="816544"/>
                  </a:lnTo>
                  <a:cubicBezTo>
                    <a:pt x="453359" y="815434"/>
                    <a:pt x="451823" y="814239"/>
                    <a:pt x="450287" y="813045"/>
                  </a:cubicBezTo>
                  <a:close/>
                  <a:moveTo>
                    <a:pt x="447386" y="829005"/>
                  </a:moveTo>
                  <a:cubicBezTo>
                    <a:pt x="446704" y="829602"/>
                    <a:pt x="446022" y="830200"/>
                    <a:pt x="445424" y="830797"/>
                  </a:cubicBezTo>
                  <a:cubicBezTo>
                    <a:pt x="445424" y="830797"/>
                    <a:pt x="445424" y="830712"/>
                    <a:pt x="445424" y="830626"/>
                  </a:cubicBezTo>
                  <a:lnTo>
                    <a:pt x="445424" y="827554"/>
                  </a:lnTo>
                  <a:cubicBezTo>
                    <a:pt x="446022" y="828066"/>
                    <a:pt x="446704" y="828493"/>
                    <a:pt x="447472" y="829005"/>
                  </a:cubicBezTo>
                  <a:close/>
                  <a:moveTo>
                    <a:pt x="461208" y="794012"/>
                  </a:moveTo>
                  <a:cubicBezTo>
                    <a:pt x="461208" y="794012"/>
                    <a:pt x="461208" y="793841"/>
                    <a:pt x="461293" y="793927"/>
                  </a:cubicBezTo>
                  <a:cubicBezTo>
                    <a:pt x="462231" y="794439"/>
                    <a:pt x="463170" y="795121"/>
                    <a:pt x="464023" y="795975"/>
                  </a:cubicBezTo>
                  <a:cubicBezTo>
                    <a:pt x="464194" y="796146"/>
                    <a:pt x="464450" y="796402"/>
                    <a:pt x="464621" y="796658"/>
                  </a:cubicBezTo>
                  <a:lnTo>
                    <a:pt x="459501" y="801693"/>
                  </a:lnTo>
                  <a:cubicBezTo>
                    <a:pt x="459843" y="800157"/>
                    <a:pt x="460184" y="798621"/>
                    <a:pt x="460525" y="797170"/>
                  </a:cubicBezTo>
                  <a:lnTo>
                    <a:pt x="460867" y="795548"/>
                  </a:lnTo>
                  <a:lnTo>
                    <a:pt x="461037" y="794695"/>
                  </a:lnTo>
                  <a:lnTo>
                    <a:pt x="461037" y="794268"/>
                  </a:lnTo>
                  <a:cubicBezTo>
                    <a:pt x="461037" y="794268"/>
                    <a:pt x="461208" y="794012"/>
                    <a:pt x="461208" y="794012"/>
                  </a:cubicBezTo>
                  <a:close/>
                  <a:moveTo>
                    <a:pt x="444400" y="808009"/>
                  </a:moveTo>
                  <a:cubicBezTo>
                    <a:pt x="443462" y="807156"/>
                    <a:pt x="442523" y="806217"/>
                    <a:pt x="441670" y="805278"/>
                  </a:cubicBezTo>
                  <a:lnTo>
                    <a:pt x="444571" y="802888"/>
                  </a:lnTo>
                  <a:lnTo>
                    <a:pt x="444400" y="808009"/>
                  </a:lnTo>
                  <a:close/>
                  <a:moveTo>
                    <a:pt x="429214" y="812533"/>
                  </a:moveTo>
                  <a:cubicBezTo>
                    <a:pt x="429214" y="812533"/>
                    <a:pt x="428873" y="812874"/>
                    <a:pt x="428702" y="812959"/>
                  </a:cubicBezTo>
                  <a:cubicBezTo>
                    <a:pt x="428702" y="812533"/>
                    <a:pt x="428702" y="812191"/>
                    <a:pt x="428702" y="811765"/>
                  </a:cubicBezTo>
                  <a:cubicBezTo>
                    <a:pt x="428873" y="812021"/>
                    <a:pt x="429128" y="812277"/>
                    <a:pt x="429299" y="812447"/>
                  </a:cubicBezTo>
                  <a:close/>
                  <a:moveTo>
                    <a:pt x="429726" y="784794"/>
                  </a:moveTo>
                  <a:cubicBezTo>
                    <a:pt x="433821" y="781636"/>
                    <a:pt x="437916" y="778564"/>
                    <a:pt x="441926" y="775406"/>
                  </a:cubicBezTo>
                  <a:cubicBezTo>
                    <a:pt x="438172" y="779417"/>
                    <a:pt x="434418" y="783514"/>
                    <a:pt x="430664" y="787525"/>
                  </a:cubicBezTo>
                  <a:cubicBezTo>
                    <a:pt x="430323" y="786672"/>
                    <a:pt x="429982" y="785733"/>
                    <a:pt x="429726" y="784794"/>
                  </a:cubicBezTo>
                  <a:close/>
                  <a:moveTo>
                    <a:pt x="428958" y="782234"/>
                  </a:moveTo>
                  <a:cubicBezTo>
                    <a:pt x="427678" y="777625"/>
                    <a:pt x="426910" y="772760"/>
                    <a:pt x="426569" y="767725"/>
                  </a:cubicBezTo>
                  <a:cubicBezTo>
                    <a:pt x="432541" y="763372"/>
                    <a:pt x="438514" y="759019"/>
                    <a:pt x="444485" y="754581"/>
                  </a:cubicBezTo>
                  <a:lnTo>
                    <a:pt x="444230" y="763713"/>
                  </a:lnTo>
                  <a:lnTo>
                    <a:pt x="444059" y="769602"/>
                  </a:lnTo>
                  <a:cubicBezTo>
                    <a:pt x="439025" y="773870"/>
                    <a:pt x="434077" y="778052"/>
                    <a:pt x="429043" y="782319"/>
                  </a:cubicBezTo>
                  <a:close/>
                  <a:moveTo>
                    <a:pt x="461805" y="693813"/>
                  </a:moveTo>
                  <a:cubicBezTo>
                    <a:pt x="459757" y="693898"/>
                    <a:pt x="458648" y="695520"/>
                    <a:pt x="457880" y="697397"/>
                  </a:cubicBezTo>
                  <a:cubicBezTo>
                    <a:pt x="454894" y="700129"/>
                    <a:pt x="451823" y="702860"/>
                    <a:pt x="448837" y="705591"/>
                  </a:cubicBezTo>
                  <a:cubicBezTo>
                    <a:pt x="449434" y="698080"/>
                    <a:pt x="450031" y="690570"/>
                    <a:pt x="450628" y="683059"/>
                  </a:cubicBezTo>
                  <a:lnTo>
                    <a:pt x="453956" y="680157"/>
                  </a:lnTo>
                  <a:cubicBezTo>
                    <a:pt x="456856" y="677682"/>
                    <a:pt x="459672" y="675122"/>
                    <a:pt x="462573" y="672646"/>
                  </a:cubicBezTo>
                  <a:cubicBezTo>
                    <a:pt x="462402" y="679645"/>
                    <a:pt x="462231" y="686558"/>
                    <a:pt x="462146" y="693471"/>
                  </a:cubicBezTo>
                  <a:cubicBezTo>
                    <a:pt x="462061" y="693557"/>
                    <a:pt x="461890" y="693727"/>
                    <a:pt x="461805" y="693813"/>
                  </a:cubicBezTo>
                  <a:close/>
                  <a:moveTo>
                    <a:pt x="447130" y="685961"/>
                  </a:moveTo>
                  <a:cubicBezTo>
                    <a:pt x="447130" y="686558"/>
                    <a:pt x="447130" y="687156"/>
                    <a:pt x="447045" y="687753"/>
                  </a:cubicBezTo>
                  <a:cubicBezTo>
                    <a:pt x="440561" y="693301"/>
                    <a:pt x="434162" y="698934"/>
                    <a:pt x="427764" y="704481"/>
                  </a:cubicBezTo>
                  <a:cubicBezTo>
                    <a:pt x="427764" y="704481"/>
                    <a:pt x="427764" y="704481"/>
                    <a:pt x="427764" y="704481"/>
                  </a:cubicBezTo>
                  <a:cubicBezTo>
                    <a:pt x="427764" y="703713"/>
                    <a:pt x="427849" y="703031"/>
                    <a:pt x="427934" y="702262"/>
                  </a:cubicBezTo>
                  <a:cubicBezTo>
                    <a:pt x="432200" y="698934"/>
                    <a:pt x="436295" y="695349"/>
                    <a:pt x="440390" y="691764"/>
                  </a:cubicBezTo>
                  <a:lnTo>
                    <a:pt x="447216" y="685875"/>
                  </a:lnTo>
                  <a:close/>
                  <a:moveTo>
                    <a:pt x="414624" y="690655"/>
                  </a:moveTo>
                  <a:cubicBezTo>
                    <a:pt x="413942" y="697397"/>
                    <a:pt x="413345" y="704225"/>
                    <a:pt x="412918" y="710968"/>
                  </a:cubicBezTo>
                  <a:cubicBezTo>
                    <a:pt x="409847" y="712504"/>
                    <a:pt x="406690" y="713784"/>
                    <a:pt x="403363" y="714552"/>
                  </a:cubicBezTo>
                  <a:cubicBezTo>
                    <a:pt x="403278" y="714552"/>
                    <a:pt x="403363" y="714809"/>
                    <a:pt x="403363" y="714809"/>
                  </a:cubicBezTo>
                  <a:cubicBezTo>
                    <a:pt x="406604" y="714211"/>
                    <a:pt x="409847" y="713272"/>
                    <a:pt x="412833" y="711907"/>
                  </a:cubicBezTo>
                  <a:cubicBezTo>
                    <a:pt x="412662" y="714040"/>
                    <a:pt x="412577" y="716089"/>
                    <a:pt x="412407" y="718223"/>
                  </a:cubicBezTo>
                  <a:cubicBezTo>
                    <a:pt x="409335" y="720954"/>
                    <a:pt x="406263" y="723685"/>
                    <a:pt x="403192" y="726416"/>
                  </a:cubicBezTo>
                  <a:cubicBezTo>
                    <a:pt x="403192" y="719588"/>
                    <a:pt x="403107" y="712846"/>
                    <a:pt x="403107" y="706018"/>
                  </a:cubicBezTo>
                  <a:lnTo>
                    <a:pt x="403107" y="700385"/>
                  </a:lnTo>
                  <a:cubicBezTo>
                    <a:pt x="405752" y="697910"/>
                    <a:pt x="408311" y="695435"/>
                    <a:pt x="410956" y="693045"/>
                  </a:cubicBezTo>
                  <a:lnTo>
                    <a:pt x="414624" y="690740"/>
                  </a:lnTo>
                  <a:close/>
                  <a:moveTo>
                    <a:pt x="400888" y="728464"/>
                  </a:moveTo>
                  <a:cubicBezTo>
                    <a:pt x="394404" y="734353"/>
                    <a:pt x="387835" y="740328"/>
                    <a:pt x="381436" y="746302"/>
                  </a:cubicBezTo>
                  <a:cubicBezTo>
                    <a:pt x="381607" y="741608"/>
                    <a:pt x="381777" y="736999"/>
                    <a:pt x="382034" y="732305"/>
                  </a:cubicBezTo>
                  <a:cubicBezTo>
                    <a:pt x="382630" y="734268"/>
                    <a:pt x="383142" y="736231"/>
                    <a:pt x="383740" y="738194"/>
                  </a:cubicBezTo>
                  <a:cubicBezTo>
                    <a:pt x="383740" y="738194"/>
                    <a:pt x="383996" y="738194"/>
                    <a:pt x="383996" y="738194"/>
                  </a:cubicBezTo>
                  <a:cubicBezTo>
                    <a:pt x="383398" y="735463"/>
                    <a:pt x="382801" y="732646"/>
                    <a:pt x="382204" y="729915"/>
                  </a:cubicBezTo>
                  <a:cubicBezTo>
                    <a:pt x="382375" y="726587"/>
                    <a:pt x="382460" y="723258"/>
                    <a:pt x="382630" y="720015"/>
                  </a:cubicBezTo>
                  <a:cubicBezTo>
                    <a:pt x="388944" y="713870"/>
                    <a:pt x="395258" y="707810"/>
                    <a:pt x="401656" y="701836"/>
                  </a:cubicBezTo>
                  <a:lnTo>
                    <a:pt x="401486" y="705847"/>
                  </a:lnTo>
                  <a:cubicBezTo>
                    <a:pt x="401230" y="713443"/>
                    <a:pt x="401059" y="721039"/>
                    <a:pt x="400888" y="728635"/>
                  </a:cubicBezTo>
                  <a:close/>
                  <a:moveTo>
                    <a:pt x="380071" y="725733"/>
                  </a:moveTo>
                  <a:cubicBezTo>
                    <a:pt x="379644" y="731366"/>
                    <a:pt x="379218" y="736914"/>
                    <a:pt x="378792" y="742547"/>
                  </a:cubicBezTo>
                  <a:cubicBezTo>
                    <a:pt x="377255" y="737682"/>
                    <a:pt x="375805" y="732732"/>
                    <a:pt x="374440" y="727867"/>
                  </a:cubicBezTo>
                  <a:cubicBezTo>
                    <a:pt x="376061" y="726331"/>
                    <a:pt x="377682" y="724709"/>
                    <a:pt x="379303" y="723173"/>
                  </a:cubicBezTo>
                  <a:cubicBezTo>
                    <a:pt x="379559" y="724026"/>
                    <a:pt x="379815" y="724880"/>
                    <a:pt x="380071" y="725819"/>
                  </a:cubicBezTo>
                  <a:close/>
                  <a:moveTo>
                    <a:pt x="377853" y="718137"/>
                  </a:moveTo>
                  <a:cubicBezTo>
                    <a:pt x="377853" y="718137"/>
                    <a:pt x="377170" y="718735"/>
                    <a:pt x="376829" y="719076"/>
                  </a:cubicBezTo>
                  <a:cubicBezTo>
                    <a:pt x="377085" y="718393"/>
                    <a:pt x="377255" y="717710"/>
                    <a:pt x="377512" y="717028"/>
                  </a:cubicBezTo>
                  <a:cubicBezTo>
                    <a:pt x="377597" y="717369"/>
                    <a:pt x="377768" y="717796"/>
                    <a:pt x="377853" y="718137"/>
                  </a:cubicBezTo>
                  <a:close/>
                  <a:moveTo>
                    <a:pt x="385361" y="676146"/>
                  </a:moveTo>
                  <a:lnTo>
                    <a:pt x="386214" y="665307"/>
                  </a:lnTo>
                  <a:cubicBezTo>
                    <a:pt x="387152" y="664538"/>
                    <a:pt x="388176" y="663770"/>
                    <a:pt x="389115" y="663002"/>
                  </a:cubicBezTo>
                  <a:cubicBezTo>
                    <a:pt x="389200" y="663429"/>
                    <a:pt x="389285" y="663770"/>
                    <a:pt x="389371" y="664197"/>
                  </a:cubicBezTo>
                  <a:cubicBezTo>
                    <a:pt x="388005" y="668208"/>
                    <a:pt x="386641" y="672220"/>
                    <a:pt x="385275" y="676231"/>
                  </a:cubicBezTo>
                  <a:close/>
                  <a:moveTo>
                    <a:pt x="384763" y="674609"/>
                  </a:moveTo>
                  <a:cubicBezTo>
                    <a:pt x="384167" y="672390"/>
                    <a:pt x="383654" y="670086"/>
                    <a:pt x="383057" y="667867"/>
                  </a:cubicBezTo>
                  <a:cubicBezTo>
                    <a:pt x="383910" y="667184"/>
                    <a:pt x="384849" y="666416"/>
                    <a:pt x="385702" y="665733"/>
                  </a:cubicBezTo>
                  <a:lnTo>
                    <a:pt x="384763" y="674609"/>
                  </a:lnTo>
                  <a:close/>
                  <a:moveTo>
                    <a:pt x="384593" y="676316"/>
                  </a:moveTo>
                  <a:lnTo>
                    <a:pt x="384251" y="679645"/>
                  </a:lnTo>
                  <a:cubicBezTo>
                    <a:pt x="383825" y="680925"/>
                    <a:pt x="383398" y="682205"/>
                    <a:pt x="382972" y="683486"/>
                  </a:cubicBezTo>
                  <a:lnTo>
                    <a:pt x="382972" y="683486"/>
                  </a:lnTo>
                  <a:cubicBezTo>
                    <a:pt x="382972" y="683486"/>
                    <a:pt x="382972" y="683742"/>
                    <a:pt x="382972" y="683742"/>
                  </a:cubicBezTo>
                  <a:lnTo>
                    <a:pt x="382972" y="683998"/>
                  </a:lnTo>
                  <a:cubicBezTo>
                    <a:pt x="382972" y="683998"/>
                    <a:pt x="382972" y="683998"/>
                    <a:pt x="382972" y="683998"/>
                  </a:cubicBezTo>
                  <a:cubicBezTo>
                    <a:pt x="380924" y="690740"/>
                    <a:pt x="378876" y="697483"/>
                    <a:pt x="376914" y="704311"/>
                  </a:cubicBezTo>
                  <a:cubicBezTo>
                    <a:pt x="375122" y="695093"/>
                    <a:pt x="373416" y="685875"/>
                    <a:pt x="371710" y="676658"/>
                  </a:cubicBezTo>
                  <a:cubicBezTo>
                    <a:pt x="375293" y="674012"/>
                    <a:pt x="378792" y="671451"/>
                    <a:pt x="382289" y="668806"/>
                  </a:cubicBezTo>
                  <a:cubicBezTo>
                    <a:pt x="383142" y="671366"/>
                    <a:pt x="383996" y="673927"/>
                    <a:pt x="384763" y="676487"/>
                  </a:cubicBezTo>
                  <a:close/>
                  <a:moveTo>
                    <a:pt x="374696" y="707127"/>
                  </a:moveTo>
                  <a:cubicBezTo>
                    <a:pt x="373075" y="708493"/>
                    <a:pt x="371454" y="709858"/>
                    <a:pt x="369833" y="711224"/>
                  </a:cubicBezTo>
                  <a:cubicBezTo>
                    <a:pt x="369321" y="709432"/>
                    <a:pt x="368894" y="707639"/>
                    <a:pt x="368383" y="705847"/>
                  </a:cubicBezTo>
                  <a:cubicBezTo>
                    <a:pt x="368894" y="700470"/>
                    <a:pt x="369406" y="695093"/>
                    <a:pt x="369918" y="689716"/>
                  </a:cubicBezTo>
                  <a:cubicBezTo>
                    <a:pt x="371454" y="695520"/>
                    <a:pt x="372989" y="701323"/>
                    <a:pt x="374611" y="707127"/>
                  </a:cubicBezTo>
                  <a:close/>
                  <a:moveTo>
                    <a:pt x="363861" y="731025"/>
                  </a:moveTo>
                  <a:lnTo>
                    <a:pt x="363434" y="731452"/>
                  </a:lnTo>
                  <a:cubicBezTo>
                    <a:pt x="362666" y="728550"/>
                    <a:pt x="361898" y="725733"/>
                    <a:pt x="361131" y="722831"/>
                  </a:cubicBezTo>
                  <a:cubicBezTo>
                    <a:pt x="362496" y="721807"/>
                    <a:pt x="363776" y="720783"/>
                    <a:pt x="365140" y="719844"/>
                  </a:cubicBezTo>
                  <a:cubicBezTo>
                    <a:pt x="364714" y="723599"/>
                    <a:pt x="364287" y="727355"/>
                    <a:pt x="363861" y="731110"/>
                  </a:cubicBezTo>
                  <a:close/>
                  <a:moveTo>
                    <a:pt x="359424" y="735121"/>
                  </a:moveTo>
                  <a:cubicBezTo>
                    <a:pt x="358827" y="735634"/>
                    <a:pt x="358315" y="736146"/>
                    <a:pt x="357718" y="736743"/>
                  </a:cubicBezTo>
                  <a:lnTo>
                    <a:pt x="357718" y="736743"/>
                  </a:lnTo>
                  <a:cubicBezTo>
                    <a:pt x="357718" y="736743"/>
                    <a:pt x="357547" y="736914"/>
                    <a:pt x="357547" y="736914"/>
                  </a:cubicBezTo>
                  <a:lnTo>
                    <a:pt x="357377" y="737084"/>
                  </a:lnTo>
                  <a:lnTo>
                    <a:pt x="357377" y="737084"/>
                  </a:lnTo>
                  <a:cubicBezTo>
                    <a:pt x="355841" y="738621"/>
                    <a:pt x="354390" y="740072"/>
                    <a:pt x="352855" y="741608"/>
                  </a:cubicBezTo>
                  <a:cubicBezTo>
                    <a:pt x="353281" y="737084"/>
                    <a:pt x="353708" y="732561"/>
                    <a:pt x="354135" y="728038"/>
                  </a:cubicBezTo>
                  <a:cubicBezTo>
                    <a:pt x="354988" y="727355"/>
                    <a:pt x="355841" y="726757"/>
                    <a:pt x="356694" y="726075"/>
                  </a:cubicBezTo>
                  <a:cubicBezTo>
                    <a:pt x="357632" y="729062"/>
                    <a:pt x="358571" y="732049"/>
                    <a:pt x="359510" y="735036"/>
                  </a:cubicBezTo>
                  <a:close/>
                  <a:moveTo>
                    <a:pt x="354476" y="724368"/>
                  </a:moveTo>
                  <a:cubicBezTo>
                    <a:pt x="354647" y="722831"/>
                    <a:pt x="354817" y="721295"/>
                    <a:pt x="354902" y="719759"/>
                  </a:cubicBezTo>
                  <a:cubicBezTo>
                    <a:pt x="355158" y="720868"/>
                    <a:pt x="355500" y="722063"/>
                    <a:pt x="355756" y="723173"/>
                  </a:cubicBezTo>
                  <a:cubicBezTo>
                    <a:pt x="355329" y="723514"/>
                    <a:pt x="354902" y="723941"/>
                    <a:pt x="354390" y="724282"/>
                  </a:cubicBezTo>
                  <a:close/>
                  <a:moveTo>
                    <a:pt x="348419" y="752959"/>
                  </a:moveTo>
                  <a:cubicBezTo>
                    <a:pt x="348419" y="752959"/>
                    <a:pt x="348419" y="752959"/>
                    <a:pt x="348419" y="752959"/>
                  </a:cubicBezTo>
                  <a:cubicBezTo>
                    <a:pt x="348419" y="752959"/>
                    <a:pt x="348419" y="752959"/>
                    <a:pt x="348419" y="752959"/>
                  </a:cubicBezTo>
                  <a:cubicBezTo>
                    <a:pt x="348419" y="752959"/>
                    <a:pt x="348419" y="752959"/>
                    <a:pt x="348419" y="752959"/>
                  </a:cubicBezTo>
                  <a:close/>
                  <a:moveTo>
                    <a:pt x="344067" y="789488"/>
                  </a:moveTo>
                  <a:cubicBezTo>
                    <a:pt x="344153" y="789915"/>
                    <a:pt x="344323" y="790427"/>
                    <a:pt x="344408" y="790854"/>
                  </a:cubicBezTo>
                  <a:cubicBezTo>
                    <a:pt x="343385" y="801352"/>
                    <a:pt x="342446" y="811850"/>
                    <a:pt x="341678" y="822348"/>
                  </a:cubicBezTo>
                  <a:cubicBezTo>
                    <a:pt x="341252" y="822860"/>
                    <a:pt x="340740" y="823372"/>
                    <a:pt x="340313" y="823884"/>
                  </a:cubicBezTo>
                  <a:cubicBezTo>
                    <a:pt x="340313" y="823713"/>
                    <a:pt x="340228" y="823628"/>
                    <a:pt x="340143" y="823457"/>
                  </a:cubicBezTo>
                  <a:cubicBezTo>
                    <a:pt x="337583" y="815605"/>
                    <a:pt x="335450" y="807668"/>
                    <a:pt x="333744" y="799560"/>
                  </a:cubicBezTo>
                  <a:cubicBezTo>
                    <a:pt x="337157" y="796146"/>
                    <a:pt x="340569" y="792817"/>
                    <a:pt x="343982" y="789488"/>
                  </a:cubicBezTo>
                  <a:close/>
                  <a:moveTo>
                    <a:pt x="340569" y="838137"/>
                  </a:moveTo>
                  <a:cubicBezTo>
                    <a:pt x="340313" y="843087"/>
                    <a:pt x="340057" y="848038"/>
                    <a:pt x="339801" y="852988"/>
                  </a:cubicBezTo>
                  <a:cubicBezTo>
                    <a:pt x="337669" y="855463"/>
                    <a:pt x="335621" y="857938"/>
                    <a:pt x="333488" y="860498"/>
                  </a:cubicBezTo>
                  <a:cubicBezTo>
                    <a:pt x="333146" y="859389"/>
                    <a:pt x="332720" y="858365"/>
                    <a:pt x="332379" y="857255"/>
                  </a:cubicBezTo>
                  <a:lnTo>
                    <a:pt x="329904" y="849488"/>
                  </a:lnTo>
                  <a:lnTo>
                    <a:pt x="327601" y="841807"/>
                  </a:lnTo>
                  <a:cubicBezTo>
                    <a:pt x="331184" y="838137"/>
                    <a:pt x="334768" y="834467"/>
                    <a:pt x="338266" y="830797"/>
                  </a:cubicBezTo>
                  <a:cubicBezTo>
                    <a:pt x="338948" y="833272"/>
                    <a:pt x="339716" y="835833"/>
                    <a:pt x="340484" y="838308"/>
                  </a:cubicBezTo>
                  <a:close/>
                  <a:moveTo>
                    <a:pt x="339631" y="858706"/>
                  </a:moveTo>
                  <a:cubicBezTo>
                    <a:pt x="339375" y="864424"/>
                    <a:pt x="339204" y="870143"/>
                    <a:pt x="338948" y="875861"/>
                  </a:cubicBezTo>
                  <a:cubicBezTo>
                    <a:pt x="337498" y="871935"/>
                    <a:pt x="336133" y="867924"/>
                    <a:pt x="334768" y="863998"/>
                  </a:cubicBezTo>
                  <a:cubicBezTo>
                    <a:pt x="336389" y="862291"/>
                    <a:pt x="338010" y="860498"/>
                    <a:pt x="339631" y="858791"/>
                  </a:cubicBezTo>
                  <a:close/>
                  <a:moveTo>
                    <a:pt x="345688" y="839161"/>
                  </a:moveTo>
                  <a:cubicBezTo>
                    <a:pt x="345859" y="837113"/>
                    <a:pt x="345944" y="834979"/>
                    <a:pt x="346115" y="832931"/>
                  </a:cubicBezTo>
                  <a:lnTo>
                    <a:pt x="346115" y="832931"/>
                  </a:lnTo>
                  <a:cubicBezTo>
                    <a:pt x="346115" y="832931"/>
                    <a:pt x="346115" y="832846"/>
                    <a:pt x="346115" y="832846"/>
                  </a:cubicBezTo>
                  <a:lnTo>
                    <a:pt x="346115" y="832846"/>
                  </a:lnTo>
                  <a:cubicBezTo>
                    <a:pt x="346115" y="832846"/>
                    <a:pt x="346115" y="832760"/>
                    <a:pt x="346115" y="832760"/>
                  </a:cubicBezTo>
                  <a:cubicBezTo>
                    <a:pt x="346286" y="829175"/>
                    <a:pt x="346541" y="825676"/>
                    <a:pt x="346798" y="822092"/>
                  </a:cubicBezTo>
                  <a:cubicBezTo>
                    <a:pt x="348419" y="820470"/>
                    <a:pt x="350040" y="818763"/>
                    <a:pt x="351660" y="817141"/>
                  </a:cubicBezTo>
                  <a:cubicBezTo>
                    <a:pt x="352514" y="820043"/>
                    <a:pt x="353367" y="822945"/>
                    <a:pt x="354305" y="825847"/>
                  </a:cubicBezTo>
                  <a:lnTo>
                    <a:pt x="354305" y="825847"/>
                  </a:lnTo>
                  <a:cubicBezTo>
                    <a:pt x="354305" y="825847"/>
                    <a:pt x="354305" y="825847"/>
                    <a:pt x="354305" y="825847"/>
                  </a:cubicBezTo>
                  <a:lnTo>
                    <a:pt x="354305" y="825847"/>
                  </a:lnTo>
                  <a:cubicBezTo>
                    <a:pt x="354305" y="825847"/>
                    <a:pt x="354305" y="825847"/>
                    <a:pt x="354305" y="825847"/>
                  </a:cubicBezTo>
                  <a:cubicBezTo>
                    <a:pt x="354561" y="826615"/>
                    <a:pt x="354902" y="827298"/>
                    <a:pt x="355158" y="827981"/>
                  </a:cubicBezTo>
                  <a:cubicBezTo>
                    <a:pt x="355158" y="828919"/>
                    <a:pt x="355073" y="829858"/>
                    <a:pt x="354988" y="830712"/>
                  </a:cubicBezTo>
                  <a:lnTo>
                    <a:pt x="354988" y="830712"/>
                  </a:lnTo>
                  <a:cubicBezTo>
                    <a:pt x="354988" y="830712"/>
                    <a:pt x="354988" y="831053"/>
                    <a:pt x="354988" y="831053"/>
                  </a:cubicBezTo>
                  <a:lnTo>
                    <a:pt x="354988" y="831395"/>
                  </a:lnTo>
                  <a:cubicBezTo>
                    <a:pt x="354988" y="831395"/>
                    <a:pt x="354988" y="831395"/>
                    <a:pt x="354988" y="831395"/>
                  </a:cubicBezTo>
                  <a:cubicBezTo>
                    <a:pt x="354988" y="832760"/>
                    <a:pt x="354902" y="834211"/>
                    <a:pt x="354817" y="835577"/>
                  </a:cubicBezTo>
                  <a:cubicBezTo>
                    <a:pt x="352428" y="838393"/>
                    <a:pt x="349954" y="841124"/>
                    <a:pt x="347565" y="843941"/>
                  </a:cubicBezTo>
                  <a:cubicBezTo>
                    <a:pt x="346968" y="842319"/>
                    <a:pt x="346371" y="840697"/>
                    <a:pt x="345688" y="839076"/>
                  </a:cubicBezTo>
                  <a:close/>
                  <a:moveTo>
                    <a:pt x="345347" y="852561"/>
                  </a:moveTo>
                  <a:cubicBezTo>
                    <a:pt x="345603" y="853329"/>
                    <a:pt x="345859" y="854097"/>
                    <a:pt x="346200" y="854865"/>
                  </a:cubicBezTo>
                  <a:lnTo>
                    <a:pt x="346200" y="854865"/>
                  </a:lnTo>
                  <a:cubicBezTo>
                    <a:pt x="346200" y="854865"/>
                    <a:pt x="346200" y="854865"/>
                    <a:pt x="346200" y="854865"/>
                  </a:cubicBezTo>
                  <a:lnTo>
                    <a:pt x="346200" y="854865"/>
                  </a:lnTo>
                  <a:cubicBezTo>
                    <a:pt x="346200" y="854865"/>
                    <a:pt x="346200" y="854865"/>
                    <a:pt x="346200" y="854865"/>
                  </a:cubicBezTo>
                  <a:cubicBezTo>
                    <a:pt x="348589" y="860925"/>
                    <a:pt x="351148" y="866900"/>
                    <a:pt x="353708" y="872874"/>
                  </a:cubicBezTo>
                  <a:cubicBezTo>
                    <a:pt x="352343" y="874410"/>
                    <a:pt x="350978" y="876032"/>
                    <a:pt x="349613" y="877568"/>
                  </a:cubicBezTo>
                  <a:lnTo>
                    <a:pt x="349613" y="877568"/>
                  </a:lnTo>
                  <a:cubicBezTo>
                    <a:pt x="349613" y="877568"/>
                    <a:pt x="349442" y="877739"/>
                    <a:pt x="349442" y="877739"/>
                  </a:cubicBezTo>
                  <a:lnTo>
                    <a:pt x="349272" y="877910"/>
                  </a:lnTo>
                  <a:lnTo>
                    <a:pt x="349272" y="877910"/>
                  </a:lnTo>
                  <a:cubicBezTo>
                    <a:pt x="347139" y="880555"/>
                    <a:pt x="345006" y="883286"/>
                    <a:pt x="342787" y="885932"/>
                  </a:cubicBezTo>
                  <a:cubicBezTo>
                    <a:pt x="342787" y="885932"/>
                    <a:pt x="342787" y="885847"/>
                    <a:pt x="342787" y="885761"/>
                  </a:cubicBezTo>
                  <a:cubicBezTo>
                    <a:pt x="343385" y="874837"/>
                    <a:pt x="344067" y="863912"/>
                    <a:pt x="344835" y="852988"/>
                  </a:cubicBezTo>
                  <a:cubicBezTo>
                    <a:pt x="345006" y="852817"/>
                    <a:pt x="345261" y="852561"/>
                    <a:pt x="345432" y="852390"/>
                  </a:cubicBezTo>
                  <a:close/>
                  <a:moveTo>
                    <a:pt x="338180" y="903855"/>
                  </a:moveTo>
                  <a:cubicBezTo>
                    <a:pt x="338180" y="905392"/>
                    <a:pt x="338180" y="906928"/>
                    <a:pt x="338180" y="908379"/>
                  </a:cubicBezTo>
                  <a:cubicBezTo>
                    <a:pt x="337242" y="906501"/>
                    <a:pt x="336303" y="904538"/>
                    <a:pt x="335450" y="902661"/>
                  </a:cubicBezTo>
                  <a:cubicBezTo>
                    <a:pt x="336389" y="901466"/>
                    <a:pt x="337412" y="900356"/>
                    <a:pt x="338351" y="899161"/>
                  </a:cubicBezTo>
                  <a:cubicBezTo>
                    <a:pt x="338351" y="900697"/>
                    <a:pt x="338351" y="902234"/>
                    <a:pt x="338266" y="903855"/>
                  </a:cubicBezTo>
                  <a:close/>
                  <a:moveTo>
                    <a:pt x="321799" y="963855"/>
                  </a:moveTo>
                  <a:lnTo>
                    <a:pt x="321799" y="963855"/>
                  </a:lnTo>
                  <a:cubicBezTo>
                    <a:pt x="321799" y="963855"/>
                    <a:pt x="321629" y="964111"/>
                    <a:pt x="321629" y="964111"/>
                  </a:cubicBezTo>
                  <a:lnTo>
                    <a:pt x="321458" y="964367"/>
                  </a:lnTo>
                  <a:lnTo>
                    <a:pt x="321458" y="964367"/>
                  </a:lnTo>
                  <a:cubicBezTo>
                    <a:pt x="320605" y="965733"/>
                    <a:pt x="319666" y="967099"/>
                    <a:pt x="318813" y="968464"/>
                  </a:cubicBezTo>
                  <a:cubicBezTo>
                    <a:pt x="318472" y="967952"/>
                    <a:pt x="318216" y="967440"/>
                    <a:pt x="317875" y="966928"/>
                  </a:cubicBezTo>
                  <a:cubicBezTo>
                    <a:pt x="321202" y="962917"/>
                    <a:pt x="324529" y="958820"/>
                    <a:pt x="327857" y="954808"/>
                  </a:cubicBezTo>
                  <a:lnTo>
                    <a:pt x="327857" y="954979"/>
                  </a:lnTo>
                  <a:cubicBezTo>
                    <a:pt x="325895" y="957881"/>
                    <a:pt x="323847" y="960783"/>
                    <a:pt x="321799" y="963770"/>
                  </a:cubicBezTo>
                  <a:close/>
                  <a:moveTo>
                    <a:pt x="308234" y="1028976"/>
                  </a:moveTo>
                  <a:cubicBezTo>
                    <a:pt x="308405" y="1034183"/>
                    <a:pt x="308660" y="1039389"/>
                    <a:pt x="308831" y="1044510"/>
                  </a:cubicBezTo>
                  <a:cubicBezTo>
                    <a:pt x="307296" y="1041352"/>
                    <a:pt x="305760" y="1038194"/>
                    <a:pt x="304224" y="1035036"/>
                  </a:cubicBezTo>
                  <a:cubicBezTo>
                    <a:pt x="305589" y="1032988"/>
                    <a:pt x="306869" y="1030939"/>
                    <a:pt x="308234" y="1028976"/>
                  </a:cubicBezTo>
                  <a:close/>
                  <a:moveTo>
                    <a:pt x="309087" y="1053898"/>
                  </a:moveTo>
                  <a:cubicBezTo>
                    <a:pt x="307296" y="1056970"/>
                    <a:pt x="305504" y="1060043"/>
                    <a:pt x="303712" y="1063116"/>
                  </a:cubicBezTo>
                  <a:lnTo>
                    <a:pt x="303712" y="1063116"/>
                  </a:lnTo>
                  <a:cubicBezTo>
                    <a:pt x="303712" y="1063116"/>
                    <a:pt x="303542" y="1063457"/>
                    <a:pt x="303542" y="1063457"/>
                  </a:cubicBezTo>
                  <a:lnTo>
                    <a:pt x="303371" y="1063798"/>
                  </a:lnTo>
                  <a:lnTo>
                    <a:pt x="303371" y="1063798"/>
                  </a:lnTo>
                  <a:cubicBezTo>
                    <a:pt x="302347" y="1065591"/>
                    <a:pt x="301409" y="1067468"/>
                    <a:pt x="300470" y="1069261"/>
                  </a:cubicBezTo>
                  <a:cubicBezTo>
                    <a:pt x="297996" y="1063713"/>
                    <a:pt x="295522" y="1058080"/>
                    <a:pt x="293047" y="1052532"/>
                  </a:cubicBezTo>
                  <a:cubicBezTo>
                    <a:pt x="296204" y="1047582"/>
                    <a:pt x="299446" y="1042632"/>
                    <a:pt x="302603" y="1037682"/>
                  </a:cubicBezTo>
                  <a:cubicBezTo>
                    <a:pt x="304736" y="1043144"/>
                    <a:pt x="306869" y="1048521"/>
                    <a:pt x="309087" y="1053898"/>
                  </a:cubicBezTo>
                  <a:close/>
                  <a:moveTo>
                    <a:pt x="300043" y="1080527"/>
                  </a:moveTo>
                  <a:cubicBezTo>
                    <a:pt x="300726" y="1082319"/>
                    <a:pt x="301409" y="1084111"/>
                    <a:pt x="302176" y="1085989"/>
                  </a:cubicBezTo>
                  <a:lnTo>
                    <a:pt x="302176" y="1085989"/>
                  </a:lnTo>
                  <a:cubicBezTo>
                    <a:pt x="302176" y="1085989"/>
                    <a:pt x="302176" y="1085989"/>
                    <a:pt x="302176" y="1085989"/>
                  </a:cubicBezTo>
                  <a:lnTo>
                    <a:pt x="302176" y="1085989"/>
                  </a:lnTo>
                  <a:cubicBezTo>
                    <a:pt x="302176" y="1085989"/>
                    <a:pt x="302176" y="1085989"/>
                    <a:pt x="302176" y="1085989"/>
                  </a:cubicBezTo>
                  <a:cubicBezTo>
                    <a:pt x="305504" y="1093414"/>
                    <a:pt x="309087" y="1100754"/>
                    <a:pt x="312671" y="1108094"/>
                  </a:cubicBezTo>
                  <a:cubicBezTo>
                    <a:pt x="312671" y="1108180"/>
                    <a:pt x="312671" y="1108350"/>
                    <a:pt x="312671" y="1108436"/>
                  </a:cubicBezTo>
                  <a:lnTo>
                    <a:pt x="312671" y="1108436"/>
                  </a:lnTo>
                  <a:cubicBezTo>
                    <a:pt x="312671" y="1108436"/>
                    <a:pt x="312671" y="1108606"/>
                    <a:pt x="312671" y="1108606"/>
                  </a:cubicBezTo>
                  <a:lnTo>
                    <a:pt x="312671" y="1108606"/>
                  </a:lnTo>
                  <a:cubicBezTo>
                    <a:pt x="313183" y="1113300"/>
                    <a:pt x="313694" y="1117995"/>
                    <a:pt x="314206" y="1122603"/>
                  </a:cubicBezTo>
                  <a:cubicBezTo>
                    <a:pt x="313438" y="1124225"/>
                    <a:pt x="312756" y="1125932"/>
                    <a:pt x="311988" y="1127554"/>
                  </a:cubicBezTo>
                  <a:cubicBezTo>
                    <a:pt x="311732" y="1126871"/>
                    <a:pt x="311476" y="1126273"/>
                    <a:pt x="311220" y="1125591"/>
                  </a:cubicBezTo>
                  <a:lnTo>
                    <a:pt x="311220" y="1125591"/>
                  </a:lnTo>
                  <a:cubicBezTo>
                    <a:pt x="311220" y="1125591"/>
                    <a:pt x="311220" y="1125505"/>
                    <a:pt x="311220" y="1125505"/>
                  </a:cubicBezTo>
                  <a:lnTo>
                    <a:pt x="311220" y="1125505"/>
                  </a:lnTo>
                  <a:cubicBezTo>
                    <a:pt x="311220" y="1125505"/>
                    <a:pt x="311220" y="1125420"/>
                    <a:pt x="311220" y="1125420"/>
                  </a:cubicBezTo>
                  <a:cubicBezTo>
                    <a:pt x="305760" y="1113471"/>
                    <a:pt x="300300" y="1101608"/>
                    <a:pt x="295010" y="1089574"/>
                  </a:cubicBezTo>
                  <a:cubicBezTo>
                    <a:pt x="296716" y="1086501"/>
                    <a:pt x="298337" y="1083429"/>
                    <a:pt x="300043" y="1080356"/>
                  </a:cubicBezTo>
                  <a:close/>
                  <a:moveTo>
                    <a:pt x="300897" y="1152987"/>
                  </a:moveTo>
                  <a:cubicBezTo>
                    <a:pt x="300129" y="1154695"/>
                    <a:pt x="299361" y="1156487"/>
                    <a:pt x="298678" y="1158194"/>
                  </a:cubicBezTo>
                  <a:cubicBezTo>
                    <a:pt x="298081" y="1152646"/>
                    <a:pt x="297484" y="1147098"/>
                    <a:pt x="296887" y="1141465"/>
                  </a:cubicBezTo>
                  <a:cubicBezTo>
                    <a:pt x="298167" y="1145306"/>
                    <a:pt x="299531" y="1149147"/>
                    <a:pt x="300897" y="1152902"/>
                  </a:cubicBezTo>
                  <a:close/>
                  <a:moveTo>
                    <a:pt x="295522" y="1175349"/>
                  </a:moveTo>
                  <a:cubicBezTo>
                    <a:pt x="295948" y="1176117"/>
                    <a:pt x="296289" y="1176885"/>
                    <a:pt x="296716" y="1177653"/>
                  </a:cubicBezTo>
                  <a:cubicBezTo>
                    <a:pt x="297313" y="1181323"/>
                    <a:pt x="297910" y="1185079"/>
                    <a:pt x="298508" y="1188748"/>
                  </a:cubicBezTo>
                  <a:cubicBezTo>
                    <a:pt x="297825" y="1187639"/>
                    <a:pt x="297228" y="1186444"/>
                    <a:pt x="296546" y="1185335"/>
                  </a:cubicBezTo>
                  <a:cubicBezTo>
                    <a:pt x="296034" y="1182262"/>
                    <a:pt x="295607" y="1179275"/>
                    <a:pt x="295095" y="1176202"/>
                  </a:cubicBezTo>
                  <a:cubicBezTo>
                    <a:pt x="295180" y="1175946"/>
                    <a:pt x="295351" y="1175690"/>
                    <a:pt x="295436" y="1175349"/>
                  </a:cubicBezTo>
                  <a:close/>
                  <a:moveTo>
                    <a:pt x="300641" y="1175008"/>
                  </a:moveTo>
                  <a:cubicBezTo>
                    <a:pt x="300300" y="1172106"/>
                    <a:pt x="299958" y="1169289"/>
                    <a:pt x="299617" y="1166387"/>
                  </a:cubicBezTo>
                  <a:cubicBezTo>
                    <a:pt x="300726" y="1163827"/>
                    <a:pt x="301921" y="1161352"/>
                    <a:pt x="303115" y="1158791"/>
                  </a:cubicBezTo>
                  <a:cubicBezTo>
                    <a:pt x="303797" y="1160754"/>
                    <a:pt x="304480" y="1162632"/>
                    <a:pt x="305248" y="1164595"/>
                  </a:cubicBezTo>
                  <a:lnTo>
                    <a:pt x="305248" y="1164595"/>
                  </a:lnTo>
                  <a:cubicBezTo>
                    <a:pt x="305248" y="1164595"/>
                    <a:pt x="305248" y="1164595"/>
                    <a:pt x="305248" y="1164595"/>
                  </a:cubicBezTo>
                  <a:lnTo>
                    <a:pt x="305248" y="1164595"/>
                  </a:lnTo>
                  <a:cubicBezTo>
                    <a:pt x="305248" y="1164595"/>
                    <a:pt x="305248" y="1164595"/>
                    <a:pt x="305248" y="1164595"/>
                  </a:cubicBezTo>
                  <a:cubicBezTo>
                    <a:pt x="306528" y="1167497"/>
                    <a:pt x="307808" y="1170399"/>
                    <a:pt x="309172" y="1173300"/>
                  </a:cubicBezTo>
                  <a:cubicBezTo>
                    <a:pt x="307893" y="1176458"/>
                    <a:pt x="306613" y="1179616"/>
                    <a:pt x="305418" y="1182774"/>
                  </a:cubicBezTo>
                  <a:cubicBezTo>
                    <a:pt x="305333" y="1182603"/>
                    <a:pt x="305248" y="1182433"/>
                    <a:pt x="305163" y="1182262"/>
                  </a:cubicBezTo>
                  <a:lnTo>
                    <a:pt x="305163" y="1182262"/>
                  </a:lnTo>
                  <a:cubicBezTo>
                    <a:pt x="305163" y="1182262"/>
                    <a:pt x="305163" y="1182177"/>
                    <a:pt x="305163" y="1182177"/>
                  </a:cubicBezTo>
                  <a:lnTo>
                    <a:pt x="305163" y="1182177"/>
                  </a:lnTo>
                  <a:cubicBezTo>
                    <a:pt x="305163" y="1182177"/>
                    <a:pt x="305163" y="1182091"/>
                    <a:pt x="305163" y="1182091"/>
                  </a:cubicBezTo>
                  <a:cubicBezTo>
                    <a:pt x="303712" y="1179702"/>
                    <a:pt x="302262" y="1177397"/>
                    <a:pt x="300897" y="1175093"/>
                  </a:cubicBezTo>
                  <a:close/>
                  <a:moveTo>
                    <a:pt x="302944" y="1188919"/>
                  </a:moveTo>
                  <a:cubicBezTo>
                    <a:pt x="302944" y="1188919"/>
                    <a:pt x="302688" y="1189602"/>
                    <a:pt x="302603" y="1189858"/>
                  </a:cubicBezTo>
                  <a:cubicBezTo>
                    <a:pt x="302518" y="1189175"/>
                    <a:pt x="302432" y="1188492"/>
                    <a:pt x="302347" y="1187810"/>
                  </a:cubicBezTo>
                  <a:cubicBezTo>
                    <a:pt x="302603" y="1188151"/>
                    <a:pt x="302774" y="1188492"/>
                    <a:pt x="303030" y="1188834"/>
                  </a:cubicBezTo>
                  <a:close/>
                  <a:moveTo>
                    <a:pt x="299361" y="1198051"/>
                  </a:moveTo>
                  <a:cubicBezTo>
                    <a:pt x="299105" y="1198649"/>
                    <a:pt x="298934" y="1199161"/>
                    <a:pt x="298678" y="1199759"/>
                  </a:cubicBezTo>
                  <a:cubicBezTo>
                    <a:pt x="298422" y="1198222"/>
                    <a:pt x="298252" y="1196686"/>
                    <a:pt x="297996" y="1195150"/>
                  </a:cubicBezTo>
                  <a:cubicBezTo>
                    <a:pt x="298422" y="1196089"/>
                    <a:pt x="298849" y="1197113"/>
                    <a:pt x="299361" y="1198051"/>
                  </a:cubicBezTo>
                  <a:close/>
                  <a:moveTo>
                    <a:pt x="303712" y="1254552"/>
                  </a:moveTo>
                  <a:cubicBezTo>
                    <a:pt x="303797" y="1255064"/>
                    <a:pt x="303883" y="1255491"/>
                    <a:pt x="303968" y="1256003"/>
                  </a:cubicBezTo>
                  <a:cubicBezTo>
                    <a:pt x="303285" y="1257966"/>
                    <a:pt x="302603" y="1259929"/>
                    <a:pt x="301921" y="1261978"/>
                  </a:cubicBezTo>
                  <a:cubicBezTo>
                    <a:pt x="300982" y="1257198"/>
                    <a:pt x="300043" y="1252418"/>
                    <a:pt x="299190" y="1247554"/>
                  </a:cubicBezTo>
                  <a:cubicBezTo>
                    <a:pt x="300641" y="1249858"/>
                    <a:pt x="302176" y="1252248"/>
                    <a:pt x="303627" y="1254552"/>
                  </a:cubicBezTo>
                  <a:close/>
                  <a:moveTo>
                    <a:pt x="299873" y="1207696"/>
                  </a:moveTo>
                  <a:cubicBezTo>
                    <a:pt x="300300" y="1206586"/>
                    <a:pt x="300811" y="1205477"/>
                    <a:pt x="301238" y="1204367"/>
                  </a:cubicBezTo>
                  <a:cubicBezTo>
                    <a:pt x="303542" y="1216914"/>
                    <a:pt x="306101" y="1229460"/>
                    <a:pt x="308831" y="1242006"/>
                  </a:cubicBezTo>
                  <a:cubicBezTo>
                    <a:pt x="307978" y="1244396"/>
                    <a:pt x="307125" y="1246786"/>
                    <a:pt x="306357" y="1249261"/>
                  </a:cubicBezTo>
                  <a:cubicBezTo>
                    <a:pt x="304139" y="1235434"/>
                    <a:pt x="301921" y="1221608"/>
                    <a:pt x="299873" y="1207781"/>
                  </a:cubicBezTo>
                  <a:close/>
                  <a:moveTo>
                    <a:pt x="302262" y="1273755"/>
                  </a:moveTo>
                  <a:cubicBezTo>
                    <a:pt x="302603" y="1274268"/>
                    <a:pt x="302859" y="1274780"/>
                    <a:pt x="303200" y="1275207"/>
                  </a:cubicBezTo>
                  <a:cubicBezTo>
                    <a:pt x="303371" y="1275889"/>
                    <a:pt x="303456" y="1276572"/>
                    <a:pt x="303542" y="1277340"/>
                  </a:cubicBezTo>
                  <a:cubicBezTo>
                    <a:pt x="303797" y="1278876"/>
                    <a:pt x="304139" y="1280413"/>
                    <a:pt x="304480" y="1281949"/>
                  </a:cubicBezTo>
                  <a:cubicBezTo>
                    <a:pt x="303371" y="1280327"/>
                    <a:pt x="302176" y="1278706"/>
                    <a:pt x="301067" y="1277084"/>
                  </a:cubicBezTo>
                  <a:cubicBezTo>
                    <a:pt x="301494" y="1275975"/>
                    <a:pt x="301835" y="1274865"/>
                    <a:pt x="302262" y="1273755"/>
                  </a:cubicBezTo>
                  <a:close/>
                  <a:moveTo>
                    <a:pt x="304224" y="1290740"/>
                  </a:moveTo>
                  <a:lnTo>
                    <a:pt x="304224" y="1290740"/>
                  </a:lnTo>
                  <a:cubicBezTo>
                    <a:pt x="304224" y="1290740"/>
                    <a:pt x="304224" y="1290740"/>
                    <a:pt x="304224" y="1290740"/>
                  </a:cubicBezTo>
                  <a:lnTo>
                    <a:pt x="304224" y="1290740"/>
                  </a:lnTo>
                  <a:cubicBezTo>
                    <a:pt x="304224" y="1290740"/>
                    <a:pt x="304224" y="1290740"/>
                    <a:pt x="304224" y="1290740"/>
                  </a:cubicBezTo>
                  <a:cubicBezTo>
                    <a:pt x="305077" y="1292020"/>
                    <a:pt x="306016" y="1293215"/>
                    <a:pt x="306954" y="1294410"/>
                  </a:cubicBezTo>
                  <a:cubicBezTo>
                    <a:pt x="307893" y="1298848"/>
                    <a:pt x="308831" y="1303201"/>
                    <a:pt x="309855" y="1307639"/>
                  </a:cubicBezTo>
                  <a:cubicBezTo>
                    <a:pt x="309514" y="1308919"/>
                    <a:pt x="309172" y="1310114"/>
                    <a:pt x="308831" y="1311394"/>
                  </a:cubicBezTo>
                  <a:cubicBezTo>
                    <a:pt x="308234" y="1310199"/>
                    <a:pt x="307637" y="1308919"/>
                    <a:pt x="307039" y="1307724"/>
                  </a:cubicBezTo>
                  <a:cubicBezTo>
                    <a:pt x="305589" y="1304737"/>
                    <a:pt x="304054" y="1301665"/>
                    <a:pt x="302603" y="1298677"/>
                  </a:cubicBezTo>
                  <a:cubicBezTo>
                    <a:pt x="301835" y="1294581"/>
                    <a:pt x="300982" y="1290569"/>
                    <a:pt x="300214" y="1286473"/>
                  </a:cubicBezTo>
                  <a:cubicBezTo>
                    <a:pt x="300043" y="1285448"/>
                    <a:pt x="299873" y="1284424"/>
                    <a:pt x="299702" y="1283400"/>
                  </a:cubicBezTo>
                  <a:cubicBezTo>
                    <a:pt x="301153" y="1285875"/>
                    <a:pt x="302688" y="1288265"/>
                    <a:pt x="304139" y="1290655"/>
                  </a:cubicBezTo>
                  <a:close/>
                  <a:moveTo>
                    <a:pt x="305845" y="1308748"/>
                  </a:moveTo>
                  <a:cubicBezTo>
                    <a:pt x="306613" y="1310455"/>
                    <a:pt x="307381" y="1312248"/>
                    <a:pt x="308149" y="1313955"/>
                  </a:cubicBezTo>
                  <a:cubicBezTo>
                    <a:pt x="307722" y="1315747"/>
                    <a:pt x="307210" y="1317454"/>
                    <a:pt x="306784" y="1319246"/>
                  </a:cubicBezTo>
                  <a:cubicBezTo>
                    <a:pt x="305675" y="1314211"/>
                    <a:pt x="304651" y="1309175"/>
                    <a:pt x="303627" y="1304054"/>
                  </a:cubicBezTo>
                  <a:cubicBezTo>
                    <a:pt x="304309" y="1305591"/>
                    <a:pt x="305077" y="1307127"/>
                    <a:pt x="305760" y="1308663"/>
                  </a:cubicBezTo>
                  <a:close/>
                  <a:moveTo>
                    <a:pt x="298422" y="1359275"/>
                  </a:moveTo>
                  <a:cubicBezTo>
                    <a:pt x="299958" y="1361323"/>
                    <a:pt x="301494" y="1363371"/>
                    <a:pt x="303030" y="1365334"/>
                  </a:cubicBezTo>
                  <a:cubicBezTo>
                    <a:pt x="305675" y="1368748"/>
                    <a:pt x="308319" y="1372248"/>
                    <a:pt x="310964" y="1375662"/>
                  </a:cubicBezTo>
                  <a:cubicBezTo>
                    <a:pt x="311391" y="1377369"/>
                    <a:pt x="311817" y="1379076"/>
                    <a:pt x="312244" y="1380697"/>
                  </a:cubicBezTo>
                  <a:lnTo>
                    <a:pt x="312244" y="1380697"/>
                  </a:lnTo>
                  <a:cubicBezTo>
                    <a:pt x="312244" y="1380697"/>
                    <a:pt x="312244" y="1380612"/>
                    <a:pt x="312244" y="1380612"/>
                  </a:cubicBezTo>
                  <a:lnTo>
                    <a:pt x="312244" y="1380612"/>
                  </a:lnTo>
                  <a:cubicBezTo>
                    <a:pt x="307551" y="1375235"/>
                    <a:pt x="302944" y="1369858"/>
                    <a:pt x="298422" y="1364396"/>
                  </a:cubicBezTo>
                  <a:cubicBezTo>
                    <a:pt x="298081" y="1363969"/>
                    <a:pt x="297740" y="1363542"/>
                    <a:pt x="297399" y="1363115"/>
                  </a:cubicBezTo>
                  <a:cubicBezTo>
                    <a:pt x="297740" y="1361835"/>
                    <a:pt x="298167" y="1360470"/>
                    <a:pt x="298508" y="1359189"/>
                  </a:cubicBezTo>
                  <a:close/>
                  <a:moveTo>
                    <a:pt x="323676" y="1345192"/>
                  </a:moveTo>
                  <a:cubicBezTo>
                    <a:pt x="323079" y="1343741"/>
                    <a:pt x="322482" y="1342291"/>
                    <a:pt x="321885" y="1340840"/>
                  </a:cubicBezTo>
                  <a:cubicBezTo>
                    <a:pt x="318642" y="1330256"/>
                    <a:pt x="315657" y="1319673"/>
                    <a:pt x="312841" y="1309004"/>
                  </a:cubicBezTo>
                  <a:cubicBezTo>
                    <a:pt x="313267" y="1307383"/>
                    <a:pt x="313780" y="1305847"/>
                    <a:pt x="314206" y="1304225"/>
                  </a:cubicBezTo>
                  <a:cubicBezTo>
                    <a:pt x="314718" y="1306444"/>
                    <a:pt x="315230" y="1308663"/>
                    <a:pt x="315742" y="1310882"/>
                  </a:cubicBezTo>
                  <a:lnTo>
                    <a:pt x="320775" y="1332475"/>
                  </a:lnTo>
                  <a:lnTo>
                    <a:pt x="324017" y="1345960"/>
                  </a:lnTo>
                  <a:lnTo>
                    <a:pt x="323762" y="1345278"/>
                  </a:lnTo>
                  <a:close/>
                  <a:moveTo>
                    <a:pt x="315742" y="1298848"/>
                  </a:moveTo>
                  <a:cubicBezTo>
                    <a:pt x="316083" y="1297739"/>
                    <a:pt x="316339" y="1296714"/>
                    <a:pt x="316680" y="1295605"/>
                  </a:cubicBezTo>
                  <a:cubicBezTo>
                    <a:pt x="319325" y="1299531"/>
                    <a:pt x="322055" y="1303457"/>
                    <a:pt x="324786" y="1307298"/>
                  </a:cubicBezTo>
                  <a:cubicBezTo>
                    <a:pt x="324786" y="1309090"/>
                    <a:pt x="324871" y="1310797"/>
                    <a:pt x="324956" y="1312589"/>
                  </a:cubicBezTo>
                  <a:cubicBezTo>
                    <a:pt x="323676" y="1310712"/>
                    <a:pt x="322396" y="1308834"/>
                    <a:pt x="321117" y="1306956"/>
                  </a:cubicBezTo>
                  <a:cubicBezTo>
                    <a:pt x="319325" y="1304225"/>
                    <a:pt x="317533" y="1301494"/>
                    <a:pt x="315742" y="1298848"/>
                  </a:cubicBezTo>
                  <a:close/>
                  <a:moveTo>
                    <a:pt x="343299" y="1245079"/>
                  </a:moveTo>
                  <a:cubicBezTo>
                    <a:pt x="343641" y="1239104"/>
                    <a:pt x="344067" y="1233215"/>
                    <a:pt x="344579" y="1227326"/>
                  </a:cubicBezTo>
                  <a:cubicBezTo>
                    <a:pt x="346371" y="1232703"/>
                    <a:pt x="348162" y="1238080"/>
                    <a:pt x="350040" y="1243457"/>
                  </a:cubicBezTo>
                  <a:cubicBezTo>
                    <a:pt x="348333" y="1249858"/>
                    <a:pt x="346627" y="1256174"/>
                    <a:pt x="345006" y="1262575"/>
                  </a:cubicBezTo>
                  <a:cubicBezTo>
                    <a:pt x="344238" y="1260612"/>
                    <a:pt x="343470" y="1258563"/>
                    <a:pt x="342702" y="1256601"/>
                  </a:cubicBezTo>
                  <a:cubicBezTo>
                    <a:pt x="342873" y="1252760"/>
                    <a:pt x="343044" y="1248919"/>
                    <a:pt x="343214" y="1245164"/>
                  </a:cubicBezTo>
                  <a:close/>
                  <a:moveTo>
                    <a:pt x="345176" y="1221010"/>
                  </a:moveTo>
                  <a:cubicBezTo>
                    <a:pt x="345347" y="1218876"/>
                    <a:pt x="345603" y="1216743"/>
                    <a:pt x="345774" y="1214694"/>
                  </a:cubicBezTo>
                  <a:cubicBezTo>
                    <a:pt x="347821" y="1209403"/>
                    <a:pt x="349869" y="1204111"/>
                    <a:pt x="352002" y="1198905"/>
                  </a:cubicBezTo>
                  <a:cubicBezTo>
                    <a:pt x="353452" y="1205733"/>
                    <a:pt x="354988" y="1212561"/>
                    <a:pt x="356694" y="1219389"/>
                  </a:cubicBezTo>
                  <a:cubicBezTo>
                    <a:pt x="354902" y="1225619"/>
                    <a:pt x="353196" y="1231850"/>
                    <a:pt x="351490" y="1238080"/>
                  </a:cubicBezTo>
                  <a:cubicBezTo>
                    <a:pt x="349272" y="1232447"/>
                    <a:pt x="347224" y="1226729"/>
                    <a:pt x="345091" y="1221096"/>
                  </a:cubicBezTo>
                  <a:close/>
                  <a:moveTo>
                    <a:pt x="353281" y="1197198"/>
                  </a:moveTo>
                  <a:cubicBezTo>
                    <a:pt x="353281" y="1197198"/>
                    <a:pt x="353196" y="1196686"/>
                    <a:pt x="353111" y="1196345"/>
                  </a:cubicBezTo>
                  <a:cubicBezTo>
                    <a:pt x="354049" y="1193955"/>
                    <a:pt x="355073" y="1191565"/>
                    <a:pt x="356011" y="1189175"/>
                  </a:cubicBezTo>
                  <a:cubicBezTo>
                    <a:pt x="357718" y="1194040"/>
                    <a:pt x="359510" y="1198820"/>
                    <a:pt x="361301" y="1203599"/>
                  </a:cubicBezTo>
                  <a:cubicBezTo>
                    <a:pt x="360704" y="1205648"/>
                    <a:pt x="360107" y="1207610"/>
                    <a:pt x="359510" y="1209659"/>
                  </a:cubicBezTo>
                  <a:cubicBezTo>
                    <a:pt x="358998" y="1211366"/>
                    <a:pt x="358571" y="1212987"/>
                    <a:pt x="358059" y="1214694"/>
                  </a:cubicBezTo>
                  <a:cubicBezTo>
                    <a:pt x="356353" y="1208891"/>
                    <a:pt x="354732" y="1203002"/>
                    <a:pt x="353196" y="1197198"/>
                  </a:cubicBezTo>
                  <a:close/>
                  <a:moveTo>
                    <a:pt x="357206" y="1186273"/>
                  </a:moveTo>
                  <a:cubicBezTo>
                    <a:pt x="358059" y="1184140"/>
                    <a:pt x="358912" y="1182091"/>
                    <a:pt x="359765" y="1179958"/>
                  </a:cubicBezTo>
                  <a:cubicBezTo>
                    <a:pt x="361045" y="1183457"/>
                    <a:pt x="362240" y="1186871"/>
                    <a:pt x="363519" y="1190285"/>
                  </a:cubicBezTo>
                  <a:cubicBezTo>
                    <a:pt x="363861" y="1191138"/>
                    <a:pt x="364202" y="1191992"/>
                    <a:pt x="364458" y="1192760"/>
                  </a:cubicBezTo>
                  <a:cubicBezTo>
                    <a:pt x="363776" y="1194979"/>
                    <a:pt x="363178" y="1197113"/>
                    <a:pt x="362496" y="1199332"/>
                  </a:cubicBezTo>
                  <a:cubicBezTo>
                    <a:pt x="360704" y="1194979"/>
                    <a:pt x="358827" y="1190626"/>
                    <a:pt x="357121" y="1186188"/>
                  </a:cubicBezTo>
                  <a:close/>
                  <a:moveTo>
                    <a:pt x="361557" y="1175690"/>
                  </a:moveTo>
                  <a:cubicBezTo>
                    <a:pt x="364117" y="1169460"/>
                    <a:pt x="366761" y="1163229"/>
                    <a:pt x="369406" y="1157084"/>
                  </a:cubicBezTo>
                  <a:cubicBezTo>
                    <a:pt x="370345" y="1160413"/>
                    <a:pt x="371198" y="1163827"/>
                    <a:pt x="372137" y="1167155"/>
                  </a:cubicBezTo>
                  <a:cubicBezTo>
                    <a:pt x="372137" y="1167326"/>
                    <a:pt x="372222" y="1167497"/>
                    <a:pt x="372307" y="1167582"/>
                  </a:cubicBezTo>
                  <a:cubicBezTo>
                    <a:pt x="370260" y="1174069"/>
                    <a:pt x="368297" y="1180641"/>
                    <a:pt x="366250" y="1187127"/>
                  </a:cubicBezTo>
                  <a:cubicBezTo>
                    <a:pt x="364629" y="1183286"/>
                    <a:pt x="363093" y="1179446"/>
                    <a:pt x="361557" y="1175605"/>
                  </a:cubicBezTo>
                  <a:close/>
                  <a:moveTo>
                    <a:pt x="347565" y="1276743"/>
                  </a:moveTo>
                  <a:cubicBezTo>
                    <a:pt x="348503" y="1279303"/>
                    <a:pt x="349527" y="1281949"/>
                    <a:pt x="350552" y="1284509"/>
                  </a:cubicBezTo>
                  <a:lnTo>
                    <a:pt x="354561" y="1300043"/>
                  </a:lnTo>
                  <a:cubicBezTo>
                    <a:pt x="355244" y="1302518"/>
                    <a:pt x="355926" y="1304908"/>
                    <a:pt x="356609" y="1307383"/>
                  </a:cubicBezTo>
                  <a:cubicBezTo>
                    <a:pt x="355756" y="1305505"/>
                    <a:pt x="354817" y="1303627"/>
                    <a:pt x="353964" y="1301665"/>
                  </a:cubicBezTo>
                  <a:cubicBezTo>
                    <a:pt x="351148" y="1295349"/>
                    <a:pt x="348333" y="1289033"/>
                    <a:pt x="345603" y="1282717"/>
                  </a:cubicBezTo>
                  <a:lnTo>
                    <a:pt x="347565" y="1276658"/>
                  </a:lnTo>
                  <a:close/>
                  <a:moveTo>
                    <a:pt x="388603" y="1382404"/>
                  </a:moveTo>
                  <a:cubicBezTo>
                    <a:pt x="387579" y="1381892"/>
                    <a:pt x="386641" y="1381465"/>
                    <a:pt x="385617" y="1380953"/>
                  </a:cubicBezTo>
                  <a:lnTo>
                    <a:pt x="384593" y="1380441"/>
                  </a:lnTo>
                  <a:cubicBezTo>
                    <a:pt x="382545" y="1375491"/>
                    <a:pt x="380497" y="1370541"/>
                    <a:pt x="378535" y="1365505"/>
                  </a:cubicBezTo>
                  <a:cubicBezTo>
                    <a:pt x="377768" y="1363628"/>
                    <a:pt x="377085" y="1361750"/>
                    <a:pt x="376317" y="1359872"/>
                  </a:cubicBezTo>
                  <a:cubicBezTo>
                    <a:pt x="380327" y="1367468"/>
                    <a:pt x="384422" y="1374979"/>
                    <a:pt x="388603" y="1382404"/>
                  </a:cubicBezTo>
                  <a:close/>
                  <a:moveTo>
                    <a:pt x="388347" y="1373528"/>
                  </a:moveTo>
                  <a:lnTo>
                    <a:pt x="398073" y="1378307"/>
                  </a:lnTo>
                  <a:cubicBezTo>
                    <a:pt x="398841" y="1379502"/>
                    <a:pt x="399609" y="1380783"/>
                    <a:pt x="400462" y="1381978"/>
                  </a:cubicBezTo>
                  <a:cubicBezTo>
                    <a:pt x="402509" y="1385050"/>
                    <a:pt x="404557" y="1388123"/>
                    <a:pt x="406690" y="1391195"/>
                  </a:cubicBezTo>
                  <a:cubicBezTo>
                    <a:pt x="402509" y="1389147"/>
                    <a:pt x="398414" y="1387098"/>
                    <a:pt x="394234" y="1385135"/>
                  </a:cubicBezTo>
                  <a:cubicBezTo>
                    <a:pt x="393807" y="1384367"/>
                    <a:pt x="393466" y="1383599"/>
                    <a:pt x="393039" y="1382831"/>
                  </a:cubicBezTo>
                  <a:cubicBezTo>
                    <a:pt x="391504" y="1379758"/>
                    <a:pt x="389883" y="1376686"/>
                    <a:pt x="388347" y="1373528"/>
                  </a:cubicBezTo>
                  <a:close/>
                  <a:moveTo>
                    <a:pt x="404301" y="1381380"/>
                  </a:moveTo>
                  <a:lnTo>
                    <a:pt x="406263" y="1382319"/>
                  </a:lnTo>
                  <a:cubicBezTo>
                    <a:pt x="406946" y="1384111"/>
                    <a:pt x="407543" y="1385903"/>
                    <a:pt x="408226" y="1387696"/>
                  </a:cubicBezTo>
                  <a:cubicBezTo>
                    <a:pt x="406861" y="1385562"/>
                    <a:pt x="405581" y="1383428"/>
                    <a:pt x="404301" y="1381295"/>
                  </a:cubicBezTo>
                  <a:close/>
                  <a:moveTo>
                    <a:pt x="394916" y="1342205"/>
                  </a:moveTo>
                  <a:cubicBezTo>
                    <a:pt x="397049" y="1345960"/>
                    <a:pt x="399182" y="1349630"/>
                    <a:pt x="401315" y="1353300"/>
                  </a:cubicBezTo>
                  <a:cubicBezTo>
                    <a:pt x="408653" y="1365505"/>
                    <a:pt x="416160" y="1377454"/>
                    <a:pt x="424095" y="1389232"/>
                  </a:cubicBezTo>
                  <a:cubicBezTo>
                    <a:pt x="423839" y="1389147"/>
                    <a:pt x="423668" y="1389061"/>
                    <a:pt x="423412" y="1388891"/>
                  </a:cubicBezTo>
                  <a:lnTo>
                    <a:pt x="409932" y="1382746"/>
                  </a:lnTo>
                  <a:cubicBezTo>
                    <a:pt x="404642" y="1369346"/>
                    <a:pt x="399609" y="1355775"/>
                    <a:pt x="394916" y="1342034"/>
                  </a:cubicBezTo>
                  <a:close/>
                  <a:moveTo>
                    <a:pt x="404557" y="1351679"/>
                  </a:moveTo>
                  <a:cubicBezTo>
                    <a:pt x="398500" y="1340498"/>
                    <a:pt x="392698" y="1329147"/>
                    <a:pt x="387152" y="1317795"/>
                  </a:cubicBezTo>
                  <a:cubicBezTo>
                    <a:pt x="385787" y="1313016"/>
                    <a:pt x="384337" y="1308322"/>
                    <a:pt x="382972" y="1303542"/>
                  </a:cubicBezTo>
                  <a:cubicBezTo>
                    <a:pt x="381180" y="1297056"/>
                    <a:pt x="379474" y="1290569"/>
                    <a:pt x="377768" y="1283997"/>
                  </a:cubicBezTo>
                  <a:cubicBezTo>
                    <a:pt x="378109" y="1284851"/>
                    <a:pt x="378450" y="1285704"/>
                    <a:pt x="378792" y="1286473"/>
                  </a:cubicBezTo>
                  <a:lnTo>
                    <a:pt x="378792" y="1286473"/>
                  </a:lnTo>
                  <a:cubicBezTo>
                    <a:pt x="378792" y="1286473"/>
                    <a:pt x="378792" y="1286473"/>
                    <a:pt x="378792" y="1286473"/>
                  </a:cubicBezTo>
                  <a:lnTo>
                    <a:pt x="378792" y="1286473"/>
                  </a:lnTo>
                  <a:cubicBezTo>
                    <a:pt x="378792" y="1286473"/>
                    <a:pt x="378792" y="1286473"/>
                    <a:pt x="378792" y="1286473"/>
                  </a:cubicBezTo>
                  <a:cubicBezTo>
                    <a:pt x="385190" y="1300640"/>
                    <a:pt x="392186" y="1314467"/>
                    <a:pt x="399779" y="1328037"/>
                  </a:cubicBezTo>
                  <a:cubicBezTo>
                    <a:pt x="407543" y="1341437"/>
                    <a:pt x="415733" y="1354580"/>
                    <a:pt x="424607" y="1367298"/>
                  </a:cubicBezTo>
                  <a:cubicBezTo>
                    <a:pt x="427764" y="1371821"/>
                    <a:pt x="431091" y="1376259"/>
                    <a:pt x="434248" y="1380783"/>
                  </a:cubicBezTo>
                  <a:cubicBezTo>
                    <a:pt x="437575" y="1385221"/>
                    <a:pt x="440988" y="1389573"/>
                    <a:pt x="444315" y="1393926"/>
                  </a:cubicBezTo>
                  <a:cubicBezTo>
                    <a:pt x="444315" y="1394012"/>
                    <a:pt x="444571" y="1393926"/>
                    <a:pt x="444485" y="1393756"/>
                  </a:cubicBezTo>
                  <a:lnTo>
                    <a:pt x="435015" y="1380270"/>
                  </a:lnTo>
                  <a:cubicBezTo>
                    <a:pt x="432029" y="1375662"/>
                    <a:pt x="428958" y="1371138"/>
                    <a:pt x="425972" y="1366529"/>
                  </a:cubicBezTo>
                  <a:cubicBezTo>
                    <a:pt x="417696" y="1353471"/>
                    <a:pt x="410188" y="1340071"/>
                    <a:pt x="403021" y="1326330"/>
                  </a:cubicBezTo>
                  <a:cubicBezTo>
                    <a:pt x="400547" y="1321380"/>
                    <a:pt x="398158" y="1316430"/>
                    <a:pt x="395770" y="1311480"/>
                  </a:cubicBezTo>
                  <a:cubicBezTo>
                    <a:pt x="399694" y="1317625"/>
                    <a:pt x="403619" y="1323684"/>
                    <a:pt x="407629" y="1329744"/>
                  </a:cubicBezTo>
                  <a:cubicBezTo>
                    <a:pt x="416075" y="1342376"/>
                    <a:pt x="424862" y="1354751"/>
                    <a:pt x="433906" y="1366956"/>
                  </a:cubicBezTo>
                  <a:lnTo>
                    <a:pt x="433906" y="1366956"/>
                  </a:lnTo>
                  <a:cubicBezTo>
                    <a:pt x="433906" y="1366956"/>
                    <a:pt x="434077" y="1367127"/>
                    <a:pt x="434077" y="1367127"/>
                  </a:cubicBezTo>
                  <a:lnTo>
                    <a:pt x="434248" y="1367298"/>
                  </a:lnTo>
                  <a:lnTo>
                    <a:pt x="434248" y="1367298"/>
                  </a:lnTo>
                  <a:cubicBezTo>
                    <a:pt x="437063" y="1370797"/>
                    <a:pt x="439878" y="1374296"/>
                    <a:pt x="442694" y="1377795"/>
                  </a:cubicBezTo>
                  <a:cubicBezTo>
                    <a:pt x="445339" y="1385647"/>
                    <a:pt x="448239" y="1393414"/>
                    <a:pt x="451226" y="1401181"/>
                  </a:cubicBezTo>
                  <a:cubicBezTo>
                    <a:pt x="443291" y="1397596"/>
                    <a:pt x="435357" y="1394012"/>
                    <a:pt x="427422" y="1390512"/>
                  </a:cubicBezTo>
                  <a:cubicBezTo>
                    <a:pt x="419402" y="1377710"/>
                    <a:pt x="411809" y="1364652"/>
                    <a:pt x="404557" y="1351423"/>
                  </a:cubicBezTo>
                  <a:close/>
                  <a:moveTo>
                    <a:pt x="410785" y="1328123"/>
                  </a:moveTo>
                  <a:cubicBezTo>
                    <a:pt x="403533" y="1318222"/>
                    <a:pt x="396452" y="1308236"/>
                    <a:pt x="389541" y="1298165"/>
                  </a:cubicBezTo>
                  <a:cubicBezTo>
                    <a:pt x="387579" y="1293727"/>
                    <a:pt x="385617" y="1289289"/>
                    <a:pt x="383740" y="1284766"/>
                  </a:cubicBezTo>
                  <a:lnTo>
                    <a:pt x="383740" y="1284766"/>
                  </a:lnTo>
                  <a:cubicBezTo>
                    <a:pt x="383740" y="1284766"/>
                    <a:pt x="383654" y="1284595"/>
                    <a:pt x="383654" y="1284595"/>
                  </a:cubicBezTo>
                  <a:lnTo>
                    <a:pt x="383654" y="1284424"/>
                  </a:lnTo>
                  <a:cubicBezTo>
                    <a:pt x="383654" y="1284424"/>
                    <a:pt x="383569" y="1284424"/>
                    <a:pt x="383569" y="1284424"/>
                  </a:cubicBezTo>
                  <a:cubicBezTo>
                    <a:pt x="377426" y="1270342"/>
                    <a:pt x="371710" y="1256003"/>
                    <a:pt x="366506" y="1241494"/>
                  </a:cubicBezTo>
                  <a:cubicBezTo>
                    <a:pt x="366506" y="1241323"/>
                    <a:pt x="366420" y="1241153"/>
                    <a:pt x="366335" y="1240982"/>
                  </a:cubicBezTo>
                  <a:lnTo>
                    <a:pt x="369065" y="1236202"/>
                  </a:lnTo>
                  <a:lnTo>
                    <a:pt x="372051" y="1230911"/>
                  </a:lnTo>
                  <a:cubicBezTo>
                    <a:pt x="378023" y="1245164"/>
                    <a:pt x="384422" y="1259332"/>
                    <a:pt x="391247" y="1273243"/>
                  </a:cubicBezTo>
                  <a:lnTo>
                    <a:pt x="391247" y="1273243"/>
                  </a:lnTo>
                  <a:cubicBezTo>
                    <a:pt x="391247" y="1273243"/>
                    <a:pt x="391247" y="1273243"/>
                    <a:pt x="391247" y="1273243"/>
                  </a:cubicBezTo>
                  <a:lnTo>
                    <a:pt x="391247" y="1273243"/>
                  </a:lnTo>
                  <a:cubicBezTo>
                    <a:pt x="391247" y="1273243"/>
                    <a:pt x="391247" y="1273243"/>
                    <a:pt x="391247" y="1273243"/>
                  </a:cubicBezTo>
                  <a:cubicBezTo>
                    <a:pt x="399609" y="1289118"/>
                    <a:pt x="408396" y="1304737"/>
                    <a:pt x="417696" y="1320014"/>
                  </a:cubicBezTo>
                  <a:cubicBezTo>
                    <a:pt x="422303" y="1327440"/>
                    <a:pt x="426995" y="1334865"/>
                    <a:pt x="431859" y="1342205"/>
                  </a:cubicBezTo>
                  <a:cubicBezTo>
                    <a:pt x="433821" y="1349545"/>
                    <a:pt x="435869" y="1356800"/>
                    <a:pt x="438087" y="1364054"/>
                  </a:cubicBezTo>
                  <a:cubicBezTo>
                    <a:pt x="428787" y="1352191"/>
                    <a:pt x="419658" y="1340242"/>
                    <a:pt x="410700" y="1328123"/>
                  </a:cubicBezTo>
                  <a:close/>
                  <a:moveTo>
                    <a:pt x="378194" y="1214694"/>
                  </a:moveTo>
                  <a:cubicBezTo>
                    <a:pt x="376317" y="1210598"/>
                    <a:pt x="374440" y="1206586"/>
                    <a:pt x="372648" y="1202490"/>
                  </a:cubicBezTo>
                  <a:cubicBezTo>
                    <a:pt x="374440" y="1197369"/>
                    <a:pt x="376317" y="1192333"/>
                    <a:pt x="378109" y="1187298"/>
                  </a:cubicBezTo>
                  <a:cubicBezTo>
                    <a:pt x="379815" y="1192589"/>
                    <a:pt x="381521" y="1197795"/>
                    <a:pt x="383398" y="1203002"/>
                  </a:cubicBezTo>
                  <a:cubicBezTo>
                    <a:pt x="381692" y="1206928"/>
                    <a:pt x="379901" y="1210854"/>
                    <a:pt x="378194" y="1214780"/>
                  </a:cubicBezTo>
                  <a:close/>
                  <a:moveTo>
                    <a:pt x="375635" y="1220328"/>
                  </a:moveTo>
                  <a:cubicBezTo>
                    <a:pt x="374952" y="1221778"/>
                    <a:pt x="374269" y="1223315"/>
                    <a:pt x="373587" y="1224766"/>
                  </a:cubicBezTo>
                  <a:cubicBezTo>
                    <a:pt x="373246" y="1223997"/>
                    <a:pt x="372905" y="1223229"/>
                    <a:pt x="372478" y="1222461"/>
                  </a:cubicBezTo>
                  <a:cubicBezTo>
                    <a:pt x="371198" y="1219559"/>
                    <a:pt x="369918" y="1216743"/>
                    <a:pt x="368639" y="1213841"/>
                  </a:cubicBezTo>
                  <a:cubicBezTo>
                    <a:pt x="369236" y="1212049"/>
                    <a:pt x="369918" y="1210171"/>
                    <a:pt x="370601" y="1208379"/>
                  </a:cubicBezTo>
                  <a:cubicBezTo>
                    <a:pt x="372222" y="1212390"/>
                    <a:pt x="373928" y="1216402"/>
                    <a:pt x="375635" y="1220328"/>
                  </a:cubicBezTo>
                  <a:close/>
                  <a:moveTo>
                    <a:pt x="378109" y="1173898"/>
                  </a:moveTo>
                  <a:cubicBezTo>
                    <a:pt x="377170" y="1171252"/>
                    <a:pt x="376232" y="1168521"/>
                    <a:pt x="375379" y="1165875"/>
                  </a:cubicBezTo>
                  <a:cubicBezTo>
                    <a:pt x="375293" y="1165619"/>
                    <a:pt x="375208" y="1165278"/>
                    <a:pt x="375122" y="1165022"/>
                  </a:cubicBezTo>
                  <a:cubicBezTo>
                    <a:pt x="375720" y="1162973"/>
                    <a:pt x="376232" y="1161010"/>
                    <a:pt x="376829" y="1158962"/>
                  </a:cubicBezTo>
                  <a:cubicBezTo>
                    <a:pt x="377853" y="1162205"/>
                    <a:pt x="378876" y="1165363"/>
                    <a:pt x="379901" y="1168606"/>
                  </a:cubicBezTo>
                  <a:cubicBezTo>
                    <a:pt x="379303" y="1170399"/>
                    <a:pt x="378706" y="1172106"/>
                    <a:pt x="378109" y="1173898"/>
                  </a:cubicBezTo>
                  <a:close/>
                  <a:moveTo>
                    <a:pt x="378280" y="1148123"/>
                  </a:moveTo>
                  <a:cubicBezTo>
                    <a:pt x="378280" y="1148123"/>
                    <a:pt x="378194" y="1148464"/>
                    <a:pt x="378109" y="1148635"/>
                  </a:cubicBezTo>
                  <a:cubicBezTo>
                    <a:pt x="377341" y="1146245"/>
                    <a:pt x="376573" y="1143855"/>
                    <a:pt x="375805" y="1141551"/>
                  </a:cubicBezTo>
                  <a:cubicBezTo>
                    <a:pt x="377170" y="1138308"/>
                    <a:pt x="378535" y="1135064"/>
                    <a:pt x="379986" y="1131906"/>
                  </a:cubicBezTo>
                  <a:lnTo>
                    <a:pt x="379986" y="1131906"/>
                  </a:lnTo>
                  <a:cubicBezTo>
                    <a:pt x="379986" y="1131906"/>
                    <a:pt x="379986" y="1131906"/>
                    <a:pt x="379986" y="1131906"/>
                  </a:cubicBezTo>
                  <a:lnTo>
                    <a:pt x="379986" y="1131906"/>
                  </a:lnTo>
                  <a:cubicBezTo>
                    <a:pt x="379986" y="1131906"/>
                    <a:pt x="379986" y="1131906"/>
                    <a:pt x="379986" y="1131906"/>
                  </a:cubicBezTo>
                  <a:cubicBezTo>
                    <a:pt x="382716" y="1125335"/>
                    <a:pt x="385446" y="1118677"/>
                    <a:pt x="388176" y="1112106"/>
                  </a:cubicBezTo>
                  <a:cubicBezTo>
                    <a:pt x="388517" y="1113215"/>
                    <a:pt x="388859" y="1114325"/>
                    <a:pt x="389200" y="1115434"/>
                  </a:cubicBezTo>
                  <a:lnTo>
                    <a:pt x="385361" y="1126700"/>
                  </a:lnTo>
                  <a:lnTo>
                    <a:pt x="378194" y="1148379"/>
                  </a:lnTo>
                  <a:close/>
                  <a:moveTo>
                    <a:pt x="388603" y="1099901"/>
                  </a:moveTo>
                  <a:cubicBezTo>
                    <a:pt x="388432" y="1099389"/>
                    <a:pt x="388262" y="1098962"/>
                    <a:pt x="388091" y="1098450"/>
                  </a:cubicBezTo>
                  <a:cubicBezTo>
                    <a:pt x="386384" y="1093244"/>
                    <a:pt x="384763" y="1087952"/>
                    <a:pt x="383313" y="1082660"/>
                  </a:cubicBezTo>
                  <a:lnTo>
                    <a:pt x="390736" y="1061153"/>
                  </a:lnTo>
                  <a:cubicBezTo>
                    <a:pt x="392357" y="1068834"/>
                    <a:pt x="394148" y="1076430"/>
                    <a:pt x="396025" y="1084026"/>
                  </a:cubicBezTo>
                  <a:cubicBezTo>
                    <a:pt x="395940" y="1084197"/>
                    <a:pt x="395855" y="1084453"/>
                    <a:pt x="395770" y="1084624"/>
                  </a:cubicBezTo>
                  <a:cubicBezTo>
                    <a:pt x="393380" y="1089659"/>
                    <a:pt x="390992" y="1094780"/>
                    <a:pt x="388603" y="1099901"/>
                  </a:cubicBezTo>
                  <a:close/>
                  <a:moveTo>
                    <a:pt x="391418" y="1055008"/>
                  </a:moveTo>
                  <a:cubicBezTo>
                    <a:pt x="392442" y="1052959"/>
                    <a:pt x="393380" y="1050996"/>
                    <a:pt x="394404" y="1048948"/>
                  </a:cubicBezTo>
                  <a:lnTo>
                    <a:pt x="391674" y="1056117"/>
                  </a:lnTo>
                  <a:cubicBezTo>
                    <a:pt x="391674" y="1056117"/>
                    <a:pt x="391504" y="1055349"/>
                    <a:pt x="391418" y="1055008"/>
                  </a:cubicBezTo>
                  <a:close/>
                  <a:moveTo>
                    <a:pt x="392016" y="1057568"/>
                  </a:moveTo>
                  <a:lnTo>
                    <a:pt x="396537" y="1044851"/>
                  </a:lnTo>
                  <a:cubicBezTo>
                    <a:pt x="397305" y="1043400"/>
                    <a:pt x="398073" y="1041864"/>
                    <a:pt x="398841" y="1040413"/>
                  </a:cubicBezTo>
                  <a:lnTo>
                    <a:pt x="399438" y="1039218"/>
                  </a:lnTo>
                  <a:cubicBezTo>
                    <a:pt x="400888" y="1046899"/>
                    <a:pt x="402595" y="1054581"/>
                    <a:pt x="404301" y="1062262"/>
                  </a:cubicBezTo>
                  <a:cubicBezTo>
                    <a:pt x="404557" y="1063372"/>
                    <a:pt x="404813" y="1064396"/>
                    <a:pt x="405069" y="1065505"/>
                  </a:cubicBezTo>
                  <a:cubicBezTo>
                    <a:pt x="402680" y="1070285"/>
                    <a:pt x="400376" y="1075064"/>
                    <a:pt x="398073" y="1079844"/>
                  </a:cubicBezTo>
                  <a:cubicBezTo>
                    <a:pt x="395940" y="1072419"/>
                    <a:pt x="393892" y="1065079"/>
                    <a:pt x="392016" y="1057568"/>
                  </a:cubicBezTo>
                  <a:close/>
                  <a:moveTo>
                    <a:pt x="398841" y="1037426"/>
                  </a:moveTo>
                  <a:lnTo>
                    <a:pt x="397561" y="1039474"/>
                  </a:lnTo>
                  <a:cubicBezTo>
                    <a:pt x="395172" y="1043315"/>
                    <a:pt x="392783" y="1047241"/>
                    <a:pt x="390480" y="1051167"/>
                  </a:cubicBezTo>
                  <a:cubicBezTo>
                    <a:pt x="390224" y="1050143"/>
                    <a:pt x="389968" y="1049119"/>
                    <a:pt x="389712" y="1048180"/>
                  </a:cubicBezTo>
                  <a:cubicBezTo>
                    <a:pt x="389541" y="1047582"/>
                    <a:pt x="389456" y="1046899"/>
                    <a:pt x="389285" y="1046302"/>
                  </a:cubicBezTo>
                  <a:lnTo>
                    <a:pt x="390053" y="1044510"/>
                  </a:lnTo>
                  <a:lnTo>
                    <a:pt x="397391" y="1027440"/>
                  </a:lnTo>
                  <a:cubicBezTo>
                    <a:pt x="397902" y="1030598"/>
                    <a:pt x="398500" y="1033756"/>
                    <a:pt x="399097" y="1036913"/>
                  </a:cubicBezTo>
                  <a:lnTo>
                    <a:pt x="398926" y="1037426"/>
                  </a:lnTo>
                  <a:close/>
                  <a:moveTo>
                    <a:pt x="389285" y="1043998"/>
                  </a:moveTo>
                  <a:lnTo>
                    <a:pt x="388944" y="1044766"/>
                  </a:lnTo>
                  <a:cubicBezTo>
                    <a:pt x="387920" y="1040328"/>
                    <a:pt x="386982" y="1035889"/>
                    <a:pt x="386043" y="1031537"/>
                  </a:cubicBezTo>
                  <a:lnTo>
                    <a:pt x="384508" y="1023770"/>
                  </a:lnTo>
                  <a:cubicBezTo>
                    <a:pt x="385105" y="1022831"/>
                    <a:pt x="385787" y="1021978"/>
                    <a:pt x="386384" y="1021039"/>
                  </a:cubicBezTo>
                  <a:cubicBezTo>
                    <a:pt x="388944" y="1017539"/>
                    <a:pt x="391759" y="1014723"/>
                    <a:pt x="394916" y="1012589"/>
                  </a:cubicBezTo>
                  <a:cubicBezTo>
                    <a:pt x="395513" y="1016430"/>
                    <a:pt x="396111" y="1020271"/>
                    <a:pt x="396708" y="1024026"/>
                  </a:cubicBezTo>
                  <a:cubicBezTo>
                    <a:pt x="396879" y="1024880"/>
                    <a:pt x="397049" y="1025733"/>
                    <a:pt x="397134" y="1026586"/>
                  </a:cubicBezTo>
                  <a:lnTo>
                    <a:pt x="389200" y="1043912"/>
                  </a:lnTo>
                  <a:close/>
                  <a:moveTo>
                    <a:pt x="397476" y="995605"/>
                  </a:moveTo>
                  <a:lnTo>
                    <a:pt x="409591" y="973329"/>
                  </a:lnTo>
                  <a:cubicBezTo>
                    <a:pt x="409591" y="973329"/>
                    <a:pt x="409505" y="972988"/>
                    <a:pt x="409420" y="973244"/>
                  </a:cubicBezTo>
                  <a:lnTo>
                    <a:pt x="396452" y="995605"/>
                  </a:lnTo>
                  <a:lnTo>
                    <a:pt x="396196" y="996032"/>
                  </a:lnTo>
                  <a:cubicBezTo>
                    <a:pt x="391674" y="997483"/>
                    <a:pt x="387408" y="999616"/>
                    <a:pt x="383484" y="1002518"/>
                  </a:cubicBezTo>
                  <a:lnTo>
                    <a:pt x="382972" y="995520"/>
                  </a:lnTo>
                  <a:lnTo>
                    <a:pt x="382716" y="990825"/>
                  </a:lnTo>
                  <a:cubicBezTo>
                    <a:pt x="388773" y="978791"/>
                    <a:pt x="395001" y="966842"/>
                    <a:pt x="401230" y="954979"/>
                  </a:cubicBezTo>
                  <a:cubicBezTo>
                    <a:pt x="403533" y="950456"/>
                    <a:pt x="405922" y="946017"/>
                    <a:pt x="408396" y="941579"/>
                  </a:cubicBezTo>
                  <a:cubicBezTo>
                    <a:pt x="408994" y="947895"/>
                    <a:pt x="409676" y="954211"/>
                    <a:pt x="410274" y="960441"/>
                  </a:cubicBezTo>
                  <a:lnTo>
                    <a:pt x="412748" y="982888"/>
                  </a:lnTo>
                  <a:lnTo>
                    <a:pt x="414028" y="993727"/>
                  </a:lnTo>
                  <a:cubicBezTo>
                    <a:pt x="413003" y="993727"/>
                    <a:pt x="411980" y="993727"/>
                    <a:pt x="411041" y="993727"/>
                  </a:cubicBezTo>
                  <a:cubicBezTo>
                    <a:pt x="406263" y="993813"/>
                    <a:pt x="401742" y="994496"/>
                    <a:pt x="397476" y="995690"/>
                  </a:cubicBezTo>
                  <a:close/>
                  <a:moveTo>
                    <a:pt x="408482" y="903770"/>
                  </a:moveTo>
                  <a:lnTo>
                    <a:pt x="410785" y="900441"/>
                  </a:lnTo>
                  <a:cubicBezTo>
                    <a:pt x="410785" y="900441"/>
                    <a:pt x="410785" y="900100"/>
                    <a:pt x="410615" y="900271"/>
                  </a:cubicBezTo>
                  <a:lnTo>
                    <a:pt x="408482" y="903173"/>
                  </a:lnTo>
                  <a:cubicBezTo>
                    <a:pt x="408396" y="900953"/>
                    <a:pt x="408226" y="898735"/>
                    <a:pt x="408141" y="896430"/>
                  </a:cubicBezTo>
                  <a:cubicBezTo>
                    <a:pt x="408055" y="894040"/>
                    <a:pt x="407970" y="891651"/>
                    <a:pt x="407799" y="889261"/>
                  </a:cubicBezTo>
                  <a:lnTo>
                    <a:pt x="426740" y="875434"/>
                  </a:lnTo>
                  <a:cubicBezTo>
                    <a:pt x="427337" y="884908"/>
                    <a:pt x="427849" y="894382"/>
                    <a:pt x="428446" y="903941"/>
                  </a:cubicBezTo>
                  <a:lnTo>
                    <a:pt x="414795" y="927582"/>
                  </a:lnTo>
                  <a:cubicBezTo>
                    <a:pt x="413259" y="930228"/>
                    <a:pt x="411809" y="932959"/>
                    <a:pt x="410274" y="935605"/>
                  </a:cubicBezTo>
                  <a:cubicBezTo>
                    <a:pt x="409591" y="924936"/>
                    <a:pt x="408994" y="914268"/>
                    <a:pt x="408482" y="903599"/>
                  </a:cubicBezTo>
                  <a:close/>
                  <a:moveTo>
                    <a:pt x="433224" y="857853"/>
                  </a:moveTo>
                  <a:cubicBezTo>
                    <a:pt x="432968" y="853244"/>
                    <a:pt x="432797" y="848550"/>
                    <a:pt x="432541" y="843941"/>
                  </a:cubicBezTo>
                  <a:cubicBezTo>
                    <a:pt x="436124" y="841124"/>
                    <a:pt x="439708" y="838308"/>
                    <a:pt x="443291" y="835406"/>
                  </a:cubicBezTo>
                  <a:cubicBezTo>
                    <a:pt x="443121" y="843855"/>
                    <a:pt x="443121" y="852390"/>
                    <a:pt x="443121" y="860840"/>
                  </a:cubicBezTo>
                  <a:cubicBezTo>
                    <a:pt x="440049" y="863315"/>
                    <a:pt x="436977" y="865705"/>
                    <a:pt x="433906" y="868180"/>
                  </a:cubicBezTo>
                  <a:cubicBezTo>
                    <a:pt x="433650" y="864766"/>
                    <a:pt x="433394" y="861266"/>
                    <a:pt x="433224" y="857853"/>
                  </a:cubicBezTo>
                  <a:close/>
                  <a:moveTo>
                    <a:pt x="444997" y="834040"/>
                  </a:moveTo>
                  <a:cubicBezTo>
                    <a:pt x="446448" y="832846"/>
                    <a:pt x="447984" y="831736"/>
                    <a:pt x="449434" y="830541"/>
                  </a:cubicBezTo>
                  <a:cubicBezTo>
                    <a:pt x="450202" y="831053"/>
                    <a:pt x="450970" y="831480"/>
                    <a:pt x="451738" y="831992"/>
                  </a:cubicBezTo>
                  <a:lnTo>
                    <a:pt x="451311" y="834467"/>
                  </a:lnTo>
                  <a:cubicBezTo>
                    <a:pt x="450372" y="841722"/>
                    <a:pt x="449434" y="848976"/>
                    <a:pt x="448922" y="856316"/>
                  </a:cubicBezTo>
                  <a:cubicBezTo>
                    <a:pt x="447898" y="857085"/>
                    <a:pt x="446960" y="857938"/>
                    <a:pt x="445936" y="858706"/>
                  </a:cubicBezTo>
                  <a:cubicBezTo>
                    <a:pt x="445595" y="850513"/>
                    <a:pt x="445253" y="842319"/>
                    <a:pt x="444997" y="834126"/>
                  </a:cubicBezTo>
                  <a:close/>
                  <a:moveTo>
                    <a:pt x="468801" y="824993"/>
                  </a:moveTo>
                  <a:cubicBezTo>
                    <a:pt x="468204" y="824737"/>
                    <a:pt x="467607" y="824396"/>
                    <a:pt x="467095" y="824140"/>
                  </a:cubicBezTo>
                  <a:cubicBezTo>
                    <a:pt x="465218" y="823116"/>
                    <a:pt x="463255" y="822092"/>
                    <a:pt x="461464" y="820982"/>
                  </a:cubicBezTo>
                  <a:cubicBezTo>
                    <a:pt x="467009" y="816544"/>
                    <a:pt x="472555" y="812106"/>
                    <a:pt x="478100" y="807668"/>
                  </a:cubicBezTo>
                  <a:cubicBezTo>
                    <a:pt x="478698" y="808350"/>
                    <a:pt x="479295" y="809033"/>
                    <a:pt x="479892" y="809716"/>
                  </a:cubicBezTo>
                  <a:cubicBezTo>
                    <a:pt x="478015" y="810655"/>
                    <a:pt x="476394" y="811935"/>
                    <a:pt x="474944" y="813386"/>
                  </a:cubicBezTo>
                  <a:cubicBezTo>
                    <a:pt x="473237" y="815178"/>
                    <a:pt x="471872" y="817312"/>
                    <a:pt x="470849" y="819616"/>
                  </a:cubicBezTo>
                  <a:cubicBezTo>
                    <a:pt x="470081" y="821409"/>
                    <a:pt x="469398" y="823201"/>
                    <a:pt x="468886" y="825079"/>
                  </a:cubicBezTo>
                  <a:close/>
                  <a:moveTo>
                    <a:pt x="474688" y="777540"/>
                  </a:moveTo>
                  <a:cubicBezTo>
                    <a:pt x="475797" y="776686"/>
                    <a:pt x="476821" y="775747"/>
                    <a:pt x="477930" y="774894"/>
                  </a:cubicBezTo>
                  <a:lnTo>
                    <a:pt x="478100" y="781295"/>
                  </a:lnTo>
                  <a:cubicBezTo>
                    <a:pt x="476991" y="780015"/>
                    <a:pt x="475797" y="778820"/>
                    <a:pt x="474688" y="777540"/>
                  </a:cubicBezTo>
                  <a:close/>
                  <a:moveTo>
                    <a:pt x="470508" y="775150"/>
                  </a:moveTo>
                  <a:cubicBezTo>
                    <a:pt x="469825" y="774894"/>
                    <a:pt x="469057" y="774552"/>
                    <a:pt x="468204" y="774126"/>
                  </a:cubicBezTo>
                  <a:cubicBezTo>
                    <a:pt x="467863" y="775747"/>
                    <a:pt x="467436" y="777028"/>
                    <a:pt x="467095" y="778222"/>
                  </a:cubicBezTo>
                  <a:lnTo>
                    <a:pt x="453017" y="790769"/>
                  </a:lnTo>
                  <a:lnTo>
                    <a:pt x="439281" y="802973"/>
                  </a:lnTo>
                  <a:cubicBezTo>
                    <a:pt x="435527" y="798535"/>
                    <a:pt x="432712" y="793671"/>
                    <a:pt x="430579" y="788379"/>
                  </a:cubicBezTo>
                  <a:cubicBezTo>
                    <a:pt x="434844" y="783514"/>
                    <a:pt x="439025" y="778564"/>
                    <a:pt x="443291" y="773699"/>
                  </a:cubicBezTo>
                  <a:cubicBezTo>
                    <a:pt x="443291" y="773699"/>
                    <a:pt x="443291" y="773699"/>
                    <a:pt x="443376" y="773699"/>
                  </a:cubicBezTo>
                  <a:lnTo>
                    <a:pt x="443035" y="787781"/>
                  </a:lnTo>
                  <a:cubicBezTo>
                    <a:pt x="443035" y="787781"/>
                    <a:pt x="443291" y="787952"/>
                    <a:pt x="443291" y="787781"/>
                  </a:cubicBezTo>
                  <a:lnTo>
                    <a:pt x="443973" y="773187"/>
                  </a:lnTo>
                  <a:cubicBezTo>
                    <a:pt x="446022" y="771651"/>
                    <a:pt x="448069" y="770029"/>
                    <a:pt x="450031" y="768493"/>
                  </a:cubicBezTo>
                  <a:cubicBezTo>
                    <a:pt x="454041" y="765335"/>
                    <a:pt x="458051" y="762092"/>
                    <a:pt x="462061" y="758848"/>
                  </a:cubicBezTo>
                  <a:lnTo>
                    <a:pt x="462317" y="769944"/>
                  </a:lnTo>
                  <a:cubicBezTo>
                    <a:pt x="462317" y="769944"/>
                    <a:pt x="462573" y="770114"/>
                    <a:pt x="462573" y="769944"/>
                  </a:cubicBezTo>
                  <a:lnTo>
                    <a:pt x="462573" y="758422"/>
                  </a:lnTo>
                  <a:cubicBezTo>
                    <a:pt x="467436" y="754496"/>
                    <a:pt x="472299" y="750570"/>
                    <a:pt x="477162" y="746558"/>
                  </a:cubicBezTo>
                  <a:cubicBezTo>
                    <a:pt x="477162" y="751167"/>
                    <a:pt x="477333" y="755861"/>
                    <a:pt x="477418" y="760470"/>
                  </a:cubicBezTo>
                  <a:lnTo>
                    <a:pt x="477674" y="768663"/>
                  </a:lnTo>
                  <a:lnTo>
                    <a:pt x="470422" y="775150"/>
                  </a:lnTo>
                  <a:close/>
                  <a:moveTo>
                    <a:pt x="462743" y="752703"/>
                  </a:moveTo>
                  <a:lnTo>
                    <a:pt x="462743" y="746985"/>
                  </a:lnTo>
                  <a:cubicBezTo>
                    <a:pt x="462743" y="746985"/>
                    <a:pt x="462829" y="740925"/>
                    <a:pt x="462829" y="740925"/>
                  </a:cubicBezTo>
                  <a:cubicBezTo>
                    <a:pt x="462914" y="740498"/>
                    <a:pt x="463000" y="740072"/>
                    <a:pt x="463085" y="739645"/>
                  </a:cubicBezTo>
                  <a:cubicBezTo>
                    <a:pt x="466838" y="736743"/>
                    <a:pt x="470678" y="733756"/>
                    <a:pt x="474432" y="730769"/>
                  </a:cubicBezTo>
                  <a:lnTo>
                    <a:pt x="474432" y="730769"/>
                  </a:lnTo>
                  <a:cubicBezTo>
                    <a:pt x="474432" y="730769"/>
                    <a:pt x="474432" y="730769"/>
                    <a:pt x="474432" y="730769"/>
                  </a:cubicBezTo>
                  <a:lnTo>
                    <a:pt x="474432" y="730769"/>
                  </a:lnTo>
                  <a:cubicBezTo>
                    <a:pt x="474432" y="730769"/>
                    <a:pt x="474432" y="730769"/>
                    <a:pt x="474432" y="730769"/>
                  </a:cubicBezTo>
                  <a:cubicBezTo>
                    <a:pt x="475285" y="730086"/>
                    <a:pt x="476053" y="729403"/>
                    <a:pt x="476821" y="728720"/>
                  </a:cubicBezTo>
                  <a:cubicBezTo>
                    <a:pt x="476821" y="732561"/>
                    <a:pt x="476821" y="736316"/>
                    <a:pt x="476991" y="740157"/>
                  </a:cubicBezTo>
                  <a:cubicBezTo>
                    <a:pt x="472213" y="744424"/>
                    <a:pt x="467436" y="748607"/>
                    <a:pt x="462573" y="752789"/>
                  </a:cubicBezTo>
                  <a:close/>
                  <a:moveTo>
                    <a:pt x="471275" y="726587"/>
                  </a:moveTo>
                  <a:lnTo>
                    <a:pt x="471275" y="726587"/>
                  </a:lnTo>
                  <a:cubicBezTo>
                    <a:pt x="471275" y="726587"/>
                    <a:pt x="471104" y="726672"/>
                    <a:pt x="471104" y="726672"/>
                  </a:cubicBezTo>
                  <a:lnTo>
                    <a:pt x="470934" y="726672"/>
                  </a:lnTo>
                  <a:cubicBezTo>
                    <a:pt x="470934" y="726672"/>
                    <a:pt x="470934" y="726757"/>
                    <a:pt x="470934" y="726757"/>
                  </a:cubicBezTo>
                  <a:cubicBezTo>
                    <a:pt x="468545" y="728806"/>
                    <a:pt x="466071" y="730854"/>
                    <a:pt x="463682" y="732902"/>
                  </a:cubicBezTo>
                  <a:cubicBezTo>
                    <a:pt x="463938" y="730086"/>
                    <a:pt x="464194" y="727184"/>
                    <a:pt x="464364" y="724282"/>
                  </a:cubicBezTo>
                  <a:cubicBezTo>
                    <a:pt x="464876" y="716259"/>
                    <a:pt x="465303" y="708237"/>
                    <a:pt x="465815" y="700129"/>
                  </a:cubicBezTo>
                  <a:cubicBezTo>
                    <a:pt x="465815" y="698678"/>
                    <a:pt x="465900" y="697227"/>
                    <a:pt x="465474" y="696032"/>
                  </a:cubicBezTo>
                  <a:cubicBezTo>
                    <a:pt x="469313" y="692789"/>
                    <a:pt x="473237" y="689545"/>
                    <a:pt x="477077" y="686302"/>
                  </a:cubicBezTo>
                  <a:cubicBezTo>
                    <a:pt x="477077" y="688351"/>
                    <a:pt x="477077" y="690484"/>
                    <a:pt x="476991" y="692618"/>
                  </a:cubicBezTo>
                  <a:cubicBezTo>
                    <a:pt x="476991" y="702433"/>
                    <a:pt x="476906" y="712248"/>
                    <a:pt x="476991" y="721978"/>
                  </a:cubicBezTo>
                  <a:cubicBezTo>
                    <a:pt x="475114" y="723514"/>
                    <a:pt x="473237" y="724965"/>
                    <a:pt x="471360" y="726501"/>
                  </a:cubicBezTo>
                  <a:close/>
                  <a:moveTo>
                    <a:pt x="476650" y="679816"/>
                  </a:moveTo>
                  <a:lnTo>
                    <a:pt x="476650" y="679816"/>
                  </a:lnTo>
                  <a:cubicBezTo>
                    <a:pt x="476650" y="679816"/>
                    <a:pt x="476479" y="679986"/>
                    <a:pt x="476479" y="679986"/>
                  </a:cubicBezTo>
                  <a:lnTo>
                    <a:pt x="476309" y="680157"/>
                  </a:lnTo>
                  <a:lnTo>
                    <a:pt x="476309" y="680157"/>
                  </a:lnTo>
                  <a:cubicBezTo>
                    <a:pt x="472299" y="683742"/>
                    <a:pt x="468289" y="687326"/>
                    <a:pt x="464364" y="690911"/>
                  </a:cubicBezTo>
                  <a:cubicBezTo>
                    <a:pt x="464705" y="683742"/>
                    <a:pt x="465133" y="676658"/>
                    <a:pt x="465474" y="669489"/>
                  </a:cubicBezTo>
                  <a:cubicBezTo>
                    <a:pt x="469569" y="665904"/>
                    <a:pt x="473579" y="662405"/>
                    <a:pt x="477674" y="658820"/>
                  </a:cubicBezTo>
                  <a:cubicBezTo>
                    <a:pt x="477418" y="665733"/>
                    <a:pt x="477247" y="672646"/>
                    <a:pt x="477162" y="679474"/>
                  </a:cubicBezTo>
                  <a:cubicBezTo>
                    <a:pt x="476991" y="679645"/>
                    <a:pt x="476821" y="679730"/>
                    <a:pt x="476650" y="679901"/>
                  </a:cubicBezTo>
                  <a:close/>
                  <a:moveTo>
                    <a:pt x="477247" y="652077"/>
                  </a:moveTo>
                  <a:lnTo>
                    <a:pt x="477247" y="652077"/>
                  </a:lnTo>
                  <a:cubicBezTo>
                    <a:pt x="477247" y="652077"/>
                    <a:pt x="477077" y="652163"/>
                    <a:pt x="477077" y="652163"/>
                  </a:cubicBezTo>
                  <a:lnTo>
                    <a:pt x="476906" y="652163"/>
                  </a:lnTo>
                  <a:cubicBezTo>
                    <a:pt x="476906" y="652163"/>
                    <a:pt x="476906" y="652248"/>
                    <a:pt x="476906" y="652248"/>
                  </a:cubicBezTo>
                  <a:cubicBezTo>
                    <a:pt x="473237" y="655747"/>
                    <a:pt x="469484" y="659247"/>
                    <a:pt x="465815" y="662831"/>
                  </a:cubicBezTo>
                  <a:cubicBezTo>
                    <a:pt x="465815" y="661893"/>
                    <a:pt x="465900" y="661039"/>
                    <a:pt x="465985" y="660100"/>
                  </a:cubicBezTo>
                  <a:cubicBezTo>
                    <a:pt x="466156" y="657881"/>
                    <a:pt x="466327" y="655747"/>
                    <a:pt x="466412" y="653528"/>
                  </a:cubicBezTo>
                  <a:cubicBezTo>
                    <a:pt x="470337" y="650456"/>
                    <a:pt x="474262" y="647383"/>
                    <a:pt x="478186" y="644225"/>
                  </a:cubicBezTo>
                  <a:cubicBezTo>
                    <a:pt x="478100" y="646615"/>
                    <a:pt x="478015" y="649005"/>
                    <a:pt x="477930" y="651395"/>
                  </a:cubicBezTo>
                  <a:cubicBezTo>
                    <a:pt x="477674" y="651651"/>
                    <a:pt x="477418" y="651821"/>
                    <a:pt x="477162" y="652077"/>
                  </a:cubicBezTo>
                  <a:close/>
                  <a:moveTo>
                    <a:pt x="460525" y="629375"/>
                  </a:moveTo>
                  <a:cubicBezTo>
                    <a:pt x="459246" y="635264"/>
                    <a:pt x="458904" y="641067"/>
                    <a:pt x="461293" y="646359"/>
                  </a:cubicBezTo>
                  <a:cubicBezTo>
                    <a:pt x="458392" y="648663"/>
                    <a:pt x="455577" y="650968"/>
                    <a:pt x="452676" y="653272"/>
                  </a:cubicBezTo>
                  <a:cubicBezTo>
                    <a:pt x="452847" y="651907"/>
                    <a:pt x="452932" y="650456"/>
                    <a:pt x="453102" y="649090"/>
                  </a:cubicBezTo>
                  <a:lnTo>
                    <a:pt x="458478" y="644738"/>
                  </a:lnTo>
                  <a:cubicBezTo>
                    <a:pt x="458478" y="644738"/>
                    <a:pt x="458478" y="644481"/>
                    <a:pt x="458307" y="644567"/>
                  </a:cubicBezTo>
                  <a:lnTo>
                    <a:pt x="453102" y="648237"/>
                  </a:lnTo>
                  <a:cubicBezTo>
                    <a:pt x="453529" y="643372"/>
                    <a:pt x="454041" y="638592"/>
                    <a:pt x="454468" y="633727"/>
                  </a:cubicBezTo>
                  <a:cubicBezTo>
                    <a:pt x="456515" y="632277"/>
                    <a:pt x="458478" y="630740"/>
                    <a:pt x="460440" y="629289"/>
                  </a:cubicBezTo>
                  <a:close/>
                  <a:moveTo>
                    <a:pt x="447642" y="667611"/>
                  </a:moveTo>
                  <a:cubicBezTo>
                    <a:pt x="447642" y="668550"/>
                    <a:pt x="447557" y="669489"/>
                    <a:pt x="447472" y="670427"/>
                  </a:cubicBezTo>
                  <a:cubicBezTo>
                    <a:pt x="447301" y="674012"/>
                    <a:pt x="447130" y="677597"/>
                    <a:pt x="446874" y="681181"/>
                  </a:cubicBezTo>
                  <a:lnTo>
                    <a:pt x="437916" y="689887"/>
                  </a:lnTo>
                  <a:cubicBezTo>
                    <a:pt x="434418" y="693215"/>
                    <a:pt x="431091" y="696629"/>
                    <a:pt x="427507" y="699787"/>
                  </a:cubicBezTo>
                  <a:cubicBezTo>
                    <a:pt x="427934" y="693471"/>
                    <a:pt x="428361" y="687070"/>
                    <a:pt x="428873" y="680755"/>
                  </a:cubicBezTo>
                  <a:cubicBezTo>
                    <a:pt x="435186" y="676487"/>
                    <a:pt x="441414" y="672134"/>
                    <a:pt x="447642" y="667696"/>
                  </a:cubicBezTo>
                  <a:close/>
                  <a:moveTo>
                    <a:pt x="429043" y="678450"/>
                  </a:moveTo>
                  <a:cubicBezTo>
                    <a:pt x="429043" y="677426"/>
                    <a:pt x="429214" y="676487"/>
                    <a:pt x="429299" y="675463"/>
                  </a:cubicBezTo>
                  <a:cubicBezTo>
                    <a:pt x="432797" y="672220"/>
                    <a:pt x="436381" y="669062"/>
                    <a:pt x="439878" y="665904"/>
                  </a:cubicBezTo>
                  <a:cubicBezTo>
                    <a:pt x="442609" y="663429"/>
                    <a:pt x="445424" y="661039"/>
                    <a:pt x="448154" y="658564"/>
                  </a:cubicBezTo>
                  <a:cubicBezTo>
                    <a:pt x="448069" y="660356"/>
                    <a:pt x="447898" y="662063"/>
                    <a:pt x="447813" y="663855"/>
                  </a:cubicBezTo>
                  <a:cubicBezTo>
                    <a:pt x="441585" y="668806"/>
                    <a:pt x="435357" y="673756"/>
                    <a:pt x="428958" y="678535"/>
                  </a:cubicBezTo>
                  <a:close/>
                  <a:moveTo>
                    <a:pt x="439025" y="664538"/>
                  </a:moveTo>
                  <a:cubicBezTo>
                    <a:pt x="435783" y="667184"/>
                    <a:pt x="432627" y="669915"/>
                    <a:pt x="429470" y="672561"/>
                  </a:cubicBezTo>
                  <a:cubicBezTo>
                    <a:pt x="429555" y="671025"/>
                    <a:pt x="429726" y="669489"/>
                    <a:pt x="429811" y="667952"/>
                  </a:cubicBezTo>
                  <a:cubicBezTo>
                    <a:pt x="433480" y="664965"/>
                    <a:pt x="437148" y="661893"/>
                    <a:pt x="440817" y="658905"/>
                  </a:cubicBezTo>
                  <a:lnTo>
                    <a:pt x="448496" y="652760"/>
                  </a:lnTo>
                  <a:cubicBezTo>
                    <a:pt x="448410" y="654126"/>
                    <a:pt x="448325" y="655491"/>
                    <a:pt x="448239" y="656942"/>
                  </a:cubicBezTo>
                  <a:cubicBezTo>
                    <a:pt x="445168" y="659503"/>
                    <a:pt x="442011" y="661978"/>
                    <a:pt x="438940" y="664538"/>
                  </a:cubicBezTo>
                  <a:close/>
                  <a:moveTo>
                    <a:pt x="414710" y="685107"/>
                  </a:moveTo>
                  <a:cubicBezTo>
                    <a:pt x="410700" y="688521"/>
                    <a:pt x="406690" y="692021"/>
                    <a:pt x="402680" y="695435"/>
                  </a:cubicBezTo>
                  <a:lnTo>
                    <a:pt x="402680" y="690228"/>
                  </a:lnTo>
                  <a:cubicBezTo>
                    <a:pt x="406861" y="686814"/>
                    <a:pt x="411041" y="683315"/>
                    <a:pt x="415222" y="679901"/>
                  </a:cubicBezTo>
                  <a:cubicBezTo>
                    <a:pt x="415051" y="681608"/>
                    <a:pt x="414881" y="683315"/>
                    <a:pt x="414710" y="685022"/>
                  </a:cubicBezTo>
                  <a:close/>
                  <a:moveTo>
                    <a:pt x="402766" y="684510"/>
                  </a:moveTo>
                  <a:lnTo>
                    <a:pt x="402766" y="683144"/>
                  </a:lnTo>
                  <a:cubicBezTo>
                    <a:pt x="402766" y="683144"/>
                    <a:pt x="403021" y="669659"/>
                    <a:pt x="403021" y="669659"/>
                  </a:cubicBezTo>
                  <a:lnTo>
                    <a:pt x="404301" y="668806"/>
                  </a:lnTo>
                  <a:cubicBezTo>
                    <a:pt x="408141" y="666331"/>
                    <a:pt x="411895" y="663770"/>
                    <a:pt x="415648" y="661210"/>
                  </a:cubicBezTo>
                  <a:cubicBezTo>
                    <a:pt x="416245" y="660783"/>
                    <a:pt x="416928" y="660356"/>
                    <a:pt x="417525" y="659930"/>
                  </a:cubicBezTo>
                  <a:cubicBezTo>
                    <a:pt x="416928" y="664965"/>
                    <a:pt x="416416" y="670001"/>
                    <a:pt x="415819" y="675036"/>
                  </a:cubicBezTo>
                  <a:cubicBezTo>
                    <a:pt x="411468" y="678194"/>
                    <a:pt x="407116" y="681352"/>
                    <a:pt x="402766" y="684510"/>
                  </a:cubicBezTo>
                  <a:close/>
                  <a:moveTo>
                    <a:pt x="386641" y="653699"/>
                  </a:moveTo>
                  <a:cubicBezTo>
                    <a:pt x="384593" y="655235"/>
                    <a:pt x="382630" y="656772"/>
                    <a:pt x="380583" y="658393"/>
                  </a:cubicBezTo>
                  <a:cubicBezTo>
                    <a:pt x="379901" y="655491"/>
                    <a:pt x="379303" y="652675"/>
                    <a:pt x="378706" y="649773"/>
                  </a:cubicBezTo>
                  <a:cubicBezTo>
                    <a:pt x="380754" y="648237"/>
                    <a:pt x="382801" y="646700"/>
                    <a:pt x="384763" y="645079"/>
                  </a:cubicBezTo>
                  <a:cubicBezTo>
                    <a:pt x="385361" y="647981"/>
                    <a:pt x="386043" y="650797"/>
                    <a:pt x="386641" y="653699"/>
                  </a:cubicBezTo>
                  <a:close/>
                  <a:moveTo>
                    <a:pt x="378876" y="659673"/>
                  </a:moveTo>
                  <a:cubicBezTo>
                    <a:pt x="376659" y="661380"/>
                    <a:pt x="374526" y="663087"/>
                    <a:pt x="372307" y="664709"/>
                  </a:cubicBezTo>
                  <a:lnTo>
                    <a:pt x="372648" y="661210"/>
                  </a:lnTo>
                  <a:cubicBezTo>
                    <a:pt x="372648" y="661210"/>
                    <a:pt x="372478" y="660954"/>
                    <a:pt x="372393" y="661210"/>
                  </a:cubicBezTo>
                  <a:lnTo>
                    <a:pt x="371881" y="665050"/>
                  </a:lnTo>
                  <a:cubicBezTo>
                    <a:pt x="371027" y="665733"/>
                    <a:pt x="370174" y="666416"/>
                    <a:pt x="369321" y="667013"/>
                  </a:cubicBezTo>
                  <a:cubicBezTo>
                    <a:pt x="369151" y="666160"/>
                    <a:pt x="368980" y="665221"/>
                    <a:pt x="368809" y="664368"/>
                  </a:cubicBezTo>
                  <a:lnTo>
                    <a:pt x="368809" y="664368"/>
                  </a:lnTo>
                  <a:cubicBezTo>
                    <a:pt x="368809" y="664368"/>
                    <a:pt x="368809" y="664197"/>
                    <a:pt x="368809" y="664197"/>
                  </a:cubicBezTo>
                  <a:lnTo>
                    <a:pt x="368809" y="664026"/>
                  </a:lnTo>
                  <a:cubicBezTo>
                    <a:pt x="368809" y="664026"/>
                    <a:pt x="368809" y="664026"/>
                    <a:pt x="368809" y="664026"/>
                  </a:cubicBezTo>
                  <a:cubicBezTo>
                    <a:pt x="368383" y="662063"/>
                    <a:pt x="367871" y="660100"/>
                    <a:pt x="367444" y="658137"/>
                  </a:cubicBezTo>
                  <a:cubicBezTo>
                    <a:pt x="367615" y="657967"/>
                    <a:pt x="367785" y="657881"/>
                    <a:pt x="368041" y="657710"/>
                  </a:cubicBezTo>
                  <a:cubicBezTo>
                    <a:pt x="370857" y="655662"/>
                    <a:pt x="373587" y="653528"/>
                    <a:pt x="376317" y="651480"/>
                  </a:cubicBezTo>
                  <a:cubicBezTo>
                    <a:pt x="377170" y="654211"/>
                    <a:pt x="378023" y="656942"/>
                    <a:pt x="378876" y="659588"/>
                  </a:cubicBezTo>
                  <a:close/>
                  <a:moveTo>
                    <a:pt x="367018" y="679304"/>
                  </a:moveTo>
                  <a:cubicBezTo>
                    <a:pt x="367615" y="681779"/>
                    <a:pt x="368297" y="684254"/>
                    <a:pt x="368894" y="686729"/>
                  </a:cubicBezTo>
                  <a:cubicBezTo>
                    <a:pt x="368212" y="691679"/>
                    <a:pt x="367615" y="696629"/>
                    <a:pt x="367018" y="701665"/>
                  </a:cubicBezTo>
                  <a:cubicBezTo>
                    <a:pt x="365909" y="697227"/>
                    <a:pt x="364714" y="692789"/>
                    <a:pt x="363605" y="688351"/>
                  </a:cubicBezTo>
                  <a:lnTo>
                    <a:pt x="363605" y="688351"/>
                  </a:lnTo>
                  <a:cubicBezTo>
                    <a:pt x="363605" y="688351"/>
                    <a:pt x="363605" y="688180"/>
                    <a:pt x="363605" y="688180"/>
                  </a:cubicBezTo>
                  <a:lnTo>
                    <a:pt x="363605" y="688009"/>
                  </a:lnTo>
                  <a:cubicBezTo>
                    <a:pt x="363605" y="688009"/>
                    <a:pt x="363605" y="688009"/>
                    <a:pt x="363605" y="688009"/>
                  </a:cubicBezTo>
                  <a:cubicBezTo>
                    <a:pt x="363093" y="686302"/>
                    <a:pt x="362666" y="684595"/>
                    <a:pt x="362155" y="682888"/>
                  </a:cubicBezTo>
                  <a:cubicBezTo>
                    <a:pt x="363776" y="681693"/>
                    <a:pt x="365397" y="680499"/>
                    <a:pt x="367018" y="679304"/>
                  </a:cubicBezTo>
                  <a:close/>
                  <a:moveTo>
                    <a:pt x="339631" y="736743"/>
                  </a:moveTo>
                  <a:lnTo>
                    <a:pt x="335450" y="740413"/>
                  </a:lnTo>
                  <a:lnTo>
                    <a:pt x="338521" y="731195"/>
                  </a:lnTo>
                  <a:cubicBezTo>
                    <a:pt x="338863" y="732817"/>
                    <a:pt x="339119" y="734524"/>
                    <a:pt x="339460" y="736146"/>
                  </a:cubicBezTo>
                  <a:cubicBezTo>
                    <a:pt x="339460" y="736402"/>
                    <a:pt x="339545" y="736572"/>
                    <a:pt x="339631" y="736828"/>
                  </a:cubicBezTo>
                  <a:close/>
                  <a:moveTo>
                    <a:pt x="353367" y="679986"/>
                  </a:moveTo>
                  <a:cubicBezTo>
                    <a:pt x="352087" y="681011"/>
                    <a:pt x="350893" y="682120"/>
                    <a:pt x="349613" y="683144"/>
                  </a:cubicBezTo>
                  <a:cubicBezTo>
                    <a:pt x="348674" y="679730"/>
                    <a:pt x="347736" y="676316"/>
                    <a:pt x="346882" y="672903"/>
                  </a:cubicBezTo>
                  <a:cubicBezTo>
                    <a:pt x="349186" y="671281"/>
                    <a:pt x="351490" y="669745"/>
                    <a:pt x="353708" y="668123"/>
                  </a:cubicBezTo>
                  <a:cubicBezTo>
                    <a:pt x="354135" y="670342"/>
                    <a:pt x="354647" y="672561"/>
                    <a:pt x="355073" y="674780"/>
                  </a:cubicBezTo>
                  <a:cubicBezTo>
                    <a:pt x="354476" y="676487"/>
                    <a:pt x="353878" y="678279"/>
                    <a:pt x="353367" y="679986"/>
                  </a:cubicBezTo>
                  <a:close/>
                  <a:moveTo>
                    <a:pt x="347480" y="669830"/>
                  </a:moveTo>
                  <a:cubicBezTo>
                    <a:pt x="348077" y="667440"/>
                    <a:pt x="348589" y="664965"/>
                    <a:pt x="349186" y="662575"/>
                  </a:cubicBezTo>
                  <a:cubicBezTo>
                    <a:pt x="349869" y="659930"/>
                    <a:pt x="350552" y="657369"/>
                    <a:pt x="351148" y="654723"/>
                  </a:cubicBezTo>
                  <a:cubicBezTo>
                    <a:pt x="351490" y="656516"/>
                    <a:pt x="351746" y="658308"/>
                    <a:pt x="352087" y="660186"/>
                  </a:cubicBezTo>
                  <a:cubicBezTo>
                    <a:pt x="352428" y="661893"/>
                    <a:pt x="352769" y="663599"/>
                    <a:pt x="353111" y="665307"/>
                  </a:cubicBezTo>
                  <a:cubicBezTo>
                    <a:pt x="351234" y="666843"/>
                    <a:pt x="349357" y="668294"/>
                    <a:pt x="347480" y="669830"/>
                  </a:cubicBezTo>
                  <a:close/>
                  <a:moveTo>
                    <a:pt x="346882" y="685534"/>
                  </a:moveTo>
                  <a:cubicBezTo>
                    <a:pt x="345688" y="686558"/>
                    <a:pt x="344408" y="687668"/>
                    <a:pt x="343214" y="688692"/>
                  </a:cubicBezTo>
                  <a:cubicBezTo>
                    <a:pt x="343214" y="688607"/>
                    <a:pt x="343214" y="688436"/>
                    <a:pt x="343214" y="688351"/>
                  </a:cubicBezTo>
                  <a:cubicBezTo>
                    <a:pt x="343897" y="685107"/>
                    <a:pt x="344665" y="681864"/>
                    <a:pt x="345432" y="678621"/>
                  </a:cubicBezTo>
                  <a:cubicBezTo>
                    <a:pt x="345859" y="680925"/>
                    <a:pt x="346371" y="683230"/>
                    <a:pt x="346882" y="685534"/>
                  </a:cubicBezTo>
                  <a:close/>
                  <a:moveTo>
                    <a:pt x="348419" y="693045"/>
                  </a:moveTo>
                  <a:cubicBezTo>
                    <a:pt x="348503" y="693471"/>
                    <a:pt x="348589" y="693983"/>
                    <a:pt x="348674" y="694410"/>
                  </a:cubicBezTo>
                  <a:cubicBezTo>
                    <a:pt x="346029" y="702689"/>
                    <a:pt x="343385" y="710968"/>
                    <a:pt x="340825" y="719247"/>
                  </a:cubicBezTo>
                  <a:lnTo>
                    <a:pt x="339801" y="722490"/>
                  </a:lnTo>
                  <a:cubicBezTo>
                    <a:pt x="339119" y="719844"/>
                    <a:pt x="338521" y="717113"/>
                    <a:pt x="337924" y="714382"/>
                  </a:cubicBezTo>
                  <a:cubicBezTo>
                    <a:pt x="338948" y="709005"/>
                    <a:pt x="339972" y="703628"/>
                    <a:pt x="341081" y="698251"/>
                  </a:cubicBezTo>
                  <a:cubicBezTo>
                    <a:pt x="343470" y="696459"/>
                    <a:pt x="345944" y="694752"/>
                    <a:pt x="348333" y="692959"/>
                  </a:cubicBezTo>
                  <a:close/>
                  <a:moveTo>
                    <a:pt x="338095" y="728550"/>
                  </a:moveTo>
                  <a:lnTo>
                    <a:pt x="334170" y="741523"/>
                  </a:lnTo>
                  <a:lnTo>
                    <a:pt x="333146" y="742376"/>
                  </a:lnTo>
                  <a:cubicBezTo>
                    <a:pt x="334256" y="735378"/>
                    <a:pt x="335536" y="728294"/>
                    <a:pt x="336730" y="721295"/>
                  </a:cubicBezTo>
                  <a:cubicBezTo>
                    <a:pt x="337157" y="723685"/>
                    <a:pt x="337583" y="726075"/>
                    <a:pt x="338010" y="728464"/>
                  </a:cubicBezTo>
                  <a:close/>
                  <a:moveTo>
                    <a:pt x="333658" y="743230"/>
                  </a:moveTo>
                  <a:lnTo>
                    <a:pt x="332294" y="748009"/>
                  </a:lnTo>
                  <a:cubicBezTo>
                    <a:pt x="332549" y="746644"/>
                    <a:pt x="332720" y="745193"/>
                    <a:pt x="332976" y="743827"/>
                  </a:cubicBezTo>
                  <a:lnTo>
                    <a:pt x="333658" y="743315"/>
                  </a:lnTo>
                  <a:close/>
                  <a:moveTo>
                    <a:pt x="334768" y="742632"/>
                  </a:moveTo>
                  <a:lnTo>
                    <a:pt x="334768" y="742291"/>
                  </a:lnTo>
                  <a:cubicBezTo>
                    <a:pt x="334768" y="742291"/>
                    <a:pt x="340057" y="738279"/>
                    <a:pt x="340057" y="738279"/>
                  </a:cubicBezTo>
                  <a:cubicBezTo>
                    <a:pt x="340996" y="742547"/>
                    <a:pt x="341934" y="746729"/>
                    <a:pt x="343044" y="750996"/>
                  </a:cubicBezTo>
                  <a:cubicBezTo>
                    <a:pt x="340996" y="753045"/>
                    <a:pt x="338948" y="755093"/>
                    <a:pt x="336986" y="757227"/>
                  </a:cubicBezTo>
                  <a:lnTo>
                    <a:pt x="335877" y="753471"/>
                  </a:lnTo>
                  <a:cubicBezTo>
                    <a:pt x="335877" y="753471"/>
                    <a:pt x="335621" y="753471"/>
                    <a:pt x="335621" y="753471"/>
                  </a:cubicBezTo>
                  <a:lnTo>
                    <a:pt x="336474" y="757568"/>
                  </a:lnTo>
                  <a:cubicBezTo>
                    <a:pt x="334256" y="759872"/>
                    <a:pt x="331952" y="762177"/>
                    <a:pt x="329734" y="764567"/>
                  </a:cubicBezTo>
                  <a:cubicBezTo>
                    <a:pt x="329904" y="763372"/>
                    <a:pt x="330075" y="762177"/>
                    <a:pt x="330246" y="761067"/>
                  </a:cubicBezTo>
                  <a:cubicBezTo>
                    <a:pt x="330672" y="758336"/>
                    <a:pt x="331099" y="755520"/>
                    <a:pt x="331525" y="752789"/>
                  </a:cubicBezTo>
                  <a:lnTo>
                    <a:pt x="334768" y="742632"/>
                  </a:lnTo>
                  <a:close/>
                  <a:moveTo>
                    <a:pt x="337669" y="762860"/>
                  </a:moveTo>
                  <a:lnTo>
                    <a:pt x="337669" y="763116"/>
                  </a:lnTo>
                  <a:cubicBezTo>
                    <a:pt x="337669" y="763116"/>
                    <a:pt x="339887" y="772675"/>
                    <a:pt x="339887" y="772675"/>
                  </a:cubicBezTo>
                  <a:cubicBezTo>
                    <a:pt x="340825" y="776772"/>
                    <a:pt x="341764" y="780783"/>
                    <a:pt x="342787" y="784880"/>
                  </a:cubicBezTo>
                  <a:cubicBezTo>
                    <a:pt x="339460" y="788464"/>
                    <a:pt x="336133" y="791964"/>
                    <a:pt x="332891" y="795548"/>
                  </a:cubicBezTo>
                  <a:cubicBezTo>
                    <a:pt x="332720" y="794695"/>
                    <a:pt x="332549" y="793756"/>
                    <a:pt x="332379" y="792902"/>
                  </a:cubicBezTo>
                  <a:cubicBezTo>
                    <a:pt x="331184" y="785562"/>
                    <a:pt x="330502" y="778137"/>
                    <a:pt x="330331" y="770626"/>
                  </a:cubicBezTo>
                  <a:cubicBezTo>
                    <a:pt x="330331" y="770541"/>
                    <a:pt x="330075" y="770541"/>
                    <a:pt x="330075" y="770626"/>
                  </a:cubicBezTo>
                  <a:cubicBezTo>
                    <a:pt x="329734" y="778137"/>
                    <a:pt x="330075" y="785733"/>
                    <a:pt x="330843" y="793244"/>
                  </a:cubicBezTo>
                  <a:cubicBezTo>
                    <a:pt x="331014" y="794609"/>
                    <a:pt x="331099" y="795890"/>
                    <a:pt x="331270" y="797255"/>
                  </a:cubicBezTo>
                  <a:cubicBezTo>
                    <a:pt x="329222" y="799560"/>
                    <a:pt x="327089" y="801779"/>
                    <a:pt x="325041" y="804083"/>
                  </a:cubicBezTo>
                  <a:cubicBezTo>
                    <a:pt x="326150" y="793158"/>
                    <a:pt x="327430" y="782319"/>
                    <a:pt x="328881" y="771480"/>
                  </a:cubicBezTo>
                  <a:cubicBezTo>
                    <a:pt x="331782" y="768663"/>
                    <a:pt x="334682" y="765847"/>
                    <a:pt x="337669" y="762945"/>
                  </a:cubicBezTo>
                  <a:close/>
                  <a:moveTo>
                    <a:pt x="327260" y="841722"/>
                  </a:moveTo>
                  <a:cubicBezTo>
                    <a:pt x="328369" y="847013"/>
                    <a:pt x="329478" y="852220"/>
                    <a:pt x="330758" y="857511"/>
                  </a:cubicBezTo>
                  <a:cubicBezTo>
                    <a:pt x="331099" y="859047"/>
                    <a:pt x="331525" y="860498"/>
                    <a:pt x="331867" y="862035"/>
                  </a:cubicBezTo>
                  <a:cubicBezTo>
                    <a:pt x="327516" y="867241"/>
                    <a:pt x="323250" y="872362"/>
                    <a:pt x="318984" y="877568"/>
                  </a:cubicBezTo>
                  <a:cubicBezTo>
                    <a:pt x="319581" y="867753"/>
                    <a:pt x="320263" y="857938"/>
                    <a:pt x="321032" y="848123"/>
                  </a:cubicBezTo>
                  <a:cubicBezTo>
                    <a:pt x="323079" y="845989"/>
                    <a:pt x="325212" y="843770"/>
                    <a:pt x="327260" y="841636"/>
                  </a:cubicBezTo>
                  <a:close/>
                  <a:moveTo>
                    <a:pt x="332720" y="865705"/>
                  </a:moveTo>
                  <a:cubicBezTo>
                    <a:pt x="333915" y="870399"/>
                    <a:pt x="335109" y="875093"/>
                    <a:pt x="336389" y="879872"/>
                  </a:cubicBezTo>
                  <a:cubicBezTo>
                    <a:pt x="336986" y="882177"/>
                    <a:pt x="337754" y="884481"/>
                    <a:pt x="338351" y="886786"/>
                  </a:cubicBezTo>
                  <a:cubicBezTo>
                    <a:pt x="338351" y="888322"/>
                    <a:pt x="338351" y="889858"/>
                    <a:pt x="338266" y="891394"/>
                  </a:cubicBezTo>
                  <a:cubicBezTo>
                    <a:pt x="336474" y="893614"/>
                    <a:pt x="334682" y="895747"/>
                    <a:pt x="332976" y="897966"/>
                  </a:cubicBezTo>
                  <a:cubicBezTo>
                    <a:pt x="332976" y="897966"/>
                    <a:pt x="332976" y="897966"/>
                    <a:pt x="332976" y="897881"/>
                  </a:cubicBezTo>
                  <a:lnTo>
                    <a:pt x="326065" y="883030"/>
                  </a:lnTo>
                  <a:cubicBezTo>
                    <a:pt x="326065" y="883030"/>
                    <a:pt x="325809" y="883030"/>
                    <a:pt x="325895" y="883116"/>
                  </a:cubicBezTo>
                  <a:lnTo>
                    <a:pt x="331611" y="898564"/>
                  </a:lnTo>
                  <a:cubicBezTo>
                    <a:pt x="331611" y="898564"/>
                    <a:pt x="331782" y="899161"/>
                    <a:pt x="331952" y="899417"/>
                  </a:cubicBezTo>
                  <a:cubicBezTo>
                    <a:pt x="329051" y="903087"/>
                    <a:pt x="326150" y="906757"/>
                    <a:pt x="323250" y="910427"/>
                  </a:cubicBezTo>
                  <a:cubicBezTo>
                    <a:pt x="322055" y="907696"/>
                    <a:pt x="320861" y="905050"/>
                    <a:pt x="319666" y="902319"/>
                  </a:cubicBezTo>
                  <a:lnTo>
                    <a:pt x="318046" y="898649"/>
                  </a:lnTo>
                  <a:cubicBezTo>
                    <a:pt x="318301" y="892760"/>
                    <a:pt x="318558" y="886871"/>
                    <a:pt x="318899" y="880982"/>
                  </a:cubicBezTo>
                  <a:cubicBezTo>
                    <a:pt x="323506" y="875861"/>
                    <a:pt x="328198" y="870825"/>
                    <a:pt x="332891" y="865705"/>
                  </a:cubicBezTo>
                  <a:close/>
                  <a:moveTo>
                    <a:pt x="318046" y="902917"/>
                  </a:moveTo>
                  <a:cubicBezTo>
                    <a:pt x="319069" y="906245"/>
                    <a:pt x="320093" y="909659"/>
                    <a:pt x="321117" y="912988"/>
                  </a:cubicBezTo>
                  <a:cubicBezTo>
                    <a:pt x="319837" y="914609"/>
                    <a:pt x="318558" y="916231"/>
                    <a:pt x="317363" y="917767"/>
                  </a:cubicBezTo>
                  <a:cubicBezTo>
                    <a:pt x="317363" y="914695"/>
                    <a:pt x="317533" y="911537"/>
                    <a:pt x="317533" y="908464"/>
                  </a:cubicBezTo>
                  <a:cubicBezTo>
                    <a:pt x="317533" y="906245"/>
                    <a:pt x="317704" y="904111"/>
                    <a:pt x="317789" y="901892"/>
                  </a:cubicBezTo>
                  <a:lnTo>
                    <a:pt x="318131" y="902917"/>
                  </a:lnTo>
                  <a:close/>
                  <a:moveTo>
                    <a:pt x="322396" y="917511"/>
                  </a:moveTo>
                  <a:cubicBezTo>
                    <a:pt x="324103" y="923144"/>
                    <a:pt x="325809" y="928777"/>
                    <a:pt x="327686" y="934410"/>
                  </a:cubicBezTo>
                  <a:cubicBezTo>
                    <a:pt x="327686" y="934410"/>
                    <a:pt x="327686" y="934410"/>
                    <a:pt x="327686" y="934410"/>
                  </a:cubicBezTo>
                  <a:cubicBezTo>
                    <a:pt x="327686" y="934410"/>
                    <a:pt x="327686" y="934410"/>
                    <a:pt x="327686" y="934410"/>
                  </a:cubicBezTo>
                  <a:cubicBezTo>
                    <a:pt x="327686" y="934410"/>
                    <a:pt x="327686" y="934410"/>
                    <a:pt x="327686" y="934410"/>
                  </a:cubicBezTo>
                  <a:cubicBezTo>
                    <a:pt x="327686" y="934410"/>
                    <a:pt x="327686" y="934410"/>
                    <a:pt x="327686" y="934410"/>
                  </a:cubicBezTo>
                  <a:cubicBezTo>
                    <a:pt x="328966" y="937568"/>
                    <a:pt x="330331" y="940726"/>
                    <a:pt x="331696" y="943884"/>
                  </a:cubicBezTo>
                  <a:cubicBezTo>
                    <a:pt x="331611" y="944055"/>
                    <a:pt x="331525" y="944140"/>
                    <a:pt x="331355" y="944311"/>
                  </a:cubicBezTo>
                  <a:cubicBezTo>
                    <a:pt x="329904" y="946103"/>
                    <a:pt x="328540" y="947981"/>
                    <a:pt x="327174" y="949773"/>
                  </a:cubicBezTo>
                  <a:lnTo>
                    <a:pt x="319154" y="928180"/>
                  </a:lnTo>
                  <a:lnTo>
                    <a:pt x="325980" y="932020"/>
                  </a:lnTo>
                  <a:cubicBezTo>
                    <a:pt x="325980" y="932020"/>
                    <a:pt x="326236" y="931935"/>
                    <a:pt x="326065" y="931850"/>
                  </a:cubicBezTo>
                  <a:lnTo>
                    <a:pt x="318216" y="927070"/>
                  </a:lnTo>
                  <a:lnTo>
                    <a:pt x="326236" y="951053"/>
                  </a:lnTo>
                  <a:cubicBezTo>
                    <a:pt x="323164" y="954979"/>
                    <a:pt x="320179" y="958991"/>
                    <a:pt x="317107" y="963002"/>
                  </a:cubicBezTo>
                  <a:cubicBezTo>
                    <a:pt x="316851" y="949944"/>
                    <a:pt x="316851" y="936885"/>
                    <a:pt x="317107" y="923827"/>
                  </a:cubicBezTo>
                  <a:cubicBezTo>
                    <a:pt x="318813" y="921779"/>
                    <a:pt x="320605" y="919645"/>
                    <a:pt x="322312" y="917597"/>
                  </a:cubicBezTo>
                  <a:close/>
                  <a:moveTo>
                    <a:pt x="307722" y="985363"/>
                  </a:moveTo>
                  <a:lnTo>
                    <a:pt x="307722" y="983571"/>
                  </a:lnTo>
                  <a:cubicBezTo>
                    <a:pt x="307722" y="983571"/>
                    <a:pt x="307381" y="979303"/>
                    <a:pt x="307381" y="979303"/>
                  </a:cubicBezTo>
                  <a:cubicBezTo>
                    <a:pt x="309087" y="977170"/>
                    <a:pt x="310879" y="975036"/>
                    <a:pt x="312585" y="972817"/>
                  </a:cubicBezTo>
                  <a:cubicBezTo>
                    <a:pt x="312926" y="973756"/>
                    <a:pt x="313353" y="974780"/>
                    <a:pt x="313694" y="975719"/>
                  </a:cubicBezTo>
                  <a:cubicBezTo>
                    <a:pt x="311647" y="978877"/>
                    <a:pt x="309684" y="982120"/>
                    <a:pt x="307637" y="985278"/>
                  </a:cubicBezTo>
                  <a:close/>
                  <a:moveTo>
                    <a:pt x="306698" y="983742"/>
                  </a:moveTo>
                  <a:lnTo>
                    <a:pt x="306698" y="986814"/>
                  </a:lnTo>
                  <a:cubicBezTo>
                    <a:pt x="304395" y="990655"/>
                    <a:pt x="302006" y="994496"/>
                    <a:pt x="299617" y="998422"/>
                  </a:cubicBezTo>
                  <a:cubicBezTo>
                    <a:pt x="299531" y="995434"/>
                    <a:pt x="299446" y="992447"/>
                    <a:pt x="299361" y="989460"/>
                  </a:cubicBezTo>
                  <a:cubicBezTo>
                    <a:pt x="301835" y="986387"/>
                    <a:pt x="304224" y="983315"/>
                    <a:pt x="306698" y="980328"/>
                  </a:cubicBezTo>
                  <a:lnTo>
                    <a:pt x="306698" y="983827"/>
                  </a:lnTo>
                  <a:close/>
                  <a:moveTo>
                    <a:pt x="299361" y="1006786"/>
                  </a:moveTo>
                  <a:cubicBezTo>
                    <a:pt x="299873" y="1013699"/>
                    <a:pt x="300470" y="1020697"/>
                    <a:pt x="301067" y="1027611"/>
                  </a:cubicBezTo>
                  <a:cubicBezTo>
                    <a:pt x="301067" y="1027867"/>
                    <a:pt x="301323" y="1027867"/>
                    <a:pt x="301323" y="1027611"/>
                  </a:cubicBezTo>
                  <a:cubicBezTo>
                    <a:pt x="300897" y="1020356"/>
                    <a:pt x="300470" y="1013101"/>
                    <a:pt x="300043" y="1005761"/>
                  </a:cubicBezTo>
                  <a:cubicBezTo>
                    <a:pt x="300897" y="1004481"/>
                    <a:pt x="301750" y="1003116"/>
                    <a:pt x="302603" y="1001835"/>
                  </a:cubicBezTo>
                  <a:lnTo>
                    <a:pt x="305163" y="1009602"/>
                  </a:lnTo>
                  <a:cubicBezTo>
                    <a:pt x="305930" y="1011906"/>
                    <a:pt x="306784" y="1014296"/>
                    <a:pt x="307551" y="1016601"/>
                  </a:cubicBezTo>
                  <a:cubicBezTo>
                    <a:pt x="307551" y="1017710"/>
                    <a:pt x="307551" y="1018820"/>
                    <a:pt x="307637" y="1019929"/>
                  </a:cubicBezTo>
                  <a:cubicBezTo>
                    <a:pt x="305589" y="1023173"/>
                    <a:pt x="303542" y="1026416"/>
                    <a:pt x="301494" y="1029744"/>
                  </a:cubicBezTo>
                  <a:cubicBezTo>
                    <a:pt x="300641" y="1028037"/>
                    <a:pt x="299788" y="1026245"/>
                    <a:pt x="299020" y="1024538"/>
                  </a:cubicBezTo>
                  <a:cubicBezTo>
                    <a:pt x="297484" y="1021209"/>
                    <a:pt x="295948" y="1017881"/>
                    <a:pt x="294498" y="1014552"/>
                  </a:cubicBezTo>
                  <a:cubicBezTo>
                    <a:pt x="296119" y="1011992"/>
                    <a:pt x="297740" y="1009432"/>
                    <a:pt x="299361" y="1006871"/>
                  </a:cubicBezTo>
                  <a:close/>
                  <a:moveTo>
                    <a:pt x="290488" y="1055776"/>
                  </a:moveTo>
                  <a:cubicBezTo>
                    <a:pt x="292706" y="1061921"/>
                    <a:pt x="295010" y="1068066"/>
                    <a:pt x="297399" y="1074211"/>
                  </a:cubicBezTo>
                  <a:cubicBezTo>
                    <a:pt x="295692" y="1077454"/>
                    <a:pt x="293986" y="1080612"/>
                    <a:pt x="292280" y="1083855"/>
                  </a:cubicBezTo>
                  <a:cubicBezTo>
                    <a:pt x="291853" y="1082916"/>
                    <a:pt x="291512" y="1081978"/>
                    <a:pt x="291085" y="1081039"/>
                  </a:cubicBezTo>
                  <a:cubicBezTo>
                    <a:pt x="290914" y="1078991"/>
                    <a:pt x="290744" y="1077027"/>
                    <a:pt x="290659" y="1074979"/>
                  </a:cubicBezTo>
                  <a:cubicBezTo>
                    <a:pt x="290318" y="1069005"/>
                    <a:pt x="289976" y="1062945"/>
                    <a:pt x="289720" y="1056970"/>
                  </a:cubicBezTo>
                  <a:cubicBezTo>
                    <a:pt x="289976" y="1056544"/>
                    <a:pt x="290232" y="1056202"/>
                    <a:pt x="290488" y="1055776"/>
                  </a:cubicBezTo>
                  <a:close/>
                  <a:moveTo>
                    <a:pt x="285198" y="1106985"/>
                  </a:moveTo>
                  <a:lnTo>
                    <a:pt x="289464" y="1119872"/>
                  </a:lnTo>
                  <a:cubicBezTo>
                    <a:pt x="289891" y="1125164"/>
                    <a:pt x="290318" y="1130370"/>
                    <a:pt x="290744" y="1135662"/>
                  </a:cubicBezTo>
                  <a:lnTo>
                    <a:pt x="290744" y="1135662"/>
                  </a:lnTo>
                  <a:cubicBezTo>
                    <a:pt x="290744" y="1135662"/>
                    <a:pt x="290744" y="1135833"/>
                    <a:pt x="290744" y="1135833"/>
                  </a:cubicBezTo>
                  <a:lnTo>
                    <a:pt x="290744" y="1135833"/>
                  </a:lnTo>
                  <a:cubicBezTo>
                    <a:pt x="291938" y="1145733"/>
                    <a:pt x="293218" y="1155633"/>
                    <a:pt x="294583" y="1165534"/>
                  </a:cubicBezTo>
                  <a:cubicBezTo>
                    <a:pt x="293986" y="1164510"/>
                    <a:pt x="293389" y="1163571"/>
                    <a:pt x="292706" y="1162546"/>
                  </a:cubicBezTo>
                  <a:cubicBezTo>
                    <a:pt x="290829" y="1150342"/>
                    <a:pt x="289038" y="1138222"/>
                    <a:pt x="287331" y="1126017"/>
                  </a:cubicBezTo>
                  <a:cubicBezTo>
                    <a:pt x="286478" y="1119872"/>
                    <a:pt x="285710" y="1113727"/>
                    <a:pt x="284857" y="1107497"/>
                  </a:cubicBezTo>
                  <a:cubicBezTo>
                    <a:pt x="284943" y="1107326"/>
                    <a:pt x="285027" y="1107155"/>
                    <a:pt x="285113" y="1106985"/>
                  </a:cubicBezTo>
                  <a:close/>
                  <a:moveTo>
                    <a:pt x="287331" y="1238592"/>
                  </a:moveTo>
                  <a:cubicBezTo>
                    <a:pt x="287331" y="1238592"/>
                    <a:pt x="287331" y="1238592"/>
                    <a:pt x="287331" y="1238592"/>
                  </a:cubicBezTo>
                  <a:cubicBezTo>
                    <a:pt x="287331" y="1238592"/>
                    <a:pt x="287331" y="1238592"/>
                    <a:pt x="287331" y="1238592"/>
                  </a:cubicBezTo>
                  <a:cubicBezTo>
                    <a:pt x="287331" y="1238592"/>
                    <a:pt x="287331" y="1238677"/>
                    <a:pt x="287331" y="1238763"/>
                  </a:cubicBezTo>
                  <a:close/>
                  <a:moveTo>
                    <a:pt x="285113" y="1244225"/>
                  </a:moveTo>
                  <a:cubicBezTo>
                    <a:pt x="286564" y="1247127"/>
                    <a:pt x="288014" y="1250029"/>
                    <a:pt x="289464" y="1252931"/>
                  </a:cubicBezTo>
                  <a:lnTo>
                    <a:pt x="289464" y="1252931"/>
                  </a:lnTo>
                  <a:cubicBezTo>
                    <a:pt x="289464" y="1252931"/>
                    <a:pt x="289464" y="1252931"/>
                    <a:pt x="289464" y="1252931"/>
                  </a:cubicBezTo>
                  <a:lnTo>
                    <a:pt x="289464" y="1252931"/>
                  </a:lnTo>
                  <a:cubicBezTo>
                    <a:pt x="289464" y="1252931"/>
                    <a:pt x="289464" y="1252931"/>
                    <a:pt x="289464" y="1252931"/>
                  </a:cubicBezTo>
                  <a:cubicBezTo>
                    <a:pt x="289635" y="1253187"/>
                    <a:pt x="289805" y="1253443"/>
                    <a:pt x="289976" y="1253699"/>
                  </a:cubicBezTo>
                  <a:cubicBezTo>
                    <a:pt x="290573" y="1257027"/>
                    <a:pt x="291171" y="1260271"/>
                    <a:pt x="291853" y="1263599"/>
                  </a:cubicBezTo>
                  <a:cubicBezTo>
                    <a:pt x="288867" y="1259076"/>
                    <a:pt x="285881" y="1254467"/>
                    <a:pt x="282980" y="1249858"/>
                  </a:cubicBezTo>
                  <a:cubicBezTo>
                    <a:pt x="283663" y="1247980"/>
                    <a:pt x="284431" y="1246017"/>
                    <a:pt x="285198" y="1244140"/>
                  </a:cubicBezTo>
                  <a:close/>
                  <a:moveTo>
                    <a:pt x="294156" y="1250541"/>
                  </a:moveTo>
                  <a:lnTo>
                    <a:pt x="294156" y="1250541"/>
                  </a:lnTo>
                  <a:cubicBezTo>
                    <a:pt x="294156" y="1250541"/>
                    <a:pt x="294156" y="1250456"/>
                    <a:pt x="294156" y="1250456"/>
                  </a:cubicBezTo>
                  <a:lnTo>
                    <a:pt x="294156" y="1250456"/>
                  </a:lnTo>
                  <a:cubicBezTo>
                    <a:pt x="293474" y="1245676"/>
                    <a:pt x="292706" y="1240897"/>
                    <a:pt x="292023" y="1236117"/>
                  </a:cubicBezTo>
                  <a:cubicBezTo>
                    <a:pt x="293986" y="1239445"/>
                    <a:pt x="296034" y="1242689"/>
                    <a:pt x="298081" y="1245932"/>
                  </a:cubicBezTo>
                  <a:cubicBezTo>
                    <a:pt x="298934" y="1251736"/>
                    <a:pt x="299873" y="1257539"/>
                    <a:pt x="300897" y="1263428"/>
                  </a:cubicBezTo>
                  <a:cubicBezTo>
                    <a:pt x="300214" y="1262148"/>
                    <a:pt x="299531" y="1260868"/>
                    <a:pt x="298934" y="1259588"/>
                  </a:cubicBezTo>
                  <a:lnTo>
                    <a:pt x="298934" y="1252675"/>
                  </a:lnTo>
                  <a:cubicBezTo>
                    <a:pt x="298934" y="1252675"/>
                    <a:pt x="298849" y="1252504"/>
                    <a:pt x="298849" y="1252675"/>
                  </a:cubicBezTo>
                  <a:lnTo>
                    <a:pt x="298508" y="1258820"/>
                  </a:lnTo>
                  <a:cubicBezTo>
                    <a:pt x="297057" y="1256089"/>
                    <a:pt x="295692" y="1253357"/>
                    <a:pt x="294242" y="1250626"/>
                  </a:cubicBezTo>
                  <a:close/>
                  <a:moveTo>
                    <a:pt x="299190" y="1269147"/>
                  </a:moveTo>
                  <a:cubicBezTo>
                    <a:pt x="299190" y="1269147"/>
                    <a:pt x="298934" y="1269915"/>
                    <a:pt x="298764" y="1270342"/>
                  </a:cubicBezTo>
                  <a:lnTo>
                    <a:pt x="298764" y="1268379"/>
                  </a:lnTo>
                  <a:cubicBezTo>
                    <a:pt x="298764" y="1268379"/>
                    <a:pt x="299020" y="1268891"/>
                    <a:pt x="299190" y="1269147"/>
                  </a:cubicBezTo>
                  <a:close/>
                  <a:moveTo>
                    <a:pt x="297996" y="1267184"/>
                  </a:moveTo>
                  <a:lnTo>
                    <a:pt x="297996" y="1271963"/>
                  </a:lnTo>
                  <a:cubicBezTo>
                    <a:pt x="297996" y="1271963"/>
                    <a:pt x="297996" y="1272731"/>
                    <a:pt x="297996" y="1272731"/>
                  </a:cubicBezTo>
                  <a:cubicBezTo>
                    <a:pt x="297825" y="1272561"/>
                    <a:pt x="297740" y="1272390"/>
                    <a:pt x="297569" y="1272134"/>
                  </a:cubicBezTo>
                  <a:cubicBezTo>
                    <a:pt x="297143" y="1269573"/>
                    <a:pt x="296716" y="1266928"/>
                    <a:pt x="296289" y="1264367"/>
                  </a:cubicBezTo>
                  <a:cubicBezTo>
                    <a:pt x="296887" y="1265306"/>
                    <a:pt x="297399" y="1266160"/>
                    <a:pt x="297996" y="1267098"/>
                  </a:cubicBezTo>
                  <a:close/>
                  <a:moveTo>
                    <a:pt x="296375" y="1289374"/>
                  </a:moveTo>
                  <a:cubicBezTo>
                    <a:pt x="296801" y="1290143"/>
                    <a:pt x="297143" y="1290911"/>
                    <a:pt x="297569" y="1291764"/>
                  </a:cubicBezTo>
                  <a:cubicBezTo>
                    <a:pt x="297910" y="1293300"/>
                    <a:pt x="298252" y="1294837"/>
                    <a:pt x="298593" y="1296373"/>
                  </a:cubicBezTo>
                  <a:cubicBezTo>
                    <a:pt x="299020" y="1304140"/>
                    <a:pt x="299702" y="1311906"/>
                    <a:pt x="300641" y="1319673"/>
                  </a:cubicBezTo>
                  <a:cubicBezTo>
                    <a:pt x="299446" y="1318393"/>
                    <a:pt x="298337" y="1317113"/>
                    <a:pt x="297143" y="1315832"/>
                  </a:cubicBezTo>
                  <a:cubicBezTo>
                    <a:pt x="294754" y="1313187"/>
                    <a:pt x="292365" y="1310541"/>
                    <a:pt x="289891" y="1307810"/>
                  </a:cubicBezTo>
                  <a:cubicBezTo>
                    <a:pt x="292023" y="1301665"/>
                    <a:pt x="294156" y="1295605"/>
                    <a:pt x="296289" y="1289460"/>
                  </a:cubicBezTo>
                  <a:close/>
                  <a:moveTo>
                    <a:pt x="302091" y="1311309"/>
                  </a:moveTo>
                  <a:cubicBezTo>
                    <a:pt x="303115" y="1315662"/>
                    <a:pt x="304224" y="1320014"/>
                    <a:pt x="305333" y="1324367"/>
                  </a:cubicBezTo>
                  <a:cubicBezTo>
                    <a:pt x="305333" y="1324452"/>
                    <a:pt x="305333" y="1324538"/>
                    <a:pt x="305333" y="1324709"/>
                  </a:cubicBezTo>
                  <a:cubicBezTo>
                    <a:pt x="304906" y="1324196"/>
                    <a:pt x="304480" y="1323770"/>
                    <a:pt x="304054" y="1323258"/>
                  </a:cubicBezTo>
                  <a:cubicBezTo>
                    <a:pt x="303371" y="1319332"/>
                    <a:pt x="302774" y="1315320"/>
                    <a:pt x="302262" y="1311309"/>
                  </a:cubicBezTo>
                  <a:close/>
                  <a:moveTo>
                    <a:pt x="316254" y="1377710"/>
                  </a:moveTo>
                  <a:cubicBezTo>
                    <a:pt x="315145" y="1373784"/>
                    <a:pt x="314121" y="1369943"/>
                    <a:pt x="313097" y="1366017"/>
                  </a:cubicBezTo>
                  <a:cubicBezTo>
                    <a:pt x="314974" y="1368236"/>
                    <a:pt x="316766" y="1370455"/>
                    <a:pt x="318558" y="1372760"/>
                  </a:cubicBezTo>
                  <a:cubicBezTo>
                    <a:pt x="318558" y="1373016"/>
                    <a:pt x="318728" y="1373272"/>
                    <a:pt x="318813" y="1373613"/>
                  </a:cubicBezTo>
                  <a:lnTo>
                    <a:pt x="321117" y="1381039"/>
                  </a:lnTo>
                  <a:cubicBezTo>
                    <a:pt x="321032" y="1381636"/>
                    <a:pt x="320946" y="1382234"/>
                    <a:pt x="320861" y="1382746"/>
                  </a:cubicBezTo>
                  <a:cubicBezTo>
                    <a:pt x="319325" y="1381039"/>
                    <a:pt x="317789" y="1379417"/>
                    <a:pt x="316254" y="1377710"/>
                  </a:cubicBezTo>
                  <a:close/>
                  <a:moveTo>
                    <a:pt x="320093" y="1387355"/>
                  </a:moveTo>
                  <a:cubicBezTo>
                    <a:pt x="320093" y="1387355"/>
                    <a:pt x="320093" y="1387525"/>
                    <a:pt x="320093" y="1387696"/>
                  </a:cubicBezTo>
                  <a:lnTo>
                    <a:pt x="318899" y="1387013"/>
                  </a:lnTo>
                  <a:cubicBezTo>
                    <a:pt x="318728" y="1386416"/>
                    <a:pt x="318558" y="1385733"/>
                    <a:pt x="318387" y="1385135"/>
                  </a:cubicBezTo>
                  <a:cubicBezTo>
                    <a:pt x="318984" y="1385903"/>
                    <a:pt x="319581" y="1386672"/>
                    <a:pt x="320179" y="1387355"/>
                  </a:cubicBezTo>
                  <a:close/>
                  <a:moveTo>
                    <a:pt x="320008" y="1388123"/>
                  </a:moveTo>
                  <a:cubicBezTo>
                    <a:pt x="319922" y="1388720"/>
                    <a:pt x="319837" y="1389232"/>
                    <a:pt x="319752" y="1389829"/>
                  </a:cubicBezTo>
                  <a:cubicBezTo>
                    <a:pt x="319496" y="1389061"/>
                    <a:pt x="319325" y="1388293"/>
                    <a:pt x="319069" y="1387525"/>
                  </a:cubicBezTo>
                  <a:lnTo>
                    <a:pt x="320008" y="1388123"/>
                  </a:lnTo>
                  <a:close/>
                  <a:moveTo>
                    <a:pt x="325895" y="1353556"/>
                  </a:moveTo>
                  <a:lnTo>
                    <a:pt x="325212" y="1350398"/>
                  </a:lnTo>
                  <a:lnTo>
                    <a:pt x="325895" y="1351081"/>
                  </a:lnTo>
                  <a:lnTo>
                    <a:pt x="324786" y="1348350"/>
                  </a:lnTo>
                  <a:lnTo>
                    <a:pt x="321373" y="1332305"/>
                  </a:lnTo>
                  <a:lnTo>
                    <a:pt x="317021" y="1310712"/>
                  </a:lnTo>
                  <a:cubicBezTo>
                    <a:pt x="316766" y="1309517"/>
                    <a:pt x="316595" y="1308236"/>
                    <a:pt x="316339" y="1307042"/>
                  </a:cubicBezTo>
                  <a:cubicBezTo>
                    <a:pt x="316851" y="1307724"/>
                    <a:pt x="317363" y="1308407"/>
                    <a:pt x="317875" y="1309090"/>
                  </a:cubicBezTo>
                  <a:cubicBezTo>
                    <a:pt x="320179" y="1311992"/>
                    <a:pt x="322567" y="1314808"/>
                    <a:pt x="324956" y="1317625"/>
                  </a:cubicBezTo>
                  <a:cubicBezTo>
                    <a:pt x="325468" y="1327355"/>
                    <a:pt x="326150" y="1336999"/>
                    <a:pt x="327089" y="1346729"/>
                  </a:cubicBezTo>
                  <a:cubicBezTo>
                    <a:pt x="326662" y="1349033"/>
                    <a:pt x="326236" y="1351337"/>
                    <a:pt x="325809" y="1353642"/>
                  </a:cubicBezTo>
                  <a:close/>
                  <a:moveTo>
                    <a:pt x="342361" y="1262831"/>
                  </a:moveTo>
                  <a:cubicBezTo>
                    <a:pt x="342873" y="1264196"/>
                    <a:pt x="343299" y="1265562"/>
                    <a:pt x="343726" y="1266928"/>
                  </a:cubicBezTo>
                  <a:cubicBezTo>
                    <a:pt x="343299" y="1268549"/>
                    <a:pt x="342873" y="1270171"/>
                    <a:pt x="342532" y="1271707"/>
                  </a:cubicBezTo>
                  <a:lnTo>
                    <a:pt x="342532" y="1271707"/>
                  </a:lnTo>
                  <a:cubicBezTo>
                    <a:pt x="342532" y="1271707"/>
                    <a:pt x="342532" y="1272049"/>
                    <a:pt x="342532" y="1272049"/>
                  </a:cubicBezTo>
                  <a:lnTo>
                    <a:pt x="342532" y="1272390"/>
                  </a:lnTo>
                  <a:cubicBezTo>
                    <a:pt x="342532" y="1272390"/>
                    <a:pt x="342532" y="1272390"/>
                    <a:pt x="342532" y="1272390"/>
                  </a:cubicBezTo>
                  <a:cubicBezTo>
                    <a:pt x="342446" y="1272817"/>
                    <a:pt x="342361" y="1273243"/>
                    <a:pt x="342275" y="1273585"/>
                  </a:cubicBezTo>
                  <a:cubicBezTo>
                    <a:pt x="342275" y="1270000"/>
                    <a:pt x="342446" y="1266416"/>
                    <a:pt x="342532" y="1262831"/>
                  </a:cubicBezTo>
                  <a:close/>
                  <a:moveTo>
                    <a:pt x="344153" y="1287155"/>
                  </a:moveTo>
                  <a:cubicBezTo>
                    <a:pt x="346200" y="1292532"/>
                    <a:pt x="348248" y="1297909"/>
                    <a:pt x="350381" y="1303286"/>
                  </a:cubicBezTo>
                  <a:cubicBezTo>
                    <a:pt x="355158" y="1315235"/>
                    <a:pt x="360277" y="1327098"/>
                    <a:pt x="365567" y="1338791"/>
                  </a:cubicBezTo>
                  <a:cubicBezTo>
                    <a:pt x="368553" y="1348179"/>
                    <a:pt x="371625" y="1357568"/>
                    <a:pt x="374867" y="1366956"/>
                  </a:cubicBezTo>
                  <a:cubicBezTo>
                    <a:pt x="376147" y="1370455"/>
                    <a:pt x="377426" y="1374040"/>
                    <a:pt x="378706" y="1377539"/>
                  </a:cubicBezTo>
                  <a:cubicBezTo>
                    <a:pt x="374867" y="1371224"/>
                    <a:pt x="371198" y="1364737"/>
                    <a:pt x="367615" y="1358251"/>
                  </a:cubicBezTo>
                  <a:cubicBezTo>
                    <a:pt x="360533" y="1345021"/>
                    <a:pt x="353793" y="1331622"/>
                    <a:pt x="347821" y="1317881"/>
                  </a:cubicBezTo>
                  <a:cubicBezTo>
                    <a:pt x="345859" y="1313443"/>
                    <a:pt x="344067" y="1308919"/>
                    <a:pt x="342190" y="1304396"/>
                  </a:cubicBezTo>
                  <a:cubicBezTo>
                    <a:pt x="342190" y="1301579"/>
                    <a:pt x="342020" y="1298763"/>
                    <a:pt x="342020" y="1296032"/>
                  </a:cubicBezTo>
                  <a:cubicBezTo>
                    <a:pt x="342702" y="1293130"/>
                    <a:pt x="343385" y="1290143"/>
                    <a:pt x="344153" y="1287241"/>
                  </a:cubicBezTo>
                  <a:close/>
                  <a:moveTo>
                    <a:pt x="349272" y="1355775"/>
                  </a:moveTo>
                  <a:cubicBezTo>
                    <a:pt x="347651" y="1351508"/>
                    <a:pt x="346029" y="1347241"/>
                    <a:pt x="344408" y="1342888"/>
                  </a:cubicBezTo>
                  <a:cubicBezTo>
                    <a:pt x="343385" y="1331024"/>
                    <a:pt x="342702" y="1319161"/>
                    <a:pt x="342361" y="1307212"/>
                  </a:cubicBezTo>
                  <a:cubicBezTo>
                    <a:pt x="343726" y="1310968"/>
                    <a:pt x="345091" y="1314723"/>
                    <a:pt x="346541" y="1318478"/>
                  </a:cubicBezTo>
                  <a:cubicBezTo>
                    <a:pt x="351916" y="1332561"/>
                    <a:pt x="358059" y="1346302"/>
                    <a:pt x="364629" y="1359957"/>
                  </a:cubicBezTo>
                  <a:cubicBezTo>
                    <a:pt x="367018" y="1364737"/>
                    <a:pt x="369492" y="1369516"/>
                    <a:pt x="371966" y="1374211"/>
                  </a:cubicBezTo>
                  <a:lnTo>
                    <a:pt x="352940" y="1364908"/>
                  </a:lnTo>
                  <a:cubicBezTo>
                    <a:pt x="351746" y="1361835"/>
                    <a:pt x="350466" y="1358848"/>
                    <a:pt x="349272" y="1355775"/>
                  </a:cubicBezTo>
                  <a:close/>
                  <a:moveTo>
                    <a:pt x="392357" y="1399132"/>
                  </a:moveTo>
                  <a:cubicBezTo>
                    <a:pt x="389968" y="1393670"/>
                    <a:pt x="387664" y="1388123"/>
                    <a:pt x="385361" y="1382575"/>
                  </a:cubicBezTo>
                  <a:cubicBezTo>
                    <a:pt x="386896" y="1383428"/>
                    <a:pt x="388432" y="1384196"/>
                    <a:pt x="389968" y="1385050"/>
                  </a:cubicBezTo>
                  <a:cubicBezTo>
                    <a:pt x="394404" y="1392817"/>
                    <a:pt x="399012" y="1400583"/>
                    <a:pt x="403619" y="1408265"/>
                  </a:cubicBezTo>
                  <a:cubicBezTo>
                    <a:pt x="400888" y="1406814"/>
                    <a:pt x="398158" y="1405363"/>
                    <a:pt x="395428" y="1403912"/>
                  </a:cubicBezTo>
                  <a:cubicBezTo>
                    <a:pt x="394404" y="1402290"/>
                    <a:pt x="393380" y="1400754"/>
                    <a:pt x="392357" y="1399132"/>
                  </a:cubicBezTo>
                  <a:close/>
                  <a:moveTo>
                    <a:pt x="395513" y="1388037"/>
                  </a:moveTo>
                  <a:cubicBezTo>
                    <a:pt x="400121" y="1390512"/>
                    <a:pt x="404728" y="1392902"/>
                    <a:pt x="409335" y="1395377"/>
                  </a:cubicBezTo>
                  <a:cubicBezTo>
                    <a:pt x="410444" y="1396999"/>
                    <a:pt x="411638" y="1398620"/>
                    <a:pt x="412748" y="1400327"/>
                  </a:cubicBezTo>
                  <a:cubicBezTo>
                    <a:pt x="414881" y="1405875"/>
                    <a:pt x="417099" y="1411337"/>
                    <a:pt x="419402" y="1416800"/>
                  </a:cubicBezTo>
                  <a:cubicBezTo>
                    <a:pt x="415392" y="1414666"/>
                    <a:pt x="411297" y="1412532"/>
                    <a:pt x="407287" y="1410313"/>
                  </a:cubicBezTo>
                  <a:cubicBezTo>
                    <a:pt x="403278" y="1402973"/>
                    <a:pt x="399267" y="1395548"/>
                    <a:pt x="395428" y="1388037"/>
                  </a:cubicBezTo>
                  <a:close/>
                  <a:moveTo>
                    <a:pt x="410358" y="1384367"/>
                  </a:moveTo>
                  <a:lnTo>
                    <a:pt x="422388" y="1390256"/>
                  </a:lnTo>
                  <a:cubicBezTo>
                    <a:pt x="423498" y="1390768"/>
                    <a:pt x="424607" y="1391366"/>
                    <a:pt x="425801" y="1391878"/>
                  </a:cubicBezTo>
                  <a:cubicBezTo>
                    <a:pt x="427849" y="1394865"/>
                    <a:pt x="429811" y="1397852"/>
                    <a:pt x="431859" y="1400754"/>
                  </a:cubicBezTo>
                  <a:cubicBezTo>
                    <a:pt x="432882" y="1402205"/>
                    <a:pt x="433821" y="1403571"/>
                    <a:pt x="434844" y="1405021"/>
                  </a:cubicBezTo>
                  <a:cubicBezTo>
                    <a:pt x="428105" y="1401778"/>
                    <a:pt x="421450" y="1398450"/>
                    <a:pt x="414710" y="1395206"/>
                  </a:cubicBezTo>
                  <a:cubicBezTo>
                    <a:pt x="413259" y="1391622"/>
                    <a:pt x="411809" y="1387952"/>
                    <a:pt x="410358" y="1384367"/>
                  </a:cubicBezTo>
                  <a:close/>
                  <a:moveTo>
                    <a:pt x="433224" y="1400157"/>
                  </a:moveTo>
                  <a:cubicBezTo>
                    <a:pt x="431859" y="1398023"/>
                    <a:pt x="430494" y="1395804"/>
                    <a:pt x="429043" y="1393585"/>
                  </a:cubicBezTo>
                  <a:cubicBezTo>
                    <a:pt x="436893" y="1397426"/>
                    <a:pt x="444656" y="1401266"/>
                    <a:pt x="452505" y="1405107"/>
                  </a:cubicBezTo>
                  <a:cubicBezTo>
                    <a:pt x="453956" y="1408692"/>
                    <a:pt x="455406" y="1412276"/>
                    <a:pt x="456856" y="1415861"/>
                  </a:cubicBezTo>
                  <a:cubicBezTo>
                    <a:pt x="450287" y="1412618"/>
                    <a:pt x="443718" y="1409374"/>
                    <a:pt x="437148" y="1406216"/>
                  </a:cubicBezTo>
                  <a:cubicBezTo>
                    <a:pt x="435783" y="1404168"/>
                    <a:pt x="434418" y="1402120"/>
                    <a:pt x="433139" y="1400071"/>
                  </a:cubicBezTo>
                  <a:close/>
                  <a:moveTo>
                    <a:pt x="457368" y="1404339"/>
                  </a:moveTo>
                  <a:cubicBezTo>
                    <a:pt x="454894" y="1398706"/>
                    <a:pt x="452505" y="1393073"/>
                    <a:pt x="450202" y="1387355"/>
                  </a:cubicBezTo>
                  <a:cubicBezTo>
                    <a:pt x="454553" y="1392561"/>
                    <a:pt x="458904" y="1397682"/>
                    <a:pt x="463255" y="1402717"/>
                  </a:cubicBezTo>
                  <a:cubicBezTo>
                    <a:pt x="465388" y="1405107"/>
                    <a:pt x="467436" y="1407497"/>
                    <a:pt x="469569" y="1409886"/>
                  </a:cubicBezTo>
                  <a:cubicBezTo>
                    <a:pt x="465474" y="1408009"/>
                    <a:pt x="461379" y="1406216"/>
                    <a:pt x="457283" y="1404339"/>
                  </a:cubicBezTo>
                  <a:close/>
                  <a:moveTo>
                    <a:pt x="386896" y="1147952"/>
                  </a:moveTo>
                  <a:lnTo>
                    <a:pt x="386896" y="1147952"/>
                  </a:lnTo>
                  <a:cubicBezTo>
                    <a:pt x="386896" y="1147952"/>
                    <a:pt x="386811" y="1148208"/>
                    <a:pt x="386811" y="1148208"/>
                  </a:cubicBezTo>
                  <a:lnTo>
                    <a:pt x="386811" y="1148464"/>
                  </a:lnTo>
                  <a:cubicBezTo>
                    <a:pt x="386811" y="1148464"/>
                    <a:pt x="386726" y="1148464"/>
                    <a:pt x="386726" y="1148464"/>
                  </a:cubicBezTo>
                  <a:cubicBezTo>
                    <a:pt x="385275" y="1152731"/>
                    <a:pt x="383825" y="1156999"/>
                    <a:pt x="382375" y="1161266"/>
                  </a:cubicBezTo>
                  <a:cubicBezTo>
                    <a:pt x="381266" y="1157938"/>
                    <a:pt x="380156" y="1154695"/>
                    <a:pt x="379047" y="1151366"/>
                  </a:cubicBezTo>
                  <a:cubicBezTo>
                    <a:pt x="379303" y="1150598"/>
                    <a:pt x="379474" y="1149744"/>
                    <a:pt x="379730" y="1148976"/>
                  </a:cubicBezTo>
                  <a:lnTo>
                    <a:pt x="386299" y="1126956"/>
                  </a:lnTo>
                  <a:lnTo>
                    <a:pt x="389626" y="1116288"/>
                  </a:lnTo>
                  <a:cubicBezTo>
                    <a:pt x="390395" y="1118848"/>
                    <a:pt x="391162" y="1121323"/>
                    <a:pt x="391930" y="1123884"/>
                  </a:cubicBezTo>
                  <a:cubicBezTo>
                    <a:pt x="392527" y="1125932"/>
                    <a:pt x="393210" y="1127980"/>
                    <a:pt x="393807" y="1130029"/>
                  </a:cubicBezTo>
                  <a:cubicBezTo>
                    <a:pt x="391504" y="1136003"/>
                    <a:pt x="389200" y="1142063"/>
                    <a:pt x="386982" y="1148037"/>
                  </a:cubicBezTo>
                  <a:close/>
                  <a:moveTo>
                    <a:pt x="391674" y="1109289"/>
                  </a:moveTo>
                  <a:lnTo>
                    <a:pt x="392954" y="1105022"/>
                  </a:lnTo>
                  <a:cubicBezTo>
                    <a:pt x="392954" y="1105022"/>
                    <a:pt x="392783" y="1104766"/>
                    <a:pt x="392698" y="1105022"/>
                  </a:cubicBezTo>
                  <a:lnTo>
                    <a:pt x="391418" y="1108777"/>
                  </a:lnTo>
                  <a:cubicBezTo>
                    <a:pt x="391162" y="1107924"/>
                    <a:pt x="390821" y="1107070"/>
                    <a:pt x="390565" y="1106217"/>
                  </a:cubicBezTo>
                  <a:cubicBezTo>
                    <a:pt x="392869" y="1100754"/>
                    <a:pt x="395172" y="1095292"/>
                    <a:pt x="397476" y="1089915"/>
                  </a:cubicBezTo>
                  <a:cubicBezTo>
                    <a:pt x="397988" y="1091878"/>
                    <a:pt x="398500" y="1093926"/>
                    <a:pt x="399012" y="1095889"/>
                  </a:cubicBezTo>
                  <a:cubicBezTo>
                    <a:pt x="400121" y="1099816"/>
                    <a:pt x="401230" y="1103827"/>
                    <a:pt x="402339" y="1107753"/>
                  </a:cubicBezTo>
                  <a:cubicBezTo>
                    <a:pt x="400291" y="1112874"/>
                    <a:pt x="398329" y="1117995"/>
                    <a:pt x="396281" y="1123116"/>
                  </a:cubicBezTo>
                  <a:lnTo>
                    <a:pt x="396025" y="1122262"/>
                  </a:lnTo>
                  <a:cubicBezTo>
                    <a:pt x="394490" y="1117909"/>
                    <a:pt x="393039" y="1113642"/>
                    <a:pt x="391589" y="1109289"/>
                  </a:cubicBezTo>
                  <a:close/>
                  <a:moveTo>
                    <a:pt x="402509" y="1094695"/>
                  </a:moveTo>
                  <a:cubicBezTo>
                    <a:pt x="401486" y="1091451"/>
                    <a:pt x="400547" y="1088293"/>
                    <a:pt x="399609" y="1085050"/>
                  </a:cubicBezTo>
                  <a:cubicBezTo>
                    <a:pt x="401742" y="1080015"/>
                    <a:pt x="403960" y="1074979"/>
                    <a:pt x="406178" y="1069944"/>
                  </a:cubicBezTo>
                  <a:cubicBezTo>
                    <a:pt x="407629" y="1075747"/>
                    <a:pt x="409164" y="1081465"/>
                    <a:pt x="410785" y="1087184"/>
                  </a:cubicBezTo>
                  <a:cubicBezTo>
                    <a:pt x="409676" y="1089915"/>
                    <a:pt x="408567" y="1092646"/>
                    <a:pt x="407373" y="1095377"/>
                  </a:cubicBezTo>
                  <a:cubicBezTo>
                    <a:pt x="406520" y="1097511"/>
                    <a:pt x="405666" y="1099645"/>
                    <a:pt x="404813" y="1101778"/>
                  </a:cubicBezTo>
                  <a:cubicBezTo>
                    <a:pt x="404045" y="1099389"/>
                    <a:pt x="403278" y="1097084"/>
                    <a:pt x="402509" y="1094695"/>
                  </a:cubicBezTo>
                  <a:close/>
                  <a:moveTo>
                    <a:pt x="407629" y="1060555"/>
                  </a:moveTo>
                  <a:cubicBezTo>
                    <a:pt x="405325" y="1052447"/>
                    <a:pt x="403192" y="1044339"/>
                    <a:pt x="401145" y="1036231"/>
                  </a:cubicBezTo>
                  <a:lnTo>
                    <a:pt x="403704" y="1031451"/>
                  </a:lnTo>
                  <a:lnTo>
                    <a:pt x="408737" y="1022404"/>
                  </a:lnTo>
                  <a:cubicBezTo>
                    <a:pt x="408737" y="1022404"/>
                    <a:pt x="408567" y="1022234"/>
                    <a:pt x="408567" y="1022319"/>
                  </a:cubicBezTo>
                  <a:lnTo>
                    <a:pt x="402936" y="1030939"/>
                  </a:lnTo>
                  <a:lnTo>
                    <a:pt x="400633" y="1034524"/>
                  </a:lnTo>
                  <a:cubicBezTo>
                    <a:pt x="399865" y="1031281"/>
                    <a:pt x="399097" y="1028123"/>
                    <a:pt x="398414" y="1024880"/>
                  </a:cubicBezTo>
                  <a:lnTo>
                    <a:pt x="400888" y="1019076"/>
                  </a:lnTo>
                  <a:cubicBezTo>
                    <a:pt x="400888" y="1019076"/>
                    <a:pt x="400803" y="1018734"/>
                    <a:pt x="400718" y="1018991"/>
                  </a:cubicBezTo>
                  <a:lnTo>
                    <a:pt x="398244" y="1024282"/>
                  </a:lnTo>
                  <a:cubicBezTo>
                    <a:pt x="398244" y="1024282"/>
                    <a:pt x="398244" y="1023941"/>
                    <a:pt x="398158" y="1023770"/>
                  </a:cubicBezTo>
                  <a:cubicBezTo>
                    <a:pt x="397305" y="1019929"/>
                    <a:pt x="396537" y="1016003"/>
                    <a:pt x="395770" y="1012162"/>
                  </a:cubicBezTo>
                  <a:cubicBezTo>
                    <a:pt x="401827" y="1008322"/>
                    <a:pt x="408908" y="1006871"/>
                    <a:pt x="416843" y="1007383"/>
                  </a:cubicBezTo>
                  <a:cubicBezTo>
                    <a:pt x="421023" y="1007639"/>
                    <a:pt x="425119" y="1008407"/>
                    <a:pt x="429214" y="1009175"/>
                  </a:cubicBezTo>
                  <a:lnTo>
                    <a:pt x="429214" y="1010541"/>
                  </a:lnTo>
                  <a:cubicBezTo>
                    <a:pt x="429214" y="1010541"/>
                    <a:pt x="429896" y="1017027"/>
                    <a:pt x="429896" y="1017027"/>
                  </a:cubicBezTo>
                  <a:lnTo>
                    <a:pt x="425631" y="1025136"/>
                  </a:lnTo>
                  <a:lnTo>
                    <a:pt x="417611" y="1040669"/>
                  </a:lnTo>
                  <a:cubicBezTo>
                    <a:pt x="414198" y="1047241"/>
                    <a:pt x="410870" y="1053898"/>
                    <a:pt x="407543" y="1060555"/>
                  </a:cubicBezTo>
                  <a:close/>
                  <a:moveTo>
                    <a:pt x="430238" y="1010370"/>
                  </a:moveTo>
                  <a:lnTo>
                    <a:pt x="430067" y="1009346"/>
                  </a:lnTo>
                  <a:cubicBezTo>
                    <a:pt x="430835" y="1009517"/>
                    <a:pt x="431603" y="1009602"/>
                    <a:pt x="432370" y="1009773"/>
                  </a:cubicBezTo>
                  <a:cubicBezTo>
                    <a:pt x="432797" y="1009773"/>
                    <a:pt x="433139" y="1009944"/>
                    <a:pt x="433565" y="1010029"/>
                  </a:cubicBezTo>
                  <a:lnTo>
                    <a:pt x="430920" y="1015064"/>
                  </a:lnTo>
                  <a:lnTo>
                    <a:pt x="430238" y="1010370"/>
                  </a:lnTo>
                  <a:close/>
                  <a:moveTo>
                    <a:pt x="433992" y="870484"/>
                  </a:moveTo>
                  <a:cubicBezTo>
                    <a:pt x="436977" y="868265"/>
                    <a:pt x="440049" y="866131"/>
                    <a:pt x="443035" y="863912"/>
                  </a:cubicBezTo>
                  <a:cubicBezTo>
                    <a:pt x="443035" y="867326"/>
                    <a:pt x="443035" y="870740"/>
                    <a:pt x="443035" y="874154"/>
                  </a:cubicBezTo>
                  <a:cubicBezTo>
                    <a:pt x="443035" y="876117"/>
                    <a:pt x="443035" y="877995"/>
                    <a:pt x="443035" y="879958"/>
                  </a:cubicBezTo>
                  <a:lnTo>
                    <a:pt x="435015" y="886359"/>
                  </a:lnTo>
                  <a:cubicBezTo>
                    <a:pt x="434589" y="881067"/>
                    <a:pt x="434248" y="875776"/>
                    <a:pt x="433906" y="870484"/>
                  </a:cubicBezTo>
                  <a:close/>
                  <a:moveTo>
                    <a:pt x="446106" y="861693"/>
                  </a:moveTo>
                  <a:cubicBezTo>
                    <a:pt x="446960" y="861096"/>
                    <a:pt x="447813" y="860413"/>
                    <a:pt x="448666" y="859815"/>
                  </a:cubicBezTo>
                  <a:cubicBezTo>
                    <a:pt x="448239" y="865278"/>
                    <a:pt x="448069" y="870740"/>
                    <a:pt x="447813" y="876202"/>
                  </a:cubicBezTo>
                  <a:lnTo>
                    <a:pt x="446874" y="876971"/>
                  </a:lnTo>
                  <a:cubicBezTo>
                    <a:pt x="446874" y="875946"/>
                    <a:pt x="446789" y="874922"/>
                    <a:pt x="446704" y="873898"/>
                  </a:cubicBezTo>
                  <a:cubicBezTo>
                    <a:pt x="446533" y="869801"/>
                    <a:pt x="446277" y="865790"/>
                    <a:pt x="446106" y="861693"/>
                  </a:cubicBezTo>
                  <a:close/>
                  <a:moveTo>
                    <a:pt x="447813" y="878080"/>
                  </a:moveTo>
                  <a:cubicBezTo>
                    <a:pt x="447813" y="878080"/>
                    <a:pt x="447813" y="878848"/>
                    <a:pt x="447813" y="879190"/>
                  </a:cubicBezTo>
                  <a:lnTo>
                    <a:pt x="447813" y="890285"/>
                  </a:lnTo>
                  <a:cubicBezTo>
                    <a:pt x="447472" y="886359"/>
                    <a:pt x="447301" y="882518"/>
                    <a:pt x="447045" y="878592"/>
                  </a:cubicBezTo>
                  <a:lnTo>
                    <a:pt x="447813" y="877995"/>
                  </a:lnTo>
                  <a:close/>
                  <a:moveTo>
                    <a:pt x="452591" y="856999"/>
                  </a:moveTo>
                  <a:cubicBezTo>
                    <a:pt x="457198" y="853671"/>
                    <a:pt x="461720" y="850342"/>
                    <a:pt x="466327" y="847013"/>
                  </a:cubicBezTo>
                  <a:cubicBezTo>
                    <a:pt x="466071" y="851964"/>
                    <a:pt x="465900" y="856914"/>
                    <a:pt x="465730" y="861864"/>
                  </a:cubicBezTo>
                  <a:cubicBezTo>
                    <a:pt x="461293" y="865448"/>
                    <a:pt x="456856" y="869033"/>
                    <a:pt x="452335" y="872618"/>
                  </a:cubicBezTo>
                  <a:cubicBezTo>
                    <a:pt x="452335" y="867412"/>
                    <a:pt x="452335" y="862205"/>
                    <a:pt x="452591" y="856999"/>
                  </a:cubicBezTo>
                  <a:close/>
                  <a:moveTo>
                    <a:pt x="469910" y="825676"/>
                  </a:moveTo>
                  <a:cubicBezTo>
                    <a:pt x="470337" y="823713"/>
                    <a:pt x="470934" y="821836"/>
                    <a:pt x="471617" y="819958"/>
                  </a:cubicBezTo>
                  <a:cubicBezTo>
                    <a:pt x="473237" y="815861"/>
                    <a:pt x="476053" y="812106"/>
                    <a:pt x="479978" y="809972"/>
                  </a:cubicBezTo>
                  <a:cubicBezTo>
                    <a:pt x="480660" y="810740"/>
                    <a:pt x="481342" y="811423"/>
                    <a:pt x="482111" y="812191"/>
                  </a:cubicBezTo>
                  <a:cubicBezTo>
                    <a:pt x="483049" y="813130"/>
                    <a:pt x="484243" y="813983"/>
                    <a:pt x="485523" y="814666"/>
                  </a:cubicBezTo>
                  <a:cubicBezTo>
                    <a:pt x="484926" y="819360"/>
                    <a:pt x="484329" y="823969"/>
                    <a:pt x="483902" y="828663"/>
                  </a:cubicBezTo>
                  <a:cubicBezTo>
                    <a:pt x="482964" y="829431"/>
                    <a:pt x="482025" y="830114"/>
                    <a:pt x="481087" y="830882"/>
                  </a:cubicBezTo>
                  <a:cubicBezTo>
                    <a:pt x="477333" y="829175"/>
                    <a:pt x="473579" y="827469"/>
                    <a:pt x="469825" y="825676"/>
                  </a:cubicBezTo>
                  <a:close/>
                  <a:moveTo>
                    <a:pt x="491325" y="790342"/>
                  </a:moveTo>
                  <a:cubicBezTo>
                    <a:pt x="491922" y="787099"/>
                    <a:pt x="492775" y="783856"/>
                    <a:pt x="494055" y="780783"/>
                  </a:cubicBezTo>
                  <a:cubicBezTo>
                    <a:pt x="495420" y="777625"/>
                    <a:pt x="497297" y="774638"/>
                    <a:pt x="499857" y="772333"/>
                  </a:cubicBezTo>
                  <a:lnTo>
                    <a:pt x="500027" y="783343"/>
                  </a:lnTo>
                  <a:cubicBezTo>
                    <a:pt x="497126" y="785648"/>
                    <a:pt x="494225" y="788038"/>
                    <a:pt x="491325" y="790342"/>
                  </a:cubicBezTo>
                  <a:close/>
                  <a:moveTo>
                    <a:pt x="493202" y="780442"/>
                  </a:moveTo>
                  <a:cubicBezTo>
                    <a:pt x="491495" y="784026"/>
                    <a:pt x="490386" y="787867"/>
                    <a:pt x="489533" y="791793"/>
                  </a:cubicBezTo>
                  <a:cubicBezTo>
                    <a:pt x="489021" y="792220"/>
                    <a:pt x="488595" y="792646"/>
                    <a:pt x="488083" y="793073"/>
                  </a:cubicBezTo>
                  <a:cubicBezTo>
                    <a:pt x="485267" y="789488"/>
                    <a:pt x="482281" y="785989"/>
                    <a:pt x="479210" y="782575"/>
                  </a:cubicBezTo>
                  <a:lnTo>
                    <a:pt x="479210" y="774126"/>
                  </a:lnTo>
                  <a:cubicBezTo>
                    <a:pt x="483646" y="770456"/>
                    <a:pt x="487997" y="766700"/>
                    <a:pt x="492434" y="763030"/>
                  </a:cubicBezTo>
                  <a:lnTo>
                    <a:pt x="492434" y="763030"/>
                  </a:lnTo>
                  <a:cubicBezTo>
                    <a:pt x="492434" y="763030"/>
                    <a:pt x="492434" y="763030"/>
                    <a:pt x="492434" y="763030"/>
                  </a:cubicBezTo>
                  <a:lnTo>
                    <a:pt x="492434" y="763030"/>
                  </a:lnTo>
                  <a:cubicBezTo>
                    <a:pt x="492434" y="763030"/>
                    <a:pt x="492434" y="763030"/>
                    <a:pt x="492434" y="763030"/>
                  </a:cubicBezTo>
                  <a:cubicBezTo>
                    <a:pt x="494823" y="760897"/>
                    <a:pt x="497297" y="758678"/>
                    <a:pt x="499686" y="756544"/>
                  </a:cubicBezTo>
                  <a:lnTo>
                    <a:pt x="499686" y="766530"/>
                  </a:lnTo>
                  <a:cubicBezTo>
                    <a:pt x="499686" y="766530"/>
                    <a:pt x="499771" y="771992"/>
                    <a:pt x="499771" y="771992"/>
                  </a:cubicBezTo>
                  <a:cubicBezTo>
                    <a:pt x="496870" y="774211"/>
                    <a:pt x="494652" y="777284"/>
                    <a:pt x="493116" y="780612"/>
                  </a:cubicBezTo>
                  <a:close/>
                  <a:moveTo>
                    <a:pt x="489192" y="758763"/>
                  </a:moveTo>
                  <a:lnTo>
                    <a:pt x="489192" y="758763"/>
                  </a:lnTo>
                  <a:cubicBezTo>
                    <a:pt x="489192" y="758763"/>
                    <a:pt x="489021" y="758934"/>
                    <a:pt x="489021" y="758934"/>
                  </a:cubicBezTo>
                  <a:lnTo>
                    <a:pt x="488850" y="759104"/>
                  </a:lnTo>
                  <a:lnTo>
                    <a:pt x="488850" y="759104"/>
                  </a:lnTo>
                  <a:cubicBezTo>
                    <a:pt x="488850" y="759104"/>
                    <a:pt x="479124" y="767725"/>
                    <a:pt x="479124" y="767725"/>
                  </a:cubicBezTo>
                  <a:lnTo>
                    <a:pt x="479124" y="760385"/>
                  </a:lnTo>
                  <a:cubicBezTo>
                    <a:pt x="479124" y="755264"/>
                    <a:pt x="479124" y="750228"/>
                    <a:pt x="479210" y="745107"/>
                  </a:cubicBezTo>
                  <a:cubicBezTo>
                    <a:pt x="482025" y="742718"/>
                    <a:pt x="484841" y="740413"/>
                    <a:pt x="487656" y="738023"/>
                  </a:cubicBezTo>
                  <a:lnTo>
                    <a:pt x="487656" y="738023"/>
                  </a:lnTo>
                  <a:cubicBezTo>
                    <a:pt x="487656" y="738023"/>
                    <a:pt x="487656" y="738023"/>
                    <a:pt x="487656" y="738023"/>
                  </a:cubicBezTo>
                  <a:lnTo>
                    <a:pt x="487656" y="738023"/>
                  </a:lnTo>
                  <a:cubicBezTo>
                    <a:pt x="487656" y="738023"/>
                    <a:pt x="487656" y="738023"/>
                    <a:pt x="487656" y="738023"/>
                  </a:cubicBezTo>
                  <a:cubicBezTo>
                    <a:pt x="491666" y="734439"/>
                    <a:pt x="495591" y="730854"/>
                    <a:pt x="499600" y="727184"/>
                  </a:cubicBezTo>
                  <a:cubicBezTo>
                    <a:pt x="499600" y="732561"/>
                    <a:pt x="499600" y="738023"/>
                    <a:pt x="499600" y="743400"/>
                  </a:cubicBezTo>
                  <a:lnTo>
                    <a:pt x="499600" y="749972"/>
                  </a:lnTo>
                  <a:cubicBezTo>
                    <a:pt x="496103" y="752959"/>
                    <a:pt x="492604" y="755861"/>
                    <a:pt x="489021" y="758848"/>
                  </a:cubicBezTo>
                  <a:close/>
                  <a:moveTo>
                    <a:pt x="484499" y="733841"/>
                  </a:moveTo>
                  <a:lnTo>
                    <a:pt x="484499" y="733841"/>
                  </a:lnTo>
                  <a:cubicBezTo>
                    <a:pt x="484499" y="733841"/>
                    <a:pt x="484329" y="734012"/>
                    <a:pt x="484329" y="734012"/>
                  </a:cubicBezTo>
                  <a:lnTo>
                    <a:pt x="484158" y="734183"/>
                  </a:lnTo>
                  <a:lnTo>
                    <a:pt x="484158" y="734183"/>
                  </a:lnTo>
                  <a:cubicBezTo>
                    <a:pt x="482537" y="735634"/>
                    <a:pt x="481001" y="736999"/>
                    <a:pt x="479380" y="738365"/>
                  </a:cubicBezTo>
                  <a:cubicBezTo>
                    <a:pt x="479380" y="734439"/>
                    <a:pt x="479551" y="730598"/>
                    <a:pt x="479636" y="726672"/>
                  </a:cubicBezTo>
                  <a:cubicBezTo>
                    <a:pt x="486462" y="720783"/>
                    <a:pt x="493287" y="714894"/>
                    <a:pt x="500027" y="708834"/>
                  </a:cubicBezTo>
                  <a:cubicBezTo>
                    <a:pt x="500027" y="712760"/>
                    <a:pt x="499942" y="716686"/>
                    <a:pt x="499942" y="720612"/>
                  </a:cubicBezTo>
                  <a:cubicBezTo>
                    <a:pt x="494823" y="724965"/>
                    <a:pt x="489704" y="729403"/>
                    <a:pt x="484585" y="733756"/>
                  </a:cubicBezTo>
                  <a:close/>
                  <a:moveTo>
                    <a:pt x="479807" y="720100"/>
                  </a:moveTo>
                  <a:cubicBezTo>
                    <a:pt x="480063" y="710968"/>
                    <a:pt x="480319" y="701836"/>
                    <a:pt x="480660" y="692789"/>
                  </a:cubicBezTo>
                  <a:cubicBezTo>
                    <a:pt x="480831" y="689631"/>
                    <a:pt x="480916" y="686473"/>
                    <a:pt x="481087" y="683315"/>
                  </a:cubicBezTo>
                  <a:cubicBezTo>
                    <a:pt x="487741" y="677426"/>
                    <a:pt x="494311" y="671451"/>
                    <a:pt x="500880" y="665477"/>
                  </a:cubicBezTo>
                  <a:cubicBezTo>
                    <a:pt x="500710" y="669745"/>
                    <a:pt x="500624" y="674097"/>
                    <a:pt x="500453" y="678365"/>
                  </a:cubicBezTo>
                  <a:cubicBezTo>
                    <a:pt x="500283" y="686900"/>
                    <a:pt x="500112" y="695349"/>
                    <a:pt x="499942" y="703884"/>
                  </a:cubicBezTo>
                  <a:cubicBezTo>
                    <a:pt x="493202" y="709346"/>
                    <a:pt x="486462" y="714723"/>
                    <a:pt x="479636" y="720100"/>
                  </a:cubicBezTo>
                  <a:close/>
                  <a:moveTo>
                    <a:pt x="481428" y="676146"/>
                  </a:moveTo>
                  <a:cubicBezTo>
                    <a:pt x="481769" y="668976"/>
                    <a:pt x="482196" y="661722"/>
                    <a:pt x="482622" y="654553"/>
                  </a:cubicBezTo>
                  <a:cubicBezTo>
                    <a:pt x="489107" y="648407"/>
                    <a:pt x="495591" y="642177"/>
                    <a:pt x="502074" y="635947"/>
                  </a:cubicBezTo>
                  <a:cubicBezTo>
                    <a:pt x="501733" y="643884"/>
                    <a:pt x="501392" y="651821"/>
                    <a:pt x="501136" y="659673"/>
                  </a:cubicBezTo>
                  <a:cubicBezTo>
                    <a:pt x="494567" y="665136"/>
                    <a:pt x="487997" y="670598"/>
                    <a:pt x="481428" y="676060"/>
                  </a:cubicBezTo>
                  <a:close/>
                  <a:moveTo>
                    <a:pt x="483049" y="647298"/>
                  </a:moveTo>
                  <a:cubicBezTo>
                    <a:pt x="483220" y="644994"/>
                    <a:pt x="483305" y="642689"/>
                    <a:pt x="483475" y="640299"/>
                  </a:cubicBezTo>
                  <a:cubicBezTo>
                    <a:pt x="486462" y="637824"/>
                    <a:pt x="489362" y="635349"/>
                    <a:pt x="492349" y="632874"/>
                  </a:cubicBezTo>
                  <a:lnTo>
                    <a:pt x="492349" y="632874"/>
                  </a:lnTo>
                  <a:cubicBezTo>
                    <a:pt x="492349" y="632874"/>
                    <a:pt x="492349" y="632874"/>
                    <a:pt x="492349" y="632874"/>
                  </a:cubicBezTo>
                  <a:lnTo>
                    <a:pt x="492349" y="632874"/>
                  </a:lnTo>
                  <a:cubicBezTo>
                    <a:pt x="492349" y="632874"/>
                    <a:pt x="492349" y="632874"/>
                    <a:pt x="492349" y="632874"/>
                  </a:cubicBezTo>
                  <a:cubicBezTo>
                    <a:pt x="495761" y="629716"/>
                    <a:pt x="499174" y="626473"/>
                    <a:pt x="502586" y="623230"/>
                  </a:cubicBezTo>
                  <a:cubicBezTo>
                    <a:pt x="502501" y="625619"/>
                    <a:pt x="502331" y="628095"/>
                    <a:pt x="502245" y="630484"/>
                  </a:cubicBezTo>
                  <a:cubicBezTo>
                    <a:pt x="495846" y="636032"/>
                    <a:pt x="489362" y="641665"/>
                    <a:pt x="482964" y="647298"/>
                  </a:cubicBezTo>
                  <a:close/>
                  <a:moveTo>
                    <a:pt x="485865" y="603258"/>
                  </a:moveTo>
                  <a:cubicBezTo>
                    <a:pt x="486291" y="597028"/>
                    <a:pt x="486717" y="590712"/>
                    <a:pt x="487144" y="584482"/>
                  </a:cubicBezTo>
                  <a:cubicBezTo>
                    <a:pt x="487827" y="583884"/>
                    <a:pt x="488595" y="583372"/>
                    <a:pt x="489277" y="582774"/>
                  </a:cubicBezTo>
                  <a:lnTo>
                    <a:pt x="489277" y="582774"/>
                  </a:lnTo>
                  <a:cubicBezTo>
                    <a:pt x="489277" y="582774"/>
                    <a:pt x="489277" y="582774"/>
                    <a:pt x="489277" y="582774"/>
                  </a:cubicBezTo>
                  <a:lnTo>
                    <a:pt x="489277" y="582774"/>
                  </a:lnTo>
                  <a:cubicBezTo>
                    <a:pt x="489277" y="582774"/>
                    <a:pt x="489277" y="582774"/>
                    <a:pt x="489277" y="582774"/>
                  </a:cubicBezTo>
                  <a:cubicBezTo>
                    <a:pt x="495335" y="577398"/>
                    <a:pt x="501307" y="572021"/>
                    <a:pt x="507279" y="566558"/>
                  </a:cubicBezTo>
                  <a:cubicBezTo>
                    <a:pt x="506597" y="573472"/>
                    <a:pt x="505914" y="580470"/>
                    <a:pt x="505317" y="587469"/>
                  </a:cubicBezTo>
                  <a:cubicBezTo>
                    <a:pt x="498832" y="592846"/>
                    <a:pt x="492349" y="598137"/>
                    <a:pt x="485779" y="603343"/>
                  </a:cubicBezTo>
                  <a:close/>
                  <a:moveTo>
                    <a:pt x="487656" y="577227"/>
                  </a:moveTo>
                  <a:cubicBezTo>
                    <a:pt x="488168" y="570740"/>
                    <a:pt x="488680" y="564169"/>
                    <a:pt x="489192" y="557682"/>
                  </a:cubicBezTo>
                  <a:cubicBezTo>
                    <a:pt x="489362" y="555634"/>
                    <a:pt x="489533" y="553585"/>
                    <a:pt x="489789" y="551537"/>
                  </a:cubicBezTo>
                  <a:cubicBezTo>
                    <a:pt x="496870" y="545050"/>
                    <a:pt x="503952" y="538564"/>
                    <a:pt x="511033" y="532078"/>
                  </a:cubicBezTo>
                  <a:cubicBezTo>
                    <a:pt x="510436" y="537454"/>
                    <a:pt x="509839" y="542746"/>
                    <a:pt x="509241" y="548123"/>
                  </a:cubicBezTo>
                  <a:cubicBezTo>
                    <a:pt x="508815" y="552220"/>
                    <a:pt x="508388" y="556317"/>
                    <a:pt x="507961" y="560413"/>
                  </a:cubicBezTo>
                  <a:cubicBezTo>
                    <a:pt x="501222" y="566046"/>
                    <a:pt x="494396" y="571679"/>
                    <a:pt x="487656" y="577227"/>
                  </a:cubicBezTo>
                  <a:close/>
                  <a:moveTo>
                    <a:pt x="482366" y="588407"/>
                  </a:moveTo>
                  <a:cubicBezTo>
                    <a:pt x="481769" y="594723"/>
                    <a:pt x="481172" y="601124"/>
                    <a:pt x="480660" y="607440"/>
                  </a:cubicBezTo>
                  <a:cubicBezTo>
                    <a:pt x="479466" y="608379"/>
                    <a:pt x="478271" y="609318"/>
                    <a:pt x="477077" y="610257"/>
                  </a:cubicBezTo>
                  <a:cubicBezTo>
                    <a:pt x="477077" y="610086"/>
                    <a:pt x="477077" y="609830"/>
                    <a:pt x="477077" y="609659"/>
                  </a:cubicBezTo>
                  <a:cubicBezTo>
                    <a:pt x="477247" y="608038"/>
                    <a:pt x="477503" y="606245"/>
                    <a:pt x="476906" y="604880"/>
                  </a:cubicBezTo>
                  <a:cubicBezTo>
                    <a:pt x="476138" y="603258"/>
                    <a:pt x="474517" y="601295"/>
                    <a:pt x="472982" y="600954"/>
                  </a:cubicBezTo>
                  <a:cubicBezTo>
                    <a:pt x="472384" y="600868"/>
                    <a:pt x="471617" y="600954"/>
                    <a:pt x="470934" y="601124"/>
                  </a:cubicBezTo>
                  <a:cubicBezTo>
                    <a:pt x="471019" y="599844"/>
                    <a:pt x="471190" y="598479"/>
                    <a:pt x="471275" y="597198"/>
                  </a:cubicBezTo>
                  <a:cubicBezTo>
                    <a:pt x="474944" y="594211"/>
                    <a:pt x="478698" y="591224"/>
                    <a:pt x="482366" y="588237"/>
                  </a:cubicBezTo>
                  <a:close/>
                  <a:moveTo>
                    <a:pt x="465730" y="601807"/>
                  </a:moveTo>
                  <a:cubicBezTo>
                    <a:pt x="465559" y="604368"/>
                    <a:pt x="465388" y="606843"/>
                    <a:pt x="465218" y="609403"/>
                  </a:cubicBezTo>
                  <a:cubicBezTo>
                    <a:pt x="464109" y="613756"/>
                    <a:pt x="463255" y="618194"/>
                    <a:pt x="462231" y="622632"/>
                  </a:cubicBezTo>
                  <a:cubicBezTo>
                    <a:pt x="459928" y="624595"/>
                    <a:pt x="457539" y="626473"/>
                    <a:pt x="455150" y="628436"/>
                  </a:cubicBezTo>
                  <a:cubicBezTo>
                    <a:pt x="455833" y="621779"/>
                    <a:pt x="456430" y="615207"/>
                    <a:pt x="457113" y="608550"/>
                  </a:cubicBezTo>
                  <a:cubicBezTo>
                    <a:pt x="459928" y="606331"/>
                    <a:pt x="462829" y="604112"/>
                    <a:pt x="465644" y="601807"/>
                  </a:cubicBezTo>
                  <a:close/>
                  <a:moveTo>
                    <a:pt x="474858" y="558023"/>
                  </a:moveTo>
                  <a:cubicBezTo>
                    <a:pt x="474858" y="558023"/>
                    <a:pt x="474858" y="557511"/>
                    <a:pt x="474858" y="557255"/>
                  </a:cubicBezTo>
                  <a:cubicBezTo>
                    <a:pt x="474858" y="557426"/>
                    <a:pt x="475029" y="557597"/>
                    <a:pt x="475029" y="557767"/>
                  </a:cubicBezTo>
                  <a:cubicBezTo>
                    <a:pt x="474944" y="557767"/>
                    <a:pt x="474858" y="557938"/>
                    <a:pt x="474773" y="558023"/>
                  </a:cubicBezTo>
                  <a:close/>
                  <a:moveTo>
                    <a:pt x="448837" y="651821"/>
                  </a:moveTo>
                  <a:lnTo>
                    <a:pt x="440219" y="657967"/>
                  </a:lnTo>
                  <a:cubicBezTo>
                    <a:pt x="436893" y="660356"/>
                    <a:pt x="433565" y="662661"/>
                    <a:pt x="430323" y="665050"/>
                  </a:cubicBezTo>
                  <a:cubicBezTo>
                    <a:pt x="430664" y="660271"/>
                    <a:pt x="431091" y="655491"/>
                    <a:pt x="431603" y="650712"/>
                  </a:cubicBezTo>
                  <a:cubicBezTo>
                    <a:pt x="436893" y="647042"/>
                    <a:pt x="442097" y="643372"/>
                    <a:pt x="447301" y="639617"/>
                  </a:cubicBezTo>
                  <a:cubicBezTo>
                    <a:pt x="448154" y="639019"/>
                    <a:pt x="449007" y="638336"/>
                    <a:pt x="449860" y="637739"/>
                  </a:cubicBezTo>
                  <a:cubicBezTo>
                    <a:pt x="449519" y="642433"/>
                    <a:pt x="449178" y="647127"/>
                    <a:pt x="448922" y="651821"/>
                  </a:cubicBezTo>
                  <a:close/>
                  <a:moveTo>
                    <a:pt x="444912" y="636800"/>
                  </a:moveTo>
                  <a:cubicBezTo>
                    <a:pt x="440561" y="640299"/>
                    <a:pt x="436210" y="643713"/>
                    <a:pt x="431859" y="647127"/>
                  </a:cubicBezTo>
                  <a:cubicBezTo>
                    <a:pt x="432541" y="640129"/>
                    <a:pt x="433394" y="633215"/>
                    <a:pt x="434248" y="626217"/>
                  </a:cubicBezTo>
                  <a:cubicBezTo>
                    <a:pt x="440049" y="621779"/>
                    <a:pt x="445851" y="617341"/>
                    <a:pt x="451652" y="612817"/>
                  </a:cubicBezTo>
                  <a:cubicBezTo>
                    <a:pt x="451140" y="619389"/>
                    <a:pt x="450628" y="625961"/>
                    <a:pt x="450117" y="632533"/>
                  </a:cubicBezTo>
                  <a:cubicBezTo>
                    <a:pt x="448325" y="633984"/>
                    <a:pt x="446618" y="635435"/>
                    <a:pt x="444827" y="636800"/>
                  </a:cubicBezTo>
                  <a:close/>
                  <a:moveTo>
                    <a:pt x="439025" y="591139"/>
                  </a:moveTo>
                  <a:cubicBezTo>
                    <a:pt x="439964" y="584225"/>
                    <a:pt x="440988" y="577227"/>
                    <a:pt x="441926" y="570314"/>
                  </a:cubicBezTo>
                  <a:cubicBezTo>
                    <a:pt x="445253" y="567582"/>
                    <a:pt x="448581" y="564937"/>
                    <a:pt x="451908" y="562206"/>
                  </a:cubicBezTo>
                  <a:lnTo>
                    <a:pt x="457795" y="557426"/>
                  </a:lnTo>
                  <a:cubicBezTo>
                    <a:pt x="457027" y="563571"/>
                    <a:pt x="456259" y="569716"/>
                    <a:pt x="455577" y="575861"/>
                  </a:cubicBezTo>
                  <a:cubicBezTo>
                    <a:pt x="450031" y="580982"/>
                    <a:pt x="444571" y="586018"/>
                    <a:pt x="439025" y="591139"/>
                  </a:cubicBezTo>
                  <a:close/>
                  <a:moveTo>
                    <a:pt x="451055" y="560925"/>
                  </a:moveTo>
                  <a:cubicBezTo>
                    <a:pt x="448154" y="563059"/>
                    <a:pt x="445253" y="565193"/>
                    <a:pt x="442352" y="567326"/>
                  </a:cubicBezTo>
                  <a:cubicBezTo>
                    <a:pt x="442352" y="566985"/>
                    <a:pt x="442438" y="566558"/>
                    <a:pt x="442523" y="566217"/>
                  </a:cubicBezTo>
                  <a:cubicBezTo>
                    <a:pt x="443291" y="560499"/>
                    <a:pt x="444144" y="554780"/>
                    <a:pt x="444912" y="548977"/>
                  </a:cubicBezTo>
                  <a:cubicBezTo>
                    <a:pt x="450031" y="545563"/>
                    <a:pt x="455150" y="542149"/>
                    <a:pt x="460184" y="538735"/>
                  </a:cubicBezTo>
                  <a:cubicBezTo>
                    <a:pt x="459416" y="544453"/>
                    <a:pt x="458734" y="550086"/>
                    <a:pt x="457966" y="555804"/>
                  </a:cubicBezTo>
                  <a:lnTo>
                    <a:pt x="451055" y="560925"/>
                  </a:lnTo>
                  <a:close/>
                  <a:moveTo>
                    <a:pt x="445253" y="546245"/>
                  </a:moveTo>
                  <a:cubicBezTo>
                    <a:pt x="446192" y="539674"/>
                    <a:pt x="447045" y="533187"/>
                    <a:pt x="447984" y="526615"/>
                  </a:cubicBezTo>
                  <a:lnTo>
                    <a:pt x="463767" y="512191"/>
                  </a:lnTo>
                  <a:cubicBezTo>
                    <a:pt x="462743" y="519275"/>
                    <a:pt x="461720" y="526359"/>
                    <a:pt x="460781" y="533443"/>
                  </a:cubicBezTo>
                  <a:cubicBezTo>
                    <a:pt x="460781" y="533785"/>
                    <a:pt x="460781" y="534126"/>
                    <a:pt x="460610" y="534467"/>
                  </a:cubicBezTo>
                  <a:cubicBezTo>
                    <a:pt x="455492" y="538479"/>
                    <a:pt x="450372" y="542405"/>
                    <a:pt x="445168" y="546331"/>
                  </a:cubicBezTo>
                  <a:close/>
                  <a:moveTo>
                    <a:pt x="431773" y="556231"/>
                  </a:moveTo>
                  <a:lnTo>
                    <a:pt x="428873" y="558365"/>
                  </a:lnTo>
                  <a:lnTo>
                    <a:pt x="433650" y="544880"/>
                  </a:lnTo>
                  <a:cubicBezTo>
                    <a:pt x="433053" y="548635"/>
                    <a:pt x="432370" y="552476"/>
                    <a:pt x="431773" y="556231"/>
                  </a:cubicBezTo>
                  <a:close/>
                  <a:moveTo>
                    <a:pt x="428958" y="559389"/>
                  </a:moveTo>
                  <a:lnTo>
                    <a:pt x="431517" y="557767"/>
                  </a:lnTo>
                  <a:cubicBezTo>
                    <a:pt x="430494" y="564339"/>
                    <a:pt x="429385" y="570996"/>
                    <a:pt x="428361" y="577568"/>
                  </a:cubicBezTo>
                  <a:cubicBezTo>
                    <a:pt x="425631" y="579531"/>
                    <a:pt x="422900" y="581494"/>
                    <a:pt x="420256" y="583457"/>
                  </a:cubicBezTo>
                  <a:cubicBezTo>
                    <a:pt x="420597" y="582348"/>
                    <a:pt x="420938" y="581324"/>
                    <a:pt x="421365" y="580214"/>
                  </a:cubicBezTo>
                  <a:lnTo>
                    <a:pt x="427764" y="561608"/>
                  </a:lnTo>
                  <a:lnTo>
                    <a:pt x="428446" y="559730"/>
                  </a:lnTo>
                  <a:lnTo>
                    <a:pt x="429043" y="559389"/>
                  </a:lnTo>
                  <a:close/>
                  <a:moveTo>
                    <a:pt x="427764" y="581750"/>
                  </a:moveTo>
                  <a:cubicBezTo>
                    <a:pt x="426569" y="589346"/>
                    <a:pt x="425460" y="597028"/>
                    <a:pt x="424436" y="604624"/>
                  </a:cubicBezTo>
                  <a:cubicBezTo>
                    <a:pt x="421791" y="607099"/>
                    <a:pt x="419061" y="609574"/>
                    <a:pt x="416416" y="612049"/>
                  </a:cubicBezTo>
                  <a:lnTo>
                    <a:pt x="408396" y="619474"/>
                  </a:lnTo>
                  <a:cubicBezTo>
                    <a:pt x="411638" y="609403"/>
                    <a:pt x="414966" y="599418"/>
                    <a:pt x="418293" y="589432"/>
                  </a:cubicBezTo>
                  <a:cubicBezTo>
                    <a:pt x="421450" y="586871"/>
                    <a:pt x="424607" y="584311"/>
                    <a:pt x="427764" y="581836"/>
                  </a:cubicBezTo>
                  <a:close/>
                  <a:moveTo>
                    <a:pt x="403533" y="623656"/>
                  </a:moveTo>
                  <a:cubicBezTo>
                    <a:pt x="401912" y="625022"/>
                    <a:pt x="400206" y="626388"/>
                    <a:pt x="398585" y="627668"/>
                  </a:cubicBezTo>
                  <a:lnTo>
                    <a:pt x="396537" y="620499"/>
                  </a:lnTo>
                  <a:cubicBezTo>
                    <a:pt x="396537" y="620499"/>
                    <a:pt x="396281" y="620499"/>
                    <a:pt x="396281" y="620499"/>
                  </a:cubicBezTo>
                  <a:lnTo>
                    <a:pt x="398158" y="628009"/>
                  </a:lnTo>
                  <a:cubicBezTo>
                    <a:pt x="396281" y="629546"/>
                    <a:pt x="394490" y="630996"/>
                    <a:pt x="392613" y="632533"/>
                  </a:cubicBezTo>
                  <a:lnTo>
                    <a:pt x="392613" y="632533"/>
                  </a:lnTo>
                  <a:cubicBezTo>
                    <a:pt x="392613" y="632533"/>
                    <a:pt x="392442" y="632618"/>
                    <a:pt x="392442" y="632618"/>
                  </a:cubicBezTo>
                  <a:lnTo>
                    <a:pt x="392271" y="632618"/>
                  </a:lnTo>
                  <a:cubicBezTo>
                    <a:pt x="392271" y="632618"/>
                    <a:pt x="392271" y="632703"/>
                    <a:pt x="392271" y="632703"/>
                  </a:cubicBezTo>
                  <a:cubicBezTo>
                    <a:pt x="390650" y="634154"/>
                    <a:pt x="388944" y="635520"/>
                    <a:pt x="387323" y="636971"/>
                  </a:cubicBezTo>
                  <a:cubicBezTo>
                    <a:pt x="386982" y="632447"/>
                    <a:pt x="386641" y="628009"/>
                    <a:pt x="386214" y="623486"/>
                  </a:cubicBezTo>
                  <a:lnTo>
                    <a:pt x="386214" y="623486"/>
                  </a:lnTo>
                  <a:cubicBezTo>
                    <a:pt x="386214" y="623486"/>
                    <a:pt x="386214" y="623400"/>
                    <a:pt x="386214" y="623400"/>
                  </a:cubicBezTo>
                  <a:lnTo>
                    <a:pt x="386214" y="623400"/>
                  </a:lnTo>
                  <a:cubicBezTo>
                    <a:pt x="386214" y="623400"/>
                    <a:pt x="386214" y="623315"/>
                    <a:pt x="386214" y="623315"/>
                  </a:cubicBezTo>
                  <a:cubicBezTo>
                    <a:pt x="385787" y="620669"/>
                    <a:pt x="385446" y="617938"/>
                    <a:pt x="385019" y="615292"/>
                  </a:cubicBezTo>
                  <a:cubicBezTo>
                    <a:pt x="395172" y="607440"/>
                    <a:pt x="405325" y="599503"/>
                    <a:pt x="415307" y="591565"/>
                  </a:cubicBezTo>
                  <a:cubicBezTo>
                    <a:pt x="411297" y="602234"/>
                    <a:pt x="407373" y="612902"/>
                    <a:pt x="403448" y="623571"/>
                  </a:cubicBezTo>
                  <a:close/>
                  <a:moveTo>
                    <a:pt x="375208" y="647383"/>
                  </a:moveTo>
                  <a:cubicBezTo>
                    <a:pt x="372393" y="649773"/>
                    <a:pt x="369577" y="652163"/>
                    <a:pt x="366761" y="654467"/>
                  </a:cubicBezTo>
                  <a:cubicBezTo>
                    <a:pt x="366761" y="654126"/>
                    <a:pt x="366591" y="653699"/>
                    <a:pt x="366506" y="653358"/>
                  </a:cubicBezTo>
                  <a:cubicBezTo>
                    <a:pt x="368468" y="648237"/>
                    <a:pt x="370430" y="643116"/>
                    <a:pt x="372478" y="637995"/>
                  </a:cubicBezTo>
                  <a:cubicBezTo>
                    <a:pt x="373416" y="641153"/>
                    <a:pt x="374269" y="644225"/>
                    <a:pt x="375208" y="647383"/>
                  </a:cubicBezTo>
                  <a:close/>
                  <a:moveTo>
                    <a:pt x="364970" y="646700"/>
                  </a:moveTo>
                  <a:cubicBezTo>
                    <a:pt x="364629" y="645164"/>
                    <a:pt x="364287" y="643713"/>
                    <a:pt x="363946" y="642177"/>
                  </a:cubicBezTo>
                  <a:lnTo>
                    <a:pt x="364117" y="641067"/>
                  </a:lnTo>
                  <a:cubicBezTo>
                    <a:pt x="364117" y="641067"/>
                    <a:pt x="363946" y="640811"/>
                    <a:pt x="363861" y="641067"/>
                  </a:cubicBezTo>
                  <a:lnTo>
                    <a:pt x="363861" y="641580"/>
                  </a:lnTo>
                  <a:cubicBezTo>
                    <a:pt x="363093" y="638422"/>
                    <a:pt x="362410" y="635349"/>
                    <a:pt x="361728" y="632191"/>
                  </a:cubicBezTo>
                  <a:cubicBezTo>
                    <a:pt x="364287" y="630399"/>
                    <a:pt x="366847" y="628607"/>
                    <a:pt x="369321" y="626814"/>
                  </a:cubicBezTo>
                  <a:cubicBezTo>
                    <a:pt x="369748" y="628351"/>
                    <a:pt x="370089" y="629802"/>
                    <a:pt x="370515" y="631252"/>
                  </a:cubicBezTo>
                  <a:cubicBezTo>
                    <a:pt x="368639" y="636373"/>
                    <a:pt x="366761" y="641580"/>
                    <a:pt x="364970" y="646786"/>
                  </a:cubicBezTo>
                  <a:close/>
                  <a:moveTo>
                    <a:pt x="310367" y="823030"/>
                  </a:moveTo>
                  <a:cubicBezTo>
                    <a:pt x="313267" y="820043"/>
                    <a:pt x="316254" y="817141"/>
                    <a:pt x="319240" y="814154"/>
                  </a:cubicBezTo>
                  <a:cubicBezTo>
                    <a:pt x="318472" y="820811"/>
                    <a:pt x="317704" y="827469"/>
                    <a:pt x="317021" y="834126"/>
                  </a:cubicBezTo>
                  <a:lnTo>
                    <a:pt x="317021" y="834126"/>
                  </a:lnTo>
                  <a:cubicBezTo>
                    <a:pt x="317021" y="834126"/>
                    <a:pt x="317021" y="834467"/>
                    <a:pt x="317021" y="834467"/>
                  </a:cubicBezTo>
                  <a:lnTo>
                    <a:pt x="317021" y="834808"/>
                  </a:lnTo>
                  <a:cubicBezTo>
                    <a:pt x="317021" y="834808"/>
                    <a:pt x="317021" y="834808"/>
                    <a:pt x="317021" y="834808"/>
                  </a:cubicBezTo>
                  <a:cubicBezTo>
                    <a:pt x="316595" y="840441"/>
                    <a:pt x="316254" y="846074"/>
                    <a:pt x="315913" y="851708"/>
                  </a:cubicBezTo>
                  <a:lnTo>
                    <a:pt x="302262" y="867412"/>
                  </a:lnTo>
                  <a:cubicBezTo>
                    <a:pt x="303285" y="854097"/>
                    <a:pt x="304565" y="840783"/>
                    <a:pt x="306016" y="827554"/>
                  </a:cubicBezTo>
                  <a:lnTo>
                    <a:pt x="310452" y="823030"/>
                  </a:lnTo>
                  <a:close/>
                  <a:moveTo>
                    <a:pt x="315742" y="854097"/>
                  </a:moveTo>
                  <a:cubicBezTo>
                    <a:pt x="315145" y="863912"/>
                    <a:pt x="314804" y="873727"/>
                    <a:pt x="314462" y="883543"/>
                  </a:cubicBezTo>
                  <a:cubicBezTo>
                    <a:pt x="313694" y="884481"/>
                    <a:pt x="312926" y="885335"/>
                    <a:pt x="312244" y="886274"/>
                  </a:cubicBezTo>
                  <a:cubicBezTo>
                    <a:pt x="308149" y="891224"/>
                    <a:pt x="304139" y="896259"/>
                    <a:pt x="300129" y="901295"/>
                  </a:cubicBezTo>
                  <a:cubicBezTo>
                    <a:pt x="300300" y="897881"/>
                    <a:pt x="300470" y="894552"/>
                    <a:pt x="300641" y="891138"/>
                  </a:cubicBezTo>
                  <a:cubicBezTo>
                    <a:pt x="301067" y="883543"/>
                    <a:pt x="301664" y="875946"/>
                    <a:pt x="302262" y="868350"/>
                  </a:cubicBezTo>
                  <a:lnTo>
                    <a:pt x="315827" y="854097"/>
                  </a:lnTo>
                  <a:close/>
                  <a:moveTo>
                    <a:pt x="313524" y="887127"/>
                  </a:moveTo>
                  <a:cubicBezTo>
                    <a:pt x="313524" y="887127"/>
                    <a:pt x="314121" y="886444"/>
                    <a:pt x="314377" y="886188"/>
                  </a:cubicBezTo>
                  <a:cubicBezTo>
                    <a:pt x="314206" y="893784"/>
                    <a:pt x="314035" y="901380"/>
                    <a:pt x="313950" y="909062"/>
                  </a:cubicBezTo>
                  <a:cubicBezTo>
                    <a:pt x="313950" y="913500"/>
                    <a:pt x="313950" y="918023"/>
                    <a:pt x="314035" y="922461"/>
                  </a:cubicBezTo>
                  <a:cubicBezTo>
                    <a:pt x="308917" y="929033"/>
                    <a:pt x="303883" y="935605"/>
                    <a:pt x="298849" y="942177"/>
                  </a:cubicBezTo>
                  <a:cubicBezTo>
                    <a:pt x="299020" y="928948"/>
                    <a:pt x="299446" y="915633"/>
                    <a:pt x="299958" y="902405"/>
                  </a:cubicBezTo>
                  <a:cubicBezTo>
                    <a:pt x="304395" y="897284"/>
                    <a:pt x="308917" y="892248"/>
                    <a:pt x="313438" y="887213"/>
                  </a:cubicBezTo>
                  <a:close/>
                  <a:moveTo>
                    <a:pt x="314121" y="927753"/>
                  </a:moveTo>
                  <a:cubicBezTo>
                    <a:pt x="314292" y="939531"/>
                    <a:pt x="314633" y="951309"/>
                    <a:pt x="315230" y="963087"/>
                  </a:cubicBezTo>
                  <a:cubicBezTo>
                    <a:pt x="315059" y="962831"/>
                    <a:pt x="314888" y="962575"/>
                    <a:pt x="314804" y="962319"/>
                  </a:cubicBezTo>
                  <a:lnTo>
                    <a:pt x="314804" y="961636"/>
                  </a:lnTo>
                  <a:cubicBezTo>
                    <a:pt x="314804" y="961636"/>
                    <a:pt x="314547" y="961465"/>
                    <a:pt x="314547" y="961636"/>
                  </a:cubicBezTo>
                  <a:lnTo>
                    <a:pt x="314547" y="961892"/>
                  </a:lnTo>
                  <a:cubicBezTo>
                    <a:pt x="313267" y="959929"/>
                    <a:pt x="312073" y="957966"/>
                    <a:pt x="310879" y="956003"/>
                  </a:cubicBezTo>
                  <a:lnTo>
                    <a:pt x="307039" y="957796"/>
                  </a:lnTo>
                  <a:cubicBezTo>
                    <a:pt x="308660" y="961978"/>
                    <a:pt x="310196" y="966160"/>
                    <a:pt x="311817" y="970342"/>
                  </a:cubicBezTo>
                  <a:cubicBezTo>
                    <a:pt x="310367" y="972305"/>
                    <a:pt x="308917" y="974268"/>
                    <a:pt x="307381" y="976145"/>
                  </a:cubicBezTo>
                  <a:lnTo>
                    <a:pt x="306784" y="964880"/>
                  </a:lnTo>
                  <a:cubicBezTo>
                    <a:pt x="306784" y="964880"/>
                    <a:pt x="306528" y="964709"/>
                    <a:pt x="306528" y="964880"/>
                  </a:cubicBezTo>
                  <a:lnTo>
                    <a:pt x="306698" y="976999"/>
                  </a:lnTo>
                  <a:cubicBezTo>
                    <a:pt x="304224" y="980328"/>
                    <a:pt x="301750" y="983571"/>
                    <a:pt x="299276" y="986899"/>
                  </a:cubicBezTo>
                  <a:cubicBezTo>
                    <a:pt x="299105" y="981522"/>
                    <a:pt x="298934" y="976060"/>
                    <a:pt x="298849" y="970683"/>
                  </a:cubicBezTo>
                  <a:cubicBezTo>
                    <a:pt x="298678" y="962404"/>
                    <a:pt x="298678" y="954211"/>
                    <a:pt x="298849" y="945932"/>
                  </a:cubicBezTo>
                  <a:cubicBezTo>
                    <a:pt x="303968" y="939787"/>
                    <a:pt x="309002" y="933642"/>
                    <a:pt x="314121" y="927582"/>
                  </a:cubicBezTo>
                  <a:close/>
                  <a:moveTo>
                    <a:pt x="298849" y="999531"/>
                  </a:moveTo>
                  <a:cubicBezTo>
                    <a:pt x="298849" y="999531"/>
                    <a:pt x="298849" y="999787"/>
                    <a:pt x="298849" y="999958"/>
                  </a:cubicBezTo>
                  <a:cubicBezTo>
                    <a:pt x="296716" y="1003457"/>
                    <a:pt x="294668" y="1006871"/>
                    <a:pt x="292535" y="1010370"/>
                  </a:cubicBezTo>
                  <a:cubicBezTo>
                    <a:pt x="292109" y="1009432"/>
                    <a:pt x="291682" y="1008493"/>
                    <a:pt x="291256" y="1007554"/>
                  </a:cubicBezTo>
                  <a:cubicBezTo>
                    <a:pt x="291256" y="1007554"/>
                    <a:pt x="291000" y="1007554"/>
                    <a:pt x="291085" y="1007639"/>
                  </a:cubicBezTo>
                  <a:cubicBezTo>
                    <a:pt x="291512" y="1008749"/>
                    <a:pt x="291938" y="1009773"/>
                    <a:pt x="292280" y="1010882"/>
                  </a:cubicBezTo>
                  <a:cubicBezTo>
                    <a:pt x="291000" y="1012931"/>
                    <a:pt x="289805" y="1015064"/>
                    <a:pt x="288526" y="1017113"/>
                  </a:cubicBezTo>
                  <a:cubicBezTo>
                    <a:pt x="288526" y="1016430"/>
                    <a:pt x="288526" y="1015833"/>
                    <a:pt x="288526" y="1015150"/>
                  </a:cubicBezTo>
                  <a:cubicBezTo>
                    <a:pt x="288526" y="1011224"/>
                    <a:pt x="288526" y="1007383"/>
                    <a:pt x="288526" y="1003457"/>
                  </a:cubicBezTo>
                  <a:lnTo>
                    <a:pt x="298337" y="990911"/>
                  </a:lnTo>
                  <a:cubicBezTo>
                    <a:pt x="298508" y="993813"/>
                    <a:pt x="298678" y="996629"/>
                    <a:pt x="298849" y="999531"/>
                  </a:cubicBezTo>
                  <a:close/>
                  <a:moveTo>
                    <a:pt x="286990" y="1015406"/>
                  </a:moveTo>
                  <a:cubicBezTo>
                    <a:pt x="286990" y="1016942"/>
                    <a:pt x="286990" y="1018393"/>
                    <a:pt x="286990" y="1019929"/>
                  </a:cubicBezTo>
                  <a:cubicBezTo>
                    <a:pt x="286990" y="1019929"/>
                    <a:pt x="286990" y="1020015"/>
                    <a:pt x="286905" y="1020100"/>
                  </a:cubicBezTo>
                  <a:cubicBezTo>
                    <a:pt x="285369" y="1022660"/>
                    <a:pt x="283919" y="1025306"/>
                    <a:pt x="282383" y="1027952"/>
                  </a:cubicBezTo>
                  <a:cubicBezTo>
                    <a:pt x="280932" y="1024368"/>
                    <a:pt x="279482" y="1020783"/>
                    <a:pt x="278032" y="1017198"/>
                  </a:cubicBezTo>
                  <a:lnTo>
                    <a:pt x="286564" y="1006188"/>
                  </a:lnTo>
                  <a:lnTo>
                    <a:pt x="287417" y="1005079"/>
                  </a:lnTo>
                  <a:cubicBezTo>
                    <a:pt x="287331" y="1008578"/>
                    <a:pt x="287160" y="1011992"/>
                    <a:pt x="287075" y="1015491"/>
                  </a:cubicBezTo>
                  <a:close/>
                  <a:moveTo>
                    <a:pt x="281273" y="1029659"/>
                  </a:moveTo>
                  <a:cubicBezTo>
                    <a:pt x="281273" y="1029659"/>
                    <a:pt x="281273" y="1029659"/>
                    <a:pt x="281273" y="1029659"/>
                  </a:cubicBezTo>
                  <a:cubicBezTo>
                    <a:pt x="279823" y="1032134"/>
                    <a:pt x="278458" y="1034609"/>
                    <a:pt x="277008" y="1037170"/>
                  </a:cubicBezTo>
                  <a:lnTo>
                    <a:pt x="275472" y="1020697"/>
                  </a:lnTo>
                  <a:cubicBezTo>
                    <a:pt x="275472" y="1020697"/>
                    <a:pt x="275302" y="1020527"/>
                    <a:pt x="275302" y="1020612"/>
                  </a:cubicBezTo>
                  <a:lnTo>
                    <a:pt x="277349" y="1017966"/>
                  </a:lnTo>
                  <a:cubicBezTo>
                    <a:pt x="278629" y="1021892"/>
                    <a:pt x="279994" y="1025733"/>
                    <a:pt x="281273" y="1029659"/>
                  </a:cubicBezTo>
                  <a:close/>
                  <a:moveTo>
                    <a:pt x="228804" y="1221864"/>
                  </a:moveTo>
                  <a:lnTo>
                    <a:pt x="226415" y="1227923"/>
                  </a:lnTo>
                  <a:cubicBezTo>
                    <a:pt x="225647" y="1223827"/>
                    <a:pt x="224879" y="1219730"/>
                    <a:pt x="224111" y="1215633"/>
                  </a:cubicBezTo>
                  <a:cubicBezTo>
                    <a:pt x="224452" y="1214438"/>
                    <a:pt x="224793" y="1213243"/>
                    <a:pt x="225135" y="1212049"/>
                  </a:cubicBezTo>
                  <a:lnTo>
                    <a:pt x="226244" y="1208379"/>
                  </a:lnTo>
                  <a:cubicBezTo>
                    <a:pt x="226415" y="1209061"/>
                    <a:pt x="226585" y="1209744"/>
                    <a:pt x="226756" y="1210427"/>
                  </a:cubicBezTo>
                  <a:lnTo>
                    <a:pt x="229145" y="1219389"/>
                  </a:lnTo>
                  <a:cubicBezTo>
                    <a:pt x="229059" y="1220242"/>
                    <a:pt x="228889" y="1221010"/>
                    <a:pt x="228804" y="1221864"/>
                  </a:cubicBezTo>
                  <a:close/>
                  <a:moveTo>
                    <a:pt x="220869" y="1170911"/>
                  </a:moveTo>
                  <a:cubicBezTo>
                    <a:pt x="220869" y="1170911"/>
                    <a:pt x="221210" y="1171594"/>
                    <a:pt x="221296" y="1171935"/>
                  </a:cubicBezTo>
                  <a:lnTo>
                    <a:pt x="221125" y="1172362"/>
                  </a:lnTo>
                  <a:cubicBezTo>
                    <a:pt x="221125" y="1171850"/>
                    <a:pt x="220955" y="1171423"/>
                    <a:pt x="220869" y="1170911"/>
                  </a:cubicBezTo>
                  <a:close/>
                  <a:moveTo>
                    <a:pt x="222234" y="1221864"/>
                  </a:moveTo>
                  <a:cubicBezTo>
                    <a:pt x="223088" y="1225278"/>
                    <a:pt x="223855" y="1228606"/>
                    <a:pt x="224709" y="1231935"/>
                  </a:cubicBezTo>
                  <a:lnTo>
                    <a:pt x="221296" y="1240384"/>
                  </a:lnTo>
                  <a:cubicBezTo>
                    <a:pt x="221296" y="1240384"/>
                    <a:pt x="221381" y="1240641"/>
                    <a:pt x="221466" y="1240384"/>
                  </a:cubicBezTo>
                  <a:lnTo>
                    <a:pt x="224793" y="1232532"/>
                  </a:lnTo>
                  <a:cubicBezTo>
                    <a:pt x="225305" y="1234581"/>
                    <a:pt x="225817" y="1236544"/>
                    <a:pt x="226330" y="1238592"/>
                  </a:cubicBezTo>
                  <a:cubicBezTo>
                    <a:pt x="225220" y="1247212"/>
                    <a:pt x="224197" y="1255833"/>
                    <a:pt x="223514" y="1264453"/>
                  </a:cubicBezTo>
                  <a:cubicBezTo>
                    <a:pt x="221978" y="1265050"/>
                    <a:pt x="220443" y="1265733"/>
                    <a:pt x="218907" y="1266416"/>
                  </a:cubicBezTo>
                  <a:cubicBezTo>
                    <a:pt x="217542" y="1259844"/>
                    <a:pt x="216177" y="1253187"/>
                    <a:pt x="214982" y="1246530"/>
                  </a:cubicBezTo>
                  <a:cubicBezTo>
                    <a:pt x="217371" y="1238251"/>
                    <a:pt x="219760" y="1229972"/>
                    <a:pt x="222149" y="1221693"/>
                  </a:cubicBezTo>
                  <a:close/>
                  <a:moveTo>
                    <a:pt x="223172" y="1267952"/>
                  </a:moveTo>
                  <a:cubicBezTo>
                    <a:pt x="223429" y="1270171"/>
                    <a:pt x="223770" y="1271622"/>
                    <a:pt x="223770" y="1273073"/>
                  </a:cubicBezTo>
                  <a:cubicBezTo>
                    <a:pt x="223770" y="1278279"/>
                    <a:pt x="223770" y="1283485"/>
                    <a:pt x="223855" y="1288691"/>
                  </a:cubicBezTo>
                  <a:cubicBezTo>
                    <a:pt x="223514" y="1287326"/>
                    <a:pt x="223172" y="1285961"/>
                    <a:pt x="222917" y="1284680"/>
                  </a:cubicBezTo>
                  <a:cubicBezTo>
                    <a:pt x="221808" y="1279730"/>
                    <a:pt x="220698" y="1274865"/>
                    <a:pt x="219675" y="1269915"/>
                  </a:cubicBezTo>
                  <a:cubicBezTo>
                    <a:pt x="220784" y="1269317"/>
                    <a:pt x="221893" y="1268635"/>
                    <a:pt x="223172" y="1267952"/>
                  </a:cubicBezTo>
                  <a:close/>
                  <a:moveTo>
                    <a:pt x="226500" y="1228862"/>
                  </a:moveTo>
                  <a:lnTo>
                    <a:pt x="228292" y="1224680"/>
                  </a:lnTo>
                  <a:cubicBezTo>
                    <a:pt x="227950" y="1227326"/>
                    <a:pt x="227524" y="1229972"/>
                    <a:pt x="227183" y="1232532"/>
                  </a:cubicBezTo>
                  <a:cubicBezTo>
                    <a:pt x="226926" y="1231338"/>
                    <a:pt x="226671" y="1230057"/>
                    <a:pt x="226500" y="1228862"/>
                  </a:cubicBezTo>
                  <a:close/>
                  <a:moveTo>
                    <a:pt x="261907" y="1088037"/>
                  </a:moveTo>
                  <a:lnTo>
                    <a:pt x="261907" y="1096657"/>
                  </a:lnTo>
                  <a:cubicBezTo>
                    <a:pt x="261309" y="1097511"/>
                    <a:pt x="260883" y="1098365"/>
                    <a:pt x="260371" y="1099218"/>
                  </a:cubicBezTo>
                  <a:cubicBezTo>
                    <a:pt x="260883" y="1095463"/>
                    <a:pt x="261395" y="1091793"/>
                    <a:pt x="261907" y="1088037"/>
                  </a:cubicBezTo>
                  <a:close/>
                  <a:moveTo>
                    <a:pt x="262248" y="1085562"/>
                  </a:moveTo>
                  <a:cubicBezTo>
                    <a:pt x="263442" y="1077369"/>
                    <a:pt x="264722" y="1069175"/>
                    <a:pt x="266087" y="1061067"/>
                  </a:cubicBezTo>
                  <a:cubicBezTo>
                    <a:pt x="269500" y="1055178"/>
                    <a:pt x="272998" y="1049289"/>
                    <a:pt x="276496" y="1043485"/>
                  </a:cubicBezTo>
                  <a:lnTo>
                    <a:pt x="277178" y="1052618"/>
                  </a:lnTo>
                  <a:lnTo>
                    <a:pt x="276752" y="1066615"/>
                  </a:lnTo>
                  <a:cubicBezTo>
                    <a:pt x="276752" y="1067980"/>
                    <a:pt x="276752" y="1069261"/>
                    <a:pt x="276752" y="1070626"/>
                  </a:cubicBezTo>
                  <a:cubicBezTo>
                    <a:pt x="276155" y="1071565"/>
                    <a:pt x="275643" y="1072589"/>
                    <a:pt x="275045" y="1073528"/>
                  </a:cubicBezTo>
                  <a:cubicBezTo>
                    <a:pt x="270780" y="1080868"/>
                    <a:pt x="266599" y="1088208"/>
                    <a:pt x="262419" y="1095548"/>
                  </a:cubicBezTo>
                  <a:lnTo>
                    <a:pt x="262248" y="1085562"/>
                  </a:lnTo>
                  <a:close/>
                  <a:moveTo>
                    <a:pt x="277690" y="1059104"/>
                  </a:moveTo>
                  <a:lnTo>
                    <a:pt x="278117" y="1064908"/>
                  </a:lnTo>
                  <a:cubicBezTo>
                    <a:pt x="278117" y="1065847"/>
                    <a:pt x="278288" y="1066871"/>
                    <a:pt x="278373" y="1067895"/>
                  </a:cubicBezTo>
                  <a:cubicBezTo>
                    <a:pt x="278117" y="1068237"/>
                    <a:pt x="277946" y="1068663"/>
                    <a:pt x="277690" y="1069005"/>
                  </a:cubicBezTo>
                  <a:cubicBezTo>
                    <a:pt x="277690" y="1068151"/>
                    <a:pt x="277690" y="1067383"/>
                    <a:pt x="277690" y="1066529"/>
                  </a:cubicBezTo>
                  <a:lnTo>
                    <a:pt x="277690" y="1059190"/>
                  </a:lnTo>
                  <a:close/>
                  <a:moveTo>
                    <a:pt x="277690" y="1046046"/>
                  </a:moveTo>
                  <a:lnTo>
                    <a:pt x="277690" y="1043059"/>
                  </a:lnTo>
                  <a:cubicBezTo>
                    <a:pt x="277690" y="1043059"/>
                    <a:pt x="277520" y="1042888"/>
                    <a:pt x="277435" y="1043059"/>
                  </a:cubicBezTo>
                  <a:lnTo>
                    <a:pt x="277435" y="1043742"/>
                  </a:lnTo>
                  <a:cubicBezTo>
                    <a:pt x="277435" y="1043742"/>
                    <a:pt x="277264" y="1042547"/>
                    <a:pt x="277264" y="1042547"/>
                  </a:cubicBezTo>
                  <a:lnTo>
                    <a:pt x="277264" y="1042120"/>
                  </a:lnTo>
                  <a:cubicBezTo>
                    <a:pt x="278970" y="1039304"/>
                    <a:pt x="280677" y="1036401"/>
                    <a:pt x="282383" y="1033585"/>
                  </a:cubicBezTo>
                  <a:cubicBezTo>
                    <a:pt x="283663" y="1037426"/>
                    <a:pt x="285027" y="1041266"/>
                    <a:pt x="286393" y="1045022"/>
                  </a:cubicBezTo>
                  <a:cubicBezTo>
                    <a:pt x="286393" y="1048009"/>
                    <a:pt x="286393" y="1050996"/>
                    <a:pt x="286478" y="1053983"/>
                  </a:cubicBezTo>
                  <a:cubicBezTo>
                    <a:pt x="284174" y="1057824"/>
                    <a:pt x="281956" y="1061579"/>
                    <a:pt x="279653" y="1065420"/>
                  </a:cubicBezTo>
                  <a:cubicBezTo>
                    <a:pt x="279653" y="1065079"/>
                    <a:pt x="279653" y="1064737"/>
                    <a:pt x="279568" y="1064396"/>
                  </a:cubicBezTo>
                  <a:lnTo>
                    <a:pt x="277690" y="1045961"/>
                  </a:lnTo>
                  <a:close/>
                  <a:moveTo>
                    <a:pt x="278202" y="1075150"/>
                  </a:moveTo>
                  <a:cubicBezTo>
                    <a:pt x="278202" y="1075150"/>
                    <a:pt x="278629" y="1074552"/>
                    <a:pt x="278799" y="1074211"/>
                  </a:cubicBezTo>
                  <a:cubicBezTo>
                    <a:pt x="279653" y="1084368"/>
                    <a:pt x="280506" y="1094609"/>
                    <a:pt x="281530" y="1104766"/>
                  </a:cubicBezTo>
                  <a:cubicBezTo>
                    <a:pt x="280677" y="1106473"/>
                    <a:pt x="279738" y="1108265"/>
                    <a:pt x="278885" y="1109972"/>
                  </a:cubicBezTo>
                  <a:cubicBezTo>
                    <a:pt x="278544" y="1103315"/>
                    <a:pt x="278288" y="1096572"/>
                    <a:pt x="278032" y="1089915"/>
                  </a:cubicBezTo>
                  <a:cubicBezTo>
                    <a:pt x="277861" y="1085221"/>
                    <a:pt x="277861" y="1080612"/>
                    <a:pt x="277776" y="1075918"/>
                  </a:cubicBezTo>
                  <a:cubicBezTo>
                    <a:pt x="277946" y="1075662"/>
                    <a:pt x="278032" y="1075406"/>
                    <a:pt x="278202" y="1075235"/>
                  </a:cubicBezTo>
                  <a:close/>
                  <a:moveTo>
                    <a:pt x="280420" y="1071650"/>
                  </a:moveTo>
                  <a:cubicBezTo>
                    <a:pt x="282468" y="1068322"/>
                    <a:pt x="284516" y="1065079"/>
                    <a:pt x="286648" y="1061835"/>
                  </a:cubicBezTo>
                  <a:cubicBezTo>
                    <a:pt x="286648" y="1064993"/>
                    <a:pt x="286819" y="1068151"/>
                    <a:pt x="286819" y="1071309"/>
                  </a:cubicBezTo>
                  <a:cubicBezTo>
                    <a:pt x="286734" y="1071053"/>
                    <a:pt x="286564" y="1070797"/>
                    <a:pt x="286478" y="1070456"/>
                  </a:cubicBezTo>
                  <a:cubicBezTo>
                    <a:pt x="286478" y="1070456"/>
                    <a:pt x="286222" y="1070456"/>
                    <a:pt x="286222" y="1070456"/>
                  </a:cubicBezTo>
                  <a:cubicBezTo>
                    <a:pt x="286393" y="1071053"/>
                    <a:pt x="286648" y="1071650"/>
                    <a:pt x="286819" y="1072248"/>
                  </a:cubicBezTo>
                  <a:cubicBezTo>
                    <a:pt x="286819" y="1073357"/>
                    <a:pt x="286819" y="1074382"/>
                    <a:pt x="286819" y="1075491"/>
                  </a:cubicBezTo>
                  <a:cubicBezTo>
                    <a:pt x="286990" y="1081209"/>
                    <a:pt x="287246" y="1086928"/>
                    <a:pt x="287502" y="1092561"/>
                  </a:cubicBezTo>
                  <a:cubicBezTo>
                    <a:pt x="286222" y="1095036"/>
                    <a:pt x="284943" y="1097511"/>
                    <a:pt x="283748" y="1099986"/>
                  </a:cubicBezTo>
                  <a:cubicBezTo>
                    <a:pt x="282553" y="1090513"/>
                    <a:pt x="281359" y="1081039"/>
                    <a:pt x="280335" y="1071565"/>
                  </a:cubicBezTo>
                  <a:close/>
                  <a:moveTo>
                    <a:pt x="282298" y="1112447"/>
                  </a:moveTo>
                  <a:cubicBezTo>
                    <a:pt x="282810" y="1117226"/>
                    <a:pt x="283236" y="1122006"/>
                    <a:pt x="283748" y="1126871"/>
                  </a:cubicBezTo>
                  <a:cubicBezTo>
                    <a:pt x="284686" y="1135662"/>
                    <a:pt x="285710" y="1144453"/>
                    <a:pt x="286734" y="1153244"/>
                  </a:cubicBezTo>
                  <a:cubicBezTo>
                    <a:pt x="285284" y="1150939"/>
                    <a:pt x="283919" y="1148635"/>
                    <a:pt x="282468" y="1146330"/>
                  </a:cubicBezTo>
                  <a:lnTo>
                    <a:pt x="281103" y="1144111"/>
                  </a:lnTo>
                  <a:cubicBezTo>
                    <a:pt x="280420" y="1135406"/>
                    <a:pt x="279823" y="1126700"/>
                    <a:pt x="279311" y="1117995"/>
                  </a:cubicBezTo>
                  <a:cubicBezTo>
                    <a:pt x="280250" y="1116117"/>
                    <a:pt x="281273" y="1114325"/>
                    <a:pt x="282212" y="1112447"/>
                  </a:cubicBezTo>
                  <a:close/>
                  <a:moveTo>
                    <a:pt x="287672" y="1160328"/>
                  </a:moveTo>
                  <a:cubicBezTo>
                    <a:pt x="288185" y="1164510"/>
                    <a:pt x="288697" y="1168606"/>
                    <a:pt x="289293" y="1172788"/>
                  </a:cubicBezTo>
                  <a:lnTo>
                    <a:pt x="282639" y="1160584"/>
                  </a:lnTo>
                  <a:cubicBezTo>
                    <a:pt x="282468" y="1158962"/>
                    <a:pt x="282298" y="1157255"/>
                    <a:pt x="282127" y="1155633"/>
                  </a:cubicBezTo>
                  <a:cubicBezTo>
                    <a:pt x="281871" y="1152987"/>
                    <a:pt x="281700" y="1150342"/>
                    <a:pt x="281530" y="1147781"/>
                  </a:cubicBezTo>
                  <a:cubicBezTo>
                    <a:pt x="283577" y="1151963"/>
                    <a:pt x="285625" y="1156231"/>
                    <a:pt x="287758" y="1160413"/>
                  </a:cubicBezTo>
                  <a:close/>
                  <a:moveTo>
                    <a:pt x="288526" y="1174581"/>
                  </a:moveTo>
                  <a:cubicBezTo>
                    <a:pt x="289038" y="1175690"/>
                    <a:pt x="289464" y="1176714"/>
                    <a:pt x="289976" y="1177824"/>
                  </a:cubicBezTo>
                  <a:cubicBezTo>
                    <a:pt x="289379" y="1179190"/>
                    <a:pt x="288781" y="1180555"/>
                    <a:pt x="288270" y="1182006"/>
                  </a:cubicBezTo>
                  <a:cubicBezTo>
                    <a:pt x="287417" y="1184140"/>
                    <a:pt x="286564" y="1186188"/>
                    <a:pt x="285625" y="1188322"/>
                  </a:cubicBezTo>
                  <a:cubicBezTo>
                    <a:pt x="284601" y="1179446"/>
                    <a:pt x="283577" y="1170569"/>
                    <a:pt x="282724" y="1161608"/>
                  </a:cubicBezTo>
                  <a:lnTo>
                    <a:pt x="288526" y="1174581"/>
                  </a:lnTo>
                  <a:close/>
                  <a:moveTo>
                    <a:pt x="284943" y="1223656"/>
                  </a:moveTo>
                  <a:cubicBezTo>
                    <a:pt x="285369" y="1226558"/>
                    <a:pt x="285881" y="1229460"/>
                    <a:pt x="286307" y="1232362"/>
                  </a:cubicBezTo>
                  <a:cubicBezTo>
                    <a:pt x="285966" y="1233300"/>
                    <a:pt x="285625" y="1234239"/>
                    <a:pt x="285284" y="1235178"/>
                  </a:cubicBezTo>
                  <a:cubicBezTo>
                    <a:pt x="282212" y="1229716"/>
                    <a:pt x="279056" y="1224168"/>
                    <a:pt x="276069" y="1218620"/>
                  </a:cubicBezTo>
                  <a:cubicBezTo>
                    <a:pt x="277093" y="1216231"/>
                    <a:pt x="278117" y="1213926"/>
                    <a:pt x="279141" y="1211537"/>
                  </a:cubicBezTo>
                  <a:cubicBezTo>
                    <a:pt x="281018" y="1215548"/>
                    <a:pt x="282980" y="1219645"/>
                    <a:pt x="284943" y="1223571"/>
                  </a:cubicBezTo>
                  <a:close/>
                  <a:moveTo>
                    <a:pt x="282127" y="1252077"/>
                  </a:moveTo>
                  <a:cubicBezTo>
                    <a:pt x="285369" y="1258393"/>
                    <a:pt x="288697" y="1264709"/>
                    <a:pt x="292194" y="1271025"/>
                  </a:cubicBezTo>
                  <a:cubicBezTo>
                    <a:pt x="292706" y="1271878"/>
                    <a:pt x="293133" y="1272731"/>
                    <a:pt x="293645" y="1273585"/>
                  </a:cubicBezTo>
                  <a:cubicBezTo>
                    <a:pt x="294156" y="1276145"/>
                    <a:pt x="294668" y="1278706"/>
                    <a:pt x="295180" y="1281266"/>
                  </a:cubicBezTo>
                  <a:cubicBezTo>
                    <a:pt x="294925" y="1282034"/>
                    <a:pt x="294668" y="1282803"/>
                    <a:pt x="294413" y="1283571"/>
                  </a:cubicBezTo>
                  <a:cubicBezTo>
                    <a:pt x="289720" y="1274950"/>
                    <a:pt x="284857" y="1266501"/>
                    <a:pt x="279823" y="1258222"/>
                  </a:cubicBezTo>
                  <a:cubicBezTo>
                    <a:pt x="280591" y="1256174"/>
                    <a:pt x="281359" y="1254125"/>
                    <a:pt x="282127" y="1252162"/>
                  </a:cubicBezTo>
                  <a:close/>
                  <a:moveTo>
                    <a:pt x="293559" y="1383514"/>
                  </a:moveTo>
                  <a:lnTo>
                    <a:pt x="291938" y="1382490"/>
                  </a:lnTo>
                  <a:lnTo>
                    <a:pt x="292706" y="1379758"/>
                  </a:lnTo>
                  <a:cubicBezTo>
                    <a:pt x="292962" y="1381039"/>
                    <a:pt x="293303" y="1382319"/>
                    <a:pt x="293559" y="1383514"/>
                  </a:cubicBezTo>
                  <a:close/>
                  <a:moveTo>
                    <a:pt x="291682" y="1383514"/>
                  </a:moveTo>
                  <a:lnTo>
                    <a:pt x="293901" y="1384965"/>
                  </a:lnTo>
                  <a:cubicBezTo>
                    <a:pt x="294071" y="1385562"/>
                    <a:pt x="294156" y="1386160"/>
                    <a:pt x="294327" y="1386757"/>
                  </a:cubicBezTo>
                  <a:cubicBezTo>
                    <a:pt x="293303" y="1386074"/>
                    <a:pt x="292365" y="1385391"/>
                    <a:pt x="291341" y="1384708"/>
                  </a:cubicBezTo>
                  <a:lnTo>
                    <a:pt x="291682" y="1383514"/>
                  </a:lnTo>
                  <a:close/>
                  <a:moveTo>
                    <a:pt x="294413" y="1377113"/>
                  </a:moveTo>
                  <a:cubicBezTo>
                    <a:pt x="298593" y="1382063"/>
                    <a:pt x="302859" y="1386928"/>
                    <a:pt x="307296" y="1391707"/>
                  </a:cubicBezTo>
                  <a:lnTo>
                    <a:pt x="307296" y="1391707"/>
                  </a:lnTo>
                  <a:cubicBezTo>
                    <a:pt x="307296" y="1391707"/>
                    <a:pt x="307296" y="1391707"/>
                    <a:pt x="307296" y="1391707"/>
                  </a:cubicBezTo>
                  <a:lnTo>
                    <a:pt x="307296" y="1391707"/>
                  </a:lnTo>
                  <a:cubicBezTo>
                    <a:pt x="307296" y="1391707"/>
                    <a:pt x="307296" y="1391707"/>
                    <a:pt x="307296" y="1391707"/>
                  </a:cubicBezTo>
                  <a:cubicBezTo>
                    <a:pt x="307722" y="1392134"/>
                    <a:pt x="308234" y="1392561"/>
                    <a:pt x="308660" y="1392987"/>
                  </a:cubicBezTo>
                  <a:lnTo>
                    <a:pt x="296034" y="1385050"/>
                  </a:lnTo>
                  <a:cubicBezTo>
                    <a:pt x="295436" y="1382404"/>
                    <a:pt x="294925" y="1379673"/>
                    <a:pt x="294413" y="1377027"/>
                  </a:cubicBezTo>
                  <a:close/>
                  <a:moveTo>
                    <a:pt x="309770" y="1395548"/>
                  </a:moveTo>
                  <a:cubicBezTo>
                    <a:pt x="311561" y="1396743"/>
                    <a:pt x="313353" y="1397938"/>
                    <a:pt x="315059" y="1399132"/>
                  </a:cubicBezTo>
                  <a:cubicBezTo>
                    <a:pt x="315913" y="1399901"/>
                    <a:pt x="316766" y="1400669"/>
                    <a:pt x="317619" y="1401437"/>
                  </a:cubicBezTo>
                  <a:cubicBezTo>
                    <a:pt x="317619" y="1401608"/>
                    <a:pt x="317704" y="1401778"/>
                    <a:pt x="317789" y="1401949"/>
                  </a:cubicBezTo>
                  <a:lnTo>
                    <a:pt x="317619" y="1403229"/>
                  </a:lnTo>
                  <a:cubicBezTo>
                    <a:pt x="310708" y="1398194"/>
                    <a:pt x="303797" y="1393329"/>
                    <a:pt x="296801" y="1388464"/>
                  </a:cubicBezTo>
                  <a:cubicBezTo>
                    <a:pt x="296716" y="1387867"/>
                    <a:pt x="296546" y="1387269"/>
                    <a:pt x="296375" y="1386672"/>
                  </a:cubicBezTo>
                  <a:lnTo>
                    <a:pt x="309770" y="1395548"/>
                  </a:lnTo>
                  <a:close/>
                  <a:moveTo>
                    <a:pt x="332720" y="1370711"/>
                  </a:moveTo>
                  <a:lnTo>
                    <a:pt x="331099" y="1369858"/>
                  </a:lnTo>
                  <a:cubicBezTo>
                    <a:pt x="329904" y="1366529"/>
                    <a:pt x="328881" y="1363115"/>
                    <a:pt x="327686" y="1359787"/>
                  </a:cubicBezTo>
                  <a:cubicBezTo>
                    <a:pt x="327857" y="1358763"/>
                    <a:pt x="328113" y="1357739"/>
                    <a:pt x="328369" y="1356800"/>
                  </a:cubicBezTo>
                  <a:cubicBezTo>
                    <a:pt x="329222" y="1361750"/>
                    <a:pt x="330672" y="1366444"/>
                    <a:pt x="332720" y="1370797"/>
                  </a:cubicBezTo>
                  <a:close/>
                  <a:moveTo>
                    <a:pt x="399524" y="1410228"/>
                  </a:moveTo>
                  <a:cubicBezTo>
                    <a:pt x="402168" y="1411764"/>
                    <a:pt x="404899" y="1413300"/>
                    <a:pt x="407543" y="1414751"/>
                  </a:cubicBezTo>
                  <a:cubicBezTo>
                    <a:pt x="408141" y="1415690"/>
                    <a:pt x="408737" y="1416629"/>
                    <a:pt x="409335" y="1417568"/>
                  </a:cubicBezTo>
                  <a:cubicBezTo>
                    <a:pt x="406434" y="1415775"/>
                    <a:pt x="403619" y="1413898"/>
                    <a:pt x="400803" y="1412020"/>
                  </a:cubicBezTo>
                  <a:cubicBezTo>
                    <a:pt x="400376" y="1411423"/>
                    <a:pt x="399950" y="1410740"/>
                    <a:pt x="399524" y="1410142"/>
                  </a:cubicBezTo>
                  <a:close/>
                  <a:moveTo>
                    <a:pt x="412577" y="1419701"/>
                  </a:moveTo>
                  <a:cubicBezTo>
                    <a:pt x="412065" y="1418677"/>
                    <a:pt x="411468" y="1417739"/>
                    <a:pt x="410870" y="1416714"/>
                  </a:cubicBezTo>
                  <a:cubicBezTo>
                    <a:pt x="414624" y="1418848"/>
                    <a:pt x="418378" y="1420982"/>
                    <a:pt x="422132" y="1423115"/>
                  </a:cubicBezTo>
                  <a:cubicBezTo>
                    <a:pt x="422644" y="1424310"/>
                    <a:pt x="423156" y="1425420"/>
                    <a:pt x="423668" y="1426615"/>
                  </a:cubicBezTo>
                  <a:cubicBezTo>
                    <a:pt x="419999" y="1424310"/>
                    <a:pt x="416245" y="1422091"/>
                    <a:pt x="412577" y="1419787"/>
                  </a:cubicBezTo>
                  <a:close/>
                  <a:moveTo>
                    <a:pt x="425631" y="1420128"/>
                  </a:moveTo>
                  <a:cubicBezTo>
                    <a:pt x="424777" y="1418251"/>
                    <a:pt x="423924" y="1416458"/>
                    <a:pt x="423071" y="1414580"/>
                  </a:cubicBezTo>
                  <a:cubicBezTo>
                    <a:pt x="424862" y="1416970"/>
                    <a:pt x="426654" y="1419360"/>
                    <a:pt x="428446" y="1421664"/>
                  </a:cubicBezTo>
                  <a:cubicBezTo>
                    <a:pt x="427507" y="1421152"/>
                    <a:pt x="426569" y="1420640"/>
                    <a:pt x="425545" y="1420128"/>
                  </a:cubicBezTo>
                  <a:close/>
                  <a:moveTo>
                    <a:pt x="459075" y="1408436"/>
                  </a:moveTo>
                  <a:cubicBezTo>
                    <a:pt x="464535" y="1411167"/>
                    <a:pt x="470081" y="1413812"/>
                    <a:pt x="475541" y="1416544"/>
                  </a:cubicBezTo>
                  <a:cubicBezTo>
                    <a:pt x="480404" y="1421921"/>
                    <a:pt x="485267" y="1427212"/>
                    <a:pt x="490216" y="1432418"/>
                  </a:cubicBezTo>
                  <a:cubicBezTo>
                    <a:pt x="481513" y="1428066"/>
                    <a:pt x="472811" y="1423798"/>
                    <a:pt x="464023" y="1419445"/>
                  </a:cubicBezTo>
                  <a:cubicBezTo>
                    <a:pt x="462317" y="1415775"/>
                    <a:pt x="460696" y="1412106"/>
                    <a:pt x="458989" y="1408350"/>
                  </a:cubicBezTo>
                  <a:close/>
                  <a:moveTo>
                    <a:pt x="493714" y="1413983"/>
                  </a:moveTo>
                  <a:cubicBezTo>
                    <a:pt x="491495" y="1408521"/>
                    <a:pt x="489277" y="1402973"/>
                    <a:pt x="487059" y="1397511"/>
                  </a:cubicBezTo>
                  <a:lnTo>
                    <a:pt x="496615" y="1402034"/>
                  </a:lnTo>
                  <a:cubicBezTo>
                    <a:pt x="501819" y="1408436"/>
                    <a:pt x="507023" y="1414922"/>
                    <a:pt x="512313" y="1421323"/>
                  </a:cubicBezTo>
                  <a:cubicBezTo>
                    <a:pt x="513336" y="1424481"/>
                    <a:pt x="514360" y="1427639"/>
                    <a:pt x="515384" y="1430797"/>
                  </a:cubicBezTo>
                  <a:cubicBezTo>
                    <a:pt x="509327" y="1428066"/>
                    <a:pt x="503269" y="1425334"/>
                    <a:pt x="497212" y="1422518"/>
                  </a:cubicBezTo>
                  <a:cubicBezTo>
                    <a:pt x="496017" y="1419701"/>
                    <a:pt x="494823" y="1416885"/>
                    <a:pt x="493628" y="1414068"/>
                  </a:cubicBezTo>
                  <a:close/>
                  <a:moveTo>
                    <a:pt x="503269" y="1405021"/>
                  </a:moveTo>
                  <a:lnTo>
                    <a:pt x="507620" y="1407070"/>
                  </a:lnTo>
                  <a:cubicBezTo>
                    <a:pt x="507620" y="1407070"/>
                    <a:pt x="507877" y="1407155"/>
                    <a:pt x="507961" y="1407241"/>
                  </a:cubicBezTo>
                  <a:cubicBezTo>
                    <a:pt x="508644" y="1409545"/>
                    <a:pt x="509327" y="1411849"/>
                    <a:pt x="510094" y="1414154"/>
                  </a:cubicBezTo>
                  <a:cubicBezTo>
                    <a:pt x="507791" y="1411167"/>
                    <a:pt x="505573" y="1408094"/>
                    <a:pt x="503269" y="1405107"/>
                  </a:cubicBezTo>
                  <a:close/>
                  <a:moveTo>
                    <a:pt x="510094" y="1406387"/>
                  </a:moveTo>
                  <a:cubicBezTo>
                    <a:pt x="508303" y="1401437"/>
                    <a:pt x="506597" y="1396401"/>
                    <a:pt x="504890" y="1391451"/>
                  </a:cubicBezTo>
                  <a:cubicBezTo>
                    <a:pt x="503952" y="1388720"/>
                    <a:pt x="503098" y="1385989"/>
                    <a:pt x="502245" y="1383258"/>
                  </a:cubicBezTo>
                  <a:cubicBezTo>
                    <a:pt x="509668" y="1393073"/>
                    <a:pt x="517176" y="1402888"/>
                    <a:pt x="524769" y="1412703"/>
                  </a:cubicBezTo>
                  <a:cubicBezTo>
                    <a:pt x="519906" y="1410654"/>
                    <a:pt x="514957" y="1408521"/>
                    <a:pt x="510094" y="1406472"/>
                  </a:cubicBezTo>
                  <a:close/>
                  <a:moveTo>
                    <a:pt x="404472" y="1146330"/>
                  </a:moveTo>
                  <a:lnTo>
                    <a:pt x="404472" y="1146330"/>
                  </a:lnTo>
                  <a:cubicBezTo>
                    <a:pt x="404472" y="1146330"/>
                    <a:pt x="404472" y="1146074"/>
                    <a:pt x="404472" y="1146074"/>
                  </a:cubicBezTo>
                  <a:lnTo>
                    <a:pt x="404472" y="1145818"/>
                  </a:lnTo>
                  <a:cubicBezTo>
                    <a:pt x="404472" y="1145818"/>
                    <a:pt x="404472" y="1145818"/>
                    <a:pt x="404472" y="1145818"/>
                  </a:cubicBezTo>
                  <a:lnTo>
                    <a:pt x="399012" y="1130029"/>
                  </a:lnTo>
                  <a:cubicBezTo>
                    <a:pt x="400888" y="1124737"/>
                    <a:pt x="402766" y="1119531"/>
                    <a:pt x="404642" y="1114325"/>
                  </a:cubicBezTo>
                  <a:cubicBezTo>
                    <a:pt x="406861" y="1121494"/>
                    <a:pt x="409079" y="1128578"/>
                    <a:pt x="411553" y="1135662"/>
                  </a:cubicBezTo>
                  <a:cubicBezTo>
                    <a:pt x="409676" y="1140356"/>
                    <a:pt x="407714" y="1145050"/>
                    <a:pt x="405752" y="1149744"/>
                  </a:cubicBezTo>
                  <a:cubicBezTo>
                    <a:pt x="405410" y="1148635"/>
                    <a:pt x="404983" y="1147440"/>
                    <a:pt x="404642" y="1146330"/>
                  </a:cubicBezTo>
                  <a:close/>
                  <a:moveTo>
                    <a:pt x="413601" y="1080356"/>
                  </a:moveTo>
                  <a:cubicBezTo>
                    <a:pt x="411895" y="1075064"/>
                    <a:pt x="410274" y="1069688"/>
                    <a:pt x="408737" y="1064311"/>
                  </a:cubicBezTo>
                  <a:cubicBezTo>
                    <a:pt x="412150" y="1056714"/>
                    <a:pt x="415563" y="1049119"/>
                    <a:pt x="418976" y="1041522"/>
                  </a:cubicBezTo>
                  <a:lnTo>
                    <a:pt x="426398" y="1025648"/>
                  </a:lnTo>
                  <a:lnTo>
                    <a:pt x="429982" y="1018137"/>
                  </a:lnTo>
                  <a:lnTo>
                    <a:pt x="430323" y="1021978"/>
                  </a:lnTo>
                  <a:cubicBezTo>
                    <a:pt x="430749" y="1027013"/>
                    <a:pt x="431261" y="1032049"/>
                    <a:pt x="431773" y="1037170"/>
                  </a:cubicBezTo>
                  <a:lnTo>
                    <a:pt x="429128" y="1043315"/>
                  </a:lnTo>
                  <a:cubicBezTo>
                    <a:pt x="423839" y="1055605"/>
                    <a:pt x="418635" y="1067980"/>
                    <a:pt x="413515" y="1080356"/>
                  </a:cubicBezTo>
                  <a:close/>
                  <a:moveTo>
                    <a:pt x="431859" y="1021721"/>
                  </a:moveTo>
                  <a:lnTo>
                    <a:pt x="431006" y="1016003"/>
                  </a:lnTo>
                  <a:lnTo>
                    <a:pt x="433821" y="1010114"/>
                  </a:lnTo>
                  <a:cubicBezTo>
                    <a:pt x="434248" y="1010114"/>
                    <a:pt x="434674" y="1010285"/>
                    <a:pt x="435101" y="1010370"/>
                  </a:cubicBezTo>
                  <a:lnTo>
                    <a:pt x="436124" y="1027013"/>
                  </a:lnTo>
                  <a:lnTo>
                    <a:pt x="433565" y="1032902"/>
                  </a:lnTo>
                  <a:cubicBezTo>
                    <a:pt x="432968" y="1029147"/>
                    <a:pt x="432285" y="1025477"/>
                    <a:pt x="431773" y="1021721"/>
                  </a:cubicBezTo>
                  <a:close/>
                  <a:moveTo>
                    <a:pt x="436039" y="1010541"/>
                  </a:moveTo>
                  <a:cubicBezTo>
                    <a:pt x="438343" y="1010968"/>
                    <a:pt x="440646" y="1011394"/>
                    <a:pt x="442950" y="1011821"/>
                  </a:cubicBezTo>
                  <a:lnTo>
                    <a:pt x="437148" y="1024965"/>
                  </a:lnTo>
                  <a:lnTo>
                    <a:pt x="436551" y="1026330"/>
                  </a:lnTo>
                  <a:lnTo>
                    <a:pt x="436039" y="1010541"/>
                  </a:lnTo>
                  <a:close/>
                  <a:moveTo>
                    <a:pt x="445936" y="999190"/>
                  </a:moveTo>
                  <a:lnTo>
                    <a:pt x="444485" y="989033"/>
                  </a:lnTo>
                  <a:lnTo>
                    <a:pt x="442694" y="975292"/>
                  </a:lnTo>
                  <a:cubicBezTo>
                    <a:pt x="441158" y="962319"/>
                    <a:pt x="439878" y="949431"/>
                    <a:pt x="438769" y="936373"/>
                  </a:cubicBezTo>
                  <a:cubicBezTo>
                    <a:pt x="437745" y="923400"/>
                    <a:pt x="436893" y="910427"/>
                    <a:pt x="436124" y="897454"/>
                  </a:cubicBezTo>
                  <a:lnTo>
                    <a:pt x="436124" y="897454"/>
                  </a:lnTo>
                  <a:lnTo>
                    <a:pt x="436124" y="897284"/>
                  </a:lnTo>
                  <a:cubicBezTo>
                    <a:pt x="436124" y="897284"/>
                    <a:pt x="436124" y="897113"/>
                    <a:pt x="436124" y="897113"/>
                  </a:cubicBezTo>
                  <a:lnTo>
                    <a:pt x="436124" y="897113"/>
                  </a:lnTo>
                  <a:cubicBezTo>
                    <a:pt x="435869" y="893699"/>
                    <a:pt x="435613" y="890370"/>
                    <a:pt x="435357" y="886956"/>
                  </a:cubicBezTo>
                  <a:lnTo>
                    <a:pt x="443291" y="881409"/>
                  </a:lnTo>
                  <a:cubicBezTo>
                    <a:pt x="443462" y="893443"/>
                    <a:pt x="443803" y="905562"/>
                    <a:pt x="444315" y="917597"/>
                  </a:cubicBezTo>
                  <a:lnTo>
                    <a:pt x="444315" y="917597"/>
                  </a:lnTo>
                  <a:cubicBezTo>
                    <a:pt x="444315" y="917597"/>
                    <a:pt x="444315" y="917767"/>
                    <a:pt x="444315" y="917767"/>
                  </a:cubicBezTo>
                  <a:lnTo>
                    <a:pt x="444315" y="917767"/>
                  </a:lnTo>
                  <a:cubicBezTo>
                    <a:pt x="445339" y="932191"/>
                    <a:pt x="446704" y="946615"/>
                    <a:pt x="448239" y="960953"/>
                  </a:cubicBezTo>
                  <a:cubicBezTo>
                    <a:pt x="449690" y="974268"/>
                    <a:pt x="451311" y="987582"/>
                    <a:pt x="453102" y="1000897"/>
                  </a:cubicBezTo>
                  <a:cubicBezTo>
                    <a:pt x="450799" y="1000384"/>
                    <a:pt x="448410" y="999787"/>
                    <a:pt x="446106" y="999275"/>
                  </a:cubicBezTo>
                  <a:close/>
                  <a:moveTo>
                    <a:pt x="454638" y="1001238"/>
                  </a:moveTo>
                  <a:cubicBezTo>
                    <a:pt x="453529" y="987753"/>
                    <a:pt x="452505" y="974268"/>
                    <a:pt x="451738" y="960783"/>
                  </a:cubicBezTo>
                  <a:cubicBezTo>
                    <a:pt x="451055" y="949005"/>
                    <a:pt x="450458" y="937227"/>
                    <a:pt x="449860" y="925363"/>
                  </a:cubicBezTo>
                  <a:cubicBezTo>
                    <a:pt x="452164" y="947212"/>
                    <a:pt x="455662" y="968891"/>
                    <a:pt x="459416" y="990484"/>
                  </a:cubicBezTo>
                  <a:cubicBezTo>
                    <a:pt x="460099" y="994581"/>
                    <a:pt x="460867" y="998763"/>
                    <a:pt x="461634" y="1002860"/>
                  </a:cubicBezTo>
                  <a:cubicBezTo>
                    <a:pt x="459331" y="1002347"/>
                    <a:pt x="457027" y="1001750"/>
                    <a:pt x="454724" y="1001238"/>
                  </a:cubicBezTo>
                  <a:close/>
                  <a:moveTo>
                    <a:pt x="460952" y="990484"/>
                  </a:moveTo>
                  <a:cubicBezTo>
                    <a:pt x="457198" y="961039"/>
                    <a:pt x="454126" y="931423"/>
                    <a:pt x="453188" y="901807"/>
                  </a:cubicBezTo>
                  <a:lnTo>
                    <a:pt x="453188" y="901807"/>
                  </a:lnTo>
                  <a:lnTo>
                    <a:pt x="453188" y="901551"/>
                  </a:lnTo>
                  <a:cubicBezTo>
                    <a:pt x="453188" y="901551"/>
                    <a:pt x="453188" y="901295"/>
                    <a:pt x="453188" y="901295"/>
                  </a:cubicBezTo>
                  <a:lnTo>
                    <a:pt x="453188" y="901295"/>
                  </a:lnTo>
                  <a:cubicBezTo>
                    <a:pt x="453017" y="897625"/>
                    <a:pt x="452676" y="893870"/>
                    <a:pt x="452676" y="890200"/>
                  </a:cubicBezTo>
                  <a:lnTo>
                    <a:pt x="452335" y="879104"/>
                  </a:lnTo>
                  <a:cubicBezTo>
                    <a:pt x="452335" y="877739"/>
                    <a:pt x="452335" y="876373"/>
                    <a:pt x="452335" y="875008"/>
                  </a:cubicBezTo>
                  <a:cubicBezTo>
                    <a:pt x="456771" y="871935"/>
                    <a:pt x="461208" y="868948"/>
                    <a:pt x="465559" y="865875"/>
                  </a:cubicBezTo>
                  <a:cubicBezTo>
                    <a:pt x="465218" y="882860"/>
                    <a:pt x="465559" y="899844"/>
                    <a:pt x="466583" y="916743"/>
                  </a:cubicBezTo>
                  <a:lnTo>
                    <a:pt x="466583" y="916743"/>
                  </a:lnTo>
                  <a:cubicBezTo>
                    <a:pt x="466583" y="916743"/>
                    <a:pt x="466583" y="916828"/>
                    <a:pt x="466583" y="916828"/>
                  </a:cubicBezTo>
                  <a:lnTo>
                    <a:pt x="466583" y="916828"/>
                  </a:lnTo>
                  <a:cubicBezTo>
                    <a:pt x="467863" y="930569"/>
                    <a:pt x="469569" y="944225"/>
                    <a:pt x="471787" y="957881"/>
                  </a:cubicBezTo>
                  <a:cubicBezTo>
                    <a:pt x="474005" y="971451"/>
                    <a:pt x="476650" y="985022"/>
                    <a:pt x="479551" y="998422"/>
                  </a:cubicBezTo>
                  <a:cubicBezTo>
                    <a:pt x="480233" y="1001409"/>
                    <a:pt x="480916" y="1004396"/>
                    <a:pt x="481599" y="1007383"/>
                  </a:cubicBezTo>
                  <a:cubicBezTo>
                    <a:pt x="480404" y="1007127"/>
                    <a:pt x="479210" y="1006871"/>
                    <a:pt x="478015" y="1006615"/>
                  </a:cubicBezTo>
                  <a:cubicBezTo>
                    <a:pt x="472896" y="1005420"/>
                    <a:pt x="467777" y="1004225"/>
                    <a:pt x="462658" y="1003030"/>
                  </a:cubicBezTo>
                  <a:cubicBezTo>
                    <a:pt x="462061" y="998848"/>
                    <a:pt x="461464" y="994581"/>
                    <a:pt x="460952" y="990399"/>
                  </a:cubicBezTo>
                  <a:close/>
                  <a:moveTo>
                    <a:pt x="529462" y="867838"/>
                  </a:moveTo>
                  <a:cubicBezTo>
                    <a:pt x="532874" y="868948"/>
                    <a:pt x="536372" y="870057"/>
                    <a:pt x="539785" y="871082"/>
                  </a:cubicBezTo>
                  <a:cubicBezTo>
                    <a:pt x="539955" y="877654"/>
                    <a:pt x="540212" y="884225"/>
                    <a:pt x="540553" y="890797"/>
                  </a:cubicBezTo>
                  <a:cubicBezTo>
                    <a:pt x="540553" y="891394"/>
                    <a:pt x="540638" y="891907"/>
                    <a:pt x="540723" y="892504"/>
                  </a:cubicBezTo>
                  <a:cubicBezTo>
                    <a:pt x="537140" y="895064"/>
                    <a:pt x="533557" y="897540"/>
                    <a:pt x="529888" y="900015"/>
                  </a:cubicBezTo>
                  <a:lnTo>
                    <a:pt x="524001" y="904026"/>
                  </a:lnTo>
                  <a:cubicBezTo>
                    <a:pt x="523489" y="893443"/>
                    <a:pt x="523404" y="882860"/>
                    <a:pt x="523575" y="872277"/>
                  </a:cubicBezTo>
                  <a:lnTo>
                    <a:pt x="529376" y="867924"/>
                  </a:lnTo>
                  <a:close/>
                  <a:moveTo>
                    <a:pt x="523745" y="868265"/>
                  </a:moveTo>
                  <a:cubicBezTo>
                    <a:pt x="523745" y="867497"/>
                    <a:pt x="523745" y="866729"/>
                    <a:pt x="523745" y="865961"/>
                  </a:cubicBezTo>
                  <a:cubicBezTo>
                    <a:pt x="524343" y="866131"/>
                    <a:pt x="525025" y="866387"/>
                    <a:pt x="525622" y="866558"/>
                  </a:cubicBezTo>
                  <a:lnTo>
                    <a:pt x="523660" y="868180"/>
                  </a:lnTo>
                  <a:close/>
                  <a:moveTo>
                    <a:pt x="544307" y="872533"/>
                  </a:moveTo>
                  <a:cubicBezTo>
                    <a:pt x="545842" y="872959"/>
                    <a:pt x="547378" y="873471"/>
                    <a:pt x="548829" y="873898"/>
                  </a:cubicBezTo>
                  <a:cubicBezTo>
                    <a:pt x="548402" y="878678"/>
                    <a:pt x="547634" y="883457"/>
                    <a:pt x="546696" y="888237"/>
                  </a:cubicBezTo>
                  <a:cubicBezTo>
                    <a:pt x="545842" y="888834"/>
                    <a:pt x="544989" y="889431"/>
                    <a:pt x="544136" y="890029"/>
                  </a:cubicBezTo>
                  <a:cubicBezTo>
                    <a:pt x="544136" y="884225"/>
                    <a:pt x="544136" y="878336"/>
                    <a:pt x="544221" y="872533"/>
                  </a:cubicBezTo>
                  <a:close/>
                  <a:moveTo>
                    <a:pt x="545928" y="892419"/>
                  </a:moveTo>
                  <a:cubicBezTo>
                    <a:pt x="545416" y="894894"/>
                    <a:pt x="544904" y="897369"/>
                    <a:pt x="544477" y="899929"/>
                  </a:cubicBezTo>
                  <a:cubicBezTo>
                    <a:pt x="544477" y="897796"/>
                    <a:pt x="544307" y="895576"/>
                    <a:pt x="544307" y="893443"/>
                  </a:cubicBezTo>
                  <a:cubicBezTo>
                    <a:pt x="544904" y="893102"/>
                    <a:pt x="545416" y="892760"/>
                    <a:pt x="545928" y="892419"/>
                  </a:cubicBezTo>
                  <a:close/>
                  <a:moveTo>
                    <a:pt x="499430" y="835918"/>
                  </a:moveTo>
                  <a:cubicBezTo>
                    <a:pt x="498406" y="836601"/>
                    <a:pt x="497468" y="837284"/>
                    <a:pt x="496444" y="838052"/>
                  </a:cubicBezTo>
                  <a:cubicBezTo>
                    <a:pt x="493458" y="836601"/>
                    <a:pt x="490471" y="835235"/>
                    <a:pt x="487400" y="833955"/>
                  </a:cubicBezTo>
                  <a:cubicBezTo>
                    <a:pt x="487400" y="833272"/>
                    <a:pt x="487400" y="832504"/>
                    <a:pt x="487400" y="831821"/>
                  </a:cubicBezTo>
                  <a:cubicBezTo>
                    <a:pt x="492007" y="828493"/>
                    <a:pt x="496615" y="825079"/>
                    <a:pt x="501136" y="821750"/>
                  </a:cubicBezTo>
                  <a:cubicBezTo>
                    <a:pt x="500453" y="826530"/>
                    <a:pt x="499857" y="831224"/>
                    <a:pt x="499345" y="836003"/>
                  </a:cubicBezTo>
                  <a:close/>
                  <a:moveTo>
                    <a:pt x="510265" y="775065"/>
                  </a:moveTo>
                  <a:cubicBezTo>
                    <a:pt x="506938" y="777710"/>
                    <a:pt x="503611" y="780442"/>
                    <a:pt x="500283" y="783087"/>
                  </a:cubicBezTo>
                  <a:lnTo>
                    <a:pt x="500453" y="771821"/>
                  </a:lnTo>
                  <a:cubicBezTo>
                    <a:pt x="500453" y="771821"/>
                    <a:pt x="501051" y="771309"/>
                    <a:pt x="501392" y="771139"/>
                  </a:cubicBezTo>
                  <a:cubicBezTo>
                    <a:pt x="501392" y="771139"/>
                    <a:pt x="501392" y="770883"/>
                    <a:pt x="501307" y="770968"/>
                  </a:cubicBezTo>
                  <a:cubicBezTo>
                    <a:pt x="501051" y="771139"/>
                    <a:pt x="500795" y="771309"/>
                    <a:pt x="500539" y="771480"/>
                  </a:cubicBezTo>
                  <a:lnTo>
                    <a:pt x="500539" y="766444"/>
                  </a:lnTo>
                  <a:cubicBezTo>
                    <a:pt x="500539" y="766444"/>
                    <a:pt x="500880" y="755434"/>
                    <a:pt x="500880" y="755434"/>
                  </a:cubicBezTo>
                  <a:cubicBezTo>
                    <a:pt x="506170" y="750655"/>
                    <a:pt x="511460" y="745961"/>
                    <a:pt x="516749" y="741181"/>
                  </a:cubicBezTo>
                  <a:lnTo>
                    <a:pt x="516579" y="757141"/>
                  </a:lnTo>
                  <a:cubicBezTo>
                    <a:pt x="515896" y="758507"/>
                    <a:pt x="515299" y="759872"/>
                    <a:pt x="514702" y="761238"/>
                  </a:cubicBezTo>
                  <a:cubicBezTo>
                    <a:pt x="512825" y="765762"/>
                    <a:pt x="511460" y="770370"/>
                    <a:pt x="510265" y="775065"/>
                  </a:cubicBezTo>
                  <a:close/>
                  <a:moveTo>
                    <a:pt x="500965" y="748863"/>
                  </a:moveTo>
                  <a:lnTo>
                    <a:pt x="501136" y="743230"/>
                  </a:lnTo>
                  <a:cubicBezTo>
                    <a:pt x="501307" y="737255"/>
                    <a:pt x="501563" y="731281"/>
                    <a:pt x="501819" y="725306"/>
                  </a:cubicBezTo>
                  <a:cubicBezTo>
                    <a:pt x="507023" y="720527"/>
                    <a:pt x="512142" y="715747"/>
                    <a:pt x="517261" y="710968"/>
                  </a:cubicBezTo>
                  <a:cubicBezTo>
                    <a:pt x="517261" y="711821"/>
                    <a:pt x="517261" y="712675"/>
                    <a:pt x="517261" y="713614"/>
                  </a:cubicBezTo>
                  <a:lnTo>
                    <a:pt x="516835" y="735719"/>
                  </a:lnTo>
                  <a:cubicBezTo>
                    <a:pt x="511545" y="740157"/>
                    <a:pt x="506340" y="744510"/>
                    <a:pt x="501051" y="748948"/>
                  </a:cubicBezTo>
                  <a:close/>
                  <a:moveTo>
                    <a:pt x="501990" y="718820"/>
                  </a:moveTo>
                  <a:cubicBezTo>
                    <a:pt x="502160" y="714723"/>
                    <a:pt x="502331" y="710627"/>
                    <a:pt x="502501" y="706530"/>
                  </a:cubicBezTo>
                  <a:cubicBezTo>
                    <a:pt x="507535" y="702006"/>
                    <a:pt x="512569" y="697397"/>
                    <a:pt x="517602" y="692874"/>
                  </a:cubicBezTo>
                  <a:cubicBezTo>
                    <a:pt x="517517" y="697056"/>
                    <a:pt x="517347" y="701323"/>
                    <a:pt x="517261" y="705506"/>
                  </a:cubicBezTo>
                  <a:cubicBezTo>
                    <a:pt x="512142" y="709944"/>
                    <a:pt x="507108" y="714382"/>
                    <a:pt x="501990" y="718820"/>
                  </a:cubicBezTo>
                  <a:close/>
                  <a:moveTo>
                    <a:pt x="502757" y="701665"/>
                  </a:moveTo>
                  <a:cubicBezTo>
                    <a:pt x="503098" y="693898"/>
                    <a:pt x="503525" y="686217"/>
                    <a:pt x="503952" y="678450"/>
                  </a:cubicBezTo>
                  <a:cubicBezTo>
                    <a:pt x="504293" y="672903"/>
                    <a:pt x="504634" y="667355"/>
                    <a:pt x="504976" y="661807"/>
                  </a:cubicBezTo>
                  <a:cubicBezTo>
                    <a:pt x="509753" y="657540"/>
                    <a:pt x="514531" y="653187"/>
                    <a:pt x="519223" y="648920"/>
                  </a:cubicBezTo>
                  <a:cubicBezTo>
                    <a:pt x="519223" y="649432"/>
                    <a:pt x="519223" y="650029"/>
                    <a:pt x="519223" y="650541"/>
                  </a:cubicBezTo>
                  <a:cubicBezTo>
                    <a:pt x="518626" y="663514"/>
                    <a:pt x="518200" y="676487"/>
                    <a:pt x="517773" y="689460"/>
                  </a:cubicBezTo>
                  <a:cubicBezTo>
                    <a:pt x="512825" y="693557"/>
                    <a:pt x="507791" y="697568"/>
                    <a:pt x="502843" y="701665"/>
                  </a:cubicBezTo>
                  <a:close/>
                  <a:moveTo>
                    <a:pt x="505317" y="656259"/>
                  </a:moveTo>
                  <a:cubicBezTo>
                    <a:pt x="505828" y="647895"/>
                    <a:pt x="506426" y="639531"/>
                    <a:pt x="507023" y="631167"/>
                  </a:cubicBezTo>
                  <a:cubicBezTo>
                    <a:pt x="511630" y="626729"/>
                    <a:pt x="516237" y="622206"/>
                    <a:pt x="520844" y="617767"/>
                  </a:cubicBezTo>
                  <a:cubicBezTo>
                    <a:pt x="520333" y="626729"/>
                    <a:pt x="519821" y="635605"/>
                    <a:pt x="519394" y="644567"/>
                  </a:cubicBezTo>
                  <a:cubicBezTo>
                    <a:pt x="514702" y="648493"/>
                    <a:pt x="510009" y="652334"/>
                    <a:pt x="505317" y="656259"/>
                  </a:cubicBezTo>
                  <a:close/>
                  <a:moveTo>
                    <a:pt x="507364" y="626131"/>
                  </a:moveTo>
                  <a:cubicBezTo>
                    <a:pt x="507535" y="623486"/>
                    <a:pt x="507706" y="620755"/>
                    <a:pt x="507961" y="618109"/>
                  </a:cubicBezTo>
                  <a:cubicBezTo>
                    <a:pt x="512569" y="613585"/>
                    <a:pt x="517090" y="609062"/>
                    <a:pt x="521527" y="604453"/>
                  </a:cubicBezTo>
                  <a:cubicBezTo>
                    <a:pt x="521527" y="604453"/>
                    <a:pt x="521527" y="604368"/>
                    <a:pt x="521612" y="604282"/>
                  </a:cubicBezTo>
                  <a:cubicBezTo>
                    <a:pt x="521356" y="607611"/>
                    <a:pt x="521186" y="610939"/>
                    <a:pt x="521015" y="614268"/>
                  </a:cubicBezTo>
                  <a:cubicBezTo>
                    <a:pt x="516408" y="618194"/>
                    <a:pt x="511886" y="622120"/>
                    <a:pt x="507279" y="626131"/>
                  </a:cubicBezTo>
                  <a:close/>
                  <a:moveTo>
                    <a:pt x="510180" y="583372"/>
                  </a:moveTo>
                  <a:cubicBezTo>
                    <a:pt x="510606" y="576459"/>
                    <a:pt x="511118" y="569546"/>
                    <a:pt x="511630" y="562632"/>
                  </a:cubicBezTo>
                  <a:cubicBezTo>
                    <a:pt x="516749" y="557938"/>
                    <a:pt x="521868" y="553159"/>
                    <a:pt x="526902" y="548464"/>
                  </a:cubicBezTo>
                  <a:cubicBezTo>
                    <a:pt x="526049" y="556060"/>
                    <a:pt x="525196" y="563742"/>
                    <a:pt x="524428" y="571338"/>
                  </a:cubicBezTo>
                  <a:cubicBezTo>
                    <a:pt x="519735" y="575434"/>
                    <a:pt x="514957" y="579446"/>
                    <a:pt x="510180" y="583457"/>
                  </a:cubicBezTo>
                  <a:close/>
                  <a:moveTo>
                    <a:pt x="511972" y="557085"/>
                  </a:moveTo>
                  <a:cubicBezTo>
                    <a:pt x="512142" y="554354"/>
                    <a:pt x="512398" y="551622"/>
                    <a:pt x="512569" y="548891"/>
                  </a:cubicBezTo>
                  <a:cubicBezTo>
                    <a:pt x="513081" y="542319"/>
                    <a:pt x="513593" y="535662"/>
                    <a:pt x="514190" y="529090"/>
                  </a:cubicBezTo>
                  <a:cubicBezTo>
                    <a:pt x="515384" y="527981"/>
                    <a:pt x="516493" y="526957"/>
                    <a:pt x="517688" y="525847"/>
                  </a:cubicBezTo>
                  <a:lnTo>
                    <a:pt x="517005" y="533528"/>
                  </a:lnTo>
                  <a:cubicBezTo>
                    <a:pt x="517005" y="533528"/>
                    <a:pt x="517176" y="533699"/>
                    <a:pt x="517261" y="533528"/>
                  </a:cubicBezTo>
                  <a:lnTo>
                    <a:pt x="518285" y="525335"/>
                  </a:lnTo>
                  <a:cubicBezTo>
                    <a:pt x="522551" y="521409"/>
                    <a:pt x="526817" y="517483"/>
                    <a:pt x="531083" y="513557"/>
                  </a:cubicBezTo>
                  <a:cubicBezTo>
                    <a:pt x="530656" y="517056"/>
                    <a:pt x="530144" y="520641"/>
                    <a:pt x="529718" y="524140"/>
                  </a:cubicBezTo>
                  <a:cubicBezTo>
                    <a:pt x="528950" y="530797"/>
                    <a:pt x="528097" y="537540"/>
                    <a:pt x="527414" y="544197"/>
                  </a:cubicBezTo>
                  <a:cubicBezTo>
                    <a:pt x="522295" y="548464"/>
                    <a:pt x="517176" y="552732"/>
                    <a:pt x="512057" y="556999"/>
                  </a:cubicBezTo>
                  <a:close/>
                  <a:moveTo>
                    <a:pt x="531594" y="509033"/>
                  </a:moveTo>
                  <a:cubicBezTo>
                    <a:pt x="527414" y="512618"/>
                    <a:pt x="523148" y="516203"/>
                    <a:pt x="518968" y="519702"/>
                  </a:cubicBezTo>
                  <a:lnTo>
                    <a:pt x="519906" y="512106"/>
                  </a:lnTo>
                  <a:lnTo>
                    <a:pt x="522807" y="490684"/>
                  </a:lnTo>
                  <a:cubicBezTo>
                    <a:pt x="522807" y="490684"/>
                    <a:pt x="522892" y="490086"/>
                    <a:pt x="522977" y="489830"/>
                  </a:cubicBezTo>
                  <a:cubicBezTo>
                    <a:pt x="527243" y="485989"/>
                    <a:pt x="531509" y="482149"/>
                    <a:pt x="535690" y="478308"/>
                  </a:cubicBezTo>
                  <a:cubicBezTo>
                    <a:pt x="534239" y="488550"/>
                    <a:pt x="532874" y="498792"/>
                    <a:pt x="531594" y="509119"/>
                  </a:cubicBezTo>
                  <a:close/>
                  <a:moveTo>
                    <a:pt x="523745" y="484624"/>
                  </a:moveTo>
                  <a:cubicBezTo>
                    <a:pt x="525878" y="470456"/>
                    <a:pt x="528097" y="456288"/>
                    <a:pt x="530571" y="442120"/>
                  </a:cubicBezTo>
                  <a:cubicBezTo>
                    <a:pt x="534751" y="437853"/>
                    <a:pt x="538846" y="433500"/>
                    <a:pt x="543027" y="429147"/>
                  </a:cubicBezTo>
                  <a:lnTo>
                    <a:pt x="541406" y="439474"/>
                  </a:lnTo>
                  <a:lnTo>
                    <a:pt x="538164" y="461665"/>
                  </a:lnTo>
                  <a:cubicBezTo>
                    <a:pt x="537567" y="465933"/>
                    <a:pt x="536969" y="470285"/>
                    <a:pt x="536287" y="474553"/>
                  </a:cubicBezTo>
                  <a:cubicBezTo>
                    <a:pt x="532106" y="477967"/>
                    <a:pt x="528011" y="481295"/>
                    <a:pt x="523745" y="484624"/>
                  </a:cubicBezTo>
                  <a:close/>
                  <a:moveTo>
                    <a:pt x="519053" y="512106"/>
                  </a:moveTo>
                  <a:lnTo>
                    <a:pt x="518285" y="520299"/>
                  </a:lnTo>
                  <a:cubicBezTo>
                    <a:pt x="517090" y="521324"/>
                    <a:pt x="515896" y="522262"/>
                    <a:pt x="514787" y="523287"/>
                  </a:cubicBezTo>
                  <a:cubicBezTo>
                    <a:pt x="515640" y="513728"/>
                    <a:pt x="516493" y="504254"/>
                    <a:pt x="517347" y="494695"/>
                  </a:cubicBezTo>
                  <a:cubicBezTo>
                    <a:pt x="518626" y="493585"/>
                    <a:pt x="519906" y="492476"/>
                    <a:pt x="521271" y="491281"/>
                  </a:cubicBezTo>
                  <a:lnTo>
                    <a:pt x="519053" y="512021"/>
                  </a:lnTo>
                  <a:close/>
                  <a:moveTo>
                    <a:pt x="486632" y="547355"/>
                  </a:moveTo>
                  <a:cubicBezTo>
                    <a:pt x="486632" y="547355"/>
                    <a:pt x="485779" y="548123"/>
                    <a:pt x="485353" y="548464"/>
                  </a:cubicBezTo>
                  <a:cubicBezTo>
                    <a:pt x="486717" y="538479"/>
                    <a:pt x="487656" y="528408"/>
                    <a:pt x="488595" y="518422"/>
                  </a:cubicBezTo>
                  <a:cubicBezTo>
                    <a:pt x="489277" y="517910"/>
                    <a:pt x="489874" y="517483"/>
                    <a:pt x="490557" y="516971"/>
                  </a:cubicBezTo>
                  <a:cubicBezTo>
                    <a:pt x="489192" y="527127"/>
                    <a:pt x="487827" y="537198"/>
                    <a:pt x="486632" y="547355"/>
                  </a:cubicBezTo>
                  <a:close/>
                  <a:moveTo>
                    <a:pt x="476394" y="540783"/>
                  </a:moveTo>
                  <a:cubicBezTo>
                    <a:pt x="476650" y="538137"/>
                    <a:pt x="476906" y="535491"/>
                    <a:pt x="477247" y="532846"/>
                  </a:cubicBezTo>
                  <a:cubicBezTo>
                    <a:pt x="477503" y="530627"/>
                    <a:pt x="477759" y="528322"/>
                    <a:pt x="478015" y="526103"/>
                  </a:cubicBezTo>
                  <a:cubicBezTo>
                    <a:pt x="478868" y="525506"/>
                    <a:pt x="479721" y="524823"/>
                    <a:pt x="480575" y="524225"/>
                  </a:cubicBezTo>
                  <a:cubicBezTo>
                    <a:pt x="479124" y="529773"/>
                    <a:pt x="477674" y="535235"/>
                    <a:pt x="476309" y="540783"/>
                  </a:cubicBezTo>
                  <a:close/>
                  <a:moveTo>
                    <a:pt x="468801" y="569631"/>
                  </a:moveTo>
                  <a:cubicBezTo>
                    <a:pt x="467777" y="578422"/>
                    <a:pt x="466754" y="587213"/>
                    <a:pt x="465900" y="596003"/>
                  </a:cubicBezTo>
                  <a:lnTo>
                    <a:pt x="465900" y="596003"/>
                  </a:lnTo>
                  <a:cubicBezTo>
                    <a:pt x="465900" y="596003"/>
                    <a:pt x="465900" y="596345"/>
                    <a:pt x="465900" y="596345"/>
                  </a:cubicBezTo>
                  <a:lnTo>
                    <a:pt x="465900" y="596345"/>
                  </a:lnTo>
                  <a:cubicBezTo>
                    <a:pt x="463085" y="598905"/>
                    <a:pt x="460269" y="601295"/>
                    <a:pt x="457539" y="603770"/>
                  </a:cubicBezTo>
                  <a:cubicBezTo>
                    <a:pt x="457539" y="603429"/>
                    <a:pt x="457539" y="603087"/>
                    <a:pt x="457625" y="602746"/>
                  </a:cubicBezTo>
                  <a:lnTo>
                    <a:pt x="457625" y="602746"/>
                  </a:lnTo>
                  <a:cubicBezTo>
                    <a:pt x="457625" y="602746"/>
                    <a:pt x="457625" y="602661"/>
                    <a:pt x="457625" y="602661"/>
                  </a:cubicBezTo>
                  <a:lnTo>
                    <a:pt x="457625" y="602661"/>
                  </a:lnTo>
                  <a:cubicBezTo>
                    <a:pt x="457625" y="602661"/>
                    <a:pt x="457625" y="602575"/>
                    <a:pt x="457625" y="602575"/>
                  </a:cubicBezTo>
                  <a:cubicBezTo>
                    <a:pt x="458392" y="594126"/>
                    <a:pt x="459160" y="585676"/>
                    <a:pt x="459928" y="577227"/>
                  </a:cubicBezTo>
                  <a:cubicBezTo>
                    <a:pt x="462914" y="574666"/>
                    <a:pt x="465900" y="572191"/>
                    <a:pt x="468801" y="569631"/>
                  </a:cubicBezTo>
                  <a:close/>
                  <a:moveTo>
                    <a:pt x="460440" y="571252"/>
                  </a:moveTo>
                  <a:cubicBezTo>
                    <a:pt x="460952" y="565449"/>
                    <a:pt x="461549" y="559645"/>
                    <a:pt x="462146" y="553841"/>
                  </a:cubicBezTo>
                  <a:lnTo>
                    <a:pt x="471787" y="545989"/>
                  </a:lnTo>
                  <a:cubicBezTo>
                    <a:pt x="471019" y="551622"/>
                    <a:pt x="470337" y="557255"/>
                    <a:pt x="469654" y="562888"/>
                  </a:cubicBezTo>
                  <a:cubicBezTo>
                    <a:pt x="466583" y="565705"/>
                    <a:pt x="463597" y="568521"/>
                    <a:pt x="460525" y="571252"/>
                  </a:cubicBezTo>
                  <a:close/>
                  <a:moveTo>
                    <a:pt x="462231" y="552476"/>
                  </a:moveTo>
                  <a:cubicBezTo>
                    <a:pt x="462743" y="547014"/>
                    <a:pt x="463341" y="541551"/>
                    <a:pt x="463938" y="536089"/>
                  </a:cubicBezTo>
                  <a:cubicBezTo>
                    <a:pt x="465133" y="535235"/>
                    <a:pt x="466327" y="534467"/>
                    <a:pt x="467521" y="533614"/>
                  </a:cubicBezTo>
                  <a:cubicBezTo>
                    <a:pt x="469739" y="532078"/>
                    <a:pt x="471958" y="530456"/>
                    <a:pt x="474091" y="528920"/>
                  </a:cubicBezTo>
                  <a:cubicBezTo>
                    <a:pt x="473920" y="530029"/>
                    <a:pt x="473750" y="531139"/>
                    <a:pt x="473579" y="532248"/>
                  </a:cubicBezTo>
                  <a:cubicBezTo>
                    <a:pt x="472982" y="536601"/>
                    <a:pt x="472384" y="540954"/>
                    <a:pt x="471787" y="545392"/>
                  </a:cubicBezTo>
                  <a:lnTo>
                    <a:pt x="462231" y="552561"/>
                  </a:lnTo>
                  <a:close/>
                  <a:moveTo>
                    <a:pt x="465218" y="530797"/>
                  </a:moveTo>
                  <a:cubicBezTo>
                    <a:pt x="465218" y="530797"/>
                    <a:pt x="464705" y="531224"/>
                    <a:pt x="464364" y="531480"/>
                  </a:cubicBezTo>
                  <a:cubicBezTo>
                    <a:pt x="465388" y="521665"/>
                    <a:pt x="466497" y="511935"/>
                    <a:pt x="467607" y="502120"/>
                  </a:cubicBezTo>
                  <a:cubicBezTo>
                    <a:pt x="471787" y="498621"/>
                    <a:pt x="475883" y="495036"/>
                    <a:pt x="479978" y="491452"/>
                  </a:cubicBezTo>
                  <a:cubicBezTo>
                    <a:pt x="478186" y="501949"/>
                    <a:pt x="476479" y="512533"/>
                    <a:pt x="474858" y="523116"/>
                  </a:cubicBezTo>
                  <a:cubicBezTo>
                    <a:pt x="471617" y="525676"/>
                    <a:pt x="468375" y="528322"/>
                    <a:pt x="465133" y="530883"/>
                  </a:cubicBezTo>
                  <a:close/>
                  <a:moveTo>
                    <a:pt x="492946" y="424112"/>
                  </a:moveTo>
                  <a:cubicBezTo>
                    <a:pt x="492946" y="424112"/>
                    <a:pt x="492946" y="424112"/>
                    <a:pt x="492946" y="424197"/>
                  </a:cubicBezTo>
                  <a:lnTo>
                    <a:pt x="489362" y="441864"/>
                  </a:lnTo>
                  <a:cubicBezTo>
                    <a:pt x="489362" y="441864"/>
                    <a:pt x="488936" y="442206"/>
                    <a:pt x="488765" y="442376"/>
                  </a:cubicBezTo>
                  <a:lnTo>
                    <a:pt x="488765" y="442376"/>
                  </a:lnTo>
                  <a:cubicBezTo>
                    <a:pt x="488765" y="442376"/>
                    <a:pt x="488595" y="442462"/>
                    <a:pt x="488595" y="442462"/>
                  </a:cubicBezTo>
                  <a:lnTo>
                    <a:pt x="488424" y="442462"/>
                  </a:lnTo>
                  <a:cubicBezTo>
                    <a:pt x="488424" y="442462"/>
                    <a:pt x="488424" y="442547"/>
                    <a:pt x="488424" y="442547"/>
                  </a:cubicBezTo>
                  <a:cubicBezTo>
                    <a:pt x="486803" y="443998"/>
                    <a:pt x="485182" y="445534"/>
                    <a:pt x="483475" y="446985"/>
                  </a:cubicBezTo>
                  <a:lnTo>
                    <a:pt x="484073" y="443230"/>
                  </a:lnTo>
                  <a:cubicBezTo>
                    <a:pt x="484841" y="438450"/>
                    <a:pt x="485694" y="433671"/>
                    <a:pt x="486547" y="428891"/>
                  </a:cubicBezTo>
                  <a:cubicBezTo>
                    <a:pt x="488680" y="427099"/>
                    <a:pt x="490898" y="425392"/>
                    <a:pt x="493031" y="423600"/>
                  </a:cubicBezTo>
                  <a:cubicBezTo>
                    <a:pt x="493031" y="423685"/>
                    <a:pt x="493031" y="423856"/>
                    <a:pt x="493031" y="423941"/>
                  </a:cubicBezTo>
                  <a:close/>
                  <a:moveTo>
                    <a:pt x="481001" y="455691"/>
                  </a:moveTo>
                  <a:lnTo>
                    <a:pt x="480575" y="459617"/>
                  </a:lnTo>
                  <a:lnTo>
                    <a:pt x="478783" y="475918"/>
                  </a:lnTo>
                  <a:cubicBezTo>
                    <a:pt x="478783" y="475918"/>
                    <a:pt x="478954" y="476089"/>
                    <a:pt x="479039" y="475918"/>
                  </a:cubicBezTo>
                  <a:lnTo>
                    <a:pt x="481513" y="459617"/>
                  </a:lnTo>
                  <a:lnTo>
                    <a:pt x="482281" y="454666"/>
                  </a:lnTo>
                  <a:cubicBezTo>
                    <a:pt x="484073" y="453130"/>
                    <a:pt x="485865" y="451679"/>
                    <a:pt x="487656" y="450143"/>
                  </a:cubicBezTo>
                  <a:lnTo>
                    <a:pt x="484073" y="468834"/>
                  </a:lnTo>
                  <a:cubicBezTo>
                    <a:pt x="483220" y="473529"/>
                    <a:pt x="482366" y="478308"/>
                    <a:pt x="481513" y="483088"/>
                  </a:cubicBezTo>
                  <a:cubicBezTo>
                    <a:pt x="477162" y="487099"/>
                    <a:pt x="472811" y="491196"/>
                    <a:pt x="468459" y="495207"/>
                  </a:cubicBezTo>
                  <a:cubicBezTo>
                    <a:pt x="469142" y="489147"/>
                    <a:pt x="469910" y="483088"/>
                    <a:pt x="470678" y="476942"/>
                  </a:cubicBezTo>
                  <a:lnTo>
                    <a:pt x="476394" y="471907"/>
                  </a:lnTo>
                  <a:cubicBezTo>
                    <a:pt x="476394" y="471907"/>
                    <a:pt x="476394" y="471651"/>
                    <a:pt x="476224" y="471736"/>
                  </a:cubicBezTo>
                  <a:lnTo>
                    <a:pt x="470763" y="476089"/>
                  </a:lnTo>
                  <a:cubicBezTo>
                    <a:pt x="471190" y="472760"/>
                    <a:pt x="471617" y="469432"/>
                    <a:pt x="472043" y="466103"/>
                  </a:cubicBezTo>
                  <a:lnTo>
                    <a:pt x="472470" y="462860"/>
                  </a:lnTo>
                  <a:cubicBezTo>
                    <a:pt x="475285" y="460470"/>
                    <a:pt x="478186" y="458080"/>
                    <a:pt x="481001" y="455776"/>
                  </a:cubicBezTo>
                  <a:close/>
                  <a:moveTo>
                    <a:pt x="472299" y="454666"/>
                  </a:moveTo>
                  <a:lnTo>
                    <a:pt x="466668" y="459617"/>
                  </a:lnTo>
                  <a:lnTo>
                    <a:pt x="466838" y="458507"/>
                  </a:lnTo>
                  <a:cubicBezTo>
                    <a:pt x="467521" y="453386"/>
                    <a:pt x="468204" y="448265"/>
                    <a:pt x="468971" y="443144"/>
                  </a:cubicBezTo>
                  <a:cubicBezTo>
                    <a:pt x="471019" y="441523"/>
                    <a:pt x="473067" y="439901"/>
                    <a:pt x="475114" y="438280"/>
                  </a:cubicBezTo>
                  <a:lnTo>
                    <a:pt x="474603" y="441523"/>
                  </a:lnTo>
                  <a:lnTo>
                    <a:pt x="472470" y="454752"/>
                  </a:lnTo>
                  <a:close/>
                  <a:moveTo>
                    <a:pt x="464962" y="461068"/>
                  </a:moveTo>
                  <a:lnTo>
                    <a:pt x="456686" y="468152"/>
                  </a:lnTo>
                  <a:cubicBezTo>
                    <a:pt x="456686" y="468152"/>
                    <a:pt x="456259" y="468493"/>
                    <a:pt x="456089" y="468664"/>
                  </a:cubicBezTo>
                  <a:cubicBezTo>
                    <a:pt x="456771" y="463969"/>
                    <a:pt x="457454" y="459361"/>
                    <a:pt x="458136" y="454666"/>
                  </a:cubicBezTo>
                  <a:cubicBezTo>
                    <a:pt x="458307" y="453557"/>
                    <a:pt x="458478" y="452447"/>
                    <a:pt x="458648" y="451253"/>
                  </a:cubicBezTo>
                  <a:cubicBezTo>
                    <a:pt x="461208" y="449204"/>
                    <a:pt x="463853" y="447070"/>
                    <a:pt x="466412" y="445022"/>
                  </a:cubicBezTo>
                  <a:cubicBezTo>
                    <a:pt x="465985" y="449460"/>
                    <a:pt x="465559" y="453984"/>
                    <a:pt x="465133" y="458422"/>
                  </a:cubicBezTo>
                  <a:lnTo>
                    <a:pt x="464962" y="460897"/>
                  </a:lnTo>
                  <a:close/>
                  <a:moveTo>
                    <a:pt x="444997" y="481295"/>
                  </a:moveTo>
                  <a:cubicBezTo>
                    <a:pt x="444997" y="481295"/>
                    <a:pt x="444827" y="482063"/>
                    <a:pt x="444742" y="482490"/>
                  </a:cubicBezTo>
                  <a:cubicBezTo>
                    <a:pt x="440561" y="486331"/>
                    <a:pt x="436381" y="490257"/>
                    <a:pt x="432115" y="494097"/>
                  </a:cubicBezTo>
                  <a:lnTo>
                    <a:pt x="431517" y="494610"/>
                  </a:lnTo>
                  <a:cubicBezTo>
                    <a:pt x="431773" y="494012"/>
                    <a:pt x="432029" y="493415"/>
                    <a:pt x="432285" y="492817"/>
                  </a:cubicBezTo>
                  <a:cubicBezTo>
                    <a:pt x="436551" y="488977"/>
                    <a:pt x="440731" y="485136"/>
                    <a:pt x="444912" y="481295"/>
                  </a:cubicBezTo>
                  <a:close/>
                  <a:moveTo>
                    <a:pt x="440731" y="502888"/>
                  </a:moveTo>
                  <a:cubicBezTo>
                    <a:pt x="439367" y="509887"/>
                    <a:pt x="438087" y="516800"/>
                    <a:pt x="436893" y="523799"/>
                  </a:cubicBezTo>
                  <a:cubicBezTo>
                    <a:pt x="431006" y="529005"/>
                    <a:pt x="425033" y="534211"/>
                    <a:pt x="419061" y="539418"/>
                  </a:cubicBezTo>
                  <a:lnTo>
                    <a:pt x="408141" y="548721"/>
                  </a:lnTo>
                  <a:cubicBezTo>
                    <a:pt x="410956" y="541893"/>
                    <a:pt x="413857" y="535065"/>
                    <a:pt x="416757" y="528237"/>
                  </a:cubicBezTo>
                  <a:cubicBezTo>
                    <a:pt x="417866" y="525676"/>
                    <a:pt x="418976" y="523031"/>
                    <a:pt x="420170" y="520470"/>
                  </a:cubicBezTo>
                  <a:cubicBezTo>
                    <a:pt x="427081" y="514666"/>
                    <a:pt x="433906" y="508777"/>
                    <a:pt x="440731" y="502888"/>
                  </a:cubicBezTo>
                  <a:close/>
                  <a:moveTo>
                    <a:pt x="420170" y="540527"/>
                  </a:moveTo>
                  <a:cubicBezTo>
                    <a:pt x="425545" y="536345"/>
                    <a:pt x="430835" y="532163"/>
                    <a:pt x="436124" y="527895"/>
                  </a:cubicBezTo>
                  <a:cubicBezTo>
                    <a:pt x="435698" y="530371"/>
                    <a:pt x="435271" y="532846"/>
                    <a:pt x="434844" y="535235"/>
                  </a:cubicBezTo>
                  <a:cubicBezTo>
                    <a:pt x="424265" y="543770"/>
                    <a:pt x="413686" y="552390"/>
                    <a:pt x="403107" y="560925"/>
                  </a:cubicBezTo>
                  <a:cubicBezTo>
                    <a:pt x="404557" y="557426"/>
                    <a:pt x="406008" y="553927"/>
                    <a:pt x="407458" y="550427"/>
                  </a:cubicBezTo>
                  <a:lnTo>
                    <a:pt x="420170" y="540527"/>
                  </a:lnTo>
                  <a:close/>
                  <a:moveTo>
                    <a:pt x="385958" y="589432"/>
                  </a:moveTo>
                  <a:lnTo>
                    <a:pt x="385958" y="589432"/>
                  </a:lnTo>
                  <a:cubicBezTo>
                    <a:pt x="385958" y="589432"/>
                    <a:pt x="385872" y="589773"/>
                    <a:pt x="385872" y="589773"/>
                  </a:cubicBezTo>
                  <a:lnTo>
                    <a:pt x="385702" y="590114"/>
                  </a:lnTo>
                  <a:lnTo>
                    <a:pt x="385702" y="590114"/>
                  </a:lnTo>
                  <a:cubicBezTo>
                    <a:pt x="384593" y="593016"/>
                    <a:pt x="383484" y="595918"/>
                    <a:pt x="382375" y="598735"/>
                  </a:cubicBezTo>
                  <a:cubicBezTo>
                    <a:pt x="381948" y="595577"/>
                    <a:pt x="381607" y="592419"/>
                    <a:pt x="381266" y="589176"/>
                  </a:cubicBezTo>
                  <a:cubicBezTo>
                    <a:pt x="381180" y="588066"/>
                    <a:pt x="381095" y="586871"/>
                    <a:pt x="380924" y="585762"/>
                  </a:cubicBezTo>
                  <a:cubicBezTo>
                    <a:pt x="384251" y="583116"/>
                    <a:pt x="387579" y="580385"/>
                    <a:pt x="390906" y="577654"/>
                  </a:cubicBezTo>
                  <a:cubicBezTo>
                    <a:pt x="389200" y="581580"/>
                    <a:pt x="387579" y="585506"/>
                    <a:pt x="385958" y="589432"/>
                  </a:cubicBezTo>
                  <a:close/>
                  <a:moveTo>
                    <a:pt x="379730" y="605477"/>
                  </a:moveTo>
                  <a:cubicBezTo>
                    <a:pt x="378450" y="608891"/>
                    <a:pt x="377170" y="612220"/>
                    <a:pt x="375890" y="615634"/>
                  </a:cubicBezTo>
                  <a:cubicBezTo>
                    <a:pt x="374611" y="616658"/>
                    <a:pt x="373331" y="617597"/>
                    <a:pt x="371966" y="618621"/>
                  </a:cubicBezTo>
                  <a:cubicBezTo>
                    <a:pt x="371795" y="617597"/>
                    <a:pt x="371539" y="616487"/>
                    <a:pt x="371369" y="615463"/>
                  </a:cubicBezTo>
                  <a:lnTo>
                    <a:pt x="371369" y="615463"/>
                  </a:lnTo>
                  <a:cubicBezTo>
                    <a:pt x="371369" y="615463"/>
                    <a:pt x="371369" y="615378"/>
                    <a:pt x="371369" y="615378"/>
                  </a:cubicBezTo>
                  <a:lnTo>
                    <a:pt x="371369" y="615378"/>
                  </a:lnTo>
                  <a:cubicBezTo>
                    <a:pt x="371369" y="615378"/>
                    <a:pt x="371369" y="615292"/>
                    <a:pt x="371369" y="615292"/>
                  </a:cubicBezTo>
                  <a:cubicBezTo>
                    <a:pt x="370345" y="611196"/>
                    <a:pt x="369321" y="607014"/>
                    <a:pt x="368383" y="602831"/>
                  </a:cubicBezTo>
                  <a:cubicBezTo>
                    <a:pt x="369918" y="599247"/>
                    <a:pt x="371454" y="595662"/>
                    <a:pt x="372989" y="592078"/>
                  </a:cubicBezTo>
                  <a:cubicBezTo>
                    <a:pt x="375208" y="590285"/>
                    <a:pt x="377512" y="588493"/>
                    <a:pt x="379730" y="586701"/>
                  </a:cubicBezTo>
                  <a:cubicBezTo>
                    <a:pt x="379730" y="587554"/>
                    <a:pt x="379730" y="588407"/>
                    <a:pt x="379730" y="589346"/>
                  </a:cubicBezTo>
                  <a:cubicBezTo>
                    <a:pt x="379730" y="594723"/>
                    <a:pt x="379730" y="600100"/>
                    <a:pt x="379730" y="605477"/>
                  </a:cubicBezTo>
                  <a:close/>
                  <a:moveTo>
                    <a:pt x="374611" y="579190"/>
                  </a:moveTo>
                  <a:cubicBezTo>
                    <a:pt x="373416" y="582177"/>
                    <a:pt x="372222" y="585164"/>
                    <a:pt x="371027" y="588151"/>
                  </a:cubicBezTo>
                  <a:cubicBezTo>
                    <a:pt x="369321" y="589602"/>
                    <a:pt x="367700" y="591139"/>
                    <a:pt x="365994" y="592590"/>
                  </a:cubicBezTo>
                  <a:cubicBezTo>
                    <a:pt x="364031" y="584140"/>
                    <a:pt x="362155" y="575691"/>
                    <a:pt x="360448" y="567241"/>
                  </a:cubicBezTo>
                  <a:cubicBezTo>
                    <a:pt x="369833" y="560328"/>
                    <a:pt x="379218" y="553329"/>
                    <a:pt x="388517" y="546331"/>
                  </a:cubicBezTo>
                  <a:cubicBezTo>
                    <a:pt x="383740" y="557255"/>
                    <a:pt x="379133" y="568180"/>
                    <a:pt x="374611" y="579190"/>
                  </a:cubicBezTo>
                  <a:close/>
                  <a:moveTo>
                    <a:pt x="364202" y="605306"/>
                  </a:moveTo>
                  <a:cubicBezTo>
                    <a:pt x="362325" y="610171"/>
                    <a:pt x="360448" y="614951"/>
                    <a:pt x="358571" y="619816"/>
                  </a:cubicBezTo>
                  <a:cubicBezTo>
                    <a:pt x="357889" y="616658"/>
                    <a:pt x="357206" y="613585"/>
                    <a:pt x="356609" y="610427"/>
                  </a:cubicBezTo>
                  <a:cubicBezTo>
                    <a:pt x="356268" y="608806"/>
                    <a:pt x="356011" y="607270"/>
                    <a:pt x="355670" y="605648"/>
                  </a:cubicBezTo>
                  <a:cubicBezTo>
                    <a:pt x="358230" y="603685"/>
                    <a:pt x="360704" y="601722"/>
                    <a:pt x="363264" y="599674"/>
                  </a:cubicBezTo>
                  <a:cubicBezTo>
                    <a:pt x="363605" y="601551"/>
                    <a:pt x="363861" y="603429"/>
                    <a:pt x="364202" y="605306"/>
                  </a:cubicBezTo>
                  <a:close/>
                  <a:moveTo>
                    <a:pt x="355073" y="610769"/>
                  </a:moveTo>
                  <a:cubicBezTo>
                    <a:pt x="355670" y="615292"/>
                    <a:pt x="356268" y="619816"/>
                    <a:pt x="356865" y="624254"/>
                  </a:cubicBezTo>
                  <a:cubicBezTo>
                    <a:pt x="355841" y="626985"/>
                    <a:pt x="354817" y="629802"/>
                    <a:pt x="353793" y="632533"/>
                  </a:cubicBezTo>
                  <a:cubicBezTo>
                    <a:pt x="352343" y="633642"/>
                    <a:pt x="350978" y="634752"/>
                    <a:pt x="349527" y="635776"/>
                  </a:cubicBezTo>
                  <a:cubicBezTo>
                    <a:pt x="349101" y="633984"/>
                    <a:pt x="348674" y="632277"/>
                    <a:pt x="348333" y="630484"/>
                  </a:cubicBezTo>
                  <a:lnTo>
                    <a:pt x="346115" y="620072"/>
                  </a:lnTo>
                  <a:lnTo>
                    <a:pt x="345859" y="618962"/>
                  </a:lnTo>
                  <a:cubicBezTo>
                    <a:pt x="346627" y="616487"/>
                    <a:pt x="347394" y="613927"/>
                    <a:pt x="348077" y="611452"/>
                  </a:cubicBezTo>
                  <a:cubicBezTo>
                    <a:pt x="350210" y="609745"/>
                    <a:pt x="352343" y="608123"/>
                    <a:pt x="354476" y="606416"/>
                  </a:cubicBezTo>
                  <a:cubicBezTo>
                    <a:pt x="354647" y="607867"/>
                    <a:pt x="354817" y="609233"/>
                    <a:pt x="354988" y="610683"/>
                  </a:cubicBezTo>
                  <a:close/>
                  <a:moveTo>
                    <a:pt x="345603" y="617597"/>
                  </a:moveTo>
                  <a:lnTo>
                    <a:pt x="345176" y="615207"/>
                  </a:lnTo>
                  <a:cubicBezTo>
                    <a:pt x="345347" y="614610"/>
                    <a:pt x="345518" y="614012"/>
                    <a:pt x="345603" y="613415"/>
                  </a:cubicBezTo>
                  <a:cubicBezTo>
                    <a:pt x="346200" y="612988"/>
                    <a:pt x="346798" y="612476"/>
                    <a:pt x="347394" y="612049"/>
                  </a:cubicBezTo>
                  <a:cubicBezTo>
                    <a:pt x="346798" y="613927"/>
                    <a:pt x="346200" y="615719"/>
                    <a:pt x="345603" y="617597"/>
                  </a:cubicBezTo>
                  <a:close/>
                  <a:moveTo>
                    <a:pt x="345091" y="619218"/>
                  </a:moveTo>
                  <a:cubicBezTo>
                    <a:pt x="344238" y="621779"/>
                    <a:pt x="343470" y="624254"/>
                    <a:pt x="342617" y="626814"/>
                  </a:cubicBezTo>
                  <a:cubicBezTo>
                    <a:pt x="341423" y="630740"/>
                    <a:pt x="340228" y="634666"/>
                    <a:pt x="339033" y="638678"/>
                  </a:cubicBezTo>
                  <a:cubicBezTo>
                    <a:pt x="340911" y="631338"/>
                    <a:pt x="342787" y="624083"/>
                    <a:pt x="344749" y="616743"/>
                  </a:cubicBezTo>
                  <a:lnTo>
                    <a:pt x="345091" y="619218"/>
                  </a:lnTo>
                  <a:close/>
                  <a:moveTo>
                    <a:pt x="335962" y="654723"/>
                  </a:moveTo>
                  <a:cubicBezTo>
                    <a:pt x="336474" y="652760"/>
                    <a:pt x="336986" y="650712"/>
                    <a:pt x="337583" y="648749"/>
                  </a:cubicBezTo>
                  <a:cubicBezTo>
                    <a:pt x="338180" y="648322"/>
                    <a:pt x="338778" y="647895"/>
                    <a:pt x="339460" y="647469"/>
                  </a:cubicBezTo>
                  <a:lnTo>
                    <a:pt x="341423" y="658820"/>
                  </a:lnTo>
                  <a:cubicBezTo>
                    <a:pt x="341764" y="660612"/>
                    <a:pt x="342105" y="662319"/>
                    <a:pt x="342446" y="664112"/>
                  </a:cubicBezTo>
                  <a:lnTo>
                    <a:pt x="340740" y="668806"/>
                  </a:lnTo>
                  <a:lnTo>
                    <a:pt x="337583" y="677938"/>
                  </a:lnTo>
                  <a:lnTo>
                    <a:pt x="331952" y="682291"/>
                  </a:lnTo>
                  <a:lnTo>
                    <a:pt x="331099" y="675975"/>
                  </a:lnTo>
                  <a:cubicBezTo>
                    <a:pt x="331099" y="675975"/>
                    <a:pt x="330843" y="675975"/>
                    <a:pt x="330843" y="675975"/>
                  </a:cubicBezTo>
                  <a:lnTo>
                    <a:pt x="331440" y="682632"/>
                  </a:lnTo>
                  <a:lnTo>
                    <a:pt x="328795" y="684681"/>
                  </a:lnTo>
                  <a:cubicBezTo>
                    <a:pt x="331014" y="674695"/>
                    <a:pt x="333488" y="664709"/>
                    <a:pt x="336047" y="654809"/>
                  </a:cubicBezTo>
                  <a:close/>
                  <a:moveTo>
                    <a:pt x="328454" y="685875"/>
                  </a:moveTo>
                  <a:lnTo>
                    <a:pt x="329307" y="685363"/>
                  </a:lnTo>
                  <a:lnTo>
                    <a:pt x="331525" y="683827"/>
                  </a:lnTo>
                  <a:lnTo>
                    <a:pt x="331952" y="688607"/>
                  </a:lnTo>
                  <a:cubicBezTo>
                    <a:pt x="332294" y="691594"/>
                    <a:pt x="332635" y="694581"/>
                    <a:pt x="332976" y="697654"/>
                  </a:cubicBezTo>
                  <a:cubicBezTo>
                    <a:pt x="330075" y="700129"/>
                    <a:pt x="327174" y="702604"/>
                    <a:pt x="324359" y="705079"/>
                  </a:cubicBezTo>
                  <a:cubicBezTo>
                    <a:pt x="325724" y="698678"/>
                    <a:pt x="327089" y="692277"/>
                    <a:pt x="328454" y="685875"/>
                  </a:cubicBezTo>
                  <a:close/>
                  <a:moveTo>
                    <a:pt x="325297" y="707810"/>
                  </a:moveTo>
                  <a:cubicBezTo>
                    <a:pt x="324700" y="708322"/>
                    <a:pt x="324103" y="708834"/>
                    <a:pt x="323420" y="709346"/>
                  </a:cubicBezTo>
                  <a:cubicBezTo>
                    <a:pt x="323420" y="709346"/>
                    <a:pt x="323420" y="709261"/>
                    <a:pt x="323420" y="709261"/>
                  </a:cubicBezTo>
                  <a:cubicBezTo>
                    <a:pt x="324017" y="708834"/>
                    <a:pt x="324615" y="708322"/>
                    <a:pt x="325212" y="707895"/>
                  </a:cubicBezTo>
                  <a:close/>
                  <a:moveTo>
                    <a:pt x="333829" y="703884"/>
                  </a:moveTo>
                  <a:cubicBezTo>
                    <a:pt x="334341" y="707554"/>
                    <a:pt x="334853" y="711224"/>
                    <a:pt x="335450" y="714894"/>
                  </a:cubicBezTo>
                  <a:cubicBezTo>
                    <a:pt x="333232" y="725221"/>
                    <a:pt x="331099" y="735634"/>
                    <a:pt x="329137" y="746046"/>
                  </a:cubicBezTo>
                  <a:lnTo>
                    <a:pt x="323506" y="750996"/>
                  </a:lnTo>
                  <a:cubicBezTo>
                    <a:pt x="323506" y="750996"/>
                    <a:pt x="323506" y="751252"/>
                    <a:pt x="323676" y="751167"/>
                  </a:cubicBezTo>
                  <a:lnTo>
                    <a:pt x="328966" y="747070"/>
                  </a:lnTo>
                  <a:cubicBezTo>
                    <a:pt x="328113" y="751594"/>
                    <a:pt x="327260" y="756117"/>
                    <a:pt x="326492" y="760641"/>
                  </a:cubicBezTo>
                  <a:cubicBezTo>
                    <a:pt x="325980" y="763713"/>
                    <a:pt x="325468" y="766700"/>
                    <a:pt x="324956" y="769773"/>
                  </a:cubicBezTo>
                  <a:cubicBezTo>
                    <a:pt x="320179" y="774808"/>
                    <a:pt x="315486" y="779759"/>
                    <a:pt x="310793" y="784880"/>
                  </a:cubicBezTo>
                  <a:cubicBezTo>
                    <a:pt x="313183" y="767469"/>
                    <a:pt x="315827" y="750057"/>
                    <a:pt x="318899" y="732732"/>
                  </a:cubicBezTo>
                  <a:cubicBezTo>
                    <a:pt x="320179" y="725819"/>
                    <a:pt x="321543" y="718820"/>
                    <a:pt x="322908" y="711907"/>
                  </a:cubicBezTo>
                  <a:cubicBezTo>
                    <a:pt x="326492" y="709261"/>
                    <a:pt x="330161" y="706615"/>
                    <a:pt x="333744" y="703969"/>
                  </a:cubicBezTo>
                  <a:close/>
                  <a:moveTo>
                    <a:pt x="300129" y="831821"/>
                  </a:moveTo>
                  <a:lnTo>
                    <a:pt x="299531" y="832504"/>
                  </a:lnTo>
                  <a:cubicBezTo>
                    <a:pt x="299531" y="832504"/>
                    <a:pt x="299531" y="832248"/>
                    <a:pt x="299531" y="832163"/>
                  </a:cubicBezTo>
                  <a:cubicBezTo>
                    <a:pt x="300043" y="828578"/>
                    <a:pt x="300555" y="824993"/>
                    <a:pt x="301067" y="821494"/>
                  </a:cubicBezTo>
                  <a:cubicBezTo>
                    <a:pt x="300726" y="824993"/>
                    <a:pt x="300385" y="828407"/>
                    <a:pt x="300129" y="831907"/>
                  </a:cubicBezTo>
                  <a:close/>
                  <a:moveTo>
                    <a:pt x="299958" y="833358"/>
                  </a:moveTo>
                  <a:cubicBezTo>
                    <a:pt x="298849" y="846416"/>
                    <a:pt x="297910" y="859559"/>
                    <a:pt x="297228" y="872703"/>
                  </a:cubicBezTo>
                  <a:lnTo>
                    <a:pt x="296716" y="873301"/>
                  </a:lnTo>
                  <a:cubicBezTo>
                    <a:pt x="296716" y="873301"/>
                    <a:pt x="296716" y="873557"/>
                    <a:pt x="296887" y="873471"/>
                  </a:cubicBezTo>
                  <a:lnTo>
                    <a:pt x="297228" y="873130"/>
                  </a:lnTo>
                  <a:cubicBezTo>
                    <a:pt x="296887" y="879190"/>
                    <a:pt x="296631" y="885335"/>
                    <a:pt x="296460" y="891394"/>
                  </a:cubicBezTo>
                  <a:cubicBezTo>
                    <a:pt x="296375" y="896174"/>
                    <a:pt x="296204" y="900953"/>
                    <a:pt x="296204" y="905733"/>
                  </a:cubicBezTo>
                  <a:cubicBezTo>
                    <a:pt x="295351" y="906757"/>
                    <a:pt x="294498" y="907867"/>
                    <a:pt x="293645" y="908891"/>
                  </a:cubicBezTo>
                  <a:cubicBezTo>
                    <a:pt x="293645" y="908976"/>
                    <a:pt x="293730" y="909147"/>
                    <a:pt x="293815" y="909062"/>
                  </a:cubicBezTo>
                  <a:cubicBezTo>
                    <a:pt x="294583" y="908208"/>
                    <a:pt x="295351" y="907269"/>
                    <a:pt x="296204" y="906416"/>
                  </a:cubicBezTo>
                  <a:cubicBezTo>
                    <a:pt x="296034" y="919389"/>
                    <a:pt x="296034" y="932362"/>
                    <a:pt x="296204" y="945249"/>
                  </a:cubicBezTo>
                  <a:cubicBezTo>
                    <a:pt x="294668" y="947212"/>
                    <a:pt x="293218" y="949261"/>
                    <a:pt x="291682" y="951224"/>
                  </a:cubicBezTo>
                  <a:lnTo>
                    <a:pt x="291682" y="946017"/>
                  </a:lnTo>
                  <a:cubicBezTo>
                    <a:pt x="291682" y="946017"/>
                    <a:pt x="295095" y="939190"/>
                    <a:pt x="295095" y="939190"/>
                  </a:cubicBezTo>
                  <a:cubicBezTo>
                    <a:pt x="295095" y="939019"/>
                    <a:pt x="295010" y="938934"/>
                    <a:pt x="294925" y="939104"/>
                  </a:cubicBezTo>
                  <a:lnTo>
                    <a:pt x="291682" y="944993"/>
                  </a:lnTo>
                  <a:lnTo>
                    <a:pt x="291682" y="938507"/>
                  </a:lnTo>
                  <a:cubicBezTo>
                    <a:pt x="291682" y="938507"/>
                    <a:pt x="291682" y="930399"/>
                    <a:pt x="291682" y="930399"/>
                  </a:cubicBezTo>
                  <a:lnTo>
                    <a:pt x="291682" y="926387"/>
                  </a:lnTo>
                  <a:cubicBezTo>
                    <a:pt x="291682" y="925022"/>
                    <a:pt x="291853" y="923656"/>
                    <a:pt x="291853" y="922376"/>
                  </a:cubicBezTo>
                  <a:lnTo>
                    <a:pt x="292877" y="899759"/>
                  </a:lnTo>
                  <a:cubicBezTo>
                    <a:pt x="292962" y="896003"/>
                    <a:pt x="293303" y="892248"/>
                    <a:pt x="293645" y="888493"/>
                  </a:cubicBezTo>
                  <a:lnTo>
                    <a:pt x="294583" y="877227"/>
                  </a:lnTo>
                  <a:lnTo>
                    <a:pt x="295522" y="865961"/>
                  </a:lnTo>
                  <a:cubicBezTo>
                    <a:pt x="295863" y="862205"/>
                    <a:pt x="296375" y="858450"/>
                    <a:pt x="296801" y="854695"/>
                  </a:cubicBezTo>
                  <a:cubicBezTo>
                    <a:pt x="297655" y="847867"/>
                    <a:pt x="298337" y="840954"/>
                    <a:pt x="299276" y="834126"/>
                  </a:cubicBezTo>
                  <a:lnTo>
                    <a:pt x="299958" y="833443"/>
                  </a:lnTo>
                  <a:close/>
                  <a:moveTo>
                    <a:pt x="290659" y="952419"/>
                  </a:moveTo>
                  <a:cubicBezTo>
                    <a:pt x="288440" y="955320"/>
                    <a:pt x="286222" y="958222"/>
                    <a:pt x="284089" y="961124"/>
                  </a:cubicBezTo>
                  <a:lnTo>
                    <a:pt x="290659" y="948066"/>
                  </a:lnTo>
                  <a:lnTo>
                    <a:pt x="290659" y="952419"/>
                  </a:lnTo>
                  <a:close/>
                  <a:moveTo>
                    <a:pt x="284686" y="963002"/>
                  </a:moveTo>
                  <a:cubicBezTo>
                    <a:pt x="286734" y="960527"/>
                    <a:pt x="288781" y="958052"/>
                    <a:pt x="290829" y="955491"/>
                  </a:cubicBezTo>
                  <a:cubicBezTo>
                    <a:pt x="291341" y="965989"/>
                    <a:pt x="292023" y="976487"/>
                    <a:pt x="292621" y="986899"/>
                  </a:cubicBezTo>
                  <a:cubicBezTo>
                    <a:pt x="292621" y="987155"/>
                    <a:pt x="292877" y="987155"/>
                    <a:pt x="292877" y="986899"/>
                  </a:cubicBezTo>
                  <a:cubicBezTo>
                    <a:pt x="292535" y="976145"/>
                    <a:pt x="292023" y="965306"/>
                    <a:pt x="291768" y="954552"/>
                  </a:cubicBezTo>
                  <a:lnTo>
                    <a:pt x="291768" y="954552"/>
                  </a:lnTo>
                  <a:cubicBezTo>
                    <a:pt x="293303" y="952589"/>
                    <a:pt x="294839" y="950712"/>
                    <a:pt x="296375" y="948834"/>
                  </a:cubicBezTo>
                  <a:cubicBezTo>
                    <a:pt x="296546" y="956345"/>
                    <a:pt x="296716" y="963855"/>
                    <a:pt x="297057" y="971281"/>
                  </a:cubicBezTo>
                  <a:cubicBezTo>
                    <a:pt x="297313" y="977084"/>
                    <a:pt x="297655" y="982803"/>
                    <a:pt x="297996" y="988607"/>
                  </a:cubicBezTo>
                  <a:cubicBezTo>
                    <a:pt x="297740" y="988948"/>
                    <a:pt x="297484" y="989289"/>
                    <a:pt x="297228" y="989631"/>
                  </a:cubicBezTo>
                  <a:lnTo>
                    <a:pt x="288270" y="1001835"/>
                  </a:lnTo>
                  <a:cubicBezTo>
                    <a:pt x="288270" y="999190"/>
                    <a:pt x="288270" y="996544"/>
                    <a:pt x="288270" y="993898"/>
                  </a:cubicBezTo>
                  <a:lnTo>
                    <a:pt x="288697" y="972561"/>
                  </a:lnTo>
                  <a:cubicBezTo>
                    <a:pt x="288697" y="972561"/>
                    <a:pt x="288440" y="972390"/>
                    <a:pt x="288440" y="972561"/>
                  </a:cubicBezTo>
                  <a:lnTo>
                    <a:pt x="287331" y="994069"/>
                  </a:lnTo>
                  <a:cubicBezTo>
                    <a:pt x="287246" y="997227"/>
                    <a:pt x="287160" y="1000384"/>
                    <a:pt x="286990" y="1003542"/>
                  </a:cubicBezTo>
                  <a:lnTo>
                    <a:pt x="285284" y="1005847"/>
                  </a:lnTo>
                  <a:lnTo>
                    <a:pt x="277349" y="1016857"/>
                  </a:lnTo>
                  <a:cubicBezTo>
                    <a:pt x="276411" y="1014467"/>
                    <a:pt x="275387" y="1011992"/>
                    <a:pt x="274363" y="1009602"/>
                  </a:cubicBezTo>
                  <a:cubicBezTo>
                    <a:pt x="276496" y="995605"/>
                    <a:pt x="278458" y="981522"/>
                    <a:pt x="280335" y="967440"/>
                  </a:cubicBezTo>
                  <a:lnTo>
                    <a:pt x="280762" y="967696"/>
                  </a:lnTo>
                  <a:lnTo>
                    <a:pt x="284601" y="963002"/>
                  </a:lnTo>
                  <a:close/>
                  <a:moveTo>
                    <a:pt x="228718" y="1157255"/>
                  </a:moveTo>
                  <a:lnTo>
                    <a:pt x="221381" y="1171594"/>
                  </a:lnTo>
                  <a:cubicBezTo>
                    <a:pt x="221296" y="1170911"/>
                    <a:pt x="221125" y="1170313"/>
                    <a:pt x="221039" y="1169631"/>
                  </a:cubicBezTo>
                  <a:cubicBezTo>
                    <a:pt x="221551" y="1168009"/>
                    <a:pt x="222064" y="1166473"/>
                    <a:pt x="222576" y="1164851"/>
                  </a:cubicBezTo>
                  <a:cubicBezTo>
                    <a:pt x="222576" y="1164766"/>
                    <a:pt x="222405" y="1164680"/>
                    <a:pt x="222319" y="1164851"/>
                  </a:cubicBezTo>
                  <a:cubicBezTo>
                    <a:pt x="221808" y="1166131"/>
                    <a:pt x="221296" y="1167497"/>
                    <a:pt x="220784" y="1168777"/>
                  </a:cubicBezTo>
                  <a:cubicBezTo>
                    <a:pt x="220187" y="1165705"/>
                    <a:pt x="219675" y="1162632"/>
                    <a:pt x="219077" y="1159559"/>
                  </a:cubicBezTo>
                  <a:cubicBezTo>
                    <a:pt x="223258" y="1156828"/>
                    <a:pt x="227438" y="1154097"/>
                    <a:pt x="231960" y="1151195"/>
                  </a:cubicBezTo>
                  <a:lnTo>
                    <a:pt x="228718" y="1157255"/>
                  </a:lnTo>
                  <a:close/>
                  <a:moveTo>
                    <a:pt x="216774" y="1170655"/>
                  </a:moveTo>
                  <a:cubicBezTo>
                    <a:pt x="217201" y="1172447"/>
                    <a:pt x="217627" y="1174239"/>
                    <a:pt x="217968" y="1176032"/>
                  </a:cubicBezTo>
                  <a:cubicBezTo>
                    <a:pt x="217798" y="1176544"/>
                    <a:pt x="217542" y="1177056"/>
                    <a:pt x="217371" y="1177568"/>
                  </a:cubicBezTo>
                  <a:cubicBezTo>
                    <a:pt x="217030" y="1175605"/>
                    <a:pt x="216774" y="1173642"/>
                    <a:pt x="216433" y="1171679"/>
                  </a:cubicBezTo>
                  <a:lnTo>
                    <a:pt x="216433" y="1171679"/>
                  </a:lnTo>
                  <a:cubicBezTo>
                    <a:pt x="216433" y="1171679"/>
                    <a:pt x="216433" y="1171508"/>
                    <a:pt x="216433" y="1171508"/>
                  </a:cubicBezTo>
                  <a:lnTo>
                    <a:pt x="216433" y="1171337"/>
                  </a:lnTo>
                  <a:cubicBezTo>
                    <a:pt x="216433" y="1171337"/>
                    <a:pt x="216433" y="1171337"/>
                    <a:pt x="216433" y="1171337"/>
                  </a:cubicBezTo>
                  <a:cubicBezTo>
                    <a:pt x="215835" y="1168094"/>
                    <a:pt x="215238" y="1164766"/>
                    <a:pt x="214726" y="1161522"/>
                  </a:cubicBezTo>
                  <a:cubicBezTo>
                    <a:pt x="214726" y="1161522"/>
                    <a:pt x="214811" y="1161522"/>
                    <a:pt x="214897" y="1161437"/>
                  </a:cubicBezTo>
                  <a:cubicBezTo>
                    <a:pt x="215494" y="1164510"/>
                    <a:pt x="216177" y="1167582"/>
                    <a:pt x="216859" y="1170655"/>
                  </a:cubicBezTo>
                  <a:close/>
                  <a:moveTo>
                    <a:pt x="204147" y="1111252"/>
                  </a:moveTo>
                  <a:cubicBezTo>
                    <a:pt x="203635" y="1109631"/>
                    <a:pt x="203123" y="1108009"/>
                    <a:pt x="202611" y="1106387"/>
                  </a:cubicBezTo>
                  <a:cubicBezTo>
                    <a:pt x="202952" y="1105534"/>
                    <a:pt x="203208" y="1104766"/>
                    <a:pt x="203550" y="1103912"/>
                  </a:cubicBezTo>
                  <a:cubicBezTo>
                    <a:pt x="203720" y="1106387"/>
                    <a:pt x="203976" y="1108777"/>
                    <a:pt x="204147" y="1111252"/>
                  </a:cubicBezTo>
                  <a:close/>
                  <a:moveTo>
                    <a:pt x="205000" y="1099816"/>
                  </a:moveTo>
                  <a:cubicBezTo>
                    <a:pt x="205000" y="1099816"/>
                    <a:pt x="205171" y="1099303"/>
                    <a:pt x="205256" y="1099047"/>
                  </a:cubicBezTo>
                  <a:cubicBezTo>
                    <a:pt x="205682" y="1103229"/>
                    <a:pt x="206109" y="1107411"/>
                    <a:pt x="206621" y="1111593"/>
                  </a:cubicBezTo>
                  <a:cubicBezTo>
                    <a:pt x="206024" y="1107667"/>
                    <a:pt x="205512" y="1103742"/>
                    <a:pt x="205000" y="1099816"/>
                  </a:cubicBezTo>
                  <a:close/>
                  <a:moveTo>
                    <a:pt x="205171" y="1098706"/>
                  </a:moveTo>
                  <a:lnTo>
                    <a:pt x="204915" y="1099303"/>
                  </a:lnTo>
                  <a:cubicBezTo>
                    <a:pt x="204744" y="1098023"/>
                    <a:pt x="204573" y="1096828"/>
                    <a:pt x="204403" y="1095548"/>
                  </a:cubicBezTo>
                  <a:lnTo>
                    <a:pt x="202782" y="1081978"/>
                  </a:lnTo>
                  <a:lnTo>
                    <a:pt x="202270" y="1077369"/>
                  </a:lnTo>
                  <a:cubicBezTo>
                    <a:pt x="202270" y="1077369"/>
                    <a:pt x="202952" y="1076942"/>
                    <a:pt x="203294" y="1076771"/>
                  </a:cubicBezTo>
                  <a:cubicBezTo>
                    <a:pt x="203635" y="1080953"/>
                    <a:pt x="203891" y="1085136"/>
                    <a:pt x="204232" y="1089318"/>
                  </a:cubicBezTo>
                  <a:cubicBezTo>
                    <a:pt x="204488" y="1092475"/>
                    <a:pt x="204830" y="1095548"/>
                    <a:pt x="205085" y="1098706"/>
                  </a:cubicBezTo>
                  <a:cubicBezTo>
                    <a:pt x="205085" y="1098706"/>
                    <a:pt x="205085" y="1098706"/>
                    <a:pt x="205085" y="1098706"/>
                  </a:cubicBezTo>
                  <a:close/>
                  <a:moveTo>
                    <a:pt x="165498" y="1181153"/>
                  </a:moveTo>
                  <a:cubicBezTo>
                    <a:pt x="162683" y="1183030"/>
                    <a:pt x="159953" y="1184908"/>
                    <a:pt x="157137" y="1186871"/>
                  </a:cubicBezTo>
                  <a:cubicBezTo>
                    <a:pt x="155858" y="1182518"/>
                    <a:pt x="154578" y="1178165"/>
                    <a:pt x="153383" y="1173813"/>
                  </a:cubicBezTo>
                  <a:cubicBezTo>
                    <a:pt x="153213" y="1173044"/>
                    <a:pt x="153042" y="1172362"/>
                    <a:pt x="152871" y="1171594"/>
                  </a:cubicBezTo>
                  <a:cubicBezTo>
                    <a:pt x="154748" y="1167497"/>
                    <a:pt x="156625" y="1163315"/>
                    <a:pt x="158417" y="1159218"/>
                  </a:cubicBezTo>
                  <a:cubicBezTo>
                    <a:pt x="161147" y="1165961"/>
                    <a:pt x="163877" y="1172532"/>
                    <a:pt x="166608" y="1179019"/>
                  </a:cubicBezTo>
                  <a:cubicBezTo>
                    <a:pt x="166266" y="1179702"/>
                    <a:pt x="165839" y="1180470"/>
                    <a:pt x="165498" y="1181153"/>
                  </a:cubicBezTo>
                  <a:close/>
                  <a:moveTo>
                    <a:pt x="146814" y="1193955"/>
                  </a:moveTo>
                  <a:cubicBezTo>
                    <a:pt x="146472" y="1191821"/>
                    <a:pt x="146131" y="1189687"/>
                    <a:pt x="145790" y="1187554"/>
                  </a:cubicBezTo>
                  <a:cubicBezTo>
                    <a:pt x="147496" y="1183713"/>
                    <a:pt x="149203" y="1179787"/>
                    <a:pt x="150909" y="1175946"/>
                  </a:cubicBezTo>
                  <a:cubicBezTo>
                    <a:pt x="151677" y="1180470"/>
                    <a:pt x="152445" y="1184993"/>
                    <a:pt x="153298" y="1189517"/>
                  </a:cubicBezTo>
                  <a:cubicBezTo>
                    <a:pt x="151165" y="1190968"/>
                    <a:pt x="148947" y="1192504"/>
                    <a:pt x="146814" y="1193955"/>
                  </a:cubicBezTo>
                  <a:close/>
                  <a:moveTo>
                    <a:pt x="140159" y="1114666"/>
                  </a:moveTo>
                  <a:cubicBezTo>
                    <a:pt x="140415" y="1115264"/>
                    <a:pt x="140671" y="1115861"/>
                    <a:pt x="140927" y="1116544"/>
                  </a:cubicBezTo>
                  <a:lnTo>
                    <a:pt x="142889" y="1127980"/>
                  </a:lnTo>
                  <a:lnTo>
                    <a:pt x="141097" y="1131480"/>
                  </a:lnTo>
                  <a:lnTo>
                    <a:pt x="138452" y="1122262"/>
                  </a:lnTo>
                  <a:cubicBezTo>
                    <a:pt x="138452" y="1122262"/>
                    <a:pt x="138197" y="1122177"/>
                    <a:pt x="138197" y="1122262"/>
                  </a:cubicBezTo>
                  <a:lnTo>
                    <a:pt x="140671" y="1132248"/>
                  </a:lnTo>
                  <a:lnTo>
                    <a:pt x="140671" y="1132504"/>
                  </a:lnTo>
                  <a:cubicBezTo>
                    <a:pt x="139903" y="1133870"/>
                    <a:pt x="139221" y="1135235"/>
                    <a:pt x="138538" y="1136601"/>
                  </a:cubicBezTo>
                  <a:lnTo>
                    <a:pt x="136831" y="1122774"/>
                  </a:lnTo>
                  <a:lnTo>
                    <a:pt x="136149" y="1116970"/>
                  </a:lnTo>
                  <a:cubicBezTo>
                    <a:pt x="137514" y="1116202"/>
                    <a:pt x="138794" y="1115520"/>
                    <a:pt x="140159" y="1114752"/>
                  </a:cubicBezTo>
                  <a:close/>
                  <a:moveTo>
                    <a:pt x="144937" y="1126359"/>
                  </a:moveTo>
                  <a:cubicBezTo>
                    <a:pt x="148947" y="1136003"/>
                    <a:pt x="152786" y="1145477"/>
                    <a:pt x="156625" y="1154780"/>
                  </a:cubicBezTo>
                  <a:cubicBezTo>
                    <a:pt x="154919" y="1158108"/>
                    <a:pt x="153127" y="1161522"/>
                    <a:pt x="151421" y="1164851"/>
                  </a:cubicBezTo>
                  <a:cubicBezTo>
                    <a:pt x="149971" y="1158023"/>
                    <a:pt x="148520" y="1151281"/>
                    <a:pt x="147155" y="1144453"/>
                  </a:cubicBezTo>
                  <a:lnTo>
                    <a:pt x="143913" y="1128578"/>
                  </a:lnTo>
                  <a:lnTo>
                    <a:pt x="144937" y="1126273"/>
                  </a:lnTo>
                  <a:close/>
                  <a:moveTo>
                    <a:pt x="145619" y="1144623"/>
                  </a:moveTo>
                  <a:cubicBezTo>
                    <a:pt x="145960" y="1146672"/>
                    <a:pt x="146302" y="1148720"/>
                    <a:pt x="146643" y="1150769"/>
                  </a:cubicBezTo>
                  <a:lnTo>
                    <a:pt x="141695" y="1133699"/>
                  </a:lnTo>
                  <a:cubicBezTo>
                    <a:pt x="141695" y="1133699"/>
                    <a:pt x="141865" y="1133357"/>
                    <a:pt x="141865" y="1133272"/>
                  </a:cubicBezTo>
                  <a:lnTo>
                    <a:pt x="143145" y="1130285"/>
                  </a:lnTo>
                  <a:lnTo>
                    <a:pt x="145534" y="1144538"/>
                  </a:lnTo>
                  <a:close/>
                  <a:moveTo>
                    <a:pt x="147667" y="1159986"/>
                  </a:moveTo>
                  <a:cubicBezTo>
                    <a:pt x="148179" y="1162120"/>
                    <a:pt x="148691" y="1164168"/>
                    <a:pt x="149288" y="1166302"/>
                  </a:cubicBezTo>
                  <a:cubicBezTo>
                    <a:pt x="149373" y="1167070"/>
                    <a:pt x="149544" y="1167753"/>
                    <a:pt x="149629" y="1168521"/>
                  </a:cubicBezTo>
                  <a:cubicBezTo>
                    <a:pt x="147923" y="1172020"/>
                    <a:pt x="146131" y="1175434"/>
                    <a:pt x="144425" y="1178933"/>
                  </a:cubicBezTo>
                  <a:cubicBezTo>
                    <a:pt x="142548" y="1166643"/>
                    <a:pt x="140756" y="1154353"/>
                    <a:pt x="139135" y="1141978"/>
                  </a:cubicBezTo>
                  <a:lnTo>
                    <a:pt x="138879" y="1140185"/>
                  </a:lnTo>
                  <a:cubicBezTo>
                    <a:pt x="139647" y="1138393"/>
                    <a:pt x="140415" y="1136515"/>
                    <a:pt x="141183" y="1134723"/>
                  </a:cubicBezTo>
                  <a:lnTo>
                    <a:pt x="147581" y="1159901"/>
                  </a:lnTo>
                  <a:close/>
                  <a:moveTo>
                    <a:pt x="137685" y="1143087"/>
                  </a:moveTo>
                  <a:cubicBezTo>
                    <a:pt x="138964" y="1156658"/>
                    <a:pt x="140415" y="1170313"/>
                    <a:pt x="141951" y="1183884"/>
                  </a:cubicBezTo>
                  <a:cubicBezTo>
                    <a:pt x="140585" y="1186700"/>
                    <a:pt x="139221" y="1189517"/>
                    <a:pt x="137855" y="1192333"/>
                  </a:cubicBezTo>
                  <a:lnTo>
                    <a:pt x="137855" y="1192333"/>
                  </a:lnTo>
                  <a:cubicBezTo>
                    <a:pt x="137855" y="1192333"/>
                    <a:pt x="137855" y="1192504"/>
                    <a:pt x="137855" y="1192504"/>
                  </a:cubicBezTo>
                  <a:lnTo>
                    <a:pt x="137855" y="1192674"/>
                  </a:lnTo>
                  <a:cubicBezTo>
                    <a:pt x="137855" y="1192674"/>
                    <a:pt x="137855" y="1192674"/>
                    <a:pt x="137855" y="1192674"/>
                  </a:cubicBezTo>
                  <a:cubicBezTo>
                    <a:pt x="136917" y="1194894"/>
                    <a:pt x="135893" y="1197113"/>
                    <a:pt x="134955" y="1199332"/>
                  </a:cubicBezTo>
                  <a:cubicBezTo>
                    <a:pt x="134187" y="1194382"/>
                    <a:pt x="133504" y="1189346"/>
                    <a:pt x="132822" y="1184396"/>
                  </a:cubicBezTo>
                  <a:cubicBezTo>
                    <a:pt x="131798" y="1176885"/>
                    <a:pt x="130774" y="1169289"/>
                    <a:pt x="129835" y="1161778"/>
                  </a:cubicBezTo>
                  <a:cubicBezTo>
                    <a:pt x="132481" y="1155548"/>
                    <a:pt x="135210" y="1149318"/>
                    <a:pt x="137855" y="1143002"/>
                  </a:cubicBezTo>
                  <a:close/>
                  <a:moveTo>
                    <a:pt x="142548" y="1194808"/>
                  </a:moveTo>
                  <a:lnTo>
                    <a:pt x="142548" y="1194808"/>
                  </a:lnTo>
                  <a:cubicBezTo>
                    <a:pt x="142548" y="1194808"/>
                    <a:pt x="142548" y="1194808"/>
                    <a:pt x="142548" y="1194808"/>
                  </a:cubicBezTo>
                  <a:lnTo>
                    <a:pt x="142548" y="1194808"/>
                  </a:lnTo>
                  <a:cubicBezTo>
                    <a:pt x="142548" y="1194808"/>
                    <a:pt x="142548" y="1194808"/>
                    <a:pt x="142548" y="1194808"/>
                  </a:cubicBezTo>
                  <a:cubicBezTo>
                    <a:pt x="142718" y="1194467"/>
                    <a:pt x="142889" y="1194125"/>
                    <a:pt x="143060" y="1193699"/>
                  </a:cubicBezTo>
                  <a:cubicBezTo>
                    <a:pt x="143145" y="1194552"/>
                    <a:pt x="143230" y="1195320"/>
                    <a:pt x="143316" y="1196174"/>
                  </a:cubicBezTo>
                  <a:cubicBezTo>
                    <a:pt x="143316" y="1196174"/>
                    <a:pt x="143316" y="1196345"/>
                    <a:pt x="143316" y="1196345"/>
                  </a:cubicBezTo>
                  <a:cubicBezTo>
                    <a:pt x="142548" y="1196857"/>
                    <a:pt x="141780" y="1197369"/>
                    <a:pt x="141012" y="1197881"/>
                  </a:cubicBezTo>
                  <a:cubicBezTo>
                    <a:pt x="141524" y="1196857"/>
                    <a:pt x="141951" y="1195833"/>
                    <a:pt x="142463" y="1194894"/>
                  </a:cubicBezTo>
                  <a:close/>
                  <a:moveTo>
                    <a:pt x="143486" y="1126700"/>
                  </a:moveTo>
                  <a:lnTo>
                    <a:pt x="141951" y="1119275"/>
                  </a:lnTo>
                  <a:cubicBezTo>
                    <a:pt x="142718" y="1121238"/>
                    <a:pt x="143572" y="1123116"/>
                    <a:pt x="144339" y="1125079"/>
                  </a:cubicBezTo>
                  <a:lnTo>
                    <a:pt x="143486" y="1126786"/>
                  </a:lnTo>
                  <a:close/>
                  <a:moveTo>
                    <a:pt x="130774" y="1119958"/>
                  </a:moveTo>
                  <a:cubicBezTo>
                    <a:pt x="129153" y="1123030"/>
                    <a:pt x="127532" y="1126188"/>
                    <a:pt x="125911" y="1129261"/>
                  </a:cubicBezTo>
                  <a:lnTo>
                    <a:pt x="125314" y="1123030"/>
                  </a:lnTo>
                  <a:cubicBezTo>
                    <a:pt x="127106" y="1122006"/>
                    <a:pt x="128982" y="1120982"/>
                    <a:pt x="130774" y="1119958"/>
                  </a:cubicBezTo>
                  <a:close/>
                  <a:moveTo>
                    <a:pt x="135125" y="1117568"/>
                  </a:moveTo>
                  <a:cubicBezTo>
                    <a:pt x="135125" y="1117568"/>
                    <a:pt x="135296" y="1117482"/>
                    <a:pt x="135381" y="1117397"/>
                  </a:cubicBezTo>
                  <a:lnTo>
                    <a:pt x="135808" y="1122774"/>
                  </a:lnTo>
                  <a:lnTo>
                    <a:pt x="137258" y="1138990"/>
                  </a:lnTo>
                  <a:cubicBezTo>
                    <a:pt x="134443" y="1144538"/>
                    <a:pt x="131627" y="1150171"/>
                    <a:pt x="128897" y="1155719"/>
                  </a:cubicBezTo>
                  <a:cubicBezTo>
                    <a:pt x="128129" y="1149232"/>
                    <a:pt x="127361" y="1142746"/>
                    <a:pt x="126679" y="1136259"/>
                  </a:cubicBezTo>
                  <a:cubicBezTo>
                    <a:pt x="129494" y="1130029"/>
                    <a:pt x="132310" y="1123798"/>
                    <a:pt x="135210" y="1117568"/>
                  </a:cubicBezTo>
                  <a:close/>
                  <a:moveTo>
                    <a:pt x="127191" y="1217426"/>
                  </a:moveTo>
                  <a:cubicBezTo>
                    <a:pt x="124546" y="1223741"/>
                    <a:pt x="121986" y="1230143"/>
                    <a:pt x="119427" y="1236544"/>
                  </a:cubicBezTo>
                  <a:cubicBezTo>
                    <a:pt x="119000" y="1232191"/>
                    <a:pt x="118574" y="1227923"/>
                    <a:pt x="118147" y="1223571"/>
                  </a:cubicBezTo>
                  <a:cubicBezTo>
                    <a:pt x="121133" y="1221522"/>
                    <a:pt x="124205" y="1219474"/>
                    <a:pt x="127191" y="1217426"/>
                  </a:cubicBezTo>
                  <a:close/>
                  <a:moveTo>
                    <a:pt x="144510" y="1205733"/>
                  </a:moveTo>
                  <a:cubicBezTo>
                    <a:pt x="145107" y="1210171"/>
                    <a:pt x="145705" y="1214609"/>
                    <a:pt x="146302" y="1218962"/>
                  </a:cubicBezTo>
                  <a:cubicBezTo>
                    <a:pt x="144169" y="1223656"/>
                    <a:pt x="142036" y="1228350"/>
                    <a:pt x="139988" y="1233044"/>
                  </a:cubicBezTo>
                  <a:cubicBezTo>
                    <a:pt x="138794" y="1225705"/>
                    <a:pt x="137600" y="1218450"/>
                    <a:pt x="136490" y="1211110"/>
                  </a:cubicBezTo>
                  <a:cubicBezTo>
                    <a:pt x="139135" y="1209318"/>
                    <a:pt x="141865" y="1207525"/>
                    <a:pt x="144510" y="1205733"/>
                  </a:cubicBezTo>
                  <a:close/>
                  <a:moveTo>
                    <a:pt x="160891" y="1200441"/>
                  </a:moveTo>
                  <a:cubicBezTo>
                    <a:pt x="162256" y="1197625"/>
                    <a:pt x="163621" y="1194723"/>
                    <a:pt x="164987" y="1191906"/>
                  </a:cubicBezTo>
                  <a:cubicBezTo>
                    <a:pt x="166608" y="1190797"/>
                    <a:pt x="168314" y="1189687"/>
                    <a:pt x="169935" y="1188578"/>
                  </a:cubicBezTo>
                  <a:cubicBezTo>
                    <a:pt x="171129" y="1191224"/>
                    <a:pt x="172324" y="1193869"/>
                    <a:pt x="173518" y="1196515"/>
                  </a:cubicBezTo>
                  <a:lnTo>
                    <a:pt x="177101" y="1208891"/>
                  </a:lnTo>
                  <a:cubicBezTo>
                    <a:pt x="174286" y="1215121"/>
                    <a:pt x="171556" y="1221352"/>
                    <a:pt x="168825" y="1227667"/>
                  </a:cubicBezTo>
                  <a:cubicBezTo>
                    <a:pt x="166181" y="1218620"/>
                    <a:pt x="163621" y="1209574"/>
                    <a:pt x="160976" y="1200527"/>
                  </a:cubicBezTo>
                  <a:close/>
                  <a:moveTo>
                    <a:pt x="166010" y="1233812"/>
                  </a:moveTo>
                  <a:lnTo>
                    <a:pt x="166010" y="1233812"/>
                  </a:lnTo>
                  <a:cubicBezTo>
                    <a:pt x="165839" y="1233215"/>
                    <a:pt x="165669" y="1232532"/>
                    <a:pt x="165583" y="1231764"/>
                  </a:cubicBezTo>
                  <a:cubicBezTo>
                    <a:pt x="165754" y="1232447"/>
                    <a:pt x="165925" y="1233130"/>
                    <a:pt x="166095" y="1233812"/>
                  </a:cubicBezTo>
                  <a:close/>
                  <a:moveTo>
                    <a:pt x="190752" y="1268720"/>
                  </a:moveTo>
                  <a:lnTo>
                    <a:pt x="190752" y="1268720"/>
                  </a:lnTo>
                  <a:cubicBezTo>
                    <a:pt x="190752" y="1268720"/>
                    <a:pt x="190752" y="1268720"/>
                    <a:pt x="190752" y="1268720"/>
                  </a:cubicBezTo>
                  <a:lnTo>
                    <a:pt x="190752" y="1268720"/>
                  </a:lnTo>
                  <a:cubicBezTo>
                    <a:pt x="190752" y="1268720"/>
                    <a:pt x="190752" y="1268720"/>
                    <a:pt x="190752" y="1268720"/>
                  </a:cubicBezTo>
                  <a:cubicBezTo>
                    <a:pt x="191264" y="1267013"/>
                    <a:pt x="191690" y="1265392"/>
                    <a:pt x="192203" y="1263684"/>
                  </a:cubicBezTo>
                  <a:cubicBezTo>
                    <a:pt x="193482" y="1268464"/>
                    <a:pt x="194848" y="1273158"/>
                    <a:pt x="196127" y="1277852"/>
                  </a:cubicBezTo>
                  <a:cubicBezTo>
                    <a:pt x="192715" y="1279815"/>
                    <a:pt x="189387" y="1281778"/>
                    <a:pt x="185974" y="1283827"/>
                  </a:cubicBezTo>
                  <a:cubicBezTo>
                    <a:pt x="187595" y="1278791"/>
                    <a:pt x="189131" y="1273841"/>
                    <a:pt x="190752" y="1268805"/>
                  </a:cubicBezTo>
                  <a:close/>
                  <a:moveTo>
                    <a:pt x="211058" y="1267098"/>
                  </a:moveTo>
                  <a:lnTo>
                    <a:pt x="211058" y="1267098"/>
                  </a:lnTo>
                  <a:cubicBezTo>
                    <a:pt x="211058" y="1267098"/>
                    <a:pt x="211058" y="1267098"/>
                    <a:pt x="211058" y="1267098"/>
                  </a:cubicBezTo>
                  <a:lnTo>
                    <a:pt x="211058" y="1267098"/>
                  </a:lnTo>
                  <a:cubicBezTo>
                    <a:pt x="211058" y="1267098"/>
                    <a:pt x="211058" y="1267098"/>
                    <a:pt x="211058" y="1267098"/>
                  </a:cubicBezTo>
                  <a:cubicBezTo>
                    <a:pt x="210716" y="1265904"/>
                    <a:pt x="210290" y="1264709"/>
                    <a:pt x="209948" y="1263514"/>
                  </a:cubicBezTo>
                  <a:cubicBezTo>
                    <a:pt x="210802" y="1260441"/>
                    <a:pt x="211740" y="1257369"/>
                    <a:pt x="212593" y="1254296"/>
                  </a:cubicBezTo>
                  <a:cubicBezTo>
                    <a:pt x="213788" y="1258905"/>
                    <a:pt x="214982" y="1263514"/>
                    <a:pt x="216177" y="1268123"/>
                  </a:cubicBezTo>
                  <a:cubicBezTo>
                    <a:pt x="214726" y="1268720"/>
                    <a:pt x="213276" y="1269317"/>
                    <a:pt x="211826" y="1269915"/>
                  </a:cubicBezTo>
                  <a:cubicBezTo>
                    <a:pt x="211569" y="1268976"/>
                    <a:pt x="211314" y="1268123"/>
                    <a:pt x="211058" y="1267184"/>
                  </a:cubicBezTo>
                  <a:close/>
                  <a:moveTo>
                    <a:pt x="212935" y="1273841"/>
                  </a:moveTo>
                  <a:cubicBezTo>
                    <a:pt x="214300" y="1273073"/>
                    <a:pt x="215665" y="1272305"/>
                    <a:pt x="217115" y="1271537"/>
                  </a:cubicBezTo>
                  <a:cubicBezTo>
                    <a:pt x="218395" y="1276145"/>
                    <a:pt x="219589" y="1280754"/>
                    <a:pt x="220955" y="1285363"/>
                  </a:cubicBezTo>
                  <a:cubicBezTo>
                    <a:pt x="221808" y="1288265"/>
                    <a:pt x="222661" y="1291167"/>
                    <a:pt x="223514" y="1294068"/>
                  </a:cubicBezTo>
                  <a:cubicBezTo>
                    <a:pt x="223514" y="1300384"/>
                    <a:pt x="223599" y="1306700"/>
                    <a:pt x="223855" y="1313016"/>
                  </a:cubicBezTo>
                  <a:cubicBezTo>
                    <a:pt x="220272" y="1299958"/>
                    <a:pt x="216689" y="1286899"/>
                    <a:pt x="213020" y="1273926"/>
                  </a:cubicBezTo>
                  <a:close/>
                  <a:moveTo>
                    <a:pt x="254911" y="1139076"/>
                  </a:moveTo>
                  <a:cubicBezTo>
                    <a:pt x="256276" y="1128236"/>
                    <a:pt x="257556" y="1117312"/>
                    <a:pt x="259006" y="1106473"/>
                  </a:cubicBezTo>
                  <a:cubicBezTo>
                    <a:pt x="259774" y="1105192"/>
                    <a:pt x="260541" y="1103912"/>
                    <a:pt x="261309" y="1102632"/>
                  </a:cubicBezTo>
                  <a:lnTo>
                    <a:pt x="261309" y="1106473"/>
                  </a:lnTo>
                  <a:cubicBezTo>
                    <a:pt x="261309" y="1114581"/>
                    <a:pt x="261309" y="1122689"/>
                    <a:pt x="261480" y="1130797"/>
                  </a:cubicBezTo>
                  <a:cubicBezTo>
                    <a:pt x="261480" y="1135577"/>
                    <a:pt x="261651" y="1140356"/>
                    <a:pt x="261821" y="1145136"/>
                  </a:cubicBezTo>
                  <a:cubicBezTo>
                    <a:pt x="259603" y="1150000"/>
                    <a:pt x="257385" y="1154780"/>
                    <a:pt x="255166" y="1159645"/>
                  </a:cubicBezTo>
                  <a:cubicBezTo>
                    <a:pt x="255082" y="1152817"/>
                    <a:pt x="254996" y="1145904"/>
                    <a:pt x="254996" y="1139076"/>
                  </a:cubicBezTo>
                  <a:close/>
                  <a:moveTo>
                    <a:pt x="263016" y="1131053"/>
                  </a:moveTo>
                  <a:cubicBezTo>
                    <a:pt x="262674" y="1122945"/>
                    <a:pt x="262419" y="1114752"/>
                    <a:pt x="262162" y="1106643"/>
                  </a:cubicBezTo>
                  <a:lnTo>
                    <a:pt x="262162" y="1101437"/>
                  </a:lnTo>
                  <a:cubicBezTo>
                    <a:pt x="266770" y="1093670"/>
                    <a:pt x="271462" y="1085989"/>
                    <a:pt x="276240" y="1078308"/>
                  </a:cubicBezTo>
                  <a:cubicBezTo>
                    <a:pt x="276240" y="1082404"/>
                    <a:pt x="276155" y="1086586"/>
                    <a:pt x="276155" y="1090683"/>
                  </a:cubicBezTo>
                  <a:cubicBezTo>
                    <a:pt x="276155" y="1098706"/>
                    <a:pt x="276240" y="1106643"/>
                    <a:pt x="276496" y="1114666"/>
                  </a:cubicBezTo>
                  <a:cubicBezTo>
                    <a:pt x="274278" y="1119190"/>
                    <a:pt x="272060" y="1123713"/>
                    <a:pt x="269841" y="1128236"/>
                  </a:cubicBezTo>
                  <a:cubicBezTo>
                    <a:pt x="267794" y="1132589"/>
                    <a:pt x="265661" y="1137027"/>
                    <a:pt x="263613" y="1141380"/>
                  </a:cubicBezTo>
                  <a:cubicBezTo>
                    <a:pt x="263442" y="1137966"/>
                    <a:pt x="263186" y="1134552"/>
                    <a:pt x="263101" y="1131138"/>
                  </a:cubicBezTo>
                  <a:close/>
                  <a:moveTo>
                    <a:pt x="273169" y="1129517"/>
                  </a:moveTo>
                  <a:cubicBezTo>
                    <a:pt x="274363" y="1127298"/>
                    <a:pt x="275472" y="1125079"/>
                    <a:pt x="276667" y="1122859"/>
                  </a:cubicBezTo>
                  <a:cubicBezTo>
                    <a:pt x="276837" y="1128151"/>
                    <a:pt x="277008" y="1133357"/>
                    <a:pt x="277264" y="1138649"/>
                  </a:cubicBezTo>
                  <a:lnTo>
                    <a:pt x="274448" y="1133955"/>
                  </a:lnTo>
                  <a:cubicBezTo>
                    <a:pt x="274448" y="1133955"/>
                    <a:pt x="274192" y="1133955"/>
                    <a:pt x="274278" y="1134040"/>
                  </a:cubicBezTo>
                  <a:lnTo>
                    <a:pt x="277349" y="1140356"/>
                  </a:lnTo>
                  <a:cubicBezTo>
                    <a:pt x="277605" y="1145733"/>
                    <a:pt x="277861" y="1151110"/>
                    <a:pt x="278117" y="1156401"/>
                  </a:cubicBezTo>
                  <a:cubicBezTo>
                    <a:pt x="278970" y="1170143"/>
                    <a:pt x="280165" y="1183884"/>
                    <a:pt x="281530" y="1197539"/>
                  </a:cubicBezTo>
                  <a:cubicBezTo>
                    <a:pt x="280591" y="1199759"/>
                    <a:pt x="279738" y="1201978"/>
                    <a:pt x="278799" y="1204197"/>
                  </a:cubicBezTo>
                  <a:cubicBezTo>
                    <a:pt x="275899" y="1199161"/>
                    <a:pt x="272998" y="1194040"/>
                    <a:pt x="270182" y="1189005"/>
                  </a:cubicBezTo>
                  <a:cubicBezTo>
                    <a:pt x="268903" y="1186700"/>
                    <a:pt x="267708" y="1184396"/>
                    <a:pt x="266428" y="1182091"/>
                  </a:cubicBezTo>
                  <a:cubicBezTo>
                    <a:pt x="265490" y="1170655"/>
                    <a:pt x="264637" y="1159218"/>
                    <a:pt x="263954" y="1147781"/>
                  </a:cubicBezTo>
                  <a:cubicBezTo>
                    <a:pt x="267026" y="1141636"/>
                    <a:pt x="270097" y="1135577"/>
                    <a:pt x="273169" y="1129517"/>
                  </a:cubicBezTo>
                  <a:close/>
                  <a:moveTo>
                    <a:pt x="274278" y="1222461"/>
                  </a:moveTo>
                  <a:cubicBezTo>
                    <a:pt x="277093" y="1228777"/>
                    <a:pt x="279994" y="1235093"/>
                    <a:pt x="282980" y="1241238"/>
                  </a:cubicBezTo>
                  <a:cubicBezTo>
                    <a:pt x="282212" y="1243371"/>
                    <a:pt x="281530" y="1245420"/>
                    <a:pt x="280762" y="1247554"/>
                  </a:cubicBezTo>
                  <a:lnTo>
                    <a:pt x="278202" y="1243286"/>
                  </a:lnTo>
                  <a:lnTo>
                    <a:pt x="274107" y="1236288"/>
                  </a:lnTo>
                  <a:cubicBezTo>
                    <a:pt x="274107" y="1236288"/>
                    <a:pt x="273851" y="1236288"/>
                    <a:pt x="273936" y="1236373"/>
                  </a:cubicBezTo>
                  <a:lnTo>
                    <a:pt x="277520" y="1243713"/>
                  </a:lnTo>
                  <a:lnTo>
                    <a:pt x="280250" y="1249175"/>
                  </a:lnTo>
                  <a:cubicBezTo>
                    <a:pt x="279482" y="1251394"/>
                    <a:pt x="278714" y="1253613"/>
                    <a:pt x="277946" y="1255747"/>
                  </a:cubicBezTo>
                  <a:cubicBezTo>
                    <a:pt x="276581" y="1253443"/>
                    <a:pt x="275131" y="1251224"/>
                    <a:pt x="273681" y="1248919"/>
                  </a:cubicBezTo>
                  <a:cubicBezTo>
                    <a:pt x="272827" y="1242433"/>
                    <a:pt x="272060" y="1235946"/>
                    <a:pt x="271291" y="1229460"/>
                  </a:cubicBezTo>
                  <a:cubicBezTo>
                    <a:pt x="272315" y="1227070"/>
                    <a:pt x="273339" y="1224680"/>
                    <a:pt x="274363" y="1222290"/>
                  </a:cubicBezTo>
                  <a:close/>
                  <a:moveTo>
                    <a:pt x="277690" y="1256430"/>
                  </a:moveTo>
                  <a:cubicBezTo>
                    <a:pt x="276923" y="1258649"/>
                    <a:pt x="276240" y="1260783"/>
                    <a:pt x="275472" y="1263002"/>
                  </a:cubicBezTo>
                  <a:cubicBezTo>
                    <a:pt x="274875" y="1258563"/>
                    <a:pt x="274278" y="1254211"/>
                    <a:pt x="273681" y="1249773"/>
                  </a:cubicBezTo>
                  <a:cubicBezTo>
                    <a:pt x="275045" y="1251992"/>
                    <a:pt x="276325" y="1254211"/>
                    <a:pt x="277690" y="1256430"/>
                  </a:cubicBezTo>
                  <a:close/>
                  <a:moveTo>
                    <a:pt x="272315" y="1278108"/>
                  </a:moveTo>
                  <a:cubicBezTo>
                    <a:pt x="273169" y="1283400"/>
                    <a:pt x="274022" y="1288777"/>
                    <a:pt x="274875" y="1294068"/>
                  </a:cubicBezTo>
                  <a:cubicBezTo>
                    <a:pt x="272742" y="1292532"/>
                    <a:pt x="270439" y="1291252"/>
                    <a:pt x="267964" y="1290313"/>
                  </a:cubicBezTo>
                  <a:cubicBezTo>
                    <a:pt x="268391" y="1289118"/>
                    <a:pt x="268732" y="1288009"/>
                    <a:pt x="269159" y="1286814"/>
                  </a:cubicBezTo>
                  <a:cubicBezTo>
                    <a:pt x="270182" y="1283912"/>
                    <a:pt x="271206" y="1281010"/>
                    <a:pt x="272315" y="1278108"/>
                  </a:cubicBezTo>
                  <a:close/>
                  <a:moveTo>
                    <a:pt x="275814" y="1299616"/>
                  </a:moveTo>
                  <a:cubicBezTo>
                    <a:pt x="275984" y="1300470"/>
                    <a:pt x="276069" y="1301323"/>
                    <a:pt x="276240" y="1302262"/>
                  </a:cubicBezTo>
                  <a:cubicBezTo>
                    <a:pt x="275131" y="1300640"/>
                    <a:pt x="274022" y="1299019"/>
                    <a:pt x="272827" y="1297397"/>
                  </a:cubicBezTo>
                  <a:cubicBezTo>
                    <a:pt x="273851" y="1298080"/>
                    <a:pt x="274790" y="1298848"/>
                    <a:pt x="275728" y="1299616"/>
                  </a:cubicBezTo>
                  <a:close/>
                  <a:moveTo>
                    <a:pt x="276069" y="1267696"/>
                  </a:moveTo>
                  <a:cubicBezTo>
                    <a:pt x="277093" y="1264879"/>
                    <a:pt x="278202" y="1261978"/>
                    <a:pt x="279226" y="1259161"/>
                  </a:cubicBezTo>
                  <a:cubicBezTo>
                    <a:pt x="284260" y="1267781"/>
                    <a:pt x="289038" y="1276487"/>
                    <a:pt x="293559" y="1285363"/>
                  </a:cubicBezTo>
                  <a:cubicBezTo>
                    <a:pt x="293133" y="1286558"/>
                    <a:pt x="292792" y="1287753"/>
                    <a:pt x="292365" y="1288948"/>
                  </a:cubicBezTo>
                  <a:cubicBezTo>
                    <a:pt x="290573" y="1294495"/>
                    <a:pt x="288781" y="1300043"/>
                    <a:pt x="286990" y="1305591"/>
                  </a:cubicBezTo>
                  <a:cubicBezTo>
                    <a:pt x="285796" y="1304310"/>
                    <a:pt x="284686" y="1303030"/>
                    <a:pt x="283492" y="1301835"/>
                  </a:cubicBezTo>
                  <a:cubicBezTo>
                    <a:pt x="282468" y="1300726"/>
                    <a:pt x="281359" y="1299616"/>
                    <a:pt x="280250" y="1298592"/>
                  </a:cubicBezTo>
                  <a:cubicBezTo>
                    <a:pt x="278799" y="1288350"/>
                    <a:pt x="277349" y="1278023"/>
                    <a:pt x="275984" y="1267781"/>
                  </a:cubicBezTo>
                  <a:close/>
                  <a:moveTo>
                    <a:pt x="285796" y="1309517"/>
                  </a:moveTo>
                  <a:cubicBezTo>
                    <a:pt x="285284" y="1310968"/>
                    <a:pt x="284857" y="1312504"/>
                    <a:pt x="284431" y="1313955"/>
                  </a:cubicBezTo>
                  <a:cubicBezTo>
                    <a:pt x="283663" y="1312845"/>
                    <a:pt x="282894" y="1311736"/>
                    <a:pt x="282127" y="1310712"/>
                  </a:cubicBezTo>
                  <a:cubicBezTo>
                    <a:pt x="281786" y="1308748"/>
                    <a:pt x="281530" y="1306700"/>
                    <a:pt x="281189" y="1304737"/>
                  </a:cubicBezTo>
                  <a:cubicBezTo>
                    <a:pt x="282724" y="1306359"/>
                    <a:pt x="284260" y="1307980"/>
                    <a:pt x="285796" y="1309602"/>
                  </a:cubicBezTo>
                  <a:close/>
                  <a:moveTo>
                    <a:pt x="278288" y="1340925"/>
                  </a:moveTo>
                  <a:lnTo>
                    <a:pt x="279311" y="1342632"/>
                  </a:lnTo>
                  <a:lnTo>
                    <a:pt x="283321" y="1349204"/>
                  </a:lnTo>
                  <a:cubicBezTo>
                    <a:pt x="284345" y="1350825"/>
                    <a:pt x="285369" y="1352447"/>
                    <a:pt x="286307" y="1353983"/>
                  </a:cubicBezTo>
                  <a:cubicBezTo>
                    <a:pt x="287246" y="1358421"/>
                    <a:pt x="288270" y="1362859"/>
                    <a:pt x="289293" y="1367298"/>
                  </a:cubicBezTo>
                  <a:cubicBezTo>
                    <a:pt x="285881" y="1363798"/>
                    <a:pt x="282468" y="1360299"/>
                    <a:pt x="279056" y="1356800"/>
                  </a:cubicBezTo>
                  <a:cubicBezTo>
                    <a:pt x="277605" y="1355178"/>
                    <a:pt x="276069" y="1353556"/>
                    <a:pt x="274619" y="1352020"/>
                  </a:cubicBezTo>
                  <a:cubicBezTo>
                    <a:pt x="275814" y="1348350"/>
                    <a:pt x="277093" y="1344680"/>
                    <a:pt x="278288" y="1341010"/>
                  </a:cubicBezTo>
                  <a:close/>
                  <a:moveTo>
                    <a:pt x="275216" y="1322575"/>
                  </a:moveTo>
                  <a:cubicBezTo>
                    <a:pt x="276752" y="1324367"/>
                    <a:pt x="278373" y="1326160"/>
                    <a:pt x="279994" y="1327952"/>
                  </a:cubicBezTo>
                  <a:cubicBezTo>
                    <a:pt x="279823" y="1328379"/>
                    <a:pt x="279738" y="1328805"/>
                    <a:pt x="279568" y="1329232"/>
                  </a:cubicBezTo>
                  <a:cubicBezTo>
                    <a:pt x="278117" y="1327013"/>
                    <a:pt x="276667" y="1324794"/>
                    <a:pt x="275216" y="1322490"/>
                  </a:cubicBezTo>
                  <a:close/>
                  <a:moveTo>
                    <a:pt x="289805" y="1389061"/>
                  </a:moveTo>
                  <a:lnTo>
                    <a:pt x="290318" y="1387098"/>
                  </a:lnTo>
                  <a:cubicBezTo>
                    <a:pt x="291768" y="1388208"/>
                    <a:pt x="293218" y="1389403"/>
                    <a:pt x="294583" y="1390512"/>
                  </a:cubicBezTo>
                  <a:cubicBezTo>
                    <a:pt x="295436" y="1394097"/>
                    <a:pt x="296375" y="1397767"/>
                    <a:pt x="297313" y="1401352"/>
                  </a:cubicBezTo>
                  <a:cubicBezTo>
                    <a:pt x="294242" y="1399303"/>
                    <a:pt x="291171" y="1397340"/>
                    <a:pt x="288099" y="1395377"/>
                  </a:cubicBezTo>
                  <a:lnTo>
                    <a:pt x="289720" y="1389061"/>
                  </a:lnTo>
                  <a:close/>
                  <a:moveTo>
                    <a:pt x="297057" y="1392390"/>
                  </a:moveTo>
                  <a:cubicBezTo>
                    <a:pt x="303542" y="1397596"/>
                    <a:pt x="309940" y="1402973"/>
                    <a:pt x="316425" y="1408265"/>
                  </a:cubicBezTo>
                  <a:lnTo>
                    <a:pt x="315571" y="1413727"/>
                  </a:lnTo>
                  <a:cubicBezTo>
                    <a:pt x="313609" y="1412362"/>
                    <a:pt x="311647" y="1410996"/>
                    <a:pt x="309684" y="1409630"/>
                  </a:cubicBezTo>
                  <a:cubicBezTo>
                    <a:pt x="306272" y="1407241"/>
                    <a:pt x="302774" y="1404936"/>
                    <a:pt x="299276" y="1402547"/>
                  </a:cubicBezTo>
                  <a:cubicBezTo>
                    <a:pt x="299276" y="1402376"/>
                    <a:pt x="299276" y="1402290"/>
                    <a:pt x="299190" y="1402120"/>
                  </a:cubicBezTo>
                  <a:cubicBezTo>
                    <a:pt x="298422" y="1398876"/>
                    <a:pt x="297740" y="1395633"/>
                    <a:pt x="297057" y="1392390"/>
                  </a:cubicBezTo>
                  <a:close/>
                  <a:moveTo>
                    <a:pt x="325383" y="1368834"/>
                  </a:moveTo>
                  <a:lnTo>
                    <a:pt x="325383" y="1368834"/>
                  </a:lnTo>
                  <a:cubicBezTo>
                    <a:pt x="326236" y="1371736"/>
                    <a:pt x="327174" y="1374637"/>
                    <a:pt x="328113" y="1377454"/>
                  </a:cubicBezTo>
                  <a:cubicBezTo>
                    <a:pt x="326918" y="1375747"/>
                    <a:pt x="325809" y="1374040"/>
                    <a:pt x="324615" y="1372333"/>
                  </a:cubicBezTo>
                  <a:cubicBezTo>
                    <a:pt x="324871" y="1371138"/>
                    <a:pt x="325127" y="1370029"/>
                    <a:pt x="325297" y="1368834"/>
                  </a:cubicBezTo>
                  <a:close/>
                  <a:moveTo>
                    <a:pt x="326065" y="1383002"/>
                  </a:moveTo>
                  <a:lnTo>
                    <a:pt x="329222" y="1380612"/>
                  </a:lnTo>
                  <a:cubicBezTo>
                    <a:pt x="330928" y="1385903"/>
                    <a:pt x="332805" y="1391195"/>
                    <a:pt x="334597" y="1396487"/>
                  </a:cubicBezTo>
                  <a:lnTo>
                    <a:pt x="330843" y="1394353"/>
                  </a:lnTo>
                  <a:cubicBezTo>
                    <a:pt x="328028" y="1391366"/>
                    <a:pt x="325297" y="1388464"/>
                    <a:pt x="322482" y="1385477"/>
                  </a:cubicBezTo>
                  <a:lnTo>
                    <a:pt x="322226" y="1384452"/>
                  </a:lnTo>
                  <a:cubicBezTo>
                    <a:pt x="322567" y="1382746"/>
                    <a:pt x="322908" y="1381124"/>
                    <a:pt x="323250" y="1379417"/>
                  </a:cubicBezTo>
                  <a:cubicBezTo>
                    <a:pt x="324188" y="1380612"/>
                    <a:pt x="325127" y="1381721"/>
                    <a:pt x="326065" y="1382916"/>
                  </a:cubicBezTo>
                  <a:close/>
                  <a:moveTo>
                    <a:pt x="335109" y="1398023"/>
                  </a:moveTo>
                  <a:cubicBezTo>
                    <a:pt x="335279" y="1398535"/>
                    <a:pt x="335450" y="1399047"/>
                    <a:pt x="335621" y="1399474"/>
                  </a:cubicBezTo>
                  <a:cubicBezTo>
                    <a:pt x="334768" y="1398535"/>
                    <a:pt x="333915" y="1397682"/>
                    <a:pt x="333061" y="1396743"/>
                  </a:cubicBezTo>
                  <a:lnTo>
                    <a:pt x="335109" y="1398023"/>
                  </a:lnTo>
                  <a:close/>
                  <a:moveTo>
                    <a:pt x="331270" y="1372162"/>
                  </a:moveTo>
                  <a:lnTo>
                    <a:pt x="333317" y="1373357"/>
                  </a:lnTo>
                  <a:cubicBezTo>
                    <a:pt x="336133" y="1378734"/>
                    <a:pt x="339801" y="1383684"/>
                    <a:pt x="344323" y="1388208"/>
                  </a:cubicBezTo>
                  <a:cubicBezTo>
                    <a:pt x="350722" y="1394694"/>
                    <a:pt x="357377" y="1400925"/>
                    <a:pt x="364287" y="1406899"/>
                  </a:cubicBezTo>
                  <a:cubicBezTo>
                    <a:pt x="364629" y="1407667"/>
                    <a:pt x="364885" y="1408436"/>
                    <a:pt x="365226" y="1409118"/>
                  </a:cubicBezTo>
                  <a:lnTo>
                    <a:pt x="365226" y="1409118"/>
                  </a:lnTo>
                  <a:cubicBezTo>
                    <a:pt x="365226" y="1409118"/>
                    <a:pt x="365311" y="1409374"/>
                    <a:pt x="365311" y="1409374"/>
                  </a:cubicBezTo>
                  <a:lnTo>
                    <a:pt x="365311" y="1409630"/>
                  </a:lnTo>
                  <a:cubicBezTo>
                    <a:pt x="365311" y="1409630"/>
                    <a:pt x="365397" y="1409630"/>
                    <a:pt x="365397" y="1409630"/>
                  </a:cubicBezTo>
                  <a:cubicBezTo>
                    <a:pt x="366250" y="1411423"/>
                    <a:pt x="367018" y="1413300"/>
                    <a:pt x="367871" y="1415093"/>
                  </a:cubicBezTo>
                  <a:cubicBezTo>
                    <a:pt x="361728" y="1411679"/>
                    <a:pt x="355585" y="1408265"/>
                    <a:pt x="349527" y="1404851"/>
                  </a:cubicBezTo>
                  <a:lnTo>
                    <a:pt x="341593" y="1400413"/>
                  </a:lnTo>
                  <a:lnTo>
                    <a:pt x="341593" y="1400413"/>
                  </a:lnTo>
                  <a:cubicBezTo>
                    <a:pt x="341593" y="1400413"/>
                    <a:pt x="341593" y="1400327"/>
                    <a:pt x="341593" y="1400327"/>
                  </a:cubicBezTo>
                  <a:lnTo>
                    <a:pt x="341593" y="1400327"/>
                  </a:lnTo>
                  <a:cubicBezTo>
                    <a:pt x="338010" y="1391024"/>
                    <a:pt x="334597" y="1381636"/>
                    <a:pt x="331355" y="1372248"/>
                  </a:cubicBezTo>
                  <a:close/>
                  <a:moveTo>
                    <a:pt x="377341" y="1445903"/>
                  </a:moveTo>
                  <a:cubicBezTo>
                    <a:pt x="373672" y="1441977"/>
                    <a:pt x="370004" y="1437966"/>
                    <a:pt x="366420" y="1433955"/>
                  </a:cubicBezTo>
                  <a:cubicBezTo>
                    <a:pt x="371454" y="1437283"/>
                    <a:pt x="376573" y="1440697"/>
                    <a:pt x="381607" y="1444026"/>
                  </a:cubicBezTo>
                  <a:cubicBezTo>
                    <a:pt x="383825" y="1448464"/>
                    <a:pt x="386043" y="1452987"/>
                    <a:pt x="388347" y="1457426"/>
                  </a:cubicBezTo>
                  <a:cubicBezTo>
                    <a:pt x="384678" y="1453585"/>
                    <a:pt x="381009" y="1449744"/>
                    <a:pt x="377341" y="1445903"/>
                  </a:cubicBezTo>
                  <a:close/>
                  <a:moveTo>
                    <a:pt x="377000" y="1423286"/>
                  </a:moveTo>
                  <a:cubicBezTo>
                    <a:pt x="386214" y="1428919"/>
                    <a:pt x="395513" y="1434467"/>
                    <a:pt x="404728" y="1440014"/>
                  </a:cubicBezTo>
                  <a:cubicBezTo>
                    <a:pt x="407970" y="1446672"/>
                    <a:pt x="411382" y="1453329"/>
                    <a:pt x="414795" y="1459901"/>
                  </a:cubicBezTo>
                  <a:cubicBezTo>
                    <a:pt x="404813" y="1453585"/>
                    <a:pt x="394831" y="1447354"/>
                    <a:pt x="384849" y="1441124"/>
                  </a:cubicBezTo>
                  <a:cubicBezTo>
                    <a:pt x="382204" y="1435235"/>
                    <a:pt x="379559" y="1429260"/>
                    <a:pt x="376914" y="1423286"/>
                  </a:cubicBezTo>
                  <a:close/>
                  <a:moveTo>
                    <a:pt x="375208" y="1419104"/>
                  </a:moveTo>
                  <a:cubicBezTo>
                    <a:pt x="374526" y="1417483"/>
                    <a:pt x="373843" y="1415861"/>
                    <a:pt x="373160" y="1414239"/>
                  </a:cubicBezTo>
                  <a:cubicBezTo>
                    <a:pt x="379133" y="1419019"/>
                    <a:pt x="385190" y="1423542"/>
                    <a:pt x="391589" y="1427724"/>
                  </a:cubicBezTo>
                  <a:cubicBezTo>
                    <a:pt x="393039" y="1428663"/>
                    <a:pt x="394490" y="1429687"/>
                    <a:pt x="395940" y="1430626"/>
                  </a:cubicBezTo>
                  <a:cubicBezTo>
                    <a:pt x="389029" y="1426785"/>
                    <a:pt x="382118" y="1422945"/>
                    <a:pt x="375208" y="1419104"/>
                  </a:cubicBezTo>
                  <a:close/>
                  <a:moveTo>
                    <a:pt x="428190" y="1427041"/>
                  </a:moveTo>
                  <a:cubicBezTo>
                    <a:pt x="430494" y="1428322"/>
                    <a:pt x="432797" y="1429687"/>
                    <a:pt x="435101" y="1430967"/>
                  </a:cubicBezTo>
                  <a:cubicBezTo>
                    <a:pt x="436807" y="1433101"/>
                    <a:pt x="438514" y="1435235"/>
                    <a:pt x="440219" y="1437369"/>
                  </a:cubicBezTo>
                  <a:cubicBezTo>
                    <a:pt x="439025" y="1436686"/>
                    <a:pt x="437831" y="1435918"/>
                    <a:pt x="436636" y="1435149"/>
                  </a:cubicBezTo>
                  <a:cubicBezTo>
                    <a:pt x="434418" y="1433784"/>
                    <a:pt x="432285" y="1432418"/>
                    <a:pt x="430067" y="1431053"/>
                  </a:cubicBezTo>
                  <a:cubicBezTo>
                    <a:pt x="429470" y="1429687"/>
                    <a:pt x="428787" y="1428407"/>
                    <a:pt x="428190" y="1427041"/>
                  </a:cubicBezTo>
                  <a:close/>
                  <a:moveTo>
                    <a:pt x="442438" y="1438564"/>
                  </a:moveTo>
                  <a:lnTo>
                    <a:pt x="442182" y="1438308"/>
                  </a:lnTo>
                  <a:cubicBezTo>
                    <a:pt x="440731" y="1436344"/>
                    <a:pt x="439281" y="1434467"/>
                    <a:pt x="437831" y="1432504"/>
                  </a:cubicBezTo>
                  <a:cubicBezTo>
                    <a:pt x="446277" y="1437283"/>
                    <a:pt x="454638" y="1441977"/>
                    <a:pt x="463085" y="1446672"/>
                  </a:cubicBezTo>
                  <a:cubicBezTo>
                    <a:pt x="463085" y="1446672"/>
                    <a:pt x="463085" y="1446672"/>
                    <a:pt x="463085" y="1446672"/>
                  </a:cubicBezTo>
                  <a:cubicBezTo>
                    <a:pt x="463170" y="1446672"/>
                    <a:pt x="463255" y="1446757"/>
                    <a:pt x="463426" y="1446842"/>
                  </a:cubicBezTo>
                  <a:cubicBezTo>
                    <a:pt x="463511" y="1446842"/>
                    <a:pt x="463597" y="1446928"/>
                    <a:pt x="463767" y="1447013"/>
                  </a:cubicBezTo>
                  <a:cubicBezTo>
                    <a:pt x="463767" y="1447013"/>
                    <a:pt x="463767" y="1447013"/>
                    <a:pt x="463767" y="1447013"/>
                  </a:cubicBezTo>
                  <a:cubicBezTo>
                    <a:pt x="467351" y="1448891"/>
                    <a:pt x="470849" y="1450768"/>
                    <a:pt x="474432" y="1452731"/>
                  </a:cubicBezTo>
                  <a:cubicBezTo>
                    <a:pt x="474688" y="1453244"/>
                    <a:pt x="474944" y="1453670"/>
                    <a:pt x="475200" y="1454097"/>
                  </a:cubicBezTo>
                  <a:cubicBezTo>
                    <a:pt x="464023" y="1449573"/>
                    <a:pt x="452932" y="1444623"/>
                    <a:pt x="442438" y="1438564"/>
                  </a:cubicBezTo>
                  <a:close/>
                  <a:moveTo>
                    <a:pt x="481342" y="1456572"/>
                  </a:moveTo>
                  <a:cubicBezTo>
                    <a:pt x="481342" y="1456572"/>
                    <a:pt x="481342" y="1456401"/>
                    <a:pt x="481257" y="1456401"/>
                  </a:cubicBezTo>
                  <a:cubicBezTo>
                    <a:pt x="481684" y="1456572"/>
                    <a:pt x="482025" y="1456828"/>
                    <a:pt x="482452" y="1456999"/>
                  </a:cubicBezTo>
                  <a:cubicBezTo>
                    <a:pt x="482111" y="1456828"/>
                    <a:pt x="481769" y="1456743"/>
                    <a:pt x="481342" y="1456572"/>
                  </a:cubicBezTo>
                  <a:close/>
                  <a:moveTo>
                    <a:pt x="477247" y="1448549"/>
                  </a:moveTo>
                  <a:cubicBezTo>
                    <a:pt x="473579" y="1441209"/>
                    <a:pt x="470081" y="1433784"/>
                    <a:pt x="466668" y="1426359"/>
                  </a:cubicBezTo>
                  <a:cubicBezTo>
                    <a:pt x="475797" y="1431138"/>
                    <a:pt x="484926" y="1436003"/>
                    <a:pt x="494140" y="1440782"/>
                  </a:cubicBezTo>
                  <a:cubicBezTo>
                    <a:pt x="494140" y="1440782"/>
                    <a:pt x="494140" y="1440782"/>
                    <a:pt x="494140" y="1440782"/>
                  </a:cubicBezTo>
                  <a:cubicBezTo>
                    <a:pt x="494225" y="1440782"/>
                    <a:pt x="494311" y="1440868"/>
                    <a:pt x="494396" y="1440953"/>
                  </a:cubicBezTo>
                  <a:cubicBezTo>
                    <a:pt x="494482" y="1440953"/>
                    <a:pt x="494567" y="1441039"/>
                    <a:pt x="494652" y="1441124"/>
                  </a:cubicBezTo>
                  <a:lnTo>
                    <a:pt x="494652" y="1441124"/>
                  </a:lnTo>
                  <a:cubicBezTo>
                    <a:pt x="496615" y="1442063"/>
                    <a:pt x="498577" y="1443087"/>
                    <a:pt x="500539" y="1444026"/>
                  </a:cubicBezTo>
                  <a:lnTo>
                    <a:pt x="501563" y="1445135"/>
                  </a:lnTo>
                  <a:cubicBezTo>
                    <a:pt x="504719" y="1452731"/>
                    <a:pt x="507961" y="1460327"/>
                    <a:pt x="511289" y="1467838"/>
                  </a:cubicBezTo>
                  <a:cubicBezTo>
                    <a:pt x="499942" y="1461437"/>
                    <a:pt x="488595" y="1455036"/>
                    <a:pt x="477247" y="1448635"/>
                  </a:cubicBezTo>
                  <a:close/>
                  <a:moveTo>
                    <a:pt x="499430" y="1428663"/>
                  </a:moveTo>
                  <a:cubicBezTo>
                    <a:pt x="505317" y="1431565"/>
                    <a:pt x="511203" y="1434381"/>
                    <a:pt x="517176" y="1437283"/>
                  </a:cubicBezTo>
                  <a:cubicBezTo>
                    <a:pt x="517176" y="1437283"/>
                    <a:pt x="517176" y="1437369"/>
                    <a:pt x="517176" y="1437454"/>
                  </a:cubicBezTo>
                  <a:cubicBezTo>
                    <a:pt x="518541" y="1441295"/>
                    <a:pt x="519821" y="1445135"/>
                    <a:pt x="521271" y="1448976"/>
                  </a:cubicBezTo>
                  <a:cubicBezTo>
                    <a:pt x="515640" y="1445989"/>
                    <a:pt x="510094" y="1443087"/>
                    <a:pt x="504464" y="1440185"/>
                  </a:cubicBezTo>
                  <a:cubicBezTo>
                    <a:pt x="502757" y="1436344"/>
                    <a:pt x="501051" y="1432504"/>
                    <a:pt x="499430" y="1428663"/>
                  </a:cubicBezTo>
                  <a:close/>
                  <a:moveTo>
                    <a:pt x="521954" y="1439673"/>
                  </a:moveTo>
                  <a:cubicBezTo>
                    <a:pt x="524769" y="1441039"/>
                    <a:pt x="527499" y="1442404"/>
                    <a:pt x="530314" y="1443770"/>
                  </a:cubicBezTo>
                  <a:cubicBezTo>
                    <a:pt x="535348" y="1449829"/>
                    <a:pt x="540382" y="1455804"/>
                    <a:pt x="545501" y="1461864"/>
                  </a:cubicBezTo>
                  <a:cubicBezTo>
                    <a:pt x="539273" y="1458620"/>
                    <a:pt x="533130" y="1455292"/>
                    <a:pt x="526902" y="1452049"/>
                  </a:cubicBezTo>
                  <a:cubicBezTo>
                    <a:pt x="525196" y="1447952"/>
                    <a:pt x="523575" y="1443855"/>
                    <a:pt x="521868" y="1439673"/>
                  </a:cubicBezTo>
                  <a:close/>
                  <a:moveTo>
                    <a:pt x="532959" y="1444965"/>
                  </a:moveTo>
                  <a:cubicBezTo>
                    <a:pt x="541321" y="1448805"/>
                    <a:pt x="549596" y="1452561"/>
                    <a:pt x="557958" y="1456401"/>
                  </a:cubicBezTo>
                  <a:lnTo>
                    <a:pt x="563333" y="1463315"/>
                  </a:lnTo>
                  <a:cubicBezTo>
                    <a:pt x="564612" y="1466643"/>
                    <a:pt x="565892" y="1469972"/>
                    <a:pt x="567172" y="1473300"/>
                  </a:cubicBezTo>
                  <a:cubicBezTo>
                    <a:pt x="560346" y="1469630"/>
                    <a:pt x="553436" y="1466046"/>
                    <a:pt x="546610" y="1462376"/>
                  </a:cubicBezTo>
                  <a:cubicBezTo>
                    <a:pt x="542088" y="1456572"/>
                    <a:pt x="537481" y="1450768"/>
                    <a:pt x="533045" y="1444965"/>
                  </a:cubicBezTo>
                  <a:close/>
                  <a:moveTo>
                    <a:pt x="595923" y="1469886"/>
                  </a:moveTo>
                  <a:cubicBezTo>
                    <a:pt x="594047" y="1465192"/>
                    <a:pt x="592085" y="1460413"/>
                    <a:pt x="590293" y="1455633"/>
                  </a:cubicBezTo>
                  <a:cubicBezTo>
                    <a:pt x="594985" y="1461693"/>
                    <a:pt x="599677" y="1467838"/>
                    <a:pt x="604285" y="1473983"/>
                  </a:cubicBezTo>
                  <a:cubicBezTo>
                    <a:pt x="601469" y="1472618"/>
                    <a:pt x="598739" y="1471252"/>
                    <a:pt x="595923" y="1469886"/>
                  </a:cubicBezTo>
                  <a:close/>
                  <a:moveTo>
                    <a:pt x="586453" y="1445733"/>
                  </a:moveTo>
                  <a:cubicBezTo>
                    <a:pt x="586453" y="1445733"/>
                    <a:pt x="586453" y="1445733"/>
                    <a:pt x="586453" y="1445647"/>
                  </a:cubicBezTo>
                  <a:cubicBezTo>
                    <a:pt x="589610" y="1447184"/>
                    <a:pt x="592767" y="1448720"/>
                    <a:pt x="595923" y="1450256"/>
                  </a:cubicBezTo>
                  <a:lnTo>
                    <a:pt x="595923" y="1450256"/>
                  </a:lnTo>
                  <a:cubicBezTo>
                    <a:pt x="595923" y="1450256"/>
                    <a:pt x="596180" y="1450341"/>
                    <a:pt x="596180" y="1450341"/>
                  </a:cubicBezTo>
                  <a:lnTo>
                    <a:pt x="596435" y="1450341"/>
                  </a:lnTo>
                  <a:cubicBezTo>
                    <a:pt x="596435" y="1450341"/>
                    <a:pt x="596435" y="1450427"/>
                    <a:pt x="596435" y="1450427"/>
                  </a:cubicBezTo>
                  <a:cubicBezTo>
                    <a:pt x="604455" y="1454097"/>
                    <a:pt x="612475" y="1457767"/>
                    <a:pt x="620495" y="1461437"/>
                  </a:cubicBezTo>
                  <a:lnTo>
                    <a:pt x="623908" y="1472618"/>
                  </a:lnTo>
                  <a:cubicBezTo>
                    <a:pt x="625273" y="1476885"/>
                    <a:pt x="626638" y="1481152"/>
                    <a:pt x="628003" y="1485420"/>
                  </a:cubicBezTo>
                  <a:cubicBezTo>
                    <a:pt x="621263" y="1482091"/>
                    <a:pt x="614438" y="1478763"/>
                    <a:pt x="607697" y="1475434"/>
                  </a:cubicBezTo>
                  <a:cubicBezTo>
                    <a:pt x="600701" y="1465448"/>
                    <a:pt x="593706" y="1455548"/>
                    <a:pt x="586624" y="1445562"/>
                  </a:cubicBezTo>
                  <a:close/>
                  <a:moveTo>
                    <a:pt x="625188" y="1472020"/>
                  </a:moveTo>
                  <a:lnTo>
                    <a:pt x="621604" y="1462034"/>
                  </a:lnTo>
                  <a:cubicBezTo>
                    <a:pt x="622287" y="1462376"/>
                    <a:pt x="622969" y="1462632"/>
                    <a:pt x="623652" y="1462973"/>
                  </a:cubicBezTo>
                  <a:cubicBezTo>
                    <a:pt x="627491" y="1467582"/>
                    <a:pt x="631416" y="1472105"/>
                    <a:pt x="635255" y="1476714"/>
                  </a:cubicBezTo>
                  <a:lnTo>
                    <a:pt x="646005" y="1489687"/>
                  </a:lnTo>
                  <a:lnTo>
                    <a:pt x="652403" y="1497539"/>
                  </a:lnTo>
                  <a:lnTo>
                    <a:pt x="642678" y="1492760"/>
                  </a:lnTo>
                  <a:cubicBezTo>
                    <a:pt x="638753" y="1490882"/>
                    <a:pt x="634913" y="1488919"/>
                    <a:pt x="630989" y="1487041"/>
                  </a:cubicBezTo>
                  <a:cubicBezTo>
                    <a:pt x="629027" y="1482091"/>
                    <a:pt x="627150" y="1477056"/>
                    <a:pt x="625273" y="1472020"/>
                  </a:cubicBezTo>
                  <a:close/>
                  <a:moveTo>
                    <a:pt x="636279" y="1475519"/>
                  </a:moveTo>
                  <a:cubicBezTo>
                    <a:pt x="633634" y="1472020"/>
                    <a:pt x="630904" y="1468521"/>
                    <a:pt x="628174" y="1465021"/>
                  </a:cubicBezTo>
                  <a:cubicBezTo>
                    <a:pt x="636023" y="1468606"/>
                    <a:pt x="643872" y="1472276"/>
                    <a:pt x="651721" y="1475861"/>
                  </a:cubicBezTo>
                  <a:cubicBezTo>
                    <a:pt x="652660" y="1478251"/>
                    <a:pt x="653598" y="1480640"/>
                    <a:pt x="654536" y="1483030"/>
                  </a:cubicBezTo>
                  <a:cubicBezTo>
                    <a:pt x="657182" y="1489602"/>
                    <a:pt x="659911" y="1496088"/>
                    <a:pt x="662727" y="1502575"/>
                  </a:cubicBezTo>
                  <a:lnTo>
                    <a:pt x="653342" y="1497966"/>
                  </a:lnTo>
                  <a:cubicBezTo>
                    <a:pt x="647711" y="1490455"/>
                    <a:pt x="642080" y="1482945"/>
                    <a:pt x="636364" y="1475519"/>
                  </a:cubicBezTo>
                  <a:close/>
                  <a:moveTo>
                    <a:pt x="686104" y="1490199"/>
                  </a:moveTo>
                  <a:cubicBezTo>
                    <a:pt x="684654" y="1487383"/>
                    <a:pt x="683289" y="1484652"/>
                    <a:pt x="681838" y="1481835"/>
                  </a:cubicBezTo>
                  <a:lnTo>
                    <a:pt x="681070" y="1480384"/>
                  </a:lnTo>
                  <a:cubicBezTo>
                    <a:pt x="682691" y="1482433"/>
                    <a:pt x="684227" y="1484566"/>
                    <a:pt x="685848" y="1486615"/>
                  </a:cubicBezTo>
                  <a:lnTo>
                    <a:pt x="690029" y="1492333"/>
                  </a:lnTo>
                  <a:lnTo>
                    <a:pt x="686275" y="1490370"/>
                  </a:lnTo>
                  <a:cubicBezTo>
                    <a:pt x="686275" y="1490370"/>
                    <a:pt x="686104" y="1490370"/>
                    <a:pt x="686018" y="1490285"/>
                  </a:cubicBezTo>
                  <a:close/>
                  <a:moveTo>
                    <a:pt x="693526" y="1512475"/>
                  </a:moveTo>
                  <a:lnTo>
                    <a:pt x="688237" y="1504709"/>
                  </a:lnTo>
                  <a:lnTo>
                    <a:pt x="677999" y="1490114"/>
                  </a:lnTo>
                  <a:cubicBezTo>
                    <a:pt x="677231" y="1489090"/>
                    <a:pt x="676548" y="1488066"/>
                    <a:pt x="675781" y="1487041"/>
                  </a:cubicBezTo>
                  <a:cubicBezTo>
                    <a:pt x="678596" y="1488322"/>
                    <a:pt x="681326" y="1489687"/>
                    <a:pt x="684142" y="1490967"/>
                  </a:cubicBezTo>
                  <a:cubicBezTo>
                    <a:pt x="687298" y="1498137"/>
                    <a:pt x="690370" y="1505306"/>
                    <a:pt x="693526" y="1512475"/>
                  </a:cubicBezTo>
                  <a:close/>
                  <a:moveTo>
                    <a:pt x="683118" y="1488578"/>
                  </a:moveTo>
                  <a:cubicBezTo>
                    <a:pt x="679790" y="1486871"/>
                    <a:pt x="676463" y="1485164"/>
                    <a:pt x="673221" y="1483372"/>
                  </a:cubicBezTo>
                  <a:cubicBezTo>
                    <a:pt x="665116" y="1472105"/>
                    <a:pt x="656755" y="1460925"/>
                    <a:pt x="648223" y="1449915"/>
                  </a:cubicBezTo>
                  <a:cubicBezTo>
                    <a:pt x="645493" y="1446415"/>
                    <a:pt x="642763" y="1442916"/>
                    <a:pt x="640033" y="1439502"/>
                  </a:cubicBezTo>
                  <a:lnTo>
                    <a:pt x="635511" y="1427724"/>
                  </a:lnTo>
                  <a:lnTo>
                    <a:pt x="633292" y="1421664"/>
                  </a:lnTo>
                  <a:cubicBezTo>
                    <a:pt x="641654" y="1431394"/>
                    <a:pt x="649929" y="1441209"/>
                    <a:pt x="658035" y="1451110"/>
                  </a:cubicBezTo>
                  <a:cubicBezTo>
                    <a:pt x="664604" y="1459132"/>
                    <a:pt x="671003" y="1467326"/>
                    <a:pt x="677402" y="1475519"/>
                  </a:cubicBezTo>
                  <a:lnTo>
                    <a:pt x="680559" y="1482603"/>
                  </a:lnTo>
                  <a:cubicBezTo>
                    <a:pt x="681411" y="1484566"/>
                    <a:pt x="682264" y="1486615"/>
                    <a:pt x="683203" y="1488578"/>
                  </a:cubicBezTo>
                  <a:close/>
                  <a:moveTo>
                    <a:pt x="645493" y="1452390"/>
                  </a:moveTo>
                  <a:cubicBezTo>
                    <a:pt x="653428" y="1461949"/>
                    <a:pt x="661362" y="1471508"/>
                    <a:pt x="669040" y="1481323"/>
                  </a:cubicBezTo>
                  <a:cubicBezTo>
                    <a:pt x="664092" y="1478763"/>
                    <a:pt x="659229" y="1476202"/>
                    <a:pt x="654281" y="1473727"/>
                  </a:cubicBezTo>
                  <a:cubicBezTo>
                    <a:pt x="651039" y="1466472"/>
                    <a:pt x="647882" y="1459132"/>
                    <a:pt x="644811" y="1451707"/>
                  </a:cubicBezTo>
                  <a:cubicBezTo>
                    <a:pt x="644981" y="1451963"/>
                    <a:pt x="645237" y="1452219"/>
                    <a:pt x="645408" y="1452475"/>
                  </a:cubicBezTo>
                  <a:close/>
                  <a:moveTo>
                    <a:pt x="518456" y="1127724"/>
                  </a:moveTo>
                  <a:lnTo>
                    <a:pt x="517005" y="1149232"/>
                  </a:lnTo>
                  <a:cubicBezTo>
                    <a:pt x="515640" y="1169801"/>
                    <a:pt x="514360" y="1190456"/>
                    <a:pt x="513763" y="1211025"/>
                  </a:cubicBezTo>
                  <a:lnTo>
                    <a:pt x="513763" y="1211025"/>
                  </a:lnTo>
                  <a:lnTo>
                    <a:pt x="513763" y="1211195"/>
                  </a:lnTo>
                  <a:cubicBezTo>
                    <a:pt x="513763" y="1211195"/>
                    <a:pt x="513763" y="1211366"/>
                    <a:pt x="513763" y="1211366"/>
                  </a:cubicBezTo>
                  <a:lnTo>
                    <a:pt x="513763" y="1211366"/>
                  </a:lnTo>
                  <a:cubicBezTo>
                    <a:pt x="513934" y="1229716"/>
                    <a:pt x="514616" y="1248066"/>
                    <a:pt x="515384" y="1266330"/>
                  </a:cubicBezTo>
                  <a:cubicBezTo>
                    <a:pt x="512398" y="1256089"/>
                    <a:pt x="509412" y="1245847"/>
                    <a:pt x="506255" y="1235690"/>
                  </a:cubicBezTo>
                  <a:cubicBezTo>
                    <a:pt x="504207" y="1228948"/>
                    <a:pt x="503781" y="1222461"/>
                    <a:pt x="504890" y="1215463"/>
                  </a:cubicBezTo>
                  <a:cubicBezTo>
                    <a:pt x="508900" y="1189517"/>
                    <a:pt x="512483" y="1163485"/>
                    <a:pt x="516237" y="1137539"/>
                  </a:cubicBezTo>
                  <a:cubicBezTo>
                    <a:pt x="516664" y="1134552"/>
                    <a:pt x="517176" y="1131650"/>
                    <a:pt x="517773" y="1127383"/>
                  </a:cubicBezTo>
                  <a:cubicBezTo>
                    <a:pt x="518029" y="1127468"/>
                    <a:pt x="518200" y="1127639"/>
                    <a:pt x="518456" y="1127724"/>
                  </a:cubicBezTo>
                  <a:close/>
                  <a:moveTo>
                    <a:pt x="509241" y="1122774"/>
                  </a:moveTo>
                  <a:lnTo>
                    <a:pt x="507108" y="1138564"/>
                  </a:lnTo>
                  <a:cubicBezTo>
                    <a:pt x="505744" y="1147952"/>
                    <a:pt x="504464" y="1157426"/>
                    <a:pt x="503098" y="1166899"/>
                  </a:cubicBezTo>
                  <a:cubicBezTo>
                    <a:pt x="501733" y="1174154"/>
                    <a:pt x="500283" y="1181323"/>
                    <a:pt x="498918" y="1188578"/>
                  </a:cubicBezTo>
                  <a:cubicBezTo>
                    <a:pt x="497212" y="1197881"/>
                    <a:pt x="496188" y="1207354"/>
                    <a:pt x="494482" y="1216743"/>
                  </a:cubicBezTo>
                  <a:cubicBezTo>
                    <a:pt x="493287" y="1223059"/>
                    <a:pt x="493799" y="1229118"/>
                    <a:pt x="495676" y="1235264"/>
                  </a:cubicBezTo>
                  <a:cubicBezTo>
                    <a:pt x="496017" y="1236288"/>
                    <a:pt x="496273" y="1237312"/>
                    <a:pt x="496615" y="1238336"/>
                  </a:cubicBezTo>
                  <a:cubicBezTo>
                    <a:pt x="496529" y="1240299"/>
                    <a:pt x="496358" y="1242347"/>
                    <a:pt x="496273" y="1244396"/>
                  </a:cubicBezTo>
                  <a:lnTo>
                    <a:pt x="494994" y="1263172"/>
                  </a:lnTo>
                  <a:cubicBezTo>
                    <a:pt x="494994" y="1263172"/>
                    <a:pt x="495249" y="1263258"/>
                    <a:pt x="495249" y="1263172"/>
                  </a:cubicBezTo>
                  <a:lnTo>
                    <a:pt x="497809" y="1244396"/>
                  </a:lnTo>
                  <a:cubicBezTo>
                    <a:pt x="497809" y="1243884"/>
                    <a:pt x="497979" y="1243371"/>
                    <a:pt x="498065" y="1242859"/>
                  </a:cubicBezTo>
                  <a:cubicBezTo>
                    <a:pt x="502672" y="1257881"/>
                    <a:pt x="507279" y="1272902"/>
                    <a:pt x="511630" y="1288009"/>
                  </a:cubicBezTo>
                  <a:cubicBezTo>
                    <a:pt x="513166" y="1293386"/>
                    <a:pt x="513848" y="1299104"/>
                    <a:pt x="514957" y="1304566"/>
                  </a:cubicBezTo>
                  <a:cubicBezTo>
                    <a:pt x="515384" y="1306956"/>
                    <a:pt x="515640" y="1309431"/>
                    <a:pt x="516408" y="1311650"/>
                  </a:cubicBezTo>
                  <a:cubicBezTo>
                    <a:pt x="517261" y="1314125"/>
                    <a:pt x="518711" y="1315918"/>
                    <a:pt x="520503" y="1317027"/>
                  </a:cubicBezTo>
                  <a:lnTo>
                    <a:pt x="532192" y="1328293"/>
                  </a:lnTo>
                  <a:lnTo>
                    <a:pt x="544819" y="1340754"/>
                  </a:lnTo>
                  <a:cubicBezTo>
                    <a:pt x="556507" y="1352618"/>
                    <a:pt x="567940" y="1364652"/>
                    <a:pt x="579202" y="1376942"/>
                  </a:cubicBezTo>
                  <a:cubicBezTo>
                    <a:pt x="590378" y="1389232"/>
                    <a:pt x="601384" y="1401693"/>
                    <a:pt x="612219" y="1414324"/>
                  </a:cubicBezTo>
                  <a:lnTo>
                    <a:pt x="612219" y="1414324"/>
                  </a:lnTo>
                  <a:cubicBezTo>
                    <a:pt x="612219" y="1414324"/>
                    <a:pt x="612390" y="1414495"/>
                    <a:pt x="612390" y="1414495"/>
                  </a:cubicBezTo>
                  <a:lnTo>
                    <a:pt x="612560" y="1414666"/>
                  </a:lnTo>
                  <a:lnTo>
                    <a:pt x="612560" y="1414666"/>
                  </a:lnTo>
                  <a:cubicBezTo>
                    <a:pt x="622116" y="1425420"/>
                    <a:pt x="631671" y="1436259"/>
                    <a:pt x="640971" y="1447184"/>
                  </a:cubicBezTo>
                  <a:cubicBezTo>
                    <a:pt x="643787" y="1455292"/>
                    <a:pt x="646773" y="1463315"/>
                    <a:pt x="649844" y="1471337"/>
                  </a:cubicBezTo>
                  <a:cubicBezTo>
                    <a:pt x="640630" y="1466558"/>
                    <a:pt x="631416" y="1461864"/>
                    <a:pt x="622116" y="1457255"/>
                  </a:cubicBezTo>
                  <a:cubicBezTo>
                    <a:pt x="620751" y="1455462"/>
                    <a:pt x="619301" y="1453670"/>
                    <a:pt x="617935" y="1451878"/>
                  </a:cubicBezTo>
                  <a:lnTo>
                    <a:pt x="616400" y="1447354"/>
                  </a:lnTo>
                  <a:cubicBezTo>
                    <a:pt x="616400" y="1447354"/>
                    <a:pt x="616144" y="1447354"/>
                    <a:pt x="616144" y="1447354"/>
                  </a:cubicBezTo>
                  <a:lnTo>
                    <a:pt x="617168" y="1450854"/>
                  </a:lnTo>
                  <a:cubicBezTo>
                    <a:pt x="613755" y="1446501"/>
                    <a:pt x="610427" y="1442234"/>
                    <a:pt x="607015" y="1437881"/>
                  </a:cubicBezTo>
                  <a:cubicBezTo>
                    <a:pt x="597118" y="1425505"/>
                    <a:pt x="587136" y="1413215"/>
                    <a:pt x="576983" y="1401095"/>
                  </a:cubicBezTo>
                  <a:lnTo>
                    <a:pt x="576983" y="1401095"/>
                  </a:lnTo>
                  <a:cubicBezTo>
                    <a:pt x="576983" y="1401095"/>
                    <a:pt x="576983" y="1401095"/>
                    <a:pt x="576983" y="1401095"/>
                  </a:cubicBezTo>
                  <a:lnTo>
                    <a:pt x="576983" y="1401095"/>
                  </a:lnTo>
                  <a:cubicBezTo>
                    <a:pt x="576983" y="1401095"/>
                    <a:pt x="576983" y="1401095"/>
                    <a:pt x="576983" y="1401095"/>
                  </a:cubicBezTo>
                  <a:cubicBezTo>
                    <a:pt x="566489" y="1389232"/>
                    <a:pt x="555825" y="1377539"/>
                    <a:pt x="544989" y="1365932"/>
                  </a:cubicBezTo>
                  <a:cubicBezTo>
                    <a:pt x="534154" y="1354410"/>
                    <a:pt x="523234" y="1342888"/>
                    <a:pt x="512227" y="1331622"/>
                  </a:cubicBezTo>
                  <a:cubicBezTo>
                    <a:pt x="504378" y="1323514"/>
                    <a:pt x="496444" y="1315406"/>
                    <a:pt x="488509" y="1307383"/>
                  </a:cubicBezTo>
                  <a:cubicBezTo>
                    <a:pt x="488424" y="1307298"/>
                    <a:pt x="488253" y="1307383"/>
                    <a:pt x="488339" y="1307554"/>
                  </a:cubicBezTo>
                  <a:lnTo>
                    <a:pt x="499686" y="1320014"/>
                  </a:lnTo>
                  <a:lnTo>
                    <a:pt x="510948" y="1332561"/>
                  </a:lnTo>
                  <a:cubicBezTo>
                    <a:pt x="521442" y="1344339"/>
                    <a:pt x="531851" y="1356288"/>
                    <a:pt x="542174" y="1368322"/>
                  </a:cubicBezTo>
                  <a:cubicBezTo>
                    <a:pt x="552497" y="1380356"/>
                    <a:pt x="562650" y="1392390"/>
                    <a:pt x="572888" y="1404509"/>
                  </a:cubicBezTo>
                  <a:lnTo>
                    <a:pt x="572888" y="1404509"/>
                  </a:lnTo>
                  <a:cubicBezTo>
                    <a:pt x="572888" y="1404509"/>
                    <a:pt x="573059" y="1404680"/>
                    <a:pt x="573059" y="1404680"/>
                  </a:cubicBezTo>
                  <a:lnTo>
                    <a:pt x="573229" y="1404851"/>
                  </a:lnTo>
                  <a:lnTo>
                    <a:pt x="573229" y="1404851"/>
                  </a:lnTo>
                  <a:cubicBezTo>
                    <a:pt x="583723" y="1416714"/>
                    <a:pt x="594132" y="1428578"/>
                    <a:pt x="604455" y="1440526"/>
                  </a:cubicBezTo>
                  <a:cubicBezTo>
                    <a:pt x="608465" y="1445135"/>
                    <a:pt x="612390" y="1449829"/>
                    <a:pt x="616400" y="1454438"/>
                  </a:cubicBezTo>
                  <a:cubicBezTo>
                    <a:pt x="610427" y="1451451"/>
                    <a:pt x="604455" y="1448464"/>
                    <a:pt x="598398" y="1445562"/>
                  </a:cubicBezTo>
                  <a:lnTo>
                    <a:pt x="598398" y="1445562"/>
                  </a:lnTo>
                  <a:cubicBezTo>
                    <a:pt x="598398" y="1445562"/>
                    <a:pt x="598398" y="1445562"/>
                    <a:pt x="598398" y="1445562"/>
                  </a:cubicBezTo>
                  <a:lnTo>
                    <a:pt x="598398" y="1445562"/>
                  </a:lnTo>
                  <a:cubicBezTo>
                    <a:pt x="598398" y="1445562"/>
                    <a:pt x="598398" y="1445562"/>
                    <a:pt x="598398" y="1445562"/>
                  </a:cubicBezTo>
                  <a:cubicBezTo>
                    <a:pt x="593620" y="1443343"/>
                    <a:pt x="588843" y="1441209"/>
                    <a:pt x="584065" y="1439076"/>
                  </a:cubicBezTo>
                  <a:cubicBezTo>
                    <a:pt x="583553" y="1437795"/>
                    <a:pt x="583126" y="1436430"/>
                    <a:pt x="582614" y="1435149"/>
                  </a:cubicBezTo>
                  <a:lnTo>
                    <a:pt x="577581" y="1420896"/>
                  </a:lnTo>
                  <a:lnTo>
                    <a:pt x="572803" y="1406558"/>
                  </a:lnTo>
                  <a:cubicBezTo>
                    <a:pt x="572803" y="1406558"/>
                    <a:pt x="572547" y="1406558"/>
                    <a:pt x="572547" y="1406558"/>
                  </a:cubicBezTo>
                  <a:lnTo>
                    <a:pt x="576727" y="1421152"/>
                  </a:lnTo>
                  <a:lnTo>
                    <a:pt x="581164" y="1435662"/>
                  </a:lnTo>
                  <a:cubicBezTo>
                    <a:pt x="581420" y="1436430"/>
                    <a:pt x="581676" y="1437198"/>
                    <a:pt x="581846" y="1437966"/>
                  </a:cubicBezTo>
                  <a:cubicBezTo>
                    <a:pt x="581420" y="1437795"/>
                    <a:pt x="581078" y="1437625"/>
                    <a:pt x="580652" y="1437454"/>
                  </a:cubicBezTo>
                  <a:cubicBezTo>
                    <a:pt x="569049" y="1421238"/>
                    <a:pt x="557275" y="1405107"/>
                    <a:pt x="545330" y="1389061"/>
                  </a:cubicBezTo>
                  <a:lnTo>
                    <a:pt x="545330" y="1389061"/>
                  </a:lnTo>
                  <a:cubicBezTo>
                    <a:pt x="545330" y="1389061"/>
                    <a:pt x="545330" y="1389061"/>
                    <a:pt x="545330" y="1389061"/>
                  </a:cubicBezTo>
                  <a:lnTo>
                    <a:pt x="545330" y="1389061"/>
                  </a:lnTo>
                  <a:cubicBezTo>
                    <a:pt x="545330" y="1389061"/>
                    <a:pt x="545330" y="1389061"/>
                    <a:pt x="545330" y="1389061"/>
                  </a:cubicBezTo>
                  <a:cubicBezTo>
                    <a:pt x="523063" y="1360640"/>
                    <a:pt x="500112" y="1332646"/>
                    <a:pt x="477077" y="1304908"/>
                  </a:cubicBezTo>
                  <a:cubicBezTo>
                    <a:pt x="468801" y="1295007"/>
                    <a:pt x="460525" y="1285107"/>
                    <a:pt x="452250" y="1275207"/>
                  </a:cubicBezTo>
                  <a:cubicBezTo>
                    <a:pt x="452164" y="1275121"/>
                    <a:pt x="451993" y="1275207"/>
                    <a:pt x="452079" y="1275377"/>
                  </a:cubicBezTo>
                  <a:cubicBezTo>
                    <a:pt x="460013" y="1285448"/>
                    <a:pt x="467863" y="1295519"/>
                    <a:pt x="475712" y="1305676"/>
                  </a:cubicBezTo>
                  <a:cubicBezTo>
                    <a:pt x="497809" y="1334268"/>
                    <a:pt x="519394" y="1363201"/>
                    <a:pt x="541065" y="1392134"/>
                  </a:cubicBezTo>
                  <a:lnTo>
                    <a:pt x="541065" y="1392134"/>
                  </a:lnTo>
                  <a:cubicBezTo>
                    <a:pt x="541065" y="1392134"/>
                    <a:pt x="541235" y="1392390"/>
                    <a:pt x="541235" y="1392390"/>
                  </a:cubicBezTo>
                  <a:lnTo>
                    <a:pt x="541406" y="1392646"/>
                  </a:lnTo>
                  <a:lnTo>
                    <a:pt x="541406" y="1392646"/>
                  </a:lnTo>
                  <a:cubicBezTo>
                    <a:pt x="552326" y="1406643"/>
                    <a:pt x="563333" y="1420640"/>
                    <a:pt x="574168" y="1434723"/>
                  </a:cubicBezTo>
                  <a:cubicBezTo>
                    <a:pt x="559749" y="1428322"/>
                    <a:pt x="545245" y="1422006"/>
                    <a:pt x="530826" y="1415775"/>
                  </a:cubicBezTo>
                  <a:cubicBezTo>
                    <a:pt x="519650" y="1400071"/>
                    <a:pt x="508473" y="1384452"/>
                    <a:pt x="497297" y="1368748"/>
                  </a:cubicBezTo>
                  <a:lnTo>
                    <a:pt x="497297" y="1368748"/>
                  </a:lnTo>
                  <a:cubicBezTo>
                    <a:pt x="497297" y="1368748"/>
                    <a:pt x="497297" y="1368748"/>
                    <a:pt x="497297" y="1368748"/>
                  </a:cubicBezTo>
                  <a:lnTo>
                    <a:pt x="494567" y="1359701"/>
                  </a:lnTo>
                  <a:cubicBezTo>
                    <a:pt x="494567" y="1359701"/>
                    <a:pt x="494311" y="1359701"/>
                    <a:pt x="494311" y="1359701"/>
                  </a:cubicBezTo>
                  <a:lnTo>
                    <a:pt x="496273" y="1367383"/>
                  </a:lnTo>
                  <a:cubicBezTo>
                    <a:pt x="481172" y="1347411"/>
                    <a:pt x="466071" y="1327440"/>
                    <a:pt x="451055" y="1307468"/>
                  </a:cubicBezTo>
                  <a:lnTo>
                    <a:pt x="442438" y="1293812"/>
                  </a:lnTo>
                  <a:cubicBezTo>
                    <a:pt x="439281" y="1288521"/>
                    <a:pt x="436124" y="1283229"/>
                    <a:pt x="433053" y="1277938"/>
                  </a:cubicBezTo>
                  <a:cubicBezTo>
                    <a:pt x="424521" y="1262916"/>
                    <a:pt x="416757" y="1247383"/>
                    <a:pt x="409505" y="1231764"/>
                  </a:cubicBezTo>
                  <a:cubicBezTo>
                    <a:pt x="403448" y="1218279"/>
                    <a:pt x="397817" y="1204623"/>
                    <a:pt x="392613" y="1190797"/>
                  </a:cubicBezTo>
                  <a:cubicBezTo>
                    <a:pt x="396452" y="1182774"/>
                    <a:pt x="400206" y="1174751"/>
                    <a:pt x="403789" y="1166558"/>
                  </a:cubicBezTo>
                  <a:lnTo>
                    <a:pt x="403789" y="1166558"/>
                  </a:lnTo>
                  <a:cubicBezTo>
                    <a:pt x="403789" y="1166558"/>
                    <a:pt x="403789" y="1166558"/>
                    <a:pt x="403789" y="1166558"/>
                  </a:cubicBezTo>
                  <a:lnTo>
                    <a:pt x="403789" y="1166558"/>
                  </a:lnTo>
                  <a:cubicBezTo>
                    <a:pt x="403789" y="1166558"/>
                    <a:pt x="403789" y="1166558"/>
                    <a:pt x="403789" y="1166558"/>
                  </a:cubicBezTo>
                  <a:cubicBezTo>
                    <a:pt x="404045" y="1165790"/>
                    <a:pt x="404387" y="1165022"/>
                    <a:pt x="404642" y="1164254"/>
                  </a:cubicBezTo>
                  <a:cubicBezTo>
                    <a:pt x="408396" y="1174581"/>
                    <a:pt x="412321" y="1184823"/>
                    <a:pt x="416502" y="1194979"/>
                  </a:cubicBezTo>
                  <a:cubicBezTo>
                    <a:pt x="422815" y="1210427"/>
                    <a:pt x="429726" y="1225705"/>
                    <a:pt x="437490" y="1240470"/>
                  </a:cubicBezTo>
                  <a:cubicBezTo>
                    <a:pt x="443035" y="1251053"/>
                    <a:pt x="449007" y="1261380"/>
                    <a:pt x="455492" y="1271366"/>
                  </a:cubicBezTo>
                  <a:cubicBezTo>
                    <a:pt x="455492" y="1271451"/>
                    <a:pt x="455747" y="1271366"/>
                    <a:pt x="455662" y="1271281"/>
                  </a:cubicBezTo>
                  <a:cubicBezTo>
                    <a:pt x="449605" y="1261124"/>
                    <a:pt x="444059" y="1250712"/>
                    <a:pt x="438940" y="1240043"/>
                  </a:cubicBezTo>
                  <a:cubicBezTo>
                    <a:pt x="431773" y="1225022"/>
                    <a:pt x="425631" y="1209574"/>
                    <a:pt x="419914" y="1193955"/>
                  </a:cubicBezTo>
                  <a:cubicBezTo>
                    <a:pt x="415478" y="1181750"/>
                    <a:pt x="411382" y="1169460"/>
                    <a:pt x="407373" y="1157170"/>
                  </a:cubicBezTo>
                  <a:cubicBezTo>
                    <a:pt x="409249" y="1152049"/>
                    <a:pt x="411127" y="1147013"/>
                    <a:pt x="412833" y="1141892"/>
                  </a:cubicBezTo>
                  <a:cubicBezTo>
                    <a:pt x="412833" y="1142063"/>
                    <a:pt x="412918" y="1142234"/>
                    <a:pt x="413003" y="1142404"/>
                  </a:cubicBezTo>
                  <a:lnTo>
                    <a:pt x="413003" y="1142404"/>
                  </a:lnTo>
                  <a:cubicBezTo>
                    <a:pt x="413003" y="1142404"/>
                    <a:pt x="413003" y="1142404"/>
                    <a:pt x="413003" y="1142404"/>
                  </a:cubicBezTo>
                  <a:lnTo>
                    <a:pt x="413003" y="1142404"/>
                  </a:lnTo>
                  <a:cubicBezTo>
                    <a:pt x="413003" y="1142404"/>
                    <a:pt x="413003" y="1142404"/>
                    <a:pt x="413003" y="1142404"/>
                  </a:cubicBezTo>
                  <a:cubicBezTo>
                    <a:pt x="418890" y="1157426"/>
                    <a:pt x="425289" y="1172191"/>
                    <a:pt x="432200" y="1186700"/>
                  </a:cubicBezTo>
                  <a:cubicBezTo>
                    <a:pt x="439281" y="1201209"/>
                    <a:pt x="446704" y="1215463"/>
                    <a:pt x="454724" y="1229374"/>
                  </a:cubicBezTo>
                  <a:cubicBezTo>
                    <a:pt x="457539" y="1234325"/>
                    <a:pt x="460525" y="1239275"/>
                    <a:pt x="463426" y="1244225"/>
                  </a:cubicBezTo>
                  <a:lnTo>
                    <a:pt x="472555" y="1258820"/>
                  </a:lnTo>
                  <a:cubicBezTo>
                    <a:pt x="472555" y="1258820"/>
                    <a:pt x="472811" y="1258820"/>
                    <a:pt x="472725" y="1258734"/>
                  </a:cubicBezTo>
                  <a:lnTo>
                    <a:pt x="464279" y="1243884"/>
                  </a:lnTo>
                  <a:cubicBezTo>
                    <a:pt x="461549" y="1238848"/>
                    <a:pt x="458819" y="1233898"/>
                    <a:pt x="456174" y="1228862"/>
                  </a:cubicBezTo>
                  <a:cubicBezTo>
                    <a:pt x="448751" y="1214609"/>
                    <a:pt x="442011" y="1200100"/>
                    <a:pt x="435613" y="1185420"/>
                  </a:cubicBezTo>
                  <a:cubicBezTo>
                    <a:pt x="429299" y="1170655"/>
                    <a:pt x="423498" y="1155804"/>
                    <a:pt x="418037" y="1140697"/>
                  </a:cubicBezTo>
                  <a:lnTo>
                    <a:pt x="418037" y="1140697"/>
                  </a:lnTo>
                  <a:cubicBezTo>
                    <a:pt x="418037" y="1140697"/>
                    <a:pt x="417952" y="1140441"/>
                    <a:pt x="417952" y="1140441"/>
                  </a:cubicBezTo>
                  <a:lnTo>
                    <a:pt x="417952" y="1140185"/>
                  </a:lnTo>
                  <a:cubicBezTo>
                    <a:pt x="417952" y="1140185"/>
                    <a:pt x="417952" y="1140185"/>
                    <a:pt x="417952" y="1140185"/>
                  </a:cubicBezTo>
                  <a:cubicBezTo>
                    <a:pt x="417099" y="1138051"/>
                    <a:pt x="416331" y="1135918"/>
                    <a:pt x="415563" y="1133784"/>
                  </a:cubicBezTo>
                  <a:cubicBezTo>
                    <a:pt x="417269" y="1128493"/>
                    <a:pt x="418976" y="1123286"/>
                    <a:pt x="420597" y="1117995"/>
                  </a:cubicBezTo>
                  <a:cubicBezTo>
                    <a:pt x="422986" y="1124225"/>
                    <a:pt x="425545" y="1130456"/>
                    <a:pt x="428190" y="1136686"/>
                  </a:cubicBezTo>
                  <a:cubicBezTo>
                    <a:pt x="433309" y="1148635"/>
                    <a:pt x="438769" y="1160413"/>
                    <a:pt x="444656" y="1171935"/>
                  </a:cubicBezTo>
                  <a:cubicBezTo>
                    <a:pt x="446704" y="1176117"/>
                    <a:pt x="448922" y="1180128"/>
                    <a:pt x="450970" y="1184310"/>
                  </a:cubicBezTo>
                  <a:cubicBezTo>
                    <a:pt x="453102" y="1188407"/>
                    <a:pt x="455406" y="1192418"/>
                    <a:pt x="457625" y="1196515"/>
                  </a:cubicBezTo>
                  <a:cubicBezTo>
                    <a:pt x="457625" y="1196601"/>
                    <a:pt x="457880" y="1196515"/>
                    <a:pt x="457795" y="1196430"/>
                  </a:cubicBezTo>
                  <a:cubicBezTo>
                    <a:pt x="455833" y="1192248"/>
                    <a:pt x="453785" y="1188151"/>
                    <a:pt x="451823" y="1184054"/>
                  </a:cubicBezTo>
                  <a:cubicBezTo>
                    <a:pt x="449946" y="1179872"/>
                    <a:pt x="447898" y="1175776"/>
                    <a:pt x="446106" y="1171508"/>
                  </a:cubicBezTo>
                  <a:cubicBezTo>
                    <a:pt x="440817" y="1159730"/>
                    <a:pt x="436124" y="1147696"/>
                    <a:pt x="431603" y="1135577"/>
                  </a:cubicBezTo>
                  <a:cubicBezTo>
                    <a:pt x="428531" y="1127298"/>
                    <a:pt x="425631" y="1118848"/>
                    <a:pt x="422900" y="1110484"/>
                  </a:cubicBezTo>
                  <a:cubicBezTo>
                    <a:pt x="423583" y="1108265"/>
                    <a:pt x="424265" y="1105961"/>
                    <a:pt x="424862" y="1103656"/>
                  </a:cubicBezTo>
                  <a:lnTo>
                    <a:pt x="428105" y="1092219"/>
                  </a:lnTo>
                  <a:lnTo>
                    <a:pt x="431176" y="1080783"/>
                  </a:lnTo>
                  <a:cubicBezTo>
                    <a:pt x="431176" y="1080783"/>
                    <a:pt x="431006" y="1080612"/>
                    <a:pt x="430920" y="1080783"/>
                  </a:cubicBezTo>
                  <a:lnTo>
                    <a:pt x="427252" y="1091963"/>
                  </a:lnTo>
                  <a:lnTo>
                    <a:pt x="423412" y="1103059"/>
                  </a:lnTo>
                  <a:cubicBezTo>
                    <a:pt x="422900" y="1104510"/>
                    <a:pt x="422388" y="1105961"/>
                    <a:pt x="421877" y="1107326"/>
                  </a:cubicBezTo>
                  <a:cubicBezTo>
                    <a:pt x="420938" y="1104510"/>
                    <a:pt x="420085" y="1101693"/>
                    <a:pt x="419232" y="1098877"/>
                  </a:cubicBezTo>
                  <a:lnTo>
                    <a:pt x="419232" y="1098877"/>
                  </a:lnTo>
                  <a:cubicBezTo>
                    <a:pt x="419232" y="1098877"/>
                    <a:pt x="419232" y="1098706"/>
                    <a:pt x="419232" y="1098706"/>
                  </a:cubicBezTo>
                  <a:lnTo>
                    <a:pt x="419232" y="1098535"/>
                  </a:lnTo>
                  <a:cubicBezTo>
                    <a:pt x="419232" y="1098535"/>
                    <a:pt x="419232" y="1098535"/>
                    <a:pt x="419232" y="1098535"/>
                  </a:cubicBezTo>
                  <a:cubicBezTo>
                    <a:pt x="417696" y="1094097"/>
                    <a:pt x="416245" y="1089744"/>
                    <a:pt x="414795" y="1085306"/>
                  </a:cubicBezTo>
                  <a:cubicBezTo>
                    <a:pt x="419829" y="1071650"/>
                    <a:pt x="424948" y="1057995"/>
                    <a:pt x="430238" y="1044510"/>
                  </a:cubicBezTo>
                  <a:lnTo>
                    <a:pt x="431859" y="1040328"/>
                  </a:lnTo>
                  <a:cubicBezTo>
                    <a:pt x="432370" y="1044936"/>
                    <a:pt x="432882" y="1049631"/>
                    <a:pt x="433480" y="1054240"/>
                  </a:cubicBezTo>
                  <a:cubicBezTo>
                    <a:pt x="434844" y="1064823"/>
                    <a:pt x="436466" y="1075406"/>
                    <a:pt x="438257" y="1085989"/>
                  </a:cubicBezTo>
                  <a:lnTo>
                    <a:pt x="438257" y="1085989"/>
                  </a:lnTo>
                  <a:cubicBezTo>
                    <a:pt x="438257" y="1085989"/>
                    <a:pt x="438257" y="1085989"/>
                    <a:pt x="438257" y="1085989"/>
                  </a:cubicBezTo>
                  <a:lnTo>
                    <a:pt x="438257" y="1085989"/>
                  </a:lnTo>
                  <a:cubicBezTo>
                    <a:pt x="438257" y="1085989"/>
                    <a:pt x="438257" y="1085989"/>
                    <a:pt x="438257" y="1085989"/>
                  </a:cubicBezTo>
                  <a:cubicBezTo>
                    <a:pt x="440561" y="1096487"/>
                    <a:pt x="443121" y="1106814"/>
                    <a:pt x="445851" y="1117226"/>
                  </a:cubicBezTo>
                  <a:cubicBezTo>
                    <a:pt x="448666" y="1127554"/>
                    <a:pt x="451652" y="1137795"/>
                    <a:pt x="454809" y="1148037"/>
                  </a:cubicBezTo>
                  <a:lnTo>
                    <a:pt x="458222" y="1158962"/>
                  </a:lnTo>
                  <a:lnTo>
                    <a:pt x="461805" y="1169801"/>
                  </a:lnTo>
                  <a:cubicBezTo>
                    <a:pt x="461805" y="1169801"/>
                    <a:pt x="462061" y="1169801"/>
                    <a:pt x="462061" y="1169801"/>
                  </a:cubicBezTo>
                  <a:lnTo>
                    <a:pt x="459160" y="1158791"/>
                  </a:lnTo>
                  <a:lnTo>
                    <a:pt x="456430" y="1147781"/>
                  </a:lnTo>
                  <a:cubicBezTo>
                    <a:pt x="453956" y="1137369"/>
                    <a:pt x="451652" y="1126956"/>
                    <a:pt x="449519" y="1116544"/>
                  </a:cubicBezTo>
                  <a:cubicBezTo>
                    <a:pt x="447386" y="1106131"/>
                    <a:pt x="445424" y="1095633"/>
                    <a:pt x="443547" y="1085136"/>
                  </a:cubicBezTo>
                  <a:lnTo>
                    <a:pt x="443547" y="1085136"/>
                  </a:lnTo>
                  <a:cubicBezTo>
                    <a:pt x="443547" y="1085136"/>
                    <a:pt x="443547" y="1084965"/>
                    <a:pt x="443547" y="1084965"/>
                  </a:cubicBezTo>
                  <a:lnTo>
                    <a:pt x="443547" y="1084794"/>
                  </a:lnTo>
                  <a:cubicBezTo>
                    <a:pt x="443547" y="1084794"/>
                    <a:pt x="443547" y="1084794"/>
                    <a:pt x="443547" y="1084794"/>
                  </a:cubicBezTo>
                  <a:cubicBezTo>
                    <a:pt x="441329" y="1074382"/>
                    <a:pt x="439196" y="1063969"/>
                    <a:pt x="437148" y="1053471"/>
                  </a:cubicBezTo>
                  <a:cubicBezTo>
                    <a:pt x="436039" y="1047411"/>
                    <a:pt x="434930" y="1041437"/>
                    <a:pt x="433906" y="1035377"/>
                  </a:cubicBezTo>
                  <a:lnTo>
                    <a:pt x="436210" y="1029574"/>
                  </a:lnTo>
                  <a:lnTo>
                    <a:pt x="436210" y="1030769"/>
                  </a:lnTo>
                  <a:cubicBezTo>
                    <a:pt x="436210" y="1030769"/>
                    <a:pt x="436551" y="1030939"/>
                    <a:pt x="436551" y="1030769"/>
                  </a:cubicBezTo>
                  <a:lnTo>
                    <a:pt x="436551" y="1028976"/>
                  </a:lnTo>
                  <a:cubicBezTo>
                    <a:pt x="436551" y="1028976"/>
                    <a:pt x="437745" y="1025733"/>
                    <a:pt x="437745" y="1025733"/>
                  </a:cubicBezTo>
                  <a:lnTo>
                    <a:pt x="443206" y="1012162"/>
                  </a:lnTo>
                  <a:cubicBezTo>
                    <a:pt x="446960" y="1012845"/>
                    <a:pt x="450799" y="1013528"/>
                    <a:pt x="454553" y="1014211"/>
                  </a:cubicBezTo>
                  <a:lnTo>
                    <a:pt x="455321" y="1019503"/>
                  </a:lnTo>
                  <a:lnTo>
                    <a:pt x="457539" y="1034780"/>
                  </a:lnTo>
                  <a:cubicBezTo>
                    <a:pt x="457539" y="1034780"/>
                    <a:pt x="457795" y="1034865"/>
                    <a:pt x="457795" y="1034780"/>
                  </a:cubicBezTo>
                  <a:lnTo>
                    <a:pt x="456259" y="1019503"/>
                  </a:lnTo>
                  <a:lnTo>
                    <a:pt x="455747" y="1014382"/>
                  </a:lnTo>
                  <a:cubicBezTo>
                    <a:pt x="458478" y="1014894"/>
                    <a:pt x="461122" y="1015406"/>
                    <a:pt x="463853" y="1015833"/>
                  </a:cubicBezTo>
                  <a:cubicBezTo>
                    <a:pt x="464194" y="1017881"/>
                    <a:pt x="464621" y="1020015"/>
                    <a:pt x="464962" y="1022063"/>
                  </a:cubicBezTo>
                  <a:cubicBezTo>
                    <a:pt x="464962" y="1022234"/>
                    <a:pt x="465218" y="1022148"/>
                    <a:pt x="465218" y="1022063"/>
                  </a:cubicBezTo>
                  <a:cubicBezTo>
                    <a:pt x="464962" y="1020015"/>
                    <a:pt x="464621" y="1017966"/>
                    <a:pt x="464364" y="1015918"/>
                  </a:cubicBezTo>
                  <a:cubicBezTo>
                    <a:pt x="471019" y="1017113"/>
                    <a:pt x="477759" y="1018393"/>
                    <a:pt x="484414" y="1019588"/>
                  </a:cubicBezTo>
                  <a:cubicBezTo>
                    <a:pt x="485096" y="1022234"/>
                    <a:pt x="485694" y="1024794"/>
                    <a:pt x="486376" y="1027355"/>
                  </a:cubicBezTo>
                  <a:cubicBezTo>
                    <a:pt x="486376" y="1027440"/>
                    <a:pt x="486632" y="1027355"/>
                    <a:pt x="486632" y="1027355"/>
                  </a:cubicBezTo>
                  <a:cubicBezTo>
                    <a:pt x="486120" y="1024794"/>
                    <a:pt x="485608" y="1022234"/>
                    <a:pt x="485011" y="1019673"/>
                  </a:cubicBezTo>
                  <a:cubicBezTo>
                    <a:pt x="486717" y="1020015"/>
                    <a:pt x="488339" y="1020271"/>
                    <a:pt x="490045" y="1020612"/>
                  </a:cubicBezTo>
                  <a:cubicBezTo>
                    <a:pt x="494140" y="1021380"/>
                    <a:pt x="498236" y="1022404"/>
                    <a:pt x="503098" y="1023429"/>
                  </a:cubicBezTo>
                  <a:cubicBezTo>
                    <a:pt x="499942" y="1041352"/>
                    <a:pt x="496870" y="1057995"/>
                    <a:pt x="494140" y="1074723"/>
                  </a:cubicBezTo>
                  <a:cubicBezTo>
                    <a:pt x="493202" y="1080271"/>
                    <a:pt x="493031" y="1085989"/>
                    <a:pt x="492946" y="1091622"/>
                  </a:cubicBezTo>
                  <a:cubicBezTo>
                    <a:pt x="492604" y="1103059"/>
                    <a:pt x="497297" y="1112362"/>
                    <a:pt x="506085" y="1119702"/>
                  </a:cubicBezTo>
                  <a:cubicBezTo>
                    <a:pt x="507279" y="1120726"/>
                    <a:pt x="508473" y="1121750"/>
                    <a:pt x="509753" y="1122859"/>
                  </a:cubicBezTo>
                  <a:close/>
                  <a:moveTo>
                    <a:pt x="516152" y="961295"/>
                  </a:moveTo>
                  <a:cubicBezTo>
                    <a:pt x="514275" y="968379"/>
                    <a:pt x="512569" y="975463"/>
                    <a:pt x="510948" y="982632"/>
                  </a:cubicBezTo>
                  <a:cubicBezTo>
                    <a:pt x="509497" y="975719"/>
                    <a:pt x="508218" y="968720"/>
                    <a:pt x="507194" y="961722"/>
                  </a:cubicBezTo>
                  <a:cubicBezTo>
                    <a:pt x="504890" y="946444"/>
                    <a:pt x="503184" y="931167"/>
                    <a:pt x="502331" y="915719"/>
                  </a:cubicBezTo>
                  <a:cubicBezTo>
                    <a:pt x="501819" y="906416"/>
                    <a:pt x="501563" y="897113"/>
                    <a:pt x="501563" y="887895"/>
                  </a:cubicBezTo>
                  <a:cubicBezTo>
                    <a:pt x="502160" y="887469"/>
                    <a:pt x="502757" y="887127"/>
                    <a:pt x="503354" y="886700"/>
                  </a:cubicBezTo>
                  <a:cubicBezTo>
                    <a:pt x="508473" y="883286"/>
                    <a:pt x="513336" y="879531"/>
                    <a:pt x="518200" y="875946"/>
                  </a:cubicBezTo>
                  <a:lnTo>
                    <a:pt x="518541" y="875690"/>
                  </a:lnTo>
                  <a:cubicBezTo>
                    <a:pt x="518797" y="885847"/>
                    <a:pt x="519394" y="896089"/>
                    <a:pt x="520333" y="906160"/>
                  </a:cubicBezTo>
                  <a:lnTo>
                    <a:pt x="513678" y="910683"/>
                  </a:lnTo>
                  <a:cubicBezTo>
                    <a:pt x="513678" y="910683"/>
                    <a:pt x="513678" y="910939"/>
                    <a:pt x="513763" y="910854"/>
                  </a:cubicBezTo>
                  <a:lnTo>
                    <a:pt x="520333" y="907013"/>
                  </a:lnTo>
                  <a:cubicBezTo>
                    <a:pt x="521442" y="918791"/>
                    <a:pt x="523063" y="930484"/>
                    <a:pt x="525110" y="942091"/>
                  </a:cubicBezTo>
                  <a:cubicBezTo>
                    <a:pt x="525196" y="942860"/>
                    <a:pt x="525366" y="943543"/>
                    <a:pt x="525537" y="944311"/>
                  </a:cubicBezTo>
                  <a:cubicBezTo>
                    <a:pt x="521015" y="948919"/>
                    <a:pt x="517858" y="954723"/>
                    <a:pt x="516067" y="961380"/>
                  </a:cubicBezTo>
                  <a:close/>
                  <a:moveTo>
                    <a:pt x="551815" y="913500"/>
                  </a:moveTo>
                  <a:cubicBezTo>
                    <a:pt x="552156" y="911622"/>
                    <a:pt x="552412" y="909744"/>
                    <a:pt x="552753" y="907867"/>
                  </a:cubicBezTo>
                  <a:cubicBezTo>
                    <a:pt x="553009" y="909915"/>
                    <a:pt x="553350" y="911878"/>
                    <a:pt x="553692" y="913927"/>
                  </a:cubicBezTo>
                  <a:cubicBezTo>
                    <a:pt x="554289" y="917682"/>
                    <a:pt x="554971" y="921437"/>
                    <a:pt x="555654" y="925278"/>
                  </a:cubicBezTo>
                  <a:lnTo>
                    <a:pt x="556763" y="930996"/>
                  </a:lnTo>
                  <a:cubicBezTo>
                    <a:pt x="554801" y="931338"/>
                    <a:pt x="552753" y="931764"/>
                    <a:pt x="550364" y="932191"/>
                  </a:cubicBezTo>
                  <a:cubicBezTo>
                    <a:pt x="550876" y="925363"/>
                    <a:pt x="550876" y="919303"/>
                    <a:pt x="551815" y="913500"/>
                  </a:cubicBezTo>
                  <a:close/>
                  <a:moveTo>
                    <a:pt x="557275" y="930825"/>
                  </a:moveTo>
                  <a:lnTo>
                    <a:pt x="556507" y="925192"/>
                  </a:lnTo>
                  <a:cubicBezTo>
                    <a:pt x="556080" y="921437"/>
                    <a:pt x="555654" y="917682"/>
                    <a:pt x="555227" y="913927"/>
                  </a:cubicBezTo>
                  <a:cubicBezTo>
                    <a:pt x="554801" y="909147"/>
                    <a:pt x="554459" y="904282"/>
                    <a:pt x="554204" y="899417"/>
                  </a:cubicBezTo>
                  <a:cubicBezTo>
                    <a:pt x="554971" y="894808"/>
                    <a:pt x="555739" y="890285"/>
                    <a:pt x="556507" y="885676"/>
                  </a:cubicBezTo>
                  <a:cubicBezTo>
                    <a:pt x="560346" y="883372"/>
                    <a:pt x="564100" y="881067"/>
                    <a:pt x="567854" y="878678"/>
                  </a:cubicBezTo>
                  <a:cubicBezTo>
                    <a:pt x="568281" y="893102"/>
                    <a:pt x="569219" y="907525"/>
                    <a:pt x="570670" y="921864"/>
                  </a:cubicBezTo>
                  <a:cubicBezTo>
                    <a:pt x="570926" y="924168"/>
                    <a:pt x="571182" y="926473"/>
                    <a:pt x="571437" y="928777"/>
                  </a:cubicBezTo>
                  <a:cubicBezTo>
                    <a:pt x="568707" y="929033"/>
                    <a:pt x="565978" y="929460"/>
                    <a:pt x="563333" y="929801"/>
                  </a:cubicBezTo>
                  <a:cubicBezTo>
                    <a:pt x="561370" y="930057"/>
                    <a:pt x="559408" y="930399"/>
                    <a:pt x="557360" y="930825"/>
                  </a:cubicBezTo>
                  <a:close/>
                  <a:moveTo>
                    <a:pt x="549511" y="845904"/>
                  </a:moveTo>
                  <a:lnTo>
                    <a:pt x="544563" y="850171"/>
                  </a:lnTo>
                  <a:cubicBezTo>
                    <a:pt x="544733" y="845477"/>
                    <a:pt x="544904" y="840783"/>
                    <a:pt x="545160" y="836089"/>
                  </a:cubicBezTo>
                  <a:cubicBezTo>
                    <a:pt x="546781" y="836772"/>
                    <a:pt x="548487" y="837454"/>
                    <a:pt x="550279" y="838137"/>
                  </a:cubicBezTo>
                  <a:cubicBezTo>
                    <a:pt x="550023" y="840783"/>
                    <a:pt x="549767" y="843343"/>
                    <a:pt x="549596" y="845989"/>
                  </a:cubicBezTo>
                  <a:close/>
                  <a:moveTo>
                    <a:pt x="538249" y="817654"/>
                  </a:moveTo>
                  <a:cubicBezTo>
                    <a:pt x="536458" y="816800"/>
                    <a:pt x="534580" y="815861"/>
                    <a:pt x="532789" y="815008"/>
                  </a:cubicBezTo>
                  <a:cubicBezTo>
                    <a:pt x="534666" y="813471"/>
                    <a:pt x="536628" y="811935"/>
                    <a:pt x="538505" y="810399"/>
                  </a:cubicBezTo>
                  <a:lnTo>
                    <a:pt x="544051" y="805961"/>
                  </a:lnTo>
                  <a:cubicBezTo>
                    <a:pt x="543709" y="807924"/>
                    <a:pt x="543454" y="809801"/>
                    <a:pt x="543112" y="811765"/>
                  </a:cubicBezTo>
                  <a:cubicBezTo>
                    <a:pt x="542771" y="814325"/>
                    <a:pt x="542430" y="816971"/>
                    <a:pt x="542088" y="819531"/>
                  </a:cubicBezTo>
                  <a:cubicBezTo>
                    <a:pt x="540809" y="818934"/>
                    <a:pt x="539529" y="818251"/>
                    <a:pt x="538249" y="817654"/>
                  </a:cubicBezTo>
                  <a:close/>
                  <a:moveTo>
                    <a:pt x="521783" y="819360"/>
                  </a:moveTo>
                  <a:cubicBezTo>
                    <a:pt x="521783" y="819360"/>
                    <a:pt x="521783" y="819787"/>
                    <a:pt x="521698" y="820043"/>
                  </a:cubicBezTo>
                  <a:cubicBezTo>
                    <a:pt x="515555" y="824225"/>
                    <a:pt x="509497" y="828493"/>
                    <a:pt x="503354" y="832760"/>
                  </a:cubicBezTo>
                  <a:cubicBezTo>
                    <a:pt x="503696" y="828066"/>
                    <a:pt x="504123" y="823372"/>
                    <a:pt x="504634" y="818678"/>
                  </a:cubicBezTo>
                  <a:cubicBezTo>
                    <a:pt x="505658" y="817910"/>
                    <a:pt x="506682" y="817227"/>
                    <a:pt x="507706" y="816459"/>
                  </a:cubicBezTo>
                  <a:cubicBezTo>
                    <a:pt x="507706" y="816459"/>
                    <a:pt x="507706" y="816459"/>
                    <a:pt x="507706" y="816459"/>
                  </a:cubicBezTo>
                  <a:cubicBezTo>
                    <a:pt x="507706" y="816459"/>
                    <a:pt x="507706" y="816459"/>
                    <a:pt x="507706" y="816459"/>
                  </a:cubicBezTo>
                  <a:lnTo>
                    <a:pt x="507706" y="816459"/>
                  </a:lnTo>
                  <a:cubicBezTo>
                    <a:pt x="507706" y="816459"/>
                    <a:pt x="507706" y="816459"/>
                    <a:pt x="507706" y="816459"/>
                  </a:cubicBezTo>
                  <a:cubicBezTo>
                    <a:pt x="513166" y="812191"/>
                    <a:pt x="518711" y="807838"/>
                    <a:pt x="524172" y="803571"/>
                  </a:cubicBezTo>
                  <a:cubicBezTo>
                    <a:pt x="523660" y="806388"/>
                    <a:pt x="523234" y="809119"/>
                    <a:pt x="522807" y="811935"/>
                  </a:cubicBezTo>
                  <a:cubicBezTo>
                    <a:pt x="521783" y="812106"/>
                    <a:pt x="520844" y="812618"/>
                    <a:pt x="519991" y="813642"/>
                  </a:cubicBezTo>
                  <a:cubicBezTo>
                    <a:pt x="520162" y="815605"/>
                    <a:pt x="520674" y="817568"/>
                    <a:pt x="521698" y="819446"/>
                  </a:cubicBezTo>
                  <a:close/>
                  <a:moveTo>
                    <a:pt x="537055" y="737170"/>
                  </a:moveTo>
                  <a:lnTo>
                    <a:pt x="535946" y="753898"/>
                  </a:lnTo>
                  <a:lnTo>
                    <a:pt x="535946" y="754240"/>
                  </a:lnTo>
                  <a:cubicBezTo>
                    <a:pt x="527755" y="760641"/>
                    <a:pt x="519735" y="767127"/>
                    <a:pt x="511630" y="773528"/>
                  </a:cubicBezTo>
                  <a:cubicBezTo>
                    <a:pt x="512569" y="769432"/>
                    <a:pt x="513593" y="765335"/>
                    <a:pt x="515043" y="761409"/>
                  </a:cubicBezTo>
                  <a:cubicBezTo>
                    <a:pt x="516920" y="756288"/>
                    <a:pt x="519394" y="751338"/>
                    <a:pt x="522807" y="747070"/>
                  </a:cubicBezTo>
                  <a:cubicBezTo>
                    <a:pt x="522807" y="746985"/>
                    <a:pt x="522722" y="746814"/>
                    <a:pt x="522636" y="746900"/>
                  </a:cubicBezTo>
                  <a:cubicBezTo>
                    <a:pt x="520162" y="749801"/>
                    <a:pt x="518114" y="753045"/>
                    <a:pt x="516323" y="756459"/>
                  </a:cubicBezTo>
                  <a:lnTo>
                    <a:pt x="517005" y="740413"/>
                  </a:lnTo>
                  <a:cubicBezTo>
                    <a:pt x="524086" y="734012"/>
                    <a:pt x="531083" y="727611"/>
                    <a:pt x="538164" y="721210"/>
                  </a:cubicBezTo>
                  <a:cubicBezTo>
                    <a:pt x="537822" y="726501"/>
                    <a:pt x="537481" y="731878"/>
                    <a:pt x="537055" y="737170"/>
                  </a:cubicBezTo>
                  <a:close/>
                  <a:moveTo>
                    <a:pt x="517261" y="734780"/>
                  </a:moveTo>
                  <a:lnTo>
                    <a:pt x="518285" y="713272"/>
                  </a:lnTo>
                  <a:cubicBezTo>
                    <a:pt x="518285" y="711907"/>
                    <a:pt x="518456" y="710541"/>
                    <a:pt x="518541" y="709176"/>
                  </a:cubicBezTo>
                  <a:cubicBezTo>
                    <a:pt x="519991" y="707810"/>
                    <a:pt x="521442" y="706444"/>
                    <a:pt x="522892" y="705079"/>
                  </a:cubicBezTo>
                  <a:cubicBezTo>
                    <a:pt x="528779" y="699446"/>
                    <a:pt x="534580" y="693813"/>
                    <a:pt x="540382" y="688180"/>
                  </a:cubicBezTo>
                  <a:cubicBezTo>
                    <a:pt x="539700" y="697824"/>
                    <a:pt x="539102" y="707383"/>
                    <a:pt x="538420" y="717028"/>
                  </a:cubicBezTo>
                  <a:cubicBezTo>
                    <a:pt x="531339" y="722917"/>
                    <a:pt x="524343" y="728891"/>
                    <a:pt x="517261" y="734780"/>
                  </a:cubicBezTo>
                  <a:close/>
                  <a:moveTo>
                    <a:pt x="520589" y="702348"/>
                  </a:moveTo>
                  <a:cubicBezTo>
                    <a:pt x="519991" y="702860"/>
                    <a:pt x="519394" y="703372"/>
                    <a:pt x="518882" y="703884"/>
                  </a:cubicBezTo>
                  <a:cubicBezTo>
                    <a:pt x="519138" y="699446"/>
                    <a:pt x="519394" y="695093"/>
                    <a:pt x="519650" y="690655"/>
                  </a:cubicBezTo>
                  <a:cubicBezTo>
                    <a:pt x="523404" y="687156"/>
                    <a:pt x="527158" y="683742"/>
                    <a:pt x="530912" y="680243"/>
                  </a:cubicBezTo>
                  <a:cubicBezTo>
                    <a:pt x="534495" y="676914"/>
                    <a:pt x="537993" y="673671"/>
                    <a:pt x="541491" y="670342"/>
                  </a:cubicBezTo>
                  <a:cubicBezTo>
                    <a:pt x="541150" y="675036"/>
                    <a:pt x="540894" y="679816"/>
                    <a:pt x="540553" y="684510"/>
                  </a:cubicBezTo>
                  <a:cubicBezTo>
                    <a:pt x="533898" y="690484"/>
                    <a:pt x="527243" y="696459"/>
                    <a:pt x="520503" y="702348"/>
                  </a:cubicBezTo>
                  <a:close/>
                  <a:moveTo>
                    <a:pt x="530059" y="678962"/>
                  </a:moveTo>
                  <a:cubicBezTo>
                    <a:pt x="526646" y="681779"/>
                    <a:pt x="523319" y="684595"/>
                    <a:pt x="519906" y="687412"/>
                  </a:cubicBezTo>
                  <a:cubicBezTo>
                    <a:pt x="520674" y="675122"/>
                    <a:pt x="521527" y="662831"/>
                    <a:pt x="522465" y="650456"/>
                  </a:cubicBezTo>
                  <a:cubicBezTo>
                    <a:pt x="522636" y="648663"/>
                    <a:pt x="522722" y="646957"/>
                    <a:pt x="522892" y="645164"/>
                  </a:cubicBezTo>
                  <a:cubicBezTo>
                    <a:pt x="529973" y="638678"/>
                    <a:pt x="537055" y="632277"/>
                    <a:pt x="544136" y="625790"/>
                  </a:cubicBezTo>
                  <a:lnTo>
                    <a:pt x="544648" y="625278"/>
                  </a:lnTo>
                  <a:cubicBezTo>
                    <a:pt x="543624" y="639873"/>
                    <a:pt x="542600" y="654382"/>
                    <a:pt x="541576" y="668976"/>
                  </a:cubicBezTo>
                  <a:cubicBezTo>
                    <a:pt x="537738" y="672305"/>
                    <a:pt x="533898" y="675548"/>
                    <a:pt x="529973" y="678877"/>
                  </a:cubicBezTo>
                  <a:close/>
                  <a:moveTo>
                    <a:pt x="531253" y="605136"/>
                  </a:moveTo>
                  <a:cubicBezTo>
                    <a:pt x="529462" y="606672"/>
                    <a:pt x="527670" y="608208"/>
                    <a:pt x="525878" y="609830"/>
                  </a:cubicBezTo>
                  <a:cubicBezTo>
                    <a:pt x="526219" y="606075"/>
                    <a:pt x="526561" y="602234"/>
                    <a:pt x="526902" y="598479"/>
                  </a:cubicBezTo>
                  <a:cubicBezTo>
                    <a:pt x="534410" y="590541"/>
                    <a:pt x="541747" y="582433"/>
                    <a:pt x="548829" y="574154"/>
                  </a:cubicBezTo>
                  <a:cubicBezTo>
                    <a:pt x="548914" y="574069"/>
                    <a:pt x="548999" y="573898"/>
                    <a:pt x="549084" y="573813"/>
                  </a:cubicBezTo>
                  <a:cubicBezTo>
                    <a:pt x="548572" y="579617"/>
                    <a:pt x="547975" y="585335"/>
                    <a:pt x="547463" y="591139"/>
                  </a:cubicBezTo>
                  <a:lnTo>
                    <a:pt x="531253" y="605221"/>
                  </a:lnTo>
                  <a:close/>
                  <a:moveTo>
                    <a:pt x="547720" y="572959"/>
                  </a:moveTo>
                  <a:cubicBezTo>
                    <a:pt x="541065" y="579958"/>
                    <a:pt x="534239" y="586786"/>
                    <a:pt x="527243" y="593528"/>
                  </a:cubicBezTo>
                  <a:cubicBezTo>
                    <a:pt x="527414" y="591565"/>
                    <a:pt x="527585" y="589602"/>
                    <a:pt x="527755" y="587639"/>
                  </a:cubicBezTo>
                  <a:lnTo>
                    <a:pt x="527755" y="587639"/>
                  </a:lnTo>
                  <a:cubicBezTo>
                    <a:pt x="527755" y="587639"/>
                    <a:pt x="527755" y="587554"/>
                    <a:pt x="527755" y="587554"/>
                  </a:cubicBezTo>
                  <a:lnTo>
                    <a:pt x="527755" y="587554"/>
                  </a:lnTo>
                  <a:cubicBezTo>
                    <a:pt x="527755" y="587554"/>
                    <a:pt x="527755" y="587469"/>
                    <a:pt x="527755" y="587469"/>
                  </a:cubicBezTo>
                  <a:cubicBezTo>
                    <a:pt x="528182" y="581409"/>
                    <a:pt x="528693" y="575349"/>
                    <a:pt x="529206" y="569290"/>
                  </a:cubicBezTo>
                  <a:cubicBezTo>
                    <a:pt x="530741" y="567753"/>
                    <a:pt x="532277" y="566302"/>
                    <a:pt x="533898" y="564766"/>
                  </a:cubicBezTo>
                  <a:cubicBezTo>
                    <a:pt x="539870" y="558962"/>
                    <a:pt x="545757" y="552988"/>
                    <a:pt x="551644" y="547014"/>
                  </a:cubicBezTo>
                  <a:cubicBezTo>
                    <a:pt x="550876" y="555122"/>
                    <a:pt x="550108" y="563230"/>
                    <a:pt x="549341" y="571338"/>
                  </a:cubicBezTo>
                  <a:lnTo>
                    <a:pt x="547805" y="572959"/>
                  </a:lnTo>
                  <a:close/>
                  <a:moveTo>
                    <a:pt x="543027" y="554439"/>
                  </a:moveTo>
                  <a:cubicBezTo>
                    <a:pt x="539614" y="557426"/>
                    <a:pt x="536287" y="560499"/>
                    <a:pt x="532874" y="563486"/>
                  </a:cubicBezTo>
                  <a:cubicBezTo>
                    <a:pt x="531680" y="564510"/>
                    <a:pt x="530571" y="565534"/>
                    <a:pt x="529376" y="566558"/>
                  </a:cubicBezTo>
                  <a:cubicBezTo>
                    <a:pt x="529973" y="558962"/>
                    <a:pt x="530571" y="551452"/>
                    <a:pt x="531253" y="543856"/>
                  </a:cubicBezTo>
                  <a:cubicBezTo>
                    <a:pt x="535605" y="539759"/>
                    <a:pt x="539955" y="535577"/>
                    <a:pt x="544221" y="531480"/>
                  </a:cubicBezTo>
                  <a:cubicBezTo>
                    <a:pt x="547463" y="528408"/>
                    <a:pt x="550705" y="525250"/>
                    <a:pt x="553948" y="522092"/>
                  </a:cubicBezTo>
                  <a:cubicBezTo>
                    <a:pt x="553180" y="530285"/>
                    <a:pt x="552326" y="538393"/>
                    <a:pt x="551559" y="546587"/>
                  </a:cubicBezTo>
                  <a:lnTo>
                    <a:pt x="542942" y="554524"/>
                  </a:lnTo>
                  <a:close/>
                  <a:moveTo>
                    <a:pt x="543368" y="530200"/>
                  </a:moveTo>
                  <a:cubicBezTo>
                    <a:pt x="539443" y="533528"/>
                    <a:pt x="535519" y="536857"/>
                    <a:pt x="531594" y="540186"/>
                  </a:cubicBezTo>
                  <a:cubicBezTo>
                    <a:pt x="532021" y="534979"/>
                    <a:pt x="532447" y="529858"/>
                    <a:pt x="532874" y="524652"/>
                  </a:cubicBezTo>
                  <a:cubicBezTo>
                    <a:pt x="533301" y="519787"/>
                    <a:pt x="533813" y="514922"/>
                    <a:pt x="534239" y="510143"/>
                  </a:cubicBezTo>
                  <a:cubicBezTo>
                    <a:pt x="536543" y="508009"/>
                    <a:pt x="538846" y="505876"/>
                    <a:pt x="541150" y="503742"/>
                  </a:cubicBezTo>
                  <a:lnTo>
                    <a:pt x="541150" y="504254"/>
                  </a:lnTo>
                  <a:cubicBezTo>
                    <a:pt x="541150" y="504254"/>
                    <a:pt x="539358" y="525506"/>
                    <a:pt x="539358" y="525506"/>
                  </a:cubicBezTo>
                  <a:cubicBezTo>
                    <a:pt x="539358" y="525676"/>
                    <a:pt x="539529" y="525676"/>
                    <a:pt x="539614" y="525506"/>
                  </a:cubicBezTo>
                  <a:lnTo>
                    <a:pt x="542003" y="504254"/>
                  </a:lnTo>
                  <a:lnTo>
                    <a:pt x="542174" y="502803"/>
                  </a:lnTo>
                  <a:cubicBezTo>
                    <a:pt x="546951" y="498365"/>
                    <a:pt x="551729" y="494012"/>
                    <a:pt x="556507" y="489574"/>
                  </a:cubicBezTo>
                  <a:lnTo>
                    <a:pt x="557360" y="488806"/>
                  </a:lnTo>
                  <a:cubicBezTo>
                    <a:pt x="556337" y="499474"/>
                    <a:pt x="555227" y="510143"/>
                    <a:pt x="554204" y="520812"/>
                  </a:cubicBezTo>
                  <a:cubicBezTo>
                    <a:pt x="550620" y="523969"/>
                    <a:pt x="547037" y="527127"/>
                    <a:pt x="543368" y="530200"/>
                  </a:cubicBezTo>
                  <a:close/>
                  <a:moveTo>
                    <a:pt x="544819" y="467042"/>
                  </a:moveTo>
                  <a:cubicBezTo>
                    <a:pt x="542600" y="468920"/>
                    <a:pt x="540297" y="470797"/>
                    <a:pt x="538079" y="472590"/>
                  </a:cubicBezTo>
                  <a:cubicBezTo>
                    <a:pt x="538420" y="469005"/>
                    <a:pt x="538846" y="465506"/>
                    <a:pt x="539273" y="461921"/>
                  </a:cubicBezTo>
                  <a:lnTo>
                    <a:pt x="541918" y="439560"/>
                  </a:lnTo>
                  <a:lnTo>
                    <a:pt x="543368" y="428294"/>
                  </a:lnTo>
                  <a:cubicBezTo>
                    <a:pt x="543795" y="427782"/>
                    <a:pt x="544307" y="427355"/>
                    <a:pt x="544733" y="426843"/>
                  </a:cubicBezTo>
                  <a:cubicBezTo>
                    <a:pt x="546781" y="424709"/>
                    <a:pt x="548829" y="422490"/>
                    <a:pt x="550791" y="420356"/>
                  </a:cubicBezTo>
                  <a:cubicBezTo>
                    <a:pt x="550620" y="421381"/>
                    <a:pt x="550450" y="422319"/>
                    <a:pt x="550364" y="423344"/>
                  </a:cubicBezTo>
                  <a:cubicBezTo>
                    <a:pt x="548402" y="437853"/>
                    <a:pt x="546525" y="452447"/>
                    <a:pt x="544904" y="466957"/>
                  </a:cubicBezTo>
                  <a:close/>
                  <a:moveTo>
                    <a:pt x="543624" y="425648"/>
                  </a:moveTo>
                  <a:cubicBezTo>
                    <a:pt x="543624" y="425648"/>
                    <a:pt x="543624" y="425648"/>
                    <a:pt x="543624" y="425648"/>
                  </a:cubicBezTo>
                  <a:lnTo>
                    <a:pt x="544648" y="417198"/>
                  </a:lnTo>
                  <a:cubicBezTo>
                    <a:pt x="544648" y="417198"/>
                    <a:pt x="544477" y="416942"/>
                    <a:pt x="544392" y="417198"/>
                  </a:cubicBezTo>
                  <a:lnTo>
                    <a:pt x="542942" y="426245"/>
                  </a:lnTo>
                  <a:cubicBezTo>
                    <a:pt x="538932" y="430086"/>
                    <a:pt x="534837" y="433927"/>
                    <a:pt x="530826" y="437682"/>
                  </a:cubicBezTo>
                  <a:cubicBezTo>
                    <a:pt x="531253" y="435378"/>
                    <a:pt x="531594" y="432988"/>
                    <a:pt x="532021" y="430684"/>
                  </a:cubicBezTo>
                  <a:cubicBezTo>
                    <a:pt x="533557" y="422063"/>
                    <a:pt x="535178" y="413443"/>
                    <a:pt x="536799" y="404823"/>
                  </a:cubicBezTo>
                  <a:cubicBezTo>
                    <a:pt x="540467" y="401494"/>
                    <a:pt x="544136" y="398080"/>
                    <a:pt x="547720" y="394752"/>
                  </a:cubicBezTo>
                  <a:lnTo>
                    <a:pt x="555739" y="387412"/>
                  </a:lnTo>
                  <a:cubicBezTo>
                    <a:pt x="554033" y="397824"/>
                    <a:pt x="552326" y="408152"/>
                    <a:pt x="550876" y="418564"/>
                  </a:cubicBezTo>
                  <a:cubicBezTo>
                    <a:pt x="548402" y="420954"/>
                    <a:pt x="546013" y="423344"/>
                    <a:pt x="543539" y="425733"/>
                  </a:cubicBezTo>
                  <a:close/>
                  <a:moveTo>
                    <a:pt x="546951" y="393386"/>
                  </a:moveTo>
                  <a:cubicBezTo>
                    <a:pt x="543880" y="395947"/>
                    <a:pt x="540723" y="398507"/>
                    <a:pt x="537567" y="401153"/>
                  </a:cubicBezTo>
                  <a:cubicBezTo>
                    <a:pt x="538846" y="394325"/>
                    <a:pt x="540212" y="387583"/>
                    <a:pt x="541576" y="380840"/>
                  </a:cubicBezTo>
                  <a:cubicBezTo>
                    <a:pt x="547634" y="375378"/>
                    <a:pt x="553606" y="370001"/>
                    <a:pt x="559664" y="364539"/>
                  </a:cubicBezTo>
                  <a:lnTo>
                    <a:pt x="559920" y="364282"/>
                  </a:lnTo>
                  <a:cubicBezTo>
                    <a:pt x="558554" y="371452"/>
                    <a:pt x="557360" y="378621"/>
                    <a:pt x="556166" y="385790"/>
                  </a:cubicBezTo>
                  <a:lnTo>
                    <a:pt x="547037" y="393386"/>
                  </a:lnTo>
                  <a:close/>
                  <a:moveTo>
                    <a:pt x="543539" y="371110"/>
                  </a:moveTo>
                  <a:lnTo>
                    <a:pt x="543539" y="371110"/>
                  </a:lnTo>
                  <a:cubicBezTo>
                    <a:pt x="543539" y="371110"/>
                    <a:pt x="543539" y="371025"/>
                    <a:pt x="543539" y="371025"/>
                  </a:cubicBezTo>
                  <a:cubicBezTo>
                    <a:pt x="544136" y="367952"/>
                    <a:pt x="544733" y="364965"/>
                    <a:pt x="545245" y="361893"/>
                  </a:cubicBezTo>
                  <a:cubicBezTo>
                    <a:pt x="548829" y="358905"/>
                    <a:pt x="552326" y="355918"/>
                    <a:pt x="555910" y="352931"/>
                  </a:cubicBezTo>
                  <a:lnTo>
                    <a:pt x="563759" y="346359"/>
                  </a:lnTo>
                  <a:cubicBezTo>
                    <a:pt x="562565" y="351566"/>
                    <a:pt x="561455" y="356772"/>
                    <a:pt x="560346" y="361978"/>
                  </a:cubicBezTo>
                  <a:lnTo>
                    <a:pt x="558725" y="363344"/>
                  </a:lnTo>
                  <a:cubicBezTo>
                    <a:pt x="553350" y="367696"/>
                    <a:pt x="547890" y="372049"/>
                    <a:pt x="542515" y="376402"/>
                  </a:cubicBezTo>
                  <a:cubicBezTo>
                    <a:pt x="542856" y="374695"/>
                    <a:pt x="543197" y="372988"/>
                    <a:pt x="543539" y="371281"/>
                  </a:cubicBezTo>
                  <a:lnTo>
                    <a:pt x="543539" y="371281"/>
                  </a:lnTo>
                  <a:cubicBezTo>
                    <a:pt x="543539" y="371281"/>
                    <a:pt x="543539" y="371196"/>
                    <a:pt x="543539" y="371196"/>
                  </a:cubicBezTo>
                  <a:close/>
                  <a:moveTo>
                    <a:pt x="546013" y="358223"/>
                  </a:moveTo>
                  <a:cubicBezTo>
                    <a:pt x="547378" y="351053"/>
                    <a:pt x="548829" y="343799"/>
                    <a:pt x="550279" y="336630"/>
                  </a:cubicBezTo>
                  <a:cubicBezTo>
                    <a:pt x="553777" y="333557"/>
                    <a:pt x="557190" y="330484"/>
                    <a:pt x="560687" y="327412"/>
                  </a:cubicBezTo>
                  <a:lnTo>
                    <a:pt x="570243" y="318962"/>
                  </a:lnTo>
                  <a:cubicBezTo>
                    <a:pt x="568110" y="327583"/>
                    <a:pt x="566148" y="336203"/>
                    <a:pt x="564186" y="344823"/>
                  </a:cubicBezTo>
                  <a:lnTo>
                    <a:pt x="555142" y="351480"/>
                  </a:lnTo>
                  <a:cubicBezTo>
                    <a:pt x="552156" y="353699"/>
                    <a:pt x="549084" y="355918"/>
                    <a:pt x="546013" y="358137"/>
                  </a:cubicBezTo>
                  <a:close/>
                  <a:moveTo>
                    <a:pt x="570584" y="317512"/>
                  </a:moveTo>
                  <a:lnTo>
                    <a:pt x="559749" y="326132"/>
                  </a:lnTo>
                  <a:cubicBezTo>
                    <a:pt x="556849" y="328436"/>
                    <a:pt x="553862" y="330740"/>
                    <a:pt x="550962" y="333045"/>
                  </a:cubicBezTo>
                  <a:cubicBezTo>
                    <a:pt x="551559" y="330228"/>
                    <a:pt x="552071" y="327497"/>
                    <a:pt x="552668" y="324681"/>
                  </a:cubicBezTo>
                  <a:cubicBezTo>
                    <a:pt x="559579" y="318706"/>
                    <a:pt x="566404" y="312732"/>
                    <a:pt x="573229" y="306758"/>
                  </a:cubicBezTo>
                  <a:cubicBezTo>
                    <a:pt x="572291" y="310342"/>
                    <a:pt x="571437" y="313927"/>
                    <a:pt x="570584" y="317426"/>
                  </a:cubicBezTo>
                  <a:close/>
                  <a:moveTo>
                    <a:pt x="526305" y="445876"/>
                  </a:moveTo>
                  <a:cubicBezTo>
                    <a:pt x="524513" y="459275"/>
                    <a:pt x="522892" y="472590"/>
                    <a:pt x="521356" y="485989"/>
                  </a:cubicBezTo>
                  <a:cubicBezTo>
                    <a:pt x="520589" y="486587"/>
                    <a:pt x="519821" y="487270"/>
                    <a:pt x="519053" y="487867"/>
                  </a:cubicBezTo>
                  <a:cubicBezTo>
                    <a:pt x="518541" y="488294"/>
                    <a:pt x="517944" y="488721"/>
                    <a:pt x="517432" y="489147"/>
                  </a:cubicBezTo>
                  <a:cubicBezTo>
                    <a:pt x="517602" y="487440"/>
                    <a:pt x="517773" y="485819"/>
                    <a:pt x="517944" y="484112"/>
                  </a:cubicBezTo>
                  <a:lnTo>
                    <a:pt x="520418" y="461068"/>
                  </a:lnTo>
                  <a:lnTo>
                    <a:pt x="521612" y="450740"/>
                  </a:lnTo>
                  <a:cubicBezTo>
                    <a:pt x="523148" y="449119"/>
                    <a:pt x="524769" y="447497"/>
                    <a:pt x="526305" y="445961"/>
                  </a:cubicBezTo>
                  <a:close/>
                  <a:moveTo>
                    <a:pt x="519480" y="460812"/>
                  </a:moveTo>
                  <a:lnTo>
                    <a:pt x="516323" y="483685"/>
                  </a:lnTo>
                  <a:cubicBezTo>
                    <a:pt x="515981" y="485989"/>
                    <a:pt x="515726" y="488294"/>
                    <a:pt x="515384" y="490684"/>
                  </a:cubicBezTo>
                  <a:cubicBezTo>
                    <a:pt x="512057" y="493329"/>
                    <a:pt x="508729" y="495890"/>
                    <a:pt x="505317" y="498536"/>
                  </a:cubicBezTo>
                  <a:lnTo>
                    <a:pt x="505573" y="496317"/>
                  </a:lnTo>
                  <a:lnTo>
                    <a:pt x="508303" y="476857"/>
                  </a:lnTo>
                  <a:cubicBezTo>
                    <a:pt x="509071" y="471736"/>
                    <a:pt x="509839" y="466701"/>
                    <a:pt x="510692" y="461665"/>
                  </a:cubicBezTo>
                  <a:cubicBezTo>
                    <a:pt x="514019" y="458337"/>
                    <a:pt x="517432" y="454922"/>
                    <a:pt x="520759" y="451594"/>
                  </a:cubicBezTo>
                  <a:lnTo>
                    <a:pt x="519394" y="460982"/>
                  </a:lnTo>
                  <a:close/>
                  <a:moveTo>
                    <a:pt x="486632" y="472931"/>
                  </a:moveTo>
                  <a:lnTo>
                    <a:pt x="485694" y="478735"/>
                  </a:lnTo>
                  <a:cubicBezTo>
                    <a:pt x="484926" y="479417"/>
                    <a:pt x="484158" y="480100"/>
                    <a:pt x="483390" y="480783"/>
                  </a:cubicBezTo>
                  <a:cubicBezTo>
                    <a:pt x="483902" y="476942"/>
                    <a:pt x="484499" y="473016"/>
                    <a:pt x="485096" y="469176"/>
                  </a:cubicBezTo>
                  <a:lnTo>
                    <a:pt x="485779" y="465079"/>
                  </a:lnTo>
                  <a:cubicBezTo>
                    <a:pt x="486035" y="466615"/>
                    <a:pt x="486462" y="468237"/>
                    <a:pt x="487229" y="469773"/>
                  </a:cubicBezTo>
                  <a:cubicBezTo>
                    <a:pt x="487059" y="470797"/>
                    <a:pt x="486888" y="471907"/>
                    <a:pt x="486717" y="472931"/>
                  </a:cubicBezTo>
                  <a:close/>
                  <a:moveTo>
                    <a:pt x="511118" y="358052"/>
                  </a:moveTo>
                  <a:cubicBezTo>
                    <a:pt x="513763" y="356004"/>
                    <a:pt x="516323" y="353955"/>
                    <a:pt x="518968" y="351992"/>
                  </a:cubicBezTo>
                  <a:cubicBezTo>
                    <a:pt x="518797" y="352760"/>
                    <a:pt x="518626" y="353528"/>
                    <a:pt x="518456" y="354211"/>
                  </a:cubicBezTo>
                  <a:cubicBezTo>
                    <a:pt x="518456" y="354211"/>
                    <a:pt x="518456" y="354211"/>
                    <a:pt x="518456" y="354211"/>
                  </a:cubicBezTo>
                  <a:cubicBezTo>
                    <a:pt x="518456" y="354211"/>
                    <a:pt x="518456" y="354382"/>
                    <a:pt x="518456" y="354467"/>
                  </a:cubicBezTo>
                  <a:cubicBezTo>
                    <a:pt x="518456" y="354467"/>
                    <a:pt x="518456" y="354638"/>
                    <a:pt x="518456" y="354723"/>
                  </a:cubicBezTo>
                  <a:cubicBezTo>
                    <a:pt x="518456" y="354723"/>
                    <a:pt x="518456" y="354723"/>
                    <a:pt x="518456" y="354723"/>
                  </a:cubicBezTo>
                  <a:cubicBezTo>
                    <a:pt x="518114" y="356345"/>
                    <a:pt x="517858" y="357967"/>
                    <a:pt x="517517" y="359588"/>
                  </a:cubicBezTo>
                  <a:cubicBezTo>
                    <a:pt x="514957" y="361637"/>
                    <a:pt x="512398" y="363685"/>
                    <a:pt x="509924" y="365733"/>
                  </a:cubicBezTo>
                  <a:cubicBezTo>
                    <a:pt x="510351" y="363173"/>
                    <a:pt x="510777" y="360698"/>
                    <a:pt x="511203" y="358137"/>
                  </a:cubicBezTo>
                  <a:close/>
                  <a:moveTo>
                    <a:pt x="520418" y="345164"/>
                  </a:moveTo>
                  <a:lnTo>
                    <a:pt x="512057" y="352334"/>
                  </a:lnTo>
                  <a:cubicBezTo>
                    <a:pt x="513422" y="344140"/>
                    <a:pt x="514787" y="335861"/>
                    <a:pt x="516152" y="327668"/>
                  </a:cubicBezTo>
                  <a:lnTo>
                    <a:pt x="523660" y="323144"/>
                  </a:lnTo>
                  <a:cubicBezTo>
                    <a:pt x="523660" y="323144"/>
                    <a:pt x="523660" y="322888"/>
                    <a:pt x="523575" y="322974"/>
                  </a:cubicBezTo>
                  <a:lnTo>
                    <a:pt x="516323" y="326900"/>
                  </a:lnTo>
                  <a:cubicBezTo>
                    <a:pt x="516579" y="325364"/>
                    <a:pt x="516835" y="323827"/>
                    <a:pt x="517090" y="322291"/>
                  </a:cubicBezTo>
                  <a:cubicBezTo>
                    <a:pt x="520503" y="319901"/>
                    <a:pt x="523916" y="317426"/>
                    <a:pt x="527243" y="315036"/>
                  </a:cubicBezTo>
                  <a:cubicBezTo>
                    <a:pt x="524940" y="325108"/>
                    <a:pt x="522722" y="335093"/>
                    <a:pt x="520503" y="345164"/>
                  </a:cubicBezTo>
                  <a:close/>
                  <a:moveTo>
                    <a:pt x="487229" y="421978"/>
                  </a:moveTo>
                  <a:cubicBezTo>
                    <a:pt x="488168" y="416686"/>
                    <a:pt x="489192" y="411395"/>
                    <a:pt x="490130" y="406103"/>
                  </a:cubicBezTo>
                  <a:cubicBezTo>
                    <a:pt x="492946" y="404055"/>
                    <a:pt x="495761" y="401921"/>
                    <a:pt x="498577" y="399787"/>
                  </a:cubicBezTo>
                  <a:cubicBezTo>
                    <a:pt x="497809" y="404482"/>
                    <a:pt x="497041" y="409176"/>
                    <a:pt x="496188" y="413955"/>
                  </a:cubicBezTo>
                  <a:cubicBezTo>
                    <a:pt x="493202" y="416601"/>
                    <a:pt x="490130" y="419247"/>
                    <a:pt x="487144" y="421978"/>
                  </a:cubicBezTo>
                  <a:close/>
                  <a:moveTo>
                    <a:pt x="500027" y="373500"/>
                  </a:moveTo>
                  <a:cubicBezTo>
                    <a:pt x="498577" y="374695"/>
                    <a:pt x="497212" y="375975"/>
                    <a:pt x="495761" y="377170"/>
                  </a:cubicBezTo>
                  <a:cubicBezTo>
                    <a:pt x="496358" y="374268"/>
                    <a:pt x="496956" y="371366"/>
                    <a:pt x="497553" y="368379"/>
                  </a:cubicBezTo>
                  <a:cubicBezTo>
                    <a:pt x="497553" y="368379"/>
                    <a:pt x="497724" y="368294"/>
                    <a:pt x="497724" y="368208"/>
                  </a:cubicBezTo>
                  <a:cubicBezTo>
                    <a:pt x="498236" y="369916"/>
                    <a:pt x="499003" y="371622"/>
                    <a:pt x="500027" y="373415"/>
                  </a:cubicBezTo>
                  <a:close/>
                  <a:moveTo>
                    <a:pt x="486462" y="408834"/>
                  </a:moveTo>
                  <a:cubicBezTo>
                    <a:pt x="485694" y="414041"/>
                    <a:pt x="485011" y="419332"/>
                    <a:pt x="484329" y="424538"/>
                  </a:cubicBezTo>
                  <a:cubicBezTo>
                    <a:pt x="481599" y="426928"/>
                    <a:pt x="478954" y="429403"/>
                    <a:pt x="476224" y="431793"/>
                  </a:cubicBezTo>
                  <a:lnTo>
                    <a:pt x="478271" y="417198"/>
                  </a:lnTo>
                  <a:cubicBezTo>
                    <a:pt x="478271" y="417198"/>
                    <a:pt x="478100" y="416942"/>
                    <a:pt x="478015" y="417198"/>
                  </a:cubicBezTo>
                  <a:lnTo>
                    <a:pt x="475370" y="432476"/>
                  </a:lnTo>
                  <a:cubicBezTo>
                    <a:pt x="473237" y="434353"/>
                    <a:pt x="471104" y="436317"/>
                    <a:pt x="468971" y="438194"/>
                  </a:cubicBezTo>
                  <a:cubicBezTo>
                    <a:pt x="469910" y="431964"/>
                    <a:pt x="470849" y="425648"/>
                    <a:pt x="471872" y="419418"/>
                  </a:cubicBezTo>
                  <a:cubicBezTo>
                    <a:pt x="476736" y="415918"/>
                    <a:pt x="481513" y="412334"/>
                    <a:pt x="486376" y="408749"/>
                  </a:cubicBezTo>
                  <a:close/>
                  <a:moveTo>
                    <a:pt x="472640" y="415577"/>
                  </a:moveTo>
                  <a:cubicBezTo>
                    <a:pt x="472982" y="413272"/>
                    <a:pt x="473408" y="411053"/>
                    <a:pt x="473750" y="408749"/>
                  </a:cubicBezTo>
                  <a:cubicBezTo>
                    <a:pt x="474262" y="405847"/>
                    <a:pt x="474773" y="402945"/>
                    <a:pt x="475285" y="400044"/>
                  </a:cubicBezTo>
                  <a:cubicBezTo>
                    <a:pt x="479978" y="396288"/>
                    <a:pt x="484755" y="392533"/>
                    <a:pt x="489448" y="388777"/>
                  </a:cubicBezTo>
                  <a:cubicBezTo>
                    <a:pt x="488680" y="393557"/>
                    <a:pt x="487997" y="398422"/>
                    <a:pt x="487315" y="403201"/>
                  </a:cubicBezTo>
                  <a:cubicBezTo>
                    <a:pt x="482452" y="407298"/>
                    <a:pt x="477503" y="411395"/>
                    <a:pt x="472640" y="415577"/>
                  </a:cubicBezTo>
                  <a:close/>
                  <a:moveTo>
                    <a:pt x="487827" y="384083"/>
                  </a:moveTo>
                  <a:cubicBezTo>
                    <a:pt x="483987" y="387327"/>
                    <a:pt x="480148" y="390570"/>
                    <a:pt x="476309" y="393898"/>
                  </a:cubicBezTo>
                  <a:cubicBezTo>
                    <a:pt x="476906" y="390314"/>
                    <a:pt x="477588" y="386729"/>
                    <a:pt x="478271" y="383144"/>
                  </a:cubicBezTo>
                  <a:lnTo>
                    <a:pt x="478527" y="382974"/>
                  </a:lnTo>
                  <a:cubicBezTo>
                    <a:pt x="483049" y="379560"/>
                    <a:pt x="487486" y="376146"/>
                    <a:pt x="492007" y="372732"/>
                  </a:cubicBezTo>
                  <a:cubicBezTo>
                    <a:pt x="491495" y="375719"/>
                    <a:pt x="491069" y="378792"/>
                    <a:pt x="490557" y="381779"/>
                  </a:cubicBezTo>
                  <a:cubicBezTo>
                    <a:pt x="489704" y="382547"/>
                    <a:pt x="488765" y="383315"/>
                    <a:pt x="487827" y="384083"/>
                  </a:cubicBezTo>
                  <a:close/>
                  <a:moveTo>
                    <a:pt x="478698" y="380669"/>
                  </a:moveTo>
                  <a:cubicBezTo>
                    <a:pt x="478783" y="380072"/>
                    <a:pt x="478954" y="379474"/>
                    <a:pt x="479039" y="378962"/>
                  </a:cubicBezTo>
                  <a:cubicBezTo>
                    <a:pt x="480063" y="378024"/>
                    <a:pt x="481087" y="376999"/>
                    <a:pt x="482111" y="376060"/>
                  </a:cubicBezTo>
                  <a:lnTo>
                    <a:pt x="493116" y="365819"/>
                  </a:lnTo>
                  <a:cubicBezTo>
                    <a:pt x="492946" y="366843"/>
                    <a:pt x="492775" y="367867"/>
                    <a:pt x="492604" y="368806"/>
                  </a:cubicBezTo>
                  <a:cubicBezTo>
                    <a:pt x="487997" y="372732"/>
                    <a:pt x="483305" y="376743"/>
                    <a:pt x="478698" y="380669"/>
                  </a:cubicBezTo>
                  <a:close/>
                  <a:moveTo>
                    <a:pt x="495505" y="345591"/>
                  </a:moveTo>
                  <a:lnTo>
                    <a:pt x="482366" y="367014"/>
                  </a:lnTo>
                  <a:lnTo>
                    <a:pt x="480745" y="369659"/>
                  </a:lnTo>
                  <a:cubicBezTo>
                    <a:pt x="481428" y="366245"/>
                    <a:pt x="482025" y="362832"/>
                    <a:pt x="482708" y="359418"/>
                  </a:cubicBezTo>
                  <a:lnTo>
                    <a:pt x="482708" y="359418"/>
                  </a:lnTo>
                  <a:cubicBezTo>
                    <a:pt x="482708" y="359418"/>
                    <a:pt x="482708" y="359418"/>
                    <a:pt x="482708" y="359418"/>
                  </a:cubicBezTo>
                  <a:lnTo>
                    <a:pt x="482708" y="359418"/>
                  </a:lnTo>
                  <a:cubicBezTo>
                    <a:pt x="482708" y="359418"/>
                    <a:pt x="482708" y="359418"/>
                    <a:pt x="482708" y="359418"/>
                  </a:cubicBezTo>
                  <a:cubicBezTo>
                    <a:pt x="483390" y="355748"/>
                    <a:pt x="483987" y="352163"/>
                    <a:pt x="484670" y="348493"/>
                  </a:cubicBezTo>
                  <a:cubicBezTo>
                    <a:pt x="489107" y="345250"/>
                    <a:pt x="493628" y="342092"/>
                    <a:pt x="498236" y="339019"/>
                  </a:cubicBezTo>
                  <a:cubicBezTo>
                    <a:pt x="497382" y="343031"/>
                    <a:pt x="496529" y="347042"/>
                    <a:pt x="495676" y="351053"/>
                  </a:cubicBezTo>
                  <a:lnTo>
                    <a:pt x="495676" y="351053"/>
                  </a:lnTo>
                  <a:cubicBezTo>
                    <a:pt x="495676" y="351053"/>
                    <a:pt x="495676" y="351309"/>
                    <a:pt x="495676" y="351309"/>
                  </a:cubicBezTo>
                  <a:lnTo>
                    <a:pt x="495676" y="351566"/>
                  </a:lnTo>
                  <a:cubicBezTo>
                    <a:pt x="495676" y="351566"/>
                    <a:pt x="495676" y="351566"/>
                    <a:pt x="495676" y="351566"/>
                  </a:cubicBezTo>
                  <a:cubicBezTo>
                    <a:pt x="494908" y="356004"/>
                    <a:pt x="494140" y="360356"/>
                    <a:pt x="493372" y="364795"/>
                  </a:cubicBezTo>
                  <a:lnTo>
                    <a:pt x="481257" y="374951"/>
                  </a:lnTo>
                  <a:cubicBezTo>
                    <a:pt x="480745" y="375378"/>
                    <a:pt x="480233" y="375890"/>
                    <a:pt x="479636" y="376317"/>
                  </a:cubicBezTo>
                  <a:cubicBezTo>
                    <a:pt x="479892" y="375122"/>
                    <a:pt x="480063" y="374012"/>
                    <a:pt x="480319" y="372817"/>
                  </a:cubicBezTo>
                  <a:cubicBezTo>
                    <a:pt x="481257" y="371110"/>
                    <a:pt x="482196" y="369403"/>
                    <a:pt x="483134" y="367782"/>
                  </a:cubicBezTo>
                  <a:lnTo>
                    <a:pt x="495761" y="345932"/>
                  </a:lnTo>
                  <a:cubicBezTo>
                    <a:pt x="495761" y="345932"/>
                    <a:pt x="495761" y="345676"/>
                    <a:pt x="495591" y="345847"/>
                  </a:cubicBezTo>
                  <a:close/>
                  <a:moveTo>
                    <a:pt x="485353" y="344994"/>
                  </a:moveTo>
                  <a:cubicBezTo>
                    <a:pt x="485353" y="344994"/>
                    <a:pt x="485353" y="344738"/>
                    <a:pt x="485353" y="344652"/>
                  </a:cubicBezTo>
                  <a:lnTo>
                    <a:pt x="490983" y="340641"/>
                  </a:lnTo>
                  <a:cubicBezTo>
                    <a:pt x="493714" y="338678"/>
                    <a:pt x="496444" y="336800"/>
                    <a:pt x="499174" y="334837"/>
                  </a:cubicBezTo>
                  <a:cubicBezTo>
                    <a:pt x="499003" y="335435"/>
                    <a:pt x="498918" y="336032"/>
                    <a:pt x="498748" y="336630"/>
                  </a:cubicBezTo>
                  <a:cubicBezTo>
                    <a:pt x="494225" y="339361"/>
                    <a:pt x="489704" y="342092"/>
                    <a:pt x="485267" y="344994"/>
                  </a:cubicBezTo>
                  <a:close/>
                  <a:moveTo>
                    <a:pt x="505828" y="306587"/>
                  </a:moveTo>
                  <a:cubicBezTo>
                    <a:pt x="505744" y="307014"/>
                    <a:pt x="505658" y="307440"/>
                    <a:pt x="505487" y="307867"/>
                  </a:cubicBezTo>
                  <a:cubicBezTo>
                    <a:pt x="503354" y="309403"/>
                    <a:pt x="501222" y="310940"/>
                    <a:pt x="499089" y="312476"/>
                  </a:cubicBezTo>
                  <a:cubicBezTo>
                    <a:pt x="501307" y="310513"/>
                    <a:pt x="503525" y="308465"/>
                    <a:pt x="505828" y="306502"/>
                  </a:cubicBezTo>
                  <a:close/>
                  <a:moveTo>
                    <a:pt x="503696" y="305563"/>
                  </a:moveTo>
                  <a:lnTo>
                    <a:pt x="507450" y="300100"/>
                  </a:lnTo>
                  <a:cubicBezTo>
                    <a:pt x="507194" y="301125"/>
                    <a:pt x="506938" y="302234"/>
                    <a:pt x="506682" y="303258"/>
                  </a:cubicBezTo>
                  <a:cubicBezTo>
                    <a:pt x="505658" y="304026"/>
                    <a:pt x="504719" y="304795"/>
                    <a:pt x="503696" y="305563"/>
                  </a:cubicBezTo>
                  <a:close/>
                  <a:moveTo>
                    <a:pt x="507706" y="299162"/>
                  </a:moveTo>
                  <a:lnTo>
                    <a:pt x="505999" y="301551"/>
                  </a:lnTo>
                  <a:lnTo>
                    <a:pt x="509156" y="293443"/>
                  </a:lnTo>
                  <a:cubicBezTo>
                    <a:pt x="508644" y="295321"/>
                    <a:pt x="508218" y="297284"/>
                    <a:pt x="507706" y="299162"/>
                  </a:cubicBezTo>
                  <a:close/>
                  <a:moveTo>
                    <a:pt x="505573" y="301893"/>
                  </a:moveTo>
                  <a:cubicBezTo>
                    <a:pt x="505573" y="301893"/>
                    <a:pt x="505573" y="301978"/>
                    <a:pt x="505573" y="302063"/>
                  </a:cubicBezTo>
                  <a:lnTo>
                    <a:pt x="502074" y="306843"/>
                  </a:lnTo>
                  <a:cubicBezTo>
                    <a:pt x="499857" y="308635"/>
                    <a:pt x="497553" y="310428"/>
                    <a:pt x="495420" y="312220"/>
                  </a:cubicBezTo>
                  <a:cubicBezTo>
                    <a:pt x="499771" y="305904"/>
                    <a:pt x="504123" y="299674"/>
                    <a:pt x="508559" y="293358"/>
                  </a:cubicBezTo>
                  <a:lnTo>
                    <a:pt x="505573" y="301893"/>
                  </a:lnTo>
                  <a:close/>
                  <a:moveTo>
                    <a:pt x="495164" y="316487"/>
                  </a:moveTo>
                  <a:cubicBezTo>
                    <a:pt x="493202" y="319304"/>
                    <a:pt x="491154" y="322206"/>
                    <a:pt x="489192" y="325022"/>
                  </a:cubicBezTo>
                  <a:cubicBezTo>
                    <a:pt x="489448" y="323657"/>
                    <a:pt x="489704" y="322291"/>
                    <a:pt x="489960" y="320925"/>
                  </a:cubicBezTo>
                  <a:cubicBezTo>
                    <a:pt x="491240" y="319731"/>
                    <a:pt x="492604" y="318536"/>
                    <a:pt x="493884" y="317341"/>
                  </a:cubicBezTo>
                  <a:cubicBezTo>
                    <a:pt x="494311" y="317085"/>
                    <a:pt x="494737" y="316743"/>
                    <a:pt x="495164" y="316487"/>
                  </a:cubicBezTo>
                  <a:close/>
                  <a:moveTo>
                    <a:pt x="496188" y="316487"/>
                  </a:moveTo>
                  <a:lnTo>
                    <a:pt x="497126" y="315122"/>
                  </a:lnTo>
                  <a:cubicBezTo>
                    <a:pt x="499771" y="313415"/>
                    <a:pt x="502416" y="311708"/>
                    <a:pt x="505061" y="309915"/>
                  </a:cubicBezTo>
                  <a:cubicBezTo>
                    <a:pt x="503354" y="317085"/>
                    <a:pt x="501648" y="324339"/>
                    <a:pt x="500027" y="331509"/>
                  </a:cubicBezTo>
                  <a:cubicBezTo>
                    <a:pt x="496699" y="334154"/>
                    <a:pt x="493372" y="336715"/>
                    <a:pt x="490045" y="339361"/>
                  </a:cubicBezTo>
                  <a:lnTo>
                    <a:pt x="485779" y="342689"/>
                  </a:lnTo>
                  <a:cubicBezTo>
                    <a:pt x="486717" y="337824"/>
                    <a:pt x="487571" y="332874"/>
                    <a:pt x="488509" y="328009"/>
                  </a:cubicBezTo>
                  <a:cubicBezTo>
                    <a:pt x="491069" y="324169"/>
                    <a:pt x="493628" y="320328"/>
                    <a:pt x="496103" y="316487"/>
                  </a:cubicBezTo>
                  <a:close/>
                  <a:moveTo>
                    <a:pt x="468545" y="421893"/>
                  </a:moveTo>
                  <a:cubicBezTo>
                    <a:pt x="467863" y="428123"/>
                    <a:pt x="467180" y="434268"/>
                    <a:pt x="466497" y="440499"/>
                  </a:cubicBezTo>
                  <a:cubicBezTo>
                    <a:pt x="463938" y="442803"/>
                    <a:pt x="461464" y="445022"/>
                    <a:pt x="458904" y="447326"/>
                  </a:cubicBezTo>
                  <a:cubicBezTo>
                    <a:pt x="460184" y="440413"/>
                    <a:pt x="461805" y="433585"/>
                    <a:pt x="463255" y="426757"/>
                  </a:cubicBezTo>
                  <a:lnTo>
                    <a:pt x="464023" y="425221"/>
                  </a:lnTo>
                  <a:cubicBezTo>
                    <a:pt x="465474" y="424112"/>
                    <a:pt x="467009" y="423088"/>
                    <a:pt x="468459" y="421978"/>
                  </a:cubicBezTo>
                  <a:close/>
                  <a:moveTo>
                    <a:pt x="457795" y="413785"/>
                  </a:moveTo>
                  <a:cubicBezTo>
                    <a:pt x="457795" y="413785"/>
                    <a:pt x="458478" y="413272"/>
                    <a:pt x="458819" y="413016"/>
                  </a:cubicBezTo>
                  <a:cubicBezTo>
                    <a:pt x="457710" y="418735"/>
                    <a:pt x="456515" y="424453"/>
                    <a:pt x="455321" y="430172"/>
                  </a:cubicBezTo>
                  <a:lnTo>
                    <a:pt x="444656" y="439048"/>
                  </a:lnTo>
                  <a:cubicBezTo>
                    <a:pt x="449007" y="430598"/>
                    <a:pt x="453359" y="422149"/>
                    <a:pt x="457795" y="413785"/>
                  </a:cubicBezTo>
                  <a:close/>
                  <a:moveTo>
                    <a:pt x="454894" y="431878"/>
                  </a:moveTo>
                  <a:cubicBezTo>
                    <a:pt x="453700" y="437426"/>
                    <a:pt x="452591" y="442974"/>
                    <a:pt x="451396" y="448521"/>
                  </a:cubicBezTo>
                  <a:lnTo>
                    <a:pt x="446192" y="458678"/>
                  </a:lnTo>
                  <a:cubicBezTo>
                    <a:pt x="440476" y="463713"/>
                    <a:pt x="434503" y="468664"/>
                    <a:pt x="427934" y="472590"/>
                  </a:cubicBezTo>
                  <a:cubicBezTo>
                    <a:pt x="431261" y="465676"/>
                    <a:pt x="434674" y="458763"/>
                    <a:pt x="438087" y="451850"/>
                  </a:cubicBezTo>
                  <a:cubicBezTo>
                    <a:pt x="440135" y="447753"/>
                    <a:pt x="442268" y="443657"/>
                    <a:pt x="444315" y="439645"/>
                  </a:cubicBezTo>
                  <a:lnTo>
                    <a:pt x="454980" y="431793"/>
                  </a:lnTo>
                  <a:close/>
                  <a:moveTo>
                    <a:pt x="444485" y="461921"/>
                  </a:moveTo>
                  <a:lnTo>
                    <a:pt x="443206" y="464311"/>
                  </a:lnTo>
                  <a:cubicBezTo>
                    <a:pt x="439196" y="472248"/>
                    <a:pt x="435186" y="480186"/>
                    <a:pt x="431347" y="488208"/>
                  </a:cubicBezTo>
                  <a:cubicBezTo>
                    <a:pt x="431091" y="488379"/>
                    <a:pt x="430920" y="488550"/>
                    <a:pt x="430664" y="488806"/>
                  </a:cubicBezTo>
                  <a:cubicBezTo>
                    <a:pt x="427593" y="491281"/>
                    <a:pt x="424521" y="493756"/>
                    <a:pt x="421365" y="496146"/>
                  </a:cubicBezTo>
                  <a:lnTo>
                    <a:pt x="421535" y="494097"/>
                  </a:lnTo>
                  <a:cubicBezTo>
                    <a:pt x="421535" y="494097"/>
                    <a:pt x="421365" y="493927"/>
                    <a:pt x="421279" y="494097"/>
                  </a:cubicBezTo>
                  <a:lnTo>
                    <a:pt x="420938" y="496487"/>
                  </a:lnTo>
                  <a:cubicBezTo>
                    <a:pt x="418549" y="498365"/>
                    <a:pt x="416075" y="500328"/>
                    <a:pt x="413686" y="502206"/>
                  </a:cubicBezTo>
                  <a:cubicBezTo>
                    <a:pt x="418293" y="492476"/>
                    <a:pt x="422900" y="482831"/>
                    <a:pt x="427593" y="473187"/>
                  </a:cubicBezTo>
                  <a:cubicBezTo>
                    <a:pt x="433565" y="470029"/>
                    <a:pt x="439110" y="466103"/>
                    <a:pt x="444485" y="461921"/>
                  </a:cubicBezTo>
                  <a:close/>
                  <a:moveTo>
                    <a:pt x="359595" y="560669"/>
                  </a:moveTo>
                  <a:cubicBezTo>
                    <a:pt x="361045" y="555634"/>
                    <a:pt x="362410" y="550598"/>
                    <a:pt x="363861" y="545563"/>
                  </a:cubicBezTo>
                  <a:cubicBezTo>
                    <a:pt x="364799" y="544880"/>
                    <a:pt x="365738" y="544282"/>
                    <a:pt x="366676" y="543600"/>
                  </a:cubicBezTo>
                  <a:cubicBezTo>
                    <a:pt x="364287" y="549318"/>
                    <a:pt x="361898" y="554951"/>
                    <a:pt x="359510" y="560669"/>
                  </a:cubicBezTo>
                  <a:close/>
                  <a:moveTo>
                    <a:pt x="363519" y="542831"/>
                  </a:moveTo>
                  <a:cubicBezTo>
                    <a:pt x="363519" y="542831"/>
                    <a:pt x="363178" y="543087"/>
                    <a:pt x="363008" y="543258"/>
                  </a:cubicBezTo>
                  <a:lnTo>
                    <a:pt x="364117" y="540868"/>
                  </a:lnTo>
                  <a:cubicBezTo>
                    <a:pt x="363946" y="541551"/>
                    <a:pt x="363690" y="542234"/>
                    <a:pt x="363519" y="542917"/>
                  </a:cubicBezTo>
                  <a:close/>
                  <a:moveTo>
                    <a:pt x="355585" y="575008"/>
                  </a:moveTo>
                  <a:cubicBezTo>
                    <a:pt x="356609" y="572703"/>
                    <a:pt x="357632" y="570314"/>
                    <a:pt x="358656" y="568009"/>
                  </a:cubicBezTo>
                  <a:cubicBezTo>
                    <a:pt x="359765" y="576971"/>
                    <a:pt x="360960" y="586018"/>
                    <a:pt x="362325" y="594979"/>
                  </a:cubicBezTo>
                  <a:cubicBezTo>
                    <a:pt x="359765" y="597198"/>
                    <a:pt x="357206" y="599418"/>
                    <a:pt x="354732" y="601637"/>
                  </a:cubicBezTo>
                  <a:cubicBezTo>
                    <a:pt x="354049" y="597966"/>
                    <a:pt x="353281" y="594297"/>
                    <a:pt x="352599" y="590541"/>
                  </a:cubicBezTo>
                  <a:cubicBezTo>
                    <a:pt x="352599" y="590541"/>
                    <a:pt x="352343" y="590541"/>
                    <a:pt x="352343" y="590541"/>
                  </a:cubicBezTo>
                  <a:cubicBezTo>
                    <a:pt x="352855" y="594467"/>
                    <a:pt x="353281" y="598393"/>
                    <a:pt x="353793" y="602405"/>
                  </a:cubicBezTo>
                  <a:cubicBezTo>
                    <a:pt x="352257" y="603770"/>
                    <a:pt x="350722" y="605136"/>
                    <a:pt x="349186" y="606501"/>
                  </a:cubicBezTo>
                  <a:cubicBezTo>
                    <a:pt x="349869" y="604112"/>
                    <a:pt x="350636" y="601722"/>
                    <a:pt x="351319" y="599332"/>
                  </a:cubicBezTo>
                  <a:cubicBezTo>
                    <a:pt x="351319" y="599076"/>
                    <a:pt x="351148" y="599076"/>
                    <a:pt x="351063" y="599332"/>
                  </a:cubicBezTo>
                  <a:cubicBezTo>
                    <a:pt x="350210" y="601893"/>
                    <a:pt x="349357" y="604453"/>
                    <a:pt x="348503" y="607014"/>
                  </a:cubicBezTo>
                  <a:cubicBezTo>
                    <a:pt x="347736" y="607696"/>
                    <a:pt x="346968" y="608294"/>
                    <a:pt x="346286" y="608976"/>
                  </a:cubicBezTo>
                  <a:cubicBezTo>
                    <a:pt x="349272" y="597625"/>
                    <a:pt x="352428" y="586274"/>
                    <a:pt x="355585" y="574922"/>
                  </a:cubicBezTo>
                  <a:close/>
                  <a:moveTo>
                    <a:pt x="353537" y="575605"/>
                  </a:moveTo>
                  <a:cubicBezTo>
                    <a:pt x="353281" y="576203"/>
                    <a:pt x="353026" y="576800"/>
                    <a:pt x="352855" y="577398"/>
                  </a:cubicBezTo>
                  <a:cubicBezTo>
                    <a:pt x="349869" y="584908"/>
                    <a:pt x="347053" y="592504"/>
                    <a:pt x="344067" y="600015"/>
                  </a:cubicBezTo>
                  <a:lnTo>
                    <a:pt x="338180" y="616146"/>
                  </a:lnTo>
                  <a:cubicBezTo>
                    <a:pt x="336986" y="617170"/>
                    <a:pt x="335791" y="618279"/>
                    <a:pt x="334597" y="619304"/>
                  </a:cubicBezTo>
                  <a:lnTo>
                    <a:pt x="325041" y="627582"/>
                  </a:lnTo>
                  <a:lnTo>
                    <a:pt x="322653" y="629631"/>
                  </a:lnTo>
                  <a:cubicBezTo>
                    <a:pt x="321799" y="630314"/>
                    <a:pt x="321117" y="630996"/>
                    <a:pt x="320179" y="631423"/>
                  </a:cubicBezTo>
                  <a:cubicBezTo>
                    <a:pt x="319240" y="631850"/>
                    <a:pt x="318216" y="632106"/>
                    <a:pt x="317192" y="632106"/>
                  </a:cubicBezTo>
                  <a:cubicBezTo>
                    <a:pt x="317107" y="632106"/>
                    <a:pt x="316937" y="632106"/>
                    <a:pt x="316851" y="632106"/>
                  </a:cubicBezTo>
                  <a:cubicBezTo>
                    <a:pt x="318813" y="619218"/>
                    <a:pt x="320946" y="606245"/>
                    <a:pt x="323250" y="593358"/>
                  </a:cubicBezTo>
                  <a:lnTo>
                    <a:pt x="334256" y="585420"/>
                  </a:lnTo>
                  <a:cubicBezTo>
                    <a:pt x="341252" y="580385"/>
                    <a:pt x="348162" y="575349"/>
                    <a:pt x="355158" y="570228"/>
                  </a:cubicBezTo>
                  <a:cubicBezTo>
                    <a:pt x="354647" y="572021"/>
                    <a:pt x="354049" y="573813"/>
                    <a:pt x="353537" y="575605"/>
                  </a:cubicBezTo>
                  <a:close/>
                  <a:moveTo>
                    <a:pt x="317107" y="632533"/>
                  </a:moveTo>
                  <a:cubicBezTo>
                    <a:pt x="318216" y="632533"/>
                    <a:pt x="319325" y="632362"/>
                    <a:pt x="320349" y="631935"/>
                  </a:cubicBezTo>
                  <a:cubicBezTo>
                    <a:pt x="321373" y="631594"/>
                    <a:pt x="322312" y="630826"/>
                    <a:pt x="323079" y="630143"/>
                  </a:cubicBezTo>
                  <a:lnTo>
                    <a:pt x="325639" y="628180"/>
                  </a:lnTo>
                  <a:lnTo>
                    <a:pt x="335706" y="620328"/>
                  </a:lnTo>
                  <a:cubicBezTo>
                    <a:pt x="335706" y="620328"/>
                    <a:pt x="336559" y="619645"/>
                    <a:pt x="336986" y="619304"/>
                  </a:cubicBezTo>
                  <a:lnTo>
                    <a:pt x="335706" y="622718"/>
                  </a:lnTo>
                  <a:cubicBezTo>
                    <a:pt x="335706" y="622718"/>
                    <a:pt x="335877" y="622974"/>
                    <a:pt x="335962" y="622718"/>
                  </a:cubicBezTo>
                  <a:lnTo>
                    <a:pt x="337498" y="618792"/>
                  </a:lnTo>
                  <a:cubicBezTo>
                    <a:pt x="338863" y="617682"/>
                    <a:pt x="340313" y="616573"/>
                    <a:pt x="341678" y="615548"/>
                  </a:cubicBezTo>
                  <a:cubicBezTo>
                    <a:pt x="338607" y="626302"/>
                    <a:pt x="335536" y="637056"/>
                    <a:pt x="332549" y="647810"/>
                  </a:cubicBezTo>
                  <a:cubicBezTo>
                    <a:pt x="325895" y="652846"/>
                    <a:pt x="319240" y="657881"/>
                    <a:pt x="312585" y="662917"/>
                  </a:cubicBezTo>
                  <a:cubicBezTo>
                    <a:pt x="313694" y="653528"/>
                    <a:pt x="314888" y="644225"/>
                    <a:pt x="316339" y="634922"/>
                  </a:cubicBezTo>
                  <a:cubicBezTo>
                    <a:pt x="316510" y="634069"/>
                    <a:pt x="316595" y="633130"/>
                    <a:pt x="316766" y="632277"/>
                  </a:cubicBezTo>
                  <a:cubicBezTo>
                    <a:pt x="316851" y="632277"/>
                    <a:pt x="317021" y="632277"/>
                    <a:pt x="317107" y="632277"/>
                  </a:cubicBezTo>
                  <a:close/>
                  <a:moveTo>
                    <a:pt x="291682" y="876715"/>
                  </a:moveTo>
                  <a:lnTo>
                    <a:pt x="291000" y="888066"/>
                  </a:lnTo>
                  <a:lnTo>
                    <a:pt x="290659" y="893699"/>
                  </a:lnTo>
                  <a:cubicBezTo>
                    <a:pt x="290573" y="895576"/>
                    <a:pt x="290573" y="897454"/>
                    <a:pt x="290488" y="899332"/>
                  </a:cubicBezTo>
                  <a:lnTo>
                    <a:pt x="289976" y="922035"/>
                  </a:lnTo>
                  <a:cubicBezTo>
                    <a:pt x="289891" y="924680"/>
                    <a:pt x="289976" y="927412"/>
                    <a:pt x="289976" y="930057"/>
                  </a:cubicBezTo>
                  <a:lnTo>
                    <a:pt x="289976" y="938080"/>
                  </a:lnTo>
                  <a:cubicBezTo>
                    <a:pt x="289976" y="938080"/>
                    <a:pt x="290232" y="946188"/>
                    <a:pt x="290232" y="946188"/>
                  </a:cubicBezTo>
                  <a:lnTo>
                    <a:pt x="280250" y="964538"/>
                  </a:lnTo>
                  <a:cubicBezTo>
                    <a:pt x="283065" y="942860"/>
                    <a:pt x="285710" y="921096"/>
                    <a:pt x="288355" y="899417"/>
                  </a:cubicBezTo>
                  <a:cubicBezTo>
                    <a:pt x="289635" y="888663"/>
                    <a:pt x="290914" y="877910"/>
                    <a:pt x="292280" y="867156"/>
                  </a:cubicBezTo>
                  <a:lnTo>
                    <a:pt x="291682" y="876629"/>
                  </a:lnTo>
                  <a:close/>
                  <a:moveTo>
                    <a:pt x="237676" y="1109460"/>
                  </a:moveTo>
                  <a:lnTo>
                    <a:pt x="233325" y="1118251"/>
                  </a:lnTo>
                  <a:cubicBezTo>
                    <a:pt x="233325" y="1118251"/>
                    <a:pt x="233411" y="1118507"/>
                    <a:pt x="233496" y="1118336"/>
                  </a:cubicBezTo>
                  <a:lnTo>
                    <a:pt x="237506" y="1110825"/>
                  </a:lnTo>
                  <a:cubicBezTo>
                    <a:pt x="236397" y="1120641"/>
                    <a:pt x="235373" y="1130370"/>
                    <a:pt x="234264" y="1140015"/>
                  </a:cubicBezTo>
                  <a:cubicBezTo>
                    <a:pt x="228463" y="1144026"/>
                    <a:pt x="223002" y="1147867"/>
                    <a:pt x="217115" y="1151963"/>
                  </a:cubicBezTo>
                  <a:cubicBezTo>
                    <a:pt x="215921" y="1144367"/>
                    <a:pt x="214811" y="1136686"/>
                    <a:pt x="213788" y="1129090"/>
                  </a:cubicBezTo>
                  <a:lnTo>
                    <a:pt x="213788" y="1129090"/>
                  </a:lnTo>
                  <a:cubicBezTo>
                    <a:pt x="213788" y="1129090"/>
                    <a:pt x="213788" y="1128919"/>
                    <a:pt x="213788" y="1128919"/>
                  </a:cubicBezTo>
                  <a:lnTo>
                    <a:pt x="213788" y="1128749"/>
                  </a:lnTo>
                  <a:cubicBezTo>
                    <a:pt x="213788" y="1128749"/>
                    <a:pt x="213788" y="1128749"/>
                    <a:pt x="213788" y="1128749"/>
                  </a:cubicBezTo>
                  <a:cubicBezTo>
                    <a:pt x="211569" y="1115264"/>
                    <a:pt x="209522" y="1101778"/>
                    <a:pt x="207645" y="1088293"/>
                  </a:cubicBezTo>
                  <a:cubicBezTo>
                    <a:pt x="207048" y="1083770"/>
                    <a:pt x="206451" y="1079161"/>
                    <a:pt x="205939" y="1074552"/>
                  </a:cubicBezTo>
                  <a:cubicBezTo>
                    <a:pt x="208242" y="1073101"/>
                    <a:pt x="210631" y="1071650"/>
                    <a:pt x="212935" y="1070200"/>
                  </a:cubicBezTo>
                  <a:cubicBezTo>
                    <a:pt x="213788" y="1077625"/>
                    <a:pt x="214811" y="1085050"/>
                    <a:pt x="215921" y="1092390"/>
                  </a:cubicBezTo>
                  <a:lnTo>
                    <a:pt x="217456" y="1102461"/>
                  </a:lnTo>
                  <a:lnTo>
                    <a:pt x="219163" y="1112532"/>
                  </a:lnTo>
                  <a:cubicBezTo>
                    <a:pt x="219163" y="1112532"/>
                    <a:pt x="219418" y="1112532"/>
                    <a:pt x="219418" y="1112532"/>
                  </a:cubicBezTo>
                  <a:lnTo>
                    <a:pt x="218310" y="1102461"/>
                  </a:lnTo>
                  <a:lnTo>
                    <a:pt x="217371" y="1092390"/>
                  </a:lnTo>
                  <a:cubicBezTo>
                    <a:pt x="216774" y="1084368"/>
                    <a:pt x="216347" y="1076345"/>
                    <a:pt x="216006" y="1068322"/>
                  </a:cubicBezTo>
                  <a:cubicBezTo>
                    <a:pt x="219077" y="1066359"/>
                    <a:pt x="222149" y="1064396"/>
                    <a:pt x="225220" y="1062347"/>
                  </a:cubicBezTo>
                  <a:cubicBezTo>
                    <a:pt x="225391" y="1065932"/>
                    <a:pt x="225647" y="1069602"/>
                    <a:pt x="225903" y="1073187"/>
                  </a:cubicBezTo>
                  <a:lnTo>
                    <a:pt x="226926" y="1085562"/>
                  </a:lnTo>
                  <a:lnTo>
                    <a:pt x="228206" y="1097938"/>
                  </a:lnTo>
                  <a:cubicBezTo>
                    <a:pt x="228206" y="1097938"/>
                    <a:pt x="228463" y="1097938"/>
                    <a:pt x="228463" y="1097938"/>
                  </a:cubicBezTo>
                  <a:lnTo>
                    <a:pt x="227865" y="1085648"/>
                  </a:lnTo>
                  <a:lnTo>
                    <a:pt x="227524" y="1073272"/>
                  </a:lnTo>
                  <a:cubicBezTo>
                    <a:pt x="227524" y="1069090"/>
                    <a:pt x="227524" y="1064993"/>
                    <a:pt x="227524" y="1060811"/>
                  </a:cubicBezTo>
                  <a:cubicBezTo>
                    <a:pt x="232131" y="1057568"/>
                    <a:pt x="236312" y="1053813"/>
                    <a:pt x="240748" y="1050313"/>
                  </a:cubicBezTo>
                  <a:cubicBezTo>
                    <a:pt x="241601" y="1049631"/>
                    <a:pt x="242710" y="1049204"/>
                    <a:pt x="244417" y="1048265"/>
                  </a:cubicBezTo>
                  <a:cubicBezTo>
                    <a:pt x="242113" y="1069090"/>
                    <a:pt x="239895" y="1089574"/>
                    <a:pt x="237676" y="1109716"/>
                  </a:cubicBezTo>
                  <a:close/>
                  <a:moveTo>
                    <a:pt x="227609" y="1048948"/>
                  </a:moveTo>
                  <a:cubicBezTo>
                    <a:pt x="227609" y="1048350"/>
                    <a:pt x="227609" y="1047753"/>
                    <a:pt x="227609" y="1047070"/>
                  </a:cubicBezTo>
                  <a:cubicBezTo>
                    <a:pt x="228463" y="1047070"/>
                    <a:pt x="229316" y="1047241"/>
                    <a:pt x="230168" y="1047326"/>
                  </a:cubicBezTo>
                  <a:cubicBezTo>
                    <a:pt x="229316" y="1047838"/>
                    <a:pt x="228463" y="1048350"/>
                    <a:pt x="227609" y="1048948"/>
                  </a:cubicBezTo>
                  <a:close/>
                  <a:moveTo>
                    <a:pt x="201331" y="1047667"/>
                  </a:moveTo>
                  <a:cubicBezTo>
                    <a:pt x="201587" y="1053301"/>
                    <a:pt x="201929" y="1058934"/>
                    <a:pt x="202270" y="1064567"/>
                  </a:cubicBezTo>
                  <a:cubicBezTo>
                    <a:pt x="182818" y="1076601"/>
                    <a:pt x="163280" y="1088720"/>
                    <a:pt x="143486" y="1100925"/>
                  </a:cubicBezTo>
                  <a:cubicBezTo>
                    <a:pt x="143230" y="1100328"/>
                    <a:pt x="142975" y="1099730"/>
                    <a:pt x="142718" y="1099218"/>
                  </a:cubicBezTo>
                  <a:cubicBezTo>
                    <a:pt x="142718" y="1099047"/>
                    <a:pt x="142889" y="1098877"/>
                    <a:pt x="142889" y="1098791"/>
                  </a:cubicBezTo>
                  <a:lnTo>
                    <a:pt x="153298" y="1075918"/>
                  </a:lnTo>
                  <a:cubicBezTo>
                    <a:pt x="153298" y="1075918"/>
                    <a:pt x="153127" y="1075747"/>
                    <a:pt x="153127" y="1075833"/>
                  </a:cubicBezTo>
                  <a:lnTo>
                    <a:pt x="141865" y="1097340"/>
                  </a:lnTo>
                  <a:cubicBezTo>
                    <a:pt x="138538" y="1089659"/>
                    <a:pt x="135296" y="1082063"/>
                    <a:pt x="132054" y="1074467"/>
                  </a:cubicBezTo>
                  <a:lnTo>
                    <a:pt x="139562" y="1059872"/>
                  </a:lnTo>
                  <a:cubicBezTo>
                    <a:pt x="139562" y="1059872"/>
                    <a:pt x="139391" y="1059702"/>
                    <a:pt x="139391" y="1059787"/>
                  </a:cubicBezTo>
                  <a:lnTo>
                    <a:pt x="131627" y="1073357"/>
                  </a:lnTo>
                  <a:cubicBezTo>
                    <a:pt x="129835" y="1069090"/>
                    <a:pt x="127959" y="1064823"/>
                    <a:pt x="126167" y="1060555"/>
                  </a:cubicBezTo>
                  <a:cubicBezTo>
                    <a:pt x="127788" y="1057824"/>
                    <a:pt x="129323" y="1055093"/>
                    <a:pt x="130945" y="1052447"/>
                  </a:cubicBezTo>
                  <a:lnTo>
                    <a:pt x="140842" y="1035975"/>
                  </a:lnTo>
                  <a:cubicBezTo>
                    <a:pt x="161062" y="1038791"/>
                    <a:pt x="181196" y="1041693"/>
                    <a:pt x="201331" y="1044168"/>
                  </a:cubicBezTo>
                  <a:lnTo>
                    <a:pt x="201502" y="1047667"/>
                  </a:lnTo>
                  <a:close/>
                  <a:moveTo>
                    <a:pt x="129665" y="1051423"/>
                  </a:moveTo>
                  <a:cubicBezTo>
                    <a:pt x="128129" y="1053727"/>
                    <a:pt x="126679" y="1055946"/>
                    <a:pt x="125143" y="1058251"/>
                  </a:cubicBezTo>
                  <a:cubicBezTo>
                    <a:pt x="122328" y="1051593"/>
                    <a:pt x="119427" y="1044936"/>
                    <a:pt x="116526" y="1038279"/>
                  </a:cubicBezTo>
                  <a:cubicBezTo>
                    <a:pt x="117635" y="1036572"/>
                    <a:pt x="118830" y="1034865"/>
                    <a:pt x="119939" y="1033244"/>
                  </a:cubicBezTo>
                  <a:cubicBezTo>
                    <a:pt x="126679" y="1034097"/>
                    <a:pt x="133334" y="1035036"/>
                    <a:pt x="139988" y="1035889"/>
                  </a:cubicBezTo>
                  <a:lnTo>
                    <a:pt x="129580" y="1051423"/>
                  </a:lnTo>
                  <a:close/>
                  <a:moveTo>
                    <a:pt x="102193" y="1050399"/>
                  </a:moveTo>
                  <a:cubicBezTo>
                    <a:pt x="103387" y="1043998"/>
                    <a:pt x="104667" y="1037682"/>
                    <a:pt x="105861" y="1031281"/>
                  </a:cubicBezTo>
                  <a:cubicBezTo>
                    <a:pt x="106800" y="1031366"/>
                    <a:pt x="107738" y="1031707"/>
                    <a:pt x="109018" y="1031963"/>
                  </a:cubicBezTo>
                  <a:cubicBezTo>
                    <a:pt x="109786" y="1034012"/>
                    <a:pt x="110554" y="1036145"/>
                    <a:pt x="111322" y="1038279"/>
                  </a:cubicBezTo>
                  <a:cubicBezTo>
                    <a:pt x="108250" y="1042290"/>
                    <a:pt x="105179" y="1046387"/>
                    <a:pt x="102107" y="1050399"/>
                  </a:cubicBezTo>
                  <a:close/>
                  <a:moveTo>
                    <a:pt x="103643" y="1031025"/>
                  </a:moveTo>
                  <a:lnTo>
                    <a:pt x="103473" y="1032219"/>
                  </a:lnTo>
                  <a:cubicBezTo>
                    <a:pt x="102875" y="1034695"/>
                    <a:pt x="102363" y="1037084"/>
                    <a:pt x="101766" y="1039560"/>
                  </a:cubicBezTo>
                  <a:cubicBezTo>
                    <a:pt x="99804" y="1039986"/>
                    <a:pt x="97841" y="1040413"/>
                    <a:pt x="95965" y="1040925"/>
                  </a:cubicBezTo>
                  <a:cubicBezTo>
                    <a:pt x="96306" y="1039389"/>
                    <a:pt x="96647" y="1037852"/>
                    <a:pt x="96988" y="1036316"/>
                  </a:cubicBezTo>
                  <a:cubicBezTo>
                    <a:pt x="98268" y="1034439"/>
                    <a:pt x="99462" y="1032646"/>
                    <a:pt x="100742" y="1030769"/>
                  </a:cubicBezTo>
                  <a:cubicBezTo>
                    <a:pt x="101681" y="1030854"/>
                    <a:pt x="102620" y="1030939"/>
                    <a:pt x="103558" y="1031025"/>
                  </a:cubicBezTo>
                  <a:close/>
                  <a:moveTo>
                    <a:pt x="94770" y="1030769"/>
                  </a:moveTo>
                  <a:cubicBezTo>
                    <a:pt x="94770" y="1030769"/>
                    <a:pt x="94855" y="1030427"/>
                    <a:pt x="94941" y="1030171"/>
                  </a:cubicBezTo>
                  <a:cubicBezTo>
                    <a:pt x="94941" y="1030171"/>
                    <a:pt x="95112" y="1030171"/>
                    <a:pt x="95197" y="1030171"/>
                  </a:cubicBezTo>
                  <a:cubicBezTo>
                    <a:pt x="95026" y="1030342"/>
                    <a:pt x="94941" y="1030512"/>
                    <a:pt x="94770" y="1030683"/>
                  </a:cubicBezTo>
                  <a:close/>
                  <a:moveTo>
                    <a:pt x="98524" y="1019844"/>
                  </a:moveTo>
                  <a:lnTo>
                    <a:pt x="97757" y="1019844"/>
                  </a:lnTo>
                  <a:cubicBezTo>
                    <a:pt x="99889" y="1011992"/>
                    <a:pt x="102107" y="1004311"/>
                    <a:pt x="104326" y="996544"/>
                  </a:cubicBezTo>
                  <a:lnTo>
                    <a:pt x="109957" y="977938"/>
                  </a:lnTo>
                  <a:lnTo>
                    <a:pt x="112004" y="971451"/>
                  </a:lnTo>
                  <a:cubicBezTo>
                    <a:pt x="112516" y="970768"/>
                    <a:pt x="113028" y="970086"/>
                    <a:pt x="113540" y="969318"/>
                  </a:cubicBezTo>
                  <a:lnTo>
                    <a:pt x="110127" y="980072"/>
                  </a:lnTo>
                  <a:cubicBezTo>
                    <a:pt x="108080" y="986899"/>
                    <a:pt x="105947" y="993727"/>
                    <a:pt x="103984" y="1000640"/>
                  </a:cubicBezTo>
                  <a:cubicBezTo>
                    <a:pt x="102107" y="1006956"/>
                    <a:pt x="100316" y="1013358"/>
                    <a:pt x="98609" y="1019673"/>
                  </a:cubicBezTo>
                  <a:close/>
                  <a:moveTo>
                    <a:pt x="79413" y="1017796"/>
                  </a:moveTo>
                  <a:cubicBezTo>
                    <a:pt x="78645" y="1017710"/>
                    <a:pt x="77792" y="1017625"/>
                    <a:pt x="77024" y="1017454"/>
                  </a:cubicBezTo>
                  <a:cubicBezTo>
                    <a:pt x="78475" y="1015747"/>
                    <a:pt x="79925" y="1014040"/>
                    <a:pt x="81290" y="1012333"/>
                  </a:cubicBezTo>
                  <a:cubicBezTo>
                    <a:pt x="80693" y="1014126"/>
                    <a:pt x="80096" y="1015918"/>
                    <a:pt x="79413" y="1017796"/>
                  </a:cubicBezTo>
                  <a:close/>
                  <a:moveTo>
                    <a:pt x="95197" y="1019503"/>
                  </a:moveTo>
                  <a:cubicBezTo>
                    <a:pt x="91528" y="1019161"/>
                    <a:pt x="87859" y="1018734"/>
                    <a:pt x="84276" y="1018393"/>
                  </a:cubicBezTo>
                  <a:cubicBezTo>
                    <a:pt x="85897" y="1013187"/>
                    <a:pt x="87518" y="1007895"/>
                    <a:pt x="89225" y="1002689"/>
                  </a:cubicBezTo>
                  <a:cubicBezTo>
                    <a:pt x="96477" y="993045"/>
                    <a:pt x="103558" y="983315"/>
                    <a:pt x="110639" y="973500"/>
                  </a:cubicBezTo>
                  <a:lnTo>
                    <a:pt x="109189" y="977682"/>
                  </a:lnTo>
                  <a:lnTo>
                    <a:pt x="102961" y="995946"/>
                  </a:lnTo>
                  <a:cubicBezTo>
                    <a:pt x="100316" y="1003799"/>
                    <a:pt x="97757" y="1011650"/>
                    <a:pt x="95282" y="1019588"/>
                  </a:cubicBezTo>
                  <a:close/>
                  <a:moveTo>
                    <a:pt x="97671" y="947212"/>
                  </a:moveTo>
                  <a:cubicBezTo>
                    <a:pt x="97671" y="947212"/>
                    <a:pt x="97757" y="947212"/>
                    <a:pt x="97841" y="947212"/>
                  </a:cubicBezTo>
                  <a:cubicBezTo>
                    <a:pt x="97757" y="947383"/>
                    <a:pt x="97586" y="947468"/>
                    <a:pt x="97500" y="947639"/>
                  </a:cubicBezTo>
                  <a:cubicBezTo>
                    <a:pt x="97500" y="947468"/>
                    <a:pt x="97671" y="947298"/>
                    <a:pt x="97671" y="947212"/>
                  </a:cubicBezTo>
                  <a:close/>
                  <a:moveTo>
                    <a:pt x="103473" y="947468"/>
                  </a:moveTo>
                  <a:cubicBezTo>
                    <a:pt x="104753" y="947468"/>
                    <a:pt x="105947" y="947554"/>
                    <a:pt x="107227" y="947639"/>
                  </a:cubicBezTo>
                  <a:cubicBezTo>
                    <a:pt x="105264" y="951992"/>
                    <a:pt x="103387" y="956259"/>
                    <a:pt x="101510" y="960612"/>
                  </a:cubicBezTo>
                  <a:cubicBezTo>
                    <a:pt x="98524" y="964197"/>
                    <a:pt x="95453" y="967781"/>
                    <a:pt x="92552" y="971366"/>
                  </a:cubicBezTo>
                  <a:lnTo>
                    <a:pt x="92552" y="971366"/>
                  </a:lnTo>
                  <a:cubicBezTo>
                    <a:pt x="92552" y="971366"/>
                    <a:pt x="92467" y="971537"/>
                    <a:pt x="92467" y="971537"/>
                  </a:cubicBezTo>
                  <a:lnTo>
                    <a:pt x="92467" y="971707"/>
                  </a:lnTo>
                  <a:cubicBezTo>
                    <a:pt x="92467" y="971707"/>
                    <a:pt x="92381" y="971707"/>
                    <a:pt x="92381" y="971707"/>
                  </a:cubicBezTo>
                  <a:cubicBezTo>
                    <a:pt x="88286" y="977084"/>
                    <a:pt x="84191" y="982376"/>
                    <a:pt x="80096" y="987838"/>
                  </a:cubicBezTo>
                  <a:cubicBezTo>
                    <a:pt x="82570" y="981778"/>
                    <a:pt x="85044" y="975719"/>
                    <a:pt x="87604" y="969744"/>
                  </a:cubicBezTo>
                  <a:cubicBezTo>
                    <a:pt x="88798" y="967099"/>
                    <a:pt x="89992" y="964367"/>
                    <a:pt x="91187" y="961722"/>
                  </a:cubicBezTo>
                  <a:cubicBezTo>
                    <a:pt x="95282" y="956942"/>
                    <a:pt x="99462" y="952248"/>
                    <a:pt x="103558" y="947468"/>
                  </a:cubicBezTo>
                  <a:close/>
                  <a:moveTo>
                    <a:pt x="94600" y="977255"/>
                  </a:moveTo>
                  <a:cubicBezTo>
                    <a:pt x="93064" y="980925"/>
                    <a:pt x="91613" y="984680"/>
                    <a:pt x="90163" y="988350"/>
                  </a:cubicBezTo>
                  <a:cubicBezTo>
                    <a:pt x="88969" y="991423"/>
                    <a:pt x="87859" y="994410"/>
                    <a:pt x="86750" y="997483"/>
                  </a:cubicBezTo>
                  <a:cubicBezTo>
                    <a:pt x="85812" y="998592"/>
                    <a:pt x="84874" y="999787"/>
                    <a:pt x="83935" y="1000897"/>
                  </a:cubicBezTo>
                  <a:lnTo>
                    <a:pt x="83935" y="1000897"/>
                  </a:lnTo>
                  <a:cubicBezTo>
                    <a:pt x="83935" y="1000897"/>
                    <a:pt x="83850" y="1000982"/>
                    <a:pt x="83850" y="1000982"/>
                  </a:cubicBezTo>
                  <a:lnTo>
                    <a:pt x="83764" y="1000982"/>
                  </a:lnTo>
                  <a:cubicBezTo>
                    <a:pt x="83764" y="1000982"/>
                    <a:pt x="83764" y="1001067"/>
                    <a:pt x="83764" y="1001067"/>
                  </a:cubicBezTo>
                  <a:cubicBezTo>
                    <a:pt x="79925" y="1006188"/>
                    <a:pt x="76000" y="1011394"/>
                    <a:pt x="72161" y="1016515"/>
                  </a:cubicBezTo>
                  <a:cubicBezTo>
                    <a:pt x="71138" y="1016345"/>
                    <a:pt x="70113" y="1016174"/>
                    <a:pt x="69090" y="1015918"/>
                  </a:cubicBezTo>
                  <a:cubicBezTo>
                    <a:pt x="70881" y="1011053"/>
                    <a:pt x="72759" y="1006188"/>
                    <a:pt x="74635" y="1001323"/>
                  </a:cubicBezTo>
                  <a:cubicBezTo>
                    <a:pt x="81290" y="993215"/>
                    <a:pt x="87945" y="985192"/>
                    <a:pt x="94600" y="977084"/>
                  </a:cubicBezTo>
                  <a:close/>
                  <a:moveTo>
                    <a:pt x="61752" y="1035548"/>
                  </a:moveTo>
                  <a:cubicBezTo>
                    <a:pt x="64227" y="1032646"/>
                    <a:pt x="66701" y="1029744"/>
                    <a:pt x="69175" y="1026842"/>
                  </a:cubicBezTo>
                  <a:cubicBezTo>
                    <a:pt x="71479" y="1027184"/>
                    <a:pt x="73782" y="1027525"/>
                    <a:pt x="76086" y="1027867"/>
                  </a:cubicBezTo>
                  <a:cubicBezTo>
                    <a:pt x="75233" y="1030512"/>
                    <a:pt x="74379" y="1033158"/>
                    <a:pt x="73526" y="1035719"/>
                  </a:cubicBezTo>
                  <a:lnTo>
                    <a:pt x="73526" y="1035719"/>
                  </a:lnTo>
                  <a:cubicBezTo>
                    <a:pt x="73526" y="1035719"/>
                    <a:pt x="73526" y="1035975"/>
                    <a:pt x="73526" y="1035975"/>
                  </a:cubicBezTo>
                  <a:lnTo>
                    <a:pt x="73526" y="1036231"/>
                  </a:lnTo>
                  <a:cubicBezTo>
                    <a:pt x="73526" y="1036231"/>
                    <a:pt x="73526" y="1036231"/>
                    <a:pt x="73526" y="1036231"/>
                  </a:cubicBezTo>
                  <a:cubicBezTo>
                    <a:pt x="71991" y="1041693"/>
                    <a:pt x="70455" y="1047241"/>
                    <a:pt x="69090" y="1052788"/>
                  </a:cubicBezTo>
                  <a:cubicBezTo>
                    <a:pt x="65506" y="1054752"/>
                    <a:pt x="62009" y="1056800"/>
                    <a:pt x="58425" y="1058848"/>
                  </a:cubicBezTo>
                  <a:cubicBezTo>
                    <a:pt x="56463" y="1059958"/>
                    <a:pt x="54501" y="1061153"/>
                    <a:pt x="52453" y="1062262"/>
                  </a:cubicBezTo>
                  <a:cubicBezTo>
                    <a:pt x="55439" y="1053301"/>
                    <a:pt x="58596" y="1044424"/>
                    <a:pt x="61838" y="1035633"/>
                  </a:cubicBezTo>
                  <a:close/>
                  <a:moveTo>
                    <a:pt x="78475" y="1037596"/>
                  </a:moveTo>
                  <a:lnTo>
                    <a:pt x="78475" y="1037596"/>
                  </a:lnTo>
                  <a:cubicBezTo>
                    <a:pt x="78475" y="1037596"/>
                    <a:pt x="78475" y="1037596"/>
                    <a:pt x="78475" y="1037596"/>
                  </a:cubicBezTo>
                  <a:lnTo>
                    <a:pt x="78475" y="1037596"/>
                  </a:lnTo>
                  <a:cubicBezTo>
                    <a:pt x="78475" y="1037596"/>
                    <a:pt x="78475" y="1037596"/>
                    <a:pt x="78475" y="1037596"/>
                  </a:cubicBezTo>
                  <a:cubicBezTo>
                    <a:pt x="79328" y="1034609"/>
                    <a:pt x="80181" y="1031707"/>
                    <a:pt x="81120" y="1028720"/>
                  </a:cubicBezTo>
                  <a:cubicBezTo>
                    <a:pt x="84703" y="1029147"/>
                    <a:pt x="88371" y="1029574"/>
                    <a:pt x="91955" y="1030000"/>
                  </a:cubicBezTo>
                  <a:cubicBezTo>
                    <a:pt x="91102" y="1032732"/>
                    <a:pt x="90249" y="1035463"/>
                    <a:pt x="89395" y="1038194"/>
                  </a:cubicBezTo>
                  <a:cubicBezTo>
                    <a:pt x="87859" y="1040413"/>
                    <a:pt x="86324" y="1042717"/>
                    <a:pt x="84788" y="1045022"/>
                  </a:cubicBezTo>
                  <a:cubicBezTo>
                    <a:pt x="81375" y="1046473"/>
                    <a:pt x="78048" y="1048094"/>
                    <a:pt x="74806" y="1049716"/>
                  </a:cubicBezTo>
                  <a:cubicBezTo>
                    <a:pt x="76000" y="1045705"/>
                    <a:pt x="77195" y="1041693"/>
                    <a:pt x="78389" y="1037767"/>
                  </a:cubicBezTo>
                  <a:close/>
                  <a:moveTo>
                    <a:pt x="91528" y="1046473"/>
                  </a:moveTo>
                  <a:cubicBezTo>
                    <a:pt x="90419" y="1050740"/>
                    <a:pt x="89395" y="1055008"/>
                    <a:pt x="88286" y="1059190"/>
                  </a:cubicBezTo>
                  <a:cubicBezTo>
                    <a:pt x="87006" y="1064652"/>
                    <a:pt x="85726" y="1070114"/>
                    <a:pt x="84447" y="1075662"/>
                  </a:cubicBezTo>
                  <a:cubicBezTo>
                    <a:pt x="83850" y="1076601"/>
                    <a:pt x="83167" y="1077454"/>
                    <a:pt x="82570" y="1078393"/>
                  </a:cubicBezTo>
                  <a:cubicBezTo>
                    <a:pt x="84959" y="1068578"/>
                    <a:pt x="87348" y="1058678"/>
                    <a:pt x="89822" y="1048948"/>
                  </a:cubicBezTo>
                  <a:cubicBezTo>
                    <a:pt x="89992" y="1048350"/>
                    <a:pt x="90163" y="1047667"/>
                    <a:pt x="90334" y="1047070"/>
                  </a:cubicBezTo>
                  <a:cubicBezTo>
                    <a:pt x="90675" y="1046899"/>
                    <a:pt x="91016" y="1046643"/>
                    <a:pt x="91443" y="1046473"/>
                  </a:cubicBezTo>
                  <a:close/>
                  <a:moveTo>
                    <a:pt x="77195" y="1101949"/>
                  </a:moveTo>
                  <a:lnTo>
                    <a:pt x="77195" y="1101949"/>
                  </a:lnTo>
                  <a:cubicBezTo>
                    <a:pt x="77195" y="1101949"/>
                    <a:pt x="77195" y="1101778"/>
                    <a:pt x="77195" y="1101778"/>
                  </a:cubicBezTo>
                  <a:lnTo>
                    <a:pt x="77195" y="1101778"/>
                  </a:lnTo>
                  <a:cubicBezTo>
                    <a:pt x="78219" y="1097170"/>
                    <a:pt x="79328" y="1092561"/>
                    <a:pt x="80437" y="1087952"/>
                  </a:cubicBezTo>
                  <a:cubicBezTo>
                    <a:pt x="81120" y="1087098"/>
                    <a:pt x="81802" y="1086245"/>
                    <a:pt x="82484" y="1085306"/>
                  </a:cubicBezTo>
                  <a:cubicBezTo>
                    <a:pt x="80096" y="1096316"/>
                    <a:pt x="77877" y="1107411"/>
                    <a:pt x="75830" y="1118507"/>
                  </a:cubicBezTo>
                  <a:lnTo>
                    <a:pt x="75830" y="1118507"/>
                  </a:lnTo>
                  <a:cubicBezTo>
                    <a:pt x="75830" y="1118507"/>
                    <a:pt x="75830" y="1118763"/>
                    <a:pt x="75830" y="1118763"/>
                  </a:cubicBezTo>
                  <a:lnTo>
                    <a:pt x="75830" y="1119019"/>
                  </a:lnTo>
                  <a:cubicBezTo>
                    <a:pt x="75830" y="1119019"/>
                    <a:pt x="75830" y="1119019"/>
                    <a:pt x="75830" y="1119019"/>
                  </a:cubicBezTo>
                  <a:cubicBezTo>
                    <a:pt x="74721" y="1125932"/>
                    <a:pt x="73697" y="1132845"/>
                    <a:pt x="72759" y="1139844"/>
                  </a:cubicBezTo>
                  <a:cubicBezTo>
                    <a:pt x="71820" y="1137539"/>
                    <a:pt x="70881" y="1135235"/>
                    <a:pt x="69943" y="1132931"/>
                  </a:cubicBezTo>
                  <a:cubicBezTo>
                    <a:pt x="72332" y="1122518"/>
                    <a:pt x="74892" y="1112191"/>
                    <a:pt x="77451" y="1101864"/>
                  </a:cubicBezTo>
                  <a:lnTo>
                    <a:pt x="77451" y="1101864"/>
                  </a:lnTo>
                  <a:close/>
                  <a:moveTo>
                    <a:pt x="92979" y="1189858"/>
                  </a:moveTo>
                  <a:cubicBezTo>
                    <a:pt x="93064" y="1188407"/>
                    <a:pt x="93149" y="1186956"/>
                    <a:pt x="93234" y="1185505"/>
                  </a:cubicBezTo>
                  <a:lnTo>
                    <a:pt x="93234" y="1185505"/>
                  </a:lnTo>
                  <a:cubicBezTo>
                    <a:pt x="93234" y="1185505"/>
                    <a:pt x="93234" y="1185420"/>
                    <a:pt x="93234" y="1185420"/>
                  </a:cubicBezTo>
                  <a:lnTo>
                    <a:pt x="93234" y="1185420"/>
                  </a:lnTo>
                  <a:cubicBezTo>
                    <a:pt x="93234" y="1185420"/>
                    <a:pt x="93234" y="1185335"/>
                    <a:pt x="93234" y="1185335"/>
                  </a:cubicBezTo>
                  <a:cubicBezTo>
                    <a:pt x="93832" y="1172447"/>
                    <a:pt x="94514" y="1159559"/>
                    <a:pt x="95282" y="1146672"/>
                  </a:cubicBezTo>
                  <a:cubicBezTo>
                    <a:pt x="97074" y="1143258"/>
                    <a:pt x="98866" y="1139844"/>
                    <a:pt x="100572" y="1136345"/>
                  </a:cubicBezTo>
                  <a:cubicBezTo>
                    <a:pt x="100401" y="1144197"/>
                    <a:pt x="100316" y="1152049"/>
                    <a:pt x="100316" y="1159901"/>
                  </a:cubicBezTo>
                  <a:cubicBezTo>
                    <a:pt x="100316" y="1166217"/>
                    <a:pt x="100316" y="1172532"/>
                    <a:pt x="100401" y="1178848"/>
                  </a:cubicBezTo>
                  <a:cubicBezTo>
                    <a:pt x="98268" y="1183457"/>
                    <a:pt x="96221" y="1187980"/>
                    <a:pt x="94173" y="1192589"/>
                  </a:cubicBezTo>
                  <a:cubicBezTo>
                    <a:pt x="93746" y="1191650"/>
                    <a:pt x="93320" y="1190712"/>
                    <a:pt x="92979" y="1189773"/>
                  </a:cubicBezTo>
                  <a:close/>
                  <a:moveTo>
                    <a:pt x="103984" y="1160157"/>
                  </a:moveTo>
                  <a:cubicBezTo>
                    <a:pt x="103728" y="1151537"/>
                    <a:pt x="103473" y="1142916"/>
                    <a:pt x="103302" y="1134296"/>
                  </a:cubicBezTo>
                  <a:cubicBezTo>
                    <a:pt x="104582" y="1133613"/>
                    <a:pt x="105861" y="1132845"/>
                    <a:pt x="107141" y="1132162"/>
                  </a:cubicBezTo>
                  <a:cubicBezTo>
                    <a:pt x="107312" y="1140697"/>
                    <a:pt x="107568" y="1149232"/>
                    <a:pt x="107909" y="1157852"/>
                  </a:cubicBezTo>
                  <a:cubicBezTo>
                    <a:pt x="107909" y="1159303"/>
                    <a:pt x="108080" y="1160840"/>
                    <a:pt x="108165" y="1162290"/>
                  </a:cubicBezTo>
                  <a:cubicBezTo>
                    <a:pt x="106886" y="1165022"/>
                    <a:pt x="105691" y="1167753"/>
                    <a:pt x="104411" y="1170399"/>
                  </a:cubicBezTo>
                  <a:cubicBezTo>
                    <a:pt x="104240" y="1166985"/>
                    <a:pt x="104155" y="1163485"/>
                    <a:pt x="103984" y="1160072"/>
                  </a:cubicBezTo>
                  <a:close/>
                  <a:moveTo>
                    <a:pt x="109615" y="1130797"/>
                  </a:moveTo>
                  <a:cubicBezTo>
                    <a:pt x="114308" y="1128151"/>
                    <a:pt x="119000" y="1125591"/>
                    <a:pt x="123693" y="1122945"/>
                  </a:cubicBezTo>
                  <a:lnTo>
                    <a:pt x="124034" y="1128578"/>
                  </a:lnTo>
                  <a:cubicBezTo>
                    <a:pt x="124034" y="1129431"/>
                    <a:pt x="124119" y="1130285"/>
                    <a:pt x="124205" y="1131053"/>
                  </a:cubicBezTo>
                  <a:cubicBezTo>
                    <a:pt x="119939" y="1139246"/>
                    <a:pt x="115673" y="1147525"/>
                    <a:pt x="111407" y="1155719"/>
                  </a:cubicBezTo>
                  <a:cubicBezTo>
                    <a:pt x="110724" y="1147354"/>
                    <a:pt x="110127" y="1139076"/>
                    <a:pt x="109615" y="1130712"/>
                  </a:cubicBezTo>
                  <a:close/>
                  <a:moveTo>
                    <a:pt x="112260" y="1165705"/>
                  </a:moveTo>
                  <a:cubicBezTo>
                    <a:pt x="112772" y="1164766"/>
                    <a:pt x="113199" y="1163827"/>
                    <a:pt x="113711" y="1162888"/>
                  </a:cubicBezTo>
                  <a:cubicBezTo>
                    <a:pt x="113711" y="1162888"/>
                    <a:pt x="113711" y="1162888"/>
                    <a:pt x="113711" y="1162888"/>
                  </a:cubicBezTo>
                  <a:cubicBezTo>
                    <a:pt x="113711" y="1162888"/>
                    <a:pt x="113711" y="1162888"/>
                    <a:pt x="113711" y="1162888"/>
                  </a:cubicBezTo>
                  <a:cubicBezTo>
                    <a:pt x="113711" y="1162888"/>
                    <a:pt x="113711" y="1162888"/>
                    <a:pt x="113711" y="1162888"/>
                  </a:cubicBezTo>
                  <a:cubicBezTo>
                    <a:pt x="113711" y="1162888"/>
                    <a:pt x="113711" y="1162888"/>
                    <a:pt x="113711" y="1162888"/>
                  </a:cubicBezTo>
                  <a:cubicBezTo>
                    <a:pt x="117465" y="1154951"/>
                    <a:pt x="121048" y="1147013"/>
                    <a:pt x="124717" y="1138990"/>
                  </a:cubicBezTo>
                  <a:cubicBezTo>
                    <a:pt x="125228" y="1145818"/>
                    <a:pt x="125740" y="1152561"/>
                    <a:pt x="126338" y="1159389"/>
                  </a:cubicBezTo>
                  <a:cubicBezTo>
                    <a:pt x="122157" y="1167753"/>
                    <a:pt x="118062" y="1176117"/>
                    <a:pt x="113966" y="1184481"/>
                  </a:cubicBezTo>
                  <a:cubicBezTo>
                    <a:pt x="113369" y="1178251"/>
                    <a:pt x="112772" y="1172020"/>
                    <a:pt x="112175" y="1165705"/>
                  </a:cubicBezTo>
                  <a:close/>
                  <a:moveTo>
                    <a:pt x="113369" y="1225705"/>
                  </a:moveTo>
                  <a:cubicBezTo>
                    <a:pt x="113966" y="1230399"/>
                    <a:pt x="114649" y="1235093"/>
                    <a:pt x="115332" y="1239702"/>
                  </a:cubicBezTo>
                  <a:cubicBezTo>
                    <a:pt x="113711" y="1235690"/>
                    <a:pt x="112004" y="1231679"/>
                    <a:pt x="110383" y="1227667"/>
                  </a:cubicBezTo>
                  <a:cubicBezTo>
                    <a:pt x="111407" y="1226985"/>
                    <a:pt x="112431" y="1226302"/>
                    <a:pt x="113369" y="1225619"/>
                  </a:cubicBezTo>
                  <a:close/>
                  <a:moveTo>
                    <a:pt x="141012" y="1239787"/>
                  </a:moveTo>
                  <a:cubicBezTo>
                    <a:pt x="143060" y="1235434"/>
                    <a:pt x="145193" y="1231081"/>
                    <a:pt x="147326" y="1226729"/>
                  </a:cubicBezTo>
                  <a:cubicBezTo>
                    <a:pt x="148435" y="1234239"/>
                    <a:pt x="149544" y="1241665"/>
                    <a:pt x="150738" y="1249175"/>
                  </a:cubicBezTo>
                  <a:lnTo>
                    <a:pt x="150738" y="1249175"/>
                  </a:lnTo>
                  <a:cubicBezTo>
                    <a:pt x="150738" y="1249175"/>
                    <a:pt x="150738" y="1249431"/>
                    <a:pt x="150738" y="1249431"/>
                  </a:cubicBezTo>
                  <a:lnTo>
                    <a:pt x="150738" y="1249687"/>
                  </a:lnTo>
                  <a:cubicBezTo>
                    <a:pt x="150738" y="1249687"/>
                    <a:pt x="150738" y="1249687"/>
                    <a:pt x="150738" y="1249687"/>
                  </a:cubicBezTo>
                  <a:cubicBezTo>
                    <a:pt x="151677" y="1254723"/>
                    <a:pt x="152615" y="1259758"/>
                    <a:pt x="153639" y="1264794"/>
                  </a:cubicBezTo>
                  <a:cubicBezTo>
                    <a:pt x="152957" y="1266501"/>
                    <a:pt x="152359" y="1268208"/>
                    <a:pt x="151677" y="1270000"/>
                  </a:cubicBezTo>
                  <a:lnTo>
                    <a:pt x="147581" y="1281266"/>
                  </a:lnTo>
                  <a:cubicBezTo>
                    <a:pt x="145278" y="1267440"/>
                    <a:pt x="143060" y="1253613"/>
                    <a:pt x="141012" y="1239787"/>
                  </a:cubicBezTo>
                  <a:close/>
                  <a:moveTo>
                    <a:pt x="155004" y="1271537"/>
                  </a:moveTo>
                  <a:cubicBezTo>
                    <a:pt x="156710" y="1280242"/>
                    <a:pt x="158588" y="1289033"/>
                    <a:pt x="160464" y="1297653"/>
                  </a:cubicBezTo>
                  <a:cubicBezTo>
                    <a:pt x="157479" y="1299360"/>
                    <a:pt x="154492" y="1301153"/>
                    <a:pt x="151506" y="1302945"/>
                  </a:cubicBezTo>
                  <a:cubicBezTo>
                    <a:pt x="150909" y="1299701"/>
                    <a:pt x="150312" y="1296544"/>
                    <a:pt x="149714" y="1293300"/>
                  </a:cubicBezTo>
                  <a:cubicBezTo>
                    <a:pt x="149288" y="1291081"/>
                    <a:pt x="148947" y="1288862"/>
                    <a:pt x="148605" y="1286643"/>
                  </a:cubicBezTo>
                  <a:lnTo>
                    <a:pt x="155089" y="1271537"/>
                  </a:lnTo>
                  <a:close/>
                  <a:moveTo>
                    <a:pt x="162000" y="1304822"/>
                  </a:moveTo>
                  <a:cubicBezTo>
                    <a:pt x="164048" y="1313955"/>
                    <a:pt x="166181" y="1323087"/>
                    <a:pt x="168314" y="1332134"/>
                  </a:cubicBezTo>
                  <a:cubicBezTo>
                    <a:pt x="167375" y="1336060"/>
                    <a:pt x="166437" y="1339901"/>
                    <a:pt x="165498" y="1343827"/>
                  </a:cubicBezTo>
                  <a:cubicBezTo>
                    <a:pt x="164816" y="1346814"/>
                    <a:pt x="164048" y="1349886"/>
                    <a:pt x="163365" y="1352874"/>
                  </a:cubicBezTo>
                  <a:cubicBezTo>
                    <a:pt x="162086" y="1349972"/>
                    <a:pt x="160806" y="1347155"/>
                    <a:pt x="159611" y="1344253"/>
                  </a:cubicBezTo>
                  <a:cubicBezTo>
                    <a:pt x="157222" y="1332987"/>
                    <a:pt x="155004" y="1321636"/>
                    <a:pt x="152871" y="1310285"/>
                  </a:cubicBezTo>
                  <a:cubicBezTo>
                    <a:pt x="155943" y="1308407"/>
                    <a:pt x="159014" y="1306615"/>
                    <a:pt x="162000" y="1304737"/>
                  </a:cubicBezTo>
                  <a:close/>
                  <a:moveTo>
                    <a:pt x="177357" y="1310029"/>
                  </a:moveTo>
                  <a:cubicBezTo>
                    <a:pt x="179405" y="1319161"/>
                    <a:pt x="181538" y="1328293"/>
                    <a:pt x="183671" y="1337426"/>
                  </a:cubicBezTo>
                  <a:cubicBezTo>
                    <a:pt x="182476" y="1342034"/>
                    <a:pt x="181282" y="1346643"/>
                    <a:pt x="180087" y="1351252"/>
                  </a:cubicBezTo>
                  <a:lnTo>
                    <a:pt x="177187" y="1362347"/>
                  </a:lnTo>
                  <a:lnTo>
                    <a:pt x="175651" y="1355434"/>
                  </a:lnTo>
                  <a:cubicBezTo>
                    <a:pt x="173945" y="1347497"/>
                    <a:pt x="172324" y="1339559"/>
                    <a:pt x="170788" y="1331622"/>
                  </a:cubicBezTo>
                  <a:cubicBezTo>
                    <a:pt x="172921" y="1324367"/>
                    <a:pt x="175139" y="1317198"/>
                    <a:pt x="177357" y="1310029"/>
                  </a:cubicBezTo>
                  <a:close/>
                  <a:moveTo>
                    <a:pt x="179405" y="1303542"/>
                  </a:moveTo>
                  <a:cubicBezTo>
                    <a:pt x="180429" y="1300299"/>
                    <a:pt x="181453" y="1297141"/>
                    <a:pt x="182391" y="1293898"/>
                  </a:cubicBezTo>
                  <a:cubicBezTo>
                    <a:pt x="184609" y="1301579"/>
                    <a:pt x="186828" y="1309260"/>
                    <a:pt x="189046" y="1316942"/>
                  </a:cubicBezTo>
                  <a:cubicBezTo>
                    <a:pt x="187595" y="1322234"/>
                    <a:pt x="186230" y="1327440"/>
                    <a:pt x="184865" y="1332731"/>
                  </a:cubicBezTo>
                  <a:cubicBezTo>
                    <a:pt x="182988" y="1323002"/>
                    <a:pt x="181196" y="1313272"/>
                    <a:pt x="179405" y="1303457"/>
                  </a:cubicBezTo>
                  <a:close/>
                  <a:moveTo>
                    <a:pt x="246720" y="1210256"/>
                  </a:moveTo>
                  <a:cubicBezTo>
                    <a:pt x="248938" y="1197795"/>
                    <a:pt x="250133" y="1185164"/>
                    <a:pt x="251328" y="1172532"/>
                  </a:cubicBezTo>
                  <a:cubicBezTo>
                    <a:pt x="251412" y="1172362"/>
                    <a:pt x="251498" y="1172106"/>
                    <a:pt x="251669" y="1171935"/>
                  </a:cubicBezTo>
                  <a:cubicBezTo>
                    <a:pt x="251669" y="1181835"/>
                    <a:pt x="251839" y="1191736"/>
                    <a:pt x="252010" y="1201551"/>
                  </a:cubicBezTo>
                  <a:lnTo>
                    <a:pt x="247232" y="1224253"/>
                  </a:lnTo>
                  <a:cubicBezTo>
                    <a:pt x="245099" y="1234495"/>
                    <a:pt x="242881" y="1244737"/>
                    <a:pt x="240663" y="1254979"/>
                  </a:cubicBezTo>
                  <a:cubicBezTo>
                    <a:pt x="242028" y="1240043"/>
                    <a:pt x="244075" y="1225192"/>
                    <a:pt x="246720" y="1210256"/>
                  </a:cubicBezTo>
                  <a:close/>
                  <a:moveTo>
                    <a:pt x="266258" y="1294154"/>
                  </a:moveTo>
                  <a:cubicBezTo>
                    <a:pt x="270182" y="1299958"/>
                    <a:pt x="274107" y="1305847"/>
                    <a:pt x="278032" y="1311650"/>
                  </a:cubicBezTo>
                  <a:cubicBezTo>
                    <a:pt x="278629" y="1314979"/>
                    <a:pt x="279226" y="1318307"/>
                    <a:pt x="279909" y="1321636"/>
                  </a:cubicBezTo>
                  <a:cubicBezTo>
                    <a:pt x="275387" y="1316686"/>
                    <a:pt x="270865" y="1311736"/>
                    <a:pt x="266343" y="1306871"/>
                  </a:cubicBezTo>
                  <a:lnTo>
                    <a:pt x="263272" y="1303542"/>
                  </a:lnTo>
                  <a:cubicBezTo>
                    <a:pt x="263272" y="1303542"/>
                    <a:pt x="263272" y="1303201"/>
                    <a:pt x="263272" y="1303030"/>
                  </a:cubicBezTo>
                  <a:cubicBezTo>
                    <a:pt x="264295" y="1300043"/>
                    <a:pt x="265319" y="1297141"/>
                    <a:pt x="266343" y="1294154"/>
                  </a:cubicBezTo>
                  <a:close/>
                  <a:moveTo>
                    <a:pt x="287758" y="1396060"/>
                  </a:moveTo>
                  <a:cubicBezTo>
                    <a:pt x="291341" y="1398791"/>
                    <a:pt x="294925" y="1401522"/>
                    <a:pt x="298422" y="1404339"/>
                  </a:cubicBezTo>
                  <a:cubicBezTo>
                    <a:pt x="299361" y="1407923"/>
                    <a:pt x="300300" y="1411508"/>
                    <a:pt x="301238" y="1415007"/>
                  </a:cubicBezTo>
                  <a:lnTo>
                    <a:pt x="286648" y="1405021"/>
                  </a:lnTo>
                  <a:lnTo>
                    <a:pt x="285625" y="1404253"/>
                  </a:lnTo>
                  <a:lnTo>
                    <a:pt x="287758" y="1396060"/>
                  </a:lnTo>
                  <a:close/>
                  <a:moveTo>
                    <a:pt x="300300" y="1405790"/>
                  </a:moveTo>
                  <a:cubicBezTo>
                    <a:pt x="302688" y="1407667"/>
                    <a:pt x="305077" y="1409545"/>
                    <a:pt x="307466" y="1411508"/>
                  </a:cubicBezTo>
                  <a:cubicBezTo>
                    <a:pt x="309940" y="1413556"/>
                    <a:pt x="312414" y="1415519"/>
                    <a:pt x="314888" y="1417568"/>
                  </a:cubicBezTo>
                  <a:lnTo>
                    <a:pt x="314377" y="1420726"/>
                  </a:lnTo>
                  <a:lnTo>
                    <a:pt x="313950" y="1423713"/>
                  </a:lnTo>
                  <a:cubicBezTo>
                    <a:pt x="310964" y="1421750"/>
                    <a:pt x="307978" y="1419701"/>
                    <a:pt x="305077" y="1417739"/>
                  </a:cubicBezTo>
                  <a:lnTo>
                    <a:pt x="302688" y="1416117"/>
                  </a:lnTo>
                  <a:cubicBezTo>
                    <a:pt x="301921" y="1412703"/>
                    <a:pt x="301067" y="1409289"/>
                    <a:pt x="300300" y="1405875"/>
                  </a:cubicBezTo>
                  <a:close/>
                  <a:moveTo>
                    <a:pt x="320690" y="1391537"/>
                  </a:moveTo>
                  <a:cubicBezTo>
                    <a:pt x="320861" y="1390598"/>
                    <a:pt x="321032" y="1389659"/>
                    <a:pt x="321202" y="1388720"/>
                  </a:cubicBezTo>
                  <a:cubicBezTo>
                    <a:pt x="322312" y="1390085"/>
                    <a:pt x="323420" y="1391451"/>
                    <a:pt x="324529" y="1392731"/>
                  </a:cubicBezTo>
                  <a:lnTo>
                    <a:pt x="325383" y="1395462"/>
                  </a:lnTo>
                  <a:cubicBezTo>
                    <a:pt x="325383" y="1395462"/>
                    <a:pt x="325639" y="1395548"/>
                    <a:pt x="325639" y="1395462"/>
                  </a:cubicBezTo>
                  <a:lnTo>
                    <a:pt x="325041" y="1393414"/>
                  </a:lnTo>
                  <a:cubicBezTo>
                    <a:pt x="328966" y="1398194"/>
                    <a:pt x="332891" y="1402888"/>
                    <a:pt x="336900" y="1407497"/>
                  </a:cubicBezTo>
                  <a:lnTo>
                    <a:pt x="336900" y="1407497"/>
                  </a:lnTo>
                  <a:cubicBezTo>
                    <a:pt x="336900" y="1407497"/>
                    <a:pt x="336986" y="1407582"/>
                    <a:pt x="336986" y="1407582"/>
                  </a:cubicBezTo>
                  <a:lnTo>
                    <a:pt x="337071" y="1407582"/>
                  </a:lnTo>
                  <a:cubicBezTo>
                    <a:pt x="337071" y="1407582"/>
                    <a:pt x="337071" y="1407667"/>
                    <a:pt x="337071" y="1407667"/>
                  </a:cubicBezTo>
                  <a:cubicBezTo>
                    <a:pt x="338266" y="1408862"/>
                    <a:pt x="339375" y="1410057"/>
                    <a:pt x="340569" y="1411252"/>
                  </a:cubicBezTo>
                  <a:cubicBezTo>
                    <a:pt x="340740" y="1411764"/>
                    <a:pt x="340996" y="1412362"/>
                    <a:pt x="341166" y="1412874"/>
                  </a:cubicBezTo>
                  <a:cubicBezTo>
                    <a:pt x="339375" y="1411764"/>
                    <a:pt x="337583" y="1410654"/>
                    <a:pt x="335791" y="1409545"/>
                  </a:cubicBezTo>
                  <a:cubicBezTo>
                    <a:pt x="332123" y="1405363"/>
                    <a:pt x="328454" y="1401095"/>
                    <a:pt x="324871" y="1396828"/>
                  </a:cubicBezTo>
                  <a:cubicBezTo>
                    <a:pt x="323420" y="1395036"/>
                    <a:pt x="321970" y="1393329"/>
                    <a:pt x="320605" y="1391537"/>
                  </a:cubicBezTo>
                  <a:close/>
                  <a:moveTo>
                    <a:pt x="329734" y="1411849"/>
                  </a:moveTo>
                  <a:cubicBezTo>
                    <a:pt x="328113" y="1410569"/>
                    <a:pt x="326407" y="1409374"/>
                    <a:pt x="324786" y="1408094"/>
                  </a:cubicBezTo>
                  <a:cubicBezTo>
                    <a:pt x="324786" y="1407838"/>
                    <a:pt x="324615" y="1407582"/>
                    <a:pt x="324529" y="1407326"/>
                  </a:cubicBezTo>
                  <a:cubicBezTo>
                    <a:pt x="326236" y="1408862"/>
                    <a:pt x="327942" y="1410313"/>
                    <a:pt x="329734" y="1411849"/>
                  </a:cubicBezTo>
                  <a:close/>
                  <a:moveTo>
                    <a:pt x="325127" y="1402888"/>
                  </a:moveTo>
                  <a:cubicBezTo>
                    <a:pt x="324188" y="1401949"/>
                    <a:pt x="323335" y="1400925"/>
                    <a:pt x="322396" y="1399986"/>
                  </a:cubicBezTo>
                  <a:cubicBezTo>
                    <a:pt x="322396" y="1399730"/>
                    <a:pt x="322226" y="1399474"/>
                    <a:pt x="322141" y="1399218"/>
                  </a:cubicBezTo>
                  <a:cubicBezTo>
                    <a:pt x="322141" y="1399218"/>
                    <a:pt x="322141" y="1399218"/>
                    <a:pt x="322141" y="1399218"/>
                  </a:cubicBezTo>
                  <a:cubicBezTo>
                    <a:pt x="323847" y="1400925"/>
                    <a:pt x="325639" y="1402632"/>
                    <a:pt x="327345" y="1404253"/>
                  </a:cubicBezTo>
                  <a:cubicBezTo>
                    <a:pt x="326577" y="1403741"/>
                    <a:pt x="325809" y="1403315"/>
                    <a:pt x="325041" y="1402803"/>
                  </a:cubicBezTo>
                  <a:close/>
                  <a:moveTo>
                    <a:pt x="320263" y="1410398"/>
                  </a:moveTo>
                  <a:cubicBezTo>
                    <a:pt x="321117" y="1412874"/>
                    <a:pt x="321885" y="1415434"/>
                    <a:pt x="322738" y="1417909"/>
                  </a:cubicBezTo>
                  <a:cubicBezTo>
                    <a:pt x="320690" y="1416373"/>
                    <a:pt x="318642" y="1414922"/>
                    <a:pt x="316595" y="1413471"/>
                  </a:cubicBezTo>
                  <a:lnTo>
                    <a:pt x="317533" y="1408179"/>
                  </a:lnTo>
                  <a:cubicBezTo>
                    <a:pt x="318472" y="1408948"/>
                    <a:pt x="319325" y="1409630"/>
                    <a:pt x="320263" y="1410398"/>
                  </a:cubicBezTo>
                  <a:close/>
                  <a:moveTo>
                    <a:pt x="325639" y="1426444"/>
                  </a:moveTo>
                  <a:cubicBezTo>
                    <a:pt x="326407" y="1428578"/>
                    <a:pt x="327174" y="1430711"/>
                    <a:pt x="327857" y="1432845"/>
                  </a:cubicBezTo>
                  <a:cubicBezTo>
                    <a:pt x="323420" y="1429943"/>
                    <a:pt x="319069" y="1426956"/>
                    <a:pt x="314633" y="1424054"/>
                  </a:cubicBezTo>
                  <a:lnTo>
                    <a:pt x="315230" y="1420640"/>
                  </a:lnTo>
                  <a:lnTo>
                    <a:pt x="315657" y="1418165"/>
                  </a:lnTo>
                  <a:cubicBezTo>
                    <a:pt x="318984" y="1420896"/>
                    <a:pt x="322312" y="1423628"/>
                    <a:pt x="325553" y="1426359"/>
                  </a:cubicBezTo>
                  <a:close/>
                  <a:moveTo>
                    <a:pt x="350040" y="1445733"/>
                  </a:moveTo>
                  <a:cubicBezTo>
                    <a:pt x="352940" y="1448037"/>
                    <a:pt x="355756" y="1450341"/>
                    <a:pt x="358571" y="1452731"/>
                  </a:cubicBezTo>
                  <a:cubicBezTo>
                    <a:pt x="358571" y="1452817"/>
                    <a:pt x="358656" y="1452902"/>
                    <a:pt x="358742" y="1453073"/>
                  </a:cubicBezTo>
                  <a:cubicBezTo>
                    <a:pt x="358230" y="1452731"/>
                    <a:pt x="357718" y="1452390"/>
                    <a:pt x="357206" y="1452049"/>
                  </a:cubicBezTo>
                  <a:cubicBezTo>
                    <a:pt x="349357" y="1446928"/>
                    <a:pt x="341423" y="1441807"/>
                    <a:pt x="333573" y="1436600"/>
                  </a:cubicBezTo>
                  <a:cubicBezTo>
                    <a:pt x="333061" y="1434893"/>
                    <a:pt x="332464" y="1433187"/>
                    <a:pt x="331952" y="1431480"/>
                  </a:cubicBezTo>
                  <a:cubicBezTo>
                    <a:pt x="338010" y="1436174"/>
                    <a:pt x="344067" y="1440868"/>
                    <a:pt x="350040" y="1445733"/>
                  </a:cubicBezTo>
                  <a:close/>
                  <a:moveTo>
                    <a:pt x="354988" y="1454950"/>
                  </a:moveTo>
                  <a:cubicBezTo>
                    <a:pt x="357291" y="1456572"/>
                    <a:pt x="359595" y="1458108"/>
                    <a:pt x="361898" y="1459730"/>
                  </a:cubicBezTo>
                  <a:cubicBezTo>
                    <a:pt x="362069" y="1460071"/>
                    <a:pt x="362240" y="1460413"/>
                    <a:pt x="362325" y="1460754"/>
                  </a:cubicBezTo>
                  <a:cubicBezTo>
                    <a:pt x="364287" y="1464680"/>
                    <a:pt x="366250" y="1468692"/>
                    <a:pt x="368212" y="1472618"/>
                  </a:cubicBezTo>
                  <a:cubicBezTo>
                    <a:pt x="365055" y="1469886"/>
                    <a:pt x="361898" y="1467155"/>
                    <a:pt x="358656" y="1464509"/>
                  </a:cubicBezTo>
                  <a:lnTo>
                    <a:pt x="358656" y="1464509"/>
                  </a:lnTo>
                  <a:cubicBezTo>
                    <a:pt x="358656" y="1464509"/>
                    <a:pt x="358656" y="1464509"/>
                    <a:pt x="358656" y="1464509"/>
                  </a:cubicBezTo>
                  <a:lnTo>
                    <a:pt x="358656" y="1464509"/>
                  </a:lnTo>
                  <a:cubicBezTo>
                    <a:pt x="358656" y="1464509"/>
                    <a:pt x="358656" y="1464509"/>
                    <a:pt x="358656" y="1464509"/>
                  </a:cubicBezTo>
                  <a:cubicBezTo>
                    <a:pt x="351916" y="1459645"/>
                    <a:pt x="345006" y="1454950"/>
                    <a:pt x="338095" y="1450341"/>
                  </a:cubicBezTo>
                  <a:cubicBezTo>
                    <a:pt x="337924" y="1449915"/>
                    <a:pt x="337839" y="1449488"/>
                    <a:pt x="337669" y="1449147"/>
                  </a:cubicBezTo>
                  <a:cubicBezTo>
                    <a:pt x="336815" y="1446415"/>
                    <a:pt x="335962" y="1443770"/>
                    <a:pt x="335024" y="1441039"/>
                  </a:cubicBezTo>
                  <a:cubicBezTo>
                    <a:pt x="341678" y="1445733"/>
                    <a:pt x="348333" y="1450427"/>
                    <a:pt x="354988" y="1455036"/>
                  </a:cubicBezTo>
                  <a:close/>
                  <a:moveTo>
                    <a:pt x="355329" y="1468606"/>
                  </a:moveTo>
                  <a:lnTo>
                    <a:pt x="355329" y="1468606"/>
                  </a:lnTo>
                  <a:cubicBezTo>
                    <a:pt x="355329" y="1468606"/>
                    <a:pt x="355329" y="1468606"/>
                    <a:pt x="355329" y="1468606"/>
                  </a:cubicBezTo>
                  <a:lnTo>
                    <a:pt x="355329" y="1468606"/>
                  </a:lnTo>
                  <a:cubicBezTo>
                    <a:pt x="355329" y="1468606"/>
                    <a:pt x="355329" y="1468606"/>
                    <a:pt x="355329" y="1468606"/>
                  </a:cubicBezTo>
                  <a:cubicBezTo>
                    <a:pt x="361045" y="1472703"/>
                    <a:pt x="366676" y="1476800"/>
                    <a:pt x="372393" y="1480896"/>
                  </a:cubicBezTo>
                  <a:cubicBezTo>
                    <a:pt x="373416" y="1482859"/>
                    <a:pt x="374440" y="1484822"/>
                    <a:pt x="375549" y="1486785"/>
                  </a:cubicBezTo>
                  <a:cubicBezTo>
                    <a:pt x="365567" y="1480384"/>
                    <a:pt x="355670" y="1473812"/>
                    <a:pt x="345859" y="1467155"/>
                  </a:cubicBezTo>
                  <a:lnTo>
                    <a:pt x="342873" y="1465107"/>
                  </a:lnTo>
                  <a:cubicBezTo>
                    <a:pt x="341849" y="1462034"/>
                    <a:pt x="340825" y="1458876"/>
                    <a:pt x="339801" y="1455718"/>
                  </a:cubicBezTo>
                  <a:cubicBezTo>
                    <a:pt x="344920" y="1459986"/>
                    <a:pt x="350040" y="1464168"/>
                    <a:pt x="355244" y="1468436"/>
                  </a:cubicBezTo>
                  <a:close/>
                  <a:moveTo>
                    <a:pt x="380156" y="1489773"/>
                  </a:moveTo>
                  <a:cubicBezTo>
                    <a:pt x="379303" y="1488066"/>
                    <a:pt x="378450" y="1486359"/>
                    <a:pt x="377597" y="1484652"/>
                  </a:cubicBezTo>
                  <a:cubicBezTo>
                    <a:pt x="381266" y="1487297"/>
                    <a:pt x="384849" y="1489943"/>
                    <a:pt x="388432" y="1492589"/>
                  </a:cubicBezTo>
                  <a:cubicBezTo>
                    <a:pt x="392271" y="1495491"/>
                    <a:pt x="396111" y="1498393"/>
                    <a:pt x="399950" y="1501380"/>
                  </a:cubicBezTo>
                  <a:cubicBezTo>
                    <a:pt x="399950" y="1501380"/>
                    <a:pt x="400121" y="1501209"/>
                    <a:pt x="400121" y="1501209"/>
                  </a:cubicBezTo>
                  <a:cubicBezTo>
                    <a:pt x="396537" y="1497881"/>
                    <a:pt x="392954" y="1494637"/>
                    <a:pt x="389371" y="1491394"/>
                  </a:cubicBezTo>
                  <a:cubicBezTo>
                    <a:pt x="384337" y="1486785"/>
                    <a:pt x="379303" y="1482262"/>
                    <a:pt x="374269" y="1477738"/>
                  </a:cubicBezTo>
                  <a:cubicBezTo>
                    <a:pt x="372051" y="1473044"/>
                    <a:pt x="369918" y="1468350"/>
                    <a:pt x="367785" y="1463656"/>
                  </a:cubicBezTo>
                  <a:cubicBezTo>
                    <a:pt x="373160" y="1467326"/>
                    <a:pt x="378535" y="1470996"/>
                    <a:pt x="383996" y="1474581"/>
                  </a:cubicBezTo>
                  <a:lnTo>
                    <a:pt x="385531" y="1476031"/>
                  </a:lnTo>
                  <a:cubicBezTo>
                    <a:pt x="385531" y="1476031"/>
                    <a:pt x="385787" y="1475946"/>
                    <a:pt x="385702" y="1475861"/>
                  </a:cubicBezTo>
                  <a:lnTo>
                    <a:pt x="385446" y="1475605"/>
                  </a:lnTo>
                  <a:cubicBezTo>
                    <a:pt x="392357" y="1480213"/>
                    <a:pt x="399182" y="1484737"/>
                    <a:pt x="406178" y="1489260"/>
                  </a:cubicBezTo>
                  <a:cubicBezTo>
                    <a:pt x="409505" y="1495235"/>
                    <a:pt x="412918" y="1501209"/>
                    <a:pt x="416331" y="1507184"/>
                  </a:cubicBezTo>
                  <a:cubicBezTo>
                    <a:pt x="417866" y="1509915"/>
                    <a:pt x="419487" y="1512561"/>
                    <a:pt x="421109" y="1515292"/>
                  </a:cubicBezTo>
                  <a:cubicBezTo>
                    <a:pt x="410615" y="1508891"/>
                    <a:pt x="400121" y="1502489"/>
                    <a:pt x="389712" y="1495918"/>
                  </a:cubicBezTo>
                  <a:cubicBezTo>
                    <a:pt x="386555" y="1493869"/>
                    <a:pt x="383398" y="1491906"/>
                    <a:pt x="380242" y="1489858"/>
                  </a:cubicBezTo>
                  <a:close/>
                  <a:moveTo>
                    <a:pt x="410017" y="1485505"/>
                  </a:moveTo>
                  <a:lnTo>
                    <a:pt x="410017" y="1485505"/>
                  </a:lnTo>
                  <a:cubicBezTo>
                    <a:pt x="410017" y="1485505"/>
                    <a:pt x="410017" y="1485505"/>
                    <a:pt x="410017" y="1485505"/>
                  </a:cubicBezTo>
                  <a:cubicBezTo>
                    <a:pt x="408482" y="1484566"/>
                    <a:pt x="406861" y="1483542"/>
                    <a:pt x="405325" y="1482518"/>
                  </a:cubicBezTo>
                  <a:cubicBezTo>
                    <a:pt x="401059" y="1473983"/>
                    <a:pt x="396879" y="1465448"/>
                    <a:pt x="392783" y="1456828"/>
                  </a:cubicBezTo>
                  <a:cubicBezTo>
                    <a:pt x="391333" y="1453756"/>
                    <a:pt x="389883" y="1450597"/>
                    <a:pt x="388432" y="1447440"/>
                  </a:cubicBezTo>
                  <a:cubicBezTo>
                    <a:pt x="398585" y="1454182"/>
                    <a:pt x="408823" y="1460925"/>
                    <a:pt x="419061" y="1467667"/>
                  </a:cubicBezTo>
                  <a:cubicBezTo>
                    <a:pt x="419061" y="1467667"/>
                    <a:pt x="419061" y="1467667"/>
                    <a:pt x="419061" y="1467667"/>
                  </a:cubicBezTo>
                  <a:cubicBezTo>
                    <a:pt x="419146" y="1467667"/>
                    <a:pt x="419232" y="1467753"/>
                    <a:pt x="419317" y="1467838"/>
                  </a:cubicBezTo>
                  <a:cubicBezTo>
                    <a:pt x="419402" y="1467838"/>
                    <a:pt x="419487" y="1467923"/>
                    <a:pt x="419573" y="1468009"/>
                  </a:cubicBezTo>
                  <a:cubicBezTo>
                    <a:pt x="419573" y="1468009"/>
                    <a:pt x="419573" y="1468009"/>
                    <a:pt x="419573" y="1468009"/>
                  </a:cubicBezTo>
                  <a:cubicBezTo>
                    <a:pt x="419744" y="1468094"/>
                    <a:pt x="419914" y="1468265"/>
                    <a:pt x="420085" y="1468350"/>
                  </a:cubicBezTo>
                  <a:cubicBezTo>
                    <a:pt x="426995" y="1480982"/>
                    <a:pt x="434077" y="1493443"/>
                    <a:pt x="441499" y="1505733"/>
                  </a:cubicBezTo>
                  <a:cubicBezTo>
                    <a:pt x="431006" y="1499076"/>
                    <a:pt x="420511" y="1492333"/>
                    <a:pt x="410103" y="1485505"/>
                  </a:cubicBezTo>
                  <a:lnTo>
                    <a:pt x="410103" y="1485505"/>
                  </a:lnTo>
                  <a:cubicBezTo>
                    <a:pt x="410103" y="1485505"/>
                    <a:pt x="410103" y="1485505"/>
                    <a:pt x="410103" y="1485505"/>
                  </a:cubicBezTo>
                  <a:close/>
                  <a:moveTo>
                    <a:pt x="422132" y="1463400"/>
                  </a:moveTo>
                  <a:cubicBezTo>
                    <a:pt x="422132" y="1463400"/>
                    <a:pt x="422132" y="1463400"/>
                    <a:pt x="422132" y="1463400"/>
                  </a:cubicBezTo>
                  <a:cubicBezTo>
                    <a:pt x="422132" y="1463400"/>
                    <a:pt x="422132" y="1463400"/>
                    <a:pt x="422132" y="1463400"/>
                  </a:cubicBezTo>
                  <a:cubicBezTo>
                    <a:pt x="421791" y="1463144"/>
                    <a:pt x="421365" y="1462973"/>
                    <a:pt x="421023" y="1462717"/>
                  </a:cubicBezTo>
                  <a:cubicBezTo>
                    <a:pt x="420511" y="1461693"/>
                    <a:pt x="419999" y="1460669"/>
                    <a:pt x="419487" y="1459645"/>
                  </a:cubicBezTo>
                  <a:cubicBezTo>
                    <a:pt x="416843" y="1454182"/>
                    <a:pt x="414369" y="1448720"/>
                    <a:pt x="411809" y="1443258"/>
                  </a:cubicBezTo>
                  <a:cubicBezTo>
                    <a:pt x="416757" y="1446245"/>
                    <a:pt x="421620" y="1449147"/>
                    <a:pt x="426569" y="1452134"/>
                  </a:cubicBezTo>
                  <a:cubicBezTo>
                    <a:pt x="431859" y="1458108"/>
                    <a:pt x="437234" y="1464083"/>
                    <a:pt x="442779" y="1469801"/>
                  </a:cubicBezTo>
                  <a:cubicBezTo>
                    <a:pt x="443718" y="1470825"/>
                    <a:pt x="444656" y="1471764"/>
                    <a:pt x="445680" y="1472703"/>
                  </a:cubicBezTo>
                  <a:cubicBezTo>
                    <a:pt x="447472" y="1475946"/>
                    <a:pt x="449263" y="1479189"/>
                    <a:pt x="451055" y="1482433"/>
                  </a:cubicBezTo>
                  <a:cubicBezTo>
                    <a:pt x="441499" y="1476117"/>
                    <a:pt x="431859" y="1469801"/>
                    <a:pt x="422303" y="1463485"/>
                  </a:cubicBezTo>
                  <a:cubicBezTo>
                    <a:pt x="422303" y="1463485"/>
                    <a:pt x="422303" y="1463485"/>
                    <a:pt x="422303" y="1463485"/>
                  </a:cubicBezTo>
                  <a:cubicBezTo>
                    <a:pt x="422303" y="1463485"/>
                    <a:pt x="422303" y="1463485"/>
                    <a:pt x="422218" y="1463485"/>
                  </a:cubicBezTo>
                  <a:close/>
                  <a:moveTo>
                    <a:pt x="440219" y="1462717"/>
                  </a:moveTo>
                  <a:lnTo>
                    <a:pt x="440219" y="1462717"/>
                  </a:lnTo>
                  <a:cubicBezTo>
                    <a:pt x="440219" y="1462717"/>
                    <a:pt x="440219" y="1462803"/>
                    <a:pt x="440219" y="1462803"/>
                  </a:cubicBezTo>
                  <a:cubicBezTo>
                    <a:pt x="440988" y="1464339"/>
                    <a:pt x="441841" y="1465875"/>
                    <a:pt x="442694" y="1467411"/>
                  </a:cubicBezTo>
                  <a:cubicBezTo>
                    <a:pt x="439452" y="1463656"/>
                    <a:pt x="436295" y="1459901"/>
                    <a:pt x="433139" y="1456060"/>
                  </a:cubicBezTo>
                  <a:cubicBezTo>
                    <a:pt x="434930" y="1457169"/>
                    <a:pt x="436722" y="1458194"/>
                    <a:pt x="438514" y="1459303"/>
                  </a:cubicBezTo>
                  <a:cubicBezTo>
                    <a:pt x="439025" y="1460413"/>
                    <a:pt x="439537" y="1461522"/>
                    <a:pt x="440135" y="1462632"/>
                  </a:cubicBezTo>
                  <a:lnTo>
                    <a:pt x="440135" y="1462632"/>
                  </a:lnTo>
                  <a:cubicBezTo>
                    <a:pt x="440135" y="1462632"/>
                    <a:pt x="440135" y="1462717"/>
                    <a:pt x="440135" y="1462717"/>
                  </a:cubicBezTo>
                  <a:close/>
                  <a:moveTo>
                    <a:pt x="524513" y="1493869"/>
                  </a:moveTo>
                  <a:cubicBezTo>
                    <a:pt x="527243" y="1499246"/>
                    <a:pt x="529973" y="1504538"/>
                    <a:pt x="532789" y="1509829"/>
                  </a:cubicBezTo>
                  <a:cubicBezTo>
                    <a:pt x="522124" y="1503343"/>
                    <a:pt x="511460" y="1496942"/>
                    <a:pt x="500795" y="1490455"/>
                  </a:cubicBezTo>
                  <a:cubicBezTo>
                    <a:pt x="499430" y="1488236"/>
                    <a:pt x="498150" y="1486017"/>
                    <a:pt x="496870" y="1483798"/>
                  </a:cubicBezTo>
                  <a:cubicBezTo>
                    <a:pt x="506085" y="1487127"/>
                    <a:pt x="515299" y="1490455"/>
                    <a:pt x="524513" y="1493869"/>
                  </a:cubicBezTo>
                  <a:close/>
                  <a:moveTo>
                    <a:pt x="518456" y="1469801"/>
                  </a:moveTo>
                  <a:cubicBezTo>
                    <a:pt x="518114" y="1469118"/>
                    <a:pt x="517858" y="1468436"/>
                    <a:pt x="517517" y="1467753"/>
                  </a:cubicBezTo>
                  <a:lnTo>
                    <a:pt x="517517" y="1467753"/>
                  </a:lnTo>
                  <a:cubicBezTo>
                    <a:pt x="517517" y="1467753"/>
                    <a:pt x="517432" y="1467497"/>
                    <a:pt x="517432" y="1467497"/>
                  </a:cubicBezTo>
                  <a:lnTo>
                    <a:pt x="517432" y="1467241"/>
                  </a:lnTo>
                  <a:cubicBezTo>
                    <a:pt x="517432" y="1467241"/>
                    <a:pt x="517347" y="1467241"/>
                    <a:pt x="517347" y="1467241"/>
                  </a:cubicBezTo>
                  <a:cubicBezTo>
                    <a:pt x="515214" y="1462717"/>
                    <a:pt x="513166" y="1458194"/>
                    <a:pt x="511033" y="1453670"/>
                  </a:cubicBezTo>
                  <a:lnTo>
                    <a:pt x="516152" y="1458876"/>
                  </a:lnTo>
                  <a:cubicBezTo>
                    <a:pt x="516152" y="1458876"/>
                    <a:pt x="516408" y="1458876"/>
                    <a:pt x="516323" y="1458706"/>
                  </a:cubicBezTo>
                  <a:lnTo>
                    <a:pt x="510265" y="1452134"/>
                  </a:lnTo>
                  <a:cubicBezTo>
                    <a:pt x="509412" y="1450256"/>
                    <a:pt x="508559" y="1448464"/>
                    <a:pt x="507791" y="1446586"/>
                  </a:cubicBezTo>
                  <a:cubicBezTo>
                    <a:pt x="513081" y="1449232"/>
                    <a:pt x="518370" y="1451792"/>
                    <a:pt x="523660" y="1454438"/>
                  </a:cubicBezTo>
                  <a:cubicBezTo>
                    <a:pt x="526134" y="1461095"/>
                    <a:pt x="528693" y="1467753"/>
                    <a:pt x="531339" y="1474410"/>
                  </a:cubicBezTo>
                  <a:cubicBezTo>
                    <a:pt x="527073" y="1472874"/>
                    <a:pt x="522722" y="1471423"/>
                    <a:pt x="518456" y="1469886"/>
                  </a:cubicBezTo>
                  <a:close/>
                  <a:moveTo>
                    <a:pt x="572803" y="1478507"/>
                  </a:moveTo>
                  <a:cubicBezTo>
                    <a:pt x="574509" y="1479360"/>
                    <a:pt x="576215" y="1480213"/>
                    <a:pt x="577922" y="1481067"/>
                  </a:cubicBezTo>
                  <a:lnTo>
                    <a:pt x="578348" y="1481579"/>
                  </a:lnTo>
                  <a:cubicBezTo>
                    <a:pt x="578348" y="1481579"/>
                    <a:pt x="578604" y="1481579"/>
                    <a:pt x="578519" y="1481408"/>
                  </a:cubicBezTo>
                  <a:lnTo>
                    <a:pt x="578519" y="1481238"/>
                  </a:lnTo>
                  <a:cubicBezTo>
                    <a:pt x="585941" y="1484908"/>
                    <a:pt x="593449" y="1488578"/>
                    <a:pt x="601043" y="1492248"/>
                  </a:cubicBezTo>
                  <a:cubicBezTo>
                    <a:pt x="601981" y="1494723"/>
                    <a:pt x="603005" y="1497198"/>
                    <a:pt x="603943" y="1499673"/>
                  </a:cubicBezTo>
                  <a:cubicBezTo>
                    <a:pt x="601128" y="1498564"/>
                    <a:pt x="598313" y="1497198"/>
                    <a:pt x="595497" y="1496259"/>
                  </a:cubicBezTo>
                  <a:cubicBezTo>
                    <a:pt x="589781" y="1494296"/>
                    <a:pt x="583979" y="1492333"/>
                    <a:pt x="578263" y="1490455"/>
                  </a:cubicBezTo>
                  <a:cubicBezTo>
                    <a:pt x="576471" y="1486529"/>
                    <a:pt x="574680" y="1482518"/>
                    <a:pt x="572888" y="1478507"/>
                  </a:cubicBezTo>
                  <a:close/>
                  <a:moveTo>
                    <a:pt x="606162" y="1493016"/>
                  </a:moveTo>
                  <a:cubicBezTo>
                    <a:pt x="603431" y="1486615"/>
                    <a:pt x="600701" y="1480213"/>
                    <a:pt x="597972" y="1473812"/>
                  </a:cubicBezTo>
                  <a:cubicBezTo>
                    <a:pt x="597972" y="1473642"/>
                    <a:pt x="597886" y="1473556"/>
                    <a:pt x="597801" y="1473386"/>
                  </a:cubicBezTo>
                  <a:cubicBezTo>
                    <a:pt x="601298" y="1474922"/>
                    <a:pt x="604711" y="1476458"/>
                    <a:pt x="608209" y="1478080"/>
                  </a:cubicBezTo>
                  <a:cubicBezTo>
                    <a:pt x="614864" y="1486871"/>
                    <a:pt x="621519" y="1495747"/>
                    <a:pt x="628088" y="1504623"/>
                  </a:cubicBezTo>
                  <a:lnTo>
                    <a:pt x="606844" y="1493357"/>
                  </a:lnTo>
                  <a:cubicBezTo>
                    <a:pt x="606844" y="1493357"/>
                    <a:pt x="606332" y="1493101"/>
                    <a:pt x="606162" y="1493016"/>
                  </a:cubicBezTo>
                  <a:close/>
                  <a:moveTo>
                    <a:pt x="686957" y="1540384"/>
                  </a:moveTo>
                  <a:cubicBezTo>
                    <a:pt x="694124" y="1542176"/>
                    <a:pt x="701205" y="1543713"/>
                    <a:pt x="708457" y="1544993"/>
                  </a:cubicBezTo>
                  <a:cubicBezTo>
                    <a:pt x="708542" y="1545164"/>
                    <a:pt x="708628" y="1545420"/>
                    <a:pt x="708713" y="1545590"/>
                  </a:cubicBezTo>
                  <a:cubicBezTo>
                    <a:pt x="708713" y="1545590"/>
                    <a:pt x="708713" y="1545590"/>
                    <a:pt x="708713" y="1545590"/>
                  </a:cubicBezTo>
                  <a:cubicBezTo>
                    <a:pt x="708713" y="1545590"/>
                    <a:pt x="708713" y="1545590"/>
                    <a:pt x="708713" y="1545590"/>
                  </a:cubicBezTo>
                  <a:cubicBezTo>
                    <a:pt x="708713" y="1545590"/>
                    <a:pt x="708713" y="1545590"/>
                    <a:pt x="708713" y="1545590"/>
                  </a:cubicBezTo>
                  <a:cubicBezTo>
                    <a:pt x="708713" y="1545590"/>
                    <a:pt x="708713" y="1545590"/>
                    <a:pt x="708713" y="1545590"/>
                  </a:cubicBezTo>
                  <a:cubicBezTo>
                    <a:pt x="717757" y="1563940"/>
                    <a:pt x="727141" y="1582205"/>
                    <a:pt x="736441" y="1600470"/>
                  </a:cubicBezTo>
                  <a:cubicBezTo>
                    <a:pt x="732175" y="1603030"/>
                    <a:pt x="727995" y="1605676"/>
                    <a:pt x="723644" y="1608151"/>
                  </a:cubicBezTo>
                  <a:lnTo>
                    <a:pt x="716136" y="1595519"/>
                  </a:lnTo>
                  <a:cubicBezTo>
                    <a:pt x="708969" y="1583144"/>
                    <a:pt x="702144" y="1570598"/>
                    <a:pt x="695489" y="1557881"/>
                  </a:cubicBezTo>
                  <a:cubicBezTo>
                    <a:pt x="692417" y="1551991"/>
                    <a:pt x="689431" y="1546017"/>
                    <a:pt x="686530" y="1540128"/>
                  </a:cubicBezTo>
                  <a:cubicBezTo>
                    <a:pt x="686616" y="1540128"/>
                    <a:pt x="686787" y="1540128"/>
                    <a:pt x="686872" y="1540128"/>
                  </a:cubicBezTo>
                  <a:close/>
                  <a:moveTo>
                    <a:pt x="796078" y="1559588"/>
                  </a:moveTo>
                  <a:lnTo>
                    <a:pt x="796078" y="1559588"/>
                  </a:lnTo>
                  <a:cubicBezTo>
                    <a:pt x="796078" y="1559588"/>
                    <a:pt x="796078" y="1559417"/>
                    <a:pt x="796078" y="1559417"/>
                  </a:cubicBezTo>
                  <a:lnTo>
                    <a:pt x="796078" y="1559246"/>
                  </a:lnTo>
                  <a:cubicBezTo>
                    <a:pt x="796078" y="1559246"/>
                    <a:pt x="796078" y="1559246"/>
                    <a:pt x="796078" y="1559246"/>
                  </a:cubicBezTo>
                  <a:cubicBezTo>
                    <a:pt x="795225" y="1557454"/>
                    <a:pt x="794371" y="1555662"/>
                    <a:pt x="793518" y="1553784"/>
                  </a:cubicBezTo>
                  <a:cubicBezTo>
                    <a:pt x="799491" y="1554296"/>
                    <a:pt x="805378" y="1554979"/>
                    <a:pt x="811349" y="1555576"/>
                  </a:cubicBezTo>
                  <a:cubicBezTo>
                    <a:pt x="812032" y="1555918"/>
                    <a:pt x="812715" y="1556174"/>
                    <a:pt x="813398" y="1556430"/>
                  </a:cubicBezTo>
                  <a:cubicBezTo>
                    <a:pt x="814506" y="1556856"/>
                    <a:pt x="815872" y="1557283"/>
                    <a:pt x="817066" y="1557539"/>
                  </a:cubicBezTo>
                  <a:cubicBezTo>
                    <a:pt x="818346" y="1557795"/>
                    <a:pt x="819626" y="1558051"/>
                    <a:pt x="820990" y="1558222"/>
                  </a:cubicBezTo>
                  <a:lnTo>
                    <a:pt x="821247" y="1558222"/>
                  </a:lnTo>
                  <a:cubicBezTo>
                    <a:pt x="821247" y="1558222"/>
                    <a:pt x="821502" y="1558307"/>
                    <a:pt x="821417" y="1558222"/>
                  </a:cubicBezTo>
                  <a:lnTo>
                    <a:pt x="821161" y="1557795"/>
                  </a:lnTo>
                  <a:lnTo>
                    <a:pt x="820735" y="1557027"/>
                  </a:lnTo>
                  <a:lnTo>
                    <a:pt x="820393" y="1556430"/>
                  </a:lnTo>
                  <a:cubicBezTo>
                    <a:pt x="820393" y="1556430"/>
                    <a:pt x="821076" y="1556430"/>
                    <a:pt x="821332" y="1556515"/>
                  </a:cubicBezTo>
                  <a:cubicBezTo>
                    <a:pt x="823721" y="1562148"/>
                    <a:pt x="826195" y="1567781"/>
                    <a:pt x="828755" y="1573329"/>
                  </a:cubicBezTo>
                  <a:lnTo>
                    <a:pt x="828755" y="1573329"/>
                  </a:lnTo>
                  <a:cubicBezTo>
                    <a:pt x="828755" y="1573329"/>
                    <a:pt x="828755" y="1573329"/>
                    <a:pt x="828755" y="1573329"/>
                  </a:cubicBezTo>
                  <a:lnTo>
                    <a:pt x="828755" y="1573329"/>
                  </a:lnTo>
                  <a:cubicBezTo>
                    <a:pt x="828755" y="1573329"/>
                    <a:pt x="828755" y="1573329"/>
                    <a:pt x="828755" y="1573329"/>
                  </a:cubicBezTo>
                  <a:cubicBezTo>
                    <a:pt x="829693" y="1575292"/>
                    <a:pt x="830717" y="1577169"/>
                    <a:pt x="831740" y="1579047"/>
                  </a:cubicBezTo>
                  <a:cubicBezTo>
                    <a:pt x="824147" y="1581778"/>
                    <a:pt x="816554" y="1584509"/>
                    <a:pt x="808961" y="1587155"/>
                  </a:cubicBezTo>
                  <a:cubicBezTo>
                    <a:pt x="808961" y="1586984"/>
                    <a:pt x="808790" y="1586814"/>
                    <a:pt x="808705" y="1586643"/>
                  </a:cubicBezTo>
                  <a:cubicBezTo>
                    <a:pt x="804439" y="1577596"/>
                    <a:pt x="800344" y="1568464"/>
                    <a:pt x="796334" y="1559246"/>
                  </a:cubicBezTo>
                  <a:close/>
                  <a:moveTo>
                    <a:pt x="832338" y="1581010"/>
                  </a:moveTo>
                  <a:cubicBezTo>
                    <a:pt x="834130" y="1584509"/>
                    <a:pt x="836006" y="1588009"/>
                    <a:pt x="837798" y="1591422"/>
                  </a:cubicBezTo>
                  <a:cubicBezTo>
                    <a:pt x="829949" y="1593812"/>
                    <a:pt x="822014" y="1596202"/>
                    <a:pt x="814165" y="1598677"/>
                  </a:cubicBezTo>
                  <a:cubicBezTo>
                    <a:pt x="812800" y="1595946"/>
                    <a:pt x="811520" y="1593215"/>
                    <a:pt x="810155" y="1590484"/>
                  </a:cubicBezTo>
                  <a:cubicBezTo>
                    <a:pt x="817578" y="1587411"/>
                    <a:pt x="825001" y="1584253"/>
                    <a:pt x="832338" y="1581010"/>
                  </a:cubicBezTo>
                  <a:close/>
                  <a:moveTo>
                    <a:pt x="836774" y="1579047"/>
                  </a:moveTo>
                  <a:cubicBezTo>
                    <a:pt x="843429" y="1576145"/>
                    <a:pt x="850084" y="1573073"/>
                    <a:pt x="856653" y="1570085"/>
                  </a:cubicBezTo>
                  <a:cubicBezTo>
                    <a:pt x="856738" y="1570085"/>
                    <a:pt x="856653" y="1569829"/>
                    <a:pt x="856568" y="1569915"/>
                  </a:cubicBezTo>
                  <a:cubicBezTo>
                    <a:pt x="849742" y="1572560"/>
                    <a:pt x="843002" y="1575206"/>
                    <a:pt x="836177" y="1577767"/>
                  </a:cubicBezTo>
                  <a:cubicBezTo>
                    <a:pt x="835239" y="1575718"/>
                    <a:pt x="834300" y="1573585"/>
                    <a:pt x="833361" y="1571536"/>
                  </a:cubicBezTo>
                  <a:lnTo>
                    <a:pt x="833361" y="1571536"/>
                  </a:lnTo>
                  <a:cubicBezTo>
                    <a:pt x="833361" y="1571536"/>
                    <a:pt x="833361" y="1571366"/>
                    <a:pt x="833361" y="1571366"/>
                  </a:cubicBezTo>
                  <a:lnTo>
                    <a:pt x="833361" y="1571195"/>
                  </a:lnTo>
                  <a:cubicBezTo>
                    <a:pt x="833361" y="1571195"/>
                    <a:pt x="833361" y="1571195"/>
                    <a:pt x="833361" y="1571195"/>
                  </a:cubicBezTo>
                  <a:cubicBezTo>
                    <a:pt x="831058" y="1566586"/>
                    <a:pt x="828669" y="1561892"/>
                    <a:pt x="826365" y="1557283"/>
                  </a:cubicBezTo>
                  <a:cubicBezTo>
                    <a:pt x="830119" y="1557625"/>
                    <a:pt x="833959" y="1557966"/>
                    <a:pt x="837713" y="1558137"/>
                  </a:cubicBezTo>
                  <a:cubicBezTo>
                    <a:pt x="843514" y="1558478"/>
                    <a:pt x="849401" y="1558905"/>
                    <a:pt x="855288" y="1559246"/>
                  </a:cubicBezTo>
                  <a:cubicBezTo>
                    <a:pt x="856397" y="1561807"/>
                    <a:pt x="857592" y="1564367"/>
                    <a:pt x="858701" y="1566927"/>
                  </a:cubicBezTo>
                  <a:lnTo>
                    <a:pt x="858701" y="1566927"/>
                  </a:lnTo>
                  <a:cubicBezTo>
                    <a:pt x="858701" y="1566927"/>
                    <a:pt x="858701" y="1566927"/>
                    <a:pt x="858701" y="1566927"/>
                  </a:cubicBezTo>
                  <a:lnTo>
                    <a:pt x="858701" y="1566927"/>
                  </a:lnTo>
                  <a:cubicBezTo>
                    <a:pt x="858701" y="1566927"/>
                    <a:pt x="858701" y="1566927"/>
                    <a:pt x="858701" y="1566927"/>
                  </a:cubicBezTo>
                  <a:cubicBezTo>
                    <a:pt x="861346" y="1572219"/>
                    <a:pt x="864076" y="1577425"/>
                    <a:pt x="866891" y="1582632"/>
                  </a:cubicBezTo>
                  <a:cubicBezTo>
                    <a:pt x="858616" y="1585107"/>
                    <a:pt x="850340" y="1587582"/>
                    <a:pt x="842064" y="1590142"/>
                  </a:cubicBezTo>
                  <a:cubicBezTo>
                    <a:pt x="840358" y="1586387"/>
                    <a:pt x="838651" y="1582717"/>
                    <a:pt x="836945" y="1578962"/>
                  </a:cubicBezTo>
                  <a:close/>
                  <a:moveTo>
                    <a:pt x="863393" y="1564794"/>
                  </a:moveTo>
                  <a:lnTo>
                    <a:pt x="863393" y="1564794"/>
                  </a:lnTo>
                  <a:cubicBezTo>
                    <a:pt x="863393" y="1564794"/>
                    <a:pt x="863393" y="1564623"/>
                    <a:pt x="863393" y="1564623"/>
                  </a:cubicBezTo>
                  <a:lnTo>
                    <a:pt x="863393" y="1564453"/>
                  </a:lnTo>
                  <a:cubicBezTo>
                    <a:pt x="863393" y="1564453"/>
                    <a:pt x="863393" y="1564453"/>
                    <a:pt x="863393" y="1564453"/>
                  </a:cubicBezTo>
                  <a:cubicBezTo>
                    <a:pt x="862540" y="1562831"/>
                    <a:pt x="861687" y="1561124"/>
                    <a:pt x="860919" y="1559502"/>
                  </a:cubicBezTo>
                  <a:cubicBezTo>
                    <a:pt x="868256" y="1559844"/>
                    <a:pt x="875679" y="1560014"/>
                    <a:pt x="883016" y="1559673"/>
                  </a:cubicBezTo>
                  <a:cubicBezTo>
                    <a:pt x="883272" y="1560270"/>
                    <a:pt x="883528" y="1560953"/>
                    <a:pt x="883869" y="1561550"/>
                  </a:cubicBezTo>
                  <a:lnTo>
                    <a:pt x="883869" y="1561550"/>
                  </a:lnTo>
                  <a:cubicBezTo>
                    <a:pt x="883869" y="1561550"/>
                    <a:pt x="883869" y="1561550"/>
                    <a:pt x="883869" y="1561550"/>
                  </a:cubicBezTo>
                  <a:lnTo>
                    <a:pt x="883869" y="1561550"/>
                  </a:lnTo>
                  <a:cubicBezTo>
                    <a:pt x="883869" y="1561550"/>
                    <a:pt x="883869" y="1561550"/>
                    <a:pt x="883869" y="1561550"/>
                  </a:cubicBezTo>
                  <a:cubicBezTo>
                    <a:pt x="886173" y="1566159"/>
                    <a:pt x="888562" y="1570768"/>
                    <a:pt x="890951" y="1575292"/>
                  </a:cubicBezTo>
                  <a:lnTo>
                    <a:pt x="875594" y="1579986"/>
                  </a:lnTo>
                  <a:cubicBezTo>
                    <a:pt x="874143" y="1580413"/>
                    <a:pt x="872693" y="1580839"/>
                    <a:pt x="871328" y="1581266"/>
                  </a:cubicBezTo>
                  <a:cubicBezTo>
                    <a:pt x="868768" y="1575718"/>
                    <a:pt x="866209" y="1570171"/>
                    <a:pt x="863649" y="1564623"/>
                  </a:cubicBezTo>
                  <a:close/>
                  <a:moveTo>
                    <a:pt x="875679" y="1581607"/>
                  </a:moveTo>
                  <a:lnTo>
                    <a:pt x="891121" y="1576060"/>
                  </a:lnTo>
                  <a:cubicBezTo>
                    <a:pt x="893937" y="1581351"/>
                    <a:pt x="896838" y="1586558"/>
                    <a:pt x="899739" y="1591764"/>
                  </a:cubicBezTo>
                  <a:cubicBezTo>
                    <a:pt x="900250" y="1592703"/>
                    <a:pt x="900762" y="1593556"/>
                    <a:pt x="901360" y="1594495"/>
                  </a:cubicBezTo>
                  <a:cubicBezTo>
                    <a:pt x="894449" y="1596799"/>
                    <a:pt x="887453" y="1599019"/>
                    <a:pt x="880457" y="1601323"/>
                  </a:cubicBezTo>
                  <a:cubicBezTo>
                    <a:pt x="877556" y="1595178"/>
                    <a:pt x="874655" y="1589118"/>
                    <a:pt x="871754" y="1582973"/>
                  </a:cubicBezTo>
                  <a:cubicBezTo>
                    <a:pt x="873034" y="1582546"/>
                    <a:pt x="874314" y="1582034"/>
                    <a:pt x="875594" y="1581607"/>
                  </a:cubicBezTo>
                  <a:close/>
                  <a:moveTo>
                    <a:pt x="895473" y="1574524"/>
                  </a:moveTo>
                  <a:lnTo>
                    <a:pt x="901786" y="1572304"/>
                  </a:lnTo>
                  <a:cubicBezTo>
                    <a:pt x="901786" y="1572304"/>
                    <a:pt x="901786" y="1572048"/>
                    <a:pt x="901786" y="1572048"/>
                  </a:cubicBezTo>
                  <a:lnTo>
                    <a:pt x="895302" y="1574012"/>
                  </a:lnTo>
                  <a:cubicBezTo>
                    <a:pt x="892998" y="1569147"/>
                    <a:pt x="890780" y="1564282"/>
                    <a:pt x="888562" y="1559417"/>
                  </a:cubicBezTo>
                  <a:lnTo>
                    <a:pt x="888562" y="1559417"/>
                  </a:lnTo>
                  <a:cubicBezTo>
                    <a:pt x="888562" y="1559417"/>
                    <a:pt x="888562" y="1559246"/>
                    <a:pt x="888562" y="1559246"/>
                  </a:cubicBezTo>
                  <a:cubicBezTo>
                    <a:pt x="893169" y="1558905"/>
                    <a:pt x="897690" y="1558307"/>
                    <a:pt x="902298" y="1557454"/>
                  </a:cubicBezTo>
                  <a:cubicBezTo>
                    <a:pt x="909635" y="1556088"/>
                    <a:pt x="917058" y="1554808"/>
                    <a:pt x="924395" y="1553613"/>
                  </a:cubicBezTo>
                  <a:cubicBezTo>
                    <a:pt x="925419" y="1556088"/>
                    <a:pt x="926443" y="1558478"/>
                    <a:pt x="927552" y="1560953"/>
                  </a:cubicBezTo>
                  <a:lnTo>
                    <a:pt x="927552" y="1560953"/>
                  </a:lnTo>
                  <a:cubicBezTo>
                    <a:pt x="927552" y="1560953"/>
                    <a:pt x="927552" y="1560953"/>
                    <a:pt x="927552" y="1560953"/>
                  </a:cubicBezTo>
                  <a:lnTo>
                    <a:pt x="927552" y="1560953"/>
                  </a:lnTo>
                  <a:cubicBezTo>
                    <a:pt x="927552" y="1560953"/>
                    <a:pt x="927552" y="1560953"/>
                    <a:pt x="927552" y="1560953"/>
                  </a:cubicBezTo>
                  <a:cubicBezTo>
                    <a:pt x="930964" y="1568037"/>
                    <a:pt x="934633" y="1575036"/>
                    <a:pt x="938302" y="1582034"/>
                  </a:cubicBezTo>
                  <a:cubicBezTo>
                    <a:pt x="935657" y="1582973"/>
                    <a:pt x="932927" y="1583912"/>
                    <a:pt x="930282" y="1584851"/>
                  </a:cubicBezTo>
                  <a:cubicBezTo>
                    <a:pt x="921835" y="1587753"/>
                    <a:pt x="913304" y="1590569"/>
                    <a:pt x="904857" y="1593386"/>
                  </a:cubicBezTo>
                  <a:cubicBezTo>
                    <a:pt x="904345" y="1592276"/>
                    <a:pt x="903748" y="1591252"/>
                    <a:pt x="903236" y="1590142"/>
                  </a:cubicBezTo>
                  <a:cubicBezTo>
                    <a:pt x="900677" y="1584936"/>
                    <a:pt x="898117" y="1579730"/>
                    <a:pt x="895643" y="1574438"/>
                  </a:cubicBezTo>
                  <a:close/>
                  <a:moveTo>
                    <a:pt x="963470" y="1555149"/>
                  </a:moveTo>
                  <a:lnTo>
                    <a:pt x="963470" y="1555149"/>
                  </a:lnTo>
                  <a:cubicBezTo>
                    <a:pt x="963470" y="1555149"/>
                    <a:pt x="963470" y="1555064"/>
                    <a:pt x="963470" y="1555064"/>
                  </a:cubicBezTo>
                  <a:lnTo>
                    <a:pt x="963470" y="1555064"/>
                  </a:lnTo>
                  <a:cubicBezTo>
                    <a:pt x="963470" y="1555064"/>
                    <a:pt x="963470" y="1554979"/>
                    <a:pt x="963470" y="1554979"/>
                  </a:cubicBezTo>
                  <a:cubicBezTo>
                    <a:pt x="962361" y="1552504"/>
                    <a:pt x="961252" y="1550029"/>
                    <a:pt x="960143" y="1547553"/>
                  </a:cubicBezTo>
                  <a:cubicBezTo>
                    <a:pt x="967565" y="1546017"/>
                    <a:pt x="974903" y="1544310"/>
                    <a:pt x="982240" y="1542347"/>
                  </a:cubicBezTo>
                  <a:cubicBezTo>
                    <a:pt x="982667" y="1543542"/>
                    <a:pt x="983093" y="1544822"/>
                    <a:pt x="983520" y="1546017"/>
                  </a:cubicBezTo>
                  <a:lnTo>
                    <a:pt x="983520" y="1546017"/>
                  </a:lnTo>
                  <a:cubicBezTo>
                    <a:pt x="983520" y="1546017"/>
                    <a:pt x="983520" y="1546017"/>
                    <a:pt x="983520" y="1546017"/>
                  </a:cubicBezTo>
                  <a:lnTo>
                    <a:pt x="983520" y="1546017"/>
                  </a:lnTo>
                  <a:cubicBezTo>
                    <a:pt x="983520" y="1546017"/>
                    <a:pt x="983520" y="1546017"/>
                    <a:pt x="983520" y="1546017"/>
                  </a:cubicBezTo>
                  <a:cubicBezTo>
                    <a:pt x="987189" y="1555149"/>
                    <a:pt x="991028" y="1564197"/>
                    <a:pt x="995038" y="1573158"/>
                  </a:cubicBezTo>
                  <a:cubicBezTo>
                    <a:pt x="994952" y="1573158"/>
                    <a:pt x="994867" y="1573158"/>
                    <a:pt x="994782" y="1573243"/>
                  </a:cubicBezTo>
                  <a:cubicBezTo>
                    <a:pt x="987786" y="1575974"/>
                    <a:pt x="980704" y="1578706"/>
                    <a:pt x="973708" y="1581437"/>
                  </a:cubicBezTo>
                  <a:cubicBezTo>
                    <a:pt x="970296" y="1572646"/>
                    <a:pt x="966969" y="1563855"/>
                    <a:pt x="963556" y="1555149"/>
                  </a:cubicBezTo>
                  <a:close/>
                  <a:moveTo>
                    <a:pt x="988383" y="1544140"/>
                  </a:moveTo>
                  <a:lnTo>
                    <a:pt x="988383" y="1544140"/>
                  </a:lnTo>
                  <a:cubicBezTo>
                    <a:pt x="988383" y="1544140"/>
                    <a:pt x="988383" y="1543969"/>
                    <a:pt x="988383" y="1543969"/>
                  </a:cubicBezTo>
                  <a:lnTo>
                    <a:pt x="988383" y="1543798"/>
                  </a:lnTo>
                  <a:cubicBezTo>
                    <a:pt x="988383" y="1543798"/>
                    <a:pt x="988383" y="1543798"/>
                    <a:pt x="988383" y="1543798"/>
                  </a:cubicBezTo>
                  <a:cubicBezTo>
                    <a:pt x="987956" y="1542774"/>
                    <a:pt x="987530" y="1541750"/>
                    <a:pt x="987103" y="1540640"/>
                  </a:cubicBezTo>
                  <a:cubicBezTo>
                    <a:pt x="989577" y="1539872"/>
                    <a:pt x="992052" y="1539104"/>
                    <a:pt x="994526" y="1538251"/>
                  </a:cubicBezTo>
                  <a:cubicBezTo>
                    <a:pt x="997512" y="1537226"/>
                    <a:pt x="1000584" y="1536202"/>
                    <a:pt x="1003655" y="1535178"/>
                  </a:cubicBezTo>
                  <a:cubicBezTo>
                    <a:pt x="1004337" y="1537653"/>
                    <a:pt x="1005105" y="1540128"/>
                    <a:pt x="1005873" y="1542603"/>
                  </a:cubicBezTo>
                  <a:cubicBezTo>
                    <a:pt x="1008091" y="1549773"/>
                    <a:pt x="1010480" y="1556942"/>
                    <a:pt x="1012954" y="1564026"/>
                  </a:cubicBezTo>
                  <a:lnTo>
                    <a:pt x="1012357" y="1564453"/>
                  </a:lnTo>
                  <a:cubicBezTo>
                    <a:pt x="1012357" y="1564453"/>
                    <a:pt x="1012357" y="1564709"/>
                    <a:pt x="1012528" y="1564623"/>
                  </a:cubicBezTo>
                  <a:lnTo>
                    <a:pt x="1013040" y="1564282"/>
                  </a:lnTo>
                  <a:cubicBezTo>
                    <a:pt x="1013210" y="1564794"/>
                    <a:pt x="1013381" y="1565306"/>
                    <a:pt x="1013551" y="1565903"/>
                  </a:cubicBezTo>
                  <a:cubicBezTo>
                    <a:pt x="1008518" y="1567866"/>
                    <a:pt x="1003484" y="1569744"/>
                    <a:pt x="998451" y="1571707"/>
                  </a:cubicBezTo>
                  <a:cubicBezTo>
                    <a:pt x="995123" y="1562489"/>
                    <a:pt x="991881" y="1553272"/>
                    <a:pt x="988554" y="1544054"/>
                  </a:cubicBezTo>
                  <a:close/>
                  <a:moveTo>
                    <a:pt x="1013551" y="1566501"/>
                  </a:moveTo>
                  <a:cubicBezTo>
                    <a:pt x="1013893" y="1567440"/>
                    <a:pt x="1014149" y="1568293"/>
                    <a:pt x="1014490" y="1569232"/>
                  </a:cubicBezTo>
                  <a:lnTo>
                    <a:pt x="1016879" y="1575889"/>
                  </a:lnTo>
                  <a:cubicBezTo>
                    <a:pt x="1016879" y="1575889"/>
                    <a:pt x="1016538" y="1576145"/>
                    <a:pt x="1016452" y="1576230"/>
                  </a:cubicBezTo>
                  <a:lnTo>
                    <a:pt x="1003484" y="1585875"/>
                  </a:lnTo>
                  <a:cubicBezTo>
                    <a:pt x="1001863" y="1581607"/>
                    <a:pt x="1000327" y="1577255"/>
                    <a:pt x="998792" y="1572987"/>
                  </a:cubicBezTo>
                  <a:cubicBezTo>
                    <a:pt x="1003740" y="1570768"/>
                    <a:pt x="1008688" y="1568635"/>
                    <a:pt x="1013637" y="1566415"/>
                  </a:cubicBezTo>
                  <a:close/>
                  <a:moveTo>
                    <a:pt x="1016026" y="1568891"/>
                  </a:moveTo>
                  <a:cubicBezTo>
                    <a:pt x="1015770" y="1567866"/>
                    <a:pt x="1015429" y="1566842"/>
                    <a:pt x="1015172" y="1565818"/>
                  </a:cubicBezTo>
                  <a:cubicBezTo>
                    <a:pt x="1016538" y="1565221"/>
                    <a:pt x="1017903" y="1564623"/>
                    <a:pt x="1019183" y="1564026"/>
                  </a:cubicBezTo>
                  <a:cubicBezTo>
                    <a:pt x="1019268" y="1564026"/>
                    <a:pt x="1019183" y="1563770"/>
                    <a:pt x="1019097" y="1563855"/>
                  </a:cubicBezTo>
                  <a:cubicBezTo>
                    <a:pt x="1017732" y="1564367"/>
                    <a:pt x="1016367" y="1564879"/>
                    <a:pt x="1015002" y="1565391"/>
                  </a:cubicBezTo>
                  <a:cubicBezTo>
                    <a:pt x="1014831" y="1564709"/>
                    <a:pt x="1014661" y="1564026"/>
                    <a:pt x="1014405" y="1563258"/>
                  </a:cubicBezTo>
                  <a:lnTo>
                    <a:pt x="1033601" y="1550029"/>
                  </a:lnTo>
                  <a:cubicBezTo>
                    <a:pt x="1039232" y="1546188"/>
                    <a:pt x="1044863" y="1542347"/>
                    <a:pt x="1050494" y="1538507"/>
                  </a:cubicBezTo>
                  <a:cubicBezTo>
                    <a:pt x="1051347" y="1542006"/>
                    <a:pt x="1052200" y="1545505"/>
                    <a:pt x="1053053" y="1548919"/>
                  </a:cubicBezTo>
                  <a:cubicBezTo>
                    <a:pt x="1041280" y="1557710"/>
                    <a:pt x="1029591" y="1566501"/>
                    <a:pt x="1017817" y="1575292"/>
                  </a:cubicBezTo>
                  <a:lnTo>
                    <a:pt x="1016026" y="1568976"/>
                  </a:lnTo>
                  <a:close/>
                  <a:moveTo>
                    <a:pt x="1049641" y="1507525"/>
                  </a:moveTo>
                  <a:lnTo>
                    <a:pt x="1049641" y="1507525"/>
                  </a:lnTo>
                  <a:cubicBezTo>
                    <a:pt x="1049641" y="1507525"/>
                    <a:pt x="1049641" y="1507440"/>
                    <a:pt x="1049641" y="1507440"/>
                  </a:cubicBezTo>
                  <a:lnTo>
                    <a:pt x="1049641" y="1507440"/>
                  </a:lnTo>
                  <a:cubicBezTo>
                    <a:pt x="1049641" y="1507440"/>
                    <a:pt x="1049641" y="1507354"/>
                    <a:pt x="1049641" y="1507354"/>
                  </a:cubicBezTo>
                  <a:cubicBezTo>
                    <a:pt x="1048958" y="1503172"/>
                    <a:pt x="1048276" y="1498990"/>
                    <a:pt x="1047593" y="1494723"/>
                  </a:cubicBezTo>
                  <a:cubicBezTo>
                    <a:pt x="1053480" y="1484140"/>
                    <a:pt x="1059026" y="1473471"/>
                    <a:pt x="1064230" y="1462717"/>
                  </a:cubicBezTo>
                  <a:cubicBezTo>
                    <a:pt x="1068155" y="1459388"/>
                    <a:pt x="1072164" y="1456060"/>
                    <a:pt x="1076089" y="1452817"/>
                  </a:cubicBezTo>
                  <a:cubicBezTo>
                    <a:pt x="1077539" y="1465875"/>
                    <a:pt x="1079502" y="1478848"/>
                    <a:pt x="1081720" y="1491736"/>
                  </a:cubicBezTo>
                  <a:cubicBezTo>
                    <a:pt x="1077710" y="1495064"/>
                    <a:pt x="1073785" y="1498478"/>
                    <a:pt x="1069776" y="1501807"/>
                  </a:cubicBezTo>
                  <a:lnTo>
                    <a:pt x="1055869" y="1513158"/>
                  </a:lnTo>
                  <a:cubicBezTo>
                    <a:pt x="1055869" y="1513158"/>
                    <a:pt x="1055869" y="1513414"/>
                    <a:pt x="1056040" y="1513329"/>
                  </a:cubicBezTo>
                  <a:lnTo>
                    <a:pt x="1070800" y="1503002"/>
                  </a:lnTo>
                  <a:cubicBezTo>
                    <a:pt x="1074639" y="1500270"/>
                    <a:pt x="1078478" y="1497625"/>
                    <a:pt x="1082317" y="1494893"/>
                  </a:cubicBezTo>
                  <a:cubicBezTo>
                    <a:pt x="1082403" y="1495405"/>
                    <a:pt x="1082488" y="1495918"/>
                    <a:pt x="1082573" y="1496515"/>
                  </a:cubicBezTo>
                  <a:cubicBezTo>
                    <a:pt x="1083255" y="1500697"/>
                    <a:pt x="1084024" y="1504879"/>
                    <a:pt x="1084792" y="1509061"/>
                  </a:cubicBezTo>
                  <a:cubicBezTo>
                    <a:pt x="1074042" y="1517084"/>
                    <a:pt x="1063377" y="1525192"/>
                    <a:pt x="1052798" y="1533386"/>
                  </a:cubicBezTo>
                  <a:cubicBezTo>
                    <a:pt x="1051689" y="1524851"/>
                    <a:pt x="1050665" y="1516230"/>
                    <a:pt x="1049641" y="1507696"/>
                  </a:cubicBezTo>
                  <a:close/>
                  <a:moveTo>
                    <a:pt x="1047081" y="960783"/>
                  </a:moveTo>
                  <a:lnTo>
                    <a:pt x="1044692" y="966160"/>
                  </a:lnTo>
                  <a:cubicBezTo>
                    <a:pt x="1044692" y="966160"/>
                    <a:pt x="1044181" y="966160"/>
                    <a:pt x="1043839" y="966074"/>
                  </a:cubicBezTo>
                  <a:cubicBezTo>
                    <a:pt x="1045887" y="959076"/>
                    <a:pt x="1047678" y="953187"/>
                    <a:pt x="1049470" y="946956"/>
                  </a:cubicBezTo>
                  <a:cubicBezTo>
                    <a:pt x="1050579" y="947127"/>
                    <a:pt x="1051689" y="947383"/>
                    <a:pt x="1052798" y="947554"/>
                  </a:cubicBezTo>
                  <a:cubicBezTo>
                    <a:pt x="1050835" y="951992"/>
                    <a:pt x="1048873" y="956430"/>
                    <a:pt x="1046996" y="960868"/>
                  </a:cubicBezTo>
                  <a:close/>
                  <a:moveTo>
                    <a:pt x="1024046" y="1080015"/>
                  </a:moveTo>
                  <a:cubicBezTo>
                    <a:pt x="1019524" y="1109033"/>
                    <a:pt x="1011760" y="1137283"/>
                    <a:pt x="999474" y="1163997"/>
                  </a:cubicBezTo>
                  <a:cubicBezTo>
                    <a:pt x="994867" y="1174069"/>
                    <a:pt x="989577" y="1183884"/>
                    <a:pt x="985056" y="1194040"/>
                  </a:cubicBezTo>
                  <a:cubicBezTo>
                    <a:pt x="980960" y="1203343"/>
                    <a:pt x="973538" y="1207696"/>
                    <a:pt x="964153" y="1208123"/>
                  </a:cubicBezTo>
                  <a:cubicBezTo>
                    <a:pt x="947857" y="1208891"/>
                    <a:pt x="931647" y="1208379"/>
                    <a:pt x="915863" y="1205050"/>
                  </a:cubicBezTo>
                  <a:cubicBezTo>
                    <a:pt x="916546" y="1202916"/>
                    <a:pt x="917228" y="1200868"/>
                    <a:pt x="917911" y="1198734"/>
                  </a:cubicBezTo>
                  <a:lnTo>
                    <a:pt x="917911" y="1198734"/>
                  </a:lnTo>
                  <a:cubicBezTo>
                    <a:pt x="917911" y="1198734"/>
                    <a:pt x="917911" y="1198734"/>
                    <a:pt x="917911" y="1198734"/>
                  </a:cubicBezTo>
                  <a:lnTo>
                    <a:pt x="917911" y="1198734"/>
                  </a:lnTo>
                  <a:cubicBezTo>
                    <a:pt x="917911" y="1198734"/>
                    <a:pt x="917911" y="1198734"/>
                    <a:pt x="917911" y="1198734"/>
                  </a:cubicBezTo>
                  <a:cubicBezTo>
                    <a:pt x="919532" y="1193187"/>
                    <a:pt x="921068" y="1187639"/>
                    <a:pt x="922603" y="1182091"/>
                  </a:cubicBezTo>
                  <a:cubicBezTo>
                    <a:pt x="926101" y="1183201"/>
                    <a:pt x="929684" y="1184225"/>
                    <a:pt x="933354" y="1185249"/>
                  </a:cubicBezTo>
                  <a:cubicBezTo>
                    <a:pt x="945127" y="1188578"/>
                    <a:pt x="956560" y="1189431"/>
                    <a:pt x="968077" y="1184054"/>
                  </a:cubicBezTo>
                  <a:cubicBezTo>
                    <a:pt x="973879" y="1181323"/>
                    <a:pt x="978657" y="1178251"/>
                    <a:pt x="980960" y="1172191"/>
                  </a:cubicBezTo>
                  <a:cubicBezTo>
                    <a:pt x="986847" y="1156743"/>
                    <a:pt x="992393" y="1141209"/>
                    <a:pt x="998451" y="1125847"/>
                  </a:cubicBezTo>
                  <a:cubicBezTo>
                    <a:pt x="1004081" y="1111423"/>
                    <a:pt x="1005276" y="1096572"/>
                    <a:pt x="1004764" y="1081295"/>
                  </a:cubicBezTo>
                  <a:cubicBezTo>
                    <a:pt x="1004593" y="1077198"/>
                    <a:pt x="1003655" y="1073614"/>
                    <a:pt x="1000413" y="1071138"/>
                  </a:cubicBezTo>
                  <a:cubicBezTo>
                    <a:pt x="994440" y="1066529"/>
                    <a:pt x="988554" y="1061579"/>
                    <a:pt x="981984" y="1057739"/>
                  </a:cubicBezTo>
                  <a:cubicBezTo>
                    <a:pt x="974220" y="1053130"/>
                    <a:pt x="966030" y="1049119"/>
                    <a:pt x="957754" y="1045619"/>
                  </a:cubicBezTo>
                  <a:cubicBezTo>
                    <a:pt x="955450" y="1044680"/>
                    <a:pt x="953232" y="1043571"/>
                    <a:pt x="951014" y="1042461"/>
                  </a:cubicBezTo>
                  <a:lnTo>
                    <a:pt x="955621" y="1024880"/>
                  </a:lnTo>
                  <a:cubicBezTo>
                    <a:pt x="955621" y="1024880"/>
                    <a:pt x="955450" y="1024709"/>
                    <a:pt x="955365" y="1024880"/>
                  </a:cubicBezTo>
                  <a:lnTo>
                    <a:pt x="949990" y="1042034"/>
                  </a:lnTo>
                  <a:cubicBezTo>
                    <a:pt x="946407" y="1040242"/>
                    <a:pt x="942738" y="1038365"/>
                    <a:pt x="938899" y="1037084"/>
                  </a:cubicBezTo>
                  <a:lnTo>
                    <a:pt x="944188" y="1024282"/>
                  </a:lnTo>
                  <a:cubicBezTo>
                    <a:pt x="944188" y="1024282"/>
                    <a:pt x="944018" y="1024111"/>
                    <a:pt x="944018" y="1024197"/>
                  </a:cubicBezTo>
                  <a:lnTo>
                    <a:pt x="937960" y="1036743"/>
                  </a:lnTo>
                  <a:cubicBezTo>
                    <a:pt x="936425" y="1036316"/>
                    <a:pt x="934889" y="1035889"/>
                    <a:pt x="933268" y="1035719"/>
                  </a:cubicBezTo>
                  <a:cubicBezTo>
                    <a:pt x="930367" y="1035292"/>
                    <a:pt x="927808" y="1035121"/>
                    <a:pt x="925589" y="1035292"/>
                  </a:cubicBezTo>
                  <a:cubicBezTo>
                    <a:pt x="928064" y="1030683"/>
                    <a:pt x="930453" y="1026074"/>
                    <a:pt x="932927" y="1021551"/>
                  </a:cubicBezTo>
                  <a:cubicBezTo>
                    <a:pt x="933354" y="1020783"/>
                    <a:pt x="933780" y="1020015"/>
                    <a:pt x="934207" y="1019247"/>
                  </a:cubicBezTo>
                  <a:cubicBezTo>
                    <a:pt x="940349" y="1020441"/>
                    <a:pt x="946492" y="1021892"/>
                    <a:pt x="952550" y="1023343"/>
                  </a:cubicBezTo>
                  <a:cubicBezTo>
                    <a:pt x="959972" y="1025136"/>
                    <a:pt x="967310" y="1027611"/>
                    <a:pt x="974732" y="1029232"/>
                  </a:cubicBezTo>
                  <a:cubicBezTo>
                    <a:pt x="988383" y="1032305"/>
                    <a:pt x="998877" y="1041010"/>
                    <a:pt x="1010224" y="1048180"/>
                  </a:cubicBezTo>
                  <a:cubicBezTo>
                    <a:pt x="1021998" y="1055605"/>
                    <a:pt x="1025923" y="1067127"/>
                    <a:pt x="1023875" y="1080185"/>
                  </a:cubicBezTo>
                  <a:close/>
                  <a:moveTo>
                    <a:pt x="931817" y="1020441"/>
                  </a:moveTo>
                  <a:cubicBezTo>
                    <a:pt x="928576" y="1025562"/>
                    <a:pt x="925334" y="1030683"/>
                    <a:pt x="922092" y="1035804"/>
                  </a:cubicBezTo>
                  <a:cubicBezTo>
                    <a:pt x="917484" y="1037170"/>
                    <a:pt x="914072" y="1040584"/>
                    <a:pt x="910830" y="1046729"/>
                  </a:cubicBezTo>
                  <a:cubicBezTo>
                    <a:pt x="906478" y="1054922"/>
                    <a:pt x="903066" y="1063457"/>
                    <a:pt x="900421" y="1072162"/>
                  </a:cubicBezTo>
                  <a:cubicBezTo>
                    <a:pt x="893425" y="1085648"/>
                    <a:pt x="886856" y="1099389"/>
                    <a:pt x="880457" y="1113130"/>
                  </a:cubicBezTo>
                  <a:cubicBezTo>
                    <a:pt x="882931" y="1104766"/>
                    <a:pt x="885405" y="1096401"/>
                    <a:pt x="887879" y="1088037"/>
                  </a:cubicBezTo>
                  <a:cubicBezTo>
                    <a:pt x="892572" y="1072162"/>
                    <a:pt x="897094" y="1056288"/>
                    <a:pt x="901956" y="1040413"/>
                  </a:cubicBezTo>
                  <a:cubicBezTo>
                    <a:pt x="903407" y="1035633"/>
                    <a:pt x="905198" y="1030854"/>
                    <a:pt x="907417" y="1026330"/>
                  </a:cubicBezTo>
                  <a:cubicBezTo>
                    <a:pt x="907417" y="1026245"/>
                    <a:pt x="907502" y="1026160"/>
                    <a:pt x="907588" y="1025989"/>
                  </a:cubicBezTo>
                  <a:cubicBezTo>
                    <a:pt x="907588" y="1029318"/>
                    <a:pt x="907588" y="1032646"/>
                    <a:pt x="907588" y="1035889"/>
                  </a:cubicBezTo>
                  <a:cubicBezTo>
                    <a:pt x="907588" y="1035975"/>
                    <a:pt x="907843" y="1035975"/>
                    <a:pt x="907843" y="1035889"/>
                  </a:cubicBezTo>
                  <a:cubicBezTo>
                    <a:pt x="908014" y="1031963"/>
                    <a:pt x="908270" y="1028037"/>
                    <a:pt x="908526" y="1024111"/>
                  </a:cubicBezTo>
                  <a:cubicBezTo>
                    <a:pt x="912280" y="1017369"/>
                    <a:pt x="916290" y="1015747"/>
                    <a:pt x="924907" y="1017198"/>
                  </a:cubicBezTo>
                  <a:cubicBezTo>
                    <a:pt x="927552" y="1017625"/>
                    <a:pt x="930282" y="1018137"/>
                    <a:pt x="932927" y="1018649"/>
                  </a:cubicBezTo>
                  <a:cubicBezTo>
                    <a:pt x="932585" y="1019247"/>
                    <a:pt x="932244" y="1019759"/>
                    <a:pt x="931817" y="1020356"/>
                  </a:cubicBezTo>
                  <a:close/>
                  <a:moveTo>
                    <a:pt x="927381" y="1002347"/>
                  </a:moveTo>
                  <a:lnTo>
                    <a:pt x="930111" y="993130"/>
                  </a:lnTo>
                  <a:lnTo>
                    <a:pt x="930111" y="995776"/>
                  </a:lnTo>
                  <a:cubicBezTo>
                    <a:pt x="930111" y="995776"/>
                    <a:pt x="929855" y="1002945"/>
                    <a:pt x="929855" y="1002945"/>
                  </a:cubicBezTo>
                  <a:cubicBezTo>
                    <a:pt x="929002" y="1002774"/>
                    <a:pt x="928149" y="1002604"/>
                    <a:pt x="927381" y="1002433"/>
                  </a:cubicBezTo>
                  <a:close/>
                  <a:moveTo>
                    <a:pt x="931732" y="984083"/>
                  </a:moveTo>
                  <a:lnTo>
                    <a:pt x="932074" y="978877"/>
                  </a:lnTo>
                  <a:cubicBezTo>
                    <a:pt x="932159" y="977426"/>
                    <a:pt x="932330" y="975975"/>
                    <a:pt x="932415" y="974524"/>
                  </a:cubicBezTo>
                  <a:cubicBezTo>
                    <a:pt x="934633" y="967696"/>
                    <a:pt x="936766" y="960868"/>
                    <a:pt x="938729" y="954040"/>
                  </a:cubicBezTo>
                  <a:cubicBezTo>
                    <a:pt x="941203" y="945249"/>
                    <a:pt x="943677" y="936373"/>
                    <a:pt x="946151" y="927582"/>
                  </a:cubicBezTo>
                  <a:cubicBezTo>
                    <a:pt x="946151" y="929289"/>
                    <a:pt x="946066" y="930911"/>
                    <a:pt x="945980" y="932618"/>
                  </a:cubicBezTo>
                  <a:cubicBezTo>
                    <a:pt x="942567" y="944396"/>
                    <a:pt x="939240" y="956259"/>
                    <a:pt x="935998" y="968037"/>
                  </a:cubicBezTo>
                  <a:lnTo>
                    <a:pt x="931647" y="984083"/>
                  </a:lnTo>
                  <a:close/>
                  <a:moveTo>
                    <a:pt x="948881" y="918109"/>
                  </a:moveTo>
                  <a:cubicBezTo>
                    <a:pt x="951270" y="909488"/>
                    <a:pt x="953659" y="900868"/>
                    <a:pt x="956133" y="892248"/>
                  </a:cubicBezTo>
                  <a:lnTo>
                    <a:pt x="958181" y="891651"/>
                  </a:lnTo>
                  <a:cubicBezTo>
                    <a:pt x="956474" y="897369"/>
                    <a:pt x="954768" y="903087"/>
                    <a:pt x="953062" y="908720"/>
                  </a:cubicBezTo>
                  <a:cubicBezTo>
                    <a:pt x="951526" y="914012"/>
                    <a:pt x="949990" y="919389"/>
                    <a:pt x="948454" y="924766"/>
                  </a:cubicBezTo>
                  <a:cubicBezTo>
                    <a:pt x="948625" y="922547"/>
                    <a:pt x="948796" y="920328"/>
                    <a:pt x="948966" y="918109"/>
                  </a:cubicBezTo>
                  <a:close/>
                  <a:moveTo>
                    <a:pt x="956560" y="909659"/>
                  </a:moveTo>
                  <a:cubicBezTo>
                    <a:pt x="958693" y="903173"/>
                    <a:pt x="960911" y="896686"/>
                    <a:pt x="963044" y="890285"/>
                  </a:cubicBezTo>
                  <a:lnTo>
                    <a:pt x="964665" y="889773"/>
                  </a:lnTo>
                  <a:cubicBezTo>
                    <a:pt x="958437" y="911878"/>
                    <a:pt x="952465" y="934069"/>
                    <a:pt x="946748" y="956259"/>
                  </a:cubicBezTo>
                  <a:lnTo>
                    <a:pt x="946578" y="956942"/>
                  </a:lnTo>
                  <a:lnTo>
                    <a:pt x="946578" y="956003"/>
                  </a:lnTo>
                  <a:cubicBezTo>
                    <a:pt x="946578" y="956003"/>
                    <a:pt x="947516" y="937483"/>
                    <a:pt x="947516" y="937483"/>
                  </a:cubicBezTo>
                  <a:cubicBezTo>
                    <a:pt x="947516" y="937483"/>
                    <a:pt x="947516" y="937312"/>
                    <a:pt x="947516" y="937227"/>
                  </a:cubicBezTo>
                  <a:cubicBezTo>
                    <a:pt x="950502" y="928009"/>
                    <a:pt x="953488" y="918877"/>
                    <a:pt x="956474" y="909659"/>
                  </a:cubicBezTo>
                  <a:close/>
                  <a:moveTo>
                    <a:pt x="970552" y="868180"/>
                  </a:moveTo>
                  <a:cubicBezTo>
                    <a:pt x="972428" y="862547"/>
                    <a:pt x="974391" y="856999"/>
                    <a:pt x="976268" y="851366"/>
                  </a:cubicBezTo>
                  <a:lnTo>
                    <a:pt x="976268" y="851366"/>
                  </a:lnTo>
                  <a:cubicBezTo>
                    <a:pt x="976268" y="851366"/>
                    <a:pt x="976268" y="851281"/>
                    <a:pt x="976268" y="851281"/>
                  </a:cubicBezTo>
                  <a:lnTo>
                    <a:pt x="976268" y="851281"/>
                  </a:lnTo>
                  <a:cubicBezTo>
                    <a:pt x="976268" y="851281"/>
                    <a:pt x="976268" y="851195"/>
                    <a:pt x="976268" y="851195"/>
                  </a:cubicBezTo>
                  <a:cubicBezTo>
                    <a:pt x="976439" y="850683"/>
                    <a:pt x="976609" y="850086"/>
                    <a:pt x="976780" y="849574"/>
                  </a:cubicBezTo>
                  <a:cubicBezTo>
                    <a:pt x="976780" y="850086"/>
                    <a:pt x="976780" y="850598"/>
                    <a:pt x="976694" y="851110"/>
                  </a:cubicBezTo>
                  <a:cubicBezTo>
                    <a:pt x="974818" y="856743"/>
                    <a:pt x="972940" y="862376"/>
                    <a:pt x="971064" y="868009"/>
                  </a:cubicBezTo>
                  <a:lnTo>
                    <a:pt x="970381" y="868265"/>
                  </a:lnTo>
                  <a:close/>
                  <a:moveTo>
                    <a:pt x="983264" y="815861"/>
                  </a:moveTo>
                  <a:cubicBezTo>
                    <a:pt x="984373" y="805278"/>
                    <a:pt x="985482" y="794780"/>
                    <a:pt x="986677" y="784197"/>
                  </a:cubicBezTo>
                  <a:cubicBezTo>
                    <a:pt x="987189" y="782404"/>
                    <a:pt x="987701" y="780527"/>
                    <a:pt x="988212" y="778735"/>
                  </a:cubicBezTo>
                  <a:cubicBezTo>
                    <a:pt x="1001351" y="752874"/>
                    <a:pt x="1014490" y="727013"/>
                    <a:pt x="1027458" y="701067"/>
                  </a:cubicBezTo>
                  <a:lnTo>
                    <a:pt x="1022425" y="713528"/>
                  </a:lnTo>
                  <a:lnTo>
                    <a:pt x="1014320" y="733841"/>
                  </a:lnTo>
                  <a:cubicBezTo>
                    <a:pt x="1006812" y="752959"/>
                    <a:pt x="999389" y="772077"/>
                    <a:pt x="992222" y="791366"/>
                  </a:cubicBezTo>
                  <a:cubicBezTo>
                    <a:pt x="989151" y="799560"/>
                    <a:pt x="986165" y="807668"/>
                    <a:pt x="983264" y="815861"/>
                  </a:cubicBezTo>
                  <a:close/>
                  <a:moveTo>
                    <a:pt x="959972" y="827469"/>
                  </a:moveTo>
                  <a:lnTo>
                    <a:pt x="958949" y="827895"/>
                  </a:lnTo>
                  <a:cubicBezTo>
                    <a:pt x="959631" y="822177"/>
                    <a:pt x="960399" y="816459"/>
                    <a:pt x="961167" y="810740"/>
                  </a:cubicBezTo>
                  <a:lnTo>
                    <a:pt x="965603" y="808436"/>
                  </a:lnTo>
                  <a:cubicBezTo>
                    <a:pt x="963726" y="814837"/>
                    <a:pt x="961849" y="821153"/>
                    <a:pt x="959972" y="827554"/>
                  </a:cubicBezTo>
                  <a:close/>
                  <a:moveTo>
                    <a:pt x="958351" y="833102"/>
                  </a:moveTo>
                  <a:cubicBezTo>
                    <a:pt x="958522" y="831651"/>
                    <a:pt x="958693" y="830200"/>
                    <a:pt x="958863" y="828749"/>
                  </a:cubicBezTo>
                  <a:lnTo>
                    <a:pt x="959716" y="828407"/>
                  </a:lnTo>
                  <a:cubicBezTo>
                    <a:pt x="959290" y="829944"/>
                    <a:pt x="958778" y="831565"/>
                    <a:pt x="958351" y="833102"/>
                  </a:cubicBezTo>
                  <a:lnTo>
                    <a:pt x="958351" y="833102"/>
                  </a:lnTo>
                  <a:close/>
                  <a:moveTo>
                    <a:pt x="945127" y="877739"/>
                  </a:moveTo>
                  <a:cubicBezTo>
                    <a:pt x="944188" y="878080"/>
                    <a:pt x="943250" y="878422"/>
                    <a:pt x="942312" y="878763"/>
                  </a:cubicBezTo>
                  <a:cubicBezTo>
                    <a:pt x="942994" y="872106"/>
                    <a:pt x="943591" y="865448"/>
                    <a:pt x="944359" y="858791"/>
                  </a:cubicBezTo>
                  <a:cubicBezTo>
                    <a:pt x="945298" y="858365"/>
                    <a:pt x="946236" y="857853"/>
                    <a:pt x="947175" y="857426"/>
                  </a:cubicBezTo>
                  <a:lnTo>
                    <a:pt x="950673" y="855719"/>
                  </a:lnTo>
                  <a:cubicBezTo>
                    <a:pt x="950502" y="857341"/>
                    <a:pt x="950417" y="858962"/>
                    <a:pt x="950246" y="860498"/>
                  </a:cubicBezTo>
                  <a:cubicBezTo>
                    <a:pt x="948540" y="866217"/>
                    <a:pt x="946833" y="871935"/>
                    <a:pt x="945127" y="877739"/>
                  </a:cubicBezTo>
                  <a:close/>
                  <a:moveTo>
                    <a:pt x="947175" y="832590"/>
                  </a:moveTo>
                  <a:cubicBezTo>
                    <a:pt x="947772" y="827469"/>
                    <a:pt x="948369" y="822262"/>
                    <a:pt x="949052" y="817141"/>
                  </a:cubicBezTo>
                  <a:lnTo>
                    <a:pt x="956048" y="813471"/>
                  </a:lnTo>
                  <a:cubicBezTo>
                    <a:pt x="955109" y="819019"/>
                    <a:pt x="954256" y="824567"/>
                    <a:pt x="953488" y="830114"/>
                  </a:cubicBezTo>
                  <a:lnTo>
                    <a:pt x="947260" y="832590"/>
                  </a:lnTo>
                  <a:close/>
                  <a:moveTo>
                    <a:pt x="939411" y="861266"/>
                  </a:moveTo>
                  <a:cubicBezTo>
                    <a:pt x="938472" y="867753"/>
                    <a:pt x="937619" y="874325"/>
                    <a:pt x="936851" y="880897"/>
                  </a:cubicBezTo>
                  <a:cubicBezTo>
                    <a:pt x="931391" y="882945"/>
                    <a:pt x="926016" y="884908"/>
                    <a:pt x="920556" y="886956"/>
                  </a:cubicBezTo>
                  <a:cubicBezTo>
                    <a:pt x="921068" y="882177"/>
                    <a:pt x="921665" y="877483"/>
                    <a:pt x="922262" y="872703"/>
                  </a:cubicBezTo>
                  <a:cubicBezTo>
                    <a:pt x="922262" y="872618"/>
                    <a:pt x="922092" y="872618"/>
                    <a:pt x="922006" y="872703"/>
                  </a:cubicBezTo>
                  <a:cubicBezTo>
                    <a:pt x="921068" y="877568"/>
                    <a:pt x="920214" y="882518"/>
                    <a:pt x="919361" y="887469"/>
                  </a:cubicBezTo>
                  <a:cubicBezTo>
                    <a:pt x="912706" y="889944"/>
                    <a:pt x="906052" y="892419"/>
                    <a:pt x="899397" y="894979"/>
                  </a:cubicBezTo>
                  <a:cubicBezTo>
                    <a:pt x="899739" y="890114"/>
                    <a:pt x="900080" y="885249"/>
                    <a:pt x="900506" y="880384"/>
                  </a:cubicBezTo>
                  <a:cubicBezTo>
                    <a:pt x="913474" y="874069"/>
                    <a:pt x="926443" y="867668"/>
                    <a:pt x="939411" y="861352"/>
                  </a:cubicBezTo>
                  <a:close/>
                  <a:moveTo>
                    <a:pt x="900848" y="875520"/>
                  </a:moveTo>
                  <a:cubicBezTo>
                    <a:pt x="901274" y="869887"/>
                    <a:pt x="901615" y="864254"/>
                    <a:pt x="902042" y="858535"/>
                  </a:cubicBezTo>
                  <a:lnTo>
                    <a:pt x="902298" y="854695"/>
                  </a:lnTo>
                  <a:cubicBezTo>
                    <a:pt x="915351" y="848464"/>
                    <a:pt x="928405" y="842405"/>
                    <a:pt x="941629" y="836430"/>
                  </a:cubicBezTo>
                  <a:lnTo>
                    <a:pt x="943165" y="835747"/>
                  </a:lnTo>
                  <a:cubicBezTo>
                    <a:pt x="941970" y="843429"/>
                    <a:pt x="940861" y="851195"/>
                    <a:pt x="939752" y="858877"/>
                  </a:cubicBezTo>
                  <a:cubicBezTo>
                    <a:pt x="926784" y="864424"/>
                    <a:pt x="913816" y="869887"/>
                    <a:pt x="900848" y="875520"/>
                  </a:cubicBezTo>
                  <a:close/>
                  <a:moveTo>
                    <a:pt x="940776" y="835150"/>
                  </a:moveTo>
                  <a:cubicBezTo>
                    <a:pt x="927979" y="840271"/>
                    <a:pt x="915266" y="845477"/>
                    <a:pt x="902554" y="850854"/>
                  </a:cubicBezTo>
                  <a:lnTo>
                    <a:pt x="903236" y="841210"/>
                  </a:lnTo>
                  <a:cubicBezTo>
                    <a:pt x="916205" y="834382"/>
                    <a:pt x="929258" y="827554"/>
                    <a:pt x="942226" y="820726"/>
                  </a:cubicBezTo>
                  <a:lnTo>
                    <a:pt x="945895" y="818763"/>
                  </a:lnTo>
                  <a:cubicBezTo>
                    <a:pt x="945042" y="823884"/>
                    <a:pt x="944188" y="829005"/>
                    <a:pt x="943421" y="834126"/>
                  </a:cubicBezTo>
                  <a:lnTo>
                    <a:pt x="940776" y="835150"/>
                  </a:lnTo>
                  <a:close/>
                  <a:moveTo>
                    <a:pt x="901274" y="851366"/>
                  </a:moveTo>
                  <a:cubicBezTo>
                    <a:pt x="900250" y="851793"/>
                    <a:pt x="899227" y="852220"/>
                    <a:pt x="898288" y="852646"/>
                  </a:cubicBezTo>
                  <a:cubicBezTo>
                    <a:pt x="891462" y="855548"/>
                    <a:pt x="884723" y="858450"/>
                    <a:pt x="877982" y="861437"/>
                  </a:cubicBezTo>
                  <a:cubicBezTo>
                    <a:pt x="878409" y="858877"/>
                    <a:pt x="878750" y="856316"/>
                    <a:pt x="879177" y="853841"/>
                  </a:cubicBezTo>
                  <a:cubicBezTo>
                    <a:pt x="886941" y="849744"/>
                    <a:pt x="894705" y="845733"/>
                    <a:pt x="902469" y="841636"/>
                  </a:cubicBezTo>
                  <a:lnTo>
                    <a:pt x="901360" y="851366"/>
                  </a:lnTo>
                  <a:close/>
                  <a:moveTo>
                    <a:pt x="866209" y="913158"/>
                  </a:moveTo>
                  <a:cubicBezTo>
                    <a:pt x="865867" y="914951"/>
                    <a:pt x="865526" y="916828"/>
                    <a:pt x="865270" y="918621"/>
                  </a:cubicBezTo>
                  <a:cubicBezTo>
                    <a:pt x="859895" y="920754"/>
                    <a:pt x="854520" y="922974"/>
                    <a:pt x="849230" y="925278"/>
                  </a:cubicBezTo>
                  <a:cubicBezTo>
                    <a:pt x="849572" y="923230"/>
                    <a:pt x="849913" y="921266"/>
                    <a:pt x="850340" y="919218"/>
                  </a:cubicBezTo>
                  <a:cubicBezTo>
                    <a:pt x="855629" y="917255"/>
                    <a:pt x="861004" y="915207"/>
                    <a:pt x="866294" y="913244"/>
                  </a:cubicBezTo>
                  <a:close/>
                  <a:moveTo>
                    <a:pt x="851022" y="914695"/>
                  </a:moveTo>
                  <a:cubicBezTo>
                    <a:pt x="851790" y="910427"/>
                    <a:pt x="852558" y="906074"/>
                    <a:pt x="853326" y="901807"/>
                  </a:cubicBezTo>
                  <a:cubicBezTo>
                    <a:pt x="858786" y="899417"/>
                    <a:pt x="864246" y="897113"/>
                    <a:pt x="869707" y="894723"/>
                  </a:cubicBezTo>
                  <a:cubicBezTo>
                    <a:pt x="868854" y="899076"/>
                    <a:pt x="868000" y="903343"/>
                    <a:pt x="867233" y="907696"/>
                  </a:cubicBezTo>
                  <a:cubicBezTo>
                    <a:pt x="861858" y="910000"/>
                    <a:pt x="856483" y="912305"/>
                    <a:pt x="851022" y="914695"/>
                  </a:cubicBezTo>
                  <a:close/>
                  <a:moveTo>
                    <a:pt x="854264" y="896601"/>
                  </a:moveTo>
                  <a:cubicBezTo>
                    <a:pt x="855459" y="889773"/>
                    <a:pt x="856738" y="882945"/>
                    <a:pt x="858018" y="876117"/>
                  </a:cubicBezTo>
                  <a:cubicBezTo>
                    <a:pt x="858018" y="876117"/>
                    <a:pt x="858018" y="876117"/>
                    <a:pt x="858104" y="876117"/>
                  </a:cubicBezTo>
                  <a:lnTo>
                    <a:pt x="858104" y="876117"/>
                  </a:lnTo>
                  <a:cubicBezTo>
                    <a:pt x="858104" y="876117"/>
                    <a:pt x="858274" y="876032"/>
                    <a:pt x="858274" y="876032"/>
                  </a:cubicBezTo>
                  <a:lnTo>
                    <a:pt x="858445" y="876032"/>
                  </a:lnTo>
                  <a:cubicBezTo>
                    <a:pt x="858445" y="876032"/>
                    <a:pt x="858445" y="875946"/>
                    <a:pt x="858445" y="875946"/>
                  </a:cubicBezTo>
                  <a:cubicBezTo>
                    <a:pt x="863991" y="873215"/>
                    <a:pt x="869536" y="870484"/>
                    <a:pt x="875082" y="867838"/>
                  </a:cubicBezTo>
                  <a:cubicBezTo>
                    <a:pt x="873631" y="874751"/>
                    <a:pt x="872181" y="881750"/>
                    <a:pt x="870816" y="888663"/>
                  </a:cubicBezTo>
                  <a:cubicBezTo>
                    <a:pt x="865270" y="891309"/>
                    <a:pt x="859725" y="893955"/>
                    <a:pt x="854179" y="896686"/>
                  </a:cubicBezTo>
                  <a:close/>
                  <a:moveTo>
                    <a:pt x="859213" y="869801"/>
                  </a:moveTo>
                  <a:cubicBezTo>
                    <a:pt x="859383" y="868948"/>
                    <a:pt x="859554" y="868009"/>
                    <a:pt x="859725" y="867156"/>
                  </a:cubicBezTo>
                  <a:cubicBezTo>
                    <a:pt x="859980" y="865961"/>
                    <a:pt x="860237" y="864680"/>
                    <a:pt x="860492" y="863486"/>
                  </a:cubicBezTo>
                  <a:cubicBezTo>
                    <a:pt x="866379" y="860413"/>
                    <a:pt x="872181" y="857426"/>
                    <a:pt x="878068" y="854353"/>
                  </a:cubicBezTo>
                  <a:cubicBezTo>
                    <a:pt x="877470" y="856914"/>
                    <a:pt x="876958" y="859559"/>
                    <a:pt x="876447" y="862120"/>
                  </a:cubicBezTo>
                  <a:cubicBezTo>
                    <a:pt x="870730" y="864680"/>
                    <a:pt x="865014" y="867241"/>
                    <a:pt x="859298" y="869887"/>
                  </a:cubicBezTo>
                  <a:close/>
                  <a:moveTo>
                    <a:pt x="840016" y="907525"/>
                  </a:moveTo>
                  <a:cubicBezTo>
                    <a:pt x="843088" y="906245"/>
                    <a:pt x="846159" y="904880"/>
                    <a:pt x="849145" y="903599"/>
                  </a:cubicBezTo>
                  <a:cubicBezTo>
                    <a:pt x="848718" y="905306"/>
                    <a:pt x="848377" y="907013"/>
                    <a:pt x="847951" y="908720"/>
                  </a:cubicBezTo>
                  <a:cubicBezTo>
                    <a:pt x="845306" y="908123"/>
                    <a:pt x="842661" y="907782"/>
                    <a:pt x="839931" y="907525"/>
                  </a:cubicBezTo>
                  <a:close/>
                  <a:moveTo>
                    <a:pt x="829181" y="907099"/>
                  </a:moveTo>
                  <a:lnTo>
                    <a:pt x="829181" y="906928"/>
                  </a:lnTo>
                  <a:cubicBezTo>
                    <a:pt x="829181" y="906928"/>
                    <a:pt x="829181" y="906928"/>
                    <a:pt x="829181" y="906928"/>
                  </a:cubicBezTo>
                  <a:cubicBezTo>
                    <a:pt x="830546" y="900527"/>
                    <a:pt x="831826" y="894126"/>
                    <a:pt x="833191" y="887725"/>
                  </a:cubicBezTo>
                  <a:cubicBezTo>
                    <a:pt x="840614" y="884225"/>
                    <a:pt x="848121" y="880726"/>
                    <a:pt x="855544" y="877312"/>
                  </a:cubicBezTo>
                  <a:cubicBezTo>
                    <a:pt x="853752" y="884396"/>
                    <a:pt x="852046" y="891394"/>
                    <a:pt x="850340" y="898479"/>
                  </a:cubicBezTo>
                  <a:cubicBezTo>
                    <a:pt x="844367" y="901380"/>
                    <a:pt x="838481" y="904282"/>
                    <a:pt x="832509" y="907184"/>
                  </a:cubicBezTo>
                  <a:cubicBezTo>
                    <a:pt x="831399" y="907184"/>
                    <a:pt x="830205" y="907184"/>
                    <a:pt x="829096" y="907184"/>
                  </a:cubicBezTo>
                  <a:lnTo>
                    <a:pt x="829096" y="907184"/>
                  </a:lnTo>
                  <a:close/>
                  <a:moveTo>
                    <a:pt x="823465" y="908635"/>
                  </a:moveTo>
                  <a:cubicBezTo>
                    <a:pt x="823209" y="909744"/>
                    <a:pt x="823038" y="910768"/>
                    <a:pt x="822782" y="911878"/>
                  </a:cubicBezTo>
                  <a:cubicBezTo>
                    <a:pt x="816639" y="914951"/>
                    <a:pt x="810411" y="917938"/>
                    <a:pt x="804269" y="920925"/>
                  </a:cubicBezTo>
                  <a:lnTo>
                    <a:pt x="792068" y="926814"/>
                  </a:lnTo>
                  <a:cubicBezTo>
                    <a:pt x="793433" y="921522"/>
                    <a:pt x="794798" y="916145"/>
                    <a:pt x="796163" y="910854"/>
                  </a:cubicBezTo>
                  <a:cubicBezTo>
                    <a:pt x="796163" y="910854"/>
                    <a:pt x="796163" y="910854"/>
                    <a:pt x="796163" y="910854"/>
                  </a:cubicBezTo>
                  <a:cubicBezTo>
                    <a:pt x="796163" y="910854"/>
                    <a:pt x="796163" y="910768"/>
                    <a:pt x="796163" y="910683"/>
                  </a:cubicBezTo>
                  <a:cubicBezTo>
                    <a:pt x="796163" y="910683"/>
                    <a:pt x="796163" y="910598"/>
                    <a:pt x="796163" y="910512"/>
                  </a:cubicBezTo>
                  <a:cubicBezTo>
                    <a:pt x="796163" y="910512"/>
                    <a:pt x="796163" y="910512"/>
                    <a:pt x="796163" y="910512"/>
                  </a:cubicBezTo>
                  <a:cubicBezTo>
                    <a:pt x="796590" y="908550"/>
                    <a:pt x="797016" y="906587"/>
                    <a:pt x="797358" y="904623"/>
                  </a:cubicBezTo>
                  <a:cubicBezTo>
                    <a:pt x="803671" y="901551"/>
                    <a:pt x="810070" y="898479"/>
                    <a:pt x="816383" y="895406"/>
                  </a:cubicBezTo>
                  <a:cubicBezTo>
                    <a:pt x="820223" y="893614"/>
                    <a:pt x="824062" y="891821"/>
                    <a:pt x="827901" y="889944"/>
                  </a:cubicBezTo>
                  <a:cubicBezTo>
                    <a:pt x="826536" y="895150"/>
                    <a:pt x="825171" y="900441"/>
                    <a:pt x="823891" y="905648"/>
                  </a:cubicBezTo>
                  <a:lnTo>
                    <a:pt x="823891" y="905648"/>
                  </a:lnTo>
                  <a:cubicBezTo>
                    <a:pt x="823891" y="905648"/>
                    <a:pt x="823891" y="905733"/>
                    <a:pt x="823891" y="905733"/>
                  </a:cubicBezTo>
                  <a:lnTo>
                    <a:pt x="823891" y="905733"/>
                  </a:lnTo>
                  <a:cubicBezTo>
                    <a:pt x="823891" y="905733"/>
                    <a:pt x="823721" y="906501"/>
                    <a:pt x="823635" y="906928"/>
                  </a:cubicBezTo>
                  <a:cubicBezTo>
                    <a:pt x="822100" y="906928"/>
                    <a:pt x="820564" y="906928"/>
                    <a:pt x="819114" y="906843"/>
                  </a:cubicBezTo>
                  <a:cubicBezTo>
                    <a:pt x="820478" y="907525"/>
                    <a:pt x="821929" y="908123"/>
                    <a:pt x="823294" y="908550"/>
                  </a:cubicBezTo>
                  <a:close/>
                  <a:moveTo>
                    <a:pt x="800856" y="888493"/>
                  </a:moveTo>
                  <a:cubicBezTo>
                    <a:pt x="802136" y="882177"/>
                    <a:pt x="803415" y="875861"/>
                    <a:pt x="804610" y="869545"/>
                  </a:cubicBezTo>
                  <a:cubicBezTo>
                    <a:pt x="816042" y="863059"/>
                    <a:pt x="827475" y="856487"/>
                    <a:pt x="838907" y="849830"/>
                  </a:cubicBezTo>
                  <a:cubicBezTo>
                    <a:pt x="836860" y="857085"/>
                    <a:pt x="834897" y="864424"/>
                    <a:pt x="832935" y="871679"/>
                  </a:cubicBezTo>
                  <a:cubicBezTo>
                    <a:pt x="822270" y="877227"/>
                    <a:pt x="811520" y="882774"/>
                    <a:pt x="800856" y="888407"/>
                  </a:cubicBezTo>
                  <a:close/>
                  <a:moveTo>
                    <a:pt x="831229" y="878166"/>
                  </a:moveTo>
                  <a:cubicBezTo>
                    <a:pt x="830631" y="880384"/>
                    <a:pt x="830034" y="882518"/>
                    <a:pt x="829522" y="884737"/>
                  </a:cubicBezTo>
                  <a:cubicBezTo>
                    <a:pt x="824744" y="887213"/>
                    <a:pt x="819881" y="889687"/>
                    <a:pt x="815103" y="892248"/>
                  </a:cubicBezTo>
                  <a:cubicBezTo>
                    <a:pt x="809473" y="895235"/>
                    <a:pt x="803842" y="898308"/>
                    <a:pt x="798296" y="901295"/>
                  </a:cubicBezTo>
                  <a:cubicBezTo>
                    <a:pt x="798893" y="898649"/>
                    <a:pt x="799405" y="895918"/>
                    <a:pt x="799917" y="893272"/>
                  </a:cubicBezTo>
                  <a:cubicBezTo>
                    <a:pt x="810411" y="888237"/>
                    <a:pt x="820820" y="883201"/>
                    <a:pt x="831229" y="878166"/>
                  </a:cubicBezTo>
                  <a:close/>
                  <a:moveTo>
                    <a:pt x="841040" y="842234"/>
                  </a:moveTo>
                  <a:cubicBezTo>
                    <a:pt x="840784" y="843258"/>
                    <a:pt x="840528" y="844197"/>
                    <a:pt x="840187" y="845221"/>
                  </a:cubicBezTo>
                  <a:cubicBezTo>
                    <a:pt x="828755" y="851195"/>
                    <a:pt x="817322" y="857255"/>
                    <a:pt x="805890" y="863230"/>
                  </a:cubicBezTo>
                  <a:cubicBezTo>
                    <a:pt x="806999" y="857511"/>
                    <a:pt x="808107" y="851878"/>
                    <a:pt x="809302" y="846160"/>
                  </a:cubicBezTo>
                  <a:cubicBezTo>
                    <a:pt x="821417" y="839161"/>
                    <a:pt x="833532" y="832248"/>
                    <a:pt x="845733" y="825420"/>
                  </a:cubicBezTo>
                  <a:lnTo>
                    <a:pt x="841040" y="842234"/>
                  </a:lnTo>
                  <a:close/>
                  <a:moveTo>
                    <a:pt x="804780" y="922547"/>
                  </a:moveTo>
                  <a:cubicBezTo>
                    <a:pt x="810582" y="920072"/>
                    <a:pt x="816383" y="917597"/>
                    <a:pt x="822185" y="915121"/>
                  </a:cubicBezTo>
                  <a:cubicBezTo>
                    <a:pt x="821247" y="919559"/>
                    <a:pt x="820393" y="923998"/>
                    <a:pt x="819540" y="928436"/>
                  </a:cubicBezTo>
                  <a:cubicBezTo>
                    <a:pt x="817834" y="929204"/>
                    <a:pt x="816042" y="929972"/>
                    <a:pt x="814336" y="930740"/>
                  </a:cubicBezTo>
                  <a:cubicBezTo>
                    <a:pt x="811435" y="930143"/>
                    <a:pt x="808449" y="929545"/>
                    <a:pt x="805463" y="929204"/>
                  </a:cubicBezTo>
                  <a:cubicBezTo>
                    <a:pt x="801538" y="928692"/>
                    <a:pt x="797614" y="928607"/>
                    <a:pt x="793774" y="928351"/>
                  </a:cubicBezTo>
                  <a:cubicBezTo>
                    <a:pt x="793348" y="928180"/>
                    <a:pt x="792921" y="928009"/>
                    <a:pt x="792495" y="927838"/>
                  </a:cubicBezTo>
                  <a:lnTo>
                    <a:pt x="804866" y="922547"/>
                  </a:lnTo>
                  <a:close/>
                  <a:moveTo>
                    <a:pt x="780379" y="923656"/>
                  </a:moveTo>
                  <a:cubicBezTo>
                    <a:pt x="777820" y="922974"/>
                    <a:pt x="775260" y="922205"/>
                    <a:pt x="772786" y="921522"/>
                  </a:cubicBezTo>
                  <a:cubicBezTo>
                    <a:pt x="773213" y="919816"/>
                    <a:pt x="773639" y="918109"/>
                    <a:pt x="774066" y="916402"/>
                  </a:cubicBezTo>
                  <a:lnTo>
                    <a:pt x="775346" y="915719"/>
                  </a:lnTo>
                  <a:cubicBezTo>
                    <a:pt x="780806" y="912988"/>
                    <a:pt x="786181" y="910342"/>
                    <a:pt x="791641" y="907611"/>
                  </a:cubicBezTo>
                  <a:cubicBezTo>
                    <a:pt x="791471" y="908294"/>
                    <a:pt x="791300" y="908891"/>
                    <a:pt x="791129" y="909488"/>
                  </a:cubicBezTo>
                  <a:cubicBezTo>
                    <a:pt x="791129" y="909488"/>
                    <a:pt x="791129" y="909488"/>
                    <a:pt x="791129" y="909488"/>
                  </a:cubicBezTo>
                  <a:cubicBezTo>
                    <a:pt x="791129" y="909488"/>
                    <a:pt x="791129" y="909488"/>
                    <a:pt x="791129" y="909488"/>
                  </a:cubicBezTo>
                  <a:cubicBezTo>
                    <a:pt x="791129" y="909488"/>
                    <a:pt x="791129" y="909488"/>
                    <a:pt x="791129" y="909488"/>
                  </a:cubicBezTo>
                  <a:cubicBezTo>
                    <a:pt x="791129" y="909488"/>
                    <a:pt x="791129" y="909488"/>
                    <a:pt x="791129" y="909488"/>
                  </a:cubicBezTo>
                  <a:cubicBezTo>
                    <a:pt x="789935" y="914951"/>
                    <a:pt x="788826" y="920413"/>
                    <a:pt x="787717" y="925875"/>
                  </a:cubicBezTo>
                  <a:cubicBezTo>
                    <a:pt x="785328" y="925022"/>
                    <a:pt x="782854" y="924168"/>
                    <a:pt x="780379" y="923486"/>
                  </a:cubicBezTo>
                  <a:close/>
                  <a:moveTo>
                    <a:pt x="774919" y="912561"/>
                  </a:moveTo>
                  <a:lnTo>
                    <a:pt x="774919" y="912390"/>
                  </a:lnTo>
                  <a:cubicBezTo>
                    <a:pt x="774919" y="912390"/>
                    <a:pt x="774919" y="912390"/>
                    <a:pt x="774919" y="912390"/>
                  </a:cubicBezTo>
                  <a:cubicBezTo>
                    <a:pt x="775431" y="909744"/>
                    <a:pt x="776029" y="907099"/>
                    <a:pt x="776540" y="904453"/>
                  </a:cubicBezTo>
                  <a:cubicBezTo>
                    <a:pt x="782512" y="901551"/>
                    <a:pt x="788570" y="898735"/>
                    <a:pt x="794542" y="895833"/>
                  </a:cubicBezTo>
                  <a:cubicBezTo>
                    <a:pt x="793774" y="898735"/>
                    <a:pt x="793092" y="901636"/>
                    <a:pt x="792324" y="904453"/>
                  </a:cubicBezTo>
                  <a:cubicBezTo>
                    <a:pt x="786437" y="907696"/>
                    <a:pt x="780550" y="910939"/>
                    <a:pt x="774663" y="914268"/>
                  </a:cubicBezTo>
                  <a:lnTo>
                    <a:pt x="774407" y="914268"/>
                  </a:lnTo>
                  <a:cubicBezTo>
                    <a:pt x="774578" y="913841"/>
                    <a:pt x="774663" y="913244"/>
                    <a:pt x="774834" y="912732"/>
                  </a:cubicBezTo>
                  <a:lnTo>
                    <a:pt x="774834" y="912732"/>
                  </a:lnTo>
                  <a:cubicBezTo>
                    <a:pt x="774834" y="912732"/>
                    <a:pt x="774834" y="912561"/>
                    <a:pt x="774834" y="912561"/>
                  </a:cubicBezTo>
                  <a:close/>
                  <a:moveTo>
                    <a:pt x="807340" y="847269"/>
                  </a:moveTo>
                  <a:cubicBezTo>
                    <a:pt x="805804" y="853158"/>
                    <a:pt x="804183" y="859047"/>
                    <a:pt x="802647" y="864936"/>
                  </a:cubicBezTo>
                  <a:cubicBezTo>
                    <a:pt x="800003" y="866302"/>
                    <a:pt x="797358" y="867753"/>
                    <a:pt x="794628" y="869119"/>
                  </a:cubicBezTo>
                  <a:lnTo>
                    <a:pt x="794628" y="869119"/>
                  </a:lnTo>
                  <a:cubicBezTo>
                    <a:pt x="794628" y="869119"/>
                    <a:pt x="794628" y="869119"/>
                    <a:pt x="794628" y="869119"/>
                  </a:cubicBezTo>
                  <a:lnTo>
                    <a:pt x="794628" y="869119"/>
                  </a:lnTo>
                  <a:cubicBezTo>
                    <a:pt x="794628" y="869119"/>
                    <a:pt x="794628" y="869119"/>
                    <a:pt x="794628" y="869119"/>
                  </a:cubicBezTo>
                  <a:cubicBezTo>
                    <a:pt x="790617" y="871423"/>
                    <a:pt x="786608" y="873642"/>
                    <a:pt x="782598" y="875946"/>
                  </a:cubicBezTo>
                  <a:cubicBezTo>
                    <a:pt x="783792" y="870484"/>
                    <a:pt x="784901" y="864936"/>
                    <a:pt x="786096" y="859474"/>
                  </a:cubicBezTo>
                  <a:cubicBezTo>
                    <a:pt x="793177" y="855377"/>
                    <a:pt x="800344" y="851281"/>
                    <a:pt x="807425" y="847184"/>
                  </a:cubicBezTo>
                  <a:close/>
                  <a:moveTo>
                    <a:pt x="781233" y="882177"/>
                  </a:moveTo>
                  <a:cubicBezTo>
                    <a:pt x="786437" y="879446"/>
                    <a:pt x="791727" y="876715"/>
                    <a:pt x="796931" y="873983"/>
                  </a:cubicBezTo>
                  <a:lnTo>
                    <a:pt x="796931" y="873983"/>
                  </a:lnTo>
                  <a:cubicBezTo>
                    <a:pt x="796931" y="873983"/>
                    <a:pt x="797102" y="873898"/>
                    <a:pt x="797102" y="873898"/>
                  </a:cubicBezTo>
                  <a:lnTo>
                    <a:pt x="797272" y="873898"/>
                  </a:lnTo>
                  <a:cubicBezTo>
                    <a:pt x="797272" y="873898"/>
                    <a:pt x="797272" y="873813"/>
                    <a:pt x="797272" y="873813"/>
                  </a:cubicBezTo>
                  <a:cubicBezTo>
                    <a:pt x="798467" y="873130"/>
                    <a:pt x="799661" y="872447"/>
                    <a:pt x="800770" y="871764"/>
                  </a:cubicBezTo>
                  <a:cubicBezTo>
                    <a:pt x="799064" y="878251"/>
                    <a:pt x="797358" y="884737"/>
                    <a:pt x="795651" y="891224"/>
                  </a:cubicBezTo>
                  <a:cubicBezTo>
                    <a:pt x="789508" y="894467"/>
                    <a:pt x="783366" y="897710"/>
                    <a:pt x="777223" y="900953"/>
                  </a:cubicBezTo>
                  <a:cubicBezTo>
                    <a:pt x="777393" y="899929"/>
                    <a:pt x="777650" y="898991"/>
                    <a:pt x="777820" y="897966"/>
                  </a:cubicBezTo>
                  <a:cubicBezTo>
                    <a:pt x="778246" y="897966"/>
                    <a:pt x="778588" y="897966"/>
                    <a:pt x="779014" y="897966"/>
                  </a:cubicBezTo>
                  <a:cubicBezTo>
                    <a:pt x="778673" y="897796"/>
                    <a:pt x="778332" y="897625"/>
                    <a:pt x="777905" y="897540"/>
                  </a:cubicBezTo>
                  <a:cubicBezTo>
                    <a:pt x="778929" y="892419"/>
                    <a:pt x="780038" y="887383"/>
                    <a:pt x="781062" y="882262"/>
                  </a:cubicBezTo>
                  <a:close/>
                  <a:moveTo>
                    <a:pt x="763913" y="891565"/>
                  </a:moveTo>
                  <a:cubicBezTo>
                    <a:pt x="763913" y="891565"/>
                    <a:pt x="763572" y="891394"/>
                    <a:pt x="763401" y="891309"/>
                  </a:cubicBezTo>
                  <a:cubicBezTo>
                    <a:pt x="767838" y="889090"/>
                    <a:pt x="772189" y="886786"/>
                    <a:pt x="776626" y="884567"/>
                  </a:cubicBezTo>
                  <a:cubicBezTo>
                    <a:pt x="775687" y="888237"/>
                    <a:pt x="774749" y="891907"/>
                    <a:pt x="773810" y="895576"/>
                  </a:cubicBezTo>
                  <a:cubicBezTo>
                    <a:pt x="770568" y="894211"/>
                    <a:pt x="767326" y="892760"/>
                    <a:pt x="763999" y="891565"/>
                  </a:cubicBezTo>
                  <a:close/>
                  <a:moveTo>
                    <a:pt x="787973" y="843258"/>
                  </a:moveTo>
                  <a:cubicBezTo>
                    <a:pt x="786863" y="847013"/>
                    <a:pt x="785840" y="850769"/>
                    <a:pt x="784816" y="854524"/>
                  </a:cubicBezTo>
                  <a:cubicBezTo>
                    <a:pt x="781659" y="856231"/>
                    <a:pt x="778503" y="857938"/>
                    <a:pt x="775260" y="859645"/>
                  </a:cubicBezTo>
                  <a:lnTo>
                    <a:pt x="775260" y="859645"/>
                  </a:lnTo>
                  <a:cubicBezTo>
                    <a:pt x="775260" y="859645"/>
                    <a:pt x="775260" y="859645"/>
                    <a:pt x="775260" y="859645"/>
                  </a:cubicBezTo>
                  <a:lnTo>
                    <a:pt x="775260" y="859645"/>
                  </a:lnTo>
                  <a:cubicBezTo>
                    <a:pt x="775260" y="859645"/>
                    <a:pt x="775260" y="859645"/>
                    <a:pt x="775260" y="859645"/>
                  </a:cubicBezTo>
                  <a:cubicBezTo>
                    <a:pt x="767497" y="864168"/>
                    <a:pt x="759733" y="868692"/>
                    <a:pt x="751969" y="873301"/>
                  </a:cubicBezTo>
                  <a:cubicBezTo>
                    <a:pt x="752907" y="868607"/>
                    <a:pt x="753931" y="863827"/>
                    <a:pt x="754955" y="859133"/>
                  </a:cubicBezTo>
                  <a:cubicBezTo>
                    <a:pt x="766388" y="852220"/>
                    <a:pt x="777905" y="845392"/>
                    <a:pt x="789423" y="838649"/>
                  </a:cubicBezTo>
                  <a:cubicBezTo>
                    <a:pt x="788996" y="840185"/>
                    <a:pt x="788570" y="841722"/>
                    <a:pt x="788143" y="843173"/>
                  </a:cubicBezTo>
                  <a:close/>
                  <a:moveTo>
                    <a:pt x="725862" y="892760"/>
                  </a:moveTo>
                  <a:cubicBezTo>
                    <a:pt x="732346" y="889175"/>
                    <a:pt x="738830" y="885591"/>
                    <a:pt x="745314" y="882006"/>
                  </a:cubicBezTo>
                  <a:cubicBezTo>
                    <a:pt x="744119" y="887042"/>
                    <a:pt x="743011" y="892163"/>
                    <a:pt x="741902" y="897198"/>
                  </a:cubicBezTo>
                  <a:lnTo>
                    <a:pt x="741902" y="897198"/>
                  </a:lnTo>
                  <a:cubicBezTo>
                    <a:pt x="741902" y="897198"/>
                    <a:pt x="741902" y="897284"/>
                    <a:pt x="741902" y="897284"/>
                  </a:cubicBezTo>
                  <a:lnTo>
                    <a:pt x="741902" y="897284"/>
                  </a:lnTo>
                  <a:cubicBezTo>
                    <a:pt x="741816" y="897796"/>
                    <a:pt x="741731" y="898393"/>
                    <a:pt x="741645" y="898905"/>
                  </a:cubicBezTo>
                  <a:cubicBezTo>
                    <a:pt x="735673" y="902234"/>
                    <a:pt x="729701" y="905648"/>
                    <a:pt x="723814" y="908976"/>
                  </a:cubicBezTo>
                  <a:cubicBezTo>
                    <a:pt x="723303" y="908891"/>
                    <a:pt x="722876" y="908720"/>
                    <a:pt x="722364" y="908635"/>
                  </a:cubicBezTo>
                  <a:cubicBezTo>
                    <a:pt x="723558" y="903258"/>
                    <a:pt x="724667" y="897966"/>
                    <a:pt x="725862" y="892589"/>
                  </a:cubicBezTo>
                  <a:close/>
                  <a:moveTo>
                    <a:pt x="704533" y="904623"/>
                  </a:moveTo>
                  <a:cubicBezTo>
                    <a:pt x="709822" y="901636"/>
                    <a:pt x="715112" y="898735"/>
                    <a:pt x="720402" y="895747"/>
                  </a:cubicBezTo>
                  <a:cubicBezTo>
                    <a:pt x="719719" y="899759"/>
                    <a:pt x="719037" y="903770"/>
                    <a:pt x="718354" y="907782"/>
                  </a:cubicBezTo>
                  <a:cubicBezTo>
                    <a:pt x="713747" y="906672"/>
                    <a:pt x="709140" y="905648"/>
                    <a:pt x="704533" y="904538"/>
                  </a:cubicBezTo>
                  <a:close/>
                  <a:moveTo>
                    <a:pt x="741816" y="808692"/>
                  </a:moveTo>
                  <a:cubicBezTo>
                    <a:pt x="740792" y="812191"/>
                    <a:pt x="739769" y="815776"/>
                    <a:pt x="738830" y="819275"/>
                  </a:cubicBezTo>
                  <a:cubicBezTo>
                    <a:pt x="737721" y="820214"/>
                    <a:pt x="736697" y="821067"/>
                    <a:pt x="735588" y="822006"/>
                  </a:cubicBezTo>
                  <a:cubicBezTo>
                    <a:pt x="728251" y="828407"/>
                    <a:pt x="721084" y="834979"/>
                    <a:pt x="714003" y="841636"/>
                  </a:cubicBezTo>
                  <a:cubicBezTo>
                    <a:pt x="715538" y="834808"/>
                    <a:pt x="717074" y="828066"/>
                    <a:pt x="718610" y="821323"/>
                  </a:cubicBezTo>
                  <a:cubicBezTo>
                    <a:pt x="727141" y="814069"/>
                    <a:pt x="735759" y="806900"/>
                    <a:pt x="744376" y="799816"/>
                  </a:cubicBezTo>
                  <a:cubicBezTo>
                    <a:pt x="743523" y="802803"/>
                    <a:pt x="742669" y="805705"/>
                    <a:pt x="741816" y="808692"/>
                  </a:cubicBezTo>
                  <a:close/>
                  <a:moveTo>
                    <a:pt x="737124" y="825505"/>
                  </a:moveTo>
                  <a:cubicBezTo>
                    <a:pt x="735673" y="830712"/>
                    <a:pt x="734308" y="836003"/>
                    <a:pt x="732858" y="841210"/>
                  </a:cubicBezTo>
                  <a:cubicBezTo>
                    <a:pt x="731578" y="842149"/>
                    <a:pt x="730298" y="843173"/>
                    <a:pt x="729019" y="844111"/>
                  </a:cubicBezTo>
                  <a:cubicBezTo>
                    <a:pt x="722705" y="849062"/>
                    <a:pt x="716391" y="854183"/>
                    <a:pt x="710249" y="859303"/>
                  </a:cubicBezTo>
                  <a:cubicBezTo>
                    <a:pt x="710249" y="859303"/>
                    <a:pt x="710249" y="859133"/>
                    <a:pt x="710249" y="859047"/>
                  </a:cubicBezTo>
                  <a:cubicBezTo>
                    <a:pt x="711273" y="854183"/>
                    <a:pt x="712296" y="849318"/>
                    <a:pt x="713405" y="844453"/>
                  </a:cubicBezTo>
                  <a:cubicBezTo>
                    <a:pt x="721170" y="837966"/>
                    <a:pt x="729104" y="831651"/>
                    <a:pt x="737124" y="825420"/>
                  </a:cubicBezTo>
                  <a:close/>
                  <a:moveTo>
                    <a:pt x="706239" y="877654"/>
                  </a:moveTo>
                  <a:cubicBezTo>
                    <a:pt x="705642" y="877141"/>
                    <a:pt x="705130" y="876629"/>
                    <a:pt x="704533" y="876202"/>
                  </a:cubicBezTo>
                  <a:cubicBezTo>
                    <a:pt x="705130" y="872703"/>
                    <a:pt x="705812" y="869204"/>
                    <a:pt x="706409" y="865705"/>
                  </a:cubicBezTo>
                  <a:cubicBezTo>
                    <a:pt x="706921" y="865278"/>
                    <a:pt x="707519" y="864851"/>
                    <a:pt x="708030" y="864424"/>
                  </a:cubicBezTo>
                  <a:cubicBezTo>
                    <a:pt x="707433" y="868863"/>
                    <a:pt x="706836" y="873215"/>
                    <a:pt x="706239" y="877654"/>
                  </a:cubicBezTo>
                  <a:close/>
                  <a:moveTo>
                    <a:pt x="733455" y="741437"/>
                  </a:moveTo>
                  <a:cubicBezTo>
                    <a:pt x="732858" y="743486"/>
                    <a:pt x="732346" y="745534"/>
                    <a:pt x="731749" y="747582"/>
                  </a:cubicBezTo>
                  <a:cubicBezTo>
                    <a:pt x="730810" y="748436"/>
                    <a:pt x="729872" y="749204"/>
                    <a:pt x="728933" y="750057"/>
                  </a:cubicBezTo>
                  <a:cubicBezTo>
                    <a:pt x="730384" y="742461"/>
                    <a:pt x="731834" y="734865"/>
                    <a:pt x="733285" y="727184"/>
                  </a:cubicBezTo>
                  <a:cubicBezTo>
                    <a:pt x="735161" y="725733"/>
                    <a:pt x="736953" y="724197"/>
                    <a:pt x="738830" y="722746"/>
                  </a:cubicBezTo>
                  <a:cubicBezTo>
                    <a:pt x="737038" y="728976"/>
                    <a:pt x="735247" y="735207"/>
                    <a:pt x="733455" y="741437"/>
                  </a:cubicBezTo>
                  <a:close/>
                  <a:moveTo>
                    <a:pt x="648820" y="968379"/>
                  </a:moveTo>
                  <a:cubicBezTo>
                    <a:pt x="647711" y="982461"/>
                    <a:pt x="646602" y="996544"/>
                    <a:pt x="644896" y="1010541"/>
                  </a:cubicBezTo>
                  <a:cubicBezTo>
                    <a:pt x="643019" y="1025306"/>
                    <a:pt x="640545" y="1040072"/>
                    <a:pt x="638241" y="1054837"/>
                  </a:cubicBezTo>
                  <a:cubicBezTo>
                    <a:pt x="637132" y="1061835"/>
                    <a:pt x="636193" y="1068834"/>
                    <a:pt x="634487" y="1075662"/>
                  </a:cubicBezTo>
                  <a:cubicBezTo>
                    <a:pt x="633549" y="1079588"/>
                    <a:pt x="631245" y="1083087"/>
                    <a:pt x="629538" y="1086842"/>
                  </a:cubicBezTo>
                  <a:cubicBezTo>
                    <a:pt x="629368" y="1086842"/>
                    <a:pt x="629112" y="1086672"/>
                    <a:pt x="628941" y="1086586"/>
                  </a:cubicBezTo>
                  <a:cubicBezTo>
                    <a:pt x="624505" y="1096487"/>
                    <a:pt x="620154" y="1106473"/>
                    <a:pt x="615547" y="1116373"/>
                  </a:cubicBezTo>
                  <a:cubicBezTo>
                    <a:pt x="610427" y="1127383"/>
                    <a:pt x="601555" y="1131992"/>
                    <a:pt x="589610" y="1131394"/>
                  </a:cubicBezTo>
                  <a:cubicBezTo>
                    <a:pt x="570414" y="1130541"/>
                    <a:pt x="552241" y="1125591"/>
                    <a:pt x="534837" y="1117482"/>
                  </a:cubicBezTo>
                  <a:cubicBezTo>
                    <a:pt x="530997" y="1115690"/>
                    <a:pt x="526988" y="1114069"/>
                    <a:pt x="523319" y="1112106"/>
                  </a:cubicBezTo>
                  <a:cubicBezTo>
                    <a:pt x="523319" y="1111764"/>
                    <a:pt x="523319" y="1111423"/>
                    <a:pt x="523319" y="1111081"/>
                  </a:cubicBezTo>
                  <a:cubicBezTo>
                    <a:pt x="523319" y="1110996"/>
                    <a:pt x="523063" y="1110996"/>
                    <a:pt x="523063" y="1111081"/>
                  </a:cubicBezTo>
                  <a:cubicBezTo>
                    <a:pt x="523063" y="1111423"/>
                    <a:pt x="523063" y="1111679"/>
                    <a:pt x="523063" y="1112020"/>
                  </a:cubicBezTo>
                  <a:cubicBezTo>
                    <a:pt x="519991" y="1110399"/>
                    <a:pt x="517090" y="1108436"/>
                    <a:pt x="514616" y="1105875"/>
                  </a:cubicBezTo>
                  <a:cubicBezTo>
                    <a:pt x="511033" y="1102205"/>
                    <a:pt x="508815" y="1098194"/>
                    <a:pt x="508473" y="1093073"/>
                  </a:cubicBezTo>
                  <a:cubicBezTo>
                    <a:pt x="507194" y="1068493"/>
                    <a:pt x="506255" y="1043827"/>
                    <a:pt x="510521" y="1019417"/>
                  </a:cubicBezTo>
                  <a:cubicBezTo>
                    <a:pt x="513251" y="1003542"/>
                    <a:pt x="516323" y="987668"/>
                    <a:pt x="519821" y="971963"/>
                  </a:cubicBezTo>
                  <a:cubicBezTo>
                    <a:pt x="521186" y="965818"/>
                    <a:pt x="523831" y="960271"/>
                    <a:pt x="527840" y="955918"/>
                  </a:cubicBezTo>
                  <a:lnTo>
                    <a:pt x="528182" y="957540"/>
                  </a:lnTo>
                  <a:cubicBezTo>
                    <a:pt x="529291" y="962917"/>
                    <a:pt x="530656" y="968294"/>
                    <a:pt x="531851" y="973671"/>
                  </a:cubicBezTo>
                  <a:cubicBezTo>
                    <a:pt x="531851" y="973841"/>
                    <a:pt x="532106" y="973671"/>
                    <a:pt x="532106" y="973671"/>
                  </a:cubicBezTo>
                  <a:cubicBezTo>
                    <a:pt x="531083" y="968294"/>
                    <a:pt x="529973" y="962917"/>
                    <a:pt x="529120" y="957540"/>
                  </a:cubicBezTo>
                  <a:lnTo>
                    <a:pt x="528779" y="955150"/>
                  </a:lnTo>
                  <a:cubicBezTo>
                    <a:pt x="533216" y="950541"/>
                    <a:pt x="539273" y="947298"/>
                    <a:pt x="546866" y="946188"/>
                  </a:cubicBezTo>
                  <a:lnTo>
                    <a:pt x="548914" y="957198"/>
                  </a:lnTo>
                  <a:cubicBezTo>
                    <a:pt x="548914" y="957198"/>
                    <a:pt x="549170" y="957198"/>
                    <a:pt x="549170" y="957198"/>
                  </a:cubicBezTo>
                  <a:lnTo>
                    <a:pt x="547634" y="946103"/>
                  </a:lnTo>
                  <a:cubicBezTo>
                    <a:pt x="548231" y="946103"/>
                    <a:pt x="548743" y="945932"/>
                    <a:pt x="549341" y="945847"/>
                  </a:cubicBezTo>
                  <a:cubicBezTo>
                    <a:pt x="555313" y="945249"/>
                    <a:pt x="561285" y="943372"/>
                    <a:pt x="567257" y="943286"/>
                  </a:cubicBezTo>
                  <a:cubicBezTo>
                    <a:pt x="569219" y="943286"/>
                    <a:pt x="571182" y="943286"/>
                    <a:pt x="573144" y="943286"/>
                  </a:cubicBezTo>
                  <a:cubicBezTo>
                    <a:pt x="573315" y="944396"/>
                    <a:pt x="573400" y="945505"/>
                    <a:pt x="573570" y="946615"/>
                  </a:cubicBezTo>
                  <a:cubicBezTo>
                    <a:pt x="573570" y="946700"/>
                    <a:pt x="573827" y="946615"/>
                    <a:pt x="573827" y="946615"/>
                  </a:cubicBezTo>
                  <a:cubicBezTo>
                    <a:pt x="573741" y="945505"/>
                    <a:pt x="573656" y="944396"/>
                    <a:pt x="573570" y="943286"/>
                  </a:cubicBezTo>
                  <a:cubicBezTo>
                    <a:pt x="579713" y="943457"/>
                    <a:pt x="585941" y="943884"/>
                    <a:pt x="591914" y="944908"/>
                  </a:cubicBezTo>
                  <a:cubicBezTo>
                    <a:pt x="605223" y="947127"/>
                    <a:pt x="618447" y="950114"/>
                    <a:pt x="631671" y="952931"/>
                  </a:cubicBezTo>
                  <a:cubicBezTo>
                    <a:pt x="634061" y="953443"/>
                    <a:pt x="636364" y="954126"/>
                    <a:pt x="638667" y="954894"/>
                  </a:cubicBezTo>
                  <a:cubicBezTo>
                    <a:pt x="645237" y="957113"/>
                    <a:pt x="649588" y="961295"/>
                    <a:pt x="648991" y="968635"/>
                  </a:cubicBezTo>
                  <a:close/>
                  <a:moveTo>
                    <a:pt x="577410" y="927753"/>
                  </a:moveTo>
                  <a:cubicBezTo>
                    <a:pt x="575703" y="927668"/>
                    <a:pt x="574082" y="927753"/>
                    <a:pt x="572376" y="927753"/>
                  </a:cubicBezTo>
                  <a:cubicBezTo>
                    <a:pt x="572291" y="925534"/>
                    <a:pt x="572120" y="923230"/>
                    <a:pt x="572035" y="921010"/>
                  </a:cubicBezTo>
                  <a:cubicBezTo>
                    <a:pt x="571437" y="905733"/>
                    <a:pt x="571352" y="890456"/>
                    <a:pt x="571779" y="875178"/>
                  </a:cubicBezTo>
                  <a:cubicBezTo>
                    <a:pt x="573059" y="874410"/>
                    <a:pt x="574253" y="873642"/>
                    <a:pt x="575533" y="872789"/>
                  </a:cubicBezTo>
                  <a:lnTo>
                    <a:pt x="575533" y="872789"/>
                  </a:lnTo>
                  <a:cubicBezTo>
                    <a:pt x="575533" y="872789"/>
                    <a:pt x="575533" y="872789"/>
                    <a:pt x="575533" y="872789"/>
                  </a:cubicBezTo>
                  <a:lnTo>
                    <a:pt x="575533" y="872789"/>
                  </a:lnTo>
                  <a:cubicBezTo>
                    <a:pt x="575533" y="872789"/>
                    <a:pt x="575533" y="872789"/>
                    <a:pt x="575533" y="872789"/>
                  </a:cubicBezTo>
                  <a:cubicBezTo>
                    <a:pt x="579287" y="870143"/>
                    <a:pt x="582956" y="867497"/>
                    <a:pt x="586710" y="864766"/>
                  </a:cubicBezTo>
                  <a:cubicBezTo>
                    <a:pt x="586710" y="866814"/>
                    <a:pt x="586710" y="868863"/>
                    <a:pt x="586795" y="870911"/>
                  </a:cubicBezTo>
                  <a:cubicBezTo>
                    <a:pt x="587136" y="883713"/>
                    <a:pt x="587733" y="896515"/>
                    <a:pt x="588416" y="909318"/>
                  </a:cubicBezTo>
                  <a:lnTo>
                    <a:pt x="589525" y="928948"/>
                  </a:lnTo>
                  <a:cubicBezTo>
                    <a:pt x="585515" y="928436"/>
                    <a:pt x="581420" y="928009"/>
                    <a:pt x="577324" y="927753"/>
                  </a:cubicBezTo>
                  <a:close/>
                  <a:moveTo>
                    <a:pt x="556763" y="817654"/>
                  </a:moveTo>
                  <a:cubicBezTo>
                    <a:pt x="556507" y="819104"/>
                    <a:pt x="556166" y="820555"/>
                    <a:pt x="555739" y="822262"/>
                  </a:cubicBezTo>
                  <a:cubicBezTo>
                    <a:pt x="555910" y="820470"/>
                    <a:pt x="556080" y="818763"/>
                    <a:pt x="556251" y="816971"/>
                  </a:cubicBezTo>
                  <a:cubicBezTo>
                    <a:pt x="557360" y="806388"/>
                    <a:pt x="558811" y="795804"/>
                    <a:pt x="560687" y="785306"/>
                  </a:cubicBezTo>
                  <a:cubicBezTo>
                    <a:pt x="561370" y="781551"/>
                    <a:pt x="562224" y="777881"/>
                    <a:pt x="562991" y="774126"/>
                  </a:cubicBezTo>
                  <a:lnTo>
                    <a:pt x="563674" y="771139"/>
                  </a:lnTo>
                  <a:cubicBezTo>
                    <a:pt x="564357" y="770626"/>
                    <a:pt x="564953" y="770114"/>
                    <a:pt x="565636" y="769602"/>
                  </a:cubicBezTo>
                  <a:cubicBezTo>
                    <a:pt x="562735" y="785562"/>
                    <a:pt x="559749" y="801523"/>
                    <a:pt x="556763" y="817568"/>
                  </a:cubicBezTo>
                  <a:close/>
                  <a:moveTo>
                    <a:pt x="564612" y="767298"/>
                  </a:moveTo>
                  <a:lnTo>
                    <a:pt x="565636" y="763116"/>
                  </a:lnTo>
                  <a:cubicBezTo>
                    <a:pt x="565636" y="763116"/>
                    <a:pt x="565466" y="762945"/>
                    <a:pt x="565380" y="763116"/>
                  </a:cubicBezTo>
                  <a:lnTo>
                    <a:pt x="564015" y="767810"/>
                  </a:lnTo>
                  <a:cubicBezTo>
                    <a:pt x="559664" y="770968"/>
                    <a:pt x="555227" y="774126"/>
                    <a:pt x="550876" y="777369"/>
                  </a:cubicBezTo>
                  <a:cubicBezTo>
                    <a:pt x="551132" y="775662"/>
                    <a:pt x="551388" y="773955"/>
                    <a:pt x="551729" y="772333"/>
                  </a:cubicBezTo>
                  <a:cubicBezTo>
                    <a:pt x="552497" y="767725"/>
                    <a:pt x="553436" y="763201"/>
                    <a:pt x="554289" y="758592"/>
                  </a:cubicBezTo>
                  <a:lnTo>
                    <a:pt x="557275" y="744937"/>
                  </a:lnTo>
                  <a:cubicBezTo>
                    <a:pt x="557275" y="744937"/>
                    <a:pt x="557104" y="744766"/>
                    <a:pt x="557019" y="744937"/>
                  </a:cubicBezTo>
                  <a:lnTo>
                    <a:pt x="553350" y="758507"/>
                  </a:lnTo>
                  <a:cubicBezTo>
                    <a:pt x="552241" y="763030"/>
                    <a:pt x="551132" y="767639"/>
                    <a:pt x="550108" y="772163"/>
                  </a:cubicBezTo>
                  <a:cubicBezTo>
                    <a:pt x="549596" y="774467"/>
                    <a:pt x="549084" y="776686"/>
                    <a:pt x="548658" y="778991"/>
                  </a:cubicBezTo>
                  <a:cubicBezTo>
                    <a:pt x="542088" y="783770"/>
                    <a:pt x="535605" y="788464"/>
                    <a:pt x="529035" y="793244"/>
                  </a:cubicBezTo>
                  <a:cubicBezTo>
                    <a:pt x="529120" y="792561"/>
                    <a:pt x="529206" y="791964"/>
                    <a:pt x="529376" y="791281"/>
                  </a:cubicBezTo>
                  <a:lnTo>
                    <a:pt x="531339" y="779929"/>
                  </a:lnTo>
                  <a:cubicBezTo>
                    <a:pt x="532021" y="776174"/>
                    <a:pt x="532874" y="772419"/>
                    <a:pt x="533557" y="768578"/>
                  </a:cubicBezTo>
                  <a:cubicBezTo>
                    <a:pt x="533984" y="766700"/>
                    <a:pt x="534325" y="764823"/>
                    <a:pt x="534751" y="762945"/>
                  </a:cubicBezTo>
                  <a:lnTo>
                    <a:pt x="535092" y="761409"/>
                  </a:lnTo>
                  <a:lnTo>
                    <a:pt x="533557" y="783685"/>
                  </a:lnTo>
                  <a:cubicBezTo>
                    <a:pt x="533557" y="783685"/>
                    <a:pt x="533727" y="783941"/>
                    <a:pt x="533813" y="783685"/>
                  </a:cubicBezTo>
                  <a:lnTo>
                    <a:pt x="536458" y="756203"/>
                  </a:lnTo>
                  <a:cubicBezTo>
                    <a:pt x="542003" y="751252"/>
                    <a:pt x="547634" y="746388"/>
                    <a:pt x="553180" y="741437"/>
                  </a:cubicBezTo>
                  <a:lnTo>
                    <a:pt x="552583" y="749289"/>
                  </a:lnTo>
                  <a:cubicBezTo>
                    <a:pt x="552583" y="749289"/>
                    <a:pt x="552753" y="749460"/>
                    <a:pt x="552838" y="749289"/>
                  </a:cubicBezTo>
                  <a:lnTo>
                    <a:pt x="553692" y="740925"/>
                  </a:lnTo>
                  <a:cubicBezTo>
                    <a:pt x="553692" y="740925"/>
                    <a:pt x="553862" y="740755"/>
                    <a:pt x="553948" y="740669"/>
                  </a:cubicBezTo>
                  <a:lnTo>
                    <a:pt x="573997" y="723087"/>
                  </a:lnTo>
                  <a:cubicBezTo>
                    <a:pt x="571523" y="737426"/>
                    <a:pt x="568963" y="751764"/>
                    <a:pt x="566319" y="766018"/>
                  </a:cubicBezTo>
                  <a:cubicBezTo>
                    <a:pt x="565807" y="766444"/>
                    <a:pt x="565209" y="766786"/>
                    <a:pt x="564698" y="767212"/>
                  </a:cubicBezTo>
                  <a:close/>
                  <a:moveTo>
                    <a:pt x="577069" y="704994"/>
                  </a:moveTo>
                  <a:cubicBezTo>
                    <a:pt x="577751" y="697483"/>
                    <a:pt x="578519" y="690058"/>
                    <a:pt x="579202" y="682547"/>
                  </a:cubicBezTo>
                  <a:lnTo>
                    <a:pt x="580908" y="681011"/>
                  </a:lnTo>
                  <a:cubicBezTo>
                    <a:pt x="579713" y="689033"/>
                    <a:pt x="578348" y="697056"/>
                    <a:pt x="577069" y="705079"/>
                  </a:cubicBezTo>
                  <a:close/>
                  <a:moveTo>
                    <a:pt x="574850" y="712077"/>
                  </a:moveTo>
                  <a:lnTo>
                    <a:pt x="574253" y="721892"/>
                  </a:lnTo>
                  <a:cubicBezTo>
                    <a:pt x="574253" y="721892"/>
                    <a:pt x="574168" y="722405"/>
                    <a:pt x="574082" y="722661"/>
                  </a:cubicBezTo>
                  <a:lnTo>
                    <a:pt x="553948" y="738791"/>
                  </a:lnTo>
                  <a:lnTo>
                    <a:pt x="557104" y="708663"/>
                  </a:lnTo>
                  <a:cubicBezTo>
                    <a:pt x="557360" y="706530"/>
                    <a:pt x="557531" y="704311"/>
                    <a:pt x="557787" y="702177"/>
                  </a:cubicBezTo>
                  <a:cubicBezTo>
                    <a:pt x="559408" y="700641"/>
                    <a:pt x="561029" y="699190"/>
                    <a:pt x="562735" y="697654"/>
                  </a:cubicBezTo>
                  <a:lnTo>
                    <a:pt x="576471" y="685107"/>
                  </a:lnTo>
                  <a:cubicBezTo>
                    <a:pt x="575960" y="694069"/>
                    <a:pt x="575448" y="703031"/>
                    <a:pt x="574936" y="711992"/>
                  </a:cubicBezTo>
                  <a:close/>
                  <a:moveTo>
                    <a:pt x="561797" y="696373"/>
                  </a:moveTo>
                  <a:cubicBezTo>
                    <a:pt x="560517" y="697397"/>
                    <a:pt x="559323" y="698507"/>
                    <a:pt x="558043" y="699531"/>
                  </a:cubicBezTo>
                  <a:cubicBezTo>
                    <a:pt x="559152" y="688436"/>
                    <a:pt x="560346" y="677255"/>
                    <a:pt x="561370" y="666160"/>
                  </a:cubicBezTo>
                  <a:lnTo>
                    <a:pt x="569305" y="658137"/>
                  </a:lnTo>
                  <a:lnTo>
                    <a:pt x="578434" y="648749"/>
                  </a:lnTo>
                  <a:cubicBezTo>
                    <a:pt x="577751" y="660527"/>
                    <a:pt x="577069" y="672305"/>
                    <a:pt x="576386" y="684083"/>
                  </a:cubicBezTo>
                  <a:lnTo>
                    <a:pt x="561712" y="696459"/>
                  </a:lnTo>
                  <a:close/>
                  <a:moveTo>
                    <a:pt x="555995" y="701238"/>
                  </a:moveTo>
                  <a:cubicBezTo>
                    <a:pt x="550876" y="705591"/>
                    <a:pt x="545672" y="709858"/>
                    <a:pt x="540553" y="714211"/>
                  </a:cubicBezTo>
                  <a:cubicBezTo>
                    <a:pt x="541576" y="704140"/>
                    <a:pt x="542515" y="694069"/>
                    <a:pt x="543539" y="683998"/>
                  </a:cubicBezTo>
                  <a:cubicBezTo>
                    <a:pt x="548146" y="679474"/>
                    <a:pt x="552668" y="674951"/>
                    <a:pt x="557190" y="670427"/>
                  </a:cubicBezTo>
                  <a:lnTo>
                    <a:pt x="558043" y="669574"/>
                  </a:lnTo>
                  <a:cubicBezTo>
                    <a:pt x="557360" y="680157"/>
                    <a:pt x="556678" y="690740"/>
                    <a:pt x="555995" y="701323"/>
                  </a:cubicBezTo>
                  <a:close/>
                  <a:moveTo>
                    <a:pt x="556251" y="669147"/>
                  </a:moveTo>
                  <a:cubicBezTo>
                    <a:pt x="552156" y="672988"/>
                    <a:pt x="547975" y="676743"/>
                    <a:pt x="543880" y="680499"/>
                  </a:cubicBezTo>
                  <a:cubicBezTo>
                    <a:pt x="544392" y="675548"/>
                    <a:pt x="544819" y="670683"/>
                    <a:pt x="545330" y="665733"/>
                  </a:cubicBezTo>
                  <a:cubicBezTo>
                    <a:pt x="547037" y="664112"/>
                    <a:pt x="548829" y="662405"/>
                    <a:pt x="550535" y="660783"/>
                  </a:cubicBezTo>
                  <a:cubicBezTo>
                    <a:pt x="550535" y="660783"/>
                    <a:pt x="550535" y="660527"/>
                    <a:pt x="550364" y="660612"/>
                  </a:cubicBezTo>
                  <a:cubicBezTo>
                    <a:pt x="548743" y="662063"/>
                    <a:pt x="547037" y="663429"/>
                    <a:pt x="545330" y="664880"/>
                  </a:cubicBezTo>
                  <a:cubicBezTo>
                    <a:pt x="546781" y="649858"/>
                    <a:pt x="548231" y="634837"/>
                    <a:pt x="549596" y="619816"/>
                  </a:cubicBezTo>
                  <a:lnTo>
                    <a:pt x="561626" y="608891"/>
                  </a:lnTo>
                  <a:cubicBezTo>
                    <a:pt x="560432" y="628351"/>
                    <a:pt x="559323" y="647895"/>
                    <a:pt x="558043" y="667355"/>
                  </a:cubicBezTo>
                  <a:lnTo>
                    <a:pt x="556080" y="669147"/>
                  </a:lnTo>
                  <a:close/>
                  <a:moveTo>
                    <a:pt x="557275" y="561608"/>
                  </a:moveTo>
                  <a:lnTo>
                    <a:pt x="553948" y="565193"/>
                  </a:lnTo>
                  <a:cubicBezTo>
                    <a:pt x="555057" y="549489"/>
                    <a:pt x="556080" y="533699"/>
                    <a:pt x="557190" y="517995"/>
                  </a:cubicBezTo>
                  <a:cubicBezTo>
                    <a:pt x="559323" y="515947"/>
                    <a:pt x="561370" y="513984"/>
                    <a:pt x="563503" y="511935"/>
                  </a:cubicBezTo>
                  <a:cubicBezTo>
                    <a:pt x="563503" y="511935"/>
                    <a:pt x="563503" y="511679"/>
                    <a:pt x="563333" y="511765"/>
                  </a:cubicBezTo>
                  <a:cubicBezTo>
                    <a:pt x="561285" y="513557"/>
                    <a:pt x="559323" y="515264"/>
                    <a:pt x="557275" y="517056"/>
                  </a:cubicBezTo>
                  <a:cubicBezTo>
                    <a:pt x="557958" y="506644"/>
                    <a:pt x="558640" y="496317"/>
                    <a:pt x="559323" y="485904"/>
                  </a:cubicBezTo>
                  <a:lnTo>
                    <a:pt x="561029" y="484368"/>
                  </a:lnTo>
                  <a:lnTo>
                    <a:pt x="559323" y="499901"/>
                  </a:lnTo>
                  <a:cubicBezTo>
                    <a:pt x="559323" y="499901"/>
                    <a:pt x="559493" y="500072"/>
                    <a:pt x="559579" y="499901"/>
                  </a:cubicBezTo>
                  <a:lnTo>
                    <a:pt x="561967" y="483514"/>
                  </a:lnTo>
                  <a:lnTo>
                    <a:pt x="572206" y="474041"/>
                  </a:lnTo>
                  <a:lnTo>
                    <a:pt x="571779" y="479588"/>
                  </a:lnTo>
                  <a:cubicBezTo>
                    <a:pt x="569987" y="503657"/>
                    <a:pt x="568025" y="527725"/>
                    <a:pt x="566062" y="551708"/>
                  </a:cubicBezTo>
                  <a:lnTo>
                    <a:pt x="557275" y="561523"/>
                  </a:lnTo>
                  <a:close/>
                  <a:moveTo>
                    <a:pt x="625358" y="237540"/>
                  </a:moveTo>
                  <a:lnTo>
                    <a:pt x="621007" y="240613"/>
                  </a:lnTo>
                  <a:cubicBezTo>
                    <a:pt x="615973" y="244197"/>
                    <a:pt x="611025" y="247696"/>
                    <a:pt x="605991" y="251281"/>
                  </a:cubicBezTo>
                  <a:cubicBezTo>
                    <a:pt x="606674" y="248209"/>
                    <a:pt x="607356" y="245221"/>
                    <a:pt x="608039" y="242149"/>
                  </a:cubicBezTo>
                  <a:lnTo>
                    <a:pt x="610257" y="232931"/>
                  </a:lnTo>
                  <a:cubicBezTo>
                    <a:pt x="617168" y="227298"/>
                    <a:pt x="624079" y="221580"/>
                    <a:pt x="630989" y="215862"/>
                  </a:cubicBezTo>
                  <a:cubicBezTo>
                    <a:pt x="630989" y="215862"/>
                    <a:pt x="631160" y="215691"/>
                    <a:pt x="631245" y="215691"/>
                  </a:cubicBezTo>
                  <a:cubicBezTo>
                    <a:pt x="630392" y="218849"/>
                    <a:pt x="629538" y="222007"/>
                    <a:pt x="628686" y="225250"/>
                  </a:cubicBezTo>
                  <a:cubicBezTo>
                    <a:pt x="627576" y="229347"/>
                    <a:pt x="626467" y="233529"/>
                    <a:pt x="625358" y="237625"/>
                  </a:cubicBezTo>
                  <a:close/>
                  <a:moveTo>
                    <a:pt x="621775" y="241978"/>
                  </a:moveTo>
                  <a:lnTo>
                    <a:pt x="624761" y="239588"/>
                  </a:lnTo>
                  <a:cubicBezTo>
                    <a:pt x="622458" y="248209"/>
                    <a:pt x="620154" y="256829"/>
                    <a:pt x="617935" y="265534"/>
                  </a:cubicBezTo>
                  <a:lnTo>
                    <a:pt x="599593" y="280385"/>
                  </a:lnTo>
                  <a:cubicBezTo>
                    <a:pt x="599593" y="280385"/>
                    <a:pt x="599593" y="280385"/>
                    <a:pt x="599593" y="280385"/>
                  </a:cubicBezTo>
                  <a:cubicBezTo>
                    <a:pt x="601384" y="271935"/>
                    <a:pt x="603176" y="263571"/>
                    <a:pt x="605052" y="255122"/>
                  </a:cubicBezTo>
                  <a:cubicBezTo>
                    <a:pt x="610598" y="250769"/>
                    <a:pt x="616144" y="246331"/>
                    <a:pt x="621689" y="241978"/>
                  </a:cubicBezTo>
                  <a:close/>
                  <a:moveTo>
                    <a:pt x="611878" y="222519"/>
                  </a:moveTo>
                  <a:lnTo>
                    <a:pt x="610001" y="229432"/>
                  </a:lnTo>
                  <a:cubicBezTo>
                    <a:pt x="604114" y="233699"/>
                    <a:pt x="598227" y="237967"/>
                    <a:pt x="592426" y="242234"/>
                  </a:cubicBezTo>
                  <a:lnTo>
                    <a:pt x="595156" y="232078"/>
                  </a:lnTo>
                  <a:cubicBezTo>
                    <a:pt x="598739" y="228834"/>
                    <a:pt x="602322" y="225591"/>
                    <a:pt x="605991" y="222348"/>
                  </a:cubicBezTo>
                  <a:cubicBezTo>
                    <a:pt x="608636" y="220044"/>
                    <a:pt x="611281" y="217739"/>
                    <a:pt x="613926" y="215435"/>
                  </a:cubicBezTo>
                  <a:lnTo>
                    <a:pt x="611963" y="222433"/>
                  </a:lnTo>
                  <a:close/>
                  <a:moveTo>
                    <a:pt x="608636" y="234297"/>
                  </a:moveTo>
                  <a:lnTo>
                    <a:pt x="606674" y="241551"/>
                  </a:lnTo>
                  <a:cubicBezTo>
                    <a:pt x="605650" y="245392"/>
                    <a:pt x="604626" y="249147"/>
                    <a:pt x="603602" y="252988"/>
                  </a:cubicBezTo>
                  <a:cubicBezTo>
                    <a:pt x="597886" y="257085"/>
                    <a:pt x="592169" y="261096"/>
                    <a:pt x="586453" y="265193"/>
                  </a:cubicBezTo>
                  <a:cubicBezTo>
                    <a:pt x="587819" y="259731"/>
                    <a:pt x="589184" y="254268"/>
                    <a:pt x="590634" y="248806"/>
                  </a:cubicBezTo>
                  <a:cubicBezTo>
                    <a:pt x="596692" y="244027"/>
                    <a:pt x="602664" y="239162"/>
                    <a:pt x="608721" y="234211"/>
                  </a:cubicBezTo>
                  <a:close/>
                  <a:moveTo>
                    <a:pt x="570584" y="264510"/>
                  </a:moveTo>
                  <a:lnTo>
                    <a:pt x="570584" y="264510"/>
                  </a:lnTo>
                  <a:cubicBezTo>
                    <a:pt x="570584" y="264510"/>
                    <a:pt x="570584" y="264510"/>
                    <a:pt x="570584" y="264510"/>
                  </a:cubicBezTo>
                  <a:lnTo>
                    <a:pt x="570584" y="264510"/>
                  </a:lnTo>
                  <a:cubicBezTo>
                    <a:pt x="570584" y="264510"/>
                    <a:pt x="570584" y="264510"/>
                    <a:pt x="570584" y="264510"/>
                  </a:cubicBezTo>
                  <a:cubicBezTo>
                    <a:pt x="576471" y="259987"/>
                    <a:pt x="582358" y="255378"/>
                    <a:pt x="588245" y="250684"/>
                  </a:cubicBezTo>
                  <a:cubicBezTo>
                    <a:pt x="586624" y="256231"/>
                    <a:pt x="585003" y="261779"/>
                    <a:pt x="583382" y="267327"/>
                  </a:cubicBezTo>
                  <a:cubicBezTo>
                    <a:pt x="575960" y="272618"/>
                    <a:pt x="568537" y="277910"/>
                    <a:pt x="561114" y="283287"/>
                  </a:cubicBezTo>
                  <a:cubicBezTo>
                    <a:pt x="562224" y="278422"/>
                    <a:pt x="563333" y="273557"/>
                    <a:pt x="564527" y="268778"/>
                  </a:cubicBezTo>
                  <a:cubicBezTo>
                    <a:pt x="566489" y="267412"/>
                    <a:pt x="568452" y="265961"/>
                    <a:pt x="570414" y="264595"/>
                  </a:cubicBezTo>
                  <a:close/>
                  <a:moveTo>
                    <a:pt x="581761" y="273557"/>
                  </a:moveTo>
                  <a:cubicBezTo>
                    <a:pt x="579287" y="282519"/>
                    <a:pt x="576812" y="291395"/>
                    <a:pt x="574509" y="300356"/>
                  </a:cubicBezTo>
                  <a:cubicBezTo>
                    <a:pt x="567683" y="305819"/>
                    <a:pt x="560773" y="311281"/>
                    <a:pt x="553948" y="316743"/>
                  </a:cubicBezTo>
                  <a:cubicBezTo>
                    <a:pt x="554374" y="314780"/>
                    <a:pt x="554801" y="312817"/>
                    <a:pt x="555142" y="310854"/>
                  </a:cubicBezTo>
                  <a:cubicBezTo>
                    <a:pt x="556592" y="304197"/>
                    <a:pt x="558043" y="297540"/>
                    <a:pt x="559579" y="290883"/>
                  </a:cubicBezTo>
                  <a:cubicBezTo>
                    <a:pt x="567001" y="285164"/>
                    <a:pt x="574424" y="279361"/>
                    <a:pt x="581761" y="273557"/>
                  </a:cubicBezTo>
                  <a:close/>
                  <a:moveTo>
                    <a:pt x="526731" y="440669"/>
                  </a:moveTo>
                  <a:cubicBezTo>
                    <a:pt x="525196" y="442120"/>
                    <a:pt x="523575" y="443571"/>
                    <a:pt x="521954" y="445022"/>
                  </a:cubicBezTo>
                  <a:lnTo>
                    <a:pt x="522892" y="437255"/>
                  </a:lnTo>
                  <a:cubicBezTo>
                    <a:pt x="522892" y="437255"/>
                    <a:pt x="522722" y="436999"/>
                    <a:pt x="522636" y="437255"/>
                  </a:cubicBezTo>
                  <a:lnTo>
                    <a:pt x="521442" y="445534"/>
                  </a:lnTo>
                  <a:cubicBezTo>
                    <a:pt x="518200" y="448521"/>
                    <a:pt x="514957" y="451594"/>
                    <a:pt x="511630" y="454581"/>
                  </a:cubicBezTo>
                  <a:cubicBezTo>
                    <a:pt x="513422" y="443657"/>
                    <a:pt x="515299" y="432817"/>
                    <a:pt x="517261" y="421893"/>
                  </a:cubicBezTo>
                  <a:cubicBezTo>
                    <a:pt x="521954" y="417540"/>
                    <a:pt x="526646" y="413187"/>
                    <a:pt x="531339" y="408920"/>
                  </a:cubicBezTo>
                  <a:cubicBezTo>
                    <a:pt x="530230" y="415833"/>
                    <a:pt x="529206" y="422661"/>
                    <a:pt x="528182" y="429574"/>
                  </a:cubicBezTo>
                  <a:cubicBezTo>
                    <a:pt x="527670" y="433244"/>
                    <a:pt x="527158" y="436999"/>
                    <a:pt x="526646" y="440669"/>
                  </a:cubicBezTo>
                  <a:close/>
                  <a:moveTo>
                    <a:pt x="564100" y="262803"/>
                  </a:moveTo>
                  <a:cubicBezTo>
                    <a:pt x="558725" y="266900"/>
                    <a:pt x="553436" y="270997"/>
                    <a:pt x="548061" y="275093"/>
                  </a:cubicBezTo>
                  <a:cubicBezTo>
                    <a:pt x="548231" y="274240"/>
                    <a:pt x="548487" y="273386"/>
                    <a:pt x="548658" y="272618"/>
                  </a:cubicBezTo>
                  <a:cubicBezTo>
                    <a:pt x="554118" y="268095"/>
                    <a:pt x="559664" y="263486"/>
                    <a:pt x="565124" y="258963"/>
                  </a:cubicBezTo>
                  <a:cubicBezTo>
                    <a:pt x="564783" y="260243"/>
                    <a:pt x="564441" y="261523"/>
                    <a:pt x="564015" y="262803"/>
                  </a:cubicBezTo>
                  <a:close/>
                  <a:moveTo>
                    <a:pt x="561967" y="270570"/>
                  </a:moveTo>
                  <a:cubicBezTo>
                    <a:pt x="560603" y="275605"/>
                    <a:pt x="559237" y="280556"/>
                    <a:pt x="557958" y="285591"/>
                  </a:cubicBezTo>
                  <a:cubicBezTo>
                    <a:pt x="556849" y="286445"/>
                    <a:pt x="555654" y="287213"/>
                    <a:pt x="554545" y="288066"/>
                  </a:cubicBezTo>
                  <a:lnTo>
                    <a:pt x="554545" y="288066"/>
                  </a:lnTo>
                  <a:cubicBezTo>
                    <a:pt x="554545" y="288066"/>
                    <a:pt x="554374" y="288152"/>
                    <a:pt x="554374" y="288152"/>
                  </a:cubicBezTo>
                  <a:lnTo>
                    <a:pt x="554204" y="288152"/>
                  </a:lnTo>
                  <a:cubicBezTo>
                    <a:pt x="554204" y="288152"/>
                    <a:pt x="554204" y="288237"/>
                    <a:pt x="554204" y="288237"/>
                  </a:cubicBezTo>
                  <a:cubicBezTo>
                    <a:pt x="550450" y="291139"/>
                    <a:pt x="546610" y="294126"/>
                    <a:pt x="542856" y="297028"/>
                  </a:cubicBezTo>
                  <a:cubicBezTo>
                    <a:pt x="544051" y="291736"/>
                    <a:pt x="545330" y="286530"/>
                    <a:pt x="546525" y="281238"/>
                  </a:cubicBezTo>
                  <a:cubicBezTo>
                    <a:pt x="551644" y="277654"/>
                    <a:pt x="556849" y="274069"/>
                    <a:pt x="561967" y="270484"/>
                  </a:cubicBezTo>
                  <a:close/>
                  <a:moveTo>
                    <a:pt x="555825" y="293699"/>
                  </a:moveTo>
                  <a:cubicBezTo>
                    <a:pt x="554459" y="299076"/>
                    <a:pt x="553095" y="304368"/>
                    <a:pt x="551729" y="309745"/>
                  </a:cubicBezTo>
                  <a:cubicBezTo>
                    <a:pt x="550876" y="313329"/>
                    <a:pt x="549938" y="316999"/>
                    <a:pt x="549084" y="320584"/>
                  </a:cubicBezTo>
                  <a:cubicBezTo>
                    <a:pt x="545330" y="323571"/>
                    <a:pt x="541576" y="326558"/>
                    <a:pt x="537738" y="329546"/>
                  </a:cubicBezTo>
                  <a:lnTo>
                    <a:pt x="537738" y="329546"/>
                  </a:lnTo>
                  <a:cubicBezTo>
                    <a:pt x="537738" y="329546"/>
                    <a:pt x="537567" y="329631"/>
                    <a:pt x="537567" y="329631"/>
                  </a:cubicBezTo>
                  <a:lnTo>
                    <a:pt x="537396" y="329631"/>
                  </a:lnTo>
                  <a:cubicBezTo>
                    <a:pt x="537396" y="329631"/>
                    <a:pt x="537396" y="329716"/>
                    <a:pt x="537396" y="329716"/>
                  </a:cubicBezTo>
                  <a:cubicBezTo>
                    <a:pt x="536628" y="330314"/>
                    <a:pt x="535946" y="330997"/>
                    <a:pt x="535178" y="331594"/>
                  </a:cubicBezTo>
                  <a:cubicBezTo>
                    <a:pt x="536458" y="325620"/>
                    <a:pt x="537652" y="319645"/>
                    <a:pt x="538932" y="313756"/>
                  </a:cubicBezTo>
                  <a:cubicBezTo>
                    <a:pt x="539614" y="310513"/>
                    <a:pt x="540382" y="307355"/>
                    <a:pt x="541065" y="304112"/>
                  </a:cubicBezTo>
                  <a:cubicBezTo>
                    <a:pt x="545928" y="300612"/>
                    <a:pt x="550791" y="297113"/>
                    <a:pt x="555654" y="293614"/>
                  </a:cubicBezTo>
                  <a:close/>
                  <a:moveTo>
                    <a:pt x="508985" y="456971"/>
                  </a:moveTo>
                  <a:cubicBezTo>
                    <a:pt x="505487" y="460214"/>
                    <a:pt x="501904" y="463372"/>
                    <a:pt x="498406" y="466615"/>
                  </a:cubicBezTo>
                  <a:lnTo>
                    <a:pt x="498406" y="465847"/>
                  </a:lnTo>
                  <a:cubicBezTo>
                    <a:pt x="498406" y="465847"/>
                    <a:pt x="502416" y="448692"/>
                    <a:pt x="502416" y="448692"/>
                  </a:cubicBezTo>
                  <a:cubicBezTo>
                    <a:pt x="503696" y="443230"/>
                    <a:pt x="504890" y="437768"/>
                    <a:pt x="506170" y="432305"/>
                  </a:cubicBezTo>
                  <a:cubicBezTo>
                    <a:pt x="508559" y="430172"/>
                    <a:pt x="510862" y="427952"/>
                    <a:pt x="513251" y="425819"/>
                  </a:cubicBezTo>
                  <a:cubicBezTo>
                    <a:pt x="511801" y="436231"/>
                    <a:pt x="510351" y="446644"/>
                    <a:pt x="509071" y="457056"/>
                  </a:cubicBezTo>
                  <a:close/>
                  <a:moveTo>
                    <a:pt x="545245" y="277227"/>
                  </a:moveTo>
                  <a:cubicBezTo>
                    <a:pt x="542345" y="279446"/>
                    <a:pt x="539529" y="281580"/>
                    <a:pt x="536628" y="283799"/>
                  </a:cubicBezTo>
                  <a:cubicBezTo>
                    <a:pt x="536628" y="283372"/>
                    <a:pt x="536799" y="282860"/>
                    <a:pt x="536884" y="282433"/>
                  </a:cubicBezTo>
                  <a:cubicBezTo>
                    <a:pt x="539870" y="279873"/>
                    <a:pt x="542856" y="277398"/>
                    <a:pt x="545928" y="274837"/>
                  </a:cubicBezTo>
                  <a:cubicBezTo>
                    <a:pt x="545672" y="275605"/>
                    <a:pt x="545501" y="276374"/>
                    <a:pt x="545245" y="277227"/>
                  </a:cubicBezTo>
                  <a:close/>
                  <a:moveTo>
                    <a:pt x="501563" y="443998"/>
                  </a:moveTo>
                  <a:lnTo>
                    <a:pt x="501904" y="441779"/>
                  </a:lnTo>
                  <a:cubicBezTo>
                    <a:pt x="501904" y="441779"/>
                    <a:pt x="501733" y="441523"/>
                    <a:pt x="501648" y="441779"/>
                  </a:cubicBezTo>
                  <a:lnTo>
                    <a:pt x="497553" y="465420"/>
                  </a:lnTo>
                  <a:lnTo>
                    <a:pt x="497382" y="466359"/>
                  </a:lnTo>
                  <a:lnTo>
                    <a:pt x="497126" y="467554"/>
                  </a:lnTo>
                  <a:cubicBezTo>
                    <a:pt x="493799" y="470541"/>
                    <a:pt x="490471" y="473529"/>
                    <a:pt x="487144" y="476430"/>
                  </a:cubicBezTo>
                  <a:lnTo>
                    <a:pt x="487997" y="472248"/>
                  </a:lnTo>
                  <a:lnTo>
                    <a:pt x="488253" y="471224"/>
                  </a:lnTo>
                  <a:cubicBezTo>
                    <a:pt x="488680" y="471907"/>
                    <a:pt x="489192" y="472590"/>
                    <a:pt x="489789" y="473358"/>
                  </a:cubicBezTo>
                  <a:cubicBezTo>
                    <a:pt x="492007" y="469602"/>
                    <a:pt x="495164" y="466189"/>
                    <a:pt x="495932" y="462348"/>
                  </a:cubicBezTo>
                  <a:cubicBezTo>
                    <a:pt x="497553" y="454154"/>
                    <a:pt x="498832" y="445876"/>
                    <a:pt x="500027" y="437597"/>
                  </a:cubicBezTo>
                  <a:cubicBezTo>
                    <a:pt x="501051" y="436658"/>
                    <a:pt x="502074" y="435719"/>
                    <a:pt x="503184" y="434780"/>
                  </a:cubicBezTo>
                  <a:cubicBezTo>
                    <a:pt x="502586" y="437853"/>
                    <a:pt x="502074" y="440925"/>
                    <a:pt x="501478" y="444083"/>
                  </a:cubicBezTo>
                  <a:close/>
                  <a:moveTo>
                    <a:pt x="501136" y="430428"/>
                  </a:moveTo>
                  <a:cubicBezTo>
                    <a:pt x="501392" y="428721"/>
                    <a:pt x="501563" y="427099"/>
                    <a:pt x="501819" y="425392"/>
                  </a:cubicBezTo>
                  <a:cubicBezTo>
                    <a:pt x="502245" y="422405"/>
                    <a:pt x="502843" y="418649"/>
                    <a:pt x="499686" y="416942"/>
                  </a:cubicBezTo>
                  <a:cubicBezTo>
                    <a:pt x="499686" y="416942"/>
                    <a:pt x="499686" y="416942"/>
                    <a:pt x="499686" y="416942"/>
                  </a:cubicBezTo>
                  <a:cubicBezTo>
                    <a:pt x="501392" y="415492"/>
                    <a:pt x="503184" y="414126"/>
                    <a:pt x="504890" y="412675"/>
                  </a:cubicBezTo>
                  <a:lnTo>
                    <a:pt x="504890" y="412675"/>
                  </a:lnTo>
                  <a:cubicBezTo>
                    <a:pt x="504890" y="412675"/>
                    <a:pt x="504890" y="412675"/>
                    <a:pt x="504890" y="412675"/>
                  </a:cubicBezTo>
                  <a:lnTo>
                    <a:pt x="504890" y="412675"/>
                  </a:lnTo>
                  <a:cubicBezTo>
                    <a:pt x="504890" y="412675"/>
                    <a:pt x="504890" y="412675"/>
                    <a:pt x="504890" y="412675"/>
                  </a:cubicBezTo>
                  <a:cubicBezTo>
                    <a:pt x="505828" y="411822"/>
                    <a:pt x="506767" y="411053"/>
                    <a:pt x="507706" y="410200"/>
                  </a:cubicBezTo>
                  <a:cubicBezTo>
                    <a:pt x="506682" y="416004"/>
                    <a:pt x="505573" y="421893"/>
                    <a:pt x="504549" y="427696"/>
                  </a:cubicBezTo>
                  <a:cubicBezTo>
                    <a:pt x="503440" y="428635"/>
                    <a:pt x="502245" y="429659"/>
                    <a:pt x="501136" y="430598"/>
                  </a:cubicBezTo>
                  <a:close/>
                  <a:moveTo>
                    <a:pt x="501648" y="408408"/>
                  </a:moveTo>
                  <a:lnTo>
                    <a:pt x="501648" y="408408"/>
                  </a:lnTo>
                  <a:cubicBezTo>
                    <a:pt x="501648" y="408408"/>
                    <a:pt x="501478" y="408493"/>
                    <a:pt x="501478" y="408493"/>
                  </a:cubicBezTo>
                  <a:lnTo>
                    <a:pt x="501307" y="408493"/>
                  </a:lnTo>
                  <a:cubicBezTo>
                    <a:pt x="502245" y="404055"/>
                    <a:pt x="503184" y="399446"/>
                    <a:pt x="504123" y="394837"/>
                  </a:cubicBezTo>
                  <a:cubicBezTo>
                    <a:pt x="505744" y="393557"/>
                    <a:pt x="507450" y="392362"/>
                    <a:pt x="509156" y="391082"/>
                  </a:cubicBezTo>
                  <a:cubicBezTo>
                    <a:pt x="509156" y="391082"/>
                    <a:pt x="509156" y="391082"/>
                    <a:pt x="509156" y="391082"/>
                  </a:cubicBezTo>
                  <a:cubicBezTo>
                    <a:pt x="509156" y="391082"/>
                    <a:pt x="509156" y="391082"/>
                    <a:pt x="509156" y="391082"/>
                  </a:cubicBezTo>
                  <a:cubicBezTo>
                    <a:pt x="509156" y="391082"/>
                    <a:pt x="509156" y="391082"/>
                    <a:pt x="509156" y="391082"/>
                  </a:cubicBezTo>
                  <a:lnTo>
                    <a:pt x="509156" y="391082"/>
                  </a:lnTo>
                  <a:cubicBezTo>
                    <a:pt x="509924" y="390399"/>
                    <a:pt x="510777" y="389716"/>
                    <a:pt x="511545" y="389119"/>
                  </a:cubicBezTo>
                  <a:cubicBezTo>
                    <a:pt x="510777" y="393472"/>
                    <a:pt x="509924" y="397910"/>
                    <a:pt x="509156" y="402263"/>
                  </a:cubicBezTo>
                  <a:cubicBezTo>
                    <a:pt x="506597" y="404311"/>
                    <a:pt x="504123" y="406359"/>
                    <a:pt x="501563" y="408408"/>
                  </a:cubicBezTo>
                  <a:close/>
                  <a:moveTo>
                    <a:pt x="506085" y="386900"/>
                  </a:moveTo>
                  <a:cubicBezTo>
                    <a:pt x="506085" y="386900"/>
                    <a:pt x="506085" y="386900"/>
                    <a:pt x="506085" y="386900"/>
                  </a:cubicBezTo>
                  <a:cubicBezTo>
                    <a:pt x="506085" y="386900"/>
                    <a:pt x="506085" y="386900"/>
                    <a:pt x="505999" y="386985"/>
                  </a:cubicBezTo>
                  <a:cubicBezTo>
                    <a:pt x="505999" y="386985"/>
                    <a:pt x="505999" y="386985"/>
                    <a:pt x="505914" y="387071"/>
                  </a:cubicBezTo>
                  <a:cubicBezTo>
                    <a:pt x="505914" y="387071"/>
                    <a:pt x="505914" y="387071"/>
                    <a:pt x="505914" y="387071"/>
                  </a:cubicBezTo>
                  <a:cubicBezTo>
                    <a:pt x="505914" y="387071"/>
                    <a:pt x="505914" y="387071"/>
                    <a:pt x="505914" y="387071"/>
                  </a:cubicBezTo>
                  <a:cubicBezTo>
                    <a:pt x="506255" y="385193"/>
                    <a:pt x="506682" y="383230"/>
                    <a:pt x="507108" y="381352"/>
                  </a:cubicBezTo>
                  <a:cubicBezTo>
                    <a:pt x="507108" y="381352"/>
                    <a:pt x="507108" y="381352"/>
                    <a:pt x="507108" y="381352"/>
                  </a:cubicBezTo>
                  <a:cubicBezTo>
                    <a:pt x="507108" y="381352"/>
                    <a:pt x="507108" y="381352"/>
                    <a:pt x="507108" y="381352"/>
                  </a:cubicBezTo>
                  <a:cubicBezTo>
                    <a:pt x="507108" y="381352"/>
                    <a:pt x="507108" y="381352"/>
                    <a:pt x="507108" y="381352"/>
                  </a:cubicBezTo>
                  <a:lnTo>
                    <a:pt x="507108" y="381352"/>
                  </a:lnTo>
                  <a:cubicBezTo>
                    <a:pt x="507620" y="378450"/>
                    <a:pt x="508132" y="375463"/>
                    <a:pt x="508644" y="372561"/>
                  </a:cubicBezTo>
                  <a:cubicBezTo>
                    <a:pt x="511203" y="370342"/>
                    <a:pt x="513678" y="368208"/>
                    <a:pt x="516237" y="365989"/>
                  </a:cubicBezTo>
                  <a:cubicBezTo>
                    <a:pt x="515214" y="371281"/>
                    <a:pt x="514275" y="376487"/>
                    <a:pt x="513251" y="381779"/>
                  </a:cubicBezTo>
                  <a:cubicBezTo>
                    <a:pt x="510948" y="383486"/>
                    <a:pt x="508559" y="385278"/>
                    <a:pt x="506255" y="386985"/>
                  </a:cubicBezTo>
                  <a:close/>
                  <a:moveTo>
                    <a:pt x="533472" y="286274"/>
                  </a:moveTo>
                  <a:cubicBezTo>
                    <a:pt x="532959" y="286615"/>
                    <a:pt x="532447" y="287042"/>
                    <a:pt x="531936" y="287383"/>
                  </a:cubicBezTo>
                  <a:cubicBezTo>
                    <a:pt x="531509" y="287554"/>
                    <a:pt x="531083" y="287640"/>
                    <a:pt x="530656" y="287810"/>
                  </a:cubicBezTo>
                  <a:cubicBezTo>
                    <a:pt x="531680" y="286957"/>
                    <a:pt x="532704" y="286018"/>
                    <a:pt x="533642" y="285164"/>
                  </a:cubicBezTo>
                  <a:cubicBezTo>
                    <a:pt x="533642" y="285506"/>
                    <a:pt x="533472" y="285847"/>
                    <a:pt x="533386" y="286189"/>
                  </a:cubicBezTo>
                  <a:close/>
                  <a:moveTo>
                    <a:pt x="522210" y="294809"/>
                  </a:moveTo>
                  <a:cubicBezTo>
                    <a:pt x="522210" y="294809"/>
                    <a:pt x="521527" y="295321"/>
                    <a:pt x="521101" y="295662"/>
                  </a:cubicBezTo>
                  <a:cubicBezTo>
                    <a:pt x="521186" y="294979"/>
                    <a:pt x="521356" y="294297"/>
                    <a:pt x="521442" y="293614"/>
                  </a:cubicBezTo>
                  <a:cubicBezTo>
                    <a:pt x="522977" y="292675"/>
                    <a:pt x="524513" y="291736"/>
                    <a:pt x="526049" y="290883"/>
                  </a:cubicBezTo>
                  <a:cubicBezTo>
                    <a:pt x="524769" y="292163"/>
                    <a:pt x="523489" y="293529"/>
                    <a:pt x="522210" y="294809"/>
                  </a:cubicBezTo>
                  <a:close/>
                  <a:moveTo>
                    <a:pt x="511630" y="329716"/>
                  </a:moveTo>
                  <a:lnTo>
                    <a:pt x="512142" y="329375"/>
                  </a:lnTo>
                  <a:cubicBezTo>
                    <a:pt x="511886" y="330655"/>
                    <a:pt x="511630" y="331935"/>
                    <a:pt x="511374" y="333216"/>
                  </a:cubicBezTo>
                  <a:cubicBezTo>
                    <a:pt x="511460" y="332021"/>
                    <a:pt x="511545" y="330826"/>
                    <a:pt x="511630" y="329631"/>
                  </a:cubicBezTo>
                  <a:close/>
                  <a:moveTo>
                    <a:pt x="511630" y="328692"/>
                  </a:moveTo>
                  <a:cubicBezTo>
                    <a:pt x="511630" y="327583"/>
                    <a:pt x="511630" y="326473"/>
                    <a:pt x="511715" y="325364"/>
                  </a:cubicBezTo>
                  <a:cubicBezTo>
                    <a:pt x="512227" y="325022"/>
                    <a:pt x="512654" y="324681"/>
                    <a:pt x="513166" y="324339"/>
                  </a:cubicBezTo>
                  <a:cubicBezTo>
                    <a:pt x="512910" y="325705"/>
                    <a:pt x="512569" y="326985"/>
                    <a:pt x="512313" y="328351"/>
                  </a:cubicBezTo>
                  <a:lnTo>
                    <a:pt x="511630" y="328692"/>
                  </a:lnTo>
                  <a:close/>
                  <a:moveTo>
                    <a:pt x="510180" y="288237"/>
                  </a:moveTo>
                  <a:cubicBezTo>
                    <a:pt x="510009" y="288920"/>
                    <a:pt x="509839" y="289517"/>
                    <a:pt x="509668" y="290200"/>
                  </a:cubicBezTo>
                  <a:lnTo>
                    <a:pt x="509156" y="290883"/>
                  </a:lnTo>
                  <a:cubicBezTo>
                    <a:pt x="503098" y="298906"/>
                    <a:pt x="497041" y="306843"/>
                    <a:pt x="491240" y="315036"/>
                  </a:cubicBezTo>
                  <a:cubicBezTo>
                    <a:pt x="491154" y="315207"/>
                    <a:pt x="490983" y="315378"/>
                    <a:pt x="490898" y="315548"/>
                  </a:cubicBezTo>
                  <a:cubicBezTo>
                    <a:pt x="490898" y="315548"/>
                    <a:pt x="490813" y="315548"/>
                    <a:pt x="490728" y="315634"/>
                  </a:cubicBezTo>
                  <a:cubicBezTo>
                    <a:pt x="491154" y="313671"/>
                    <a:pt x="491495" y="311708"/>
                    <a:pt x="491922" y="309745"/>
                  </a:cubicBezTo>
                  <a:cubicBezTo>
                    <a:pt x="492434" y="307440"/>
                    <a:pt x="492946" y="305051"/>
                    <a:pt x="493372" y="302746"/>
                  </a:cubicBezTo>
                  <a:cubicBezTo>
                    <a:pt x="496615" y="298906"/>
                    <a:pt x="499942" y="295150"/>
                    <a:pt x="503184" y="291395"/>
                  </a:cubicBezTo>
                  <a:lnTo>
                    <a:pt x="509668" y="284226"/>
                  </a:lnTo>
                  <a:cubicBezTo>
                    <a:pt x="509668" y="285591"/>
                    <a:pt x="509924" y="287042"/>
                    <a:pt x="510094" y="288408"/>
                  </a:cubicBezTo>
                  <a:close/>
                  <a:moveTo>
                    <a:pt x="468716" y="418223"/>
                  </a:moveTo>
                  <a:cubicBezTo>
                    <a:pt x="467692" y="419076"/>
                    <a:pt x="466668" y="419930"/>
                    <a:pt x="465644" y="420783"/>
                  </a:cubicBezTo>
                  <a:cubicBezTo>
                    <a:pt x="465644" y="420783"/>
                    <a:pt x="465644" y="420783"/>
                    <a:pt x="465559" y="420868"/>
                  </a:cubicBezTo>
                  <a:lnTo>
                    <a:pt x="465559" y="420868"/>
                  </a:lnTo>
                  <a:cubicBezTo>
                    <a:pt x="465047" y="421295"/>
                    <a:pt x="464450" y="421807"/>
                    <a:pt x="463938" y="422234"/>
                  </a:cubicBezTo>
                  <a:cubicBezTo>
                    <a:pt x="464109" y="421295"/>
                    <a:pt x="464279" y="420356"/>
                    <a:pt x="464450" y="419503"/>
                  </a:cubicBezTo>
                  <a:cubicBezTo>
                    <a:pt x="465218" y="415065"/>
                    <a:pt x="466071" y="410541"/>
                    <a:pt x="466838" y="406103"/>
                  </a:cubicBezTo>
                  <a:cubicBezTo>
                    <a:pt x="468118" y="405079"/>
                    <a:pt x="469313" y="404140"/>
                    <a:pt x="470592" y="403116"/>
                  </a:cubicBezTo>
                  <a:cubicBezTo>
                    <a:pt x="470422" y="404738"/>
                    <a:pt x="470166" y="406274"/>
                    <a:pt x="469996" y="407896"/>
                  </a:cubicBezTo>
                  <a:cubicBezTo>
                    <a:pt x="469569" y="411309"/>
                    <a:pt x="469142" y="414809"/>
                    <a:pt x="468716" y="418223"/>
                  </a:cubicBezTo>
                  <a:close/>
                  <a:moveTo>
                    <a:pt x="470934" y="382803"/>
                  </a:moveTo>
                  <a:cubicBezTo>
                    <a:pt x="472640" y="373329"/>
                    <a:pt x="474262" y="363770"/>
                    <a:pt x="475883" y="354297"/>
                  </a:cubicBezTo>
                  <a:cubicBezTo>
                    <a:pt x="476736" y="353614"/>
                    <a:pt x="477674" y="352931"/>
                    <a:pt x="478527" y="352334"/>
                  </a:cubicBezTo>
                  <a:cubicBezTo>
                    <a:pt x="478186" y="354126"/>
                    <a:pt x="477759" y="355918"/>
                    <a:pt x="477418" y="357711"/>
                  </a:cubicBezTo>
                  <a:lnTo>
                    <a:pt x="477418" y="357711"/>
                  </a:lnTo>
                  <a:cubicBezTo>
                    <a:pt x="477418" y="357711"/>
                    <a:pt x="477418" y="357967"/>
                    <a:pt x="477418" y="357967"/>
                  </a:cubicBezTo>
                  <a:lnTo>
                    <a:pt x="477418" y="358223"/>
                  </a:lnTo>
                  <a:cubicBezTo>
                    <a:pt x="477418" y="358223"/>
                    <a:pt x="477418" y="358223"/>
                    <a:pt x="477418" y="358223"/>
                  </a:cubicBezTo>
                  <a:cubicBezTo>
                    <a:pt x="476138" y="365648"/>
                    <a:pt x="474944" y="372988"/>
                    <a:pt x="473835" y="380413"/>
                  </a:cubicBezTo>
                  <a:cubicBezTo>
                    <a:pt x="472896" y="381181"/>
                    <a:pt x="471958" y="382035"/>
                    <a:pt x="471019" y="382803"/>
                  </a:cubicBezTo>
                  <a:close/>
                  <a:moveTo>
                    <a:pt x="488339" y="308635"/>
                  </a:moveTo>
                  <a:cubicBezTo>
                    <a:pt x="487400" y="312305"/>
                    <a:pt x="486547" y="316061"/>
                    <a:pt x="485694" y="319731"/>
                  </a:cubicBezTo>
                  <a:cubicBezTo>
                    <a:pt x="484243" y="321011"/>
                    <a:pt x="482793" y="322291"/>
                    <a:pt x="481257" y="323486"/>
                  </a:cubicBezTo>
                  <a:cubicBezTo>
                    <a:pt x="481769" y="320755"/>
                    <a:pt x="482196" y="318024"/>
                    <a:pt x="482708" y="315292"/>
                  </a:cubicBezTo>
                  <a:cubicBezTo>
                    <a:pt x="484585" y="312988"/>
                    <a:pt x="486462" y="310684"/>
                    <a:pt x="488339" y="308379"/>
                  </a:cubicBezTo>
                  <a:cubicBezTo>
                    <a:pt x="488339" y="308379"/>
                    <a:pt x="488339" y="308550"/>
                    <a:pt x="488339" y="308635"/>
                  </a:cubicBezTo>
                  <a:close/>
                  <a:moveTo>
                    <a:pt x="471702" y="332021"/>
                  </a:moveTo>
                  <a:cubicBezTo>
                    <a:pt x="469142" y="334411"/>
                    <a:pt x="466497" y="336715"/>
                    <a:pt x="463938" y="339190"/>
                  </a:cubicBezTo>
                  <a:cubicBezTo>
                    <a:pt x="466668" y="335605"/>
                    <a:pt x="469484" y="332021"/>
                    <a:pt x="472299" y="328436"/>
                  </a:cubicBezTo>
                  <a:cubicBezTo>
                    <a:pt x="472129" y="329631"/>
                    <a:pt x="471872" y="330826"/>
                    <a:pt x="471702" y="332021"/>
                  </a:cubicBezTo>
                  <a:close/>
                  <a:moveTo>
                    <a:pt x="408141" y="465676"/>
                  </a:moveTo>
                  <a:cubicBezTo>
                    <a:pt x="418805" y="453728"/>
                    <a:pt x="429640" y="441949"/>
                    <a:pt x="440731" y="430342"/>
                  </a:cubicBezTo>
                  <a:cubicBezTo>
                    <a:pt x="444230" y="426757"/>
                    <a:pt x="447727" y="423173"/>
                    <a:pt x="451311" y="419588"/>
                  </a:cubicBezTo>
                  <a:cubicBezTo>
                    <a:pt x="445680" y="429574"/>
                    <a:pt x="440135" y="439645"/>
                    <a:pt x="434674" y="449716"/>
                  </a:cubicBezTo>
                  <a:cubicBezTo>
                    <a:pt x="424180" y="469261"/>
                    <a:pt x="414112" y="489062"/>
                    <a:pt x="404387" y="508948"/>
                  </a:cubicBezTo>
                  <a:cubicBezTo>
                    <a:pt x="404387" y="508948"/>
                    <a:pt x="404387" y="508948"/>
                    <a:pt x="404387" y="508948"/>
                  </a:cubicBezTo>
                  <a:lnTo>
                    <a:pt x="404387" y="508948"/>
                  </a:lnTo>
                  <a:cubicBezTo>
                    <a:pt x="404387" y="508948"/>
                    <a:pt x="404301" y="509033"/>
                    <a:pt x="404301" y="509033"/>
                  </a:cubicBezTo>
                  <a:lnTo>
                    <a:pt x="404130" y="509033"/>
                  </a:lnTo>
                  <a:cubicBezTo>
                    <a:pt x="404130" y="509033"/>
                    <a:pt x="404130" y="509119"/>
                    <a:pt x="404130" y="509119"/>
                  </a:cubicBezTo>
                  <a:cubicBezTo>
                    <a:pt x="400206" y="512447"/>
                    <a:pt x="396281" y="515691"/>
                    <a:pt x="392271" y="518934"/>
                  </a:cubicBezTo>
                  <a:lnTo>
                    <a:pt x="392271" y="518251"/>
                  </a:lnTo>
                  <a:cubicBezTo>
                    <a:pt x="392271" y="518251"/>
                    <a:pt x="391930" y="518251"/>
                    <a:pt x="391930" y="518251"/>
                  </a:cubicBezTo>
                  <a:lnTo>
                    <a:pt x="391504" y="519617"/>
                  </a:lnTo>
                  <a:cubicBezTo>
                    <a:pt x="387152" y="523201"/>
                    <a:pt x="382887" y="526786"/>
                    <a:pt x="378450" y="530285"/>
                  </a:cubicBezTo>
                  <a:cubicBezTo>
                    <a:pt x="376829" y="531565"/>
                    <a:pt x="375208" y="532846"/>
                    <a:pt x="373587" y="534211"/>
                  </a:cubicBezTo>
                  <a:cubicBezTo>
                    <a:pt x="376573" y="527895"/>
                    <a:pt x="379559" y="521580"/>
                    <a:pt x="382630" y="515349"/>
                  </a:cubicBezTo>
                  <a:cubicBezTo>
                    <a:pt x="390821" y="498621"/>
                    <a:pt x="399353" y="482063"/>
                    <a:pt x="408141" y="465676"/>
                  </a:cubicBezTo>
                  <a:close/>
                  <a:moveTo>
                    <a:pt x="403533" y="462860"/>
                  </a:moveTo>
                  <a:cubicBezTo>
                    <a:pt x="404983" y="460214"/>
                    <a:pt x="406520" y="457483"/>
                    <a:pt x="407970" y="454837"/>
                  </a:cubicBezTo>
                  <a:cubicBezTo>
                    <a:pt x="406775" y="457227"/>
                    <a:pt x="405496" y="459617"/>
                    <a:pt x="404301" y="462006"/>
                  </a:cubicBezTo>
                  <a:cubicBezTo>
                    <a:pt x="404130" y="462177"/>
                    <a:pt x="403960" y="462348"/>
                    <a:pt x="403789" y="462519"/>
                  </a:cubicBezTo>
                  <a:lnTo>
                    <a:pt x="403789" y="462519"/>
                  </a:lnTo>
                  <a:cubicBezTo>
                    <a:pt x="403789" y="462519"/>
                    <a:pt x="403619" y="462689"/>
                    <a:pt x="403619" y="462689"/>
                  </a:cubicBezTo>
                  <a:lnTo>
                    <a:pt x="403619" y="462860"/>
                  </a:lnTo>
                  <a:close/>
                  <a:moveTo>
                    <a:pt x="379133" y="514069"/>
                  </a:moveTo>
                  <a:cubicBezTo>
                    <a:pt x="375549" y="522092"/>
                    <a:pt x="371966" y="530200"/>
                    <a:pt x="368468" y="538308"/>
                  </a:cubicBezTo>
                  <a:cubicBezTo>
                    <a:pt x="367188" y="539332"/>
                    <a:pt x="365823" y="540442"/>
                    <a:pt x="364543" y="541466"/>
                  </a:cubicBezTo>
                  <a:cubicBezTo>
                    <a:pt x="365140" y="539247"/>
                    <a:pt x="365823" y="537028"/>
                    <a:pt x="366420" y="534723"/>
                  </a:cubicBezTo>
                  <a:cubicBezTo>
                    <a:pt x="369321" y="528664"/>
                    <a:pt x="372222" y="522604"/>
                    <a:pt x="375208" y="516544"/>
                  </a:cubicBezTo>
                  <a:cubicBezTo>
                    <a:pt x="380924" y="505107"/>
                    <a:pt x="386811" y="493671"/>
                    <a:pt x="392783" y="482405"/>
                  </a:cubicBezTo>
                  <a:cubicBezTo>
                    <a:pt x="393637" y="481381"/>
                    <a:pt x="394575" y="480442"/>
                    <a:pt x="395428" y="479417"/>
                  </a:cubicBezTo>
                  <a:cubicBezTo>
                    <a:pt x="389797" y="490854"/>
                    <a:pt x="384337" y="502462"/>
                    <a:pt x="379047" y="514069"/>
                  </a:cubicBezTo>
                  <a:close/>
                  <a:moveTo>
                    <a:pt x="312926" y="664282"/>
                  </a:moveTo>
                  <a:cubicBezTo>
                    <a:pt x="318984" y="660186"/>
                    <a:pt x="324956" y="656089"/>
                    <a:pt x="331014" y="651992"/>
                  </a:cubicBezTo>
                  <a:cubicBezTo>
                    <a:pt x="331014" y="652163"/>
                    <a:pt x="330928" y="652334"/>
                    <a:pt x="330843" y="652419"/>
                  </a:cubicBezTo>
                  <a:cubicBezTo>
                    <a:pt x="327601" y="664538"/>
                    <a:pt x="324444" y="676658"/>
                    <a:pt x="321373" y="688777"/>
                  </a:cubicBezTo>
                  <a:lnTo>
                    <a:pt x="318046" y="691252"/>
                  </a:lnTo>
                  <a:cubicBezTo>
                    <a:pt x="318046" y="691252"/>
                    <a:pt x="318046" y="691508"/>
                    <a:pt x="318216" y="691423"/>
                  </a:cubicBezTo>
                  <a:lnTo>
                    <a:pt x="321287" y="689375"/>
                  </a:lnTo>
                  <a:cubicBezTo>
                    <a:pt x="319496" y="696459"/>
                    <a:pt x="317789" y="703543"/>
                    <a:pt x="316083" y="710712"/>
                  </a:cubicBezTo>
                  <a:cubicBezTo>
                    <a:pt x="313609" y="712846"/>
                    <a:pt x="311050" y="715065"/>
                    <a:pt x="308575" y="717198"/>
                  </a:cubicBezTo>
                  <a:lnTo>
                    <a:pt x="306784" y="718735"/>
                  </a:lnTo>
                  <a:cubicBezTo>
                    <a:pt x="306954" y="716601"/>
                    <a:pt x="307125" y="714467"/>
                    <a:pt x="307296" y="712419"/>
                  </a:cubicBezTo>
                  <a:cubicBezTo>
                    <a:pt x="308234" y="710712"/>
                    <a:pt x="309258" y="709005"/>
                    <a:pt x="310452" y="707469"/>
                  </a:cubicBezTo>
                  <a:cubicBezTo>
                    <a:pt x="310452" y="707469"/>
                    <a:pt x="310367" y="707213"/>
                    <a:pt x="310282" y="707298"/>
                  </a:cubicBezTo>
                  <a:cubicBezTo>
                    <a:pt x="309258" y="708578"/>
                    <a:pt x="308319" y="709858"/>
                    <a:pt x="307381" y="711224"/>
                  </a:cubicBezTo>
                  <a:cubicBezTo>
                    <a:pt x="307637" y="707554"/>
                    <a:pt x="307978" y="703969"/>
                    <a:pt x="308319" y="700385"/>
                  </a:cubicBezTo>
                  <a:cubicBezTo>
                    <a:pt x="309429" y="688521"/>
                    <a:pt x="310623" y="676743"/>
                    <a:pt x="311988" y="664880"/>
                  </a:cubicBezTo>
                  <a:lnTo>
                    <a:pt x="312926" y="664197"/>
                  </a:lnTo>
                  <a:close/>
                  <a:moveTo>
                    <a:pt x="246550" y="1035377"/>
                  </a:moveTo>
                  <a:cubicBezTo>
                    <a:pt x="239809" y="1035207"/>
                    <a:pt x="233667" y="1035121"/>
                    <a:pt x="227609" y="1034780"/>
                  </a:cubicBezTo>
                  <a:cubicBezTo>
                    <a:pt x="228036" y="1024282"/>
                    <a:pt x="228718" y="1013870"/>
                    <a:pt x="229486" y="1003457"/>
                  </a:cubicBezTo>
                  <a:lnTo>
                    <a:pt x="229486" y="1003457"/>
                  </a:lnTo>
                  <a:cubicBezTo>
                    <a:pt x="229486" y="1003457"/>
                    <a:pt x="229486" y="1003286"/>
                    <a:pt x="229486" y="1003286"/>
                  </a:cubicBezTo>
                  <a:lnTo>
                    <a:pt x="229486" y="1003116"/>
                  </a:lnTo>
                  <a:cubicBezTo>
                    <a:pt x="229486" y="1003116"/>
                    <a:pt x="229486" y="1003116"/>
                    <a:pt x="229486" y="1003116"/>
                  </a:cubicBezTo>
                  <a:cubicBezTo>
                    <a:pt x="229998" y="991593"/>
                    <a:pt x="230680" y="980072"/>
                    <a:pt x="231619" y="968550"/>
                  </a:cubicBezTo>
                  <a:cubicBezTo>
                    <a:pt x="232046" y="963941"/>
                    <a:pt x="232472" y="959332"/>
                    <a:pt x="232984" y="954723"/>
                  </a:cubicBezTo>
                  <a:cubicBezTo>
                    <a:pt x="238359" y="955064"/>
                    <a:pt x="243820" y="955406"/>
                    <a:pt x="249195" y="955662"/>
                  </a:cubicBezTo>
                  <a:cubicBezTo>
                    <a:pt x="251157" y="955747"/>
                    <a:pt x="253204" y="956089"/>
                    <a:pt x="255934" y="956345"/>
                  </a:cubicBezTo>
                  <a:cubicBezTo>
                    <a:pt x="252778" y="982973"/>
                    <a:pt x="249706" y="1008749"/>
                    <a:pt x="246550" y="1035377"/>
                  </a:cubicBezTo>
                  <a:close/>
                  <a:moveTo>
                    <a:pt x="228036" y="968208"/>
                  </a:moveTo>
                  <a:cubicBezTo>
                    <a:pt x="226415" y="979730"/>
                    <a:pt x="225135" y="991252"/>
                    <a:pt x="224197" y="1002860"/>
                  </a:cubicBezTo>
                  <a:lnTo>
                    <a:pt x="224197" y="1002860"/>
                  </a:lnTo>
                  <a:cubicBezTo>
                    <a:pt x="224197" y="1002860"/>
                    <a:pt x="224197" y="1002945"/>
                    <a:pt x="224197" y="1002945"/>
                  </a:cubicBezTo>
                  <a:lnTo>
                    <a:pt x="224197" y="1002945"/>
                  </a:lnTo>
                  <a:cubicBezTo>
                    <a:pt x="223770" y="1013443"/>
                    <a:pt x="223684" y="1024026"/>
                    <a:pt x="223855" y="1034524"/>
                  </a:cubicBezTo>
                  <a:cubicBezTo>
                    <a:pt x="220869" y="1034353"/>
                    <a:pt x="217968" y="1034097"/>
                    <a:pt x="214982" y="1033927"/>
                  </a:cubicBezTo>
                  <a:cubicBezTo>
                    <a:pt x="214641" y="1024709"/>
                    <a:pt x="214300" y="1015406"/>
                    <a:pt x="214214" y="1006103"/>
                  </a:cubicBezTo>
                  <a:cubicBezTo>
                    <a:pt x="214214" y="996629"/>
                    <a:pt x="214214" y="987070"/>
                    <a:pt x="214556" y="977596"/>
                  </a:cubicBezTo>
                  <a:lnTo>
                    <a:pt x="214982" y="967440"/>
                  </a:lnTo>
                  <a:lnTo>
                    <a:pt x="215580" y="957284"/>
                  </a:lnTo>
                  <a:cubicBezTo>
                    <a:pt x="215580" y="957284"/>
                    <a:pt x="215323" y="957198"/>
                    <a:pt x="215323" y="957284"/>
                  </a:cubicBezTo>
                  <a:lnTo>
                    <a:pt x="214044" y="967440"/>
                  </a:lnTo>
                  <a:lnTo>
                    <a:pt x="212935" y="977596"/>
                  </a:lnTo>
                  <a:cubicBezTo>
                    <a:pt x="211911" y="987070"/>
                    <a:pt x="211143" y="996629"/>
                    <a:pt x="210546" y="1006103"/>
                  </a:cubicBezTo>
                  <a:cubicBezTo>
                    <a:pt x="210034" y="1015235"/>
                    <a:pt x="209778" y="1024368"/>
                    <a:pt x="209693" y="1033500"/>
                  </a:cubicBezTo>
                  <a:cubicBezTo>
                    <a:pt x="206877" y="1033329"/>
                    <a:pt x="204061" y="1033158"/>
                    <a:pt x="201331" y="1032902"/>
                  </a:cubicBezTo>
                  <a:lnTo>
                    <a:pt x="201331" y="1032475"/>
                  </a:lnTo>
                  <a:cubicBezTo>
                    <a:pt x="201331" y="1032475"/>
                    <a:pt x="200222" y="1017966"/>
                    <a:pt x="200222" y="1017966"/>
                  </a:cubicBezTo>
                  <a:cubicBezTo>
                    <a:pt x="200222" y="1017881"/>
                    <a:pt x="199966" y="1017881"/>
                    <a:pt x="199966" y="1017966"/>
                  </a:cubicBezTo>
                  <a:lnTo>
                    <a:pt x="200307" y="1032646"/>
                  </a:lnTo>
                  <a:lnTo>
                    <a:pt x="200307" y="1032817"/>
                  </a:lnTo>
                  <a:cubicBezTo>
                    <a:pt x="195018" y="1032390"/>
                    <a:pt x="189728" y="1032049"/>
                    <a:pt x="184353" y="1031622"/>
                  </a:cubicBezTo>
                  <a:cubicBezTo>
                    <a:pt x="182135" y="1031451"/>
                    <a:pt x="179917" y="1031281"/>
                    <a:pt x="177784" y="1030769"/>
                  </a:cubicBezTo>
                  <a:cubicBezTo>
                    <a:pt x="160721" y="1027184"/>
                    <a:pt x="143572" y="1024709"/>
                    <a:pt x="126338" y="1022575"/>
                  </a:cubicBezTo>
                  <a:cubicBezTo>
                    <a:pt x="130774" y="1016003"/>
                    <a:pt x="135125" y="1009517"/>
                    <a:pt x="139562" y="1002945"/>
                  </a:cubicBezTo>
                  <a:lnTo>
                    <a:pt x="152957" y="983144"/>
                  </a:lnTo>
                  <a:cubicBezTo>
                    <a:pt x="152957" y="983144"/>
                    <a:pt x="152871" y="982888"/>
                    <a:pt x="152786" y="982973"/>
                  </a:cubicBezTo>
                  <a:lnTo>
                    <a:pt x="138367" y="1001835"/>
                  </a:lnTo>
                  <a:cubicBezTo>
                    <a:pt x="133163" y="1008578"/>
                    <a:pt x="128044" y="1015320"/>
                    <a:pt x="122840" y="1022063"/>
                  </a:cubicBezTo>
                  <a:cubicBezTo>
                    <a:pt x="117720" y="1021465"/>
                    <a:pt x="112602" y="1020868"/>
                    <a:pt x="107482" y="1020356"/>
                  </a:cubicBezTo>
                  <a:cubicBezTo>
                    <a:pt x="107482" y="1019929"/>
                    <a:pt x="107653" y="1019503"/>
                    <a:pt x="107738" y="1019076"/>
                  </a:cubicBezTo>
                  <a:cubicBezTo>
                    <a:pt x="116697" y="1005676"/>
                    <a:pt x="125569" y="992191"/>
                    <a:pt x="134528" y="978791"/>
                  </a:cubicBezTo>
                  <a:lnTo>
                    <a:pt x="148947" y="957113"/>
                  </a:lnTo>
                  <a:cubicBezTo>
                    <a:pt x="148947" y="957113"/>
                    <a:pt x="148861" y="956857"/>
                    <a:pt x="148776" y="956942"/>
                  </a:cubicBezTo>
                  <a:lnTo>
                    <a:pt x="133334" y="977682"/>
                  </a:lnTo>
                  <a:cubicBezTo>
                    <a:pt x="125485" y="988180"/>
                    <a:pt x="117635" y="998592"/>
                    <a:pt x="109871" y="1009090"/>
                  </a:cubicBezTo>
                  <a:lnTo>
                    <a:pt x="114052" y="989887"/>
                  </a:lnTo>
                  <a:lnTo>
                    <a:pt x="119341" y="967184"/>
                  </a:lnTo>
                  <a:cubicBezTo>
                    <a:pt x="119341" y="967184"/>
                    <a:pt x="119171" y="966928"/>
                    <a:pt x="119086" y="967184"/>
                  </a:cubicBezTo>
                  <a:lnTo>
                    <a:pt x="113199" y="989631"/>
                  </a:lnTo>
                  <a:lnTo>
                    <a:pt x="107568" y="1012162"/>
                  </a:lnTo>
                  <a:cubicBezTo>
                    <a:pt x="107568" y="1012162"/>
                    <a:pt x="107568" y="1012162"/>
                    <a:pt x="107568" y="1012162"/>
                  </a:cubicBezTo>
                  <a:cubicBezTo>
                    <a:pt x="105691" y="1014638"/>
                    <a:pt x="103814" y="1017198"/>
                    <a:pt x="102022" y="1019673"/>
                  </a:cubicBezTo>
                  <a:cubicBezTo>
                    <a:pt x="101425" y="1019673"/>
                    <a:pt x="100913" y="1019588"/>
                    <a:pt x="100316" y="1019503"/>
                  </a:cubicBezTo>
                  <a:cubicBezTo>
                    <a:pt x="101766" y="1013272"/>
                    <a:pt x="103302" y="1007042"/>
                    <a:pt x="104923" y="1000811"/>
                  </a:cubicBezTo>
                  <a:cubicBezTo>
                    <a:pt x="106715" y="993813"/>
                    <a:pt x="108677" y="986899"/>
                    <a:pt x="110469" y="979986"/>
                  </a:cubicBezTo>
                  <a:lnTo>
                    <a:pt x="114052" y="967525"/>
                  </a:lnTo>
                  <a:cubicBezTo>
                    <a:pt x="117550" y="962661"/>
                    <a:pt x="121048" y="957710"/>
                    <a:pt x="124546" y="952760"/>
                  </a:cubicBezTo>
                  <a:lnTo>
                    <a:pt x="127788" y="948151"/>
                  </a:lnTo>
                  <a:cubicBezTo>
                    <a:pt x="140671" y="948834"/>
                    <a:pt x="153554" y="949517"/>
                    <a:pt x="166351" y="950285"/>
                  </a:cubicBezTo>
                  <a:cubicBezTo>
                    <a:pt x="187595" y="951480"/>
                    <a:pt x="208839" y="952760"/>
                    <a:pt x="230083" y="954040"/>
                  </a:cubicBezTo>
                  <a:cubicBezTo>
                    <a:pt x="229316" y="958649"/>
                    <a:pt x="228633" y="963173"/>
                    <a:pt x="227950" y="967781"/>
                  </a:cubicBezTo>
                  <a:close/>
                  <a:moveTo>
                    <a:pt x="132481" y="927753"/>
                  </a:moveTo>
                  <a:cubicBezTo>
                    <a:pt x="136405" y="922717"/>
                    <a:pt x="140330" y="917682"/>
                    <a:pt x="144339" y="912646"/>
                  </a:cubicBezTo>
                  <a:lnTo>
                    <a:pt x="158417" y="894979"/>
                  </a:lnTo>
                  <a:cubicBezTo>
                    <a:pt x="157734" y="901210"/>
                    <a:pt x="157137" y="907440"/>
                    <a:pt x="156625" y="913671"/>
                  </a:cubicBezTo>
                  <a:lnTo>
                    <a:pt x="155516" y="926985"/>
                  </a:lnTo>
                  <a:lnTo>
                    <a:pt x="155346" y="929204"/>
                  </a:lnTo>
                  <a:cubicBezTo>
                    <a:pt x="147752" y="928692"/>
                    <a:pt x="140159" y="928265"/>
                    <a:pt x="132481" y="927838"/>
                  </a:cubicBezTo>
                  <a:close/>
                  <a:moveTo>
                    <a:pt x="177699" y="802803"/>
                  </a:moveTo>
                  <a:cubicBezTo>
                    <a:pt x="177699" y="802803"/>
                    <a:pt x="177699" y="802803"/>
                    <a:pt x="177699" y="802717"/>
                  </a:cubicBezTo>
                  <a:cubicBezTo>
                    <a:pt x="178722" y="797255"/>
                    <a:pt x="179832" y="791878"/>
                    <a:pt x="180941" y="786416"/>
                  </a:cubicBezTo>
                  <a:cubicBezTo>
                    <a:pt x="188022" y="778905"/>
                    <a:pt x="195018" y="771480"/>
                    <a:pt x="202099" y="763969"/>
                  </a:cubicBezTo>
                  <a:cubicBezTo>
                    <a:pt x="200222" y="770883"/>
                    <a:pt x="198431" y="777796"/>
                    <a:pt x="196639" y="784709"/>
                  </a:cubicBezTo>
                  <a:cubicBezTo>
                    <a:pt x="190325" y="790769"/>
                    <a:pt x="184012" y="796828"/>
                    <a:pt x="177699" y="802803"/>
                  </a:cubicBezTo>
                  <a:close/>
                  <a:moveTo>
                    <a:pt x="195359" y="789744"/>
                  </a:moveTo>
                  <a:cubicBezTo>
                    <a:pt x="194079" y="794695"/>
                    <a:pt x="192885" y="799645"/>
                    <a:pt x="191605" y="804595"/>
                  </a:cubicBezTo>
                  <a:cubicBezTo>
                    <a:pt x="185804" y="810228"/>
                    <a:pt x="180002" y="815861"/>
                    <a:pt x="174286" y="821494"/>
                  </a:cubicBezTo>
                  <a:cubicBezTo>
                    <a:pt x="174968" y="817824"/>
                    <a:pt x="175651" y="814154"/>
                    <a:pt x="176333" y="810484"/>
                  </a:cubicBezTo>
                  <a:cubicBezTo>
                    <a:pt x="182818" y="803656"/>
                    <a:pt x="189131" y="796743"/>
                    <a:pt x="195444" y="789744"/>
                  </a:cubicBezTo>
                  <a:close/>
                  <a:moveTo>
                    <a:pt x="158502" y="894040"/>
                  </a:moveTo>
                  <a:lnTo>
                    <a:pt x="143230" y="911451"/>
                  </a:lnTo>
                  <a:cubicBezTo>
                    <a:pt x="138538" y="916828"/>
                    <a:pt x="133846" y="922120"/>
                    <a:pt x="129239" y="927497"/>
                  </a:cubicBezTo>
                  <a:cubicBezTo>
                    <a:pt x="126252" y="927326"/>
                    <a:pt x="123266" y="927156"/>
                    <a:pt x="120280" y="926985"/>
                  </a:cubicBezTo>
                  <a:cubicBezTo>
                    <a:pt x="125058" y="921010"/>
                    <a:pt x="129921" y="915121"/>
                    <a:pt x="134698" y="909147"/>
                  </a:cubicBezTo>
                  <a:lnTo>
                    <a:pt x="132224" y="922461"/>
                  </a:lnTo>
                  <a:cubicBezTo>
                    <a:pt x="132224" y="922461"/>
                    <a:pt x="132395" y="922632"/>
                    <a:pt x="132481" y="922461"/>
                  </a:cubicBezTo>
                  <a:lnTo>
                    <a:pt x="135808" y="907696"/>
                  </a:lnTo>
                  <a:cubicBezTo>
                    <a:pt x="143401" y="898308"/>
                    <a:pt x="151080" y="888834"/>
                    <a:pt x="158758" y="879531"/>
                  </a:cubicBezTo>
                  <a:lnTo>
                    <a:pt x="160379" y="877568"/>
                  </a:lnTo>
                  <a:cubicBezTo>
                    <a:pt x="159696" y="883030"/>
                    <a:pt x="159100" y="888493"/>
                    <a:pt x="158502" y="894040"/>
                  </a:cubicBezTo>
                  <a:close/>
                  <a:moveTo>
                    <a:pt x="131115" y="865448"/>
                  </a:moveTo>
                  <a:cubicBezTo>
                    <a:pt x="131372" y="864168"/>
                    <a:pt x="131713" y="862888"/>
                    <a:pt x="131968" y="861608"/>
                  </a:cubicBezTo>
                  <a:cubicBezTo>
                    <a:pt x="132993" y="857085"/>
                    <a:pt x="134101" y="852476"/>
                    <a:pt x="135296" y="847952"/>
                  </a:cubicBezTo>
                  <a:cubicBezTo>
                    <a:pt x="140842" y="843258"/>
                    <a:pt x="146302" y="838478"/>
                    <a:pt x="151762" y="833699"/>
                  </a:cubicBezTo>
                  <a:cubicBezTo>
                    <a:pt x="150568" y="838137"/>
                    <a:pt x="149373" y="842575"/>
                    <a:pt x="148264" y="847013"/>
                  </a:cubicBezTo>
                  <a:lnTo>
                    <a:pt x="148264" y="847013"/>
                  </a:lnTo>
                  <a:cubicBezTo>
                    <a:pt x="148264" y="847013"/>
                    <a:pt x="148264" y="847013"/>
                    <a:pt x="148264" y="847013"/>
                  </a:cubicBezTo>
                  <a:lnTo>
                    <a:pt x="148264" y="847013"/>
                  </a:lnTo>
                  <a:cubicBezTo>
                    <a:pt x="142548" y="853073"/>
                    <a:pt x="136831" y="859218"/>
                    <a:pt x="131201" y="865363"/>
                  </a:cubicBezTo>
                  <a:close/>
                  <a:moveTo>
                    <a:pt x="145875" y="856828"/>
                  </a:moveTo>
                  <a:cubicBezTo>
                    <a:pt x="145022" y="860498"/>
                    <a:pt x="144084" y="864254"/>
                    <a:pt x="143230" y="867924"/>
                  </a:cubicBezTo>
                  <a:cubicBezTo>
                    <a:pt x="137770" y="873386"/>
                    <a:pt x="132395" y="879019"/>
                    <a:pt x="127106" y="884652"/>
                  </a:cubicBezTo>
                  <a:lnTo>
                    <a:pt x="128641" y="876715"/>
                  </a:lnTo>
                  <a:cubicBezTo>
                    <a:pt x="128897" y="875520"/>
                    <a:pt x="129153" y="874239"/>
                    <a:pt x="129409" y="873045"/>
                  </a:cubicBezTo>
                  <a:cubicBezTo>
                    <a:pt x="134869" y="867668"/>
                    <a:pt x="140330" y="862291"/>
                    <a:pt x="145790" y="856914"/>
                  </a:cubicBezTo>
                  <a:close/>
                  <a:moveTo>
                    <a:pt x="165583" y="804851"/>
                  </a:moveTo>
                  <a:cubicBezTo>
                    <a:pt x="166095" y="803315"/>
                    <a:pt x="166522" y="801779"/>
                    <a:pt x="167034" y="800242"/>
                  </a:cubicBezTo>
                  <a:cubicBezTo>
                    <a:pt x="170191" y="797170"/>
                    <a:pt x="173347" y="794097"/>
                    <a:pt x="176419" y="790939"/>
                  </a:cubicBezTo>
                  <a:lnTo>
                    <a:pt x="176419" y="790939"/>
                  </a:lnTo>
                  <a:cubicBezTo>
                    <a:pt x="176419" y="790939"/>
                    <a:pt x="176419" y="790939"/>
                    <a:pt x="176419" y="790939"/>
                  </a:cubicBezTo>
                  <a:lnTo>
                    <a:pt x="176419" y="790939"/>
                  </a:lnTo>
                  <a:cubicBezTo>
                    <a:pt x="176419" y="790939"/>
                    <a:pt x="176419" y="790939"/>
                    <a:pt x="176419" y="790939"/>
                  </a:cubicBezTo>
                  <a:cubicBezTo>
                    <a:pt x="176590" y="790769"/>
                    <a:pt x="176760" y="790598"/>
                    <a:pt x="176931" y="790427"/>
                  </a:cubicBezTo>
                  <a:cubicBezTo>
                    <a:pt x="175992" y="794183"/>
                    <a:pt x="174968" y="797938"/>
                    <a:pt x="174030" y="801693"/>
                  </a:cubicBezTo>
                  <a:cubicBezTo>
                    <a:pt x="173603" y="803571"/>
                    <a:pt x="173177" y="805363"/>
                    <a:pt x="172665" y="807241"/>
                  </a:cubicBezTo>
                  <a:cubicBezTo>
                    <a:pt x="169593" y="810057"/>
                    <a:pt x="166608" y="812959"/>
                    <a:pt x="163536" y="815776"/>
                  </a:cubicBezTo>
                  <a:lnTo>
                    <a:pt x="163536" y="815776"/>
                  </a:lnTo>
                  <a:cubicBezTo>
                    <a:pt x="163536" y="815776"/>
                    <a:pt x="163450" y="815861"/>
                    <a:pt x="163450" y="815861"/>
                  </a:cubicBezTo>
                  <a:lnTo>
                    <a:pt x="163365" y="815861"/>
                  </a:lnTo>
                  <a:cubicBezTo>
                    <a:pt x="163365" y="815861"/>
                    <a:pt x="163365" y="815946"/>
                    <a:pt x="163365" y="815946"/>
                  </a:cubicBezTo>
                  <a:cubicBezTo>
                    <a:pt x="162597" y="816715"/>
                    <a:pt x="161744" y="817568"/>
                    <a:pt x="160976" y="818336"/>
                  </a:cubicBezTo>
                  <a:cubicBezTo>
                    <a:pt x="162427" y="813898"/>
                    <a:pt x="163962" y="809375"/>
                    <a:pt x="165413" y="804936"/>
                  </a:cubicBezTo>
                  <a:lnTo>
                    <a:pt x="165413" y="804936"/>
                  </a:lnTo>
                  <a:cubicBezTo>
                    <a:pt x="165413" y="804936"/>
                    <a:pt x="165413" y="804936"/>
                    <a:pt x="165413" y="804936"/>
                  </a:cubicBezTo>
                  <a:lnTo>
                    <a:pt x="165413" y="804936"/>
                  </a:lnTo>
                  <a:cubicBezTo>
                    <a:pt x="165413" y="804936"/>
                    <a:pt x="165413" y="804936"/>
                    <a:pt x="165413" y="804936"/>
                  </a:cubicBezTo>
                  <a:close/>
                  <a:moveTo>
                    <a:pt x="172579" y="787355"/>
                  </a:moveTo>
                  <a:cubicBezTo>
                    <a:pt x="171812" y="788123"/>
                    <a:pt x="171129" y="788891"/>
                    <a:pt x="170446" y="789659"/>
                  </a:cubicBezTo>
                  <a:cubicBezTo>
                    <a:pt x="172238" y="784282"/>
                    <a:pt x="173945" y="778905"/>
                    <a:pt x="175821" y="773528"/>
                  </a:cubicBezTo>
                  <a:cubicBezTo>
                    <a:pt x="178296" y="771395"/>
                    <a:pt x="180770" y="769346"/>
                    <a:pt x="183244" y="767212"/>
                  </a:cubicBezTo>
                  <a:cubicBezTo>
                    <a:pt x="182050" y="771651"/>
                    <a:pt x="180770" y="776089"/>
                    <a:pt x="179575" y="780527"/>
                  </a:cubicBezTo>
                  <a:cubicBezTo>
                    <a:pt x="177357" y="782746"/>
                    <a:pt x="175054" y="784880"/>
                    <a:pt x="172836" y="787099"/>
                  </a:cubicBezTo>
                  <a:lnTo>
                    <a:pt x="172836" y="787099"/>
                  </a:lnTo>
                  <a:cubicBezTo>
                    <a:pt x="172836" y="787099"/>
                    <a:pt x="172750" y="787184"/>
                    <a:pt x="172750" y="787184"/>
                  </a:cubicBezTo>
                  <a:lnTo>
                    <a:pt x="172665" y="787184"/>
                  </a:lnTo>
                  <a:cubicBezTo>
                    <a:pt x="172665" y="787184"/>
                    <a:pt x="172665" y="787269"/>
                    <a:pt x="172665" y="787269"/>
                  </a:cubicBezTo>
                  <a:close/>
                  <a:moveTo>
                    <a:pt x="167204" y="819702"/>
                  </a:moveTo>
                  <a:lnTo>
                    <a:pt x="167204" y="819702"/>
                  </a:lnTo>
                  <a:cubicBezTo>
                    <a:pt x="167204" y="819702"/>
                    <a:pt x="167204" y="819702"/>
                    <a:pt x="167204" y="819702"/>
                  </a:cubicBezTo>
                  <a:lnTo>
                    <a:pt x="167204" y="819702"/>
                  </a:lnTo>
                  <a:cubicBezTo>
                    <a:pt x="167204" y="819702"/>
                    <a:pt x="167204" y="819702"/>
                    <a:pt x="167204" y="819702"/>
                  </a:cubicBezTo>
                  <a:cubicBezTo>
                    <a:pt x="168399" y="818507"/>
                    <a:pt x="169508" y="817312"/>
                    <a:pt x="170617" y="816117"/>
                  </a:cubicBezTo>
                  <a:cubicBezTo>
                    <a:pt x="169764" y="819872"/>
                    <a:pt x="168911" y="823542"/>
                    <a:pt x="168143" y="827298"/>
                  </a:cubicBezTo>
                  <a:cubicBezTo>
                    <a:pt x="163280" y="832077"/>
                    <a:pt x="158417" y="836857"/>
                    <a:pt x="153554" y="841636"/>
                  </a:cubicBezTo>
                  <a:cubicBezTo>
                    <a:pt x="154919" y="837198"/>
                    <a:pt x="156284" y="832760"/>
                    <a:pt x="157734" y="828322"/>
                  </a:cubicBezTo>
                  <a:cubicBezTo>
                    <a:pt x="160891" y="825505"/>
                    <a:pt x="163962" y="822689"/>
                    <a:pt x="167034" y="819787"/>
                  </a:cubicBezTo>
                  <a:close/>
                  <a:moveTo>
                    <a:pt x="152018" y="850683"/>
                  </a:moveTo>
                  <a:cubicBezTo>
                    <a:pt x="152018" y="850683"/>
                    <a:pt x="152018" y="850683"/>
                    <a:pt x="152018" y="850683"/>
                  </a:cubicBezTo>
                  <a:cubicBezTo>
                    <a:pt x="152018" y="850683"/>
                    <a:pt x="152018" y="850683"/>
                    <a:pt x="152018" y="850683"/>
                  </a:cubicBezTo>
                  <a:cubicBezTo>
                    <a:pt x="152018" y="850683"/>
                    <a:pt x="152018" y="850683"/>
                    <a:pt x="152018" y="850683"/>
                  </a:cubicBezTo>
                  <a:cubicBezTo>
                    <a:pt x="152018" y="850683"/>
                    <a:pt x="152018" y="850683"/>
                    <a:pt x="152018" y="850683"/>
                  </a:cubicBezTo>
                  <a:cubicBezTo>
                    <a:pt x="156881" y="845562"/>
                    <a:pt x="161659" y="840356"/>
                    <a:pt x="166522" y="835150"/>
                  </a:cubicBezTo>
                  <a:cubicBezTo>
                    <a:pt x="166266" y="836259"/>
                    <a:pt x="166010" y="837454"/>
                    <a:pt x="165839" y="838564"/>
                  </a:cubicBezTo>
                  <a:lnTo>
                    <a:pt x="165839" y="838564"/>
                  </a:lnTo>
                  <a:cubicBezTo>
                    <a:pt x="165839" y="838564"/>
                    <a:pt x="165839" y="838735"/>
                    <a:pt x="165839" y="838735"/>
                  </a:cubicBezTo>
                  <a:lnTo>
                    <a:pt x="165839" y="838905"/>
                  </a:lnTo>
                  <a:cubicBezTo>
                    <a:pt x="165839" y="838905"/>
                    <a:pt x="165839" y="838905"/>
                    <a:pt x="165839" y="838905"/>
                  </a:cubicBezTo>
                  <a:cubicBezTo>
                    <a:pt x="165413" y="841636"/>
                    <a:pt x="164987" y="844282"/>
                    <a:pt x="164560" y="847013"/>
                  </a:cubicBezTo>
                  <a:cubicBezTo>
                    <a:pt x="161317" y="850086"/>
                    <a:pt x="158161" y="853158"/>
                    <a:pt x="155004" y="856316"/>
                  </a:cubicBezTo>
                  <a:cubicBezTo>
                    <a:pt x="152359" y="858877"/>
                    <a:pt x="149714" y="861523"/>
                    <a:pt x="147070" y="864168"/>
                  </a:cubicBezTo>
                  <a:cubicBezTo>
                    <a:pt x="148179" y="860242"/>
                    <a:pt x="149373" y="856231"/>
                    <a:pt x="150482" y="852305"/>
                  </a:cubicBezTo>
                  <a:cubicBezTo>
                    <a:pt x="150994" y="851793"/>
                    <a:pt x="151506" y="851281"/>
                    <a:pt x="152018" y="850769"/>
                  </a:cubicBezTo>
                  <a:close/>
                  <a:moveTo>
                    <a:pt x="155943" y="857426"/>
                  </a:moveTo>
                  <a:cubicBezTo>
                    <a:pt x="158673" y="854353"/>
                    <a:pt x="161488" y="851366"/>
                    <a:pt x="164304" y="848379"/>
                  </a:cubicBezTo>
                  <a:cubicBezTo>
                    <a:pt x="162938" y="857255"/>
                    <a:pt x="161744" y="866217"/>
                    <a:pt x="160550" y="875093"/>
                  </a:cubicBezTo>
                  <a:lnTo>
                    <a:pt x="157563" y="878336"/>
                  </a:lnTo>
                  <a:cubicBezTo>
                    <a:pt x="150824" y="885591"/>
                    <a:pt x="144169" y="892931"/>
                    <a:pt x="137514" y="900185"/>
                  </a:cubicBezTo>
                  <a:lnTo>
                    <a:pt x="139732" y="891053"/>
                  </a:lnTo>
                  <a:cubicBezTo>
                    <a:pt x="141609" y="883628"/>
                    <a:pt x="143572" y="876288"/>
                    <a:pt x="145619" y="868948"/>
                  </a:cubicBezTo>
                  <a:cubicBezTo>
                    <a:pt x="149032" y="865022"/>
                    <a:pt x="152445" y="861181"/>
                    <a:pt x="155943" y="857341"/>
                  </a:cubicBezTo>
                  <a:close/>
                  <a:moveTo>
                    <a:pt x="187340" y="752447"/>
                  </a:moveTo>
                  <a:lnTo>
                    <a:pt x="185719" y="758166"/>
                  </a:lnTo>
                  <a:cubicBezTo>
                    <a:pt x="183415" y="760299"/>
                    <a:pt x="181111" y="762518"/>
                    <a:pt x="178722" y="764652"/>
                  </a:cubicBezTo>
                  <a:cubicBezTo>
                    <a:pt x="178978" y="763799"/>
                    <a:pt x="179320" y="762945"/>
                    <a:pt x="179575" y="762092"/>
                  </a:cubicBezTo>
                  <a:cubicBezTo>
                    <a:pt x="180599" y="759104"/>
                    <a:pt x="181708" y="756117"/>
                    <a:pt x="182818" y="753130"/>
                  </a:cubicBezTo>
                  <a:cubicBezTo>
                    <a:pt x="184695" y="751508"/>
                    <a:pt x="186657" y="749887"/>
                    <a:pt x="188534" y="748351"/>
                  </a:cubicBezTo>
                  <a:lnTo>
                    <a:pt x="187340" y="752447"/>
                  </a:lnTo>
                  <a:close/>
                  <a:moveTo>
                    <a:pt x="180941" y="749375"/>
                  </a:moveTo>
                  <a:cubicBezTo>
                    <a:pt x="173347" y="756459"/>
                    <a:pt x="165839" y="763543"/>
                    <a:pt x="158417" y="770712"/>
                  </a:cubicBezTo>
                  <a:cubicBezTo>
                    <a:pt x="162000" y="759616"/>
                    <a:pt x="165669" y="748607"/>
                    <a:pt x="169679" y="737682"/>
                  </a:cubicBezTo>
                  <a:cubicBezTo>
                    <a:pt x="170020" y="736828"/>
                    <a:pt x="170361" y="735975"/>
                    <a:pt x="170617" y="735036"/>
                  </a:cubicBezTo>
                  <a:cubicBezTo>
                    <a:pt x="179405" y="727355"/>
                    <a:pt x="188278" y="719759"/>
                    <a:pt x="197236" y="712333"/>
                  </a:cubicBezTo>
                  <a:lnTo>
                    <a:pt x="194079" y="719161"/>
                  </a:lnTo>
                  <a:cubicBezTo>
                    <a:pt x="189557" y="729147"/>
                    <a:pt x="185207" y="739218"/>
                    <a:pt x="180941" y="749375"/>
                  </a:cubicBezTo>
                  <a:close/>
                  <a:moveTo>
                    <a:pt x="169167" y="778991"/>
                  </a:moveTo>
                  <a:cubicBezTo>
                    <a:pt x="166778" y="785477"/>
                    <a:pt x="164389" y="791964"/>
                    <a:pt x="162086" y="798535"/>
                  </a:cubicBezTo>
                  <a:cubicBezTo>
                    <a:pt x="155601" y="805619"/>
                    <a:pt x="149117" y="812789"/>
                    <a:pt x="142718" y="820043"/>
                  </a:cubicBezTo>
                  <a:cubicBezTo>
                    <a:pt x="142718" y="820043"/>
                    <a:pt x="142718" y="819872"/>
                    <a:pt x="142718" y="819787"/>
                  </a:cubicBezTo>
                  <a:cubicBezTo>
                    <a:pt x="145193" y="811423"/>
                    <a:pt x="147752" y="803144"/>
                    <a:pt x="150397" y="794951"/>
                  </a:cubicBezTo>
                  <a:cubicBezTo>
                    <a:pt x="156625" y="789659"/>
                    <a:pt x="162854" y="784368"/>
                    <a:pt x="169082" y="779076"/>
                  </a:cubicBezTo>
                  <a:close/>
                  <a:moveTo>
                    <a:pt x="159014" y="808009"/>
                  </a:moveTo>
                  <a:cubicBezTo>
                    <a:pt x="157222" y="813813"/>
                    <a:pt x="155516" y="819616"/>
                    <a:pt x="153895" y="825505"/>
                  </a:cubicBezTo>
                  <a:cubicBezTo>
                    <a:pt x="148093" y="831309"/>
                    <a:pt x="142292" y="837113"/>
                    <a:pt x="136490" y="842917"/>
                  </a:cubicBezTo>
                  <a:cubicBezTo>
                    <a:pt x="138026" y="837113"/>
                    <a:pt x="139562" y="831395"/>
                    <a:pt x="141183" y="825676"/>
                  </a:cubicBezTo>
                  <a:cubicBezTo>
                    <a:pt x="147155" y="819787"/>
                    <a:pt x="153127" y="813898"/>
                    <a:pt x="159100" y="808009"/>
                  </a:cubicBezTo>
                  <a:close/>
                  <a:moveTo>
                    <a:pt x="150909" y="776686"/>
                  </a:moveTo>
                  <a:lnTo>
                    <a:pt x="150909" y="776686"/>
                  </a:lnTo>
                  <a:cubicBezTo>
                    <a:pt x="150909" y="776686"/>
                    <a:pt x="150909" y="776857"/>
                    <a:pt x="150909" y="776857"/>
                  </a:cubicBezTo>
                  <a:lnTo>
                    <a:pt x="150909" y="777028"/>
                  </a:lnTo>
                  <a:cubicBezTo>
                    <a:pt x="150909" y="777028"/>
                    <a:pt x="150909" y="777028"/>
                    <a:pt x="150909" y="777028"/>
                  </a:cubicBezTo>
                  <a:cubicBezTo>
                    <a:pt x="150824" y="777454"/>
                    <a:pt x="150653" y="777796"/>
                    <a:pt x="150568" y="778222"/>
                  </a:cubicBezTo>
                  <a:lnTo>
                    <a:pt x="149800" y="778905"/>
                  </a:lnTo>
                  <a:cubicBezTo>
                    <a:pt x="150568" y="777113"/>
                    <a:pt x="151335" y="775321"/>
                    <a:pt x="152104" y="773528"/>
                  </a:cubicBezTo>
                  <a:cubicBezTo>
                    <a:pt x="151762" y="774552"/>
                    <a:pt x="151335" y="775577"/>
                    <a:pt x="150994" y="776601"/>
                  </a:cubicBezTo>
                  <a:close/>
                  <a:moveTo>
                    <a:pt x="149629" y="781039"/>
                  </a:moveTo>
                  <a:cubicBezTo>
                    <a:pt x="148008" y="786416"/>
                    <a:pt x="146472" y="791793"/>
                    <a:pt x="144937" y="797255"/>
                  </a:cubicBezTo>
                  <a:cubicBezTo>
                    <a:pt x="144084" y="798109"/>
                    <a:pt x="143145" y="798962"/>
                    <a:pt x="142292" y="799901"/>
                  </a:cubicBezTo>
                  <a:lnTo>
                    <a:pt x="139988" y="802205"/>
                  </a:lnTo>
                  <a:cubicBezTo>
                    <a:pt x="142718" y="795463"/>
                    <a:pt x="145534" y="788806"/>
                    <a:pt x="148435" y="782148"/>
                  </a:cubicBezTo>
                  <a:lnTo>
                    <a:pt x="149714" y="781039"/>
                  </a:lnTo>
                  <a:close/>
                  <a:moveTo>
                    <a:pt x="142036" y="873130"/>
                  </a:moveTo>
                  <a:cubicBezTo>
                    <a:pt x="140671" y="879019"/>
                    <a:pt x="139391" y="884993"/>
                    <a:pt x="138197" y="890882"/>
                  </a:cubicBezTo>
                  <a:lnTo>
                    <a:pt x="135978" y="901807"/>
                  </a:lnTo>
                  <a:cubicBezTo>
                    <a:pt x="130860" y="907440"/>
                    <a:pt x="125826" y="913073"/>
                    <a:pt x="120792" y="918706"/>
                  </a:cubicBezTo>
                  <a:lnTo>
                    <a:pt x="124717" y="909915"/>
                  </a:lnTo>
                  <a:cubicBezTo>
                    <a:pt x="124717" y="909915"/>
                    <a:pt x="124546" y="909659"/>
                    <a:pt x="124546" y="909830"/>
                  </a:cubicBezTo>
                  <a:lnTo>
                    <a:pt x="119341" y="920413"/>
                  </a:lnTo>
                  <a:cubicBezTo>
                    <a:pt x="117550" y="922461"/>
                    <a:pt x="115758" y="924424"/>
                    <a:pt x="114052" y="926473"/>
                  </a:cubicBezTo>
                  <a:cubicBezTo>
                    <a:pt x="111834" y="926302"/>
                    <a:pt x="109530" y="926217"/>
                    <a:pt x="107312" y="926046"/>
                  </a:cubicBezTo>
                  <a:cubicBezTo>
                    <a:pt x="108165" y="924254"/>
                    <a:pt x="109103" y="922547"/>
                    <a:pt x="109957" y="920754"/>
                  </a:cubicBezTo>
                  <a:cubicBezTo>
                    <a:pt x="112857" y="915036"/>
                    <a:pt x="115929" y="909403"/>
                    <a:pt x="118915" y="903770"/>
                  </a:cubicBezTo>
                  <a:lnTo>
                    <a:pt x="124546" y="893614"/>
                  </a:lnTo>
                  <a:cubicBezTo>
                    <a:pt x="130262" y="886700"/>
                    <a:pt x="136149" y="879872"/>
                    <a:pt x="142036" y="873045"/>
                  </a:cubicBezTo>
                  <a:close/>
                  <a:moveTo>
                    <a:pt x="93234" y="946615"/>
                  </a:moveTo>
                  <a:cubicBezTo>
                    <a:pt x="89480" y="953187"/>
                    <a:pt x="85726" y="959844"/>
                    <a:pt x="81972" y="966501"/>
                  </a:cubicBezTo>
                  <a:cubicBezTo>
                    <a:pt x="76683" y="973414"/>
                    <a:pt x="71393" y="980328"/>
                    <a:pt x="66104" y="987241"/>
                  </a:cubicBezTo>
                  <a:lnTo>
                    <a:pt x="56719" y="999616"/>
                  </a:lnTo>
                  <a:cubicBezTo>
                    <a:pt x="60899" y="991850"/>
                    <a:pt x="65080" y="984168"/>
                    <a:pt x="69431" y="976572"/>
                  </a:cubicBezTo>
                  <a:lnTo>
                    <a:pt x="69431" y="976572"/>
                  </a:lnTo>
                  <a:cubicBezTo>
                    <a:pt x="69431" y="976572"/>
                    <a:pt x="69431" y="976572"/>
                    <a:pt x="69431" y="976572"/>
                  </a:cubicBezTo>
                  <a:lnTo>
                    <a:pt x="69431" y="976572"/>
                  </a:lnTo>
                  <a:cubicBezTo>
                    <a:pt x="69431" y="976572"/>
                    <a:pt x="69431" y="976572"/>
                    <a:pt x="69431" y="976572"/>
                  </a:cubicBezTo>
                  <a:cubicBezTo>
                    <a:pt x="74721" y="966416"/>
                    <a:pt x="80181" y="956345"/>
                    <a:pt x="85726" y="946273"/>
                  </a:cubicBezTo>
                  <a:cubicBezTo>
                    <a:pt x="88201" y="946359"/>
                    <a:pt x="90675" y="946530"/>
                    <a:pt x="93149" y="946615"/>
                  </a:cubicBezTo>
                  <a:close/>
                  <a:moveTo>
                    <a:pt x="55098" y="1002689"/>
                  </a:moveTo>
                  <a:lnTo>
                    <a:pt x="67468" y="988094"/>
                  </a:lnTo>
                  <a:cubicBezTo>
                    <a:pt x="70113" y="985022"/>
                    <a:pt x="72673" y="982035"/>
                    <a:pt x="75318" y="978962"/>
                  </a:cubicBezTo>
                  <a:cubicBezTo>
                    <a:pt x="69601" y="989887"/>
                    <a:pt x="63971" y="1000897"/>
                    <a:pt x="58681" y="1011992"/>
                  </a:cubicBezTo>
                  <a:lnTo>
                    <a:pt x="58681" y="1011992"/>
                  </a:lnTo>
                  <a:cubicBezTo>
                    <a:pt x="58681" y="1011992"/>
                    <a:pt x="58596" y="1012162"/>
                    <a:pt x="58596" y="1012162"/>
                  </a:cubicBezTo>
                  <a:lnTo>
                    <a:pt x="58596" y="1012333"/>
                  </a:lnTo>
                  <a:cubicBezTo>
                    <a:pt x="58596" y="1012333"/>
                    <a:pt x="58596" y="1012333"/>
                    <a:pt x="58596" y="1012333"/>
                  </a:cubicBezTo>
                  <a:cubicBezTo>
                    <a:pt x="58425" y="1012675"/>
                    <a:pt x="58340" y="1013016"/>
                    <a:pt x="58169" y="1013358"/>
                  </a:cubicBezTo>
                  <a:cubicBezTo>
                    <a:pt x="57401" y="1013187"/>
                    <a:pt x="56634" y="1013016"/>
                    <a:pt x="55951" y="1012845"/>
                  </a:cubicBezTo>
                  <a:cubicBezTo>
                    <a:pt x="54159" y="1012419"/>
                    <a:pt x="52368" y="1011992"/>
                    <a:pt x="50490" y="1011650"/>
                  </a:cubicBezTo>
                  <a:cubicBezTo>
                    <a:pt x="52111" y="1008578"/>
                    <a:pt x="53647" y="1005591"/>
                    <a:pt x="55268" y="1002604"/>
                  </a:cubicBezTo>
                  <a:close/>
                  <a:moveTo>
                    <a:pt x="46139" y="1035207"/>
                  </a:moveTo>
                  <a:cubicBezTo>
                    <a:pt x="47931" y="1032988"/>
                    <a:pt x="49723" y="1030854"/>
                    <a:pt x="51514" y="1028635"/>
                  </a:cubicBezTo>
                  <a:cubicBezTo>
                    <a:pt x="48272" y="1036316"/>
                    <a:pt x="45201" y="1044083"/>
                    <a:pt x="42215" y="1051850"/>
                  </a:cubicBezTo>
                  <a:cubicBezTo>
                    <a:pt x="41361" y="1054154"/>
                    <a:pt x="40508" y="1056373"/>
                    <a:pt x="39655" y="1058678"/>
                  </a:cubicBezTo>
                  <a:lnTo>
                    <a:pt x="38461" y="1060214"/>
                  </a:lnTo>
                  <a:cubicBezTo>
                    <a:pt x="36925" y="1056970"/>
                    <a:pt x="35390" y="1053813"/>
                    <a:pt x="33939" y="1050569"/>
                  </a:cubicBezTo>
                  <a:lnTo>
                    <a:pt x="46225" y="1035207"/>
                  </a:lnTo>
                  <a:close/>
                  <a:moveTo>
                    <a:pt x="45457" y="1053386"/>
                  </a:moveTo>
                  <a:lnTo>
                    <a:pt x="46651" y="1052020"/>
                  </a:lnTo>
                  <a:cubicBezTo>
                    <a:pt x="48784" y="1049631"/>
                    <a:pt x="50832" y="1047155"/>
                    <a:pt x="52965" y="1044766"/>
                  </a:cubicBezTo>
                  <a:cubicBezTo>
                    <a:pt x="50832" y="1051423"/>
                    <a:pt x="48869" y="1057995"/>
                    <a:pt x="46907" y="1064652"/>
                  </a:cubicBezTo>
                  <a:cubicBezTo>
                    <a:pt x="45286" y="1065591"/>
                    <a:pt x="43665" y="1066529"/>
                    <a:pt x="41959" y="1067554"/>
                  </a:cubicBezTo>
                  <a:cubicBezTo>
                    <a:pt x="41532" y="1066615"/>
                    <a:pt x="41106" y="1065676"/>
                    <a:pt x="40594" y="1064737"/>
                  </a:cubicBezTo>
                  <a:cubicBezTo>
                    <a:pt x="42215" y="1060982"/>
                    <a:pt x="43836" y="1057141"/>
                    <a:pt x="45457" y="1053386"/>
                  </a:cubicBezTo>
                  <a:close/>
                  <a:moveTo>
                    <a:pt x="45115" y="1070712"/>
                  </a:moveTo>
                  <a:cubicBezTo>
                    <a:pt x="44945" y="1071480"/>
                    <a:pt x="44689" y="1072248"/>
                    <a:pt x="44518" y="1073016"/>
                  </a:cubicBezTo>
                  <a:cubicBezTo>
                    <a:pt x="44262" y="1072419"/>
                    <a:pt x="44006" y="1071821"/>
                    <a:pt x="43751" y="1071224"/>
                  </a:cubicBezTo>
                  <a:cubicBezTo>
                    <a:pt x="44177" y="1071053"/>
                    <a:pt x="44604" y="1070882"/>
                    <a:pt x="45115" y="1070712"/>
                  </a:cubicBezTo>
                  <a:close/>
                  <a:moveTo>
                    <a:pt x="55951" y="1090769"/>
                  </a:moveTo>
                  <a:lnTo>
                    <a:pt x="60643" y="1084538"/>
                  </a:lnTo>
                  <a:cubicBezTo>
                    <a:pt x="59364" y="1090683"/>
                    <a:pt x="58084" y="1096828"/>
                    <a:pt x="56889" y="1102973"/>
                  </a:cubicBezTo>
                  <a:cubicBezTo>
                    <a:pt x="55695" y="1100072"/>
                    <a:pt x="54501" y="1097255"/>
                    <a:pt x="53306" y="1094353"/>
                  </a:cubicBezTo>
                  <a:lnTo>
                    <a:pt x="55951" y="1090854"/>
                  </a:lnTo>
                  <a:close/>
                  <a:moveTo>
                    <a:pt x="64227" y="1085136"/>
                  </a:moveTo>
                  <a:cubicBezTo>
                    <a:pt x="64994" y="1082319"/>
                    <a:pt x="65763" y="1079503"/>
                    <a:pt x="66530" y="1076686"/>
                  </a:cubicBezTo>
                  <a:lnTo>
                    <a:pt x="72332" y="1068919"/>
                  </a:lnTo>
                  <a:cubicBezTo>
                    <a:pt x="76427" y="1063457"/>
                    <a:pt x="80437" y="1057995"/>
                    <a:pt x="84447" y="1052532"/>
                  </a:cubicBezTo>
                  <a:cubicBezTo>
                    <a:pt x="80863" y="1064908"/>
                    <a:pt x="77451" y="1077283"/>
                    <a:pt x="74123" y="1089744"/>
                  </a:cubicBezTo>
                  <a:cubicBezTo>
                    <a:pt x="69431" y="1096743"/>
                    <a:pt x="64739" y="1103742"/>
                    <a:pt x="60046" y="1110655"/>
                  </a:cubicBezTo>
                  <a:cubicBezTo>
                    <a:pt x="59619" y="1109631"/>
                    <a:pt x="59193" y="1108521"/>
                    <a:pt x="58766" y="1107497"/>
                  </a:cubicBezTo>
                  <a:cubicBezTo>
                    <a:pt x="60473" y="1099986"/>
                    <a:pt x="62264" y="1092561"/>
                    <a:pt x="64227" y="1085136"/>
                  </a:cubicBezTo>
                  <a:close/>
                  <a:moveTo>
                    <a:pt x="57828" y="1114069"/>
                  </a:moveTo>
                  <a:lnTo>
                    <a:pt x="56975" y="1115264"/>
                  </a:lnTo>
                  <a:cubicBezTo>
                    <a:pt x="57145" y="1114581"/>
                    <a:pt x="57316" y="1113898"/>
                    <a:pt x="57486" y="1113215"/>
                  </a:cubicBezTo>
                  <a:cubicBezTo>
                    <a:pt x="57572" y="1113471"/>
                    <a:pt x="57743" y="1113813"/>
                    <a:pt x="57828" y="1114069"/>
                  </a:cubicBezTo>
                  <a:close/>
                  <a:moveTo>
                    <a:pt x="67810" y="1138308"/>
                  </a:moveTo>
                  <a:cubicBezTo>
                    <a:pt x="68237" y="1139417"/>
                    <a:pt x="68663" y="1140441"/>
                    <a:pt x="69175" y="1141551"/>
                  </a:cubicBezTo>
                  <a:cubicBezTo>
                    <a:pt x="68407" y="1142063"/>
                    <a:pt x="67554" y="1142490"/>
                    <a:pt x="66786" y="1143002"/>
                  </a:cubicBezTo>
                  <a:cubicBezTo>
                    <a:pt x="67127" y="1141465"/>
                    <a:pt x="67468" y="1139844"/>
                    <a:pt x="67895" y="1138308"/>
                  </a:cubicBezTo>
                  <a:close/>
                  <a:moveTo>
                    <a:pt x="64824" y="1155548"/>
                  </a:moveTo>
                  <a:cubicBezTo>
                    <a:pt x="64312" y="1156487"/>
                    <a:pt x="63800" y="1157426"/>
                    <a:pt x="63288" y="1158364"/>
                  </a:cubicBezTo>
                  <a:cubicBezTo>
                    <a:pt x="63459" y="1157596"/>
                    <a:pt x="63630" y="1156828"/>
                    <a:pt x="63800" y="1156060"/>
                  </a:cubicBezTo>
                  <a:cubicBezTo>
                    <a:pt x="64141" y="1155889"/>
                    <a:pt x="64483" y="1155719"/>
                    <a:pt x="64824" y="1155548"/>
                  </a:cubicBezTo>
                  <a:close/>
                  <a:moveTo>
                    <a:pt x="70028" y="1153500"/>
                  </a:moveTo>
                  <a:cubicBezTo>
                    <a:pt x="68919" y="1161864"/>
                    <a:pt x="67895" y="1170313"/>
                    <a:pt x="66957" y="1178677"/>
                  </a:cubicBezTo>
                  <a:cubicBezTo>
                    <a:pt x="66530" y="1182774"/>
                    <a:pt x="66104" y="1186786"/>
                    <a:pt x="65763" y="1190882"/>
                  </a:cubicBezTo>
                  <a:cubicBezTo>
                    <a:pt x="60899" y="1200441"/>
                    <a:pt x="56036" y="1210000"/>
                    <a:pt x="51173" y="1219559"/>
                  </a:cubicBezTo>
                  <a:lnTo>
                    <a:pt x="53306" y="1207610"/>
                  </a:lnTo>
                  <a:cubicBezTo>
                    <a:pt x="55780" y="1194296"/>
                    <a:pt x="58425" y="1180982"/>
                    <a:pt x="61240" y="1167753"/>
                  </a:cubicBezTo>
                  <a:cubicBezTo>
                    <a:pt x="64141" y="1162973"/>
                    <a:pt x="67042" y="1158279"/>
                    <a:pt x="70028" y="1153500"/>
                  </a:cubicBezTo>
                  <a:close/>
                  <a:moveTo>
                    <a:pt x="49040" y="1226643"/>
                  </a:moveTo>
                  <a:lnTo>
                    <a:pt x="46736" y="1244908"/>
                  </a:lnTo>
                  <a:cubicBezTo>
                    <a:pt x="45627" y="1242006"/>
                    <a:pt x="44518" y="1239104"/>
                    <a:pt x="43409" y="1236288"/>
                  </a:cubicBezTo>
                  <a:lnTo>
                    <a:pt x="49126" y="1226302"/>
                  </a:lnTo>
                  <a:lnTo>
                    <a:pt x="49126" y="1226643"/>
                  </a:lnTo>
                  <a:close/>
                  <a:moveTo>
                    <a:pt x="46822" y="1245420"/>
                  </a:moveTo>
                  <a:lnTo>
                    <a:pt x="49893" y="1226643"/>
                  </a:lnTo>
                  <a:lnTo>
                    <a:pt x="50320" y="1223997"/>
                  </a:lnTo>
                  <a:lnTo>
                    <a:pt x="52538" y="1220157"/>
                  </a:lnTo>
                  <a:cubicBezTo>
                    <a:pt x="56719" y="1212987"/>
                    <a:pt x="60814" y="1205818"/>
                    <a:pt x="64994" y="1198649"/>
                  </a:cubicBezTo>
                  <a:cubicBezTo>
                    <a:pt x="63800" y="1212049"/>
                    <a:pt x="62776" y="1225534"/>
                    <a:pt x="61923" y="1238933"/>
                  </a:cubicBezTo>
                  <a:cubicBezTo>
                    <a:pt x="61752" y="1241921"/>
                    <a:pt x="61582" y="1244908"/>
                    <a:pt x="61411" y="1247980"/>
                  </a:cubicBezTo>
                  <a:cubicBezTo>
                    <a:pt x="57743" y="1250370"/>
                    <a:pt x="54074" y="1252845"/>
                    <a:pt x="50320" y="1255320"/>
                  </a:cubicBezTo>
                  <a:cubicBezTo>
                    <a:pt x="49126" y="1251992"/>
                    <a:pt x="47931" y="1248663"/>
                    <a:pt x="46736" y="1245420"/>
                  </a:cubicBezTo>
                  <a:close/>
                  <a:moveTo>
                    <a:pt x="60899" y="1259502"/>
                  </a:moveTo>
                  <a:cubicBezTo>
                    <a:pt x="60899" y="1259502"/>
                    <a:pt x="60899" y="1260100"/>
                    <a:pt x="60899" y="1260441"/>
                  </a:cubicBezTo>
                  <a:lnTo>
                    <a:pt x="60131" y="1281864"/>
                  </a:lnTo>
                  <a:cubicBezTo>
                    <a:pt x="60131" y="1281864"/>
                    <a:pt x="60388" y="1282034"/>
                    <a:pt x="60388" y="1281864"/>
                  </a:cubicBezTo>
                  <a:lnTo>
                    <a:pt x="61752" y="1260356"/>
                  </a:lnTo>
                  <a:cubicBezTo>
                    <a:pt x="61752" y="1259844"/>
                    <a:pt x="61752" y="1259332"/>
                    <a:pt x="61838" y="1258820"/>
                  </a:cubicBezTo>
                  <a:cubicBezTo>
                    <a:pt x="64397" y="1257113"/>
                    <a:pt x="67042" y="1255491"/>
                    <a:pt x="69601" y="1253784"/>
                  </a:cubicBezTo>
                  <a:cubicBezTo>
                    <a:pt x="69175" y="1259588"/>
                    <a:pt x="68748" y="1265477"/>
                    <a:pt x="68407" y="1271281"/>
                  </a:cubicBezTo>
                  <a:lnTo>
                    <a:pt x="67127" y="1294495"/>
                  </a:lnTo>
                  <a:lnTo>
                    <a:pt x="66786" y="1303030"/>
                  </a:lnTo>
                  <a:cubicBezTo>
                    <a:pt x="62264" y="1289886"/>
                    <a:pt x="57828" y="1276828"/>
                    <a:pt x="53477" y="1264196"/>
                  </a:cubicBezTo>
                  <a:cubicBezTo>
                    <a:pt x="55951" y="1262575"/>
                    <a:pt x="58425" y="1260953"/>
                    <a:pt x="60899" y="1259417"/>
                  </a:cubicBezTo>
                  <a:close/>
                  <a:moveTo>
                    <a:pt x="62862" y="1247127"/>
                  </a:moveTo>
                  <a:cubicBezTo>
                    <a:pt x="63118" y="1244396"/>
                    <a:pt x="63288" y="1241665"/>
                    <a:pt x="63544" y="1238848"/>
                  </a:cubicBezTo>
                  <a:cubicBezTo>
                    <a:pt x="64994" y="1223229"/>
                    <a:pt x="66786" y="1207610"/>
                    <a:pt x="68834" y="1192077"/>
                  </a:cubicBezTo>
                  <a:cubicBezTo>
                    <a:pt x="71393" y="1187554"/>
                    <a:pt x="74038" y="1183115"/>
                    <a:pt x="76597" y="1178592"/>
                  </a:cubicBezTo>
                  <a:cubicBezTo>
                    <a:pt x="75574" y="1187810"/>
                    <a:pt x="74550" y="1196942"/>
                    <a:pt x="73612" y="1206160"/>
                  </a:cubicBezTo>
                  <a:cubicBezTo>
                    <a:pt x="72502" y="1218108"/>
                    <a:pt x="71479" y="1230057"/>
                    <a:pt x="70540" y="1242006"/>
                  </a:cubicBezTo>
                  <a:cubicBezTo>
                    <a:pt x="67980" y="1243713"/>
                    <a:pt x="65421" y="1245335"/>
                    <a:pt x="62862" y="1247042"/>
                  </a:cubicBezTo>
                  <a:close/>
                  <a:moveTo>
                    <a:pt x="73441" y="1238421"/>
                  </a:moveTo>
                  <a:lnTo>
                    <a:pt x="80522" y="1224766"/>
                  </a:lnTo>
                  <a:cubicBezTo>
                    <a:pt x="82399" y="1221181"/>
                    <a:pt x="84362" y="1217511"/>
                    <a:pt x="86238" y="1213926"/>
                  </a:cubicBezTo>
                  <a:cubicBezTo>
                    <a:pt x="86068" y="1219901"/>
                    <a:pt x="85897" y="1225961"/>
                    <a:pt x="85726" y="1231935"/>
                  </a:cubicBezTo>
                  <a:cubicBezTo>
                    <a:pt x="81546" y="1234666"/>
                    <a:pt x="77366" y="1237482"/>
                    <a:pt x="73185" y="1240214"/>
                  </a:cubicBezTo>
                  <a:cubicBezTo>
                    <a:pt x="73185" y="1239616"/>
                    <a:pt x="73355" y="1238933"/>
                    <a:pt x="73355" y="1238336"/>
                  </a:cubicBezTo>
                  <a:close/>
                  <a:moveTo>
                    <a:pt x="101083" y="1221693"/>
                  </a:moveTo>
                  <a:cubicBezTo>
                    <a:pt x="101083" y="1221693"/>
                    <a:pt x="101083" y="1221693"/>
                    <a:pt x="101083" y="1221778"/>
                  </a:cubicBezTo>
                  <a:cubicBezTo>
                    <a:pt x="101083" y="1221778"/>
                    <a:pt x="101083" y="1221778"/>
                    <a:pt x="101083" y="1221778"/>
                  </a:cubicBezTo>
                  <a:cubicBezTo>
                    <a:pt x="101083" y="1221778"/>
                    <a:pt x="101083" y="1221693"/>
                    <a:pt x="101083" y="1221608"/>
                  </a:cubicBezTo>
                  <a:close/>
                  <a:moveTo>
                    <a:pt x="95453" y="1196345"/>
                  </a:moveTo>
                  <a:cubicBezTo>
                    <a:pt x="96988" y="1193443"/>
                    <a:pt x="98439" y="1190626"/>
                    <a:pt x="99974" y="1187724"/>
                  </a:cubicBezTo>
                  <a:cubicBezTo>
                    <a:pt x="100060" y="1194382"/>
                    <a:pt x="100231" y="1201039"/>
                    <a:pt x="100487" y="1207781"/>
                  </a:cubicBezTo>
                  <a:cubicBezTo>
                    <a:pt x="98780" y="1203941"/>
                    <a:pt x="97159" y="1200185"/>
                    <a:pt x="95453" y="1196345"/>
                  </a:cubicBezTo>
                  <a:close/>
                  <a:moveTo>
                    <a:pt x="106800" y="1229887"/>
                  </a:moveTo>
                  <a:cubicBezTo>
                    <a:pt x="109445" y="1235264"/>
                    <a:pt x="111834" y="1240641"/>
                    <a:pt x="114223" y="1246103"/>
                  </a:cubicBezTo>
                  <a:cubicBezTo>
                    <a:pt x="112175" y="1251309"/>
                    <a:pt x="110127" y="1256515"/>
                    <a:pt x="108165" y="1261722"/>
                  </a:cubicBezTo>
                  <a:cubicBezTo>
                    <a:pt x="107568" y="1251138"/>
                    <a:pt x="107056" y="1240555"/>
                    <a:pt x="106544" y="1229972"/>
                  </a:cubicBezTo>
                  <a:cubicBezTo>
                    <a:pt x="106544" y="1229972"/>
                    <a:pt x="106715" y="1229887"/>
                    <a:pt x="106715" y="1229801"/>
                  </a:cubicBezTo>
                  <a:close/>
                  <a:moveTo>
                    <a:pt x="139306" y="1306871"/>
                  </a:moveTo>
                  <a:cubicBezTo>
                    <a:pt x="139562" y="1307383"/>
                    <a:pt x="139732" y="1307895"/>
                    <a:pt x="139988" y="1308492"/>
                  </a:cubicBezTo>
                  <a:cubicBezTo>
                    <a:pt x="139476" y="1308834"/>
                    <a:pt x="138964" y="1309175"/>
                    <a:pt x="138367" y="1309517"/>
                  </a:cubicBezTo>
                  <a:cubicBezTo>
                    <a:pt x="138623" y="1308663"/>
                    <a:pt x="138964" y="1307724"/>
                    <a:pt x="139306" y="1306871"/>
                  </a:cubicBezTo>
                  <a:close/>
                  <a:moveTo>
                    <a:pt x="140842" y="1302945"/>
                  </a:moveTo>
                  <a:cubicBezTo>
                    <a:pt x="141609" y="1301153"/>
                    <a:pt x="142292" y="1299360"/>
                    <a:pt x="143060" y="1297568"/>
                  </a:cubicBezTo>
                  <a:lnTo>
                    <a:pt x="145193" y="1292532"/>
                  </a:lnTo>
                  <a:cubicBezTo>
                    <a:pt x="145278" y="1292959"/>
                    <a:pt x="145363" y="1293386"/>
                    <a:pt x="145449" y="1293898"/>
                  </a:cubicBezTo>
                  <a:cubicBezTo>
                    <a:pt x="146217" y="1297397"/>
                    <a:pt x="146984" y="1300896"/>
                    <a:pt x="147752" y="1304396"/>
                  </a:cubicBezTo>
                  <a:cubicBezTo>
                    <a:pt x="146046" y="1305420"/>
                    <a:pt x="144339" y="1306359"/>
                    <a:pt x="142633" y="1307383"/>
                  </a:cubicBezTo>
                  <a:cubicBezTo>
                    <a:pt x="142036" y="1305932"/>
                    <a:pt x="141439" y="1304481"/>
                    <a:pt x="140842" y="1303030"/>
                  </a:cubicBezTo>
                  <a:close/>
                  <a:moveTo>
                    <a:pt x="149459" y="1311565"/>
                  </a:moveTo>
                  <a:cubicBezTo>
                    <a:pt x="151250" y="1319332"/>
                    <a:pt x="153042" y="1327013"/>
                    <a:pt x="154919" y="1334780"/>
                  </a:cubicBezTo>
                  <a:cubicBezTo>
                    <a:pt x="151847" y="1327781"/>
                    <a:pt x="148776" y="1320868"/>
                    <a:pt x="145705" y="1313869"/>
                  </a:cubicBezTo>
                  <a:cubicBezTo>
                    <a:pt x="146984" y="1313101"/>
                    <a:pt x="148179" y="1312333"/>
                    <a:pt x="149459" y="1311650"/>
                  </a:cubicBezTo>
                  <a:close/>
                  <a:moveTo>
                    <a:pt x="166351" y="1343656"/>
                  </a:moveTo>
                  <a:cubicBezTo>
                    <a:pt x="167119" y="1341096"/>
                    <a:pt x="167887" y="1338535"/>
                    <a:pt x="168655" y="1335975"/>
                  </a:cubicBezTo>
                  <a:cubicBezTo>
                    <a:pt x="170191" y="1342547"/>
                    <a:pt x="171812" y="1349118"/>
                    <a:pt x="173518" y="1355605"/>
                  </a:cubicBezTo>
                  <a:lnTo>
                    <a:pt x="175821" y="1364566"/>
                  </a:lnTo>
                  <a:lnTo>
                    <a:pt x="172921" y="1375662"/>
                  </a:lnTo>
                  <a:cubicBezTo>
                    <a:pt x="169764" y="1368407"/>
                    <a:pt x="166608" y="1361238"/>
                    <a:pt x="163365" y="1354068"/>
                  </a:cubicBezTo>
                  <a:cubicBezTo>
                    <a:pt x="164389" y="1350569"/>
                    <a:pt x="165328" y="1347155"/>
                    <a:pt x="166351" y="1343656"/>
                  </a:cubicBezTo>
                  <a:close/>
                  <a:moveTo>
                    <a:pt x="176163" y="1366188"/>
                  </a:moveTo>
                  <a:lnTo>
                    <a:pt x="178296" y="1374381"/>
                  </a:lnTo>
                  <a:lnTo>
                    <a:pt x="181282" y="1385391"/>
                  </a:lnTo>
                  <a:cubicBezTo>
                    <a:pt x="180258" y="1385989"/>
                    <a:pt x="179149" y="1386586"/>
                    <a:pt x="178040" y="1387269"/>
                  </a:cubicBezTo>
                  <a:cubicBezTo>
                    <a:pt x="176419" y="1383514"/>
                    <a:pt x="174712" y="1379758"/>
                    <a:pt x="173091" y="1376003"/>
                  </a:cubicBezTo>
                  <a:lnTo>
                    <a:pt x="176163" y="1366103"/>
                  </a:lnTo>
                  <a:close/>
                  <a:moveTo>
                    <a:pt x="181623" y="1385221"/>
                  </a:moveTo>
                  <a:lnTo>
                    <a:pt x="179064" y="1374125"/>
                  </a:lnTo>
                  <a:lnTo>
                    <a:pt x="176845" y="1363969"/>
                  </a:lnTo>
                  <a:lnTo>
                    <a:pt x="180855" y="1351252"/>
                  </a:lnTo>
                  <a:cubicBezTo>
                    <a:pt x="181879" y="1348009"/>
                    <a:pt x="182903" y="1344851"/>
                    <a:pt x="183927" y="1341608"/>
                  </a:cubicBezTo>
                  <a:cubicBezTo>
                    <a:pt x="184524" y="1344168"/>
                    <a:pt x="185121" y="1346643"/>
                    <a:pt x="185719" y="1349204"/>
                  </a:cubicBezTo>
                  <a:lnTo>
                    <a:pt x="192629" y="1378905"/>
                  </a:lnTo>
                  <a:cubicBezTo>
                    <a:pt x="189046" y="1380953"/>
                    <a:pt x="185377" y="1383087"/>
                    <a:pt x="181623" y="1385306"/>
                  </a:cubicBezTo>
                  <a:close/>
                  <a:moveTo>
                    <a:pt x="193056" y="1378564"/>
                  </a:moveTo>
                  <a:lnTo>
                    <a:pt x="187169" y="1348606"/>
                  </a:lnTo>
                  <a:cubicBezTo>
                    <a:pt x="186486" y="1345021"/>
                    <a:pt x="185804" y="1341437"/>
                    <a:pt x="185121" y="1337852"/>
                  </a:cubicBezTo>
                  <a:cubicBezTo>
                    <a:pt x="186742" y="1332817"/>
                    <a:pt x="188363" y="1327781"/>
                    <a:pt x="190070" y="1322660"/>
                  </a:cubicBezTo>
                  <a:cubicBezTo>
                    <a:pt x="194677" y="1338535"/>
                    <a:pt x="199369" y="1354410"/>
                    <a:pt x="203976" y="1370285"/>
                  </a:cubicBezTo>
                  <a:lnTo>
                    <a:pt x="204488" y="1371992"/>
                  </a:lnTo>
                  <a:cubicBezTo>
                    <a:pt x="203123" y="1372760"/>
                    <a:pt x="201843" y="1373528"/>
                    <a:pt x="200478" y="1374296"/>
                  </a:cubicBezTo>
                  <a:cubicBezTo>
                    <a:pt x="198004" y="1375662"/>
                    <a:pt x="195530" y="1377113"/>
                    <a:pt x="193056" y="1378564"/>
                  </a:cubicBezTo>
                  <a:close/>
                  <a:moveTo>
                    <a:pt x="205427" y="1369687"/>
                  </a:moveTo>
                  <a:cubicBezTo>
                    <a:pt x="200990" y="1352020"/>
                    <a:pt x="196553" y="1334268"/>
                    <a:pt x="192117" y="1316515"/>
                  </a:cubicBezTo>
                  <a:cubicBezTo>
                    <a:pt x="194677" y="1308578"/>
                    <a:pt x="197322" y="1300726"/>
                    <a:pt x="199881" y="1292788"/>
                  </a:cubicBezTo>
                  <a:cubicBezTo>
                    <a:pt x="206877" y="1315491"/>
                    <a:pt x="213959" y="1338194"/>
                    <a:pt x="220955" y="1360896"/>
                  </a:cubicBezTo>
                  <a:cubicBezTo>
                    <a:pt x="220784" y="1362091"/>
                    <a:pt x="220613" y="1363286"/>
                    <a:pt x="220443" y="1364396"/>
                  </a:cubicBezTo>
                  <a:cubicBezTo>
                    <a:pt x="215323" y="1366017"/>
                    <a:pt x="210546" y="1368492"/>
                    <a:pt x="205939" y="1371138"/>
                  </a:cubicBezTo>
                  <a:lnTo>
                    <a:pt x="205512" y="1369602"/>
                  </a:lnTo>
                  <a:close/>
                  <a:moveTo>
                    <a:pt x="223172" y="1360811"/>
                  </a:moveTo>
                  <a:cubicBezTo>
                    <a:pt x="223941" y="1357227"/>
                    <a:pt x="224709" y="1353642"/>
                    <a:pt x="225476" y="1349972"/>
                  </a:cubicBezTo>
                  <a:cubicBezTo>
                    <a:pt x="225647" y="1352106"/>
                    <a:pt x="225817" y="1354324"/>
                    <a:pt x="225988" y="1356458"/>
                  </a:cubicBezTo>
                  <a:cubicBezTo>
                    <a:pt x="226159" y="1358592"/>
                    <a:pt x="226159" y="1360811"/>
                    <a:pt x="226159" y="1362945"/>
                  </a:cubicBezTo>
                  <a:cubicBezTo>
                    <a:pt x="225391" y="1363115"/>
                    <a:pt x="224623" y="1363286"/>
                    <a:pt x="223855" y="1363457"/>
                  </a:cubicBezTo>
                  <a:cubicBezTo>
                    <a:pt x="223599" y="1362518"/>
                    <a:pt x="223429" y="1361665"/>
                    <a:pt x="223172" y="1360726"/>
                  </a:cubicBezTo>
                  <a:close/>
                  <a:moveTo>
                    <a:pt x="238274" y="1297226"/>
                  </a:moveTo>
                  <a:cubicBezTo>
                    <a:pt x="238274" y="1293386"/>
                    <a:pt x="238274" y="1289630"/>
                    <a:pt x="238274" y="1285875"/>
                  </a:cubicBezTo>
                  <a:cubicBezTo>
                    <a:pt x="241601" y="1265392"/>
                    <a:pt x="244758" y="1244908"/>
                    <a:pt x="247915" y="1224339"/>
                  </a:cubicBezTo>
                  <a:lnTo>
                    <a:pt x="251242" y="1203514"/>
                  </a:lnTo>
                  <a:cubicBezTo>
                    <a:pt x="251583" y="1217426"/>
                    <a:pt x="252095" y="1231338"/>
                    <a:pt x="252778" y="1245249"/>
                  </a:cubicBezTo>
                  <a:lnTo>
                    <a:pt x="252778" y="1245249"/>
                  </a:lnTo>
                  <a:lnTo>
                    <a:pt x="252778" y="1245591"/>
                  </a:lnTo>
                  <a:cubicBezTo>
                    <a:pt x="252778" y="1245591"/>
                    <a:pt x="252778" y="1245932"/>
                    <a:pt x="252778" y="1245932"/>
                  </a:cubicBezTo>
                  <a:lnTo>
                    <a:pt x="252778" y="1245932"/>
                  </a:lnTo>
                  <a:cubicBezTo>
                    <a:pt x="253204" y="1251650"/>
                    <a:pt x="253716" y="1257283"/>
                    <a:pt x="254228" y="1263002"/>
                  </a:cubicBezTo>
                  <a:cubicBezTo>
                    <a:pt x="250474" y="1272646"/>
                    <a:pt x="246891" y="1282461"/>
                    <a:pt x="243222" y="1292106"/>
                  </a:cubicBezTo>
                  <a:lnTo>
                    <a:pt x="243222" y="1292106"/>
                  </a:lnTo>
                  <a:cubicBezTo>
                    <a:pt x="243222" y="1292106"/>
                    <a:pt x="243222" y="1292106"/>
                    <a:pt x="243222" y="1292106"/>
                  </a:cubicBezTo>
                  <a:lnTo>
                    <a:pt x="243222" y="1292106"/>
                  </a:lnTo>
                  <a:cubicBezTo>
                    <a:pt x="243222" y="1292106"/>
                    <a:pt x="243905" y="1292447"/>
                    <a:pt x="243905" y="1292447"/>
                  </a:cubicBezTo>
                  <a:lnTo>
                    <a:pt x="243905" y="1292447"/>
                  </a:lnTo>
                  <a:cubicBezTo>
                    <a:pt x="243905" y="1292447"/>
                    <a:pt x="243905" y="1292447"/>
                    <a:pt x="243905" y="1292447"/>
                  </a:cubicBezTo>
                  <a:cubicBezTo>
                    <a:pt x="243905" y="1292447"/>
                    <a:pt x="243905" y="1292447"/>
                    <a:pt x="243905" y="1292447"/>
                  </a:cubicBezTo>
                  <a:lnTo>
                    <a:pt x="254143" y="1269830"/>
                  </a:lnTo>
                  <a:cubicBezTo>
                    <a:pt x="254143" y="1269830"/>
                    <a:pt x="254058" y="1269488"/>
                    <a:pt x="253972" y="1269744"/>
                  </a:cubicBezTo>
                  <a:lnTo>
                    <a:pt x="248341" y="1281522"/>
                  </a:lnTo>
                  <a:cubicBezTo>
                    <a:pt x="250389" y="1276402"/>
                    <a:pt x="252437" y="1271281"/>
                    <a:pt x="254484" y="1266245"/>
                  </a:cubicBezTo>
                  <a:cubicBezTo>
                    <a:pt x="255423" y="1276914"/>
                    <a:pt x="256532" y="1287582"/>
                    <a:pt x="257726" y="1298251"/>
                  </a:cubicBezTo>
                  <a:lnTo>
                    <a:pt x="255508" y="1295946"/>
                  </a:lnTo>
                  <a:lnTo>
                    <a:pt x="257897" y="1299787"/>
                  </a:lnTo>
                  <a:cubicBezTo>
                    <a:pt x="258238" y="1303030"/>
                    <a:pt x="258665" y="1306273"/>
                    <a:pt x="259091" y="1309602"/>
                  </a:cubicBezTo>
                  <a:lnTo>
                    <a:pt x="259091" y="1310029"/>
                  </a:lnTo>
                  <a:cubicBezTo>
                    <a:pt x="259091" y="1310029"/>
                    <a:pt x="253033" y="1329829"/>
                    <a:pt x="253033" y="1329829"/>
                  </a:cubicBezTo>
                  <a:cubicBezTo>
                    <a:pt x="253204" y="1323087"/>
                    <a:pt x="253375" y="1316259"/>
                    <a:pt x="253460" y="1309517"/>
                  </a:cubicBezTo>
                  <a:lnTo>
                    <a:pt x="253802" y="1297141"/>
                  </a:lnTo>
                  <a:cubicBezTo>
                    <a:pt x="253802" y="1297141"/>
                    <a:pt x="253545" y="1297141"/>
                    <a:pt x="253545" y="1297141"/>
                  </a:cubicBezTo>
                  <a:lnTo>
                    <a:pt x="251839" y="1309260"/>
                  </a:lnTo>
                  <a:cubicBezTo>
                    <a:pt x="250218" y="1320697"/>
                    <a:pt x="248512" y="1332049"/>
                    <a:pt x="247147" y="1343485"/>
                  </a:cubicBezTo>
                  <a:cubicBezTo>
                    <a:pt x="247147" y="1343485"/>
                    <a:pt x="247147" y="1343485"/>
                    <a:pt x="247147" y="1343485"/>
                  </a:cubicBezTo>
                  <a:cubicBezTo>
                    <a:pt x="247147" y="1343485"/>
                    <a:pt x="247147" y="1343485"/>
                    <a:pt x="247147" y="1343571"/>
                  </a:cubicBezTo>
                  <a:cubicBezTo>
                    <a:pt x="247147" y="1343571"/>
                    <a:pt x="247147" y="1343571"/>
                    <a:pt x="247147" y="1343571"/>
                  </a:cubicBezTo>
                  <a:cubicBezTo>
                    <a:pt x="247147" y="1343571"/>
                    <a:pt x="247147" y="1343571"/>
                    <a:pt x="247147" y="1343571"/>
                  </a:cubicBezTo>
                  <a:cubicBezTo>
                    <a:pt x="246635" y="1355093"/>
                    <a:pt x="246464" y="1366615"/>
                    <a:pt x="246208" y="1378137"/>
                  </a:cubicBezTo>
                  <a:lnTo>
                    <a:pt x="246208" y="1381209"/>
                  </a:lnTo>
                  <a:cubicBezTo>
                    <a:pt x="240151" y="1353556"/>
                    <a:pt x="238615" y="1325477"/>
                    <a:pt x="238103" y="1297226"/>
                  </a:cubicBezTo>
                  <a:close/>
                  <a:moveTo>
                    <a:pt x="247232" y="1385647"/>
                  </a:moveTo>
                  <a:cubicBezTo>
                    <a:pt x="247232" y="1385647"/>
                    <a:pt x="247062" y="1385050"/>
                    <a:pt x="247062" y="1384708"/>
                  </a:cubicBezTo>
                  <a:lnTo>
                    <a:pt x="247915" y="1378307"/>
                  </a:lnTo>
                  <a:cubicBezTo>
                    <a:pt x="249536" y="1366871"/>
                    <a:pt x="251242" y="1355519"/>
                    <a:pt x="252607" y="1344083"/>
                  </a:cubicBezTo>
                  <a:lnTo>
                    <a:pt x="252607" y="1344083"/>
                  </a:lnTo>
                  <a:cubicBezTo>
                    <a:pt x="252607" y="1344083"/>
                    <a:pt x="252607" y="1344083"/>
                    <a:pt x="252607" y="1344083"/>
                  </a:cubicBezTo>
                  <a:cubicBezTo>
                    <a:pt x="252607" y="1344083"/>
                    <a:pt x="252607" y="1344083"/>
                    <a:pt x="252607" y="1344083"/>
                  </a:cubicBezTo>
                  <a:lnTo>
                    <a:pt x="252607" y="1344083"/>
                  </a:lnTo>
                  <a:cubicBezTo>
                    <a:pt x="252778" y="1339815"/>
                    <a:pt x="252949" y="1335463"/>
                    <a:pt x="253033" y="1331110"/>
                  </a:cubicBezTo>
                  <a:lnTo>
                    <a:pt x="259347" y="1311736"/>
                  </a:lnTo>
                  <a:cubicBezTo>
                    <a:pt x="259774" y="1315064"/>
                    <a:pt x="260115" y="1318307"/>
                    <a:pt x="260541" y="1321636"/>
                  </a:cubicBezTo>
                  <a:cubicBezTo>
                    <a:pt x="262589" y="1336401"/>
                    <a:pt x="264807" y="1351167"/>
                    <a:pt x="267196" y="1365847"/>
                  </a:cubicBezTo>
                  <a:lnTo>
                    <a:pt x="260371" y="1388891"/>
                  </a:lnTo>
                  <a:lnTo>
                    <a:pt x="253887" y="1411593"/>
                  </a:lnTo>
                  <a:cubicBezTo>
                    <a:pt x="251071" y="1403144"/>
                    <a:pt x="249109" y="1394353"/>
                    <a:pt x="247062" y="1385647"/>
                  </a:cubicBezTo>
                  <a:close/>
                  <a:moveTo>
                    <a:pt x="261395" y="1388976"/>
                  </a:moveTo>
                  <a:lnTo>
                    <a:pt x="267794" y="1368919"/>
                  </a:lnTo>
                  <a:cubicBezTo>
                    <a:pt x="268561" y="1373699"/>
                    <a:pt x="269415" y="1378478"/>
                    <a:pt x="270268" y="1383258"/>
                  </a:cubicBezTo>
                  <a:lnTo>
                    <a:pt x="269670" y="1382916"/>
                  </a:lnTo>
                  <a:cubicBezTo>
                    <a:pt x="269670" y="1382916"/>
                    <a:pt x="269500" y="1383087"/>
                    <a:pt x="269585" y="1383087"/>
                  </a:cubicBezTo>
                  <a:lnTo>
                    <a:pt x="270353" y="1383684"/>
                  </a:lnTo>
                  <a:cubicBezTo>
                    <a:pt x="271036" y="1387611"/>
                    <a:pt x="271718" y="1391537"/>
                    <a:pt x="272486" y="1395462"/>
                  </a:cubicBezTo>
                  <a:lnTo>
                    <a:pt x="267623" y="1392049"/>
                  </a:lnTo>
                  <a:cubicBezTo>
                    <a:pt x="267623" y="1392049"/>
                    <a:pt x="267367" y="1392049"/>
                    <a:pt x="267452" y="1392219"/>
                  </a:cubicBezTo>
                  <a:lnTo>
                    <a:pt x="272571" y="1396060"/>
                  </a:lnTo>
                  <a:cubicBezTo>
                    <a:pt x="272571" y="1396060"/>
                    <a:pt x="272571" y="1396316"/>
                    <a:pt x="272571" y="1396487"/>
                  </a:cubicBezTo>
                  <a:cubicBezTo>
                    <a:pt x="274192" y="1405277"/>
                    <a:pt x="276069" y="1414068"/>
                    <a:pt x="277776" y="1422945"/>
                  </a:cubicBezTo>
                  <a:lnTo>
                    <a:pt x="283492" y="1449232"/>
                  </a:lnTo>
                  <a:cubicBezTo>
                    <a:pt x="283492" y="1449232"/>
                    <a:pt x="283748" y="1449403"/>
                    <a:pt x="283748" y="1449232"/>
                  </a:cubicBezTo>
                  <a:lnTo>
                    <a:pt x="278629" y="1422689"/>
                  </a:lnTo>
                  <a:cubicBezTo>
                    <a:pt x="277178" y="1414324"/>
                    <a:pt x="275643" y="1405875"/>
                    <a:pt x="274278" y="1397511"/>
                  </a:cubicBezTo>
                  <a:lnTo>
                    <a:pt x="284089" y="1404765"/>
                  </a:lnTo>
                  <a:lnTo>
                    <a:pt x="282127" y="1413044"/>
                  </a:lnTo>
                  <a:cubicBezTo>
                    <a:pt x="282127" y="1413044"/>
                    <a:pt x="282298" y="1413300"/>
                    <a:pt x="282383" y="1413044"/>
                  </a:cubicBezTo>
                  <a:lnTo>
                    <a:pt x="284431" y="1405021"/>
                  </a:lnTo>
                  <a:lnTo>
                    <a:pt x="285113" y="1405534"/>
                  </a:lnTo>
                  <a:lnTo>
                    <a:pt x="300897" y="1417056"/>
                  </a:lnTo>
                  <a:cubicBezTo>
                    <a:pt x="301579" y="1419787"/>
                    <a:pt x="302347" y="1422433"/>
                    <a:pt x="303030" y="1425164"/>
                  </a:cubicBezTo>
                  <a:lnTo>
                    <a:pt x="309684" y="1448549"/>
                  </a:lnTo>
                  <a:cubicBezTo>
                    <a:pt x="309684" y="1448549"/>
                    <a:pt x="309940" y="1448720"/>
                    <a:pt x="309940" y="1448549"/>
                  </a:cubicBezTo>
                  <a:lnTo>
                    <a:pt x="303883" y="1424822"/>
                  </a:lnTo>
                  <a:cubicBezTo>
                    <a:pt x="303371" y="1422603"/>
                    <a:pt x="302859" y="1420299"/>
                    <a:pt x="302262" y="1418080"/>
                  </a:cubicBezTo>
                  <a:lnTo>
                    <a:pt x="303030" y="1418592"/>
                  </a:lnTo>
                  <a:cubicBezTo>
                    <a:pt x="306272" y="1420896"/>
                    <a:pt x="309514" y="1423286"/>
                    <a:pt x="312756" y="1425590"/>
                  </a:cubicBezTo>
                  <a:lnTo>
                    <a:pt x="310282" y="1443087"/>
                  </a:lnTo>
                  <a:cubicBezTo>
                    <a:pt x="310282" y="1443087"/>
                    <a:pt x="310452" y="1443343"/>
                    <a:pt x="310538" y="1443087"/>
                  </a:cubicBezTo>
                  <a:lnTo>
                    <a:pt x="313438" y="1426017"/>
                  </a:lnTo>
                  <a:cubicBezTo>
                    <a:pt x="318387" y="1429602"/>
                    <a:pt x="323420" y="1433187"/>
                    <a:pt x="328454" y="1436771"/>
                  </a:cubicBezTo>
                  <a:cubicBezTo>
                    <a:pt x="329649" y="1440100"/>
                    <a:pt x="330843" y="1443428"/>
                    <a:pt x="332037" y="1446757"/>
                  </a:cubicBezTo>
                  <a:cubicBezTo>
                    <a:pt x="329307" y="1444965"/>
                    <a:pt x="326577" y="1443172"/>
                    <a:pt x="323762" y="1441380"/>
                  </a:cubicBezTo>
                  <a:lnTo>
                    <a:pt x="316083" y="1436430"/>
                  </a:lnTo>
                  <a:lnTo>
                    <a:pt x="314462" y="1435405"/>
                  </a:lnTo>
                  <a:lnTo>
                    <a:pt x="315571" y="1436942"/>
                  </a:lnTo>
                  <a:lnTo>
                    <a:pt x="318728" y="1441380"/>
                  </a:lnTo>
                  <a:cubicBezTo>
                    <a:pt x="318728" y="1441380"/>
                    <a:pt x="318984" y="1441380"/>
                    <a:pt x="318899" y="1441295"/>
                  </a:cubicBezTo>
                  <a:lnTo>
                    <a:pt x="317107" y="1438222"/>
                  </a:lnTo>
                  <a:lnTo>
                    <a:pt x="322738" y="1442660"/>
                  </a:lnTo>
                  <a:cubicBezTo>
                    <a:pt x="326407" y="1445562"/>
                    <a:pt x="330075" y="1448549"/>
                    <a:pt x="333658" y="1451536"/>
                  </a:cubicBezTo>
                  <a:cubicBezTo>
                    <a:pt x="334938" y="1455036"/>
                    <a:pt x="336303" y="1458620"/>
                    <a:pt x="337583" y="1462120"/>
                  </a:cubicBezTo>
                  <a:lnTo>
                    <a:pt x="329563" y="1456572"/>
                  </a:lnTo>
                  <a:lnTo>
                    <a:pt x="314377" y="1445818"/>
                  </a:lnTo>
                  <a:cubicBezTo>
                    <a:pt x="314377" y="1445818"/>
                    <a:pt x="314121" y="1445903"/>
                    <a:pt x="314206" y="1445989"/>
                  </a:cubicBezTo>
                  <a:lnTo>
                    <a:pt x="328966" y="1457255"/>
                  </a:lnTo>
                  <a:lnTo>
                    <a:pt x="338436" y="1464253"/>
                  </a:lnTo>
                  <a:cubicBezTo>
                    <a:pt x="339887" y="1468094"/>
                    <a:pt x="341337" y="1471935"/>
                    <a:pt x="342787" y="1475775"/>
                  </a:cubicBezTo>
                  <a:cubicBezTo>
                    <a:pt x="344665" y="1480811"/>
                    <a:pt x="346627" y="1485846"/>
                    <a:pt x="348589" y="1490797"/>
                  </a:cubicBezTo>
                  <a:cubicBezTo>
                    <a:pt x="344323" y="1488151"/>
                    <a:pt x="340057" y="1485590"/>
                    <a:pt x="335877" y="1482945"/>
                  </a:cubicBezTo>
                  <a:cubicBezTo>
                    <a:pt x="319752" y="1472788"/>
                    <a:pt x="303627" y="1462632"/>
                    <a:pt x="287672" y="1452134"/>
                  </a:cubicBezTo>
                  <a:lnTo>
                    <a:pt x="270609" y="1440868"/>
                  </a:lnTo>
                  <a:lnTo>
                    <a:pt x="267026" y="1438478"/>
                  </a:lnTo>
                  <a:cubicBezTo>
                    <a:pt x="264722" y="1434723"/>
                    <a:pt x="262504" y="1430967"/>
                    <a:pt x="260371" y="1427127"/>
                  </a:cubicBezTo>
                  <a:cubicBezTo>
                    <a:pt x="257811" y="1422262"/>
                    <a:pt x="255764" y="1417312"/>
                    <a:pt x="253972" y="1412191"/>
                  </a:cubicBezTo>
                  <a:lnTo>
                    <a:pt x="261139" y="1389061"/>
                  </a:lnTo>
                  <a:close/>
                  <a:moveTo>
                    <a:pt x="477845" y="1550199"/>
                  </a:moveTo>
                  <a:cubicBezTo>
                    <a:pt x="462914" y="1541323"/>
                    <a:pt x="448069" y="1532191"/>
                    <a:pt x="433394" y="1522973"/>
                  </a:cubicBezTo>
                  <a:lnTo>
                    <a:pt x="433394" y="1522973"/>
                  </a:lnTo>
                  <a:cubicBezTo>
                    <a:pt x="433394" y="1522973"/>
                    <a:pt x="433394" y="1522973"/>
                    <a:pt x="433394" y="1522973"/>
                  </a:cubicBezTo>
                  <a:lnTo>
                    <a:pt x="433394" y="1522973"/>
                  </a:lnTo>
                  <a:cubicBezTo>
                    <a:pt x="433394" y="1522973"/>
                    <a:pt x="433394" y="1522973"/>
                    <a:pt x="433394" y="1522973"/>
                  </a:cubicBezTo>
                  <a:cubicBezTo>
                    <a:pt x="429726" y="1520754"/>
                    <a:pt x="426057" y="1518620"/>
                    <a:pt x="422474" y="1516401"/>
                  </a:cubicBezTo>
                  <a:cubicBezTo>
                    <a:pt x="420597" y="1512987"/>
                    <a:pt x="418720" y="1509573"/>
                    <a:pt x="416843" y="1506074"/>
                  </a:cubicBezTo>
                  <a:cubicBezTo>
                    <a:pt x="414283" y="1501294"/>
                    <a:pt x="411724" y="1496430"/>
                    <a:pt x="409249" y="1491565"/>
                  </a:cubicBezTo>
                  <a:cubicBezTo>
                    <a:pt x="421365" y="1499076"/>
                    <a:pt x="433565" y="1506501"/>
                    <a:pt x="445765" y="1513756"/>
                  </a:cubicBezTo>
                  <a:cubicBezTo>
                    <a:pt x="447386" y="1516316"/>
                    <a:pt x="448922" y="1518876"/>
                    <a:pt x="450543" y="1521522"/>
                  </a:cubicBezTo>
                  <a:lnTo>
                    <a:pt x="460525" y="1536970"/>
                  </a:lnTo>
                  <a:cubicBezTo>
                    <a:pt x="460525" y="1536970"/>
                    <a:pt x="460781" y="1536970"/>
                    <a:pt x="460696" y="1536885"/>
                  </a:cubicBezTo>
                  <a:lnTo>
                    <a:pt x="451396" y="1521181"/>
                  </a:lnTo>
                  <a:cubicBezTo>
                    <a:pt x="450287" y="1519132"/>
                    <a:pt x="449093" y="1517084"/>
                    <a:pt x="447898" y="1515121"/>
                  </a:cubicBezTo>
                  <a:cubicBezTo>
                    <a:pt x="451993" y="1517596"/>
                    <a:pt x="456174" y="1519986"/>
                    <a:pt x="460355" y="1522461"/>
                  </a:cubicBezTo>
                  <a:cubicBezTo>
                    <a:pt x="467692" y="1526728"/>
                    <a:pt x="475029" y="1530996"/>
                    <a:pt x="482366" y="1535178"/>
                  </a:cubicBezTo>
                  <a:cubicBezTo>
                    <a:pt x="483475" y="1536885"/>
                    <a:pt x="484670" y="1538592"/>
                    <a:pt x="485779" y="1540213"/>
                  </a:cubicBezTo>
                  <a:cubicBezTo>
                    <a:pt x="487486" y="1542689"/>
                    <a:pt x="489107" y="1545249"/>
                    <a:pt x="490813" y="1547724"/>
                  </a:cubicBezTo>
                  <a:lnTo>
                    <a:pt x="496017" y="1555064"/>
                  </a:lnTo>
                  <a:lnTo>
                    <a:pt x="501222" y="1562404"/>
                  </a:lnTo>
                  <a:cubicBezTo>
                    <a:pt x="501819" y="1563258"/>
                    <a:pt x="502501" y="1564197"/>
                    <a:pt x="503098" y="1565050"/>
                  </a:cubicBezTo>
                  <a:cubicBezTo>
                    <a:pt x="494652" y="1560270"/>
                    <a:pt x="486291" y="1555320"/>
                    <a:pt x="477930" y="1550455"/>
                  </a:cubicBezTo>
                  <a:close/>
                  <a:moveTo>
                    <a:pt x="461890" y="1519047"/>
                  </a:moveTo>
                  <a:cubicBezTo>
                    <a:pt x="455747" y="1515206"/>
                    <a:pt x="449605" y="1511280"/>
                    <a:pt x="443462" y="1507354"/>
                  </a:cubicBezTo>
                  <a:cubicBezTo>
                    <a:pt x="443035" y="1506586"/>
                    <a:pt x="442609" y="1505903"/>
                    <a:pt x="442182" y="1505135"/>
                  </a:cubicBezTo>
                  <a:cubicBezTo>
                    <a:pt x="436039" y="1494040"/>
                    <a:pt x="430238" y="1482859"/>
                    <a:pt x="424607" y="1471508"/>
                  </a:cubicBezTo>
                  <a:cubicBezTo>
                    <a:pt x="434674" y="1477824"/>
                    <a:pt x="444742" y="1484140"/>
                    <a:pt x="454809" y="1490455"/>
                  </a:cubicBezTo>
                  <a:cubicBezTo>
                    <a:pt x="461464" y="1502148"/>
                    <a:pt x="468459" y="1513670"/>
                    <a:pt x="475626" y="1525021"/>
                  </a:cubicBezTo>
                  <a:cubicBezTo>
                    <a:pt x="476565" y="1526472"/>
                    <a:pt x="477588" y="1527923"/>
                    <a:pt x="478527" y="1529374"/>
                  </a:cubicBezTo>
                  <a:cubicBezTo>
                    <a:pt x="472982" y="1525960"/>
                    <a:pt x="467436" y="1522461"/>
                    <a:pt x="461890" y="1518962"/>
                  </a:cubicBezTo>
                  <a:close/>
                  <a:moveTo>
                    <a:pt x="456856" y="1484396"/>
                  </a:moveTo>
                  <a:cubicBezTo>
                    <a:pt x="459587" y="1486956"/>
                    <a:pt x="462317" y="1489517"/>
                    <a:pt x="464962" y="1492077"/>
                  </a:cubicBezTo>
                  <a:cubicBezTo>
                    <a:pt x="462914" y="1490711"/>
                    <a:pt x="460781" y="1489346"/>
                    <a:pt x="458734" y="1487980"/>
                  </a:cubicBezTo>
                  <a:cubicBezTo>
                    <a:pt x="458136" y="1486785"/>
                    <a:pt x="457454" y="1485590"/>
                    <a:pt x="456856" y="1484396"/>
                  </a:cubicBezTo>
                  <a:close/>
                  <a:moveTo>
                    <a:pt x="526219" y="1529801"/>
                  </a:moveTo>
                  <a:cubicBezTo>
                    <a:pt x="522636" y="1524680"/>
                    <a:pt x="518968" y="1519645"/>
                    <a:pt x="515469" y="1514524"/>
                  </a:cubicBezTo>
                  <a:cubicBezTo>
                    <a:pt x="511460" y="1508635"/>
                    <a:pt x="507620" y="1502575"/>
                    <a:pt x="503866" y="1496515"/>
                  </a:cubicBezTo>
                  <a:cubicBezTo>
                    <a:pt x="513934" y="1502148"/>
                    <a:pt x="524001" y="1507696"/>
                    <a:pt x="534068" y="1513329"/>
                  </a:cubicBezTo>
                  <a:cubicBezTo>
                    <a:pt x="535690" y="1516316"/>
                    <a:pt x="537311" y="1519389"/>
                    <a:pt x="538932" y="1522376"/>
                  </a:cubicBezTo>
                  <a:cubicBezTo>
                    <a:pt x="544733" y="1532788"/>
                    <a:pt x="550705" y="1543030"/>
                    <a:pt x="556763" y="1553272"/>
                  </a:cubicBezTo>
                  <a:lnTo>
                    <a:pt x="530912" y="1536117"/>
                  </a:lnTo>
                  <a:cubicBezTo>
                    <a:pt x="530912" y="1536117"/>
                    <a:pt x="530826" y="1536117"/>
                    <a:pt x="530741" y="1536031"/>
                  </a:cubicBezTo>
                  <a:cubicBezTo>
                    <a:pt x="529206" y="1533983"/>
                    <a:pt x="527670" y="1531935"/>
                    <a:pt x="526134" y="1529886"/>
                  </a:cubicBezTo>
                  <a:close/>
                  <a:moveTo>
                    <a:pt x="538676" y="1513585"/>
                  </a:moveTo>
                  <a:cubicBezTo>
                    <a:pt x="535775" y="1507696"/>
                    <a:pt x="532874" y="1501807"/>
                    <a:pt x="530059" y="1495918"/>
                  </a:cubicBezTo>
                  <a:cubicBezTo>
                    <a:pt x="532447" y="1496771"/>
                    <a:pt x="534837" y="1497625"/>
                    <a:pt x="537225" y="1498478"/>
                  </a:cubicBezTo>
                  <a:cubicBezTo>
                    <a:pt x="538932" y="1499076"/>
                    <a:pt x="540638" y="1499673"/>
                    <a:pt x="542345" y="1500356"/>
                  </a:cubicBezTo>
                  <a:cubicBezTo>
                    <a:pt x="545842" y="1507696"/>
                    <a:pt x="549426" y="1515036"/>
                    <a:pt x="553180" y="1522290"/>
                  </a:cubicBezTo>
                  <a:lnTo>
                    <a:pt x="548402" y="1519389"/>
                  </a:lnTo>
                  <a:cubicBezTo>
                    <a:pt x="545160" y="1517425"/>
                    <a:pt x="542003" y="1515462"/>
                    <a:pt x="538761" y="1513585"/>
                  </a:cubicBezTo>
                  <a:close/>
                  <a:moveTo>
                    <a:pt x="610086" y="1501636"/>
                  </a:moveTo>
                  <a:cubicBezTo>
                    <a:pt x="610086" y="1501636"/>
                    <a:pt x="609489" y="1501551"/>
                    <a:pt x="609233" y="1501465"/>
                  </a:cubicBezTo>
                  <a:cubicBezTo>
                    <a:pt x="608295" y="1499332"/>
                    <a:pt x="607356" y="1497283"/>
                    <a:pt x="606418" y="1495149"/>
                  </a:cubicBezTo>
                  <a:lnTo>
                    <a:pt x="626382" y="1504965"/>
                  </a:lnTo>
                  <a:cubicBezTo>
                    <a:pt x="621007" y="1503770"/>
                    <a:pt x="615547" y="1502575"/>
                    <a:pt x="610086" y="1501636"/>
                  </a:cubicBezTo>
                  <a:close/>
                  <a:moveTo>
                    <a:pt x="723985" y="1609687"/>
                  </a:moveTo>
                  <a:cubicBezTo>
                    <a:pt x="728507" y="1607809"/>
                    <a:pt x="733114" y="1605932"/>
                    <a:pt x="737550" y="1603883"/>
                  </a:cubicBezTo>
                  <a:cubicBezTo>
                    <a:pt x="738233" y="1605164"/>
                    <a:pt x="738915" y="1606529"/>
                    <a:pt x="739598" y="1607809"/>
                  </a:cubicBezTo>
                  <a:lnTo>
                    <a:pt x="740963" y="1610541"/>
                  </a:lnTo>
                  <a:cubicBezTo>
                    <a:pt x="736441" y="1612077"/>
                    <a:pt x="731919" y="1613699"/>
                    <a:pt x="727398" y="1615149"/>
                  </a:cubicBezTo>
                  <a:lnTo>
                    <a:pt x="723899" y="1609602"/>
                  </a:lnTo>
                  <a:close/>
                  <a:moveTo>
                    <a:pt x="741048" y="1607297"/>
                  </a:moveTo>
                  <a:cubicBezTo>
                    <a:pt x="740451" y="1605932"/>
                    <a:pt x="739854" y="1604481"/>
                    <a:pt x="739257" y="1603115"/>
                  </a:cubicBezTo>
                  <a:cubicBezTo>
                    <a:pt x="742669" y="1601579"/>
                    <a:pt x="746082" y="1600043"/>
                    <a:pt x="749410" y="1598336"/>
                  </a:cubicBezTo>
                  <a:lnTo>
                    <a:pt x="749410" y="1598336"/>
                  </a:lnTo>
                  <a:cubicBezTo>
                    <a:pt x="749410" y="1598336"/>
                    <a:pt x="749410" y="1598336"/>
                    <a:pt x="749410" y="1598336"/>
                  </a:cubicBezTo>
                  <a:lnTo>
                    <a:pt x="749410" y="1598336"/>
                  </a:lnTo>
                  <a:cubicBezTo>
                    <a:pt x="749410" y="1598336"/>
                    <a:pt x="749410" y="1598336"/>
                    <a:pt x="749410" y="1598336"/>
                  </a:cubicBezTo>
                  <a:cubicBezTo>
                    <a:pt x="754699" y="1595093"/>
                    <a:pt x="759818" y="1591678"/>
                    <a:pt x="764937" y="1588179"/>
                  </a:cubicBezTo>
                  <a:cubicBezTo>
                    <a:pt x="765193" y="1588691"/>
                    <a:pt x="765449" y="1589204"/>
                    <a:pt x="765705" y="1589716"/>
                  </a:cubicBezTo>
                  <a:cubicBezTo>
                    <a:pt x="767411" y="1593130"/>
                    <a:pt x="769203" y="1596458"/>
                    <a:pt x="770909" y="1599872"/>
                  </a:cubicBezTo>
                  <a:cubicBezTo>
                    <a:pt x="761354" y="1603371"/>
                    <a:pt x="751884" y="1606785"/>
                    <a:pt x="742328" y="1610114"/>
                  </a:cubicBezTo>
                  <a:lnTo>
                    <a:pt x="741048" y="1607297"/>
                  </a:lnTo>
                  <a:close/>
                  <a:moveTo>
                    <a:pt x="773298" y="1604566"/>
                  </a:moveTo>
                  <a:cubicBezTo>
                    <a:pt x="774407" y="1606700"/>
                    <a:pt x="775602" y="1608834"/>
                    <a:pt x="776711" y="1610967"/>
                  </a:cubicBezTo>
                  <a:cubicBezTo>
                    <a:pt x="766900" y="1614467"/>
                    <a:pt x="757088" y="1617966"/>
                    <a:pt x="747277" y="1621550"/>
                  </a:cubicBezTo>
                  <a:lnTo>
                    <a:pt x="743778" y="1613528"/>
                  </a:lnTo>
                  <a:cubicBezTo>
                    <a:pt x="753675" y="1610711"/>
                    <a:pt x="763572" y="1607724"/>
                    <a:pt x="773298" y="1604566"/>
                  </a:cubicBezTo>
                  <a:close/>
                  <a:moveTo>
                    <a:pt x="775772" y="1603713"/>
                  </a:moveTo>
                  <a:cubicBezTo>
                    <a:pt x="786096" y="1599957"/>
                    <a:pt x="796249" y="1595946"/>
                    <a:pt x="806401" y="1591764"/>
                  </a:cubicBezTo>
                  <a:cubicBezTo>
                    <a:pt x="807852" y="1594325"/>
                    <a:pt x="809302" y="1596885"/>
                    <a:pt x="810838" y="1599445"/>
                  </a:cubicBezTo>
                  <a:cubicBezTo>
                    <a:pt x="807425" y="1600470"/>
                    <a:pt x="804012" y="1601579"/>
                    <a:pt x="800600" y="1602603"/>
                  </a:cubicBezTo>
                  <a:cubicBezTo>
                    <a:pt x="800600" y="1602603"/>
                    <a:pt x="800600" y="1602603"/>
                    <a:pt x="800600" y="1602603"/>
                  </a:cubicBezTo>
                  <a:cubicBezTo>
                    <a:pt x="800600" y="1602603"/>
                    <a:pt x="800515" y="1602603"/>
                    <a:pt x="800429" y="1602603"/>
                  </a:cubicBezTo>
                  <a:cubicBezTo>
                    <a:pt x="800429" y="1602603"/>
                    <a:pt x="800344" y="1602603"/>
                    <a:pt x="800258" y="1602603"/>
                  </a:cubicBezTo>
                  <a:cubicBezTo>
                    <a:pt x="800258" y="1602603"/>
                    <a:pt x="800258" y="1602603"/>
                    <a:pt x="800258" y="1602603"/>
                  </a:cubicBezTo>
                  <a:cubicBezTo>
                    <a:pt x="793092" y="1605078"/>
                    <a:pt x="785925" y="1607639"/>
                    <a:pt x="778844" y="1610114"/>
                  </a:cubicBezTo>
                  <a:cubicBezTo>
                    <a:pt x="777820" y="1607895"/>
                    <a:pt x="776882" y="1605761"/>
                    <a:pt x="775858" y="1603542"/>
                  </a:cubicBezTo>
                  <a:close/>
                  <a:moveTo>
                    <a:pt x="801965" y="1607724"/>
                  </a:moveTo>
                  <a:lnTo>
                    <a:pt x="801965" y="1607724"/>
                  </a:lnTo>
                  <a:cubicBezTo>
                    <a:pt x="801965" y="1607724"/>
                    <a:pt x="801965" y="1607724"/>
                    <a:pt x="801965" y="1607724"/>
                  </a:cubicBezTo>
                  <a:cubicBezTo>
                    <a:pt x="801965" y="1607724"/>
                    <a:pt x="801965" y="1607724"/>
                    <a:pt x="801965" y="1607724"/>
                  </a:cubicBezTo>
                  <a:cubicBezTo>
                    <a:pt x="801965" y="1607724"/>
                    <a:pt x="801965" y="1607724"/>
                    <a:pt x="801965" y="1607724"/>
                  </a:cubicBezTo>
                  <a:cubicBezTo>
                    <a:pt x="805719" y="1606444"/>
                    <a:pt x="809473" y="1605078"/>
                    <a:pt x="813227" y="1603798"/>
                  </a:cubicBezTo>
                  <a:cubicBezTo>
                    <a:pt x="815360" y="1607383"/>
                    <a:pt x="817578" y="1610967"/>
                    <a:pt x="819796" y="1614552"/>
                  </a:cubicBezTo>
                  <a:lnTo>
                    <a:pt x="823806" y="1620953"/>
                  </a:lnTo>
                  <a:cubicBezTo>
                    <a:pt x="814080" y="1624452"/>
                    <a:pt x="804354" y="1627866"/>
                    <a:pt x="794628" y="1631195"/>
                  </a:cubicBezTo>
                  <a:cubicBezTo>
                    <a:pt x="792836" y="1631792"/>
                    <a:pt x="791044" y="1632390"/>
                    <a:pt x="789253" y="1632987"/>
                  </a:cubicBezTo>
                  <a:lnTo>
                    <a:pt x="787375" y="1629147"/>
                  </a:lnTo>
                  <a:lnTo>
                    <a:pt x="782342" y="1618563"/>
                  </a:lnTo>
                  <a:cubicBezTo>
                    <a:pt x="781659" y="1617198"/>
                    <a:pt x="781062" y="1615747"/>
                    <a:pt x="780465" y="1614381"/>
                  </a:cubicBezTo>
                  <a:cubicBezTo>
                    <a:pt x="787632" y="1612162"/>
                    <a:pt x="794713" y="1610029"/>
                    <a:pt x="801879" y="1607809"/>
                  </a:cubicBezTo>
                  <a:close/>
                  <a:moveTo>
                    <a:pt x="821332" y="1613784"/>
                  </a:moveTo>
                  <a:cubicBezTo>
                    <a:pt x="819369" y="1610199"/>
                    <a:pt x="817578" y="1606529"/>
                    <a:pt x="815701" y="1602859"/>
                  </a:cubicBezTo>
                  <a:cubicBezTo>
                    <a:pt x="823465" y="1600128"/>
                    <a:pt x="831229" y="1597397"/>
                    <a:pt x="838907" y="1594581"/>
                  </a:cubicBezTo>
                  <a:cubicBezTo>
                    <a:pt x="842064" y="1600384"/>
                    <a:pt x="845221" y="1606188"/>
                    <a:pt x="848463" y="1611991"/>
                  </a:cubicBezTo>
                  <a:cubicBezTo>
                    <a:pt x="840614" y="1614808"/>
                    <a:pt x="832850" y="1617624"/>
                    <a:pt x="825001" y="1620441"/>
                  </a:cubicBezTo>
                  <a:lnTo>
                    <a:pt x="821332" y="1613784"/>
                  </a:lnTo>
                  <a:close/>
                  <a:moveTo>
                    <a:pt x="842661" y="1593215"/>
                  </a:moveTo>
                  <a:cubicBezTo>
                    <a:pt x="850766" y="1590313"/>
                    <a:pt x="858957" y="1587326"/>
                    <a:pt x="867062" y="1584424"/>
                  </a:cubicBezTo>
                  <a:cubicBezTo>
                    <a:pt x="870219" y="1590398"/>
                    <a:pt x="873546" y="1596373"/>
                    <a:pt x="876874" y="1602262"/>
                  </a:cubicBezTo>
                  <a:cubicBezTo>
                    <a:pt x="871925" y="1603883"/>
                    <a:pt x="866976" y="1605505"/>
                    <a:pt x="862028" y="1607127"/>
                  </a:cubicBezTo>
                  <a:lnTo>
                    <a:pt x="862028" y="1607127"/>
                  </a:lnTo>
                  <a:cubicBezTo>
                    <a:pt x="862028" y="1607127"/>
                    <a:pt x="861858" y="1607127"/>
                    <a:pt x="861858" y="1607127"/>
                  </a:cubicBezTo>
                  <a:lnTo>
                    <a:pt x="861687" y="1607127"/>
                  </a:lnTo>
                  <a:cubicBezTo>
                    <a:pt x="861687" y="1607127"/>
                    <a:pt x="861687" y="1607127"/>
                    <a:pt x="861687" y="1607127"/>
                  </a:cubicBezTo>
                  <a:cubicBezTo>
                    <a:pt x="858104" y="1608407"/>
                    <a:pt x="854520" y="1609687"/>
                    <a:pt x="851022" y="1610967"/>
                  </a:cubicBezTo>
                  <a:cubicBezTo>
                    <a:pt x="848207" y="1604993"/>
                    <a:pt x="845476" y="1599104"/>
                    <a:pt x="842747" y="1593130"/>
                  </a:cubicBezTo>
                  <a:close/>
                  <a:moveTo>
                    <a:pt x="863479" y="1612162"/>
                  </a:moveTo>
                  <a:lnTo>
                    <a:pt x="863479" y="1612162"/>
                  </a:lnTo>
                  <a:cubicBezTo>
                    <a:pt x="863479" y="1612162"/>
                    <a:pt x="863479" y="1612162"/>
                    <a:pt x="863479" y="1612162"/>
                  </a:cubicBezTo>
                  <a:lnTo>
                    <a:pt x="863479" y="1612162"/>
                  </a:lnTo>
                  <a:cubicBezTo>
                    <a:pt x="868683" y="1610285"/>
                    <a:pt x="873887" y="1608322"/>
                    <a:pt x="879007" y="1606358"/>
                  </a:cubicBezTo>
                  <a:cubicBezTo>
                    <a:pt x="881566" y="1610797"/>
                    <a:pt x="884040" y="1615320"/>
                    <a:pt x="886599" y="1619673"/>
                  </a:cubicBezTo>
                  <a:cubicBezTo>
                    <a:pt x="878068" y="1623940"/>
                    <a:pt x="869621" y="1628293"/>
                    <a:pt x="861175" y="1632646"/>
                  </a:cubicBezTo>
                  <a:cubicBezTo>
                    <a:pt x="859980" y="1630171"/>
                    <a:pt x="858701" y="1627781"/>
                    <a:pt x="857506" y="1625306"/>
                  </a:cubicBezTo>
                  <a:cubicBezTo>
                    <a:pt x="855885" y="1622063"/>
                    <a:pt x="854350" y="1618734"/>
                    <a:pt x="852814" y="1615491"/>
                  </a:cubicBezTo>
                  <a:cubicBezTo>
                    <a:pt x="856312" y="1614381"/>
                    <a:pt x="859810" y="1613357"/>
                    <a:pt x="863222" y="1612162"/>
                  </a:cubicBezTo>
                  <a:close/>
                  <a:moveTo>
                    <a:pt x="881822" y="1605334"/>
                  </a:moveTo>
                  <a:cubicBezTo>
                    <a:pt x="888732" y="1602688"/>
                    <a:pt x="895558" y="1600043"/>
                    <a:pt x="902469" y="1597311"/>
                  </a:cubicBezTo>
                  <a:cubicBezTo>
                    <a:pt x="904687" y="1601067"/>
                    <a:pt x="906905" y="1604822"/>
                    <a:pt x="909209" y="1608578"/>
                  </a:cubicBezTo>
                  <a:cubicBezTo>
                    <a:pt x="902298" y="1611906"/>
                    <a:pt x="895387" y="1615406"/>
                    <a:pt x="888477" y="1618819"/>
                  </a:cubicBezTo>
                  <a:cubicBezTo>
                    <a:pt x="886258" y="1614296"/>
                    <a:pt x="884040" y="1609773"/>
                    <a:pt x="881822" y="1605249"/>
                  </a:cubicBezTo>
                  <a:close/>
                  <a:moveTo>
                    <a:pt x="905455" y="1596117"/>
                  </a:moveTo>
                  <a:cubicBezTo>
                    <a:pt x="913645" y="1592873"/>
                    <a:pt x="921750" y="1589630"/>
                    <a:pt x="929941" y="1586302"/>
                  </a:cubicBezTo>
                  <a:cubicBezTo>
                    <a:pt x="932671" y="1585192"/>
                    <a:pt x="935316" y="1584083"/>
                    <a:pt x="938046" y="1582973"/>
                  </a:cubicBezTo>
                  <a:cubicBezTo>
                    <a:pt x="939837" y="1586387"/>
                    <a:pt x="941714" y="1589801"/>
                    <a:pt x="943591" y="1593215"/>
                  </a:cubicBezTo>
                  <a:cubicBezTo>
                    <a:pt x="937619" y="1595690"/>
                    <a:pt x="931562" y="1598250"/>
                    <a:pt x="925589" y="1600811"/>
                  </a:cubicBezTo>
                  <a:lnTo>
                    <a:pt x="925589" y="1600811"/>
                  </a:lnTo>
                  <a:cubicBezTo>
                    <a:pt x="925589" y="1600811"/>
                    <a:pt x="925419" y="1600811"/>
                    <a:pt x="925419" y="1600811"/>
                  </a:cubicBezTo>
                  <a:lnTo>
                    <a:pt x="925248" y="1600811"/>
                  </a:lnTo>
                  <a:cubicBezTo>
                    <a:pt x="925248" y="1600811"/>
                    <a:pt x="925248" y="1600811"/>
                    <a:pt x="925248" y="1600811"/>
                  </a:cubicBezTo>
                  <a:cubicBezTo>
                    <a:pt x="920641" y="1603030"/>
                    <a:pt x="916034" y="1605164"/>
                    <a:pt x="911427" y="1607468"/>
                  </a:cubicBezTo>
                  <a:cubicBezTo>
                    <a:pt x="909464" y="1603713"/>
                    <a:pt x="907417" y="1599872"/>
                    <a:pt x="905540" y="1596031"/>
                  </a:cubicBezTo>
                  <a:close/>
                  <a:moveTo>
                    <a:pt x="927552" y="1605676"/>
                  </a:moveTo>
                  <a:lnTo>
                    <a:pt x="927552" y="1605676"/>
                  </a:lnTo>
                  <a:cubicBezTo>
                    <a:pt x="927552" y="1605676"/>
                    <a:pt x="927552" y="1605676"/>
                    <a:pt x="927552" y="1605676"/>
                  </a:cubicBezTo>
                  <a:lnTo>
                    <a:pt x="927552" y="1605676"/>
                  </a:lnTo>
                  <a:cubicBezTo>
                    <a:pt x="927552" y="1605676"/>
                    <a:pt x="927552" y="1605676"/>
                    <a:pt x="927552" y="1605676"/>
                  </a:cubicBezTo>
                  <a:cubicBezTo>
                    <a:pt x="933609" y="1602859"/>
                    <a:pt x="939582" y="1600043"/>
                    <a:pt x="945639" y="1597226"/>
                  </a:cubicBezTo>
                  <a:cubicBezTo>
                    <a:pt x="948540" y="1602432"/>
                    <a:pt x="951526" y="1607724"/>
                    <a:pt x="954512" y="1612930"/>
                  </a:cubicBezTo>
                  <a:cubicBezTo>
                    <a:pt x="955280" y="1614296"/>
                    <a:pt x="956133" y="1615662"/>
                    <a:pt x="956901" y="1617027"/>
                  </a:cubicBezTo>
                  <a:cubicBezTo>
                    <a:pt x="946663" y="1622745"/>
                    <a:pt x="936510" y="1628634"/>
                    <a:pt x="926443" y="1634609"/>
                  </a:cubicBezTo>
                  <a:lnTo>
                    <a:pt x="924225" y="1630854"/>
                  </a:lnTo>
                  <a:lnTo>
                    <a:pt x="918167" y="1620356"/>
                  </a:lnTo>
                  <a:cubicBezTo>
                    <a:pt x="916546" y="1617539"/>
                    <a:pt x="915010" y="1614637"/>
                    <a:pt x="913474" y="1611821"/>
                  </a:cubicBezTo>
                  <a:cubicBezTo>
                    <a:pt x="918081" y="1609858"/>
                    <a:pt x="922774" y="1607809"/>
                    <a:pt x="927381" y="1605846"/>
                  </a:cubicBezTo>
                  <a:close/>
                  <a:moveTo>
                    <a:pt x="956048" y="1612162"/>
                  </a:moveTo>
                  <a:cubicBezTo>
                    <a:pt x="953403" y="1606785"/>
                    <a:pt x="950843" y="1601323"/>
                    <a:pt x="948284" y="1595946"/>
                  </a:cubicBezTo>
                  <a:cubicBezTo>
                    <a:pt x="955877" y="1592361"/>
                    <a:pt x="963470" y="1588862"/>
                    <a:pt x="971149" y="1585277"/>
                  </a:cubicBezTo>
                  <a:cubicBezTo>
                    <a:pt x="974135" y="1591508"/>
                    <a:pt x="977206" y="1597738"/>
                    <a:pt x="980278" y="1603969"/>
                  </a:cubicBezTo>
                  <a:lnTo>
                    <a:pt x="980790" y="1604908"/>
                  </a:lnTo>
                  <a:cubicBezTo>
                    <a:pt x="974561" y="1607895"/>
                    <a:pt x="968333" y="1610882"/>
                    <a:pt x="962191" y="1613955"/>
                  </a:cubicBezTo>
                  <a:lnTo>
                    <a:pt x="962191" y="1613955"/>
                  </a:lnTo>
                  <a:cubicBezTo>
                    <a:pt x="962191" y="1613955"/>
                    <a:pt x="962020" y="1613955"/>
                    <a:pt x="962020" y="1613955"/>
                  </a:cubicBezTo>
                  <a:lnTo>
                    <a:pt x="961849" y="1613955"/>
                  </a:lnTo>
                  <a:cubicBezTo>
                    <a:pt x="961849" y="1613955"/>
                    <a:pt x="961849" y="1613955"/>
                    <a:pt x="961849" y="1613955"/>
                  </a:cubicBezTo>
                  <a:cubicBezTo>
                    <a:pt x="960570" y="1614637"/>
                    <a:pt x="959290" y="1615406"/>
                    <a:pt x="958010" y="1616088"/>
                  </a:cubicBezTo>
                  <a:cubicBezTo>
                    <a:pt x="957328" y="1614723"/>
                    <a:pt x="956645" y="1613357"/>
                    <a:pt x="955962" y="1611991"/>
                  </a:cubicBezTo>
                  <a:close/>
                  <a:moveTo>
                    <a:pt x="964494" y="1618819"/>
                  </a:moveTo>
                  <a:lnTo>
                    <a:pt x="964494" y="1618819"/>
                  </a:lnTo>
                  <a:cubicBezTo>
                    <a:pt x="964494" y="1618819"/>
                    <a:pt x="964494" y="1618819"/>
                    <a:pt x="964494" y="1618819"/>
                  </a:cubicBezTo>
                  <a:lnTo>
                    <a:pt x="964494" y="1618819"/>
                  </a:lnTo>
                  <a:cubicBezTo>
                    <a:pt x="964494" y="1618819"/>
                    <a:pt x="964494" y="1618819"/>
                    <a:pt x="964494" y="1618819"/>
                  </a:cubicBezTo>
                  <a:cubicBezTo>
                    <a:pt x="970552" y="1615491"/>
                    <a:pt x="976609" y="1612162"/>
                    <a:pt x="982581" y="1608834"/>
                  </a:cubicBezTo>
                  <a:lnTo>
                    <a:pt x="983179" y="1610029"/>
                  </a:lnTo>
                  <a:cubicBezTo>
                    <a:pt x="983179" y="1610029"/>
                    <a:pt x="982923" y="1610199"/>
                    <a:pt x="982837" y="1610285"/>
                  </a:cubicBezTo>
                  <a:lnTo>
                    <a:pt x="962361" y="1624965"/>
                  </a:lnTo>
                  <a:cubicBezTo>
                    <a:pt x="961678" y="1623599"/>
                    <a:pt x="960996" y="1622233"/>
                    <a:pt x="960314" y="1620953"/>
                  </a:cubicBezTo>
                  <a:cubicBezTo>
                    <a:pt x="961678" y="1620270"/>
                    <a:pt x="963044" y="1619588"/>
                    <a:pt x="964409" y="1618905"/>
                  </a:cubicBezTo>
                  <a:close/>
                  <a:moveTo>
                    <a:pt x="982155" y="1604310"/>
                  </a:moveTo>
                  <a:lnTo>
                    <a:pt x="981814" y="1603457"/>
                  </a:lnTo>
                  <a:cubicBezTo>
                    <a:pt x="979254" y="1596970"/>
                    <a:pt x="976694" y="1590484"/>
                    <a:pt x="974135" y="1583912"/>
                  </a:cubicBezTo>
                  <a:cubicBezTo>
                    <a:pt x="980960" y="1580754"/>
                    <a:pt x="987786" y="1577596"/>
                    <a:pt x="994611" y="1574524"/>
                  </a:cubicBezTo>
                  <a:cubicBezTo>
                    <a:pt x="994782" y="1574524"/>
                    <a:pt x="994867" y="1574353"/>
                    <a:pt x="995038" y="1574353"/>
                  </a:cubicBezTo>
                  <a:cubicBezTo>
                    <a:pt x="997000" y="1578706"/>
                    <a:pt x="998963" y="1583058"/>
                    <a:pt x="1000925" y="1587326"/>
                  </a:cubicBezTo>
                  <a:lnTo>
                    <a:pt x="994867" y="1591849"/>
                  </a:lnTo>
                  <a:cubicBezTo>
                    <a:pt x="994867" y="1591849"/>
                    <a:pt x="994867" y="1592105"/>
                    <a:pt x="995038" y="1592020"/>
                  </a:cubicBezTo>
                  <a:lnTo>
                    <a:pt x="1001266" y="1587838"/>
                  </a:lnTo>
                  <a:cubicBezTo>
                    <a:pt x="1002204" y="1589886"/>
                    <a:pt x="1003143" y="1591935"/>
                    <a:pt x="1004081" y="1593983"/>
                  </a:cubicBezTo>
                  <a:cubicBezTo>
                    <a:pt x="996744" y="1597397"/>
                    <a:pt x="989492" y="1600811"/>
                    <a:pt x="982155" y="1604310"/>
                  </a:cubicBezTo>
                  <a:close/>
                  <a:moveTo>
                    <a:pt x="992564" y="1603286"/>
                  </a:moveTo>
                  <a:cubicBezTo>
                    <a:pt x="989748" y="1605249"/>
                    <a:pt x="987018" y="1607297"/>
                    <a:pt x="984202" y="1609260"/>
                  </a:cubicBezTo>
                  <a:lnTo>
                    <a:pt x="983776" y="1608151"/>
                  </a:lnTo>
                  <a:cubicBezTo>
                    <a:pt x="986677" y="1606529"/>
                    <a:pt x="989663" y="1604908"/>
                    <a:pt x="992564" y="1603286"/>
                  </a:cubicBezTo>
                  <a:close/>
                  <a:moveTo>
                    <a:pt x="1005702" y="1597482"/>
                  </a:moveTo>
                  <a:cubicBezTo>
                    <a:pt x="1005702" y="1597482"/>
                    <a:pt x="1005702" y="1597568"/>
                    <a:pt x="1005702" y="1597653"/>
                  </a:cubicBezTo>
                  <a:cubicBezTo>
                    <a:pt x="1006555" y="1599531"/>
                    <a:pt x="1007494" y="1601494"/>
                    <a:pt x="1008433" y="1603371"/>
                  </a:cubicBezTo>
                  <a:cubicBezTo>
                    <a:pt x="1001437" y="1607980"/>
                    <a:pt x="994355" y="1612504"/>
                    <a:pt x="987359" y="1617027"/>
                  </a:cubicBezTo>
                  <a:lnTo>
                    <a:pt x="984800" y="1610882"/>
                  </a:lnTo>
                  <a:cubicBezTo>
                    <a:pt x="991710" y="1606444"/>
                    <a:pt x="998706" y="1602006"/>
                    <a:pt x="1005617" y="1597568"/>
                  </a:cubicBezTo>
                  <a:close/>
                  <a:moveTo>
                    <a:pt x="1005702" y="1593215"/>
                  </a:moveTo>
                  <a:cubicBezTo>
                    <a:pt x="1004849" y="1590996"/>
                    <a:pt x="1003996" y="1588777"/>
                    <a:pt x="1003143" y="1586558"/>
                  </a:cubicBezTo>
                  <a:lnTo>
                    <a:pt x="1016879" y="1577340"/>
                  </a:lnTo>
                  <a:lnTo>
                    <a:pt x="1017305" y="1578535"/>
                  </a:lnTo>
                  <a:lnTo>
                    <a:pt x="1019353" y="1583912"/>
                  </a:lnTo>
                  <a:cubicBezTo>
                    <a:pt x="1015429" y="1586728"/>
                    <a:pt x="1011589" y="1589545"/>
                    <a:pt x="1007665" y="1592276"/>
                  </a:cubicBezTo>
                  <a:cubicBezTo>
                    <a:pt x="1006982" y="1592617"/>
                    <a:pt x="1006300" y="1592873"/>
                    <a:pt x="1005617" y="1593215"/>
                  </a:cubicBezTo>
                  <a:close/>
                  <a:moveTo>
                    <a:pt x="1146220" y="1598763"/>
                  </a:moveTo>
                  <a:cubicBezTo>
                    <a:pt x="1144258" y="1601750"/>
                    <a:pt x="1142295" y="1604822"/>
                    <a:pt x="1140333" y="1607809"/>
                  </a:cubicBezTo>
                  <a:cubicBezTo>
                    <a:pt x="1141015" y="1602945"/>
                    <a:pt x="1141698" y="1598165"/>
                    <a:pt x="1142381" y="1593300"/>
                  </a:cubicBezTo>
                  <a:cubicBezTo>
                    <a:pt x="1143660" y="1595093"/>
                    <a:pt x="1144940" y="1596885"/>
                    <a:pt x="1146305" y="1598677"/>
                  </a:cubicBezTo>
                  <a:close/>
                  <a:moveTo>
                    <a:pt x="1153045" y="1593642"/>
                  </a:moveTo>
                  <a:cubicBezTo>
                    <a:pt x="1153728" y="1592703"/>
                    <a:pt x="1154410" y="1591678"/>
                    <a:pt x="1155178" y="1590740"/>
                  </a:cubicBezTo>
                  <a:cubicBezTo>
                    <a:pt x="1155178" y="1592617"/>
                    <a:pt x="1155008" y="1594410"/>
                    <a:pt x="1154922" y="1596287"/>
                  </a:cubicBezTo>
                  <a:cubicBezTo>
                    <a:pt x="1154325" y="1595434"/>
                    <a:pt x="1153728" y="1594581"/>
                    <a:pt x="1153130" y="1593727"/>
                  </a:cubicBezTo>
                  <a:close/>
                  <a:moveTo>
                    <a:pt x="1158932" y="1586302"/>
                  </a:moveTo>
                  <a:cubicBezTo>
                    <a:pt x="1158932" y="1586302"/>
                    <a:pt x="1158932" y="1585704"/>
                    <a:pt x="1159017" y="1585363"/>
                  </a:cubicBezTo>
                  <a:cubicBezTo>
                    <a:pt x="1160297" y="1583656"/>
                    <a:pt x="1161577" y="1581863"/>
                    <a:pt x="1162857" y="1580157"/>
                  </a:cubicBezTo>
                  <a:cubicBezTo>
                    <a:pt x="1164307" y="1578194"/>
                    <a:pt x="1165843" y="1576145"/>
                    <a:pt x="1167293" y="1574182"/>
                  </a:cubicBezTo>
                  <a:cubicBezTo>
                    <a:pt x="1167293" y="1581266"/>
                    <a:pt x="1167379" y="1588435"/>
                    <a:pt x="1167464" y="1595519"/>
                  </a:cubicBezTo>
                  <a:cubicBezTo>
                    <a:pt x="1164819" y="1597909"/>
                    <a:pt x="1162089" y="1600299"/>
                    <a:pt x="1159444" y="1602688"/>
                  </a:cubicBezTo>
                  <a:cubicBezTo>
                    <a:pt x="1158762" y="1601664"/>
                    <a:pt x="1157993" y="1600726"/>
                    <a:pt x="1157311" y="1599701"/>
                  </a:cubicBezTo>
                  <a:cubicBezTo>
                    <a:pt x="1157908" y="1595263"/>
                    <a:pt x="1158505" y="1590825"/>
                    <a:pt x="1159017" y="1586387"/>
                  </a:cubicBezTo>
                  <a:close/>
                  <a:moveTo>
                    <a:pt x="1156970" y="1614125"/>
                  </a:moveTo>
                  <a:cubicBezTo>
                    <a:pt x="1156970" y="1614125"/>
                    <a:pt x="1156970" y="1614125"/>
                    <a:pt x="1156970" y="1614125"/>
                  </a:cubicBezTo>
                  <a:lnTo>
                    <a:pt x="1154496" y="1617539"/>
                  </a:lnTo>
                  <a:lnTo>
                    <a:pt x="1155349" y="1612162"/>
                  </a:lnTo>
                  <a:cubicBezTo>
                    <a:pt x="1155861" y="1612845"/>
                    <a:pt x="1156458" y="1613528"/>
                    <a:pt x="1156970" y="1614125"/>
                  </a:cubicBezTo>
                  <a:close/>
                  <a:moveTo>
                    <a:pt x="1157993" y="1615406"/>
                  </a:moveTo>
                  <a:cubicBezTo>
                    <a:pt x="1158932" y="1616515"/>
                    <a:pt x="1159871" y="1617710"/>
                    <a:pt x="1160724" y="1618819"/>
                  </a:cubicBezTo>
                  <a:cubicBezTo>
                    <a:pt x="1157993" y="1621892"/>
                    <a:pt x="1155349" y="1624879"/>
                    <a:pt x="1152618" y="1627952"/>
                  </a:cubicBezTo>
                  <a:lnTo>
                    <a:pt x="1153984" y="1620697"/>
                  </a:lnTo>
                  <a:lnTo>
                    <a:pt x="1153984" y="1620441"/>
                  </a:lnTo>
                  <a:cubicBezTo>
                    <a:pt x="1153984" y="1620441"/>
                    <a:pt x="1157993" y="1615491"/>
                    <a:pt x="1157993" y="1615491"/>
                  </a:cubicBezTo>
                  <a:close/>
                  <a:moveTo>
                    <a:pt x="1202615" y="1584253"/>
                  </a:moveTo>
                  <a:cubicBezTo>
                    <a:pt x="1202529" y="1581863"/>
                    <a:pt x="1202444" y="1579389"/>
                    <a:pt x="1202273" y="1576999"/>
                  </a:cubicBezTo>
                  <a:cubicBezTo>
                    <a:pt x="1207904" y="1570939"/>
                    <a:pt x="1213535" y="1564794"/>
                    <a:pt x="1219081" y="1558649"/>
                  </a:cubicBezTo>
                  <a:lnTo>
                    <a:pt x="1219593" y="1561721"/>
                  </a:lnTo>
                  <a:lnTo>
                    <a:pt x="1221896" y="1575462"/>
                  </a:lnTo>
                  <a:cubicBezTo>
                    <a:pt x="1220275" y="1577340"/>
                    <a:pt x="1218654" y="1579303"/>
                    <a:pt x="1217033" y="1581181"/>
                  </a:cubicBezTo>
                  <a:cubicBezTo>
                    <a:pt x="1212426" y="1586472"/>
                    <a:pt x="1207904" y="1591764"/>
                    <a:pt x="1203297" y="1597055"/>
                  </a:cubicBezTo>
                  <a:lnTo>
                    <a:pt x="1202615" y="1584339"/>
                  </a:lnTo>
                  <a:close/>
                  <a:moveTo>
                    <a:pt x="1220446" y="1561636"/>
                  </a:moveTo>
                  <a:lnTo>
                    <a:pt x="1220019" y="1557539"/>
                  </a:lnTo>
                  <a:cubicBezTo>
                    <a:pt x="1220958" y="1556515"/>
                    <a:pt x="1221896" y="1555405"/>
                    <a:pt x="1222835" y="1554381"/>
                  </a:cubicBezTo>
                  <a:cubicBezTo>
                    <a:pt x="1225309" y="1558137"/>
                    <a:pt x="1227783" y="1561807"/>
                    <a:pt x="1230257" y="1565477"/>
                  </a:cubicBezTo>
                  <a:cubicBezTo>
                    <a:pt x="1227527" y="1568720"/>
                    <a:pt x="1224797" y="1571963"/>
                    <a:pt x="1222067" y="1575121"/>
                  </a:cubicBezTo>
                  <a:lnTo>
                    <a:pt x="1220446" y="1561636"/>
                  </a:lnTo>
                  <a:close/>
                  <a:moveTo>
                    <a:pt x="1227868" y="1548748"/>
                  </a:moveTo>
                  <a:cubicBezTo>
                    <a:pt x="1229660" y="1546614"/>
                    <a:pt x="1231452" y="1544396"/>
                    <a:pt x="1233243" y="1542262"/>
                  </a:cubicBezTo>
                  <a:lnTo>
                    <a:pt x="1235376" y="1556942"/>
                  </a:lnTo>
                  <a:lnTo>
                    <a:pt x="1235718" y="1559076"/>
                  </a:lnTo>
                  <a:cubicBezTo>
                    <a:pt x="1235718" y="1559076"/>
                    <a:pt x="1235206" y="1559673"/>
                    <a:pt x="1234950" y="1560014"/>
                  </a:cubicBezTo>
                  <a:cubicBezTo>
                    <a:pt x="1232646" y="1556259"/>
                    <a:pt x="1230257" y="1552504"/>
                    <a:pt x="1227868" y="1548748"/>
                  </a:cubicBezTo>
                  <a:close/>
                  <a:moveTo>
                    <a:pt x="1237509" y="1564197"/>
                  </a:moveTo>
                  <a:cubicBezTo>
                    <a:pt x="1240239" y="1561209"/>
                    <a:pt x="1242884" y="1558222"/>
                    <a:pt x="1245614" y="1555149"/>
                  </a:cubicBezTo>
                  <a:cubicBezTo>
                    <a:pt x="1245700" y="1557625"/>
                    <a:pt x="1245785" y="1560100"/>
                    <a:pt x="1245956" y="1562489"/>
                  </a:cubicBezTo>
                  <a:cubicBezTo>
                    <a:pt x="1244334" y="1564879"/>
                    <a:pt x="1242713" y="1567269"/>
                    <a:pt x="1241007" y="1569744"/>
                  </a:cubicBezTo>
                  <a:cubicBezTo>
                    <a:pt x="1239813" y="1567866"/>
                    <a:pt x="1238704" y="1566074"/>
                    <a:pt x="1237509" y="1564197"/>
                  </a:cubicBezTo>
                  <a:close/>
                  <a:moveTo>
                    <a:pt x="1246126" y="1567866"/>
                  </a:moveTo>
                  <a:cubicBezTo>
                    <a:pt x="1246297" y="1570683"/>
                    <a:pt x="1246467" y="1573414"/>
                    <a:pt x="1246638" y="1576230"/>
                  </a:cubicBezTo>
                  <a:lnTo>
                    <a:pt x="1245785" y="1577511"/>
                  </a:lnTo>
                  <a:cubicBezTo>
                    <a:pt x="1244761" y="1575804"/>
                    <a:pt x="1243652" y="1574182"/>
                    <a:pt x="1242629" y="1572475"/>
                  </a:cubicBezTo>
                  <a:cubicBezTo>
                    <a:pt x="1243823" y="1570939"/>
                    <a:pt x="1244932" y="1569403"/>
                    <a:pt x="1246126" y="1567866"/>
                  </a:cubicBezTo>
                  <a:close/>
                  <a:moveTo>
                    <a:pt x="1292112" y="1510341"/>
                  </a:moveTo>
                  <a:lnTo>
                    <a:pt x="1292112" y="1510341"/>
                  </a:lnTo>
                  <a:cubicBezTo>
                    <a:pt x="1292112" y="1510341"/>
                    <a:pt x="1292112" y="1510341"/>
                    <a:pt x="1292112" y="1510341"/>
                  </a:cubicBezTo>
                  <a:lnTo>
                    <a:pt x="1292112" y="1510341"/>
                  </a:lnTo>
                  <a:cubicBezTo>
                    <a:pt x="1292112" y="1510341"/>
                    <a:pt x="1292112" y="1510341"/>
                    <a:pt x="1292112" y="1510341"/>
                  </a:cubicBezTo>
                  <a:cubicBezTo>
                    <a:pt x="1278376" y="1529460"/>
                    <a:pt x="1265067" y="1549004"/>
                    <a:pt x="1251842" y="1568464"/>
                  </a:cubicBezTo>
                  <a:lnTo>
                    <a:pt x="1247406" y="1575121"/>
                  </a:lnTo>
                  <a:cubicBezTo>
                    <a:pt x="1247491" y="1572304"/>
                    <a:pt x="1247577" y="1569403"/>
                    <a:pt x="1247747" y="1566586"/>
                  </a:cubicBezTo>
                  <a:cubicBezTo>
                    <a:pt x="1247747" y="1566330"/>
                    <a:pt x="1247747" y="1566074"/>
                    <a:pt x="1247747" y="1565818"/>
                  </a:cubicBezTo>
                  <a:cubicBezTo>
                    <a:pt x="1256194" y="1554808"/>
                    <a:pt x="1264640" y="1543798"/>
                    <a:pt x="1272916" y="1532703"/>
                  </a:cubicBezTo>
                  <a:cubicBezTo>
                    <a:pt x="1272916" y="1532703"/>
                    <a:pt x="1272916" y="1532703"/>
                    <a:pt x="1272916" y="1532703"/>
                  </a:cubicBezTo>
                  <a:cubicBezTo>
                    <a:pt x="1272916" y="1532703"/>
                    <a:pt x="1272916" y="1532617"/>
                    <a:pt x="1273001" y="1532532"/>
                  </a:cubicBezTo>
                  <a:cubicBezTo>
                    <a:pt x="1273001" y="1532532"/>
                    <a:pt x="1273001" y="1532447"/>
                    <a:pt x="1273086" y="1532361"/>
                  </a:cubicBezTo>
                  <a:cubicBezTo>
                    <a:pt x="1273086" y="1532361"/>
                    <a:pt x="1273086" y="1532361"/>
                    <a:pt x="1273086" y="1532361"/>
                  </a:cubicBezTo>
                  <a:cubicBezTo>
                    <a:pt x="1280765" y="1521437"/>
                    <a:pt x="1288273" y="1510341"/>
                    <a:pt x="1295866" y="1499332"/>
                  </a:cubicBezTo>
                  <a:cubicBezTo>
                    <a:pt x="1296549" y="1500441"/>
                    <a:pt x="1297317" y="1501636"/>
                    <a:pt x="1297999" y="1502746"/>
                  </a:cubicBezTo>
                  <a:cubicBezTo>
                    <a:pt x="1296037" y="1505221"/>
                    <a:pt x="1294075" y="1507696"/>
                    <a:pt x="1292112" y="1510256"/>
                  </a:cubicBezTo>
                  <a:close/>
                  <a:moveTo>
                    <a:pt x="1246809" y="1579047"/>
                  </a:moveTo>
                  <a:cubicBezTo>
                    <a:pt x="1246809" y="1579047"/>
                    <a:pt x="1246553" y="1578620"/>
                    <a:pt x="1246383" y="1578364"/>
                  </a:cubicBezTo>
                  <a:lnTo>
                    <a:pt x="1246724" y="1577852"/>
                  </a:lnTo>
                  <a:cubicBezTo>
                    <a:pt x="1246724" y="1577852"/>
                    <a:pt x="1246724" y="1578620"/>
                    <a:pt x="1246724" y="1579047"/>
                  </a:cubicBezTo>
                  <a:close/>
                  <a:moveTo>
                    <a:pt x="1268736" y="1529460"/>
                  </a:moveTo>
                  <a:lnTo>
                    <a:pt x="1268736" y="1529460"/>
                  </a:lnTo>
                  <a:cubicBezTo>
                    <a:pt x="1268736" y="1529460"/>
                    <a:pt x="1268736" y="1529460"/>
                    <a:pt x="1268736" y="1529460"/>
                  </a:cubicBezTo>
                  <a:cubicBezTo>
                    <a:pt x="1268736" y="1529460"/>
                    <a:pt x="1268736" y="1529460"/>
                    <a:pt x="1268736" y="1529460"/>
                  </a:cubicBezTo>
                  <a:lnTo>
                    <a:pt x="1268736" y="1529460"/>
                  </a:lnTo>
                  <a:cubicBezTo>
                    <a:pt x="1261825" y="1539360"/>
                    <a:pt x="1254999" y="1549346"/>
                    <a:pt x="1248174" y="1559332"/>
                  </a:cubicBezTo>
                  <a:cubicBezTo>
                    <a:pt x="1248345" y="1556771"/>
                    <a:pt x="1248515" y="1554296"/>
                    <a:pt x="1248686" y="1551735"/>
                  </a:cubicBezTo>
                  <a:cubicBezTo>
                    <a:pt x="1249112" y="1551309"/>
                    <a:pt x="1249454" y="1550882"/>
                    <a:pt x="1249880" y="1550370"/>
                  </a:cubicBezTo>
                  <a:lnTo>
                    <a:pt x="1249880" y="1550370"/>
                  </a:lnTo>
                  <a:cubicBezTo>
                    <a:pt x="1249880" y="1550370"/>
                    <a:pt x="1250051" y="1550199"/>
                    <a:pt x="1250051" y="1550199"/>
                  </a:cubicBezTo>
                  <a:lnTo>
                    <a:pt x="1250221" y="1550029"/>
                  </a:lnTo>
                  <a:lnTo>
                    <a:pt x="1250221" y="1550029"/>
                  </a:lnTo>
                  <a:cubicBezTo>
                    <a:pt x="1259777" y="1538507"/>
                    <a:pt x="1269077" y="1526814"/>
                    <a:pt x="1278291" y="1515036"/>
                  </a:cubicBezTo>
                  <a:cubicBezTo>
                    <a:pt x="1283410" y="1508464"/>
                    <a:pt x="1288444" y="1501807"/>
                    <a:pt x="1293392" y="1495149"/>
                  </a:cubicBezTo>
                  <a:cubicBezTo>
                    <a:pt x="1293648" y="1495491"/>
                    <a:pt x="1293819" y="1495832"/>
                    <a:pt x="1294075" y="1496259"/>
                  </a:cubicBezTo>
                  <a:cubicBezTo>
                    <a:pt x="1285628" y="1507269"/>
                    <a:pt x="1277267" y="1518279"/>
                    <a:pt x="1268906" y="1529374"/>
                  </a:cubicBezTo>
                  <a:close/>
                  <a:moveTo>
                    <a:pt x="1299620" y="1486615"/>
                  </a:moveTo>
                  <a:cubicBezTo>
                    <a:pt x="1301412" y="1484140"/>
                    <a:pt x="1303289" y="1481750"/>
                    <a:pt x="1305080" y="1479275"/>
                  </a:cubicBezTo>
                  <a:lnTo>
                    <a:pt x="1311053" y="1471166"/>
                  </a:lnTo>
                  <a:cubicBezTo>
                    <a:pt x="1313356" y="1469118"/>
                    <a:pt x="1315575" y="1467155"/>
                    <a:pt x="1317878" y="1465192"/>
                  </a:cubicBezTo>
                  <a:lnTo>
                    <a:pt x="1313186" y="1471337"/>
                  </a:lnTo>
                  <a:cubicBezTo>
                    <a:pt x="1308920" y="1476885"/>
                    <a:pt x="1304739" y="1482347"/>
                    <a:pt x="1300473" y="1487895"/>
                  </a:cubicBezTo>
                  <a:cubicBezTo>
                    <a:pt x="1300218" y="1487468"/>
                    <a:pt x="1299961" y="1487041"/>
                    <a:pt x="1299706" y="1486615"/>
                  </a:cubicBezTo>
                  <a:close/>
                  <a:moveTo>
                    <a:pt x="1311223" y="1356885"/>
                  </a:moveTo>
                  <a:cubicBezTo>
                    <a:pt x="1310370" y="1355605"/>
                    <a:pt x="1309517" y="1354324"/>
                    <a:pt x="1308749" y="1353130"/>
                  </a:cubicBezTo>
                  <a:cubicBezTo>
                    <a:pt x="1311821" y="1348350"/>
                    <a:pt x="1314892" y="1343485"/>
                    <a:pt x="1317878" y="1338706"/>
                  </a:cubicBezTo>
                  <a:cubicBezTo>
                    <a:pt x="1317878" y="1338620"/>
                    <a:pt x="1317793" y="1338450"/>
                    <a:pt x="1317708" y="1338620"/>
                  </a:cubicBezTo>
                  <a:cubicBezTo>
                    <a:pt x="1314551" y="1343229"/>
                    <a:pt x="1311309" y="1347753"/>
                    <a:pt x="1308152" y="1352276"/>
                  </a:cubicBezTo>
                  <a:cubicBezTo>
                    <a:pt x="1306189" y="1349374"/>
                    <a:pt x="1304313" y="1346387"/>
                    <a:pt x="1302351" y="1343485"/>
                  </a:cubicBezTo>
                  <a:cubicBezTo>
                    <a:pt x="1308238" y="1335975"/>
                    <a:pt x="1314124" y="1328464"/>
                    <a:pt x="1320011" y="1321039"/>
                  </a:cubicBezTo>
                  <a:cubicBezTo>
                    <a:pt x="1320096" y="1320953"/>
                    <a:pt x="1320011" y="1320783"/>
                    <a:pt x="1319841" y="1320868"/>
                  </a:cubicBezTo>
                  <a:cubicBezTo>
                    <a:pt x="1313697" y="1327952"/>
                    <a:pt x="1307640" y="1335121"/>
                    <a:pt x="1301583" y="1342291"/>
                  </a:cubicBezTo>
                  <a:cubicBezTo>
                    <a:pt x="1301412" y="1342034"/>
                    <a:pt x="1301241" y="1341778"/>
                    <a:pt x="1301071" y="1341437"/>
                  </a:cubicBezTo>
                  <a:cubicBezTo>
                    <a:pt x="1303630" y="1338023"/>
                    <a:pt x="1306189" y="1334524"/>
                    <a:pt x="1308664" y="1331024"/>
                  </a:cubicBezTo>
                  <a:cubicBezTo>
                    <a:pt x="1314466" y="1323087"/>
                    <a:pt x="1320267" y="1315150"/>
                    <a:pt x="1325983" y="1307212"/>
                  </a:cubicBezTo>
                  <a:cubicBezTo>
                    <a:pt x="1325983" y="1307127"/>
                    <a:pt x="1325898" y="1306956"/>
                    <a:pt x="1325813" y="1307042"/>
                  </a:cubicBezTo>
                  <a:cubicBezTo>
                    <a:pt x="1319755" y="1314723"/>
                    <a:pt x="1313697" y="1322319"/>
                    <a:pt x="1307555" y="1329915"/>
                  </a:cubicBezTo>
                  <a:cubicBezTo>
                    <a:pt x="1304995" y="1333073"/>
                    <a:pt x="1302351" y="1336231"/>
                    <a:pt x="1299791" y="1339388"/>
                  </a:cubicBezTo>
                  <a:cubicBezTo>
                    <a:pt x="1295184" y="1332390"/>
                    <a:pt x="1290491" y="1325391"/>
                    <a:pt x="1285884" y="1318393"/>
                  </a:cubicBezTo>
                  <a:cubicBezTo>
                    <a:pt x="1286737" y="1317198"/>
                    <a:pt x="1287590" y="1316089"/>
                    <a:pt x="1288529" y="1314893"/>
                  </a:cubicBezTo>
                  <a:cubicBezTo>
                    <a:pt x="1290150" y="1312675"/>
                    <a:pt x="1291856" y="1310541"/>
                    <a:pt x="1293563" y="1308407"/>
                  </a:cubicBezTo>
                  <a:lnTo>
                    <a:pt x="1295781" y="1320185"/>
                  </a:lnTo>
                  <a:cubicBezTo>
                    <a:pt x="1295781" y="1320185"/>
                    <a:pt x="1296037" y="1320185"/>
                    <a:pt x="1296037" y="1320185"/>
                  </a:cubicBezTo>
                  <a:lnTo>
                    <a:pt x="1294245" y="1307554"/>
                  </a:lnTo>
                  <a:cubicBezTo>
                    <a:pt x="1298938" y="1301494"/>
                    <a:pt x="1303630" y="1295434"/>
                    <a:pt x="1308408" y="1289460"/>
                  </a:cubicBezTo>
                  <a:cubicBezTo>
                    <a:pt x="1327348" y="1295263"/>
                    <a:pt x="1346459" y="1300811"/>
                    <a:pt x="1365485" y="1306444"/>
                  </a:cubicBezTo>
                  <a:cubicBezTo>
                    <a:pt x="1365827" y="1306530"/>
                    <a:pt x="1365997" y="1306956"/>
                    <a:pt x="1366339" y="1307298"/>
                  </a:cubicBezTo>
                  <a:cubicBezTo>
                    <a:pt x="1348251" y="1323599"/>
                    <a:pt x="1330249" y="1339815"/>
                    <a:pt x="1311394" y="1356800"/>
                  </a:cubicBezTo>
                  <a:close/>
                  <a:moveTo>
                    <a:pt x="1293563" y="1303286"/>
                  </a:moveTo>
                  <a:cubicBezTo>
                    <a:pt x="1293222" y="1300384"/>
                    <a:pt x="1292880" y="1297483"/>
                    <a:pt x="1292539" y="1294581"/>
                  </a:cubicBezTo>
                  <a:cubicBezTo>
                    <a:pt x="1295184" y="1292020"/>
                    <a:pt x="1297829" y="1289545"/>
                    <a:pt x="1300473" y="1286985"/>
                  </a:cubicBezTo>
                  <a:cubicBezTo>
                    <a:pt x="1302265" y="1287582"/>
                    <a:pt x="1304057" y="1288265"/>
                    <a:pt x="1305848" y="1288777"/>
                  </a:cubicBezTo>
                  <a:cubicBezTo>
                    <a:pt x="1301753" y="1293556"/>
                    <a:pt x="1297658" y="1298421"/>
                    <a:pt x="1293563" y="1303286"/>
                  </a:cubicBezTo>
                  <a:close/>
                  <a:moveTo>
                    <a:pt x="1292112" y="1290911"/>
                  </a:moveTo>
                  <a:cubicBezTo>
                    <a:pt x="1291856" y="1288521"/>
                    <a:pt x="1291601" y="1286046"/>
                    <a:pt x="1291430" y="1283656"/>
                  </a:cubicBezTo>
                  <a:cubicBezTo>
                    <a:pt x="1293648" y="1284424"/>
                    <a:pt x="1295781" y="1285278"/>
                    <a:pt x="1297999" y="1286046"/>
                  </a:cubicBezTo>
                  <a:cubicBezTo>
                    <a:pt x="1296037" y="1287667"/>
                    <a:pt x="1294075" y="1289289"/>
                    <a:pt x="1292198" y="1290911"/>
                  </a:cubicBezTo>
                  <a:close/>
                  <a:moveTo>
                    <a:pt x="1294501" y="1273499"/>
                  </a:moveTo>
                  <a:cubicBezTo>
                    <a:pt x="1293989" y="1273329"/>
                    <a:pt x="1293477" y="1273158"/>
                    <a:pt x="1292965" y="1272902"/>
                  </a:cubicBezTo>
                  <a:cubicBezTo>
                    <a:pt x="1293989" y="1271878"/>
                    <a:pt x="1295013" y="1270854"/>
                    <a:pt x="1295952" y="1269830"/>
                  </a:cubicBezTo>
                  <a:lnTo>
                    <a:pt x="1296378" y="1274268"/>
                  </a:lnTo>
                  <a:cubicBezTo>
                    <a:pt x="1295781" y="1274012"/>
                    <a:pt x="1295098" y="1273755"/>
                    <a:pt x="1294416" y="1273499"/>
                  </a:cubicBezTo>
                  <a:close/>
                  <a:moveTo>
                    <a:pt x="1290235" y="1270854"/>
                  </a:moveTo>
                  <a:cubicBezTo>
                    <a:pt x="1289980" y="1267440"/>
                    <a:pt x="1289723" y="1264111"/>
                    <a:pt x="1289553" y="1260697"/>
                  </a:cubicBezTo>
                  <a:cubicBezTo>
                    <a:pt x="1291344" y="1259161"/>
                    <a:pt x="1293051" y="1257710"/>
                    <a:pt x="1294843" y="1256174"/>
                  </a:cubicBezTo>
                  <a:lnTo>
                    <a:pt x="1295440" y="1263940"/>
                  </a:lnTo>
                  <a:lnTo>
                    <a:pt x="1295610" y="1265818"/>
                  </a:lnTo>
                  <a:cubicBezTo>
                    <a:pt x="1293819" y="1267525"/>
                    <a:pt x="1292027" y="1269147"/>
                    <a:pt x="1290235" y="1270854"/>
                  </a:cubicBezTo>
                  <a:close/>
                  <a:moveTo>
                    <a:pt x="1295866" y="1249346"/>
                  </a:moveTo>
                  <a:cubicBezTo>
                    <a:pt x="1295696" y="1243457"/>
                    <a:pt x="1295696" y="1237568"/>
                    <a:pt x="1295610" y="1231679"/>
                  </a:cubicBezTo>
                  <a:cubicBezTo>
                    <a:pt x="1306189" y="1221352"/>
                    <a:pt x="1316684" y="1211025"/>
                    <a:pt x="1327263" y="1200697"/>
                  </a:cubicBezTo>
                  <a:cubicBezTo>
                    <a:pt x="1333491" y="1203087"/>
                    <a:pt x="1339804" y="1205562"/>
                    <a:pt x="1346033" y="1207952"/>
                  </a:cubicBezTo>
                  <a:cubicBezTo>
                    <a:pt x="1344070" y="1209744"/>
                    <a:pt x="1342108" y="1211537"/>
                    <a:pt x="1340146" y="1213329"/>
                  </a:cubicBezTo>
                  <a:cubicBezTo>
                    <a:pt x="1330932" y="1221437"/>
                    <a:pt x="1321376" y="1229204"/>
                    <a:pt x="1311735" y="1236885"/>
                  </a:cubicBezTo>
                  <a:lnTo>
                    <a:pt x="1295781" y="1249346"/>
                  </a:lnTo>
                  <a:close/>
                  <a:moveTo>
                    <a:pt x="1339378" y="503742"/>
                  </a:moveTo>
                  <a:cubicBezTo>
                    <a:pt x="1340999" y="506558"/>
                    <a:pt x="1342108" y="508265"/>
                    <a:pt x="1343047" y="510058"/>
                  </a:cubicBezTo>
                  <a:cubicBezTo>
                    <a:pt x="1363864" y="549659"/>
                    <a:pt x="1374443" y="592163"/>
                    <a:pt x="1379051" y="636288"/>
                  </a:cubicBezTo>
                  <a:cubicBezTo>
                    <a:pt x="1384767" y="691338"/>
                    <a:pt x="1380160" y="745619"/>
                    <a:pt x="1365912" y="799048"/>
                  </a:cubicBezTo>
                  <a:cubicBezTo>
                    <a:pt x="1357721" y="829858"/>
                    <a:pt x="1349616" y="860754"/>
                    <a:pt x="1340231" y="891224"/>
                  </a:cubicBezTo>
                  <a:cubicBezTo>
                    <a:pt x="1333918" y="911878"/>
                    <a:pt x="1325301" y="931764"/>
                    <a:pt x="1318134" y="952163"/>
                  </a:cubicBezTo>
                  <a:cubicBezTo>
                    <a:pt x="1308067" y="980754"/>
                    <a:pt x="1298255" y="1009346"/>
                    <a:pt x="1288614" y="1038109"/>
                  </a:cubicBezTo>
                  <a:cubicBezTo>
                    <a:pt x="1280936" y="1060982"/>
                    <a:pt x="1273343" y="1083855"/>
                    <a:pt x="1265920" y="1106899"/>
                  </a:cubicBezTo>
                  <a:lnTo>
                    <a:pt x="1238704" y="1101608"/>
                  </a:lnTo>
                  <a:cubicBezTo>
                    <a:pt x="1209866" y="1095889"/>
                    <a:pt x="1181029" y="1090086"/>
                    <a:pt x="1152107" y="1084709"/>
                  </a:cubicBezTo>
                  <a:lnTo>
                    <a:pt x="1152107" y="1084709"/>
                  </a:lnTo>
                  <a:cubicBezTo>
                    <a:pt x="1152107" y="1084709"/>
                    <a:pt x="1152107" y="1084709"/>
                    <a:pt x="1152107" y="1084709"/>
                  </a:cubicBezTo>
                  <a:cubicBezTo>
                    <a:pt x="1152107" y="1084709"/>
                    <a:pt x="1152107" y="1084709"/>
                    <a:pt x="1152107" y="1084709"/>
                  </a:cubicBezTo>
                  <a:cubicBezTo>
                    <a:pt x="1152107" y="1084709"/>
                    <a:pt x="1152107" y="1084709"/>
                    <a:pt x="1152107" y="1084709"/>
                  </a:cubicBezTo>
                  <a:cubicBezTo>
                    <a:pt x="1147500" y="1083941"/>
                    <a:pt x="1142893" y="1083258"/>
                    <a:pt x="1138200" y="1082575"/>
                  </a:cubicBezTo>
                  <a:lnTo>
                    <a:pt x="1143916" y="1069944"/>
                  </a:lnTo>
                  <a:lnTo>
                    <a:pt x="1149718" y="1057397"/>
                  </a:lnTo>
                  <a:cubicBezTo>
                    <a:pt x="1155263" y="1045619"/>
                    <a:pt x="1160980" y="1033927"/>
                    <a:pt x="1166867" y="1022319"/>
                  </a:cubicBezTo>
                  <a:cubicBezTo>
                    <a:pt x="1172754" y="1010712"/>
                    <a:pt x="1178725" y="999190"/>
                    <a:pt x="1184698" y="987668"/>
                  </a:cubicBezTo>
                  <a:lnTo>
                    <a:pt x="1184698" y="987668"/>
                  </a:lnTo>
                  <a:cubicBezTo>
                    <a:pt x="1184698" y="987668"/>
                    <a:pt x="1184698" y="987497"/>
                    <a:pt x="1184698" y="987497"/>
                  </a:cubicBezTo>
                  <a:lnTo>
                    <a:pt x="1184698" y="987326"/>
                  </a:lnTo>
                  <a:cubicBezTo>
                    <a:pt x="1184698" y="987326"/>
                    <a:pt x="1184698" y="987326"/>
                    <a:pt x="1184698" y="987326"/>
                  </a:cubicBezTo>
                  <a:cubicBezTo>
                    <a:pt x="1190414" y="975633"/>
                    <a:pt x="1196131" y="963941"/>
                    <a:pt x="1202017" y="952333"/>
                  </a:cubicBezTo>
                  <a:cubicBezTo>
                    <a:pt x="1202700" y="950968"/>
                    <a:pt x="1203468" y="949602"/>
                    <a:pt x="1204150" y="948151"/>
                  </a:cubicBezTo>
                  <a:cubicBezTo>
                    <a:pt x="1206283" y="944823"/>
                    <a:pt x="1208331" y="941323"/>
                    <a:pt x="1210123" y="937653"/>
                  </a:cubicBezTo>
                  <a:cubicBezTo>
                    <a:pt x="1211914" y="934069"/>
                    <a:pt x="1213620" y="930399"/>
                    <a:pt x="1215327" y="926729"/>
                  </a:cubicBezTo>
                  <a:cubicBezTo>
                    <a:pt x="1216948" y="923742"/>
                    <a:pt x="1218569" y="920669"/>
                    <a:pt x="1220190" y="917682"/>
                  </a:cubicBezTo>
                  <a:lnTo>
                    <a:pt x="1226845" y="905562"/>
                  </a:lnTo>
                  <a:lnTo>
                    <a:pt x="1233670" y="893443"/>
                  </a:lnTo>
                  <a:cubicBezTo>
                    <a:pt x="1233670" y="893443"/>
                    <a:pt x="1233500" y="893187"/>
                    <a:pt x="1233500" y="893358"/>
                  </a:cubicBezTo>
                  <a:lnTo>
                    <a:pt x="1226077" y="905136"/>
                  </a:lnTo>
                  <a:lnTo>
                    <a:pt x="1221640" y="912390"/>
                  </a:lnTo>
                  <a:cubicBezTo>
                    <a:pt x="1230001" y="892419"/>
                    <a:pt x="1237168" y="872020"/>
                    <a:pt x="1244164" y="851451"/>
                  </a:cubicBezTo>
                  <a:cubicBezTo>
                    <a:pt x="1251587" y="829687"/>
                    <a:pt x="1258327" y="807838"/>
                    <a:pt x="1264640" y="785818"/>
                  </a:cubicBezTo>
                  <a:cubicBezTo>
                    <a:pt x="1274196" y="775321"/>
                    <a:pt x="1283666" y="764823"/>
                    <a:pt x="1293136" y="754240"/>
                  </a:cubicBezTo>
                  <a:lnTo>
                    <a:pt x="1309090" y="736402"/>
                  </a:lnTo>
                  <a:cubicBezTo>
                    <a:pt x="1308152" y="738023"/>
                    <a:pt x="1307299" y="739645"/>
                    <a:pt x="1306360" y="741267"/>
                  </a:cubicBezTo>
                  <a:lnTo>
                    <a:pt x="1297658" y="756885"/>
                  </a:lnTo>
                  <a:cubicBezTo>
                    <a:pt x="1297658" y="756885"/>
                    <a:pt x="1297829" y="757056"/>
                    <a:pt x="1297829" y="756971"/>
                  </a:cubicBezTo>
                  <a:lnTo>
                    <a:pt x="1307726" y="741949"/>
                  </a:lnTo>
                  <a:cubicBezTo>
                    <a:pt x="1317025" y="727952"/>
                    <a:pt x="1326580" y="714126"/>
                    <a:pt x="1335880" y="700214"/>
                  </a:cubicBezTo>
                  <a:lnTo>
                    <a:pt x="1335880" y="700214"/>
                  </a:lnTo>
                  <a:cubicBezTo>
                    <a:pt x="1335880" y="700214"/>
                    <a:pt x="1335880" y="700214"/>
                    <a:pt x="1335880" y="700214"/>
                  </a:cubicBezTo>
                  <a:lnTo>
                    <a:pt x="1335880" y="700214"/>
                  </a:lnTo>
                  <a:cubicBezTo>
                    <a:pt x="1335880" y="700214"/>
                    <a:pt x="1335880" y="700214"/>
                    <a:pt x="1335880" y="700214"/>
                  </a:cubicBezTo>
                  <a:cubicBezTo>
                    <a:pt x="1344582" y="685875"/>
                    <a:pt x="1353029" y="671366"/>
                    <a:pt x="1361731" y="657028"/>
                  </a:cubicBezTo>
                  <a:lnTo>
                    <a:pt x="1371201" y="641750"/>
                  </a:lnTo>
                  <a:cubicBezTo>
                    <a:pt x="1371201" y="641750"/>
                    <a:pt x="1371031" y="641580"/>
                    <a:pt x="1371031" y="641580"/>
                  </a:cubicBezTo>
                  <a:lnTo>
                    <a:pt x="1360536" y="656089"/>
                  </a:lnTo>
                  <a:cubicBezTo>
                    <a:pt x="1350640" y="669659"/>
                    <a:pt x="1340828" y="683315"/>
                    <a:pt x="1331444" y="697312"/>
                  </a:cubicBezTo>
                  <a:lnTo>
                    <a:pt x="1331444" y="697312"/>
                  </a:lnTo>
                  <a:cubicBezTo>
                    <a:pt x="1331444" y="697312"/>
                    <a:pt x="1331444" y="697397"/>
                    <a:pt x="1331444" y="697397"/>
                  </a:cubicBezTo>
                  <a:lnTo>
                    <a:pt x="1331444" y="697397"/>
                  </a:lnTo>
                  <a:cubicBezTo>
                    <a:pt x="1331444" y="697397"/>
                    <a:pt x="1331444" y="697483"/>
                    <a:pt x="1331444" y="697483"/>
                  </a:cubicBezTo>
                  <a:cubicBezTo>
                    <a:pt x="1323936" y="709944"/>
                    <a:pt x="1316769" y="722575"/>
                    <a:pt x="1309688" y="735292"/>
                  </a:cubicBezTo>
                  <a:lnTo>
                    <a:pt x="1292112" y="753045"/>
                  </a:lnTo>
                  <a:cubicBezTo>
                    <a:pt x="1283751" y="761409"/>
                    <a:pt x="1275305" y="769773"/>
                    <a:pt x="1266773" y="778137"/>
                  </a:cubicBezTo>
                  <a:cubicBezTo>
                    <a:pt x="1268309" y="772589"/>
                    <a:pt x="1269845" y="767127"/>
                    <a:pt x="1271380" y="761580"/>
                  </a:cubicBezTo>
                  <a:cubicBezTo>
                    <a:pt x="1273257" y="754581"/>
                    <a:pt x="1275561" y="747668"/>
                    <a:pt x="1277865" y="740755"/>
                  </a:cubicBezTo>
                  <a:cubicBezTo>
                    <a:pt x="1285031" y="732646"/>
                    <a:pt x="1292283" y="724538"/>
                    <a:pt x="1299450" y="716430"/>
                  </a:cubicBezTo>
                  <a:lnTo>
                    <a:pt x="1316598" y="697227"/>
                  </a:lnTo>
                  <a:cubicBezTo>
                    <a:pt x="1316598" y="697227"/>
                    <a:pt x="1316513" y="696971"/>
                    <a:pt x="1316428" y="697056"/>
                  </a:cubicBezTo>
                  <a:lnTo>
                    <a:pt x="1298426" y="715235"/>
                  </a:lnTo>
                  <a:cubicBezTo>
                    <a:pt x="1292368" y="721380"/>
                    <a:pt x="1286226" y="727440"/>
                    <a:pt x="1280168" y="733500"/>
                  </a:cubicBezTo>
                  <a:cubicBezTo>
                    <a:pt x="1281533" y="729147"/>
                    <a:pt x="1282813" y="724794"/>
                    <a:pt x="1283922" y="720442"/>
                  </a:cubicBezTo>
                  <a:cubicBezTo>
                    <a:pt x="1285372" y="714723"/>
                    <a:pt x="1286823" y="708919"/>
                    <a:pt x="1288273" y="703201"/>
                  </a:cubicBezTo>
                  <a:cubicBezTo>
                    <a:pt x="1297231" y="693130"/>
                    <a:pt x="1306189" y="682974"/>
                    <a:pt x="1315148" y="672817"/>
                  </a:cubicBezTo>
                  <a:lnTo>
                    <a:pt x="1329737" y="656430"/>
                  </a:lnTo>
                  <a:cubicBezTo>
                    <a:pt x="1329737" y="656430"/>
                    <a:pt x="1329652" y="656174"/>
                    <a:pt x="1329567" y="656259"/>
                  </a:cubicBezTo>
                  <a:lnTo>
                    <a:pt x="1314124" y="671622"/>
                  </a:lnTo>
                  <a:cubicBezTo>
                    <a:pt x="1306189" y="679474"/>
                    <a:pt x="1298255" y="687326"/>
                    <a:pt x="1290321" y="695178"/>
                  </a:cubicBezTo>
                  <a:cubicBezTo>
                    <a:pt x="1290747" y="693301"/>
                    <a:pt x="1291259" y="691508"/>
                    <a:pt x="1291686" y="689631"/>
                  </a:cubicBezTo>
                  <a:cubicBezTo>
                    <a:pt x="1307640" y="672049"/>
                    <a:pt x="1323253" y="654297"/>
                    <a:pt x="1339037" y="636544"/>
                  </a:cubicBezTo>
                  <a:lnTo>
                    <a:pt x="1356868" y="616573"/>
                  </a:lnTo>
                  <a:cubicBezTo>
                    <a:pt x="1356868" y="616573"/>
                    <a:pt x="1356783" y="616316"/>
                    <a:pt x="1356698" y="616402"/>
                  </a:cubicBezTo>
                  <a:lnTo>
                    <a:pt x="1338013" y="635349"/>
                  </a:lnTo>
                  <a:cubicBezTo>
                    <a:pt x="1328031" y="645420"/>
                    <a:pt x="1318049" y="655491"/>
                    <a:pt x="1308067" y="665563"/>
                  </a:cubicBezTo>
                  <a:lnTo>
                    <a:pt x="1309602" y="663258"/>
                  </a:lnTo>
                  <a:cubicBezTo>
                    <a:pt x="1317025" y="651821"/>
                    <a:pt x="1324533" y="640470"/>
                    <a:pt x="1331700" y="628948"/>
                  </a:cubicBezTo>
                  <a:cubicBezTo>
                    <a:pt x="1331700" y="628948"/>
                    <a:pt x="1331700" y="628948"/>
                    <a:pt x="1331700" y="628948"/>
                  </a:cubicBezTo>
                  <a:cubicBezTo>
                    <a:pt x="1331700" y="628948"/>
                    <a:pt x="1331700" y="628948"/>
                    <a:pt x="1331700" y="628948"/>
                  </a:cubicBezTo>
                  <a:cubicBezTo>
                    <a:pt x="1331700" y="628948"/>
                    <a:pt x="1331700" y="628948"/>
                    <a:pt x="1331700" y="628948"/>
                  </a:cubicBezTo>
                  <a:cubicBezTo>
                    <a:pt x="1331700" y="628948"/>
                    <a:pt x="1331700" y="628948"/>
                    <a:pt x="1331700" y="628948"/>
                  </a:cubicBezTo>
                  <a:cubicBezTo>
                    <a:pt x="1338183" y="616999"/>
                    <a:pt x="1344327" y="604880"/>
                    <a:pt x="1350640" y="592760"/>
                  </a:cubicBezTo>
                  <a:lnTo>
                    <a:pt x="1357380" y="579873"/>
                  </a:lnTo>
                  <a:cubicBezTo>
                    <a:pt x="1357380" y="579873"/>
                    <a:pt x="1357210" y="579702"/>
                    <a:pt x="1357210" y="579787"/>
                  </a:cubicBezTo>
                  <a:lnTo>
                    <a:pt x="1349360" y="591992"/>
                  </a:lnTo>
                  <a:cubicBezTo>
                    <a:pt x="1345436" y="598052"/>
                    <a:pt x="1341426" y="604112"/>
                    <a:pt x="1337501" y="610171"/>
                  </a:cubicBezTo>
                  <a:cubicBezTo>
                    <a:pt x="1337501" y="610171"/>
                    <a:pt x="1337416" y="610001"/>
                    <a:pt x="1337330" y="610001"/>
                  </a:cubicBezTo>
                  <a:lnTo>
                    <a:pt x="1329481" y="617426"/>
                  </a:lnTo>
                  <a:lnTo>
                    <a:pt x="1321717" y="624937"/>
                  </a:lnTo>
                  <a:cubicBezTo>
                    <a:pt x="1315318" y="631167"/>
                    <a:pt x="1309005" y="637568"/>
                    <a:pt x="1302777" y="643969"/>
                  </a:cubicBezTo>
                  <a:cubicBezTo>
                    <a:pt x="1304825" y="635264"/>
                    <a:pt x="1306787" y="626558"/>
                    <a:pt x="1308749" y="617853"/>
                  </a:cubicBezTo>
                  <a:cubicBezTo>
                    <a:pt x="1308834" y="617426"/>
                    <a:pt x="1308920" y="616999"/>
                    <a:pt x="1309090" y="616573"/>
                  </a:cubicBezTo>
                  <a:cubicBezTo>
                    <a:pt x="1311991" y="612390"/>
                    <a:pt x="1314977" y="608294"/>
                    <a:pt x="1317878" y="604112"/>
                  </a:cubicBezTo>
                  <a:cubicBezTo>
                    <a:pt x="1317878" y="604112"/>
                    <a:pt x="1317878" y="604112"/>
                    <a:pt x="1317878" y="604112"/>
                  </a:cubicBezTo>
                  <a:cubicBezTo>
                    <a:pt x="1317878" y="604112"/>
                    <a:pt x="1317878" y="604112"/>
                    <a:pt x="1317878" y="604112"/>
                  </a:cubicBezTo>
                  <a:cubicBezTo>
                    <a:pt x="1317878" y="604112"/>
                    <a:pt x="1317878" y="604112"/>
                    <a:pt x="1317878" y="604112"/>
                  </a:cubicBezTo>
                  <a:lnTo>
                    <a:pt x="1317878" y="604112"/>
                  </a:lnTo>
                  <a:cubicBezTo>
                    <a:pt x="1327604" y="588749"/>
                    <a:pt x="1336904" y="573215"/>
                    <a:pt x="1346374" y="557767"/>
                  </a:cubicBezTo>
                  <a:lnTo>
                    <a:pt x="1356527" y="541210"/>
                  </a:lnTo>
                  <a:cubicBezTo>
                    <a:pt x="1356527" y="541210"/>
                    <a:pt x="1356356" y="541039"/>
                    <a:pt x="1356356" y="541125"/>
                  </a:cubicBezTo>
                  <a:lnTo>
                    <a:pt x="1345094" y="556829"/>
                  </a:lnTo>
                  <a:cubicBezTo>
                    <a:pt x="1334515" y="571509"/>
                    <a:pt x="1323850" y="586188"/>
                    <a:pt x="1313442" y="601124"/>
                  </a:cubicBezTo>
                  <a:cubicBezTo>
                    <a:pt x="1313442" y="601124"/>
                    <a:pt x="1313442" y="601124"/>
                    <a:pt x="1313442" y="601124"/>
                  </a:cubicBezTo>
                  <a:cubicBezTo>
                    <a:pt x="1313442" y="601124"/>
                    <a:pt x="1313442" y="601124"/>
                    <a:pt x="1313442" y="601210"/>
                  </a:cubicBezTo>
                  <a:cubicBezTo>
                    <a:pt x="1313442" y="601210"/>
                    <a:pt x="1313442" y="601210"/>
                    <a:pt x="1313442" y="601295"/>
                  </a:cubicBezTo>
                  <a:cubicBezTo>
                    <a:pt x="1313442" y="601295"/>
                    <a:pt x="1313442" y="601295"/>
                    <a:pt x="1313442" y="601295"/>
                  </a:cubicBezTo>
                  <a:cubicBezTo>
                    <a:pt x="1313015" y="601978"/>
                    <a:pt x="1312588" y="602575"/>
                    <a:pt x="1312162" y="603258"/>
                  </a:cubicBezTo>
                  <a:cubicBezTo>
                    <a:pt x="1318475" y="576715"/>
                    <a:pt x="1325813" y="550427"/>
                    <a:pt x="1333833" y="524311"/>
                  </a:cubicBezTo>
                  <a:cubicBezTo>
                    <a:pt x="1335795" y="517995"/>
                    <a:pt x="1337330" y="511509"/>
                    <a:pt x="1339463" y="503742"/>
                  </a:cubicBezTo>
                  <a:close/>
                  <a:moveTo>
                    <a:pt x="1247577" y="766615"/>
                  </a:moveTo>
                  <a:cubicBezTo>
                    <a:pt x="1238448" y="776601"/>
                    <a:pt x="1229404" y="786757"/>
                    <a:pt x="1220446" y="796828"/>
                  </a:cubicBezTo>
                  <a:cubicBezTo>
                    <a:pt x="1222664" y="788635"/>
                    <a:pt x="1224285" y="780356"/>
                    <a:pt x="1225992" y="772077"/>
                  </a:cubicBezTo>
                  <a:cubicBezTo>
                    <a:pt x="1226333" y="770370"/>
                    <a:pt x="1226333" y="768663"/>
                    <a:pt x="1225650" y="767212"/>
                  </a:cubicBezTo>
                  <a:lnTo>
                    <a:pt x="1230855" y="762092"/>
                  </a:lnTo>
                  <a:cubicBezTo>
                    <a:pt x="1244761" y="748351"/>
                    <a:pt x="1258668" y="734695"/>
                    <a:pt x="1272319" y="720783"/>
                  </a:cubicBezTo>
                  <a:cubicBezTo>
                    <a:pt x="1269418" y="730683"/>
                    <a:pt x="1266432" y="740498"/>
                    <a:pt x="1263446" y="750399"/>
                  </a:cubicBezTo>
                  <a:cubicBezTo>
                    <a:pt x="1258241" y="755691"/>
                    <a:pt x="1253037" y="760982"/>
                    <a:pt x="1247833" y="766359"/>
                  </a:cubicBezTo>
                  <a:cubicBezTo>
                    <a:pt x="1247833" y="766359"/>
                    <a:pt x="1247833" y="766359"/>
                    <a:pt x="1247833" y="766359"/>
                  </a:cubicBezTo>
                  <a:cubicBezTo>
                    <a:pt x="1247833" y="766359"/>
                    <a:pt x="1247833" y="766444"/>
                    <a:pt x="1247747" y="766530"/>
                  </a:cubicBezTo>
                  <a:cubicBezTo>
                    <a:pt x="1247747" y="766530"/>
                    <a:pt x="1247747" y="766530"/>
                    <a:pt x="1247662" y="766615"/>
                  </a:cubicBezTo>
                  <a:cubicBezTo>
                    <a:pt x="1247662" y="766615"/>
                    <a:pt x="1247662" y="766615"/>
                    <a:pt x="1247662" y="766615"/>
                  </a:cubicBezTo>
                  <a:close/>
                  <a:moveTo>
                    <a:pt x="1327092" y="626473"/>
                  </a:moveTo>
                  <a:cubicBezTo>
                    <a:pt x="1320608" y="638422"/>
                    <a:pt x="1314466" y="650541"/>
                    <a:pt x="1308152" y="662661"/>
                  </a:cubicBezTo>
                  <a:lnTo>
                    <a:pt x="1304910" y="668891"/>
                  </a:lnTo>
                  <a:cubicBezTo>
                    <a:pt x="1301327" y="672561"/>
                    <a:pt x="1297743" y="676231"/>
                    <a:pt x="1294160" y="679901"/>
                  </a:cubicBezTo>
                  <a:cubicBezTo>
                    <a:pt x="1296464" y="670427"/>
                    <a:pt x="1298767" y="660868"/>
                    <a:pt x="1300985" y="651395"/>
                  </a:cubicBezTo>
                  <a:cubicBezTo>
                    <a:pt x="1301583" y="650712"/>
                    <a:pt x="1302180" y="649944"/>
                    <a:pt x="1302777" y="649261"/>
                  </a:cubicBezTo>
                  <a:cubicBezTo>
                    <a:pt x="1309346" y="641494"/>
                    <a:pt x="1315916" y="633813"/>
                    <a:pt x="1322741" y="626217"/>
                  </a:cubicBezTo>
                  <a:lnTo>
                    <a:pt x="1330079" y="618194"/>
                  </a:lnTo>
                  <a:lnTo>
                    <a:pt x="1337501" y="610257"/>
                  </a:lnTo>
                  <a:cubicBezTo>
                    <a:pt x="1334003" y="615634"/>
                    <a:pt x="1330591" y="620925"/>
                    <a:pt x="1327263" y="626388"/>
                  </a:cubicBezTo>
                  <a:cubicBezTo>
                    <a:pt x="1327263" y="626388"/>
                    <a:pt x="1327263" y="626388"/>
                    <a:pt x="1327263" y="626388"/>
                  </a:cubicBezTo>
                  <a:cubicBezTo>
                    <a:pt x="1327263" y="626388"/>
                    <a:pt x="1327263" y="626388"/>
                    <a:pt x="1327263" y="626473"/>
                  </a:cubicBezTo>
                  <a:cubicBezTo>
                    <a:pt x="1327263" y="626473"/>
                    <a:pt x="1327263" y="626473"/>
                    <a:pt x="1327263" y="626473"/>
                  </a:cubicBezTo>
                  <a:cubicBezTo>
                    <a:pt x="1327263" y="626473"/>
                    <a:pt x="1327263" y="626473"/>
                    <a:pt x="1327263" y="626473"/>
                  </a:cubicBezTo>
                  <a:close/>
                  <a:moveTo>
                    <a:pt x="1209014" y="385364"/>
                  </a:moveTo>
                  <a:cubicBezTo>
                    <a:pt x="1214303" y="367355"/>
                    <a:pt x="1219166" y="349176"/>
                    <a:pt x="1224285" y="331167"/>
                  </a:cubicBezTo>
                  <a:cubicBezTo>
                    <a:pt x="1226589" y="323059"/>
                    <a:pt x="1228892" y="314866"/>
                    <a:pt x="1231196" y="306758"/>
                  </a:cubicBezTo>
                  <a:cubicBezTo>
                    <a:pt x="1231708" y="306758"/>
                    <a:pt x="1232220" y="306758"/>
                    <a:pt x="1232390" y="306928"/>
                  </a:cubicBezTo>
                  <a:cubicBezTo>
                    <a:pt x="1242031" y="317512"/>
                    <a:pt x="1251331" y="328351"/>
                    <a:pt x="1261228" y="338678"/>
                  </a:cubicBezTo>
                  <a:cubicBezTo>
                    <a:pt x="1271124" y="349005"/>
                    <a:pt x="1281789" y="358649"/>
                    <a:pt x="1291771" y="368977"/>
                  </a:cubicBezTo>
                  <a:cubicBezTo>
                    <a:pt x="1306019" y="383742"/>
                    <a:pt x="1316854" y="400982"/>
                    <a:pt x="1327092" y="418052"/>
                  </a:cubicBezTo>
                  <a:cubicBezTo>
                    <a:pt x="1322997" y="434780"/>
                    <a:pt x="1314124" y="449802"/>
                    <a:pt x="1315745" y="468322"/>
                  </a:cubicBezTo>
                  <a:cubicBezTo>
                    <a:pt x="1325727" y="456203"/>
                    <a:pt x="1325471" y="441181"/>
                    <a:pt x="1331529" y="428635"/>
                  </a:cubicBezTo>
                  <a:cubicBezTo>
                    <a:pt x="1338525" y="435463"/>
                    <a:pt x="1340487" y="455093"/>
                    <a:pt x="1336221" y="476686"/>
                  </a:cubicBezTo>
                  <a:cubicBezTo>
                    <a:pt x="1330846" y="479674"/>
                    <a:pt x="1331017" y="484453"/>
                    <a:pt x="1332894" y="490086"/>
                  </a:cubicBezTo>
                  <a:cubicBezTo>
                    <a:pt x="1333662" y="492390"/>
                    <a:pt x="1333150" y="495292"/>
                    <a:pt x="1332467" y="497767"/>
                  </a:cubicBezTo>
                  <a:cubicBezTo>
                    <a:pt x="1327860" y="515349"/>
                    <a:pt x="1322912" y="532846"/>
                    <a:pt x="1318390" y="550427"/>
                  </a:cubicBezTo>
                  <a:cubicBezTo>
                    <a:pt x="1312503" y="573301"/>
                    <a:pt x="1307043" y="596260"/>
                    <a:pt x="1300900" y="619133"/>
                  </a:cubicBezTo>
                  <a:cubicBezTo>
                    <a:pt x="1300559" y="620328"/>
                    <a:pt x="1300303" y="621437"/>
                    <a:pt x="1299961" y="622632"/>
                  </a:cubicBezTo>
                  <a:cubicBezTo>
                    <a:pt x="1294843" y="630996"/>
                    <a:pt x="1289723" y="639446"/>
                    <a:pt x="1284604" y="647810"/>
                  </a:cubicBezTo>
                  <a:lnTo>
                    <a:pt x="1274452" y="664282"/>
                  </a:lnTo>
                  <a:cubicBezTo>
                    <a:pt x="1274452" y="664282"/>
                    <a:pt x="1274623" y="664453"/>
                    <a:pt x="1274623" y="664368"/>
                  </a:cubicBezTo>
                  <a:lnTo>
                    <a:pt x="1285884" y="648578"/>
                  </a:lnTo>
                  <a:cubicBezTo>
                    <a:pt x="1289638" y="643372"/>
                    <a:pt x="1293392" y="638166"/>
                    <a:pt x="1297146" y="632959"/>
                  </a:cubicBezTo>
                  <a:cubicBezTo>
                    <a:pt x="1295013" y="640897"/>
                    <a:pt x="1292880" y="648834"/>
                    <a:pt x="1290662" y="656686"/>
                  </a:cubicBezTo>
                  <a:cubicBezTo>
                    <a:pt x="1286823" y="660868"/>
                    <a:pt x="1282983" y="665136"/>
                    <a:pt x="1279229" y="669403"/>
                  </a:cubicBezTo>
                  <a:lnTo>
                    <a:pt x="1279229" y="669403"/>
                  </a:lnTo>
                  <a:cubicBezTo>
                    <a:pt x="1279229" y="669403"/>
                    <a:pt x="1279144" y="669489"/>
                    <a:pt x="1279144" y="669489"/>
                  </a:cubicBezTo>
                  <a:lnTo>
                    <a:pt x="1279059" y="669489"/>
                  </a:lnTo>
                  <a:cubicBezTo>
                    <a:pt x="1279059" y="669489"/>
                    <a:pt x="1279059" y="669574"/>
                    <a:pt x="1279059" y="669574"/>
                  </a:cubicBezTo>
                  <a:cubicBezTo>
                    <a:pt x="1272660" y="677511"/>
                    <a:pt x="1266517" y="685619"/>
                    <a:pt x="1260460" y="693898"/>
                  </a:cubicBezTo>
                  <a:cubicBezTo>
                    <a:pt x="1254487" y="702177"/>
                    <a:pt x="1248600" y="710456"/>
                    <a:pt x="1242884" y="718905"/>
                  </a:cubicBezTo>
                  <a:lnTo>
                    <a:pt x="1236827" y="727867"/>
                  </a:lnTo>
                  <a:lnTo>
                    <a:pt x="1230855" y="736914"/>
                  </a:lnTo>
                  <a:cubicBezTo>
                    <a:pt x="1230855" y="736914"/>
                    <a:pt x="1231025" y="737084"/>
                    <a:pt x="1231025" y="737084"/>
                  </a:cubicBezTo>
                  <a:lnTo>
                    <a:pt x="1237595" y="728379"/>
                  </a:lnTo>
                  <a:lnTo>
                    <a:pt x="1244250" y="719759"/>
                  </a:lnTo>
                  <a:cubicBezTo>
                    <a:pt x="1250478" y="711736"/>
                    <a:pt x="1256962" y="703884"/>
                    <a:pt x="1263446" y="696117"/>
                  </a:cubicBezTo>
                  <a:cubicBezTo>
                    <a:pt x="1269930" y="688351"/>
                    <a:pt x="1276585" y="680669"/>
                    <a:pt x="1283239" y="672988"/>
                  </a:cubicBezTo>
                  <a:lnTo>
                    <a:pt x="1283239" y="672988"/>
                  </a:lnTo>
                  <a:cubicBezTo>
                    <a:pt x="1283239" y="672988"/>
                    <a:pt x="1283239" y="672988"/>
                    <a:pt x="1283239" y="672988"/>
                  </a:cubicBezTo>
                  <a:lnTo>
                    <a:pt x="1283239" y="672988"/>
                  </a:lnTo>
                  <a:cubicBezTo>
                    <a:pt x="1283239" y="672988"/>
                    <a:pt x="1283239" y="672988"/>
                    <a:pt x="1283239" y="672988"/>
                  </a:cubicBezTo>
                  <a:cubicBezTo>
                    <a:pt x="1284690" y="671195"/>
                    <a:pt x="1286226" y="669318"/>
                    <a:pt x="1287676" y="667526"/>
                  </a:cubicBezTo>
                  <a:cubicBezTo>
                    <a:pt x="1285287" y="676146"/>
                    <a:pt x="1282813" y="684766"/>
                    <a:pt x="1280339" y="693386"/>
                  </a:cubicBezTo>
                  <a:cubicBezTo>
                    <a:pt x="1280168" y="693898"/>
                    <a:pt x="1279998" y="694496"/>
                    <a:pt x="1279827" y="695008"/>
                  </a:cubicBezTo>
                  <a:cubicBezTo>
                    <a:pt x="1264811" y="711651"/>
                    <a:pt x="1249880" y="728464"/>
                    <a:pt x="1235035" y="745278"/>
                  </a:cubicBezTo>
                  <a:lnTo>
                    <a:pt x="1217289" y="765164"/>
                  </a:lnTo>
                  <a:cubicBezTo>
                    <a:pt x="1217289" y="765164"/>
                    <a:pt x="1217374" y="765420"/>
                    <a:pt x="1217460" y="765335"/>
                  </a:cubicBezTo>
                  <a:lnTo>
                    <a:pt x="1236230" y="746302"/>
                  </a:lnTo>
                  <a:cubicBezTo>
                    <a:pt x="1249795" y="732646"/>
                    <a:pt x="1263361" y="719076"/>
                    <a:pt x="1276755" y="705335"/>
                  </a:cubicBezTo>
                  <a:cubicBezTo>
                    <a:pt x="1276244" y="707042"/>
                    <a:pt x="1275732" y="708749"/>
                    <a:pt x="1275219" y="710456"/>
                  </a:cubicBezTo>
                  <a:cubicBezTo>
                    <a:pt x="1273599" y="712077"/>
                    <a:pt x="1271978" y="713699"/>
                    <a:pt x="1270357" y="715406"/>
                  </a:cubicBezTo>
                  <a:cubicBezTo>
                    <a:pt x="1270357" y="715406"/>
                    <a:pt x="1270357" y="715406"/>
                    <a:pt x="1270357" y="715406"/>
                  </a:cubicBezTo>
                  <a:cubicBezTo>
                    <a:pt x="1270357" y="715406"/>
                    <a:pt x="1270357" y="715406"/>
                    <a:pt x="1270271" y="715491"/>
                  </a:cubicBezTo>
                  <a:cubicBezTo>
                    <a:pt x="1270271" y="715491"/>
                    <a:pt x="1270271" y="715491"/>
                    <a:pt x="1270186" y="715577"/>
                  </a:cubicBezTo>
                  <a:cubicBezTo>
                    <a:pt x="1270186" y="715577"/>
                    <a:pt x="1270186" y="715577"/>
                    <a:pt x="1270186" y="715577"/>
                  </a:cubicBezTo>
                  <a:cubicBezTo>
                    <a:pt x="1256450" y="730683"/>
                    <a:pt x="1242884" y="746131"/>
                    <a:pt x="1229404" y="761494"/>
                  </a:cubicBezTo>
                  <a:lnTo>
                    <a:pt x="1224797" y="766615"/>
                  </a:lnTo>
                  <a:cubicBezTo>
                    <a:pt x="1224114" y="765762"/>
                    <a:pt x="1223091" y="765164"/>
                    <a:pt x="1221640" y="764823"/>
                  </a:cubicBezTo>
                  <a:cubicBezTo>
                    <a:pt x="1217545" y="763969"/>
                    <a:pt x="1215839" y="766956"/>
                    <a:pt x="1214730" y="770114"/>
                  </a:cubicBezTo>
                  <a:cubicBezTo>
                    <a:pt x="1213279" y="774296"/>
                    <a:pt x="1211999" y="778564"/>
                    <a:pt x="1210719" y="782831"/>
                  </a:cubicBezTo>
                  <a:cubicBezTo>
                    <a:pt x="1207904" y="792305"/>
                    <a:pt x="1203297" y="801608"/>
                    <a:pt x="1207051" y="812106"/>
                  </a:cubicBezTo>
                  <a:cubicBezTo>
                    <a:pt x="1204491" y="815008"/>
                    <a:pt x="1201932" y="817824"/>
                    <a:pt x="1199458" y="820726"/>
                  </a:cubicBezTo>
                  <a:lnTo>
                    <a:pt x="1182395" y="839759"/>
                  </a:lnTo>
                  <a:cubicBezTo>
                    <a:pt x="1182395" y="839759"/>
                    <a:pt x="1182479" y="840015"/>
                    <a:pt x="1182565" y="839929"/>
                  </a:cubicBezTo>
                  <a:lnTo>
                    <a:pt x="1200652" y="821665"/>
                  </a:lnTo>
                  <a:cubicBezTo>
                    <a:pt x="1203041" y="819190"/>
                    <a:pt x="1205515" y="816800"/>
                    <a:pt x="1207990" y="814325"/>
                  </a:cubicBezTo>
                  <a:cubicBezTo>
                    <a:pt x="1208160" y="814751"/>
                    <a:pt x="1208416" y="815178"/>
                    <a:pt x="1208587" y="815690"/>
                  </a:cubicBezTo>
                  <a:cubicBezTo>
                    <a:pt x="1211999" y="811935"/>
                    <a:pt x="1216692" y="808863"/>
                    <a:pt x="1218057" y="804766"/>
                  </a:cubicBezTo>
                  <a:cubicBezTo>
                    <a:pt x="1218057" y="804510"/>
                    <a:pt x="1218227" y="804254"/>
                    <a:pt x="1218313" y="803998"/>
                  </a:cubicBezTo>
                  <a:cubicBezTo>
                    <a:pt x="1229404" y="792902"/>
                    <a:pt x="1240410" y="781807"/>
                    <a:pt x="1251331" y="770541"/>
                  </a:cubicBezTo>
                  <a:cubicBezTo>
                    <a:pt x="1251331" y="770541"/>
                    <a:pt x="1251331" y="770541"/>
                    <a:pt x="1251331" y="770541"/>
                  </a:cubicBezTo>
                  <a:cubicBezTo>
                    <a:pt x="1251331" y="770541"/>
                    <a:pt x="1251331" y="770541"/>
                    <a:pt x="1251331" y="770541"/>
                  </a:cubicBezTo>
                  <a:cubicBezTo>
                    <a:pt x="1251331" y="770541"/>
                    <a:pt x="1251331" y="770541"/>
                    <a:pt x="1251331" y="770541"/>
                  </a:cubicBezTo>
                  <a:cubicBezTo>
                    <a:pt x="1251331" y="770541"/>
                    <a:pt x="1251331" y="770541"/>
                    <a:pt x="1251331" y="770541"/>
                  </a:cubicBezTo>
                  <a:cubicBezTo>
                    <a:pt x="1254317" y="767298"/>
                    <a:pt x="1257217" y="763969"/>
                    <a:pt x="1260204" y="760726"/>
                  </a:cubicBezTo>
                  <a:cubicBezTo>
                    <a:pt x="1256706" y="772163"/>
                    <a:pt x="1253208" y="783599"/>
                    <a:pt x="1249539" y="795036"/>
                  </a:cubicBezTo>
                  <a:cubicBezTo>
                    <a:pt x="1249539" y="795207"/>
                    <a:pt x="1249454" y="795292"/>
                    <a:pt x="1249368" y="795463"/>
                  </a:cubicBezTo>
                  <a:cubicBezTo>
                    <a:pt x="1246041" y="798706"/>
                    <a:pt x="1242799" y="801949"/>
                    <a:pt x="1239472" y="805193"/>
                  </a:cubicBezTo>
                  <a:lnTo>
                    <a:pt x="1239472" y="805193"/>
                  </a:lnTo>
                  <a:cubicBezTo>
                    <a:pt x="1239472" y="805193"/>
                    <a:pt x="1239386" y="805278"/>
                    <a:pt x="1239386" y="805278"/>
                  </a:cubicBezTo>
                  <a:lnTo>
                    <a:pt x="1239216" y="805278"/>
                  </a:lnTo>
                  <a:cubicBezTo>
                    <a:pt x="1239216" y="805278"/>
                    <a:pt x="1239216" y="805449"/>
                    <a:pt x="1239216" y="805449"/>
                  </a:cubicBezTo>
                  <a:cubicBezTo>
                    <a:pt x="1223859" y="821665"/>
                    <a:pt x="1208587" y="838052"/>
                    <a:pt x="1193230" y="854268"/>
                  </a:cubicBezTo>
                  <a:cubicBezTo>
                    <a:pt x="1192888" y="854097"/>
                    <a:pt x="1192547" y="854012"/>
                    <a:pt x="1192206" y="853841"/>
                  </a:cubicBezTo>
                  <a:cubicBezTo>
                    <a:pt x="1188878" y="853073"/>
                    <a:pt x="1187513" y="855548"/>
                    <a:pt x="1186575" y="858109"/>
                  </a:cubicBezTo>
                  <a:cubicBezTo>
                    <a:pt x="1185892" y="859901"/>
                    <a:pt x="1185210" y="861608"/>
                    <a:pt x="1184528" y="863400"/>
                  </a:cubicBezTo>
                  <a:lnTo>
                    <a:pt x="1181200" y="866814"/>
                  </a:lnTo>
                  <a:lnTo>
                    <a:pt x="1184442" y="859474"/>
                  </a:lnTo>
                  <a:lnTo>
                    <a:pt x="1191267" y="844197"/>
                  </a:lnTo>
                  <a:cubicBezTo>
                    <a:pt x="1191267" y="844197"/>
                    <a:pt x="1191097" y="843941"/>
                    <a:pt x="1191097" y="844111"/>
                  </a:cubicBezTo>
                  <a:lnTo>
                    <a:pt x="1183674" y="859218"/>
                  </a:lnTo>
                  <a:lnTo>
                    <a:pt x="1178641" y="869631"/>
                  </a:lnTo>
                  <a:lnTo>
                    <a:pt x="1170791" y="877824"/>
                  </a:lnTo>
                  <a:cubicBezTo>
                    <a:pt x="1170791" y="877824"/>
                    <a:pt x="1170791" y="878080"/>
                    <a:pt x="1170962" y="877995"/>
                  </a:cubicBezTo>
                  <a:lnTo>
                    <a:pt x="1177702" y="871679"/>
                  </a:lnTo>
                  <a:lnTo>
                    <a:pt x="1176422" y="874325"/>
                  </a:lnTo>
                  <a:cubicBezTo>
                    <a:pt x="1169597" y="888493"/>
                    <a:pt x="1163027" y="902661"/>
                    <a:pt x="1156543" y="916999"/>
                  </a:cubicBezTo>
                  <a:cubicBezTo>
                    <a:pt x="1155263" y="919901"/>
                    <a:pt x="1153984" y="922803"/>
                    <a:pt x="1152704" y="925619"/>
                  </a:cubicBezTo>
                  <a:cubicBezTo>
                    <a:pt x="1148097" y="924510"/>
                    <a:pt x="1138627" y="927582"/>
                    <a:pt x="1129156" y="932191"/>
                  </a:cubicBezTo>
                  <a:cubicBezTo>
                    <a:pt x="1132825" y="923742"/>
                    <a:pt x="1136579" y="915377"/>
                    <a:pt x="1140333" y="907013"/>
                  </a:cubicBezTo>
                  <a:cubicBezTo>
                    <a:pt x="1146305" y="893870"/>
                    <a:pt x="1152363" y="880726"/>
                    <a:pt x="1158591" y="867668"/>
                  </a:cubicBezTo>
                  <a:lnTo>
                    <a:pt x="1165331" y="853841"/>
                  </a:lnTo>
                  <a:lnTo>
                    <a:pt x="1172156" y="840015"/>
                  </a:lnTo>
                  <a:cubicBezTo>
                    <a:pt x="1172156" y="840015"/>
                    <a:pt x="1171986" y="839759"/>
                    <a:pt x="1171986" y="839929"/>
                  </a:cubicBezTo>
                  <a:lnTo>
                    <a:pt x="1164478" y="853500"/>
                  </a:lnTo>
                  <a:lnTo>
                    <a:pt x="1157141" y="867156"/>
                  </a:lnTo>
                  <a:cubicBezTo>
                    <a:pt x="1150315" y="879872"/>
                    <a:pt x="1143575" y="892760"/>
                    <a:pt x="1137006" y="905648"/>
                  </a:cubicBezTo>
                  <a:cubicBezTo>
                    <a:pt x="1131886" y="915719"/>
                    <a:pt x="1126853" y="925875"/>
                    <a:pt x="1121990" y="936117"/>
                  </a:cubicBezTo>
                  <a:cubicBezTo>
                    <a:pt x="1116359" y="939360"/>
                    <a:pt x="1111240" y="943030"/>
                    <a:pt x="1107827" y="946530"/>
                  </a:cubicBezTo>
                  <a:cubicBezTo>
                    <a:pt x="1109875" y="949517"/>
                    <a:pt x="1112008" y="951650"/>
                    <a:pt x="1114396" y="952845"/>
                  </a:cubicBezTo>
                  <a:cubicBezTo>
                    <a:pt x="1111837" y="958820"/>
                    <a:pt x="1109363" y="964794"/>
                    <a:pt x="1106889" y="970854"/>
                  </a:cubicBezTo>
                  <a:cubicBezTo>
                    <a:pt x="1106121" y="970854"/>
                    <a:pt x="1105353" y="970854"/>
                    <a:pt x="1104585" y="970854"/>
                  </a:cubicBezTo>
                  <a:cubicBezTo>
                    <a:pt x="1100661" y="970854"/>
                    <a:pt x="1096736" y="971025"/>
                    <a:pt x="1092811" y="971025"/>
                  </a:cubicBezTo>
                  <a:cubicBezTo>
                    <a:pt x="1093323" y="969915"/>
                    <a:pt x="1093835" y="968720"/>
                    <a:pt x="1094347" y="967611"/>
                  </a:cubicBezTo>
                  <a:lnTo>
                    <a:pt x="1094347" y="967611"/>
                  </a:lnTo>
                  <a:cubicBezTo>
                    <a:pt x="1094347" y="967611"/>
                    <a:pt x="1094347" y="967440"/>
                    <a:pt x="1094347" y="967440"/>
                  </a:cubicBezTo>
                  <a:lnTo>
                    <a:pt x="1094347" y="967269"/>
                  </a:lnTo>
                  <a:cubicBezTo>
                    <a:pt x="1094347" y="967269"/>
                    <a:pt x="1094347" y="967269"/>
                    <a:pt x="1094347" y="967269"/>
                  </a:cubicBezTo>
                  <a:cubicBezTo>
                    <a:pt x="1099722" y="954723"/>
                    <a:pt x="1105012" y="942091"/>
                    <a:pt x="1110557" y="929545"/>
                  </a:cubicBezTo>
                  <a:cubicBezTo>
                    <a:pt x="1116018" y="916999"/>
                    <a:pt x="1121648" y="904538"/>
                    <a:pt x="1127365" y="892077"/>
                  </a:cubicBezTo>
                  <a:lnTo>
                    <a:pt x="1133593" y="878934"/>
                  </a:lnTo>
                  <a:lnTo>
                    <a:pt x="1139906" y="865790"/>
                  </a:lnTo>
                  <a:cubicBezTo>
                    <a:pt x="1139906" y="865790"/>
                    <a:pt x="1139736" y="865619"/>
                    <a:pt x="1139736" y="865705"/>
                  </a:cubicBezTo>
                  <a:lnTo>
                    <a:pt x="1132825" y="878592"/>
                  </a:lnTo>
                  <a:lnTo>
                    <a:pt x="1126000" y="891565"/>
                  </a:lnTo>
                  <a:cubicBezTo>
                    <a:pt x="1119601" y="903685"/>
                    <a:pt x="1113373" y="915889"/>
                    <a:pt x="1107315" y="928094"/>
                  </a:cubicBezTo>
                  <a:cubicBezTo>
                    <a:pt x="1101258" y="940384"/>
                    <a:pt x="1095286" y="952760"/>
                    <a:pt x="1089569" y="965221"/>
                  </a:cubicBezTo>
                  <a:lnTo>
                    <a:pt x="1089569" y="965221"/>
                  </a:lnTo>
                  <a:cubicBezTo>
                    <a:pt x="1089569" y="965221"/>
                    <a:pt x="1089569" y="965221"/>
                    <a:pt x="1089569" y="965221"/>
                  </a:cubicBezTo>
                  <a:lnTo>
                    <a:pt x="1089569" y="965221"/>
                  </a:lnTo>
                  <a:cubicBezTo>
                    <a:pt x="1089569" y="965221"/>
                    <a:pt x="1089569" y="965221"/>
                    <a:pt x="1089569" y="965221"/>
                  </a:cubicBezTo>
                  <a:cubicBezTo>
                    <a:pt x="1088801" y="967099"/>
                    <a:pt x="1088034" y="968891"/>
                    <a:pt x="1087266" y="970768"/>
                  </a:cubicBezTo>
                  <a:cubicBezTo>
                    <a:pt x="1086413" y="970768"/>
                    <a:pt x="1085559" y="970683"/>
                    <a:pt x="1084621" y="970598"/>
                  </a:cubicBezTo>
                  <a:cubicBezTo>
                    <a:pt x="1075577" y="969830"/>
                    <a:pt x="1066534" y="968806"/>
                    <a:pt x="1057234" y="967781"/>
                  </a:cubicBezTo>
                  <a:cubicBezTo>
                    <a:pt x="1059367" y="962831"/>
                    <a:pt x="1061500" y="957966"/>
                    <a:pt x="1063633" y="953016"/>
                  </a:cubicBezTo>
                  <a:cubicBezTo>
                    <a:pt x="1064315" y="951480"/>
                    <a:pt x="1064998" y="950029"/>
                    <a:pt x="1065680" y="948493"/>
                  </a:cubicBezTo>
                  <a:cubicBezTo>
                    <a:pt x="1074212" y="948066"/>
                    <a:pt x="1082147" y="945676"/>
                    <a:pt x="1089313" y="939872"/>
                  </a:cubicBezTo>
                  <a:cubicBezTo>
                    <a:pt x="1089484" y="935264"/>
                    <a:pt x="1086754" y="934410"/>
                    <a:pt x="1084194" y="934154"/>
                  </a:cubicBezTo>
                  <a:cubicBezTo>
                    <a:pt x="1080184" y="933813"/>
                    <a:pt x="1076175" y="933898"/>
                    <a:pt x="1072164" y="933983"/>
                  </a:cubicBezTo>
                  <a:lnTo>
                    <a:pt x="1072164" y="933983"/>
                  </a:lnTo>
                  <a:cubicBezTo>
                    <a:pt x="1076857" y="923571"/>
                    <a:pt x="1081550" y="913158"/>
                    <a:pt x="1086327" y="902831"/>
                  </a:cubicBezTo>
                  <a:lnTo>
                    <a:pt x="1086327" y="902831"/>
                  </a:lnTo>
                  <a:cubicBezTo>
                    <a:pt x="1086327" y="902831"/>
                    <a:pt x="1086327" y="902831"/>
                    <a:pt x="1086327" y="902831"/>
                  </a:cubicBezTo>
                  <a:lnTo>
                    <a:pt x="1086327" y="902831"/>
                  </a:lnTo>
                  <a:cubicBezTo>
                    <a:pt x="1086327" y="902831"/>
                    <a:pt x="1086327" y="902831"/>
                    <a:pt x="1086327" y="902831"/>
                  </a:cubicBezTo>
                  <a:cubicBezTo>
                    <a:pt x="1093664" y="886017"/>
                    <a:pt x="1101087" y="869289"/>
                    <a:pt x="1108766" y="852561"/>
                  </a:cubicBezTo>
                  <a:cubicBezTo>
                    <a:pt x="1116444" y="835918"/>
                    <a:pt x="1124208" y="819275"/>
                    <a:pt x="1132313" y="802803"/>
                  </a:cubicBezTo>
                  <a:lnTo>
                    <a:pt x="1141101" y="785221"/>
                  </a:lnTo>
                  <a:lnTo>
                    <a:pt x="1149974" y="767725"/>
                  </a:lnTo>
                  <a:cubicBezTo>
                    <a:pt x="1149974" y="767725"/>
                    <a:pt x="1149889" y="767469"/>
                    <a:pt x="1149803" y="767639"/>
                  </a:cubicBezTo>
                  <a:lnTo>
                    <a:pt x="1140333" y="784794"/>
                  </a:lnTo>
                  <a:lnTo>
                    <a:pt x="1131033" y="802035"/>
                  </a:lnTo>
                  <a:cubicBezTo>
                    <a:pt x="1122331" y="818251"/>
                    <a:pt x="1113885" y="834552"/>
                    <a:pt x="1105609" y="850939"/>
                  </a:cubicBezTo>
                  <a:cubicBezTo>
                    <a:pt x="1097333" y="867412"/>
                    <a:pt x="1089399" y="883969"/>
                    <a:pt x="1081635" y="900612"/>
                  </a:cubicBezTo>
                  <a:lnTo>
                    <a:pt x="1081635" y="900612"/>
                  </a:lnTo>
                  <a:cubicBezTo>
                    <a:pt x="1081635" y="900612"/>
                    <a:pt x="1081550" y="900868"/>
                    <a:pt x="1081550" y="900868"/>
                  </a:cubicBezTo>
                  <a:lnTo>
                    <a:pt x="1081550" y="901124"/>
                  </a:lnTo>
                  <a:cubicBezTo>
                    <a:pt x="1081550" y="901124"/>
                    <a:pt x="1081464" y="901124"/>
                    <a:pt x="1081464" y="901124"/>
                  </a:cubicBezTo>
                  <a:cubicBezTo>
                    <a:pt x="1076686" y="912134"/>
                    <a:pt x="1071994" y="923315"/>
                    <a:pt x="1067472" y="934410"/>
                  </a:cubicBezTo>
                  <a:cubicBezTo>
                    <a:pt x="1065254" y="934410"/>
                    <a:pt x="1063035" y="934581"/>
                    <a:pt x="1060818" y="934666"/>
                  </a:cubicBezTo>
                  <a:cubicBezTo>
                    <a:pt x="1076772" y="901039"/>
                    <a:pt x="1092811" y="867497"/>
                    <a:pt x="1108766" y="833870"/>
                  </a:cubicBezTo>
                  <a:lnTo>
                    <a:pt x="1108766" y="833870"/>
                  </a:lnTo>
                  <a:cubicBezTo>
                    <a:pt x="1108766" y="833870"/>
                    <a:pt x="1108766" y="833784"/>
                    <a:pt x="1108766" y="833784"/>
                  </a:cubicBezTo>
                  <a:lnTo>
                    <a:pt x="1108766" y="833784"/>
                  </a:lnTo>
                  <a:cubicBezTo>
                    <a:pt x="1108766" y="833784"/>
                    <a:pt x="1108766" y="833699"/>
                    <a:pt x="1108766" y="833699"/>
                  </a:cubicBezTo>
                  <a:cubicBezTo>
                    <a:pt x="1128218" y="790769"/>
                    <a:pt x="1147585" y="747753"/>
                    <a:pt x="1167037" y="704823"/>
                  </a:cubicBezTo>
                  <a:lnTo>
                    <a:pt x="1188025" y="658905"/>
                  </a:lnTo>
                  <a:cubicBezTo>
                    <a:pt x="1188025" y="658905"/>
                    <a:pt x="1187940" y="658649"/>
                    <a:pt x="1187855" y="658820"/>
                  </a:cubicBezTo>
                  <a:lnTo>
                    <a:pt x="1165758" y="703884"/>
                  </a:lnTo>
                  <a:cubicBezTo>
                    <a:pt x="1145026" y="746217"/>
                    <a:pt x="1124294" y="788635"/>
                    <a:pt x="1104073" y="831224"/>
                  </a:cubicBezTo>
                  <a:lnTo>
                    <a:pt x="1104073" y="831224"/>
                  </a:lnTo>
                  <a:cubicBezTo>
                    <a:pt x="1104073" y="831224"/>
                    <a:pt x="1103903" y="831565"/>
                    <a:pt x="1103903" y="831565"/>
                  </a:cubicBezTo>
                  <a:lnTo>
                    <a:pt x="1103732" y="831907"/>
                  </a:lnTo>
                  <a:lnTo>
                    <a:pt x="1103732" y="831907"/>
                  </a:lnTo>
                  <a:cubicBezTo>
                    <a:pt x="1088204" y="866131"/>
                    <a:pt x="1073018" y="900441"/>
                    <a:pt x="1057917" y="934752"/>
                  </a:cubicBezTo>
                  <a:cubicBezTo>
                    <a:pt x="1056125" y="934752"/>
                    <a:pt x="1054248" y="934837"/>
                    <a:pt x="1052371" y="934922"/>
                  </a:cubicBezTo>
                  <a:cubicBezTo>
                    <a:pt x="1052798" y="932447"/>
                    <a:pt x="1052883" y="930911"/>
                    <a:pt x="1053310" y="929375"/>
                  </a:cubicBezTo>
                  <a:cubicBezTo>
                    <a:pt x="1056722" y="916060"/>
                    <a:pt x="1060135" y="902831"/>
                    <a:pt x="1063547" y="889517"/>
                  </a:cubicBezTo>
                  <a:cubicBezTo>
                    <a:pt x="1081379" y="850342"/>
                    <a:pt x="1099295" y="811167"/>
                    <a:pt x="1116871" y="771821"/>
                  </a:cubicBezTo>
                  <a:cubicBezTo>
                    <a:pt x="1116871" y="771821"/>
                    <a:pt x="1116871" y="771821"/>
                    <a:pt x="1116871" y="771821"/>
                  </a:cubicBezTo>
                  <a:cubicBezTo>
                    <a:pt x="1116871" y="771821"/>
                    <a:pt x="1116871" y="771821"/>
                    <a:pt x="1116871" y="771736"/>
                  </a:cubicBezTo>
                  <a:cubicBezTo>
                    <a:pt x="1116871" y="771736"/>
                    <a:pt x="1116871" y="771736"/>
                    <a:pt x="1116871" y="771651"/>
                  </a:cubicBezTo>
                  <a:cubicBezTo>
                    <a:pt x="1116871" y="771651"/>
                    <a:pt x="1116871" y="771651"/>
                    <a:pt x="1116871" y="771651"/>
                  </a:cubicBezTo>
                  <a:cubicBezTo>
                    <a:pt x="1134958" y="729318"/>
                    <a:pt x="1152704" y="686729"/>
                    <a:pt x="1170450" y="644311"/>
                  </a:cubicBezTo>
                  <a:lnTo>
                    <a:pt x="1189561" y="598820"/>
                  </a:lnTo>
                  <a:cubicBezTo>
                    <a:pt x="1189561" y="598820"/>
                    <a:pt x="1189476" y="598564"/>
                    <a:pt x="1189390" y="598735"/>
                  </a:cubicBezTo>
                  <a:lnTo>
                    <a:pt x="1169170" y="643457"/>
                  </a:lnTo>
                  <a:cubicBezTo>
                    <a:pt x="1150144" y="685363"/>
                    <a:pt x="1130948" y="727269"/>
                    <a:pt x="1112093" y="769346"/>
                  </a:cubicBezTo>
                  <a:cubicBezTo>
                    <a:pt x="1112093" y="769346"/>
                    <a:pt x="1112093" y="769346"/>
                    <a:pt x="1112093" y="769346"/>
                  </a:cubicBezTo>
                  <a:cubicBezTo>
                    <a:pt x="1112093" y="769432"/>
                    <a:pt x="1112008" y="769517"/>
                    <a:pt x="1111922" y="769688"/>
                  </a:cubicBezTo>
                  <a:cubicBezTo>
                    <a:pt x="1111922" y="769773"/>
                    <a:pt x="1111837" y="769858"/>
                    <a:pt x="1111752" y="770029"/>
                  </a:cubicBezTo>
                  <a:cubicBezTo>
                    <a:pt x="1111752" y="770029"/>
                    <a:pt x="1111752" y="770029"/>
                    <a:pt x="1111752" y="770029"/>
                  </a:cubicBezTo>
                  <a:cubicBezTo>
                    <a:pt x="1096480" y="805705"/>
                    <a:pt x="1081550" y="841551"/>
                    <a:pt x="1066534" y="877312"/>
                  </a:cubicBezTo>
                  <a:cubicBezTo>
                    <a:pt x="1071055" y="859901"/>
                    <a:pt x="1075577" y="842490"/>
                    <a:pt x="1080184" y="825079"/>
                  </a:cubicBezTo>
                  <a:cubicBezTo>
                    <a:pt x="1082147" y="817910"/>
                    <a:pt x="1084109" y="810655"/>
                    <a:pt x="1086071" y="803486"/>
                  </a:cubicBezTo>
                  <a:cubicBezTo>
                    <a:pt x="1097845" y="777454"/>
                    <a:pt x="1109533" y="751423"/>
                    <a:pt x="1121136" y="725392"/>
                  </a:cubicBezTo>
                  <a:cubicBezTo>
                    <a:pt x="1121136" y="725392"/>
                    <a:pt x="1121136" y="725392"/>
                    <a:pt x="1121136" y="725392"/>
                  </a:cubicBezTo>
                  <a:cubicBezTo>
                    <a:pt x="1121136" y="725392"/>
                    <a:pt x="1121136" y="725392"/>
                    <a:pt x="1121136" y="725306"/>
                  </a:cubicBezTo>
                  <a:cubicBezTo>
                    <a:pt x="1121136" y="725306"/>
                    <a:pt x="1121136" y="725306"/>
                    <a:pt x="1121136" y="725221"/>
                  </a:cubicBezTo>
                  <a:cubicBezTo>
                    <a:pt x="1121136" y="725221"/>
                    <a:pt x="1121136" y="725221"/>
                    <a:pt x="1121136" y="725221"/>
                  </a:cubicBezTo>
                  <a:cubicBezTo>
                    <a:pt x="1137091" y="687326"/>
                    <a:pt x="1152618" y="649261"/>
                    <a:pt x="1168317" y="611281"/>
                  </a:cubicBezTo>
                  <a:lnTo>
                    <a:pt x="1184101" y="573045"/>
                  </a:lnTo>
                  <a:cubicBezTo>
                    <a:pt x="1188793" y="563144"/>
                    <a:pt x="1193400" y="553244"/>
                    <a:pt x="1198093" y="543344"/>
                  </a:cubicBezTo>
                  <a:lnTo>
                    <a:pt x="1217460" y="502462"/>
                  </a:lnTo>
                  <a:cubicBezTo>
                    <a:pt x="1217460" y="502462"/>
                    <a:pt x="1217374" y="502206"/>
                    <a:pt x="1217289" y="502376"/>
                  </a:cubicBezTo>
                  <a:lnTo>
                    <a:pt x="1196898" y="542490"/>
                  </a:lnTo>
                  <a:cubicBezTo>
                    <a:pt x="1177702" y="580129"/>
                    <a:pt x="1158335" y="617682"/>
                    <a:pt x="1139394" y="655406"/>
                  </a:cubicBezTo>
                  <a:cubicBezTo>
                    <a:pt x="1139394" y="655406"/>
                    <a:pt x="1139394" y="655406"/>
                    <a:pt x="1139394" y="655406"/>
                  </a:cubicBezTo>
                  <a:cubicBezTo>
                    <a:pt x="1139394" y="655491"/>
                    <a:pt x="1139309" y="655577"/>
                    <a:pt x="1139224" y="655662"/>
                  </a:cubicBezTo>
                  <a:cubicBezTo>
                    <a:pt x="1139224" y="655747"/>
                    <a:pt x="1139139" y="655833"/>
                    <a:pt x="1139053" y="655918"/>
                  </a:cubicBezTo>
                  <a:cubicBezTo>
                    <a:pt x="1139053" y="655918"/>
                    <a:pt x="1139053" y="655918"/>
                    <a:pt x="1139053" y="655918"/>
                  </a:cubicBezTo>
                  <a:cubicBezTo>
                    <a:pt x="1130692" y="673415"/>
                    <a:pt x="1122331" y="690996"/>
                    <a:pt x="1114055" y="708493"/>
                  </a:cubicBezTo>
                  <a:cubicBezTo>
                    <a:pt x="1122757" y="679645"/>
                    <a:pt x="1131460" y="650797"/>
                    <a:pt x="1140077" y="621864"/>
                  </a:cubicBezTo>
                  <a:cubicBezTo>
                    <a:pt x="1148438" y="604368"/>
                    <a:pt x="1156714" y="586871"/>
                    <a:pt x="1164904" y="569375"/>
                  </a:cubicBezTo>
                  <a:cubicBezTo>
                    <a:pt x="1164904" y="569375"/>
                    <a:pt x="1164904" y="569375"/>
                    <a:pt x="1164904" y="569375"/>
                  </a:cubicBezTo>
                  <a:cubicBezTo>
                    <a:pt x="1164904" y="569375"/>
                    <a:pt x="1164904" y="569375"/>
                    <a:pt x="1164904" y="569290"/>
                  </a:cubicBezTo>
                  <a:cubicBezTo>
                    <a:pt x="1164904" y="569204"/>
                    <a:pt x="1164904" y="569290"/>
                    <a:pt x="1164904" y="569204"/>
                  </a:cubicBezTo>
                  <a:cubicBezTo>
                    <a:pt x="1164904" y="569204"/>
                    <a:pt x="1164904" y="569204"/>
                    <a:pt x="1164904" y="569204"/>
                  </a:cubicBezTo>
                  <a:cubicBezTo>
                    <a:pt x="1183162" y="528493"/>
                    <a:pt x="1201079" y="487526"/>
                    <a:pt x="1218995" y="446644"/>
                  </a:cubicBezTo>
                  <a:lnTo>
                    <a:pt x="1238363" y="402860"/>
                  </a:lnTo>
                  <a:cubicBezTo>
                    <a:pt x="1238363" y="402860"/>
                    <a:pt x="1238277" y="402604"/>
                    <a:pt x="1238192" y="402775"/>
                  </a:cubicBezTo>
                  <a:lnTo>
                    <a:pt x="1217801" y="445705"/>
                  </a:lnTo>
                  <a:cubicBezTo>
                    <a:pt x="1198605" y="485989"/>
                    <a:pt x="1179237" y="526274"/>
                    <a:pt x="1160297" y="566729"/>
                  </a:cubicBezTo>
                  <a:cubicBezTo>
                    <a:pt x="1160297" y="566729"/>
                    <a:pt x="1160297" y="566729"/>
                    <a:pt x="1160297" y="566729"/>
                  </a:cubicBezTo>
                  <a:cubicBezTo>
                    <a:pt x="1160297" y="566814"/>
                    <a:pt x="1160212" y="566900"/>
                    <a:pt x="1160126" y="567070"/>
                  </a:cubicBezTo>
                  <a:cubicBezTo>
                    <a:pt x="1160126" y="567156"/>
                    <a:pt x="1160041" y="567241"/>
                    <a:pt x="1159956" y="567412"/>
                  </a:cubicBezTo>
                  <a:cubicBezTo>
                    <a:pt x="1159956" y="567412"/>
                    <a:pt x="1159956" y="567412"/>
                    <a:pt x="1159956" y="567412"/>
                  </a:cubicBezTo>
                  <a:cubicBezTo>
                    <a:pt x="1156202" y="575861"/>
                    <a:pt x="1152448" y="584311"/>
                    <a:pt x="1148694" y="592760"/>
                  </a:cubicBezTo>
                  <a:cubicBezTo>
                    <a:pt x="1150144" y="587895"/>
                    <a:pt x="1151509" y="583116"/>
                    <a:pt x="1152960" y="578251"/>
                  </a:cubicBezTo>
                  <a:cubicBezTo>
                    <a:pt x="1164222" y="539674"/>
                    <a:pt x="1174289" y="500755"/>
                    <a:pt x="1185295" y="462092"/>
                  </a:cubicBezTo>
                  <a:cubicBezTo>
                    <a:pt x="1192547" y="436658"/>
                    <a:pt x="1200737" y="411480"/>
                    <a:pt x="1208245" y="386132"/>
                  </a:cubicBezTo>
                  <a:close/>
                  <a:moveTo>
                    <a:pt x="1146305" y="217825"/>
                  </a:moveTo>
                  <a:cubicBezTo>
                    <a:pt x="1172583" y="236004"/>
                    <a:pt x="1198349" y="253842"/>
                    <a:pt x="1223859" y="271509"/>
                  </a:cubicBezTo>
                  <a:cubicBezTo>
                    <a:pt x="1221214" y="283543"/>
                    <a:pt x="1219166" y="294638"/>
                    <a:pt x="1216351" y="305477"/>
                  </a:cubicBezTo>
                  <a:cubicBezTo>
                    <a:pt x="1209696" y="330655"/>
                    <a:pt x="1202956" y="355833"/>
                    <a:pt x="1195789" y="380840"/>
                  </a:cubicBezTo>
                  <a:cubicBezTo>
                    <a:pt x="1190158" y="400641"/>
                    <a:pt x="1183503" y="420186"/>
                    <a:pt x="1177787" y="439987"/>
                  </a:cubicBezTo>
                  <a:cubicBezTo>
                    <a:pt x="1171303" y="462519"/>
                    <a:pt x="1165587" y="485221"/>
                    <a:pt x="1159273" y="507753"/>
                  </a:cubicBezTo>
                  <a:cubicBezTo>
                    <a:pt x="1146732" y="552476"/>
                    <a:pt x="1133934" y="597113"/>
                    <a:pt x="1121478" y="641921"/>
                  </a:cubicBezTo>
                  <a:cubicBezTo>
                    <a:pt x="1118492" y="652504"/>
                    <a:pt x="1115932" y="663173"/>
                    <a:pt x="1113202" y="673841"/>
                  </a:cubicBezTo>
                  <a:cubicBezTo>
                    <a:pt x="1110984" y="678962"/>
                    <a:pt x="1108680" y="683998"/>
                    <a:pt x="1106462" y="689119"/>
                  </a:cubicBezTo>
                  <a:lnTo>
                    <a:pt x="1087266" y="732646"/>
                  </a:lnTo>
                  <a:cubicBezTo>
                    <a:pt x="1087266" y="732646"/>
                    <a:pt x="1087351" y="732902"/>
                    <a:pt x="1087436" y="732732"/>
                  </a:cubicBezTo>
                  <a:lnTo>
                    <a:pt x="1107998" y="689545"/>
                  </a:lnTo>
                  <a:cubicBezTo>
                    <a:pt x="1108851" y="687753"/>
                    <a:pt x="1109704" y="685961"/>
                    <a:pt x="1110557" y="684254"/>
                  </a:cubicBezTo>
                  <a:cubicBezTo>
                    <a:pt x="1109363" y="688692"/>
                    <a:pt x="1108168" y="693215"/>
                    <a:pt x="1106889" y="697654"/>
                  </a:cubicBezTo>
                  <a:cubicBezTo>
                    <a:pt x="1100404" y="720186"/>
                    <a:pt x="1093067" y="742376"/>
                    <a:pt x="1086413" y="764823"/>
                  </a:cubicBezTo>
                  <a:cubicBezTo>
                    <a:pt x="1085645" y="767298"/>
                    <a:pt x="1084962" y="769688"/>
                    <a:pt x="1084280" y="772163"/>
                  </a:cubicBezTo>
                  <a:lnTo>
                    <a:pt x="1066277" y="810313"/>
                  </a:lnTo>
                  <a:cubicBezTo>
                    <a:pt x="1066277" y="810313"/>
                    <a:pt x="1066363" y="810569"/>
                    <a:pt x="1066448" y="810399"/>
                  </a:cubicBezTo>
                  <a:lnTo>
                    <a:pt x="1082061" y="779759"/>
                  </a:lnTo>
                  <a:cubicBezTo>
                    <a:pt x="1078478" y="792220"/>
                    <a:pt x="1074980" y="804766"/>
                    <a:pt x="1071738" y="817312"/>
                  </a:cubicBezTo>
                  <a:cubicBezTo>
                    <a:pt x="1068581" y="829602"/>
                    <a:pt x="1065424" y="841978"/>
                    <a:pt x="1062268" y="854268"/>
                  </a:cubicBezTo>
                  <a:lnTo>
                    <a:pt x="1052798" y="877227"/>
                  </a:lnTo>
                  <a:cubicBezTo>
                    <a:pt x="1052798" y="877227"/>
                    <a:pt x="1052968" y="877483"/>
                    <a:pt x="1052968" y="877312"/>
                  </a:cubicBezTo>
                  <a:lnTo>
                    <a:pt x="1060902" y="859730"/>
                  </a:lnTo>
                  <a:cubicBezTo>
                    <a:pt x="1054760" y="883969"/>
                    <a:pt x="1048702" y="908208"/>
                    <a:pt x="1042303" y="932362"/>
                  </a:cubicBezTo>
                  <a:cubicBezTo>
                    <a:pt x="1041621" y="935093"/>
                    <a:pt x="1040853" y="937824"/>
                    <a:pt x="1040085" y="940555"/>
                  </a:cubicBezTo>
                  <a:lnTo>
                    <a:pt x="1039573" y="941835"/>
                  </a:lnTo>
                  <a:cubicBezTo>
                    <a:pt x="1039573" y="941835"/>
                    <a:pt x="1039573" y="942091"/>
                    <a:pt x="1039658" y="942006"/>
                  </a:cubicBezTo>
                  <a:cubicBezTo>
                    <a:pt x="1035222" y="957796"/>
                    <a:pt x="1030274" y="973500"/>
                    <a:pt x="1025752" y="989289"/>
                  </a:cubicBezTo>
                  <a:cubicBezTo>
                    <a:pt x="1022595" y="1000384"/>
                    <a:pt x="1019695" y="1011480"/>
                    <a:pt x="1016538" y="1022575"/>
                  </a:cubicBezTo>
                  <a:cubicBezTo>
                    <a:pt x="1015684" y="1025648"/>
                    <a:pt x="1014149" y="1028550"/>
                    <a:pt x="1012613" y="1032305"/>
                  </a:cubicBezTo>
                  <a:cubicBezTo>
                    <a:pt x="1009712" y="1030598"/>
                    <a:pt x="1007409" y="1029659"/>
                    <a:pt x="1005702" y="1028037"/>
                  </a:cubicBezTo>
                  <a:cubicBezTo>
                    <a:pt x="994867" y="1017966"/>
                    <a:pt x="980960" y="1014638"/>
                    <a:pt x="967395" y="1011138"/>
                  </a:cubicBezTo>
                  <a:cubicBezTo>
                    <a:pt x="958863" y="1008919"/>
                    <a:pt x="950246" y="1007042"/>
                    <a:pt x="941458" y="1005164"/>
                  </a:cubicBezTo>
                  <a:cubicBezTo>
                    <a:pt x="941800" y="1004567"/>
                    <a:pt x="942141" y="1003969"/>
                    <a:pt x="942482" y="1003286"/>
                  </a:cubicBezTo>
                  <a:cubicBezTo>
                    <a:pt x="942482" y="1003286"/>
                    <a:pt x="942312" y="1003116"/>
                    <a:pt x="942312" y="1003201"/>
                  </a:cubicBezTo>
                  <a:cubicBezTo>
                    <a:pt x="941885" y="1003799"/>
                    <a:pt x="941544" y="1004481"/>
                    <a:pt x="941117" y="1005079"/>
                  </a:cubicBezTo>
                  <a:cubicBezTo>
                    <a:pt x="937449" y="1004311"/>
                    <a:pt x="933780" y="1003542"/>
                    <a:pt x="930026" y="1002774"/>
                  </a:cubicBezTo>
                  <a:lnTo>
                    <a:pt x="930453" y="995605"/>
                  </a:lnTo>
                  <a:lnTo>
                    <a:pt x="930964" y="988521"/>
                  </a:lnTo>
                  <a:lnTo>
                    <a:pt x="937278" y="967952"/>
                  </a:lnTo>
                  <a:cubicBezTo>
                    <a:pt x="939923" y="959332"/>
                    <a:pt x="942738" y="950712"/>
                    <a:pt x="945468" y="942091"/>
                  </a:cubicBezTo>
                  <a:cubicBezTo>
                    <a:pt x="945468" y="946615"/>
                    <a:pt x="945383" y="951138"/>
                    <a:pt x="945298" y="955576"/>
                  </a:cubicBezTo>
                  <a:lnTo>
                    <a:pt x="945298" y="959929"/>
                  </a:lnTo>
                  <a:cubicBezTo>
                    <a:pt x="945298" y="959929"/>
                    <a:pt x="938643" y="985704"/>
                    <a:pt x="938643" y="985704"/>
                  </a:cubicBezTo>
                  <a:cubicBezTo>
                    <a:pt x="938643" y="985790"/>
                    <a:pt x="938813" y="985875"/>
                    <a:pt x="938899" y="985704"/>
                  </a:cubicBezTo>
                  <a:lnTo>
                    <a:pt x="945298" y="964624"/>
                  </a:lnTo>
                  <a:lnTo>
                    <a:pt x="945298" y="974183"/>
                  </a:lnTo>
                  <a:cubicBezTo>
                    <a:pt x="945298" y="974183"/>
                    <a:pt x="945554" y="974353"/>
                    <a:pt x="945554" y="974183"/>
                  </a:cubicBezTo>
                  <a:lnTo>
                    <a:pt x="945980" y="962490"/>
                  </a:lnTo>
                  <a:lnTo>
                    <a:pt x="947942" y="956174"/>
                  </a:lnTo>
                  <a:cubicBezTo>
                    <a:pt x="956474" y="928607"/>
                    <a:pt x="965432" y="901210"/>
                    <a:pt x="974306" y="873813"/>
                  </a:cubicBezTo>
                  <a:lnTo>
                    <a:pt x="974306" y="873813"/>
                  </a:lnTo>
                  <a:cubicBezTo>
                    <a:pt x="974306" y="873813"/>
                    <a:pt x="974306" y="873813"/>
                    <a:pt x="974306" y="873813"/>
                  </a:cubicBezTo>
                  <a:lnTo>
                    <a:pt x="974306" y="873813"/>
                  </a:lnTo>
                  <a:cubicBezTo>
                    <a:pt x="974306" y="873813"/>
                    <a:pt x="974306" y="873813"/>
                    <a:pt x="974306" y="873813"/>
                  </a:cubicBezTo>
                  <a:cubicBezTo>
                    <a:pt x="974647" y="872789"/>
                    <a:pt x="974903" y="871764"/>
                    <a:pt x="975244" y="870740"/>
                  </a:cubicBezTo>
                  <a:cubicBezTo>
                    <a:pt x="974732" y="880128"/>
                    <a:pt x="974306" y="889602"/>
                    <a:pt x="973879" y="898991"/>
                  </a:cubicBezTo>
                  <a:lnTo>
                    <a:pt x="972940" y="923400"/>
                  </a:lnTo>
                  <a:lnTo>
                    <a:pt x="972173" y="947810"/>
                  </a:lnTo>
                  <a:cubicBezTo>
                    <a:pt x="972173" y="947810"/>
                    <a:pt x="972428" y="947981"/>
                    <a:pt x="972428" y="947810"/>
                  </a:cubicBezTo>
                  <a:lnTo>
                    <a:pt x="973794" y="923571"/>
                  </a:lnTo>
                  <a:lnTo>
                    <a:pt x="975415" y="899417"/>
                  </a:lnTo>
                  <a:cubicBezTo>
                    <a:pt x="976353" y="885932"/>
                    <a:pt x="977462" y="872533"/>
                    <a:pt x="978657" y="859047"/>
                  </a:cubicBezTo>
                  <a:cubicBezTo>
                    <a:pt x="985311" y="836345"/>
                    <a:pt x="992052" y="813642"/>
                    <a:pt x="999047" y="790939"/>
                  </a:cubicBezTo>
                  <a:lnTo>
                    <a:pt x="1008347" y="761494"/>
                  </a:lnTo>
                  <a:cubicBezTo>
                    <a:pt x="1008347" y="761494"/>
                    <a:pt x="1008176" y="761324"/>
                    <a:pt x="1008091" y="761494"/>
                  </a:cubicBezTo>
                  <a:lnTo>
                    <a:pt x="997597" y="790342"/>
                  </a:lnTo>
                  <a:cubicBezTo>
                    <a:pt x="991796" y="806388"/>
                    <a:pt x="986080" y="822518"/>
                    <a:pt x="980534" y="838735"/>
                  </a:cubicBezTo>
                  <a:cubicBezTo>
                    <a:pt x="980534" y="837881"/>
                    <a:pt x="980704" y="837028"/>
                    <a:pt x="980790" y="836174"/>
                  </a:cubicBezTo>
                  <a:cubicBezTo>
                    <a:pt x="985568" y="821665"/>
                    <a:pt x="990345" y="807156"/>
                    <a:pt x="995209" y="792646"/>
                  </a:cubicBezTo>
                  <a:cubicBezTo>
                    <a:pt x="1001778" y="773187"/>
                    <a:pt x="1008433" y="753813"/>
                    <a:pt x="1015343" y="734524"/>
                  </a:cubicBezTo>
                  <a:lnTo>
                    <a:pt x="1022851" y="713870"/>
                  </a:lnTo>
                  <a:lnTo>
                    <a:pt x="1029079" y="697056"/>
                  </a:lnTo>
                  <a:cubicBezTo>
                    <a:pt x="1030274" y="694581"/>
                    <a:pt x="1031553" y="692191"/>
                    <a:pt x="1032748" y="689716"/>
                  </a:cubicBezTo>
                  <a:cubicBezTo>
                    <a:pt x="1032748" y="689716"/>
                    <a:pt x="1032748" y="689716"/>
                    <a:pt x="1032748" y="689716"/>
                  </a:cubicBezTo>
                  <a:cubicBezTo>
                    <a:pt x="1032748" y="689716"/>
                    <a:pt x="1032748" y="689716"/>
                    <a:pt x="1032748" y="689716"/>
                  </a:cubicBezTo>
                  <a:cubicBezTo>
                    <a:pt x="1032748" y="689716"/>
                    <a:pt x="1032748" y="689716"/>
                    <a:pt x="1032748" y="689716"/>
                  </a:cubicBezTo>
                  <a:cubicBezTo>
                    <a:pt x="1032748" y="689716"/>
                    <a:pt x="1032748" y="689716"/>
                    <a:pt x="1032748" y="689716"/>
                  </a:cubicBezTo>
                  <a:cubicBezTo>
                    <a:pt x="1049811" y="653699"/>
                    <a:pt x="1066534" y="617511"/>
                    <a:pt x="1083341" y="581409"/>
                  </a:cubicBezTo>
                  <a:lnTo>
                    <a:pt x="1101428" y="542746"/>
                  </a:lnTo>
                  <a:cubicBezTo>
                    <a:pt x="1101428" y="542746"/>
                    <a:pt x="1101343" y="542490"/>
                    <a:pt x="1101258" y="542661"/>
                  </a:cubicBezTo>
                  <a:lnTo>
                    <a:pt x="1082147" y="580555"/>
                  </a:lnTo>
                  <a:cubicBezTo>
                    <a:pt x="1064145" y="616060"/>
                    <a:pt x="1045972" y="651565"/>
                    <a:pt x="1028226" y="687241"/>
                  </a:cubicBezTo>
                  <a:cubicBezTo>
                    <a:pt x="1028226" y="687241"/>
                    <a:pt x="1028226" y="687241"/>
                    <a:pt x="1028226" y="687241"/>
                  </a:cubicBezTo>
                  <a:cubicBezTo>
                    <a:pt x="1028226" y="687326"/>
                    <a:pt x="1028226" y="687412"/>
                    <a:pt x="1028141" y="687497"/>
                  </a:cubicBezTo>
                  <a:cubicBezTo>
                    <a:pt x="1028141" y="687582"/>
                    <a:pt x="1028055" y="687668"/>
                    <a:pt x="1027970" y="687753"/>
                  </a:cubicBezTo>
                  <a:cubicBezTo>
                    <a:pt x="1027970" y="687753"/>
                    <a:pt x="1027970" y="687753"/>
                    <a:pt x="1027970" y="687753"/>
                  </a:cubicBezTo>
                  <a:cubicBezTo>
                    <a:pt x="1015855" y="713272"/>
                    <a:pt x="1003911" y="738962"/>
                    <a:pt x="992052" y="764567"/>
                  </a:cubicBezTo>
                  <a:cubicBezTo>
                    <a:pt x="994014" y="757824"/>
                    <a:pt x="995976" y="751082"/>
                    <a:pt x="997938" y="744339"/>
                  </a:cubicBezTo>
                  <a:cubicBezTo>
                    <a:pt x="1003996" y="723941"/>
                    <a:pt x="1010395" y="703628"/>
                    <a:pt x="1016708" y="683315"/>
                  </a:cubicBezTo>
                  <a:cubicBezTo>
                    <a:pt x="1029079" y="662746"/>
                    <a:pt x="1041194" y="642006"/>
                    <a:pt x="1052968" y="621011"/>
                  </a:cubicBezTo>
                  <a:lnTo>
                    <a:pt x="1052968" y="621011"/>
                  </a:lnTo>
                  <a:cubicBezTo>
                    <a:pt x="1052968" y="621011"/>
                    <a:pt x="1052968" y="621011"/>
                    <a:pt x="1052968" y="621011"/>
                  </a:cubicBezTo>
                  <a:lnTo>
                    <a:pt x="1052968" y="621011"/>
                  </a:lnTo>
                  <a:cubicBezTo>
                    <a:pt x="1052968" y="621011"/>
                    <a:pt x="1052968" y="621011"/>
                    <a:pt x="1052968" y="621011"/>
                  </a:cubicBezTo>
                  <a:cubicBezTo>
                    <a:pt x="1071311" y="586786"/>
                    <a:pt x="1088631" y="552134"/>
                    <a:pt x="1105524" y="517227"/>
                  </a:cubicBezTo>
                  <a:cubicBezTo>
                    <a:pt x="1111581" y="504766"/>
                    <a:pt x="1117553" y="492305"/>
                    <a:pt x="1123440" y="479759"/>
                  </a:cubicBezTo>
                  <a:cubicBezTo>
                    <a:pt x="1123440" y="479588"/>
                    <a:pt x="1123355" y="479503"/>
                    <a:pt x="1123269" y="479674"/>
                  </a:cubicBezTo>
                  <a:cubicBezTo>
                    <a:pt x="1116956" y="491964"/>
                    <a:pt x="1110643" y="504169"/>
                    <a:pt x="1104244" y="516288"/>
                  </a:cubicBezTo>
                  <a:cubicBezTo>
                    <a:pt x="1086157" y="550598"/>
                    <a:pt x="1067387" y="584482"/>
                    <a:pt x="1048446" y="618279"/>
                  </a:cubicBezTo>
                  <a:lnTo>
                    <a:pt x="1048446" y="618279"/>
                  </a:lnTo>
                  <a:cubicBezTo>
                    <a:pt x="1048446" y="618279"/>
                    <a:pt x="1048276" y="618535"/>
                    <a:pt x="1048276" y="618535"/>
                  </a:cubicBezTo>
                  <a:lnTo>
                    <a:pt x="1048105" y="618792"/>
                  </a:lnTo>
                  <a:lnTo>
                    <a:pt x="1048105" y="618792"/>
                  </a:lnTo>
                  <a:cubicBezTo>
                    <a:pt x="1039232" y="635349"/>
                    <a:pt x="1030359" y="651821"/>
                    <a:pt x="1021316" y="668294"/>
                  </a:cubicBezTo>
                  <a:cubicBezTo>
                    <a:pt x="1024301" y="658820"/>
                    <a:pt x="1027202" y="649261"/>
                    <a:pt x="1030103" y="639702"/>
                  </a:cubicBezTo>
                  <a:cubicBezTo>
                    <a:pt x="1033174" y="629546"/>
                    <a:pt x="1036161" y="619304"/>
                    <a:pt x="1039147" y="609147"/>
                  </a:cubicBezTo>
                  <a:cubicBezTo>
                    <a:pt x="1046911" y="596345"/>
                    <a:pt x="1054589" y="583457"/>
                    <a:pt x="1062268" y="570570"/>
                  </a:cubicBezTo>
                  <a:cubicBezTo>
                    <a:pt x="1062268" y="570570"/>
                    <a:pt x="1062268" y="570570"/>
                    <a:pt x="1062268" y="570570"/>
                  </a:cubicBezTo>
                  <a:lnTo>
                    <a:pt x="1062268" y="570570"/>
                  </a:lnTo>
                  <a:cubicBezTo>
                    <a:pt x="1062268" y="570570"/>
                    <a:pt x="1062268" y="570484"/>
                    <a:pt x="1062268" y="570399"/>
                  </a:cubicBezTo>
                  <a:cubicBezTo>
                    <a:pt x="1062268" y="570399"/>
                    <a:pt x="1062268" y="570399"/>
                    <a:pt x="1062268" y="570399"/>
                  </a:cubicBezTo>
                  <a:cubicBezTo>
                    <a:pt x="1079075" y="540442"/>
                    <a:pt x="1095627" y="510399"/>
                    <a:pt x="1112178" y="480356"/>
                  </a:cubicBezTo>
                  <a:lnTo>
                    <a:pt x="1130010" y="448180"/>
                  </a:lnTo>
                  <a:cubicBezTo>
                    <a:pt x="1130010" y="448180"/>
                    <a:pt x="1129924" y="447924"/>
                    <a:pt x="1129839" y="448095"/>
                  </a:cubicBezTo>
                  <a:lnTo>
                    <a:pt x="1110984" y="479417"/>
                  </a:lnTo>
                  <a:cubicBezTo>
                    <a:pt x="1093238" y="508777"/>
                    <a:pt x="1075321" y="538137"/>
                    <a:pt x="1057831" y="567668"/>
                  </a:cubicBezTo>
                  <a:cubicBezTo>
                    <a:pt x="1057831" y="567668"/>
                    <a:pt x="1057831" y="567668"/>
                    <a:pt x="1057831" y="567668"/>
                  </a:cubicBezTo>
                  <a:cubicBezTo>
                    <a:pt x="1057831" y="567668"/>
                    <a:pt x="1057831" y="567838"/>
                    <a:pt x="1057746" y="567924"/>
                  </a:cubicBezTo>
                  <a:cubicBezTo>
                    <a:pt x="1057746" y="567924"/>
                    <a:pt x="1057660" y="568095"/>
                    <a:pt x="1057575" y="568180"/>
                  </a:cubicBezTo>
                  <a:cubicBezTo>
                    <a:pt x="1057575" y="568180"/>
                    <a:pt x="1057575" y="568180"/>
                    <a:pt x="1057575" y="568180"/>
                  </a:cubicBezTo>
                  <a:cubicBezTo>
                    <a:pt x="1053053" y="576203"/>
                    <a:pt x="1048532" y="584311"/>
                    <a:pt x="1044010" y="592419"/>
                  </a:cubicBezTo>
                  <a:cubicBezTo>
                    <a:pt x="1048105" y="578336"/>
                    <a:pt x="1052030" y="564339"/>
                    <a:pt x="1055954" y="550257"/>
                  </a:cubicBezTo>
                  <a:cubicBezTo>
                    <a:pt x="1057917" y="543173"/>
                    <a:pt x="1059793" y="536174"/>
                    <a:pt x="1061670" y="529090"/>
                  </a:cubicBezTo>
                  <a:cubicBezTo>
                    <a:pt x="1067131" y="520897"/>
                    <a:pt x="1072591" y="512703"/>
                    <a:pt x="1077966" y="504425"/>
                  </a:cubicBezTo>
                  <a:lnTo>
                    <a:pt x="1077966" y="504425"/>
                  </a:lnTo>
                  <a:cubicBezTo>
                    <a:pt x="1077966" y="504425"/>
                    <a:pt x="1077966" y="504425"/>
                    <a:pt x="1077966" y="504425"/>
                  </a:cubicBezTo>
                  <a:lnTo>
                    <a:pt x="1077966" y="504425"/>
                  </a:lnTo>
                  <a:cubicBezTo>
                    <a:pt x="1077966" y="504425"/>
                    <a:pt x="1077966" y="504425"/>
                    <a:pt x="1077966" y="504425"/>
                  </a:cubicBezTo>
                  <a:cubicBezTo>
                    <a:pt x="1088546" y="487440"/>
                    <a:pt x="1098869" y="470285"/>
                    <a:pt x="1109021" y="453045"/>
                  </a:cubicBezTo>
                  <a:cubicBezTo>
                    <a:pt x="1119174" y="435804"/>
                    <a:pt x="1129071" y="418479"/>
                    <a:pt x="1138882" y="401068"/>
                  </a:cubicBezTo>
                  <a:lnTo>
                    <a:pt x="1149376" y="382376"/>
                  </a:lnTo>
                  <a:lnTo>
                    <a:pt x="1159700" y="363600"/>
                  </a:lnTo>
                  <a:cubicBezTo>
                    <a:pt x="1159700" y="363600"/>
                    <a:pt x="1159615" y="363344"/>
                    <a:pt x="1159529" y="363514"/>
                  </a:cubicBezTo>
                  <a:lnTo>
                    <a:pt x="1148694" y="381864"/>
                  </a:lnTo>
                  <a:lnTo>
                    <a:pt x="1137688" y="400129"/>
                  </a:lnTo>
                  <a:cubicBezTo>
                    <a:pt x="1127279" y="417198"/>
                    <a:pt x="1116700" y="434183"/>
                    <a:pt x="1106036" y="451082"/>
                  </a:cubicBezTo>
                  <a:cubicBezTo>
                    <a:pt x="1095286" y="467981"/>
                    <a:pt x="1084535" y="484794"/>
                    <a:pt x="1073615" y="501523"/>
                  </a:cubicBezTo>
                  <a:lnTo>
                    <a:pt x="1073615" y="501523"/>
                  </a:lnTo>
                  <a:cubicBezTo>
                    <a:pt x="1073615" y="501523"/>
                    <a:pt x="1073444" y="501779"/>
                    <a:pt x="1073444" y="501779"/>
                  </a:cubicBezTo>
                  <a:lnTo>
                    <a:pt x="1073274" y="502035"/>
                  </a:lnTo>
                  <a:lnTo>
                    <a:pt x="1073274" y="502035"/>
                  </a:lnTo>
                  <a:cubicBezTo>
                    <a:pt x="1070714" y="506217"/>
                    <a:pt x="1068069" y="510314"/>
                    <a:pt x="1065510" y="514410"/>
                  </a:cubicBezTo>
                  <a:cubicBezTo>
                    <a:pt x="1071482" y="491537"/>
                    <a:pt x="1077454" y="468578"/>
                    <a:pt x="1084109" y="445876"/>
                  </a:cubicBezTo>
                  <a:cubicBezTo>
                    <a:pt x="1084962" y="442888"/>
                    <a:pt x="1085815" y="439987"/>
                    <a:pt x="1086583" y="436999"/>
                  </a:cubicBezTo>
                  <a:cubicBezTo>
                    <a:pt x="1094944" y="422319"/>
                    <a:pt x="1103220" y="407554"/>
                    <a:pt x="1111240" y="392704"/>
                  </a:cubicBezTo>
                  <a:cubicBezTo>
                    <a:pt x="1120113" y="376317"/>
                    <a:pt x="1128815" y="359930"/>
                    <a:pt x="1137432" y="343372"/>
                  </a:cubicBezTo>
                  <a:lnTo>
                    <a:pt x="1146561" y="325705"/>
                  </a:lnTo>
                  <a:lnTo>
                    <a:pt x="1155605" y="307952"/>
                  </a:lnTo>
                  <a:cubicBezTo>
                    <a:pt x="1155605" y="307952"/>
                    <a:pt x="1155519" y="307696"/>
                    <a:pt x="1155434" y="307867"/>
                  </a:cubicBezTo>
                  <a:lnTo>
                    <a:pt x="1145879" y="325193"/>
                  </a:lnTo>
                  <a:lnTo>
                    <a:pt x="1136152" y="342433"/>
                  </a:lnTo>
                  <a:cubicBezTo>
                    <a:pt x="1126938" y="358564"/>
                    <a:pt x="1117639" y="374695"/>
                    <a:pt x="1108168" y="390740"/>
                  </a:cubicBezTo>
                  <a:cubicBezTo>
                    <a:pt x="1102452" y="400470"/>
                    <a:pt x="1096650" y="410115"/>
                    <a:pt x="1090849" y="419759"/>
                  </a:cubicBezTo>
                  <a:cubicBezTo>
                    <a:pt x="1093750" y="407383"/>
                    <a:pt x="1096224" y="394923"/>
                    <a:pt x="1098613" y="382462"/>
                  </a:cubicBezTo>
                  <a:cubicBezTo>
                    <a:pt x="1114055" y="353870"/>
                    <a:pt x="1129071" y="325022"/>
                    <a:pt x="1143916" y="296089"/>
                  </a:cubicBezTo>
                  <a:lnTo>
                    <a:pt x="1162345" y="259987"/>
                  </a:lnTo>
                  <a:cubicBezTo>
                    <a:pt x="1162345" y="259987"/>
                    <a:pt x="1162259" y="259731"/>
                    <a:pt x="1162174" y="259901"/>
                  </a:cubicBezTo>
                  <a:lnTo>
                    <a:pt x="1142722" y="295150"/>
                  </a:lnTo>
                  <a:cubicBezTo>
                    <a:pt x="1129156" y="319475"/>
                    <a:pt x="1115335" y="343628"/>
                    <a:pt x="1101514" y="367782"/>
                  </a:cubicBezTo>
                  <a:cubicBezTo>
                    <a:pt x="1101940" y="365648"/>
                    <a:pt x="1102282" y="363514"/>
                    <a:pt x="1102708" y="361381"/>
                  </a:cubicBezTo>
                  <a:cubicBezTo>
                    <a:pt x="1104415" y="352419"/>
                    <a:pt x="1106974" y="343628"/>
                    <a:pt x="1109278" y="334752"/>
                  </a:cubicBezTo>
                  <a:cubicBezTo>
                    <a:pt x="1114482" y="324425"/>
                    <a:pt x="1119515" y="313927"/>
                    <a:pt x="1124378" y="303514"/>
                  </a:cubicBezTo>
                  <a:cubicBezTo>
                    <a:pt x="1130607" y="290200"/>
                    <a:pt x="1136664" y="276800"/>
                    <a:pt x="1142551" y="263401"/>
                  </a:cubicBezTo>
                  <a:lnTo>
                    <a:pt x="1148864" y="248977"/>
                  </a:lnTo>
                  <a:lnTo>
                    <a:pt x="1155008" y="234553"/>
                  </a:lnTo>
                  <a:cubicBezTo>
                    <a:pt x="1155008" y="234553"/>
                    <a:pt x="1154837" y="234382"/>
                    <a:pt x="1154837" y="234467"/>
                  </a:cubicBezTo>
                  <a:lnTo>
                    <a:pt x="1148097" y="248550"/>
                  </a:lnTo>
                  <a:lnTo>
                    <a:pt x="1141272" y="262547"/>
                  </a:lnTo>
                  <a:cubicBezTo>
                    <a:pt x="1134787" y="275691"/>
                    <a:pt x="1128047" y="288749"/>
                    <a:pt x="1121307" y="301722"/>
                  </a:cubicBezTo>
                  <a:cubicBezTo>
                    <a:pt x="1118919" y="306246"/>
                    <a:pt x="1116529" y="310769"/>
                    <a:pt x="1114055" y="315292"/>
                  </a:cubicBezTo>
                  <a:cubicBezTo>
                    <a:pt x="1115165" y="310513"/>
                    <a:pt x="1116188" y="305648"/>
                    <a:pt x="1117298" y="300869"/>
                  </a:cubicBezTo>
                  <a:cubicBezTo>
                    <a:pt x="1120540" y="286957"/>
                    <a:pt x="1123099" y="272789"/>
                    <a:pt x="1127365" y="259133"/>
                  </a:cubicBezTo>
                  <a:cubicBezTo>
                    <a:pt x="1130095" y="250342"/>
                    <a:pt x="1133764" y="241893"/>
                    <a:pt x="1137432" y="233443"/>
                  </a:cubicBezTo>
                  <a:cubicBezTo>
                    <a:pt x="1138456" y="231651"/>
                    <a:pt x="1139480" y="229944"/>
                    <a:pt x="1140504" y="228152"/>
                  </a:cubicBezTo>
                  <a:cubicBezTo>
                    <a:pt x="1142295" y="225079"/>
                    <a:pt x="1144172" y="221921"/>
                    <a:pt x="1146049" y="218849"/>
                  </a:cubicBezTo>
                  <a:lnTo>
                    <a:pt x="1146049" y="218849"/>
                  </a:lnTo>
                  <a:close/>
                  <a:moveTo>
                    <a:pt x="955877" y="16744"/>
                  </a:moveTo>
                  <a:cubicBezTo>
                    <a:pt x="961252" y="17170"/>
                    <a:pt x="966712" y="16573"/>
                    <a:pt x="972087" y="16402"/>
                  </a:cubicBezTo>
                  <a:cubicBezTo>
                    <a:pt x="978913" y="16231"/>
                    <a:pt x="985909" y="14866"/>
                    <a:pt x="992478" y="16061"/>
                  </a:cubicBezTo>
                  <a:cubicBezTo>
                    <a:pt x="998451" y="17170"/>
                    <a:pt x="1004422" y="20157"/>
                    <a:pt x="1009371" y="23742"/>
                  </a:cubicBezTo>
                  <a:cubicBezTo>
                    <a:pt x="1017305" y="29375"/>
                    <a:pt x="1026093" y="32448"/>
                    <a:pt x="1035137" y="35264"/>
                  </a:cubicBezTo>
                  <a:cubicBezTo>
                    <a:pt x="1052627" y="40726"/>
                    <a:pt x="1070288" y="46018"/>
                    <a:pt x="1086413" y="55150"/>
                  </a:cubicBezTo>
                  <a:cubicBezTo>
                    <a:pt x="1091702" y="58137"/>
                    <a:pt x="1096992" y="61125"/>
                    <a:pt x="1101855" y="64709"/>
                  </a:cubicBezTo>
                  <a:cubicBezTo>
                    <a:pt x="1124635" y="81267"/>
                    <a:pt x="1126682" y="95947"/>
                    <a:pt x="1119430" y="119588"/>
                  </a:cubicBezTo>
                  <a:cubicBezTo>
                    <a:pt x="1114226" y="136487"/>
                    <a:pt x="1106803" y="152704"/>
                    <a:pt x="1100404" y="169261"/>
                  </a:cubicBezTo>
                  <a:cubicBezTo>
                    <a:pt x="1098442" y="174297"/>
                    <a:pt x="1096565" y="179418"/>
                    <a:pt x="1094347" y="185307"/>
                  </a:cubicBezTo>
                  <a:cubicBezTo>
                    <a:pt x="1086583" y="181551"/>
                    <a:pt x="1078990" y="177540"/>
                    <a:pt x="1071141" y="174041"/>
                  </a:cubicBezTo>
                  <a:cubicBezTo>
                    <a:pt x="1063292" y="170542"/>
                    <a:pt x="1055186" y="167469"/>
                    <a:pt x="1046740" y="164140"/>
                  </a:cubicBezTo>
                  <a:cubicBezTo>
                    <a:pt x="1047081" y="162604"/>
                    <a:pt x="1047337" y="161068"/>
                    <a:pt x="1047764" y="159531"/>
                  </a:cubicBezTo>
                  <a:cubicBezTo>
                    <a:pt x="1050750" y="148948"/>
                    <a:pt x="1052286" y="138109"/>
                    <a:pt x="1050409" y="127184"/>
                  </a:cubicBezTo>
                  <a:cubicBezTo>
                    <a:pt x="1049726" y="123002"/>
                    <a:pt x="1048190" y="118308"/>
                    <a:pt x="1045460" y="115150"/>
                  </a:cubicBezTo>
                  <a:cubicBezTo>
                    <a:pt x="1038379" y="106615"/>
                    <a:pt x="1030188" y="99105"/>
                    <a:pt x="1019609" y="94667"/>
                  </a:cubicBezTo>
                  <a:cubicBezTo>
                    <a:pt x="1014405" y="92448"/>
                    <a:pt x="1009371" y="89973"/>
                    <a:pt x="1004422" y="87241"/>
                  </a:cubicBezTo>
                  <a:cubicBezTo>
                    <a:pt x="1001863" y="85790"/>
                    <a:pt x="999901" y="83401"/>
                    <a:pt x="997341" y="81864"/>
                  </a:cubicBezTo>
                  <a:cubicBezTo>
                    <a:pt x="994355" y="79987"/>
                    <a:pt x="991198" y="78109"/>
                    <a:pt x="987786" y="77000"/>
                  </a:cubicBezTo>
                  <a:cubicBezTo>
                    <a:pt x="982581" y="75378"/>
                    <a:pt x="977206" y="74525"/>
                    <a:pt x="971917" y="73415"/>
                  </a:cubicBezTo>
                  <a:cubicBezTo>
                    <a:pt x="967651" y="72476"/>
                    <a:pt x="963811" y="73415"/>
                    <a:pt x="959545" y="74439"/>
                  </a:cubicBezTo>
                  <a:cubicBezTo>
                    <a:pt x="953403" y="75975"/>
                    <a:pt x="946833" y="76146"/>
                    <a:pt x="940434" y="76146"/>
                  </a:cubicBezTo>
                  <a:cubicBezTo>
                    <a:pt x="931305" y="76146"/>
                    <a:pt x="922518" y="77512"/>
                    <a:pt x="913645" y="79731"/>
                  </a:cubicBezTo>
                  <a:cubicBezTo>
                    <a:pt x="899056" y="83315"/>
                    <a:pt x="891633" y="93216"/>
                    <a:pt x="887367" y="106359"/>
                  </a:cubicBezTo>
                  <a:cubicBezTo>
                    <a:pt x="885149" y="113187"/>
                    <a:pt x="884125" y="120442"/>
                    <a:pt x="882590" y="127441"/>
                  </a:cubicBezTo>
                  <a:cubicBezTo>
                    <a:pt x="872266" y="127270"/>
                    <a:pt x="862370" y="127184"/>
                    <a:pt x="852558" y="127014"/>
                  </a:cubicBezTo>
                  <a:cubicBezTo>
                    <a:pt x="854691" y="122832"/>
                    <a:pt x="856909" y="118650"/>
                    <a:pt x="859127" y="114553"/>
                  </a:cubicBezTo>
                  <a:cubicBezTo>
                    <a:pt x="862967" y="107554"/>
                    <a:pt x="866976" y="100726"/>
                    <a:pt x="871072" y="93899"/>
                  </a:cubicBezTo>
                  <a:lnTo>
                    <a:pt x="871072" y="93899"/>
                  </a:lnTo>
                  <a:cubicBezTo>
                    <a:pt x="871072" y="93899"/>
                    <a:pt x="871072" y="93899"/>
                    <a:pt x="871072" y="93899"/>
                  </a:cubicBezTo>
                  <a:lnTo>
                    <a:pt x="871072" y="93899"/>
                  </a:lnTo>
                  <a:cubicBezTo>
                    <a:pt x="871072" y="93899"/>
                    <a:pt x="871072" y="93899"/>
                    <a:pt x="871072" y="93899"/>
                  </a:cubicBezTo>
                  <a:cubicBezTo>
                    <a:pt x="873461" y="89460"/>
                    <a:pt x="875935" y="85022"/>
                    <a:pt x="878494" y="80584"/>
                  </a:cubicBezTo>
                  <a:cubicBezTo>
                    <a:pt x="877641" y="82206"/>
                    <a:pt x="876874" y="83742"/>
                    <a:pt x="876105" y="85364"/>
                  </a:cubicBezTo>
                  <a:cubicBezTo>
                    <a:pt x="875253" y="87071"/>
                    <a:pt x="874484" y="88863"/>
                    <a:pt x="873716" y="90570"/>
                  </a:cubicBezTo>
                  <a:lnTo>
                    <a:pt x="871583" y="95862"/>
                  </a:lnTo>
                  <a:cubicBezTo>
                    <a:pt x="871583" y="95862"/>
                    <a:pt x="871754" y="96032"/>
                    <a:pt x="871754" y="95947"/>
                  </a:cubicBezTo>
                  <a:lnTo>
                    <a:pt x="874484" y="90997"/>
                  </a:lnTo>
                  <a:cubicBezTo>
                    <a:pt x="875423" y="89375"/>
                    <a:pt x="876361" y="87753"/>
                    <a:pt x="877385" y="86217"/>
                  </a:cubicBezTo>
                  <a:cubicBezTo>
                    <a:pt x="880286" y="81779"/>
                    <a:pt x="883443" y="77597"/>
                    <a:pt x="886770" y="73500"/>
                  </a:cubicBezTo>
                  <a:cubicBezTo>
                    <a:pt x="890183" y="69489"/>
                    <a:pt x="893681" y="65648"/>
                    <a:pt x="897349" y="61978"/>
                  </a:cubicBezTo>
                  <a:lnTo>
                    <a:pt x="897349" y="61978"/>
                  </a:lnTo>
                  <a:cubicBezTo>
                    <a:pt x="897349" y="61978"/>
                    <a:pt x="897349" y="61978"/>
                    <a:pt x="897349" y="61978"/>
                  </a:cubicBezTo>
                  <a:lnTo>
                    <a:pt x="897349" y="61978"/>
                  </a:lnTo>
                  <a:cubicBezTo>
                    <a:pt x="897349" y="61978"/>
                    <a:pt x="897349" y="61978"/>
                    <a:pt x="897349" y="61978"/>
                  </a:cubicBezTo>
                  <a:cubicBezTo>
                    <a:pt x="900762" y="58052"/>
                    <a:pt x="904345" y="54212"/>
                    <a:pt x="908099" y="50627"/>
                  </a:cubicBezTo>
                  <a:cubicBezTo>
                    <a:pt x="911939" y="47042"/>
                    <a:pt x="915863" y="43543"/>
                    <a:pt x="920129" y="40385"/>
                  </a:cubicBezTo>
                  <a:cubicBezTo>
                    <a:pt x="921665" y="39276"/>
                    <a:pt x="923201" y="38251"/>
                    <a:pt x="924736" y="37142"/>
                  </a:cubicBezTo>
                  <a:lnTo>
                    <a:pt x="929514" y="34069"/>
                  </a:lnTo>
                  <a:cubicBezTo>
                    <a:pt x="929514" y="34069"/>
                    <a:pt x="929514" y="33813"/>
                    <a:pt x="929429" y="33899"/>
                  </a:cubicBezTo>
                  <a:lnTo>
                    <a:pt x="924310" y="36374"/>
                  </a:lnTo>
                  <a:cubicBezTo>
                    <a:pt x="922603" y="37313"/>
                    <a:pt x="920982" y="38166"/>
                    <a:pt x="919276" y="39105"/>
                  </a:cubicBezTo>
                  <a:cubicBezTo>
                    <a:pt x="914669" y="41751"/>
                    <a:pt x="910147" y="44653"/>
                    <a:pt x="905796" y="47896"/>
                  </a:cubicBezTo>
                  <a:cubicBezTo>
                    <a:pt x="901444" y="51139"/>
                    <a:pt x="897349" y="54638"/>
                    <a:pt x="893510" y="58479"/>
                  </a:cubicBezTo>
                  <a:lnTo>
                    <a:pt x="893510" y="58479"/>
                  </a:lnTo>
                  <a:cubicBezTo>
                    <a:pt x="893510" y="58479"/>
                    <a:pt x="893510" y="58479"/>
                    <a:pt x="893510" y="58479"/>
                  </a:cubicBezTo>
                  <a:lnTo>
                    <a:pt x="893510" y="58479"/>
                  </a:lnTo>
                  <a:cubicBezTo>
                    <a:pt x="893510" y="58479"/>
                    <a:pt x="893510" y="58479"/>
                    <a:pt x="893510" y="58479"/>
                  </a:cubicBezTo>
                  <a:cubicBezTo>
                    <a:pt x="890098" y="62490"/>
                    <a:pt x="886856" y="66843"/>
                    <a:pt x="884040" y="71281"/>
                  </a:cubicBezTo>
                  <a:cubicBezTo>
                    <a:pt x="887709" y="65136"/>
                    <a:pt x="891548" y="59076"/>
                    <a:pt x="895473" y="53017"/>
                  </a:cubicBezTo>
                  <a:lnTo>
                    <a:pt x="900336" y="45933"/>
                  </a:lnTo>
                  <a:lnTo>
                    <a:pt x="905284" y="38934"/>
                  </a:lnTo>
                  <a:cubicBezTo>
                    <a:pt x="905284" y="38934"/>
                    <a:pt x="905114" y="38763"/>
                    <a:pt x="905114" y="38763"/>
                  </a:cubicBezTo>
                  <a:lnTo>
                    <a:pt x="899653" y="45250"/>
                  </a:lnTo>
                  <a:lnTo>
                    <a:pt x="894278" y="51907"/>
                  </a:lnTo>
                  <a:cubicBezTo>
                    <a:pt x="889330" y="58137"/>
                    <a:pt x="884466" y="64539"/>
                    <a:pt x="879774" y="71110"/>
                  </a:cubicBezTo>
                  <a:cubicBezTo>
                    <a:pt x="875167" y="77682"/>
                    <a:pt x="870730" y="84425"/>
                    <a:pt x="866550" y="91253"/>
                  </a:cubicBezTo>
                  <a:lnTo>
                    <a:pt x="866550" y="91253"/>
                  </a:lnTo>
                  <a:cubicBezTo>
                    <a:pt x="866550" y="91253"/>
                    <a:pt x="866550" y="91338"/>
                    <a:pt x="866550" y="91338"/>
                  </a:cubicBezTo>
                  <a:lnTo>
                    <a:pt x="866550" y="91338"/>
                  </a:lnTo>
                  <a:cubicBezTo>
                    <a:pt x="866550" y="91338"/>
                    <a:pt x="866550" y="91423"/>
                    <a:pt x="866550" y="91423"/>
                  </a:cubicBezTo>
                  <a:cubicBezTo>
                    <a:pt x="862796" y="98507"/>
                    <a:pt x="859213" y="105762"/>
                    <a:pt x="855971" y="113102"/>
                  </a:cubicBezTo>
                  <a:cubicBezTo>
                    <a:pt x="853923" y="117711"/>
                    <a:pt x="851961" y="122405"/>
                    <a:pt x="850084" y="127014"/>
                  </a:cubicBezTo>
                  <a:cubicBezTo>
                    <a:pt x="846159" y="127014"/>
                    <a:pt x="842234" y="126928"/>
                    <a:pt x="838395" y="126843"/>
                  </a:cubicBezTo>
                  <a:cubicBezTo>
                    <a:pt x="839334" y="125051"/>
                    <a:pt x="840272" y="123258"/>
                    <a:pt x="841211" y="121466"/>
                  </a:cubicBezTo>
                  <a:cubicBezTo>
                    <a:pt x="845391" y="113699"/>
                    <a:pt x="849913" y="106018"/>
                    <a:pt x="854605" y="98507"/>
                  </a:cubicBezTo>
                  <a:cubicBezTo>
                    <a:pt x="859298" y="90997"/>
                    <a:pt x="864246" y="83742"/>
                    <a:pt x="869280" y="76487"/>
                  </a:cubicBezTo>
                  <a:lnTo>
                    <a:pt x="869280" y="76487"/>
                  </a:lnTo>
                  <a:cubicBezTo>
                    <a:pt x="869280" y="76487"/>
                    <a:pt x="869280" y="76487"/>
                    <a:pt x="869280" y="76487"/>
                  </a:cubicBezTo>
                  <a:lnTo>
                    <a:pt x="869280" y="76487"/>
                  </a:lnTo>
                  <a:cubicBezTo>
                    <a:pt x="869280" y="76487"/>
                    <a:pt x="869280" y="76487"/>
                    <a:pt x="869280" y="76487"/>
                  </a:cubicBezTo>
                  <a:cubicBezTo>
                    <a:pt x="874058" y="69062"/>
                    <a:pt x="879007" y="61808"/>
                    <a:pt x="884125" y="54553"/>
                  </a:cubicBezTo>
                  <a:cubicBezTo>
                    <a:pt x="889330" y="47384"/>
                    <a:pt x="894705" y="40385"/>
                    <a:pt x="900336" y="33557"/>
                  </a:cubicBezTo>
                  <a:cubicBezTo>
                    <a:pt x="902383" y="31167"/>
                    <a:pt x="904431" y="28778"/>
                    <a:pt x="906564" y="26388"/>
                  </a:cubicBezTo>
                  <a:lnTo>
                    <a:pt x="912963" y="19304"/>
                  </a:lnTo>
                  <a:cubicBezTo>
                    <a:pt x="912963" y="19304"/>
                    <a:pt x="912877" y="19048"/>
                    <a:pt x="912792" y="19133"/>
                  </a:cubicBezTo>
                  <a:lnTo>
                    <a:pt x="905967" y="25705"/>
                  </a:lnTo>
                  <a:cubicBezTo>
                    <a:pt x="903748" y="27924"/>
                    <a:pt x="901530" y="30143"/>
                    <a:pt x="899312" y="32448"/>
                  </a:cubicBezTo>
                  <a:cubicBezTo>
                    <a:pt x="893084" y="38849"/>
                    <a:pt x="887111" y="45421"/>
                    <a:pt x="881310" y="52249"/>
                  </a:cubicBezTo>
                  <a:cubicBezTo>
                    <a:pt x="875594" y="59076"/>
                    <a:pt x="870048" y="66160"/>
                    <a:pt x="864929" y="73415"/>
                  </a:cubicBezTo>
                  <a:lnTo>
                    <a:pt x="864929" y="73415"/>
                  </a:lnTo>
                  <a:cubicBezTo>
                    <a:pt x="864929" y="73415"/>
                    <a:pt x="864929" y="73500"/>
                    <a:pt x="864929" y="73500"/>
                  </a:cubicBezTo>
                  <a:lnTo>
                    <a:pt x="864929" y="73500"/>
                  </a:lnTo>
                  <a:cubicBezTo>
                    <a:pt x="864929" y="73500"/>
                    <a:pt x="864929" y="73586"/>
                    <a:pt x="864929" y="73586"/>
                  </a:cubicBezTo>
                  <a:cubicBezTo>
                    <a:pt x="860151" y="81096"/>
                    <a:pt x="855629" y="88863"/>
                    <a:pt x="851449" y="96715"/>
                  </a:cubicBezTo>
                  <a:cubicBezTo>
                    <a:pt x="847354" y="104652"/>
                    <a:pt x="843429" y="112675"/>
                    <a:pt x="839846" y="120783"/>
                  </a:cubicBezTo>
                  <a:cubicBezTo>
                    <a:pt x="838993" y="122746"/>
                    <a:pt x="838139" y="124795"/>
                    <a:pt x="837286" y="126758"/>
                  </a:cubicBezTo>
                  <a:cubicBezTo>
                    <a:pt x="835068" y="126758"/>
                    <a:pt x="832764" y="126758"/>
                    <a:pt x="830546" y="126672"/>
                  </a:cubicBezTo>
                  <a:cubicBezTo>
                    <a:pt x="830802" y="120954"/>
                    <a:pt x="830973" y="115321"/>
                    <a:pt x="831143" y="109688"/>
                  </a:cubicBezTo>
                  <a:cubicBezTo>
                    <a:pt x="835494" y="101238"/>
                    <a:pt x="840358" y="93045"/>
                    <a:pt x="845391" y="85022"/>
                  </a:cubicBezTo>
                  <a:cubicBezTo>
                    <a:pt x="850766" y="76658"/>
                    <a:pt x="856483" y="68465"/>
                    <a:pt x="862370" y="60527"/>
                  </a:cubicBezTo>
                  <a:lnTo>
                    <a:pt x="862370" y="60527"/>
                  </a:lnTo>
                  <a:cubicBezTo>
                    <a:pt x="862370" y="60527"/>
                    <a:pt x="862370" y="60527"/>
                    <a:pt x="862370" y="60527"/>
                  </a:cubicBezTo>
                  <a:lnTo>
                    <a:pt x="862370" y="60527"/>
                  </a:lnTo>
                  <a:cubicBezTo>
                    <a:pt x="862370" y="60527"/>
                    <a:pt x="862370" y="60527"/>
                    <a:pt x="862370" y="60527"/>
                  </a:cubicBezTo>
                  <a:cubicBezTo>
                    <a:pt x="868086" y="52419"/>
                    <a:pt x="873973" y="44397"/>
                    <a:pt x="880201" y="36630"/>
                  </a:cubicBezTo>
                  <a:cubicBezTo>
                    <a:pt x="886514" y="28948"/>
                    <a:pt x="893084" y="21438"/>
                    <a:pt x="899994" y="14268"/>
                  </a:cubicBezTo>
                  <a:cubicBezTo>
                    <a:pt x="900848" y="13415"/>
                    <a:pt x="901701" y="12561"/>
                    <a:pt x="902554" y="11708"/>
                  </a:cubicBezTo>
                  <a:cubicBezTo>
                    <a:pt x="909123" y="11708"/>
                    <a:pt x="915693" y="12135"/>
                    <a:pt x="922262" y="12732"/>
                  </a:cubicBezTo>
                  <a:cubicBezTo>
                    <a:pt x="933524" y="13842"/>
                    <a:pt x="944700" y="15549"/>
                    <a:pt x="955962" y="16488"/>
                  </a:cubicBezTo>
                  <a:close/>
                  <a:moveTo>
                    <a:pt x="1026434" y="156800"/>
                  </a:moveTo>
                  <a:cubicBezTo>
                    <a:pt x="986421" y="144083"/>
                    <a:pt x="945895" y="134951"/>
                    <a:pt x="903663" y="129916"/>
                  </a:cubicBezTo>
                  <a:cubicBezTo>
                    <a:pt x="905028" y="116943"/>
                    <a:pt x="907076" y="104823"/>
                    <a:pt x="911256" y="93216"/>
                  </a:cubicBezTo>
                  <a:cubicBezTo>
                    <a:pt x="912877" y="88692"/>
                    <a:pt x="916119" y="85961"/>
                    <a:pt x="920726" y="84596"/>
                  </a:cubicBezTo>
                  <a:cubicBezTo>
                    <a:pt x="928234" y="82377"/>
                    <a:pt x="935657" y="82035"/>
                    <a:pt x="943421" y="83401"/>
                  </a:cubicBezTo>
                  <a:cubicBezTo>
                    <a:pt x="952720" y="85022"/>
                    <a:pt x="962105" y="86046"/>
                    <a:pt x="971490" y="87497"/>
                  </a:cubicBezTo>
                  <a:cubicBezTo>
                    <a:pt x="975244" y="88095"/>
                    <a:pt x="978998" y="88863"/>
                    <a:pt x="982667" y="89887"/>
                  </a:cubicBezTo>
                  <a:cubicBezTo>
                    <a:pt x="991796" y="92533"/>
                    <a:pt x="1000754" y="95520"/>
                    <a:pt x="1009883" y="97910"/>
                  </a:cubicBezTo>
                  <a:cubicBezTo>
                    <a:pt x="1017050" y="99788"/>
                    <a:pt x="1023363" y="103031"/>
                    <a:pt x="1029079" y="107640"/>
                  </a:cubicBezTo>
                  <a:cubicBezTo>
                    <a:pt x="1033516" y="111224"/>
                    <a:pt x="1035649" y="115662"/>
                    <a:pt x="1034966" y="121381"/>
                  </a:cubicBezTo>
                  <a:cubicBezTo>
                    <a:pt x="1033601" y="133244"/>
                    <a:pt x="1030700" y="144681"/>
                    <a:pt x="1026520" y="156630"/>
                  </a:cubicBezTo>
                  <a:close/>
                  <a:moveTo>
                    <a:pt x="842234" y="33301"/>
                  </a:moveTo>
                  <a:cubicBezTo>
                    <a:pt x="847695" y="23230"/>
                    <a:pt x="857762" y="18280"/>
                    <a:pt x="868598" y="15634"/>
                  </a:cubicBezTo>
                  <a:cubicBezTo>
                    <a:pt x="879091" y="13074"/>
                    <a:pt x="889756" y="12049"/>
                    <a:pt x="900421" y="11879"/>
                  </a:cubicBezTo>
                  <a:cubicBezTo>
                    <a:pt x="899909" y="12305"/>
                    <a:pt x="899397" y="12732"/>
                    <a:pt x="898885" y="13159"/>
                  </a:cubicBezTo>
                  <a:cubicBezTo>
                    <a:pt x="897094" y="14781"/>
                    <a:pt x="895302" y="16402"/>
                    <a:pt x="893510" y="18109"/>
                  </a:cubicBezTo>
                  <a:lnTo>
                    <a:pt x="892998" y="16573"/>
                  </a:lnTo>
                  <a:lnTo>
                    <a:pt x="892401" y="14525"/>
                  </a:lnTo>
                  <a:lnTo>
                    <a:pt x="892231" y="14012"/>
                  </a:lnTo>
                  <a:cubicBezTo>
                    <a:pt x="892231" y="14012"/>
                    <a:pt x="892145" y="14012"/>
                    <a:pt x="892060" y="14012"/>
                  </a:cubicBezTo>
                  <a:lnTo>
                    <a:pt x="891889" y="14183"/>
                  </a:lnTo>
                  <a:lnTo>
                    <a:pt x="891036" y="14781"/>
                  </a:lnTo>
                  <a:cubicBezTo>
                    <a:pt x="888562" y="16573"/>
                    <a:pt x="886685" y="17682"/>
                    <a:pt x="884723" y="19304"/>
                  </a:cubicBezTo>
                  <a:cubicBezTo>
                    <a:pt x="879091" y="23401"/>
                    <a:pt x="873802" y="27924"/>
                    <a:pt x="868768" y="32704"/>
                  </a:cubicBezTo>
                  <a:cubicBezTo>
                    <a:pt x="866209" y="35093"/>
                    <a:pt x="863820" y="37654"/>
                    <a:pt x="861431" y="40214"/>
                  </a:cubicBezTo>
                  <a:cubicBezTo>
                    <a:pt x="859127" y="42860"/>
                    <a:pt x="856824" y="45506"/>
                    <a:pt x="854691" y="48322"/>
                  </a:cubicBezTo>
                  <a:lnTo>
                    <a:pt x="854691" y="48322"/>
                  </a:lnTo>
                  <a:cubicBezTo>
                    <a:pt x="854691" y="48322"/>
                    <a:pt x="854691" y="48322"/>
                    <a:pt x="854691" y="48322"/>
                  </a:cubicBezTo>
                  <a:lnTo>
                    <a:pt x="854691" y="48322"/>
                  </a:lnTo>
                  <a:cubicBezTo>
                    <a:pt x="854691" y="48322"/>
                    <a:pt x="854691" y="48408"/>
                    <a:pt x="854691" y="48408"/>
                  </a:cubicBezTo>
                  <a:cubicBezTo>
                    <a:pt x="850766" y="54212"/>
                    <a:pt x="847183" y="60271"/>
                    <a:pt x="844197" y="66587"/>
                  </a:cubicBezTo>
                  <a:cubicBezTo>
                    <a:pt x="841211" y="72903"/>
                    <a:pt x="838481" y="79304"/>
                    <a:pt x="836348" y="85961"/>
                  </a:cubicBezTo>
                  <a:cubicBezTo>
                    <a:pt x="835494" y="88266"/>
                    <a:pt x="834897" y="90655"/>
                    <a:pt x="834130" y="93045"/>
                  </a:cubicBezTo>
                  <a:cubicBezTo>
                    <a:pt x="833447" y="95435"/>
                    <a:pt x="832850" y="97825"/>
                    <a:pt x="832252" y="100214"/>
                  </a:cubicBezTo>
                  <a:cubicBezTo>
                    <a:pt x="832252" y="100214"/>
                    <a:pt x="832423" y="100300"/>
                    <a:pt x="832509" y="100214"/>
                  </a:cubicBezTo>
                  <a:cubicBezTo>
                    <a:pt x="833361" y="97910"/>
                    <a:pt x="834130" y="95520"/>
                    <a:pt x="834983" y="93301"/>
                  </a:cubicBezTo>
                  <a:cubicBezTo>
                    <a:pt x="835921" y="90997"/>
                    <a:pt x="836774" y="88692"/>
                    <a:pt x="837798" y="86473"/>
                  </a:cubicBezTo>
                  <a:cubicBezTo>
                    <a:pt x="840528" y="80157"/>
                    <a:pt x="843855" y="74183"/>
                    <a:pt x="847354" y="68294"/>
                  </a:cubicBezTo>
                  <a:cubicBezTo>
                    <a:pt x="850851" y="62405"/>
                    <a:pt x="854776" y="56857"/>
                    <a:pt x="858957" y="51480"/>
                  </a:cubicBezTo>
                  <a:lnTo>
                    <a:pt x="858957" y="51480"/>
                  </a:lnTo>
                  <a:cubicBezTo>
                    <a:pt x="858957" y="51480"/>
                    <a:pt x="858957" y="51480"/>
                    <a:pt x="858957" y="51480"/>
                  </a:cubicBezTo>
                  <a:lnTo>
                    <a:pt x="858957" y="51480"/>
                  </a:lnTo>
                  <a:cubicBezTo>
                    <a:pt x="858957" y="51480"/>
                    <a:pt x="858957" y="51480"/>
                    <a:pt x="858957" y="51480"/>
                  </a:cubicBezTo>
                  <a:cubicBezTo>
                    <a:pt x="860834" y="48664"/>
                    <a:pt x="862881" y="45933"/>
                    <a:pt x="864929" y="43202"/>
                  </a:cubicBezTo>
                  <a:cubicBezTo>
                    <a:pt x="867062" y="40556"/>
                    <a:pt x="869109" y="37825"/>
                    <a:pt x="871413" y="35264"/>
                  </a:cubicBezTo>
                  <a:cubicBezTo>
                    <a:pt x="875849" y="30058"/>
                    <a:pt x="880542" y="25108"/>
                    <a:pt x="885746" y="20499"/>
                  </a:cubicBezTo>
                  <a:cubicBezTo>
                    <a:pt x="887453" y="18877"/>
                    <a:pt x="889671" y="17170"/>
                    <a:pt x="891036" y="15975"/>
                  </a:cubicBezTo>
                  <a:lnTo>
                    <a:pt x="891633" y="15463"/>
                  </a:lnTo>
                  <a:cubicBezTo>
                    <a:pt x="891633" y="15463"/>
                    <a:pt x="891889" y="15207"/>
                    <a:pt x="891974" y="15207"/>
                  </a:cubicBezTo>
                  <a:lnTo>
                    <a:pt x="892145" y="15549"/>
                  </a:lnTo>
                  <a:lnTo>
                    <a:pt x="892742" y="17000"/>
                  </a:lnTo>
                  <a:lnTo>
                    <a:pt x="893340" y="18451"/>
                  </a:lnTo>
                  <a:cubicBezTo>
                    <a:pt x="887879" y="23571"/>
                    <a:pt x="882675" y="28863"/>
                    <a:pt x="877556" y="34325"/>
                  </a:cubicBezTo>
                  <a:cubicBezTo>
                    <a:pt x="870730" y="41751"/>
                    <a:pt x="864246" y="49432"/>
                    <a:pt x="858189" y="57455"/>
                  </a:cubicBezTo>
                  <a:lnTo>
                    <a:pt x="858189" y="57455"/>
                  </a:lnTo>
                  <a:cubicBezTo>
                    <a:pt x="858189" y="57455"/>
                    <a:pt x="858104" y="57540"/>
                    <a:pt x="858104" y="57540"/>
                  </a:cubicBezTo>
                  <a:lnTo>
                    <a:pt x="858018" y="57540"/>
                  </a:lnTo>
                  <a:cubicBezTo>
                    <a:pt x="858018" y="57540"/>
                    <a:pt x="858018" y="57625"/>
                    <a:pt x="858018" y="57625"/>
                  </a:cubicBezTo>
                  <a:cubicBezTo>
                    <a:pt x="852302" y="65990"/>
                    <a:pt x="847097" y="74525"/>
                    <a:pt x="842234" y="83401"/>
                  </a:cubicBezTo>
                  <a:cubicBezTo>
                    <a:pt x="838395" y="90570"/>
                    <a:pt x="834727" y="97910"/>
                    <a:pt x="831399" y="105335"/>
                  </a:cubicBezTo>
                  <a:cubicBezTo>
                    <a:pt x="831570" y="99958"/>
                    <a:pt x="831826" y="94581"/>
                    <a:pt x="832082" y="89290"/>
                  </a:cubicBezTo>
                  <a:cubicBezTo>
                    <a:pt x="832679" y="78450"/>
                    <a:pt x="833106" y="67441"/>
                    <a:pt x="834897" y="56772"/>
                  </a:cubicBezTo>
                  <a:cubicBezTo>
                    <a:pt x="836262" y="48749"/>
                    <a:pt x="838481" y="40385"/>
                    <a:pt x="842320" y="33301"/>
                  </a:cubicBezTo>
                  <a:close/>
                  <a:moveTo>
                    <a:pt x="815360" y="141779"/>
                  </a:moveTo>
                  <a:cubicBezTo>
                    <a:pt x="825171" y="141267"/>
                    <a:pt x="834983" y="141011"/>
                    <a:pt x="844794" y="141011"/>
                  </a:cubicBezTo>
                  <a:lnTo>
                    <a:pt x="843941" y="143315"/>
                  </a:lnTo>
                  <a:lnTo>
                    <a:pt x="841126" y="151338"/>
                  </a:lnTo>
                  <a:cubicBezTo>
                    <a:pt x="841126" y="151338"/>
                    <a:pt x="841296" y="151509"/>
                    <a:pt x="841296" y="151338"/>
                  </a:cubicBezTo>
                  <a:lnTo>
                    <a:pt x="844794" y="143486"/>
                  </a:lnTo>
                  <a:lnTo>
                    <a:pt x="845988" y="140926"/>
                  </a:lnTo>
                  <a:cubicBezTo>
                    <a:pt x="860151" y="141011"/>
                    <a:pt x="874399" y="141779"/>
                    <a:pt x="888562" y="143315"/>
                  </a:cubicBezTo>
                  <a:cubicBezTo>
                    <a:pt x="908185" y="145449"/>
                    <a:pt x="927808" y="148180"/>
                    <a:pt x="947431" y="150570"/>
                  </a:cubicBezTo>
                  <a:cubicBezTo>
                    <a:pt x="975671" y="154069"/>
                    <a:pt x="1002119" y="164140"/>
                    <a:pt x="1028824" y="173187"/>
                  </a:cubicBezTo>
                  <a:cubicBezTo>
                    <a:pt x="1032833" y="174553"/>
                    <a:pt x="1036758" y="176260"/>
                    <a:pt x="1040768" y="177625"/>
                  </a:cubicBezTo>
                  <a:cubicBezTo>
                    <a:pt x="1070288" y="187782"/>
                    <a:pt x="1097930" y="201779"/>
                    <a:pt x="1125147" y="216971"/>
                  </a:cubicBezTo>
                  <a:cubicBezTo>
                    <a:pt x="1127621" y="218337"/>
                    <a:pt x="1130095" y="219446"/>
                    <a:pt x="1133422" y="221068"/>
                  </a:cubicBezTo>
                  <a:cubicBezTo>
                    <a:pt x="1130948" y="229688"/>
                    <a:pt x="1128474" y="238394"/>
                    <a:pt x="1126000" y="247099"/>
                  </a:cubicBezTo>
                  <a:cubicBezTo>
                    <a:pt x="1115847" y="262888"/>
                    <a:pt x="1105865" y="278849"/>
                    <a:pt x="1096309" y="295065"/>
                  </a:cubicBezTo>
                  <a:lnTo>
                    <a:pt x="1096309" y="295065"/>
                  </a:lnTo>
                  <a:cubicBezTo>
                    <a:pt x="1096309" y="295065"/>
                    <a:pt x="1096224" y="295236"/>
                    <a:pt x="1096224" y="295236"/>
                  </a:cubicBezTo>
                  <a:lnTo>
                    <a:pt x="1096224" y="295406"/>
                  </a:lnTo>
                  <a:cubicBezTo>
                    <a:pt x="1096224" y="295406"/>
                    <a:pt x="1096138" y="295406"/>
                    <a:pt x="1096138" y="295406"/>
                  </a:cubicBezTo>
                  <a:cubicBezTo>
                    <a:pt x="1083000" y="319219"/>
                    <a:pt x="1070629" y="343457"/>
                    <a:pt x="1058599" y="367782"/>
                  </a:cubicBezTo>
                  <a:cubicBezTo>
                    <a:pt x="1054333" y="376402"/>
                    <a:pt x="1050067" y="385108"/>
                    <a:pt x="1045887" y="393728"/>
                  </a:cubicBezTo>
                  <a:cubicBezTo>
                    <a:pt x="1045887" y="393813"/>
                    <a:pt x="1046057" y="393898"/>
                    <a:pt x="1046057" y="393813"/>
                  </a:cubicBezTo>
                  <a:cubicBezTo>
                    <a:pt x="1050665" y="385278"/>
                    <a:pt x="1055272" y="376743"/>
                    <a:pt x="1059964" y="368294"/>
                  </a:cubicBezTo>
                  <a:cubicBezTo>
                    <a:pt x="1073188" y="344567"/>
                    <a:pt x="1086925" y="321181"/>
                    <a:pt x="1100746" y="297881"/>
                  </a:cubicBezTo>
                  <a:lnTo>
                    <a:pt x="1100746" y="297881"/>
                  </a:lnTo>
                  <a:cubicBezTo>
                    <a:pt x="1100746" y="297881"/>
                    <a:pt x="1100746" y="297881"/>
                    <a:pt x="1100746" y="297881"/>
                  </a:cubicBezTo>
                  <a:lnTo>
                    <a:pt x="1100746" y="297881"/>
                  </a:lnTo>
                  <a:cubicBezTo>
                    <a:pt x="1100746" y="297881"/>
                    <a:pt x="1100746" y="297881"/>
                    <a:pt x="1100746" y="297881"/>
                  </a:cubicBezTo>
                  <a:cubicBezTo>
                    <a:pt x="1107912" y="284908"/>
                    <a:pt x="1115165" y="271850"/>
                    <a:pt x="1122502" y="258877"/>
                  </a:cubicBezTo>
                  <a:cubicBezTo>
                    <a:pt x="1119430" y="269460"/>
                    <a:pt x="1116359" y="280129"/>
                    <a:pt x="1113032" y="290627"/>
                  </a:cubicBezTo>
                  <a:cubicBezTo>
                    <a:pt x="1109192" y="302746"/>
                    <a:pt x="1104585" y="314610"/>
                    <a:pt x="1100661" y="326644"/>
                  </a:cubicBezTo>
                  <a:cubicBezTo>
                    <a:pt x="1097333" y="337056"/>
                    <a:pt x="1094006" y="347554"/>
                    <a:pt x="1091105" y="358052"/>
                  </a:cubicBezTo>
                  <a:cubicBezTo>
                    <a:pt x="1087521" y="364965"/>
                    <a:pt x="1083938" y="371878"/>
                    <a:pt x="1080355" y="378792"/>
                  </a:cubicBezTo>
                  <a:cubicBezTo>
                    <a:pt x="1073530" y="391765"/>
                    <a:pt x="1066534" y="404652"/>
                    <a:pt x="1059452" y="417455"/>
                  </a:cubicBezTo>
                  <a:lnTo>
                    <a:pt x="1051774" y="431025"/>
                  </a:lnTo>
                  <a:lnTo>
                    <a:pt x="1044010" y="444595"/>
                  </a:lnTo>
                  <a:cubicBezTo>
                    <a:pt x="1044010" y="444595"/>
                    <a:pt x="1044095" y="444851"/>
                    <a:pt x="1044181" y="444681"/>
                  </a:cubicBezTo>
                  <a:lnTo>
                    <a:pt x="1052627" y="431452"/>
                  </a:lnTo>
                  <a:lnTo>
                    <a:pt x="1060902" y="418137"/>
                  </a:lnTo>
                  <a:cubicBezTo>
                    <a:pt x="1068667" y="405676"/>
                    <a:pt x="1076175" y="393130"/>
                    <a:pt x="1083682" y="380413"/>
                  </a:cubicBezTo>
                  <a:cubicBezTo>
                    <a:pt x="1084706" y="378706"/>
                    <a:pt x="1085645" y="376999"/>
                    <a:pt x="1086668" y="375207"/>
                  </a:cubicBezTo>
                  <a:cubicBezTo>
                    <a:pt x="1083768" y="386388"/>
                    <a:pt x="1080952" y="397483"/>
                    <a:pt x="1078051" y="408664"/>
                  </a:cubicBezTo>
                  <a:cubicBezTo>
                    <a:pt x="1062694" y="436658"/>
                    <a:pt x="1047337" y="464652"/>
                    <a:pt x="1031724" y="492390"/>
                  </a:cubicBezTo>
                  <a:lnTo>
                    <a:pt x="1011760" y="527383"/>
                  </a:lnTo>
                  <a:cubicBezTo>
                    <a:pt x="1011760" y="527383"/>
                    <a:pt x="1011845" y="527639"/>
                    <a:pt x="1011930" y="527469"/>
                  </a:cubicBezTo>
                  <a:lnTo>
                    <a:pt x="1033174" y="492903"/>
                  </a:lnTo>
                  <a:cubicBezTo>
                    <a:pt x="1046825" y="470541"/>
                    <a:pt x="1060391" y="448095"/>
                    <a:pt x="1073785" y="425477"/>
                  </a:cubicBezTo>
                  <a:cubicBezTo>
                    <a:pt x="1070885" y="436914"/>
                    <a:pt x="1067984" y="448436"/>
                    <a:pt x="1065083" y="459873"/>
                  </a:cubicBezTo>
                  <a:cubicBezTo>
                    <a:pt x="1064656" y="461665"/>
                    <a:pt x="1064145" y="463457"/>
                    <a:pt x="1063718" y="465250"/>
                  </a:cubicBezTo>
                  <a:cubicBezTo>
                    <a:pt x="1059708" y="472163"/>
                    <a:pt x="1055613" y="479161"/>
                    <a:pt x="1051518" y="486075"/>
                  </a:cubicBezTo>
                  <a:cubicBezTo>
                    <a:pt x="1042048" y="502120"/>
                    <a:pt x="1032492" y="518080"/>
                    <a:pt x="1022766" y="533870"/>
                  </a:cubicBezTo>
                  <a:lnTo>
                    <a:pt x="1012357" y="550683"/>
                  </a:lnTo>
                  <a:lnTo>
                    <a:pt x="1001863" y="567497"/>
                  </a:lnTo>
                  <a:cubicBezTo>
                    <a:pt x="1001863" y="567497"/>
                    <a:pt x="1001948" y="567753"/>
                    <a:pt x="1002034" y="567582"/>
                  </a:cubicBezTo>
                  <a:lnTo>
                    <a:pt x="1013210" y="551110"/>
                  </a:lnTo>
                  <a:lnTo>
                    <a:pt x="1024301" y="534553"/>
                  </a:lnTo>
                  <a:cubicBezTo>
                    <a:pt x="1034625" y="519105"/>
                    <a:pt x="1044778" y="503486"/>
                    <a:pt x="1054760" y="487782"/>
                  </a:cubicBezTo>
                  <a:cubicBezTo>
                    <a:pt x="1056637" y="484794"/>
                    <a:pt x="1058514" y="481893"/>
                    <a:pt x="1060391" y="478905"/>
                  </a:cubicBezTo>
                  <a:cubicBezTo>
                    <a:pt x="1057064" y="492561"/>
                    <a:pt x="1053821" y="506217"/>
                    <a:pt x="1049982" y="519787"/>
                  </a:cubicBezTo>
                  <a:cubicBezTo>
                    <a:pt x="1046825" y="530883"/>
                    <a:pt x="1043754" y="542063"/>
                    <a:pt x="1040597" y="553159"/>
                  </a:cubicBezTo>
                  <a:cubicBezTo>
                    <a:pt x="1030188" y="569460"/>
                    <a:pt x="1019695" y="585676"/>
                    <a:pt x="1009030" y="601722"/>
                  </a:cubicBezTo>
                  <a:lnTo>
                    <a:pt x="1012698" y="579019"/>
                  </a:lnTo>
                  <a:cubicBezTo>
                    <a:pt x="1012698" y="579019"/>
                    <a:pt x="1012528" y="578763"/>
                    <a:pt x="1012442" y="579019"/>
                  </a:cubicBezTo>
                  <a:lnTo>
                    <a:pt x="1007921" y="603002"/>
                  </a:lnTo>
                  <a:lnTo>
                    <a:pt x="1007921" y="603600"/>
                  </a:lnTo>
                  <a:cubicBezTo>
                    <a:pt x="1007921" y="603600"/>
                    <a:pt x="997085" y="619645"/>
                    <a:pt x="997085" y="619645"/>
                  </a:cubicBezTo>
                  <a:lnTo>
                    <a:pt x="985141" y="637227"/>
                  </a:lnTo>
                  <a:cubicBezTo>
                    <a:pt x="985141" y="637227"/>
                    <a:pt x="985141" y="637483"/>
                    <a:pt x="985311" y="637398"/>
                  </a:cubicBezTo>
                  <a:lnTo>
                    <a:pt x="997938" y="620072"/>
                  </a:lnTo>
                  <a:lnTo>
                    <a:pt x="1007238" y="607014"/>
                  </a:lnTo>
                  <a:lnTo>
                    <a:pt x="1003655" y="627070"/>
                  </a:lnTo>
                  <a:cubicBezTo>
                    <a:pt x="1000498" y="645079"/>
                    <a:pt x="997512" y="663173"/>
                    <a:pt x="994611" y="681267"/>
                  </a:cubicBezTo>
                  <a:lnTo>
                    <a:pt x="990004" y="689545"/>
                  </a:lnTo>
                  <a:cubicBezTo>
                    <a:pt x="990004" y="689545"/>
                    <a:pt x="990089" y="689801"/>
                    <a:pt x="990175" y="689631"/>
                  </a:cubicBezTo>
                  <a:lnTo>
                    <a:pt x="994355" y="682803"/>
                  </a:lnTo>
                  <a:cubicBezTo>
                    <a:pt x="993758" y="686729"/>
                    <a:pt x="993160" y="690570"/>
                    <a:pt x="992564" y="694496"/>
                  </a:cubicBezTo>
                  <a:cubicBezTo>
                    <a:pt x="990943" y="705506"/>
                    <a:pt x="989322" y="716601"/>
                    <a:pt x="987871" y="727611"/>
                  </a:cubicBezTo>
                  <a:cubicBezTo>
                    <a:pt x="984202" y="734012"/>
                    <a:pt x="980448" y="740498"/>
                    <a:pt x="976694" y="746900"/>
                  </a:cubicBezTo>
                  <a:lnTo>
                    <a:pt x="978230" y="739986"/>
                  </a:lnTo>
                  <a:cubicBezTo>
                    <a:pt x="978230" y="739986"/>
                    <a:pt x="978060" y="739730"/>
                    <a:pt x="977974" y="739986"/>
                  </a:cubicBezTo>
                  <a:lnTo>
                    <a:pt x="975841" y="748351"/>
                  </a:lnTo>
                  <a:lnTo>
                    <a:pt x="975415" y="749887"/>
                  </a:lnTo>
                  <a:lnTo>
                    <a:pt x="976268" y="748521"/>
                  </a:lnTo>
                  <a:cubicBezTo>
                    <a:pt x="980022" y="742547"/>
                    <a:pt x="983690" y="736658"/>
                    <a:pt x="987359" y="730683"/>
                  </a:cubicBezTo>
                  <a:cubicBezTo>
                    <a:pt x="987274" y="731452"/>
                    <a:pt x="987189" y="732220"/>
                    <a:pt x="987103" y="732988"/>
                  </a:cubicBezTo>
                  <a:cubicBezTo>
                    <a:pt x="982496" y="748521"/>
                    <a:pt x="978230" y="764140"/>
                    <a:pt x="973623" y="779673"/>
                  </a:cubicBezTo>
                  <a:cubicBezTo>
                    <a:pt x="970893" y="788806"/>
                    <a:pt x="968163" y="798023"/>
                    <a:pt x="965518" y="807156"/>
                  </a:cubicBezTo>
                  <a:lnTo>
                    <a:pt x="960996" y="809375"/>
                  </a:lnTo>
                  <a:cubicBezTo>
                    <a:pt x="962276" y="799901"/>
                    <a:pt x="963641" y="790427"/>
                    <a:pt x="965091" y="781039"/>
                  </a:cubicBezTo>
                  <a:cubicBezTo>
                    <a:pt x="967822" y="763884"/>
                    <a:pt x="970893" y="746729"/>
                    <a:pt x="974306" y="729659"/>
                  </a:cubicBezTo>
                  <a:lnTo>
                    <a:pt x="978145" y="711480"/>
                  </a:lnTo>
                  <a:lnTo>
                    <a:pt x="982326" y="693386"/>
                  </a:lnTo>
                  <a:cubicBezTo>
                    <a:pt x="982326" y="693386"/>
                    <a:pt x="982155" y="693215"/>
                    <a:pt x="982069" y="693386"/>
                  </a:cubicBezTo>
                  <a:lnTo>
                    <a:pt x="977206" y="711395"/>
                  </a:lnTo>
                  <a:cubicBezTo>
                    <a:pt x="975671" y="717454"/>
                    <a:pt x="974135" y="723429"/>
                    <a:pt x="972685" y="729488"/>
                  </a:cubicBezTo>
                  <a:cubicBezTo>
                    <a:pt x="968504" y="746388"/>
                    <a:pt x="964836" y="763457"/>
                    <a:pt x="961423" y="780612"/>
                  </a:cubicBezTo>
                  <a:cubicBezTo>
                    <a:pt x="959375" y="791025"/>
                    <a:pt x="957498" y="801437"/>
                    <a:pt x="955792" y="811850"/>
                  </a:cubicBezTo>
                  <a:lnTo>
                    <a:pt x="948796" y="815264"/>
                  </a:lnTo>
                  <a:cubicBezTo>
                    <a:pt x="949905" y="806046"/>
                    <a:pt x="951099" y="796828"/>
                    <a:pt x="952379" y="787611"/>
                  </a:cubicBezTo>
                  <a:lnTo>
                    <a:pt x="954853" y="770797"/>
                  </a:lnTo>
                  <a:lnTo>
                    <a:pt x="957498" y="753984"/>
                  </a:lnTo>
                  <a:cubicBezTo>
                    <a:pt x="957498" y="753984"/>
                    <a:pt x="957328" y="753813"/>
                    <a:pt x="957242" y="753984"/>
                  </a:cubicBezTo>
                  <a:lnTo>
                    <a:pt x="953915" y="770797"/>
                  </a:lnTo>
                  <a:lnTo>
                    <a:pt x="950758" y="787611"/>
                  </a:lnTo>
                  <a:cubicBezTo>
                    <a:pt x="948966" y="797340"/>
                    <a:pt x="947260" y="807070"/>
                    <a:pt x="945639" y="816800"/>
                  </a:cubicBezTo>
                  <a:lnTo>
                    <a:pt x="940776" y="819190"/>
                  </a:lnTo>
                  <a:cubicBezTo>
                    <a:pt x="928149" y="825249"/>
                    <a:pt x="915607" y="831224"/>
                    <a:pt x="902981" y="837284"/>
                  </a:cubicBezTo>
                  <a:lnTo>
                    <a:pt x="903493" y="830029"/>
                  </a:lnTo>
                  <a:cubicBezTo>
                    <a:pt x="903493" y="830029"/>
                    <a:pt x="903322" y="829858"/>
                    <a:pt x="903236" y="830029"/>
                  </a:cubicBezTo>
                  <a:lnTo>
                    <a:pt x="902383" y="837625"/>
                  </a:lnTo>
                  <a:cubicBezTo>
                    <a:pt x="894790" y="841295"/>
                    <a:pt x="887111" y="844965"/>
                    <a:pt x="879518" y="848635"/>
                  </a:cubicBezTo>
                  <a:cubicBezTo>
                    <a:pt x="879945" y="846245"/>
                    <a:pt x="880286" y="843941"/>
                    <a:pt x="880712" y="841551"/>
                  </a:cubicBezTo>
                  <a:cubicBezTo>
                    <a:pt x="880712" y="841466"/>
                    <a:pt x="880542" y="841380"/>
                    <a:pt x="880457" y="841551"/>
                  </a:cubicBezTo>
                  <a:cubicBezTo>
                    <a:pt x="879859" y="844026"/>
                    <a:pt x="879348" y="846501"/>
                    <a:pt x="878836" y="849062"/>
                  </a:cubicBezTo>
                  <a:cubicBezTo>
                    <a:pt x="873034" y="851878"/>
                    <a:pt x="867147" y="854695"/>
                    <a:pt x="861346" y="857511"/>
                  </a:cubicBezTo>
                  <a:cubicBezTo>
                    <a:pt x="862370" y="852220"/>
                    <a:pt x="863479" y="847013"/>
                    <a:pt x="864502" y="841722"/>
                  </a:cubicBezTo>
                  <a:cubicBezTo>
                    <a:pt x="864502" y="841636"/>
                    <a:pt x="864332" y="841551"/>
                    <a:pt x="864246" y="841722"/>
                  </a:cubicBezTo>
                  <a:cubicBezTo>
                    <a:pt x="862796" y="847184"/>
                    <a:pt x="861431" y="852646"/>
                    <a:pt x="860066" y="858194"/>
                  </a:cubicBezTo>
                  <a:cubicBezTo>
                    <a:pt x="854179" y="861010"/>
                    <a:pt x="848377" y="863827"/>
                    <a:pt x="842490" y="866729"/>
                  </a:cubicBezTo>
                  <a:cubicBezTo>
                    <a:pt x="842490" y="866729"/>
                    <a:pt x="842490" y="866729"/>
                    <a:pt x="842490" y="866729"/>
                  </a:cubicBezTo>
                  <a:cubicBezTo>
                    <a:pt x="842490" y="866729"/>
                    <a:pt x="842490" y="866729"/>
                    <a:pt x="842490" y="866729"/>
                  </a:cubicBezTo>
                  <a:cubicBezTo>
                    <a:pt x="842490" y="866729"/>
                    <a:pt x="842490" y="866729"/>
                    <a:pt x="842490" y="866729"/>
                  </a:cubicBezTo>
                  <a:cubicBezTo>
                    <a:pt x="842490" y="866729"/>
                    <a:pt x="842490" y="866729"/>
                    <a:pt x="842490" y="866729"/>
                  </a:cubicBezTo>
                  <a:cubicBezTo>
                    <a:pt x="840528" y="867753"/>
                    <a:pt x="838651" y="868692"/>
                    <a:pt x="836689" y="869716"/>
                  </a:cubicBezTo>
                  <a:cubicBezTo>
                    <a:pt x="838139" y="862632"/>
                    <a:pt x="839589" y="855548"/>
                    <a:pt x="841040" y="848464"/>
                  </a:cubicBezTo>
                  <a:cubicBezTo>
                    <a:pt x="852643" y="841722"/>
                    <a:pt x="864246" y="834894"/>
                    <a:pt x="875849" y="828066"/>
                  </a:cubicBezTo>
                  <a:lnTo>
                    <a:pt x="903663" y="811679"/>
                  </a:lnTo>
                  <a:cubicBezTo>
                    <a:pt x="903663" y="811679"/>
                    <a:pt x="903663" y="811423"/>
                    <a:pt x="903577" y="811508"/>
                  </a:cubicBezTo>
                  <a:lnTo>
                    <a:pt x="874911" y="826871"/>
                  </a:lnTo>
                  <a:cubicBezTo>
                    <a:pt x="863905" y="832675"/>
                    <a:pt x="852899" y="838393"/>
                    <a:pt x="841893" y="844197"/>
                  </a:cubicBezTo>
                  <a:cubicBezTo>
                    <a:pt x="841979" y="843599"/>
                    <a:pt x="842149" y="843087"/>
                    <a:pt x="842234" y="842490"/>
                  </a:cubicBezTo>
                  <a:lnTo>
                    <a:pt x="845988" y="825079"/>
                  </a:lnTo>
                  <a:cubicBezTo>
                    <a:pt x="851705" y="821836"/>
                    <a:pt x="857421" y="818678"/>
                    <a:pt x="863137" y="815434"/>
                  </a:cubicBezTo>
                  <a:cubicBezTo>
                    <a:pt x="873290" y="809801"/>
                    <a:pt x="883528" y="804168"/>
                    <a:pt x="893766" y="798621"/>
                  </a:cubicBezTo>
                  <a:cubicBezTo>
                    <a:pt x="893852" y="798621"/>
                    <a:pt x="893766" y="798365"/>
                    <a:pt x="893681" y="798450"/>
                  </a:cubicBezTo>
                  <a:cubicBezTo>
                    <a:pt x="883187" y="803656"/>
                    <a:pt x="872693" y="808863"/>
                    <a:pt x="862284" y="814154"/>
                  </a:cubicBezTo>
                  <a:cubicBezTo>
                    <a:pt x="857080" y="816800"/>
                    <a:pt x="851875" y="819360"/>
                    <a:pt x="846756" y="822006"/>
                  </a:cubicBezTo>
                  <a:lnTo>
                    <a:pt x="847268" y="819616"/>
                  </a:lnTo>
                  <a:cubicBezTo>
                    <a:pt x="847268" y="819616"/>
                    <a:pt x="847097" y="819446"/>
                    <a:pt x="847013" y="819616"/>
                  </a:cubicBezTo>
                  <a:lnTo>
                    <a:pt x="846244" y="822348"/>
                  </a:lnTo>
                  <a:cubicBezTo>
                    <a:pt x="834130" y="828493"/>
                    <a:pt x="822014" y="834723"/>
                    <a:pt x="809985" y="841039"/>
                  </a:cubicBezTo>
                  <a:lnTo>
                    <a:pt x="813398" y="824055"/>
                  </a:lnTo>
                  <a:cubicBezTo>
                    <a:pt x="820649" y="819702"/>
                    <a:pt x="827986" y="815349"/>
                    <a:pt x="835324" y="811082"/>
                  </a:cubicBezTo>
                  <a:cubicBezTo>
                    <a:pt x="850084" y="802547"/>
                    <a:pt x="864929" y="794097"/>
                    <a:pt x="879859" y="785904"/>
                  </a:cubicBezTo>
                  <a:lnTo>
                    <a:pt x="895899" y="777284"/>
                  </a:lnTo>
                  <a:lnTo>
                    <a:pt x="912024" y="768834"/>
                  </a:lnTo>
                  <a:cubicBezTo>
                    <a:pt x="912024" y="768834"/>
                    <a:pt x="912024" y="768578"/>
                    <a:pt x="911939" y="768663"/>
                  </a:cubicBezTo>
                  <a:lnTo>
                    <a:pt x="895473" y="776601"/>
                  </a:lnTo>
                  <a:lnTo>
                    <a:pt x="879007" y="784709"/>
                  </a:lnTo>
                  <a:cubicBezTo>
                    <a:pt x="863734" y="792305"/>
                    <a:pt x="848548" y="800072"/>
                    <a:pt x="833447" y="808094"/>
                  </a:cubicBezTo>
                  <a:cubicBezTo>
                    <a:pt x="819626" y="815520"/>
                    <a:pt x="805890" y="823116"/>
                    <a:pt x="792324" y="830882"/>
                  </a:cubicBezTo>
                  <a:cubicBezTo>
                    <a:pt x="793262" y="827042"/>
                    <a:pt x="794116" y="823201"/>
                    <a:pt x="795054" y="819275"/>
                  </a:cubicBezTo>
                  <a:cubicBezTo>
                    <a:pt x="795054" y="819190"/>
                    <a:pt x="794883" y="819104"/>
                    <a:pt x="794798" y="819275"/>
                  </a:cubicBezTo>
                  <a:cubicBezTo>
                    <a:pt x="793604" y="823372"/>
                    <a:pt x="792409" y="827469"/>
                    <a:pt x="791215" y="831565"/>
                  </a:cubicBezTo>
                  <a:cubicBezTo>
                    <a:pt x="790362" y="832077"/>
                    <a:pt x="789508" y="832590"/>
                    <a:pt x="788570" y="833016"/>
                  </a:cubicBezTo>
                  <a:lnTo>
                    <a:pt x="788570" y="833016"/>
                  </a:lnTo>
                  <a:cubicBezTo>
                    <a:pt x="788570" y="833016"/>
                    <a:pt x="788570" y="833016"/>
                    <a:pt x="788570" y="833016"/>
                  </a:cubicBezTo>
                  <a:lnTo>
                    <a:pt x="788570" y="833016"/>
                  </a:lnTo>
                  <a:cubicBezTo>
                    <a:pt x="788570" y="833016"/>
                    <a:pt x="788570" y="833016"/>
                    <a:pt x="788570" y="833016"/>
                  </a:cubicBezTo>
                  <a:cubicBezTo>
                    <a:pt x="777650" y="839759"/>
                    <a:pt x="766729" y="846672"/>
                    <a:pt x="755979" y="853671"/>
                  </a:cubicBezTo>
                  <a:cubicBezTo>
                    <a:pt x="758112" y="844282"/>
                    <a:pt x="760415" y="834894"/>
                    <a:pt x="762889" y="825505"/>
                  </a:cubicBezTo>
                  <a:cubicBezTo>
                    <a:pt x="765876" y="823542"/>
                    <a:pt x="768947" y="821580"/>
                    <a:pt x="771933" y="819616"/>
                  </a:cubicBezTo>
                  <a:lnTo>
                    <a:pt x="771933" y="819616"/>
                  </a:lnTo>
                  <a:cubicBezTo>
                    <a:pt x="771933" y="819616"/>
                    <a:pt x="772104" y="819446"/>
                    <a:pt x="772104" y="819446"/>
                  </a:cubicBezTo>
                  <a:lnTo>
                    <a:pt x="772275" y="819275"/>
                  </a:lnTo>
                  <a:lnTo>
                    <a:pt x="772275" y="819275"/>
                  </a:lnTo>
                  <a:cubicBezTo>
                    <a:pt x="786011" y="810143"/>
                    <a:pt x="799917" y="801352"/>
                    <a:pt x="814080" y="792902"/>
                  </a:cubicBezTo>
                  <a:cubicBezTo>
                    <a:pt x="828328" y="784624"/>
                    <a:pt x="842747" y="776601"/>
                    <a:pt x="857506" y="769090"/>
                  </a:cubicBezTo>
                  <a:cubicBezTo>
                    <a:pt x="862711" y="766444"/>
                    <a:pt x="868000" y="763969"/>
                    <a:pt x="873290" y="761324"/>
                  </a:cubicBezTo>
                  <a:lnTo>
                    <a:pt x="889244" y="753984"/>
                  </a:lnTo>
                  <a:cubicBezTo>
                    <a:pt x="889244" y="753984"/>
                    <a:pt x="889244" y="753727"/>
                    <a:pt x="889159" y="753813"/>
                  </a:cubicBezTo>
                  <a:lnTo>
                    <a:pt x="872778" y="760641"/>
                  </a:lnTo>
                  <a:cubicBezTo>
                    <a:pt x="867403" y="763030"/>
                    <a:pt x="861943" y="765420"/>
                    <a:pt x="856568" y="767810"/>
                  </a:cubicBezTo>
                  <a:cubicBezTo>
                    <a:pt x="841552" y="774638"/>
                    <a:pt x="826707" y="782063"/>
                    <a:pt x="812118" y="789830"/>
                  </a:cubicBezTo>
                  <a:cubicBezTo>
                    <a:pt x="797528" y="797682"/>
                    <a:pt x="783195" y="806046"/>
                    <a:pt x="769203" y="814922"/>
                  </a:cubicBezTo>
                  <a:lnTo>
                    <a:pt x="769203" y="814922"/>
                  </a:lnTo>
                  <a:cubicBezTo>
                    <a:pt x="769203" y="814922"/>
                    <a:pt x="769203" y="814922"/>
                    <a:pt x="769203" y="814922"/>
                  </a:cubicBezTo>
                  <a:lnTo>
                    <a:pt x="769203" y="814922"/>
                  </a:lnTo>
                  <a:cubicBezTo>
                    <a:pt x="769203" y="814922"/>
                    <a:pt x="769203" y="814922"/>
                    <a:pt x="769203" y="814922"/>
                  </a:cubicBezTo>
                  <a:cubicBezTo>
                    <a:pt x="767752" y="815861"/>
                    <a:pt x="766302" y="816885"/>
                    <a:pt x="764852" y="817910"/>
                  </a:cubicBezTo>
                  <a:lnTo>
                    <a:pt x="768776" y="804254"/>
                  </a:lnTo>
                  <a:lnTo>
                    <a:pt x="769800" y="800754"/>
                  </a:lnTo>
                  <a:cubicBezTo>
                    <a:pt x="776796" y="795377"/>
                    <a:pt x="783792" y="790086"/>
                    <a:pt x="790874" y="784880"/>
                  </a:cubicBezTo>
                  <a:cubicBezTo>
                    <a:pt x="799832" y="778393"/>
                    <a:pt x="808790" y="771992"/>
                    <a:pt x="818004" y="765847"/>
                  </a:cubicBezTo>
                  <a:lnTo>
                    <a:pt x="827901" y="759360"/>
                  </a:lnTo>
                  <a:lnTo>
                    <a:pt x="837884" y="753045"/>
                  </a:lnTo>
                  <a:cubicBezTo>
                    <a:pt x="837884" y="753045"/>
                    <a:pt x="837884" y="752789"/>
                    <a:pt x="837798" y="752874"/>
                  </a:cubicBezTo>
                  <a:lnTo>
                    <a:pt x="827475" y="758678"/>
                  </a:lnTo>
                  <a:lnTo>
                    <a:pt x="817236" y="764567"/>
                  </a:lnTo>
                  <a:cubicBezTo>
                    <a:pt x="807681" y="770114"/>
                    <a:pt x="798211" y="775918"/>
                    <a:pt x="788911" y="781892"/>
                  </a:cubicBezTo>
                  <a:cubicBezTo>
                    <a:pt x="783366" y="785477"/>
                    <a:pt x="777820" y="789147"/>
                    <a:pt x="772360" y="792902"/>
                  </a:cubicBezTo>
                  <a:lnTo>
                    <a:pt x="773128" y="790257"/>
                  </a:lnTo>
                  <a:cubicBezTo>
                    <a:pt x="773128" y="790257"/>
                    <a:pt x="772957" y="790086"/>
                    <a:pt x="772872" y="790257"/>
                  </a:cubicBezTo>
                  <a:lnTo>
                    <a:pt x="771763" y="793329"/>
                  </a:lnTo>
                  <a:cubicBezTo>
                    <a:pt x="768264" y="795719"/>
                    <a:pt x="764767" y="798194"/>
                    <a:pt x="761354" y="800669"/>
                  </a:cubicBezTo>
                  <a:lnTo>
                    <a:pt x="761354" y="800669"/>
                  </a:lnTo>
                  <a:cubicBezTo>
                    <a:pt x="761354" y="800669"/>
                    <a:pt x="761354" y="800669"/>
                    <a:pt x="761354" y="800669"/>
                  </a:cubicBezTo>
                  <a:lnTo>
                    <a:pt x="761354" y="800669"/>
                  </a:lnTo>
                  <a:cubicBezTo>
                    <a:pt x="761354" y="800669"/>
                    <a:pt x="761354" y="800669"/>
                    <a:pt x="761354" y="800669"/>
                  </a:cubicBezTo>
                  <a:cubicBezTo>
                    <a:pt x="754699" y="805875"/>
                    <a:pt x="748130" y="811252"/>
                    <a:pt x="741645" y="816715"/>
                  </a:cubicBezTo>
                  <a:cubicBezTo>
                    <a:pt x="742243" y="814069"/>
                    <a:pt x="742840" y="811423"/>
                    <a:pt x="743437" y="808777"/>
                  </a:cubicBezTo>
                  <a:cubicBezTo>
                    <a:pt x="744205" y="805363"/>
                    <a:pt x="745058" y="801949"/>
                    <a:pt x="745826" y="798535"/>
                  </a:cubicBezTo>
                  <a:cubicBezTo>
                    <a:pt x="756661" y="789574"/>
                    <a:pt x="767582" y="780698"/>
                    <a:pt x="778503" y="771736"/>
                  </a:cubicBezTo>
                  <a:lnTo>
                    <a:pt x="778503" y="771736"/>
                  </a:lnTo>
                  <a:cubicBezTo>
                    <a:pt x="778503" y="771736"/>
                    <a:pt x="778503" y="771736"/>
                    <a:pt x="778503" y="771736"/>
                  </a:cubicBezTo>
                  <a:lnTo>
                    <a:pt x="778503" y="771736"/>
                  </a:lnTo>
                  <a:cubicBezTo>
                    <a:pt x="778503" y="771736"/>
                    <a:pt x="778503" y="771736"/>
                    <a:pt x="778503" y="771736"/>
                  </a:cubicBezTo>
                  <a:cubicBezTo>
                    <a:pt x="802647" y="751167"/>
                    <a:pt x="826877" y="730598"/>
                    <a:pt x="851619" y="710712"/>
                  </a:cubicBezTo>
                  <a:cubicBezTo>
                    <a:pt x="860492" y="703628"/>
                    <a:pt x="869366" y="696544"/>
                    <a:pt x="878238" y="689545"/>
                  </a:cubicBezTo>
                  <a:cubicBezTo>
                    <a:pt x="878324" y="689460"/>
                    <a:pt x="878238" y="689289"/>
                    <a:pt x="878068" y="689375"/>
                  </a:cubicBezTo>
                  <a:cubicBezTo>
                    <a:pt x="868939" y="696032"/>
                    <a:pt x="859810" y="702689"/>
                    <a:pt x="850766" y="709346"/>
                  </a:cubicBezTo>
                  <a:cubicBezTo>
                    <a:pt x="837968" y="718820"/>
                    <a:pt x="825256" y="728379"/>
                    <a:pt x="812629" y="738023"/>
                  </a:cubicBezTo>
                  <a:cubicBezTo>
                    <a:pt x="800003" y="747753"/>
                    <a:pt x="787546" y="757568"/>
                    <a:pt x="775175" y="767554"/>
                  </a:cubicBezTo>
                  <a:lnTo>
                    <a:pt x="775175" y="767554"/>
                  </a:lnTo>
                  <a:cubicBezTo>
                    <a:pt x="775175" y="767554"/>
                    <a:pt x="775005" y="767725"/>
                    <a:pt x="775005" y="767725"/>
                  </a:cubicBezTo>
                  <a:lnTo>
                    <a:pt x="774834" y="767895"/>
                  </a:lnTo>
                  <a:lnTo>
                    <a:pt x="774834" y="767895"/>
                  </a:lnTo>
                  <a:cubicBezTo>
                    <a:pt x="765534" y="775833"/>
                    <a:pt x="756320" y="783941"/>
                    <a:pt x="747191" y="792049"/>
                  </a:cubicBezTo>
                  <a:cubicBezTo>
                    <a:pt x="747873" y="789147"/>
                    <a:pt x="748556" y="786245"/>
                    <a:pt x="749324" y="783429"/>
                  </a:cubicBezTo>
                  <a:cubicBezTo>
                    <a:pt x="749324" y="783343"/>
                    <a:pt x="749153" y="783258"/>
                    <a:pt x="749068" y="783429"/>
                  </a:cubicBezTo>
                  <a:cubicBezTo>
                    <a:pt x="748130" y="786587"/>
                    <a:pt x="747191" y="789830"/>
                    <a:pt x="746252" y="792988"/>
                  </a:cubicBezTo>
                  <a:cubicBezTo>
                    <a:pt x="743864" y="795121"/>
                    <a:pt x="741390" y="797255"/>
                    <a:pt x="739001" y="799474"/>
                  </a:cubicBezTo>
                  <a:cubicBezTo>
                    <a:pt x="732431" y="805363"/>
                    <a:pt x="725947" y="811338"/>
                    <a:pt x="719463" y="817312"/>
                  </a:cubicBezTo>
                  <a:cubicBezTo>
                    <a:pt x="720743" y="811765"/>
                    <a:pt x="722023" y="806217"/>
                    <a:pt x="723303" y="800754"/>
                  </a:cubicBezTo>
                  <a:lnTo>
                    <a:pt x="723303" y="800754"/>
                  </a:lnTo>
                  <a:cubicBezTo>
                    <a:pt x="723303" y="800754"/>
                    <a:pt x="723303" y="800584"/>
                    <a:pt x="723303" y="800584"/>
                  </a:cubicBezTo>
                  <a:lnTo>
                    <a:pt x="723303" y="800413"/>
                  </a:lnTo>
                  <a:cubicBezTo>
                    <a:pt x="723303" y="800413"/>
                    <a:pt x="723303" y="800413"/>
                    <a:pt x="723303" y="800413"/>
                  </a:cubicBezTo>
                  <a:cubicBezTo>
                    <a:pt x="723814" y="797938"/>
                    <a:pt x="724241" y="795463"/>
                    <a:pt x="724753" y="792988"/>
                  </a:cubicBezTo>
                  <a:cubicBezTo>
                    <a:pt x="737721" y="782490"/>
                    <a:pt x="750774" y="771992"/>
                    <a:pt x="763743" y="761494"/>
                  </a:cubicBezTo>
                  <a:lnTo>
                    <a:pt x="763743" y="761494"/>
                  </a:lnTo>
                  <a:cubicBezTo>
                    <a:pt x="763743" y="761494"/>
                    <a:pt x="763743" y="761494"/>
                    <a:pt x="763743" y="761494"/>
                  </a:cubicBezTo>
                  <a:lnTo>
                    <a:pt x="763743" y="761494"/>
                  </a:lnTo>
                  <a:cubicBezTo>
                    <a:pt x="763743" y="761494"/>
                    <a:pt x="763743" y="761494"/>
                    <a:pt x="763743" y="761494"/>
                  </a:cubicBezTo>
                  <a:cubicBezTo>
                    <a:pt x="783195" y="744851"/>
                    <a:pt x="802647" y="728123"/>
                    <a:pt x="822356" y="711821"/>
                  </a:cubicBezTo>
                  <a:cubicBezTo>
                    <a:pt x="829437" y="706018"/>
                    <a:pt x="836518" y="700214"/>
                    <a:pt x="843600" y="694410"/>
                  </a:cubicBezTo>
                  <a:cubicBezTo>
                    <a:pt x="843685" y="694410"/>
                    <a:pt x="843600" y="694154"/>
                    <a:pt x="843429" y="694240"/>
                  </a:cubicBezTo>
                  <a:cubicBezTo>
                    <a:pt x="836092" y="699617"/>
                    <a:pt x="828755" y="704994"/>
                    <a:pt x="821502" y="710456"/>
                  </a:cubicBezTo>
                  <a:cubicBezTo>
                    <a:pt x="800941" y="725733"/>
                    <a:pt x="780465" y="741267"/>
                    <a:pt x="760501" y="757312"/>
                  </a:cubicBezTo>
                  <a:lnTo>
                    <a:pt x="760501" y="757312"/>
                  </a:lnTo>
                  <a:cubicBezTo>
                    <a:pt x="760501" y="757312"/>
                    <a:pt x="760330" y="757397"/>
                    <a:pt x="760330" y="757397"/>
                  </a:cubicBezTo>
                  <a:lnTo>
                    <a:pt x="760159" y="757397"/>
                  </a:lnTo>
                  <a:cubicBezTo>
                    <a:pt x="760159" y="757397"/>
                    <a:pt x="760159" y="757483"/>
                    <a:pt x="760159" y="757483"/>
                  </a:cubicBezTo>
                  <a:cubicBezTo>
                    <a:pt x="748471" y="767469"/>
                    <a:pt x="736953" y="777710"/>
                    <a:pt x="725520" y="788038"/>
                  </a:cubicBezTo>
                  <a:cubicBezTo>
                    <a:pt x="727824" y="775918"/>
                    <a:pt x="730128" y="763884"/>
                    <a:pt x="732602" y="751850"/>
                  </a:cubicBezTo>
                  <a:cubicBezTo>
                    <a:pt x="741560" y="744510"/>
                    <a:pt x="750604" y="737255"/>
                    <a:pt x="759647" y="730086"/>
                  </a:cubicBezTo>
                  <a:lnTo>
                    <a:pt x="759647" y="730086"/>
                  </a:lnTo>
                  <a:cubicBezTo>
                    <a:pt x="759647" y="730086"/>
                    <a:pt x="759647" y="730086"/>
                    <a:pt x="759647" y="730086"/>
                  </a:cubicBezTo>
                  <a:lnTo>
                    <a:pt x="759647" y="730086"/>
                  </a:lnTo>
                  <a:cubicBezTo>
                    <a:pt x="759647" y="730086"/>
                    <a:pt x="759647" y="730086"/>
                    <a:pt x="759647" y="730086"/>
                  </a:cubicBezTo>
                  <a:cubicBezTo>
                    <a:pt x="770483" y="720954"/>
                    <a:pt x="781404" y="711821"/>
                    <a:pt x="792409" y="702774"/>
                  </a:cubicBezTo>
                  <a:cubicBezTo>
                    <a:pt x="803415" y="693813"/>
                    <a:pt x="814421" y="684851"/>
                    <a:pt x="825683" y="676060"/>
                  </a:cubicBezTo>
                  <a:lnTo>
                    <a:pt x="837713" y="666757"/>
                  </a:lnTo>
                  <a:lnTo>
                    <a:pt x="849828" y="657540"/>
                  </a:lnTo>
                  <a:cubicBezTo>
                    <a:pt x="849828" y="657540"/>
                    <a:pt x="849828" y="657284"/>
                    <a:pt x="849657" y="657369"/>
                  </a:cubicBezTo>
                  <a:lnTo>
                    <a:pt x="837201" y="665989"/>
                  </a:lnTo>
                  <a:lnTo>
                    <a:pt x="824830" y="674695"/>
                  </a:lnTo>
                  <a:cubicBezTo>
                    <a:pt x="813227" y="682888"/>
                    <a:pt x="801709" y="691252"/>
                    <a:pt x="790276" y="699787"/>
                  </a:cubicBezTo>
                  <a:cubicBezTo>
                    <a:pt x="778844" y="708322"/>
                    <a:pt x="767582" y="717028"/>
                    <a:pt x="756405" y="725904"/>
                  </a:cubicBezTo>
                  <a:lnTo>
                    <a:pt x="756405" y="725904"/>
                  </a:lnTo>
                  <a:cubicBezTo>
                    <a:pt x="756405" y="725904"/>
                    <a:pt x="756235" y="726075"/>
                    <a:pt x="756235" y="726075"/>
                  </a:cubicBezTo>
                  <a:lnTo>
                    <a:pt x="756064" y="726245"/>
                  </a:lnTo>
                  <a:lnTo>
                    <a:pt x="756064" y="726245"/>
                  </a:lnTo>
                  <a:cubicBezTo>
                    <a:pt x="748556" y="732561"/>
                    <a:pt x="741219" y="739048"/>
                    <a:pt x="733882" y="745534"/>
                  </a:cubicBezTo>
                  <a:cubicBezTo>
                    <a:pt x="734137" y="744339"/>
                    <a:pt x="734394" y="743059"/>
                    <a:pt x="734649" y="741864"/>
                  </a:cubicBezTo>
                  <a:cubicBezTo>
                    <a:pt x="736015" y="735463"/>
                    <a:pt x="737465" y="728976"/>
                    <a:pt x="738915" y="722575"/>
                  </a:cubicBezTo>
                  <a:cubicBezTo>
                    <a:pt x="743949" y="718564"/>
                    <a:pt x="748983" y="714467"/>
                    <a:pt x="754017" y="710456"/>
                  </a:cubicBezTo>
                  <a:lnTo>
                    <a:pt x="754017" y="710456"/>
                  </a:lnTo>
                  <a:cubicBezTo>
                    <a:pt x="754017" y="710456"/>
                    <a:pt x="754017" y="710456"/>
                    <a:pt x="754017" y="710456"/>
                  </a:cubicBezTo>
                  <a:lnTo>
                    <a:pt x="754017" y="710456"/>
                  </a:lnTo>
                  <a:cubicBezTo>
                    <a:pt x="754017" y="710456"/>
                    <a:pt x="754017" y="710456"/>
                    <a:pt x="754017" y="710456"/>
                  </a:cubicBezTo>
                  <a:cubicBezTo>
                    <a:pt x="777734" y="690314"/>
                    <a:pt x="801368" y="670086"/>
                    <a:pt x="825171" y="650200"/>
                  </a:cubicBezTo>
                  <a:lnTo>
                    <a:pt x="850851" y="628948"/>
                  </a:lnTo>
                  <a:cubicBezTo>
                    <a:pt x="850851" y="628948"/>
                    <a:pt x="850851" y="628692"/>
                    <a:pt x="850681" y="628777"/>
                  </a:cubicBezTo>
                  <a:lnTo>
                    <a:pt x="824318" y="648834"/>
                  </a:lnTo>
                  <a:cubicBezTo>
                    <a:pt x="799576" y="667696"/>
                    <a:pt x="774919" y="686729"/>
                    <a:pt x="750689" y="706274"/>
                  </a:cubicBezTo>
                  <a:lnTo>
                    <a:pt x="750689" y="706274"/>
                  </a:lnTo>
                  <a:cubicBezTo>
                    <a:pt x="750689" y="706274"/>
                    <a:pt x="750518" y="706444"/>
                    <a:pt x="750518" y="706444"/>
                  </a:cubicBezTo>
                  <a:lnTo>
                    <a:pt x="750348" y="706615"/>
                  </a:lnTo>
                  <a:lnTo>
                    <a:pt x="750348" y="706615"/>
                  </a:lnTo>
                  <a:cubicBezTo>
                    <a:pt x="744973" y="711224"/>
                    <a:pt x="739513" y="715833"/>
                    <a:pt x="734223" y="720527"/>
                  </a:cubicBezTo>
                  <a:cubicBezTo>
                    <a:pt x="734308" y="719929"/>
                    <a:pt x="734394" y="719417"/>
                    <a:pt x="734564" y="718820"/>
                  </a:cubicBezTo>
                  <a:cubicBezTo>
                    <a:pt x="736527" y="708834"/>
                    <a:pt x="738574" y="698763"/>
                    <a:pt x="740622" y="688777"/>
                  </a:cubicBezTo>
                  <a:cubicBezTo>
                    <a:pt x="751286" y="680243"/>
                    <a:pt x="761866" y="671622"/>
                    <a:pt x="772445" y="663002"/>
                  </a:cubicBezTo>
                  <a:lnTo>
                    <a:pt x="772445" y="663002"/>
                  </a:lnTo>
                  <a:cubicBezTo>
                    <a:pt x="772445" y="663002"/>
                    <a:pt x="772445" y="663002"/>
                    <a:pt x="772445" y="663002"/>
                  </a:cubicBezTo>
                  <a:lnTo>
                    <a:pt x="772445" y="663002"/>
                  </a:lnTo>
                  <a:cubicBezTo>
                    <a:pt x="772445" y="663002"/>
                    <a:pt x="772445" y="663002"/>
                    <a:pt x="772445" y="663002"/>
                  </a:cubicBezTo>
                  <a:cubicBezTo>
                    <a:pt x="793007" y="645164"/>
                    <a:pt x="813482" y="627156"/>
                    <a:pt x="833959" y="609318"/>
                  </a:cubicBezTo>
                  <a:lnTo>
                    <a:pt x="856056" y="590285"/>
                  </a:lnTo>
                  <a:cubicBezTo>
                    <a:pt x="856056" y="590285"/>
                    <a:pt x="856056" y="590029"/>
                    <a:pt x="855885" y="590114"/>
                  </a:cubicBezTo>
                  <a:lnTo>
                    <a:pt x="833106" y="608038"/>
                  </a:lnTo>
                  <a:cubicBezTo>
                    <a:pt x="811691" y="624851"/>
                    <a:pt x="790276" y="641665"/>
                    <a:pt x="769118" y="658905"/>
                  </a:cubicBezTo>
                  <a:lnTo>
                    <a:pt x="769118" y="658905"/>
                  </a:lnTo>
                  <a:cubicBezTo>
                    <a:pt x="769118" y="658905"/>
                    <a:pt x="768947" y="658991"/>
                    <a:pt x="768947" y="658991"/>
                  </a:cubicBezTo>
                  <a:lnTo>
                    <a:pt x="768776" y="658991"/>
                  </a:lnTo>
                  <a:cubicBezTo>
                    <a:pt x="768776" y="658991"/>
                    <a:pt x="768776" y="659161"/>
                    <a:pt x="768776" y="659161"/>
                  </a:cubicBezTo>
                  <a:cubicBezTo>
                    <a:pt x="759647" y="667013"/>
                    <a:pt x="750689" y="674951"/>
                    <a:pt x="741645" y="682974"/>
                  </a:cubicBezTo>
                  <a:cubicBezTo>
                    <a:pt x="743011" y="676146"/>
                    <a:pt x="744461" y="669318"/>
                    <a:pt x="745911" y="662490"/>
                  </a:cubicBezTo>
                  <a:lnTo>
                    <a:pt x="750263" y="642433"/>
                  </a:lnTo>
                  <a:lnTo>
                    <a:pt x="753675" y="627326"/>
                  </a:lnTo>
                  <a:cubicBezTo>
                    <a:pt x="765534" y="614780"/>
                    <a:pt x="777138" y="602063"/>
                    <a:pt x="788911" y="589346"/>
                  </a:cubicBezTo>
                  <a:lnTo>
                    <a:pt x="804269" y="572874"/>
                  </a:lnTo>
                  <a:cubicBezTo>
                    <a:pt x="804269" y="572874"/>
                    <a:pt x="804183" y="572618"/>
                    <a:pt x="804098" y="572703"/>
                  </a:cubicBezTo>
                  <a:lnTo>
                    <a:pt x="787887" y="588151"/>
                  </a:lnTo>
                  <a:cubicBezTo>
                    <a:pt x="772701" y="602575"/>
                    <a:pt x="757344" y="616999"/>
                    <a:pt x="742328" y="631679"/>
                  </a:cubicBezTo>
                  <a:cubicBezTo>
                    <a:pt x="742328" y="631679"/>
                    <a:pt x="742328" y="631679"/>
                    <a:pt x="742328" y="631679"/>
                  </a:cubicBezTo>
                  <a:cubicBezTo>
                    <a:pt x="742328" y="631679"/>
                    <a:pt x="742328" y="631679"/>
                    <a:pt x="742243" y="631765"/>
                  </a:cubicBezTo>
                  <a:cubicBezTo>
                    <a:pt x="742243" y="631765"/>
                    <a:pt x="742243" y="631765"/>
                    <a:pt x="742157" y="631850"/>
                  </a:cubicBezTo>
                  <a:cubicBezTo>
                    <a:pt x="742157" y="631850"/>
                    <a:pt x="742157" y="631850"/>
                    <a:pt x="742157" y="631850"/>
                  </a:cubicBezTo>
                  <a:cubicBezTo>
                    <a:pt x="738148" y="636032"/>
                    <a:pt x="734137" y="640299"/>
                    <a:pt x="730213" y="644567"/>
                  </a:cubicBezTo>
                  <a:cubicBezTo>
                    <a:pt x="734564" y="623400"/>
                    <a:pt x="738830" y="602234"/>
                    <a:pt x="743096" y="581068"/>
                  </a:cubicBezTo>
                  <a:lnTo>
                    <a:pt x="752054" y="537540"/>
                  </a:lnTo>
                  <a:cubicBezTo>
                    <a:pt x="752054" y="537540"/>
                    <a:pt x="751884" y="537284"/>
                    <a:pt x="751798" y="537540"/>
                  </a:cubicBezTo>
                  <a:lnTo>
                    <a:pt x="741645" y="580470"/>
                  </a:lnTo>
                  <a:cubicBezTo>
                    <a:pt x="736100" y="603685"/>
                    <a:pt x="730554" y="626900"/>
                    <a:pt x="725094" y="650114"/>
                  </a:cubicBezTo>
                  <a:cubicBezTo>
                    <a:pt x="725094" y="650200"/>
                    <a:pt x="724923" y="650285"/>
                    <a:pt x="724838" y="650371"/>
                  </a:cubicBezTo>
                  <a:cubicBezTo>
                    <a:pt x="727398" y="639104"/>
                    <a:pt x="730042" y="627838"/>
                    <a:pt x="732602" y="616573"/>
                  </a:cubicBezTo>
                  <a:lnTo>
                    <a:pt x="732602" y="616573"/>
                  </a:lnTo>
                  <a:cubicBezTo>
                    <a:pt x="732602" y="616573"/>
                    <a:pt x="732602" y="616402"/>
                    <a:pt x="732602" y="616402"/>
                  </a:cubicBezTo>
                  <a:lnTo>
                    <a:pt x="732602" y="616402"/>
                  </a:lnTo>
                  <a:cubicBezTo>
                    <a:pt x="741645" y="574154"/>
                    <a:pt x="750774" y="531907"/>
                    <a:pt x="760586" y="489830"/>
                  </a:cubicBezTo>
                  <a:cubicBezTo>
                    <a:pt x="764084" y="474809"/>
                    <a:pt x="767752" y="459787"/>
                    <a:pt x="771421" y="444851"/>
                  </a:cubicBezTo>
                  <a:cubicBezTo>
                    <a:pt x="771421" y="444681"/>
                    <a:pt x="771251" y="444595"/>
                    <a:pt x="771165" y="444851"/>
                  </a:cubicBezTo>
                  <a:cubicBezTo>
                    <a:pt x="767070" y="459617"/>
                    <a:pt x="763060" y="474467"/>
                    <a:pt x="759135" y="489318"/>
                  </a:cubicBezTo>
                  <a:cubicBezTo>
                    <a:pt x="753590" y="510228"/>
                    <a:pt x="748130" y="531139"/>
                    <a:pt x="742755" y="552049"/>
                  </a:cubicBezTo>
                  <a:cubicBezTo>
                    <a:pt x="737465" y="573045"/>
                    <a:pt x="732346" y="594041"/>
                    <a:pt x="727398" y="615122"/>
                  </a:cubicBezTo>
                  <a:lnTo>
                    <a:pt x="727398" y="615122"/>
                  </a:lnTo>
                  <a:cubicBezTo>
                    <a:pt x="727398" y="615122"/>
                    <a:pt x="727398" y="615463"/>
                    <a:pt x="727398" y="615463"/>
                  </a:cubicBezTo>
                  <a:lnTo>
                    <a:pt x="727398" y="615804"/>
                  </a:lnTo>
                  <a:cubicBezTo>
                    <a:pt x="727398" y="615804"/>
                    <a:pt x="727398" y="615804"/>
                    <a:pt x="727398" y="615804"/>
                  </a:cubicBezTo>
                  <a:cubicBezTo>
                    <a:pt x="724497" y="629460"/>
                    <a:pt x="721682" y="643201"/>
                    <a:pt x="718951" y="656857"/>
                  </a:cubicBezTo>
                  <a:cubicBezTo>
                    <a:pt x="712382" y="663941"/>
                    <a:pt x="705812" y="671110"/>
                    <a:pt x="699243" y="678194"/>
                  </a:cubicBezTo>
                  <a:lnTo>
                    <a:pt x="696342" y="681267"/>
                  </a:lnTo>
                  <a:cubicBezTo>
                    <a:pt x="696768" y="678535"/>
                    <a:pt x="697110" y="675719"/>
                    <a:pt x="697451" y="672988"/>
                  </a:cubicBezTo>
                  <a:lnTo>
                    <a:pt x="697707" y="671964"/>
                  </a:lnTo>
                  <a:lnTo>
                    <a:pt x="702655" y="651139"/>
                  </a:lnTo>
                  <a:cubicBezTo>
                    <a:pt x="707348" y="631765"/>
                    <a:pt x="712382" y="612390"/>
                    <a:pt x="717586" y="593102"/>
                  </a:cubicBezTo>
                  <a:cubicBezTo>
                    <a:pt x="722790" y="573813"/>
                    <a:pt x="728165" y="554524"/>
                    <a:pt x="733626" y="535321"/>
                  </a:cubicBezTo>
                  <a:lnTo>
                    <a:pt x="733626" y="535321"/>
                  </a:lnTo>
                  <a:cubicBezTo>
                    <a:pt x="733626" y="535321"/>
                    <a:pt x="733626" y="535235"/>
                    <a:pt x="733626" y="535235"/>
                  </a:cubicBezTo>
                  <a:lnTo>
                    <a:pt x="733626" y="535235"/>
                  </a:lnTo>
                  <a:cubicBezTo>
                    <a:pt x="733626" y="535235"/>
                    <a:pt x="733626" y="535150"/>
                    <a:pt x="733626" y="535150"/>
                  </a:cubicBezTo>
                  <a:cubicBezTo>
                    <a:pt x="738830" y="515861"/>
                    <a:pt x="744035" y="496573"/>
                    <a:pt x="749494" y="477369"/>
                  </a:cubicBezTo>
                  <a:cubicBezTo>
                    <a:pt x="754955" y="458166"/>
                    <a:pt x="760586" y="438962"/>
                    <a:pt x="766558" y="419930"/>
                  </a:cubicBezTo>
                  <a:lnTo>
                    <a:pt x="773042" y="399531"/>
                  </a:lnTo>
                  <a:lnTo>
                    <a:pt x="779697" y="379133"/>
                  </a:lnTo>
                  <a:cubicBezTo>
                    <a:pt x="779697" y="379133"/>
                    <a:pt x="779526" y="378877"/>
                    <a:pt x="779441" y="379133"/>
                  </a:cubicBezTo>
                  <a:lnTo>
                    <a:pt x="772189" y="399190"/>
                  </a:lnTo>
                  <a:lnTo>
                    <a:pt x="765108" y="419332"/>
                  </a:lnTo>
                  <a:cubicBezTo>
                    <a:pt x="758538" y="438194"/>
                    <a:pt x="752225" y="457227"/>
                    <a:pt x="746082" y="476260"/>
                  </a:cubicBezTo>
                  <a:cubicBezTo>
                    <a:pt x="740024" y="495292"/>
                    <a:pt x="734137" y="514496"/>
                    <a:pt x="728592" y="533699"/>
                  </a:cubicBezTo>
                  <a:lnTo>
                    <a:pt x="728592" y="533699"/>
                  </a:lnTo>
                  <a:cubicBezTo>
                    <a:pt x="728592" y="533699"/>
                    <a:pt x="728592" y="533955"/>
                    <a:pt x="728592" y="533955"/>
                  </a:cubicBezTo>
                  <a:lnTo>
                    <a:pt x="728592" y="534211"/>
                  </a:lnTo>
                  <a:cubicBezTo>
                    <a:pt x="728592" y="534211"/>
                    <a:pt x="728592" y="534211"/>
                    <a:pt x="728592" y="534211"/>
                  </a:cubicBezTo>
                  <a:cubicBezTo>
                    <a:pt x="723473" y="553585"/>
                    <a:pt x="718610" y="573045"/>
                    <a:pt x="714088" y="592504"/>
                  </a:cubicBezTo>
                  <a:cubicBezTo>
                    <a:pt x="709566" y="612049"/>
                    <a:pt x="705300" y="631594"/>
                    <a:pt x="701205" y="651139"/>
                  </a:cubicBezTo>
                  <a:lnTo>
                    <a:pt x="699413" y="659930"/>
                  </a:lnTo>
                  <a:cubicBezTo>
                    <a:pt x="705386" y="616402"/>
                    <a:pt x="710846" y="572874"/>
                    <a:pt x="717501" y="529432"/>
                  </a:cubicBezTo>
                  <a:cubicBezTo>
                    <a:pt x="717501" y="528920"/>
                    <a:pt x="717671" y="528493"/>
                    <a:pt x="717757" y="527981"/>
                  </a:cubicBezTo>
                  <a:cubicBezTo>
                    <a:pt x="722961" y="510143"/>
                    <a:pt x="728507" y="492476"/>
                    <a:pt x="734137" y="474809"/>
                  </a:cubicBezTo>
                  <a:lnTo>
                    <a:pt x="734137" y="474809"/>
                  </a:lnTo>
                  <a:cubicBezTo>
                    <a:pt x="734137" y="474809"/>
                    <a:pt x="734137" y="474809"/>
                    <a:pt x="734137" y="474809"/>
                  </a:cubicBezTo>
                  <a:lnTo>
                    <a:pt x="734137" y="474809"/>
                  </a:lnTo>
                  <a:cubicBezTo>
                    <a:pt x="734137" y="474809"/>
                    <a:pt x="734137" y="474723"/>
                    <a:pt x="734137" y="474723"/>
                  </a:cubicBezTo>
                  <a:cubicBezTo>
                    <a:pt x="739769" y="456203"/>
                    <a:pt x="745485" y="437682"/>
                    <a:pt x="751543" y="419247"/>
                  </a:cubicBezTo>
                  <a:cubicBezTo>
                    <a:pt x="757685" y="400897"/>
                    <a:pt x="763913" y="382547"/>
                    <a:pt x="770654" y="364368"/>
                  </a:cubicBezTo>
                  <a:lnTo>
                    <a:pt x="777991" y="344908"/>
                  </a:lnTo>
                  <a:lnTo>
                    <a:pt x="785499" y="325534"/>
                  </a:lnTo>
                  <a:cubicBezTo>
                    <a:pt x="785499" y="325534"/>
                    <a:pt x="785328" y="325278"/>
                    <a:pt x="785328" y="325449"/>
                  </a:cubicBezTo>
                  <a:lnTo>
                    <a:pt x="777223" y="344482"/>
                  </a:lnTo>
                  <a:lnTo>
                    <a:pt x="769374" y="363600"/>
                  </a:lnTo>
                  <a:cubicBezTo>
                    <a:pt x="762036" y="381608"/>
                    <a:pt x="755040" y="399702"/>
                    <a:pt x="748300" y="417881"/>
                  </a:cubicBezTo>
                  <a:cubicBezTo>
                    <a:pt x="741645" y="436146"/>
                    <a:pt x="735247" y="454496"/>
                    <a:pt x="729274" y="473016"/>
                  </a:cubicBezTo>
                  <a:lnTo>
                    <a:pt x="729274" y="473016"/>
                  </a:lnTo>
                  <a:cubicBezTo>
                    <a:pt x="729274" y="473016"/>
                    <a:pt x="729274" y="473272"/>
                    <a:pt x="729274" y="473272"/>
                  </a:cubicBezTo>
                  <a:lnTo>
                    <a:pt x="729274" y="473529"/>
                  </a:lnTo>
                  <a:cubicBezTo>
                    <a:pt x="729274" y="473529"/>
                    <a:pt x="729274" y="473529"/>
                    <a:pt x="729274" y="473529"/>
                  </a:cubicBezTo>
                  <a:cubicBezTo>
                    <a:pt x="727483" y="479674"/>
                    <a:pt x="725691" y="485819"/>
                    <a:pt x="723985" y="491964"/>
                  </a:cubicBezTo>
                  <a:cubicBezTo>
                    <a:pt x="725265" y="484282"/>
                    <a:pt x="726630" y="476686"/>
                    <a:pt x="727995" y="469005"/>
                  </a:cubicBezTo>
                  <a:cubicBezTo>
                    <a:pt x="730895" y="458251"/>
                    <a:pt x="733882" y="447497"/>
                    <a:pt x="736953" y="436829"/>
                  </a:cubicBezTo>
                  <a:cubicBezTo>
                    <a:pt x="741560" y="421039"/>
                    <a:pt x="746423" y="405420"/>
                    <a:pt x="751457" y="389802"/>
                  </a:cubicBezTo>
                  <a:lnTo>
                    <a:pt x="751457" y="389802"/>
                  </a:lnTo>
                  <a:cubicBezTo>
                    <a:pt x="751457" y="389802"/>
                    <a:pt x="751457" y="389802"/>
                    <a:pt x="751457" y="389802"/>
                  </a:cubicBezTo>
                  <a:lnTo>
                    <a:pt x="751457" y="389802"/>
                  </a:lnTo>
                  <a:cubicBezTo>
                    <a:pt x="751457" y="389802"/>
                    <a:pt x="751457" y="389802"/>
                    <a:pt x="751457" y="389802"/>
                  </a:cubicBezTo>
                  <a:cubicBezTo>
                    <a:pt x="756149" y="374098"/>
                    <a:pt x="761013" y="358393"/>
                    <a:pt x="766131" y="342860"/>
                  </a:cubicBezTo>
                  <a:cubicBezTo>
                    <a:pt x="771336" y="327327"/>
                    <a:pt x="776626" y="311793"/>
                    <a:pt x="782342" y="296345"/>
                  </a:cubicBezTo>
                  <a:lnTo>
                    <a:pt x="788570" y="279873"/>
                  </a:lnTo>
                  <a:lnTo>
                    <a:pt x="795054" y="263486"/>
                  </a:lnTo>
                  <a:cubicBezTo>
                    <a:pt x="795054" y="263486"/>
                    <a:pt x="794883" y="263230"/>
                    <a:pt x="794883" y="263401"/>
                  </a:cubicBezTo>
                  <a:lnTo>
                    <a:pt x="787802" y="279446"/>
                  </a:lnTo>
                  <a:lnTo>
                    <a:pt x="780977" y="295577"/>
                  </a:lnTo>
                  <a:cubicBezTo>
                    <a:pt x="774663" y="310769"/>
                    <a:pt x="768606" y="326046"/>
                    <a:pt x="762719" y="341409"/>
                  </a:cubicBezTo>
                  <a:cubicBezTo>
                    <a:pt x="757002" y="356857"/>
                    <a:pt x="751543" y="372391"/>
                    <a:pt x="746423" y="388009"/>
                  </a:cubicBezTo>
                  <a:lnTo>
                    <a:pt x="746423" y="388009"/>
                  </a:lnTo>
                  <a:cubicBezTo>
                    <a:pt x="746423" y="388009"/>
                    <a:pt x="746423" y="388265"/>
                    <a:pt x="746423" y="388265"/>
                  </a:cubicBezTo>
                  <a:lnTo>
                    <a:pt x="746423" y="388521"/>
                  </a:lnTo>
                  <a:cubicBezTo>
                    <a:pt x="746423" y="388521"/>
                    <a:pt x="746423" y="388521"/>
                    <a:pt x="746423" y="388521"/>
                  </a:cubicBezTo>
                  <a:cubicBezTo>
                    <a:pt x="742499" y="402006"/>
                    <a:pt x="738745" y="415492"/>
                    <a:pt x="735247" y="429062"/>
                  </a:cubicBezTo>
                  <a:cubicBezTo>
                    <a:pt x="736868" y="419844"/>
                    <a:pt x="738574" y="410541"/>
                    <a:pt x="740195" y="401238"/>
                  </a:cubicBezTo>
                  <a:cubicBezTo>
                    <a:pt x="741987" y="391082"/>
                    <a:pt x="743693" y="381011"/>
                    <a:pt x="745399" y="370854"/>
                  </a:cubicBezTo>
                  <a:cubicBezTo>
                    <a:pt x="751116" y="356686"/>
                    <a:pt x="756832" y="342519"/>
                    <a:pt x="762634" y="328436"/>
                  </a:cubicBezTo>
                  <a:lnTo>
                    <a:pt x="762634" y="328436"/>
                  </a:lnTo>
                  <a:cubicBezTo>
                    <a:pt x="762634" y="328436"/>
                    <a:pt x="762634" y="328265"/>
                    <a:pt x="762634" y="328265"/>
                  </a:cubicBezTo>
                  <a:lnTo>
                    <a:pt x="762634" y="328265"/>
                  </a:lnTo>
                  <a:cubicBezTo>
                    <a:pt x="768862" y="312220"/>
                    <a:pt x="775090" y="296174"/>
                    <a:pt x="781488" y="280214"/>
                  </a:cubicBezTo>
                  <a:cubicBezTo>
                    <a:pt x="786181" y="268436"/>
                    <a:pt x="790959" y="256743"/>
                    <a:pt x="795822" y="244965"/>
                  </a:cubicBezTo>
                  <a:cubicBezTo>
                    <a:pt x="814592" y="238308"/>
                    <a:pt x="833447" y="231736"/>
                    <a:pt x="852131" y="224823"/>
                  </a:cubicBezTo>
                  <a:cubicBezTo>
                    <a:pt x="852131" y="224823"/>
                    <a:pt x="852131" y="224823"/>
                    <a:pt x="852131" y="224823"/>
                  </a:cubicBezTo>
                  <a:lnTo>
                    <a:pt x="852131" y="224823"/>
                  </a:lnTo>
                  <a:cubicBezTo>
                    <a:pt x="852131" y="224823"/>
                    <a:pt x="852131" y="224823"/>
                    <a:pt x="852131" y="224823"/>
                  </a:cubicBezTo>
                  <a:cubicBezTo>
                    <a:pt x="852131" y="224823"/>
                    <a:pt x="852131" y="224823"/>
                    <a:pt x="852131" y="224823"/>
                  </a:cubicBezTo>
                  <a:cubicBezTo>
                    <a:pt x="874314" y="215862"/>
                    <a:pt x="896326" y="206473"/>
                    <a:pt x="918338" y="197255"/>
                  </a:cubicBezTo>
                  <a:lnTo>
                    <a:pt x="941970" y="187440"/>
                  </a:lnTo>
                  <a:cubicBezTo>
                    <a:pt x="941970" y="187440"/>
                    <a:pt x="941970" y="187184"/>
                    <a:pt x="941970" y="187270"/>
                  </a:cubicBezTo>
                  <a:lnTo>
                    <a:pt x="917996" y="195805"/>
                  </a:lnTo>
                  <a:cubicBezTo>
                    <a:pt x="895473" y="203827"/>
                    <a:pt x="872863" y="211679"/>
                    <a:pt x="850425" y="219958"/>
                  </a:cubicBezTo>
                  <a:cubicBezTo>
                    <a:pt x="850425" y="219958"/>
                    <a:pt x="850425" y="219958"/>
                    <a:pt x="850425" y="219958"/>
                  </a:cubicBezTo>
                  <a:cubicBezTo>
                    <a:pt x="850425" y="219958"/>
                    <a:pt x="850340" y="219958"/>
                    <a:pt x="850254" y="219958"/>
                  </a:cubicBezTo>
                  <a:cubicBezTo>
                    <a:pt x="850254" y="219958"/>
                    <a:pt x="850169" y="219958"/>
                    <a:pt x="850084" y="219958"/>
                  </a:cubicBezTo>
                  <a:cubicBezTo>
                    <a:pt x="850084" y="219958"/>
                    <a:pt x="850084" y="219958"/>
                    <a:pt x="850084" y="219958"/>
                  </a:cubicBezTo>
                  <a:cubicBezTo>
                    <a:pt x="832338" y="227127"/>
                    <a:pt x="814677" y="234638"/>
                    <a:pt x="797016" y="242063"/>
                  </a:cubicBezTo>
                  <a:cubicBezTo>
                    <a:pt x="798382" y="238820"/>
                    <a:pt x="799661" y="235662"/>
                    <a:pt x="801026" y="232419"/>
                  </a:cubicBezTo>
                  <a:lnTo>
                    <a:pt x="802903" y="227981"/>
                  </a:lnTo>
                  <a:cubicBezTo>
                    <a:pt x="802903" y="227981"/>
                    <a:pt x="803586" y="227725"/>
                    <a:pt x="803927" y="227640"/>
                  </a:cubicBezTo>
                  <a:cubicBezTo>
                    <a:pt x="826536" y="219787"/>
                    <a:pt x="849230" y="212362"/>
                    <a:pt x="871925" y="204852"/>
                  </a:cubicBezTo>
                  <a:lnTo>
                    <a:pt x="871925" y="204852"/>
                  </a:lnTo>
                  <a:cubicBezTo>
                    <a:pt x="871925" y="204852"/>
                    <a:pt x="871925" y="204852"/>
                    <a:pt x="871925" y="204852"/>
                  </a:cubicBezTo>
                  <a:lnTo>
                    <a:pt x="871925" y="204852"/>
                  </a:lnTo>
                  <a:cubicBezTo>
                    <a:pt x="871925" y="204852"/>
                    <a:pt x="871925" y="204852"/>
                    <a:pt x="871925" y="204852"/>
                  </a:cubicBezTo>
                  <a:cubicBezTo>
                    <a:pt x="894363" y="196658"/>
                    <a:pt x="916802" y="188379"/>
                    <a:pt x="939411" y="180613"/>
                  </a:cubicBezTo>
                  <a:cubicBezTo>
                    <a:pt x="947516" y="177881"/>
                    <a:pt x="955621" y="175150"/>
                    <a:pt x="963726" y="172419"/>
                  </a:cubicBezTo>
                  <a:cubicBezTo>
                    <a:pt x="963811" y="172419"/>
                    <a:pt x="963726" y="172163"/>
                    <a:pt x="963726" y="172163"/>
                  </a:cubicBezTo>
                  <a:cubicBezTo>
                    <a:pt x="955536" y="174382"/>
                    <a:pt x="947345" y="176687"/>
                    <a:pt x="939155" y="179076"/>
                  </a:cubicBezTo>
                  <a:cubicBezTo>
                    <a:pt x="916119" y="185563"/>
                    <a:pt x="893169" y="192391"/>
                    <a:pt x="870389" y="199816"/>
                  </a:cubicBezTo>
                  <a:lnTo>
                    <a:pt x="870389" y="199816"/>
                  </a:lnTo>
                  <a:cubicBezTo>
                    <a:pt x="870389" y="199816"/>
                    <a:pt x="870219" y="199816"/>
                    <a:pt x="870219" y="199816"/>
                  </a:cubicBezTo>
                  <a:lnTo>
                    <a:pt x="870048" y="199816"/>
                  </a:lnTo>
                  <a:cubicBezTo>
                    <a:pt x="870048" y="199816"/>
                    <a:pt x="870048" y="199816"/>
                    <a:pt x="870048" y="199816"/>
                  </a:cubicBezTo>
                  <a:cubicBezTo>
                    <a:pt x="847695" y="208009"/>
                    <a:pt x="825683" y="216886"/>
                    <a:pt x="803671" y="225933"/>
                  </a:cubicBezTo>
                  <a:lnTo>
                    <a:pt x="808193" y="215349"/>
                  </a:lnTo>
                  <a:lnTo>
                    <a:pt x="810497" y="209972"/>
                  </a:lnTo>
                  <a:cubicBezTo>
                    <a:pt x="821247" y="205961"/>
                    <a:pt x="832082" y="201950"/>
                    <a:pt x="842832" y="197938"/>
                  </a:cubicBezTo>
                  <a:lnTo>
                    <a:pt x="842832" y="197938"/>
                  </a:lnTo>
                  <a:cubicBezTo>
                    <a:pt x="842832" y="197938"/>
                    <a:pt x="842832" y="197938"/>
                    <a:pt x="842832" y="197938"/>
                  </a:cubicBezTo>
                  <a:lnTo>
                    <a:pt x="842832" y="197938"/>
                  </a:lnTo>
                  <a:cubicBezTo>
                    <a:pt x="842832" y="197938"/>
                    <a:pt x="842832" y="197938"/>
                    <a:pt x="842832" y="197938"/>
                  </a:cubicBezTo>
                  <a:cubicBezTo>
                    <a:pt x="866721" y="188294"/>
                    <a:pt x="890610" y="178650"/>
                    <a:pt x="914754" y="169517"/>
                  </a:cubicBezTo>
                  <a:cubicBezTo>
                    <a:pt x="923371" y="166274"/>
                    <a:pt x="931988" y="163116"/>
                    <a:pt x="940691" y="159958"/>
                  </a:cubicBezTo>
                  <a:cubicBezTo>
                    <a:pt x="940776" y="159958"/>
                    <a:pt x="940691" y="159702"/>
                    <a:pt x="940691" y="159702"/>
                  </a:cubicBezTo>
                  <a:cubicBezTo>
                    <a:pt x="931903" y="162433"/>
                    <a:pt x="923201" y="165165"/>
                    <a:pt x="914498" y="167981"/>
                  </a:cubicBezTo>
                  <a:cubicBezTo>
                    <a:pt x="889927" y="175833"/>
                    <a:pt x="865441" y="184026"/>
                    <a:pt x="841126" y="192988"/>
                  </a:cubicBezTo>
                  <a:lnTo>
                    <a:pt x="841126" y="192988"/>
                  </a:lnTo>
                  <a:cubicBezTo>
                    <a:pt x="841126" y="192988"/>
                    <a:pt x="840955" y="192988"/>
                    <a:pt x="840955" y="192988"/>
                  </a:cubicBezTo>
                  <a:lnTo>
                    <a:pt x="840784" y="192988"/>
                  </a:lnTo>
                  <a:cubicBezTo>
                    <a:pt x="840784" y="192988"/>
                    <a:pt x="840784" y="192988"/>
                    <a:pt x="840784" y="192988"/>
                  </a:cubicBezTo>
                  <a:cubicBezTo>
                    <a:pt x="831399" y="196829"/>
                    <a:pt x="822014" y="200755"/>
                    <a:pt x="812715" y="204766"/>
                  </a:cubicBezTo>
                  <a:lnTo>
                    <a:pt x="815530" y="198280"/>
                  </a:lnTo>
                  <a:cubicBezTo>
                    <a:pt x="815530" y="198280"/>
                    <a:pt x="815360" y="198024"/>
                    <a:pt x="815360" y="198194"/>
                  </a:cubicBezTo>
                  <a:lnTo>
                    <a:pt x="812118" y="205022"/>
                  </a:lnTo>
                  <a:cubicBezTo>
                    <a:pt x="805548" y="207839"/>
                    <a:pt x="798893" y="210741"/>
                    <a:pt x="792324" y="213642"/>
                  </a:cubicBezTo>
                  <a:cubicBezTo>
                    <a:pt x="794628" y="206985"/>
                    <a:pt x="796931" y="200243"/>
                    <a:pt x="799149" y="193586"/>
                  </a:cubicBezTo>
                  <a:lnTo>
                    <a:pt x="800003" y="190940"/>
                  </a:lnTo>
                  <a:cubicBezTo>
                    <a:pt x="804780" y="189062"/>
                    <a:pt x="809558" y="187270"/>
                    <a:pt x="814421" y="185477"/>
                  </a:cubicBezTo>
                  <a:cubicBezTo>
                    <a:pt x="823977" y="182063"/>
                    <a:pt x="833618" y="178906"/>
                    <a:pt x="843259" y="175918"/>
                  </a:cubicBezTo>
                  <a:lnTo>
                    <a:pt x="843259" y="175918"/>
                  </a:lnTo>
                  <a:cubicBezTo>
                    <a:pt x="843259" y="175918"/>
                    <a:pt x="843259" y="175918"/>
                    <a:pt x="843259" y="175918"/>
                  </a:cubicBezTo>
                  <a:lnTo>
                    <a:pt x="843259" y="175918"/>
                  </a:lnTo>
                  <a:cubicBezTo>
                    <a:pt x="852814" y="172675"/>
                    <a:pt x="862455" y="169517"/>
                    <a:pt x="872266" y="166701"/>
                  </a:cubicBezTo>
                  <a:cubicBezTo>
                    <a:pt x="881992" y="163970"/>
                    <a:pt x="891889" y="161409"/>
                    <a:pt x="901786" y="159190"/>
                  </a:cubicBezTo>
                  <a:cubicBezTo>
                    <a:pt x="905369" y="158422"/>
                    <a:pt x="908868" y="157739"/>
                    <a:pt x="912451" y="156971"/>
                  </a:cubicBezTo>
                  <a:lnTo>
                    <a:pt x="923201" y="155008"/>
                  </a:lnTo>
                  <a:cubicBezTo>
                    <a:pt x="923201" y="155008"/>
                    <a:pt x="923201" y="154752"/>
                    <a:pt x="923201" y="154752"/>
                  </a:cubicBezTo>
                  <a:lnTo>
                    <a:pt x="912451" y="156032"/>
                  </a:lnTo>
                  <a:cubicBezTo>
                    <a:pt x="908868" y="156544"/>
                    <a:pt x="905284" y="156971"/>
                    <a:pt x="901701" y="157569"/>
                  </a:cubicBezTo>
                  <a:cubicBezTo>
                    <a:pt x="891633" y="159105"/>
                    <a:pt x="881566" y="160982"/>
                    <a:pt x="871583" y="163116"/>
                  </a:cubicBezTo>
                  <a:cubicBezTo>
                    <a:pt x="861601" y="165335"/>
                    <a:pt x="851705" y="167896"/>
                    <a:pt x="841893" y="170798"/>
                  </a:cubicBezTo>
                  <a:lnTo>
                    <a:pt x="841893" y="170798"/>
                  </a:lnTo>
                  <a:cubicBezTo>
                    <a:pt x="841893" y="170798"/>
                    <a:pt x="841722" y="170798"/>
                    <a:pt x="841722" y="170798"/>
                  </a:cubicBezTo>
                  <a:lnTo>
                    <a:pt x="841552" y="170798"/>
                  </a:lnTo>
                  <a:cubicBezTo>
                    <a:pt x="841552" y="170798"/>
                    <a:pt x="841552" y="170798"/>
                    <a:pt x="841552" y="170798"/>
                  </a:cubicBezTo>
                  <a:cubicBezTo>
                    <a:pt x="831911" y="174211"/>
                    <a:pt x="822356" y="177881"/>
                    <a:pt x="812971" y="181978"/>
                  </a:cubicBezTo>
                  <a:cubicBezTo>
                    <a:pt x="808961" y="183685"/>
                    <a:pt x="805036" y="185563"/>
                    <a:pt x="801112" y="187355"/>
                  </a:cubicBezTo>
                  <a:lnTo>
                    <a:pt x="804951" y="175833"/>
                  </a:lnTo>
                  <a:lnTo>
                    <a:pt x="804439" y="175662"/>
                  </a:lnTo>
                  <a:lnTo>
                    <a:pt x="804439" y="175662"/>
                  </a:lnTo>
                  <a:cubicBezTo>
                    <a:pt x="804439" y="175662"/>
                    <a:pt x="799491" y="188123"/>
                    <a:pt x="799491" y="188123"/>
                  </a:cubicBezTo>
                  <a:cubicBezTo>
                    <a:pt x="794713" y="190428"/>
                    <a:pt x="789935" y="192732"/>
                    <a:pt x="785328" y="195122"/>
                  </a:cubicBezTo>
                  <a:cubicBezTo>
                    <a:pt x="782086" y="196743"/>
                    <a:pt x="778929" y="198536"/>
                    <a:pt x="775687" y="200157"/>
                  </a:cubicBezTo>
                  <a:lnTo>
                    <a:pt x="771080" y="202718"/>
                  </a:lnTo>
                  <a:cubicBezTo>
                    <a:pt x="772616" y="192135"/>
                    <a:pt x="774066" y="181551"/>
                    <a:pt x="775687" y="170968"/>
                  </a:cubicBezTo>
                  <a:cubicBezTo>
                    <a:pt x="777052" y="170542"/>
                    <a:pt x="778332" y="170029"/>
                    <a:pt x="779697" y="169603"/>
                  </a:cubicBezTo>
                  <a:cubicBezTo>
                    <a:pt x="787290" y="167213"/>
                    <a:pt x="795054" y="165250"/>
                    <a:pt x="802818" y="163458"/>
                  </a:cubicBezTo>
                  <a:cubicBezTo>
                    <a:pt x="810582" y="161751"/>
                    <a:pt x="818431" y="160385"/>
                    <a:pt x="826280" y="159190"/>
                  </a:cubicBezTo>
                  <a:lnTo>
                    <a:pt x="826280" y="159190"/>
                  </a:lnTo>
                  <a:cubicBezTo>
                    <a:pt x="826280" y="159190"/>
                    <a:pt x="826280" y="159190"/>
                    <a:pt x="826280" y="159190"/>
                  </a:cubicBezTo>
                  <a:lnTo>
                    <a:pt x="826280" y="159190"/>
                  </a:lnTo>
                  <a:cubicBezTo>
                    <a:pt x="826280" y="159190"/>
                    <a:pt x="826280" y="159190"/>
                    <a:pt x="826280" y="159190"/>
                  </a:cubicBezTo>
                  <a:cubicBezTo>
                    <a:pt x="834044" y="157654"/>
                    <a:pt x="841893" y="156374"/>
                    <a:pt x="849828" y="155350"/>
                  </a:cubicBezTo>
                  <a:cubicBezTo>
                    <a:pt x="857762" y="154411"/>
                    <a:pt x="865697" y="153642"/>
                    <a:pt x="873631" y="153301"/>
                  </a:cubicBezTo>
                  <a:cubicBezTo>
                    <a:pt x="876447" y="153216"/>
                    <a:pt x="879348" y="153216"/>
                    <a:pt x="882163" y="153130"/>
                  </a:cubicBezTo>
                  <a:lnTo>
                    <a:pt x="890780" y="153130"/>
                  </a:lnTo>
                  <a:cubicBezTo>
                    <a:pt x="890780" y="153130"/>
                    <a:pt x="890865" y="152960"/>
                    <a:pt x="890780" y="152960"/>
                  </a:cubicBezTo>
                  <a:lnTo>
                    <a:pt x="882248" y="152192"/>
                  </a:lnTo>
                  <a:cubicBezTo>
                    <a:pt x="879433" y="152021"/>
                    <a:pt x="876532" y="151850"/>
                    <a:pt x="873716" y="151679"/>
                  </a:cubicBezTo>
                  <a:cubicBezTo>
                    <a:pt x="865697" y="151338"/>
                    <a:pt x="857592" y="151338"/>
                    <a:pt x="849572" y="151679"/>
                  </a:cubicBezTo>
                  <a:cubicBezTo>
                    <a:pt x="841552" y="152106"/>
                    <a:pt x="833447" y="152789"/>
                    <a:pt x="825427" y="153984"/>
                  </a:cubicBezTo>
                  <a:lnTo>
                    <a:pt x="825427" y="153984"/>
                  </a:lnTo>
                  <a:cubicBezTo>
                    <a:pt x="825427" y="153984"/>
                    <a:pt x="825342" y="153984"/>
                    <a:pt x="825342" y="153984"/>
                  </a:cubicBezTo>
                  <a:lnTo>
                    <a:pt x="825256" y="153984"/>
                  </a:lnTo>
                  <a:cubicBezTo>
                    <a:pt x="825256" y="153984"/>
                    <a:pt x="825256" y="153984"/>
                    <a:pt x="825256" y="153984"/>
                  </a:cubicBezTo>
                  <a:cubicBezTo>
                    <a:pt x="817322" y="155606"/>
                    <a:pt x="809473" y="157654"/>
                    <a:pt x="801794" y="159958"/>
                  </a:cubicBezTo>
                  <a:cubicBezTo>
                    <a:pt x="794116" y="162433"/>
                    <a:pt x="786522" y="165079"/>
                    <a:pt x="779100" y="168152"/>
                  </a:cubicBezTo>
                  <a:cubicBezTo>
                    <a:pt x="777991" y="168578"/>
                    <a:pt x="776967" y="169005"/>
                    <a:pt x="775943" y="169517"/>
                  </a:cubicBezTo>
                  <a:cubicBezTo>
                    <a:pt x="776113" y="168237"/>
                    <a:pt x="776284" y="167042"/>
                    <a:pt x="776455" y="165762"/>
                  </a:cubicBezTo>
                  <a:cubicBezTo>
                    <a:pt x="777564" y="158593"/>
                    <a:pt x="778844" y="151509"/>
                    <a:pt x="780124" y="144169"/>
                  </a:cubicBezTo>
                  <a:cubicBezTo>
                    <a:pt x="792580" y="143571"/>
                    <a:pt x="804098" y="143059"/>
                    <a:pt x="815530" y="142377"/>
                  </a:cubicBezTo>
                  <a:close/>
                  <a:moveTo>
                    <a:pt x="770056" y="208180"/>
                  </a:moveTo>
                  <a:cubicBezTo>
                    <a:pt x="770312" y="206302"/>
                    <a:pt x="770568" y="204510"/>
                    <a:pt x="770824" y="202632"/>
                  </a:cubicBezTo>
                  <a:lnTo>
                    <a:pt x="776029" y="200157"/>
                  </a:lnTo>
                  <a:cubicBezTo>
                    <a:pt x="779356" y="198706"/>
                    <a:pt x="782598" y="197170"/>
                    <a:pt x="785925" y="195634"/>
                  </a:cubicBezTo>
                  <a:cubicBezTo>
                    <a:pt x="789935" y="193927"/>
                    <a:pt x="793945" y="192220"/>
                    <a:pt x="798040" y="190598"/>
                  </a:cubicBezTo>
                  <a:lnTo>
                    <a:pt x="797528" y="191879"/>
                  </a:lnTo>
                  <a:cubicBezTo>
                    <a:pt x="794542" y="199389"/>
                    <a:pt x="791471" y="206815"/>
                    <a:pt x="788399" y="214325"/>
                  </a:cubicBezTo>
                  <a:cubicBezTo>
                    <a:pt x="782086" y="217142"/>
                    <a:pt x="775858" y="219958"/>
                    <a:pt x="769544" y="222860"/>
                  </a:cubicBezTo>
                  <a:cubicBezTo>
                    <a:pt x="768947" y="223116"/>
                    <a:pt x="768350" y="223458"/>
                    <a:pt x="767667" y="223714"/>
                  </a:cubicBezTo>
                  <a:cubicBezTo>
                    <a:pt x="768435" y="218507"/>
                    <a:pt x="769203" y="213386"/>
                    <a:pt x="769971" y="208180"/>
                  </a:cubicBezTo>
                  <a:close/>
                  <a:moveTo>
                    <a:pt x="757344" y="325449"/>
                  </a:moveTo>
                  <a:cubicBezTo>
                    <a:pt x="754358" y="333130"/>
                    <a:pt x="751543" y="340812"/>
                    <a:pt x="748642" y="348493"/>
                  </a:cubicBezTo>
                  <a:cubicBezTo>
                    <a:pt x="750263" y="338763"/>
                    <a:pt x="751969" y="329119"/>
                    <a:pt x="753675" y="319389"/>
                  </a:cubicBezTo>
                  <a:cubicBezTo>
                    <a:pt x="754870" y="312732"/>
                    <a:pt x="756491" y="306160"/>
                    <a:pt x="758026" y="299503"/>
                  </a:cubicBezTo>
                  <a:cubicBezTo>
                    <a:pt x="763913" y="286274"/>
                    <a:pt x="769715" y="273045"/>
                    <a:pt x="775260" y="259731"/>
                  </a:cubicBezTo>
                  <a:lnTo>
                    <a:pt x="775260" y="259731"/>
                  </a:lnTo>
                  <a:cubicBezTo>
                    <a:pt x="775260" y="259731"/>
                    <a:pt x="775260" y="259731"/>
                    <a:pt x="775260" y="259731"/>
                  </a:cubicBezTo>
                  <a:lnTo>
                    <a:pt x="775260" y="259731"/>
                  </a:lnTo>
                  <a:cubicBezTo>
                    <a:pt x="775260" y="259731"/>
                    <a:pt x="775260" y="259731"/>
                    <a:pt x="775260" y="259731"/>
                  </a:cubicBezTo>
                  <a:cubicBezTo>
                    <a:pt x="776540" y="256402"/>
                    <a:pt x="777734" y="252988"/>
                    <a:pt x="779014" y="249659"/>
                  </a:cubicBezTo>
                  <a:lnTo>
                    <a:pt x="784304" y="247782"/>
                  </a:lnTo>
                  <a:cubicBezTo>
                    <a:pt x="787120" y="246758"/>
                    <a:pt x="789935" y="245819"/>
                    <a:pt x="792750" y="244795"/>
                  </a:cubicBezTo>
                  <a:cubicBezTo>
                    <a:pt x="787717" y="255634"/>
                    <a:pt x="782768" y="266559"/>
                    <a:pt x="777905" y="277398"/>
                  </a:cubicBezTo>
                  <a:cubicBezTo>
                    <a:pt x="770909" y="293187"/>
                    <a:pt x="764084" y="308977"/>
                    <a:pt x="757514" y="324937"/>
                  </a:cubicBezTo>
                  <a:lnTo>
                    <a:pt x="757514" y="324937"/>
                  </a:lnTo>
                  <a:cubicBezTo>
                    <a:pt x="757514" y="324937"/>
                    <a:pt x="757429" y="325193"/>
                    <a:pt x="757429" y="325193"/>
                  </a:cubicBezTo>
                  <a:lnTo>
                    <a:pt x="757429" y="325449"/>
                  </a:lnTo>
                  <a:cubicBezTo>
                    <a:pt x="757429" y="325449"/>
                    <a:pt x="757344" y="325449"/>
                    <a:pt x="757344" y="325449"/>
                  </a:cubicBezTo>
                  <a:close/>
                  <a:moveTo>
                    <a:pt x="764425" y="254866"/>
                  </a:moveTo>
                  <a:lnTo>
                    <a:pt x="772872" y="251879"/>
                  </a:lnTo>
                  <a:cubicBezTo>
                    <a:pt x="772104" y="253842"/>
                    <a:pt x="771251" y="255719"/>
                    <a:pt x="770483" y="257682"/>
                  </a:cubicBezTo>
                  <a:lnTo>
                    <a:pt x="770483" y="257682"/>
                  </a:lnTo>
                  <a:cubicBezTo>
                    <a:pt x="770483" y="257682"/>
                    <a:pt x="770483" y="257853"/>
                    <a:pt x="770483" y="257853"/>
                  </a:cubicBezTo>
                  <a:lnTo>
                    <a:pt x="770483" y="258024"/>
                  </a:lnTo>
                  <a:cubicBezTo>
                    <a:pt x="770483" y="258024"/>
                    <a:pt x="770483" y="258024"/>
                    <a:pt x="770483" y="258024"/>
                  </a:cubicBezTo>
                  <a:cubicBezTo>
                    <a:pt x="767497" y="265876"/>
                    <a:pt x="764596" y="273813"/>
                    <a:pt x="761610" y="281665"/>
                  </a:cubicBezTo>
                  <a:cubicBezTo>
                    <a:pt x="762804" y="272789"/>
                    <a:pt x="763743" y="263827"/>
                    <a:pt x="764596" y="254951"/>
                  </a:cubicBezTo>
                  <a:close/>
                  <a:moveTo>
                    <a:pt x="783621" y="246331"/>
                  </a:moveTo>
                  <a:lnTo>
                    <a:pt x="779697" y="247952"/>
                  </a:lnTo>
                  <a:cubicBezTo>
                    <a:pt x="781488" y="243002"/>
                    <a:pt x="783280" y="238052"/>
                    <a:pt x="785072" y="233017"/>
                  </a:cubicBezTo>
                  <a:cubicBezTo>
                    <a:pt x="790362" y="231139"/>
                    <a:pt x="795566" y="229261"/>
                    <a:pt x="800856" y="227383"/>
                  </a:cubicBezTo>
                  <a:lnTo>
                    <a:pt x="799491" y="230285"/>
                  </a:lnTo>
                  <a:cubicBezTo>
                    <a:pt x="797699" y="234126"/>
                    <a:pt x="795907" y="237967"/>
                    <a:pt x="794116" y="241893"/>
                  </a:cubicBezTo>
                  <a:cubicBezTo>
                    <a:pt x="790617" y="243344"/>
                    <a:pt x="787120" y="244795"/>
                    <a:pt x="783621" y="246331"/>
                  </a:cubicBezTo>
                  <a:close/>
                  <a:moveTo>
                    <a:pt x="785328" y="232419"/>
                  </a:moveTo>
                  <a:cubicBezTo>
                    <a:pt x="787205" y="227042"/>
                    <a:pt x="789082" y="221665"/>
                    <a:pt x="790959" y="216288"/>
                  </a:cubicBezTo>
                  <a:cubicBezTo>
                    <a:pt x="797102" y="213898"/>
                    <a:pt x="803330" y="211594"/>
                    <a:pt x="809473" y="209290"/>
                  </a:cubicBezTo>
                  <a:lnTo>
                    <a:pt x="807340" y="213813"/>
                  </a:lnTo>
                  <a:lnTo>
                    <a:pt x="801794" y="225591"/>
                  </a:lnTo>
                  <a:cubicBezTo>
                    <a:pt x="796334" y="227810"/>
                    <a:pt x="790874" y="230115"/>
                    <a:pt x="785328" y="232419"/>
                  </a:cubicBezTo>
                  <a:close/>
                  <a:moveTo>
                    <a:pt x="770483" y="224226"/>
                  </a:moveTo>
                  <a:cubicBezTo>
                    <a:pt x="776029" y="222007"/>
                    <a:pt x="781574" y="219873"/>
                    <a:pt x="787120" y="217739"/>
                  </a:cubicBezTo>
                  <a:cubicBezTo>
                    <a:pt x="784816" y="223372"/>
                    <a:pt x="782512" y="229005"/>
                    <a:pt x="780124" y="234553"/>
                  </a:cubicBezTo>
                  <a:cubicBezTo>
                    <a:pt x="779953" y="234553"/>
                    <a:pt x="779697" y="234723"/>
                    <a:pt x="779526" y="234809"/>
                  </a:cubicBezTo>
                  <a:cubicBezTo>
                    <a:pt x="779441" y="234809"/>
                    <a:pt x="779526" y="235065"/>
                    <a:pt x="779526" y="234979"/>
                  </a:cubicBezTo>
                  <a:cubicBezTo>
                    <a:pt x="779612" y="234979"/>
                    <a:pt x="779783" y="234894"/>
                    <a:pt x="779867" y="234809"/>
                  </a:cubicBezTo>
                  <a:cubicBezTo>
                    <a:pt x="777650" y="240015"/>
                    <a:pt x="775517" y="245307"/>
                    <a:pt x="773298" y="250513"/>
                  </a:cubicBezTo>
                  <a:lnTo>
                    <a:pt x="764340" y="254268"/>
                  </a:lnTo>
                  <a:cubicBezTo>
                    <a:pt x="765022" y="247099"/>
                    <a:pt x="765705" y="239844"/>
                    <a:pt x="766473" y="232675"/>
                  </a:cubicBezTo>
                  <a:cubicBezTo>
                    <a:pt x="766729" y="230200"/>
                    <a:pt x="767070" y="227725"/>
                    <a:pt x="767411" y="225250"/>
                  </a:cubicBezTo>
                  <a:cubicBezTo>
                    <a:pt x="768350" y="224908"/>
                    <a:pt x="769288" y="224482"/>
                    <a:pt x="770227" y="224140"/>
                  </a:cubicBezTo>
                  <a:close/>
                  <a:moveTo>
                    <a:pt x="769374" y="135122"/>
                  </a:moveTo>
                  <a:cubicBezTo>
                    <a:pt x="770227" y="137853"/>
                    <a:pt x="771421" y="139987"/>
                    <a:pt x="771421" y="142120"/>
                  </a:cubicBezTo>
                  <a:cubicBezTo>
                    <a:pt x="771165" y="151850"/>
                    <a:pt x="771080" y="161580"/>
                    <a:pt x="770483" y="171310"/>
                  </a:cubicBezTo>
                  <a:lnTo>
                    <a:pt x="763487" y="174553"/>
                  </a:lnTo>
                  <a:cubicBezTo>
                    <a:pt x="763487" y="174553"/>
                    <a:pt x="763487" y="174809"/>
                    <a:pt x="763572" y="174724"/>
                  </a:cubicBezTo>
                  <a:lnTo>
                    <a:pt x="770397" y="172163"/>
                  </a:lnTo>
                  <a:cubicBezTo>
                    <a:pt x="770227" y="174809"/>
                    <a:pt x="769971" y="177455"/>
                    <a:pt x="769630" y="180186"/>
                  </a:cubicBezTo>
                  <a:cubicBezTo>
                    <a:pt x="768179" y="192391"/>
                    <a:pt x="765193" y="204339"/>
                    <a:pt x="762804" y="216459"/>
                  </a:cubicBezTo>
                  <a:cubicBezTo>
                    <a:pt x="762036" y="220044"/>
                    <a:pt x="761354" y="223628"/>
                    <a:pt x="760586" y="227213"/>
                  </a:cubicBezTo>
                  <a:cubicBezTo>
                    <a:pt x="755297" y="229603"/>
                    <a:pt x="750092" y="231992"/>
                    <a:pt x="744888" y="234467"/>
                  </a:cubicBezTo>
                  <a:cubicBezTo>
                    <a:pt x="744802" y="234467"/>
                    <a:pt x="744888" y="234723"/>
                    <a:pt x="744973" y="234638"/>
                  </a:cubicBezTo>
                  <a:cubicBezTo>
                    <a:pt x="750092" y="232504"/>
                    <a:pt x="755211" y="230456"/>
                    <a:pt x="760330" y="228408"/>
                  </a:cubicBezTo>
                  <a:cubicBezTo>
                    <a:pt x="758623" y="236601"/>
                    <a:pt x="756832" y="244880"/>
                    <a:pt x="755040" y="253073"/>
                  </a:cubicBezTo>
                  <a:cubicBezTo>
                    <a:pt x="751713" y="268692"/>
                    <a:pt x="748727" y="284311"/>
                    <a:pt x="744802" y="299759"/>
                  </a:cubicBezTo>
                  <a:cubicBezTo>
                    <a:pt x="739257" y="321694"/>
                    <a:pt x="734223" y="343713"/>
                    <a:pt x="731066" y="366160"/>
                  </a:cubicBezTo>
                  <a:cubicBezTo>
                    <a:pt x="728080" y="386900"/>
                    <a:pt x="723387" y="407469"/>
                    <a:pt x="719975" y="428208"/>
                  </a:cubicBezTo>
                  <a:cubicBezTo>
                    <a:pt x="719633" y="430513"/>
                    <a:pt x="719207" y="432817"/>
                    <a:pt x="718866" y="435036"/>
                  </a:cubicBezTo>
                  <a:lnTo>
                    <a:pt x="717074" y="440413"/>
                  </a:lnTo>
                  <a:lnTo>
                    <a:pt x="711443" y="457910"/>
                  </a:lnTo>
                  <a:cubicBezTo>
                    <a:pt x="711443" y="457910"/>
                    <a:pt x="711614" y="458166"/>
                    <a:pt x="711699" y="457910"/>
                  </a:cubicBezTo>
                  <a:lnTo>
                    <a:pt x="717928" y="440755"/>
                  </a:lnTo>
                  <a:cubicBezTo>
                    <a:pt x="712552" y="473016"/>
                    <a:pt x="707092" y="505278"/>
                    <a:pt x="702400" y="537625"/>
                  </a:cubicBezTo>
                  <a:cubicBezTo>
                    <a:pt x="696683" y="577398"/>
                    <a:pt x="691991" y="617341"/>
                    <a:pt x="686701" y="657113"/>
                  </a:cubicBezTo>
                  <a:cubicBezTo>
                    <a:pt x="683374" y="681693"/>
                    <a:pt x="679961" y="706359"/>
                    <a:pt x="676122" y="730854"/>
                  </a:cubicBezTo>
                  <a:cubicBezTo>
                    <a:pt x="673562" y="746729"/>
                    <a:pt x="671088" y="762689"/>
                    <a:pt x="668529" y="778564"/>
                  </a:cubicBezTo>
                  <a:lnTo>
                    <a:pt x="656073" y="789830"/>
                  </a:lnTo>
                  <a:cubicBezTo>
                    <a:pt x="656073" y="789830"/>
                    <a:pt x="656073" y="790086"/>
                    <a:pt x="656243" y="790000"/>
                  </a:cubicBezTo>
                  <a:lnTo>
                    <a:pt x="668358" y="779929"/>
                  </a:lnTo>
                  <a:cubicBezTo>
                    <a:pt x="661277" y="823799"/>
                    <a:pt x="654110" y="867668"/>
                    <a:pt x="647114" y="911537"/>
                  </a:cubicBezTo>
                  <a:cubicBezTo>
                    <a:pt x="645834" y="919303"/>
                    <a:pt x="645578" y="927156"/>
                    <a:pt x="644811" y="935008"/>
                  </a:cubicBezTo>
                  <a:cubicBezTo>
                    <a:pt x="644640" y="936373"/>
                    <a:pt x="644384" y="937739"/>
                    <a:pt x="644128" y="939446"/>
                  </a:cubicBezTo>
                  <a:cubicBezTo>
                    <a:pt x="642336" y="939104"/>
                    <a:pt x="640715" y="938934"/>
                    <a:pt x="639265" y="938592"/>
                  </a:cubicBezTo>
                  <a:cubicBezTo>
                    <a:pt x="622969" y="934837"/>
                    <a:pt x="606759" y="930911"/>
                    <a:pt x="590207" y="928777"/>
                  </a:cubicBezTo>
                  <a:lnTo>
                    <a:pt x="590037" y="909147"/>
                  </a:lnTo>
                  <a:cubicBezTo>
                    <a:pt x="590037" y="896345"/>
                    <a:pt x="590207" y="883543"/>
                    <a:pt x="590464" y="870740"/>
                  </a:cubicBezTo>
                  <a:cubicBezTo>
                    <a:pt x="590464" y="867668"/>
                    <a:pt x="590634" y="864510"/>
                    <a:pt x="590719" y="861437"/>
                  </a:cubicBezTo>
                  <a:cubicBezTo>
                    <a:pt x="595753" y="857682"/>
                    <a:pt x="600787" y="853927"/>
                    <a:pt x="605735" y="850086"/>
                  </a:cubicBezTo>
                  <a:cubicBezTo>
                    <a:pt x="604882" y="857853"/>
                    <a:pt x="604200" y="865619"/>
                    <a:pt x="603602" y="873471"/>
                  </a:cubicBezTo>
                  <a:cubicBezTo>
                    <a:pt x="602834" y="883713"/>
                    <a:pt x="602322" y="893955"/>
                    <a:pt x="601896" y="904197"/>
                  </a:cubicBezTo>
                  <a:lnTo>
                    <a:pt x="601469" y="915207"/>
                  </a:lnTo>
                  <a:lnTo>
                    <a:pt x="601213" y="926217"/>
                  </a:lnTo>
                  <a:cubicBezTo>
                    <a:pt x="601213" y="926217"/>
                    <a:pt x="601469" y="926302"/>
                    <a:pt x="601469" y="926217"/>
                  </a:cubicBezTo>
                  <a:lnTo>
                    <a:pt x="602408" y="915377"/>
                  </a:lnTo>
                  <a:lnTo>
                    <a:pt x="603431" y="904538"/>
                  </a:lnTo>
                  <a:cubicBezTo>
                    <a:pt x="604541" y="894382"/>
                    <a:pt x="605821" y="884225"/>
                    <a:pt x="607185" y="874069"/>
                  </a:cubicBezTo>
                  <a:cubicBezTo>
                    <a:pt x="608551" y="864595"/>
                    <a:pt x="610001" y="855207"/>
                    <a:pt x="611451" y="845818"/>
                  </a:cubicBezTo>
                  <a:cubicBezTo>
                    <a:pt x="613670" y="844111"/>
                    <a:pt x="615803" y="842405"/>
                    <a:pt x="618021" y="840783"/>
                  </a:cubicBezTo>
                  <a:lnTo>
                    <a:pt x="632951" y="829175"/>
                  </a:lnTo>
                  <a:cubicBezTo>
                    <a:pt x="632951" y="829175"/>
                    <a:pt x="632951" y="828919"/>
                    <a:pt x="632781" y="829005"/>
                  </a:cubicBezTo>
                  <a:lnTo>
                    <a:pt x="617168" y="839503"/>
                  </a:lnTo>
                  <a:cubicBezTo>
                    <a:pt x="615376" y="840697"/>
                    <a:pt x="613584" y="841807"/>
                    <a:pt x="611878" y="843002"/>
                  </a:cubicBezTo>
                  <a:cubicBezTo>
                    <a:pt x="613072" y="833016"/>
                    <a:pt x="614352" y="823116"/>
                    <a:pt x="615803" y="813130"/>
                  </a:cubicBezTo>
                  <a:cubicBezTo>
                    <a:pt x="616912" y="805449"/>
                    <a:pt x="618106" y="797767"/>
                    <a:pt x="619301" y="790086"/>
                  </a:cubicBezTo>
                  <a:lnTo>
                    <a:pt x="635852" y="774979"/>
                  </a:lnTo>
                  <a:cubicBezTo>
                    <a:pt x="635852" y="774979"/>
                    <a:pt x="635852" y="774723"/>
                    <a:pt x="635682" y="774808"/>
                  </a:cubicBezTo>
                  <a:lnTo>
                    <a:pt x="619642" y="788038"/>
                  </a:lnTo>
                  <a:cubicBezTo>
                    <a:pt x="619898" y="786331"/>
                    <a:pt x="620239" y="784538"/>
                    <a:pt x="620495" y="782831"/>
                  </a:cubicBezTo>
                  <a:lnTo>
                    <a:pt x="622458" y="772077"/>
                  </a:lnTo>
                  <a:lnTo>
                    <a:pt x="624590" y="761409"/>
                  </a:lnTo>
                  <a:cubicBezTo>
                    <a:pt x="624590" y="761409"/>
                    <a:pt x="624420" y="761238"/>
                    <a:pt x="624334" y="761409"/>
                  </a:cubicBezTo>
                  <a:lnTo>
                    <a:pt x="621604" y="771992"/>
                  </a:lnTo>
                  <a:lnTo>
                    <a:pt x="618959" y="782661"/>
                  </a:lnTo>
                  <a:cubicBezTo>
                    <a:pt x="618362" y="785136"/>
                    <a:pt x="617765" y="787611"/>
                    <a:pt x="617168" y="790086"/>
                  </a:cubicBezTo>
                  <a:lnTo>
                    <a:pt x="615547" y="791452"/>
                  </a:lnTo>
                  <a:cubicBezTo>
                    <a:pt x="608039" y="797597"/>
                    <a:pt x="600531" y="803656"/>
                    <a:pt x="592938" y="809716"/>
                  </a:cubicBezTo>
                  <a:cubicBezTo>
                    <a:pt x="593279" y="804510"/>
                    <a:pt x="593620" y="799389"/>
                    <a:pt x="594047" y="794183"/>
                  </a:cubicBezTo>
                  <a:cubicBezTo>
                    <a:pt x="595241" y="781466"/>
                    <a:pt x="596692" y="768834"/>
                    <a:pt x="598995" y="756203"/>
                  </a:cubicBezTo>
                  <a:cubicBezTo>
                    <a:pt x="599763" y="751764"/>
                    <a:pt x="600787" y="747326"/>
                    <a:pt x="601640" y="742888"/>
                  </a:cubicBezTo>
                  <a:cubicBezTo>
                    <a:pt x="601810" y="742120"/>
                    <a:pt x="601981" y="741437"/>
                    <a:pt x="602152" y="740669"/>
                  </a:cubicBezTo>
                  <a:lnTo>
                    <a:pt x="609830" y="734609"/>
                  </a:lnTo>
                  <a:cubicBezTo>
                    <a:pt x="609830" y="734609"/>
                    <a:pt x="609830" y="734353"/>
                    <a:pt x="609660" y="734439"/>
                  </a:cubicBezTo>
                  <a:lnTo>
                    <a:pt x="602322" y="739816"/>
                  </a:lnTo>
                  <a:cubicBezTo>
                    <a:pt x="603090" y="736402"/>
                    <a:pt x="603943" y="733073"/>
                    <a:pt x="604711" y="729659"/>
                  </a:cubicBezTo>
                  <a:cubicBezTo>
                    <a:pt x="604711" y="729574"/>
                    <a:pt x="604541" y="729488"/>
                    <a:pt x="604455" y="729659"/>
                  </a:cubicBezTo>
                  <a:cubicBezTo>
                    <a:pt x="603431" y="733329"/>
                    <a:pt x="602322" y="736914"/>
                    <a:pt x="601298" y="740584"/>
                  </a:cubicBezTo>
                  <a:lnTo>
                    <a:pt x="582017" y="754581"/>
                  </a:lnTo>
                  <a:cubicBezTo>
                    <a:pt x="580652" y="755605"/>
                    <a:pt x="579287" y="756544"/>
                    <a:pt x="577922" y="757568"/>
                  </a:cubicBezTo>
                  <a:cubicBezTo>
                    <a:pt x="582956" y="728976"/>
                    <a:pt x="588160" y="700385"/>
                    <a:pt x="592852" y="671708"/>
                  </a:cubicBezTo>
                  <a:lnTo>
                    <a:pt x="591146" y="690143"/>
                  </a:lnTo>
                  <a:cubicBezTo>
                    <a:pt x="591146" y="690143"/>
                    <a:pt x="591317" y="690314"/>
                    <a:pt x="591402" y="690143"/>
                  </a:cubicBezTo>
                  <a:lnTo>
                    <a:pt x="595497" y="660527"/>
                  </a:lnTo>
                  <a:cubicBezTo>
                    <a:pt x="599080" y="634752"/>
                    <a:pt x="602408" y="608891"/>
                    <a:pt x="605138" y="583030"/>
                  </a:cubicBezTo>
                  <a:cubicBezTo>
                    <a:pt x="608380" y="562803"/>
                    <a:pt x="612390" y="542746"/>
                    <a:pt x="615717" y="522518"/>
                  </a:cubicBezTo>
                  <a:cubicBezTo>
                    <a:pt x="623225" y="476260"/>
                    <a:pt x="630477" y="430001"/>
                    <a:pt x="637900" y="383742"/>
                  </a:cubicBezTo>
                  <a:cubicBezTo>
                    <a:pt x="640118" y="369916"/>
                    <a:pt x="642421" y="356174"/>
                    <a:pt x="644725" y="342433"/>
                  </a:cubicBezTo>
                  <a:cubicBezTo>
                    <a:pt x="646687" y="333301"/>
                    <a:pt x="648565" y="324083"/>
                    <a:pt x="650527" y="314951"/>
                  </a:cubicBezTo>
                  <a:lnTo>
                    <a:pt x="650527" y="314951"/>
                  </a:lnTo>
                  <a:cubicBezTo>
                    <a:pt x="650527" y="314951"/>
                    <a:pt x="650527" y="314780"/>
                    <a:pt x="650527" y="314780"/>
                  </a:cubicBezTo>
                  <a:lnTo>
                    <a:pt x="650527" y="314780"/>
                  </a:lnTo>
                  <a:cubicBezTo>
                    <a:pt x="657096" y="279958"/>
                    <a:pt x="663665" y="245051"/>
                    <a:pt x="670661" y="210314"/>
                  </a:cubicBezTo>
                  <a:cubicBezTo>
                    <a:pt x="673221" y="197938"/>
                    <a:pt x="675781" y="185477"/>
                    <a:pt x="678426" y="173102"/>
                  </a:cubicBezTo>
                  <a:cubicBezTo>
                    <a:pt x="678426" y="172931"/>
                    <a:pt x="678255" y="172931"/>
                    <a:pt x="678169" y="173102"/>
                  </a:cubicBezTo>
                  <a:cubicBezTo>
                    <a:pt x="675098" y="185307"/>
                    <a:pt x="672112" y="197512"/>
                    <a:pt x="669126" y="209802"/>
                  </a:cubicBezTo>
                  <a:cubicBezTo>
                    <a:pt x="664689" y="227896"/>
                    <a:pt x="660338" y="246075"/>
                    <a:pt x="656157" y="264254"/>
                  </a:cubicBezTo>
                  <a:cubicBezTo>
                    <a:pt x="657352" y="255207"/>
                    <a:pt x="658632" y="246160"/>
                    <a:pt x="660082" y="237113"/>
                  </a:cubicBezTo>
                  <a:cubicBezTo>
                    <a:pt x="664689" y="209034"/>
                    <a:pt x="670235" y="181125"/>
                    <a:pt x="675525" y="151935"/>
                  </a:cubicBezTo>
                  <a:cubicBezTo>
                    <a:pt x="706751" y="146473"/>
                    <a:pt x="737465" y="141096"/>
                    <a:pt x="769118" y="135549"/>
                  </a:cubicBezTo>
                  <a:close/>
                  <a:moveTo>
                    <a:pt x="655219" y="179247"/>
                  </a:moveTo>
                  <a:cubicBezTo>
                    <a:pt x="654024" y="187526"/>
                    <a:pt x="652916" y="195036"/>
                    <a:pt x="651721" y="202547"/>
                  </a:cubicBezTo>
                  <a:cubicBezTo>
                    <a:pt x="651209" y="205790"/>
                    <a:pt x="650697" y="209034"/>
                    <a:pt x="650270" y="212362"/>
                  </a:cubicBezTo>
                  <a:cubicBezTo>
                    <a:pt x="645152" y="230371"/>
                    <a:pt x="640289" y="248465"/>
                    <a:pt x="635511" y="266644"/>
                  </a:cubicBezTo>
                  <a:cubicBezTo>
                    <a:pt x="630733" y="285079"/>
                    <a:pt x="626211" y="303514"/>
                    <a:pt x="621946" y="322035"/>
                  </a:cubicBezTo>
                  <a:lnTo>
                    <a:pt x="621946" y="322035"/>
                  </a:lnTo>
                  <a:cubicBezTo>
                    <a:pt x="621946" y="322035"/>
                    <a:pt x="621946" y="322291"/>
                    <a:pt x="621946" y="322291"/>
                  </a:cubicBezTo>
                  <a:lnTo>
                    <a:pt x="621946" y="322547"/>
                  </a:lnTo>
                  <a:cubicBezTo>
                    <a:pt x="621946" y="322547"/>
                    <a:pt x="621946" y="322547"/>
                    <a:pt x="621946" y="322547"/>
                  </a:cubicBezTo>
                  <a:cubicBezTo>
                    <a:pt x="618106" y="341153"/>
                    <a:pt x="614523" y="359844"/>
                    <a:pt x="611196" y="378536"/>
                  </a:cubicBezTo>
                  <a:cubicBezTo>
                    <a:pt x="607868" y="397227"/>
                    <a:pt x="604797" y="416004"/>
                    <a:pt x="601896" y="434780"/>
                  </a:cubicBezTo>
                  <a:lnTo>
                    <a:pt x="598824" y="454752"/>
                  </a:lnTo>
                  <a:lnTo>
                    <a:pt x="595923" y="474809"/>
                  </a:lnTo>
                  <a:cubicBezTo>
                    <a:pt x="595923" y="474809"/>
                    <a:pt x="596094" y="474979"/>
                    <a:pt x="596180" y="474809"/>
                  </a:cubicBezTo>
                  <a:lnTo>
                    <a:pt x="599763" y="454752"/>
                  </a:lnTo>
                  <a:lnTo>
                    <a:pt x="603517" y="434780"/>
                  </a:lnTo>
                  <a:cubicBezTo>
                    <a:pt x="607100" y="416174"/>
                    <a:pt x="610939" y="397568"/>
                    <a:pt x="614864" y="379048"/>
                  </a:cubicBezTo>
                  <a:cubicBezTo>
                    <a:pt x="618874" y="360527"/>
                    <a:pt x="622969" y="342007"/>
                    <a:pt x="627235" y="323486"/>
                  </a:cubicBezTo>
                  <a:lnTo>
                    <a:pt x="627235" y="323486"/>
                  </a:lnTo>
                  <a:cubicBezTo>
                    <a:pt x="627235" y="323486"/>
                    <a:pt x="627235" y="323486"/>
                    <a:pt x="627235" y="323486"/>
                  </a:cubicBezTo>
                  <a:lnTo>
                    <a:pt x="627235" y="323486"/>
                  </a:lnTo>
                  <a:cubicBezTo>
                    <a:pt x="627235" y="323486"/>
                    <a:pt x="627235" y="323486"/>
                    <a:pt x="627235" y="323486"/>
                  </a:cubicBezTo>
                  <a:cubicBezTo>
                    <a:pt x="631074" y="304880"/>
                    <a:pt x="635084" y="286359"/>
                    <a:pt x="639179" y="267839"/>
                  </a:cubicBezTo>
                  <a:cubicBezTo>
                    <a:pt x="641910" y="255634"/>
                    <a:pt x="644725" y="243514"/>
                    <a:pt x="647541" y="231310"/>
                  </a:cubicBezTo>
                  <a:cubicBezTo>
                    <a:pt x="645066" y="247782"/>
                    <a:pt x="642507" y="264169"/>
                    <a:pt x="639947" y="280556"/>
                  </a:cubicBezTo>
                  <a:cubicBezTo>
                    <a:pt x="632781" y="326644"/>
                    <a:pt x="625358" y="372732"/>
                    <a:pt x="618362" y="418820"/>
                  </a:cubicBezTo>
                  <a:cubicBezTo>
                    <a:pt x="616059" y="433756"/>
                    <a:pt x="613926" y="448692"/>
                    <a:pt x="611707" y="463628"/>
                  </a:cubicBezTo>
                  <a:cubicBezTo>
                    <a:pt x="611707" y="463628"/>
                    <a:pt x="611537" y="463628"/>
                    <a:pt x="611537" y="463628"/>
                  </a:cubicBezTo>
                  <a:lnTo>
                    <a:pt x="611366" y="466018"/>
                  </a:lnTo>
                  <a:cubicBezTo>
                    <a:pt x="608209" y="487867"/>
                    <a:pt x="605052" y="509631"/>
                    <a:pt x="601896" y="531480"/>
                  </a:cubicBezTo>
                  <a:cubicBezTo>
                    <a:pt x="597460" y="562035"/>
                    <a:pt x="592169" y="592504"/>
                    <a:pt x="588672" y="623230"/>
                  </a:cubicBezTo>
                  <a:cubicBezTo>
                    <a:pt x="586539" y="642177"/>
                    <a:pt x="583894" y="661039"/>
                    <a:pt x="580993" y="679901"/>
                  </a:cubicBezTo>
                  <a:lnTo>
                    <a:pt x="579202" y="681437"/>
                  </a:lnTo>
                  <a:cubicBezTo>
                    <a:pt x="581932" y="652675"/>
                    <a:pt x="584491" y="623912"/>
                    <a:pt x="586710" y="595065"/>
                  </a:cubicBezTo>
                  <a:lnTo>
                    <a:pt x="586710" y="595065"/>
                  </a:lnTo>
                  <a:cubicBezTo>
                    <a:pt x="586710" y="595065"/>
                    <a:pt x="586710" y="594894"/>
                    <a:pt x="586710" y="594894"/>
                  </a:cubicBezTo>
                  <a:lnTo>
                    <a:pt x="586710" y="594894"/>
                  </a:lnTo>
                  <a:cubicBezTo>
                    <a:pt x="588928" y="555890"/>
                    <a:pt x="590634" y="516885"/>
                    <a:pt x="592169" y="477881"/>
                  </a:cubicBezTo>
                  <a:lnTo>
                    <a:pt x="593876" y="436061"/>
                  </a:lnTo>
                  <a:cubicBezTo>
                    <a:pt x="593876" y="436061"/>
                    <a:pt x="593620" y="435890"/>
                    <a:pt x="593620" y="436061"/>
                  </a:cubicBezTo>
                  <a:lnTo>
                    <a:pt x="590634" y="477540"/>
                  </a:lnTo>
                  <a:cubicBezTo>
                    <a:pt x="587563" y="516459"/>
                    <a:pt x="584491" y="555378"/>
                    <a:pt x="581420" y="594382"/>
                  </a:cubicBezTo>
                  <a:lnTo>
                    <a:pt x="581420" y="594382"/>
                  </a:lnTo>
                  <a:cubicBezTo>
                    <a:pt x="581420" y="594382"/>
                    <a:pt x="581420" y="594638"/>
                    <a:pt x="581420" y="594638"/>
                  </a:cubicBezTo>
                  <a:lnTo>
                    <a:pt x="581420" y="594894"/>
                  </a:lnTo>
                  <a:cubicBezTo>
                    <a:pt x="581420" y="594894"/>
                    <a:pt x="581420" y="594894"/>
                    <a:pt x="581420" y="594894"/>
                  </a:cubicBezTo>
                  <a:cubicBezTo>
                    <a:pt x="580396" y="612561"/>
                    <a:pt x="579372" y="630228"/>
                    <a:pt x="578434" y="647895"/>
                  </a:cubicBezTo>
                  <a:lnTo>
                    <a:pt x="568707" y="657198"/>
                  </a:lnTo>
                  <a:lnTo>
                    <a:pt x="561541" y="663941"/>
                  </a:lnTo>
                  <a:cubicBezTo>
                    <a:pt x="563845" y="640811"/>
                    <a:pt x="565978" y="617597"/>
                    <a:pt x="567854" y="594382"/>
                  </a:cubicBezTo>
                  <a:lnTo>
                    <a:pt x="567854" y="594382"/>
                  </a:lnTo>
                  <a:cubicBezTo>
                    <a:pt x="567854" y="594382"/>
                    <a:pt x="567854" y="594211"/>
                    <a:pt x="567854" y="594211"/>
                  </a:cubicBezTo>
                  <a:lnTo>
                    <a:pt x="567854" y="594211"/>
                  </a:lnTo>
                  <a:cubicBezTo>
                    <a:pt x="570158" y="556060"/>
                    <a:pt x="571779" y="517910"/>
                    <a:pt x="573229" y="479759"/>
                  </a:cubicBezTo>
                  <a:lnTo>
                    <a:pt x="573229" y="479161"/>
                  </a:lnTo>
                  <a:cubicBezTo>
                    <a:pt x="573827" y="476516"/>
                    <a:pt x="574338" y="473870"/>
                    <a:pt x="574936" y="471224"/>
                  </a:cubicBezTo>
                  <a:lnTo>
                    <a:pt x="580566" y="466018"/>
                  </a:lnTo>
                  <a:cubicBezTo>
                    <a:pt x="580566" y="466018"/>
                    <a:pt x="580566" y="465762"/>
                    <a:pt x="580396" y="465847"/>
                  </a:cubicBezTo>
                  <a:lnTo>
                    <a:pt x="575106" y="470371"/>
                  </a:lnTo>
                  <a:cubicBezTo>
                    <a:pt x="576812" y="462433"/>
                    <a:pt x="578519" y="454410"/>
                    <a:pt x="580225" y="446473"/>
                  </a:cubicBezTo>
                  <a:cubicBezTo>
                    <a:pt x="588331" y="409602"/>
                    <a:pt x="596947" y="372903"/>
                    <a:pt x="605650" y="336203"/>
                  </a:cubicBezTo>
                  <a:lnTo>
                    <a:pt x="605650" y="336203"/>
                  </a:lnTo>
                  <a:cubicBezTo>
                    <a:pt x="605650" y="336203"/>
                    <a:pt x="605650" y="336032"/>
                    <a:pt x="605650" y="336032"/>
                  </a:cubicBezTo>
                  <a:lnTo>
                    <a:pt x="605650" y="336032"/>
                  </a:lnTo>
                  <a:cubicBezTo>
                    <a:pt x="612731" y="303088"/>
                    <a:pt x="619813" y="270143"/>
                    <a:pt x="627321" y="237284"/>
                  </a:cubicBezTo>
                  <a:lnTo>
                    <a:pt x="644640" y="223714"/>
                  </a:lnTo>
                  <a:cubicBezTo>
                    <a:pt x="644640" y="223714"/>
                    <a:pt x="644640" y="223458"/>
                    <a:pt x="644469" y="223543"/>
                  </a:cubicBezTo>
                  <a:lnTo>
                    <a:pt x="627747" y="235492"/>
                  </a:lnTo>
                  <a:cubicBezTo>
                    <a:pt x="628515" y="232163"/>
                    <a:pt x="629283" y="228834"/>
                    <a:pt x="630050" y="225506"/>
                  </a:cubicBezTo>
                  <a:cubicBezTo>
                    <a:pt x="630904" y="221665"/>
                    <a:pt x="631842" y="217910"/>
                    <a:pt x="632695" y="214069"/>
                  </a:cubicBezTo>
                  <a:cubicBezTo>
                    <a:pt x="639179" y="208692"/>
                    <a:pt x="645664" y="203230"/>
                    <a:pt x="652062" y="197768"/>
                  </a:cubicBezTo>
                  <a:cubicBezTo>
                    <a:pt x="652148" y="197768"/>
                    <a:pt x="652062" y="197512"/>
                    <a:pt x="651892" y="197597"/>
                  </a:cubicBezTo>
                  <a:cubicBezTo>
                    <a:pt x="645664" y="202376"/>
                    <a:pt x="639436" y="207071"/>
                    <a:pt x="633207" y="211850"/>
                  </a:cubicBezTo>
                  <a:cubicBezTo>
                    <a:pt x="635170" y="203657"/>
                    <a:pt x="637046" y="195463"/>
                    <a:pt x="639009" y="187270"/>
                  </a:cubicBezTo>
                  <a:cubicBezTo>
                    <a:pt x="640118" y="186843"/>
                    <a:pt x="641312" y="186416"/>
                    <a:pt x="642421" y="185990"/>
                  </a:cubicBezTo>
                  <a:cubicBezTo>
                    <a:pt x="646687" y="184368"/>
                    <a:pt x="650612" y="181893"/>
                    <a:pt x="655304" y="179418"/>
                  </a:cubicBezTo>
                  <a:close/>
                  <a:moveTo>
                    <a:pt x="638582" y="187184"/>
                  </a:moveTo>
                  <a:cubicBezTo>
                    <a:pt x="636279" y="195719"/>
                    <a:pt x="633890" y="204254"/>
                    <a:pt x="631587" y="212704"/>
                  </a:cubicBezTo>
                  <a:cubicBezTo>
                    <a:pt x="630989" y="213130"/>
                    <a:pt x="630477" y="213557"/>
                    <a:pt x="629880" y="213984"/>
                  </a:cubicBezTo>
                  <a:cubicBezTo>
                    <a:pt x="623652" y="218678"/>
                    <a:pt x="617338" y="223287"/>
                    <a:pt x="611110" y="227896"/>
                  </a:cubicBezTo>
                  <a:lnTo>
                    <a:pt x="612475" y="222348"/>
                  </a:lnTo>
                  <a:lnTo>
                    <a:pt x="614438" y="214325"/>
                  </a:lnTo>
                  <a:cubicBezTo>
                    <a:pt x="615803" y="213130"/>
                    <a:pt x="617168" y="211935"/>
                    <a:pt x="618447" y="210826"/>
                  </a:cubicBezTo>
                  <a:cubicBezTo>
                    <a:pt x="618447" y="210826"/>
                    <a:pt x="618447" y="210570"/>
                    <a:pt x="618277" y="210655"/>
                  </a:cubicBezTo>
                  <a:cubicBezTo>
                    <a:pt x="617082" y="211509"/>
                    <a:pt x="615803" y="212448"/>
                    <a:pt x="614608" y="213386"/>
                  </a:cubicBezTo>
                  <a:lnTo>
                    <a:pt x="617168" y="203145"/>
                  </a:lnTo>
                  <a:cubicBezTo>
                    <a:pt x="617168" y="203145"/>
                    <a:pt x="616997" y="202889"/>
                    <a:pt x="616912" y="203145"/>
                  </a:cubicBezTo>
                  <a:lnTo>
                    <a:pt x="613840" y="213984"/>
                  </a:lnTo>
                  <a:cubicBezTo>
                    <a:pt x="610769" y="216203"/>
                    <a:pt x="607697" y="218507"/>
                    <a:pt x="604711" y="220726"/>
                  </a:cubicBezTo>
                  <a:cubicBezTo>
                    <a:pt x="601810" y="222860"/>
                    <a:pt x="598910" y="225079"/>
                    <a:pt x="596009" y="227213"/>
                  </a:cubicBezTo>
                  <a:lnTo>
                    <a:pt x="596350" y="225933"/>
                  </a:lnTo>
                  <a:lnTo>
                    <a:pt x="602237" y="205364"/>
                  </a:lnTo>
                  <a:cubicBezTo>
                    <a:pt x="602237" y="205364"/>
                    <a:pt x="602067" y="205108"/>
                    <a:pt x="601981" y="205364"/>
                  </a:cubicBezTo>
                  <a:lnTo>
                    <a:pt x="595497" y="225677"/>
                  </a:lnTo>
                  <a:lnTo>
                    <a:pt x="594729" y="228322"/>
                  </a:lnTo>
                  <a:cubicBezTo>
                    <a:pt x="586112" y="234809"/>
                    <a:pt x="577666" y="241381"/>
                    <a:pt x="569305" y="248209"/>
                  </a:cubicBezTo>
                  <a:lnTo>
                    <a:pt x="573827" y="230541"/>
                  </a:lnTo>
                  <a:lnTo>
                    <a:pt x="579457" y="209631"/>
                  </a:lnTo>
                  <a:cubicBezTo>
                    <a:pt x="579457" y="209631"/>
                    <a:pt x="579457" y="209546"/>
                    <a:pt x="579457" y="209460"/>
                  </a:cubicBezTo>
                  <a:cubicBezTo>
                    <a:pt x="599336" y="202462"/>
                    <a:pt x="618959" y="194866"/>
                    <a:pt x="638582" y="187270"/>
                  </a:cubicBezTo>
                  <a:close/>
                  <a:moveTo>
                    <a:pt x="579287" y="209375"/>
                  </a:moveTo>
                  <a:cubicBezTo>
                    <a:pt x="579287" y="209375"/>
                    <a:pt x="579287" y="209375"/>
                    <a:pt x="579287" y="209375"/>
                  </a:cubicBezTo>
                  <a:lnTo>
                    <a:pt x="573059" y="230029"/>
                  </a:lnTo>
                  <a:lnTo>
                    <a:pt x="567428" y="249659"/>
                  </a:lnTo>
                  <a:cubicBezTo>
                    <a:pt x="567428" y="249659"/>
                    <a:pt x="567257" y="249830"/>
                    <a:pt x="567172" y="249830"/>
                  </a:cubicBezTo>
                  <a:lnTo>
                    <a:pt x="567172" y="249830"/>
                  </a:lnTo>
                  <a:cubicBezTo>
                    <a:pt x="567172" y="249830"/>
                    <a:pt x="567086" y="249830"/>
                    <a:pt x="567086" y="249830"/>
                  </a:cubicBezTo>
                  <a:lnTo>
                    <a:pt x="567001" y="249830"/>
                  </a:lnTo>
                  <a:cubicBezTo>
                    <a:pt x="567001" y="249830"/>
                    <a:pt x="567001" y="249830"/>
                    <a:pt x="567001" y="249830"/>
                  </a:cubicBezTo>
                  <a:cubicBezTo>
                    <a:pt x="561200" y="255122"/>
                    <a:pt x="555569" y="260584"/>
                    <a:pt x="549938" y="266046"/>
                  </a:cubicBezTo>
                  <a:cubicBezTo>
                    <a:pt x="550450" y="263998"/>
                    <a:pt x="550962" y="261864"/>
                    <a:pt x="551474" y="259816"/>
                  </a:cubicBezTo>
                  <a:lnTo>
                    <a:pt x="556507" y="240783"/>
                  </a:lnTo>
                  <a:lnTo>
                    <a:pt x="561712" y="221836"/>
                  </a:lnTo>
                  <a:cubicBezTo>
                    <a:pt x="561712" y="221836"/>
                    <a:pt x="561541" y="221580"/>
                    <a:pt x="561455" y="221836"/>
                  </a:cubicBezTo>
                  <a:lnTo>
                    <a:pt x="555569" y="240527"/>
                  </a:lnTo>
                  <a:lnTo>
                    <a:pt x="549938" y="259219"/>
                  </a:lnTo>
                  <a:cubicBezTo>
                    <a:pt x="548999" y="262376"/>
                    <a:pt x="548061" y="265534"/>
                    <a:pt x="547208" y="268692"/>
                  </a:cubicBezTo>
                  <a:cubicBezTo>
                    <a:pt x="543795" y="272021"/>
                    <a:pt x="540467" y="275349"/>
                    <a:pt x="537140" y="278763"/>
                  </a:cubicBezTo>
                  <a:cubicBezTo>
                    <a:pt x="538249" y="272447"/>
                    <a:pt x="539443" y="266132"/>
                    <a:pt x="540638" y="259816"/>
                  </a:cubicBezTo>
                  <a:lnTo>
                    <a:pt x="546866" y="226103"/>
                  </a:lnTo>
                  <a:cubicBezTo>
                    <a:pt x="546866" y="226103"/>
                    <a:pt x="546696" y="225933"/>
                    <a:pt x="546610" y="226103"/>
                  </a:cubicBezTo>
                  <a:lnTo>
                    <a:pt x="539102" y="259389"/>
                  </a:lnTo>
                  <a:cubicBezTo>
                    <a:pt x="537396" y="266985"/>
                    <a:pt x="535690" y="274496"/>
                    <a:pt x="533898" y="282092"/>
                  </a:cubicBezTo>
                  <a:cubicBezTo>
                    <a:pt x="533557" y="282519"/>
                    <a:pt x="533130" y="282860"/>
                    <a:pt x="532704" y="283287"/>
                  </a:cubicBezTo>
                  <a:cubicBezTo>
                    <a:pt x="530997" y="285079"/>
                    <a:pt x="529206" y="286786"/>
                    <a:pt x="527499" y="288578"/>
                  </a:cubicBezTo>
                  <a:cubicBezTo>
                    <a:pt x="527158" y="288749"/>
                    <a:pt x="526817" y="288834"/>
                    <a:pt x="526476" y="289005"/>
                  </a:cubicBezTo>
                  <a:cubicBezTo>
                    <a:pt x="524684" y="289859"/>
                    <a:pt x="522892" y="290712"/>
                    <a:pt x="521186" y="291736"/>
                  </a:cubicBezTo>
                  <a:cubicBezTo>
                    <a:pt x="521271" y="290968"/>
                    <a:pt x="521442" y="290200"/>
                    <a:pt x="521527" y="289432"/>
                  </a:cubicBezTo>
                  <a:lnTo>
                    <a:pt x="526902" y="256743"/>
                  </a:lnTo>
                  <a:cubicBezTo>
                    <a:pt x="526902" y="256743"/>
                    <a:pt x="526731" y="256573"/>
                    <a:pt x="526646" y="256743"/>
                  </a:cubicBezTo>
                  <a:lnTo>
                    <a:pt x="519991" y="289005"/>
                  </a:lnTo>
                  <a:cubicBezTo>
                    <a:pt x="519735" y="290285"/>
                    <a:pt x="519480" y="291651"/>
                    <a:pt x="519138" y="292931"/>
                  </a:cubicBezTo>
                  <a:cubicBezTo>
                    <a:pt x="517090" y="294211"/>
                    <a:pt x="515043" y="295577"/>
                    <a:pt x="513081" y="296943"/>
                  </a:cubicBezTo>
                  <a:cubicBezTo>
                    <a:pt x="512142" y="297625"/>
                    <a:pt x="511203" y="298393"/>
                    <a:pt x="510180" y="299162"/>
                  </a:cubicBezTo>
                  <a:cubicBezTo>
                    <a:pt x="511033" y="294979"/>
                    <a:pt x="511886" y="290797"/>
                    <a:pt x="512825" y="286701"/>
                  </a:cubicBezTo>
                  <a:cubicBezTo>
                    <a:pt x="516920" y="277483"/>
                    <a:pt x="518029" y="267924"/>
                    <a:pt x="518968" y="258450"/>
                  </a:cubicBezTo>
                  <a:cubicBezTo>
                    <a:pt x="519991" y="253842"/>
                    <a:pt x="521015" y="249233"/>
                    <a:pt x="522210" y="244709"/>
                  </a:cubicBezTo>
                  <a:lnTo>
                    <a:pt x="523319" y="240100"/>
                  </a:lnTo>
                  <a:cubicBezTo>
                    <a:pt x="540809" y="227896"/>
                    <a:pt x="558811" y="216800"/>
                    <a:pt x="579116" y="209631"/>
                  </a:cubicBezTo>
                  <a:close/>
                  <a:moveTo>
                    <a:pt x="521783" y="241039"/>
                  </a:moveTo>
                  <a:cubicBezTo>
                    <a:pt x="521783" y="241039"/>
                    <a:pt x="522295" y="240698"/>
                    <a:pt x="522636" y="240442"/>
                  </a:cubicBezTo>
                  <a:lnTo>
                    <a:pt x="521612" y="244112"/>
                  </a:lnTo>
                  <a:cubicBezTo>
                    <a:pt x="521101" y="245819"/>
                    <a:pt x="520674" y="247526"/>
                    <a:pt x="520162" y="249318"/>
                  </a:cubicBezTo>
                  <a:cubicBezTo>
                    <a:pt x="520418" y="246843"/>
                    <a:pt x="520759" y="244283"/>
                    <a:pt x="521271" y="241807"/>
                  </a:cubicBezTo>
                  <a:cubicBezTo>
                    <a:pt x="521356" y="241637"/>
                    <a:pt x="521527" y="241210"/>
                    <a:pt x="521868" y="241039"/>
                  </a:cubicBezTo>
                  <a:close/>
                  <a:moveTo>
                    <a:pt x="509412" y="282775"/>
                  </a:moveTo>
                  <a:lnTo>
                    <a:pt x="502331" y="290029"/>
                  </a:lnTo>
                  <a:cubicBezTo>
                    <a:pt x="499430" y="293102"/>
                    <a:pt x="496529" y="296260"/>
                    <a:pt x="493628" y="299332"/>
                  </a:cubicBezTo>
                  <a:cubicBezTo>
                    <a:pt x="496358" y="286274"/>
                    <a:pt x="499259" y="273216"/>
                    <a:pt x="502416" y="260243"/>
                  </a:cubicBezTo>
                  <a:lnTo>
                    <a:pt x="503184" y="256999"/>
                  </a:lnTo>
                  <a:cubicBezTo>
                    <a:pt x="505914" y="253500"/>
                    <a:pt x="509071" y="250257"/>
                    <a:pt x="512739" y="247184"/>
                  </a:cubicBezTo>
                  <a:cubicBezTo>
                    <a:pt x="513166" y="259475"/>
                    <a:pt x="508900" y="270741"/>
                    <a:pt x="509327" y="282775"/>
                  </a:cubicBezTo>
                  <a:close/>
                  <a:moveTo>
                    <a:pt x="488509" y="290712"/>
                  </a:moveTo>
                  <a:cubicBezTo>
                    <a:pt x="490898" y="279361"/>
                    <a:pt x="494652" y="269290"/>
                    <a:pt x="500795" y="260413"/>
                  </a:cubicBezTo>
                  <a:cubicBezTo>
                    <a:pt x="496615" y="275008"/>
                    <a:pt x="492775" y="289688"/>
                    <a:pt x="489021" y="304368"/>
                  </a:cubicBezTo>
                  <a:cubicBezTo>
                    <a:pt x="487059" y="306502"/>
                    <a:pt x="485182" y="308635"/>
                    <a:pt x="483305" y="310769"/>
                  </a:cubicBezTo>
                  <a:cubicBezTo>
                    <a:pt x="483390" y="310257"/>
                    <a:pt x="483475" y="309745"/>
                    <a:pt x="483646" y="309233"/>
                  </a:cubicBezTo>
                  <a:cubicBezTo>
                    <a:pt x="484158" y="307184"/>
                    <a:pt x="485011" y="304880"/>
                    <a:pt x="486462" y="303429"/>
                  </a:cubicBezTo>
                  <a:cubicBezTo>
                    <a:pt x="490130" y="299418"/>
                    <a:pt x="492093" y="295406"/>
                    <a:pt x="488509" y="290797"/>
                  </a:cubicBezTo>
                  <a:close/>
                  <a:moveTo>
                    <a:pt x="418549" y="366672"/>
                  </a:moveTo>
                  <a:cubicBezTo>
                    <a:pt x="433736" y="348152"/>
                    <a:pt x="450543" y="331423"/>
                    <a:pt x="469654" y="316914"/>
                  </a:cubicBezTo>
                  <a:cubicBezTo>
                    <a:pt x="470763" y="316061"/>
                    <a:pt x="471872" y="315292"/>
                    <a:pt x="472982" y="314439"/>
                  </a:cubicBezTo>
                  <a:cubicBezTo>
                    <a:pt x="473323" y="314610"/>
                    <a:pt x="473750" y="314780"/>
                    <a:pt x="474091" y="314951"/>
                  </a:cubicBezTo>
                  <a:cubicBezTo>
                    <a:pt x="473664" y="317426"/>
                    <a:pt x="473237" y="319987"/>
                    <a:pt x="472811" y="322462"/>
                  </a:cubicBezTo>
                  <a:cubicBezTo>
                    <a:pt x="466924" y="329375"/>
                    <a:pt x="461122" y="336288"/>
                    <a:pt x="455321" y="343372"/>
                  </a:cubicBezTo>
                  <a:cubicBezTo>
                    <a:pt x="451396" y="348322"/>
                    <a:pt x="447557" y="353272"/>
                    <a:pt x="443718" y="358223"/>
                  </a:cubicBezTo>
                  <a:cubicBezTo>
                    <a:pt x="425460" y="378109"/>
                    <a:pt x="408653" y="399190"/>
                    <a:pt x="393039" y="421039"/>
                  </a:cubicBezTo>
                  <a:cubicBezTo>
                    <a:pt x="387067" y="429318"/>
                    <a:pt x="381351" y="437853"/>
                    <a:pt x="375720" y="446388"/>
                  </a:cubicBezTo>
                  <a:cubicBezTo>
                    <a:pt x="375720" y="446388"/>
                    <a:pt x="375720" y="446388"/>
                    <a:pt x="375720" y="446473"/>
                  </a:cubicBezTo>
                  <a:cubicBezTo>
                    <a:pt x="374440" y="448180"/>
                    <a:pt x="373160" y="449972"/>
                    <a:pt x="371881" y="451679"/>
                  </a:cubicBezTo>
                  <a:lnTo>
                    <a:pt x="363861" y="463201"/>
                  </a:lnTo>
                  <a:cubicBezTo>
                    <a:pt x="363861" y="463201"/>
                    <a:pt x="363946" y="463457"/>
                    <a:pt x="364031" y="463372"/>
                  </a:cubicBezTo>
                  <a:lnTo>
                    <a:pt x="372648" y="452191"/>
                  </a:lnTo>
                  <a:cubicBezTo>
                    <a:pt x="375635" y="448521"/>
                    <a:pt x="378535" y="444851"/>
                    <a:pt x="381607" y="441267"/>
                  </a:cubicBezTo>
                  <a:cubicBezTo>
                    <a:pt x="388944" y="432647"/>
                    <a:pt x="396708" y="424282"/>
                    <a:pt x="404557" y="416174"/>
                  </a:cubicBezTo>
                  <a:cubicBezTo>
                    <a:pt x="401656" y="420954"/>
                    <a:pt x="398841" y="425819"/>
                    <a:pt x="396111" y="430684"/>
                  </a:cubicBezTo>
                  <a:cubicBezTo>
                    <a:pt x="387579" y="445961"/>
                    <a:pt x="379388" y="461494"/>
                    <a:pt x="371795" y="477198"/>
                  </a:cubicBezTo>
                  <a:cubicBezTo>
                    <a:pt x="371284" y="478223"/>
                    <a:pt x="370772" y="479247"/>
                    <a:pt x="370345" y="480356"/>
                  </a:cubicBezTo>
                  <a:cubicBezTo>
                    <a:pt x="366847" y="485307"/>
                    <a:pt x="363776" y="490598"/>
                    <a:pt x="361386" y="496146"/>
                  </a:cubicBezTo>
                  <a:cubicBezTo>
                    <a:pt x="361386" y="496231"/>
                    <a:pt x="361557" y="496317"/>
                    <a:pt x="361557" y="496231"/>
                  </a:cubicBezTo>
                  <a:cubicBezTo>
                    <a:pt x="363349" y="492646"/>
                    <a:pt x="365397" y="489233"/>
                    <a:pt x="367615" y="485989"/>
                  </a:cubicBezTo>
                  <a:cubicBezTo>
                    <a:pt x="366335" y="488721"/>
                    <a:pt x="365055" y="491366"/>
                    <a:pt x="363776" y="494097"/>
                  </a:cubicBezTo>
                  <a:lnTo>
                    <a:pt x="356182" y="511082"/>
                  </a:lnTo>
                  <a:cubicBezTo>
                    <a:pt x="356182" y="511082"/>
                    <a:pt x="356353" y="511338"/>
                    <a:pt x="356353" y="511167"/>
                  </a:cubicBezTo>
                  <a:lnTo>
                    <a:pt x="364629" y="494353"/>
                  </a:lnTo>
                  <a:cubicBezTo>
                    <a:pt x="367188" y="489489"/>
                    <a:pt x="369662" y="484624"/>
                    <a:pt x="372222" y="479759"/>
                  </a:cubicBezTo>
                  <a:cubicBezTo>
                    <a:pt x="373502" y="478137"/>
                    <a:pt x="374867" y="476516"/>
                    <a:pt x="376232" y="474979"/>
                  </a:cubicBezTo>
                  <a:cubicBezTo>
                    <a:pt x="384167" y="465933"/>
                    <a:pt x="393295" y="457910"/>
                    <a:pt x="402168" y="449716"/>
                  </a:cubicBezTo>
                  <a:lnTo>
                    <a:pt x="408396" y="444083"/>
                  </a:lnTo>
                  <a:cubicBezTo>
                    <a:pt x="403192" y="453898"/>
                    <a:pt x="398158" y="463799"/>
                    <a:pt x="393295" y="473699"/>
                  </a:cubicBezTo>
                  <a:cubicBezTo>
                    <a:pt x="385958" y="482319"/>
                    <a:pt x="378876" y="491025"/>
                    <a:pt x="371881" y="499901"/>
                  </a:cubicBezTo>
                  <a:cubicBezTo>
                    <a:pt x="361813" y="512789"/>
                    <a:pt x="352087" y="525932"/>
                    <a:pt x="342702" y="539247"/>
                  </a:cubicBezTo>
                  <a:cubicBezTo>
                    <a:pt x="339375" y="543941"/>
                    <a:pt x="336133" y="548806"/>
                    <a:pt x="332805" y="553500"/>
                  </a:cubicBezTo>
                  <a:lnTo>
                    <a:pt x="328966" y="559218"/>
                  </a:lnTo>
                  <a:cubicBezTo>
                    <a:pt x="329137" y="558279"/>
                    <a:pt x="329307" y="557426"/>
                    <a:pt x="329478" y="556487"/>
                  </a:cubicBezTo>
                  <a:cubicBezTo>
                    <a:pt x="343982" y="486075"/>
                    <a:pt x="372819" y="422234"/>
                    <a:pt x="418464" y="366416"/>
                  </a:cubicBezTo>
                  <a:close/>
                  <a:moveTo>
                    <a:pt x="294839" y="630655"/>
                  </a:moveTo>
                  <a:cubicBezTo>
                    <a:pt x="296204" y="630570"/>
                    <a:pt x="297569" y="630655"/>
                    <a:pt x="298764" y="630655"/>
                  </a:cubicBezTo>
                  <a:cubicBezTo>
                    <a:pt x="296801" y="645335"/>
                    <a:pt x="294839" y="660015"/>
                    <a:pt x="292877" y="674780"/>
                  </a:cubicBezTo>
                  <a:lnTo>
                    <a:pt x="290829" y="669659"/>
                  </a:lnTo>
                  <a:cubicBezTo>
                    <a:pt x="290829" y="669659"/>
                    <a:pt x="290573" y="669659"/>
                    <a:pt x="290573" y="669659"/>
                  </a:cubicBezTo>
                  <a:lnTo>
                    <a:pt x="292706" y="675719"/>
                  </a:lnTo>
                  <a:cubicBezTo>
                    <a:pt x="281103" y="763116"/>
                    <a:pt x="269585" y="850256"/>
                    <a:pt x="257982" y="937739"/>
                  </a:cubicBezTo>
                  <a:cubicBezTo>
                    <a:pt x="250304" y="936800"/>
                    <a:pt x="242710" y="935861"/>
                    <a:pt x="235032" y="935093"/>
                  </a:cubicBezTo>
                  <a:cubicBezTo>
                    <a:pt x="235032" y="934581"/>
                    <a:pt x="235202" y="933983"/>
                    <a:pt x="235202" y="933471"/>
                  </a:cubicBezTo>
                  <a:lnTo>
                    <a:pt x="236994" y="921266"/>
                  </a:lnTo>
                  <a:lnTo>
                    <a:pt x="239042" y="909062"/>
                  </a:lnTo>
                  <a:cubicBezTo>
                    <a:pt x="239042" y="909062"/>
                    <a:pt x="238871" y="908891"/>
                    <a:pt x="238786" y="909062"/>
                  </a:cubicBezTo>
                  <a:lnTo>
                    <a:pt x="236055" y="921181"/>
                  </a:lnTo>
                  <a:lnTo>
                    <a:pt x="233581" y="933386"/>
                  </a:lnTo>
                  <a:cubicBezTo>
                    <a:pt x="233496" y="933898"/>
                    <a:pt x="233411" y="934495"/>
                    <a:pt x="233240" y="935008"/>
                  </a:cubicBezTo>
                  <a:cubicBezTo>
                    <a:pt x="207389" y="932276"/>
                    <a:pt x="181538" y="930399"/>
                    <a:pt x="155772" y="928777"/>
                  </a:cubicBezTo>
                  <a:lnTo>
                    <a:pt x="156028" y="926558"/>
                  </a:lnTo>
                  <a:lnTo>
                    <a:pt x="157820" y="913244"/>
                  </a:lnTo>
                  <a:cubicBezTo>
                    <a:pt x="158929" y="905562"/>
                    <a:pt x="160123" y="897966"/>
                    <a:pt x="161403" y="890370"/>
                  </a:cubicBezTo>
                  <a:lnTo>
                    <a:pt x="161403" y="890370"/>
                  </a:lnTo>
                  <a:cubicBezTo>
                    <a:pt x="161403" y="890370"/>
                    <a:pt x="161403" y="890200"/>
                    <a:pt x="161403" y="890114"/>
                  </a:cubicBezTo>
                  <a:cubicBezTo>
                    <a:pt x="162171" y="885505"/>
                    <a:pt x="162938" y="880811"/>
                    <a:pt x="163792" y="876202"/>
                  </a:cubicBezTo>
                  <a:cubicBezTo>
                    <a:pt x="164048" y="874666"/>
                    <a:pt x="164389" y="873215"/>
                    <a:pt x="164645" y="871679"/>
                  </a:cubicBezTo>
                  <a:lnTo>
                    <a:pt x="174627" y="859645"/>
                  </a:lnTo>
                  <a:cubicBezTo>
                    <a:pt x="174627" y="859645"/>
                    <a:pt x="174542" y="859389"/>
                    <a:pt x="174457" y="859474"/>
                  </a:cubicBezTo>
                  <a:lnTo>
                    <a:pt x="164987" y="869716"/>
                  </a:lnTo>
                  <a:cubicBezTo>
                    <a:pt x="166692" y="860242"/>
                    <a:pt x="168484" y="850683"/>
                    <a:pt x="170361" y="841210"/>
                  </a:cubicBezTo>
                  <a:cubicBezTo>
                    <a:pt x="170958" y="840527"/>
                    <a:pt x="171641" y="839844"/>
                    <a:pt x="172238" y="839161"/>
                  </a:cubicBezTo>
                  <a:cubicBezTo>
                    <a:pt x="172238" y="839161"/>
                    <a:pt x="172153" y="838905"/>
                    <a:pt x="172067" y="838991"/>
                  </a:cubicBezTo>
                  <a:cubicBezTo>
                    <a:pt x="171556" y="839503"/>
                    <a:pt x="170958" y="840015"/>
                    <a:pt x="170446" y="840527"/>
                  </a:cubicBezTo>
                  <a:cubicBezTo>
                    <a:pt x="170532" y="840100"/>
                    <a:pt x="170617" y="839673"/>
                    <a:pt x="170703" y="839161"/>
                  </a:cubicBezTo>
                  <a:lnTo>
                    <a:pt x="170703" y="839161"/>
                  </a:lnTo>
                  <a:cubicBezTo>
                    <a:pt x="170703" y="839161"/>
                    <a:pt x="170703" y="839161"/>
                    <a:pt x="170703" y="839161"/>
                  </a:cubicBezTo>
                  <a:lnTo>
                    <a:pt x="170703" y="839161"/>
                  </a:lnTo>
                  <a:cubicBezTo>
                    <a:pt x="170703" y="839161"/>
                    <a:pt x="170703" y="839161"/>
                    <a:pt x="170703" y="839161"/>
                  </a:cubicBezTo>
                  <a:cubicBezTo>
                    <a:pt x="171385" y="835320"/>
                    <a:pt x="171982" y="831480"/>
                    <a:pt x="172665" y="827639"/>
                  </a:cubicBezTo>
                  <a:cubicBezTo>
                    <a:pt x="178466" y="821323"/>
                    <a:pt x="184268" y="815008"/>
                    <a:pt x="190070" y="808692"/>
                  </a:cubicBezTo>
                  <a:cubicBezTo>
                    <a:pt x="189216" y="812362"/>
                    <a:pt x="188278" y="816032"/>
                    <a:pt x="187424" y="819702"/>
                  </a:cubicBezTo>
                  <a:lnTo>
                    <a:pt x="187424" y="819702"/>
                  </a:lnTo>
                  <a:cubicBezTo>
                    <a:pt x="187424" y="819702"/>
                    <a:pt x="187424" y="819872"/>
                    <a:pt x="187424" y="819872"/>
                  </a:cubicBezTo>
                  <a:lnTo>
                    <a:pt x="187424" y="820043"/>
                  </a:lnTo>
                  <a:cubicBezTo>
                    <a:pt x="187424" y="820043"/>
                    <a:pt x="187424" y="820043"/>
                    <a:pt x="187424" y="820043"/>
                  </a:cubicBezTo>
                  <a:cubicBezTo>
                    <a:pt x="182562" y="844367"/>
                    <a:pt x="178296" y="868863"/>
                    <a:pt x="174200" y="893272"/>
                  </a:cubicBezTo>
                  <a:lnTo>
                    <a:pt x="169935" y="919303"/>
                  </a:lnTo>
                  <a:cubicBezTo>
                    <a:pt x="169935" y="919303"/>
                    <a:pt x="170105" y="919474"/>
                    <a:pt x="170191" y="919303"/>
                  </a:cubicBezTo>
                  <a:lnTo>
                    <a:pt x="175821" y="893358"/>
                  </a:lnTo>
                  <a:cubicBezTo>
                    <a:pt x="181196" y="869204"/>
                    <a:pt x="186998" y="845050"/>
                    <a:pt x="192715" y="820982"/>
                  </a:cubicBezTo>
                  <a:lnTo>
                    <a:pt x="192715" y="820982"/>
                  </a:lnTo>
                  <a:cubicBezTo>
                    <a:pt x="192715" y="820982"/>
                    <a:pt x="192715" y="820982"/>
                    <a:pt x="192715" y="820982"/>
                  </a:cubicBezTo>
                  <a:lnTo>
                    <a:pt x="192715" y="820982"/>
                  </a:lnTo>
                  <a:cubicBezTo>
                    <a:pt x="192715" y="820982"/>
                    <a:pt x="192715" y="820982"/>
                    <a:pt x="192715" y="820982"/>
                  </a:cubicBezTo>
                  <a:cubicBezTo>
                    <a:pt x="193994" y="814581"/>
                    <a:pt x="195274" y="808180"/>
                    <a:pt x="196553" y="801864"/>
                  </a:cubicBezTo>
                  <a:cubicBezTo>
                    <a:pt x="198345" y="799986"/>
                    <a:pt x="200052" y="798023"/>
                    <a:pt x="201843" y="796146"/>
                  </a:cubicBezTo>
                  <a:lnTo>
                    <a:pt x="219675" y="776857"/>
                  </a:lnTo>
                  <a:cubicBezTo>
                    <a:pt x="219675" y="776857"/>
                    <a:pt x="219589" y="776601"/>
                    <a:pt x="219504" y="776686"/>
                  </a:cubicBezTo>
                  <a:lnTo>
                    <a:pt x="200819" y="794951"/>
                  </a:lnTo>
                  <a:cubicBezTo>
                    <a:pt x="199625" y="796060"/>
                    <a:pt x="198431" y="797255"/>
                    <a:pt x="197236" y="798365"/>
                  </a:cubicBezTo>
                  <a:cubicBezTo>
                    <a:pt x="198260" y="793415"/>
                    <a:pt x="199198" y="788464"/>
                    <a:pt x="200222" y="783429"/>
                  </a:cubicBezTo>
                  <a:cubicBezTo>
                    <a:pt x="202014" y="781380"/>
                    <a:pt x="203891" y="779332"/>
                    <a:pt x="205682" y="777284"/>
                  </a:cubicBezTo>
                  <a:cubicBezTo>
                    <a:pt x="210205" y="772163"/>
                    <a:pt x="214641" y="767042"/>
                    <a:pt x="218992" y="761921"/>
                  </a:cubicBezTo>
                  <a:cubicBezTo>
                    <a:pt x="218992" y="761921"/>
                    <a:pt x="218907" y="761665"/>
                    <a:pt x="218822" y="761750"/>
                  </a:cubicBezTo>
                  <a:cubicBezTo>
                    <a:pt x="214129" y="766615"/>
                    <a:pt x="209351" y="771395"/>
                    <a:pt x="204573" y="776089"/>
                  </a:cubicBezTo>
                  <a:cubicBezTo>
                    <a:pt x="203379" y="777284"/>
                    <a:pt x="202185" y="778479"/>
                    <a:pt x="200905" y="779673"/>
                  </a:cubicBezTo>
                  <a:cubicBezTo>
                    <a:pt x="202270" y="773102"/>
                    <a:pt x="203550" y="766615"/>
                    <a:pt x="204915" y="760043"/>
                  </a:cubicBezTo>
                  <a:cubicBezTo>
                    <a:pt x="210375" y="754240"/>
                    <a:pt x="215921" y="748436"/>
                    <a:pt x="221466" y="742718"/>
                  </a:cubicBezTo>
                  <a:lnTo>
                    <a:pt x="237933" y="725904"/>
                  </a:lnTo>
                  <a:cubicBezTo>
                    <a:pt x="237933" y="725904"/>
                    <a:pt x="237933" y="725648"/>
                    <a:pt x="237762" y="725733"/>
                  </a:cubicBezTo>
                  <a:lnTo>
                    <a:pt x="220443" y="741437"/>
                  </a:lnTo>
                  <a:cubicBezTo>
                    <a:pt x="215580" y="745875"/>
                    <a:pt x="210802" y="750314"/>
                    <a:pt x="205939" y="754752"/>
                  </a:cubicBezTo>
                  <a:cubicBezTo>
                    <a:pt x="206451" y="752533"/>
                    <a:pt x="206877" y="750314"/>
                    <a:pt x="207304" y="748009"/>
                  </a:cubicBezTo>
                  <a:lnTo>
                    <a:pt x="208242" y="743656"/>
                  </a:lnTo>
                  <a:cubicBezTo>
                    <a:pt x="216603" y="735975"/>
                    <a:pt x="224964" y="728294"/>
                    <a:pt x="233325" y="720698"/>
                  </a:cubicBezTo>
                  <a:lnTo>
                    <a:pt x="249450" y="706359"/>
                  </a:lnTo>
                  <a:cubicBezTo>
                    <a:pt x="249450" y="706359"/>
                    <a:pt x="249450" y="706103"/>
                    <a:pt x="249279" y="706188"/>
                  </a:cubicBezTo>
                  <a:lnTo>
                    <a:pt x="232387" y="719417"/>
                  </a:lnTo>
                  <a:cubicBezTo>
                    <a:pt x="224709" y="725392"/>
                    <a:pt x="217115" y="731452"/>
                    <a:pt x="209522" y="737597"/>
                  </a:cubicBezTo>
                  <a:lnTo>
                    <a:pt x="211826" y="727184"/>
                  </a:lnTo>
                  <a:cubicBezTo>
                    <a:pt x="224879" y="715235"/>
                    <a:pt x="238018" y="703372"/>
                    <a:pt x="251071" y="691423"/>
                  </a:cubicBezTo>
                  <a:lnTo>
                    <a:pt x="268732" y="675634"/>
                  </a:lnTo>
                  <a:cubicBezTo>
                    <a:pt x="268732" y="675634"/>
                    <a:pt x="268732" y="675378"/>
                    <a:pt x="268561" y="675463"/>
                  </a:cubicBezTo>
                  <a:lnTo>
                    <a:pt x="250133" y="690143"/>
                  </a:lnTo>
                  <a:cubicBezTo>
                    <a:pt x="232813" y="703884"/>
                    <a:pt x="215580" y="717710"/>
                    <a:pt x="198602" y="732049"/>
                  </a:cubicBezTo>
                  <a:lnTo>
                    <a:pt x="198602" y="732049"/>
                  </a:lnTo>
                  <a:cubicBezTo>
                    <a:pt x="198602" y="732049"/>
                    <a:pt x="198516" y="732134"/>
                    <a:pt x="198516" y="732134"/>
                  </a:cubicBezTo>
                  <a:lnTo>
                    <a:pt x="198431" y="732134"/>
                  </a:lnTo>
                  <a:cubicBezTo>
                    <a:pt x="198431" y="732134"/>
                    <a:pt x="198431" y="732220"/>
                    <a:pt x="198431" y="732220"/>
                  </a:cubicBezTo>
                  <a:cubicBezTo>
                    <a:pt x="195871" y="734524"/>
                    <a:pt x="193397" y="736828"/>
                    <a:pt x="190923" y="739133"/>
                  </a:cubicBezTo>
                  <a:cubicBezTo>
                    <a:pt x="190923" y="739048"/>
                    <a:pt x="190752" y="738962"/>
                    <a:pt x="190667" y="739133"/>
                  </a:cubicBezTo>
                  <a:lnTo>
                    <a:pt x="190667" y="739474"/>
                  </a:lnTo>
                  <a:cubicBezTo>
                    <a:pt x="188875" y="741011"/>
                    <a:pt x="187169" y="742632"/>
                    <a:pt x="185462" y="744168"/>
                  </a:cubicBezTo>
                  <a:cubicBezTo>
                    <a:pt x="188534" y="735890"/>
                    <a:pt x="191690" y="727611"/>
                    <a:pt x="194932" y="719417"/>
                  </a:cubicBezTo>
                  <a:lnTo>
                    <a:pt x="198772" y="710114"/>
                  </a:lnTo>
                  <a:cubicBezTo>
                    <a:pt x="202440" y="707042"/>
                    <a:pt x="206194" y="703969"/>
                    <a:pt x="209863" y="700897"/>
                  </a:cubicBezTo>
                  <a:lnTo>
                    <a:pt x="209863" y="700897"/>
                  </a:lnTo>
                  <a:cubicBezTo>
                    <a:pt x="209863" y="700897"/>
                    <a:pt x="209863" y="700897"/>
                    <a:pt x="209863" y="700897"/>
                  </a:cubicBezTo>
                  <a:lnTo>
                    <a:pt x="209863" y="700897"/>
                  </a:lnTo>
                  <a:cubicBezTo>
                    <a:pt x="209863" y="700897"/>
                    <a:pt x="209863" y="700897"/>
                    <a:pt x="209863" y="700897"/>
                  </a:cubicBezTo>
                  <a:cubicBezTo>
                    <a:pt x="225050" y="687412"/>
                    <a:pt x="240321" y="674012"/>
                    <a:pt x="256105" y="661039"/>
                  </a:cubicBezTo>
                  <a:cubicBezTo>
                    <a:pt x="261736" y="656430"/>
                    <a:pt x="267452" y="651907"/>
                    <a:pt x="273169" y="647383"/>
                  </a:cubicBezTo>
                  <a:cubicBezTo>
                    <a:pt x="273169" y="647383"/>
                    <a:pt x="273169" y="647127"/>
                    <a:pt x="272998" y="647213"/>
                  </a:cubicBezTo>
                  <a:cubicBezTo>
                    <a:pt x="267026" y="651309"/>
                    <a:pt x="261139" y="655491"/>
                    <a:pt x="255252" y="659673"/>
                  </a:cubicBezTo>
                  <a:cubicBezTo>
                    <a:pt x="238700" y="671537"/>
                    <a:pt x="222319" y="683742"/>
                    <a:pt x="206536" y="696715"/>
                  </a:cubicBezTo>
                  <a:lnTo>
                    <a:pt x="206536" y="696715"/>
                  </a:lnTo>
                  <a:cubicBezTo>
                    <a:pt x="206536" y="696715"/>
                    <a:pt x="206451" y="696800"/>
                    <a:pt x="206451" y="696800"/>
                  </a:cubicBezTo>
                  <a:lnTo>
                    <a:pt x="206365" y="696800"/>
                  </a:lnTo>
                  <a:cubicBezTo>
                    <a:pt x="206365" y="696800"/>
                    <a:pt x="206365" y="696885"/>
                    <a:pt x="206365" y="696885"/>
                  </a:cubicBezTo>
                  <a:cubicBezTo>
                    <a:pt x="205256" y="697910"/>
                    <a:pt x="204147" y="698934"/>
                    <a:pt x="203038" y="699873"/>
                  </a:cubicBezTo>
                  <a:lnTo>
                    <a:pt x="207474" y="689631"/>
                  </a:lnTo>
                  <a:cubicBezTo>
                    <a:pt x="207474" y="689631"/>
                    <a:pt x="207304" y="689375"/>
                    <a:pt x="207304" y="689545"/>
                  </a:cubicBezTo>
                  <a:lnTo>
                    <a:pt x="201758" y="701153"/>
                  </a:lnTo>
                  <a:cubicBezTo>
                    <a:pt x="191605" y="710370"/>
                    <a:pt x="181708" y="719844"/>
                    <a:pt x="172067" y="729488"/>
                  </a:cubicBezTo>
                  <a:cubicBezTo>
                    <a:pt x="176163" y="718564"/>
                    <a:pt x="180429" y="707639"/>
                    <a:pt x="185036" y="696885"/>
                  </a:cubicBezTo>
                  <a:cubicBezTo>
                    <a:pt x="187083" y="692191"/>
                    <a:pt x="189216" y="687497"/>
                    <a:pt x="191264" y="682803"/>
                  </a:cubicBezTo>
                  <a:lnTo>
                    <a:pt x="197748" y="668806"/>
                  </a:lnTo>
                  <a:cubicBezTo>
                    <a:pt x="197748" y="668806"/>
                    <a:pt x="197577" y="668550"/>
                    <a:pt x="197577" y="668720"/>
                  </a:cubicBezTo>
                  <a:lnTo>
                    <a:pt x="190667" y="682035"/>
                  </a:lnTo>
                  <a:cubicBezTo>
                    <a:pt x="191947" y="679133"/>
                    <a:pt x="193141" y="676316"/>
                    <a:pt x="194421" y="673500"/>
                  </a:cubicBezTo>
                  <a:cubicBezTo>
                    <a:pt x="197236" y="667270"/>
                    <a:pt x="200137" y="661039"/>
                    <a:pt x="202952" y="654809"/>
                  </a:cubicBezTo>
                  <a:cubicBezTo>
                    <a:pt x="204061" y="654211"/>
                    <a:pt x="205256" y="653699"/>
                    <a:pt x="206365" y="653187"/>
                  </a:cubicBezTo>
                  <a:cubicBezTo>
                    <a:pt x="234434" y="640470"/>
                    <a:pt x="263869" y="633215"/>
                    <a:pt x="294498" y="630399"/>
                  </a:cubicBezTo>
                  <a:close/>
                  <a:moveTo>
                    <a:pt x="87348" y="894552"/>
                  </a:moveTo>
                  <a:cubicBezTo>
                    <a:pt x="96135" y="870228"/>
                    <a:pt x="104326" y="845733"/>
                    <a:pt x="113199" y="821494"/>
                  </a:cubicBezTo>
                  <a:cubicBezTo>
                    <a:pt x="125228" y="788464"/>
                    <a:pt x="134272" y="754410"/>
                    <a:pt x="149714" y="722746"/>
                  </a:cubicBezTo>
                  <a:cubicBezTo>
                    <a:pt x="154919" y="712077"/>
                    <a:pt x="160294" y="701409"/>
                    <a:pt x="166095" y="690996"/>
                  </a:cubicBezTo>
                  <a:cubicBezTo>
                    <a:pt x="174712" y="675463"/>
                    <a:pt x="186828" y="663514"/>
                    <a:pt x="202526" y="655491"/>
                  </a:cubicBezTo>
                  <a:cubicBezTo>
                    <a:pt x="199455" y="661295"/>
                    <a:pt x="196383" y="667099"/>
                    <a:pt x="193397" y="672903"/>
                  </a:cubicBezTo>
                  <a:cubicBezTo>
                    <a:pt x="182562" y="693727"/>
                    <a:pt x="172153" y="714809"/>
                    <a:pt x="162512" y="736231"/>
                  </a:cubicBezTo>
                  <a:lnTo>
                    <a:pt x="162512" y="736231"/>
                  </a:lnTo>
                  <a:cubicBezTo>
                    <a:pt x="162512" y="736231"/>
                    <a:pt x="162512" y="736402"/>
                    <a:pt x="162512" y="736402"/>
                  </a:cubicBezTo>
                  <a:lnTo>
                    <a:pt x="162512" y="736572"/>
                  </a:lnTo>
                  <a:cubicBezTo>
                    <a:pt x="162512" y="736572"/>
                    <a:pt x="162512" y="736572"/>
                    <a:pt x="162512" y="736572"/>
                  </a:cubicBezTo>
                  <a:cubicBezTo>
                    <a:pt x="161744" y="738450"/>
                    <a:pt x="160976" y="740328"/>
                    <a:pt x="160209" y="742205"/>
                  </a:cubicBezTo>
                  <a:cubicBezTo>
                    <a:pt x="156028" y="746558"/>
                    <a:pt x="151762" y="750826"/>
                    <a:pt x="147667" y="755264"/>
                  </a:cubicBezTo>
                  <a:cubicBezTo>
                    <a:pt x="147667" y="755264"/>
                    <a:pt x="147752" y="755520"/>
                    <a:pt x="147838" y="755434"/>
                  </a:cubicBezTo>
                  <a:cubicBezTo>
                    <a:pt x="151592" y="751935"/>
                    <a:pt x="155346" y="748521"/>
                    <a:pt x="159100" y="745107"/>
                  </a:cubicBezTo>
                  <a:cubicBezTo>
                    <a:pt x="154066" y="757910"/>
                    <a:pt x="149203" y="770797"/>
                    <a:pt x="144596" y="783685"/>
                  </a:cubicBezTo>
                  <a:lnTo>
                    <a:pt x="133589" y="794268"/>
                  </a:lnTo>
                  <a:cubicBezTo>
                    <a:pt x="133589" y="794268"/>
                    <a:pt x="133589" y="794524"/>
                    <a:pt x="133760" y="794439"/>
                  </a:cubicBezTo>
                  <a:lnTo>
                    <a:pt x="143913" y="785733"/>
                  </a:lnTo>
                  <a:cubicBezTo>
                    <a:pt x="141951" y="791366"/>
                    <a:pt x="139903" y="796999"/>
                    <a:pt x="138026" y="802717"/>
                  </a:cubicBezTo>
                  <a:cubicBezTo>
                    <a:pt x="137855" y="803315"/>
                    <a:pt x="137600" y="803912"/>
                    <a:pt x="137429" y="804595"/>
                  </a:cubicBezTo>
                  <a:lnTo>
                    <a:pt x="127191" y="814751"/>
                  </a:lnTo>
                  <a:cubicBezTo>
                    <a:pt x="127191" y="814751"/>
                    <a:pt x="127276" y="815008"/>
                    <a:pt x="127361" y="814922"/>
                  </a:cubicBezTo>
                  <a:lnTo>
                    <a:pt x="136747" y="806729"/>
                  </a:lnTo>
                  <a:cubicBezTo>
                    <a:pt x="134528" y="813301"/>
                    <a:pt x="132310" y="819872"/>
                    <a:pt x="130092" y="826444"/>
                  </a:cubicBezTo>
                  <a:cubicBezTo>
                    <a:pt x="130092" y="826530"/>
                    <a:pt x="130262" y="826615"/>
                    <a:pt x="130348" y="826444"/>
                  </a:cubicBezTo>
                  <a:cubicBezTo>
                    <a:pt x="133163" y="819190"/>
                    <a:pt x="136064" y="811935"/>
                    <a:pt x="138964" y="804680"/>
                  </a:cubicBezTo>
                  <a:lnTo>
                    <a:pt x="143572" y="800669"/>
                  </a:lnTo>
                  <a:cubicBezTo>
                    <a:pt x="143572" y="800669"/>
                    <a:pt x="143998" y="800328"/>
                    <a:pt x="144254" y="800072"/>
                  </a:cubicBezTo>
                  <a:cubicBezTo>
                    <a:pt x="142548" y="806217"/>
                    <a:pt x="141012" y="812447"/>
                    <a:pt x="139476" y="818678"/>
                  </a:cubicBezTo>
                  <a:cubicBezTo>
                    <a:pt x="138964" y="820897"/>
                    <a:pt x="138452" y="823116"/>
                    <a:pt x="137941" y="825335"/>
                  </a:cubicBezTo>
                  <a:cubicBezTo>
                    <a:pt x="134784" y="828919"/>
                    <a:pt x="131713" y="832419"/>
                    <a:pt x="128556" y="836003"/>
                  </a:cubicBezTo>
                  <a:lnTo>
                    <a:pt x="113199" y="853671"/>
                  </a:lnTo>
                  <a:cubicBezTo>
                    <a:pt x="113199" y="853671"/>
                    <a:pt x="113284" y="853927"/>
                    <a:pt x="113369" y="853841"/>
                  </a:cubicBezTo>
                  <a:lnTo>
                    <a:pt x="129835" y="837028"/>
                  </a:lnTo>
                  <a:cubicBezTo>
                    <a:pt x="132224" y="834638"/>
                    <a:pt x="134614" y="832248"/>
                    <a:pt x="136917" y="829944"/>
                  </a:cubicBezTo>
                  <a:cubicBezTo>
                    <a:pt x="135722" y="835235"/>
                    <a:pt x="134614" y="840527"/>
                    <a:pt x="133504" y="845904"/>
                  </a:cubicBezTo>
                  <a:cubicBezTo>
                    <a:pt x="130092" y="849232"/>
                    <a:pt x="126679" y="852561"/>
                    <a:pt x="123266" y="855890"/>
                  </a:cubicBezTo>
                  <a:cubicBezTo>
                    <a:pt x="118403" y="860498"/>
                    <a:pt x="113455" y="865107"/>
                    <a:pt x="108506" y="869716"/>
                  </a:cubicBezTo>
                  <a:cubicBezTo>
                    <a:pt x="108506" y="869716"/>
                    <a:pt x="108506" y="869972"/>
                    <a:pt x="108677" y="869887"/>
                  </a:cubicBezTo>
                  <a:cubicBezTo>
                    <a:pt x="113966" y="865619"/>
                    <a:pt x="119171" y="861352"/>
                    <a:pt x="124375" y="856999"/>
                  </a:cubicBezTo>
                  <a:cubicBezTo>
                    <a:pt x="127191" y="854695"/>
                    <a:pt x="129921" y="852390"/>
                    <a:pt x="132651" y="850086"/>
                  </a:cubicBezTo>
                  <a:cubicBezTo>
                    <a:pt x="131883" y="853841"/>
                    <a:pt x="131201" y="857511"/>
                    <a:pt x="130518" y="861266"/>
                  </a:cubicBezTo>
                  <a:cubicBezTo>
                    <a:pt x="130177" y="863230"/>
                    <a:pt x="129835" y="865192"/>
                    <a:pt x="129494" y="867156"/>
                  </a:cubicBezTo>
                  <a:cubicBezTo>
                    <a:pt x="119086" y="878422"/>
                    <a:pt x="108762" y="889773"/>
                    <a:pt x="98354" y="901039"/>
                  </a:cubicBezTo>
                  <a:lnTo>
                    <a:pt x="80608" y="920242"/>
                  </a:lnTo>
                  <a:cubicBezTo>
                    <a:pt x="80608" y="920242"/>
                    <a:pt x="80608" y="920498"/>
                    <a:pt x="80778" y="920413"/>
                  </a:cubicBezTo>
                  <a:lnTo>
                    <a:pt x="99548" y="902063"/>
                  </a:lnTo>
                  <a:cubicBezTo>
                    <a:pt x="109103" y="892760"/>
                    <a:pt x="118659" y="883457"/>
                    <a:pt x="128215" y="874154"/>
                  </a:cubicBezTo>
                  <a:cubicBezTo>
                    <a:pt x="128044" y="874922"/>
                    <a:pt x="127959" y="875690"/>
                    <a:pt x="127788" y="876544"/>
                  </a:cubicBezTo>
                  <a:lnTo>
                    <a:pt x="126423" y="885249"/>
                  </a:lnTo>
                  <a:cubicBezTo>
                    <a:pt x="122498" y="889431"/>
                    <a:pt x="118574" y="893699"/>
                    <a:pt x="114735" y="897966"/>
                  </a:cubicBezTo>
                  <a:cubicBezTo>
                    <a:pt x="115332" y="897028"/>
                    <a:pt x="115929" y="896089"/>
                    <a:pt x="116526" y="895150"/>
                  </a:cubicBezTo>
                  <a:cubicBezTo>
                    <a:pt x="116526" y="895064"/>
                    <a:pt x="116356" y="894894"/>
                    <a:pt x="116356" y="894979"/>
                  </a:cubicBezTo>
                  <a:cubicBezTo>
                    <a:pt x="114990" y="896857"/>
                    <a:pt x="113625" y="898820"/>
                    <a:pt x="112260" y="900697"/>
                  </a:cubicBezTo>
                  <a:cubicBezTo>
                    <a:pt x="110810" y="902319"/>
                    <a:pt x="109360" y="903941"/>
                    <a:pt x="107909" y="905562"/>
                  </a:cubicBezTo>
                  <a:lnTo>
                    <a:pt x="107909" y="905562"/>
                  </a:lnTo>
                  <a:cubicBezTo>
                    <a:pt x="107909" y="905562"/>
                    <a:pt x="107824" y="905648"/>
                    <a:pt x="107824" y="905648"/>
                  </a:cubicBezTo>
                  <a:lnTo>
                    <a:pt x="107738" y="905648"/>
                  </a:lnTo>
                  <a:cubicBezTo>
                    <a:pt x="107738" y="905648"/>
                    <a:pt x="107738" y="905818"/>
                    <a:pt x="107738" y="905818"/>
                  </a:cubicBezTo>
                  <a:cubicBezTo>
                    <a:pt x="102534" y="912134"/>
                    <a:pt x="97500" y="918621"/>
                    <a:pt x="92552" y="925107"/>
                  </a:cubicBezTo>
                  <a:cubicBezTo>
                    <a:pt x="91016" y="925022"/>
                    <a:pt x="89566" y="924936"/>
                    <a:pt x="88030" y="924851"/>
                  </a:cubicBezTo>
                  <a:cubicBezTo>
                    <a:pt x="95794" y="914353"/>
                    <a:pt x="103728" y="904026"/>
                    <a:pt x="111919" y="893955"/>
                  </a:cubicBezTo>
                  <a:cubicBezTo>
                    <a:pt x="117123" y="887639"/>
                    <a:pt x="122413" y="881409"/>
                    <a:pt x="127702" y="875178"/>
                  </a:cubicBezTo>
                  <a:cubicBezTo>
                    <a:pt x="127702" y="875178"/>
                    <a:pt x="127618" y="874922"/>
                    <a:pt x="127532" y="875008"/>
                  </a:cubicBezTo>
                  <a:cubicBezTo>
                    <a:pt x="121901" y="880897"/>
                    <a:pt x="116270" y="886786"/>
                    <a:pt x="110810" y="892760"/>
                  </a:cubicBezTo>
                  <a:cubicBezTo>
                    <a:pt x="101340" y="903087"/>
                    <a:pt x="92125" y="913671"/>
                    <a:pt x="83167" y="924510"/>
                  </a:cubicBezTo>
                  <a:cubicBezTo>
                    <a:pt x="80608" y="924339"/>
                    <a:pt x="78048" y="924168"/>
                    <a:pt x="75488" y="923998"/>
                  </a:cubicBezTo>
                  <a:cubicBezTo>
                    <a:pt x="79584" y="914097"/>
                    <a:pt x="83935" y="904623"/>
                    <a:pt x="87433" y="894808"/>
                  </a:cubicBezTo>
                  <a:close/>
                  <a:moveTo>
                    <a:pt x="30015" y="960612"/>
                  </a:moveTo>
                  <a:cubicBezTo>
                    <a:pt x="33171" y="954723"/>
                    <a:pt x="38632" y="951736"/>
                    <a:pt x="44689" y="949602"/>
                  </a:cubicBezTo>
                  <a:cubicBezTo>
                    <a:pt x="51770" y="947127"/>
                    <a:pt x="58937" y="945932"/>
                    <a:pt x="66274" y="945505"/>
                  </a:cubicBezTo>
                  <a:lnTo>
                    <a:pt x="66274" y="945505"/>
                  </a:lnTo>
                  <a:cubicBezTo>
                    <a:pt x="66274" y="945505"/>
                    <a:pt x="66274" y="945591"/>
                    <a:pt x="66274" y="945591"/>
                  </a:cubicBezTo>
                  <a:cubicBezTo>
                    <a:pt x="59705" y="954979"/>
                    <a:pt x="53306" y="964624"/>
                    <a:pt x="47248" y="974353"/>
                  </a:cubicBezTo>
                  <a:cubicBezTo>
                    <a:pt x="41191" y="984083"/>
                    <a:pt x="35219" y="994069"/>
                    <a:pt x="30868" y="1004737"/>
                  </a:cubicBezTo>
                  <a:cubicBezTo>
                    <a:pt x="30356" y="1006103"/>
                    <a:pt x="29844" y="1007468"/>
                    <a:pt x="29332" y="1008834"/>
                  </a:cubicBezTo>
                  <a:cubicBezTo>
                    <a:pt x="26772" y="1008834"/>
                    <a:pt x="24213" y="1008834"/>
                    <a:pt x="21568" y="1009090"/>
                  </a:cubicBezTo>
                  <a:cubicBezTo>
                    <a:pt x="20032" y="1009261"/>
                    <a:pt x="18411" y="1009005"/>
                    <a:pt x="16108" y="1008834"/>
                  </a:cubicBezTo>
                  <a:cubicBezTo>
                    <a:pt x="20203" y="992191"/>
                    <a:pt x="22080" y="975463"/>
                    <a:pt x="30100" y="960441"/>
                  </a:cubicBezTo>
                  <a:close/>
                  <a:moveTo>
                    <a:pt x="14316" y="1017625"/>
                  </a:moveTo>
                  <a:cubicBezTo>
                    <a:pt x="18411" y="1018052"/>
                    <a:pt x="22507" y="1018308"/>
                    <a:pt x="26516" y="1018649"/>
                  </a:cubicBezTo>
                  <a:cubicBezTo>
                    <a:pt x="25834" y="1021892"/>
                    <a:pt x="25322" y="1025221"/>
                    <a:pt x="25151" y="1028550"/>
                  </a:cubicBezTo>
                  <a:cubicBezTo>
                    <a:pt x="25151" y="1028635"/>
                    <a:pt x="25322" y="1028635"/>
                    <a:pt x="25407" y="1028550"/>
                  </a:cubicBezTo>
                  <a:cubicBezTo>
                    <a:pt x="25749" y="1025221"/>
                    <a:pt x="26431" y="1021892"/>
                    <a:pt x="27370" y="1018649"/>
                  </a:cubicBezTo>
                  <a:cubicBezTo>
                    <a:pt x="31721" y="1019076"/>
                    <a:pt x="35986" y="1019503"/>
                    <a:pt x="40167" y="1020527"/>
                  </a:cubicBezTo>
                  <a:cubicBezTo>
                    <a:pt x="40935" y="1020697"/>
                    <a:pt x="41703" y="1020868"/>
                    <a:pt x="42385" y="1021039"/>
                  </a:cubicBezTo>
                  <a:cubicBezTo>
                    <a:pt x="40082" y="1026330"/>
                    <a:pt x="37864" y="1031622"/>
                    <a:pt x="35731" y="1036913"/>
                  </a:cubicBezTo>
                  <a:cubicBezTo>
                    <a:pt x="34451" y="1040072"/>
                    <a:pt x="33171" y="1043315"/>
                    <a:pt x="32233" y="1046558"/>
                  </a:cubicBezTo>
                  <a:cubicBezTo>
                    <a:pt x="29673" y="1041010"/>
                    <a:pt x="27028" y="1035548"/>
                    <a:pt x="24469" y="1030086"/>
                  </a:cubicBezTo>
                  <a:cubicBezTo>
                    <a:pt x="23871" y="1030342"/>
                    <a:pt x="23274" y="1030598"/>
                    <a:pt x="22762" y="1030854"/>
                  </a:cubicBezTo>
                  <a:cubicBezTo>
                    <a:pt x="24810" y="1037938"/>
                    <a:pt x="27967" y="1044680"/>
                    <a:pt x="31038" y="1051423"/>
                  </a:cubicBezTo>
                  <a:cubicBezTo>
                    <a:pt x="30868" y="1052191"/>
                    <a:pt x="30782" y="1052874"/>
                    <a:pt x="30697" y="1053642"/>
                  </a:cubicBezTo>
                  <a:lnTo>
                    <a:pt x="28564" y="1056629"/>
                  </a:lnTo>
                  <a:cubicBezTo>
                    <a:pt x="28564" y="1056629"/>
                    <a:pt x="28649" y="1056885"/>
                    <a:pt x="28735" y="1056800"/>
                  </a:cubicBezTo>
                  <a:lnTo>
                    <a:pt x="30612" y="1054496"/>
                  </a:lnTo>
                  <a:cubicBezTo>
                    <a:pt x="30356" y="1056629"/>
                    <a:pt x="30270" y="1058848"/>
                    <a:pt x="30526" y="1060982"/>
                  </a:cubicBezTo>
                  <a:cubicBezTo>
                    <a:pt x="30526" y="1061067"/>
                    <a:pt x="30782" y="1061067"/>
                    <a:pt x="30782" y="1060982"/>
                  </a:cubicBezTo>
                  <a:cubicBezTo>
                    <a:pt x="30697" y="1058507"/>
                    <a:pt x="30953" y="1056032"/>
                    <a:pt x="31379" y="1053557"/>
                  </a:cubicBezTo>
                  <a:lnTo>
                    <a:pt x="31806" y="1053045"/>
                  </a:lnTo>
                  <a:cubicBezTo>
                    <a:pt x="33342" y="1056373"/>
                    <a:pt x="34792" y="1059616"/>
                    <a:pt x="36243" y="1062945"/>
                  </a:cubicBezTo>
                  <a:lnTo>
                    <a:pt x="31891" y="1068578"/>
                  </a:lnTo>
                  <a:cubicBezTo>
                    <a:pt x="31891" y="1068578"/>
                    <a:pt x="31977" y="1068834"/>
                    <a:pt x="32062" y="1068749"/>
                  </a:cubicBezTo>
                  <a:lnTo>
                    <a:pt x="36499" y="1063628"/>
                  </a:lnTo>
                  <a:cubicBezTo>
                    <a:pt x="36754" y="1064225"/>
                    <a:pt x="36925" y="1064737"/>
                    <a:pt x="37181" y="1065335"/>
                  </a:cubicBezTo>
                  <a:cubicBezTo>
                    <a:pt x="36499" y="1067212"/>
                    <a:pt x="35816" y="1069090"/>
                    <a:pt x="35133" y="1070968"/>
                  </a:cubicBezTo>
                  <a:cubicBezTo>
                    <a:pt x="26772" y="1075918"/>
                    <a:pt x="18496" y="1080868"/>
                    <a:pt x="10050" y="1085904"/>
                  </a:cubicBezTo>
                  <a:cubicBezTo>
                    <a:pt x="10221" y="1063628"/>
                    <a:pt x="8173" y="1040498"/>
                    <a:pt x="14487" y="1017539"/>
                  </a:cubicBezTo>
                  <a:close/>
                  <a:moveTo>
                    <a:pt x="9879" y="1091622"/>
                  </a:moveTo>
                  <a:cubicBezTo>
                    <a:pt x="17302" y="1087440"/>
                    <a:pt x="24554" y="1083429"/>
                    <a:pt x="31977" y="1079247"/>
                  </a:cubicBezTo>
                  <a:cubicBezTo>
                    <a:pt x="30526" y="1083343"/>
                    <a:pt x="29076" y="1087525"/>
                    <a:pt x="27625" y="1091707"/>
                  </a:cubicBezTo>
                  <a:lnTo>
                    <a:pt x="22848" y="1106046"/>
                  </a:lnTo>
                  <a:lnTo>
                    <a:pt x="18241" y="1120470"/>
                  </a:lnTo>
                  <a:cubicBezTo>
                    <a:pt x="18241" y="1120470"/>
                    <a:pt x="18411" y="1120641"/>
                    <a:pt x="18496" y="1120470"/>
                  </a:cubicBezTo>
                  <a:lnTo>
                    <a:pt x="23786" y="1106217"/>
                  </a:lnTo>
                  <a:lnTo>
                    <a:pt x="29247" y="1092049"/>
                  </a:lnTo>
                  <a:cubicBezTo>
                    <a:pt x="31124" y="1087184"/>
                    <a:pt x="33171" y="1082319"/>
                    <a:pt x="35133" y="1077539"/>
                  </a:cubicBezTo>
                  <a:cubicBezTo>
                    <a:pt x="37181" y="1076345"/>
                    <a:pt x="39228" y="1075235"/>
                    <a:pt x="41361" y="1074040"/>
                  </a:cubicBezTo>
                  <a:cubicBezTo>
                    <a:pt x="41959" y="1075406"/>
                    <a:pt x="42471" y="1076771"/>
                    <a:pt x="43068" y="1078137"/>
                  </a:cubicBezTo>
                  <a:cubicBezTo>
                    <a:pt x="39228" y="1092390"/>
                    <a:pt x="35731" y="1106643"/>
                    <a:pt x="32659" y="1121067"/>
                  </a:cubicBezTo>
                  <a:cubicBezTo>
                    <a:pt x="31294" y="1127298"/>
                    <a:pt x="30100" y="1133528"/>
                    <a:pt x="28820" y="1139759"/>
                  </a:cubicBezTo>
                  <a:lnTo>
                    <a:pt x="25493" y="1158535"/>
                  </a:lnTo>
                  <a:cubicBezTo>
                    <a:pt x="25493" y="1158535"/>
                    <a:pt x="25663" y="1158706"/>
                    <a:pt x="25749" y="1158535"/>
                  </a:cubicBezTo>
                  <a:lnTo>
                    <a:pt x="29758" y="1139759"/>
                  </a:lnTo>
                  <a:cubicBezTo>
                    <a:pt x="31294" y="1133528"/>
                    <a:pt x="32659" y="1127298"/>
                    <a:pt x="34195" y="1121067"/>
                  </a:cubicBezTo>
                  <a:cubicBezTo>
                    <a:pt x="37437" y="1108180"/>
                    <a:pt x="41106" y="1095463"/>
                    <a:pt x="44945" y="1082746"/>
                  </a:cubicBezTo>
                  <a:cubicBezTo>
                    <a:pt x="45969" y="1085306"/>
                    <a:pt x="47078" y="1087867"/>
                    <a:pt x="48102" y="1090427"/>
                  </a:cubicBezTo>
                  <a:lnTo>
                    <a:pt x="43153" y="1107753"/>
                  </a:lnTo>
                  <a:lnTo>
                    <a:pt x="49552" y="1099133"/>
                  </a:lnTo>
                  <a:lnTo>
                    <a:pt x="51002" y="1097255"/>
                  </a:lnTo>
                  <a:cubicBezTo>
                    <a:pt x="52623" y="1101096"/>
                    <a:pt x="54159" y="1104936"/>
                    <a:pt x="55780" y="1108862"/>
                  </a:cubicBezTo>
                  <a:cubicBezTo>
                    <a:pt x="55098" y="1112532"/>
                    <a:pt x="54415" y="1116202"/>
                    <a:pt x="53818" y="1119872"/>
                  </a:cubicBezTo>
                  <a:lnTo>
                    <a:pt x="49723" y="1125847"/>
                  </a:lnTo>
                  <a:cubicBezTo>
                    <a:pt x="49296" y="1126529"/>
                    <a:pt x="48443" y="1126871"/>
                    <a:pt x="47675" y="1127042"/>
                  </a:cubicBezTo>
                  <a:cubicBezTo>
                    <a:pt x="47248" y="1127042"/>
                    <a:pt x="46822" y="1127127"/>
                    <a:pt x="46481" y="1127042"/>
                  </a:cubicBezTo>
                  <a:cubicBezTo>
                    <a:pt x="46054" y="1126956"/>
                    <a:pt x="45969" y="1126615"/>
                    <a:pt x="46225" y="1126188"/>
                  </a:cubicBezTo>
                  <a:cubicBezTo>
                    <a:pt x="46225" y="1126188"/>
                    <a:pt x="46054" y="1125932"/>
                    <a:pt x="46054" y="1126103"/>
                  </a:cubicBezTo>
                  <a:cubicBezTo>
                    <a:pt x="45969" y="1126273"/>
                    <a:pt x="45798" y="1126529"/>
                    <a:pt x="45883" y="1126786"/>
                  </a:cubicBezTo>
                  <a:cubicBezTo>
                    <a:pt x="45883" y="1127042"/>
                    <a:pt x="46225" y="1127212"/>
                    <a:pt x="46395" y="1127298"/>
                  </a:cubicBezTo>
                  <a:cubicBezTo>
                    <a:pt x="46822" y="1127468"/>
                    <a:pt x="47334" y="1127468"/>
                    <a:pt x="47760" y="1127383"/>
                  </a:cubicBezTo>
                  <a:cubicBezTo>
                    <a:pt x="48699" y="1127212"/>
                    <a:pt x="49552" y="1126871"/>
                    <a:pt x="50235" y="1126103"/>
                  </a:cubicBezTo>
                  <a:lnTo>
                    <a:pt x="53562" y="1121750"/>
                  </a:lnTo>
                  <a:cubicBezTo>
                    <a:pt x="52880" y="1125676"/>
                    <a:pt x="52282" y="1129517"/>
                    <a:pt x="51600" y="1133443"/>
                  </a:cubicBezTo>
                  <a:cubicBezTo>
                    <a:pt x="50661" y="1139332"/>
                    <a:pt x="49893" y="1145136"/>
                    <a:pt x="48955" y="1151025"/>
                  </a:cubicBezTo>
                  <a:lnTo>
                    <a:pt x="48699" y="1152902"/>
                  </a:lnTo>
                  <a:cubicBezTo>
                    <a:pt x="36754" y="1159730"/>
                    <a:pt x="25237" y="1167070"/>
                    <a:pt x="15340" y="1177568"/>
                  </a:cubicBezTo>
                  <a:cubicBezTo>
                    <a:pt x="9965" y="1147952"/>
                    <a:pt x="9367" y="1119531"/>
                    <a:pt x="10050" y="1091622"/>
                  </a:cubicBezTo>
                  <a:close/>
                  <a:moveTo>
                    <a:pt x="15425" y="1180470"/>
                  </a:moveTo>
                  <a:cubicBezTo>
                    <a:pt x="26004" y="1175093"/>
                    <a:pt x="36499" y="1169716"/>
                    <a:pt x="47163" y="1164339"/>
                  </a:cubicBezTo>
                  <a:lnTo>
                    <a:pt x="46566" y="1168777"/>
                  </a:lnTo>
                  <a:cubicBezTo>
                    <a:pt x="46566" y="1168777"/>
                    <a:pt x="46736" y="1168948"/>
                    <a:pt x="46822" y="1168777"/>
                  </a:cubicBezTo>
                  <a:lnTo>
                    <a:pt x="47590" y="1164083"/>
                  </a:lnTo>
                  <a:cubicBezTo>
                    <a:pt x="51600" y="1162034"/>
                    <a:pt x="55695" y="1159986"/>
                    <a:pt x="59790" y="1157852"/>
                  </a:cubicBezTo>
                  <a:cubicBezTo>
                    <a:pt x="59193" y="1161096"/>
                    <a:pt x="58596" y="1164339"/>
                    <a:pt x="58084" y="1167667"/>
                  </a:cubicBezTo>
                  <a:cubicBezTo>
                    <a:pt x="54842" y="1173642"/>
                    <a:pt x="51600" y="1179702"/>
                    <a:pt x="48357" y="1185676"/>
                  </a:cubicBezTo>
                  <a:lnTo>
                    <a:pt x="35219" y="1210256"/>
                  </a:lnTo>
                  <a:cubicBezTo>
                    <a:pt x="35219" y="1210256"/>
                    <a:pt x="35390" y="1210427"/>
                    <a:pt x="35390" y="1210342"/>
                  </a:cubicBezTo>
                  <a:lnTo>
                    <a:pt x="49723" y="1186273"/>
                  </a:lnTo>
                  <a:cubicBezTo>
                    <a:pt x="52111" y="1182347"/>
                    <a:pt x="54415" y="1178507"/>
                    <a:pt x="56804" y="1174581"/>
                  </a:cubicBezTo>
                  <a:cubicBezTo>
                    <a:pt x="55012" y="1185505"/>
                    <a:pt x="53306" y="1196345"/>
                    <a:pt x="51685" y="1207269"/>
                  </a:cubicBezTo>
                  <a:lnTo>
                    <a:pt x="49552" y="1222376"/>
                  </a:lnTo>
                  <a:lnTo>
                    <a:pt x="42982" y="1235264"/>
                  </a:lnTo>
                  <a:cubicBezTo>
                    <a:pt x="35902" y="1217596"/>
                    <a:pt x="27796" y="1200697"/>
                    <a:pt x="19008" y="1184140"/>
                  </a:cubicBezTo>
                  <a:lnTo>
                    <a:pt x="17643" y="1184737"/>
                  </a:lnTo>
                  <a:cubicBezTo>
                    <a:pt x="25493" y="1202660"/>
                    <a:pt x="33342" y="1220584"/>
                    <a:pt x="41277" y="1238677"/>
                  </a:cubicBezTo>
                  <a:lnTo>
                    <a:pt x="38632" y="1243798"/>
                  </a:lnTo>
                  <a:cubicBezTo>
                    <a:pt x="38632" y="1243798"/>
                    <a:pt x="38802" y="1243969"/>
                    <a:pt x="38802" y="1243884"/>
                  </a:cubicBezTo>
                  <a:lnTo>
                    <a:pt x="41447" y="1239189"/>
                  </a:lnTo>
                  <a:cubicBezTo>
                    <a:pt x="43836" y="1244737"/>
                    <a:pt x="46310" y="1250199"/>
                    <a:pt x="48699" y="1255833"/>
                  </a:cubicBezTo>
                  <a:cubicBezTo>
                    <a:pt x="43409" y="1258820"/>
                    <a:pt x="39058" y="1261210"/>
                    <a:pt x="34110" y="1264026"/>
                  </a:cubicBezTo>
                  <a:cubicBezTo>
                    <a:pt x="24895" y="1236544"/>
                    <a:pt x="17985" y="1209147"/>
                    <a:pt x="15340" y="1180385"/>
                  </a:cubicBezTo>
                  <a:close/>
                  <a:moveTo>
                    <a:pt x="35475" y="1268123"/>
                  </a:moveTo>
                  <a:cubicBezTo>
                    <a:pt x="40423" y="1266928"/>
                    <a:pt x="45286" y="1265818"/>
                    <a:pt x="50832" y="1264538"/>
                  </a:cubicBezTo>
                  <a:cubicBezTo>
                    <a:pt x="51770" y="1267184"/>
                    <a:pt x="52794" y="1270000"/>
                    <a:pt x="53818" y="1272817"/>
                  </a:cubicBezTo>
                  <a:cubicBezTo>
                    <a:pt x="58084" y="1284168"/>
                    <a:pt x="62350" y="1295519"/>
                    <a:pt x="66701" y="1306786"/>
                  </a:cubicBezTo>
                  <a:lnTo>
                    <a:pt x="66274" y="1317539"/>
                  </a:lnTo>
                  <a:cubicBezTo>
                    <a:pt x="66274" y="1317539"/>
                    <a:pt x="66530" y="1317710"/>
                    <a:pt x="66530" y="1317539"/>
                  </a:cubicBezTo>
                  <a:lnTo>
                    <a:pt x="67213" y="1307980"/>
                  </a:lnTo>
                  <a:cubicBezTo>
                    <a:pt x="67468" y="1308663"/>
                    <a:pt x="67725" y="1309431"/>
                    <a:pt x="68066" y="1310114"/>
                  </a:cubicBezTo>
                  <a:cubicBezTo>
                    <a:pt x="68663" y="1311565"/>
                    <a:pt x="69772" y="1312845"/>
                    <a:pt x="70796" y="1314125"/>
                  </a:cubicBezTo>
                  <a:cubicBezTo>
                    <a:pt x="69687" y="1310882"/>
                    <a:pt x="68578" y="1307724"/>
                    <a:pt x="67468" y="1304481"/>
                  </a:cubicBezTo>
                  <a:lnTo>
                    <a:pt x="68151" y="1294324"/>
                  </a:lnTo>
                  <a:lnTo>
                    <a:pt x="70113" y="1271025"/>
                  </a:lnTo>
                  <a:cubicBezTo>
                    <a:pt x="70711" y="1264709"/>
                    <a:pt x="71308" y="1258478"/>
                    <a:pt x="71991" y="1252162"/>
                  </a:cubicBezTo>
                  <a:cubicBezTo>
                    <a:pt x="76512" y="1249261"/>
                    <a:pt x="81034" y="1246359"/>
                    <a:pt x="85556" y="1243371"/>
                  </a:cubicBezTo>
                  <a:cubicBezTo>
                    <a:pt x="85556" y="1245335"/>
                    <a:pt x="85556" y="1247212"/>
                    <a:pt x="85556" y="1249175"/>
                  </a:cubicBezTo>
                  <a:cubicBezTo>
                    <a:pt x="84617" y="1251394"/>
                    <a:pt x="83679" y="1253699"/>
                    <a:pt x="82826" y="1255918"/>
                  </a:cubicBezTo>
                  <a:lnTo>
                    <a:pt x="78645" y="1265989"/>
                  </a:lnTo>
                  <a:lnTo>
                    <a:pt x="78645" y="1265989"/>
                  </a:lnTo>
                  <a:cubicBezTo>
                    <a:pt x="78645" y="1265989"/>
                    <a:pt x="79498" y="1266501"/>
                    <a:pt x="79498" y="1266501"/>
                  </a:cubicBezTo>
                  <a:lnTo>
                    <a:pt x="84276" y="1256430"/>
                  </a:lnTo>
                  <a:cubicBezTo>
                    <a:pt x="84703" y="1255576"/>
                    <a:pt x="85129" y="1254723"/>
                    <a:pt x="85471" y="1253869"/>
                  </a:cubicBezTo>
                  <a:cubicBezTo>
                    <a:pt x="85215" y="1268976"/>
                    <a:pt x="85129" y="1284168"/>
                    <a:pt x="85129" y="1299275"/>
                  </a:cubicBezTo>
                  <a:lnTo>
                    <a:pt x="85129" y="1319588"/>
                  </a:lnTo>
                  <a:cubicBezTo>
                    <a:pt x="85129" y="1319588"/>
                    <a:pt x="85385" y="1339901"/>
                    <a:pt x="85385" y="1339901"/>
                  </a:cubicBezTo>
                  <a:cubicBezTo>
                    <a:pt x="85385" y="1340071"/>
                    <a:pt x="85641" y="1340071"/>
                    <a:pt x="85641" y="1339901"/>
                  </a:cubicBezTo>
                  <a:lnTo>
                    <a:pt x="86068" y="1319417"/>
                  </a:lnTo>
                  <a:lnTo>
                    <a:pt x="86665" y="1298933"/>
                  </a:lnTo>
                  <a:cubicBezTo>
                    <a:pt x="87262" y="1281437"/>
                    <a:pt x="88116" y="1263855"/>
                    <a:pt x="88969" y="1246359"/>
                  </a:cubicBezTo>
                  <a:cubicBezTo>
                    <a:pt x="90249" y="1243798"/>
                    <a:pt x="91443" y="1241153"/>
                    <a:pt x="92723" y="1238592"/>
                  </a:cubicBezTo>
                  <a:cubicBezTo>
                    <a:pt x="95794" y="1236629"/>
                    <a:pt x="98866" y="1234666"/>
                    <a:pt x="101937" y="1232618"/>
                  </a:cubicBezTo>
                  <a:cubicBezTo>
                    <a:pt x="102790" y="1244993"/>
                    <a:pt x="103899" y="1257454"/>
                    <a:pt x="105094" y="1269830"/>
                  </a:cubicBezTo>
                  <a:cubicBezTo>
                    <a:pt x="102620" y="1276402"/>
                    <a:pt x="100145" y="1282888"/>
                    <a:pt x="97757" y="1289460"/>
                  </a:cubicBezTo>
                  <a:cubicBezTo>
                    <a:pt x="97757" y="1289545"/>
                    <a:pt x="97927" y="1289630"/>
                    <a:pt x="97927" y="1289460"/>
                  </a:cubicBezTo>
                  <a:cubicBezTo>
                    <a:pt x="100316" y="1283741"/>
                    <a:pt x="102790" y="1278023"/>
                    <a:pt x="105264" y="1272305"/>
                  </a:cubicBezTo>
                  <a:cubicBezTo>
                    <a:pt x="105264" y="1272390"/>
                    <a:pt x="105264" y="1272561"/>
                    <a:pt x="105264" y="1272646"/>
                  </a:cubicBezTo>
                  <a:cubicBezTo>
                    <a:pt x="107056" y="1290655"/>
                    <a:pt x="109189" y="1308663"/>
                    <a:pt x="111578" y="1326586"/>
                  </a:cubicBezTo>
                  <a:cubicBezTo>
                    <a:pt x="100145" y="1334097"/>
                    <a:pt x="88713" y="1341522"/>
                    <a:pt x="77195" y="1349118"/>
                  </a:cubicBezTo>
                  <a:cubicBezTo>
                    <a:pt x="58510" y="1324965"/>
                    <a:pt x="44689" y="1297739"/>
                    <a:pt x="35475" y="1267867"/>
                  </a:cubicBezTo>
                  <a:close/>
                  <a:moveTo>
                    <a:pt x="80522" y="1353215"/>
                  </a:moveTo>
                  <a:cubicBezTo>
                    <a:pt x="91187" y="1346729"/>
                    <a:pt x="101852" y="1340157"/>
                    <a:pt x="112516" y="1333670"/>
                  </a:cubicBezTo>
                  <a:lnTo>
                    <a:pt x="114649" y="1349118"/>
                  </a:lnTo>
                  <a:lnTo>
                    <a:pt x="117635" y="1369004"/>
                  </a:lnTo>
                  <a:cubicBezTo>
                    <a:pt x="117635" y="1369004"/>
                    <a:pt x="117891" y="1369175"/>
                    <a:pt x="117891" y="1369004"/>
                  </a:cubicBezTo>
                  <a:lnTo>
                    <a:pt x="115588" y="1348948"/>
                  </a:lnTo>
                  <a:lnTo>
                    <a:pt x="113966" y="1332987"/>
                  </a:lnTo>
                  <a:cubicBezTo>
                    <a:pt x="119171" y="1329829"/>
                    <a:pt x="124461" y="1326586"/>
                    <a:pt x="129750" y="1323343"/>
                  </a:cubicBezTo>
                  <a:lnTo>
                    <a:pt x="133248" y="1339559"/>
                  </a:lnTo>
                  <a:cubicBezTo>
                    <a:pt x="133248" y="1339559"/>
                    <a:pt x="133504" y="1339644"/>
                    <a:pt x="133504" y="1339559"/>
                  </a:cubicBezTo>
                  <a:lnTo>
                    <a:pt x="130603" y="1322916"/>
                  </a:lnTo>
                  <a:cubicBezTo>
                    <a:pt x="132139" y="1321978"/>
                    <a:pt x="133760" y="1321039"/>
                    <a:pt x="135296" y="1320100"/>
                  </a:cubicBezTo>
                  <a:cubicBezTo>
                    <a:pt x="134955" y="1324623"/>
                    <a:pt x="135552" y="1329147"/>
                    <a:pt x="137258" y="1333329"/>
                  </a:cubicBezTo>
                  <a:cubicBezTo>
                    <a:pt x="137258" y="1333414"/>
                    <a:pt x="137514" y="1333329"/>
                    <a:pt x="137429" y="1333243"/>
                  </a:cubicBezTo>
                  <a:cubicBezTo>
                    <a:pt x="135808" y="1328891"/>
                    <a:pt x="135552" y="1324196"/>
                    <a:pt x="136149" y="1319673"/>
                  </a:cubicBezTo>
                  <a:cubicBezTo>
                    <a:pt x="136149" y="1319673"/>
                    <a:pt x="136149" y="1319588"/>
                    <a:pt x="136149" y="1319502"/>
                  </a:cubicBezTo>
                  <a:cubicBezTo>
                    <a:pt x="138452" y="1318051"/>
                    <a:pt x="140756" y="1316686"/>
                    <a:pt x="143060" y="1315235"/>
                  </a:cubicBezTo>
                  <a:cubicBezTo>
                    <a:pt x="148776" y="1328293"/>
                    <a:pt x="154407" y="1341181"/>
                    <a:pt x="159953" y="1353898"/>
                  </a:cubicBezTo>
                  <a:lnTo>
                    <a:pt x="161317" y="1359104"/>
                  </a:lnTo>
                  <a:cubicBezTo>
                    <a:pt x="160379" y="1363030"/>
                    <a:pt x="159526" y="1366956"/>
                    <a:pt x="158588" y="1370882"/>
                  </a:cubicBezTo>
                  <a:cubicBezTo>
                    <a:pt x="158588" y="1370967"/>
                    <a:pt x="158758" y="1371053"/>
                    <a:pt x="158843" y="1370882"/>
                  </a:cubicBezTo>
                  <a:cubicBezTo>
                    <a:pt x="159782" y="1367468"/>
                    <a:pt x="160806" y="1364054"/>
                    <a:pt x="161744" y="1360555"/>
                  </a:cubicBezTo>
                  <a:lnTo>
                    <a:pt x="163365" y="1366786"/>
                  </a:lnTo>
                  <a:lnTo>
                    <a:pt x="168570" y="1385818"/>
                  </a:lnTo>
                  <a:cubicBezTo>
                    <a:pt x="168570" y="1385818"/>
                    <a:pt x="168825" y="1385903"/>
                    <a:pt x="168825" y="1385818"/>
                  </a:cubicBezTo>
                  <a:lnTo>
                    <a:pt x="164304" y="1366529"/>
                  </a:lnTo>
                  <a:lnTo>
                    <a:pt x="162938" y="1360299"/>
                  </a:lnTo>
                  <a:cubicBezTo>
                    <a:pt x="166949" y="1369431"/>
                    <a:pt x="170873" y="1378478"/>
                    <a:pt x="174712" y="1387355"/>
                  </a:cubicBezTo>
                  <a:cubicBezTo>
                    <a:pt x="163536" y="1394438"/>
                    <a:pt x="153042" y="1401181"/>
                    <a:pt x="142036" y="1408179"/>
                  </a:cubicBezTo>
                  <a:cubicBezTo>
                    <a:pt x="118147" y="1395036"/>
                    <a:pt x="97841" y="1375832"/>
                    <a:pt x="80778" y="1353471"/>
                  </a:cubicBezTo>
                  <a:close/>
                  <a:moveTo>
                    <a:pt x="266428" y="1470313"/>
                  </a:moveTo>
                  <a:cubicBezTo>
                    <a:pt x="262162" y="1469374"/>
                    <a:pt x="257726" y="1468948"/>
                    <a:pt x="253716" y="1467411"/>
                  </a:cubicBezTo>
                  <a:cubicBezTo>
                    <a:pt x="237933" y="1461351"/>
                    <a:pt x="222319" y="1454865"/>
                    <a:pt x="206536" y="1448635"/>
                  </a:cubicBezTo>
                  <a:cubicBezTo>
                    <a:pt x="202014" y="1446842"/>
                    <a:pt x="198772" y="1443855"/>
                    <a:pt x="197065" y="1439332"/>
                  </a:cubicBezTo>
                  <a:cubicBezTo>
                    <a:pt x="197065" y="1440441"/>
                    <a:pt x="197065" y="1441551"/>
                    <a:pt x="197065" y="1442746"/>
                  </a:cubicBezTo>
                  <a:cubicBezTo>
                    <a:pt x="181538" y="1437027"/>
                    <a:pt x="155004" y="1420640"/>
                    <a:pt x="147581" y="1412191"/>
                  </a:cubicBezTo>
                  <a:cubicBezTo>
                    <a:pt x="147838" y="1411935"/>
                    <a:pt x="147923" y="1411423"/>
                    <a:pt x="148264" y="1411337"/>
                  </a:cubicBezTo>
                  <a:cubicBezTo>
                    <a:pt x="158246" y="1406558"/>
                    <a:pt x="168143" y="1401864"/>
                    <a:pt x="178552" y="1396913"/>
                  </a:cubicBezTo>
                  <a:cubicBezTo>
                    <a:pt x="182306" y="1405534"/>
                    <a:pt x="185974" y="1414239"/>
                    <a:pt x="189728" y="1422859"/>
                  </a:cubicBezTo>
                  <a:cubicBezTo>
                    <a:pt x="190411" y="1424481"/>
                    <a:pt x="191520" y="1425846"/>
                    <a:pt x="192458" y="1427298"/>
                  </a:cubicBezTo>
                  <a:cubicBezTo>
                    <a:pt x="191008" y="1422603"/>
                    <a:pt x="189728" y="1417739"/>
                    <a:pt x="188022" y="1413130"/>
                  </a:cubicBezTo>
                  <a:cubicBezTo>
                    <a:pt x="185889" y="1407241"/>
                    <a:pt x="183500" y="1401522"/>
                    <a:pt x="180941" y="1394865"/>
                  </a:cubicBezTo>
                  <a:cubicBezTo>
                    <a:pt x="185121" y="1392475"/>
                    <a:pt x="189557" y="1390171"/>
                    <a:pt x="193738" y="1387525"/>
                  </a:cubicBezTo>
                  <a:cubicBezTo>
                    <a:pt x="198089" y="1384708"/>
                    <a:pt x="202440" y="1381892"/>
                    <a:pt x="206706" y="1379076"/>
                  </a:cubicBezTo>
                  <a:lnTo>
                    <a:pt x="210546" y="1392305"/>
                  </a:lnTo>
                  <a:lnTo>
                    <a:pt x="207048" y="1385135"/>
                  </a:lnTo>
                  <a:cubicBezTo>
                    <a:pt x="207048" y="1385135"/>
                    <a:pt x="206792" y="1385135"/>
                    <a:pt x="206877" y="1385221"/>
                  </a:cubicBezTo>
                  <a:lnTo>
                    <a:pt x="211569" y="1395889"/>
                  </a:lnTo>
                  <a:lnTo>
                    <a:pt x="212167" y="1395633"/>
                  </a:lnTo>
                  <a:lnTo>
                    <a:pt x="207730" y="1378222"/>
                  </a:lnTo>
                  <a:cubicBezTo>
                    <a:pt x="211655" y="1375576"/>
                    <a:pt x="215580" y="1372931"/>
                    <a:pt x="219418" y="1370199"/>
                  </a:cubicBezTo>
                  <a:cubicBezTo>
                    <a:pt x="219418" y="1370541"/>
                    <a:pt x="219334" y="1370967"/>
                    <a:pt x="219248" y="1371309"/>
                  </a:cubicBezTo>
                  <a:lnTo>
                    <a:pt x="215068" y="1397596"/>
                  </a:lnTo>
                  <a:cubicBezTo>
                    <a:pt x="215068" y="1397596"/>
                    <a:pt x="215238" y="1397767"/>
                    <a:pt x="215323" y="1397596"/>
                  </a:cubicBezTo>
                  <a:lnTo>
                    <a:pt x="220869" y="1371394"/>
                  </a:lnTo>
                  <a:cubicBezTo>
                    <a:pt x="221039" y="1370455"/>
                    <a:pt x="221296" y="1369431"/>
                    <a:pt x="221466" y="1368492"/>
                  </a:cubicBezTo>
                  <a:cubicBezTo>
                    <a:pt x="221978" y="1367980"/>
                    <a:pt x="222490" y="1367383"/>
                    <a:pt x="223002" y="1366786"/>
                  </a:cubicBezTo>
                  <a:cubicBezTo>
                    <a:pt x="223684" y="1368919"/>
                    <a:pt x="224282" y="1370967"/>
                    <a:pt x="224879" y="1373101"/>
                  </a:cubicBezTo>
                  <a:lnTo>
                    <a:pt x="233496" y="1402034"/>
                  </a:lnTo>
                  <a:cubicBezTo>
                    <a:pt x="233496" y="1402034"/>
                    <a:pt x="233752" y="1402034"/>
                    <a:pt x="233752" y="1402034"/>
                  </a:cubicBezTo>
                  <a:lnTo>
                    <a:pt x="226330" y="1372504"/>
                  </a:lnTo>
                  <a:cubicBezTo>
                    <a:pt x="225732" y="1369943"/>
                    <a:pt x="225050" y="1367468"/>
                    <a:pt x="224452" y="1364908"/>
                  </a:cubicBezTo>
                  <a:cubicBezTo>
                    <a:pt x="225050" y="1364140"/>
                    <a:pt x="225647" y="1363286"/>
                    <a:pt x="226330" y="1362518"/>
                  </a:cubicBezTo>
                  <a:cubicBezTo>
                    <a:pt x="226926" y="1364396"/>
                    <a:pt x="227609" y="1366188"/>
                    <a:pt x="227950" y="1368066"/>
                  </a:cubicBezTo>
                  <a:cubicBezTo>
                    <a:pt x="229657" y="1376344"/>
                    <a:pt x="231278" y="1384708"/>
                    <a:pt x="232899" y="1392987"/>
                  </a:cubicBezTo>
                  <a:cubicBezTo>
                    <a:pt x="236909" y="1413215"/>
                    <a:pt x="244758" y="1431906"/>
                    <a:pt x="255593" y="1449403"/>
                  </a:cubicBezTo>
                  <a:cubicBezTo>
                    <a:pt x="259603" y="1455804"/>
                    <a:pt x="263357" y="1462376"/>
                    <a:pt x="267196" y="1468948"/>
                  </a:cubicBezTo>
                  <a:cubicBezTo>
                    <a:pt x="266940" y="1469289"/>
                    <a:pt x="266685" y="1469630"/>
                    <a:pt x="266428" y="1470057"/>
                  </a:cubicBezTo>
                  <a:close/>
                  <a:moveTo>
                    <a:pt x="373672" y="1532788"/>
                  </a:moveTo>
                  <a:cubicBezTo>
                    <a:pt x="367273" y="1529886"/>
                    <a:pt x="361301" y="1525960"/>
                    <a:pt x="355414" y="1522120"/>
                  </a:cubicBezTo>
                  <a:cubicBezTo>
                    <a:pt x="342105" y="1513329"/>
                    <a:pt x="328966" y="1504367"/>
                    <a:pt x="315827" y="1495235"/>
                  </a:cubicBezTo>
                  <a:cubicBezTo>
                    <a:pt x="310538" y="1491565"/>
                    <a:pt x="304821" y="1487980"/>
                    <a:pt x="300811" y="1483115"/>
                  </a:cubicBezTo>
                  <a:cubicBezTo>
                    <a:pt x="293047" y="1473727"/>
                    <a:pt x="285369" y="1464253"/>
                    <a:pt x="278202" y="1454438"/>
                  </a:cubicBezTo>
                  <a:lnTo>
                    <a:pt x="286222" y="1461351"/>
                  </a:lnTo>
                  <a:cubicBezTo>
                    <a:pt x="290914" y="1465277"/>
                    <a:pt x="295607" y="1469204"/>
                    <a:pt x="300385" y="1473044"/>
                  </a:cubicBezTo>
                  <a:cubicBezTo>
                    <a:pt x="313780" y="1483969"/>
                    <a:pt x="327601" y="1494381"/>
                    <a:pt x="341593" y="1504538"/>
                  </a:cubicBezTo>
                  <a:cubicBezTo>
                    <a:pt x="350210" y="1510683"/>
                    <a:pt x="358912" y="1516572"/>
                    <a:pt x="367785" y="1522376"/>
                  </a:cubicBezTo>
                  <a:cubicBezTo>
                    <a:pt x="370772" y="1525277"/>
                    <a:pt x="374099" y="1527838"/>
                    <a:pt x="377768" y="1529886"/>
                  </a:cubicBezTo>
                  <a:cubicBezTo>
                    <a:pt x="377938" y="1529886"/>
                    <a:pt x="378023" y="1529801"/>
                    <a:pt x="377853" y="1529716"/>
                  </a:cubicBezTo>
                  <a:cubicBezTo>
                    <a:pt x="375208" y="1528179"/>
                    <a:pt x="372819" y="1526302"/>
                    <a:pt x="370601" y="1524253"/>
                  </a:cubicBezTo>
                  <a:cubicBezTo>
                    <a:pt x="375293" y="1527326"/>
                    <a:pt x="380071" y="1530313"/>
                    <a:pt x="384849" y="1533300"/>
                  </a:cubicBezTo>
                  <a:lnTo>
                    <a:pt x="384849" y="1533300"/>
                  </a:lnTo>
                  <a:cubicBezTo>
                    <a:pt x="384849" y="1533300"/>
                    <a:pt x="385105" y="1533471"/>
                    <a:pt x="385105" y="1533471"/>
                  </a:cubicBezTo>
                  <a:lnTo>
                    <a:pt x="385361" y="1533642"/>
                  </a:lnTo>
                  <a:lnTo>
                    <a:pt x="385361" y="1533642"/>
                  </a:lnTo>
                  <a:cubicBezTo>
                    <a:pt x="400376" y="1542347"/>
                    <a:pt x="415648" y="1550541"/>
                    <a:pt x="431091" y="1558222"/>
                  </a:cubicBezTo>
                  <a:cubicBezTo>
                    <a:pt x="435442" y="1560356"/>
                    <a:pt x="439878" y="1562489"/>
                    <a:pt x="444315" y="1564538"/>
                  </a:cubicBezTo>
                  <a:cubicBezTo>
                    <a:pt x="420511" y="1554467"/>
                    <a:pt x="397049" y="1543628"/>
                    <a:pt x="373587" y="1532874"/>
                  </a:cubicBezTo>
                  <a:close/>
                  <a:moveTo>
                    <a:pt x="625700" y="1624794"/>
                  </a:moveTo>
                  <a:cubicBezTo>
                    <a:pt x="607015" y="1620526"/>
                    <a:pt x="588586" y="1615235"/>
                    <a:pt x="570243" y="1609602"/>
                  </a:cubicBezTo>
                  <a:cubicBezTo>
                    <a:pt x="556251" y="1605249"/>
                    <a:pt x="542345" y="1600384"/>
                    <a:pt x="528523" y="1595605"/>
                  </a:cubicBezTo>
                  <a:cubicBezTo>
                    <a:pt x="525281" y="1591337"/>
                    <a:pt x="522039" y="1587070"/>
                    <a:pt x="518797" y="1582802"/>
                  </a:cubicBezTo>
                  <a:cubicBezTo>
                    <a:pt x="515981" y="1578962"/>
                    <a:pt x="513166" y="1575036"/>
                    <a:pt x="510436" y="1571110"/>
                  </a:cubicBezTo>
                  <a:cubicBezTo>
                    <a:pt x="514531" y="1573158"/>
                    <a:pt x="518541" y="1575206"/>
                    <a:pt x="522636" y="1577255"/>
                  </a:cubicBezTo>
                  <a:lnTo>
                    <a:pt x="539273" y="1585534"/>
                  </a:lnTo>
                  <a:lnTo>
                    <a:pt x="555995" y="1593556"/>
                  </a:lnTo>
                  <a:cubicBezTo>
                    <a:pt x="555995" y="1593556"/>
                    <a:pt x="556251" y="1593386"/>
                    <a:pt x="556080" y="1593386"/>
                  </a:cubicBezTo>
                  <a:lnTo>
                    <a:pt x="539614" y="1584680"/>
                  </a:lnTo>
                  <a:lnTo>
                    <a:pt x="523234" y="1575804"/>
                  </a:lnTo>
                  <a:cubicBezTo>
                    <a:pt x="518029" y="1572902"/>
                    <a:pt x="512910" y="1570000"/>
                    <a:pt x="507706" y="1567098"/>
                  </a:cubicBezTo>
                  <a:cubicBezTo>
                    <a:pt x="501051" y="1557539"/>
                    <a:pt x="494652" y="1547895"/>
                    <a:pt x="488424" y="1538080"/>
                  </a:cubicBezTo>
                  <a:cubicBezTo>
                    <a:pt x="497126" y="1543030"/>
                    <a:pt x="505914" y="1547980"/>
                    <a:pt x="514616" y="1552760"/>
                  </a:cubicBezTo>
                  <a:lnTo>
                    <a:pt x="534068" y="1563428"/>
                  </a:lnTo>
                  <a:lnTo>
                    <a:pt x="553606" y="1574012"/>
                  </a:lnTo>
                  <a:cubicBezTo>
                    <a:pt x="553606" y="1574012"/>
                    <a:pt x="553862" y="1573926"/>
                    <a:pt x="553692" y="1573841"/>
                  </a:cubicBezTo>
                  <a:lnTo>
                    <a:pt x="534410" y="1562660"/>
                  </a:lnTo>
                  <a:lnTo>
                    <a:pt x="515214" y="1551309"/>
                  </a:lnTo>
                  <a:cubicBezTo>
                    <a:pt x="505231" y="1545334"/>
                    <a:pt x="495249" y="1539275"/>
                    <a:pt x="485353" y="1533130"/>
                  </a:cubicBezTo>
                  <a:cubicBezTo>
                    <a:pt x="483220" y="1529716"/>
                    <a:pt x="481087" y="1526302"/>
                    <a:pt x="479039" y="1522888"/>
                  </a:cubicBezTo>
                  <a:cubicBezTo>
                    <a:pt x="473493" y="1513670"/>
                    <a:pt x="468204" y="1504453"/>
                    <a:pt x="463000" y="1495064"/>
                  </a:cubicBezTo>
                  <a:cubicBezTo>
                    <a:pt x="485438" y="1509061"/>
                    <a:pt x="507961" y="1523058"/>
                    <a:pt x="530400" y="1537056"/>
                  </a:cubicBezTo>
                  <a:lnTo>
                    <a:pt x="532277" y="1538165"/>
                  </a:lnTo>
                  <a:cubicBezTo>
                    <a:pt x="533984" y="1540213"/>
                    <a:pt x="535690" y="1542347"/>
                    <a:pt x="537311" y="1544396"/>
                  </a:cubicBezTo>
                  <a:cubicBezTo>
                    <a:pt x="537396" y="1544481"/>
                    <a:pt x="537567" y="1544396"/>
                    <a:pt x="537481" y="1544225"/>
                  </a:cubicBezTo>
                  <a:cubicBezTo>
                    <a:pt x="536117" y="1542433"/>
                    <a:pt x="534837" y="1540640"/>
                    <a:pt x="533472" y="1538933"/>
                  </a:cubicBezTo>
                  <a:lnTo>
                    <a:pt x="557616" y="1554040"/>
                  </a:lnTo>
                  <a:cubicBezTo>
                    <a:pt x="561370" y="1560356"/>
                    <a:pt x="565209" y="1566671"/>
                    <a:pt x="569134" y="1572902"/>
                  </a:cubicBezTo>
                  <a:cubicBezTo>
                    <a:pt x="572888" y="1578876"/>
                    <a:pt x="576727" y="1584765"/>
                    <a:pt x="580481" y="1590740"/>
                  </a:cubicBezTo>
                  <a:lnTo>
                    <a:pt x="592255" y="1608322"/>
                  </a:lnTo>
                  <a:cubicBezTo>
                    <a:pt x="592255" y="1608322"/>
                    <a:pt x="592511" y="1608322"/>
                    <a:pt x="592426" y="1608236"/>
                  </a:cubicBezTo>
                  <a:lnTo>
                    <a:pt x="581335" y="1590398"/>
                  </a:lnTo>
                  <a:cubicBezTo>
                    <a:pt x="577751" y="1584424"/>
                    <a:pt x="574082" y="1578450"/>
                    <a:pt x="570584" y="1572390"/>
                  </a:cubicBezTo>
                  <a:cubicBezTo>
                    <a:pt x="567599" y="1567184"/>
                    <a:pt x="564612" y="1561977"/>
                    <a:pt x="561712" y="1556686"/>
                  </a:cubicBezTo>
                  <a:lnTo>
                    <a:pt x="570073" y="1561892"/>
                  </a:lnTo>
                  <a:cubicBezTo>
                    <a:pt x="570073" y="1561892"/>
                    <a:pt x="570328" y="1561892"/>
                    <a:pt x="570158" y="1561721"/>
                  </a:cubicBezTo>
                  <a:lnTo>
                    <a:pt x="561200" y="1555747"/>
                  </a:lnTo>
                  <a:cubicBezTo>
                    <a:pt x="554716" y="1544140"/>
                    <a:pt x="548487" y="1532361"/>
                    <a:pt x="542345" y="1520498"/>
                  </a:cubicBezTo>
                  <a:cubicBezTo>
                    <a:pt x="541662" y="1519132"/>
                    <a:pt x="540979" y="1517767"/>
                    <a:pt x="540297" y="1516401"/>
                  </a:cubicBezTo>
                  <a:cubicBezTo>
                    <a:pt x="542771" y="1517767"/>
                    <a:pt x="545330" y="1519218"/>
                    <a:pt x="547805" y="1520583"/>
                  </a:cubicBezTo>
                  <a:lnTo>
                    <a:pt x="554289" y="1524253"/>
                  </a:lnTo>
                  <a:cubicBezTo>
                    <a:pt x="561455" y="1537909"/>
                    <a:pt x="568878" y="1551479"/>
                    <a:pt x="576642" y="1564794"/>
                  </a:cubicBezTo>
                  <a:cubicBezTo>
                    <a:pt x="579457" y="1569659"/>
                    <a:pt x="582358" y="1574438"/>
                    <a:pt x="585259" y="1579303"/>
                  </a:cubicBezTo>
                  <a:lnTo>
                    <a:pt x="594132" y="1593642"/>
                  </a:lnTo>
                  <a:cubicBezTo>
                    <a:pt x="594132" y="1593642"/>
                    <a:pt x="594388" y="1593642"/>
                    <a:pt x="594302" y="1593556"/>
                  </a:cubicBezTo>
                  <a:lnTo>
                    <a:pt x="586027" y="1578962"/>
                  </a:lnTo>
                  <a:cubicBezTo>
                    <a:pt x="583382" y="1574012"/>
                    <a:pt x="580652" y="1569147"/>
                    <a:pt x="578007" y="1564197"/>
                  </a:cubicBezTo>
                  <a:cubicBezTo>
                    <a:pt x="571608" y="1552077"/>
                    <a:pt x="565551" y="1539701"/>
                    <a:pt x="559664" y="1527326"/>
                  </a:cubicBezTo>
                  <a:lnTo>
                    <a:pt x="583467" y="1540640"/>
                  </a:lnTo>
                  <a:cubicBezTo>
                    <a:pt x="583467" y="1540640"/>
                    <a:pt x="583723" y="1540555"/>
                    <a:pt x="583553" y="1540469"/>
                  </a:cubicBezTo>
                  <a:lnTo>
                    <a:pt x="558811" y="1525533"/>
                  </a:lnTo>
                  <a:cubicBezTo>
                    <a:pt x="558213" y="1524339"/>
                    <a:pt x="557702" y="1523144"/>
                    <a:pt x="557104" y="1521949"/>
                  </a:cubicBezTo>
                  <a:cubicBezTo>
                    <a:pt x="554118" y="1515462"/>
                    <a:pt x="551217" y="1508891"/>
                    <a:pt x="548317" y="1502319"/>
                  </a:cubicBezTo>
                  <a:cubicBezTo>
                    <a:pt x="560176" y="1506586"/>
                    <a:pt x="572035" y="1510854"/>
                    <a:pt x="583894" y="1515036"/>
                  </a:cubicBezTo>
                  <a:cubicBezTo>
                    <a:pt x="586027" y="1519986"/>
                    <a:pt x="588074" y="1525021"/>
                    <a:pt x="590293" y="1529972"/>
                  </a:cubicBezTo>
                  <a:lnTo>
                    <a:pt x="590293" y="1529972"/>
                  </a:lnTo>
                  <a:cubicBezTo>
                    <a:pt x="590293" y="1529972"/>
                    <a:pt x="590293" y="1529972"/>
                    <a:pt x="590293" y="1529972"/>
                  </a:cubicBezTo>
                  <a:lnTo>
                    <a:pt x="590293" y="1529972"/>
                  </a:lnTo>
                  <a:cubicBezTo>
                    <a:pt x="590293" y="1529972"/>
                    <a:pt x="590293" y="1529972"/>
                    <a:pt x="590293" y="1529972"/>
                  </a:cubicBezTo>
                  <a:cubicBezTo>
                    <a:pt x="602067" y="1554808"/>
                    <a:pt x="614608" y="1579218"/>
                    <a:pt x="627662" y="1603371"/>
                  </a:cubicBezTo>
                  <a:cubicBezTo>
                    <a:pt x="632098" y="1611735"/>
                    <a:pt x="636620" y="1620014"/>
                    <a:pt x="641227" y="1628208"/>
                  </a:cubicBezTo>
                  <a:cubicBezTo>
                    <a:pt x="636023" y="1627098"/>
                    <a:pt x="630904" y="1625989"/>
                    <a:pt x="625784" y="1624794"/>
                  </a:cubicBezTo>
                  <a:close/>
                  <a:moveTo>
                    <a:pt x="806572" y="1650398"/>
                  </a:moveTo>
                  <a:cubicBezTo>
                    <a:pt x="786608" y="1649203"/>
                    <a:pt x="766814" y="1646472"/>
                    <a:pt x="746935" y="1644168"/>
                  </a:cubicBezTo>
                  <a:cubicBezTo>
                    <a:pt x="727056" y="1641863"/>
                    <a:pt x="707177" y="1639901"/>
                    <a:pt x="687469" y="1636743"/>
                  </a:cubicBezTo>
                  <a:cubicBezTo>
                    <a:pt x="672112" y="1634268"/>
                    <a:pt x="656755" y="1631451"/>
                    <a:pt x="641483" y="1628293"/>
                  </a:cubicBezTo>
                  <a:lnTo>
                    <a:pt x="635425" y="1615918"/>
                  </a:lnTo>
                  <a:lnTo>
                    <a:pt x="629112" y="1602774"/>
                  </a:lnTo>
                  <a:cubicBezTo>
                    <a:pt x="623225" y="1590398"/>
                    <a:pt x="617509" y="1577937"/>
                    <a:pt x="611878" y="1565477"/>
                  </a:cubicBezTo>
                  <a:cubicBezTo>
                    <a:pt x="606247" y="1552930"/>
                    <a:pt x="600701" y="1540469"/>
                    <a:pt x="595241" y="1527838"/>
                  </a:cubicBezTo>
                  <a:lnTo>
                    <a:pt x="595241" y="1527838"/>
                  </a:lnTo>
                  <a:cubicBezTo>
                    <a:pt x="595241" y="1527838"/>
                    <a:pt x="595156" y="1527667"/>
                    <a:pt x="595156" y="1527667"/>
                  </a:cubicBezTo>
                  <a:lnTo>
                    <a:pt x="595156" y="1527497"/>
                  </a:lnTo>
                  <a:cubicBezTo>
                    <a:pt x="595156" y="1527497"/>
                    <a:pt x="595070" y="1527497"/>
                    <a:pt x="595070" y="1527497"/>
                  </a:cubicBezTo>
                  <a:cubicBezTo>
                    <a:pt x="593449" y="1523997"/>
                    <a:pt x="591828" y="1520583"/>
                    <a:pt x="590207" y="1517084"/>
                  </a:cubicBezTo>
                  <a:cubicBezTo>
                    <a:pt x="593279" y="1518194"/>
                    <a:pt x="596350" y="1519218"/>
                    <a:pt x="599422" y="1520327"/>
                  </a:cubicBezTo>
                  <a:cubicBezTo>
                    <a:pt x="602322" y="1521351"/>
                    <a:pt x="605223" y="1522120"/>
                    <a:pt x="608209" y="1522802"/>
                  </a:cubicBezTo>
                  <a:lnTo>
                    <a:pt x="615120" y="1526472"/>
                  </a:lnTo>
                  <a:cubicBezTo>
                    <a:pt x="619386" y="1535349"/>
                    <a:pt x="623737" y="1544225"/>
                    <a:pt x="628259" y="1552930"/>
                  </a:cubicBezTo>
                  <a:cubicBezTo>
                    <a:pt x="634828" y="1565477"/>
                    <a:pt x="641654" y="1577937"/>
                    <a:pt x="648820" y="1590228"/>
                  </a:cubicBezTo>
                  <a:lnTo>
                    <a:pt x="656499" y="1603371"/>
                  </a:lnTo>
                  <a:lnTo>
                    <a:pt x="664348" y="1616344"/>
                  </a:lnTo>
                  <a:cubicBezTo>
                    <a:pt x="664348" y="1616344"/>
                    <a:pt x="664604" y="1616344"/>
                    <a:pt x="664519" y="1616259"/>
                  </a:cubicBezTo>
                  <a:lnTo>
                    <a:pt x="657267" y="1603030"/>
                  </a:lnTo>
                  <a:lnTo>
                    <a:pt x="650186" y="1589716"/>
                  </a:lnTo>
                  <a:cubicBezTo>
                    <a:pt x="643701" y="1577169"/>
                    <a:pt x="637558" y="1564367"/>
                    <a:pt x="631587" y="1551565"/>
                  </a:cubicBezTo>
                  <a:cubicBezTo>
                    <a:pt x="628344" y="1544481"/>
                    <a:pt x="625188" y="1537397"/>
                    <a:pt x="622031" y="1530228"/>
                  </a:cubicBezTo>
                  <a:lnTo>
                    <a:pt x="636535" y="1537909"/>
                  </a:lnTo>
                  <a:cubicBezTo>
                    <a:pt x="636535" y="1537909"/>
                    <a:pt x="636791" y="1537824"/>
                    <a:pt x="636620" y="1537738"/>
                  </a:cubicBezTo>
                  <a:lnTo>
                    <a:pt x="621604" y="1529204"/>
                  </a:lnTo>
                  <a:cubicBezTo>
                    <a:pt x="621092" y="1527923"/>
                    <a:pt x="620495" y="1526728"/>
                    <a:pt x="619983" y="1525448"/>
                  </a:cubicBezTo>
                  <a:cubicBezTo>
                    <a:pt x="619983" y="1525448"/>
                    <a:pt x="619983" y="1525448"/>
                    <a:pt x="619983" y="1525448"/>
                  </a:cubicBezTo>
                  <a:cubicBezTo>
                    <a:pt x="628088" y="1527326"/>
                    <a:pt x="636193" y="1528948"/>
                    <a:pt x="644213" y="1531508"/>
                  </a:cubicBezTo>
                  <a:cubicBezTo>
                    <a:pt x="645408" y="1534581"/>
                    <a:pt x="646602" y="1537568"/>
                    <a:pt x="647796" y="1540640"/>
                  </a:cubicBezTo>
                  <a:lnTo>
                    <a:pt x="647796" y="1540640"/>
                  </a:lnTo>
                  <a:cubicBezTo>
                    <a:pt x="647796" y="1540640"/>
                    <a:pt x="647796" y="1540640"/>
                    <a:pt x="647796" y="1540640"/>
                  </a:cubicBezTo>
                  <a:lnTo>
                    <a:pt x="647796" y="1540640"/>
                  </a:lnTo>
                  <a:cubicBezTo>
                    <a:pt x="647796" y="1540640"/>
                    <a:pt x="647796" y="1540640"/>
                    <a:pt x="647796" y="1540640"/>
                  </a:cubicBezTo>
                  <a:cubicBezTo>
                    <a:pt x="652830" y="1551821"/>
                    <a:pt x="658120" y="1562831"/>
                    <a:pt x="663665" y="1573755"/>
                  </a:cubicBezTo>
                  <a:cubicBezTo>
                    <a:pt x="669211" y="1584680"/>
                    <a:pt x="675013" y="1595434"/>
                    <a:pt x="680985" y="1606102"/>
                  </a:cubicBezTo>
                  <a:lnTo>
                    <a:pt x="687384" y="1617539"/>
                  </a:lnTo>
                  <a:lnTo>
                    <a:pt x="692332" y="1626074"/>
                  </a:lnTo>
                  <a:cubicBezTo>
                    <a:pt x="691138" y="1626415"/>
                    <a:pt x="689858" y="1626842"/>
                    <a:pt x="688663" y="1627183"/>
                  </a:cubicBezTo>
                  <a:cubicBezTo>
                    <a:pt x="688578" y="1627183"/>
                    <a:pt x="688663" y="1627439"/>
                    <a:pt x="688663" y="1627439"/>
                  </a:cubicBezTo>
                  <a:cubicBezTo>
                    <a:pt x="689943" y="1627098"/>
                    <a:pt x="691223" y="1626842"/>
                    <a:pt x="692503" y="1626501"/>
                  </a:cubicBezTo>
                  <a:lnTo>
                    <a:pt x="693868" y="1628891"/>
                  </a:lnTo>
                  <a:cubicBezTo>
                    <a:pt x="693868" y="1628891"/>
                    <a:pt x="694124" y="1628891"/>
                    <a:pt x="694038" y="1628805"/>
                  </a:cubicBezTo>
                  <a:lnTo>
                    <a:pt x="692844" y="1626501"/>
                  </a:lnTo>
                  <a:cubicBezTo>
                    <a:pt x="698987" y="1625050"/>
                    <a:pt x="705130" y="1623514"/>
                    <a:pt x="711273" y="1621892"/>
                  </a:cubicBezTo>
                  <a:cubicBezTo>
                    <a:pt x="716989" y="1620441"/>
                    <a:pt x="722705" y="1618990"/>
                    <a:pt x="728421" y="1617454"/>
                  </a:cubicBezTo>
                  <a:lnTo>
                    <a:pt x="731152" y="1621465"/>
                  </a:lnTo>
                  <a:cubicBezTo>
                    <a:pt x="731152" y="1621465"/>
                    <a:pt x="731407" y="1621465"/>
                    <a:pt x="731322" y="1621380"/>
                  </a:cubicBezTo>
                  <a:lnTo>
                    <a:pt x="728848" y="1617368"/>
                  </a:lnTo>
                  <a:cubicBezTo>
                    <a:pt x="733455" y="1616174"/>
                    <a:pt x="737977" y="1614893"/>
                    <a:pt x="742584" y="1613613"/>
                  </a:cubicBezTo>
                  <a:lnTo>
                    <a:pt x="746594" y="1621550"/>
                  </a:lnTo>
                  <a:cubicBezTo>
                    <a:pt x="740110" y="1623855"/>
                    <a:pt x="733626" y="1626245"/>
                    <a:pt x="727141" y="1628549"/>
                  </a:cubicBezTo>
                  <a:lnTo>
                    <a:pt x="701205" y="1637767"/>
                  </a:lnTo>
                  <a:cubicBezTo>
                    <a:pt x="701205" y="1637767"/>
                    <a:pt x="701205" y="1638023"/>
                    <a:pt x="701205" y="1638023"/>
                  </a:cubicBezTo>
                  <a:lnTo>
                    <a:pt x="727653" y="1630000"/>
                  </a:lnTo>
                  <a:cubicBezTo>
                    <a:pt x="734308" y="1627952"/>
                    <a:pt x="741048" y="1625989"/>
                    <a:pt x="747703" y="1623940"/>
                  </a:cubicBezTo>
                  <a:lnTo>
                    <a:pt x="750689" y="1629829"/>
                  </a:lnTo>
                  <a:cubicBezTo>
                    <a:pt x="750689" y="1629829"/>
                    <a:pt x="750945" y="1629829"/>
                    <a:pt x="750860" y="1629744"/>
                  </a:cubicBezTo>
                  <a:lnTo>
                    <a:pt x="748215" y="1623770"/>
                  </a:lnTo>
                  <a:cubicBezTo>
                    <a:pt x="758368" y="1620697"/>
                    <a:pt x="768435" y="1617710"/>
                    <a:pt x="778588" y="1614552"/>
                  </a:cubicBezTo>
                  <a:cubicBezTo>
                    <a:pt x="779356" y="1615918"/>
                    <a:pt x="780038" y="1617368"/>
                    <a:pt x="780806" y="1618734"/>
                  </a:cubicBezTo>
                  <a:lnTo>
                    <a:pt x="786437" y="1629147"/>
                  </a:lnTo>
                  <a:lnTo>
                    <a:pt x="788485" y="1632816"/>
                  </a:lnTo>
                  <a:cubicBezTo>
                    <a:pt x="782512" y="1634865"/>
                    <a:pt x="776540" y="1636828"/>
                    <a:pt x="770568" y="1638876"/>
                  </a:cubicBezTo>
                  <a:cubicBezTo>
                    <a:pt x="770483" y="1638876"/>
                    <a:pt x="770568" y="1639132"/>
                    <a:pt x="770568" y="1639132"/>
                  </a:cubicBezTo>
                  <a:cubicBezTo>
                    <a:pt x="776711" y="1637425"/>
                    <a:pt x="782939" y="1635718"/>
                    <a:pt x="789082" y="1634011"/>
                  </a:cubicBezTo>
                  <a:lnTo>
                    <a:pt x="792153" y="1639559"/>
                  </a:lnTo>
                  <a:cubicBezTo>
                    <a:pt x="792153" y="1639559"/>
                    <a:pt x="792409" y="1639559"/>
                    <a:pt x="792324" y="1639474"/>
                  </a:cubicBezTo>
                  <a:lnTo>
                    <a:pt x="789594" y="1633926"/>
                  </a:lnTo>
                  <a:cubicBezTo>
                    <a:pt x="791386" y="1633414"/>
                    <a:pt x="793177" y="1632902"/>
                    <a:pt x="794969" y="1632390"/>
                  </a:cubicBezTo>
                  <a:cubicBezTo>
                    <a:pt x="805121" y="1629573"/>
                    <a:pt x="815274" y="1626586"/>
                    <a:pt x="825427" y="1623599"/>
                  </a:cubicBezTo>
                  <a:lnTo>
                    <a:pt x="831143" y="1632390"/>
                  </a:lnTo>
                  <a:cubicBezTo>
                    <a:pt x="831143" y="1632390"/>
                    <a:pt x="831399" y="1632390"/>
                    <a:pt x="831314" y="1632304"/>
                  </a:cubicBezTo>
                  <a:lnTo>
                    <a:pt x="826195" y="1623343"/>
                  </a:lnTo>
                  <a:cubicBezTo>
                    <a:pt x="834300" y="1620953"/>
                    <a:pt x="842320" y="1618563"/>
                    <a:pt x="850340" y="1616003"/>
                  </a:cubicBezTo>
                  <a:cubicBezTo>
                    <a:pt x="852131" y="1619246"/>
                    <a:pt x="854008" y="1622489"/>
                    <a:pt x="855885" y="1625733"/>
                  </a:cubicBezTo>
                  <a:cubicBezTo>
                    <a:pt x="857250" y="1628122"/>
                    <a:pt x="858616" y="1630512"/>
                    <a:pt x="860066" y="1632902"/>
                  </a:cubicBezTo>
                  <a:cubicBezTo>
                    <a:pt x="859639" y="1633158"/>
                    <a:pt x="859127" y="1633414"/>
                    <a:pt x="858701" y="1633585"/>
                  </a:cubicBezTo>
                  <a:cubicBezTo>
                    <a:pt x="850937" y="1637596"/>
                    <a:pt x="843173" y="1641607"/>
                    <a:pt x="835409" y="1645704"/>
                  </a:cubicBezTo>
                  <a:cubicBezTo>
                    <a:pt x="835324" y="1645704"/>
                    <a:pt x="835409" y="1645960"/>
                    <a:pt x="835494" y="1645875"/>
                  </a:cubicBezTo>
                  <a:cubicBezTo>
                    <a:pt x="843514" y="1642205"/>
                    <a:pt x="851449" y="1638535"/>
                    <a:pt x="859469" y="1634950"/>
                  </a:cubicBezTo>
                  <a:cubicBezTo>
                    <a:pt x="859895" y="1634780"/>
                    <a:pt x="860407" y="1634524"/>
                    <a:pt x="860834" y="1634353"/>
                  </a:cubicBezTo>
                  <a:cubicBezTo>
                    <a:pt x="862711" y="1637596"/>
                    <a:pt x="864588" y="1640925"/>
                    <a:pt x="866465" y="1644168"/>
                  </a:cubicBezTo>
                  <a:cubicBezTo>
                    <a:pt x="866465" y="1644168"/>
                    <a:pt x="866721" y="1644168"/>
                    <a:pt x="866635" y="1644083"/>
                  </a:cubicBezTo>
                  <a:cubicBezTo>
                    <a:pt x="864929" y="1640754"/>
                    <a:pt x="863308" y="1637340"/>
                    <a:pt x="861601" y="1634011"/>
                  </a:cubicBezTo>
                  <a:cubicBezTo>
                    <a:pt x="870389" y="1630085"/>
                    <a:pt x="879091" y="1626245"/>
                    <a:pt x="887879" y="1622404"/>
                  </a:cubicBezTo>
                  <a:cubicBezTo>
                    <a:pt x="888135" y="1622831"/>
                    <a:pt x="888306" y="1623172"/>
                    <a:pt x="888562" y="1623599"/>
                  </a:cubicBezTo>
                  <a:cubicBezTo>
                    <a:pt x="892401" y="1630256"/>
                    <a:pt x="896326" y="1636913"/>
                    <a:pt x="900336" y="1643570"/>
                  </a:cubicBezTo>
                  <a:cubicBezTo>
                    <a:pt x="900336" y="1643570"/>
                    <a:pt x="900591" y="1643570"/>
                    <a:pt x="900506" y="1643485"/>
                  </a:cubicBezTo>
                  <a:cubicBezTo>
                    <a:pt x="896923" y="1636657"/>
                    <a:pt x="893425" y="1629829"/>
                    <a:pt x="890012" y="1623001"/>
                  </a:cubicBezTo>
                  <a:cubicBezTo>
                    <a:pt x="889841" y="1622575"/>
                    <a:pt x="889586" y="1622233"/>
                    <a:pt x="889415" y="1621807"/>
                  </a:cubicBezTo>
                  <a:cubicBezTo>
                    <a:pt x="896667" y="1618649"/>
                    <a:pt x="903834" y="1615576"/>
                    <a:pt x="911085" y="1612418"/>
                  </a:cubicBezTo>
                  <a:cubicBezTo>
                    <a:pt x="912792" y="1615235"/>
                    <a:pt x="914584" y="1618051"/>
                    <a:pt x="916375" y="1620782"/>
                  </a:cubicBezTo>
                  <a:lnTo>
                    <a:pt x="923030" y="1631024"/>
                  </a:lnTo>
                  <a:lnTo>
                    <a:pt x="925504" y="1634694"/>
                  </a:lnTo>
                  <a:cubicBezTo>
                    <a:pt x="919788" y="1638023"/>
                    <a:pt x="914157" y="1641437"/>
                    <a:pt x="908526" y="1644851"/>
                  </a:cubicBezTo>
                  <a:lnTo>
                    <a:pt x="894534" y="1653300"/>
                  </a:lnTo>
                  <a:cubicBezTo>
                    <a:pt x="891036" y="1653300"/>
                    <a:pt x="887623" y="1653215"/>
                    <a:pt x="884125" y="1653129"/>
                  </a:cubicBezTo>
                  <a:cubicBezTo>
                    <a:pt x="858104" y="1652959"/>
                    <a:pt x="832082" y="1652191"/>
                    <a:pt x="806060" y="1650569"/>
                  </a:cubicBezTo>
                  <a:close/>
                  <a:moveTo>
                    <a:pt x="896155" y="1653129"/>
                  </a:moveTo>
                  <a:lnTo>
                    <a:pt x="909891" y="1645960"/>
                  </a:lnTo>
                  <a:cubicBezTo>
                    <a:pt x="915778" y="1642973"/>
                    <a:pt x="921750" y="1639901"/>
                    <a:pt x="927637" y="1636999"/>
                  </a:cubicBezTo>
                  <a:lnTo>
                    <a:pt x="930367" y="1641010"/>
                  </a:lnTo>
                  <a:cubicBezTo>
                    <a:pt x="930367" y="1641010"/>
                    <a:pt x="930623" y="1641010"/>
                    <a:pt x="930538" y="1640925"/>
                  </a:cubicBezTo>
                  <a:lnTo>
                    <a:pt x="928064" y="1636828"/>
                  </a:lnTo>
                  <a:cubicBezTo>
                    <a:pt x="938558" y="1631536"/>
                    <a:pt x="949052" y="1626330"/>
                    <a:pt x="959545" y="1621124"/>
                  </a:cubicBezTo>
                  <a:cubicBezTo>
                    <a:pt x="960314" y="1622489"/>
                    <a:pt x="961167" y="1623770"/>
                    <a:pt x="961935" y="1625135"/>
                  </a:cubicBezTo>
                  <a:lnTo>
                    <a:pt x="961082" y="1625733"/>
                  </a:lnTo>
                  <a:cubicBezTo>
                    <a:pt x="961082" y="1625733"/>
                    <a:pt x="961082" y="1625989"/>
                    <a:pt x="961167" y="1625903"/>
                  </a:cubicBezTo>
                  <a:lnTo>
                    <a:pt x="962020" y="1625306"/>
                  </a:lnTo>
                  <a:cubicBezTo>
                    <a:pt x="963044" y="1627098"/>
                    <a:pt x="964153" y="1628891"/>
                    <a:pt x="965177" y="1630683"/>
                  </a:cubicBezTo>
                  <a:cubicBezTo>
                    <a:pt x="965177" y="1630683"/>
                    <a:pt x="965432" y="1630683"/>
                    <a:pt x="965347" y="1630598"/>
                  </a:cubicBezTo>
                  <a:cubicBezTo>
                    <a:pt x="964409" y="1628720"/>
                    <a:pt x="963470" y="1626842"/>
                    <a:pt x="962446" y="1624965"/>
                  </a:cubicBezTo>
                  <a:lnTo>
                    <a:pt x="983776" y="1611223"/>
                  </a:lnTo>
                  <a:cubicBezTo>
                    <a:pt x="983776" y="1611223"/>
                    <a:pt x="983776" y="1611223"/>
                    <a:pt x="983776" y="1611223"/>
                  </a:cubicBezTo>
                  <a:lnTo>
                    <a:pt x="986677" y="1617112"/>
                  </a:lnTo>
                  <a:cubicBezTo>
                    <a:pt x="984458" y="1618563"/>
                    <a:pt x="982240" y="1619929"/>
                    <a:pt x="980022" y="1621380"/>
                  </a:cubicBezTo>
                  <a:cubicBezTo>
                    <a:pt x="969443" y="1628037"/>
                    <a:pt x="958863" y="1634694"/>
                    <a:pt x="948199" y="1641181"/>
                  </a:cubicBezTo>
                  <a:lnTo>
                    <a:pt x="936766" y="1648008"/>
                  </a:lnTo>
                  <a:lnTo>
                    <a:pt x="928746" y="1652703"/>
                  </a:lnTo>
                  <a:cubicBezTo>
                    <a:pt x="917826" y="1653642"/>
                    <a:pt x="906819" y="1653471"/>
                    <a:pt x="895814" y="1653300"/>
                  </a:cubicBezTo>
                  <a:close/>
                  <a:moveTo>
                    <a:pt x="1026093" y="1629317"/>
                  </a:moveTo>
                  <a:cubicBezTo>
                    <a:pt x="1012784" y="1635889"/>
                    <a:pt x="999645" y="1642461"/>
                    <a:pt x="984373" y="1643912"/>
                  </a:cubicBezTo>
                  <a:cubicBezTo>
                    <a:pt x="971149" y="1645192"/>
                    <a:pt x="958010" y="1647752"/>
                    <a:pt x="944957" y="1650398"/>
                  </a:cubicBezTo>
                  <a:cubicBezTo>
                    <a:pt x="940008" y="1651422"/>
                    <a:pt x="935145" y="1652020"/>
                    <a:pt x="930197" y="1652447"/>
                  </a:cubicBezTo>
                  <a:cubicBezTo>
                    <a:pt x="936596" y="1649118"/>
                    <a:pt x="943079" y="1645704"/>
                    <a:pt x="949478" y="1642290"/>
                  </a:cubicBezTo>
                  <a:cubicBezTo>
                    <a:pt x="960484" y="1636401"/>
                    <a:pt x="971490" y="1630427"/>
                    <a:pt x="982411" y="1624282"/>
                  </a:cubicBezTo>
                  <a:cubicBezTo>
                    <a:pt x="991966" y="1618905"/>
                    <a:pt x="1001351" y="1613357"/>
                    <a:pt x="1010736" y="1607724"/>
                  </a:cubicBezTo>
                  <a:cubicBezTo>
                    <a:pt x="1012016" y="1610370"/>
                    <a:pt x="1013210" y="1613016"/>
                    <a:pt x="1014490" y="1615662"/>
                  </a:cubicBezTo>
                  <a:cubicBezTo>
                    <a:pt x="1014490" y="1615662"/>
                    <a:pt x="1014746" y="1615662"/>
                    <a:pt x="1014661" y="1615576"/>
                  </a:cubicBezTo>
                  <a:cubicBezTo>
                    <a:pt x="1013551" y="1612845"/>
                    <a:pt x="1012528" y="1610114"/>
                    <a:pt x="1011418" y="1607383"/>
                  </a:cubicBezTo>
                  <a:cubicBezTo>
                    <a:pt x="1012528" y="1606700"/>
                    <a:pt x="1013637" y="1606102"/>
                    <a:pt x="1014746" y="1605420"/>
                  </a:cubicBezTo>
                  <a:lnTo>
                    <a:pt x="1014746" y="1605420"/>
                  </a:lnTo>
                  <a:cubicBezTo>
                    <a:pt x="1014746" y="1605420"/>
                    <a:pt x="1014746" y="1605420"/>
                    <a:pt x="1014746" y="1605420"/>
                  </a:cubicBezTo>
                  <a:lnTo>
                    <a:pt x="1014746" y="1605420"/>
                  </a:lnTo>
                  <a:cubicBezTo>
                    <a:pt x="1014746" y="1605420"/>
                    <a:pt x="1014746" y="1605420"/>
                    <a:pt x="1014746" y="1605420"/>
                  </a:cubicBezTo>
                  <a:cubicBezTo>
                    <a:pt x="1025240" y="1598506"/>
                    <a:pt x="1035563" y="1591508"/>
                    <a:pt x="1045802" y="1584253"/>
                  </a:cubicBezTo>
                  <a:cubicBezTo>
                    <a:pt x="1056040" y="1576999"/>
                    <a:pt x="1066107" y="1569659"/>
                    <a:pt x="1076175" y="1562233"/>
                  </a:cubicBezTo>
                  <a:cubicBezTo>
                    <a:pt x="1083341" y="1556942"/>
                    <a:pt x="1090508" y="1551565"/>
                    <a:pt x="1097589" y="1546188"/>
                  </a:cubicBezTo>
                  <a:cubicBezTo>
                    <a:pt x="1097674" y="1546188"/>
                    <a:pt x="1097589" y="1545932"/>
                    <a:pt x="1097418" y="1546017"/>
                  </a:cubicBezTo>
                  <a:lnTo>
                    <a:pt x="1086413" y="1553528"/>
                  </a:lnTo>
                  <a:lnTo>
                    <a:pt x="1075406" y="1560953"/>
                  </a:lnTo>
                  <a:cubicBezTo>
                    <a:pt x="1064998" y="1567866"/>
                    <a:pt x="1054504" y="1574524"/>
                    <a:pt x="1043924" y="1581266"/>
                  </a:cubicBezTo>
                  <a:cubicBezTo>
                    <a:pt x="1033345" y="1587923"/>
                    <a:pt x="1022680" y="1594410"/>
                    <a:pt x="1012101" y="1600982"/>
                  </a:cubicBezTo>
                  <a:lnTo>
                    <a:pt x="1012101" y="1600982"/>
                  </a:lnTo>
                  <a:cubicBezTo>
                    <a:pt x="1012101" y="1600982"/>
                    <a:pt x="1011930" y="1601067"/>
                    <a:pt x="1011930" y="1601067"/>
                  </a:cubicBezTo>
                  <a:lnTo>
                    <a:pt x="1011760" y="1601067"/>
                  </a:lnTo>
                  <a:cubicBezTo>
                    <a:pt x="1011760" y="1601067"/>
                    <a:pt x="1011760" y="1601152"/>
                    <a:pt x="1011760" y="1601152"/>
                  </a:cubicBezTo>
                  <a:cubicBezTo>
                    <a:pt x="1010992" y="1601664"/>
                    <a:pt x="1010224" y="1602176"/>
                    <a:pt x="1009456" y="1602688"/>
                  </a:cubicBezTo>
                  <a:cubicBezTo>
                    <a:pt x="1008688" y="1600811"/>
                    <a:pt x="1008006" y="1598933"/>
                    <a:pt x="1007238" y="1597141"/>
                  </a:cubicBezTo>
                  <a:cubicBezTo>
                    <a:pt x="1007238" y="1596970"/>
                    <a:pt x="1007067" y="1596799"/>
                    <a:pt x="1007067" y="1596629"/>
                  </a:cubicBezTo>
                  <a:cubicBezTo>
                    <a:pt x="1011418" y="1593812"/>
                    <a:pt x="1015770" y="1591081"/>
                    <a:pt x="1020121" y="1588265"/>
                  </a:cubicBezTo>
                  <a:lnTo>
                    <a:pt x="1020974" y="1587838"/>
                  </a:lnTo>
                  <a:lnTo>
                    <a:pt x="1020974" y="1587838"/>
                  </a:lnTo>
                  <a:cubicBezTo>
                    <a:pt x="1020974" y="1587838"/>
                    <a:pt x="1021230" y="1587838"/>
                    <a:pt x="1021230" y="1587838"/>
                  </a:cubicBezTo>
                  <a:lnTo>
                    <a:pt x="1021230" y="1587838"/>
                  </a:lnTo>
                  <a:cubicBezTo>
                    <a:pt x="1021230" y="1587838"/>
                    <a:pt x="1037526" y="1579047"/>
                    <a:pt x="1037526" y="1579047"/>
                  </a:cubicBezTo>
                  <a:cubicBezTo>
                    <a:pt x="1037526" y="1579047"/>
                    <a:pt x="1037526" y="1578791"/>
                    <a:pt x="1037440" y="1578876"/>
                  </a:cubicBezTo>
                  <a:lnTo>
                    <a:pt x="1028397" y="1582973"/>
                  </a:lnTo>
                  <a:cubicBezTo>
                    <a:pt x="1034881" y="1578791"/>
                    <a:pt x="1041365" y="1574609"/>
                    <a:pt x="1047849" y="1570341"/>
                  </a:cubicBezTo>
                  <a:cubicBezTo>
                    <a:pt x="1047849" y="1570341"/>
                    <a:pt x="1047849" y="1570341"/>
                    <a:pt x="1047849" y="1570341"/>
                  </a:cubicBezTo>
                  <a:cubicBezTo>
                    <a:pt x="1047849" y="1570341"/>
                    <a:pt x="1047849" y="1570341"/>
                    <a:pt x="1047849" y="1570341"/>
                  </a:cubicBezTo>
                  <a:cubicBezTo>
                    <a:pt x="1047849" y="1570341"/>
                    <a:pt x="1047849" y="1570341"/>
                    <a:pt x="1047849" y="1570341"/>
                  </a:cubicBezTo>
                  <a:cubicBezTo>
                    <a:pt x="1047849" y="1570341"/>
                    <a:pt x="1047849" y="1570341"/>
                    <a:pt x="1047849" y="1570341"/>
                  </a:cubicBezTo>
                  <a:cubicBezTo>
                    <a:pt x="1050750" y="1568293"/>
                    <a:pt x="1053651" y="1566245"/>
                    <a:pt x="1056637" y="1564111"/>
                  </a:cubicBezTo>
                  <a:cubicBezTo>
                    <a:pt x="1057064" y="1565647"/>
                    <a:pt x="1057490" y="1567184"/>
                    <a:pt x="1057917" y="1568720"/>
                  </a:cubicBezTo>
                  <a:cubicBezTo>
                    <a:pt x="1057917" y="1568720"/>
                    <a:pt x="1058173" y="1568720"/>
                    <a:pt x="1058173" y="1568720"/>
                  </a:cubicBezTo>
                  <a:cubicBezTo>
                    <a:pt x="1057831" y="1567098"/>
                    <a:pt x="1057575" y="1565391"/>
                    <a:pt x="1057234" y="1563770"/>
                  </a:cubicBezTo>
                  <a:cubicBezTo>
                    <a:pt x="1074724" y="1551309"/>
                    <a:pt x="1092129" y="1538677"/>
                    <a:pt x="1109533" y="1526131"/>
                  </a:cubicBezTo>
                  <a:lnTo>
                    <a:pt x="1131545" y="1510341"/>
                  </a:lnTo>
                  <a:cubicBezTo>
                    <a:pt x="1131545" y="1510341"/>
                    <a:pt x="1131545" y="1510085"/>
                    <a:pt x="1131375" y="1510171"/>
                  </a:cubicBezTo>
                  <a:lnTo>
                    <a:pt x="1108766" y="1524765"/>
                  </a:lnTo>
                  <a:cubicBezTo>
                    <a:pt x="1091275" y="1536031"/>
                    <a:pt x="1073700" y="1547212"/>
                    <a:pt x="1056210" y="1558563"/>
                  </a:cubicBezTo>
                  <a:cubicBezTo>
                    <a:pt x="1055869" y="1556600"/>
                    <a:pt x="1055527" y="1554723"/>
                    <a:pt x="1055186" y="1552760"/>
                  </a:cubicBezTo>
                  <a:cubicBezTo>
                    <a:pt x="1055186" y="1552504"/>
                    <a:pt x="1055186" y="1552333"/>
                    <a:pt x="1055101" y="1552077"/>
                  </a:cubicBezTo>
                  <a:cubicBezTo>
                    <a:pt x="1062950" y="1546871"/>
                    <a:pt x="1070800" y="1541579"/>
                    <a:pt x="1078563" y="1536287"/>
                  </a:cubicBezTo>
                  <a:cubicBezTo>
                    <a:pt x="1078563" y="1536287"/>
                    <a:pt x="1078563" y="1536287"/>
                    <a:pt x="1078563" y="1536287"/>
                  </a:cubicBezTo>
                  <a:cubicBezTo>
                    <a:pt x="1078563" y="1536287"/>
                    <a:pt x="1078563" y="1536287"/>
                    <a:pt x="1078563" y="1536287"/>
                  </a:cubicBezTo>
                  <a:cubicBezTo>
                    <a:pt x="1078563" y="1536287"/>
                    <a:pt x="1078563" y="1536287"/>
                    <a:pt x="1078563" y="1536287"/>
                  </a:cubicBezTo>
                  <a:cubicBezTo>
                    <a:pt x="1078563" y="1536287"/>
                    <a:pt x="1078563" y="1536287"/>
                    <a:pt x="1078563" y="1536287"/>
                  </a:cubicBezTo>
                  <a:cubicBezTo>
                    <a:pt x="1098528" y="1521693"/>
                    <a:pt x="1118236" y="1506842"/>
                    <a:pt x="1137944" y="1492077"/>
                  </a:cubicBezTo>
                  <a:lnTo>
                    <a:pt x="1146732" y="1485505"/>
                  </a:lnTo>
                  <a:cubicBezTo>
                    <a:pt x="1144599" y="1490114"/>
                    <a:pt x="1142381" y="1494723"/>
                    <a:pt x="1140333" y="1499332"/>
                  </a:cubicBezTo>
                  <a:cubicBezTo>
                    <a:pt x="1136664" y="1507440"/>
                    <a:pt x="1132740" y="1515377"/>
                    <a:pt x="1128559" y="1523144"/>
                  </a:cubicBezTo>
                  <a:cubicBezTo>
                    <a:pt x="1128559" y="1522802"/>
                    <a:pt x="1128559" y="1522461"/>
                    <a:pt x="1128559" y="1522205"/>
                  </a:cubicBezTo>
                  <a:cubicBezTo>
                    <a:pt x="1128559" y="1522205"/>
                    <a:pt x="1128303" y="1522120"/>
                    <a:pt x="1128303" y="1522205"/>
                  </a:cubicBezTo>
                  <a:cubicBezTo>
                    <a:pt x="1128303" y="1522802"/>
                    <a:pt x="1128132" y="1523315"/>
                    <a:pt x="1128047" y="1523912"/>
                  </a:cubicBezTo>
                  <a:cubicBezTo>
                    <a:pt x="1116615" y="1544993"/>
                    <a:pt x="1103220" y="1564794"/>
                    <a:pt x="1088119" y="1583656"/>
                  </a:cubicBezTo>
                  <a:cubicBezTo>
                    <a:pt x="1077198" y="1597226"/>
                    <a:pt x="1064145" y="1608151"/>
                    <a:pt x="1049044" y="1616686"/>
                  </a:cubicBezTo>
                  <a:cubicBezTo>
                    <a:pt x="1041280" y="1621124"/>
                    <a:pt x="1033772" y="1625903"/>
                    <a:pt x="1025837" y="1629829"/>
                  </a:cubicBezTo>
                  <a:close/>
                  <a:moveTo>
                    <a:pt x="1042901" y="1640669"/>
                  </a:moveTo>
                  <a:cubicBezTo>
                    <a:pt x="1047337" y="1637511"/>
                    <a:pt x="1050750" y="1635036"/>
                    <a:pt x="1054163" y="1632731"/>
                  </a:cubicBezTo>
                  <a:cubicBezTo>
                    <a:pt x="1064059" y="1626074"/>
                    <a:pt x="1074042" y="1619588"/>
                    <a:pt x="1082914" y="1611735"/>
                  </a:cubicBezTo>
                  <a:cubicBezTo>
                    <a:pt x="1081550" y="1613784"/>
                    <a:pt x="1080184" y="1615832"/>
                    <a:pt x="1078905" y="1617881"/>
                  </a:cubicBezTo>
                  <a:lnTo>
                    <a:pt x="1061926" y="1643570"/>
                  </a:lnTo>
                  <a:cubicBezTo>
                    <a:pt x="1061926" y="1643570"/>
                    <a:pt x="1062012" y="1643827"/>
                    <a:pt x="1062097" y="1643741"/>
                  </a:cubicBezTo>
                  <a:lnTo>
                    <a:pt x="1080099" y="1618990"/>
                  </a:lnTo>
                  <a:cubicBezTo>
                    <a:pt x="1083682" y="1614040"/>
                    <a:pt x="1087351" y="1609090"/>
                    <a:pt x="1090934" y="1604140"/>
                  </a:cubicBezTo>
                  <a:cubicBezTo>
                    <a:pt x="1092043" y="1602945"/>
                    <a:pt x="1093067" y="1601835"/>
                    <a:pt x="1094091" y="1600555"/>
                  </a:cubicBezTo>
                  <a:cubicBezTo>
                    <a:pt x="1103561" y="1589289"/>
                    <a:pt x="1112093" y="1577255"/>
                    <a:pt x="1121136" y="1565647"/>
                  </a:cubicBezTo>
                  <a:cubicBezTo>
                    <a:pt x="1121819" y="1564709"/>
                    <a:pt x="1122587" y="1563855"/>
                    <a:pt x="1123440" y="1563002"/>
                  </a:cubicBezTo>
                  <a:cubicBezTo>
                    <a:pt x="1123269" y="1564965"/>
                    <a:pt x="1123014" y="1566842"/>
                    <a:pt x="1122843" y="1568805"/>
                  </a:cubicBezTo>
                  <a:cubicBezTo>
                    <a:pt x="1109448" y="1586302"/>
                    <a:pt x="1096224" y="1603798"/>
                    <a:pt x="1082914" y="1621380"/>
                  </a:cubicBezTo>
                  <a:lnTo>
                    <a:pt x="1065254" y="1644595"/>
                  </a:lnTo>
                  <a:cubicBezTo>
                    <a:pt x="1063121" y="1644424"/>
                    <a:pt x="1060988" y="1644339"/>
                    <a:pt x="1058855" y="1644168"/>
                  </a:cubicBezTo>
                  <a:cubicBezTo>
                    <a:pt x="1053992" y="1643827"/>
                    <a:pt x="1049214" y="1642119"/>
                    <a:pt x="1042901" y="1640754"/>
                  </a:cubicBezTo>
                  <a:close/>
                  <a:moveTo>
                    <a:pt x="1065595" y="1644509"/>
                  </a:moveTo>
                  <a:lnTo>
                    <a:pt x="1084024" y="1622404"/>
                  </a:lnTo>
                  <a:cubicBezTo>
                    <a:pt x="1096650" y="1607297"/>
                    <a:pt x="1109363" y="1592191"/>
                    <a:pt x="1121990" y="1576999"/>
                  </a:cubicBezTo>
                  <a:cubicBezTo>
                    <a:pt x="1121563" y="1581693"/>
                    <a:pt x="1121136" y="1586472"/>
                    <a:pt x="1120795" y="1591166"/>
                  </a:cubicBezTo>
                  <a:lnTo>
                    <a:pt x="1120795" y="1591166"/>
                  </a:lnTo>
                  <a:cubicBezTo>
                    <a:pt x="1120795" y="1591166"/>
                    <a:pt x="1120795" y="1591166"/>
                    <a:pt x="1120795" y="1591166"/>
                  </a:cubicBezTo>
                  <a:lnTo>
                    <a:pt x="1120795" y="1591166"/>
                  </a:lnTo>
                  <a:cubicBezTo>
                    <a:pt x="1120795" y="1591166"/>
                    <a:pt x="1120795" y="1591166"/>
                    <a:pt x="1120795" y="1591166"/>
                  </a:cubicBezTo>
                  <a:cubicBezTo>
                    <a:pt x="1120710" y="1595690"/>
                    <a:pt x="1120624" y="1600213"/>
                    <a:pt x="1120624" y="1604737"/>
                  </a:cubicBezTo>
                  <a:cubicBezTo>
                    <a:pt x="1119857" y="1605846"/>
                    <a:pt x="1119003" y="1606871"/>
                    <a:pt x="1118236" y="1607980"/>
                  </a:cubicBezTo>
                  <a:lnTo>
                    <a:pt x="1101258" y="1631024"/>
                  </a:lnTo>
                  <a:cubicBezTo>
                    <a:pt x="1101258" y="1631024"/>
                    <a:pt x="1101343" y="1631280"/>
                    <a:pt x="1101428" y="1631195"/>
                  </a:cubicBezTo>
                  <a:lnTo>
                    <a:pt x="1119345" y="1609090"/>
                  </a:lnTo>
                  <a:cubicBezTo>
                    <a:pt x="1119772" y="1608578"/>
                    <a:pt x="1120198" y="1608065"/>
                    <a:pt x="1120624" y="1607553"/>
                  </a:cubicBezTo>
                  <a:cubicBezTo>
                    <a:pt x="1120624" y="1617710"/>
                    <a:pt x="1120795" y="1627952"/>
                    <a:pt x="1121051" y="1638108"/>
                  </a:cubicBezTo>
                  <a:lnTo>
                    <a:pt x="1117127" y="1644424"/>
                  </a:lnTo>
                  <a:cubicBezTo>
                    <a:pt x="1113458" y="1646387"/>
                    <a:pt x="1109192" y="1646728"/>
                    <a:pt x="1104841" y="1646472"/>
                  </a:cubicBezTo>
                  <a:cubicBezTo>
                    <a:pt x="1091787" y="1645790"/>
                    <a:pt x="1078734" y="1645278"/>
                    <a:pt x="1065680" y="1644424"/>
                  </a:cubicBezTo>
                  <a:close/>
                  <a:moveTo>
                    <a:pt x="1117639" y="1644168"/>
                  </a:moveTo>
                  <a:lnTo>
                    <a:pt x="1120966" y="1639303"/>
                  </a:lnTo>
                  <a:cubicBezTo>
                    <a:pt x="1120966" y="1640498"/>
                    <a:pt x="1120966" y="1641607"/>
                    <a:pt x="1120966" y="1642802"/>
                  </a:cubicBezTo>
                  <a:cubicBezTo>
                    <a:pt x="1120966" y="1643741"/>
                    <a:pt x="1120966" y="1644680"/>
                    <a:pt x="1121051" y="1645534"/>
                  </a:cubicBezTo>
                  <a:cubicBezTo>
                    <a:pt x="1120198" y="1645534"/>
                    <a:pt x="1119345" y="1645534"/>
                    <a:pt x="1118492" y="1645534"/>
                  </a:cubicBezTo>
                  <a:cubicBezTo>
                    <a:pt x="1119260" y="1644083"/>
                    <a:pt x="1119686" y="1643058"/>
                    <a:pt x="1120198" y="1642119"/>
                  </a:cubicBezTo>
                  <a:cubicBezTo>
                    <a:pt x="1119345" y="1642888"/>
                    <a:pt x="1118492" y="1643570"/>
                    <a:pt x="1117553" y="1644083"/>
                  </a:cubicBezTo>
                  <a:close/>
                  <a:moveTo>
                    <a:pt x="1122502" y="1645534"/>
                  </a:moveTo>
                  <a:cubicBezTo>
                    <a:pt x="1122502" y="1644680"/>
                    <a:pt x="1122502" y="1643827"/>
                    <a:pt x="1122587" y="1642973"/>
                  </a:cubicBezTo>
                  <a:cubicBezTo>
                    <a:pt x="1122673" y="1640754"/>
                    <a:pt x="1122843" y="1638535"/>
                    <a:pt x="1122928" y="1636401"/>
                  </a:cubicBezTo>
                  <a:lnTo>
                    <a:pt x="1125232" y="1632987"/>
                  </a:lnTo>
                  <a:lnTo>
                    <a:pt x="1134873" y="1618990"/>
                  </a:lnTo>
                  <a:cubicBezTo>
                    <a:pt x="1135640" y="1617881"/>
                    <a:pt x="1136494" y="1616771"/>
                    <a:pt x="1137261" y="1615576"/>
                  </a:cubicBezTo>
                  <a:cubicBezTo>
                    <a:pt x="1137261" y="1616600"/>
                    <a:pt x="1137091" y="1617624"/>
                    <a:pt x="1137091" y="1618734"/>
                  </a:cubicBezTo>
                  <a:lnTo>
                    <a:pt x="1136579" y="1624965"/>
                  </a:lnTo>
                  <a:cubicBezTo>
                    <a:pt x="1134276" y="1627183"/>
                    <a:pt x="1132057" y="1629488"/>
                    <a:pt x="1129753" y="1631707"/>
                  </a:cubicBezTo>
                  <a:cubicBezTo>
                    <a:pt x="1128389" y="1633073"/>
                    <a:pt x="1127365" y="1634780"/>
                    <a:pt x="1126170" y="1636316"/>
                  </a:cubicBezTo>
                  <a:cubicBezTo>
                    <a:pt x="1129583" y="1633414"/>
                    <a:pt x="1132910" y="1630427"/>
                    <a:pt x="1136323" y="1627525"/>
                  </a:cubicBezTo>
                  <a:lnTo>
                    <a:pt x="1136323" y="1627696"/>
                  </a:lnTo>
                  <a:cubicBezTo>
                    <a:pt x="1136323" y="1627696"/>
                    <a:pt x="1136152" y="1629915"/>
                    <a:pt x="1136152" y="1629915"/>
                  </a:cubicBezTo>
                  <a:cubicBezTo>
                    <a:pt x="1136152" y="1630683"/>
                    <a:pt x="1136152" y="1631451"/>
                    <a:pt x="1135897" y="1632048"/>
                  </a:cubicBezTo>
                  <a:cubicBezTo>
                    <a:pt x="1135811" y="1632390"/>
                    <a:pt x="1135640" y="1632646"/>
                    <a:pt x="1135385" y="1632902"/>
                  </a:cubicBezTo>
                  <a:cubicBezTo>
                    <a:pt x="1135129" y="1633158"/>
                    <a:pt x="1134787" y="1633329"/>
                    <a:pt x="1134446" y="1633243"/>
                  </a:cubicBezTo>
                  <a:cubicBezTo>
                    <a:pt x="1134105" y="1633158"/>
                    <a:pt x="1133849" y="1632816"/>
                    <a:pt x="1133764" y="1632475"/>
                  </a:cubicBezTo>
                  <a:cubicBezTo>
                    <a:pt x="1133764" y="1632475"/>
                    <a:pt x="1133764" y="1632475"/>
                    <a:pt x="1133764" y="1632475"/>
                  </a:cubicBezTo>
                  <a:cubicBezTo>
                    <a:pt x="1133764" y="1632560"/>
                    <a:pt x="1133764" y="1632731"/>
                    <a:pt x="1133764" y="1632816"/>
                  </a:cubicBezTo>
                  <a:cubicBezTo>
                    <a:pt x="1133849" y="1633158"/>
                    <a:pt x="1134190" y="1633499"/>
                    <a:pt x="1134531" y="1633585"/>
                  </a:cubicBezTo>
                  <a:cubicBezTo>
                    <a:pt x="1134958" y="1633755"/>
                    <a:pt x="1135299" y="1633585"/>
                    <a:pt x="1135640" y="1633243"/>
                  </a:cubicBezTo>
                  <a:cubicBezTo>
                    <a:pt x="1135982" y="1632987"/>
                    <a:pt x="1136152" y="1632646"/>
                    <a:pt x="1136323" y="1632219"/>
                  </a:cubicBezTo>
                  <a:cubicBezTo>
                    <a:pt x="1136664" y="1631451"/>
                    <a:pt x="1136664" y="1630683"/>
                    <a:pt x="1136835" y="1630000"/>
                  </a:cubicBezTo>
                  <a:lnTo>
                    <a:pt x="1137176" y="1627781"/>
                  </a:lnTo>
                  <a:lnTo>
                    <a:pt x="1137347" y="1626586"/>
                  </a:lnTo>
                  <a:cubicBezTo>
                    <a:pt x="1139480" y="1624709"/>
                    <a:pt x="1141698" y="1622916"/>
                    <a:pt x="1143831" y="1621038"/>
                  </a:cubicBezTo>
                  <a:cubicBezTo>
                    <a:pt x="1147159" y="1618137"/>
                    <a:pt x="1150401" y="1615235"/>
                    <a:pt x="1153728" y="1612247"/>
                  </a:cubicBezTo>
                  <a:lnTo>
                    <a:pt x="1153130" y="1619161"/>
                  </a:lnTo>
                  <a:lnTo>
                    <a:pt x="1137261" y="1640754"/>
                  </a:lnTo>
                  <a:cubicBezTo>
                    <a:pt x="1137261" y="1640754"/>
                    <a:pt x="1137347" y="1641010"/>
                    <a:pt x="1137432" y="1640925"/>
                  </a:cubicBezTo>
                  <a:lnTo>
                    <a:pt x="1152875" y="1621550"/>
                  </a:lnTo>
                  <a:lnTo>
                    <a:pt x="1152192" y="1628208"/>
                  </a:lnTo>
                  <a:cubicBezTo>
                    <a:pt x="1148609" y="1632219"/>
                    <a:pt x="1145026" y="1636145"/>
                    <a:pt x="1141442" y="1640157"/>
                  </a:cubicBezTo>
                  <a:cubicBezTo>
                    <a:pt x="1141357" y="1640242"/>
                    <a:pt x="1141442" y="1640413"/>
                    <a:pt x="1141613" y="1640327"/>
                  </a:cubicBezTo>
                  <a:cubicBezTo>
                    <a:pt x="1145110" y="1636743"/>
                    <a:pt x="1148609" y="1633158"/>
                    <a:pt x="1152107" y="1629488"/>
                  </a:cubicBezTo>
                  <a:cubicBezTo>
                    <a:pt x="1152107" y="1629488"/>
                    <a:pt x="1152192" y="1629488"/>
                    <a:pt x="1152192" y="1629488"/>
                  </a:cubicBezTo>
                  <a:lnTo>
                    <a:pt x="1152192" y="1629488"/>
                  </a:lnTo>
                  <a:cubicBezTo>
                    <a:pt x="1155263" y="1626245"/>
                    <a:pt x="1158420" y="1623001"/>
                    <a:pt x="1161492" y="1619758"/>
                  </a:cubicBezTo>
                  <a:cubicBezTo>
                    <a:pt x="1164819" y="1623855"/>
                    <a:pt x="1168061" y="1627866"/>
                    <a:pt x="1171388" y="1631963"/>
                  </a:cubicBezTo>
                  <a:lnTo>
                    <a:pt x="1165587" y="1638108"/>
                  </a:lnTo>
                  <a:cubicBezTo>
                    <a:pt x="1165587" y="1638108"/>
                    <a:pt x="1165587" y="1638364"/>
                    <a:pt x="1165758" y="1638279"/>
                  </a:cubicBezTo>
                  <a:lnTo>
                    <a:pt x="1171730" y="1632390"/>
                  </a:lnTo>
                  <a:cubicBezTo>
                    <a:pt x="1173351" y="1634438"/>
                    <a:pt x="1175057" y="1636486"/>
                    <a:pt x="1176678" y="1638535"/>
                  </a:cubicBezTo>
                  <a:cubicBezTo>
                    <a:pt x="1158847" y="1644083"/>
                    <a:pt x="1140760" y="1645021"/>
                    <a:pt x="1122246" y="1645534"/>
                  </a:cubicBezTo>
                  <a:close/>
                  <a:moveTo>
                    <a:pt x="1183162" y="1636828"/>
                  </a:moveTo>
                  <a:cubicBezTo>
                    <a:pt x="1181115" y="1633585"/>
                    <a:pt x="1179152" y="1630427"/>
                    <a:pt x="1177104" y="1627269"/>
                  </a:cubicBezTo>
                  <a:lnTo>
                    <a:pt x="1177275" y="1627098"/>
                  </a:lnTo>
                  <a:lnTo>
                    <a:pt x="1188452" y="1615832"/>
                  </a:lnTo>
                  <a:cubicBezTo>
                    <a:pt x="1193230" y="1610967"/>
                    <a:pt x="1198007" y="1606102"/>
                    <a:pt x="1202700" y="1601238"/>
                  </a:cubicBezTo>
                  <a:lnTo>
                    <a:pt x="1203894" y="1613186"/>
                  </a:lnTo>
                  <a:cubicBezTo>
                    <a:pt x="1203894" y="1613186"/>
                    <a:pt x="1204150" y="1613272"/>
                    <a:pt x="1204150" y="1613186"/>
                  </a:cubicBezTo>
                  <a:lnTo>
                    <a:pt x="1203468" y="1600555"/>
                  </a:lnTo>
                  <a:cubicBezTo>
                    <a:pt x="1208928" y="1594922"/>
                    <a:pt x="1214303" y="1589289"/>
                    <a:pt x="1219678" y="1583656"/>
                  </a:cubicBezTo>
                  <a:cubicBezTo>
                    <a:pt x="1224114" y="1578876"/>
                    <a:pt x="1228551" y="1574097"/>
                    <a:pt x="1232902" y="1569317"/>
                  </a:cubicBezTo>
                  <a:cubicBezTo>
                    <a:pt x="1234267" y="1571451"/>
                    <a:pt x="1235718" y="1573499"/>
                    <a:pt x="1237083" y="1575548"/>
                  </a:cubicBezTo>
                  <a:cubicBezTo>
                    <a:pt x="1233841" y="1580327"/>
                    <a:pt x="1230599" y="1585021"/>
                    <a:pt x="1227442" y="1589801"/>
                  </a:cubicBezTo>
                  <a:lnTo>
                    <a:pt x="1212682" y="1611309"/>
                  </a:lnTo>
                  <a:cubicBezTo>
                    <a:pt x="1212682" y="1611309"/>
                    <a:pt x="1212768" y="1611565"/>
                    <a:pt x="1212852" y="1611479"/>
                  </a:cubicBezTo>
                  <a:lnTo>
                    <a:pt x="1228636" y="1590825"/>
                  </a:lnTo>
                  <a:cubicBezTo>
                    <a:pt x="1231964" y="1586472"/>
                    <a:pt x="1235291" y="1582119"/>
                    <a:pt x="1238618" y="1577767"/>
                  </a:cubicBezTo>
                  <a:cubicBezTo>
                    <a:pt x="1239813" y="1579474"/>
                    <a:pt x="1240922" y="1581266"/>
                    <a:pt x="1242117" y="1582973"/>
                  </a:cubicBezTo>
                  <a:lnTo>
                    <a:pt x="1237765" y="1589374"/>
                  </a:lnTo>
                  <a:cubicBezTo>
                    <a:pt x="1237765" y="1589374"/>
                    <a:pt x="1237851" y="1589630"/>
                    <a:pt x="1237936" y="1589545"/>
                  </a:cubicBezTo>
                  <a:lnTo>
                    <a:pt x="1242458" y="1583571"/>
                  </a:lnTo>
                  <a:cubicBezTo>
                    <a:pt x="1245956" y="1588777"/>
                    <a:pt x="1249454" y="1593983"/>
                    <a:pt x="1252952" y="1599189"/>
                  </a:cubicBezTo>
                  <a:lnTo>
                    <a:pt x="1243738" y="1612760"/>
                  </a:lnTo>
                  <a:cubicBezTo>
                    <a:pt x="1243738" y="1612760"/>
                    <a:pt x="1243823" y="1612930"/>
                    <a:pt x="1243908" y="1612930"/>
                  </a:cubicBezTo>
                  <a:lnTo>
                    <a:pt x="1253634" y="1600299"/>
                  </a:lnTo>
                  <a:cubicBezTo>
                    <a:pt x="1256450" y="1604481"/>
                    <a:pt x="1259265" y="1608663"/>
                    <a:pt x="1262081" y="1612845"/>
                  </a:cubicBezTo>
                  <a:cubicBezTo>
                    <a:pt x="1237424" y="1625989"/>
                    <a:pt x="1210976" y="1635036"/>
                    <a:pt x="1183248" y="1636999"/>
                  </a:cubicBezTo>
                  <a:close/>
                  <a:moveTo>
                    <a:pt x="1266688" y="1610626"/>
                  </a:moveTo>
                  <a:cubicBezTo>
                    <a:pt x="1263531" y="1605590"/>
                    <a:pt x="1260374" y="1600470"/>
                    <a:pt x="1257217" y="1595434"/>
                  </a:cubicBezTo>
                  <a:lnTo>
                    <a:pt x="1257900" y="1594581"/>
                  </a:lnTo>
                  <a:cubicBezTo>
                    <a:pt x="1270869" y="1577767"/>
                    <a:pt x="1283751" y="1560868"/>
                    <a:pt x="1296122" y="1543713"/>
                  </a:cubicBezTo>
                  <a:cubicBezTo>
                    <a:pt x="1300985" y="1537994"/>
                    <a:pt x="1305763" y="1532276"/>
                    <a:pt x="1310455" y="1526387"/>
                  </a:cubicBezTo>
                  <a:cubicBezTo>
                    <a:pt x="1310967" y="1525790"/>
                    <a:pt x="1311394" y="1525192"/>
                    <a:pt x="1311906" y="1524509"/>
                  </a:cubicBezTo>
                  <a:cubicBezTo>
                    <a:pt x="1315830" y="1530740"/>
                    <a:pt x="1319755" y="1536885"/>
                    <a:pt x="1323680" y="1543115"/>
                  </a:cubicBezTo>
                  <a:cubicBezTo>
                    <a:pt x="1314209" y="1553016"/>
                    <a:pt x="1304057" y="1563684"/>
                    <a:pt x="1293904" y="1574268"/>
                  </a:cubicBezTo>
                  <a:cubicBezTo>
                    <a:pt x="1292710" y="1575548"/>
                    <a:pt x="1291771" y="1576999"/>
                    <a:pt x="1290747" y="1578364"/>
                  </a:cubicBezTo>
                  <a:cubicBezTo>
                    <a:pt x="1295269" y="1574524"/>
                    <a:pt x="1299876" y="1570854"/>
                    <a:pt x="1304142" y="1566842"/>
                  </a:cubicBezTo>
                  <a:cubicBezTo>
                    <a:pt x="1310285" y="1561038"/>
                    <a:pt x="1316001" y="1554808"/>
                    <a:pt x="1321973" y="1548748"/>
                  </a:cubicBezTo>
                  <a:cubicBezTo>
                    <a:pt x="1323338" y="1547383"/>
                    <a:pt x="1324789" y="1546017"/>
                    <a:pt x="1326239" y="1544652"/>
                  </a:cubicBezTo>
                  <a:cubicBezTo>
                    <a:pt x="1330505" y="1547895"/>
                    <a:pt x="1334429" y="1550882"/>
                    <a:pt x="1338610" y="1554040"/>
                  </a:cubicBezTo>
                  <a:cubicBezTo>
                    <a:pt x="1317878" y="1577340"/>
                    <a:pt x="1293819" y="1596202"/>
                    <a:pt x="1266773" y="1610455"/>
                  </a:cubicBezTo>
                  <a:close/>
                  <a:moveTo>
                    <a:pt x="1341511" y="1551138"/>
                  </a:moveTo>
                  <a:cubicBezTo>
                    <a:pt x="1338269" y="1546785"/>
                    <a:pt x="1335283" y="1542689"/>
                    <a:pt x="1332126" y="1538507"/>
                  </a:cubicBezTo>
                  <a:cubicBezTo>
                    <a:pt x="1350299" y="1519389"/>
                    <a:pt x="1369922" y="1502831"/>
                    <a:pt x="1390654" y="1486273"/>
                  </a:cubicBezTo>
                  <a:cubicBezTo>
                    <a:pt x="1387696" y="1486273"/>
                    <a:pt x="1383174" y="1488805"/>
                    <a:pt x="1377088" y="1493869"/>
                  </a:cubicBezTo>
                  <a:cubicBezTo>
                    <a:pt x="1373078" y="1497198"/>
                    <a:pt x="1368983" y="1500526"/>
                    <a:pt x="1364973" y="1503940"/>
                  </a:cubicBezTo>
                  <a:cubicBezTo>
                    <a:pt x="1361134" y="1507184"/>
                    <a:pt x="1357295" y="1510427"/>
                    <a:pt x="1353541" y="1513841"/>
                  </a:cubicBezTo>
                  <a:cubicBezTo>
                    <a:pt x="1349616" y="1517340"/>
                    <a:pt x="1345862" y="1520925"/>
                    <a:pt x="1342023" y="1524595"/>
                  </a:cubicBezTo>
                  <a:cubicBezTo>
                    <a:pt x="1338269" y="1528179"/>
                    <a:pt x="1334600" y="1531935"/>
                    <a:pt x="1330334" y="1536117"/>
                  </a:cubicBezTo>
                  <a:cubicBezTo>
                    <a:pt x="1326239" y="1529545"/>
                    <a:pt x="1322229" y="1523058"/>
                    <a:pt x="1318219" y="1516572"/>
                  </a:cubicBezTo>
                  <a:cubicBezTo>
                    <a:pt x="1321035" y="1512902"/>
                    <a:pt x="1323765" y="1509232"/>
                    <a:pt x="1326410" y="1505477"/>
                  </a:cubicBezTo>
                  <a:lnTo>
                    <a:pt x="1326410" y="1505477"/>
                  </a:lnTo>
                  <a:cubicBezTo>
                    <a:pt x="1326410" y="1505477"/>
                    <a:pt x="1326410" y="1505391"/>
                    <a:pt x="1326410" y="1505391"/>
                  </a:cubicBezTo>
                  <a:lnTo>
                    <a:pt x="1326410" y="1505391"/>
                  </a:lnTo>
                  <a:cubicBezTo>
                    <a:pt x="1326410" y="1505391"/>
                    <a:pt x="1326410" y="1505306"/>
                    <a:pt x="1326410" y="1505306"/>
                  </a:cubicBezTo>
                  <a:cubicBezTo>
                    <a:pt x="1331188" y="1497881"/>
                    <a:pt x="1335795" y="1490370"/>
                    <a:pt x="1340231" y="1482774"/>
                  </a:cubicBezTo>
                  <a:cubicBezTo>
                    <a:pt x="1344668" y="1475178"/>
                    <a:pt x="1348933" y="1467497"/>
                    <a:pt x="1353029" y="1459730"/>
                  </a:cubicBezTo>
                  <a:lnTo>
                    <a:pt x="1357380" y="1451451"/>
                  </a:lnTo>
                  <a:lnTo>
                    <a:pt x="1361646" y="1443172"/>
                  </a:lnTo>
                  <a:cubicBezTo>
                    <a:pt x="1361646" y="1443172"/>
                    <a:pt x="1361475" y="1443002"/>
                    <a:pt x="1361475" y="1443087"/>
                  </a:cubicBezTo>
                  <a:lnTo>
                    <a:pt x="1356612" y="1451110"/>
                  </a:lnTo>
                  <a:lnTo>
                    <a:pt x="1351664" y="1459047"/>
                  </a:lnTo>
                  <a:cubicBezTo>
                    <a:pt x="1346971" y="1466472"/>
                    <a:pt x="1342023" y="1473727"/>
                    <a:pt x="1337160" y="1480896"/>
                  </a:cubicBezTo>
                  <a:cubicBezTo>
                    <a:pt x="1334088" y="1485420"/>
                    <a:pt x="1330932" y="1489858"/>
                    <a:pt x="1327690" y="1494381"/>
                  </a:cubicBezTo>
                  <a:cubicBezTo>
                    <a:pt x="1328970" y="1492333"/>
                    <a:pt x="1330249" y="1490199"/>
                    <a:pt x="1331529" y="1488151"/>
                  </a:cubicBezTo>
                  <a:lnTo>
                    <a:pt x="1343644" y="1468606"/>
                  </a:lnTo>
                  <a:cubicBezTo>
                    <a:pt x="1343644" y="1468606"/>
                    <a:pt x="1343473" y="1468436"/>
                    <a:pt x="1343473" y="1468521"/>
                  </a:cubicBezTo>
                  <a:lnTo>
                    <a:pt x="1330164" y="1487383"/>
                  </a:lnTo>
                  <a:cubicBezTo>
                    <a:pt x="1324789" y="1494893"/>
                    <a:pt x="1319329" y="1502404"/>
                    <a:pt x="1313954" y="1509915"/>
                  </a:cubicBezTo>
                  <a:cubicBezTo>
                    <a:pt x="1311650" y="1506159"/>
                    <a:pt x="1309261" y="1502319"/>
                    <a:pt x="1306958" y="1498564"/>
                  </a:cubicBezTo>
                  <a:cubicBezTo>
                    <a:pt x="1317196" y="1484310"/>
                    <a:pt x="1327348" y="1470057"/>
                    <a:pt x="1337672" y="1455889"/>
                  </a:cubicBezTo>
                  <a:lnTo>
                    <a:pt x="1352602" y="1435662"/>
                  </a:lnTo>
                  <a:cubicBezTo>
                    <a:pt x="1352602" y="1435662"/>
                    <a:pt x="1352517" y="1435405"/>
                    <a:pt x="1352432" y="1435491"/>
                  </a:cubicBezTo>
                  <a:lnTo>
                    <a:pt x="1336392" y="1454950"/>
                  </a:lnTo>
                  <a:cubicBezTo>
                    <a:pt x="1325642" y="1468009"/>
                    <a:pt x="1314977" y="1481067"/>
                    <a:pt x="1304484" y="1494296"/>
                  </a:cubicBezTo>
                  <a:cubicBezTo>
                    <a:pt x="1303630" y="1492931"/>
                    <a:pt x="1302777" y="1491565"/>
                    <a:pt x="1301924" y="1490199"/>
                  </a:cubicBezTo>
                  <a:cubicBezTo>
                    <a:pt x="1306105" y="1484054"/>
                    <a:pt x="1310200" y="1477995"/>
                    <a:pt x="1314380" y="1471849"/>
                  </a:cubicBezTo>
                  <a:lnTo>
                    <a:pt x="1321291" y="1461778"/>
                  </a:lnTo>
                  <a:cubicBezTo>
                    <a:pt x="1332212" y="1452134"/>
                    <a:pt x="1343047" y="1442575"/>
                    <a:pt x="1353882" y="1432931"/>
                  </a:cubicBezTo>
                  <a:cubicBezTo>
                    <a:pt x="1366850" y="1449403"/>
                    <a:pt x="1379904" y="1465960"/>
                    <a:pt x="1393213" y="1482774"/>
                  </a:cubicBezTo>
                  <a:cubicBezTo>
                    <a:pt x="1379392" y="1507610"/>
                    <a:pt x="1361219" y="1529374"/>
                    <a:pt x="1341426" y="1550967"/>
                  </a:cubicBezTo>
                  <a:close/>
                  <a:moveTo>
                    <a:pt x="1394834" y="1480555"/>
                  </a:moveTo>
                  <a:cubicBezTo>
                    <a:pt x="1387241" y="1459047"/>
                    <a:pt x="1373419" y="1442831"/>
                    <a:pt x="1361049" y="1425078"/>
                  </a:cubicBezTo>
                  <a:cubicBezTo>
                    <a:pt x="1378965" y="1408521"/>
                    <a:pt x="1396541" y="1392219"/>
                    <a:pt x="1414457" y="1375576"/>
                  </a:cubicBezTo>
                  <a:cubicBezTo>
                    <a:pt x="1421624" y="1385477"/>
                    <a:pt x="1428449" y="1394780"/>
                    <a:pt x="1435616" y="1404595"/>
                  </a:cubicBezTo>
                  <a:cubicBezTo>
                    <a:pt x="1424695" y="1430199"/>
                    <a:pt x="1412154" y="1455633"/>
                    <a:pt x="1394920" y="1480469"/>
                  </a:cubicBezTo>
                  <a:close/>
                  <a:moveTo>
                    <a:pt x="1437493" y="1399303"/>
                  </a:moveTo>
                  <a:cubicBezTo>
                    <a:pt x="1431606" y="1390512"/>
                    <a:pt x="1425463" y="1381295"/>
                    <a:pt x="1419150" y="1372077"/>
                  </a:cubicBezTo>
                  <a:cubicBezTo>
                    <a:pt x="1429303" y="1363030"/>
                    <a:pt x="1439455" y="1353898"/>
                    <a:pt x="1449608" y="1344765"/>
                  </a:cubicBezTo>
                  <a:cubicBezTo>
                    <a:pt x="1449181" y="1344253"/>
                    <a:pt x="1448755" y="1343741"/>
                    <a:pt x="1448328" y="1343229"/>
                  </a:cubicBezTo>
                  <a:cubicBezTo>
                    <a:pt x="1437066" y="1350484"/>
                    <a:pt x="1427937" y="1360640"/>
                    <a:pt x="1416761" y="1369090"/>
                  </a:cubicBezTo>
                  <a:cubicBezTo>
                    <a:pt x="1403281" y="1351252"/>
                    <a:pt x="1392275" y="1331537"/>
                    <a:pt x="1374188" y="1317881"/>
                  </a:cubicBezTo>
                  <a:cubicBezTo>
                    <a:pt x="1374870" y="1319502"/>
                    <a:pt x="1375382" y="1321295"/>
                    <a:pt x="1376406" y="1322746"/>
                  </a:cubicBezTo>
                  <a:cubicBezTo>
                    <a:pt x="1387071" y="1337426"/>
                    <a:pt x="1397905" y="1352020"/>
                    <a:pt x="1408656" y="1366700"/>
                  </a:cubicBezTo>
                  <a:cubicBezTo>
                    <a:pt x="1409936" y="1368492"/>
                    <a:pt x="1411130" y="1370370"/>
                    <a:pt x="1412666" y="1372589"/>
                  </a:cubicBezTo>
                  <a:cubicBezTo>
                    <a:pt x="1394834" y="1389061"/>
                    <a:pt x="1377173" y="1405448"/>
                    <a:pt x="1359086" y="1422177"/>
                  </a:cubicBezTo>
                  <a:cubicBezTo>
                    <a:pt x="1344838" y="1402717"/>
                    <a:pt x="1330761" y="1383343"/>
                    <a:pt x="1316342" y="1363713"/>
                  </a:cubicBezTo>
                  <a:cubicBezTo>
                    <a:pt x="1334600" y="1345363"/>
                    <a:pt x="1352773" y="1327098"/>
                    <a:pt x="1371116" y="1308663"/>
                  </a:cubicBezTo>
                  <a:cubicBezTo>
                    <a:pt x="1386217" y="1313357"/>
                    <a:pt x="1401318" y="1318307"/>
                    <a:pt x="1416505" y="1322746"/>
                  </a:cubicBezTo>
                  <a:cubicBezTo>
                    <a:pt x="1431606" y="1327098"/>
                    <a:pt x="1446878" y="1330768"/>
                    <a:pt x="1461809" y="1334694"/>
                  </a:cubicBezTo>
                  <a:cubicBezTo>
                    <a:pt x="1462917" y="1347582"/>
                    <a:pt x="1445769" y="1384623"/>
                    <a:pt x="1437322" y="1399474"/>
                  </a:cubicBezTo>
                  <a:close/>
                  <a:moveTo>
                    <a:pt x="1461979" y="1326160"/>
                  </a:moveTo>
                  <a:cubicBezTo>
                    <a:pt x="1447902" y="1317454"/>
                    <a:pt x="1431862" y="1315064"/>
                    <a:pt x="1416164" y="1311394"/>
                  </a:cubicBezTo>
                  <a:cubicBezTo>
                    <a:pt x="1410277" y="1310029"/>
                    <a:pt x="1404560" y="1308066"/>
                    <a:pt x="1398759" y="1306188"/>
                  </a:cubicBezTo>
                  <a:cubicBezTo>
                    <a:pt x="1382207" y="1300896"/>
                    <a:pt x="1365827" y="1295434"/>
                    <a:pt x="1349190" y="1290313"/>
                  </a:cubicBezTo>
                  <a:cubicBezTo>
                    <a:pt x="1337928" y="1286899"/>
                    <a:pt x="1326495" y="1283827"/>
                    <a:pt x="1315148" y="1280584"/>
                  </a:cubicBezTo>
                  <a:cubicBezTo>
                    <a:pt x="1316513" y="1278876"/>
                    <a:pt x="1317793" y="1277170"/>
                    <a:pt x="1319158" y="1275548"/>
                  </a:cubicBezTo>
                  <a:lnTo>
                    <a:pt x="1330420" y="1261722"/>
                  </a:lnTo>
                  <a:lnTo>
                    <a:pt x="1341853" y="1248066"/>
                  </a:lnTo>
                  <a:cubicBezTo>
                    <a:pt x="1341853" y="1248066"/>
                    <a:pt x="1341853" y="1247810"/>
                    <a:pt x="1341682" y="1247895"/>
                  </a:cubicBezTo>
                  <a:lnTo>
                    <a:pt x="1329823" y="1261039"/>
                  </a:lnTo>
                  <a:lnTo>
                    <a:pt x="1318049" y="1274353"/>
                  </a:lnTo>
                  <a:cubicBezTo>
                    <a:pt x="1316428" y="1276231"/>
                    <a:pt x="1314807" y="1278108"/>
                    <a:pt x="1313186" y="1279986"/>
                  </a:cubicBezTo>
                  <a:cubicBezTo>
                    <a:pt x="1311735" y="1279559"/>
                    <a:pt x="1310285" y="1279132"/>
                    <a:pt x="1308834" y="1278706"/>
                  </a:cubicBezTo>
                  <a:cubicBezTo>
                    <a:pt x="1309346" y="1278194"/>
                    <a:pt x="1309859" y="1277767"/>
                    <a:pt x="1310370" y="1277255"/>
                  </a:cubicBezTo>
                  <a:cubicBezTo>
                    <a:pt x="1316513" y="1271537"/>
                    <a:pt x="1322741" y="1265818"/>
                    <a:pt x="1328970" y="1260185"/>
                  </a:cubicBezTo>
                  <a:cubicBezTo>
                    <a:pt x="1328970" y="1260185"/>
                    <a:pt x="1328970" y="1259929"/>
                    <a:pt x="1328799" y="1260015"/>
                  </a:cubicBezTo>
                  <a:cubicBezTo>
                    <a:pt x="1322315" y="1265306"/>
                    <a:pt x="1315916" y="1270683"/>
                    <a:pt x="1309432" y="1275975"/>
                  </a:cubicBezTo>
                  <a:cubicBezTo>
                    <a:pt x="1308579" y="1276658"/>
                    <a:pt x="1307811" y="1277340"/>
                    <a:pt x="1306958" y="1278023"/>
                  </a:cubicBezTo>
                  <a:cubicBezTo>
                    <a:pt x="1303545" y="1276914"/>
                    <a:pt x="1300132" y="1275463"/>
                    <a:pt x="1296805" y="1274097"/>
                  </a:cubicBezTo>
                  <a:lnTo>
                    <a:pt x="1296549" y="1268891"/>
                  </a:lnTo>
                  <a:cubicBezTo>
                    <a:pt x="1303801" y="1261466"/>
                    <a:pt x="1311053" y="1254040"/>
                    <a:pt x="1318305" y="1246786"/>
                  </a:cubicBezTo>
                  <a:cubicBezTo>
                    <a:pt x="1325386" y="1239702"/>
                    <a:pt x="1332553" y="1232618"/>
                    <a:pt x="1339720" y="1225619"/>
                  </a:cubicBezTo>
                  <a:cubicBezTo>
                    <a:pt x="1339804" y="1225534"/>
                    <a:pt x="1339720" y="1225363"/>
                    <a:pt x="1339549" y="1225448"/>
                  </a:cubicBezTo>
                  <a:cubicBezTo>
                    <a:pt x="1332126" y="1232106"/>
                    <a:pt x="1324704" y="1238848"/>
                    <a:pt x="1317366" y="1245591"/>
                  </a:cubicBezTo>
                  <a:cubicBezTo>
                    <a:pt x="1310370" y="1251992"/>
                    <a:pt x="1303374" y="1258478"/>
                    <a:pt x="1296378" y="1264965"/>
                  </a:cubicBezTo>
                  <a:lnTo>
                    <a:pt x="1296378" y="1263855"/>
                  </a:lnTo>
                  <a:cubicBezTo>
                    <a:pt x="1296378" y="1263855"/>
                    <a:pt x="1296037" y="1255064"/>
                    <a:pt x="1296037" y="1255064"/>
                  </a:cubicBezTo>
                  <a:cubicBezTo>
                    <a:pt x="1302009" y="1249943"/>
                    <a:pt x="1308067" y="1244822"/>
                    <a:pt x="1313954" y="1239616"/>
                  </a:cubicBezTo>
                  <a:cubicBezTo>
                    <a:pt x="1323168" y="1231423"/>
                    <a:pt x="1332297" y="1223144"/>
                    <a:pt x="1341084" y="1214438"/>
                  </a:cubicBezTo>
                  <a:cubicBezTo>
                    <a:pt x="1343132" y="1212390"/>
                    <a:pt x="1345180" y="1210342"/>
                    <a:pt x="1347142" y="1208293"/>
                  </a:cubicBezTo>
                  <a:cubicBezTo>
                    <a:pt x="1363779" y="1214780"/>
                    <a:pt x="1380416" y="1221181"/>
                    <a:pt x="1397053" y="1227753"/>
                  </a:cubicBezTo>
                  <a:cubicBezTo>
                    <a:pt x="1411727" y="1233471"/>
                    <a:pt x="1426145" y="1239787"/>
                    <a:pt x="1440564" y="1246017"/>
                  </a:cubicBezTo>
                  <a:cubicBezTo>
                    <a:pt x="1449523" y="1249858"/>
                    <a:pt x="1457543" y="1255235"/>
                    <a:pt x="1464453" y="1262234"/>
                  </a:cubicBezTo>
                  <a:cubicBezTo>
                    <a:pt x="1469658" y="1267525"/>
                    <a:pt x="1472388" y="1273585"/>
                    <a:pt x="1472217" y="1281181"/>
                  </a:cubicBezTo>
                  <a:cubicBezTo>
                    <a:pt x="1471961" y="1296714"/>
                    <a:pt x="1467439" y="1311309"/>
                    <a:pt x="1464624" y="1326757"/>
                  </a:cubicBezTo>
                  <a:cubicBezTo>
                    <a:pt x="1463088" y="1326416"/>
                    <a:pt x="1462405" y="1326416"/>
                    <a:pt x="1461893" y="1326160"/>
                  </a:cubicBezTo>
                  <a:close/>
                </a:path>
              </a:pathLst>
            </a:custGeom>
            <a:grpFill/>
            <a:ln w="8532" cap="flat">
              <a:noFill/>
              <a:prstDash val="solid"/>
              <a:miter/>
            </a:ln>
          </p:spPr>
          <p:txBody>
            <a:bodyPr rtlCol="0" anchor="ctr"/>
            <a:lstStyle/>
            <a:p>
              <a:endParaRPr lang="en-US"/>
            </a:p>
          </p:txBody>
        </p:sp>
        <p:sp>
          <p:nvSpPr>
            <p:cNvPr id="1823" name="Freeform 1822">
              <a:extLst>
                <a:ext uri="{FF2B5EF4-FFF2-40B4-BE49-F238E27FC236}">
                  <a16:creationId xmlns:a16="http://schemas.microsoft.com/office/drawing/2014/main" id="{619F27A7-EE21-6A47-A302-7FF017F9AB5C}"/>
                </a:ext>
              </a:extLst>
            </p:cNvPr>
            <p:cNvSpPr/>
            <p:nvPr/>
          </p:nvSpPr>
          <p:spPr>
            <a:xfrm>
              <a:off x="8174208" y="2775003"/>
              <a:ext cx="341" cy="256"/>
            </a:xfrm>
            <a:custGeom>
              <a:avLst/>
              <a:gdLst>
                <a:gd name="connsiteX0" fmla="*/ 256 w 341"/>
                <a:gd name="connsiteY0" fmla="*/ 85 h 256"/>
                <a:gd name="connsiteX1" fmla="*/ 256 w 341"/>
                <a:gd name="connsiteY1" fmla="*/ 85 h 256"/>
                <a:gd name="connsiteX2" fmla="*/ 0 w 341"/>
                <a:gd name="connsiteY2" fmla="*/ 85 h 256"/>
                <a:gd name="connsiteX3" fmla="*/ 171 w 341"/>
                <a:gd name="connsiteY3" fmla="*/ 85 h 256"/>
                <a:gd name="connsiteX4" fmla="*/ 341 w 341"/>
                <a:gd name="connsiteY4" fmla="*/ 256 h 256"/>
                <a:gd name="connsiteX5" fmla="*/ 256 w 341"/>
                <a:gd name="connsiteY5" fmla="*/ 0 h 256"/>
                <a:gd name="connsiteX6" fmla="*/ 256 w 341"/>
                <a:gd name="connsiteY6" fmla="*/ 0 h 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 h="256">
                  <a:moveTo>
                    <a:pt x="256" y="85"/>
                  </a:moveTo>
                  <a:cubicBezTo>
                    <a:pt x="256" y="85"/>
                    <a:pt x="256" y="85"/>
                    <a:pt x="256" y="85"/>
                  </a:cubicBezTo>
                  <a:cubicBezTo>
                    <a:pt x="171" y="85"/>
                    <a:pt x="85" y="85"/>
                    <a:pt x="0" y="85"/>
                  </a:cubicBezTo>
                  <a:cubicBezTo>
                    <a:pt x="0" y="85"/>
                    <a:pt x="85" y="85"/>
                    <a:pt x="171" y="85"/>
                  </a:cubicBezTo>
                  <a:cubicBezTo>
                    <a:pt x="171" y="85"/>
                    <a:pt x="341" y="171"/>
                    <a:pt x="341" y="256"/>
                  </a:cubicBezTo>
                  <a:cubicBezTo>
                    <a:pt x="341" y="256"/>
                    <a:pt x="341" y="85"/>
                    <a:pt x="256" y="0"/>
                  </a:cubicBezTo>
                  <a:lnTo>
                    <a:pt x="256" y="0"/>
                  </a:lnTo>
                  <a:close/>
                </a:path>
              </a:pathLst>
            </a:custGeom>
            <a:grpFill/>
            <a:ln w="8532" cap="flat">
              <a:noFill/>
              <a:prstDash val="solid"/>
              <a:miter/>
            </a:ln>
          </p:spPr>
          <p:txBody>
            <a:bodyPr rtlCol="0" anchor="ctr"/>
            <a:lstStyle/>
            <a:p>
              <a:endParaRPr lang="en-US"/>
            </a:p>
          </p:txBody>
        </p:sp>
        <p:sp>
          <p:nvSpPr>
            <p:cNvPr id="1824" name="Freeform 1823">
              <a:extLst>
                <a:ext uri="{FF2B5EF4-FFF2-40B4-BE49-F238E27FC236}">
                  <a16:creationId xmlns:a16="http://schemas.microsoft.com/office/drawing/2014/main" id="{321EC128-091E-BB3D-33E4-F4960AA6808B}"/>
                </a:ext>
              </a:extLst>
            </p:cNvPr>
            <p:cNvSpPr/>
            <p:nvPr/>
          </p:nvSpPr>
          <p:spPr>
            <a:xfrm>
              <a:off x="8058099" y="2044484"/>
              <a:ext cx="20452" cy="54644"/>
            </a:xfrm>
            <a:custGeom>
              <a:avLst/>
              <a:gdLst>
                <a:gd name="connsiteX0" fmla="*/ 11340 w 20452"/>
                <a:gd name="connsiteY0" fmla="*/ 43805 h 54644"/>
                <a:gd name="connsiteX1" fmla="*/ 20127 w 20452"/>
                <a:gd name="connsiteY1" fmla="*/ 8044 h 54644"/>
                <a:gd name="connsiteX2" fmla="*/ 20384 w 20452"/>
                <a:gd name="connsiteY2" fmla="*/ 448 h 54644"/>
                <a:gd name="connsiteX3" fmla="*/ 11084 w 20452"/>
                <a:gd name="connsiteY3" fmla="*/ 4972 h 54644"/>
                <a:gd name="connsiteX4" fmla="*/ 2979 w 20452"/>
                <a:gd name="connsiteY4" fmla="*/ 30832 h 54644"/>
                <a:gd name="connsiteX5" fmla="*/ 2296 w 20452"/>
                <a:gd name="connsiteY5" fmla="*/ 54645 h 54644"/>
                <a:gd name="connsiteX6" fmla="*/ 11425 w 20452"/>
                <a:gd name="connsiteY6" fmla="*/ 43805 h 5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52" h="54644">
                  <a:moveTo>
                    <a:pt x="11340" y="43805"/>
                  </a:moveTo>
                  <a:cubicBezTo>
                    <a:pt x="14155" y="31857"/>
                    <a:pt x="17312" y="19993"/>
                    <a:pt x="20127" y="8044"/>
                  </a:cubicBezTo>
                  <a:cubicBezTo>
                    <a:pt x="20725" y="5655"/>
                    <a:pt x="20298" y="3094"/>
                    <a:pt x="20384" y="448"/>
                  </a:cubicBezTo>
                  <a:cubicBezTo>
                    <a:pt x="14241" y="-576"/>
                    <a:pt x="12876" y="-149"/>
                    <a:pt x="11084" y="4972"/>
                  </a:cubicBezTo>
                  <a:cubicBezTo>
                    <a:pt x="8098" y="13507"/>
                    <a:pt x="5368" y="22127"/>
                    <a:pt x="2979" y="30832"/>
                  </a:cubicBezTo>
                  <a:cubicBezTo>
                    <a:pt x="846" y="38684"/>
                    <a:pt x="-2140" y="46622"/>
                    <a:pt x="2296" y="54645"/>
                  </a:cubicBezTo>
                  <a:cubicBezTo>
                    <a:pt x="5880" y="51914"/>
                    <a:pt x="10145" y="49268"/>
                    <a:pt x="11425" y="43805"/>
                  </a:cubicBezTo>
                  <a:close/>
                </a:path>
              </a:pathLst>
            </a:custGeom>
            <a:grpFill/>
            <a:ln w="8532" cap="flat">
              <a:noFill/>
              <a:prstDash val="solid"/>
              <a:miter/>
            </a:ln>
          </p:spPr>
          <p:txBody>
            <a:bodyPr rtlCol="0" anchor="ctr"/>
            <a:lstStyle/>
            <a:p>
              <a:endParaRPr lang="en-US"/>
            </a:p>
          </p:txBody>
        </p:sp>
        <p:sp>
          <p:nvSpPr>
            <p:cNvPr id="1825" name="Freeform 1824">
              <a:extLst>
                <a:ext uri="{FF2B5EF4-FFF2-40B4-BE49-F238E27FC236}">
                  <a16:creationId xmlns:a16="http://schemas.microsoft.com/office/drawing/2014/main" id="{C08F3DD6-AC9D-19D5-821A-917CB3BB5705}"/>
                </a:ext>
              </a:extLst>
            </p:cNvPr>
            <p:cNvSpPr/>
            <p:nvPr/>
          </p:nvSpPr>
          <p:spPr>
            <a:xfrm>
              <a:off x="8089581" y="1951134"/>
              <a:ext cx="18488" cy="54025"/>
            </a:xfrm>
            <a:custGeom>
              <a:avLst/>
              <a:gdLst>
                <a:gd name="connsiteX0" fmla="*/ 11425 w 18488"/>
                <a:gd name="connsiteY0" fmla="*/ 40541 h 54025"/>
                <a:gd name="connsiteX1" fmla="*/ 18336 w 18488"/>
                <a:gd name="connsiteY1" fmla="*/ 8023 h 54025"/>
                <a:gd name="connsiteX2" fmla="*/ 18080 w 18488"/>
                <a:gd name="connsiteY2" fmla="*/ 0 h 54025"/>
                <a:gd name="connsiteX3" fmla="*/ 10231 w 18488"/>
                <a:gd name="connsiteY3" fmla="*/ 7937 h 54025"/>
                <a:gd name="connsiteX4" fmla="*/ 1870 w 18488"/>
                <a:gd name="connsiteY4" fmla="*/ 36359 h 54025"/>
                <a:gd name="connsiteX5" fmla="*/ 846 w 18488"/>
                <a:gd name="connsiteY5" fmla="*/ 54026 h 54025"/>
                <a:gd name="connsiteX6" fmla="*/ 11340 w 18488"/>
                <a:gd name="connsiteY6" fmla="*/ 40541 h 5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8" h="54025">
                  <a:moveTo>
                    <a:pt x="11425" y="40541"/>
                  </a:moveTo>
                  <a:cubicBezTo>
                    <a:pt x="13900" y="29787"/>
                    <a:pt x="16203" y="18947"/>
                    <a:pt x="18336" y="8023"/>
                  </a:cubicBezTo>
                  <a:cubicBezTo>
                    <a:pt x="18763" y="5633"/>
                    <a:pt x="18166" y="3073"/>
                    <a:pt x="18080" y="0"/>
                  </a:cubicBezTo>
                  <a:cubicBezTo>
                    <a:pt x="12022" y="683"/>
                    <a:pt x="11255" y="4694"/>
                    <a:pt x="10231" y="7937"/>
                  </a:cubicBezTo>
                  <a:cubicBezTo>
                    <a:pt x="7245" y="17326"/>
                    <a:pt x="4856" y="26970"/>
                    <a:pt x="1870" y="36359"/>
                  </a:cubicBezTo>
                  <a:cubicBezTo>
                    <a:pt x="-7" y="42248"/>
                    <a:pt x="-690" y="47966"/>
                    <a:pt x="846" y="54026"/>
                  </a:cubicBezTo>
                  <a:cubicBezTo>
                    <a:pt x="6050" y="50782"/>
                    <a:pt x="9975" y="46515"/>
                    <a:pt x="11340" y="40541"/>
                  </a:cubicBezTo>
                  <a:close/>
                </a:path>
              </a:pathLst>
            </a:custGeom>
            <a:grpFill/>
            <a:ln w="8532" cap="flat">
              <a:noFill/>
              <a:prstDash val="solid"/>
              <a:miter/>
            </a:ln>
          </p:spPr>
          <p:txBody>
            <a:bodyPr rtlCol="0" anchor="ctr"/>
            <a:lstStyle/>
            <a:p>
              <a:endParaRPr lang="en-US"/>
            </a:p>
          </p:txBody>
        </p:sp>
        <p:sp>
          <p:nvSpPr>
            <p:cNvPr id="1826" name="Freeform 1825">
              <a:extLst>
                <a:ext uri="{FF2B5EF4-FFF2-40B4-BE49-F238E27FC236}">
                  <a16:creationId xmlns:a16="http://schemas.microsoft.com/office/drawing/2014/main" id="{F9F8AC59-013C-0F1F-19C3-64FCA9F6C808}"/>
                </a:ext>
              </a:extLst>
            </p:cNvPr>
            <p:cNvSpPr/>
            <p:nvPr/>
          </p:nvSpPr>
          <p:spPr>
            <a:xfrm>
              <a:off x="8030910" y="2134292"/>
              <a:ext cx="18108" cy="50782"/>
            </a:xfrm>
            <a:custGeom>
              <a:avLst/>
              <a:gdLst>
                <a:gd name="connsiteX0" fmla="*/ 2610 w 18108"/>
                <a:gd name="connsiteY0" fmla="*/ 50697 h 50782"/>
                <a:gd name="connsiteX1" fmla="*/ 12166 w 18108"/>
                <a:gd name="connsiteY1" fmla="*/ 38236 h 50782"/>
                <a:gd name="connsiteX2" fmla="*/ 18052 w 18108"/>
                <a:gd name="connsiteY2" fmla="*/ 6060 h 50782"/>
                <a:gd name="connsiteX3" fmla="*/ 17284 w 18108"/>
                <a:gd name="connsiteY3" fmla="*/ 0 h 50782"/>
                <a:gd name="connsiteX4" fmla="*/ 14298 w 18108"/>
                <a:gd name="connsiteY4" fmla="*/ 1195 h 50782"/>
                <a:gd name="connsiteX5" fmla="*/ 12507 w 18108"/>
                <a:gd name="connsiteY5" fmla="*/ 3585 h 50782"/>
                <a:gd name="connsiteX6" fmla="*/ 648 w 18108"/>
                <a:gd name="connsiteY6" fmla="*/ 39175 h 50782"/>
                <a:gd name="connsiteX7" fmla="*/ 2610 w 18108"/>
                <a:gd name="connsiteY7" fmla="*/ 50782 h 5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8" h="50782">
                  <a:moveTo>
                    <a:pt x="2610" y="50697"/>
                  </a:moveTo>
                  <a:cubicBezTo>
                    <a:pt x="8668" y="48563"/>
                    <a:pt x="11142" y="43869"/>
                    <a:pt x="12166" y="38236"/>
                  </a:cubicBezTo>
                  <a:cubicBezTo>
                    <a:pt x="14213" y="27568"/>
                    <a:pt x="16176" y="16814"/>
                    <a:pt x="18052" y="6060"/>
                  </a:cubicBezTo>
                  <a:cubicBezTo>
                    <a:pt x="18309" y="4353"/>
                    <a:pt x="17626" y="2390"/>
                    <a:pt x="17284" y="0"/>
                  </a:cubicBezTo>
                  <a:cubicBezTo>
                    <a:pt x="15408" y="683"/>
                    <a:pt x="14725" y="768"/>
                    <a:pt x="14298" y="1195"/>
                  </a:cubicBezTo>
                  <a:cubicBezTo>
                    <a:pt x="13616" y="1878"/>
                    <a:pt x="12848" y="2646"/>
                    <a:pt x="12507" y="3585"/>
                  </a:cubicBezTo>
                  <a:cubicBezTo>
                    <a:pt x="8497" y="15448"/>
                    <a:pt x="4487" y="27226"/>
                    <a:pt x="648" y="39175"/>
                  </a:cubicBezTo>
                  <a:cubicBezTo>
                    <a:pt x="-632" y="43272"/>
                    <a:pt x="-35" y="47368"/>
                    <a:pt x="2610" y="50782"/>
                  </a:cubicBezTo>
                  <a:close/>
                </a:path>
              </a:pathLst>
            </a:custGeom>
            <a:grpFill/>
            <a:ln w="8532" cap="flat">
              <a:noFill/>
              <a:prstDash val="solid"/>
              <a:miter/>
            </a:ln>
          </p:spPr>
          <p:txBody>
            <a:bodyPr rtlCol="0" anchor="ctr"/>
            <a:lstStyle/>
            <a:p>
              <a:endParaRPr lang="en-US"/>
            </a:p>
          </p:txBody>
        </p:sp>
        <p:sp>
          <p:nvSpPr>
            <p:cNvPr id="1827" name="Freeform 1826">
              <a:extLst>
                <a:ext uri="{FF2B5EF4-FFF2-40B4-BE49-F238E27FC236}">
                  <a16:creationId xmlns:a16="http://schemas.microsoft.com/office/drawing/2014/main" id="{CC09FA99-EC58-1322-38F8-8C8C6D1F554D}"/>
                </a:ext>
              </a:extLst>
            </p:cNvPr>
            <p:cNvSpPr/>
            <p:nvPr/>
          </p:nvSpPr>
          <p:spPr>
            <a:xfrm>
              <a:off x="8174123" y="2775003"/>
              <a:ext cx="170" cy="85"/>
            </a:xfrm>
            <a:custGeom>
              <a:avLst/>
              <a:gdLst>
                <a:gd name="connsiteX0" fmla="*/ 171 w 170"/>
                <a:gd name="connsiteY0" fmla="*/ 85 h 85"/>
                <a:gd name="connsiteX1" fmla="*/ 171 w 170"/>
                <a:gd name="connsiteY1" fmla="*/ 85 h 85"/>
                <a:gd name="connsiteX2" fmla="*/ 0 w 170"/>
                <a:gd name="connsiteY2" fmla="*/ 0 h 85"/>
                <a:gd name="connsiteX3" fmla="*/ 171 w 170"/>
                <a:gd name="connsiteY3" fmla="*/ 85 h 85"/>
              </a:gdLst>
              <a:ahLst/>
              <a:cxnLst>
                <a:cxn ang="0">
                  <a:pos x="connsiteX0" y="connsiteY0"/>
                </a:cxn>
                <a:cxn ang="0">
                  <a:pos x="connsiteX1" y="connsiteY1"/>
                </a:cxn>
                <a:cxn ang="0">
                  <a:pos x="connsiteX2" y="connsiteY2"/>
                </a:cxn>
                <a:cxn ang="0">
                  <a:pos x="connsiteX3" y="connsiteY3"/>
                </a:cxn>
              </a:cxnLst>
              <a:rect l="l" t="t" r="r" b="b"/>
              <a:pathLst>
                <a:path w="170" h="85">
                  <a:moveTo>
                    <a:pt x="171" y="85"/>
                  </a:moveTo>
                  <a:lnTo>
                    <a:pt x="171" y="85"/>
                  </a:lnTo>
                  <a:cubicBezTo>
                    <a:pt x="171" y="85"/>
                    <a:pt x="0" y="85"/>
                    <a:pt x="0" y="0"/>
                  </a:cubicBezTo>
                  <a:cubicBezTo>
                    <a:pt x="0" y="0"/>
                    <a:pt x="85" y="0"/>
                    <a:pt x="171" y="85"/>
                  </a:cubicBezTo>
                  <a:close/>
                </a:path>
              </a:pathLst>
            </a:custGeom>
            <a:grpFill/>
            <a:ln w="8532" cap="flat">
              <a:noFill/>
              <a:prstDash val="solid"/>
              <a:miter/>
            </a:ln>
          </p:spPr>
          <p:txBody>
            <a:bodyPr rtlCol="0" anchor="ctr"/>
            <a:lstStyle/>
            <a:p>
              <a:endParaRPr lang="en-US"/>
            </a:p>
          </p:txBody>
        </p:sp>
        <p:sp>
          <p:nvSpPr>
            <p:cNvPr id="1828" name="Freeform 1827">
              <a:extLst>
                <a:ext uri="{FF2B5EF4-FFF2-40B4-BE49-F238E27FC236}">
                  <a16:creationId xmlns:a16="http://schemas.microsoft.com/office/drawing/2014/main" id="{E90D4F96-208F-A4B0-751D-04193FFF07D1}"/>
                </a:ext>
              </a:extLst>
            </p:cNvPr>
            <p:cNvSpPr/>
            <p:nvPr/>
          </p:nvSpPr>
          <p:spPr>
            <a:xfrm>
              <a:off x="8173877" y="2774918"/>
              <a:ext cx="75" cy="8534"/>
            </a:xfrm>
            <a:custGeom>
              <a:avLst/>
              <a:gdLst>
                <a:gd name="connsiteX0" fmla="*/ 76 w 75"/>
                <a:gd name="connsiteY0" fmla="*/ 0 h 8534"/>
                <a:gd name="connsiteX1" fmla="*/ 76 w 75"/>
                <a:gd name="connsiteY1" fmla="*/ 0 h 8534"/>
                <a:gd name="connsiteX2" fmla="*/ 76 w 75"/>
                <a:gd name="connsiteY2" fmla="*/ 0 h 8534"/>
              </a:gdLst>
              <a:ahLst/>
              <a:cxnLst>
                <a:cxn ang="0">
                  <a:pos x="connsiteX0" y="connsiteY0"/>
                </a:cxn>
                <a:cxn ang="0">
                  <a:pos x="connsiteX1" y="connsiteY1"/>
                </a:cxn>
                <a:cxn ang="0">
                  <a:pos x="connsiteX2" y="connsiteY2"/>
                </a:cxn>
              </a:cxnLst>
              <a:rect l="l" t="t" r="r" b="b"/>
              <a:pathLst>
                <a:path w="75" h="8534">
                  <a:moveTo>
                    <a:pt x="76" y="0"/>
                  </a:moveTo>
                  <a:cubicBezTo>
                    <a:pt x="76" y="0"/>
                    <a:pt x="-95" y="0"/>
                    <a:pt x="76" y="0"/>
                  </a:cubicBezTo>
                  <a:lnTo>
                    <a:pt x="76" y="0"/>
                  </a:lnTo>
                  <a:close/>
                </a:path>
              </a:pathLst>
            </a:custGeom>
            <a:grpFill/>
            <a:ln w="8532" cap="flat">
              <a:noFill/>
              <a:prstDash val="solid"/>
              <a:miter/>
            </a:ln>
          </p:spPr>
          <p:txBody>
            <a:bodyPr rtlCol="0" anchor="ctr"/>
            <a:lstStyle/>
            <a:p>
              <a:endParaRPr lang="en-US"/>
            </a:p>
          </p:txBody>
        </p:sp>
        <p:sp>
          <p:nvSpPr>
            <p:cNvPr id="1829" name="Freeform 1828">
              <a:extLst>
                <a:ext uri="{FF2B5EF4-FFF2-40B4-BE49-F238E27FC236}">
                  <a16:creationId xmlns:a16="http://schemas.microsoft.com/office/drawing/2014/main" id="{8D336145-4C73-AD4C-D8D7-342812873959}"/>
                </a:ext>
              </a:extLst>
            </p:cNvPr>
            <p:cNvSpPr/>
            <p:nvPr/>
          </p:nvSpPr>
          <p:spPr>
            <a:xfrm>
              <a:off x="8173953" y="2775003"/>
              <a:ext cx="84" cy="8534"/>
            </a:xfrm>
            <a:custGeom>
              <a:avLst/>
              <a:gdLst>
                <a:gd name="connsiteX0" fmla="*/ 85 w 84"/>
                <a:gd name="connsiteY0" fmla="*/ 0 h 8534"/>
                <a:gd name="connsiteX1" fmla="*/ 0 w 84"/>
                <a:gd name="connsiteY1" fmla="*/ 0 h 8534"/>
                <a:gd name="connsiteX2" fmla="*/ 85 w 84"/>
                <a:gd name="connsiteY2" fmla="*/ 0 h 8534"/>
              </a:gdLst>
              <a:ahLst/>
              <a:cxnLst>
                <a:cxn ang="0">
                  <a:pos x="connsiteX0" y="connsiteY0"/>
                </a:cxn>
                <a:cxn ang="0">
                  <a:pos x="connsiteX1" y="connsiteY1"/>
                </a:cxn>
                <a:cxn ang="0">
                  <a:pos x="connsiteX2" y="connsiteY2"/>
                </a:cxn>
              </a:cxnLst>
              <a:rect l="l" t="t" r="r" b="b"/>
              <a:pathLst>
                <a:path w="84" h="8534">
                  <a:moveTo>
                    <a:pt x="85" y="0"/>
                  </a:moveTo>
                  <a:cubicBezTo>
                    <a:pt x="85" y="0"/>
                    <a:pt x="85" y="0"/>
                    <a:pt x="0" y="0"/>
                  </a:cubicBezTo>
                  <a:cubicBezTo>
                    <a:pt x="0" y="0"/>
                    <a:pt x="0" y="0"/>
                    <a:pt x="85" y="0"/>
                  </a:cubicBezTo>
                  <a:close/>
                </a:path>
              </a:pathLst>
            </a:custGeom>
            <a:grpFill/>
            <a:ln w="8532" cap="flat">
              <a:noFill/>
              <a:prstDash val="solid"/>
              <a:miter/>
            </a:ln>
          </p:spPr>
          <p:txBody>
            <a:bodyPr rtlCol="0" anchor="ctr"/>
            <a:lstStyle/>
            <a:p>
              <a:endParaRPr lang="en-US"/>
            </a:p>
          </p:txBody>
        </p:sp>
        <p:sp>
          <p:nvSpPr>
            <p:cNvPr id="1830" name="Freeform 1829">
              <a:extLst>
                <a:ext uri="{FF2B5EF4-FFF2-40B4-BE49-F238E27FC236}">
                  <a16:creationId xmlns:a16="http://schemas.microsoft.com/office/drawing/2014/main" id="{2103E3BE-7A9B-7434-F60A-F2F165A44813}"/>
                </a:ext>
              </a:extLst>
            </p:cNvPr>
            <p:cNvSpPr/>
            <p:nvPr/>
          </p:nvSpPr>
          <p:spPr>
            <a:xfrm>
              <a:off x="8173990" y="2775088"/>
              <a:ext cx="303" cy="8534"/>
            </a:xfrm>
            <a:custGeom>
              <a:avLst/>
              <a:gdLst>
                <a:gd name="connsiteX0" fmla="*/ 303 w 303"/>
                <a:gd name="connsiteY0" fmla="*/ 0 h 8534"/>
                <a:gd name="connsiteX1" fmla="*/ 303 w 303"/>
                <a:gd name="connsiteY1" fmla="*/ 0 h 8534"/>
                <a:gd name="connsiteX2" fmla="*/ 303 w 303"/>
                <a:gd name="connsiteY2" fmla="*/ 0 h 8534"/>
              </a:gdLst>
              <a:ahLst/>
              <a:cxnLst>
                <a:cxn ang="0">
                  <a:pos x="connsiteX0" y="connsiteY0"/>
                </a:cxn>
                <a:cxn ang="0">
                  <a:pos x="connsiteX1" y="connsiteY1"/>
                </a:cxn>
                <a:cxn ang="0">
                  <a:pos x="connsiteX2" y="connsiteY2"/>
                </a:cxn>
              </a:cxnLst>
              <a:rect l="l" t="t" r="r" b="b"/>
              <a:pathLst>
                <a:path w="303" h="8534">
                  <a:moveTo>
                    <a:pt x="303" y="0"/>
                  </a:moveTo>
                  <a:lnTo>
                    <a:pt x="303" y="0"/>
                  </a:lnTo>
                  <a:cubicBezTo>
                    <a:pt x="303" y="0"/>
                    <a:pt x="-379" y="0"/>
                    <a:pt x="303" y="0"/>
                  </a:cubicBezTo>
                  <a:close/>
                </a:path>
              </a:pathLst>
            </a:custGeom>
            <a:grpFill/>
            <a:ln w="8532" cap="flat">
              <a:noFill/>
              <a:prstDash val="solid"/>
              <a:miter/>
            </a:ln>
          </p:spPr>
          <p:txBody>
            <a:bodyPr rtlCol="0" anchor="ctr"/>
            <a:lstStyle/>
            <a:p>
              <a:endParaRPr lang="en-US"/>
            </a:p>
          </p:txBody>
        </p:sp>
        <p:sp>
          <p:nvSpPr>
            <p:cNvPr id="1831" name="Freeform 1830">
              <a:extLst>
                <a:ext uri="{FF2B5EF4-FFF2-40B4-BE49-F238E27FC236}">
                  <a16:creationId xmlns:a16="http://schemas.microsoft.com/office/drawing/2014/main" id="{7433C5ED-F1AF-7BF5-A96B-1DCF43DC74B6}"/>
                </a:ext>
              </a:extLst>
            </p:cNvPr>
            <p:cNvSpPr/>
            <p:nvPr/>
          </p:nvSpPr>
          <p:spPr>
            <a:xfrm>
              <a:off x="7321012" y="2414282"/>
              <a:ext cx="116611" cy="163091"/>
            </a:xfrm>
            <a:custGeom>
              <a:avLst/>
              <a:gdLst>
                <a:gd name="connsiteX0" fmla="*/ 107267 w 116611"/>
                <a:gd name="connsiteY0" fmla="*/ 12413 h 163091"/>
                <a:gd name="connsiteX1" fmla="*/ 89777 w 116611"/>
                <a:gd name="connsiteY1" fmla="*/ 8487 h 163091"/>
                <a:gd name="connsiteX2" fmla="*/ 68363 w 116611"/>
                <a:gd name="connsiteY2" fmla="*/ 8829 h 163091"/>
                <a:gd name="connsiteX3" fmla="*/ 69472 w 116611"/>
                <a:gd name="connsiteY3" fmla="*/ 38 h 163091"/>
                <a:gd name="connsiteX4" fmla="*/ 69216 w 116611"/>
                <a:gd name="connsiteY4" fmla="*/ 38 h 163091"/>
                <a:gd name="connsiteX5" fmla="*/ 67510 w 116611"/>
                <a:gd name="connsiteY5" fmla="*/ 8829 h 163091"/>
                <a:gd name="connsiteX6" fmla="*/ 57271 w 116611"/>
                <a:gd name="connsiteY6" fmla="*/ 9170 h 163091"/>
                <a:gd name="connsiteX7" fmla="*/ 51982 w 116611"/>
                <a:gd name="connsiteY7" fmla="*/ 9255 h 163091"/>
                <a:gd name="connsiteX8" fmla="*/ 52152 w 116611"/>
                <a:gd name="connsiteY8" fmla="*/ 7122 h 163091"/>
                <a:gd name="connsiteX9" fmla="*/ 51896 w 116611"/>
                <a:gd name="connsiteY9" fmla="*/ 7122 h 163091"/>
                <a:gd name="connsiteX10" fmla="*/ 51640 w 116611"/>
                <a:gd name="connsiteY10" fmla="*/ 9255 h 163091"/>
                <a:gd name="connsiteX11" fmla="*/ 36198 w 116611"/>
                <a:gd name="connsiteY11" fmla="*/ 10450 h 163091"/>
                <a:gd name="connsiteX12" fmla="*/ 36539 w 116611"/>
                <a:gd name="connsiteY12" fmla="*/ 9341 h 163091"/>
                <a:gd name="connsiteX13" fmla="*/ 39440 w 116611"/>
                <a:gd name="connsiteY13" fmla="*/ 721 h 163091"/>
                <a:gd name="connsiteX14" fmla="*/ 39270 w 116611"/>
                <a:gd name="connsiteY14" fmla="*/ 721 h 163091"/>
                <a:gd name="connsiteX15" fmla="*/ 35686 w 116611"/>
                <a:gd name="connsiteY15" fmla="*/ 8999 h 163091"/>
                <a:gd name="connsiteX16" fmla="*/ 35004 w 116611"/>
                <a:gd name="connsiteY16" fmla="*/ 10707 h 163091"/>
                <a:gd name="connsiteX17" fmla="*/ 31164 w 116611"/>
                <a:gd name="connsiteY17" fmla="*/ 11560 h 163091"/>
                <a:gd name="connsiteX18" fmla="*/ 32017 w 116611"/>
                <a:gd name="connsiteY18" fmla="*/ 2854 h 163091"/>
                <a:gd name="connsiteX19" fmla="*/ 31762 w 116611"/>
                <a:gd name="connsiteY19" fmla="*/ 2854 h 163091"/>
                <a:gd name="connsiteX20" fmla="*/ 30311 w 116611"/>
                <a:gd name="connsiteY20" fmla="*/ 11816 h 163091"/>
                <a:gd name="connsiteX21" fmla="*/ 24680 w 116611"/>
                <a:gd name="connsiteY21" fmla="*/ 13779 h 163091"/>
                <a:gd name="connsiteX22" fmla="*/ 16148 w 116611"/>
                <a:gd name="connsiteY22" fmla="*/ 21716 h 163091"/>
                <a:gd name="connsiteX23" fmla="*/ 3095 w 116611"/>
                <a:gd name="connsiteY23" fmla="*/ 67292 h 163091"/>
                <a:gd name="connsiteX24" fmla="*/ 23 w 116611"/>
                <a:gd name="connsiteY24" fmla="*/ 114917 h 163091"/>
                <a:gd name="connsiteX25" fmla="*/ 2242 w 116611"/>
                <a:gd name="connsiteY25" fmla="*/ 124134 h 163091"/>
                <a:gd name="connsiteX26" fmla="*/ 5228 w 116611"/>
                <a:gd name="connsiteY26" fmla="*/ 128402 h 163091"/>
                <a:gd name="connsiteX27" fmla="*/ 4630 w 116611"/>
                <a:gd name="connsiteY27" fmla="*/ 134035 h 163091"/>
                <a:gd name="connsiteX28" fmla="*/ 4887 w 116611"/>
                <a:gd name="connsiteY28" fmla="*/ 134035 h 163091"/>
                <a:gd name="connsiteX29" fmla="*/ 5825 w 116611"/>
                <a:gd name="connsiteY29" fmla="*/ 129085 h 163091"/>
                <a:gd name="connsiteX30" fmla="*/ 19646 w 116611"/>
                <a:gd name="connsiteY30" fmla="*/ 140607 h 163091"/>
                <a:gd name="connsiteX31" fmla="*/ 19646 w 116611"/>
                <a:gd name="connsiteY31" fmla="*/ 151873 h 163091"/>
                <a:gd name="connsiteX32" fmla="*/ 19902 w 116611"/>
                <a:gd name="connsiteY32" fmla="*/ 151873 h 163091"/>
                <a:gd name="connsiteX33" fmla="*/ 20670 w 116611"/>
                <a:gd name="connsiteY33" fmla="*/ 140948 h 163091"/>
                <a:gd name="connsiteX34" fmla="*/ 20755 w 116611"/>
                <a:gd name="connsiteY34" fmla="*/ 140948 h 163091"/>
                <a:gd name="connsiteX35" fmla="*/ 38331 w 116611"/>
                <a:gd name="connsiteY35" fmla="*/ 145984 h 163091"/>
                <a:gd name="connsiteX36" fmla="*/ 37222 w 116611"/>
                <a:gd name="connsiteY36" fmla="*/ 163053 h 163091"/>
                <a:gd name="connsiteX37" fmla="*/ 37478 w 116611"/>
                <a:gd name="connsiteY37" fmla="*/ 163053 h 163091"/>
                <a:gd name="connsiteX38" fmla="*/ 39611 w 116611"/>
                <a:gd name="connsiteY38" fmla="*/ 146240 h 163091"/>
                <a:gd name="connsiteX39" fmla="*/ 54712 w 116611"/>
                <a:gd name="connsiteY39" fmla="*/ 148203 h 163091"/>
                <a:gd name="connsiteX40" fmla="*/ 54370 w 116611"/>
                <a:gd name="connsiteY40" fmla="*/ 152129 h 163091"/>
                <a:gd name="connsiteX41" fmla="*/ 54627 w 116611"/>
                <a:gd name="connsiteY41" fmla="*/ 152129 h 163091"/>
                <a:gd name="connsiteX42" fmla="*/ 55309 w 116611"/>
                <a:gd name="connsiteY42" fmla="*/ 148203 h 163091"/>
                <a:gd name="connsiteX43" fmla="*/ 76468 w 116611"/>
                <a:gd name="connsiteY43" fmla="*/ 145642 h 163091"/>
                <a:gd name="connsiteX44" fmla="*/ 90630 w 116611"/>
                <a:gd name="connsiteY44" fmla="*/ 135230 h 163091"/>
                <a:gd name="connsiteX45" fmla="*/ 107950 w 116611"/>
                <a:gd name="connsiteY45" fmla="*/ 92385 h 163091"/>
                <a:gd name="connsiteX46" fmla="*/ 110765 w 116611"/>
                <a:gd name="connsiteY46" fmla="*/ 79412 h 163091"/>
                <a:gd name="connsiteX47" fmla="*/ 116311 w 116611"/>
                <a:gd name="connsiteY47" fmla="*/ 28459 h 163091"/>
                <a:gd name="connsiteX48" fmla="*/ 107523 w 116611"/>
                <a:gd name="connsiteY48" fmla="*/ 12328 h 163091"/>
                <a:gd name="connsiteX49" fmla="*/ 33212 w 116611"/>
                <a:gd name="connsiteY49" fmla="*/ 14120 h 163091"/>
                <a:gd name="connsiteX50" fmla="*/ 33638 w 116611"/>
                <a:gd name="connsiteY50" fmla="*/ 14120 h 163091"/>
                <a:gd name="connsiteX51" fmla="*/ 32274 w 116611"/>
                <a:gd name="connsiteY51" fmla="*/ 17364 h 163091"/>
                <a:gd name="connsiteX52" fmla="*/ 30055 w 116611"/>
                <a:gd name="connsiteY52" fmla="*/ 22997 h 163091"/>
                <a:gd name="connsiteX53" fmla="*/ 30055 w 116611"/>
                <a:gd name="connsiteY53" fmla="*/ 22399 h 163091"/>
                <a:gd name="connsiteX54" fmla="*/ 30823 w 116611"/>
                <a:gd name="connsiteY54" fmla="*/ 14462 h 163091"/>
                <a:gd name="connsiteX55" fmla="*/ 33126 w 116611"/>
                <a:gd name="connsiteY55" fmla="*/ 14120 h 163091"/>
                <a:gd name="connsiteX56" fmla="*/ 9579 w 116611"/>
                <a:gd name="connsiteY56" fmla="*/ 72584 h 163091"/>
                <a:gd name="connsiteX57" fmla="*/ 11285 w 116611"/>
                <a:gd name="connsiteY57" fmla="*/ 54575 h 163091"/>
                <a:gd name="connsiteX58" fmla="*/ 22035 w 116611"/>
                <a:gd name="connsiteY58" fmla="*/ 21290 h 163091"/>
                <a:gd name="connsiteX59" fmla="*/ 29884 w 116611"/>
                <a:gd name="connsiteY59" fmla="*/ 14803 h 163091"/>
                <a:gd name="connsiteX60" fmla="*/ 28690 w 116611"/>
                <a:gd name="connsiteY60" fmla="*/ 22143 h 163091"/>
                <a:gd name="connsiteX61" fmla="*/ 27496 w 116611"/>
                <a:gd name="connsiteY61" fmla="*/ 29995 h 163091"/>
                <a:gd name="connsiteX62" fmla="*/ 23400 w 116611"/>
                <a:gd name="connsiteY62" fmla="*/ 41176 h 163091"/>
                <a:gd name="connsiteX63" fmla="*/ 15637 w 116611"/>
                <a:gd name="connsiteY63" fmla="*/ 65500 h 163091"/>
                <a:gd name="connsiteX64" fmla="*/ 15637 w 116611"/>
                <a:gd name="connsiteY64" fmla="*/ 65500 h 163091"/>
                <a:gd name="connsiteX65" fmla="*/ 15637 w 116611"/>
                <a:gd name="connsiteY65" fmla="*/ 65586 h 163091"/>
                <a:gd name="connsiteX66" fmla="*/ 15637 w 116611"/>
                <a:gd name="connsiteY66" fmla="*/ 65586 h 163091"/>
                <a:gd name="connsiteX67" fmla="*/ 15637 w 116611"/>
                <a:gd name="connsiteY67" fmla="*/ 65671 h 163091"/>
                <a:gd name="connsiteX68" fmla="*/ 10517 w 116611"/>
                <a:gd name="connsiteY68" fmla="*/ 90678 h 163091"/>
                <a:gd name="connsiteX69" fmla="*/ 7190 w 116611"/>
                <a:gd name="connsiteY69" fmla="*/ 112869 h 163091"/>
                <a:gd name="connsiteX70" fmla="*/ 7190 w 116611"/>
                <a:gd name="connsiteY70" fmla="*/ 106724 h 163091"/>
                <a:gd name="connsiteX71" fmla="*/ 9835 w 116611"/>
                <a:gd name="connsiteY71" fmla="*/ 72328 h 163091"/>
                <a:gd name="connsiteX72" fmla="*/ 7872 w 116611"/>
                <a:gd name="connsiteY72" fmla="*/ 117819 h 163091"/>
                <a:gd name="connsiteX73" fmla="*/ 8214 w 116611"/>
                <a:gd name="connsiteY73" fmla="*/ 116197 h 163091"/>
                <a:gd name="connsiteX74" fmla="*/ 14016 w 116611"/>
                <a:gd name="connsiteY74" fmla="*/ 91446 h 163091"/>
                <a:gd name="connsiteX75" fmla="*/ 20670 w 116611"/>
                <a:gd name="connsiteY75" fmla="*/ 66951 h 163091"/>
                <a:gd name="connsiteX76" fmla="*/ 20670 w 116611"/>
                <a:gd name="connsiteY76" fmla="*/ 66951 h 163091"/>
                <a:gd name="connsiteX77" fmla="*/ 20670 w 116611"/>
                <a:gd name="connsiteY77" fmla="*/ 66951 h 163091"/>
                <a:gd name="connsiteX78" fmla="*/ 20670 w 116611"/>
                <a:gd name="connsiteY78" fmla="*/ 66951 h 163091"/>
                <a:gd name="connsiteX79" fmla="*/ 20670 w 116611"/>
                <a:gd name="connsiteY79" fmla="*/ 66951 h 163091"/>
                <a:gd name="connsiteX80" fmla="*/ 24083 w 116611"/>
                <a:gd name="connsiteY80" fmla="*/ 52869 h 163091"/>
                <a:gd name="connsiteX81" fmla="*/ 21182 w 116611"/>
                <a:gd name="connsiteY81" fmla="*/ 76852 h 163091"/>
                <a:gd name="connsiteX82" fmla="*/ 21182 w 116611"/>
                <a:gd name="connsiteY82" fmla="*/ 76852 h 163091"/>
                <a:gd name="connsiteX83" fmla="*/ 21182 w 116611"/>
                <a:gd name="connsiteY83" fmla="*/ 77022 h 163091"/>
                <a:gd name="connsiteX84" fmla="*/ 21182 w 116611"/>
                <a:gd name="connsiteY84" fmla="*/ 77193 h 163091"/>
                <a:gd name="connsiteX85" fmla="*/ 21182 w 116611"/>
                <a:gd name="connsiteY85" fmla="*/ 77193 h 163091"/>
                <a:gd name="connsiteX86" fmla="*/ 19646 w 116611"/>
                <a:gd name="connsiteY86" fmla="*/ 131816 h 163091"/>
                <a:gd name="connsiteX87" fmla="*/ 11285 w 116611"/>
                <a:gd name="connsiteY87" fmla="*/ 124220 h 163091"/>
                <a:gd name="connsiteX88" fmla="*/ 7958 w 116611"/>
                <a:gd name="connsiteY88" fmla="*/ 117904 h 163091"/>
                <a:gd name="connsiteX89" fmla="*/ 31505 w 116611"/>
                <a:gd name="connsiteY89" fmla="*/ 136169 h 163091"/>
                <a:gd name="connsiteX90" fmla="*/ 21097 w 116611"/>
                <a:gd name="connsiteY90" fmla="*/ 132669 h 163091"/>
                <a:gd name="connsiteX91" fmla="*/ 21097 w 116611"/>
                <a:gd name="connsiteY91" fmla="*/ 132243 h 163091"/>
                <a:gd name="connsiteX92" fmla="*/ 26387 w 116611"/>
                <a:gd name="connsiteY92" fmla="*/ 77449 h 163091"/>
                <a:gd name="connsiteX93" fmla="*/ 26387 w 116611"/>
                <a:gd name="connsiteY93" fmla="*/ 77449 h 163091"/>
                <a:gd name="connsiteX94" fmla="*/ 26387 w 116611"/>
                <a:gd name="connsiteY94" fmla="*/ 77449 h 163091"/>
                <a:gd name="connsiteX95" fmla="*/ 26387 w 116611"/>
                <a:gd name="connsiteY95" fmla="*/ 77449 h 163091"/>
                <a:gd name="connsiteX96" fmla="*/ 29287 w 116611"/>
                <a:gd name="connsiteY96" fmla="*/ 33068 h 163091"/>
                <a:gd name="connsiteX97" fmla="*/ 33724 w 116611"/>
                <a:gd name="connsiteY97" fmla="*/ 18046 h 163091"/>
                <a:gd name="connsiteX98" fmla="*/ 35004 w 116611"/>
                <a:gd name="connsiteY98" fmla="*/ 14035 h 163091"/>
                <a:gd name="connsiteX99" fmla="*/ 42938 w 116611"/>
                <a:gd name="connsiteY99" fmla="*/ 13437 h 163091"/>
                <a:gd name="connsiteX100" fmla="*/ 40123 w 116611"/>
                <a:gd name="connsiteY100" fmla="*/ 24277 h 163091"/>
                <a:gd name="connsiteX101" fmla="*/ 31505 w 116611"/>
                <a:gd name="connsiteY101" fmla="*/ 62342 h 163091"/>
                <a:gd name="connsiteX102" fmla="*/ 31505 w 116611"/>
                <a:gd name="connsiteY102" fmla="*/ 62342 h 163091"/>
                <a:gd name="connsiteX103" fmla="*/ 31505 w 116611"/>
                <a:gd name="connsiteY103" fmla="*/ 62428 h 163091"/>
                <a:gd name="connsiteX104" fmla="*/ 31505 w 116611"/>
                <a:gd name="connsiteY104" fmla="*/ 62428 h 163091"/>
                <a:gd name="connsiteX105" fmla="*/ 31505 w 116611"/>
                <a:gd name="connsiteY105" fmla="*/ 62513 h 163091"/>
                <a:gd name="connsiteX106" fmla="*/ 28349 w 116611"/>
                <a:gd name="connsiteY106" fmla="*/ 101432 h 163091"/>
                <a:gd name="connsiteX107" fmla="*/ 27666 w 116611"/>
                <a:gd name="connsiteY107" fmla="*/ 115258 h 163091"/>
                <a:gd name="connsiteX108" fmla="*/ 27922 w 116611"/>
                <a:gd name="connsiteY108" fmla="*/ 115258 h 163091"/>
                <a:gd name="connsiteX109" fmla="*/ 29970 w 116611"/>
                <a:gd name="connsiteY109" fmla="*/ 101517 h 163091"/>
                <a:gd name="connsiteX110" fmla="*/ 36795 w 116611"/>
                <a:gd name="connsiteY110" fmla="*/ 63281 h 163091"/>
                <a:gd name="connsiteX111" fmla="*/ 36795 w 116611"/>
                <a:gd name="connsiteY111" fmla="*/ 63281 h 163091"/>
                <a:gd name="connsiteX112" fmla="*/ 36795 w 116611"/>
                <a:gd name="connsiteY112" fmla="*/ 63281 h 163091"/>
                <a:gd name="connsiteX113" fmla="*/ 36795 w 116611"/>
                <a:gd name="connsiteY113" fmla="*/ 63281 h 163091"/>
                <a:gd name="connsiteX114" fmla="*/ 41658 w 116611"/>
                <a:gd name="connsiteY114" fmla="*/ 24704 h 163091"/>
                <a:gd name="connsiteX115" fmla="*/ 43450 w 116611"/>
                <a:gd name="connsiteY115" fmla="*/ 13437 h 163091"/>
                <a:gd name="connsiteX116" fmla="*/ 51043 w 116611"/>
                <a:gd name="connsiteY116" fmla="*/ 13437 h 163091"/>
                <a:gd name="connsiteX117" fmla="*/ 49252 w 116611"/>
                <a:gd name="connsiteY117" fmla="*/ 27520 h 163091"/>
                <a:gd name="connsiteX118" fmla="*/ 41914 w 116611"/>
                <a:gd name="connsiteY118" fmla="*/ 84789 h 163091"/>
                <a:gd name="connsiteX119" fmla="*/ 41914 w 116611"/>
                <a:gd name="connsiteY119" fmla="*/ 84789 h 163091"/>
                <a:gd name="connsiteX120" fmla="*/ 41914 w 116611"/>
                <a:gd name="connsiteY120" fmla="*/ 84960 h 163091"/>
                <a:gd name="connsiteX121" fmla="*/ 41914 w 116611"/>
                <a:gd name="connsiteY121" fmla="*/ 85130 h 163091"/>
                <a:gd name="connsiteX122" fmla="*/ 41914 w 116611"/>
                <a:gd name="connsiteY122" fmla="*/ 85130 h 163091"/>
                <a:gd name="connsiteX123" fmla="*/ 38587 w 116611"/>
                <a:gd name="connsiteY123" fmla="*/ 137705 h 163091"/>
                <a:gd name="connsiteX124" fmla="*/ 31420 w 116611"/>
                <a:gd name="connsiteY124" fmla="*/ 136254 h 163091"/>
                <a:gd name="connsiteX125" fmla="*/ 83976 w 116611"/>
                <a:gd name="connsiteY125" fmla="*/ 128829 h 163091"/>
                <a:gd name="connsiteX126" fmla="*/ 71007 w 116611"/>
                <a:gd name="connsiteY126" fmla="*/ 138473 h 163091"/>
                <a:gd name="connsiteX127" fmla="*/ 56674 w 116611"/>
                <a:gd name="connsiteY127" fmla="*/ 139924 h 163091"/>
                <a:gd name="connsiteX128" fmla="*/ 57101 w 116611"/>
                <a:gd name="connsiteY128" fmla="*/ 137534 h 163091"/>
                <a:gd name="connsiteX129" fmla="*/ 63840 w 116611"/>
                <a:gd name="connsiteY129" fmla="*/ 96311 h 163091"/>
                <a:gd name="connsiteX130" fmla="*/ 63840 w 116611"/>
                <a:gd name="connsiteY130" fmla="*/ 96311 h 163091"/>
                <a:gd name="connsiteX131" fmla="*/ 63840 w 116611"/>
                <a:gd name="connsiteY131" fmla="*/ 96311 h 163091"/>
                <a:gd name="connsiteX132" fmla="*/ 63840 w 116611"/>
                <a:gd name="connsiteY132" fmla="*/ 96311 h 163091"/>
                <a:gd name="connsiteX133" fmla="*/ 65803 w 116611"/>
                <a:gd name="connsiteY133" fmla="*/ 54575 h 163091"/>
                <a:gd name="connsiteX134" fmla="*/ 66230 w 116611"/>
                <a:gd name="connsiteY134" fmla="*/ 39640 h 163091"/>
                <a:gd name="connsiteX135" fmla="*/ 65973 w 116611"/>
                <a:gd name="connsiteY135" fmla="*/ 39640 h 163091"/>
                <a:gd name="connsiteX136" fmla="*/ 64182 w 116611"/>
                <a:gd name="connsiteY136" fmla="*/ 54319 h 163091"/>
                <a:gd name="connsiteX137" fmla="*/ 58466 w 116611"/>
                <a:gd name="connsiteY137" fmla="*/ 95628 h 163091"/>
                <a:gd name="connsiteX138" fmla="*/ 58466 w 116611"/>
                <a:gd name="connsiteY138" fmla="*/ 95628 h 163091"/>
                <a:gd name="connsiteX139" fmla="*/ 58466 w 116611"/>
                <a:gd name="connsiteY139" fmla="*/ 95714 h 163091"/>
                <a:gd name="connsiteX140" fmla="*/ 58466 w 116611"/>
                <a:gd name="connsiteY140" fmla="*/ 95714 h 163091"/>
                <a:gd name="connsiteX141" fmla="*/ 58466 w 116611"/>
                <a:gd name="connsiteY141" fmla="*/ 95799 h 163091"/>
                <a:gd name="connsiteX142" fmla="*/ 55394 w 116611"/>
                <a:gd name="connsiteY142" fmla="*/ 137449 h 163091"/>
                <a:gd name="connsiteX143" fmla="*/ 55138 w 116611"/>
                <a:gd name="connsiteY143" fmla="*/ 139839 h 163091"/>
                <a:gd name="connsiteX144" fmla="*/ 42085 w 116611"/>
                <a:gd name="connsiteY144" fmla="*/ 138302 h 163091"/>
                <a:gd name="connsiteX145" fmla="*/ 40464 w 116611"/>
                <a:gd name="connsiteY145" fmla="*/ 137961 h 163091"/>
                <a:gd name="connsiteX146" fmla="*/ 47204 w 116611"/>
                <a:gd name="connsiteY146" fmla="*/ 85386 h 163091"/>
                <a:gd name="connsiteX147" fmla="*/ 47204 w 116611"/>
                <a:gd name="connsiteY147" fmla="*/ 85386 h 163091"/>
                <a:gd name="connsiteX148" fmla="*/ 47204 w 116611"/>
                <a:gd name="connsiteY148" fmla="*/ 85301 h 163091"/>
                <a:gd name="connsiteX149" fmla="*/ 47204 w 116611"/>
                <a:gd name="connsiteY149" fmla="*/ 85301 h 163091"/>
                <a:gd name="connsiteX150" fmla="*/ 50787 w 116611"/>
                <a:gd name="connsiteY150" fmla="*/ 27691 h 163091"/>
                <a:gd name="connsiteX151" fmla="*/ 51726 w 116611"/>
                <a:gd name="connsiteY151" fmla="*/ 13267 h 163091"/>
                <a:gd name="connsiteX152" fmla="*/ 53006 w 116611"/>
                <a:gd name="connsiteY152" fmla="*/ 13267 h 163091"/>
                <a:gd name="connsiteX153" fmla="*/ 66485 w 116611"/>
                <a:gd name="connsiteY153" fmla="*/ 13694 h 163091"/>
                <a:gd name="connsiteX154" fmla="*/ 65632 w 116611"/>
                <a:gd name="connsiteY154" fmla="*/ 17876 h 163091"/>
                <a:gd name="connsiteX155" fmla="*/ 56589 w 116611"/>
                <a:gd name="connsiteY155" fmla="*/ 68743 h 163091"/>
                <a:gd name="connsiteX156" fmla="*/ 56589 w 116611"/>
                <a:gd name="connsiteY156" fmla="*/ 68743 h 163091"/>
                <a:gd name="connsiteX157" fmla="*/ 56589 w 116611"/>
                <a:gd name="connsiteY157" fmla="*/ 68829 h 163091"/>
                <a:gd name="connsiteX158" fmla="*/ 56589 w 116611"/>
                <a:gd name="connsiteY158" fmla="*/ 68829 h 163091"/>
                <a:gd name="connsiteX159" fmla="*/ 56589 w 116611"/>
                <a:gd name="connsiteY159" fmla="*/ 68914 h 163091"/>
                <a:gd name="connsiteX160" fmla="*/ 52579 w 116611"/>
                <a:gd name="connsiteY160" fmla="*/ 120379 h 163091"/>
                <a:gd name="connsiteX161" fmla="*/ 51470 w 116611"/>
                <a:gd name="connsiteY161" fmla="*/ 138644 h 163091"/>
                <a:gd name="connsiteX162" fmla="*/ 51726 w 116611"/>
                <a:gd name="connsiteY162" fmla="*/ 138644 h 163091"/>
                <a:gd name="connsiteX163" fmla="*/ 54115 w 116611"/>
                <a:gd name="connsiteY163" fmla="*/ 120379 h 163091"/>
                <a:gd name="connsiteX164" fmla="*/ 61793 w 116611"/>
                <a:gd name="connsiteY164" fmla="*/ 69426 h 163091"/>
                <a:gd name="connsiteX165" fmla="*/ 61793 w 116611"/>
                <a:gd name="connsiteY165" fmla="*/ 69426 h 163091"/>
                <a:gd name="connsiteX166" fmla="*/ 61793 w 116611"/>
                <a:gd name="connsiteY166" fmla="*/ 69426 h 163091"/>
                <a:gd name="connsiteX167" fmla="*/ 61793 w 116611"/>
                <a:gd name="connsiteY167" fmla="*/ 69426 h 163091"/>
                <a:gd name="connsiteX168" fmla="*/ 61793 w 116611"/>
                <a:gd name="connsiteY168" fmla="*/ 69426 h 163091"/>
                <a:gd name="connsiteX169" fmla="*/ 67168 w 116611"/>
                <a:gd name="connsiteY169" fmla="*/ 18217 h 163091"/>
                <a:gd name="connsiteX170" fmla="*/ 67680 w 116611"/>
                <a:gd name="connsiteY170" fmla="*/ 13779 h 163091"/>
                <a:gd name="connsiteX171" fmla="*/ 83720 w 116611"/>
                <a:gd name="connsiteY171" fmla="*/ 15059 h 163091"/>
                <a:gd name="connsiteX172" fmla="*/ 99759 w 116611"/>
                <a:gd name="connsiteY172" fmla="*/ 20180 h 163091"/>
                <a:gd name="connsiteX173" fmla="*/ 106158 w 116611"/>
                <a:gd name="connsiteY173" fmla="*/ 32982 h 163091"/>
                <a:gd name="connsiteX174" fmla="*/ 100954 w 116611"/>
                <a:gd name="connsiteY174" fmla="*/ 82911 h 163091"/>
                <a:gd name="connsiteX175" fmla="*/ 83890 w 116611"/>
                <a:gd name="connsiteY175" fmla="*/ 128829 h 16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16611" h="163091">
                  <a:moveTo>
                    <a:pt x="107267" y="12413"/>
                  </a:moveTo>
                  <a:cubicBezTo>
                    <a:pt x="101892" y="10024"/>
                    <a:pt x="95664" y="8658"/>
                    <a:pt x="89777" y="8487"/>
                  </a:cubicBezTo>
                  <a:cubicBezTo>
                    <a:pt x="82610" y="8231"/>
                    <a:pt x="75529" y="8487"/>
                    <a:pt x="68363" y="8829"/>
                  </a:cubicBezTo>
                  <a:lnTo>
                    <a:pt x="69472" y="38"/>
                  </a:lnTo>
                  <a:cubicBezTo>
                    <a:pt x="69472" y="38"/>
                    <a:pt x="69301" y="-47"/>
                    <a:pt x="69216" y="38"/>
                  </a:cubicBezTo>
                  <a:lnTo>
                    <a:pt x="67510" y="8829"/>
                  </a:lnTo>
                  <a:cubicBezTo>
                    <a:pt x="64097" y="8999"/>
                    <a:pt x="60684" y="9085"/>
                    <a:pt x="57271" y="9170"/>
                  </a:cubicBezTo>
                  <a:cubicBezTo>
                    <a:pt x="55480" y="9170"/>
                    <a:pt x="53773" y="9170"/>
                    <a:pt x="51982" y="9255"/>
                  </a:cubicBezTo>
                  <a:lnTo>
                    <a:pt x="52152" y="7122"/>
                  </a:lnTo>
                  <a:cubicBezTo>
                    <a:pt x="52152" y="7122"/>
                    <a:pt x="51896" y="7036"/>
                    <a:pt x="51896" y="7122"/>
                  </a:cubicBezTo>
                  <a:lnTo>
                    <a:pt x="51640" y="9255"/>
                  </a:lnTo>
                  <a:cubicBezTo>
                    <a:pt x="46436" y="9341"/>
                    <a:pt x="41317" y="9597"/>
                    <a:pt x="36198" y="10450"/>
                  </a:cubicBezTo>
                  <a:lnTo>
                    <a:pt x="36539" y="9341"/>
                  </a:lnTo>
                  <a:lnTo>
                    <a:pt x="39440" y="721"/>
                  </a:lnTo>
                  <a:cubicBezTo>
                    <a:pt x="39440" y="721"/>
                    <a:pt x="39270" y="550"/>
                    <a:pt x="39270" y="721"/>
                  </a:cubicBezTo>
                  <a:lnTo>
                    <a:pt x="35686" y="8999"/>
                  </a:lnTo>
                  <a:lnTo>
                    <a:pt x="35004" y="10707"/>
                  </a:lnTo>
                  <a:cubicBezTo>
                    <a:pt x="33724" y="10963"/>
                    <a:pt x="32444" y="11219"/>
                    <a:pt x="31164" y="11560"/>
                  </a:cubicBezTo>
                  <a:cubicBezTo>
                    <a:pt x="31420" y="8658"/>
                    <a:pt x="31676" y="5756"/>
                    <a:pt x="32017" y="2854"/>
                  </a:cubicBezTo>
                  <a:cubicBezTo>
                    <a:pt x="32017" y="2854"/>
                    <a:pt x="31847" y="2769"/>
                    <a:pt x="31762" y="2854"/>
                  </a:cubicBezTo>
                  <a:cubicBezTo>
                    <a:pt x="31250" y="5842"/>
                    <a:pt x="30738" y="8829"/>
                    <a:pt x="30311" y="11816"/>
                  </a:cubicBezTo>
                  <a:cubicBezTo>
                    <a:pt x="28434" y="12328"/>
                    <a:pt x="26557" y="13011"/>
                    <a:pt x="24680" y="13779"/>
                  </a:cubicBezTo>
                  <a:cubicBezTo>
                    <a:pt x="20670" y="15486"/>
                    <a:pt x="18111" y="17876"/>
                    <a:pt x="16148" y="21716"/>
                  </a:cubicBezTo>
                  <a:cubicBezTo>
                    <a:pt x="8811" y="36055"/>
                    <a:pt x="4034" y="51076"/>
                    <a:pt x="3095" y="67292"/>
                  </a:cubicBezTo>
                  <a:cubicBezTo>
                    <a:pt x="2156" y="83167"/>
                    <a:pt x="877" y="99042"/>
                    <a:pt x="23" y="114917"/>
                  </a:cubicBezTo>
                  <a:cubicBezTo>
                    <a:pt x="-147" y="117989"/>
                    <a:pt x="621" y="121660"/>
                    <a:pt x="2242" y="124134"/>
                  </a:cubicBezTo>
                  <a:cubicBezTo>
                    <a:pt x="3180" y="125585"/>
                    <a:pt x="4204" y="127036"/>
                    <a:pt x="5228" y="128402"/>
                  </a:cubicBezTo>
                  <a:lnTo>
                    <a:pt x="4630" y="134035"/>
                  </a:lnTo>
                  <a:cubicBezTo>
                    <a:pt x="4630" y="134035"/>
                    <a:pt x="4801" y="134120"/>
                    <a:pt x="4887" y="134035"/>
                  </a:cubicBezTo>
                  <a:lnTo>
                    <a:pt x="5825" y="129085"/>
                  </a:lnTo>
                  <a:cubicBezTo>
                    <a:pt x="9579" y="134035"/>
                    <a:pt x="13930" y="138388"/>
                    <a:pt x="19646" y="140607"/>
                  </a:cubicBezTo>
                  <a:cubicBezTo>
                    <a:pt x="19646" y="144362"/>
                    <a:pt x="19646" y="148117"/>
                    <a:pt x="19646" y="151873"/>
                  </a:cubicBezTo>
                  <a:cubicBezTo>
                    <a:pt x="19646" y="151873"/>
                    <a:pt x="19902" y="151958"/>
                    <a:pt x="19902" y="151873"/>
                  </a:cubicBezTo>
                  <a:cubicBezTo>
                    <a:pt x="20158" y="148203"/>
                    <a:pt x="20414" y="144618"/>
                    <a:pt x="20670" y="140948"/>
                  </a:cubicBezTo>
                  <a:cubicBezTo>
                    <a:pt x="20670" y="140948"/>
                    <a:pt x="20670" y="140948"/>
                    <a:pt x="20755" y="140948"/>
                  </a:cubicBezTo>
                  <a:cubicBezTo>
                    <a:pt x="26557" y="142911"/>
                    <a:pt x="32444" y="144618"/>
                    <a:pt x="38331" y="145984"/>
                  </a:cubicBezTo>
                  <a:lnTo>
                    <a:pt x="37222" y="163053"/>
                  </a:lnTo>
                  <a:cubicBezTo>
                    <a:pt x="37222" y="163053"/>
                    <a:pt x="37478" y="163139"/>
                    <a:pt x="37478" y="163053"/>
                  </a:cubicBezTo>
                  <a:lnTo>
                    <a:pt x="39611" y="146240"/>
                  </a:lnTo>
                  <a:cubicBezTo>
                    <a:pt x="44559" y="147264"/>
                    <a:pt x="49593" y="147947"/>
                    <a:pt x="54712" y="148203"/>
                  </a:cubicBezTo>
                  <a:lnTo>
                    <a:pt x="54370" y="152129"/>
                  </a:lnTo>
                  <a:cubicBezTo>
                    <a:pt x="54370" y="152129"/>
                    <a:pt x="54627" y="152214"/>
                    <a:pt x="54627" y="152129"/>
                  </a:cubicBezTo>
                  <a:lnTo>
                    <a:pt x="55309" y="148203"/>
                  </a:lnTo>
                  <a:cubicBezTo>
                    <a:pt x="62305" y="148459"/>
                    <a:pt x="69301" y="147691"/>
                    <a:pt x="76468" y="145642"/>
                  </a:cubicBezTo>
                  <a:cubicBezTo>
                    <a:pt x="82610" y="143850"/>
                    <a:pt x="87303" y="140777"/>
                    <a:pt x="90630" y="135230"/>
                  </a:cubicBezTo>
                  <a:cubicBezTo>
                    <a:pt x="98479" y="121745"/>
                    <a:pt x="105902" y="108260"/>
                    <a:pt x="107950" y="92385"/>
                  </a:cubicBezTo>
                  <a:cubicBezTo>
                    <a:pt x="108547" y="88032"/>
                    <a:pt x="109827" y="83679"/>
                    <a:pt x="110765" y="79412"/>
                  </a:cubicBezTo>
                  <a:cubicBezTo>
                    <a:pt x="114604" y="62684"/>
                    <a:pt x="117591" y="45785"/>
                    <a:pt x="116311" y="28459"/>
                  </a:cubicBezTo>
                  <a:cubicBezTo>
                    <a:pt x="115799" y="21631"/>
                    <a:pt x="114007" y="15145"/>
                    <a:pt x="107523" y="12328"/>
                  </a:cubicBezTo>
                  <a:close/>
                  <a:moveTo>
                    <a:pt x="33212" y="14120"/>
                  </a:moveTo>
                  <a:cubicBezTo>
                    <a:pt x="33212" y="14120"/>
                    <a:pt x="33468" y="14120"/>
                    <a:pt x="33638" y="14120"/>
                  </a:cubicBezTo>
                  <a:lnTo>
                    <a:pt x="32274" y="17364"/>
                  </a:lnTo>
                  <a:cubicBezTo>
                    <a:pt x="31505" y="19241"/>
                    <a:pt x="30823" y="21119"/>
                    <a:pt x="30055" y="22997"/>
                  </a:cubicBezTo>
                  <a:cubicBezTo>
                    <a:pt x="30055" y="22826"/>
                    <a:pt x="30055" y="22570"/>
                    <a:pt x="30055" y="22399"/>
                  </a:cubicBezTo>
                  <a:cubicBezTo>
                    <a:pt x="30311" y="19753"/>
                    <a:pt x="30567" y="17108"/>
                    <a:pt x="30823" y="14462"/>
                  </a:cubicBezTo>
                  <a:cubicBezTo>
                    <a:pt x="31591" y="14291"/>
                    <a:pt x="32358" y="14206"/>
                    <a:pt x="33126" y="14120"/>
                  </a:cubicBezTo>
                  <a:close/>
                  <a:moveTo>
                    <a:pt x="9579" y="72584"/>
                  </a:moveTo>
                  <a:cubicBezTo>
                    <a:pt x="10091" y="66524"/>
                    <a:pt x="9750" y="60294"/>
                    <a:pt x="11285" y="54575"/>
                  </a:cubicBezTo>
                  <a:cubicBezTo>
                    <a:pt x="14271" y="43309"/>
                    <a:pt x="18111" y="32214"/>
                    <a:pt x="22035" y="21290"/>
                  </a:cubicBezTo>
                  <a:cubicBezTo>
                    <a:pt x="23315" y="17620"/>
                    <a:pt x="26472" y="15742"/>
                    <a:pt x="29884" y="14803"/>
                  </a:cubicBezTo>
                  <a:cubicBezTo>
                    <a:pt x="29458" y="17278"/>
                    <a:pt x="29031" y="19753"/>
                    <a:pt x="28690" y="22143"/>
                  </a:cubicBezTo>
                  <a:cubicBezTo>
                    <a:pt x="28263" y="24789"/>
                    <a:pt x="27837" y="27435"/>
                    <a:pt x="27496" y="29995"/>
                  </a:cubicBezTo>
                  <a:cubicBezTo>
                    <a:pt x="26130" y="33750"/>
                    <a:pt x="24766" y="37420"/>
                    <a:pt x="23400" y="41176"/>
                  </a:cubicBezTo>
                  <a:cubicBezTo>
                    <a:pt x="20585" y="49199"/>
                    <a:pt x="17940" y="57307"/>
                    <a:pt x="15637" y="65500"/>
                  </a:cubicBezTo>
                  <a:lnTo>
                    <a:pt x="15637" y="65500"/>
                  </a:lnTo>
                  <a:cubicBezTo>
                    <a:pt x="15637" y="65500"/>
                    <a:pt x="15637" y="65586"/>
                    <a:pt x="15637" y="65586"/>
                  </a:cubicBezTo>
                  <a:lnTo>
                    <a:pt x="15637" y="65586"/>
                  </a:lnTo>
                  <a:cubicBezTo>
                    <a:pt x="15637" y="65586"/>
                    <a:pt x="15637" y="65671"/>
                    <a:pt x="15637" y="65671"/>
                  </a:cubicBezTo>
                  <a:cubicBezTo>
                    <a:pt x="13674" y="73950"/>
                    <a:pt x="12053" y="82314"/>
                    <a:pt x="10517" y="90678"/>
                  </a:cubicBezTo>
                  <a:cubicBezTo>
                    <a:pt x="9238" y="98018"/>
                    <a:pt x="8129" y="105443"/>
                    <a:pt x="7190" y="112869"/>
                  </a:cubicBezTo>
                  <a:cubicBezTo>
                    <a:pt x="7019" y="110820"/>
                    <a:pt x="7019" y="108772"/>
                    <a:pt x="7190" y="106724"/>
                  </a:cubicBezTo>
                  <a:cubicBezTo>
                    <a:pt x="7617" y="95287"/>
                    <a:pt x="8896" y="83765"/>
                    <a:pt x="9835" y="72328"/>
                  </a:cubicBezTo>
                  <a:close/>
                  <a:moveTo>
                    <a:pt x="7872" y="117819"/>
                  </a:moveTo>
                  <a:lnTo>
                    <a:pt x="8214" y="116197"/>
                  </a:lnTo>
                  <a:cubicBezTo>
                    <a:pt x="9920" y="107918"/>
                    <a:pt x="11883" y="99639"/>
                    <a:pt x="14016" y="91446"/>
                  </a:cubicBezTo>
                  <a:cubicBezTo>
                    <a:pt x="16148" y="83253"/>
                    <a:pt x="18367" y="75145"/>
                    <a:pt x="20670" y="66951"/>
                  </a:cubicBezTo>
                  <a:lnTo>
                    <a:pt x="20670" y="66951"/>
                  </a:lnTo>
                  <a:cubicBezTo>
                    <a:pt x="20670" y="66951"/>
                    <a:pt x="20670" y="66951"/>
                    <a:pt x="20670" y="66951"/>
                  </a:cubicBezTo>
                  <a:lnTo>
                    <a:pt x="20670" y="66951"/>
                  </a:lnTo>
                  <a:cubicBezTo>
                    <a:pt x="20670" y="66951"/>
                    <a:pt x="20670" y="66951"/>
                    <a:pt x="20670" y="66951"/>
                  </a:cubicBezTo>
                  <a:cubicBezTo>
                    <a:pt x="21779" y="62257"/>
                    <a:pt x="22974" y="57563"/>
                    <a:pt x="24083" y="52869"/>
                  </a:cubicBezTo>
                  <a:cubicBezTo>
                    <a:pt x="22974" y="60806"/>
                    <a:pt x="22035" y="68829"/>
                    <a:pt x="21182" y="76852"/>
                  </a:cubicBezTo>
                  <a:lnTo>
                    <a:pt x="21182" y="76852"/>
                  </a:lnTo>
                  <a:cubicBezTo>
                    <a:pt x="21182" y="76852"/>
                    <a:pt x="21182" y="77022"/>
                    <a:pt x="21182" y="77022"/>
                  </a:cubicBezTo>
                  <a:lnTo>
                    <a:pt x="21182" y="77193"/>
                  </a:lnTo>
                  <a:cubicBezTo>
                    <a:pt x="21182" y="77193"/>
                    <a:pt x="21182" y="77193"/>
                    <a:pt x="21182" y="77193"/>
                  </a:cubicBezTo>
                  <a:cubicBezTo>
                    <a:pt x="20073" y="95372"/>
                    <a:pt x="19732" y="113637"/>
                    <a:pt x="19646" y="131816"/>
                  </a:cubicBezTo>
                  <a:cubicBezTo>
                    <a:pt x="16575" y="129767"/>
                    <a:pt x="13845" y="127122"/>
                    <a:pt x="11285" y="124220"/>
                  </a:cubicBezTo>
                  <a:cubicBezTo>
                    <a:pt x="9664" y="122342"/>
                    <a:pt x="8555" y="120208"/>
                    <a:pt x="7958" y="117904"/>
                  </a:cubicBezTo>
                  <a:close/>
                  <a:moveTo>
                    <a:pt x="31505" y="136169"/>
                  </a:moveTo>
                  <a:cubicBezTo>
                    <a:pt x="27581" y="135742"/>
                    <a:pt x="24168" y="134462"/>
                    <a:pt x="21097" y="132669"/>
                  </a:cubicBezTo>
                  <a:cubicBezTo>
                    <a:pt x="21097" y="132499"/>
                    <a:pt x="21097" y="132413"/>
                    <a:pt x="21097" y="132243"/>
                  </a:cubicBezTo>
                  <a:cubicBezTo>
                    <a:pt x="22547" y="113978"/>
                    <a:pt x="24509" y="95628"/>
                    <a:pt x="26387" y="77449"/>
                  </a:cubicBezTo>
                  <a:lnTo>
                    <a:pt x="26387" y="77449"/>
                  </a:lnTo>
                  <a:cubicBezTo>
                    <a:pt x="26387" y="77449"/>
                    <a:pt x="26387" y="77449"/>
                    <a:pt x="26387" y="77449"/>
                  </a:cubicBezTo>
                  <a:lnTo>
                    <a:pt x="26387" y="77449"/>
                  </a:lnTo>
                  <a:cubicBezTo>
                    <a:pt x="27325" y="62684"/>
                    <a:pt x="28178" y="47833"/>
                    <a:pt x="29287" y="33068"/>
                  </a:cubicBezTo>
                  <a:cubicBezTo>
                    <a:pt x="30738" y="28032"/>
                    <a:pt x="32188" y="22997"/>
                    <a:pt x="33724" y="18046"/>
                  </a:cubicBezTo>
                  <a:lnTo>
                    <a:pt x="35004" y="14035"/>
                  </a:lnTo>
                  <a:cubicBezTo>
                    <a:pt x="37649" y="13779"/>
                    <a:pt x="40293" y="13608"/>
                    <a:pt x="42938" y="13437"/>
                  </a:cubicBezTo>
                  <a:cubicBezTo>
                    <a:pt x="41999" y="17022"/>
                    <a:pt x="41061" y="20692"/>
                    <a:pt x="40123" y="24277"/>
                  </a:cubicBezTo>
                  <a:cubicBezTo>
                    <a:pt x="36880" y="36908"/>
                    <a:pt x="33895" y="49540"/>
                    <a:pt x="31505" y="62342"/>
                  </a:cubicBezTo>
                  <a:lnTo>
                    <a:pt x="31505" y="62342"/>
                  </a:lnTo>
                  <a:cubicBezTo>
                    <a:pt x="31505" y="62342"/>
                    <a:pt x="31505" y="62428"/>
                    <a:pt x="31505" y="62428"/>
                  </a:cubicBezTo>
                  <a:lnTo>
                    <a:pt x="31505" y="62428"/>
                  </a:lnTo>
                  <a:cubicBezTo>
                    <a:pt x="31505" y="62428"/>
                    <a:pt x="31505" y="62513"/>
                    <a:pt x="31505" y="62513"/>
                  </a:cubicBezTo>
                  <a:cubicBezTo>
                    <a:pt x="29970" y="75401"/>
                    <a:pt x="29031" y="88459"/>
                    <a:pt x="28349" y="101432"/>
                  </a:cubicBezTo>
                  <a:cubicBezTo>
                    <a:pt x="28093" y="106041"/>
                    <a:pt x="27837" y="110649"/>
                    <a:pt x="27666" y="115258"/>
                  </a:cubicBezTo>
                  <a:cubicBezTo>
                    <a:pt x="27666" y="115258"/>
                    <a:pt x="27922" y="115258"/>
                    <a:pt x="27922" y="115258"/>
                  </a:cubicBezTo>
                  <a:cubicBezTo>
                    <a:pt x="28605" y="110649"/>
                    <a:pt x="29202" y="106041"/>
                    <a:pt x="29970" y="101517"/>
                  </a:cubicBezTo>
                  <a:cubicBezTo>
                    <a:pt x="32017" y="88715"/>
                    <a:pt x="34491" y="75998"/>
                    <a:pt x="36795" y="63281"/>
                  </a:cubicBezTo>
                  <a:lnTo>
                    <a:pt x="36795" y="63281"/>
                  </a:lnTo>
                  <a:cubicBezTo>
                    <a:pt x="36795" y="63281"/>
                    <a:pt x="36795" y="63281"/>
                    <a:pt x="36795" y="63281"/>
                  </a:cubicBezTo>
                  <a:lnTo>
                    <a:pt x="36795" y="63281"/>
                  </a:lnTo>
                  <a:cubicBezTo>
                    <a:pt x="38331" y="50479"/>
                    <a:pt x="39866" y="37591"/>
                    <a:pt x="41658" y="24704"/>
                  </a:cubicBezTo>
                  <a:cubicBezTo>
                    <a:pt x="42256" y="20948"/>
                    <a:pt x="42853" y="17193"/>
                    <a:pt x="43450" y="13437"/>
                  </a:cubicBezTo>
                  <a:cubicBezTo>
                    <a:pt x="46009" y="13437"/>
                    <a:pt x="48483" y="13352"/>
                    <a:pt x="51043" y="13437"/>
                  </a:cubicBezTo>
                  <a:lnTo>
                    <a:pt x="49252" y="27520"/>
                  </a:lnTo>
                  <a:cubicBezTo>
                    <a:pt x="46777" y="46638"/>
                    <a:pt x="44132" y="65671"/>
                    <a:pt x="41914" y="84789"/>
                  </a:cubicBezTo>
                  <a:cubicBezTo>
                    <a:pt x="41914" y="84789"/>
                    <a:pt x="41914" y="84789"/>
                    <a:pt x="41914" y="84789"/>
                  </a:cubicBezTo>
                  <a:cubicBezTo>
                    <a:pt x="41914" y="84789"/>
                    <a:pt x="41914" y="84874"/>
                    <a:pt x="41914" y="84960"/>
                  </a:cubicBezTo>
                  <a:cubicBezTo>
                    <a:pt x="41914" y="84960"/>
                    <a:pt x="41914" y="85045"/>
                    <a:pt x="41914" y="85130"/>
                  </a:cubicBezTo>
                  <a:lnTo>
                    <a:pt x="41914" y="85130"/>
                  </a:lnTo>
                  <a:cubicBezTo>
                    <a:pt x="40634" y="102627"/>
                    <a:pt x="39611" y="120208"/>
                    <a:pt x="38587" y="137705"/>
                  </a:cubicBezTo>
                  <a:cubicBezTo>
                    <a:pt x="36198" y="137193"/>
                    <a:pt x="33809" y="136510"/>
                    <a:pt x="31420" y="136254"/>
                  </a:cubicBezTo>
                  <a:close/>
                  <a:moveTo>
                    <a:pt x="83976" y="128829"/>
                  </a:moveTo>
                  <a:cubicBezTo>
                    <a:pt x="80989" y="134291"/>
                    <a:pt x="76809" y="136937"/>
                    <a:pt x="71007" y="138473"/>
                  </a:cubicBezTo>
                  <a:cubicBezTo>
                    <a:pt x="66144" y="139753"/>
                    <a:pt x="61452" y="140095"/>
                    <a:pt x="56674" y="139924"/>
                  </a:cubicBezTo>
                  <a:lnTo>
                    <a:pt x="57101" y="137534"/>
                  </a:lnTo>
                  <a:cubicBezTo>
                    <a:pt x="59575" y="123878"/>
                    <a:pt x="61964" y="110137"/>
                    <a:pt x="63840" y="96311"/>
                  </a:cubicBezTo>
                  <a:lnTo>
                    <a:pt x="63840" y="96311"/>
                  </a:lnTo>
                  <a:cubicBezTo>
                    <a:pt x="63840" y="96311"/>
                    <a:pt x="63840" y="96311"/>
                    <a:pt x="63840" y="96311"/>
                  </a:cubicBezTo>
                  <a:lnTo>
                    <a:pt x="63840" y="96311"/>
                  </a:lnTo>
                  <a:cubicBezTo>
                    <a:pt x="64865" y="82399"/>
                    <a:pt x="65377" y="68487"/>
                    <a:pt x="65803" y="54575"/>
                  </a:cubicBezTo>
                  <a:lnTo>
                    <a:pt x="66230" y="39640"/>
                  </a:lnTo>
                  <a:cubicBezTo>
                    <a:pt x="66230" y="39640"/>
                    <a:pt x="65973" y="39640"/>
                    <a:pt x="65973" y="39640"/>
                  </a:cubicBezTo>
                  <a:lnTo>
                    <a:pt x="64182" y="54319"/>
                  </a:lnTo>
                  <a:cubicBezTo>
                    <a:pt x="62390" y="68146"/>
                    <a:pt x="60343" y="81887"/>
                    <a:pt x="58466" y="95628"/>
                  </a:cubicBezTo>
                  <a:lnTo>
                    <a:pt x="58466" y="95628"/>
                  </a:lnTo>
                  <a:cubicBezTo>
                    <a:pt x="58466" y="95628"/>
                    <a:pt x="58466" y="95714"/>
                    <a:pt x="58466" y="95714"/>
                  </a:cubicBezTo>
                  <a:lnTo>
                    <a:pt x="58466" y="95714"/>
                  </a:lnTo>
                  <a:cubicBezTo>
                    <a:pt x="58466" y="95714"/>
                    <a:pt x="58466" y="95799"/>
                    <a:pt x="58466" y="95799"/>
                  </a:cubicBezTo>
                  <a:cubicBezTo>
                    <a:pt x="57442" y="109625"/>
                    <a:pt x="56589" y="123537"/>
                    <a:pt x="55394" y="137449"/>
                  </a:cubicBezTo>
                  <a:lnTo>
                    <a:pt x="55138" y="139839"/>
                  </a:lnTo>
                  <a:cubicBezTo>
                    <a:pt x="50787" y="139582"/>
                    <a:pt x="46436" y="138985"/>
                    <a:pt x="42085" y="138302"/>
                  </a:cubicBezTo>
                  <a:cubicBezTo>
                    <a:pt x="41573" y="138217"/>
                    <a:pt x="40976" y="138132"/>
                    <a:pt x="40464" y="137961"/>
                  </a:cubicBezTo>
                  <a:cubicBezTo>
                    <a:pt x="42767" y="120465"/>
                    <a:pt x="45156" y="102883"/>
                    <a:pt x="47204" y="85386"/>
                  </a:cubicBezTo>
                  <a:lnTo>
                    <a:pt x="47204" y="85386"/>
                  </a:lnTo>
                  <a:cubicBezTo>
                    <a:pt x="47204" y="85386"/>
                    <a:pt x="47204" y="85386"/>
                    <a:pt x="47204" y="85301"/>
                  </a:cubicBezTo>
                  <a:cubicBezTo>
                    <a:pt x="47204" y="85301"/>
                    <a:pt x="47204" y="85301"/>
                    <a:pt x="47204" y="85301"/>
                  </a:cubicBezTo>
                  <a:cubicBezTo>
                    <a:pt x="48654" y="66098"/>
                    <a:pt x="49678" y="46894"/>
                    <a:pt x="50787" y="27691"/>
                  </a:cubicBezTo>
                  <a:lnTo>
                    <a:pt x="51726" y="13267"/>
                  </a:lnTo>
                  <a:cubicBezTo>
                    <a:pt x="51726" y="13267"/>
                    <a:pt x="52579" y="13267"/>
                    <a:pt x="53006" y="13267"/>
                  </a:cubicBezTo>
                  <a:cubicBezTo>
                    <a:pt x="57527" y="13352"/>
                    <a:pt x="61964" y="13523"/>
                    <a:pt x="66485" y="13694"/>
                  </a:cubicBezTo>
                  <a:lnTo>
                    <a:pt x="65632" y="17876"/>
                  </a:lnTo>
                  <a:cubicBezTo>
                    <a:pt x="62305" y="34775"/>
                    <a:pt x="59148" y="51674"/>
                    <a:pt x="56589" y="68743"/>
                  </a:cubicBezTo>
                  <a:lnTo>
                    <a:pt x="56589" y="68743"/>
                  </a:lnTo>
                  <a:cubicBezTo>
                    <a:pt x="56589" y="68743"/>
                    <a:pt x="56589" y="68829"/>
                    <a:pt x="56589" y="68829"/>
                  </a:cubicBezTo>
                  <a:lnTo>
                    <a:pt x="56589" y="68829"/>
                  </a:lnTo>
                  <a:cubicBezTo>
                    <a:pt x="56589" y="68829"/>
                    <a:pt x="56589" y="68914"/>
                    <a:pt x="56589" y="68914"/>
                  </a:cubicBezTo>
                  <a:cubicBezTo>
                    <a:pt x="54797" y="86069"/>
                    <a:pt x="53688" y="103224"/>
                    <a:pt x="52579" y="120379"/>
                  </a:cubicBezTo>
                  <a:lnTo>
                    <a:pt x="51470" y="138644"/>
                  </a:lnTo>
                  <a:cubicBezTo>
                    <a:pt x="51470" y="138644"/>
                    <a:pt x="51726" y="138729"/>
                    <a:pt x="51726" y="138644"/>
                  </a:cubicBezTo>
                  <a:lnTo>
                    <a:pt x="54115" y="120379"/>
                  </a:lnTo>
                  <a:cubicBezTo>
                    <a:pt x="56503" y="103395"/>
                    <a:pt x="59234" y="86411"/>
                    <a:pt x="61793" y="69426"/>
                  </a:cubicBezTo>
                  <a:lnTo>
                    <a:pt x="61793" y="69426"/>
                  </a:lnTo>
                  <a:cubicBezTo>
                    <a:pt x="61793" y="69426"/>
                    <a:pt x="61793" y="69426"/>
                    <a:pt x="61793" y="69426"/>
                  </a:cubicBezTo>
                  <a:lnTo>
                    <a:pt x="61793" y="69426"/>
                  </a:lnTo>
                  <a:cubicBezTo>
                    <a:pt x="61793" y="69426"/>
                    <a:pt x="61793" y="69426"/>
                    <a:pt x="61793" y="69426"/>
                  </a:cubicBezTo>
                  <a:cubicBezTo>
                    <a:pt x="63585" y="52356"/>
                    <a:pt x="65206" y="35287"/>
                    <a:pt x="67168" y="18217"/>
                  </a:cubicBezTo>
                  <a:lnTo>
                    <a:pt x="67680" y="13779"/>
                  </a:lnTo>
                  <a:cubicBezTo>
                    <a:pt x="73055" y="14035"/>
                    <a:pt x="78345" y="14376"/>
                    <a:pt x="83720" y="15059"/>
                  </a:cubicBezTo>
                  <a:cubicBezTo>
                    <a:pt x="89180" y="15742"/>
                    <a:pt x="94640" y="17876"/>
                    <a:pt x="99759" y="20180"/>
                  </a:cubicBezTo>
                  <a:cubicBezTo>
                    <a:pt x="105049" y="22484"/>
                    <a:pt x="105817" y="27776"/>
                    <a:pt x="106158" y="32982"/>
                  </a:cubicBezTo>
                  <a:cubicBezTo>
                    <a:pt x="107353" y="49625"/>
                    <a:pt x="105902" y="66012"/>
                    <a:pt x="100954" y="82911"/>
                  </a:cubicBezTo>
                  <a:cubicBezTo>
                    <a:pt x="99845" y="99298"/>
                    <a:pt x="91910" y="114063"/>
                    <a:pt x="83890" y="128829"/>
                  </a:cubicBezTo>
                  <a:close/>
                </a:path>
              </a:pathLst>
            </a:custGeom>
            <a:grpFill/>
            <a:ln w="8532" cap="flat">
              <a:noFill/>
              <a:prstDash val="solid"/>
              <a:miter/>
            </a:ln>
          </p:spPr>
          <p:txBody>
            <a:bodyPr rtlCol="0" anchor="ctr"/>
            <a:lstStyle/>
            <a:p>
              <a:endParaRPr lang="en-US"/>
            </a:p>
          </p:txBody>
        </p:sp>
        <p:sp>
          <p:nvSpPr>
            <p:cNvPr id="1832" name="Freeform 1831">
              <a:extLst>
                <a:ext uri="{FF2B5EF4-FFF2-40B4-BE49-F238E27FC236}">
                  <a16:creationId xmlns:a16="http://schemas.microsoft.com/office/drawing/2014/main" id="{6F16AFF3-8C63-5A11-F8C0-E17188AF5422}"/>
                </a:ext>
              </a:extLst>
            </p:cNvPr>
            <p:cNvSpPr/>
            <p:nvPr/>
          </p:nvSpPr>
          <p:spPr>
            <a:xfrm>
              <a:off x="6870743" y="2772442"/>
              <a:ext cx="1865" cy="3755"/>
            </a:xfrm>
            <a:custGeom>
              <a:avLst/>
              <a:gdLst>
                <a:gd name="connsiteX0" fmla="*/ 1866 w 1865"/>
                <a:gd name="connsiteY0" fmla="*/ 3755 h 3755"/>
                <a:gd name="connsiteX1" fmla="*/ 501 w 1865"/>
                <a:gd name="connsiteY1" fmla="*/ 0 h 3755"/>
                <a:gd name="connsiteX2" fmla="*/ 1866 w 1865"/>
                <a:gd name="connsiteY2" fmla="*/ 3755 h 3755"/>
              </a:gdLst>
              <a:ahLst/>
              <a:cxnLst>
                <a:cxn ang="0">
                  <a:pos x="connsiteX0" y="connsiteY0"/>
                </a:cxn>
                <a:cxn ang="0">
                  <a:pos x="connsiteX1" y="connsiteY1"/>
                </a:cxn>
                <a:cxn ang="0">
                  <a:pos x="connsiteX2" y="connsiteY2"/>
                </a:cxn>
              </a:cxnLst>
              <a:rect l="l" t="t" r="r" b="b"/>
              <a:pathLst>
                <a:path w="1865" h="3755">
                  <a:moveTo>
                    <a:pt x="1866" y="3755"/>
                  </a:moveTo>
                  <a:cubicBezTo>
                    <a:pt x="1439" y="2475"/>
                    <a:pt x="927" y="1280"/>
                    <a:pt x="501" y="0"/>
                  </a:cubicBezTo>
                  <a:cubicBezTo>
                    <a:pt x="-438" y="1792"/>
                    <a:pt x="-97" y="3072"/>
                    <a:pt x="1866" y="3755"/>
                  </a:cubicBezTo>
                  <a:close/>
                </a:path>
              </a:pathLst>
            </a:custGeom>
            <a:grpFill/>
            <a:ln w="8532" cap="flat">
              <a:noFill/>
              <a:prstDash val="solid"/>
              <a:miter/>
            </a:ln>
          </p:spPr>
          <p:txBody>
            <a:bodyPr rtlCol="0" anchor="ctr"/>
            <a:lstStyle/>
            <a:p>
              <a:endParaRPr lang="en-US"/>
            </a:p>
          </p:txBody>
        </p:sp>
        <p:sp>
          <p:nvSpPr>
            <p:cNvPr id="1833" name="Freeform 1832">
              <a:extLst>
                <a:ext uri="{FF2B5EF4-FFF2-40B4-BE49-F238E27FC236}">
                  <a16:creationId xmlns:a16="http://schemas.microsoft.com/office/drawing/2014/main" id="{A25A0A01-2B58-C463-FFBD-E723609DD4FB}"/>
                </a:ext>
              </a:extLst>
            </p:cNvPr>
            <p:cNvSpPr/>
            <p:nvPr/>
          </p:nvSpPr>
          <p:spPr>
            <a:xfrm>
              <a:off x="6870987" y="2771674"/>
              <a:ext cx="426" cy="768"/>
            </a:xfrm>
            <a:custGeom>
              <a:avLst/>
              <a:gdLst>
                <a:gd name="connsiteX0" fmla="*/ 256 w 426"/>
                <a:gd name="connsiteY0" fmla="*/ 768 h 768"/>
                <a:gd name="connsiteX1" fmla="*/ 426 w 426"/>
                <a:gd name="connsiteY1" fmla="*/ 512 h 768"/>
                <a:gd name="connsiteX2" fmla="*/ 0 w 426"/>
                <a:gd name="connsiteY2" fmla="*/ 0 h 768"/>
                <a:gd name="connsiteX3" fmla="*/ 171 w 426"/>
                <a:gd name="connsiteY3" fmla="*/ 598 h 768"/>
                <a:gd name="connsiteX4" fmla="*/ 171 w 426"/>
                <a:gd name="connsiteY4" fmla="*/ 768 h 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 h="768">
                  <a:moveTo>
                    <a:pt x="256" y="768"/>
                  </a:moveTo>
                  <a:cubicBezTo>
                    <a:pt x="256" y="768"/>
                    <a:pt x="256" y="598"/>
                    <a:pt x="426" y="512"/>
                  </a:cubicBezTo>
                  <a:cubicBezTo>
                    <a:pt x="341" y="341"/>
                    <a:pt x="171" y="171"/>
                    <a:pt x="0" y="0"/>
                  </a:cubicBezTo>
                  <a:cubicBezTo>
                    <a:pt x="0" y="171"/>
                    <a:pt x="171" y="427"/>
                    <a:pt x="171" y="598"/>
                  </a:cubicBezTo>
                  <a:cubicBezTo>
                    <a:pt x="171" y="598"/>
                    <a:pt x="171" y="683"/>
                    <a:pt x="171" y="768"/>
                  </a:cubicBezTo>
                  <a:close/>
                </a:path>
              </a:pathLst>
            </a:custGeom>
            <a:grpFill/>
            <a:ln w="8532" cap="flat">
              <a:noFill/>
              <a:prstDash val="solid"/>
              <a:miter/>
            </a:ln>
          </p:spPr>
          <p:txBody>
            <a:bodyPr rtlCol="0" anchor="ctr"/>
            <a:lstStyle/>
            <a:p>
              <a:endParaRPr lang="en-US"/>
            </a:p>
          </p:txBody>
        </p:sp>
        <p:sp>
          <p:nvSpPr>
            <p:cNvPr id="1834" name="Freeform 1833">
              <a:extLst>
                <a:ext uri="{FF2B5EF4-FFF2-40B4-BE49-F238E27FC236}">
                  <a16:creationId xmlns:a16="http://schemas.microsoft.com/office/drawing/2014/main" id="{4B28AA24-A7DA-246D-605F-15FF7F568AB0}"/>
                </a:ext>
              </a:extLst>
            </p:cNvPr>
            <p:cNvSpPr/>
            <p:nvPr/>
          </p:nvSpPr>
          <p:spPr>
            <a:xfrm>
              <a:off x="6872609" y="2776198"/>
              <a:ext cx="1706" cy="4523"/>
            </a:xfrm>
            <a:custGeom>
              <a:avLst/>
              <a:gdLst>
                <a:gd name="connsiteX0" fmla="*/ 1536 w 1706"/>
                <a:gd name="connsiteY0" fmla="*/ 4267 h 4523"/>
                <a:gd name="connsiteX1" fmla="*/ 1706 w 1706"/>
                <a:gd name="connsiteY1" fmla="*/ 4523 h 4523"/>
                <a:gd name="connsiteX2" fmla="*/ 1706 w 1706"/>
                <a:gd name="connsiteY2" fmla="*/ 4182 h 4523"/>
                <a:gd name="connsiteX3" fmla="*/ 256 w 1706"/>
                <a:gd name="connsiteY3" fmla="*/ 85 h 4523"/>
                <a:gd name="connsiteX4" fmla="*/ 0 w 1706"/>
                <a:gd name="connsiteY4" fmla="*/ 0 h 4523"/>
                <a:gd name="connsiteX5" fmla="*/ 0 w 1706"/>
                <a:gd name="connsiteY5" fmla="*/ 171 h 4523"/>
                <a:gd name="connsiteX6" fmla="*/ 1450 w 1706"/>
                <a:gd name="connsiteY6" fmla="*/ 4267 h 4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6" h="4523">
                  <a:moveTo>
                    <a:pt x="1536" y="4267"/>
                  </a:moveTo>
                  <a:cubicBezTo>
                    <a:pt x="1536" y="4267"/>
                    <a:pt x="1621" y="4438"/>
                    <a:pt x="1706" y="4523"/>
                  </a:cubicBezTo>
                  <a:cubicBezTo>
                    <a:pt x="1706" y="4438"/>
                    <a:pt x="1706" y="4267"/>
                    <a:pt x="1706" y="4182"/>
                  </a:cubicBezTo>
                  <a:cubicBezTo>
                    <a:pt x="1195" y="2816"/>
                    <a:pt x="683" y="1451"/>
                    <a:pt x="256" y="85"/>
                  </a:cubicBezTo>
                  <a:cubicBezTo>
                    <a:pt x="171" y="85"/>
                    <a:pt x="85" y="85"/>
                    <a:pt x="0" y="0"/>
                  </a:cubicBezTo>
                  <a:cubicBezTo>
                    <a:pt x="0" y="0"/>
                    <a:pt x="0" y="171"/>
                    <a:pt x="0" y="171"/>
                  </a:cubicBezTo>
                  <a:cubicBezTo>
                    <a:pt x="512" y="1536"/>
                    <a:pt x="1024" y="2902"/>
                    <a:pt x="1450" y="4267"/>
                  </a:cubicBezTo>
                  <a:close/>
                </a:path>
              </a:pathLst>
            </a:custGeom>
            <a:grpFill/>
            <a:ln w="8532" cap="flat">
              <a:noFill/>
              <a:prstDash val="solid"/>
              <a:miter/>
            </a:ln>
          </p:spPr>
          <p:txBody>
            <a:bodyPr rtlCol="0" anchor="ctr"/>
            <a:lstStyle/>
            <a:p>
              <a:endParaRPr lang="en-US"/>
            </a:p>
          </p:txBody>
        </p:sp>
        <p:sp>
          <p:nvSpPr>
            <p:cNvPr id="1835" name="Freeform 1834">
              <a:extLst>
                <a:ext uri="{FF2B5EF4-FFF2-40B4-BE49-F238E27FC236}">
                  <a16:creationId xmlns:a16="http://schemas.microsoft.com/office/drawing/2014/main" id="{DFEB178A-1BA9-F773-0A75-A4CE45CAB30A}"/>
                </a:ext>
              </a:extLst>
            </p:cNvPr>
            <p:cNvSpPr/>
            <p:nvPr/>
          </p:nvSpPr>
          <p:spPr>
            <a:xfrm>
              <a:off x="6874315" y="2780721"/>
              <a:ext cx="8531" cy="75"/>
            </a:xfrm>
            <a:custGeom>
              <a:avLst/>
              <a:gdLst>
                <a:gd name="connsiteX0" fmla="*/ 0 w 8531"/>
                <a:gd name="connsiteY0" fmla="*/ 0 h 75"/>
                <a:gd name="connsiteX1" fmla="*/ 0 w 8531"/>
                <a:gd name="connsiteY1" fmla="*/ 0 h 75"/>
                <a:gd name="connsiteX2" fmla="*/ 0 w 8531"/>
                <a:gd name="connsiteY2" fmla="*/ 0 h 75"/>
              </a:gdLst>
              <a:ahLst/>
              <a:cxnLst>
                <a:cxn ang="0">
                  <a:pos x="connsiteX0" y="connsiteY0"/>
                </a:cxn>
                <a:cxn ang="0">
                  <a:pos x="connsiteX1" y="connsiteY1"/>
                </a:cxn>
                <a:cxn ang="0">
                  <a:pos x="connsiteX2" y="connsiteY2"/>
                </a:cxn>
              </a:cxnLst>
              <a:rect l="l" t="t" r="r" b="b"/>
              <a:pathLst>
                <a:path w="8531" h="75">
                  <a:moveTo>
                    <a:pt x="0" y="0"/>
                  </a:moveTo>
                  <a:lnTo>
                    <a:pt x="0" y="0"/>
                  </a:lnTo>
                  <a:cubicBezTo>
                    <a:pt x="0" y="0"/>
                    <a:pt x="0" y="171"/>
                    <a:pt x="0" y="0"/>
                  </a:cubicBezTo>
                  <a:close/>
                </a:path>
              </a:pathLst>
            </a:custGeom>
            <a:grpFill/>
            <a:ln w="8532" cap="flat">
              <a:noFill/>
              <a:prstDash val="solid"/>
              <a:miter/>
            </a:ln>
          </p:spPr>
          <p:txBody>
            <a:bodyPr rtlCol="0" anchor="ctr"/>
            <a:lstStyle/>
            <a:p>
              <a:endParaRPr lang="en-US"/>
            </a:p>
          </p:txBody>
        </p:sp>
        <p:sp>
          <p:nvSpPr>
            <p:cNvPr id="1836" name="Freeform 1835">
              <a:extLst>
                <a:ext uri="{FF2B5EF4-FFF2-40B4-BE49-F238E27FC236}">
                  <a16:creationId xmlns:a16="http://schemas.microsoft.com/office/drawing/2014/main" id="{91BB1282-6220-DBB6-C7EB-E2BB0383CA9B}"/>
                </a:ext>
              </a:extLst>
            </p:cNvPr>
            <p:cNvSpPr/>
            <p:nvPr/>
          </p:nvSpPr>
          <p:spPr>
            <a:xfrm>
              <a:off x="6874315" y="2780721"/>
              <a:ext cx="8531" cy="37"/>
            </a:xfrm>
            <a:custGeom>
              <a:avLst/>
              <a:gdLst>
                <a:gd name="connsiteX0" fmla="*/ 0 w 8531"/>
                <a:gd name="connsiteY0" fmla="*/ 0 h 37"/>
                <a:gd name="connsiteX1" fmla="*/ 0 w 8531"/>
                <a:gd name="connsiteY1" fmla="*/ 0 h 37"/>
                <a:gd name="connsiteX2" fmla="*/ 0 w 8531"/>
                <a:gd name="connsiteY2" fmla="*/ 0 h 37"/>
              </a:gdLst>
              <a:ahLst/>
              <a:cxnLst>
                <a:cxn ang="0">
                  <a:pos x="connsiteX0" y="connsiteY0"/>
                </a:cxn>
                <a:cxn ang="0">
                  <a:pos x="connsiteX1" y="connsiteY1"/>
                </a:cxn>
                <a:cxn ang="0">
                  <a:pos x="connsiteX2" y="connsiteY2"/>
                </a:cxn>
              </a:cxnLst>
              <a:rect l="l" t="t" r="r" b="b"/>
              <a:pathLst>
                <a:path w="8531" h="37">
                  <a:moveTo>
                    <a:pt x="0" y="0"/>
                  </a:moveTo>
                  <a:lnTo>
                    <a:pt x="0" y="0"/>
                  </a:lnTo>
                  <a:cubicBezTo>
                    <a:pt x="0" y="0"/>
                    <a:pt x="0" y="85"/>
                    <a:pt x="0" y="0"/>
                  </a:cubicBezTo>
                  <a:close/>
                </a:path>
              </a:pathLst>
            </a:custGeom>
            <a:grpFill/>
            <a:ln w="8532" cap="flat">
              <a:noFill/>
              <a:prstDash val="solid"/>
              <a:miter/>
            </a:ln>
          </p:spPr>
          <p:txBody>
            <a:bodyPr rtlCol="0" anchor="ctr"/>
            <a:lstStyle/>
            <a:p>
              <a:endParaRPr lang="en-US"/>
            </a:p>
          </p:txBody>
        </p:sp>
        <p:sp>
          <p:nvSpPr>
            <p:cNvPr id="1837" name="Freeform 1836">
              <a:extLst>
                <a:ext uri="{FF2B5EF4-FFF2-40B4-BE49-F238E27FC236}">
                  <a16:creationId xmlns:a16="http://schemas.microsoft.com/office/drawing/2014/main" id="{FC79B23D-DDBF-9D89-1479-72B24E84CC89}"/>
                </a:ext>
              </a:extLst>
            </p:cNvPr>
            <p:cNvSpPr/>
            <p:nvPr/>
          </p:nvSpPr>
          <p:spPr>
            <a:xfrm>
              <a:off x="8081127" y="3035913"/>
              <a:ext cx="9981" cy="9644"/>
            </a:xfrm>
            <a:custGeom>
              <a:avLst/>
              <a:gdLst>
                <a:gd name="connsiteX0" fmla="*/ 6143 w 9981"/>
                <a:gd name="connsiteY0" fmla="*/ 3243 h 9644"/>
                <a:gd name="connsiteX1" fmla="*/ 3071 w 9981"/>
                <a:gd name="connsiteY1" fmla="*/ 6401 h 9644"/>
                <a:gd name="connsiteX2" fmla="*/ 0 w 9981"/>
                <a:gd name="connsiteY2" fmla="*/ 9474 h 9644"/>
                <a:gd name="connsiteX3" fmla="*/ 0 w 9981"/>
                <a:gd name="connsiteY3" fmla="*/ 9644 h 9644"/>
                <a:gd name="connsiteX4" fmla="*/ 3157 w 9981"/>
                <a:gd name="connsiteY4" fmla="*/ 6487 h 9644"/>
                <a:gd name="connsiteX5" fmla="*/ 6228 w 9981"/>
                <a:gd name="connsiteY5" fmla="*/ 3329 h 9644"/>
                <a:gd name="connsiteX6" fmla="*/ 9555 w 9981"/>
                <a:gd name="connsiteY6" fmla="*/ 512 h 9644"/>
                <a:gd name="connsiteX7" fmla="*/ 9555 w 9981"/>
                <a:gd name="connsiteY7" fmla="*/ 512 h 9644"/>
                <a:gd name="connsiteX8" fmla="*/ 9555 w 9981"/>
                <a:gd name="connsiteY8" fmla="*/ 512 h 9644"/>
                <a:gd name="connsiteX9" fmla="*/ 9982 w 9981"/>
                <a:gd name="connsiteY9" fmla="*/ 0 h 9644"/>
                <a:gd name="connsiteX10" fmla="*/ 9470 w 9981"/>
                <a:gd name="connsiteY10" fmla="*/ 427 h 9644"/>
                <a:gd name="connsiteX11" fmla="*/ 6143 w 9981"/>
                <a:gd name="connsiteY11" fmla="*/ 3158 h 9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81" h="9644">
                  <a:moveTo>
                    <a:pt x="6143" y="3243"/>
                  </a:moveTo>
                  <a:cubicBezTo>
                    <a:pt x="5119" y="4267"/>
                    <a:pt x="4095" y="5377"/>
                    <a:pt x="3071" y="6401"/>
                  </a:cubicBezTo>
                  <a:cubicBezTo>
                    <a:pt x="2048" y="7425"/>
                    <a:pt x="1024" y="8449"/>
                    <a:pt x="0" y="9474"/>
                  </a:cubicBezTo>
                  <a:lnTo>
                    <a:pt x="0" y="9644"/>
                  </a:lnTo>
                  <a:cubicBezTo>
                    <a:pt x="1109" y="8620"/>
                    <a:pt x="2133" y="7596"/>
                    <a:pt x="3157" y="6487"/>
                  </a:cubicBezTo>
                  <a:cubicBezTo>
                    <a:pt x="4180" y="5462"/>
                    <a:pt x="5204" y="4353"/>
                    <a:pt x="6228" y="3329"/>
                  </a:cubicBezTo>
                  <a:cubicBezTo>
                    <a:pt x="7337" y="2390"/>
                    <a:pt x="8446" y="1451"/>
                    <a:pt x="9555" y="512"/>
                  </a:cubicBezTo>
                  <a:cubicBezTo>
                    <a:pt x="9555" y="512"/>
                    <a:pt x="9555" y="512"/>
                    <a:pt x="9555" y="512"/>
                  </a:cubicBezTo>
                  <a:lnTo>
                    <a:pt x="9555" y="512"/>
                  </a:lnTo>
                  <a:cubicBezTo>
                    <a:pt x="9555" y="512"/>
                    <a:pt x="9811" y="171"/>
                    <a:pt x="9982" y="0"/>
                  </a:cubicBezTo>
                  <a:cubicBezTo>
                    <a:pt x="9811" y="171"/>
                    <a:pt x="9641" y="256"/>
                    <a:pt x="9470" y="427"/>
                  </a:cubicBezTo>
                  <a:cubicBezTo>
                    <a:pt x="8361" y="1366"/>
                    <a:pt x="7252" y="2304"/>
                    <a:pt x="6143" y="3158"/>
                  </a:cubicBezTo>
                  <a:close/>
                </a:path>
              </a:pathLst>
            </a:custGeom>
            <a:grpFill/>
            <a:ln w="8532" cap="flat">
              <a:noFill/>
              <a:prstDash val="solid"/>
              <a:miter/>
            </a:ln>
          </p:spPr>
          <p:txBody>
            <a:bodyPr rtlCol="0" anchor="ctr"/>
            <a:lstStyle/>
            <a:p>
              <a:endParaRPr lang="en-US"/>
            </a:p>
          </p:txBody>
        </p:sp>
        <p:sp>
          <p:nvSpPr>
            <p:cNvPr id="1838" name="Freeform 1837">
              <a:extLst>
                <a:ext uri="{FF2B5EF4-FFF2-40B4-BE49-F238E27FC236}">
                  <a16:creationId xmlns:a16="http://schemas.microsoft.com/office/drawing/2014/main" id="{3901A260-3682-C27F-1596-A9C7E73A98DA}"/>
                </a:ext>
              </a:extLst>
            </p:cNvPr>
            <p:cNvSpPr/>
            <p:nvPr/>
          </p:nvSpPr>
          <p:spPr>
            <a:xfrm>
              <a:off x="8081042" y="3045387"/>
              <a:ext cx="255" cy="256"/>
            </a:xfrm>
            <a:custGeom>
              <a:avLst/>
              <a:gdLst>
                <a:gd name="connsiteX0" fmla="*/ 256 w 255"/>
                <a:gd name="connsiteY0" fmla="*/ 171 h 256"/>
                <a:gd name="connsiteX1" fmla="*/ 256 w 255"/>
                <a:gd name="connsiteY1" fmla="*/ 0 h 256"/>
                <a:gd name="connsiteX2" fmla="*/ 0 w 255"/>
                <a:gd name="connsiteY2" fmla="*/ 256 h 256"/>
                <a:gd name="connsiteX3" fmla="*/ 256 w 255"/>
                <a:gd name="connsiteY3" fmla="*/ 256 h 256"/>
              </a:gdLst>
              <a:ahLst/>
              <a:cxnLst>
                <a:cxn ang="0">
                  <a:pos x="connsiteX0" y="connsiteY0"/>
                </a:cxn>
                <a:cxn ang="0">
                  <a:pos x="connsiteX1" y="connsiteY1"/>
                </a:cxn>
                <a:cxn ang="0">
                  <a:pos x="connsiteX2" y="connsiteY2"/>
                </a:cxn>
                <a:cxn ang="0">
                  <a:pos x="connsiteX3" y="connsiteY3"/>
                </a:cxn>
              </a:cxnLst>
              <a:rect l="l" t="t" r="r" b="b"/>
              <a:pathLst>
                <a:path w="255" h="256">
                  <a:moveTo>
                    <a:pt x="256" y="171"/>
                  </a:moveTo>
                  <a:lnTo>
                    <a:pt x="256" y="0"/>
                  </a:lnTo>
                  <a:cubicBezTo>
                    <a:pt x="256" y="0"/>
                    <a:pt x="0" y="171"/>
                    <a:pt x="0" y="256"/>
                  </a:cubicBezTo>
                  <a:cubicBezTo>
                    <a:pt x="0" y="256"/>
                    <a:pt x="171" y="256"/>
                    <a:pt x="256" y="256"/>
                  </a:cubicBezTo>
                  <a:close/>
                </a:path>
              </a:pathLst>
            </a:custGeom>
            <a:grpFill/>
            <a:ln w="8532" cap="flat">
              <a:noFill/>
              <a:prstDash val="solid"/>
              <a:miter/>
            </a:ln>
          </p:spPr>
          <p:txBody>
            <a:bodyPr rtlCol="0" anchor="ctr"/>
            <a:lstStyle/>
            <a:p>
              <a:endParaRPr lang="en-US"/>
            </a:p>
          </p:txBody>
        </p:sp>
        <p:sp>
          <p:nvSpPr>
            <p:cNvPr id="1839" name="Freeform 1838">
              <a:extLst>
                <a:ext uri="{FF2B5EF4-FFF2-40B4-BE49-F238E27FC236}">
                  <a16:creationId xmlns:a16="http://schemas.microsoft.com/office/drawing/2014/main" id="{D7F0E8CE-4BE4-08AD-26AA-8D579D8246D8}"/>
                </a:ext>
              </a:extLst>
            </p:cNvPr>
            <p:cNvSpPr/>
            <p:nvPr/>
          </p:nvSpPr>
          <p:spPr>
            <a:xfrm>
              <a:off x="8080957" y="3045728"/>
              <a:ext cx="8531" cy="37"/>
            </a:xfrm>
            <a:custGeom>
              <a:avLst/>
              <a:gdLst>
                <a:gd name="connsiteX0" fmla="*/ 0 w 8531"/>
                <a:gd name="connsiteY0" fmla="*/ 0 h 37"/>
                <a:gd name="connsiteX1" fmla="*/ 0 w 8531"/>
                <a:gd name="connsiteY1" fmla="*/ 0 h 37"/>
                <a:gd name="connsiteX2" fmla="*/ 0 w 8531"/>
                <a:gd name="connsiteY2" fmla="*/ 0 h 37"/>
              </a:gdLst>
              <a:ahLst/>
              <a:cxnLst>
                <a:cxn ang="0">
                  <a:pos x="connsiteX0" y="connsiteY0"/>
                </a:cxn>
                <a:cxn ang="0">
                  <a:pos x="connsiteX1" y="connsiteY1"/>
                </a:cxn>
                <a:cxn ang="0">
                  <a:pos x="connsiteX2" y="connsiteY2"/>
                </a:cxn>
              </a:cxnLst>
              <a:rect l="l" t="t" r="r" b="b"/>
              <a:pathLst>
                <a:path w="8531" h="37">
                  <a:moveTo>
                    <a:pt x="0" y="0"/>
                  </a:moveTo>
                  <a:cubicBezTo>
                    <a:pt x="0" y="0"/>
                    <a:pt x="0" y="85"/>
                    <a:pt x="0" y="0"/>
                  </a:cubicBezTo>
                  <a:lnTo>
                    <a:pt x="0" y="0"/>
                  </a:lnTo>
                  <a:close/>
                </a:path>
              </a:pathLst>
            </a:custGeom>
            <a:grpFill/>
            <a:ln w="8532" cap="flat">
              <a:noFill/>
              <a:prstDash val="solid"/>
              <a:miter/>
            </a:ln>
          </p:spPr>
          <p:txBody>
            <a:bodyPr rtlCol="0" anchor="ctr"/>
            <a:lstStyle/>
            <a:p>
              <a:endParaRPr lang="en-US"/>
            </a:p>
          </p:txBody>
        </p:sp>
        <p:sp>
          <p:nvSpPr>
            <p:cNvPr id="1840" name="Freeform 1839">
              <a:extLst>
                <a:ext uri="{FF2B5EF4-FFF2-40B4-BE49-F238E27FC236}">
                  <a16:creationId xmlns:a16="http://schemas.microsoft.com/office/drawing/2014/main" id="{695059A6-03FA-BBCB-B01B-CADAD0A1B316}"/>
                </a:ext>
              </a:extLst>
            </p:cNvPr>
            <p:cNvSpPr/>
            <p:nvPr/>
          </p:nvSpPr>
          <p:spPr>
            <a:xfrm>
              <a:off x="8080919" y="3045643"/>
              <a:ext cx="37" cy="8534"/>
            </a:xfrm>
            <a:custGeom>
              <a:avLst/>
              <a:gdLst>
                <a:gd name="connsiteX0" fmla="*/ 38 w 37"/>
                <a:gd name="connsiteY0" fmla="*/ 0 h 8534"/>
                <a:gd name="connsiteX1" fmla="*/ 38 w 37"/>
                <a:gd name="connsiteY1" fmla="*/ 0 h 8534"/>
                <a:gd name="connsiteX2" fmla="*/ 38 w 37"/>
                <a:gd name="connsiteY2" fmla="*/ 0 h 8534"/>
              </a:gdLst>
              <a:ahLst/>
              <a:cxnLst>
                <a:cxn ang="0">
                  <a:pos x="connsiteX0" y="connsiteY0"/>
                </a:cxn>
                <a:cxn ang="0">
                  <a:pos x="connsiteX1" y="connsiteY1"/>
                </a:cxn>
                <a:cxn ang="0">
                  <a:pos x="connsiteX2" y="connsiteY2"/>
                </a:cxn>
              </a:cxnLst>
              <a:rect l="l" t="t" r="r" b="b"/>
              <a:pathLst>
                <a:path w="37" h="8534">
                  <a:moveTo>
                    <a:pt x="38" y="0"/>
                  </a:moveTo>
                  <a:lnTo>
                    <a:pt x="38" y="0"/>
                  </a:lnTo>
                  <a:cubicBezTo>
                    <a:pt x="38" y="0"/>
                    <a:pt x="-47" y="0"/>
                    <a:pt x="38" y="0"/>
                  </a:cubicBezTo>
                  <a:close/>
                </a:path>
              </a:pathLst>
            </a:custGeom>
            <a:grpFill/>
            <a:ln w="8532" cap="flat">
              <a:noFill/>
              <a:prstDash val="solid"/>
              <a:miter/>
            </a:ln>
          </p:spPr>
          <p:txBody>
            <a:bodyPr rtlCol="0" anchor="ctr"/>
            <a:lstStyle/>
            <a:p>
              <a:endParaRPr lang="en-US"/>
            </a:p>
          </p:txBody>
        </p:sp>
        <p:sp>
          <p:nvSpPr>
            <p:cNvPr id="1841" name="Freeform 1840">
              <a:extLst>
                <a:ext uri="{FF2B5EF4-FFF2-40B4-BE49-F238E27FC236}">
                  <a16:creationId xmlns:a16="http://schemas.microsoft.com/office/drawing/2014/main" id="{C751A40C-3AF4-120A-E359-3ABB7362D422}"/>
                </a:ext>
              </a:extLst>
            </p:cNvPr>
            <p:cNvSpPr/>
            <p:nvPr/>
          </p:nvSpPr>
          <p:spPr>
            <a:xfrm>
              <a:off x="8080957" y="3045643"/>
              <a:ext cx="8531" cy="85"/>
            </a:xfrm>
            <a:custGeom>
              <a:avLst/>
              <a:gdLst>
                <a:gd name="connsiteX0" fmla="*/ 0 w 8531"/>
                <a:gd name="connsiteY0" fmla="*/ 85 h 85"/>
                <a:gd name="connsiteX1" fmla="*/ 0 w 8531"/>
                <a:gd name="connsiteY1" fmla="*/ 0 h 85"/>
                <a:gd name="connsiteX2" fmla="*/ 0 w 8531"/>
                <a:gd name="connsiteY2" fmla="*/ 0 h 85"/>
                <a:gd name="connsiteX3" fmla="*/ 0 w 8531"/>
                <a:gd name="connsiteY3" fmla="*/ 85 h 85"/>
              </a:gdLst>
              <a:ahLst/>
              <a:cxnLst>
                <a:cxn ang="0">
                  <a:pos x="connsiteX0" y="connsiteY0"/>
                </a:cxn>
                <a:cxn ang="0">
                  <a:pos x="connsiteX1" y="connsiteY1"/>
                </a:cxn>
                <a:cxn ang="0">
                  <a:pos x="connsiteX2" y="connsiteY2"/>
                </a:cxn>
                <a:cxn ang="0">
                  <a:pos x="connsiteX3" y="connsiteY3"/>
                </a:cxn>
              </a:cxnLst>
              <a:rect l="l" t="t" r="r" b="b"/>
              <a:pathLst>
                <a:path w="8531" h="85">
                  <a:moveTo>
                    <a:pt x="0" y="85"/>
                  </a:moveTo>
                  <a:lnTo>
                    <a:pt x="0" y="0"/>
                  </a:lnTo>
                  <a:lnTo>
                    <a:pt x="0" y="0"/>
                  </a:lnTo>
                  <a:lnTo>
                    <a:pt x="0" y="85"/>
                  </a:lnTo>
                  <a:close/>
                </a:path>
              </a:pathLst>
            </a:custGeom>
            <a:grpFill/>
            <a:ln w="8532" cap="flat">
              <a:noFill/>
              <a:prstDash val="solid"/>
              <a:miter/>
            </a:ln>
          </p:spPr>
          <p:txBody>
            <a:bodyPr rtlCol="0" anchor="ctr"/>
            <a:lstStyle/>
            <a:p>
              <a:endParaRPr lang="en-US"/>
            </a:p>
          </p:txBody>
        </p:sp>
        <p:sp>
          <p:nvSpPr>
            <p:cNvPr id="1842" name="Freeform 1841">
              <a:extLst>
                <a:ext uri="{FF2B5EF4-FFF2-40B4-BE49-F238E27FC236}">
                  <a16:creationId xmlns:a16="http://schemas.microsoft.com/office/drawing/2014/main" id="{81E0E314-AABA-C679-B1C9-DA837EE30DD4}"/>
                </a:ext>
              </a:extLst>
            </p:cNvPr>
            <p:cNvSpPr/>
            <p:nvPr/>
          </p:nvSpPr>
          <p:spPr>
            <a:xfrm>
              <a:off x="7972262" y="2947151"/>
              <a:ext cx="1023" cy="2048"/>
            </a:xfrm>
            <a:custGeom>
              <a:avLst/>
              <a:gdLst>
                <a:gd name="connsiteX0" fmla="*/ 768 w 1023"/>
                <a:gd name="connsiteY0" fmla="*/ 2048 h 2048"/>
                <a:gd name="connsiteX1" fmla="*/ 1024 w 1023"/>
                <a:gd name="connsiteY1" fmla="*/ 0 h 2048"/>
                <a:gd name="connsiteX2" fmla="*/ 0 w 1023"/>
                <a:gd name="connsiteY2" fmla="*/ 1792 h 2048"/>
                <a:gd name="connsiteX3" fmla="*/ 853 w 1023"/>
                <a:gd name="connsiteY3" fmla="*/ 2048 h 2048"/>
              </a:gdLst>
              <a:ahLst/>
              <a:cxnLst>
                <a:cxn ang="0">
                  <a:pos x="connsiteX0" y="connsiteY0"/>
                </a:cxn>
                <a:cxn ang="0">
                  <a:pos x="connsiteX1" y="connsiteY1"/>
                </a:cxn>
                <a:cxn ang="0">
                  <a:pos x="connsiteX2" y="connsiteY2"/>
                </a:cxn>
                <a:cxn ang="0">
                  <a:pos x="connsiteX3" y="connsiteY3"/>
                </a:cxn>
              </a:cxnLst>
              <a:rect l="l" t="t" r="r" b="b"/>
              <a:pathLst>
                <a:path w="1023" h="2048">
                  <a:moveTo>
                    <a:pt x="768" y="2048"/>
                  </a:moveTo>
                  <a:cubicBezTo>
                    <a:pt x="768" y="1366"/>
                    <a:pt x="938" y="683"/>
                    <a:pt x="1024" y="0"/>
                  </a:cubicBezTo>
                  <a:cubicBezTo>
                    <a:pt x="683" y="598"/>
                    <a:pt x="341" y="1195"/>
                    <a:pt x="0" y="1792"/>
                  </a:cubicBezTo>
                  <a:cubicBezTo>
                    <a:pt x="256" y="1878"/>
                    <a:pt x="512" y="1963"/>
                    <a:pt x="853" y="2048"/>
                  </a:cubicBezTo>
                  <a:close/>
                </a:path>
              </a:pathLst>
            </a:custGeom>
            <a:grpFill/>
            <a:ln w="8532" cap="flat">
              <a:noFill/>
              <a:prstDash val="solid"/>
              <a:miter/>
            </a:ln>
          </p:spPr>
          <p:txBody>
            <a:bodyPr rtlCol="0" anchor="ctr"/>
            <a:lstStyle/>
            <a:p>
              <a:endParaRPr lang="en-US"/>
            </a:p>
          </p:txBody>
        </p:sp>
        <p:sp>
          <p:nvSpPr>
            <p:cNvPr id="1843" name="Freeform 1842">
              <a:extLst>
                <a:ext uri="{FF2B5EF4-FFF2-40B4-BE49-F238E27FC236}">
                  <a16:creationId xmlns:a16="http://schemas.microsoft.com/office/drawing/2014/main" id="{95CA5344-63FC-96C1-E706-DE7A67E74187}"/>
                </a:ext>
              </a:extLst>
            </p:cNvPr>
            <p:cNvSpPr/>
            <p:nvPr/>
          </p:nvSpPr>
          <p:spPr>
            <a:xfrm>
              <a:off x="7973286" y="2946383"/>
              <a:ext cx="2132" cy="682"/>
            </a:xfrm>
            <a:custGeom>
              <a:avLst/>
              <a:gdLst>
                <a:gd name="connsiteX0" fmla="*/ 0 w 2132"/>
                <a:gd name="connsiteY0" fmla="*/ 512 h 682"/>
                <a:gd name="connsiteX1" fmla="*/ 0 w 2132"/>
                <a:gd name="connsiteY1" fmla="*/ 512 h 682"/>
                <a:gd name="connsiteX2" fmla="*/ 0 w 2132"/>
                <a:gd name="connsiteY2" fmla="*/ 512 h 682"/>
                <a:gd name="connsiteX3" fmla="*/ 0 w 2132"/>
                <a:gd name="connsiteY3" fmla="*/ 683 h 682"/>
                <a:gd name="connsiteX4" fmla="*/ 0 w 2132"/>
                <a:gd name="connsiteY4" fmla="*/ 512 h 682"/>
                <a:gd name="connsiteX5" fmla="*/ 0 w 2132"/>
                <a:gd name="connsiteY5" fmla="*/ 512 h 682"/>
                <a:gd name="connsiteX6" fmla="*/ 1962 w 2132"/>
                <a:gd name="connsiteY6" fmla="*/ 256 h 682"/>
                <a:gd name="connsiteX7" fmla="*/ 2133 w 2132"/>
                <a:gd name="connsiteY7" fmla="*/ 0 h 682"/>
                <a:gd name="connsiteX8" fmla="*/ 1877 w 2132"/>
                <a:gd name="connsiteY8" fmla="*/ 85 h 682"/>
                <a:gd name="connsiteX9" fmla="*/ 0 w 2132"/>
                <a:gd name="connsiteY9" fmla="*/ 427 h 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32" h="682">
                  <a:moveTo>
                    <a:pt x="0" y="512"/>
                  </a:moveTo>
                  <a:cubicBezTo>
                    <a:pt x="0" y="512"/>
                    <a:pt x="0" y="512"/>
                    <a:pt x="0" y="512"/>
                  </a:cubicBezTo>
                  <a:lnTo>
                    <a:pt x="0" y="512"/>
                  </a:lnTo>
                  <a:cubicBezTo>
                    <a:pt x="0" y="512"/>
                    <a:pt x="0" y="597"/>
                    <a:pt x="0" y="683"/>
                  </a:cubicBezTo>
                  <a:cubicBezTo>
                    <a:pt x="0" y="683"/>
                    <a:pt x="0" y="597"/>
                    <a:pt x="0" y="512"/>
                  </a:cubicBezTo>
                  <a:lnTo>
                    <a:pt x="0" y="512"/>
                  </a:lnTo>
                  <a:cubicBezTo>
                    <a:pt x="683" y="427"/>
                    <a:pt x="1280" y="341"/>
                    <a:pt x="1962" y="256"/>
                  </a:cubicBezTo>
                  <a:cubicBezTo>
                    <a:pt x="1962" y="171"/>
                    <a:pt x="2048" y="85"/>
                    <a:pt x="2133" y="0"/>
                  </a:cubicBezTo>
                  <a:cubicBezTo>
                    <a:pt x="2133" y="0"/>
                    <a:pt x="1962" y="0"/>
                    <a:pt x="1877" y="85"/>
                  </a:cubicBezTo>
                  <a:lnTo>
                    <a:pt x="0" y="427"/>
                  </a:lnTo>
                  <a:close/>
                </a:path>
              </a:pathLst>
            </a:custGeom>
            <a:grpFill/>
            <a:ln w="8532" cap="flat">
              <a:noFill/>
              <a:prstDash val="solid"/>
              <a:miter/>
            </a:ln>
          </p:spPr>
          <p:txBody>
            <a:bodyPr rtlCol="0" anchor="ctr"/>
            <a:lstStyle/>
            <a:p>
              <a:endParaRPr lang="en-US"/>
            </a:p>
          </p:txBody>
        </p:sp>
        <p:sp>
          <p:nvSpPr>
            <p:cNvPr id="1844" name="Freeform 1843">
              <a:extLst>
                <a:ext uri="{FF2B5EF4-FFF2-40B4-BE49-F238E27FC236}">
                  <a16:creationId xmlns:a16="http://schemas.microsoft.com/office/drawing/2014/main" id="{4A4B0F52-5E17-BA4A-DFBA-2C403EF54AA5}"/>
                </a:ext>
              </a:extLst>
            </p:cNvPr>
            <p:cNvSpPr/>
            <p:nvPr/>
          </p:nvSpPr>
          <p:spPr>
            <a:xfrm>
              <a:off x="7022084" y="2636397"/>
              <a:ext cx="2218" cy="2560"/>
            </a:xfrm>
            <a:custGeom>
              <a:avLst/>
              <a:gdLst>
                <a:gd name="connsiteX0" fmla="*/ 2133 w 2218"/>
                <a:gd name="connsiteY0" fmla="*/ 1963 h 2560"/>
                <a:gd name="connsiteX1" fmla="*/ 0 w 2218"/>
                <a:gd name="connsiteY1" fmla="*/ 0 h 2560"/>
                <a:gd name="connsiteX2" fmla="*/ 1365 w 2218"/>
                <a:gd name="connsiteY2" fmla="*/ 2560 h 2560"/>
                <a:gd name="connsiteX3" fmla="*/ 2218 w 2218"/>
                <a:gd name="connsiteY3" fmla="*/ 1963 h 2560"/>
              </a:gdLst>
              <a:ahLst/>
              <a:cxnLst>
                <a:cxn ang="0">
                  <a:pos x="connsiteX0" y="connsiteY0"/>
                </a:cxn>
                <a:cxn ang="0">
                  <a:pos x="connsiteX1" y="connsiteY1"/>
                </a:cxn>
                <a:cxn ang="0">
                  <a:pos x="connsiteX2" y="connsiteY2"/>
                </a:cxn>
                <a:cxn ang="0">
                  <a:pos x="connsiteX3" y="connsiteY3"/>
                </a:cxn>
              </a:cxnLst>
              <a:rect l="l" t="t" r="r" b="b"/>
              <a:pathLst>
                <a:path w="2218" h="2560">
                  <a:moveTo>
                    <a:pt x="2133" y="1963"/>
                  </a:moveTo>
                  <a:cubicBezTo>
                    <a:pt x="1450" y="1280"/>
                    <a:pt x="682" y="683"/>
                    <a:pt x="0" y="0"/>
                  </a:cubicBezTo>
                  <a:cubicBezTo>
                    <a:pt x="426" y="854"/>
                    <a:pt x="853" y="1707"/>
                    <a:pt x="1365" y="2560"/>
                  </a:cubicBezTo>
                  <a:lnTo>
                    <a:pt x="2218" y="1963"/>
                  </a:lnTo>
                  <a:close/>
                </a:path>
              </a:pathLst>
            </a:custGeom>
            <a:grpFill/>
            <a:ln w="8532" cap="flat">
              <a:noFill/>
              <a:prstDash val="solid"/>
              <a:miter/>
            </a:ln>
          </p:spPr>
          <p:txBody>
            <a:bodyPr rtlCol="0" anchor="ctr"/>
            <a:lstStyle/>
            <a:p>
              <a:endParaRPr lang="en-US"/>
            </a:p>
          </p:txBody>
        </p:sp>
        <p:sp>
          <p:nvSpPr>
            <p:cNvPr id="1845" name="Freeform 1844">
              <a:extLst>
                <a:ext uri="{FF2B5EF4-FFF2-40B4-BE49-F238E27FC236}">
                  <a16:creationId xmlns:a16="http://schemas.microsoft.com/office/drawing/2014/main" id="{19C18D46-81D9-5427-5CCB-B6022D08D34D}"/>
                </a:ext>
              </a:extLst>
            </p:cNvPr>
            <p:cNvSpPr/>
            <p:nvPr/>
          </p:nvSpPr>
          <p:spPr>
            <a:xfrm>
              <a:off x="7021146" y="2629740"/>
              <a:ext cx="938" cy="6657"/>
            </a:xfrm>
            <a:custGeom>
              <a:avLst/>
              <a:gdLst>
                <a:gd name="connsiteX0" fmla="*/ 85 w 938"/>
                <a:gd name="connsiteY0" fmla="*/ 3755 h 6657"/>
                <a:gd name="connsiteX1" fmla="*/ 682 w 938"/>
                <a:gd name="connsiteY1" fmla="*/ 6401 h 6657"/>
                <a:gd name="connsiteX2" fmla="*/ 682 w 938"/>
                <a:gd name="connsiteY2" fmla="*/ 6401 h 6657"/>
                <a:gd name="connsiteX3" fmla="*/ 938 w 938"/>
                <a:gd name="connsiteY3" fmla="*/ 6657 h 6657"/>
                <a:gd name="connsiteX4" fmla="*/ 768 w 938"/>
                <a:gd name="connsiteY4" fmla="*/ 6316 h 6657"/>
                <a:gd name="connsiteX5" fmla="*/ 256 w 938"/>
                <a:gd name="connsiteY5" fmla="*/ 3584 h 6657"/>
                <a:gd name="connsiteX6" fmla="*/ 256 w 938"/>
                <a:gd name="connsiteY6" fmla="*/ 598 h 6657"/>
                <a:gd name="connsiteX7" fmla="*/ 0 w 938"/>
                <a:gd name="connsiteY7" fmla="*/ 0 h 6657"/>
                <a:gd name="connsiteX8" fmla="*/ 85 w 938"/>
                <a:gd name="connsiteY8" fmla="*/ 598 h 6657"/>
                <a:gd name="connsiteX9" fmla="*/ 85 w 938"/>
                <a:gd name="connsiteY9" fmla="*/ 3670 h 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8" h="6657">
                  <a:moveTo>
                    <a:pt x="85" y="3755"/>
                  </a:moveTo>
                  <a:cubicBezTo>
                    <a:pt x="256" y="4609"/>
                    <a:pt x="426" y="5548"/>
                    <a:pt x="682" y="6401"/>
                  </a:cubicBezTo>
                  <a:lnTo>
                    <a:pt x="682" y="6401"/>
                  </a:lnTo>
                  <a:cubicBezTo>
                    <a:pt x="682" y="6401"/>
                    <a:pt x="853" y="6572"/>
                    <a:pt x="938" y="6657"/>
                  </a:cubicBezTo>
                  <a:cubicBezTo>
                    <a:pt x="938" y="6572"/>
                    <a:pt x="853" y="6487"/>
                    <a:pt x="768" y="6316"/>
                  </a:cubicBezTo>
                  <a:cubicBezTo>
                    <a:pt x="597" y="5377"/>
                    <a:pt x="426" y="4523"/>
                    <a:pt x="256" y="3584"/>
                  </a:cubicBezTo>
                  <a:cubicBezTo>
                    <a:pt x="256" y="2560"/>
                    <a:pt x="256" y="1536"/>
                    <a:pt x="256" y="598"/>
                  </a:cubicBezTo>
                  <a:cubicBezTo>
                    <a:pt x="256" y="427"/>
                    <a:pt x="85" y="256"/>
                    <a:pt x="0" y="0"/>
                  </a:cubicBezTo>
                  <a:cubicBezTo>
                    <a:pt x="0" y="171"/>
                    <a:pt x="0" y="427"/>
                    <a:pt x="85" y="598"/>
                  </a:cubicBezTo>
                  <a:cubicBezTo>
                    <a:pt x="85" y="1622"/>
                    <a:pt x="85" y="2646"/>
                    <a:pt x="85" y="3670"/>
                  </a:cubicBezTo>
                  <a:close/>
                </a:path>
              </a:pathLst>
            </a:custGeom>
            <a:grpFill/>
            <a:ln w="8532" cap="flat">
              <a:noFill/>
              <a:prstDash val="solid"/>
              <a:miter/>
            </a:ln>
          </p:spPr>
          <p:txBody>
            <a:bodyPr rtlCol="0" anchor="ctr"/>
            <a:lstStyle/>
            <a:p>
              <a:endParaRPr lang="en-US"/>
            </a:p>
          </p:txBody>
        </p:sp>
        <p:sp>
          <p:nvSpPr>
            <p:cNvPr id="1846" name="Freeform 1845">
              <a:extLst>
                <a:ext uri="{FF2B5EF4-FFF2-40B4-BE49-F238E27FC236}">
                  <a16:creationId xmlns:a16="http://schemas.microsoft.com/office/drawing/2014/main" id="{B410BFD3-8E1A-55C4-8669-B57E801F46EB}"/>
                </a:ext>
              </a:extLst>
            </p:cNvPr>
            <p:cNvSpPr/>
            <p:nvPr/>
          </p:nvSpPr>
          <p:spPr>
            <a:xfrm>
              <a:off x="7446538" y="1628868"/>
              <a:ext cx="43255" cy="253978"/>
            </a:xfrm>
            <a:custGeom>
              <a:avLst/>
              <a:gdLst>
                <a:gd name="connsiteX0" fmla="*/ 18940 w 43255"/>
                <a:gd name="connsiteY0" fmla="*/ 126221 h 253978"/>
                <a:gd name="connsiteX1" fmla="*/ 18940 w 43255"/>
                <a:gd name="connsiteY1" fmla="*/ 126221 h 253978"/>
                <a:gd name="connsiteX2" fmla="*/ 18940 w 43255"/>
                <a:gd name="connsiteY2" fmla="*/ 126477 h 253978"/>
                <a:gd name="connsiteX3" fmla="*/ 18940 w 43255"/>
                <a:gd name="connsiteY3" fmla="*/ 126733 h 253978"/>
                <a:gd name="connsiteX4" fmla="*/ 18940 w 43255"/>
                <a:gd name="connsiteY4" fmla="*/ 126733 h 253978"/>
                <a:gd name="connsiteX5" fmla="*/ 4948 w 43255"/>
                <a:gd name="connsiteY5" fmla="*/ 220616 h 253978"/>
                <a:gd name="connsiteX6" fmla="*/ 0 w 43255"/>
                <a:gd name="connsiteY6" fmla="*/ 253902 h 253978"/>
                <a:gd name="connsiteX7" fmla="*/ 256 w 43255"/>
                <a:gd name="connsiteY7" fmla="*/ 253902 h 253978"/>
                <a:gd name="connsiteX8" fmla="*/ 6569 w 43255"/>
                <a:gd name="connsiteY8" fmla="*/ 220616 h 253978"/>
                <a:gd name="connsiteX9" fmla="*/ 24230 w 43255"/>
                <a:gd name="connsiteY9" fmla="*/ 127416 h 253978"/>
                <a:gd name="connsiteX10" fmla="*/ 24230 w 43255"/>
                <a:gd name="connsiteY10" fmla="*/ 127416 h 253978"/>
                <a:gd name="connsiteX11" fmla="*/ 24230 w 43255"/>
                <a:gd name="connsiteY11" fmla="*/ 127416 h 253978"/>
                <a:gd name="connsiteX12" fmla="*/ 24230 w 43255"/>
                <a:gd name="connsiteY12" fmla="*/ 127416 h 253978"/>
                <a:gd name="connsiteX13" fmla="*/ 24230 w 43255"/>
                <a:gd name="connsiteY13" fmla="*/ 127416 h 253978"/>
                <a:gd name="connsiteX14" fmla="*/ 38222 w 43255"/>
                <a:gd name="connsiteY14" fmla="*/ 33618 h 253978"/>
                <a:gd name="connsiteX15" fmla="*/ 43256 w 43255"/>
                <a:gd name="connsiteY15" fmla="*/ 76 h 253978"/>
                <a:gd name="connsiteX16" fmla="*/ 43000 w 43255"/>
                <a:gd name="connsiteY16" fmla="*/ 76 h 253978"/>
                <a:gd name="connsiteX17" fmla="*/ 36686 w 43255"/>
                <a:gd name="connsiteY17" fmla="*/ 33191 h 253978"/>
                <a:gd name="connsiteX18" fmla="*/ 19026 w 43255"/>
                <a:gd name="connsiteY18" fmla="*/ 126392 h 2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255" h="253978">
                  <a:moveTo>
                    <a:pt x="18940" y="126221"/>
                  </a:moveTo>
                  <a:cubicBezTo>
                    <a:pt x="18940" y="126221"/>
                    <a:pt x="18940" y="126221"/>
                    <a:pt x="18940" y="126221"/>
                  </a:cubicBezTo>
                  <a:cubicBezTo>
                    <a:pt x="18940" y="126221"/>
                    <a:pt x="18940" y="126392"/>
                    <a:pt x="18940" y="126477"/>
                  </a:cubicBezTo>
                  <a:cubicBezTo>
                    <a:pt x="18940" y="126477"/>
                    <a:pt x="18940" y="126648"/>
                    <a:pt x="18940" y="126733"/>
                  </a:cubicBezTo>
                  <a:cubicBezTo>
                    <a:pt x="18940" y="126733"/>
                    <a:pt x="18940" y="126733"/>
                    <a:pt x="18940" y="126733"/>
                  </a:cubicBezTo>
                  <a:cubicBezTo>
                    <a:pt x="14077" y="157970"/>
                    <a:pt x="9555" y="189293"/>
                    <a:pt x="4948" y="220616"/>
                  </a:cubicBezTo>
                  <a:lnTo>
                    <a:pt x="0" y="253902"/>
                  </a:lnTo>
                  <a:cubicBezTo>
                    <a:pt x="0" y="253902"/>
                    <a:pt x="170" y="254073"/>
                    <a:pt x="256" y="253902"/>
                  </a:cubicBezTo>
                  <a:lnTo>
                    <a:pt x="6569" y="220616"/>
                  </a:lnTo>
                  <a:cubicBezTo>
                    <a:pt x="12541" y="189549"/>
                    <a:pt x="18599" y="158568"/>
                    <a:pt x="24230" y="127416"/>
                  </a:cubicBezTo>
                  <a:lnTo>
                    <a:pt x="24230" y="127416"/>
                  </a:lnTo>
                  <a:cubicBezTo>
                    <a:pt x="24230" y="127416"/>
                    <a:pt x="24230" y="127416"/>
                    <a:pt x="24230" y="127416"/>
                  </a:cubicBezTo>
                  <a:cubicBezTo>
                    <a:pt x="24230" y="127416"/>
                    <a:pt x="24230" y="127416"/>
                    <a:pt x="24230" y="127416"/>
                  </a:cubicBezTo>
                  <a:cubicBezTo>
                    <a:pt x="24230" y="127416"/>
                    <a:pt x="24230" y="127416"/>
                    <a:pt x="24230" y="127416"/>
                  </a:cubicBezTo>
                  <a:cubicBezTo>
                    <a:pt x="29093" y="96178"/>
                    <a:pt x="33615" y="64855"/>
                    <a:pt x="38222" y="33618"/>
                  </a:cubicBezTo>
                  <a:lnTo>
                    <a:pt x="43256" y="76"/>
                  </a:lnTo>
                  <a:cubicBezTo>
                    <a:pt x="43256" y="76"/>
                    <a:pt x="43085" y="-95"/>
                    <a:pt x="43000" y="76"/>
                  </a:cubicBezTo>
                  <a:lnTo>
                    <a:pt x="36686" y="33191"/>
                  </a:lnTo>
                  <a:cubicBezTo>
                    <a:pt x="30714" y="64258"/>
                    <a:pt x="24657" y="95325"/>
                    <a:pt x="19026" y="126392"/>
                  </a:cubicBezTo>
                  <a:close/>
                </a:path>
              </a:pathLst>
            </a:custGeom>
            <a:grpFill/>
            <a:ln w="8532" cap="flat">
              <a:noFill/>
              <a:prstDash val="solid"/>
              <a:miter/>
            </a:ln>
          </p:spPr>
          <p:txBody>
            <a:bodyPr rtlCol="0" anchor="ctr"/>
            <a:lstStyle/>
            <a:p>
              <a:endParaRPr lang="en-US"/>
            </a:p>
          </p:txBody>
        </p:sp>
        <p:sp>
          <p:nvSpPr>
            <p:cNvPr id="1847" name="Freeform 1846">
              <a:extLst>
                <a:ext uri="{FF2B5EF4-FFF2-40B4-BE49-F238E27FC236}">
                  <a16:creationId xmlns:a16="http://schemas.microsoft.com/office/drawing/2014/main" id="{29C27B55-BD4C-6337-A277-213F4CE9A337}"/>
                </a:ext>
              </a:extLst>
            </p:cNvPr>
            <p:cNvSpPr/>
            <p:nvPr/>
          </p:nvSpPr>
          <p:spPr>
            <a:xfrm>
              <a:off x="7457032" y="1607531"/>
              <a:ext cx="53323" cy="310431"/>
            </a:xfrm>
            <a:custGeom>
              <a:avLst/>
              <a:gdLst>
                <a:gd name="connsiteX0" fmla="*/ 25766 w 53323"/>
                <a:gd name="connsiteY0" fmla="*/ 154898 h 310431"/>
                <a:gd name="connsiteX1" fmla="*/ 25766 w 53323"/>
                <a:gd name="connsiteY1" fmla="*/ 154898 h 310431"/>
                <a:gd name="connsiteX2" fmla="*/ 25766 w 53323"/>
                <a:gd name="connsiteY2" fmla="*/ 155154 h 310431"/>
                <a:gd name="connsiteX3" fmla="*/ 25766 w 53323"/>
                <a:gd name="connsiteY3" fmla="*/ 155410 h 310431"/>
                <a:gd name="connsiteX4" fmla="*/ 25766 w 53323"/>
                <a:gd name="connsiteY4" fmla="*/ 155410 h 310431"/>
                <a:gd name="connsiteX5" fmla="*/ 23207 w 53323"/>
                <a:gd name="connsiteY5" fmla="*/ 171114 h 310431"/>
                <a:gd name="connsiteX6" fmla="*/ 14589 w 53323"/>
                <a:gd name="connsiteY6" fmla="*/ 206534 h 310431"/>
                <a:gd name="connsiteX7" fmla="*/ 9470 w 53323"/>
                <a:gd name="connsiteY7" fmla="*/ 226505 h 310431"/>
                <a:gd name="connsiteX8" fmla="*/ 9726 w 53323"/>
                <a:gd name="connsiteY8" fmla="*/ 226505 h 310431"/>
                <a:gd name="connsiteX9" fmla="*/ 16210 w 53323"/>
                <a:gd name="connsiteY9" fmla="*/ 206790 h 310431"/>
                <a:gd name="connsiteX10" fmla="*/ 18941 w 53323"/>
                <a:gd name="connsiteY10" fmla="*/ 198511 h 310431"/>
                <a:gd name="connsiteX11" fmla="*/ 7167 w 53323"/>
                <a:gd name="connsiteY11" fmla="*/ 269777 h 310431"/>
                <a:gd name="connsiteX12" fmla="*/ 0 w 53323"/>
                <a:gd name="connsiteY12" fmla="*/ 310318 h 310431"/>
                <a:gd name="connsiteX13" fmla="*/ 256 w 53323"/>
                <a:gd name="connsiteY13" fmla="*/ 310318 h 310431"/>
                <a:gd name="connsiteX14" fmla="*/ 8703 w 53323"/>
                <a:gd name="connsiteY14" fmla="*/ 269777 h 310431"/>
                <a:gd name="connsiteX15" fmla="*/ 29349 w 53323"/>
                <a:gd name="connsiteY15" fmla="*/ 165567 h 310431"/>
                <a:gd name="connsiteX16" fmla="*/ 33530 w 53323"/>
                <a:gd name="connsiteY16" fmla="*/ 151399 h 310431"/>
                <a:gd name="connsiteX17" fmla="*/ 33530 w 53323"/>
                <a:gd name="connsiteY17" fmla="*/ 151399 h 310431"/>
                <a:gd name="connsiteX18" fmla="*/ 33530 w 53323"/>
                <a:gd name="connsiteY18" fmla="*/ 151399 h 310431"/>
                <a:gd name="connsiteX19" fmla="*/ 33530 w 53323"/>
                <a:gd name="connsiteY19" fmla="*/ 151399 h 310431"/>
                <a:gd name="connsiteX20" fmla="*/ 33530 w 53323"/>
                <a:gd name="connsiteY20" fmla="*/ 151399 h 310431"/>
                <a:gd name="connsiteX21" fmla="*/ 45986 w 53323"/>
                <a:gd name="connsiteY21" fmla="*/ 94727 h 310431"/>
                <a:gd name="connsiteX22" fmla="*/ 50167 w 53323"/>
                <a:gd name="connsiteY22" fmla="*/ 74414 h 310431"/>
                <a:gd name="connsiteX23" fmla="*/ 49910 w 53323"/>
                <a:gd name="connsiteY23" fmla="*/ 74414 h 310431"/>
                <a:gd name="connsiteX24" fmla="*/ 44450 w 53323"/>
                <a:gd name="connsiteY24" fmla="*/ 94301 h 310431"/>
                <a:gd name="connsiteX25" fmla="*/ 36089 w 53323"/>
                <a:gd name="connsiteY25" fmla="*/ 123404 h 310431"/>
                <a:gd name="connsiteX26" fmla="*/ 47777 w 53323"/>
                <a:gd name="connsiteY26" fmla="*/ 41129 h 310431"/>
                <a:gd name="connsiteX27" fmla="*/ 53323 w 53323"/>
                <a:gd name="connsiteY27" fmla="*/ 76 h 310431"/>
                <a:gd name="connsiteX28" fmla="*/ 53068 w 53323"/>
                <a:gd name="connsiteY28" fmla="*/ 76 h 310431"/>
                <a:gd name="connsiteX29" fmla="*/ 46327 w 53323"/>
                <a:gd name="connsiteY29" fmla="*/ 40702 h 310431"/>
                <a:gd name="connsiteX30" fmla="*/ 25936 w 53323"/>
                <a:gd name="connsiteY30" fmla="*/ 154898 h 310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3323" h="310431">
                  <a:moveTo>
                    <a:pt x="25766" y="154898"/>
                  </a:moveTo>
                  <a:lnTo>
                    <a:pt x="25766" y="154898"/>
                  </a:lnTo>
                  <a:cubicBezTo>
                    <a:pt x="25766" y="154898"/>
                    <a:pt x="25766" y="155154"/>
                    <a:pt x="25766" y="155154"/>
                  </a:cubicBezTo>
                  <a:lnTo>
                    <a:pt x="25766" y="155410"/>
                  </a:lnTo>
                  <a:cubicBezTo>
                    <a:pt x="25766" y="155410"/>
                    <a:pt x="25766" y="155410"/>
                    <a:pt x="25766" y="155410"/>
                  </a:cubicBezTo>
                  <a:cubicBezTo>
                    <a:pt x="24912" y="160616"/>
                    <a:pt x="24060" y="165908"/>
                    <a:pt x="23207" y="171114"/>
                  </a:cubicBezTo>
                  <a:cubicBezTo>
                    <a:pt x="20391" y="182978"/>
                    <a:pt x="17490" y="194756"/>
                    <a:pt x="14589" y="206534"/>
                  </a:cubicBezTo>
                  <a:lnTo>
                    <a:pt x="9470" y="226505"/>
                  </a:lnTo>
                  <a:cubicBezTo>
                    <a:pt x="9470" y="226505"/>
                    <a:pt x="9641" y="226676"/>
                    <a:pt x="9726" y="226505"/>
                  </a:cubicBezTo>
                  <a:lnTo>
                    <a:pt x="16210" y="206790"/>
                  </a:lnTo>
                  <a:cubicBezTo>
                    <a:pt x="17149" y="204059"/>
                    <a:pt x="18002" y="201242"/>
                    <a:pt x="18941" y="198511"/>
                  </a:cubicBezTo>
                  <a:cubicBezTo>
                    <a:pt x="15101" y="222238"/>
                    <a:pt x="11262" y="246050"/>
                    <a:pt x="7167" y="269777"/>
                  </a:cubicBezTo>
                  <a:lnTo>
                    <a:pt x="0" y="310318"/>
                  </a:lnTo>
                  <a:cubicBezTo>
                    <a:pt x="0" y="310318"/>
                    <a:pt x="171" y="310574"/>
                    <a:pt x="256" y="310318"/>
                  </a:cubicBezTo>
                  <a:lnTo>
                    <a:pt x="8703" y="269777"/>
                  </a:lnTo>
                  <a:cubicBezTo>
                    <a:pt x="15869" y="235126"/>
                    <a:pt x="22865" y="200389"/>
                    <a:pt x="29349" y="165567"/>
                  </a:cubicBezTo>
                  <a:cubicBezTo>
                    <a:pt x="30799" y="160872"/>
                    <a:pt x="32165" y="156178"/>
                    <a:pt x="33530" y="151399"/>
                  </a:cubicBezTo>
                  <a:lnTo>
                    <a:pt x="33530" y="151399"/>
                  </a:lnTo>
                  <a:cubicBezTo>
                    <a:pt x="33530" y="151399"/>
                    <a:pt x="33530" y="151399"/>
                    <a:pt x="33530" y="151399"/>
                  </a:cubicBezTo>
                  <a:lnTo>
                    <a:pt x="33530" y="151399"/>
                  </a:lnTo>
                  <a:cubicBezTo>
                    <a:pt x="33530" y="151399"/>
                    <a:pt x="33530" y="151399"/>
                    <a:pt x="33530" y="151399"/>
                  </a:cubicBezTo>
                  <a:cubicBezTo>
                    <a:pt x="38137" y="132622"/>
                    <a:pt x="42147" y="113675"/>
                    <a:pt x="45986" y="94727"/>
                  </a:cubicBezTo>
                  <a:lnTo>
                    <a:pt x="50167" y="74414"/>
                  </a:lnTo>
                  <a:cubicBezTo>
                    <a:pt x="50167" y="74414"/>
                    <a:pt x="49996" y="74244"/>
                    <a:pt x="49910" y="74414"/>
                  </a:cubicBezTo>
                  <a:lnTo>
                    <a:pt x="44450" y="94301"/>
                  </a:lnTo>
                  <a:cubicBezTo>
                    <a:pt x="41720" y="104030"/>
                    <a:pt x="38905" y="113675"/>
                    <a:pt x="36089" y="123404"/>
                  </a:cubicBezTo>
                  <a:cubicBezTo>
                    <a:pt x="40185" y="96008"/>
                    <a:pt x="44109" y="68611"/>
                    <a:pt x="47777" y="41129"/>
                  </a:cubicBezTo>
                  <a:lnTo>
                    <a:pt x="53323" y="76"/>
                  </a:lnTo>
                  <a:cubicBezTo>
                    <a:pt x="53323" y="76"/>
                    <a:pt x="53152" y="-95"/>
                    <a:pt x="53068" y="76"/>
                  </a:cubicBezTo>
                  <a:lnTo>
                    <a:pt x="46327" y="40702"/>
                  </a:lnTo>
                  <a:cubicBezTo>
                    <a:pt x="39758" y="78767"/>
                    <a:pt x="32847" y="116833"/>
                    <a:pt x="25936" y="154898"/>
                  </a:cubicBezTo>
                  <a:close/>
                </a:path>
              </a:pathLst>
            </a:custGeom>
            <a:grpFill/>
            <a:ln w="8532" cap="flat">
              <a:noFill/>
              <a:prstDash val="solid"/>
              <a:miter/>
            </a:ln>
          </p:spPr>
          <p:txBody>
            <a:bodyPr rtlCol="0" anchor="ctr"/>
            <a:lstStyle/>
            <a:p>
              <a:endParaRPr lang="en-US"/>
            </a:p>
          </p:txBody>
        </p:sp>
        <p:sp>
          <p:nvSpPr>
            <p:cNvPr id="1848" name="Freeform 1847">
              <a:extLst>
                <a:ext uri="{FF2B5EF4-FFF2-40B4-BE49-F238E27FC236}">
                  <a16:creationId xmlns:a16="http://schemas.microsoft.com/office/drawing/2014/main" id="{E2449C35-175A-04F5-BDF0-3EF1FB453303}"/>
                </a:ext>
              </a:extLst>
            </p:cNvPr>
            <p:cNvSpPr/>
            <p:nvPr/>
          </p:nvSpPr>
          <p:spPr>
            <a:xfrm>
              <a:off x="7436555" y="2181073"/>
              <a:ext cx="25510" cy="162787"/>
            </a:xfrm>
            <a:custGeom>
              <a:avLst/>
              <a:gdLst>
                <a:gd name="connsiteX0" fmla="*/ 8617 w 25510"/>
                <a:gd name="connsiteY0" fmla="*/ 80730 h 162787"/>
                <a:gd name="connsiteX1" fmla="*/ 8617 w 25510"/>
                <a:gd name="connsiteY1" fmla="*/ 80730 h 162787"/>
                <a:gd name="connsiteX2" fmla="*/ 8617 w 25510"/>
                <a:gd name="connsiteY2" fmla="*/ 80815 h 162787"/>
                <a:gd name="connsiteX3" fmla="*/ 8617 w 25510"/>
                <a:gd name="connsiteY3" fmla="*/ 80815 h 162787"/>
                <a:gd name="connsiteX4" fmla="*/ 1963 w 25510"/>
                <a:gd name="connsiteY4" fmla="*/ 141157 h 162787"/>
                <a:gd name="connsiteX5" fmla="*/ 0 w 25510"/>
                <a:gd name="connsiteY5" fmla="*/ 162750 h 162787"/>
                <a:gd name="connsiteX6" fmla="*/ 256 w 25510"/>
                <a:gd name="connsiteY6" fmla="*/ 162750 h 162787"/>
                <a:gd name="connsiteX7" fmla="*/ 3584 w 25510"/>
                <a:gd name="connsiteY7" fmla="*/ 141498 h 162787"/>
                <a:gd name="connsiteX8" fmla="*/ 13907 w 25510"/>
                <a:gd name="connsiteY8" fmla="*/ 81754 h 162787"/>
                <a:gd name="connsiteX9" fmla="*/ 13907 w 25510"/>
                <a:gd name="connsiteY9" fmla="*/ 81754 h 162787"/>
                <a:gd name="connsiteX10" fmla="*/ 13907 w 25510"/>
                <a:gd name="connsiteY10" fmla="*/ 81584 h 162787"/>
                <a:gd name="connsiteX11" fmla="*/ 13907 w 25510"/>
                <a:gd name="connsiteY11" fmla="*/ 81413 h 162787"/>
                <a:gd name="connsiteX12" fmla="*/ 13907 w 25510"/>
                <a:gd name="connsiteY12" fmla="*/ 81413 h 162787"/>
                <a:gd name="connsiteX13" fmla="*/ 22183 w 25510"/>
                <a:gd name="connsiteY13" fmla="*/ 21328 h 162787"/>
                <a:gd name="connsiteX14" fmla="*/ 25510 w 25510"/>
                <a:gd name="connsiteY14" fmla="*/ 76 h 162787"/>
                <a:gd name="connsiteX15" fmla="*/ 25254 w 25510"/>
                <a:gd name="connsiteY15" fmla="*/ 76 h 162787"/>
                <a:gd name="connsiteX16" fmla="*/ 20647 w 25510"/>
                <a:gd name="connsiteY16" fmla="*/ 21242 h 162787"/>
                <a:gd name="connsiteX17" fmla="*/ 8703 w 25510"/>
                <a:gd name="connsiteY17" fmla="*/ 80815 h 162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10" h="162787">
                  <a:moveTo>
                    <a:pt x="8617" y="80730"/>
                  </a:moveTo>
                  <a:lnTo>
                    <a:pt x="8617" y="80730"/>
                  </a:lnTo>
                  <a:cubicBezTo>
                    <a:pt x="8617" y="80730"/>
                    <a:pt x="8617" y="80815"/>
                    <a:pt x="8617" y="80815"/>
                  </a:cubicBezTo>
                  <a:lnTo>
                    <a:pt x="8617" y="80815"/>
                  </a:lnTo>
                  <a:cubicBezTo>
                    <a:pt x="5887" y="100872"/>
                    <a:pt x="3839" y="121014"/>
                    <a:pt x="1963" y="141157"/>
                  </a:cubicBezTo>
                  <a:lnTo>
                    <a:pt x="0" y="162750"/>
                  </a:lnTo>
                  <a:cubicBezTo>
                    <a:pt x="0" y="162750"/>
                    <a:pt x="256" y="162835"/>
                    <a:pt x="256" y="162750"/>
                  </a:cubicBezTo>
                  <a:lnTo>
                    <a:pt x="3584" y="141498"/>
                  </a:lnTo>
                  <a:cubicBezTo>
                    <a:pt x="6826" y="121527"/>
                    <a:pt x="10409" y="101640"/>
                    <a:pt x="13907" y="81754"/>
                  </a:cubicBezTo>
                  <a:lnTo>
                    <a:pt x="13907" y="81754"/>
                  </a:lnTo>
                  <a:cubicBezTo>
                    <a:pt x="13907" y="81754"/>
                    <a:pt x="13907" y="81584"/>
                    <a:pt x="13907" y="81584"/>
                  </a:cubicBezTo>
                  <a:lnTo>
                    <a:pt x="13907" y="81413"/>
                  </a:lnTo>
                  <a:cubicBezTo>
                    <a:pt x="13907" y="81413"/>
                    <a:pt x="13907" y="81413"/>
                    <a:pt x="13907" y="81413"/>
                  </a:cubicBezTo>
                  <a:cubicBezTo>
                    <a:pt x="16637" y="61356"/>
                    <a:pt x="19196" y="41299"/>
                    <a:pt x="22183" y="21328"/>
                  </a:cubicBezTo>
                  <a:lnTo>
                    <a:pt x="25510" y="76"/>
                  </a:lnTo>
                  <a:cubicBezTo>
                    <a:pt x="25510" y="76"/>
                    <a:pt x="25339" y="-95"/>
                    <a:pt x="25254" y="76"/>
                  </a:cubicBezTo>
                  <a:lnTo>
                    <a:pt x="20647" y="21242"/>
                  </a:lnTo>
                  <a:cubicBezTo>
                    <a:pt x="16381" y="41043"/>
                    <a:pt x="12201" y="60844"/>
                    <a:pt x="8703" y="80815"/>
                  </a:cubicBezTo>
                  <a:close/>
                </a:path>
              </a:pathLst>
            </a:custGeom>
            <a:grpFill/>
            <a:ln w="8532" cap="flat">
              <a:noFill/>
              <a:prstDash val="solid"/>
              <a:miter/>
            </a:ln>
          </p:spPr>
          <p:txBody>
            <a:bodyPr rtlCol="0" anchor="ctr"/>
            <a:lstStyle/>
            <a:p>
              <a:endParaRPr lang="en-US"/>
            </a:p>
          </p:txBody>
        </p:sp>
        <p:sp>
          <p:nvSpPr>
            <p:cNvPr id="1849" name="Freeform 1848">
              <a:extLst>
                <a:ext uri="{FF2B5EF4-FFF2-40B4-BE49-F238E27FC236}">
                  <a16:creationId xmlns:a16="http://schemas.microsoft.com/office/drawing/2014/main" id="{16458821-89E7-85AB-1C62-AD47E3B8073E}"/>
                </a:ext>
              </a:extLst>
            </p:cNvPr>
            <p:cNvSpPr/>
            <p:nvPr/>
          </p:nvSpPr>
          <p:spPr>
            <a:xfrm>
              <a:off x="7958441" y="2391764"/>
              <a:ext cx="79856" cy="146676"/>
            </a:xfrm>
            <a:custGeom>
              <a:avLst/>
              <a:gdLst>
                <a:gd name="connsiteX0" fmla="*/ 40867 w 79856"/>
                <a:gd name="connsiteY0" fmla="*/ 74192 h 146676"/>
                <a:gd name="connsiteX1" fmla="*/ 40867 w 79856"/>
                <a:gd name="connsiteY1" fmla="*/ 74021 h 146676"/>
                <a:gd name="connsiteX2" fmla="*/ 41038 w 79856"/>
                <a:gd name="connsiteY2" fmla="*/ 73850 h 146676"/>
                <a:gd name="connsiteX3" fmla="*/ 41038 w 79856"/>
                <a:gd name="connsiteY3" fmla="*/ 73850 h 146676"/>
                <a:gd name="connsiteX4" fmla="*/ 69448 w 79856"/>
                <a:gd name="connsiteY4" fmla="*/ 19313 h 146676"/>
                <a:gd name="connsiteX5" fmla="*/ 79857 w 79856"/>
                <a:gd name="connsiteY5" fmla="*/ 109 h 146676"/>
                <a:gd name="connsiteX6" fmla="*/ 79686 w 79856"/>
                <a:gd name="connsiteY6" fmla="*/ 24 h 146676"/>
                <a:gd name="connsiteX7" fmla="*/ 68083 w 79856"/>
                <a:gd name="connsiteY7" fmla="*/ 18630 h 146676"/>
                <a:gd name="connsiteX8" fmla="*/ 36345 w 79856"/>
                <a:gd name="connsiteY8" fmla="*/ 71375 h 146676"/>
                <a:gd name="connsiteX9" fmla="*/ 36345 w 79856"/>
                <a:gd name="connsiteY9" fmla="*/ 71375 h 146676"/>
                <a:gd name="connsiteX10" fmla="*/ 36345 w 79856"/>
                <a:gd name="connsiteY10" fmla="*/ 71375 h 146676"/>
                <a:gd name="connsiteX11" fmla="*/ 36345 w 79856"/>
                <a:gd name="connsiteY11" fmla="*/ 71375 h 146676"/>
                <a:gd name="connsiteX12" fmla="*/ 36345 w 79856"/>
                <a:gd name="connsiteY12" fmla="*/ 71375 h 146676"/>
                <a:gd name="connsiteX13" fmla="*/ 9299 w 79856"/>
                <a:gd name="connsiteY13" fmla="*/ 126681 h 146676"/>
                <a:gd name="connsiteX14" fmla="*/ 0 w 79856"/>
                <a:gd name="connsiteY14" fmla="*/ 146567 h 146676"/>
                <a:gd name="connsiteX15" fmla="*/ 170 w 79856"/>
                <a:gd name="connsiteY15" fmla="*/ 146653 h 146676"/>
                <a:gd name="connsiteX16" fmla="*/ 10579 w 79856"/>
                <a:gd name="connsiteY16" fmla="*/ 127449 h 146676"/>
                <a:gd name="connsiteX17" fmla="*/ 40867 w 79856"/>
                <a:gd name="connsiteY17" fmla="*/ 73936 h 146676"/>
                <a:gd name="connsiteX18" fmla="*/ 40867 w 79856"/>
                <a:gd name="connsiteY18" fmla="*/ 73936 h 14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856" h="146676">
                  <a:moveTo>
                    <a:pt x="40867" y="74192"/>
                  </a:moveTo>
                  <a:lnTo>
                    <a:pt x="40867" y="74021"/>
                  </a:lnTo>
                  <a:cubicBezTo>
                    <a:pt x="40867" y="74021"/>
                    <a:pt x="41038" y="73850"/>
                    <a:pt x="41038" y="73850"/>
                  </a:cubicBezTo>
                  <a:lnTo>
                    <a:pt x="41038" y="73850"/>
                  </a:lnTo>
                  <a:cubicBezTo>
                    <a:pt x="50508" y="55671"/>
                    <a:pt x="59807" y="37407"/>
                    <a:pt x="69448" y="19313"/>
                  </a:cubicBezTo>
                  <a:lnTo>
                    <a:pt x="79857" y="109"/>
                  </a:lnTo>
                  <a:cubicBezTo>
                    <a:pt x="79857" y="109"/>
                    <a:pt x="79686" y="-62"/>
                    <a:pt x="79686" y="24"/>
                  </a:cubicBezTo>
                  <a:lnTo>
                    <a:pt x="68083" y="18630"/>
                  </a:lnTo>
                  <a:cubicBezTo>
                    <a:pt x="57248" y="36041"/>
                    <a:pt x="46498" y="53537"/>
                    <a:pt x="36345" y="71375"/>
                  </a:cubicBezTo>
                  <a:lnTo>
                    <a:pt x="36345" y="71375"/>
                  </a:lnTo>
                  <a:cubicBezTo>
                    <a:pt x="36345" y="71375"/>
                    <a:pt x="36345" y="71375"/>
                    <a:pt x="36345" y="71375"/>
                  </a:cubicBezTo>
                  <a:lnTo>
                    <a:pt x="36345" y="71375"/>
                  </a:lnTo>
                  <a:cubicBezTo>
                    <a:pt x="36345" y="71375"/>
                    <a:pt x="36345" y="71375"/>
                    <a:pt x="36345" y="71375"/>
                  </a:cubicBezTo>
                  <a:cubicBezTo>
                    <a:pt x="26875" y="89554"/>
                    <a:pt x="18002" y="108075"/>
                    <a:pt x="9299" y="126681"/>
                  </a:cubicBezTo>
                  <a:lnTo>
                    <a:pt x="0" y="146567"/>
                  </a:lnTo>
                  <a:cubicBezTo>
                    <a:pt x="0" y="146567"/>
                    <a:pt x="170" y="146738"/>
                    <a:pt x="170" y="146653"/>
                  </a:cubicBezTo>
                  <a:lnTo>
                    <a:pt x="10579" y="127449"/>
                  </a:lnTo>
                  <a:cubicBezTo>
                    <a:pt x="20476" y="109526"/>
                    <a:pt x="30714" y="91774"/>
                    <a:pt x="40867" y="73936"/>
                  </a:cubicBezTo>
                  <a:lnTo>
                    <a:pt x="40867" y="73936"/>
                  </a:lnTo>
                  <a:close/>
                </a:path>
              </a:pathLst>
            </a:custGeom>
            <a:grpFill/>
            <a:ln w="8532" cap="flat">
              <a:noFill/>
              <a:prstDash val="solid"/>
              <a:miter/>
            </a:ln>
          </p:spPr>
          <p:txBody>
            <a:bodyPr rtlCol="0" anchor="ctr"/>
            <a:lstStyle/>
            <a:p>
              <a:endParaRPr lang="en-US"/>
            </a:p>
          </p:txBody>
        </p:sp>
        <p:sp>
          <p:nvSpPr>
            <p:cNvPr id="1850" name="Freeform 1849">
              <a:extLst>
                <a:ext uri="{FF2B5EF4-FFF2-40B4-BE49-F238E27FC236}">
                  <a16:creationId xmlns:a16="http://schemas.microsoft.com/office/drawing/2014/main" id="{DB00B6C4-AA2F-77FD-4C4A-CBCF427CCAA7}"/>
                </a:ext>
              </a:extLst>
            </p:cNvPr>
            <p:cNvSpPr/>
            <p:nvPr/>
          </p:nvSpPr>
          <p:spPr>
            <a:xfrm>
              <a:off x="7985657" y="2389204"/>
              <a:ext cx="66632" cy="128070"/>
            </a:xfrm>
            <a:custGeom>
              <a:avLst/>
              <a:gdLst>
                <a:gd name="connsiteX0" fmla="*/ 66633 w 66632"/>
                <a:gd name="connsiteY0" fmla="*/ 24 h 128070"/>
                <a:gd name="connsiteX1" fmla="*/ 57248 w 66632"/>
                <a:gd name="connsiteY1" fmla="*/ 16582 h 128070"/>
                <a:gd name="connsiteX2" fmla="*/ 31055 w 66632"/>
                <a:gd name="connsiteY2" fmla="*/ 62840 h 128070"/>
                <a:gd name="connsiteX3" fmla="*/ 31055 w 66632"/>
                <a:gd name="connsiteY3" fmla="*/ 62840 h 128070"/>
                <a:gd name="connsiteX4" fmla="*/ 31055 w 66632"/>
                <a:gd name="connsiteY4" fmla="*/ 62840 h 128070"/>
                <a:gd name="connsiteX5" fmla="*/ 31055 w 66632"/>
                <a:gd name="connsiteY5" fmla="*/ 62840 h 128070"/>
                <a:gd name="connsiteX6" fmla="*/ 31055 w 66632"/>
                <a:gd name="connsiteY6" fmla="*/ 62840 h 128070"/>
                <a:gd name="connsiteX7" fmla="*/ 8190 w 66632"/>
                <a:gd name="connsiteY7" fmla="*/ 110806 h 128070"/>
                <a:gd name="connsiteX8" fmla="*/ 0 w 66632"/>
                <a:gd name="connsiteY8" fmla="*/ 127961 h 128070"/>
                <a:gd name="connsiteX9" fmla="*/ 170 w 66632"/>
                <a:gd name="connsiteY9" fmla="*/ 128047 h 128070"/>
                <a:gd name="connsiteX10" fmla="*/ 9470 w 66632"/>
                <a:gd name="connsiteY10" fmla="*/ 111660 h 128070"/>
                <a:gd name="connsiteX11" fmla="*/ 35663 w 66632"/>
                <a:gd name="connsiteY11" fmla="*/ 65401 h 128070"/>
                <a:gd name="connsiteX12" fmla="*/ 35663 w 66632"/>
                <a:gd name="connsiteY12" fmla="*/ 65401 h 128070"/>
                <a:gd name="connsiteX13" fmla="*/ 35663 w 66632"/>
                <a:gd name="connsiteY13" fmla="*/ 65315 h 128070"/>
                <a:gd name="connsiteX14" fmla="*/ 35663 w 66632"/>
                <a:gd name="connsiteY14" fmla="*/ 65230 h 128070"/>
                <a:gd name="connsiteX15" fmla="*/ 35663 w 66632"/>
                <a:gd name="connsiteY15" fmla="*/ 65230 h 128070"/>
                <a:gd name="connsiteX16" fmla="*/ 58527 w 66632"/>
                <a:gd name="connsiteY16" fmla="*/ 17179 h 128070"/>
                <a:gd name="connsiteX17" fmla="*/ 66633 w 66632"/>
                <a:gd name="connsiteY17" fmla="*/ 109 h 128070"/>
                <a:gd name="connsiteX18" fmla="*/ 66462 w 66632"/>
                <a:gd name="connsiteY18" fmla="*/ 24 h 12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632" h="128070">
                  <a:moveTo>
                    <a:pt x="66633" y="24"/>
                  </a:moveTo>
                  <a:lnTo>
                    <a:pt x="57248" y="16582"/>
                  </a:lnTo>
                  <a:cubicBezTo>
                    <a:pt x="48460" y="31944"/>
                    <a:pt x="39587" y="47307"/>
                    <a:pt x="31055" y="62840"/>
                  </a:cubicBezTo>
                  <a:cubicBezTo>
                    <a:pt x="31055" y="62840"/>
                    <a:pt x="31055" y="62840"/>
                    <a:pt x="31055" y="62840"/>
                  </a:cubicBezTo>
                  <a:cubicBezTo>
                    <a:pt x="31055" y="62840"/>
                    <a:pt x="31055" y="62840"/>
                    <a:pt x="31055" y="62840"/>
                  </a:cubicBezTo>
                  <a:cubicBezTo>
                    <a:pt x="31055" y="62840"/>
                    <a:pt x="31055" y="62840"/>
                    <a:pt x="31055" y="62840"/>
                  </a:cubicBezTo>
                  <a:cubicBezTo>
                    <a:pt x="31055" y="62840"/>
                    <a:pt x="31055" y="62840"/>
                    <a:pt x="31055" y="62840"/>
                  </a:cubicBezTo>
                  <a:cubicBezTo>
                    <a:pt x="23206" y="78715"/>
                    <a:pt x="15698" y="94846"/>
                    <a:pt x="8190" y="110806"/>
                  </a:cubicBezTo>
                  <a:lnTo>
                    <a:pt x="0" y="127961"/>
                  </a:lnTo>
                  <a:cubicBezTo>
                    <a:pt x="0" y="127961"/>
                    <a:pt x="170" y="128132"/>
                    <a:pt x="170" y="128047"/>
                  </a:cubicBezTo>
                  <a:lnTo>
                    <a:pt x="9470" y="111660"/>
                  </a:lnTo>
                  <a:cubicBezTo>
                    <a:pt x="18257" y="96297"/>
                    <a:pt x="27131" y="80934"/>
                    <a:pt x="35663" y="65401"/>
                  </a:cubicBezTo>
                  <a:cubicBezTo>
                    <a:pt x="35663" y="65401"/>
                    <a:pt x="35663" y="65401"/>
                    <a:pt x="35663" y="65401"/>
                  </a:cubicBezTo>
                  <a:cubicBezTo>
                    <a:pt x="35663" y="65401"/>
                    <a:pt x="35663" y="65401"/>
                    <a:pt x="35663" y="65315"/>
                  </a:cubicBezTo>
                  <a:cubicBezTo>
                    <a:pt x="35663" y="65315"/>
                    <a:pt x="35663" y="65315"/>
                    <a:pt x="35663" y="65230"/>
                  </a:cubicBezTo>
                  <a:cubicBezTo>
                    <a:pt x="35663" y="65230"/>
                    <a:pt x="35663" y="65230"/>
                    <a:pt x="35663" y="65230"/>
                  </a:cubicBezTo>
                  <a:cubicBezTo>
                    <a:pt x="43512" y="49355"/>
                    <a:pt x="51020" y="33224"/>
                    <a:pt x="58527" y="17179"/>
                  </a:cubicBezTo>
                  <a:lnTo>
                    <a:pt x="66633" y="109"/>
                  </a:lnTo>
                  <a:cubicBezTo>
                    <a:pt x="66633" y="109"/>
                    <a:pt x="66462" y="-61"/>
                    <a:pt x="66462" y="24"/>
                  </a:cubicBezTo>
                  <a:close/>
                </a:path>
              </a:pathLst>
            </a:custGeom>
            <a:grpFill/>
            <a:ln w="8532" cap="flat">
              <a:noFill/>
              <a:prstDash val="solid"/>
              <a:miter/>
            </a:ln>
          </p:spPr>
          <p:txBody>
            <a:bodyPr rtlCol="0" anchor="ctr"/>
            <a:lstStyle/>
            <a:p>
              <a:endParaRPr lang="en-US"/>
            </a:p>
          </p:txBody>
        </p:sp>
        <p:sp>
          <p:nvSpPr>
            <p:cNvPr id="1851" name="Freeform 1850">
              <a:extLst>
                <a:ext uri="{FF2B5EF4-FFF2-40B4-BE49-F238E27FC236}">
                  <a16:creationId xmlns:a16="http://schemas.microsoft.com/office/drawing/2014/main" id="{4BB52FA7-13CE-282E-BB64-551545A226E5}"/>
                </a:ext>
              </a:extLst>
            </p:cNvPr>
            <p:cNvSpPr/>
            <p:nvPr/>
          </p:nvSpPr>
          <p:spPr>
            <a:xfrm>
              <a:off x="7667424" y="1500136"/>
              <a:ext cx="134289" cy="62236"/>
            </a:xfrm>
            <a:custGeom>
              <a:avLst/>
              <a:gdLst>
                <a:gd name="connsiteX0" fmla="*/ 43341 w 134289"/>
                <a:gd name="connsiteY0" fmla="*/ 25622 h 62236"/>
                <a:gd name="connsiteX1" fmla="*/ 43341 w 134289"/>
                <a:gd name="connsiteY1" fmla="*/ 25622 h 62236"/>
                <a:gd name="connsiteX2" fmla="*/ 43341 w 134289"/>
                <a:gd name="connsiteY2" fmla="*/ 25622 h 62236"/>
                <a:gd name="connsiteX3" fmla="*/ 43341 w 134289"/>
                <a:gd name="connsiteY3" fmla="*/ 25622 h 62236"/>
                <a:gd name="connsiteX4" fmla="*/ 26704 w 134289"/>
                <a:gd name="connsiteY4" fmla="*/ 38254 h 62236"/>
                <a:gd name="connsiteX5" fmla="*/ 10835 w 134289"/>
                <a:gd name="connsiteY5" fmla="*/ 51909 h 62236"/>
                <a:gd name="connsiteX6" fmla="*/ 5375 w 134289"/>
                <a:gd name="connsiteY6" fmla="*/ 56945 h 62236"/>
                <a:gd name="connsiteX7" fmla="*/ 0 w 134289"/>
                <a:gd name="connsiteY7" fmla="*/ 62066 h 62236"/>
                <a:gd name="connsiteX8" fmla="*/ 170 w 134289"/>
                <a:gd name="connsiteY8" fmla="*/ 62236 h 62236"/>
                <a:gd name="connsiteX9" fmla="*/ 5972 w 134289"/>
                <a:gd name="connsiteY9" fmla="*/ 57628 h 62236"/>
                <a:gd name="connsiteX10" fmla="*/ 11859 w 134289"/>
                <a:gd name="connsiteY10" fmla="*/ 53190 h 62236"/>
                <a:gd name="connsiteX11" fmla="*/ 28837 w 134289"/>
                <a:gd name="connsiteY11" fmla="*/ 41241 h 62236"/>
                <a:gd name="connsiteX12" fmla="*/ 42317 w 134289"/>
                <a:gd name="connsiteY12" fmla="*/ 32535 h 62236"/>
                <a:gd name="connsiteX13" fmla="*/ 44023 w 134289"/>
                <a:gd name="connsiteY13" fmla="*/ 31852 h 62236"/>
                <a:gd name="connsiteX14" fmla="*/ 62879 w 134289"/>
                <a:gd name="connsiteY14" fmla="*/ 25366 h 62236"/>
                <a:gd name="connsiteX15" fmla="*/ 81990 w 134289"/>
                <a:gd name="connsiteY15" fmla="*/ 19818 h 62236"/>
                <a:gd name="connsiteX16" fmla="*/ 81990 w 134289"/>
                <a:gd name="connsiteY16" fmla="*/ 19818 h 62236"/>
                <a:gd name="connsiteX17" fmla="*/ 82075 w 134289"/>
                <a:gd name="connsiteY17" fmla="*/ 19818 h 62236"/>
                <a:gd name="connsiteX18" fmla="*/ 82160 w 134289"/>
                <a:gd name="connsiteY18" fmla="*/ 19818 h 62236"/>
                <a:gd name="connsiteX19" fmla="*/ 82160 w 134289"/>
                <a:gd name="connsiteY19" fmla="*/ 19818 h 62236"/>
                <a:gd name="connsiteX20" fmla="*/ 101101 w 134289"/>
                <a:gd name="connsiteY20" fmla="*/ 13759 h 62236"/>
                <a:gd name="connsiteX21" fmla="*/ 120382 w 134289"/>
                <a:gd name="connsiteY21" fmla="*/ 8638 h 62236"/>
                <a:gd name="connsiteX22" fmla="*/ 127293 w 134289"/>
                <a:gd name="connsiteY22" fmla="*/ 7101 h 62236"/>
                <a:gd name="connsiteX23" fmla="*/ 134289 w 134289"/>
                <a:gd name="connsiteY23" fmla="*/ 5736 h 62236"/>
                <a:gd name="connsiteX24" fmla="*/ 134289 w 134289"/>
                <a:gd name="connsiteY24" fmla="*/ 5480 h 62236"/>
                <a:gd name="connsiteX25" fmla="*/ 127208 w 134289"/>
                <a:gd name="connsiteY25" fmla="*/ 6163 h 62236"/>
                <a:gd name="connsiteX26" fmla="*/ 120126 w 134289"/>
                <a:gd name="connsiteY26" fmla="*/ 7016 h 62236"/>
                <a:gd name="connsiteX27" fmla="*/ 100333 w 134289"/>
                <a:gd name="connsiteY27" fmla="*/ 10174 h 62236"/>
                <a:gd name="connsiteX28" fmla="*/ 80710 w 134289"/>
                <a:gd name="connsiteY28" fmla="*/ 14697 h 62236"/>
                <a:gd name="connsiteX29" fmla="*/ 80710 w 134289"/>
                <a:gd name="connsiteY29" fmla="*/ 14697 h 62236"/>
                <a:gd name="connsiteX30" fmla="*/ 80710 w 134289"/>
                <a:gd name="connsiteY30" fmla="*/ 14697 h 62236"/>
                <a:gd name="connsiteX31" fmla="*/ 80710 w 134289"/>
                <a:gd name="connsiteY31" fmla="*/ 14697 h 62236"/>
                <a:gd name="connsiteX32" fmla="*/ 80710 w 134289"/>
                <a:gd name="connsiteY32" fmla="*/ 14697 h 62236"/>
                <a:gd name="connsiteX33" fmla="*/ 61940 w 134289"/>
                <a:gd name="connsiteY33" fmla="*/ 21952 h 62236"/>
                <a:gd name="connsiteX34" fmla="*/ 51275 w 134289"/>
                <a:gd name="connsiteY34" fmla="*/ 26817 h 62236"/>
                <a:gd name="connsiteX35" fmla="*/ 63817 w 134289"/>
                <a:gd name="connsiteY35" fmla="*/ 18367 h 62236"/>
                <a:gd name="connsiteX36" fmla="*/ 81478 w 134289"/>
                <a:gd name="connsiteY36" fmla="*/ 7357 h 62236"/>
                <a:gd name="connsiteX37" fmla="*/ 87877 w 134289"/>
                <a:gd name="connsiteY37" fmla="*/ 3687 h 62236"/>
                <a:gd name="connsiteX38" fmla="*/ 94361 w 134289"/>
                <a:gd name="connsiteY38" fmla="*/ 188 h 62236"/>
                <a:gd name="connsiteX39" fmla="*/ 94275 w 134289"/>
                <a:gd name="connsiteY39" fmla="*/ 17 h 62236"/>
                <a:gd name="connsiteX40" fmla="*/ 87450 w 134289"/>
                <a:gd name="connsiteY40" fmla="*/ 3005 h 62236"/>
                <a:gd name="connsiteX41" fmla="*/ 80710 w 134289"/>
                <a:gd name="connsiteY41" fmla="*/ 6077 h 62236"/>
                <a:gd name="connsiteX42" fmla="*/ 61940 w 134289"/>
                <a:gd name="connsiteY42" fmla="*/ 15295 h 62236"/>
                <a:gd name="connsiteX43" fmla="*/ 43767 w 134289"/>
                <a:gd name="connsiteY43" fmla="*/ 25707 h 62236"/>
                <a:gd name="connsiteX44" fmla="*/ 43767 w 134289"/>
                <a:gd name="connsiteY44" fmla="*/ 25707 h 62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34289" h="62236">
                  <a:moveTo>
                    <a:pt x="43341" y="25622"/>
                  </a:moveTo>
                  <a:lnTo>
                    <a:pt x="43341" y="25622"/>
                  </a:lnTo>
                  <a:cubicBezTo>
                    <a:pt x="43341" y="25622"/>
                    <a:pt x="43341" y="25622"/>
                    <a:pt x="43341" y="25622"/>
                  </a:cubicBezTo>
                  <a:lnTo>
                    <a:pt x="43341" y="25622"/>
                  </a:lnTo>
                  <a:cubicBezTo>
                    <a:pt x="37625" y="29633"/>
                    <a:pt x="32079" y="33901"/>
                    <a:pt x="26704" y="38254"/>
                  </a:cubicBezTo>
                  <a:cubicBezTo>
                    <a:pt x="21329" y="42692"/>
                    <a:pt x="16039" y="47215"/>
                    <a:pt x="10835" y="51909"/>
                  </a:cubicBezTo>
                  <a:lnTo>
                    <a:pt x="5375" y="56945"/>
                  </a:lnTo>
                  <a:lnTo>
                    <a:pt x="0" y="62066"/>
                  </a:lnTo>
                  <a:cubicBezTo>
                    <a:pt x="0" y="62066"/>
                    <a:pt x="85" y="62236"/>
                    <a:pt x="170" y="62236"/>
                  </a:cubicBezTo>
                  <a:lnTo>
                    <a:pt x="5972" y="57628"/>
                  </a:lnTo>
                  <a:lnTo>
                    <a:pt x="11859" y="53190"/>
                  </a:lnTo>
                  <a:cubicBezTo>
                    <a:pt x="17405" y="49093"/>
                    <a:pt x="23121" y="45167"/>
                    <a:pt x="28837" y="41241"/>
                  </a:cubicBezTo>
                  <a:cubicBezTo>
                    <a:pt x="33273" y="38254"/>
                    <a:pt x="37795" y="35437"/>
                    <a:pt x="42317" y="32535"/>
                  </a:cubicBezTo>
                  <a:lnTo>
                    <a:pt x="44023" y="31852"/>
                  </a:lnTo>
                  <a:cubicBezTo>
                    <a:pt x="50251" y="29463"/>
                    <a:pt x="56565" y="27414"/>
                    <a:pt x="62879" y="25366"/>
                  </a:cubicBezTo>
                  <a:cubicBezTo>
                    <a:pt x="69192" y="23403"/>
                    <a:pt x="75591" y="21525"/>
                    <a:pt x="81990" y="19818"/>
                  </a:cubicBezTo>
                  <a:lnTo>
                    <a:pt x="81990" y="19818"/>
                  </a:lnTo>
                  <a:cubicBezTo>
                    <a:pt x="81990" y="19818"/>
                    <a:pt x="82075" y="19818"/>
                    <a:pt x="82075" y="19818"/>
                  </a:cubicBezTo>
                  <a:lnTo>
                    <a:pt x="82160" y="19818"/>
                  </a:lnTo>
                  <a:cubicBezTo>
                    <a:pt x="82160" y="19818"/>
                    <a:pt x="82160" y="19818"/>
                    <a:pt x="82160" y="19818"/>
                  </a:cubicBezTo>
                  <a:cubicBezTo>
                    <a:pt x="88474" y="17685"/>
                    <a:pt x="94702" y="15721"/>
                    <a:pt x="101101" y="13759"/>
                  </a:cubicBezTo>
                  <a:cubicBezTo>
                    <a:pt x="107500" y="11881"/>
                    <a:pt x="113898" y="10174"/>
                    <a:pt x="120382" y="8638"/>
                  </a:cubicBezTo>
                  <a:lnTo>
                    <a:pt x="127293" y="7101"/>
                  </a:lnTo>
                  <a:lnTo>
                    <a:pt x="134289" y="5736"/>
                  </a:lnTo>
                  <a:cubicBezTo>
                    <a:pt x="134289" y="5736"/>
                    <a:pt x="134289" y="5480"/>
                    <a:pt x="134289" y="5480"/>
                  </a:cubicBezTo>
                  <a:lnTo>
                    <a:pt x="127208" y="6163"/>
                  </a:lnTo>
                  <a:lnTo>
                    <a:pt x="120126" y="7016"/>
                  </a:lnTo>
                  <a:cubicBezTo>
                    <a:pt x="113472" y="7869"/>
                    <a:pt x="106902" y="8894"/>
                    <a:pt x="100333" y="10174"/>
                  </a:cubicBezTo>
                  <a:cubicBezTo>
                    <a:pt x="93764" y="11454"/>
                    <a:pt x="87194" y="12905"/>
                    <a:pt x="80710" y="14697"/>
                  </a:cubicBezTo>
                  <a:lnTo>
                    <a:pt x="80710" y="14697"/>
                  </a:lnTo>
                  <a:cubicBezTo>
                    <a:pt x="80710" y="14697"/>
                    <a:pt x="80710" y="14697"/>
                    <a:pt x="80710" y="14697"/>
                  </a:cubicBezTo>
                  <a:lnTo>
                    <a:pt x="80710" y="14697"/>
                  </a:lnTo>
                  <a:cubicBezTo>
                    <a:pt x="80710" y="14697"/>
                    <a:pt x="80710" y="14697"/>
                    <a:pt x="80710" y="14697"/>
                  </a:cubicBezTo>
                  <a:cubicBezTo>
                    <a:pt x="74396" y="16831"/>
                    <a:pt x="68083" y="19306"/>
                    <a:pt x="61940" y="21952"/>
                  </a:cubicBezTo>
                  <a:cubicBezTo>
                    <a:pt x="58357" y="23488"/>
                    <a:pt x="54774" y="25110"/>
                    <a:pt x="51275" y="26817"/>
                  </a:cubicBezTo>
                  <a:cubicBezTo>
                    <a:pt x="55456" y="23915"/>
                    <a:pt x="59551" y="21098"/>
                    <a:pt x="63817" y="18367"/>
                  </a:cubicBezTo>
                  <a:cubicBezTo>
                    <a:pt x="69619" y="14612"/>
                    <a:pt x="75506" y="10857"/>
                    <a:pt x="81478" y="7357"/>
                  </a:cubicBezTo>
                  <a:lnTo>
                    <a:pt x="87877" y="3687"/>
                  </a:lnTo>
                  <a:lnTo>
                    <a:pt x="94361" y="188"/>
                  </a:lnTo>
                  <a:cubicBezTo>
                    <a:pt x="94361" y="188"/>
                    <a:pt x="94361" y="-68"/>
                    <a:pt x="94275" y="17"/>
                  </a:cubicBezTo>
                  <a:lnTo>
                    <a:pt x="87450" y="3005"/>
                  </a:lnTo>
                  <a:lnTo>
                    <a:pt x="80710" y="6077"/>
                  </a:lnTo>
                  <a:cubicBezTo>
                    <a:pt x="74396" y="8979"/>
                    <a:pt x="68168" y="12052"/>
                    <a:pt x="61940" y="15295"/>
                  </a:cubicBezTo>
                  <a:cubicBezTo>
                    <a:pt x="55797" y="18538"/>
                    <a:pt x="49740" y="22037"/>
                    <a:pt x="43767" y="25707"/>
                  </a:cubicBezTo>
                  <a:lnTo>
                    <a:pt x="43767" y="25707"/>
                  </a:lnTo>
                  <a:close/>
                </a:path>
              </a:pathLst>
            </a:custGeom>
            <a:grpFill/>
            <a:ln w="8532" cap="flat">
              <a:noFill/>
              <a:prstDash val="solid"/>
              <a:miter/>
            </a:ln>
          </p:spPr>
          <p:txBody>
            <a:bodyPr rtlCol="0" anchor="ctr"/>
            <a:lstStyle/>
            <a:p>
              <a:endParaRPr lang="en-US"/>
            </a:p>
          </p:txBody>
        </p:sp>
        <p:sp>
          <p:nvSpPr>
            <p:cNvPr id="1852" name="Freeform 1851">
              <a:extLst>
                <a:ext uri="{FF2B5EF4-FFF2-40B4-BE49-F238E27FC236}">
                  <a16:creationId xmlns:a16="http://schemas.microsoft.com/office/drawing/2014/main" id="{81B12F1A-5FC4-D13D-FE95-E8759380EE9E}"/>
                </a:ext>
              </a:extLst>
            </p:cNvPr>
            <p:cNvSpPr/>
            <p:nvPr/>
          </p:nvSpPr>
          <p:spPr>
            <a:xfrm>
              <a:off x="7726890" y="1511402"/>
              <a:ext cx="152329" cy="26134"/>
            </a:xfrm>
            <a:custGeom>
              <a:avLst/>
              <a:gdLst>
                <a:gd name="connsiteX0" fmla="*/ 54432 w 152329"/>
                <a:gd name="connsiteY0" fmla="*/ 10686 h 26134"/>
                <a:gd name="connsiteX1" fmla="*/ 40269 w 152329"/>
                <a:gd name="connsiteY1" fmla="*/ 10430 h 26134"/>
                <a:gd name="connsiteX2" fmla="*/ 40269 w 152329"/>
                <a:gd name="connsiteY2" fmla="*/ 10686 h 26134"/>
                <a:gd name="connsiteX3" fmla="*/ 50849 w 152329"/>
                <a:gd name="connsiteY3" fmla="*/ 11881 h 26134"/>
                <a:gd name="connsiteX4" fmla="*/ 47777 w 152329"/>
                <a:gd name="connsiteY4" fmla="*/ 12564 h 26134"/>
                <a:gd name="connsiteX5" fmla="*/ 20049 w 152329"/>
                <a:gd name="connsiteY5" fmla="*/ 18026 h 26134"/>
                <a:gd name="connsiteX6" fmla="*/ 10067 w 152329"/>
                <a:gd name="connsiteY6" fmla="*/ 19306 h 26134"/>
                <a:gd name="connsiteX7" fmla="*/ 0 w 152329"/>
                <a:gd name="connsiteY7" fmla="*/ 20160 h 26134"/>
                <a:gd name="connsiteX8" fmla="*/ 0 w 152329"/>
                <a:gd name="connsiteY8" fmla="*/ 20416 h 26134"/>
                <a:gd name="connsiteX9" fmla="*/ 10067 w 152329"/>
                <a:gd name="connsiteY9" fmla="*/ 20245 h 26134"/>
                <a:gd name="connsiteX10" fmla="*/ 20135 w 152329"/>
                <a:gd name="connsiteY10" fmla="*/ 19562 h 26134"/>
                <a:gd name="connsiteX11" fmla="*/ 48375 w 152329"/>
                <a:gd name="connsiteY11" fmla="*/ 16148 h 26134"/>
                <a:gd name="connsiteX12" fmla="*/ 63817 w 152329"/>
                <a:gd name="connsiteY12" fmla="*/ 13588 h 26134"/>
                <a:gd name="connsiteX13" fmla="*/ 93422 w 152329"/>
                <a:gd name="connsiteY13" fmla="*/ 18453 h 26134"/>
                <a:gd name="connsiteX14" fmla="*/ 93422 w 152329"/>
                <a:gd name="connsiteY14" fmla="*/ 18453 h 26134"/>
                <a:gd name="connsiteX15" fmla="*/ 93508 w 152329"/>
                <a:gd name="connsiteY15" fmla="*/ 18453 h 26134"/>
                <a:gd name="connsiteX16" fmla="*/ 93593 w 152329"/>
                <a:gd name="connsiteY16" fmla="*/ 18453 h 26134"/>
                <a:gd name="connsiteX17" fmla="*/ 93593 w 152329"/>
                <a:gd name="connsiteY17" fmla="*/ 18453 h 26134"/>
                <a:gd name="connsiteX18" fmla="*/ 132839 w 152329"/>
                <a:gd name="connsiteY18" fmla="*/ 23659 h 26134"/>
                <a:gd name="connsiteX19" fmla="*/ 146746 w 152329"/>
                <a:gd name="connsiteY19" fmla="*/ 26134 h 26134"/>
                <a:gd name="connsiteX20" fmla="*/ 146746 w 152329"/>
                <a:gd name="connsiteY20" fmla="*/ 25878 h 26134"/>
                <a:gd name="connsiteX21" fmla="*/ 133095 w 152329"/>
                <a:gd name="connsiteY21" fmla="*/ 22123 h 26134"/>
                <a:gd name="connsiteX22" fmla="*/ 94275 w 152329"/>
                <a:gd name="connsiteY22" fmla="*/ 13246 h 26134"/>
                <a:gd name="connsiteX23" fmla="*/ 94275 w 152329"/>
                <a:gd name="connsiteY23" fmla="*/ 13246 h 26134"/>
                <a:gd name="connsiteX24" fmla="*/ 94275 w 152329"/>
                <a:gd name="connsiteY24" fmla="*/ 13246 h 26134"/>
                <a:gd name="connsiteX25" fmla="*/ 94275 w 152329"/>
                <a:gd name="connsiteY25" fmla="*/ 13246 h 26134"/>
                <a:gd name="connsiteX26" fmla="*/ 94275 w 152329"/>
                <a:gd name="connsiteY26" fmla="*/ 13246 h 26134"/>
                <a:gd name="connsiteX27" fmla="*/ 74994 w 152329"/>
                <a:gd name="connsiteY27" fmla="*/ 11539 h 26134"/>
                <a:gd name="connsiteX28" fmla="*/ 76359 w 152329"/>
                <a:gd name="connsiteY28" fmla="*/ 11283 h 26134"/>
                <a:gd name="connsiteX29" fmla="*/ 76359 w 152329"/>
                <a:gd name="connsiteY29" fmla="*/ 11283 h 26134"/>
                <a:gd name="connsiteX30" fmla="*/ 76529 w 152329"/>
                <a:gd name="connsiteY30" fmla="*/ 11283 h 26134"/>
                <a:gd name="connsiteX31" fmla="*/ 76700 w 152329"/>
                <a:gd name="connsiteY31" fmla="*/ 11283 h 26134"/>
                <a:gd name="connsiteX32" fmla="*/ 76700 w 152329"/>
                <a:gd name="connsiteY32" fmla="*/ 11283 h 26134"/>
                <a:gd name="connsiteX33" fmla="*/ 104343 w 152329"/>
                <a:gd name="connsiteY33" fmla="*/ 5394 h 26134"/>
                <a:gd name="connsiteX34" fmla="*/ 132242 w 152329"/>
                <a:gd name="connsiteY34" fmla="*/ 1554 h 26134"/>
                <a:gd name="connsiteX35" fmla="*/ 142224 w 152329"/>
                <a:gd name="connsiteY35" fmla="*/ 1127 h 26134"/>
                <a:gd name="connsiteX36" fmla="*/ 152291 w 152329"/>
                <a:gd name="connsiteY36" fmla="*/ 1212 h 26134"/>
                <a:gd name="connsiteX37" fmla="*/ 152291 w 152329"/>
                <a:gd name="connsiteY37" fmla="*/ 956 h 26134"/>
                <a:gd name="connsiteX38" fmla="*/ 142224 w 152329"/>
                <a:gd name="connsiteY38" fmla="*/ 188 h 26134"/>
                <a:gd name="connsiteX39" fmla="*/ 132071 w 152329"/>
                <a:gd name="connsiteY39" fmla="*/ 17 h 26134"/>
                <a:gd name="connsiteX40" fmla="*/ 103661 w 152329"/>
                <a:gd name="connsiteY40" fmla="*/ 1810 h 26134"/>
                <a:gd name="connsiteX41" fmla="*/ 75591 w 152329"/>
                <a:gd name="connsiteY41" fmla="*/ 6077 h 26134"/>
                <a:gd name="connsiteX42" fmla="*/ 75591 w 152329"/>
                <a:gd name="connsiteY42" fmla="*/ 6077 h 26134"/>
                <a:gd name="connsiteX43" fmla="*/ 75591 w 152329"/>
                <a:gd name="connsiteY43" fmla="*/ 6077 h 26134"/>
                <a:gd name="connsiteX44" fmla="*/ 75591 w 152329"/>
                <a:gd name="connsiteY44" fmla="*/ 6077 h 26134"/>
                <a:gd name="connsiteX45" fmla="*/ 75591 w 152329"/>
                <a:gd name="connsiteY45" fmla="*/ 6077 h 26134"/>
                <a:gd name="connsiteX46" fmla="*/ 55797 w 152329"/>
                <a:gd name="connsiteY46" fmla="*/ 10686 h 26134"/>
                <a:gd name="connsiteX47" fmla="*/ 54688 w 152329"/>
                <a:gd name="connsiteY47" fmla="*/ 10686 h 26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52329" h="26134">
                  <a:moveTo>
                    <a:pt x="54432" y="10686"/>
                  </a:moveTo>
                  <a:cubicBezTo>
                    <a:pt x="49740" y="10515"/>
                    <a:pt x="44962" y="10430"/>
                    <a:pt x="40269" y="10430"/>
                  </a:cubicBezTo>
                  <a:cubicBezTo>
                    <a:pt x="40269" y="10430"/>
                    <a:pt x="40269" y="10686"/>
                    <a:pt x="40269" y="10686"/>
                  </a:cubicBezTo>
                  <a:cubicBezTo>
                    <a:pt x="43768" y="11027"/>
                    <a:pt x="47351" y="11454"/>
                    <a:pt x="50849" y="11881"/>
                  </a:cubicBezTo>
                  <a:lnTo>
                    <a:pt x="47777" y="12564"/>
                  </a:lnTo>
                  <a:cubicBezTo>
                    <a:pt x="38564" y="14612"/>
                    <a:pt x="29349" y="16575"/>
                    <a:pt x="20049" y="18026"/>
                  </a:cubicBezTo>
                  <a:cubicBezTo>
                    <a:pt x="16722" y="18538"/>
                    <a:pt x="13395" y="18879"/>
                    <a:pt x="10067" y="19306"/>
                  </a:cubicBezTo>
                  <a:cubicBezTo>
                    <a:pt x="6740" y="19648"/>
                    <a:pt x="3327" y="19904"/>
                    <a:pt x="0" y="20160"/>
                  </a:cubicBezTo>
                  <a:cubicBezTo>
                    <a:pt x="0" y="20160"/>
                    <a:pt x="0" y="20416"/>
                    <a:pt x="0" y="20416"/>
                  </a:cubicBezTo>
                  <a:cubicBezTo>
                    <a:pt x="3327" y="20416"/>
                    <a:pt x="6740" y="20330"/>
                    <a:pt x="10067" y="20245"/>
                  </a:cubicBezTo>
                  <a:cubicBezTo>
                    <a:pt x="13395" y="19989"/>
                    <a:pt x="16807" y="19904"/>
                    <a:pt x="20135" y="19562"/>
                  </a:cubicBezTo>
                  <a:cubicBezTo>
                    <a:pt x="29605" y="18794"/>
                    <a:pt x="38990" y="17599"/>
                    <a:pt x="48375" y="16148"/>
                  </a:cubicBezTo>
                  <a:cubicBezTo>
                    <a:pt x="53494" y="15380"/>
                    <a:pt x="58613" y="14441"/>
                    <a:pt x="63817" y="13588"/>
                  </a:cubicBezTo>
                  <a:cubicBezTo>
                    <a:pt x="73714" y="15039"/>
                    <a:pt x="83611" y="16746"/>
                    <a:pt x="93422" y="18453"/>
                  </a:cubicBezTo>
                  <a:lnTo>
                    <a:pt x="93422" y="18453"/>
                  </a:lnTo>
                  <a:cubicBezTo>
                    <a:pt x="93422" y="18453"/>
                    <a:pt x="93508" y="18453"/>
                    <a:pt x="93508" y="18453"/>
                  </a:cubicBezTo>
                  <a:lnTo>
                    <a:pt x="93593" y="18453"/>
                  </a:lnTo>
                  <a:cubicBezTo>
                    <a:pt x="93593" y="18453"/>
                    <a:pt x="93593" y="18453"/>
                    <a:pt x="93593" y="18453"/>
                  </a:cubicBezTo>
                  <a:cubicBezTo>
                    <a:pt x="106647" y="19989"/>
                    <a:pt x="119785" y="21525"/>
                    <a:pt x="132839" y="23659"/>
                  </a:cubicBezTo>
                  <a:cubicBezTo>
                    <a:pt x="137446" y="24427"/>
                    <a:pt x="142053" y="25281"/>
                    <a:pt x="146746" y="26134"/>
                  </a:cubicBezTo>
                  <a:cubicBezTo>
                    <a:pt x="146746" y="26134"/>
                    <a:pt x="146831" y="25963"/>
                    <a:pt x="146746" y="25878"/>
                  </a:cubicBezTo>
                  <a:cubicBezTo>
                    <a:pt x="142224" y="24598"/>
                    <a:pt x="137617" y="23318"/>
                    <a:pt x="133095" y="22123"/>
                  </a:cubicBezTo>
                  <a:cubicBezTo>
                    <a:pt x="120297" y="18709"/>
                    <a:pt x="107329" y="15551"/>
                    <a:pt x="94275" y="13246"/>
                  </a:cubicBezTo>
                  <a:lnTo>
                    <a:pt x="94275" y="13246"/>
                  </a:lnTo>
                  <a:cubicBezTo>
                    <a:pt x="94275" y="13246"/>
                    <a:pt x="94275" y="13246"/>
                    <a:pt x="94275" y="13246"/>
                  </a:cubicBezTo>
                  <a:lnTo>
                    <a:pt x="94275" y="13246"/>
                  </a:lnTo>
                  <a:cubicBezTo>
                    <a:pt x="94275" y="13246"/>
                    <a:pt x="94275" y="13246"/>
                    <a:pt x="94275" y="13246"/>
                  </a:cubicBezTo>
                  <a:cubicBezTo>
                    <a:pt x="87877" y="12478"/>
                    <a:pt x="81478" y="11966"/>
                    <a:pt x="74994" y="11539"/>
                  </a:cubicBezTo>
                  <a:cubicBezTo>
                    <a:pt x="75421" y="11539"/>
                    <a:pt x="75933" y="11369"/>
                    <a:pt x="76359" y="11283"/>
                  </a:cubicBezTo>
                  <a:lnTo>
                    <a:pt x="76359" y="11283"/>
                  </a:lnTo>
                  <a:cubicBezTo>
                    <a:pt x="76359" y="11283"/>
                    <a:pt x="76529" y="11283"/>
                    <a:pt x="76529" y="11283"/>
                  </a:cubicBezTo>
                  <a:lnTo>
                    <a:pt x="76700" y="11283"/>
                  </a:lnTo>
                  <a:cubicBezTo>
                    <a:pt x="76700" y="11283"/>
                    <a:pt x="76700" y="11283"/>
                    <a:pt x="76700" y="11283"/>
                  </a:cubicBezTo>
                  <a:cubicBezTo>
                    <a:pt x="85915" y="9235"/>
                    <a:pt x="95044" y="7187"/>
                    <a:pt x="104343" y="5394"/>
                  </a:cubicBezTo>
                  <a:cubicBezTo>
                    <a:pt x="113557" y="3687"/>
                    <a:pt x="122857" y="2236"/>
                    <a:pt x="132242" y="1554"/>
                  </a:cubicBezTo>
                  <a:cubicBezTo>
                    <a:pt x="135569" y="1298"/>
                    <a:pt x="138897" y="1212"/>
                    <a:pt x="142224" y="1127"/>
                  </a:cubicBezTo>
                  <a:cubicBezTo>
                    <a:pt x="145551" y="1127"/>
                    <a:pt x="148879" y="1212"/>
                    <a:pt x="152291" y="1212"/>
                  </a:cubicBezTo>
                  <a:cubicBezTo>
                    <a:pt x="152291" y="1212"/>
                    <a:pt x="152376" y="956"/>
                    <a:pt x="152291" y="956"/>
                  </a:cubicBezTo>
                  <a:cubicBezTo>
                    <a:pt x="148964" y="700"/>
                    <a:pt x="145551" y="359"/>
                    <a:pt x="142224" y="188"/>
                  </a:cubicBezTo>
                  <a:cubicBezTo>
                    <a:pt x="138811" y="188"/>
                    <a:pt x="135484" y="-68"/>
                    <a:pt x="132071" y="17"/>
                  </a:cubicBezTo>
                  <a:cubicBezTo>
                    <a:pt x="122601" y="17"/>
                    <a:pt x="113131" y="786"/>
                    <a:pt x="103661" y="1810"/>
                  </a:cubicBezTo>
                  <a:cubicBezTo>
                    <a:pt x="94275" y="2919"/>
                    <a:pt x="84891" y="4455"/>
                    <a:pt x="75591" y="6077"/>
                  </a:cubicBezTo>
                  <a:lnTo>
                    <a:pt x="75591" y="6077"/>
                  </a:lnTo>
                  <a:cubicBezTo>
                    <a:pt x="75591" y="6077"/>
                    <a:pt x="75591" y="6077"/>
                    <a:pt x="75591" y="6077"/>
                  </a:cubicBezTo>
                  <a:lnTo>
                    <a:pt x="75591" y="6077"/>
                  </a:lnTo>
                  <a:cubicBezTo>
                    <a:pt x="75591" y="6077"/>
                    <a:pt x="75591" y="6077"/>
                    <a:pt x="75591" y="6077"/>
                  </a:cubicBezTo>
                  <a:lnTo>
                    <a:pt x="55797" y="10686"/>
                  </a:lnTo>
                  <a:cubicBezTo>
                    <a:pt x="55797" y="10686"/>
                    <a:pt x="55030" y="10686"/>
                    <a:pt x="54688" y="10686"/>
                  </a:cubicBezTo>
                  <a:close/>
                </a:path>
              </a:pathLst>
            </a:custGeom>
            <a:grpFill/>
            <a:ln w="8532" cap="flat">
              <a:noFill/>
              <a:prstDash val="solid"/>
              <a:miter/>
            </a:ln>
          </p:spPr>
          <p:txBody>
            <a:bodyPr rtlCol="0" anchor="ctr"/>
            <a:lstStyle/>
            <a:p>
              <a:endParaRPr lang="en-US"/>
            </a:p>
          </p:txBody>
        </p:sp>
        <p:sp>
          <p:nvSpPr>
            <p:cNvPr id="1853" name="Freeform 1852">
              <a:extLst>
                <a:ext uri="{FF2B5EF4-FFF2-40B4-BE49-F238E27FC236}">
                  <a16:creationId xmlns:a16="http://schemas.microsoft.com/office/drawing/2014/main" id="{09CAC08A-C512-8EC3-9067-99EFA1107FD1}"/>
                </a:ext>
              </a:extLst>
            </p:cNvPr>
            <p:cNvSpPr/>
            <p:nvPr/>
          </p:nvSpPr>
          <p:spPr>
            <a:xfrm>
              <a:off x="7814340" y="1533012"/>
              <a:ext cx="69130" cy="26628"/>
            </a:xfrm>
            <a:custGeom>
              <a:avLst/>
              <a:gdLst>
                <a:gd name="connsiteX0" fmla="*/ 36772 w 69130"/>
                <a:gd name="connsiteY0" fmla="*/ 7340 h 26628"/>
                <a:gd name="connsiteX1" fmla="*/ 36772 w 69130"/>
                <a:gd name="connsiteY1" fmla="*/ 7340 h 26628"/>
                <a:gd name="connsiteX2" fmla="*/ 36772 w 69130"/>
                <a:gd name="connsiteY2" fmla="*/ 7340 h 26628"/>
                <a:gd name="connsiteX3" fmla="*/ 36772 w 69130"/>
                <a:gd name="connsiteY3" fmla="*/ 7340 h 26628"/>
                <a:gd name="connsiteX4" fmla="*/ 36772 w 69130"/>
                <a:gd name="connsiteY4" fmla="*/ 7340 h 26628"/>
                <a:gd name="connsiteX5" fmla="*/ 23377 w 69130"/>
                <a:gd name="connsiteY5" fmla="*/ 3670 h 26628"/>
                <a:gd name="connsiteX6" fmla="*/ 9726 w 69130"/>
                <a:gd name="connsiteY6" fmla="*/ 1195 h 26628"/>
                <a:gd name="connsiteX7" fmla="*/ 4863 w 69130"/>
                <a:gd name="connsiteY7" fmla="*/ 512 h 26628"/>
                <a:gd name="connsiteX8" fmla="*/ 0 w 69130"/>
                <a:gd name="connsiteY8" fmla="*/ 0 h 26628"/>
                <a:gd name="connsiteX9" fmla="*/ 0 w 69130"/>
                <a:gd name="connsiteY9" fmla="*/ 256 h 26628"/>
                <a:gd name="connsiteX10" fmla="*/ 4692 w 69130"/>
                <a:gd name="connsiteY10" fmla="*/ 1451 h 26628"/>
                <a:gd name="connsiteX11" fmla="*/ 9385 w 69130"/>
                <a:gd name="connsiteY11" fmla="*/ 2731 h 26628"/>
                <a:gd name="connsiteX12" fmla="*/ 22353 w 69130"/>
                <a:gd name="connsiteY12" fmla="*/ 7169 h 26628"/>
                <a:gd name="connsiteX13" fmla="*/ 34895 w 69130"/>
                <a:gd name="connsiteY13" fmla="*/ 12290 h 26628"/>
                <a:gd name="connsiteX14" fmla="*/ 34895 w 69130"/>
                <a:gd name="connsiteY14" fmla="*/ 12290 h 26628"/>
                <a:gd name="connsiteX15" fmla="*/ 34895 w 69130"/>
                <a:gd name="connsiteY15" fmla="*/ 12290 h 26628"/>
                <a:gd name="connsiteX16" fmla="*/ 34895 w 69130"/>
                <a:gd name="connsiteY16" fmla="*/ 12290 h 26628"/>
                <a:gd name="connsiteX17" fmla="*/ 34895 w 69130"/>
                <a:gd name="connsiteY17" fmla="*/ 12290 h 26628"/>
                <a:gd name="connsiteX18" fmla="*/ 47693 w 69130"/>
                <a:gd name="connsiteY18" fmla="*/ 16814 h 26628"/>
                <a:gd name="connsiteX19" fmla="*/ 60319 w 69130"/>
                <a:gd name="connsiteY19" fmla="*/ 22191 h 26628"/>
                <a:gd name="connsiteX20" fmla="*/ 64671 w 69130"/>
                <a:gd name="connsiteY20" fmla="*/ 24324 h 26628"/>
                <a:gd name="connsiteX21" fmla="*/ 69022 w 69130"/>
                <a:gd name="connsiteY21" fmla="*/ 26629 h 26628"/>
                <a:gd name="connsiteX22" fmla="*/ 69107 w 69130"/>
                <a:gd name="connsiteY22" fmla="*/ 26458 h 26628"/>
                <a:gd name="connsiteX23" fmla="*/ 65097 w 69130"/>
                <a:gd name="connsiteY23" fmla="*/ 23556 h 26628"/>
                <a:gd name="connsiteX24" fmla="*/ 61002 w 69130"/>
                <a:gd name="connsiteY24" fmla="*/ 20825 h 26628"/>
                <a:gd name="connsiteX25" fmla="*/ 49228 w 69130"/>
                <a:gd name="connsiteY25" fmla="*/ 13570 h 26628"/>
                <a:gd name="connsiteX26" fmla="*/ 36772 w 69130"/>
                <a:gd name="connsiteY26" fmla="*/ 7340 h 26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9130" h="26628">
                  <a:moveTo>
                    <a:pt x="36772" y="7340"/>
                  </a:moveTo>
                  <a:lnTo>
                    <a:pt x="36772" y="7340"/>
                  </a:lnTo>
                  <a:cubicBezTo>
                    <a:pt x="36772" y="7340"/>
                    <a:pt x="36772" y="7340"/>
                    <a:pt x="36772" y="7340"/>
                  </a:cubicBezTo>
                  <a:lnTo>
                    <a:pt x="36772" y="7340"/>
                  </a:lnTo>
                  <a:cubicBezTo>
                    <a:pt x="36772" y="7340"/>
                    <a:pt x="36772" y="7340"/>
                    <a:pt x="36772" y="7340"/>
                  </a:cubicBezTo>
                  <a:cubicBezTo>
                    <a:pt x="32335" y="5889"/>
                    <a:pt x="27899" y="4694"/>
                    <a:pt x="23377" y="3670"/>
                  </a:cubicBezTo>
                  <a:cubicBezTo>
                    <a:pt x="18855" y="2646"/>
                    <a:pt x="14333" y="1878"/>
                    <a:pt x="9726" y="1195"/>
                  </a:cubicBezTo>
                  <a:lnTo>
                    <a:pt x="4863" y="512"/>
                  </a:lnTo>
                  <a:lnTo>
                    <a:pt x="0" y="0"/>
                  </a:lnTo>
                  <a:cubicBezTo>
                    <a:pt x="0" y="0"/>
                    <a:pt x="0" y="256"/>
                    <a:pt x="0" y="256"/>
                  </a:cubicBezTo>
                  <a:lnTo>
                    <a:pt x="4692" y="1451"/>
                  </a:lnTo>
                  <a:lnTo>
                    <a:pt x="9385" y="2731"/>
                  </a:lnTo>
                  <a:cubicBezTo>
                    <a:pt x="13736" y="4011"/>
                    <a:pt x="18087" y="5548"/>
                    <a:pt x="22353" y="7169"/>
                  </a:cubicBezTo>
                  <a:cubicBezTo>
                    <a:pt x="26619" y="8791"/>
                    <a:pt x="30799" y="10498"/>
                    <a:pt x="34895" y="12290"/>
                  </a:cubicBezTo>
                  <a:lnTo>
                    <a:pt x="34895" y="12290"/>
                  </a:lnTo>
                  <a:cubicBezTo>
                    <a:pt x="34895" y="12290"/>
                    <a:pt x="34895" y="12290"/>
                    <a:pt x="34895" y="12290"/>
                  </a:cubicBezTo>
                  <a:lnTo>
                    <a:pt x="34895" y="12290"/>
                  </a:lnTo>
                  <a:cubicBezTo>
                    <a:pt x="34895" y="12290"/>
                    <a:pt x="34895" y="12290"/>
                    <a:pt x="34895" y="12290"/>
                  </a:cubicBezTo>
                  <a:cubicBezTo>
                    <a:pt x="39161" y="13741"/>
                    <a:pt x="43427" y="15192"/>
                    <a:pt x="47693" y="16814"/>
                  </a:cubicBezTo>
                  <a:cubicBezTo>
                    <a:pt x="51958" y="18435"/>
                    <a:pt x="56139" y="20228"/>
                    <a:pt x="60319" y="22191"/>
                  </a:cubicBezTo>
                  <a:lnTo>
                    <a:pt x="64671" y="24324"/>
                  </a:lnTo>
                  <a:lnTo>
                    <a:pt x="69022" y="26629"/>
                  </a:lnTo>
                  <a:cubicBezTo>
                    <a:pt x="69022" y="26629"/>
                    <a:pt x="69192" y="26458"/>
                    <a:pt x="69107" y="26458"/>
                  </a:cubicBezTo>
                  <a:lnTo>
                    <a:pt x="65097" y="23556"/>
                  </a:lnTo>
                  <a:lnTo>
                    <a:pt x="61002" y="20825"/>
                  </a:lnTo>
                  <a:cubicBezTo>
                    <a:pt x="57163" y="18265"/>
                    <a:pt x="53238" y="15875"/>
                    <a:pt x="49228" y="13570"/>
                  </a:cubicBezTo>
                  <a:cubicBezTo>
                    <a:pt x="45218" y="11351"/>
                    <a:pt x="41038" y="9218"/>
                    <a:pt x="36772" y="7340"/>
                  </a:cubicBezTo>
                  <a:close/>
                </a:path>
              </a:pathLst>
            </a:custGeom>
            <a:grpFill/>
            <a:ln w="8532" cap="flat">
              <a:noFill/>
              <a:prstDash val="solid"/>
              <a:miter/>
            </a:ln>
          </p:spPr>
          <p:txBody>
            <a:bodyPr rtlCol="0" anchor="ctr"/>
            <a:lstStyle/>
            <a:p>
              <a:endParaRPr lang="en-US"/>
            </a:p>
          </p:txBody>
        </p:sp>
        <p:sp>
          <p:nvSpPr>
            <p:cNvPr id="1854" name="Freeform 1853">
              <a:extLst>
                <a:ext uri="{FF2B5EF4-FFF2-40B4-BE49-F238E27FC236}">
                  <a16:creationId xmlns:a16="http://schemas.microsoft.com/office/drawing/2014/main" id="{FCFDD623-8C2E-509F-57D1-3F2F784B6BD8}"/>
                </a:ext>
              </a:extLst>
            </p:cNvPr>
            <p:cNvSpPr/>
            <p:nvPr/>
          </p:nvSpPr>
          <p:spPr>
            <a:xfrm>
              <a:off x="7596149" y="1641917"/>
              <a:ext cx="194255" cy="83146"/>
            </a:xfrm>
            <a:custGeom>
              <a:avLst/>
              <a:gdLst>
                <a:gd name="connsiteX0" fmla="*/ 95164 w 194255"/>
                <a:gd name="connsiteY0" fmla="*/ 36273 h 83146"/>
                <a:gd name="connsiteX1" fmla="*/ 94994 w 194255"/>
                <a:gd name="connsiteY1" fmla="*/ 36273 h 83146"/>
                <a:gd name="connsiteX2" fmla="*/ 94823 w 194255"/>
                <a:gd name="connsiteY2" fmla="*/ 36444 h 83146"/>
                <a:gd name="connsiteX3" fmla="*/ 94823 w 194255"/>
                <a:gd name="connsiteY3" fmla="*/ 36444 h 83146"/>
                <a:gd name="connsiteX4" fmla="*/ 24607 w 194255"/>
                <a:gd name="connsiteY4" fmla="*/ 70242 h 83146"/>
                <a:gd name="connsiteX5" fmla="*/ 35 w 194255"/>
                <a:gd name="connsiteY5" fmla="*/ 82959 h 83146"/>
                <a:gd name="connsiteX6" fmla="*/ 121 w 194255"/>
                <a:gd name="connsiteY6" fmla="*/ 83129 h 83146"/>
                <a:gd name="connsiteX7" fmla="*/ 25375 w 194255"/>
                <a:gd name="connsiteY7" fmla="*/ 71522 h 83146"/>
                <a:gd name="connsiteX8" fmla="*/ 96956 w 194255"/>
                <a:gd name="connsiteY8" fmla="*/ 41223 h 83146"/>
                <a:gd name="connsiteX9" fmla="*/ 96956 w 194255"/>
                <a:gd name="connsiteY9" fmla="*/ 41223 h 83146"/>
                <a:gd name="connsiteX10" fmla="*/ 96956 w 194255"/>
                <a:gd name="connsiteY10" fmla="*/ 41223 h 83146"/>
                <a:gd name="connsiteX11" fmla="*/ 96956 w 194255"/>
                <a:gd name="connsiteY11" fmla="*/ 41223 h 83146"/>
                <a:gd name="connsiteX12" fmla="*/ 96956 w 194255"/>
                <a:gd name="connsiteY12" fmla="*/ 41223 h 83146"/>
                <a:gd name="connsiteX13" fmla="*/ 168366 w 194255"/>
                <a:gd name="connsiteY13" fmla="*/ 10498 h 83146"/>
                <a:gd name="connsiteX14" fmla="*/ 194217 w 194255"/>
                <a:gd name="connsiteY14" fmla="*/ 256 h 83146"/>
                <a:gd name="connsiteX15" fmla="*/ 194217 w 194255"/>
                <a:gd name="connsiteY15" fmla="*/ 0 h 83146"/>
                <a:gd name="connsiteX16" fmla="*/ 168025 w 194255"/>
                <a:gd name="connsiteY16" fmla="*/ 8962 h 83146"/>
                <a:gd name="connsiteX17" fmla="*/ 95079 w 194255"/>
                <a:gd name="connsiteY17" fmla="*/ 36273 h 83146"/>
                <a:gd name="connsiteX18" fmla="*/ 95079 w 194255"/>
                <a:gd name="connsiteY18" fmla="*/ 36273 h 83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255" h="83146">
                  <a:moveTo>
                    <a:pt x="95164" y="36273"/>
                  </a:moveTo>
                  <a:lnTo>
                    <a:pt x="94994" y="36273"/>
                  </a:lnTo>
                  <a:cubicBezTo>
                    <a:pt x="94994" y="36273"/>
                    <a:pt x="94823" y="36444"/>
                    <a:pt x="94823" y="36444"/>
                  </a:cubicBezTo>
                  <a:lnTo>
                    <a:pt x="94823" y="36444"/>
                  </a:lnTo>
                  <a:cubicBezTo>
                    <a:pt x="71105" y="47027"/>
                    <a:pt x="47728" y="58464"/>
                    <a:pt x="24607" y="70242"/>
                  </a:cubicBezTo>
                  <a:cubicBezTo>
                    <a:pt x="16416" y="74424"/>
                    <a:pt x="8226" y="78691"/>
                    <a:pt x="35" y="82959"/>
                  </a:cubicBezTo>
                  <a:cubicBezTo>
                    <a:pt x="-50" y="82959"/>
                    <a:pt x="35" y="83215"/>
                    <a:pt x="121" y="83129"/>
                  </a:cubicBezTo>
                  <a:cubicBezTo>
                    <a:pt x="8482" y="79203"/>
                    <a:pt x="16928" y="75363"/>
                    <a:pt x="25375" y="71522"/>
                  </a:cubicBezTo>
                  <a:cubicBezTo>
                    <a:pt x="49007" y="60939"/>
                    <a:pt x="72982" y="51038"/>
                    <a:pt x="96956" y="41223"/>
                  </a:cubicBezTo>
                  <a:lnTo>
                    <a:pt x="96956" y="41223"/>
                  </a:lnTo>
                  <a:cubicBezTo>
                    <a:pt x="96956" y="41223"/>
                    <a:pt x="96956" y="41223"/>
                    <a:pt x="96956" y="41223"/>
                  </a:cubicBezTo>
                  <a:lnTo>
                    <a:pt x="96956" y="41223"/>
                  </a:lnTo>
                  <a:cubicBezTo>
                    <a:pt x="96956" y="41223"/>
                    <a:pt x="96956" y="41223"/>
                    <a:pt x="96956" y="41223"/>
                  </a:cubicBezTo>
                  <a:cubicBezTo>
                    <a:pt x="120589" y="30725"/>
                    <a:pt x="144392" y="20313"/>
                    <a:pt x="168366" y="10498"/>
                  </a:cubicBezTo>
                  <a:cubicBezTo>
                    <a:pt x="176983" y="6999"/>
                    <a:pt x="185600" y="3585"/>
                    <a:pt x="194217" y="256"/>
                  </a:cubicBezTo>
                  <a:cubicBezTo>
                    <a:pt x="194303" y="256"/>
                    <a:pt x="194217" y="0"/>
                    <a:pt x="194217" y="0"/>
                  </a:cubicBezTo>
                  <a:cubicBezTo>
                    <a:pt x="185515" y="2902"/>
                    <a:pt x="176728" y="5889"/>
                    <a:pt x="168025" y="8962"/>
                  </a:cubicBezTo>
                  <a:cubicBezTo>
                    <a:pt x="143539" y="17496"/>
                    <a:pt x="119138" y="26458"/>
                    <a:pt x="95079" y="36273"/>
                  </a:cubicBezTo>
                  <a:lnTo>
                    <a:pt x="95079" y="36273"/>
                  </a:lnTo>
                  <a:close/>
                </a:path>
              </a:pathLst>
            </a:custGeom>
            <a:grpFill/>
            <a:ln w="8532" cap="flat">
              <a:noFill/>
              <a:prstDash val="solid"/>
              <a:miter/>
            </a:ln>
          </p:spPr>
          <p:txBody>
            <a:bodyPr rtlCol="0" anchor="ctr"/>
            <a:lstStyle/>
            <a:p>
              <a:endParaRPr lang="en-US"/>
            </a:p>
          </p:txBody>
        </p:sp>
        <p:sp>
          <p:nvSpPr>
            <p:cNvPr id="1855" name="Freeform 1854">
              <a:extLst>
                <a:ext uri="{FF2B5EF4-FFF2-40B4-BE49-F238E27FC236}">
                  <a16:creationId xmlns:a16="http://schemas.microsoft.com/office/drawing/2014/main" id="{F0F5011A-4431-7A57-BA46-BC352A6F64B2}"/>
                </a:ext>
              </a:extLst>
            </p:cNvPr>
            <p:cNvSpPr/>
            <p:nvPr/>
          </p:nvSpPr>
          <p:spPr>
            <a:xfrm>
              <a:off x="7644474" y="1639254"/>
              <a:ext cx="178824" cy="90930"/>
            </a:xfrm>
            <a:custGeom>
              <a:avLst/>
              <a:gdLst>
                <a:gd name="connsiteX0" fmla="*/ 88474 w 178824"/>
                <a:gd name="connsiteY0" fmla="*/ 43033 h 90930"/>
                <a:gd name="connsiteX1" fmla="*/ 88303 w 178824"/>
                <a:gd name="connsiteY1" fmla="*/ 43118 h 90930"/>
                <a:gd name="connsiteX2" fmla="*/ 88132 w 178824"/>
                <a:gd name="connsiteY2" fmla="*/ 43118 h 90930"/>
                <a:gd name="connsiteX3" fmla="*/ 88132 w 178824"/>
                <a:gd name="connsiteY3" fmla="*/ 43118 h 90930"/>
                <a:gd name="connsiteX4" fmla="*/ 23121 w 178824"/>
                <a:gd name="connsiteY4" fmla="*/ 78282 h 90930"/>
                <a:gd name="connsiteX5" fmla="*/ 0 w 178824"/>
                <a:gd name="connsiteY5" fmla="*/ 90743 h 90930"/>
                <a:gd name="connsiteX6" fmla="*/ 85 w 178824"/>
                <a:gd name="connsiteY6" fmla="*/ 90913 h 90930"/>
                <a:gd name="connsiteX7" fmla="*/ 23889 w 178824"/>
                <a:gd name="connsiteY7" fmla="*/ 79562 h 90930"/>
                <a:gd name="connsiteX8" fmla="*/ 90607 w 178824"/>
                <a:gd name="connsiteY8" fmla="*/ 47813 h 90930"/>
                <a:gd name="connsiteX9" fmla="*/ 90607 w 178824"/>
                <a:gd name="connsiteY9" fmla="*/ 47813 h 90930"/>
                <a:gd name="connsiteX10" fmla="*/ 90607 w 178824"/>
                <a:gd name="connsiteY10" fmla="*/ 47813 h 90930"/>
                <a:gd name="connsiteX11" fmla="*/ 90607 w 178824"/>
                <a:gd name="connsiteY11" fmla="*/ 47813 h 90930"/>
                <a:gd name="connsiteX12" fmla="*/ 90607 w 178824"/>
                <a:gd name="connsiteY12" fmla="*/ 47813 h 90930"/>
                <a:gd name="connsiteX13" fmla="*/ 155619 w 178824"/>
                <a:gd name="connsiteY13" fmla="*/ 12734 h 90930"/>
                <a:gd name="connsiteX14" fmla="*/ 178825 w 178824"/>
                <a:gd name="connsiteY14" fmla="*/ 188 h 90930"/>
                <a:gd name="connsiteX15" fmla="*/ 178739 w 178824"/>
                <a:gd name="connsiteY15" fmla="*/ 17 h 90930"/>
                <a:gd name="connsiteX16" fmla="*/ 155021 w 178824"/>
                <a:gd name="connsiteY16" fmla="*/ 11283 h 90930"/>
                <a:gd name="connsiteX17" fmla="*/ 88303 w 178824"/>
                <a:gd name="connsiteY17" fmla="*/ 43118 h 90930"/>
                <a:gd name="connsiteX18" fmla="*/ 88303 w 178824"/>
                <a:gd name="connsiteY18" fmla="*/ 43118 h 9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8824" h="90930">
                  <a:moveTo>
                    <a:pt x="88474" y="43033"/>
                  </a:moveTo>
                  <a:cubicBezTo>
                    <a:pt x="88474" y="43033"/>
                    <a:pt x="88389" y="43033"/>
                    <a:pt x="88303" y="43118"/>
                  </a:cubicBezTo>
                  <a:cubicBezTo>
                    <a:pt x="88303" y="43118"/>
                    <a:pt x="88218" y="43118"/>
                    <a:pt x="88132" y="43118"/>
                  </a:cubicBezTo>
                  <a:cubicBezTo>
                    <a:pt x="88132" y="43118"/>
                    <a:pt x="88132" y="43118"/>
                    <a:pt x="88132" y="43118"/>
                  </a:cubicBezTo>
                  <a:cubicBezTo>
                    <a:pt x="66377" y="54640"/>
                    <a:pt x="44706" y="66504"/>
                    <a:pt x="23121" y="78282"/>
                  </a:cubicBezTo>
                  <a:lnTo>
                    <a:pt x="0" y="90743"/>
                  </a:lnTo>
                  <a:cubicBezTo>
                    <a:pt x="0" y="90743"/>
                    <a:pt x="0" y="90999"/>
                    <a:pt x="85" y="90913"/>
                  </a:cubicBezTo>
                  <a:lnTo>
                    <a:pt x="23889" y="79562"/>
                  </a:lnTo>
                  <a:cubicBezTo>
                    <a:pt x="46156" y="69064"/>
                    <a:pt x="68424" y="58566"/>
                    <a:pt x="90607" y="47813"/>
                  </a:cubicBezTo>
                  <a:cubicBezTo>
                    <a:pt x="90607" y="47813"/>
                    <a:pt x="90607" y="47813"/>
                    <a:pt x="90607" y="47813"/>
                  </a:cubicBezTo>
                  <a:cubicBezTo>
                    <a:pt x="90607" y="47813"/>
                    <a:pt x="90607" y="47813"/>
                    <a:pt x="90607" y="47813"/>
                  </a:cubicBezTo>
                  <a:cubicBezTo>
                    <a:pt x="90607" y="47813"/>
                    <a:pt x="90607" y="47813"/>
                    <a:pt x="90607" y="47813"/>
                  </a:cubicBezTo>
                  <a:cubicBezTo>
                    <a:pt x="90607" y="47813"/>
                    <a:pt x="90607" y="47813"/>
                    <a:pt x="90607" y="47813"/>
                  </a:cubicBezTo>
                  <a:cubicBezTo>
                    <a:pt x="112363" y="36290"/>
                    <a:pt x="133948" y="24427"/>
                    <a:pt x="155619" y="12734"/>
                  </a:cubicBezTo>
                  <a:lnTo>
                    <a:pt x="178825" y="188"/>
                  </a:lnTo>
                  <a:cubicBezTo>
                    <a:pt x="178825" y="188"/>
                    <a:pt x="178825" y="-68"/>
                    <a:pt x="178739" y="17"/>
                  </a:cubicBezTo>
                  <a:lnTo>
                    <a:pt x="155021" y="11283"/>
                  </a:lnTo>
                  <a:cubicBezTo>
                    <a:pt x="132754" y="21781"/>
                    <a:pt x="110485" y="32279"/>
                    <a:pt x="88303" y="43118"/>
                  </a:cubicBezTo>
                  <a:cubicBezTo>
                    <a:pt x="88303" y="43118"/>
                    <a:pt x="88303" y="43118"/>
                    <a:pt x="88303" y="43118"/>
                  </a:cubicBezTo>
                  <a:close/>
                </a:path>
              </a:pathLst>
            </a:custGeom>
            <a:grpFill/>
            <a:ln w="8532" cap="flat">
              <a:noFill/>
              <a:prstDash val="solid"/>
              <a:miter/>
            </a:ln>
          </p:spPr>
          <p:txBody>
            <a:bodyPr rtlCol="0" anchor="ctr"/>
            <a:lstStyle/>
            <a:p>
              <a:endParaRPr lang="en-US"/>
            </a:p>
          </p:txBody>
        </p:sp>
        <p:sp>
          <p:nvSpPr>
            <p:cNvPr id="1856" name="Freeform 1855">
              <a:extLst>
                <a:ext uri="{FF2B5EF4-FFF2-40B4-BE49-F238E27FC236}">
                  <a16:creationId xmlns:a16="http://schemas.microsoft.com/office/drawing/2014/main" id="{CAFF3C22-C4A0-062D-AF3E-A1C63900E1BE}"/>
                </a:ext>
              </a:extLst>
            </p:cNvPr>
            <p:cNvSpPr/>
            <p:nvPr/>
          </p:nvSpPr>
          <p:spPr>
            <a:xfrm>
              <a:off x="7772279" y="1699100"/>
              <a:ext cx="31055" cy="24495"/>
            </a:xfrm>
            <a:custGeom>
              <a:avLst/>
              <a:gdLst>
                <a:gd name="connsiteX0" fmla="*/ 30885 w 31055"/>
                <a:gd name="connsiteY0" fmla="*/ 85 h 24495"/>
                <a:gd name="connsiteX1" fmla="*/ 26448 w 31055"/>
                <a:gd name="connsiteY1" fmla="*/ 2731 h 24495"/>
                <a:gd name="connsiteX2" fmla="*/ 13907 w 31055"/>
                <a:gd name="connsiteY2" fmla="*/ 10242 h 24495"/>
                <a:gd name="connsiteX3" fmla="*/ 13907 w 31055"/>
                <a:gd name="connsiteY3" fmla="*/ 10242 h 24495"/>
                <a:gd name="connsiteX4" fmla="*/ 13907 w 31055"/>
                <a:gd name="connsiteY4" fmla="*/ 10242 h 24495"/>
                <a:gd name="connsiteX5" fmla="*/ 13907 w 31055"/>
                <a:gd name="connsiteY5" fmla="*/ 10242 h 24495"/>
                <a:gd name="connsiteX6" fmla="*/ 13907 w 31055"/>
                <a:gd name="connsiteY6" fmla="*/ 10242 h 24495"/>
                <a:gd name="connsiteX7" fmla="*/ 3669 w 31055"/>
                <a:gd name="connsiteY7" fmla="*/ 20654 h 24495"/>
                <a:gd name="connsiteX8" fmla="*/ 0 w 31055"/>
                <a:gd name="connsiteY8" fmla="*/ 24324 h 24495"/>
                <a:gd name="connsiteX9" fmla="*/ 171 w 31055"/>
                <a:gd name="connsiteY9" fmla="*/ 24495 h 24495"/>
                <a:gd name="connsiteX10" fmla="*/ 4607 w 31055"/>
                <a:gd name="connsiteY10" fmla="*/ 21849 h 24495"/>
                <a:gd name="connsiteX11" fmla="*/ 17149 w 31055"/>
                <a:gd name="connsiteY11" fmla="*/ 14339 h 24495"/>
                <a:gd name="connsiteX12" fmla="*/ 17149 w 31055"/>
                <a:gd name="connsiteY12" fmla="*/ 14339 h 24495"/>
                <a:gd name="connsiteX13" fmla="*/ 17149 w 31055"/>
                <a:gd name="connsiteY13" fmla="*/ 14339 h 24495"/>
                <a:gd name="connsiteX14" fmla="*/ 17149 w 31055"/>
                <a:gd name="connsiteY14" fmla="*/ 14339 h 24495"/>
                <a:gd name="connsiteX15" fmla="*/ 17149 w 31055"/>
                <a:gd name="connsiteY15" fmla="*/ 14339 h 24495"/>
                <a:gd name="connsiteX16" fmla="*/ 27387 w 31055"/>
                <a:gd name="connsiteY16" fmla="*/ 3926 h 24495"/>
                <a:gd name="connsiteX17" fmla="*/ 31056 w 31055"/>
                <a:gd name="connsiteY17" fmla="*/ 171 h 24495"/>
                <a:gd name="connsiteX18" fmla="*/ 30885 w 31055"/>
                <a:gd name="connsiteY18" fmla="*/ 0 h 24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055" h="24495">
                  <a:moveTo>
                    <a:pt x="30885" y="85"/>
                  </a:moveTo>
                  <a:lnTo>
                    <a:pt x="26448" y="2731"/>
                  </a:lnTo>
                  <a:cubicBezTo>
                    <a:pt x="22268" y="5206"/>
                    <a:pt x="17916" y="7511"/>
                    <a:pt x="13907" y="10242"/>
                  </a:cubicBezTo>
                  <a:cubicBezTo>
                    <a:pt x="13907" y="10242"/>
                    <a:pt x="13907" y="10242"/>
                    <a:pt x="13907" y="10242"/>
                  </a:cubicBezTo>
                  <a:cubicBezTo>
                    <a:pt x="13907" y="10242"/>
                    <a:pt x="13907" y="10242"/>
                    <a:pt x="13907" y="10242"/>
                  </a:cubicBezTo>
                  <a:cubicBezTo>
                    <a:pt x="13907" y="10242"/>
                    <a:pt x="13907" y="10242"/>
                    <a:pt x="13907" y="10242"/>
                  </a:cubicBezTo>
                  <a:cubicBezTo>
                    <a:pt x="13907" y="10242"/>
                    <a:pt x="13907" y="10242"/>
                    <a:pt x="13907" y="10242"/>
                  </a:cubicBezTo>
                  <a:cubicBezTo>
                    <a:pt x="10324" y="13571"/>
                    <a:pt x="7081" y="17155"/>
                    <a:pt x="3669" y="20654"/>
                  </a:cubicBezTo>
                  <a:lnTo>
                    <a:pt x="0" y="24324"/>
                  </a:lnTo>
                  <a:cubicBezTo>
                    <a:pt x="0" y="24324"/>
                    <a:pt x="85" y="24495"/>
                    <a:pt x="171" y="24495"/>
                  </a:cubicBezTo>
                  <a:lnTo>
                    <a:pt x="4607" y="21849"/>
                  </a:lnTo>
                  <a:cubicBezTo>
                    <a:pt x="8787" y="19374"/>
                    <a:pt x="13139" y="17070"/>
                    <a:pt x="17149" y="14339"/>
                  </a:cubicBezTo>
                  <a:cubicBezTo>
                    <a:pt x="17149" y="14339"/>
                    <a:pt x="17149" y="14339"/>
                    <a:pt x="17149" y="14339"/>
                  </a:cubicBezTo>
                  <a:lnTo>
                    <a:pt x="17149" y="14339"/>
                  </a:lnTo>
                  <a:cubicBezTo>
                    <a:pt x="17149" y="14339"/>
                    <a:pt x="17149" y="14339"/>
                    <a:pt x="17149" y="14339"/>
                  </a:cubicBezTo>
                  <a:cubicBezTo>
                    <a:pt x="17149" y="14339"/>
                    <a:pt x="17149" y="14339"/>
                    <a:pt x="17149" y="14339"/>
                  </a:cubicBezTo>
                  <a:cubicBezTo>
                    <a:pt x="20732" y="11010"/>
                    <a:pt x="23974" y="7425"/>
                    <a:pt x="27387" y="3926"/>
                  </a:cubicBezTo>
                  <a:lnTo>
                    <a:pt x="31056" y="171"/>
                  </a:lnTo>
                  <a:cubicBezTo>
                    <a:pt x="31056" y="171"/>
                    <a:pt x="30970" y="0"/>
                    <a:pt x="30885" y="0"/>
                  </a:cubicBezTo>
                  <a:close/>
                </a:path>
              </a:pathLst>
            </a:custGeom>
            <a:grpFill/>
            <a:ln w="8532" cap="flat">
              <a:noFill/>
              <a:prstDash val="solid"/>
              <a:miter/>
            </a:ln>
          </p:spPr>
          <p:txBody>
            <a:bodyPr rtlCol="0" anchor="ctr"/>
            <a:lstStyle/>
            <a:p>
              <a:endParaRPr lang="en-US"/>
            </a:p>
          </p:txBody>
        </p:sp>
        <p:sp>
          <p:nvSpPr>
            <p:cNvPr id="1857" name="Freeform 1856">
              <a:extLst>
                <a:ext uri="{FF2B5EF4-FFF2-40B4-BE49-F238E27FC236}">
                  <a16:creationId xmlns:a16="http://schemas.microsoft.com/office/drawing/2014/main" id="{C16AED91-6E63-7851-F7C7-273898B3BA5E}"/>
                </a:ext>
              </a:extLst>
            </p:cNvPr>
            <p:cNvSpPr/>
            <p:nvPr/>
          </p:nvSpPr>
          <p:spPr>
            <a:xfrm>
              <a:off x="7563831" y="2851134"/>
              <a:ext cx="101818" cy="134423"/>
            </a:xfrm>
            <a:custGeom>
              <a:avLst/>
              <a:gdLst>
                <a:gd name="connsiteX0" fmla="*/ 6928 w 101818"/>
                <a:gd name="connsiteY0" fmla="*/ 8620 h 134423"/>
                <a:gd name="connsiteX1" fmla="*/ 13839 w 101818"/>
                <a:gd name="connsiteY1" fmla="*/ 17240 h 134423"/>
                <a:gd name="connsiteX2" fmla="*/ 32779 w 101818"/>
                <a:gd name="connsiteY2" fmla="*/ 41821 h 134423"/>
                <a:gd name="connsiteX3" fmla="*/ 51208 w 101818"/>
                <a:gd name="connsiteY3" fmla="*/ 66828 h 134423"/>
                <a:gd name="connsiteX4" fmla="*/ 51208 w 101818"/>
                <a:gd name="connsiteY4" fmla="*/ 66828 h 134423"/>
                <a:gd name="connsiteX5" fmla="*/ 51293 w 101818"/>
                <a:gd name="connsiteY5" fmla="*/ 66913 h 134423"/>
                <a:gd name="connsiteX6" fmla="*/ 51378 w 101818"/>
                <a:gd name="connsiteY6" fmla="*/ 66913 h 134423"/>
                <a:gd name="connsiteX7" fmla="*/ 51378 w 101818"/>
                <a:gd name="connsiteY7" fmla="*/ 66999 h 134423"/>
                <a:gd name="connsiteX8" fmla="*/ 70404 w 101818"/>
                <a:gd name="connsiteY8" fmla="*/ 91494 h 134423"/>
                <a:gd name="connsiteX9" fmla="*/ 88918 w 101818"/>
                <a:gd name="connsiteY9" fmla="*/ 116415 h 134423"/>
                <a:gd name="connsiteX10" fmla="*/ 95317 w 101818"/>
                <a:gd name="connsiteY10" fmla="*/ 125377 h 134423"/>
                <a:gd name="connsiteX11" fmla="*/ 101630 w 101818"/>
                <a:gd name="connsiteY11" fmla="*/ 134424 h 134423"/>
                <a:gd name="connsiteX12" fmla="*/ 101801 w 101818"/>
                <a:gd name="connsiteY12" fmla="*/ 134338 h 134423"/>
                <a:gd name="connsiteX13" fmla="*/ 90198 w 101818"/>
                <a:gd name="connsiteY13" fmla="*/ 115391 h 134423"/>
                <a:gd name="connsiteX14" fmla="*/ 55559 w 101818"/>
                <a:gd name="connsiteY14" fmla="*/ 63670 h 134423"/>
                <a:gd name="connsiteX15" fmla="*/ 55559 w 101818"/>
                <a:gd name="connsiteY15" fmla="*/ 63670 h 134423"/>
                <a:gd name="connsiteX16" fmla="*/ 55559 w 101818"/>
                <a:gd name="connsiteY16" fmla="*/ 63670 h 134423"/>
                <a:gd name="connsiteX17" fmla="*/ 55559 w 101818"/>
                <a:gd name="connsiteY17" fmla="*/ 63670 h 134423"/>
                <a:gd name="connsiteX18" fmla="*/ 55559 w 101818"/>
                <a:gd name="connsiteY18" fmla="*/ 63670 h 134423"/>
                <a:gd name="connsiteX19" fmla="*/ 15204 w 101818"/>
                <a:gd name="connsiteY19" fmla="*/ 16302 h 134423"/>
                <a:gd name="connsiteX20" fmla="*/ 188 w 101818"/>
                <a:gd name="connsiteY20" fmla="*/ 0 h 134423"/>
                <a:gd name="connsiteX21" fmla="*/ 17 w 101818"/>
                <a:gd name="connsiteY21" fmla="*/ 171 h 134423"/>
                <a:gd name="connsiteX22" fmla="*/ 7014 w 101818"/>
                <a:gd name="connsiteY22" fmla="*/ 8705 h 134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1818" h="134423">
                  <a:moveTo>
                    <a:pt x="6928" y="8620"/>
                  </a:moveTo>
                  <a:lnTo>
                    <a:pt x="13839" y="17240"/>
                  </a:lnTo>
                  <a:cubicBezTo>
                    <a:pt x="20238" y="25349"/>
                    <a:pt x="26551" y="33542"/>
                    <a:pt x="32779" y="41821"/>
                  </a:cubicBezTo>
                  <a:cubicBezTo>
                    <a:pt x="39007" y="50100"/>
                    <a:pt x="45065" y="58464"/>
                    <a:pt x="51208" y="66828"/>
                  </a:cubicBezTo>
                  <a:lnTo>
                    <a:pt x="51208" y="66828"/>
                  </a:lnTo>
                  <a:cubicBezTo>
                    <a:pt x="51208" y="66828"/>
                    <a:pt x="51293" y="66913"/>
                    <a:pt x="51293" y="66913"/>
                  </a:cubicBezTo>
                  <a:lnTo>
                    <a:pt x="51378" y="66913"/>
                  </a:lnTo>
                  <a:cubicBezTo>
                    <a:pt x="51378" y="66913"/>
                    <a:pt x="51378" y="66999"/>
                    <a:pt x="51378" y="66999"/>
                  </a:cubicBezTo>
                  <a:cubicBezTo>
                    <a:pt x="57777" y="75107"/>
                    <a:pt x="64091" y="83300"/>
                    <a:pt x="70404" y="91494"/>
                  </a:cubicBezTo>
                  <a:cubicBezTo>
                    <a:pt x="76632" y="99772"/>
                    <a:pt x="82860" y="108051"/>
                    <a:pt x="88918" y="116415"/>
                  </a:cubicBezTo>
                  <a:lnTo>
                    <a:pt x="95317" y="125377"/>
                  </a:lnTo>
                  <a:lnTo>
                    <a:pt x="101630" y="134424"/>
                  </a:lnTo>
                  <a:cubicBezTo>
                    <a:pt x="101630" y="134424"/>
                    <a:pt x="101886" y="134424"/>
                    <a:pt x="101801" y="134338"/>
                  </a:cubicBezTo>
                  <a:cubicBezTo>
                    <a:pt x="97961" y="128023"/>
                    <a:pt x="94122" y="121707"/>
                    <a:pt x="90198" y="115391"/>
                  </a:cubicBezTo>
                  <a:cubicBezTo>
                    <a:pt x="79192" y="97809"/>
                    <a:pt x="67759" y="80484"/>
                    <a:pt x="55559" y="63670"/>
                  </a:cubicBezTo>
                  <a:lnTo>
                    <a:pt x="55559" y="63670"/>
                  </a:lnTo>
                  <a:cubicBezTo>
                    <a:pt x="55559" y="63670"/>
                    <a:pt x="55559" y="63670"/>
                    <a:pt x="55559" y="63670"/>
                  </a:cubicBezTo>
                  <a:lnTo>
                    <a:pt x="55559" y="63670"/>
                  </a:lnTo>
                  <a:cubicBezTo>
                    <a:pt x="55559" y="63670"/>
                    <a:pt x="55559" y="63670"/>
                    <a:pt x="55559" y="63670"/>
                  </a:cubicBezTo>
                  <a:cubicBezTo>
                    <a:pt x="42676" y="47368"/>
                    <a:pt x="29110" y="31664"/>
                    <a:pt x="15204" y="16302"/>
                  </a:cubicBezTo>
                  <a:cubicBezTo>
                    <a:pt x="10256" y="10839"/>
                    <a:pt x="5222" y="5377"/>
                    <a:pt x="188" y="0"/>
                  </a:cubicBezTo>
                  <a:cubicBezTo>
                    <a:pt x="188" y="0"/>
                    <a:pt x="-68" y="0"/>
                    <a:pt x="17" y="171"/>
                  </a:cubicBezTo>
                  <a:lnTo>
                    <a:pt x="7014" y="8705"/>
                  </a:lnTo>
                  <a:close/>
                </a:path>
              </a:pathLst>
            </a:custGeom>
            <a:grpFill/>
            <a:ln w="8532" cap="flat">
              <a:noFill/>
              <a:prstDash val="solid"/>
              <a:miter/>
            </a:ln>
          </p:spPr>
          <p:txBody>
            <a:bodyPr rtlCol="0" anchor="ctr"/>
            <a:lstStyle/>
            <a:p>
              <a:endParaRPr lang="en-US"/>
            </a:p>
          </p:txBody>
        </p:sp>
        <p:sp>
          <p:nvSpPr>
            <p:cNvPr id="1858" name="Freeform 1857">
              <a:extLst>
                <a:ext uri="{FF2B5EF4-FFF2-40B4-BE49-F238E27FC236}">
                  <a16:creationId xmlns:a16="http://schemas.microsoft.com/office/drawing/2014/main" id="{980160F2-9FA2-2E7E-EC6D-5228B902BF9E}"/>
                </a:ext>
              </a:extLst>
            </p:cNvPr>
            <p:cNvSpPr/>
            <p:nvPr/>
          </p:nvSpPr>
          <p:spPr>
            <a:xfrm>
              <a:off x="7889146" y="2668488"/>
              <a:ext cx="20407" cy="66486"/>
            </a:xfrm>
            <a:custGeom>
              <a:avLst/>
              <a:gdLst>
                <a:gd name="connsiteX0" fmla="*/ 8890 w 20407"/>
                <a:gd name="connsiteY0" fmla="*/ 33542 h 66486"/>
                <a:gd name="connsiteX1" fmla="*/ 8890 w 20407"/>
                <a:gd name="connsiteY1" fmla="*/ 33542 h 66486"/>
                <a:gd name="connsiteX2" fmla="*/ 8890 w 20407"/>
                <a:gd name="connsiteY2" fmla="*/ 33542 h 66486"/>
                <a:gd name="connsiteX3" fmla="*/ 8890 w 20407"/>
                <a:gd name="connsiteY3" fmla="*/ 33542 h 66486"/>
                <a:gd name="connsiteX4" fmla="*/ 8890 w 20407"/>
                <a:gd name="connsiteY4" fmla="*/ 33542 h 66486"/>
                <a:gd name="connsiteX5" fmla="*/ 17422 w 20407"/>
                <a:gd name="connsiteY5" fmla="*/ 57695 h 66486"/>
                <a:gd name="connsiteX6" fmla="*/ 20152 w 20407"/>
                <a:gd name="connsiteY6" fmla="*/ 66486 h 66486"/>
                <a:gd name="connsiteX7" fmla="*/ 20408 w 20407"/>
                <a:gd name="connsiteY7" fmla="*/ 66486 h 66486"/>
                <a:gd name="connsiteX8" fmla="*/ 19043 w 20407"/>
                <a:gd name="connsiteY8" fmla="*/ 57439 h 66486"/>
                <a:gd name="connsiteX9" fmla="*/ 14094 w 20407"/>
                <a:gd name="connsiteY9" fmla="*/ 32091 h 66486"/>
                <a:gd name="connsiteX10" fmla="*/ 14094 w 20407"/>
                <a:gd name="connsiteY10" fmla="*/ 32091 h 66486"/>
                <a:gd name="connsiteX11" fmla="*/ 14094 w 20407"/>
                <a:gd name="connsiteY11" fmla="*/ 32091 h 66486"/>
                <a:gd name="connsiteX12" fmla="*/ 14094 w 20407"/>
                <a:gd name="connsiteY12" fmla="*/ 32091 h 66486"/>
                <a:gd name="connsiteX13" fmla="*/ 14094 w 20407"/>
                <a:gd name="connsiteY13" fmla="*/ 32091 h 66486"/>
                <a:gd name="connsiteX14" fmla="*/ 4113 w 20407"/>
                <a:gd name="connsiteY14" fmla="*/ 8279 h 66486"/>
                <a:gd name="connsiteX15" fmla="*/ 188 w 20407"/>
                <a:gd name="connsiteY15" fmla="*/ 0 h 66486"/>
                <a:gd name="connsiteX16" fmla="*/ 17 w 20407"/>
                <a:gd name="connsiteY16" fmla="*/ 0 h 66486"/>
                <a:gd name="connsiteX17" fmla="*/ 2662 w 20407"/>
                <a:gd name="connsiteY17" fmla="*/ 8791 h 66486"/>
                <a:gd name="connsiteX18" fmla="*/ 9061 w 20407"/>
                <a:gd name="connsiteY18" fmla="*/ 33627 h 66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7" h="66486">
                  <a:moveTo>
                    <a:pt x="8890" y="33542"/>
                  </a:moveTo>
                  <a:lnTo>
                    <a:pt x="8890" y="33542"/>
                  </a:lnTo>
                  <a:cubicBezTo>
                    <a:pt x="8890" y="33542"/>
                    <a:pt x="8890" y="33542"/>
                    <a:pt x="8890" y="33542"/>
                  </a:cubicBezTo>
                  <a:lnTo>
                    <a:pt x="8890" y="33542"/>
                  </a:lnTo>
                  <a:cubicBezTo>
                    <a:pt x="8890" y="33542"/>
                    <a:pt x="8890" y="33542"/>
                    <a:pt x="8890" y="33542"/>
                  </a:cubicBezTo>
                  <a:cubicBezTo>
                    <a:pt x="11706" y="41565"/>
                    <a:pt x="14777" y="49587"/>
                    <a:pt x="17422" y="57695"/>
                  </a:cubicBezTo>
                  <a:cubicBezTo>
                    <a:pt x="18360" y="60597"/>
                    <a:pt x="19214" y="63499"/>
                    <a:pt x="20152" y="66486"/>
                  </a:cubicBezTo>
                  <a:cubicBezTo>
                    <a:pt x="20152" y="66486"/>
                    <a:pt x="20408" y="66486"/>
                    <a:pt x="20408" y="66486"/>
                  </a:cubicBezTo>
                  <a:cubicBezTo>
                    <a:pt x="19981" y="63499"/>
                    <a:pt x="19555" y="60427"/>
                    <a:pt x="19043" y="57439"/>
                  </a:cubicBezTo>
                  <a:cubicBezTo>
                    <a:pt x="17678" y="48990"/>
                    <a:pt x="16227" y="40455"/>
                    <a:pt x="14094" y="32091"/>
                  </a:cubicBezTo>
                  <a:lnTo>
                    <a:pt x="14094" y="32091"/>
                  </a:lnTo>
                  <a:cubicBezTo>
                    <a:pt x="14094" y="32091"/>
                    <a:pt x="14094" y="32091"/>
                    <a:pt x="14094" y="32091"/>
                  </a:cubicBezTo>
                  <a:lnTo>
                    <a:pt x="14094" y="32091"/>
                  </a:lnTo>
                  <a:cubicBezTo>
                    <a:pt x="14094" y="32091"/>
                    <a:pt x="14094" y="32091"/>
                    <a:pt x="14094" y="32091"/>
                  </a:cubicBezTo>
                  <a:cubicBezTo>
                    <a:pt x="11194" y="23983"/>
                    <a:pt x="7696" y="16045"/>
                    <a:pt x="4113" y="8279"/>
                  </a:cubicBezTo>
                  <a:cubicBezTo>
                    <a:pt x="2833" y="5548"/>
                    <a:pt x="1553" y="2731"/>
                    <a:pt x="188" y="0"/>
                  </a:cubicBezTo>
                  <a:cubicBezTo>
                    <a:pt x="188" y="0"/>
                    <a:pt x="-68" y="0"/>
                    <a:pt x="17" y="0"/>
                  </a:cubicBezTo>
                  <a:cubicBezTo>
                    <a:pt x="956" y="2902"/>
                    <a:pt x="1809" y="5889"/>
                    <a:pt x="2662" y="8791"/>
                  </a:cubicBezTo>
                  <a:cubicBezTo>
                    <a:pt x="4965" y="16984"/>
                    <a:pt x="7014" y="25349"/>
                    <a:pt x="9061" y="33627"/>
                  </a:cubicBezTo>
                  <a:close/>
                </a:path>
              </a:pathLst>
            </a:custGeom>
            <a:grpFill/>
            <a:ln w="8532" cap="flat">
              <a:noFill/>
              <a:prstDash val="solid"/>
              <a:miter/>
            </a:ln>
          </p:spPr>
          <p:txBody>
            <a:bodyPr rtlCol="0" anchor="ctr"/>
            <a:lstStyle/>
            <a:p>
              <a:endParaRPr lang="en-US"/>
            </a:p>
          </p:txBody>
        </p:sp>
        <p:sp>
          <p:nvSpPr>
            <p:cNvPr id="1859" name="Freeform 1858">
              <a:extLst>
                <a:ext uri="{FF2B5EF4-FFF2-40B4-BE49-F238E27FC236}">
                  <a16:creationId xmlns:a16="http://schemas.microsoft.com/office/drawing/2014/main" id="{13F3105C-CB62-59EA-23C2-EF8F1EA8C7E7}"/>
                </a:ext>
              </a:extLst>
            </p:cNvPr>
            <p:cNvSpPr/>
            <p:nvPr/>
          </p:nvSpPr>
          <p:spPr>
            <a:xfrm>
              <a:off x="7769634" y="2314083"/>
              <a:ext cx="23462" cy="113845"/>
            </a:xfrm>
            <a:custGeom>
              <a:avLst/>
              <a:gdLst>
                <a:gd name="connsiteX0" fmla="*/ 15272 w 23462"/>
                <a:gd name="connsiteY0" fmla="*/ 57648 h 113845"/>
                <a:gd name="connsiteX1" fmla="*/ 15272 w 23462"/>
                <a:gd name="connsiteY1" fmla="*/ 57648 h 113845"/>
                <a:gd name="connsiteX2" fmla="*/ 21500 w 23462"/>
                <a:gd name="connsiteY2" fmla="*/ 15230 h 113845"/>
                <a:gd name="connsiteX3" fmla="*/ 23462 w 23462"/>
                <a:gd name="connsiteY3" fmla="*/ 38 h 113845"/>
                <a:gd name="connsiteX4" fmla="*/ 23206 w 23462"/>
                <a:gd name="connsiteY4" fmla="*/ 38 h 113845"/>
                <a:gd name="connsiteX5" fmla="*/ 19879 w 23462"/>
                <a:gd name="connsiteY5" fmla="*/ 14889 h 113845"/>
                <a:gd name="connsiteX6" fmla="*/ 9982 w 23462"/>
                <a:gd name="connsiteY6" fmla="*/ 56538 h 113845"/>
                <a:gd name="connsiteX7" fmla="*/ 9982 w 23462"/>
                <a:gd name="connsiteY7" fmla="*/ 56538 h 113845"/>
                <a:gd name="connsiteX8" fmla="*/ 9982 w 23462"/>
                <a:gd name="connsiteY8" fmla="*/ 56624 h 113845"/>
                <a:gd name="connsiteX9" fmla="*/ 9982 w 23462"/>
                <a:gd name="connsiteY9" fmla="*/ 56624 h 113845"/>
                <a:gd name="connsiteX10" fmla="*/ 9982 w 23462"/>
                <a:gd name="connsiteY10" fmla="*/ 56709 h 113845"/>
                <a:gd name="connsiteX11" fmla="*/ 2816 w 23462"/>
                <a:gd name="connsiteY11" fmla="*/ 98872 h 113845"/>
                <a:gd name="connsiteX12" fmla="*/ 0 w 23462"/>
                <a:gd name="connsiteY12" fmla="*/ 113807 h 113845"/>
                <a:gd name="connsiteX13" fmla="*/ 256 w 23462"/>
                <a:gd name="connsiteY13" fmla="*/ 113807 h 113845"/>
                <a:gd name="connsiteX14" fmla="*/ 4351 w 23462"/>
                <a:gd name="connsiteY14" fmla="*/ 99042 h 113845"/>
                <a:gd name="connsiteX15" fmla="*/ 15186 w 23462"/>
                <a:gd name="connsiteY15" fmla="*/ 57563 h 113845"/>
                <a:gd name="connsiteX16" fmla="*/ 15186 w 23462"/>
                <a:gd name="connsiteY16" fmla="*/ 57563 h 113845"/>
                <a:gd name="connsiteX17" fmla="*/ 15186 w 23462"/>
                <a:gd name="connsiteY17" fmla="*/ 57563 h 113845"/>
                <a:gd name="connsiteX18" fmla="*/ 15186 w 23462"/>
                <a:gd name="connsiteY18" fmla="*/ 57563 h 113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462" h="113845">
                  <a:moveTo>
                    <a:pt x="15272" y="57648"/>
                  </a:moveTo>
                  <a:lnTo>
                    <a:pt x="15272" y="57648"/>
                  </a:lnTo>
                  <a:cubicBezTo>
                    <a:pt x="17746" y="43566"/>
                    <a:pt x="19623" y="29398"/>
                    <a:pt x="21500" y="15230"/>
                  </a:cubicBezTo>
                  <a:lnTo>
                    <a:pt x="23462" y="38"/>
                  </a:lnTo>
                  <a:cubicBezTo>
                    <a:pt x="23462" y="38"/>
                    <a:pt x="23291" y="-47"/>
                    <a:pt x="23206" y="38"/>
                  </a:cubicBezTo>
                  <a:lnTo>
                    <a:pt x="19879" y="14889"/>
                  </a:lnTo>
                  <a:cubicBezTo>
                    <a:pt x="16637" y="28800"/>
                    <a:pt x="13224" y="42627"/>
                    <a:pt x="9982" y="56538"/>
                  </a:cubicBezTo>
                  <a:lnTo>
                    <a:pt x="9982" y="56538"/>
                  </a:lnTo>
                  <a:cubicBezTo>
                    <a:pt x="9982" y="56538"/>
                    <a:pt x="9982" y="56624"/>
                    <a:pt x="9982" y="56624"/>
                  </a:cubicBezTo>
                  <a:lnTo>
                    <a:pt x="9982" y="56624"/>
                  </a:lnTo>
                  <a:cubicBezTo>
                    <a:pt x="9982" y="56624"/>
                    <a:pt x="9982" y="56709"/>
                    <a:pt x="9982" y="56709"/>
                  </a:cubicBezTo>
                  <a:cubicBezTo>
                    <a:pt x="7508" y="70706"/>
                    <a:pt x="5290" y="84874"/>
                    <a:pt x="2816" y="98872"/>
                  </a:cubicBezTo>
                  <a:lnTo>
                    <a:pt x="0" y="113807"/>
                  </a:lnTo>
                  <a:cubicBezTo>
                    <a:pt x="0" y="113807"/>
                    <a:pt x="171" y="113893"/>
                    <a:pt x="256" y="113807"/>
                  </a:cubicBezTo>
                  <a:lnTo>
                    <a:pt x="4351" y="99042"/>
                  </a:lnTo>
                  <a:cubicBezTo>
                    <a:pt x="8190" y="85301"/>
                    <a:pt x="11944" y="71474"/>
                    <a:pt x="15186" y="57563"/>
                  </a:cubicBezTo>
                  <a:lnTo>
                    <a:pt x="15186" y="57563"/>
                  </a:lnTo>
                  <a:cubicBezTo>
                    <a:pt x="15186" y="57563"/>
                    <a:pt x="15186" y="57563"/>
                    <a:pt x="15186" y="57563"/>
                  </a:cubicBezTo>
                  <a:lnTo>
                    <a:pt x="15186" y="57563"/>
                  </a:lnTo>
                  <a:close/>
                </a:path>
              </a:pathLst>
            </a:custGeom>
            <a:grpFill/>
            <a:ln w="8532" cap="flat">
              <a:noFill/>
              <a:prstDash val="solid"/>
              <a:miter/>
            </a:ln>
          </p:spPr>
          <p:txBody>
            <a:bodyPr rtlCol="0" anchor="ctr"/>
            <a:lstStyle/>
            <a:p>
              <a:endParaRPr lang="en-US"/>
            </a:p>
          </p:txBody>
        </p:sp>
        <p:sp>
          <p:nvSpPr>
            <p:cNvPr id="1860" name="Freeform 1859">
              <a:extLst>
                <a:ext uri="{FF2B5EF4-FFF2-40B4-BE49-F238E27FC236}">
                  <a16:creationId xmlns:a16="http://schemas.microsoft.com/office/drawing/2014/main" id="{DC4AE8D5-08FA-119E-D8E8-4B8A034E331A}"/>
                </a:ext>
              </a:extLst>
            </p:cNvPr>
            <p:cNvSpPr/>
            <p:nvPr/>
          </p:nvSpPr>
          <p:spPr>
            <a:xfrm>
              <a:off x="8115083" y="2169005"/>
              <a:ext cx="43170" cy="71143"/>
            </a:xfrm>
            <a:custGeom>
              <a:avLst/>
              <a:gdLst>
                <a:gd name="connsiteX0" fmla="*/ 19282 w 43170"/>
                <a:gd name="connsiteY0" fmla="*/ 34249 h 71143"/>
                <a:gd name="connsiteX1" fmla="*/ 19282 w 43170"/>
                <a:gd name="connsiteY1" fmla="*/ 34249 h 71143"/>
                <a:gd name="connsiteX2" fmla="*/ 19282 w 43170"/>
                <a:gd name="connsiteY2" fmla="*/ 34249 h 71143"/>
                <a:gd name="connsiteX3" fmla="*/ 19282 w 43170"/>
                <a:gd name="connsiteY3" fmla="*/ 34249 h 71143"/>
                <a:gd name="connsiteX4" fmla="*/ 19282 w 43170"/>
                <a:gd name="connsiteY4" fmla="*/ 34249 h 71143"/>
                <a:gd name="connsiteX5" fmla="*/ 5034 w 43170"/>
                <a:gd name="connsiteY5" fmla="*/ 61389 h 71143"/>
                <a:gd name="connsiteX6" fmla="*/ 0 w 43170"/>
                <a:gd name="connsiteY6" fmla="*/ 71034 h 71143"/>
                <a:gd name="connsiteX7" fmla="*/ 171 w 43170"/>
                <a:gd name="connsiteY7" fmla="*/ 71119 h 71143"/>
                <a:gd name="connsiteX8" fmla="*/ 6399 w 43170"/>
                <a:gd name="connsiteY8" fmla="*/ 62158 h 71143"/>
                <a:gd name="connsiteX9" fmla="*/ 23803 w 43170"/>
                <a:gd name="connsiteY9" fmla="*/ 36980 h 71143"/>
                <a:gd name="connsiteX10" fmla="*/ 23803 w 43170"/>
                <a:gd name="connsiteY10" fmla="*/ 36980 h 71143"/>
                <a:gd name="connsiteX11" fmla="*/ 23803 w 43170"/>
                <a:gd name="connsiteY11" fmla="*/ 36980 h 71143"/>
                <a:gd name="connsiteX12" fmla="*/ 23803 w 43170"/>
                <a:gd name="connsiteY12" fmla="*/ 36980 h 71143"/>
                <a:gd name="connsiteX13" fmla="*/ 23803 w 43170"/>
                <a:gd name="connsiteY13" fmla="*/ 36980 h 71143"/>
                <a:gd name="connsiteX14" fmla="*/ 38052 w 43170"/>
                <a:gd name="connsiteY14" fmla="*/ 9839 h 71143"/>
                <a:gd name="connsiteX15" fmla="*/ 43171 w 43170"/>
                <a:gd name="connsiteY15" fmla="*/ 109 h 71143"/>
                <a:gd name="connsiteX16" fmla="*/ 43000 w 43170"/>
                <a:gd name="connsiteY16" fmla="*/ 24 h 71143"/>
                <a:gd name="connsiteX17" fmla="*/ 36772 w 43170"/>
                <a:gd name="connsiteY17" fmla="*/ 8985 h 71143"/>
                <a:gd name="connsiteX18" fmla="*/ 19367 w 43170"/>
                <a:gd name="connsiteY18" fmla="*/ 34163 h 7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170" h="71143">
                  <a:moveTo>
                    <a:pt x="19282" y="34249"/>
                  </a:moveTo>
                  <a:cubicBezTo>
                    <a:pt x="19282" y="34249"/>
                    <a:pt x="19282" y="34249"/>
                    <a:pt x="19282" y="34249"/>
                  </a:cubicBezTo>
                  <a:cubicBezTo>
                    <a:pt x="19282" y="34249"/>
                    <a:pt x="19282" y="34249"/>
                    <a:pt x="19282" y="34249"/>
                  </a:cubicBezTo>
                  <a:cubicBezTo>
                    <a:pt x="19282" y="34249"/>
                    <a:pt x="19282" y="34249"/>
                    <a:pt x="19282" y="34249"/>
                  </a:cubicBezTo>
                  <a:cubicBezTo>
                    <a:pt x="19282" y="34249"/>
                    <a:pt x="19282" y="34249"/>
                    <a:pt x="19282" y="34249"/>
                  </a:cubicBezTo>
                  <a:cubicBezTo>
                    <a:pt x="14333" y="43210"/>
                    <a:pt x="9726" y="52342"/>
                    <a:pt x="5034" y="61389"/>
                  </a:cubicBezTo>
                  <a:lnTo>
                    <a:pt x="0" y="71034"/>
                  </a:lnTo>
                  <a:cubicBezTo>
                    <a:pt x="0" y="71034"/>
                    <a:pt x="171" y="71205"/>
                    <a:pt x="171" y="71119"/>
                  </a:cubicBezTo>
                  <a:lnTo>
                    <a:pt x="6399" y="62158"/>
                  </a:lnTo>
                  <a:cubicBezTo>
                    <a:pt x="12286" y="53793"/>
                    <a:pt x="18173" y="45515"/>
                    <a:pt x="23803" y="36980"/>
                  </a:cubicBezTo>
                  <a:cubicBezTo>
                    <a:pt x="23803" y="36980"/>
                    <a:pt x="23803" y="36980"/>
                    <a:pt x="23803" y="36980"/>
                  </a:cubicBezTo>
                  <a:cubicBezTo>
                    <a:pt x="23803" y="36980"/>
                    <a:pt x="23803" y="36980"/>
                    <a:pt x="23803" y="36980"/>
                  </a:cubicBezTo>
                  <a:cubicBezTo>
                    <a:pt x="23803" y="36980"/>
                    <a:pt x="23803" y="36980"/>
                    <a:pt x="23803" y="36980"/>
                  </a:cubicBezTo>
                  <a:cubicBezTo>
                    <a:pt x="23803" y="36980"/>
                    <a:pt x="23803" y="36980"/>
                    <a:pt x="23803" y="36980"/>
                  </a:cubicBezTo>
                  <a:cubicBezTo>
                    <a:pt x="28752" y="28018"/>
                    <a:pt x="33359" y="18886"/>
                    <a:pt x="38052" y="9839"/>
                  </a:cubicBezTo>
                  <a:lnTo>
                    <a:pt x="43171" y="109"/>
                  </a:lnTo>
                  <a:cubicBezTo>
                    <a:pt x="43171" y="109"/>
                    <a:pt x="43000" y="-61"/>
                    <a:pt x="43000" y="24"/>
                  </a:cubicBezTo>
                  <a:lnTo>
                    <a:pt x="36772" y="8985"/>
                  </a:lnTo>
                  <a:cubicBezTo>
                    <a:pt x="30885" y="17350"/>
                    <a:pt x="24912" y="25628"/>
                    <a:pt x="19367" y="34163"/>
                  </a:cubicBezTo>
                  <a:close/>
                </a:path>
              </a:pathLst>
            </a:custGeom>
            <a:grpFill/>
            <a:ln w="8532" cap="flat">
              <a:noFill/>
              <a:prstDash val="solid"/>
              <a:miter/>
            </a:ln>
          </p:spPr>
          <p:txBody>
            <a:bodyPr rtlCol="0" anchor="ctr"/>
            <a:lstStyle/>
            <a:p>
              <a:endParaRPr lang="en-US"/>
            </a:p>
          </p:txBody>
        </p:sp>
        <p:sp>
          <p:nvSpPr>
            <p:cNvPr id="1861" name="Freeform 1860">
              <a:extLst>
                <a:ext uri="{FF2B5EF4-FFF2-40B4-BE49-F238E27FC236}">
                  <a16:creationId xmlns:a16="http://schemas.microsoft.com/office/drawing/2014/main" id="{468EFD7F-5B46-FE45-368F-E81230E747B7}"/>
                </a:ext>
              </a:extLst>
            </p:cNvPr>
            <p:cNvSpPr/>
            <p:nvPr/>
          </p:nvSpPr>
          <p:spPr>
            <a:xfrm>
              <a:off x="8114486" y="2272983"/>
              <a:ext cx="16978" cy="34736"/>
            </a:xfrm>
            <a:custGeom>
              <a:avLst/>
              <a:gdLst>
                <a:gd name="connsiteX0" fmla="*/ 16808 w 16978"/>
                <a:gd name="connsiteY0" fmla="*/ 0 h 34736"/>
                <a:gd name="connsiteX1" fmla="*/ 13992 w 16978"/>
                <a:gd name="connsiteY1" fmla="*/ 4267 h 34736"/>
                <a:gd name="connsiteX2" fmla="*/ 6143 w 16978"/>
                <a:gd name="connsiteY2" fmla="*/ 16216 h 34736"/>
                <a:gd name="connsiteX3" fmla="*/ 6143 w 16978"/>
                <a:gd name="connsiteY3" fmla="*/ 16216 h 34736"/>
                <a:gd name="connsiteX4" fmla="*/ 6143 w 16978"/>
                <a:gd name="connsiteY4" fmla="*/ 16216 h 34736"/>
                <a:gd name="connsiteX5" fmla="*/ 6143 w 16978"/>
                <a:gd name="connsiteY5" fmla="*/ 16216 h 34736"/>
                <a:gd name="connsiteX6" fmla="*/ 6143 w 16978"/>
                <a:gd name="connsiteY6" fmla="*/ 16216 h 34736"/>
                <a:gd name="connsiteX7" fmla="*/ 1621 w 16978"/>
                <a:gd name="connsiteY7" fmla="*/ 29787 h 34736"/>
                <a:gd name="connsiteX8" fmla="*/ 0 w 16978"/>
                <a:gd name="connsiteY8" fmla="*/ 34651 h 34736"/>
                <a:gd name="connsiteX9" fmla="*/ 171 w 16978"/>
                <a:gd name="connsiteY9" fmla="*/ 34737 h 34736"/>
                <a:gd name="connsiteX10" fmla="*/ 2986 w 16978"/>
                <a:gd name="connsiteY10" fmla="*/ 30469 h 34736"/>
                <a:gd name="connsiteX11" fmla="*/ 10835 w 16978"/>
                <a:gd name="connsiteY11" fmla="*/ 18520 h 34736"/>
                <a:gd name="connsiteX12" fmla="*/ 10835 w 16978"/>
                <a:gd name="connsiteY12" fmla="*/ 18520 h 34736"/>
                <a:gd name="connsiteX13" fmla="*/ 10835 w 16978"/>
                <a:gd name="connsiteY13" fmla="*/ 18520 h 34736"/>
                <a:gd name="connsiteX14" fmla="*/ 10835 w 16978"/>
                <a:gd name="connsiteY14" fmla="*/ 18520 h 34736"/>
                <a:gd name="connsiteX15" fmla="*/ 10835 w 16978"/>
                <a:gd name="connsiteY15" fmla="*/ 18520 h 34736"/>
                <a:gd name="connsiteX16" fmla="*/ 15357 w 16978"/>
                <a:gd name="connsiteY16" fmla="*/ 4950 h 34736"/>
                <a:gd name="connsiteX17" fmla="*/ 16978 w 16978"/>
                <a:gd name="connsiteY17" fmla="*/ 85 h 34736"/>
                <a:gd name="connsiteX18" fmla="*/ 16808 w 16978"/>
                <a:gd name="connsiteY18" fmla="*/ 0 h 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978" h="34736">
                  <a:moveTo>
                    <a:pt x="16808" y="0"/>
                  </a:moveTo>
                  <a:lnTo>
                    <a:pt x="13992" y="4267"/>
                  </a:lnTo>
                  <a:cubicBezTo>
                    <a:pt x="11347" y="8193"/>
                    <a:pt x="8532" y="12119"/>
                    <a:pt x="6143" y="16216"/>
                  </a:cubicBezTo>
                  <a:cubicBezTo>
                    <a:pt x="6143" y="16216"/>
                    <a:pt x="6143" y="16216"/>
                    <a:pt x="6143" y="16216"/>
                  </a:cubicBezTo>
                  <a:cubicBezTo>
                    <a:pt x="6143" y="16216"/>
                    <a:pt x="6143" y="16216"/>
                    <a:pt x="6143" y="16216"/>
                  </a:cubicBezTo>
                  <a:cubicBezTo>
                    <a:pt x="6143" y="16216"/>
                    <a:pt x="6143" y="16216"/>
                    <a:pt x="6143" y="16216"/>
                  </a:cubicBezTo>
                  <a:cubicBezTo>
                    <a:pt x="6143" y="16216"/>
                    <a:pt x="6143" y="16216"/>
                    <a:pt x="6143" y="16216"/>
                  </a:cubicBezTo>
                  <a:cubicBezTo>
                    <a:pt x="4437" y="20654"/>
                    <a:pt x="3071" y="25263"/>
                    <a:pt x="1621" y="29787"/>
                  </a:cubicBezTo>
                  <a:lnTo>
                    <a:pt x="0" y="34651"/>
                  </a:lnTo>
                  <a:cubicBezTo>
                    <a:pt x="0" y="34651"/>
                    <a:pt x="171" y="34737"/>
                    <a:pt x="171" y="34737"/>
                  </a:cubicBezTo>
                  <a:lnTo>
                    <a:pt x="2986" y="30469"/>
                  </a:lnTo>
                  <a:cubicBezTo>
                    <a:pt x="5631" y="26543"/>
                    <a:pt x="8446" y="22617"/>
                    <a:pt x="10835" y="18520"/>
                  </a:cubicBezTo>
                  <a:cubicBezTo>
                    <a:pt x="10835" y="18520"/>
                    <a:pt x="10835" y="18520"/>
                    <a:pt x="10835" y="18520"/>
                  </a:cubicBezTo>
                  <a:cubicBezTo>
                    <a:pt x="10835" y="18520"/>
                    <a:pt x="10835" y="18520"/>
                    <a:pt x="10835" y="18520"/>
                  </a:cubicBezTo>
                  <a:cubicBezTo>
                    <a:pt x="10835" y="18520"/>
                    <a:pt x="10835" y="18520"/>
                    <a:pt x="10835" y="18520"/>
                  </a:cubicBezTo>
                  <a:cubicBezTo>
                    <a:pt x="10835" y="18520"/>
                    <a:pt x="10835" y="18520"/>
                    <a:pt x="10835" y="18520"/>
                  </a:cubicBezTo>
                  <a:cubicBezTo>
                    <a:pt x="12542" y="14082"/>
                    <a:pt x="13907" y="9474"/>
                    <a:pt x="15357" y="4950"/>
                  </a:cubicBezTo>
                  <a:lnTo>
                    <a:pt x="16978" y="85"/>
                  </a:lnTo>
                  <a:cubicBezTo>
                    <a:pt x="16978" y="85"/>
                    <a:pt x="16808" y="0"/>
                    <a:pt x="16808" y="0"/>
                  </a:cubicBezTo>
                  <a:close/>
                </a:path>
              </a:pathLst>
            </a:custGeom>
            <a:grpFill/>
            <a:ln w="8532" cap="flat">
              <a:noFill/>
              <a:prstDash val="solid"/>
              <a:miter/>
            </a:ln>
          </p:spPr>
          <p:txBody>
            <a:bodyPr rtlCol="0" anchor="ctr"/>
            <a:lstStyle/>
            <a:p>
              <a:endParaRPr lang="en-US"/>
            </a:p>
          </p:txBody>
        </p:sp>
        <p:sp>
          <p:nvSpPr>
            <p:cNvPr id="1862" name="Freeform 1861">
              <a:extLst>
                <a:ext uri="{FF2B5EF4-FFF2-40B4-BE49-F238E27FC236}">
                  <a16:creationId xmlns:a16="http://schemas.microsoft.com/office/drawing/2014/main" id="{4F3FECB4-5D70-4D68-8530-36C82FB70B61}"/>
                </a:ext>
              </a:extLst>
            </p:cNvPr>
            <p:cNvSpPr/>
            <p:nvPr/>
          </p:nvSpPr>
          <p:spPr>
            <a:xfrm>
              <a:off x="7934296" y="3089256"/>
              <a:ext cx="426" cy="682"/>
            </a:xfrm>
            <a:custGeom>
              <a:avLst/>
              <a:gdLst>
                <a:gd name="connsiteX0" fmla="*/ 171 w 426"/>
                <a:gd name="connsiteY0" fmla="*/ 171 h 682"/>
                <a:gd name="connsiteX1" fmla="*/ 171 w 426"/>
                <a:gd name="connsiteY1" fmla="*/ 0 h 682"/>
                <a:gd name="connsiteX2" fmla="*/ 426 w 426"/>
                <a:gd name="connsiteY2" fmla="*/ 0 h 682"/>
                <a:gd name="connsiteX3" fmla="*/ 426 w 426"/>
                <a:gd name="connsiteY3" fmla="*/ 0 h 682"/>
                <a:gd name="connsiteX4" fmla="*/ 426 w 426"/>
                <a:gd name="connsiteY4" fmla="*/ 0 h 682"/>
                <a:gd name="connsiteX5" fmla="*/ 0 w 426"/>
                <a:gd name="connsiteY5" fmla="*/ 256 h 682"/>
                <a:gd name="connsiteX6" fmla="*/ 0 w 426"/>
                <a:gd name="connsiteY6" fmla="*/ 683 h 682"/>
                <a:gd name="connsiteX7" fmla="*/ 0 w 426"/>
                <a:gd name="connsiteY7" fmla="*/ 427 h 682"/>
                <a:gd name="connsiteX8" fmla="*/ 256 w 426"/>
                <a:gd name="connsiteY8" fmla="*/ 171 h 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6" h="682">
                  <a:moveTo>
                    <a:pt x="171" y="171"/>
                  </a:moveTo>
                  <a:lnTo>
                    <a:pt x="171" y="0"/>
                  </a:lnTo>
                  <a:cubicBezTo>
                    <a:pt x="171" y="0"/>
                    <a:pt x="341" y="0"/>
                    <a:pt x="426" y="0"/>
                  </a:cubicBezTo>
                  <a:cubicBezTo>
                    <a:pt x="426" y="0"/>
                    <a:pt x="426" y="0"/>
                    <a:pt x="426" y="0"/>
                  </a:cubicBezTo>
                  <a:cubicBezTo>
                    <a:pt x="426" y="0"/>
                    <a:pt x="426" y="0"/>
                    <a:pt x="426" y="0"/>
                  </a:cubicBezTo>
                  <a:cubicBezTo>
                    <a:pt x="256" y="0"/>
                    <a:pt x="85" y="85"/>
                    <a:pt x="0" y="256"/>
                  </a:cubicBezTo>
                  <a:cubicBezTo>
                    <a:pt x="0" y="427"/>
                    <a:pt x="0" y="598"/>
                    <a:pt x="0" y="683"/>
                  </a:cubicBezTo>
                  <a:cubicBezTo>
                    <a:pt x="0" y="683"/>
                    <a:pt x="0" y="512"/>
                    <a:pt x="0" y="427"/>
                  </a:cubicBezTo>
                  <a:cubicBezTo>
                    <a:pt x="0" y="341"/>
                    <a:pt x="85" y="256"/>
                    <a:pt x="256" y="171"/>
                  </a:cubicBezTo>
                  <a:close/>
                </a:path>
              </a:pathLst>
            </a:custGeom>
            <a:grpFill/>
            <a:ln w="8532" cap="flat">
              <a:noFill/>
              <a:prstDash val="solid"/>
              <a:miter/>
            </a:ln>
          </p:spPr>
          <p:txBody>
            <a:bodyPr rtlCol="0" anchor="ctr"/>
            <a:lstStyle/>
            <a:p>
              <a:endParaRPr lang="en-US"/>
            </a:p>
          </p:txBody>
        </p:sp>
        <p:sp>
          <p:nvSpPr>
            <p:cNvPr id="1863" name="Freeform 1862">
              <a:extLst>
                <a:ext uri="{FF2B5EF4-FFF2-40B4-BE49-F238E27FC236}">
                  <a16:creationId xmlns:a16="http://schemas.microsoft.com/office/drawing/2014/main" id="{BDD57D18-9803-B55C-BC52-27B0FDA4D4A8}"/>
                </a:ext>
              </a:extLst>
            </p:cNvPr>
            <p:cNvSpPr/>
            <p:nvPr/>
          </p:nvSpPr>
          <p:spPr>
            <a:xfrm>
              <a:off x="8119178" y="2538844"/>
              <a:ext cx="13309" cy="22702"/>
            </a:xfrm>
            <a:custGeom>
              <a:avLst/>
              <a:gdLst>
                <a:gd name="connsiteX0" fmla="*/ 13139 w 13309"/>
                <a:gd name="connsiteY0" fmla="*/ 0 h 22702"/>
                <a:gd name="connsiteX1" fmla="*/ 11177 w 13309"/>
                <a:gd name="connsiteY1" fmla="*/ 2902 h 22702"/>
                <a:gd name="connsiteX2" fmla="*/ 5119 w 13309"/>
                <a:gd name="connsiteY2" fmla="*/ 10413 h 22702"/>
                <a:gd name="connsiteX3" fmla="*/ 5119 w 13309"/>
                <a:gd name="connsiteY3" fmla="*/ 10413 h 22702"/>
                <a:gd name="connsiteX4" fmla="*/ 5119 w 13309"/>
                <a:gd name="connsiteY4" fmla="*/ 10413 h 22702"/>
                <a:gd name="connsiteX5" fmla="*/ 5119 w 13309"/>
                <a:gd name="connsiteY5" fmla="*/ 10413 h 22702"/>
                <a:gd name="connsiteX6" fmla="*/ 5119 w 13309"/>
                <a:gd name="connsiteY6" fmla="*/ 10413 h 22702"/>
                <a:gd name="connsiteX7" fmla="*/ 1536 w 13309"/>
                <a:gd name="connsiteY7" fmla="*/ 19374 h 22702"/>
                <a:gd name="connsiteX8" fmla="*/ 0 w 13309"/>
                <a:gd name="connsiteY8" fmla="*/ 22532 h 22702"/>
                <a:gd name="connsiteX9" fmla="*/ 171 w 13309"/>
                <a:gd name="connsiteY9" fmla="*/ 22703 h 22702"/>
                <a:gd name="connsiteX10" fmla="*/ 2730 w 13309"/>
                <a:gd name="connsiteY10" fmla="*/ 20313 h 22702"/>
                <a:gd name="connsiteX11" fmla="*/ 9641 w 13309"/>
                <a:gd name="connsiteY11" fmla="*/ 13143 h 22702"/>
                <a:gd name="connsiteX12" fmla="*/ 9641 w 13309"/>
                <a:gd name="connsiteY12" fmla="*/ 13143 h 22702"/>
                <a:gd name="connsiteX13" fmla="*/ 9641 w 13309"/>
                <a:gd name="connsiteY13" fmla="*/ 13143 h 22702"/>
                <a:gd name="connsiteX14" fmla="*/ 9641 w 13309"/>
                <a:gd name="connsiteY14" fmla="*/ 13143 h 22702"/>
                <a:gd name="connsiteX15" fmla="*/ 9641 w 13309"/>
                <a:gd name="connsiteY15" fmla="*/ 13143 h 22702"/>
                <a:gd name="connsiteX16" fmla="*/ 12542 w 13309"/>
                <a:gd name="connsiteY16" fmla="*/ 3584 h 22702"/>
                <a:gd name="connsiteX17" fmla="*/ 13309 w 13309"/>
                <a:gd name="connsiteY17" fmla="*/ 171 h 22702"/>
                <a:gd name="connsiteX18" fmla="*/ 13139 w 13309"/>
                <a:gd name="connsiteY18" fmla="*/ 85 h 2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309" h="22702">
                  <a:moveTo>
                    <a:pt x="13139" y="0"/>
                  </a:moveTo>
                  <a:cubicBezTo>
                    <a:pt x="12457" y="939"/>
                    <a:pt x="11859" y="1963"/>
                    <a:pt x="11177" y="2902"/>
                  </a:cubicBezTo>
                  <a:cubicBezTo>
                    <a:pt x="9214" y="5548"/>
                    <a:pt x="7081" y="7937"/>
                    <a:pt x="5119" y="10413"/>
                  </a:cubicBezTo>
                  <a:lnTo>
                    <a:pt x="5119" y="10413"/>
                  </a:lnTo>
                  <a:cubicBezTo>
                    <a:pt x="5119" y="10413"/>
                    <a:pt x="5119" y="10413"/>
                    <a:pt x="5119" y="10413"/>
                  </a:cubicBezTo>
                  <a:lnTo>
                    <a:pt x="5119" y="10413"/>
                  </a:lnTo>
                  <a:cubicBezTo>
                    <a:pt x="5119" y="10413"/>
                    <a:pt x="5119" y="10413"/>
                    <a:pt x="5119" y="10413"/>
                  </a:cubicBezTo>
                  <a:cubicBezTo>
                    <a:pt x="3839" y="13314"/>
                    <a:pt x="2816" y="16387"/>
                    <a:pt x="1536" y="19374"/>
                  </a:cubicBezTo>
                  <a:cubicBezTo>
                    <a:pt x="1024" y="20398"/>
                    <a:pt x="512" y="21508"/>
                    <a:pt x="0" y="22532"/>
                  </a:cubicBezTo>
                  <a:cubicBezTo>
                    <a:pt x="0" y="22532"/>
                    <a:pt x="171" y="22703"/>
                    <a:pt x="171" y="22703"/>
                  </a:cubicBezTo>
                  <a:cubicBezTo>
                    <a:pt x="1024" y="21934"/>
                    <a:pt x="1877" y="21166"/>
                    <a:pt x="2730" y="20313"/>
                  </a:cubicBezTo>
                  <a:cubicBezTo>
                    <a:pt x="5205" y="18094"/>
                    <a:pt x="7593" y="15790"/>
                    <a:pt x="9641" y="13143"/>
                  </a:cubicBezTo>
                  <a:lnTo>
                    <a:pt x="9641" y="13143"/>
                  </a:lnTo>
                  <a:cubicBezTo>
                    <a:pt x="9641" y="13143"/>
                    <a:pt x="9641" y="13143"/>
                    <a:pt x="9641" y="13143"/>
                  </a:cubicBezTo>
                  <a:lnTo>
                    <a:pt x="9641" y="13143"/>
                  </a:lnTo>
                  <a:cubicBezTo>
                    <a:pt x="9641" y="13143"/>
                    <a:pt x="9641" y="13143"/>
                    <a:pt x="9641" y="13143"/>
                  </a:cubicBezTo>
                  <a:cubicBezTo>
                    <a:pt x="10921" y="10071"/>
                    <a:pt x="11774" y="6828"/>
                    <a:pt x="12542" y="3584"/>
                  </a:cubicBezTo>
                  <a:cubicBezTo>
                    <a:pt x="12798" y="2475"/>
                    <a:pt x="13054" y="1280"/>
                    <a:pt x="13309" y="171"/>
                  </a:cubicBezTo>
                  <a:cubicBezTo>
                    <a:pt x="13309" y="171"/>
                    <a:pt x="13139" y="85"/>
                    <a:pt x="13139" y="85"/>
                  </a:cubicBezTo>
                  <a:close/>
                </a:path>
              </a:pathLst>
            </a:custGeom>
            <a:grpFill/>
            <a:ln w="8532" cap="flat">
              <a:noFill/>
              <a:prstDash val="solid"/>
              <a:miter/>
            </a:ln>
          </p:spPr>
          <p:txBody>
            <a:bodyPr rtlCol="0" anchor="ctr"/>
            <a:lstStyle/>
            <a:p>
              <a:endParaRPr lang="en-US"/>
            </a:p>
          </p:txBody>
        </p:sp>
      </p:grpSp>
      <p:grpSp>
        <p:nvGrpSpPr>
          <p:cNvPr id="1864" name="Graphic 3">
            <a:extLst>
              <a:ext uri="{FF2B5EF4-FFF2-40B4-BE49-F238E27FC236}">
                <a16:creationId xmlns:a16="http://schemas.microsoft.com/office/drawing/2014/main" id="{D0B4B2D6-87E1-E1A8-9744-545FEF19E196}"/>
              </a:ext>
            </a:extLst>
          </p:cNvPr>
          <p:cNvGrpSpPr/>
          <p:nvPr/>
        </p:nvGrpSpPr>
        <p:grpSpPr>
          <a:xfrm>
            <a:off x="7857758" y="75482"/>
            <a:ext cx="1210287" cy="1587709"/>
            <a:chOff x="6461416" y="807624"/>
            <a:chExt cx="769088" cy="1008924"/>
          </a:xfrm>
          <a:solidFill>
            <a:schemeClr val="accent1">
              <a:lumMod val="60000"/>
              <a:lumOff val="40000"/>
            </a:schemeClr>
          </a:solidFill>
        </p:grpSpPr>
        <p:sp>
          <p:nvSpPr>
            <p:cNvPr id="1865" name="Freeform 1864">
              <a:extLst>
                <a:ext uri="{FF2B5EF4-FFF2-40B4-BE49-F238E27FC236}">
                  <a16:creationId xmlns:a16="http://schemas.microsoft.com/office/drawing/2014/main" id="{622F50B7-B401-00A3-CEF0-98333A8B0486}"/>
                </a:ext>
              </a:extLst>
            </p:cNvPr>
            <p:cNvSpPr/>
            <p:nvPr/>
          </p:nvSpPr>
          <p:spPr>
            <a:xfrm>
              <a:off x="6461416" y="807624"/>
              <a:ext cx="769088" cy="1008924"/>
            </a:xfrm>
            <a:custGeom>
              <a:avLst/>
              <a:gdLst>
                <a:gd name="connsiteX0" fmla="*/ 750499 w 769088"/>
                <a:gd name="connsiteY0" fmla="*/ 427096 h 1008924"/>
                <a:gd name="connsiteX1" fmla="*/ 739408 w 769088"/>
                <a:gd name="connsiteY1" fmla="*/ 396712 h 1008924"/>
                <a:gd name="connsiteX2" fmla="*/ 693934 w 769088"/>
                <a:gd name="connsiteY2" fmla="*/ 336797 h 1008924"/>
                <a:gd name="connsiteX3" fmla="*/ 575940 w 769088"/>
                <a:gd name="connsiteY3" fmla="*/ 274663 h 1008924"/>
                <a:gd name="connsiteX4" fmla="*/ 494974 w 769088"/>
                <a:gd name="connsiteY4" fmla="*/ 277224 h 1008924"/>
                <a:gd name="connsiteX5" fmla="*/ 489855 w 769088"/>
                <a:gd name="connsiteY5" fmla="*/ 278333 h 1008924"/>
                <a:gd name="connsiteX6" fmla="*/ 496083 w 769088"/>
                <a:gd name="connsiteY6" fmla="*/ 263312 h 1008924"/>
                <a:gd name="connsiteX7" fmla="*/ 526200 w 769088"/>
                <a:gd name="connsiteY7" fmla="*/ 164905 h 1008924"/>
                <a:gd name="connsiteX8" fmla="*/ 565361 w 769088"/>
                <a:gd name="connsiteY8" fmla="*/ 9230 h 1008924"/>
                <a:gd name="connsiteX9" fmla="*/ 563398 w 769088"/>
                <a:gd name="connsiteY9" fmla="*/ 1804 h 1008924"/>
                <a:gd name="connsiteX10" fmla="*/ 555122 w 769088"/>
                <a:gd name="connsiteY10" fmla="*/ 1463 h 1008924"/>
                <a:gd name="connsiteX11" fmla="*/ 547785 w 769088"/>
                <a:gd name="connsiteY11" fmla="*/ 5474 h 1008924"/>
                <a:gd name="connsiteX12" fmla="*/ 443698 w 769088"/>
                <a:gd name="connsiteY12" fmla="*/ 66669 h 1008924"/>
                <a:gd name="connsiteX13" fmla="*/ 399163 w 769088"/>
                <a:gd name="connsiteY13" fmla="*/ 112416 h 1008924"/>
                <a:gd name="connsiteX14" fmla="*/ 360258 w 769088"/>
                <a:gd name="connsiteY14" fmla="*/ 193241 h 1008924"/>
                <a:gd name="connsiteX15" fmla="*/ 343024 w 769088"/>
                <a:gd name="connsiteY15" fmla="*/ 340382 h 1008924"/>
                <a:gd name="connsiteX16" fmla="*/ 343365 w 769088"/>
                <a:gd name="connsiteY16" fmla="*/ 351733 h 1008924"/>
                <a:gd name="connsiteX17" fmla="*/ 337393 w 769088"/>
                <a:gd name="connsiteY17" fmla="*/ 337736 h 1008924"/>
                <a:gd name="connsiteX18" fmla="*/ 264447 w 769088"/>
                <a:gd name="connsiteY18" fmla="*/ 160553 h 1008924"/>
                <a:gd name="connsiteX19" fmla="*/ 254976 w 769088"/>
                <a:gd name="connsiteY19" fmla="*/ 151164 h 1008924"/>
                <a:gd name="connsiteX20" fmla="*/ 243288 w 769088"/>
                <a:gd name="connsiteY20" fmla="*/ 157565 h 1008924"/>
                <a:gd name="connsiteX21" fmla="*/ 235097 w 769088"/>
                <a:gd name="connsiteY21" fmla="*/ 163881 h 1008924"/>
                <a:gd name="connsiteX22" fmla="*/ 229722 w 769088"/>
                <a:gd name="connsiteY22" fmla="*/ 181634 h 1008924"/>
                <a:gd name="connsiteX23" fmla="*/ 231600 w 769088"/>
                <a:gd name="connsiteY23" fmla="*/ 185730 h 1008924"/>
                <a:gd name="connsiteX24" fmla="*/ 253270 w 769088"/>
                <a:gd name="connsiteY24" fmla="*/ 231989 h 1008924"/>
                <a:gd name="connsiteX25" fmla="*/ 313163 w 769088"/>
                <a:gd name="connsiteY25" fmla="*/ 366925 h 1008924"/>
                <a:gd name="connsiteX26" fmla="*/ 315893 w 769088"/>
                <a:gd name="connsiteY26" fmla="*/ 373924 h 1008924"/>
                <a:gd name="connsiteX27" fmla="*/ 313589 w 769088"/>
                <a:gd name="connsiteY27" fmla="*/ 373924 h 1008924"/>
                <a:gd name="connsiteX28" fmla="*/ 309153 w 769088"/>
                <a:gd name="connsiteY28" fmla="*/ 372899 h 1008924"/>
                <a:gd name="connsiteX29" fmla="*/ 172560 w 769088"/>
                <a:gd name="connsiteY29" fmla="*/ 361975 h 1008924"/>
                <a:gd name="connsiteX30" fmla="*/ 96969 w 769088"/>
                <a:gd name="connsiteY30" fmla="*/ 391249 h 1008924"/>
                <a:gd name="connsiteX31" fmla="*/ 17283 w 769088"/>
                <a:gd name="connsiteY31" fmla="*/ 497252 h 1008924"/>
                <a:gd name="connsiteX32" fmla="*/ 4229 w 769088"/>
                <a:gd name="connsiteY32" fmla="*/ 612473 h 1008924"/>
                <a:gd name="connsiteX33" fmla="*/ 21122 w 769088"/>
                <a:gd name="connsiteY33" fmla="*/ 676911 h 1008924"/>
                <a:gd name="connsiteX34" fmla="*/ 82721 w 769088"/>
                <a:gd name="connsiteY34" fmla="*/ 788888 h 1008924"/>
                <a:gd name="connsiteX35" fmla="*/ 162237 w 769088"/>
                <a:gd name="connsiteY35" fmla="*/ 873724 h 1008924"/>
                <a:gd name="connsiteX36" fmla="*/ 250455 w 769088"/>
                <a:gd name="connsiteY36" fmla="*/ 945929 h 1008924"/>
                <a:gd name="connsiteX37" fmla="*/ 345839 w 769088"/>
                <a:gd name="connsiteY37" fmla="*/ 999955 h 1008924"/>
                <a:gd name="connsiteX38" fmla="*/ 429791 w 769088"/>
                <a:gd name="connsiteY38" fmla="*/ 1003966 h 1008924"/>
                <a:gd name="connsiteX39" fmla="*/ 469891 w 769088"/>
                <a:gd name="connsiteY39" fmla="*/ 991334 h 1008924"/>
                <a:gd name="connsiteX40" fmla="*/ 494633 w 769088"/>
                <a:gd name="connsiteY40" fmla="*/ 981946 h 1008924"/>
                <a:gd name="connsiteX41" fmla="*/ 499069 w 769088"/>
                <a:gd name="connsiteY41" fmla="*/ 981263 h 1008924"/>
                <a:gd name="connsiteX42" fmla="*/ 513146 w 769088"/>
                <a:gd name="connsiteY42" fmla="*/ 979642 h 1008924"/>
                <a:gd name="connsiteX43" fmla="*/ 543093 w 769088"/>
                <a:gd name="connsiteY43" fmla="*/ 974094 h 1008924"/>
                <a:gd name="connsiteX44" fmla="*/ 637112 w 769088"/>
                <a:gd name="connsiteY44" fmla="*/ 924336 h 1008924"/>
                <a:gd name="connsiteX45" fmla="*/ 694957 w 769088"/>
                <a:gd name="connsiteY45" fmla="*/ 828916 h 1008924"/>
                <a:gd name="connsiteX46" fmla="*/ 737957 w 769088"/>
                <a:gd name="connsiteY46" fmla="*/ 720524 h 1008924"/>
                <a:gd name="connsiteX47" fmla="*/ 768842 w 769088"/>
                <a:gd name="connsiteY47" fmla="*/ 535232 h 1008924"/>
                <a:gd name="connsiteX48" fmla="*/ 750414 w 769088"/>
                <a:gd name="connsiteY48" fmla="*/ 427096 h 1008924"/>
                <a:gd name="connsiteX49" fmla="*/ 354115 w 769088"/>
                <a:gd name="connsiteY49" fmla="*/ 379813 h 1008924"/>
                <a:gd name="connsiteX50" fmla="*/ 350873 w 769088"/>
                <a:gd name="connsiteY50" fmla="*/ 359841 h 1008924"/>
                <a:gd name="connsiteX51" fmla="*/ 366060 w 769088"/>
                <a:gd name="connsiteY51" fmla="*/ 199898 h 1008924"/>
                <a:gd name="connsiteX52" fmla="*/ 410851 w 769088"/>
                <a:gd name="connsiteY52" fmla="*/ 113355 h 1008924"/>
                <a:gd name="connsiteX53" fmla="*/ 459482 w 769088"/>
                <a:gd name="connsiteY53" fmla="*/ 67181 h 1008924"/>
                <a:gd name="connsiteX54" fmla="*/ 542751 w 769088"/>
                <a:gd name="connsiteY54" fmla="*/ 18959 h 1008924"/>
                <a:gd name="connsiteX55" fmla="*/ 546505 w 769088"/>
                <a:gd name="connsiteY55" fmla="*/ 17935 h 1008924"/>
                <a:gd name="connsiteX56" fmla="*/ 543178 w 769088"/>
                <a:gd name="connsiteY56" fmla="*/ 30738 h 1008924"/>
                <a:gd name="connsiteX57" fmla="*/ 520398 w 769088"/>
                <a:gd name="connsiteY57" fmla="*/ 127181 h 1008924"/>
                <a:gd name="connsiteX58" fmla="*/ 486186 w 769088"/>
                <a:gd name="connsiteY58" fmla="*/ 245304 h 1008924"/>
                <a:gd name="connsiteX59" fmla="*/ 470061 w 769088"/>
                <a:gd name="connsiteY59" fmla="*/ 281321 h 1008924"/>
                <a:gd name="connsiteX60" fmla="*/ 461700 w 769088"/>
                <a:gd name="connsiteY60" fmla="*/ 297025 h 1008924"/>
                <a:gd name="connsiteX61" fmla="*/ 465881 w 769088"/>
                <a:gd name="connsiteY61" fmla="*/ 286868 h 1008924"/>
                <a:gd name="connsiteX62" fmla="*/ 480726 w 769088"/>
                <a:gd name="connsiteY62" fmla="*/ 247949 h 1008924"/>
                <a:gd name="connsiteX63" fmla="*/ 480726 w 769088"/>
                <a:gd name="connsiteY63" fmla="*/ 247949 h 1008924"/>
                <a:gd name="connsiteX64" fmla="*/ 480726 w 769088"/>
                <a:gd name="connsiteY64" fmla="*/ 247779 h 1008924"/>
                <a:gd name="connsiteX65" fmla="*/ 480726 w 769088"/>
                <a:gd name="connsiteY65" fmla="*/ 247608 h 1008924"/>
                <a:gd name="connsiteX66" fmla="*/ 480726 w 769088"/>
                <a:gd name="connsiteY66" fmla="*/ 247608 h 1008924"/>
                <a:gd name="connsiteX67" fmla="*/ 493097 w 769088"/>
                <a:gd name="connsiteY67" fmla="*/ 207836 h 1008924"/>
                <a:gd name="connsiteX68" fmla="*/ 504274 w 769088"/>
                <a:gd name="connsiteY68" fmla="*/ 167722 h 1008924"/>
                <a:gd name="connsiteX69" fmla="*/ 508027 w 769088"/>
                <a:gd name="connsiteY69" fmla="*/ 153469 h 1008924"/>
                <a:gd name="connsiteX70" fmla="*/ 511696 w 769088"/>
                <a:gd name="connsiteY70" fmla="*/ 139130 h 1008924"/>
                <a:gd name="connsiteX71" fmla="*/ 511440 w 769088"/>
                <a:gd name="connsiteY71" fmla="*/ 139130 h 1008924"/>
                <a:gd name="connsiteX72" fmla="*/ 507174 w 769088"/>
                <a:gd name="connsiteY72" fmla="*/ 153383 h 1008924"/>
                <a:gd name="connsiteX73" fmla="*/ 502737 w 769088"/>
                <a:gd name="connsiteY73" fmla="*/ 167551 h 1008924"/>
                <a:gd name="connsiteX74" fmla="*/ 489684 w 769088"/>
                <a:gd name="connsiteY74" fmla="*/ 206982 h 1008924"/>
                <a:gd name="connsiteX75" fmla="*/ 475863 w 769088"/>
                <a:gd name="connsiteY75" fmla="*/ 246157 h 1008924"/>
                <a:gd name="connsiteX76" fmla="*/ 475863 w 769088"/>
                <a:gd name="connsiteY76" fmla="*/ 246157 h 1008924"/>
                <a:gd name="connsiteX77" fmla="*/ 475863 w 769088"/>
                <a:gd name="connsiteY77" fmla="*/ 246157 h 1008924"/>
                <a:gd name="connsiteX78" fmla="*/ 475863 w 769088"/>
                <a:gd name="connsiteY78" fmla="*/ 246157 h 1008924"/>
                <a:gd name="connsiteX79" fmla="*/ 475863 w 769088"/>
                <a:gd name="connsiteY79" fmla="*/ 246157 h 1008924"/>
                <a:gd name="connsiteX80" fmla="*/ 462553 w 769088"/>
                <a:gd name="connsiteY80" fmla="*/ 285503 h 1008924"/>
                <a:gd name="connsiteX81" fmla="*/ 452486 w 769088"/>
                <a:gd name="connsiteY81" fmla="*/ 313668 h 1008924"/>
                <a:gd name="connsiteX82" fmla="*/ 441394 w 769088"/>
                <a:gd name="connsiteY82" fmla="*/ 333468 h 1008924"/>
                <a:gd name="connsiteX83" fmla="*/ 438920 w 769088"/>
                <a:gd name="connsiteY83" fmla="*/ 336626 h 1008924"/>
                <a:gd name="connsiteX84" fmla="*/ 436702 w 769088"/>
                <a:gd name="connsiteY84" fmla="*/ 336285 h 1008924"/>
                <a:gd name="connsiteX85" fmla="*/ 439944 w 769088"/>
                <a:gd name="connsiteY85" fmla="*/ 328433 h 1008924"/>
                <a:gd name="connsiteX86" fmla="*/ 461273 w 769088"/>
                <a:gd name="connsiteY86" fmla="*/ 273810 h 1008924"/>
                <a:gd name="connsiteX87" fmla="*/ 461273 w 769088"/>
                <a:gd name="connsiteY87" fmla="*/ 273810 h 1008924"/>
                <a:gd name="connsiteX88" fmla="*/ 461273 w 769088"/>
                <a:gd name="connsiteY88" fmla="*/ 273639 h 1008924"/>
                <a:gd name="connsiteX89" fmla="*/ 461273 w 769088"/>
                <a:gd name="connsiteY89" fmla="*/ 273469 h 1008924"/>
                <a:gd name="connsiteX90" fmla="*/ 461273 w 769088"/>
                <a:gd name="connsiteY90" fmla="*/ 273469 h 1008924"/>
                <a:gd name="connsiteX91" fmla="*/ 477313 w 769088"/>
                <a:gd name="connsiteY91" fmla="*/ 217139 h 1008924"/>
                <a:gd name="connsiteX92" fmla="*/ 482603 w 769088"/>
                <a:gd name="connsiteY92" fmla="*/ 196996 h 1008924"/>
                <a:gd name="connsiteX93" fmla="*/ 482347 w 769088"/>
                <a:gd name="connsiteY93" fmla="*/ 196996 h 1008924"/>
                <a:gd name="connsiteX94" fmla="*/ 475777 w 769088"/>
                <a:gd name="connsiteY94" fmla="*/ 216883 h 1008924"/>
                <a:gd name="connsiteX95" fmla="*/ 456325 w 769088"/>
                <a:gd name="connsiteY95" fmla="*/ 272018 h 1008924"/>
                <a:gd name="connsiteX96" fmla="*/ 456325 w 769088"/>
                <a:gd name="connsiteY96" fmla="*/ 272018 h 1008924"/>
                <a:gd name="connsiteX97" fmla="*/ 456325 w 769088"/>
                <a:gd name="connsiteY97" fmla="*/ 272018 h 1008924"/>
                <a:gd name="connsiteX98" fmla="*/ 456325 w 769088"/>
                <a:gd name="connsiteY98" fmla="*/ 272018 h 1008924"/>
                <a:gd name="connsiteX99" fmla="*/ 438494 w 769088"/>
                <a:gd name="connsiteY99" fmla="*/ 327750 h 1008924"/>
                <a:gd name="connsiteX100" fmla="*/ 435593 w 769088"/>
                <a:gd name="connsiteY100" fmla="*/ 336114 h 1008924"/>
                <a:gd name="connsiteX101" fmla="*/ 434143 w 769088"/>
                <a:gd name="connsiteY101" fmla="*/ 335858 h 1008924"/>
                <a:gd name="connsiteX102" fmla="*/ 426720 w 769088"/>
                <a:gd name="connsiteY102" fmla="*/ 344649 h 1008924"/>
                <a:gd name="connsiteX103" fmla="*/ 449159 w 769088"/>
                <a:gd name="connsiteY103" fmla="*/ 285417 h 1008924"/>
                <a:gd name="connsiteX104" fmla="*/ 449159 w 769088"/>
                <a:gd name="connsiteY104" fmla="*/ 285417 h 1008924"/>
                <a:gd name="connsiteX105" fmla="*/ 449159 w 769088"/>
                <a:gd name="connsiteY105" fmla="*/ 285247 h 1008924"/>
                <a:gd name="connsiteX106" fmla="*/ 449159 w 769088"/>
                <a:gd name="connsiteY106" fmla="*/ 285076 h 1008924"/>
                <a:gd name="connsiteX107" fmla="*/ 449159 w 769088"/>
                <a:gd name="connsiteY107" fmla="*/ 285076 h 1008924"/>
                <a:gd name="connsiteX108" fmla="*/ 470914 w 769088"/>
                <a:gd name="connsiteY108" fmla="*/ 217480 h 1008924"/>
                <a:gd name="connsiteX109" fmla="*/ 478593 w 769088"/>
                <a:gd name="connsiteY109" fmla="*/ 193497 h 1008924"/>
                <a:gd name="connsiteX110" fmla="*/ 478422 w 769088"/>
                <a:gd name="connsiteY110" fmla="*/ 193497 h 1008924"/>
                <a:gd name="connsiteX111" fmla="*/ 469379 w 769088"/>
                <a:gd name="connsiteY111" fmla="*/ 217224 h 1008924"/>
                <a:gd name="connsiteX112" fmla="*/ 444210 w 769088"/>
                <a:gd name="connsiteY112" fmla="*/ 283540 h 1008924"/>
                <a:gd name="connsiteX113" fmla="*/ 444210 w 769088"/>
                <a:gd name="connsiteY113" fmla="*/ 283540 h 1008924"/>
                <a:gd name="connsiteX114" fmla="*/ 444210 w 769088"/>
                <a:gd name="connsiteY114" fmla="*/ 283540 h 1008924"/>
                <a:gd name="connsiteX115" fmla="*/ 444210 w 769088"/>
                <a:gd name="connsiteY115" fmla="*/ 283540 h 1008924"/>
                <a:gd name="connsiteX116" fmla="*/ 444210 w 769088"/>
                <a:gd name="connsiteY116" fmla="*/ 283540 h 1008924"/>
                <a:gd name="connsiteX117" fmla="*/ 423307 w 769088"/>
                <a:gd name="connsiteY117" fmla="*/ 348490 h 1008924"/>
                <a:gd name="connsiteX118" fmla="*/ 398651 w 769088"/>
                <a:gd name="connsiteY118" fmla="*/ 377594 h 1008924"/>
                <a:gd name="connsiteX119" fmla="*/ 400528 w 769088"/>
                <a:gd name="connsiteY119" fmla="*/ 368376 h 1008924"/>
                <a:gd name="connsiteX120" fmla="*/ 418871 w 769088"/>
                <a:gd name="connsiteY120" fmla="*/ 284820 h 1008924"/>
                <a:gd name="connsiteX121" fmla="*/ 418871 w 769088"/>
                <a:gd name="connsiteY121" fmla="*/ 284820 h 1008924"/>
                <a:gd name="connsiteX122" fmla="*/ 418871 w 769088"/>
                <a:gd name="connsiteY122" fmla="*/ 284649 h 1008924"/>
                <a:gd name="connsiteX123" fmla="*/ 418871 w 769088"/>
                <a:gd name="connsiteY123" fmla="*/ 284478 h 1008924"/>
                <a:gd name="connsiteX124" fmla="*/ 418871 w 769088"/>
                <a:gd name="connsiteY124" fmla="*/ 284478 h 1008924"/>
                <a:gd name="connsiteX125" fmla="*/ 435593 w 769088"/>
                <a:gd name="connsiteY125" fmla="*/ 200581 h 1008924"/>
                <a:gd name="connsiteX126" fmla="*/ 439091 w 769088"/>
                <a:gd name="connsiteY126" fmla="*/ 184194 h 1008924"/>
                <a:gd name="connsiteX127" fmla="*/ 442760 w 769088"/>
                <a:gd name="connsiteY127" fmla="*/ 176854 h 1008924"/>
                <a:gd name="connsiteX128" fmla="*/ 457776 w 769088"/>
                <a:gd name="connsiteY128" fmla="*/ 145958 h 1008924"/>
                <a:gd name="connsiteX129" fmla="*/ 481494 w 769088"/>
                <a:gd name="connsiteY129" fmla="*/ 109087 h 1008924"/>
                <a:gd name="connsiteX130" fmla="*/ 494035 w 769088"/>
                <a:gd name="connsiteY130" fmla="*/ 88774 h 1008924"/>
                <a:gd name="connsiteX131" fmla="*/ 492329 w 769088"/>
                <a:gd name="connsiteY131" fmla="*/ 87409 h 1008924"/>
                <a:gd name="connsiteX132" fmla="*/ 480726 w 769088"/>
                <a:gd name="connsiteY132" fmla="*/ 101747 h 1008924"/>
                <a:gd name="connsiteX133" fmla="*/ 468696 w 769088"/>
                <a:gd name="connsiteY133" fmla="*/ 119415 h 1008924"/>
                <a:gd name="connsiteX134" fmla="*/ 478763 w 769088"/>
                <a:gd name="connsiteY134" fmla="*/ 90908 h 1008924"/>
                <a:gd name="connsiteX135" fmla="*/ 484138 w 769088"/>
                <a:gd name="connsiteY135" fmla="*/ 75204 h 1008924"/>
                <a:gd name="connsiteX136" fmla="*/ 483968 w 769088"/>
                <a:gd name="connsiteY136" fmla="*/ 75204 h 1008924"/>
                <a:gd name="connsiteX137" fmla="*/ 477399 w 769088"/>
                <a:gd name="connsiteY137" fmla="*/ 90396 h 1008924"/>
                <a:gd name="connsiteX138" fmla="*/ 458202 w 769088"/>
                <a:gd name="connsiteY138" fmla="*/ 132814 h 1008924"/>
                <a:gd name="connsiteX139" fmla="*/ 458202 w 769088"/>
                <a:gd name="connsiteY139" fmla="*/ 132814 h 1008924"/>
                <a:gd name="connsiteX140" fmla="*/ 458202 w 769088"/>
                <a:gd name="connsiteY140" fmla="*/ 132900 h 1008924"/>
                <a:gd name="connsiteX141" fmla="*/ 458202 w 769088"/>
                <a:gd name="connsiteY141" fmla="*/ 132900 h 1008924"/>
                <a:gd name="connsiteX142" fmla="*/ 458202 w 769088"/>
                <a:gd name="connsiteY142" fmla="*/ 132985 h 1008924"/>
                <a:gd name="connsiteX143" fmla="*/ 454960 w 769088"/>
                <a:gd name="connsiteY143" fmla="*/ 141349 h 1008924"/>
                <a:gd name="connsiteX144" fmla="*/ 423990 w 769088"/>
                <a:gd name="connsiteY144" fmla="*/ 199215 h 1008924"/>
                <a:gd name="connsiteX145" fmla="*/ 424331 w 769088"/>
                <a:gd name="connsiteY145" fmla="*/ 197082 h 1008924"/>
                <a:gd name="connsiteX146" fmla="*/ 426037 w 769088"/>
                <a:gd name="connsiteY146" fmla="*/ 185645 h 1008924"/>
                <a:gd name="connsiteX147" fmla="*/ 425014 w 769088"/>
                <a:gd name="connsiteY147" fmla="*/ 185389 h 1008924"/>
                <a:gd name="connsiteX148" fmla="*/ 419468 w 769088"/>
                <a:gd name="connsiteY148" fmla="*/ 203653 h 1008924"/>
                <a:gd name="connsiteX149" fmla="*/ 419724 w 769088"/>
                <a:gd name="connsiteY149" fmla="*/ 203653 h 1008924"/>
                <a:gd name="connsiteX150" fmla="*/ 423734 w 769088"/>
                <a:gd name="connsiteY150" fmla="*/ 192302 h 1008924"/>
                <a:gd name="connsiteX151" fmla="*/ 422881 w 769088"/>
                <a:gd name="connsiteY151" fmla="*/ 196911 h 1008924"/>
                <a:gd name="connsiteX152" fmla="*/ 421174 w 769088"/>
                <a:gd name="connsiteY152" fmla="*/ 205446 h 1008924"/>
                <a:gd name="connsiteX153" fmla="*/ 418103 w 769088"/>
                <a:gd name="connsiteY153" fmla="*/ 212444 h 1008924"/>
                <a:gd name="connsiteX154" fmla="*/ 395750 w 769088"/>
                <a:gd name="connsiteY154" fmla="*/ 269457 h 1008924"/>
                <a:gd name="connsiteX155" fmla="*/ 399760 w 769088"/>
                <a:gd name="connsiteY155" fmla="*/ 239244 h 1008924"/>
                <a:gd name="connsiteX156" fmla="*/ 399760 w 769088"/>
                <a:gd name="connsiteY156" fmla="*/ 239244 h 1008924"/>
                <a:gd name="connsiteX157" fmla="*/ 399760 w 769088"/>
                <a:gd name="connsiteY157" fmla="*/ 239244 h 1008924"/>
                <a:gd name="connsiteX158" fmla="*/ 399760 w 769088"/>
                <a:gd name="connsiteY158" fmla="*/ 239244 h 1008924"/>
                <a:gd name="connsiteX159" fmla="*/ 400698 w 769088"/>
                <a:gd name="connsiteY159" fmla="*/ 199386 h 1008924"/>
                <a:gd name="connsiteX160" fmla="*/ 400869 w 769088"/>
                <a:gd name="connsiteY160" fmla="*/ 185133 h 1008924"/>
                <a:gd name="connsiteX161" fmla="*/ 400613 w 769088"/>
                <a:gd name="connsiteY161" fmla="*/ 185133 h 1008924"/>
                <a:gd name="connsiteX162" fmla="*/ 399163 w 769088"/>
                <a:gd name="connsiteY162" fmla="*/ 199215 h 1008924"/>
                <a:gd name="connsiteX163" fmla="*/ 394555 w 769088"/>
                <a:gd name="connsiteY163" fmla="*/ 238817 h 1008924"/>
                <a:gd name="connsiteX164" fmla="*/ 394555 w 769088"/>
                <a:gd name="connsiteY164" fmla="*/ 238817 h 1008924"/>
                <a:gd name="connsiteX165" fmla="*/ 394555 w 769088"/>
                <a:gd name="connsiteY165" fmla="*/ 238902 h 1008924"/>
                <a:gd name="connsiteX166" fmla="*/ 394555 w 769088"/>
                <a:gd name="connsiteY166" fmla="*/ 238902 h 1008924"/>
                <a:gd name="connsiteX167" fmla="*/ 394555 w 769088"/>
                <a:gd name="connsiteY167" fmla="*/ 238988 h 1008924"/>
                <a:gd name="connsiteX168" fmla="*/ 392849 w 769088"/>
                <a:gd name="connsiteY168" fmla="*/ 277736 h 1008924"/>
                <a:gd name="connsiteX169" fmla="*/ 366998 w 769088"/>
                <a:gd name="connsiteY169" fmla="*/ 357110 h 1008924"/>
                <a:gd name="connsiteX170" fmla="*/ 364097 w 769088"/>
                <a:gd name="connsiteY170" fmla="*/ 380837 h 1008924"/>
                <a:gd name="connsiteX171" fmla="*/ 361708 w 769088"/>
                <a:gd name="connsiteY171" fmla="*/ 395773 h 1008924"/>
                <a:gd name="connsiteX172" fmla="*/ 356589 w 769088"/>
                <a:gd name="connsiteY172" fmla="*/ 391676 h 1008924"/>
                <a:gd name="connsiteX173" fmla="*/ 354115 w 769088"/>
                <a:gd name="connsiteY173" fmla="*/ 379813 h 1008924"/>
                <a:gd name="connsiteX174" fmla="*/ 409486 w 769088"/>
                <a:gd name="connsiteY174" fmla="*/ 389116 h 1008924"/>
                <a:gd name="connsiteX175" fmla="*/ 394470 w 769088"/>
                <a:gd name="connsiteY175" fmla="*/ 413269 h 1008924"/>
                <a:gd name="connsiteX176" fmla="*/ 387986 w 769088"/>
                <a:gd name="connsiteY176" fmla="*/ 419756 h 1008924"/>
                <a:gd name="connsiteX177" fmla="*/ 377151 w 769088"/>
                <a:gd name="connsiteY177" fmla="*/ 425047 h 1008924"/>
                <a:gd name="connsiteX178" fmla="*/ 368960 w 769088"/>
                <a:gd name="connsiteY178" fmla="*/ 427266 h 1008924"/>
                <a:gd name="connsiteX179" fmla="*/ 370923 w 769088"/>
                <a:gd name="connsiteY179" fmla="*/ 424365 h 1008924"/>
                <a:gd name="connsiteX180" fmla="*/ 370923 w 769088"/>
                <a:gd name="connsiteY180" fmla="*/ 426242 h 1008924"/>
                <a:gd name="connsiteX181" fmla="*/ 371008 w 769088"/>
                <a:gd name="connsiteY181" fmla="*/ 426242 h 1008924"/>
                <a:gd name="connsiteX182" fmla="*/ 371349 w 769088"/>
                <a:gd name="connsiteY182" fmla="*/ 423682 h 1008924"/>
                <a:gd name="connsiteX183" fmla="*/ 381587 w 769088"/>
                <a:gd name="connsiteY183" fmla="*/ 409002 h 1008924"/>
                <a:gd name="connsiteX184" fmla="*/ 380051 w 769088"/>
                <a:gd name="connsiteY184" fmla="*/ 411392 h 1008924"/>
                <a:gd name="connsiteX185" fmla="*/ 380222 w 769088"/>
                <a:gd name="connsiteY185" fmla="*/ 411562 h 1008924"/>
                <a:gd name="connsiteX186" fmla="*/ 386535 w 769088"/>
                <a:gd name="connsiteY186" fmla="*/ 403881 h 1008924"/>
                <a:gd name="connsiteX187" fmla="*/ 389180 w 769088"/>
                <a:gd name="connsiteY187" fmla="*/ 400894 h 1008924"/>
                <a:gd name="connsiteX188" fmla="*/ 392337 w 769088"/>
                <a:gd name="connsiteY188" fmla="*/ 398333 h 1008924"/>
                <a:gd name="connsiteX189" fmla="*/ 394726 w 769088"/>
                <a:gd name="connsiteY189" fmla="*/ 396541 h 1008924"/>
                <a:gd name="connsiteX190" fmla="*/ 394470 w 769088"/>
                <a:gd name="connsiteY190" fmla="*/ 398419 h 1008924"/>
                <a:gd name="connsiteX191" fmla="*/ 394726 w 769088"/>
                <a:gd name="connsiteY191" fmla="*/ 398419 h 1008924"/>
                <a:gd name="connsiteX192" fmla="*/ 395153 w 769088"/>
                <a:gd name="connsiteY192" fmla="*/ 396200 h 1008924"/>
                <a:gd name="connsiteX193" fmla="*/ 422625 w 769088"/>
                <a:gd name="connsiteY193" fmla="*/ 371790 h 1008924"/>
                <a:gd name="connsiteX194" fmla="*/ 409742 w 769088"/>
                <a:gd name="connsiteY194" fmla="*/ 389030 h 1008924"/>
                <a:gd name="connsiteX195" fmla="*/ 409742 w 769088"/>
                <a:gd name="connsiteY195" fmla="*/ 389030 h 1008924"/>
                <a:gd name="connsiteX196" fmla="*/ 409742 w 769088"/>
                <a:gd name="connsiteY196" fmla="*/ 389116 h 1008924"/>
                <a:gd name="connsiteX197" fmla="*/ 409742 w 769088"/>
                <a:gd name="connsiteY197" fmla="*/ 389116 h 1008924"/>
                <a:gd name="connsiteX198" fmla="*/ 409742 w 769088"/>
                <a:gd name="connsiteY198" fmla="*/ 389116 h 1008924"/>
                <a:gd name="connsiteX199" fmla="*/ 350617 w 769088"/>
                <a:gd name="connsiteY199" fmla="*/ 456200 h 1008924"/>
                <a:gd name="connsiteX200" fmla="*/ 347375 w 769088"/>
                <a:gd name="connsiteY200" fmla="*/ 459614 h 1008924"/>
                <a:gd name="connsiteX201" fmla="*/ 348143 w 769088"/>
                <a:gd name="connsiteY201" fmla="*/ 452103 h 1008924"/>
                <a:gd name="connsiteX202" fmla="*/ 357869 w 769088"/>
                <a:gd name="connsiteY202" fmla="*/ 445616 h 1008924"/>
                <a:gd name="connsiteX203" fmla="*/ 361026 w 769088"/>
                <a:gd name="connsiteY203" fmla="*/ 446214 h 1008924"/>
                <a:gd name="connsiteX204" fmla="*/ 350703 w 769088"/>
                <a:gd name="connsiteY204" fmla="*/ 456200 h 1008924"/>
                <a:gd name="connsiteX205" fmla="*/ 350703 w 769088"/>
                <a:gd name="connsiteY205" fmla="*/ 456200 h 1008924"/>
                <a:gd name="connsiteX206" fmla="*/ 350703 w 769088"/>
                <a:gd name="connsiteY206" fmla="*/ 456200 h 1008924"/>
                <a:gd name="connsiteX207" fmla="*/ 350703 w 769088"/>
                <a:gd name="connsiteY207" fmla="*/ 456200 h 1008924"/>
                <a:gd name="connsiteX208" fmla="*/ 350703 w 769088"/>
                <a:gd name="connsiteY208" fmla="*/ 456200 h 1008924"/>
                <a:gd name="connsiteX209" fmla="*/ 295331 w 769088"/>
                <a:gd name="connsiteY209" fmla="*/ 473867 h 1008924"/>
                <a:gd name="connsiteX210" fmla="*/ 291663 w 769088"/>
                <a:gd name="connsiteY210" fmla="*/ 463454 h 1008924"/>
                <a:gd name="connsiteX211" fmla="*/ 291663 w 769088"/>
                <a:gd name="connsiteY211" fmla="*/ 463454 h 1008924"/>
                <a:gd name="connsiteX212" fmla="*/ 291663 w 769088"/>
                <a:gd name="connsiteY212" fmla="*/ 463454 h 1008924"/>
                <a:gd name="connsiteX213" fmla="*/ 291663 w 769088"/>
                <a:gd name="connsiteY213" fmla="*/ 463454 h 1008924"/>
                <a:gd name="connsiteX214" fmla="*/ 291663 w 769088"/>
                <a:gd name="connsiteY214" fmla="*/ 463454 h 1008924"/>
                <a:gd name="connsiteX215" fmla="*/ 286202 w 769088"/>
                <a:gd name="connsiteY215" fmla="*/ 451761 h 1008924"/>
                <a:gd name="connsiteX216" fmla="*/ 286373 w 769088"/>
                <a:gd name="connsiteY216" fmla="*/ 451676 h 1008924"/>
                <a:gd name="connsiteX217" fmla="*/ 303351 w 769088"/>
                <a:gd name="connsiteY217" fmla="*/ 456882 h 1008924"/>
                <a:gd name="connsiteX218" fmla="*/ 302242 w 769088"/>
                <a:gd name="connsiteY218" fmla="*/ 465417 h 1008924"/>
                <a:gd name="connsiteX219" fmla="*/ 295331 w 769088"/>
                <a:gd name="connsiteY219" fmla="*/ 474037 h 1008924"/>
                <a:gd name="connsiteX220" fmla="*/ 303351 w 769088"/>
                <a:gd name="connsiteY220" fmla="*/ 504251 h 1008924"/>
                <a:gd name="connsiteX221" fmla="*/ 302157 w 769088"/>
                <a:gd name="connsiteY221" fmla="*/ 505446 h 1008924"/>
                <a:gd name="connsiteX222" fmla="*/ 302584 w 769088"/>
                <a:gd name="connsiteY222" fmla="*/ 502288 h 1008924"/>
                <a:gd name="connsiteX223" fmla="*/ 303351 w 769088"/>
                <a:gd name="connsiteY223" fmla="*/ 504336 h 1008924"/>
                <a:gd name="connsiteX224" fmla="*/ 298147 w 769088"/>
                <a:gd name="connsiteY224" fmla="*/ 495631 h 1008924"/>
                <a:gd name="connsiteX225" fmla="*/ 297976 w 769088"/>
                <a:gd name="connsiteY225" fmla="*/ 497764 h 1008924"/>
                <a:gd name="connsiteX226" fmla="*/ 280742 w 769088"/>
                <a:gd name="connsiteY226" fmla="*/ 518760 h 1008924"/>
                <a:gd name="connsiteX227" fmla="*/ 280742 w 769088"/>
                <a:gd name="connsiteY227" fmla="*/ 509542 h 1008924"/>
                <a:gd name="connsiteX228" fmla="*/ 280486 w 769088"/>
                <a:gd name="connsiteY228" fmla="*/ 509542 h 1008924"/>
                <a:gd name="connsiteX229" fmla="*/ 279974 w 769088"/>
                <a:gd name="connsiteY229" fmla="*/ 519784 h 1008924"/>
                <a:gd name="connsiteX230" fmla="*/ 273064 w 769088"/>
                <a:gd name="connsiteY230" fmla="*/ 528575 h 1008924"/>
                <a:gd name="connsiteX231" fmla="*/ 273746 w 769088"/>
                <a:gd name="connsiteY231" fmla="*/ 524308 h 1008924"/>
                <a:gd name="connsiteX232" fmla="*/ 273746 w 769088"/>
                <a:gd name="connsiteY232" fmla="*/ 524308 h 1008924"/>
                <a:gd name="connsiteX233" fmla="*/ 273746 w 769088"/>
                <a:gd name="connsiteY233" fmla="*/ 524137 h 1008924"/>
                <a:gd name="connsiteX234" fmla="*/ 273746 w 769088"/>
                <a:gd name="connsiteY234" fmla="*/ 523966 h 1008924"/>
                <a:gd name="connsiteX235" fmla="*/ 273746 w 769088"/>
                <a:gd name="connsiteY235" fmla="*/ 523966 h 1008924"/>
                <a:gd name="connsiteX236" fmla="*/ 274685 w 769088"/>
                <a:gd name="connsiteY236" fmla="*/ 516882 h 1008924"/>
                <a:gd name="connsiteX237" fmla="*/ 278695 w 769088"/>
                <a:gd name="connsiteY237" fmla="*/ 508945 h 1008924"/>
                <a:gd name="connsiteX238" fmla="*/ 278695 w 769088"/>
                <a:gd name="connsiteY238" fmla="*/ 508945 h 1008924"/>
                <a:gd name="connsiteX239" fmla="*/ 278695 w 769088"/>
                <a:gd name="connsiteY239" fmla="*/ 508774 h 1008924"/>
                <a:gd name="connsiteX240" fmla="*/ 278695 w 769088"/>
                <a:gd name="connsiteY240" fmla="*/ 508774 h 1008924"/>
                <a:gd name="connsiteX241" fmla="*/ 278695 w 769088"/>
                <a:gd name="connsiteY241" fmla="*/ 508603 h 1008924"/>
                <a:gd name="connsiteX242" fmla="*/ 284411 w 769088"/>
                <a:gd name="connsiteY242" fmla="*/ 497508 h 1008924"/>
                <a:gd name="connsiteX243" fmla="*/ 284582 w 769088"/>
                <a:gd name="connsiteY243" fmla="*/ 497508 h 1008924"/>
                <a:gd name="connsiteX244" fmla="*/ 284582 w 769088"/>
                <a:gd name="connsiteY244" fmla="*/ 497167 h 1008924"/>
                <a:gd name="connsiteX245" fmla="*/ 292687 w 769088"/>
                <a:gd name="connsiteY245" fmla="*/ 482999 h 1008924"/>
                <a:gd name="connsiteX246" fmla="*/ 293625 w 769088"/>
                <a:gd name="connsiteY246" fmla="*/ 481548 h 1008924"/>
                <a:gd name="connsiteX247" fmla="*/ 298318 w 769088"/>
                <a:gd name="connsiteY247" fmla="*/ 492558 h 1008924"/>
                <a:gd name="connsiteX248" fmla="*/ 297891 w 769088"/>
                <a:gd name="connsiteY248" fmla="*/ 495631 h 1008924"/>
                <a:gd name="connsiteX249" fmla="*/ 297891 w 769088"/>
                <a:gd name="connsiteY249" fmla="*/ 495631 h 1008924"/>
                <a:gd name="connsiteX250" fmla="*/ 297891 w 769088"/>
                <a:gd name="connsiteY250" fmla="*/ 495631 h 1008924"/>
                <a:gd name="connsiteX251" fmla="*/ 297891 w 769088"/>
                <a:gd name="connsiteY251" fmla="*/ 495631 h 1008924"/>
                <a:gd name="connsiteX252" fmla="*/ 330226 w 769088"/>
                <a:gd name="connsiteY252" fmla="*/ 923738 h 1008924"/>
                <a:gd name="connsiteX253" fmla="*/ 327411 w 769088"/>
                <a:gd name="connsiteY253" fmla="*/ 921434 h 1008924"/>
                <a:gd name="connsiteX254" fmla="*/ 326558 w 769088"/>
                <a:gd name="connsiteY254" fmla="*/ 917935 h 1008924"/>
                <a:gd name="connsiteX255" fmla="*/ 324595 w 769088"/>
                <a:gd name="connsiteY255" fmla="*/ 909400 h 1008924"/>
                <a:gd name="connsiteX256" fmla="*/ 337393 w 769088"/>
                <a:gd name="connsiteY256" fmla="*/ 916825 h 1008924"/>
                <a:gd name="connsiteX257" fmla="*/ 340208 w 769088"/>
                <a:gd name="connsiteY257" fmla="*/ 918532 h 1008924"/>
                <a:gd name="connsiteX258" fmla="*/ 346778 w 769088"/>
                <a:gd name="connsiteY258" fmla="*/ 923056 h 1008924"/>
                <a:gd name="connsiteX259" fmla="*/ 351044 w 769088"/>
                <a:gd name="connsiteY259" fmla="*/ 939357 h 1008924"/>
                <a:gd name="connsiteX260" fmla="*/ 348228 w 769088"/>
                <a:gd name="connsiteY260" fmla="*/ 937479 h 1008924"/>
                <a:gd name="connsiteX261" fmla="*/ 333042 w 769088"/>
                <a:gd name="connsiteY261" fmla="*/ 926982 h 1008924"/>
                <a:gd name="connsiteX262" fmla="*/ 336710 w 769088"/>
                <a:gd name="connsiteY262" fmla="*/ 928945 h 1008924"/>
                <a:gd name="connsiteX263" fmla="*/ 336796 w 769088"/>
                <a:gd name="connsiteY263" fmla="*/ 928774 h 1008924"/>
                <a:gd name="connsiteX264" fmla="*/ 330226 w 769088"/>
                <a:gd name="connsiteY264" fmla="*/ 923738 h 1008924"/>
                <a:gd name="connsiteX265" fmla="*/ 322206 w 769088"/>
                <a:gd name="connsiteY265" fmla="*/ 898305 h 1008924"/>
                <a:gd name="connsiteX266" fmla="*/ 321353 w 769088"/>
                <a:gd name="connsiteY266" fmla="*/ 894123 h 1008924"/>
                <a:gd name="connsiteX267" fmla="*/ 333127 w 769088"/>
                <a:gd name="connsiteY267" fmla="*/ 903255 h 1008924"/>
                <a:gd name="connsiteX268" fmla="*/ 343536 w 769088"/>
                <a:gd name="connsiteY268" fmla="*/ 910936 h 1008924"/>
                <a:gd name="connsiteX269" fmla="*/ 345583 w 769088"/>
                <a:gd name="connsiteY269" fmla="*/ 918618 h 1008924"/>
                <a:gd name="connsiteX270" fmla="*/ 331506 w 769088"/>
                <a:gd name="connsiteY270" fmla="*/ 908120 h 1008924"/>
                <a:gd name="connsiteX271" fmla="*/ 322889 w 769088"/>
                <a:gd name="connsiteY271" fmla="*/ 901463 h 1008924"/>
                <a:gd name="connsiteX272" fmla="*/ 322377 w 769088"/>
                <a:gd name="connsiteY272" fmla="*/ 899073 h 1008924"/>
                <a:gd name="connsiteX273" fmla="*/ 324595 w 769088"/>
                <a:gd name="connsiteY273" fmla="*/ 900524 h 1008924"/>
                <a:gd name="connsiteX274" fmla="*/ 324766 w 769088"/>
                <a:gd name="connsiteY274" fmla="*/ 900353 h 1008924"/>
                <a:gd name="connsiteX275" fmla="*/ 322292 w 769088"/>
                <a:gd name="connsiteY275" fmla="*/ 898390 h 1008924"/>
                <a:gd name="connsiteX276" fmla="*/ 319732 w 769088"/>
                <a:gd name="connsiteY276" fmla="*/ 883795 h 1008924"/>
                <a:gd name="connsiteX277" fmla="*/ 319305 w 769088"/>
                <a:gd name="connsiteY277" fmla="*/ 883539 h 1008924"/>
                <a:gd name="connsiteX278" fmla="*/ 319050 w 769088"/>
                <a:gd name="connsiteY278" fmla="*/ 882088 h 1008924"/>
                <a:gd name="connsiteX279" fmla="*/ 322462 w 769088"/>
                <a:gd name="connsiteY279" fmla="*/ 883369 h 1008924"/>
                <a:gd name="connsiteX280" fmla="*/ 330738 w 769088"/>
                <a:gd name="connsiteY280" fmla="*/ 886356 h 1008924"/>
                <a:gd name="connsiteX281" fmla="*/ 323230 w 769088"/>
                <a:gd name="connsiteY281" fmla="*/ 881491 h 1008924"/>
                <a:gd name="connsiteX282" fmla="*/ 318282 w 769088"/>
                <a:gd name="connsiteY282" fmla="*/ 878333 h 1008924"/>
                <a:gd name="connsiteX283" fmla="*/ 315637 w 769088"/>
                <a:gd name="connsiteY283" fmla="*/ 862458 h 1008924"/>
                <a:gd name="connsiteX284" fmla="*/ 335772 w 769088"/>
                <a:gd name="connsiteY284" fmla="*/ 881918 h 1008924"/>
                <a:gd name="connsiteX285" fmla="*/ 336625 w 769088"/>
                <a:gd name="connsiteY285" fmla="*/ 885246 h 1008924"/>
                <a:gd name="connsiteX286" fmla="*/ 342000 w 769088"/>
                <a:gd name="connsiteY286" fmla="*/ 905815 h 1008924"/>
                <a:gd name="connsiteX287" fmla="*/ 335260 w 769088"/>
                <a:gd name="connsiteY287" fmla="*/ 900353 h 1008924"/>
                <a:gd name="connsiteX288" fmla="*/ 319903 w 769088"/>
                <a:gd name="connsiteY288" fmla="*/ 887380 h 1008924"/>
                <a:gd name="connsiteX289" fmla="*/ 319391 w 769088"/>
                <a:gd name="connsiteY289" fmla="*/ 884563 h 1008924"/>
                <a:gd name="connsiteX290" fmla="*/ 321524 w 769088"/>
                <a:gd name="connsiteY290" fmla="*/ 884905 h 1008924"/>
                <a:gd name="connsiteX291" fmla="*/ 319562 w 769088"/>
                <a:gd name="connsiteY291" fmla="*/ 883625 h 1008924"/>
                <a:gd name="connsiteX292" fmla="*/ 314187 w 769088"/>
                <a:gd name="connsiteY292" fmla="*/ 852472 h 1008924"/>
                <a:gd name="connsiteX293" fmla="*/ 310177 w 769088"/>
                <a:gd name="connsiteY293" fmla="*/ 830794 h 1008924"/>
                <a:gd name="connsiteX294" fmla="*/ 324083 w 769088"/>
                <a:gd name="connsiteY294" fmla="*/ 845901 h 1008924"/>
                <a:gd name="connsiteX295" fmla="*/ 324083 w 769088"/>
                <a:gd name="connsiteY295" fmla="*/ 845901 h 1008924"/>
                <a:gd name="connsiteX296" fmla="*/ 324083 w 769088"/>
                <a:gd name="connsiteY296" fmla="*/ 845901 h 1008924"/>
                <a:gd name="connsiteX297" fmla="*/ 324083 w 769088"/>
                <a:gd name="connsiteY297" fmla="*/ 845901 h 1008924"/>
                <a:gd name="connsiteX298" fmla="*/ 324083 w 769088"/>
                <a:gd name="connsiteY298" fmla="*/ 845901 h 1008924"/>
                <a:gd name="connsiteX299" fmla="*/ 327581 w 769088"/>
                <a:gd name="connsiteY299" fmla="*/ 849400 h 1008924"/>
                <a:gd name="connsiteX300" fmla="*/ 333724 w 769088"/>
                <a:gd name="connsiteY300" fmla="*/ 873639 h 1008924"/>
                <a:gd name="connsiteX301" fmla="*/ 317684 w 769088"/>
                <a:gd name="connsiteY301" fmla="*/ 857081 h 1008924"/>
                <a:gd name="connsiteX302" fmla="*/ 317684 w 769088"/>
                <a:gd name="connsiteY302" fmla="*/ 857081 h 1008924"/>
                <a:gd name="connsiteX303" fmla="*/ 317514 w 769088"/>
                <a:gd name="connsiteY303" fmla="*/ 856911 h 1008924"/>
                <a:gd name="connsiteX304" fmla="*/ 317343 w 769088"/>
                <a:gd name="connsiteY304" fmla="*/ 856740 h 1008924"/>
                <a:gd name="connsiteX305" fmla="*/ 317343 w 769088"/>
                <a:gd name="connsiteY305" fmla="*/ 856740 h 1008924"/>
                <a:gd name="connsiteX306" fmla="*/ 314272 w 769088"/>
                <a:gd name="connsiteY306" fmla="*/ 853667 h 1008924"/>
                <a:gd name="connsiteX307" fmla="*/ 314101 w 769088"/>
                <a:gd name="connsiteY307" fmla="*/ 852472 h 1008924"/>
                <a:gd name="connsiteX308" fmla="*/ 314101 w 769088"/>
                <a:gd name="connsiteY308" fmla="*/ 852472 h 1008924"/>
                <a:gd name="connsiteX309" fmla="*/ 314101 w 769088"/>
                <a:gd name="connsiteY309" fmla="*/ 852472 h 1008924"/>
                <a:gd name="connsiteX310" fmla="*/ 314101 w 769088"/>
                <a:gd name="connsiteY310" fmla="*/ 852472 h 1008924"/>
                <a:gd name="connsiteX311" fmla="*/ 314101 w 769088"/>
                <a:gd name="connsiteY311" fmla="*/ 852472 h 1008924"/>
                <a:gd name="connsiteX312" fmla="*/ 325107 w 769088"/>
                <a:gd name="connsiteY312" fmla="*/ 839499 h 1008924"/>
                <a:gd name="connsiteX313" fmla="*/ 308812 w 769088"/>
                <a:gd name="connsiteY313" fmla="*/ 822515 h 1008924"/>
                <a:gd name="connsiteX314" fmla="*/ 305058 w 769088"/>
                <a:gd name="connsiteY314" fmla="*/ 796825 h 1008924"/>
                <a:gd name="connsiteX315" fmla="*/ 304802 w 769088"/>
                <a:gd name="connsiteY315" fmla="*/ 794948 h 1008924"/>
                <a:gd name="connsiteX316" fmla="*/ 308556 w 769088"/>
                <a:gd name="connsiteY316" fmla="*/ 799386 h 1008924"/>
                <a:gd name="connsiteX317" fmla="*/ 317514 w 769088"/>
                <a:gd name="connsiteY317" fmla="*/ 809798 h 1008924"/>
                <a:gd name="connsiteX318" fmla="*/ 325107 w 769088"/>
                <a:gd name="connsiteY318" fmla="*/ 839414 h 1008924"/>
                <a:gd name="connsiteX319" fmla="*/ 303437 w 769088"/>
                <a:gd name="connsiteY319" fmla="*/ 796911 h 1008924"/>
                <a:gd name="connsiteX320" fmla="*/ 304972 w 769088"/>
                <a:gd name="connsiteY320" fmla="*/ 818504 h 1008924"/>
                <a:gd name="connsiteX321" fmla="*/ 298062 w 769088"/>
                <a:gd name="connsiteY321" fmla="*/ 811078 h 1008924"/>
                <a:gd name="connsiteX322" fmla="*/ 298232 w 769088"/>
                <a:gd name="connsiteY322" fmla="*/ 795204 h 1008924"/>
                <a:gd name="connsiteX323" fmla="*/ 298659 w 769088"/>
                <a:gd name="connsiteY323" fmla="*/ 787778 h 1008924"/>
                <a:gd name="connsiteX324" fmla="*/ 300109 w 769088"/>
                <a:gd name="connsiteY324" fmla="*/ 789571 h 1008924"/>
                <a:gd name="connsiteX325" fmla="*/ 303181 w 769088"/>
                <a:gd name="connsiteY325" fmla="*/ 793241 h 1008924"/>
                <a:gd name="connsiteX326" fmla="*/ 303351 w 769088"/>
                <a:gd name="connsiteY326" fmla="*/ 796911 h 1008924"/>
                <a:gd name="connsiteX327" fmla="*/ 305569 w 769088"/>
                <a:gd name="connsiteY327" fmla="*/ 825758 h 1008924"/>
                <a:gd name="connsiteX328" fmla="*/ 308129 w 769088"/>
                <a:gd name="connsiteY328" fmla="*/ 847437 h 1008924"/>
                <a:gd name="connsiteX329" fmla="*/ 299256 w 769088"/>
                <a:gd name="connsiteY329" fmla="*/ 838219 h 1008924"/>
                <a:gd name="connsiteX330" fmla="*/ 298744 w 769088"/>
                <a:gd name="connsiteY330" fmla="*/ 831562 h 1008924"/>
                <a:gd name="connsiteX331" fmla="*/ 298147 w 769088"/>
                <a:gd name="connsiteY331" fmla="*/ 817394 h 1008924"/>
                <a:gd name="connsiteX332" fmla="*/ 305569 w 769088"/>
                <a:gd name="connsiteY332" fmla="*/ 825844 h 1008924"/>
                <a:gd name="connsiteX333" fmla="*/ 312224 w 769088"/>
                <a:gd name="connsiteY333" fmla="*/ 908973 h 1008924"/>
                <a:gd name="connsiteX334" fmla="*/ 312224 w 769088"/>
                <a:gd name="connsiteY334" fmla="*/ 908973 h 1008924"/>
                <a:gd name="connsiteX335" fmla="*/ 312224 w 769088"/>
                <a:gd name="connsiteY335" fmla="*/ 908973 h 1008924"/>
                <a:gd name="connsiteX336" fmla="*/ 309580 w 769088"/>
                <a:gd name="connsiteY336" fmla="*/ 907181 h 1008924"/>
                <a:gd name="connsiteX337" fmla="*/ 308726 w 769088"/>
                <a:gd name="connsiteY337" fmla="*/ 903511 h 1008924"/>
                <a:gd name="connsiteX338" fmla="*/ 308044 w 769088"/>
                <a:gd name="connsiteY338" fmla="*/ 900268 h 1008924"/>
                <a:gd name="connsiteX339" fmla="*/ 322633 w 769088"/>
                <a:gd name="connsiteY339" fmla="*/ 908376 h 1008924"/>
                <a:gd name="connsiteX340" fmla="*/ 322633 w 769088"/>
                <a:gd name="connsiteY340" fmla="*/ 908546 h 1008924"/>
                <a:gd name="connsiteX341" fmla="*/ 325534 w 769088"/>
                <a:gd name="connsiteY341" fmla="*/ 918191 h 1008924"/>
                <a:gd name="connsiteX342" fmla="*/ 326302 w 769088"/>
                <a:gd name="connsiteY342" fmla="*/ 920666 h 1008924"/>
                <a:gd name="connsiteX343" fmla="*/ 312139 w 769088"/>
                <a:gd name="connsiteY343" fmla="*/ 908888 h 1008924"/>
                <a:gd name="connsiteX344" fmla="*/ 312139 w 769088"/>
                <a:gd name="connsiteY344" fmla="*/ 908888 h 1008924"/>
                <a:gd name="connsiteX345" fmla="*/ 312139 w 769088"/>
                <a:gd name="connsiteY345" fmla="*/ 908888 h 1008924"/>
                <a:gd name="connsiteX346" fmla="*/ 237913 w 769088"/>
                <a:gd name="connsiteY346" fmla="*/ 872017 h 1008924"/>
                <a:gd name="connsiteX347" fmla="*/ 237913 w 769088"/>
                <a:gd name="connsiteY347" fmla="*/ 872017 h 1008924"/>
                <a:gd name="connsiteX348" fmla="*/ 237913 w 769088"/>
                <a:gd name="connsiteY348" fmla="*/ 872017 h 1008924"/>
                <a:gd name="connsiteX349" fmla="*/ 211891 w 769088"/>
                <a:gd name="connsiteY349" fmla="*/ 850339 h 1008924"/>
                <a:gd name="connsiteX350" fmla="*/ 223409 w 769088"/>
                <a:gd name="connsiteY350" fmla="*/ 855716 h 1008924"/>
                <a:gd name="connsiteX351" fmla="*/ 228101 w 769088"/>
                <a:gd name="connsiteY351" fmla="*/ 860666 h 1008924"/>
                <a:gd name="connsiteX352" fmla="*/ 239449 w 769088"/>
                <a:gd name="connsiteY352" fmla="*/ 872273 h 1008924"/>
                <a:gd name="connsiteX353" fmla="*/ 239619 w 769088"/>
                <a:gd name="connsiteY353" fmla="*/ 872103 h 1008924"/>
                <a:gd name="connsiteX354" fmla="*/ 228699 w 769088"/>
                <a:gd name="connsiteY354" fmla="*/ 859983 h 1008924"/>
                <a:gd name="connsiteX355" fmla="*/ 226054 w 769088"/>
                <a:gd name="connsiteY355" fmla="*/ 856996 h 1008924"/>
                <a:gd name="connsiteX356" fmla="*/ 226736 w 769088"/>
                <a:gd name="connsiteY356" fmla="*/ 857337 h 1008924"/>
                <a:gd name="connsiteX357" fmla="*/ 242350 w 769088"/>
                <a:gd name="connsiteY357" fmla="*/ 865189 h 1008924"/>
                <a:gd name="connsiteX358" fmla="*/ 242520 w 769088"/>
                <a:gd name="connsiteY358" fmla="*/ 866384 h 1008924"/>
                <a:gd name="connsiteX359" fmla="*/ 242776 w 769088"/>
                <a:gd name="connsiteY359" fmla="*/ 866384 h 1008924"/>
                <a:gd name="connsiteX360" fmla="*/ 242776 w 769088"/>
                <a:gd name="connsiteY360" fmla="*/ 865360 h 1008924"/>
                <a:gd name="connsiteX361" fmla="*/ 251137 w 769088"/>
                <a:gd name="connsiteY361" fmla="*/ 869713 h 1008924"/>
                <a:gd name="connsiteX362" fmla="*/ 253953 w 769088"/>
                <a:gd name="connsiteY362" fmla="*/ 872188 h 1008924"/>
                <a:gd name="connsiteX363" fmla="*/ 253953 w 769088"/>
                <a:gd name="connsiteY363" fmla="*/ 872188 h 1008924"/>
                <a:gd name="connsiteX364" fmla="*/ 254208 w 769088"/>
                <a:gd name="connsiteY364" fmla="*/ 872359 h 1008924"/>
                <a:gd name="connsiteX365" fmla="*/ 254465 w 769088"/>
                <a:gd name="connsiteY365" fmla="*/ 872529 h 1008924"/>
                <a:gd name="connsiteX366" fmla="*/ 254465 w 769088"/>
                <a:gd name="connsiteY366" fmla="*/ 872529 h 1008924"/>
                <a:gd name="connsiteX367" fmla="*/ 257109 w 769088"/>
                <a:gd name="connsiteY367" fmla="*/ 874578 h 1008924"/>
                <a:gd name="connsiteX368" fmla="*/ 259328 w 769088"/>
                <a:gd name="connsiteY368" fmla="*/ 885929 h 1008924"/>
                <a:gd name="connsiteX369" fmla="*/ 259583 w 769088"/>
                <a:gd name="connsiteY369" fmla="*/ 885929 h 1008924"/>
                <a:gd name="connsiteX370" fmla="*/ 257962 w 769088"/>
                <a:gd name="connsiteY370" fmla="*/ 875346 h 1008924"/>
                <a:gd name="connsiteX371" fmla="*/ 300024 w 769088"/>
                <a:gd name="connsiteY371" fmla="*/ 907351 h 1008924"/>
                <a:gd name="connsiteX372" fmla="*/ 307873 w 769088"/>
                <a:gd name="connsiteY372" fmla="*/ 912814 h 1008924"/>
                <a:gd name="connsiteX373" fmla="*/ 313930 w 769088"/>
                <a:gd name="connsiteY373" fmla="*/ 931334 h 1008924"/>
                <a:gd name="connsiteX374" fmla="*/ 284240 w 769088"/>
                <a:gd name="connsiteY374" fmla="*/ 909485 h 1008924"/>
                <a:gd name="connsiteX375" fmla="*/ 238254 w 769088"/>
                <a:gd name="connsiteY375" fmla="*/ 872188 h 1008924"/>
                <a:gd name="connsiteX376" fmla="*/ 238254 w 769088"/>
                <a:gd name="connsiteY376" fmla="*/ 872188 h 1008924"/>
                <a:gd name="connsiteX377" fmla="*/ 238254 w 769088"/>
                <a:gd name="connsiteY377" fmla="*/ 872188 h 1008924"/>
                <a:gd name="connsiteX378" fmla="*/ 112667 w 769088"/>
                <a:gd name="connsiteY378" fmla="*/ 744080 h 1008924"/>
                <a:gd name="connsiteX379" fmla="*/ 111899 w 769088"/>
                <a:gd name="connsiteY379" fmla="*/ 742970 h 1008924"/>
                <a:gd name="connsiteX380" fmla="*/ 105842 w 769088"/>
                <a:gd name="connsiteY380" fmla="*/ 733411 h 1008924"/>
                <a:gd name="connsiteX381" fmla="*/ 99529 w 769088"/>
                <a:gd name="connsiteY381" fmla="*/ 722828 h 1008924"/>
                <a:gd name="connsiteX382" fmla="*/ 103283 w 769088"/>
                <a:gd name="connsiteY382" fmla="*/ 713696 h 1008924"/>
                <a:gd name="connsiteX383" fmla="*/ 121626 w 769088"/>
                <a:gd name="connsiteY383" fmla="*/ 744677 h 1008924"/>
                <a:gd name="connsiteX384" fmla="*/ 127683 w 769088"/>
                <a:gd name="connsiteY384" fmla="*/ 754492 h 1008924"/>
                <a:gd name="connsiteX385" fmla="*/ 127427 w 769088"/>
                <a:gd name="connsiteY385" fmla="*/ 755261 h 1008924"/>
                <a:gd name="connsiteX386" fmla="*/ 127598 w 769088"/>
                <a:gd name="connsiteY386" fmla="*/ 755261 h 1008924"/>
                <a:gd name="connsiteX387" fmla="*/ 127769 w 769088"/>
                <a:gd name="connsiteY387" fmla="*/ 754749 h 1008924"/>
                <a:gd name="connsiteX388" fmla="*/ 128707 w 769088"/>
                <a:gd name="connsiteY388" fmla="*/ 756285 h 1008924"/>
                <a:gd name="connsiteX389" fmla="*/ 136044 w 769088"/>
                <a:gd name="connsiteY389" fmla="*/ 767807 h 1008924"/>
                <a:gd name="connsiteX390" fmla="*/ 136215 w 769088"/>
                <a:gd name="connsiteY390" fmla="*/ 767721 h 1008924"/>
                <a:gd name="connsiteX391" fmla="*/ 129475 w 769088"/>
                <a:gd name="connsiteY391" fmla="*/ 755943 h 1008924"/>
                <a:gd name="connsiteX392" fmla="*/ 128195 w 769088"/>
                <a:gd name="connsiteY392" fmla="*/ 753639 h 1008924"/>
                <a:gd name="connsiteX393" fmla="*/ 128963 w 769088"/>
                <a:gd name="connsiteY393" fmla="*/ 751591 h 1008924"/>
                <a:gd name="connsiteX394" fmla="*/ 144064 w 769088"/>
                <a:gd name="connsiteY394" fmla="*/ 781804 h 1008924"/>
                <a:gd name="connsiteX395" fmla="*/ 141760 w 769088"/>
                <a:gd name="connsiteY395" fmla="*/ 781206 h 1008924"/>
                <a:gd name="connsiteX396" fmla="*/ 141078 w 769088"/>
                <a:gd name="connsiteY396" fmla="*/ 781036 h 1008924"/>
                <a:gd name="connsiteX397" fmla="*/ 112582 w 769088"/>
                <a:gd name="connsiteY397" fmla="*/ 743995 h 1008924"/>
                <a:gd name="connsiteX398" fmla="*/ 138177 w 769088"/>
                <a:gd name="connsiteY398" fmla="*/ 782316 h 1008924"/>
                <a:gd name="connsiteX399" fmla="*/ 136471 w 769088"/>
                <a:gd name="connsiteY399" fmla="*/ 780609 h 1008924"/>
                <a:gd name="connsiteX400" fmla="*/ 137068 w 769088"/>
                <a:gd name="connsiteY400" fmla="*/ 780780 h 1008924"/>
                <a:gd name="connsiteX401" fmla="*/ 138263 w 769088"/>
                <a:gd name="connsiteY401" fmla="*/ 782316 h 1008924"/>
                <a:gd name="connsiteX402" fmla="*/ 82380 w 769088"/>
                <a:gd name="connsiteY402" fmla="*/ 691420 h 1008924"/>
                <a:gd name="connsiteX403" fmla="*/ 82380 w 769088"/>
                <a:gd name="connsiteY403" fmla="*/ 691420 h 1008924"/>
                <a:gd name="connsiteX404" fmla="*/ 82380 w 769088"/>
                <a:gd name="connsiteY404" fmla="*/ 691420 h 1008924"/>
                <a:gd name="connsiteX405" fmla="*/ 79138 w 769088"/>
                <a:gd name="connsiteY405" fmla="*/ 685019 h 1008924"/>
                <a:gd name="connsiteX406" fmla="*/ 83659 w 769088"/>
                <a:gd name="connsiteY406" fmla="*/ 676996 h 1008924"/>
                <a:gd name="connsiteX407" fmla="*/ 84086 w 769088"/>
                <a:gd name="connsiteY407" fmla="*/ 677849 h 1008924"/>
                <a:gd name="connsiteX408" fmla="*/ 84086 w 769088"/>
                <a:gd name="connsiteY408" fmla="*/ 677849 h 1008924"/>
                <a:gd name="connsiteX409" fmla="*/ 84086 w 769088"/>
                <a:gd name="connsiteY409" fmla="*/ 677849 h 1008924"/>
                <a:gd name="connsiteX410" fmla="*/ 84086 w 769088"/>
                <a:gd name="connsiteY410" fmla="*/ 677849 h 1008924"/>
                <a:gd name="connsiteX411" fmla="*/ 84086 w 769088"/>
                <a:gd name="connsiteY411" fmla="*/ 677849 h 1008924"/>
                <a:gd name="connsiteX412" fmla="*/ 90314 w 769088"/>
                <a:gd name="connsiteY412" fmla="*/ 689884 h 1008924"/>
                <a:gd name="connsiteX413" fmla="*/ 86389 w 769088"/>
                <a:gd name="connsiteY413" fmla="*/ 698931 h 1008924"/>
                <a:gd name="connsiteX414" fmla="*/ 82465 w 769088"/>
                <a:gd name="connsiteY414" fmla="*/ 691335 h 1008924"/>
                <a:gd name="connsiteX415" fmla="*/ 82465 w 769088"/>
                <a:gd name="connsiteY415" fmla="*/ 691335 h 1008924"/>
                <a:gd name="connsiteX416" fmla="*/ 82465 w 769088"/>
                <a:gd name="connsiteY416" fmla="*/ 691335 h 1008924"/>
                <a:gd name="connsiteX417" fmla="*/ 73763 w 769088"/>
                <a:gd name="connsiteY417" fmla="*/ 700381 h 1008924"/>
                <a:gd name="connsiteX418" fmla="*/ 73763 w 769088"/>
                <a:gd name="connsiteY418" fmla="*/ 700552 h 1008924"/>
                <a:gd name="connsiteX419" fmla="*/ 73848 w 769088"/>
                <a:gd name="connsiteY419" fmla="*/ 700552 h 1008924"/>
                <a:gd name="connsiteX420" fmla="*/ 96969 w 769088"/>
                <a:gd name="connsiteY420" fmla="*/ 741605 h 1008924"/>
                <a:gd name="connsiteX421" fmla="*/ 122649 w 769088"/>
                <a:gd name="connsiteY421" fmla="*/ 779585 h 1008924"/>
                <a:gd name="connsiteX422" fmla="*/ 114032 w 769088"/>
                <a:gd name="connsiteY422" fmla="*/ 773269 h 1008924"/>
                <a:gd name="connsiteX423" fmla="*/ 103965 w 769088"/>
                <a:gd name="connsiteY423" fmla="*/ 762259 h 1008924"/>
                <a:gd name="connsiteX424" fmla="*/ 92447 w 769088"/>
                <a:gd name="connsiteY424" fmla="*/ 744848 h 1008924"/>
                <a:gd name="connsiteX425" fmla="*/ 81953 w 769088"/>
                <a:gd name="connsiteY425" fmla="*/ 726669 h 1008924"/>
                <a:gd name="connsiteX426" fmla="*/ 63439 w 769088"/>
                <a:gd name="connsiteY426" fmla="*/ 689116 h 1008924"/>
                <a:gd name="connsiteX427" fmla="*/ 63439 w 769088"/>
                <a:gd name="connsiteY427" fmla="*/ 689116 h 1008924"/>
                <a:gd name="connsiteX428" fmla="*/ 63439 w 769088"/>
                <a:gd name="connsiteY428" fmla="*/ 689116 h 1008924"/>
                <a:gd name="connsiteX429" fmla="*/ 63439 w 769088"/>
                <a:gd name="connsiteY429" fmla="*/ 689116 h 1008924"/>
                <a:gd name="connsiteX430" fmla="*/ 63439 w 769088"/>
                <a:gd name="connsiteY430" fmla="*/ 689116 h 1008924"/>
                <a:gd name="connsiteX431" fmla="*/ 39636 w 769088"/>
                <a:gd name="connsiteY431" fmla="*/ 630140 h 1008924"/>
                <a:gd name="connsiteX432" fmla="*/ 39807 w 769088"/>
                <a:gd name="connsiteY432" fmla="*/ 629884 h 1008924"/>
                <a:gd name="connsiteX433" fmla="*/ 44243 w 769088"/>
                <a:gd name="connsiteY433" fmla="*/ 623824 h 1008924"/>
                <a:gd name="connsiteX434" fmla="*/ 55334 w 769088"/>
                <a:gd name="connsiteY434" fmla="*/ 656939 h 1008924"/>
                <a:gd name="connsiteX435" fmla="*/ 73592 w 769088"/>
                <a:gd name="connsiteY435" fmla="*/ 700296 h 1008924"/>
                <a:gd name="connsiteX436" fmla="*/ 73592 w 769088"/>
                <a:gd name="connsiteY436" fmla="*/ 700296 h 1008924"/>
                <a:gd name="connsiteX437" fmla="*/ 73677 w 769088"/>
                <a:gd name="connsiteY437" fmla="*/ 700467 h 1008924"/>
                <a:gd name="connsiteX438" fmla="*/ 45778 w 769088"/>
                <a:gd name="connsiteY438" fmla="*/ 621605 h 1008924"/>
                <a:gd name="connsiteX439" fmla="*/ 47911 w 769088"/>
                <a:gd name="connsiteY439" fmla="*/ 618788 h 1008924"/>
                <a:gd name="connsiteX440" fmla="*/ 58235 w 769088"/>
                <a:gd name="connsiteY440" fmla="*/ 649172 h 1008924"/>
                <a:gd name="connsiteX441" fmla="*/ 58918 w 769088"/>
                <a:gd name="connsiteY441" fmla="*/ 650794 h 1008924"/>
                <a:gd name="connsiteX442" fmla="*/ 57808 w 769088"/>
                <a:gd name="connsiteY442" fmla="*/ 653098 h 1008924"/>
                <a:gd name="connsiteX443" fmla="*/ 45778 w 769088"/>
                <a:gd name="connsiteY443" fmla="*/ 621690 h 1008924"/>
                <a:gd name="connsiteX444" fmla="*/ 65231 w 769088"/>
                <a:gd name="connsiteY444" fmla="*/ 486925 h 1008924"/>
                <a:gd name="connsiteX445" fmla="*/ 75042 w 769088"/>
                <a:gd name="connsiteY445" fmla="*/ 456882 h 1008924"/>
                <a:gd name="connsiteX446" fmla="*/ 78114 w 769088"/>
                <a:gd name="connsiteY446" fmla="*/ 453127 h 1008924"/>
                <a:gd name="connsiteX447" fmla="*/ 87584 w 769088"/>
                <a:gd name="connsiteY447" fmla="*/ 441690 h 1008924"/>
                <a:gd name="connsiteX448" fmla="*/ 87584 w 769088"/>
                <a:gd name="connsiteY448" fmla="*/ 441690 h 1008924"/>
                <a:gd name="connsiteX449" fmla="*/ 87584 w 769088"/>
                <a:gd name="connsiteY449" fmla="*/ 441690 h 1008924"/>
                <a:gd name="connsiteX450" fmla="*/ 87584 w 769088"/>
                <a:gd name="connsiteY450" fmla="*/ 441690 h 1008924"/>
                <a:gd name="connsiteX451" fmla="*/ 87584 w 769088"/>
                <a:gd name="connsiteY451" fmla="*/ 441690 h 1008924"/>
                <a:gd name="connsiteX452" fmla="*/ 88096 w 769088"/>
                <a:gd name="connsiteY452" fmla="*/ 441008 h 1008924"/>
                <a:gd name="connsiteX453" fmla="*/ 88096 w 769088"/>
                <a:gd name="connsiteY453" fmla="*/ 441178 h 1008924"/>
                <a:gd name="connsiteX454" fmla="*/ 74957 w 769088"/>
                <a:gd name="connsiteY454" fmla="*/ 477537 h 1008924"/>
                <a:gd name="connsiteX455" fmla="*/ 71032 w 769088"/>
                <a:gd name="connsiteY455" fmla="*/ 490680 h 1008924"/>
                <a:gd name="connsiteX456" fmla="*/ 61477 w 769088"/>
                <a:gd name="connsiteY456" fmla="*/ 512188 h 1008924"/>
                <a:gd name="connsiteX457" fmla="*/ 56443 w 769088"/>
                <a:gd name="connsiteY457" fmla="*/ 530538 h 1008924"/>
                <a:gd name="connsiteX458" fmla="*/ 50727 w 769088"/>
                <a:gd name="connsiteY458" fmla="*/ 537537 h 1008924"/>
                <a:gd name="connsiteX459" fmla="*/ 65146 w 769088"/>
                <a:gd name="connsiteY459" fmla="*/ 487010 h 1008924"/>
                <a:gd name="connsiteX460" fmla="*/ 65146 w 769088"/>
                <a:gd name="connsiteY460" fmla="*/ 487010 h 1008924"/>
                <a:gd name="connsiteX461" fmla="*/ 65146 w 769088"/>
                <a:gd name="connsiteY461" fmla="*/ 487010 h 1008924"/>
                <a:gd name="connsiteX462" fmla="*/ 65146 w 769088"/>
                <a:gd name="connsiteY462" fmla="*/ 487010 h 1008924"/>
                <a:gd name="connsiteX463" fmla="*/ 65146 w 769088"/>
                <a:gd name="connsiteY463" fmla="*/ 487010 h 1008924"/>
                <a:gd name="connsiteX464" fmla="*/ 183992 w 769088"/>
                <a:gd name="connsiteY464" fmla="*/ 396626 h 1008924"/>
                <a:gd name="connsiteX465" fmla="*/ 183481 w 769088"/>
                <a:gd name="connsiteY465" fmla="*/ 396456 h 1008924"/>
                <a:gd name="connsiteX466" fmla="*/ 186296 w 769088"/>
                <a:gd name="connsiteY466" fmla="*/ 394237 h 1008924"/>
                <a:gd name="connsiteX467" fmla="*/ 189112 w 769088"/>
                <a:gd name="connsiteY467" fmla="*/ 392188 h 1008924"/>
                <a:gd name="connsiteX468" fmla="*/ 196534 w 769088"/>
                <a:gd name="connsiteY468" fmla="*/ 402942 h 1008924"/>
                <a:gd name="connsiteX469" fmla="*/ 201312 w 769088"/>
                <a:gd name="connsiteY469" fmla="*/ 411733 h 1008924"/>
                <a:gd name="connsiteX470" fmla="*/ 197046 w 769088"/>
                <a:gd name="connsiteY470" fmla="*/ 414208 h 1008924"/>
                <a:gd name="connsiteX471" fmla="*/ 194145 w 769088"/>
                <a:gd name="connsiteY471" fmla="*/ 416000 h 1008924"/>
                <a:gd name="connsiteX472" fmla="*/ 186467 w 769088"/>
                <a:gd name="connsiteY472" fmla="*/ 404222 h 1008924"/>
                <a:gd name="connsiteX473" fmla="*/ 186296 w 769088"/>
                <a:gd name="connsiteY473" fmla="*/ 404308 h 1008924"/>
                <a:gd name="connsiteX474" fmla="*/ 193207 w 769088"/>
                <a:gd name="connsiteY474" fmla="*/ 416513 h 1008924"/>
                <a:gd name="connsiteX475" fmla="*/ 183822 w 769088"/>
                <a:gd name="connsiteY475" fmla="*/ 422402 h 1008924"/>
                <a:gd name="connsiteX476" fmla="*/ 182798 w 769088"/>
                <a:gd name="connsiteY476" fmla="*/ 420780 h 1008924"/>
                <a:gd name="connsiteX477" fmla="*/ 178362 w 769088"/>
                <a:gd name="connsiteY477" fmla="*/ 413696 h 1008924"/>
                <a:gd name="connsiteX478" fmla="*/ 177508 w 769088"/>
                <a:gd name="connsiteY478" fmla="*/ 412330 h 1008924"/>
                <a:gd name="connsiteX479" fmla="*/ 184931 w 769088"/>
                <a:gd name="connsiteY479" fmla="*/ 407722 h 1008924"/>
                <a:gd name="connsiteX480" fmla="*/ 184846 w 769088"/>
                <a:gd name="connsiteY480" fmla="*/ 407551 h 1008924"/>
                <a:gd name="connsiteX481" fmla="*/ 176996 w 769088"/>
                <a:gd name="connsiteY481" fmla="*/ 411477 h 1008924"/>
                <a:gd name="connsiteX482" fmla="*/ 172816 w 769088"/>
                <a:gd name="connsiteY482" fmla="*/ 405332 h 1008924"/>
                <a:gd name="connsiteX483" fmla="*/ 183310 w 769088"/>
                <a:gd name="connsiteY483" fmla="*/ 396797 h 1008924"/>
                <a:gd name="connsiteX484" fmla="*/ 183992 w 769088"/>
                <a:gd name="connsiteY484" fmla="*/ 396968 h 1008924"/>
                <a:gd name="connsiteX485" fmla="*/ 183992 w 769088"/>
                <a:gd name="connsiteY485" fmla="*/ 396797 h 1008924"/>
                <a:gd name="connsiteX486" fmla="*/ 217693 w 769088"/>
                <a:gd name="connsiteY486" fmla="*/ 407636 h 1008924"/>
                <a:gd name="connsiteX487" fmla="*/ 225030 w 769088"/>
                <a:gd name="connsiteY487" fmla="*/ 426754 h 1008924"/>
                <a:gd name="connsiteX488" fmla="*/ 216328 w 769088"/>
                <a:gd name="connsiteY488" fmla="*/ 435033 h 1008924"/>
                <a:gd name="connsiteX489" fmla="*/ 214024 w 769088"/>
                <a:gd name="connsiteY489" fmla="*/ 430510 h 1008924"/>
                <a:gd name="connsiteX490" fmla="*/ 206004 w 769088"/>
                <a:gd name="connsiteY490" fmla="*/ 415403 h 1008924"/>
                <a:gd name="connsiteX491" fmla="*/ 217693 w 769088"/>
                <a:gd name="connsiteY491" fmla="*/ 407551 h 1008924"/>
                <a:gd name="connsiteX492" fmla="*/ 215560 w 769088"/>
                <a:gd name="connsiteY492" fmla="*/ 406527 h 1008924"/>
                <a:gd name="connsiteX493" fmla="*/ 217010 w 769088"/>
                <a:gd name="connsiteY493" fmla="*/ 405673 h 1008924"/>
                <a:gd name="connsiteX494" fmla="*/ 217010 w 769088"/>
                <a:gd name="connsiteY494" fmla="*/ 405759 h 1008924"/>
                <a:gd name="connsiteX495" fmla="*/ 215560 w 769088"/>
                <a:gd name="connsiteY495" fmla="*/ 406527 h 1008924"/>
                <a:gd name="connsiteX496" fmla="*/ 305996 w 769088"/>
                <a:gd name="connsiteY496" fmla="*/ 457053 h 1008924"/>
                <a:gd name="connsiteX497" fmla="*/ 308982 w 769088"/>
                <a:gd name="connsiteY497" fmla="*/ 457309 h 1008924"/>
                <a:gd name="connsiteX498" fmla="*/ 308385 w 769088"/>
                <a:gd name="connsiteY498" fmla="*/ 457992 h 1008924"/>
                <a:gd name="connsiteX499" fmla="*/ 305740 w 769088"/>
                <a:gd name="connsiteY499" fmla="*/ 461064 h 1008924"/>
                <a:gd name="connsiteX500" fmla="*/ 305996 w 769088"/>
                <a:gd name="connsiteY500" fmla="*/ 457138 h 1008924"/>
                <a:gd name="connsiteX501" fmla="*/ 229210 w 769088"/>
                <a:gd name="connsiteY501" fmla="*/ 580979 h 1008924"/>
                <a:gd name="connsiteX502" fmla="*/ 228955 w 769088"/>
                <a:gd name="connsiteY502" fmla="*/ 621349 h 1008924"/>
                <a:gd name="connsiteX503" fmla="*/ 229296 w 769088"/>
                <a:gd name="connsiteY503" fmla="*/ 631420 h 1008924"/>
                <a:gd name="connsiteX504" fmla="*/ 229808 w 769088"/>
                <a:gd name="connsiteY504" fmla="*/ 641491 h 1008924"/>
                <a:gd name="connsiteX505" fmla="*/ 230831 w 769088"/>
                <a:gd name="connsiteY505" fmla="*/ 654720 h 1008924"/>
                <a:gd name="connsiteX506" fmla="*/ 229296 w 769088"/>
                <a:gd name="connsiteY506" fmla="*/ 684592 h 1008924"/>
                <a:gd name="connsiteX507" fmla="*/ 229296 w 769088"/>
                <a:gd name="connsiteY507" fmla="*/ 684592 h 1008924"/>
                <a:gd name="connsiteX508" fmla="*/ 229296 w 769088"/>
                <a:gd name="connsiteY508" fmla="*/ 684592 h 1008924"/>
                <a:gd name="connsiteX509" fmla="*/ 229296 w 769088"/>
                <a:gd name="connsiteY509" fmla="*/ 684592 h 1008924"/>
                <a:gd name="connsiteX510" fmla="*/ 230149 w 769088"/>
                <a:gd name="connsiteY510" fmla="*/ 701491 h 1008924"/>
                <a:gd name="connsiteX511" fmla="*/ 230661 w 769088"/>
                <a:gd name="connsiteY511" fmla="*/ 709941 h 1008924"/>
                <a:gd name="connsiteX512" fmla="*/ 231600 w 769088"/>
                <a:gd name="connsiteY512" fmla="*/ 718475 h 1008924"/>
                <a:gd name="connsiteX513" fmla="*/ 232282 w 769088"/>
                <a:gd name="connsiteY513" fmla="*/ 721206 h 1008924"/>
                <a:gd name="connsiteX514" fmla="*/ 232282 w 769088"/>
                <a:gd name="connsiteY514" fmla="*/ 723169 h 1008924"/>
                <a:gd name="connsiteX515" fmla="*/ 229722 w 769088"/>
                <a:gd name="connsiteY515" fmla="*/ 714464 h 1008924"/>
                <a:gd name="connsiteX516" fmla="*/ 222812 w 769088"/>
                <a:gd name="connsiteY516" fmla="*/ 689884 h 1008924"/>
                <a:gd name="connsiteX517" fmla="*/ 225372 w 769088"/>
                <a:gd name="connsiteY517" fmla="*/ 668973 h 1008924"/>
                <a:gd name="connsiteX518" fmla="*/ 225542 w 769088"/>
                <a:gd name="connsiteY518" fmla="*/ 669229 h 1008924"/>
                <a:gd name="connsiteX519" fmla="*/ 225713 w 769088"/>
                <a:gd name="connsiteY519" fmla="*/ 669144 h 1008924"/>
                <a:gd name="connsiteX520" fmla="*/ 225456 w 769088"/>
                <a:gd name="connsiteY520" fmla="*/ 668547 h 1008924"/>
                <a:gd name="connsiteX521" fmla="*/ 225798 w 769088"/>
                <a:gd name="connsiteY521" fmla="*/ 666071 h 1008924"/>
                <a:gd name="connsiteX522" fmla="*/ 227419 w 769088"/>
                <a:gd name="connsiteY522" fmla="*/ 654976 h 1008924"/>
                <a:gd name="connsiteX523" fmla="*/ 228272 w 769088"/>
                <a:gd name="connsiteY523" fmla="*/ 649685 h 1008924"/>
                <a:gd name="connsiteX524" fmla="*/ 228613 w 769088"/>
                <a:gd name="connsiteY524" fmla="*/ 650709 h 1008924"/>
                <a:gd name="connsiteX525" fmla="*/ 228869 w 769088"/>
                <a:gd name="connsiteY525" fmla="*/ 650709 h 1008924"/>
                <a:gd name="connsiteX526" fmla="*/ 228357 w 769088"/>
                <a:gd name="connsiteY526" fmla="*/ 648916 h 1008924"/>
                <a:gd name="connsiteX527" fmla="*/ 229126 w 769088"/>
                <a:gd name="connsiteY527" fmla="*/ 643966 h 1008924"/>
                <a:gd name="connsiteX528" fmla="*/ 228869 w 769088"/>
                <a:gd name="connsiteY528" fmla="*/ 643966 h 1008924"/>
                <a:gd name="connsiteX529" fmla="*/ 228016 w 769088"/>
                <a:gd name="connsiteY529" fmla="*/ 647892 h 1008924"/>
                <a:gd name="connsiteX530" fmla="*/ 224689 w 769088"/>
                <a:gd name="connsiteY530" fmla="*/ 635431 h 1008924"/>
                <a:gd name="connsiteX531" fmla="*/ 216754 w 769088"/>
                <a:gd name="connsiteY531" fmla="*/ 605474 h 1008924"/>
                <a:gd name="connsiteX532" fmla="*/ 218119 w 769088"/>
                <a:gd name="connsiteY532" fmla="*/ 597366 h 1008924"/>
                <a:gd name="connsiteX533" fmla="*/ 218119 w 769088"/>
                <a:gd name="connsiteY533" fmla="*/ 597366 h 1008924"/>
                <a:gd name="connsiteX534" fmla="*/ 218119 w 769088"/>
                <a:gd name="connsiteY534" fmla="*/ 597366 h 1008924"/>
                <a:gd name="connsiteX535" fmla="*/ 218119 w 769088"/>
                <a:gd name="connsiteY535" fmla="*/ 597366 h 1008924"/>
                <a:gd name="connsiteX536" fmla="*/ 218119 w 769088"/>
                <a:gd name="connsiteY536" fmla="*/ 597366 h 1008924"/>
                <a:gd name="connsiteX537" fmla="*/ 220423 w 769088"/>
                <a:gd name="connsiteY537" fmla="*/ 581576 h 1008924"/>
                <a:gd name="connsiteX538" fmla="*/ 225201 w 769088"/>
                <a:gd name="connsiteY538" fmla="*/ 587892 h 1008924"/>
                <a:gd name="connsiteX539" fmla="*/ 225372 w 769088"/>
                <a:gd name="connsiteY539" fmla="*/ 587722 h 1008924"/>
                <a:gd name="connsiteX540" fmla="*/ 220594 w 769088"/>
                <a:gd name="connsiteY540" fmla="*/ 580638 h 1008924"/>
                <a:gd name="connsiteX541" fmla="*/ 224177 w 769088"/>
                <a:gd name="connsiteY541" fmla="*/ 558106 h 1008924"/>
                <a:gd name="connsiteX542" fmla="*/ 230234 w 769088"/>
                <a:gd name="connsiteY542" fmla="*/ 568860 h 1008924"/>
                <a:gd name="connsiteX543" fmla="*/ 229210 w 769088"/>
                <a:gd name="connsiteY543" fmla="*/ 580808 h 1008924"/>
                <a:gd name="connsiteX544" fmla="*/ 229210 w 769088"/>
                <a:gd name="connsiteY544" fmla="*/ 580808 h 1008924"/>
                <a:gd name="connsiteX545" fmla="*/ 229210 w 769088"/>
                <a:gd name="connsiteY545" fmla="*/ 580979 h 1008924"/>
                <a:gd name="connsiteX546" fmla="*/ 229210 w 769088"/>
                <a:gd name="connsiteY546" fmla="*/ 581150 h 1008924"/>
                <a:gd name="connsiteX547" fmla="*/ 229210 w 769088"/>
                <a:gd name="connsiteY547" fmla="*/ 581150 h 1008924"/>
                <a:gd name="connsiteX548" fmla="*/ 249858 w 769088"/>
                <a:gd name="connsiteY548" fmla="*/ 766014 h 1008924"/>
                <a:gd name="connsiteX549" fmla="*/ 249601 w 769088"/>
                <a:gd name="connsiteY549" fmla="*/ 757053 h 1008924"/>
                <a:gd name="connsiteX550" fmla="*/ 255745 w 769088"/>
                <a:gd name="connsiteY550" fmla="*/ 765161 h 1008924"/>
                <a:gd name="connsiteX551" fmla="*/ 265726 w 769088"/>
                <a:gd name="connsiteY551" fmla="*/ 777963 h 1008924"/>
                <a:gd name="connsiteX552" fmla="*/ 269139 w 769088"/>
                <a:gd name="connsiteY552" fmla="*/ 805104 h 1008924"/>
                <a:gd name="connsiteX553" fmla="*/ 250199 w 769088"/>
                <a:gd name="connsiteY553" fmla="*/ 782743 h 1008924"/>
                <a:gd name="connsiteX554" fmla="*/ 250028 w 769088"/>
                <a:gd name="connsiteY554" fmla="*/ 772330 h 1008924"/>
                <a:gd name="connsiteX555" fmla="*/ 250028 w 769088"/>
                <a:gd name="connsiteY555" fmla="*/ 772330 h 1008924"/>
                <a:gd name="connsiteX556" fmla="*/ 250028 w 769088"/>
                <a:gd name="connsiteY556" fmla="*/ 772160 h 1008924"/>
                <a:gd name="connsiteX557" fmla="*/ 250028 w 769088"/>
                <a:gd name="connsiteY557" fmla="*/ 771989 h 1008924"/>
                <a:gd name="connsiteX558" fmla="*/ 250028 w 769088"/>
                <a:gd name="connsiteY558" fmla="*/ 771989 h 1008924"/>
                <a:gd name="connsiteX559" fmla="*/ 249858 w 769088"/>
                <a:gd name="connsiteY559" fmla="*/ 767636 h 1008924"/>
                <a:gd name="connsiteX560" fmla="*/ 258560 w 769088"/>
                <a:gd name="connsiteY560" fmla="*/ 778475 h 1008924"/>
                <a:gd name="connsiteX561" fmla="*/ 258730 w 769088"/>
                <a:gd name="connsiteY561" fmla="*/ 778305 h 1008924"/>
                <a:gd name="connsiteX562" fmla="*/ 249772 w 769088"/>
                <a:gd name="connsiteY562" fmla="*/ 765929 h 1008924"/>
                <a:gd name="connsiteX563" fmla="*/ 302839 w 769088"/>
                <a:gd name="connsiteY563" fmla="*/ 867579 h 1008924"/>
                <a:gd name="connsiteX564" fmla="*/ 301304 w 769088"/>
                <a:gd name="connsiteY564" fmla="*/ 855886 h 1008924"/>
                <a:gd name="connsiteX565" fmla="*/ 301986 w 769088"/>
                <a:gd name="connsiteY565" fmla="*/ 855886 h 1008924"/>
                <a:gd name="connsiteX566" fmla="*/ 301304 w 769088"/>
                <a:gd name="connsiteY566" fmla="*/ 855374 h 1008924"/>
                <a:gd name="connsiteX567" fmla="*/ 300194 w 769088"/>
                <a:gd name="connsiteY567" fmla="*/ 845730 h 1008924"/>
                <a:gd name="connsiteX568" fmla="*/ 309750 w 769088"/>
                <a:gd name="connsiteY568" fmla="*/ 856142 h 1008924"/>
                <a:gd name="connsiteX569" fmla="*/ 314016 w 769088"/>
                <a:gd name="connsiteY569" fmla="*/ 875602 h 1008924"/>
                <a:gd name="connsiteX570" fmla="*/ 303010 w 769088"/>
                <a:gd name="connsiteY570" fmla="*/ 868689 h 1008924"/>
                <a:gd name="connsiteX571" fmla="*/ 302925 w 769088"/>
                <a:gd name="connsiteY571" fmla="*/ 867835 h 1008924"/>
                <a:gd name="connsiteX572" fmla="*/ 302925 w 769088"/>
                <a:gd name="connsiteY572" fmla="*/ 867835 h 1008924"/>
                <a:gd name="connsiteX573" fmla="*/ 302925 w 769088"/>
                <a:gd name="connsiteY573" fmla="*/ 867664 h 1008924"/>
                <a:gd name="connsiteX574" fmla="*/ 302925 w 769088"/>
                <a:gd name="connsiteY574" fmla="*/ 867494 h 1008924"/>
                <a:gd name="connsiteX575" fmla="*/ 302925 w 769088"/>
                <a:gd name="connsiteY575" fmla="*/ 867494 h 1008924"/>
                <a:gd name="connsiteX576" fmla="*/ 290383 w 769088"/>
                <a:gd name="connsiteY576" fmla="*/ 871847 h 1008924"/>
                <a:gd name="connsiteX577" fmla="*/ 297123 w 769088"/>
                <a:gd name="connsiteY577" fmla="*/ 874322 h 1008924"/>
                <a:gd name="connsiteX578" fmla="*/ 298915 w 769088"/>
                <a:gd name="connsiteY578" fmla="*/ 875858 h 1008924"/>
                <a:gd name="connsiteX579" fmla="*/ 300024 w 769088"/>
                <a:gd name="connsiteY579" fmla="*/ 881491 h 1008924"/>
                <a:gd name="connsiteX580" fmla="*/ 286800 w 769088"/>
                <a:gd name="connsiteY580" fmla="*/ 872444 h 1008924"/>
                <a:gd name="connsiteX581" fmla="*/ 283814 w 769088"/>
                <a:gd name="connsiteY581" fmla="*/ 869969 h 1008924"/>
                <a:gd name="connsiteX582" fmla="*/ 283814 w 769088"/>
                <a:gd name="connsiteY582" fmla="*/ 869969 h 1008924"/>
                <a:gd name="connsiteX583" fmla="*/ 283814 w 769088"/>
                <a:gd name="connsiteY583" fmla="*/ 869969 h 1008924"/>
                <a:gd name="connsiteX584" fmla="*/ 283814 w 769088"/>
                <a:gd name="connsiteY584" fmla="*/ 869969 h 1008924"/>
                <a:gd name="connsiteX585" fmla="*/ 283814 w 769088"/>
                <a:gd name="connsiteY585" fmla="*/ 869969 h 1008924"/>
                <a:gd name="connsiteX586" fmla="*/ 280401 w 769088"/>
                <a:gd name="connsiteY586" fmla="*/ 867152 h 1008924"/>
                <a:gd name="connsiteX587" fmla="*/ 279633 w 769088"/>
                <a:gd name="connsiteY587" fmla="*/ 862031 h 1008924"/>
                <a:gd name="connsiteX588" fmla="*/ 290127 w 769088"/>
                <a:gd name="connsiteY588" fmla="*/ 867835 h 1008924"/>
                <a:gd name="connsiteX589" fmla="*/ 296099 w 769088"/>
                <a:gd name="connsiteY589" fmla="*/ 873383 h 1008924"/>
                <a:gd name="connsiteX590" fmla="*/ 290468 w 769088"/>
                <a:gd name="connsiteY590" fmla="*/ 871676 h 1008924"/>
                <a:gd name="connsiteX591" fmla="*/ 290468 w 769088"/>
                <a:gd name="connsiteY591" fmla="*/ 871932 h 1008924"/>
                <a:gd name="connsiteX592" fmla="*/ 305314 w 769088"/>
                <a:gd name="connsiteY592" fmla="*/ 904450 h 1008924"/>
                <a:gd name="connsiteX593" fmla="*/ 292943 w 769088"/>
                <a:gd name="connsiteY593" fmla="*/ 896256 h 1008924"/>
                <a:gd name="connsiteX594" fmla="*/ 286202 w 769088"/>
                <a:gd name="connsiteY594" fmla="*/ 891477 h 1008924"/>
                <a:gd name="connsiteX595" fmla="*/ 286032 w 769088"/>
                <a:gd name="connsiteY595" fmla="*/ 891647 h 1008924"/>
                <a:gd name="connsiteX596" fmla="*/ 286800 w 769088"/>
                <a:gd name="connsiteY596" fmla="*/ 892415 h 1008924"/>
                <a:gd name="connsiteX597" fmla="*/ 273917 w 769088"/>
                <a:gd name="connsiteY597" fmla="*/ 881918 h 1008924"/>
                <a:gd name="connsiteX598" fmla="*/ 282619 w 769088"/>
                <a:gd name="connsiteY598" fmla="*/ 886783 h 1008924"/>
                <a:gd name="connsiteX599" fmla="*/ 282619 w 769088"/>
                <a:gd name="connsiteY599" fmla="*/ 886783 h 1008924"/>
                <a:gd name="connsiteX600" fmla="*/ 282790 w 769088"/>
                <a:gd name="connsiteY600" fmla="*/ 886783 h 1008924"/>
                <a:gd name="connsiteX601" fmla="*/ 282961 w 769088"/>
                <a:gd name="connsiteY601" fmla="*/ 886783 h 1008924"/>
                <a:gd name="connsiteX602" fmla="*/ 282961 w 769088"/>
                <a:gd name="connsiteY602" fmla="*/ 886783 h 1008924"/>
                <a:gd name="connsiteX603" fmla="*/ 303778 w 769088"/>
                <a:gd name="connsiteY603" fmla="*/ 897792 h 1008924"/>
                <a:gd name="connsiteX604" fmla="*/ 305399 w 769088"/>
                <a:gd name="connsiteY604" fmla="*/ 904194 h 1008924"/>
                <a:gd name="connsiteX605" fmla="*/ 305399 w 769088"/>
                <a:gd name="connsiteY605" fmla="*/ 904279 h 1008924"/>
                <a:gd name="connsiteX606" fmla="*/ 285264 w 769088"/>
                <a:gd name="connsiteY606" fmla="*/ 882344 h 1008924"/>
                <a:gd name="connsiteX607" fmla="*/ 285264 w 769088"/>
                <a:gd name="connsiteY607" fmla="*/ 882344 h 1008924"/>
                <a:gd name="connsiteX608" fmla="*/ 285264 w 769088"/>
                <a:gd name="connsiteY608" fmla="*/ 882344 h 1008924"/>
                <a:gd name="connsiteX609" fmla="*/ 285264 w 769088"/>
                <a:gd name="connsiteY609" fmla="*/ 882344 h 1008924"/>
                <a:gd name="connsiteX610" fmla="*/ 285264 w 769088"/>
                <a:gd name="connsiteY610" fmla="*/ 882344 h 1008924"/>
                <a:gd name="connsiteX611" fmla="*/ 267945 w 769088"/>
                <a:gd name="connsiteY611" fmla="*/ 873810 h 1008924"/>
                <a:gd name="connsiteX612" fmla="*/ 258133 w 769088"/>
                <a:gd name="connsiteY612" fmla="*/ 863226 h 1008924"/>
                <a:gd name="connsiteX613" fmla="*/ 255829 w 769088"/>
                <a:gd name="connsiteY613" fmla="*/ 860666 h 1008924"/>
                <a:gd name="connsiteX614" fmla="*/ 255659 w 769088"/>
                <a:gd name="connsiteY614" fmla="*/ 859471 h 1008924"/>
                <a:gd name="connsiteX615" fmla="*/ 280913 w 769088"/>
                <a:gd name="connsiteY615" fmla="*/ 874919 h 1008924"/>
                <a:gd name="connsiteX616" fmla="*/ 280913 w 769088"/>
                <a:gd name="connsiteY616" fmla="*/ 874919 h 1008924"/>
                <a:gd name="connsiteX617" fmla="*/ 280913 w 769088"/>
                <a:gd name="connsiteY617" fmla="*/ 874919 h 1008924"/>
                <a:gd name="connsiteX618" fmla="*/ 280913 w 769088"/>
                <a:gd name="connsiteY618" fmla="*/ 874919 h 1008924"/>
                <a:gd name="connsiteX619" fmla="*/ 280913 w 769088"/>
                <a:gd name="connsiteY619" fmla="*/ 874919 h 1008924"/>
                <a:gd name="connsiteX620" fmla="*/ 282875 w 769088"/>
                <a:gd name="connsiteY620" fmla="*/ 876029 h 1008924"/>
                <a:gd name="connsiteX621" fmla="*/ 301901 w 769088"/>
                <a:gd name="connsiteY621" fmla="*/ 890965 h 1008924"/>
                <a:gd name="connsiteX622" fmla="*/ 302242 w 769088"/>
                <a:gd name="connsiteY622" fmla="*/ 892415 h 1008924"/>
                <a:gd name="connsiteX623" fmla="*/ 285179 w 769088"/>
                <a:gd name="connsiteY623" fmla="*/ 882344 h 1008924"/>
                <a:gd name="connsiteX624" fmla="*/ 257536 w 769088"/>
                <a:gd name="connsiteY624" fmla="*/ 868347 h 1008924"/>
                <a:gd name="connsiteX625" fmla="*/ 257536 w 769088"/>
                <a:gd name="connsiteY625" fmla="*/ 868347 h 1008924"/>
                <a:gd name="connsiteX626" fmla="*/ 257536 w 769088"/>
                <a:gd name="connsiteY626" fmla="*/ 868347 h 1008924"/>
                <a:gd name="connsiteX627" fmla="*/ 256854 w 769088"/>
                <a:gd name="connsiteY627" fmla="*/ 867750 h 1008924"/>
                <a:gd name="connsiteX628" fmla="*/ 256256 w 769088"/>
                <a:gd name="connsiteY628" fmla="*/ 863397 h 1008924"/>
                <a:gd name="connsiteX629" fmla="*/ 257024 w 769088"/>
                <a:gd name="connsiteY629" fmla="*/ 864165 h 1008924"/>
                <a:gd name="connsiteX630" fmla="*/ 266068 w 769088"/>
                <a:gd name="connsiteY630" fmla="*/ 872871 h 1008924"/>
                <a:gd name="connsiteX631" fmla="*/ 259157 w 769088"/>
                <a:gd name="connsiteY631" fmla="*/ 869627 h 1008924"/>
                <a:gd name="connsiteX632" fmla="*/ 257707 w 769088"/>
                <a:gd name="connsiteY632" fmla="*/ 868433 h 1008924"/>
                <a:gd name="connsiteX633" fmla="*/ 257707 w 769088"/>
                <a:gd name="connsiteY633" fmla="*/ 868433 h 1008924"/>
                <a:gd name="connsiteX634" fmla="*/ 257707 w 769088"/>
                <a:gd name="connsiteY634" fmla="*/ 868433 h 1008924"/>
                <a:gd name="connsiteX635" fmla="*/ 237230 w 769088"/>
                <a:gd name="connsiteY635" fmla="*/ 849144 h 1008924"/>
                <a:gd name="connsiteX636" fmla="*/ 240729 w 769088"/>
                <a:gd name="connsiteY636" fmla="*/ 851022 h 1008924"/>
                <a:gd name="connsiteX637" fmla="*/ 240729 w 769088"/>
                <a:gd name="connsiteY637" fmla="*/ 851022 h 1008924"/>
                <a:gd name="connsiteX638" fmla="*/ 241155 w 769088"/>
                <a:gd name="connsiteY638" fmla="*/ 854521 h 1008924"/>
                <a:gd name="connsiteX639" fmla="*/ 214365 w 769088"/>
                <a:gd name="connsiteY639" fmla="*/ 830965 h 1008924"/>
                <a:gd name="connsiteX640" fmla="*/ 205322 w 769088"/>
                <a:gd name="connsiteY640" fmla="*/ 822515 h 1008924"/>
                <a:gd name="connsiteX641" fmla="*/ 226225 w 769088"/>
                <a:gd name="connsiteY641" fmla="*/ 833440 h 1008924"/>
                <a:gd name="connsiteX642" fmla="*/ 240302 w 769088"/>
                <a:gd name="connsiteY642" fmla="*/ 847778 h 1008924"/>
                <a:gd name="connsiteX643" fmla="*/ 240558 w 769088"/>
                <a:gd name="connsiteY643" fmla="*/ 850253 h 1008924"/>
                <a:gd name="connsiteX644" fmla="*/ 237230 w 769088"/>
                <a:gd name="connsiteY644" fmla="*/ 848888 h 1008924"/>
                <a:gd name="connsiteX645" fmla="*/ 237145 w 769088"/>
                <a:gd name="connsiteY645" fmla="*/ 849058 h 1008924"/>
                <a:gd name="connsiteX646" fmla="*/ 242862 w 769088"/>
                <a:gd name="connsiteY646" fmla="*/ 862458 h 1008924"/>
                <a:gd name="connsiteX647" fmla="*/ 242520 w 769088"/>
                <a:gd name="connsiteY647" fmla="*/ 862287 h 1008924"/>
                <a:gd name="connsiteX648" fmla="*/ 242520 w 769088"/>
                <a:gd name="connsiteY648" fmla="*/ 862117 h 1008924"/>
                <a:gd name="connsiteX649" fmla="*/ 242862 w 769088"/>
                <a:gd name="connsiteY649" fmla="*/ 862458 h 1008924"/>
                <a:gd name="connsiteX650" fmla="*/ 161127 w 769088"/>
                <a:gd name="connsiteY650" fmla="*/ 776427 h 1008924"/>
                <a:gd name="connsiteX651" fmla="*/ 161127 w 769088"/>
                <a:gd name="connsiteY651" fmla="*/ 776427 h 1008924"/>
                <a:gd name="connsiteX652" fmla="*/ 161127 w 769088"/>
                <a:gd name="connsiteY652" fmla="*/ 776427 h 1008924"/>
                <a:gd name="connsiteX653" fmla="*/ 149098 w 769088"/>
                <a:gd name="connsiteY653" fmla="*/ 760894 h 1008924"/>
                <a:gd name="connsiteX654" fmla="*/ 149098 w 769088"/>
                <a:gd name="connsiteY654" fmla="*/ 760723 h 1008924"/>
                <a:gd name="connsiteX655" fmla="*/ 163005 w 769088"/>
                <a:gd name="connsiteY655" fmla="*/ 771135 h 1008924"/>
                <a:gd name="connsiteX656" fmla="*/ 161725 w 769088"/>
                <a:gd name="connsiteY656" fmla="*/ 777280 h 1008924"/>
                <a:gd name="connsiteX657" fmla="*/ 161213 w 769088"/>
                <a:gd name="connsiteY657" fmla="*/ 776598 h 1008924"/>
                <a:gd name="connsiteX658" fmla="*/ 161213 w 769088"/>
                <a:gd name="connsiteY658" fmla="*/ 776598 h 1008924"/>
                <a:gd name="connsiteX659" fmla="*/ 161213 w 769088"/>
                <a:gd name="connsiteY659" fmla="*/ 776598 h 1008924"/>
                <a:gd name="connsiteX660" fmla="*/ 155326 w 769088"/>
                <a:gd name="connsiteY660" fmla="*/ 785047 h 1008924"/>
                <a:gd name="connsiteX661" fmla="*/ 153108 w 769088"/>
                <a:gd name="connsiteY661" fmla="*/ 781633 h 1008924"/>
                <a:gd name="connsiteX662" fmla="*/ 144917 w 769088"/>
                <a:gd name="connsiteY662" fmla="*/ 768234 h 1008924"/>
                <a:gd name="connsiteX663" fmla="*/ 133997 w 769088"/>
                <a:gd name="connsiteY663" fmla="*/ 749457 h 1008924"/>
                <a:gd name="connsiteX664" fmla="*/ 136897 w 769088"/>
                <a:gd name="connsiteY664" fmla="*/ 751591 h 1008924"/>
                <a:gd name="connsiteX665" fmla="*/ 156862 w 769088"/>
                <a:gd name="connsiteY665" fmla="*/ 779500 h 1008924"/>
                <a:gd name="connsiteX666" fmla="*/ 156862 w 769088"/>
                <a:gd name="connsiteY666" fmla="*/ 779500 h 1008924"/>
                <a:gd name="connsiteX667" fmla="*/ 157032 w 769088"/>
                <a:gd name="connsiteY667" fmla="*/ 779670 h 1008924"/>
                <a:gd name="connsiteX668" fmla="*/ 157203 w 769088"/>
                <a:gd name="connsiteY668" fmla="*/ 779841 h 1008924"/>
                <a:gd name="connsiteX669" fmla="*/ 157203 w 769088"/>
                <a:gd name="connsiteY669" fmla="*/ 779841 h 1008924"/>
                <a:gd name="connsiteX670" fmla="*/ 160359 w 769088"/>
                <a:gd name="connsiteY670" fmla="*/ 783767 h 1008924"/>
                <a:gd name="connsiteX671" fmla="*/ 159763 w 769088"/>
                <a:gd name="connsiteY671" fmla="*/ 786327 h 1008924"/>
                <a:gd name="connsiteX672" fmla="*/ 155411 w 769088"/>
                <a:gd name="connsiteY672" fmla="*/ 785047 h 1008924"/>
                <a:gd name="connsiteX673" fmla="*/ 159336 w 769088"/>
                <a:gd name="connsiteY673" fmla="*/ 788120 h 1008924"/>
                <a:gd name="connsiteX674" fmla="*/ 158824 w 769088"/>
                <a:gd name="connsiteY674" fmla="*/ 790510 h 1008924"/>
                <a:gd name="connsiteX675" fmla="*/ 156691 w 769088"/>
                <a:gd name="connsiteY675" fmla="*/ 787181 h 1008924"/>
                <a:gd name="connsiteX676" fmla="*/ 159336 w 769088"/>
                <a:gd name="connsiteY676" fmla="*/ 788120 h 1008924"/>
                <a:gd name="connsiteX677" fmla="*/ 124612 w 769088"/>
                <a:gd name="connsiteY677" fmla="*/ 728034 h 1008924"/>
                <a:gd name="connsiteX678" fmla="*/ 124612 w 769088"/>
                <a:gd name="connsiteY678" fmla="*/ 728034 h 1008924"/>
                <a:gd name="connsiteX679" fmla="*/ 124697 w 769088"/>
                <a:gd name="connsiteY679" fmla="*/ 728034 h 1008924"/>
                <a:gd name="connsiteX680" fmla="*/ 133997 w 769088"/>
                <a:gd name="connsiteY680" fmla="*/ 735033 h 1008924"/>
                <a:gd name="connsiteX681" fmla="*/ 133485 w 769088"/>
                <a:gd name="connsiteY681" fmla="*/ 736569 h 1008924"/>
                <a:gd name="connsiteX682" fmla="*/ 127854 w 769088"/>
                <a:gd name="connsiteY682" fmla="*/ 732558 h 1008924"/>
                <a:gd name="connsiteX683" fmla="*/ 124527 w 769088"/>
                <a:gd name="connsiteY683" fmla="*/ 727949 h 1008924"/>
                <a:gd name="connsiteX684" fmla="*/ 127769 w 769088"/>
                <a:gd name="connsiteY684" fmla="*/ 738105 h 1008924"/>
                <a:gd name="connsiteX685" fmla="*/ 127598 w 769088"/>
                <a:gd name="connsiteY685" fmla="*/ 738105 h 1008924"/>
                <a:gd name="connsiteX686" fmla="*/ 127427 w 769088"/>
                <a:gd name="connsiteY686" fmla="*/ 737679 h 1008924"/>
                <a:gd name="connsiteX687" fmla="*/ 127769 w 769088"/>
                <a:gd name="connsiteY687" fmla="*/ 738191 h 1008924"/>
                <a:gd name="connsiteX688" fmla="*/ 110108 w 769088"/>
                <a:gd name="connsiteY688" fmla="*/ 719329 h 1008924"/>
                <a:gd name="connsiteX689" fmla="*/ 107549 w 769088"/>
                <a:gd name="connsiteY689" fmla="*/ 714208 h 1008924"/>
                <a:gd name="connsiteX690" fmla="*/ 111132 w 769088"/>
                <a:gd name="connsiteY690" fmla="*/ 717110 h 1008924"/>
                <a:gd name="connsiteX691" fmla="*/ 111985 w 769088"/>
                <a:gd name="connsiteY691" fmla="*/ 717793 h 1008924"/>
                <a:gd name="connsiteX692" fmla="*/ 114629 w 769088"/>
                <a:gd name="connsiteY692" fmla="*/ 722401 h 1008924"/>
                <a:gd name="connsiteX693" fmla="*/ 114203 w 769088"/>
                <a:gd name="connsiteY693" fmla="*/ 722401 h 1008924"/>
                <a:gd name="connsiteX694" fmla="*/ 110108 w 769088"/>
                <a:gd name="connsiteY694" fmla="*/ 719329 h 1008924"/>
                <a:gd name="connsiteX695" fmla="*/ 113094 w 769088"/>
                <a:gd name="connsiteY695" fmla="*/ 722487 h 1008924"/>
                <a:gd name="connsiteX696" fmla="*/ 112753 w 769088"/>
                <a:gd name="connsiteY696" fmla="*/ 723426 h 1008924"/>
                <a:gd name="connsiteX697" fmla="*/ 112582 w 769088"/>
                <a:gd name="connsiteY697" fmla="*/ 724108 h 1008924"/>
                <a:gd name="connsiteX698" fmla="*/ 110705 w 769088"/>
                <a:gd name="connsiteY698" fmla="*/ 720438 h 1008924"/>
                <a:gd name="connsiteX699" fmla="*/ 113179 w 769088"/>
                <a:gd name="connsiteY699" fmla="*/ 722572 h 1008924"/>
                <a:gd name="connsiteX700" fmla="*/ 93727 w 769088"/>
                <a:gd name="connsiteY700" fmla="*/ 685872 h 1008924"/>
                <a:gd name="connsiteX701" fmla="*/ 94239 w 769088"/>
                <a:gd name="connsiteY701" fmla="*/ 684933 h 1008924"/>
                <a:gd name="connsiteX702" fmla="*/ 98249 w 769088"/>
                <a:gd name="connsiteY702" fmla="*/ 693041 h 1008924"/>
                <a:gd name="connsiteX703" fmla="*/ 98249 w 769088"/>
                <a:gd name="connsiteY703" fmla="*/ 693041 h 1008924"/>
                <a:gd name="connsiteX704" fmla="*/ 98334 w 769088"/>
                <a:gd name="connsiteY704" fmla="*/ 693212 h 1008924"/>
                <a:gd name="connsiteX705" fmla="*/ 98334 w 769088"/>
                <a:gd name="connsiteY705" fmla="*/ 693383 h 1008924"/>
                <a:gd name="connsiteX706" fmla="*/ 98420 w 769088"/>
                <a:gd name="connsiteY706" fmla="*/ 693383 h 1008924"/>
                <a:gd name="connsiteX707" fmla="*/ 101235 w 769088"/>
                <a:gd name="connsiteY707" fmla="*/ 698589 h 1008924"/>
                <a:gd name="connsiteX708" fmla="*/ 100894 w 769088"/>
                <a:gd name="connsiteY708" fmla="*/ 700723 h 1008924"/>
                <a:gd name="connsiteX709" fmla="*/ 93727 w 769088"/>
                <a:gd name="connsiteY709" fmla="*/ 685872 h 1008924"/>
                <a:gd name="connsiteX710" fmla="*/ 102088 w 769088"/>
                <a:gd name="connsiteY710" fmla="*/ 711391 h 1008924"/>
                <a:gd name="connsiteX711" fmla="*/ 99529 w 769088"/>
                <a:gd name="connsiteY711" fmla="*/ 718475 h 1008924"/>
                <a:gd name="connsiteX712" fmla="*/ 99529 w 769088"/>
                <a:gd name="connsiteY712" fmla="*/ 718219 h 1008924"/>
                <a:gd name="connsiteX713" fmla="*/ 100382 w 769088"/>
                <a:gd name="connsiteY713" fmla="*/ 709087 h 1008924"/>
                <a:gd name="connsiteX714" fmla="*/ 100382 w 769088"/>
                <a:gd name="connsiteY714" fmla="*/ 708490 h 1008924"/>
                <a:gd name="connsiteX715" fmla="*/ 102003 w 769088"/>
                <a:gd name="connsiteY715" fmla="*/ 711306 h 1008924"/>
                <a:gd name="connsiteX716" fmla="*/ 88864 w 769088"/>
                <a:gd name="connsiteY716" fmla="*/ 675630 h 1008924"/>
                <a:gd name="connsiteX717" fmla="*/ 88864 w 769088"/>
                <a:gd name="connsiteY717" fmla="*/ 675460 h 1008924"/>
                <a:gd name="connsiteX718" fmla="*/ 88864 w 769088"/>
                <a:gd name="connsiteY718" fmla="*/ 675460 h 1008924"/>
                <a:gd name="connsiteX719" fmla="*/ 86901 w 769088"/>
                <a:gd name="connsiteY719" fmla="*/ 671534 h 1008924"/>
                <a:gd name="connsiteX720" fmla="*/ 87499 w 769088"/>
                <a:gd name="connsiteY720" fmla="*/ 670509 h 1008924"/>
                <a:gd name="connsiteX721" fmla="*/ 91338 w 769088"/>
                <a:gd name="connsiteY721" fmla="*/ 678618 h 1008924"/>
                <a:gd name="connsiteX722" fmla="*/ 89376 w 769088"/>
                <a:gd name="connsiteY722" fmla="*/ 675630 h 1008924"/>
                <a:gd name="connsiteX723" fmla="*/ 89205 w 769088"/>
                <a:gd name="connsiteY723" fmla="*/ 675716 h 1008924"/>
                <a:gd name="connsiteX724" fmla="*/ 93130 w 769088"/>
                <a:gd name="connsiteY724" fmla="*/ 682373 h 1008924"/>
                <a:gd name="connsiteX725" fmla="*/ 93556 w 769088"/>
                <a:gd name="connsiteY725" fmla="*/ 683226 h 1008924"/>
                <a:gd name="connsiteX726" fmla="*/ 93130 w 769088"/>
                <a:gd name="connsiteY726" fmla="*/ 684251 h 1008924"/>
                <a:gd name="connsiteX727" fmla="*/ 89120 w 769088"/>
                <a:gd name="connsiteY727" fmla="*/ 675801 h 1008924"/>
                <a:gd name="connsiteX728" fmla="*/ 89120 w 769088"/>
                <a:gd name="connsiteY728" fmla="*/ 675801 h 1008924"/>
                <a:gd name="connsiteX729" fmla="*/ 89034 w 769088"/>
                <a:gd name="connsiteY729" fmla="*/ 675630 h 1008924"/>
                <a:gd name="connsiteX730" fmla="*/ 59515 w 769088"/>
                <a:gd name="connsiteY730" fmla="*/ 603596 h 1008924"/>
                <a:gd name="connsiteX731" fmla="*/ 62757 w 769088"/>
                <a:gd name="connsiteY731" fmla="*/ 612216 h 1008924"/>
                <a:gd name="connsiteX732" fmla="*/ 69497 w 769088"/>
                <a:gd name="connsiteY732" fmla="*/ 629116 h 1008924"/>
                <a:gd name="connsiteX733" fmla="*/ 67876 w 769088"/>
                <a:gd name="connsiteY733" fmla="*/ 632359 h 1008924"/>
                <a:gd name="connsiteX734" fmla="*/ 56699 w 769088"/>
                <a:gd name="connsiteY734" fmla="*/ 607352 h 1008924"/>
                <a:gd name="connsiteX735" fmla="*/ 59515 w 769088"/>
                <a:gd name="connsiteY735" fmla="*/ 603596 h 1008924"/>
                <a:gd name="connsiteX736" fmla="*/ 56443 w 769088"/>
                <a:gd name="connsiteY736" fmla="*/ 601463 h 1008924"/>
                <a:gd name="connsiteX737" fmla="*/ 56870 w 769088"/>
                <a:gd name="connsiteY737" fmla="*/ 596598 h 1008924"/>
                <a:gd name="connsiteX738" fmla="*/ 57211 w 769088"/>
                <a:gd name="connsiteY738" fmla="*/ 597622 h 1008924"/>
                <a:gd name="connsiteX739" fmla="*/ 57894 w 769088"/>
                <a:gd name="connsiteY739" fmla="*/ 599414 h 1008924"/>
                <a:gd name="connsiteX740" fmla="*/ 56443 w 769088"/>
                <a:gd name="connsiteY740" fmla="*/ 601548 h 1008924"/>
                <a:gd name="connsiteX741" fmla="*/ 69156 w 769088"/>
                <a:gd name="connsiteY741" fmla="*/ 620751 h 1008924"/>
                <a:gd name="connsiteX742" fmla="*/ 69156 w 769088"/>
                <a:gd name="connsiteY742" fmla="*/ 607778 h 1008924"/>
                <a:gd name="connsiteX743" fmla="*/ 69497 w 769088"/>
                <a:gd name="connsiteY743" fmla="*/ 594805 h 1008924"/>
                <a:gd name="connsiteX744" fmla="*/ 69753 w 769088"/>
                <a:gd name="connsiteY744" fmla="*/ 590197 h 1008924"/>
                <a:gd name="connsiteX745" fmla="*/ 76151 w 769088"/>
                <a:gd name="connsiteY745" fmla="*/ 581918 h 1008924"/>
                <a:gd name="connsiteX746" fmla="*/ 76151 w 769088"/>
                <a:gd name="connsiteY746" fmla="*/ 581918 h 1008924"/>
                <a:gd name="connsiteX747" fmla="*/ 76151 w 769088"/>
                <a:gd name="connsiteY747" fmla="*/ 581918 h 1008924"/>
                <a:gd name="connsiteX748" fmla="*/ 76151 w 769088"/>
                <a:gd name="connsiteY748" fmla="*/ 581918 h 1008924"/>
                <a:gd name="connsiteX749" fmla="*/ 76151 w 769088"/>
                <a:gd name="connsiteY749" fmla="*/ 581918 h 1008924"/>
                <a:gd name="connsiteX750" fmla="*/ 83574 w 769088"/>
                <a:gd name="connsiteY750" fmla="*/ 571505 h 1008924"/>
                <a:gd name="connsiteX751" fmla="*/ 83745 w 769088"/>
                <a:gd name="connsiteY751" fmla="*/ 571932 h 1008924"/>
                <a:gd name="connsiteX752" fmla="*/ 85025 w 769088"/>
                <a:gd name="connsiteY752" fmla="*/ 575431 h 1008924"/>
                <a:gd name="connsiteX753" fmla="*/ 84427 w 769088"/>
                <a:gd name="connsiteY753" fmla="*/ 585246 h 1008924"/>
                <a:gd name="connsiteX754" fmla="*/ 84427 w 769088"/>
                <a:gd name="connsiteY754" fmla="*/ 586697 h 1008924"/>
                <a:gd name="connsiteX755" fmla="*/ 83745 w 769088"/>
                <a:gd name="connsiteY755" fmla="*/ 586185 h 1008924"/>
                <a:gd name="connsiteX756" fmla="*/ 81356 w 769088"/>
                <a:gd name="connsiteY756" fmla="*/ 584478 h 1008924"/>
                <a:gd name="connsiteX757" fmla="*/ 77602 w 769088"/>
                <a:gd name="connsiteY757" fmla="*/ 581918 h 1008924"/>
                <a:gd name="connsiteX758" fmla="*/ 80161 w 769088"/>
                <a:gd name="connsiteY758" fmla="*/ 585759 h 1008924"/>
                <a:gd name="connsiteX759" fmla="*/ 84171 w 769088"/>
                <a:gd name="connsiteY759" fmla="*/ 591648 h 1008924"/>
                <a:gd name="connsiteX760" fmla="*/ 84001 w 769088"/>
                <a:gd name="connsiteY760" fmla="*/ 596171 h 1008924"/>
                <a:gd name="connsiteX761" fmla="*/ 84257 w 769088"/>
                <a:gd name="connsiteY761" fmla="*/ 596171 h 1008924"/>
                <a:gd name="connsiteX762" fmla="*/ 84683 w 769088"/>
                <a:gd name="connsiteY762" fmla="*/ 592245 h 1008924"/>
                <a:gd name="connsiteX763" fmla="*/ 86901 w 769088"/>
                <a:gd name="connsiteY763" fmla="*/ 595403 h 1008924"/>
                <a:gd name="connsiteX764" fmla="*/ 81783 w 769088"/>
                <a:gd name="connsiteY764" fmla="*/ 604962 h 1008924"/>
                <a:gd name="connsiteX765" fmla="*/ 81356 w 769088"/>
                <a:gd name="connsiteY765" fmla="*/ 604450 h 1008924"/>
                <a:gd name="connsiteX766" fmla="*/ 74104 w 769088"/>
                <a:gd name="connsiteY766" fmla="*/ 596171 h 1008924"/>
                <a:gd name="connsiteX767" fmla="*/ 73933 w 769088"/>
                <a:gd name="connsiteY767" fmla="*/ 596342 h 1008924"/>
                <a:gd name="connsiteX768" fmla="*/ 80673 w 769088"/>
                <a:gd name="connsiteY768" fmla="*/ 605133 h 1008924"/>
                <a:gd name="connsiteX769" fmla="*/ 81271 w 769088"/>
                <a:gd name="connsiteY769" fmla="*/ 605901 h 1008924"/>
                <a:gd name="connsiteX770" fmla="*/ 77005 w 769088"/>
                <a:gd name="connsiteY770" fmla="*/ 614180 h 1008924"/>
                <a:gd name="connsiteX771" fmla="*/ 75725 w 769088"/>
                <a:gd name="connsiteY771" fmla="*/ 611448 h 1008924"/>
                <a:gd name="connsiteX772" fmla="*/ 75555 w 769088"/>
                <a:gd name="connsiteY772" fmla="*/ 611534 h 1008924"/>
                <a:gd name="connsiteX773" fmla="*/ 76834 w 769088"/>
                <a:gd name="connsiteY773" fmla="*/ 614606 h 1008924"/>
                <a:gd name="connsiteX774" fmla="*/ 75384 w 769088"/>
                <a:gd name="connsiteY774" fmla="*/ 617423 h 1008924"/>
                <a:gd name="connsiteX775" fmla="*/ 74957 w 769088"/>
                <a:gd name="connsiteY775" fmla="*/ 616399 h 1008924"/>
                <a:gd name="connsiteX776" fmla="*/ 74786 w 769088"/>
                <a:gd name="connsiteY776" fmla="*/ 616399 h 1008924"/>
                <a:gd name="connsiteX777" fmla="*/ 75213 w 769088"/>
                <a:gd name="connsiteY777" fmla="*/ 617679 h 1008924"/>
                <a:gd name="connsiteX778" fmla="*/ 70862 w 769088"/>
                <a:gd name="connsiteY778" fmla="*/ 626384 h 1008924"/>
                <a:gd name="connsiteX779" fmla="*/ 64293 w 769088"/>
                <a:gd name="connsiteY779" fmla="*/ 611790 h 1008924"/>
                <a:gd name="connsiteX780" fmla="*/ 60368 w 769088"/>
                <a:gd name="connsiteY780" fmla="*/ 602572 h 1008924"/>
                <a:gd name="connsiteX781" fmla="*/ 68047 w 769088"/>
                <a:gd name="connsiteY781" fmla="*/ 592501 h 1008924"/>
                <a:gd name="connsiteX782" fmla="*/ 68047 w 769088"/>
                <a:gd name="connsiteY782" fmla="*/ 594976 h 1008924"/>
                <a:gd name="connsiteX783" fmla="*/ 68388 w 769088"/>
                <a:gd name="connsiteY783" fmla="*/ 607864 h 1008924"/>
                <a:gd name="connsiteX784" fmla="*/ 68985 w 769088"/>
                <a:gd name="connsiteY784" fmla="*/ 620751 h 1008924"/>
                <a:gd name="connsiteX785" fmla="*/ 69241 w 769088"/>
                <a:gd name="connsiteY785" fmla="*/ 620751 h 1008924"/>
                <a:gd name="connsiteX786" fmla="*/ 208137 w 769088"/>
                <a:gd name="connsiteY786" fmla="*/ 444165 h 1008924"/>
                <a:gd name="connsiteX787" fmla="*/ 206772 w 769088"/>
                <a:gd name="connsiteY787" fmla="*/ 445702 h 1008924"/>
                <a:gd name="connsiteX788" fmla="*/ 199520 w 769088"/>
                <a:gd name="connsiteY788" fmla="*/ 450737 h 1008924"/>
                <a:gd name="connsiteX789" fmla="*/ 195254 w 769088"/>
                <a:gd name="connsiteY789" fmla="*/ 442629 h 1008924"/>
                <a:gd name="connsiteX790" fmla="*/ 188344 w 769088"/>
                <a:gd name="connsiteY790" fmla="*/ 430083 h 1008924"/>
                <a:gd name="connsiteX791" fmla="*/ 192780 w 769088"/>
                <a:gd name="connsiteY791" fmla="*/ 426242 h 1008924"/>
                <a:gd name="connsiteX792" fmla="*/ 196790 w 769088"/>
                <a:gd name="connsiteY792" fmla="*/ 422914 h 1008924"/>
                <a:gd name="connsiteX793" fmla="*/ 208137 w 769088"/>
                <a:gd name="connsiteY793" fmla="*/ 444165 h 1008924"/>
                <a:gd name="connsiteX794" fmla="*/ 196278 w 769088"/>
                <a:gd name="connsiteY794" fmla="*/ 419158 h 1008924"/>
                <a:gd name="connsiteX795" fmla="*/ 196619 w 769088"/>
                <a:gd name="connsiteY795" fmla="*/ 418902 h 1008924"/>
                <a:gd name="connsiteX796" fmla="*/ 196278 w 769088"/>
                <a:gd name="connsiteY796" fmla="*/ 419158 h 1008924"/>
                <a:gd name="connsiteX797" fmla="*/ 196278 w 769088"/>
                <a:gd name="connsiteY797" fmla="*/ 419158 h 1008924"/>
                <a:gd name="connsiteX798" fmla="*/ 233221 w 769088"/>
                <a:gd name="connsiteY798" fmla="*/ 447921 h 1008924"/>
                <a:gd name="connsiteX799" fmla="*/ 233221 w 769088"/>
                <a:gd name="connsiteY799" fmla="*/ 447921 h 1008924"/>
                <a:gd name="connsiteX800" fmla="*/ 233221 w 769088"/>
                <a:gd name="connsiteY800" fmla="*/ 448006 h 1008924"/>
                <a:gd name="connsiteX801" fmla="*/ 234756 w 769088"/>
                <a:gd name="connsiteY801" fmla="*/ 451335 h 1008924"/>
                <a:gd name="connsiteX802" fmla="*/ 229893 w 769088"/>
                <a:gd name="connsiteY802" fmla="*/ 458248 h 1008924"/>
                <a:gd name="connsiteX803" fmla="*/ 228699 w 769088"/>
                <a:gd name="connsiteY803" fmla="*/ 459187 h 1008924"/>
                <a:gd name="connsiteX804" fmla="*/ 220252 w 769088"/>
                <a:gd name="connsiteY804" fmla="*/ 442629 h 1008924"/>
                <a:gd name="connsiteX805" fmla="*/ 228272 w 769088"/>
                <a:gd name="connsiteY805" fmla="*/ 437508 h 1008924"/>
                <a:gd name="connsiteX806" fmla="*/ 228955 w 769088"/>
                <a:gd name="connsiteY806" fmla="*/ 437082 h 1008924"/>
                <a:gd name="connsiteX807" fmla="*/ 233050 w 769088"/>
                <a:gd name="connsiteY807" fmla="*/ 447750 h 1008924"/>
                <a:gd name="connsiteX808" fmla="*/ 233050 w 769088"/>
                <a:gd name="connsiteY808" fmla="*/ 447750 h 1008924"/>
                <a:gd name="connsiteX809" fmla="*/ 233050 w 769088"/>
                <a:gd name="connsiteY809" fmla="*/ 447835 h 1008924"/>
                <a:gd name="connsiteX810" fmla="*/ 235609 w 769088"/>
                <a:gd name="connsiteY810" fmla="*/ 453212 h 1008924"/>
                <a:gd name="connsiteX811" fmla="*/ 235865 w 769088"/>
                <a:gd name="connsiteY811" fmla="*/ 453810 h 1008924"/>
                <a:gd name="connsiteX812" fmla="*/ 234585 w 769088"/>
                <a:gd name="connsiteY812" fmla="*/ 454749 h 1008924"/>
                <a:gd name="connsiteX813" fmla="*/ 235609 w 769088"/>
                <a:gd name="connsiteY813" fmla="*/ 453212 h 1008924"/>
                <a:gd name="connsiteX814" fmla="*/ 226310 w 769088"/>
                <a:gd name="connsiteY814" fmla="*/ 506640 h 1008924"/>
                <a:gd name="connsiteX815" fmla="*/ 224092 w 769088"/>
                <a:gd name="connsiteY815" fmla="*/ 502032 h 1008924"/>
                <a:gd name="connsiteX816" fmla="*/ 233050 w 769088"/>
                <a:gd name="connsiteY816" fmla="*/ 490936 h 1008924"/>
                <a:gd name="connsiteX817" fmla="*/ 235439 w 769088"/>
                <a:gd name="connsiteY817" fmla="*/ 495204 h 1008924"/>
                <a:gd name="connsiteX818" fmla="*/ 226310 w 769088"/>
                <a:gd name="connsiteY818" fmla="*/ 506555 h 1008924"/>
                <a:gd name="connsiteX819" fmla="*/ 234927 w 769088"/>
                <a:gd name="connsiteY819" fmla="*/ 500666 h 1008924"/>
                <a:gd name="connsiteX820" fmla="*/ 230917 w 769088"/>
                <a:gd name="connsiteY820" fmla="*/ 515602 h 1008924"/>
                <a:gd name="connsiteX821" fmla="*/ 227589 w 769088"/>
                <a:gd name="connsiteY821" fmla="*/ 509030 h 1008924"/>
                <a:gd name="connsiteX822" fmla="*/ 235012 w 769088"/>
                <a:gd name="connsiteY822" fmla="*/ 500666 h 1008924"/>
                <a:gd name="connsiteX823" fmla="*/ 218717 w 769088"/>
                <a:gd name="connsiteY823" fmla="*/ 674180 h 1008924"/>
                <a:gd name="connsiteX824" fmla="*/ 218717 w 769088"/>
                <a:gd name="connsiteY824" fmla="*/ 674009 h 1008924"/>
                <a:gd name="connsiteX825" fmla="*/ 218717 w 769088"/>
                <a:gd name="connsiteY825" fmla="*/ 674009 h 1008924"/>
                <a:gd name="connsiteX826" fmla="*/ 210953 w 769088"/>
                <a:gd name="connsiteY826" fmla="*/ 647124 h 1008924"/>
                <a:gd name="connsiteX827" fmla="*/ 211550 w 769088"/>
                <a:gd name="connsiteY827" fmla="*/ 642771 h 1008924"/>
                <a:gd name="connsiteX828" fmla="*/ 212403 w 769088"/>
                <a:gd name="connsiteY828" fmla="*/ 644308 h 1008924"/>
                <a:gd name="connsiteX829" fmla="*/ 224433 w 769088"/>
                <a:gd name="connsiteY829" fmla="*/ 666498 h 1008924"/>
                <a:gd name="connsiteX830" fmla="*/ 221276 w 769088"/>
                <a:gd name="connsiteY830" fmla="*/ 682800 h 1008924"/>
                <a:gd name="connsiteX831" fmla="*/ 218973 w 769088"/>
                <a:gd name="connsiteY831" fmla="*/ 674265 h 1008924"/>
                <a:gd name="connsiteX832" fmla="*/ 218973 w 769088"/>
                <a:gd name="connsiteY832" fmla="*/ 674265 h 1008924"/>
                <a:gd name="connsiteX833" fmla="*/ 218973 w 769088"/>
                <a:gd name="connsiteY833" fmla="*/ 674094 h 1008924"/>
                <a:gd name="connsiteX834" fmla="*/ 244909 w 769088"/>
                <a:gd name="connsiteY834" fmla="*/ 772501 h 1008924"/>
                <a:gd name="connsiteX835" fmla="*/ 245080 w 769088"/>
                <a:gd name="connsiteY835" fmla="*/ 776427 h 1008924"/>
                <a:gd name="connsiteX836" fmla="*/ 237998 w 769088"/>
                <a:gd name="connsiteY836" fmla="*/ 767551 h 1008924"/>
                <a:gd name="connsiteX837" fmla="*/ 237742 w 769088"/>
                <a:gd name="connsiteY837" fmla="*/ 755943 h 1008924"/>
                <a:gd name="connsiteX838" fmla="*/ 244824 w 769088"/>
                <a:gd name="connsiteY838" fmla="*/ 767807 h 1008924"/>
                <a:gd name="connsiteX839" fmla="*/ 244824 w 769088"/>
                <a:gd name="connsiteY839" fmla="*/ 772330 h 1008924"/>
                <a:gd name="connsiteX840" fmla="*/ 244824 w 769088"/>
                <a:gd name="connsiteY840" fmla="*/ 772330 h 1008924"/>
                <a:gd name="connsiteX841" fmla="*/ 244824 w 769088"/>
                <a:gd name="connsiteY841" fmla="*/ 772501 h 1008924"/>
                <a:gd name="connsiteX842" fmla="*/ 244824 w 769088"/>
                <a:gd name="connsiteY842" fmla="*/ 772501 h 1008924"/>
                <a:gd name="connsiteX843" fmla="*/ 261802 w 769088"/>
                <a:gd name="connsiteY843" fmla="*/ 839755 h 1008924"/>
                <a:gd name="connsiteX844" fmla="*/ 262484 w 769088"/>
                <a:gd name="connsiteY844" fmla="*/ 840438 h 1008924"/>
                <a:gd name="connsiteX845" fmla="*/ 272040 w 769088"/>
                <a:gd name="connsiteY845" fmla="*/ 850168 h 1008924"/>
                <a:gd name="connsiteX846" fmla="*/ 268457 w 769088"/>
                <a:gd name="connsiteY846" fmla="*/ 848034 h 1008924"/>
                <a:gd name="connsiteX847" fmla="*/ 268457 w 769088"/>
                <a:gd name="connsiteY847" fmla="*/ 848034 h 1008924"/>
                <a:gd name="connsiteX848" fmla="*/ 268457 w 769088"/>
                <a:gd name="connsiteY848" fmla="*/ 848034 h 1008924"/>
                <a:gd name="connsiteX849" fmla="*/ 268457 w 769088"/>
                <a:gd name="connsiteY849" fmla="*/ 848034 h 1008924"/>
                <a:gd name="connsiteX850" fmla="*/ 268457 w 769088"/>
                <a:gd name="connsiteY850" fmla="*/ 848034 h 1008924"/>
                <a:gd name="connsiteX851" fmla="*/ 253867 w 769088"/>
                <a:gd name="connsiteY851" fmla="*/ 840524 h 1008924"/>
                <a:gd name="connsiteX852" fmla="*/ 253782 w 769088"/>
                <a:gd name="connsiteY852" fmla="*/ 839414 h 1008924"/>
                <a:gd name="connsiteX853" fmla="*/ 255318 w 769088"/>
                <a:gd name="connsiteY853" fmla="*/ 840524 h 1008924"/>
                <a:gd name="connsiteX854" fmla="*/ 255488 w 769088"/>
                <a:gd name="connsiteY854" fmla="*/ 840353 h 1008924"/>
                <a:gd name="connsiteX855" fmla="*/ 253782 w 769088"/>
                <a:gd name="connsiteY855" fmla="*/ 838817 h 1008924"/>
                <a:gd name="connsiteX856" fmla="*/ 253441 w 769088"/>
                <a:gd name="connsiteY856" fmla="*/ 835659 h 1008924"/>
                <a:gd name="connsiteX857" fmla="*/ 261972 w 769088"/>
                <a:gd name="connsiteY857" fmla="*/ 839841 h 1008924"/>
                <a:gd name="connsiteX858" fmla="*/ 259328 w 769088"/>
                <a:gd name="connsiteY858" fmla="*/ 832416 h 1008924"/>
                <a:gd name="connsiteX859" fmla="*/ 259754 w 769088"/>
                <a:gd name="connsiteY859" fmla="*/ 832672 h 1008924"/>
                <a:gd name="connsiteX860" fmla="*/ 263764 w 769088"/>
                <a:gd name="connsiteY860" fmla="*/ 836854 h 1008924"/>
                <a:gd name="connsiteX861" fmla="*/ 259242 w 769088"/>
                <a:gd name="connsiteY861" fmla="*/ 832416 h 1008924"/>
                <a:gd name="connsiteX862" fmla="*/ 272125 w 769088"/>
                <a:gd name="connsiteY862" fmla="*/ 844706 h 1008924"/>
                <a:gd name="connsiteX863" fmla="*/ 273917 w 769088"/>
                <a:gd name="connsiteY863" fmla="*/ 845559 h 1008924"/>
                <a:gd name="connsiteX864" fmla="*/ 271187 w 769088"/>
                <a:gd name="connsiteY864" fmla="*/ 842060 h 1008924"/>
                <a:gd name="connsiteX865" fmla="*/ 266068 w 769088"/>
                <a:gd name="connsiteY865" fmla="*/ 836000 h 1008924"/>
                <a:gd name="connsiteX866" fmla="*/ 274941 w 769088"/>
                <a:gd name="connsiteY866" fmla="*/ 840865 h 1008924"/>
                <a:gd name="connsiteX867" fmla="*/ 276220 w 769088"/>
                <a:gd name="connsiteY867" fmla="*/ 848461 h 1008924"/>
                <a:gd name="connsiteX868" fmla="*/ 276220 w 769088"/>
                <a:gd name="connsiteY868" fmla="*/ 848632 h 1008924"/>
                <a:gd name="connsiteX869" fmla="*/ 272040 w 769088"/>
                <a:gd name="connsiteY869" fmla="*/ 844706 h 1008924"/>
                <a:gd name="connsiteX870" fmla="*/ 278780 w 769088"/>
                <a:gd name="connsiteY870" fmla="*/ 861519 h 1008924"/>
                <a:gd name="connsiteX871" fmla="*/ 279804 w 769088"/>
                <a:gd name="connsiteY871" fmla="*/ 866555 h 1008924"/>
                <a:gd name="connsiteX872" fmla="*/ 264703 w 769088"/>
                <a:gd name="connsiteY872" fmla="*/ 853923 h 1008924"/>
                <a:gd name="connsiteX873" fmla="*/ 278780 w 769088"/>
                <a:gd name="connsiteY873" fmla="*/ 861519 h 1008924"/>
                <a:gd name="connsiteX874" fmla="*/ 241582 w 769088"/>
                <a:gd name="connsiteY874" fmla="*/ 848973 h 1008924"/>
                <a:gd name="connsiteX875" fmla="*/ 244568 w 769088"/>
                <a:gd name="connsiteY875" fmla="*/ 851960 h 1008924"/>
                <a:gd name="connsiteX876" fmla="*/ 241667 w 769088"/>
                <a:gd name="connsiteY876" fmla="*/ 850766 h 1008924"/>
                <a:gd name="connsiteX877" fmla="*/ 241667 w 769088"/>
                <a:gd name="connsiteY877" fmla="*/ 848973 h 1008924"/>
                <a:gd name="connsiteX878" fmla="*/ 236889 w 769088"/>
                <a:gd name="connsiteY878" fmla="*/ 839329 h 1008924"/>
                <a:gd name="connsiteX879" fmla="*/ 239534 w 769088"/>
                <a:gd name="connsiteY879" fmla="*/ 840780 h 1008924"/>
                <a:gd name="connsiteX880" fmla="*/ 239705 w 769088"/>
                <a:gd name="connsiteY880" fmla="*/ 842572 h 1008924"/>
                <a:gd name="connsiteX881" fmla="*/ 236889 w 769088"/>
                <a:gd name="connsiteY881" fmla="*/ 839329 h 1008924"/>
                <a:gd name="connsiteX882" fmla="*/ 231259 w 769088"/>
                <a:gd name="connsiteY882" fmla="*/ 824734 h 1008924"/>
                <a:gd name="connsiteX883" fmla="*/ 233647 w 769088"/>
                <a:gd name="connsiteY883" fmla="*/ 825929 h 1008924"/>
                <a:gd name="connsiteX884" fmla="*/ 238339 w 769088"/>
                <a:gd name="connsiteY884" fmla="*/ 829002 h 1008924"/>
                <a:gd name="connsiteX885" fmla="*/ 238596 w 769088"/>
                <a:gd name="connsiteY885" fmla="*/ 831391 h 1008924"/>
                <a:gd name="connsiteX886" fmla="*/ 237316 w 769088"/>
                <a:gd name="connsiteY886" fmla="*/ 830282 h 1008924"/>
                <a:gd name="connsiteX887" fmla="*/ 231259 w 769088"/>
                <a:gd name="connsiteY887" fmla="*/ 824734 h 1008924"/>
                <a:gd name="connsiteX888" fmla="*/ 233391 w 769088"/>
                <a:gd name="connsiteY888" fmla="*/ 819784 h 1008924"/>
                <a:gd name="connsiteX889" fmla="*/ 234842 w 769088"/>
                <a:gd name="connsiteY889" fmla="*/ 820467 h 1008924"/>
                <a:gd name="connsiteX890" fmla="*/ 236121 w 769088"/>
                <a:gd name="connsiteY890" fmla="*/ 821918 h 1008924"/>
                <a:gd name="connsiteX891" fmla="*/ 233391 w 769088"/>
                <a:gd name="connsiteY891" fmla="*/ 819784 h 1008924"/>
                <a:gd name="connsiteX892" fmla="*/ 232453 w 769088"/>
                <a:gd name="connsiteY892" fmla="*/ 813895 h 1008924"/>
                <a:gd name="connsiteX893" fmla="*/ 222214 w 769088"/>
                <a:gd name="connsiteY893" fmla="*/ 802885 h 1008924"/>
                <a:gd name="connsiteX894" fmla="*/ 236804 w 769088"/>
                <a:gd name="connsiteY894" fmla="*/ 813383 h 1008924"/>
                <a:gd name="connsiteX895" fmla="*/ 237060 w 769088"/>
                <a:gd name="connsiteY895" fmla="*/ 816285 h 1008924"/>
                <a:gd name="connsiteX896" fmla="*/ 232367 w 769088"/>
                <a:gd name="connsiteY896" fmla="*/ 813895 h 1008924"/>
                <a:gd name="connsiteX897" fmla="*/ 212830 w 769088"/>
                <a:gd name="connsiteY897" fmla="*/ 803738 h 1008924"/>
                <a:gd name="connsiteX898" fmla="*/ 212830 w 769088"/>
                <a:gd name="connsiteY898" fmla="*/ 801775 h 1008924"/>
                <a:gd name="connsiteX899" fmla="*/ 213171 w 769088"/>
                <a:gd name="connsiteY899" fmla="*/ 796654 h 1008924"/>
                <a:gd name="connsiteX900" fmla="*/ 214280 w 769088"/>
                <a:gd name="connsiteY900" fmla="*/ 797423 h 1008924"/>
                <a:gd name="connsiteX901" fmla="*/ 216498 w 769088"/>
                <a:gd name="connsiteY901" fmla="*/ 799898 h 1008924"/>
                <a:gd name="connsiteX902" fmla="*/ 226395 w 769088"/>
                <a:gd name="connsiteY902" fmla="*/ 810993 h 1008924"/>
                <a:gd name="connsiteX903" fmla="*/ 225456 w 769088"/>
                <a:gd name="connsiteY903" fmla="*/ 810566 h 1008924"/>
                <a:gd name="connsiteX904" fmla="*/ 225456 w 769088"/>
                <a:gd name="connsiteY904" fmla="*/ 810566 h 1008924"/>
                <a:gd name="connsiteX905" fmla="*/ 225456 w 769088"/>
                <a:gd name="connsiteY905" fmla="*/ 810566 h 1008924"/>
                <a:gd name="connsiteX906" fmla="*/ 225456 w 769088"/>
                <a:gd name="connsiteY906" fmla="*/ 810566 h 1008924"/>
                <a:gd name="connsiteX907" fmla="*/ 225456 w 769088"/>
                <a:gd name="connsiteY907" fmla="*/ 810566 h 1008924"/>
                <a:gd name="connsiteX908" fmla="*/ 216498 w 769088"/>
                <a:gd name="connsiteY908" fmla="*/ 806640 h 1008924"/>
                <a:gd name="connsiteX909" fmla="*/ 212830 w 769088"/>
                <a:gd name="connsiteY909" fmla="*/ 803824 h 1008924"/>
                <a:gd name="connsiteX910" fmla="*/ 218802 w 769088"/>
                <a:gd name="connsiteY910" fmla="*/ 817053 h 1008924"/>
                <a:gd name="connsiteX911" fmla="*/ 218034 w 769088"/>
                <a:gd name="connsiteY911" fmla="*/ 816626 h 1008924"/>
                <a:gd name="connsiteX912" fmla="*/ 217437 w 769088"/>
                <a:gd name="connsiteY912" fmla="*/ 815858 h 1008924"/>
                <a:gd name="connsiteX913" fmla="*/ 217864 w 769088"/>
                <a:gd name="connsiteY913" fmla="*/ 816114 h 1008924"/>
                <a:gd name="connsiteX914" fmla="*/ 218802 w 769088"/>
                <a:gd name="connsiteY914" fmla="*/ 817053 h 1008924"/>
                <a:gd name="connsiteX915" fmla="*/ 195511 w 769088"/>
                <a:gd name="connsiteY915" fmla="*/ 813383 h 1008924"/>
                <a:gd name="connsiteX916" fmla="*/ 176741 w 769088"/>
                <a:gd name="connsiteY916" fmla="*/ 794777 h 1008924"/>
                <a:gd name="connsiteX917" fmla="*/ 176996 w 769088"/>
                <a:gd name="connsiteY917" fmla="*/ 794862 h 1008924"/>
                <a:gd name="connsiteX918" fmla="*/ 185955 w 769088"/>
                <a:gd name="connsiteY918" fmla="*/ 800069 h 1008924"/>
                <a:gd name="connsiteX919" fmla="*/ 190988 w 769088"/>
                <a:gd name="connsiteY919" fmla="*/ 807579 h 1008924"/>
                <a:gd name="connsiteX920" fmla="*/ 191159 w 769088"/>
                <a:gd name="connsiteY920" fmla="*/ 807494 h 1008924"/>
                <a:gd name="connsiteX921" fmla="*/ 187149 w 769088"/>
                <a:gd name="connsiteY921" fmla="*/ 800837 h 1008924"/>
                <a:gd name="connsiteX922" fmla="*/ 198667 w 769088"/>
                <a:gd name="connsiteY922" fmla="*/ 807323 h 1008924"/>
                <a:gd name="connsiteX923" fmla="*/ 198667 w 769088"/>
                <a:gd name="connsiteY923" fmla="*/ 814834 h 1008924"/>
                <a:gd name="connsiteX924" fmla="*/ 195425 w 769088"/>
                <a:gd name="connsiteY924" fmla="*/ 813383 h 1008924"/>
                <a:gd name="connsiteX925" fmla="*/ 198752 w 769088"/>
                <a:gd name="connsiteY925" fmla="*/ 816285 h 1008924"/>
                <a:gd name="connsiteX926" fmla="*/ 198752 w 769088"/>
                <a:gd name="connsiteY926" fmla="*/ 816455 h 1008924"/>
                <a:gd name="connsiteX927" fmla="*/ 198411 w 769088"/>
                <a:gd name="connsiteY927" fmla="*/ 816114 h 1008924"/>
                <a:gd name="connsiteX928" fmla="*/ 198752 w 769088"/>
                <a:gd name="connsiteY928" fmla="*/ 816285 h 1008924"/>
                <a:gd name="connsiteX929" fmla="*/ 134679 w 769088"/>
                <a:gd name="connsiteY929" fmla="*/ 737508 h 1008924"/>
                <a:gd name="connsiteX930" fmla="*/ 135191 w 769088"/>
                <a:gd name="connsiteY930" fmla="*/ 736057 h 1008924"/>
                <a:gd name="connsiteX931" fmla="*/ 146538 w 769088"/>
                <a:gd name="connsiteY931" fmla="*/ 744336 h 1008924"/>
                <a:gd name="connsiteX932" fmla="*/ 148586 w 769088"/>
                <a:gd name="connsiteY932" fmla="*/ 747153 h 1008924"/>
                <a:gd name="connsiteX933" fmla="*/ 134594 w 769088"/>
                <a:gd name="connsiteY933" fmla="*/ 737508 h 1008924"/>
                <a:gd name="connsiteX934" fmla="*/ 142528 w 769088"/>
                <a:gd name="connsiteY934" fmla="*/ 746726 h 1008924"/>
                <a:gd name="connsiteX935" fmla="*/ 135020 w 769088"/>
                <a:gd name="connsiteY935" fmla="*/ 742373 h 1008924"/>
                <a:gd name="connsiteX936" fmla="*/ 133570 w 769088"/>
                <a:gd name="connsiteY936" fmla="*/ 740410 h 1008924"/>
                <a:gd name="connsiteX937" fmla="*/ 133826 w 769088"/>
                <a:gd name="connsiteY937" fmla="*/ 739813 h 1008924"/>
                <a:gd name="connsiteX938" fmla="*/ 142528 w 769088"/>
                <a:gd name="connsiteY938" fmla="*/ 746726 h 1008924"/>
                <a:gd name="connsiteX939" fmla="*/ 77346 w 769088"/>
                <a:gd name="connsiteY939" fmla="*/ 523113 h 1008924"/>
                <a:gd name="connsiteX940" fmla="*/ 78199 w 769088"/>
                <a:gd name="connsiteY940" fmla="*/ 517309 h 1008924"/>
                <a:gd name="connsiteX941" fmla="*/ 84598 w 769088"/>
                <a:gd name="connsiteY941" fmla="*/ 506555 h 1008924"/>
                <a:gd name="connsiteX942" fmla="*/ 86389 w 769088"/>
                <a:gd name="connsiteY942" fmla="*/ 503739 h 1008924"/>
                <a:gd name="connsiteX943" fmla="*/ 94324 w 769088"/>
                <a:gd name="connsiteY943" fmla="*/ 496740 h 1008924"/>
                <a:gd name="connsiteX944" fmla="*/ 91082 w 769088"/>
                <a:gd name="connsiteY944" fmla="*/ 513042 h 1008924"/>
                <a:gd name="connsiteX945" fmla="*/ 91082 w 769088"/>
                <a:gd name="connsiteY945" fmla="*/ 513042 h 1008924"/>
                <a:gd name="connsiteX946" fmla="*/ 91082 w 769088"/>
                <a:gd name="connsiteY946" fmla="*/ 513212 h 1008924"/>
                <a:gd name="connsiteX947" fmla="*/ 91082 w 769088"/>
                <a:gd name="connsiteY947" fmla="*/ 513383 h 1008924"/>
                <a:gd name="connsiteX948" fmla="*/ 91082 w 769088"/>
                <a:gd name="connsiteY948" fmla="*/ 513383 h 1008924"/>
                <a:gd name="connsiteX949" fmla="*/ 91082 w 769088"/>
                <a:gd name="connsiteY949" fmla="*/ 513639 h 1008924"/>
                <a:gd name="connsiteX950" fmla="*/ 76749 w 769088"/>
                <a:gd name="connsiteY950" fmla="*/ 527124 h 1008924"/>
                <a:gd name="connsiteX951" fmla="*/ 77346 w 769088"/>
                <a:gd name="connsiteY951" fmla="*/ 523283 h 1008924"/>
                <a:gd name="connsiteX952" fmla="*/ 77346 w 769088"/>
                <a:gd name="connsiteY952" fmla="*/ 523283 h 1008924"/>
                <a:gd name="connsiteX953" fmla="*/ 77346 w 769088"/>
                <a:gd name="connsiteY953" fmla="*/ 523198 h 1008924"/>
                <a:gd name="connsiteX954" fmla="*/ 77346 w 769088"/>
                <a:gd name="connsiteY954" fmla="*/ 523198 h 1008924"/>
                <a:gd name="connsiteX955" fmla="*/ 131181 w 769088"/>
                <a:gd name="connsiteY955" fmla="*/ 446470 h 1008924"/>
                <a:gd name="connsiteX956" fmla="*/ 133144 w 769088"/>
                <a:gd name="connsiteY956" fmla="*/ 444336 h 1008924"/>
                <a:gd name="connsiteX957" fmla="*/ 133740 w 769088"/>
                <a:gd name="connsiteY957" fmla="*/ 445616 h 1008924"/>
                <a:gd name="connsiteX958" fmla="*/ 129219 w 769088"/>
                <a:gd name="connsiteY958" fmla="*/ 448604 h 1008924"/>
                <a:gd name="connsiteX959" fmla="*/ 131011 w 769088"/>
                <a:gd name="connsiteY959" fmla="*/ 446555 h 1008924"/>
                <a:gd name="connsiteX960" fmla="*/ 131011 w 769088"/>
                <a:gd name="connsiteY960" fmla="*/ 446555 h 1008924"/>
                <a:gd name="connsiteX961" fmla="*/ 131011 w 769088"/>
                <a:gd name="connsiteY961" fmla="*/ 446555 h 1008924"/>
                <a:gd name="connsiteX962" fmla="*/ 131011 w 769088"/>
                <a:gd name="connsiteY962" fmla="*/ 446555 h 1008924"/>
                <a:gd name="connsiteX963" fmla="*/ 131011 w 769088"/>
                <a:gd name="connsiteY963" fmla="*/ 446555 h 1008924"/>
                <a:gd name="connsiteX964" fmla="*/ 135020 w 769088"/>
                <a:gd name="connsiteY964" fmla="*/ 448177 h 1008924"/>
                <a:gd name="connsiteX965" fmla="*/ 138774 w 769088"/>
                <a:gd name="connsiteY965" fmla="*/ 456029 h 1008924"/>
                <a:gd name="connsiteX966" fmla="*/ 126830 w 769088"/>
                <a:gd name="connsiteY966" fmla="*/ 464222 h 1008924"/>
                <a:gd name="connsiteX967" fmla="*/ 125636 w 769088"/>
                <a:gd name="connsiteY967" fmla="*/ 465161 h 1008924"/>
                <a:gd name="connsiteX968" fmla="*/ 122820 w 769088"/>
                <a:gd name="connsiteY968" fmla="*/ 458419 h 1008924"/>
                <a:gd name="connsiteX969" fmla="*/ 128792 w 769088"/>
                <a:gd name="connsiteY969" fmla="*/ 453298 h 1008924"/>
                <a:gd name="connsiteX970" fmla="*/ 135106 w 769088"/>
                <a:gd name="connsiteY970" fmla="*/ 448262 h 1008924"/>
                <a:gd name="connsiteX971" fmla="*/ 140907 w 769088"/>
                <a:gd name="connsiteY971" fmla="*/ 437764 h 1008924"/>
                <a:gd name="connsiteX972" fmla="*/ 141931 w 769088"/>
                <a:gd name="connsiteY972" fmla="*/ 436996 h 1008924"/>
                <a:gd name="connsiteX973" fmla="*/ 143381 w 769088"/>
                <a:gd name="connsiteY973" fmla="*/ 439557 h 1008924"/>
                <a:gd name="connsiteX974" fmla="*/ 135532 w 769088"/>
                <a:gd name="connsiteY974" fmla="*/ 444422 h 1008924"/>
                <a:gd name="connsiteX975" fmla="*/ 134594 w 769088"/>
                <a:gd name="connsiteY975" fmla="*/ 442715 h 1008924"/>
                <a:gd name="connsiteX976" fmla="*/ 136727 w 769088"/>
                <a:gd name="connsiteY976" fmla="*/ 440410 h 1008924"/>
                <a:gd name="connsiteX977" fmla="*/ 140907 w 769088"/>
                <a:gd name="connsiteY977" fmla="*/ 437764 h 1008924"/>
                <a:gd name="connsiteX978" fmla="*/ 140907 w 769088"/>
                <a:gd name="connsiteY978" fmla="*/ 437764 h 1008924"/>
                <a:gd name="connsiteX979" fmla="*/ 140907 w 769088"/>
                <a:gd name="connsiteY979" fmla="*/ 437764 h 1008924"/>
                <a:gd name="connsiteX980" fmla="*/ 140907 w 769088"/>
                <a:gd name="connsiteY980" fmla="*/ 437764 h 1008924"/>
                <a:gd name="connsiteX981" fmla="*/ 140907 w 769088"/>
                <a:gd name="connsiteY981" fmla="*/ 437764 h 1008924"/>
                <a:gd name="connsiteX982" fmla="*/ 170342 w 769088"/>
                <a:gd name="connsiteY982" fmla="*/ 438106 h 1008924"/>
                <a:gd name="connsiteX983" fmla="*/ 171366 w 769088"/>
                <a:gd name="connsiteY983" fmla="*/ 437338 h 1008924"/>
                <a:gd name="connsiteX984" fmla="*/ 172219 w 769088"/>
                <a:gd name="connsiteY984" fmla="*/ 438788 h 1008924"/>
                <a:gd name="connsiteX985" fmla="*/ 165820 w 769088"/>
                <a:gd name="connsiteY985" fmla="*/ 444592 h 1008924"/>
                <a:gd name="connsiteX986" fmla="*/ 164540 w 769088"/>
                <a:gd name="connsiteY986" fmla="*/ 442373 h 1008924"/>
                <a:gd name="connsiteX987" fmla="*/ 170171 w 769088"/>
                <a:gd name="connsiteY987" fmla="*/ 438276 h 1008924"/>
                <a:gd name="connsiteX988" fmla="*/ 170171 w 769088"/>
                <a:gd name="connsiteY988" fmla="*/ 438276 h 1008924"/>
                <a:gd name="connsiteX989" fmla="*/ 170171 w 769088"/>
                <a:gd name="connsiteY989" fmla="*/ 438276 h 1008924"/>
                <a:gd name="connsiteX990" fmla="*/ 170171 w 769088"/>
                <a:gd name="connsiteY990" fmla="*/ 438276 h 1008924"/>
                <a:gd name="connsiteX991" fmla="*/ 170171 w 769088"/>
                <a:gd name="connsiteY991" fmla="*/ 438276 h 1008924"/>
                <a:gd name="connsiteX992" fmla="*/ 185870 w 769088"/>
                <a:gd name="connsiteY992" fmla="*/ 461320 h 1008924"/>
                <a:gd name="connsiteX993" fmla="*/ 178874 w 769088"/>
                <a:gd name="connsiteY993" fmla="*/ 467380 h 1008924"/>
                <a:gd name="connsiteX994" fmla="*/ 168806 w 769088"/>
                <a:gd name="connsiteY994" fmla="*/ 449798 h 1008924"/>
                <a:gd name="connsiteX995" fmla="*/ 175375 w 769088"/>
                <a:gd name="connsiteY995" fmla="*/ 443995 h 1008924"/>
                <a:gd name="connsiteX996" fmla="*/ 185784 w 769088"/>
                <a:gd name="connsiteY996" fmla="*/ 461406 h 1008924"/>
                <a:gd name="connsiteX997" fmla="*/ 185784 w 769088"/>
                <a:gd name="connsiteY997" fmla="*/ 461406 h 1008924"/>
                <a:gd name="connsiteX998" fmla="*/ 185784 w 769088"/>
                <a:gd name="connsiteY998" fmla="*/ 461406 h 1008924"/>
                <a:gd name="connsiteX999" fmla="*/ 205748 w 769088"/>
                <a:gd name="connsiteY999" fmla="*/ 474806 h 1008924"/>
                <a:gd name="connsiteX1000" fmla="*/ 205748 w 769088"/>
                <a:gd name="connsiteY1000" fmla="*/ 474976 h 1008924"/>
                <a:gd name="connsiteX1001" fmla="*/ 205748 w 769088"/>
                <a:gd name="connsiteY1001" fmla="*/ 474976 h 1008924"/>
                <a:gd name="connsiteX1002" fmla="*/ 207284 w 769088"/>
                <a:gd name="connsiteY1002" fmla="*/ 478049 h 1008924"/>
                <a:gd name="connsiteX1003" fmla="*/ 203530 w 769088"/>
                <a:gd name="connsiteY1003" fmla="*/ 482146 h 1008924"/>
                <a:gd name="connsiteX1004" fmla="*/ 195681 w 769088"/>
                <a:gd name="connsiteY1004" fmla="*/ 468063 h 1008924"/>
                <a:gd name="connsiteX1005" fmla="*/ 199861 w 769088"/>
                <a:gd name="connsiteY1005" fmla="*/ 461747 h 1008924"/>
                <a:gd name="connsiteX1006" fmla="*/ 205663 w 769088"/>
                <a:gd name="connsiteY1006" fmla="*/ 474806 h 1008924"/>
                <a:gd name="connsiteX1007" fmla="*/ 205663 w 769088"/>
                <a:gd name="connsiteY1007" fmla="*/ 474806 h 1008924"/>
                <a:gd name="connsiteX1008" fmla="*/ 205663 w 769088"/>
                <a:gd name="connsiteY1008" fmla="*/ 474976 h 1008924"/>
                <a:gd name="connsiteX1009" fmla="*/ 216754 w 769088"/>
                <a:gd name="connsiteY1009" fmla="*/ 486584 h 1008924"/>
                <a:gd name="connsiteX1010" fmla="*/ 223324 w 769088"/>
                <a:gd name="connsiteY1010" fmla="*/ 473781 h 1008924"/>
                <a:gd name="connsiteX1011" fmla="*/ 230576 w 769088"/>
                <a:gd name="connsiteY1011" fmla="*/ 486669 h 1008924"/>
                <a:gd name="connsiteX1012" fmla="*/ 222044 w 769088"/>
                <a:gd name="connsiteY1012" fmla="*/ 497935 h 1008924"/>
                <a:gd name="connsiteX1013" fmla="*/ 216840 w 769088"/>
                <a:gd name="connsiteY1013" fmla="*/ 486584 h 1008924"/>
                <a:gd name="connsiteX1014" fmla="*/ 224092 w 769088"/>
                <a:gd name="connsiteY1014" fmla="*/ 509628 h 1008924"/>
                <a:gd name="connsiteX1015" fmla="*/ 220338 w 769088"/>
                <a:gd name="connsiteY1015" fmla="*/ 514663 h 1008924"/>
                <a:gd name="connsiteX1016" fmla="*/ 218034 w 769088"/>
                <a:gd name="connsiteY1016" fmla="*/ 510054 h 1008924"/>
                <a:gd name="connsiteX1017" fmla="*/ 221618 w 769088"/>
                <a:gd name="connsiteY1017" fmla="*/ 505360 h 1008924"/>
                <a:gd name="connsiteX1018" fmla="*/ 224092 w 769088"/>
                <a:gd name="connsiteY1018" fmla="*/ 509713 h 1008924"/>
                <a:gd name="connsiteX1019" fmla="*/ 221788 w 769088"/>
                <a:gd name="connsiteY1019" fmla="*/ 471221 h 1008924"/>
                <a:gd name="connsiteX1020" fmla="*/ 215133 w 769088"/>
                <a:gd name="connsiteY1020" fmla="*/ 482999 h 1008924"/>
                <a:gd name="connsiteX1021" fmla="*/ 213427 w 769088"/>
                <a:gd name="connsiteY1021" fmla="*/ 479244 h 1008924"/>
                <a:gd name="connsiteX1022" fmla="*/ 221873 w 769088"/>
                <a:gd name="connsiteY1022" fmla="*/ 470965 h 1008924"/>
                <a:gd name="connsiteX1023" fmla="*/ 221873 w 769088"/>
                <a:gd name="connsiteY1023" fmla="*/ 471050 h 1008924"/>
                <a:gd name="connsiteX1024" fmla="*/ 221702 w 769088"/>
                <a:gd name="connsiteY1024" fmla="*/ 471306 h 1008924"/>
                <a:gd name="connsiteX1025" fmla="*/ 219485 w 769088"/>
                <a:gd name="connsiteY1025" fmla="*/ 501434 h 1008924"/>
                <a:gd name="connsiteX1026" fmla="*/ 216157 w 769088"/>
                <a:gd name="connsiteY1026" fmla="*/ 506214 h 1008924"/>
                <a:gd name="connsiteX1027" fmla="*/ 211721 w 769088"/>
                <a:gd name="connsiteY1027" fmla="*/ 497508 h 1008924"/>
                <a:gd name="connsiteX1028" fmla="*/ 214280 w 769088"/>
                <a:gd name="connsiteY1028" fmla="*/ 491705 h 1008924"/>
                <a:gd name="connsiteX1029" fmla="*/ 219485 w 769088"/>
                <a:gd name="connsiteY1029" fmla="*/ 501434 h 1008924"/>
                <a:gd name="connsiteX1030" fmla="*/ 232453 w 769088"/>
                <a:gd name="connsiteY1030" fmla="*/ 749542 h 1008924"/>
                <a:gd name="connsiteX1031" fmla="*/ 233050 w 769088"/>
                <a:gd name="connsiteY1031" fmla="*/ 761235 h 1008924"/>
                <a:gd name="connsiteX1032" fmla="*/ 226822 w 769088"/>
                <a:gd name="connsiteY1032" fmla="*/ 753212 h 1008924"/>
                <a:gd name="connsiteX1033" fmla="*/ 226651 w 769088"/>
                <a:gd name="connsiteY1033" fmla="*/ 753383 h 1008924"/>
                <a:gd name="connsiteX1034" fmla="*/ 233050 w 769088"/>
                <a:gd name="connsiteY1034" fmla="*/ 762430 h 1008924"/>
                <a:gd name="connsiteX1035" fmla="*/ 233733 w 769088"/>
                <a:gd name="connsiteY1035" fmla="*/ 773440 h 1008924"/>
                <a:gd name="connsiteX1036" fmla="*/ 225286 w 769088"/>
                <a:gd name="connsiteY1036" fmla="*/ 756968 h 1008924"/>
                <a:gd name="connsiteX1037" fmla="*/ 217864 w 769088"/>
                <a:gd name="connsiteY1037" fmla="*/ 741690 h 1008924"/>
                <a:gd name="connsiteX1038" fmla="*/ 219314 w 769088"/>
                <a:gd name="connsiteY1038" fmla="*/ 728546 h 1008924"/>
                <a:gd name="connsiteX1039" fmla="*/ 219314 w 769088"/>
                <a:gd name="connsiteY1039" fmla="*/ 728546 h 1008924"/>
                <a:gd name="connsiteX1040" fmla="*/ 219314 w 769088"/>
                <a:gd name="connsiteY1040" fmla="*/ 728461 h 1008924"/>
                <a:gd name="connsiteX1041" fmla="*/ 219314 w 769088"/>
                <a:gd name="connsiteY1041" fmla="*/ 728461 h 1008924"/>
                <a:gd name="connsiteX1042" fmla="*/ 219655 w 769088"/>
                <a:gd name="connsiteY1042" fmla="*/ 724877 h 1008924"/>
                <a:gd name="connsiteX1043" fmla="*/ 220764 w 769088"/>
                <a:gd name="connsiteY1043" fmla="*/ 726840 h 1008924"/>
                <a:gd name="connsiteX1044" fmla="*/ 232453 w 769088"/>
                <a:gd name="connsiteY1044" fmla="*/ 747153 h 1008924"/>
                <a:gd name="connsiteX1045" fmla="*/ 232453 w 769088"/>
                <a:gd name="connsiteY1045" fmla="*/ 749201 h 1008924"/>
                <a:gd name="connsiteX1046" fmla="*/ 232453 w 769088"/>
                <a:gd name="connsiteY1046" fmla="*/ 749201 h 1008924"/>
                <a:gd name="connsiteX1047" fmla="*/ 232453 w 769088"/>
                <a:gd name="connsiteY1047" fmla="*/ 749457 h 1008924"/>
                <a:gd name="connsiteX1048" fmla="*/ 232453 w 769088"/>
                <a:gd name="connsiteY1048" fmla="*/ 749713 h 1008924"/>
                <a:gd name="connsiteX1049" fmla="*/ 232453 w 769088"/>
                <a:gd name="connsiteY1049" fmla="*/ 749713 h 1008924"/>
                <a:gd name="connsiteX1050" fmla="*/ 247298 w 769088"/>
                <a:gd name="connsiteY1050" fmla="*/ 831135 h 1008924"/>
                <a:gd name="connsiteX1051" fmla="*/ 244824 w 769088"/>
                <a:gd name="connsiteY1051" fmla="*/ 827209 h 1008924"/>
                <a:gd name="connsiteX1052" fmla="*/ 241582 w 769088"/>
                <a:gd name="connsiteY1052" fmla="*/ 823710 h 1008924"/>
                <a:gd name="connsiteX1053" fmla="*/ 249601 w 769088"/>
                <a:gd name="connsiteY1053" fmla="*/ 827636 h 1008924"/>
                <a:gd name="connsiteX1054" fmla="*/ 250199 w 769088"/>
                <a:gd name="connsiteY1054" fmla="*/ 832501 h 1008924"/>
                <a:gd name="connsiteX1055" fmla="*/ 247298 w 769088"/>
                <a:gd name="connsiteY1055" fmla="*/ 831135 h 1008924"/>
                <a:gd name="connsiteX1056" fmla="*/ 250455 w 769088"/>
                <a:gd name="connsiteY1056" fmla="*/ 834464 h 1008924"/>
                <a:gd name="connsiteX1057" fmla="*/ 250711 w 769088"/>
                <a:gd name="connsiteY1057" fmla="*/ 836512 h 1008924"/>
                <a:gd name="connsiteX1058" fmla="*/ 245762 w 769088"/>
                <a:gd name="connsiteY1058" fmla="*/ 832159 h 1008924"/>
                <a:gd name="connsiteX1059" fmla="*/ 245762 w 769088"/>
                <a:gd name="connsiteY1059" fmla="*/ 832159 h 1008924"/>
                <a:gd name="connsiteX1060" fmla="*/ 250455 w 769088"/>
                <a:gd name="connsiteY1060" fmla="*/ 834464 h 1008924"/>
                <a:gd name="connsiteX1061" fmla="*/ 239705 w 769088"/>
                <a:gd name="connsiteY1061" fmla="*/ 817650 h 1008924"/>
                <a:gd name="connsiteX1062" fmla="*/ 239619 w 769088"/>
                <a:gd name="connsiteY1062" fmla="*/ 815687 h 1008924"/>
                <a:gd name="connsiteX1063" fmla="*/ 242862 w 769088"/>
                <a:gd name="connsiteY1063" fmla="*/ 819357 h 1008924"/>
                <a:gd name="connsiteX1064" fmla="*/ 239705 w 769088"/>
                <a:gd name="connsiteY1064" fmla="*/ 817736 h 1008924"/>
                <a:gd name="connsiteX1065" fmla="*/ 239449 w 769088"/>
                <a:gd name="connsiteY1065" fmla="*/ 811676 h 1008924"/>
                <a:gd name="connsiteX1066" fmla="*/ 239278 w 769088"/>
                <a:gd name="connsiteY1066" fmla="*/ 807579 h 1008924"/>
                <a:gd name="connsiteX1067" fmla="*/ 247810 w 769088"/>
                <a:gd name="connsiteY1067" fmla="*/ 811932 h 1008924"/>
                <a:gd name="connsiteX1068" fmla="*/ 248066 w 769088"/>
                <a:gd name="connsiteY1068" fmla="*/ 814834 h 1008924"/>
                <a:gd name="connsiteX1069" fmla="*/ 248578 w 769088"/>
                <a:gd name="connsiteY1069" fmla="*/ 819186 h 1008924"/>
                <a:gd name="connsiteX1070" fmla="*/ 239449 w 769088"/>
                <a:gd name="connsiteY1070" fmla="*/ 811761 h 1008924"/>
                <a:gd name="connsiteX1071" fmla="*/ 235097 w 769088"/>
                <a:gd name="connsiteY1071" fmla="*/ 792814 h 1008924"/>
                <a:gd name="connsiteX1072" fmla="*/ 236121 w 769088"/>
                <a:gd name="connsiteY1072" fmla="*/ 804763 h 1008924"/>
                <a:gd name="connsiteX1073" fmla="*/ 228955 w 769088"/>
                <a:gd name="connsiteY1073" fmla="*/ 800410 h 1008924"/>
                <a:gd name="connsiteX1074" fmla="*/ 227248 w 769088"/>
                <a:gd name="connsiteY1074" fmla="*/ 799300 h 1008924"/>
                <a:gd name="connsiteX1075" fmla="*/ 220594 w 769088"/>
                <a:gd name="connsiteY1075" fmla="*/ 791875 h 1008924"/>
                <a:gd name="connsiteX1076" fmla="*/ 213939 w 769088"/>
                <a:gd name="connsiteY1076" fmla="*/ 784194 h 1008924"/>
                <a:gd name="connsiteX1077" fmla="*/ 215901 w 769088"/>
                <a:gd name="connsiteY1077" fmla="*/ 760808 h 1008924"/>
                <a:gd name="connsiteX1078" fmla="*/ 218461 w 769088"/>
                <a:gd name="connsiteY1078" fmla="*/ 764393 h 1008924"/>
                <a:gd name="connsiteX1079" fmla="*/ 227419 w 769088"/>
                <a:gd name="connsiteY1079" fmla="*/ 776768 h 1008924"/>
                <a:gd name="connsiteX1080" fmla="*/ 234671 w 769088"/>
                <a:gd name="connsiteY1080" fmla="*/ 786242 h 1008924"/>
                <a:gd name="connsiteX1081" fmla="*/ 235183 w 769088"/>
                <a:gd name="connsiteY1081" fmla="*/ 792729 h 1008924"/>
                <a:gd name="connsiteX1082" fmla="*/ 236207 w 769088"/>
                <a:gd name="connsiteY1082" fmla="*/ 805958 h 1008924"/>
                <a:gd name="connsiteX1083" fmla="*/ 236463 w 769088"/>
                <a:gd name="connsiteY1083" fmla="*/ 809371 h 1008924"/>
                <a:gd name="connsiteX1084" fmla="*/ 231770 w 769088"/>
                <a:gd name="connsiteY1084" fmla="*/ 804336 h 1008924"/>
                <a:gd name="connsiteX1085" fmla="*/ 230490 w 769088"/>
                <a:gd name="connsiteY1085" fmla="*/ 802970 h 1008924"/>
                <a:gd name="connsiteX1086" fmla="*/ 236121 w 769088"/>
                <a:gd name="connsiteY1086" fmla="*/ 805958 h 1008924"/>
                <a:gd name="connsiteX1087" fmla="*/ 157885 w 769088"/>
                <a:gd name="connsiteY1087" fmla="*/ 722060 h 1008924"/>
                <a:gd name="connsiteX1088" fmla="*/ 151572 w 769088"/>
                <a:gd name="connsiteY1088" fmla="*/ 710709 h 1008924"/>
                <a:gd name="connsiteX1089" fmla="*/ 159165 w 769088"/>
                <a:gd name="connsiteY1089" fmla="*/ 717110 h 1008924"/>
                <a:gd name="connsiteX1090" fmla="*/ 157885 w 769088"/>
                <a:gd name="connsiteY1090" fmla="*/ 722060 h 1008924"/>
                <a:gd name="connsiteX1091" fmla="*/ 162322 w 769088"/>
                <a:gd name="connsiteY1091" fmla="*/ 737593 h 1008924"/>
                <a:gd name="connsiteX1092" fmla="*/ 161298 w 769088"/>
                <a:gd name="connsiteY1092" fmla="*/ 736996 h 1008924"/>
                <a:gd name="connsiteX1093" fmla="*/ 159677 w 769088"/>
                <a:gd name="connsiteY1093" fmla="*/ 735716 h 1008924"/>
                <a:gd name="connsiteX1094" fmla="*/ 157971 w 769088"/>
                <a:gd name="connsiteY1094" fmla="*/ 733838 h 1008924"/>
                <a:gd name="connsiteX1095" fmla="*/ 158397 w 769088"/>
                <a:gd name="connsiteY1095" fmla="*/ 732473 h 1008924"/>
                <a:gd name="connsiteX1096" fmla="*/ 159506 w 769088"/>
                <a:gd name="connsiteY1096" fmla="*/ 733070 h 1008924"/>
                <a:gd name="connsiteX1097" fmla="*/ 162322 w 769088"/>
                <a:gd name="connsiteY1097" fmla="*/ 737593 h 1008924"/>
                <a:gd name="connsiteX1098" fmla="*/ 117701 w 769088"/>
                <a:gd name="connsiteY1098" fmla="*/ 680154 h 1008924"/>
                <a:gd name="connsiteX1099" fmla="*/ 118981 w 769088"/>
                <a:gd name="connsiteY1099" fmla="*/ 677167 h 1008924"/>
                <a:gd name="connsiteX1100" fmla="*/ 120090 w 769088"/>
                <a:gd name="connsiteY1100" fmla="*/ 678532 h 1008924"/>
                <a:gd name="connsiteX1101" fmla="*/ 134338 w 769088"/>
                <a:gd name="connsiteY1101" fmla="*/ 694407 h 1008924"/>
                <a:gd name="connsiteX1102" fmla="*/ 131523 w 769088"/>
                <a:gd name="connsiteY1102" fmla="*/ 703539 h 1008924"/>
                <a:gd name="connsiteX1103" fmla="*/ 117701 w 769088"/>
                <a:gd name="connsiteY1103" fmla="*/ 680154 h 1008924"/>
                <a:gd name="connsiteX1104" fmla="*/ 137239 w 769088"/>
                <a:gd name="connsiteY1104" fmla="*/ 731192 h 1008924"/>
                <a:gd name="connsiteX1105" fmla="*/ 137068 w 769088"/>
                <a:gd name="connsiteY1105" fmla="*/ 731192 h 1008924"/>
                <a:gd name="connsiteX1106" fmla="*/ 137068 w 769088"/>
                <a:gd name="connsiteY1106" fmla="*/ 731022 h 1008924"/>
                <a:gd name="connsiteX1107" fmla="*/ 137153 w 769088"/>
                <a:gd name="connsiteY1107" fmla="*/ 731192 h 1008924"/>
                <a:gd name="connsiteX1108" fmla="*/ 86731 w 769088"/>
                <a:gd name="connsiteY1108" fmla="*/ 574492 h 1008924"/>
                <a:gd name="connsiteX1109" fmla="*/ 87840 w 769088"/>
                <a:gd name="connsiteY1109" fmla="*/ 565872 h 1008924"/>
                <a:gd name="connsiteX1110" fmla="*/ 98420 w 769088"/>
                <a:gd name="connsiteY1110" fmla="*/ 551363 h 1008924"/>
                <a:gd name="connsiteX1111" fmla="*/ 102600 w 769088"/>
                <a:gd name="connsiteY1111" fmla="*/ 558191 h 1008924"/>
                <a:gd name="connsiteX1112" fmla="*/ 102173 w 769088"/>
                <a:gd name="connsiteY1112" fmla="*/ 570054 h 1008924"/>
                <a:gd name="connsiteX1113" fmla="*/ 101150 w 769088"/>
                <a:gd name="connsiteY1113" fmla="*/ 571591 h 1008924"/>
                <a:gd name="connsiteX1114" fmla="*/ 94666 w 769088"/>
                <a:gd name="connsiteY1114" fmla="*/ 564165 h 1008924"/>
                <a:gd name="connsiteX1115" fmla="*/ 93642 w 769088"/>
                <a:gd name="connsiteY1115" fmla="*/ 565019 h 1008924"/>
                <a:gd name="connsiteX1116" fmla="*/ 95689 w 769088"/>
                <a:gd name="connsiteY1116" fmla="*/ 567921 h 1008924"/>
                <a:gd name="connsiteX1117" fmla="*/ 99784 w 769088"/>
                <a:gd name="connsiteY1117" fmla="*/ 573639 h 1008924"/>
                <a:gd name="connsiteX1118" fmla="*/ 94409 w 769088"/>
                <a:gd name="connsiteY1118" fmla="*/ 582088 h 1008924"/>
                <a:gd name="connsiteX1119" fmla="*/ 94409 w 769088"/>
                <a:gd name="connsiteY1119" fmla="*/ 582088 h 1008924"/>
                <a:gd name="connsiteX1120" fmla="*/ 94409 w 769088"/>
                <a:gd name="connsiteY1120" fmla="*/ 582174 h 1008924"/>
                <a:gd name="connsiteX1121" fmla="*/ 94409 w 769088"/>
                <a:gd name="connsiteY1121" fmla="*/ 582174 h 1008924"/>
                <a:gd name="connsiteX1122" fmla="*/ 94409 w 769088"/>
                <a:gd name="connsiteY1122" fmla="*/ 582345 h 1008924"/>
                <a:gd name="connsiteX1123" fmla="*/ 91765 w 769088"/>
                <a:gd name="connsiteY1123" fmla="*/ 587124 h 1008924"/>
                <a:gd name="connsiteX1124" fmla="*/ 90314 w 769088"/>
                <a:gd name="connsiteY1124" fmla="*/ 585503 h 1008924"/>
                <a:gd name="connsiteX1125" fmla="*/ 86646 w 769088"/>
                <a:gd name="connsiteY1125" fmla="*/ 576370 h 1008924"/>
                <a:gd name="connsiteX1126" fmla="*/ 86816 w 769088"/>
                <a:gd name="connsiteY1126" fmla="*/ 574578 h 1008924"/>
                <a:gd name="connsiteX1127" fmla="*/ 85280 w 769088"/>
                <a:gd name="connsiteY1127" fmla="*/ 573212 h 1008924"/>
                <a:gd name="connsiteX1128" fmla="*/ 84768 w 769088"/>
                <a:gd name="connsiteY1128" fmla="*/ 571847 h 1008924"/>
                <a:gd name="connsiteX1129" fmla="*/ 84342 w 769088"/>
                <a:gd name="connsiteY1129" fmla="*/ 570823 h 1008924"/>
                <a:gd name="connsiteX1130" fmla="*/ 85537 w 769088"/>
                <a:gd name="connsiteY1130" fmla="*/ 569116 h 1008924"/>
                <a:gd name="connsiteX1131" fmla="*/ 85280 w 769088"/>
                <a:gd name="connsiteY1131" fmla="*/ 573212 h 1008924"/>
                <a:gd name="connsiteX1132" fmla="*/ 107633 w 769088"/>
                <a:gd name="connsiteY1132" fmla="*/ 507494 h 1008924"/>
                <a:gd name="connsiteX1133" fmla="*/ 107549 w 769088"/>
                <a:gd name="connsiteY1133" fmla="*/ 508177 h 1008924"/>
                <a:gd name="connsiteX1134" fmla="*/ 106439 w 769088"/>
                <a:gd name="connsiteY1134" fmla="*/ 506470 h 1008924"/>
                <a:gd name="connsiteX1135" fmla="*/ 106610 w 769088"/>
                <a:gd name="connsiteY1135" fmla="*/ 506299 h 1008924"/>
                <a:gd name="connsiteX1136" fmla="*/ 107633 w 769088"/>
                <a:gd name="connsiteY1136" fmla="*/ 507494 h 1008924"/>
                <a:gd name="connsiteX1137" fmla="*/ 107036 w 769088"/>
                <a:gd name="connsiteY1137" fmla="*/ 505872 h 1008924"/>
                <a:gd name="connsiteX1138" fmla="*/ 107890 w 769088"/>
                <a:gd name="connsiteY1138" fmla="*/ 505104 h 1008924"/>
                <a:gd name="connsiteX1139" fmla="*/ 107719 w 769088"/>
                <a:gd name="connsiteY1139" fmla="*/ 506726 h 1008924"/>
                <a:gd name="connsiteX1140" fmla="*/ 107036 w 769088"/>
                <a:gd name="connsiteY1140" fmla="*/ 505872 h 1008924"/>
                <a:gd name="connsiteX1141" fmla="*/ 110364 w 769088"/>
                <a:gd name="connsiteY1141" fmla="*/ 517480 h 1008924"/>
                <a:gd name="connsiteX1142" fmla="*/ 109766 w 769088"/>
                <a:gd name="connsiteY1142" fmla="*/ 518504 h 1008924"/>
                <a:gd name="connsiteX1143" fmla="*/ 109852 w 769088"/>
                <a:gd name="connsiteY1143" fmla="*/ 516541 h 1008924"/>
                <a:gd name="connsiteX1144" fmla="*/ 110364 w 769088"/>
                <a:gd name="connsiteY1144" fmla="*/ 517394 h 1008924"/>
                <a:gd name="connsiteX1145" fmla="*/ 111046 w 769088"/>
                <a:gd name="connsiteY1145" fmla="*/ 518760 h 1008924"/>
                <a:gd name="connsiteX1146" fmla="*/ 111302 w 769088"/>
                <a:gd name="connsiteY1146" fmla="*/ 519272 h 1008924"/>
                <a:gd name="connsiteX1147" fmla="*/ 109937 w 769088"/>
                <a:gd name="connsiteY1147" fmla="*/ 520552 h 1008924"/>
                <a:gd name="connsiteX1148" fmla="*/ 111046 w 769088"/>
                <a:gd name="connsiteY1148" fmla="*/ 518760 h 1008924"/>
                <a:gd name="connsiteX1149" fmla="*/ 112753 w 769088"/>
                <a:gd name="connsiteY1149" fmla="*/ 521918 h 1008924"/>
                <a:gd name="connsiteX1150" fmla="*/ 115398 w 769088"/>
                <a:gd name="connsiteY1150" fmla="*/ 526697 h 1008924"/>
                <a:gd name="connsiteX1151" fmla="*/ 110364 w 769088"/>
                <a:gd name="connsiteY1151" fmla="*/ 532416 h 1008924"/>
                <a:gd name="connsiteX1152" fmla="*/ 108999 w 769088"/>
                <a:gd name="connsiteY1152" fmla="*/ 530367 h 1008924"/>
                <a:gd name="connsiteX1153" fmla="*/ 109254 w 769088"/>
                <a:gd name="connsiteY1153" fmla="*/ 525588 h 1008924"/>
                <a:gd name="connsiteX1154" fmla="*/ 112667 w 769088"/>
                <a:gd name="connsiteY1154" fmla="*/ 521832 h 1008924"/>
                <a:gd name="connsiteX1155" fmla="*/ 110193 w 769088"/>
                <a:gd name="connsiteY1155" fmla="*/ 510140 h 1008924"/>
                <a:gd name="connsiteX1156" fmla="*/ 110705 w 769088"/>
                <a:gd name="connsiteY1156" fmla="*/ 502458 h 1008924"/>
                <a:gd name="connsiteX1157" fmla="*/ 113179 w 769088"/>
                <a:gd name="connsiteY1157" fmla="*/ 500239 h 1008924"/>
                <a:gd name="connsiteX1158" fmla="*/ 114203 w 769088"/>
                <a:gd name="connsiteY1158" fmla="*/ 500666 h 1008924"/>
                <a:gd name="connsiteX1159" fmla="*/ 114288 w 769088"/>
                <a:gd name="connsiteY1159" fmla="*/ 500495 h 1008924"/>
                <a:gd name="connsiteX1160" fmla="*/ 113435 w 769088"/>
                <a:gd name="connsiteY1160" fmla="*/ 500069 h 1008924"/>
                <a:gd name="connsiteX1161" fmla="*/ 125294 w 769088"/>
                <a:gd name="connsiteY1161" fmla="*/ 489229 h 1008924"/>
                <a:gd name="connsiteX1162" fmla="*/ 125636 w 769088"/>
                <a:gd name="connsiteY1162" fmla="*/ 489912 h 1008924"/>
                <a:gd name="connsiteX1163" fmla="*/ 126489 w 769088"/>
                <a:gd name="connsiteY1163" fmla="*/ 491705 h 1008924"/>
                <a:gd name="connsiteX1164" fmla="*/ 116592 w 769088"/>
                <a:gd name="connsiteY1164" fmla="*/ 506982 h 1008924"/>
                <a:gd name="connsiteX1165" fmla="*/ 114032 w 769088"/>
                <a:gd name="connsiteY1165" fmla="*/ 505360 h 1008924"/>
                <a:gd name="connsiteX1166" fmla="*/ 113350 w 769088"/>
                <a:gd name="connsiteY1166" fmla="*/ 504934 h 1008924"/>
                <a:gd name="connsiteX1167" fmla="*/ 113008 w 769088"/>
                <a:gd name="connsiteY1167" fmla="*/ 504678 h 1008924"/>
                <a:gd name="connsiteX1168" fmla="*/ 112838 w 769088"/>
                <a:gd name="connsiteY1168" fmla="*/ 504678 h 1008924"/>
                <a:gd name="connsiteX1169" fmla="*/ 112838 w 769088"/>
                <a:gd name="connsiteY1169" fmla="*/ 504678 h 1008924"/>
                <a:gd name="connsiteX1170" fmla="*/ 113435 w 769088"/>
                <a:gd name="connsiteY1170" fmla="*/ 505958 h 1008924"/>
                <a:gd name="connsiteX1171" fmla="*/ 114629 w 769088"/>
                <a:gd name="connsiteY1171" fmla="*/ 508603 h 1008924"/>
                <a:gd name="connsiteX1172" fmla="*/ 115056 w 769088"/>
                <a:gd name="connsiteY1172" fmla="*/ 509542 h 1008924"/>
                <a:gd name="connsiteX1173" fmla="*/ 112667 w 769088"/>
                <a:gd name="connsiteY1173" fmla="*/ 513468 h 1008924"/>
                <a:gd name="connsiteX1174" fmla="*/ 111729 w 769088"/>
                <a:gd name="connsiteY1174" fmla="*/ 515090 h 1008924"/>
                <a:gd name="connsiteX1175" fmla="*/ 110023 w 769088"/>
                <a:gd name="connsiteY1175" fmla="*/ 512444 h 1008924"/>
                <a:gd name="connsiteX1176" fmla="*/ 110108 w 769088"/>
                <a:gd name="connsiteY1176" fmla="*/ 510652 h 1008924"/>
                <a:gd name="connsiteX1177" fmla="*/ 110449 w 769088"/>
                <a:gd name="connsiteY1177" fmla="*/ 511079 h 1008924"/>
                <a:gd name="connsiteX1178" fmla="*/ 110620 w 769088"/>
                <a:gd name="connsiteY1178" fmla="*/ 510908 h 1008924"/>
                <a:gd name="connsiteX1179" fmla="*/ 110108 w 769088"/>
                <a:gd name="connsiteY1179" fmla="*/ 510225 h 1008924"/>
                <a:gd name="connsiteX1180" fmla="*/ 108572 w 769088"/>
                <a:gd name="connsiteY1180" fmla="*/ 497679 h 1008924"/>
                <a:gd name="connsiteX1181" fmla="*/ 107378 w 769088"/>
                <a:gd name="connsiteY1181" fmla="*/ 497081 h 1008924"/>
                <a:gd name="connsiteX1182" fmla="*/ 106780 w 769088"/>
                <a:gd name="connsiteY1182" fmla="*/ 496740 h 1008924"/>
                <a:gd name="connsiteX1183" fmla="*/ 107122 w 769088"/>
                <a:gd name="connsiteY1183" fmla="*/ 496143 h 1008924"/>
                <a:gd name="connsiteX1184" fmla="*/ 108657 w 769088"/>
                <a:gd name="connsiteY1184" fmla="*/ 493753 h 1008924"/>
                <a:gd name="connsiteX1185" fmla="*/ 109425 w 769088"/>
                <a:gd name="connsiteY1185" fmla="*/ 492643 h 1008924"/>
                <a:gd name="connsiteX1186" fmla="*/ 108743 w 769088"/>
                <a:gd name="connsiteY1186" fmla="*/ 497423 h 1008924"/>
                <a:gd name="connsiteX1187" fmla="*/ 108487 w 769088"/>
                <a:gd name="connsiteY1187" fmla="*/ 497594 h 1008924"/>
                <a:gd name="connsiteX1188" fmla="*/ 116336 w 769088"/>
                <a:gd name="connsiteY1188" fmla="*/ 483767 h 1008924"/>
                <a:gd name="connsiteX1189" fmla="*/ 126403 w 769088"/>
                <a:gd name="connsiteY1189" fmla="*/ 473355 h 1008924"/>
                <a:gd name="connsiteX1190" fmla="*/ 129133 w 769088"/>
                <a:gd name="connsiteY1190" fmla="*/ 480439 h 1008924"/>
                <a:gd name="connsiteX1191" fmla="*/ 111217 w 769088"/>
                <a:gd name="connsiteY1191" fmla="*/ 495460 h 1008924"/>
                <a:gd name="connsiteX1192" fmla="*/ 111644 w 769088"/>
                <a:gd name="connsiteY1192" fmla="*/ 489656 h 1008924"/>
                <a:gd name="connsiteX1193" fmla="*/ 116336 w 769088"/>
                <a:gd name="connsiteY1193" fmla="*/ 483767 h 1008924"/>
                <a:gd name="connsiteX1194" fmla="*/ 111814 w 769088"/>
                <a:gd name="connsiteY1194" fmla="*/ 487352 h 1008924"/>
                <a:gd name="connsiteX1195" fmla="*/ 111814 w 769088"/>
                <a:gd name="connsiteY1195" fmla="*/ 486584 h 1008924"/>
                <a:gd name="connsiteX1196" fmla="*/ 112326 w 769088"/>
                <a:gd name="connsiteY1196" fmla="*/ 480951 h 1008924"/>
                <a:gd name="connsiteX1197" fmla="*/ 125124 w 769088"/>
                <a:gd name="connsiteY1197" fmla="*/ 470026 h 1008924"/>
                <a:gd name="connsiteX1198" fmla="*/ 125465 w 769088"/>
                <a:gd name="connsiteY1198" fmla="*/ 470879 h 1008924"/>
                <a:gd name="connsiteX1199" fmla="*/ 115056 w 769088"/>
                <a:gd name="connsiteY1199" fmla="*/ 482914 h 1008924"/>
                <a:gd name="connsiteX1200" fmla="*/ 111814 w 769088"/>
                <a:gd name="connsiteY1200" fmla="*/ 487352 h 1008924"/>
                <a:gd name="connsiteX1201" fmla="*/ 132376 w 769088"/>
                <a:gd name="connsiteY1201" fmla="*/ 488632 h 1008924"/>
                <a:gd name="connsiteX1202" fmla="*/ 134338 w 769088"/>
                <a:gd name="connsiteY1202" fmla="*/ 493582 h 1008924"/>
                <a:gd name="connsiteX1203" fmla="*/ 135788 w 769088"/>
                <a:gd name="connsiteY1203" fmla="*/ 497081 h 1008924"/>
                <a:gd name="connsiteX1204" fmla="*/ 133911 w 769088"/>
                <a:gd name="connsiteY1204" fmla="*/ 498703 h 1008924"/>
                <a:gd name="connsiteX1205" fmla="*/ 131096 w 769088"/>
                <a:gd name="connsiteY1205" fmla="*/ 494777 h 1008924"/>
                <a:gd name="connsiteX1206" fmla="*/ 131096 w 769088"/>
                <a:gd name="connsiteY1206" fmla="*/ 490254 h 1008924"/>
                <a:gd name="connsiteX1207" fmla="*/ 132290 w 769088"/>
                <a:gd name="connsiteY1207" fmla="*/ 488632 h 1008924"/>
                <a:gd name="connsiteX1208" fmla="*/ 130925 w 769088"/>
                <a:gd name="connsiteY1208" fmla="*/ 485218 h 1008924"/>
                <a:gd name="connsiteX1209" fmla="*/ 130925 w 769088"/>
                <a:gd name="connsiteY1209" fmla="*/ 485047 h 1008924"/>
                <a:gd name="connsiteX1210" fmla="*/ 130925 w 769088"/>
                <a:gd name="connsiteY1210" fmla="*/ 485218 h 1008924"/>
                <a:gd name="connsiteX1211" fmla="*/ 130925 w 769088"/>
                <a:gd name="connsiteY1211" fmla="*/ 485218 h 1008924"/>
                <a:gd name="connsiteX1212" fmla="*/ 187405 w 769088"/>
                <a:gd name="connsiteY1212" fmla="*/ 493241 h 1008924"/>
                <a:gd name="connsiteX1213" fmla="*/ 187405 w 769088"/>
                <a:gd name="connsiteY1213" fmla="*/ 493411 h 1008924"/>
                <a:gd name="connsiteX1214" fmla="*/ 187405 w 769088"/>
                <a:gd name="connsiteY1214" fmla="*/ 493411 h 1008924"/>
                <a:gd name="connsiteX1215" fmla="*/ 189965 w 769088"/>
                <a:gd name="connsiteY1215" fmla="*/ 498020 h 1008924"/>
                <a:gd name="connsiteX1216" fmla="*/ 182286 w 769088"/>
                <a:gd name="connsiteY1216" fmla="*/ 508347 h 1008924"/>
                <a:gd name="connsiteX1217" fmla="*/ 176826 w 769088"/>
                <a:gd name="connsiteY1217" fmla="*/ 496569 h 1008924"/>
                <a:gd name="connsiteX1218" fmla="*/ 183566 w 769088"/>
                <a:gd name="connsiteY1218" fmla="*/ 486157 h 1008924"/>
                <a:gd name="connsiteX1219" fmla="*/ 187149 w 769088"/>
                <a:gd name="connsiteY1219" fmla="*/ 493155 h 1008924"/>
                <a:gd name="connsiteX1220" fmla="*/ 187149 w 769088"/>
                <a:gd name="connsiteY1220" fmla="*/ 493155 h 1008924"/>
                <a:gd name="connsiteX1221" fmla="*/ 187149 w 769088"/>
                <a:gd name="connsiteY1221" fmla="*/ 493326 h 1008924"/>
                <a:gd name="connsiteX1222" fmla="*/ 192780 w 769088"/>
                <a:gd name="connsiteY1222" fmla="*/ 552046 h 1008924"/>
                <a:gd name="connsiteX1223" fmla="*/ 194999 w 769088"/>
                <a:gd name="connsiteY1223" fmla="*/ 544108 h 1008924"/>
                <a:gd name="connsiteX1224" fmla="*/ 196790 w 769088"/>
                <a:gd name="connsiteY1224" fmla="*/ 550766 h 1008924"/>
                <a:gd name="connsiteX1225" fmla="*/ 202677 w 769088"/>
                <a:gd name="connsiteY1225" fmla="*/ 573298 h 1008924"/>
                <a:gd name="connsiteX1226" fmla="*/ 192439 w 769088"/>
                <a:gd name="connsiteY1226" fmla="*/ 553070 h 1008924"/>
                <a:gd name="connsiteX1227" fmla="*/ 192695 w 769088"/>
                <a:gd name="connsiteY1227" fmla="*/ 552217 h 1008924"/>
                <a:gd name="connsiteX1228" fmla="*/ 192695 w 769088"/>
                <a:gd name="connsiteY1228" fmla="*/ 552217 h 1008924"/>
                <a:gd name="connsiteX1229" fmla="*/ 192695 w 769088"/>
                <a:gd name="connsiteY1229" fmla="*/ 552046 h 1008924"/>
                <a:gd name="connsiteX1230" fmla="*/ 192695 w 769088"/>
                <a:gd name="connsiteY1230" fmla="*/ 552046 h 1008924"/>
                <a:gd name="connsiteX1231" fmla="*/ 189026 w 769088"/>
                <a:gd name="connsiteY1231" fmla="*/ 546328 h 1008924"/>
                <a:gd name="connsiteX1232" fmla="*/ 176484 w 769088"/>
                <a:gd name="connsiteY1232" fmla="*/ 521320 h 1008924"/>
                <a:gd name="connsiteX1233" fmla="*/ 180750 w 769088"/>
                <a:gd name="connsiteY1233" fmla="*/ 515517 h 1008924"/>
                <a:gd name="connsiteX1234" fmla="*/ 189709 w 769088"/>
                <a:gd name="connsiteY1234" fmla="*/ 532501 h 1008924"/>
                <a:gd name="connsiteX1235" fmla="*/ 192012 w 769088"/>
                <a:gd name="connsiteY1235" fmla="*/ 536598 h 1008924"/>
                <a:gd name="connsiteX1236" fmla="*/ 188941 w 769088"/>
                <a:gd name="connsiteY1236" fmla="*/ 546242 h 1008924"/>
                <a:gd name="connsiteX1237" fmla="*/ 217181 w 769088"/>
                <a:gd name="connsiteY1237" fmla="*/ 697906 h 1008924"/>
                <a:gd name="connsiteX1238" fmla="*/ 211806 w 769088"/>
                <a:gd name="connsiteY1238" fmla="*/ 698504 h 1008924"/>
                <a:gd name="connsiteX1239" fmla="*/ 210526 w 769088"/>
                <a:gd name="connsiteY1239" fmla="*/ 695602 h 1008924"/>
                <a:gd name="connsiteX1240" fmla="*/ 210526 w 769088"/>
                <a:gd name="connsiteY1240" fmla="*/ 695602 h 1008924"/>
                <a:gd name="connsiteX1241" fmla="*/ 210526 w 769088"/>
                <a:gd name="connsiteY1241" fmla="*/ 695431 h 1008924"/>
                <a:gd name="connsiteX1242" fmla="*/ 210526 w 769088"/>
                <a:gd name="connsiteY1242" fmla="*/ 695261 h 1008924"/>
                <a:gd name="connsiteX1243" fmla="*/ 210526 w 769088"/>
                <a:gd name="connsiteY1243" fmla="*/ 695261 h 1008924"/>
                <a:gd name="connsiteX1244" fmla="*/ 207711 w 769088"/>
                <a:gd name="connsiteY1244" fmla="*/ 689116 h 1008924"/>
                <a:gd name="connsiteX1245" fmla="*/ 207540 w 769088"/>
                <a:gd name="connsiteY1245" fmla="*/ 677935 h 1008924"/>
                <a:gd name="connsiteX1246" fmla="*/ 209417 w 769088"/>
                <a:gd name="connsiteY1246" fmla="*/ 659073 h 1008924"/>
                <a:gd name="connsiteX1247" fmla="*/ 213683 w 769088"/>
                <a:gd name="connsiteY1247" fmla="*/ 675630 h 1008924"/>
                <a:gd name="connsiteX1248" fmla="*/ 213683 w 769088"/>
                <a:gd name="connsiteY1248" fmla="*/ 675630 h 1008924"/>
                <a:gd name="connsiteX1249" fmla="*/ 213683 w 769088"/>
                <a:gd name="connsiteY1249" fmla="*/ 675630 h 1008924"/>
                <a:gd name="connsiteX1250" fmla="*/ 213683 w 769088"/>
                <a:gd name="connsiteY1250" fmla="*/ 675630 h 1008924"/>
                <a:gd name="connsiteX1251" fmla="*/ 213683 w 769088"/>
                <a:gd name="connsiteY1251" fmla="*/ 675630 h 1008924"/>
                <a:gd name="connsiteX1252" fmla="*/ 219143 w 769088"/>
                <a:gd name="connsiteY1252" fmla="*/ 693468 h 1008924"/>
                <a:gd name="connsiteX1253" fmla="*/ 218631 w 769088"/>
                <a:gd name="connsiteY1253" fmla="*/ 696456 h 1008924"/>
                <a:gd name="connsiteX1254" fmla="*/ 216669 w 769088"/>
                <a:gd name="connsiteY1254" fmla="*/ 709258 h 1008924"/>
                <a:gd name="connsiteX1255" fmla="*/ 212062 w 769088"/>
                <a:gd name="connsiteY1255" fmla="*/ 698845 h 1008924"/>
                <a:gd name="connsiteX1256" fmla="*/ 217266 w 769088"/>
                <a:gd name="connsiteY1256" fmla="*/ 698077 h 1008924"/>
                <a:gd name="connsiteX1257" fmla="*/ 217266 w 769088"/>
                <a:gd name="connsiteY1257" fmla="*/ 697821 h 1008924"/>
                <a:gd name="connsiteX1258" fmla="*/ 214110 w 769088"/>
                <a:gd name="connsiteY1258" fmla="*/ 727949 h 1008924"/>
                <a:gd name="connsiteX1259" fmla="*/ 213768 w 769088"/>
                <a:gd name="connsiteY1259" fmla="*/ 732814 h 1008924"/>
                <a:gd name="connsiteX1260" fmla="*/ 198070 w 769088"/>
                <a:gd name="connsiteY1260" fmla="*/ 696285 h 1008924"/>
                <a:gd name="connsiteX1261" fmla="*/ 200288 w 769088"/>
                <a:gd name="connsiteY1261" fmla="*/ 683995 h 1008924"/>
                <a:gd name="connsiteX1262" fmla="*/ 205663 w 769088"/>
                <a:gd name="connsiteY1262" fmla="*/ 697480 h 1008924"/>
                <a:gd name="connsiteX1263" fmla="*/ 205663 w 769088"/>
                <a:gd name="connsiteY1263" fmla="*/ 697480 h 1008924"/>
                <a:gd name="connsiteX1264" fmla="*/ 205663 w 769088"/>
                <a:gd name="connsiteY1264" fmla="*/ 697480 h 1008924"/>
                <a:gd name="connsiteX1265" fmla="*/ 205663 w 769088"/>
                <a:gd name="connsiteY1265" fmla="*/ 697480 h 1008924"/>
                <a:gd name="connsiteX1266" fmla="*/ 205663 w 769088"/>
                <a:gd name="connsiteY1266" fmla="*/ 697480 h 1008924"/>
                <a:gd name="connsiteX1267" fmla="*/ 215475 w 769088"/>
                <a:gd name="connsiteY1267" fmla="*/ 716939 h 1008924"/>
                <a:gd name="connsiteX1268" fmla="*/ 214110 w 769088"/>
                <a:gd name="connsiteY1268" fmla="*/ 727522 h 1008924"/>
                <a:gd name="connsiteX1269" fmla="*/ 214110 w 769088"/>
                <a:gd name="connsiteY1269" fmla="*/ 727522 h 1008924"/>
                <a:gd name="connsiteX1270" fmla="*/ 214110 w 769088"/>
                <a:gd name="connsiteY1270" fmla="*/ 727693 h 1008924"/>
                <a:gd name="connsiteX1271" fmla="*/ 214110 w 769088"/>
                <a:gd name="connsiteY1271" fmla="*/ 727864 h 1008924"/>
                <a:gd name="connsiteX1272" fmla="*/ 214110 w 769088"/>
                <a:gd name="connsiteY1272" fmla="*/ 727864 h 1008924"/>
                <a:gd name="connsiteX1273" fmla="*/ 207796 w 769088"/>
                <a:gd name="connsiteY1273" fmla="*/ 741519 h 1008924"/>
                <a:gd name="connsiteX1274" fmla="*/ 206687 w 769088"/>
                <a:gd name="connsiteY1274" fmla="*/ 740837 h 1008924"/>
                <a:gd name="connsiteX1275" fmla="*/ 206943 w 769088"/>
                <a:gd name="connsiteY1275" fmla="*/ 736996 h 1008924"/>
                <a:gd name="connsiteX1276" fmla="*/ 206687 w 769088"/>
                <a:gd name="connsiteY1276" fmla="*/ 736996 h 1008924"/>
                <a:gd name="connsiteX1277" fmla="*/ 206090 w 769088"/>
                <a:gd name="connsiteY1277" fmla="*/ 740495 h 1008924"/>
                <a:gd name="connsiteX1278" fmla="*/ 205066 w 769088"/>
                <a:gd name="connsiteY1278" fmla="*/ 739898 h 1008924"/>
                <a:gd name="connsiteX1279" fmla="*/ 197643 w 769088"/>
                <a:gd name="connsiteY1279" fmla="*/ 727096 h 1008924"/>
                <a:gd name="connsiteX1280" fmla="*/ 193548 w 769088"/>
                <a:gd name="connsiteY1280" fmla="*/ 719670 h 1008924"/>
                <a:gd name="connsiteX1281" fmla="*/ 196534 w 769088"/>
                <a:gd name="connsiteY1281" fmla="*/ 703795 h 1008924"/>
                <a:gd name="connsiteX1282" fmla="*/ 201824 w 769088"/>
                <a:gd name="connsiteY1282" fmla="*/ 715147 h 1008924"/>
                <a:gd name="connsiteX1283" fmla="*/ 213256 w 769088"/>
                <a:gd name="connsiteY1283" fmla="*/ 738105 h 1008924"/>
                <a:gd name="connsiteX1284" fmla="*/ 212489 w 769088"/>
                <a:gd name="connsiteY1284" fmla="*/ 752444 h 1008924"/>
                <a:gd name="connsiteX1285" fmla="*/ 206516 w 769088"/>
                <a:gd name="connsiteY1285" fmla="*/ 742458 h 1008924"/>
                <a:gd name="connsiteX1286" fmla="*/ 206516 w 769088"/>
                <a:gd name="connsiteY1286" fmla="*/ 741263 h 1008924"/>
                <a:gd name="connsiteX1287" fmla="*/ 207625 w 769088"/>
                <a:gd name="connsiteY1287" fmla="*/ 741776 h 1008924"/>
                <a:gd name="connsiteX1288" fmla="*/ 207711 w 769088"/>
                <a:gd name="connsiteY1288" fmla="*/ 741605 h 1008924"/>
                <a:gd name="connsiteX1289" fmla="*/ 206090 w 769088"/>
                <a:gd name="connsiteY1289" fmla="*/ 740837 h 1008924"/>
                <a:gd name="connsiteX1290" fmla="*/ 206090 w 769088"/>
                <a:gd name="connsiteY1290" fmla="*/ 741349 h 1008924"/>
                <a:gd name="connsiteX1291" fmla="*/ 205493 w 769088"/>
                <a:gd name="connsiteY1291" fmla="*/ 740581 h 1008924"/>
                <a:gd name="connsiteX1292" fmla="*/ 206090 w 769088"/>
                <a:gd name="connsiteY1292" fmla="*/ 740837 h 1008924"/>
                <a:gd name="connsiteX1293" fmla="*/ 192439 w 769088"/>
                <a:gd name="connsiteY1293" fmla="*/ 782657 h 1008924"/>
                <a:gd name="connsiteX1294" fmla="*/ 194657 w 769088"/>
                <a:gd name="connsiteY1294" fmla="*/ 785815 h 1008924"/>
                <a:gd name="connsiteX1295" fmla="*/ 184846 w 769088"/>
                <a:gd name="connsiteY1295" fmla="*/ 779414 h 1008924"/>
                <a:gd name="connsiteX1296" fmla="*/ 180836 w 769088"/>
                <a:gd name="connsiteY1296" fmla="*/ 775232 h 1008924"/>
                <a:gd name="connsiteX1297" fmla="*/ 192524 w 769088"/>
                <a:gd name="connsiteY1297" fmla="*/ 782657 h 1008924"/>
                <a:gd name="connsiteX1298" fmla="*/ 182030 w 769088"/>
                <a:gd name="connsiteY1298" fmla="*/ 769258 h 1008924"/>
                <a:gd name="connsiteX1299" fmla="*/ 182286 w 769088"/>
                <a:gd name="connsiteY1299" fmla="*/ 768063 h 1008924"/>
                <a:gd name="connsiteX1300" fmla="*/ 184078 w 769088"/>
                <a:gd name="connsiteY1300" fmla="*/ 770709 h 1008924"/>
                <a:gd name="connsiteX1301" fmla="*/ 181945 w 769088"/>
                <a:gd name="connsiteY1301" fmla="*/ 769258 h 1008924"/>
                <a:gd name="connsiteX1302" fmla="*/ 180153 w 769088"/>
                <a:gd name="connsiteY1302" fmla="*/ 757650 h 1008924"/>
                <a:gd name="connsiteX1303" fmla="*/ 176143 w 769088"/>
                <a:gd name="connsiteY1303" fmla="*/ 753383 h 1008924"/>
                <a:gd name="connsiteX1304" fmla="*/ 172304 w 769088"/>
                <a:gd name="connsiteY1304" fmla="*/ 746982 h 1008924"/>
                <a:gd name="connsiteX1305" fmla="*/ 172475 w 769088"/>
                <a:gd name="connsiteY1305" fmla="*/ 746299 h 1008924"/>
                <a:gd name="connsiteX1306" fmla="*/ 178020 w 769088"/>
                <a:gd name="connsiteY1306" fmla="*/ 749542 h 1008924"/>
                <a:gd name="connsiteX1307" fmla="*/ 178106 w 769088"/>
                <a:gd name="connsiteY1307" fmla="*/ 749372 h 1008924"/>
                <a:gd name="connsiteX1308" fmla="*/ 172645 w 769088"/>
                <a:gd name="connsiteY1308" fmla="*/ 745616 h 1008924"/>
                <a:gd name="connsiteX1309" fmla="*/ 172816 w 769088"/>
                <a:gd name="connsiteY1309" fmla="*/ 744933 h 1008924"/>
                <a:gd name="connsiteX1310" fmla="*/ 182542 w 769088"/>
                <a:gd name="connsiteY1310" fmla="*/ 749713 h 1008924"/>
                <a:gd name="connsiteX1311" fmla="*/ 180921 w 769088"/>
                <a:gd name="connsiteY1311" fmla="*/ 758333 h 1008924"/>
                <a:gd name="connsiteX1312" fmla="*/ 180068 w 769088"/>
                <a:gd name="connsiteY1312" fmla="*/ 757736 h 1008924"/>
                <a:gd name="connsiteX1313" fmla="*/ 173413 w 769088"/>
                <a:gd name="connsiteY1313" fmla="*/ 743056 h 1008924"/>
                <a:gd name="connsiteX1314" fmla="*/ 173925 w 769088"/>
                <a:gd name="connsiteY1314" fmla="*/ 741349 h 1008924"/>
                <a:gd name="connsiteX1315" fmla="*/ 183139 w 769088"/>
                <a:gd name="connsiteY1315" fmla="*/ 747067 h 1008924"/>
                <a:gd name="connsiteX1316" fmla="*/ 183054 w 769088"/>
                <a:gd name="connsiteY1316" fmla="*/ 747579 h 1008924"/>
                <a:gd name="connsiteX1317" fmla="*/ 173413 w 769088"/>
                <a:gd name="connsiteY1317" fmla="*/ 743056 h 1008924"/>
                <a:gd name="connsiteX1318" fmla="*/ 154217 w 769088"/>
                <a:gd name="connsiteY1318" fmla="*/ 691591 h 1008924"/>
                <a:gd name="connsiteX1319" fmla="*/ 152767 w 769088"/>
                <a:gd name="connsiteY1319" fmla="*/ 689030 h 1008924"/>
                <a:gd name="connsiteX1320" fmla="*/ 153961 w 769088"/>
                <a:gd name="connsiteY1320" fmla="*/ 685958 h 1008924"/>
                <a:gd name="connsiteX1321" fmla="*/ 164881 w 769088"/>
                <a:gd name="connsiteY1321" fmla="*/ 695602 h 1008924"/>
                <a:gd name="connsiteX1322" fmla="*/ 163517 w 769088"/>
                <a:gd name="connsiteY1322" fmla="*/ 700723 h 1008924"/>
                <a:gd name="connsiteX1323" fmla="*/ 154302 w 769088"/>
                <a:gd name="connsiteY1323" fmla="*/ 691591 h 1008924"/>
                <a:gd name="connsiteX1324" fmla="*/ 162663 w 769088"/>
                <a:gd name="connsiteY1324" fmla="*/ 703539 h 1008924"/>
                <a:gd name="connsiteX1325" fmla="*/ 161980 w 769088"/>
                <a:gd name="connsiteY1325" fmla="*/ 705929 h 1008924"/>
                <a:gd name="connsiteX1326" fmla="*/ 158909 w 769088"/>
                <a:gd name="connsiteY1326" fmla="*/ 700467 h 1008924"/>
                <a:gd name="connsiteX1327" fmla="*/ 162578 w 769088"/>
                <a:gd name="connsiteY1327" fmla="*/ 703539 h 1008924"/>
                <a:gd name="connsiteX1328" fmla="*/ 160275 w 769088"/>
                <a:gd name="connsiteY1328" fmla="*/ 712586 h 1008924"/>
                <a:gd name="connsiteX1329" fmla="*/ 160275 w 769088"/>
                <a:gd name="connsiteY1329" fmla="*/ 712586 h 1008924"/>
                <a:gd name="connsiteX1330" fmla="*/ 160275 w 769088"/>
                <a:gd name="connsiteY1330" fmla="*/ 712586 h 1008924"/>
                <a:gd name="connsiteX1331" fmla="*/ 160275 w 769088"/>
                <a:gd name="connsiteY1331" fmla="*/ 712586 h 1008924"/>
                <a:gd name="connsiteX1332" fmla="*/ 134850 w 769088"/>
                <a:gd name="connsiteY1332" fmla="*/ 671192 h 1008924"/>
                <a:gd name="connsiteX1333" fmla="*/ 134764 w 769088"/>
                <a:gd name="connsiteY1333" fmla="*/ 671192 h 1008924"/>
                <a:gd name="connsiteX1334" fmla="*/ 134764 w 769088"/>
                <a:gd name="connsiteY1334" fmla="*/ 671107 h 1008924"/>
                <a:gd name="connsiteX1335" fmla="*/ 125380 w 769088"/>
                <a:gd name="connsiteY1335" fmla="*/ 661377 h 1008924"/>
                <a:gd name="connsiteX1336" fmla="*/ 126148 w 769088"/>
                <a:gd name="connsiteY1336" fmla="*/ 659500 h 1008924"/>
                <a:gd name="connsiteX1337" fmla="*/ 127769 w 769088"/>
                <a:gd name="connsiteY1337" fmla="*/ 661292 h 1008924"/>
                <a:gd name="connsiteX1338" fmla="*/ 127769 w 769088"/>
                <a:gd name="connsiteY1338" fmla="*/ 661292 h 1008924"/>
                <a:gd name="connsiteX1339" fmla="*/ 127769 w 769088"/>
                <a:gd name="connsiteY1339" fmla="*/ 661292 h 1008924"/>
                <a:gd name="connsiteX1340" fmla="*/ 127769 w 769088"/>
                <a:gd name="connsiteY1340" fmla="*/ 661292 h 1008924"/>
                <a:gd name="connsiteX1341" fmla="*/ 127769 w 769088"/>
                <a:gd name="connsiteY1341" fmla="*/ 661292 h 1008924"/>
                <a:gd name="connsiteX1342" fmla="*/ 138348 w 769088"/>
                <a:gd name="connsiteY1342" fmla="*/ 671619 h 1008924"/>
                <a:gd name="connsiteX1343" fmla="*/ 140054 w 769088"/>
                <a:gd name="connsiteY1343" fmla="*/ 675289 h 1008924"/>
                <a:gd name="connsiteX1344" fmla="*/ 139713 w 769088"/>
                <a:gd name="connsiteY1344" fmla="*/ 676484 h 1008924"/>
                <a:gd name="connsiteX1345" fmla="*/ 134935 w 769088"/>
                <a:gd name="connsiteY1345" fmla="*/ 671278 h 1008924"/>
                <a:gd name="connsiteX1346" fmla="*/ 134935 w 769088"/>
                <a:gd name="connsiteY1346" fmla="*/ 671278 h 1008924"/>
                <a:gd name="connsiteX1347" fmla="*/ 134850 w 769088"/>
                <a:gd name="connsiteY1347" fmla="*/ 671192 h 1008924"/>
                <a:gd name="connsiteX1348" fmla="*/ 100723 w 769088"/>
                <a:gd name="connsiteY1348" fmla="*/ 646783 h 1008924"/>
                <a:gd name="connsiteX1349" fmla="*/ 103879 w 769088"/>
                <a:gd name="connsiteY1349" fmla="*/ 641235 h 1008924"/>
                <a:gd name="connsiteX1350" fmla="*/ 108657 w 769088"/>
                <a:gd name="connsiteY1350" fmla="*/ 647636 h 1008924"/>
                <a:gd name="connsiteX1351" fmla="*/ 106098 w 769088"/>
                <a:gd name="connsiteY1351" fmla="*/ 653525 h 1008924"/>
                <a:gd name="connsiteX1352" fmla="*/ 100723 w 769088"/>
                <a:gd name="connsiteY1352" fmla="*/ 646868 h 1008924"/>
                <a:gd name="connsiteX1353" fmla="*/ 104903 w 769088"/>
                <a:gd name="connsiteY1353" fmla="*/ 656171 h 1008924"/>
                <a:gd name="connsiteX1354" fmla="*/ 104903 w 769088"/>
                <a:gd name="connsiteY1354" fmla="*/ 656256 h 1008924"/>
                <a:gd name="connsiteX1355" fmla="*/ 102003 w 769088"/>
                <a:gd name="connsiteY1355" fmla="*/ 652842 h 1008924"/>
                <a:gd name="connsiteX1356" fmla="*/ 99870 w 769088"/>
                <a:gd name="connsiteY1356" fmla="*/ 649002 h 1008924"/>
                <a:gd name="connsiteX1357" fmla="*/ 104989 w 769088"/>
                <a:gd name="connsiteY1357" fmla="*/ 656171 h 1008924"/>
                <a:gd name="connsiteX1358" fmla="*/ 98675 w 769088"/>
                <a:gd name="connsiteY1358" fmla="*/ 584734 h 1008924"/>
                <a:gd name="connsiteX1359" fmla="*/ 100467 w 769088"/>
                <a:gd name="connsiteY1359" fmla="*/ 581576 h 1008924"/>
                <a:gd name="connsiteX1360" fmla="*/ 101662 w 769088"/>
                <a:gd name="connsiteY1360" fmla="*/ 583540 h 1008924"/>
                <a:gd name="connsiteX1361" fmla="*/ 101576 w 769088"/>
                <a:gd name="connsiteY1361" fmla="*/ 597024 h 1008924"/>
                <a:gd name="connsiteX1362" fmla="*/ 101235 w 769088"/>
                <a:gd name="connsiteY1362" fmla="*/ 597707 h 1008924"/>
                <a:gd name="connsiteX1363" fmla="*/ 100211 w 769088"/>
                <a:gd name="connsiteY1363" fmla="*/ 596598 h 1008924"/>
                <a:gd name="connsiteX1364" fmla="*/ 95007 w 769088"/>
                <a:gd name="connsiteY1364" fmla="*/ 590709 h 1008924"/>
                <a:gd name="connsiteX1365" fmla="*/ 98761 w 769088"/>
                <a:gd name="connsiteY1365" fmla="*/ 584734 h 1008924"/>
                <a:gd name="connsiteX1366" fmla="*/ 98761 w 769088"/>
                <a:gd name="connsiteY1366" fmla="*/ 584734 h 1008924"/>
                <a:gd name="connsiteX1367" fmla="*/ 98761 w 769088"/>
                <a:gd name="connsiteY1367" fmla="*/ 584734 h 1008924"/>
                <a:gd name="connsiteX1368" fmla="*/ 98761 w 769088"/>
                <a:gd name="connsiteY1368" fmla="*/ 584734 h 1008924"/>
                <a:gd name="connsiteX1369" fmla="*/ 98761 w 769088"/>
                <a:gd name="connsiteY1369" fmla="*/ 584734 h 1008924"/>
                <a:gd name="connsiteX1370" fmla="*/ 108060 w 769088"/>
                <a:gd name="connsiteY1370" fmla="*/ 595659 h 1008924"/>
                <a:gd name="connsiteX1371" fmla="*/ 108999 w 769088"/>
                <a:gd name="connsiteY1371" fmla="*/ 598646 h 1008924"/>
                <a:gd name="connsiteX1372" fmla="*/ 113179 w 769088"/>
                <a:gd name="connsiteY1372" fmla="*/ 610680 h 1008924"/>
                <a:gd name="connsiteX1373" fmla="*/ 104562 w 769088"/>
                <a:gd name="connsiteY1373" fmla="*/ 601463 h 1008924"/>
                <a:gd name="connsiteX1374" fmla="*/ 108060 w 769088"/>
                <a:gd name="connsiteY1374" fmla="*/ 595574 h 1008924"/>
                <a:gd name="connsiteX1375" fmla="*/ 104903 w 769088"/>
                <a:gd name="connsiteY1375" fmla="*/ 590794 h 1008924"/>
                <a:gd name="connsiteX1376" fmla="*/ 104989 w 769088"/>
                <a:gd name="connsiteY1376" fmla="*/ 589087 h 1008924"/>
                <a:gd name="connsiteX1377" fmla="*/ 105416 w 769088"/>
                <a:gd name="connsiteY1377" fmla="*/ 589855 h 1008924"/>
                <a:gd name="connsiteX1378" fmla="*/ 104818 w 769088"/>
                <a:gd name="connsiteY1378" fmla="*/ 590794 h 1008924"/>
                <a:gd name="connsiteX1379" fmla="*/ 105159 w 769088"/>
                <a:gd name="connsiteY1379" fmla="*/ 587295 h 1008924"/>
                <a:gd name="connsiteX1380" fmla="*/ 105159 w 769088"/>
                <a:gd name="connsiteY1380" fmla="*/ 586783 h 1008924"/>
                <a:gd name="connsiteX1381" fmla="*/ 105500 w 769088"/>
                <a:gd name="connsiteY1381" fmla="*/ 587722 h 1008924"/>
                <a:gd name="connsiteX1382" fmla="*/ 105159 w 769088"/>
                <a:gd name="connsiteY1382" fmla="*/ 587209 h 1008924"/>
                <a:gd name="connsiteX1383" fmla="*/ 110620 w 769088"/>
                <a:gd name="connsiteY1383" fmla="*/ 534635 h 1008924"/>
                <a:gd name="connsiteX1384" fmla="*/ 114629 w 769088"/>
                <a:gd name="connsiteY1384" fmla="*/ 541548 h 1008924"/>
                <a:gd name="connsiteX1385" fmla="*/ 117786 w 769088"/>
                <a:gd name="connsiteY1385" fmla="*/ 546840 h 1008924"/>
                <a:gd name="connsiteX1386" fmla="*/ 111899 w 769088"/>
                <a:gd name="connsiteY1386" fmla="*/ 555375 h 1008924"/>
                <a:gd name="connsiteX1387" fmla="*/ 108060 w 769088"/>
                <a:gd name="connsiteY1387" fmla="*/ 549656 h 1008924"/>
                <a:gd name="connsiteX1388" fmla="*/ 108657 w 769088"/>
                <a:gd name="connsiteY1388" fmla="*/ 537451 h 1008924"/>
                <a:gd name="connsiteX1389" fmla="*/ 110705 w 769088"/>
                <a:gd name="connsiteY1389" fmla="*/ 534720 h 1008924"/>
                <a:gd name="connsiteX1390" fmla="*/ 108743 w 769088"/>
                <a:gd name="connsiteY1390" fmla="*/ 534293 h 1008924"/>
                <a:gd name="connsiteX1391" fmla="*/ 108913 w 769088"/>
                <a:gd name="connsiteY1391" fmla="*/ 531562 h 1008924"/>
                <a:gd name="connsiteX1392" fmla="*/ 109766 w 769088"/>
                <a:gd name="connsiteY1392" fmla="*/ 533099 h 1008924"/>
                <a:gd name="connsiteX1393" fmla="*/ 108743 w 769088"/>
                <a:gd name="connsiteY1393" fmla="*/ 534293 h 1008924"/>
                <a:gd name="connsiteX1394" fmla="*/ 136641 w 769088"/>
                <a:gd name="connsiteY1394" fmla="*/ 511761 h 1008924"/>
                <a:gd name="connsiteX1395" fmla="*/ 132973 w 769088"/>
                <a:gd name="connsiteY1395" fmla="*/ 516456 h 1008924"/>
                <a:gd name="connsiteX1396" fmla="*/ 131864 w 769088"/>
                <a:gd name="connsiteY1396" fmla="*/ 517907 h 1008924"/>
                <a:gd name="connsiteX1397" fmla="*/ 131352 w 769088"/>
                <a:gd name="connsiteY1397" fmla="*/ 502202 h 1008924"/>
                <a:gd name="connsiteX1398" fmla="*/ 131608 w 769088"/>
                <a:gd name="connsiteY1398" fmla="*/ 501946 h 1008924"/>
                <a:gd name="connsiteX1399" fmla="*/ 136641 w 769088"/>
                <a:gd name="connsiteY1399" fmla="*/ 511847 h 1008924"/>
                <a:gd name="connsiteX1400" fmla="*/ 129390 w 769088"/>
                <a:gd name="connsiteY1400" fmla="*/ 492387 h 1008924"/>
                <a:gd name="connsiteX1401" fmla="*/ 129902 w 769088"/>
                <a:gd name="connsiteY1401" fmla="*/ 491705 h 1008924"/>
                <a:gd name="connsiteX1402" fmla="*/ 129902 w 769088"/>
                <a:gd name="connsiteY1402" fmla="*/ 493070 h 1008924"/>
                <a:gd name="connsiteX1403" fmla="*/ 129390 w 769088"/>
                <a:gd name="connsiteY1403" fmla="*/ 492387 h 1008924"/>
                <a:gd name="connsiteX1404" fmla="*/ 134167 w 769088"/>
                <a:gd name="connsiteY1404" fmla="*/ 499130 h 1008924"/>
                <a:gd name="connsiteX1405" fmla="*/ 135873 w 769088"/>
                <a:gd name="connsiteY1405" fmla="*/ 497338 h 1008924"/>
                <a:gd name="connsiteX1406" fmla="*/ 140139 w 769088"/>
                <a:gd name="connsiteY1406" fmla="*/ 507323 h 1008924"/>
                <a:gd name="connsiteX1407" fmla="*/ 139030 w 769088"/>
                <a:gd name="connsiteY1407" fmla="*/ 508689 h 1008924"/>
                <a:gd name="connsiteX1408" fmla="*/ 133485 w 769088"/>
                <a:gd name="connsiteY1408" fmla="*/ 499813 h 1008924"/>
                <a:gd name="connsiteX1409" fmla="*/ 133997 w 769088"/>
                <a:gd name="connsiteY1409" fmla="*/ 499301 h 1008924"/>
                <a:gd name="connsiteX1410" fmla="*/ 134509 w 769088"/>
                <a:gd name="connsiteY1410" fmla="*/ 499898 h 1008924"/>
                <a:gd name="connsiteX1411" fmla="*/ 134679 w 769088"/>
                <a:gd name="connsiteY1411" fmla="*/ 499727 h 1008924"/>
                <a:gd name="connsiteX1412" fmla="*/ 134167 w 769088"/>
                <a:gd name="connsiteY1412" fmla="*/ 499044 h 1008924"/>
                <a:gd name="connsiteX1413" fmla="*/ 132887 w 769088"/>
                <a:gd name="connsiteY1413" fmla="*/ 481975 h 1008924"/>
                <a:gd name="connsiteX1414" fmla="*/ 133656 w 769088"/>
                <a:gd name="connsiteY1414" fmla="*/ 481292 h 1008924"/>
                <a:gd name="connsiteX1415" fmla="*/ 132973 w 769088"/>
                <a:gd name="connsiteY1415" fmla="*/ 482231 h 1008924"/>
                <a:gd name="connsiteX1416" fmla="*/ 132887 w 769088"/>
                <a:gd name="connsiteY1416" fmla="*/ 481975 h 1008924"/>
                <a:gd name="connsiteX1417" fmla="*/ 147562 w 769088"/>
                <a:gd name="connsiteY1417" fmla="*/ 551534 h 1008924"/>
                <a:gd name="connsiteX1418" fmla="*/ 151998 w 769088"/>
                <a:gd name="connsiteY1418" fmla="*/ 539500 h 1008924"/>
                <a:gd name="connsiteX1419" fmla="*/ 153449 w 769088"/>
                <a:gd name="connsiteY1419" fmla="*/ 541804 h 1008924"/>
                <a:gd name="connsiteX1420" fmla="*/ 145600 w 769088"/>
                <a:gd name="connsiteY1420" fmla="*/ 555716 h 1008924"/>
                <a:gd name="connsiteX1421" fmla="*/ 139542 w 769088"/>
                <a:gd name="connsiteY1421" fmla="*/ 545645 h 1008924"/>
                <a:gd name="connsiteX1422" fmla="*/ 139542 w 769088"/>
                <a:gd name="connsiteY1422" fmla="*/ 545645 h 1008924"/>
                <a:gd name="connsiteX1423" fmla="*/ 139457 w 769088"/>
                <a:gd name="connsiteY1423" fmla="*/ 545474 h 1008924"/>
                <a:gd name="connsiteX1424" fmla="*/ 139457 w 769088"/>
                <a:gd name="connsiteY1424" fmla="*/ 545303 h 1008924"/>
                <a:gd name="connsiteX1425" fmla="*/ 139372 w 769088"/>
                <a:gd name="connsiteY1425" fmla="*/ 545303 h 1008924"/>
                <a:gd name="connsiteX1426" fmla="*/ 136727 w 769088"/>
                <a:gd name="connsiteY1426" fmla="*/ 541121 h 1008924"/>
                <a:gd name="connsiteX1427" fmla="*/ 136727 w 769088"/>
                <a:gd name="connsiteY1427" fmla="*/ 540865 h 1008924"/>
                <a:gd name="connsiteX1428" fmla="*/ 141760 w 769088"/>
                <a:gd name="connsiteY1428" fmla="*/ 531477 h 1008924"/>
                <a:gd name="connsiteX1429" fmla="*/ 147392 w 769088"/>
                <a:gd name="connsiteY1429" fmla="*/ 539244 h 1008924"/>
                <a:gd name="connsiteX1430" fmla="*/ 147562 w 769088"/>
                <a:gd name="connsiteY1430" fmla="*/ 539158 h 1008924"/>
                <a:gd name="connsiteX1431" fmla="*/ 142187 w 769088"/>
                <a:gd name="connsiteY1431" fmla="*/ 530709 h 1008924"/>
                <a:gd name="connsiteX1432" fmla="*/ 144491 w 769088"/>
                <a:gd name="connsiteY1432" fmla="*/ 526356 h 1008924"/>
                <a:gd name="connsiteX1433" fmla="*/ 147989 w 769088"/>
                <a:gd name="connsiteY1433" fmla="*/ 532843 h 1008924"/>
                <a:gd name="connsiteX1434" fmla="*/ 147989 w 769088"/>
                <a:gd name="connsiteY1434" fmla="*/ 532843 h 1008924"/>
                <a:gd name="connsiteX1435" fmla="*/ 147989 w 769088"/>
                <a:gd name="connsiteY1435" fmla="*/ 532843 h 1008924"/>
                <a:gd name="connsiteX1436" fmla="*/ 147989 w 769088"/>
                <a:gd name="connsiteY1436" fmla="*/ 532843 h 1008924"/>
                <a:gd name="connsiteX1437" fmla="*/ 147989 w 769088"/>
                <a:gd name="connsiteY1437" fmla="*/ 532843 h 1008924"/>
                <a:gd name="connsiteX1438" fmla="*/ 151401 w 769088"/>
                <a:gd name="connsiteY1438" fmla="*/ 538305 h 1008924"/>
                <a:gd name="connsiteX1439" fmla="*/ 147392 w 769088"/>
                <a:gd name="connsiteY1439" fmla="*/ 551278 h 1008924"/>
                <a:gd name="connsiteX1440" fmla="*/ 147647 w 769088"/>
                <a:gd name="connsiteY1440" fmla="*/ 551278 h 1008924"/>
                <a:gd name="connsiteX1441" fmla="*/ 163687 w 769088"/>
                <a:gd name="connsiteY1441" fmla="*/ 507579 h 1008924"/>
                <a:gd name="connsiteX1442" fmla="*/ 163687 w 769088"/>
                <a:gd name="connsiteY1442" fmla="*/ 507750 h 1008924"/>
                <a:gd name="connsiteX1443" fmla="*/ 163772 w 769088"/>
                <a:gd name="connsiteY1443" fmla="*/ 507750 h 1008924"/>
                <a:gd name="connsiteX1444" fmla="*/ 164967 w 769088"/>
                <a:gd name="connsiteY1444" fmla="*/ 509884 h 1008924"/>
                <a:gd name="connsiteX1445" fmla="*/ 157288 w 769088"/>
                <a:gd name="connsiteY1445" fmla="*/ 524734 h 1008924"/>
                <a:gd name="connsiteX1446" fmla="*/ 154558 w 769088"/>
                <a:gd name="connsiteY1446" fmla="*/ 520552 h 1008924"/>
                <a:gd name="connsiteX1447" fmla="*/ 156776 w 769088"/>
                <a:gd name="connsiteY1447" fmla="*/ 514834 h 1008924"/>
                <a:gd name="connsiteX1448" fmla="*/ 159251 w 769088"/>
                <a:gd name="connsiteY1448" fmla="*/ 509628 h 1008924"/>
                <a:gd name="connsiteX1449" fmla="*/ 160445 w 769088"/>
                <a:gd name="connsiteY1449" fmla="*/ 507067 h 1008924"/>
                <a:gd name="connsiteX1450" fmla="*/ 161725 w 769088"/>
                <a:gd name="connsiteY1450" fmla="*/ 504507 h 1008924"/>
                <a:gd name="connsiteX1451" fmla="*/ 161896 w 769088"/>
                <a:gd name="connsiteY1451" fmla="*/ 504165 h 1008924"/>
                <a:gd name="connsiteX1452" fmla="*/ 163517 w 769088"/>
                <a:gd name="connsiteY1452" fmla="*/ 507323 h 1008924"/>
                <a:gd name="connsiteX1453" fmla="*/ 163517 w 769088"/>
                <a:gd name="connsiteY1453" fmla="*/ 507323 h 1008924"/>
                <a:gd name="connsiteX1454" fmla="*/ 163601 w 769088"/>
                <a:gd name="connsiteY1454" fmla="*/ 507494 h 1008924"/>
                <a:gd name="connsiteX1455" fmla="*/ 171536 w 769088"/>
                <a:gd name="connsiteY1455" fmla="*/ 524905 h 1008924"/>
                <a:gd name="connsiteX1456" fmla="*/ 168891 w 769088"/>
                <a:gd name="connsiteY1456" fmla="*/ 522771 h 1008924"/>
                <a:gd name="connsiteX1457" fmla="*/ 168721 w 769088"/>
                <a:gd name="connsiteY1457" fmla="*/ 522942 h 1008924"/>
                <a:gd name="connsiteX1458" fmla="*/ 170939 w 769088"/>
                <a:gd name="connsiteY1458" fmla="*/ 526015 h 1008924"/>
                <a:gd name="connsiteX1459" fmla="*/ 167867 w 769088"/>
                <a:gd name="connsiteY1459" fmla="*/ 531221 h 1008924"/>
                <a:gd name="connsiteX1460" fmla="*/ 164967 w 769088"/>
                <a:gd name="connsiteY1460" fmla="*/ 536427 h 1008924"/>
                <a:gd name="connsiteX1461" fmla="*/ 161213 w 769088"/>
                <a:gd name="connsiteY1461" fmla="*/ 530709 h 1008924"/>
                <a:gd name="connsiteX1462" fmla="*/ 168379 w 769088"/>
                <a:gd name="connsiteY1462" fmla="*/ 516199 h 1008924"/>
                <a:gd name="connsiteX1463" fmla="*/ 172389 w 769088"/>
                <a:gd name="connsiteY1463" fmla="*/ 523539 h 1008924"/>
                <a:gd name="connsiteX1464" fmla="*/ 171536 w 769088"/>
                <a:gd name="connsiteY1464" fmla="*/ 524990 h 1008924"/>
                <a:gd name="connsiteX1465" fmla="*/ 173499 w 769088"/>
                <a:gd name="connsiteY1465" fmla="*/ 525503 h 1008924"/>
                <a:gd name="connsiteX1466" fmla="*/ 174693 w 769088"/>
                <a:gd name="connsiteY1466" fmla="*/ 527636 h 1008924"/>
                <a:gd name="connsiteX1467" fmla="*/ 173072 w 769088"/>
                <a:gd name="connsiteY1467" fmla="*/ 526185 h 1008924"/>
                <a:gd name="connsiteX1468" fmla="*/ 173499 w 769088"/>
                <a:gd name="connsiteY1468" fmla="*/ 525503 h 1008924"/>
                <a:gd name="connsiteX1469" fmla="*/ 203701 w 769088"/>
                <a:gd name="connsiteY1469" fmla="*/ 656256 h 1008924"/>
                <a:gd name="connsiteX1470" fmla="*/ 199947 w 769088"/>
                <a:gd name="connsiteY1470" fmla="*/ 671790 h 1008924"/>
                <a:gd name="connsiteX1471" fmla="*/ 197473 w 769088"/>
                <a:gd name="connsiteY1471" fmla="*/ 665730 h 1008924"/>
                <a:gd name="connsiteX1472" fmla="*/ 193548 w 769088"/>
                <a:gd name="connsiteY1472" fmla="*/ 654805 h 1008924"/>
                <a:gd name="connsiteX1473" fmla="*/ 195595 w 769088"/>
                <a:gd name="connsiteY1473" fmla="*/ 645417 h 1008924"/>
                <a:gd name="connsiteX1474" fmla="*/ 195340 w 769088"/>
                <a:gd name="connsiteY1474" fmla="*/ 645417 h 1008924"/>
                <a:gd name="connsiteX1475" fmla="*/ 193036 w 769088"/>
                <a:gd name="connsiteY1475" fmla="*/ 653525 h 1008924"/>
                <a:gd name="connsiteX1476" fmla="*/ 187405 w 769088"/>
                <a:gd name="connsiteY1476" fmla="*/ 635090 h 1008924"/>
                <a:gd name="connsiteX1477" fmla="*/ 186723 w 769088"/>
                <a:gd name="connsiteY1477" fmla="*/ 632273 h 1008924"/>
                <a:gd name="connsiteX1478" fmla="*/ 187149 w 769088"/>
                <a:gd name="connsiteY1478" fmla="*/ 630566 h 1008924"/>
                <a:gd name="connsiteX1479" fmla="*/ 190306 w 769088"/>
                <a:gd name="connsiteY1479" fmla="*/ 618362 h 1008924"/>
                <a:gd name="connsiteX1480" fmla="*/ 190391 w 769088"/>
                <a:gd name="connsiteY1480" fmla="*/ 618191 h 1008924"/>
                <a:gd name="connsiteX1481" fmla="*/ 190391 w 769088"/>
                <a:gd name="connsiteY1481" fmla="*/ 618191 h 1008924"/>
                <a:gd name="connsiteX1482" fmla="*/ 192780 w 769088"/>
                <a:gd name="connsiteY1482" fmla="*/ 609059 h 1008924"/>
                <a:gd name="connsiteX1483" fmla="*/ 201056 w 769088"/>
                <a:gd name="connsiteY1483" fmla="*/ 624507 h 1008924"/>
                <a:gd name="connsiteX1484" fmla="*/ 203530 w 769088"/>
                <a:gd name="connsiteY1484" fmla="*/ 635602 h 1008924"/>
                <a:gd name="connsiteX1485" fmla="*/ 206090 w 769088"/>
                <a:gd name="connsiteY1485" fmla="*/ 646697 h 1008924"/>
                <a:gd name="connsiteX1486" fmla="*/ 203701 w 769088"/>
                <a:gd name="connsiteY1486" fmla="*/ 656598 h 1008924"/>
                <a:gd name="connsiteX1487" fmla="*/ 206687 w 769088"/>
                <a:gd name="connsiteY1487" fmla="*/ 648746 h 1008924"/>
                <a:gd name="connsiteX1488" fmla="*/ 207284 w 769088"/>
                <a:gd name="connsiteY1488" fmla="*/ 651221 h 1008924"/>
                <a:gd name="connsiteX1489" fmla="*/ 206857 w 769088"/>
                <a:gd name="connsiteY1489" fmla="*/ 657793 h 1008924"/>
                <a:gd name="connsiteX1490" fmla="*/ 205834 w 769088"/>
                <a:gd name="connsiteY1490" fmla="*/ 678191 h 1008924"/>
                <a:gd name="connsiteX1491" fmla="*/ 206090 w 769088"/>
                <a:gd name="connsiteY1491" fmla="*/ 686043 h 1008924"/>
                <a:gd name="connsiteX1492" fmla="*/ 201739 w 769088"/>
                <a:gd name="connsiteY1492" fmla="*/ 675972 h 1008924"/>
                <a:gd name="connsiteX1493" fmla="*/ 205236 w 769088"/>
                <a:gd name="connsiteY1493" fmla="*/ 656683 h 1008924"/>
                <a:gd name="connsiteX1494" fmla="*/ 206687 w 769088"/>
                <a:gd name="connsiteY1494" fmla="*/ 648660 h 1008924"/>
                <a:gd name="connsiteX1495" fmla="*/ 187491 w 769088"/>
                <a:gd name="connsiteY1495" fmla="*/ 669571 h 1008924"/>
                <a:gd name="connsiteX1496" fmla="*/ 187491 w 769088"/>
                <a:gd name="connsiteY1496" fmla="*/ 669315 h 1008924"/>
                <a:gd name="connsiteX1497" fmla="*/ 187405 w 769088"/>
                <a:gd name="connsiteY1497" fmla="*/ 669315 h 1008924"/>
                <a:gd name="connsiteX1498" fmla="*/ 182969 w 769088"/>
                <a:gd name="connsiteY1498" fmla="*/ 658134 h 1008924"/>
                <a:gd name="connsiteX1499" fmla="*/ 182969 w 769088"/>
                <a:gd name="connsiteY1499" fmla="*/ 657963 h 1008924"/>
                <a:gd name="connsiteX1500" fmla="*/ 182713 w 769088"/>
                <a:gd name="connsiteY1500" fmla="*/ 657707 h 1008924"/>
                <a:gd name="connsiteX1501" fmla="*/ 181092 w 769088"/>
                <a:gd name="connsiteY1501" fmla="*/ 653440 h 1008924"/>
                <a:gd name="connsiteX1502" fmla="*/ 183139 w 769088"/>
                <a:gd name="connsiteY1502" fmla="*/ 645673 h 1008924"/>
                <a:gd name="connsiteX1503" fmla="*/ 184419 w 769088"/>
                <a:gd name="connsiteY1503" fmla="*/ 646868 h 1008924"/>
                <a:gd name="connsiteX1504" fmla="*/ 184590 w 769088"/>
                <a:gd name="connsiteY1504" fmla="*/ 646697 h 1008924"/>
                <a:gd name="connsiteX1505" fmla="*/ 183310 w 769088"/>
                <a:gd name="connsiteY1505" fmla="*/ 645332 h 1008924"/>
                <a:gd name="connsiteX1506" fmla="*/ 185955 w 769088"/>
                <a:gd name="connsiteY1506" fmla="*/ 635261 h 1008924"/>
                <a:gd name="connsiteX1507" fmla="*/ 185955 w 769088"/>
                <a:gd name="connsiteY1507" fmla="*/ 635431 h 1008924"/>
                <a:gd name="connsiteX1508" fmla="*/ 191671 w 769088"/>
                <a:gd name="connsiteY1508" fmla="*/ 658561 h 1008924"/>
                <a:gd name="connsiteX1509" fmla="*/ 189624 w 769088"/>
                <a:gd name="connsiteY1509" fmla="*/ 665901 h 1008924"/>
                <a:gd name="connsiteX1510" fmla="*/ 188087 w 769088"/>
                <a:gd name="connsiteY1510" fmla="*/ 671192 h 1008924"/>
                <a:gd name="connsiteX1511" fmla="*/ 187576 w 769088"/>
                <a:gd name="connsiteY1511" fmla="*/ 669912 h 1008924"/>
                <a:gd name="connsiteX1512" fmla="*/ 187576 w 769088"/>
                <a:gd name="connsiteY1512" fmla="*/ 669912 h 1008924"/>
                <a:gd name="connsiteX1513" fmla="*/ 187491 w 769088"/>
                <a:gd name="connsiteY1513" fmla="*/ 669656 h 1008924"/>
                <a:gd name="connsiteX1514" fmla="*/ 149268 w 769088"/>
                <a:gd name="connsiteY1514" fmla="*/ 662999 h 1008924"/>
                <a:gd name="connsiteX1515" fmla="*/ 151231 w 769088"/>
                <a:gd name="connsiteY1515" fmla="*/ 656598 h 1008924"/>
                <a:gd name="connsiteX1516" fmla="*/ 157032 w 769088"/>
                <a:gd name="connsiteY1516" fmla="*/ 662060 h 1008924"/>
                <a:gd name="connsiteX1517" fmla="*/ 156009 w 769088"/>
                <a:gd name="connsiteY1517" fmla="*/ 664962 h 1008924"/>
                <a:gd name="connsiteX1518" fmla="*/ 156009 w 769088"/>
                <a:gd name="connsiteY1518" fmla="*/ 664962 h 1008924"/>
                <a:gd name="connsiteX1519" fmla="*/ 156009 w 769088"/>
                <a:gd name="connsiteY1519" fmla="*/ 665133 h 1008924"/>
                <a:gd name="connsiteX1520" fmla="*/ 156009 w 769088"/>
                <a:gd name="connsiteY1520" fmla="*/ 665303 h 1008924"/>
                <a:gd name="connsiteX1521" fmla="*/ 156009 w 769088"/>
                <a:gd name="connsiteY1521" fmla="*/ 665303 h 1008924"/>
                <a:gd name="connsiteX1522" fmla="*/ 154131 w 769088"/>
                <a:gd name="connsiteY1522" fmla="*/ 671022 h 1008924"/>
                <a:gd name="connsiteX1523" fmla="*/ 148671 w 769088"/>
                <a:gd name="connsiteY1523" fmla="*/ 664962 h 1008924"/>
                <a:gd name="connsiteX1524" fmla="*/ 149354 w 769088"/>
                <a:gd name="connsiteY1524" fmla="*/ 663084 h 1008924"/>
                <a:gd name="connsiteX1525" fmla="*/ 149354 w 769088"/>
                <a:gd name="connsiteY1525" fmla="*/ 663084 h 1008924"/>
                <a:gd name="connsiteX1526" fmla="*/ 149354 w 769088"/>
                <a:gd name="connsiteY1526" fmla="*/ 662999 h 1008924"/>
                <a:gd name="connsiteX1527" fmla="*/ 149354 w 769088"/>
                <a:gd name="connsiteY1527" fmla="*/ 662999 h 1008924"/>
                <a:gd name="connsiteX1528" fmla="*/ 141419 w 769088"/>
                <a:gd name="connsiteY1528" fmla="*/ 633554 h 1008924"/>
                <a:gd name="connsiteX1529" fmla="*/ 141419 w 769088"/>
                <a:gd name="connsiteY1529" fmla="*/ 633554 h 1008924"/>
                <a:gd name="connsiteX1530" fmla="*/ 141419 w 769088"/>
                <a:gd name="connsiteY1530" fmla="*/ 633468 h 1008924"/>
                <a:gd name="connsiteX1531" fmla="*/ 137751 w 769088"/>
                <a:gd name="connsiteY1531" fmla="*/ 628945 h 1008924"/>
                <a:gd name="connsiteX1532" fmla="*/ 139286 w 769088"/>
                <a:gd name="connsiteY1532" fmla="*/ 624677 h 1008924"/>
                <a:gd name="connsiteX1533" fmla="*/ 148671 w 769088"/>
                <a:gd name="connsiteY1533" fmla="*/ 634919 h 1008924"/>
                <a:gd name="connsiteX1534" fmla="*/ 151316 w 769088"/>
                <a:gd name="connsiteY1534" fmla="*/ 641832 h 1008924"/>
                <a:gd name="connsiteX1535" fmla="*/ 150207 w 769088"/>
                <a:gd name="connsiteY1535" fmla="*/ 644905 h 1008924"/>
                <a:gd name="connsiteX1536" fmla="*/ 141590 w 769088"/>
                <a:gd name="connsiteY1536" fmla="*/ 633639 h 1008924"/>
                <a:gd name="connsiteX1537" fmla="*/ 141590 w 769088"/>
                <a:gd name="connsiteY1537" fmla="*/ 633639 h 1008924"/>
                <a:gd name="connsiteX1538" fmla="*/ 141590 w 769088"/>
                <a:gd name="connsiteY1538" fmla="*/ 633554 h 1008924"/>
                <a:gd name="connsiteX1539" fmla="*/ 131437 w 769088"/>
                <a:gd name="connsiteY1539" fmla="*/ 657707 h 1008924"/>
                <a:gd name="connsiteX1540" fmla="*/ 131352 w 769088"/>
                <a:gd name="connsiteY1540" fmla="*/ 657707 h 1008924"/>
                <a:gd name="connsiteX1541" fmla="*/ 131352 w 769088"/>
                <a:gd name="connsiteY1541" fmla="*/ 657622 h 1008924"/>
                <a:gd name="connsiteX1542" fmla="*/ 128195 w 769088"/>
                <a:gd name="connsiteY1542" fmla="*/ 654379 h 1008924"/>
                <a:gd name="connsiteX1543" fmla="*/ 129219 w 769088"/>
                <a:gd name="connsiteY1543" fmla="*/ 651904 h 1008924"/>
                <a:gd name="connsiteX1544" fmla="*/ 129219 w 769088"/>
                <a:gd name="connsiteY1544" fmla="*/ 651904 h 1008924"/>
                <a:gd name="connsiteX1545" fmla="*/ 129219 w 769088"/>
                <a:gd name="connsiteY1545" fmla="*/ 651904 h 1008924"/>
                <a:gd name="connsiteX1546" fmla="*/ 129219 w 769088"/>
                <a:gd name="connsiteY1546" fmla="*/ 651904 h 1008924"/>
                <a:gd name="connsiteX1547" fmla="*/ 129219 w 769088"/>
                <a:gd name="connsiteY1547" fmla="*/ 651904 h 1008924"/>
                <a:gd name="connsiteX1548" fmla="*/ 129219 w 769088"/>
                <a:gd name="connsiteY1548" fmla="*/ 651818 h 1008924"/>
                <a:gd name="connsiteX1549" fmla="*/ 130584 w 769088"/>
                <a:gd name="connsiteY1549" fmla="*/ 655061 h 1008924"/>
                <a:gd name="connsiteX1550" fmla="*/ 132205 w 769088"/>
                <a:gd name="connsiteY1550" fmla="*/ 658732 h 1008924"/>
                <a:gd name="connsiteX1551" fmla="*/ 131523 w 769088"/>
                <a:gd name="connsiteY1551" fmla="*/ 657963 h 1008924"/>
                <a:gd name="connsiteX1552" fmla="*/ 131523 w 769088"/>
                <a:gd name="connsiteY1552" fmla="*/ 657963 h 1008924"/>
                <a:gd name="connsiteX1553" fmla="*/ 131437 w 769088"/>
                <a:gd name="connsiteY1553" fmla="*/ 657878 h 1008924"/>
                <a:gd name="connsiteX1554" fmla="*/ 115141 w 769088"/>
                <a:gd name="connsiteY1554" fmla="*/ 611704 h 1008924"/>
                <a:gd name="connsiteX1555" fmla="*/ 109937 w 769088"/>
                <a:gd name="connsiteY1555" fmla="*/ 598476 h 1008924"/>
                <a:gd name="connsiteX1556" fmla="*/ 108572 w 769088"/>
                <a:gd name="connsiteY1556" fmla="*/ 594891 h 1008924"/>
                <a:gd name="connsiteX1557" fmla="*/ 108572 w 769088"/>
                <a:gd name="connsiteY1557" fmla="*/ 594891 h 1008924"/>
                <a:gd name="connsiteX1558" fmla="*/ 117019 w 769088"/>
                <a:gd name="connsiteY1558" fmla="*/ 607949 h 1008924"/>
                <a:gd name="connsiteX1559" fmla="*/ 115056 w 769088"/>
                <a:gd name="connsiteY1559" fmla="*/ 611790 h 1008924"/>
                <a:gd name="connsiteX1560" fmla="*/ 121882 w 769088"/>
                <a:gd name="connsiteY1560" fmla="*/ 633895 h 1008924"/>
                <a:gd name="connsiteX1561" fmla="*/ 120602 w 769088"/>
                <a:gd name="connsiteY1561" fmla="*/ 632444 h 1008924"/>
                <a:gd name="connsiteX1562" fmla="*/ 121028 w 769088"/>
                <a:gd name="connsiteY1562" fmla="*/ 631591 h 1008924"/>
                <a:gd name="connsiteX1563" fmla="*/ 121882 w 769088"/>
                <a:gd name="connsiteY1563" fmla="*/ 633895 h 1008924"/>
                <a:gd name="connsiteX1564" fmla="*/ 113520 w 769088"/>
                <a:gd name="connsiteY1564" fmla="*/ 646612 h 1008924"/>
                <a:gd name="connsiteX1565" fmla="*/ 115398 w 769088"/>
                <a:gd name="connsiteY1565" fmla="*/ 650794 h 1008924"/>
                <a:gd name="connsiteX1566" fmla="*/ 112838 w 769088"/>
                <a:gd name="connsiteY1566" fmla="*/ 647892 h 1008924"/>
                <a:gd name="connsiteX1567" fmla="*/ 113520 w 769088"/>
                <a:gd name="connsiteY1567" fmla="*/ 646612 h 1008924"/>
                <a:gd name="connsiteX1568" fmla="*/ 106012 w 769088"/>
                <a:gd name="connsiteY1568" fmla="*/ 622117 h 1008924"/>
                <a:gd name="connsiteX1569" fmla="*/ 108401 w 769088"/>
                <a:gd name="connsiteY1569" fmla="*/ 625275 h 1008924"/>
                <a:gd name="connsiteX1570" fmla="*/ 107890 w 769088"/>
                <a:gd name="connsiteY1570" fmla="*/ 626299 h 1008924"/>
                <a:gd name="connsiteX1571" fmla="*/ 106012 w 769088"/>
                <a:gd name="connsiteY1571" fmla="*/ 622202 h 1008924"/>
                <a:gd name="connsiteX1572" fmla="*/ 109937 w 769088"/>
                <a:gd name="connsiteY1572" fmla="*/ 630481 h 1008924"/>
                <a:gd name="connsiteX1573" fmla="*/ 111046 w 769088"/>
                <a:gd name="connsiteY1573" fmla="*/ 628518 h 1008924"/>
                <a:gd name="connsiteX1574" fmla="*/ 114886 w 769088"/>
                <a:gd name="connsiteY1574" fmla="*/ 633298 h 1008924"/>
                <a:gd name="connsiteX1575" fmla="*/ 113179 w 769088"/>
                <a:gd name="connsiteY1575" fmla="*/ 637224 h 1008924"/>
                <a:gd name="connsiteX1576" fmla="*/ 109937 w 769088"/>
                <a:gd name="connsiteY1576" fmla="*/ 630481 h 1008924"/>
                <a:gd name="connsiteX1577" fmla="*/ 110620 w 769088"/>
                <a:gd name="connsiteY1577" fmla="*/ 620837 h 1008924"/>
                <a:gd name="connsiteX1578" fmla="*/ 103624 w 769088"/>
                <a:gd name="connsiteY1578" fmla="*/ 612558 h 1008924"/>
                <a:gd name="connsiteX1579" fmla="*/ 104050 w 769088"/>
                <a:gd name="connsiteY1579" fmla="*/ 604194 h 1008924"/>
                <a:gd name="connsiteX1580" fmla="*/ 113179 w 769088"/>
                <a:gd name="connsiteY1580" fmla="*/ 615545 h 1008924"/>
                <a:gd name="connsiteX1581" fmla="*/ 110620 w 769088"/>
                <a:gd name="connsiteY1581" fmla="*/ 620751 h 1008924"/>
                <a:gd name="connsiteX1582" fmla="*/ 116251 w 769088"/>
                <a:gd name="connsiteY1582" fmla="*/ 619215 h 1008924"/>
                <a:gd name="connsiteX1583" fmla="*/ 116507 w 769088"/>
                <a:gd name="connsiteY1583" fmla="*/ 619556 h 1008924"/>
                <a:gd name="connsiteX1584" fmla="*/ 118554 w 769088"/>
                <a:gd name="connsiteY1584" fmla="*/ 625019 h 1008924"/>
                <a:gd name="connsiteX1585" fmla="*/ 117104 w 769088"/>
                <a:gd name="connsiteY1585" fmla="*/ 628347 h 1008924"/>
                <a:gd name="connsiteX1586" fmla="*/ 113520 w 769088"/>
                <a:gd name="connsiteY1586" fmla="*/ 624165 h 1008924"/>
                <a:gd name="connsiteX1587" fmla="*/ 116251 w 769088"/>
                <a:gd name="connsiteY1587" fmla="*/ 619215 h 1008924"/>
                <a:gd name="connsiteX1588" fmla="*/ 112070 w 769088"/>
                <a:gd name="connsiteY1588" fmla="*/ 561776 h 1008924"/>
                <a:gd name="connsiteX1589" fmla="*/ 117360 w 769088"/>
                <a:gd name="connsiteY1589" fmla="*/ 570225 h 1008924"/>
                <a:gd name="connsiteX1590" fmla="*/ 115995 w 769088"/>
                <a:gd name="connsiteY1590" fmla="*/ 572530 h 1008924"/>
                <a:gd name="connsiteX1591" fmla="*/ 110364 w 769088"/>
                <a:gd name="connsiteY1591" fmla="*/ 564848 h 1008924"/>
                <a:gd name="connsiteX1592" fmla="*/ 112155 w 769088"/>
                <a:gd name="connsiteY1592" fmla="*/ 561776 h 1008924"/>
                <a:gd name="connsiteX1593" fmla="*/ 107804 w 769088"/>
                <a:gd name="connsiteY1593" fmla="*/ 561434 h 1008924"/>
                <a:gd name="connsiteX1594" fmla="*/ 107292 w 769088"/>
                <a:gd name="connsiteY1594" fmla="*/ 560751 h 1008924"/>
                <a:gd name="connsiteX1595" fmla="*/ 107804 w 769088"/>
                <a:gd name="connsiteY1595" fmla="*/ 554521 h 1008924"/>
                <a:gd name="connsiteX1596" fmla="*/ 109937 w 769088"/>
                <a:gd name="connsiteY1596" fmla="*/ 558191 h 1008924"/>
                <a:gd name="connsiteX1597" fmla="*/ 107804 w 769088"/>
                <a:gd name="connsiteY1597" fmla="*/ 561434 h 1008924"/>
                <a:gd name="connsiteX1598" fmla="*/ 157288 w 769088"/>
                <a:gd name="connsiteY1598" fmla="*/ 552217 h 1008924"/>
                <a:gd name="connsiteX1599" fmla="*/ 158653 w 769088"/>
                <a:gd name="connsiteY1599" fmla="*/ 549827 h 1008924"/>
                <a:gd name="connsiteX1600" fmla="*/ 163346 w 769088"/>
                <a:gd name="connsiteY1600" fmla="*/ 556996 h 1008924"/>
                <a:gd name="connsiteX1601" fmla="*/ 156691 w 769088"/>
                <a:gd name="connsiteY1601" fmla="*/ 573042 h 1008924"/>
                <a:gd name="connsiteX1602" fmla="*/ 154643 w 769088"/>
                <a:gd name="connsiteY1602" fmla="*/ 569884 h 1008924"/>
                <a:gd name="connsiteX1603" fmla="*/ 153876 w 769088"/>
                <a:gd name="connsiteY1603" fmla="*/ 563141 h 1008924"/>
                <a:gd name="connsiteX1604" fmla="*/ 153876 w 769088"/>
                <a:gd name="connsiteY1604" fmla="*/ 556655 h 1008924"/>
                <a:gd name="connsiteX1605" fmla="*/ 157544 w 769088"/>
                <a:gd name="connsiteY1605" fmla="*/ 548120 h 1008924"/>
                <a:gd name="connsiteX1606" fmla="*/ 158397 w 769088"/>
                <a:gd name="connsiteY1606" fmla="*/ 549485 h 1008924"/>
                <a:gd name="connsiteX1607" fmla="*/ 157118 w 769088"/>
                <a:gd name="connsiteY1607" fmla="*/ 552131 h 1008924"/>
                <a:gd name="connsiteX1608" fmla="*/ 157288 w 769088"/>
                <a:gd name="connsiteY1608" fmla="*/ 552217 h 1008924"/>
                <a:gd name="connsiteX1609" fmla="*/ 174693 w 769088"/>
                <a:gd name="connsiteY1609" fmla="*/ 574151 h 1008924"/>
                <a:gd name="connsiteX1610" fmla="*/ 174693 w 769088"/>
                <a:gd name="connsiteY1610" fmla="*/ 574322 h 1008924"/>
                <a:gd name="connsiteX1611" fmla="*/ 174778 w 769088"/>
                <a:gd name="connsiteY1611" fmla="*/ 574322 h 1008924"/>
                <a:gd name="connsiteX1612" fmla="*/ 175205 w 769088"/>
                <a:gd name="connsiteY1612" fmla="*/ 575090 h 1008924"/>
                <a:gd name="connsiteX1613" fmla="*/ 174608 w 769088"/>
                <a:gd name="connsiteY1613" fmla="*/ 576114 h 1008924"/>
                <a:gd name="connsiteX1614" fmla="*/ 174778 w 769088"/>
                <a:gd name="connsiteY1614" fmla="*/ 576200 h 1008924"/>
                <a:gd name="connsiteX1615" fmla="*/ 175290 w 769088"/>
                <a:gd name="connsiteY1615" fmla="*/ 575346 h 1008924"/>
                <a:gd name="connsiteX1616" fmla="*/ 179983 w 769088"/>
                <a:gd name="connsiteY1616" fmla="*/ 584393 h 1008924"/>
                <a:gd name="connsiteX1617" fmla="*/ 176996 w 769088"/>
                <a:gd name="connsiteY1617" fmla="*/ 601377 h 1008924"/>
                <a:gd name="connsiteX1618" fmla="*/ 175887 w 769088"/>
                <a:gd name="connsiteY1618" fmla="*/ 599926 h 1008924"/>
                <a:gd name="connsiteX1619" fmla="*/ 169404 w 769088"/>
                <a:gd name="connsiteY1619" fmla="*/ 591306 h 1008924"/>
                <a:gd name="connsiteX1620" fmla="*/ 171792 w 769088"/>
                <a:gd name="connsiteY1620" fmla="*/ 582174 h 1008924"/>
                <a:gd name="connsiteX1621" fmla="*/ 171536 w 769088"/>
                <a:gd name="connsiteY1621" fmla="*/ 582174 h 1008924"/>
                <a:gd name="connsiteX1622" fmla="*/ 168721 w 769088"/>
                <a:gd name="connsiteY1622" fmla="*/ 590623 h 1008924"/>
                <a:gd name="connsiteX1623" fmla="*/ 157373 w 769088"/>
                <a:gd name="connsiteY1623" fmla="*/ 574492 h 1008924"/>
                <a:gd name="connsiteX1624" fmla="*/ 163517 w 769088"/>
                <a:gd name="connsiteY1624" fmla="*/ 557679 h 1008924"/>
                <a:gd name="connsiteX1625" fmla="*/ 174352 w 769088"/>
                <a:gd name="connsiteY1625" fmla="*/ 573895 h 1008924"/>
                <a:gd name="connsiteX1626" fmla="*/ 174352 w 769088"/>
                <a:gd name="connsiteY1626" fmla="*/ 574066 h 1008924"/>
                <a:gd name="connsiteX1627" fmla="*/ 174352 w 769088"/>
                <a:gd name="connsiteY1627" fmla="*/ 574066 h 1008924"/>
                <a:gd name="connsiteX1628" fmla="*/ 174437 w 769088"/>
                <a:gd name="connsiteY1628" fmla="*/ 574236 h 1008924"/>
                <a:gd name="connsiteX1629" fmla="*/ 183225 w 769088"/>
                <a:gd name="connsiteY1629" fmla="*/ 590367 h 1008924"/>
                <a:gd name="connsiteX1630" fmla="*/ 183651 w 769088"/>
                <a:gd name="connsiteY1630" fmla="*/ 591221 h 1008924"/>
                <a:gd name="connsiteX1631" fmla="*/ 182201 w 769088"/>
                <a:gd name="connsiteY1631" fmla="*/ 595061 h 1008924"/>
                <a:gd name="connsiteX1632" fmla="*/ 183225 w 769088"/>
                <a:gd name="connsiteY1632" fmla="*/ 590367 h 1008924"/>
                <a:gd name="connsiteX1633" fmla="*/ 175034 w 769088"/>
                <a:gd name="connsiteY1633" fmla="*/ 636285 h 1008924"/>
                <a:gd name="connsiteX1634" fmla="*/ 174949 w 769088"/>
                <a:gd name="connsiteY1634" fmla="*/ 636029 h 1008924"/>
                <a:gd name="connsiteX1635" fmla="*/ 176058 w 769088"/>
                <a:gd name="connsiteY1635" fmla="*/ 628945 h 1008924"/>
                <a:gd name="connsiteX1636" fmla="*/ 183310 w 769088"/>
                <a:gd name="connsiteY1636" fmla="*/ 637821 h 1008924"/>
                <a:gd name="connsiteX1637" fmla="*/ 181518 w 769088"/>
                <a:gd name="connsiteY1637" fmla="*/ 643283 h 1008924"/>
                <a:gd name="connsiteX1638" fmla="*/ 175034 w 769088"/>
                <a:gd name="connsiteY1638" fmla="*/ 636370 h 1008924"/>
                <a:gd name="connsiteX1639" fmla="*/ 181348 w 769088"/>
                <a:gd name="connsiteY1639" fmla="*/ 643796 h 1008924"/>
                <a:gd name="connsiteX1640" fmla="*/ 179641 w 769088"/>
                <a:gd name="connsiteY1640" fmla="*/ 649002 h 1008924"/>
                <a:gd name="connsiteX1641" fmla="*/ 175887 w 769088"/>
                <a:gd name="connsiteY1641" fmla="*/ 638760 h 1008924"/>
                <a:gd name="connsiteX1642" fmla="*/ 181348 w 769088"/>
                <a:gd name="connsiteY1642" fmla="*/ 643881 h 1008924"/>
                <a:gd name="connsiteX1643" fmla="*/ 177935 w 769088"/>
                <a:gd name="connsiteY1643" fmla="*/ 689457 h 1008924"/>
                <a:gd name="connsiteX1644" fmla="*/ 177935 w 769088"/>
                <a:gd name="connsiteY1644" fmla="*/ 689457 h 1008924"/>
                <a:gd name="connsiteX1645" fmla="*/ 177850 w 769088"/>
                <a:gd name="connsiteY1645" fmla="*/ 689286 h 1008924"/>
                <a:gd name="connsiteX1646" fmla="*/ 177850 w 769088"/>
                <a:gd name="connsiteY1646" fmla="*/ 689116 h 1008924"/>
                <a:gd name="connsiteX1647" fmla="*/ 177764 w 769088"/>
                <a:gd name="connsiteY1647" fmla="*/ 689116 h 1008924"/>
                <a:gd name="connsiteX1648" fmla="*/ 174010 w 769088"/>
                <a:gd name="connsiteY1648" fmla="*/ 681861 h 1008924"/>
                <a:gd name="connsiteX1649" fmla="*/ 174949 w 769088"/>
                <a:gd name="connsiteY1649" fmla="*/ 678191 h 1008924"/>
                <a:gd name="connsiteX1650" fmla="*/ 180238 w 769088"/>
                <a:gd name="connsiteY1650" fmla="*/ 682970 h 1008924"/>
                <a:gd name="connsiteX1651" fmla="*/ 183822 w 769088"/>
                <a:gd name="connsiteY1651" fmla="*/ 686470 h 1008924"/>
                <a:gd name="connsiteX1652" fmla="*/ 181092 w 769088"/>
                <a:gd name="connsiteY1652" fmla="*/ 695858 h 1008924"/>
                <a:gd name="connsiteX1653" fmla="*/ 177850 w 769088"/>
                <a:gd name="connsiteY1653" fmla="*/ 689457 h 1008924"/>
                <a:gd name="connsiteX1654" fmla="*/ 183992 w 769088"/>
                <a:gd name="connsiteY1654" fmla="*/ 711135 h 1008924"/>
                <a:gd name="connsiteX1655" fmla="*/ 182713 w 769088"/>
                <a:gd name="connsiteY1655" fmla="*/ 709941 h 1008924"/>
                <a:gd name="connsiteX1656" fmla="*/ 181945 w 769088"/>
                <a:gd name="connsiteY1656" fmla="*/ 709172 h 1008924"/>
                <a:gd name="connsiteX1657" fmla="*/ 182201 w 769088"/>
                <a:gd name="connsiteY1657" fmla="*/ 707977 h 1008924"/>
                <a:gd name="connsiteX1658" fmla="*/ 183992 w 769088"/>
                <a:gd name="connsiteY1658" fmla="*/ 711135 h 1008924"/>
                <a:gd name="connsiteX1659" fmla="*/ 122137 w 769088"/>
                <a:gd name="connsiteY1659" fmla="*/ 569628 h 1008924"/>
                <a:gd name="connsiteX1660" fmla="*/ 126489 w 769088"/>
                <a:gd name="connsiteY1660" fmla="*/ 561178 h 1008924"/>
                <a:gd name="connsiteX1661" fmla="*/ 128792 w 769088"/>
                <a:gd name="connsiteY1661" fmla="*/ 564934 h 1008924"/>
                <a:gd name="connsiteX1662" fmla="*/ 129816 w 769088"/>
                <a:gd name="connsiteY1662" fmla="*/ 579869 h 1008924"/>
                <a:gd name="connsiteX1663" fmla="*/ 122137 w 769088"/>
                <a:gd name="connsiteY1663" fmla="*/ 569542 h 1008924"/>
                <a:gd name="connsiteX1664" fmla="*/ 128451 w 769088"/>
                <a:gd name="connsiteY1664" fmla="*/ 586612 h 1008924"/>
                <a:gd name="connsiteX1665" fmla="*/ 127769 w 769088"/>
                <a:gd name="connsiteY1665" fmla="*/ 587892 h 1008924"/>
                <a:gd name="connsiteX1666" fmla="*/ 118725 w 769088"/>
                <a:gd name="connsiteY1666" fmla="*/ 576114 h 1008924"/>
                <a:gd name="connsiteX1667" fmla="*/ 119834 w 769088"/>
                <a:gd name="connsiteY1667" fmla="*/ 573980 h 1008924"/>
                <a:gd name="connsiteX1668" fmla="*/ 128451 w 769088"/>
                <a:gd name="connsiteY1668" fmla="*/ 586612 h 1008924"/>
                <a:gd name="connsiteX1669" fmla="*/ 136385 w 769088"/>
                <a:gd name="connsiteY1669" fmla="*/ 599244 h 1008924"/>
                <a:gd name="connsiteX1670" fmla="*/ 135873 w 769088"/>
                <a:gd name="connsiteY1670" fmla="*/ 598561 h 1008924"/>
                <a:gd name="connsiteX1671" fmla="*/ 136044 w 769088"/>
                <a:gd name="connsiteY1671" fmla="*/ 598134 h 1008924"/>
                <a:gd name="connsiteX1672" fmla="*/ 136385 w 769088"/>
                <a:gd name="connsiteY1672" fmla="*/ 599244 h 1008924"/>
                <a:gd name="connsiteX1673" fmla="*/ 134850 w 769088"/>
                <a:gd name="connsiteY1673" fmla="*/ 605218 h 1008924"/>
                <a:gd name="connsiteX1674" fmla="*/ 140310 w 769088"/>
                <a:gd name="connsiteY1674" fmla="*/ 611790 h 1008924"/>
                <a:gd name="connsiteX1675" fmla="*/ 138433 w 769088"/>
                <a:gd name="connsiteY1675" fmla="*/ 616228 h 1008924"/>
                <a:gd name="connsiteX1676" fmla="*/ 135106 w 769088"/>
                <a:gd name="connsiteY1676" fmla="*/ 612046 h 1008924"/>
                <a:gd name="connsiteX1677" fmla="*/ 134764 w 769088"/>
                <a:gd name="connsiteY1677" fmla="*/ 605133 h 1008924"/>
                <a:gd name="connsiteX1678" fmla="*/ 142272 w 769088"/>
                <a:gd name="connsiteY1678" fmla="*/ 616825 h 1008924"/>
                <a:gd name="connsiteX1679" fmla="*/ 144832 w 769088"/>
                <a:gd name="connsiteY1679" fmla="*/ 624251 h 1008924"/>
                <a:gd name="connsiteX1680" fmla="*/ 141163 w 769088"/>
                <a:gd name="connsiteY1680" fmla="*/ 619727 h 1008924"/>
                <a:gd name="connsiteX1681" fmla="*/ 142187 w 769088"/>
                <a:gd name="connsiteY1681" fmla="*/ 616911 h 1008924"/>
                <a:gd name="connsiteX1682" fmla="*/ 138518 w 769088"/>
                <a:gd name="connsiteY1682" fmla="*/ 602060 h 1008924"/>
                <a:gd name="connsiteX1683" fmla="*/ 136727 w 769088"/>
                <a:gd name="connsiteY1683" fmla="*/ 597366 h 1008924"/>
                <a:gd name="connsiteX1684" fmla="*/ 136556 w 769088"/>
                <a:gd name="connsiteY1684" fmla="*/ 596939 h 1008924"/>
                <a:gd name="connsiteX1685" fmla="*/ 136556 w 769088"/>
                <a:gd name="connsiteY1685" fmla="*/ 596854 h 1008924"/>
                <a:gd name="connsiteX1686" fmla="*/ 143296 w 769088"/>
                <a:gd name="connsiteY1686" fmla="*/ 604791 h 1008924"/>
                <a:gd name="connsiteX1687" fmla="*/ 142272 w 769088"/>
                <a:gd name="connsiteY1687" fmla="*/ 607266 h 1008924"/>
                <a:gd name="connsiteX1688" fmla="*/ 138433 w 769088"/>
                <a:gd name="connsiteY1688" fmla="*/ 602145 h 1008924"/>
                <a:gd name="connsiteX1689" fmla="*/ 137665 w 769088"/>
                <a:gd name="connsiteY1689" fmla="*/ 578845 h 1008924"/>
                <a:gd name="connsiteX1690" fmla="*/ 139969 w 769088"/>
                <a:gd name="connsiteY1690" fmla="*/ 582430 h 1008924"/>
                <a:gd name="connsiteX1691" fmla="*/ 136641 w 769088"/>
                <a:gd name="connsiteY1691" fmla="*/ 589002 h 1008924"/>
                <a:gd name="connsiteX1692" fmla="*/ 134252 w 769088"/>
                <a:gd name="connsiteY1692" fmla="*/ 585673 h 1008924"/>
                <a:gd name="connsiteX1693" fmla="*/ 137665 w 769088"/>
                <a:gd name="connsiteY1693" fmla="*/ 578845 h 1008924"/>
                <a:gd name="connsiteX1694" fmla="*/ 128365 w 769088"/>
                <a:gd name="connsiteY1694" fmla="*/ 557764 h 1008924"/>
                <a:gd name="connsiteX1695" fmla="*/ 128622 w 769088"/>
                <a:gd name="connsiteY1695" fmla="*/ 557337 h 1008924"/>
                <a:gd name="connsiteX1696" fmla="*/ 128622 w 769088"/>
                <a:gd name="connsiteY1696" fmla="*/ 558106 h 1008924"/>
                <a:gd name="connsiteX1697" fmla="*/ 128365 w 769088"/>
                <a:gd name="connsiteY1697" fmla="*/ 557764 h 1008924"/>
                <a:gd name="connsiteX1698" fmla="*/ 134082 w 769088"/>
                <a:gd name="connsiteY1698" fmla="*/ 576626 h 1008924"/>
                <a:gd name="connsiteX1699" fmla="*/ 134082 w 769088"/>
                <a:gd name="connsiteY1699" fmla="*/ 573042 h 1008924"/>
                <a:gd name="connsiteX1700" fmla="*/ 135191 w 769088"/>
                <a:gd name="connsiteY1700" fmla="*/ 574749 h 1008924"/>
                <a:gd name="connsiteX1701" fmla="*/ 134167 w 769088"/>
                <a:gd name="connsiteY1701" fmla="*/ 576626 h 1008924"/>
                <a:gd name="connsiteX1702" fmla="*/ 133826 w 769088"/>
                <a:gd name="connsiteY1702" fmla="*/ 558874 h 1008924"/>
                <a:gd name="connsiteX1703" fmla="*/ 133826 w 769088"/>
                <a:gd name="connsiteY1703" fmla="*/ 558874 h 1008924"/>
                <a:gd name="connsiteX1704" fmla="*/ 133826 w 769088"/>
                <a:gd name="connsiteY1704" fmla="*/ 558788 h 1008924"/>
                <a:gd name="connsiteX1705" fmla="*/ 133826 w 769088"/>
                <a:gd name="connsiteY1705" fmla="*/ 557508 h 1008924"/>
                <a:gd name="connsiteX1706" fmla="*/ 139798 w 769088"/>
                <a:gd name="connsiteY1706" fmla="*/ 566384 h 1008924"/>
                <a:gd name="connsiteX1707" fmla="*/ 137580 w 769088"/>
                <a:gd name="connsiteY1707" fmla="*/ 570396 h 1008924"/>
                <a:gd name="connsiteX1708" fmla="*/ 133911 w 769088"/>
                <a:gd name="connsiteY1708" fmla="*/ 565360 h 1008924"/>
                <a:gd name="connsiteX1709" fmla="*/ 133911 w 769088"/>
                <a:gd name="connsiteY1709" fmla="*/ 558874 h 1008924"/>
                <a:gd name="connsiteX1710" fmla="*/ 126745 w 769088"/>
                <a:gd name="connsiteY1710" fmla="*/ 537622 h 1008924"/>
                <a:gd name="connsiteX1711" fmla="*/ 128024 w 769088"/>
                <a:gd name="connsiteY1711" fmla="*/ 535488 h 1008924"/>
                <a:gd name="connsiteX1712" fmla="*/ 128707 w 769088"/>
                <a:gd name="connsiteY1712" fmla="*/ 536683 h 1008924"/>
                <a:gd name="connsiteX1713" fmla="*/ 128707 w 769088"/>
                <a:gd name="connsiteY1713" fmla="*/ 540524 h 1008924"/>
                <a:gd name="connsiteX1714" fmla="*/ 126830 w 769088"/>
                <a:gd name="connsiteY1714" fmla="*/ 537622 h 1008924"/>
                <a:gd name="connsiteX1715" fmla="*/ 169062 w 769088"/>
                <a:gd name="connsiteY1715" fmla="*/ 668290 h 1008924"/>
                <a:gd name="connsiteX1716" fmla="*/ 164540 w 769088"/>
                <a:gd name="connsiteY1716" fmla="*/ 662828 h 1008924"/>
                <a:gd name="connsiteX1717" fmla="*/ 163175 w 769088"/>
                <a:gd name="connsiteY1717" fmla="*/ 660012 h 1008924"/>
                <a:gd name="connsiteX1718" fmla="*/ 165564 w 769088"/>
                <a:gd name="connsiteY1718" fmla="*/ 652501 h 1008924"/>
                <a:gd name="connsiteX1719" fmla="*/ 168891 w 769088"/>
                <a:gd name="connsiteY1719" fmla="*/ 655915 h 1008924"/>
                <a:gd name="connsiteX1720" fmla="*/ 170086 w 769088"/>
                <a:gd name="connsiteY1720" fmla="*/ 657110 h 1008924"/>
                <a:gd name="connsiteX1721" fmla="*/ 169404 w 769088"/>
                <a:gd name="connsiteY1721" fmla="*/ 664364 h 1008924"/>
                <a:gd name="connsiteX1722" fmla="*/ 169062 w 769088"/>
                <a:gd name="connsiteY1722" fmla="*/ 668290 h 1008924"/>
                <a:gd name="connsiteX1723" fmla="*/ 171280 w 769088"/>
                <a:gd name="connsiteY1723" fmla="*/ 674777 h 1008924"/>
                <a:gd name="connsiteX1724" fmla="*/ 170939 w 769088"/>
                <a:gd name="connsiteY1724" fmla="*/ 675801 h 1008924"/>
                <a:gd name="connsiteX1725" fmla="*/ 169745 w 769088"/>
                <a:gd name="connsiteY1725" fmla="*/ 673497 h 1008924"/>
                <a:gd name="connsiteX1726" fmla="*/ 169745 w 769088"/>
                <a:gd name="connsiteY1726" fmla="*/ 673497 h 1008924"/>
                <a:gd name="connsiteX1727" fmla="*/ 171195 w 769088"/>
                <a:gd name="connsiteY1727" fmla="*/ 674777 h 1008924"/>
                <a:gd name="connsiteX1728" fmla="*/ 172475 w 769088"/>
                <a:gd name="connsiteY1728" fmla="*/ 690140 h 1008924"/>
                <a:gd name="connsiteX1729" fmla="*/ 171878 w 769088"/>
                <a:gd name="connsiteY1729" fmla="*/ 689542 h 1008924"/>
                <a:gd name="connsiteX1730" fmla="*/ 171963 w 769088"/>
                <a:gd name="connsiteY1730" fmla="*/ 689116 h 1008924"/>
                <a:gd name="connsiteX1731" fmla="*/ 172475 w 769088"/>
                <a:gd name="connsiteY1731" fmla="*/ 690140 h 1008924"/>
                <a:gd name="connsiteX1732" fmla="*/ 160189 w 769088"/>
                <a:gd name="connsiteY1732" fmla="*/ 653781 h 1008924"/>
                <a:gd name="connsiteX1733" fmla="*/ 158739 w 769088"/>
                <a:gd name="connsiteY1733" fmla="*/ 650794 h 1008924"/>
                <a:gd name="connsiteX1734" fmla="*/ 155326 w 769088"/>
                <a:gd name="connsiteY1734" fmla="*/ 643113 h 1008924"/>
                <a:gd name="connsiteX1735" fmla="*/ 155582 w 769088"/>
                <a:gd name="connsiteY1735" fmla="*/ 642088 h 1008924"/>
                <a:gd name="connsiteX1736" fmla="*/ 161980 w 769088"/>
                <a:gd name="connsiteY1736" fmla="*/ 648831 h 1008924"/>
                <a:gd name="connsiteX1737" fmla="*/ 160189 w 769088"/>
                <a:gd name="connsiteY1737" fmla="*/ 653781 h 1008924"/>
                <a:gd name="connsiteX1738" fmla="*/ 168806 w 769088"/>
                <a:gd name="connsiteY1738" fmla="*/ 682458 h 1008924"/>
                <a:gd name="connsiteX1739" fmla="*/ 168550 w 769088"/>
                <a:gd name="connsiteY1739" fmla="*/ 683226 h 1008924"/>
                <a:gd name="connsiteX1740" fmla="*/ 168635 w 769088"/>
                <a:gd name="connsiteY1740" fmla="*/ 682288 h 1008924"/>
                <a:gd name="connsiteX1741" fmla="*/ 168721 w 769088"/>
                <a:gd name="connsiteY1741" fmla="*/ 682544 h 1008924"/>
                <a:gd name="connsiteX1742" fmla="*/ 147135 w 769088"/>
                <a:gd name="connsiteY1742" fmla="*/ 603084 h 1008924"/>
                <a:gd name="connsiteX1743" fmla="*/ 149695 w 769088"/>
                <a:gd name="connsiteY1743" fmla="*/ 595915 h 1008924"/>
                <a:gd name="connsiteX1744" fmla="*/ 161810 w 769088"/>
                <a:gd name="connsiteY1744" fmla="*/ 611448 h 1008924"/>
                <a:gd name="connsiteX1745" fmla="*/ 159421 w 769088"/>
                <a:gd name="connsiteY1745" fmla="*/ 618532 h 1008924"/>
                <a:gd name="connsiteX1746" fmla="*/ 147135 w 769088"/>
                <a:gd name="connsiteY1746" fmla="*/ 603084 h 1008924"/>
                <a:gd name="connsiteX1747" fmla="*/ 168465 w 769088"/>
                <a:gd name="connsiteY1747" fmla="*/ 631420 h 1008924"/>
                <a:gd name="connsiteX1748" fmla="*/ 166076 w 769088"/>
                <a:gd name="connsiteY1748" fmla="*/ 637821 h 1008924"/>
                <a:gd name="connsiteX1749" fmla="*/ 159251 w 769088"/>
                <a:gd name="connsiteY1749" fmla="*/ 629286 h 1008924"/>
                <a:gd name="connsiteX1750" fmla="*/ 160786 w 769088"/>
                <a:gd name="connsiteY1750" fmla="*/ 623653 h 1008924"/>
                <a:gd name="connsiteX1751" fmla="*/ 168465 w 769088"/>
                <a:gd name="connsiteY1751" fmla="*/ 631420 h 1008924"/>
                <a:gd name="connsiteX1752" fmla="*/ 145088 w 769088"/>
                <a:gd name="connsiteY1752" fmla="*/ 600353 h 1008924"/>
                <a:gd name="connsiteX1753" fmla="*/ 138689 w 769088"/>
                <a:gd name="connsiteY1753" fmla="*/ 591818 h 1008924"/>
                <a:gd name="connsiteX1754" fmla="*/ 141590 w 769088"/>
                <a:gd name="connsiteY1754" fmla="*/ 584990 h 1008924"/>
                <a:gd name="connsiteX1755" fmla="*/ 147903 w 769088"/>
                <a:gd name="connsiteY1755" fmla="*/ 593525 h 1008924"/>
                <a:gd name="connsiteX1756" fmla="*/ 145002 w 769088"/>
                <a:gd name="connsiteY1756" fmla="*/ 600353 h 1008924"/>
                <a:gd name="connsiteX1757" fmla="*/ 158483 w 769088"/>
                <a:gd name="connsiteY1757" fmla="*/ 621349 h 1008924"/>
                <a:gd name="connsiteX1758" fmla="*/ 156776 w 769088"/>
                <a:gd name="connsiteY1758" fmla="*/ 626214 h 1008924"/>
                <a:gd name="connsiteX1759" fmla="*/ 144576 w 769088"/>
                <a:gd name="connsiteY1759" fmla="*/ 610254 h 1008924"/>
                <a:gd name="connsiteX1760" fmla="*/ 145600 w 769088"/>
                <a:gd name="connsiteY1760" fmla="*/ 607352 h 1008924"/>
                <a:gd name="connsiteX1761" fmla="*/ 158483 w 769088"/>
                <a:gd name="connsiteY1761" fmla="*/ 621349 h 1008924"/>
                <a:gd name="connsiteX1762" fmla="*/ 158483 w 769088"/>
                <a:gd name="connsiteY1762" fmla="*/ 632273 h 1008924"/>
                <a:gd name="connsiteX1763" fmla="*/ 165479 w 769088"/>
                <a:gd name="connsiteY1763" fmla="*/ 639784 h 1008924"/>
                <a:gd name="connsiteX1764" fmla="*/ 163005 w 769088"/>
                <a:gd name="connsiteY1764" fmla="*/ 646441 h 1008924"/>
                <a:gd name="connsiteX1765" fmla="*/ 156691 w 769088"/>
                <a:gd name="connsiteY1765" fmla="*/ 638760 h 1008924"/>
                <a:gd name="connsiteX1766" fmla="*/ 158483 w 769088"/>
                <a:gd name="connsiteY1766" fmla="*/ 632359 h 1008924"/>
                <a:gd name="connsiteX1767" fmla="*/ 166332 w 769088"/>
                <a:gd name="connsiteY1767" fmla="*/ 650367 h 1008924"/>
                <a:gd name="connsiteX1768" fmla="*/ 168635 w 769088"/>
                <a:gd name="connsiteY1768" fmla="*/ 643113 h 1008924"/>
                <a:gd name="connsiteX1769" fmla="*/ 171280 w 769088"/>
                <a:gd name="connsiteY1769" fmla="*/ 645929 h 1008924"/>
                <a:gd name="connsiteX1770" fmla="*/ 170342 w 769088"/>
                <a:gd name="connsiteY1770" fmla="*/ 655232 h 1008924"/>
                <a:gd name="connsiteX1771" fmla="*/ 170171 w 769088"/>
                <a:gd name="connsiteY1771" fmla="*/ 655061 h 1008924"/>
                <a:gd name="connsiteX1772" fmla="*/ 166332 w 769088"/>
                <a:gd name="connsiteY1772" fmla="*/ 650453 h 1008924"/>
                <a:gd name="connsiteX1773" fmla="*/ 173242 w 769088"/>
                <a:gd name="connsiteY1773" fmla="*/ 647892 h 1008924"/>
                <a:gd name="connsiteX1774" fmla="*/ 175375 w 769088"/>
                <a:gd name="connsiteY1774" fmla="*/ 650111 h 1008924"/>
                <a:gd name="connsiteX1775" fmla="*/ 177423 w 769088"/>
                <a:gd name="connsiteY1775" fmla="*/ 656086 h 1008924"/>
                <a:gd name="connsiteX1776" fmla="*/ 175717 w 769088"/>
                <a:gd name="connsiteY1776" fmla="*/ 661463 h 1008924"/>
                <a:gd name="connsiteX1777" fmla="*/ 172048 w 769088"/>
                <a:gd name="connsiteY1777" fmla="*/ 657110 h 1008924"/>
                <a:gd name="connsiteX1778" fmla="*/ 173328 w 769088"/>
                <a:gd name="connsiteY1778" fmla="*/ 647978 h 1008924"/>
                <a:gd name="connsiteX1779" fmla="*/ 179385 w 769088"/>
                <a:gd name="connsiteY1779" fmla="*/ 661548 h 1008924"/>
                <a:gd name="connsiteX1780" fmla="*/ 181945 w 769088"/>
                <a:gd name="connsiteY1780" fmla="*/ 668461 h 1008924"/>
                <a:gd name="connsiteX1781" fmla="*/ 178617 w 769088"/>
                <a:gd name="connsiteY1781" fmla="*/ 664621 h 1008924"/>
                <a:gd name="connsiteX1782" fmla="*/ 179471 w 769088"/>
                <a:gd name="connsiteY1782" fmla="*/ 661548 h 1008924"/>
                <a:gd name="connsiteX1783" fmla="*/ 162237 w 769088"/>
                <a:gd name="connsiteY1783" fmla="*/ 597622 h 1008924"/>
                <a:gd name="connsiteX1784" fmla="*/ 165308 w 769088"/>
                <a:gd name="connsiteY1784" fmla="*/ 601719 h 1008924"/>
                <a:gd name="connsiteX1785" fmla="*/ 164967 w 769088"/>
                <a:gd name="connsiteY1785" fmla="*/ 602743 h 1008924"/>
                <a:gd name="connsiteX1786" fmla="*/ 164370 w 769088"/>
                <a:gd name="connsiteY1786" fmla="*/ 604450 h 1008924"/>
                <a:gd name="connsiteX1787" fmla="*/ 162237 w 769088"/>
                <a:gd name="connsiteY1787" fmla="*/ 597622 h 1008924"/>
                <a:gd name="connsiteX1788" fmla="*/ 160104 w 769088"/>
                <a:gd name="connsiteY1788" fmla="*/ 590794 h 1008924"/>
                <a:gd name="connsiteX1789" fmla="*/ 156776 w 769088"/>
                <a:gd name="connsiteY1789" fmla="*/ 579443 h 1008924"/>
                <a:gd name="connsiteX1790" fmla="*/ 156521 w 769088"/>
                <a:gd name="connsiteY1790" fmla="*/ 578589 h 1008924"/>
                <a:gd name="connsiteX1791" fmla="*/ 168038 w 769088"/>
                <a:gd name="connsiteY1791" fmla="*/ 592928 h 1008924"/>
                <a:gd name="connsiteX1792" fmla="*/ 165734 w 769088"/>
                <a:gd name="connsiteY1792" fmla="*/ 599841 h 1008924"/>
                <a:gd name="connsiteX1793" fmla="*/ 159933 w 769088"/>
                <a:gd name="connsiteY1793" fmla="*/ 590709 h 1008924"/>
                <a:gd name="connsiteX1794" fmla="*/ 174522 w 769088"/>
                <a:gd name="connsiteY1794" fmla="*/ 647721 h 1008924"/>
                <a:gd name="connsiteX1795" fmla="*/ 173413 w 769088"/>
                <a:gd name="connsiteY1795" fmla="*/ 646356 h 1008924"/>
                <a:gd name="connsiteX1796" fmla="*/ 173584 w 769088"/>
                <a:gd name="connsiteY1796" fmla="*/ 644905 h 1008924"/>
                <a:gd name="connsiteX1797" fmla="*/ 174522 w 769088"/>
                <a:gd name="connsiteY1797" fmla="*/ 647721 h 1008924"/>
                <a:gd name="connsiteX1798" fmla="*/ 171451 w 769088"/>
                <a:gd name="connsiteY1798" fmla="*/ 644052 h 1008924"/>
                <a:gd name="connsiteX1799" fmla="*/ 169488 w 769088"/>
                <a:gd name="connsiteY1799" fmla="*/ 641662 h 1008924"/>
                <a:gd name="connsiteX1800" fmla="*/ 169147 w 769088"/>
                <a:gd name="connsiteY1800" fmla="*/ 641235 h 1008924"/>
                <a:gd name="connsiteX1801" fmla="*/ 170768 w 769088"/>
                <a:gd name="connsiteY1801" fmla="*/ 636029 h 1008924"/>
                <a:gd name="connsiteX1802" fmla="*/ 171963 w 769088"/>
                <a:gd name="connsiteY1802" fmla="*/ 639613 h 1008924"/>
                <a:gd name="connsiteX1803" fmla="*/ 171451 w 769088"/>
                <a:gd name="connsiteY1803" fmla="*/ 643966 h 1008924"/>
                <a:gd name="connsiteX1804" fmla="*/ 161639 w 769088"/>
                <a:gd name="connsiteY1804" fmla="*/ 620837 h 1008924"/>
                <a:gd name="connsiteX1805" fmla="*/ 163687 w 769088"/>
                <a:gd name="connsiteY1805" fmla="*/ 613411 h 1008924"/>
                <a:gd name="connsiteX1806" fmla="*/ 164370 w 769088"/>
                <a:gd name="connsiteY1806" fmla="*/ 614265 h 1008924"/>
                <a:gd name="connsiteX1807" fmla="*/ 168721 w 769088"/>
                <a:gd name="connsiteY1807" fmla="*/ 628945 h 1008924"/>
                <a:gd name="connsiteX1808" fmla="*/ 161725 w 769088"/>
                <a:gd name="connsiteY1808" fmla="*/ 620837 h 1008924"/>
                <a:gd name="connsiteX1809" fmla="*/ 156691 w 769088"/>
                <a:gd name="connsiteY1809" fmla="*/ 585161 h 1008924"/>
                <a:gd name="connsiteX1810" fmla="*/ 154814 w 769088"/>
                <a:gd name="connsiteY1810" fmla="*/ 582174 h 1008924"/>
                <a:gd name="connsiteX1811" fmla="*/ 155497 w 769088"/>
                <a:gd name="connsiteY1811" fmla="*/ 580296 h 1008924"/>
                <a:gd name="connsiteX1812" fmla="*/ 156691 w 769088"/>
                <a:gd name="connsiteY1812" fmla="*/ 585161 h 1008924"/>
                <a:gd name="connsiteX1813" fmla="*/ 158483 w 769088"/>
                <a:gd name="connsiteY1813" fmla="*/ 592501 h 1008924"/>
                <a:gd name="connsiteX1814" fmla="*/ 162066 w 769088"/>
                <a:gd name="connsiteY1814" fmla="*/ 606242 h 1008924"/>
                <a:gd name="connsiteX1815" fmla="*/ 151743 w 769088"/>
                <a:gd name="connsiteY1815" fmla="*/ 590623 h 1008924"/>
                <a:gd name="connsiteX1816" fmla="*/ 153534 w 769088"/>
                <a:gd name="connsiteY1816" fmla="*/ 585673 h 1008924"/>
                <a:gd name="connsiteX1817" fmla="*/ 158483 w 769088"/>
                <a:gd name="connsiteY1817" fmla="*/ 592501 h 1008924"/>
                <a:gd name="connsiteX1818" fmla="*/ 150207 w 769088"/>
                <a:gd name="connsiteY1818" fmla="*/ 588319 h 1008924"/>
                <a:gd name="connsiteX1819" fmla="*/ 145856 w 769088"/>
                <a:gd name="connsiteY1819" fmla="*/ 581747 h 1008924"/>
                <a:gd name="connsiteX1820" fmla="*/ 145856 w 769088"/>
                <a:gd name="connsiteY1820" fmla="*/ 581747 h 1008924"/>
                <a:gd name="connsiteX1821" fmla="*/ 145856 w 769088"/>
                <a:gd name="connsiteY1821" fmla="*/ 581662 h 1008924"/>
                <a:gd name="connsiteX1822" fmla="*/ 145856 w 769088"/>
                <a:gd name="connsiteY1822" fmla="*/ 581662 h 1008924"/>
                <a:gd name="connsiteX1823" fmla="*/ 145856 w 769088"/>
                <a:gd name="connsiteY1823" fmla="*/ 581576 h 1008924"/>
                <a:gd name="connsiteX1824" fmla="*/ 144235 w 769088"/>
                <a:gd name="connsiteY1824" fmla="*/ 579357 h 1008924"/>
                <a:gd name="connsiteX1825" fmla="*/ 146026 w 769088"/>
                <a:gd name="connsiteY1825" fmla="*/ 575090 h 1008924"/>
                <a:gd name="connsiteX1826" fmla="*/ 152255 w 769088"/>
                <a:gd name="connsiteY1826" fmla="*/ 583796 h 1008924"/>
                <a:gd name="connsiteX1827" fmla="*/ 150377 w 769088"/>
                <a:gd name="connsiteY1827" fmla="*/ 588319 h 1008924"/>
                <a:gd name="connsiteX1828" fmla="*/ 142528 w 769088"/>
                <a:gd name="connsiteY1828" fmla="*/ 577224 h 1008924"/>
                <a:gd name="connsiteX1829" fmla="*/ 140054 w 769088"/>
                <a:gd name="connsiteY1829" fmla="*/ 573810 h 1008924"/>
                <a:gd name="connsiteX1830" fmla="*/ 142102 w 769088"/>
                <a:gd name="connsiteY1830" fmla="*/ 569713 h 1008924"/>
                <a:gd name="connsiteX1831" fmla="*/ 144576 w 769088"/>
                <a:gd name="connsiteY1831" fmla="*/ 573212 h 1008924"/>
                <a:gd name="connsiteX1832" fmla="*/ 142528 w 769088"/>
                <a:gd name="connsiteY1832" fmla="*/ 577224 h 1008924"/>
                <a:gd name="connsiteX1833" fmla="*/ 155752 w 769088"/>
                <a:gd name="connsiteY1833" fmla="*/ 629201 h 1008924"/>
                <a:gd name="connsiteX1834" fmla="*/ 153705 w 769088"/>
                <a:gd name="connsiteY1834" fmla="*/ 635005 h 1008924"/>
                <a:gd name="connsiteX1835" fmla="*/ 149695 w 769088"/>
                <a:gd name="connsiteY1835" fmla="*/ 630054 h 1008924"/>
                <a:gd name="connsiteX1836" fmla="*/ 143723 w 769088"/>
                <a:gd name="connsiteY1836" fmla="*/ 615631 h 1008924"/>
                <a:gd name="connsiteX1837" fmla="*/ 155667 w 769088"/>
                <a:gd name="connsiteY1837" fmla="*/ 629201 h 1008924"/>
                <a:gd name="connsiteX1838" fmla="*/ 153961 w 769088"/>
                <a:gd name="connsiteY1838" fmla="*/ 647978 h 1008924"/>
                <a:gd name="connsiteX1839" fmla="*/ 154985 w 769088"/>
                <a:gd name="connsiteY1839" fmla="*/ 650623 h 1008924"/>
                <a:gd name="connsiteX1840" fmla="*/ 153705 w 769088"/>
                <a:gd name="connsiteY1840" fmla="*/ 648916 h 1008924"/>
                <a:gd name="connsiteX1841" fmla="*/ 153961 w 769088"/>
                <a:gd name="connsiteY1841" fmla="*/ 647978 h 1008924"/>
                <a:gd name="connsiteX1842" fmla="*/ 161042 w 769088"/>
                <a:gd name="connsiteY1842" fmla="*/ 666584 h 1008924"/>
                <a:gd name="connsiteX1843" fmla="*/ 161042 w 769088"/>
                <a:gd name="connsiteY1843" fmla="*/ 666584 h 1008924"/>
                <a:gd name="connsiteX1844" fmla="*/ 161042 w 769088"/>
                <a:gd name="connsiteY1844" fmla="*/ 666584 h 1008924"/>
                <a:gd name="connsiteX1845" fmla="*/ 161042 w 769088"/>
                <a:gd name="connsiteY1845" fmla="*/ 666584 h 1008924"/>
                <a:gd name="connsiteX1846" fmla="*/ 161042 w 769088"/>
                <a:gd name="connsiteY1846" fmla="*/ 666584 h 1008924"/>
                <a:gd name="connsiteX1847" fmla="*/ 161298 w 769088"/>
                <a:gd name="connsiteY1847" fmla="*/ 665815 h 1008924"/>
                <a:gd name="connsiteX1848" fmla="*/ 167867 w 769088"/>
                <a:gd name="connsiteY1848" fmla="*/ 680495 h 1008924"/>
                <a:gd name="connsiteX1849" fmla="*/ 167441 w 769088"/>
                <a:gd name="connsiteY1849" fmla="*/ 685019 h 1008924"/>
                <a:gd name="connsiteX1850" fmla="*/ 157971 w 769088"/>
                <a:gd name="connsiteY1850" fmla="*/ 674948 h 1008924"/>
                <a:gd name="connsiteX1851" fmla="*/ 160957 w 769088"/>
                <a:gd name="connsiteY1851" fmla="*/ 666669 h 1008924"/>
                <a:gd name="connsiteX1852" fmla="*/ 170768 w 769088"/>
                <a:gd name="connsiteY1852" fmla="*/ 693639 h 1008924"/>
                <a:gd name="connsiteX1853" fmla="*/ 170768 w 769088"/>
                <a:gd name="connsiteY1853" fmla="*/ 693639 h 1008924"/>
                <a:gd name="connsiteX1854" fmla="*/ 170768 w 769088"/>
                <a:gd name="connsiteY1854" fmla="*/ 693639 h 1008924"/>
                <a:gd name="connsiteX1855" fmla="*/ 170768 w 769088"/>
                <a:gd name="connsiteY1855" fmla="*/ 693639 h 1008924"/>
                <a:gd name="connsiteX1856" fmla="*/ 170768 w 769088"/>
                <a:gd name="connsiteY1856" fmla="*/ 693639 h 1008924"/>
                <a:gd name="connsiteX1857" fmla="*/ 171536 w 769088"/>
                <a:gd name="connsiteY1857" fmla="*/ 690822 h 1008924"/>
                <a:gd name="connsiteX1858" fmla="*/ 174096 w 769088"/>
                <a:gd name="connsiteY1858" fmla="*/ 693127 h 1008924"/>
                <a:gd name="connsiteX1859" fmla="*/ 179215 w 769088"/>
                <a:gd name="connsiteY1859" fmla="*/ 702515 h 1008924"/>
                <a:gd name="connsiteX1860" fmla="*/ 178362 w 769088"/>
                <a:gd name="connsiteY1860" fmla="*/ 705588 h 1008924"/>
                <a:gd name="connsiteX1861" fmla="*/ 174778 w 769088"/>
                <a:gd name="connsiteY1861" fmla="*/ 702174 h 1008924"/>
                <a:gd name="connsiteX1862" fmla="*/ 169659 w 769088"/>
                <a:gd name="connsiteY1862" fmla="*/ 697053 h 1008924"/>
                <a:gd name="connsiteX1863" fmla="*/ 170683 w 769088"/>
                <a:gd name="connsiteY1863" fmla="*/ 693724 h 1008924"/>
                <a:gd name="connsiteX1864" fmla="*/ 170256 w 769088"/>
                <a:gd name="connsiteY1864" fmla="*/ 669571 h 1008924"/>
                <a:gd name="connsiteX1865" fmla="*/ 170939 w 769088"/>
                <a:gd name="connsiteY1865" fmla="*/ 664108 h 1008924"/>
                <a:gd name="connsiteX1866" fmla="*/ 171707 w 769088"/>
                <a:gd name="connsiteY1866" fmla="*/ 658561 h 1008924"/>
                <a:gd name="connsiteX1867" fmla="*/ 175290 w 769088"/>
                <a:gd name="connsiteY1867" fmla="*/ 662231 h 1008924"/>
                <a:gd name="connsiteX1868" fmla="*/ 172219 w 769088"/>
                <a:gd name="connsiteY1868" fmla="*/ 671790 h 1008924"/>
                <a:gd name="connsiteX1869" fmla="*/ 170342 w 769088"/>
                <a:gd name="connsiteY1869" fmla="*/ 669485 h 1008924"/>
                <a:gd name="connsiteX1870" fmla="*/ 180324 w 769088"/>
                <a:gd name="connsiteY1870" fmla="*/ 681434 h 1008924"/>
                <a:gd name="connsiteX1871" fmla="*/ 175546 w 769088"/>
                <a:gd name="connsiteY1871" fmla="*/ 675801 h 1008924"/>
                <a:gd name="connsiteX1872" fmla="*/ 178276 w 769088"/>
                <a:gd name="connsiteY1872" fmla="*/ 665303 h 1008924"/>
                <a:gd name="connsiteX1873" fmla="*/ 182116 w 769088"/>
                <a:gd name="connsiteY1873" fmla="*/ 669229 h 1008924"/>
                <a:gd name="connsiteX1874" fmla="*/ 182798 w 769088"/>
                <a:gd name="connsiteY1874" fmla="*/ 671107 h 1008924"/>
                <a:gd name="connsiteX1875" fmla="*/ 182798 w 769088"/>
                <a:gd name="connsiteY1875" fmla="*/ 671107 h 1008924"/>
                <a:gd name="connsiteX1876" fmla="*/ 182798 w 769088"/>
                <a:gd name="connsiteY1876" fmla="*/ 671107 h 1008924"/>
                <a:gd name="connsiteX1877" fmla="*/ 182798 w 769088"/>
                <a:gd name="connsiteY1877" fmla="*/ 671107 h 1008924"/>
                <a:gd name="connsiteX1878" fmla="*/ 182798 w 769088"/>
                <a:gd name="connsiteY1878" fmla="*/ 671107 h 1008924"/>
                <a:gd name="connsiteX1879" fmla="*/ 185955 w 769088"/>
                <a:gd name="connsiteY1879" fmla="*/ 678703 h 1008924"/>
                <a:gd name="connsiteX1880" fmla="*/ 183992 w 769088"/>
                <a:gd name="connsiteY1880" fmla="*/ 685531 h 1008924"/>
                <a:gd name="connsiteX1881" fmla="*/ 180324 w 769088"/>
                <a:gd name="connsiteY1881" fmla="*/ 681349 h 1008924"/>
                <a:gd name="connsiteX1882" fmla="*/ 169745 w 769088"/>
                <a:gd name="connsiteY1882" fmla="*/ 621093 h 1008924"/>
                <a:gd name="connsiteX1883" fmla="*/ 171536 w 769088"/>
                <a:gd name="connsiteY1883" fmla="*/ 623312 h 1008924"/>
                <a:gd name="connsiteX1884" fmla="*/ 171024 w 769088"/>
                <a:gd name="connsiteY1884" fmla="*/ 624763 h 1008924"/>
                <a:gd name="connsiteX1885" fmla="*/ 169830 w 769088"/>
                <a:gd name="connsiteY1885" fmla="*/ 621178 h 1008924"/>
                <a:gd name="connsiteX1886" fmla="*/ 172987 w 769088"/>
                <a:gd name="connsiteY1886" fmla="*/ 630396 h 1008924"/>
                <a:gd name="connsiteX1887" fmla="*/ 172730 w 769088"/>
                <a:gd name="connsiteY1887" fmla="*/ 629713 h 1008924"/>
                <a:gd name="connsiteX1888" fmla="*/ 173242 w 769088"/>
                <a:gd name="connsiteY1888" fmla="*/ 627921 h 1008924"/>
                <a:gd name="connsiteX1889" fmla="*/ 172901 w 769088"/>
                <a:gd name="connsiteY1889" fmla="*/ 630396 h 1008924"/>
                <a:gd name="connsiteX1890" fmla="*/ 172304 w 769088"/>
                <a:gd name="connsiteY1890" fmla="*/ 621349 h 1008924"/>
                <a:gd name="connsiteX1891" fmla="*/ 167526 w 769088"/>
                <a:gd name="connsiteY1891" fmla="*/ 614436 h 1008924"/>
                <a:gd name="connsiteX1892" fmla="*/ 165223 w 769088"/>
                <a:gd name="connsiteY1892" fmla="*/ 607352 h 1008924"/>
                <a:gd name="connsiteX1893" fmla="*/ 166332 w 769088"/>
                <a:gd name="connsiteY1893" fmla="*/ 603340 h 1008924"/>
                <a:gd name="connsiteX1894" fmla="*/ 166332 w 769088"/>
                <a:gd name="connsiteY1894" fmla="*/ 603340 h 1008924"/>
                <a:gd name="connsiteX1895" fmla="*/ 174863 w 769088"/>
                <a:gd name="connsiteY1895" fmla="*/ 614606 h 1008924"/>
                <a:gd name="connsiteX1896" fmla="*/ 172304 w 769088"/>
                <a:gd name="connsiteY1896" fmla="*/ 621434 h 1008924"/>
                <a:gd name="connsiteX1897" fmla="*/ 166844 w 769088"/>
                <a:gd name="connsiteY1897" fmla="*/ 601377 h 1008924"/>
                <a:gd name="connsiteX1898" fmla="*/ 168806 w 769088"/>
                <a:gd name="connsiteY1898" fmla="*/ 593781 h 1008924"/>
                <a:gd name="connsiteX1899" fmla="*/ 174693 w 769088"/>
                <a:gd name="connsiteY1899" fmla="*/ 600609 h 1008924"/>
                <a:gd name="connsiteX1900" fmla="*/ 176826 w 769088"/>
                <a:gd name="connsiteY1900" fmla="*/ 602999 h 1008924"/>
                <a:gd name="connsiteX1901" fmla="*/ 175205 w 769088"/>
                <a:gd name="connsiteY1901" fmla="*/ 613497 h 1008924"/>
                <a:gd name="connsiteX1902" fmla="*/ 175034 w 769088"/>
                <a:gd name="connsiteY1902" fmla="*/ 613924 h 1008924"/>
                <a:gd name="connsiteX1903" fmla="*/ 166758 w 769088"/>
                <a:gd name="connsiteY1903" fmla="*/ 601377 h 1008924"/>
                <a:gd name="connsiteX1904" fmla="*/ 152937 w 769088"/>
                <a:gd name="connsiteY1904" fmla="*/ 563056 h 1008924"/>
                <a:gd name="connsiteX1905" fmla="*/ 153193 w 769088"/>
                <a:gd name="connsiteY1905" fmla="*/ 567494 h 1008924"/>
                <a:gd name="connsiteX1906" fmla="*/ 150719 w 769088"/>
                <a:gd name="connsiteY1906" fmla="*/ 563653 h 1008924"/>
                <a:gd name="connsiteX1907" fmla="*/ 153022 w 769088"/>
                <a:gd name="connsiteY1907" fmla="*/ 558276 h 1008924"/>
                <a:gd name="connsiteX1908" fmla="*/ 152852 w 769088"/>
                <a:gd name="connsiteY1908" fmla="*/ 562971 h 1008924"/>
                <a:gd name="connsiteX1909" fmla="*/ 154473 w 769088"/>
                <a:gd name="connsiteY1909" fmla="*/ 575858 h 1008924"/>
                <a:gd name="connsiteX1910" fmla="*/ 154814 w 769088"/>
                <a:gd name="connsiteY1910" fmla="*/ 577394 h 1008924"/>
                <a:gd name="connsiteX1911" fmla="*/ 153620 w 769088"/>
                <a:gd name="connsiteY1911" fmla="*/ 580296 h 1008924"/>
                <a:gd name="connsiteX1912" fmla="*/ 147733 w 769088"/>
                <a:gd name="connsiteY1912" fmla="*/ 570823 h 1008924"/>
                <a:gd name="connsiteX1913" fmla="*/ 148842 w 769088"/>
                <a:gd name="connsiteY1913" fmla="*/ 568262 h 1008924"/>
                <a:gd name="connsiteX1914" fmla="*/ 148842 w 769088"/>
                <a:gd name="connsiteY1914" fmla="*/ 568262 h 1008924"/>
                <a:gd name="connsiteX1915" fmla="*/ 154473 w 769088"/>
                <a:gd name="connsiteY1915" fmla="*/ 575858 h 1008924"/>
                <a:gd name="connsiteX1916" fmla="*/ 147477 w 769088"/>
                <a:gd name="connsiteY1916" fmla="*/ 567494 h 1008924"/>
                <a:gd name="connsiteX1917" fmla="*/ 146709 w 769088"/>
                <a:gd name="connsiteY1917" fmla="*/ 569116 h 1008924"/>
                <a:gd name="connsiteX1918" fmla="*/ 144320 w 769088"/>
                <a:gd name="connsiteY1918" fmla="*/ 565275 h 1008924"/>
                <a:gd name="connsiteX1919" fmla="*/ 145259 w 769088"/>
                <a:gd name="connsiteY1919" fmla="*/ 563312 h 1008924"/>
                <a:gd name="connsiteX1920" fmla="*/ 147818 w 769088"/>
                <a:gd name="connsiteY1920" fmla="*/ 566896 h 1008924"/>
                <a:gd name="connsiteX1921" fmla="*/ 147477 w 769088"/>
                <a:gd name="connsiteY1921" fmla="*/ 567579 h 1008924"/>
                <a:gd name="connsiteX1922" fmla="*/ 142272 w 769088"/>
                <a:gd name="connsiteY1922" fmla="*/ 561861 h 1008924"/>
                <a:gd name="connsiteX1923" fmla="*/ 136215 w 769088"/>
                <a:gd name="connsiteY1923" fmla="*/ 551875 h 1008924"/>
                <a:gd name="connsiteX1924" fmla="*/ 136215 w 769088"/>
                <a:gd name="connsiteY1924" fmla="*/ 551875 h 1008924"/>
                <a:gd name="connsiteX1925" fmla="*/ 136215 w 769088"/>
                <a:gd name="connsiteY1925" fmla="*/ 551790 h 1008924"/>
                <a:gd name="connsiteX1926" fmla="*/ 136215 w 769088"/>
                <a:gd name="connsiteY1926" fmla="*/ 551790 h 1008924"/>
                <a:gd name="connsiteX1927" fmla="*/ 136215 w 769088"/>
                <a:gd name="connsiteY1927" fmla="*/ 551704 h 1008924"/>
                <a:gd name="connsiteX1928" fmla="*/ 133656 w 769088"/>
                <a:gd name="connsiteY1928" fmla="*/ 547864 h 1008924"/>
                <a:gd name="connsiteX1929" fmla="*/ 134338 w 769088"/>
                <a:gd name="connsiteY1929" fmla="*/ 546498 h 1008924"/>
                <a:gd name="connsiteX1930" fmla="*/ 135277 w 769088"/>
                <a:gd name="connsiteY1930" fmla="*/ 548205 h 1008924"/>
                <a:gd name="connsiteX1931" fmla="*/ 135277 w 769088"/>
                <a:gd name="connsiteY1931" fmla="*/ 548205 h 1008924"/>
                <a:gd name="connsiteX1932" fmla="*/ 135277 w 769088"/>
                <a:gd name="connsiteY1932" fmla="*/ 548205 h 1008924"/>
                <a:gd name="connsiteX1933" fmla="*/ 135277 w 769088"/>
                <a:gd name="connsiteY1933" fmla="*/ 548205 h 1008924"/>
                <a:gd name="connsiteX1934" fmla="*/ 135277 w 769088"/>
                <a:gd name="connsiteY1934" fmla="*/ 548205 h 1008924"/>
                <a:gd name="connsiteX1935" fmla="*/ 143296 w 769088"/>
                <a:gd name="connsiteY1935" fmla="*/ 560239 h 1008924"/>
                <a:gd name="connsiteX1936" fmla="*/ 142358 w 769088"/>
                <a:gd name="connsiteY1936" fmla="*/ 561861 h 1008924"/>
                <a:gd name="connsiteX1937" fmla="*/ 127512 w 769088"/>
                <a:gd name="connsiteY1937" fmla="*/ 525503 h 1008924"/>
                <a:gd name="connsiteX1938" fmla="*/ 128963 w 769088"/>
                <a:gd name="connsiteY1938" fmla="*/ 523710 h 1008924"/>
                <a:gd name="connsiteX1939" fmla="*/ 128878 w 769088"/>
                <a:gd name="connsiteY1939" fmla="*/ 527807 h 1008924"/>
                <a:gd name="connsiteX1940" fmla="*/ 127512 w 769088"/>
                <a:gd name="connsiteY1940" fmla="*/ 525503 h 1008924"/>
                <a:gd name="connsiteX1941" fmla="*/ 132631 w 769088"/>
                <a:gd name="connsiteY1941" fmla="*/ 534208 h 1008924"/>
                <a:gd name="connsiteX1942" fmla="*/ 132376 w 769088"/>
                <a:gd name="connsiteY1942" fmla="*/ 528490 h 1008924"/>
                <a:gd name="connsiteX1943" fmla="*/ 135191 w 769088"/>
                <a:gd name="connsiteY1943" fmla="*/ 524137 h 1008924"/>
                <a:gd name="connsiteX1944" fmla="*/ 141248 w 769088"/>
                <a:gd name="connsiteY1944" fmla="*/ 530879 h 1008924"/>
                <a:gd name="connsiteX1945" fmla="*/ 135959 w 769088"/>
                <a:gd name="connsiteY1945" fmla="*/ 539670 h 1008924"/>
                <a:gd name="connsiteX1946" fmla="*/ 132631 w 769088"/>
                <a:gd name="connsiteY1946" fmla="*/ 534208 h 1008924"/>
                <a:gd name="connsiteX1947" fmla="*/ 135959 w 769088"/>
                <a:gd name="connsiteY1947" fmla="*/ 522942 h 1008924"/>
                <a:gd name="connsiteX1948" fmla="*/ 139713 w 769088"/>
                <a:gd name="connsiteY1948" fmla="*/ 517224 h 1008924"/>
                <a:gd name="connsiteX1949" fmla="*/ 144320 w 769088"/>
                <a:gd name="connsiteY1949" fmla="*/ 525929 h 1008924"/>
                <a:gd name="connsiteX1950" fmla="*/ 141760 w 769088"/>
                <a:gd name="connsiteY1950" fmla="*/ 530111 h 1008924"/>
                <a:gd name="connsiteX1951" fmla="*/ 135959 w 769088"/>
                <a:gd name="connsiteY1951" fmla="*/ 523027 h 1008924"/>
                <a:gd name="connsiteX1952" fmla="*/ 135447 w 769088"/>
                <a:gd name="connsiteY1952" fmla="*/ 522345 h 1008924"/>
                <a:gd name="connsiteX1953" fmla="*/ 133656 w 769088"/>
                <a:gd name="connsiteY1953" fmla="*/ 520382 h 1008924"/>
                <a:gd name="connsiteX1954" fmla="*/ 132546 w 769088"/>
                <a:gd name="connsiteY1954" fmla="*/ 519357 h 1008924"/>
                <a:gd name="connsiteX1955" fmla="*/ 134423 w 769088"/>
                <a:gd name="connsiteY1955" fmla="*/ 517138 h 1008924"/>
                <a:gd name="connsiteX1956" fmla="*/ 137751 w 769088"/>
                <a:gd name="connsiteY1956" fmla="*/ 513383 h 1008924"/>
                <a:gd name="connsiteX1957" fmla="*/ 139542 w 769088"/>
                <a:gd name="connsiteY1957" fmla="*/ 516882 h 1008924"/>
                <a:gd name="connsiteX1958" fmla="*/ 135447 w 769088"/>
                <a:gd name="connsiteY1958" fmla="*/ 522345 h 1008924"/>
                <a:gd name="connsiteX1959" fmla="*/ 134594 w 769088"/>
                <a:gd name="connsiteY1959" fmla="*/ 523454 h 1008924"/>
                <a:gd name="connsiteX1960" fmla="*/ 132290 w 769088"/>
                <a:gd name="connsiteY1960" fmla="*/ 526527 h 1008924"/>
                <a:gd name="connsiteX1961" fmla="*/ 132119 w 769088"/>
                <a:gd name="connsiteY1961" fmla="*/ 521064 h 1008924"/>
                <a:gd name="connsiteX1962" fmla="*/ 132631 w 769088"/>
                <a:gd name="connsiteY1962" fmla="*/ 521491 h 1008924"/>
                <a:gd name="connsiteX1963" fmla="*/ 134594 w 769088"/>
                <a:gd name="connsiteY1963" fmla="*/ 523369 h 1008924"/>
                <a:gd name="connsiteX1964" fmla="*/ 129219 w 769088"/>
                <a:gd name="connsiteY1964" fmla="*/ 516114 h 1008924"/>
                <a:gd name="connsiteX1965" fmla="*/ 127598 w 769088"/>
                <a:gd name="connsiteY1965" fmla="*/ 514663 h 1008924"/>
                <a:gd name="connsiteX1966" fmla="*/ 126062 w 769088"/>
                <a:gd name="connsiteY1966" fmla="*/ 513298 h 1008924"/>
                <a:gd name="connsiteX1967" fmla="*/ 124100 w 769088"/>
                <a:gd name="connsiteY1967" fmla="*/ 511761 h 1008924"/>
                <a:gd name="connsiteX1968" fmla="*/ 122906 w 769088"/>
                <a:gd name="connsiteY1968" fmla="*/ 510908 h 1008924"/>
                <a:gd name="connsiteX1969" fmla="*/ 124441 w 769088"/>
                <a:gd name="connsiteY1969" fmla="*/ 509286 h 1008924"/>
                <a:gd name="connsiteX1970" fmla="*/ 129645 w 769088"/>
                <a:gd name="connsiteY1970" fmla="*/ 503909 h 1008924"/>
                <a:gd name="connsiteX1971" fmla="*/ 129219 w 769088"/>
                <a:gd name="connsiteY1971" fmla="*/ 516114 h 1008924"/>
                <a:gd name="connsiteX1972" fmla="*/ 124015 w 769088"/>
                <a:gd name="connsiteY1972" fmla="*/ 514578 h 1008924"/>
                <a:gd name="connsiteX1973" fmla="*/ 124868 w 769088"/>
                <a:gd name="connsiteY1973" fmla="*/ 515175 h 1008924"/>
                <a:gd name="connsiteX1974" fmla="*/ 126489 w 769088"/>
                <a:gd name="connsiteY1974" fmla="*/ 516370 h 1008924"/>
                <a:gd name="connsiteX1975" fmla="*/ 129219 w 769088"/>
                <a:gd name="connsiteY1975" fmla="*/ 518504 h 1008924"/>
                <a:gd name="connsiteX1976" fmla="*/ 129133 w 769088"/>
                <a:gd name="connsiteY1976" fmla="*/ 521662 h 1008924"/>
                <a:gd name="connsiteX1977" fmla="*/ 127001 w 769088"/>
                <a:gd name="connsiteY1977" fmla="*/ 524478 h 1008924"/>
                <a:gd name="connsiteX1978" fmla="*/ 123417 w 769088"/>
                <a:gd name="connsiteY1978" fmla="*/ 518163 h 1008924"/>
                <a:gd name="connsiteX1979" fmla="*/ 124697 w 769088"/>
                <a:gd name="connsiteY1979" fmla="*/ 516456 h 1008924"/>
                <a:gd name="connsiteX1980" fmla="*/ 124527 w 769088"/>
                <a:gd name="connsiteY1980" fmla="*/ 516285 h 1008924"/>
                <a:gd name="connsiteX1981" fmla="*/ 123161 w 769088"/>
                <a:gd name="connsiteY1981" fmla="*/ 517821 h 1008924"/>
                <a:gd name="connsiteX1982" fmla="*/ 122820 w 769088"/>
                <a:gd name="connsiteY1982" fmla="*/ 517138 h 1008924"/>
                <a:gd name="connsiteX1983" fmla="*/ 122308 w 769088"/>
                <a:gd name="connsiteY1983" fmla="*/ 516285 h 1008924"/>
                <a:gd name="connsiteX1984" fmla="*/ 122308 w 769088"/>
                <a:gd name="connsiteY1984" fmla="*/ 516029 h 1008924"/>
                <a:gd name="connsiteX1985" fmla="*/ 122137 w 769088"/>
                <a:gd name="connsiteY1985" fmla="*/ 515943 h 1008924"/>
                <a:gd name="connsiteX1986" fmla="*/ 122137 w 769088"/>
                <a:gd name="connsiteY1986" fmla="*/ 515773 h 1008924"/>
                <a:gd name="connsiteX1987" fmla="*/ 121626 w 769088"/>
                <a:gd name="connsiteY1987" fmla="*/ 515090 h 1008924"/>
                <a:gd name="connsiteX1988" fmla="*/ 120687 w 769088"/>
                <a:gd name="connsiteY1988" fmla="*/ 513554 h 1008924"/>
                <a:gd name="connsiteX1989" fmla="*/ 120687 w 769088"/>
                <a:gd name="connsiteY1989" fmla="*/ 513383 h 1008924"/>
                <a:gd name="connsiteX1990" fmla="*/ 121114 w 769088"/>
                <a:gd name="connsiteY1990" fmla="*/ 512786 h 1008924"/>
                <a:gd name="connsiteX1991" fmla="*/ 121626 w 769088"/>
                <a:gd name="connsiteY1991" fmla="*/ 513042 h 1008924"/>
                <a:gd name="connsiteX1992" fmla="*/ 123417 w 769088"/>
                <a:gd name="connsiteY1992" fmla="*/ 514151 h 1008924"/>
                <a:gd name="connsiteX1993" fmla="*/ 123929 w 769088"/>
                <a:gd name="connsiteY1993" fmla="*/ 514493 h 1008924"/>
                <a:gd name="connsiteX1994" fmla="*/ 124697 w 769088"/>
                <a:gd name="connsiteY1994" fmla="*/ 529002 h 1008924"/>
                <a:gd name="connsiteX1995" fmla="*/ 127171 w 769088"/>
                <a:gd name="connsiteY1995" fmla="*/ 533696 h 1008924"/>
                <a:gd name="connsiteX1996" fmla="*/ 125636 w 769088"/>
                <a:gd name="connsiteY1996" fmla="*/ 535830 h 1008924"/>
                <a:gd name="connsiteX1997" fmla="*/ 122906 w 769088"/>
                <a:gd name="connsiteY1997" fmla="*/ 531648 h 1008924"/>
                <a:gd name="connsiteX1998" fmla="*/ 124697 w 769088"/>
                <a:gd name="connsiteY1998" fmla="*/ 529002 h 1008924"/>
                <a:gd name="connsiteX1999" fmla="*/ 128536 w 769088"/>
                <a:gd name="connsiteY1999" fmla="*/ 549144 h 1008924"/>
                <a:gd name="connsiteX2000" fmla="*/ 128536 w 769088"/>
                <a:gd name="connsiteY2000" fmla="*/ 551790 h 1008924"/>
                <a:gd name="connsiteX2001" fmla="*/ 126489 w 769088"/>
                <a:gd name="connsiteY2001" fmla="*/ 555118 h 1008924"/>
                <a:gd name="connsiteX2002" fmla="*/ 120773 w 769088"/>
                <a:gd name="connsiteY2002" fmla="*/ 547096 h 1008924"/>
                <a:gd name="connsiteX2003" fmla="*/ 124100 w 769088"/>
                <a:gd name="connsiteY2003" fmla="*/ 541719 h 1008924"/>
                <a:gd name="connsiteX2004" fmla="*/ 128536 w 769088"/>
                <a:gd name="connsiteY2004" fmla="*/ 549144 h 1008924"/>
                <a:gd name="connsiteX2005" fmla="*/ 124782 w 769088"/>
                <a:gd name="connsiteY2005" fmla="*/ 558020 h 1008924"/>
                <a:gd name="connsiteX2006" fmla="*/ 119834 w 769088"/>
                <a:gd name="connsiteY2006" fmla="*/ 566128 h 1008924"/>
                <a:gd name="connsiteX2007" fmla="*/ 114203 w 769088"/>
                <a:gd name="connsiteY2007" fmla="*/ 558191 h 1008924"/>
                <a:gd name="connsiteX2008" fmla="*/ 119578 w 769088"/>
                <a:gd name="connsiteY2008" fmla="*/ 549229 h 1008924"/>
                <a:gd name="connsiteX2009" fmla="*/ 124782 w 769088"/>
                <a:gd name="connsiteY2009" fmla="*/ 557935 h 1008924"/>
                <a:gd name="connsiteX2010" fmla="*/ 125209 w 769088"/>
                <a:gd name="connsiteY2010" fmla="*/ 592416 h 1008924"/>
                <a:gd name="connsiteX2011" fmla="*/ 122564 w 769088"/>
                <a:gd name="connsiteY2011" fmla="*/ 597195 h 1008924"/>
                <a:gd name="connsiteX2012" fmla="*/ 113350 w 769088"/>
                <a:gd name="connsiteY2012" fmla="*/ 586356 h 1008924"/>
                <a:gd name="connsiteX2013" fmla="*/ 116677 w 769088"/>
                <a:gd name="connsiteY2013" fmla="*/ 580040 h 1008924"/>
                <a:gd name="connsiteX2014" fmla="*/ 125209 w 769088"/>
                <a:gd name="connsiteY2014" fmla="*/ 592416 h 1008924"/>
                <a:gd name="connsiteX2015" fmla="*/ 126403 w 769088"/>
                <a:gd name="connsiteY2015" fmla="*/ 609144 h 1008924"/>
                <a:gd name="connsiteX2016" fmla="*/ 124782 w 769088"/>
                <a:gd name="connsiteY2016" fmla="*/ 612473 h 1008924"/>
                <a:gd name="connsiteX2017" fmla="*/ 122052 w 769088"/>
                <a:gd name="connsiteY2017" fmla="*/ 608973 h 1008924"/>
                <a:gd name="connsiteX2018" fmla="*/ 123844 w 769088"/>
                <a:gd name="connsiteY2018" fmla="*/ 605730 h 1008924"/>
                <a:gd name="connsiteX2019" fmla="*/ 126489 w 769088"/>
                <a:gd name="connsiteY2019" fmla="*/ 609144 h 1008924"/>
                <a:gd name="connsiteX2020" fmla="*/ 120431 w 769088"/>
                <a:gd name="connsiteY2020" fmla="*/ 601377 h 1008924"/>
                <a:gd name="connsiteX2021" fmla="*/ 118725 w 769088"/>
                <a:gd name="connsiteY2021" fmla="*/ 604791 h 1008924"/>
                <a:gd name="connsiteX2022" fmla="*/ 109766 w 769088"/>
                <a:gd name="connsiteY2022" fmla="*/ 593013 h 1008924"/>
                <a:gd name="connsiteX2023" fmla="*/ 111558 w 769088"/>
                <a:gd name="connsiteY2023" fmla="*/ 589599 h 1008924"/>
                <a:gd name="connsiteX2024" fmla="*/ 120431 w 769088"/>
                <a:gd name="connsiteY2024" fmla="*/ 601377 h 1008924"/>
                <a:gd name="connsiteX2025" fmla="*/ 120261 w 769088"/>
                <a:gd name="connsiteY2025" fmla="*/ 612046 h 1008924"/>
                <a:gd name="connsiteX2026" fmla="*/ 122308 w 769088"/>
                <a:gd name="connsiteY2026" fmla="*/ 615118 h 1008924"/>
                <a:gd name="connsiteX2027" fmla="*/ 122991 w 769088"/>
                <a:gd name="connsiteY2027" fmla="*/ 616143 h 1008924"/>
                <a:gd name="connsiteX2028" fmla="*/ 121540 w 769088"/>
                <a:gd name="connsiteY2028" fmla="*/ 619044 h 1008924"/>
                <a:gd name="connsiteX2029" fmla="*/ 118298 w 769088"/>
                <a:gd name="connsiteY2029" fmla="*/ 615716 h 1008924"/>
                <a:gd name="connsiteX2030" fmla="*/ 120261 w 769088"/>
                <a:gd name="connsiteY2030" fmla="*/ 612216 h 1008924"/>
                <a:gd name="connsiteX2031" fmla="*/ 122649 w 769088"/>
                <a:gd name="connsiteY2031" fmla="*/ 628518 h 1008924"/>
                <a:gd name="connsiteX2032" fmla="*/ 123247 w 769088"/>
                <a:gd name="connsiteY2032" fmla="*/ 627238 h 1008924"/>
                <a:gd name="connsiteX2033" fmla="*/ 130413 w 769088"/>
                <a:gd name="connsiteY2033" fmla="*/ 635517 h 1008924"/>
                <a:gd name="connsiteX2034" fmla="*/ 128195 w 769088"/>
                <a:gd name="connsiteY2034" fmla="*/ 640894 h 1008924"/>
                <a:gd name="connsiteX2035" fmla="*/ 122564 w 769088"/>
                <a:gd name="connsiteY2035" fmla="*/ 628604 h 1008924"/>
                <a:gd name="connsiteX2036" fmla="*/ 125294 w 769088"/>
                <a:gd name="connsiteY2036" fmla="*/ 622800 h 1008924"/>
                <a:gd name="connsiteX2037" fmla="*/ 126232 w 769088"/>
                <a:gd name="connsiteY2037" fmla="*/ 620751 h 1008924"/>
                <a:gd name="connsiteX2038" fmla="*/ 132802 w 769088"/>
                <a:gd name="connsiteY2038" fmla="*/ 629969 h 1008924"/>
                <a:gd name="connsiteX2039" fmla="*/ 132631 w 769088"/>
                <a:gd name="connsiteY2039" fmla="*/ 630396 h 1008924"/>
                <a:gd name="connsiteX2040" fmla="*/ 125294 w 769088"/>
                <a:gd name="connsiteY2040" fmla="*/ 622885 h 1008924"/>
                <a:gd name="connsiteX2041" fmla="*/ 128024 w 769088"/>
                <a:gd name="connsiteY2041" fmla="*/ 616484 h 1008924"/>
                <a:gd name="connsiteX2042" fmla="*/ 129560 w 769088"/>
                <a:gd name="connsiteY2042" fmla="*/ 613070 h 1008924"/>
                <a:gd name="connsiteX2043" fmla="*/ 129986 w 769088"/>
                <a:gd name="connsiteY2043" fmla="*/ 613668 h 1008924"/>
                <a:gd name="connsiteX2044" fmla="*/ 129986 w 769088"/>
                <a:gd name="connsiteY2044" fmla="*/ 613668 h 1008924"/>
                <a:gd name="connsiteX2045" fmla="*/ 129986 w 769088"/>
                <a:gd name="connsiteY2045" fmla="*/ 613668 h 1008924"/>
                <a:gd name="connsiteX2046" fmla="*/ 129986 w 769088"/>
                <a:gd name="connsiteY2046" fmla="*/ 613668 h 1008924"/>
                <a:gd name="connsiteX2047" fmla="*/ 129986 w 769088"/>
                <a:gd name="connsiteY2047" fmla="*/ 613668 h 1008924"/>
                <a:gd name="connsiteX2048" fmla="*/ 133911 w 769088"/>
                <a:gd name="connsiteY2048" fmla="*/ 618106 h 1008924"/>
                <a:gd name="connsiteX2049" fmla="*/ 133911 w 769088"/>
                <a:gd name="connsiteY2049" fmla="*/ 618788 h 1008924"/>
                <a:gd name="connsiteX2050" fmla="*/ 134679 w 769088"/>
                <a:gd name="connsiteY2050" fmla="*/ 624677 h 1008924"/>
                <a:gd name="connsiteX2051" fmla="*/ 128024 w 769088"/>
                <a:gd name="connsiteY2051" fmla="*/ 616484 h 1008924"/>
                <a:gd name="connsiteX2052" fmla="*/ 128792 w 769088"/>
                <a:gd name="connsiteY2052" fmla="*/ 604364 h 1008924"/>
                <a:gd name="connsiteX2053" fmla="*/ 126148 w 769088"/>
                <a:gd name="connsiteY2053" fmla="*/ 601292 h 1008924"/>
                <a:gd name="connsiteX2054" fmla="*/ 126915 w 769088"/>
                <a:gd name="connsiteY2054" fmla="*/ 599841 h 1008924"/>
                <a:gd name="connsiteX2055" fmla="*/ 126915 w 769088"/>
                <a:gd name="connsiteY2055" fmla="*/ 599841 h 1008924"/>
                <a:gd name="connsiteX2056" fmla="*/ 126915 w 769088"/>
                <a:gd name="connsiteY2056" fmla="*/ 599841 h 1008924"/>
                <a:gd name="connsiteX2057" fmla="*/ 126915 w 769088"/>
                <a:gd name="connsiteY2057" fmla="*/ 599841 h 1008924"/>
                <a:gd name="connsiteX2058" fmla="*/ 126915 w 769088"/>
                <a:gd name="connsiteY2058" fmla="*/ 599841 h 1008924"/>
                <a:gd name="connsiteX2059" fmla="*/ 128365 w 769088"/>
                <a:gd name="connsiteY2059" fmla="*/ 597024 h 1008924"/>
                <a:gd name="connsiteX2060" fmla="*/ 128707 w 769088"/>
                <a:gd name="connsiteY2060" fmla="*/ 597451 h 1008924"/>
                <a:gd name="connsiteX2061" fmla="*/ 128707 w 769088"/>
                <a:gd name="connsiteY2061" fmla="*/ 597451 h 1008924"/>
                <a:gd name="connsiteX2062" fmla="*/ 128707 w 769088"/>
                <a:gd name="connsiteY2062" fmla="*/ 597451 h 1008924"/>
                <a:gd name="connsiteX2063" fmla="*/ 128707 w 769088"/>
                <a:gd name="connsiteY2063" fmla="*/ 597451 h 1008924"/>
                <a:gd name="connsiteX2064" fmla="*/ 128707 w 769088"/>
                <a:gd name="connsiteY2064" fmla="*/ 597451 h 1008924"/>
                <a:gd name="connsiteX2065" fmla="*/ 130840 w 769088"/>
                <a:gd name="connsiteY2065" fmla="*/ 600097 h 1008924"/>
                <a:gd name="connsiteX2066" fmla="*/ 128707 w 769088"/>
                <a:gd name="connsiteY2066" fmla="*/ 604364 h 1008924"/>
                <a:gd name="connsiteX2067" fmla="*/ 132546 w 769088"/>
                <a:gd name="connsiteY2067" fmla="*/ 606157 h 1008924"/>
                <a:gd name="connsiteX2068" fmla="*/ 132887 w 769088"/>
                <a:gd name="connsiteY2068" fmla="*/ 609059 h 1008924"/>
                <a:gd name="connsiteX2069" fmla="*/ 131778 w 769088"/>
                <a:gd name="connsiteY2069" fmla="*/ 607778 h 1008924"/>
                <a:gd name="connsiteX2070" fmla="*/ 132546 w 769088"/>
                <a:gd name="connsiteY2070" fmla="*/ 606072 h 1008924"/>
                <a:gd name="connsiteX2071" fmla="*/ 135618 w 769088"/>
                <a:gd name="connsiteY2071" fmla="*/ 620069 h 1008924"/>
                <a:gd name="connsiteX2072" fmla="*/ 136471 w 769088"/>
                <a:gd name="connsiteY2072" fmla="*/ 621008 h 1008924"/>
                <a:gd name="connsiteX2073" fmla="*/ 135788 w 769088"/>
                <a:gd name="connsiteY2073" fmla="*/ 622714 h 1008924"/>
                <a:gd name="connsiteX2074" fmla="*/ 135618 w 769088"/>
                <a:gd name="connsiteY2074" fmla="*/ 620069 h 1008924"/>
                <a:gd name="connsiteX2075" fmla="*/ 157118 w 769088"/>
                <a:gd name="connsiteY2075" fmla="*/ 677337 h 1008924"/>
                <a:gd name="connsiteX2076" fmla="*/ 167185 w 769088"/>
                <a:gd name="connsiteY2076" fmla="*/ 686811 h 1008924"/>
                <a:gd name="connsiteX2077" fmla="*/ 167355 w 769088"/>
                <a:gd name="connsiteY2077" fmla="*/ 686982 h 1008924"/>
                <a:gd name="connsiteX2078" fmla="*/ 167355 w 769088"/>
                <a:gd name="connsiteY2078" fmla="*/ 687153 h 1008924"/>
                <a:gd name="connsiteX2079" fmla="*/ 165820 w 769088"/>
                <a:gd name="connsiteY2079" fmla="*/ 692017 h 1008924"/>
                <a:gd name="connsiteX2080" fmla="*/ 165820 w 769088"/>
                <a:gd name="connsiteY2080" fmla="*/ 692017 h 1008924"/>
                <a:gd name="connsiteX2081" fmla="*/ 165820 w 769088"/>
                <a:gd name="connsiteY2081" fmla="*/ 692188 h 1008924"/>
                <a:gd name="connsiteX2082" fmla="*/ 165820 w 769088"/>
                <a:gd name="connsiteY2082" fmla="*/ 692359 h 1008924"/>
                <a:gd name="connsiteX2083" fmla="*/ 165820 w 769088"/>
                <a:gd name="connsiteY2083" fmla="*/ 692359 h 1008924"/>
                <a:gd name="connsiteX2084" fmla="*/ 165650 w 769088"/>
                <a:gd name="connsiteY2084" fmla="*/ 692956 h 1008924"/>
                <a:gd name="connsiteX2085" fmla="*/ 155326 w 769088"/>
                <a:gd name="connsiteY2085" fmla="*/ 682458 h 1008924"/>
                <a:gd name="connsiteX2086" fmla="*/ 157203 w 769088"/>
                <a:gd name="connsiteY2086" fmla="*/ 677423 h 1008924"/>
                <a:gd name="connsiteX2087" fmla="*/ 169062 w 769088"/>
                <a:gd name="connsiteY2087" fmla="*/ 699101 h 1008924"/>
                <a:gd name="connsiteX2088" fmla="*/ 173754 w 769088"/>
                <a:gd name="connsiteY2088" fmla="*/ 703198 h 1008924"/>
                <a:gd name="connsiteX2089" fmla="*/ 178106 w 769088"/>
                <a:gd name="connsiteY2089" fmla="*/ 706868 h 1008924"/>
                <a:gd name="connsiteX2090" fmla="*/ 176484 w 769088"/>
                <a:gd name="connsiteY2090" fmla="*/ 712672 h 1008924"/>
                <a:gd name="connsiteX2091" fmla="*/ 174437 w 769088"/>
                <a:gd name="connsiteY2091" fmla="*/ 710879 h 1008924"/>
                <a:gd name="connsiteX2092" fmla="*/ 167441 w 769088"/>
                <a:gd name="connsiteY2092" fmla="*/ 704393 h 1008924"/>
                <a:gd name="connsiteX2093" fmla="*/ 169062 w 769088"/>
                <a:gd name="connsiteY2093" fmla="*/ 699187 h 1008924"/>
                <a:gd name="connsiteX2094" fmla="*/ 181774 w 769088"/>
                <a:gd name="connsiteY2094" fmla="*/ 710026 h 1008924"/>
                <a:gd name="connsiteX2095" fmla="*/ 182116 w 769088"/>
                <a:gd name="connsiteY2095" fmla="*/ 710367 h 1008924"/>
                <a:gd name="connsiteX2096" fmla="*/ 185187 w 769088"/>
                <a:gd name="connsiteY2096" fmla="*/ 712928 h 1008924"/>
                <a:gd name="connsiteX2097" fmla="*/ 188770 w 769088"/>
                <a:gd name="connsiteY2097" fmla="*/ 718987 h 1008924"/>
                <a:gd name="connsiteX2098" fmla="*/ 187917 w 769088"/>
                <a:gd name="connsiteY2098" fmla="*/ 722657 h 1008924"/>
                <a:gd name="connsiteX2099" fmla="*/ 181859 w 769088"/>
                <a:gd name="connsiteY2099" fmla="*/ 717537 h 1008924"/>
                <a:gd name="connsiteX2100" fmla="*/ 180409 w 769088"/>
                <a:gd name="connsiteY2100" fmla="*/ 716256 h 1008924"/>
                <a:gd name="connsiteX2101" fmla="*/ 181774 w 769088"/>
                <a:gd name="connsiteY2101" fmla="*/ 710111 h 1008924"/>
                <a:gd name="connsiteX2102" fmla="*/ 192610 w 769088"/>
                <a:gd name="connsiteY2102" fmla="*/ 725303 h 1008924"/>
                <a:gd name="connsiteX2103" fmla="*/ 194657 w 769088"/>
                <a:gd name="connsiteY2103" fmla="*/ 728717 h 1008924"/>
                <a:gd name="connsiteX2104" fmla="*/ 199606 w 769088"/>
                <a:gd name="connsiteY2104" fmla="*/ 736484 h 1008924"/>
                <a:gd name="connsiteX2105" fmla="*/ 198155 w 769088"/>
                <a:gd name="connsiteY2105" fmla="*/ 735630 h 1008924"/>
                <a:gd name="connsiteX2106" fmla="*/ 191245 w 769088"/>
                <a:gd name="connsiteY2106" fmla="*/ 731192 h 1008924"/>
                <a:gd name="connsiteX2107" fmla="*/ 192610 w 769088"/>
                <a:gd name="connsiteY2107" fmla="*/ 725389 h 1008924"/>
                <a:gd name="connsiteX2108" fmla="*/ 190136 w 769088"/>
                <a:gd name="connsiteY2108" fmla="*/ 712928 h 1008924"/>
                <a:gd name="connsiteX2109" fmla="*/ 184590 w 769088"/>
                <a:gd name="connsiteY2109" fmla="*/ 702430 h 1008924"/>
                <a:gd name="connsiteX2110" fmla="*/ 185358 w 769088"/>
                <a:gd name="connsiteY2110" fmla="*/ 703113 h 1008924"/>
                <a:gd name="connsiteX2111" fmla="*/ 185528 w 769088"/>
                <a:gd name="connsiteY2111" fmla="*/ 702942 h 1008924"/>
                <a:gd name="connsiteX2112" fmla="*/ 184249 w 769088"/>
                <a:gd name="connsiteY2112" fmla="*/ 701662 h 1008924"/>
                <a:gd name="connsiteX2113" fmla="*/ 183822 w 769088"/>
                <a:gd name="connsiteY2113" fmla="*/ 700894 h 1008924"/>
                <a:gd name="connsiteX2114" fmla="*/ 186467 w 769088"/>
                <a:gd name="connsiteY2114" fmla="*/ 688774 h 1008924"/>
                <a:gd name="connsiteX2115" fmla="*/ 186467 w 769088"/>
                <a:gd name="connsiteY2115" fmla="*/ 688603 h 1008924"/>
                <a:gd name="connsiteX2116" fmla="*/ 186467 w 769088"/>
                <a:gd name="connsiteY2116" fmla="*/ 688603 h 1008924"/>
                <a:gd name="connsiteX2117" fmla="*/ 187661 w 769088"/>
                <a:gd name="connsiteY2117" fmla="*/ 683056 h 1008924"/>
                <a:gd name="connsiteX2118" fmla="*/ 193890 w 769088"/>
                <a:gd name="connsiteY2118" fmla="*/ 697394 h 1008924"/>
                <a:gd name="connsiteX2119" fmla="*/ 190136 w 769088"/>
                <a:gd name="connsiteY2119" fmla="*/ 713013 h 1008924"/>
                <a:gd name="connsiteX2120" fmla="*/ 191159 w 769088"/>
                <a:gd name="connsiteY2120" fmla="*/ 666157 h 1008924"/>
                <a:gd name="connsiteX2121" fmla="*/ 192353 w 769088"/>
                <a:gd name="connsiteY2121" fmla="*/ 660524 h 1008924"/>
                <a:gd name="connsiteX2122" fmla="*/ 194231 w 769088"/>
                <a:gd name="connsiteY2122" fmla="*/ 666840 h 1008924"/>
                <a:gd name="connsiteX2123" fmla="*/ 198326 w 769088"/>
                <a:gd name="connsiteY2123" fmla="*/ 678703 h 1008924"/>
                <a:gd name="connsiteX2124" fmla="*/ 195511 w 769088"/>
                <a:gd name="connsiteY2124" fmla="*/ 690054 h 1008924"/>
                <a:gd name="connsiteX2125" fmla="*/ 189367 w 769088"/>
                <a:gd name="connsiteY2125" fmla="*/ 674180 h 1008924"/>
                <a:gd name="connsiteX2126" fmla="*/ 191074 w 769088"/>
                <a:gd name="connsiteY2126" fmla="*/ 666157 h 1008924"/>
                <a:gd name="connsiteX2127" fmla="*/ 183992 w 769088"/>
                <a:gd name="connsiteY2127" fmla="*/ 623824 h 1008924"/>
                <a:gd name="connsiteX2128" fmla="*/ 185358 w 769088"/>
                <a:gd name="connsiteY2128" fmla="*/ 631249 h 1008924"/>
                <a:gd name="connsiteX2129" fmla="*/ 183395 w 769088"/>
                <a:gd name="connsiteY2129" fmla="*/ 637309 h 1008924"/>
                <a:gd name="connsiteX2130" fmla="*/ 176314 w 769088"/>
                <a:gd name="connsiteY2130" fmla="*/ 627238 h 1008924"/>
                <a:gd name="connsiteX2131" fmla="*/ 179897 w 769088"/>
                <a:gd name="connsiteY2131" fmla="*/ 606754 h 1008924"/>
                <a:gd name="connsiteX2132" fmla="*/ 179897 w 769088"/>
                <a:gd name="connsiteY2132" fmla="*/ 606584 h 1008924"/>
                <a:gd name="connsiteX2133" fmla="*/ 189794 w 769088"/>
                <a:gd name="connsiteY2133" fmla="*/ 617337 h 1008924"/>
                <a:gd name="connsiteX2134" fmla="*/ 186125 w 769088"/>
                <a:gd name="connsiteY2134" fmla="*/ 628860 h 1008924"/>
                <a:gd name="connsiteX2135" fmla="*/ 184846 w 769088"/>
                <a:gd name="connsiteY2135" fmla="*/ 623568 h 1008924"/>
                <a:gd name="connsiteX2136" fmla="*/ 182713 w 769088"/>
                <a:gd name="connsiteY2136" fmla="*/ 612216 h 1008924"/>
                <a:gd name="connsiteX2137" fmla="*/ 182457 w 769088"/>
                <a:gd name="connsiteY2137" fmla="*/ 612216 h 1008924"/>
                <a:gd name="connsiteX2138" fmla="*/ 183992 w 769088"/>
                <a:gd name="connsiteY2138" fmla="*/ 623739 h 1008924"/>
                <a:gd name="connsiteX2139" fmla="*/ 189879 w 769088"/>
                <a:gd name="connsiteY2139" fmla="*/ 617081 h 1008924"/>
                <a:gd name="connsiteX2140" fmla="*/ 180238 w 769088"/>
                <a:gd name="connsiteY2140" fmla="*/ 605389 h 1008924"/>
                <a:gd name="connsiteX2141" fmla="*/ 181945 w 769088"/>
                <a:gd name="connsiteY2141" fmla="*/ 599926 h 1008924"/>
                <a:gd name="connsiteX2142" fmla="*/ 184334 w 769088"/>
                <a:gd name="connsiteY2142" fmla="*/ 592416 h 1008924"/>
                <a:gd name="connsiteX2143" fmla="*/ 192780 w 769088"/>
                <a:gd name="connsiteY2143" fmla="*/ 608291 h 1008924"/>
                <a:gd name="connsiteX2144" fmla="*/ 189965 w 769088"/>
                <a:gd name="connsiteY2144" fmla="*/ 617081 h 1008924"/>
                <a:gd name="connsiteX2145" fmla="*/ 179300 w 769088"/>
                <a:gd name="connsiteY2145" fmla="*/ 571761 h 1008924"/>
                <a:gd name="connsiteX2146" fmla="*/ 179300 w 769088"/>
                <a:gd name="connsiteY2146" fmla="*/ 571761 h 1008924"/>
                <a:gd name="connsiteX2147" fmla="*/ 179300 w 769088"/>
                <a:gd name="connsiteY2147" fmla="*/ 571761 h 1008924"/>
                <a:gd name="connsiteX2148" fmla="*/ 179300 w 769088"/>
                <a:gd name="connsiteY2148" fmla="*/ 571761 h 1008924"/>
                <a:gd name="connsiteX2149" fmla="*/ 179300 w 769088"/>
                <a:gd name="connsiteY2149" fmla="*/ 571761 h 1008924"/>
                <a:gd name="connsiteX2150" fmla="*/ 178447 w 769088"/>
                <a:gd name="connsiteY2150" fmla="*/ 570140 h 1008924"/>
                <a:gd name="connsiteX2151" fmla="*/ 180238 w 769088"/>
                <a:gd name="connsiteY2151" fmla="*/ 567238 h 1008924"/>
                <a:gd name="connsiteX2152" fmla="*/ 182883 w 769088"/>
                <a:gd name="connsiteY2152" fmla="*/ 570823 h 1008924"/>
                <a:gd name="connsiteX2153" fmla="*/ 181604 w 769088"/>
                <a:gd name="connsiteY2153" fmla="*/ 576626 h 1008924"/>
                <a:gd name="connsiteX2154" fmla="*/ 179385 w 769088"/>
                <a:gd name="connsiteY2154" fmla="*/ 571932 h 1008924"/>
                <a:gd name="connsiteX2155" fmla="*/ 178106 w 769088"/>
                <a:gd name="connsiteY2155" fmla="*/ 569457 h 1008924"/>
                <a:gd name="connsiteX2156" fmla="*/ 167953 w 769088"/>
                <a:gd name="connsiteY2156" fmla="*/ 549998 h 1008924"/>
                <a:gd name="connsiteX2157" fmla="*/ 179727 w 769088"/>
                <a:gd name="connsiteY2157" fmla="*/ 566470 h 1008924"/>
                <a:gd name="connsiteX2158" fmla="*/ 178106 w 769088"/>
                <a:gd name="connsiteY2158" fmla="*/ 569457 h 1008924"/>
                <a:gd name="connsiteX2159" fmla="*/ 160445 w 769088"/>
                <a:gd name="connsiteY2159" fmla="*/ 529343 h 1008924"/>
                <a:gd name="connsiteX2160" fmla="*/ 158483 w 769088"/>
                <a:gd name="connsiteY2160" fmla="*/ 526356 h 1008924"/>
                <a:gd name="connsiteX2161" fmla="*/ 166588 w 769088"/>
                <a:gd name="connsiteY2161" fmla="*/ 512700 h 1008924"/>
                <a:gd name="connsiteX2162" fmla="*/ 168124 w 769088"/>
                <a:gd name="connsiteY2162" fmla="*/ 515517 h 1008924"/>
                <a:gd name="connsiteX2163" fmla="*/ 160359 w 769088"/>
                <a:gd name="connsiteY2163" fmla="*/ 529343 h 1008924"/>
                <a:gd name="connsiteX2164" fmla="*/ 160445 w 769088"/>
                <a:gd name="connsiteY2164" fmla="*/ 503909 h 1008924"/>
                <a:gd name="connsiteX2165" fmla="*/ 156009 w 769088"/>
                <a:gd name="connsiteY2165" fmla="*/ 514493 h 1008924"/>
                <a:gd name="connsiteX2166" fmla="*/ 154217 w 769088"/>
                <a:gd name="connsiteY2166" fmla="*/ 519870 h 1008924"/>
                <a:gd name="connsiteX2167" fmla="*/ 144917 w 769088"/>
                <a:gd name="connsiteY2167" fmla="*/ 505275 h 1008924"/>
                <a:gd name="connsiteX2168" fmla="*/ 156606 w 769088"/>
                <a:gd name="connsiteY2168" fmla="*/ 493326 h 1008924"/>
                <a:gd name="connsiteX2169" fmla="*/ 161127 w 769088"/>
                <a:gd name="connsiteY2169" fmla="*/ 502373 h 1008924"/>
                <a:gd name="connsiteX2170" fmla="*/ 160359 w 769088"/>
                <a:gd name="connsiteY2170" fmla="*/ 503909 h 1008924"/>
                <a:gd name="connsiteX2171" fmla="*/ 157288 w 769088"/>
                <a:gd name="connsiteY2171" fmla="*/ 547693 h 1008924"/>
                <a:gd name="connsiteX2172" fmla="*/ 154046 w 769088"/>
                <a:gd name="connsiteY2172" fmla="*/ 554180 h 1008924"/>
                <a:gd name="connsiteX2173" fmla="*/ 156094 w 769088"/>
                <a:gd name="connsiteY2173" fmla="*/ 546584 h 1008924"/>
                <a:gd name="connsiteX2174" fmla="*/ 155923 w 769088"/>
                <a:gd name="connsiteY2174" fmla="*/ 546498 h 1008924"/>
                <a:gd name="connsiteX2175" fmla="*/ 153278 w 769088"/>
                <a:gd name="connsiteY2175" fmla="*/ 555801 h 1008924"/>
                <a:gd name="connsiteX2176" fmla="*/ 149866 w 769088"/>
                <a:gd name="connsiteY2176" fmla="*/ 562544 h 1008924"/>
                <a:gd name="connsiteX2177" fmla="*/ 147392 w 769088"/>
                <a:gd name="connsiteY2177" fmla="*/ 558703 h 1008924"/>
                <a:gd name="connsiteX2178" fmla="*/ 154729 w 769088"/>
                <a:gd name="connsiteY2178" fmla="*/ 543852 h 1008924"/>
                <a:gd name="connsiteX2179" fmla="*/ 157288 w 769088"/>
                <a:gd name="connsiteY2179" fmla="*/ 547779 h 1008924"/>
                <a:gd name="connsiteX2180" fmla="*/ 140139 w 769088"/>
                <a:gd name="connsiteY2180" fmla="*/ 510481 h 1008924"/>
                <a:gd name="connsiteX2181" fmla="*/ 141078 w 769088"/>
                <a:gd name="connsiteY2181" fmla="*/ 509457 h 1008924"/>
                <a:gd name="connsiteX2182" fmla="*/ 145088 w 769088"/>
                <a:gd name="connsiteY2182" fmla="*/ 518419 h 1008924"/>
                <a:gd name="connsiteX2183" fmla="*/ 140225 w 769088"/>
                <a:gd name="connsiteY2183" fmla="*/ 510567 h 1008924"/>
                <a:gd name="connsiteX2184" fmla="*/ 133229 w 769088"/>
                <a:gd name="connsiteY2184" fmla="*/ 499301 h 1008924"/>
                <a:gd name="connsiteX2185" fmla="*/ 131181 w 769088"/>
                <a:gd name="connsiteY2185" fmla="*/ 495972 h 1008924"/>
                <a:gd name="connsiteX2186" fmla="*/ 131181 w 769088"/>
                <a:gd name="connsiteY2186" fmla="*/ 495972 h 1008924"/>
                <a:gd name="connsiteX2187" fmla="*/ 133656 w 769088"/>
                <a:gd name="connsiteY2187" fmla="*/ 498959 h 1008924"/>
                <a:gd name="connsiteX2188" fmla="*/ 133229 w 769088"/>
                <a:gd name="connsiteY2188" fmla="*/ 499386 h 1008924"/>
                <a:gd name="connsiteX2189" fmla="*/ 129731 w 769088"/>
                <a:gd name="connsiteY2189" fmla="*/ 498703 h 1008924"/>
                <a:gd name="connsiteX2190" fmla="*/ 129560 w 769088"/>
                <a:gd name="connsiteY2190" fmla="*/ 502629 h 1008924"/>
                <a:gd name="connsiteX2191" fmla="*/ 123332 w 769088"/>
                <a:gd name="connsiteY2191" fmla="*/ 508262 h 1008924"/>
                <a:gd name="connsiteX2192" fmla="*/ 121370 w 769088"/>
                <a:gd name="connsiteY2192" fmla="*/ 510054 h 1008924"/>
                <a:gd name="connsiteX2193" fmla="*/ 119152 w 769088"/>
                <a:gd name="connsiteY2193" fmla="*/ 508518 h 1008924"/>
                <a:gd name="connsiteX2194" fmla="*/ 118213 w 769088"/>
                <a:gd name="connsiteY2194" fmla="*/ 507835 h 1008924"/>
                <a:gd name="connsiteX2195" fmla="*/ 127939 w 769088"/>
                <a:gd name="connsiteY2195" fmla="*/ 494350 h 1008924"/>
                <a:gd name="connsiteX2196" fmla="*/ 129816 w 769088"/>
                <a:gd name="connsiteY2196" fmla="*/ 498020 h 1008924"/>
                <a:gd name="connsiteX2197" fmla="*/ 129816 w 769088"/>
                <a:gd name="connsiteY2197" fmla="*/ 498703 h 1008924"/>
                <a:gd name="connsiteX2198" fmla="*/ 124100 w 769088"/>
                <a:gd name="connsiteY2198" fmla="*/ 528234 h 1008924"/>
                <a:gd name="connsiteX2199" fmla="*/ 122308 w 769088"/>
                <a:gd name="connsiteY2199" fmla="*/ 531135 h 1008924"/>
                <a:gd name="connsiteX2200" fmla="*/ 118128 w 769088"/>
                <a:gd name="connsiteY2200" fmla="*/ 524820 h 1008924"/>
                <a:gd name="connsiteX2201" fmla="*/ 120687 w 769088"/>
                <a:gd name="connsiteY2201" fmla="*/ 521491 h 1008924"/>
                <a:gd name="connsiteX2202" fmla="*/ 124100 w 769088"/>
                <a:gd name="connsiteY2202" fmla="*/ 528319 h 1008924"/>
                <a:gd name="connsiteX2203" fmla="*/ 117616 w 769088"/>
                <a:gd name="connsiteY2203" fmla="*/ 523966 h 1008924"/>
                <a:gd name="connsiteX2204" fmla="*/ 114715 w 769088"/>
                <a:gd name="connsiteY2204" fmla="*/ 519528 h 1008924"/>
                <a:gd name="connsiteX2205" fmla="*/ 118042 w 769088"/>
                <a:gd name="connsiteY2205" fmla="*/ 516029 h 1008924"/>
                <a:gd name="connsiteX2206" fmla="*/ 118383 w 769088"/>
                <a:gd name="connsiteY2206" fmla="*/ 516797 h 1008924"/>
                <a:gd name="connsiteX2207" fmla="*/ 119493 w 769088"/>
                <a:gd name="connsiteY2207" fmla="*/ 519016 h 1008924"/>
                <a:gd name="connsiteX2208" fmla="*/ 120431 w 769088"/>
                <a:gd name="connsiteY2208" fmla="*/ 520894 h 1008924"/>
                <a:gd name="connsiteX2209" fmla="*/ 117616 w 769088"/>
                <a:gd name="connsiteY2209" fmla="*/ 524052 h 1008924"/>
                <a:gd name="connsiteX2210" fmla="*/ 117019 w 769088"/>
                <a:gd name="connsiteY2210" fmla="*/ 513810 h 1008924"/>
                <a:gd name="connsiteX2211" fmla="*/ 113265 w 769088"/>
                <a:gd name="connsiteY2211" fmla="*/ 517224 h 1008924"/>
                <a:gd name="connsiteX2212" fmla="*/ 112497 w 769088"/>
                <a:gd name="connsiteY2212" fmla="*/ 516114 h 1008924"/>
                <a:gd name="connsiteX2213" fmla="*/ 113947 w 769088"/>
                <a:gd name="connsiteY2213" fmla="*/ 513810 h 1008924"/>
                <a:gd name="connsiteX2214" fmla="*/ 115824 w 769088"/>
                <a:gd name="connsiteY2214" fmla="*/ 511079 h 1008924"/>
                <a:gd name="connsiteX2215" fmla="*/ 117019 w 769088"/>
                <a:gd name="connsiteY2215" fmla="*/ 513724 h 1008924"/>
                <a:gd name="connsiteX2216" fmla="*/ 117019 w 769088"/>
                <a:gd name="connsiteY2216" fmla="*/ 513724 h 1008924"/>
                <a:gd name="connsiteX2217" fmla="*/ 120431 w 769088"/>
                <a:gd name="connsiteY2217" fmla="*/ 535574 h 1008924"/>
                <a:gd name="connsiteX2218" fmla="*/ 120175 w 769088"/>
                <a:gd name="connsiteY2218" fmla="*/ 538049 h 1008924"/>
                <a:gd name="connsiteX2219" fmla="*/ 121199 w 769088"/>
                <a:gd name="connsiteY2219" fmla="*/ 541548 h 1008924"/>
                <a:gd name="connsiteX2220" fmla="*/ 121370 w 769088"/>
                <a:gd name="connsiteY2220" fmla="*/ 541463 h 1008924"/>
                <a:gd name="connsiteX2221" fmla="*/ 120773 w 769088"/>
                <a:gd name="connsiteY2221" fmla="*/ 536256 h 1008924"/>
                <a:gd name="connsiteX2222" fmla="*/ 122735 w 769088"/>
                <a:gd name="connsiteY2222" fmla="*/ 539670 h 1008924"/>
                <a:gd name="connsiteX2223" fmla="*/ 118981 w 769088"/>
                <a:gd name="connsiteY2223" fmla="*/ 544877 h 1008924"/>
                <a:gd name="connsiteX2224" fmla="*/ 115824 w 769088"/>
                <a:gd name="connsiteY2224" fmla="*/ 540439 h 1008924"/>
                <a:gd name="connsiteX2225" fmla="*/ 111217 w 769088"/>
                <a:gd name="connsiteY2225" fmla="*/ 533696 h 1008924"/>
                <a:gd name="connsiteX2226" fmla="*/ 111387 w 769088"/>
                <a:gd name="connsiteY2226" fmla="*/ 533525 h 1008924"/>
                <a:gd name="connsiteX2227" fmla="*/ 115909 w 769088"/>
                <a:gd name="connsiteY2227" fmla="*/ 527636 h 1008924"/>
                <a:gd name="connsiteX2228" fmla="*/ 120431 w 769088"/>
                <a:gd name="connsiteY2228" fmla="*/ 535659 h 1008924"/>
                <a:gd name="connsiteX2229" fmla="*/ 103879 w 769088"/>
                <a:gd name="connsiteY2229" fmla="*/ 538732 h 1008924"/>
                <a:gd name="connsiteX2230" fmla="*/ 100894 w 769088"/>
                <a:gd name="connsiteY2230" fmla="*/ 535659 h 1008924"/>
                <a:gd name="connsiteX2231" fmla="*/ 102600 w 769088"/>
                <a:gd name="connsiteY2231" fmla="*/ 532672 h 1008924"/>
                <a:gd name="connsiteX2232" fmla="*/ 104733 w 769088"/>
                <a:gd name="connsiteY2232" fmla="*/ 530367 h 1008924"/>
                <a:gd name="connsiteX2233" fmla="*/ 103879 w 769088"/>
                <a:gd name="connsiteY2233" fmla="*/ 538817 h 1008924"/>
                <a:gd name="connsiteX2234" fmla="*/ 100637 w 769088"/>
                <a:gd name="connsiteY2234" fmla="*/ 535403 h 1008924"/>
                <a:gd name="connsiteX2235" fmla="*/ 100296 w 769088"/>
                <a:gd name="connsiteY2235" fmla="*/ 535062 h 1008924"/>
                <a:gd name="connsiteX2236" fmla="*/ 101320 w 769088"/>
                <a:gd name="connsiteY2236" fmla="*/ 533952 h 1008924"/>
                <a:gd name="connsiteX2237" fmla="*/ 100637 w 769088"/>
                <a:gd name="connsiteY2237" fmla="*/ 535318 h 1008924"/>
                <a:gd name="connsiteX2238" fmla="*/ 103795 w 769088"/>
                <a:gd name="connsiteY2238" fmla="*/ 539414 h 1008924"/>
                <a:gd name="connsiteX2239" fmla="*/ 103795 w 769088"/>
                <a:gd name="connsiteY2239" fmla="*/ 539841 h 1008924"/>
                <a:gd name="connsiteX2240" fmla="*/ 102685 w 769088"/>
                <a:gd name="connsiteY2240" fmla="*/ 541121 h 1008924"/>
                <a:gd name="connsiteX2241" fmla="*/ 100125 w 769088"/>
                <a:gd name="connsiteY2241" fmla="*/ 537025 h 1008924"/>
                <a:gd name="connsiteX2242" fmla="*/ 100552 w 769088"/>
                <a:gd name="connsiteY2242" fmla="*/ 536342 h 1008924"/>
                <a:gd name="connsiteX2243" fmla="*/ 103879 w 769088"/>
                <a:gd name="connsiteY2243" fmla="*/ 539414 h 1008924"/>
                <a:gd name="connsiteX2244" fmla="*/ 99870 w 769088"/>
                <a:gd name="connsiteY2244" fmla="*/ 536768 h 1008924"/>
                <a:gd name="connsiteX2245" fmla="*/ 99358 w 769088"/>
                <a:gd name="connsiteY2245" fmla="*/ 536000 h 1008924"/>
                <a:gd name="connsiteX2246" fmla="*/ 99699 w 769088"/>
                <a:gd name="connsiteY2246" fmla="*/ 535659 h 1008924"/>
                <a:gd name="connsiteX2247" fmla="*/ 100211 w 769088"/>
                <a:gd name="connsiteY2247" fmla="*/ 536086 h 1008924"/>
                <a:gd name="connsiteX2248" fmla="*/ 99870 w 769088"/>
                <a:gd name="connsiteY2248" fmla="*/ 536768 h 1008924"/>
                <a:gd name="connsiteX2249" fmla="*/ 102515 w 769088"/>
                <a:gd name="connsiteY2249" fmla="*/ 545133 h 1008924"/>
                <a:gd name="connsiteX2250" fmla="*/ 103112 w 769088"/>
                <a:gd name="connsiteY2250" fmla="*/ 546242 h 1008924"/>
                <a:gd name="connsiteX2251" fmla="*/ 102770 w 769088"/>
                <a:gd name="connsiteY2251" fmla="*/ 550510 h 1008924"/>
                <a:gd name="connsiteX2252" fmla="*/ 100382 w 769088"/>
                <a:gd name="connsiteY2252" fmla="*/ 548035 h 1008924"/>
                <a:gd name="connsiteX2253" fmla="*/ 102515 w 769088"/>
                <a:gd name="connsiteY2253" fmla="*/ 545133 h 1008924"/>
                <a:gd name="connsiteX2254" fmla="*/ 102770 w 769088"/>
                <a:gd name="connsiteY2254" fmla="*/ 550936 h 1008924"/>
                <a:gd name="connsiteX2255" fmla="*/ 102600 w 769088"/>
                <a:gd name="connsiteY2255" fmla="*/ 552558 h 1008924"/>
                <a:gd name="connsiteX2256" fmla="*/ 102600 w 769088"/>
                <a:gd name="connsiteY2256" fmla="*/ 552558 h 1008924"/>
                <a:gd name="connsiteX2257" fmla="*/ 102600 w 769088"/>
                <a:gd name="connsiteY2257" fmla="*/ 552729 h 1008924"/>
                <a:gd name="connsiteX2258" fmla="*/ 102600 w 769088"/>
                <a:gd name="connsiteY2258" fmla="*/ 552899 h 1008924"/>
                <a:gd name="connsiteX2259" fmla="*/ 102600 w 769088"/>
                <a:gd name="connsiteY2259" fmla="*/ 552899 h 1008924"/>
                <a:gd name="connsiteX2260" fmla="*/ 102600 w 769088"/>
                <a:gd name="connsiteY2260" fmla="*/ 553924 h 1008924"/>
                <a:gd name="connsiteX2261" fmla="*/ 99443 w 769088"/>
                <a:gd name="connsiteY2261" fmla="*/ 549400 h 1008924"/>
                <a:gd name="connsiteX2262" fmla="*/ 100125 w 769088"/>
                <a:gd name="connsiteY2262" fmla="*/ 548461 h 1008924"/>
                <a:gd name="connsiteX2263" fmla="*/ 102770 w 769088"/>
                <a:gd name="connsiteY2263" fmla="*/ 550936 h 1008924"/>
                <a:gd name="connsiteX2264" fmla="*/ 108487 w 769088"/>
                <a:gd name="connsiteY2264" fmla="*/ 567579 h 1008924"/>
                <a:gd name="connsiteX2265" fmla="*/ 113777 w 769088"/>
                <a:gd name="connsiteY2265" fmla="*/ 575773 h 1008924"/>
                <a:gd name="connsiteX2266" fmla="*/ 109852 w 769088"/>
                <a:gd name="connsiteY2266" fmla="*/ 582345 h 1008924"/>
                <a:gd name="connsiteX2267" fmla="*/ 105927 w 769088"/>
                <a:gd name="connsiteY2267" fmla="*/ 577650 h 1008924"/>
                <a:gd name="connsiteX2268" fmla="*/ 106439 w 769088"/>
                <a:gd name="connsiteY2268" fmla="*/ 571164 h 1008924"/>
                <a:gd name="connsiteX2269" fmla="*/ 108487 w 769088"/>
                <a:gd name="connsiteY2269" fmla="*/ 567579 h 1008924"/>
                <a:gd name="connsiteX2270" fmla="*/ 108231 w 769088"/>
                <a:gd name="connsiteY2270" fmla="*/ 585076 h 1008924"/>
                <a:gd name="connsiteX2271" fmla="*/ 106354 w 769088"/>
                <a:gd name="connsiteY2271" fmla="*/ 588234 h 1008924"/>
                <a:gd name="connsiteX2272" fmla="*/ 105330 w 769088"/>
                <a:gd name="connsiteY2272" fmla="*/ 585588 h 1008924"/>
                <a:gd name="connsiteX2273" fmla="*/ 105671 w 769088"/>
                <a:gd name="connsiteY2273" fmla="*/ 581576 h 1008924"/>
                <a:gd name="connsiteX2274" fmla="*/ 108231 w 769088"/>
                <a:gd name="connsiteY2274" fmla="*/ 585076 h 1008924"/>
                <a:gd name="connsiteX2275" fmla="*/ 101746 w 769088"/>
                <a:gd name="connsiteY2275" fmla="*/ 582088 h 1008924"/>
                <a:gd name="connsiteX2276" fmla="*/ 100808 w 769088"/>
                <a:gd name="connsiteY2276" fmla="*/ 580808 h 1008924"/>
                <a:gd name="connsiteX2277" fmla="*/ 101746 w 769088"/>
                <a:gd name="connsiteY2277" fmla="*/ 579101 h 1008924"/>
                <a:gd name="connsiteX2278" fmla="*/ 101746 w 769088"/>
                <a:gd name="connsiteY2278" fmla="*/ 582088 h 1008924"/>
                <a:gd name="connsiteX2279" fmla="*/ 99102 w 769088"/>
                <a:gd name="connsiteY2279" fmla="*/ 597451 h 1008924"/>
                <a:gd name="connsiteX2280" fmla="*/ 100382 w 769088"/>
                <a:gd name="connsiteY2280" fmla="*/ 599073 h 1008924"/>
                <a:gd name="connsiteX2281" fmla="*/ 99529 w 769088"/>
                <a:gd name="connsiteY2281" fmla="*/ 600695 h 1008924"/>
                <a:gd name="connsiteX2282" fmla="*/ 94239 w 769088"/>
                <a:gd name="connsiteY2282" fmla="*/ 594891 h 1008924"/>
                <a:gd name="connsiteX2283" fmla="*/ 93386 w 769088"/>
                <a:gd name="connsiteY2283" fmla="*/ 593013 h 1008924"/>
                <a:gd name="connsiteX2284" fmla="*/ 94409 w 769088"/>
                <a:gd name="connsiteY2284" fmla="*/ 591392 h 1008924"/>
                <a:gd name="connsiteX2285" fmla="*/ 99102 w 769088"/>
                <a:gd name="connsiteY2285" fmla="*/ 597451 h 1008924"/>
                <a:gd name="connsiteX2286" fmla="*/ 101662 w 769088"/>
                <a:gd name="connsiteY2286" fmla="*/ 606328 h 1008924"/>
                <a:gd name="connsiteX2287" fmla="*/ 101662 w 769088"/>
                <a:gd name="connsiteY2287" fmla="*/ 609741 h 1008924"/>
                <a:gd name="connsiteX2288" fmla="*/ 100467 w 769088"/>
                <a:gd name="connsiteY2288" fmla="*/ 608291 h 1008924"/>
                <a:gd name="connsiteX2289" fmla="*/ 101662 w 769088"/>
                <a:gd name="connsiteY2289" fmla="*/ 606328 h 1008924"/>
                <a:gd name="connsiteX2290" fmla="*/ 99358 w 769088"/>
                <a:gd name="connsiteY2290" fmla="*/ 601036 h 1008924"/>
                <a:gd name="connsiteX2291" fmla="*/ 97993 w 769088"/>
                <a:gd name="connsiteY2291" fmla="*/ 603682 h 1008924"/>
                <a:gd name="connsiteX2292" fmla="*/ 95007 w 769088"/>
                <a:gd name="connsiteY2292" fmla="*/ 596683 h 1008924"/>
                <a:gd name="connsiteX2293" fmla="*/ 99443 w 769088"/>
                <a:gd name="connsiteY2293" fmla="*/ 601036 h 1008924"/>
                <a:gd name="connsiteX2294" fmla="*/ 103197 w 769088"/>
                <a:gd name="connsiteY2294" fmla="*/ 621946 h 1008924"/>
                <a:gd name="connsiteX2295" fmla="*/ 106269 w 769088"/>
                <a:gd name="connsiteY2295" fmla="*/ 629372 h 1008924"/>
                <a:gd name="connsiteX2296" fmla="*/ 105586 w 769088"/>
                <a:gd name="connsiteY2296" fmla="*/ 630737 h 1008924"/>
                <a:gd name="connsiteX2297" fmla="*/ 102941 w 769088"/>
                <a:gd name="connsiteY2297" fmla="*/ 627921 h 1008924"/>
                <a:gd name="connsiteX2298" fmla="*/ 103197 w 769088"/>
                <a:gd name="connsiteY2298" fmla="*/ 621946 h 1008924"/>
                <a:gd name="connsiteX2299" fmla="*/ 106354 w 769088"/>
                <a:gd name="connsiteY2299" fmla="*/ 636626 h 1008924"/>
                <a:gd name="connsiteX2300" fmla="*/ 107207 w 769088"/>
                <a:gd name="connsiteY2300" fmla="*/ 637650 h 1008924"/>
                <a:gd name="connsiteX2301" fmla="*/ 110961 w 769088"/>
                <a:gd name="connsiteY2301" fmla="*/ 642003 h 1008924"/>
                <a:gd name="connsiteX2302" fmla="*/ 110023 w 769088"/>
                <a:gd name="connsiteY2302" fmla="*/ 644137 h 1008924"/>
                <a:gd name="connsiteX2303" fmla="*/ 105245 w 769088"/>
                <a:gd name="connsiteY2303" fmla="*/ 638589 h 1008924"/>
                <a:gd name="connsiteX2304" fmla="*/ 106354 w 769088"/>
                <a:gd name="connsiteY2304" fmla="*/ 636626 h 1008924"/>
                <a:gd name="connsiteX2305" fmla="*/ 103026 w 769088"/>
                <a:gd name="connsiteY2305" fmla="*/ 636029 h 1008924"/>
                <a:gd name="connsiteX2306" fmla="*/ 102685 w 769088"/>
                <a:gd name="connsiteY2306" fmla="*/ 635602 h 1008924"/>
                <a:gd name="connsiteX2307" fmla="*/ 102770 w 769088"/>
                <a:gd name="connsiteY2307" fmla="*/ 632359 h 1008924"/>
                <a:gd name="connsiteX2308" fmla="*/ 104050 w 769088"/>
                <a:gd name="connsiteY2308" fmla="*/ 633895 h 1008924"/>
                <a:gd name="connsiteX2309" fmla="*/ 103026 w 769088"/>
                <a:gd name="connsiteY2309" fmla="*/ 636029 h 1008924"/>
                <a:gd name="connsiteX2310" fmla="*/ 115824 w 769088"/>
                <a:gd name="connsiteY2310" fmla="*/ 673070 h 1008924"/>
                <a:gd name="connsiteX2311" fmla="*/ 114971 w 769088"/>
                <a:gd name="connsiteY2311" fmla="*/ 675374 h 1008924"/>
                <a:gd name="connsiteX2312" fmla="*/ 107890 w 769088"/>
                <a:gd name="connsiteY2312" fmla="*/ 663084 h 1008924"/>
                <a:gd name="connsiteX2313" fmla="*/ 115824 w 769088"/>
                <a:gd name="connsiteY2313" fmla="*/ 673070 h 1008924"/>
                <a:gd name="connsiteX2314" fmla="*/ 108657 w 769088"/>
                <a:gd name="connsiteY2314" fmla="*/ 656256 h 1008924"/>
                <a:gd name="connsiteX2315" fmla="*/ 111387 w 769088"/>
                <a:gd name="connsiteY2315" fmla="*/ 650879 h 1008924"/>
                <a:gd name="connsiteX2316" fmla="*/ 113008 w 769088"/>
                <a:gd name="connsiteY2316" fmla="*/ 652928 h 1008924"/>
                <a:gd name="connsiteX2317" fmla="*/ 120090 w 769088"/>
                <a:gd name="connsiteY2317" fmla="*/ 661633 h 1008924"/>
                <a:gd name="connsiteX2318" fmla="*/ 118128 w 769088"/>
                <a:gd name="connsiteY2318" fmla="*/ 666925 h 1008924"/>
                <a:gd name="connsiteX2319" fmla="*/ 116677 w 769088"/>
                <a:gd name="connsiteY2319" fmla="*/ 665303 h 1008924"/>
                <a:gd name="connsiteX2320" fmla="*/ 108743 w 769088"/>
                <a:gd name="connsiteY2320" fmla="*/ 656171 h 1008924"/>
                <a:gd name="connsiteX2321" fmla="*/ 123076 w 769088"/>
                <a:gd name="connsiteY2321" fmla="*/ 666669 h 1008924"/>
                <a:gd name="connsiteX2322" fmla="*/ 128536 w 769088"/>
                <a:gd name="connsiteY2322" fmla="*/ 677935 h 1008924"/>
                <a:gd name="connsiteX2323" fmla="*/ 121370 w 769088"/>
                <a:gd name="connsiteY2323" fmla="*/ 670595 h 1008924"/>
                <a:gd name="connsiteX2324" fmla="*/ 122991 w 769088"/>
                <a:gd name="connsiteY2324" fmla="*/ 666669 h 1008924"/>
                <a:gd name="connsiteX2325" fmla="*/ 121796 w 769088"/>
                <a:gd name="connsiteY2325" fmla="*/ 654464 h 1008924"/>
                <a:gd name="connsiteX2326" fmla="*/ 122394 w 769088"/>
                <a:gd name="connsiteY2326" fmla="*/ 655147 h 1008924"/>
                <a:gd name="connsiteX2327" fmla="*/ 122308 w 769088"/>
                <a:gd name="connsiteY2327" fmla="*/ 655403 h 1008924"/>
                <a:gd name="connsiteX2328" fmla="*/ 121796 w 769088"/>
                <a:gd name="connsiteY2328" fmla="*/ 654379 h 1008924"/>
                <a:gd name="connsiteX2329" fmla="*/ 115995 w 769088"/>
                <a:gd name="connsiteY2329" fmla="*/ 641662 h 1008924"/>
                <a:gd name="connsiteX2330" fmla="*/ 118213 w 769088"/>
                <a:gd name="connsiteY2330" fmla="*/ 637138 h 1008924"/>
                <a:gd name="connsiteX2331" fmla="*/ 119066 w 769088"/>
                <a:gd name="connsiteY2331" fmla="*/ 638162 h 1008924"/>
                <a:gd name="connsiteX2332" fmla="*/ 119066 w 769088"/>
                <a:gd name="connsiteY2332" fmla="*/ 638162 h 1008924"/>
                <a:gd name="connsiteX2333" fmla="*/ 119066 w 769088"/>
                <a:gd name="connsiteY2333" fmla="*/ 638162 h 1008924"/>
                <a:gd name="connsiteX2334" fmla="*/ 119066 w 769088"/>
                <a:gd name="connsiteY2334" fmla="*/ 638162 h 1008924"/>
                <a:gd name="connsiteX2335" fmla="*/ 119066 w 769088"/>
                <a:gd name="connsiteY2335" fmla="*/ 638162 h 1008924"/>
                <a:gd name="connsiteX2336" fmla="*/ 125977 w 769088"/>
                <a:gd name="connsiteY2336" fmla="*/ 645844 h 1008924"/>
                <a:gd name="connsiteX2337" fmla="*/ 124441 w 769088"/>
                <a:gd name="connsiteY2337" fmla="*/ 649514 h 1008924"/>
                <a:gd name="connsiteX2338" fmla="*/ 124441 w 769088"/>
                <a:gd name="connsiteY2338" fmla="*/ 649514 h 1008924"/>
                <a:gd name="connsiteX2339" fmla="*/ 124441 w 769088"/>
                <a:gd name="connsiteY2339" fmla="*/ 649685 h 1008924"/>
                <a:gd name="connsiteX2340" fmla="*/ 124441 w 769088"/>
                <a:gd name="connsiteY2340" fmla="*/ 649855 h 1008924"/>
                <a:gd name="connsiteX2341" fmla="*/ 124441 w 769088"/>
                <a:gd name="connsiteY2341" fmla="*/ 649855 h 1008924"/>
                <a:gd name="connsiteX2342" fmla="*/ 124441 w 769088"/>
                <a:gd name="connsiteY2342" fmla="*/ 650111 h 1008924"/>
                <a:gd name="connsiteX2343" fmla="*/ 116165 w 769088"/>
                <a:gd name="connsiteY2343" fmla="*/ 641662 h 1008924"/>
                <a:gd name="connsiteX2344" fmla="*/ 131693 w 769088"/>
                <a:gd name="connsiteY2344" fmla="*/ 645161 h 1008924"/>
                <a:gd name="connsiteX2345" fmla="*/ 133911 w 769088"/>
                <a:gd name="connsiteY2345" fmla="*/ 639272 h 1008924"/>
                <a:gd name="connsiteX2346" fmla="*/ 147477 w 769088"/>
                <a:gd name="connsiteY2346" fmla="*/ 652586 h 1008924"/>
                <a:gd name="connsiteX2347" fmla="*/ 144747 w 769088"/>
                <a:gd name="connsiteY2347" fmla="*/ 660268 h 1008924"/>
                <a:gd name="connsiteX2348" fmla="*/ 131693 w 769088"/>
                <a:gd name="connsiteY2348" fmla="*/ 645161 h 1008924"/>
                <a:gd name="connsiteX2349" fmla="*/ 143467 w 769088"/>
                <a:gd name="connsiteY2349" fmla="*/ 664194 h 1008924"/>
                <a:gd name="connsiteX2350" fmla="*/ 142016 w 769088"/>
                <a:gd name="connsiteY2350" fmla="*/ 668803 h 1008924"/>
                <a:gd name="connsiteX2351" fmla="*/ 141590 w 769088"/>
                <a:gd name="connsiteY2351" fmla="*/ 668290 h 1008924"/>
                <a:gd name="connsiteX2352" fmla="*/ 135191 w 769088"/>
                <a:gd name="connsiteY2352" fmla="*/ 655744 h 1008924"/>
                <a:gd name="connsiteX2353" fmla="*/ 143467 w 769088"/>
                <a:gd name="connsiteY2353" fmla="*/ 664194 h 1008924"/>
                <a:gd name="connsiteX2354" fmla="*/ 154643 w 769088"/>
                <a:gd name="connsiteY2354" fmla="*/ 702771 h 1008924"/>
                <a:gd name="connsiteX2355" fmla="*/ 149354 w 769088"/>
                <a:gd name="connsiteY2355" fmla="*/ 697992 h 1008924"/>
                <a:gd name="connsiteX2356" fmla="*/ 150292 w 769088"/>
                <a:gd name="connsiteY2356" fmla="*/ 695346 h 1008924"/>
                <a:gd name="connsiteX2357" fmla="*/ 154643 w 769088"/>
                <a:gd name="connsiteY2357" fmla="*/ 702771 h 1008924"/>
                <a:gd name="connsiteX2358" fmla="*/ 148159 w 769088"/>
                <a:gd name="connsiteY2358" fmla="*/ 680666 h 1008924"/>
                <a:gd name="connsiteX2359" fmla="*/ 150292 w 769088"/>
                <a:gd name="connsiteY2359" fmla="*/ 682629 h 1008924"/>
                <a:gd name="connsiteX2360" fmla="*/ 150292 w 769088"/>
                <a:gd name="connsiteY2360" fmla="*/ 682629 h 1008924"/>
                <a:gd name="connsiteX2361" fmla="*/ 149866 w 769088"/>
                <a:gd name="connsiteY2361" fmla="*/ 683909 h 1008924"/>
                <a:gd name="connsiteX2362" fmla="*/ 148159 w 769088"/>
                <a:gd name="connsiteY2362" fmla="*/ 680666 h 1008924"/>
                <a:gd name="connsiteX2363" fmla="*/ 145770 w 769088"/>
                <a:gd name="connsiteY2363" fmla="*/ 672729 h 1008924"/>
                <a:gd name="connsiteX2364" fmla="*/ 147392 w 769088"/>
                <a:gd name="connsiteY2364" fmla="*/ 668120 h 1008924"/>
                <a:gd name="connsiteX2365" fmla="*/ 153108 w 769088"/>
                <a:gd name="connsiteY2365" fmla="*/ 673667 h 1008924"/>
                <a:gd name="connsiteX2366" fmla="*/ 151487 w 769088"/>
                <a:gd name="connsiteY2366" fmla="*/ 678703 h 1008924"/>
                <a:gd name="connsiteX2367" fmla="*/ 145685 w 769088"/>
                <a:gd name="connsiteY2367" fmla="*/ 672643 h 1008924"/>
                <a:gd name="connsiteX2368" fmla="*/ 166502 w 769088"/>
                <a:gd name="connsiteY2368" fmla="*/ 706697 h 1008924"/>
                <a:gd name="connsiteX2369" fmla="*/ 173157 w 769088"/>
                <a:gd name="connsiteY2369" fmla="*/ 711989 h 1008924"/>
                <a:gd name="connsiteX2370" fmla="*/ 175887 w 769088"/>
                <a:gd name="connsiteY2370" fmla="*/ 714123 h 1008924"/>
                <a:gd name="connsiteX2371" fmla="*/ 174522 w 769088"/>
                <a:gd name="connsiteY2371" fmla="*/ 719244 h 1008924"/>
                <a:gd name="connsiteX2372" fmla="*/ 165479 w 769088"/>
                <a:gd name="connsiteY2372" fmla="*/ 712074 h 1008924"/>
                <a:gd name="connsiteX2373" fmla="*/ 165052 w 769088"/>
                <a:gd name="connsiteY2373" fmla="*/ 711391 h 1008924"/>
                <a:gd name="connsiteX2374" fmla="*/ 166502 w 769088"/>
                <a:gd name="connsiteY2374" fmla="*/ 706697 h 1008924"/>
                <a:gd name="connsiteX2375" fmla="*/ 173669 w 769088"/>
                <a:gd name="connsiteY2375" fmla="*/ 721889 h 1008924"/>
                <a:gd name="connsiteX2376" fmla="*/ 173242 w 769088"/>
                <a:gd name="connsiteY2376" fmla="*/ 723511 h 1008924"/>
                <a:gd name="connsiteX2377" fmla="*/ 173242 w 769088"/>
                <a:gd name="connsiteY2377" fmla="*/ 723511 h 1008924"/>
                <a:gd name="connsiteX2378" fmla="*/ 173242 w 769088"/>
                <a:gd name="connsiteY2378" fmla="*/ 723682 h 1008924"/>
                <a:gd name="connsiteX2379" fmla="*/ 173242 w 769088"/>
                <a:gd name="connsiteY2379" fmla="*/ 723852 h 1008924"/>
                <a:gd name="connsiteX2380" fmla="*/ 173242 w 769088"/>
                <a:gd name="connsiteY2380" fmla="*/ 723852 h 1008924"/>
                <a:gd name="connsiteX2381" fmla="*/ 173242 w 769088"/>
                <a:gd name="connsiteY2381" fmla="*/ 724023 h 1008924"/>
                <a:gd name="connsiteX2382" fmla="*/ 171536 w 769088"/>
                <a:gd name="connsiteY2382" fmla="*/ 722572 h 1008924"/>
                <a:gd name="connsiteX2383" fmla="*/ 169404 w 769088"/>
                <a:gd name="connsiteY2383" fmla="*/ 718987 h 1008924"/>
                <a:gd name="connsiteX2384" fmla="*/ 173754 w 769088"/>
                <a:gd name="connsiteY2384" fmla="*/ 721975 h 1008924"/>
                <a:gd name="connsiteX2385" fmla="*/ 179215 w 769088"/>
                <a:gd name="connsiteY2385" fmla="*/ 741434 h 1008924"/>
                <a:gd name="connsiteX2386" fmla="*/ 174522 w 769088"/>
                <a:gd name="connsiteY2386" fmla="*/ 738447 h 1008924"/>
                <a:gd name="connsiteX2387" fmla="*/ 175290 w 769088"/>
                <a:gd name="connsiteY2387" fmla="*/ 735716 h 1008924"/>
                <a:gd name="connsiteX2388" fmla="*/ 179215 w 769088"/>
                <a:gd name="connsiteY2388" fmla="*/ 741434 h 1008924"/>
                <a:gd name="connsiteX2389" fmla="*/ 176484 w 769088"/>
                <a:gd name="connsiteY2389" fmla="*/ 731192 h 1008924"/>
                <a:gd name="connsiteX2390" fmla="*/ 176655 w 769088"/>
                <a:gd name="connsiteY2390" fmla="*/ 730509 h 1008924"/>
                <a:gd name="connsiteX2391" fmla="*/ 184931 w 769088"/>
                <a:gd name="connsiteY2391" fmla="*/ 736399 h 1008924"/>
                <a:gd name="connsiteX2392" fmla="*/ 183737 w 769088"/>
                <a:gd name="connsiteY2392" fmla="*/ 742800 h 1008924"/>
                <a:gd name="connsiteX2393" fmla="*/ 176484 w 769088"/>
                <a:gd name="connsiteY2393" fmla="*/ 731192 h 1008924"/>
                <a:gd name="connsiteX2394" fmla="*/ 177423 w 769088"/>
                <a:gd name="connsiteY2394" fmla="*/ 727693 h 1008924"/>
                <a:gd name="connsiteX2395" fmla="*/ 178191 w 769088"/>
                <a:gd name="connsiteY2395" fmla="*/ 724962 h 1008924"/>
                <a:gd name="connsiteX2396" fmla="*/ 178191 w 769088"/>
                <a:gd name="connsiteY2396" fmla="*/ 724962 h 1008924"/>
                <a:gd name="connsiteX2397" fmla="*/ 178191 w 769088"/>
                <a:gd name="connsiteY2397" fmla="*/ 724962 h 1008924"/>
                <a:gd name="connsiteX2398" fmla="*/ 178191 w 769088"/>
                <a:gd name="connsiteY2398" fmla="*/ 724962 h 1008924"/>
                <a:gd name="connsiteX2399" fmla="*/ 178191 w 769088"/>
                <a:gd name="connsiteY2399" fmla="*/ 724962 h 1008924"/>
                <a:gd name="connsiteX2400" fmla="*/ 178191 w 769088"/>
                <a:gd name="connsiteY2400" fmla="*/ 724962 h 1008924"/>
                <a:gd name="connsiteX2401" fmla="*/ 186125 w 769088"/>
                <a:gd name="connsiteY2401" fmla="*/ 729912 h 1008924"/>
                <a:gd name="connsiteX2402" fmla="*/ 185272 w 769088"/>
                <a:gd name="connsiteY2402" fmla="*/ 734265 h 1008924"/>
                <a:gd name="connsiteX2403" fmla="*/ 177338 w 769088"/>
                <a:gd name="connsiteY2403" fmla="*/ 727778 h 1008924"/>
                <a:gd name="connsiteX2404" fmla="*/ 178703 w 769088"/>
                <a:gd name="connsiteY2404" fmla="*/ 722487 h 1008924"/>
                <a:gd name="connsiteX2405" fmla="*/ 179897 w 769088"/>
                <a:gd name="connsiteY2405" fmla="*/ 717281 h 1008924"/>
                <a:gd name="connsiteX2406" fmla="*/ 181007 w 769088"/>
                <a:gd name="connsiteY2406" fmla="*/ 718134 h 1008924"/>
                <a:gd name="connsiteX2407" fmla="*/ 187576 w 769088"/>
                <a:gd name="connsiteY2407" fmla="*/ 722999 h 1008924"/>
                <a:gd name="connsiteX2408" fmla="*/ 187405 w 769088"/>
                <a:gd name="connsiteY2408" fmla="*/ 723852 h 1008924"/>
                <a:gd name="connsiteX2409" fmla="*/ 187405 w 769088"/>
                <a:gd name="connsiteY2409" fmla="*/ 723852 h 1008924"/>
                <a:gd name="connsiteX2410" fmla="*/ 187405 w 769088"/>
                <a:gd name="connsiteY2410" fmla="*/ 724023 h 1008924"/>
                <a:gd name="connsiteX2411" fmla="*/ 187405 w 769088"/>
                <a:gd name="connsiteY2411" fmla="*/ 724194 h 1008924"/>
                <a:gd name="connsiteX2412" fmla="*/ 187405 w 769088"/>
                <a:gd name="connsiteY2412" fmla="*/ 724194 h 1008924"/>
                <a:gd name="connsiteX2413" fmla="*/ 186637 w 769088"/>
                <a:gd name="connsiteY2413" fmla="*/ 728120 h 1008924"/>
                <a:gd name="connsiteX2414" fmla="*/ 178874 w 769088"/>
                <a:gd name="connsiteY2414" fmla="*/ 722572 h 1008924"/>
                <a:gd name="connsiteX2415" fmla="*/ 190647 w 769088"/>
                <a:gd name="connsiteY2415" fmla="*/ 732473 h 1008924"/>
                <a:gd name="connsiteX2416" fmla="*/ 197387 w 769088"/>
                <a:gd name="connsiteY2416" fmla="*/ 736313 h 1008924"/>
                <a:gd name="connsiteX2417" fmla="*/ 200203 w 769088"/>
                <a:gd name="connsiteY2417" fmla="*/ 737764 h 1008924"/>
                <a:gd name="connsiteX2418" fmla="*/ 205151 w 769088"/>
                <a:gd name="connsiteY2418" fmla="*/ 745360 h 1008924"/>
                <a:gd name="connsiteX2419" fmla="*/ 204639 w 769088"/>
                <a:gd name="connsiteY2419" fmla="*/ 748603 h 1008924"/>
                <a:gd name="connsiteX2420" fmla="*/ 200118 w 769088"/>
                <a:gd name="connsiteY2420" fmla="*/ 745445 h 1008924"/>
                <a:gd name="connsiteX2421" fmla="*/ 191245 w 769088"/>
                <a:gd name="connsiteY2421" fmla="*/ 738874 h 1008924"/>
                <a:gd name="connsiteX2422" fmla="*/ 189538 w 769088"/>
                <a:gd name="connsiteY2422" fmla="*/ 737508 h 1008924"/>
                <a:gd name="connsiteX2423" fmla="*/ 190733 w 769088"/>
                <a:gd name="connsiteY2423" fmla="*/ 732473 h 1008924"/>
                <a:gd name="connsiteX2424" fmla="*/ 194401 w 769088"/>
                <a:gd name="connsiteY2424" fmla="*/ 603767 h 1008924"/>
                <a:gd name="connsiteX2425" fmla="*/ 197728 w 769088"/>
                <a:gd name="connsiteY2425" fmla="*/ 608803 h 1008924"/>
                <a:gd name="connsiteX2426" fmla="*/ 198496 w 769088"/>
                <a:gd name="connsiteY2426" fmla="*/ 612473 h 1008924"/>
                <a:gd name="connsiteX2427" fmla="*/ 194401 w 769088"/>
                <a:gd name="connsiteY2427" fmla="*/ 603767 h 1008924"/>
                <a:gd name="connsiteX2428" fmla="*/ 191671 w 769088"/>
                <a:gd name="connsiteY2428" fmla="*/ 596854 h 1008924"/>
                <a:gd name="connsiteX2429" fmla="*/ 188941 w 769088"/>
                <a:gd name="connsiteY2429" fmla="*/ 592160 h 1008924"/>
                <a:gd name="connsiteX2430" fmla="*/ 186040 w 769088"/>
                <a:gd name="connsiteY2430" fmla="*/ 586185 h 1008924"/>
                <a:gd name="connsiteX2431" fmla="*/ 188514 w 769088"/>
                <a:gd name="connsiteY2431" fmla="*/ 578419 h 1008924"/>
                <a:gd name="connsiteX2432" fmla="*/ 189367 w 769088"/>
                <a:gd name="connsiteY2432" fmla="*/ 579528 h 1008924"/>
                <a:gd name="connsiteX2433" fmla="*/ 193804 w 769088"/>
                <a:gd name="connsiteY2433" fmla="*/ 585246 h 1008924"/>
                <a:gd name="connsiteX2434" fmla="*/ 194999 w 769088"/>
                <a:gd name="connsiteY2434" fmla="*/ 594379 h 1008924"/>
                <a:gd name="connsiteX2435" fmla="*/ 197216 w 769088"/>
                <a:gd name="connsiteY2435" fmla="*/ 606157 h 1008924"/>
                <a:gd name="connsiteX2436" fmla="*/ 191671 w 769088"/>
                <a:gd name="connsiteY2436" fmla="*/ 596939 h 1008924"/>
                <a:gd name="connsiteX2437" fmla="*/ 185613 w 769088"/>
                <a:gd name="connsiteY2437" fmla="*/ 585161 h 1008924"/>
                <a:gd name="connsiteX2438" fmla="*/ 184590 w 769088"/>
                <a:gd name="connsiteY2438" fmla="*/ 583027 h 1008924"/>
                <a:gd name="connsiteX2439" fmla="*/ 186382 w 769088"/>
                <a:gd name="connsiteY2439" fmla="*/ 575517 h 1008924"/>
                <a:gd name="connsiteX2440" fmla="*/ 188344 w 769088"/>
                <a:gd name="connsiteY2440" fmla="*/ 578077 h 1008924"/>
                <a:gd name="connsiteX2441" fmla="*/ 185699 w 769088"/>
                <a:gd name="connsiteY2441" fmla="*/ 585246 h 1008924"/>
                <a:gd name="connsiteX2442" fmla="*/ 183481 w 769088"/>
                <a:gd name="connsiteY2442" fmla="*/ 567067 h 1008924"/>
                <a:gd name="connsiteX2443" fmla="*/ 181774 w 769088"/>
                <a:gd name="connsiteY2443" fmla="*/ 564251 h 1008924"/>
                <a:gd name="connsiteX2444" fmla="*/ 185699 w 769088"/>
                <a:gd name="connsiteY2444" fmla="*/ 557935 h 1008924"/>
                <a:gd name="connsiteX2445" fmla="*/ 183481 w 769088"/>
                <a:gd name="connsiteY2445" fmla="*/ 567067 h 1008924"/>
                <a:gd name="connsiteX2446" fmla="*/ 181262 w 769088"/>
                <a:gd name="connsiteY2446" fmla="*/ 563483 h 1008924"/>
                <a:gd name="connsiteX2447" fmla="*/ 167526 w 769088"/>
                <a:gd name="connsiteY2447" fmla="*/ 540268 h 1008924"/>
                <a:gd name="connsiteX2448" fmla="*/ 167526 w 769088"/>
                <a:gd name="connsiteY2448" fmla="*/ 540268 h 1008924"/>
                <a:gd name="connsiteX2449" fmla="*/ 167526 w 769088"/>
                <a:gd name="connsiteY2449" fmla="*/ 540183 h 1008924"/>
                <a:gd name="connsiteX2450" fmla="*/ 167526 w 769088"/>
                <a:gd name="connsiteY2450" fmla="*/ 540183 h 1008924"/>
                <a:gd name="connsiteX2451" fmla="*/ 167526 w 769088"/>
                <a:gd name="connsiteY2451" fmla="*/ 540097 h 1008924"/>
                <a:gd name="connsiteX2452" fmla="*/ 165734 w 769088"/>
                <a:gd name="connsiteY2452" fmla="*/ 537366 h 1008924"/>
                <a:gd name="connsiteX2453" fmla="*/ 169318 w 769088"/>
                <a:gd name="connsiteY2453" fmla="*/ 531733 h 1008924"/>
                <a:gd name="connsiteX2454" fmla="*/ 172219 w 769088"/>
                <a:gd name="connsiteY2454" fmla="*/ 527466 h 1008924"/>
                <a:gd name="connsiteX2455" fmla="*/ 178959 w 769088"/>
                <a:gd name="connsiteY2455" fmla="*/ 539158 h 1008924"/>
                <a:gd name="connsiteX2456" fmla="*/ 178959 w 769088"/>
                <a:gd name="connsiteY2456" fmla="*/ 539158 h 1008924"/>
                <a:gd name="connsiteX2457" fmla="*/ 178959 w 769088"/>
                <a:gd name="connsiteY2457" fmla="*/ 539158 h 1008924"/>
                <a:gd name="connsiteX2458" fmla="*/ 178959 w 769088"/>
                <a:gd name="connsiteY2458" fmla="*/ 539158 h 1008924"/>
                <a:gd name="connsiteX2459" fmla="*/ 178959 w 769088"/>
                <a:gd name="connsiteY2459" fmla="*/ 539158 h 1008924"/>
                <a:gd name="connsiteX2460" fmla="*/ 187320 w 769088"/>
                <a:gd name="connsiteY2460" fmla="*/ 550595 h 1008924"/>
                <a:gd name="connsiteX2461" fmla="*/ 187576 w 769088"/>
                <a:gd name="connsiteY2461" fmla="*/ 551107 h 1008924"/>
                <a:gd name="connsiteX2462" fmla="*/ 186893 w 769088"/>
                <a:gd name="connsiteY2462" fmla="*/ 553753 h 1008924"/>
                <a:gd name="connsiteX2463" fmla="*/ 181433 w 769088"/>
                <a:gd name="connsiteY2463" fmla="*/ 563483 h 1008924"/>
                <a:gd name="connsiteX2464" fmla="*/ 174608 w 769088"/>
                <a:gd name="connsiteY2464" fmla="*/ 492131 h 1008924"/>
                <a:gd name="connsiteX2465" fmla="*/ 172304 w 769088"/>
                <a:gd name="connsiteY2465" fmla="*/ 487523 h 1008924"/>
                <a:gd name="connsiteX2466" fmla="*/ 174693 w 769088"/>
                <a:gd name="connsiteY2466" fmla="*/ 484365 h 1008924"/>
                <a:gd name="connsiteX2467" fmla="*/ 179556 w 769088"/>
                <a:gd name="connsiteY2467" fmla="*/ 478219 h 1008924"/>
                <a:gd name="connsiteX2468" fmla="*/ 181007 w 769088"/>
                <a:gd name="connsiteY2468" fmla="*/ 481036 h 1008924"/>
                <a:gd name="connsiteX2469" fmla="*/ 174608 w 769088"/>
                <a:gd name="connsiteY2469" fmla="*/ 492131 h 1008924"/>
                <a:gd name="connsiteX2470" fmla="*/ 176741 w 769088"/>
                <a:gd name="connsiteY2470" fmla="*/ 476000 h 1008924"/>
                <a:gd name="connsiteX2471" fmla="*/ 170854 w 769088"/>
                <a:gd name="connsiteY2471" fmla="*/ 484706 h 1008924"/>
                <a:gd name="connsiteX2472" fmla="*/ 169147 w 769088"/>
                <a:gd name="connsiteY2472" fmla="*/ 481463 h 1008924"/>
                <a:gd name="connsiteX2473" fmla="*/ 177508 w 769088"/>
                <a:gd name="connsiteY2473" fmla="*/ 474208 h 1008924"/>
                <a:gd name="connsiteX2474" fmla="*/ 177764 w 769088"/>
                <a:gd name="connsiteY2474" fmla="*/ 474720 h 1008924"/>
                <a:gd name="connsiteX2475" fmla="*/ 176741 w 769088"/>
                <a:gd name="connsiteY2475" fmla="*/ 476086 h 1008924"/>
                <a:gd name="connsiteX2476" fmla="*/ 179129 w 769088"/>
                <a:gd name="connsiteY2476" fmla="*/ 512615 h 1008924"/>
                <a:gd name="connsiteX2477" fmla="*/ 175034 w 769088"/>
                <a:gd name="connsiteY2477" fmla="*/ 518760 h 1008924"/>
                <a:gd name="connsiteX2478" fmla="*/ 169488 w 769088"/>
                <a:gd name="connsiteY2478" fmla="*/ 507665 h 1008924"/>
                <a:gd name="connsiteX2479" fmla="*/ 172901 w 769088"/>
                <a:gd name="connsiteY2479" fmla="*/ 502288 h 1008924"/>
                <a:gd name="connsiteX2480" fmla="*/ 173413 w 769088"/>
                <a:gd name="connsiteY2480" fmla="*/ 501434 h 1008924"/>
                <a:gd name="connsiteX2481" fmla="*/ 179044 w 769088"/>
                <a:gd name="connsiteY2481" fmla="*/ 512530 h 1008924"/>
                <a:gd name="connsiteX2482" fmla="*/ 169830 w 769088"/>
                <a:gd name="connsiteY2482" fmla="*/ 500581 h 1008924"/>
                <a:gd name="connsiteX2483" fmla="*/ 167782 w 769088"/>
                <a:gd name="connsiteY2483" fmla="*/ 504251 h 1008924"/>
                <a:gd name="connsiteX2484" fmla="*/ 164881 w 769088"/>
                <a:gd name="connsiteY2484" fmla="*/ 498874 h 1008924"/>
                <a:gd name="connsiteX2485" fmla="*/ 165734 w 769088"/>
                <a:gd name="connsiteY2485" fmla="*/ 497423 h 1008924"/>
                <a:gd name="connsiteX2486" fmla="*/ 167867 w 769088"/>
                <a:gd name="connsiteY2486" fmla="*/ 494094 h 1008924"/>
                <a:gd name="connsiteX2487" fmla="*/ 169147 w 769088"/>
                <a:gd name="connsiteY2487" fmla="*/ 492217 h 1008924"/>
                <a:gd name="connsiteX2488" fmla="*/ 171621 w 769088"/>
                <a:gd name="connsiteY2488" fmla="*/ 497508 h 1008924"/>
                <a:gd name="connsiteX2489" fmla="*/ 169915 w 769088"/>
                <a:gd name="connsiteY2489" fmla="*/ 500581 h 1008924"/>
                <a:gd name="connsiteX2490" fmla="*/ 163772 w 769088"/>
                <a:gd name="connsiteY2490" fmla="*/ 496825 h 1008924"/>
                <a:gd name="connsiteX2491" fmla="*/ 160018 w 769088"/>
                <a:gd name="connsiteY2491" fmla="*/ 489912 h 1008924"/>
                <a:gd name="connsiteX2492" fmla="*/ 165650 w 769088"/>
                <a:gd name="connsiteY2492" fmla="*/ 484706 h 1008924"/>
                <a:gd name="connsiteX2493" fmla="*/ 167867 w 769088"/>
                <a:gd name="connsiteY2493" fmla="*/ 489571 h 1008924"/>
                <a:gd name="connsiteX2494" fmla="*/ 163772 w 769088"/>
                <a:gd name="connsiteY2494" fmla="*/ 496911 h 1008924"/>
                <a:gd name="connsiteX2495" fmla="*/ 158312 w 769088"/>
                <a:gd name="connsiteY2495" fmla="*/ 486754 h 1008924"/>
                <a:gd name="connsiteX2496" fmla="*/ 148756 w 769088"/>
                <a:gd name="connsiteY2496" fmla="*/ 469173 h 1008924"/>
                <a:gd name="connsiteX2497" fmla="*/ 155155 w 769088"/>
                <a:gd name="connsiteY2497" fmla="*/ 462345 h 1008924"/>
                <a:gd name="connsiteX2498" fmla="*/ 155667 w 769088"/>
                <a:gd name="connsiteY2498" fmla="*/ 463454 h 1008924"/>
                <a:gd name="connsiteX2499" fmla="*/ 164028 w 769088"/>
                <a:gd name="connsiteY2499" fmla="*/ 481036 h 1008924"/>
                <a:gd name="connsiteX2500" fmla="*/ 158397 w 769088"/>
                <a:gd name="connsiteY2500" fmla="*/ 486840 h 1008924"/>
                <a:gd name="connsiteX2501" fmla="*/ 146453 w 769088"/>
                <a:gd name="connsiteY2501" fmla="*/ 464990 h 1008924"/>
                <a:gd name="connsiteX2502" fmla="*/ 143040 w 769088"/>
                <a:gd name="connsiteY2502" fmla="*/ 458760 h 1008924"/>
                <a:gd name="connsiteX2503" fmla="*/ 150292 w 769088"/>
                <a:gd name="connsiteY2503" fmla="*/ 452956 h 1008924"/>
                <a:gd name="connsiteX2504" fmla="*/ 152767 w 769088"/>
                <a:gd name="connsiteY2504" fmla="*/ 457736 h 1008924"/>
                <a:gd name="connsiteX2505" fmla="*/ 146453 w 769088"/>
                <a:gd name="connsiteY2505" fmla="*/ 464990 h 1008924"/>
                <a:gd name="connsiteX2506" fmla="*/ 155070 w 769088"/>
                <a:gd name="connsiteY2506" fmla="*/ 490168 h 1008924"/>
                <a:gd name="connsiteX2507" fmla="*/ 143552 w 769088"/>
                <a:gd name="connsiteY2507" fmla="*/ 503056 h 1008924"/>
                <a:gd name="connsiteX2508" fmla="*/ 143126 w 769088"/>
                <a:gd name="connsiteY2508" fmla="*/ 502373 h 1008924"/>
                <a:gd name="connsiteX2509" fmla="*/ 140907 w 769088"/>
                <a:gd name="connsiteY2509" fmla="*/ 498618 h 1008924"/>
                <a:gd name="connsiteX2510" fmla="*/ 137494 w 769088"/>
                <a:gd name="connsiteY2510" fmla="*/ 491961 h 1008924"/>
                <a:gd name="connsiteX2511" fmla="*/ 134594 w 769088"/>
                <a:gd name="connsiteY2511" fmla="*/ 485559 h 1008924"/>
                <a:gd name="connsiteX2512" fmla="*/ 146282 w 769088"/>
                <a:gd name="connsiteY2512" fmla="*/ 471818 h 1008924"/>
                <a:gd name="connsiteX2513" fmla="*/ 155155 w 769088"/>
                <a:gd name="connsiteY2513" fmla="*/ 490083 h 1008924"/>
                <a:gd name="connsiteX2514" fmla="*/ 143808 w 769088"/>
                <a:gd name="connsiteY2514" fmla="*/ 468148 h 1008924"/>
                <a:gd name="connsiteX2515" fmla="*/ 131266 w 769088"/>
                <a:gd name="connsiteY2515" fmla="*/ 478390 h 1008924"/>
                <a:gd name="connsiteX2516" fmla="*/ 128195 w 769088"/>
                <a:gd name="connsiteY2516" fmla="*/ 471392 h 1008924"/>
                <a:gd name="connsiteX2517" fmla="*/ 140737 w 769088"/>
                <a:gd name="connsiteY2517" fmla="*/ 460552 h 1008924"/>
                <a:gd name="connsiteX2518" fmla="*/ 144149 w 769088"/>
                <a:gd name="connsiteY2518" fmla="*/ 467722 h 1008924"/>
                <a:gd name="connsiteX2519" fmla="*/ 143723 w 769088"/>
                <a:gd name="connsiteY2519" fmla="*/ 468234 h 1008924"/>
                <a:gd name="connsiteX2520" fmla="*/ 127086 w 769088"/>
                <a:gd name="connsiteY2520" fmla="*/ 468916 h 1008924"/>
                <a:gd name="connsiteX2521" fmla="*/ 126830 w 769088"/>
                <a:gd name="connsiteY2521" fmla="*/ 468404 h 1008924"/>
                <a:gd name="connsiteX2522" fmla="*/ 128622 w 769088"/>
                <a:gd name="connsiteY2522" fmla="*/ 466954 h 1008924"/>
                <a:gd name="connsiteX2523" fmla="*/ 130584 w 769088"/>
                <a:gd name="connsiteY2523" fmla="*/ 465417 h 1008924"/>
                <a:gd name="connsiteX2524" fmla="*/ 127001 w 769088"/>
                <a:gd name="connsiteY2524" fmla="*/ 469002 h 1008924"/>
                <a:gd name="connsiteX2525" fmla="*/ 130072 w 769088"/>
                <a:gd name="connsiteY2525" fmla="*/ 486071 h 1008924"/>
                <a:gd name="connsiteX2526" fmla="*/ 127512 w 769088"/>
                <a:gd name="connsiteY2526" fmla="*/ 489656 h 1008924"/>
                <a:gd name="connsiteX2527" fmla="*/ 126232 w 769088"/>
                <a:gd name="connsiteY2527" fmla="*/ 487864 h 1008924"/>
                <a:gd name="connsiteX2528" fmla="*/ 130072 w 769088"/>
                <a:gd name="connsiteY2528" fmla="*/ 484365 h 1008924"/>
                <a:gd name="connsiteX2529" fmla="*/ 130072 w 769088"/>
                <a:gd name="connsiteY2529" fmla="*/ 486071 h 1008924"/>
                <a:gd name="connsiteX2530" fmla="*/ 105245 w 769088"/>
                <a:gd name="connsiteY2530" fmla="*/ 524478 h 1008924"/>
                <a:gd name="connsiteX2531" fmla="*/ 97225 w 769088"/>
                <a:gd name="connsiteY2531" fmla="*/ 531989 h 1008924"/>
                <a:gd name="connsiteX2532" fmla="*/ 96030 w 769088"/>
                <a:gd name="connsiteY2532" fmla="*/ 530794 h 1008924"/>
                <a:gd name="connsiteX2533" fmla="*/ 93471 w 769088"/>
                <a:gd name="connsiteY2533" fmla="*/ 528148 h 1008924"/>
                <a:gd name="connsiteX2534" fmla="*/ 95775 w 769088"/>
                <a:gd name="connsiteY2534" fmla="*/ 515175 h 1008924"/>
                <a:gd name="connsiteX2535" fmla="*/ 104818 w 769088"/>
                <a:gd name="connsiteY2535" fmla="*/ 507409 h 1008924"/>
                <a:gd name="connsiteX2536" fmla="*/ 106866 w 769088"/>
                <a:gd name="connsiteY2536" fmla="*/ 511249 h 1008924"/>
                <a:gd name="connsiteX2537" fmla="*/ 105330 w 769088"/>
                <a:gd name="connsiteY2537" fmla="*/ 524478 h 1008924"/>
                <a:gd name="connsiteX2538" fmla="*/ 98078 w 769088"/>
                <a:gd name="connsiteY2538" fmla="*/ 537366 h 1008924"/>
                <a:gd name="connsiteX2539" fmla="*/ 101064 w 769088"/>
                <a:gd name="connsiteY2539" fmla="*/ 542914 h 1008924"/>
                <a:gd name="connsiteX2540" fmla="*/ 98334 w 769088"/>
                <a:gd name="connsiteY2540" fmla="*/ 546157 h 1008924"/>
                <a:gd name="connsiteX2541" fmla="*/ 94068 w 769088"/>
                <a:gd name="connsiteY2541" fmla="*/ 541719 h 1008924"/>
                <a:gd name="connsiteX2542" fmla="*/ 98078 w 769088"/>
                <a:gd name="connsiteY2542" fmla="*/ 537366 h 1008924"/>
                <a:gd name="connsiteX2543" fmla="*/ 97822 w 769088"/>
                <a:gd name="connsiteY2543" fmla="*/ 546669 h 1008924"/>
                <a:gd name="connsiteX2544" fmla="*/ 97481 w 769088"/>
                <a:gd name="connsiteY2544" fmla="*/ 547096 h 1008924"/>
                <a:gd name="connsiteX2545" fmla="*/ 96969 w 769088"/>
                <a:gd name="connsiteY2545" fmla="*/ 546328 h 1008924"/>
                <a:gd name="connsiteX2546" fmla="*/ 96201 w 769088"/>
                <a:gd name="connsiteY2546" fmla="*/ 545218 h 1008924"/>
                <a:gd name="connsiteX2547" fmla="*/ 97822 w 769088"/>
                <a:gd name="connsiteY2547" fmla="*/ 546669 h 1008924"/>
                <a:gd name="connsiteX2548" fmla="*/ 90997 w 769088"/>
                <a:gd name="connsiteY2548" fmla="*/ 587380 h 1008924"/>
                <a:gd name="connsiteX2549" fmla="*/ 90912 w 769088"/>
                <a:gd name="connsiteY2549" fmla="*/ 587636 h 1008924"/>
                <a:gd name="connsiteX2550" fmla="*/ 90570 w 769088"/>
                <a:gd name="connsiteY2550" fmla="*/ 586783 h 1008924"/>
                <a:gd name="connsiteX2551" fmla="*/ 90997 w 769088"/>
                <a:gd name="connsiteY2551" fmla="*/ 587380 h 1008924"/>
                <a:gd name="connsiteX2552" fmla="*/ 94666 w 769088"/>
                <a:gd name="connsiteY2552" fmla="*/ 601548 h 1008924"/>
                <a:gd name="connsiteX2553" fmla="*/ 90912 w 769088"/>
                <a:gd name="connsiteY2553" fmla="*/ 596854 h 1008924"/>
                <a:gd name="connsiteX2554" fmla="*/ 92106 w 769088"/>
                <a:gd name="connsiteY2554" fmla="*/ 594891 h 1008924"/>
                <a:gd name="connsiteX2555" fmla="*/ 94666 w 769088"/>
                <a:gd name="connsiteY2555" fmla="*/ 601463 h 1008924"/>
                <a:gd name="connsiteX2556" fmla="*/ 98249 w 769088"/>
                <a:gd name="connsiteY2556" fmla="*/ 611704 h 1008924"/>
                <a:gd name="connsiteX2557" fmla="*/ 99187 w 769088"/>
                <a:gd name="connsiteY2557" fmla="*/ 612985 h 1008924"/>
                <a:gd name="connsiteX2558" fmla="*/ 101491 w 769088"/>
                <a:gd name="connsiteY2558" fmla="*/ 618618 h 1008924"/>
                <a:gd name="connsiteX2559" fmla="*/ 101491 w 769088"/>
                <a:gd name="connsiteY2559" fmla="*/ 619983 h 1008924"/>
                <a:gd name="connsiteX2560" fmla="*/ 101576 w 769088"/>
                <a:gd name="connsiteY2560" fmla="*/ 626896 h 1008924"/>
                <a:gd name="connsiteX2561" fmla="*/ 93983 w 769088"/>
                <a:gd name="connsiteY2561" fmla="*/ 618703 h 1008924"/>
                <a:gd name="connsiteX2562" fmla="*/ 98249 w 769088"/>
                <a:gd name="connsiteY2562" fmla="*/ 611619 h 1008924"/>
                <a:gd name="connsiteX2563" fmla="*/ 101662 w 769088"/>
                <a:gd name="connsiteY2563" fmla="*/ 631420 h 1008924"/>
                <a:gd name="connsiteX2564" fmla="*/ 101662 w 769088"/>
                <a:gd name="connsiteY2564" fmla="*/ 634919 h 1008924"/>
                <a:gd name="connsiteX2565" fmla="*/ 97054 w 769088"/>
                <a:gd name="connsiteY2565" fmla="*/ 629372 h 1008924"/>
                <a:gd name="connsiteX2566" fmla="*/ 91594 w 769088"/>
                <a:gd name="connsiteY2566" fmla="*/ 622458 h 1008924"/>
                <a:gd name="connsiteX2567" fmla="*/ 92703 w 769088"/>
                <a:gd name="connsiteY2567" fmla="*/ 620666 h 1008924"/>
                <a:gd name="connsiteX2568" fmla="*/ 101491 w 769088"/>
                <a:gd name="connsiteY2568" fmla="*/ 631420 h 1008924"/>
                <a:gd name="connsiteX2569" fmla="*/ 96030 w 769088"/>
                <a:gd name="connsiteY2569" fmla="*/ 630396 h 1008924"/>
                <a:gd name="connsiteX2570" fmla="*/ 101746 w 769088"/>
                <a:gd name="connsiteY2570" fmla="*/ 638333 h 1008924"/>
                <a:gd name="connsiteX2571" fmla="*/ 98846 w 769088"/>
                <a:gd name="connsiteY2571" fmla="*/ 644308 h 1008924"/>
                <a:gd name="connsiteX2572" fmla="*/ 96030 w 769088"/>
                <a:gd name="connsiteY2572" fmla="*/ 640638 h 1008924"/>
                <a:gd name="connsiteX2573" fmla="*/ 89461 w 769088"/>
                <a:gd name="connsiteY2573" fmla="*/ 631335 h 1008924"/>
                <a:gd name="connsiteX2574" fmla="*/ 87925 w 769088"/>
                <a:gd name="connsiteY2574" fmla="*/ 628945 h 1008924"/>
                <a:gd name="connsiteX2575" fmla="*/ 91338 w 769088"/>
                <a:gd name="connsiteY2575" fmla="*/ 623397 h 1008924"/>
                <a:gd name="connsiteX2576" fmla="*/ 96116 w 769088"/>
                <a:gd name="connsiteY2576" fmla="*/ 630396 h 1008924"/>
                <a:gd name="connsiteX2577" fmla="*/ 88693 w 769088"/>
                <a:gd name="connsiteY2577" fmla="*/ 631932 h 1008924"/>
                <a:gd name="connsiteX2578" fmla="*/ 94836 w 769088"/>
                <a:gd name="connsiteY2578" fmla="*/ 641662 h 1008924"/>
                <a:gd name="connsiteX2579" fmla="*/ 96030 w 769088"/>
                <a:gd name="connsiteY2579" fmla="*/ 643454 h 1008924"/>
                <a:gd name="connsiteX2580" fmla="*/ 97651 w 769088"/>
                <a:gd name="connsiteY2580" fmla="*/ 646783 h 1008924"/>
                <a:gd name="connsiteX2581" fmla="*/ 97396 w 769088"/>
                <a:gd name="connsiteY2581" fmla="*/ 647295 h 1008924"/>
                <a:gd name="connsiteX2582" fmla="*/ 94836 w 769088"/>
                <a:gd name="connsiteY2582" fmla="*/ 644137 h 1008924"/>
                <a:gd name="connsiteX2583" fmla="*/ 88181 w 769088"/>
                <a:gd name="connsiteY2583" fmla="*/ 635346 h 1008924"/>
                <a:gd name="connsiteX2584" fmla="*/ 88011 w 769088"/>
                <a:gd name="connsiteY2584" fmla="*/ 635431 h 1008924"/>
                <a:gd name="connsiteX2585" fmla="*/ 94239 w 769088"/>
                <a:gd name="connsiteY2585" fmla="*/ 644649 h 1008924"/>
                <a:gd name="connsiteX2586" fmla="*/ 96884 w 769088"/>
                <a:gd name="connsiteY2586" fmla="*/ 648404 h 1008924"/>
                <a:gd name="connsiteX2587" fmla="*/ 95177 w 769088"/>
                <a:gd name="connsiteY2587" fmla="*/ 651818 h 1008924"/>
                <a:gd name="connsiteX2588" fmla="*/ 88267 w 769088"/>
                <a:gd name="connsiteY2588" fmla="*/ 638419 h 1008924"/>
                <a:gd name="connsiteX2589" fmla="*/ 85537 w 769088"/>
                <a:gd name="connsiteY2589" fmla="*/ 632785 h 1008924"/>
                <a:gd name="connsiteX2590" fmla="*/ 87413 w 769088"/>
                <a:gd name="connsiteY2590" fmla="*/ 629628 h 1008924"/>
                <a:gd name="connsiteX2591" fmla="*/ 88693 w 769088"/>
                <a:gd name="connsiteY2591" fmla="*/ 631847 h 1008924"/>
                <a:gd name="connsiteX2592" fmla="*/ 98334 w 769088"/>
                <a:gd name="connsiteY2592" fmla="*/ 650623 h 1008924"/>
                <a:gd name="connsiteX2593" fmla="*/ 100552 w 769088"/>
                <a:gd name="connsiteY2593" fmla="*/ 653781 h 1008924"/>
                <a:gd name="connsiteX2594" fmla="*/ 102003 w 769088"/>
                <a:gd name="connsiteY2594" fmla="*/ 655659 h 1008924"/>
                <a:gd name="connsiteX2595" fmla="*/ 103624 w 769088"/>
                <a:gd name="connsiteY2595" fmla="*/ 658817 h 1008924"/>
                <a:gd name="connsiteX2596" fmla="*/ 101491 w 769088"/>
                <a:gd name="connsiteY2596" fmla="*/ 663682 h 1008924"/>
                <a:gd name="connsiteX2597" fmla="*/ 96371 w 769088"/>
                <a:gd name="connsiteY2597" fmla="*/ 654123 h 1008924"/>
                <a:gd name="connsiteX2598" fmla="*/ 98420 w 769088"/>
                <a:gd name="connsiteY2598" fmla="*/ 650538 h 1008924"/>
                <a:gd name="connsiteX2599" fmla="*/ 105330 w 769088"/>
                <a:gd name="connsiteY2599" fmla="*/ 662401 h 1008924"/>
                <a:gd name="connsiteX2600" fmla="*/ 113520 w 769088"/>
                <a:gd name="connsiteY2600" fmla="*/ 678703 h 1008924"/>
                <a:gd name="connsiteX2601" fmla="*/ 112155 w 769088"/>
                <a:gd name="connsiteY2601" fmla="*/ 682544 h 1008924"/>
                <a:gd name="connsiteX2602" fmla="*/ 107890 w 769088"/>
                <a:gd name="connsiteY2602" fmla="*/ 675289 h 1008924"/>
                <a:gd name="connsiteX2603" fmla="*/ 103112 w 769088"/>
                <a:gd name="connsiteY2603" fmla="*/ 666754 h 1008924"/>
                <a:gd name="connsiteX2604" fmla="*/ 105330 w 769088"/>
                <a:gd name="connsiteY2604" fmla="*/ 662401 h 1008924"/>
                <a:gd name="connsiteX2605" fmla="*/ 115909 w 769088"/>
                <a:gd name="connsiteY2605" fmla="*/ 683397 h 1008924"/>
                <a:gd name="connsiteX2606" fmla="*/ 128281 w 769088"/>
                <a:gd name="connsiteY2606" fmla="*/ 707209 h 1008924"/>
                <a:gd name="connsiteX2607" fmla="*/ 125550 w 769088"/>
                <a:gd name="connsiteY2607" fmla="*/ 704564 h 1008924"/>
                <a:gd name="connsiteX2608" fmla="*/ 114544 w 769088"/>
                <a:gd name="connsiteY2608" fmla="*/ 686640 h 1008924"/>
                <a:gd name="connsiteX2609" fmla="*/ 115909 w 769088"/>
                <a:gd name="connsiteY2609" fmla="*/ 683397 h 1008924"/>
                <a:gd name="connsiteX2610" fmla="*/ 136556 w 769088"/>
                <a:gd name="connsiteY2610" fmla="*/ 696968 h 1008924"/>
                <a:gd name="connsiteX2611" fmla="*/ 140054 w 769088"/>
                <a:gd name="connsiteY2611" fmla="*/ 700552 h 1008924"/>
                <a:gd name="connsiteX2612" fmla="*/ 142955 w 769088"/>
                <a:gd name="connsiteY2612" fmla="*/ 705588 h 1008924"/>
                <a:gd name="connsiteX2613" fmla="*/ 139372 w 769088"/>
                <a:gd name="connsiteY2613" fmla="*/ 717110 h 1008924"/>
                <a:gd name="connsiteX2614" fmla="*/ 132973 w 769088"/>
                <a:gd name="connsiteY2614" fmla="*/ 706356 h 1008924"/>
                <a:gd name="connsiteX2615" fmla="*/ 136641 w 769088"/>
                <a:gd name="connsiteY2615" fmla="*/ 696968 h 1008924"/>
                <a:gd name="connsiteX2616" fmla="*/ 137068 w 769088"/>
                <a:gd name="connsiteY2616" fmla="*/ 684336 h 1008924"/>
                <a:gd name="connsiteX2617" fmla="*/ 133144 w 769088"/>
                <a:gd name="connsiteY2617" fmla="*/ 676996 h 1008924"/>
                <a:gd name="connsiteX2618" fmla="*/ 137836 w 769088"/>
                <a:gd name="connsiteY2618" fmla="*/ 681605 h 1008924"/>
                <a:gd name="connsiteX2619" fmla="*/ 136983 w 769088"/>
                <a:gd name="connsiteY2619" fmla="*/ 684251 h 1008924"/>
                <a:gd name="connsiteX2620" fmla="*/ 141163 w 769088"/>
                <a:gd name="connsiteY2620" fmla="*/ 684763 h 1008924"/>
                <a:gd name="connsiteX2621" fmla="*/ 147562 w 769088"/>
                <a:gd name="connsiteY2621" fmla="*/ 690737 h 1008924"/>
                <a:gd name="connsiteX2622" fmla="*/ 146112 w 769088"/>
                <a:gd name="connsiteY2622" fmla="*/ 695346 h 1008924"/>
                <a:gd name="connsiteX2623" fmla="*/ 139542 w 769088"/>
                <a:gd name="connsiteY2623" fmla="*/ 689030 h 1008924"/>
                <a:gd name="connsiteX2624" fmla="*/ 139542 w 769088"/>
                <a:gd name="connsiteY2624" fmla="*/ 689030 h 1008924"/>
                <a:gd name="connsiteX2625" fmla="*/ 141078 w 769088"/>
                <a:gd name="connsiteY2625" fmla="*/ 684848 h 1008924"/>
                <a:gd name="connsiteX2626" fmla="*/ 162151 w 769088"/>
                <a:gd name="connsiteY2626" fmla="*/ 719670 h 1008924"/>
                <a:gd name="connsiteX2627" fmla="*/ 164796 w 769088"/>
                <a:gd name="connsiteY2627" fmla="*/ 721804 h 1008924"/>
                <a:gd name="connsiteX2628" fmla="*/ 167014 w 769088"/>
                <a:gd name="connsiteY2628" fmla="*/ 723511 h 1008924"/>
                <a:gd name="connsiteX2629" fmla="*/ 171536 w 769088"/>
                <a:gd name="connsiteY2629" fmla="*/ 730424 h 1008924"/>
                <a:gd name="connsiteX2630" fmla="*/ 170256 w 769088"/>
                <a:gd name="connsiteY2630" fmla="*/ 735972 h 1008924"/>
                <a:gd name="connsiteX2631" fmla="*/ 162919 w 769088"/>
                <a:gd name="connsiteY2631" fmla="*/ 731534 h 1008924"/>
                <a:gd name="connsiteX2632" fmla="*/ 160018 w 769088"/>
                <a:gd name="connsiteY2632" fmla="*/ 726413 h 1008924"/>
                <a:gd name="connsiteX2633" fmla="*/ 162151 w 769088"/>
                <a:gd name="connsiteY2633" fmla="*/ 719670 h 1008924"/>
                <a:gd name="connsiteX2634" fmla="*/ 169574 w 769088"/>
                <a:gd name="connsiteY2634" fmla="*/ 739044 h 1008924"/>
                <a:gd name="connsiteX2635" fmla="*/ 169147 w 769088"/>
                <a:gd name="connsiteY2635" fmla="*/ 741178 h 1008924"/>
                <a:gd name="connsiteX2636" fmla="*/ 168294 w 769088"/>
                <a:gd name="connsiteY2636" fmla="*/ 740751 h 1008924"/>
                <a:gd name="connsiteX2637" fmla="*/ 166161 w 769088"/>
                <a:gd name="connsiteY2637" fmla="*/ 736996 h 1008924"/>
                <a:gd name="connsiteX2638" fmla="*/ 169659 w 769088"/>
                <a:gd name="connsiteY2638" fmla="*/ 739044 h 1008924"/>
                <a:gd name="connsiteX2639" fmla="*/ 171280 w 769088"/>
                <a:gd name="connsiteY2639" fmla="*/ 752103 h 1008924"/>
                <a:gd name="connsiteX2640" fmla="*/ 170683 w 769088"/>
                <a:gd name="connsiteY2640" fmla="*/ 751676 h 1008924"/>
                <a:gd name="connsiteX2641" fmla="*/ 170768 w 769088"/>
                <a:gd name="connsiteY2641" fmla="*/ 751334 h 1008924"/>
                <a:gd name="connsiteX2642" fmla="*/ 171280 w 769088"/>
                <a:gd name="connsiteY2642" fmla="*/ 752103 h 1008924"/>
                <a:gd name="connsiteX2643" fmla="*/ 179300 w 769088"/>
                <a:gd name="connsiteY2643" fmla="*/ 766014 h 1008924"/>
                <a:gd name="connsiteX2644" fmla="*/ 179044 w 769088"/>
                <a:gd name="connsiteY2644" fmla="*/ 767551 h 1008924"/>
                <a:gd name="connsiteX2645" fmla="*/ 176484 w 769088"/>
                <a:gd name="connsiteY2645" fmla="*/ 765844 h 1008924"/>
                <a:gd name="connsiteX2646" fmla="*/ 176484 w 769088"/>
                <a:gd name="connsiteY2646" fmla="*/ 765844 h 1008924"/>
                <a:gd name="connsiteX2647" fmla="*/ 176314 w 769088"/>
                <a:gd name="connsiteY2647" fmla="*/ 765758 h 1008924"/>
                <a:gd name="connsiteX2648" fmla="*/ 176229 w 769088"/>
                <a:gd name="connsiteY2648" fmla="*/ 765758 h 1008924"/>
                <a:gd name="connsiteX2649" fmla="*/ 176229 w 769088"/>
                <a:gd name="connsiteY2649" fmla="*/ 765758 h 1008924"/>
                <a:gd name="connsiteX2650" fmla="*/ 168209 w 769088"/>
                <a:gd name="connsiteY2650" fmla="*/ 760552 h 1008924"/>
                <a:gd name="connsiteX2651" fmla="*/ 168550 w 769088"/>
                <a:gd name="connsiteY2651" fmla="*/ 759443 h 1008924"/>
                <a:gd name="connsiteX2652" fmla="*/ 179300 w 769088"/>
                <a:gd name="connsiteY2652" fmla="*/ 766185 h 1008924"/>
                <a:gd name="connsiteX2653" fmla="*/ 189624 w 769088"/>
                <a:gd name="connsiteY2653" fmla="*/ 791363 h 1008924"/>
                <a:gd name="connsiteX2654" fmla="*/ 194145 w 769088"/>
                <a:gd name="connsiteY2654" fmla="*/ 796996 h 1008924"/>
                <a:gd name="connsiteX2655" fmla="*/ 187149 w 769088"/>
                <a:gd name="connsiteY2655" fmla="*/ 793497 h 1008924"/>
                <a:gd name="connsiteX2656" fmla="*/ 185955 w 769088"/>
                <a:gd name="connsiteY2656" fmla="*/ 792046 h 1008924"/>
                <a:gd name="connsiteX2657" fmla="*/ 179129 w 769088"/>
                <a:gd name="connsiteY2657" fmla="*/ 783426 h 1008924"/>
                <a:gd name="connsiteX2658" fmla="*/ 189709 w 769088"/>
                <a:gd name="connsiteY2658" fmla="*/ 791278 h 1008924"/>
                <a:gd name="connsiteX2659" fmla="*/ 185187 w 769088"/>
                <a:gd name="connsiteY2659" fmla="*/ 792643 h 1008924"/>
                <a:gd name="connsiteX2660" fmla="*/ 180921 w 769088"/>
                <a:gd name="connsiteY2660" fmla="*/ 790595 h 1008924"/>
                <a:gd name="connsiteX2661" fmla="*/ 177935 w 769088"/>
                <a:gd name="connsiteY2661" fmla="*/ 785474 h 1008924"/>
                <a:gd name="connsiteX2662" fmla="*/ 177850 w 769088"/>
                <a:gd name="connsiteY2662" fmla="*/ 785303 h 1008924"/>
                <a:gd name="connsiteX2663" fmla="*/ 178106 w 769088"/>
                <a:gd name="connsiteY2663" fmla="*/ 784364 h 1008924"/>
                <a:gd name="connsiteX2664" fmla="*/ 185272 w 769088"/>
                <a:gd name="connsiteY2664" fmla="*/ 792643 h 1008924"/>
                <a:gd name="connsiteX2665" fmla="*/ 182798 w 769088"/>
                <a:gd name="connsiteY2665" fmla="*/ 793838 h 1008924"/>
                <a:gd name="connsiteX2666" fmla="*/ 181859 w 769088"/>
                <a:gd name="connsiteY2666" fmla="*/ 792216 h 1008924"/>
                <a:gd name="connsiteX2667" fmla="*/ 185870 w 769088"/>
                <a:gd name="connsiteY2667" fmla="*/ 794606 h 1008924"/>
                <a:gd name="connsiteX2668" fmla="*/ 186723 w 769088"/>
                <a:gd name="connsiteY2668" fmla="*/ 795204 h 1008924"/>
                <a:gd name="connsiteX2669" fmla="*/ 182798 w 769088"/>
                <a:gd name="connsiteY2669" fmla="*/ 793838 h 1008924"/>
                <a:gd name="connsiteX2670" fmla="*/ 185102 w 769088"/>
                <a:gd name="connsiteY2670" fmla="*/ 799215 h 1008924"/>
                <a:gd name="connsiteX2671" fmla="*/ 178617 w 769088"/>
                <a:gd name="connsiteY2671" fmla="*/ 795545 h 1008924"/>
                <a:gd name="connsiteX2672" fmla="*/ 184163 w 769088"/>
                <a:gd name="connsiteY2672" fmla="*/ 797764 h 1008924"/>
                <a:gd name="connsiteX2673" fmla="*/ 185102 w 769088"/>
                <a:gd name="connsiteY2673" fmla="*/ 799130 h 1008924"/>
                <a:gd name="connsiteX2674" fmla="*/ 188770 w 769088"/>
                <a:gd name="connsiteY2674" fmla="*/ 799727 h 1008924"/>
                <a:gd name="connsiteX2675" fmla="*/ 193207 w 769088"/>
                <a:gd name="connsiteY2675" fmla="*/ 801605 h 1008924"/>
                <a:gd name="connsiteX2676" fmla="*/ 195169 w 769088"/>
                <a:gd name="connsiteY2676" fmla="*/ 803824 h 1008924"/>
                <a:gd name="connsiteX2677" fmla="*/ 195340 w 769088"/>
                <a:gd name="connsiteY2677" fmla="*/ 803653 h 1008924"/>
                <a:gd name="connsiteX2678" fmla="*/ 193890 w 769088"/>
                <a:gd name="connsiteY2678" fmla="*/ 801946 h 1008924"/>
                <a:gd name="connsiteX2679" fmla="*/ 198326 w 769088"/>
                <a:gd name="connsiteY2679" fmla="*/ 803909 h 1008924"/>
                <a:gd name="connsiteX2680" fmla="*/ 198326 w 769088"/>
                <a:gd name="connsiteY2680" fmla="*/ 806555 h 1008924"/>
                <a:gd name="connsiteX2681" fmla="*/ 186296 w 769088"/>
                <a:gd name="connsiteY2681" fmla="*/ 799983 h 1008924"/>
                <a:gd name="connsiteX2682" fmla="*/ 185358 w 769088"/>
                <a:gd name="connsiteY2682" fmla="*/ 798447 h 1008924"/>
                <a:gd name="connsiteX2683" fmla="*/ 188685 w 769088"/>
                <a:gd name="connsiteY2683" fmla="*/ 799812 h 1008924"/>
                <a:gd name="connsiteX2684" fmla="*/ 194486 w 769088"/>
                <a:gd name="connsiteY2684" fmla="*/ 789827 h 1008924"/>
                <a:gd name="connsiteX2685" fmla="*/ 192695 w 769088"/>
                <a:gd name="connsiteY2685" fmla="*/ 788034 h 1008924"/>
                <a:gd name="connsiteX2686" fmla="*/ 186637 w 769088"/>
                <a:gd name="connsiteY2686" fmla="*/ 781804 h 1008924"/>
                <a:gd name="connsiteX2687" fmla="*/ 195084 w 769088"/>
                <a:gd name="connsiteY2687" fmla="*/ 787010 h 1008924"/>
                <a:gd name="connsiteX2688" fmla="*/ 197814 w 769088"/>
                <a:gd name="connsiteY2688" fmla="*/ 790766 h 1008924"/>
                <a:gd name="connsiteX2689" fmla="*/ 198752 w 769088"/>
                <a:gd name="connsiteY2689" fmla="*/ 791960 h 1008924"/>
                <a:gd name="connsiteX2690" fmla="*/ 198752 w 769088"/>
                <a:gd name="connsiteY2690" fmla="*/ 792899 h 1008924"/>
                <a:gd name="connsiteX2691" fmla="*/ 194657 w 769088"/>
                <a:gd name="connsiteY2691" fmla="*/ 789741 h 1008924"/>
                <a:gd name="connsiteX2692" fmla="*/ 201739 w 769088"/>
                <a:gd name="connsiteY2692" fmla="*/ 806470 h 1008924"/>
                <a:gd name="connsiteX2693" fmla="*/ 204383 w 769088"/>
                <a:gd name="connsiteY2693" fmla="*/ 809713 h 1008924"/>
                <a:gd name="connsiteX2694" fmla="*/ 201568 w 769088"/>
                <a:gd name="connsiteY2694" fmla="*/ 808177 h 1008924"/>
                <a:gd name="connsiteX2695" fmla="*/ 201739 w 769088"/>
                <a:gd name="connsiteY2695" fmla="*/ 806470 h 1008924"/>
                <a:gd name="connsiteX2696" fmla="*/ 198496 w 769088"/>
                <a:gd name="connsiteY2696" fmla="*/ 789058 h 1008924"/>
                <a:gd name="connsiteX2697" fmla="*/ 198838 w 769088"/>
                <a:gd name="connsiteY2697" fmla="*/ 789229 h 1008924"/>
                <a:gd name="connsiteX2698" fmla="*/ 198838 w 769088"/>
                <a:gd name="connsiteY2698" fmla="*/ 789485 h 1008924"/>
                <a:gd name="connsiteX2699" fmla="*/ 198496 w 769088"/>
                <a:gd name="connsiteY2699" fmla="*/ 789058 h 1008924"/>
                <a:gd name="connsiteX2700" fmla="*/ 198838 w 769088"/>
                <a:gd name="connsiteY2700" fmla="*/ 788717 h 1008924"/>
                <a:gd name="connsiteX2701" fmla="*/ 197899 w 769088"/>
                <a:gd name="connsiteY2701" fmla="*/ 788120 h 1008924"/>
                <a:gd name="connsiteX2702" fmla="*/ 196022 w 769088"/>
                <a:gd name="connsiteY2702" fmla="*/ 785303 h 1008924"/>
                <a:gd name="connsiteX2703" fmla="*/ 198838 w 769088"/>
                <a:gd name="connsiteY2703" fmla="*/ 787181 h 1008924"/>
                <a:gd name="connsiteX2704" fmla="*/ 198838 w 769088"/>
                <a:gd name="connsiteY2704" fmla="*/ 788717 h 1008924"/>
                <a:gd name="connsiteX2705" fmla="*/ 188856 w 769088"/>
                <a:gd name="connsiteY2705" fmla="*/ 774293 h 1008924"/>
                <a:gd name="connsiteX2706" fmla="*/ 186211 w 769088"/>
                <a:gd name="connsiteY2706" fmla="*/ 770111 h 1008924"/>
                <a:gd name="connsiteX2707" fmla="*/ 193207 w 769088"/>
                <a:gd name="connsiteY2707" fmla="*/ 774293 h 1008924"/>
                <a:gd name="connsiteX2708" fmla="*/ 194999 w 769088"/>
                <a:gd name="connsiteY2708" fmla="*/ 776256 h 1008924"/>
                <a:gd name="connsiteX2709" fmla="*/ 199520 w 769088"/>
                <a:gd name="connsiteY2709" fmla="*/ 781206 h 1008924"/>
                <a:gd name="connsiteX2710" fmla="*/ 199520 w 769088"/>
                <a:gd name="connsiteY2710" fmla="*/ 781377 h 1008924"/>
                <a:gd name="connsiteX2711" fmla="*/ 188941 w 769088"/>
                <a:gd name="connsiteY2711" fmla="*/ 774208 h 1008924"/>
                <a:gd name="connsiteX2712" fmla="*/ 197473 w 769088"/>
                <a:gd name="connsiteY2712" fmla="*/ 776683 h 1008924"/>
                <a:gd name="connsiteX2713" fmla="*/ 199861 w 769088"/>
                <a:gd name="connsiteY2713" fmla="*/ 778049 h 1008924"/>
                <a:gd name="connsiteX2714" fmla="*/ 199691 w 769088"/>
                <a:gd name="connsiteY2714" fmla="*/ 779073 h 1008924"/>
                <a:gd name="connsiteX2715" fmla="*/ 197473 w 769088"/>
                <a:gd name="connsiteY2715" fmla="*/ 776683 h 1008924"/>
                <a:gd name="connsiteX2716" fmla="*/ 183822 w 769088"/>
                <a:gd name="connsiteY2716" fmla="*/ 760381 h 1008924"/>
                <a:gd name="connsiteX2717" fmla="*/ 185955 w 769088"/>
                <a:gd name="connsiteY2717" fmla="*/ 751420 h 1008924"/>
                <a:gd name="connsiteX2718" fmla="*/ 199265 w 769088"/>
                <a:gd name="connsiteY2718" fmla="*/ 769258 h 1008924"/>
                <a:gd name="connsiteX2719" fmla="*/ 200800 w 769088"/>
                <a:gd name="connsiteY2719" fmla="*/ 771306 h 1008924"/>
                <a:gd name="connsiteX2720" fmla="*/ 200715 w 769088"/>
                <a:gd name="connsiteY2720" fmla="*/ 772160 h 1008924"/>
                <a:gd name="connsiteX2721" fmla="*/ 183822 w 769088"/>
                <a:gd name="connsiteY2721" fmla="*/ 760381 h 1008924"/>
                <a:gd name="connsiteX2722" fmla="*/ 190391 w 769088"/>
                <a:gd name="connsiteY2722" fmla="*/ 753468 h 1008924"/>
                <a:gd name="connsiteX2723" fmla="*/ 198326 w 769088"/>
                <a:gd name="connsiteY2723" fmla="*/ 757138 h 1008924"/>
                <a:gd name="connsiteX2724" fmla="*/ 199435 w 769088"/>
                <a:gd name="connsiteY2724" fmla="*/ 755175 h 1008924"/>
                <a:gd name="connsiteX2725" fmla="*/ 187064 w 769088"/>
                <a:gd name="connsiteY2725" fmla="*/ 746811 h 1008924"/>
                <a:gd name="connsiteX2726" fmla="*/ 188856 w 769088"/>
                <a:gd name="connsiteY2726" fmla="*/ 739215 h 1008924"/>
                <a:gd name="connsiteX2727" fmla="*/ 189965 w 769088"/>
                <a:gd name="connsiteY2727" fmla="*/ 739983 h 1008924"/>
                <a:gd name="connsiteX2728" fmla="*/ 199265 w 769088"/>
                <a:gd name="connsiteY2728" fmla="*/ 746128 h 1008924"/>
                <a:gd name="connsiteX2729" fmla="*/ 204213 w 769088"/>
                <a:gd name="connsiteY2729" fmla="*/ 749201 h 1008924"/>
                <a:gd name="connsiteX2730" fmla="*/ 204213 w 769088"/>
                <a:gd name="connsiteY2730" fmla="*/ 749713 h 1008924"/>
                <a:gd name="connsiteX2731" fmla="*/ 200970 w 769088"/>
                <a:gd name="connsiteY2731" fmla="*/ 769258 h 1008924"/>
                <a:gd name="connsiteX2732" fmla="*/ 200203 w 769088"/>
                <a:gd name="connsiteY2732" fmla="*/ 768234 h 1008924"/>
                <a:gd name="connsiteX2733" fmla="*/ 190220 w 769088"/>
                <a:gd name="connsiteY2733" fmla="*/ 753554 h 1008924"/>
                <a:gd name="connsiteX2734" fmla="*/ 204298 w 769088"/>
                <a:gd name="connsiteY2734" fmla="*/ 780524 h 1008924"/>
                <a:gd name="connsiteX2735" fmla="*/ 206260 w 769088"/>
                <a:gd name="connsiteY2735" fmla="*/ 781633 h 1008924"/>
                <a:gd name="connsiteX2736" fmla="*/ 207455 w 769088"/>
                <a:gd name="connsiteY2736" fmla="*/ 779756 h 1008924"/>
                <a:gd name="connsiteX2737" fmla="*/ 208905 w 769088"/>
                <a:gd name="connsiteY2737" fmla="*/ 781633 h 1008924"/>
                <a:gd name="connsiteX2738" fmla="*/ 211550 w 769088"/>
                <a:gd name="connsiteY2738" fmla="*/ 784791 h 1008924"/>
                <a:gd name="connsiteX2739" fmla="*/ 211550 w 769088"/>
                <a:gd name="connsiteY2739" fmla="*/ 789400 h 1008924"/>
                <a:gd name="connsiteX2740" fmla="*/ 206004 w 769088"/>
                <a:gd name="connsiteY2740" fmla="*/ 785730 h 1008924"/>
                <a:gd name="connsiteX2741" fmla="*/ 204213 w 769088"/>
                <a:gd name="connsiteY2741" fmla="*/ 783852 h 1008924"/>
                <a:gd name="connsiteX2742" fmla="*/ 204383 w 769088"/>
                <a:gd name="connsiteY2742" fmla="*/ 780524 h 1008924"/>
                <a:gd name="connsiteX2743" fmla="*/ 209588 w 769088"/>
                <a:gd name="connsiteY2743" fmla="*/ 781036 h 1008924"/>
                <a:gd name="connsiteX2744" fmla="*/ 208052 w 769088"/>
                <a:gd name="connsiteY2744" fmla="*/ 778902 h 1008924"/>
                <a:gd name="connsiteX2745" fmla="*/ 208649 w 769088"/>
                <a:gd name="connsiteY2745" fmla="*/ 777963 h 1008924"/>
                <a:gd name="connsiteX2746" fmla="*/ 205919 w 769088"/>
                <a:gd name="connsiteY2746" fmla="*/ 775915 h 1008924"/>
                <a:gd name="connsiteX2747" fmla="*/ 204639 w 769088"/>
                <a:gd name="connsiteY2747" fmla="*/ 774123 h 1008924"/>
                <a:gd name="connsiteX2748" fmla="*/ 205748 w 769088"/>
                <a:gd name="connsiteY2748" fmla="*/ 750054 h 1008924"/>
                <a:gd name="connsiteX2749" fmla="*/ 208820 w 769088"/>
                <a:gd name="connsiteY2749" fmla="*/ 751932 h 1008924"/>
                <a:gd name="connsiteX2750" fmla="*/ 208905 w 769088"/>
                <a:gd name="connsiteY2750" fmla="*/ 751761 h 1008924"/>
                <a:gd name="connsiteX2751" fmla="*/ 205748 w 769088"/>
                <a:gd name="connsiteY2751" fmla="*/ 749542 h 1008924"/>
                <a:gd name="connsiteX2752" fmla="*/ 205919 w 769088"/>
                <a:gd name="connsiteY2752" fmla="*/ 746811 h 1008924"/>
                <a:gd name="connsiteX2753" fmla="*/ 212062 w 769088"/>
                <a:gd name="connsiteY2753" fmla="*/ 755858 h 1008924"/>
                <a:gd name="connsiteX2754" fmla="*/ 211977 w 769088"/>
                <a:gd name="connsiteY2754" fmla="*/ 759101 h 1008924"/>
                <a:gd name="connsiteX2755" fmla="*/ 211635 w 769088"/>
                <a:gd name="connsiteY2755" fmla="*/ 781719 h 1008924"/>
                <a:gd name="connsiteX2756" fmla="*/ 209247 w 769088"/>
                <a:gd name="connsiteY2756" fmla="*/ 778902 h 1008924"/>
                <a:gd name="connsiteX2757" fmla="*/ 209076 w 769088"/>
                <a:gd name="connsiteY2757" fmla="*/ 779073 h 1008924"/>
                <a:gd name="connsiteX2758" fmla="*/ 211635 w 769088"/>
                <a:gd name="connsiteY2758" fmla="*/ 782316 h 1008924"/>
                <a:gd name="connsiteX2759" fmla="*/ 211635 w 769088"/>
                <a:gd name="connsiteY2759" fmla="*/ 783511 h 1008924"/>
                <a:gd name="connsiteX2760" fmla="*/ 209673 w 769088"/>
                <a:gd name="connsiteY2760" fmla="*/ 780865 h 1008924"/>
                <a:gd name="connsiteX2761" fmla="*/ 213342 w 769088"/>
                <a:gd name="connsiteY2761" fmla="*/ 786925 h 1008924"/>
                <a:gd name="connsiteX2762" fmla="*/ 219058 w 769088"/>
                <a:gd name="connsiteY2762" fmla="*/ 793838 h 1008924"/>
                <a:gd name="connsiteX2763" fmla="*/ 219228 w 769088"/>
                <a:gd name="connsiteY2763" fmla="*/ 793667 h 1008924"/>
                <a:gd name="connsiteX2764" fmla="*/ 213427 w 769088"/>
                <a:gd name="connsiteY2764" fmla="*/ 786071 h 1008924"/>
                <a:gd name="connsiteX2765" fmla="*/ 213427 w 769088"/>
                <a:gd name="connsiteY2765" fmla="*/ 784877 h 1008924"/>
                <a:gd name="connsiteX2766" fmla="*/ 219485 w 769088"/>
                <a:gd name="connsiteY2766" fmla="*/ 792473 h 1008924"/>
                <a:gd name="connsiteX2767" fmla="*/ 223239 w 769088"/>
                <a:gd name="connsiteY2767" fmla="*/ 797081 h 1008924"/>
                <a:gd name="connsiteX2768" fmla="*/ 213000 w 769088"/>
                <a:gd name="connsiteY2768" fmla="*/ 790595 h 1008924"/>
                <a:gd name="connsiteX2769" fmla="*/ 213256 w 769088"/>
                <a:gd name="connsiteY2769" fmla="*/ 787096 h 1008924"/>
                <a:gd name="connsiteX2770" fmla="*/ 226736 w 769088"/>
                <a:gd name="connsiteY2770" fmla="*/ 801007 h 1008924"/>
                <a:gd name="connsiteX2771" fmla="*/ 229552 w 769088"/>
                <a:gd name="connsiteY2771" fmla="*/ 804336 h 1008924"/>
                <a:gd name="connsiteX2772" fmla="*/ 219826 w 769088"/>
                <a:gd name="connsiteY2772" fmla="*/ 797167 h 1008924"/>
                <a:gd name="connsiteX2773" fmla="*/ 226822 w 769088"/>
                <a:gd name="connsiteY2773" fmla="*/ 800922 h 1008924"/>
                <a:gd name="connsiteX2774" fmla="*/ 227760 w 769088"/>
                <a:gd name="connsiteY2774" fmla="*/ 776256 h 1008924"/>
                <a:gd name="connsiteX2775" fmla="*/ 219399 w 769088"/>
                <a:gd name="connsiteY2775" fmla="*/ 763625 h 1008924"/>
                <a:gd name="connsiteX2776" fmla="*/ 215731 w 769088"/>
                <a:gd name="connsiteY2776" fmla="*/ 757906 h 1008924"/>
                <a:gd name="connsiteX2777" fmla="*/ 217010 w 769088"/>
                <a:gd name="connsiteY2777" fmla="*/ 745531 h 1008924"/>
                <a:gd name="connsiteX2778" fmla="*/ 223409 w 769088"/>
                <a:gd name="connsiteY2778" fmla="*/ 757309 h 1008924"/>
                <a:gd name="connsiteX2779" fmla="*/ 233476 w 769088"/>
                <a:gd name="connsiteY2779" fmla="*/ 775061 h 1008924"/>
                <a:gd name="connsiteX2780" fmla="*/ 234159 w 769088"/>
                <a:gd name="connsiteY2780" fmla="*/ 785474 h 1008924"/>
                <a:gd name="connsiteX2781" fmla="*/ 227760 w 769088"/>
                <a:gd name="connsiteY2781" fmla="*/ 776256 h 1008924"/>
                <a:gd name="connsiteX2782" fmla="*/ 223580 w 769088"/>
                <a:gd name="connsiteY2782" fmla="*/ 725047 h 1008924"/>
                <a:gd name="connsiteX2783" fmla="*/ 219911 w 769088"/>
                <a:gd name="connsiteY2783" fmla="*/ 717281 h 1008924"/>
                <a:gd name="connsiteX2784" fmla="*/ 221361 w 769088"/>
                <a:gd name="connsiteY2784" fmla="*/ 701491 h 1008924"/>
                <a:gd name="connsiteX2785" fmla="*/ 225968 w 769088"/>
                <a:gd name="connsiteY2785" fmla="*/ 715403 h 1008924"/>
                <a:gd name="connsiteX2786" fmla="*/ 231941 w 769088"/>
                <a:gd name="connsiteY2786" fmla="*/ 732302 h 1008924"/>
                <a:gd name="connsiteX2787" fmla="*/ 231941 w 769088"/>
                <a:gd name="connsiteY2787" fmla="*/ 742202 h 1008924"/>
                <a:gd name="connsiteX2788" fmla="*/ 223494 w 769088"/>
                <a:gd name="connsiteY2788" fmla="*/ 725133 h 1008924"/>
                <a:gd name="connsiteX2789" fmla="*/ 204127 w 769088"/>
                <a:gd name="connsiteY2789" fmla="*/ 624592 h 1008924"/>
                <a:gd name="connsiteX2790" fmla="*/ 201312 w 769088"/>
                <a:gd name="connsiteY2790" fmla="*/ 614094 h 1008924"/>
                <a:gd name="connsiteX2791" fmla="*/ 206004 w 769088"/>
                <a:gd name="connsiteY2791" fmla="*/ 620837 h 1008924"/>
                <a:gd name="connsiteX2792" fmla="*/ 206175 w 769088"/>
                <a:gd name="connsiteY2792" fmla="*/ 620751 h 1008924"/>
                <a:gd name="connsiteX2793" fmla="*/ 200800 w 769088"/>
                <a:gd name="connsiteY2793" fmla="*/ 612216 h 1008924"/>
                <a:gd name="connsiteX2794" fmla="*/ 196278 w 769088"/>
                <a:gd name="connsiteY2794" fmla="*/ 593867 h 1008924"/>
                <a:gd name="connsiteX2795" fmla="*/ 194999 w 769088"/>
                <a:gd name="connsiteY2795" fmla="*/ 586953 h 1008924"/>
                <a:gd name="connsiteX2796" fmla="*/ 199008 w 769088"/>
                <a:gd name="connsiteY2796" fmla="*/ 592074 h 1008924"/>
                <a:gd name="connsiteX2797" fmla="*/ 199179 w 769088"/>
                <a:gd name="connsiteY2797" fmla="*/ 591904 h 1008924"/>
                <a:gd name="connsiteX2798" fmla="*/ 194742 w 769088"/>
                <a:gd name="connsiteY2798" fmla="*/ 585161 h 1008924"/>
                <a:gd name="connsiteX2799" fmla="*/ 194145 w 769088"/>
                <a:gd name="connsiteY2799" fmla="*/ 579357 h 1008924"/>
                <a:gd name="connsiteX2800" fmla="*/ 195169 w 769088"/>
                <a:gd name="connsiteY2800" fmla="*/ 564763 h 1008924"/>
                <a:gd name="connsiteX2801" fmla="*/ 194913 w 769088"/>
                <a:gd name="connsiteY2801" fmla="*/ 564763 h 1008924"/>
                <a:gd name="connsiteX2802" fmla="*/ 193207 w 769088"/>
                <a:gd name="connsiteY2802" fmla="*/ 579528 h 1008924"/>
                <a:gd name="connsiteX2803" fmla="*/ 193378 w 769088"/>
                <a:gd name="connsiteY2803" fmla="*/ 583198 h 1008924"/>
                <a:gd name="connsiteX2804" fmla="*/ 190391 w 769088"/>
                <a:gd name="connsiteY2804" fmla="*/ 578675 h 1008924"/>
                <a:gd name="connsiteX2805" fmla="*/ 188941 w 769088"/>
                <a:gd name="connsiteY2805" fmla="*/ 576285 h 1008924"/>
                <a:gd name="connsiteX2806" fmla="*/ 188941 w 769088"/>
                <a:gd name="connsiteY2806" fmla="*/ 576114 h 1008924"/>
                <a:gd name="connsiteX2807" fmla="*/ 188770 w 769088"/>
                <a:gd name="connsiteY2807" fmla="*/ 576114 h 1008924"/>
                <a:gd name="connsiteX2808" fmla="*/ 188770 w 769088"/>
                <a:gd name="connsiteY2808" fmla="*/ 576114 h 1008924"/>
                <a:gd name="connsiteX2809" fmla="*/ 186723 w 769088"/>
                <a:gd name="connsiteY2809" fmla="*/ 572871 h 1008924"/>
                <a:gd name="connsiteX2810" fmla="*/ 190903 w 769088"/>
                <a:gd name="connsiteY2810" fmla="*/ 556911 h 1008924"/>
                <a:gd name="connsiteX2811" fmla="*/ 201482 w 769088"/>
                <a:gd name="connsiteY2811" fmla="*/ 575346 h 1008924"/>
                <a:gd name="connsiteX2812" fmla="*/ 203786 w 769088"/>
                <a:gd name="connsiteY2812" fmla="*/ 579357 h 1008924"/>
                <a:gd name="connsiteX2813" fmla="*/ 207796 w 769088"/>
                <a:gd name="connsiteY2813" fmla="*/ 593867 h 1008924"/>
                <a:gd name="connsiteX2814" fmla="*/ 207796 w 769088"/>
                <a:gd name="connsiteY2814" fmla="*/ 593867 h 1008924"/>
                <a:gd name="connsiteX2815" fmla="*/ 207796 w 769088"/>
                <a:gd name="connsiteY2815" fmla="*/ 593952 h 1008924"/>
                <a:gd name="connsiteX2816" fmla="*/ 207796 w 769088"/>
                <a:gd name="connsiteY2816" fmla="*/ 594037 h 1008924"/>
                <a:gd name="connsiteX2817" fmla="*/ 207796 w 769088"/>
                <a:gd name="connsiteY2817" fmla="*/ 594037 h 1008924"/>
                <a:gd name="connsiteX2818" fmla="*/ 211465 w 769088"/>
                <a:gd name="connsiteY2818" fmla="*/ 604620 h 1008924"/>
                <a:gd name="connsiteX2819" fmla="*/ 208308 w 769088"/>
                <a:gd name="connsiteY2819" fmla="*/ 633810 h 1008924"/>
                <a:gd name="connsiteX2820" fmla="*/ 203957 w 769088"/>
                <a:gd name="connsiteY2820" fmla="*/ 624677 h 1008924"/>
                <a:gd name="connsiteX2821" fmla="*/ 183566 w 769088"/>
                <a:gd name="connsiteY2821" fmla="*/ 511420 h 1008924"/>
                <a:gd name="connsiteX2822" fmla="*/ 191757 w 769088"/>
                <a:gd name="connsiteY2822" fmla="*/ 501520 h 1008924"/>
                <a:gd name="connsiteX2823" fmla="*/ 199520 w 769088"/>
                <a:gd name="connsiteY2823" fmla="*/ 515346 h 1008924"/>
                <a:gd name="connsiteX2824" fmla="*/ 193207 w 769088"/>
                <a:gd name="connsiteY2824" fmla="*/ 532160 h 1008924"/>
                <a:gd name="connsiteX2825" fmla="*/ 192524 w 769088"/>
                <a:gd name="connsiteY2825" fmla="*/ 530709 h 1008924"/>
                <a:gd name="connsiteX2826" fmla="*/ 183481 w 769088"/>
                <a:gd name="connsiteY2826" fmla="*/ 511420 h 1008924"/>
                <a:gd name="connsiteX2827" fmla="*/ 202336 w 769088"/>
                <a:gd name="connsiteY2827" fmla="*/ 520211 h 1008924"/>
                <a:gd name="connsiteX2828" fmla="*/ 204298 w 769088"/>
                <a:gd name="connsiteY2828" fmla="*/ 523625 h 1008924"/>
                <a:gd name="connsiteX2829" fmla="*/ 197387 w 769088"/>
                <a:gd name="connsiteY2829" fmla="*/ 534976 h 1008924"/>
                <a:gd name="connsiteX2830" fmla="*/ 202336 w 769088"/>
                <a:gd name="connsiteY2830" fmla="*/ 520211 h 1008924"/>
                <a:gd name="connsiteX2831" fmla="*/ 195169 w 769088"/>
                <a:gd name="connsiteY2831" fmla="*/ 497594 h 1008924"/>
                <a:gd name="connsiteX2832" fmla="*/ 202848 w 769088"/>
                <a:gd name="connsiteY2832" fmla="*/ 489315 h 1008924"/>
                <a:gd name="connsiteX2833" fmla="*/ 205236 w 769088"/>
                <a:gd name="connsiteY2833" fmla="*/ 493241 h 1008924"/>
                <a:gd name="connsiteX2834" fmla="*/ 207455 w 769088"/>
                <a:gd name="connsiteY2834" fmla="*/ 497081 h 1008924"/>
                <a:gd name="connsiteX2835" fmla="*/ 201568 w 769088"/>
                <a:gd name="connsiteY2835" fmla="*/ 510311 h 1008924"/>
                <a:gd name="connsiteX2836" fmla="*/ 195169 w 769088"/>
                <a:gd name="connsiteY2836" fmla="*/ 497594 h 1008924"/>
                <a:gd name="connsiteX2837" fmla="*/ 209758 w 769088"/>
                <a:gd name="connsiteY2837" fmla="*/ 501007 h 1008924"/>
                <a:gd name="connsiteX2838" fmla="*/ 214110 w 769088"/>
                <a:gd name="connsiteY2838" fmla="*/ 508518 h 1008924"/>
                <a:gd name="connsiteX2839" fmla="*/ 206516 w 769088"/>
                <a:gd name="connsiteY2839" fmla="*/ 520126 h 1008924"/>
                <a:gd name="connsiteX2840" fmla="*/ 204127 w 769088"/>
                <a:gd name="connsiteY2840" fmla="*/ 515346 h 1008924"/>
                <a:gd name="connsiteX2841" fmla="*/ 209758 w 769088"/>
                <a:gd name="connsiteY2841" fmla="*/ 501093 h 1008924"/>
                <a:gd name="connsiteX2842" fmla="*/ 215645 w 769088"/>
                <a:gd name="connsiteY2842" fmla="*/ 512530 h 1008924"/>
                <a:gd name="connsiteX2843" fmla="*/ 216072 w 769088"/>
                <a:gd name="connsiteY2843" fmla="*/ 512017 h 1008924"/>
                <a:gd name="connsiteX2844" fmla="*/ 218546 w 769088"/>
                <a:gd name="connsiteY2844" fmla="*/ 516456 h 1008924"/>
                <a:gd name="connsiteX2845" fmla="*/ 216413 w 769088"/>
                <a:gd name="connsiteY2845" fmla="*/ 519443 h 1008924"/>
                <a:gd name="connsiteX2846" fmla="*/ 210441 w 769088"/>
                <a:gd name="connsiteY2846" fmla="*/ 528148 h 1008924"/>
                <a:gd name="connsiteX2847" fmla="*/ 208052 w 769088"/>
                <a:gd name="connsiteY2847" fmla="*/ 523283 h 1008924"/>
                <a:gd name="connsiteX2848" fmla="*/ 215645 w 769088"/>
                <a:gd name="connsiteY2848" fmla="*/ 512615 h 1008924"/>
                <a:gd name="connsiteX2849" fmla="*/ 209332 w 769088"/>
                <a:gd name="connsiteY2849" fmla="*/ 493411 h 1008924"/>
                <a:gd name="connsiteX2850" fmla="*/ 208308 w 769088"/>
                <a:gd name="connsiteY2850" fmla="*/ 491448 h 1008924"/>
                <a:gd name="connsiteX2851" fmla="*/ 205663 w 769088"/>
                <a:gd name="connsiteY2851" fmla="*/ 486498 h 1008924"/>
                <a:gd name="connsiteX2852" fmla="*/ 209417 w 769088"/>
                <a:gd name="connsiteY2852" fmla="*/ 482743 h 1008924"/>
                <a:gd name="connsiteX2853" fmla="*/ 212062 w 769088"/>
                <a:gd name="connsiteY2853" fmla="*/ 487949 h 1008924"/>
                <a:gd name="connsiteX2854" fmla="*/ 209332 w 769088"/>
                <a:gd name="connsiteY2854" fmla="*/ 493411 h 1008924"/>
                <a:gd name="connsiteX2855" fmla="*/ 200288 w 769088"/>
                <a:gd name="connsiteY2855" fmla="*/ 485133 h 1008924"/>
                <a:gd name="connsiteX2856" fmla="*/ 193121 w 769088"/>
                <a:gd name="connsiteY2856" fmla="*/ 493582 h 1008924"/>
                <a:gd name="connsiteX2857" fmla="*/ 191671 w 769088"/>
                <a:gd name="connsiteY2857" fmla="*/ 490766 h 1008924"/>
                <a:gd name="connsiteX2858" fmla="*/ 191671 w 769088"/>
                <a:gd name="connsiteY2858" fmla="*/ 490766 h 1008924"/>
                <a:gd name="connsiteX2859" fmla="*/ 191671 w 769088"/>
                <a:gd name="connsiteY2859" fmla="*/ 490766 h 1008924"/>
                <a:gd name="connsiteX2860" fmla="*/ 191671 w 769088"/>
                <a:gd name="connsiteY2860" fmla="*/ 490766 h 1008924"/>
                <a:gd name="connsiteX2861" fmla="*/ 191671 w 769088"/>
                <a:gd name="connsiteY2861" fmla="*/ 490766 h 1008924"/>
                <a:gd name="connsiteX2862" fmla="*/ 186467 w 769088"/>
                <a:gd name="connsiteY2862" fmla="*/ 481463 h 1008924"/>
                <a:gd name="connsiteX2863" fmla="*/ 190562 w 769088"/>
                <a:gd name="connsiteY2863" fmla="*/ 475318 h 1008924"/>
                <a:gd name="connsiteX2864" fmla="*/ 190562 w 769088"/>
                <a:gd name="connsiteY2864" fmla="*/ 475318 h 1008924"/>
                <a:gd name="connsiteX2865" fmla="*/ 190562 w 769088"/>
                <a:gd name="connsiteY2865" fmla="*/ 475318 h 1008924"/>
                <a:gd name="connsiteX2866" fmla="*/ 190562 w 769088"/>
                <a:gd name="connsiteY2866" fmla="*/ 475318 h 1008924"/>
                <a:gd name="connsiteX2867" fmla="*/ 190562 w 769088"/>
                <a:gd name="connsiteY2867" fmla="*/ 475318 h 1008924"/>
                <a:gd name="connsiteX2868" fmla="*/ 192353 w 769088"/>
                <a:gd name="connsiteY2868" fmla="*/ 472501 h 1008924"/>
                <a:gd name="connsiteX2869" fmla="*/ 200203 w 769088"/>
                <a:gd name="connsiteY2869" fmla="*/ 485303 h 1008924"/>
                <a:gd name="connsiteX2870" fmla="*/ 186296 w 769088"/>
                <a:gd name="connsiteY2870" fmla="*/ 472245 h 1008924"/>
                <a:gd name="connsiteX2871" fmla="*/ 186296 w 769088"/>
                <a:gd name="connsiteY2871" fmla="*/ 472245 h 1008924"/>
                <a:gd name="connsiteX2872" fmla="*/ 186296 w 769088"/>
                <a:gd name="connsiteY2872" fmla="*/ 472416 h 1008924"/>
                <a:gd name="connsiteX2873" fmla="*/ 186296 w 769088"/>
                <a:gd name="connsiteY2873" fmla="*/ 472587 h 1008924"/>
                <a:gd name="connsiteX2874" fmla="*/ 186211 w 769088"/>
                <a:gd name="connsiteY2874" fmla="*/ 472587 h 1008924"/>
                <a:gd name="connsiteX2875" fmla="*/ 183737 w 769088"/>
                <a:gd name="connsiteY2875" fmla="*/ 476598 h 1008924"/>
                <a:gd name="connsiteX2876" fmla="*/ 182713 w 769088"/>
                <a:gd name="connsiteY2876" fmla="*/ 474720 h 1008924"/>
                <a:gd name="connsiteX2877" fmla="*/ 189538 w 769088"/>
                <a:gd name="connsiteY2877" fmla="*/ 467636 h 1008924"/>
                <a:gd name="connsiteX2878" fmla="*/ 189538 w 769088"/>
                <a:gd name="connsiteY2878" fmla="*/ 467636 h 1008924"/>
                <a:gd name="connsiteX2879" fmla="*/ 186382 w 769088"/>
                <a:gd name="connsiteY2879" fmla="*/ 472245 h 1008924"/>
                <a:gd name="connsiteX2880" fmla="*/ 170342 w 769088"/>
                <a:gd name="connsiteY2880" fmla="*/ 446555 h 1008924"/>
                <a:gd name="connsiteX2881" fmla="*/ 174352 w 769088"/>
                <a:gd name="connsiteY2881" fmla="*/ 442715 h 1008924"/>
                <a:gd name="connsiteX2882" fmla="*/ 174608 w 769088"/>
                <a:gd name="connsiteY2882" fmla="*/ 443141 h 1008924"/>
                <a:gd name="connsiteX2883" fmla="*/ 170342 w 769088"/>
                <a:gd name="connsiteY2883" fmla="*/ 446555 h 1008924"/>
                <a:gd name="connsiteX2884" fmla="*/ 175375 w 769088"/>
                <a:gd name="connsiteY2884" fmla="*/ 469941 h 1008924"/>
                <a:gd name="connsiteX2885" fmla="*/ 167100 w 769088"/>
                <a:gd name="connsiteY2885" fmla="*/ 477622 h 1008924"/>
                <a:gd name="connsiteX2886" fmla="*/ 158653 w 769088"/>
                <a:gd name="connsiteY2886" fmla="*/ 461833 h 1008924"/>
                <a:gd name="connsiteX2887" fmla="*/ 157373 w 769088"/>
                <a:gd name="connsiteY2887" fmla="*/ 459614 h 1008924"/>
                <a:gd name="connsiteX2888" fmla="*/ 159592 w 769088"/>
                <a:gd name="connsiteY2888" fmla="*/ 457394 h 1008924"/>
                <a:gd name="connsiteX2889" fmla="*/ 162237 w 769088"/>
                <a:gd name="connsiteY2889" fmla="*/ 455005 h 1008924"/>
                <a:gd name="connsiteX2890" fmla="*/ 166161 w 769088"/>
                <a:gd name="connsiteY2890" fmla="*/ 451505 h 1008924"/>
                <a:gd name="connsiteX2891" fmla="*/ 175290 w 769088"/>
                <a:gd name="connsiteY2891" fmla="*/ 469941 h 1008924"/>
                <a:gd name="connsiteX2892" fmla="*/ 160189 w 769088"/>
                <a:gd name="connsiteY2892" fmla="*/ 449372 h 1008924"/>
                <a:gd name="connsiteX2893" fmla="*/ 160189 w 769088"/>
                <a:gd name="connsiteY2893" fmla="*/ 449372 h 1008924"/>
                <a:gd name="connsiteX2894" fmla="*/ 160018 w 769088"/>
                <a:gd name="connsiteY2894" fmla="*/ 449542 h 1008924"/>
                <a:gd name="connsiteX2895" fmla="*/ 159847 w 769088"/>
                <a:gd name="connsiteY2895" fmla="*/ 449713 h 1008924"/>
                <a:gd name="connsiteX2896" fmla="*/ 159847 w 769088"/>
                <a:gd name="connsiteY2896" fmla="*/ 449713 h 1008924"/>
                <a:gd name="connsiteX2897" fmla="*/ 154814 w 769088"/>
                <a:gd name="connsiteY2897" fmla="*/ 455175 h 1008924"/>
                <a:gd name="connsiteX2898" fmla="*/ 152425 w 769088"/>
                <a:gd name="connsiteY2898" fmla="*/ 451079 h 1008924"/>
                <a:gd name="connsiteX2899" fmla="*/ 162151 w 769088"/>
                <a:gd name="connsiteY2899" fmla="*/ 443653 h 1008924"/>
                <a:gd name="connsiteX2900" fmla="*/ 163431 w 769088"/>
                <a:gd name="connsiteY2900" fmla="*/ 446299 h 1008924"/>
                <a:gd name="connsiteX2901" fmla="*/ 160104 w 769088"/>
                <a:gd name="connsiteY2901" fmla="*/ 449457 h 1008924"/>
                <a:gd name="connsiteX2902" fmla="*/ 150207 w 769088"/>
                <a:gd name="connsiteY2902" fmla="*/ 447238 h 1008924"/>
                <a:gd name="connsiteX2903" fmla="*/ 145600 w 769088"/>
                <a:gd name="connsiteY2903" fmla="*/ 439642 h 1008924"/>
                <a:gd name="connsiteX2904" fmla="*/ 146623 w 769088"/>
                <a:gd name="connsiteY2904" fmla="*/ 438959 h 1008924"/>
                <a:gd name="connsiteX2905" fmla="*/ 153449 w 769088"/>
                <a:gd name="connsiteY2905" fmla="*/ 434265 h 1008924"/>
                <a:gd name="connsiteX2906" fmla="*/ 156606 w 769088"/>
                <a:gd name="connsiteY2906" fmla="*/ 432217 h 1008924"/>
                <a:gd name="connsiteX2907" fmla="*/ 160018 w 769088"/>
                <a:gd name="connsiteY2907" fmla="*/ 439045 h 1008924"/>
                <a:gd name="connsiteX2908" fmla="*/ 150207 w 769088"/>
                <a:gd name="connsiteY2908" fmla="*/ 447238 h 1008924"/>
                <a:gd name="connsiteX2909" fmla="*/ 148074 w 769088"/>
                <a:gd name="connsiteY2909" fmla="*/ 449030 h 1008924"/>
                <a:gd name="connsiteX2910" fmla="*/ 146368 w 769088"/>
                <a:gd name="connsiteY2910" fmla="*/ 450481 h 1008924"/>
                <a:gd name="connsiteX2911" fmla="*/ 140481 w 769088"/>
                <a:gd name="connsiteY2911" fmla="*/ 454322 h 1008924"/>
                <a:gd name="connsiteX2912" fmla="*/ 136300 w 769088"/>
                <a:gd name="connsiteY2912" fmla="*/ 446555 h 1008924"/>
                <a:gd name="connsiteX2913" fmla="*/ 143808 w 769088"/>
                <a:gd name="connsiteY2913" fmla="*/ 440922 h 1008924"/>
                <a:gd name="connsiteX2914" fmla="*/ 148159 w 769088"/>
                <a:gd name="connsiteY2914" fmla="*/ 448945 h 1008924"/>
                <a:gd name="connsiteX2915" fmla="*/ 119578 w 769088"/>
                <a:gd name="connsiteY2915" fmla="*/ 451420 h 1008924"/>
                <a:gd name="connsiteX2916" fmla="*/ 119407 w 769088"/>
                <a:gd name="connsiteY2916" fmla="*/ 451079 h 1008924"/>
                <a:gd name="connsiteX2917" fmla="*/ 120346 w 769088"/>
                <a:gd name="connsiteY2917" fmla="*/ 450481 h 1008924"/>
                <a:gd name="connsiteX2918" fmla="*/ 119578 w 769088"/>
                <a:gd name="connsiteY2918" fmla="*/ 451505 h 1008924"/>
                <a:gd name="connsiteX2919" fmla="*/ 123417 w 769088"/>
                <a:gd name="connsiteY2919" fmla="*/ 466100 h 1008924"/>
                <a:gd name="connsiteX2920" fmla="*/ 112582 w 769088"/>
                <a:gd name="connsiteY2920" fmla="*/ 474208 h 1008924"/>
                <a:gd name="connsiteX2921" fmla="*/ 113350 w 769088"/>
                <a:gd name="connsiteY2921" fmla="*/ 466100 h 1008924"/>
                <a:gd name="connsiteX2922" fmla="*/ 120943 w 769088"/>
                <a:gd name="connsiteY2922" fmla="*/ 459272 h 1008924"/>
                <a:gd name="connsiteX2923" fmla="*/ 123417 w 769088"/>
                <a:gd name="connsiteY2923" fmla="*/ 466100 h 1008924"/>
                <a:gd name="connsiteX2924" fmla="*/ 111558 w 769088"/>
                <a:gd name="connsiteY2924" fmla="*/ 474976 h 1008924"/>
                <a:gd name="connsiteX2925" fmla="*/ 100894 w 769088"/>
                <a:gd name="connsiteY2925" fmla="*/ 483511 h 1008924"/>
                <a:gd name="connsiteX2926" fmla="*/ 100894 w 769088"/>
                <a:gd name="connsiteY2926" fmla="*/ 483511 h 1008924"/>
                <a:gd name="connsiteX2927" fmla="*/ 100808 w 769088"/>
                <a:gd name="connsiteY2927" fmla="*/ 483596 h 1008924"/>
                <a:gd name="connsiteX2928" fmla="*/ 100723 w 769088"/>
                <a:gd name="connsiteY2928" fmla="*/ 483596 h 1008924"/>
                <a:gd name="connsiteX2929" fmla="*/ 100723 w 769088"/>
                <a:gd name="connsiteY2929" fmla="*/ 483682 h 1008924"/>
                <a:gd name="connsiteX2930" fmla="*/ 100467 w 769088"/>
                <a:gd name="connsiteY2930" fmla="*/ 483938 h 1008924"/>
                <a:gd name="connsiteX2931" fmla="*/ 100552 w 769088"/>
                <a:gd name="connsiteY2931" fmla="*/ 483340 h 1008924"/>
                <a:gd name="connsiteX2932" fmla="*/ 100723 w 769088"/>
                <a:gd name="connsiteY2932" fmla="*/ 482060 h 1008924"/>
                <a:gd name="connsiteX2933" fmla="*/ 106012 w 769088"/>
                <a:gd name="connsiteY2933" fmla="*/ 474976 h 1008924"/>
                <a:gd name="connsiteX2934" fmla="*/ 112838 w 769088"/>
                <a:gd name="connsiteY2934" fmla="*/ 466527 h 1008924"/>
                <a:gd name="connsiteX2935" fmla="*/ 111558 w 769088"/>
                <a:gd name="connsiteY2935" fmla="*/ 474891 h 1008924"/>
                <a:gd name="connsiteX2936" fmla="*/ 104136 w 769088"/>
                <a:gd name="connsiteY2936" fmla="*/ 487608 h 1008924"/>
                <a:gd name="connsiteX2937" fmla="*/ 104136 w 769088"/>
                <a:gd name="connsiteY2937" fmla="*/ 487608 h 1008924"/>
                <a:gd name="connsiteX2938" fmla="*/ 104136 w 769088"/>
                <a:gd name="connsiteY2938" fmla="*/ 487608 h 1008924"/>
                <a:gd name="connsiteX2939" fmla="*/ 104136 w 769088"/>
                <a:gd name="connsiteY2939" fmla="*/ 487608 h 1008924"/>
                <a:gd name="connsiteX2940" fmla="*/ 104136 w 769088"/>
                <a:gd name="connsiteY2940" fmla="*/ 487608 h 1008924"/>
                <a:gd name="connsiteX2941" fmla="*/ 110534 w 769088"/>
                <a:gd name="connsiteY2941" fmla="*/ 481975 h 1008924"/>
                <a:gd name="connsiteX2942" fmla="*/ 109937 w 769088"/>
                <a:gd name="connsiteY2942" fmla="*/ 486071 h 1008924"/>
                <a:gd name="connsiteX2943" fmla="*/ 109340 w 769088"/>
                <a:gd name="connsiteY2943" fmla="*/ 490168 h 1008924"/>
                <a:gd name="connsiteX2944" fmla="*/ 107463 w 769088"/>
                <a:gd name="connsiteY2944" fmla="*/ 493241 h 1008924"/>
                <a:gd name="connsiteX2945" fmla="*/ 105757 w 769088"/>
                <a:gd name="connsiteY2945" fmla="*/ 496228 h 1008924"/>
                <a:gd name="connsiteX2946" fmla="*/ 105330 w 769088"/>
                <a:gd name="connsiteY2946" fmla="*/ 496996 h 1008924"/>
                <a:gd name="connsiteX2947" fmla="*/ 106183 w 769088"/>
                <a:gd name="connsiteY2947" fmla="*/ 497338 h 1008924"/>
                <a:gd name="connsiteX2948" fmla="*/ 107633 w 769088"/>
                <a:gd name="connsiteY2948" fmla="*/ 497935 h 1008924"/>
                <a:gd name="connsiteX2949" fmla="*/ 103368 w 769088"/>
                <a:gd name="connsiteY2949" fmla="*/ 501605 h 1008924"/>
                <a:gd name="connsiteX2950" fmla="*/ 101064 w 769088"/>
                <a:gd name="connsiteY2950" fmla="*/ 498532 h 1008924"/>
                <a:gd name="connsiteX2951" fmla="*/ 100041 w 769088"/>
                <a:gd name="connsiteY2951" fmla="*/ 499215 h 1008924"/>
                <a:gd name="connsiteX2952" fmla="*/ 102003 w 769088"/>
                <a:gd name="connsiteY2952" fmla="*/ 502800 h 1008924"/>
                <a:gd name="connsiteX2953" fmla="*/ 96713 w 769088"/>
                <a:gd name="connsiteY2953" fmla="*/ 507750 h 1008924"/>
                <a:gd name="connsiteX2954" fmla="*/ 99102 w 769088"/>
                <a:gd name="connsiteY2954" fmla="*/ 492046 h 1008924"/>
                <a:gd name="connsiteX2955" fmla="*/ 104136 w 769088"/>
                <a:gd name="connsiteY2955" fmla="*/ 487779 h 1008924"/>
                <a:gd name="connsiteX2956" fmla="*/ 97140 w 769088"/>
                <a:gd name="connsiteY2956" fmla="*/ 481804 h 1008924"/>
                <a:gd name="connsiteX2957" fmla="*/ 89205 w 769088"/>
                <a:gd name="connsiteY2957" fmla="*/ 494521 h 1008924"/>
                <a:gd name="connsiteX2958" fmla="*/ 79735 w 769088"/>
                <a:gd name="connsiteY2958" fmla="*/ 503995 h 1008924"/>
                <a:gd name="connsiteX2959" fmla="*/ 81014 w 769088"/>
                <a:gd name="connsiteY2959" fmla="*/ 496313 h 1008924"/>
                <a:gd name="connsiteX2960" fmla="*/ 93727 w 769088"/>
                <a:gd name="connsiteY2960" fmla="*/ 483511 h 1008924"/>
                <a:gd name="connsiteX2961" fmla="*/ 97566 w 769088"/>
                <a:gd name="connsiteY2961" fmla="*/ 480012 h 1008924"/>
                <a:gd name="connsiteX2962" fmla="*/ 97140 w 769088"/>
                <a:gd name="connsiteY2962" fmla="*/ 481804 h 1008924"/>
                <a:gd name="connsiteX2963" fmla="*/ 81953 w 769088"/>
                <a:gd name="connsiteY2963" fmla="*/ 507067 h 1008924"/>
                <a:gd name="connsiteX2964" fmla="*/ 78114 w 769088"/>
                <a:gd name="connsiteY2964" fmla="*/ 514236 h 1008924"/>
                <a:gd name="connsiteX2965" fmla="*/ 78796 w 769088"/>
                <a:gd name="connsiteY2965" fmla="*/ 510054 h 1008924"/>
                <a:gd name="connsiteX2966" fmla="*/ 80247 w 769088"/>
                <a:gd name="connsiteY2966" fmla="*/ 508689 h 1008924"/>
                <a:gd name="connsiteX2967" fmla="*/ 81953 w 769088"/>
                <a:gd name="connsiteY2967" fmla="*/ 507067 h 1008924"/>
                <a:gd name="connsiteX2968" fmla="*/ 94836 w 769088"/>
                <a:gd name="connsiteY2968" fmla="*/ 531477 h 1008924"/>
                <a:gd name="connsiteX2969" fmla="*/ 95689 w 769088"/>
                <a:gd name="connsiteY2969" fmla="*/ 533099 h 1008924"/>
                <a:gd name="connsiteX2970" fmla="*/ 91679 w 769088"/>
                <a:gd name="connsiteY2970" fmla="*/ 536939 h 1008924"/>
                <a:gd name="connsiteX2971" fmla="*/ 93130 w 769088"/>
                <a:gd name="connsiteY2971" fmla="*/ 528319 h 1008924"/>
                <a:gd name="connsiteX2972" fmla="*/ 94751 w 769088"/>
                <a:gd name="connsiteY2972" fmla="*/ 531477 h 1008924"/>
                <a:gd name="connsiteX2973" fmla="*/ 95604 w 769088"/>
                <a:gd name="connsiteY2973" fmla="*/ 547181 h 1008924"/>
                <a:gd name="connsiteX2974" fmla="*/ 96287 w 769088"/>
                <a:gd name="connsiteY2974" fmla="*/ 548291 h 1008924"/>
                <a:gd name="connsiteX2975" fmla="*/ 88522 w 769088"/>
                <a:gd name="connsiteY2975" fmla="*/ 557594 h 1008924"/>
                <a:gd name="connsiteX2976" fmla="*/ 90314 w 769088"/>
                <a:gd name="connsiteY2976" fmla="*/ 545559 h 1008924"/>
                <a:gd name="connsiteX2977" fmla="*/ 92959 w 769088"/>
                <a:gd name="connsiteY2977" fmla="*/ 542743 h 1008924"/>
                <a:gd name="connsiteX2978" fmla="*/ 95604 w 769088"/>
                <a:gd name="connsiteY2978" fmla="*/ 547266 h 1008924"/>
                <a:gd name="connsiteX2979" fmla="*/ 85537 w 769088"/>
                <a:gd name="connsiteY2979" fmla="*/ 561178 h 1008924"/>
                <a:gd name="connsiteX2980" fmla="*/ 81868 w 769088"/>
                <a:gd name="connsiteY2980" fmla="*/ 565616 h 1008924"/>
                <a:gd name="connsiteX2981" fmla="*/ 78626 w 769088"/>
                <a:gd name="connsiteY2981" fmla="*/ 557081 h 1008924"/>
                <a:gd name="connsiteX2982" fmla="*/ 86475 w 769088"/>
                <a:gd name="connsiteY2982" fmla="*/ 549400 h 1008924"/>
                <a:gd name="connsiteX2983" fmla="*/ 85537 w 769088"/>
                <a:gd name="connsiteY2983" fmla="*/ 561178 h 1008924"/>
                <a:gd name="connsiteX2984" fmla="*/ 89717 w 769088"/>
                <a:gd name="connsiteY2984" fmla="*/ 589258 h 1008924"/>
                <a:gd name="connsiteX2985" fmla="*/ 88949 w 769088"/>
                <a:gd name="connsiteY2985" fmla="*/ 590623 h 1008924"/>
                <a:gd name="connsiteX2986" fmla="*/ 84683 w 769088"/>
                <a:gd name="connsiteY2986" fmla="*/ 587124 h 1008924"/>
                <a:gd name="connsiteX2987" fmla="*/ 84854 w 769088"/>
                <a:gd name="connsiteY2987" fmla="*/ 585076 h 1008924"/>
                <a:gd name="connsiteX2988" fmla="*/ 85622 w 769088"/>
                <a:gd name="connsiteY2988" fmla="*/ 578333 h 1008924"/>
                <a:gd name="connsiteX2989" fmla="*/ 89632 w 769088"/>
                <a:gd name="connsiteY2989" fmla="*/ 589258 h 1008924"/>
                <a:gd name="connsiteX2990" fmla="*/ 88437 w 769088"/>
                <a:gd name="connsiteY2990" fmla="*/ 591648 h 1008924"/>
                <a:gd name="connsiteX2991" fmla="*/ 87669 w 769088"/>
                <a:gd name="connsiteY2991" fmla="*/ 593013 h 1008924"/>
                <a:gd name="connsiteX2992" fmla="*/ 84513 w 769088"/>
                <a:gd name="connsiteY2992" fmla="*/ 589002 h 1008924"/>
                <a:gd name="connsiteX2993" fmla="*/ 84513 w 769088"/>
                <a:gd name="connsiteY2993" fmla="*/ 588831 h 1008924"/>
                <a:gd name="connsiteX2994" fmla="*/ 88437 w 769088"/>
                <a:gd name="connsiteY2994" fmla="*/ 591648 h 1008924"/>
                <a:gd name="connsiteX2995" fmla="*/ 95348 w 769088"/>
                <a:gd name="connsiteY2995" fmla="*/ 608034 h 1008924"/>
                <a:gd name="connsiteX2996" fmla="*/ 91167 w 769088"/>
                <a:gd name="connsiteY2996" fmla="*/ 615972 h 1008924"/>
                <a:gd name="connsiteX2997" fmla="*/ 88096 w 769088"/>
                <a:gd name="connsiteY2997" fmla="*/ 612643 h 1008924"/>
                <a:gd name="connsiteX2998" fmla="*/ 83830 w 769088"/>
                <a:gd name="connsiteY2998" fmla="*/ 607864 h 1008924"/>
                <a:gd name="connsiteX2999" fmla="*/ 89034 w 769088"/>
                <a:gd name="connsiteY2999" fmla="*/ 599329 h 1008924"/>
                <a:gd name="connsiteX3000" fmla="*/ 95263 w 769088"/>
                <a:gd name="connsiteY3000" fmla="*/ 608034 h 1008924"/>
                <a:gd name="connsiteX3001" fmla="*/ 87072 w 769088"/>
                <a:gd name="connsiteY3001" fmla="*/ 613753 h 1008924"/>
                <a:gd name="connsiteX3002" fmla="*/ 90229 w 769088"/>
                <a:gd name="connsiteY3002" fmla="*/ 617764 h 1008924"/>
                <a:gd name="connsiteX3003" fmla="*/ 89290 w 769088"/>
                <a:gd name="connsiteY3003" fmla="*/ 619642 h 1008924"/>
                <a:gd name="connsiteX3004" fmla="*/ 84768 w 769088"/>
                <a:gd name="connsiteY3004" fmla="*/ 613668 h 1008924"/>
                <a:gd name="connsiteX3005" fmla="*/ 84598 w 769088"/>
                <a:gd name="connsiteY3005" fmla="*/ 613753 h 1008924"/>
                <a:gd name="connsiteX3006" fmla="*/ 88949 w 769088"/>
                <a:gd name="connsiteY3006" fmla="*/ 620325 h 1008924"/>
                <a:gd name="connsiteX3007" fmla="*/ 85878 w 769088"/>
                <a:gd name="connsiteY3007" fmla="*/ 626299 h 1008924"/>
                <a:gd name="connsiteX3008" fmla="*/ 82892 w 769088"/>
                <a:gd name="connsiteY3008" fmla="*/ 621776 h 1008924"/>
                <a:gd name="connsiteX3009" fmla="*/ 82721 w 769088"/>
                <a:gd name="connsiteY3009" fmla="*/ 621861 h 1008924"/>
                <a:gd name="connsiteX3010" fmla="*/ 85622 w 769088"/>
                <a:gd name="connsiteY3010" fmla="*/ 626811 h 1008924"/>
                <a:gd name="connsiteX3011" fmla="*/ 84001 w 769088"/>
                <a:gd name="connsiteY3011" fmla="*/ 629969 h 1008924"/>
                <a:gd name="connsiteX3012" fmla="*/ 81612 w 769088"/>
                <a:gd name="connsiteY3012" fmla="*/ 624848 h 1008924"/>
                <a:gd name="connsiteX3013" fmla="*/ 78199 w 769088"/>
                <a:gd name="connsiteY3013" fmla="*/ 617423 h 1008924"/>
                <a:gd name="connsiteX3014" fmla="*/ 83318 w 769088"/>
                <a:gd name="connsiteY3014" fmla="*/ 608888 h 1008924"/>
                <a:gd name="connsiteX3015" fmla="*/ 87158 w 769088"/>
                <a:gd name="connsiteY3015" fmla="*/ 613753 h 1008924"/>
                <a:gd name="connsiteX3016" fmla="*/ 80673 w 769088"/>
                <a:gd name="connsiteY3016" fmla="*/ 625189 h 1008924"/>
                <a:gd name="connsiteX3017" fmla="*/ 83233 w 769088"/>
                <a:gd name="connsiteY3017" fmla="*/ 631335 h 1008924"/>
                <a:gd name="connsiteX3018" fmla="*/ 81783 w 769088"/>
                <a:gd name="connsiteY3018" fmla="*/ 634151 h 1008924"/>
                <a:gd name="connsiteX3019" fmla="*/ 76237 w 769088"/>
                <a:gd name="connsiteY3019" fmla="*/ 620666 h 1008924"/>
                <a:gd name="connsiteX3020" fmla="*/ 77772 w 769088"/>
                <a:gd name="connsiteY3020" fmla="*/ 618106 h 1008924"/>
                <a:gd name="connsiteX3021" fmla="*/ 80673 w 769088"/>
                <a:gd name="connsiteY3021" fmla="*/ 625275 h 1008924"/>
                <a:gd name="connsiteX3022" fmla="*/ 81100 w 769088"/>
                <a:gd name="connsiteY3022" fmla="*/ 635431 h 1008924"/>
                <a:gd name="connsiteX3023" fmla="*/ 77687 w 769088"/>
                <a:gd name="connsiteY3023" fmla="*/ 642003 h 1008924"/>
                <a:gd name="connsiteX3024" fmla="*/ 71459 w 769088"/>
                <a:gd name="connsiteY3024" fmla="*/ 628774 h 1008924"/>
                <a:gd name="connsiteX3025" fmla="*/ 75981 w 769088"/>
                <a:gd name="connsiteY3025" fmla="*/ 621093 h 1008924"/>
                <a:gd name="connsiteX3026" fmla="*/ 81100 w 769088"/>
                <a:gd name="connsiteY3026" fmla="*/ 635431 h 1008924"/>
                <a:gd name="connsiteX3027" fmla="*/ 82038 w 769088"/>
                <a:gd name="connsiteY3027" fmla="*/ 637992 h 1008924"/>
                <a:gd name="connsiteX3028" fmla="*/ 84342 w 769088"/>
                <a:gd name="connsiteY3028" fmla="*/ 644308 h 1008924"/>
                <a:gd name="connsiteX3029" fmla="*/ 90400 w 769088"/>
                <a:gd name="connsiteY3029" fmla="*/ 660694 h 1008924"/>
                <a:gd name="connsiteX3030" fmla="*/ 89376 w 769088"/>
                <a:gd name="connsiteY3030" fmla="*/ 662743 h 1008924"/>
                <a:gd name="connsiteX3031" fmla="*/ 88693 w 769088"/>
                <a:gd name="connsiteY3031" fmla="*/ 664194 h 1008924"/>
                <a:gd name="connsiteX3032" fmla="*/ 82380 w 769088"/>
                <a:gd name="connsiteY3032" fmla="*/ 651477 h 1008924"/>
                <a:gd name="connsiteX3033" fmla="*/ 78540 w 769088"/>
                <a:gd name="connsiteY3033" fmla="*/ 643625 h 1008924"/>
                <a:gd name="connsiteX3034" fmla="*/ 82038 w 769088"/>
                <a:gd name="connsiteY3034" fmla="*/ 637906 h 1008924"/>
                <a:gd name="connsiteX3035" fmla="*/ 90826 w 769088"/>
                <a:gd name="connsiteY3035" fmla="*/ 663426 h 1008924"/>
                <a:gd name="connsiteX3036" fmla="*/ 91167 w 769088"/>
                <a:gd name="connsiteY3036" fmla="*/ 662828 h 1008924"/>
                <a:gd name="connsiteX3037" fmla="*/ 93044 w 769088"/>
                <a:gd name="connsiteY3037" fmla="*/ 667778 h 1008924"/>
                <a:gd name="connsiteX3038" fmla="*/ 92362 w 769088"/>
                <a:gd name="connsiteY3038" fmla="*/ 666840 h 1008924"/>
                <a:gd name="connsiteX3039" fmla="*/ 92191 w 769088"/>
                <a:gd name="connsiteY3039" fmla="*/ 666925 h 1008924"/>
                <a:gd name="connsiteX3040" fmla="*/ 93642 w 769088"/>
                <a:gd name="connsiteY3040" fmla="*/ 669315 h 1008924"/>
                <a:gd name="connsiteX3041" fmla="*/ 96116 w 769088"/>
                <a:gd name="connsiteY3041" fmla="*/ 675716 h 1008924"/>
                <a:gd name="connsiteX3042" fmla="*/ 95433 w 769088"/>
                <a:gd name="connsiteY3042" fmla="*/ 677337 h 1008924"/>
                <a:gd name="connsiteX3043" fmla="*/ 89546 w 769088"/>
                <a:gd name="connsiteY3043" fmla="*/ 665815 h 1008924"/>
                <a:gd name="connsiteX3044" fmla="*/ 90912 w 769088"/>
                <a:gd name="connsiteY3044" fmla="*/ 663426 h 1008924"/>
                <a:gd name="connsiteX3045" fmla="*/ 85707 w 769088"/>
                <a:gd name="connsiteY3045" fmla="*/ 643625 h 1008924"/>
                <a:gd name="connsiteX3046" fmla="*/ 82806 w 769088"/>
                <a:gd name="connsiteY3046" fmla="*/ 636712 h 1008924"/>
                <a:gd name="connsiteX3047" fmla="*/ 84427 w 769088"/>
                <a:gd name="connsiteY3047" fmla="*/ 634066 h 1008924"/>
                <a:gd name="connsiteX3048" fmla="*/ 86475 w 769088"/>
                <a:gd name="connsiteY3048" fmla="*/ 638845 h 1008924"/>
                <a:gd name="connsiteX3049" fmla="*/ 93556 w 769088"/>
                <a:gd name="connsiteY3049" fmla="*/ 654379 h 1008924"/>
                <a:gd name="connsiteX3050" fmla="*/ 91850 w 769088"/>
                <a:gd name="connsiteY3050" fmla="*/ 657878 h 1008924"/>
                <a:gd name="connsiteX3051" fmla="*/ 85707 w 769088"/>
                <a:gd name="connsiteY3051" fmla="*/ 643625 h 1008924"/>
                <a:gd name="connsiteX3052" fmla="*/ 94666 w 769088"/>
                <a:gd name="connsiteY3052" fmla="*/ 656683 h 1008924"/>
                <a:gd name="connsiteX3053" fmla="*/ 99784 w 769088"/>
                <a:gd name="connsiteY3053" fmla="*/ 667266 h 1008924"/>
                <a:gd name="connsiteX3054" fmla="*/ 97908 w 769088"/>
                <a:gd name="connsiteY3054" fmla="*/ 671704 h 1008924"/>
                <a:gd name="connsiteX3055" fmla="*/ 92874 w 769088"/>
                <a:gd name="connsiteY3055" fmla="*/ 660097 h 1008924"/>
                <a:gd name="connsiteX3056" fmla="*/ 94751 w 769088"/>
                <a:gd name="connsiteY3056" fmla="*/ 656768 h 1008924"/>
                <a:gd name="connsiteX3057" fmla="*/ 101235 w 769088"/>
                <a:gd name="connsiteY3057" fmla="*/ 670168 h 1008924"/>
                <a:gd name="connsiteX3058" fmla="*/ 104562 w 769088"/>
                <a:gd name="connsiteY3058" fmla="*/ 676825 h 1008924"/>
                <a:gd name="connsiteX3059" fmla="*/ 110193 w 769088"/>
                <a:gd name="connsiteY3059" fmla="*/ 687494 h 1008924"/>
                <a:gd name="connsiteX3060" fmla="*/ 109852 w 769088"/>
                <a:gd name="connsiteY3060" fmla="*/ 688433 h 1008924"/>
                <a:gd name="connsiteX3061" fmla="*/ 101917 w 769088"/>
                <a:gd name="connsiteY3061" fmla="*/ 679215 h 1008924"/>
                <a:gd name="connsiteX3062" fmla="*/ 100296 w 769088"/>
                <a:gd name="connsiteY3062" fmla="*/ 677167 h 1008924"/>
                <a:gd name="connsiteX3063" fmla="*/ 99102 w 769088"/>
                <a:gd name="connsiteY3063" fmla="*/ 674436 h 1008924"/>
                <a:gd name="connsiteX3064" fmla="*/ 101235 w 769088"/>
                <a:gd name="connsiteY3064" fmla="*/ 670168 h 1008924"/>
                <a:gd name="connsiteX3065" fmla="*/ 108743 w 769088"/>
                <a:gd name="connsiteY3065" fmla="*/ 691420 h 1008924"/>
                <a:gd name="connsiteX3066" fmla="*/ 107804 w 769088"/>
                <a:gd name="connsiteY3066" fmla="*/ 694066 h 1008924"/>
                <a:gd name="connsiteX3067" fmla="*/ 103197 w 769088"/>
                <a:gd name="connsiteY3067" fmla="*/ 683739 h 1008924"/>
                <a:gd name="connsiteX3068" fmla="*/ 108743 w 769088"/>
                <a:gd name="connsiteY3068" fmla="*/ 691420 h 1008924"/>
                <a:gd name="connsiteX3069" fmla="*/ 109852 w 769088"/>
                <a:gd name="connsiteY3069" fmla="*/ 697480 h 1008924"/>
                <a:gd name="connsiteX3070" fmla="*/ 110193 w 769088"/>
                <a:gd name="connsiteY3070" fmla="*/ 697736 h 1008924"/>
                <a:gd name="connsiteX3071" fmla="*/ 113179 w 769088"/>
                <a:gd name="connsiteY3071" fmla="*/ 701491 h 1008924"/>
                <a:gd name="connsiteX3072" fmla="*/ 116336 w 769088"/>
                <a:gd name="connsiteY3072" fmla="*/ 705161 h 1008924"/>
                <a:gd name="connsiteX3073" fmla="*/ 119663 w 769088"/>
                <a:gd name="connsiteY3073" fmla="*/ 708660 h 1008924"/>
                <a:gd name="connsiteX3074" fmla="*/ 122991 w 769088"/>
                <a:gd name="connsiteY3074" fmla="*/ 711904 h 1008924"/>
                <a:gd name="connsiteX3075" fmla="*/ 122649 w 769088"/>
                <a:gd name="connsiteY3075" fmla="*/ 711818 h 1008924"/>
                <a:gd name="connsiteX3076" fmla="*/ 117445 w 769088"/>
                <a:gd name="connsiteY3076" fmla="*/ 709941 h 1008924"/>
                <a:gd name="connsiteX3077" fmla="*/ 116165 w 769088"/>
                <a:gd name="connsiteY3077" fmla="*/ 709514 h 1008924"/>
                <a:gd name="connsiteX3078" fmla="*/ 114459 w 769088"/>
                <a:gd name="connsiteY3078" fmla="*/ 709002 h 1008924"/>
                <a:gd name="connsiteX3079" fmla="*/ 109511 w 769088"/>
                <a:gd name="connsiteY3079" fmla="*/ 698162 h 1008924"/>
                <a:gd name="connsiteX3080" fmla="*/ 109766 w 769088"/>
                <a:gd name="connsiteY3080" fmla="*/ 697565 h 1008924"/>
                <a:gd name="connsiteX3081" fmla="*/ 116677 w 769088"/>
                <a:gd name="connsiteY3081" fmla="*/ 704734 h 1008924"/>
                <a:gd name="connsiteX3082" fmla="*/ 113435 w 769088"/>
                <a:gd name="connsiteY3082" fmla="*/ 701235 h 1008924"/>
                <a:gd name="connsiteX3083" fmla="*/ 110449 w 769088"/>
                <a:gd name="connsiteY3083" fmla="*/ 697565 h 1008924"/>
                <a:gd name="connsiteX3084" fmla="*/ 110023 w 769088"/>
                <a:gd name="connsiteY3084" fmla="*/ 697053 h 1008924"/>
                <a:gd name="connsiteX3085" fmla="*/ 111046 w 769088"/>
                <a:gd name="connsiteY3085" fmla="*/ 694578 h 1008924"/>
                <a:gd name="connsiteX3086" fmla="*/ 113777 w 769088"/>
                <a:gd name="connsiteY3086" fmla="*/ 698077 h 1008924"/>
                <a:gd name="connsiteX3087" fmla="*/ 120346 w 769088"/>
                <a:gd name="connsiteY3087" fmla="*/ 705844 h 1008924"/>
                <a:gd name="connsiteX3088" fmla="*/ 123844 w 769088"/>
                <a:gd name="connsiteY3088" fmla="*/ 711733 h 1008924"/>
                <a:gd name="connsiteX3089" fmla="*/ 116677 w 769088"/>
                <a:gd name="connsiteY3089" fmla="*/ 704734 h 1008924"/>
                <a:gd name="connsiteX3090" fmla="*/ 126489 w 769088"/>
                <a:gd name="connsiteY3090" fmla="*/ 717451 h 1008924"/>
                <a:gd name="connsiteX3091" fmla="*/ 125550 w 769088"/>
                <a:gd name="connsiteY3091" fmla="*/ 720268 h 1008924"/>
                <a:gd name="connsiteX3092" fmla="*/ 124868 w 769088"/>
                <a:gd name="connsiteY3092" fmla="*/ 722487 h 1008924"/>
                <a:gd name="connsiteX3093" fmla="*/ 124527 w 769088"/>
                <a:gd name="connsiteY3093" fmla="*/ 722231 h 1008924"/>
                <a:gd name="connsiteX3094" fmla="*/ 125038 w 769088"/>
                <a:gd name="connsiteY3094" fmla="*/ 716939 h 1008924"/>
                <a:gd name="connsiteX3095" fmla="*/ 126489 w 769088"/>
                <a:gd name="connsiteY3095" fmla="*/ 717451 h 1008924"/>
                <a:gd name="connsiteX3096" fmla="*/ 127086 w 769088"/>
                <a:gd name="connsiteY3096" fmla="*/ 720694 h 1008924"/>
                <a:gd name="connsiteX3097" fmla="*/ 128024 w 769088"/>
                <a:gd name="connsiteY3097" fmla="*/ 718219 h 1008924"/>
                <a:gd name="connsiteX3098" fmla="*/ 135361 w 769088"/>
                <a:gd name="connsiteY3098" fmla="*/ 729144 h 1008924"/>
                <a:gd name="connsiteX3099" fmla="*/ 135106 w 769088"/>
                <a:gd name="connsiteY3099" fmla="*/ 730083 h 1008924"/>
                <a:gd name="connsiteX3100" fmla="*/ 125977 w 769088"/>
                <a:gd name="connsiteY3100" fmla="*/ 723340 h 1008924"/>
                <a:gd name="connsiteX3101" fmla="*/ 127001 w 769088"/>
                <a:gd name="connsiteY3101" fmla="*/ 720694 h 1008924"/>
                <a:gd name="connsiteX3102" fmla="*/ 140907 w 769088"/>
                <a:gd name="connsiteY3102" fmla="*/ 719414 h 1008924"/>
                <a:gd name="connsiteX3103" fmla="*/ 144832 w 769088"/>
                <a:gd name="connsiteY3103" fmla="*/ 709087 h 1008924"/>
                <a:gd name="connsiteX3104" fmla="*/ 155667 w 769088"/>
                <a:gd name="connsiteY3104" fmla="*/ 727352 h 1008924"/>
                <a:gd name="connsiteX3105" fmla="*/ 147477 w 769088"/>
                <a:gd name="connsiteY3105" fmla="*/ 722913 h 1008924"/>
                <a:gd name="connsiteX3106" fmla="*/ 143040 w 769088"/>
                <a:gd name="connsiteY3106" fmla="*/ 718134 h 1008924"/>
                <a:gd name="connsiteX3107" fmla="*/ 142869 w 769088"/>
                <a:gd name="connsiteY3107" fmla="*/ 718305 h 1008924"/>
                <a:gd name="connsiteX3108" fmla="*/ 146709 w 769088"/>
                <a:gd name="connsiteY3108" fmla="*/ 722572 h 1008924"/>
                <a:gd name="connsiteX3109" fmla="*/ 141590 w 769088"/>
                <a:gd name="connsiteY3109" fmla="*/ 720012 h 1008924"/>
                <a:gd name="connsiteX3110" fmla="*/ 141078 w 769088"/>
                <a:gd name="connsiteY3110" fmla="*/ 719500 h 1008924"/>
                <a:gd name="connsiteX3111" fmla="*/ 154388 w 769088"/>
                <a:gd name="connsiteY3111" fmla="*/ 730339 h 1008924"/>
                <a:gd name="connsiteX3112" fmla="*/ 155070 w 769088"/>
                <a:gd name="connsiteY3112" fmla="*/ 730680 h 1008924"/>
                <a:gd name="connsiteX3113" fmla="*/ 155070 w 769088"/>
                <a:gd name="connsiteY3113" fmla="*/ 731022 h 1008924"/>
                <a:gd name="connsiteX3114" fmla="*/ 154473 w 769088"/>
                <a:gd name="connsiteY3114" fmla="*/ 730339 h 1008924"/>
                <a:gd name="connsiteX3115" fmla="*/ 154899 w 769088"/>
                <a:gd name="connsiteY3115" fmla="*/ 731619 h 1008924"/>
                <a:gd name="connsiteX3116" fmla="*/ 154899 w 769088"/>
                <a:gd name="connsiteY3116" fmla="*/ 731875 h 1008924"/>
                <a:gd name="connsiteX3117" fmla="*/ 150975 w 769088"/>
                <a:gd name="connsiteY3117" fmla="*/ 728461 h 1008924"/>
                <a:gd name="connsiteX3118" fmla="*/ 153193 w 769088"/>
                <a:gd name="connsiteY3118" fmla="*/ 729656 h 1008924"/>
                <a:gd name="connsiteX3119" fmla="*/ 154985 w 769088"/>
                <a:gd name="connsiteY3119" fmla="*/ 731619 h 1008924"/>
                <a:gd name="connsiteX3120" fmla="*/ 153620 w 769088"/>
                <a:gd name="connsiteY3120" fmla="*/ 734350 h 1008924"/>
                <a:gd name="connsiteX3121" fmla="*/ 154131 w 769088"/>
                <a:gd name="connsiteY3121" fmla="*/ 734692 h 1008924"/>
                <a:gd name="connsiteX3122" fmla="*/ 152681 w 769088"/>
                <a:gd name="connsiteY3122" fmla="*/ 740239 h 1008924"/>
                <a:gd name="connsiteX3123" fmla="*/ 152255 w 769088"/>
                <a:gd name="connsiteY3123" fmla="*/ 739983 h 1008924"/>
                <a:gd name="connsiteX3124" fmla="*/ 146709 w 769088"/>
                <a:gd name="connsiteY3124" fmla="*/ 730083 h 1008924"/>
                <a:gd name="connsiteX3125" fmla="*/ 153620 w 769088"/>
                <a:gd name="connsiteY3125" fmla="*/ 734350 h 1008924"/>
                <a:gd name="connsiteX3126" fmla="*/ 154899 w 769088"/>
                <a:gd name="connsiteY3126" fmla="*/ 741690 h 1008924"/>
                <a:gd name="connsiteX3127" fmla="*/ 156606 w 769088"/>
                <a:gd name="connsiteY3127" fmla="*/ 736484 h 1008924"/>
                <a:gd name="connsiteX3128" fmla="*/ 163005 w 769088"/>
                <a:gd name="connsiteY3128" fmla="*/ 740666 h 1008924"/>
                <a:gd name="connsiteX3129" fmla="*/ 165991 w 769088"/>
                <a:gd name="connsiteY3129" fmla="*/ 743995 h 1008924"/>
                <a:gd name="connsiteX3130" fmla="*/ 167782 w 769088"/>
                <a:gd name="connsiteY3130" fmla="*/ 746811 h 1008924"/>
                <a:gd name="connsiteX3131" fmla="*/ 167185 w 769088"/>
                <a:gd name="connsiteY3131" fmla="*/ 749457 h 1008924"/>
                <a:gd name="connsiteX3132" fmla="*/ 154814 w 769088"/>
                <a:gd name="connsiteY3132" fmla="*/ 741776 h 1008924"/>
                <a:gd name="connsiteX3133" fmla="*/ 160616 w 769088"/>
                <a:gd name="connsiteY3133" fmla="*/ 763027 h 1008924"/>
                <a:gd name="connsiteX3134" fmla="*/ 159763 w 769088"/>
                <a:gd name="connsiteY3134" fmla="*/ 762430 h 1008924"/>
                <a:gd name="connsiteX3135" fmla="*/ 160530 w 769088"/>
                <a:gd name="connsiteY3135" fmla="*/ 762857 h 1008924"/>
                <a:gd name="connsiteX3136" fmla="*/ 160701 w 769088"/>
                <a:gd name="connsiteY3136" fmla="*/ 763027 h 1008924"/>
                <a:gd name="connsiteX3137" fmla="*/ 161469 w 769088"/>
                <a:gd name="connsiteY3137" fmla="*/ 754492 h 1008924"/>
                <a:gd name="connsiteX3138" fmla="*/ 162663 w 769088"/>
                <a:gd name="connsiteY3138" fmla="*/ 756029 h 1008924"/>
                <a:gd name="connsiteX3139" fmla="*/ 162578 w 769088"/>
                <a:gd name="connsiteY3139" fmla="*/ 756199 h 1008924"/>
                <a:gd name="connsiteX3140" fmla="*/ 163090 w 769088"/>
                <a:gd name="connsiteY3140" fmla="*/ 756797 h 1008924"/>
                <a:gd name="connsiteX3141" fmla="*/ 160872 w 769088"/>
                <a:gd name="connsiteY3141" fmla="*/ 755346 h 1008924"/>
                <a:gd name="connsiteX3142" fmla="*/ 159763 w 769088"/>
                <a:gd name="connsiteY3142" fmla="*/ 753383 h 1008924"/>
                <a:gd name="connsiteX3143" fmla="*/ 161554 w 769088"/>
                <a:gd name="connsiteY3143" fmla="*/ 754578 h 1008924"/>
                <a:gd name="connsiteX3144" fmla="*/ 162407 w 769088"/>
                <a:gd name="connsiteY3144" fmla="*/ 755090 h 1008924"/>
                <a:gd name="connsiteX3145" fmla="*/ 165564 w 769088"/>
                <a:gd name="connsiteY3145" fmla="*/ 757138 h 1008924"/>
                <a:gd name="connsiteX3146" fmla="*/ 165308 w 769088"/>
                <a:gd name="connsiteY3146" fmla="*/ 758248 h 1008924"/>
                <a:gd name="connsiteX3147" fmla="*/ 164796 w 769088"/>
                <a:gd name="connsiteY3147" fmla="*/ 757906 h 1008924"/>
                <a:gd name="connsiteX3148" fmla="*/ 162407 w 769088"/>
                <a:gd name="connsiteY3148" fmla="*/ 755005 h 1008924"/>
                <a:gd name="connsiteX3149" fmla="*/ 174010 w 769088"/>
                <a:gd name="connsiteY3149" fmla="*/ 771050 h 1008924"/>
                <a:gd name="connsiteX3150" fmla="*/ 175973 w 769088"/>
                <a:gd name="connsiteY3150" fmla="*/ 773610 h 1008924"/>
                <a:gd name="connsiteX3151" fmla="*/ 168124 w 769088"/>
                <a:gd name="connsiteY3151" fmla="*/ 768234 h 1008924"/>
                <a:gd name="connsiteX3152" fmla="*/ 167441 w 769088"/>
                <a:gd name="connsiteY3152" fmla="*/ 767039 h 1008924"/>
                <a:gd name="connsiteX3153" fmla="*/ 174010 w 769088"/>
                <a:gd name="connsiteY3153" fmla="*/ 771050 h 1008924"/>
                <a:gd name="connsiteX3154" fmla="*/ 177423 w 769088"/>
                <a:gd name="connsiteY3154" fmla="*/ 775659 h 1008924"/>
                <a:gd name="connsiteX3155" fmla="*/ 177338 w 769088"/>
                <a:gd name="connsiteY3155" fmla="*/ 776342 h 1008924"/>
                <a:gd name="connsiteX3156" fmla="*/ 171024 w 769088"/>
                <a:gd name="connsiteY3156" fmla="*/ 771477 h 1008924"/>
                <a:gd name="connsiteX3157" fmla="*/ 177423 w 769088"/>
                <a:gd name="connsiteY3157" fmla="*/ 775659 h 1008924"/>
                <a:gd name="connsiteX3158" fmla="*/ 176229 w 769088"/>
                <a:gd name="connsiteY3158" fmla="*/ 782060 h 1008924"/>
                <a:gd name="connsiteX3159" fmla="*/ 176229 w 769088"/>
                <a:gd name="connsiteY3159" fmla="*/ 782316 h 1008924"/>
                <a:gd name="connsiteX3160" fmla="*/ 175631 w 769088"/>
                <a:gd name="connsiteY3160" fmla="*/ 781292 h 1008924"/>
                <a:gd name="connsiteX3161" fmla="*/ 176229 w 769088"/>
                <a:gd name="connsiteY3161" fmla="*/ 782060 h 1008924"/>
                <a:gd name="connsiteX3162" fmla="*/ 177253 w 769088"/>
                <a:gd name="connsiteY3162" fmla="*/ 787096 h 1008924"/>
                <a:gd name="connsiteX3163" fmla="*/ 178788 w 769088"/>
                <a:gd name="connsiteY3163" fmla="*/ 789400 h 1008924"/>
                <a:gd name="connsiteX3164" fmla="*/ 176911 w 769088"/>
                <a:gd name="connsiteY3164" fmla="*/ 788546 h 1008924"/>
                <a:gd name="connsiteX3165" fmla="*/ 177253 w 769088"/>
                <a:gd name="connsiteY3165" fmla="*/ 787181 h 1008924"/>
                <a:gd name="connsiteX3166" fmla="*/ 179556 w 769088"/>
                <a:gd name="connsiteY3166" fmla="*/ 790595 h 1008924"/>
                <a:gd name="connsiteX3167" fmla="*/ 181177 w 769088"/>
                <a:gd name="connsiteY3167" fmla="*/ 793070 h 1008924"/>
                <a:gd name="connsiteX3168" fmla="*/ 176229 w 769088"/>
                <a:gd name="connsiteY3168" fmla="*/ 791448 h 1008924"/>
                <a:gd name="connsiteX3169" fmla="*/ 176826 w 769088"/>
                <a:gd name="connsiteY3169" fmla="*/ 788973 h 1008924"/>
                <a:gd name="connsiteX3170" fmla="*/ 179556 w 769088"/>
                <a:gd name="connsiteY3170" fmla="*/ 790680 h 1008924"/>
                <a:gd name="connsiteX3171" fmla="*/ 200459 w 769088"/>
                <a:gd name="connsiteY3171" fmla="*/ 817053 h 1008924"/>
                <a:gd name="connsiteX3172" fmla="*/ 201397 w 769088"/>
                <a:gd name="connsiteY3172" fmla="*/ 817565 h 1008924"/>
                <a:gd name="connsiteX3173" fmla="*/ 202677 w 769088"/>
                <a:gd name="connsiteY3173" fmla="*/ 818248 h 1008924"/>
                <a:gd name="connsiteX3174" fmla="*/ 200459 w 769088"/>
                <a:gd name="connsiteY3174" fmla="*/ 817224 h 1008924"/>
                <a:gd name="connsiteX3175" fmla="*/ 200459 w 769088"/>
                <a:gd name="connsiteY3175" fmla="*/ 817053 h 1008924"/>
                <a:gd name="connsiteX3176" fmla="*/ 200629 w 769088"/>
                <a:gd name="connsiteY3176" fmla="*/ 815517 h 1008924"/>
                <a:gd name="connsiteX3177" fmla="*/ 201397 w 769088"/>
                <a:gd name="connsiteY3177" fmla="*/ 808689 h 1008924"/>
                <a:gd name="connsiteX3178" fmla="*/ 205834 w 769088"/>
                <a:gd name="connsiteY3178" fmla="*/ 811164 h 1008924"/>
                <a:gd name="connsiteX3179" fmla="*/ 212830 w 769088"/>
                <a:gd name="connsiteY3179" fmla="*/ 819528 h 1008924"/>
                <a:gd name="connsiteX3180" fmla="*/ 212830 w 769088"/>
                <a:gd name="connsiteY3180" fmla="*/ 819528 h 1008924"/>
                <a:gd name="connsiteX3181" fmla="*/ 212830 w 769088"/>
                <a:gd name="connsiteY3181" fmla="*/ 819528 h 1008924"/>
                <a:gd name="connsiteX3182" fmla="*/ 212830 w 769088"/>
                <a:gd name="connsiteY3182" fmla="*/ 819528 h 1008924"/>
                <a:gd name="connsiteX3183" fmla="*/ 212830 w 769088"/>
                <a:gd name="connsiteY3183" fmla="*/ 819528 h 1008924"/>
                <a:gd name="connsiteX3184" fmla="*/ 215219 w 769088"/>
                <a:gd name="connsiteY3184" fmla="*/ 822088 h 1008924"/>
                <a:gd name="connsiteX3185" fmla="*/ 202080 w 769088"/>
                <a:gd name="connsiteY3185" fmla="*/ 816114 h 1008924"/>
                <a:gd name="connsiteX3186" fmla="*/ 200459 w 769088"/>
                <a:gd name="connsiteY3186" fmla="*/ 815431 h 1008924"/>
                <a:gd name="connsiteX3187" fmla="*/ 203957 w 769088"/>
                <a:gd name="connsiteY3187" fmla="*/ 796825 h 1008924"/>
                <a:gd name="connsiteX3188" fmla="*/ 203018 w 769088"/>
                <a:gd name="connsiteY3188" fmla="*/ 795460 h 1008924"/>
                <a:gd name="connsiteX3189" fmla="*/ 203445 w 769088"/>
                <a:gd name="connsiteY3189" fmla="*/ 791790 h 1008924"/>
                <a:gd name="connsiteX3190" fmla="*/ 210270 w 769088"/>
                <a:gd name="connsiteY3190" fmla="*/ 795801 h 1008924"/>
                <a:gd name="connsiteX3191" fmla="*/ 210356 w 769088"/>
                <a:gd name="connsiteY3191" fmla="*/ 795630 h 1008924"/>
                <a:gd name="connsiteX3192" fmla="*/ 203530 w 769088"/>
                <a:gd name="connsiteY3192" fmla="*/ 791448 h 1008924"/>
                <a:gd name="connsiteX3193" fmla="*/ 203701 w 769088"/>
                <a:gd name="connsiteY3193" fmla="*/ 790168 h 1008924"/>
                <a:gd name="connsiteX3194" fmla="*/ 211635 w 769088"/>
                <a:gd name="connsiteY3194" fmla="*/ 795545 h 1008924"/>
                <a:gd name="connsiteX3195" fmla="*/ 211635 w 769088"/>
                <a:gd name="connsiteY3195" fmla="*/ 801519 h 1008924"/>
                <a:gd name="connsiteX3196" fmla="*/ 211635 w 769088"/>
                <a:gd name="connsiteY3196" fmla="*/ 802800 h 1008924"/>
                <a:gd name="connsiteX3197" fmla="*/ 203871 w 769088"/>
                <a:gd name="connsiteY3197" fmla="*/ 796825 h 1008924"/>
                <a:gd name="connsiteX3198" fmla="*/ 216669 w 769088"/>
                <a:gd name="connsiteY3198" fmla="*/ 815773 h 1008924"/>
                <a:gd name="connsiteX3199" fmla="*/ 216413 w 769088"/>
                <a:gd name="connsiteY3199" fmla="*/ 815602 h 1008924"/>
                <a:gd name="connsiteX3200" fmla="*/ 215219 w 769088"/>
                <a:gd name="connsiteY3200" fmla="*/ 814322 h 1008924"/>
                <a:gd name="connsiteX3201" fmla="*/ 215901 w 769088"/>
                <a:gd name="connsiteY3201" fmla="*/ 814748 h 1008924"/>
                <a:gd name="connsiteX3202" fmla="*/ 216669 w 769088"/>
                <a:gd name="connsiteY3202" fmla="*/ 815773 h 1008924"/>
                <a:gd name="connsiteX3203" fmla="*/ 221020 w 769088"/>
                <a:gd name="connsiteY3203" fmla="*/ 819272 h 1008924"/>
                <a:gd name="connsiteX3204" fmla="*/ 231685 w 769088"/>
                <a:gd name="connsiteY3204" fmla="*/ 829770 h 1008924"/>
                <a:gd name="connsiteX3205" fmla="*/ 226480 w 769088"/>
                <a:gd name="connsiteY3205" fmla="*/ 827295 h 1008924"/>
                <a:gd name="connsiteX3206" fmla="*/ 221106 w 769088"/>
                <a:gd name="connsiteY3206" fmla="*/ 821064 h 1008924"/>
                <a:gd name="connsiteX3207" fmla="*/ 219058 w 769088"/>
                <a:gd name="connsiteY3207" fmla="*/ 818162 h 1008924"/>
                <a:gd name="connsiteX3208" fmla="*/ 221020 w 769088"/>
                <a:gd name="connsiteY3208" fmla="*/ 819186 h 1008924"/>
                <a:gd name="connsiteX3209" fmla="*/ 239961 w 769088"/>
                <a:gd name="connsiteY3209" fmla="*/ 830026 h 1008924"/>
                <a:gd name="connsiteX3210" fmla="*/ 244568 w 769088"/>
                <a:gd name="connsiteY3210" fmla="*/ 833098 h 1008924"/>
                <a:gd name="connsiteX3211" fmla="*/ 250540 w 769088"/>
                <a:gd name="connsiteY3211" fmla="*/ 837366 h 1008924"/>
                <a:gd name="connsiteX3212" fmla="*/ 250796 w 769088"/>
                <a:gd name="connsiteY3212" fmla="*/ 839073 h 1008924"/>
                <a:gd name="connsiteX3213" fmla="*/ 242862 w 769088"/>
                <a:gd name="connsiteY3213" fmla="*/ 835232 h 1008924"/>
                <a:gd name="connsiteX3214" fmla="*/ 240046 w 769088"/>
                <a:gd name="connsiteY3214" fmla="*/ 832757 h 1008924"/>
                <a:gd name="connsiteX3215" fmla="*/ 239875 w 769088"/>
                <a:gd name="connsiteY3215" fmla="*/ 830026 h 1008924"/>
                <a:gd name="connsiteX3216" fmla="*/ 254976 w 769088"/>
                <a:gd name="connsiteY3216" fmla="*/ 856142 h 1008924"/>
                <a:gd name="connsiteX3217" fmla="*/ 254465 w 769088"/>
                <a:gd name="connsiteY3217" fmla="*/ 851107 h 1008924"/>
                <a:gd name="connsiteX3218" fmla="*/ 265897 w 769088"/>
                <a:gd name="connsiteY3218" fmla="*/ 861349 h 1008924"/>
                <a:gd name="connsiteX3219" fmla="*/ 255062 w 769088"/>
                <a:gd name="connsiteY3219" fmla="*/ 856398 h 1008924"/>
                <a:gd name="connsiteX3220" fmla="*/ 255062 w 769088"/>
                <a:gd name="connsiteY3220" fmla="*/ 856142 h 1008924"/>
                <a:gd name="connsiteX3221" fmla="*/ 252673 w 769088"/>
                <a:gd name="connsiteY3221" fmla="*/ 833440 h 1008924"/>
                <a:gd name="connsiteX3222" fmla="*/ 252417 w 769088"/>
                <a:gd name="connsiteY3222" fmla="*/ 829940 h 1008924"/>
                <a:gd name="connsiteX3223" fmla="*/ 257962 w 769088"/>
                <a:gd name="connsiteY3223" fmla="*/ 835915 h 1008924"/>
                <a:gd name="connsiteX3224" fmla="*/ 252673 w 769088"/>
                <a:gd name="connsiteY3224" fmla="*/ 833440 h 1008924"/>
                <a:gd name="connsiteX3225" fmla="*/ 247383 w 769088"/>
                <a:gd name="connsiteY3225" fmla="*/ 811249 h 1008924"/>
                <a:gd name="connsiteX3226" fmla="*/ 238851 w 769088"/>
                <a:gd name="connsiteY3226" fmla="*/ 806214 h 1008924"/>
                <a:gd name="connsiteX3227" fmla="*/ 238339 w 769088"/>
                <a:gd name="connsiteY3227" fmla="*/ 792046 h 1008924"/>
                <a:gd name="connsiteX3228" fmla="*/ 238084 w 769088"/>
                <a:gd name="connsiteY3228" fmla="*/ 782487 h 1008924"/>
                <a:gd name="connsiteX3229" fmla="*/ 240472 w 769088"/>
                <a:gd name="connsiteY3229" fmla="*/ 786498 h 1008924"/>
                <a:gd name="connsiteX3230" fmla="*/ 240643 w 769088"/>
                <a:gd name="connsiteY3230" fmla="*/ 786413 h 1008924"/>
                <a:gd name="connsiteX3231" fmla="*/ 238084 w 769088"/>
                <a:gd name="connsiteY3231" fmla="*/ 781633 h 1008924"/>
                <a:gd name="connsiteX3232" fmla="*/ 237742 w 769088"/>
                <a:gd name="connsiteY3232" fmla="*/ 768831 h 1008924"/>
                <a:gd name="connsiteX3233" fmla="*/ 244909 w 769088"/>
                <a:gd name="connsiteY3233" fmla="*/ 778561 h 1008924"/>
                <a:gd name="connsiteX3234" fmla="*/ 247383 w 769088"/>
                <a:gd name="connsiteY3234" fmla="*/ 811249 h 1008924"/>
                <a:gd name="connsiteX3235" fmla="*/ 208052 w 769088"/>
                <a:gd name="connsiteY3235" fmla="*/ 637138 h 1008924"/>
                <a:gd name="connsiteX3236" fmla="*/ 207881 w 769088"/>
                <a:gd name="connsiteY3236" fmla="*/ 637821 h 1008924"/>
                <a:gd name="connsiteX3237" fmla="*/ 207284 w 769088"/>
                <a:gd name="connsiteY3237" fmla="*/ 635687 h 1008924"/>
                <a:gd name="connsiteX3238" fmla="*/ 208052 w 769088"/>
                <a:gd name="connsiteY3238" fmla="*/ 637138 h 1008924"/>
                <a:gd name="connsiteX3239" fmla="*/ 213171 w 769088"/>
                <a:gd name="connsiteY3239" fmla="*/ 643369 h 1008924"/>
                <a:gd name="connsiteX3240" fmla="*/ 211465 w 769088"/>
                <a:gd name="connsiteY3240" fmla="*/ 639699 h 1008924"/>
                <a:gd name="connsiteX3241" fmla="*/ 211806 w 769088"/>
                <a:gd name="connsiteY3241" fmla="*/ 637309 h 1008924"/>
                <a:gd name="connsiteX3242" fmla="*/ 215219 w 769088"/>
                <a:gd name="connsiteY3242" fmla="*/ 614009 h 1008924"/>
                <a:gd name="connsiteX3243" fmla="*/ 223068 w 769088"/>
                <a:gd name="connsiteY3243" fmla="*/ 635687 h 1008924"/>
                <a:gd name="connsiteX3244" fmla="*/ 227675 w 769088"/>
                <a:gd name="connsiteY3244" fmla="*/ 648490 h 1008924"/>
                <a:gd name="connsiteX3245" fmla="*/ 226310 w 769088"/>
                <a:gd name="connsiteY3245" fmla="*/ 654549 h 1008924"/>
                <a:gd name="connsiteX3246" fmla="*/ 224092 w 769088"/>
                <a:gd name="connsiteY3246" fmla="*/ 665474 h 1008924"/>
                <a:gd name="connsiteX3247" fmla="*/ 224092 w 769088"/>
                <a:gd name="connsiteY3247" fmla="*/ 665815 h 1008924"/>
                <a:gd name="connsiteX3248" fmla="*/ 213256 w 769088"/>
                <a:gd name="connsiteY3248" fmla="*/ 643369 h 1008924"/>
                <a:gd name="connsiteX3249" fmla="*/ 213256 w 769088"/>
                <a:gd name="connsiteY3249" fmla="*/ 593269 h 1008924"/>
                <a:gd name="connsiteX3250" fmla="*/ 212915 w 769088"/>
                <a:gd name="connsiteY3250" fmla="*/ 592160 h 1008924"/>
                <a:gd name="connsiteX3251" fmla="*/ 212915 w 769088"/>
                <a:gd name="connsiteY3251" fmla="*/ 592160 h 1008924"/>
                <a:gd name="connsiteX3252" fmla="*/ 212915 w 769088"/>
                <a:gd name="connsiteY3252" fmla="*/ 592160 h 1008924"/>
                <a:gd name="connsiteX3253" fmla="*/ 212915 w 769088"/>
                <a:gd name="connsiteY3253" fmla="*/ 592160 h 1008924"/>
                <a:gd name="connsiteX3254" fmla="*/ 212915 w 769088"/>
                <a:gd name="connsiteY3254" fmla="*/ 592160 h 1008924"/>
                <a:gd name="connsiteX3255" fmla="*/ 197899 w 769088"/>
                <a:gd name="connsiteY3255" fmla="*/ 550254 h 1008924"/>
                <a:gd name="connsiteX3256" fmla="*/ 195084 w 769088"/>
                <a:gd name="connsiteY3256" fmla="*/ 542487 h 1008924"/>
                <a:gd name="connsiteX3257" fmla="*/ 195084 w 769088"/>
                <a:gd name="connsiteY3257" fmla="*/ 542487 h 1008924"/>
                <a:gd name="connsiteX3258" fmla="*/ 208990 w 769088"/>
                <a:gd name="connsiteY3258" fmla="*/ 565446 h 1008924"/>
                <a:gd name="connsiteX3259" fmla="*/ 216328 w 769088"/>
                <a:gd name="connsiteY3259" fmla="*/ 576200 h 1008924"/>
                <a:gd name="connsiteX3260" fmla="*/ 213171 w 769088"/>
                <a:gd name="connsiteY3260" fmla="*/ 593355 h 1008924"/>
                <a:gd name="connsiteX3261" fmla="*/ 210270 w 769088"/>
                <a:gd name="connsiteY3261" fmla="*/ 564421 h 1008924"/>
                <a:gd name="connsiteX3262" fmla="*/ 196961 w 769088"/>
                <a:gd name="connsiteY3262" fmla="*/ 539585 h 1008924"/>
                <a:gd name="connsiteX3263" fmla="*/ 205834 w 769088"/>
                <a:gd name="connsiteY3263" fmla="*/ 526356 h 1008924"/>
                <a:gd name="connsiteX3264" fmla="*/ 208478 w 769088"/>
                <a:gd name="connsiteY3264" fmla="*/ 530965 h 1008924"/>
                <a:gd name="connsiteX3265" fmla="*/ 202677 w 769088"/>
                <a:gd name="connsiteY3265" fmla="*/ 540012 h 1008924"/>
                <a:gd name="connsiteX3266" fmla="*/ 202848 w 769088"/>
                <a:gd name="connsiteY3266" fmla="*/ 540097 h 1008924"/>
                <a:gd name="connsiteX3267" fmla="*/ 208905 w 769088"/>
                <a:gd name="connsiteY3267" fmla="*/ 531648 h 1008924"/>
                <a:gd name="connsiteX3268" fmla="*/ 221191 w 769088"/>
                <a:gd name="connsiteY3268" fmla="*/ 553070 h 1008924"/>
                <a:gd name="connsiteX3269" fmla="*/ 216584 w 769088"/>
                <a:gd name="connsiteY3269" fmla="*/ 574749 h 1008924"/>
                <a:gd name="connsiteX3270" fmla="*/ 210185 w 769088"/>
                <a:gd name="connsiteY3270" fmla="*/ 564336 h 1008924"/>
                <a:gd name="connsiteX3271" fmla="*/ 210953 w 769088"/>
                <a:gd name="connsiteY3271" fmla="*/ 528916 h 1008924"/>
                <a:gd name="connsiteX3272" fmla="*/ 217778 w 769088"/>
                <a:gd name="connsiteY3272" fmla="*/ 520040 h 1008924"/>
                <a:gd name="connsiteX3273" fmla="*/ 219485 w 769088"/>
                <a:gd name="connsiteY3273" fmla="*/ 517907 h 1008924"/>
                <a:gd name="connsiteX3274" fmla="*/ 223751 w 769088"/>
                <a:gd name="connsiteY3274" fmla="*/ 525673 h 1008924"/>
                <a:gd name="connsiteX3275" fmla="*/ 226480 w 769088"/>
                <a:gd name="connsiteY3275" fmla="*/ 530709 h 1008924"/>
                <a:gd name="connsiteX3276" fmla="*/ 221702 w 769088"/>
                <a:gd name="connsiteY3276" fmla="*/ 550595 h 1008924"/>
                <a:gd name="connsiteX3277" fmla="*/ 210868 w 769088"/>
                <a:gd name="connsiteY3277" fmla="*/ 528831 h 1008924"/>
                <a:gd name="connsiteX3278" fmla="*/ 220850 w 769088"/>
                <a:gd name="connsiteY3278" fmla="*/ 516199 h 1008924"/>
                <a:gd name="connsiteX3279" fmla="*/ 224860 w 769088"/>
                <a:gd name="connsiteY3279" fmla="*/ 511420 h 1008924"/>
                <a:gd name="connsiteX3280" fmla="*/ 229467 w 769088"/>
                <a:gd name="connsiteY3280" fmla="*/ 519101 h 1008924"/>
                <a:gd name="connsiteX3281" fmla="*/ 226993 w 769088"/>
                <a:gd name="connsiteY3281" fmla="*/ 528916 h 1008924"/>
                <a:gd name="connsiteX3282" fmla="*/ 225115 w 769088"/>
                <a:gd name="connsiteY3282" fmla="*/ 524905 h 1008924"/>
                <a:gd name="connsiteX3283" fmla="*/ 220935 w 769088"/>
                <a:gd name="connsiteY3283" fmla="*/ 516199 h 1008924"/>
                <a:gd name="connsiteX3284" fmla="*/ 227419 w 769088"/>
                <a:gd name="connsiteY3284" fmla="*/ 470879 h 1008924"/>
                <a:gd name="connsiteX3285" fmla="*/ 227419 w 769088"/>
                <a:gd name="connsiteY3285" fmla="*/ 470879 h 1008924"/>
                <a:gd name="connsiteX3286" fmla="*/ 227419 w 769088"/>
                <a:gd name="connsiteY3286" fmla="*/ 470879 h 1008924"/>
                <a:gd name="connsiteX3287" fmla="*/ 227419 w 769088"/>
                <a:gd name="connsiteY3287" fmla="*/ 470879 h 1008924"/>
                <a:gd name="connsiteX3288" fmla="*/ 227419 w 769088"/>
                <a:gd name="connsiteY3288" fmla="*/ 470879 h 1008924"/>
                <a:gd name="connsiteX3289" fmla="*/ 225883 w 769088"/>
                <a:gd name="connsiteY3289" fmla="*/ 468148 h 1008924"/>
                <a:gd name="connsiteX3290" fmla="*/ 226566 w 769088"/>
                <a:gd name="connsiteY3290" fmla="*/ 466954 h 1008924"/>
                <a:gd name="connsiteX3291" fmla="*/ 233988 w 769088"/>
                <a:gd name="connsiteY3291" fmla="*/ 481548 h 1008924"/>
                <a:gd name="connsiteX3292" fmla="*/ 233221 w 769088"/>
                <a:gd name="connsiteY3292" fmla="*/ 482487 h 1008924"/>
                <a:gd name="connsiteX3293" fmla="*/ 227419 w 769088"/>
                <a:gd name="connsiteY3293" fmla="*/ 470879 h 1008924"/>
                <a:gd name="connsiteX3294" fmla="*/ 224433 w 769088"/>
                <a:gd name="connsiteY3294" fmla="*/ 434265 h 1008924"/>
                <a:gd name="connsiteX3295" fmla="*/ 219997 w 769088"/>
                <a:gd name="connsiteY3295" fmla="*/ 436911 h 1008924"/>
                <a:gd name="connsiteX3296" fmla="*/ 217693 w 769088"/>
                <a:gd name="connsiteY3296" fmla="*/ 438276 h 1008924"/>
                <a:gd name="connsiteX3297" fmla="*/ 217352 w 769088"/>
                <a:gd name="connsiteY3297" fmla="*/ 437594 h 1008924"/>
                <a:gd name="connsiteX3298" fmla="*/ 225456 w 769088"/>
                <a:gd name="connsiteY3298" fmla="*/ 428717 h 1008924"/>
                <a:gd name="connsiteX3299" fmla="*/ 226993 w 769088"/>
                <a:gd name="connsiteY3299" fmla="*/ 432814 h 1008924"/>
                <a:gd name="connsiteX3300" fmla="*/ 224433 w 769088"/>
                <a:gd name="connsiteY3300" fmla="*/ 434265 h 1008924"/>
                <a:gd name="connsiteX3301" fmla="*/ 223835 w 769088"/>
                <a:gd name="connsiteY3301" fmla="*/ 461662 h 1008924"/>
                <a:gd name="connsiteX3302" fmla="*/ 223835 w 769088"/>
                <a:gd name="connsiteY3302" fmla="*/ 461662 h 1008924"/>
                <a:gd name="connsiteX3303" fmla="*/ 223835 w 769088"/>
                <a:gd name="connsiteY3303" fmla="*/ 461833 h 1008924"/>
                <a:gd name="connsiteX3304" fmla="*/ 223835 w 769088"/>
                <a:gd name="connsiteY3304" fmla="*/ 462003 h 1008924"/>
                <a:gd name="connsiteX3305" fmla="*/ 223835 w 769088"/>
                <a:gd name="connsiteY3305" fmla="*/ 462003 h 1008924"/>
                <a:gd name="connsiteX3306" fmla="*/ 224006 w 769088"/>
                <a:gd name="connsiteY3306" fmla="*/ 462430 h 1008924"/>
                <a:gd name="connsiteX3307" fmla="*/ 222897 w 769088"/>
                <a:gd name="connsiteY3307" fmla="*/ 463369 h 1008924"/>
                <a:gd name="connsiteX3308" fmla="*/ 213256 w 769088"/>
                <a:gd name="connsiteY3308" fmla="*/ 447067 h 1008924"/>
                <a:gd name="connsiteX3309" fmla="*/ 216072 w 769088"/>
                <a:gd name="connsiteY3309" fmla="*/ 445019 h 1008924"/>
                <a:gd name="connsiteX3310" fmla="*/ 223665 w 769088"/>
                <a:gd name="connsiteY3310" fmla="*/ 461747 h 1008924"/>
                <a:gd name="connsiteX3311" fmla="*/ 219314 w 769088"/>
                <a:gd name="connsiteY3311" fmla="*/ 466356 h 1008924"/>
                <a:gd name="connsiteX3312" fmla="*/ 210868 w 769088"/>
                <a:gd name="connsiteY3312" fmla="*/ 473952 h 1008924"/>
                <a:gd name="connsiteX3313" fmla="*/ 210099 w 769088"/>
                <a:gd name="connsiteY3313" fmla="*/ 472330 h 1008924"/>
                <a:gd name="connsiteX3314" fmla="*/ 210099 w 769088"/>
                <a:gd name="connsiteY3314" fmla="*/ 472330 h 1008924"/>
                <a:gd name="connsiteX3315" fmla="*/ 210099 w 769088"/>
                <a:gd name="connsiteY3315" fmla="*/ 472330 h 1008924"/>
                <a:gd name="connsiteX3316" fmla="*/ 210099 w 769088"/>
                <a:gd name="connsiteY3316" fmla="*/ 472330 h 1008924"/>
                <a:gd name="connsiteX3317" fmla="*/ 210099 w 769088"/>
                <a:gd name="connsiteY3317" fmla="*/ 472330 h 1008924"/>
                <a:gd name="connsiteX3318" fmla="*/ 202506 w 769088"/>
                <a:gd name="connsiteY3318" fmla="*/ 457053 h 1008924"/>
                <a:gd name="connsiteX3319" fmla="*/ 204810 w 769088"/>
                <a:gd name="connsiteY3319" fmla="*/ 453724 h 1008924"/>
                <a:gd name="connsiteX3320" fmla="*/ 210441 w 769088"/>
                <a:gd name="connsiteY3320" fmla="*/ 449201 h 1008924"/>
                <a:gd name="connsiteX3321" fmla="*/ 219314 w 769088"/>
                <a:gd name="connsiteY3321" fmla="*/ 466356 h 1008924"/>
                <a:gd name="connsiteX3322" fmla="*/ 190306 w 769088"/>
                <a:gd name="connsiteY3322" fmla="*/ 423170 h 1008924"/>
                <a:gd name="connsiteX3323" fmla="*/ 186040 w 769088"/>
                <a:gd name="connsiteY3323" fmla="*/ 426498 h 1008924"/>
                <a:gd name="connsiteX3324" fmla="*/ 185784 w 769088"/>
                <a:gd name="connsiteY3324" fmla="*/ 425986 h 1008924"/>
                <a:gd name="connsiteX3325" fmla="*/ 194828 w 769088"/>
                <a:gd name="connsiteY3325" fmla="*/ 419670 h 1008924"/>
                <a:gd name="connsiteX3326" fmla="*/ 194828 w 769088"/>
                <a:gd name="connsiteY3326" fmla="*/ 419670 h 1008924"/>
                <a:gd name="connsiteX3327" fmla="*/ 190306 w 769088"/>
                <a:gd name="connsiteY3327" fmla="*/ 423084 h 1008924"/>
                <a:gd name="connsiteX3328" fmla="*/ 191671 w 769088"/>
                <a:gd name="connsiteY3328" fmla="*/ 443909 h 1008924"/>
                <a:gd name="connsiteX3329" fmla="*/ 195766 w 769088"/>
                <a:gd name="connsiteY3329" fmla="*/ 452956 h 1008924"/>
                <a:gd name="connsiteX3330" fmla="*/ 190220 w 769088"/>
                <a:gd name="connsiteY3330" fmla="*/ 457053 h 1008924"/>
                <a:gd name="connsiteX3331" fmla="*/ 190220 w 769088"/>
                <a:gd name="connsiteY3331" fmla="*/ 457053 h 1008924"/>
                <a:gd name="connsiteX3332" fmla="*/ 190050 w 769088"/>
                <a:gd name="connsiteY3332" fmla="*/ 457138 h 1008924"/>
                <a:gd name="connsiteX3333" fmla="*/ 189879 w 769088"/>
                <a:gd name="connsiteY3333" fmla="*/ 457138 h 1008924"/>
                <a:gd name="connsiteX3334" fmla="*/ 189879 w 769088"/>
                <a:gd name="connsiteY3334" fmla="*/ 457309 h 1008924"/>
                <a:gd name="connsiteX3335" fmla="*/ 189453 w 769088"/>
                <a:gd name="connsiteY3335" fmla="*/ 457651 h 1008924"/>
                <a:gd name="connsiteX3336" fmla="*/ 178276 w 769088"/>
                <a:gd name="connsiteY3336" fmla="*/ 440581 h 1008924"/>
                <a:gd name="connsiteX3337" fmla="*/ 182628 w 769088"/>
                <a:gd name="connsiteY3337" fmla="*/ 436655 h 1008924"/>
                <a:gd name="connsiteX3338" fmla="*/ 182457 w 769088"/>
                <a:gd name="connsiteY3338" fmla="*/ 436484 h 1008924"/>
                <a:gd name="connsiteX3339" fmla="*/ 177935 w 769088"/>
                <a:gd name="connsiteY3339" fmla="*/ 440154 h 1008924"/>
                <a:gd name="connsiteX3340" fmla="*/ 177423 w 769088"/>
                <a:gd name="connsiteY3340" fmla="*/ 439386 h 1008924"/>
                <a:gd name="connsiteX3341" fmla="*/ 185784 w 769088"/>
                <a:gd name="connsiteY3341" fmla="*/ 431705 h 1008924"/>
                <a:gd name="connsiteX3342" fmla="*/ 191586 w 769088"/>
                <a:gd name="connsiteY3342" fmla="*/ 443824 h 1008924"/>
                <a:gd name="connsiteX3343" fmla="*/ 174949 w 769088"/>
                <a:gd name="connsiteY3343" fmla="*/ 435631 h 1008924"/>
                <a:gd name="connsiteX3344" fmla="*/ 174181 w 769088"/>
                <a:gd name="connsiteY3344" fmla="*/ 434521 h 1008924"/>
                <a:gd name="connsiteX3345" fmla="*/ 183737 w 769088"/>
                <a:gd name="connsiteY3345" fmla="*/ 427437 h 1008924"/>
                <a:gd name="connsiteX3346" fmla="*/ 184078 w 769088"/>
                <a:gd name="connsiteY3346" fmla="*/ 428035 h 1008924"/>
                <a:gd name="connsiteX3347" fmla="*/ 174949 w 769088"/>
                <a:gd name="connsiteY3347" fmla="*/ 435631 h 1008924"/>
                <a:gd name="connsiteX3348" fmla="*/ 171366 w 769088"/>
                <a:gd name="connsiteY3348" fmla="*/ 430424 h 1008924"/>
                <a:gd name="connsiteX3349" fmla="*/ 169062 w 769088"/>
                <a:gd name="connsiteY3349" fmla="*/ 427096 h 1008924"/>
                <a:gd name="connsiteX3350" fmla="*/ 164455 w 769088"/>
                <a:gd name="connsiteY3350" fmla="*/ 420609 h 1008924"/>
                <a:gd name="connsiteX3351" fmla="*/ 172816 w 769088"/>
                <a:gd name="connsiteY3351" fmla="*/ 415062 h 1008924"/>
                <a:gd name="connsiteX3352" fmla="*/ 176058 w 769088"/>
                <a:gd name="connsiteY3352" fmla="*/ 413013 h 1008924"/>
                <a:gd name="connsiteX3353" fmla="*/ 176741 w 769088"/>
                <a:gd name="connsiteY3353" fmla="*/ 414294 h 1008924"/>
                <a:gd name="connsiteX3354" fmla="*/ 180750 w 769088"/>
                <a:gd name="connsiteY3354" fmla="*/ 421548 h 1008924"/>
                <a:gd name="connsiteX3355" fmla="*/ 181774 w 769088"/>
                <a:gd name="connsiteY3355" fmla="*/ 423511 h 1008924"/>
                <a:gd name="connsiteX3356" fmla="*/ 171451 w 769088"/>
                <a:gd name="connsiteY3356" fmla="*/ 430510 h 1008924"/>
                <a:gd name="connsiteX3357" fmla="*/ 172048 w 769088"/>
                <a:gd name="connsiteY3357" fmla="*/ 413696 h 1008924"/>
                <a:gd name="connsiteX3358" fmla="*/ 162919 w 769088"/>
                <a:gd name="connsiteY3358" fmla="*/ 418476 h 1008924"/>
                <a:gd name="connsiteX3359" fmla="*/ 160786 w 769088"/>
                <a:gd name="connsiteY3359" fmla="*/ 415488 h 1008924"/>
                <a:gd name="connsiteX3360" fmla="*/ 171792 w 769088"/>
                <a:gd name="connsiteY3360" fmla="*/ 405759 h 1008924"/>
                <a:gd name="connsiteX3361" fmla="*/ 175461 w 769088"/>
                <a:gd name="connsiteY3361" fmla="*/ 411904 h 1008924"/>
                <a:gd name="connsiteX3362" fmla="*/ 172048 w 769088"/>
                <a:gd name="connsiteY3362" fmla="*/ 413611 h 1008924"/>
                <a:gd name="connsiteX3363" fmla="*/ 165991 w 769088"/>
                <a:gd name="connsiteY3363" fmla="*/ 428973 h 1008924"/>
                <a:gd name="connsiteX3364" fmla="*/ 168209 w 769088"/>
                <a:gd name="connsiteY3364" fmla="*/ 432643 h 1008924"/>
                <a:gd name="connsiteX3365" fmla="*/ 166844 w 769088"/>
                <a:gd name="connsiteY3365" fmla="*/ 433582 h 1008924"/>
                <a:gd name="connsiteX3366" fmla="*/ 166844 w 769088"/>
                <a:gd name="connsiteY3366" fmla="*/ 433582 h 1008924"/>
                <a:gd name="connsiteX3367" fmla="*/ 166673 w 769088"/>
                <a:gd name="connsiteY3367" fmla="*/ 433668 h 1008924"/>
                <a:gd name="connsiteX3368" fmla="*/ 166502 w 769088"/>
                <a:gd name="connsiteY3368" fmla="*/ 433668 h 1008924"/>
                <a:gd name="connsiteX3369" fmla="*/ 166502 w 769088"/>
                <a:gd name="connsiteY3369" fmla="*/ 433753 h 1008924"/>
                <a:gd name="connsiteX3370" fmla="*/ 161554 w 769088"/>
                <a:gd name="connsiteY3370" fmla="*/ 437679 h 1008924"/>
                <a:gd name="connsiteX3371" fmla="*/ 157885 w 769088"/>
                <a:gd name="connsiteY3371" fmla="*/ 431278 h 1008924"/>
                <a:gd name="connsiteX3372" fmla="*/ 160275 w 769088"/>
                <a:gd name="connsiteY3372" fmla="*/ 429742 h 1008924"/>
                <a:gd name="connsiteX3373" fmla="*/ 160189 w 769088"/>
                <a:gd name="connsiteY3373" fmla="*/ 429571 h 1008924"/>
                <a:gd name="connsiteX3374" fmla="*/ 157715 w 769088"/>
                <a:gd name="connsiteY3374" fmla="*/ 430936 h 1008924"/>
                <a:gd name="connsiteX3375" fmla="*/ 157203 w 769088"/>
                <a:gd name="connsiteY3375" fmla="*/ 430083 h 1008924"/>
                <a:gd name="connsiteX3376" fmla="*/ 155411 w 769088"/>
                <a:gd name="connsiteY3376" fmla="*/ 426840 h 1008924"/>
                <a:gd name="connsiteX3377" fmla="*/ 161725 w 769088"/>
                <a:gd name="connsiteY3377" fmla="*/ 422487 h 1008924"/>
                <a:gd name="connsiteX3378" fmla="*/ 165905 w 769088"/>
                <a:gd name="connsiteY3378" fmla="*/ 429059 h 1008924"/>
                <a:gd name="connsiteX3379" fmla="*/ 153620 w 769088"/>
                <a:gd name="connsiteY3379" fmla="*/ 423596 h 1008924"/>
                <a:gd name="connsiteX3380" fmla="*/ 153108 w 769088"/>
                <a:gd name="connsiteY3380" fmla="*/ 422743 h 1008924"/>
                <a:gd name="connsiteX3381" fmla="*/ 157118 w 769088"/>
                <a:gd name="connsiteY3381" fmla="*/ 418817 h 1008924"/>
                <a:gd name="connsiteX3382" fmla="*/ 158568 w 769088"/>
                <a:gd name="connsiteY3382" fmla="*/ 417451 h 1008924"/>
                <a:gd name="connsiteX3383" fmla="*/ 160189 w 769088"/>
                <a:gd name="connsiteY3383" fmla="*/ 419926 h 1008924"/>
                <a:gd name="connsiteX3384" fmla="*/ 153620 w 769088"/>
                <a:gd name="connsiteY3384" fmla="*/ 423596 h 1008924"/>
                <a:gd name="connsiteX3385" fmla="*/ 155838 w 769088"/>
                <a:gd name="connsiteY3385" fmla="*/ 430595 h 1008924"/>
                <a:gd name="connsiteX3386" fmla="*/ 156350 w 769088"/>
                <a:gd name="connsiteY3386" fmla="*/ 431619 h 1008924"/>
                <a:gd name="connsiteX3387" fmla="*/ 153022 w 769088"/>
                <a:gd name="connsiteY3387" fmla="*/ 433411 h 1008924"/>
                <a:gd name="connsiteX3388" fmla="*/ 145856 w 769088"/>
                <a:gd name="connsiteY3388" fmla="*/ 437508 h 1008924"/>
                <a:gd name="connsiteX3389" fmla="*/ 144747 w 769088"/>
                <a:gd name="connsiteY3389" fmla="*/ 438191 h 1008924"/>
                <a:gd name="connsiteX3390" fmla="*/ 143126 w 769088"/>
                <a:gd name="connsiteY3390" fmla="*/ 435631 h 1008924"/>
                <a:gd name="connsiteX3391" fmla="*/ 154388 w 769088"/>
                <a:gd name="connsiteY3391" fmla="*/ 427608 h 1008924"/>
                <a:gd name="connsiteX3392" fmla="*/ 155923 w 769088"/>
                <a:gd name="connsiteY3392" fmla="*/ 430595 h 1008924"/>
                <a:gd name="connsiteX3393" fmla="*/ 150207 w 769088"/>
                <a:gd name="connsiteY3393" fmla="*/ 425559 h 1008924"/>
                <a:gd name="connsiteX3394" fmla="*/ 152255 w 769088"/>
                <a:gd name="connsiteY3394" fmla="*/ 423596 h 1008924"/>
                <a:gd name="connsiteX3395" fmla="*/ 152596 w 769088"/>
                <a:gd name="connsiteY3395" fmla="*/ 424194 h 1008924"/>
                <a:gd name="connsiteX3396" fmla="*/ 150207 w 769088"/>
                <a:gd name="connsiteY3396" fmla="*/ 425559 h 1008924"/>
                <a:gd name="connsiteX3397" fmla="*/ 139457 w 769088"/>
                <a:gd name="connsiteY3397" fmla="*/ 430083 h 1008924"/>
                <a:gd name="connsiteX3398" fmla="*/ 138689 w 769088"/>
                <a:gd name="connsiteY3398" fmla="*/ 428888 h 1008924"/>
                <a:gd name="connsiteX3399" fmla="*/ 135191 w 769088"/>
                <a:gd name="connsiteY3399" fmla="*/ 423938 h 1008924"/>
                <a:gd name="connsiteX3400" fmla="*/ 147306 w 769088"/>
                <a:gd name="connsiteY3400" fmla="*/ 413696 h 1008924"/>
                <a:gd name="connsiteX3401" fmla="*/ 150463 w 769088"/>
                <a:gd name="connsiteY3401" fmla="*/ 419926 h 1008924"/>
                <a:gd name="connsiteX3402" fmla="*/ 139457 w 769088"/>
                <a:gd name="connsiteY3402" fmla="*/ 430083 h 1008924"/>
                <a:gd name="connsiteX3403" fmla="*/ 137324 w 769088"/>
                <a:gd name="connsiteY3403" fmla="*/ 429571 h 1008924"/>
                <a:gd name="connsiteX3404" fmla="*/ 138263 w 769088"/>
                <a:gd name="connsiteY3404" fmla="*/ 431192 h 1008924"/>
                <a:gd name="connsiteX3405" fmla="*/ 132546 w 769088"/>
                <a:gd name="connsiteY3405" fmla="*/ 436826 h 1008924"/>
                <a:gd name="connsiteX3406" fmla="*/ 131437 w 769088"/>
                <a:gd name="connsiteY3406" fmla="*/ 437594 h 1008924"/>
                <a:gd name="connsiteX3407" fmla="*/ 130925 w 769088"/>
                <a:gd name="connsiteY3407" fmla="*/ 436655 h 1008924"/>
                <a:gd name="connsiteX3408" fmla="*/ 127683 w 769088"/>
                <a:gd name="connsiteY3408" fmla="*/ 430510 h 1008924"/>
                <a:gd name="connsiteX3409" fmla="*/ 134252 w 769088"/>
                <a:gd name="connsiteY3409" fmla="*/ 424706 h 1008924"/>
                <a:gd name="connsiteX3410" fmla="*/ 137324 w 769088"/>
                <a:gd name="connsiteY3410" fmla="*/ 429571 h 1008924"/>
                <a:gd name="connsiteX3411" fmla="*/ 129560 w 769088"/>
                <a:gd name="connsiteY3411" fmla="*/ 437252 h 1008924"/>
                <a:gd name="connsiteX3412" fmla="*/ 130243 w 769088"/>
                <a:gd name="connsiteY3412" fmla="*/ 438618 h 1008924"/>
                <a:gd name="connsiteX3413" fmla="*/ 118298 w 769088"/>
                <a:gd name="connsiteY3413" fmla="*/ 448006 h 1008924"/>
                <a:gd name="connsiteX3414" fmla="*/ 116336 w 769088"/>
                <a:gd name="connsiteY3414" fmla="*/ 443056 h 1008924"/>
                <a:gd name="connsiteX3415" fmla="*/ 115824 w 769088"/>
                <a:gd name="connsiteY3415" fmla="*/ 441605 h 1008924"/>
                <a:gd name="connsiteX3416" fmla="*/ 126830 w 769088"/>
                <a:gd name="connsiteY3416" fmla="*/ 431278 h 1008924"/>
                <a:gd name="connsiteX3417" fmla="*/ 129560 w 769088"/>
                <a:gd name="connsiteY3417" fmla="*/ 437167 h 1008924"/>
                <a:gd name="connsiteX3418" fmla="*/ 118640 w 769088"/>
                <a:gd name="connsiteY3418" fmla="*/ 452615 h 1008924"/>
                <a:gd name="connsiteX3419" fmla="*/ 112497 w 769088"/>
                <a:gd name="connsiteY3419" fmla="*/ 460382 h 1008924"/>
                <a:gd name="connsiteX3420" fmla="*/ 107633 w 769088"/>
                <a:gd name="connsiteY3420" fmla="*/ 464308 h 1008924"/>
                <a:gd name="connsiteX3421" fmla="*/ 107633 w 769088"/>
                <a:gd name="connsiteY3421" fmla="*/ 464308 h 1008924"/>
                <a:gd name="connsiteX3422" fmla="*/ 107633 w 769088"/>
                <a:gd name="connsiteY3422" fmla="*/ 464308 h 1008924"/>
                <a:gd name="connsiteX3423" fmla="*/ 107549 w 769088"/>
                <a:gd name="connsiteY3423" fmla="*/ 464308 h 1008924"/>
                <a:gd name="connsiteX3424" fmla="*/ 107549 w 769088"/>
                <a:gd name="connsiteY3424" fmla="*/ 464308 h 1008924"/>
                <a:gd name="connsiteX3425" fmla="*/ 103112 w 769088"/>
                <a:gd name="connsiteY3425" fmla="*/ 468575 h 1008924"/>
                <a:gd name="connsiteX3426" fmla="*/ 104477 w 769088"/>
                <a:gd name="connsiteY3426" fmla="*/ 461064 h 1008924"/>
                <a:gd name="connsiteX3427" fmla="*/ 107549 w 769088"/>
                <a:gd name="connsiteY3427" fmla="*/ 458931 h 1008924"/>
                <a:gd name="connsiteX3428" fmla="*/ 118383 w 769088"/>
                <a:gd name="connsiteY3428" fmla="*/ 451676 h 1008924"/>
                <a:gd name="connsiteX3429" fmla="*/ 118640 w 769088"/>
                <a:gd name="connsiteY3429" fmla="*/ 452530 h 1008924"/>
                <a:gd name="connsiteX3430" fmla="*/ 106524 w 769088"/>
                <a:gd name="connsiteY3430" fmla="*/ 457907 h 1008924"/>
                <a:gd name="connsiteX3431" fmla="*/ 104818 w 769088"/>
                <a:gd name="connsiteY3431" fmla="*/ 459357 h 1008924"/>
                <a:gd name="connsiteX3432" fmla="*/ 106012 w 769088"/>
                <a:gd name="connsiteY3432" fmla="*/ 453298 h 1008924"/>
                <a:gd name="connsiteX3433" fmla="*/ 106524 w 769088"/>
                <a:gd name="connsiteY3433" fmla="*/ 450993 h 1008924"/>
                <a:gd name="connsiteX3434" fmla="*/ 115141 w 769088"/>
                <a:gd name="connsiteY3434" fmla="*/ 442373 h 1008924"/>
                <a:gd name="connsiteX3435" fmla="*/ 115483 w 769088"/>
                <a:gd name="connsiteY3435" fmla="*/ 443397 h 1008924"/>
                <a:gd name="connsiteX3436" fmla="*/ 117360 w 769088"/>
                <a:gd name="connsiteY3436" fmla="*/ 448945 h 1008924"/>
                <a:gd name="connsiteX3437" fmla="*/ 106524 w 769088"/>
                <a:gd name="connsiteY3437" fmla="*/ 457992 h 1008924"/>
                <a:gd name="connsiteX3438" fmla="*/ 102258 w 769088"/>
                <a:gd name="connsiteY3438" fmla="*/ 461577 h 1008924"/>
                <a:gd name="connsiteX3439" fmla="*/ 95945 w 769088"/>
                <a:gd name="connsiteY3439" fmla="*/ 467124 h 1008924"/>
                <a:gd name="connsiteX3440" fmla="*/ 96116 w 769088"/>
                <a:gd name="connsiteY3440" fmla="*/ 467295 h 1008924"/>
                <a:gd name="connsiteX3441" fmla="*/ 101917 w 769088"/>
                <a:gd name="connsiteY3441" fmla="*/ 463113 h 1008924"/>
                <a:gd name="connsiteX3442" fmla="*/ 99614 w 769088"/>
                <a:gd name="connsiteY3442" fmla="*/ 472330 h 1008924"/>
                <a:gd name="connsiteX3443" fmla="*/ 91253 w 769088"/>
                <a:gd name="connsiteY3443" fmla="*/ 481292 h 1008924"/>
                <a:gd name="connsiteX3444" fmla="*/ 81953 w 769088"/>
                <a:gd name="connsiteY3444" fmla="*/ 492387 h 1008924"/>
                <a:gd name="connsiteX3445" fmla="*/ 82892 w 769088"/>
                <a:gd name="connsiteY3445" fmla="*/ 487352 h 1008924"/>
                <a:gd name="connsiteX3446" fmla="*/ 85622 w 769088"/>
                <a:gd name="connsiteY3446" fmla="*/ 474379 h 1008924"/>
                <a:gd name="connsiteX3447" fmla="*/ 104562 w 769088"/>
                <a:gd name="connsiteY3447" fmla="*/ 453212 h 1008924"/>
                <a:gd name="connsiteX3448" fmla="*/ 102344 w 769088"/>
                <a:gd name="connsiteY3448" fmla="*/ 461662 h 1008924"/>
                <a:gd name="connsiteX3449" fmla="*/ 83915 w 769088"/>
                <a:gd name="connsiteY3449" fmla="*/ 469770 h 1008924"/>
                <a:gd name="connsiteX3450" fmla="*/ 78284 w 769088"/>
                <a:gd name="connsiteY3450" fmla="*/ 477963 h 1008924"/>
                <a:gd name="connsiteX3451" fmla="*/ 89120 w 769088"/>
                <a:gd name="connsiteY3451" fmla="*/ 441946 h 1008924"/>
                <a:gd name="connsiteX3452" fmla="*/ 90741 w 769088"/>
                <a:gd name="connsiteY3452" fmla="*/ 437423 h 1008924"/>
                <a:gd name="connsiteX3453" fmla="*/ 97225 w 769088"/>
                <a:gd name="connsiteY3453" fmla="*/ 429571 h 1008924"/>
                <a:gd name="connsiteX3454" fmla="*/ 93642 w 769088"/>
                <a:gd name="connsiteY3454" fmla="*/ 439215 h 1008924"/>
                <a:gd name="connsiteX3455" fmla="*/ 89461 w 769088"/>
                <a:gd name="connsiteY3455" fmla="*/ 451420 h 1008924"/>
                <a:gd name="connsiteX3456" fmla="*/ 83830 w 769088"/>
                <a:gd name="connsiteY3456" fmla="*/ 469770 h 1008924"/>
                <a:gd name="connsiteX3457" fmla="*/ 80673 w 769088"/>
                <a:gd name="connsiteY3457" fmla="*/ 480780 h 1008924"/>
                <a:gd name="connsiteX3458" fmla="*/ 80929 w 769088"/>
                <a:gd name="connsiteY3458" fmla="*/ 480439 h 1008924"/>
                <a:gd name="connsiteX3459" fmla="*/ 79393 w 769088"/>
                <a:gd name="connsiteY3459" fmla="*/ 486328 h 1008924"/>
                <a:gd name="connsiteX3460" fmla="*/ 76322 w 769088"/>
                <a:gd name="connsiteY3460" fmla="*/ 499471 h 1008924"/>
                <a:gd name="connsiteX3461" fmla="*/ 71630 w 769088"/>
                <a:gd name="connsiteY3461" fmla="*/ 505787 h 1008924"/>
                <a:gd name="connsiteX3462" fmla="*/ 75725 w 769088"/>
                <a:gd name="connsiteY3462" fmla="*/ 488120 h 1008924"/>
                <a:gd name="connsiteX3463" fmla="*/ 80759 w 769088"/>
                <a:gd name="connsiteY3463" fmla="*/ 480695 h 1008924"/>
                <a:gd name="connsiteX3464" fmla="*/ 72227 w 769088"/>
                <a:gd name="connsiteY3464" fmla="*/ 506384 h 1008924"/>
                <a:gd name="connsiteX3465" fmla="*/ 75555 w 769088"/>
                <a:gd name="connsiteY3465" fmla="*/ 502544 h 1008924"/>
                <a:gd name="connsiteX3466" fmla="*/ 73933 w 769088"/>
                <a:gd name="connsiteY3466" fmla="*/ 510225 h 1008924"/>
                <a:gd name="connsiteX3467" fmla="*/ 69582 w 769088"/>
                <a:gd name="connsiteY3467" fmla="*/ 515005 h 1008924"/>
                <a:gd name="connsiteX3468" fmla="*/ 71118 w 769088"/>
                <a:gd name="connsiteY3468" fmla="*/ 507665 h 1008924"/>
                <a:gd name="connsiteX3469" fmla="*/ 72227 w 769088"/>
                <a:gd name="connsiteY3469" fmla="*/ 506384 h 1008924"/>
                <a:gd name="connsiteX3470" fmla="*/ 64293 w 769088"/>
                <a:gd name="connsiteY3470" fmla="*/ 515005 h 1008924"/>
                <a:gd name="connsiteX3471" fmla="*/ 64293 w 769088"/>
                <a:gd name="connsiteY3471" fmla="*/ 515005 h 1008924"/>
                <a:gd name="connsiteX3472" fmla="*/ 64293 w 769088"/>
                <a:gd name="connsiteY3472" fmla="*/ 515175 h 1008924"/>
                <a:gd name="connsiteX3473" fmla="*/ 64293 w 769088"/>
                <a:gd name="connsiteY3473" fmla="*/ 515346 h 1008924"/>
                <a:gd name="connsiteX3474" fmla="*/ 64293 w 769088"/>
                <a:gd name="connsiteY3474" fmla="*/ 515346 h 1008924"/>
                <a:gd name="connsiteX3475" fmla="*/ 62927 w 769088"/>
                <a:gd name="connsiteY3475" fmla="*/ 522686 h 1008924"/>
                <a:gd name="connsiteX3476" fmla="*/ 57126 w 769088"/>
                <a:gd name="connsiteY3476" fmla="*/ 529514 h 1008924"/>
                <a:gd name="connsiteX3477" fmla="*/ 62757 w 769088"/>
                <a:gd name="connsiteY3477" fmla="*/ 512615 h 1008924"/>
                <a:gd name="connsiteX3478" fmla="*/ 67620 w 769088"/>
                <a:gd name="connsiteY3478" fmla="*/ 502202 h 1008924"/>
                <a:gd name="connsiteX3479" fmla="*/ 64377 w 769088"/>
                <a:gd name="connsiteY3479" fmla="*/ 515005 h 1008924"/>
                <a:gd name="connsiteX3480" fmla="*/ 68473 w 769088"/>
                <a:gd name="connsiteY3480" fmla="*/ 520040 h 1008924"/>
                <a:gd name="connsiteX3481" fmla="*/ 72909 w 769088"/>
                <a:gd name="connsiteY3481" fmla="*/ 515687 h 1008924"/>
                <a:gd name="connsiteX3482" fmla="*/ 71801 w 769088"/>
                <a:gd name="connsiteY3482" fmla="*/ 521918 h 1008924"/>
                <a:gd name="connsiteX3483" fmla="*/ 71801 w 769088"/>
                <a:gd name="connsiteY3483" fmla="*/ 521918 h 1008924"/>
                <a:gd name="connsiteX3484" fmla="*/ 71801 w 769088"/>
                <a:gd name="connsiteY3484" fmla="*/ 522089 h 1008924"/>
                <a:gd name="connsiteX3485" fmla="*/ 71801 w 769088"/>
                <a:gd name="connsiteY3485" fmla="*/ 522259 h 1008924"/>
                <a:gd name="connsiteX3486" fmla="*/ 71801 w 769088"/>
                <a:gd name="connsiteY3486" fmla="*/ 522259 h 1008924"/>
                <a:gd name="connsiteX3487" fmla="*/ 71032 w 769088"/>
                <a:gd name="connsiteY3487" fmla="*/ 528831 h 1008924"/>
                <a:gd name="connsiteX3488" fmla="*/ 70606 w 769088"/>
                <a:gd name="connsiteY3488" fmla="*/ 529770 h 1008924"/>
                <a:gd name="connsiteX3489" fmla="*/ 70776 w 769088"/>
                <a:gd name="connsiteY3489" fmla="*/ 529855 h 1008924"/>
                <a:gd name="connsiteX3490" fmla="*/ 70947 w 769088"/>
                <a:gd name="connsiteY3490" fmla="*/ 529514 h 1008924"/>
                <a:gd name="connsiteX3491" fmla="*/ 70606 w 769088"/>
                <a:gd name="connsiteY3491" fmla="*/ 532160 h 1008924"/>
                <a:gd name="connsiteX3492" fmla="*/ 64890 w 769088"/>
                <a:gd name="connsiteY3492" fmla="*/ 537622 h 1008924"/>
                <a:gd name="connsiteX3493" fmla="*/ 68558 w 769088"/>
                <a:gd name="connsiteY3493" fmla="*/ 519955 h 1008924"/>
                <a:gd name="connsiteX3494" fmla="*/ 75384 w 769088"/>
                <a:gd name="connsiteY3494" fmla="*/ 532416 h 1008924"/>
                <a:gd name="connsiteX3495" fmla="*/ 89632 w 769088"/>
                <a:gd name="connsiteY3495" fmla="*/ 520211 h 1008924"/>
                <a:gd name="connsiteX3496" fmla="*/ 87243 w 769088"/>
                <a:gd name="connsiteY3496" fmla="*/ 541377 h 1008924"/>
                <a:gd name="connsiteX3497" fmla="*/ 85792 w 769088"/>
                <a:gd name="connsiteY3497" fmla="*/ 542743 h 1008924"/>
                <a:gd name="connsiteX3498" fmla="*/ 85792 w 769088"/>
                <a:gd name="connsiteY3498" fmla="*/ 542743 h 1008924"/>
                <a:gd name="connsiteX3499" fmla="*/ 85792 w 769088"/>
                <a:gd name="connsiteY3499" fmla="*/ 542828 h 1008924"/>
                <a:gd name="connsiteX3500" fmla="*/ 85707 w 769088"/>
                <a:gd name="connsiteY3500" fmla="*/ 542828 h 1008924"/>
                <a:gd name="connsiteX3501" fmla="*/ 85707 w 769088"/>
                <a:gd name="connsiteY3501" fmla="*/ 542914 h 1008924"/>
                <a:gd name="connsiteX3502" fmla="*/ 76919 w 769088"/>
                <a:gd name="connsiteY3502" fmla="*/ 552643 h 1008924"/>
                <a:gd name="connsiteX3503" fmla="*/ 76919 w 769088"/>
                <a:gd name="connsiteY3503" fmla="*/ 552643 h 1008924"/>
                <a:gd name="connsiteX3504" fmla="*/ 72056 w 769088"/>
                <a:gd name="connsiteY3504" fmla="*/ 558191 h 1008924"/>
                <a:gd name="connsiteX3505" fmla="*/ 75469 w 769088"/>
                <a:gd name="connsiteY3505" fmla="*/ 532416 h 1008924"/>
                <a:gd name="connsiteX3506" fmla="*/ 78370 w 769088"/>
                <a:gd name="connsiteY3506" fmla="*/ 557337 h 1008924"/>
                <a:gd name="connsiteX3507" fmla="*/ 81441 w 769088"/>
                <a:gd name="connsiteY3507" fmla="*/ 566214 h 1008924"/>
                <a:gd name="connsiteX3508" fmla="*/ 71630 w 769088"/>
                <a:gd name="connsiteY3508" fmla="*/ 578589 h 1008924"/>
                <a:gd name="connsiteX3509" fmla="*/ 71630 w 769088"/>
                <a:gd name="connsiteY3509" fmla="*/ 578589 h 1008924"/>
                <a:gd name="connsiteX3510" fmla="*/ 71544 w 769088"/>
                <a:gd name="connsiteY3510" fmla="*/ 578675 h 1008924"/>
                <a:gd name="connsiteX3511" fmla="*/ 71459 w 769088"/>
                <a:gd name="connsiteY3511" fmla="*/ 578675 h 1008924"/>
                <a:gd name="connsiteX3512" fmla="*/ 71459 w 769088"/>
                <a:gd name="connsiteY3512" fmla="*/ 578760 h 1008924"/>
                <a:gd name="connsiteX3513" fmla="*/ 69923 w 769088"/>
                <a:gd name="connsiteY3513" fmla="*/ 580979 h 1008924"/>
                <a:gd name="connsiteX3514" fmla="*/ 71374 w 769088"/>
                <a:gd name="connsiteY3514" fmla="*/ 564165 h 1008924"/>
                <a:gd name="connsiteX3515" fmla="*/ 78455 w 769088"/>
                <a:gd name="connsiteY3515" fmla="*/ 557252 h 1008924"/>
                <a:gd name="connsiteX3516" fmla="*/ 69923 w 769088"/>
                <a:gd name="connsiteY3516" fmla="*/ 631335 h 1008924"/>
                <a:gd name="connsiteX3517" fmla="*/ 75810 w 769088"/>
                <a:gd name="connsiteY3517" fmla="*/ 645502 h 1008924"/>
                <a:gd name="connsiteX3518" fmla="*/ 74616 w 769088"/>
                <a:gd name="connsiteY3518" fmla="*/ 647721 h 1008924"/>
                <a:gd name="connsiteX3519" fmla="*/ 71374 w 769088"/>
                <a:gd name="connsiteY3519" fmla="*/ 641064 h 1008924"/>
                <a:gd name="connsiteX3520" fmla="*/ 68131 w 769088"/>
                <a:gd name="connsiteY3520" fmla="*/ 634151 h 1008924"/>
                <a:gd name="connsiteX3521" fmla="*/ 69753 w 769088"/>
                <a:gd name="connsiteY3521" fmla="*/ 631335 h 1008924"/>
                <a:gd name="connsiteX3522" fmla="*/ 76493 w 769088"/>
                <a:gd name="connsiteY3522" fmla="*/ 647039 h 1008924"/>
                <a:gd name="connsiteX3523" fmla="*/ 78967 w 769088"/>
                <a:gd name="connsiteY3523" fmla="*/ 652928 h 1008924"/>
                <a:gd name="connsiteX3524" fmla="*/ 86219 w 769088"/>
                <a:gd name="connsiteY3524" fmla="*/ 669059 h 1008924"/>
                <a:gd name="connsiteX3525" fmla="*/ 85622 w 769088"/>
                <a:gd name="connsiteY3525" fmla="*/ 670253 h 1008924"/>
                <a:gd name="connsiteX3526" fmla="*/ 75213 w 769088"/>
                <a:gd name="connsiteY3526" fmla="*/ 649087 h 1008924"/>
                <a:gd name="connsiteX3527" fmla="*/ 76408 w 769088"/>
                <a:gd name="connsiteY3527" fmla="*/ 647124 h 1008924"/>
                <a:gd name="connsiteX3528" fmla="*/ 100979 w 769088"/>
                <a:gd name="connsiteY3528" fmla="*/ 699016 h 1008924"/>
                <a:gd name="connsiteX3529" fmla="*/ 103965 w 769088"/>
                <a:gd name="connsiteY3529" fmla="*/ 704393 h 1008924"/>
                <a:gd name="connsiteX3530" fmla="*/ 103795 w 769088"/>
                <a:gd name="connsiteY3530" fmla="*/ 704905 h 1008924"/>
                <a:gd name="connsiteX3531" fmla="*/ 103624 w 769088"/>
                <a:gd name="connsiteY3531" fmla="*/ 705502 h 1008924"/>
                <a:gd name="connsiteX3532" fmla="*/ 102770 w 769088"/>
                <a:gd name="connsiteY3532" fmla="*/ 705246 h 1008924"/>
                <a:gd name="connsiteX3533" fmla="*/ 100808 w 769088"/>
                <a:gd name="connsiteY3533" fmla="*/ 701235 h 1008924"/>
                <a:gd name="connsiteX3534" fmla="*/ 101064 w 769088"/>
                <a:gd name="connsiteY3534" fmla="*/ 698845 h 1008924"/>
                <a:gd name="connsiteX3535" fmla="*/ 96457 w 769088"/>
                <a:gd name="connsiteY3535" fmla="*/ 679386 h 1008924"/>
                <a:gd name="connsiteX3536" fmla="*/ 97054 w 769088"/>
                <a:gd name="connsiteY3536" fmla="*/ 678191 h 1008924"/>
                <a:gd name="connsiteX3537" fmla="*/ 100637 w 769088"/>
                <a:gd name="connsiteY3537" fmla="*/ 687409 h 1008924"/>
                <a:gd name="connsiteX3538" fmla="*/ 96457 w 769088"/>
                <a:gd name="connsiteY3538" fmla="*/ 679386 h 1008924"/>
                <a:gd name="connsiteX3539" fmla="*/ 114544 w 769088"/>
                <a:gd name="connsiteY3539" fmla="*/ 726071 h 1008924"/>
                <a:gd name="connsiteX3540" fmla="*/ 114800 w 769088"/>
                <a:gd name="connsiteY3540" fmla="*/ 724877 h 1008924"/>
                <a:gd name="connsiteX3541" fmla="*/ 115739 w 769088"/>
                <a:gd name="connsiteY3541" fmla="*/ 725047 h 1008924"/>
                <a:gd name="connsiteX3542" fmla="*/ 117616 w 769088"/>
                <a:gd name="connsiteY3542" fmla="*/ 728205 h 1008924"/>
                <a:gd name="connsiteX3543" fmla="*/ 119322 w 769088"/>
                <a:gd name="connsiteY3543" fmla="*/ 731875 h 1008924"/>
                <a:gd name="connsiteX3544" fmla="*/ 116336 w 769088"/>
                <a:gd name="connsiteY3544" fmla="*/ 729144 h 1008924"/>
                <a:gd name="connsiteX3545" fmla="*/ 115056 w 769088"/>
                <a:gd name="connsiteY3545" fmla="*/ 727352 h 1008924"/>
                <a:gd name="connsiteX3546" fmla="*/ 114629 w 769088"/>
                <a:gd name="connsiteY3546" fmla="*/ 726071 h 1008924"/>
                <a:gd name="connsiteX3547" fmla="*/ 118128 w 769088"/>
                <a:gd name="connsiteY3547" fmla="*/ 733753 h 1008924"/>
                <a:gd name="connsiteX3548" fmla="*/ 121370 w 769088"/>
                <a:gd name="connsiteY3548" fmla="*/ 736228 h 1008924"/>
                <a:gd name="connsiteX3549" fmla="*/ 123929 w 769088"/>
                <a:gd name="connsiteY3549" fmla="*/ 741690 h 1008924"/>
                <a:gd name="connsiteX3550" fmla="*/ 123929 w 769088"/>
                <a:gd name="connsiteY3550" fmla="*/ 741861 h 1008924"/>
                <a:gd name="connsiteX3551" fmla="*/ 124100 w 769088"/>
                <a:gd name="connsiteY3551" fmla="*/ 742032 h 1008924"/>
                <a:gd name="connsiteX3552" fmla="*/ 128451 w 769088"/>
                <a:gd name="connsiteY3552" fmla="*/ 751078 h 1008924"/>
                <a:gd name="connsiteX3553" fmla="*/ 127769 w 769088"/>
                <a:gd name="connsiteY3553" fmla="*/ 753298 h 1008924"/>
                <a:gd name="connsiteX3554" fmla="*/ 122649 w 769088"/>
                <a:gd name="connsiteY3554" fmla="*/ 744165 h 1008924"/>
                <a:gd name="connsiteX3555" fmla="*/ 116421 w 769088"/>
                <a:gd name="connsiteY3555" fmla="*/ 732473 h 1008924"/>
                <a:gd name="connsiteX3556" fmla="*/ 118128 w 769088"/>
                <a:gd name="connsiteY3556" fmla="*/ 733838 h 1008924"/>
                <a:gd name="connsiteX3557" fmla="*/ 118383 w 769088"/>
                <a:gd name="connsiteY3557" fmla="*/ 717451 h 1008924"/>
                <a:gd name="connsiteX3558" fmla="*/ 116762 w 769088"/>
                <a:gd name="connsiteY3558" fmla="*/ 713867 h 1008924"/>
                <a:gd name="connsiteX3559" fmla="*/ 121540 w 769088"/>
                <a:gd name="connsiteY3559" fmla="*/ 715488 h 1008924"/>
                <a:gd name="connsiteX3560" fmla="*/ 124697 w 769088"/>
                <a:gd name="connsiteY3560" fmla="*/ 716683 h 1008924"/>
                <a:gd name="connsiteX3561" fmla="*/ 123929 w 769088"/>
                <a:gd name="connsiteY3561" fmla="*/ 721719 h 1008924"/>
                <a:gd name="connsiteX3562" fmla="*/ 121967 w 769088"/>
                <a:gd name="connsiteY3562" fmla="*/ 720268 h 1008924"/>
                <a:gd name="connsiteX3563" fmla="*/ 118298 w 769088"/>
                <a:gd name="connsiteY3563" fmla="*/ 717451 h 1008924"/>
                <a:gd name="connsiteX3564" fmla="*/ 132376 w 769088"/>
                <a:gd name="connsiteY3564" fmla="*/ 738788 h 1008924"/>
                <a:gd name="connsiteX3565" fmla="*/ 132376 w 769088"/>
                <a:gd name="connsiteY3565" fmla="*/ 739044 h 1008924"/>
                <a:gd name="connsiteX3566" fmla="*/ 131608 w 769088"/>
                <a:gd name="connsiteY3566" fmla="*/ 738105 h 1008924"/>
                <a:gd name="connsiteX3567" fmla="*/ 132376 w 769088"/>
                <a:gd name="connsiteY3567" fmla="*/ 738703 h 1008924"/>
                <a:gd name="connsiteX3568" fmla="*/ 160957 w 769088"/>
                <a:gd name="connsiteY3568" fmla="*/ 785047 h 1008924"/>
                <a:gd name="connsiteX3569" fmla="*/ 162663 w 769088"/>
                <a:gd name="connsiteY3569" fmla="*/ 787266 h 1008924"/>
                <a:gd name="connsiteX3570" fmla="*/ 160445 w 769088"/>
                <a:gd name="connsiteY3570" fmla="*/ 786669 h 1008924"/>
                <a:gd name="connsiteX3571" fmla="*/ 160872 w 769088"/>
                <a:gd name="connsiteY3571" fmla="*/ 785133 h 1008924"/>
                <a:gd name="connsiteX3572" fmla="*/ 164540 w 769088"/>
                <a:gd name="connsiteY3572" fmla="*/ 772501 h 1008924"/>
                <a:gd name="connsiteX3573" fmla="*/ 170512 w 769088"/>
                <a:gd name="connsiteY3573" fmla="*/ 776939 h 1008924"/>
                <a:gd name="connsiteX3574" fmla="*/ 175717 w 769088"/>
                <a:gd name="connsiteY3574" fmla="*/ 784877 h 1008924"/>
                <a:gd name="connsiteX3575" fmla="*/ 175205 w 769088"/>
                <a:gd name="connsiteY3575" fmla="*/ 787778 h 1008924"/>
                <a:gd name="connsiteX3576" fmla="*/ 175205 w 769088"/>
                <a:gd name="connsiteY3576" fmla="*/ 787949 h 1008924"/>
                <a:gd name="connsiteX3577" fmla="*/ 175205 w 769088"/>
                <a:gd name="connsiteY3577" fmla="*/ 787949 h 1008924"/>
                <a:gd name="connsiteX3578" fmla="*/ 174693 w 769088"/>
                <a:gd name="connsiteY3578" fmla="*/ 790936 h 1008924"/>
                <a:gd name="connsiteX3579" fmla="*/ 172133 w 769088"/>
                <a:gd name="connsiteY3579" fmla="*/ 790083 h 1008924"/>
                <a:gd name="connsiteX3580" fmla="*/ 167526 w 769088"/>
                <a:gd name="connsiteY3580" fmla="*/ 785218 h 1008924"/>
                <a:gd name="connsiteX3581" fmla="*/ 162834 w 769088"/>
                <a:gd name="connsiteY3581" fmla="*/ 778987 h 1008924"/>
                <a:gd name="connsiteX3582" fmla="*/ 164711 w 769088"/>
                <a:gd name="connsiteY3582" fmla="*/ 772501 h 1008924"/>
                <a:gd name="connsiteX3583" fmla="*/ 180836 w 769088"/>
                <a:gd name="connsiteY3583" fmla="*/ 809115 h 1008924"/>
                <a:gd name="connsiteX3584" fmla="*/ 172645 w 769088"/>
                <a:gd name="connsiteY3584" fmla="*/ 805787 h 1008924"/>
                <a:gd name="connsiteX3585" fmla="*/ 173840 w 769088"/>
                <a:gd name="connsiteY3585" fmla="*/ 800837 h 1008924"/>
                <a:gd name="connsiteX3586" fmla="*/ 180836 w 769088"/>
                <a:gd name="connsiteY3586" fmla="*/ 809201 h 1008924"/>
                <a:gd name="connsiteX3587" fmla="*/ 176911 w 769088"/>
                <a:gd name="connsiteY3587" fmla="*/ 797679 h 1008924"/>
                <a:gd name="connsiteX3588" fmla="*/ 188685 w 769088"/>
                <a:gd name="connsiteY3588" fmla="*/ 810225 h 1008924"/>
                <a:gd name="connsiteX3589" fmla="*/ 185699 w 769088"/>
                <a:gd name="connsiteY3589" fmla="*/ 808945 h 1008924"/>
                <a:gd name="connsiteX3590" fmla="*/ 176911 w 769088"/>
                <a:gd name="connsiteY3590" fmla="*/ 797679 h 1008924"/>
                <a:gd name="connsiteX3591" fmla="*/ 190220 w 769088"/>
                <a:gd name="connsiteY3591" fmla="*/ 811932 h 1008924"/>
                <a:gd name="connsiteX3592" fmla="*/ 191841 w 769088"/>
                <a:gd name="connsiteY3592" fmla="*/ 813639 h 1008924"/>
                <a:gd name="connsiteX3593" fmla="*/ 188087 w 769088"/>
                <a:gd name="connsiteY3593" fmla="*/ 812103 h 1008924"/>
                <a:gd name="connsiteX3594" fmla="*/ 186552 w 769088"/>
                <a:gd name="connsiteY3594" fmla="*/ 810140 h 1008924"/>
                <a:gd name="connsiteX3595" fmla="*/ 190220 w 769088"/>
                <a:gd name="connsiteY3595" fmla="*/ 811932 h 1008924"/>
                <a:gd name="connsiteX3596" fmla="*/ 196193 w 769088"/>
                <a:gd name="connsiteY3596" fmla="*/ 818077 h 1008924"/>
                <a:gd name="connsiteX3597" fmla="*/ 198326 w 769088"/>
                <a:gd name="connsiteY3597" fmla="*/ 820211 h 1008924"/>
                <a:gd name="connsiteX3598" fmla="*/ 198326 w 769088"/>
                <a:gd name="connsiteY3598" fmla="*/ 822088 h 1008924"/>
                <a:gd name="connsiteX3599" fmla="*/ 198326 w 769088"/>
                <a:gd name="connsiteY3599" fmla="*/ 824563 h 1008924"/>
                <a:gd name="connsiteX3600" fmla="*/ 190903 w 769088"/>
                <a:gd name="connsiteY3600" fmla="*/ 815346 h 1008924"/>
                <a:gd name="connsiteX3601" fmla="*/ 196193 w 769088"/>
                <a:gd name="connsiteY3601" fmla="*/ 817906 h 1008924"/>
                <a:gd name="connsiteX3602" fmla="*/ 199861 w 769088"/>
                <a:gd name="connsiteY3602" fmla="*/ 822174 h 1008924"/>
                <a:gd name="connsiteX3603" fmla="*/ 199861 w 769088"/>
                <a:gd name="connsiteY3603" fmla="*/ 821918 h 1008924"/>
                <a:gd name="connsiteX3604" fmla="*/ 211294 w 769088"/>
                <a:gd name="connsiteY3604" fmla="*/ 833354 h 1008924"/>
                <a:gd name="connsiteX3605" fmla="*/ 241582 w 769088"/>
                <a:gd name="connsiteY3605" fmla="*/ 861605 h 1008924"/>
                <a:gd name="connsiteX3606" fmla="*/ 241582 w 769088"/>
                <a:gd name="connsiteY3606" fmla="*/ 862031 h 1008924"/>
                <a:gd name="connsiteX3607" fmla="*/ 227078 w 769088"/>
                <a:gd name="connsiteY3607" fmla="*/ 855972 h 1008924"/>
                <a:gd name="connsiteX3608" fmla="*/ 223494 w 769088"/>
                <a:gd name="connsiteY3608" fmla="*/ 854521 h 1008924"/>
                <a:gd name="connsiteX3609" fmla="*/ 217522 w 769088"/>
                <a:gd name="connsiteY3609" fmla="*/ 847778 h 1008924"/>
                <a:gd name="connsiteX3610" fmla="*/ 199435 w 769088"/>
                <a:gd name="connsiteY3610" fmla="*/ 826185 h 1008924"/>
                <a:gd name="connsiteX3611" fmla="*/ 199776 w 769088"/>
                <a:gd name="connsiteY3611" fmla="*/ 822259 h 1008924"/>
                <a:gd name="connsiteX3612" fmla="*/ 241240 w 769088"/>
                <a:gd name="connsiteY3612" fmla="*/ 851448 h 1008924"/>
                <a:gd name="connsiteX3613" fmla="*/ 246616 w 769088"/>
                <a:gd name="connsiteY3613" fmla="*/ 854350 h 1008924"/>
                <a:gd name="connsiteX3614" fmla="*/ 254294 w 769088"/>
                <a:gd name="connsiteY3614" fmla="*/ 861861 h 1008924"/>
                <a:gd name="connsiteX3615" fmla="*/ 255147 w 769088"/>
                <a:gd name="connsiteY3615" fmla="*/ 866640 h 1008924"/>
                <a:gd name="connsiteX3616" fmla="*/ 241582 w 769088"/>
                <a:gd name="connsiteY3616" fmla="*/ 855204 h 1008924"/>
                <a:gd name="connsiteX3617" fmla="*/ 241326 w 769088"/>
                <a:gd name="connsiteY3617" fmla="*/ 851534 h 1008924"/>
                <a:gd name="connsiteX3618" fmla="*/ 253270 w 769088"/>
                <a:gd name="connsiteY3618" fmla="*/ 858105 h 1008924"/>
                <a:gd name="connsiteX3619" fmla="*/ 253696 w 769088"/>
                <a:gd name="connsiteY3619" fmla="*/ 858362 h 1008924"/>
                <a:gd name="connsiteX3620" fmla="*/ 253696 w 769088"/>
                <a:gd name="connsiteY3620" fmla="*/ 858618 h 1008924"/>
                <a:gd name="connsiteX3621" fmla="*/ 253270 w 769088"/>
                <a:gd name="connsiteY3621" fmla="*/ 858105 h 1008924"/>
                <a:gd name="connsiteX3622" fmla="*/ 249858 w 769088"/>
                <a:gd name="connsiteY3622" fmla="*/ 854265 h 1008924"/>
                <a:gd name="connsiteX3623" fmla="*/ 240729 w 769088"/>
                <a:gd name="connsiteY3623" fmla="*/ 843938 h 1008924"/>
                <a:gd name="connsiteX3624" fmla="*/ 240558 w 769088"/>
                <a:gd name="connsiteY3624" fmla="*/ 841377 h 1008924"/>
                <a:gd name="connsiteX3625" fmla="*/ 246871 w 769088"/>
                <a:gd name="connsiteY3625" fmla="*/ 844791 h 1008924"/>
                <a:gd name="connsiteX3626" fmla="*/ 246871 w 769088"/>
                <a:gd name="connsiteY3626" fmla="*/ 844791 h 1008924"/>
                <a:gd name="connsiteX3627" fmla="*/ 247042 w 769088"/>
                <a:gd name="connsiteY3627" fmla="*/ 844876 h 1008924"/>
                <a:gd name="connsiteX3628" fmla="*/ 247213 w 769088"/>
                <a:gd name="connsiteY3628" fmla="*/ 844876 h 1008924"/>
                <a:gd name="connsiteX3629" fmla="*/ 247213 w 769088"/>
                <a:gd name="connsiteY3629" fmla="*/ 844876 h 1008924"/>
                <a:gd name="connsiteX3630" fmla="*/ 247980 w 769088"/>
                <a:gd name="connsiteY3630" fmla="*/ 845303 h 1008924"/>
                <a:gd name="connsiteX3631" fmla="*/ 252246 w 769088"/>
                <a:gd name="connsiteY3631" fmla="*/ 849144 h 1008924"/>
                <a:gd name="connsiteX3632" fmla="*/ 253270 w 769088"/>
                <a:gd name="connsiteY3632" fmla="*/ 855630 h 1008924"/>
                <a:gd name="connsiteX3633" fmla="*/ 249858 w 769088"/>
                <a:gd name="connsiteY3633" fmla="*/ 854179 h 1008924"/>
                <a:gd name="connsiteX3634" fmla="*/ 257792 w 769088"/>
                <a:gd name="connsiteY3634" fmla="*/ 827636 h 1008924"/>
                <a:gd name="connsiteX3635" fmla="*/ 251649 w 769088"/>
                <a:gd name="connsiteY3635" fmla="*/ 821918 h 1008924"/>
                <a:gd name="connsiteX3636" fmla="*/ 251137 w 769088"/>
                <a:gd name="connsiteY3636" fmla="*/ 814322 h 1008924"/>
                <a:gd name="connsiteX3637" fmla="*/ 249942 w 769088"/>
                <a:gd name="connsiteY3637" fmla="*/ 785474 h 1008924"/>
                <a:gd name="connsiteX3638" fmla="*/ 269566 w 769088"/>
                <a:gd name="connsiteY3638" fmla="*/ 810481 h 1008924"/>
                <a:gd name="connsiteX3639" fmla="*/ 269907 w 769088"/>
                <a:gd name="connsiteY3639" fmla="*/ 812615 h 1008924"/>
                <a:gd name="connsiteX3640" fmla="*/ 274002 w 769088"/>
                <a:gd name="connsiteY3640" fmla="*/ 837451 h 1008924"/>
                <a:gd name="connsiteX3641" fmla="*/ 257792 w 769088"/>
                <a:gd name="connsiteY3641" fmla="*/ 827636 h 1008924"/>
                <a:gd name="connsiteX3642" fmla="*/ 273832 w 769088"/>
                <a:gd name="connsiteY3642" fmla="*/ 815687 h 1008924"/>
                <a:gd name="connsiteX3643" fmla="*/ 279462 w 769088"/>
                <a:gd name="connsiteY3643" fmla="*/ 822515 h 1008924"/>
                <a:gd name="connsiteX3644" fmla="*/ 291834 w 769088"/>
                <a:gd name="connsiteY3644" fmla="*/ 836854 h 1008924"/>
                <a:gd name="connsiteX3645" fmla="*/ 295161 w 769088"/>
                <a:gd name="connsiteY3645" fmla="*/ 851534 h 1008924"/>
                <a:gd name="connsiteX3646" fmla="*/ 289871 w 769088"/>
                <a:gd name="connsiteY3646" fmla="*/ 847949 h 1008924"/>
                <a:gd name="connsiteX3647" fmla="*/ 276220 w 769088"/>
                <a:gd name="connsiteY3647" fmla="*/ 839073 h 1008924"/>
                <a:gd name="connsiteX3648" fmla="*/ 273746 w 769088"/>
                <a:gd name="connsiteY3648" fmla="*/ 815773 h 1008924"/>
                <a:gd name="connsiteX3649" fmla="*/ 306679 w 769088"/>
                <a:gd name="connsiteY3649" fmla="*/ 894635 h 1008924"/>
                <a:gd name="connsiteX3650" fmla="*/ 310945 w 769088"/>
                <a:gd name="connsiteY3650" fmla="*/ 897878 h 1008924"/>
                <a:gd name="connsiteX3651" fmla="*/ 306764 w 769088"/>
                <a:gd name="connsiteY3651" fmla="*/ 895317 h 1008924"/>
                <a:gd name="connsiteX3652" fmla="*/ 306679 w 769088"/>
                <a:gd name="connsiteY3652" fmla="*/ 894720 h 1008924"/>
                <a:gd name="connsiteX3653" fmla="*/ 305058 w 769088"/>
                <a:gd name="connsiteY3653" fmla="*/ 885417 h 1008924"/>
                <a:gd name="connsiteX3654" fmla="*/ 304546 w 769088"/>
                <a:gd name="connsiteY3654" fmla="*/ 882430 h 1008924"/>
                <a:gd name="connsiteX3655" fmla="*/ 306849 w 769088"/>
                <a:gd name="connsiteY3655" fmla="*/ 882856 h 1008924"/>
                <a:gd name="connsiteX3656" fmla="*/ 317600 w 769088"/>
                <a:gd name="connsiteY3656" fmla="*/ 891647 h 1008924"/>
                <a:gd name="connsiteX3657" fmla="*/ 318794 w 769088"/>
                <a:gd name="connsiteY3657" fmla="*/ 896086 h 1008924"/>
                <a:gd name="connsiteX3658" fmla="*/ 313846 w 769088"/>
                <a:gd name="connsiteY3658" fmla="*/ 892159 h 1008924"/>
                <a:gd name="connsiteX3659" fmla="*/ 305058 w 769088"/>
                <a:gd name="connsiteY3659" fmla="*/ 885502 h 1008924"/>
                <a:gd name="connsiteX3660" fmla="*/ 315296 w 769088"/>
                <a:gd name="connsiteY3660" fmla="*/ 882600 h 1008924"/>
                <a:gd name="connsiteX3661" fmla="*/ 315467 w 769088"/>
                <a:gd name="connsiteY3661" fmla="*/ 883369 h 1008924"/>
                <a:gd name="connsiteX3662" fmla="*/ 314698 w 769088"/>
                <a:gd name="connsiteY3662" fmla="*/ 883369 h 1008924"/>
                <a:gd name="connsiteX3663" fmla="*/ 310945 w 769088"/>
                <a:gd name="connsiteY3663" fmla="*/ 879955 h 1008924"/>
                <a:gd name="connsiteX3664" fmla="*/ 315210 w 769088"/>
                <a:gd name="connsiteY3664" fmla="*/ 882515 h 1008924"/>
                <a:gd name="connsiteX3665" fmla="*/ 314784 w 769088"/>
                <a:gd name="connsiteY3665" fmla="*/ 880723 h 1008924"/>
                <a:gd name="connsiteX3666" fmla="*/ 314784 w 769088"/>
                <a:gd name="connsiteY3666" fmla="*/ 880723 h 1008924"/>
                <a:gd name="connsiteX3667" fmla="*/ 314784 w 769088"/>
                <a:gd name="connsiteY3667" fmla="*/ 880723 h 1008924"/>
                <a:gd name="connsiteX3668" fmla="*/ 314784 w 769088"/>
                <a:gd name="connsiteY3668" fmla="*/ 880723 h 1008924"/>
                <a:gd name="connsiteX3669" fmla="*/ 313077 w 769088"/>
                <a:gd name="connsiteY3669" fmla="*/ 893269 h 1008924"/>
                <a:gd name="connsiteX3670" fmla="*/ 319305 w 769088"/>
                <a:gd name="connsiteY3670" fmla="*/ 897195 h 1008924"/>
                <a:gd name="connsiteX3671" fmla="*/ 319903 w 769088"/>
                <a:gd name="connsiteY3671" fmla="*/ 899329 h 1008924"/>
                <a:gd name="connsiteX3672" fmla="*/ 309494 w 769088"/>
                <a:gd name="connsiteY3672" fmla="*/ 891050 h 1008924"/>
                <a:gd name="connsiteX3673" fmla="*/ 313077 w 769088"/>
                <a:gd name="connsiteY3673" fmla="*/ 893269 h 1008924"/>
                <a:gd name="connsiteX3674" fmla="*/ 314101 w 769088"/>
                <a:gd name="connsiteY3674" fmla="*/ 878760 h 1008924"/>
                <a:gd name="connsiteX3675" fmla="*/ 310433 w 769088"/>
                <a:gd name="connsiteY3675" fmla="*/ 877650 h 1008924"/>
                <a:gd name="connsiteX3676" fmla="*/ 303266 w 769088"/>
                <a:gd name="connsiteY3676" fmla="*/ 872871 h 1008924"/>
                <a:gd name="connsiteX3677" fmla="*/ 303266 w 769088"/>
                <a:gd name="connsiteY3677" fmla="*/ 872700 h 1008924"/>
                <a:gd name="connsiteX3678" fmla="*/ 314187 w 769088"/>
                <a:gd name="connsiteY3678" fmla="*/ 878760 h 1008924"/>
                <a:gd name="connsiteX3679" fmla="*/ 306338 w 769088"/>
                <a:gd name="connsiteY3679" fmla="*/ 882174 h 1008924"/>
                <a:gd name="connsiteX3680" fmla="*/ 304546 w 769088"/>
                <a:gd name="connsiteY3680" fmla="*/ 882003 h 1008924"/>
                <a:gd name="connsiteX3681" fmla="*/ 304290 w 769088"/>
                <a:gd name="connsiteY3681" fmla="*/ 880552 h 1008924"/>
                <a:gd name="connsiteX3682" fmla="*/ 306338 w 769088"/>
                <a:gd name="connsiteY3682" fmla="*/ 882259 h 1008924"/>
                <a:gd name="connsiteX3683" fmla="*/ 289956 w 769088"/>
                <a:gd name="connsiteY3683" fmla="*/ 828490 h 1008924"/>
                <a:gd name="connsiteX3684" fmla="*/ 282022 w 769088"/>
                <a:gd name="connsiteY3684" fmla="*/ 819869 h 1008924"/>
                <a:gd name="connsiteX3685" fmla="*/ 273320 w 769088"/>
                <a:gd name="connsiteY3685" fmla="*/ 810140 h 1008924"/>
                <a:gd name="connsiteX3686" fmla="*/ 271187 w 769088"/>
                <a:gd name="connsiteY3686" fmla="*/ 785133 h 1008924"/>
                <a:gd name="connsiteX3687" fmla="*/ 283814 w 769088"/>
                <a:gd name="connsiteY3687" fmla="*/ 800666 h 1008924"/>
                <a:gd name="connsiteX3688" fmla="*/ 289956 w 769088"/>
                <a:gd name="connsiteY3688" fmla="*/ 828575 h 1008924"/>
                <a:gd name="connsiteX3689" fmla="*/ 244568 w 769088"/>
                <a:gd name="connsiteY3689" fmla="*/ 756882 h 1008924"/>
                <a:gd name="connsiteX3690" fmla="*/ 242862 w 769088"/>
                <a:gd name="connsiteY3690" fmla="*/ 753383 h 1008924"/>
                <a:gd name="connsiteX3691" fmla="*/ 238169 w 769088"/>
                <a:gd name="connsiteY3691" fmla="*/ 741946 h 1008924"/>
                <a:gd name="connsiteX3692" fmla="*/ 244568 w 769088"/>
                <a:gd name="connsiteY3692" fmla="*/ 750652 h 1008924"/>
                <a:gd name="connsiteX3693" fmla="*/ 244483 w 769088"/>
                <a:gd name="connsiteY3693" fmla="*/ 756797 h 1008924"/>
                <a:gd name="connsiteX3694" fmla="*/ 241411 w 769088"/>
                <a:gd name="connsiteY3694" fmla="*/ 753895 h 1008924"/>
                <a:gd name="connsiteX3695" fmla="*/ 244483 w 769088"/>
                <a:gd name="connsiteY3695" fmla="*/ 759528 h 1008924"/>
                <a:gd name="connsiteX3696" fmla="*/ 244483 w 769088"/>
                <a:gd name="connsiteY3696" fmla="*/ 766100 h 1008924"/>
                <a:gd name="connsiteX3697" fmla="*/ 238084 w 769088"/>
                <a:gd name="connsiteY3697" fmla="*/ 753895 h 1008924"/>
                <a:gd name="connsiteX3698" fmla="*/ 237316 w 769088"/>
                <a:gd name="connsiteY3698" fmla="*/ 752444 h 1008924"/>
                <a:gd name="connsiteX3699" fmla="*/ 237316 w 769088"/>
                <a:gd name="connsiteY3699" fmla="*/ 748859 h 1008924"/>
                <a:gd name="connsiteX3700" fmla="*/ 237316 w 769088"/>
                <a:gd name="connsiteY3700" fmla="*/ 748859 h 1008924"/>
                <a:gd name="connsiteX3701" fmla="*/ 237316 w 769088"/>
                <a:gd name="connsiteY3701" fmla="*/ 748689 h 1008924"/>
                <a:gd name="connsiteX3702" fmla="*/ 237316 w 769088"/>
                <a:gd name="connsiteY3702" fmla="*/ 748689 h 1008924"/>
                <a:gd name="connsiteX3703" fmla="*/ 237145 w 769088"/>
                <a:gd name="connsiteY3703" fmla="*/ 744677 h 1008924"/>
                <a:gd name="connsiteX3704" fmla="*/ 241496 w 769088"/>
                <a:gd name="connsiteY3704" fmla="*/ 753895 h 1008924"/>
                <a:gd name="connsiteX3705" fmla="*/ 224177 w 769088"/>
                <a:gd name="connsiteY3705" fmla="*/ 555631 h 1008924"/>
                <a:gd name="connsiteX3706" fmla="*/ 228101 w 769088"/>
                <a:gd name="connsiteY3706" fmla="*/ 533952 h 1008924"/>
                <a:gd name="connsiteX3707" fmla="*/ 229979 w 769088"/>
                <a:gd name="connsiteY3707" fmla="*/ 537451 h 1008924"/>
                <a:gd name="connsiteX3708" fmla="*/ 232964 w 769088"/>
                <a:gd name="connsiteY3708" fmla="*/ 543170 h 1008924"/>
                <a:gd name="connsiteX3709" fmla="*/ 230064 w 769088"/>
                <a:gd name="connsiteY3709" fmla="*/ 567323 h 1008924"/>
                <a:gd name="connsiteX3710" fmla="*/ 224177 w 769088"/>
                <a:gd name="connsiteY3710" fmla="*/ 555631 h 1008924"/>
                <a:gd name="connsiteX3711" fmla="*/ 230746 w 769088"/>
                <a:gd name="connsiteY3711" fmla="*/ 536939 h 1008924"/>
                <a:gd name="connsiteX3712" fmla="*/ 228443 w 769088"/>
                <a:gd name="connsiteY3712" fmla="*/ 532160 h 1008924"/>
                <a:gd name="connsiteX3713" fmla="*/ 230661 w 769088"/>
                <a:gd name="connsiteY3713" fmla="*/ 521064 h 1008924"/>
                <a:gd name="connsiteX3714" fmla="*/ 235268 w 769088"/>
                <a:gd name="connsiteY3714" fmla="*/ 528148 h 1008924"/>
                <a:gd name="connsiteX3715" fmla="*/ 233050 w 769088"/>
                <a:gd name="connsiteY3715" fmla="*/ 542145 h 1008924"/>
                <a:gd name="connsiteX3716" fmla="*/ 230661 w 769088"/>
                <a:gd name="connsiteY3716" fmla="*/ 536939 h 1008924"/>
                <a:gd name="connsiteX3717" fmla="*/ 231429 w 769088"/>
                <a:gd name="connsiteY3717" fmla="*/ 517394 h 1008924"/>
                <a:gd name="connsiteX3718" fmla="*/ 231514 w 769088"/>
                <a:gd name="connsiteY3718" fmla="*/ 516797 h 1008924"/>
                <a:gd name="connsiteX3719" fmla="*/ 235439 w 769088"/>
                <a:gd name="connsiteY3719" fmla="*/ 499301 h 1008924"/>
                <a:gd name="connsiteX3720" fmla="*/ 236633 w 769088"/>
                <a:gd name="connsiteY3720" fmla="*/ 498106 h 1008924"/>
                <a:gd name="connsiteX3721" fmla="*/ 239790 w 769088"/>
                <a:gd name="connsiteY3721" fmla="*/ 503909 h 1008924"/>
                <a:gd name="connsiteX3722" fmla="*/ 235780 w 769088"/>
                <a:gd name="connsiteY3722" fmla="*/ 525247 h 1008924"/>
                <a:gd name="connsiteX3723" fmla="*/ 234927 w 769088"/>
                <a:gd name="connsiteY3723" fmla="*/ 523796 h 1008924"/>
                <a:gd name="connsiteX3724" fmla="*/ 231429 w 769088"/>
                <a:gd name="connsiteY3724" fmla="*/ 517480 h 1008924"/>
                <a:gd name="connsiteX3725" fmla="*/ 235524 w 769088"/>
                <a:gd name="connsiteY3725" fmla="*/ 487181 h 1008924"/>
                <a:gd name="connsiteX3726" fmla="*/ 236377 w 769088"/>
                <a:gd name="connsiteY3726" fmla="*/ 486157 h 1008924"/>
                <a:gd name="connsiteX3727" fmla="*/ 237742 w 769088"/>
                <a:gd name="connsiteY3727" fmla="*/ 488717 h 1008924"/>
                <a:gd name="connsiteX3728" fmla="*/ 237230 w 769088"/>
                <a:gd name="connsiteY3728" fmla="*/ 490680 h 1008924"/>
                <a:gd name="connsiteX3729" fmla="*/ 235609 w 769088"/>
                <a:gd name="connsiteY3729" fmla="*/ 487181 h 1008924"/>
                <a:gd name="connsiteX3730" fmla="*/ 237913 w 769088"/>
                <a:gd name="connsiteY3730" fmla="*/ 489059 h 1008924"/>
                <a:gd name="connsiteX3731" fmla="*/ 238681 w 769088"/>
                <a:gd name="connsiteY3731" fmla="*/ 490595 h 1008924"/>
                <a:gd name="connsiteX3732" fmla="*/ 237657 w 769088"/>
                <a:gd name="connsiteY3732" fmla="*/ 491790 h 1008924"/>
                <a:gd name="connsiteX3733" fmla="*/ 237401 w 769088"/>
                <a:gd name="connsiteY3733" fmla="*/ 491192 h 1008924"/>
                <a:gd name="connsiteX3734" fmla="*/ 237913 w 769088"/>
                <a:gd name="connsiteY3734" fmla="*/ 489144 h 1008924"/>
                <a:gd name="connsiteX3735" fmla="*/ 240472 w 769088"/>
                <a:gd name="connsiteY3735" fmla="*/ 493924 h 1008924"/>
                <a:gd name="connsiteX3736" fmla="*/ 241496 w 769088"/>
                <a:gd name="connsiteY3736" fmla="*/ 495887 h 1008924"/>
                <a:gd name="connsiteX3737" fmla="*/ 240899 w 769088"/>
                <a:gd name="connsiteY3737" fmla="*/ 498532 h 1008924"/>
                <a:gd name="connsiteX3738" fmla="*/ 239278 w 769088"/>
                <a:gd name="connsiteY3738" fmla="*/ 495119 h 1008924"/>
                <a:gd name="connsiteX3739" fmla="*/ 240387 w 769088"/>
                <a:gd name="connsiteY3739" fmla="*/ 493924 h 1008924"/>
                <a:gd name="connsiteX3740" fmla="*/ 230064 w 769088"/>
                <a:gd name="connsiteY3740" fmla="*/ 462601 h 1008924"/>
                <a:gd name="connsiteX3741" fmla="*/ 235097 w 769088"/>
                <a:gd name="connsiteY3741" fmla="*/ 458248 h 1008924"/>
                <a:gd name="connsiteX3742" fmla="*/ 236975 w 769088"/>
                <a:gd name="connsiteY3742" fmla="*/ 456712 h 1008924"/>
                <a:gd name="connsiteX3743" fmla="*/ 243373 w 769088"/>
                <a:gd name="connsiteY3743" fmla="*/ 470794 h 1008924"/>
                <a:gd name="connsiteX3744" fmla="*/ 239875 w 769088"/>
                <a:gd name="connsiteY3744" fmla="*/ 474550 h 1008924"/>
                <a:gd name="connsiteX3745" fmla="*/ 239875 w 769088"/>
                <a:gd name="connsiteY3745" fmla="*/ 474550 h 1008924"/>
                <a:gd name="connsiteX3746" fmla="*/ 239705 w 769088"/>
                <a:gd name="connsiteY3746" fmla="*/ 474720 h 1008924"/>
                <a:gd name="connsiteX3747" fmla="*/ 239534 w 769088"/>
                <a:gd name="connsiteY3747" fmla="*/ 474891 h 1008924"/>
                <a:gd name="connsiteX3748" fmla="*/ 239534 w 769088"/>
                <a:gd name="connsiteY3748" fmla="*/ 474891 h 1008924"/>
                <a:gd name="connsiteX3749" fmla="*/ 237060 w 769088"/>
                <a:gd name="connsiteY3749" fmla="*/ 477878 h 1008924"/>
                <a:gd name="connsiteX3750" fmla="*/ 230149 w 769088"/>
                <a:gd name="connsiteY3750" fmla="*/ 462601 h 1008924"/>
                <a:gd name="connsiteX3751" fmla="*/ 240899 w 769088"/>
                <a:gd name="connsiteY3751" fmla="*/ 447750 h 1008924"/>
                <a:gd name="connsiteX3752" fmla="*/ 240899 w 769088"/>
                <a:gd name="connsiteY3752" fmla="*/ 447750 h 1008924"/>
                <a:gd name="connsiteX3753" fmla="*/ 240899 w 769088"/>
                <a:gd name="connsiteY3753" fmla="*/ 447835 h 1008924"/>
                <a:gd name="connsiteX3754" fmla="*/ 241582 w 769088"/>
                <a:gd name="connsiteY3754" fmla="*/ 449201 h 1008924"/>
                <a:gd name="connsiteX3755" fmla="*/ 239449 w 769088"/>
                <a:gd name="connsiteY3755" fmla="*/ 450652 h 1008924"/>
                <a:gd name="connsiteX3756" fmla="*/ 238425 w 769088"/>
                <a:gd name="connsiteY3756" fmla="*/ 448006 h 1008924"/>
                <a:gd name="connsiteX3757" fmla="*/ 240046 w 769088"/>
                <a:gd name="connsiteY3757" fmla="*/ 445787 h 1008924"/>
                <a:gd name="connsiteX3758" fmla="*/ 240814 w 769088"/>
                <a:gd name="connsiteY3758" fmla="*/ 447665 h 1008924"/>
                <a:gd name="connsiteX3759" fmla="*/ 240814 w 769088"/>
                <a:gd name="connsiteY3759" fmla="*/ 447665 h 1008924"/>
                <a:gd name="connsiteX3760" fmla="*/ 240814 w 769088"/>
                <a:gd name="connsiteY3760" fmla="*/ 447750 h 1008924"/>
                <a:gd name="connsiteX3761" fmla="*/ 245933 w 769088"/>
                <a:gd name="connsiteY3761" fmla="*/ 468148 h 1008924"/>
                <a:gd name="connsiteX3762" fmla="*/ 240643 w 769088"/>
                <a:gd name="connsiteY3762" fmla="*/ 453724 h 1008924"/>
                <a:gd name="connsiteX3763" fmla="*/ 242947 w 769088"/>
                <a:gd name="connsiteY3763" fmla="*/ 451847 h 1008924"/>
                <a:gd name="connsiteX3764" fmla="*/ 249346 w 769088"/>
                <a:gd name="connsiteY3764" fmla="*/ 464734 h 1008924"/>
                <a:gd name="connsiteX3765" fmla="*/ 245933 w 769088"/>
                <a:gd name="connsiteY3765" fmla="*/ 468148 h 1008924"/>
                <a:gd name="connsiteX3766" fmla="*/ 251649 w 769088"/>
                <a:gd name="connsiteY3766" fmla="*/ 469258 h 1008924"/>
                <a:gd name="connsiteX3767" fmla="*/ 254038 w 769088"/>
                <a:gd name="connsiteY3767" fmla="*/ 473867 h 1008924"/>
                <a:gd name="connsiteX3768" fmla="*/ 249601 w 769088"/>
                <a:gd name="connsiteY3768" fmla="*/ 478475 h 1008924"/>
                <a:gd name="connsiteX3769" fmla="*/ 247810 w 769088"/>
                <a:gd name="connsiteY3769" fmla="*/ 473440 h 1008924"/>
                <a:gd name="connsiteX3770" fmla="*/ 251649 w 769088"/>
                <a:gd name="connsiteY3770" fmla="*/ 469258 h 1008924"/>
                <a:gd name="connsiteX3771" fmla="*/ 247725 w 769088"/>
                <a:gd name="connsiteY3771" fmla="*/ 480524 h 1008924"/>
                <a:gd name="connsiteX3772" fmla="*/ 245165 w 769088"/>
                <a:gd name="connsiteY3772" fmla="*/ 483340 h 1008924"/>
                <a:gd name="connsiteX3773" fmla="*/ 246274 w 769088"/>
                <a:gd name="connsiteY3773" fmla="*/ 477451 h 1008924"/>
                <a:gd name="connsiteX3774" fmla="*/ 247639 w 769088"/>
                <a:gd name="connsiteY3774" fmla="*/ 480524 h 1008924"/>
                <a:gd name="connsiteX3775" fmla="*/ 239449 w 769088"/>
                <a:gd name="connsiteY3775" fmla="*/ 444251 h 1008924"/>
                <a:gd name="connsiteX3776" fmla="*/ 237913 w 769088"/>
                <a:gd name="connsiteY3776" fmla="*/ 446299 h 1008924"/>
                <a:gd name="connsiteX3777" fmla="*/ 237657 w 769088"/>
                <a:gd name="connsiteY3777" fmla="*/ 445616 h 1008924"/>
                <a:gd name="connsiteX3778" fmla="*/ 237657 w 769088"/>
                <a:gd name="connsiteY3778" fmla="*/ 445616 h 1008924"/>
                <a:gd name="connsiteX3779" fmla="*/ 237657 w 769088"/>
                <a:gd name="connsiteY3779" fmla="*/ 445616 h 1008924"/>
                <a:gd name="connsiteX3780" fmla="*/ 237657 w 769088"/>
                <a:gd name="connsiteY3780" fmla="*/ 445616 h 1008924"/>
                <a:gd name="connsiteX3781" fmla="*/ 237657 w 769088"/>
                <a:gd name="connsiteY3781" fmla="*/ 445616 h 1008924"/>
                <a:gd name="connsiteX3782" fmla="*/ 232623 w 769088"/>
                <a:gd name="connsiteY3782" fmla="*/ 434777 h 1008924"/>
                <a:gd name="connsiteX3783" fmla="*/ 234927 w 769088"/>
                <a:gd name="connsiteY3783" fmla="*/ 433582 h 1008924"/>
                <a:gd name="connsiteX3784" fmla="*/ 239534 w 769088"/>
                <a:gd name="connsiteY3784" fmla="*/ 444336 h 1008924"/>
                <a:gd name="connsiteX3785" fmla="*/ 233221 w 769088"/>
                <a:gd name="connsiteY3785" fmla="*/ 421207 h 1008924"/>
                <a:gd name="connsiteX3786" fmla="*/ 233391 w 769088"/>
                <a:gd name="connsiteY3786" fmla="*/ 421036 h 1008924"/>
                <a:gd name="connsiteX3787" fmla="*/ 234159 w 769088"/>
                <a:gd name="connsiteY3787" fmla="*/ 422914 h 1008924"/>
                <a:gd name="connsiteX3788" fmla="*/ 233221 w 769088"/>
                <a:gd name="connsiteY3788" fmla="*/ 421207 h 1008924"/>
                <a:gd name="connsiteX3789" fmla="*/ 230661 w 769088"/>
                <a:gd name="connsiteY3789" fmla="*/ 430680 h 1008924"/>
                <a:gd name="connsiteX3790" fmla="*/ 228357 w 769088"/>
                <a:gd name="connsiteY3790" fmla="*/ 425730 h 1008924"/>
                <a:gd name="connsiteX3791" fmla="*/ 230064 w 769088"/>
                <a:gd name="connsiteY3791" fmla="*/ 424023 h 1008924"/>
                <a:gd name="connsiteX3792" fmla="*/ 230576 w 769088"/>
                <a:gd name="connsiteY3792" fmla="*/ 423596 h 1008924"/>
                <a:gd name="connsiteX3793" fmla="*/ 233135 w 769088"/>
                <a:gd name="connsiteY3793" fmla="*/ 429315 h 1008924"/>
                <a:gd name="connsiteX3794" fmla="*/ 230746 w 769088"/>
                <a:gd name="connsiteY3794" fmla="*/ 430680 h 1008924"/>
                <a:gd name="connsiteX3795" fmla="*/ 243459 w 769088"/>
                <a:gd name="connsiteY3795" fmla="*/ 478305 h 1008924"/>
                <a:gd name="connsiteX3796" fmla="*/ 243459 w 769088"/>
                <a:gd name="connsiteY3796" fmla="*/ 478305 h 1008924"/>
                <a:gd name="connsiteX3797" fmla="*/ 243459 w 769088"/>
                <a:gd name="connsiteY3797" fmla="*/ 478305 h 1008924"/>
                <a:gd name="connsiteX3798" fmla="*/ 243459 w 769088"/>
                <a:gd name="connsiteY3798" fmla="*/ 478305 h 1008924"/>
                <a:gd name="connsiteX3799" fmla="*/ 243459 w 769088"/>
                <a:gd name="connsiteY3799" fmla="*/ 478305 h 1008924"/>
                <a:gd name="connsiteX3800" fmla="*/ 245506 w 769088"/>
                <a:gd name="connsiteY3800" fmla="*/ 476000 h 1008924"/>
                <a:gd name="connsiteX3801" fmla="*/ 245933 w 769088"/>
                <a:gd name="connsiteY3801" fmla="*/ 476854 h 1008924"/>
                <a:gd name="connsiteX3802" fmla="*/ 244056 w 769088"/>
                <a:gd name="connsiteY3802" fmla="*/ 484450 h 1008924"/>
                <a:gd name="connsiteX3803" fmla="*/ 241240 w 769088"/>
                <a:gd name="connsiteY3803" fmla="*/ 487693 h 1008924"/>
                <a:gd name="connsiteX3804" fmla="*/ 239193 w 769088"/>
                <a:gd name="connsiteY3804" fmla="*/ 483084 h 1008924"/>
                <a:gd name="connsiteX3805" fmla="*/ 243373 w 769088"/>
                <a:gd name="connsiteY3805" fmla="*/ 478390 h 1008924"/>
                <a:gd name="connsiteX3806" fmla="*/ 243800 w 769088"/>
                <a:gd name="connsiteY3806" fmla="*/ 490595 h 1008924"/>
                <a:gd name="connsiteX3807" fmla="*/ 249601 w 769088"/>
                <a:gd name="connsiteY3807" fmla="*/ 484706 h 1008924"/>
                <a:gd name="connsiteX3808" fmla="*/ 251649 w 769088"/>
                <a:gd name="connsiteY3808" fmla="*/ 489144 h 1008924"/>
                <a:gd name="connsiteX3809" fmla="*/ 258133 w 769088"/>
                <a:gd name="connsiteY3809" fmla="*/ 503909 h 1008924"/>
                <a:gd name="connsiteX3810" fmla="*/ 258304 w 769088"/>
                <a:gd name="connsiteY3810" fmla="*/ 503909 h 1008924"/>
                <a:gd name="connsiteX3811" fmla="*/ 253014 w 769088"/>
                <a:gd name="connsiteY3811" fmla="*/ 488547 h 1008924"/>
                <a:gd name="connsiteX3812" fmla="*/ 251137 w 769088"/>
                <a:gd name="connsiteY3812" fmla="*/ 483170 h 1008924"/>
                <a:gd name="connsiteX3813" fmla="*/ 256171 w 769088"/>
                <a:gd name="connsiteY3813" fmla="*/ 478305 h 1008924"/>
                <a:gd name="connsiteX3814" fmla="*/ 263679 w 769088"/>
                <a:gd name="connsiteY3814" fmla="*/ 493070 h 1008924"/>
                <a:gd name="connsiteX3815" fmla="*/ 264873 w 769088"/>
                <a:gd name="connsiteY3815" fmla="*/ 495460 h 1008924"/>
                <a:gd name="connsiteX3816" fmla="*/ 260351 w 769088"/>
                <a:gd name="connsiteY3816" fmla="*/ 529258 h 1008924"/>
                <a:gd name="connsiteX3817" fmla="*/ 260266 w 769088"/>
                <a:gd name="connsiteY3817" fmla="*/ 530367 h 1008924"/>
                <a:gd name="connsiteX3818" fmla="*/ 255147 w 769088"/>
                <a:gd name="connsiteY3818" fmla="*/ 518931 h 1008924"/>
                <a:gd name="connsiteX3819" fmla="*/ 243373 w 769088"/>
                <a:gd name="connsiteY3819" fmla="*/ 492473 h 1008924"/>
                <a:gd name="connsiteX3820" fmla="*/ 243714 w 769088"/>
                <a:gd name="connsiteY3820" fmla="*/ 490680 h 1008924"/>
                <a:gd name="connsiteX3821" fmla="*/ 272723 w 769088"/>
                <a:gd name="connsiteY3821" fmla="*/ 429144 h 1008924"/>
                <a:gd name="connsiteX3822" fmla="*/ 273746 w 769088"/>
                <a:gd name="connsiteY3822" fmla="*/ 431705 h 1008924"/>
                <a:gd name="connsiteX3823" fmla="*/ 274258 w 769088"/>
                <a:gd name="connsiteY3823" fmla="*/ 434350 h 1008924"/>
                <a:gd name="connsiteX3824" fmla="*/ 265641 w 769088"/>
                <a:gd name="connsiteY3824" fmla="*/ 436484 h 1008924"/>
                <a:gd name="connsiteX3825" fmla="*/ 258304 w 769088"/>
                <a:gd name="connsiteY3825" fmla="*/ 424194 h 1008924"/>
                <a:gd name="connsiteX3826" fmla="*/ 259328 w 769088"/>
                <a:gd name="connsiteY3826" fmla="*/ 423340 h 1008924"/>
                <a:gd name="connsiteX3827" fmla="*/ 259754 w 769088"/>
                <a:gd name="connsiteY3827" fmla="*/ 423255 h 1008924"/>
                <a:gd name="connsiteX3828" fmla="*/ 262484 w 769088"/>
                <a:gd name="connsiteY3828" fmla="*/ 422487 h 1008924"/>
                <a:gd name="connsiteX3829" fmla="*/ 268030 w 769088"/>
                <a:gd name="connsiteY3829" fmla="*/ 420951 h 1008924"/>
                <a:gd name="connsiteX3830" fmla="*/ 269224 w 769088"/>
                <a:gd name="connsiteY3830" fmla="*/ 420695 h 1008924"/>
                <a:gd name="connsiteX3831" fmla="*/ 272723 w 769088"/>
                <a:gd name="connsiteY3831" fmla="*/ 429059 h 1008924"/>
                <a:gd name="connsiteX3832" fmla="*/ 269907 w 769088"/>
                <a:gd name="connsiteY3832" fmla="*/ 420695 h 1008924"/>
                <a:gd name="connsiteX3833" fmla="*/ 271357 w 769088"/>
                <a:gd name="connsiteY3833" fmla="*/ 420439 h 1008924"/>
                <a:gd name="connsiteX3834" fmla="*/ 272466 w 769088"/>
                <a:gd name="connsiteY3834" fmla="*/ 425559 h 1008924"/>
                <a:gd name="connsiteX3835" fmla="*/ 269907 w 769088"/>
                <a:gd name="connsiteY3835" fmla="*/ 420780 h 1008924"/>
                <a:gd name="connsiteX3836" fmla="*/ 262143 w 769088"/>
                <a:gd name="connsiteY3836" fmla="*/ 465929 h 1008924"/>
                <a:gd name="connsiteX3837" fmla="*/ 260949 w 769088"/>
                <a:gd name="connsiteY3837" fmla="*/ 467124 h 1008924"/>
                <a:gd name="connsiteX3838" fmla="*/ 258560 w 769088"/>
                <a:gd name="connsiteY3838" fmla="*/ 462345 h 1008924"/>
                <a:gd name="connsiteX3839" fmla="*/ 268883 w 769088"/>
                <a:gd name="connsiteY3839" fmla="*/ 452786 h 1008924"/>
                <a:gd name="connsiteX3840" fmla="*/ 271699 w 769088"/>
                <a:gd name="connsiteY3840" fmla="*/ 457736 h 1008924"/>
                <a:gd name="connsiteX3841" fmla="*/ 271699 w 769088"/>
                <a:gd name="connsiteY3841" fmla="*/ 457736 h 1008924"/>
                <a:gd name="connsiteX3842" fmla="*/ 262484 w 769088"/>
                <a:gd name="connsiteY3842" fmla="*/ 465673 h 1008924"/>
                <a:gd name="connsiteX3843" fmla="*/ 262484 w 769088"/>
                <a:gd name="connsiteY3843" fmla="*/ 465673 h 1008924"/>
                <a:gd name="connsiteX3844" fmla="*/ 262399 w 769088"/>
                <a:gd name="connsiteY3844" fmla="*/ 465759 h 1008924"/>
                <a:gd name="connsiteX3845" fmla="*/ 262228 w 769088"/>
                <a:gd name="connsiteY3845" fmla="*/ 465759 h 1008924"/>
                <a:gd name="connsiteX3846" fmla="*/ 262228 w 769088"/>
                <a:gd name="connsiteY3846" fmla="*/ 465844 h 1008924"/>
                <a:gd name="connsiteX3847" fmla="*/ 266921 w 769088"/>
                <a:gd name="connsiteY3847" fmla="*/ 449286 h 1008924"/>
                <a:gd name="connsiteX3848" fmla="*/ 256512 w 769088"/>
                <a:gd name="connsiteY3848" fmla="*/ 458163 h 1008924"/>
                <a:gd name="connsiteX3849" fmla="*/ 250711 w 769088"/>
                <a:gd name="connsiteY3849" fmla="*/ 446299 h 1008924"/>
                <a:gd name="connsiteX3850" fmla="*/ 261546 w 769088"/>
                <a:gd name="connsiteY3850" fmla="*/ 439898 h 1008924"/>
                <a:gd name="connsiteX3851" fmla="*/ 266921 w 769088"/>
                <a:gd name="connsiteY3851" fmla="*/ 449372 h 1008924"/>
                <a:gd name="connsiteX3852" fmla="*/ 256000 w 769088"/>
                <a:gd name="connsiteY3852" fmla="*/ 464905 h 1008924"/>
                <a:gd name="connsiteX3853" fmla="*/ 258730 w 769088"/>
                <a:gd name="connsiteY3853" fmla="*/ 469343 h 1008924"/>
                <a:gd name="connsiteX3854" fmla="*/ 256597 w 769088"/>
                <a:gd name="connsiteY3854" fmla="*/ 471477 h 1008924"/>
                <a:gd name="connsiteX3855" fmla="*/ 254550 w 769088"/>
                <a:gd name="connsiteY3855" fmla="*/ 466441 h 1008924"/>
                <a:gd name="connsiteX3856" fmla="*/ 256086 w 769088"/>
                <a:gd name="connsiteY3856" fmla="*/ 464905 h 1008924"/>
                <a:gd name="connsiteX3857" fmla="*/ 252588 w 769088"/>
                <a:gd name="connsiteY3857" fmla="*/ 461747 h 1008924"/>
                <a:gd name="connsiteX3858" fmla="*/ 248578 w 769088"/>
                <a:gd name="connsiteY3858" fmla="*/ 452274 h 1008924"/>
                <a:gd name="connsiteX3859" fmla="*/ 253612 w 769088"/>
                <a:gd name="connsiteY3859" fmla="*/ 460808 h 1008924"/>
                <a:gd name="connsiteX3860" fmla="*/ 252588 w 769088"/>
                <a:gd name="connsiteY3860" fmla="*/ 461747 h 1008924"/>
                <a:gd name="connsiteX3861" fmla="*/ 258560 w 769088"/>
                <a:gd name="connsiteY3861" fmla="*/ 476256 h 1008924"/>
                <a:gd name="connsiteX3862" fmla="*/ 261375 w 769088"/>
                <a:gd name="connsiteY3862" fmla="*/ 473696 h 1008924"/>
                <a:gd name="connsiteX3863" fmla="*/ 267091 w 769088"/>
                <a:gd name="connsiteY3863" fmla="*/ 482743 h 1008924"/>
                <a:gd name="connsiteX3864" fmla="*/ 265385 w 769088"/>
                <a:gd name="connsiteY3864" fmla="*/ 492985 h 1008924"/>
                <a:gd name="connsiteX3865" fmla="*/ 265129 w 769088"/>
                <a:gd name="connsiteY3865" fmla="*/ 492473 h 1008924"/>
                <a:gd name="connsiteX3866" fmla="*/ 258474 w 769088"/>
                <a:gd name="connsiteY3866" fmla="*/ 476342 h 1008924"/>
                <a:gd name="connsiteX3867" fmla="*/ 263337 w 769088"/>
                <a:gd name="connsiteY3867" fmla="*/ 471904 h 1008924"/>
                <a:gd name="connsiteX3868" fmla="*/ 265726 w 769088"/>
                <a:gd name="connsiteY3868" fmla="*/ 469685 h 1008924"/>
                <a:gd name="connsiteX3869" fmla="*/ 265726 w 769088"/>
                <a:gd name="connsiteY3869" fmla="*/ 469685 h 1008924"/>
                <a:gd name="connsiteX3870" fmla="*/ 265726 w 769088"/>
                <a:gd name="connsiteY3870" fmla="*/ 469685 h 1008924"/>
                <a:gd name="connsiteX3871" fmla="*/ 265726 w 769088"/>
                <a:gd name="connsiteY3871" fmla="*/ 469685 h 1008924"/>
                <a:gd name="connsiteX3872" fmla="*/ 265726 w 769088"/>
                <a:gd name="connsiteY3872" fmla="*/ 469685 h 1008924"/>
                <a:gd name="connsiteX3873" fmla="*/ 270078 w 769088"/>
                <a:gd name="connsiteY3873" fmla="*/ 465588 h 1008924"/>
                <a:gd name="connsiteX3874" fmla="*/ 268030 w 769088"/>
                <a:gd name="connsiteY3874" fmla="*/ 476854 h 1008924"/>
                <a:gd name="connsiteX3875" fmla="*/ 267518 w 769088"/>
                <a:gd name="connsiteY3875" fmla="*/ 480097 h 1008924"/>
                <a:gd name="connsiteX3876" fmla="*/ 263337 w 769088"/>
                <a:gd name="connsiteY3876" fmla="*/ 471989 h 1008924"/>
                <a:gd name="connsiteX3877" fmla="*/ 269566 w 769088"/>
                <a:gd name="connsiteY3877" fmla="*/ 477281 h 1008924"/>
                <a:gd name="connsiteX3878" fmla="*/ 271443 w 769088"/>
                <a:gd name="connsiteY3878" fmla="*/ 464308 h 1008924"/>
                <a:gd name="connsiteX3879" fmla="*/ 273917 w 769088"/>
                <a:gd name="connsiteY3879" fmla="*/ 462003 h 1008924"/>
                <a:gd name="connsiteX3880" fmla="*/ 278524 w 769088"/>
                <a:gd name="connsiteY3880" fmla="*/ 470538 h 1008924"/>
                <a:gd name="connsiteX3881" fmla="*/ 274855 w 769088"/>
                <a:gd name="connsiteY3881" fmla="*/ 487437 h 1008924"/>
                <a:gd name="connsiteX3882" fmla="*/ 273917 w 769088"/>
                <a:gd name="connsiteY3882" fmla="*/ 492046 h 1008924"/>
                <a:gd name="connsiteX3883" fmla="*/ 268798 w 769088"/>
                <a:gd name="connsiteY3883" fmla="*/ 482658 h 1008924"/>
                <a:gd name="connsiteX3884" fmla="*/ 268798 w 769088"/>
                <a:gd name="connsiteY3884" fmla="*/ 482658 h 1008924"/>
                <a:gd name="connsiteX3885" fmla="*/ 269480 w 769088"/>
                <a:gd name="connsiteY3885" fmla="*/ 477281 h 1008924"/>
                <a:gd name="connsiteX3886" fmla="*/ 276732 w 769088"/>
                <a:gd name="connsiteY3886" fmla="*/ 448347 h 1008924"/>
                <a:gd name="connsiteX3887" fmla="*/ 277671 w 769088"/>
                <a:gd name="connsiteY3887" fmla="*/ 452871 h 1008924"/>
                <a:gd name="connsiteX3888" fmla="*/ 274429 w 769088"/>
                <a:gd name="connsiteY3888" fmla="*/ 455431 h 1008924"/>
                <a:gd name="connsiteX3889" fmla="*/ 273320 w 769088"/>
                <a:gd name="connsiteY3889" fmla="*/ 452871 h 1008924"/>
                <a:gd name="connsiteX3890" fmla="*/ 274087 w 769088"/>
                <a:gd name="connsiteY3890" fmla="*/ 448262 h 1008924"/>
                <a:gd name="connsiteX3891" fmla="*/ 274855 w 769088"/>
                <a:gd name="connsiteY3891" fmla="*/ 447579 h 1008924"/>
                <a:gd name="connsiteX3892" fmla="*/ 276306 w 769088"/>
                <a:gd name="connsiteY3892" fmla="*/ 446384 h 1008924"/>
                <a:gd name="connsiteX3893" fmla="*/ 276562 w 769088"/>
                <a:gd name="connsiteY3893" fmla="*/ 448091 h 1008924"/>
                <a:gd name="connsiteX3894" fmla="*/ 276562 w 769088"/>
                <a:gd name="connsiteY3894" fmla="*/ 448091 h 1008924"/>
                <a:gd name="connsiteX3895" fmla="*/ 276562 w 769088"/>
                <a:gd name="connsiteY3895" fmla="*/ 448177 h 1008924"/>
                <a:gd name="connsiteX3896" fmla="*/ 276562 w 769088"/>
                <a:gd name="connsiteY3896" fmla="*/ 448177 h 1008924"/>
                <a:gd name="connsiteX3897" fmla="*/ 276562 w 769088"/>
                <a:gd name="connsiteY3897" fmla="*/ 448262 h 1008924"/>
                <a:gd name="connsiteX3898" fmla="*/ 279377 w 769088"/>
                <a:gd name="connsiteY3898" fmla="*/ 467039 h 1008924"/>
                <a:gd name="connsiteX3899" fmla="*/ 276391 w 769088"/>
                <a:gd name="connsiteY3899" fmla="*/ 459955 h 1008924"/>
                <a:gd name="connsiteX3900" fmla="*/ 278695 w 769088"/>
                <a:gd name="connsiteY3900" fmla="*/ 457821 h 1008924"/>
                <a:gd name="connsiteX3901" fmla="*/ 279974 w 769088"/>
                <a:gd name="connsiteY3901" fmla="*/ 464393 h 1008924"/>
                <a:gd name="connsiteX3902" fmla="*/ 279377 w 769088"/>
                <a:gd name="connsiteY3902" fmla="*/ 467039 h 1008924"/>
                <a:gd name="connsiteX3903" fmla="*/ 281169 w 769088"/>
                <a:gd name="connsiteY3903" fmla="*/ 470965 h 1008924"/>
                <a:gd name="connsiteX3904" fmla="*/ 281254 w 769088"/>
                <a:gd name="connsiteY3904" fmla="*/ 471733 h 1008924"/>
                <a:gd name="connsiteX3905" fmla="*/ 281083 w 769088"/>
                <a:gd name="connsiteY3905" fmla="*/ 471306 h 1008924"/>
                <a:gd name="connsiteX3906" fmla="*/ 281083 w 769088"/>
                <a:gd name="connsiteY3906" fmla="*/ 470965 h 1008924"/>
                <a:gd name="connsiteX3907" fmla="*/ 272808 w 769088"/>
                <a:gd name="connsiteY3907" fmla="*/ 451932 h 1008924"/>
                <a:gd name="connsiteX3908" fmla="*/ 271954 w 769088"/>
                <a:gd name="connsiteY3908" fmla="*/ 450140 h 1008924"/>
                <a:gd name="connsiteX3909" fmla="*/ 273405 w 769088"/>
                <a:gd name="connsiteY3909" fmla="*/ 448945 h 1008924"/>
                <a:gd name="connsiteX3910" fmla="*/ 272808 w 769088"/>
                <a:gd name="connsiteY3910" fmla="*/ 451932 h 1008924"/>
                <a:gd name="connsiteX3911" fmla="*/ 277074 w 769088"/>
                <a:gd name="connsiteY3911" fmla="*/ 497764 h 1008924"/>
                <a:gd name="connsiteX3912" fmla="*/ 277074 w 769088"/>
                <a:gd name="connsiteY3912" fmla="*/ 497764 h 1008924"/>
                <a:gd name="connsiteX3913" fmla="*/ 277074 w 769088"/>
                <a:gd name="connsiteY3913" fmla="*/ 497764 h 1008924"/>
                <a:gd name="connsiteX3914" fmla="*/ 278439 w 769088"/>
                <a:gd name="connsiteY3914" fmla="*/ 488120 h 1008924"/>
                <a:gd name="connsiteX3915" fmla="*/ 280572 w 769088"/>
                <a:gd name="connsiteY3915" fmla="*/ 474550 h 1008924"/>
                <a:gd name="connsiteX3916" fmla="*/ 281169 w 769088"/>
                <a:gd name="connsiteY3916" fmla="*/ 475659 h 1008924"/>
                <a:gd name="connsiteX3917" fmla="*/ 282107 w 769088"/>
                <a:gd name="connsiteY3917" fmla="*/ 477537 h 1008924"/>
                <a:gd name="connsiteX3918" fmla="*/ 283046 w 769088"/>
                <a:gd name="connsiteY3918" fmla="*/ 484621 h 1008924"/>
                <a:gd name="connsiteX3919" fmla="*/ 283557 w 769088"/>
                <a:gd name="connsiteY3919" fmla="*/ 490083 h 1008924"/>
                <a:gd name="connsiteX3920" fmla="*/ 276391 w 769088"/>
                <a:gd name="connsiteY3920" fmla="*/ 501861 h 1008924"/>
                <a:gd name="connsiteX3921" fmla="*/ 276988 w 769088"/>
                <a:gd name="connsiteY3921" fmla="*/ 497935 h 1008924"/>
                <a:gd name="connsiteX3922" fmla="*/ 284667 w 769088"/>
                <a:gd name="connsiteY3922" fmla="*/ 484279 h 1008924"/>
                <a:gd name="connsiteX3923" fmla="*/ 284667 w 769088"/>
                <a:gd name="connsiteY3923" fmla="*/ 482146 h 1008924"/>
                <a:gd name="connsiteX3924" fmla="*/ 286459 w 769088"/>
                <a:gd name="connsiteY3924" fmla="*/ 485730 h 1008924"/>
                <a:gd name="connsiteX3925" fmla="*/ 284752 w 769088"/>
                <a:gd name="connsiteY3925" fmla="*/ 488376 h 1008924"/>
                <a:gd name="connsiteX3926" fmla="*/ 284752 w 769088"/>
                <a:gd name="connsiteY3926" fmla="*/ 484279 h 1008924"/>
                <a:gd name="connsiteX3927" fmla="*/ 284582 w 769088"/>
                <a:gd name="connsiteY3927" fmla="*/ 479670 h 1008924"/>
                <a:gd name="connsiteX3928" fmla="*/ 283984 w 769088"/>
                <a:gd name="connsiteY3928" fmla="*/ 465759 h 1008924"/>
                <a:gd name="connsiteX3929" fmla="*/ 283302 w 769088"/>
                <a:gd name="connsiteY3929" fmla="*/ 458504 h 1008924"/>
                <a:gd name="connsiteX3930" fmla="*/ 283557 w 769088"/>
                <a:gd name="connsiteY3930" fmla="*/ 457138 h 1008924"/>
                <a:gd name="connsiteX3931" fmla="*/ 286544 w 769088"/>
                <a:gd name="connsiteY3931" fmla="*/ 465161 h 1008924"/>
                <a:gd name="connsiteX3932" fmla="*/ 286544 w 769088"/>
                <a:gd name="connsiteY3932" fmla="*/ 465161 h 1008924"/>
                <a:gd name="connsiteX3933" fmla="*/ 286544 w 769088"/>
                <a:gd name="connsiteY3933" fmla="*/ 465247 h 1008924"/>
                <a:gd name="connsiteX3934" fmla="*/ 286544 w 769088"/>
                <a:gd name="connsiteY3934" fmla="*/ 465247 h 1008924"/>
                <a:gd name="connsiteX3935" fmla="*/ 286544 w 769088"/>
                <a:gd name="connsiteY3935" fmla="*/ 465332 h 1008924"/>
                <a:gd name="connsiteX3936" fmla="*/ 292004 w 769088"/>
                <a:gd name="connsiteY3936" fmla="*/ 477707 h 1008924"/>
                <a:gd name="connsiteX3937" fmla="*/ 289615 w 769088"/>
                <a:gd name="connsiteY3937" fmla="*/ 480951 h 1008924"/>
                <a:gd name="connsiteX3938" fmla="*/ 286800 w 769088"/>
                <a:gd name="connsiteY3938" fmla="*/ 485133 h 1008924"/>
                <a:gd name="connsiteX3939" fmla="*/ 284582 w 769088"/>
                <a:gd name="connsiteY3939" fmla="*/ 479585 h 1008924"/>
                <a:gd name="connsiteX3940" fmla="*/ 337990 w 769088"/>
                <a:gd name="connsiteY3940" fmla="*/ 435631 h 1008924"/>
                <a:gd name="connsiteX3941" fmla="*/ 324510 w 769088"/>
                <a:gd name="connsiteY3941" fmla="*/ 437167 h 1008924"/>
                <a:gd name="connsiteX3942" fmla="*/ 325192 w 769088"/>
                <a:gd name="connsiteY3942" fmla="*/ 433155 h 1008924"/>
                <a:gd name="connsiteX3943" fmla="*/ 337222 w 769088"/>
                <a:gd name="connsiteY3943" fmla="*/ 433497 h 1008924"/>
                <a:gd name="connsiteX3944" fmla="*/ 337990 w 769088"/>
                <a:gd name="connsiteY3944" fmla="*/ 435631 h 1008924"/>
                <a:gd name="connsiteX3945" fmla="*/ 323742 w 769088"/>
                <a:gd name="connsiteY3945" fmla="*/ 437167 h 1008924"/>
                <a:gd name="connsiteX3946" fmla="*/ 322548 w 769088"/>
                <a:gd name="connsiteY3946" fmla="*/ 437167 h 1008924"/>
                <a:gd name="connsiteX3947" fmla="*/ 307532 w 769088"/>
                <a:gd name="connsiteY3947" fmla="*/ 436655 h 1008924"/>
                <a:gd name="connsiteX3948" fmla="*/ 322718 w 769088"/>
                <a:gd name="connsiteY3948" fmla="*/ 433241 h 1008924"/>
                <a:gd name="connsiteX3949" fmla="*/ 324766 w 769088"/>
                <a:gd name="connsiteY3949" fmla="*/ 433155 h 1008924"/>
                <a:gd name="connsiteX3950" fmla="*/ 323742 w 769088"/>
                <a:gd name="connsiteY3950" fmla="*/ 437167 h 1008924"/>
                <a:gd name="connsiteX3951" fmla="*/ 340123 w 769088"/>
                <a:gd name="connsiteY3951" fmla="*/ 454834 h 1008924"/>
                <a:gd name="connsiteX3952" fmla="*/ 318623 w 769088"/>
                <a:gd name="connsiteY3952" fmla="*/ 475488 h 1008924"/>
                <a:gd name="connsiteX3953" fmla="*/ 321183 w 769088"/>
                <a:gd name="connsiteY3953" fmla="*/ 457309 h 1008924"/>
                <a:gd name="connsiteX3954" fmla="*/ 340123 w 769088"/>
                <a:gd name="connsiteY3954" fmla="*/ 454834 h 1008924"/>
                <a:gd name="connsiteX3955" fmla="*/ 337052 w 769088"/>
                <a:gd name="connsiteY3955" fmla="*/ 432643 h 1008924"/>
                <a:gd name="connsiteX3956" fmla="*/ 325534 w 769088"/>
                <a:gd name="connsiteY3956" fmla="*/ 431705 h 1008924"/>
                <a:gd name="connsiteX3957" fmla="*/ 325875 w 769088"/>
                <a:gd name="connsiteY3957" fmla="*/ 429656 h 1008924"/>
                <a:gd name="connsiteX3958" fmla="*/ 325619 w 769088"/>
                <a:gd name="connsiteY3958" fmla="*/ 429656 h 1008924"/>
                <a:gd name="connsiteX3959" fmla="*/ 325107 w 769088"/>
                <a:gd name="connsiteY3959" fmla="*/ 431705 h 1008924"/>
                <a:gd name="connsiteX3960" fmla="*/ 322804 w 769088"/>
                <a:gd name="connsiteY3960" fmla="*/ 431705 h 1008924"/>
                <a:gd name="connsiteX3961" fmla="*/ 307191 w 769088"/>
                <a:gd name="connsiteY3961" fmla="*/ 434180 h 1008924"/>
                <a:gd name="connsiteX3962" fmla="*/ 307702 w 769088"/>
                <a:gd name="connsiteY3962" fmla="*/ 426157 h 1008924"/>
                <a:gd name="connsiteX3963" fmla="*/ 311968 w 769088"/>
                <a:gd name="connsiteY3963" fmla="*/ 423938 h 1008924"/>
                <a:gd name="connsiteX3964" fmla="*/ 326899 w 769088"/>
                <a:gd name="connsiteY3964" fmla="*/ 419500 h 1008924"/>
                <a:gd name="connsiteX3965" fmla="*/ 332700 w 769088"/>
                <a:gd name="connsiteY3965" fmla="*/ 419414 h 1008924"/>
                <a:gd name="connsiteX3966" fmla="*/ 337137 w 769088"/>
                <a:gd name="connsiteY3966" fmla="*/ 432643 h 1008924"/>
                <a:gd name="connsiteX3967" fmla="*/ 306081 w 769088"/>
                <a:gd name="connsiteY3967" fmla="*/ 434606 h 1008924"/>
                <a:gd name="connsiteX3968" fmla="*/ 305399 w 769088"/>
                <a:gd name="connsiteY3968" fmla="*/ 434862 h 1008924"/>
                <a:gd name="connsiteX3969" fmla="*/ 302157 w 769088"/>
                <a:gd name="connsiteY3969" fmla="*/ 436313 h 1008924"/>
                <a:gd name="connsiteX3970" fmla="*/ 291065 w 769088"/>
                <a:gd name="connsiteY3970" fmla="*/ 436057 h 1008924"/>
                <a:gd name="connsiteX3971" fmla="*/ 307191 w 769088"/>
                <a:gd name="connsiteY3971" fmla="*/ 426498 h 1008924"/>
                <a:gd name="connsiteX3972" fmla="*/ 306167 w 769088"/>
                <a:gd name="connsiteY3972" fmla="*/ 434692 h 1008924"/>
                <a:gd name="connsiteX3973" fmla="*/ 271784 w 769088"/>
                <a:gd name="connsiteY3973" fmla="*/ 439557 h 1008924"/>
                <a:gd name="connsiteX3974" fmla="*/ 274855 w 769088"/>
                <a:gd name="connsiteY3974" fmla="*/ 443056 h 1008924"/>
                <a:gd name="connsiteX3975" fmla="*/ 274855 w 769088"/>
                <a:gd name="connsiteY3975" fmla="*/ 443483 h 1008924"/>
                <a:gd name="connsiteX3976" fmla="*/ 272978 w 769088"/>
                <a:gd name="connsiteY3976" fmla="*/ 444763 h 1008924"/>
                <a:gd name="connsiteX3977" fmla="*/ 270590 w 769088"/>
                <a:gd name="connsiteY3977" fmla="*/ 446555 h 1008924"/>
                <a:gd name="connsiteX3978" fmla="*/ 266409 w 769088"/>
                <a:gd name="connsiteY3978" fmla="*/ 437764 h 1008924"/>
                <a:gd name="connsiteX3979" fmla="*/ 274599 w 769088"/>
                <a:gd name="connsiteY3979" fmla="*/ 435289 h 1008924"/>
                <a:gd name="connsiteX3980" fmla="*/ 275282 w 769088"/>
                <a:gd name="connsiteY3980" fmla="*/ 439130 h 1008924"/>
                <a:gd name="connsiteX3981" fmla="*/ 271784 w 769088"/>
                <a:gd name="connsiteY3981" fmla="*/ 439557 h 1008924"/>
                <a:gd name="connsiteX3982" fmla="*/ 271272 w 769088"/>
                <a:gd name="connsiteY3982" fmla="*/ 419756 h 1008924"/>
                <a:gd name="connsiteX3983" fmla="*/ 269566 w 769088"/>
                <a:gd name="connsiteY3983" fmla="*/ 420012 h 1008924"/>
                <a:gd name="connsiteX3984" fmla="*/ 267689 w 769088"/>
                <a:gd name="connsiteY3984" fmla="*/ 416513 h 1008924"/>
                <a:gd name="connsiteX3985" fmla="*/ 267518 w 769088"/>
                <a:gd name="connsiteY3985" fmla="*/ 416598 h 1008924"/>
                <a:gd name="connsiteX3986" fmla="*/ 268969 w 769088"/>
                <a:gd name="connsiteY3986" fmla="*/ 420097 h 1008924"/>
                <a:gd name="connsiteX3987" fmla="*/ 267945 w 769088"/>
                <a:gd name="connsiteY3987" fmla="*/ 420268 h 1008924"/>
                <a:gd name="connsiteX3988" fmla="*/ 261972 w 769088"/>
                <a:gd name="connsiteY3988" fmla="*/ 421548 h 1008924"/>
                <a:gd name="connsiteX3989" fmla="*/ 266409 w 769088"/>
                <a:gd name="connsiteY3989" fmla="*/ 418817 h 1008924"/>
                <a:gd name="connsiteX3990" fmla="*/ 266324 w 769088"/>
                <a:gd name="connsiteY3990" fmla="*/ 418646 h 1008924"/>
                <a:gd name="connsiteX3991" fmla="*/ 261034 w 769088"/>
                <a:gd name="connsiteY3991" fmla="*/ 421804 h 1008924"/>
                <a:gd name="connsiteX3992" fmla="*/ 257366 w 769088"/>
                <a:gd name="connsiteY3992" fmla="*/ 422658 h 1008924"/>
                <a:gd name="connsiteX3993" fmla="*/ 255829 w 769088"/>
                <a:gd name="connsiteY3993" fmla="*/ 420182 h 1008924"/>
                <a:gd name="connsiteX3994" fmla="*/ 261716 w 769088"/>
                <a:gd name="connsiteY3994" fmla="*/ 417195 h 1008924"/>
                <a:gd name="connsiteX3995" fmla="*/ 264958 w 769088"/>
                <a:gd name="connsiteY3995" fmla="*/ 415574 h 1008924"/>
                <a:gd name="connsiteX3996" fmla="*/ 268286 w 769088"/>
                <a:gd name="connsiteY3996" fmla="*/ 414037 h 1008924"/>
                <a:gd name="connsiteX3997" fmla="*/ 269736 w 769088"/>
                <a:gd name="connsiteY3997" fmla="*/ 413355 h 1008924"/>
                <a:gd name="connsiteX3998" fmla="*/ 271357 w 769088"/>
                <a:gd name="connsiteY3998" fmla="*/ 419841 h 1008924"/>
                <a:gd name="connsiteX3999" fmla="*/ 260863 w 769088"/>
                <a:gd name="connsiteY3999" fmla="*/ 438447 h 1008924"/>
                <a:gd name="connsiteX4000" fmla="*/ 249687 w 769088"/>
                <a:gd name="connsiteY4000" fmla="*/ 444165 h 1008924"/>
                <a:gd name="connsiteX4001" fmla="*/ 247554 w 769088"/>
                <a:gd name="connsiteY4001" fmla="*/ 439813 h 1008924"/>
                <a:gd name="connsiteX4002" fmla="*/ 247554 w 769088"/>
                <a:gd name="connsiteY4002" fmla="*/ 439813 h 1008924"/>
                <a:gd name="connsiteX4003" fmla="*/ 247554 w 769088"/>
                <a:gd name="connsiteY4003" fmla="*/ 439813 h 1008924"/>
                <a:gd name="connsiteX4004" fmla="*/ 247554 w 769088"/>
                <a:gd name="connsiteY4004" fmla="*/ 439813 h 1008924"/>
                <a:gd name="connsiteX4005" fmla="*/ 247554 w 769088"/>
                <a:gd name="connsiteY4005" fmla="*/ 439813 h 1008924"/>
                <a:gd name="connsiteX4006" fmla="*/ 246359 w 769088"/>
                <a:gd name="connsiteY4006" fmla="*/ 437679 h 1008924"/>
                <a:gd name="connsiteX4007" fmla="*/ 250967 w 769088"/>
                <a:gd name="connsiteY4007" fmla="*/ 432046 h 1008924"/>
                <a:gd name="connsiteX4008" fmla="*/ 255233 w 769088"/>
                <a:gd name="connsiteY4008" fmla="*/ 427437 h 1008924"/>
                <a:gd name="connsiteX4009" fmla="*/ 260863 w 769088"/>
                <a:gd name="connsiteY4009" fmla="*/ 438618 h 1008924"/>
                <a:gd name="connsiteX4010" fmla="*/ 250369 w 769088"/>
                <a:gd name="connsiteY4010" fmla="*/ 431192 h 1008924"/>
                <a:gd name="connsiteX4011" fmla="*/ 245847 w 769088"/>
                <a:gd name="connsiteY4011" fmla="*/ 436484 h 1008924"/>
                <a:gd name="connsiteX4012" fmla="*/ 242350 w 769088"/>
                <a:gd name="connsiteY4012" fmla="*/ 429998 h 1008924"/>
                <a:gd name="connsiteX4013" fmla="*/ 245847 w 769088"/>
                <a:gd name="connsiteY4013" fmla="*/ 428461 h 1008924"/>
                <a:gd name="connsiteX4014" fmla="*/ 249516 w 769088"/>
                <a:gd name="connsiteY4014" fmla="*/ 426925 h 1008924"/>
                <a:gd name="connsiteX4015" fmla="*/ 254208 w 769088"/>
                <a:gd name="connsiteY4015" fmla="*/ 425218 h 1008924"/>
                <a:gd name="connsiteX4016" fmla="*/ 254891 w 769088"/>
                <a:gd name="connsiteY4016" fmla="*/ 426584 h 1008924"/>
                <a:gd name="connsiteX4017" fmla="*/ 250369 w 769088"/>
                <a:gd name="connsiteY4017" fmla="*/ 431192 h 1008924"/>
                <a:gd name="connsiteX4018" fmla="*/ 243373 w 769088"/>
                <a:gd name="connsiteY4018" fmla="*/ 426840 h 1008924"/>
                <a:gd name="connsiteX4019" fmla="*/ 252502 w 769088"/>
                <a:gd name="connsiteY4019" fmla="*/ 421719 h 1008924"/>
                <a:gd name="connsiteX4020" fmla="*/ 253441 w 769088"/>
                <a:gd name="connsiteY4020" fmla="*/ 423511 h 1008924"/>
                <a:gd name="connsiteX4021" fmla="*/ 243373 w 769088"/>
                <a:gd name="connsiteY4021" fmla="*/ 426754 h 1008924"/>
                <a:gd name="connsiteX4022" fmla="*/ 240046 w 769088"/>
                <a:gd name="connsiteY4022" fmla="*/ 425645 h 1008924"/>
                <a:gd name="connsiteX4023" fmla="*/ 236292 w 769088"/>
                <a:gd name="connsiteY4023" fmla="*/ 418646 h 1008924"/>
                <a:gd name="connsiteX4024" fmla="*/ 246701 w 769088"/>
                <a:gd name="connsiteY4024" fmla="*/ 410623 h 1008924"/>
                <a:gd name="connsiteX4025" fmla="*/ 251479 w 769088"/>
                <a:gd name="connsiteY4025" fmla="*/ 419926 h 1008924"/>
                <a:gd name="connsiteX4026" fmla="*/ 239961 w 769088"/>
                <a:gd name="connsiteY4026" fmla="*/ 425645 h 1008924"/>
                <a:gd name="connsiteX4027" fmla="*/ 235865 w 769088"/>
                <a:gd name="connsiteY4027" fmla="*/ 417707 h 1008924"/>
                <a:gd name="connsiteX4028" fmla="*/ 227931 w 769088"/>
                <a:gd name="connsiteY4028" fmla="*/ 402259 h 1008924"/>
                <a:gd name="connsiteX4029" fmla="*/ 240387 w 769088"/>
                <a:gd name="connsiteY4029" fmla="*/ 398760 h 1008924"/>
                <a:gd name="connsiteX4030" fmla="*/ 242605 w 769088"/>
                <a:gd name="connsiteY4030" fmla="*/ 402771 h 1008924"/>
                <a:gd name="connsiteX4031" fmla="*/ 246616 w 769088"/>
                <a:gd name="connsiteY4031" fmla="*/ 410367 h 1008924"/>
                <a:gd name="connsiteX4032" fmla="*/ 235780 w 769088"/>
                <a:gd name="connsiteY4032" fmla="*/ 417707 h 1008924"/>
                <a:gd name="connsiteX4033" fmla="*/ 227334 w 769088"/>
                <a:gd name="connsiteY4033" fmla="*/ 401064 h 1008924"/>
                <a:gd name="connsiteX4034" fmla="*/ 226822 w 769088"/>
                <a:gd name="connsiteY4034" fmla="*/ 400040 h 1008924"/>
                <a:gd name="connsiteX4035" fmla="*/ 229040 w 769088"/>
                <a:gd name="connsiteY4035" fmla="*/ 399016 h 1008924"/>
                <a:gd name="connsiteX4036" fmla="*/ 238937 w 769088"/>
                <a:gd name="connsiteY4036" fmla="*/ 396029 h 1008924"/>
                <a:gd name="connsiteX4037" fmla="*/ 240046 w 769088"/>
                <a:gd name="connsiteY4037" fmla="*/ 397992 h 1008924"/>
                <a:gd name="connsiteX4038" fmla="*/ 227419 w 769088"/>
                <a:gd name="connsiteY4038" fmla="*/ 400979 h 1008924"/>
                <a:gd name="connsiteX4039" fmla="*/ 232964 w 769088"/>
                <a:gd name="connsiteY4039" fmla="*/ 419926 h 1008924"/>
                <a:gd name="connsiteX4040" fmla="*/ 232709 w 769088"/>
                <a:gd name="connsiteY4040" fmla="*/ 420097 h 1008924"/>
                <a:gd name="connsiteX4041" fmla="*/ 223324 w 769088"/>
                <a:gd name="connsiteY4041" fmla="*/ 404393 h 1008924"/>
                <a:gd name="connsiteX4042" fmla="*/ 224689 w 769088"/>
                <a:gd name="connsiteY4042" fmla="*/ 403710 h 1008924"/>
                <a:gd name="connsiteX4043" fmla="*/ 226054 w 769088"/>
                <a:gd name="connsiteY4043" fmla="*/ 403113 h 1008924"/>
                <a:gd name="connsiteX4044" fmla="*/ 232964 w 769088"/>
                <a:gd name="connsiteY4044" fmla="*/ 419926 h 1008924"/>
                <a:gd name="connsiteX4045" fmla="*/ 224177 w 769088"/>
                <a:gd name="connsiteY4045" fmla="*/ 402259 h 1008924"/>
                <a:gd name="connsiteX4046" fmla="*/ 222385 w 769088"/>
                <a:gd name="connsiteY4046" fmla="*/ 403027 h 1008924"/>
                <a:gd name="connsiteX4047" fmla="*/ 222044 w 769088"/>
                <a:gd name="connsiteY4047" fmla="*/ 402515 h 1008924"/>
                <a:gd name="connsiteX4048" fmla="*/ 225201 w 769088"/>
                <a:gd name="connsiteY4048" fmla="*/ 400894 h 1008924"/>
                <a:gd name="connsiteX4049" fmla="*/ 225542 w 769088"/>
                <a:gd name="connsiteY4049" fmla="*/ 401747 h 1008924"/>
                <a:gd name="connsiteX4050" fmla="*/ 224262 w 769088"/>
                <a:gd name="connsiteY4050" fmla="*/ 402259 h 1008924"/>
                <a:gd name="connsiteX4051" fmla="*/ 229979 w 769088"/>
                <a:gd name="connsiteY4051" fmla="*/ 422231 h 1008924"/>
                <a:gd name="connsiteX4052" fmla="*/ 229210 w 769088"/>
                <a:gd name="connsiteY4052" fmla="*/ 422828 h 1008924"/>
                <a:gd name="connsiteX4053" fmla="*/ 227589 w 769088"/>
                <a:gd name="connsiteY4053" fmla="*/ 424194 h 1008924"/>
                <a:gd name="connsiteX4054" fmla="*/ 218973 w 769088"/>
                <a:gd name="connsiteY4054" fmla="*/ 406612 h 1008924"/>
                <a:gd name="connsiteX4055" fmla="*/ 221532 w 769088"/>
                <a:gd name="connsiteY4055" fmla="*/ 405246 h 1008924"/>
                <a:gd name="connsiteX4056" fmla="*/ 229893 w 769088"/>
                <a:gd name="connsiteY4056" fmla="*/ 422231 h 1008924"/>
                <a:gd name="connsiteX4057" fmla="*/ 218205 w 769088"/>
                <a:gd name="connsiteY4057" fmla="*/ 404990 h 1008924"/>
                <a:gd name="connsiteX4058" fmla="*/ 218119 w 769088"/>
                <a:gd name="connsiteY4058" fmla="*/ 404734 h 1008924"/>
                <a:gd name="connsiteX4059" fmla="*/ 220594 w 769088"/>
                <a:gd name="connsiteY4059" fmla="*/ 403284 h 1008924"/>
                <a:gd name="connsiteX4060" fmla="*/ 220850 w 769088"/>
                <a:gd name="connsiteY4060" fmla="*/ 403710 h 1008924"/>
                <a:gd name="connsiteX4061" fmla="*/ 218290 w 769088"/>
                <a:gd name="connsiteY4061" fmla="*/ 404905 h 1008924"/>
                <a:gd name="connsiteX4062" fmla="*/ 210526 w 769088"/>
                <a:gd name="connsiteY4062" fmla="*/ 431961 h 1008924"/>
                <a:gd name="connsiteX4063" fmla="*/ 213256 w 769088"/>
                <a:gd name="connsiteY4063" fmla="*/ 438020 h 1008924"/>
                <a:gd name="connsiteX4064" fmla="*/ 210099 w 769088"/>
                <a:gd name="connsiteY4064" fmla="*/ 441434 h 1008924"/>
                <a:gd name="connsiteX4065" fmla="*/ 197728 w 769088"/>
                <a:gd name="connsiteY4065" fmla="*/ 421804 h 1008924"/>
                <a:gd name="connsiteX4066" fmla="*/ 203786 w 769088"/>
                <a:gd name="connsiteY4066" fmla="*/ 417025 h 1008924"/>
                <a:gd name="connsiteX4067" fmla="*/ 210526 w 769088"/>
                <a:gd name="connsiteY4067" fmla="*/ 432046 h 1008924"/>
                <a:gd name="connsiteX4068" fmla="*/ 171109 w 769088"/>
                <a:gd name="connsiteY4068" fmla="*/ 403113 h 1008924"/>
                <a:gd name="connsiteX4069" fmla="*/ 167867 w 769088"/>
                <a:gd name="connsiteY4069" fmla="*/ 398675 h 1008924"/>
                <a:gd name="connsiteX4070" fmla="*/ 170939 w 769088"/>
                <a:gd name="connsiteY4070" fmla="*/ 397309 h 1008924"/>
                <a:gd name="connsiteX4071" fmla="*/ 180750 w 769088"/>
                <a:gd name="connsiteY4071" fmla="*/ 396029 h 1008924"/>
                <a:gd name="connsiteX4072" fmla="*/ 171109 w 769088"/>
                <a:gd name="connsiteY4072" fmla="*/ 403027 h 1008924"/>
                <a:gd name="connsiteX4073" fmla="*/ 170427 w 769088"/>
                <a:gd name="connsiteY4073" fmla="*/ 403625 h 1008924"/>
                <a:gd name="connsiteX4074" fmla="*/ 158824 w 769088"/>
                <a:gd name="connsiteY4074" fmla="*/ 412843 h 1008924"/>
                <a:gd name="connsiteX4075" fmla="*/ 154899 w 769088"/>
                <a:gd name="connsiteY4075" fmla="*/ 407551 h 1008924"/>
                <a:gd name="connsiteX4076" fmla="*/ 159592 w 769088"/>
                <a:gd name="connsiteY4076" fmla="*/ 403796 h 1008924"/>
                <a:gd name="connsiteX4077" fmla="*/ 167355 w 769088"/>
                <a:gd name="connsiteY4077" fmla="*/ 398931 h 1008924"/>
                <a:gd name="connsiteX4078" fmla="*/ 170427 w 769088"/>
                <a:gd name="connsiteY4078" fmla="*/ 403625 h 1008924"/>
                <a:gd name="connsiteX4079" fmla="*/ 156776 w 769088"/>
                <a:gd name="connsiteY4079" fmla="*/ 414550 h 1008924"/>
                <a:gd name="connsiteX4080" fmla="*/ 154899 w 769088"/>
                <a:gd name="connsiteY4080" fmla="*/ 416086 h 1008924"/>
                <a:gd name="connsiteX4081" fmla="*/ 151231 w 769088"/>
                <a:gd name="connsiteY4081" fmla="*/ 419329 h 1008924"/>
                <a:gd name="connsiteX4082" fmla="*/ 147818 w 769088"/>
                <a:gd name="connsiteY4082" fmla="*/ 413355 h 1008924"/>
                <a:gd name="connsiteX4083" fmla="*/ 153108 w 769088"/>
                <a:gd name="connsiteY4083" fmla="*/ 409087 h 1008924"/>
                <a:gd name="connsiteX4084" fmla="*/ 156776 w 769088"/>
                <a:gd name="connsiteY4084" fmla="*/ 414635 h 1008924"/>
                <a:gd name="connsiteX4085" fmla="*/ 151316 w 769088"/>
                <a:gd name="connsiteY4085" fmla="*/ 407807 h 1008924"/>
                <a:gd name="connsiteX4086" fmla="*/ 146709 w 769088"/>
                <a:gd name="connsiteY4086" fmla="*/ 411221 h 1008924"/>
                <a:gd name="connsiteX4087" fmla="*/ 145088 w 769088"/>
                <a:gd name="connsiteY4087" fmla="*/ 408404 h 1008924"/>
                <a:gd name="connsiteX4088" fmla="*/ 144917 w 769088"/>
                <a:gd name="connsiteY4088" fmla="*/ 408490 h 1008924"/>
                <a:gd name="connsiteX4089" fmla="*/ 146368 w 769088"/>
                <a:gd name="connsiteY4089" fmla="*/ 411477 h 1008924"/>
                <a:gd name="connsiteX4090" fmla="*/ 143893 w 769088"/>
                <a:gd name="connsiteY4090" fmla="*/ 413355 h 1008924"/>
                <a:gd name="connsiteX4091" fmla="*/ 133485 w 769088"/>
                <a:gd name="connsiteY4091" fmla="*/ 421207 h 1008924"/>
                <a:gd name="connsiteX4092" fmla="*/ 130925 w 769088"/>
                <a:gd name="connsiteY4092" fmla="*/ 417622 h 1008924"/>
                <a:gd name="connsiteX4093" fmla="*/ 122479 w 769088"/>
                <a:gd name="connsiteY4093" fmla="*/ 406783 h 1008924"/>
                <a:gd name="connsiteX4094" fmla="*/ 122308 w 769088"/>
                <a:gd name="connsiteY4094" fmla="*/ 406954 h 1008924"/>
                <a:gd name="connsiteX4095" fmla="*/ 130157 w 769088"/>
                <a:gd name="connsiteY4095" fmla="*/ 418049 h 1008924"/>
                <a:gd name="connsiteX4096" fmla="*/ 132546 w 769088"/>
                <a:gd name="connsiteY4096" fmla="*/ 421804 h 1008924"/>
                <a:gd name="connsiteX4097" fmla="*/ 129048 w 769088"/>
                <a:gd name="connsiteY4097" fmla="*/ 424450 h 1008924"/>
                <a:gd name="connsiteX4098" fmla="*/ 125977 w 769088"/>
                <a:gd name="connsiteY4098" fmla="*/ 426925 h 1008924"/>
                <a:gd name="connsiteX4099" fmla="*/ 118128 w 769088"/>
                <a:gd name="connsiteY4099" fmla="*/ 412074 h 1008924"/>
                <a:gd name="connsiteX4100" fmla="*/ 117957 w 769088"/>
                <a:gd name="connsiteY4100" fmla="*/ 412160 h 1008924"/>
                <a:gd name="connsiteX4101" fmla="*/ 125209 w 769088"/>
                <a:gd name="connsiteY4101" fmla="*/ 427608 h 1008924"/>
                <a:gd name="connsiteX4102" fmla="*/ 114118 w 769088"/>
                <a:gd name="connsiteY4102" fmla="*/ 436911 h 1008924"/>
                <a:gd name="connsiteX4103" fmla="*/ 111387 w 769088"/>
                <a:gd name="connsiteY4103" fmla="*/ 429827 h 1008924"/>
                <a:gd name="connsiteX4104" fmla="*/ 111217 w 769088"/>
                <a:gd name="connsiteY4104" fmla="*/ 429827 h 1008924"/>
                <a:gd name="connsiteX4105" fmla="*/ 113606 w 769088"/>
                <a:gd name="connsiteY4105" fmla="*/ 437252 h 1008924"/>
                <a:gd name="connsiteX4106" fmla="*/ 108487 w 769088"/>
                <a:gd name="connsiteY4106" fmla="*/ 441861 h 1008924"/>
                <a:gd name="connsiteX4107" fmla="*/ 110790 w 769088"/>
                <a:gd name="connsiteY4107" fmla="*/ 431619 h 1008924"/>
                <a:gd name="connsiteX4108" fmla="*/ 110534 w 769088"/>
                <a:gd name="connsiteY4108" fmla="*/ 431619 h 1008924"/>
                <a:gd name="connsiteX4109" fmla="*/ 107549 w 769088"/>
                <a:gd name="connsiteY4109" fmla="*/ 442117 h 1008924"/>
                <a:gd name="connsiteX4110" fmla="*/ 107292 w 769088"/>
                <a:gd name="connsiteY4110" fmla="*/ 443056 h 1008924"/>
                <a:gd name="connsiteX4111" fmla="*/ 101064 w 769088"/>
                <a:gd name="connsiteY4111" fmla="*/ 449030 h 1008924"/>
                <a:gd name="connsiteX4112" fmla="*/ 101064 w 769088"/>
                <a:gd name="connsiteY4112" fmla="*/ 449030 h 1008924"/>
                <a:gd name="connsiteX4113" fmla="*/ 100979 w 769088"/>
                <a:gd name="connsiteY4113" fmla="*/ 449201 h 1008924"/>
                <a:gd name="connsiteX4114" fmla="*/ 100808 w 769088"/>
                <a:gd name="connsiteY4114" fmla="*/ 449372 h 1008924"/>
                <a:gd name="connsiteX4115" fmla="*/ 100808 w 769088"/>
                <a:gd name="connsiteY4115" fmla="*/ 449372 h 1008924"/>
                <a:gd name="connsiteX4116" fmla="*/ 87925 w 769088"/>
                <a:gd name="connsiteY4116" fmla="*/ 464478 h 1008924"/>
                <a:gd name="connsiteX4117" fmla="*/ 91082 w 769088"/>
                <a:gd name="connsiteY4117" fmla="*/ 451932 h 1008924"/>
                <a:gd name="connsiteX4118" fmla="*/ 94580 w 769088"/>
                <a:gd name="connsiteY4118" fmla="*/ 439471 h 1008924"/>
                <a:gd name="connsiteX4119" fmla="*/ 97908 w 769088"/>
                <a:gd name="connsiteY4119" fmla="*/ 428803 h 1008924"/>
                <a:gd name="connsiteX4120" fmla="*/ 106610 w 769088"/>
                <a:gd name="connsiteY4120" fmla="*/ 419500 h 1008924"/>
                <a:gd name="connsiteX4121" fmla="*/ 130072 w 769088"/>
                <a:gd name="connsiteY4121" fmla="*/ 402089 h 1008924"/>
                <a:gd name="connsiteX4122" fmla="*/ 144576 w 769088"/>
                <a:gd name="connsiteY4122" fmla="*/ 396370 h 1008924"/>
                <a:gd name="connsiteX4123" fmla="*/ 145429 w 769088"/>
                <a:gd name="connsiteY4123" fmla="*/ 397650 h 1008924"/>
                <a:gd name="connsiteX4124" fmla="*/ 151913 w 769088"/>
                <a:gd name="connsiteY4124" fmla="*/ 407380 h 1008924"/>
                <a:gd name="connsiteX4125" fmla="*/ 151231 w 769088"/>
                <a:gd name="connsiteY4125" fmla="*/ 407892 h 1008924"/>
                <a:gd name="connsiteX4126" fmla="*/ 104306 w 769088"/>
                <a:gd name="connsiteY4126" fmla="*/ 416769 h 1008924"/>
                <a:gd name="connsiteX4127" fmla="*/ 95263 w 769088"/>
                <a:gd name="connsiteY4127" fmla="*/ 425218 h 1008924"/>
                <a:gd name="connsiteX4128" fmla="*/ 97651 w 769088"/>
                <a:gd name="connsiteY4128" fmla="*/ 418988 h 1008924"/>
                <a:gd name="connsiteX4129" fmla="*/ 111132 w 769088"/>
                <a:gd name="connsiteY4129" fmla="*/ 411392 h 1008924"/>
                <a:gd name="connsiteX4130" fmla="*/ 104306 w 769088"/>
                <a:gd name="connsiteY4130" fmla="*/ 416769 h 1008924"/>
                <a:gd name="connsiteX4131" fmla="*/ 93812 w 769088"/>
                <a:gd name="connsiteY4131" fmla="*/ 426669 h 1008924"/>
                <a:gd name="connsiteX4132" fmla="*/ 83318 w 769088"/>
                <a:gd name="connsiteY4132" fmla="*/ 438276 h 1008924"/>
                <a:gd name="connsiteX4133" fmla="*/ 83318 w 769088"/>
                <a:gd name="connsiteY4133" fmla="*/ 438276 h 1008924"/>
                <a:gd name="connsiteX4134" fmla="*/ 83233 w 769088"/>
                <a:gd name="connsiteY4134" fmla="*/ 438362 h 1008924"/>
                <a:gd name="connsiteX4135" fmla="*/ 83147 w 769088"/>
                <a:gd name="connsiteY4135" fmla="*/ 438362 h 1008924"/>
                <a:gd name="connsiteX4136" fmla="*/ 83147 w 769088"/>
                <a:gd name="connsiteY4136" fmla="*/ 438447 h 1008924"/>
                <a:gd name="connsiteX4137" fmla="*/ 81185 w 769088"/>
                <a:gd name="connsiteY4137" fmla="*/ 441093 h 1008924"/>
                <a:gd name="connsiteX4138" fmla="*/ 83574 w 769088"/>
                <a:gd name="connsiteY4138" fmla="*/ 436484 h 1008924"/>
                <a:gd name="connsiteX4139" fmla="*/ 94068 w 769088"/>
                <a:gd name="connsiteY4139" fmla="*/ 422231 h 1008924"/>
                <a:gd name="connsiteX4140" fmla="*/ 97054 w 769088"/>
                <a:gd name="connsiteY4140" fmla="*/ 419500 h 1008924"/>
                <a:gd name="connsiteX4141" fmla="*/ 93897 w 769088"/>
                <a:gd name="connsiteY4141" fmla="*/ 426584 h 1008924"/>
                <a:gd name="connsiteX4142" fmla="*/ 55675 w 769088"/>
                <a:gd name="connsiteY4142" fmla="*/ 533269 h 1008924"/>
                <a:gd name="connsiteX4143" fmla="*/ 54993 w 769088"/>
                <a:gd name="connsiteY4143" fmla="*/ 537707 h 1008924"/>
                <a:gd name="connsiteX4144" fmla="*/ 55249 w 769088"/>
                <a:gd name="connsiteY4144" fmla="*/ 537707 h 1008924"/>
                <a:gd name="connsiteX4145" fmla="*/ 56358 w 769088"/>
                <a:gd name="connsiteY4145" fmla="*/ 532501 h 1008924"/>
                <a:gd name="connsiteX4146" fmla="*/ 57723 w 769088"/>
                <a:gd name="connsiteY4146" fmla="*/ 531050 h 1008924"/>
                <a:gd name="connsiteX4147" fmla="*/ 62330 w 769088"/>
                <a:gd name="connsiteY4147" fmla="*/ 526271 h 1008924"/>
                <a:gd name="connsiteX4148" fmla="*/ 59771 w 769088"/>
                <a:gd name="connsiteY4148" fmla="*/ 542487 h 1008924"/>
                <a:gd name="connsiteX4149" fmla="*/ 46717 w 769088"/>
                <a:gd name="connsiteY4149" fmla="*/ 555118 h 1008924"/>
                <a:gd name="connsiteX4150" fmla="*/ 46717 w 769088"/>
                <a:gd name="connsiteY4150" fmla="*/ 555118 h 1008924"/>
                <a:gd name="connsiteX4151" fmla="*/ 50130 w 769088"/>
                <a:gd name="connsiteY4151" fmla="*/ 539329 h 1008924"/>
                <a:gd name="connsiteX4152" fmla="*/ 55761 w 769088"/>
                <a:gd name="connsiteY4152" fmla="*/ 533099 h 1008924"/>
                <a:gd name="connsiteX4153" fmla="*/ 63951 w 769088"/>
                <a:gd name="connsiteY4153" fmla="*/ 542231 h 1008924"/>
                <a:gd name="connsiteX4154" fmla="*/ 70094 w 769088"/>
                <a:gd name="connsiteY4154" fmla="*/ 536939 h 1008924"/>
                <a:gd name="connsiteX4155" fmla="*/ 68388 w 769088"/>
                <a:gd name="connsiteY4155" fmla="*/ 558447 h 1008924"/>
                <a:gd name="connsiteX4156" fmla="*/ 68217 w 769088"/>
                <a:gd name="connsiteY4156" fmla="*/ 562373 h 1008924"/>
                <a:gd name="connsiteX4157" fmla="*/ 59088 w 769088"/>
                <a:gd name="connsiteY4157" fmla="*/ 572956 h 1008924"/>
                <a:gd name="connsiteX4158" fmla="*/ 61903 w 769088"/>
                <a:gd name="connsiteY4158" fmla="*/ 553838 h 1008924"/>
                <a:gd name="connsiteX4159" fmla="*/ 64036 w 769088"/>
                <a:gd name="connsiteY4159" fmla="*/ 542145 h 1008924"/>
                <a:gd name="connsiteX4160" fmla="*/ 67961 w 769088"/>
                <a:gd name="connsiteY4160" fmla="*/ 567579 h 1008924"/>
                <a:gd name="connsiteX4161" fmla="*/ 67620 w 769088"/>
                <a:gd name="connsiteY4161" fmla="*/ 584393 h 1008924"/>
                <a:gd name="connsiteX4162" fmla="*/ 58149 w 769088"/>
                <a:gd name="connsiteY4162" fmla="*/ 598219 h 1008924"/>
                <a:gd name="connsiteX4163" fmla="*/ 57723 w 769088"/>
                <a:gd name="connsiteY4163" fmla="*/ 597195 h 1008924"/>
                <a:gd name="connsiteX4164" fmla="*/ 56699 w 769088"/>
                <a:gd name="connsiteY4164" fmla="*/ 594635 h 1008924"/>
                <a:gd name="connsiteX4165" fmla="*/ 56955 w 769088"/>
                <a:gd name="connsiteY4165" fmla="*/ 592074 h 1008924"/>
                <a:gd name="connsiteX4166" fmla="*/ 58661 w 769088"/>
                <a:gd name="connsiteY4166" fmla="*/ 576882 h 1008924"/>
                <a:gd name="connsiteX4167" fmla="*/ 68047 w 769088"/>
                <a:gd name="connsiteY4167" fmla="*/ 567579 h 1008924"/>
                <a:gd name="connsiteX4168" fmla="*/ 55334 w 769088"/>
                <a:gd name="connsiteY4168" fmla="*/ 591477 h 1008924"/>
                <a:gd name="connsiteX4169" fmla="*/ 52007 w 769088"/>
                <a:gd name="connsiteY4169" fmla="*/ 583369 h 1008924"/>
                <a:gd name="connsiteX4170" fmla="*/ 53372 w 769088"/>
                <a:gd name="connsiteY4170" fmla="*/ 581918 h 1008924"/>
                <a:gd name="connsiteX4171" fmla="*/ 56017 w 769088"/>
                <a:gd name="connsiteY4171" fmla="*/ 579357 h 1008924"/>
                <a:gd name="connsiteX4172" fmla="*/ 55334 w 769088"/>
                <a:gd name="connsiteY4172" fmla="*/ 591477 h 1008924"/>
                <a:gd name="connsiteX4173" fmla="*/ 55334 w 769088"/>
                <a:gd name="connsiteY4173" fmla="*/ 593099 h 1008924"/>
                <a:gd name="connsiteX4174" fmla="*/ 54993 w 769088"/>
                <a:gd name="connsiteY4174" fmla="*/ 602999 h 1008924"/>
                <a:gd name="connsiteX4175" fmla="*/ 54737 w 769088"/>
                <a:gd name="connsiteY4175" fmla="*/ 603340 h 1008924"/>
                <a:gd name="connsiteX4176" fmla="*/ 50642 w 769088"/>
                <a:gd name="connsiteY4176" fmla="*/ 593611 h 1008924"/>
                <a:gd name="connsiteX4177" fmla="*/ 48168 w 769088"/>
                <a:gd name="connsiteY4177" fmla="*/ 587380 h 1008924"/>
                <a:gd name="connsiteX4178" fmla="*/ 51922 w 769088"/>
                <a:gd name="connsiteY4178" fmla="*/ 583540 h 1008924"/>
                <a:gd name="connsiteX4179" fmla="*/ 55334 w 769088"/>
                <a:gd name="connsiteY4179" fmla="*/ 593013 h 1008924"/>
                <a:gd name="connsiteX4180" fmla="*/ 49874 w 769088"/>
                <a:gd name="connsiteY4180" fmla="*/ 594037 h 1008924"/>
                <a:gd name="connsiteX4181" fmla="*/ 53798 w 769088"/>
                <a:gd name="connsiteY4181" fmla="*/ 604877 h 1008924"/>
                <a:gd name="connsiteX4182" fmla="*/ 48253 w 769088"/>
                <a:gd name="connsiteY4182" fmla="*/ 613411 h 1008924"/>
                <a:gd name="connsiteX4183" fmla="*/ 44669 w 769088"/>
                <a:gd name="connsiteY4183" fmla="*/ 602743 h 1008924"/>
                <a:gd name="connsiteX4184" fmla="*/ 41940 w 769088"/>
                <a:gd name="connsiteY4184" fmla="*/ 593781 h 1008924"/>
                <a:gd name="connsiteX4185" fmla="*/ 47656 w 769088"/>
                <a:gd name="connsiteY4185" fmla="*/ 587892 h 1008924"/>
                <a:gd name="connsiteX4186" fmla="*/ 49789 w 769088"/>
                <a:gd name="connsiteY4186" fmla="*/ 594037 h 1008924"/>
                <a:gd name="connsiteX4187" fmla="*/ 49362 w 769088"/>
                <a:gd name="connsiteY4187" fmla="*/ 616569 h 1008924"/>
                <a:gd name="connsiteX4188" fmla="*/ 54907 w 769088"/>
                <a:gd name="connsiteY4188" fmla="*/ 609229 h 1008924"/>
                <a:gd name="connsiteX4189" fmla="*/ 54907 w 769088"/>
                <a:gd name="connsiteY4189" fmla="*/ 619642 h 1008924"/>
                <a:gd name="connsiteX4190" fmla="*/ 55078 w 769088"/>
                <a:gd name="connsiteY4190" fmla="*/ 619642 h 1008924"/>
                <a:gd name="connsiteX4191" fmla="*/ 55590 w 769088"/>
                <a:gd name="connsiteY4191" fmla="*/ 609741 h 1008924"/>
                <a:gd name="connsiteX4192" fmla="*/ 65743 w 769088"/>
                <a:gd name="connsiteY4192" fmla="*/ 636029 h 1008924"/>
                <a:gd name="connsiteX4193" fmla="*/ 60794 w 769088"/>
                <a:gd name="connsiteY4193" fmla="*/ 646356 h 1008924"/>
                <a:gd name="connsiteX4194" fmla="*/ 49362 w 769088"/>
                <a:gd name="connsiteY4194" fmla="*/ 616655 h 1008924"/>
                <a:gd name="connsiteX4195" fmla="*/ 66510 w 769088"/>
                <a:gd name="connsiteY4195" fmla="*/ 637650 h 1008924"/>
                <a:gd name="connsiteX4196" fmla="*/ 68473 w 769088"/>
                <a:gd name="connsiteY4196" fmla="*/ 642601 h 1008924"/>
                <a:gd name="connsiteX4197" fmla="*/ 72483 w 769088"/>
                <a:gd name="connsiteY4197" fmla="*/ 652245 h 1008924"/>
                <a:gd name="connsiteX4198" fmla="*/ 67620 w 769088"/>
                <a:gd name="connsiteY4198" fmla="*/ 661633 h 1008924"/>
                <a:gd name="connsiteX4199" fmla="*/ 61477 w 769088"/>
                <a:gd name="connsiteY4199" fmla="*/ 647892 h 1008924"/>
                <a:gd name="connsiteX4200" fmla="*/ 61136 w 769088"/>
                <a:gd name="connsiteY4200" fmla="*/ 647124 h 1008924"/>
                <a:gd name="connsiteX4201" fmla="*/ 66426 w 769088"/>
                <a:gd name="connsiteY4201" fmla="*/ 637650 h 1008924"/>
                <a:gd name="connsiteX4202" fmla="*/ 72995 w 769088"/>
                <a:gd name="connsiteY4202" fmla="*/ 653269 h 1008924"/>
                <a:gd name="connsiteX4203" fmla="*/ 83062 w 769088"/>
                <a:gd name="connsiteY4203" fmla="*/ 675972 h 1008924"/>
                <a:gd name="connsiteX4204" fmla="*/ 78796 w 769088"/>
                <a:gd name="connsiteY4204" fmla="*/ 684507 h 1008924"/>
                <a:gd name="connsiteX4205" fmla="*/ 67705 w 769088"/>
                <a:gd name="connsiteY4205" fmla="*/ 661804 h 1008924"/>
                <a:gd name="connsiteX4206" fmla="*/ 72909 w 769088"/>
                <a:gd name="connsiteY4206" fmla="*/ 653184 h 1008924"/>
                <a:gd name="connsiteX4207" fmla="*/ 90826 w 769088"/>
                <a:gd name="connsiteY4207" fmla="*/ 691079 h 1008924"/>
                <a:gd name="connsiteX4208" fmla="*/ 97737 w 769088"/>
                <a:gd name="connsiteY4208" fmla="*/ 703966 h 1008924"/>
                <a:gd name="connsiteX4209" fmla="*/ 96201 w 769088"/>
                <a:gd name="connsiteY4209" fmla="*/ 703539 h 1008924"/>
                <a:gd name="connsiteX4210" fmla="*/ 95007 w 769088"/>
                <a:gd name="connsiteY4210" fmla="*/ 703198 h 1008924"/>
                <a:gd name="connsiteX4211" fmla="*/ 94409 w 769088"/>
                <a:gd name="connsiteY4211" fmla="*/ 703027 h 1008924"/>
                <a:gd name="connsiteX4212" fmla="*/ 94154 w 769088"/>
                <a:gd name="connsiteY4212" fmla="*/ 703027 h 1008924"/>
                <a:gd name="connsiteX4213" fmla="*/ 94154 w 769088"/>
                <a:gd name="connsiteY4213" fmla="*/ 703027 h 1008924"/>
                <a:gd name="connsiteX4214" fmla="*/ 94239 w 769088"/>
                <a:gd name="connsiteY4214" fmla="*/ 703027 h 1008924"/>
                <a:gd name="connsiteX4215" fmla="*/ 96030 w 769088"/>
                <a:gd name="connsiteY4215" fmla="*/ 704649 h 1008924"/>
                <a:gd name="connsiteX4216" fmla="*/ 99614 w 769088"/>
                <a:gd name="connsiteY4216" fmla="*/ 707721 h 1008924"/>
                <a:gd name="connsiteX4217" fmla="*/ 99017 w 769088"/>
                <a:gd name="connsiteY4217" fmla="*/ 711391 h 1008924"/>
                <a:gd name="connsiteX4218" fmla="*/ 97737 w 769088"/>
                <a:gd name="connsiteY4218" fmla="*/ 719926 h 1008924"/>
                <a:gd name="connsiteX4219" fmla="*/ 86560 w 769088"/>
                <a:gd name="connsiteY4219" fmla="*/ 699528 h 1008924"/>
                <a:gd name="connsiteX4220" fmla="*/ 90826 w 769088"/>
                <a:gd name="connsiteY4220" fmla="*/ 691079 h 1008924"/>
                <a:gd name="connsiteX4221" fmla="*/ 144747 w 769088"/>
                <a:gd name="connsiteY4221" fmla="*/ 783084 h 1008924"/>
                <a:gd name="connsiteX4222" fmla="*/ 148074 w 769088"/>
                <a:gd name="connsiteY4222" fmla="*/ 789485 h 1008924"/>
                <a:gd name="connsiteX4223" fmla="*/ 142102 w 769088"/>
                <a:gd name="connsiteY4223" fmla="*/ 782231 h 1008924"/>
                <a:gd name="connsiteX4224" fmla="*/ 144747 w 769088"/>
                <a:gd name="connsiteY4224" fmla="*/ 783084 h 1008924"/>
                <a:gd name="connsiteX4225" fmla="*/ 136215 w 769088"/>
                <a:gd name="connsiteY4225" fmla="*/ 758162 h 1008924"/>
                <a:gd name="connsiteX4226" fmla="*/ 135618 w 769088"/>
                <a:gd name="connsiteY4226" fmla="*/ 756711 h 1008924"/>
                <a:gd name="connsiteX4227" fmla="*/ 143552 w 769088"/>
                <a:gd name="connsiteY4227" fmla="*/ 768916 h 1008924"/>
                <a:gd name="connsiteX4228" fmla="*/ 152255 w 769088"/>
                <a:gd name="connsiteY4228" fmla="*/ 781889 h 1008924"/>
                <a:gd name="connsiteX4229" fmla="*/ 154046 w 769088"/>
                <a:gd name="connsiteY4229" fmla="*/ 784450 h 1008924"/>
                <a:gd name="connsiteX4230" fmla="*/ 147050 w 769088"/>
                <a:gd name="connsiteY4230" fmla="*/ 782487 h 1008924"/>
                <a:gd name="connsiteX4231" fmla="*/ 136215 w 769088"/>
                <a:gd name="connsiteY4231" fmla="*/ 758077 h 1008924"/>
                <a:gd name="connsiteX4232" fmla="*/ 154046 w 769088"/>
                <a:gd name="connsiteY4232" fmla="*/ 786157 h 1008924"/>
                <a:gd name="connsiteX4233" fmla="*/ 155497 w 769088"/>
                <a:gd name="connsiteY4233" fmla="*/ 786669 h 1008924"/>
                <a:gd name="connsiteX4234" fmla="*/ 158483 w 769088"/>
                <a:gd name="connsiteY4234" fmla="*/ 790936 h 1008924"/>
                <a:gd name="connsiteX4235" fmla="*/ 156606 w 769088"/>
                <a:gd name="connsiteY4235" fmla="*/ 799642 h 1008924"/>
                <a:gd name="connsiteX4236" fmla="*/ 152767 w 769088"/>
                <a:gd name="connsiteY4236" fmla="*/ 795204 h 1008924"/>
                <a:gd name="connsiteX4237" fmla="*/ 147733 w 769088"/>
                <a:gd name="connsiteY4237" fmla="*/ 784108 h 1008924"/>
                <a:gd name="connsiteX4238" fmla="*/ 154046 w 769088"/>
                <a:gd name="connsiteY4238" fmla="*/ 786242 h 1008924"/>
                <a:gd name="connsiteX4239" fmla="*/ 159165 w 769088"/>
                <a:gd name="connsiteY4239" fmla="*/ 791960 h 1008924"/>
                <a:gd name="connsiteX4240" fmla="*/ 161127 w 769088"/>
                <a:gd name="connsiteY4240" fmla="*/ 794777 h 1008924"/>
                <a:gd name="connsiteX4241" fmla="*/ 161298 w 769088"/>
                <a:gd name="connsiteY4241" fmla="*/ 794692 h 1008924"/>
                <a:gd name="connsiteX4242" fmla="*/ 159251 w 769088"/>
                <a:gd name="connsiteY4242" fmla="*/ 791448 h 1008924"/>
                <a:gd name="connsiteX4243" fmla="*/ 160189 w 769088"/>
                <a:gd name="connsiteY4243" fmla="*/ 788205 h 1008924"/>
                <a:gd name="connsiteX4244" fmla="*/ 165308 w 769088"/>
                <a:gd name="connsiteY4244" fmla="*/ 790083 h 1008924"/>
                <a:gd name="connsiteX4245" fmla="*/ 173072 w 769088"/>
                <a:gd name="connsiteY4245" fmla="*/ 799556 h 1008924"/>
                <a:gd name="connsiteX4246" fmla="*/ 171963 w 769088"/>
                <a:gd name="connsiteY4246" fmla="*/ 805360 h 1008924"/>
                <a:gd name="connsiteX4247" fmla="*/ 160018 w 769088"/>
                <a:gd name="connsiteY4247" fmla="*/ 800666 h 1008924"/>
                <a:gd name="connsiteX4248" fmla="*/ 159933 w 769088"/>
                <a:gd name="connsiteY4248" fmla="*/ 800837 h 1008924"/>
                <a:gd name="connsiteX4249" fmla="*/ 171792 w 769088"/>
                <a:gd name="connsiteY4249" fmla="*/ 806214 h 1008924"/>
                <a:gd name="connsiteX4250" fmla="*/ 170427 w 769088"/>
                <a:gd name="connsiteY4250" fmla="*/ 813554 h 1008924"/>
                <a:gd name="connsiteX4251" fmla="*/ 159933 w 769088"/>
                <a:gd name="connsiteY4251" fmla="*/ 803738 h 1008924"/>
                <a:gd name="connsiteX4252" fmla="*/ 156776 w 769088"/>
                <a:gd name="connsiteY4252" fmla="*/ 799983 h 1008924"/>
                <a:gd name="connsiteX4253" fmla="*/ 159080 w 769088"/>
                <a:gd name="connsiteY4253" fmla="*/ 791960 h 1008924"/>
                <a:gd name="connsiteX4254" fmla="*/ 172645 w 769088"/>
                <a:gd name="connsiteY4254" fmla="*/ 806555 h 1008924"/>
                <a:gd name="connsiteX4255" fmla="*/ 183225 w 769088"/>
                <a:gd name="connsiteY4255" fmla="*/ 811505 h 1008924"/>
                <a:gd name="connsiteX4256" fmla="*/ 186040 w 769088"/>
                <a:gd name="connsiteY4256" fmla="*/ 814834 h 1008924"/>
                <a:gd name="connsiteX4257" fmla="*/ 198496 w 769088"/>
                <a:gd name="connsiteY4257" fmla="*/ 828916 h 1008924"/>
                <a:gd name="connsiteX4258" fmla="*/ 198496 w 769088"/>
                <a:gd name="connsiteY4258" fmla="*/ 834976 h 1008924"/>
                <a:gd name="connsiteX4259" fmla="*/ 198752 w 769088"/>
                <a:gd name="connsiteY4259" fmla="*/ 834976 h 1008924"/>
                <a:gd name="connsiteX4260" fmla="*/ 199265 w 769088"/>
                <a:gd name="connsiteY4260" fmla="*/ 829770 h 1008924"/>
                <a:gd name="connsiteX4261" fmla="*/ 216754 w 769088"/>
                <a:gd name="connsiteY4261" fmla="*/ 848802 h 1008924"/>
                <a:gd name="connsiteX4262" fmla="*/ 221106 w 769088"/>
                <a:gd name="connsiteY4262" fmla="*/ 853326 h 1008924"/>
                <a:gd name="connsiteX4263" fmla="*/ 210441 w 769088"/>
                <a:gd name="connsiteY4263" fmla="*/ 849144 h 1008924"/>
                <a:gd name="connsiteX4264" fmla="*/ 170939 w 769088"/>
                <a:gd name="connsiteY4264" fmla="*/ 813980 h 1008924"/>
                <a:gd name="connsiteX4265" fmla="*/ 172730 w 769088"/>
                <a:gd name="connsiteY4265" fmla="*/ 806640 h 1008924"/>
                <a:gd name="connsiteX4266" fmla="*/ 288933 w 769088"/>
                <a:gd name="connsiteY4266" fmla="*/ 860154 h 1008924"/>
                <a:gd name="connsiteX4267" fmla="*/ 277841 w 769088"/>
                <a:gd name="connsiteY4267" fmla="*/ 850083 h 1008924"/>
                <a:gd name="connsiteX4268" fmla="*/ 277586 w 769088"/>
                <a:gd name="connsiteY4268" fmla="*/ 848205 h 1008924"/>
                <a:gd name="connsiteX4269" fmla="*/ 276818 w 769088"/>
                <a:gd name="connsiteY4269" fmla="*/ 841889 h 1008924"/>
                <a:gd name="connsiteX4270" fmla="*/ 289360 w 769088"/>
                <a:gd name="connsiteY4270" fmla="*/ 849144 h 1008924"/>
                <a:gd name="connsiteX4271" fmla="*/ 295673 w 769088"/>
                <a:gd name="connsiteY4271" fmla="*/ 853070 h 1008924"/>
                <a:gd name="connsiteX4272" fmla="*/ 296099 w 769088"/>
                <a:gd name="connsiteY4272" fmla="*/ 855033 h 1008924"/>
                <a:gd name="connsiteX4273" fmla="*/ 285947 w 769088"/>
                <a:gd name="connsiteY4273" fmla="*/ 855545 h 1008924"/>
                <a:gd name="connsiteX4274" fmla="*/ 285947 w 769088"/>
                <a:gd name="connsiteY4274" fmla="*/ 855801 h 1008924"/>
                <a:gd name="connsiteX4275" fmla="*/ 296099 w 769088"/>
                <a:gd name="connsiteY4275" fmla="*/ 855801 h 1008924"/>
                <a:gd name="connsiteX4276" fmla="*/ 296952 w 769088"/>
                <a:gd name="connsiteY4276" fmla="*/ 865104 h 1008924"/>
                <a:gd name="connsiteX4277" fmla="*/ 288762 w 769088"/>
                <a:gd name="connsiteY4277" fmla="*/ 860154 h 1008924"/>
                <a:gd name="connsiteX4278" fmla="*/ 295076 w 769088"/>
                <a:gd name="connsiteY4278" fmla="*/ 831733 h 1008924"/>
                <a:gd name="connsiteX4279" fmla="*/ 295076 w 769088"/>
                <a:gd name="connsiteY4279" fmla="*/ 833866 h 1008924"/>
                <a:gd name="connsiteX4280" fmla="*/ 294649 w 769088"/>
                <a:gd name="connsiteY4280" fmla="*/ 833440 h 1008924"/>
                <a:gd name="connsiteX4281" fmla="*/ 290042 w 769088"/>
                <a:gd name="connsiteY4281" fmla="*/ 808006 h 1008924"/>
                <a:gd name="connsiteX4282" fmla="*/ 295331 w 769088"/>
                <a:gd name="connsiteY4282" fmla="*/ 814151 h 1008924"/>
                <a:gd name="connsiteX4283" fmla="*/ 294990 w 769088"/>
                <a:gd name="connsiteY4283" fmla="*/ 831733 h 1008924"/>
                <a:gd name="connsiteX4284" fmla="*/ 280998 w 769088"/>
                <a:gd name="connsiteY4284" fmla="*/ 786669 h 1008924"/>
                <a:gd name="connsiteX4285" fmla="*/ 280998 w 769088"/>
                <a:gd name="connsiteY4285" fmla="*/ 786669 h 1008924"/>
                <a:gd name="connsiteX4286" fmla="*/ 280998 w 769088"/>
                <a:gd name="connsiteY4286" fmla="*/ 786669 h 1008924"/>
                <a:gd name="connsiteX4287" fmla="*/ 280998 w 769088"/>
                <a:gd name="connsiteY4287" fmla="*/ 786669 h 1008924"/>
                <a:gd name="connsiteX4288" fmla="*/ 280998 w 769088"/>
                <a:gd name="connsiteY4288" fmla="*/ 786669 h 1008924"/>
                <a:gd name="connsiteX4289" fmla="*/ 282534 w 769088"/>
                <a:gd name="connsiteY4289" fmla="*/ 794009 h 1008924"/>
                <a:gd name="connsiteX4290" fmla="*/ 270931 w 769088"/>
                <a:gd name="connsiteY4290" fmla="*/ 780694 h 1008924"/>
                <a:gd name="connsiteX4291" fmla="*/ 270590 w 769088"/>
                <a:gd name="connsiteY4291" fmla="*/ 776086 h 1008924"/>
                <a:gd name="connsiteX4292" fmla="*/ 270590 w 769088"/>
                <a:gd name="connsiteY4292" fmla="*/ 776086 h 1008924"/>
                <a:gd name="connsiteX4293" fmla="*/ 270590 w 769088"/>
                <a:gd name="connsiteY4293" fmla="*/ 775915 h 1008924"/>
                <a:gd name="connsiteX4294" fmla="*/ 270590 w 769088"/>
                <a:gd name="connsiteY4294" fmla="*/ 775744 h 1008924"/>
                <a:gd name="connsiteX4295" fmla="*/ 270590 w 769088"/>
                <a:gd name="connsiteY4295" fmla="*/ 775744 h 1008924"/>
                <a:gd name="connsiteX4296" fmla="*/ 267006 w 769088"/>
                <a:gd name="connsiteY4296" fmla="*/ 739813 h 1008924"/>
                <a:gd name="connsiteX4297" fmla="*/ 265215 w 769088"/>
                <a:gd name="connsiteY4297" fmla="*/ 718134 h 1008924"/>
                <a:gd name="connsiteX4298" fmla="*/ 266324 w 769088"/>
                <a:gd name="connsiteY4298" fmla="*/ 725815 h 1008924"/>
                <a:gd name="connsiteX4299" fmla="*/ 266579 w 769088"/>
                <a:gd name="connsiteY4299" fmla="*/ 725815 h 1008924"/>
                <a:gd name="connsiteX4300" fmla="*/ 264532 w 769088"/>
                <a:gd name="connsiteY4300" fmla="*/ 707039 h 1008924"/>
                <a:gd name="connsiteX4301" fmla="*/ 264276 w 769088"/>
                <a:gd name="connsiteY4301" fmla="*/ 703966 h 1008924"/>
                <a:gd name="connsiteX4302" fmla="*/ 264276 w 769088"/>
                <a:gd name="connsiteY4302" fmla="*/ 703795 h 1008924"/>
                <a:gd name="connsiteX4303" fmla="*/ 263594 w 769088"/>
                <a:gd name="connsiteY4303" fmla="*/ 690993 h 1008924"/>
                <a:gd name="connsiteX4304" fmla="*/ 263082 w 769088"/>
                <a:gd name="connsiteY4304" fmla="*/ 678191 h 1008924"/>
                <a:gd name="connsiteX4305" fmla="*/ 262825 w 769088"/>
                <a:gd name="connsiteY4305" fmla="*/ 678191 h 1008924"/>
                <a:gd name="connsiteX4306" fmla="*/ 262825 w 769088"/>
                <a:gd name="connsiteY4306" fmla="*/ 685360 h 1008924"/>
                <a:gd name="connsiteX4307" fmla="*/ 261887 w 769088"/>
                <a:gd name="connsiteY4307" fmla="*/ 670253 h 1008924"/>
                <a:gd name="connsiteX4308" fmla="*/ 266409 w 769088"/>
                <a:gd name="connsiteY4308" fmla="*/ 698845 h 1008924"/>
                <a:gd name="connsiteX4309" fmla="*/ 281083 w 769088"/>
                <a:gd name="connsiteY4309" fmla="*/ 786669 h 1008924"/>
                <a:gd name="connsiteX4310" fmla="*/ 261461 w 769088"/>
                <a:gd name="connsiteY4310" fmla="*/ 688603 h 1008924"/>
                <a:gd name="connsiteX4311" fmla="*/ 262740 w 769088"/>
                <a:gd name="connsiteY4311" fmla="*/ 699528 h 1008924"/>
                <a:gd name="connsiteX4312" fmla="*/ 262740 w 769088"/>
                <a:gd name="connsiteY4312" fmla="*/ 704052 h 1008924"/>
                <a:gd name="connsiteX4313" fmla="*/ 263423 w 769088"/>
                <a:gd name="connsiteY4313" fmla="*/ 740239 h 1008924"/>
                <a:gd name="connsiteX4314" fmla="*/ 265215 w 769088"/>
                <a:gd name="connsiteY4314" fmla="*/ 774123 h 1008924"/>
                <a:gd name="connsiteX4315" fmla="*/ 256597 w 769088"/>
                <a:gd name="connsiteY4315" fmla="*/ 763881 h 1008924"/>
                <a:gd name="connsiteX4316" fmla="*/ 249346 w 769088"/>
                <a:gd name="connsiteY4316" fmla="*/ 755005 h 1008924"/>
                <a:gd name="connsiteX4317" fmla="*/ 249175 w 769088"/>
                <a:gd name="connsiteY4317" fmla="*/ 729912 h 1008924"/>
                <a:gd name="connsiteX4318" fmla="*/ 250796 w 769088"/>
                <a:gd name="connsiteY4318" fmla="*/ 687921 h 1008924"/>
                <a:gd name="connsiteX4319" fmla="*/ 251991 w 769088"/>
                <a:gd name="connsiteY4319" fmla="*/ 673070 h 1008924"/>
                <a:gd name="connsiteX4320" fmla="*/ 253526 w 769088"/>
                <a:gd name="connsiteY4320" fmla="*/ 658219 h 1008924"/>
                <a:gd name="connsiteX4321" fmla="*/ 253270 w 769088"/>
                <a:gd name="connsiteY4321" fmla="*/ 658219 h 1008924"/>
                <a:gd name="connsiteX4322" fmla="*/ 251137 w 769088"/>
                <a:gd name="connsiteY4322" fmla="*/ 673070 h 1008924"/>
                <a:gd name="connsiteX4323" fmla="*/ 249260 w 769088"/>
                <a:gd name="connsiteY4323" fmla="*/ 688006 h 1008924"/>
                <a:gd name="connsiteX4324" fmla="*/ 245592 w 769088"/>
                <a:gd name="connsiteY4324" fmla="*/ 729997 h 1008924"/>
                <a:gd name="connsiteX4325" fmla="*/ 244824 w 769088"/>
                <a:gd name="connsiteY4325" fmla="*/ 749372 h 1008924"/>
                <a:gd name="connsiteX4326" fmla="*/ 237742 w 769088"/>
                <a:gd name="connsiteY4326" fmla="*/ 740410 h 1008924"/>
                <a:gd name="connsiteX4327" fmla="*/ 236975 w 769088"/>
                <a:gd name="connsiteY4327" fmla="*/ 738191 h 1008924"/>
                <a:gd name="connsiteX4328" fmla="*/ 236633 w 769088"/>
                <a:gd name="connsiteY4328" fmla="*/ 728034 h 1008924"/>
                <a:gd name="connsiteX4329" fmla="*/ 237572 w 769088"/>
                <a:gd name="connsiteY4329" fmla="*/ 728717 h 1008924"/>
                <a:gd name="connsiteX4330" fmla="*/ 237657 w 769088"/>
                <a:gd name="connsiteY4330" fmla="*/ 728546 h 1008924"/>
                <a:gd name="connsiteX4331" fmla="*/ 236548 w 769088"/>
                <a:gd name="connsiteY4331" fmla="*/ 727608 h 1008924"/>
                <a:gd name="connsiteX4332" fmla="*/ 235951 w 769088"/>
                <a:gd name="connsiteY4332" fmla="*/ 705588 h 1008924"/>
                <a:gd name="connsiteX4333" fmla="*/ 235609 w 769088"/>
                <a:gd name="connsiteY4333" fmla="*/ 679813 h 1008924"/>
                <a:gd name="connsiteX4334" fmla="*/ 239534 w 769088"/>
                <a:gd name="connsiteY4334" fmla="*/ 688859 h 1008924"/>
                <a:gd name="connsiteX4335" fmla="*/ 239705 w 769088"/>
                <a:gd name="connsiteY4335" fmla="*/ 688774 h 1008924"/>
                <a:gd name="connsiteX4336" fmla="*/ 235524 w 769088"/>
                <a:gd name="connsiteY4336" fmla="*/ 677252 h 1008924"/>
                <a:gd name="connsiteX4337" fmla="*/ 235524 w 769088"/>
                <a:gd name="connsiteY4337" fmla="*/ 662316 h 1008924"/>
                <a:gd name="connsiteX4338" fmla="*/ 235695 w 769088"/>
                <a:gd name="connsiteY4338" fmla="*/ 646868 h 1008924"/>
                <a:gd name="connsiteX4339" fmla="*/ 236036 w 769088"/>
                <a:gd name="connsiteY4339" fmla="*/ 631420 h 1008924"/>
                <a:gd name="connsiteX4340" fmla="*/ 235780 w 769088"/>
                <a:gd name="connsiteY4340" fmla="*/ 631420 h 1008924"/>
                <a:gd name="connsiteX4341" fmla="*/ 234756 w 769088"/>
                <a:gd name="connsiteY4341" fmla="*/ 646783 h 1008924"/>
                <a:gd name="connsiteX4342" fmla="*/ 233903 w 769088"/>
                <a:gd name="connsiteY4342" fmla="*/ 662145 h 1008924"/>
                <a:gd name="connsiteX4343" fmla="*/ 233647 w 769088"/>
                <a:gd name="connsiteY4343" fmla="*/ 668376 h 1008924"/>
                <a:gd name="connsiteX4344" fmla="*/ 233221 w 769088"/>
                <a:gd name="connsiteY4344" fmla="*/ 665133 h 1008924"/>
                <a:gd name="connsiteX4345" fmla="*/ 232282 w 769088"/>
                <a:gd name="connsiteY4345" fmla="*/ 650794 h 1008924"/>
                <a:gd name="connsiteX4346" fmla="*/ 232282 w 769088"/>
                <a:gd name="connsiteY4346" fmla="*/ 649770 h 1008924"/>
                <a:gd name="connsiteX4347" fmla="*/ 232111 w 769088"/>
                <a:gd name="connsiteY4347" fmla="*/ 641235 h 1008924"/>
                <a:gd name="connsiteX4348" fmla="*/ 232111 w 769088"/>
                <a:gd name="connsiteY4348" fmla="*/ 631249 h 1008924"/>
                <a:gd name="connsiteX4349" fmla="*/ 232282 w 769088"/>
                <a:gd name="connsiteY4349" fmla="*/ 621264 h 1008924"/>
                <a:gd name="connsiteX4350" fmla="*/ 234159 w 769088"/>
                <a:gd name="connsiteY4350" fmla="*/ 581235 h 1008924"/>
                <a:gd name="connsiteX4351" fmla="*/ 234159 w 769088"/>
                <a:gd name="connsiteY4351" fmla="*/ 581235 h 1008924"/>
                <a:gd name="connsiteX4352" fmla="*/ 234159 w 769088"/>
                <a:gd name="connsiteY4352" fmla="*/ 581150 h 1008924"/>
                <a:gd name="connsiteX4353" fmla="*/ 234159 w 769088"/>
                <a:gd name="connsiteY4353" fmla="*/ 581150 h 1008924"/>
                <a:gd name="connsiteX4354" fmla="*/ 236207 w 769088"/>
                <a:gd name="connsiteY4354" fmla="*/ 549485 h 1008924"/>
                <a:gd name="connsiteX4355" fmla="*/ 236377 w 769088"/>
                <a:gd name="connsiteY4355" fmla="*/ 549400 h 1008924"/>
                <a:gd name="connsiteX4356" fmla="*/ 236207 w 769088"/>
                <a:gd name="connsiteY4356" fmla="*/ 549059 h 1008924"/>
                <a:gd name="connsiteX4357" fmla="*/ 237828 w 769088"/>
                <a:gd name="connsiteY4357" fmla="*/ 532074 h 1008924"/>
                <a:gd name="connsiteX4358" fmla="*/ 238425 w 769088"/>
                <a:gd name="connsiteY4358" fmla="*/ 532928 h 1008924"/>
                <a:gd name="connsiteX4359" fmla="*/ 241240 w 769088"/>
                <a:gd name="connsiteY4359" fmla="*/ 537025 h 1008924"/>
                <a:gd name="connsiteX4360" fmla="*/ 242264 w 769088"/>
                <a:gd name="connsiteY4360" fmla="*/ 536342 h 1008924"/>
                <a:gd name="connsiteX4361" fmla="*/ 242264 w 769088"/>
                <a:gd name="connsiteY4361" fmla="*/ 536342 h 1008924"/>
                <a:gd name="connsiteX4362" fmla="*/ 242264 w 769088"/>
                <a:gd name="connsiteY4362" fmla="*/ 536342 h 1008924"/>
                <a:gd name="connsiteX4363" fmla="*/ 242264 w 769088"/>
                <a:gd name="connsiteY4363" fmla="*/ 536342 h 1008924"/>
                <a:gd name="connsiteX4364" fmla="*/ 238169 w 769088"/>
                <a:gd name="connsiteY4364" fmla="*/ 529343 h 1008924"/>
                <a:gd name="connsiteX4365" fmla="*/ 241240 w 769088"/>
                <a:gd name="connsiteY4365" fmla="*/ 506555 h 1008924"/>
                <a:gd name="connsiteX4366" fmla="*/ 250711 w 769088"/>
                <a:gd name="connsiteY4366" fmla="*/ 524137 h 1008924"/>
                <a:gd name="connsiteX4367" fmla="*/ 256683 w 769088"/>
                <a:gd name="connsiteY4367" fmla="*/ 535830 h 1008924"/>
                <a:gd name="connsiteX4368" fmla="*/ 256683 w 769088"/>
                <a:gd name="connsiteY4368" fmla="*/ 535830 h 1008924"/>
                <a:gd name="connsiteX4369" fmla="*/ 257280 w 769088"/>
                <a:gd name="connsiteY4369" fmla="*/ 535574 h 1008924"/>
                <a:gd name="connsiteX4370" fmla="*/ 251991 w 769088"/>
                <a:gd name="connsiteY4370" fmla="*/ 523369 h 1008924"/>
                <a:gd name="connsiteX4371" fmla="*/ 242008 w 769088"/>
                <a:gd name="connsiteY4371" fmla="*/ 501178 h 1008924"/>
                <a:gd name="connsiteX4372" fmla="*/ 242520 w 769088"/>
                <a:gd name="connsiteY4372" fmla="*/ 498106 h 1008924"/>
                <a:gd name="connsiteX4373" fmla="*/ 253867 w 769088"/>
                <a:gd name="connsiteY4373" fmla="*/ 519870 h 1008924"/>
                <a:gd name="connsiteX4374" fmla="*/ 260095 w 769088"/>
                <a:gd name="connsiteY4374" fmla="*/ 531989 h 1008924"/>
                <a:gd name="connsiteX4375" fmla="*/ 258645 w 769088"/>
                <a:gd name="connsiteY4375" fmla="*/ 547010 h 1008924"/>
                <a:gd name="connsiteX4376" fmla="*/ 254806 w 769088"/>
                <a:gd name="connsiteY4376" fmla="*/ 562714 h 1008924"/>
                <a:gd name="connsiteX4377" fmla="*/ 252758 w 769088"/>
                <a:gd name="connsiteY4377" fmla="*/ 573127 h 1008924"/>
                <a:gd name="connsiteX4378" fmla="*/ 251222 w 769088"/>
                <a:gd name="connsiteY4378" fmla="*/ 583540 h 1008924"/>
                <a:gd name="connsiteX4379" fmla="*/ 251479 w 769088"/>
                <a:gd name="connsiteY4379" fmla="*/ 583540 h 1008924"/>
                <a:gd name="connsiteX4380" fmla="*/ 253696 w 769088"/>
                <a:gd name="connsiteY4380" fmla="*/ 573298 h 1008924"/>
                <a:gd name="connsiteX4381" fmla="*/ 256341 w 769088"/>
                <a:gd name="connsiteY4381" fmla="*/ 563141 h 1008924"/>
                <a:gd name="connsiteX4382" fmla="*/ 257792 w 769088"/>
                <a:gd name="connsiteY4382" fmla="*/ 558191 h 1008924"/>
                <a:gd name="connsiteX4383" fmla="*/ 256341 w 769088"/>
                <a:gd name="connsiteY4383" fmla="*/ 582174 h 1008924"/>
                <a:gd name="connsiteX4384" fmla="*/ 256341 w 769088"/>
                <a:gd name="connsiteY4384" fmla="*/ 582174 h 1008924"/>
                <a:gd name="connsiteX4385" fmla="*/ 256341 w 769088"/>
                <a:gd name="connsiteY4385" fmla="*/ 582430 h 1008924"/>
                <a:gd name="connsiteX4386" fmla="*/ 256341 w 769088"/>
                <a:gd name="connsiteY4386" fmla="*/ 582686 h 1008924"/>
                <a:gd name="connsiteX4387" fmla="*/ 256341 w 769088"/>
                <a:gd name="connsiteY4387" fmla="*/ 582686 h 1008924"/>
                <a:gd name="connsiteX4388" fmla="*/ 257109 w 769088"/>
                <a:gd name="connsiteY4388" fmla="*/ 635773 h 1008924"/>
                <a:gd name="connsiteX4389" fmla="*/ 261375 w 769088"/>
                <a:gd name="connsiteY4389" fmla="*/ 688603 h 1008924"/>
                <a:gd name="connsiteX4390" fmla="*/ 261631 w 769088"/>
                <a:gd name="connsiteY4390" fmla="*/ 582686 h 1008924"/>
                <a:gd name="connsiteX4391" fmla="*/ 261631 w 769088"/>
                <a:gd name="connsiteY4391" fmla="*/ 582686 h 1008924"/>
                <a:gd name="connsiteX4392" fmla="*/ 261631 w 769088"/>
                <a:gd name="connsiteY4392" fmla="*/ 582515 h 1008924"/>
                <a:gd name="connsiteX4393" fmla="*/ 261631 w 769088"/>
                <a:gd name="connsiteY4393" fmla="*/ 582515 h 1008924"/>
                <a:gd name="connsiteX4394" fmla="*/ 263337 w 769088"/>
                <a:gd name="connsiteY4394" fmla="*/ 542487 h 1008924"/>
                <a:gd name="connsiteX4395" fmla="*/ 263935 w 769088"/>
                <a:gd name="connsiteY4395" fmla="*/ 540865 h 1008924"/>
                <a:gd name="connsiteX4396" fmla="*/ 264617 w 769088"/>
                <a:gd name="connsiteY4396" fmla="*/ 540183 h 1008924"/>
                <a:gd name="connsiteX4397" fmla="*/ 264617 w 769088"/>
                <a:gd name="connsiteY4397" fmla="*/ 540353 h 1008924"/>
                <a:gd name="connsiteX4398" fmla="*/ 264873 w 769088"/>
                <a:gd name="connsiteY4398" fmla="*/ 540268 h 1008924"/>
                <a:gd name="connsiteX4399" fmla="*/ 264873 w 769088"/>
                <a:gd name="connsiteY4399" fmla="*/ 540012 h 1008924"/>
                <a:gd name="connsiteX4400" fmla="*/ 266665 w 769088"/>
                <a:gd name="connsiteY4400" fmla="*/ 537878 h 1008924"/>
                <a:gd name="connsiteX4401" fmla="*/ 264447 w 769088"/>
                <a:gd name="connsiteY4401" fmla="*/ 559642 h 1008924"/>
                <a:gd name="connsiteX4402" fmla="*/ 261802 w 769088"/>
                <a:gd name="connsiteY4402" fmla="*/ 595915 h 1008924"/>
                <a:gd name="connsiteX4403" fmla="*/ 261120 w 769088"/>
                <a:gd name="connsiteY4403" fmla="*/ 608888 h 1008924"/>
                <a:gd name="connsiteX4404" fmla="*/ 260863 w 769088"/>
                <a:gd name="connsiteY4404" fmla="*/ 614350 h 1008924"/>
                <a:gd name="connsiteX4405" fmla="*/ 261631 w 769088"/>
                <a:gd name="connsiteY4405" fmla="*/ 582771 h 1008924"/>
                <a:gd name="connsiteX4406" fmla="*/ 264617 w 769088"/>
                <a:gd name="connsiteY4406" fmla="*/ 539073 h 1008924"/>
                <a:gd name="connsiteX4407" fmla="*/ 266068 w 769088"/>
                <a:gd name="connsiteY4407" fmla="*/ 535403 h 1008924"/>
                <a:gd name="connsiteX4408" fmla="*/ 267262 w 769088"/>
                <a:gd name="connsiteY4408" fmla="*/ 532672 h 1008924"/>
                <a:gd name="connsiteX4409" fmla="*/ 266836 w 769088"/>
                <a:gd name="connsiteY4409" fmla="*/ 536256 h 1008924"/>
                <a:gd name="connsiteX4410" fmla="*/ 264617 w 769088"/>
                <a:gd name="connsiteY4410" fmla="*/ 539073 h 1008924"/>
                <a:gd name="connsiteX4411" fmla="*/ 264105 w 769088"/>
                <a:gd name="connsiteY4411" fmla="*/ 530197 h 1008924"/>
                <a:gd name="connsiteX4412" fmla="*/ 264105 w 769088"/>
                <a:gd name="connsiteY4412" fmla="*/ 529770 h 1008924"/>
                <a:gd name="connsiteX4413" fmla="*/ 267006 w 769088"/>
                <a:gd name="connsiteY4413" fmla="*/ 499130 h 1008924"/>
                <a:gd name="connsiteX4414" fmla="*/ 268030 w 769088"/>
                <a:gd name="connsiteY4414" fmla="*/ 501093 h 1008924"/>
                <a:gd name="connsiteX4415" fmla="*/ 270078 w 769088"/>
                <a:gd name="connsiteY4415" fmla="*/ 505104 h 1008924"/>
                <a:gd name="connsiteX4416" fmla="*/ 270845 w 769088"/>
                <a:gd name="connsiteY4416" fmla="*/ 507067 h 1008924"/>
                <a:gd name="connsiteX4417" fmla="*/ 270419 w 769088"/>
                <a:gd name="connsiteY4417" fmla="*/ 507579 h 1008924"/>
                <a:gd name="connsiteX4418" fmla="*/ 270163 w 769088"/>
                <a:gd name="connsiteY4418" fmla="*/ 506982 h 1008924"/>
                <a:gd name="connsiteX4419" fmla="*/ 270163 w 769088"/>
                <a:gd name="connsiteY4419" fmla="*/ 506726 h 1008924"/>
                <a:gd name="connsiteX4420" fmla="*/ 269822 w 769088"/>
                <a:gd name="connsiteY4420" fmla="*/ 506982 h 1008924"/>
                <a:gd name="connsiteX4421" fmla="*/ 269822 w 769088"/>
                <a:gd name="connsiteY4421" fmla="*/ 507323 h 1008924"/>
                <a:gd name="connsiteX4422" fmla="*/ 270248 w 769088"/>
                <a:gd name="connsiteY4422" fmla="*/ 507835 h 1008924"/>
                <a:gd name="connsiteX4423" fmla="*/ 270931 w 769088"/>
                <a:gd name="connsiteY4423" fmla="*/ 507665 h 1008924"/>
                <a:gd name="connsiteX4424" fmla="*/ 271187 w 769088"/>
                <a:gd name="connsiteY4424" fmla="*/ 507067 h 1008924"/>
                <a:gd name="connsiteX4425" fmla="*/ 270504 w 769088"/>
                <a:gd name="connsiteY4425" fmla="*/ 504848 h 1008924"/>
                <a:gd name="connsiteX4426" fmla="*/ 268798 w 769088"/>
                <a:gd name="connsiteY4426" fmla="*/ 500666 h 1008924"/>
                <a:gd name="connsiteX4427" fmla="*/ 267262 w 769088"/>
                <a:gd name="connsiteY4427" fmla="*/ 496996 h 1008924"/>
                <a:gd name="connsiteX4428" fmla="*/ 268712 w 769088"/>
                <a:gd name="connsiteY4428" fmla="*/ 484877 h 1008924"/>
                <a:gd name="connsiteX4429" fmla="*/ 273917 w 769088"/>
                <a:gd name="connsiteY4429" fmla="*/ 492985 h 1008924"/>
                <a:gd name="connsiteX4430" fmla="*/ 269566 w 769088"/>
                <a:gd name="connsiteY4430" fmla="*/ 516114 h 1008924"/>
                <a:gd name="connsiteX4431" fmla="*/ 264105 w 769088"/>
                <a:gd name="connsiteY4431" fmla="*/ 530111 h 1008924"/>
                <a:gd name="connsiteX4432" fmla="*/ 301304 w 769088"/>
                <a:gd name="connsiteY4432" fmla="*/ 469855 h 1008924"/>
                <a:gd name="connsiteX4433" fmla="*/ 299085 w 769088"/>
                <a:gd name="connsiteY4433" fmla="*/ 486413 h 1008924"/>
                <a:gd name="connsiteX4434" fmla="*/ 296185 w 769088"/>
                <a:gd name="connsiteY4434" fmla="*/ 477366 h 1008924"/>
                <a:gd name="connsiteX4435" fmla="*/ 301218 w 769088"/>
                <a:gd name="connsiteY4435" fmla="*/ 469855 h 1008924"/>
                <a:gd name="connsiteX4436" fmla="*/ 308385 w 769088"/>
                <a:gd name="connsiteY4436" fmla="*/ 493326 h 1008924"/>
                <a:gd name="connsiteX4437" fmla="*/ 312139 w 769088"/>
                <a:gd name="connsiteY4437" fmla="*/ 488973 h 1008924"/>
                <a:gd name="connsiteX4438" fmla="*/ 310774 w 769088"/>
                <a:gd name="connsiteY4438" fmla="*/ 496569 h 1008924"/>
                <a:gd name="connsiteX4439" fmla="*/ 304034 w 769088"/>
                <a:gd name="connsiteY4439" fmla="*/ 503312 h 1008924"/>
                <a:gd name="connsiteX4440" fmla="*/ 303181 w 769088"/>
                <a:gd name="connsiteY4440" fmla="*/ 500325 h 1008924"/>
                <a:gd name="connsiteX4441" fmla="*/ 302839 w 769088"/>
                <a:gd name="connsiteY4441" fmla="*/ 499130 h 1008924"/>
                <a:gd name="connsiteX4442" fmla="*/ 308129 w 769088"/>
                <a:gd name="connsiteY4442" fmla="*/ 493582 h 1008924"/>
                <a:gd name="connsiteX4443" fmla="*/ 308129 w 769088"/>
                <a:gd name="connsiteY4443" fmla="*/ 493582 h 1008924"/>
                <a:gd name="connsiteX4444" fmla="*/ 308129 w 769088"/>
                <a:gd name="connsiteY4444" fmla="*/ 493497 h 1008924"/>
                <a:gd name="connsiteX4445" fmla="*/ 308214 w 769088"/>
                <a:gd name="connsiteY4445" fmla="*/ 493497 h 1008924"/>
                <a:gd name="connsiteX4446" fmla="*/ 308214 w 769088"/>
                <a:gd name="connsiteY4446" fmla="*/ 493411 h 1008924"/>
                <a:gd name="connsiteX4447" fmla="*/ 304460 w 769088"/>
                <a:gd name="connsiteY4447" fmla="*/ 489912 h 1008924"/>
                <a:gd name="connsiteX4448" fmla="*/ 304460 w 769088"/>
                <a:gd name="connsiteY4448" fmla="*/ 489912 h 1008924"/>
                <a:gd name="connsiteX4449" fmla="*/ 304460 w 769088"/>
                <a:gd name="connsiteY4449" fmla="*/ 489912 h 1008924"/>
                <a:gd name="connsiteX4450" fmla="*/ 304460 w 769088"/>
                <a:gd name="connsiteY4450" fmla="*/ 489912 h 1008924"/>
                <a:gd name="connsiteX4451" fmla="*/ 304460 w 769088"/>
                <a:gd name="connsiteY4451" fmla="*/ 489912 h 1008924"/>
                <a:gd name="connsiteX4452" fmla="*/ 303522 w 769088"/>
                <a:gd name="connsiteY4452" fmla="*/ 491022 h 1008924"/>
                <a:gd name="connsiteX4453" fmla="*/ 305399 w 769088"/>
                <a:gd name="connsiteY4453" fmla="*/ 464222 h 1008924"/>
                <a:gd name="connsiteX4454" fmla="*/ 309494 w 769088"/>
                <a:gd name="connsiteY4454" fmla="*/ 458845 h 1008924"/>
                <a:gd name="connsiteX4455" fmla="*/ 310689 w 769088"/>
                <a:gd name="connsiteY4455" fmla="*/ 457394 h 1008924"/>
                <a:gd name="connsiteX4456" fmla="*/ 313419 w 769088"/>
                <a:gd name="connsiteY4456" fmla="*/ 457394 h 1008924"/>
                <a:gd name="connsiteX4457" fmla="*/ 318879 w 769088"/>
                <a:gd name="connsiteY4457" fmla="*/ 457394 h 1008924"/>
                <a:gd name="connsiteX4458" fmla="*/ 313930 w 769088"/>
                <a:gd name="connsiteY4458" fmla="*/ 480268 h 1008924"/>
                <a:gd name="connsiteX4459" fmla="*/ 304546 w 769088"/>
                <a:gd name="connsiteY4459" fmla="*/ 489827 h 1008924"/>
                <a:gd name="connsiteX4460" fmla="*/ 317684 w 769088"/>
                <a:gd name="connsiteY4460" fmla="*/ 482658 h 1008924"/>
                <a:gd name="connsiteX4461" fmla="*/ 342256 w 769088"/>
                <a:gd name="connsiteY4461" fmla="*/ 455005 h 1008924"/>
                <a:gd name="connsiteX4462" fmla="*/ 343280 w 769088"/>
                <a:gd name="connsiteY4462" fmla="*/ 453895 h 1008924"/>
                <a:gd name="connsiteX4463" fmla="*/ 345242 w 769088"/>
                <a:gd name="connsiteY4463" fmla="*/ 453127 h 1008924"/>
                <a:gd name="connsiteX4464" fmla="*/ 343450 w 769088"/>
                <a:gd name="connsiteY4464" fmla="*/ 463198 h 1008924"/>
                <a:gd name="connsiteX4465" fmla="*/ 316661 w 769088"/>
                <a:gd name="connsiteY4465" fmla="*/ 490595 h 1008924"/>
                <a:gd name="connsiteX4466" fmla="*/ 317684 w 769088"/>
                <a:gd name="connsiteY4466" fmla="*/ 482572 h 1008924"/>
                <a:gd name="connsiteX4467" fmla="*/ 419468 w 769088"/>
                <a:gd name="connsiteY4467" fmla="*/ 230709 h 1008924"/>
                <a:gd name="connsiteX4468" fmla="*/ 440627 w 769088"/>
                <a:gd name="connsiteY4468" fmla="*/ 175403 h 1008924"/>
                <a:gd name="connsiteX4469" fmla="*/ 438579 w 769088"/>
                <a:gd name="connsiteY4469" fmla="*/ 183255 h 1008924"/>
                <a:gd name="connsiteX4470" fmla="*/ 435252 w 769088"/>
                <a:gd name="connsiteY4470" fmla="*/ 191619 h 1008924"/>
                <a:gd name="connsiteX4471" fmla="*/ 435423 w 769088"/>
                <a:gd name="connsiteY4471" fmla="*/ 191705 h 1008924"/>
                <a:gd name="connsiteX4472" fmla="*/ 437385 w 769088"/>
                <a:gd name="connsiteY4472" fmla="*/ 187693 h 1008924"/>
                <a:gd name="connsiteX4473" fmla="*/ 434057 w 769088"/>
                <a:gd name="connsiteY4473" fmla="*/ 200410 h 1008924"/>
                <a:gd name="connsiteX4474" fmla="*/ 413752 w 769088"/>
                <a:gd name="connsiteY4474" fmla="*/ 283540 h 1008924"/>
                <a:gd name="connsiteX4475" fmla="*/ 413752 w 769088"/>
                <a:gd name="connsiteY4475" fmla="*/ 283540 h 1008924"/>
                <a:gd name="connsiteX4476" fmla="*/ 413752 w 769088"/>
                <a:gd name="connsiteY4476" fmla="*/ 283540 h 1008924"/>
                <a:gd name="connsiteX4477" fmla="*/ 413752 w 769088"/>
                <a:gd name="connsiteY4477" fmla="*/ 283540 h 1008924"/>
                <a:gd name="connsiteX4478" fmla="*/ 413752 w 769088"/>
                <a:gd name="connsiteY4478" fmla="*/ 283540 h 1008924"/>
                <a:gd name="connsiteX4479" fmla="*/ 398992 w 769088"/>
                <a:gd name="connsiteY4479" fmla="*/ 367779 h 1008924"/>
                <a:gd name="connsiteX4480" fmla="*/ 397200 w 769088"/>
                <a:gd name="connsiteY4480" fmla="*/ 379130 h 1008924"/>
                <a:gd name="connsiteX4481" fmla="*/ 393020 w 769088"/>
                <a:gd name="connsiteY4481" fmla="*/ 384080 h 1008924"/>
                <a:gd name="connsiteX4482" fmla="*/ 387901 w 769088"/>
                <a:gd name="connsiteY4482" fmla="*/ 386129 h 1008924"/>
                <a:gd name="connsiteX4483" fmla="*/ 392337 w 769088"/>
                <a:gd name="connsiteY4483" fmla="*/ 366840 h 1008924"/>
                <a:gd name="connsiteX4484" fmla="*/ 410766 w 769088"/>
                <a:gd name="connsiteY4484" fmla="*/ 282515 h 1008924"/>
                <a:gd name="connsiteX4485" fmla="*/ 410766 w 769088"/>
                <a:gd name="connsiteY4485" fmla="*/ 282515 h 1008924"/>
                <a:gd name="connsiteX4486" fmla="*/ 410766 w 769088"/>
                <a:gd name="connsiteY4486" fmla="*/ 282345 h 1008924"/>
                <a:gd name="connsiteX4487" fmla="*/ 410766 w 769088"/>
                <a:gd name="connsiteY4487" fmla="*/ 282174 h 1008924"/>
                <a:gd name="connsiteX4488" fmla="*/ 410766 w 769088"/>
                <a:gd name="connsiteY4488" fmla="*/ 282174 h 1008924"/>
                <a:gd name="connsiteX4489" fmla="*/ 418871 w 769088"/>
                <a:gd name="connsiteY4489" fmla="*/ 232245 h 1008924"/>
                <a:gd name="connsiteX4490" fmla="*/ 419468 w 769088"/>
                <a:gd name="connsiteY4490" fmla="*/ 230538 h 1008924"/>
                <a:gd name="connsiteX4491" fmla="*/ 445063 w 769088"/>
                <a:gd name="connsiteY4491" fmla="*/ 166868 h 1008924"/>
                <a:gd name="connsiteX4492" fmla="*/ 441394 w 769088"/>
                <a:gd name="connsiteY4492" fmla="*/ 176257 h 1008924"/>
                <a:gd name="connsiteX4493" fmla="*/ 440286 w 769088"/>
                <a:gd name="connsiteY4493" fmla="*/ 178988 h 1008924"/>
                <a:gd name="connsiteX4494" fmla="*/ 441394 w 769088"/>
                <a:gd name="connsiteY4494" fmla="*/ 173782 h 1008924"/>
                <a:gd name="connsiteX4495" fmla="*/ 445063 w 769088"/>
                <a:gd name="connsiteY4495" fmla="*/ 166868 h 1008924"/>
                <a:gd name="connsiteX4496" fmla="*/ 395494 w 769088"/>
                <a:gd name="connsiteY4496" fmla="*/ 327323 h 1008924"/>
                <a:gd name="connsiteX4497" fmla="*/ 403172 w 769088"/>
                <a:gd name="connsiteY4497" fmla="*/ 295574 h 1008924"/>
                <a:gd name="connsiteX4498" fmla="*/ 390801 w 769088"/>
                <a:gd name="connsiteY4498" fmla="*/ 366498 h 1008924"/>
                <a:gd name="connsiteX4499" fmla="*/ 387047 w 769088"/>
                <a:gd name="connsiteY4499" fmla="*/ 386641 h 1008924"/>
                <a:gd name="connsiteX4500" fmla="*/ 378089 w 769088"/>
                <a:gd name="connsiteY4500" fmla="*/ 393895 h 1008924"/>
                <a:gd name="connsiteX4501" fmla="*/ 381246 w 769088"/>
                <a:gd name="connsiteY4501" fmla="*/ 380325 h 1008924"/>
                <a:gd name="connsiteX4502" fmla="*/ 395409 w 769088"/>
                <a:gd name="connsiteY4502" fmla="*/ 327579 h 1008924"/>
                <a:gd name="connsiteX4503" fmla="*/ 395409 w 769088"/>
                <a:gd name="connsiteY4503" fmla="*/ 327579 h 1008924"/>
                <a:gd name="connsiteX4504" fmla="*/ 395409 w 769088"/>
                <a:gd name="connsiteY4504" fmla="*/ 327409 h 1008924"/>
                <a:gd name="connsiteX4505" fmla="*/ 395409 w 769088"/>
                <a:gd name="connsiteY4505" fmla="*/ 327238 h 1008924"/>
                <a:gd name="connsiteX4506" fmla="*/ 395409 w 769088"/>
                <a:gd name="connsiteY4506" fmla="*/ 327238 h 1008924"/>
                <a:gd name="connsiteX4507" fmla="*/ 407097 w 769088"/>
                <a:gd name="connsiteY4507" fmla="*/ 274493 h 1008924"/>
                <a:gd name="connsiteX4508" fmla="*/ 390460 w 769088"/>
                <a:gd name="connsiteY4508" fmla="*/ 326043 h 1008924"/>
                <a:gd name="connsiteX4509" fmla="*/ 390460 w 769088"/>
                <a:gd name="connsiteY4509" fmla="*/ 326043 h 1008924"/>
                <a:gd name="connsiteX4510" fmla="*/ 390460 w 769088"/>
                <a:gd name="connsiteY4510" fmla="*/ 326043 h 1008924"/>
                <a:gd name="connsiteX4511" fmla="*/ 390460 w 769088"/>
                <a:gd name="connsiteY4511" fmla="*/ 326043 h 1008924"/>
                <a:gd name="connsiteX4512" fmla="*/ 379881 w 769088"/>
                <a:gd name="connsiteY4512" fmla="*/ 379727 h 1008924"/>
                <a:gd name="connsiteX4513" fmla="*/ 377492 w 769088"/>
                <a:gd name="connsiteY4513" fmla="*/ 394578 h 1008924"/>
                <a:gd name="connsiteX4514" fmla="*/ 374932 w 769088"/>
                <a:gd name="connsiteY4514" fmla="*/ 397565 h 1008924"/>
                <a:gd name="connsiteX4515" fmla="*/ 377492 w 769088"/>
                <a:gd name="connsiteY4515" fmla="*/ 382800 h 1008924"/>
                <a:gd name="connsiteX4516" fmla="*/ 382526 w 769088"/>
                <a:gd name="connsiteY4516" fmla="*/ 357878 h 1008924"/>
                <a:gd name="connsiteX4517" fmla="*/ 382526 w 769088"/>
                <a:gd name="connsiteY4517" fmla="*/ 357878 h 1008924"/>
                <a:gd name="connsiteX4518" fmla="*/ 382526 w 769088"/>
                <a:gd name="connsiteY4518" fmla="*/ 357793 h 1008924"/>
                <a:gd name="connsiteX4519" fmla="*/ 382526 w 769088"/>
                <a:gd name="connsiteY4519" fmla="*/ 357793 h 1008924"/>
                <a:gd name="connsiteX4520" fmla="*/ 382526 w 769088"/>
                <a:gd name="connsiteY4520" fmla="*/ 357707 h 1008924"/>
                <a:gd name="connsiteX4521" fmla="*/ 386962 w 769088"/>
                <a:gd name="connsiteY4521" fmla="*/ 332700 h 1008924"/>
                <a:gd name="connsiteX4522" fmla="*/ 391143 w 769088"/>
                <a:gd name="connsiteY4522" fmla="*/ 312387 h 1008924"/>
                <a:gd name="connsiteX4523" fmla="*/ 411192 w 769088"/>
                <a:gd name="connsiteY4523" fmla="*/ 254521 h 1008924"/>
                <a:gd name="connsiteX4524" fmla="*/ 407097 w 769088"/>
                <a:gd name="connsiteY4524" fmla="*/ 274493 h 1008924"/>
                <a:gd name="connsiteX4525" fmla="*/ 373909 w 769088"/>
                <a:gd name="connsiteY4525" fmla="*/ 382288 h 1008924"/>
                <a:gd name="connsiteX4526" fmla="*/ 372202 w 769088"/>
                <a:gd name="connsiteY4526" fmla="*/ 400979 h 1008924"/>
                <a:gd name="connsiteX4527" fmla="*/ 367424 w 769088"/>
                <a:gd name="connsiteY4527" fmla="*/ 406868 h 1008924"/>
                <a:gd name="connsiteX4528" fmla="*/ 367681 w 769088"/>
                <a:gd name="connsiteY4528" fmla="*/ 401406 h 1008924"/>
                <a:gd name="connsiteX4529" fmla="*/ 369557 w 769088"/>
                <a:gd name="connsiteY4529" fmla="*/ 389286 h 1008924"/>
                <a:gd name="connsiteX4530" fmla="*/ 376042 w 769088"/>
                <a:gd name="connsiteY4530" fmla="*/ 365901 h 1008924"/>
                <a:gd name="connsiteX4531" fmla="*/ 373994 w 769088"/>
                <a:gd name="connsiteY4531" fmla="*/ 382288 h 1008924"/>
                <a:gd name="connsiteX4532" fmla="*/ 344218 w 769088"/>
                <a:gd name="connsiteY4532" fmla="*/ 380581 h 1008924"/>
                <a:gd name="connsiteX4533" fmla="*/ 342597 w 769088"/>
                <a:gd name="connsiteY4533" fmla="*/ 374350 h 1008924"/>
                <a:gd name="connsiteX4534" fmla="*/ 345157 w 769088"/>
                <a:gd name="connsiteY4534" fmla="*/ 380239 h 1008924"/>
                <a:gd name="connsiteX4535" fmla="*/ 344218 w 769088"/>
                <a:gd name="connsiteY4535" fmla="*/ 380581 h 1008924"/>
                <a:gd name="connsiteX4536" fmla="*/ 328946 w 769088"/>
                <a:gd name="connsiteY4536" fmla="*/ 335517 h 1008924"/>
                <a:gd name="connsiteX4537" fmla="*/ 337820 w 769088"/>
                <a:gd name="connsiteY4537" fmla="*/ 360353 h 1008924"/>
                <a:gd name="connsiteX4538" fmla="*/ 330653 w 769088"/>
                <a:gd name="connsiteY4538" fmla="*/ 344991 h 1008924"/>
                <a:gd name="connsiteX4539" fmla="*/ 328946 w 769088"/>
                <a:gd name="connsiteY4539" fmla="*/ 335602 h 1008924"/>
                <a:gd name="connsiteX4540" fmla="*/ 317941 w 769088"/>
                <a:gd name="connsiteY4540" fmla="*/ 302402 h 1008924"/>
                <a:gd name="connsiteX4541" fmla="*/ 322633 w 769088"/>
                <a:gd name="connsiteY4541" fmla="*/ 315460 h 1008924"/>
                <a:gd name="connsiteX4542" fmla="*/ 326216 w 769088"/>
                <a:gd name="connsiteY4542" fmla="*/ 329030 h 1008924"/>
                <a:gd name="connsiteX4543" fmla="*/ 325790 w 769088"/>
                <a:gd name="connsiteY4543" fmla="*/ 329201 h 1008924"/>
                <a:gd name="connsiteX4544" fmla="*/ 317088 w 769088"/>
                <a:gd name="connsiteY4544" fmla="*/ 302828 h 1008924"/>
                <a:gd name="connsiteX4545" fmla="*/ 318026 w 769088"/>
                <a:gd name="connsiteY4545" fmla="*/ 302487 h 1008924"/>
                <a:gd name="connsiteX4546" fmla="*/ 347204 w 769088"/>
                <a:gd name="connsiteY4546" fmla="*/ 400638 h 1008924"/>
                <a:gd name="connsiteX4547" fmla="*/ 349935 w 769088"/>
                <a:gd name="connsiteY4547" fmla="*/ 412330 h 1008924"/>
                <a:gd name="connsiteX4548" fmla="*/ 351897 w 769088"/>
                <a:gd name="connsiteY4548" fmla="*/ 417793 h 1008924"/>
                <a:gd name="connsiteX4549" fmla="*/ 350617 w 769088"/>
                <a:gd name="connsiteY4549" fmla="*/ 433326 h 1008924"/>
                <a:gd name="connsiteX4550" fmla="*/ 350020 w 769088"/>
                <a:gd name="connsiteY4550" fmla="*/ 432985 h 1008924"/>
                <a:gd name="connsiteX4551" fmla="*/ 351129 w 769088"/>
                <a:gd name="connsiteY4551" fmla="*/ 421804 h 1008924"/>
                <a:gd name="connsiteX4552" fmla="*/ 350873 w 769088"/>
                <a:gd name="connsiteY4552" fmla="*/ 421804 h 1008924"/>
                <a:gd name="connsiteX4553" fmla="*/ 349082 w 769088"/>
                <a:gd name="connsiteY4553" fmla="*/ 432473 h 1008924"/>
                <a:gd name="connsiteX4554" fmla="*/ 348996 w 769088"/>
                <a:gd name="connsiteY4554" fmla="*/ 432387 h 1008924"/>
                <a:gd name="connsiteX4555" fmla="*/ 337052 w 769088"/>
                <a:gd name="connsiteY4555" fmla="*/ 390652 h 1008924"/>
                <a:gd name="connsiteX4556" fmla="*/ 333383 w 769088"/>
                <a:gd name="connsiteY4556" fmla="*/ 376057 h 1008924"/>
                <a:gd name="connsiteX4557" fmla="*/ 324851 w 769088"/>
                <a:gd name="connsiteY4557" fmla="*/ 343198 h 1008924"/>
                <a:gd name="connsiteX4558" fmla="*/ 326387 w 769088"/>
                <a:gd name="connsiteY4558" fmla="*/ 347892 h 1008924"/>
                <a:gd name="connsiteX4559" fmla="*/ 347290 w 769088"/>
                <a:gd name="connsiteY4559" fmla="*/ 400808 h 1008924"/>
                <a:gd name="connsiteX4560" fmla="*/ 306764 w 769088"/>
                <a:gd name="connsiteY4560" fmla="*/ 282601 h 1008924"/>
                <a:gd name="connsiteX4561" fmla="*/ 314272 w 769088"/>
                <a:gd name="connsiteY4561" fmla="*/ 308632 h 1008924"/>
                <a:gd name="connsiteX4562" fmla="*/ 300621 w 769088"/>
                <a:gd name="connsiteY4562" fmla="*/ 271250 h 1008924"/>
                <a:gd name="connsiteX4563" fmla="*/ 303693 w 769088"/>
                <a:gd name="connsiteY4563" fmla="*/ 270908 h 1008924"/>
                <a:gd name="connsiteX4564" fmla="*/ 306679 w 769088"/>
                <a:gd name="connsiteY4564" fmla="*/ 282515 h 1008924"/>
                <a:gd name="connsiteX4565" fmla="*/ 256939 w 769088"/>
                <a:gd name="connsiteY4565" fmla="*/ 154493 h 1008924"/>
                <a:gd name="connsiteX4566" fmla="*/ 263167 w 769088"/>
                <a:gd name="connsiteY4566" fmla="*/ 166868 h 1008924"/>
                <a:gd name="connsiteX4567" fmla="*/ 283216 w 769088"/>
                <a:gd name="connsiteY4567" fmla="*/ 223540 h 1008924"/>
                <a:gd name="connsiteX4568" fmla="*/ 296270 w 769088"/>
                <a:gd name="connsiteY4568" fmla="*/ 262373 h 1008924"/>
                <a:gd name="connsiteX4569" fmla="*/ 298830 w 769088"/>
                <a:gd name="connsiteY4569" fmla="*/ 270823 h 1008924"/>
                <a:gd name="connsiteX4570" fmla="*/ 314016 w 769088"/>
                <a:gd name="connsiteY4570" fmla="*/ 323909 h 1008924"/>
                <a:gd name="connsiteX4571" fmla="*/ 314016 w 769088"/>
                <a:gd name="connsiteY4571" fmla="*/ 323909 h 1008924"/>
                <a:gd name="connsiteX4572" fmla="*/ 314016 w 769088"/>
                <a:gd name="connsiteY4572" fmla="*/ 324080 h 1008924"/>
                <a:gd name="connsiteX4573" fmla="*/ 314016 w 769088"/>
                <a:gd name="connsiteY4573" fmla="*/ 324251 h 1008924"/>
                <a:gd name="connsiteX4574" fmla="*/ 314016 w 769088"/>
                <a:gd name="connsiteY4574" fmla="*/ 324251 h 1008924"/>
                <a:gd name="connsiteX4575" fmla="*/ 327496 w 769088"/>
                <a:gd name="connsiteY4575" fmla="*/ 364023 h 1008924"/>
                <a:gd name="connsiteX4576" fmla="*/ 305484 w 769088"/>
                <a:gd name="connsiteY4576" fmla="*/ 318020 h 1008924"/>
                <a:gd name="connsiteX4577" fmla="*/ 293796 w 769088"/>
                <a:gd name="connsiteY4577" fmla="*/ 281747 h 1008924"/>
                <a:gd name="connsiteX4578" fmla="*/ 293796 w 769088"/>
                <a:gd name="connsiteY4578" fmla="*/ 281747 h 1008924"/>
                <a:gd name="connsiteX4579" fmla="*/ 293796 w 769088"/>
                <a:gd name="connsiteY4579" fmla="*/ 281747 h 1008924"/>
                <a:gd name="connsiteX4580" fmla="*/ 293796 w 769088"/>
                <a:gd name="connsiteY4580" fmla="*/ 281747 h 1008924"/>
                <a:gd name="connsiteX4581" fmla="*/ 293796 w 769088"/>
                <a:gd name="connsiteY4581" fmla="*/ 281747 h 1008924"/>
                <a:gd name="connsiteX4582" fmla="*/ 270078 w 769088"/>
                <a:gd name="connsiteY4582" fmla="*/ 219528 h 1008924"/>
                <a:gd name="connsiteX4583" fmla="*/ 261631 w 769088"/>
                <a:gd name="connsiteY4583" fmla="*/ 197338 h 1008924"/>
                <a:gd name="connsiteX4584" fmla="*/ 261461 w 769088"/>
                <a:gd name="connsiteY4584" fmla="*/ 197338 h 1008924"/>
                <a:gd name="connsiteX4585" fmla="*/ 268627 w 769088"/>
                <a:gd name="connsiteY4585" fmla="*/ 219870 h 1008924"/>
                <a:gd name="connsiteX4586" fmla="*/ 288080 w 769088"/>
                <a:gd name="connsiteY4586" fmla="*/ 280979 h 1008924"/>
                <a:gd name="connsiteX4587" fmla="*/ 274941 w 769088"/>
                <a:gd name="connsiteY4587" fmla="*/ 253412 h 1008924"/>
                <a:gd name="connsiteX4588" fmla="*/ 271187 w 769088"/>
                <a:gd name="connsiteY4588" fmla="*/ 241292 h 1008924"/>
                <a:gd name="connsiteX4589" fmla="*/ 271187 w 769088"/>
                <a:gd name="connsiteY4589" fmla="*/ 241292 h 1008924"/>
                <a:gd name="connsiteX4590" fmla="*/ 271187 w 769088"/>
                <a:gd name="connsiteY4590" fmla="*/ 241292 h 1008924"/>
                <a:gd name="connsiteX4591" fmla="*/ 271187 w 769088"/>
                <a:gd name="connsiteY4591" fmla="*/ 241292 h 1008924"/>
                <a:gd name="connsiteX4592" fmla="*/ 271187 w 769088"/>
                <a:gd name="connsiteY4592" fmla="*/ 241292 h 1008924"/>
                <a:gd name="connsiteX4593" fmla="*/ 250796 w 769088"/>
                <a:gd name="connsiteY4593" fmla="*/ 180951 h 1008924"/>
                <a:gd name="connsiteX4594" fmla="*/ 245762 w 769088"/>
                <a:gd name="connsiteY4594" fmla="*/ 164479 h 1008924"/>
                <a:gd name="connsiteX4595" fmla="*/ 256939 w 769088"/>
                <a:gd name="connsiteY4595" fmla="*/ 154663 h 1008924"/>
                <a:gd name="connsiteX4596" fmla="*/ 239022 w 769088"/>
                <a:gd name="connsiteY4596" fmla="*/ 178134 h 1008924"/>
                <a:gd name="connsiteX4597" fmla="*/ 236633 w 769088"/>
                <a:gd name="connsiteY4597" fmla="*/ 172245 h 1008924"/>
                <a:gd name="connsiteX4598" fmla="*/ 245250 w 769088"/>
                <a:gd name="connsiteY4598" fmla="*/ 164649 h 1008924"/>
                <a:gd name="connsiteX4599" fmla="*/ 249260 w 769088"/>
                <a:gd name="connsiteY4599" fmla="*/ 180951 h 1008924"/>
                <a:gd name="connsiteX4600" fmla="*/ 260351 w 769088"/>
                <a:gd name="connsiteY4600" fmla="*/ 222686 h 1008924"/>
                <a:gd name="connsiteX4601" fmla="*/ 256854 w 769088"/>
                <a:gd name="connsiteY4601" fmla="*/ 215432 h 1008924"/>
                <a:gd name="connsiteX4602" fmla="*/ 238937 w 769088"/>
                <a:gd name="connsiteY4602" fmla="*/ 178049 h 1008924"/>
                <a:gd name="connsiteX4603" fmla="*/ 322462 w 769088"/>
                <a:gd name="connsiteY4603" fmla="*/ 388518 h 1008924"/>
                <a:gd name="connsiteX4604" fmla="*/ 332530 w 769088"/>
                <a:gd name="connsiteY4604" fmla="*/ 418646 h 1008924"/>
                <a:gd name="connsiteX4605" fmla="*/ 326984 w 769088"/>
                <a:gd name="connsiteY4605" fmla="*/ 418561 h 1008924"/>
                <a:gd name="connsiteX4606" fmla="*/ 311627 w 769088"/>
                <a:gd name="connsiteY4606" fmla="*/ 422402 h 1008924"/>
                <a:gd name="connsiteX4607" fmla="*/ 307873 w 769088"/>
                <a:gd name="connsiteY4607" fmla="*/ 424109 h 1008924"/>
                <a:gd name="connsiteX4608" fmla="*/ 308044 w 769088"/>
                <a:gd name="connsiteY4608" fmla="*/ 421633 h 1008924"/>
                <a:gd name="connsiteX4609" fmla="*/ 307788 w 769088"/>
                <a:gd name="connsiteY4609" fmla="*/ 421633 h 1008924"/>
                <a:gd name="connsiteX4610" fmla="*/ 307447 w 769088"/>
                <a:gd name="connsiteY4610" fmla="*/ 424279 h 1008924"/>
                <a:gd name="connsiteX4611" fmla="*/ 287909 w 769088"/>
                <a:gd name="connsiteY4611" fmla="*/ 434692 h 1008924"/>
                <a:gd name="connsiteX4612" fmla="*/ 289530 w 769088"/>
                <a:gd name="connsiteY4612" fmla="*/ 426754 h 1008924"/>
                <a:gd name="connsiteX4613" fmla="*/ 289274 w 769088"/>
                <a:gd name="connsiteY4613" fmla="*/ 426754 h 1008924"/>
                <a:gd name="connsiteX4614" fmla="*/ 287141 w 769088"/>
                <a:gd name="connsiteY4614" fmla="*/ 435204 h 1008924"/>
                <a:gd name="connsiteX4615" fmla="*/ 284667 w 769088"/>
                <a:gd name="connsiteY4615" fmla="*/ 436740 h 1008924"/>
                <a:gd name="connsiteX4616" fmla="*/ 279633 w 769088"/>
                <a:gd name="connsiteY4616" fmla="*/ 438020 h 1008924"/>
                <a:gd name="connsiteX4617" fmla="*/ 278695 w 769088"/>
                <a:gd name="connsiteY4617" fmla="*/ 434521 h 1008924"/>
                <a:gd name="connsiteX4618" fmla="*/ 284837 w 769088"/>
                <a:gd name="connsiteY4618" fmla="*/ 434265 h 1008924"/>
                <a:gd name="connsiteX4619" fmla="*/ 284837 w 769088"/>
                <a:gd name="connsiteY4619" fmla="*/ 434009 h 1008924"/>
                <a:gd name="connsiteX4620" fmla="*/ 278524 w 769088"/>
                <a:gd name="connsiteY4620" fmla="*/ 434009 h 1008924"/>
                <a:gd name="connsiteX4621" fmla="*/ 277074 w 769088"/>
                <a:gd name="connsiteY4621" fmla="*/ 429315 h 1008924"/>
                <a:gd name="connsiteX4622" fmla="*/ 273917 w 769088"/>
                <a:gd name="connsiteY4622" fmla="*/ 419926 h 1008924"/>
                <a:gd name="connsiteX4623" fmla="*/ 279377 w 769088"/>
                <a:gd name="connsiteY4623" fmla="*/ 418902 h 1008924"/>
                <a:gd name="connsiteX4624" fmla="*/ 279377 w 769088"/>
                <a:gd name="connsiteY4624" fmla="*/ 418646 h 1008924"/>
                <a:gd name="connsiteX4625" fmla="*/ 273746 w 769088"/>
                <a:gd name="connsiteY4625" fmla="*/ 419414 h 1008924"/>
                <a:gd name="connsiteX4626" fmla="*/ 271187 w 769088"/>
                <a:gd name="connsiteY4626" fmla="*/ 412586 h 1008924"/>
                <a:gd name="connsiteX4627" fmla="*/ 274941 w 769088"/>
                <a:gd name="connsiteY4627" fmla="*/ 410880 h 1008924"/>
                <a:gd name="connsiteX4628" fmla="*/ 288335 w 769088"/>
                <a:gd name="connsiteY4628" fmla="*/ 405161 h 1008924"/>
                <a:gd name="connsiteX4629" fmla="*/ 288335 w 769088"/>
                <a:gd name="connsiteY4629" fmla="*/ 404990 h 1008924"/>
                <a:gd name="connsiteX4630" fmla="*/ 274685 w 769088"/>
                <a:gd name="connsiteY4630" fmla="*/ 410111 h 1008924"/>
                <a:gd name="connsiteX4631" fmla="*/ 270845 w 769088"/>
                <a:gd name="connsiteY4631" fmla="*/ 411648 h 1008924"/>
                <a:gd name="connsiteX4632" fmla="*/ 268542 w 769088"/>
                <a:gd name="connsiteY4632" fmla="*/ 405759 h 1008924"/>
                <a:gd name="connsiteX4633" fmla="*/ 265982 w 769088"/>
                <a:gd name="connsiteY4633" fmla="*/ 399699 h 1008924"/>
                <a:gd name="connsiteX4634" fmla="*/ 265812 w 769088"/>
                <a:gd name="connsiteY4634" fmla="*/ 399699 h 1008924"/>
                <a:gd name="connsiteX4635" fmla="*/ 267774 w 769088"/>
                <a:gd name="connsiteY4635" fmla="*/ 405929 h 1008924"/>
                <a:gd name="connsiteX4636" fmla="*/ 269566 w 769088"/>
                <a:gd name="connsiteY4636" fmla="*/ 412074 h 1008924"/>
                <a:gd name="connsiteX4637" fmla="*/ 268030 w 769088"/>
                <a:gd name="connsiteY4637" fmla="*/ 412672 h 1008924"/>
                <a:gd name="connsiteX4638" fmla="*/ 264703 w 769088"/>
                <a:gd name="connsiteY4638" fmla="*/ 414037 h 1008924"/>
                <a:gd name="connsiteX4639" fmla="*/ 261375 w 769088"/>
                <a:gd name="connsiteY4639" fmla="*/ 415488 h 1008924"/>
                <a:gd name="connsiteX4640" fmla="*/ 254976 w 769088"/>
                <a:gd name="connsiteY4640" fmla="*/ 418390 h 1008924"/>
                <a:gd name="connsiteX4641" fmla="*/ 244141 w 769088"/>
                <a:gd name="connsiteY4641" fmla="*/ 402003 h 1008924"/>
                <a:gd name="connsiteX4642" fmla="*/ 241752 w 769088"/>
                <a:gd name="connsiteY4642" fmla="*/ 398589 h 1008924"/>
                <a:gd name="connsiteX4643" fmla="*/ 251991 w 769088"/>
                <a:gd name="connsiteY4643" fmla="*/ 398419 h 1008924"/>
                <a:gd name="connsiteX4644" fmla="*/ 251991 w 769088"/>
                <a:gd name="connsiteY4644" fmla="*/ 398163 h 1008924"/>
                <a:gd name="connsiteX4645" fmla="*/ 241240 w 769088"/>
                <a:gd name="connsiteY4645" fmla="*/ 397907 h 1008924"/>
                <a:gd name="connsiteX4646" fmla="*/ 239961 w 769088"/>
                <a:gd name="connsiteY4646" fmla="*/ 395944 h 1008924"/>
                <a:gd name="connsiteX4647" fmla="*/ 241155 w 769088"/>
                <a:gd name="connsiteY4647" fmla="*/ 395773 h 1008924"/>
                <a:gd name="connsiteX4648" fmla="*/ 247383 w 769088"/>
                <a:gd name="connsiteY4648" fmla="*/ 396029 h 1008924"/>
                <a:gd name="connsiteX4649" fmla="*/ 253270 w 769088"/>
                <a:gd name="connsiteY4649" fmla="*/ 398077 h 1008924"/>
                <a:gd name="connsiteX4650" fmla="*/ 253355 w 769088"/>
                <a:gd name="connsiteY4650" fmla="*/ 397907 h 1008924"/>
                <a:gd name="connsiteX4651" fmla="*/ 247468 w 769088"/>
                <a:gd name="connsiteY4651" fmla="*/ 395517 h 1008924"/>
                <a:gd name="connsiteX4652" fmla="*/ 241155 w 769088"/>
                <a:gd name="connsiteY4652" fmla="*/ 394919 h 1008924"/>
                <a:gd name="connsiteX4653" fmla="*/ 239278 w 769088"/>
                <a:gd name="connsiteY4653" fmla="*/ 395005 h 1008924"/>
                <a:gd name="connsiteX4654" fmla="*/ 235695 w 769088"/>
                <a:gd name="connsiteY4654" fmla="*/ 389884 h 1008924"/>
                <a:gd name="connsiteX4655" fmla="*/ 235524 w 769088"/>
                <a:gd name="connsiteY4655" fmla="*/ 389969 h 1008924"/>
                <a:gd name="connsiteX4656" fmla="*/ 238425 w 769088"/>
                <a:gd name="connsiteY4656" fmla="*/ 395090 h 1008924"/>
                <a:gd name="connsiteX4657" fmla="*/ 228699 w 769088"/>
                <a:gd name="connsiteY4657" fmla="*/ 397480 h 1008924"/>
                <a:gd name="connsiteX4658" fmla="*/ 226139 w 769088"/>
                <a:gd name="connsiteY4658" fmla="*/ 398419 h 1008924"/>
                <a:gd name="connsiteX4659" fmla="*/ 225456 w 769088"/>
                <a:gd name="connsiteY4659" fmla="*/ 397138 h 1008924"/>
                <a:gd name="connsiteX4660" fmla="*/ 218119 w 769088"/>
                <a:gd name="connsiteY4660" fmla="*/ 381690 h 1008924"/>
                <a:gd name="connsiteX4661" fmla="*/ 217949 w 769088"/>
                <a:gd name="connsiteY4661" fmla="*/ 381776 h 1008924"/>
                <a:gd name="connsiteX4662" fmla="*/ 224092 w 769088"/>
                <a:gd name="connsiteY4662" fmla="*/ 397650 h 1008924"/>
                <a:gd name="connsiteX4663" fmla="*/ 224604 w 769088"/>
                <a:gd name="connsiteY4663" fmla="*/ 399016 h 1008924"/>
                <a:gd name="connsiteX4664" fmla="*/ 221020 w 769088"/>
                <a:gd name="connsiteY4664" fmla="*/ 400638 h 1008924"/>
                <a:gd name="connsiteX4665" fmla="*/ 210270 w 769088"/>
                <a:gd name="connsiteY4665" fmla="*/ 386470 h 1008924"/>
                <a:gd name="connsiteX4666" fmla="*/ 210099 w 769088"/>
                <a:gd name="connsiteY4666" fmla="*/ 386641 h 1008924"/>
                <a:gd name="connsiteX4667" fmla="*/ 219655 w 769088"/>
                <a:gd name="connsiteY4667" fmla="*/ 401321 h 1008924"/>
                <a:gd name="connsiteX4668" fmla="*/ 217266 w 769088"/>
                <a:gd name="connsiteY4668" fmla="*/ 402515 h 1008924"/>
                <a:gd name="connsiteX4669" fmla="*/ 210953 w 769088"/>
                <a:gd name="connsiteY4669" fmla="*/ 389713 h 1008924"/>
                <a:gd name="connsiteX4670" fmla="*/ 210782 w 769088"/>
                <a:gd name="connsiteY4670" fmla="*/ 389798 h 1008924"/>
                <a:gd name="connsiteX4671" fmla="*/ 216072 w 769088"/>
                <a:gd name="connsiteY4671" fmla="*/ 403113 h 1008924"/>
                <a:gd name="connsiteX4672" fmla="*/ 212574 w 769088"/>
                <a:gd name="connsiteY4672" fmla="*/ 404990 h 1008924"/>
                <a:gd name="connsiteX4673" fmla="*/ 203274 w 769088"/>
                <a:gd name="connsiteY4673" fmla="*/ 410197 h 1008924"/>
                <a:gd name="connsiteX4674" fmla="*/ 197985 w 769088"/>
                <a:gd name="connsiteY4674" fmla="*/ 401833 h 1008924"/>
                <a:gd name="connsiteX4675" fmla="*/ 189794 w 769088"/>
                <a:gd name="connsiteY4675" fmla="*/ 391335 h 1008924"/>
                <a:gd name="connsiteX4676" fmla="*/ 197302 w 769088"/>
                <a:gd name="connsiteY4676" fmla="*/ 385787 h 1008924"/>
                <a:gd name="connsiteX4677" fmla="*/ 208223 w 769088"/>
                <a:gd name="connsiteY4677" fmla="*/ 378362 h 1008924"/>
                <a:gd name="connsiteX4678" fmla="*/ 287994 w 769088"/>
                <a:gd name="connsiteY4678" fmla="*/ 384422 h 1008924"/>
                <a:gd name="connsiteX4679" fmla="*/ 322462 w 769088"/>
                <a:gd name="connsiteY4679" fmla="*/ 388348 h 1008924"/>
                <a:gd name="connsiteX4680" fmla="*/ 180921 w 769088"/>
                <a:gd name="connsiteY4680" fmla="*/ 379813 h 1008924"/>
                <a:gd name="connsiteX4681" fmla="*/ 207796 w 769088"/>
                <a:gd name="connsiteY4681" fmla="*/ 378618 h 1008924"/>
                <a:gd name="connsiteX4682" fmla="*/ 196875 w 769088"/>
                <a:gd name="connsiteY4682" fmla="*/ 385275 h 1008924"/>
                <a:gd name="connsiteX4683" fmla="*/ 188856 w 769088"/>
                <a:gd name="connsiteY4683" fmla="*/ 390567 h 1008924"/>
                <a:gd name="connsiteX4684" fmla="*/ 182457 w 769088"/>
                <a:gd name="connsiteY4684" fmla="*/ 384678 h 1008924"/>
                <a:gd name="connsiteX4685" fmla="*/ 182286 w 769088"/>
                <a:gd name="connsiteY4685" fmla="*/ 384848 h 1008924"/>
                <a:gd name="connsiteX4686" fmla="*/ 188173 w 769088"/>
                <a:gd name="connsiteY4686" fmla="*/ 390993 h 1008924"/>
                <a:gd name="connsiteX4687" fmla="*/ 185528 w 769088"/>
                <a:gd name="connsiteY4687" fmla="*/ 392786 h 1008924"/>
                <a:gd name="connsiteX4688" fmla="*/ 181262 w 769088"/>
                <a:gd name="connsiteY4688" fmla="*/ 395773 h 1008924"/>
                <a:gd name="connsiteX4689" fmla="*/ 170854 w 769088"/>
                <a:gd name="connsiteY4689" fmla="*/ 396456 h 1008924"/>
                <a:gd name="connsiteX4690" fmla="*/ 167355 w 769088"/>
                <a:gd name="connsiteY4690" fmla="*/ 397821 h 1008924"/>
                <a:gd name="connsiteX4691" fmla="*/ 164540 w 769088"/>
                <a:gd name="connsiteY4691" fmla="*/ 394066 h 1008924"/>
                <a:gd name="connsiteX4692" fmla="*/ 164370 w 769088"/>
                <a:gd name="connsiteY4692" fmla="*/ 394237 h 1008924"/>
                <a:gd name="connsiteX4693" fmla="*/ 166929 w 769088"/>
                <a:gd name="connsiteY4693" fmla="*/ 398077 h 1008924"/>
                <a:gd name="connsiteX4694" fmla="*/ 158995 w 769088"/>
                <a:gd name="connsiteY4694" fmla="*/ 402515 h 1008924"/>
                <a:gd name="connsiteX4695" fmla="*/ 153876 w 769088"/>
                <a:gd name="connsiteY4695" fmla="*/ 406100 h 1008924"/>
                <a:gd name="connsiteX4696" fmla="*/ 146965 w 769088"/>
                <a:gd name="connsiteY4696" fmla="*/ 396882 h 1008924"/>
                <a:gd name="connsiteX4697" fmla="*/ 146282 w 769088"/>
                <a:gd name="connsiteY4697" fmla="*/ 395944 h 1008924"/>
                <a:gd name="connsiteX4698" fmla="*/ 150036 w 769088"/>
                <a:gd name="connsiteY4698" fmla="*/ 395090 h 1008924"/>
                <a:gd name="connsiteX4699" fmla="*/ 150036 w 769088"/>
                <a:gd name="connsiteY4699" fmla="*/ 394834 h 1008924"/>
                <a:gd name="connsiteX4700" fmla="*/ 145941 w 769088"/>
                <a:gd name="connsiteY4700" fmla="*/ 395431 h 1008924"/>
                <a:gd name="connsiteX4701" fmla="*/ 140225 w 769088"/>
                <a:gd name="connsiteY4701" fmla="*/ 388006 h 1008924"/>
                <a:gd name="connsiteX4702" fmla="*/ 180921 w 769088"/>
                <a:gd name="connsiteY4702" fmla="*/ 379813 h 1008924"/>
                <a:gd name="connsiteX4703" fmla="*/ 738981 w 769088"/>
                <a:gd name="connsiteY4703" fmla="*/ 441178 h 1008924"/>
                <a:gd name="connsiteX4704" fmla="*/ 743588 w 769088"/>
                <a:gd name="connsiteY4704" fmla="*/ 617252 h 1008924"/>
                <a:gd name="connsiteX4705" fmla="*/ 712788 w 769088"/>
                <a:gd name="connsiteY4705" fmla="*/ 723426 h 1008924"/>
                <a:gd name="connsiteX4706" fmla="*/ 675078 w 769088"/>
                <a:gd name="connsiteY4706" fmla="*/ 816541 h 1008924"/>
                <a:gd name="connsiteX4707" fmla="*/ 627301 w 769088"/>
                <a:gd name="connsiteY4707" fmla="*/ 899329 h 1008924"/>
                <a:gd name="connsiteX4708" fmla="*/ 573722 w 769088"/>
                <a:gd name="connsiteY4708" fmla="*/ 940893 h 1008924"/>
                <a:gd name="connsiteX4709" fmla="*/ 540704 w 769088"/>
                <a:gd name="connsiteY4709" fmla="*/ 949940 h 1008924"/>
                <a:gd name="connsiteX4710" fmla="*/ 508454 w 769088"/>
                <a:gd name="connsiteY4710" fmla="*/ 957024 h 1008924"/>
                <a:gd name="connsiteX4711" fmla="*/ 493182 w 769088"/>
                <a:gd name="connsiteY4711" fmla="*/ 962913 h 1008924"/>
                <a:gd name="connsiteX4712" fmla="*/ 467758 w 769088"/>
                <a:gd name="connsiteY4712" fmla="*/ 967522 h 1008924"/>
                <a:gd name="connsiteX4713" fmla="*/ 425611 w 769088"/>
                <a:gd name="connsiteY4713" fmla="*/ 980068 h 1008924"/>
                <a:gd name="connsiteX4714" fmla="*/ 349337 w 769088"/>
                <a:gd name="connsiteY4714" fmla="*/ 975972 h 1008924"/>
                <a:gd name="connsiteX4715" fmla="*/ 267859 w 769088"/>
                <a:gd name="connsiteY4715" fmla="*/ 929883 h 1008924"/>
                <a:gd name="connsiteX4716" fmla="*/ 153278 w 769088"/>
                <a:gd name="connsiteY4716" fmla="*/ 835744 h 1008924"/>
                <a:gd name="connsiteX4717" fmla="*/ 50642 w 769088"/>
                <a:gd name="connsiteY4717" fmla="*/ 700979 h 1008924"/>
                <a:gd name="connsiteX4718" fmla="*/ 14979 w 769088"/>
                <a:gd name="connsiteY4718" fmla="*/ 593099 h 1008924"/>
                <a:gd name="connsiteX4719" fmla="*/ 15747 w 769088"/>
                <a:gd name="connsiteY4719" fmla="*/ 549229 h 1008924"/>
                <a:gd name="connsiteX4720" fmla="*/ 81697 w 769088"/>
                <a:gd name="connsiteY4720" fmla="*/ 423511 h 1008924"/>
                <a:gd name="connsiteX4721" fmla="*/ 139201 w 769088"/>
                <a:gd name="connsiteY4721" fmla="*/ 388262 h 1008924"/>
                <a:gd name="connsiteX4722" fmla="*/ 144320 w 769088"/>
                <a:gd name="connsiteY4722" fmla="*/ 395687 h 1008924"/>
                <a:gd name="connsiteX4723" fmla="*/ 129560 w 769088"/>
                <a:gd name="connsiteY4723" fmla="*/ 400467 h 1008924"/>
                <a:gd name="connsiteX4724" fmla="*/ 112241 w 769088"/>
                <a:gd name="connsiteY4724" fmla="*/ 410453 h 1008924"/>
                <a:gd name="connsiteX4725" fmla="*/ 98504 w 769088"/>
                <a:gd name="connsiteY4725" fmla="*/ 416683 h 1008924"/>
                <a:gd name="connsiteX4726" fmla="*/ 98846 w 769088"/>
                <a:gd name="connsiteY4726" fmla="*/ 415915 h 1008924"/>
                <a:gd name="connsiteX4727" fmla="*/ 98675 w 769088"/>
                <a:gd name="connsiteY4727" fmla="*/ 415830 h 1008924"/>
                <a:gd name="connsiteX4728" fmla="*/ 98163 w 769088"/>
                <a:gd name="connsiteY4728" fmla="*/ 417025 h 1008924"/>
                <a:gd name="connsiteX4729" fmla="*/ 93215 w 769088"/>
                <a:gd name="connsiteY4729" fmla="*/ 420951 h 1008924"/>
                <a:gd name="connsiteX4730" fmla="*/ 81526 w 769088"/>
                <a:gd name="connsiteY4730" fmla="*/ 435033 h 1008924"/>
                <a:gd name="connsiteX4731" fmla="*/ 73080 w 769088"/>
                <a:gd name="connsiteY4731" fmla="*/ 451249 h 1008924"/>
                <a:gd name="connsiteX4732" fmla="*/ 72227 w 769088"/>
                <a:gd name="connsiteY4732" fmla="*/ 453298 h 1008924"/>
                <a:gd name="connsiteX4733" fmla="*/ 65657 w 769088"/>
                <a:gd name="connsiteY4733" fmla="*/ 462515 h 1008924"/>
                <a:gd name="connsiteX4734" fmla="*/ 51324 w 769088"/>
                <a:gd name="connsiteY4734" fmla="*/ 488803 h 1008924"/>
                <a:gd name="connsiteX4735" fmla="*/ 46802 w 769088"/>
                <a:gd name="connsiteY4735" fmla="*/ 509457 h 1008924"/>
                <a:gd name="connsiteX4736" fmla="*/ 47058 w 769088"/>
                <a:gd name="connsiteY4736" fmla="*/ 509457 h 1008924"/>
                <a:gd name="connsiteX4737" fmla="*/ 52860 w 769088"/>
                <a:gd name="connsiteY4737" fmla="*/ 489315 h 1008924"/>
                <a:gd name="connsiteX4738" fmla="*/ 66596 w 769088"/>
                <a:gd name="connsiteY4738" fmla="*/ 467295 h 1008924"/>
                <a:gd name="connsiteX4739" fmla="*/ 60197 w 769088"/>
                <a:gd name="connsiteY4739" fmla="*/ 485133 h 1008924"/>
                <a:gd name="connsiteX4740" fmla="*/ 60197 w 769088"/>
                <a:gd name="connsiteY4740" fmla="*/ 485133 h 1008924"/>
                <a:gd name="connsiteX4741" fmla="*/ 60197 w 769088"/>
                <a:gd name="connsiteY4741" fmla="*/ 485303 h 1008924"/>
                <a:gd name="connsiteX4742" fmla="*/ 60197 w 769088"/>
                <a:gd name="connsiteY4742" fmla="*/ 485474 h 1008924"/>
                <a:gd name="connsiteX4743" fmla="*/ 60197 w 769088"/>
                <a:gd name="connsiteY4743" fmla="*/ 485474 h 1008924"/>
                <a:gd name="connsiteX4744" fmla="*/ 47314 w 769088"/>
                <a:gd name="connsiteY4744" fmla="*/ 541804 h 1008924"/>
                <a:gd name="connsiteX4745" fmla="*/ 42536 w 769088"/>
                <a:gd name="connsiteY4745" fmla="*/ 547949 h 1008924"/>
                <a:gd name="connsiteX4746" fmla="*/ 42707 w 769088"/>
                <a:gd name="connsiteY4746" fmla="*/ 548120 h 1008924"/>
                <a:gd name="connsiteX4747" fmla="*/ 47144 w 769088"/>
                <a:gd name="connsiteY4747" fmla="*/ 543084 h 1008924"/>
                <a:gd name="connsiteX4748" fmla="*/ 45096 w 769088"/>
                <a:gd name="connsiteY4748" fmla="*/ 556313 h 1008924"/>
                <a:gd name="connsiteX4749" fmla="*/ 45011 w 769088"/>
                <a:gd name="connsiteY4749" fmla="*/ 557081 h 1008924"/>
                <a:gd name="connsiteX4750" fmla="*/ 27435 w 769088"/>
                <a:gd name="connsiteY4750" fmla="*/ 574151 h 1008924"/>
                <a:gd name="connsiteX4751" fmla="*/ 27606 w 769088"/>
                <a:gd name="connsiteY4751" fmla="*/ 574322 h 1008924"/>
                <a:gd name="connsiteX4752" fmla="*/ 44755 w 769088"/>
                <a:gd name="connsiteY4752" fmla="*/ 559215 h 1008924"/>
                <a:gd name="connsiteX4753" fmla="*/ 42195 w 769088"/>
                <a:gd name="connsiteY4753" fmla="*/ 581832 h 1008924"/>
                <a:gd name="connsiteX4754" fmla="*/ 42451 w 769088"/>
                <a:gd name="connsiteY4754" fmla="*/ 581832 h 1008924"/>
                <a:gd name="connsiteX4755" fmla="*/ 46461 w 769088"/>
                <a:gd name="connsiteY4755" fmla="*/ 557679 h 1008924"/>
                <a:gd name="connsiteX4756" fmla="*/ 48082 w 769088"/>
                <a:gd name="connsiteY4756" fmla="*/ 556228 h 1008924"/>
                <a:gd name="connsiteX4757" fmla="*/ 59515 w 769088"/>
                <a:gd name="connsiteY4757" fmla="*/ 546328 h 1008924"/>
                <a:gd name="connsiteX4758" fmla="*/ 58576 w 769088"/>
                <a:gd name="connsiteY4758" fmla="*/ 553582 h 1008924"/>
                <a:gd name="connsiteX4759" fmla="*/ 56528 w 769088"/>
                <a:gd name="connsiteY4759" fmla="*/ 576370 h 1008924"/>
                <a:gd name="connsiteX4760" fmla="*/ 52519 w 769088"/>
                <a:gd name="connsiteY4760" fmla="*/ 581064 h 1008924"/>
                <a:gd name="connsiteX4761" fmla="*/ 47997 w 769088"/>
                <a:gd name="connsiteY4761" fmla="*/ 586441 h 1008924"/>
                <a:gd name="connsiteX4762" fmla="*/ 45864 w 769088"/>
                <a:gd name="connsiteY4762" fmla="*/ 581064 h 1008924"/>
                <a:gd name="connsiteX4763" fmla="*/ 45694 w 769088"/>
                <a:gd name="connsiteY4763" fmla="*/ 581064 h 1008924"/>
                <a:gd name="connsiteX4764" fmla="*/ 47741 w 769088"/>
                <a:gd name="connsiteY4764" fmla="*/ 586783 h 1008924"/>
                <a:gd name="connsiteX4765" fmla="*/ 42281 w 769088"/>
                <a:gd name="connsiteY4765" fmla="*/ 593269 h 1008924"/>
                <a:gd name="connsiteX4766" fmla="*/ 40148 w 769088"/>
                <a:gd name="connsiteY4766" fmla="*/ 586185 h 1008924"/>
                <a:gd name="connsiteX4767" fmla="*/ 35796 w 769088"/>
                <a:gd name="connsiteY4767" fmla="*/ 569457 h 1008924"/>
                <a:gd name="connsiteX4768" fmla="*/ 35541 w 769088"/>
                <a:gd name="connsiteY4768" fmla="*/ 569457 h 1008924"/>
                <a:gd name="connsiteX4769" fmla="*/ 39209 w 769088"/>
                <a:gd name="connsiteY4769" fmla="*/ 586185 h 1008924"/>
                <a:gd name="connsiteX4770" fmla="*/ 41257 w 769088"/>
                <a:gd name="connsiteY4770" fmla="*/ 594293 h 1008924"/>
                <a:gd name="connsiteX4771" fmla="*/ 40915 w 769088"/>
                <a:gd name="connsiteY4771" fmla="*/ 594635 h 1008924"/>
                <a:gd name="connsiteX4772" fmla="*/ 41086 w 769088"/>
                <a:gd name="connsiteY4772" fmla="*/ 594805 h 1008924"/>
                <a:gd name="connsiteX4773" fmla="*/ 41257 w 769088"/>
                <a:gd name="connsiteY4773" fmla="*/ 594549 h 1008924"/>
                <a:gd name="connsiteX4774" fmla="*/ 43390 w 769088"/>
                <a:gd name="connsiteY4774" fmla="*/ 602828 h 1008924"/>
                <a:gd name="connsiteX4775" fmla="*/ 47058 w 769088"/>
                <a:gd name="connsiteY4775" fmla="*/ 615460 h 1008924"/>
                <a:gd name="connsiteX4776" fmla="*/ 45011 w 769088"/>
                <a:gd name="connsiteY4776" fmla="*/ 618703 h 1008924"/>
                <a:gd name="connsiteX4777" fmla="*/ 42622 w 769088"/>
                <a:gd name="connsiteY4777" fmla="*/ 611619 h 1008924"/>
                <a:gd name="connsiteX4778" fmla="*/ 37674 w 769088"/>
                <a:gd name="connsiteY4778" fmla="*/ 595659 h 1008924"/>
                <a:gd name="connsiteX4779" fmla="*/ 33152 w 769088"/>
                <a:gd name="connsiteY4779" fmla="*/ 579528 h 1008924"/>
                <a:gd name="connsiteX4780" fmla="*/ 32896 w 769088"/>
                <a:gd name="connsiteY4780" fmla="*/ 579528 h 1008924"/>
                <a:gd name="connsiteX4781" fmla="*/ 36735 w 769088"/>
                <a:gd name="connsiteY4781" fmla="*/ 595744 h 1008924"/>
                <a:gd name="connsiteX4782" fmla="*/ 41086 w 769088"/>
                <a:gd name="connsiteY4782" fmla="*/ 611875 h 1008924"/>
                <a:gd name="connsiteX4783" fmla="*/ 43731 w 769088"/>
                <a:gd name="connsiteY4783" fmla="*/ 620837 h 1008924"/>
                <a:gd name="connsiteX4784" fmla="*/ 39209 w 769088"/>
                <a:gd name="connsiteY4784" fmla="*/ 627921 h 1008924"/>
                <a:gd name="connsiteX4785" fmla="*/ 39124 w 769088"/>
                <a:gd name="connsiteY4785" fmla="*/ 627579 h 1008924"/>
                <a:gd name="connsiteX4786" fmla="*/ 41598 w 769088"/>
                <a:gd name="connsiteY4786" fmla="*/ 621605 h 1008924"/>
                <a:gd name="connsiteX4787" fmla="*/ 41428 w 769088"/>
                <a:gd name="connsiteY4787" fmla="*/ 621520 h 1008924"/>
                <a:gd name="connsiteX4788" fmla="*/ 38868 w 769088"/>
                <a:gd name="connsiteY4788" fmla="*/ 626726 h 1008924"/>
                <a:gd name="connsiteX4789" fmla="*/ 33920 w 769088"/>
                <a:gd name="connsiteY4789" fmla="*/ 610424 h 1008924"/>
                <a:gd name="connsiteX4790" fmla="*/ 31957 w 769088"/>
                <a:gd name="connsiteY4790" fmla="*/ 603170 h 1008924"/>
                <a:gd name="connsiteX4791" fmla="*/ 30166 w 769088"/>
                <a:gd name="connsiteY4791" fmla="*/ 595915 h 1008924"/>
                <a:gd name="connsiteX4792" fmla="*/ 29227 w 769088"/>
                <a:gd name="connsiteY4792" fmla="*/ 592245 h 1008924"/>
                <a:gd name="connsiteX4793" fmla="*/ 28374 w 769088"/>
                <a:gd name="connsiteY4793" fmla="*/ 588575 h 1008924"/>
                <a:gd name="connsiteX4794" fmla="*/ 26753 w 769088"/>
                <a:gd name="connsiteY4794" fmla="*/ 581235 h 1008924"/>
                <a:gd name="connsiteX4795" fmla="*/ 26497 w 769088"/>
                <a:gd name="connsiteY4795" fmla="*/ 581235 h 1008924"/>
                <a:gd name="connsiteX4796" fmla="*/ 27777 w 769088"/>
                <a:gd name="connsiteY4796" fmla="*/ 588575 h 1008924"/>
                <a:gd name="connsiteX4797" fmla="*/ 28459 w 769088"/>
                <a:gd name="connsiteY4797" fmla="*/ 592245 h 1008924"/>
                <a:gd name="connsiteX4798" fmla="*/ 29227 w 769088"/>
                <a:gd name="connsiteY4798" fmla="*/ 595915 h 1008924"/>
                <a:gd name="connsiteX4799" fmla="*/ 30678 w 769088"/>
                <a:gd name="connsiteY4799" fmla="*/ 603255 h 1008924"/>
                <a:gd name="connsiteX4800" fmla="*/ 32299 w 769088"/>
                <a:gd name="connsiteY4800" fmla="*/ 610595 h 1008924"/>
                <a:gd name="connsiteX4801" fmla="*/ 37162 w 769088"/>
                <a:gd name="connsiteY4801" fmla="*/ 629969 h 1008924"/>
                <a:gd name="connsiteX4802" fmla="*/ 34943 w 769088"/>
                <a:gd name="connsiteY4802" fmla="*/ 634578 h 1008924"/>
                <a:gd name="connsiteX4803" fmla="*/ 35882 w 769088"/>
                <a:gd name="connsiteY4803" fmla="*/ 635090 h 1008924"/>
                <a:gd name="connsiteX4804" fmla="*/ 37844 w 769088"/>
                <a:gd name="connsiteY4804" fmla="*/ 632359 h 1008924"/>
                <a:gd name="connsiteX4805" fmla="*/ 58747 w 769088"/>
                <a:gd name="connsiteY4805" fmla="*/ 690737 h 1008924"/>
                <a:gd name="connsiteX4806" fmla="*/ 58747 w 769088"/>
                <a:gd name="connsiteY4806" fmla="*/ 690737 h 1008924"/>
                <a:gd name="connsiteX4807" fmla="*/ 58832 w 769088"/>
                <a:gd name="connsiteY4807" fmla="*/ 690908 h 1008924"/>
                <a:gd name="connsiteX4808" fmla="*/ 58832 w 769088"/>
                <a:gd name="connsiteY4808" fmla="*/ 691079 h 1008924"/>
                <a:gd name="connsiteX4809" fmla="*/ 58918 w 769088"/>
                <a:gd name="connsiteY4809" fmla="*/ 691079 h 1008924"/>
                <a:gd name="connsiteX4810" fmla="*/ 79138 w 769088"/>
                <a:gd name="connsiteY4810" fmla="*/ 728290 h 1008924"/>
                <a:gd name="connsiteX4811" fmla="*/ 90570 w 769088"/>
                <a:gd name="connsiteY4811" fmla="*/ 746043 h 1008924"/>
                <a:gd name="connsiteX4812" fmla="*/ 103112 w 769088"/>
                <a:gd name="connsiteY4812" fmla="*/ 763027 h 1008924"/>
                <a:gd name="connsiteX4813" fmla="*/ 113691 w 769088"/>
                <a:gd name="connsiteY4813" fmla="*/ 773696 h 1008924"/>
                <a:gd name="connsiteX4814" fmla="*/ 123332 w 769088"/>
                <a:gd name="connsiteY4814" fmla="*/ 780097 h 1008924"/>
                <a:gd name="connsiteX4815" fmla="*/ 123417 w 769088"/>
                <a:gd name="connsiteY4815" fmla="*/ 780268 h 1008924"/>
                <a:gd name="connsiteX4816" fmla="*/ 133485 w 769088"/>
                <a:gd name="connsiteY4816" fmla="*/ 793582 h 1008924"/>
                <a:gd name="connsiteX4817" fmla="*/ 143893 w 769088"/>
                <a:gd name="connsiteY4817" fmla="*/ 806555 h 1008924"/>
                <a:gd name="connsiteX4818" fmla="*/ 144064 w 769088"/>
                <a:gd name="connsiteY4818" fmla="*/ 806384 h 1008924"/>
                <a:gd name="connsiteX4819" fmla="*/ 134082 w 769088"/>
                <a:gd name="connsiteY4819" fmla="*/ 792899 h 1008924"/>
                <a:gd name="connsiteX4820" fmla="*/ 126062 w 769088"/>
                <a:gd name="connsiteY4820" fmla="*/ 781377 h 1008924"/>
                <a:gd name="connsiteX4821" fmla="*/ 126318 w 769088"/>
                <a:gd name="connsiteY4821" fmla="*/ 781548 h 1008924"/>
                <a:gd name="connsiteX4822" fmla="*/ 126403 w 769088"/>
                <a:gd name="connsiteY4822" fmla="*/ 781377 h 1008924"/>
                <a:gd name="connsiteX4823" fmla="*/ 125721 w 769088"/>
                <a:gd name="connsiteY4823" fmla="*/ 781036 h 1008924"/>
                <a:gd name="connsiteX4824" fmla="*/ 124527 w 769088"/>
                <a:gd name="connsiteY4824" fmla="*/ 779243 h 1008924"/>
                <a:gd name="connsiteX4825" fmla="*/ 99955 w 769088"/>
                <a:gd name="connsiteY4825" fmla="*/ 739386 h 1008924"/>
                <a:gd name="connsiteX4826" fmla="*/ 78455 w 769088"/>
                <a:gd name="connsiteY4826" fmla="*/ 697906 h 1008924"/>
                <a:gd name="connsiteX4827" fmla="*/ 78455 w 769088"/>
                <a:gd name="connsiteY4827" fmla="*/ 697906 h 1008924"/>
                <a:gd name="connsiteX4828" fmla="*/ 78455 w 769088"/>
                <a:gd name="connsiteY4828" fmla="*/ 697906 h 1008924"/>
                <a:gd name="connsiteX4829" fmla="*/ 78455 w 769088"/>
                <a:gd name="connsiteY4829" fmla="*/ 697906 h 1008924"/>
                <a:gd name="connsiteX4830" fmla="*/ 78455 w 769088"/>
                <a:gd name="connsiteY4830" fmla="*/ 697906 h 1008924"/>
                <a:gd name="connsiteX4831" fmla="*/ 58832 w 769088"/>
                <a:gd name="connsiteY4831" fmla="*/ 655488 h 1008924"/>
                <a:gd name="connsiteX4832" fmla="*/ 57894 w 769088"/>
                <a:gd name="connsiteY4832" fmla="*/ 653184 h 1008924"/>
                <a:gd name="connsiteX4833" fmla="*/ 59003 w 769088"/>
                <a:gd name="connsiteY4833" fmla="*/ 651135 h 1008924"/>
                <a:gd name="connsiteX4834" fmla="*/ 77602 w 769088"/>
                <a:gd name="connsiteY4834" fmla="*/ 693468 h 1008924"/>
                <a:gd name="connsiteX4835" fmla="*/ 77602 w 769088"/>
                <a:gd name="connsiteY4835" fmla="*/ 693468 h 1008924"/>
                <a:gd name="connsiteX4836" fmla="*/ 77687 w 769088"/>
                <a:gd name="connsiteY4836" fmla="*/ 693724 h 1008924"/>
                <a:gd name="connsiteX4837" fmla="*/ 77687 w 769088"/>
                <a:gd name="connsiteY4837" fmla="*/ 693895 h 1008924"/>
                <a:gd name="connsiteX4838" fmla="*/ 77772 w 769088"/>
                <a:gd name="connsiteY4838" fmla="*/ 693895 h 1008924"/>
                <a:gd name="connsiteX4839" fmla="*/ 96798 w 769088"/>
                <a:gd name="connsiteY4839" fmla="*/ 726242 h 1008924"/>
                <a:gd name="connsiteX4840" fmla="*/ 96201 w 769088"/>
                <a:gd name="connsiteY4840" fmla="*/ 730339 h 1008924"/>
                <a:gd name="connsiteX4841" fmla="*/ 96201 w 769088"/>
                <a:gd name="connsiteY4841" fmla="*/ 730766 h 1008924"/>
                <a:gd name="connsiteX4842" fmla="*/ 97566 w 769088"/>
                <a:gd name="connsiteY4842" fmla="*/ 727352 h 1008924"/>
                <a:gd name="connsiteX4843" fmla="*/ 102856 w 769088"/>
                <a:gd name="connsiteY4843" fmla="*/ 735460 h 1008924"/>
                <a:gd name="connsiteX4844" fmla="*/ 131864 w 769088"/>
                <a:gd name="connsiteY4844" fmla="*/ 774208 h 1008924"/>
                <a:gd name="connsiteX4845" fmla="*/ 135020 w 769088"/>
                <a:gd name="connsiteY4845" fmla="*/ 777963 h 1008924"/>
                <a:gd name="connsiteX4846" fmla="*/ 136385 w 769088"/>
                <a:gd name="connsiteY4846" fmla="*/ 779756 h 1008924"/>
                <a:gd name="connsiteX4847" fmla="*/ 135618 w 769088"/>
                <a:gd name="connsiteY4847" fmla="*/ 779585 h 1008924"/>
                <a:gd name="connsiteX4848" fmla="*/ 119493 w 769088"/>
                <a:gd name="connsiteY4848" fmla="*/ 762942 h 1008924"/>
                <a:gd name="connsiteX4849" fmla="*/ 119322 w 769088"/>
                <a:gd name="connsiteY4849" fmla="*/ 763113 h 1008924"/>
                <a:gd name="connsiteX4850" fmla="*/ 133997 w 769088"/>
                <a:gd name="connsiteY4850" fmla="*/ 779158 h 1008924"/>
                <a:gd name="connsiteX4851" fmla="*/ 128878 w 769088"/>
                <a:gd name="connsiteY4851" fmla="*/ 777878 h 1008924"/>
                <a:gd name="connsiteX4852" fmla="*/ 128878 w 769088"/>
                <a:gd name="connsiteY4852" fmla="*/ 778134 h 1008924"/>
                <a:gd name="connsiteX4853" fmla="*/ 134679 w 769088"/>
                <a:gd name="connsiteY4853" fmla="*/ 779841 h 1008924"/>
                <a:gd name="connsiteX4854" fmla="*/ 144576 w 769088"/>
                <a:gd name="connsiteY4854" fmla="*/ 790424 h 1008924"/>
                <a:gd name="connsiteX4855" fmla="*/ 147989 w 769088"/>
                <a:gd name="connsiteY4855" fmla="*/ 794862 h 1008924"/>
                <a:gd name="connsiteX4856" fmla="*/ 156521 w 769088"/>
                <a:gd name="connsiteY4856" fmla="*/ 805531 h 1008924"/>
                <a:gd name="connsiteX4857" fmla="*/ 165734 w 769088"/>
                <a:gd name="connsiteY4857" fmla="*/ 822942 h 1008924"/>
                <a:gd name="connsiteX4858" fmla="*/ 165905 w 769088"/>
                <a:gd name="connsiteY4858" fmla="*/ 822857 h 1008924"/>
                <a:gd name="connsiteX4859" fmla="*/ 159336 w 769088"/>
                <a:gd name="connsiteY4859" fmla="*/ 809030 h 1008924"/>
                <a:gd name="connsiteX4860" fmla="*/ 188087 w 769088"/>
                <a:gd name="connsiteY4860" fmla="*/ 842487 h 1008924"/>
                <a:gd name="connsiteX4861" fmla="*/ 188087 w 769088"/>
                <a:gd name="connsiteY4861" fmla="*/ 842487 h 1008924"/>
                <a:gd name="connsiteX4862" fmla="*/ 188258 w 769088"/>
                <a:gd name="connsiteY4862" fmla="*/ 842743 h 1008924"/>
                <a:gd name="connsiteX4863" fmla="*/ 188429 w 769088"/>
                <a:gd name="connsiteY4863" fmla="*/ 842999 h 1008924"/>
                <a:gd name="connsiteX4864" fmla="*/ 188429 w 769088"/>
                <a:gd name="connsiteY4864" fmla="*/ 842999 h 1008924"/>
                <a:gd name="connsiteX4865" fmla="*/ 232879 w 769088"/>
                <a:gd name="connsiteY4865" fmla="*/ 886527 h 1008924"/>
                <a:gd name="connsiteX4866" fmla="*/ 280231 w 769088"/>
                <a:gd name="connsiteY4866" fmla="*/ 926726 h 1008924"/>
                <a:gd name="connsiteX4867" fmla="*/ 297635 w 769088"/>
                <a:gd name="connsiteY4867" fmla="*/ 940211 h 1008924"/>
                <a:gd name="connsiteX4868" fmla="*/ 315381 w 769088"/>
                <a:gd name="connsiteY4868" fmla="*/ 953269 h 1008924"/>
                <a:gd name="connsiteX4869" fmla="*/ 315551 w 769088"/>
                <a:gd name="connsiteY4869" fmla="*/ 953098 h 1008924"/>
                <a:gd name="connsiteX4870" fmla="*/ 298147 w 769088"/>
                <a:gd name="connsiteY4870" fmla="*/ 939443 h 1008924"/>
                <a:gd name="connsiteX4871" fmla="*/ 281083 w 769088"/>
                <a:gd name="connsiteY4871" fmla="*/ 925360 h 1008924"/>
                <a:gd name="connsiteX4872" fmla="*/ 235183 w 769088"/>
                <a:gd name="connsiteY4872" fmla="*/ 883710 h 1008924"/>
                <a:gd name="connsiteX4873" fmla="*/ 192098 w 769088"/>
                <a:gd name="connsiteY4873" fmla="*/ 839243 h 1008924"/>
                <a:gd name="connsiteX4874" fmla="*/ 192098 w 769088"/>
                <a:gd name="connsiteY4874" fmla="*/ 839243 h 1008924"/>
                <a:gd name="connsiteX4875" fmla="*/ 192098 w 769088"/>
                <a:gd name="connsiteY4875" fmla="*/ 839243 h 1008924"/>
                <a:gd name="connsiteX4876" fmla="*/ 192098 w 769088"/>
                <a:gd name="connsiteY4876" fmla="*/ 839243 h 1008924"/>
                <a:gd name="connsiteX4877" fmla="*/ 192098 w 769088"/>
                <a:gd name="connsiteY4877" fmla="*/ 839243 h 1008924"/>
                <a:gd name="connsiteX4878" fmla="*/ 182713 w 769088"/>
                <a:gd name="connsiteY4878" fmla="*/ 829087 h 1008924"/>
                <a:gd name="connsiteX4879" fmla="*/ 234415 w 769088"/>
                <a:gd name="connsiteY4879" fmla="*/ 875943 h 1008924"/>
                <a:gd name="connsiteX4880" fmla="*/ 234415 w 769088"/>
                <a:gd name="connsiteY4880" fmla="*/ 875943 h 1008924"/>
                <a:gd name="connsiteX4881" fmla="*/ 234671 w 769088"/>
                <a:gd name="connsiteY4881" fmla="*/ 876114 h 1008924"/>
                <a:gd name="connsiteX4882" fmla="*/ 234927 w 769088"/>
                <a:gd name="connsiteY4882" fmla="*/ 876285 h 1008924"/>
                <a:gd name="connsiteX4883" fmla="*/ 234927 w 769088"/>
                <a:gd name="connsiteY4883" fmla="*/ 876285 h 1008924"/>
                <a:gd name="connsiteX4884" fmla="*/ 282107 w 769088"/>
                <a:gd name="connsiteY4884" fmla="*/ 912472 h 1008924"/>
                <a:gd name="connsiteX4885" fmla="*/ 315040 w 769088"/>
                <a:gd name="connsiteY4885" fmla="*/ 934748 h 1008924"/>
                <a:gd name="connsiteX4886" fmla="*/ 316661 w 769088"/>
                <a:gd name="connsiteY4886" fmla="*/ 939016 h 1008924"/>
                <a:gd name="connsiteX4887" fmla="*/ 321524 w 769088"/>
                <a:gd name="connsiteY4887" fmla="*/ 951135 h 1008924"/>
                <a:gd name="connsiteX4888" fmla="*/ 326813 w 769088"/>
                <a:gd name="connsiteY4888" fmla="*/ 962999 h 1008924"/>
                <a:gd name="connsiteX4889" fmla="*/ 326984 w 769088"/>
                <a:gd name="connsiteY4889" fmla="*/ 962913 h 1008924"/>
                <a:gd name="connsiteX4890" fmla="*/ 322292 w 769088"/>
                <a:gd name="connsiteY4890" fmla="*/ 950879 h 1008924"/>
                <a:gd name="connsiteX4891" fmla="*/ 318111 w 769088"/>
                <a:gd name="connsiteY4891" fmla="*/ 938674 h 1008924"/>
                <a:gd name="connsiteX4892" fmla="*/ 317343 w 769088"/>
                <a:gd name="connsiteY4892" fmla="*/ 936114 h 1008924"/>
                <a:gd name="connsiteX4893" fmla="*/ 332274 w 769088"/>
                <a:gd name="connsiteY4893" fmla="*/ 944307 h 1008924"/>
                <a:gd name="connsiteX4894" fmla="*/ 341829 w 769088"/>
                <a:gd name="connsiteY4894" fmla="*/ 948746 h 1008924"/>
                <a:gd name="connsiteX4895" fmla="*/ 344560 w 769088"/>
                <a:gd name="connsiteY4895" fmla="*/ 949855 h 1008924"/>
                <a:gd name="connsiteX4896" fmla="*/ 347375 w 769088"/>
                <a:gd name="connsiteY4896" fmla="*/ 950965 h 1008924"/>
                <a:gd name="connsiteX4897" fmla="*/ 350190 w 769088"/>
                <a:gd name="connsiteY4897" fmla="*/ 952074 h 1008924"/>
                <a:gd name="connsiteX4898" fmla="*/ 351556 w 769088"/>
                <a:gd name="connsiteY4898" fmla="*/ 952586 h 1008924"/>
                <a:gd name="connsiteX4899" fmla="*/ 352238 w 769088"/>
                <a:gd name="connsiteY4899" fmla="*/ 952842 h 1008924"/>
                <a:gd name="connsiteX4900" fmla="*/ 352579 w 769088"/>
                <a:gd name="connsiteY4900" fmla="*/ 953013 h 1008924"/>
                <a:gd name="connsiteX4901" fmla="*/ 352750 w 769088"/>
                <a:gd name="connsiteY4901" fmla="*/ 953013 h 1008924"/>
                <a:gd name="connsiteX4902" fmla="*/ 352665 w 769088"/>
                <a:gd name="connsiteY4902" fmla="*/ 952928 h 1008924"/>
                <a:gd name="connsiteX4903" fmla="*/ 339782 w 769088"/>
                <a:gd name="connsiteY4903" fmla="*/ 934578 h 1008924"/>
                <a:gd name="connsiteX4904" fmla="*/ 339611 w 769088"/>
                <a:gd name="connsiteY4904" fmla="*/ 934663 h 1008924"/>
                <a:gd name="connsiteX4905" fmla="*/ 350446 w 769088"/>
                <a:gd name="connsiteY4905" fmla="*/ 951221 h 1008924"/>
                <a:gd name="connsiteX4906" fmla="*/ 346351 w 769088"/>
                <a:gd name="connsiteY4906" fmla="*/ 949514 h 1008924"/>
                <a:gd name="connsiteX4907" fmla="*/ 344304 w 769088"/>
                <a:gd name="connsiteY4907" fmla="*/ 948575 h 1008924"/>
                <a:gd name="connsiteX4908" fmla="*/ 343280 w 769088"/>
                <a:gd name="connsiteY4908" fmla="*/ 948148 h 1008924"/>
                <a:gd name="connsiteX4909" fmla="*/ 342086 w 769088"/>
                <a:gd name="connsiteY4909" fmla="*/ 947636 h 1008924"/>
                <a:gd name="connsiteX4910" fmla="*/ 332700 w 769088"/>
                <a:gd name="connsiteY4910" fmla="*/ 942856 h 1008924"/>
                <a:gd name="connsiteX4911" fmla="*/ 316320 w 769088"/>
                <a:gd name="connsiteY4911" fmla="*/ 932956 h 1008924"/>
                <a:gd name="connsiteX4912" fmla="*/ 311542 w 769088"/>
                <a:gd name="connsiteY4912" fmla="*/ 915374 h 1008924"/>
                <a:gd name="connsiteX4913" fmla="*/ 328264 w 769088"/>
                <a:gd name="connsiteY4913" fmla="*/ 926640 h 1008924"/>
                <a:gd name="connsiteX4914" fmla="*/ 328691 w 769088"/>
                <a:gd name="connsiteY4914" fmla="*/ 927920 h 1008924"/>
                <a:gd name="connsiteX4915" fmla="*/ 328946 w 769088"/>
                <a:gd name="connsiteY4915" fmla="*/ 927920 h 1008924"/>
                <a:gd name="connsiteX4916" fmla="*/ 328691 w 769088"/>
                <a:gd name="connsiteY4916" fmla="*/ 926982 h 1008924"/>
                <a:gd name="connsiteX4917" fmla="*/ 347545 w 769088"/>
                <a:gd name="connsiteY4917" fmla="*/ 939101 h 1008924"/>
                <a:gd name="connsiteX4918" fmla="*/ 351470 w 769088"/>
                <a:gd name="connsiteY4918" fmla="*/ 941491 h 1008924"/>
                <a:gd name="connsiteX4919" fmla="*/ 353262 w 769088"/>
                <a:gd name="connsiteY4919" fmla="*/ 948489 h 1008924"/>
                <a:gd name="connsiteX4920" fmla="*/ 357357 w 769088"/>
                <a:gd name="connsiteY4920" fmla="*/ 956000 h 1008924"/>
                <a:gd name="connsiteX4921" fmla="*/ 358381 w 769088"/>
                <a:gd name="connsiteY4921" fmla="*/ 955744 h 1008924"/>
                <a:gd name="connsiteX4922" fmla="*/ 358381 w 769088"/>
                <a:gd name="connsiteY4922" fmla="*/ 955744 h 1008924"/>
                <a:gd name="connsiteX4923" fmla="*/ 358381 w 769088"/>
                <a:gd name="connsiteY4923" fmla="*/ 955744 h 1008924"/>
                <a:gd name="connsiteX4924" fmla="*/ 358381 w 769088"/>
                <a:gd name="connsiteY4924" fmla="*/ 955744 h 1008924"/>
                <a:gd name="connsiteX4925" fmla="*/ 358381 w 769088"/>
                <a:gd name="connsiteY4925" fmla="*/ 955744 h 1008924"/>
                <a:gd name="connsiteX4926" fmla="*/ 359064 w 769088"/>
                <a:gd name="connsiteY4926" fmla="*/ 952586 h 1008924"/>
                <a:gd name="connsiteX4927" fmla="*/ 357613 w 769088"/>
                <a:gd name="connsiteY4927" fmla="*/ 945332 h 1008924"/>
                <a:gd name="connsiteX4928" fmla="*/ 364694 w 769088"/>
                <a:gd name="connsiteY4928" fmla="*/ 949684 h 1008924"/>
                <a:gd name="connsiteX4929" fmla="*/ 382270 w 769088"/>
                <a:gd name="connsiteY4929" fmla="*/ 959926 h 1008924"/>
                <a:gd name="connsiteX4930" fmla="*/ 382355 w 769088"/>
                <a:gd name="connsiteY4930" fmla="*/ 959755 h 1008924"/>
                <a:gd name="connsiteX4931" fmla="*/ 378686 w 769088"/>
                <a:gd name="connsiteY4931" fmla="*/ 957451 h 1008924"/>
                <a:gd name="connsiteX4932" fmla="*/ 377577 w 769088"/>
                <a:gd name="connsiteY4932" fmla="*/ 943710 h 1008924"/>
                <a:gd name="connsiteX4933" fmla="*/ 380393 w 769088"/>
                <a:gd name="connsiteY4933" fmla="*/ 945502 h 1008924"/>
                <a:gd name="connsiteX4934" fmla="*/ 398907 w 769088"/>
                <a:gd name="connsiteY4934" fmla="*/ 956939 h 1008924"/>
                <a:gd name="connsiteX4935" fmla="*/ 417676 w 769088"/>
                <a:gd name="connsiteY4935" fmla="*/ 967949 h 1008924"/>
                <a:gd name="connsiteX4936" fmla="*/ 417762 w 769088"/>
                <a:gd name="connsiteY4936" fmla="*/ 967778 h 1008924"/>
                <a:gd name="connsiteX4937" fmla="*/ 399248 w 769088"/>
                <a:gd name="connsiteY4937" fmla="*/ 956171 h 1008924"/>
                <a:gd name="connsiteX4938" fmla="*/ 380990 w 769088"/>
                <a:gd name="connsiteY4938" fmla="*/ 944137 h 1008924"/>
                <a:gd name="connsiteX4939" fmla="*/ 377406 w 769088"/>
                <a:gd name="connsiteY4939" fmla="*/ 941662 h 1008924"/>
                <a:gd name="connsiteX4940" fmla="*/ 376980 w 769088"/>
                <a:gd name="connsiteY4940" fmla="*/ 936029 h 1008924"/>
                <a:gd name="connsiteX4941" fmla="*/ 376810 w 769088"/>
                <a:gd name="connsiteY4941" fmla="*/ 934322 h 1008924"/>
                <a:gd name="connsiteX4942" fmla="*/ 385682 w 769088"/>
                <a:gd name="connsiteY4942" fmla="*/ 940125 h 1008924"/>
                <a:gd name="connsiteX4943" fmla="*/ 389778 w 769088"/>
                <a:gd name="connsiteY4943" fmla="*/ 942686 h 1008924"/>
                <a:gd name="connsiteX4944" fmla="*/ 389778 w 769088"/>
                <a:gd name="connsiteY4944" fmla="*/ 942686 h 1008924"/>
                <a:gd name="connsiteX4945" fmla="*/ 389948 w 769088"/>
                <a:gd name="connsiteY4945" fmla="*/ 942686 h 1008924"/>
                <a:gd name="connsiteX4946" fmla="*/ 399930 w 769088"/>
                <a:gd name="connsiteY4946" fmla="*/ 948916 h 1008924"/>
                <a:gd name="connsiteX4947" fmla="*/ 400016 w 769088"/>
                <a:gd name="connsiteY4947" fmla="*/ 948746 h 1008924"/>
                <a:gd name="connsiteX4948" fmla="*/ 390119 w 769088"/>
                <a:gd name="connsiteY4948" fmla="*/ 942003 h 1008924"/>
                <a:gd name="connsiteX4949" fmla="*/ 391399 w 769088"/>
                <a:gd name="connsiteY4949" fmla="*/ 930396 h 1008924"/>
                <a:gd name="connsiteX4950" fmla="*/ 403258 w 769088"/>
                <a:gd name="connsiteY4950" fmla="*/ 939784 h 1008924"/>
                <a:gd name="connsiteX4951" fmla="*/ 404026 w 769088"/>
                <a:gd name="connsiteY4951" fmla="*/ 949684 h 1008924"/>
                <a:gd name="connsiteX4952" fmla="*/ 404282 w 769088"/>
                <a:gd name="connsiteY4952" fmla="*/ 949684 h 1008924"/>
                <a:gd name="connsiteX4953" fmla="*/ 404111 w 769088"/>
                <a:gd name="connsiteY4953" fmla="*/ 940381 h 1008924"/>
                <a:gd name="connsiteX4954" fmla="*/ 404196 w 769088"/>
                <a:gd name="connsiteY4954" fmla="*/ 940381 h 1008924"/>
                <a:gd name="connsiteX4955" fmla="*/ 416396 w 769088"/>
                <a:gd name="connsiteY4955" fmla="*/ 949684 h 1008924"/>
                <a:gd name="connsiteX4956" fmla="*/ 416311 w 769088"/>
                <a:gd name="connsiteY4956" fmla="*/ 953013 h 1008924"/>
                <a:gd name="connsiteX4957" fmla="*/ 416567 w 769088"/>
                <a:gd name="connsiteY4957" fmla="*/ 953013 h 1008924"/>
                <a:gd name="connsiteX4958" fmla="*/ 416908 w 769088"/>
                <a:gd name="connsiteY4958" fmla="*/ 950111 h 1008924"/>
                <a:gd name="connsiteX4959" fmla="*/ 418700 w 769088"/>
                <a:gd name="connsiteY4959" fmla="*/ 951477 h 1008924"/>
                <a:gd name="connsiteX4960" fmla="*/ 418871 w 769088"/>
                <a:gd name="connsiteY4960" fmla="*/ 951306 h 1008924"/>
                <a:gd name="connsiteX4961" fmla="*/ 416994 w 769088"/>
                <a:gd name="connsiteY4961" fmla="*/ 949770 h 1008924"/>
                <a:gd name="connsiteX4962" fmla="*/ 418359 w 769088"/>
                <a:gd name="connsiteY4962" fmla="*/ 939528 h 1008924"/>
                <a:gd name="connsiteX4963" fmla="*/ 419298 w 769088"/>
                <a:gd name="connsiteY4963" fmla="*/ 932188 h 1008924"/>
                <a:gd name="connsiteX4964" fmla="*/ 421686 w 769088"/>
                <a:gd name="connsiteY4964" fmla="*/ 934236 h 1008924"/>
                <a:gd name="connsiteX4965" fmla="*/ 421516 w 769088"/>
                <a:gd name="connsiteY4965" fmla="*/ 945161 h 1008924"/>
                <a:gd name="connsiteX4966" fmla="*/ 421772 w 769088"/>
                <a:gd name="connsiteY4966" fmla="*/ 945161 h 1008924"/>
                <a:gd name="connsiteX4967" fmla="*/ 422795 w 769088"/>
                <a:gd name="connsiteY4967" fmla="*/ 935175 h 1008924"/>
                <a:gd name="connsiteX4968" fmla="*/ 426635 w 769088"/>
                <a:gd name="connsiteY4968" fmla="*/ 938418 h 1008924"/>
                <a:gd name="connsiteX4969" fmla="*/ 425014 w 769088"/>
                <a:gd name="connsiteY4969" fmla="*/ 947380 h 1008924"/>
                <a:gd name="connsiteX4970" fmla="*/ 425270 w 769088"/>
                <a:gd name="connsiteY4970" fmla="*/ 947380 h 1008924"/>
                <a:gd name="connsiteX4971" fmla="*/ 427573 w 769088"/>
                <a:gd name="connsiteY4971" fmla="*/ 939101 h 1008924"/>
                <a:gd name="connsiteX4972" fmla="*/ 431242 w 769088"/>
                <a:gd name="connsiteY4972" fmla="*/ 942174 h 1008924"/>
                <a:gd name="connsiteX4973" fmla="*/ 431412 w 769088"/>
                <a:gd name="connsiteY4973" fmla="*/ 942003 h 1008924"/>
                <a:gd name="connsiteX4974" fmla="*/ 427744 w 769088"/>
                <a:gd name="connsiteY4974" fmla="*/ 938674 h 1008924"/>
                <a:gd name="connsiteX4975" fmla="*/ 429279 w 769088"/>
                <a:gd name="connsiteY4975" fmla="*/ 933383 h 1008924"/>
                <a:gd name="connsiteX4976" fmla="*/ 442162 w 769088"/>
                <a:gd name="connsiteY4976" fmla="*/ 894805 h 1008924"/>
                <a:gd name="connsiteX4977" fmla="*/ 442162 w 769088"/>
                <a:gd name="connsiteY4977" fmla="*/ 894805 h 1008924"/>
                <a:gd name="connsiteX4978" fmla="*/ 442162 w 769088"/>
                <a:gd name="connsiteY4978" fmla="*/ 894720 h 1008924"/>
                <a:gd name="connsiteX4979" fmla="*/ 442162 w 769088"/>
                <a:gd name="connsiteY4979" fmla="*/ 894720 h 1008924"/>
                <a:gd name="connsiteX4980" fmla="*/ 442162 w 769088"/>
                <a:gd name="connsiteY4980" fmla="*/ 894635 h 1008924"/>
                <a:gd name="connsiteX4981" fmla="*/ 443101 w 769088"/>
                <a:gd name="connsiteY4981" fmla="*/ 891391 h 1008924"/>
                <a:gd name="connsiteX4982" fmla="*/ 445575 w 769088"/>
                <a:gd name="connsiteY4982" fmla="*/ 896512 h 1008924"/>
                <a:gd name="connsiteX4983" fmla="*/ 451035 w 769088"/>
                <a:gd name="connsiteY4983" fmla="*/ 907522 h 1008924"/>
                <a:gd name="connsiteX4984" fmla="*/ 451206 w 769088"/>
                <a:gd name="connsiteY4984" fmla="*/ 907437 h 1008924"/>
                <a:gd name="connsiteX4985" fmla="*/ 446940 w 769088"/>
                <a:gd name="connsiteY4985" fmla="*/ 895915 h 1008924"/>
                <a:gd name="connsiteX4986" fmla="*/ 444125 w 769088"/>
                <a:gd name="connsiteY4986" fmla="*/ 887721 h 1008924"/>
                <a:gd name="connsiteX4987" fmla="*/ 453680 w 769088"/>
                <a:gd name="connsiteY4987" fmla="*/ 857593 h 1008924"/>
                <a:gd name="connsiteX4988" fmla="*/ 454363 w 769088"/>
                <a:gd name="connsiteY4988" fmla="*/ 870310 h 1008924"/>
                <a:gd name="connsiteX4989" fmla="*/ 457008 w 769088"/>
                <a:gd name="connsiteY4989" fmla="*/ 891306 h 1008924"/>
                <a:gd name="connsiteX4990" fmla="*/ 457008 w 769088"/>
                <a:gd name="connsiteY4990" fmla="*/ 891306 h 1008924"/>
                <a:gd name="connsiteX4991" fmla="*/ 457008 w 769088"/>
                <a:gd name="connsiteY4991" fmla="*/ 891306 h 1008924"/>
                <a:gd name="connsiteX4992" fmla="*/ 457008 w 769088"/>
                <a:gd name="connsiteY4992" fmla="*/ 891306 h 1008924"/>
                <a:gd name="connsiteX4993" fmla="*/ 457008 w 769088"/>
                <a:gd name="connsiteY4993" fmla="*/ 891306 h 1008924"/>
                <a:gd name="connsiteX4994" fmla="*/ 458799 w 769088"/>
                <a:gd name="connsiteY4994" fmla="*/ 898134 h 1008924"/>
                <a:gd name="connsiteX4995" fmla="*/ 457434 w 769088"/>
                <a:gd name="connsiteY4995" fmla="*/ 901975 h 1008924"/>
                <a:gd name="connsiteX4996" fmla="*/ 457434 w 769088"/>
                <a:gd name="connsiteY4996" fmla="*/ 901975 h 1008924"/>
                <a:gd name="connsiteX4997" fmla="*/ 457434 w 769088"/>
                <a:gd name="connsiteY4997" fmla="*/ 901975 h 1008924"/>
                <a:gd name="connsiteX4998" fmla="*/ 457434 w 769088"/>
                <a:gd name="connsiteY4998" fmla="*/ 901975 h 1008924"/>
                <a:gd name="connsiteX4999" fmla="*/ 453168 w 769088"/>
                <a:gd name="connsiteY4999" fmla="*/ 927835 h 1008924"/>
                <a:gd name="connsiteX5000" fmla="*/ 452144 w 769088"/>
                <a:gd name="connsiteY5000" fmla="*/ 937138 h 1008924"/>
                <a:gd name="connsiteX5001" fmla="*/ 452401 w 769088"/>
                <a:gd name="connsiteY5001" fmla="*/ 937138 h 1008924"/>
                <a:gd name="connsiteX5002" fmla="*/ 454704 w 769088"/>
                <a:gd name="connsiteY5002" fmla="*/ 928176 h 1008924"/>
                <a:gd name="connsiteX5003" fmla="*/ 461359 w 769088"/>
                <a:gd name="connsiteY5003" fmla="*/ 906839 h 1008924"/>
                <a:gd name="connsiteX5004" fmla="*/ 462894 w 769088"/>
                <a:gd name="connsiteY5004" fmla="*/ 911619 h 1008924"/>
                <a:gd name="connsiteX5005" fmla="*/ 470488 w 769088"/>
                <a:gd name="connsiteY5005" fmla="*/ 931334 h 1008924"/>
                <a:gd name="connsiteX5006" fmla="*/ 473559 w 769088"/>
                <a:gd name="connsiteY5006" fmla="*/ 938248 h 1008924"/>
                <a:gd name="connsiteX5007" fmla="*/ 476801 w 769088"/>
                <a:gd name="connsiteY5007" fmla="*/ 944990 h 1008924"/>
                <a:gd name="connsiteX5008" fmla="*/ 476972 w 769088"/>
                <a:gd name="connsiteY5008" fmla="*/ 944905 h 1008924"/>
                <a:gd name="connsiteX5009" fmla="*/ 474413 w 769088"/>
                <a:gd name="connsiteY5009" fmla="*/ 937906 h 1008924"/>
                <a:gd name="connsiteX5010" fmla="*/ 472023 w 769088"/>
                <a:gd name="connsiteY5010" fmla="*/ 930822 h 1008924"/>
                <a:gd name="connsiteX5011" fmla="*/ 466393 w 769088"/>
                <a:gd name="connsiteY5011" fmla="*/ 910680 h 1008924"/>
                <a:gd name="connsiteX5012" fmla="*/ 463748 w 769088"/>
                <a:gd name="connsiteY5012" fmla="*/ 898219 h 1008924"/>
                <a:gd name="connsiteX5013" fmla="*/ 468440 w 769088"/>
                <a:gd name="connsiteY5013" fmla="*/ 879187 h 1008924"/>
                <a:gd name="connsiteX5014" fmla="*/ 470402 w 769088"/>
                <a:gd name="connsiteY5014" fmla="*/ 891903 h 1008924"/>
                <a:gd name="connsiteX5015" fmla="*/ 470402 w 769088"/>
                <a:gd name="connsiteY5015" fmla="*/ 891903 h 1008924"/>
                <a:gd name="connsiteX5016" fmla="*/ 470402 w 769088"/>
                <a:gd name="connsiteY5016" fmla="*/ 891903 h 1008924"/>
                <a:gd name="connsiteX5017" fmla="*/ 470402 w 769088"/>
                <a:gd name="connsiteY5017" fmla="*/ 891903 h 1008924"/>
                <a:gd name="connsiteX5018" fmla="*/ 470402 w 769088"/>
                <a:gd name="connsiteY5018" fmla="*/ 891903 h 1008924"/>
                <a:gd name="connsiteX5019" fmla="*/ 476033 w 769088"/>
                <a:gd name="connsiteY5019" fmla="*/ 911363 h 1008924"/>
                <a:gd name="connsiteX5020" fmla="*/ 483029 w 769088"/>
                <a:gd name="connsiteY5020" fmla="*/ 930310 h 1008924"/>
                <a:gd name="connsiteX5021" fmla="*/ 485759 w 769088"/>
                <a:gd name="connsiteY5021" fmla="*/ 936967 h 1008924"/>
                <a:gd name="connsiteX5022" fmla="*/ 488660 w 769088"/>
                <a:gd name="connsiteY5022" fmla="*/ 943539 h 1008924"/>
                <a:gd name="connsiteX5023" fmla="*/ 488831 w 769088"/>
                <a:gd name="connsiteY5023" fmla="*/ 943539 h 1008924"/>
                <a:gd name="connsiteX5024" fmla="*/ 486613 w 769088"/>
                <a:gd name="connsiteY5024" fmla="*/ 936797 h 1008924"/>
                <a:gd name="connsiteX5025" fmla="*/ 484480 w 769088"/>
                <a:gd name="connsiteY5025" fmla="*/ 929969 h 1008924"/>
                <a:gd name="connsiteX5026" fmla="*/ 479446 w 769088"/>
                <a:gd name="connsiteY5026" fmla="*/ 910595 h 1008924"/>
                <a:gd name="connsiteX5027" fmla="*/ 479105 w 769088"/>
                <a:gd name="connsiteY5027" fmla="*/ 908888 h 1008924"/>
                <a:gd name="connsiteX5028" fmla="*/ 480982 w 769088"/>
                <a:gd name="connsiteY5028" fmla="*/ 900524 h 1008924"/>
                <a:gd name="connsiteX5029" fmla="*/ 484736 w 769088"/>
                <a:gd name="connsiteY5029" fmla="*/ 881150 h 1008924"/>
                <a:gd name="connsiteX5030" fmla="*/ 486783 w 769088"/>
                <a:gd name="connsiteY5030" fmla="*/ 901036 h 1008924"/>
                <a:gd name="connsiteX5031" fmla="*/ 486783 w 769088"/>
                <a:gd name="connsiteY5031" fmla="*/ 901036 h 1008924"/>
                <a:gd name="connsiteX5032" fmla="*/ 486783 w 769088"/>
                <a:gd name="connsiteY5032" fmla="*/ 901036 h 1008924"/>
                <a:gd name="connsiteX5033" fmla="*/ 486783 w 769088"/>
                <a:gd name="connsiteY5033" fmla="*/ 901036 h 1008924"/>
                <a:gd name="connsiteX5034" fmla="*/ 496339 w 769088"/>
                <a:gd name="connsiteY5034" fmla="*/ 937309 h 1008924"/>
                <a:gd name="connsiteX5035" fmla="*/ 500434 w 769088"/>
                <a:gd name="connsiteY5035" fmla="*/ 950026 h 1008924"/>
                <a:gd name="connsiteX5036" fmla="*/ 500690 w 769088"/>
                <a:gd name="connsiteY5036" fmla="*/ 950026 h 1008924"/>
                <a:gd name="connsiteX5037" fmla="*/ 497875 w 769088"/>
                <a:gd name="connsiteY5037" fmla="*/ 937053 h 1008924"/>
                <a:gd name="connsiteX5038" fmla="*/ 491903 w 769088"/>
                <a:gd name="connsiteY5038" fmla="*/ 900268 h 1008924"/>
                <a:gd name="connsiteX5039" fmla="*/ 491903 w 769088"/>
                <a:gd name="connsiteY5039" fmla="*/ 900268 h 1008924"/>
                <a:gd name="connsiteX5040" fmla="*/ 491903 w 769088"/>
                <a:gd name="connsiteY5040" fmla="*/ 900182 h 1008924"/>
                <a:gd name="connsiteX5041" fmla="*/ 491903 w 769088"/>
                <a:gd name="connsiteY5041" fmla="*/ 900182 h 1008924"/>
                <a:gd name="connsiteX5042" fmla="*/ 491903 w 769088"/>
                <a:gd name="connsiteY5042" fmla="*/ 900097 h 1008924"/>
                <a:gd name="connsiteX5043" fmla="*/ 486442 w 769088"/>
                <a:gd name="connsiteY5043" fmla="*/ 870054 h 1008924"/>
                <a:gd name="connsiteX5044" fmla="*/ 487210 w 769088"/>
                <a:gd name="connsiteY5044" fmla="*/ 863909 h 1008924"/>
                <a:gd name="connsiteX5045" fmla="*/ 487210 w 769088"/>
                <a:gd name="connsiteY5045" fmla="*/ 863909 h 1008924"/>
                <a:gd name="connsiteX5046" fmla="*/ 487210 w 769088"/>
                <a:gd name="connsiteY5046" fmla="*/ 863738 h 1008924"/>
                <a:gd name="connsiteX5047" fmla="*/ 487210 w 769088"/>
                <a:gd name="connsiteY5047" fmla="*/ 863738 h 1008924"/>
                <a:gd name="connsiteX5048" fmla="*/ 486357 w 769088"/>
                <a:gd name="connsiteY5048" fmla="*/ 826697 h 1008924"/>
                <a:gd name="connsiteX5049" fmla="*/ 485248 w 769088"/>
                <a:gd name="connsiteY5049" fmla="*/ 813639 h 1008924"/>
                <a:gd name="connsiteX5050" fmla="*/ 484992 w 769088"/>
                <a:gd name="connsiteY5050" fmla="*/ 813639 h 1008924"/>
                <a:gd name="connsiteX5051" fmla="*/ 484736 w 769088"/>
                <a:gd name="connsiteY5051" fmla="*/ 826783 h 1008924"/>
                <a:gd name="connsiteX5052" fmla="*/ 481920 w 769088"/>
                <a:gd name="connsiteY5052" fmla="*/ 863482 h 1008924"/>
                <a:gd name="connsiteX5053" fmla="*/ 481920 w 769088"/>
                <a:gd name="connsiteY5053" fmla="*/ 863482 h 1008924"/>
                <a:gd name="connsiteX5054" fmla="*/ 481920 w 769088"/>
                <a:gd name="connsiteY5054" fmla="*/ 863482 h 1008924"/>
                <a:gd name="connsiteX5055" fmla="*/ 481920 w 769088"/>
                <a:gd name="connsiteY5055" fmla="*/ 863482 h 1008924"/>
                <a:gd name="connsiteX5056" fmla="*/ 479446 w 769088"/>
                <a:gd name="connsiteY5056" fmla="*/ 900182 h 1008924"/>
                <a:gd name="connsiteX5057" fmla="*/ 478593 w 769088"/>
                <a:gd name="connsiteY5057" fmla="*/ 906925 h 1008924"/>
                <a:gd name="connsiteX5058" fmla="*/ 475351 w 769088"/>
                <a:gd name="connsiteY5058" fmla="*/ 890965 h 1008924"/>
                <a:gd name="connsiteX5059" fmla="*/ 475351 w 769088"/>
                <a:gd name="connsiteY5059" fmla="*/ 890965 h 1008924"/>
                <a:gd name="connsiteX5060" fmla="*/ 475351 w 769088"/>
                <a:gd name="connsiteY5060" fmla="*/ 890879 h 1008924"/>
                <a:gd name="connsiteX5061" fmla="*/ 475351 w 769088"/>
                <a:gd name="connsiteY5061" fmla="*/ 890879 h 1008924"/>
                <a:gd name="connsiteX5062" fmla="*/ 475351 w 769088"/>
                <a:gd name="connsiteY5062" fmla="*/ 890794 h 1008924"/>
                <a:gd name="connsiteX5063" fmla="*/ 471000 w 769088"/>
                <a:gd name="connsiteY5063" fmla="*/ 871334 h 1008924"/>
                <a:gd name="connsiteX5064" fmla="*/ 470914 w 769088"/>
                <a:gd name="connsiteY5064" fmla="*/ 870737 h 1008924"/>
                <a:gd name="connsiteX5065" fmla="*/ 471341 w 769088"/>
                <a:gd name="connsiteY5065" fmla="*/ 869286 h 1008924"/>
                <a:gd name="connsiteX5066" fmla="*/ 471171 w 769088"/>
                <a:gd name="connsiteY5066" fmla="*/ 869286 h 1008924"/>
                <a:gd name="connsiteX5067" fmla="*/ 470829 w 769088"/>
                <a:gd name="connsiteY5067" fmla="*/ 870054 h 1008924"/>
                <a:gd name="connsiteX5068" fmla="*/ 467672 w 769088"/>
                <a:gd name="connsiteY5068" fmla="*/ 851619 h 1008924"/>
                <a:gd name="connsiteX5069" fmla="*/ 466819 w 769088"/>
                <a:gd name="connsiteY5069" fmla="*/ 844535 h 1008924"/>
                <a:gd name="connsiteX5070" fmla="*/ 466051 w 769088"/>
                <a:gd name="connsiteY5070" fmla="*/ 837451 h 1008924"/>
                <a:gd name="connsiteX5071" fmla="*/ 465796 w 769088"/>
                <a:gd name="connsiteY5071" fmla="*/ 837451 h 1008924"/>
                <a:gd name="connsiteX5072" fmla="*/ 465796 w 769088"/>
                <a:gd name="connsiteY5072" fmla="*/ 844620 h 1008924"/>
                <a:gd name="connsiteX5073" fmla="*/ 466137 w 769088"/>
                <a:gd name="connsiteY5073" fmla="*/ 851790 h 1008924"/>
                <a:gd name="connsiteX5074" fmla="*/ 467501 w 769088"/>
                <a:gd name="connsiteY5074" fmla="*/ 871932 h 1008924"/>
                <a:gd name="connsiteX5075" fmla="*/ 467928 w 769088"/>
                <a:gd name="connsiteY5075" fmla="*/ 876029 h 1008924"/>
                <a:gd name="connsiteX5076" fmla="*/ 467160 w 769088"/>
                <a:gd name="connsiteY5076" fmla="*/ 877650 h 1008924"/>
                <a:gd name="connsiteX5077" fmla="*/ 461956 w 769088"/>
                <a:gd name="connsiteY5077" fmla="*/ 889684 h 1008924"/>
                <a:gd name="connsiteX5078" fmla="*/ 457861 w 769088"/>
                <a:gd name="connsiteY5078" fmla="*/ 869713 h 1008924"/>
                <a:gd name="connsiteX5079" fmla="*/ 455387 w 769088"/>
                <a:gd name="connsiteY5079" fmla="*/ 852558 h 1008924"/>
                <a:gd name="connsiteX5080" fmla="*/ 459226 w 769088"/>
                <a:gd name="connsiteY5080" fmla="*/ 842145 h 1008924"/>
                <a:gd name="connsiteX5081" fmla="*/ 459055 w 769088"/>
                <a:gd name="connsiteY5081" fmla="*/ 842060 h 1008924"/>
                <a:gd name="connsiteX5082" fmla="*/ 455131 w 769088"/>
                <a:gd name="connsiteY5082" fmla="*/ 850168 h 1008924"/>
                <a:gd name="connsiteX5083" fmla="*/ 454960 w 769088"/>
                <a:gd name="connsiteY5083" fmla="*/ 848973 h 1008924"/>
                <a:gd name="connsiteX5084" fmla="*/ 454363 w 769088"/>
                <a:gd name="connsiteY5084" fmla="*/ 841548 h 1008924"/>
                <a:gd name="connsiteX5085" fmla="*/ 454022 w 769088"/>
                <a:gd name="connsiteY5085" fmla="*/ 834122 h 1008924"/>
                <a:gd name="connsiteX5086" fmla="*/ 453765 w 769088"/>
                <a:gd name="connsiteY5086" fmla="*/ 834122 h 1008924"/>
                <a:gd name="connsiteX5087" fmla="*/ 453510 w 769088"/>
                <a:gd name="connsiteY5087" fmla="*/ 841633 h 1008924"/>
                <a:gd name="connsiteX5088" fmla="*/ 453510 w 769088"/>
                <a:gd name="connsiteY5088" fmla="*/ 849144 h 1008924"/>
                <a:gd name="connsiteX5089" fmla="*/ 453510 w 769088"/>
                <a:gd name="connsiteY5089" fmla="*/ 853667 h 1008924"/>
                <a:gd name="connsiteX5090" fmla="*/ 452742 w 769088"/>
                <a:gd name="connsiteY5090" fmla="*/ 855289 h 1008924"/>
                <a:gd name="connsiteX5091" fmla="*/ 441736 w 769088"/>
                <a:gd name="connsiteY5091" fmla="*/ 880723 h 1008924"/>
                <a:gd name="connsiteX5092" fmla="*/ 436020 w 769088"/>
                <a:gd name="connsiteY5092" fmla="*/ 863226 h 1008924"/>
                <a:gd name="connsiteX5093" fmla="*/ 436020 w 769088"/>
                <a:gd name="connsiteY5093" fmla="*/ 863226 h 1008924"/>
                <a:gd name="connsiteX5094" fmla="*/ 436020 w 769088"/>
                <a:gd name="connsiteY5094" fmla="*/ 863226 h 1008924"/>
                <a:gd name="connsiteX5095" fmla="*/ 436020 w 769088"/>
                <a:gd name="connsiteY5095" fmla="*/ 863226 h 1008924"/>
                <a:gd name="connsiteX5096" fmla="*/ 436020 w 769088"/>
                <a:gd name="connsiteY5096" fmla="*/ 863226 h 1008924"/>
                <a:gd name="connsiteX5097" fmla="*/ 433375 w 769088"/>
                <a:gd name="connsiteY5097" fmla="*/ 856740 h 1008924"/>
                <a:gd name="connsiteX5098" fmla="*/ 434655 w 769088"/>
                <a:gd name="connsiteY5098" fmla="*/ 848034 h 1008924"/>
                <a:gd name="connsiteX5099" fmla="*/ 437214 w 769088"/>
                <a:gd name="connsiteY5099" fmla="*/ 833440 h 1008924"/>
                <a:gd name="connsiteX5100" fmla="*/ 436958 w 769088"/>
                <a:gd name="connsiteY5100" fmla="*/ 833440 h 1008924"/>
                <a:gd name="connsiteX5101" fmla="*/ 433119 w 769088"/>
                <a:gd name="connsiteY5101" fmla="*/ 847864 h 1008924"/>
                <a:gd name="connsiteX5102" fmla="*/ 431839 w 769088"/>
                <a:gd name="connsiteY5102" fmla="*/ 853070 h 1008924"/>
                <a:gd name="connsiteX5103" fmla="*/ 429536 w 769088"/>
                <a:gd name="connsiteY5103" fmla="*/ 847352 h 1008924"/>
                <a:gd name="connsiteX5104" fmla="*/ 426379 w 769088"/>
                <a:gd name="connsiteY5104" fmla="*/ 839329 h 1008924"/>
                <a:gd name="connsiteX5105" fmla="*/ 423649 w 769088"/>
                <a:gd name="connsiteY5105" fmla="*/ 831306 h 1008924"/>
                <a:gd name="connsiteX5106" fmla="*/ 423137 w 769088"/>
                <a:gd name="connsiteY5106" fmla="*/ 825417 h 1008924"/>
                <a:gd name="connsiteX5107" fmla="*/ 425099 w 769088"/>
                <a:gd name="connsiteY5107" fmla="*/ 819869 h 1008924"/>
                <a:gd name="connsiteX5108" fmla="*/ 424928 w 769088"/>
                <a:gd name="connsiteY5108" fmla="*/ 819699 h 1008924"/>
                <a:gd name="connsiteX5109" fmla="*/ 422283 w 769088"/>
                <a:gd name="connsiteY5109" fmla="*/ 825332 h 1008924"/>
                <a:gd name="connsiteX5110" fmla="*/ 422283 w 769088"/>
                <a:gd name="connsiteY5110" fmla="*/ 831647 h 1008924"/>
                <a:gd name="connsiteX5111" fmla="*/ 424075 w 769088"/>
                <a:gd name="connsiteY5111" fmla="*/ 840182 h 1008924"/>
                <a:gd name="connsiteX5112" fmla="*/ 426294 w 769088"/>
                <a:gd name="connsiteY5112" fmla="*/ 848546 h 1008924"/>
                <a:gd name="connsiteX5113" fmla="*/ 429962 w 769088"/>
                <a:gd name="connsiteY5113" fmla="*/ 861178 h 1008924"/>
                <a:gd name="connsiteX5114" fmla="*/ 424331 w 769088"/>
                <a:gd name="connsiteY5114" fmla="*/ 888404 h 1008924"/>
                <a:gd name="connsiteX5115" fmla="*/ 424075 w 769088"/>
                <a:gd name="connsiteY5115" fmla="*/ 887977 h 1008924"/>
                <a:gd name="connsiteX5116" fmla="*/ 421857 w 769088"/>
                <a:gd name="connsiteY5116" fmla="*/ 884137 h 1008924"/>
                <a:gd name="connsiteX5117" fmla="*/ 420662 w 769088"/>
                <a:gd name="connsiteY5117" fmla="*/ 863141 h 1008924"/>
                <a:gd name="connsiteX5118" fmla="*/ 419724 w 769088"/>
                <a:gd name="connsiteY5118" fmla="*/ 849571 h 1008924"/>
                <a:gd name="connsiteX5119" fmla="*/ 419468 w 769088"/>
                <a:gd name="connsiteY5119" fmla="*/ 849571 h 1008924"/>
                <a:gd name="connsiteX5120" fmla="*/ 419127 w 769088"/>
                <a:gd name="connsiteY5120" fmla="*/ 863226 h 1008924"/>
                <a:gd name="connsiteX5121" fmla="*/ 418444 w 769088"/>
                <a:gd name="connsiteY5121" fmla="*/ 878248 h 1008924"/>
                <a:gd name="connsiteX5122" fmla="*/ 402575 w 769088"/>
                <a:gd name="connsiteY5122" fmla="*/ 849400 h 1008924"/>
                <a:gd name="connsiteX5123" fmla="*/ 402575 w 769088"/>
                <a:gd name="connsiteY5123" fmla="*/ 849400 h 1008924"/>
                <a:gd name="connsiteX5124" fmla="*/ 402575 w 769088"/>
                <a:gd name="connsiteY5124" fmla="*/ 849400 h 1008924"/>
                <a:gd name="connsiteX5125" fmla="*/ 402575 w 769088"/>
                <a:gd name="connsiteY5125" fmla="*/ 849400 h 1008924"/>
                <a:gd name="connsiteX5126" fmla="*/ 402575 w 769088"/>
                <a:gd name="connsiteY5126" fmla="*/ 849400 h 1008924"/>
                <a:gd name="connsiteX5127" fmla="*/ 402575 w 769088"/>
                <a:gd name="connsiteY5127" fmla="*/ 849400 h 1008924"/>
                <a:gd name="connsiteX5128" fmla="*/ 400016 w 769088"/>
                <a:gd name="connsiteY5128" fmla="*/ 803653 h 1008924"/>
                <a:gd name="connsiteX5129" fmla="*/ 399589 w 769088"/>
                <a:gd name="connsiteY5129" fmla="*/ 795460 h 1008924"/>
                <a:gd name="connsiteX5130" fmla="*/ 399589 w 769088"/>
                <a:gd name="connsiteY5130" fmla="*/ 795460 h 1008924"/>
                <a:gd name="connsiteX5131" fmla="*/ 399589 w 769088"/>
                <a:gd name="connsiteY5131" fmla="*/ 795460 h 1008924"/>
                <a:gd name="connsiteX5132" fmla="*/ 399589 w 769088"/>
                <a:gd name="connsiteY5132" fmla="*/ 795460 h 1008924"/>
                <a:gd name="connsiteX5133" fmla="*/ 398565 w 769088"/>
                <a:gd name="connsiteY5133" fmla="*/ 795460 h 1008924"/>
                <a:gd name="connsiteX5134" fmla="*/ 398565 w 769088"/>
                <a:gd name="connsiteY5134" fmla="*/ 795460 h 1008924"/>
                <a:gd name="connsiteX5135" fmla="*/ 398565 w 769088"/>
                <a:gd name="connsiteY5135" fmla="*/ 795460 h 1008924"/>
                <a:gd name="connsiteX5136" fmla="*/ 398565 w 769088"/>
                <a:gd name="connsiteY5136" fmla="*/ 803824 h 1008924"/>
                <a:gd name="connsiteX5137" fmla="*/ 398139 w 769088"/>
                <a:gd name="connsiteY5137" fmla="*/ 842145 h 1008924"/>
                <a:gd name="connsiteX5138" fmla="*/ 380307 w 769088"/>
                <a:gd name="connsiteY5138" fmla="*/ 811334 h 1008924"/>
                <a:gd name="connsiteX5139" fmla="*/ 379198 w 769088"/>
                <a:gd name="connsiteY5139" fmla="*/ 809201 h 1008924"/>
                <a:gd name="connsiteX5140" fmla="*/ 379028 w 769088"/>
                <a:gd name="connsiteY5140" fmla="*/ 803226 h 1008924"/>
                <a:gd name="connsiteX5141" fmla="*/ 378772 w 769088"/>
                <a:gd name="connsiteY5141" fmla="*/ 803226 h 1008924"/>
                <a:gd name="connsiteX5142" fmla="*/ 378601 w 769088"/>
                <a:gd name="connsiteY5142" fmla="*/ 808091 h 1008924"/>
                <a:gd name="connsiteX5143" fmla="*/ 372970 w 769088"/>
                <a:gd name="connsiteY5143" fmla="*/ 797337 h 1008924"/>
                <a:gd name="connsiteX5144" fmla="*/ 372800 w 769088"/>
                <a:gd name="connsiteY5144" fmla="*/ 797423 h 1008924"/>
                <a:gd name="connsiteX5145" fmla="*/ 378601 w 769088"/>
                <a:gd name="connsiteY5145" fmla="*/ 810908 h 1008924"/>
                <a:gd name="connsiteX5146" fmla="*/ 378345 w 769088"/>
                <a:gd name="connsiteY5146" fmla="*/ 821747 h 1008924"/>
                <a:gd name="connsiteX5147" fmla="*/ 378345 w 769088"/>
                <a:gd name="connsiteY5147" fmla="*/ 834891 h 1008924"/>
                <a:gd name="connsiteX5148" fmla="*/ 368193 w 769088"/>
                <a:gd name="connsiteY5148" fmla="*/ 822344 h 1008924"/>
                <a:gd name="connsiteX5149" fmla="*/ 364353 w 769088"/>
                <a:gd name="connsiteY5149" fmla="*/ 817224 h 1008924"/>
                <a:gd name="connsiteX5150" fmla="*/ 363927 w 769088"/>
                <a:gd name="connsiteY5150" fmla="*/ 814151 h 1008924"/>
                <a:gd name="connsiteX5151" fmla="*/ 360855 w 769088"/>
                <a:gd name="connsiteY5151" fmla="*/ 792558 h 1008924"/>
                <a:gd name="connsiteX5152" fmla="*/ 360599 w 769088"/>
                <a:gd name="connsiteY5152" fmla="*/ 792558 h 1008924"/>
                <a:gd name="connsiteX5153" fmla="*/ 362306 w 769088"/>
                <a:gd name="connsiteY5153" fmla="*/ 814407 h 1008924"/>
                <a:gd name="connsiteX5154" fmla="*/ 362306 w 769088"/>
                <a:gd name="connsiteY5154" fmla="*/ 814578 h 1008924"/>
                <a:gd name="connsiteX5155" fmla="*/ 355224 w 769088"/>
                <a:gd name="connsiteY5155" fmla="*/ 804848 h 1008924"/>
                <a:gd name="connsiteX5156" fmla="*/ 355224 w 769088"/>
                <a:gd name="connsiteY5156" fmla="*/ 804848 h 1008924"/>
                <a:gd name="connsiteX5157" fmla="*/ 355224 w 769088"/>
                <a:gd name="connsiteY5157" fmla="*/ 804763 h 1008924"/>
                <a:gd name="connsiteX5158" fmla="*/ 355224 w 769088"/>
                <a:gd name="connsiteY5158" fmla="*/ 804763 h 1008924"/>
                <a:gd name="connsiteX5159" fmla="*/ 355224 w 769088"/>
                <a:gd name="connsiteY5159" fmla="*/ 804763 h 1008924"/>
                <a:gd name="connsiteX5160" fmla="*/ 353177 w 769088"/>
                <a:gd name="connsiteY5160" fmla="*/ 802202 h 1008924"/>
                <a:gd name="connsiteX5161" fmla="*/ 348740 w 769088"/>
                <a:gd name="connsiteY5161" fmla="*/ 791534 h 1008924"/>
                <a:gd name="connsiteX5162" fmla="*/ 328093 w 769088"/>
                <a:gd name="connsiteY5162" fmla="*/ 736996 h 1008924"/>
                <a:gd name="connsiteX5163" fmla="*/ 328093 w 769088"/>
                <a:gd name="connsiteY5163" fmla="*/ 736996 h 1008924"/>
                <a:gd name="connsiteX5164" fmla="*/ 328093 w 769088"/>
                <a:gd name="connsiteY5164" fmla="*/ 736996 h 1008924"/>
                <a:gd name="connsiteX5165" fmla="*/ 328093 w 769088"/>
                <a:gd name="connsiteY5165" fmla="*/ 736996 h 1008924"/>
                <a:gd name="connsiteX5166" fmla="*/ 328093 w 769088"/>
                <a:gd name="connsiteY5166" fmla="*/ 736996 h 1008924"/>
                <a:gd name="connsiteX5167" fmla="*/ 307020 w 769088"/>
                <a:gd name="connsiteY5167" fmla="*/ 682629 h 1008924"/>
                <a:gd name="connsiteX5168" fmla="*/ 300194 w 769088"/>
                <a:gd name="connsiteY5168" fmla="*/ 662913 h 1008924"/>
                <a:gd name="connsiteX5169" fmla="*/ 299939 w 769088"/>
                <a:gd name="connsiteY5169" fmla="*/ 662913 h 1008924"/>
                <a:gd name="connsiteX5170" fmla="*/ 305484 w 769088"/>
                <a:gd name="connsiteY5170" fmla="*/ 682885 h 1008924"/>
                <a:gd name="connsiteX5171" fmla="*/ 323145 w 769088"/>
                <a:gd name="connsiteY5171" fmla="*/ 738618 h 1008924"/>
                <a:gd name="connsiteX5172" fmla="*/ 323145 w 769088"/>
                <a:gd name="connsiteY5172" fmla="*/ 738618 h 1008924"/>
                <a:gd name="connsiteX5173" fmla="*/ 323145 w 769088"/>
                <a:gd name="connsiteY5173" fmla="*/ 738788 h 1008924"/>
                <a:gd name="connsiteX5174" fmla="*/ 323145 w 769088"/>
                <a:gd name="connsiteY5174" fmla="*/ 738959 h 1008924"/>
                <a:gd name="connsiteX5175" fmla="*/ 323145 w 769088"/>
                <a:gd name="connsiteY5175" fmla="*/ 738959 h 1008924"/>
                <a:gd name="connsiteX5176" fmla="*/ 347290 w 769088"/>
                <a:gd name="connsiteY5176" fmla="*/ 792216 h 1008924"/>
                <a:gd name="connsiteX5177" fmla="*/ 350617 w 769088"/>
                <a:gd name="connsiteY5177" fmla="*/ 798959 h 1008924"/>
                <a:gd name="connsiteX5178" fmla="*/ 341915 w 769088"/>
                <a:gd name="connsiteY5178" fmla="*/ 787522 h 1008924"/>
                <a:gd name="connsiteX5179" fmla="*/ 329458 w 769088"/>
                <a:gd name="connsiteY5179" fmla="*/ 769770 h 1008924"/>
                <a:gd name="connsiteX5180" fmla="*/ 325278 w 769088"/>
                <a:gd name="connsiteY5180" fmla="*/ 763283 h 1008924"/>
                <a:gd name="connsiteX5181" fmla="*/ 321268 w 769088"/>
                <a:gd name="connsiteY5181" fmla="*/ 756711 h 1008924"/>
                <a:gd name="connsiteX5182" fmla="*/ 321097 w 769088"/>
                <a:gd name="connsiteY5182" fmla="*/ 756797 h 1008924"/>
                <a:gd name="connsiteX5183" fmla="*/ 324595 w 769088"/>
                <a:gd name="connsiteY5183" fmla="*/ 763795 h 1008924"/>
                <a:gd name="connsiteX5184" fmla="*/ 328179 w 769088"/>
                <a:gd name="connsiteY5184" fmla="*/ 770709 h 1008924"/>
                <a:gd name="connsiteX5185" fmla="*/ 338929 w 769088"/>
                <a:gd name="connsiteY5185" fmla="*/ 789656 h 1008924"/>
                <a:gd name="connsiteX5186" fmla="*/ 350958 w 769088"/>
                <a:gd name="connsiteY5186" fmla="*/ 807921 h 1008924"/>
                <a:gd name="connsiteX5187" fmla="*/ 350958 w 769088"/>
                <a:gd name="connsiteY5187" fmla="*/ 807921 h 1008924"/>
                <a:gd name="connsiteX5188" fmla="*/ 350958 w 769088"/>
                <a:gd name="connsiteY5188" fmla="*/ 807921 h 1008924"/>
                <a:gd name="connsiteX5189" fmla="*/ 350958 w 769088"/>
                <a:gd name="connsiteY5189" fmla="*/ 807921 h 1008924"/>
                <a:gd name="connsiteX5190" fmla="*/ 350958 w 769088"/>
                <a:gd name="connsiteY5190" fmla="*/ 807921 h 1008924"/>
                <a:gd name="connsiteX5191" fmla="*/ 362818 w 769088"/>
                <a:gd name="connsiteY5191" fmla="*/ 821747 h 1008924"/>
                <a:gd name="connsiteX5192" fmla="*/ 365036 w 769088"/>
                <a:gd name="connsiteY5192" fmla="*/ 850083 h 1008924"/>
                <a:gd name="connsiteX5193" fmla="*/ 351385 w 769088"/>
                <a:gd name="connsiteY5193" fmla="*/ 833525 h 1008924"/>
                <a:gd name="connsiteX5194" fmla="*/ 351385 w 769088"/>
                <a:gd name="connsiteY5194" fmla="*/ 833525 h 1008924"/>
                <a:gd name="connsiteX5195" fmla="*/ 351299 w 769088"/>
                <a:gd name="connsiteY5195" fmla="*/ 833440 h 1008924"/>
                <a:gd name="connsiteX5196" fmla="*/ 351299 w 769088"/>
                <a:gd name="connsiteY5196" fmla="*/ 833440 h 1008924"/>
                <a:gd name="connsiteX5197" fmla="*/ 351299 w 769088"/>
                <a:gd name="connsiteY5197" fmla="*/ 833354 h 1008924"/>
                <a:gd name="connsiteX5198" fmla="*/ 340294 w 769088"/>
                <a:gd name="connsiteY5198" fmla="*/ 820552 h 1008924"/>
                <a:gd name="connsiteX5199" fmla="*/ 337137 w 769088"/>
                <a:gd name="connsiteY5199" fmla="*/ 801605 h 1008924"/>
                <a:gd name="connsiteX5200" fmla="*/ 336881 w 769088"/>
                <a:gd name="connsiteY5200" fmla="*/ 801605 h 1008924"/>
                <a:gd name="connsiteX5201" fmla="*/ 338502 w 769088"/>
                <a:gd name="connsiteY5201" fmla="*/ 818418 h 1008924"/>
                <a:gd name="connsiteX5202" fmla="*/ 334321 w 769088"/>
                <a:gd name="connsiteY5202" fmla="*/ 813468 h 1008924"/>
                <a:gd name="connsiteX5203" fmla="*/ 329544 w 769088"/>
                <a:gd name="connsiteY5203" fmla="*/ 807579 h 1008924"/>
                <a:gd name="connsiteX5204" fmla="*/ 322548 w 769088"/>
                <a:gd name="connsiteY5204" fmla="*/ 773781 h 1008924"/>
                <a:gd name="connsiteX5205" fmla="*/ 322292 w 769088"/>
                <a:gd name="connsiteY5205" fmla="*/ 773781 h 1008924"/>
                <a:gd name="connsiteX5206" fmla="*/ 327923 w 769088"/>
                <a:gd name="connsiteY5206" fmla="*/ 805531 h 1008924"/>
                <a:gd name="connsiteX5207" fmla="*/ 318111 w 769088"/>
                <a:gd name="connsiteY5207" fmla="*/ 792814 h 1008924"/>
                <a:gd name="connsiteX5208" fmla="*/ 312651 w 769088"/>
                <a:gd name="connsiteY5208" fmla="*/ 785303 h 1008924"/>
                <a:gd name="connsiteX5209" fmla="*/ 307276 w 769088"/>
                <a:gd name="connsiteY5209" fmla="*/ 777707 h 1008924"/>
                <a:gd name="connsiteX5210" fmla="*/ 307105 w 769088"/>
                <a:gd name="connsiteY5210" fmla="*/ 777793 h 1008924"/>
                <a:gd name="connsiteX5211" fmla="*/ 311968 w 769088"/>
                <a:gd name="connsiteY5211" fmla="*/ 785815 h 1008924"/>
                <a:gd name="connsiteX5212" fmla="*/ 316917 w 769088"/>
                <a:gd name="connsiteY5212" fmla="*/ 793753 h 1008924"/>
                <a:gd name="connsiteX5213" fmla="*/ 329117 w 769088"/>
                <a:gd name="connsiteY5213" fmla="*/ 812188 h 1008924"/>
                <a:gd name="connsiteX5214" fmla="*/ 330141 w 769088"/>
                <a:gd name="connsiteY5214" fmla="*/ 818077 h 1008924"/>
                <a:gd name="connsiteX5215" fmla="*/ 330482 w 769088"/>
                <a:gd name="connsiteY5215" fmla="*/ 820040 h 1008924"/>
                <a:gd name="connsiteX5216" fmla="*/ 316917 w 769088"/>
                <a:gd name="connsiteY5216" fmla="*/ 806214 h 1008924"/>
                <a:gd name="connsiteX5217" fmla="*/ 316661 w 769088"/>
                <a:gd name="connsiteY5217" fmla="*/ 805275 h 1008924"/>
                <a:gd name="connsiteX5218" fmla="*/ 316405 w 769088"/>
                <a:gd name="connsiteY5218" fmla="*/ 805275 h 1008924"/>
                <a:gd name="connsiteX5219" fmla="*/ 316405 w 769088"/>
                <a:gd name="connsiteY5219" fmla="*/ 805787 h 1008924"/>
                <a:gd name="connsiteX5220" fmla="*/ 309750 w 769088"/>
                <a:gd name="connsiteY5220" fmla="*/ 798788 h 1008924"/>
                <a:gd name="connsiteX5221" fmla="*/ 304717 w 769088"/>
                <a:gd name="connsiteY5221" fmla="*/ 793411 h 1008924"/>
                <a:gd name="connsiteX5222" fmla="*/ 304034 w 769088"/>
                <a:gd name="connsiteY5222" fmla="*/ 787352 h 1008924"/>
                <a:gd name="connsiteX5223" fmla="*/ 303010 w 769088"/>
                <a:gd name="connsiteY5223" fmla="*/ 777280 h 1008924"/>
                <a:gd name="connsiteX5224" fmla="*/ 302754 w 769088"/>
                <a:gd name="connsiteY5224" fmla="*/ 777280 h 1008924"/>
                <a:gd name="connsiteX5225" fmla="*/ 303095 w 769088"/>
                <a:gd name="connsiteY5225" fmla="*/ 787352 h 1008924"/>
                <a:gd name="connsiteX5226" fmla="*/ 303351 w 769088"/>
                <a:gd name="connsiteY5226" fmla="*/ 791960 h 1008924"/>
                <a:gd name="connsiteX5227" fmla="*/ 300963 w 769088"/>
                <a:gd name="connsiteY5227" fmla="*/ 789400 h 1008924"/>
                <a:gd name="connsiteX5228" fmla="*/ 298915 w 769088"/>
                <a:gd name="connsiteY5228" fmla="*/ 787181 h 1008924"/>
                <a:gd name="connsiteX5229" fmla="*/ 299171 w 769088"/>
                <a:gd name="connsiteY5229" fmla="*/ 782743 h 1008924"/>
                <a:gd name="connsiteX5230" fmla="*/ 300365 w 769088"/>
                <a:gd name="connsiteY5230" fmla="*/ 769855 h 1008924"/>
                <a:gd name="connsiteX5231" fmla="*/ 300109 w 769088"/>
                <a:gd name="connsiteY5231" fmla="*/ 769855 h 1008924"/>
                <a:gd name="connsiteX5232" fmla="*/ 298232 w 769088"/>
                <a:gd name="connsiteY5232" fmla="*/ 782743 h 1008924"/>
                <a:gd name="connsiteX5233" fmla="*/ 297891 w 769088"/>
                <a:gd name="connsiteY5233" fmla="*/ 786071 h 1008924"/>
                <a:gd name="connsiteX5234" fmla="*/ 292175 w 769088"/>
                <a:gd name="connsiteY5234" fmla="*/ 779841 h 1008924"/>
                <a:gd name="connsiteX5235" fmla="*/ 292004 w 769088"/>
                <a:gd name="connsiteY5235" fmla="*/ 780012 h 1008924"/>
                <a:gd name="connsiteX5236" fmla="*/ 297806 w 769088"/>
                <a:gd name="connsiteY5236" fmla="*/ 787010 h 1008924"/>
                <a:gd name="connsiteX5237" fmla="*/ 296867 w 769088"/>
                <a:gd name="connsiteY5237" fmla="*/ 795716 h 1008924"/>
                <a:gd name="connsiteX5238" fmla="*/ 295929 w 769088"/>
                <a:gd name="connsiteY5238" fmla="*/ 809030 h 1008924"/>
                <a:gd name="connsiteX5239" fmla="*/ 289189 w 769088"/>
                <a:gd name="connsiteY5239" fmla="*/ 801605 h 1008924"/>
                <a:gd name="connsiteX5240" fmla="*/ 286459 w 769088"/>
                <a:gd name="connsiteY5240" fmla="*/ 786327 h 1008924"/>
                <a:gd name="connsiteX5241" fmla="*/ 286459 w 769088"/>
                <a:gd name="connsiteY5241" fmla="*/ 786327 h 1008924"/>
                <a:gd name="connsiteX5242" fmla="*/ 286459 w 769088"/>
                <a:gd name="connsiteY5242" fmla="*/ 786071 h 1008924"/>
                <a:gd name="connsiteX5243" fmla="*/ 286459 w 769088"/>
                <a:gd name="connsiteY5243" fmla="*/ 785815 h 1008924"/>
                <a:gd name="connsiteX5244" fmla="*/ 286459 w 769088"/>
                <a:gd name="connsiteY5244" fmla="*/ 785815 h 1008924"/>
                <a:gd name="connsiteX5245" fmla="*/ 268200 w 769088"/>
                <a:gd name="connsiteY5245" fmla="*/ 698675 h 1008924"/>
                <a:gd name="connsiteX5246" fmla="*/ 262143 w 769088"/>
                <a:gd name="connsiteY5246" fmla="*/ 668205 h 1008924"/>
                <a:gd name="connsiteX5247" fmla="*/ 261120 w 769088"/>
                <a:gd name="connsiteY5247" fmla="*/ 635687 h 1008924"/>
                <a:gd name="connsiteX5248" fmla="*/ 261120 w 769088"/>
                <a:gd name="connsiteY5248" fmla="*/ 621605 h 1008924"/>
                <a:gd name="connsiteX5249" fmla="*/ 262314 w 769088"/>
                <a:gd name="connsiteY5249" fmla="*/ 609144 h 1008924"/>
                <a:gd name="connsiteX5250" fmla="*/ 263679 w 769088"/>
                <a:gd name="connsiteY5250" fmla="*/ 596342 h 1008924"/>
                <a:gd name="connsiteX5251" fmla="*/ 268371 w 769088"/>
                <a:gd name="connsiteY5251" fmla="*/ 560325 h 1008924"/>
                <a:gd name="connsiteX5252" fmla="*/ 272808 w 769088"/>
                <a:gd name="connsiteY5252" fmla="*/ 531648 h 1008924"/>
                <a:gd name="connsiteX5253" fmla="*/ 273576 w 769088"/>
                <a:gd name="connsiteY5253" fmla="*/ 530794 h 1008924"/>
                <a:gd name="connsiteX5254" fmla="*/ 280060 w 769088"/>
                <a:gd name="connsiteY5254" fmla="*/ 523796 h 1008924"/>
                <a:gd name="connsiteX5255" fmla="*/ 279719 w 769088"/>
                <a:gd name="connsiteY5255" fmla="*/ 531648 h 1008924"/>
                <a:gd name="connsiteX5256" fmla="*/ 279036 w 769088"/>
                <a:gd name="connsiteY5256" fmla="*/ 562714 h 1008924"/>
                <a:gd name="connsiteX5257" fmla="*/ 279633 w 769088"/>
                <a:gd name="connsiteY5257" fmla="*/ 593781 h 1008924"/>
                <a:gd name="connsiteX5258" fmla="*/ 279633 w 769088"/>
                <a:gd name="connsiteY5258" fmla="*/ 593781 h 1008924"/>
                <a:gd name="connsiteX5259" fmla="*/ 279633 w 769088"/>
                <a:gd name="connsiteY5259" fmla="*/ 593952 h 1008924"/>
                <a:gd name="connsiteX5260" fmla="*/ 279633 w 769088"/>
                <a:gd name="connsiteY5260" fmla="*/ 594123 h 1008924"/>
                <a:gd name="connsiteX5261" fmla="*/ 279633 w 769088"/>
                <a:gd name="connsiteY5261" fmla="*/ 594123 h 1008924"/>
                <a:gd name="connsiteX5262" fmla="*/ 282875 w 769088"/>
                <a:gd name="connsiteY5262" fmla="*/ 625019 h 1008924"/>
                <a:gd name="connsiteX5263" fmla="*/ 287397 w 769088"/>
                <a:gd name="connsiteY5263" fmla="*/ 655744 h 1008924"/>
                <a:gd name="connsiteX5264" fmla="*/ 289189 w 769088"/>
                <a:gd name="connsiteY5264" fmla="*/ 666584 h 1008924"/>
                <a:gd name="connsiteX5265" fmla="*/ 291151 w 769088"/>
                <a:gd name="connsiteY5265" fmla="*/ 677423 h 1008924"/>
                <a:gd name="connsiteX5266" fmla="*/ 291407 w 769088"/>
                <a:gd name="connsiteY5266" fmla="*/ 677423 h 1008924"/>
                <a:gd name="connsiteX5267" fmla="*/ 290127 w 769088"/>
                <a:gd name="connsiteY5267" fmla="*/ 666413 h 1008924"/>
                <a:gd name="connsiteX5268" fmla="*/ 288933 w 769088"/>
                <a:gd name="connsiteY5268" fmla="*/ 655403 h 1008924"/>
                <a:gd name="connsiteX5269" fmla="*/ 286459 w 769088"/>
                <a:gd name="connsiteY5269" fmla="*/ 624592 h 1008924"/>
                <a:gd name="connsiteX5270" fmla="*/ 284837 w 769088"/>
                <a:gd name="connsiteY5270" fmla="*/ 593696 h 1008924"/>
                <a:gd name="connsiteX5271" fmla="*/ 284837 w 769088"/>
                <a:gd name="connsiteY5271" fmla="*/ 593696 h 1008924"/>
                <a:gd name="connsiteX5272" fmla="*/ 284837 w 769088"/>
                <a:gd name="connsiteY5272" fmla="*/ 593696 h 1008924"/>
                <a:gd name="connsiteX5273" fmla="*/ 284837 w 769088"/>
                <a:gd name="connsiteY5273" fmla="*/ 593696 h 1008924"/>
                <a:gd name="connsiteX5274" fmla="*/ 284837 w 769088"/>
                <a:gd name="connsiteY5274" fmla="*/ 593696 h 1008924"/>
                <a:gd name="connsiteX5275" fmla="*/ 282619 w 769088"/>
                <a:gd name="connsiteY5275" fmla="*/ 562885 h 1008924"/>
                <a:gd name="connsiteX5276" fmla="*/ 281254 w 769088"/>
                <a:gd name="connsiteY5276" fmla="*/ 531989 h 1008924"/>
                <a:gd name="connsiteX5277" fmla="*/ 281083 w 769088"/>
                <a:gd name="connsiteY5277" fmla="*/ 522942 h 1008924"/>
                <a:gd name="connsiteX5278" fmla="*/ 297635 w 769088"/>
                <a:gd name="connsiteY5278" fmla="*/ 505446 h 1008924"/>
                <a:gd name="connsiteX5279" fmla="*/ 297209 w 769088"/>
                <a:gd name="connsiteY5279" fmla="*/ 510737 h 1008924"/>
                <a:gd name="connsiteX5280" fmla="*/ 287397 w 769088"/>
                <a:gd name="connsiteY5280" fmla="*/ 520296 h 1008924"/>
                <a:gd name="connsiteX5281" fmla="*/ 287568 w 769088"/>
                <a:gd name="connsiteY5281" fmla="*/ 520467 h 1008924"/>
                <a:gd name="connsiteX5282" fmla="*/ 297123 w 769088"/>
                <a:gd name="connsiteY5282" fmla="*/ 512188 h 1008924"/>
                <a:gd name="connsiteX5283" fmla="*/ 294308 w 769088"/>
                <a:gd name="connsiteY5283" fmla="*/ 550766 h 1008924"/>
                <a:gd name="connsiteX5284" fmla="*/ 292772 w 769088"/>
                <a:gd name="connsiteY5284" fmla="*/ 570310 h 1008924"/>
                <a:gd name="connsiteX5285" fmla="*/ 293028 w 769088"/>
                <a:gd name="connsiteY5285" fmla="*/ 570310 h 1008924"/>
                <a:gd name="connsiteX5286" fmla="*/ 295843 w 769088"/>
                <a:gd name="connsiteY5286" fmla="*/ 551022 h 1008924"/>
                <a:gd name="connsiteX5287" fmla="*/ 302072 w 769088"/>
                <a:gd name="connsiteY5287" fmla="*/ 507835 h 1008924"/>
                <a:gd name="connsiteX5288" fmla="*/ 304119 w 769088"/>
                <a:gd name="connsiteY5288" fmla="*/ 506043 h 1008924"/>
                <a:gd name="connsiteX5289" fmla="*/ 307191 w 769088"/>
                <a:gd name="connsiteY5289" fmla="*/ 514066 h 1008924"/>
                <a:gd name="connsiteX5290" fmla="*/ 307361 w 769088"/>
                <a:gd name="connsiteY5290" fmla="*/ 514066 h 1008924"/>
                <a:gd name="connsiteX5291" fmla="*/ 304887 w 769088"/>
                <a:gd name="connsiteY5291" fmla="*/ 505360 h 1008924"/>
                <a:gd name="connsiteX5292" fmla="*/ 305228 w 769088"/>
                <a:gd name="connsiteY5292" fmla="*/ 505019 h 1008924"/>
                <a:gd name="connsiteX5293" fmla="*/ 310689 w 769088"/>
                <a:gd name="connsiteY5293" fmla="*/ 500239 h 1008924"/>
                <a:gd name="connsiteX5294" fmla="*/ 306849 w 769088"/>
                <a:gd name="connsiteY5294" fmla="*/ 549827 h 1008924"/>
                <a:gd name="connsiteX5295" fmla="*/ 306167 w 769088"/>
                <a:gd name="connsiteY5295" fmla="*/ 568177 h 1008924"/>
                <a:gd name="connsiteX5296" fmla="*/ 306423 w 769088"/>
                <a:gd name="connsiteY5296" fmla="*/ 568177 h 1008924"/>
                <a:gd name="connsiteX5297" fmla="*/ 308471 w 769088"/>
                <a:gd name="connsiteY5297" fmla="*/ 549998 h 1008924"/>
                <a:gd name="connsiteX5298" fmla="*/ 316149 w 769088"/>
                <a:gd name="connsiteY5298" fmla="*/ 499215 h 1008924"/>
                <a:gd name="connsiteX5299" fmla="*/ 316149 w 769088"/>
                <a:gd name="connsiteY5299" fmla="*/ 499215 h 1008924"/>
                <a:gd name="connsiteX5300" fmla="*/ 316149 w 769088"/>
                <a:gd name="connsiteY5300" fmla="*/ 499130 h 1008924"/>
                <a:gd name="connsiteX5301" fmla="*/ 316149 w 769088"/>
                <a:gd name="connsiteY5301" fmla="*/ 499130 h 1008924"/>
                <a:gd name="connsiteX5302" fmla="*/ 316149 w 769088"/>
                <a:gd name="connsiteY5302" fmla="*/ 499044 h 1008924"/>
                <a:gd name="connsiteX5303" fmla="*/ 316661 w 769088"/>
                <a:gd name="connsiteY5303" fmla="*/ 495033 h 1008924"/>
                <a:gd name="connsiteX5304" fmla="*/ 329203 w 769088"/>
                <a:gd name="connsiteY5304" fmla="*/ 483852 h 1008924"/>
                <a:gd name="connsiteX5305" fmla="*/ 316831 w 769088"/>
                <a:gd name="connsiteY5305" fmla="*/ 496825 h 1008924"/>
                <a:gd name="connsiteX5306" fmla="*/ 317002 w 769088"/>
                <a:gd name="connsiteY5306" fmla="*/ 496996 h 1008924"/>
                <a:gd name="connsiteX5307" fmla="*/ 334578 w 769088"/>
                <a:gd name="connsiteY5307" fmla="*/ 480524 h 1008924"/>
                <a:gd name="connsiteX5308" fmla="*/ 342341 w 769088"/>
                <a:gd name="connsiteY5308" fmla="*/ 473269 h 1008924"/>
                <a:gd name="connsiteX5309" fmla="*/ 338843 w 769088"/>
                <a:gd name="connsiteY5309" fmla="*/ 494521 h 1008924"/>
                <a:gd name="connsiteX5310" fmla="*/ 338843 w 769088"/>
                <a:gd name="connsiteY5310" fmla="*/ 494521 h 1008924"/>
                <a:gd name="connsiteX5311" fmla="*/ 338843 w 769088"/>
                <a:gd name="connsiteY5311" fmla="*/ 494521 h 1008924"/>
                <a:gd name="connsiteX5312" fmla="*/ 338843 w 769088"/>
                <a:gd name="connsiteY5312" fmla="*/ 494521 h 1008924"/>
                <a:gd name="connsiteX5313" fmla="*/ 338843 w 769088"/>
                <a:gd name="connsiteY5313" fmla="*/ 494521 h 1008924"/>
                <a:gd name="connsiteX5314" fmla="*/ 333383 w 769088"/>
                <a:gd name="connsiteY5314" fmla="*/ 548291 h 1008924"/>
                <a:gd name="connsiteX5315" fmla="*/ 331421 w 769088"/>
                <a:gd name="connsiteY5315" fmla="*/ 567494 h 1008924"/>
                <a:gd name="connsiteX5316" fmla="*/ 331677 w 769088"/>
                <a:gd name="connsiteY5316" fmla="*/ 567494 h 1008924"/>
                <a:gd name="connsiteX5317" fmla="*/ 334919 w 769088"/>
                <a:gd name="connsiteY5317" fmla="*/ 548632 h 1008924"/>
                <a:gd name="connsiteX5318" fmla="*/ 344048 w 769088"/>
                <a:gd name="connsiteY5318" fmla="*/ 495375 h 1008924"/>
                <a:gd name="connsiteX5319" fmla="*/ 344048 w 769088"/>
                <a:gd name="connsiteY5319" fmla="*/ 495375 h 1008924"/>
                <a:gd name="connsiteX5320" fmla="*/ 344048 w 769088"/>
                <a:gd name="connsiteY5320" fmla="*/ 495204 h 1008924"/>
                <a:gd name="connsiteX5321" fmla="*/ 344048 w 769088"/>
                <a:gd name="connsiteY5321" fmla="*/ 495033 h 1008924"/>
                <a:gd name="connsiteX5322" fmla="*/ 344048 w 769088"/>
                <a:gd name="connsiteY5322" fmla="*/ 495033 h 1008924"/>
                <a:gd name="connsiteX5323" fmla="*/ 346778 w 769088"/>
                <a:gd name="connsiteY5323" fmla="*/ 469087 h 1008924"/>
                <a:gd name="connsiteX5324" fmla="*/ 370581 w 769088"/>
                <a:gd name="connsiteY5324" fmla="*/ 446811 h 1008924"/>
                <a:gd name="connsiteX5325" fmla="*/ 384488 w 769088"/>
                <a:gd name="connsiteY5325" fmla="*/ 443909 h 1008924"/>
                <a:gd name="connsiteX5326" fmla="*/ 380393 w 769088"/>
                <a:gd name="connsiteY5326" fmla="*/ 447921 h 1008924"/>
                <a:gd name="connsiteX5327" fmla="*/ 380564 w 769088"/>
                <a:gd name="connsiteY5327" fmla="*/ 448091 h 1008924"/>
                <a:gd name="connsiteX5328" fmla="*/ 385938 w 769088"/>
                <a:gd name="connsiteY5328" fmla="*/ 443397 h 1008924"/>
                <a:gd name="connsiteX5329" fmla="*/ 402917 w 769088"/>
                <a:gd name="connsiteY5329" fmla="*/ 435118 h 1008924"/>
                <a:gd name="connsiteX5330" fmla="*/ 429194 w 769088"/>
                <a:gd name="connsiteY5330" fmla="*/ 406185 h 1008924"/>
                <a:gd name="connsiteX5331" fmla="*/ 447793 w 769088"/>
                <a:gd name="connsiteY5331" fmla="*/ 390481 h 1008924"/>
                <a:gd name="connsiteX5332" fmla="*/ 447793 w 769088"/>
                <a:gd name="connsiteY5332" fmla="*/ 390481 h 1008924"/>
                <a:gd name="connsiteX5333" fmla="*/ 447879 w 769088"/>
                <a:gd name="connsiteY5333" fmla="*/ 390396 h 1008924"/>
                <a:gd name="connsiteX5334" fmla="*/ 447964 w 769088"/>
                <a:gd name="connsiteY5334" fmla="*/ 390396 h 1008924"/>
                <a:gd name="connsiteX5335" fmla="*/ 447964 w 769088"/>
                <a:gd name="connsiteY5335" fmla="*/ 390311 h 1008924"/>
                <a:gd name="connsiteX5336" fmla="*/ 496680 w 769088"/>
                <a:gd name="connsiteY5336" fmla="*/ 346698 h 1008924"/>
                <a:gd name="connsiteX5337" fmla="*/ 514256 w 769088"/>
                <a:gd name="connsiteY5337" fmla="*/ 331591 h 1008924"/>
                <a:gd name="connsiteX5338" fmla="*/ 514085 w 769088"/>
                <a:gd name="connsiteY5338" fmla="*/ 331420 h 1008924"/>
                <a:gd name="connsiteX5339" fmla="*/ 495571 w 769088"/>
                <a:gd name="connsiteY5339" fmla="*/ 345673 h 1008924"/>
                <a:gd name="connsiteX5340" fmla="*/ 444466 w 769088"/>
                <a:gd name="connsiteY5340" fmla="*/ 386555 h 1008924"/>
                <a:gd name="connsiteX5341" fmla="*/ 444466 w 769088"/>
                <a:gd name="connsiteY5341" fmla="*/ 386555 h 1008924"/>
                <a:gd name="connsiteX5342" fmla="*/ 444466 w 769088"/>
                <a:gd name="connsiteY5342" fmla="*/ 386555 h 1008924"/>
                <a:gd name="connsiteX5343" fmla="*/ 444466 w 769088"/>
                <a:gd name="connsiteY5343" fmla="*/ 386555 h 1008924"/>
                <a:gd name="connsiteX5344" fmla="*/ 444466 w 769088"/>
                <a:gd name="connsiteY5344" fmla="*/ 386555 h 1008924"/>
                <a:gd name="connsiteX5345" fmla="*/ 430133 w 769088"/>
                <a:gd name="connsiteY5345" fmla="*/ 399784 h 1008924"/>
                <a:gd name="connsiteX5346" fmla="*/ 417932 w 769088"/>
                <a:gd name="connsiteY5346" fmla="*/ 403369 h 1008924"/>
                <a:gd name="connsiteX5347" fmla="*/ 429706 w 769088"/>
                <a:gd name="connsiteY5347" fmla="*/ 391762 h 1008924"/>
                <a:gd name="connsiteX5348" fmla="*/ 429706 w 769088"/>
                <a:gd name="connsiteY5348" fmla="*/ 391762 h 1008924"/>
                <a:gd name="connsiteX5349" fmla="*/ 429791 w 769088"/>
                <a:gd name="connsiteY5349" fmla="*/ 391676 h 1008924"/>
                <a:gd name="connsiteX5350" fmla="*/ 429877 w 769088"/>
                <a:gd name="connsiteY5350" fmla="*/ 391591 h 1008924"/>
                <a:gd name="connsiteX5351" fmla="*/ 429877 w 769088"/>
                <a:gd name="connsiteY5351" fmla="*/ 391591 h 1008924"/>
                <a:gd name="connsiteX5352" fmla="*/ 465881 w 769088"/>
                <a:gd name="connsiteY5352" fmla="*/ 351562 h 1008924"/>
                <a:gd name="connsiteX5353" fmla="*/ 478678 w 769088"/>
                <a:gd name="connsiteY5353" fmla="*/ 337309 h 1008924"/>
                <a:gd name="connsiteX5354" fmla="*/ 478508 w 769088"/>
                <a:gd name="connsiteY5354" fmla="*/ 337138 h 1008924"/>
                <a:gd name="connsiteX5355" fmla="*/ 464686 w 769088"/>
                <a:gd name="connsiteY5355" fmla="*/ 350538 h 1008924"/>
                <a:gd name="connsiteX5356" fmla="*/ 439091 w 769088"/>
                <a:gd name="connsiteY5356" fmla="*/ 375204 h 1008924"/>
                <a:gd name="connsiteX5357" fmla="*/ 429877 w 769088"/>
                <a:gd name="connsiteY5357" fmla="*/ 383909 h 1008924"/>
                <a:gd name="connsiteX5358" fmla="*/ 398821 w 769088"/>
                <a:gd name="connsiteY5358" fmla="*/ 412928 h 1008924"/>
                <a:gd name="connsiteX5359" fmla="*/ 405305 w 769088"/>
                <a:gd name="connsiteY5359" fmla="*/ 404308 h 1008924"/>
                <a:gd name="connsiteX5360" fmla="*/ 414861 w 769088"/>
                <a:gd name="connsiteY5360" fmla="*/ 393298 h 1008924"/>
                <a:gd name="connsiteX5361" fmla="*/ 414691 w 769088"/>
                <a:gd name="connsiteY5361" fmla="*/ 393127 h 1008924"/>
                <a:gd name="connsiteX5362" fmla="*/ 410083 w 769088"/>
                <a:gd name="connsiteY5362" fmla="*/ 397907 h 1008924"/>
                <a:gd name="connsiteX5363" fmla="*/ 414178 w 769088"/>
                <a:gd name="connsiteY5363" fmla="*/ 392359 h 1008924"/>
                <a:gd name="connsiteX5364" fmla="*/ 414178 w 769088"/>
                <a:gd name="connsiteY5364" fmla="*/ 392359 h 1008924"/>
                <a:gd name="connsiteX5365" fmla="*/ 414178 w 769088"/>
                <a:gd name="connsiteY5365" fmla="*/ 392359 h 1008924"/>
                <a:gd name="connsiteX5366" fmla="*/ 414178 w 769088"/>
                <a:gd name="connsiteY5366" fmla="*/ 392359 h 1008924"/>
                <a:gd name="connsiteX5367" fmla="*/ 414178 w 769088"/>
                <a:gd name="connsiteY5367" fmla="*/ 392359 h 1008924"/>
                <a:gd name="connsiteX5368" fmla="*/ 434484 w 769088"/>
                <a:gd name="connsiteY5368" fmla="*/ 359670 h 1008924"/>
                <a:gd name="connsiteX5369" fmla="*/ 448305 w 769088"/>
                <a:gd name="connsiteY5369" fmla="*/ 343710 h 1008924"/>
                <a:gd name="connsiteX5370" fmla="*/ 472194 w 769088"/>
                <a:gd name="connsiteY5370" fmla="*/ 311449 h 1008924"/>
                <a:gd name="connsiteX5371" fmla="*/ 480555 w 769088"/>
                <a:gd name="connsiteY5371" fmla="*/ 303938 h 1008924"/>
                <a:gd name="connsiteX5372" fmla="*/ 600085 w 769088"/>
                <a:gd name="connsiteY5372" fmla="*/ 296427 h 1008924"/>
                <a:gd name="connsiteX5373" fmla="*/ 722003 w 769088"/>
                <a:gd name="connsiteY5373" fmla="*/ 392359 h 1008924"/>
                <a:gd name="connsiteX5374" fmla="*/ 739323 w 769088"/>
                <a:gd name="connsiteY5374" fmla="*/ 441690 h 1008924"/>
                <a:gd name="connsiteX5375" fmla="*/ 347034 w 769088"/>
                <a:gd name="connsiteY5375" fmla="*/ 836256 h 1008924"/>
                <a:gd name="connsiteX5376" fmla="*/ 342086 w 769088"/>
                <a:gd name="connsiteY5376" fmla="*/ 831391 h 1008924"/>
                <a:gd name="connsiteX5377" fmla="*/ 341744 w 769088"/>
                <a:gd name="connsiteY5377" fmla="*/ 829428 h 1008924"/>
                <a:gd name="connsiteX5378" fmla="*/ 347034 w 769088"/>
                <a:gd name="connsiteY5378" fmla="*/ 836256 h 1008924"/>
                <a:gd name="connsiteX5379" fmla="*/ 347034 w 769088"/>
                <a:gd name="connsiteY5379" fmla="*/ 836256 h 1008924"/>
                <a:gd name="connsiteX5380" fmla="*/ 347034 w 769088"/>
                <a:gd name="connsiteY5380" fmla="*/ 836256 h 1008924"/>
                <a:gd name="connsiteX5381" fmla="*/ 357272 w 769088"/>
                <a:gd name="connsiteY5381" fmla="*/ 853497 h 1008924"/>
                <a:gd name="connsiteX5382" fmla="*/ 357272 w 769088"/>
                <a:gd name="connsiteY5382" fmla="*/ 853497 h 1008924"/>
                <a:gd name="connsiteX5383" fmla="*/ 357272 w 769088"/>
                <a:gd name="connsiteY5383" fmla="*/ 853497 h 1008924"/>
                <a:gd name="connsiteX5384" fmla="*/ 357272 w 769088"/>
                <a:gd name="connsiteY5384" fmla="*/ 853497 h 1008924"/>
                <a:gd name="connsiteX5385" fmla="*/ 357272 w 769088"/>
                <a:gd name="connsiteY5385" fmla="*/ 853497 h 1008924"/>
                <a:gd name="connsiteX5386" fmla="*/ 365718 w 769088"/>
                <a:gd name="connsiteY5386" fmla="*/ 861519 h 1008924"/>
                <a:gd name="connsiteX5387" fmla="*/ 366913 w 769088"/>
                <a:gd name="connsiteY5387" fmla="*/ 874834 h 1008924"/>
                <a:gd name="connsiteX5388" fmla="*/ 366913 w 769088"/>
                <a:gd name="connsiteY5388" fmla="*/ 874834 h 1008924"/>
                <a:gd name="connsiteX5389" fmla="*/ 366913 w 769088"/>
                <a:gd name="connsiteY5389" fmla="*/ 874919 h 1008924"/>
                <a:gd name="connsiteX5390" fmla="*/ 366913 w 769088"/>
                <a:gd name="connsiteY5390" fmla="*/ 874919 h 1008924"/>
                <a:gd name="connsiteX5391" fmla="*/ 368022 w 769088"/>
                <a:gd name="connsiteY5391" fmla="*/ 883283 h 1008924"/>
                <a:gd name="connsiteX5392" fmla="*/ 364950 w 769088"/>
                <a:gd name="connsiteY5392" fmla="*/ 880296 h 1008924"/>
                <a:gd name="connsiteX5393" fmla="*/ 349082 w 769088"/>
                <a:gd name="connsiteY5393" fmla="*/ 864421 h 1008924"/>
                <a:gd name="connsiteX5394" fmla="*/ 343621 w 769088"/>
                <a:gd name="connsiteY5394" fmla="*/ 839158 h 1008924"/>
                <a:gd name="connsiteX5395" fmla="*/ 357186 w 769088"/>
                <a:gd name="connsiteY5395" fmla="*/ 853497 h 1008924"/>
                <a:gd name="connsiteX5396" fmla="*/ 372117 w 769088"/>
                <a:gd name="connsiteY5396" fmla="*/ 874236 h 1008924"/>
                <a:gd name="connsiteX5397" fmla="*/ 371093 w 769088"/>
                <a:gd name="connsiteY5397" fmla="*/ 866470 h 1008924"/>
                <a:gd name="connsiteX5398" fmla="*/ 380051 w 769088"/>
                <a:gd name="connsiteY5398" fmla="*/ 874663 h 1008924"/>
                <a:gd name="connsiteX5399" fmla="*/ 384147 w 769088"/>
                <a:gd name="connsiteY5399" fmla="*/ 898561 h 1008924"/>
                <a:gd name="connsiteX5400" fmla="*/ 384147 w 769088"/>
                <a:gd name="connsiteY5400" fmla="*/ 898561 h 1008924"/>
                <a:gd name="connsiteX5401" fmla="*/ 373397 w 769088"/>
                <a:gd name="connsiteY5401" fmla="*/ 888404 h 1008924"/>
                <a:gd name="connsiteX5402" fmla="*/ 372202 w 769088"/>
                <a:gd name="connsiteY5402" fmla="*/ 874492 h 1008924"/>
                <a:gd name="connsiteX5403" fmla="*/ 372202 w 769088"/>
                <a:gd name="connsiteY5403" fmla="*/ 874492 h 1008924"/>
                <a:gd name="connsiteX5404" fmla="*/ 372202 w 769088"/>
                <a:gd name="connsiteY5404" fmla="*/ 874322 h 1008924"/>
                <a:gd name="connsiteX5405" fmla="*/ 372202 w 769088"/>
                <a:gd name="connsiteY5405" fmla="*/ 874151 h 1008924"/>
                <a:gd name="connsiteX5406" fmla="*/ 372202 w 769088"/>
                <a:gd name="connsiteY5406" fmla="*/ 874151 h 1008924"/>
                <a:gd name="connsiteX5407" fmla="*/ 386706 w 769088"/>
                <a:gd name="connsiteY5407" fmla="*/ 844279 h 1008924"/>
                <a:gd name="connsiteX5408" fmla="*/ 381587 w 769088"/>
                <a:gd name="connsiteY5408" fmla="*/ 838475 h 1008924"/>
                <a:gd name="connsiteX5409" fmla="*/ 380905 w 769088"/>
                <a:gd name="connsiteY5409" fmla="*/ 837622 h 1008924"/>
                <a:gd name="connsiteX5410" fmla="*/ 379625 w 769088"/>
                <a:gd name="connsiteY5410" fmla="*/ 820894 h 1008924"/>
                <a:gd name="connsiteX5411" fmla="*/ 379198 w 769088"/>
                <a:gd name="connsiteY5411" fmla="*/ 812103 h 1008924"/>
                <a:gd name="connsiteX5412" fmla="*/ 397968 w 769088"/>
                <a:gd name="connsiteY5412" fmla="*/ 851192 h 1008924"/>
                <a:gd name="connsiteX5413" fmla="*/ 397968 w 769088"/>
                <a:gd name="connsiteY5413" fmla="*/ 851192 h 1008924"/>
                <a:gd name="connsiteX5414" fmla="*/ 397968 w 769088"/>
                <a:gd name="connsiteY5414" fmla="*/ 851278 h 1008924"/>
                <a:gd name="connsiteX5415" fmla="*/ 397968 w 769088"/>
                <a:gd name="connsiteY5415" fmla="*/ 851278 h 1008924"/>
                <a:gd name="connsiteX5416" fmla="*/ 397968 w 769088"/>
                <a:gd name="connsiteY5416" fmla="*/ 851363 h 1008924"/>
                <a:gd name="connsiteX5417" fmla="*/ 397968 w 769088"/>
                <a:gd name="connsiteY5417" fmla="*/ 851363 h 1008924"/>
                <a:gd name="connsiteX5418" fmla="*/ 398054 w 769088"/>
                <a:gd name="connsiteY5418" fmla="*/ 865104 h 1008924"/>
                <a:gd name="connsiteX5419" fmla="*/ 398054 w 769088"/>
                <a:gd name="connsiteY5419" fmla="*/ 865104 h 1008924"/>
                <a:gd name="connsiteX5420" fmla="*/ 398054 w 769088"/>
                <a:gd name="connsiteY5420" fmla="*/ 865189 h 1008924"/>
                <a:gd name="connsiteX5421" fmla="*/ 398054 w 769088"/>
                <a:gd name="connsiteY5421" fmla="*/ 865189 h 1008924"/>
                <a:gd name="connsiteX5422" fmla="*/ 399418 w 769088"/>
                <a:gd name="connsiteY5422" fmla="*/ 888319 h 1008924"/>
                <a:gd name="connsiteX5423" fmla="*/ 386535 w 769088"/>
                <a:gd name="connsiteY5423" fmla="*/ 875687 h 1008924"/>
                <a:gd name="connsiteX5424" fmla="*/ 386450 w 769088"/>
                <a:gd name="connsiteY5424" fmla="*/ 875602 h 1008924"/>
                <a:gd name="connsiteX5425" fmla="*/ 391143 w 769088"/>
                <a:gd name="connsiteY5425" fmla="*/ 879784 h 1008924"/>
                <a:gd name="connsiteX5426" fmla="*/ 398224 w 769088"/>
                <a:gd name="connsiteY5426" fmla="*/ 885929 h 1008924"/>
                <a:gd name="connsiteX5427" fmla="*/ 398395 w 769088"/>
                <a:gd name="connsiteY5427" fmla="*/ 885758 h 1008924"/>
                <a:gd name="connsiteX5428" fmla="*/ 391825 w 769088"/>
                <a:gd name="connsiteY5428" fmla="*/ 879187 h 1008924"/>
                <a:gd name="connsiteX5429" fmla="*/ 385341 w 769088"/>
                <a:gd name="connsiteY5429" fmla="*/ 872529 h 1008924"/>
                <a:gd name="connsiteX5430" fmla="*/ 384914 w 769088"/>
                <a:gd name="connsiteY5430" fmla="*/ 872103 h 1008924"/>
                <a:gd name="connsiteX5431" fmla="*/ 381076 w 769088"/>
                <a:gd name="connsiteY5431" fmla="*/ 840097 h 1008924"/>
                <a:gd name="connsiteX5432" fmla="*/ 386024 w 769088"/>
                <a:gd name="connsiteY5432" fmla="*/ 844791 h 1008924"/>
                <a:gd name="connsiteX5433" fmla="*/ 391740 w 769088"/>
                <a:gd name="connsiteY5433" fmla="*/ 849997 h 1008924"/>
                <a:gd name="connsiteX5434" fmla="*/ 391910 w 769088"/>
                <a:gd name="connsiteY5434" fmla="*/ 849827 h 1008924"/>
                <a:gd name="connsiteX5435" fmla="*/ 386706 w 769088"/>
                <a:gd name="connsiteY5435" fmla="*/ 844194 h 1008924"/>
                <a:gd name="connsiteX5436" fmla="*/ 403343 w 769088"/>
                <a:gd name="connsiteY5436" fmla="*/ 865019 h 1008924"/>
                <a:gd name="connsiteX5437" fmla="*/ 403002 w 769088"/>
                <a:gd name="connsiteY5437" fmla="*/ 859556 h 1008924"/>
                <a:gd name="connsiteX5438" fmla="*/ 418103 w 769088"/>
                <a:gd name="connsiteY5438" fmla="*/ 881832 h 1008924"/>
                <a:gd name="connsiteX5439" fmla="*/ 416994 w 769088"/>
                <a:gd name="connsiteY5439" fmla="*/ 900865 h 1008924"/>
                <a:gd name="connsiteX5440" fmla="*/ 416994 w 769088"/>
                <a:gd name="connsiteY5440" fmla="*/ 900865 h 1008924"/>
                <a:gd name="connsiteX5441" fmla="*/ 416994 w 769088"/>
                <a:gd name="connsiteY5441" fmla="*/ 900865 h 1008924"/>
                <a:gd name="connsiteX5442" fmla="*/ 416994 w 769088"/>
                <a:gd name="connsiteY5442" fmla="*/ 900865 h 1008924"/>
                <a:gd name="connsiteX5443" fmla="*/ 416994 w 769088"/>
                <a:gd name="connsiteY5443" fmla="*/ 905047 h 1008924"/>
                <a:gd name="connsiteX5444" fmla="*/ 412728 w 769088"/>
                <a:gd name="connsiteY5444" fmla="*/ 901036 h 1008924"/>
                <a:gd name="connsiteX5445" fmla="*/ 403599 w 769088"/>
                <a:gd name="connsiteY5445" fmla="*/ 892330 h 1008924"/>
                <a:gd name="connsiteX5446" fmla="*/ 403343 w 769088"/>
                <a:gd name="connsiteY5446" fmla="*/ 865189 h 1008924"/>
                <a:gd name="connsiteX5447" fmla="*/ 403343 w 769088"/>
                <a:gd name="connsiteY5447" fmla="*/ 865189 h 1008924"/>
                <a:gd name="connsiteX5448" fmla="*/ 403343 w 769088"/>
                <a:gd name="connsiteY5448" fmla="*/ 865019 h 1008924"/>
                <a:gd name="connsiteX5449" fmla="*/ 403343 w 769088"/>
                <a:gd name="connsiteY5449" fmla="*/ 864848 h 1008924"/>
                <a:gd name="connsiteX5450" fmla="*/ 403343 w 769088"/>
                <a:gd name="connsiteY5450" fmla="*/ 864848 h 1008924"/>
                <a:gd name="connsiteX5451" fmla="*/ 428512 w 769088"/>
                <a:gd name="connsiteY5451" fmla="*/ 894720 h 1008924"/>
                <a:gd name="connsiteX5452" fmla="*/ 429450 w 769088"/>
                <a:gd name="connsiteY5452" fmla="*/ 889087 h 1008924"/>
                <a:gd name="connsiteX5453" fmla="*/ 429450 w 769088"/>
                <a:gd name="connsiteY5453" fmla="*/ 889087 h 1008924"/>
                <a:gd name="connsiteX5454" fmla="*/ 429450 w 769088"/>
                <a:gd name="connsiteY5454" fmla="*/ 889002 h 1008924"/>
                <a:gd name="connsiteX5455" fmla="*/ 429450 w 769088"/>
                <a:gd name="connsiteY5455" fmla="*/ 889002 h 1008924"/>
                <a:gd name="connsiteX5456" fmla="*/ 429450 w 769088"/>
                <a:gd name="connsiteY5456" fmla="*/ 888916 h 1008924"/>
                <a:gd name="connsiteX5457" fmla="*/ 432010 w 769088"/>
                <a:gd name="connsiteY5457" fmla="*/ 866811 h 1008924"/>
                <a:gd name="connsiteX5458" fmla="*/ 440030 w 769088"/>
                <a:gd name="connsiteY5458" fmla="*/ 884905 h 1008924"/>
                <a:gd name="connsiteX5459" fmla="*/ 437044 w 769088"/>
                <a:gd name="connsiteY5459" fmla="*/ 892842 h 1008924"/>
                <a:gd name="connsiteX5460" fmla="*/ 437044 w 769088"/>
                <a:gd name="connsiteY5460" fmla="*/ 892842 h 1008924"/>
                <a:gd name="connsiteX5461" fmla="*/ 437044 w 769088"/>
                <a:gd name="connsiteY5461" fmla="*/ 892842 h 1008924"/>
                <a:gd name="connsiteX5462" fmla="*/ 437044 w 769088"/>
                <a:gd name="connsiteY5462" fmla="*/ 892842 h 1008924"/>
                <a:gd name="connsiteX5463" fmla="*/ 437044 w 769088"/>
                <a:gd name="connsiteY5463" fmla="*/ 892842 h 1008924"/>
                <a:gd name="connsiteX5464" fmla="*/ 430730 w 769088"/>
                <a:gd name="connsiteY5464" fmla="*/ 917679 h 1008924"/>
                <a:gd name="connsiteX5465" fmla="*/ 425525 w 769088"/>
                <a:gd name="connsiteY5465" fmla="*/ 912984 h 1008924"/>
                <a:gd name="connsiteX5466" fmla="*/ 428170 w 769088"/>
                <a:gd name="connsiteY5466" fmla="*/ 895829 h 1008924"/>
                <a:gd name="connsiteX5467" fmla="*/ 432010 w 769088"/>
                <a:gd name="connsiteY5467" fmla="*/ 901036 h 1008924"/>
                <a:gd name="connsiteX5468" fmla="*/ 432180 w 769088"/>
                <a:gd name="connsiteY5468" fmla="*/ 900865 h 1008924"/>
                <a:gd name="connsiteX5469" fmla="*/ 428341 w 769088"/>
                <a:gd name="connsiteY5469" fmla="*/ 894635 h 1008924"/>
                <a:gd name="connsiteX5470" fmla="*/ 401637 w 769088"/>
                <a:gd name="connsiteY5470" fmla="*/ 916911 h 1008924"/>
                <a:gd name="connsiteX5471" fmla="*/ 402490 w 769088"/>
                <a:gd name="connsiteY5471" fmla="*/ 927408 h 1008924"/>
                <a:gd name="connsiteX5472" fmla="*/ 403343 w 769088"/>
                <a:gd name="connsiteY5472" fmla="*/ 938333 h 1008924"/>
                <a:gd name="connsiteX5473" fmla="*/ 391569 w 769088"/>
                <a:gd name="connsiteY5473" fmla="*/ 928347 h 1008924"/>
                <a:gd name="connsiteX5474" fmla="*/ 391313 w 769088"/>
                <a:gd name="connsiteY5474" fmla="*/ 924251 h 1008924"/>
                <a:gd name="connsiteX5475" fmla="*/ 389607 w 769088"/>
                <a:gd name="connsiteY5475" fmla="*/ 911363 h 1008924"/>
                <a:gd name="connsiteX5476" fmla="*/ 388839 w 769088"/>
                <a:gd name="connsiteY5476" fmla="*/ 906071 h 1008924"/>
                <a:gd name="connsiteX5477" fmla="*/ 401637 w 769088"/>
                <a:gd name="connsiteY5477" fmla="*/ 916996 h 1008924"/>
                <a:gd name="connsiteX5478" fmla="*/ 388327 w 769088"/>
                <a:gd name="connsiteY5478" fmla="*/ 902487 h 1008924"/>
                <a:gd name="connsiteX5479" fmla="*/ 387815 w 769088"/>
                <a:gd name="connsiteY5479" fmla="*/ 898390 h 1008924"/>
                <a:gd name="connsiteX5480" fmla="*/ 385768 w 769088"/>
                <a:gd name="connsiteY5480" fmla="*/ 879869 h 1008924"/>
                <a:gd name="connsiteX5481" fmla="*/ 399845 w 769088"/>
                <a:gd name="connsiteY5481" fmla="*/ 892159 h 1008924"/>
                <a:gd name="connsiteX5482" fmla="*/ 401466 w 769088"/>
                <a:gd name="connsiteY5482" fmla="*/ 914606 h 1008924"/>
                <a:gd name="connsiteX5483" fmla="*/ 388327 w 769088"/>
                <a:gd name="connsiteY5483" fmla="*/ 902487 h 1008924"/>
                <a:gd name="connsiteX5484" fmla="*/ 403941 w 769088"/>
                <a:gd name="connsiteY5484" fmla="*/ 927408 h 1008924"/>
                <a:gd name="connsiteX5485" fmla="*/ 403941 w 769088"/>
                <a:gd name="connsiteY5485" fmla="*/ 918874 h 1008924"/>
                <a:gd name="connsiteX5486" fmla="*/ 416738 w 769088"/>
                <a:gd name="connsiteY5486" fmla="*/ 929883 h 1008924"/>
                <a:gd name="connsiteX5487" fmla="*/ 417079 w 769088"/>
                <a:gd name="connsiteY5487" fmla="*/ 930139 h 1008924"/>
                <a:gd name="connsiteX5488" fmla="*/ 416994 w 769088"/>
                <a:gd name="connsiteY5488" fmla="*/ 939272 h 1008924"/>
                <a:gd name="connsiteX5489" fmla="*/ 416653 w 769088"/>
                <a:gd name="connsiteY5489" fmla="*/ 949258 h 1008924"/>
                <a:gd name="connsiteX5490" fmla="*/ 405050 w 769088"/>
                <a:gd name="connsiteY5490" fmla="*/ 939699 h 1008924"/>
                <a:gd name="connsiteX5491" fmla="*/ 404282 w 769088"/>
                <a:gd name="connsiteY5491" fmla="*/ 939101 h 1008924"/>
                <a:gd name="connsiteX5492" fmla="*/ 404026 w 769088"/>
                <a:gd name="connsiteY5492" fmla="*/ 927494 h 1008924"/>
                <a:gd name="connsiteX5493" fmla="*/ 403855 w 769088"/>
                <a:gd name="connsiteY5493" fmla="*/ 916825 h 1008924"/>
                <a:gd name="connsiteX5494" fmla="*/ 403684 w 769088"/>
                <a:gd name="connsiteY5494" fmla="*/ 895403 h 1008924"/>
                <a:gd name="connsiteX5495" fmla="*/ 411619 w 769088"/>
                <a:gd name="connsiteY5495" fmla="*/ 902145 h 1008924"/>
                <a:gd name="connsiteX5496" fmla="*/ 416994 w 769088"/>
                <a:gd name="connsiteY5496" fmla="*/ 906669 h 1008924"/>
                <a:gd name="connsiteX5497" fmla="*/ 416994 w 769088"/>
                <a:gd name="connsiteY5497" fmla="*/ 928859 h 1008924"/>
                <a:gd name="connsiteX5498" fmla="*/ 403855 w 769088"/>
                <a:gd name="connsiteY5498" fmla="*/ 916740 h 1008924"/>
                <a:gd name="connsiteX5499" fmla="*/ 421516 w 769088"/>
                <a:gd name="connsiteY5499" fmla="*/ 910509 h 1008924"/>
                <a:gd name="connsiteX5500" fmla="*/ 421516 w 769088"/>
                <a:gd name="connsiteY5500" fmla="*/ 910509 h 1008924"/>
                <a:gd name="connsiteX5501" fmla="*/ 422454 w 769088"/>
                <a:gd name="connsiteY5501" fmla="*/ 911278 h 1008924"/>
                <a:gd name="connsiteX5502" fmla="*/ 421772 w 769088"/>
                <a:gd name="connsiteY5502" fmla="*/ 930054 h 1008924"/>
                <a:gd name="connsiteX5503" fmla="*/ 421772 w 769088"/>
                <a:gd name="connsiteY5503" fmla="*/ 933127 h 1008924"/>
                <a:gd name="connsiteX5504" fmla="*/ 419468 w 769088"/>
                <a:gd name="connsiteY5504" fmla="*/ 931078 h 1008924"/>
                <a:gd name="connsiteX5505" fmla="*/ 421601 w 769088"/>
                <a:gd name="connsiteY5505" fmla="*/ 910509 h 1008924"/>
                <a:gd name="connsiteX5506" fmla="*/ 423307 w 769088"/>
                <a:gd name="connsiteY5506" fmla="*/ 930225 h 1008924"/>
                <a:gd name="connsiteX5507" fmla="*/ 425525 w 769088"/>
                <a:gd name="connsiteY5507" fmla="*/ 913753 h 1008924"/>
                <a:gd name="connsiteX5508" fmla="*/ 430730 w 769088"/>
                <a:gd name="connsiteY5508" fmla="*/ 918020 h 1008924"/>
                <a:gd name="connsiteX5509" fmla="*/ 427658 w 769088"/>
                <a:gd name="connsiteY5509" fmla="*/ 932700 h 1008924"/>
                <a:gd name="connsiteX5510" fmla="*/ 426720 w 769088"/>
                <a:gd name="connsiteY5510" fmla="*/ 937650 h 1008924"/>
                <a:gd name="connsiteX5511" fmla="*/ 422881 w 769088"/>
                <a:gd name="connsiteY5511" fmla="*/ 934151 h 1008924"/>
                <a:gd name="connsiteX5512" fmla="*/ 423307 w 769088"/>
                <a:gd name="connsiteY5512" fmla="*/ 930225 h 1008924"/>
                <a:gd name="connsiteX5513" fmla="*/ 422540 w 769088"/>
                <a:gd name="connsiteY5513" fmla="*/ 910168 h 1008924"/>
                <a:gd name="connsiteX5514" fmla="*/ 422198 w 769088"/>
                <a:gd name="connsiteY5514" fmla="*/ 909912 h 1008924"/>
                <a:gd name="connsiteX5515" fmla="*/ 421601 w 769088"/>
                <a:gd name="connsiteY5515" fmla="*/ 909400 h 1008924"/>
                <a:gd name="connsiteX5516" fmla="*/ 422198 w 769088"/>
                <a:gd name="connsiteY5516" fmla="*/ 901206 h 1008924"/>
                <a:gd name="connsiteX5517" fmla="*/ 422198 w 769088"/>
                <a:gd name="connsiteY5517" fmla="*/ 901206 h 1008924"/>
                <a:gd name="connsiteX5518" fmla="*/ 422198 w 769088"/>
                <a:gd name="connsiteY5518" fmla="*/ 901036 h 1008924"/>
                <a:gd name="connsiteX5519" fmla="*/ 422198 w 769088"/>
                <a:gd name="connsiteY5519" fmla="*/ 901036 h 1008924"/>
                <a:gd name="connsiteX5520" fmla="*/ 421942 w 769088"/>
                <a:gd name="connsiteY5520" fmla="*/ 887209 h 1008924"/>
                <a:gd name="connsiteX5521" fmla="*/ 422881 w 769088"/>
                <a:gd name="connsiteY5521" fmla="*/ 888490 h 1008924"/>
                <a:gd name="connsiteX5522" fmla="*/ 424161 w 769088"/>
                <a:gd name="connsiteY5522" fmla="*/ 890196 h 1008924"/>
                <a:gd name="connsiteX5523" fmla="*/ 422625 w 769088"/>
                <a:gd name="connsiteY5523" fmla="*/ 910253 h 1008924"/>
                <a:gd name="connsiteX5524" fmla="*/ 379284 w 769088"/>
                <a:gd name="connsiteY5524" fmla="*/ 865958 h 1008924"/>
                <a:gd name="connsiteX5525" fmla="*/ 369557 w 769088"/>
                <a:gd name="connsiteY5525" fmla="*/ 855033 h 1008924"/>
                <a:gd name="connsiteX5526" fmla="*/ 365121 w 769088"/>
                <a:gd name="connsiteY5526" fmla="*/ 823881 h 1008924"/>
                <a:gd name="connsiteX5527" fmla="*/ 365121 w 769088"/>
                <a:gd name="connsiteY5527" fmla="*/ 823881 h 1008924"/>
                <a:gd name="connsiteX5528" fmla="*/ 378089 w 769088"/>
                <a:gd name="connsiteY5528" fmla="*/ 837110 h 1008924"/>
                <a:gd name="connsiteX5529" fmla="*/ 379284 w 769088"/>
                <a:gd name="connsiteY5529" fmla="*/ 865958 h 1008924"/>
                <a:gd name="connsiteX5530" fmla="*/ 382270 w 769088"/>
                <a:gd name="connsiteY5530" fmla="*/ 900268 h 1008924"/>
                <a:gd name="connsiteX5531" fmla="*/ 385085 w 769088"/>
                <a:gd name="connsiteY5531" fmla="*/ 902657 h 1008924"/>
                <a:gd name="connsiteX5532" fmla="*/ 387047 w 769088"/>
                <a:gd name="connsiteY5532" fmla="*/ 911448 h 1008924"/>
                <a:gd name="connsiteX5533" fmla="*/ 389778 w 769088"/>
                <a:gd name="connsiteY5533" fmla="*/ 924080 h 1008924"/>
                <a:gd name="connsiteX5534" fmla="*/ 390204 w 769088"/>
                <a:gd name="connsiteY5534" fmla="*/ 926896 h 1008924"/>
                <a:gd name="connsiteX5535" fmla="*/ 375444 w 769088"/>
                <a:gd name="connsiteY5535" fmla="*/ 913753 h 1008924"/>
                <a:gd name="connsiteX5536" fmla="*/ 373823 w 769088"/>
                <a:gd name="connsiteY5536" fmla="*/ 892928 h 1008924"/>
                <a:gd name="connsiteX5537" fmla="*/ 382355 w 769088"/>
                <a:gd name="connsiteY5537" fmla="*/ 900268 h 1008924"/>
                <a:gd name="connsiteX5538" fmla="*/ 342512 w 769088"/>
                <a:gd name="connsiteY5538" fmla="*/ 891647 h 1008924"/>
                <a:gd name="connsiteX5539" fmla="*/ 343109 w 769088"/>
                <a:gd name="connsiteY5539" fmla="*/ 895744 h 1008924"/>
                <a:gd name="connsiteX5540" fmla="*/ 342086 w 769088"/>
                <a:gd name="connsiteY5540" fmla="*/ 893184 h 1008924"/>
                <a:gd name="connsiteX5541" fmla="*/ 341147 w 769088"/>
                <a:gd name="connsiteY5541" fmla="*/ 890367 h 1008924"/>
                <a:gd name="connsiteX5542" fmla="*/ 340550 w 769088"/>
                <a:gd name="connsiteY5542" fmla="*/ 888575 h 1008924"/>
                <a:gd name="connsiteX5543" fmla="*/ 340123 w 769088"/>
                <a:gd name="connsiteY5543" fmla="*/ 887124 h 1008924"/>
                <a:gd name="connsiteX5544" fmla="*/ 339696 w 769088"/>
                <a:gd name="connsiteY5544" fmla="*/ 885673 h 1008924"/>
                <a:gd name="connsiteX5545" fmla="*/ 342256 w 769088"/>
                <a:gd name="connsiteY5545" fmla="*/ 888063 h 1008924"/>
                <a:gd name="connsiteX5546" fmla="*/ 342256 w 769088"/>
                <a:gd name="connsiteY5546" fmla="*/ 888063 h 1008924"/>
                <a:gd name="connsiteX5547" fmla="*/ 342427 w 769088"/>
                <a:gd name="connsiteY5547" fmla="*/ 889428 h 1008924"/>
                <a:gd name="connsiteX5548" fmla="*/ 342256 w 769088"/>
                <a:gd name="connsiteY5548" fmla="*/ 890538 h 1008924"/>
                <a:gd name="connsiteX5549" fmla="*/ 341488 w 769088"/>
                <a:gd name="connsiteY5549" fmla="*/ 887807 h 1008924"/>
                <a:gd name="connsiteX5550" fmla="*/ 342427 w 769088"/>
                <a:gd name="connsiteY5550" fmla="*/ 891733 h 1008924"/>
                <a:gd name="connsiteX5551" fmla="*/ 337393 w 769088"/>
                <a:gd name="connsiteY5551" fmla="*/ 877309 h 1008924"/>
                <a:gd name="connsiteX5552" fmla="*/ 329970 w 769088"/>
                <a:gd name="connsiteY5552" fmla="*/ 851790 h 1008924"/>
                <a:gd name="connsiteX5553" fmla="*/ 337222 w 769088"/>
                <a:gd name="connsiteY5553" fmla="*/ 858959 h 1008924"/>
                <a:gd name="connsiteX5554" fmla="*/ 339099 w 769088"/>
                <a:gd name="connsiteY5554" fmla="*/ 869798 h 1008924"/>
                <a:gd name="connsiteX5555" fmla="*/ 341062 w 769088"/>
                <a:gd name="connsiteY5555" fmla="*/ 881064 h 1008924"/>
                <a:gd name="connsiteX5556" fmla="*/ 337308 w 769088"/>
                <a:gd name="connsiteY5556" fmla="*/ 877309 h 1008924"/>
                <a:gd name="connsiteX5557" fmla="*/ 358893 w 769088"/>
                <a:gd name="connsiteY5557" fmla="*/ 921775 h 1008924"/>
                <a:gd name="connsiteX5558" fmla="*/ 360343 w 769088"/>
                <a:gd name="connsiteY5558" fmla="*/ 926384 h 1008924"/>
                <a:gd name="connsiteX5559" fmla="*/ 361452 w 769088"/>
                <a:gd name="connsiteY5559" fmla="*/ 929969 h 1008924"/>
                <a:gd name="connsiteX5560" fmla="*/ 353603 w 769088"/>
                <a:gd name="connsiteY5560" fmla="*/ 924336 h 1008924"/>
                <a:gd name="connsiteX5561" fmla="*/ 352153 w 769088"/>
                <a:gd name="connsiteY5561" fmla="*/ 916911 h 1008924"/>
                <a:gd name="connsiteX5562" fmla="*/ 358893 w 769088"/>
                <a:gd name="connsiteY5562" fmla="*/ 921605 h 1008924"/>
                <a:gd name="connsiteX5563" fmla="*/ 351299 w 769088"/>
                <a:gd name="connsiteY5563" fmla="*/ 913155 h 1008924"/>
                <a:gd name="connsiteX5564" fmla="*/ 348911 w 769088"/>
                <a:gd name="connsiteY5564" fmla="*/ 901377 h 1008924"/>
                <a:gd name="connsiteX5565" fmla="*/ 347034 w 769088"/>
                <a:gd name="connsiteY5565" fmla="*/ 892245 h 1008924"/>
                <a:gd name="connsiteX5566" fmla="*/ 350958 w 769088"/>
                <a:gd name="connsiteY5566" fmla="*/ 895829 h 1008924"/>
                <a:gd name="connsiteX5567" fmla="*/ 351470 w 769088"/>
                <a:gd name="connsiteY5567" fmla="*/ 896256 h 1008924"/>
                <a:gd name="connsiteX5568" fmla="*/ 357698 w 769088"/>
                <a:gd name="connsiteY5568" fmla="*/ 918105 h 1008924"/>
                <a:gd name="connsiteX5569" fmla="*/ 351215 w 769088"/>
                <a:gd name="connsiteY5569" fmla="*/ 913070 h 1008924"/>
                <a:gd name="connsiteX5570" fmla="*/ 354286 w 769088"/>
                <a:gd name="connsiteY5570" fmla="*/ 928176 h 1008924"/>
                <a:gd name="connsiteX5571" fmla="*/ 362476 w 769088"/>
                <a:gd name="connsiteY5571" fmla="*/ 933553 h 1008924"/>
                <a:gd name="connsiteX5572" fmla="*/ 366060 w 769088"/>
                <a:gd name="connsiteY5572" fmla="*/ 944819 h 1008924"/>
                <a:gd name="connsiteX5573" fmla="*/ 366315 w 769088"/>
                <a:gd name="connsiteY5573" fmla="*/ 944819 h 1008924"/>
                <a:gd name="connsiteX5574" fmla="*/ 363756 w 769088"/>
                <a:gd name="connsiteY5574" fmla="*/ 934407 h 1008924"/>
                <a:gd name="connsiteX5575" fmla="*/ 376468 w 769088"/>
                <a:gd name="connsiteY5575" fmla="*/ 942600 h 1008924"/>
                <a:gd name="connsiteX5576" fmla="*/ 378516 w 769088"/>
                <a:gd name="connsiteY5576" fmla="*/ 956939 h 1008924"/>
                <a:gd name="connsiteX5577" fmla="*/ 365206 w 769088"/>
                <a:gd name="connsiteY5577" fmla="*/ 948575 h 1008924"/>
                <a:gd name="connsiteX5578" fmla="*/ 357443 w 769088"/>
                <a:gd name="connsiteY5578" fmla="*/ 943454 h 1008924"/>
                <a:gd name="connsiteX5579" fmla="*/ 354371 w 769088"/>
                <a:gd name="connsiteY5579" fmla="*/ 928091 h 1008924"/>
                <a:gd name="connsiteX5580" fmla="*/ 362988 w 769088"/>
                <a:gd name="connsiteY5580" fmla="*/ 931164 h 1008924"/>
                <a:gd name="connsiteX5581" fmla="*/ 361794 w 769088"/>
                <a:gd name="connsiteY5581" fmla="*/ 926128 h 1008924"/>
                <a:gd name="connsiteX5582" fmla="*/ 361196 w 769088"/>
                <a:gd name="connsiteY5582" fmla="*/ 923397 h 1008924"/>
                <a:gd name="connsiteX5583" fmla="*/ 371690 w 769088"/>
                <a:gd name="connsiteY5583" fmla="*/ 930481 h 1008924"/>
                <a:gd name="connsiteX5584" fmla="*/ 375103 w 769088"/>
                <a:gd name="connsiteY5584" fmla="*/ 932700 h 1008924"/>
                <a:gd name="connsiteX5585" fmla="*/ 375530 w 769088"/>
                <a:gd name="connsiteY5585" fmla="*/ 935602 h 1008924"/>
                <a:gd name="connsiteX5586" fmla="*/ 376212 w 769088"/>
                <a:gd name="connsiteY5586" fmla="*/ 940296 h 1008924"/>
                <a:gd name="connsiteX5587" fmla="*/ 362988 w 769088"/>
                <a:gd name="connsiteY5587" fmla="*/ 931078 h 1008924"/>
                <a:gd name="connsiteX5588" fmla="*/ 372714 w 769088"/>
                <a:gd name="connsiteY5588" fmla="*/ 929371 h 1008924"/>
                <a:gd name="connsiteX5589" fmla="*/ 360514 w 769088"/>
                <a:gd name="connsiteY5589" fmla="*/ 920239 h 1008924"/>
                <a:gd name="connsiteX5590" fmla="*/ 356333 w 769088"/>
                <a:gd name="connsiteY5590" fmla="*/ 900524 h 1008924"/>
                <a:gd name="connsiteX5591" fmla="*/ 372458 w 769088"/>
                <a:gd name="connsiteY5591" fmla="*/ 914435 h 1008924"/>
                <a:gd name="connsiteX5592" fmla="*/ 374847 w 769088"/>
                <a:gd name="connsiteY5592" fmla="*/ 930908 h 1008924"/>
                <a:gd name="connsiteX5593" fmla="*/ 372714 w 769088"/>
                <a:gd name="connsiteY5593" fmla="*/ 929371 h 1008924"/>
                <a:gd name="connsiteX5594" fmla="*/ 375615 w 769088"/>
                <a:gd name="connsiteY5594" fmla="*/ 917081 h 1008924"/>
                <a:gd name="connsiteX5595" fmla="*/ 389948 w 769088"/>
                <a:gd name="connsiteY5595" fmla="*/ 928859 h 1008924"/>
                <a:gd name="connsiteX5596" fmla="*/ 390289 w 769088"/>
                <a:gd name="connsiteY5596" fmla="*/ 929115 h 1008924"/>
                <a:gd name="connsiteX5597" fmla="*/ 389948 w 769088"/>
                <a:gd name="connsiteY5597" fmla="*/ 941491 h 1008924"/>
                <a:gd name="connsiteX5598" fmla="*/ 386280 w 769088"/>
                <a:gd name="connsiteY5598" fmla="*/ 939016 h 1008924"/>
                <a:gd name="connsiteX5599" fmla="*/ 376724 w 769088"/>
                <a:gd name="connsiteY5599" fmla="*/ 932188 h 1008924"/>
                <a:gd name="connsiteX5600" fmla="*/ 375530 w 769088"/>
                <a:gd name="connsiteY5600" fmla="*/ 916996 h 1008924"/>
                <a:gd name="connsiteX5601" fmla="*/ 362391 w 769088"/>
                <a:gd name="connsiteY5601" fmla="*/ 882771 h 1008924"/>
                <a:gd name="connsiteX5602" fmla="*/ 368790 w 769088"/>
                <a:gd name="connsiteY5602" fmla="*/ 888575 h 1008924"/>
                <a:gd name="connsiteX5603" fmla="*/ 371861 w 769088"/>
                <a:gd name="connsiteY5603" fmla="*/ 910595 h 1008924"/>
                <a:gd name="connsiteX5604" fmla="*/ 355224 w 769088"/>
                <a:gd name="connsiteY5604" fmla="*/ 894976 h 1008924"/>
                <a:gd name="connsiteX5605" fmla="*/ 351129 w 769088"/>
                <a:gd name="connsiteY5605" fmla="*/ 873212 h 1008924"/>
                <a:gd name="connsiteX5606" fmla="*/ 351129 w 769088"/>
                <a:gd name="connsiteY5606" fmla="*/ 873212 h 1008924"/>
                <a:gd name="connsiteX5607" fmla="*/ 351129 w 769088"/>
                <a:gd name="connsiteY5607" fmla="*/ 873041 h 1008924"/>
                <a:gd name="connsiteX5608" fmla="*/ 351129 w 769088"/>
                <a:gd name="connsiteY5608" fmla="*/ 872871 h 1008924"/>
                <a:gd name="connsiteX5609" fmla="*/ 351129 w 769088"/>
                <a:gd name="connsiteY5609" fmla="*/ 872871 h 1008924"/>
                <a:gd name="connsiteX5610" fmla="*/ 350958 w 769088"/>
                <a:gd name="connsiteY5610" fmla="*/ 872017 h 1008924"/>
                <a:gd name="connsiteX5611" fmla="*/ 362476 w 769088"/>
                <a:gd name="connsiteY5611" fmla="*/ 882686 h 1008924"/>
                <a:gd name="connsiteX5612" fmla="*/ 339355 w 769088"/>
                <a:gd name="connsiteY5612" fmla="*/ 828660 h 1008924"/>
                <a:gd name="connsiteX5613" fmla="*/ 334919 w 769088"/>
                <a:gd name="connsiteY5613" fmla="*/ 824307 h 1008924"/>
                <a:gd name="connsiteX5614" fmla="*/ 332274 w 769088"/>
                <a:gd name="connsiteY5614" fmla="*/ 821662 h 1008924"/>
                <a:gd name="connsiteX5615" fmla="*/ 331335 w 769088"/>
                <a:gd name="connsiteY5615" fmla="*/ 817053 h 1008924"/>
                <a:gd name="connsiteX5616" fmla="*/ 330824 w 769088"/>
                <a:gd name="connsiteY5616" fmla="*/ 814578 h 1008924"/>
                <a:gd name="connsiteX5617" fmla="*/ 331250 w 769088"/>
                <a:gd name="connsiteY5617" fmla="*/ 815175 h 1008924"/>
                <a:gd name="connsiteX5618" fmla="*/ 339099 w 769088"/>
                <a:gd name="connsiteY5618" fmla="*/ 825929 h 1008924"/>
                <a:gd name="connsiteX5619" fmla="*/ 339441 w 769088"/>
                <a:gd name="connsiteY5619" fmla="*/ 828660 h 1008924"/>
                <a:gd name="connsiteX5620" fmla="*/ 340123 w 769088"/>
                <a:gd name="connsiteY5620" fmla="*/ 835317 h 1008924"/>
                <a:gd name="connsiteX5621" fmla="*/ 343280 w 769088"/>
                <a:gd name="connsiteY5621" fmla="*/ 858532 h 1008924"/>
                <a:gd name="connsiteX5622" fmla="*/ 339099 w 769088"/>
                <a:gd name="connsiteY5622" fmla="*/ 854179 h 1008924"/>
                <a:gd name="connsiteX5623" fmla="*/ 333639 w 769088"/>
                <a:gd name="connsiteY5623" fmla="*/ 828234 h 1008924"/>
                <a:gd name="connsiteX5624" fmla="*/ 340123 w 769088"/>
                <a:gd name="connsiteY5624" fmla="*/ 835317 h 1008924"/>
                <a:gd name="connsiteX5625" fmla="*/ 344560 w 769088"/>
                <a:gd name="connsiteY5625" fmla="*/ 866128 h 1008924"/>
                <a:gd name="connsiteX5626" fmla="*/ 345924 w 769088"/>
                <a:gd name="connsiteY5626" fmla="*/ 874066 h 1008924"/>
                <a:gd name="connsiteX5627" fmla="*/ 345924 w 769088"/>
                <a:gd name="connsiteY5627" fmla="*/ 874066 h 1008924"/>
                <a:gd name="connsiteX5628" fmla="*/ 345924 w 769088"/>
                <a:gd name="connsiteY5628" fmla="*/ 874066 h 1008924"/>
                <a:gd name="connsiteX5629" fmla="*/ 345924 w 769088"/>
                <a:gd name="connsiteY5629" fmla="*/ 874066 h 1008924"/>
                <a:gd name="connsiteX5630" fmla="*/ 349678 w 769088"/>
                <a:gd name="connsiteY5630" fmla="*/ 889599 h 1008924"/>
                <a:gd name="connsiteX5631" fmla="*/ 345669 w 769088"/>
                <a:gd name="connsiteY5631" fmla="*/ 885673 h 1008924"/>
                <a:gd name="connsiteX5632" fmla="*/ 344901 w 769088"/>
                <a:gd name="connsiteY5632" fmla="*/ 882003 h 1008924"/>
                <a:gd name="connsiteX5633" fmla="*/ 342171 w 769088"/>
                <a:gd name="connsiteY5633" fmla="*/ 869030 h 1008924"/>
                <a:gd name="connsiteX5634" fmla="*/ 340806 w 769088"/>
                <a:gd name="connsiteY5634" fmla="*/ 862629 h 1008924"/>
                <a:gd name="connsiteX5635" fmla="*/ 344474 w 769088"/>
                <a:gd name="connsiteY5635" fmla="*/ 866128 h 1008924"/>
                <a:gd name="connsiteX5636" fmla="*/ 335687 w 769088"/>
                <a:gd name="connsiteY5636" fmla="*/ 850595 h 1008924"/>
                <a:gd name="connsiteX5637" fmla="*/ 328093 w 769088"/>
                <a:gd name="connsiteY5637" fmla="*/ 842572 h 1008924"/>
                <a:gd name="connsiteX5638" fmla="*/ 328093 w 769088"/>
                <a:gd name="connsiteY5638" fmla="*/ 842572 h 1008924"/>
                <a:gd name="connsiteX5639" fmla="*/ 327923 w 769088"/>
                <a:gd name="connsiteY5639" fmla="*/ 842401 h 1008924"/>
                <a:gd name="connsiteX5640" fmla="*/ 327752 w 769088"/>
                <a:gd name="connsiteY5640" fmla="*/ 842231 h 1008924"/>
                <a:gd name="connsiteX5641" fmla="*/ 327752 w 769088"/>
                <a:gd name="connsiteY5641" fmla="*/ 842231 h 1008924"/>
                <a:gd name="connsiteX5642" fmla="*/ 326984 w 769088"/>
                <a:gd name="connsiteY5642" fmla="*/ 841462 h 1008924"/>
                <a:gd name="connsiteX5643" fmla="*/ 318111 w 769088"/>
                <a:gd name="connsiteY5643" fmla="*/ 810652 h 1008924"/>
                <a:gd name="connsiteX5644" fmla="*/ 331335 w 769088"/>
                <a:gd name="connsiteY5644" fmla="*/ 825673 h 1008924"/>
                <a:gd name="connsiteX5645" fmla="*/ 335772 w 769088"/>
                <a:gd name="connsiteY5645" fmla="*/ 850680 h 1008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Lst>
              <a:rect l="l" t="t" r="r" b="b"/>
              <a:pathLst>
                <a:path w="769088" h="1008924">
                  <a:moveTo>
                    <a:pt x="750499" y="427096"/>
                  </a:moveTo>
                  <a:cubicBezTo>
                    <a:pt x="747086" y="416854"/>
                    <a:pt x="743674" y="406527"/>
                    <a:pt x="739408" y="396712"/>
                  </a:cubicBezTo>
                  <a:cubicBezTo>
                    <a:pt x="729084" y="373156"/>
                    <a:pt x="712447" y="354208"/>
                    <a:pt x="693934" y="336797"/>
                  </a:cubicBezTo>
                  <a:cubicBezTo>
                    <a:pt x="660319" y="305218"/>
                    <a:pt x="620049" y="286015"/>
                    <a:pt x="575940" y="274663"/>
                  </a:cubicBezTo>
                  <a:cubicBezTo>
                    <a:pt x="549065" y="267750"/>
                    <a:pt x="521678" y="267323"/>
                    <a:pt x="494974" y="277224"/>
                  </a:cubicBezTo>
                  <a:cubicBezTo>
                    <a:pt x="493694" y="277736"/>
                    <a:pt x="492244" y="277821"/>
                    <a:pt x="489855" y="278333"/>
                  </a:cubicBezTo>
                  <a:cubicBezTo>
                    <a:pt x="492158" y="272700"/>
                    <a:pt x="494121" y="268006"/>
                    <a:pt x="496083" y="263312"/>
                  </a:cubicBezTo>
                  <a:cubicBezTo>
                    <a:pt x="509307" y="231477"/>
                    <a:pt x="516815" y="197850"/>
                    <a:pt x="526200" y="164905"/>
                  </a:cubicBezTo>
                  <a:cubicBezTo>
                    <a:pt x="540875" y="113440"/>
                    <a:pt x="547359" y="59841"/>
                    <a:pt x="565361" y="9230"/>
                  </a:cubicBezTo>
                  <a:cubicBezTo>
                    <a:pt x="566129" y="7181"/>
                    <a:pt x="564849" y="3682"/>
                    <a:pt x="563398" y="1804"/>
                  </a:cubicBezTo>
                  <a:cubicBezTo>
                    <a:pt x="561266" y="-841"/>
                    <a:pt x="558023" y="-244"/>
                    <a:pt x="555122" y="1463"/>
                  </a:cubicBezTo>
                  <a:cubicBezTo>
                    <a:pt x="552734" y="2914"/>
                    <a:pt x="550259" y="4279"/>
                    <a:pt x="547785" y="5474"/>
                  </a:cubicBezTo>
                  <a:cubicBezTo>
                    <a:pt x="511269" y="22885"/>
                    <a:pt x="475692" y="41662"/>
                    <a:pt x="443698" y="66669"/>
                  </a:cubicBezTo>
                  <a:cubicBezTo>
                    <a:pt x="426720" y="79898"/>
                    <a:pt x="411363" y="94493"/>
                    <a:pt x="399163" y="112416"/>
                  </a:cubicBezTo>
                  <a:cubicBezTo>
                    <a:pt x="382099" y="137423"/>
                    <a:pt x="369046" y="164308"/>
                    <a:pt x="360258" y="193241"/>
                  </a:cubicBezTo>
                  <a:cubicBezTo>
                    <a:pt x="345669" y="241292"/>
                    <a:pt x="340891" y="290453"/>
                    <a:pt x="343024" y="340382"/>
                  </a:cubicBezTo>
                  <a:cubicBezTo>
                    <a:pt x="343195" y="344137"/>
                    <a:pt x="343280" y="347892"/>
                    <a:pt x="343365" y="351733"/>
                  </a:cubicBezTo>
                  <a:cubicBezTo>
                    <a:pt x="340806" y="347124"/>
                    <a:pt x="339014" y="342430"/>
                    <a:pt x="337393" y="337736"/>
                  </a:cubicBezTo>
                  <a:cubicBezTo>
                    <a:pt x="316917" y="277139"/>
                    <a:pt x="290810" y="218760"/>
                    <a:pt x="264447" y="160553"/>
                  </a:cubicBezTo>
                  <a:cubicBezTo>
                    <a:pt x="262825" y="156883"/>
                    <a:pt x="261204" y="152871"/>
                    <a:pt x="254976" y="151164"/>
                  </a:cubicBezTo>
                  <a:cubicBezTo>
                    <a:pt x="251820" y="152871"/>
                    <a:pt x="247383" y="155005"/>
                    <a:pt x="243288" y="157565"/>
                  </a:cubicBezTo>
                  <a:cubicBezTo>
                    <a:pt x="240387" y="159358"/>
                    <a:pt x="237913" y="161918"/>
                    <a:pt x="235097" y="163881"/>
                  </a:cubicBezTo>
                  <a:cubicBezTo>
                    <a:pt x="226566" y="169855"/>
                    <a:pt x="225883" y="171733"/>
                    <a:pt x="229722" y="181634"/>
                  </a:cubicBezTo>
                  <a:cubicBezTo>
                    <a:pt x="230234" y="182999"/>
                    <a:pt x="230917" y="184365"/>
                    <a:pt x="231600" y="185730"/>
                  </a:cubicBezTo>
                  <a:cubicBezTo>
                    <a:pt x="238851" y="201178"/>
                    <a:pt x="246786" y="216285"/>
                    <a:pt x="253270" y="231989"/>
                  </a:cubicBezTo>
                  <a:cubicBezTo>
                    <a:pt x="272211" y="277480"/>
                    <a:pt x="291322" y="322800"/>
                    <a:pt x="313163" y="366925"/>
                  </a:cubicBezTo>
                  <a:cubicBezTo>
                    <a:pt x="314187" y="369059"/>
                    <a:pt x="314869" y="371449"/>
                    <a:pt x="315893" y="373924"/>
                  </a:cubicBezTo>
                  <a:cubicBezTo>
                    <a:pt x="314443" y="373924"/>
                    <a:pt x="314016" y="374009"/>
                    <a:pt x="313589" y="373924"/>
                  </a:cubicBezTo>
                  <a:cubicBezTo>
                    <a:pt x="312139" y="373582"/>
                    <a:pt x="310603" y="373241"/>
                    <a:pt x="309153" y="372899"/>
                  </a:cubicBezTo>
                  <a:cubicBezTo>
                    <a:pt x="264276" y="361548"/>
                    <a:pt x="218973" y="356257"/>
                    <a:pt x="172560" y="361975"/>
                  </a:cubicBezTo>
                  <a:cubicBezTo>
                    <a:pt x="144661" y="365389"/>
                    <a:pt x="118981" y="373412"/>
                    <a:pt x="96969" y="391249"/>
                  </a:cubicBezTo>
                  <a:cubicBezTo>
                    <a:pt x="61562" y="419841"/>
                    <a:pt x="34602" y="455005"/>
                    <a:pt x="17283" y="497252"/>
                  </a:cubicBezTo>
                  <a:cubicBezTo>
                    <a:pt x="2096" y="534379"/>
                    <a:pt x="-5241" y="572615"/>
                    <a:pt x="4229" y="612473"/>
                  </a:cubicBezTo>
                  <a:cubicBezTo>
                    <a:pt x="9348" y="634066"/>
                    <a:pt x="13017" y="656427"/>
                    <a:pt x="21122" y="676911"/>
                  </a:cubicBezTo>
                  <a:cubicBezTo>
                    <a:pt x="36820" y="716683"/>
                    <a:pt x="56017" y="754834"/>
                    <a:pt x="82721" y="788888"/>
                  </a:cubicBezTo>
                  <a:cubicBezTo>
                    <a:pt x="106780" y="819528"/>
                    <a:pt x="131949" y="849058"/>
                    <a:pt x="162237" y="873724"/>
                  </a:cubicBezTo>
                  <a:cubicBezTo>
                    <a:pt x="191671" y="897707"/>
                    <a:pt x="220850" y="922202"/>
                    <a:pt x="250455" y="945929"/>
                  </a:cubicBezTo>
                  <a:cubicBezTo>
                    <a:pt x="279292" y="969058"/>
                    <a:pt x="311030" y="987494"/>
                    <a:pt x="345839" y="999955"/>
                  </a:cubicBezTo>
                  <a:cubicBezTo>
                    <a:pt x="373311" y="1009770"/>
                    <a:pt x="401381" y="1012159"/>
                    <a:pt x="429791" y="1003966"/>
                  </a:cubicBezTo>
                  <a:cubicBezTo>
                    <a:pt x="443272" y="1000040"/>
                    <a:pt x="456581" y="995858"/>
                    <a:pt x="469891" y="991334"/>
                  </a:cubicBezTo>
                  <a:cubicBezTo>
                    <a:pt x="478251" y="988518"/>
                    <a:pt x="486357" y="985019"/>
                    <a:pt x="494633" y="981946"/>
                  </a:cubicBezTo>
                  <a:cubicBezTo>
                    <a:pt x="495998" y="981434"/>
                    <a:pt x="497533" y="981434"/>
                    <a:pt x="499069" y="981263"/>
                  </a:cubicBezTo>
                  <a:cubicBezTo>
                    <a:pt x="503761" y="980751"/>
                    <a:pt x="508540" y="980410"/>
                    <a:pt x="513146" y="979642"/>
                  </a:cubicBezTo>
                  <a:cubicBezTo>
                    <a:pt x="523128" y="977935"/>
                    <a:pt x="533026" y="975630"/>
                    <a:pt x="543093" y="974094"/>
                  </a:cubicBezTo>
                  <a:cubicBezTo>
                    <a:pt x="580377" y="968632"/>
                    <a:pt x="612370" y="953098"/>
                    <a:pt x="637112" y="924336"/>
                  </a:cubicBezTo>
                  <a:cubicBezTo>
                    <a:pt x="661769" y="895829"/>
                    <a:pt x="680795" y="863824"/>
                    <a:pt x="694957" y="828916"/>
                  </a:cubicBezTo>
                  <a:cubicBezTo>
                    <a:pt x="709547" y="792899"/>
                    <a:pt x="724392" y="756968"/>
                    <a:pt x="737957" y="720524"/>
                  </a:cubicBezTo>
                  <a:cubicBezTo>
                    <a:pt x="760140" y="660865"/>
                    <a:pt x="770890" y="599244"/>
                    <a:pt x="768842" y="535232"/>
                  </a:cubicBezTo>
                  <a:cubicBezTo>
                    <a:pt x="767648" y="498191"/>
                    <a:pt x="762102" y="462174"/>
                    <a:pt x="750414" y="427096"/>
                  </a:cubicBezTo>
                  <a:close/>
                  <a:moveTo>
                    <a:pt x="354115" y="379813"/>
                  </a:moveTo>
                  <a:cubicBezTo>
                    <a:pt x="352920" y="373156"/>
                    <a:pt x="351385" y="366584"/>
                    <a:pt x="350873" y="359841"/>
                  </a:cubicBezTo>
                  <a:cubicBezTo>
                    <a:pt x="346437" y="305645"/>
                    <a:pt x="348570" y="251875"/>
                    <a:pt x="366060" y="199898"/>
                  </a:cubicBezTo>
                  <a:cubicBezTo>
                    <a:pt x="376468" y="168831"/>
                    <a:pt x="391399" y="139898"/>
                    <a:pt x="410851" y="113355"/>
                  </a:cubicBezTo>
                  <a:cubicBezTo>
                    <a:pt x="424246" y="95005"/>
                    <a:pt x="441480" y="80666"/>
                    <a:pt x="459482" y="67181"/>
                  </a:cubicBezTo>
                  <a:cubicBezTo>
                    <a:pt x="485333" y="47807"/>
                    <a:pt x="514085" y="33383"/>
                    <a:pt x="542751" y="18959"/>
                  </a:cubicBezTo>
                  <a:cubicBezTo>
                    <a:pt x="543690" y="18533"/>
                    <a:pt x="544799" y="18447"/>
                    <a:pt x="546505" y="17935"/>
                  </a:cubicBezTo>
                  <a:cubicBezTo>
                    <a:pt x="545311" y="22544"/>
                    <a:pt x="544117" y="26641"/>
                    <a:pt x="543178" y="30738"/>
                  </a:cubicBezTo>
                  <a:cubicBezTo>
                    <a:pt x="535585" y="62914"/>
                    <a:pt x="528503" y="95176"/>
                    <a:pt x="520398" y="127181"/>
                  </a:cubicBezTo>
                  <a:cubicBezTo>
                    <a:pt x="510416" y="166954"/>
                    <a:pt x="500605" y="206811"/>
                    <a:pt x="486186" y="245304"/>
                  </a:cubicBezTo>
                  <a:cubicBezTo>
                    <a:pt x="481579" y="257594"/>
                    <a:pt x="476119" y="269628"/>
                    <a:pt x="470061" y="281321"/>
                  </a:cubicBezTo>
                  <a:cubicBezTo>
                    <a:pt x="467331" y="286612"/>
                    <a:pt x="464516" y="291818"/>
                    <a:pt x="461700" y="297025"/>
                  </a:cubicBezTo>
                  <a:cubicBezTo>
                    <a:pt x="463065" y="293611"/>
                    <a:pt x="464516" y="290282"/>
                    <a:pt x="465881" y="286868"/>
                  </a:cubicBezTo>
                  <a:cubicBezTo>
                    <a:pt x="471000" y="273981"/>
                    <a:pt x="476033" y="261008"/>
                    <a:pt x="480726" y="247949"/>
                  </a:cubicBezTo>
                  <a:lnTo>
                    <a:pt x="480726" y="247949"/>
                  </a:lnTo>
                  <a:cubicBezTo>
                    <a:pt x="480726" y="247949"/>
                    <a:pt x="480726" y="247779"/>
                    <a:pt x="480726" y="247779"/>
                  </a:cubicBezTo>
                  <a:lnTo>
                    <a:pt x="480726" y="247608"/>
                  </a:lnTo>
                  <a:cubicBezTo>
                    <a:pt x="480726" y="247608"/>
                    <a:pt x="480726" y="247608"/>
                    <a:pt x="480726" y="247608"/>
                  </a:cubicBezTo>
                  <a:cubicBezTo>
                    <a:pt x="485077" y="234379"/>
                    <a:pt x="489172" y="221150"/>
                    <a:pt x="493097" y="207836"/>
                  </a:cubicBezTo>
                  <a:cubicBezTo>
                    <a:pt x="496936" y="194521"/>
                    <a:pt x="500690" y="181121"/>
                    <a:pt x="504274" y="167722"/>
                  </a:cubicBezTo>
                  <a:lnTo>
                    <a:pt x="508027" y="153469"/>
                  </a:lnTo>
                  <a:lnTo>
                    <a:pt x="511696" y="139130"/>
                  </a:lnTo>
                  <a:cubicBezTo>
                    <a:pt x="511696" y="139130"/>
                    <a:pt x="511525" y="138959"/>
                    <a:pt x="511440" y="139130"/>
                  </a:cubicBezTo>
                  <a:lnTo>
                    <a:pt x="507174" y="153383"/>
                  </a:lnTo>
                  <a:lnTo>
                    <a:pt x="502737" y="167551"/>
                  </a:lnTo>
                  <a:cubicBezTo>
                    <a:pt x="498557" y="180780"/>
                    <a:pt x="494121" y="193924"/>
                    <a:pt x="489684" y="206982"/>
                  </a:cubicBezTo>
                  <a:cubicBezTo>
                    <a:pt x="485162" y="220040"/>
                    <a:pt x="480555" y="233099"/>
                    <a:pt x="475863" y="246157"/>
                  </a:cubicBezTo>
                  <a:lnTo>
                    <a:pt x="475863" y="246157"/>
                  </a:lnTo>
                  <a:cubicBezTo>
                    <a:pt x="475863" y="246157"/>
                    <a:pt x="475863" y="246157"/>
                    <a:pt x="475863" y="246157"/>
                  </a:cubicBezTo>
                  <a:lnTo>
                    <a:pt x="475863" y="246157"/>
                  </a:lnTo>
                  <a:cubicBezTo>
                    <a:pt x="475863" y="246157"/>
                    <a:pt x="475863" y="246157"/>
                    <a:pt x="475863" y="246157"/>
                  </a:cubicBezTo>
                  <a:cubicBezTo>
                    <a:pt x="471512" y="259301"/>
                    <a:pt x="467075" y="272444"/>
                    <a:pt x="462553" y="285503"/>
                  </a:cubicBezTo>
                  <a:cubicBezTo>
                    <a:pt x="459226" y="294891"/>
                    <a:pt x="455898" y="304279"/>
                    <a:pt x="452486" y="313668"/>
                  </a:cubicBezTo>
                  <a:cubicBezTo>
                    <a:pt x="448817" y="320239"/>
                    <a:pt x="445063" y="326811"/>
                    <a:pt x="441394" y="333468"/>
                  </a:cubicBezTo>
                  <a:cubicBezTo>
                    <a:pt x="440798" y="334578"/>
                    <a:pt x="439859" y="335517"/>
                    <a:pt x="438920" y="336626"/>
                  </a:cubicBezTo>
                  <a:cubicBezTo>
                    <a:pt x="438153" y="336541"/>
                    <a:pt x="437385" y="336370"/>
                    <a:pt x="436702" y="336285"/>
                  </a:cubicBezTo>
                  <a:cubicBezTo>
                    <a:pt x="437811" y="333639"/>
                    <a:pt x="438920" y="331079"/>
                    <a:pt x="439944" y="328433"/>
                  </a:cubicBezTo>
                  <a:cubicBezTo>
                    <a:pt x="447367" y="310424"/>
                    <a:pt x="454619" y="292245"/>
                    <a:pt x="461273" y="273810"/>
                  </a:cubicBezTo>
                  <a:lnTo>
                    <a:pt x="461273" y="273810"/>
                  </a:lnTo>
                  <a:cubicBezTo>
                    <a:pt x="461273" y="273810"/>
                    <a:pt x="461273" y="273639"/>
                    <a:pt x="461273" y="273639"/>
                  </a:cubicBezTo>
                  <a:lnTo>
                    <a:pt x="461273" y="273469"/>
                  </a:lnTo>
                  <a:cubicBezTo>
                    <a:pt x="461273" y="273469"/>
                    <a:pt x="461273" y="273469"/>
                    <a:pt x="461273" y="273469"/>
                  </a:cubicBezTo>
                  <a:cubicBezTo>
                    <a:pt x="467160" y="254863"/>
                    <a:pt x="472280" y="236001"/>
                    <a:pt x="477313" y="217139"/>
                  </a:cubicBezTo>
                  <a:cubicBezTo>
                    <a:pt x="479105" y="210481"/>
                    <a:pt x="480811" y="203739"/>
                    <a:pt x="482603" y="196996"/>
                  </a:cubicBezTo>
                  <a:cubicBezTo>
                    <a:pt x="482603" y="196996"/>
                    <a:pt x="482432" y="196826"/>
                    <a:pt x="482347" y="196996"/>
                  </a:cubicBezTo>
                  <a:cubicBezTo>
                    <a:pt x="480214" y="203653"/>
                    <a:pt x="477996" y="210225"/>
                    <a:pt x="475777" y="216883"/>
                  </a:cubicBezTo>
                  <a:cubicBezTo>
                    <a:pt x="469549" y="235318"/>
                    <a:pt x="462894" y="253668"/>
                    <a:pt x="456325" y="272018"/>
                  </a:cubicBezTo>
                  <a:lnTo>
                    <a:pt x="456325" y="272018"/>
                  </a:lnTo>
                  <a:cubicBezTo>
                    <a:pt x="456325" y="272018"/>
                    <a:pt x="456325" y="272018"/>
                    <a:pt x="456325" y="272018"/>
                  </a:cubicBezTo>
                  <a:lnTo>
                    <a:pt x="456325" y="272018"/>
                  </a:lnTo>
                  <a:cubicBezTo>
                    <a:pt x="450438" y="290624"/>
                    <a:pt x="444722" y="309230"/>
                    <a:pt x="438494" y="327750"/>
                  </a:cubicBezTo>
                  <a:cubicBezTo>
                    <a:pt x="437556" y="330567"/>
                    <a:pt x="436617" y="333298"/>
                    <a:pt x="435593" y="336114"/>
                  </a:cubicBezTo>
                  <a:cubicBezTo>
                    <a:pt x="435081" y="336114"/>
                    <a:pt x="434655" y="335944"/>
                    <a:pt x="434143" y="335858"/>
                  </a:cubicBezTo>
                  <a:cubicBezTo>
                    <a:pt x="431669" y="338760"/>
                    <a:pt x="429194" y="341747"/>
                    <a:pt x="426720" y="344649"/>
                  </a:cubicBezTo>
                  <a:cubicBezTo>
                    <a:pt x="434313" y="324934"/>
                    <a:pt x="441906" y="305218"/>
                    <a:pt x="449159" y="285417"/>
                  </a:cubicBezTo>
                  <a:cubicBezTo>
                    <a:pt x="449159" y="285417"/>
                    <a:pt x="449159" y="285417"/>
                    <a:pt x="449159" y="285417"/>
                  </a:cubicBezTo>
                  <a:cubicBezTo>
                    <a:pt x="449159" y="285417"/>
                    <a:pt x="449159" y="285332"/>
                    <a:pt x="449159" y="285247"/>
                  </a:cubicBezTo>
                  <a:cubicBezTo>
                    <a:pt x="449159" y="285247"/>
                    <a:pt x="449159" y="285161"/>
                    <a:pt x="449159" y="285076"/>
                  </a:cubicBezTo>
                  <a:cubicBezTo>
                    <a:pt x="449159" y="285076"/>
                    <a:pt x="449159" y="285076"/>
                    <a:pt x="449159" y="285076"/>
                  </a:cubicBezTo>
                  <a:cubicBezTo>
                    <a:pt x="456581" y="262629"/>
                    <a:pt x="463748" y="240012"/>
                    <a:pt x="470914" y="217480"/>
                  </a:cubicBezTo>
                  <a:lnTo>
                    <a:pt x="478593" y="193497"/>
                  </a:lnTo>
                  <a:cubicBezTo>
                    <a:pt x="478593" y="193497"/>
                    <a:pt x="478422" y="193326"/>
                    <a:pt x="478422" y="193497"/>
                  </a:cubicBezTo>
                  <a:lnTo>
                    <a:pt x="469379" y="217224"/>
                  </a:lnTo>
                  <a:cubicBezTo>
                    <a:pt x="460932" y="239329"/>
                    <a:pt x="452401" y="261349"/>
                    <a:pt x="444210" y="283540"/>
                  </a:cubicBezTo>
                  <a:cubicBezTo>
                    <a:pt x="444210" y="283540"/>
                    <a:pt x="444210" y="283540"/>
                    <a:pt x="444210" y="283540"/>
                  </a:cubicBezTo>
                  <a:cubicBezTo>
                    <a:pt x="444210" y="283540"/>
                    <a:pt x="444210" y="283540"/>
                    <a:pt x="444210" y="283540"/>
                  </a:cubicBezTo>
                  <a:cubicBezTo>
                    <a:pt x="444210" y="283540"/>
                    <a:pt x="444210" y="283540"/>
                    <a:pt x="444210" y="283540"/>
                  </a:cubicBezTo>
                  <a:cubicBezTo>
                    <a:pt x="444210" y="283540"/>
                    <a:pt x="444210" y="283540"/>
                    <a:pt x="444210" y="283540"/>
                  </a:cubicBezTo>
                  <a:cubicBezTo>
                    <a:pt x="437044" y="305133"/>
                    <a:pt x="430218" y="326811"/>
                    <a:pt x="423307" y="348490"/>
                  </a:cubicBezTo>
                  <a:cubicBezTo>
                    <a:pt x="414946" y="358390"/>
                    <a:pt x="406671" y="368035"/>
                    <a:pt x="398651" y="377594"/>
                  </a:cubicBezTo>
                  <a:lnTo>
                    <a:pt x="400528" y="368376"/>
                  </a:lnTo>
                  <a:cubicBezTo>
                    <a:pt x="406415" y="340467"/>
                    <a:pt x="412643" y="312643"/>
                    <a:pt x="418871" y="284820"/>
                  </a:cubicBezTo>
                  <a:lnTo>
                    <a:pt x="418871" y="284820"/>
                  </a:lnTo>
                  <a:cubicBezTo>
                    <a:pt x="418871" y="284820"/>
                    <a:pt x="418871" y="284649"/>
                    <a:pt x="418871" y="284649"/>
                  </a:cubicBezTo>
                  <a:lnTo>
                    <a:pt x="418871" y="284478"/>
                  </a:lnTo>
                  <a:cubicBezTo>
                    <a:pt x="418871" y="284478"/>
                    <a:pt x="418871" y="284478"/>
                    <a:pt x="418871" y="284478"/>
                  </a:cubicBezTo>
                  <a:cubicBezTo>
                    <a:pt x="424331" y="256484"/>
                    <a:pt x="429791" y="228490"/>
                    <a:pt x="435593" y="200581"/>
                  </a:cubicBezTo>
                  <a:lnTo>
                    <a:pt x="439091" y="184194"/>
                  </a:lnTo>
                  <a:lnTo>
                    <a:pt x="442760" y="176854"/>
                  </a:lnTo>
                  <a:cubicBezTo>
                    <a:pt x="447879" y="166612"/>
                    <a:pt x="452913" y="156285"/>
                    <a:pt x="457776" y="145958"/>
                  </a:cubicBezTo>
                  <a:cubicBezTo>
                    <a:pt x="465625" y="133668"/>
                    <a:pt x="473645" y="121463"/>
                    <a:pt x="481494" y="109087"/>
                  </a:cubicBezTo>
                  <a:cubicBezTo>
                    <a:pt x="485759" y="102345"/>
                    <a:pt x="489855" y="95602"/>
                    <a:pt x="494035" y="88774"/>
                  </a:cubicBezTo>
                  <a:cubicBezTo>
                    <a:pt x="493438" y="88348"/>
                    <a:pt x="492926" y="87836"/>
                    <a:pt x="492329" y="87409"/>
                  </a:cubicBezTo>
                  <a:cubicBezTo>
                    <a:pt x="488490" y="92188"/>
                    <a:pt x="484309" y="96712"/>
                    <a:pt x="480726" y="101747"/>
                  </a:cubicBezTo>
                  <a:cubicBezTo>
                    <a:pt x="476630" y="107551"/>
                    <a:pt x="472621" y="113440"/>
                    <a:pt x="468696" y="119415"/>
                  </a:cubicBezTo>
                  <a:cubicBezTo>
                    <a:pt x="472109" y="109941"/>
                    <a:pt x="475436" y="100467"/>
                    <a:pt x="478763" y="90908"/>
                  </a:cubicBezTo>
                  <a:lnTo>
                    <a:pt x="484138" y="75204"/>
                  </a:lnTo>
                  <a:cubicBezTo>
                    <a:pt x="484138" y="75204"/>
                    <a:pt x="483968" y="75033"/>
                    <a:pt x="483968" y="75204"/>
                  </a:cubicBezTo>
                  <a:lnTo>
                    <a:pt x="477399" y="90396"/>
                  </a:lnTo>
                  <a:cubicBezTo>
                    <a:pt x="471085" y="104564"/>
                    <a:pt x="464516" y="118646"/>
                    <a:pt x="458202" y="132814"/>
                  </a:cubicBezTo>
                  <a:lnTo>
                    <a:pt x="458202" y="132814"/>
                  </a:lnTo>
                  <a:cubicBezTo>
                    <a:pt x="458202" y="132814"/>
                    <a:pt x="458202" y="132900"/>
                    <a:pt x="458202" y="132900"/>
                  </a:cubicBezTo>
                  <a:lnTo>
                    <a:pt x="458202" y="132900"/>
                  </a:lnTo>
                  <a:cubicBezTo>
                    <a:pt x="458202" y="132900"/>
                    <a:pt x="458202" y="132985"/>
                    <a:pt x="458202" y="132985"/>
                  </a:cubicBezTo>
                  <a:cubicBezTo>
                    <a:pt x="457093" y="135801"/>
                    <a:pt x="456069" y="138533"/>
                    <a:pt x="454960" y="141349"/>
                  </a:cubicBezTo>
                  <a:cubicBezTo>
                    <a:pt x="443613" y="160040"/>
                    <a:pt x="433290" y="179329"/>
                    <a:pt x="423990" y="199215"/>
                  </a:cubicBezTo>
                  <a:cubicBezTo>
                    <a:pt x="424075" y="198533"/>
                    <a:pt x="424161" y="197764"/>
                    <a:pt x="424331" y="197082"/>
                  </a:cubicBezTo>
                  <a:lnTo>
                    <a:pt x="426037" y="185645"/>
                  </a:lnTo>
                  <a:lnTo>
                    <a:pt x="425014" y="185389"/>
                  </a:lnTo>
                  <a:lnTo>
                    <a:pt x="419468" y="203653"/>
                  </a:lnTo>
                  <a:cubicBezTo>
                    <a:pt x="419468" y="203653"/>
                    <a:pt x="419639" y="203824"/>
                    <a:pt x="419724" y="203653"/>
                  </a:cubicBezTo>
                  <a:lnTo>
                    <a:pt x="423734" y="192302"/>
                  </a:lnTo>
                  <a:lnTo>
                    <a:pt x="422881" y="196911"/>
                  </a:lnTo>
                  <a:cubicBezTo>
                    <a:pt x="422283" y="199727"/>
                    <a:pt x="421772" y="202629"/>
                    <a:pt x="421174" y="205446"/>
                  </a:cubicBezTo>
                  <a:cubicBezTo>
                    <a:pt x="420150" y="207750"/>
                    <a:pt x="419127" y="210055"/>
                    <a:pt x="418103" y="212444"/>
                  </a:cubicBezTo>
                  <a:cubicBezTo>
                    <a:pt x="409912" y="231221"/>
                    <a:pt x="402575" y="250254"/>
                    <a:pt x="395750" y="269457"/>
                  </a:cubicBezTo>
                  <a:cubicBezTo>
                    <a:pt x="397200" y="259386"/>
                    <a:pt x="398651" y="249315"/>
                    <a:pt x="399760" y="239244"/>
                  </a:cubicBezTo>
                  <a:lnTo>
                    <a:pt x="399760" y="239244"/>
                  </a:lnTo>
                  <a:cubicBezTo>
                    <a:pt x="399760" y="239244"/>
                    <a:pt x="399760" y="239244"/>
                    <a:pt x="399760" y="239244"/>
                  </a:cubicBezTo>
                  <a:lnTo>
                    <a:pt x="399760" y="239244"/>
                  </a:lnTo>
                  <a:cubicBezTo>
                    <a:pt x="400442" y="225929"/>
                    <a:pt x="400613" y="212615"/>
                    <a:pt x="400698" y="199386"/>
                  </a:cubicBezTo>
                  <a:lnTo>
                    <a:pt x="400869" y="185133"/>
                  </a:lnTo>
                  <a:cubicBezTo>
                    <a:pt x="400869" y="185133"/>
                    <a:pt x="400613" y="185133"/>
                    <a:pt x="400613" y="185133"/>
                  </a:cubicBezTo>
                  <a:lnTo>
                    <a:pt x="399163" y="199215"/>
                  </a:lnTo>
                  <a:cubicBezTo>
                    <a:pt x="397627" y="212444"/>
                    <a:pt x="396091" y="225588"/>
                    <a:pt x="394555" y="238817"/>
                  </a:cubicBezTo>
                  <a:lnTo>
                    <a:pt x="394555" y="238817"/>
                  </a:lnTo>
                  <a:cubicBezTo>
                    <a:pt x="394555" y="238817"/>
                    <a:pt x="394555" y="238902"/>
                    <a:pt x="394555" y="238902"/>
                  </a:cubicBezTo>
                  <a:lnTo>
                    <a:pt x="394555" y="238902"/>
                  </a:lnTo>
                  <a:cubicBezTo>
                    <a:pt x="394555" y="238902"/>
                    <a:pt x="394555" y="238988"/>
                    <a:pt x="394555" y="238988"/>
                  </a:cubicBezTo>
                  <a:cubicBezTo>
                    <a:pt x="393958" y="251875"/>
                    <a:pt x="393446" y="264848"/>
                    <a:pt x="392849" y="277736"/>
                  </a:cubicBezTo>
                  <a:cubicBezTo>
                    <a:pt x="383720" y="304023"/>
                    <a:pt x="375444" y="330567"/>
                    <a:pt x="366998" y="357110"/>
                  </a:cubicBezTo>
                  <a:cubicBezTo>
                    <a:pt x="364609" y="364535"/>
                    <a:pt x="365036" y="372899"/>
                    <a:pt x="364097" y="380837"/>
                  </a:cubicBezTo>
                  <a:cubicBezTo>
                    <a:pt x="363585" y="385275"/>
                    <a:pt x="362732" y="389628"/>
                    <a:pt x="361708" y="395773"/>
                  </a:cubicBezTo>
                  <a:cubicBezTo>
                    <a:pt x="358978" y="393725"/>
                    <a:pt x="356931" y="392956"/>
                    <a:pt x="356589" y="391676"/>
                  </a:cubicBezTo>
                  <a:cubicBezTo>
                    <a:pt x="355395" y="387835"/>
                    <a:pt x="354883" y="383739"/>
                    <a:pt x="354115" y="379813"/>
                  </a:cubicBezTo>
                  <a:close/>
                  <a:moveTo>
                    <a:pt x="409486" y="389116"/>
                  </a:moveTo>
                  <a:cubicBezTo>
                    <a:pt x="404367" y="397053"/>
                    <a:pt x="399418" y="405161"/>
                    <a:pt x="394470" y="413269"/>
                  </a:cubicBezTo>
                  <a:cubicBezTo>
                    <a:pt x="392337" y="415403"/>
                    <a:pt x="390119" y="417622"/>
                    <a:pt x="387986" y="419756"/>
                  </a:cubicBezTo>
                  <a:cubicBezTo>
                    <a:pt x="384403" y="421633"/>
                    <a:pt x="380734" y="423255"/>
                    <a:pt x="377151" y="425047"/>
                  </a:cubicBezTo>
                  <a:cubicBezTo>
                    <a:pt x="375189" y="425986"/>
                    <a:pt x="372800" y="426242"/>
                    <a:pt x="368960" y="427266"/>
                  </a:cubicBezTo>
                  <a:cubicBezTo>
                    <a:pt x="369643" y="426328"/>
                    <a:pt x="370240" y="425303"/>
                    <a:pt x="370923" y="424365"/>
                  </a:cubicBezTo>
                  <a:lnTo>
                    <a:pt x="370923" y="426242"/>
                  </a:lnTo>
                  <a:cubicBezTo>
                    <a:pt x="370923" y="426242"/>
                    <a:pt x="371008" y="426328"/>
                    <a:pt x="371008" y="426242"/>
                  </a:cubicBezTo>
                  <a:lnTo>
                    <a:pt x="371349" y="423682"/>
                  </a:lnTo>
                  <a:cubicBezTo>
                    <a:pt x="374762" y="418476"/>
                    <a:pt x="378004" y="413525"/>
                    <a:pt x="381587" y="409002"/>
                  </a:cubicBezTo>
                  <a:cubicBezTo>
                    <a:pt x="381076" y="409770"/>
                    <a:pt x="380564" y="410623"/>
                    <a:pt x="380051" y="411392"/>
                  </a:cubicBezTo>
                  <a:cubicBezTo>
                    <a:pt x="380051" y="411392"/>
                    <a:pt x="380222" y="411562"/>
                    <a:pt x="380222" y="411562"/>
                  </a:cubicBezTo>
                  <a:cubicBezTo>
                    <a:pt x="382270" y="409002"/>
                    <a:pt x="384403" y="406356"/>
                    <a:pt x="386535" y="403881"/>
                  </a:cubicBezTo>
                  <a:cubicBezTo>
                    <a:pt x="387389" y="402857"/>
                    <a:pt x="388242" y="401918"/>
                    <a:pt x="389180" y="400894"/>
                  </a:cubicBezTo>
                  <a:cubicBezTo>
                    <a:pt x="390204" y="400040"/>
                    <a:pt x="391228" y="399187"/>
                    <a:pt x="392337" y="398333"/>
                  </a:cubicBezTo>
                  <a:cubicBezTo>
                    <a:pt x="393105" y="397736"/>
                    <a:pt x="393958" y="397138"/>
                    <a:pt x="394726" y="396541"/>
                  </a:cubicBezTo>
                  <a:cubicBezTo>
                    <a:pt x="394641" y="397138"/>
                    <a:pt x="394555" y="397821"/>
                    <a:pt x="394470" y="398419"/>
                  </a:cubicBezTo>
                  <a:cubicBezTo>
                    <a:pt x="394470" y="398504"/>
                    <a:pt x="394641" y="398589"/>
                    <a:pt x="394726" y="398419"/>
                  </a:cubicBezTo>
                  <a:lnTo>
                    <a:pt x="395153" y="396200"/>
                  </a:lnTo>
                  <a:cubicBezTo>
                    <a:pt x="404964" y="388689"/>
                    <a:pt x="414008" y="380495"/>
                    <a:pt x="422625" y="371790"/>
                  </a:cubicBezTo>
                  <a:cubicBezTo>
                    <a:pt x="418274" y="377508"/>
                    <a:pt x="414008" y="383227"/>
                    <a:pt x="409742" y="389030"/>
                  </a:cubicBezTo>
                  <a:cubicBezTo>
                    <a:pt x="409742" y="389030"/>
                    <a:pt x="409742" y="389030"/>
                    <a:pt x="409742" y="389030"/>
                  </a:cubicBezTo>
                  <a:cubicBezTo>
                    <a:pt x="409742" y="389030"/>
                    <a:pt x="409742" y="389030"/>
                    <a:pt x="409742" y="389116"/>
                  </a:cubicBezTo>
                  <a:cubicBezTo>
                    <a:pt x="409742" y="389116"/>
                    <a:pt x="409742" y="389116"/>
                    <a:pt x="409742" y="389116"/>
                  </a:cubicBezTo>
                  <a:cubicBezTo>
                    <a:pt x="409742" y="389116"/>
                    <a:pt x="409742" y="389116"/>
                    <a:pt x="409742" y="389116"/>
                  </a:cubicBezTo>
                  <a:close/>
                  <a:moveTo>
                    <a:pt x="350617" y="456200"/>
                  </a:moveTo>
                  <a:cubicBezTo>
                    <a:pt x="349508" y="457309"/>
                    <a:pt x="348399" y="458419"/>
                    <a:pt x="347375" y="459614"/>
                  </a:cubicBezTo>
                  <a:cubicBezTo>
                    <a:pt x="347631" y="457138"/>
                    <a:pt x="347887" y="454578"/>
                    <a:pt x="348143" y="452103"/>
                  </a:cubicBezTo>
                  <a:cubicBezTo>
                    <a:pt x="351556" y="450481"/>
                    <a:pt x="354798" y="448347"/>
                    <a:pt x="357869" y="445616"/>
                  </a:cubicBezTo>
                  <a:cubicBezTo>
                    <a:pt x="358893" y="445872"/>
                    <a:pt x="360002" y="446043"/>
                    <a:pt x="361026" y="446214"/>
                  </a:cubicBezTo>
                  <a:cubicBezTo>
                    <a:pt x="357613" y="449542"/>
                    <a:pt x="354115" y="452871"/>
                    <a:pt x="350703" y="456200"/>
                  </a:cubicBezTo>
                  <a:lnTo>
                    <a:pt x="350703" y="456200"/>
                  </a:lnTo>
                  <a:cubicBezTo>
                    <a:pt x="350703" y="456200"/>
                    <a:pt x="350703" y="456200"/>
                    <a:pt x="350703" y="456200"/>
                  </a:cubicBezTo>
                  <a:lnTo>
                    <a:pt x="350703" y="456200"/>
                  </a:lnTo>
                  <a:cubicBezTo>
                    <a:pt x="350703" y="456200"/>
                    <a:pt x="350703" y="456200"/>
                    <a:pt x="350703" y="456200"/>
                  </a:cubicBezTo>
                  <a:close/>
                  <a:moveTo>
                    <a:pt x="295331" y="473867"/>
                  </a:moveTo>
                  <a:cubicBezTo>
                    <a:pt x="294137" y="470367"/>
                    <a:pt x="292943" y="466954"/>
                    <a:pt x="291663" y="463454"/>
                  </a:cubicBezTo>
                  <a:lnTo>
                    <a:pt x="291663" y="463454"/>
                  </a:lnTo>
                  <a:cubicBezTo>
                    <a:pt x="291663" y="463454"/>
                    <a:pt x="291663" y="463454"/>
                    <a:pt x="291663" y="463454"/>
                  </a:cubicBezTo>
                  <a:lnTo>
                    <a:pt x="291663" y="463454"/>
                  </a:lnTo>
                  <a:cubicBezTo>
                    <a:pt x="291663" y="463454"/>
                    <a:pt x="291663" y="463454"/>
                    <a:pt x="291663" y="463454"/>
                  </a:cubicBezTo>
                  <a:cubicBezTo>
                    <a:pt x="289956" y="459528"/>
                    <a:pt x="288080" y="455602"/>
                    <a:pt x="286202" y="451761"/>
                  </a:cubicBezTo>
                  <a:cubicBezTo>
                    <a:pt x="286202" y="451761"/>
                    <a:pt x="286288" y="451761"/>
                    <a:pt x="286373" y="451676"/>
                  </a:cubicBezTo>
                  <a:cubicBezTo>
                    <a:pt x="291577" y="454407"/>
                    <a:pt x="297294" y="456029"/>
                    <a:pt x="303351" y="456882"/>
                  </a:cubicBezTo>
                  <a:cubicBezTo>
                    <a:pt x="303010" y="459699"/>
                    <a:pt x="302584" y="462515"/>
                    <a:pt x="302242" y="465417"/>
                  </a:cubicBezTo>
                  <a:cubicBezTo>
                    <a:pt x="299939" y="468234"/>
                    <a:pt x="297635" y="471135"/>
                    <a:pt x="295331" y="474037"/>
                  </a:cubicBezTo>
                  <a:close/>
                  <a:moveTo>
                    <a:pt x="303351" y="504251"/>
                  </a:moveTo>
                  <a:cubicBezTo>
                    <a:pt x="303351" y="504251"/>
                    <a:pt x="302584" y="505019"/>
                    <a:pt x="302157" y="505446"/>
                  </a:cubicBezTo>
                  <a:cubicBezTo>
                    <a:pt x="302327" y="504421"/>
                    <a:pt x="302413" y="503312"/>
                    <a:pt x="302584" y="502288"/>
                  </a:cubicBezTo>
                  <a:cubicBezTo>
                    <a:pt x="302839" y="502971"/>
                    <a:pt x="303095" y="503653"/>
                    <a:pt x="303351" y="504336"/>
                  </a:cubicBezTo>
                  <a:close/>
                  <a:moveTo>
                    <a:pt x="298147" y="495631"/>
                  </a:moveTo>
                  <a:cubicBezTo>
                    <a:pt x="298147" y="496313"/>
                    <a:pt x="298062" y="496996"/>
                    <a:pt x="297976" y="497764"/>
                  </a:cubicBezTo>
                  <a:cubicBezTo>
                    <a:pt x="292089" y="504678"/>
                    <a:pt x="286373" y="511676"/>
                    <a:pt x="280742" y="518760"/>
                  </a:cubicBezTo>
                  <a:lnTo>
                    <a:pt x="280742" y="509542"/>
                  </a:lnTo>
                  <a:cubicBezTo>
                    <a:pt x="280742" y="509542"/>
                    <a:pt x="280486" y="509457"/>
                    <a:pt x="280486" y="509542"/>
                  </a:cubicBezTo>
                  <a:lnTo>
                    <a:pt x="279974" y="519784"/>
                  </a:lnTo>
                  <a:cubicBezTo>
                    <a:pt x="277671" y="522686"/>
                    <a:pt x="275367" y="525673"/>
                    <a:pt x="273064" y="528575"/>
                  </a:cubicBezTo>
                  <a:cubicBezTo>
                    <a:pt x="273320" y="527124"/>
                    <a:pt x="273490" y="525759"/>
                    <a:pt x="273746" y="524308"/>
                  </a:cubicBezTo>
                  <a:lnTo>
                    <a:pt x="273746" y="524308"/>
                  </a:lnTo>
                  <a:cubicBezTo>
                    <a:pt x="273746" y="524308"/>
                    <a:pt x="273746" y="524137"/>
                    <a:pt x="273746" y="524137"/>
                  </a:cubicBezTo>
                  <a:lnTo>
                    <a:pt x="273746" y="523966"/>
                  </a:lnTo>
                  <a:cubicBezTo>
                    <a:pt x="273746" y="523966"/>
                    <a:pt x="273746" y="523966"/>
                    <a:pt x="273746" y="523966"/>
                  </a:cubicBezTo>
                  <a:cubicBezTo>
                    <a:pt x="274087" y="521576"/>
                    <a:pt x="274429" y="519272"/>
                    <a:pt x="274685" y="516882"/>
                  </a:cubicBezTo>
                  <a:cubicBezTo>
                    <a:pt x="275965" y="514236"/>
                    <a:pt x="277330" y="511591"/>
                    <a:pt x="278695" y="508945"/>
                  </a:cubicBezTo>
                  <a:lnTo>
                    <a:pt x="278695" y="508945"/>
                  </a:lnTo>
                  <a:cubicBezTo>
                    <a:pt x="278695" y="508945"/>
                    <a:pt x="278695" y="508774"/>
                    <a:pt x="278695" y="508774"/>
                  </a:cubicBezTo>
                  <a:lnTo>
                    <a:pt x="278695" y="508774"/>
                  </a:lnTo>
                  <a:cubicBezTo>
                    <a:pt x="278695" y="508774"/>
                    <a:pt x="278695" y="508603"/>
                    <a:pt x="278695" y="508603"/>
                  </a:cubicBezTo>
                  <a:cubicBezTo>
                    <a:pt x="280572" y="504848"/>
                    <a:pt x="282449" y="501178"/>
                    <a:pt x="284411" y="497508"/>
                  </a:cubicBezTo>
                  <a:cubicBezTo>
                    <a:pt x="284411" y="497508"/>
                    <a:pt x="284582" y="497508"/>
                    <a:pt x="284582" y="497508"/>
                  </a:cubicBezTo>
                  <a:lnTo>
                    <a:pt x="284582" y="497167"/>
                  </a:lnTo>
                  <a:cubicBezTo>
                    <a:pt x="287141" y="492387"/>
                    <a:pt x="289871" y="487608"/>
                    <a:pt x="292687" y="482999"/>
                  </a:cubicBezTo>
                  <a:cubicBezTo>
                    <a:pt x="293028" y="482487"/>
                    <a:pt x="293284" y="481975"/>
                    <a:pt x="293625" y="481548"/>
                  </a:cubicBezTo>
                  <a:cubicBezTo>
                    <a:pt x="295246" y="485218"/>
                    <a:pt x="296782" y="488888"/>
                    <a:pt x="298318" y="492558"/>
                  </a:cubicBezTo>
                  <a:cubicBezTo>
                    <a:pt x="298147" y="493582"/>
                    <a:pt x="298062" y="494606"/>
                    <a:pt x="297891" y="495631"/>
                  </a:cubicBezTo>
                  <a:lnTo>
                    <a:pt x="297891" y="495631"/>
                  </a:lnTo>
                  <a:cubicBezTo>
                    <a:pt x="297891" y="495631"/>
                    <a:pt x="297891" y="495631"/>
                    <a:pt x="297891" y="495631"/>
                  </a:cubicBezTo>
                  <a:lnTo>
                    <a:pt x="297891" y="495631"/>
                  </a:lnTo>
                  <a:close/>
                  <a:moveTo>
                    <a:pt x="330226" y="923738"/>
                  </a:moveTo>
                  <a:cubicBezTo>
                    <a:pt x="329288" y="922970"/>
                    <a:pt x="328349" y="922202"/>
                    <a:pt x="327411" y="921434"/>
                  </a:cubicBezTo>
                  <a:lnTo>
                    <a:pt x="326558" y="917935"/>
                  </a:lnTo>
                  <a:lnTo>
                    <a:pt x="324595" y="909400"/>
                  </a:lnTo>
                  <a:cubicBezTo>
                    <a:pt x="328861" y="911875"/>
                    <a:pt x="333127" y="914350"/>
                    <a:pt x="337393" y="916825"/>
                  </a:cubicBezTo>
                  <a:lnTo>
                    <a:pt x="340208" y="918532"/>
                  </a:lnTo>
                  <a:cubicBezTo>
                    <a:pt x="342427" y="920068"/>
                    <a:pt x="344560" y="921519"/>
                    <a:pt x="346778" y="923056"/>
                  </a:cubicBezTo>
                  <a:cubicBezTo>
                    <a:pt x="348228" y="928518"/>
                    <a:pt x="349593" y="933895"/>
                    <a:pt x="351044" y="939357"/>
                  </a:cubicBezTo>
                  <a:cubicBezTo>
                    <a:pt x="350105" y="938760"/>
                    <a:pt x="349166" y="938162"/>
                    <a:pt x="348228" y="937479"/>
                  </a:cubicBezTo>
                  <a:cubicBezTo>
                    <a:pt x="343109" y="934066"/>
                    <a:pt x="338075" y="930566"/>
                    <a:pt x="333042" y="926982"/>
                  </a:cubicBezTo>
                  <a:cubicBezTo>
                    <a:pt x="334236" y="927664"/>
                    <a:pt x="335516" y="928347"/>
                    <a:pt x="336710" y="928945"/>
                  </a:cubicBezTo>
                  <a:cubicBezTo>
                    <a:pt x="336710" y="928945"/>
                    <a:pt x="336881" y="928774"/>
                    <a:pt x="336796" y="928774"/>
                  </a:cubicBezTo>
                  <a:cubicBezTo>
                    <a:pt x="334578" y="927067"/>
                    <a:pt x="332359" y="925445"/>
                    <a:pt x="330226" y="923738"/>
                  </a:cubicBezTo>
                  <a:close/>
                  <a:moveTo>
                    <a:pt x="322206" y="898305"/>
                  </a:moveTo>
                  <a:cubicBezTo>
                    <a:pt x="321950" y="896939"/>
                    <a:pt x="321609" y="895573"/>
                    <a:pt x="321353" y="894123"/>
                  </a:cubicBezTo>
                  <a:cubicBezTo>
                    <a:pt x="325278" y="897195"/>
                    <a:pt x="329117" y="900268"/>
                    <a:pt x="333127" y="903255"/>
                  </a:cubicBezTo>
                  <a:cubicBezTo>
                    <a:pt x="336540" y="905815"/>
                    <a:pt x="340038" y="908376"/>
                    <a:pt x="343536" y="910936"/>
                  </a:cubicBezTo>
                  <a:lnTo>
                    <a:pt x="345583" y="918618"/>
                  </a:lnTo>
                  <a:cubicBezTo>
                    <a:pt x="340891" y="915118"/>
                    <a:pt x="336199" y="911704"/>
                    <a:pt x="331506" y="908120"/>
                  </a:cubicBezTo>
                  <a:cubicBezTo>
                    <a:pt x="328605" y="905901"/>
                    <a:pt x="325790" y="903682"/>
                    <a:pt x="322889" y="901463"/>
                  </a:cubicBezTo>
                  <a:cubicBezTo>
                    <a:pt x="322718" y="900694"/>
                    <a:pt x="322548" y="899841"/>
                    <a:pt x="322377" y="899073"/>
                  </a:cubicBezTo>
                  <a:cubicBezTo>
                    <a:pt x="323145" y="899585"/>
                    <a:pt x="323828" y="900011"/>
                    <a:pt x="324595" y="900524"/>
                  </a:cubicBezTo>
                  <a:cubicBezTo>
                    <a:pt x="324595" y="900524"/>
                    <a:pt x="324766" y="900353"/>
                    <a:pt x="324766" y="900353"/>
                  </a:cubicBezTo>
                  <a:cubicBezTo>
                    <a:pt x="323913" y="899670"/>
                    <a:pt x="323059" y="898987"/>
                    <a:pt x="322292" y="898390"/>
                  </a:cubicBezTo>
                  <a:close/>
                  <a:moveTo>
                    <a:pt x="319732" y="883795"/>
                  </a:moveTo>
                  <a:lnTo>
                    <a:pt x="319305" y="883539"/>
                  </a:lnTo>
                  <a:cubicBezTo>
                    <a:pt x="319221" y="883027"/>
                    <a:pt x="319135" y="882600"/>
                    <a:pt x="319050" y="882088"/>
                  </a:cubicBezTo>
                  <a:lnTo>
                    <a:pt x="322462" y="883369"/>
                  </a:lnTo>
                  <a:lnTo>
                    <a:pt x="330738" y="886356"/>
                  </a:lnTo>
                  <a:lnTo>
                    <a:pt x="323230" y="881491"/>
                  </a:lnTo>
                  <a:cubicBezTo>
                    <a:pt x="321609" y="880467"/>
                    <a:pt x="319988" y="879443"/>
                    <a:pt x="318282" y="878333"/>
                  </a:cubicBezTo>
                  <a:cubicBezTo>
                    <a:pt x="317343" y="873041"/>
                    <a:pt x="316490" y="867750"/>
                    <a:pt x="315637" y="862458"/>
                  </a:cubicBezTo>
                  <a:cubicBezTo>
                    <a:pt x="322292" y="869030"/>
                    <a:pt x="328946" y="875517"/>
                    <a:pt x="335772" y="881918"/>
                  </a:cubicBezTo>
                  <a:cubicBezTo>
                    <a:pt x="336028" y="883027"/>
                    <a:pt x="336369" y="884137"/>
                    <a:pt x="336625" y="885246"/>
                  </a:cubicBezTo>
                  <a:cubicBezTo>
                    <a:pt x="338417" y="892074"/>
                    <a:pt x="340208" y="898987"/>
                    <a:pt x="342000" y="905815"/>
                  </a:cubicBezTo>
                  <a:cubicBezTo>
                    <a:pt x="339782" y="904023"/>
                    <a:pt x="337478" y="902231"/>
                    <a:pt x="335260" y="900353"/>
                  </a:cubicBezTo>
                  <a:cubicBezTo>
                    <a:pt x="330055" y="896086"/>
                    <a:pt x="324937" y="891733"/>
                    <a:pt x="319903" y="887380"/>
                  </a:cubicBezTo>
                  <a:cubicBezTo>
                    <a:pt x="319732" y="886441"/>
                    <a:pt x="319562" y="885502"/>
                    <a:pt x="319391" y="884563"/>
                  </a:cubicBezTo>
                  <a:lnTo>
                    <a:pt x="321524" y="884905"/>
                  </a:lnTo>
                  <a:lnTo>
                    <a:pt x="319562" y="883625"/>
                  </a:lnTo>
                  <a:close/>
                  <a:moveTo>
                    <a:pt x="314187" y="852472"/>
                  </a:moveTo>
                  <a:cubicBezTo>
                    <a:pt x="312822" y="845218"/>
                    <a:pt x="311456" y="838049"/>
                    <a:pt x="310177" y="830794"/>
                  </a:cubicBezTo>
                  <a:cubicBezTo>
                    <a:pt x="314784" y="835915"/>
                    <a:pt x="319391" y="840950"/>
                    <a:pt x="324083" y="845901"/>
                  </a:cubicBezTo>
                  <a:lnTo>
                    <a:pt x="324083" y="845901"/>
                  </a:lnTo>
                  <a:cubicBezTo>
                    <a:pt x="324083" y="845901"/>
                    <a:pt x="324083" y="845901"/>
                    <a:pt x="324083" y="845901"/>
                  </a:cubicBezTo>
                  <a:lnTo>
                    <a:pt x="324083" y="845901"/>
                  </a:lnTo>
                  <a:cubicBezTo>
                    <a:pt x="324083" y="845901"/>
                    <a:pt x="324083" y="845901"/>
                    <a:pt x="324083" y="845901"/>
                  </a:cubicBezTo>
                  <a:cubicBezTo>
                    <a:pt x="325192" y="847095"/>
                    <a:pt x="326387" y="848205"/>
                    <a:pt x="327581" y="849400"/>
                  </a:cubicBezTo>
                  <a:cubicBezTo>
                    <a:pt x="329629" y="857508"/>
                    <a:pt x="331677" y="865531"/>
                    <a:pt x="333724" y="873639"/>
                  </a:cubicBezTo>
                  <a:cubicBezTo>
                    <a:pt x="328349" y="868177"/>
                    <a:pt x="322975" y="862629"/>
                    <a:pt x="317684" y="857081"/>
                  </a:cubicBezTo>
                  <a:lnTo>
                    <a:pt x="317684" y="857081"/>
                  </a:lnTo>
                  <a:cubicBezTo>
                    <a:pt x="317684" y="857081"/>
                    <a:pt x="317514" y="856911"/>
                    <a:pt x="317514" y="856911"/>
                  </a:cubicBezTo>
                  <a:lnTo>
                    <a:pt x="317343" y="856740"/>
                  </a:lnTo>
                  <a:lnTo>
                    <a:pt x="317343" y="856740"/>
                  </a:lnTo>
                  <a:cubicBezTo>
                    <a:pt x="316320" y="855716"/>
                    <a:pt x="315296" y="854691"/>
                    <a:pt x="314272" y="853667"/>
                  </a:cubicBezTo>
                  <a:cubicBezTo>
                    <a:pt x="314272" y="853241"/>
                    <a:pt x="314187" y="852899"/>
                    <a:pt x="314101" y="852472"/>
                  </a:cubicBezTo>
                  <a:lnTo>
                    <a:pt x="314101" y="852472"/>
                  </a:lnTo>
                  <a:cubicBezTo>
                    <a:pt x="314101" y="852472"/>
                    <a:pt x="314101" y="852472"/>
                    <a:pt x="314101" y="852472"/>
                  </a:cubicBezTo>
                  <a:lnTo>
                    <a:pt x="314101" y="852472"/>
                  </a:lnTo>
                  <a:cubicBezTo>
                    <a:pt x="314101" y="852472"/>
                    <a:pt x="314101" y="852472"/>
                    <a:pt x="314101" y="852472"/>
                  </a:cubicBezTo>
                  <a:close/>
                  <a:moveTo>
                    <a:pt x="325107" y="839499"/>
                  </a:moveTo>
                  <a:cubicBezTo>
                    <a:pt x="319647" y="833866"/>
                    <a:pt x="314187" y="828234"/>
                    <a:pt x="308812" y="822515"/>
                  </a:cubicBezTo>
                  <a:cubicBezTo>
                    <a:pt x="307447" y="813980"/>
                    <a:pt x="306167" y="805446"/>
                    <a:pt x="305058" y="796825"/>
                  </a:cubicBezTo>
                  <a:lnTo>
                    <a:pt x="304802" y="794948"/>
                  </a:lnTo>
                  <a:lnTo>
                    <a:pt x="308556" y="799386"/>
                  </a:lnTo>
                  <a:cubicBezTo>
                    <a:pt x="311542" y="802885"/>
                    <a:pt x="314528" y="806299"/>
                    <a:pt x="317514" y="809798"/>
                  </a:cubicBezTo>
                  <a:lnTo>
                    <a:pt x="325107" y="839414"/>
                  </a:lnTo>
                  <a:close/>
                  <a:moveTo>
                    <a:pt x="303437" y="796911"/>
                  </a:moveTo>
                  <a:cubicBezTo>
                    <a:pt x="303863" y="804080"/>
                    <a:pt x="304375" y="811334"/>
                    <a:pt x="304972" y="818504"/>
                  </a:cubicBezTo>
                  <a:cubicBezTo>
                    <a:pt x="302669" y="816029"/>
                    <a:pt x="300365" y="813554"/>
                    <a:pt x="298062" y="811078"/>
                  </a:cubicBezTo>
                  <a:cubicBezTo>
                    <a:pt x="298062" y="805787"/>
                    <a:pt x="298062" y="800495"/>
                    <a:pt x="298232" y="795204"/>
                  </a:cubicBezTo>
                  <a:cubicBezTo>
                    <a:pt x="298318" y="792729"/>
                    <a:pt x="298488" y="790253"/>
                    <a:pt x="298659" y="787778"/>
                  </a:cubicBezTo>
                  <a:lnTo>
                    <a:pt x="300109" y="789571"/>
                  </a:lnTo>
                  <a:lnTo>
                    <a:pt x="303181" y="793241"/>
                  </a:lnTo>
                  <a:lnTo>
                    <a:pt x="303351" y="796911"/>
                  </a:lnTo>
                  <a:close/>
                  <a:moveTo>
                    <a:pt x="305569" y="825758"/>
                  </a:moveTo>
                  <a:cubicBezTo>
                    <a:pt x="306252" y="833013"/>
                    <a:pt x="307105" y="840268"/>
                    <a:pt x="308129" y="847437"/>
                  </a:cubicBezTo>
                  <a:cubicBezTo>
                    <a:pt x="305143" y="844364"/>
                    <a:pt x="302242" y="841292"/>
                    <a:pt x="299256" y="838219"/>
                  </a:cubicBezTo>
                  <a:cubicBezTo>
                    <a:pt x="299085" y="836000"/>
                    <a:pt x="298915" y="833781"/>
                    <a:pt x="298744" y="831562"/>
                  </a:cubicBezTo>
                  <a:cubicBezTo>
                    <a:pt x="298488" y="826868"/>
                    <a:pt x="298318" y="822088"/>
                    <a:pt x="298147" y="817394"/>
                  </a:cubicBezTo>
                  <a:cubicBezTo>
                    <a:pt x="300621" y="820211"/>
                    <a:pt x="303095" y="823027"/>
                    <a:pt x="305569" y="825844"/>
                  </a:cubicBezTo>
                  <a:close/>
                  <a:moveTo>
                    <a:pt x="312224" y="908973"/>
                  </a:moveTo>
                  <a:lnTo>
                    <a:pt x="312224" y="908973"/>
                  </a:lnTo>
                  <a:cubicBezTo>
                    <a:pt x="312224" y="908973"/>
                    <a:pt x="312224" y="908973"/>
                    <a:pt x="312224" y="908973"/>
                  </a:cubicBezTo>
                  <a:cubicBezTo>
                    <a:pt x="311371" y="908376"/>
                    <a:pt x="310433" y="907778"/>
                    <a:pt x="309580" y="907181"/>
                  </a:cubicBezTo>
                  <a:cubicBezTo>
                    <a:pt x="309323" y="905986"/>
                    <a:pt x="308982" y="904791"/>
                    <a:pt x="308726" y="903511"/>
                  </a:cubicBezTo>
                  <a:cubicBezTo>
                    <a:pt x="308471" y="902401"/>
                    <a:pt x="308300" y="901377"/>
                    <a:pt x="308044" y="900268"/>
                  </a:cubicBezTo>
                  <a:cubicBezTo>
                    <a:pt x="312907" y="902913"/>
                    <a:pt x="317770" y="905645"/>
                    <a:pt x="322633" y="908376"/>
                  </a:cubicBezTo>
                  <a:cubicBezTo>
                    <a:pt x="322633" y="908376"/>
                    <a:pt x="322633" y="908546"/>
                    <a:pt x="322633" y="908546"/>
                  </a:cubicBezTo>
                  <a:lnTo>
                    <a:pt x="325534" y="918191"/>
                  </a:lnTo>
                  <a:lnTo>
                    <a:pt x="326302" y="920666"/>
                  </a:lnTo>
                  <a:cubicBezTo>
                    <a:pt x="321524" y="916740"/>
                    <a:pt x="316917" y="912814"/>
                    <a:pt x="312139" y="908888"/>
                  </a:cubicBezTo>
                  <a:lnTo>
                    <a:pt x="312139" y="908888"/>
                  </a:lnTo>
                  <a:cubicBezTo>
                    <a:pt x="312139" y="908888"/>
                    <a:pt x="312139" y="908888"/>
                    <a:pt x="312139" y="908888"/>
                  </a:cubicBezTo>
                  <a:close/>
                  <a:moveTo>
                    <a:pt x="237913" y="872017"/>
                  </a:moveTo>
                  <a:lnTo>
                    <a:pt x="237913" y="872017"/>
                  </a:lnTo>
                  <a:cubicBezTo>
                    <a:pt x="237913" y="872017"/>
                    <a:pt x="237913" y="872017"/>
                    <a:pt x="237913" y="872017"/>
                  </a:cubicBezTo>
                  <a:cubicBezTo>
                    <a:pt x="229126" y="864933"/>
                    <a:pt x="220508" y="857679"/>
                    <a:pt x="211891" y="850339"/>
                  </a:cubicBezTo>
                  <a:cubicBezTo>
                    <a:pt x="215731" y="852131"/>
                    <a:pt x="219570" y="853923"/>
                    <a:pt x="223409" y="855716"/>
                  </a:cubicBezTo>
                  <a:lnTo>
                    <a:pt x="228101" y="860666"/>
                  </a:lnTo>
                  <a:lnTo>
                    <a:pt x="239449" y="872273"/>
                  </a:lnTo>
                  <a:cubicBezTo>
                    <a:pt x="239449" y="872273"/>
                    <a:pt x="239705" y="872273"/>
                    <a:pt x="239619" y="872103"/>
                  </a:cubicBezTo>
                  <a:lnTo>
                    <a:pt x="228699" y="859983"/>
                  </a:lnTo>
                  <a:lnTo>
                    <a:pt x="226054" y="856996"/>
                  </a:lnTo>
                  <a:cubicBezTo>
                    <a:pt x="226054" y="856996"/>
                    <a:pt x="226480" y="857167"/>
                    <a:pt x="226736" y="857337"/>
                  </a:cubicBezTo>
                  <a:cubicBezTo>
                    <a:pt x="231941" y="859898"/>
                    <a:pt x="237145" y="862458"/>
                    <a:pt x="242350" y="865189"/>
                  </a:cubicBezTo>
                  <a:lnTo>
                    <a:pt x="242520" y="866384"/>
                  </a:lnTo>
                  <a:cubicBezTo>
                    <a:pt x="242520" y="866384"/>
                    <a:pt x="242776" y="866470"/>
                    <a:pt x="242776" y="866384"/>
                  </a:cubicBezTo>
                  <a:lnTo>
                    <a:pt x="242776" y="865360"/>
                  </a:lnTo>
                  <a:cubicBezTo>
                    <a:pt x="245506" y="866811"/>
                    <a:pt x="248322" y="868262"/>
                    <a:pt x="251137" y="869713"/>
                  </a:cubicBezTo>
                  <a:cubicBezTo>
                    <a:pt x="252075" y="870566"/>
                    <a:pt x="253014" y="871334"/>
                    <a:pt x="253953" y="872188"/>
                  </a:cubicBezTo>
                  <a:lnTo>
                    <a:pt x="253953" y="872188"/>
                  </a:lnTo>
                  <a:cubicBezTo>
                    <a:pt x="253953" y="872188"/>
                    <a:pt x="254208" y="872359"/>
                    <a:pt x="254208" y="872359"/>
                  </a:cubicBezTo>
                  <a:lnTo>
                    <a:pt x="254465" y="872529"/>
                  </a:lnTo>
                  <a:lnTo>
                    <a:pt x="254465" y="872529"/>
                  </a:lnTo>
                  <a:cubicBezTo>
                    <a:pt x="255318" y="873212"/>
                    <a:pt x="256171" y="873895"/>
                    <a:pt x="257109" y="874578"/>
                  </a:cubicBezTo>
                  <a:lnTo>
                    <a:pt x="259328" y="885929"/>
                  </a:lnTo>
                  <a:cubicBezTo>
                    <a:pt x="259328" y="885929"/>
                    <a:pt x="259583" y="885929"/>
                    <a:pt x="259583" y="885929"/>
                  </a:cubicBezTo>
                  <a:lnTo>
                    <a:pt x="257962" y="875346"/>
                  </a:lnTo>
                  <a:cubicBezTo>
                    <a:pt x="271699" y="886441"/>
                    <a:pt x="285690" y="897110"/>
                    <a:pt x="300024" y="907351"/>
                  </a:cubicBezTo>
                  <a:cubicBezTo>
                    <a:pt x="302584" y="909229"/>
                    <a:pt x="305228" y="911022"/>
                    <a:pt x="307873" y="912814"/>
                  </a:cubicBezTo>
                  <a:cubicBezTo>
                    <a:pt x="309750" y="919044"/>
                    <a:pt x="311797" y="925275"/>
                    <a:pt x="313930" y="931334"/>
                  </a:cubicBezTo>
                  <a:cubicBezTo>
                    <a:pt x="303693" y="924507"/>
                    <a:pt x="293966" y="917081"/>
                    <a:pt x="284240" y="909485"/>
                  </a:cubicBezTo>
                  <a:cubicBezTo>
                    <a:pt x="268627" y="897366"/>
                    <a:pt x="253270" y="884905"/>
                    <a:pt x="238254" y="872188"/>
                  </a:cubicBezTo>
                  <a:lnTo>
                    <a:pt x="238254" y="872188"/>
                  </a:lnTo>
                  <a:cubicBezTo>
                    <a:pt x="238254" y="872188"/>
                    <a:pt x="238254" y="872188"/>
                    <a:pt x="238254" y="872188"/>
                  </a:cubicBezTo>
                  <a:close/>
                  <a:moveTo>
                    <a:pt x="112667" y="744080"/>
                  </a:moveTo>
                  <a:cubicBezTo>
                    <a:pt x="112667" y="744080"/>
                    <a:pt x="112155" y="743312"/>
                    <a:pt x="111899" y="742970"/>
                  </a:cubicBezTo>
                  <a:cubicBezTo>
                    <a:pt x="109852" y="739813"/>
                    <a:pt x="107804" y="736655"/>
                    <a:pt x="105842" y="733411"/>
                  </a:cubicBezTo>
                  <a:cubicBezTo>
                    <a:pt x="103709" y="729912"/>
                    <a:pt x="101576" y="726413"/>
                    <a:pt x="99529" y="722828"/>
                  </a:cubicBezTo>
                  <a:lnTo>
                    <a:pt x="103283" y="713696"/>
                  </a:lnTo>
                  <a:cubicBezTo>
                    <a:pt x="109254" y="724108"/>
                    <a:pt x="115312" y="734436"/>
                    <a:pt x="121626" y="744677"/>
                  </a:cubicBezTo>
                  <a:lnTo>
                    <a:pt x="127683" y="754492"/>
                  </a:lnTo>
                  <a:lnTo>
                    <a:pt x="127427" y="755261"/>
                  </a:lnTo>
                  <a:cubicBezTo>
                    <a:pt x="127427" y="755261"/>
                    <a:pt x="127598" y="755431"/>
                    <a:pt x="127598" y="755261"/>
                  </a:cubicBezTo>
                  <a:lnTo>
                    <a:pt x="127769" y="754749"/>
                  </a:lnTo>
                  <a:lnTo>
                    <a:pt x="128707" y="756285"/>
                  </a:lnTo>
                  <a:lnTo>
                    <a:pt x="136044" y="767807"/>
                  </a:lnTo>
                  <a:cubicBezTo>
                    <a:pt x="136044" y="767807"/>
                    <a:pt x="136300" y="767807"/>
                    <a:pt x="136215" y="767721"/>
                  </a:cubicBezTo>
                  <a:lnTo>
                    <a:pt x="129475" y="755943"/>
                  </a:lnTo>
                  <a:lnTo>
                    <a:pt x="128195" y="753639"/>
                  </a:lnTo>
                  <a:lnTo>
                    <a:pt x="128963" y="751591"/>
                  </a:lnTo>
                  <a:cubicBezTo>
                    <a:pt x="133911" y="761747"/>
                    <a:pt x="138945" y="771818"/>
                    <a:pt x="144064" y="781804"/>
                  </a:cubicBezTo>
                  <a:cubicBezTo>
                    <a:pt x="143296" y="781633"/>
                    <a:pt x="142528" y="781377"/>
                    <a:pt x="141760" y="781206"/>
                  </a:cubicBezTo>
                  <a:cubicBezTo>
                    <a:pt x="141505" y="781206"/>
                    <a:pt x="141334" y="781121"/>
                    <a:pt x="141078" y="781036"/>
                  </a:cubicBezTo>
                  <a:cubicBezTo>
                    <a:pt x="131266" y="768916"/>
                    <a:pt x="121711" y="756626"/>
                    <a:pt x="112582" y="743995"/>
                  </a:cubicBezTo>
                  <a:close/>
                  <a:moveTo>
                    <a:pt x="138177" y="782316"/>
                  </a:moveTo>
                  <a:cubicBezTo>
                    <a:pt x="137580" y="781719"/>
                    <a:pt x="137068" y="781121"/>
                    <a:pt x="136471" y="780609"/>
                  </a:cubicBezTo>
                  <a:cubicBezTo>
                    <a:pt x="136641" y="780609"/>
                    <a:pt x="136812" y="780694"/>
                    <a:pt x="137068" y="780780"/>
                  </a:cubicBezTo>
                  <a:cubicBezTo>
                    <a:pt x="137494" y="781292"/>
                    <a:pt x="137836" y="781804"/>
                    <a:pt x="138263" y="782316"/>
                  </a:cubicBezTo>
                  <a:close/>
                  <a:moveTo>
                    <a:pt x="82380" y="691420"/>
                  </a:moveTo>
                  <a:lnTo>
                    <a:pt x="82380" y="691420"/>
                  </a:lnTo>
                  <a:cubicBezTo>
                    <a:pt x="82380" y="691420"/>
                    <a:pt x="82380" y="691420"/>
                    <a:pt x="82380" y="691420"/>
                  </a:cubicBezTo>
                  <a:cubicBezTo>
                    <a:pt x="81271" y="689286"/>
                    <a:pt x="80161" y="687153"/>
                    <a:pt x="79138" y="685019"/>
                  </a:cubicBezTo>
                  <a:lnTo>
                    <a:pt x="83659" y="676996"/>
                  </a:lnTo>
                  <a:cubicBezTo>
                    <a:pt x="83659" y="676996"/>
                    <a:pt x="83915" y="677593"/>
                    <a:pt x="84086" y="677849"/>
                  </a:cubicBezTo>
                  <a:lnTo>
                    <a:pt x="84086" y="677849"/>
                  </a:lnTo>
                  <a:cubicBezTo>
                    <a:pt x="84086" y="677849"/>
                    <a:pt x="84086" y="677849"/>
                    <a:pt x="84086" y="677849"/>
                  </a:cubicBezTo>
                  <a:lnTo>
                    <a:pt x="84086" y="677849"/>
                  </a:lnTo>
                  <a:cubicBezTo>
                    <a:pt x="84086" y="677849"/>
                    <a:pt x="84086" y="677849"/>
                    <a:pt x="84086" y="677849"/>
                  </a:cubicBezTo>
                  <a:cubicBezTo>
                    <a:pt x="86134" y="681861"/>
                    <a:pt x="88181" y="685872"/>
                    <a:pt x="90314" y="689884"/>
                  </a:cubicBezTo>
                  <a:lnTo>
                    <a:pt x="86389" y="698931"/>
                  </a:lnTo>
                  <a:cubicBezTo>
                    <a:pt x="85110" y="696456"/>
                    <a:pt x="83745" y="693895"/>
                    <a:pt x="82465" y="691335"/>
                  </a:cubicBezTo>
                  <a:lnTo>
                    <a:pt x="82465" y="691335"/>
                  </a:lnTo>
                  <a:cubicBezTo>
                    <a:pt x="82465" y="691335"/>
                    <a:pt x="82465" y="691335"/>
                    <a:pt x="82465" y="691335"/>
                  </a:cubicBezTo>
                  <a:close/>
                  <a:moveTo>
                    <a:pt x="73763" y="700381"/>
                  </a:moveTo>
                  <a:lnTo>
                    <a:pt x="73763" y="700552"/>
                  </a:lnTo>
                  <a:cubicBezTo>
                    <a:pt x="73763" y="700552"/>
                    <a:pt x="73848" y="700552"/>
                    <a:pt x="73848" y="700552"/>
                  </a:cubicBezTo>
                  <a:cubicBezTo>
                    <a:pt x="81014" y="714549"/>
                    <a:pt x="88693" y="728205"/>
                    <a:pt x="96969" y="741605"/>
                  </a:cubicBezTo>
                  <a:cubicBezTo>
                    <a:pt x="105074" y="754578"/>
                    <a:pt x="113691" y="767295"/>
                    <a:pt x="122649" y="779585"/>
                  </a:cubicBezTo>
                  <a:cubicBezTo>
                    <a:pt x="119578" y="777793"/>
                    <a:pt x="116677" y="775659"/>
                    <a:pt x="114032" y="773269"/>
                  </a:cubicBezTo>
                  <a:cubicBezTo>
                    <a:pt x="110364" y="769941"/>
                    <a:pt x="107036" y="766185"/>
                    <a:pt x="103965" y="762259"/>
                  </a:cubicBezTo>
                  <a:cubicBezTo>
                    <a:pt x="99699" y="756711"/>
                    <a:pt x="96030" y="750822"/>
                    <a:pt x="92447" y="744848"/>
                  </a:cubicBezTo>
                  <a:cubicBezTo>
                    <a:pt x="88779" y="738874"/>
                    <a:pt x="85366" y="732814"/>
                    <a:pt x="81953" y="726669"/>
                  </a:cubicBezTo>
                  <a:cubicBezTo>
                    <a:pt x="75213" y="714379"/>
                    <a:pt x="69070" y="701832"/>
                    <a:pt x="63439" y="689116"/>
                  </a:cubicBezTo>
                  <a:lnTo>
                    <a:pt x="63439" y="689116"/>
                  </a:lnTo>
                  <a:cubicBezTo>
                    <a:pt x="63439" y="689116"/>
                    <a:pt x="63439" y="689116"/>
                    <a:pt x="63439" y="689116"/>
                  </a:cubicBezTo>
                  <a:lnTo>
                    <a:pt x="63439" y="689116"/>
                  </a:lnTo>
                  <a:cubicBezTo>
                    <a:pt x="63439" y="689116"/>
                    <a:pt x="63439" y="689116"/>
                    <a:pt x="63439" y="689116"/>
                  </a:cubicBezTo>
                  <a:cubicBezTo>
                    <a:pt x="54310" y="669997"/>
                    <a:pt x="46290" y="650282"/>
                    <a:pt x="39636" y="630140"/>
                  </a:cubicBezTo>
                  <a:lnTo>
                    <a:pt x="39807" y="629884"/>
                  </a:lnTo>
                  <a:cubicBezTo>
                    <a:pt x="41257" y="627835"/>
                    <a:pt x="42792" y="625872"/>
                    <a:pt x="44243" y="623824"/>
                  </a:cubicBezTo>
                  <a:cubicBezTo>
                    <a:pt x="47656" y="634919"/>
                    <a:pt x="51410" y="646015"/>
                    <a:pt x="55334" y="656939"/>
                  </a:cubicBezTo>
                  <a:cubicBezTo>
                    <a:pt x="60794" y="671619"/>
                    <a:pt x="66937" y="686128"/>
                    <a:pt x="73592" y="700296"/>
                  </a:cubicBezTo>
                  <a:lnTo>
                    <a:pt x="73592" y="700296"/>
                  </a:lnTo>
                  <a:cubicBezTo>
                    <a:pt x="73592" y="700296"/>
                    <a:pt x="73677" y="700467"/>
                    <a:pt x="73677" y="700467"/>
                  </a:cubicBezTo>
                  <a:close/>
                  <a:moveTo>
                    <a:pt x="45778" y="621605"/>
                  </a:moveTo>
                  <a:cubicBezTo>
                    <a:pt x="46461" y="620666"/>
                    <a:pt x="47144" y="619727"/>
                    <a:pt x="47911" y="618788"/>
                  </a:cubicBezTo>
                  <a:cubicBezTo>
                    <a:pt x="51068" y="629030"/>
                    <a:pt x="54481" y="639101"/>
                    <a:pt x="58235" y="649172"/>
                  </a:cubicBezTo>
                  <a:cubicBezTo>
                    <a:pt x="58406" y="649685"/>
                    <a:pt x="58661" y="650282"/>
                    <a:pt x="58918" y="650794"/>
                  </a:cubicBezTo>
                  <a:cubicBezTo>
                    <a:pt x="58576" y="651562"/>
                    <a:pt x="58235" y="652330"/>
                    <a:pt x="57808" y="653098"/>
                  </a:cubicBezTo>
                  <a:cubicBezTo>
                    <a:pt x="53543" y="642686"/>
                    <a:pt x="49532" y="632273"/>
                    <a:pt x="45778" y="621690"/>
                  </a:cubicBezTo>
                  <a:close/>
                  <a:moveTo>
                    <a:pt x="65231" y="486925"/>
                  </a:moveTo>
                  <a:cubicBezTo>
                    <a:pt x="68217" y="476854"/>
                    <a:pt x="71459" y="466783"/>
                    <a:pt x="75042" y="456882"/>
                  </a:cubicBezTo>
                  <a:cubicBezTo>
                    <a:pt x="76066" y="455602"/>
                    <a:pt x="77090" y="454407"/>
                    <a:pt x="78114" y="453127"/>
                  </a:cubicBezTo>
                  <a:cubicBezTo>
                    <a:pt x="81271" y="449286"/>
                    <a:pt x="84342" y="445446"/>
                    <a:pt x="87584" y="441690"/>
                  </a:cubicBezTo>
                  <a:lnTo>
                    <a:pt x="87584" y="441690"/>
                  </a:lnTo>
                  <a:cubicBezTo>
                    <a:pt x="87584" y="441690"/>
                    <a:pt x="87584" y="441690"/>
                    <a:pt x="87584" y="441690"/>
                  </a:cubicBezTo>
                  <a:lnTo>
                    <a:pt x="87584" y="441690"/>
                  </a:lnTo>
                  <a:cubicBezTo>
                    <a:pt x="87584" y="441690"/>
                    <a:pt x="87584" y="441690"/>
                    <a:pt x="87584" y="441690"/>
                  </a:cubicBezTo>
                  <a:cubicBezTo>
                    <a:pt x="87755" y="441434"/>
                    <a:pt x="87925" y="441264"/>
                    <a:pt x="88096" y="441008"/>
                  </a:cubicBezTo>
                  <a:cubicBezTo>
                    <a:pt x="88096" y="441008"/>
                    <a:pt x="88096" y="441093"/>
                    <a:pt x="88096" y="441178"/>
                  </a:cubicBezTo>
                  <a:cubicBezTo>
                    <a:pt x="83318" y="453127"/>
                    <a:pt x="78967" y="465247"/>
                    <a:pt x="74957" y="477537"/>
                  </a:cubicBezTo>
                  <a:cubicBezTo>
                    <a:pt x="73592" y="481889"/>
                    <a:pt x="72312" y="486242"/>
                    <a:pt x="71032" y="490680"/>
                  </a:cubicBezTo>
                  <a:cubicBezTo>
                    <a:pt x="67364" y="497594"/>
                    <a:pt x="64122" y="504848"/>
                    <a:pt x="61477" y="512188"/>
                  </a:cubicBezTo>
                  <a:cubicBezTo>
                    <a:pt x="59429" y="518163"/>
                    <a:pt x="57723" y="524308"/>
                    <a:pt x="56443" y="530538"/>
                  </a:cubicBezTo>
                  <a:cubicBezTo>
                    <a:pt x="54481" y="532843"/>
                    <a:pt x="52604" y="535232"/>
                    <a:pt x="50727" y="537537"/>
                  </a:cubicBezTo>
                  <a:cubicBezTo>
                    <a:pt x="54737" y="520467"/>
                    <a:pt x="59600" y="503653"/>
                    <a:pt x="65146" y="487010"/>
                  </a:cubicBezTo>
                  <a:lnTo>
                    <a:pt x="65146" y="487010"/>
                  </a:lnTo>
                  <a:cubicBezTo>
                    <a:pt x="65146" y="487010"/>
                    <a:pt x="65146" y="487010"/>
                    <a:pt x="65146" y="487010"/>
                  </a:cubicBezTo>
                  <a:lnTo>
                    <a:pt x="65146" y="487010"/>
                  </a:lnTo>
                  <a:cubicBezTo>
                    <a:pt x="65146" y="487010"/>
                    <a:pt x="65146" y="487010"/>
                    <a:pt x="65146" y="487010"/>
                  </a:cubicBezTo>
                  <a:close/>
                  <a:moveTo>
                    <a:pt x="183992" y="396626"/>
                  </a:moveTo>
                  <a:cubicBezTo>
                    <a:pt x="183992" y="396626"/>
                    <a:pt x="183651" y="396541"/>
                    <a:pt x="183481" y="396456"/>
                  </a:cubicBezTo>
                  <a:cubicBezTo>
                    <a:pt x="184419" y="395687"/>
                    <a:pt x="185358" y="394919"/>
                    <a:pt x="186296" y="394237"/>
                  </a:cubicBezTo>
                  <a:cubicBezTo>
                    <a:pt x="187235" y="393554"/>
                    <a:pt x="188173" y="392871"/>
                    <a:pt x="189112" y="392188"/>
                  </a:cubicBezTo>
                  <a:cubicBezTo>
                    <a:pt x="191841" y="395602"/>
                    <a:pt x="194316" y="399187"/>
                    <a:pt x="196534" y="402942"/>
                  </a:cubicBezTo>
                  <a:cubicBezTo>
                    <a:pt x="198240" y="405844"/>
                    <a:pt x="199776" y="408746"/>
                    <a:pt x="201312" y="411733"/>
                  </a:cubicBezTo>
                  <a:cubicBezTo>
                    <a:pt x="199861" y="412586"/>
                    <a:pt x="198411" y="413355"/>
                    <a:pt x="197046" y="414208"/>
                  </a:cubicBezTo>
                  <a:cubicBezTo>
                    <a:pt x="196022" y="414806"/>
                    <a:pt x="195084" y="415403"/>
                    <a:pt x="194145" y="416000"/>
                  </a:cubicBezTo>
                  <a:cubicBezTo>
                    <a:pt x="191586" y="412074"/>
                    <a:pt x="189026" y="408148"/>
                    <a:pt x="186467" y="404222"/>
                  </a:cubicBezTo>
                  <a:cubicBezTo>
                    <a:pt x="186467" y="404222"/>
                    <a:pt x="186211" y="404222"/>
                    <a:pt x="186296" y="404308"/>
                  </a:cubicBezTo>
                  <a:cubicBezTo>
                    <a:pt x="188600" y="408404"/>
                    <a:pt x="190903" y="412416"/>
                    <a:pt x="193207" y="416513"/>
                  </a:cubicBezTo>
                  <a:cubicBezTo>
                    <a:pt x="190050" y="418390"/>
                    <a:pt x="186893" y="420353"/>
                    <a:pt x="183822" y="422402"/>
                  </a:cubicBezTo>
                  <a:lnTo>
                    <a:pt x="182798" y="420780"/>
                  </a:lnTo>
                  <a:cubicBezTo>
                    <a:pt x="181433" y="418390"/>
                    <a:pt x="179812" y="416086"/>
                    <a:pt x="178362" y="413696"/>
                  </a:cubicBezTo>
                  <a:cubicBezTo>
                    <a:pt x="178106" y="413269"/>
                    <a:pt x="177764" y="412757"/>
                    <a:pt x="177508" y="412330"/>
                  </a:cubicBezTo>
                  <a:cubicBezTo>
                    <a:pt x="179983" y="410794"/>
                    <a:pt x="182457" y="409258"/>
                    <a:pt x="184931" y="407722"/>
                  </a:cubicBezTo>
                  <a:cubicBezTo>
                    <a:pt x="184931" y="407722"/>
                    <a:pt x="184931" y="407466"/>
                    <a:pt x="184846" y="407551"/>
                  </a:cubicBezTo>
                  <a:cubicBezTo>
                    <a:pt x="182201" y="408831"/>
                    <a:pt x="179556" y="410197"/>
                    <a:pt x="176996" y="411477"/>
                  </a:cubicBezTo>
                  <a:cubicBezTo>
                    <a:pt x="175631" y="409429"/>
                    <a:pt x="174266" y="407380"/>
                    <a:pt x="172816" y="405332"/>
                  </a:cubicBezTo>
                  <a:cubicBezTo>
                    <a:pt x="176229" y="402430"/>
                    <a:pt x="179727" y="399528"/>
                    <a:pt x="183310" y="396797"/>
                  </a:cubicBezTo>
                  <a:cubicBezTo>
                    <a:pt x="183566" y="396797"/>
                    <a:pt x="183737" y="396882"/>
                    <a:pt x="183992" y="396968"/>
                  </a:cubicBezTo>
                  <a:cubicBezTo>
                    <a:pt x="184078" y="396968"/>
                    <a:pt x="184163" y="396797"/>
                    <a:pt x="183992" y="396797"/>
                  </a:cubicBezTo>
                  <a:close/>
                  <a:moveTo>
                    <a:pt x="217693" y="407636"/>
                  </a:moveTo>
                  <a:cubicBezTo>
                    <a:pt x="220167" y="414037"/>
                    <a:pt x="222556" y="420353"/>
                    <a:pt x="225030" y="426754"/>
                  </a:cubicBezTo>
                  <a:cubicBezTo>
                    <a:pt x="222044" y="429400"/>
                    <a:pt x="219143" y="432217"/>
                    <a:pt x="216328" y="435033"/>
                  </a:cubicBezTo>
                  <a:cubicBezTo>
                    <a:pt x="215560" y="433497"/>
                    <a:pt x="214792" y="432046"/>
                    <a:pt x="214024" y="430510"/>
                  </a:cubicBezTo>
                  <a:cubicBezTo>
                    <a:pt x="211379" y="425474"/>
                    <a:pt x="208820" y="420439"/>
                    <a:pt x="206004" y="415403"/>
                  </a:cubicBezTo>
                  <a:cubicBezTo>
                    <a:pt x="209758" y="412586"/>
                    <a:pt x="213683" y="409941"/>
                    <a:pt x="217693" y="407551"/>
                  </a:cubicBezTo>
                  <a:close/>
                  <a:moveTo>
                    <a:pt x="215560" y="406527"/>
                  </a:moveTo>
                  <a:cubicBezTo>
                    <a:pt x="216072" y="406271"/>
                    <a:pt x="216498" y="405929"/>
                    <a:pt x="217010" y="405673"/>
                  </a:cubicBezTo>
                  <a:cubicBezTo>
                    <a:pt x="217010" y="405673"/>
                    <a:pt x="217010" y="405673"/>
                    <a:pt x="217010" y="405759"/>
                  </a:cubicBezTo>
                  <a:cubicBezTo>
                    <a:pt x="216498" y="406015"/>
                    <a:pt x="215986" y="406271"/>
                    <a:pt x="215560" y="406527"/>
                  </a:cubicBezTo>
                  <a:close/>
                  <a:moveTo>
                    <a:pt x="305996" y="457053"/>
                  </a:moveTo>
                  <a:cubicBezTo>
                    <a:pt x="307020" y="457138"/>
                    <a:pt x="308044" y="457224"/>
                    <a:pt x="308982" y="457309"/>
                  </a:cubicBezTo>
                  <a:cubicBezTo>
                    <a:pt x="308812" y="457565"/>
                    <a:pt x="308556" y="457736"/>
                    <a:pt x="308385" y="457992"/>
                  </a:cubicBezTo>
                  <a:cubicBezTo>
                    <a:pt x="307447" y="459016"/>
                    <a:pt x="306593" y="460040"/>
                    <a:pt x="305740" y="461064"/>
                  </a:cubicBezTo>
                  <a:cubicBezTo>
                    <a:pt x="305740" y="459784"/>
                    <a:pt x="305911" y="458419"/>
                    <a:pt x="305996" y="457138"/>
                  </a:cubicBezTo>
                  <a:close/>
                  <a:moveTo>
                    <a:pt x="229210" y="580979"/>
                  </a:moveTo>
                  <a:cubicBezTo>
                    <a:pt x="228613" y="594464"/>
                    <a:pt x="228528" y="607864"/>
                    <a:pt x="228955" y="621349"/>
                  </a:cubicBezTo>
                  <a:cubicBezTo>
                    <a:pt x="228955" y="624677"/>
                    <a:pt x="229210" y="628091"/>
                    <a:pt x="229296" y="631420"/>
                  </a:cubicBezTo>
                  <a:cubicBezTo>
                    <a:pt x="229381" y="634749"/>
                    <a:pt x="229637" y="638162"/>
                    <a:pt x="229808" y="641491"/>
                  </a:cubicBezTo>
                  <a:cubicBezTo>
                    <a:pt x="230064" y="645929"/>
                    <a:pt x="230320" y="650367"/>
                    <a:pt x="230831" y="654720"/>
                  </a:cubicBezTo>
                  <a:cubicBezTo>
                    <a:pt x="230234" y="664706"/>
                    <a:pt x="229637" y="674606"/>
                    <a:pt x="229296" y="684592"/>
                  </a:cubicBezTo>
                  <a:lnTo>
                    <a:pt x="229296" y="684592"/>
                  </a:lnTo>
                  <a:cubicBezTo>
                    <a:pt x="229296" y="684592"/>
                    <a:pt x="229296" y="684592"/>
                    <a:pt x="229296" y="684592"/>
                  </a:cubicBezTo>
                  <a:lnTo>
                    <a:pt x="229296" y="684592"/>
                  </a:lnTo>
                  <a:cubicBezTo>
                    <a:pt x="229467" y="690225"/>
                    <a:pt x="229808" y="695858"/>
                    <a:pt x="230149" y="701491"/>
                  </a:cubicBezTo>
                  <a:lnTo>
                    <a:pt x="230661" y="709941"/>
                  </a:lnTo>
                  <a:cubicBezTo>
                    <a:pt x="230831" y="712757"/>
                    <a:pt x="231002" y="715659"/>
                    <a:pt x="231600" y="718475"/>
                  </a:cubicBezTo>
                  <a:cubicBezTo>
                    <a:pt x="231770" y="719414"/>
                    <a:pt x="232026" y="720353"/>
                    <a:pt x="232282" y="721206"/>
                  </a:cubicBezTo>
                  <a:cubicBezTo>
                    <a:pt x="232282" y="721889"/>
                    <a:pt x="232282" y="722487"/>
                    <a:pt x="232282" y="723169"/>
                  </a:cubicBezTo>
                  <a:cubicBezTo>
                    <a:pt x="231429" y="720268"/>
                    <a:pt x="230576" y="717366"/>
                    <a:pt x="229722" y="714464"/>
                  </a:cubicBezTo>
                  <a:cubicBezTo>
                    <a:pt x="227334" y="706271"/>
                    <a:pt x="225115" y="698077"/>
                    <a:pt x="222812" y="689884"/>
                  </a:cubicBezTo>
                  <a:cubicBezTo>
                    <a:pt x="223580" y="682885"/>
                    <a:pt x="224433" y="675886"/>
                    <a:pt x="225372" y="668973"/>
                  </a:cubicBezTo>
                  <a:lnTo>
                    <a:pt x="225542" y="669229"/>
                  </a:lnTo>
                  <a:cubicBezTo>
                    <a:pt x="225542" y="669229"/>
                    <a:pt x="225798" y="669229"/>
                    <a:pt x="225713" y="669144"/>
                  </a:cubicBezTo>
                  <a:lnTo>
                    <a:pt x="225456" y="668547"/>
                  </a:lnTo>
                  <a:cubicBezTo>
                    <a:pt x="225542" y="667693"/>
                    <a:pt x="225713" y="666840"/>
                    <a:pt x="225798" y="666071"/>
                  </a:cubicBezTo>
                  <a:lnTo>
                    <a:pt x="227419" y="654976"/>
                  </a:lnTo>
                  <a:lnTo>
                    <a:pt x="228272" y="649685"/>
                  </a:lnTo>
                  <a:lnTo>
                    <a:pt x="228613" y="650709"/>
                  </a:lnTo>
                  <a:cubicBezTo>
                    <a:pt x="228613" y="650709"/>
                    <a:pt x="228869" y="650709"/>
                    <a:pt x="228869" y="650709"/>
                  </a:cubicBezTo>
                  <a:lnTo>
                    <a:pt x="228357" y="648916"/>
                  </a:lnTo>
                  <a:lnTo>
                    <a:pt x="229126" y="643966"/>
                  </a:lnTo>
                  <a:cubicBezTo>
                    <a:pt x="229126" y="643966"/>
                    <a:pt x="228955" y="643796"/>
                    <a:pt x="228869" y="643966"/>
                  </a:cubicBezTo>
                  <a:lnTo>
                    <a:pt x="228016" y="647892"/>
                  </a:lnTo>
                  <a:lnTo>
                    <a:pt x="224689" y="635431"/>
                  </a:lnTo>
                  <a:cubicBezTo>
                    <a:pt x="222044" y="625446"/>
                    <a:pt x="219485" y="615460"/>
                    <a:pt x="216754" y="605474"/>
                  </a:cubicBezTo>
                  <a:cubicBezTo>
                    <a:pt x="217181" y="602743"/>
                    <a:pt x="217607" y="600097"/>
                    <a:pt x="218119" y="597366"/>
                  </a:cubicBezTo>
                  <a:lnTo>
                    <a:pt x="218119" y="597366"/>
                  </a:lnTo>
                  <a:cubicBezTo>
                    <a:pt x="218119" y="597366"/>
                    <a:pt x="218119" y="597366"/>
                    <a:pt x="218119" y="597366"/>
                  </a:cubicBezTo>
                  <a:lnTo>
                    <a:pt x="218119" y="597366"/>
                  </a:lnTo>
                  <a:cubicBezTo>
                    <a:pt x="218119" y="597366"/>
                    <a:pt x="218119" y="597366"/>
                    <a:pt x="218119" y="597366"/>
                  </a:cubicBezTo>
                  <a:cubicBezTo>
                    <a:pt x="218887" y="592074"/>
                    <a:pt x="219655" y="586783"/>
                    <a:pt x="220423" y="581576"/>
                  </a:cubicBezTo>
                  <a:cubicBezTo>
                    <a:pt x="222044" y="583710"/>
                    <a:pt x="223580" y="585759"/>
                    <a:pt x="225201" y="587892"/>
                  </a:cubicBezTo>
                  <a:cubicBezTo>
                    <a:pt x="225201" y="587978"/>
                    <a:pt x="225456" y="587892"/>
                    <a:pt x="225372" y="587722"/>
                  </a:cubicBezTo>
                  <a:cubicBezTo>
                    <a:pt x="223751" y="585332"/>
                    <a:pt x="222129" y="583027"/>
                    <a:pt x="220594" y="580638"/>
                  </a:cubicBezTo>
                  <a:cubicBezTo>
                    <a:pt x="221702" y="573127"/>
                    <a:pt x="222897" y="565616"/>
                    <a:pt x="224177" y="558106"/>
                  </a:cubicBezTo>
                  <a:lnTo>
                    <a:pt x="230234" y="568860"/>
                  </a:lnTo>
                  <a:cubicBezTo>
                    <a:pt x="229808" y="572871"/>
                    <a:pt x="229467" y="576882"/>
                    <a:pt x="229210" y="580808"/>
                  </a:cubicBezTo>
                  <a:lnTo>
                    <a:pt x="229210" y="580808"/>
                  </a:lnTo>
                  <a:cubicBezTo>
                    <a:pt x="229210" y="580808"/>
                    <a:pt x="229210" y="580979"/>
                    <a:pt x="229210" y="580979"/>
                  </a:cubicBezTo>
                  <a:lnTo>
                    <a:pt x="229210" y="581150"/>
                  </a:lnTo>
                  <a:cubicBezTo>
                    <a:pt x="229210" y="581150"/>
                    <a:pt x="229210" y="581150"/>
                    <a:pt x="229210" y="581150"/>
                  </a:cubicBezTo>
                  <a:close/>
                  <a:moveTo>
                    <a:pt x="249858" y="766014"/>
                  </a:moveTo>
                  <a:cubicBezTo>
                    <a:pt x="249772" y="763027"/>
                    <a:pt x="249687" y="760040"/>
                    <a:pt x="249601" y="757053"/>
                  </a:cubicBezTo>
                  <a:cubicBezTo>
                    <a:pt x="251649" y="759784"/>
                    <a:pt x="253696" y="762430"/>
                    <a:pt x="255745" y="765161"/>
                  </a:cubicBezTo>
                  <a:cubicBezTo>
                    <a:pt x="259071" y="769428"/>
                    <a:pt x="262399" y="773696"/>
                    <a:pt x="265726" y="777963"/>
                  </a:cubicBezTo>
                  <a:cubicBezTo>
                    <a:pt x="266750" y="787010"/>
                    <a:pt x="267859" y="796057"/>
                    <a:pt x="269139" y="805104"/>
                  </a:cubicBezTo>
                  <a:cubicBezTo>
                    <a:pt x="262740" y="797764"/>
                    <a:pt x="256341" y="790339"/>
                    <a:pt x="250199" y="782743"/>
                  </a:cubicBezTo>
                  <a:cubicBezTo>
                    <a:pt x="250199" y="779243"/>
                    <a:pt x="250028" y="775830"/>
                    <a:pt x="250028" y="772330"/>
                  </a:cubicBezTo>
                  <a:lnTo>
                    <a:pt x="250028" y="772330"/>
                  </a:lnTo>
                  <a:lnTo>
                    <a:pt x="250028" y="772160"/>
                  </a:lnTo>
                  <a:cubicBezTo>
                    <a:pt x="250028" y="772160"/>
                    <a:pt x="250028" y="771989"/>
                    <a:pt x="250028" y="771989"/>
                  </a:cubicBezTo>
                  <a:lnTo>
                    <a:pt x="250028" y="771989"/>
                  </a:lnTo>
                  <a:cubicBezTo>
                    <a:pt x="250028" y="770538"/>
                    <a:pt x="249942" y="769087"/>
                    <a:pt x="249858" y="767636"/>
                  </a:cubicBezTo>
                  <a:cubicBezTo>
                    <a:pt x="252502" y="771477"/>
                    <a:pt x="255403" y="775147"/>
                    <a:pt x="258560" y="778475"/>
                  </a:cubicBezTo>
                  <a:cubicBezTo>
                    <a:pt x="258560" y="778561"/>
                    <a:pt x="258816" y="778475"/>
                    <a:pt x="258730" y="778305"/>
                  </a:cubicBezTo>
                  <a:cubicBezTo>
                    <a:pt x="255403" y="774464"/>
                    <a:pt x="252417" y="770282"/>
                    <a:pt x="249772" y="765929"/>
                  </a:cubicBezTo>
                  <a:close/>
                  <a:moveTo>
                    <a:pt x="302839" y="867579"/>
                  </a:moveTo>
                  <a:cubicBezTo>
                    <a:pt x="302242" y="863653"/>
                    <a:pt x="301730" y="859812"/>
                    <a:pt x="301304" y="855886"/>
                  </a:cubicBezTo>
                  <a:lnTo>
                    <a:pt x="301986" y="855886"/>
                  </a:lnTo>
                  <a:cubicBezTo>
                    <a:pt x="301986" y="855886"/>
                    <a:pt x="301304" y="855374"/>
                    <a:pt x="301304" y="855374"/>
                  </a:cubicBezTo>
                  <a:cubicBezTo>
                    <a:pt x="300877" y="852131"/>
                    <a:pt x="300536" y="848973"/>
                    <a:pt x="300194" y="845730"/>
                  </a:cubicBezTo>
                  <a:cubicBezTo>
                    <a:pt x="303351" y="849229"/>
                    <a:pt x="306508" y="852728"/>
                    <a:pt x="309750" y="856142"/>
                  </a:cubicBezTo>
                  <a:cubicBezTo>
                    <a:pt x="311030" y="862629"/>
                    <a:pt x="312480" y="869115"/>
                    <a:pt x="314016" y="875602"/>
                  </a:cubicBezTo>
                  <a:cubicBezTo>
                    <a:pt x="310347" y="873298"/>
                    <a:pt x="306679" y="870993"/>
                    <a:pt x="303010" y="868689"/>
                  </a:cubicBezTo>
                  <a:cubicBezTo>
                    <a:pt x="303010" y="868433"/>
                    <a:pt x="303010" y="868177"/>
                    <a:pt x="302925" y="867835"/>
                  </a:cubicBezTo>
                  <a:lnTo>
                    <a:pt x="302925" y="867835"/>
                  </a:lnTo>
                  <a:cubicBezTo>
                    <a:pt x="302925" y="867835"/>
                    <a:pt x="302925" y="867664"/>
                    <a:pt x="302925" y="867664"/>
                  </a:cubicBezTo>
                  <a:lnTo>
                    <a:pt x="302925" y="867494"/>
                  </a:lnTo>
                  <a:cubicBezTo>
                    <a:pt x="302925" y="867494"/>
                    <a:pt x="302925" y="867494"/>
                    <a:pt x="302925" y="867494"/>
                  </a:cubicBezTo>
                  <a:close/>
                  <a:moveTo>
                    <a:pt x="290383" y="871847"/>
                  </a:moveTo>
                  <a:lnTo>
                    <a:pt x="297123" y="874322"/>
                  </a:lnTo>
                  <a:cubicBezTo>
                    <a:pt x="297720" y="874834"/>
                    <a:pt x="298318" y="875346"/>
                    <a:pt x="298915" y="875858"/>
                  </a:cubicBezTo>
                  <a:cubicBezTo>
                    <a:pt x="299256" y="877736"/>
                    <a:pt x="299597" y="879613"/>
                    <a:pt x="300024" y="881491"/>
                  </a:cubicBezTo>
                  <a:cubicBezTo>
                    <a:pt x="295673" y="878418"/>
                    <a:pt x="291322" y="875346"/>
                    <a:pt x="286800" y="872444"/>
                  </a:cubicBezTo>
                  <a:cubicBezTo>
                    <a:pt x="285776" y="871591"/>
                    <a:pt x="284837" y="870822"/>
                    <a:pt x="283814" y="869969"/>
                  </a:cubicBezTo>
                  <a:lnTo>
                    <a:pt x="283814" y="869969"/>
                  </a:lnTo>
                  <a:cubicBezTo>
                    <a:pt x="283814" y="869969"/>
                    <a:pt x="283814" y="869969"/>
                    <a:pt x="283814" y="869969"/>
                  </a:cubicBezTo>
                  <a:lnTo>
                    <a:pt x="283814" y="869969"/>
                  </a:lnTo>
                  <a:cubicBezTo>
                    <a:pt x="283814" y="869969"/>
                    <a:pt x="283814" y="869969"/>
                    <a:pt x="283814" y="869969"/>
                  </a:cubicBezTo>
                  <a:cubicBezTo>
                    <a:pt x="282705" y="869030"/>
                    <a:pt x="281595" y="868091"/>
                    <a:pt x="280401" y="867152"/>
                  </a:cubicBezTo>
                  <a:lnTo>
                    <a:pt x="279633" y="862031"/>
                  </a:lnTo>
                  <a:cubicBezTo>
                    <a:pt x="283131" y="863909"/>
                    <a:pt x="286629" y="865872"/>
                    <a:pt x="290127" y="867835"/>
                  </a:cubicBezTo>
                  <a:cubicBezTo>
                    <a:pt x="292089" y="869713"/>
                    <a:pt x="294052" y="871591"/>
                    <a:pt x="296099" y="873383"/>
                  </a:cubicBezTo>
                  <a:lnTo>
                    <a:pt x="290468" y="871676"/>
                  </a:lnTo>
                  <a:cubicBezTo>
                    <a:pt x="290468" y="871676"/>
                    <a:pt x="290298" y="871847"/>
                    <a:pt x="290468" y="871932"/>
                  </a:cubicBezTo>
                  <a:close/>
                  <a:moveTo>
                    <a:pt x="305314" y="904450"/>
                  </a:moveTo>
                  <a:cubicBezTo>
                    <a:pt x="301133" y="901804"/>
                    <a:pt x="297038" y="899073"/>
                    <a:pt x="292943" y="896256"/>
                  </a:cubicBezTo>
                  <a:cubicBezTo>
                    <a:pt x="290639" y="894720"/>
                    <a:pt x="288421" y="893098"/>
                    <a:pt x="286202" y="891477"/>
                  </a:cubicBezTo>
                  <a:cubicBezTo>
                    <a:pt x="286202" y="891477"/>
                    <a:pt x="286032" y="891647"/>
                    <a:pt x="286032" y="891647"/>
                  </a:cubicBezTo>
                  <a:cubicBezTo>
                    <a:pt x="286288" y="891903"/>
                    <a:pt x="286544" y="892159"/>
                    <a:pt x="286800" y="892415"/>
                  </a:cubicBezTo>
                  <a:cubicBezTo>
                    <a:pt x="282449" y="888916"/>
                    <a:pt x="278183" y="885502"/>
                    <a:pt x="273917" y="881918"/>
                  </a:cubicBezTo>
                  <a:cubicBezTo>
                    <a:pt x="276818" y="883539"/>
                    <a:pt x="279719" y="885161"/>
                    <a:pt x="282619" y="886783"/>
                  </a:cubicBezTo>
                  <a:lnTo>
                    <a:pt x="282619" y="886783"/>
                  </a:lnTo>
                  <a:cubicBezTo>
                    <a:pt x="282619" y="886783"/>
                    <a:pt x="282790" y="886783"/>
                    <a:pt x="282790" y="886783"/>
                  </a:cubicBezTo>
                  <a:lnTo>
                    <a:pt x="282961" y="886783"/>
                  </a:lnTo>
                  <a:cubicBezTo>
                    <a:pt x="282961" y="886783"/>
                    <a:pt x="282961" y="886783"/>
                    <a:pt x="282961" y="886783"/>
                  </a:cubicBezTo>
                  <a:cubicBezTo>
                    <a:pt x="289956" y="890367"/>
                    <a:pt x="296867" y="894037"/>
                    <a:pt x="303778" y="897792"/>
                  </a:cubicBezTo>
                  <a:cubicBezTo>
                    <a:pt x="304290" y="899926"/>
                    <a:pt x="304802" y="902060"/>
                    <a:pt x="305399" y="904194"/>
                  </a:cubicBezTo>
                  <a:cubicBezTo>
                    <a:pt x="305399" y="904194"/>
                    <a:pt x="305399" y="904194"/>
                    <a:pt x="305399" y="904279"/>
                  </a:cubicBezTo>
                  <a:close/>
                  <a:moveTo>
                    <a:pt x="285264" y="882344"/>
                  </a:moveTo>
                  <a:lnTo>
                    <a:pt x="285264" y="882344"/>
                  </a:lnTo>
                  <a:cubicBezTo>
                    <a:pt x="285264" y="882344"/>
                    <a:pt x="285264" y="882344"/>
                    <a:pt x="285264" y="882344"/>
                  </a:cubicBezTo>
                  <a:lnTo>
                    <a:pt x="285264" y="882344"/>
                  </a:lnTo>
                  <a:cubicBezTo>
                    <a:pt x="285264" y="882344"/>
                    <a:pt x="285264" y="882344"/>
                    <a:pt x="285264" y="882344"/>
                  </a:cubicBezTo>
                  <a:cubicBezTo>
                    <a:pt x="279548" y="879357"/>
                    <a:pt x="273746" y="876541"/>
                    <a:pt x="267945" y="873810"/>
                  </a:cubicBezTo>
                  <a:cubicBezTo>
                    <a:pt x="264703" y="870310"/>
                    <a:pt x="261375" y="866726"/>
                    <a:pt x="258133" y="863226"/>
                  </a:cubicBezTo>
                  <a:cubicBezTo>
                    <a:pt x="257366" y="862373"/>
                    <a:pt x="256597" y="861519"/>
                    <a:pt x="255829" y="860666"/>
                  </a:cubicBezTo>
                  <a:cubicBezTo>
                    <a:pt x="255829" y="860239"/>
                    <a:pt x="255745" y="859812"/>
                    <a:pt x="255659" y="859471"/>
                  </a:cubicBezTo>
                  <a:cubicBezTo>
                    <a:pt x="264191" y="864507"/>
                    <a:pt x="272552" y="869713"/>
                    <a:pt x="280913" y="874919"/>
                  </a:cubicBezTo>
                  <a:lnTo>
                    <a:pt x="280913" y="874919"/>
                  </a:lnTo>
                  <a:cubicBezTo>
                    <a:pt x="280913" y="874919"/>
                    <a:pt x="280913" y="874919"/>
                    <a:pt x="280913" y="874919"/>
                  </a:cubicBezTo>
                  <a:lnTo>
                    <a:pt x="280913" y="874919"/>
                  </a:lnTo>
                  <a:cubicBezTo>
                    <a:pt x="280913" y="874919"/>
                    <a:pt x="280913" y="874919"/>
                    <a:pt x="280913" y="874919"/>
                  </a:cubicBezTo>
                  <a:cubicBezTo>
                    <a:pt x="281595" y="875260"/>
                    <a:pt x="282193" y="875687"/>
                    <a:pt x="282875" y="876029"/>
                  </a:cubicBezTo>
                  <a:cubicBezTo>
                    <a:pt x="289189" y="881064"/>
                    <a:pt x="295502" y="886014"/>
                    <a:pt x="301901" y="890965"/>
                  </a:cubicBezTo>
                  <a:cubicBezTo>
                    <a:pt x="301986" y="891477"/>
                    <a:pt x="302157" y="891989"/>
                    <a:pt x="302242" y="892415"/>
                  </a:cubicBezTo>
                  <a:cubicBezTo>
                    <a:pt x="296611" y="889002"/>
                    <a:pt x="290895" y="885588"/>
                    <a:pt x="285179" y="882344"/>
                  </a:cubicBezTo>
                  <a:close/>
                  <a:moveTo>
                    <a:pt x="257536" y="868347"/>
                  </a:moveTo>
                  <a:lnTo>
                    <a:pt x="257536" y="868347"/>
                  </a:lnTo>
                  <a:cubicBezTo>
                    <a:pt x="257536" y="868347"/>
                    <a:pt x="257536" y="868347"/>
                    <a:pt x="257536" y="868347"/>
                  </a:cubicBezTo>
                  <a:cubicBezTo>
                    <a:pt x="257280" y="868177"/>
                    <a:pt x="257109" y="867921"/>
                    <a:pt x="256854" y="867750"/>
                  </a:cubicBezTo>
                  <a:cubicBezTo>
                    <a:pt x="256683" y="866299"/>
                    <a:pt x="256512" y="864848"/>
                    <a:pt x="256256" y="863397"/>
                  </a:cubicBezTo>
                  <a:cubicBezTo>
                    <a:pt x="256512" y="863653"/>
                    <a:pt x="256768" y="863909"/>
                    <a:pt x="257024" y="864165"/>
                  </a:cubicBezTo>
                  <a:cubicBezTo>
                    <a:pt x="260010" y="867067"/>
                    <a:pt x="262996" y="869969"/>
                    <a:pt x="266068" y="872871"/>
                  </a:cubicBezTo>
                  <a:cubicBezTo>
                    <a:pt x="263764" y="871761"/>
                    <a:pt x="261461" y="870737"/>
                    <a:pt x="259157" y="869627"/>
                  </a:cubicBezTo>
                  <a:cubicBezTo>
                    <a:pt x="258645" y="869201"/>
                    <a:pt x="258219" y="868859"/>
                    <a:pt x="257707" y="868433"/>
                  </a:cubicBezTo>
                  <a:lnTo>
                    <a:pt x="257707" y="868433"/>
                  </a:lnTo>
                  <a:cubicBezTo>
                    <a:pt x="257707" y="868433"/>
                    <a:pt x="257707" y="868433"/>
                    <a:pt x="257707" y="868433"/>
                  </a:cubicBezTo>
                  <a:close/>
                  <a:moveTo>
                    <a:pt x="237230" y="849144"/>
                  </a:moveTo>
                  <a:cubicBezTo>
                    <a:pt x="238425" y="849741"/>
                    <a:pt x="239534" y="850424"/>
                    <a:pt x="240729" y="851022"/>
                  </a:cubicBezTo>
                  <a:lnTo>
                    <a:pt x="240729" y="851022"/>
                  </a:lnTo>
                  <a:cubicBezTo>
                    <a:pt x="240729" y="851022"/>
                    <a:pt x="241155" y="854521"/>
                    <a:pt x="241155" y="854521"/>
                  </a:cubicBezTo>
                  <a:cubicBezTo>
                    <a:pt x="232111" y="846754"/>
                    <a:pt x="223153" y="838987"/>
                    <a:pt x="214365" y="830965"/>
                  </a:cubicBezTo>
                  <a:cubicBezTo>
                    <a:pt x="211379" y="828148"/>
                    <a:pt x="208308" y="825332"/>
                    <a:pt x="205322" y="822515"/>
                  </a:cubicBezTo>
                  <a:cubicBezTo>
                    <a:pt x="212318" y="826100"/>
                    <a:pt x="219314" y="829684"/>
                    <a:pt x="226225" y="833440"/>
                  </a:cubicBezTo>
                  <a:cubicBezTo>
                    <a:pt x="230917" y="838305"/>
                    <a:pt x="235609" y="843084"/>
                    <a:pt x="240302" y="847778"/>
                  </a:cubicBezTo>
                  <a:lnTo>
                    <a:pt x="240558" y="850253"/>
                  </a:lnTo>
                  <a:cubicBezTo>
                    <a:pt x="239449" y="849827"/>
                    <a:pt x="238339" y="849315"/>
                    <a:pt x="237230" y="848888"/>
                  </a:cubicBezTo>
                  <a:cubicBezTo>
                    <a:pt x="237230" y="848888"/>
                    <a:pt x="237060" y="849058"/>
                    <a:pt x="237145" y="849058"/>
                  </a:cubicBezTo>
                  <a:close/>
                  <a:moveTo>
                    <a:pt x="242862" y="862458"/>
                  </a:moveTo>
                  <a:cubicBezTo>
                    <a:pt x="242862" y="862458"/>
                    <a:pt x="242605" y="862373"/>
                    <a:pt x="242520" y="862287"/>
                  </a:cubicBezTo>
                  <a:lnTo>
                    <a:pt x="242520" y="862117"/>
                  </a:lnTo>
                  <a:cubicBezTo>
                    <a:pt x="242520" y="862117"/>
                    <a:pt x="242776" y="862373"/>
                    <a:pt x="242862" y="862458"/>
                  </a:cubicBezTo>
                  <a:close/>
                  <a:moveTo>
                    <a:pt x="161127" y="776427"/>
                  </a:moveTo>
                  <a:lnTo>
                    <a:pt x="161127" y="776427"/>
                  </a:lnTo>
                  <a:cubicBezTo>
                    <a:pt x="161127" y="776427"/>
                    <a:pt x="161127" y="776427"/>
                    <a:pt x="161127" y="776427"/>
                  </a:cubicBezTo>
                  <a:cubicBezTo>
                    <a:pt x="157118" y="771306"/>
                    <a:pt x="153108" y="766100"/>
                    <a:pt x="149098" y="760894"/>
                  </a:cubicBezTo>
                  <a:lnTo>
                    <a:pt x="149098" y="760723"/>
                  </a:lnTo>
                  <a:cubicBezTo>
                    <a:pt x="153790" y="764222"/>
                    <a:pt x="158397" y="767636"/>
                    <a:pt x="163005" y="771135"/>
                  </a:cubicBezTo>
                  <a:cubicBezTo>
                    <a:pt x="162578" y="773184"/>
                    <a:pt x="162151" y="775232"/>
                    <a:pt x="161725" y="777280"/>
                  </a:cubicBezTo>
                  <a:cubicBezTo>
                    <a:pt x="161554" y="777024"/>
                    <a:pt x="161384" y="776854"/>
                    <a:pt x="161213" y="776598"/>
                  </a:cubicBezTo>
                  <a:lnTo>
                    <a:pt x="161213" y="776598"/>
                  </a:lnTo>
                  <a:cubicBezTo>
                    <a:pt x="161213" y="776598"/>
                    <a:pt x="161213" y="776598"/>
                    <a:pt x="161213" y="776598"/>
                  </a:cubicBezTo>
                  <a:close/>
                  <a:moveTo>
                    <a:pt x="155326" y="785047"/>
                  </a:moveTo>
                  <a:lnTo>
                    <a:pt x="153108" y="781633"/>
                  </a:lnTo>
                  <a:lnTo>
                    <a:pt x="144917" y="768234"/>
                  </a:lnTo>
                  <a:cubicBezTo>
                    <a:pt x="141163" y="762003"/>
                    <a:pt x="137580" y="755773"/>
                    <a:pt x="133997" y="749457"/>
                  </a:cubicBezTo>
                  <a:cubicBezTo>
                    <a:pt x="134935" y="750140"/>
                    <a:pt x="135873" y="750908"/>
                    <a:pt x="136897" y="751591"/>
                  </a:cubicBezTo>
                  <a:cubicBezTo>
                    <a:pt x="143381" y="760979"/>
                    <a:pt x="150036" y="770282"/>
                    <a:pt x="156862" y="779500"/>
                  </a:cubicBezTo>
                  <a:lnTo>
                    <a:pt x="156862" y="779500"/>
                  </a:lnTo>
                  <a:cubicBezTo>
                    <a:pt x="156862" y="779500"/>
                    <a:pt x="157032" y="779670"/>
                    <a:pt x="157032" y="779670"/>
                  </a:cubicBezTo>
                  <a:lnTo>
                    <a:pt x="157203" y="779841"/>
                  </a:lnTo>
                  <a:lnTo>
                    <a:pt x="157203" y="779841"/>
                  </a:lnTo>
                  <a:cubicBezTo>
                    <a:pt x="158226" y="781121"/>
                    <a:pt x="159336" y="782487"/>
                    <a:pt x="160359" y="783767"/>
                  </a:cubicBezTo>
                  <a:lnTo>
                    <a:pt x="159763" y="786327"/>
                  </a:lnTo>
                  <a:cubicBezTo>
                    <a:pt x="158312" y="785901"/>
                    <a:pt x="156862" y="785474"/>
                    <a:pt x="155411" y="785047"/>
                  </a:cubicBezTo>
                  <a:close/>
                  <a:moveTo>
                    <a:pt x="159336" y="788120"/>
                  </a:moveTo>
                  <a:lnTo>
                    <a:pt x="158824" y="790510"/>
                  </a:lnTo>
                  <a:lnTo>
                    <a:pt x="156691" y="787181"/>
                  </a:lnTo>
                  <a:cubicBezTo>
                    <a:pt x="157544" y="787522"/>
                    <a:pt x="158483" y="787778"/>
                    <a:pt x="159336" y="788120"/>
                  </a:cubicBezTo>
                  <a:close/>
                  <a:moveTo>
                    <a:pt x="124612" y="728034"/>
                  </a:moveTo>
                  <a:lnTo>
                    <a:pt x="124612" y="728034"/>
                  </a:lnTo>
                  <a:cubicBezTo>
                    <a:pt x="124612" y="728034"/>
                    <a:pt x="124612" y="728034"/>
                    <a:pt x="124697" y="728034"/>
                  </a:cubicBezTo>
                  <a:cubicBezTo>
                    <a:pt x="127769" y="730424"/>
                    <a:pt x="130840" y="732729"/>
                    <a:pt x="133997" y="735033"/>
                  </a:cubicBezTo>
                  <a:lnTo>
                    <a:pt x="133485" y="736569"/>
                  </a:lnTo>
                  <a:cubicBezTo>
                    <a:pt x="131608" y="735289"/>
                    <a:pt x="129731" y="733923"/>
                    <a:pt x="127854" y="732558"/>
                  </a:cubicBezTo>
                  <a:cubicBezTo>
                    <a:pt x="126745" y="731022"/>
                    <a:pt x="125636" y="729485"/>
                    <a:pt x="124527" y="727949"/>
                  </a:cubicBezTo>
                  <a:close/>
                  <a:moveTo>
                    <a:pt x="127769" y="738105"/>
                  </a:moveTo>
                  <a:cubicBezTo>
                    <a:pt x="127769" y="738105"/>
                    <a:pt x="127683" y="738105"/>
                    <a:pt x="127598" y="738105"/>
                  </a:cubicBezTo>
                  <a:cubicBezTo>
                    <a:pt x="127598" y="737935"/>
                    <a:pt x="127512" y="737849"/>
                    <a:pt x="127427" y="737679"/>
                  </a:cubicBezTo>
                  <a:cubicBezTo>
                    <a:pt x="127512" y="737849"/>
                    <a:pt x="127598" y="738020"/>
                    <a:pt x="127769" y="738191"/>
                  </a:cubicBezTo>
                  <a:close/>
                  <a:moveTo>
                    <a:pt x="110108" y="719329"/>
                  </a:moveTo>
                  <a:cubicBezTo>
                    <a:pt x="109254" y="717622"/>
                    <a:pt x="108401" y="715915"/>
                    <a:pt x="107549" y="714208"/>
                  </a:cubicBezTo>
                  <a:cubicBezTo>
                    <a:pt x="108743" y="715147"/>
                    <a:pt x="109937" y="716171"/>
                    <a:pt x="111132" y="717110"/>
                  </a:cubicBezTo>
                  <a:lnTo>
                    <a:pt x="111985" y="717793"/>
                  </a:lnTo>
                  <a:cubicBezTo>
                    <a:pt x="112838" y="719329"/>
                    <a:pt x="113777" y="720865"/>
                    <a:pt x="114629" y="722401"/>
                  </a:cubicBezTo>
                  <a:cubicBezTo>
                    <a:pt x="114459" y="722401"/>
                    <a:pt x="114374" y="722401"/>
                    <a:pt x="114203" y="722401"/>
                  </a:cubicBezTo>
                  <a:lnTo>
                    <a:pt x="110108" y="719329"/>
                  </a:lnTo>
                  <a:close/>
                  <a:moveTo>
                    <a:pt x="113094" y="722487"/>
                  </a:moveTo>
                  <a:cubicBezTo>
                    <a:pt x="113094" y="722487"/>
                    <a:pt x="112838" y="723169"/>
                    <a:pt x="112753" y="723426"/>
                  </a:cubicBezTo>
                  <a:cubicBezTo>
                    <a:pt x="112753" y="723682"/>
                    <a:pt x="112582" y="723852"/>
                    <a:pt x="112582" y="724108"/>
                  </a:cubicBezTo>
                  <a:cubicBezTo>
                    <a:pt x="111985" y="722913"/>
                    <a:pt x="111302" y="721633"/>
                    <a:pt x="110705" y="720438"/>
                  </a:cubicBezTo>
                  <a:lnTo>
                    <a:pt x="113179" y="722572"/>
                  </a:lnTo>
                  <a:close/>
                  <a:moveTo>
                    <a:pt x="93727" y="685872"/>
                  </a:moveTo>
                  <a:lnTo>
                    <a:pt x="94239" y="684933"/>
                  </a:lnTo>
                  <a:cubicBezTo>
                    <a:pt x="95518" y="687665"/>
                    <a:pt x="96884" y="690396"/>
                    <a:pt x="98249" y="693041"/>
                  </a:cubicBezTo>
                  <a:lnTo>
                    <a:pt x="98249" y="693041"/>
                  </a:lnTo>
                  <a:cubicBezTo>
                    <a:pt x="98249" y="693041"/>
                    <a:pt x="98334" y="693212"/>
                    <a:pt x="98334" y="693212"/>
                  </a:cubicBezTo>
                  <a:lnTo>
                    <a:pt x="98334" y="693383"/>
                  </a:lnTo>
                  <a:cubicBezTo>
                    <a:pt x="98334" y="693383"/>
                    <a:pt x="98420" y="693383"/>
                    <a:pt x="98420" y="693383"/>
                  </a:cubicBezTo>
                  <a:cubicBezTo>
                    <a:pt x="99358" y="695090"/>
                    <a:pt x="100296" y="696882"/>
                    <a:pt x="101235" y="698589"/>
                  </a:cubicBezTo>
                  <a:lnTo>
                    <a:pt x="100894" y="700723"/>
                  </a:lnTo>
                  <a:cubicBezTo>
                    <a:pt x="98504" y="695773"/>
                    <a:pt x="96116" y="690822"/>
                    <a:pt x="93727" y="685872"/>
                  </a:cubicBezTo>
                  <a:close/>
                  <a:moveTo>
                    <a:pt x="102088" y="711391"/>
                  </a:moveTo>
                  <a:cubicBezTo>
                    <a:pt x="101320" y="713525"/>
                    <a:pt x="100467" y="715830"/>
                    <a:pt x="99529" y="718475"/>
                  </a:cubicBezTo>
                  <a:lnTo>
                    <a:pt x="99529" y="718219"/>
                  </a:lnTo>
                  <a:cubicBezTo>
                    <a:pt x="99529" y="718219"/>
                    <a:pt x="100382" y="709087"/>
                    <a:pt x="100382" y="709087"/>
                  </a:cubicBezTo>
                  <a:lnTo>
                    <a:pt x="100382" y="708490"/>
                  </a:lnTo>
                  <a:cubicBezTo>
                    <a:pt x="100979" y="709429"/>
                    <a:pt x="101491" y="710367"/>
                    <a:pt x="102003" y="711306"/>
                  </a:cubicBezTo>
                  <a:close/>
                  <a:moveTo>
                    <a:pt x="88864" y="675630"/>
                  </a:moveTo>
                  <a:lnTo>
                    <a:pt x="88864" y="675460"/>
                  </a:lnTo>
                  <a:cubicBezTo>
                    <a:pt x="88864" y="675460"/>
                    <a:pt x="88864" y="675460"/>
                    <a:pt x="88864" y="675460"/>
                  </a:cubicBezTo>
                  <a:cubicBezTo>
                    <a:pt x="88181" y="674180"/>
                    <a:pt x="87584" y="672814"/>
                    <a:pt x="86901" y="671534"/>
                  </a:cubicBezTo>
                  <a:lnTo>
                    <a:pt x="87499" y="670509"/>
                  </a:lnTo>
                  <a:cubicBezTo>
                    <a:pt x="88779" y="673241"/>
                    <a:pt x="90058" y="675886"/>
                    <a:pt x="91338" y="678618"/>
                  </a:cubicBezTo>
                  <a:lnTo>
                    <a:pt x="89376" y="675630"/>
                  </a:lnTo>
                  <a:cubicBezTo>
                    <a:pt x="89376" y="675630"/>
                    <a:pt x="89120" y="675630"/>
                    <a:pt x="89205" y="675716"/>
                  </a:cubicBezTo>
                  <a:lnTo>
                    <a:pt x="93130" y="682373"/>
                  </a:lnTo>
                  <a:cubicBezTo>
                    <a:pt x="93130" y="682373"/>
                    <a:pt x="93386" y="682970"/>
                    <a:pt x="93556" y="683226"/>
                  </a:cubicBezTo>
                  <a:lnTo>
                    <a:pt x="93130" y="684251"/>
                  </a:lnTo>
                  <a:cubicBezTo>
                    <a:pt x="91765" y="681434"/>
                    <a:pt x="90485" y="678618"/>
                    <a:pt x="89120" y="675801"/>
                  </a:cubicBezTo>
                  <a:lnTo>
                    <a:pt x="89120" y="675801"/>
                  </a:lnTo>
                  <a:cubicBezTo>
                    <a:pt x="89120" y="675801"/>
                    <a:pt x="89034" y="675630"/>
                    <a:pt x="89034" y="675630"/>
                  </a:cubicBezTo>
                  <a:close/>
                  <a:moveTo>
                    <a:pt x="59515" y="603596"/>
                  </a:moveTo>
                  <a:lnTo>
                    <a:pt x="62757" y="612216"/>
                  </a:lnTo>
                  <a:cubicBezTo>
                    <a:pt x="64975" y="617850"/>
                    <a:pt x="67193" y="623483"/>
                    <a:pt x="69497" y="629116"/>
                  </a:cubicBezTo>
                  <a:cubicBezTo>
                    <a:pt x="68985" y="630225"/>
                    <a:pt x="68388" y="631249"/>
                    <a:pt x="67876" y="632359"/>
                  </a:cubicBezTo>
                  <a:cubicBezTo>
                    <a:pt x="64036" y="624080"/>
                    <a:pt x="60282" y="615716"/>
                    <a:pt x="56699" y="607352"/>
                  </a:cubicBezTo>
                  <a:cubicBezTo>
                    <a:pt x="57638" y="606072"/>
                    <a:pt x="58576" y="604877"/>
                    <a:pt x="59515" y="603596"/>
                  </a:cubicBezTo>
                  <a:close/>
                  <a:moveTo>
                    <a:pt x="56443" y="601463"/>
                  </a:moveTo>
                  <a:cubicBezTo>
                    <a:pt x="56528" y="599841"/>
                    <a:pt x="56699" y="598219"/>
                    <a:pt x="56870" y="596598"/>
                  </a:cubicBezTo>
                  <a:lnTo>
                    <a:pt x="57211" y="597622"/>
                  </a:lnTo>
                  <a:lnTo>
                    <a:pt x="57894" y="599414"/>
                  </a:lnTo>
                  <a:cubicBezTo>
                    <a:pt x="57382" y="600097"/>
                    <a:pt x="56955" y="600780"/>
                    <a:pt x="56443" y="601548"/>
                  </a:cubicBezTo>
                  <a:close/>
                  <a:moveTo>
                    <a:pt x="69156" y="620751"/>
                  </a:moveTo>
                  <a:lnTo>
                    <a:pt x="69156" y="607778"/>
                  </a:lnTo>
                  <a:cubicBezTo>
                    <a:pt x="69326" y="603426"/>
                    <a:pt x="69326" y="599158"/>
                    <a:pt x="69497" y="594805"/>
                  </a:cubicBezTo>
                  <a:cubicBezTo>
                    <a:pt x="69497" y="593269"/>
                    <a:pt x="69668" y="591733"/>
                    <a:pt x="69753" y="590197"/>
                  </a:cubicBezTo>
                  <a:cubicBezTo>
                    <a:pt x="71885" y="587465"/>
                    <a:pt x="74018" y="584734"/>
                    <a:pt x="76151" y="581918"/>
                  </a:cubicBezTo>
                  <a:lnTo>
                    <a:pt x="76151" y="581918"/>
                  </a:lnTo>
                  <a:cubicBezTo>
                    <a:pt x="76151" y="581918"/>
                    <a:pt x="76151" y="581918"/>
                    <a:pt x="76151" y="581918"/>
                  </a:cubicBezTo>
                  <a:lnTo>
                    <a:pt x="76151" y="581918"/>
                  </a:lnTo>
                  <a:cubicBezTo>
                    <a:pt x="76151" y="581918"/>
                    <a:pt x="76151" y="581918"/>
                    <a:pt x="76151" y="581918"/>
                  </a:cubicBezTo>
                  <a:cubicBezTo>
                    <a:pt x="78626" y="578419"/>
                    <a:pt x="81100" y="575005"/>
                    <a:pt x="83574" y="571505"/>
                  </a:cubicBezTo>
                  <a:lnTo>
                    <a:pt x="83745" y="571932"/>
                  </a:lnTo>
                  <a:cubicBezTo>
                    <a:pt x="84171" y="573127"/>
                    <a:pt x="84598" y="574236"/>
                    <a:pt x="85025" y="575431"/>
                  </a:cubicBezTo>
                  <a:lnTo>
                    <a:pt x="84427" y="585246"/>
                  </a:lnTo>
                  <a:lnTo>
                    <a:pt x="84427" y="586697"/>
                  </a:lnTo>
                  <a:cubicBezTo>
                    <a:pt x="84427" y="586697"/>
                    <a:pt x="83915" y="586356"/>
                    <a:pt x="83745" y="586185"/>
                  </a:cubicBezTo>
                  <a:cubicBezTo>
                    <a:pt x="82977" y="585588"/>
                    <a:pt x="82124" y="585076"/>
                    <a:pt x="81356" y="584478"/>
                  </a:cubicBezTo>
                  <a:lnTo>
                    <a:pt x="77602" y="581918"/>
                  </a:lnTo>
                  <a:lnTo>
                    <a:pt x="80161" y="585759"/>
                  </a:lnTo>
                  <a:cubicBezTo>
                    <a:pt x="81441" y="587722"/>
                    <a:pt x="82806" y="589685"/>
                    <a:pt x="84171" y="591648"/>
                  </a:cubicBezTo>
                  <a:lnTo>
                    <a:pt x="84001" y="596171"/>
                  </a:lnTo>
                  <a:cubicBezTo>
                    <a:pt x="84001" y="596171"/>
                    <a:pt x="84257" y="596256"/>
                    <a:pt x="84257" y="596171"/>
                  </a:cubicBezTo>
                  <a:lnTo>
                    <a:pt x="84683" y="592245"/>
                  </a:lnTo>
                  <a:cubicBezTo>
                    <a:pt x="85451" y="593269"/>
                    <a:pt x="86134" y="594379"/>
                    <a:pt x="86901" y="595403"/>
                  </a:cubicBezTo>
                  <a:cubicBezTo>
                    <a:pt x="85195" y="598561"/>
                    <a:pt x="83489" y="601804"/>
                    <a:pt x="81783" y="604962"/>
                  </a:cubicBezTo>
                  <a:lnTo>
                    <a:pt x="81356" y="604450"/>
                  </a:lnTo>
                  <a:lnTo>
                    <a:pt x="74104" y="596171"/>
                  </a:lnTo>
                  <a:cubicBezTo>
                    <a:pt x="74104" y="596171"/>
                    <a:pt x="73848" y="596171"/>
                    <a:pt x="73933" y="596342"/>
                  </a:cubicBezTo>
                  <a:lnTo>
                    <a:pt x="80673" y="605133"/>
                  </a:lnTo>
                  <a:lnTo>
                    <a:pt x="81271" y="605901"/>
                  </a:lnTo>
                  <a:cubicBezTo>
                    <a:pt x="79820" y="608632"/>
                    <a:pt x="78455" y="611363"/>
                    <a:pt x="77005" y="614180"/>
                  </a:cubicBezTo>
                  <a:lnTo>
                    <a:pt x="75725" y="611448"/>
                  </a:lnTo>
                  <a:cubicBezTo>
                    <a:pt x="75725" y="611448"/>
                    <a:pt x="75469" y="611448"/>
                    <a:pt x="75555" y="611534"/>
                  </a:cubicBezTo>
                  <a:lnTo>
                    <a:pt x="76834" y="614606"/>
                  </a:lnTo>
                  <a:cubicBezTo>
                    <a:pt x="76322" y="615545"/>
                    <a:pt x="75896" y="616484"/>
                    <a:pt x="75384" y="617423"/>
                  </a:cubicBezTo>
                  <a:cubicBezTo>
                    <a:pt x="75213" y="617081"/>
                    <a:pt x="75128" y="616740"/>
                    <a:pt x="74957" y="616399"/>
                  </a:cubicBezTo>
                  <a:cubicBezTo>
                    <a:pt x="74957" y="616313"/>
                    <a:pt x="74701" y="616399"/>
                    <a:pt x="74786" y="616399"/>
                  </a:cubicBezTo>
                  <a:cubicBezTo>
                    <a:pt x="74957" y="616825"/>
                    <a:pt x="75042" y="617252"/>
                    <a:pt x="75213" y="617679"/>
                  </a:cubicBezTo>
                  <a:cubicBezTo>
                    <a:pt x="73763" y="620581"/>
                    <a:pt x="72312" y="623483"/>
                    <a:pt x="70862" y="626384"/>
                  </a:cubicBezTo>
                  <a:cubicBezTo>
                    <a:pt x="68643" y="621520"/>
                    <a:pt x="66426" y="616655"/>
                    <a:pt x="64293" y="611790"/>
                  </a:cubicBezTo>
                  <a:lnTo>
                    <a:pt x="60368" y="602572"/>
                  </a:lnTo>
                  <a:cubicBezTo>
                    <a:pt x="62927" y="599244"/>
                    <a:pt x="65487" y="595830"/>
                    <a:pt x="68047" y="592501"/>
                  </a:cubicBezTo>
                  <a:cubicBezTo>
                    <a:pt x="68047" y="593355"/>
                    <a:pt x="68047" y="594123"/>
                    <a:pt x="68047" y="594976"/>
                  </a:cubicBezTo>
                  <a:cubicBezTo>
                    <a:pt x="68047" y="599244"/>
                    <a:pt x="68217" y="603596"/>
                    <a:pt x="68388" y="607864"/>
                  </a:cubicBezTo>
                  <a:lnTo>
                    <a:pt x="68985" y="620751"/>
                  </a:lnTo>
                  <a:cubicBezTo>
                    <a:pt x="68985" y="620751"/>
                    <a:pt x="69241" y="620837"/>
                    <a:pt x="69241" y="620751"/>
                  </a:cubicBezTo>
                  <a:close/>
                  <a:moveTo>
                    <a:pt x="208137" y="444165"/>
                  </a:moveTo>
                  <a:cubicBezTo>
                    <a:pt x="207711" y="444678"/>
                    <a:pt x="207284" y="445190"/>
                    <a:pt x="206772" y="445702"/>
                  </a:cubicBezTo>
                  <a:cubicBezTo>
                    <a:pt x="204383" y="447409"/>
                    <a:pt x="201909" y="449030"/>
                    <a:pt x="199520" y="450737"/>
                  </a:cubicBezTo>
                  <a:cubicBezTo>
                    <a:pt x="198155" y="448006"/>
                    <a:pt x="196705" y="445360"/>
                    <a:pt x="195254" y="442629"/>
                  </a:cubicBezTo>
                  <a:cubicBezTo>
                    <a:pt x="193036" y="438447"/>
                    <a:pt x="190733" y="434265"/>
                    <a:pt x="188344" y="430083"/>
                  </a:cubicBezTo>
                  <a:cubicBezTo>
                    <a:pt x="189794" y="428803"/>
                    <a:pt x="191245" y="427522"/>
                    <a:pt x="192780" y="426242"/>
                  </a:cubicBezTo>
                  <a:cubicBezTo>
                    <a:pt x="194145" y="425133"/>
                    <a:pt x="195425" y="424023"/>
                    <a:pt x="196790" y="422914"/>
                  </a:cubicBezTo>
                  <a:cubicBezTo>
                    <a:pt x="200629" y="429912"/>
                    <a:pt x="204383" y="436996"/>
                    <a:pt x="208137" y="444165"/>
                  </a:cubicBezTo>
                  <a:close/>
                  <a:moveTo>
                    <a:pt x="196278" y="419158"/>
                  </a:moveTo>
                  <a:cubicBezTo>
                    <a:pt x="196278" y="419158"/>
                    <a:pt x="196534" y="418988"/>
                    <a:pt x="196619" y="418902"/>
                  </a:cubicBezTo>
                  <a:cubicBezTo>
                    <a:pt x="196534" y="418902"/>
                    <a:pt x="196449" y="419073"/>
                    <a:pt x="196278" y="419158"/>
                  </a:cubicBezTo>
                  <a:cubicBezTo>
                    <a:pt x="196278" y="419158"/>
                    <a:pt x="196278" y="419158"/>
                    <a:pt x="196278" y="419158"/>
                  </a:cubicBezTo>
                  <a:close/>
                  <a:moveTo>
                    <a:pt x="233221" y="447921"/>
                  </a:moveTo>
                  <a:lnTo>
                    <a:pt x="233221" y="447921"/>
                  </a:lnTo>
                  <a:cubicBezTo>
                    <a:pt x="233221" y="447921"/>
                    <a:pt x="233221" y="448006"/>
                    <a:pt x="233221" y="448006"/>
                  </a:cubicBezTo>
                  <a:cubicBezTo>
                    <a:pt x="233733" y="449116"/>
                    <a:pt x="234244" y="450225"/>
                    <a:pt x="234756" y="451335"/>
                  </a:cubicBezTo>
                  <a:cubicBezTo>
                    <a:pt x="233135" y="453639"/>
                    <a:pt x="231514" y="455943"/>
                    <a:pt x="229893" y="458248"/>
                  </a:cubicBezTo>
                  <a:cubicBezTo>
                    <a:pt x="229467" y="458589"/>
                    <a:pt x="229126" y="458845"/>
                    <a:pt x="228699" y="459187"/>
                  </a:cubicBezTo>
                  <a:cubicBezTo>
                    <a:pt x="225883" y="453639"/>
                    <a:pt x="223068" y="448091"/>
                    <a:pt x="220252" y="442629"/>
                  </a:cubicBezTo>
                  <a:cubicBezTo>
                    <a:pt x="222897" y="440837"/>
                    <a:pt x="225542" y="439130"/>
                    <a:pt x="228272" y="437508"/>
                  </a:cubicBezTo>
                  <a:cubicBezTo>
                    <a:pt x="228528" y="437338"/>
                    <a:pt x="228784" y="437252"/>
                    <a:pt x="228955" y="437082"/>
                  </a:cubicBezTo>
                  <a:cubicBezTo>
                    <a:pt x="230320" y="440666"/>
                    <a:pt x="231685" y="444165"/>
                    <a:pt x="233050" y="447750"/>
                  </a:cubicBezTo>
                  <a:lnTo>
                    <a:pt x="233050" y="447750"/>
                  </a:lnTo>
                  <a:cubicBezTo>
                    <a:pt x="233050" y="447750"/>
                    <a:pt x="233050" y="447835"/>
                    <a:pt x="233050" y="447835"/>
                  </a:cubicBezTo>
                  <a:close/>
                  <a:moveTo>
                    <a:pt x="235609" y="453212"/>
                  </a:moveTo>
                  <a:cubicBezTo>
                    <a:pt x="235609" y="453212"/>
                    <a:pt x="235780" y="453639"/>
                    <a:pt x="235865" y="453810"/>
                  </a:cubicBezTo>
                  <a:cubicBezTo>
                    <a:pt x="235439" y="454151"/>
                    <a:pt x="235012" y="454407"/>
                    <a:pt x="234585" y="454749"/>
                  </a:cubicBezTo>
                  <a:cubicBezTo>
                    <a:pt x="234927" y="454237"/>
                    <a:pt x="235268" y="453724"/>
                    <a:pt x="235609" y="453212"/>
                  </a:cubicBezTo>
                  <a:close/>
                  <a:moveTo>
                    <a:pt x="226310" y="506640"/>
                  </a:moveTo>
                  <a:cubicBezTo>
                    <a:pt x="225542" y="505104"/>
                    <a:pt x="224774" y="503568"/>
                    <a:pt x="224092" y="502032"/>
                  </a:cubicBezTo>
                  <a:cubicBezTo>
                    <a:pt x="226993" y="498276"/>
                    <a:pt x="229979" y="494521"/>
                    <a:pt x="233050" y="490936"/>
                  </a:cubicBezTo>
                  <a:cubicBezTo>
                    <a:pt x="233818" y="492387"/>
                    <a:pt x="234671" y="493838"/>
                    <a:pt x="235439" y="495204"/>
                  </a:cubicBezTo>
                  <a:cubicBezTo>
                    <a:pt x="232367" y="498959"/>
                    <a:pt x="229296" y="502715"/>
                    <a:pt x="226310" y="506555"/>
                  </a:cubicBezTo>
                  <a:close/>
                  <a:moveTo>
                    <a:pt x="234927" y="500666"/>
                  </a:moveTo>
                  <a:cubicBezTo>
                    <a:pt x="233562" y="505616"/>
                    <a:pt x="232197" y="510567"/>
                    <a:pt x="230917" y="515602"/>
                  </a:cubicBezTo>
                  <a:cubicBezTo>
                    <a:pt x="229808" y="513468"/>
                    <a:pt x="228613" y="511249"/>
                    <a:pt x="227589" y="509030"/>
                  </a:cubicBezTo>
                  <a:cubicBezTo>
                    <a:pt x="230064" y="506214"/>
                    <a:pt x="232453" y="503397"/>
                    <a:pt x="235012" y="500666"/>
                  </a:cubicBezTo>
                  <a:close/>
                  <a:moveTo>
                    <a:pt x="218717" y="674180"/>
                  </a:moveTo>
                  <a:lnTo>
                    <a:pt x="218717" y="674009"/>
                  </a:lnTo>
                  <a:cubicBezTo>
                    <a:pt x="218717" y="674009"/>
                    <a:pt x="218717" y="674009"/>
                    <a:pt x="218717" y="674009"/>
                  </a:cubicBezTo>
                  <a:cubicBezTo>
                    <a:pt x="216072" y="665047"/>
                    <a:pt x="213427" y="656086"/>
                    <a:pt x="210953" y="647124"/>
                  </a:cubicBezTo>
                  <a:lnTo>
                    <a:pt x="211550" y="642771"/>
                  </a:lnTo>
                  <a:cubicBezTo>
                    <a:pt x="211806" y="643283"/>
                    <a:pt x="212062" y="643796"/>
                    <a:pt x="212403" y="644308"/>
                  </a:cubicBezTo>
                  <a:lnTo>
                    <a:pt x="224433" y="666498"/>
                  </a:lnTo>
                  <a:cubicBezTo>
                    <a:pt x="223324" y="671960"/>
                    <a:pt x="222300" y="677337"/>
                    <a:pt x="221276" y="682800"/>
                  </a:cubicBezTo>
                  <a:cubicBezTo>
                    <a:pt x="220508" y="679983"/>
                    <a:pt x="219740" y="677081"/>
                    <a:pt x="218973" y="674265"/>
                  </a:cubicBezTo>
                  <a:lnTo>
                    <a:pt x="218973" y="674265"/>
                  </a:lnTo>
                  <a:cubicBezTo>
                    <a:pt x="218973" y="674265"/>
                    <a:pt x="218973" y="674094"/>
                    <a:pt x="218973" y="674094"/>
                  </a:cubicBezTo>
                  <a:close/>
                  <a:moveTo>
                    <a:pt x="244909" y="772501"/>
                  </a:moveTo>
                  <a:cubicBezTo>
                    <a:pt x="244909" y="773781"/>
                    <a:pt x="245080" y="775147"/>
                    <a:pt x="245080" y="776427"/>
                  </a:cubicBezTo>
                  <a:cubicBezTo>
                    <a:pt x="242691" y="773440"/>
                    <a:pt x="240387" y="770453"/>
                    <a:pt x="237998" y="767551"/>
                  </a:cubicBezTo>
                  <a:cubicBezTo>
                    <a:pt x="237998" y="763710"/>
                    <a:pt x="237828" y="759784"/>
                    <a:pt x="237742" y="755943"/>
                  </a:cubicBezTo>
                  <a:lnTo>
                    <a:pt x="244824" y="767807"/>
                  </a:lnTo>
                  <a:cubicBezTo>
                    <a:pt x="244824" y="769343"/>
                    <a:pt x="244824" y="770879"/>
                    <a:pt x="244824" y="772330"/>
                  </a:cubicBezTo>
                  <a:lnTo>
                    <a:pt x="244824" y="772330"/>
                  </a:lnTo>
                  <a:cubicBezTo>
                    <a:pt x="244824" y="772330"/>
                    <a:pt x="244824" y="772501"/>
                    <a:pt x="244824" y="772501"/>
                  </a:cubicBezTo>
                  <a:lnTo>
                    <a:pt x="244824" y="772501"/>
                  </a:lnTo>
                  <a:close/>
                  <a:moveTo>
                    <a:pt x="261802" y="839755"/>
                  </a:moveTo>
                  <a:cubicBezTo>
                    <a:pt x="261802" y="839755"/>
                    <a:pt x="262228" y="840182"/>
                    <a:pt x="262484" y="840438"/>
                  </a:cubicBezTo>
                  <a:cubicBezTo>
                    <a:pt x="265641" y="843682"/>
                    <a:pt x="268798" y="846925"/>
                    <a:pt x="272040" y="850168"/>
                  </a:cubicBezTo>
                  <a:cubicBezTo>
                    <a:pt x="270845" y="849485"/>
                    <a:pt x="269651" y="848802"/>
                    <a:pt x="268457" y="848034"/>
                  </a:cubicBezTo>
                  <a:lnTo>
                    <a:pt x="268457" y="848034"/>
                  </a:lnTo>
                  <a:cubicBezTo>
                    <a:pt x="268457" y="848034"/>
                    <a:pt x="268457" y="848034"/>
                    <a:pt x="268457" y="848034"/>
                  </a:cubicBezTo>
                  <a:lnTo>
                    <a:pt x="268457" y="848034"/>
                  </a:lnTo>
                  <a:cubicBezTo>
                    <a:pt x="268457" y="848034"/>
                    <a:pt x="268457" y="848034"/>
                    <a:pt x="268457" y="848034"/>
                  </a:cubicBezTo>
                  <a:cubicBezTo>
                    <a:pt x="263594" y="845474"/>
                    <a:pt x="258730" y="842999"/>
                    <a:pt x="253867" y="840524"/>
                  </a:cubicBezTo>
                  <a:cubicBezTo>
                    <a:pt x="253867" y="840182"/>
                    <a:pt x="253867" y="839755"/>
                    <a:pt x="253782" y="839414"/>
                  </a:cubicBezTo>
                  <a:cubicBezTo>
                    <a:pt x="254294" y="839755"/>
                    <a:pt x="254806" y="840097"/>
                    <a:pt x="255318" y="840524"/>
                  </a:cubicBezTo>
                  <a:cubicBezTo>
                    <a:pt x="255318" y="840524"/>
                    <a:pt x="255488" y="840353"/>
                    <a:pt x="255488" y="840353"/>
                  </a:cubicBezTo>
                  <a:cubicBezTo>
                    <a:pt x="254891" y="839841"/>
                    <a:pt x="254379" y="839329"/>
                    <a:pt x="253782" y="838817"/>
                  </a:cubicBezTo>
                  <a:cubicBezTo>
                    <a:pt x="253696" y="837793"/>
                    <a:pt x="253612" y="836683"/>
                    <a:pt x="253441" y="835659"/>
                  </a:cubicBezTo>
                  <a:cubicBezTo>
                    <a:pt x="256256" y="837024"/>
                    <a:pt x="259157" y="838390"/>
                    <a:pt x="261972" y="839841"/>
                  </a:cubicBezTo>
                  <a:close/>
                  <a:moveTo>
                    <a:pt x="259328" y="832416"/>
                  </a:moveTo>
                  <a:cubicBezTo>
                    <a:pt x="259328" y="832416"/>
                    <a:pt x="259669" y="832586"/>
                    <a:pt x="259754" y="832672"/>
                  </a:cubicBezTo>
                  <a:cubicBezTo>
                    <a:pt x="261120" y="834037"/>
                    <a:pt x="262484" y="835403"/>
                    <a:pt x="263764" y="836854"/>
                  </a:cubicBezTo>
                  <a:cubicBezTo>
                    <a:pt x="262228" y="835403"/>
                    <a:pt x="260778" y="833952"/>
                    <a:pt x="259242" y="832416"/>
                  </a:cubicBezTo>
                  <a:close/>
                  <a:moveTo>
                    <a:pt x="272125" y="844706"/>
                  </a:moveTo>
                  <a:lnTo>
                    <a:pt x="273917" y="845559"/>
                  </a:lnTo>
                  <a:lnTo>
                    <a:pt x="271187" y="842060"/>
                  </a:lnTo>
                  <a:cubicBezTo>
                    <a:pt x="269566" y="840012"/>
                    <a:pt x="267859" y="837963"/>
                    <a:pt x="266068" y="836000"/>
                  </a:cubicBezTo>
                  <a:cubicBezTo>
                    <a:pt x="269054" y="837622"/>
                    <a:pt x="272040" y="839243"/>
                    <a:pt x="274941" y="840865"/>
                  </a:cubicBezTo>
                  <a:cubicBezTo>
                    <a:pt x="275367" y="843426"/>
                    <a:pt x="275794" y="845901"/>
                    <a:pt x="276220" y="848461"/>
                  </a:cubicBezTo>
                  <a:lnTo>
                    <a:pt x="276220" y="848632"/>
                  </a:lnTo>
                  <a:cubicBezTo>
                    <a:pt x="274855" y="847352"/>
                    <a:pt x="273405" y="845986"/>
                    <a:pt x="272040" y="844706"/>
                  </a:cubicBezTo>
                  <a:close/>
                  <a:moveTo>
                    <a:pt x="278780" y="861519"/>
                  </a:moveTo>
                  <a:lnTo>
                    <a:pt x="279804" y="866555"/>
                  </a:lnTo>
                  <a:cubicBezTo>
                    <a:pt x="274770" y="862373"/>
                    <a:pt x="269736" y="858191"/>
                    <a:pt x="264703" y="853923"/>
                  </a:cubicBezTo>
                  <a:cubicBezTo>
                    <a:pt x="269395" y="856398"/>
                    <a:pt x="274173" y="858959"/>
                    <a:pt x="278780" y="861519"/>
                  </a:cubicBezTo>
                  <a:close/>
                  <a:moveTo>
                    <a:pt x="241582" y="848973"/>
                  </a:moveTo>
                  <a:cubicBezTo>
                    <a:pt x="242605" y="849997"/>
                    <a:pt x="243544" y="850936"/>
                    <a:pt x="244568" y="851960"/>
                  </a:cubicBezTo>
                  <a:cubicBezTo>
                    <a:pt x="243629" y="851534"/>
                    <a:pt x="242691" y="851192"/>
                    <a:pt x="241667" y="850766"/>
                  </a:cubicBezTo>
                  <a:lnTo>
                    <a:pt x="241667" y="848973"/>
                  </a:lnTo>
                  <a:close/>
                  <a:moveTo>
                    <a:pt x="236889" y="839329"/>
                  </a:moveTo>
                  <a:cubicBezTo>
                    <a:pt x="237742" y="839841"/>
                    <a:pt x="238681" y="840268"/>
                    <a:pt x="239534" y="840780"/>
                  </a:cubicBezTo>
                  <a:lnTo>
                    <a:pt x="239705" y="842572"/>
                  </a:lnTo>
                  <a:cubicBezTo>
                    <a:pt x="238766" y="841462"/>
                    <a:pt x="237828" y="840438"/>
                    <a:pt x="236889" y="839329"/>
                  </a:cubicBezTo>
                  <a:close/>
                  <a:moveTo>
                    <a:pt x="231259" y="824734"/>
                  </a:moveTo>
                  <a:cubicBezTo>
                    <a:pt x="232026" y="825161"/>
                    <a:pt x="232879" y="825588"/>
                    <a:pt x="233647" y="825929"/>
                  </a:cubicBezTo>
                  <a:cubicBezTo>
                    <a:pt x="235183" y="826953"/>
                    <a:pt x="236804" y="827977"/>
                    <a:pt x="238339" y="829002"/>
                  </a:cubicBezTo>
                  <a:cubicBezTo>
                    <a:pt x="238339" y="829770"/>
                    <a:pt x="238510" y="830623"/>
                    <a:pt x="238596" y="831391"/>
                  </a:cubicBezTo>
                  <a:cubicBezTo>
                    <a:pt x="238169" y="830965"/>
                    <a:pt x="237742" y="830623"/>
                    <a:pt x="237316" y="830282"/>
                  </a:cubicBezTo>
                  <a:cubicBezTo>
                    <a:pt x="235268" y="828404"/>
                    <a:pt x="233306" y="826612"/>
                    <a:pt x="231259" y="824734"/>
                  </a:cubicBezTo>
                  <a:close/>
                  <a:moveTo>
                    <a:pt x="233391" y="819784"/>
                  </a:moveTo>
                  <a:cubicBezTo>
                    <a:pt x="233903" y="820040"/>
                    <a:pt x="234330" y="820211"/>
                    <a:pt x="234842" y="820467"/>
                  </a:cubicBezTo>
                  <a:lnTo>
                    <a:pt x="236121" y="821918"/>
                  </a:lnTo>
                  <a:lnTo>
                    <a:pt x="233391" y="819784"/>
                  </a:lnTo>
                  <a:close/>
                  <a:moveTo>
                    <a:pt x="232453" y="813895"/>
                  </a:moveTo>
                  <a:cubicBezTo>
                    <a:pt x="229040" y="810225"/>
                    <a:pt x="225627" y="806555"/>
                    <a:pt x="222214" y="802885"/>
                  </a:cubicBezTo>
                  <a:cubicBezTo>
                    <a:pt x="227163" y="806299"/>
                    <a:pt x="232026" y="809798"/>
                    <a:pt x="236804" y="813383"/>
                  </a:cubicBezTo>
                  <a:cubicBezTo>
                    <a:pt x="236889" y="814322"/>
                    <a:pt x="236975" y="815346"/>
                    <a:pt x="237060" y="816285"/>
                  </a:cubicBezTo>
                  <a:cubicBezTo>
                    <a:pt x="235524" y="815517"/>
                    <a:pt x="233988" y="814663"/>
                    <a:pt x="232367" y="813895"/>
                  </a:cubicBezTo>
                  <a:close/>
                  <a:moveTo>
                    <a:pt x="212830" y="803738"/>
                  </a:moveTo>
                  <a:lnTo>
                    <a:pt x="212830" y="801775"/>
                  </a:lnTo>
                  <a:cubicBezTo>
                    <a:pt x="212830" y="801775"/>
                    <a:pt x="213171" y="796654"/>
                    <a:pt x="213171" y="796654"/>
                  </a:cubicBezTo>
                  <a:cubicBezTo>
                    <a:pt x="213512" y="796911"/>
                    <a:pt x="213939" y="797167"/>
                    <a:pt x="214280" y="797423"/>
                  </a:cubicBezTo>
                  <a:cubicBezTo>
                    <a:pt x="215048" y="798276"/>
                    <a:pt x="215731" y="799044"/>
                    <a:pt x="216498" y="799898"/>
                  </a:cubicBezTo>
                  <a:lnTo>
                    <a:pt x="226395" y="810993"/>
                  </a:lnTo>
                  <a:cubicBezTo>
                    <a:pt x="226395" y="810993"/>
                    <a:pt x="225798" y="810652"/>
                    <a:pt x="225456" y="810566"/>
                  </a:cubicBezTo>
                  <a:lnTo>
                    <a:pt x="225456" y="810566"/>
                  </a:lnTo>
                  <a:cubicBezTo>
                    <a:pt x="225456" y="810566"/>
                    <a:pt x="225456" y="810566"/>
                    <a:pt x="225456" y="810566"/>
                  </a:cubicBezTo>
                  <a:lnTo>
                    <a:pt x="225456" y="810566"/>
                  </a:lnTo>
                  <a:cubicBezTo>
                    <a:pt x="225456" y="810566"/>
                    <a:pt x="225456" y="810566"/>
                    <a:pt x="225456" y="810566"/>
                  </a:cubicBezTo>
                  <a:cubicBezTo>
                    <a:pt x="222471" y="809201"/>
                    <a:pt x="219485" y="807921"/>
                    <a:pt x="216498" y="806640"/>
                  </a:cubicBezTo>
                  <a:lnTo>
                    <a:pt x="212830" y="803824"/>
                  </a:lnTo>
                  <a:close/>
                  <a:moveTo>
                    <a:pt x="218802" y="817053"/>
                  </a:moveTo>
                  <a:cubicBezTo>
                    <a:pt x="218802" y="817053"/>
                    <a:pt x="218290" y="816797"/>
                    <a:pt x="218034" y="816626"/>
                  </a:cubicBezTo>
                  <a:lnTo>
                    <a:pt x="217437" y="815858"/>
                  </a:lnTo>
                  <a:cubicBezTo>
                    <a:pt x="217437" y="815858"/>
                    <a:pt x="217693" y="816029"/>
                    <a:pt x="217864" y="816114"/>
                  </a:cubicBezTo>
                  <a:cubicBezTo>
                    <a:pt x="218205" y="816455"/>
                    <a:pt x="218461" y="816711"/>
                    <a:pt x="218802" y="817053"/>
                  </a:cubicBezTo>
                  <a:close/>
                  <a:moveTo>
                    <a:pt x="195511" y="813383"/>
                  </a:moveTo>
                  <a:cubicBezTo>
                    <a:pt x="189197" y="807238"/>
                    <a:pt x="182883" y="801093"/>
                    <a:pt x="176741" y="794777"/>
                  </a:cubicBezTo>
                  <a:cubicBezTo>
                    <a:pt x="176826" y="794777"/>
                    <a:pt x="176911" y="794777"/>
                    <a:pt x="176996" y="794862"/>
                  </a:cubicBezTo>
                  <a:cubicBezTo>
                    <a:pt x="179983" y="796654"/>
                    <a:pt x="182969" y="798362"/>
                    <a:pt x="185955" y="800069"/>
                  </a:cubicBezTo>
                  <a:cubicBezTo>
                    <a:pt x="187661" y="802544"/>
                    <a:pt x="189282" y="805104"/>
                    <a:pt x="190988" y="807579"/>
                  </a:cubicBezTo>
                  <a:cubicBezTo>
                    <a:pt x="190988" y="807665"/>
                    <a:pt x="191245" y="807579"/>
                    <a:pt x="191159" y="807494"/>
                  </a:cubicBezTo>
                  <a:cubicBezTo>
                    <a:pt x="189794" y="805275"/>
                    <a:pt x="188514" y="803056"/>
                    <a:pt x="187149" y="800837"/>
                  </a:cubicBezTo>
                  <a:cubicBezTo>
                    <a:pt x="190988" y="803056"/>
                    <a:pt x="194828" y="805189"/>
                    <a:pt x="198667" y="807323"/>
                  </a:cubicBezTo>
                  <a:cubicBezTo>
                    <a:pt x="198667" y="809798"/>
                    <a:pt x="198667" y="812273"/>
                    <a:pt x="198667" y="814834"/>
                  </a:cubicBezTo>
                  <a:cubicBezTo>
                    <a:pt x="197558" y="814322"/>
                    <a:pt x="196534" y="813895"/>
                    <a:pt x="195425" y="813383"/>
                  </a:cubicBezTo>
                  <a:close/>
                  <a:moveTo>
                    <a:pt x="198752" y="816285"/>
                  </a:moveTo>
                  <a:lnTo>
                    <a:pt x="198752" y="816455"/>
                  </a:lnTo>
                  <a:cubicBezTo>
                    <a:pt x="198752" y="816455"/>
                    <a:pt x="198496" y="816199"/>
                    <a:pt x="198411" y="816114"/>
                  </a:cubicBezTo>
                  <a:cubicBezTo>
                    <a:pt x="198496" y="816114"/>
                    <a:pt x="198667" y="816199"/>
                    <a:pt x="198752" y="816285"/>
                  </a:cubicBezTo>
                  <a:close/>
                  <a:moveTo>
                    <a:pt x="134679" y="737508"/>
                  </a:moveTo>
                  <a:lnTo>
                    <a:pt x="135191" y="736057"/>
                  </a:lnTo>
                  <a:cubicBezTo>
                    <a:pt x="138945" y="738874"/>
                    <a:pt x="142699" y="741605"/>
                    <a:pt x="146538" y="744336"/>
                  </a:cubicBezTo>
                  <a:cubicBezTo>
                    <a:pt x="147221" y="745275"/>
                    <a:pt x="147903" y="746214"/>
                    <a:pt x="148586" y="747153"/>
                  </a:cubicBezTo>
                  <a:cubicBezTo>
                    <a:pt x="143893" y="743995"/>
                    <a:pt x="139286" y="740751"/>
                    <a:pt x="134594" y="737508"/>
                  </a:cubicBezTo>
                  <a:close/>
                  <a:moveTo>
                    <a:pt x="142528" y="746726"/>
                  </a:moveTo>
                  <a:cubicBezTo>
                    <a:pt x="140054" y="745275"/>
                    <a:pt x="137580" y="743824"/>
                    <a:pt x="135020" y="742373"/>
                  </a:cubicBezTo>
                  <a:cubicBezTo>
                    <a:pt x="134509" y="741690"/>
                    <a:pt x="134082" y="741093"/>
                    <a:pt x="133570" y="740410"/>
                  </a:cubicBezTo>
                  <a:lnTo>
                    <a:pt x="133826" y="739813"/>
                  </a:lnTo>
                  <a:cubicBezTo>
                    <a:pt x="136727" y="742117"/>
                    <a:pt x="139627" y="744421"/>
                    <a:pt x="142528" y="746726"/>
                  </a:cubicBezTo>
                  <a:close/>
                  <a:moveTo>
                    <a:pt x="77346" y="523113"/>
                  </a:moveTo>
                  <a:cubicBezTo>
                    <a:pt x="77602" y="521150"/>
                    <a:pt x="77943" y="519272"/>
                    <a:pt x="78199" y="517309"/>
                  </a:cubicBezTo>
                  <a:cubicBezTo>
                    <a:pt x="80332" y="513724"/>
                    <a:pt x="82380" y="510140"/>
                    <a:pt x="84598" y="506555"/>
                  </a:cubicBezTo>
                  <a:cubicBezTo>
                    <a:pt x="85195" y="505616"/>
                    <a:pt x="85792" y="504678"/>
                    <a:pt x="86389" y="503739"/>
                  </a:cubicBezTo>
                  <a:cubicBezTo>
                    <a:pt x="89034" y="501349"/>
                    <a:pt x="91679" y="499044"/>
                    <a:pt x="94324" y="496740"/>
                  </a:cubicBezTo>
                  <a:cubicBezTo>
                    <a:pt x="93215" y="502117"/>
                    <a:pt x="92106" y="507579"/>
                    <a:pt x="91082" y="513042"/>
                  </a:cubicBezTo>
                  <a:lnTo>
                    <a:pt x="91082" y="513042"/>
                  </a:lnTo>
                  <a:cubicBezTo>
                    <a:pt x="91082" y="513042"/>
                    <a:pt x="91082" y="513212"/>
                    <a:pt x="91082" y="513212"/>
                  </a:cubicBezTo>
                  <a:lnTo>
                    <a:pt x="91082" y="513383"/>
                  </a:lnTo>
                  <a:cubicBezTo>
                    <a:pt x="91082" y="513383"/>
                    <a:pt x="91082" y="513383"/>
                    <a:pt x="91082" y="513383"/>
                  </a:cubicBezTo>
                  <a:cubicBezTo>
                    <a:pt x="91082" y="513468"/>
                    <a:pt x="91082" y="513554"/>
                    <a:pt x="91082" y="513639"/>
                  </a:cubicBezTo>
                  <a:cubicBezTo>
                    <a:pt x="86304" y="518077"/>
                    <a:pt x="81526" y="522601"/>
                    <a:pt x="76749" y="527124"/>
                  </a:cubicBezTo>
                  <a:cubicBezTo>
                    <a:pt x="76919" y="525844"/>
                    <a:pt x="77175" y="524564"/>
                    <a:pt x="77346" y="523283"/>
                  </a:cubicBezTo>
                  <a:lnTo>
                    <a:pt x="77346" y="523283"/>
                  </a:lnTo>
                  <a:cubicBezTo>
                    <a:pt x="77346" y="523283"/>
                    <a:pt x="77346" y="523198"/>
                    <a:pt x="77346" y="523198"/>
                  </a:cubicBezTo>
                  <a:lnTo>
                    <a:pt x="77346" y="523198"/>
                  </a:lnTo>
                  <a:close/>
                  <a:moveTo>
                    <a:pt x="131181" y="446470"/>
                  </a:moveTo>
                  <a:cubicBezTo>
                    <a:pt x="131864" y="445702"/>
                    <a:pt x="132461" y="445019"/>
                    <a:pt x="133144" y="444336"/>
                  </a:cubicBezTo>
                  <a:cubicBezTo>
                    <a:pt x="133314" y="444763"/>
                    <a:pt x="133570" y="445190"/>
                    <a:pt x="133740" y="445616"/>
                  </a:cubicBezTo>
                  <a:cubicBezTo>
                    <a:pt x="132205" y="446555"/>
                    <a:pt x="130755" y="447579"/>
                    <a:pt x="129219" y="448604"/>
                  </a:cubicBezTo>
                  <a:cubicBezTo>
                    <a:pt x="129816" y="447921"/>
                    <a:pt x="130413" y="447238"/>
                    <a:pt x="131011" y="446555"/>
                  </a:cubicBezTo>
                  <a:lnTo>
                    <a:pt x="131011" y="446555"/>
                  </a:lnTo>
                  <a:cubicBezTo>
                    <a:pt x="131011" y="446555"/>
                    <a:pt x="131011" y="446555"/>
                    <a:pt x="131011" y="446555"/>
                  </a:cubicBezTo>
                  <a:lnTo>
                    <a:pt x="131011" y="446555"/>
                  </a:lnTo>
                  <a:cubicBezTo>
                    <a:pt x="131011" y="446555"/>
                    <a:pt x="131011" y="446555"/>
                    <a:pt x="131011" y="446555"/>
                  </a:cubicBezTo>
                  <a:close/>
                  <a:moveTo>
                    <a:pt x="135020" y="448177"/>
                  </a:moveTo>
                  <a:cubicBezTo>
                    <a:pt x="136215" y="450823"/>
                    <a:pt x="137494" y="453383"/>
                    <a:pt x="138774" y="456029"/>
                  </a:cubicBezTo>
                  <a:cubicBezTo>
                    <a:pt x="134764" y="458675"/>
                    <a:pt x="130755" y="461406"/>
                    <a:pt x="126830" y="464222"/>
                  </a:cubicBezTo>
                  <a:cubicBezTo>
                    <a:pt x="126403" y="464478"/>
                    <a:pt x="125977" y="464820"/>
                    <a:pt x="125636" y="465161"/>
                  </a:cubicBezTo>
                  <a:cubicBezTo>
                    <a:pt x="124697" y="462942"/>
                    <a:pt x="123758" y="460638"/>
                    <a:pt x="122820" y="458419"/>
                  </a:cubicBezTo>
                  <a:cubicBezTo>
                    <a:pt x="124782" y="456712"/>
                    <a:pt x="126830" y="455005"/>
                    <a:pt x="128792" y="453298"/>
                  </a:cubicBezTo>
                  <a:cubicBezTo>
                    <a:pt x="130840" y="451591"/>
                    <a:pt x="132973" y="449884"/>
                    <a:pt x="135106" y="448262"/>
                  </a:cubicBezTo>
                  <a:close/>
                  <a:moveTo>
                    <a:pt x="140907" y="437764"/>
                  </a:moveTo>
                  <a:cubicBezTo>
                    <a:pt x="140907" y="437764"/>
                    <a:pt x="141590" y="437252"/>
                    <a:pt x="141931" y="436996"/>
                  </a:cubicBezTo>
                  <a:cubicBezTo>
                    <a:pt x="142443" y="437850"/>
                    <a:pt x="142869" y="438703"/>
                    <a:pt x="143381" y="439557"/>
                  </a:cubicBezTo>
                  <a:cubicBezTo>
                    <a:pt x="140737" y="441178"/>
                    <a:pt x="138092" y="442800"/>
                    <a:pt x="135532" y="444422"/>
                  </a:cubicBezTo>
                  <a:cubicBezTo>
                    <a:pt x="135191" y="443824"/>
                    <a:pt x="134935" y="443312"/>
                    <a:pt x="134594" y="442715"/>
                  </a:cubicBezTo>
                  <a:cubicBezTo>
                    <a:pt x="135277" y="441946"/>
                    <a:pt x="135959" y="441178"/>
                    <a:pt x="136727" y="440410"/>
                  </a:cubicBezTo>
                  <a:cubicBezTo>
                    <a:pt x="138092" y="439557"/>
                    <a:pt x="139542" y="438618"/>
                    <a:pt x="140907" y="437764"/>
                  </a:cubicBezTo>
                  <a:lnTo>
                    <a:pt x="140907" y="437764"/>
                  </a:lnTo>
                  <a:cubicBezTo>
                    <a:pt x="140907" y="437764"/>
                    <a:pt x="140907" y="437764"/>
                    <a:pt x="140907" y="437764"/>
                  </a:cubicBezTo>
                  <a:lnTo>
                    <a:pt x="140907" y="437764"/>
                  </a:lnTo>
                  <a:cubicBezTo>
                    <a:pt x="140907" y="437764"/>
                    <a:pt x="140907" y="437764"/>
                    <a:pt x="140907" y="437764"/>
                  </a:cubicBezTo>
                  <a:close/>
                  <a:moveTo>
                    <a:pt x="170342" y="438106"/>
                  </a:moveTo>
                  <a:cubicBezTo>
                    <a:pt x="170342" y="438106"/>
                    <a:pt x="171024" y="437594"/>
                    <a:pt x="171366" y="437338"/>
                  </a:cubicBezTo>
                  <a:cubicBezTo>
                    <a:pt x="171621" y="437850"/>
                    <a:pt x="171963" y="438276"/>
                    <a:pt x="172219" y="438788"/>
                  </a:cubicBezTo>
                  <a:cubicBezTo>
                    <a:pt x="170086" y="440666"/>
                    <a:pt x="167953" y="442629"/>
                    <a:pt x="165820" y="444592"/>
                  </a:cubicBezTo>
                  <a:cubicBezTo>
                    <a:pt x="165393" y="443824"/>
                    <a:pt x="164967" y="443056"/>
                    <a:pt x="164540" y="442373"/>
                  </a:cubicBezTo>
                  <a:cubicBezTo>
                    <a:pt x="166417" y="441008"/>
                    <a:pt x="168294" y="439642"/>
                    <a:pt x="170171" y="438276"/>
                  </a:cubicBezTo>
                  <a:lnTo>
                    <a:pt x="170171" y="438276"/>
                  </a:lnTo>
                  <a:cubicBezTo>
                    <a:pt x="170171" y="438276"/>
                    <a:pt x="170171" y="438276"/>
                    <a:pt x="170171" y="438276"/>
                  </a:cubicBezTo>
                  <a:lnTo>
                    <a:pt x="170171" y="438276"/>
                  </a:lnTo>
                  <a:cubicBezTo>
                    <a:pt x="170171" y="438276"/>
                    <a:pt x="170171" y="438276"/>
                    <a:pt x="170171" y="438276"/>
                  </a:cubicBezTo>
                  <a:close/>
                  <a:moveTo>
                    <a:pt x="185870" y="461320"/>
                  </a:moveTo>
                  <a:cubicBezTo>
                    <a:pt x="183481" y="463283"/>
                    <a:pt x="181177" y="465332"/>
                    <a:pt x="178874" y="467380"/>
                  </a:cubicBezTo>
                  <a:cubicBezTo>
                    <a:pt x="175546" y="461491"/>
                    <a:pt x="172219" y="455602"/>
                    <a:pt x="168806" y="449798"/>
                  </a:cubicBezTo>
                  <a:lnTo>
                    <a:pt x="175375" y="443995"/>
                  </a:lnTo>
                  <a:cubicBezTo>
                    <a:pt x="178874" y="449798"/>
                    <a:pt x="182371" y="455602"/>
                    <a:pt x="185784" y="461406"/>
                  </a:cubicBezTo>
                  <a:lnTo>
                    <a:pt x="185784" y="461406"/>
                  </a:lnTo>
                  <a:cubicBezTo>
                    <a:pt x="185784" y="461406"/>
                    <a:pt x="185784" y="461406"/>
                    <a:pt x="185784" y="461406"/>
                  </a:cubicBezTo>
                  <a:close/>
                  <a:moveTo>
                    <a:pt x="205748" y="474806"/>
                  </a:moveTo>
                  <a:lnTo>
                    <a:pt x="205748" y="474976"/>
                  </a:lnTo>
                  <a:cubicBezTo>
                    <a:pt x="205748" y="474976"/>
                    <a:pt x="205748" y="474976"/>
                    <a:pt x="205748" y="474976"/>
                  </a:cubicBezTo>
                  <a:cubicBezTo>
                    <a:pt x="206260" y="476000"/>
                    <a:pt x="206772" y="477025"/>
                    <a:pt x="207284" y="478049"/>
                  </a:cubicBezTo>
                  <a:cubicBezTo>
                    <a:pt x="206004" y="479414"/>
                    <a:pt x="204724" y="480780"/>
                    <a:pt x="203530" y="482146"/>
                  </a:cubicBezTo>
                  <a:cubicBezTo>
                    <a:pt x="200970" y="477451"/>
                    <a:pt x="198326" y="472672"/>
                    <a:pt x="195681" y="468063"/>
                  </a:cubicBezTo>
                  <a:cubicBezTo>
                    <a:pt x="197046" y="465929"/>
                    <a:pt x="198411" y="463881"/>
                    <a:pt x="199861" y="461747"/>
                  </a:cubicBezTo>
                  <a:cubicBezTo>
                    <a:pt x="201824" y="466100"/>
                    <a:pt x="203701" y="470453"/>
                    <a:pt x="205663" y="474806"/>
                  </a:cubicBezTo>
                  <a:lnTo>
                    <a:pt x="205663" y="474806"/>
                  </a:lnTo>
                  <a:cubicBezTo>
                    <a:pt x="205663" y="474806"/>
                    <a:pt x="205663" y="474976"/>
                    <a:pt x="205663" y="474976"/>
                  </a:cubicBezTo>
                  <a:close/>
                  <a:moveTo>
                    <a:pt x="216754" y="486584"/>
                  </a:moveTo>
                  <a:cubicBezTo>
                    <a:pt x="218802" y="482231"/>
                    <a:pt x="221020" y="477963"/>
                    <a:pt x="223324" y="473781"/>
                  </a:cubicBezTo>
                  <a:cubicBezTo>
                    <a:pt x="225713" y="478049"/>
                    <a:pt x="228187" y="482402"/>
                    <a:pt x="230576" y="486669"/>
                  </a:cubicBezTo>
                  <a:cubicBezTo>
                    <a:pt x="227675" y="490339"/>
                    <a:pt x="224774" y="494094"/>
                    <a:pt x="222044" y="497935"/>
                  </a:cubicBezTo>
                  <a:cubicBezTo>
                    <a:pt x="220252" y="494180"/>
                    <a:pt x="218546" y="490424"/>
                    <a:pt x="216840" y="486584"/>
                  </a:cubicBezTo>
                  <a:close/>
                  <a:moveTo>
                    <a:pt x="224092" y="509628"/>
                  </a:moveTo>
                  <a:cubicBezTo>
                    <a:pt x="222812" y="511335"/>
                    <a:pt x="221618" y="512956"/>
                    <a:pt x="220338" y="514663"/>
                  </a:cubicBezTo>
                  <a:cubicBezTo>
                    <a:pt x="219570" y="513127"/>
                    <a:pt x="218802" y="511591"/>
                    <a:pt x="218034" y="510054"/>
                  </a:cubicBezTo>
                  <a:cubicBezTo>
                    <a:pt x="219228" y="508518"/>
                    <a:pt x="220423" y="506897"/>
                    <a:pt x="221618" y="505360"/>
                  </a:cubicBezTo>
                  <a:cubicBezTo>
                    <a:pt x="222385" y="506811"/>
                    <a:pt x="223239" y="508262"/>
                    <a:pt x="224092" y="509713"/>
                  </a:cubicBezTo>
                  <a:close/>
                  <a:moveTo>
                    <a:pt x="221788" y="471221"/>
                  </a:moveTo>
                  <a:cubicBezTo>
                    <a:pt x="219485" y="475062"/>
                    <a:pt x="217266" y="478988"/>
                    <a:pt x="215133" y="482999"/>
                  </a:cubicBezTo>
                  <a:cubicBezTo>
                    <a:pt x="214536" y="481719"/>
                    <a:pt x="214024" y="480524"/>
                    <a:pt x="213427" y="479244"/>
                  </a:cubicBezTo>
                  <a:cubicBezTo>
                    <a:pt x="216157" y="476427"/>
                    <a:pt x="218973" y="473696"/>
                    <a:pt x="221873" y="470965"/>
                  </a:cubicBezTo>
                  <a:cubicBezTo>
                    <a:pt x="221873" y="470965"/>
                    <a:pt x="221873" y="470965"/>
                    <a:pt x="221873" y="471050"/>
                  </a:cubicBezTo>
                  <a:cubicBezTo>
                    <a:pt x="221873" y="471050"/>
                    <a:pt x="221788" y="471221"/>
                    <a:pt x="221702" y="471306"/>
                  </a:cubicBezTo>
                  <a:close/>
                  <a:moveTo>
                    <a:pt x="219485" y="501434"/>
                  </a:moveTo>
                  <a:cubicBezTo>
                    <a:pt x="218376" y="503056"/>
                    <a:pt x="217266" y="504592"/>
                    <a:pt x="216157" y="506214"/>
                  </a:cubicBezTo>
                  <a:cubicBezTo>
                    <a:pt x="214707" y="503312"/>
                    <a:pt x="213256" y="500410"/>
                    <a:pt x="211721" y="497508"/>
                  </a:cubicBezTo>
                  <a:cubicBezTo>
                    <a:pt x="212574" y="495545"/>
                    <a:pt x="213427" y="493667"/>
                    <a:pt x="214280" y="491705"/>
                  </a:cubicBezTo>
                  <a:cubicBezTo>
                    <a:pt x="215986" y="494948"/>
                    <a:pt x="217693" y="498191"/>
                    <a:pt x="219485" y="501434"/>
                  </a:cubicBezTo>
                  <a:close/>
                  <a:moveTo>
                    <a:pt x="232453" y="749542"/>
                  </a:moveTo>
                  <a:cubicBezTo>
                    <a:pt x="232623" y="753468"/>
                    <a:pt x="232794" y="757394"/>
                    <a:pt x="233050" y="761235"/>
                  </a:cubicBezTo>
                  <a:lnTo>
                    <a:pt x="226822" y="753212"/>
                  </a:lnTo>
                  <a:cubicBezTo>
                    <a:pt x="226822" y="753212"/>
                    <a:pt x="226566" y="753212"/>
                    <a:pt x="226651" y="753383"/>
                  </a:cubicBezTo>
                  <a:lnTo>
                    <a:pt x="233050" y="762430"/>
                  </a:lnTo>
                  <a:cubicBezTo>
                    <a:pt x="233221" y="766100"/>
                    <a:pt x="233476" y="769770"/>
                    <a:pt x="233733" y="773440"/>
                  </a:cubicBezTo>
                  <a:cubicBezTo>
                    <a:pt x="230831" y="767977"/>
                    <a:pt x="228016" y="762515"/>
                    <a:pt x="225286" y="756968"/>
                  </a:cubicBezTo>
                  <a:cubicBezTo>
                    <a:pt x="222727" y="751932"/>
                    <a:pt x="220338" y="746811"/>
                    <a:pt x="217864" y="741690"/>
                  </a:cubicBezTo>
                  <a:cubicBezTo>
                    <a:pt x="218376" y="737252"/>
                    <a:pt x="218802" y="732899"/>
                    <a:pt x="219314" y="728546"/>
                  </a:cubicBezTo>
                  <a:lnTo>
                    <a:pt x="219314" y="728546"/>
                  </a:lnTo>
                  <a:cubicBezTo>
                    <a:pt x="219314" y="728546"/>
                    <a:pt x="219314" y="728461"/>
                    <a:pt x="219314" y="728461"/>
                  </a:cubicBezTo>
                  <a:lnTo>
                    <a:pt x="219314" y="728461"/>
                  </a:lnTo>
                  <a:cubicBezTo>
                    <a:pt x="219399" y="727266"/>
                    <a:pt x="219485" y="726071"/>
                    <a:pt x="219655" y="724877"/>
                  </a:cubicBezTo>
                  <a:cubicBezTo>
                    <a:pt x="219997" y="725559"/>
                    <a:pt x="220338" y="726157"/>
                    <a:pt x="220764" y="726840"/>
                  </a:cubicBezTo>
                  <a:cubicBezTo>
                    <a:pt x="224604" y="733667"/>
                    <a:pt x="228528" y="740410"/>
                    <a:pt x="232453" y="747153"/>
                  </a:cubicBezTo>
                  <a:cubicBezTo>
                    <a:pt x="232453" y="747835"/>
                    <a:pt x="232453" y="748518"/>
                    <a:pt x="232453" y="749201"/>
                  </a:cubicBezTo>
                  <a:lnTo>
                    <a:pt x="232453" y="749201"/>
                  </a:lnTo>
                  <a:cubicBezTo>
                    <a:pt x="232453" y="749201"/>
                    <a:pt x="232453" y="749457"/>
                    <a:pt x="232453" y="749457"/>
                  </a:cubicBezTo>
                  <a:lnTo>
                    <a:pt x="232453" y="749713"/>
                  </a:lnTo>
                  <a:lnTo>
                    <a:pt x="232453" y="749713"/>
                  </a:lnTo>
                  <a:close/>
                  <a:moveTo>
                    <a:pt x="247298" y="831135"/>
                  </a:moveTo>
                  <a:cubicBezTo>
                    <a:pt x="246530" y="829855"/>
                    <a:pt x="245677" y="828575"/>
                    <a:pt x="244824" y="827209"/>
                  </a:cubicBezTo>
                  <a:cubicBezTo>
                    <a:pt x="243714" y="826014"/>
                    <a:pt x="242691" y="824905"/>
                    <a:pt x="241582" y="823710"/>
                  </a:cubicBezTo>
                  <a:cubicBezTo>
                    <a:pt x="244226" y="824990"/>
                    <a:pt x="246957" y="826356"/>
                    <a:pt x="249601" y="827636"/>
                  </a:cubicBezTo>
                  <a:cubicBezTo>
                    <a:pt x="249772" y="829258"/>
                    <a:pt x="250028" y="830879"/>
                    <a:pt x="250199" y="832501"/>
                  </a:cubicBezTo>
                  <a:cubicBezTo>
                    <a:pt x="249260" y="832074"/>
                    <a:pt x="248237" y="831562"/>
                    <a:pt x="247298" y="831135"/>
                  </a:cubicBezTo>
                  <a:close/>
                  <a:moveTo>
                    <a:pt x="250455" y="834464"/>
                  </a:moveTo>
                  <a:cubicBezTo>
                    <a:pt x="250540" y="835147"/>
                    <a:pt x="250625" y="835830"/>
                    <a:pt x="250711" y="836512"/>
                  </a:cubicBezTo>
                  <a:cubicBezTo>
                    <a:pt x="249090" y="835061"/>
                    <a:pt x="247383" y="833610"/>
                    <a:pt x="245762" y="832159"/>
                  </a:cubicBezTo>
                  <a:cubicBezTo>
                    <a:pt x="245762" y="832159"/>
                    <a:pt x="245762" y="832159"/>
                    <a:pt x="245762" y="832159"/>
                  </a:cubicBezTo>
                  <a:cubicBezTo>
                    <a:pt x="247298" y="832928"/>
                    <a:pt x="248919" y="833696"/>
                    <a:pt x="250455" y="834464"/>
                  </a:cubicBezTo>
                  <a:close/>
                  <a:moveTo>
                    <a:pt x="239705" y="817650"/>
                  </a:moveTo>
                  <a:cubicBezTo>
                    <a:pt x="239705" y="816967"/>
                    <a:pt x="239705" y="816285"/>
                    <a:pt x="239619" y="815687"/>
                  </a:cubicBezTo>
                  <a:cubicBezTo>
                    <a:pt x="240729" y="816882"/>
                    <a:pt x="241752" y="818077"/>
                    <a:pt x="242862" y="819357"/>
                  </a:cubicBezTo>
                  <a:cubicBezTo>
                    <a:pt x="241838" y="818760"/>
                    <a:pt x="240729" y="818248"/>
                    <a:pt x="239705" y="817736"/>
                  </a:cubicBezTo>
                  <a:close/>
                  <a:moveTo>
                    <a:pt x="239449" y="811676"/>
                  </a:moveTo>
                  <a:cubicBezTo>
                    <a:pt x="239449" y="810310"/>
                    <a:pt x="239363" y="808945"/>
                    <a:pt x="239278" y="807579"/>
                  </a:cubicBezTo>
                  <a:lnTo>
                    <a:pt x="247810" y="811932"/>
                  </a:lnTo>
                  <a:cubicBezTo>
                    <a:pt x="247895" y="812871"/>
                    <a:pt x="247980" y="813810"/>
                    <a:pt x="248066" y="814834"/>
                  </a:cubicBezTo>
                  <a:cubicBezTo>
                    <a:pt x="248237" y="816285"/>
                    <a:pt x="248407" y="817736"/>
                    <a:pt x="248578" y="819186"/>
                  </a:cubicBezTo>
                  <a:cubicBezTo>
                    <a:pt x="245592" y="816626"/>
                    <a:pt x="242520" y="814151"/>
                    <a:pt x="239449" y="811761"/>
                  </a:cubicBezTo>
                  <a:close/>
                  <a:moveTo>
                    <a:pt x="235097" y="792814"/>
                  </a:moveTo>
                  <a:cubicBezTo>
                    <a:pt x="235439" y="796825"/>
                    <a:pt x="235780" y="800751"/>
                    <a:pt x="236121" y="804763"/>
                  </a:cubicBezTo>
                  <a:lnTo>
                    <a:pt x="228955" y="800410"/>
                  </a:lnTo>
                  <a:cubicBezTo>
                    <a:pt x="228357" y="800069"/>
                    <a:pt x="227846" y="799727"/>
                    <a:pt x="227248" y="799300"/>
                  </a:cubicBezTo>
                  <a:cubicBezTo>
                    <a:pt x="225030" y="796825"/>
                    <a:pt x="222812" y="794350"/>
                    <a:pt x="220594" y="791875"/>
                  </a:cubicBezTo>
                  <a:lnTo>
                    <a:pt x="213939" y="784194"/>
                  </a:lnTo>
                  <a:cubicBezTo>
                    <a:pt x="214451" y="776427"/>
                    <a:pt x="215133" y="768575"/>
                    <a:pt x="215901" y="760808"/>
                  </a:cubicBezTo>
                  <a:cubicBezTo>
                    <a:pt x="216754" y="762003"/>
                    <a:pt x="217607" y="763198"/>
                    <a:pt x="218461" y="764393"/>
                  </a:cubicBezTo>
                  <a:cubicBezTo>
                    <a:pt x="221447" y="768575"/>
                    <a:pt x="224433" y="772672"/>
                    <a:pt x="227419" y="776768"/>
                  </a:cubicBezTo>
                  <a:lnTo>
                    <a:pt x="234671" y="786242"/>
                  </a:lnTo>
                  <a:cubicBezTo>
                    <a:pt x="234842" y="788376"/>
                    <a:pt x="235012" y="790595"/>
                    <a:pt x="235183" y="792729"/>
                  </a:cubicBezTo>
                  <a:close/>
                  <a:moveTo>
                    <a:pt x="236207" y="805958"/>
                  </a:moveTo>
                  <a:cubicBezTo>
                    <a:pt x="236292" y="807067"/>
                    <a:pt x="236377" y="808177"/>
                    <a:pt x="236463" y="809371"/>
                  </a:cubicBezTo>
                  <a:cubicBezTo>
                    <a:pt x="234927" y="807665"/>
                    <a:pt x="233306" y="806043"/>
                    <a:pt x="231770" y="804336"/>
                  </a:cubicBezTo>
                  <a:cubicBezTo>
                    <a:pt x="231343" y="803909"/>
                    <a:pt x="230917" y="803397"/>
                    <a:pt x="230490" y="802970"/>
                  </a:cubicBezTo>
                  <a:lnTo>
                    <a:pt x="236121" y="805958"/>
                  </a:lnTo>
                  <a:close/>
                  <a:moveTo>
                    <a:pt x="157885" y="722060"/>
                  </a:moveTo>
                  <a:cubicBezTo>
                    <a:pt x="155752" y="718305"/>
                    <a:pt x="153705" y="714464"/>
                    <a:pt x="151572" y="710709"/>
                  </a:cubicBezTo>
                  <a:cubicBezTo>
                    <a:pt x="154046" y="712842"/>
                    <a:pt x="156606" y="714976"/>
                    <a:pt x="159165" y="717110"/>
                  </a:cubicBezTo>
                  <a:cubicBezTo>
                    <a:pt x="158739" y="718731"/>
                    <a:pt x="158312" y="720438"/>
                    <a:pt x="157885" y="722060"/>
                  </a:cubicBezTo>
                  <a:close/>
                  <a:moveTo>
                    <a:pt x="162322" y="737593"/>
                  </a:moveTo>
                  <a:cubicBezTo>
                    <a:pt x="162322" y="737593"/>
                    <a:pt x="161639" y="737252"/>
                    <a:pt x="161298" y="736996"/>
                  </a:cubicBezTo>
                  <a:cubicBezTo>
                    <a:pt x="160786" y="736569"/>
                    <a:pt x="160275" y="736142"/>
                    <a:pt x="159677" y="735716"/>
                  </a:cubicBezTo>
                  <a:lnTo>
                    <a:pt x="157971" y="733838"/>
                  </a:lnTo>
                  <a:cubicBezTo>
                    <a:pt x="158142" y="733411"/>
                    <a:pt x="158312" y="732899"/>
                    <a:pt x="158397" y="732473"/>
                  </a:cubicBezTo>
                  <a:cubicBezTo>
                    <a:pt x="158739" y="732643"/>
                    <a:pt x="159165" y="732899"/>
                    <a:pt x="159506" y="733070"/>
                  </a:cubicBezTo>
                  <a:cubicBezTo>
                    <a:pt x="160445" y="734606"/>
                    <a:pt x="161384" y="736057"/>
                    <a:pt x="162322" y="737593"/>
                  </a:cubicBezTo>
                  <a:close/>
                  <a:moveTo>
                    <a:pt x="117701" y="680154"/>
                  </a:moveTo>
                  <a:cubicBezTo>
                    <a:pt x="118128" y="679130"/>
                    <a:pt x="118554" y="678106"/>
                    <a:pt x="118981" y="677167"/>
                  </a:cubicBezTo>
                  <a:cubicBezTo>
                    <a:pt x="119407" y="677593"/>
                    <a:pt x="119749" y="678106"/>
                    <a:pt x="120090" y="678532"/>
                  </a:cubicBezTo>
                  <a:cubicBezTo>
                    <a:pt x="124697" y="683995"/>
                    <a:pt x="129475" y="689286"/>
                    <a:pt x="134338" y="694407"/>
                  </a:cubicBezTo>
                  <a:cubicBezTo>
                    <a:pt x="133399" y="697480"/>
                    <a:pt x="132461" y="700467"/>
                    <a:pt x="131523" y="703539"/>
                  </a:cubicBezTo>
                  <a:cubicBezTo>
                    <a:pt x="126915" y="695773"/>
                    <a:pt x="122308" y="688006"/>
                    <a:pt x="117701" y="680154"/>
                  </a:cubicBezTo>
                  <a:close/>
                  <a:moveTo>
                    <a:pt x="137239" y="731192"/>
                  </a:moveTo>
                  <a:lnTo>
                    <a:pt x="137068" y="731192"/>
                  </a:lnTo>
                  <a:cubicBezTo>
                    <a:pt x="137068" y="731192"/>
                    <a:pt x="137068" y="731022"/>
                    <a:pt x="137068" y="731022"/>
                  </a:cubicBezTo>
                  <a:cubicBezTo>
                    <a:pt x="137068" y="731022"/>
                    <a:pt x="137068" y="731107"/>
                    <a:pt x="137153" y="731192"/>
                  </a:cubicBezTo>
                  <a:close/>
                  <a:moveTo>
                    <a:pt x="86731" y="574492"/>
                  </a:moveTo>
                  <a:cubicBezTo>
                    <a:pt x="87072" y="571591"/>
                    <a:pt x="87499" y="568774"/>
                    <a:pt x="87840" y="565872"/>
                  </a:cubicBezTo>
                  <a:cubicBezTo>
                    <a:pt x="91338" y="561007"/>
                    <a:pt x="94836" y="556143"/>
                    <a:pt x="98420" y="551363"/>
                  </a:cubicBezTo>
                  <a:cubicBezTo>
                    <a:pt x="99784" y="553668"/>
                    <a:pt x="101150" y="555972"/>
                    <a:pt x="102600" y="558191"/>
                  </a:cubicBezTo>
                  <a:cubicBezTo>
                    <a:pt x="102429" y="562117"/>
                    <a:pt x="102258" y="566128"/>
                    <a:pt x="102173" y="570054"/>
                  </a:cubicBezTo>
                  <a:cubicBezTo>
                    <a:pt x="101832" y="570567"/>
                    <a:pt x="101491" y="571079"/>
                    <a:pt x="101150" y="571591"/>
                  </a:cubicBezTo>
                  <a:lnTo>
                    <a:pt x="94666" y="564165"/>
                  </a:lnTo>
                  <a:lnTo>
                    <a:pt x="93642" y="565019"/>
                  </a:lnTo>
                  <a:lnTo>
                    <a:pt x="95689" y="567921"/>
                  </a:lnTo>
                  <a:cubicBezTo>
                    <a:pt x="97054" y="569798"/>
                    <a:pt x="98420" y="571761"/>
                    <a:pt x="99784" y="573639"/>
                  </a:cubicBezTo>
                  <a:cubicBezTo>
                    <a:pt x="97993" y="576456"/>
                    <a:pt x="96116" y="579187"/>
                    <a:pt x="94409" y="582088"/>
                  </a:cubicBezTo>
                  <a:lnTo>
                    <a:pt x="94409" y="582088"/>
                  </a:lnTo>
                  <a:cubicBezTo>
                    <a:pt x="94409" y="582088"/>
                    <a:pt x="94409" y="582174"/>
                    <a:pt x="94409" y="582174"/>
                  </a:cubicBezTo>
                  <a:lnTo>
                    <a:pt x="94409" y="582174"/>
                  </a:lnTo>
                  <a:cubicBezTo>
                    <a:pt x="94409" y="582174"/>
                    <a:pt x="94409" y="582345"/>
                    <a:pt x="94409" y="582345"/>
                  </a:cubicBezTo>
                  <a:cubicBezTo>
                    <a:pt x="93471" y="583966"/>
                    <a:pt x="92618" y="585503"/>
                    <a:pt x="91765" y="587124"/>
                  </a:cubicBezTo>
                  <a:cubicBezTo>
                    <a:pt x="91253" y="586612"/>
                    <a:pt x="90826" y="586100"/>
                    <a:pt x="90314" y="585503"/>
                  </a:cubicBezTo>
                  <a:cubicBezTo>
                    <a:pt x="89120" y="582430"/>
                    <a:pt x="87840" y="579443"/>
                    <a:pt x="86646" y="576370"/>
                  </a:cubicBezTo>
                  <a:lnTo>
                    <a:pt x="86816" y="574578"/>
                  </a:lnTo>
                  <a:close/>
                  <a:moveTo>
                    <a:pt x="85280" y="573212"/>
                  </a:moveTo>
                  <a:cubicBezTo>
                    <a:pt x="85110" y="572786"/>
                    <a:pt x="84939" y="572273"/>
                    <a:pt x="84768" y="571847"/>
                  </a:cubicBezTo>
                  <a:lnTo>
                    <a:pt x="84342" y="570823"/>
                  </a:lnTo>
                  <a:cubicBezTo>
                    <a:pt x="84768" y="570225"/>
                    <a:pt x="85195" y="569713"/>
                    <a:pt x="85537" y="569116"/>
                  </a:cubicBezTo>
                  <a:cubicBezTo>
                    <a:pt x="85451" y="570481"/>
                    <a:pt x="85366" y="571847"/>
                    <a:pt x="85280" y="573212"/>
                  </a:cubicBezTo>
                  <a:close/>
                  <a:moveTo>
                    <a:pt x="107633" y="507494"/>
                  </a:moveTo>
                  <a:cubicBezTo>
                    <a:pt x="107633" y="507494"/>
                    <a:pt x="107633" y="507921"/>
                    <a:pt x="107549" y="508177"/>
                  </a:cubicBezTo>
                  <a:cubicBezTo>
                    <a:pt x="107207" y="507579"/>
                    <a:pt x="106866" y="507067"/>
                    <a:pt x="106439" y="506470"/>
                  </a:cubicBezTo>
                  <a:cubicBezTo>
                    <a:pt x="106439" y="506470"/>
                    <a:pt x="106524" y="506384"/>
                    <a:pt x="106610" y="506299"/>
                  </a:cubicBezTo>
                  <a:lnTo>
                    <a:pt x="107633" y="507494"/>
                  </a:lnTo>
                  <a:close/>
                  <a:moveTo>
                    <a:pt x="107036" y="505872"/>
                  </a:moveTo>
                  <a:cubicBezTo>
                    <a:pt x="107036" y="505872"/>
                    <a:pt x="107633" y="505360"/>
                    <a:pt x="107890" y="505104"/>
                  </a:cubicBezTo>
                  <a:cubicBezTo>
                    <a:pt x="107890" y="505616"/>
                    <a:pt x="107719" y="506214"/>
                    <a:pt x="107719" y="506726"/>
                  </a:cubicBezTo>
                  <a:lnTo>
                    <a:pt x="107036" y="505872"/>
                  </a:lnTo>
                  <a:close/>
                  <a:moveTo>
                    <a:pt x="110364" y="517480"/>
                  </a:moveTo>
                  <a:cubicBezTo>
                    <a:pt x="110364" y="517480"/>
                    <a:pt x="109937" y="518163"/>
                    <a:pt x="109766" y="518504"/>
                  </a:cubicBezTo>
                  <a:cubicBezTo>
                    <a:pt x="109766" y="517821"/>
                    <a:pt x="109766" y="517224"/>
                    <a:pt x="109852" y="516541"/>
                  </a:cubicBezTo>
                  <a:cubicBezTo>
                    <a:pt x="110023" y="516797"/>
                    <a:pt x="110193" y="517138"/>
                    <a:pt x="110364" y="517394"/>
                  </a:cubicBezTo>
                  <a:close/>
                  <a:moveTo>
                    <a:pt x="111046" y="518760"/>
                  </a:moveTo>
                  <a:cubicBezTo>
                    <a:pt x="111046" y="518760"/>
                    <a:pt x="111217" y="519101"/>
                    <a:pt x="111302" y="519272"/>
                  </a:cubicBezTo>
                  <a:cubicBezTo>
                    <a:pt x="110875" y="519699"/>
                    <a:pt x="110364" y="520126"/>
                    <a:pt x="109937" y="520552"/>
                  </a:cubicBezTo>
                  <a:cubicBezTo>
                    <a:pt x="110278" y="519955"/>
                    <a:pt x="110705" y="519357"/>
                    <a:pt x="111046" y="518760"/>
                  </a:cubicBezTo>
                  <a:close/>
                  <a:moveTo>
                    <a:pt x="112753" y="521918"/>
                  </a:moveTo>
                  <a:cubicBezTo>
                    <a:pt x="113606" y="523539"/>
                    <a:pt x="114544" y="525161"/>
                    <a:pt x="115398" y="526697"/>
                  </a:cubicBezTo>
                  <a:cubicBezTo>
                    <a:pt x="113691" y="528575"/>
                    <a:pt x="112070" y="530538"/>
                    <a:pt x="110364" y="532416"/>
                  </a:cubicBezTo>
                  <a:lnTo>
                    <a:pt x="108999" y="530367"/>
                  </a:lnTo>
                  <a:cubicBezTo>
                    <a:pt x="108999" y="528746"/>
                    <a:pt x="109169" y="527210"/>
                    <a:pt x="109254" y="525588"/>
                  </a:cubicBezTo>
                  <a:cubicBezTo>
                    <a:pt x="110364" y="524308"/>
                    <a:pt x="111558" y="523113"/>
                    <a:pt x="112667" y="521832"/>
                  </a:cubicBezTo>
                  <a:close/>
                  <a:moveTo>
                    <a:pt x="110193" y="510140"/>
                  </a:moveTo>
                  <a:cubicBezTo>
                    <a:pt x="110364" y="507579"/>
                    <a:pt x="110534" y="505019"/>
                    <a:pt x="110705" y="502458"/>
                  </a:cubicBezTo>
                  <a:cubicBezTo>
                    <a:pt x="111558" y="501690"/>
                    <a:pt x="112326" y="500922"/>
                    <a:pt x="113179" y="500239"/>
                  </a:cubicBezTo>
                  <a:lnTo>
                    <a:pt x="114203" y="500666"/>
                  </a:lnTo>
                  <a:cubicBezTo>
                    <a:pt x="114203" y="500666"/>
                    <a:pt x="114374" y="500495"/>
                    <a:pt x="114288" y="500495"/>
                  </a:cubicBezTo>
                  <a:lnTo>
                    <a:pt x="113435" y="500069"/>
                  </a:lnTo>
                  <a:cubicBezTo>
                    <a:pt x="117360" y="496484"/>
                    <a:pt x="121370" y="492814"/>
                    <a:pt x="125294" y="489229"/>
                  </a:cubicBezTo>
                  <a:lnTo>
                    <a:pt x="125636" y="489912"/>
                  </a:lnTo>
                  <a:cubicBezTo>
                    <a:pt x="125891" y="490510"/>
                    <a:pt x="126232" y="491107"/>
                    <a:pt x="126489" y="491705"/>
                  </a:cubicBezTo>
                  <a:cubicBezTo>
                    <a:pt x="123076" y="496740"/>
                    <a:pt x="119749" y="501776"/>
                    <a:pt x="116592" y="506982"/>
                  </a:cubicBezTo>
                  <a:cubicBezTo>
                    <a:pt x="115739" y="506470"/>
                    <a:pt x="114886" y="505872"/>
                    <a:pt x="114032" y="505360"/>
                  </a:cubicBezTo>
                  <a:lnTo>
                    <a:pt x="113350" y="504934"/>
                  </a:lnTo>
                  <a:lnTo>
                    <a:pt x="113008" y="504678"/>
                  </a:lnTo>
                  <a:lnTo>
                    <a:pt x="112838" y="504678"/>
                  </a:lnTo>
                  <a:cubicBezTo>
                    <a:pt x="112838" y="504678"/>
                    <a:pt x="112838" y="504678"/>
                    <a:pt x="112838" y="504678"/>
                  </a:cubicBezTo>
                  <a:lnTo>
                    <a:pt x="113435" y="505958"/>
                  </a:lnTo>
                  <a:lnTo>
                    <a:pt x="114629" y="508603"/>
                  </a:lnTo>
                  <a:lnTo>
                    <a:pt x="115056" y="509542"/>
                  </a:lnTo>
                  <a:cubicBezTo>
                    <a:pt x="114288" y="510823"/>
                    <a:pt x="113435" y="512188"/>
                    <a:pt x="112667" y="513468"/>
                  </a:cubicBezTo>
                  <a:cubicBezTo>
                    <a:pt x="112326" y="513980"/>
                    <a:pt x="112070" y="514578"/>
                    <a:pt x="111729" y="515090"/>
                  </a:cubicBezTo>
                  <a:cubicBezTo>
                    <a:pt x="111132" y="514236"/>
                    <a:pt x="110620" y="513298"/>
                    <a:pt x="110023" y="512444"/>
                  </a:cubicBezTo>
                  <a:cubicBezTo>
                    <a:pt x="110023" y="511847"/>
                    <a:pt x="110023" y="511249"/>
                    <a:pt x="110108" y="510652"/>
                  </a:cubicBezTo>
                  <a:lnTo>
                    <a:pt x="110449" y="511079"/>
                  </a:lnTo>
                  <a:cubicBezTo>
                    <a:pt x="110449" y="511079"/>
                    <a:pt x="110705" y="511079"/>
                    <a:pt x="110620" y="510908"/>
                  </a:cubicBezTo>
                  <a:lnTo>
                    <a:pt x="110108" y="510225"/>
                  </a:lnTo>
                  <a:close/>
                  <a:moveTo>
                    <a:pt x="108572" y="497679"/>
                  </a:moveTo>
                  <a:lnTo>
                    <a:pt x="107378" y="497081"/>
                  </a:lnTo>
                  <a:cubicBezTo>
                    <a:pt x="107378" y="497081"/>
                    <a:pt x="106951" y="496911"/>
                    <a:pt x="106780" y="496740"/>
                  </a:cubicBezTo>
                  <a:lnTo>
                    <a:pt x="107122" y="496143"/>
                  </a:lnTo>
                  <a:cubicBezTo>
                    <a:pt x="107633" y="495289"/>
                    <a:pt x="108060" y="494692"/>
                    <a:pt x="108657" y="493753"/>
                  </a:cubicBezTo>
                  <a:cubicBezTo>
                    <a:pt x="108913" y="493411"/>
                    <a:pt x="109169" y="492985"/>
                    <a:pt x="109425" y="492643"/>
                  </a:cubicBezTo>
                  <a:cubicBezTo>
                    <a:pt x="109169" y="494265"/>
                    <a:pt x="108999" y="495887"/>
                    <a:pt x="108743" y="497423"/>
                  </a:cubicBezTo>
                  <a:lnTo>
                    <a:pt x="108487" y="497594"/>
                  </a:lnTo>
                  <a:close/>
                  <a:moveTo>
                    <a:pt x="116336" y="483767"/>
                  </a:moveTo>
                  <a:cubicBezTo>
                    <a:pt x="119493" y="480097"/>
                    <a:pt x="122906" y="476683"/>
                    <a:pt x="126403" y="473355"/>
                  </a:cubicBezTo>
                  <a:cubicBezTo>
                    <a:pt x="127257" y="475744"/>
                    <a:pt x="128195" y="478049"/>
                    <a:pt x="129133" y="480439"/>
                  </a:cubicBezTo>
                  <a:cubicBezTo>
                    <a:pt x="123161" y="485389"/>
                    <a:pt x="117189" y="490424"/>
                    <a:pt x="111217" y="495460"/>
                  </a:cubicBezTo>
                  <a:cubicBezTo>
                    <a:pt x="111387" y="493497"/>
                    <a:pt x="111473" y="491534"/>
                    <a:pt x="111644" y="489656"/>
                  </a:cubicBezTo>
                  <a:cubicBezTo>
                    <a:pt x="113094" y="487608"/>
                    <a:pt x="114715" y="485730"/>
                    <a:pt x="116336" y="483767"/>
                  </a:cubicBezTo>
                  <a:close/>
                  <a:moveTo>
                    <a:pt x="111814" y="487352"/>
                  </a:moveTo>
                  <a:cubicBezTo>
                    <a:pt x="111814" y="487352"/>
                    <a:pt x="111814" y="486840"/>
                    <a:pt x="111814" y="486584"/>
                  </a:cubicBezTo>
                  <a:cubicBezTo>
                    <a:pt x="111985" y="484706"/>
                    <a:pt x="112155" y="482828"/>
                    <a:pt x="112326" y="480951"/>
                  </a:cubicBezTo>
                  <a:cubicBezTo>
                    <a:pt x="116592" y="477281"/>
                    <a:pt x="120858" y="473611"/>
                    <a:pt x="125124" y="470026"/>
                  </a:cubicBezTo>
                  <a:cubicBezTo>
                    <a:pt x="125209" y="470282"/>
                    <a:pt x="125294" y="470538"/>
                    <a:pt x="125465" y="470879"/>
                  </a:cubicBezTo>
                  <a:cubicBezTo>
                    <a:pt x="121796" y="474720"/>
                    <a:pt x="118298" y="478732"/>
                    <a:pt x="115056" y="482914"/>
                  </a:cubicBezTo>
                  <a:cubicBezTo>
                    <a:pt x="113947" y="484365"/>
                    <a:pt x="112838" y="485815"/>
                    <a:pt x="111814" y="487352"/>
                  </a:cubicBezTo>
                  <a:close/>
                  <a:moveTo>
                    <a:pt x="132376" y="488632"/>
                  </a:moveTo>
                  <a:cubicBezTo>
                    <a:pt x="133058" y="490254"/>
                    <a:pt x="133656" y="491961"/>
                    <a:pt x="134338" y="493582"/>
                  </a:cubicBezTo>
                  <a:cubicBezTo>
                    <a:pt x="134850" y="494777"/>
                    <a:pt x="135277" y="495887"/>
                    <a:pt x="135788" y="497081"/>
                  </a:cubicBezTo>
                  <a:lnTo>
                    <a:pt x="133911" y="498703"/>
                  </a:lnTo>
                  <a:lnTo>
                    <a:pt x="131096" y="494777"/>
                  </a:lnTo>
                  <a:lnTo>
                    <a:pt x="131096" y="490254"/>
                  </a:lnTo>
                  <a:cubicBezTo>
                    <a:pt x="131437" y="489742"/>
                    <a:pt x="131864" y="489144"/>
                    <a:pt x="132290" y="488632"/>
                  </a:cubicBezTo>
                  <a:close/>
                  <a:moveTo>
                    <a:pt x="130925" y="485218"/>
                  </a:moveTo>
                  <a:lnTo>
                    <a:pt x="130925" y="485047"/>
                  </a:lnTo>
                  <a:cubicBezTo>
                    <a:pt x="130925" y="485047"/>
                    <a:pt x="130925" y="485133"/>
                    <a:pt x="130925" y="485218"/>
                  </a:cubicBezTo>
                  <a:cubicBezTo>
                    <a:pt x="130925" y="485218"/>
                    <a:pt x="130925" y="485218"/>
                    <a:pt x="130925" y="485218"/>
                  </a:cubicBezTo>
                  <a:close/>
                  <a:moveTo>
                    <a:pt x="187405" y="493241"/>
                  </a:moveTo>
                  <a:cubicBezTo>
                    <a:pt x="187405" y="493241"/>
                    <a:pt x="187405" y="493326"/>
                    <a:pt x="187405" y="493411"/>
                  </a:cubicBezTo>
                  <a:cubicBezTo>
                    <a:pt x="187405" y="493411"/>
                    <a:pt x="187405" y="493411"/>
                    <a:pt x="187405" y="493411"/>
                  </a:cubicBezTo>
                  <a:cubicBezTo>
                    <a:pt x="188258" y="494948"/>
                    <a:pt x="189112" y="496484"/>
                    <a:pt x="189965" y="498020"/>
                  </a:cubicBezTo>
                  <a:cubicBezTo>
                    <a:pt x="187320" y="501434"/>
                    <a:pt x="184761" y="504848"/>
                    <a:pt x="182286" y="508347"/>
                  </a:cubicBezTo>
                  <a:cubicBezTo>
                    <a:pt x="180495" y="504421"/>
                    <a:pt x="178703" y="500495"/>
                    <a:pt x="176826" y="496569"/>
                  </a:cubicBezTo>
                  <a:cubicBezTo>
                    <a:pt x="179044" y="493070"/>
                    <a:pt x="181348" y="489571"/>
                    <a:pt x="183566" y="486157"/>
                  </a:cubicBezTo>
                  <a:cubicBezTo>
                    <a:pt x="184761" y="488461"/>
                    <a:pt x="185955" y="490851"/>
                    <a:pt x="187149" y="493155"/>
                  </a:cubicBezTo>
                  <a:cubicBezTo>
                    <a:pt x="187149" y="493155"/>
                    <a:pt x="187149" y="493155"/>
                    <a:pt x="187149" y="493155"/>
                  </a:cubicBezTo>
                  <a:cubicBezTo>
                    <a:pt x="187149" y="493155"/>
                    <a:pt x="187149" y="493241"/>
                    <a:pt x="187149" y="493326"/>
                  </a:cubicBezTo>
                  <a:close/>
                  <a:moveTo>
                    <a:pt x="192780" y="552046"/>
                  </a:moveTo>
                  <a:cubicBezTo>
                    <a:pt x="193463" y="549400"/>
                    <a:pt x="194231" y="546754"/>
                    <a:pt x="194999" y="544108"/>
                  </a:cubicBezTo>
                  <a:lnTo>
                    <a:pt x="196790" y="550766"/>
                  </a:lnTo>
                  <a:cubicBezTo>
                    <a:pt x="198752" y="558276"/>
                    <a:pt x="200715" y="565787"/>
                    <a:pt x="202677" y="573298"/>
                  </a:cubicBezTo>
                  <a:cubicBezTo>
                    <a:pt x="199265" y="566555"/>
                    <a:pt x="195852" y="559813"/>
                    <a:pt x="192439" y="553070"/>
                  </a:cubicBezTo>
                  <a:cubicBezTo>
                    <a:pt x="192524" y="552814"/>
                    <a:pt x="192610" y="552473"/>
                    <a:pt x="192695" y="552217"/>
                  </a:cubicBezTo>
                  <a:lnTo>
                    <a:pt x="192695" y="552217"/>
                  </a:lnTo>
                  <a:cubicBezTo>
                    <a:pt x="192695" y="552217"/>
                    <a:pt x="192695" y="552046"/>
                    <a:pt x="192695" y="552046"/>
                  </a:cubicBezTo>
                  <a:lnTo>
                    <a:pt x="192695" y="552046"/>
                  </a:lnTo>
                  <a:close/>
                  <a:moveTo>
                    <a:pt x="189026" y="546328"/>
                  </a:moveTo>
                  <a:cubicBezTo>
                    <a:pt x="184846" y="537963"/>
                    <a:pt x="180665" y="529685"/>
                    <a:pt x="176484" y="521320"/>
                  </a:cubicBezTo>
                  <a:cubicBezTo>
                    <a:pt x="177850" y="519357"/>
                    <a:pt x="179300" y="517480"/>
                    <a:pt x="180750" y="515517"/>
                  </a:cubicBezTo>
                  <a:cubicBezTo>
                    <a:pt x="183651" y="521235"/>
                    <a:pt x="186637" y="526868"/>
                    <a:pt x="189709" y="532501"/>
                  </a:cubicBezTo>
                  <a:cubicBezTo>
                    <a:pt x="190477" y="533867"/>
                    <a:pt x="191245" y="535232"/>
                    <a:pt x="192012" y="536598"/>
                  </a:cubicBezTo>
                  <a:cubicBezTo>
                    <a:pt x="190988" y="539756"/>
                    <a:pt x="189965" y="542999"/>
                    <a:pt x="188941" y="546242"/>
                  </a:cubicBezTo>
                  <a:close/>
                  <a:moveTo>
                    <a:pt x="217181" y="697906"/>
                  </a:moveTo>
                  <a:lnTo>
                    <a:pt x="211806" y="698504"/>
                  </a:lnTo>
                  <a:cubicBezTo>
                    <a:pt x="211379" y="697565"/>
                    <a:pt x="210953" y="696626"/>
                    <a:pt x="210526" y="695602"/>
                  </a:cubicBezTo>
                  <a:lnTo>
                    <a:pt x="210526" y="695602"/>
                  </a:lnTo>
                  <a:cubicBezTo>
                    <a:pt x="210526" y="695602"/>
                    <a:pt x="210526" y="695431"/>
                    <a:pt x="210526" y="695431"/>
                  </a:cubicBezTo>
                  <a:lnTo>
                    <a:pt x="210526" y="695261"/>
                  </a:lnTo>
                  <a:cubicBezTo>
                    <a:pt x="210526" y="695261"/>
                    <a:pt x="210526" y="695261"/>
                    <a:pt x="210526" y="695261"/>
                  </a:cubicBezTo>
                  <a:cubicBezTo>
                    <a:pt x="209588" y="693212"/>
                    <a:pt x="208649" y="691164"/>
                    <a:pt x="207711" y="689116"/>
                  </a:cubicBezTo>
                  <a:cubicBezTo>
                    <a:pt x="207284" y="685445"/>
                    <a:pt x="207369" y="681690"/>
                    <a:pt x="207540" y="677935"/>
                  </a:cubicBezTo>
                  <a:cubicBezTo>
                    <a:pt x="207967" y="671619"/>
                    <a:pt x="208735" y="665303"/>
                    <a:pt x="209417" y="659073"/>
                  </a:cubicBezTo>
                  <a:cubicBezTo>
                    <a:pt x="210782" y="664621"/>
                    <a:pt x="212232" y="670168"/>
                    <a:pt x="213683" y="675630"/>
                  </a:cubicBezTo>
                  <a:lnTo>
                    <a:pt x="213683" y="675630"/>
                  </a:lnTo>
                  <a:cubicBezTo>
                    <a:pt x="213683" y="675630"/>
                    <a:pt x="213683" y="675630"/>
                    <a:pt x="213683" y="675630"/>
                  </a:cubicBezTo>
                  <a:lnTo>
                    <a:pt x="213683" y="675630"/>
                  </a:lnTo>
                  <a:cubicBezTo>
                    <a:pt x="213683" y="675630"/>
                    <a:pt x="213683" y="675630"/>
                    <a:pt x="213683" y="675630"/>
                  </a:cubicBezTo>
                  <a:cubicBezTo>
                    <a:pt x="215475" y="681605"/>
                    <a:pt x="217266" y="687494"/>
                    <a:pt x="219143" y="693468"/>
                  </a:cubicBezTo>
                  <a:cubicBezTo>
                    <a:pt x="218973" y="694493"/>
                    <a:pt x="218802" y="695431"/>
                    <a:pt x="218631" y="696456"/>
                  </a:cubicBezTo>
                  <a:cubicBezTo>
                    <a:pt x="217949" y="700723"/>
                    <a:pt x="217266" y="704990"/>
                    <a:pt x="216669" y="709258"/>
                  </a:cubicBezTo>
                  <a:cubicBezTo>
                    <a:pt x="215133" y="705758"/>
                    <a:pt x="213512" y="702259"/>
                    <a:pt x="212062" y="698845"/>
                  </a:cubicBezTo>
                  <a:lnTo>
                    <a:pt x="217266" y="698077"/>
                  </a:lnTo>
                  <a:cubicBezTo>
                    <a:pt x="217266" y="698077"/>
                    <a:pt x="217352" y="697821"/>
                    <a:pt x="217266" y="697821"/>
                  </a:cubicBezTo>
                  <a:close/>
                  <a:moveTo>
                    <a:pt x="214110" y="727949"/>
                  </a:moveTo>
                  <a:cubicBezTo>
                    <a:pt x="214024" y="729571"/>
                    <a:pt x="213853" y="731192"/>
                    <a:pt x="213768" y="732814"/>
                  </a:cubicBezTo>
                  <a:cubicBezTo>
                    <a:pt x="208223" y="720780"/>
                    <a:pt x="203018" y="708575"/>
                    <a:pt x="198070" y="696285"/>
                  </a:cubicBezTo>
                  <a:cubicBezTo>
                    <a:pt x="198838" y="692188"/>
                    <a:pt x="199606" y="688091"/>
                    <a:pt x="200288" y="683995"/>
                  </a:cubicBezTo>
                  <a:cubicBezTo>
                    <a:pt x="201994" y="688518"/>
                    <a:pt x="203786" y="693041"/>
                    <a:pt x="205663" y="697480"/>
                  </a:cubicBezTo>
                  <a:lnTo>
                    <a:pt x="205663" y="697480"/>
                  </a:lnTo>
                  <a:cubicBezTo>
                    <a:pt x="205663" y="697480"/>
                    <a:pt x="205663" y="697480"/>
                    <a:pt x="205663" y="697480"/>
                  </a:cubicBezTo>
                  <a:lnTo>
                    <a:pt x="205663" y="697480"/>
                  </a:lnTo>
                  <a:cubicBezTo>
                    <a:pt x="205663" y="697480"/>
                    <a:pt x="205663" y="697480"/>
                    <a:pt x="205663" y="697480"/>
                  </a:cubicBezTo>
                  <a:cubicBezTo>
                    <a:pt x="208735" y="704052"/>
                    <a:pt x="212062" y="710538"/>
                    <a:pt x="215475" y="716939"/>
                  </a:cubicBezTo>
                  <a:cubicBezTo>
                    <a:pt x="214963" y="720438"/>
                    <a:pt x="214536" y="723938"/>
                    <a:pt x="214110" y="727522"/>
                  </a:cubicBezTo>
                  <a:lnTo>
                    <a:pt x="214110" y="727522"/>
                  </a:lnTo>
                  <a:cubicBezTo>
                    <a:pt x="214110" y="727522"/>
                    <a:pt x="214110" y="727693"/>
                    <a:pt x="214110" y="727693"/>
                  </a:cubicBezTo>
                  <a:lnTo>
                    <a:pt x="214110" y="727864"/>
                  </a:lnTo>
                  <a:cubicBezTo>
                    <a:pt x="214110" y="727864"/>
                    <a:pt x="214110" y="727864"/>
                    <a:pt x="214110" y="727864"/>
                  </a:cubicBezTo>
                  <a:close/>
                  <a:moveTo>
                    <a:pt x="207796" y="741519"/>
                  </a:moveTo>
                  <a:lnTo>
                    <a:pt x="206687" y="740837"/>
                  </a:lnTo>
                  <a:lnTo>
                    <a:pt x="206943" y="736996"/>
                  </a:lnTo>
                  <a:cubicBezTo>
                    <a:pt x="206943" y="736996"/>
                    <a:pt x="206687" y="736996"/>
                    <a:pt x="206687" y="736996"/>
                  </a:cubicBezTo>
                  <a:lnTo>
                    <a:pt x="206090" y="740495"/>
                  </a:lnTo>
                  <a:lnTo>
                    <a:pt x="205066" y="739898"/>
                  </a:lnTo>
                  <a:cubicBezTo>
                    <a:pt x="202592" y="735630"/>
                    <a:pt x="200032" y="731363"/>
                    <a:pt x="197643" y="727096"/>
                  </a:cubicBezTo>
                  <a:cubicBezTo>
                    <a:pt x="196278" y="724621"/>
                    <a:pt x="194913" y="722145"/>
                    <a:pt x="193548" y="719670"/>
                  </a:cubicBezTo>
                  <a:cubicBezTo>
                    <a:pt x="194572" y="714379"/>
                    <a:pt x="195595" y="709087"/>
                    <a:pt x="196534" y="703795"/>
                  </a:cubicBezTo>
                  <a:cubicBezTo>
                    <a:pt x="198240" y="707551"/>
                    <a:pt x="200032" y="711391"/>
                    <a:pt x="201824" y="715147"/>
                  </a:cubicBezTo>
                  <a:cubicBezTo>
                    <a:pt x="205493" y="722828"/>
                    <a:pt x="209332" y="730509"/>
                    <a:pt x="213256" y="738105"/>
                  </a:cubicBezTo>
                  <a:cubicBezTo>
                    <a:pt x="212915" y="742885"/>
                    <a:pt x="212659" y="747665"/>
                    <a:pt x="212489" y="752444"/>
                  </a:cubicBezTo>
                  <a:cubicBezTo>
                    <a:pt x="210441" y="749115"/>
                    <a:pt x="208478" y="745787"/>
                    <a:pt x="206516" y="742458"/>
                  </a:cubicBezTo>
                  <a:lnTo>
                    <a:pt x="206516" y="741263"/>
                  </a:lnTo>
                  <a:cubicBezTo>
                    <a:pt x="206516" y="741263"/>
                    <a:pt x="207625" y="741776"/>
                    <a:pt x="207625" y="741776"/>
                  </a:cubicBezTo>
                  <a:cubicBezTo>
                    <a:pt x="207625" y="741776"/>
                    <a:pt x="207796" y="741605"/>
                    <a:pt x="207711" y="741605"/>
                  </a:cubicBezTo>
                  <a:close/>
                  <a:moveTo>
                    <a:pt x="206090" y="740837"/>
                  </a:moveTo>
                  <a:lnTo>
                    <a:pt x="206090" y="741349"/>
                  </a:lnTo>
                  <a:cubicBezTo>
                    <a:pt x="206090" y="741349"/>
                    <a:pt x="205663" y="740837"/>
                    <a:pt x="205493" y="740581"/>
                  </a:cubicBezTo>
                  <a:lnTo>
                    <a:pt x="206090" y="740837"/>
                  </a:lnTo>
                  <a:close/>
                  <a:moveTo>
                    <a:pt x="192439" y="782657"/>
                  </a:moveTo>
                  <a:cubicBezTo>
                    <a:pt x="193207" y="783682"/>
                    <a:pt x="193890" y="784706"/>
                    <a:pt x="194657" y="785815"/>
                  </a:cubicBezTo>
                  <a:cubicBezTo>
                    <a:pt x="191330" y="783682"/>
                    <a:pt x="188087" y="781548"/>
                    <a:pt x="184846" y="779414"/>
                  </a:cubicBezTo>
                  <a:cubicBezTo>
                    <a:pt x="183481" y="778049"/>
                    <a:pt x="182116" y="776598"/>
                    <a:pt x="180836" y="775232"/>
                  </a:cubicBezTo>
                  <a:cubicBezTo>
                    <a:pt x="184761" y="777707"/>
                    <a:pt x="188600" y="780182"/>
                    <a:pt x="192524" y="782657"/>
                  </a:cubicBezTo>
                  <a:close/>
                  <a:moveTo>
                    <a:pt x="182030" y="769258"/>
                  </a:moveTo>
                  <a:cubicBezTo>
                    <a:pt x="182030" y="769258"/>
                    <a:pt x="182201" y="768490"/>
                    <a:pt x="182286" y="768063"/>
                  </a:cubicBezTo>
                  <a:cubicBezTo>
                    <a:pt x="182883" y="768916"/>
                    <a:pt x="183481" y="769855"/>
                    <a:pt x="184078" y="770709"/>
                  </a:cubicBezTo>
                  <a:cubicBezTo>
                    <a:pt x="183395" y="770197"/>
                    <a:pt x="182713" y="769770"/>
                    <a:pt x="181945" y="769258"/>
                  </a:cubicBezTo>
                  <a:close/>
                  <a:moveTo>
                    <a:pt x="180153" y="757650"/>
                  </a:moveTo>
                  <a:lnTo>
                    <a:pt x="176143" y="753383"/>
                  </a:lnTo>
                  <a:cubicBezTo>
                    <a:pt x="174863" y="751249"/>
                    <a:pt x="173584" y="749115"/>
                    <a:pt x="172304" y="746982"/>
                  </a:cubicBezTo>
                  <a:cubicBezTo>
                    <a:pt x="172304" y="746726"/>
                    <a:pt x="172389" y="746555"/>
                    <a:pt x="172475" y="746299"/>
                  </a:cubicBezTo>
                  <a:lnTo>
                    <a:pt x="178020" y="749542"/>
                  </a:lnTo>
                  <a:cubicBezTo>
                    <a:pt x="178020" y="749542"/>
                    <a:pt x="178191" y="749372"/>
                    <a:pt x="178106" y="749372"/>
                  </a:cubicBezTo>
                  <a:lnTo>
                    <a:pt x="172645" y="745616"/>
                  </a:lnTo>
                  <a:cubicBezTo>
                    <a:pt x="172645" y="745616"/>
                    <a:pt x="172816" y="745189"/>
                    <a:pt x="172816" y="744933"/>
                  </a:cubicBezTo>
                  <a:cubicBezTo>
                    <a:pt x="176058" y="746555"/>
                    <a:pt x="179300" y="748177"/>
                    <a:pt x="182542" y="749713"/>
                  </a:cubicBezTo>
                  <a:cubicBezTo>
                    <a:pt x="182030" y="752615"/>
                    <a:pt x="181433" y="755431"/>
                    <a:pt x="180921" y="758333"/>
                  </a:cubicBezTo>
                  <a:cubicBezTo>
                    <a:pt x="180665" y="758162"/>
                    <a:pt x="180324" y="757906"/>
                    <a:pt x="180068" y="757736"/>
                  </a:cubicBezTo>
                  <a:close/>
                  <a:moveTo>
                    <a:pt x="173413" y="743056"/>
                  </a:moveTo>
                  <a:cubicBezTo>
                    <a:pt x="173584" y="742458"/>
                    <a:pt x="173754" y="741946"/>
                    <a:pt x="173925" y="741349"/>
                  </a:cubicBezTo>
                  <a:cubicBezTo>
                    <a:pt x="176996" y="743226"/>
                    <a:pt x="180068" y="745104"/>
                    <a:pt x="183139" y="747067"/>
                  </a:cubicBezTo>
                  <a:cubicBezTo>
                    <a:pt x="183139" y="747238"/>
                    <a:pt x="183139" y="747409"/>
                    <a:pt x="183054" y="747579"/>
                  </a:cubicBezTo>
                  <a:cubicBezTo>
                    <a:pt x="179812" y="746128"/>
                    <a:pt x="176655" y="744592"/>
                    <a:pt x="173413" y="743056"/>
                  </a:cubicBezTo>
                  <a:close/>
                  <a:moveTo>
                    <a:pt x="154217" y="691591"/>
                  </a:moveTo>
                  <a:cubicBezTo>
                    <a:pt x="153705" y="690737"/>
                    <a:pt x="153278" y="689884"/>
                    <a:pt x="152767" y="689030"/>
                  </a:cubicBezTo>
                  <a:cubicBezTo>
                    <a:pt x="153193" y="688006"/>
                    <a:pt x="153534" y="686982"/>
                    <a:pt x="153961" y="685958"/>
                  </a:cubicBezTo>
                  <a:cubicBezTo>
                    <a:pt x="157544" y="689201"/>
                    <a:pt x="161213" y="692444"/>
                    <a:pt x="164881" y="695602"/>
                  </a:cubicBezTo>
                  <a:cubicBezTo>
                    <a:pt x="164455" y="697309"/>
                    <a:pt x="163943" y="699016"/>
                    <a:pt x="163517" y="700723"/>
                  </a:cubicBezTo>
                  <a:cubicBezTo>
                    <a:pt x="160445" y="697736"/>
                    <a:pt x="157288" y="694663"/>
                    <a:pt x="154302" y="691591"/>
                  </a:cubicBezTo>
                  <a:close/>
                  <a:moveTo>
                    <a:pt x="162663" y="703539"/>
                  </a:moveTo>
                  <a:cubicBezTo>
                    <a:pt x="162407" y="704308"/>
                    <a:pt x="162237" y="705161"/>
                    <a:pt x="161980" y="705929"/>
                  </a:cubicBezTo>
                  <a:cubicBezTo>
                    <a:pt x="160957" y="704137"/>
                    <a:pt x="159933" y="702259"/>
                    <a:pt x="158909" y="700467"/>
                  </a:cubicBezTo>
                  <a:cubicBezTo>
                    <a:pt x="160104" y="701491"/>
                    <a:pt x="161384" y="702515"/>
                    <a:pt x="162578" y="703539"/>
                  </a:cubicBezTo>
                  <a:close/>
                  <a:moveTo>
                    <a:pt x="160275" y="712586"/>
                  </a:moveTo>
                  <a:cubicBezTo>
                    <a:pt x="160275" y="712586"/>
                    <a:pt x="160275" y="712586"/>
                    <a:pt x="160275" y="712586"/>
                  </a:cubicBezTo>
                  <a:cubicBezTo>
                    <a:pt x="160275" y="712586"/>
                    <a:pt x="160275" y="712586"/>
                    <a:pt x="160275" y="712586"/>
                  </a:cubicBezTo>
                  <a:cubicBezTo>
                    <a:pt x="160275" y="712586"/>
                    <a:pt x="160275" y="712586"/>
                    <a:pt x="160275" y="712586"/>
                  </a:cubicBezTo>
                  <a:close/>
                  <a:moveTo>
                    <a:pt x="134850" y="671192"/>
                  </a:moveTo>
                  <a:lnTo>
                    <a:pt x="134764" y="671192"/>
                  </a:lnTo>
                  <a:cubicBezTo>
                    <a:pt x="134764" y="671192"/>
                    <a:pt x="134764" y="671107"/>
                    <a:pt x="134764" y="671107"/>
                  </a:cubicBezTo>
                  <a:cubicBezTo>
                    <a:pt x="131608" y="667864"/>
                    <a:pt x="128451" y="664621"/>
                    <a:pt x="125380" y="661377"/>
                  </a:cubicBezTo>
                  <a:cubicBezTo>
                    <a:pt x="125636" y="660780"/>
                    <a:pt x="125891" y="660097"/>
                    <a:pt x="126148" y="659500"/>
                  </a:cubicBezTo>
                  <a:cubicBezTo>
                    <a:pt x="126659" y="660097"/>
                    <a:pt x="127257" y="660694"/>
                    <a:pt x="127769" y="661292"/>
                  </a:cubicBezTo>
                  <a:lnTo>
                    <a:pt x="127769" y="661292"/>
                  </a:lnTo>
                  <a:cubicBezTo>
                    <a:pt x="127769" y="661292"/>
                    <a:pt x="127769" y="661292"/>
                    <a:pt x="127769" y="661292"/>
                  </a:cubicBezTo>
                  <a:lnTo>
                    <a:pt x="127769" y="661292"/>
                  </a:lnTo>
                  <a:cubicBezTo>
                    <a:pt x="127769" y="661292"/>
                    <a:pt x="127769" y="661292"/>
                    <a:pt x="127769" y="661292"/>
                  </a:cubicBezTo>
                  <a:cubicBezTo>
                    <a:pt x="131266" y="664791"/>
                    <a:pt x="134764" y="668205"/>
                    <a:pt x="138348" y="671619"/>
                  </a:cubicBezTo>
                  <a:cubicBezTo>
                    <a:pt x="138945" y="672814"/>
                    <a:pt x="139457" y="674094"/>
                    <a:pt x="140054" y="675289"/>
                  </a:cubicBezTo>
                  <a:cubicBezTo>
                    <a:pt x="139969" y="675716"/>
                    <a:pt x="139798" y="676057"/>
                    <a:pt x="139713" y="676484"/>
                  </a:cubicBezTo>
                  <a:cubicBezTo>
                    <a:pt x="138092" y="674777"/>
                    <a:pt x="136471" y="673070"/>
                    <a:pt x="134935" y="671278"/>
                  </a:cubicBezTo>
                  <a:lnTo>
                    <a:pt x="134935" y="671278"/>
                  </a:lnTo>
                  <a:cubicBezTo>
                    <a:pt x="134935" y="671278"/>
                    <a:pt x="134850" y="671192"/>
                    <a:pt x="134850" y="671192"/>
                  </a:cubicBezTo>
                  <a:close/>
                  <a:moveTo>
                    <a:pt x="100723" y="646783"/>
                  </a:moveTo>
                  <a:cubicBezTo>
                    <a:pt x="101746" y="644905"/>
                    <a:pt x="102770" y="643113"/>
                    <a:pt x="103879" y="641235"/>
                  </a:cubicBezTo>
                  <a:cubicBezTo>
                    <a:pt x="105416" y="643369"/>
                    <a:pt x="107036" y="645502"/>
                    <a:pt x="108657" y="647636"/>
                  </a:cubicBezTo>
                  <a:cubicBezTo>
                    <a:pt x="107804" y="649599"/>
                    <a:pt x="106951" y="651562"/>
                    <a:pt x="106098" y="653525"/>
                  </a:cubicBezTo>
                  <a:cubicBezTo>
                    <a:pt x="104306" y="651306"/>
                    <a:pt x="102515" y="649087"/>
                    <a:pt x="100723" y="646868"/>
                  </a:cubicBezTo>
                  <a:close/>
                  <a:moveTo>
                    <a:pt x="104903" y="656171"/>
                  </a:moveTo>
                  <a:cubicBezTo>
                    <a:pt x="104903" y="656171"/>
                    <a:pt x="104903" y="656171"/>
                    <a:pt x="104903" y="656256"/>
                  </a:cubicBezTo>
                  <a:cubicBezTo>
                    <a:pt x="103965" y="655147"/>
                    <a:pt x="103026" y="654037"/>
                    <a:pt x="102003" y="652842"/>
                  </a:cubicBezTo>
                  <a:cubicBezTo>
                    <a:pt x="101235" y="651562"/>
                    <a:pt x="100552" y="650282"/>
                    <a:pt x="99870" y="649002"/>
                  </a:cubicBezTo>
                  <a:cubicBezTo>
                    <a:pt x="101491" y="651392"/>
                    <a:pt x="103197" y="653781"/>
                    <a:pt x="104989" y="656171"/>
                  </a:cubicBezTo>
                  <a:close/>
                  <a:moveTo>
                    <a:pt x="98675" y="584734"/>
                  </a:moveTo>
                  <a:cubicBezTo>
                    <a:pt x="99272" y="583710"/>
                    <a:pt x="99870" y="582686"/>
                    <a:pt x="100467" y="581576"/>
                  </a:cubicBezTo>
                  <a:lnTo>
                    <a:pt x="101662" y="583540"/>
                  </a:lnTo>
                  <a:cubicBezTo>
                    <a:pt x="101662" y="588063"/>
                    <a:pt x="101576" y="592501"/>
                    <a:pt x="101576" y="597024"/>
                  </a:cubicBezTo>
                  <a:cubicBezTo>
                    <a:pt x="101491" y="597281"/>
                    <a:pt x="101320" y="597537"/>
                    <a:pt x="101235" y="597707"/>
                  </a:cubicBezTo>
                  <a:cubicBezTo>
                    <a:pt x="100894" y="597366"/>
                    <a:pt x="100552" y="596939"/>
                    <a:pt x="100211" y="596598"/>
                  </a:cubicBezTo>
                  <a:cubicBezTo>
                    <a:pt x="98420" y="594635"/>
                    <a:pt x="96713" y="592672"/>
                    <a:pt x="95007" y="590709"/>
                  </a:cubicBezTo>
                  <a:cubicBezTo>
                    <a:pt x="96287" y="588746"/>
                    <a:pt x="97481" y="586697"/>
                    <a:pt x="98761" y="584734"/>
                  </a:cubicBezTo>
                  <a:lnTo>
                    <a:pt x="98761" y="584734"/>
                  </a:lnTo>
                  <a:cubicBezTo>
                    <a:pt x="98761" y="584734"/>
                    <a:pt x="98761" y="584734"/>
                    <a:pt x="98761" y="584734"/>
                  </a:cubicBezTo>
                  <a:lnTo>
                    <a:pt x="98761" y="584734"/>
                  </a:lnTo>
                  <a:cubicBezTo>
                    <a:pt x="98761" y="584734"/>
                    <a:pt x="98761" y="584734"/>
                    <a:pt x="98761" y="584734"/>
                  </a:cubicBezTo>
                  <a:close/>
                  <a:moveTo>
                    <a:pt x="108060" y="595659"/>
                  </a:moveTo>
                  <a:lnTo>
                    <a:pt x="108999" y="598646"/>
                  </a:lnTo>
                  <a:cubicBezTo>
                    <a:pt x="110364" y="602658"/>
                    <a:pt x="111814" y="606669"/>
                    <a:pt x="113179" y="610680"/>
                  </a:cubicBezTo>
                  <a:cubicBezTo>
                    <a:pt x="110278" y="607608"/>
                    <a:pt x="107378" y="604535"/>
                    <a:pt x="104562" y="601463"/>
                  </a:cubicBezTo>
                  <a:cubicBezTo>
                    <a:pt x="105757" y="599500"/>
                    <a:pt x="106866" y="597537"/>
                    <a:pt x="108060" y="595574"/>
                  </a:cubicBezTo>
                  <a:close/>
                  <a:moveTo>
                    <a:pt x="104903" y="590794"/>
                  </a:moveTo>
                  <a:cubicBezTo>
                    <a:pt x="104903" y="590197"/>
                    <a:pt x="104903" y="589685"/>
                    <a:pt x="104989" y="589087"/>
                  </a:cubicBezTo>
                  <a:lnTo>
                    <a:pt x="105416" y="589855"/>
                  </a:lnTo>
                  <a:cubicBezTo>
                    <a:pt x="105416" y="589855"/>
                    <a:pt x="105074" y="590453"/>
                    <a:pt x="104818" y="590794"/>
                  </a:cubicBezTo>
                  <a:close/>
                  <a:moveTo>
                    <a:pt x="105159" y="587295"/>
                  </a:moveTo>
                  <a:cubicBezTo>
                    <a:pt x="105159" y="587295"/>
                    <a:pt x="105159" y="586953"/>
                    <a:pt x="105159" y="586783"/>
                  </a:cubicBezTo>
                  <a:lnTo>
                    <a:pt x="105500" y="587722"/>
                  </a:lnTo>
                  <a:lnTo>
                    <a:pt x="105159" y="587209"/>
                  </a:lnTo>
                  <a:close/>
                  <a:moveTo>
                    <a:pt x="110620" y="534635"/>
                  </a:moveTo>
                  <a:lnTo>
                    <a:pt x="114629" y="541548"/>
                  </a:lnTo>
                  <a:cubicBezTo>
                    <a:pt x="115653" y="543340"/>
                    <a:pt x="116677" y="545047"/>
                    <a:pt x="117786" y="546840"/>
                  </a:cubicBezTo>
                  <a:cubicBezTo>
                    <a:pt x="115824" y="549656"/>
                    <a:pt x="113862" y="552473"/>
                    <a:pt x="111899" y="555375"/>
                  </a:cubicBezTo>
                  <a:cubicBezTo>
                    <a:pt x="110620" y="553497"/>
                    <a:pt x="109340" y="551534"/>
                    <a:pt x="108060" y="549656"/>
                  </a:cubicBezTo>
                  <a:cubicBezTo>
                    <a:pt x="108231" y="545559"/>
                    <a:pt x="108487" y="541463"/>
                    <a:pt x="108657" y="537451"/>
                  </a:cubicBezTo>
                  <a:cubicBezTo>
                    <a:pt x="109340" y="536512"/>
                    <a:pt x="110023" y="535659"/>
                    <a:pt x="110705" y="534720"/>
                  </a:cubicBezTo>
                  <a:close/>
                  <a:moveTo>
                    <a:pt x="108743" y="534293"/>
                  </a:moveTo>
                  <a:cubicBezTo>
                    <a:pt x="108743" y="533355"/>
                    <a:pt x="108828" y="532501"/>
                    <a:pt x="108913" y="531562"/>
                  </a:cubicBezTo>
                  <a:lnTo>
                    <a:pt x="109766" y="533099"/>
                  </a:lnTo>
                  <a:cubicBezTo>
                    <a:pt x="109766" y="533099"/>
                    <a:pt x="109084" y="533867"/>
                    <a:pt x="108743" y="534293"/>
                  </a:cubicBezTo>
                  <a:close/>
                  <a:moveTo>
                    <a:pt x="136641" y="511761"/>
                  </a:moveTo>
                  <a:cubicBezTo>
                    <a:pt x="135447" y="513298"/>
                    <a:pt x="134167" y="514834"/>
                    <a:pt x="132973" y="516456"/>
                  </a:cubicBezTo>
                  <a:cubicBezTo>
                    <a:pt x="132631" y="516968"/>
                    <a:pt x="132205" y="517394"/>
                    <a:pt x="131864" y="517907"/>
                  </a:cubicBezTo>
                  <a:cubicBezTo>
                    <a:pt x="131693" y="512700"/>
                    <a:pt x="131523" y="507409"/>
                    <a:pt x="131352" y="502202"/>
                  </a:cubicBezTo>
                  <a:lnTo>
                    <a:pt x="131608" y="501946"/>
                  </a:lnTo>
                  <a:cubicBezTo>
                    <a:pt x="133314" y="505275"/>
                    <a:pt x="134935" y="508518"/>
                    <a:pt x="136641" y="511847"/>
                  </a:cubicBezTo>
                  <a:close/>
                  <a:moveTo>
                    <a:pt x="129390" y="492387"/>
                  </a:moveTo>
                  <a:cubicBezTo>
                    <a:pt x="129390" y="492387"/>
                    <a:pt x="129731" y="491961"/>
                    <a:pt x="129902" y="491705"/>
                  </a:cubicBezTo>
                  <a:lnTo>
                    <a:pt x="129902" y="493070"/>
                  </a:lnTo>
                  <a:cubicBezTo>
                    <a:pt x="129902" y="493070"/>
                    <a:pt x="129390" y="492387"/>
                    <a:pt x="129390" y="492387"/>
                  </a:cubicBezTo>
                  <a:close/>
                  <a:moveTo>
                    <a:pt x="134167" y="499130"/>
                  </a:moveTo>
                  <a:lnTo>
                    <a:pt x="135873" y="497338"/>
                  </a:lnTo>
                  <a:cubicBezTo>
                    <a:pt x="137239" y="500666"/>
                    <a:pt x="138689" y="503995"/>
                    <a:pt x="140139" y="507323"/>
                  </a:cubicBezTo>
                  <a:cubicBezTo>
                    <a:pt x="139798" y="507750"/>
                    <a:pt x="139372" y="508262"/>
                    <a:pt x="139030" y="508689"/>
                  </a:cubicBezTo>
                  <a:cubicBezTo>
                    <a:pt x="137153" y="505702"/>
                    <a:pt x="135361" y="502800"/>
                    <a:pt x="133485" y="499813"/>
                  </a:cubicBezTo>
                  <a:lnTo>
                    <a:pt x="133997" y="499301"/>
                  </a:lnTo>
                  <a:lnTo>
                    <a:pt x="134509" y="499898"/>
                  </a:lnTo>
                  <a:cubicBezTo>
                    <a:pt x="134509" y="499898"/>
                    <a:pt x="134764" y="499898"/>
                    <a:pt x="134679" y="499727"/>
                  </a:cubicBezTo>
                  <a:lnTo>
                    <a:pt x="134167" y="499044"/>
                  </a:lnTo>
                  <a:close/>
                  <a:moveTo>
                    <a:pt x="132887" y="481975"/>
                  </a:moveTo>
                  <a:cubicBezTo>
                    <a:pt x="132887" y="481975"/>
                    <a:pt x="133399" y="481463"/>
                    <a:pt x="133656" y="481292"/>
                  </a:cubicBezTo>
                  <a:cubicBezTo>
                    <a:pt x="133399" y="481633"/>
                    <a:pt x="133229" y="481889"/>
                    <a:pt x="132973" y="482231"/>
                  </a:cubicBezTo>
                  <a:cubicBezTo>
                    <a:pt x="132973" y="482231"/>
                    <a:pt x="132973" y="482060"/>
                    <a:pt x="132887" y="481975"/>
                  </a:cubicBezTo>
                  <a:close/>
                  <a:moveTo>
                    <a:pt x="147562" y="551534"/>
                  </a:moveTo>
                  <a:cubicBezTo>
                    <a:pt x="148756" y="547437"/>
                    <a:pt x="150292" y="543426"/>
                    <a:pt x="151998" y="539500"/>
                  </a:cubicBezTo>
                  <a:cubicBezTo>
                    <a:pt x="152510" y="540268"/>
                    <a:pt x="152937" y="541036"/>
                    <a:pt x="153449" y="541804"/>
                  </a:cubicBezTo>
                  <a:cubicBezTo>
                    <a:pt x="150804" y="546413"/>
                    <a:pt x="148244" y="551107"/>
                    <a:pt x="145600" y="555716"/>
                  </a:cubicBezTo>
                  <a:cubicBezTo>
                    <a:pt x="143552" y="552387"/>
                    <a:pt x="141505" y="548973"/>
                    <a:pt x="139542" y="545645"/>
                  </a:cubicBezTo>
                  <a:lnTo>
                    <a:pt x="139542" y="545645"/>
                  </a:lnTo>
                  <a:cubicBezTo>
                    <a:pt x="139542" y="545645"/>
                    <a:pt x="139457" y="545474"/>
                    <a:pt x="139457" y="545474"/>
                  </a:cubicBezTo>
                  <a:lnTo>
                    <a:pt x="139457" y="545303"/>
                  </a:lnTo>
                  <a:cubicBezTo>
                    <a:pt x="139457" y="545303"/>
                    <a:pt x="139372" y="545303"/>
                    <a:pt x="139372" y="545303"/>
                  </a:cubicBezTo>
                  <a:cubicBezTo>
                    <a:pt x="138518" y="543938"/>
                    <a:pt x="137665" y="542487"/>
                    <a:pt x="136727" y="541121"/>
                  </a:cubicBezTo>
                  <a:lnTo>
                    <a:pt x="136727" y="540865"/>
                  </a:lnTo>
                  <a:cubicBezTo>
                    <a:pt x="136727" y="540865"/>
                    <a:pt x="141760" y="531477"/>
                    <a:pt x="141760" y="531477"/>
                  </a:cubicBezTo>
                  <a:cubicBezTo>
                    <a:pt x="143723" y="533952"/>
                    <a:pt x="145600" y="536598"/>
                    <a:pt x="147392" y="539244"/>
                  </a:cubicBezTo>
                  <a:cubicBezTo>
                    <a:pt x="147392" y="539244"/>
                    <a:pt x="147647" y="539244"/>
                    <a:pt x="147562" y="539158"/>
                  </a:cubicBezTo>
                  <a:cubicBezTo>
                    <a:pt x="145941" y="536256"/>
                    <a:pt x="144149" y="533440"/>
                    <a:pt x="142187" y="530709"/>
                  </a:cubicBezTo>
                  <a:lnTo>
                    <a:pt x="144491" y="526356"/>
                  </a:lnTo>
                  <a:cubicBezTo>
                    <a:pt x="145685" y="528490"/>
                    <a:pt x="146794" y="530709"/>
                    <a:pt x="147989" y="532843"/>
                  </a:cubicBezTo>
                  <a:lnTo>
                    <a:pt x="147989" y="532843"/>
                  </a:lnTo>
                  <a:cubicBezTo>
                    <a:pt x="147989" y="532843"/>
                    <a:pt x="147989" y="532843"/>
                    <a:pt x="147989" y="532843"/>
                  </a:cubicBezTo>
                  <a:lnTo>
                    <a:pt x="147989" y="532843"/>
                  </a:lnTo>
                  <a:cubicBezTo>
                    <a:pt x="147989" y="532843"/>
                    <a:pt x="147989" y="532843"/>
                    <a:pt x="147989" y="532843"/>
                  </a:cubicBezTo>
                  <a:cubicBezTo>
                    <a:pt x="149098" y="534635"/>
                    <a:pt x="150292" y="536512"/>
                    <a:pt x="151401" y="538305"/>
                  </a:cubicBezTo>
                  <a:cubicBezTo>
                    <a:pt x="149780" y="542572"/>
                    <a:pt x="148501" y="546925"/>
                    <a:pt x="147392" y="551278"/>
                  </a:cubicBezTo>
                  <a:cubicBezTo>
                    <a:pt x="147392" y="551363"/>
                    <a:pt x="147562" y="551448"/>
                    <a:pt x="147647" y="551278"/>
                  </a:cubicBezTo>
                  <a:close/>
                  <a:moveTo>
                    <a:pt x="163687" y="507579"/>
                  </a:moveTo>
                  <a:lnTo>
                    <a:pt x="163687" y="507750"/>
                  </a:lnTo>
                  <a:cubicBezTo>
                    <a:pt x="163687" y="507750"/>
                    <a:pt x="163772" y="507750"/>
                    <a:pt x="163772" y="507750"/>
                  </a:cubicBezTo>
                  <a:cubicBezTo>
                    <a:pt x="164113" y="508433"/>
                    <a:pt x="164540" y="509116"/>
                    <a:pt x="164967" y="509884"/>
                  </a:cubicBezTo>
                  <a:cubicBezTo>
                    <a:pt x="162322" y="514749"/>
                    <a:pt x="159763" y="519699"/>
                    <a:pt x="157288" y="524734"/>
                  </a:cubicBezTo>
                  <a:cubicBezTo>
                    <a:pt x="156350" y="523369"/>
                    <a:pt x="155497" y="522003"/>
                    <a:pt x="154558" y="520552"/>
                  </a:cubicBezTo>
                  <a:cubicBezTo>
                    <a:pt x="155326" y="518675"/>
                    <a:pt x="156009" y="516712"/>
                    <a:pt x="156776" y="514834"/>
                  </a:cubicBezTo>
                  <a:lnTo>
                    <a:pt x="159251" y="509628"/>
                  </a:lnTo>
                  <a:lnTo>
                    <a:pt x="160445" y="507067"/>
                  </a:lnTo>
                  <a:cubicBezTo>
                    <a:pt x="160872" y="506214"/>
                    <a:pt x="161213" y="505360"/>
                    <a:pt x="161725" y="504507"/>
                  </a:cubicBezTo>
                  <a:lnTo>
                    <a:pt x="161896" y="504165"/>
                  </a:lnTo>
                  <a:cubicBezTo>
                    <a:pt x="162407" y="505190"/>
                    <a:pt x="162919" y="506299"/>
                    <a:pt x="163517" y="507323"/>
                  </a:cubicBezTo>
                  <a:lnTo>
                    <a:pt x="163517" y="507323"/>
                  </a:lnTo>
                  <a:cubicBezTo>
                    <a:pt x="163517" y="507323"/>
                    <a:pt x="163601" y="507494"/>
                    <a:pt x="163601" y="507494"/>
                  </a:cubicBezTo>
                  <a:close/>
                  <a:moveTo>
                    <a:pt x="171536" y="524905"/>
                  </a:moveTo>
                  <a:cubicBezTo>
                    <a:pt x="170683" y="524137"/>
                    <a:pt x="169830" y="523454"/>
                    <a:pt x="168891" y="522771"/>
                  </a:cubicBezTo>
                  <a:cubicBezTo>
                    <a:pt x="168891" y="522771"/>
                    <a:pt x="168721" y="522942"/>
                    <a:pt x="168721" y="522942"/>
                  </a:cubicBezTo>
                  <a:cubicBezTo>
                    <a:pt x="169488" y="523966"/>
                    <a:pt x="170171" y="524990"/>
                    <a:pt x="170939" y="526015"/>
                  </a:cubicBezTo>
                  <a:cubicBezTo>
                    <a:pt x="169915" y="527722"/>
                    <a:pt x="168891" y="529514"/>
                    <a:pt x="167867" y="531221"/>
                  </a:cubicBezTo>
                  <a:cubicBezTo>
                    <a:pt x="166844" y="532928"/>
                    <a:pt x="165905" y="534720"/>
                    <a:pt x="164967" y="536427"/>
                  </a:cubicBezTo>
                  <a:cubicBezTo>
                    <a:pt x="163687" y="534549"/>
                    <a:pt x="162492" y="532672"/>
                    <a:pt x="161213" y="530709"/>
                  </a:cubicBezTo>
                  <a:lnTo>
                    <a:pt x="168379" y="516199"/>
                  </a:lnTo>
                  <a:cubicBezTo>
                    <a:pt x="169745" y="518675"/>
                    <a:pt x="171024" y="521064"/>
                    <a:pt x="172389" y="523539"/>
                  </a:cubicBezTo>
                  <a:cubicBezTo>
                    <a:pt x="172133" y="524052"/>
                    <a:pt x="171792" y="524478"/>
                    <a:pt x="171536" y="524990"/>
                  </a:cubicBezTo>
                  <a:close/>
                  <a:moveTo>
                    <a:pt x="173499" y="525503"/>
                  </a:moveTo>
                  <a:cubicBezTo>
                    <a:pt x="173925" y="526185"/>
                    <a:pt x="174266" y="526868"/>
                    <a:pt x="174693" y="527636"/>
                  </a:cubicBezTo>
                  <a:cubicBezTo>
                    <a:pt x="174181" y="527124"/>
                    <a:pt x="173584" y="526697"/>
                    <a:pt x="173072" y="526185"/>
                  </a:cubicBezTo>
                  <a:cubicBezTo>
                    <a:pt x="173242" y="525929"/>
                    <a:pt x="173328" y="525759"/>
                    <a:pt x="173499" y="525503"/>
                  </a:cubicBezTo>
                  <a:close/>
                  <a:moveTo>
                    <a:pt x="203701" y="656256"/>
                  </a:moveTo>
                  <a:cubicBezTo>
                    <a:pt x="202421" y="661463"/>
                    <a:pt x="201141" y="666584"/>
                    <a:pt x="199947" y="671790"/>
                  </a:cubicBezTo>
                  <a:cubicBezTo>
                    <a:pt x="199094" y="669741"/>
                    <a:pt x="198326" y="667693"/>
                    <a:pt x="197473" y="665730"/>
                  </a:cubicBezTo>
                  <a:cubicBezTo>
                    <a:pt x="196107" y="662060"/>
                    <a:pt x="194828" y="658475"/>
                    <a:pt x="193548" y="654805"/>
                  </a:cubicBezTo>
                  <a:lnTo>
                    <a:pt x="195595" y="645417"/>
                  </a:lnTo>
                  <a:cubicBezTo>
                    <a:pt x="195595" y="645417"/>
                    <a:pt x="195425" y="645246"/>
                    <a:pt x="195340" y="645417"/>
                  </a:cubicBezTo>
                  <a:lnTo>
                    <a:pt x="193036" y="653525"/>
                  </a:lnTo>
                  <a:cubicBezTo>
                    <a:pt x="190988" y="647465"/>
                    <a:pt x="189026" y="641320"/>
                    <a:pt x="187405" y="635090"/>
                  </a:cubicBezTo>
                  <a:cubicBezTo>
                    <a:pt x="187149" y="634151"/>
                    <a:pt x="186979" y="633212"/>
                    <a:pt x="186723" y="632273"/>
                  </a:cubicBezTo>
                  <a:cubicBezTo>
                    <a:pt x="186893" y="631676"/>
                    <a:pt x="186979" y="631079"/>
                    <a:pt x="187149" y="630566"/>
                  </a:cubicBezTo>
                  <a:lnTo>
                    <a:pt x="190306" y="618362"/>
                  </a:lnTo>
                  <a:cubicBezTo>
                    <a:pt x="190306" y="618362"/>
                    <a:pt x="190477" y="618276"/>
                    <a:pt x="190391" y="618191"/>
                  </a:cubicBezTo>
                  <a:cubicBezTo>
                    <a:pt x="190391" y="618191"/>
                    <a:pt x="190391" y="618191"/>
                    <a:pt x="190391" y="618191"/>
                  </a:cubicBezTo>
                  <a:lnTo>
                    <a:pt x="192780" y="609059"/>
                  </a:lnTo>
                  <a:cubicBezTo>
                    <a:pt x="195511" y="614180"/>
                    <a:pt x="198326" y="619386"/>
                    <a:pt x="201056" y="624507"/>
                  </a:cubicBezTo>
                  <a:cubicBezTo>
                    <a:pt x="201824" y="628177"/>
                    <a:pt x="202677" y="631932"/>
                    <a:pt x="203530" y="635602"/>
                  </a:cubicBezTo>
                  <a:cubicBezTo>
                    <a:pt x="204383" y="639272"/>
                    <a:pt x="205236" y="643027"/>
                    <a:pt x="206090" y="646697"/>
                  </a:cubicBezTo>
                  <a:lnTo>
                    <a:pt x="203701" y="656598"/>
                  </a:lnTo>
                  <a:close/>
                  <a:moveTo>
                    <a:pt x="206687" y="648746"/>
                  </a:moveTo>
                  <a:cubicBezTo>
                    <a:pt x="206857" y="649599"/>
                    <a:pt x="207114" y="650367"/>
                    <a:pt x="207284" y="651221"/>
                  </a:cubicBezTo>
                  <a:lnTo>
                    <a:pt x="206857" y="657793"/>
                  </a:lnTo>
                  <a:cubicBezTo>
                    <a:pt x="206516" y="664621"/>
                    <a:pt x="205919" y="671363"/>
                    <a:pt x="205834" y="678191"/>
                  </a:cubicBezTo>
                  <a:cubicBezTo>
                    <a:pt x="205834" y="680837"/>
                    <a:pt x="205834" y="683482"/>
                    <a:pt x="206090" y="686043"/>
                  </a:cubicBezTo>
                  <a:cubicBezTo>
                    <a:pt x="204554" y="682714"/>
                    <a:pt x="203103" y="679300"/>
                    <a:pt x="201739" y="675972"/>
                  </a:cubicBezTo>
                  <a:cubicBezTo>
                    <a:pt x="202933" y="669571"/>
                    <a:pt x="204042" y="663170"/>
                    <a:pt x="205236" y="656683"/>
                  </a:cubicBezTo>
                  <a:lnTo>
                    <a:pt x="206687" y="648660"/>
                  </a:lnTo>
                  <a:close/>
                  <a:moveTo>
                    <a:pt x="187491" y="669571"/>
                  </a:moveTo>
                  <a:lnTo>
                    <a:pt x="187491" y="669315"/>
                  </a:lnTo>
                  <a:cubicBezTo>
                    <a:pt x="187491" y="669315"/>
                    <a:pt x="187405" y="669315"/>
                    <a:pt x="187405" y="669315"/>
                  </a:cubicBezTo>
                  <a:cubicBezTo>
                    <a:pt x="185870" y="665559"/>
                    <a:pt x="184419" y="661889"/>
                    <a:pt x="182969" y="658134"/>
                  </a:cubicBezTo>
                  <a:cubicBezTo>
                    <a:pt x="182969" y="658134"/>
                    <a:pt x="183054" y="658049"/>
                    <a:pt x="182969" y="657963"/>
                  </a:cubicBezTo>
                  <a:cubicBezTo>
                    <a:pt x="182969" y="657878"/>
                    <a:pt x="182798" y="657793"/>
                    <a:pt x="182713" y="657707"/>
                  </a:cubicBezTo>
                  <a:cubicBezTo>
                    <a:pt x="182201" y="656342"/>
                    <a:pt x="181604" y="654891"/>
                    <a:pt x="181092" y="653440"/>
                  </a:cubicBezTo>
                  <a:cubicBezTo>
                    <a:pt x="181774" y="650879"/>
                    <a:pt x="182457" y="648234"/>
                    <a:pt x="183139" y="645673"/>
                  </a:cubicBezTo>
                  <a:cubicBezTo>
                    <a:pt x="183566" y="646100"/>
                    <a:pt x="183992" y="646441"/>
                    <a:pt x="184419" y="646868"/>
                  </a:cubicBezTo>
                  <a:cubicBezTo>
                    <a:pt x="184419" y="646868"/>
                    <a:pt x="184675" y="646783"/>
                    <a:pt x="184590" y="646697"/>
                  </a:cubicBezTo>
                  <a:cubicBezTo>
                    <a:pt x="184163" y="646271"/>
                    <a:pt x="183737" y="645758"/>
                    <a:pt x="183310" y="645332"/>
                  </a:cubicBezTo>
                  <a:cubicBezTo>
                    <a:pt x="184163" y="642003"/>
                    <a:pt x="185016" y="638589"/>
                    <a:pt x="185955" y="635261"/>
                  </a:cubicBezTo>
                  <a:cubicBezTo>
                    <a:pt x="185955" y="635261"/>
                    <a:pt x="185955" y="635431"/>
                    <a:pt x="185955" y="635431"/>
                  </a:cubicBezTo>
                  <a:cubicBezTo>
                    <a:pt x="187491" y="643198"/>
                    <a:pt x="189453" y="650879"/>
                    <a:pt x="191671" y="658561"/>
                  </a:cubicBezTo>
                  <a:lnTo>
                    <a:pt x="189624" y="665901"/>
                  </a:lnTo>
                  <a:cubicBezTo>
                    <a:pt x="189112" y="667693"/>
                    <a:pt x="188600" y="669400"/>
                    <a:pt x="188087" y="671192"/>
                  </a:cubicBezTo>
                  <a:cubicBezTo>
                    <a:pt x="187917" y="670766"/>
                    <a:pt x="187746" y="670339"/>
                    <a:pt x="187576" y="669912"/>
                  </a:cubicBezTo>
                  <a:lnTo>
                    <a:pt x="187576" y="669912"/>
                  </a:lnTo>
                  <a:cubicBezTo>
                    <a:pt x="187576" y="669912"/>
                    <a:pt x="187491" y="669656"/>
                    <a:pt x="187491" y="669656"/>
                  </a:cubicBezTo>
                  <a:close/>
                  <a:moveTo>
                    <a:pt x="149268" y="662999"/>
                  </a:moveTo>
                  <a:cubicBezTo>
                    <a:pt x="149951" y="660865"/>
                    <a:pt x="150548" y="658732"/>
                    <a:pt x="151231" y="656598"/>
                  </a:cubicBezTo>
                  <a:cubicBezTo>
                    <a:pt x="153193" y="658390"/>
                    <a:pt x="155070" y="660268"/>
                    <a:pt x="157032" y="662060"/>
                  </a:cubicBezTo>
                  <a:cubicBezTo>
                    <a:pt x="156691" y="662999"/>
                    <a:pt x="156350" y="663938"/>
                    <a:pt x="156009" y="664962"/>
                  </a:cubicBezTo>
                  <a:cubicBezTo>
                    <a:pt x="156009" y="664962"/>
                    <a:pt x="156009" y="664962"/>
                    <a:pt x="156009" y="664962"/>
                  </a:cubicBezTo>
                  <a:cubicBezTo>
                    <a:pt x="156009" y="664962"/>
                    <a:pt x="156009" y="665047"/>
                    <a:pt x="156009" y="665133"/>
                  </a:cubicBezTo>
                  <a:cubicBezTo>
                    <a:pt x="156009" y="665133"/>
                    <a:pt x="156009" y="665218"/>
                    <a:pt x="156009" y="665303"/>
                  </a:cubicBezTo>
                  <a:cubicBezTo>
                    <a:pt x="156009" y="665303"/>
                    <a:pt x="156009" y="665303"/>
                    <a:pt x="156009" y="665303"/>
                  </a:cubicBezTo>
                  <a:cubicBezTo>
                    <a:pt x="155411" y="667181"/>
                    <a:pt x="154814" y="669144"/>
                    <a:pt x="154131" y="671022"/>
                  </a:cubicBezTo>
                  <a:cubicBezTo>
                    <a:pt x="152340" y="669059"/>
                    <a:pt x="150463" y="667010"/>
                    <a:pt x="148671" y="664962"/>
                  </a:cubicBezTo>
                  <a:cubicBezTo>
                    <a:pt x="148927" y="664364"/>
                    <a:pt x="149098" y="663682"/>
                    <a:pt x="149354" y="663084"/>
                  </a:cubicBezTo>
                  <a:lnTo>
                    <a:pt x="149354" y="663084"/>
                  </a:lnTo>
                  <a:cubicBezTo>
                    <a:pt x="149354" y="663084"/>
                    <a:pt x="149354" y="662999"/>
                    <a:pt x="149354" y="662999"/>
                  </a:cubicBezTo>
                  <a:lnTo>
                    <a:pt x="149354" y="662999"/>
                  </a:lnTo>
                  <a:close/>
                  <a:moveTo>
                    <a:pt x="141419" y="633554"/>
                  </a:moveTo>
                  <a:lnTo>
                    <a:pt x="141419" y="633554"/>
                  </a:lnTo>
                  <a:cubicBezTo>
                    <a:pt x="141419" y="633554"/>
                    <a:pt x="141419" y="633468"/>
                    <a:pt x="141419" y="633468"/>
                  </a:cubicBezTo>
                  <a:cubicBezTo>
                    <a:pt x="140139" y="631932"/>
                    <a:pt x="138945" y="630481"/>
                    <a:pt x="137751" y="628945"/>
                  </a:cubicBezTo>
                  <a:cubicBezTo>
                    <a:pt x="138263" y="627494"/>
                    <a:pt x="138774" y="626128"/>
                    <a:pt x="139286" y="624677"/>
                  </a:cubicBezTo>
                  <a:cubicBezTo>
                    <a:pt x="142358" y="628091"/>
                    <a:pt x="145514" y="631505"/>
                    <a:pt x="148671" y="634919"/>
                  </a:cubicBezTo>
                  <a:cubicBezTo>
                    <a:pt x="149524" y="637224"/>
                    <a:pt x="150377" y="639528"/>
                    <a:pt x="151316" y="641832"/>
                  </a:cubicBezTo>
                  <a:cubicBezTo>
                    <a:pt x="150975" y="642857"/>
                    <a:pt x="150634" y="643881"/>
                    <a:pt x="150207" y="644905"/>
                  </a:cubicBezTo>
                  <a:cubicBezTo>
                    <a:pt x="147306" y="641150"/>
                    <a:pt x="144491" y="637394"/>
                    <a:pt x="141590" y="633639"/>
                  </a:cubicBezTo>
                  <a:lnTo>
                    <a:pt x="141590" y="633639"/>
                  </a:lnTo>
                  <a:cubicBezTo>
                    <a:pt x="141590" y="633639"/>
                    <a:pt x="141590" y="633554"/>
                    <a:pt x="141590" y="633554"/>
                  </a:cubicBezTo>
                  <a:close/>
                  <a:moveTo>
                    <a:pt x="131437" y="657707"/>
                  </a:moveTo>
                  <a:lnTo>
                    <a:pt x="131352" y="657707"/>
                  </a:lnTo>
                  <a:cubicBezTo>
                    <a:pt x="131352" y="657707"/>
                    <a:pt x="131352" y="657622"/>
                    <a:pt x="131352" y="657622"/>
                  </a:cubicBezTo>
                  <a:cubicBezTo>
                    <a:pt x="130328" y="656512"/>
                    <a:pt x="129219" y="655488"/>
                    <a:pt x="128195" y="654379"/>
                  </a:cubicBezTo>
                  <a:cubicBezTo>
                    <a:pt x="128536" y="653525"/>
                    <a:pt x="128878" y="652757"/>
                    <a:pt x="129219" y="651904"/>
                  </a:cubicBezTo>
                  <a:lnTo>
                    <a:pt x="129219" y="651904"/>
                  </a:lnTo>
                  <a:cubicBezTo>
                    <a:pt x="129219" y="651904"/>
                    <a:pt x="129219" y="651904"/>
                    <a:pt x="129219" y="651904"/>
                  </a:cubicBezTo>
                  <a:lnTo>
                    <a:pt x="129219" y="651904"/>
                  </a:lnTo>
                  <a:cubicBezTo>
                    <a:pt x="129219" y="651904"/>
                    <a:pt x="129219" y="651904"/>
                    <a:pt x="129219" y="651904"/>
                  </a:cubicBezTo>
                  <a:cubicBezTo>
                    <a:pt x="129219" y="651904"/>
                    <a:pt x="129219" y="651904"/>
                    <a:pt x="129219" y="651818"/>
                  </a:cubicBezTo>
                  <a:cubicBezTo>
                    <a:pt x="129645" y="652928"/>
                    <a:pt x="130157" y="653952"/>
                    <a:pt x="130584" y="655061"/>
                  </a:cubicBezTo>
                  <a:cubicBezTo>
                    <a:pt x="131096" y="656256"/>
                    <a:pt x="131693" y="657537"/>
                    <a:pt x="132205" y="658732"/>
                  </a:cubicBezTo>
                  <a:cubicBezTo>
                    <a:pt x="131949" y="658475"/>
                    <a:pt x="131693" y="658219"/>
                    <a:pt x="131523" y="657963"/>
                  </a:cubicBezTo>
                  <a:lnTo>
                    <a:pt x="131523" y="657963"/>
                  </a:lnTo>
                  <a:cubicBezTo>
                    <a:pt x="131523" y="657963"/>
                    <a:pt x="131437" y="657878"/>
                    <a:pt x="131437" y="657878"/>
                  </a:cubicBezTo>
                  <a:close/>
                  <a:moveTo>
                    <a:pt x="115141" y="611704"/>
                  </a:moveTo>
                  <a:cubicBezTo>
                    <a:pt x="113350" y="607352"/>
                    <a:pt x="111644" y="602914"/>
                    <a:pt x="109937" y="598476"/>
                  </a:cubicBezTo>
                  <a:lnTo>
                    <a:pt x="108572" y="594891"/>
                  </a:lnTo>
                  <a:cubicBezTo>
                    <a:pt x="108572" y="594891"/>
                    <a:pt x="108572" y="594891"/>
                    <a:pt x="108572" y="594891"/>
                  </a:cubicBezTo>
                  <a:cubicBezTo>
                    <a:pt x="111302" y="599244"/>
                    <a:pt x="114118" y="603596"/>
                    <a:pt x="117019" y="607949"/>
                  </a:cubicBezTo>
                  <a:cubicBezTo>
                    <a:pt x="116336" y="609229"/>
                    <a:pt x="115739" y="610510"/>
                    <a:pt x="115056" y="611790"/>
                  </a:cubicBezTo>
                  <a:close/>
                  <a:moveTo>
                    <a:pt x="121882" y="633895"/>
                  </a:moveTo>
                  <a:cubicBezTo>
                    <a:pt x="121455" y="633383"/>
                    <a:pt x="121028" y="632871"/>
                    <a:pt x="120602" y="632444"/>
                  </a:cubicBezTo>
                  <a:cubicBezTo>
                    <a:pt x="120773" y="632188"/>
                    <a:pt x="120858" y="631932"/>
                    <a:pt x="121028" y="631591"/>
                  </a:cubicBezTo>
                  <a:cubicBezTo>
                    <a:pt x="121284" y="632359"/>
                    <a:pt x="121626" y="633127"/>
                    <a:pt x="121882" y="633895"/>
                  </a:cubicBezTo>
                  <a:close/>
                  <a:moveTo>
                    <a:pt x="113520" y="646612"/>
                  </a:moveTo>
                  <a:cubicBezTo>
                    <a:pt x="114118" y="647978"/>
                    <a:pt x="114800" y="649428"/>
                    <a:pt x="115398" y="650794"/>
                  </a:cubicBezTo>
                  <a:cubicBezTo>
                    <a:pt x="114544" y="649855"/>
                    <a:pt x="113691" y="648916"/>
                    <a:pt x="112838" y="647892"/>
                  </a:cubicBezTo>
                  <a:cubicBezTo>
                    <a:pt x="113094" y="647465"/>
                    <a:pt x="113265" y="647039"/>
                    <a:pt x="113520" y="646612"/>
                  </a:cubicBezTo>
                  <a:close/>
                  <a:moveTo>
                    <a:pt x="106012" y="622117"/>
                  </a:moveTo>
                  <a:cubicBezTo>
                    <a:pt x="106780" y="623141"/>
                    <a:pt x="107633" y="624251"/>
                    <a:pt x="108401" y="625275"/>
                  </a:cubicBezTo>
                  <a:cubicBezTo>
                    <a:pt x="108231" y="625616"/>
                    <a:pt x="108060" y="625958"/>
                    <a:pt x="107890" y="626299"/>
                  </a:cubicBezTo>
                  <a:cubicBezTo>
                    <a:pt x="107207" y="624933"/>
                    <a:pt x="106610" y="623568"/>
                    <a:pt x="106012" y="622202"/>
                  </a:cubicBezTo>
                  <a:close/>
                  <a:moveTo>
                    <a:pt x="109937" y="630481"/>
                  </a:moveTo>
                  <a:cubicBezTo>
                    <a:pt x="110278" y="629798"/>
                    <a:pt x="110705" y="629201"/>
                    <a:pt x="111046" y="628518"/>
                  </a:cubicBezTo>
                  <a:cubicBezTo>
                    <a:pt x="112326" y="630140"/>
                    <a:pt x="113606" y="631761"/>
                    <a:pt x="114886" y="633298"/>
                  </a:cubicBezTo>
                  <a:cubicBezTo>
                    <a:pt x="114288" y="634578"/>
                    <a:pt x="113777" y="635943"/>
                    <a:pt x="113179" y="637224"/>
                  </a:cubicBezTo>
                  <a:cubicBezTo>
                    <a:pt x="112070" y="635005"/>
                    <a:pt x="111046" y="632700"/>
                    <a:pt x="109937" y="630481"/>
                  </a:cubicBezTo>
                  <a:close/>
                  <a:moveTo>
                    <a:pt x="110620" y="620837"/>
                  </a:moveTo>
                  <a:cubicBezTo>
                    <a:pt x="108316" y="618106"/>
                    <a:pt x="105927" y="615289"/>
                    <a:pt x="103624" y="612558"/>
                  </a:cubicBezTo>
                  <a:cubicBezTo>
                    <a:pt x="103795" y="609741"/>
                    <a:pt x="103879" y="607010"/>
                    <a:pt x="104050" y="604194"/>
                  </a:cubicBezTo>
                  <a:cubicBezTo>
                    <a:pt x="107036" y="608034"/>
                    <a:pt x="110108" y="611790"/>
                    <a:pt x="113179" y="615545"/>
                  </a:cubicBezTo>
                  <a:cubicBezTo>
                    <a:pt x="112326" y="617252"/>
                    <a:pt x="111473" y="619044"/>
                    <a:pt x="110620" y="620751"/>
                  </a:cubicBezTo>
                  <a:close/>
                  <a:moveTo>
                    <a:pt x="116251" y="619215"/>
                  </a:moveTo>
                  <a:cubicBezTo>
                    <a:pt x="116251" y="619215"/>
                    <a:pt x="116421" y="619386"/>
                    <a:pt x="116507" y="619556"/>
                  </a:cubicBezTo>
                  <a:cubicBezTo>
                    <a:pt x="117189" y="621349"/>
                    <a:pt x="117872" y="623227"/>
                    <a:pt x="118554" y="625019"/>
                  </a:cubicBezTo>
                  <a:cubicBezTo>
                    <a:pt x="118042" y="626128"/>
                    <a:pt x="117616" y="627238"/>
                    <a:pt x="117104" y="628347"/>
                  </a:cubicBezTo>
                  <a:cubicBezTo>
                    <a:pt x="115909" y="626982"/>
                    <a:pt x="114715" y="625616"/>
                    <a:pt x="113520" y="624165"/>
                  </a:cubicBezTo>
                  <a:cubicBezTo>
                    <a:pt x="114459" y="622544"/>
                    <a:pt x="115398" y="620922"/>
                    <a:pt x="116251" y="619215"/>
                  </a:cubicBezTo>
                  <a:close/>
                  <a:moveTo>
                    <a:pt x="112070" y="561776"/>
                  </a:moveTo>
                  <a:cubicBezTo>
                    <a:pt x="113777" y="564592"/>
                    <a:pt x="115568" y="567409"/>
                    <a:pt x="117360" y="570225"/>
                  </a:cubicBezTo>
                  <a:cubicBezTo>
                    <a:pt x="116933" y="570993"/>
                    <a:pt x="116421" y="571761"/>
                    <a:pt x="115995" y="572530"/>
                  </a:cubicBezTo>
                  <a:cubicBezTo>
                    <a:pt x="114118" y="569969"/>
                    <a:pt x="112241" y="567409"/>
                    <a:pt x="110364" y="564848"/>
                  </a:cubicBezTo>
                  <a:cubicBezTo>
                    <a:pt x="110961" y="563824"/>
                    <a:pt x="111558" y="562800"/>
                    <a:pt x="112155" y="561776"/>
                  </a:cubicBezTo>
                  <a:close/>
                  <a:moveTo>
                    <a:pt x="107804" y="561434"/>
                  </a:moveTo>
                  <a:cubicBezTo>
                    <a:pt x="107804" y="561434"/>
                    <a:pt x="107463" y="561007"/>
                    <a:pt x="107292" y="560751"/>
                  </a:cubicBezTo>
                  <a:cubicBezTo>
                    <a:pt x="107463" y="558703"/>
                    <a:pt x="107633" y="556569"/>
                    <a:pt x="107804" y="554521"/>
                  </a:cubicBezTo>
                  <a:cubicBezTo>
                    <a:pt x="108487" y="555716"/>
                    <a:pt x="109254" y="556996"/>
                    <a:pt x="109937" y="558191"/>
                  </a:cubicBezTo>
                  <a:cubicBezTo>
                    <a:pt x="109169" y="559300"/>
                    <a:pt x="108487" y="560325"/>
                    <a:pt x="107804" y="561434"/>
                  </a:cubicBezTo>
                  <a:close/>
                  <a:moveTo>
                    <a:pt x="157288" y="552217"/>
                  </a:moveTo>
                  <a:cubicBezTo>
                    <a:pt x="157715" y="551448"/>
                    <a:pt x="158142" y="550595"/>
                    <a:pt x="158653" y="549827"/>
                  </a:cubicBezTo>
                  <a:cubicBezTo>
                    <a:pt x="160189" y="552217"/>
                    <a:pt x="161725" y="554606"/>
                    <a:pt x="163346" y="556996"/>
                  </a:cubicBezTo>
                  <a:lnTo>
                    <a:pt x="156691" y="573042"/>
                  </a:lnTo>
                  <a:cubicBezTo>
                    <a:pt x="156009" y="572017"/>
                    <a:pt x="155326" y="570908"/>
                    <a:pt x="154643" y="569884"/>
                  </a:cubicBezTo>
                  <a:cubicBezTo>
                    <a:pt x="154302" y="567665"/>
                    <a:pt x="153961" y="565446"/>
                    <a:pt x="153876" y="563141"/>
                  </a:cubicBezTo>
                  <a:cubicBezTo>
                    <a:pt x="153790" y="561007"/>
                    <a:pt x="153790" y="558788"/>
                    <a:pt x="153876" y="556655"/>
                  </a:cubicBezTo>
                  <a:lnTo>
                    <a:pt x="157544" y="548120"/>
                  </a:lnTo>
                  <a:cubicBezTo>
                    <a:pt x="157800" y="548547"/>
                    <a:pt x="158142" y="549059"/>
                    <a:pt x="158397" y="549485"/>
                  </a:cubicBezTo>
                  <a:cubicBezTo>
                    <a:pt x="157971" y="550339"/>
                    <a:pt x="157544" y="551278"/>
                    <a:pt x="157118" y="552131"/>
                  </a:cubicBezTo>
                  <a:cubicBezTo>
                    <a:pt x="157118" y="552217"/>
                    <a:pt x="157288" y="552302"/>
                    <a:pt x="157288" y="552217"/>
                  </a:cubicBezTo>
                  <a:close/>
                  <a:moveTo>
                    <a:pt x="174693" y="574151"/>
                  </a:moveTo>
                  <a:lnTo>
                    <a:pt x="174693" y="574322"/>
                  </a:lnTo>
                  <a:cubicBezTo>
                    <a:pt x="174693" y="574322"/>
                    <a:pt x="174778" y="574322"/>
                    <a:pt x="174778" y="574322"/>
                  </a:cubicBezTo>
                  <a:cubicBezTo>
                    <a:pt x="174949" y="574578"/>
                    <a:pt x="175034" y="574834"/>
                    <a:pt x="175205" y="575090"/>
                  </a:cubicBezTo>
                  <a:cubicBezTo>
                    <a:pt x="175034" y="575431"/>
                    <a:pt x="174778" y="575773"/>
                    <a:pt x="174608" y="576114"/>
                  </a:cubicBezTo>
                  <a:cubicBezTo>
                    <a:pt x="174608" y="576200"/>
                    <a:pt x="174693" y="576370"/>
                    <a:pt x="174778" y="576200"/>
                  </a:cubicBezTo>
                  <a:cubicBezTo>
                    <a:pt x="174949" y="575943"/>
                    <a:pt x="175120" y="575602"/>
                    <a:pt x="175290" y="575346"/>
                  </a:cubicBezTo>
                  <a:cubicBezTo>
                    <a:pt x="176826" y="578333"/>
                    <a:pt x="178447" y="581406"/>
                    <a:pt x="179983" y="584393"/>
                  </a:cubicBezTo>
                  <a:cubicBezTo>
                    <a:pt x="178874" y="590026"/>
                    <a:pt x="177850" y="595744"/>
                    <a:pt x="176996" y="601377"/>
                  </a:cubicBezTo>
                  <a:cubicBezTo>
                    <a:pt x="176655" y="600865"/>
                    <a:pt x="176229" y="600438"/>
                    <a:pt x="175887" y="599926"/>
                  </a:cubicBezTo>
                  <a:cubicBezTo>
                    <a:pt x="173669" y="597110"/>
                    <a:pt x="171536" y="594208"/>
                    <a:pt x="169404" y="591306"/>
                  </a:cubicBezTo>
                  <a:lnTo>
                    <a:pt x="171792" y="582174"/>
                  </a:lnTo>
                  <a:cubicBezTo>
                    <a:pt x="171792" y="582174"/>
                    <a:pt x="171621" y="582003"/>
                    <a:pt x="171536" y="582174"/>
                  </a:cubicBezTo>
                  <a:lnTo>
                    <a:pt x="168721" y="590623"/>
                  </a:lnTo>
                  <a:cubicBezTo>
                    <a:pt x="164881" y="585332"/>
                    <a:pt x="161042" y="579955"/>
                    <a:pt x="157373" y="574492"/>
                  </a:cubicBezTo>
                  <a:lnTo>
                    <a:pt x="163517" y="557679"/>
                  </a:lnTo>
                  <a:cubicBezTo>
                    <a:pt x="167100" y="563141"/>
                    <a:pt x="170683" y="568518"/>
                    <a:pt x="174352" y="573895"/>
                  </a:cubicBezTo>
                  <a:cubicBezTo>
                    <a:pt x="174352" y="573895"/>
                    <a:pt x="174352" y="573980"/>
                    <a:pt x="174352" y="574066"/>
                  </a:cubicBezTo>
                  <a:lnTo>
                    <a:pt x="174352" y="574066"/>
                  </a:lnTo>
                  <a:cubicBezTo>
                    <a:pt x="174352" y="574066"/>
                    <a:pt x="174437" y="574236"/>
                    <a:pt x="174437" y="574236"/>
                  </a:cubicBezTo>
                  <a:close/>
                  <a:moveTo>
                    <a:pt x="183225" y="590367"/>
                  </a:moveTo>
                  <a:cubicBezTo>
                    <a:pt x="183225" y="590367"/>
                    <a:pt x="183481" y="590965"/>
                    <a:pt x="183651" y="591221"/>
                  </a:cubicBezTo>
                  <a:lnTo>
                    <a:pt x="182201" y="595061"/>
                  </a:lnTo>
                  <a:cubicBezTo>
                    <a:pt x="182542" y="593525"/>
                    <a:pt x="182883" y="591989"/>
                    <a:pt x="183225" y="590367"/>
                  </a:cubicBezTo>
                  <a:close/>
                  <a:moveTo>
                    <a:pt x="175034" y="636285"/>
                  </a:moveTo>
                  <a:cubicBezTo>
                    <a:pt x="175034" y="636285"/>
                    <a:pt x="175034" y="636114"/>
                    <a:pt x="174949" y="636029"/>
                  </a:cubicBezTo>
                  <a:cubicBezTo>
                    <a:pt x="175290" y="633639"/>
                    <a:pt x="175717" y="631335"/>
                    <a:pt x="176058" y="628945"/>
                  </a:cubicBezTo>
                  <a:cubicBezTo>
                    <a:pt x="178447" y="631932"/>
                    <a:pt x="180921" y="634834"/>
                    <a:pt x="183310" y="637821"/>
                  </a:cubicBezTo>
                  <a:cubicBezTo>
                    <a:pt x="182713" y="639613"/>
                    <a:pt x="182116" y="641406"/>
                    <a:pt x="181518" y="643283"/>
                  </a:cubicBezTo>
                  <a:cubicBezTo>
                    <a:pt x="179300" y="640979"/>
                    <a:pt x="177167" y="638675"/>
                    <a:pt x="175034" y="636370"/>
                  </a:cubicBezTo>
                  <a:close/>
                  <a:moveTo>
                    <a:pt x="181348" y="643796"/>
                  </a:moveTo>
                  <a:cubicBezTo>
                    <a:pt x="180750" y="645502"/>
                    <a:pt x="180238" y="647209"/>
                    <a:pt x="179641" y="649002"/>
                  </a:cubicBezTo>
                  <a:cubicBezTo>
                    <a:pt x="178362" y="645588"/>
                    <a:pt x="177082" y="642174"/>
                    <a:pt x="175887" y="638760"/>
                  </a:cubicBezTo>
                  <a:cubicBezTo>
                    <a:pt x="177679" y="640467"/>
                    <a:pt x="179556" y="642174"/>
                    <a:pt x="181348" y="643881"/>
                  </a:cubicBezTo>
                  <a:close/>
                  <a:moveTo>
                    <a:pt x="177935" y="689457"/>
                  </a:moveTo>
                  <a:lnTo>
                    <a:pt x="177935" y="689457"/>
                  </a:lnTo>
                  <a:cubicBezTo>
                    <a:pt x="177935" y="689457"/>
                    <a:pt x="177850" y="689286"/>
                    <a:pt x="177850" y="689286"/>
                  </a:cubicBezTo>
                  <a:lnTo>
                    <a:pt x="177850" y="689116"/>
                  </a:lnTo>
                  <a:cubicBezTo>
                    <a:pt x="177850" y="689116"/>
                    <a:pt x="177764" y="689116"/>
                    <a:pt x="177764" y="689116"/>
                  </a:cubicBezTo>
                  <a:cubicBezTo>
                    <a:pt x="176484" y="686726"/>
                    <a:pt x="175290" y="684251"/>
                    <a:pt x="174010" y="681861"/>
                  </a:cubicBezTo>
                  <a:cubicBezTo>
                    <a:pt x="174352" y="680666"/>
                    <a:pt x="174693" y="679386"/>
                    <a:pt x="174949" y="678191"/>
                  </a:cubicBezTo>
                  <a:cubicBezTo>
                    <a:pt x="176741" y="679813"/>
                    <a:pt x="178532" y="681349"/>
                    <a:pt x="180238" y="682970"/>
                  </a:cubicBezTo>
                  <a:lnTo>
                    <a:pt x="183822" y="686470"/>
                  </a:lnTo>
                  <a:cubicBezTo>
                    <a:pt x="182883" y="689628"/>
                    <a:pt x="182030" y="692785"/>
                    <a:pt x="181092" y="695858"/>
                  </a:cubicBezTo>
                  <a:cubicBezTo>
                    <a:pt x="179983" y="693724"/>
                    <a:pt x="178959" y="691591"/>
                    <a:pt x="177850" y="689457"/>
                  </a:cubicBezTo>
                  <a:close/>
                  <a:moveTo>
                    <a:pt x="183992" y="711135"/>
                  </a:moveTo>
                  <a:lnTo>
                    <a:pt x="182713" y="709941"/>
                  </a:lnTo>
                  <a:lnTo>
                    <a:pt x="181945" y="709172"/>
                  </a:lnTo>
                  <a:cubicBezTo>
                    <a:pt x="181945" y="709172"/>
                    <a:pt x="182116" y="708404"/>
                    <a:pt x="182201" y="707977"/>
                  </a:cubicBezTo>
                  <a:cubicBezTo>
                    <a:pt x="182798" y="709002"/>
                    <a:pt x="183395" y="710026"/>
                    <a:pt x="183992" y="711135"/>
                  </a:cubicBezTo>
                  <a:close/>
                  <a:moveTo>
                    <a:pt x="122137" y="569628"/>
                  </a:moveTo>
                  <a:cubicBezTo>
                    <a:pt x="123588" y="566811"/>
                    <a:pt x="125038" y="563995"/>
                    <a:pt x="126489" y="561178"/>
                  </a:cubicBezTo>
                  <a:cubicBezTo>
                    <a:pt x="127257" y="562458"/>
                    <a:pt x="128024" y="563739"/>
                    <a:pt x="128792" y="564934"/>
                  </a:cubicBezTo>
                  <a:cubicBezTo>
                    <a:pt x="129048" y="569884"/>
                    <a:pt x="129390" y="574919"/>
                    <a:pt x="129816" y="579869"/>
                  </a:cubicBezTo>
                  <a:cubicBezTo>
                    <a:pt x="127257" y="576456"/>
                    <a:pt x="124697" y="573042"/>
                    <a:pt x="122137" y="569542"/>
                  </a:cubicBezTo>
                  <a:close/>
                  <a:moveTo>
                    <a:pt x="128451" y="586612"/>
                  </a:moveTo>
                  <a:cubicBezTo>
                    <a:pt x="128451" y="586612"/>
                    <a:pt x="128024" y="587465"/>
                    <a:pt x="127769" y="587892"/>
                  </a:cubicBezTo>
                  <a:cubicBezTo>
                    <a:pt x="124782" y="583966"/>
                    <a:pt x="121711" y="580126"/>
                    <a:pt x="118725" y="576114"/>
                  </a:cubicBezTo>
                  <a:cubicBezTo>
                    <a:pt x="119066" y="575431"/>
                    <a:pt x="119493" y="574663"/>
                    <a:pt x="119834" y="573980"/>
                  </a:cubicBezTo>
                  <a:cubicBezTo>
                    <a:pt x="122649" y="578248"/>
                    <a:pt x="125465" y="582430"/>
                    <a:pt x="128451" y="586612"/>
                  </a:cubicBezTo>
                  <a:close/>
                  <a:moveTo>
                    <a:pt x="136385" y="599244"/>
                  </a:moveTo>
                  <a:cubicBezTo>
                    <a:pt x="136385" y="599244"/>
                    <a:pt x="136044" y="598732"/>
                    <a:pt x="135873" y="598561"/>
                  </a:cubicBezTo>
                  <a:cubicBezTo>
                    <a:pt x="135873" y="598390"/>
                    <a:pt x="135959" y="598305"/>
                    <a:pt x="136044" y="598134"/>
                  </a:cubicBezTo>
                  <a:cubicBezTo>
                    <a:pt x="136130" y="598476"/>
                    <a:pt x="136300" y="598902"/>
                    <a:pt x="136385" y="599244"/>
                  </a:cubicBezTo>
                  <a:close/>
                  <a:moveTo>
                    <a:pt x="134850" y="605218"/>
                  </a:moveTo>
                  <a:cubicBezTo>
                    <a:pt x="136641" y="607437"/>
                    <a:pt x="138518" y="609656"/>
                    <a:pt x="140310" y="611790"/>
                  </a:cubicBezTo>
                  <a:cubicBezTo>
                    <a:pt x="139713" y="613241"/>
                    <a:pt x="139030" y="614777"/>
                    <a:pt x="138433" y="616228"/>
                  </a:cubicBezTo>
                  <a:cubicBezTo>
                    <a:pt x="137324" y="614862"/>
                    <a:pt x="136215" y="613497"/>
                    <a:pt x="135106" y="612046"/>
                  </a:cubicBezTo>
                  <a:lnTo>
                    <a:pt x="134764" y="605133"/>
                  </a:lnTo>
                  <a:close/>
                  <a:moveTo>
                    <a:pt x="142272" y="616825"/>
                  </a:moveTo>
                  <a:cubicBezTo>
                    <a:pt x="143126" y="619300"/>
                    <a:pt x="143979" y="621776"/>
                    <a:pt x="144832" y="624251"/>
                  </a:cubicBezTo>
                  <a:cubicBezTo>
                    <a:pt x="143638" y="622714"/>
                    <a:pt x="142443" y="621264"/>
                    <a:pt x="141163" y="619727"/>
                  </a:cubicBezTo>
                  <a:cubicBezTo>
                    <a:pt x="141505" y="618788"/>
                    <a:pt x="141846" y="617850"/>
                    <a:pt x="142187" y="616911"/>
                  </a:cubicBezTo>
                  <a:close/>
                  <a:moveTo>
                    <a:pt x="138518" y="602060"/>
                  </a:moveTo>
                  <a:cubicBezTo>
                    <a:pt x="137921" y="600524"/>
                    <a:pt x="137324" y="598902"/>
                    <a:pt x="136727" y="597366"/>
                  </a:cubicBezTo>
                  <a:lnTo>
                    <a:pt x="136556" y="596939"/>
                  </a:lnTo>
                  <a:cubicBezTo>
                    <a:pt x="136556" y="596939"/>
                    <a:pt x="136556" y="596939"/>
                    <a:pt x="136556" y="596854"/>
                  </a:cubicBezTo>
                  <a:cubicBezTo>
                    <a:pt x="138774" y="599500"/>
                    <a:pt x="140993" y="602145"/>
                    <a:pt x="143296" y="604791"/>
                  </a:cubicBezTo>
                  <a:cubicBezTo>
                    <a:pt x="142955" y="605645"/>
                    <a:pt x="142614" y="606413"/>
                    <a:pt x="142272" y="607266"/>
                  </a:cubicBezTo>
                  <a:cubicBezTo>
                    <a:pt x="140993" y="605559"/>
                    <a:pt x="139713" y="603852"/>
                    <a:pt x="138433" y="602145"/>
                  </a:cubicBezTo>
                  <a:close/>
                  <a:moveTo>
                    <a:pt x="137665" y="578845"/>
                  </a:moveTo>
                  <a:cubicBezTo>
                    <a:pt x="138433" y="580040"/>
                    <a:pt x="139201" y="581235"/>
                    <a:pt x="139969" y="582430"/>
                  </a:cubicBezTo>
                  <a:cubicBezTo>
                    <a:pt x="138860" y="584649"/>
                    <a:pt x="137751" y="586783"/>
                    <a:pt x="136641" y="589002"/>
                  </a:cubicBezTo>
                  <a:cubicBezTo>
                    <a:pt x="135873" y="587892"/>
                    <a:pt x="135020" y="586783"/>
                    <a:pt x="134252" y="585673"/>
                  </a:cubicBezTo>
                  <a:cubicBezTo>
                    <a:pt x="135361" y="583369"/>
                    <a:pt x="136556" y="581150"/>
                    <a:pt x="137665" y="578845"/>
                  </a:cubicBezTo>
                  <a:close/>
                  <a:moveTo>
                    <a:pt x="128365" y="557764"/>
                  </a:moveTo>
                  <a:cubicBezTo>
                    <a:pt x="128365" y="557764"/>
                    <a:pt x="128536" y="557423"/>
                    <a:pt x="128622" y="557337"/>
                  </a:cubicBezTo>
                  <a:cubicBezTo>
                    <a:pt x="128622" y="557594"/>
                    <a:pt x="128622" y="557850"/>
                    <a:pt x="128622" y="558106"/>
                  </a:cubicBezTo>
                  <a:cubicBezTo>
                    <a:pt x="128622" y="558020"/>
                    <a:pt x="128451" y="557850"/>
                    <a:pt x="128365" y="557764"/>
                  </a:cubicBezTo>
                  <a:close/>
                  <a:moveTo>
                    <a:pt x="134082" y="576626"/>
                  </a:moveTo>
                  <a:cubicBezTo>
                    <a:pt x="134082" y="575431"/>
                    <a:pt x="134082" y="574236"/>
                    <a:pt x="134082" y="573042"/>
                  </a:cubicBezTo>
                  <a:cubicBezTo>
                    <a:pt x="134423" y="573639"/>
                    <a:pt x="134850" y="574236"/>
                    <a:pt x="135191" y="574749"/>
                  </a:cubicBezTo>
                  <a:cubicBezTo>
                    <a:pt x="134850" y="575346"/>
                    <a:pt x="134509" y="576029"/>
                    <a:pt x="134167" y="576626"/>
                  </a:cubicBezTo>
                  <a:close/>
                  <a:moveTo>
                    <a:pt x="133826" y="558874"/>
                  </a:moveTo>
                  <a:lnTo>
                    <a:pt x="133826" y="558874"/>
                  </a:lnTo>
                  <a:cubicBezTo>
                    <a:pt x="133826" y="558874"/>
                    <a:pt x="133826" y="558788"/>
                    <a:pt x="133826" y="558788"/>
                  </a:cubicBezTo>
                  <a:cubicBezTo>
                    <a:pt x="133826" y="558362"/>
                    <a:pt x="133826" y="557935"/>
                    <a:pt x="133826" y="557508"/>
                  </a:cubicBezTo>
                  <a:cubicBezTo>
                    <a:pt x="135788" y="560495"/>
                    <a:pt x="137836" y="563397"/>
                    <a:pt x="139798" y="566384"/>
                  </a:cubicBezTo>
                  <a:cubicBezTo>
                    <a:pt x="139030" y="567750"/>
                    <a:pt x="138348" y="569030"/>
                    <a:pt x="137580" y="570396"/>
                  </a:cubicBezTo>
                  <a:cubicBezTo>
                    <a:pt x="136385" y="568689"/>
                    <a:pt x="135191" y="567067"/>
                    <a:pt x="133911" y="565360"/>
                  </a:cubicBezTo>
                  <a:cubicBezTo>
                    <a:pt x="133911" y="563227"/>
                    <a:pt x="133911" y="561007"/>
                    <a:pt x="133911" y="558874"/>
                  </a:cubicBezTo>
                  <a:close/>
                  <a:moveTo>
                    <a:pt x="126745" y="537622"/>
                  </a:moveTo>
                  <a:cubicBezTo>
                    <a:pt x="127171" y="536939"/>
                    <a:pt x="127598" y="536171"/>
                    <a:pt x="128024" y="535488"/>
                  </a:cubicBezTo>
                  <a:cubicBezTo>
                    <a:pt x="128195" y="535915"/>
                    <a:pt x="128451" y="536256"/>
                    <a:pt x="128707" y="536683"/>
                  </a:cubicBezTo>
                  <a:cubicBezTo>
                    <a:pt x="128707" y="537963"/>
                    <a:pt x="128707" y="539244"/>
                    <a:pt x="128707" y="540524"/>
                  </a:cubicBezTo>
                  <a:cubicBezTo>
                    <a:pt x="128110" y="539585"/>
                    <a:pt x="127427" y="538561"/>
                    <a:pt x="126830" y="537622"/>
                  </a:cubicBezTo>
                  <a:close/>
                  <a:moveTo>
                    <a:pt x="169062" y="668290"/>
                  </a:moveTo>
                  <a:cubicBezTo>
                    <a:pt x="167526" y="666498"/>
                    <a:pt x="166076" y="664621"/>
                    <a:pt x="164540" y="662828"/>
                  </a:cubicBezTo>
                  <a:cubicBezTo>
                    <a:pt x="164113" y="661889"/>
                    <a:pt x="163601" y="660951"/>
                    <a:pt x="163175" y="660012"/>
                  </a:cubicBezTo>
                  <a:cubicBezTo>
                    <a:pt x="163943" y="657537"/>
                    <a:pt x="164796" y="654976"/>
                    <a:pt x="165564" y="652501"/>
                  </a:cubicBezTo>
                  <a:cubicBezTo>
                    <a:pt x="166673" y="653611"/>
                    <a:pt x="167782" y="654805"/>
                    <a:pt x="168891" y="655915"/>
                  </a:cubicBezTo>
                  <a:cubicBezTo>
                    <a:pt x="169318" y="656342"/>
                    <a:pt x="169659" y="656683"/>
                    <a:pt x="170086" y="657110"/>
                  </a:cubicBezTo>
                  <a:cubicBezTo>
                    <a:pt x="169830" y="659500"/>
                    <a:pt x="169659" y="661889"/>
                    <a:pt x="169404" y="664364"/>
                  </a:cubicBezTo>
                  <a:cubicBezTo>
                    <a:pt x="169318" y="665645"/>
                    <a:pt x="169147" y="666925"/>
                    <a:pt x="169062" y="668290"/>
                  </a:cubicBezTo>
                  <a:close/>
                  <a:moveTo>
                    <a:pt x="171280" y="674777"/>
                  </a:moveTo>
                  <a:cubicBezTo>
                    <a:pt x="171280" y="674777"/>
                    <a:pt x="171024" y="675460"/>
                    <a:pt x="170939" y="675801"/>
                  </a:cubicBezTo>
                  <a:cubicBezTo>
                    <a:pt x="170512" y="675033"/>
                    <a:pt x="170171" y="674265"/>
                    <a:pt x="169745" y="673497"/>
                  </a:cubicBezTo>
                  <a:cubicBezTo>
                    <a:pt x="169745" y="673497"/>
                    <a:pt x="169745" y="673497"/>
                    <a:pt x="169745" y="673497"/>
                  </a:cubicBezTo>
                  <a:cubicBezTo>
                    <a:pt x="170256" y="673924"/>
                    <a:pt x="170768" y="674350"/>
                    <a:pt x="171195" y="674777"/>
                  </a:cubicBezTo>
                  <a:close/>
                  <a:moveTo>
                    <a:pt x="172475" y="690140"/>
                  </a:moveTo>
                  <a:cubicBezTo>
                    <a:pt x="172475" y="690140"/>
                    <a:pt x="172048" y="689713"/>
                    <a:pt x="171878" y="689542"/>
                  </a:cubicBezTo>
                  <a:cubicBezTo>
                    <a:pt x="171878" y="689372"/>
                    <a:pt x="171878" y="689286"/>
                    <a:pt x="171963" y="689116"/>
                  </a:cubicBezTo>
                  <a:cubicBezTo>
                    <a:pt x="172133" y="689457"/>
                    <a:pt x="172304" y="689798"/>
                    <a:pt x="172475" y="690140"/>
                  </a:cubicBezTo>
                  <a:close/>
                  <a:moveTo>
                    <a:pt x="160189" y="653781"/>
                  </a:moveTo>
                  <a:cubicBezTo>
                    <a:pt x="159677" y="652757"/>
                    <a:pt x="159251" y="651733"/>
                    <a:pt x="158739" y="650794"/>
                  </a:cubicBezTo>
                  <a:cubicBezTo>
                    <a:pt x="157544" y="648234"/>
                    <a:pt x="156435" y="645673"/>
                    <a:pt x="155326" y="643113"/>
                  </a:cubicBezTo>
                  <a:cubicBezTo>
                    <a:pt x="155411" y="642771"/>
                    <a:pt x="155497" y="642430"/>
                    <a:pt x="155582" y="642088"/>
                  </a:cubicBezTo>
                  <a:cubicBezTo>
                    <a:pt x="157715" y="644308"/>
                    <a:pt x="159847" y="646612"/>
                    <a:pt x="161980" y="648831"/>
                  </a:cubicBezTo>
                  <a:cubicBezTo>
                    <a:pt x="161384" y="650453"/>
                    <a:pt x="160786" y="652160"/>
                    <a:pt x="160189" y="653781"/>
                  </a:cubicBezTo>
                  <a:close/>
                  <a:moveTo>
                    <a:pt x="168806" y="682458"/>
                  </a:moveTo>
                  <a:cubicBezTo>
                    <a:pt x="168806" y="682458"/>
                    <a:pt x="168635" y="682970"/>
                    <a:pt x="168550" y="683226"/>
                  </a:cubicBezTo>
                  <a:cubicBezTo>
                    <a:pt x="168550" y="682885"/>
                    <a:pt x="168550" y="682544"/>
                    <a:pt x="168635" y="682288"/>
                  </a:cubicBezTo>
                  <a:cubicBezTo>
                    <a:pt x="168635" y="682288"/>
                    <a:pt x="168635" y="682458"/>
                    <a:pt x="168721" y="682544"/>
                  </a:cubicBezTo>
                  <a:close/>
                  <a:moveTo>
                    <a:pt x="147135" y="603084"/>
                  </a:moveTo>
                  <a:cubicBezTo>
                    <a:pt x="147989" y="600695"/>
                    <a:pt x="148842" y="598305"/>
                    <a:pt x="149695" y="595915"/>
                  </a:cubicBezTo>
                  <a:cubicBezTo>
                    <a:pt x="153705" y="601121"/>
                    <a:pt x="157715" y="606328"/>
                    <a:pt x="161810" y="611448"/>
                  </a:cubicBezTo>
                  <a:cubicBezTo>
                    <a:pt x="161042" y="613838"/>
                    <a:pt x="160189" y="616143"/>
                    <a:pt x="159421" y="618532"/>
                  </a:cubicBezTo>
                  <a:cubicBezTo>
                    <a:pt x="155241" y="613497"/>
                    <a:pt x="151145" y="608291"/>
                    <a:pt x="147135" y="603084"/>
                  </a:cubicBezTo>
                  <a:close/>
                  <a:moveTo>
                    <a:pt x="168465" y="631420"/>
                  </a:moveTo>
                  <a:cubicBezTo>
                    <a:pt x="167697" y="633554"/>
                    <a:pt x="166844" y="635687"/>
                    <a:pt x="166076" y="637821"/>
                  </a:cubicBezTo>
                  <a:cubicBezTo>
                    <a:pt x="163772" y="635005"/>
                    <a:pt x="161469" y="632188"/>
                    <a:pt x="159251" y="629286"/>
                  </a:cubicBezTo>
                  <a:cubicBezTo>
                    <a:pt x="159763" y="627409"/>
                    <a:pt x="160275" y="625531"/>
                    <a:pt x="160786" y="623653"/>
                  </a:cubicBezTo>
                  <a:cubicBezTo>
                    <a:pt x="163346" y="626299"/>
                    <a:pt x="165905" y="628860"/>
                    <a:pt x="168465" y="631420"/>
                  </a:cubicBezTo>
                  <a:close/>
                  <a:moveTo>
                    <a:pt x="145088" y="600353"/>
                  </a:moveTo>
                  <a:cubicBezTo>
                    <a:pt x="142955" y="597537"/>
                    <a:pt x="140822" y="594635"/>
                    <a:pt x="138689" y="591818"/>
                  </a:cubicBezTo>
                  <a:cubicBezTo>
                    <a:pt x="139627" y="589514"/>
                    <a:pt x="140651" y="587295"/>
                    <a:pt x="141590" y="584990"/>
                  </a:cubicBezTo>
                  <a:cubicBezTo>
                    <a:pt x="143638" y="587892"/>
                    <a:pt x="145770" y="590709"/>
                    <a:pt x="147903" y="593525"/>
                  </a:cubicBezTo>
                  <a:cubicBezTo>
                    <a:pt x="146965" y="595830"/>
                    <a:pt x="146026" y="598049"/>
                    <a:pt x="145002" y="600353"/>
                  </a:cubicBezTo>
                  <a:close/>
                  <a:moveTo>
                    <a:pt x="158483" y="621349"/>
                  </a:moveTo>
                  <a:cubicBezTo>
                    <a:pt x="157885" y="622970"/>
                    <a:pt x="157373" y="624592"/>
                    <a:pt x="156776" y="626214"/>
                  </a:cubicBezTo>
                  <a:cubicBezTo>
                    <a:pt x="152681" y="620922"/>
                    <a:pt x="148586" y="615631"/>
                    <a:pt x="144576" y="610254"/>
                  </a:cubicBezTo>
                  <a:cubicBezTo>
                    <a:pt x="144917" y="609315"/>
                    <a:pt x="145259" y="608291"/>
                    <a:pt x="145600" y="607352"/>
                  </a:cubicBezTo>
                  <a:cubicBezTo>
                    <a:pt x="149780" y="612131"/>
                    <a:pt x="154046" y="616740"/>
                    <a:pt x="158483" y="621349"/>
                  </a:cubicBezTo>
                  <a:close/>
                  <a:moveTo>
                    <a:pt x="158483" y="632273"/>
                  </a:moveTo>
                  <a:cubicBezTo>
                    <a:pt x="160786" y="634749"/>
                    <a:pt x="163090" y="637309"/>
                    <a:pt x="165479" y="639784"/>
                  </a:cubicBezTo>
                  <a:cubicBezTo>
                    <a:pt x="164625" y="642003"/>
                    <a:pt x="163858" y="644222"/>
                    <a:pt x="163005" y="646441"/>
                  </a:cubicBezTo>
                  <a:cubicBezTo>
                    <a:pt x="160872" y="643881"/>
                    <a:pt x="158824" y="641320"/>
                    <a:pt x="156691" y="638760"/>
                  </a:cubicBezTo>
                  <a:cubicBezTo>
                    <a:pt x="157288" y="636626"/>
                    <a:pt x="157885" y="634492"/>
                    <a:pt x="158483" y="632359"/>
                  </a:cubicBezTo>
                  <a:close/>
                  <a:moveTo>
                    <a:pt x="166332" y="650367"/>
                  </a:moveTo>
                  <a:cubicBezTo>
                    <a:pt x="167100" y="647978"/>
                    <a:pt x="167867" y="645502"/>
                    <a:pt x="168635" y="643113"/>
                  </a:cubicBezTo>
                  <a:cubicBezTo>
                    <a:pt x="169488" y="644052"/>
                    <a:pt x="170427" y="644990"/>
                    <a:pt x="171280" y="645929"/>
                  </a:cubicBezTo>
                  <a:cubicBezTo>
                    <a:pt x="170939" y="649002"/>
                    <a:pt x="170598" y="652160"/>
                    <a:pt x="170342" y="655232"/>
                  </a:cubicBezTo>
                  <a:cubicBezTo>
                    <a:pt x="170342" y="655232"/>
                    <a:pt x="170256" y="655147"/>
                    <a:pt x="170171" y="655061"/>
                  </a:cubicBezTo>
                  <a:cubicBezTo>
                    <a:pt x="168891" y="653525"/>
                    <a:pt x="167612" y="651989"/>
                    <a:pt x="166332" y="650453"/>
                  </a:cubicBezTo>
                  <a:close/>
                  <a:moveTo>
                    <a:pt x="173242" y="647892"/>
                  </a:moveTo>
                  <a:cubicBezTo>
                    <a:pt x="173925" y="648660"/>
                    <a:pt x="174693" y="649343"/>
                    <a:pt x="175375" y="650111"/>
                  </a:cubicBezTo>
                  <a:cubicBezTo>
                    <a:pt x="176058" y="652074"/>
                    <a:pt x="176741" y="654037"/>
                    <a:pt x="177423" y="656086"/>
                  </a:cubicBezTo>
                  <a:cubicBezTo>
                    <a:pt x="176826" y="657878"/>
                    <a:pt x="176229" y="659670"/>
                    <a:pt x="175717" y="661463"/>
                  </a:cubicBezTo>
                  <a:cubicBezTo>
                    <a:pt x="174437" y="660012"/>
                    <a:pt x="173242" y="658561"/>
                    <a:pt x="172048" y="657110"/>
                  </a:cubicBezTo>
                  <a:cubicBezTo>
                    <a:pt x="172475" y="654037"/>
                    <a:pt x="172901" y="650965"/>
                    <a:pt x="173328" y="647978"/>
                  </a:cubicBezTo>
                  <a:close/>
                  <a:moveTo>
                    <a:pt x="179385" y="661548"/>
                  </a:moveTo>
                  <a:cubicBezTo>
                    <a:pt x="180238" y="663852"/>
                    <a:pt x="181092" y="666157"/>
                    <a:pt x="181945" y="668461"/>
                  </a:cubicBezTo>
                  <a:cubicBezTo>
                    <a:pt x="180836" y="667181"/>
                    <a:pt x="179727" y="665901"/>
                    <a:pt x="178617" y="664621"/>
                  </a:cubicBezTo>
                  <a:cubicBezTo>
                    <a:pt x="178874" y="663596"/>
                    <a:pt x="179129" y="662572"/>
                    <a:pt x="179471" y="661548"/>
                  </a:cubicBezTo>
                  <a:close/>
                  <a:moveTo>
                    <a:pt x="162237" y="597622"/>
                  </a:moveTo>
                  <a:cubicBezTo>
                    <a:pt x="163260" y="598988"/>
                    <a:pt x="164284" y="600353"/>
                    <a:pt x="165308" y="601719"/>
                  </a:cubicBezTo>
                  <a:lnTo>
                    <a:pt x="164967" y="602743"/>
                  </a:lnTo>
                  <a:cubicBezTo>
                    <a:pt x="164796" y="603340"/>
                    <a:pt x="164540" y="603852"/>
                    <a:pt x="164370" y="604450"/>
                  </a:cubicBezTo>
                  <a:cubicBezTo>
                    <a:pt x="163687" y="602145"/>
                    <a:pt x="162919" y="599841"/>
                    <a:pt x="162237" y="597622"/>
                  </a:cubicBezTo>
                  <a:close/>
                  <a:moveTo>
                    <a:pt x="160104" y="590794"/>
                  </a:moveTo>
                  <a:cubicBezTo>
                    <a:pt x="158995" y="587039"/>
                    <a:pt x="157885" y="583283"/>
                    <a:pt x="156776" y="579443"/>
                  </a:cubicBezTo>
                  <a:cubicBezTo>
                    <a:pt x="156776" y="579187"/>
                    <a:pt x="156606" y="578845"/>
                    <a:pt x="156521" y="578589"/>
                  </a:cubicBezTo>
                  <a:cubicBezTo>
                    <a:pt x="160275" y="583454"/>
                    <a:pt x="164113" y="588234"/>
                    <a:pt x="168038" y="592928"/>
                  </a:cubicBezTo>
                  <a:lnTo>
                    <a:pt x="165734" y="599841"/>
                  </a:lnTo>
                  <a:cubicBezTo>
                    <a:pt x="163772" y="596854"/>
                    <a:pt x="161896" y="593781"/>
                    <a:pt x="159933" y="590709"/>
                  </a:cubicBezTo>
                  <a:close/>
                  <a:moveTo>
                    <a:pt x="174522" y="647721"/>
                  </a:moveTo>
                  <a:cubicBezTo>
                    <a:pt x="174181" y="647295"/>
                    <a:pt x="173754" y="646868"/>
                    <a:pt x="173413" y="646356"/>
                  </a:cubicBezTo>
                  <a:cubicBezTo>
                    <a:pt x="173413" y="645844"/>
                    <a:pt x="173584" y="645332"/>
                    <a:pt x="173584" y="644905"/>
                  </a:cubicBezTo>
                  <a:cubicBezTo>
                    <a:pt x="173925" y="645844"/>
                    <a:pt x="174181" y="646783"/>
                    <a:pt x="174522" y="647721"/>
                  </a:cubicBezTo>
                  <a:close/>
                  <a:moveTo>
                    <a:pt x="171451" y="644052"/>
                  </a:moveTo>
                  <a:cubicBezTo>
                    <a:pt x="170768" y="643283"/>
                    <a:pt x="170086" y="642515"/>
                    <a:pt x="169488" y="641662"/>
                  </a:cubicBezTo>
                  <a:cubicBezTo>
                    <a:pt x="169404" y="641491"/>
                    <a:pt x="169318" y="641406"/>
                    <a:pt x="169147" y="641235"/>
                  </a:cubicBezTo>
                  <a:cubicBezTo>
                    <a:pt x="169659" y="639528"/>
                    <a:pt x="170256" y="637736"/>
                    <a:pt x="170768" y="636029"/>
                  </a:cubicBezTo>
                  <a:cubicBezTo>
                    <a:pt x="171109" y="637224"/>
                    <a:pt x="171536" y="638419"/>
                    <a:pt x="171963" y="639613"/>
                  </a:cubicBezTo>
                  <a:cubicBezTo>
                    <a:pt x="171792" y="641064"/>
                    <a:pt x="171621" y="642515"/>
                    <a:pt x="171451" y="643966"/>
                  </a:cubicBezTo>
                  <a:close/>
                  <a:moveTo>
                    <a:pt x="161639" y="620837"/>
                  </a:moveTo>
                  <a:cubicBezTo>
                    <a:pt x="162322" y="618362"/>
                    <a:pt x="163005" y="615887"/>
                    <a:pt x="163687" y="613411"/>
                  </a:cubicBezTo>
                  <a:cubicBezTo>
                    <a:pt x="163943" y="613668"/>
                    <a:pt x="164113" y="613924"/>
                    <a:pt x="164370" y="614265"/>
                  </a:cubicBezTo>
                  <a:cubicBezTo>
                    <a:pt x="165734" y="619215"/>
                    <a:pt x="167185" y="624080"/>
                    <a:pt x="168721" y="628945"/>
                  </a:cubicBezTo>
                  <a:cubicBezTo>
                    <a:pt x="166332" y="626299"/>
                    <a:pt x="164028" y="623568"/>
                    <a:pt x="161725" y="620837"/>
                  </a:cubicBezTo>
                  <a:close/>
                  <a:moveTo>
                    <a:pt x="156691" y="585161"/>
                  </a:moveTo>
                  <a:cubicBezTo>
                    <a:pt x="156094" y="584137"/>
                    <a:pt x="155411" y="583113"/>
                    <a:pt x="154814" y="582174"/>
                  </a:cubicBezTo>
                  <a:cubicBezTo>
                    <a:pt x="155070" y="581576"/>
                    <a:pt x="155241" y="580894"/>
                    <a:pt x="155497" y="580296"/>
                  </a:cubicBezTo>
                  <a:cubicBezTo>
                    <a:pt x="155923" y="581918"/>
                    <a:pt x="156264" y="583540"/>
                    <a:pt x="156691" y="585161"/>
                  </a:cubicBezTo>
                  <a:close/>
                  <a:moveTo>
                    <a:pt x="158483" y="592501"/>
                  </a:moveTo>
                  <a:cubicBezTo>
                    <a:pt x="159677" y="597110"/>
                    <a:pt x="160872" y="601633"/>
                    <a:pt x="162066" y="606242"/>
                  </a:cubicBezTo>
                  <a:cubicBezTo>
                    <a:pt x="158568" y="601036"/>
                    <a:pt x="155155" y="595830"/>
                    <a:pt x="151743" y="590623"/>
                  </a:cubicBezTo>
                  <a:cubicBezTo>
                    <a:pt x="152340" y="589002"/>
                    <a:pt x="152937" y="587295"/>
                    <a:pt x="153534" y="585673"/>
                  </a:cubicBezTo>
                  <a:cubicBezTo>
                    <a:pt x="155155" y="587978"/>
                    <a:pt x="156862" y="590197"/>
                    <a:pt x="158483" y="592501"/>
                  </a:cubicBezTo>
                  <a:close/>
                  <a:moveTo>
                    <a:pt x="150207" y="588319"/>
                  </a:moveTo>
                  <a:cubicBezTo>
                    <a:pt x="148756" y="586100"/>
                    <a:pt x="147306" y="583966"/>
                    <a:pt x="145856" y="581747"/>
                  </a:cubicBezTo>
                  <a:lnTo>
                    <a:pt x="145856" y="581747"/>
                  </a:lnTo>
                  <a:cubicBezTo>
                    <a:pt x="145856" y="581747"/>
                    <a:pt x="145856" y="581662"/>
                    <a:pt x="145856" y="581662"/>
                  </a:cubicBezTo>
                  <a:lnTo>
                    <a:pt x="145856" y="581662"/>
                  </a:lnTo>
                  <a:cubicBezTo>
                    <a:pt x="145856" y="581662"/>
                    <a:pt x="145856" y="581576"/>
                    <a:pt x="145856" y="581576"/>
                  </a:cubicBezTo>
                  <a:cubicBezTo>
                    <a:pt x="145344" y="580808"/>
                    <a:pt x="144747" y="580126"/>
                    <a:pt x="144235" y="579357"/>
                  </a:cubicBezTo>
                  <a:cubicBezTo>
                    <a:pt x="144832" y="577907"/>
                    <a:pt x="145429" y="576541"/>
                    <a:pt x="146026" y="575090"/>
                  </a:cubicBezTo>
                  <a:cubicBezTo>
                    <a:pt x="148074" y="577992"/>
                    <a:pt x="150122" y="580894"/>
                    <a:pt x="152255" y="583796"/>
                  </a:cubicBezTo>
                  <a:cubicBezTo>
                    <a:pt x="151657" y="585332"/>
                    <a:pt x="150975" y="586868"/>
                    <a:pt x="150377" y="588319"/>
                  </a:cubicBezTo>
                  <a:close/>
                  <a:moveTo>
                    <a:pt x="142528" y="577224"/>
                  </a:moveTo>
                  <a:cubicBezTo>
                    <a:pt x="141675" y="576114"/>
                    <a:pt x="140907" y="574919"/>
                    <a:pt x="140054" y="573810"/>
                  </a:cubicBezTo>
                  <a:cubicBezTo>
                    <a:pt x="140737" y="572444"/>
                    <a:pt x="141419" y="571079"/>
                    <a:pt x="142102" y="569713"/>
                  </a:cubicBezTo>
                  <a:cubicBezTo>
                    <a:pt x="142955" y="570908"/>
                    <a:pt x="143723" y="572103"/>
                    <a:pt x="144576" y="573212"/>
                  </a:cubicBezTo>
                  <a:cubicBezTo>
                    <a:pt x="143893" y="574578"/>
                    <a:pt x="143211" y="575858"/>
                    <a:pt x="142528" y="577224"/>
                  </a:cubicBezTo>
                  <a:close/>
                  <a:moveTo>
                    <a:pt x="155752" y="629201"/>
                  </a:moveTo>
                  <a:cubicBezTo>
                    <a:pt x="155070" y="631164"/>
                    <a:pt x="154388" y="633042"/>
                    <a:pt x="153705" y="635005"/>
                  </a:cubicBezTo>
                  <a:cubicBezTo>
                    <a:pt x="152340" y="633383"/>
                    <a:pt x="151060" y="631676"/>
                    <a:pt x="149695" y="630054"/>
                  </a:cubicBezTo>
                  <a:cubicBezTo>
                    <a:pt x="147647" y="625275"/>
                    <a:pt x="145685" y="620495"/>
                    <a:pt x="143723" y="615631"/>
                  </a:cubicBezTo>
                  <a:cubicBezTo>
                    <a:pt x="147647" y="620239"/>
                    <a:pt x="151657" y="624763"/>
                    <a:pt x="155667" y="629201"/>
                  </a:cubicBezTo>
                  <a:close/>
                  <a:moveTo>
                    <a:pt x="153961" y="647978"/>
                  </a:moveTo>
                  <a:cubicBezTo>
                    <a:pt x="154302" y="648831"/>
                    <a:pt x="154643" y="649685"/>
                    <a:pt x="154985" y="650623"/>
                  </a:cubicBezTo>
                  <a:cubicBezTo>
                    <a:pt x="154558" y="650026"/>
                    <a:pt x="154131" y="649514"/>
                    <a:pt x="153705" y="648916"/>
                  </a:cubicBezTo>
                  <a:cubicBezTo>
                    <a:pt x="153790" y="648575"/>
                    <a:pt x="153876" y="648319"/>
                    <a:pt x="153961" y="647978"/>
                  </a:cubicBezTo>
                  <a:close/>
                  <a:moveTo>
                    <a:pt x="161042" y="666584"/>
                  </a:moveTo>
                  <a:cubicBezTo>
                    <a:pt x="161042" y="666584"/>
                    <a:pt x="161042" y="666584"/>
                    <a:pt x="161042" y="666584"/>
                  </a:cubicBezTo>
                  <a:cubicBezTo>
                    <a:pt x="161042" y="666584"/>
                    <a:pt x="161042" y="666584"/>
                    <a:pt x="161042" y="666584"/>
                  </a:cubicBezTo>
                  <a:cubicBezTo>
                    <a:pt x="161042" y="666584"/>
                    <a:pt x="161042" y="666584"/>
                    <a:pt x="161042" y="666584"/>
                  </a:cubicBezTo>
                  <a:cubicBezTo>
                    <a:pt x="161042" y="666584"/>
                    <a:pt x="161042" y="666584"/>
                    <a:pt x="161042" y="666584"/>
                  </a:cubicBezTo>
                  <a:cubicBezTo>
                    <a:pt x="161042" y="666328"/>
                    <a:pt x="161213" y="666071"/>
                    <a:pt x="161298" y="665815"/>
                  </a:cubicBezTo>
                  <a:cubicBezTo>
                    <a:pt x="163431" y="670680"/>
                    <a:pt x="165650" y="675630"/>
                    <a:pt x="167867" y="680495"/>
                  </a:cubicBezTo>
                  <a:cubicBezTo>
                    <a:pt x="167697" y="682032"/>
                    <a:pt x="167612" y="683568"/>
                    <a:pt x="167441" y="685019"/>
                  </a:cubicBezTo>
                  <a:cubicBezTo>
                    <a:pt x="164199" y="681690"/>
                    <a:pt x="161042" y="678362"/>
                    <a:pt x="157971" y="674948"/>
                  </a:cubicBezTo>
                  <a:cubicBezTo>
                    <a:pt x="158995" y="672217"/>
                    <a:pt x="160018" y="669485"/>
                    <a:pt x="160957" y="666669"/>
                  </a:cubicBezTo>
                  <a:close/>
                  <a:moveTo>
                    <a:pt x="170768" y="693639"/>
                  </a:moveTo>
                  <a:lnTo>
                    <a:pt x="170768" y="693639"/>
                  </a:lnTo>
                  <a:cubicBezTo>
                    <a:pt x="170768" y="693639"/>
                    <a:pt x="170768" y="693639"/>
                    <a:pt x="170768" y="693639"/>
                  </a:cubicBezTo>
                  <a:lnTo>
                    <a:pt x="170768" y="693639"/>
                  </a:lnTo>
                  <a:cubicBezTo>
                    <a:pt x="170768" y="693639"/>
                    <a:pt x="170768" y="693639"/>
                    <a:pt x="170768" y="693639"/>
                  </a:cubicBezTo>
                  <a:cubicBezTo>
                    <a:pt x="171024" y="692700"/>
                    <a:pt x="171280" y="691761"/>
                    <a:pt x="171536" y="690822"/>
                  </a:cubicBezTo>
                  <a:cubicBezTo>
                    <a:pt x="172389" y="691591"/>
                    <a:pt x="173242" y="692359"/>
                    <a:pt x="174096" y="693127"/>
                  </a:cubicBezTo>
                  <a:cubicBezTo>
                    <a:pt x="175802" y="696285"/>
                    <a:pt x="177508" y="699443"/>
                    <a:pt x="179215" y="702515"/>
                  </a:cubicBezTo>
                  <a:cubicBezTo>
                    <a:pt x="178959" y="703539"/>
                    <a:pt x="178617" y="704564"/>
                    <a:pt x="178362" y="705588"/>
                  </a:cubicBezTo>
                  <a:lnTo>
                    <a:pt x="174778" y="702174"/>
                  </a:lnTo>
                  <a:cubicBezTo>
                    <a:pt x="173072" y="700467"/>
                    <a:pt x="171366" y="698760"/>
                    <a:pt x="169659" y="697053"/>
                  </a:cubicBezTo>
                  <a:cubicBezTo>
                    <a:pt x="170000" y="695943"/>
                    <a:pt x="170342" y="694834"/>
                    <a:pt x="170683" y="693724"/>
                  </a:cubicBezTo>
                  <a:close/>
                  <a:moveTo>
                    <a:pt x="170256" y="669571"/>
                  </a:moveTo>
                  <a:cubicBezTo>
                    <a:pt x="170512" y="667778"/>
                    <a:pt x="170683" y="665901"/>
                    <a:pt x="170939" y="664108"/>
                  </a:cubicBezTo>
                  <a:cubicBezTo>
                    <a:pt x="171195" y="662231"/>
                    <a:pt x="171451" y="660438"/>
                    <a:pt x="171707" y="658561"/>
                  </a:cubicBezTo>
                  <a:cubicBezTo>
                    <a:pt x="172901" y="659756"/>
                    <a:pt x="174096" y="661036"/>
                    <a:pt x="175290" y="662231"/>
                  </a:cubicBezTo>
                  <a:cubicBezTo>
                    <a:pt x="174266" y="665389"/>
                    <a:pt x="173242" y="668632"/>
                    <a:pt x="172219" y="671790"/>
                  </a:cubicBezTo>
                  <a:cubicBezTo>
                    <a:pt x="171621" y="671022"/>
                    <a:pt x="170939" y="670253"/>
                    <a:pt x="170342" y="669485"/>
                  </a:cubicBezTo>
                  <a:close/>
                  <a:moveTo>
                    <a:pt x="180324" y="681434"/>
                  </a:moveTo>
                  <a:lnTo>
                    <a:pt x="175546" y="675801"/>
                  </a:lnTo>
                  <a:cubicBezTo>
                    <a:pt x="176484" y="672302"/>
                    <a:pt x="177423" y="668803"/>
                    <a:pt x="178276" y="665303"/>
                  </a:cubicBezTo>
                  <a:cubicBezTo>
                    <a:pt x="179556" y="666584"/>
                    <a:pt x="180836" y="667949"/>
                    <a:pt x="182116" y="669229"/>
                  </a:cubicBezTo>
                  <a:cubicBezTo>
                    <a:pt x="182371" y="669827"/>
                    <a:pt x="182542" y="670509"/>
                    <a:pt x="182798" y="671107"/>
                  </a:cubicBezTo>
                  <a:lnTo>
                    <a:pt x="182798" y="671107"/>
                  </a:lnTo>
                  <a:cubicBezTo>
                    <a:pt x="182798" y="671107"/>
                    <a:pt x="182798" y="671107"/>
                    <a:pt x="182798" y="671107"/>
                  </a:cubicBezTo>
                  <a:lnTo>
                    <a:pt x="182798" y="671107"/>
                  </a:lnTo>
                  <a:cubicBezTo>
                    <a:pt x="182798" y="671107"/>
                    <a:pt x="182798" y="671107"/>
                    <a:pt x="182798" y="671107"/>
                  </a:cubicBezTo>
                  <a:cubicBezTo>
                    <a:pt x="183822" y="673667"/>
                    <a:pt x="184846" y="676143"/>
                    <a:pt x="185955" y="678703"/>
                  </a:cubicBezTo>
                  <a:cubicBezTo>
                    <a:pt x="185272" y="681007"/>
                    <a:pt x="184675" y="683226"/>
                    <a:pt x="183992" y="685531"/>
                  </a:cubicBezTo>
                  <a:lnTo>
                    <a:pt x="180324" y="681349"/>
                  </a:lnTo>
                  <a:close/>
                  <a:moveTo>
                    <a:pt x="169745" y="621093"/>
                  </a:moveTo>
                  <a:cubicBezTo>
                    <a:pt x="170342" y="621861"/>
                    <a:pt x="170939" y="622544"/>
                    <a:pt x="171536" y="623312"/>
                  </a:cubicBezTo>
                  <a:cubicBezTo>
                    <a:pt x="171366" y="623824"/>
                    <a:pt x="171195" y="624251"/>
                    <a:pt x="171024" y="624763"/>
                  </a:cubicBezTo>
                  <a:cubicBezTo>
                    <a:pt x="170598" y="623568"/>
                    <a:pt x="170171" y="622373"/>
                    <a:pt x="169830" y="621178"/>
                  </a:cubicBezTo>
                  <a:close/>
                  <a:moveTo>
                    <a:pt x="172987" y="630396"/>
                  </a:moveTo>
                  <a:cubicBezTo>
                    <a:pt x="172987" y="630396"/>
                    <a:pt x="172816" y="629969"/>
                    <a:pt x="172730" y="629713"/>
                  </a:cubicBezTo>
                  <a:cubicBezTo>
                    <a:pt x="172901" y="629116"/>
                    <a:pt x="173072" y="628518"/>
                    <a:pt x="173242" y="627921"/>
                  </a:cubicBezTo>
                  <a:cubicBezTo>
                    <a:pt x="173157" y="628774"/>
                    <a:pt x="173072" y="629542"/>
                    <a:pt x="172901" y="630396"/>
                  </a:cubicBezTo>
                  <a:close/>
                  <a:moveTo>
                    <a:pt x="172304" y="621349"/>
                  </a:moveTo>
                  <a:cubicBezTo>
                    <a:pt x="170683" y="619044"/>
                    <a:pt x="169147" y="616740"/>
                    <a:pt x="167526" y="614436"/>
                  </a:cubicBezTo>
                  <a:cubicBezTo>
                    <a:pt x="166758" y="612046"/>
                    <a:pt x="165991" y="609741"/>
                    <a:pt x="165223" y="607352"/>
                  </a:cubicBezTo>
                  <a:cubicBezTo>
                    <a:pt x="165564" y="605986"/>
                    <a:pt x="165905" y="604706"/>
                    <a:pt x="166332" y="603340"/>
                  </a:cubicBezTo>
                  <a:lnTo>
                    <a:pt x="166332" y="603340"/>
                  </a:lnTo>
                  <a:cubicBezTo>
                    <a:pt x="169147" y="607010"/>
                    <a:pt x="171963" y="610766"/>
                    <a:pt x="174863" y="614606"/>
                  </a:cubicBezTo>
                  <a:cubicBezTo>
                    <a:pt x="174010" y="616911"/>
                    <a:pt x="173157" y="619130"/>
                    <a:pt x="172304" y="621434"/>
                  </a:cubicBezTo>
                  <a:close/>
                  <a:moveTo>
                    <a:pt x="166844" y="601377"/>
                  </a:moveTo>
                  <a:lnTo>
                    <a:pt x="168806" y="593781"/>
                  </a:lnTo>
                  <a:cubicBezTo>
                    <a:pt x="170768" y="596086"/>
                    <a:pt x="172730" y="598390"/>
                    <a:pt x="174693" y="600609"/>
                  </a:cubicBezTo>
                  <a:cubicBezTo>
                    <a:pt x="175375" y="601377"/>
                    <a:pt x="176143" y="602231"/>
                    <a:pt x="176826" y="602999"/>
                  </a:cubicBezTo>
                  <a:cubicBezTo>
                    <a:pt x="176229" y="606498"/>
                    <a:pt x="175717" y="609997"/>
                    <a:pt x="175205" y="613497"/>
                  </a:cubicBezTo>
                  <a:cubicBezTo>
                    <a:pt x="175205" y="613668"/>
                    <a:pt x="175120" y="613753"/>
                    <a:pt x="175034" y="613924"/>
                  </a:cubicBezTo>
                  <a:cubicBezTo>
                    <a:pt x="172304" y="609741"/>
                    <a:pt x="169488" y="605559"/>
                    <a:pt x="166758" y="601377"/>
                  </a:cubicBezTo>
                  <a:close/>
                  <a:moveTo>
                    <a:pt x="152937" y="563056"/>
                  </a:moveTo>
                  <a:cubicBezTo>
                    <a:pt x="152937" y="564507"/>
                    <a:pt x="153022" y="566043"/>
                    <a:pt x="153193" y="567494"/>
                  </a:cubicBezTo>
                  <a:cubicBezTo>
                    <a:pt x="152340" y="566214"/>
                    <a:pt x="151572" y="564934"/>
                    <a:pt x="150719" y="563653"/>
                  </a:cubicBezTo>
                  <a:lnTo>
                    <a:pt x="153022" y="558276"/>
                  </a:lnTo>
                  <a:cubicBezTo>
                    <a:pt x="152937" y="559813"/>
                    <a:pt x="152852" y="561434"/>
                    <a:pt x="152852" y="562971"/>
                  </a:cubicBezTo>
                  <a:close/>
                  <a:moveTo>
                    <a:pt x="154473" y="575858"/>
                  </a:moveTo>
                  <a:cubicBezTo>
                    <a:pt x="154558" y="576370"/>
                    <a:pt x="154643" y="576882"/>
                    <a:pt x="154814" y="577394"/>
                  </a:cubicBezTo>
                  <a:cubicBezTo>
                    <a:pt x="154388" y="578333"/>
                    <a:pt x="153961" y="579357"/>
                    <a:pt x="153620" y="580296"/>
                  </a:cubicBezTo>
                  <a:cubicBezTo>
                    <a:pt x="151657" y="577138"/>
                    <a:pt x="149695" y="573980"/>
                    <a:pt x="147733" y="570823"/>
                  </a:cubicBezTo>
                  <a:cubicBezTo>
                    <a:pt x="148074" y="569969"/>
                    <a:pt x="148415" y="569116"/>
                    <a:pt x="148842" y="568262"/>
                  </a:cubicBezTo>
                  <a:lnTo>
                    <a:pt x="148842" y="568262"/>
                  </a:lnTo>
                  <a:cubicBezTo>
                    <a:pt x="150719" y="570823"/>
                    <a:pt x="152596" y="573298"/>
                    <a:pt x="154473" y="575858"/>
                  </a:cubicBezTo>
                  <a:close/>
                  <a:moveTo>
                    <a:pt x="147477" y="567494"/>
                  </a:moveTo>
                  <a:cubicBezTo>
                    <a:pt x="147221" y="568006"/>
                    <a:pt x="146965" y="568518"/>
                    <a:pt x="146709" y="569116"/>
                  </a:cubicBezTo>
                  <a:cubicBezTo>
                    <a:pt x="145941" y="567835"/>
                    <a:pt x="145173" y="566555"/>
                    <a:pt x="144320" y="565275"/>
                  </a:cubicBezTo>
                  <a:cubicBezTo>
                    <a:pt x="144661" y="564592"/>
                    <a:pt x="145002" y="563995"/>
                    <a:pt x="145259" y="563312"/>
                  </a:cubicBezTo>
                  <a:cubicBezTo>
                    <a:pt x="146112" y="564507"/>
                    <a:pt x="146965" y="565702"/>
                    <a:pt x="147818" y="566896"/>
                  </a:cubicBezTo>
                  <a:lnTo>
                    <a:pt x="147477" y="567579"/>
                  </a:lnTo>
                  <a:close/>
                  <a:moveTo>
                    <a:pt x="142272" y="561861"/>
                  </a:moveTo>
                  <a:cubicBezTo>
                    <a:pt x="140225" y="558532"/>
                    <a:pt x="138177" y="555204"/>
                    <a:pt x="136215" y="551875"/>
                  </a:cubicBezTo>
                  <a:lnTo>
                    <a:pt x="136215" y="551875"/>
                  </a:lnTo>
                  <a:cubicBezTo>
                    <a:pt x="136215" y="551875"/>
                    <a:pt x="136215" y="551790"/>
                    <a:pt x="136215" y="551790"/>
                  </a:cubicBezTo>
                  <a:lnTo>
                    <a:pt x="136215" y="551790"/>
                  </a:lnTo>
                  <a:cubicBezTo>
                    <a:pt x="136215" y="551790"/>
                    <a:pt x="136215" y="551704"/>
                    <a:pt x="136215" y="551704"/>
                  </a:cubicBezTo>
                  <a:cubicBezTo>
                    <a:pt x="135361" y="550424"/>
                    <a:pt x="134509" y="549144"/>
                    <a:pt x="133656" y="547864"/>
                  </a:cubicBezTo>
                  <a:cubicBezTo>
                    <a:pt x="133911" y="547437"/>
                    <a:pt x="134082" y="546925"/>
                    <a:pt x="134338" y="546498"/>
                  </a:cubicBezTo>
                  <a:cubicBezTo>
                    <a:pt x="134679" y="547096"/>
                    <a:pt x="134935" y="547608"/>
                    <a:pt x="135277" y="548205"/>
                  </a:cubicBezTo>
                  <a:lnTo>
                    <a:pt x="135277" y="548205"/>
                  </a:lnTo>
                  <a:cubicBezTo>
                    <a:pt x="135277" y="548205"/>
                    <a:pt x="135277" y="548205"/>
                    <a:pt x="135277" y="548205"/>
                  </a:cubicBezTo>
                  <a:lnTo>
                    <a:pt x="135277" y="548205"/>
                  </a:lnTo>
                  <a:cubicBezTo>
                    <a:pt x="135277" y="548205"/>
                    <a:pt x="135277" y="548205"/>
                    <a:pt x="135277" y="548205"/>
                  </a:cubicBezTo>
                  <a:cubicBezTo>
                    <a:pt x="137836" y="552302"/>
                    <a:pt x="140566" y="556313"/>
                    <a:pt x="143296" y="560239"/>
                  </a:cubicBezTo>
                  <a:cubicBezTo>
                    <a:pt x="142955" y="560751"/>
                    <a:pt x="142699" y="561349"/>
                    <a:pt x="142358" y="561861"/>
                  </a:cubicBezTo>
                  <a:close/>
                  <a:moveTo>
                    <a:pt x="127512" y="525503"/>
                  </a:moveTo>
                  <a:cubicBezTo>
                    <a:pt x="128024" y="524905"/>
                    <a:pt x="128451" y="524308"/>
                    <a:pt x="128963" y="523710"/>
                  </a:cubicBezTo>
                  <a:cubicBezTo>
                    <a:pt x="128963" y="525076"/>
                    <a:pt x="128963" y="526441"/>
                    <a:pt x="128878" y="527807"/>
                  </a:cubicBezTo>
                  <a:cubicBezTo>
                    <a:pt x="128451" y="527039"/>
                    <a:pt x="127939" y="526271"/>
                    <a:pt x="127512" y="525503"/>
                  </a:cubicBezTo>
                  <a:close/>
                  <a:moveTo>
                    <a:pt x="132631" y="534208"/>
                  </a:moveTo>
                  <a:cubicBezTo>
                    <a:pt x="132631" y="532330"/>
                    <a:pt x="132461" y="530367"/>
                    <a:pt x="132376" y="528490"/>
                  </a:cubicBezTo>
                  <a:cubicBezTo>
                    <a:pt x="133314" y="527039"/>
                    <a:pt x="134252" y="525588"/>
                    <a:pt x="135191" y="524137"/>
                  </a:cubicBezTo>
                  <a:cubicBezTo>
                    <a:pt x="137324" y="526271"/>
                    <a:pt x="139372" y="528490"/>
                    <a:pt x="141248" y="530879"/>
                  </a:cubicBezTo>
                  <a:lnTo>
                    <a:pt x="135959" y="539670"/>
                  </a:lnTo>
                  <a:cubicBezTo>
                    <a:pt x="134850" y="537878"/>
                    <a:pt x="133740" y="536086"/>
                    <a:pt x="132631" y="534208"/>
                  </a:cubicBezTo>
                  <a:close/>
                  <a:moveTo>
                    <a:pt x="135959" y="522942"/>
                  </a:moveTo>
                  <a:cubicBezTo>
                    <a:pt x="137153" y="521064"/>
                    <a:pt x="138433" y="519101"/>
                    <a:pt x="139713" y="517224"/>
                  </a:cubicBezTo>
                  <a:cubicBezTo>
                    <a:pt x="141248" y="520126"/>
                    <a:pt x="142784" y="523027"/>
                    <a:pt x="144320" y="525929"/>
                  </a:cubicBezTo>
                  <a:lnTo>
                    <a:pt x="141760" y="530111"/>
                  </a:lnTo>
                  <a:cubicBezTo>
                    <a:pt x="139969" y="527636"/>
                    <a:pt x="138006" y="525247"/>
                    <a:pt x="135959" y="523027"/>
                  </a:cubicBezTo>
                  <a:close/>
                  <a:moveTo>
                    <a:pt x="135447" y="522345"/>
                  </a:moveTo>
                  <a:cubicBezTo>
                    <a:pt x="134850" y="521662"/>
                    <a:pt x="134252" y="521064"/>
                    <a:pt x="133656" y="520382"/>
                  </a:cubicBezTo>
                  <a:cubicBezTo>
                    <a:pt x="133314" y="520040"/>
                    <a:pt x="132973" y="519699"/>
                    <a:pt x="132546" y="519357"/>
                  </a:cubicBezTo>
                  <a:cubicBezTo>
                    <a:pt x="133144" y="518589"/>
                    <a:pt x="133740" y="517821"/>
                    <a:pt x="134423" y="517138"/>
                  </a:cubicBezTo>
                  <a:cubicBezTo>
                    <a:pt x="135532" y="515858"/>
                    <a:pt x="136641" y="514663"/>
                    <a:pt x="137751" y="513383"/>
                  </a:cubicBezTo>
                  <a:cubicBezTo>
                    <a:pt x="138348" y="514578"/>
                    <a:pt x="138945" y="515687"/>
                    <a:pt x="139542" y="516882"/>
                  </a:cubicBezTo>
                  <a:cubicBezTo>
                    <a:pt x="138177" y="518675"/>
                    <a:pt x="136812" y="520552"/>
                    <a:pt x="135447" y="522345"/>
                  </a:cubicBezTo>
                  <a:close/>
                  <a:moveTo>
                    <a:pt x="134594" y="523454"/>
                  </a:moveTo>
                  <a:cubicBezTo>
                    <a:pt x="133826" y="524478"/>
                    <a:pt x="133058" y="525503"/>
                    <a:pt x="132290" y="526527"/>
                  </a:cubicBezTo>
                  <a:cubicBezTo>
                    <a:pt x="132290" y="524734"/>
                    <a:pt x="132119" y="522942"/>
                    <a:pt x="132119" y="521064"/>
                  </a:cubicBezTo>
                  <a:cubicBezTo>
                    <a:pt x="132290" y="521235"/>
                    <a:pt x="132461" y="521320"/>
                    <a:pt x="132631" y="521491"/>
                  </a:cubicBezTo>
                  <a:cubicBezTo>
                    <a:pt x="133314" y="522089"/>
                    <a:pt x="133911" y="522686"/>
                    <a:pt x="134594" y="523369"/>
                  </a:cubicBezTo>
                  <a:close/>
                  <a:moveTo>
                    <a:pt x="129219" y="516114"/>
                  </a:moveTo>
                  <a:cubicBezTo>
                    <a:pt x="128707" y="515602"/>
                    <a:pt x="128195" y="515175"/>
                    <a:pt x="127598" y="514663"/>
                  </a:cubicBezTo>
                  <a:lnTo>
                    <a:pt x="126062" y="513298"/>
                  </a:lnTo>
                  <a:lnTo>
                    <a:pt x="124100" y="511761"/>
                  </a:lnTo>
                  <a:cubicBezTo>
                    <a:pt x="124100" y="511761"/>
                    <a:pt x="123332" y="511164"/>
                    <a:pt x="122906" y="510908"/>
                  </a:cubicBezTo>
                  <a:cubicBezTo>
                    <a:pt x="123417" y="510396"/>
                    <a:pt x="123929" y="509798"/>
                    <a:pt x="124441" y="509286"/>
                  </a:cubicBezTo>
                  <a:lnTo>
                    <a:pt x="129645" y="503909"/>
                  </a:lnTo>
                  <a:cubicBezTo>
                    <a:pt x="129475" y="508006"/>
                    <a:pt x="129390" y="512017"/>
                    <a:pt x="129219" y="516114"/>
                  </a:cubicBezTo>
                  <a:close/>
                  <a:moveTo>
                    <a:pt x="124015" y="514578"/>
                  </a:moveTo>
                  <a:lnTo>
                    <a:pt x="124868" y="515175"/>
                  </a:lnTo>
                  <a:lnTo>
                    <a:pt x="126489" y="516370"/>
                  </a:lnTo>
                  <a:cubicBezTo>
                    <a:pt x="127427" y="517053"/>
                    <a:pt x="128281" y="517821"/>
                    <a:pt x="129219" y="518504"/>
                  </a:cubicBezTo>
                  <a:cubicBezTo>
                    <a:pt x="129219" y="519528"/>
                    <a:pt x="129219" y="520552"/>
                    <a:pt x="129133" y="521662"/>
                  </a:cubicBezTo>
                  <a:cubicBezTo>
                    <a:pt x="128451" y="522601"/>
                    <a:pt x="127769" y="523539"/>
                    <a:pt x="127001" y="524478"/>
                  </a:cubicBezTo>
                  <a:cubicBezTo>
                    <a:pt x="125806" y="522345"/>
                    <a:pt x="124612" y="520296"/>
                    <a:pt x="123417" y="518163"/>
                  </a:cubicBezTo>
                  <a:cubicBezTo>
                    <a:pt x="123844" y="517565"/>
                    <a:pt x="124270" y="517053"/>
                    <a:pt x="124697" y="516456"/>
                  </a:cubicBezTo>
                  <a:cubicBezTo>
                    <a:pt x="124697" y="516456"/>
                    <a:pt x="124612" y="516285"/>
                    <a:pt x="124527" y="516285"/>
                  </a:cubicBezTo>
                  <a:cubicBezTo>
                    <a:pt x="124100" y="516797"/>
                    <a:pt x="123673" y="517309"/>
                    <a:pt x="123161" y="517821"/>
                  </a:cubicBezTo>
                  <a:cubicBezTo>
                    <a:pt x="123076" y="517565"/>
                    <a:pt x="122906" y="517394"/>
                    <a:pt x="122820" y="517138"/>
                  </a:cubicBezTo>
                  <a:lnTo>
                    <a:pt x="122308" y="516285"/>
                  </a:lnTo>
                  <a:lnTo>
                    <a:pt x="122308" y="516029"/>
                  </a:lnTo>
                  <a:cubicBezTo>
                    <a:pt x="122308" y="516029"/>
                    <a:pt x="122137" y="515943"/>
                    <a:pt x="122137" y="515943"/>
                  </a:cubicBezTo>
                  <a:lnTo>
                    <a:pt x="122137" y="515773"/>
                  </a:lnTo>
                  <a:cubicBezTo>
                    <a:pt x="122137" y="515773"/>
                    <a:pt x="121626" y="515090"/>
                    <a:pt x="121626" y="515090"/>
                  </a:cubicBezTo>
                  <a:lnTo>
                    <a:pt x="120687" y="513554"/>
                  </a:lnTo>
                  <a:lnTo>
                    <a:pt x="120687" y="513383"/>
                  </a:lnTo>
                  <a:cubicBezTo>
                    <a:pt x="120687" y="513383"/>
                    <a:pt x="120943" y="512956"/>
                    <a:pt x="121114" y="512786"/>
                  </a:cubicBezTo>
                  <a:cubicBezTo>
                    <a:pt x="121284" y="512871"/>
                    <a:pt x="121455" y="512956"/>
                    <a:pt x="121626" y="513042"/>
                  </a:cubicBezTo>
                  <a:cubicBezTo>
                    <a:pt x="122137" y="513383"/>
                    <a:pt x="122735" y="513724"/>
                    <a:pt x="123417" y="514151"/>
                  </a:cubicBezTo>
                  <a:lnTo>
                    <a:pt x="123929" y="514493"/>
                  </a:lnTo>
                  <a:close/>
                  <a:moveTo>
                    <a:pt x="124697" y="529002"/>
                  </a:moveTo>
                  <a:cubicBezTo>
                    <a:pt x="125465" y="530538"/>
                    <a:pt x="126318" y="532160"/>
                    <a:pt x="127171" y="533696"/>
                  </a:cubicBezTo>
                  <a:cubicBezTo>
                    <a:pt x="126659" y="534379"/>
                    <a:pt x="126148" y="535147"/>
                    <a:pt x="125636" y="535830"/>
                  </a:cubicBezTo>
                  <a:cubicBezTo>
                    <a:pt x="124697" y="534464"/>
                    <a:pt x="123844" y="533099"/>
                    <a:pt x="122906" y="531648"/>
                  </a:cubicBezTo>
                  <a:cubicBezTo>
                    <a:pt x="123417" y="530709"/>
                    <a:pt x="124100" y="529855"/>
                    <a:pt x="124697" y="529002"/>
                  </a:cubicBezTo>
                  <a:close/>
                  <a:moveTo>
                    <a:pt x="128536" y="549144"/>
                  </a:moveTo>
                  <a:cubicBezTo>
                    <a:pt x="128536" y="549998"/>
                    <a:pt x="128536" y="550936"/>
                    <a:pt x="128536" y="551790"/>
                  </a:cubicBezTo>
                  <a:cubicBezTo>
                    <a:pt x="127854" y="552899"/>
                    <a:pt x="127171" y="554009"/>
                    <a:pt x="126489" y="555118"/>
                  </a:cubicBezTo>
                  <a:cubicBezTo>
                    <a:pt x="124612" y="552473"/>
                    <a:pt x="122649" y="549827"/>
                    <a:pt x="120773" y="547096"/>
                  </a:cubicBezTo>
                  <a:cubicBezTo>
                    <a:pt x="121882" y="545303"/>
                    <a:pt x="122991" y="543511"/>
                    <a:pt x="124100" y="541719"/>
                  </a:cubicBezTo>
                  <a:cubicBezTo>
                    <a:pt x="125550" y="544194"/>
                    <a:pt x="127001" y="546669"/>
                    <a:pt x="128536" y="549144"/>
                  </a:cubicBezTo>
                  <a:close/>
                  <a:moveTo>
                    <a:pt x="124782" y="558020"/>
                  </a:moveTo>
                  <a:cubicBezTo>
                    <a:pt x="123161" y="560751"/>
                    <a:pt x="121455" y="563483"/>
                    <a:pt x="119834" y="566128"/>
                  </a:cubicBezTo>
                  <a:cubicBezTo>
                    <a:pt x="117957" y="563483"/>
                    <a:pt x="116080" y="560837"/>
                    <a:pt x="114203" y="558191"/>
                  </a:cubicBezTo>
                  <a:cubicBezTo>
                    <a:pt x="115995" y="555204"/>
                    <a:pt x="117786" y="552217"/>
                    <a:pt x="119578" y="549229"/>
                  </a:cubicBezTo>
                  <a:cubicBezTo>
                    <a:pt x="121284" y="552131"/>
                    <a:pt x="123076" y="555033"/>
                    <a:pt x="124782" y="557935"/>
                  </a:cubicBezTo>
                  <a:close/>
                  <a:moveTo>
                    <a:pt x="125209" y="592416"/>
                  </a:moveTo>
                  <a:cubicBezTo>
                    <a:pt x="124356" y="594037"/>
                    <a:pt x="123417" y="595574"/>
                    <a:pt x="122564" y="597195"/>
                  </a:cubicBezTo>
                  <a:cubicBezTo>
                    <a:pt x="119493" y="593611"/>
                    <a:pt x="116421" y="589941"/>
                    <a:pt x="113350" y="586356"/>
                  </a:cubicBezTo>
                  <a:cubicBezTo>
                    <a:pt x="114459" y="584222"/>
                    <a:pt x="115568" y="582174"/>
                    <a:pt x="116677" y="580040"/>
                  </a:cubicBezTo>
                  <a:cubicBezTo>
                    <a:pt x="119493" y="584222"/>
                    <a:pt x="122308" y="588319"/>
                    <a:pt x="125209" y="592416"/>
                  </a:cubicBezTo>
                  <a:close/>
                  <a:moveTo>
                    <a:pt x="126403" y="609144"/>
                  </a:moveTo>
                  <a:cubicBezTo>
                    <a:pt x="125806" y="610254"/>
                    <a:pt x="125294" y="611363"/>
                    <a:pt x="124782" y="612473"/>
                  </a:cubicBezTo>
                  <a:cubicBezTo>
                    <a:pt x="123844" y="611278"/>
                    <a:pt x="122906" y="610083"/>
                    <a:pt x="122052" y="608973"/>
                  </a:cubicBezTo>
                  <a:cubicBezTo>
                    <a:pt x="122649" y="607864"/>
                    <a:pt x="123247" y="606840"/>
                    <a:pt x="123844" y="605730"/>
                  </a:cubicBezTo>
                  <a:cubicBezTo>
                    <a:pt x="124697" y="606840"/>
                    <a:pt x="125636" y="608034"/>
                    <a:pt x="126489" y="609144"/>
                  </a:cubicBezTo>
                  <a:close/>
                  <a:moveTo>
                    <a:pt x="120431" y="601377"/>
                  </a:moveTo>
                  <a:cubicBezTo>
                    <a:pt x="119834" y="602487"/>
                    <a:pt x="119322" y="603596"/>
                    <a:pt x="118725" y="604791"/>
                  </a:cubicBezTo>
                  <a:cubicBezTo>
                    <a:pt x="115739" y="600865"/>
                    <a:pt x="112667" y="597024"/>
                    <a:pt x="109766" y="593013"/>
                  </a:cubicBezTo>
                  <a:cubicBezTo>
                    <a:pt x="110364" y="591904"/>
                    <a:pt x="110961" y="590709"/>
                    <a:pt x="111558" y="589599"/>
                  </a:cubicBezTo>
                  <a:cubicBezTo>
                    <a:pt x="114459" y="593525"/>
                    <a:pt x="117445" y="597537"/>
                    <a:pt x="120431" y="601377"/>
                  </a:cubicBezTo>
                  <a:close/>
                  <a:moveTo>
                    <a:pt x="120261" y="612046"/>
                  </a:moveTo>
                  <a:cubicBezTo>
                    <a:pt x="120943" y="613070"/>
                    <a:pt x="121626" y="614094"/>
                    <a:pt x="122308" y="615118"/>
                  </a:cubicBezTo>
                  <a:cubicBezTo>
                    <a:pt x="122564" y="615460"/>
                    <a:pt x="122735" y="615801"/>
                    <a:pt x="122991" y="616143"/>
                  </a:cubicBezTo>
                  <a:cubicBezTo>
                    <a:pt x="122479" y="617081"/>
                    <a:pt x="122052" y="618020"/>
                    <a:pt x="121540" y="619044"/>
                  </a:cubicBezTo>
                  <a:cubicBezTo>
                    <a:pt x="120431" y="617935"/>
                    <a:pt x="119407" y="616825"/>
                    <a:pt x="118298" y="615716"/>
                  </a:cubicBezTo>
                  <a:cubicBezTo>
                    <a:pt x="118981" y="614521"/>
                    <a:pt x="119578" y="613326"/>
                    <a:pt x="120261" y="612216"/>
                  </a:cubicBezTo>
                  <a:close/>
                  <a:moveTo>
                    <a:pt x="122649" y="628518"/>
                  </a:moveTo>
                  <a:cubicBezTo>
                    <a:pt x="122820" y="628091"/>
                    <a:pt x="123076" y="627665"/>
                    <a:pt x="123247" y="627238"/>
                  </a:cubicBezTo>
                  <a:cubicBezTo>
                    <a:pt x="125636" y="630054"/>
                    <a:pt x="128024" y="632785"/>
                    <a:pt x="130413" y="635517"/>
                  </a:cubicBezTo>
                  <a:cubicBezTo>
                    <a:pt x="129645" y="637309"/>
                    <a:pt x="128963" y="639101"/>
                    <a:pt x="128195" y="640894"/>
                  </a:cubicBezTo>
                  <a:cubicBezTo>
                    <a:pt x="126318" y="636797"/>
                    <a:pt x="124441" y="632700"/>
                    <a:pt x="122564" y="628604"/>
                  </a:cubicBezTo>
                  <a:close/>
                  <a:moveTo>
                    <a:pt x="125294" y="622800"/>
                  </a:moveTo>
                  <a:cubicBezTo>
                    <a:pt x="125636" y="622117"/>
                    <a:pt x="125891" y="621434"/>
                    <a:pt x="126232" y="620751"/>
                  </a:cubicBezTo>
                  <a:cubicBezTo>
                    <a:pt x="128365" y="623824"/>
                    <a:pt x="130584" y="626896"/>
                    <a:pt x="132802" y="629969"/>
                  </a:cubicBezTo>
                  <a:cubicBezTo>
                    <a:pt x="132802" y="630140"/>
                    <a:pt x="132717" y="630225"/>
                    <a:pt x="132631" y="630396"/>
                  </a:cubicBezTo>
                  <a:cubicBezTo>
                    <a:pt x="130157" y="627921"/>
                    <a:pt x="127769" y="625360"/>
                    <a:pt x="125294" y="622885"/>
                  </a:cubicBezTo>
                  <a:close/>
                  <a:moveTo>
                    <a:pt x="128024" y="616484"/>
                  </a:moveTo>
                  <a:cubicBezTo>
                    <a:pt x="128536" y="615374"/>
                    <a:pt x="129048" y="614180"/>
                    <a:pt x="129560" y="613070"/>
                  </a:cubicBezTo>
                  <a:cubicBezTo>
                    <a:pt x="129731" y="613241"/>
                    <a:pt x="129902" y="613497"/>
                    <a:pt x="129986" y="613668"/>
                  </a:cubicBezTo>
                  <a:lnTo>
                    <a:pt x="129986" y="613668"/>
                  </a:lnTo>
                  <a:cubicBezTo>
                    <a:pt x="129986" y="613668"/>
                    <a:pt x="129986" y="613668"/>
                    <a:pt x="129986" y="613668"/>
                  </a:cubicBezTo>
                  <a:lnTo>
                    <a:pt x="129986" y="613668"/>
                  </a:lnTo>
                  <a:cubicBezTo>
                    <a:pt x="129986" y="613668"/>
                    <a:pt x="129986" y="613668"/>
                    <a:pt x="129986" y="613668"/>
                  </a:cubicBezTo>
                  <a:cubicBezTo>
                    <a:pt x="131266" y="615118"/>
                    <a:pt x="132631" y="616655"/>
                    <a:pt x="133911" y="618106"/>
                  </a:cubicBezTo>
                  <a:lnTo>
                    <a:pt x="133911" y="618788"/>
                  </a:lnTo>
                  <a:cubicBezTo>
                    <a:pt x="134167" y="620751"/>
                    <a:pt x="134423" y="622714"/>
                    <a:pt x="134679" y="624677"/>
                  </a:cubicBezTo>
                  <a:cubicBezTo>
                    <a:pt x="132461" y="621946"/>
                    <a:pt x="130243" y="619215"/>
                    <a:pt x="128024" y="616484"/>
                  </a:cubicBezTo>
                  <a:close/>
                  <a:moveTo>
                    <a:pt x="128792" y="604364"/>
                  </a:moveTo>
                  <a:cubicBezTo>
                    <a:pt x="127939" y="603340"/>
                    <a:pt x="127086" y="602316"/>
                    <a:pt x="126148" y="601292"/>
                  </a:cubicBezTo>
                  <a:cubicBezTo>
                    <a:pt x="126403" y="600780"/>
                    <a:pt x="126659" y="600353"/>
                    <a:pt x="126915" y="599841"/>
                  </a:cubicBezTo>
                  <a:cubicBezTo>
                    <a:pt x="126915" y="599841"/>
                    <a:pt x="126915" y="599841"/>
                    <a:pt x="126915" y="599841"/>
                  </a:cubicBezTo>
                  <a:cubicBezTo>
                    <a:pt x="126915" y="599841"/>
                    <a:pt x="126915" y="599841"/>
                    <a:pt x="126915" y="599841"/>
                  </a:cubicBezTo>
                  <a:cubicBezTo>
                    <a:pt x="126915" y="599841"/>
                    <a:pt x="126915" y="599841"/>
                    <a:pt x="126915" y="599841"/>
                  </a:cubicBezTo>
                  <a:cubicBezTo>
                    <a:pt x="126915" y="599841"/>
                    <a:pt x="126915" y="599841"/>
                    <a:pt x="126915" y="599841"/>
                  </a:cubicBezTo>
                  <a:cubicBezTo>
                    <a:pt x="127427" y="598902"/>
                    <a:pt x="127854" y="597963"/>
                    <a:pt x="128365" y="597024"/>
                  </a:cubicBezTo>
                  <a:cubicBezTo>
                    <a:pt x="128451" y="597195"/>
                    <a:pt x="128622" y="597366"/>
                    <a:pt x="128707" y="597451"/>
                  </a:cubicBezTo>
                  <a:lnTo>
                    <a:pt x="128707" y="597451"/>
                  </a:lnTo>
                  <a:cubicBezTo>
                    <a:pt x="128707" y="597451"/>
                    <a:pt x="128707" y="597451"/>
                    <a:pt x="128707" y="597451"/>
                  </a:cubicBezTo>
                  <a:lnTo>
                    <a:pt x="128707" y="597451"/>
                  </a:lnTo>
                  <a:cubicBezTo>
                    <a:pt x="128707" y="597451"/>
                    <a:pt x="128707" y="597451"/>
                    <a:pt x="128707" y="597451"/>
                  </a:cubicBezTo>
                  <a:cubicBezTo>
                    <a:pt x="129390" y="598305"/>
                    <a:pt x="130072" y="599158"/>
                    <a:pt x="130840" y="600097"/>
                  </a:cubicBezTo>
                  <a:cubicBezTo>
                    <a:pt x="130157" y="601548"/>
                    <a:pt x="129390" y="602914"/>
                    <a:pt x="128707" y="604364"/>
                  </a:cubicBezTo>
                  <a:close/>
                  <a:moveTo>
                    <a:pt x="132546" y="606157"/>
                  </a:moveTo>
                  <a:lnTo>
                    <a:pt x="132887" y="609059"/>
                  </a:lnTo>
                  <a:cubicBezTo>
                    <a:pt x="132887" y="609059"/>
                    <a:pt x="132205" y="608205"/>
                    <a:pt x="131778" y="607778"/>
                  </a:cubicBezTo>
                  <a:cubicBezTo>
                    <a:pt x="132035" y="607181"/>
                    <a:pt x="132290" y="606669"/>
                    <a:pt x="132546" y="606072"/>
                  </a:cubicBezTo>
                  <a:close/>
                  <a:moveTo>
                    <a:pt x="135618" y="620069"/>
                  </a:moveTo>
                  <a:cubicBezTo>
                    <a:pt x="135618" y="620069"/>
                    <a:pt x="136215" y="620666"/>
                    <a:pt x="136471" y="621008"/>
                  </a:cubicBezTo>
                  <a:cubicBezTo>
                    <a:pt x="136215" y="621605"/>
                    <a:pt x="136044" y="622117"/>
                    <a:pt x="135788" y="622714"/>
                  </a:cubicBezTo>
                  <a:cubicBezTo>
                    <a:pt x="135788" y="621861"/>
                    <a:pt x="135703" y="620922"/>
                    <a:pt x="135618" y="620069"/>
                  </a:cubicBezTo>
                  <a:close/>
                  <a:moveTo>
                    <a:pt x="157118" y="677337"/>
                  </a:moveTo>
                  <a:cubicBezTo>
                    <a:pt x="160445" y="680495"/>
                    <a:pt x="163858" y="683653"/>
                    <a:pt x="167185" y="686811"/>
                  </a:cubicBezTo>
                  <a:cubicBezTo>
                    <a:pt x="167185" y="686811"/>
                    <a:pt x="167271" y="686896"/>
                    <a:pt x="167355" y="686982"/>
                  </a:cubicBezTo>
                  <a:cubicBezTo>
                    <a:pt x="167355" y="686982"/>
                    <a:pt x="167355" y="687153"/>
                    <a:pt x="167355" y="687153"/>
                  </a:cubicBezTo>
                  <a:cubicBezTo>
                    <a:pt x="166844" y="688774"/>
                    <a:pt x="166332" y="690396"/>
                    <a:pt x="165820" y="692017"/>
                  </a:cubicBezTo>
                  <a:lnTo>
                    <a:pt x="165820" y="692017"/>
                  </a:lnTo>
                  <a:cubicBezTo>
                    <a:pt x="165820" y="692017"/>
                    <a:pt x="165820" y="692188"/>
                    <a:pt x="165820" y="692188"/>
                  </a:cubicBezTo>
                  <a:lnTo>
                    <a:pt x="165820" y="692359"/>
                  </a:lnTo>
                  <a:cubicBezTo>
                    <a:pt x="165820" y="692359"/>
                    <a:pt x="165820" y="692359"/>
                    <a:pt x="165820" y="692359"/>
                  </a:cubicBezTo>
                  <a:cubicBezTo>
                    <a:pt x="165820" y="692529"/>
                    <a:pt x="165734" y="692785"/>
                    <a:pt x="165650" y="692956"/>
                  </a:cubicBezTo>
                  <a:cubicBezTo>
                    <a:pt x="162151" y="689457"/>
                    <a:pt x="158739" y="685958"/>
                    <a:pt x="155326" y="682458"/>
                  </a:cubicBezTo>
                  <a:cubicBezTo>
                    <a:pt x="155923" y="680751"/>
                    <a:pt x="156606" y="679044"/>
                    <a:pt x="157203" y="677423"/>
                  </a:cubicBezTo>
                  <a:close/>
                  <a:moveTo>
                    <a:pt x="169062" y="699101"/>
                  </a:moveTo>
                  <a:cubicBezTo>
                    <a:pt x="170598" y="700467"/>
                    <a:pt x="172133" y="701832"/>
                    <a:pt x="173754" y="703198"/>
                  </a:cubicBezTo>
                  <a:lnTo>
                    <a:pt x="178106" y="706868"/>
                  </a:lnTo>
                  <a:cubicBezTo>
                    <a:pt x="177594" y="708831"/>
                    <a:pt x="176996" y="710794"/>
                    <a:pt x="176484" y="712672"/>
                  </a:cubicBezTo>
                  <a:lnTo>
                    <a:pt x="174437" y="710879"/>
                  </a:lnTo>
                  <a:cubicBezTo>
                    <a:pt x="172048" y="708746"/>
                    <a:pt x="169745" y="706527"/>
                    <a:pt x="167441" y="704393"/>
                  </a:cubicBezTo>
                  <a:cubicBezTo>
                    <a:pt x="167953" y="702686"/>
                    <a:pt x="168550" y="700894"/>
                    <a:pt x="169062" y="699187"/>
                  </a:cubicBezTo>
                  <a:close/>
                  <a:moveTo>
                    <a:pt x="181774" y="710026"/>
                  </a:moveTo>
                  <a:lnTo>
                    <a:pt x="182116" y="710367"/>
                  </a:lnTo>
                  <a:lnTo>
                    <a:pt x="185187" y="712928"/>
                  </a:lnTo>
                  <a:cubicBezTo>
                    <a:pt x="186382" y="714976"/>
                    <a:pt x="187576" y="716939"/>
                    <a:pt x="188770" y="718987"/>
                  </a:cubicBezTo>
                  <a:cubicBezTo>
                    <a:pt x="188514" y="720182"/>
                    <a:pt x="188173" y="721463"/>
                    <a:pt x="187917" y="722657"/>
                  </a:cubicBezTo>
                  <a:lnTo>
                    <a:pt x="181859" y="717537"/>
                  </a:lnTo>
                  <a:lnTo>
                    <a:pt x="180409" y="716256"/>
                  </a:lnTo>
                  <a:cubicBezTo>
                    <a:pt x="180836" y="714208"/>
                    <a:pt x="181348" y="712160"/>
                    <a:pt x="181774" y="710111"/>
                  </a:cubicBezTo>
                  <a:close/>
                  <a:moveTo>
                    <a:pt x="192610" y="725303"/>
                  </a:moveTo>
                  <a:cubicBezTo>
                    <a:pt x="193292" y="726413"/>
                    <a:pt x="193974" y="727522"/>
                    <a:pt x="194657" y="728717"/>
                  </a:cubicBezTo>
                  <a:cubicBezTo>
                    <a:pt x="196278" y="731278"/>
                    <a:pt x="197985" y="733923"/>
                    <a:pt x="199606" y="736484"/>
                  </a:cubicBezTo>
                  <a:lnTo>
                    <a:pt x="198155" y="735630"/>
                  </a:lnTo>
                  <a:cubicBezTo>
                    <a:pt x="195852" y="734094"/>
                    <a:pt x="193548" y="732643"/>
                    <a:pt x="191245" y="731192"/>
                  </a:cubicBezTo>
                  <a:cubicBezTo>
                    <a:pt x="191671" y="729229"/>
                    <a:pt x="192183" y="727352"/>
                    <a:pt x="192610" y="725389"/>
                  </a:cubicBezTo>
                  <a:close/>
                  <a:moveTo>
                    <a:pt x="190136" y="712928"/>
                  </a:moveTo>
                  <a:cubicBezTo>
                    <a:pt x="188258" y="709429"/>
                    <a:pt x="186467" y="705929"/>
                    <a:pt x="184590" y="702430"/>
                  </a:cubicBezTo>
                  <a:cubicBezTo>
                    <a:pt x="184846" y="702686"/>
                    <a:pt x="185102" y="702857"/>
                    <a:pt x="185358" y="703113"/>
                  </a:cubicBezTo>
                  <a:cubicBezTo>
                    <a:pt x="185358" y="703113"/>
                    <a:pt x="185613" y="703027"/>
                    <a:pt x="185528" y="702942"/>
                  </a:cubicBezTo>
                  <a:cubicBezTo>
                    <a:pt x="185102" y="702515"/>
                    <a:pt x="184675" y="702089"/>
                    <a:pt x="184249" y="701662"/>
                  </a:cubicBezTo>
                  <a:cubicBezTo>
                    <a:pt x="184078" y="701406"/>
                    <a:pt x="183992" y="701150"/>
                    <a:pt x="183822" y="700894"/>
                  </a:cubicBezTo>
                  <a:cubicBezTo>
                    <a:pt x="184675" y="696882"/>
                    <a:pt x="185613" y="692785"/>
                    <a:pt x="186467" y="688774"/>
                  </a:cubicBezTo>
                  <a:cubicBezTo>
                    <a:pt x="186467" y="688774"/>
                    <a:pt x="186552" y="688689"/>
                    <a:pt x="186467" y="688603"/>
                  </a:cubicBezTo>
                  <a:lnTo>
                    <a:pt x="186467" y="688603"/>
                  </a:lnTo>
                  <a:cubicBezTo>
                    <a:pt x="186893" y="686726"/>
                    <a:pt x="187235" y="684933"/>
                    <a:pt x="187661" y="683056"/>
                  </a:cubicBezTo>
                  <a:cubicBezTo>
                    <a:pt x="189709" y="687835"/>
                    <a:pt x="191757" y="692615"/>
                    <a:pt x="193890" y="697394"/>
                  </a:cubicBezTo>
                  <a:cubicBezTo>
                    <a:pt x="192610" y="702601"/>
                    <a:pt x="191415" y="707807"/>
                    <a:pt x="190136" y="713013"/>
                  </a:cubicBezTo>
                  <a:close/>
                  <a:moveTo>
                    <a:pt x="191159" y="666157"/>
                  </a:moveTo>
                  <a:lnTo>
                    <a:pt x="192353" y="660524"/>
                  </a:lnTo>
                  <a:cubicBezTo>
                    <a:pt x="192951" y="662657"/>
                    <a:pt x="193633" y="664791"/>
                    <a:pt x="194231" y="666840"/>
                  </a:cubicBezTo>
                  <a:cubicBezTo>
                    <a:pt x="195511" y="670766"/>
                    <a:pt x="196875" y="674777"/>
                    <a:pt x="198326" y="678703"/>
                  </a:cubicBezTo>
                  <a:cubicBezTo>
                    <a:pt x="197387" y="682458"/>
                    <a:pt x="196449" y="686299"/>
                    <a:pt x="195511" y="690054"/>
                  </a:cubicBezTo>
                  <a:cubicBezTo>
                    <a:pt x="193378" y="684763"/>
                    <a:pt x="191415" y="679471"/>
                    <a:pt x="189367" y="674180"/>
                  </a:cubicBezTo>
                  <a:cubicBezTo>
                    <a:pt x="189965" y="671534"/>
                    <a:pt x="190477" y="668803"/>
                    <a:pt x="191074" y="666157"/>
                  </a:cubicBezTo>
                  <a:close/>
                  <a:moveTo>
                    <a:pt x="183992" y="623824"/>
                  </a:moveTo>
                  <a:cubicBezTo>
                    <a:pt x="184419" y="626299"/>
                    <a:pt x="184846" y="628774"/>
                    <a:pt x="185358" y="631249"/>
                  </a:cubicBezTo>
                  <a:cubicBezTo>
                    <a:pt x="184675" y="633298"/>
                    <a:pt x="184078" y="635261"/>
                    <a:pt x="183395" y="637309"/>
                  </a:cubicBezTo>
                  <a:cubicBezTo>
                    <a:pt x="181007" y="633980"/>
                    <a:pt x="178617" y="630566"/>
                    <a:pt x="176314" y="627238"/>
                  </a:cubicBezTo>
                  <a:cubicBezTo>
                    <a:pt x="177423" y="620410"/>
                    <a:pt x="178617" y="613582"/>
                    <a:pt x="179897" y="606754"/>
                  </a:cubicBezTo>
                  <a:cubicBezTo>
                    <a:pt x="179897" y="606754"/>
                    <a:pt x="179897" y="606669"/>
                    <a:pt x="179897" y="606584"/>
                  </a:cubicBezTo>
                  <a:cubicBezTo>
                    <a:pt x="183139" y="610168"/>
                    <a:pt x="186467" y="613753"/>
                    <a:pt x="189794" y="617337"/>
                  </a:cubicBezTo>
                  <a:lnTo>
                    <a:pt x="186125" y="628860"/>
                  </a:lnTo>
                  <a:cubicBezTo>
                    <a:pt x="185699" y="627067"/>
                    <a:pt x="185272" y="625275"/>
                    <a:pt x="184846" y="623568"/>
                  </a:cubicBezTo>
                  <a:cubicBezTo>
                    <a:pt x="184078" y="619813"/>
                    <a:pt x="183395" y="616057"/>
                    <a:pt x="182713" y="612216"/>
                  </a:cubicBezTo>
                  <a:cubicBezTo>
                    <a:pt x="182713" y="612131"/>
                    <a:pt x="182457" y="612216"/>
                    <a:pt x="182457" y="612216"/>
                  </a:cubicBezTo>
                  <a:cubicBezTo>
                    <a:pt x="182969" y="616057"/>
                    <a:pt x="183395" y="619898"/>
                    <a:pt x="183992" y="623739"/>
                  </a:cubicBezTo>
                  <a:close/>
                  <a:moveTo>
                    <a:pt x="189879" y="617081"/>
                  </a:moveTo>
                  <a:cubicBezTo>
                    <a:pt x="186637" y="613241"/>
                    <a:pt x="183395" y="609315"/>
                    <a:pt x="180238" y="605389"/>
                  </a:cubicBezTo>
                  <a:cubicBezTo>
                    <a:pt x="180836" y="603596"/>
                    <a:pt x="181348" y="601719"/>
                    <a:pt x="181945" y="599926"/>
                  </a:cubicBezTo>
                  <a:lnTo>
                    <a:pt x="184334" y="592416"/>
                  </a:lnTo>
                  <a:cubicBezTo>
                    <a:pt x="187149" y="597707"/>
                    <a:pt x="189965" y="602999"/>
                    <a:pt x="192780" y="608291"/>
                  </a:cubicBezTo>
                  <a:lnTo>
                    <a:pt x="189965" y="617081"/>
                  </a:lnTo>
                  <a:close/>
                  <a:moveTo>
                    <a:pt x="179300" y="571761"/>
                  </a:moveTo>
                  <a:lnTo>
                    <a:pt x="179300" y="571761"/>
                  </a:lnTo>
                  <a:cubicBezTo>
                    <a:pt x="179300" y="571761"/>
                    <a:pt x="179300" y="571761"/>
                    <a:pt x="179300" y="571761"/>
                  </a:cubicBezTo>
                  <a:lnTo>
                    <a:pt x="179300" y="571761"/>
                  </a:lnTo>
                  <a:cubicBezTo>
                    <a:pt x="179300" y="571761"/>
                    <a:pt x="179300" y="571761"/>
                    <a:pt x="179300" y="571761"/>
                  </a:cubicBezTo>
                  <a:cubicBezTo>
                    <a:pt x="179044" y="571249"/>
                    <a:pt x="178703" y="570652"/>
                    <a:pt x="178447" y="570140"/>
                  </a:cubicBezTo>
                  <a:cubicBezTo>
                    <a:pt x="179044" y="569201"/>
                    <a:pt x="179641" y="568177"/>
                    <a:pt x="180238" y="567238"/>
                  </a:cubicBezTo>
                  <a:cubicBezTo>
                    <a:pt x="181092" y="568433"/>
                    <a:pt x="181945" y="569628"/>
                    <a:pt x="182883" y="570823"/>
                  </a:cubicBezTo>
                  <a:cubicBezTo>
                    <a:pt x="182457" y="572786"/>
                    <a:pt x="182030" y="574663"/>
                    <a:pt x="181604" y="576626"/>
                  </a:cubicBezTo>
                  <a:cubicBezTo>
                    <a:pt x="180836" y="575090"/>
                    <a:pt x="180068" y="573468"/>
                    <a:pt x="179385" y="571932"/>
                  </a:cubicBezTo>
                  <a:close/>
                  <a:moveTo>
                    <a:pt x="178106" y="569457"/>
                  </a:moveTo>
                  <a:cubicBezTo>
                    <a:pt x="174778" y="562971"/>
                    <a:pt x="171366" y="556484"/>
                    <a:pt x="167953" y="549998"/>
                  </a:cubicBezTo>
                  <a:cubicBezTo>
                    <a:pt x="171792" y="555545"/>
                    <a:pt x="175717" y="561093"/>
                    <a:pt x="179727" y="566470"/>
                  </a:cubicBezTo>
                  <a:cubicBezTo>
                    <a:pt x="179215" y="567494"/>
                    <a:pt x="178617" y="568433"/>
                    <a:pt x="178106" y="569457"/>
                  </a:cubicBezTo>
                  <a:close/>
                  <a:moveTo>
                    <a:pt x="160445" y="529343"/>
                  </a:moveTo>
                  <a:cubicBezTo>
                    <a:pt x="159763" y="528404"/>
                    <a:pt x="159165" y="527380"/>
                    <a:pt x="158483" y="526356"/>
                  </a:cubicBezTo>
                  <a:cubicBezTo>
                    <a:pt x="161042" y="521747"/>
                    <a:pt x="163772" y="517224"/>
                    <a:pt x="166588" y="512700"/>
                  </a:cubicBezTo>
                  <a:cubicBezTo>
                    <a:pt x="167100" y="513639"/>
                    <a:pt x="167612" y="514578"/>
                    <a:pt x="168124" y="515517"/>
                  </a:cubicBezTo>
                  <a:lnTo>
                    <a:pt x="160359" y="529343"/>
                  </a:lnTo>
                  <a:close/>
                  <a:moveTo>
                    <a:pt x="160445" y="503909"/>
                  </a:moveTo>
                  <a:cubicBezTo>
                    <a:pt x="158824" y="507409"/>
                    <a:pt x="157544" y="510993"/>
                    <a:pt x="156009" y="514493"/>
                  </a:cubicBezTo>
                  <a:cubicBezTo>
                    <a:pt x="155411" y="516285"/>
                    <a:pt x="154814" y="518077"/>
                    <a:pt x="154217" y="519870"/>
                  </a:cubicBezTo>
                  <a:cubicBezTo>
                    <a:pt x="151060" y="515005"/>
                    <a:pt x="147989" y="510140"/>
                    <a:pt x="144917" y="505275"/>
                  </a:cubicBezTo>
                  <a:cubicBezTo>
                    <a:pt x="148756" y="501178"/>
                    <a:pt x="152596" y="497252"/>
                    <a:pt x="156606" y="493326"/>
                  </a:cubicBezTo>
                  <a:cubicBezTo>
                    <a:pt x="158056" y="496313"/>
                    <a:pt x="159592" y="499386"/>
                    <a:pt x="161127" y="502373"/>
                  </a:cubicBezTo>
                  <a:cubicBezTo>
                    <a:pt x="160872" y="502885"/>
                    <a:pt x="160616" y="503397"/>
                    <a:pt x="160359" y="503909"/>
                  </a:cubicBezTo>
                  <a:close/>
                  <a:moveTo>
                    <a:pt x="157288" y="547693"/>
                  </a:moveTo>
                  <a:lnTo>
                    <a:pt x="154046" y="554180"/>
                  </a:lnTo>
                  <a:cubicBezTo>
                    <a:pt x="154473" y="551534"/>
                    <a:pt x="155070" y="548973"/>
                    <a:pt x="156094" y="546584"/>
                  </a:cubicBezTo>
                  <a:cubicBezTo>
                    <a:pt x="156094" y="546413"/>
                    <a:pt x="155923" y="546328"/>
                    <a:pt x="155923" y="546498"/>
                  </a:cubicBezTo>
                  <a:cubicBezTo>
                    <a:pt x="154558" y="549485"/>
                    <a:pt x="153705" y="552558"/>
                    <a:pt x="153278" y="555801"/>
                  </a:cubicBezTo>
                  <a:lnTo>
                    <a:pt x="149866" y="562544"/>
                  </a:lnTo>
                  <a:cubicBezTo>
                    <a:pt x="149013" y="561264"/>
                    <a:pt x="148244" y="559983"/>
                    <a:pt x="147392" y="558703"/>
                  </a:cubicBezTo>
                  <a:cubicBezTo>
                    <a:pt x="149866" y="553753"/>
                    <a:pt x="152255" y="548803"/>
                    <a:pt x="154729" y="543852"/>
                  </a:cubicBezTo>
                  <a:cubicBezTo>
                    <a:pt x="155582" y="545133"/>
                    <a:pt x="156435" y="546498"/>
                    <a:pt x="157288" y="547779"/>
                  </a:cubicBezTo>
                  <a:close/>
                  <a:moveTo>
                    <a:pt x="140139" y="510481"/>
                  </a:moveTo>
                  <a:cubicBezTo>
                    <a:pt x="140139" y="510481"/>
                    <a:pt x="140737" y="509798"/>
                    <a:pt x="141078" y="509457"/>
                  </a:cubicBezTo>
                  <a:cubicBezTo>
                    <a:pt x="142358" y="512444"/>
                    <a:pt x="143723" y="515431"/>
                    <a:pt x="145088" y="518419"/>
                  </a:cubicBezTo>
                  <a:cubicBezTo>
                    <a:pt x="143467" y="515773"/>
                    <a:pt x="141846" y="513127"/>
                    <a:pt x="140225" y="510567"/>
                  </a:cubicBezTo>
                  <a:close/>
                  <a:moveTo>
                    <a:pt x="133229" y="499301"/>
                  </a:moveTo>
                  <a:cubicBezTo>
                    <a:pt x="132546" y="498191"/>
                    <a:pt x="131864" y="497081"/>
                    <a:pt x="131181" y="495972"/>
                  </a:cubicBezTo>
                  <a:lnTo>
                    <a:pt x="131181" y="495972"/>
                  </a:lnTo>
                  <a:cubicBezTo>
                    <a:pt x="131181" y="495972"/>
                    <a:pt x="133656" y="498959"/>
                    <a:pt x="133656" y="498959"/>
                  </a:cubicBezTo>
                  <a:lnTo>
                    <a:pt x="133229" y="499386"/>
                  </a:lnTo>
                  <a:close/>
                  <a:moveTo>
                    <a:pt x="129731" y="498703"/>
                  </a:moveTo>
                  <a:cubicBezTo>
                    <a:pt x="129731" y="499983"/>
                    <a:pt x="129645" y="501263"/>
                    <a:pt x="129560" y="502629"/>
                  </a:cubicBezTo>
                  <a:lnTo>
                    <a:pt x="123332" y="508262"/>
                  </a:lnTo>
                  <a:cubicBezTo>
                    <a:pt x="122649" y="508860"/>
                    <a:pt x="122052" y="509457"/>
                    <a:pt x="121370" y="510054"/>
                  </a:cubicBezTo>
                  <a:cubicBezTo>
                    <a:pt x="120602" y="509542"/>
                    <a:pt x="119919" y="509030"/>
                    <a:pt x="119152" y="508518"/>
                  </a:cubicBezTo>
                  <a:cubicBezTo>
                    <a:pt x="118810" y="508347"/>
                    <a:pt x="118469" y="508091"/>
                    <a:pt x="118213" y="507835"/>
                  </a:cubicBezTo>
                  <a:cubicBezTo>
                    <a:pt x="121370" y="503227"/>
                    <a:pt x="124612" y="498788"/>
                    <a:pt x="127939" y="494350"/>
                  </a:cubicBezTo>
                  <a:cubicBezTo>
                    <a:pt x="128536" y="495545"/>
                    <a:pt x="129133" y="496825"/>
                    <a:pt x="129816" y="498020"/>
                  </a:cubicBezTo>
                  <a:lnTo>
                    <a:pt x="129816" y="498703"/>
                  </a:lnTo>
                  <a:close/>
                  <a:moveTo>
                    <a:pt x="124100" y="528234"/>
                  </a:moveTo>
                  <a:cubicBezTo>
                    <a:pt x="123417" y="529172"/>
                    <a:pt x="122820" y="530111"/>
                    <a:pt x="122308" y="531135"/>
                  </a:cubicBezTo>
                  <a:cubicBezTo>
                    <a:pt x="120943" y="529002"/>
                    <a:pt x="119578" y="526868"/>
                    <a:pt x="118128" y="524820"/>
                  </a:cubicBezTo>
                  <a:cubicBezTo>
                    <a:pt x="118981" y="523710"/>
                    <a:pt x="119834" y="522601"/>
                    <a:pt x="120687" y="521491"/>
                  </a:cubicBezTo>
                  <a:cubicBezTo>
                    <a:pt x="121796" y="523796"/>
                    <a:pt x="122906" y="526015"/>
                    <a:pt x="124100" y="528319"/>
                  </a:cubicBezTo>
                  <a:close/>
                  <a:moveTo>
                    <a:pt x="117616" y="523966"/>
                  </a:moveTo>
                  <a:cubicBezTo>
                    <a:pt x="116677" y="522515"/>
                    <a:pt x="115739" y="520979"/>
                    <a:pt x="114715" y="519528"/>
                  </a:cubicBezTo>
                  <a:cubicBezTo>
                    <a:pt x="115824" y="518333"/>
                    <a:pt x="116933" y="517138"/>
                    <a:pt x="118042" y="516029"/>
                  </a:cubicBezTo>
                  <a:lnTo>
                    <a:pt x="118383" y="516797"/>
                  </a:lnTo>
                  <a:lnTo>
                    <a:pt x="119493" y="519016"/>
                  </a:lnTo>
                  <a:cubicBezTo>
                    <a:pt x="119749" y="519613"/>
                    <a:pt x="120090" y="520211"/>
                    <a:pt x="120431" y="520894"/>
                  </a:cubicBezTo>
                  <a:cubicBezTo>
                    <a:pt x="119493" y="521918"/>
                    <a:pt x="118554" y="523027"/>
                    <a:pt x="117616" y="524052"/>
                  </a:cubicBezTo>
                  <a:close/>
                  <a:moveTo>
                    <a:pt x="117019" y="513810"/>
                  </a:moveTo>
                  <a:cubicBezTo>
                    <a:pt x="115739" y="514919"/>
                    <a:pt x="114544" y="516114"/>
                    <a:pt x="113265" y="517224"/>
                  </a:cubicBezTo>
                  <a:cubicBezTo>
                    <a:pt x="113008" y="516882"/>
                    <a:pt x="112753" y="516456"/>
                    <a:pt x="112497" y="516114"/>
                  </a:cubicBezTo>
                  <a:cubicBezTo>
                    <a:pt x="113008" y="515346"/>
                    <a:pt x="113435" y="514578"/>
                    <a:pt x="113947" y="513810"/>
                  </a:cubicBezTo>
                  <a:cubicBezTo>
                    <a:pt x="114544" y="512871"/>
                    <a:pt x="115141" y="512017"/>
                    <a:pt x="115824" y="511079"/>
                  </a:cubicBezTo>
                  <a:lnTo>
                    <a:pt x="117019" y="513724"/>
                  </a:lnTo>
                  <a:lnTo>
                    <a:pt x="117019" y="513724"/>
                  </a:lnTo>
                  <a:close/>
                  <a:moveTo>
                    <a:pt x="120431" y="535574"/>
                  </a:moveTo>
                  <a:cubicBezTo>
                    <a:pt x="120261" y="536342"/>
                    <a:pt x="120175" y="537195"/>
                    <a:pt x="120175" y="538049"/>
                  </a:cubicBezTo>
                  <a:cubicBezTo>
                    <a:pt x="120175" y="539244"/>
                    <a:pt x="120516" y="540524"/>
                    <a:pt x="121199" y="541548"/>
                  </a:cubicBezTo>
                  <a:cubicBezTo>
                    <a:pt x="121199" y="541633"/>
                    <a:pt x="121455" y="541548"/>
                    <a:pt x="121370" y="541463"/>
                  </a:cubicBezTo>
                  <a:cubicBezTo>
                    <a:pt x="120431" y="539841"/>
                    <a:pt x="120346" y="537963"/>
                    <a:pt x="120773" y="536256"/>
                  </a:cubicBezTo>
                  <a:cubicBezTo>
                    <a:pt x="121455" y="537366"/>
                    <a:pt x="122052" y="538561"/>
                    <a:pt x="122735" y="539670"/>
                  </a:cubicBezTo>
                  <a:cubicBezTo>
                    <a:pt x="121455" y="541377"/>
                    <a:pt x="120261" y="543170"/>
                    <a:pt x="118981" y="544877"/>
                  </a:cubicBezTo>
                  <a:cubicBezTo>
                    <a:pt x="117957" y="543426"/>
                    <a:pt x="116848" y="541889"/>
                    <a:pt x="115824" y="540439"/>
                  </a:cubicBezTo>
                  <a:lnTo>
                    <a:pt x="111217" y="533696"/>
                  </a:lnTo>
                  <a:cubicBezTo>
                    <a:pt x="111217" y="533696"/>
                    <a:pt x="111302" y="533611"/>
                    <a:pt x="111387" y="533525"/>
                  </a:cubicBezTo>
                  <a:cubicBezTo>
                    <a:pt x="112838" y="531562"/>
                    <a:pt x="114374" y="529599"/>
                    <a:pt x="115909" y="527636"/>
                  </a:cubicBezTo>
                  <a:cubicBezTo>
                    <a:pt x="117445" y="530282"/>
                    <a:pt x="118895" y="533013"/>
                    <a:pt x="120431" y="535659"/>
                  </a:cubicBezTo>
                  <a:close/>
                  <a:moveTo>
                    <a:pt x="103879" y="538732"/>
                  </a:moveTo>
                  <a:lnTo>
                    <a:pt x="100894" y="535659"/>
                  </a:lnTo>
                  <a:cubicBezTo>
                    <a:pt x="101491" y="534635"/>
                    <a:pt x="102003" y="533611"/>
                    <a:pt x="102600" y="532672"/>
                  </a:cubicBezTo>
                  <a:cubicBezTo>
                    <a:pt x="103283" y="531904"/>
                    <a:pt x="104050" y="531135"/>
                    <a:pt x="104733" y="530367"/>
                  </a:cubicBezTo>
                  <a:cubicBezTo>
                    <a:pt x="104391" y="533184"/>
                    <a:pt x="104136" y="536000"/>
                    <a:pt x="103879" y="538817"/>
                  </a:cubicBezTo>
                  <a:close/>
                  <a:moveTo>
                    <a:pt x="100637" y="535403"/>
                  </a:moveTo>
                  <a:lnTo>
                    <a:pt x="100296" y="535062"/>
                  </a:lnTo>
                  <a:cubicBezTo>
                    <a:pt x="100296" y="535062"/>
                    <a:pt x="100979" y="534379"/>
                    <a:pt x="101320" y="533952"/>
                  </a:cubicBezTo>
                  <a:cubicBezTo>
                    <a:pt x="101064" y="534379"/>
                    <a:pt x="100894" y="534891"/>
                    <a:pt x="100637" y="535318"/>
                  </a:cubicBezTo>
                  <a:close/>
                  <a:moveTo>
                    <a:pt x="103795" y="539414"/>
                  </a:moveTo>
                  <a:cubicBezTo>
                    <a:pt x="103795" y="539414"/>
                    <a:pt x="103795" y="539670"/>
                    <a:pt x="103795" y="539841"/>
                  </a:cubicBezTo>
                  <a:cubicBezTo>
                    <a:pt x="103453" y="540268"/>
                    <a:pt x="103026" y="540695"/>
                    <a:pt x="102685" y="541121"/>
                  </a:cubicBezTo>
                  <a:cubicBezTo>
                    <a:pt x="101832" y="539756"/>
                    <a:pt x="100979" y="538390"/>
                    <a:pt x="100125" y="537025"/>
                  </a:cubicBezTo>
                  <a:cubicBezTo>
                    <a:pt x="100296" y="536768"/>
                    <a:pt x="100382" y="536598"/>
                    <a:pt x="100552" y="536342"/>
                  </a:cubicBezTo>
                  <a:lnTo>
                    <a:pt x="103879" y="539414"/>
                  </a:lnTo>
                  <a:close/>
                  <a:moveTo>
                    <a:pt x="99870" y="536768"/>
                  </a:moveTo>
                  <a:cubicBezTo>
                    <a:pt x="99870" y="536768"/>
                    <a:pt x="99529" y="536256"/>
                    <a:pt x="99358" y="536000"/>
                  </a:cubicBezTo>
                  <a:cubicBezTo>
                    <a:pt x="99443" y="535915"/>
                    <a:pt x="99529" y="535744"/>
                    <a:pt x="99699" y="535659"/>
                  </a:cubicBezTo>
                  <a:lnTo>
                    <a:pt x="100211" y="536086"/>
                  </a:lnTo>
                  <a:cubicBezTo>
                    <a:pt x="100211" y="536086"/>
                    <a:pt x="99955" y="536512"/>
                    <a:pt x="99870" y="536768"/>
                  </a:cubicBezTo>
                  <a:close/>
                  <a:moveTo>
                    <a:pt x="102515" y="545133"/>
                  </a:moveTo>
                  <a:cubicBezTo>
                    <a:pt x="102515" y="545133"/>
                    <a:pt x="102941" y="545901"/>
                    <a:pt x="103112" y="546242"/>
                  </a:cubicBezTo>
                  <a:cubicBezTo>
                    <a:pt x="102941" y="547693"/>
                    <a:pt x="102856" y="549059"/>
                    <a:pt x="102770" y="550510"/>
                  </a:cubicBezTo>
                  <a:lnTo>
                    <a:pt x="100382" y="548035"/>
                  </a:lnTo>
                  <a:cubicBezTo>
                    <a:pt x="101064" y="547096"/>
                    <a:pt x="101832" y="546071"/>
                    <a:pt x="102515" y="545133"/>
                  </a:cubicBezTo>
                  <a:close/>
                  <a:moveTo>
                    <a:pt x="102770" y="550936"/>
                  </a:moveTo>
                  <a:cubicBezTo>
                    <a:pt x="102770" y="551448"/>
                    <a:pt x="102685" y="552046"/>
                    <a:pt x="102600" y="552558"/>
                  </a:cubicBezTo>
                  <a:lnTo>
                    <a:pt x="102600" y="552558"/>
                  </a:lnTo>
                  <a:lnTo>
                    <a:pt x="102600" y="552729"/>
                  </a:lnTo>
                  <a:cubicBezTo>
                    <a:pt x="102600" y="552729"/>
                    <a:pt x="102600" y="552899"/>
                    <a:pt x="102600" y="552899"/>
                  </a:cubicBezTo>
                  <a:lnTo>
                    <a:pt x="102600" y="552899"/>
                  </a:lnTo>
                  <a:cubicBezTo>
                    <a:pt x="102600" y="552899"/>
                    <a:pt x="102600" y="553582"/>
                    <a:pt x="102600" y="553924"/>
                  </a:cubicBezTo>
                  <a:cubicBezTo>
                    <a:pt x="101576" y="552387"/>
                    <a:pt x="100467" y="550936"/>
                    <a:pt x="99443" y="549400"/>
                  </a:cubicBezTo>
                  <a:cubicBezTo>
                    <a:pt x="99699" y="549059"/>
                    <a:pt x="99870" y="548803"/>
                    <a:pt x="100125" y="548461"/>
                  </a:cubicBezTo>
                  <a:lnTo>
                    <a:pt x="102770" y="550936"/>
                  </a:lnTo>
                  <a:close/>
                  <a:moveTo>
                    <a:pt x="108487" y="567579"/>
                  </a:moveTo>
                  <a:cubicBezTo>
                    <a:pt x="110193" y="570310"/>
                    <a:pt x="111985" y="573042"/>
                    <a:pt x="113777" y="575773"/>
                  </a:cubicBezTo>
                  <a:cubicBezTo>
                    <a:pt x="112497" y="577992"/>
                    <a:pt x="111132" y="580126"/>
                    <a:pt x="109852" y="582345"/>
                  </a:cubicBezTo>
                  <a:cubicBezTo>
                    <a:pt x="108572" y="580808"/>
                    <a:pt x="107207" y="579272"/>
                    <a:pt x="105927" y="577650"/>
                  </a:cubicBezTo>
                  <a:cubicBezTo>
                    <a:pt x="106098" y="575517"/>
                    <a:pt x="106269" y="573298"/>
                    <a:pt x="106439" y="571164"/>
                  </a:cubicBezTo>
                  <a:cubicBezTo>
                    <a:pt x="107122" y="569969"/>
                    <a:pt x="107804" y="568774"/>
                    <a:pt x="108487" y="567579"/>
                  </a:cubicBezTo>
                  <a:close/>
                  <a:moveTo>
                    <a:pt x="108231" y="585076"/>
                  </a:moveTo>
                  <a:cubicBezTo>
                    <a:pt x="107633" y="586100"/>
                    <a:pt x="106951" y="587209"/>
                    <a:pt x="106354" y="588234"/>
                  </a:cubicBezTo>
                  <a:lnTo>
                    <a:pt x="105330" y="585588"/>
                  </a:lnTo>
                  <a:cubicBezTo>
                    <a:pt x="105416" y="584222"/>
                    <a:pt x="105500" y="582942"/>
                    <a:pt x="105671" y="581576"/>
                  </a:cubicBezTo>
                  <a:cubicBezTo>
                    <a:pt x="106524" y="582771"/>
                    <a:pt x="107378" y="583966"/>
                    <a:pt x="108231" y="585076"/>
                  </a:cubicBezTo>
                  <a:close/>
                  <a:moveTo>
                    <a:pt x="101746" y="582088"/>
                  </a:moveTo>
                  <a:lnTo>
                    <a:pt x="100808" y="580808"/>
                  </a:lnTo>
                  <a:cubicBezTo>
                    <a:pt x="101150" y="580211"/>
                    <a:pt x="101405" y="579699"/>
                    <a:pt x="101746" y="579101"/>
                  </a:cubicBezTo>
                  <a:cubicBezTo>
                    <a:pt x="101746" y="580126"/>
                    <a:pt x="101746" y="581064"/>
                    <a:pt x="101746" y="582088"/>
                  </a:cubicBezTo>
                  <a:close/>
                  <a:moveTo>
                    <a:pt x="99102" y="597451"/>
                  </a:moveTo>
                  <a:cubicBezTo>
                    <a:pt x="99529" y="597963"/>
                    <a:pt x="99955" y="598561"/>
                    <a:pt x="100382" y="599073"/>
                  </a:cubicBezTo>
                  <a:cubicBezTo>
                    <a:pt x="100125" y="599585"/>
                    <a:pt x="99784" y="600182"/>
                    <a:pt x="99529" y="600695"/>
                  </a:cubicBezTo>
                  <a:cubicBezTo>
                    <a:pt x="97822" y="598646"/>
                    <a:pt x="96030" y="596768"/>
                    <a:pt x="94239" y="594891"/>
                  </a:cubicBezTo>
                  <a:cubicBezTo>
                    <a:pt x="93983" y="594293"/>
                    <a:pt x="93727" y="593611"/>
                    <a:pt x="93386" y="593013"/>
                  </a:cubicBezTo>
                  <a:cubicBezTo>
                    <a:pt x="93727" y="592501"/>
                    <a:pt x="94068" y="591904"/>
                    <a:pt x="94409" y="591392"/>
                  </a:cubicBezTo>
                  <a:cubicBezTo>
                    <a:pt x="95945" y="593440"/>
                    <a:pt x="97566" y="595403"/>
                    <a:pt x="99102" y="597451"/>
                  </a:cubicBezTo>
                  <a:close/>
                  <a:moveTo>
                    <a:pt x="101662" y="606328"/>
                  </a:moveTo>
                  <a:cubicBezTo>
                    <a:pt x="101662" y="607437"/>
                    <a:pt x="101662" y="608547"/>
                    <a:pt x="101662" y="609741"/>
                  </a:cubicBezTo>
                  <a:cubicBezTo>
                    <a:pt x="101235" y="609229"/>
                    <a:pt x="100894" y="608803"/>
                    <a:pt x="100467" y="608291"/>
                  </a:cubicBezTo>
                  <a:cubicBezTo>
                    <a:pt x="100894" y="607608"/>
                    <a:pt x="101235" y="607010"/>
                    <a:pt x="101662" y="606328"/>
                  </a:cubicBezTo>
                  <a:close/>
                  <a:moveTo>
                    <a:pt x="99358" y="601036"/>
                  </a:moveTo>
                  <a:cubicBezTo>
                    <a:pt x="98931" y="601889"/>
                    <a:pt x="98420" y="602743"/>
                    <a:pt x="97993" y="603682"/>
                  </a:cubicBezTo>
                  <a:cubicBezTo>
                    <a:pt x="96969" y="601377"/>
                    <a:pt x="95945" y="598988"/>
                    <a:pt x="95007" y="596683"/>
                  </a:cubicBezTo>
                  <a:cubicBezTo>
                    <a:pt x="96542" y="598134"/>
                    <a:pt x="97993" y="599585"/>
                    <a:pt x="99443" y="601036"/>
                  </a:cubicBezTo>
                  <a:close/>
                  <a:moveTo>
                    <a:pt x="103197" y="621946"/>
                  </a:moveTo>
                  <a:cubicBezTo>
                    <a:pt x="104221" y="624421"/>
                    <a:pt x="105245" y="626896"/>
                    <a:pt x="106269" y="629372"/>
                  </a:cubicBezTo>
                  <a:cubicBezTo>
                    <a:pt x="106012" y="629798"/>
                    <a:pt x="105842" y="630310"/>
                    <a:pt x="105586" y="630737"/>
                  </a:cubicBezTo>
                  <a:cubicBezTo>
                    <a:pt x="104733" y="629798"/>
                    <a:pt x="103795" y="628860"/>
                    <a:pt x="102941" y="627921"/>
                  </a:cubicBezTo>
                  <a:cubicBezTo>
                    <a:pt x="102941" y="625958"/>
                    <a:pt x="103112" y="623909"/>
                    <a:pt x="103197" y="621946"/>
                  </a:cubicBezTo>
                  <a:close/>
                  <a:moveTo>
                    <a:pt x="106354" y="636626"/>
                  </a:moveTo>
                  <a:cubicBezTo>
                    <a:pt x="106354" y="636626"/>
                    <a:pt x="106951" y="637309"/>
                    <a:pt x="107207" y="637650"/>
                  </a:cubicBezTo>
                  <a:cubicBezTo>
                    <a:pt x="108487" y="639101"/>
                    <a:pt x="109681" y="640552"/>
                    <a:pt x="110961" y="642003"/>
                  </a:cubicBezTo>
                  <a:cubicBezTo>
                    <a:pt x="110620" y="642686"/>
                    <a:pt x="110364" y="643454"/>
                    <a:pt x="110023" y="644137"/>
                  </a:cubicBezTo>
                  <a:cubicBezTo>
                    <a:pt x="108401" y="642259"/>
                    <a:pt x="106780" y="640467"/>
                    <a:pt x="105245" y="638589"/>
                  </a:cubicBezTo>
                  <a:cubicBezTo>
                    <a:pt x="105586" y="637906"/>
                    <a:pt x="106012" y="637224"/>
                    <a:pt x="106354" y="636626"/>
                  </a:cubicBezTo>
                  <a:close/>
                  <a:moveTo>
                    <a:pt x="103026" y="636029"/>
                  </a:moveTo>
                  <a:cubicBezTo>
                    <a:pt x="103026" y="636029"/>
                    <a:pt x="102770" y="635773"/>
                    <a:pt x="102685" y="635602"/>
                  </a:cubicBezTo>
                  <a:cubicBezTo>
                    <a:pt x="102685" y="634492"/>
                    <a:pt x="102685" y="633468"/>
                    <a:pt x="102770" y="632359"/>
                  </a:cubicBezTo>
                  <a:cubicBezTo>
                    <a:pt x="103197" y="632871"/>
                    <a:pt x="103624" y="633383"/>
                    <a:pt x="104050" y="633895"/>
                  </a:cubicBezTo>
                  <a:cubicBezTo>
                    <a:pt x="103709" y="634578"/>
                    <a:pt x="103368" y="635346"/>
                    <a:pt x="103026" y="636029"/>
                  </a:cubicBezTo>
                  <a:close/>
                  <a:moveTo>
                    <a:pt x="115824" y="673070"/>
                  </a:moveTo>
                  <a:cubicBezTo>
                    <a:pt x="115568" y="673838"/>
                    <a:pt x="115312" y="674606"/>
                    <a:pt x="114971" y="675374"/>
                  </a:cubicBezTo>
                  <a:cubicBezTo>
                    <a:pt x="112582" y="671278"/>
                    <a:pt x="110278" y="667181"/>
                    <a:pt x="107890" y="663084"/>
                  </a:cubicBezTo>
                  <a:cubicBezTo>
                    <a:pt x="110449" y="666413"/>
                    <a:pt x="113094" y="669741"/>
                    <a:pt x="115824" y="673070"/>
                  </a:cubicBezTo>
                  <a:close/>
                  <a:moveTo>
                    <a:pt x="108657" y="656256"/>
                  </a:moveTo>
                  <a:cubicBezTo>
                    <a:pt x="109596" y="654464"/>
                    <a:pt x="110449" y="652672"/>
                    <a:pt x="111387" y="650879"/>
                  </a:cubicBezTo>
                  <a:cubicBezTo>
                    <a:pt x="111899" y="651562"/>
                    <a:pt x="112411" y="652245"/>
                    <a:pt x="113008" y="652928"/>
                  </a:cubicBezTo>
                  <a:cubicBezTo>
                    <a:pt x="115312" y="655915"/>
                    <a:pt x="117701" y="658817"/>
                    <a:pt x="120090" y="661633"/>
                  </a:cubicBezTo>
                  <a:cubicBezTo>
                    <a:pt x="119407" y="663426"/>
                    <a:pt x="118810" y="665133"/>
                    <a:pt x="118128" y="666925"/>
                  </a:cubicBezTo>
                  <a:cubicBezTo>
                    <a:pt x="117616" y="666413"/>
                    <a:pt x="117104" y="665901"/>
                    <a:pt x="116677" y="665303"/>
                  </a:cubicBezTo>
                  <a:cubicBezTo>
                    <a:pt x="114032" y="662316"/>
                    <a:pt x="111387" y="659244"/>
                    <a:pt x="108743" y="656171"/>
                  </a:cubicBezTo>
                  <a:close/>
                  <a:moveTo>
                    <a:pt x="123076" y="666669"/>
                  </a:moveTo>
                  <a:cubicBezTo>
                    <a:pt x="124868" y="670424"/>
                    <a:pt x="126745" y="674180"/>
                    <a:pt x="128536" y="677935"/>
                  </a:cubicBezTo>
                  <a:cubicBezTo>
                    <a:pt x="126148" y="675545"/>
                    <a:pt x="123758" y="673070"/>
                    <a:pt x="121370" y="670595"/>
                  </a:cubicBezTo>
                  <a:cubicBezTo>
                    <a:pt x="121882" y="669315"/>
                    <a:pt x="122479" y="667949"/>
                    <a:pt x="122991" y="666669"/>
                  </a:cubicBezTo>
                  <a:close/>
                  <a:moveTo>
                    <a:pt x="121796" y="654464"/>
                  </a:moveTo>
                  <a:cubicBezTo>
                    <a:pt x="121796" y="654464"/>
                    <a:pt x="122223" y="654891"/>
                    <a:pt x="122394" y="655147"/>
                  </a:cubicBezTo>
                  <a:cubicBezTo>
                    <a:pt x="122394" y="655232"/>
                    <a:pt x="122394" y="655317"/>
                    <a:pt x="122308" y="655403"/>
                  </a:cubicBezTo>
                  <a:cubicBezTo>
                    <a:pt x="122137" y="655061"/>
                    <a:pt x="121967" y="654720"/>
                    <a:pt x="121796" y="654379"/>
                  </a:cubicBezTo>
                  <a:close/>
                  <a:moveTo>
                    <a:pt x="115995" y="641662"/>
                  </a:moveTo>
                  <a:cubicBezTo>
                    <a:pt x="116762" y="640125"/>
                    <a:pt x="117530" y="638675"/>
                    <a:pt x="118213" y="637138"/>
                  </a:cubicBezTo>
                  <a:cubicBezTo>
                    <a:pt x="118469" y="637480"/>
                    <a:pt x="118725" y="637821"/>
                    <a:pt x="119066" y="638162"/>
                  </a:cubicBezTo>
                  <a:lnTo>
                    <a:pt x="119066" y="638162"/>
                  </a:lnTo>
                  <a:cubicBezTo>
                    <a:pt x="119066" y="638162"/>
                    <a:pt x="119066" y="638162"/>
                    <a:pt x="119066" y="638162"/>
                  </a:cubicBezTo>
                  <a:lnTo>
                    <a:pt x="119066" y="638162"/>
                  </a:lnTo>
                  <a:cubicBezTo>
                    <a:pt x="119066" y="638162"/>
                    <a:pt x="119066" y="638162"/>
                    <a:pt x="119066" y="638162"/>
                  </a:cubicBezTo>
                  <a:cubicBezTo>
                    <a:pt x="121370" y="640723"/>
                    <a:pt x="123673" y="643283"/>
                    <a:pt x="125977" y="645844"/>
                  </a:cubicBezTo>
                  <a:cubicBezTo>
                    <a:pt x="125465" y="647039"/>
                    <a:pt x="124953" y="648319"/>
                    <a:pt x="124441" y="649514"/>
                  </a:cubicBezTo>
                  <a:lnTo>
                    <a:pt x="124441" y="649514"/>
                  </a:lnTo>
                  <a:cubicBezTo>
                    <a:pt x="124441" y="649514"/>
                    <a:pt x="124441" y="649685"/>
                    <a:pt x="124441" y="649685"/>
                  </a:cubicBezTo>
                  <a:lnTo>
                    <a:pt x="124441" y="649855"/>
                  </a:lnTo>
                  <a:cubicBezTo>
                    <a:pt x="124441" y="649855"/>
                    <a:pt x="124441" y="649855"/>
                    <a:pt x="124441" y="649855"/>
                  </a:cubicBezTo>
                  <a:cubicBezTo>
                    <a:pt x="124441" y="649855"/>
                    <a:pt x="124441" y="650026"/>
                    <a:pt x="124441" y="650111"/>
                  </a:cubicBezTo>
                  <a:cubicBezTo>
                    <a:pt x="121626" y="647295"/>
                    <a:pt x="118895" y="644478"/>
                    <a:pt x="116165" y="641662"/>
                  </a:cubicBezTo>
                  <a:close/>
                  <a:moveTo>
                    <a:pt x="131693" y="645161"/>
                  </a:moveTo>
                  <a:cubicBezTo>
                    <a:pt x="132461" y="643198"/>
                    <a:pt x="133144" y="641235"/>
                    <a:pt x="133911" y="639272"/>
                  </a:cubicBezTo>
                  <a:cubicBezTo>
                    <a:pt x="138348" y="643796"/>
                    <a:pt x="142869" y="648234"/>
                    <a:pt x="147477" y="652586"/>
                  </a:cubicBezTo>
                  <a:cubicBezTo>
                    <a:pt x="146538" y="655147"/>
                    <a:pt x="145685" y="657707"/>
                    <a:pt x="144747" y="660268"/>
                  </a:cubicBezTo>
                  <a:cubicBezTo>
                    <a:pt x="140310" y="655317"/>
                    <a:pt x="136044" y="650197"/>
                    <a:pt x="131693" y="645161"/>
                  </a:cubicBezTo>
                  <a:close/>
                  <a:moveTo>
                    <a:pt x="143467" y="664194"/>
                  </a:moveTo>
                  <a:cubicBezTo>
                    <a:pt x="142955" y="665730"/>
                    <a:pt x="142528" y="667266"/>
                    <a:pt x="142016" y="668803"/>
                  </a:cubicBezTo>
                  <a:cubicBezTo>
                    <a:pt x="141846" y="668632"/>
                    <a:pt x="141760" y="668461"/>
                    <a:pt x="141590" y="668290"/>
                  </a:cubicBezTo>
                  <a:cubicBezTo>
                    <a:pt x="139457" y="664108"/>
                    <a:pt x="137239" y="659926"/>
                    <a:pt x="135191" y="655744"/>
                  </a:cubicBezTo>
                  <a:cubicBezTo>
                    <a:pt x="137921" y="658561"/>
                    <a:pt x="140651" y="661377"/>
                    <a:pt x="143467" y="664194"/>
                  </a:cubicBezTo>
                  <a:close/>
                  <a:moveTo>
                    <a:pt x="154643" y="702771"/>
                  </a:moveTo>
                  <a:cubicBezTo>
                    <a:pt x="152852" y="701150"/>
                    <a:pt x="151060" y="699613"/>
                    <a:pt x="149354" y="697992"/>
                  </a:cubicBezTo>
                  <a:cubicBezTo>
                    <a:pt x="149695" y="697138"/>
                    <a:pt x="150036" y="696285"/>
                    <a:pt x="150292" y="695346"/>
                  </a:cubicBezTo>
                  <a:cubicBezTo>
                    <a:pt x="151743" y="697821"/>
                    <a:pt x="153193" y="700296"/>
                    <a:pt x="154643" y="702771"/>
                  </a:cubicBezTo>
                  <a:close/>
                  <a:moveTo>
                    <a:pt x="148159" y="680666"/>
                  </a:moveTo>
                  <a:cubicBezTo>
                    <a:pt x="148842" y="681349"/>
                    <a:pt x="149610" y="681946"/>
                    <a:pt x="150292" y="682629"/>
                  </a:cubicBezTo>
                  <a:cubicBezTo>
                    <a:pt x="150292" y="682629"/>
                    <a:pt x="150292" y="682629"/>
                    <a:pt x="150292" y="682629"/>
                  </a:cubicBezTo>
                  <a:cubicBezTo>
                    <a:pt x="150122" y="683056"/>
                    <a:pt x="150036" y="683482"/>
                    <a:pt x="149866" y="683909"/>
                  </a:cubicBezTo>
                  <a:cubicBezTo>
                    <a:pt x="149268" y="682800"/>
                    <a:pt x="148671" y="681776"/>
                    <a:pt x="148159" y="680666"/>
                  </a:cubicBezTo>
                  <a:close/>
                  <a:moveTo>
                    <a:pt x="145770" y="672729"/>
                  </a:moveTo>
                  <a:cubicBezTo>
                    <a:pt x="146282" y="671192"/>
                    <a:pt x="146880" y="669656"/>
                    <a:pt x="147392" y="668120"/>
                  </a:cubicBezTo>
                  <a:cubicBezTo>
                    <a:pt x="149268" y="669997"/>
                    <a:pt x="151231" y="671875"/>
                    <a:pt x="153108" y="673667"/>
                  </a:cubicBezTo>
                  <a:cubicBezTo>
                    <a:pt x="152596" y="675374"/>
                    <a:pt x="151998" y="676996"/>
                    <a:pt x="151487" y="678703"/>
                  </a:cubicBezTo>
                  <a:cubicBezTo>
                    <a:pt x="149524" y="676655"/>
                    <a:pt x="147647" y="674692"/>
                    <a:pt x="145685" y="672643"/>
                  </a:cubicBezTo>
                  <a:close/>
                  <a:moveTo>
                    <a:pt x="166502" y="706697"/>
                  </a:moveTo>
                  <a:cubicBezTo>
                    <a:pt x="168721" y="708490"/>
                    <a:pt x="170939" y="710282"/>
                    <a:pt x="173157" y="711989"/>
                  </a:cubicBezTo>
                  <a:lnTo>
                    <a:pt x="175887" y="714123"/>
                  </a:lnTo>
                  <a:cubicBezTo>
                    <a:pt x="175375" y="715830"/>
                    <a:pt x="174949" y="717537"/>
                    <a:pt x="174522" y="719244"/>
                  </a:cubicBezTo>
                  <a:cubicBezTo>
                    <a:pt x="171451" y="716939"/>
                    <a:pt x="168465" y="714549"/>
                    <a:pt x="165479" y="712074"/>
                  </a:cubicBezTo>
                  <a:cubicBezTo>
                    <a:pt x="165308" y="711818"/>
                    <a:pt x="165223" y="711648"/>
                    <a:pt x="165052" y="711391"/>
                  </a:cubicBezTo>
                  <a:cubicBezTo>
                    <a:pt x="165564" y="709855"/>
                    <a:pt x="166076" y="708233"/>
                    <a:pt x="166502" y="706697"/>
                  </a:cubicBezTo>
                  <a:close/>
                  <a:moveTo>
                    <a:pt x="173669" y="721889"/>
                  </a:moveTo>
                  <a:cubicBezTo>
                    <a:pt x="173499" y="722401"/>
                    <a:pt x="173328" y="722999"/>
                    <a:pt x="173242" y="723511"/>
                  </a:cubicBezTo>
                  <a:cubicBezTo>
                    <a:pt x="173242" y="723511"/>
                    <a:pt x="173242" y="723511"/>
                    <a:pt x="173242" y="723511"/>
                  </a:cubicBezTo>
                  <a:cubicBezTo>
                    <a:pt x="173242" y="723511"/>
                    <a:pt x="173242" y="723596"/>
                    <a:pt x="173242" y="723682"/>
                  </a:cubicBezTo>
                  <a:cubicBezTo>
                    <a:pt x="173242" y="723682"/>
                    <a:pt x="173242" y="723767"/>
                    <a:pt x="173242" y="723852"/>
                  </a:cubicBezTo>
                  <a:cubicBezTo>
                    <a:pt x="173242" y="723852"/>
                    <a:pt x="173242" y="723852"/>
                    <a:pt x="173242" y="723852"/>
                  </a:cubicBezTo>
                  <a:cubicBezTo>
                    <a:pt x="173242" y="723852"/>
                    <a:pt x="173242" y="724023"/>
                    <a:pt x="173242" y="724023"/>
                  </a:cubicBezTo>
                  <a:cubicBezTo>
                    <a:pt x="172645" y="723511"/>
                    <a:pt x="172133" y="722999"/>
                    <a:pt x="171536" y="722572"/>
                  </a:cubicBezTo>
                  <a:cubicBezTo>
                    <a:pt x="170854" y="721377"/>
                    <a:pt x="170171" y="720182"/>
                    <a:pt x="169404" y="718987"/>
                  </a:cubicBezTo>
                  <a:cubicBezTo>
                    <a:pt x="170854" y="720012"/>
                    <a:pt x="172304" y="720950"/>
                    <a:pt x="173754" y="721975"/>
                  </a:cubicBezTo>
                  <a:close/>
                  <a:moveTo>
                    <a:pt x="179215" y="741434"/>
                  </a:moveTo>
                  <a:cubicBezTo>
                    <a:pt x="177679" y="740410"/>
                    <a:pt x="176058" y="739471"/>
                    <a:pt x="174522" y="738447"/>
                  </a:cubicBezTo>
                  <a:cubicBezTo>
                    <a:pt x="174778" y="737508"/>
                    <a:pt x="175034" y="736655"/>
                    <a:pt x="175290" y="735716"/>
                  </a:cubicBezTo>
                  <a:cubicBezTo>
                    <a:pt x="176570" y="737593"/>
                    <a:pt x="177935" y="739556"/>
                    <a:pt x="179215" y="741434"/>
                  </a:cubicBezTo>
                  <a:close/>
                  <a:moveTo>
                    <a:pt x="176484" y="731192"/>
                  </a:moveTo>
                  <a:cubicBezTo>
                    <a:pt x="176484" y="731192"/>
                    <a:pt x="176570" y="730766"/>
                    <a:pt x="176655" y="730509"/>
                  </a:cubicBezTo>
                  <a:cubicBezTo>
                    <a:pt x="179385" y="732473"/>
                    <a:pt x="182116" y="734436"/>
                    <a:pt x="184931" y="736399"/>
                  </a:cubicBezTo>
                  <a:cubicBezTo>
                    <a:pt x="184504" y="738532"/>
                    <a:pt x="184078" y="740666"/>
                    <a:pt x="183737" y="742800"/>
                  </a:cubicBezTo>
                  <a:cubicBezTo>
                    <a:pt x="181262" y="738959"/>
                    <a:pt x="178874" y="735118"/>
                    <a:pt x="176484" y="731192"/>
                  </a:cubicBezTo>
                  <a:close/>
                  <a:moveTo>
                    <a:pt x="177423" y="727693"/>
                  </a:moveTo>
                  <a:cubicBezTo>
                    <a:pt x="177679" y="726754"/>
                    <a:pt x="177935" y="725901"/>
                    <a:pt x="178191" y="724962"/>
                  </a:cubicBezTo>
                  <a:lnTo>
                    <a:pt x="178191" y="724962"/>
                  </a:lnTo>
                  <a:cubicBezTo>
                    <a:pt x="178191" y="724962"/>
                    <a:pt x="178191" y="724962"/>
                    <a:pt x="178191" y="724962"/>
                  </a:cubicBezTo>
                  <a:cubicBezTo>
                    <a:pt x="178191" y="724962"/>
                    <a:pt x="178191" y="724962"/>
                    <a:pt x="178191" y="724962"/>
                  </a:cubicBezTo>
                  <a:lnTo>
                    <a:pt x="178191" y="724962"/>
                  </a:lnTo>
                  <a:cubicBezTo>
                    <a:pt x="178191" y="724962"/>
                    <a:pt x="178191" y="724962"/>
                    <a:pt x="178191" y="724962"/>
                  </a:cubicBezTo>
                  <a:cubicBezTo>
                    <a:pt x="180836" y="726669"/>
                    <a:pt x="183481" y="728290"/>
                    <a:pt x="186125" y="729912"/>
                  </a:cubicBezTo>
                  <a:cubicBezTo>
                    <a:pt x="185870" y="731363"/>
                    <a:pt x="185528" y="732814"/>
                    <a:pt x="185272" y="734265"/>
                  </a:cubicBezTo>
                  <a:cubicBezTo>
                    <a:pt x="182628" y="732131"/>
                    <a:pt x="179983" y="729997"/>
                    <a:pt x="177338" y="727778"/>
                  </a:cubicBezTo>
                  <a:close/>
                  <a:moveTo>
                    <a:pt x="178703" y="722487"/>
                  </a:moveTo>
                  <a:cubicBezTo>
                    <a:pt x="179129" y="720780"/>
                    <a:pt x="179471" y="718987"/>
                    <a:pt x="179897" y="717281"/>
                  </a:cubicBezTo>
                  <a:lnTo>
                    <a:pt x="181007" y="718134"/>
                  </a:lnTo>
                  <a:lnTo>
                    <a:pt x="187576" y="722999"/>
                  </a:lnTo>
                  <a:cubicBezTo>
                    <a:pt x="187576" y="722999"/>
                    <a:pt x="187405" y="723596"/>
                    <a:pt x="187405" y="723852"/>
                  </a:cubicBezTo>
                  <a:cubicBezTo>
                    <a:pt x="187405" y="723852"/>
                    <a:pt x="187405" y="723852"/>
                    <a:pt x="187405" y="723852"/>
                  </a:cubicBezTo>
                  <a:cubicBezTo>
                    <a:pt x="187405" y="723852"/>
                    <a:pt x="187405" y="723938"/>
                    <a:pt x="187405" y="724023"/>
                  </a:cubicBezTo>
                  <a:cubicBezTo>
                    <a:pt x="187405" y="724023"/>
                    <a:pt x="187405" y="724108"/>
                    <a:pt x="187405" y="724194"/>
                  </a:cubicBezTo>
                  <a:cubicBezTo>
                    <a:pt x="187405" y="724194"/>
                    <a:pt x="187405" y="724194"/>
                    <a:pt x="187405" y="724194"/>
                  </a:cubicBezTo>
                  <a:cubicBezTo>
                    <a:pt x="187149" y="725474"/>
                    <a:pt x="186893" y="726754"/>
                    <a:pt x="186637" y="728120"/>
                  </a:cubicBezTo>
                  <a:cubicBezTo>
                    <a:pt x="183992" y="726327"/>
                    <a:pt x="181433" y="724450"/>
                    <a:pt x="178874" y="722572"/>
                  </a:cubicBezTo>
                  <a:close/>
                  <a:moveTo>
                    <a:pt x="190647" y="732473"/>
                  </a:moveTo>
                  <a:cubicBezTo>
                    <a:pt x="192866" y="733753"/>
                    <a:pt x="195084" y="735033"/>
                    <a:pt x="197387" y="736313"/>
                  </a:cubicBezTo>
                  <a:lnTo>
                    <a:pt x="200203" y="737764"/>
                  </a:lnTo>
                  <a:cubicBezTo>
                    <a:pt x="201824" y="740325"/>
                    <a:pt x="203530" y="742800"/>
                    <a:pt x="205151" y="745360"/>
                  </a:cubicBezTo>
                  <a:lnTo>
                    <a:pt x="204639" y="748603"/>
                  </a:lnTo>
                  <a:lnTo>
                    <a:pt x="200118" y="745445"/>
                  </a:lnTo>
                  <a:cubicBezTo>
                    <a:pt x="197132" y="743226"/>
                    <a:pt x="194145" y="741093"/>
                    <a:pt x="191245" y="738874"/>
                  </a:cubicBezTo>
                  <a:cubicBezTo>
                    <a:pt x="190647" y="738447"/>
                    <a:pt x="190050" y="737935"/>
                    <a:pt x="189538" y="737508"/>
                  </a:cubicBezTo>
                  <a:cubicBezTo>
                    <a:pt x="189965" y="735801"/>
                    <a:pt x="190306" y="734180"/>
                    <a:pt x="190733" y="732473"/>
                  </a:cubicBezTo>
                  <a:close/>
                  <a:moveTo>
                    <a:pt x="194401" y="603767"/>
                  </a:moveTo>
                  <a:lnTo>
                    <a:pt x="197728" y="608803"/>
                  </a:lnTo>
                  <a:cubicBezTo>
                    <a:pt x="197985" y="609997"/>
                    <a:pt x="198240" y="611278"/>
                    <a:pt x="198496" y="612473"/>
                  </a:cubicBezTo>
                  <a:cubicBezTo>
                    <a:pt x="197132" y="609571"/>
                    <a:pt x="195766" y="606669"/>
                    <a:pt x="194401" y="603767"/>
                  </a:cubicBezTo>
                  <a:close/>
                  <a:moveTo>
                    <a:pt x="191671" y="596854"/>
                  </a:moveTo>
                  <a:cubicBezTo>
                    <a:pt x="190733" y="595318"/>
                    <a:pt x="189879" y="593696"/>
                    <a:pt x="188941" y="592160"/>
                  </a:cubicBezTo>
                  <a:cubicBezTo>
                    <a:pt x="188003" y="590197"/>
                    <a:pt x="187064" y="588148"/>
                    <a:pt x="186040" y="586185"/>
                  </a:cubicBezTo>
                  <a:lnTo>
                    <a:pt x="188514" y="578419"/>
                  </a:lnTo>
                  <a:cubicBezTo>
                    <a:pt x="188514" y="578419"/>
                    <a:pt x="189026" y="579101"/>
                    <a:pt x="189367" y="579528"/>
                  </a:cubicBezTo>
                  <a:cubicBezTo>
                    <a:pt x="190818" y="581491"/>
                    <a:pt x="192353" y="583369"/>
                    <a:pt x="193804" y="585246"/>
                  </a:cubicBezTo>
                  <a:cubicBezTo>
                    <a:pt x="194060" y="588319"/>
                    <a:pt x="194486" y="591392"/>
                    <a:pt x="194999" y="594379"/>
                  </a:cubicBezTo>
                  <a:cubicBezTo>
                    <a:pt x="195681" y="598305"/>
                    <a:pt x="196449" y="602231"/>
                    <a:pt x="197216" y="606157"/>
                  </a:cubicBezTo>
                  <a:lnTo>
                    <a:pt x="191671" y="596939"/>
                  </a:lnTo>
                  <a:close/>
                  <a:moveTo>
                    <a:pt x="185613" y="585161"/>
                  </a:moveTo>
                  <a:cubicBezTo>
                    <a:pt x="185272" y="584478"/>
                    <a:pt x="184931" y="583710"/>
                    <a:pt x="184590" y="583027"/>
                  </a:cubicBezTo>
                  <a:cubicBezTo>
                    <a:pt x="185187" y="580552"/>
                    <a:pt x="185784" y="577992"/>
                    <a:pt x="186382" y="575517"/>
                  </a:cubicBezTo>
                  <a:cubicBezTo>
                    <a:pt x="187064" y="576370"/>
                    <a:pt x="187661" y="577224"/>
                    <a:pt x="188344" y="578077"/>
                  </a:cubicBezTo>
                  <a:lnTo>
                    <a:pt x="185699" y="585246"/>
                  </a:lnTo>
                  <a:close/>
                  <a:moveTo>
                    <a:pt x="183481" y="567067"/>
                  </a:moveTo>
                  <a:cubicBezTo>
                    <a:pt x="182883" y="566128"/>
                    <a:pt x="182371" y="565190"/>
                    <a:pt x="181774" y="564251"/>
                  </a:cubicBezTo>
                  <a:cubicBezTo>
                    <a:pt x="183054" y="562117"/>
                    <a:pt x="184334" y="560069"/>
                    <a:pt x="185699" y="557935"/>
                  </a:cubicBezTo>
                  <a:cubicBezTo>
                    <a:pt x="184931" y="561007"/>
                    <a:pt x="184249" y="563995"/>
                    <a:pt x="183481" y="567067"/>
                  </a:cubicBezTo>
                  <a:close/>
                  <a:moveTo>
                    <a:pt x="181262" y="563483"/>
                  </a:moveTo>
                  <a:cubicBezTo>
                    <a:pt x="176570" y="555801"/>
                    <a:pt x="172048" y="548035"/>
                    <a:pt x="167526" y="540268"/>
                  </a:cubicBezTo>
                  <a:lnTo>
                    <a:pt x="167526" y="540268"/>
                  </a:lnTo>
                  <a:cubicBezTo>
                    <a:pt x="167526" y="540268"/>
                    <a:pt x="167526" y="540183"/>
                    <a:pt x="167526" y="540183"/>
                  </a:cubicBezTo>
                  <a:lnTo>
                    <a:pt x="167526" y="540183"/>
                  </a:lnTo>
                  <a:cubicBezTo>
                    <a:pt x="167526" y="540183"/>
                    <a:pt x="167526" y="540097"/>
                    <a:pt x="167526" y="540097"/>
                  </a:cubicBezTo>
                  <a:cubicBezTo>
                    <a:pt x="166929" y="539158"/>
                    <a:pt x="166332" y="538305"/>
                    <a:pt x="165734" y="537366"/>
                  </a:cubicBezTo>
                  <a:cubicBezTo>
                    <a:pt x="166929" y="535488"/>
                    <a:pt x="168038" y="533611"/>
                    <a:pt x="169318" y="531733"/>
                  </a:cubicBezTo>
                  <a:cubicBezTo>
                    <a:pt x="170256" y="530282"/>
                    <a:pt x="171195" y="528916"/>
                    <a:pt x="172219" y="527466"/>
                  </a:cubicBezTo>
                  <a:cubicBezTo>
                    <a:pt x="174693" y="531306"/>
                    <a:pt x="176826" y="535318"/>
                    <a:pt x="178959" y="539158"/>
                  </a:cubicBezTo>
                  <a:lnTo>
                    <a:pt x="178959" y="539158"/>
                  </a:lnTo>
                  <a:cubicBezTo>
                    <a:pt x="178959" y="539158"/>
                    <a:pt x="178959" y="539158"/>
                    <a:pt x="178959" y="539158"/>
                  </a:cubicBezTo>
                  <a:lnTo>
                    <a:pt x="178959" y="539158"/>
                  </a:lnTo>
                  <a:cubicBezTo>
                    <a:pt x="178959" y="539158"/>
                    <a:pt x="178959" y="539158"/>
                    <a:pt x="178959" y="539158"/>
                  </a:cubicBezTo>
                  <a:cubicBezTo>
                    <a:pt x="181774" y="542828"/>
                    <a:pt x="184761" y="546584"/>
                    <a:pt x="187320" y="550595"/>
                  </a:cubicBezTo>
                  <a:cubicBezTo>
                    <a:pt x="187405" y="550766"/>
                    <a:pt x="187491" y="550936"/>
                    <a:pt x="187576" y="551107"/>
                  </a:cubicBezTo>
                  <a:cubicBezTo>
                    <a:pt x="187320" y="551961"/>
                    <a:pt x="187149" y="552814"/>
                    <a:pt x="186893" y="553753"/>
                  </a:cubicBezTo>
                  <a:cubicBezTo>
                    <a:pt x="185102" y="556996"/>
                    <a:pt x="183225" y="560239"/>
                    <a:pt x="181433" y="563483"/>
                  </a:cubicBezTo>
                  <a:close/>
                  <a:moveTo>
                    <a:pt x="174608" y="492131"/>
                  </a:moveTo>
                  <a:cubicBezTo>
                    <a:pt x="173840" y="490595"/>
                    <a:pt x="173072" y="489059"/>
                    <a:pt x="172304" y="487523"/>
                  </a:cubicBezTo>
                  <a:cubicBezTo>
                    <a:pt x="173072" y="486413"/>
                    <a:pt x="173925" y="485474"/>
                    <a:pt x="174693" y="484365"/>
                  </a:cubicBezTo>
                  <a:cubicBezTo>
                    <a:pt x="176314" y="482316"/>
                    <a:pt x="177935" y="480183"/>
                    <a:pt x="179556" y="478219"/>
                  </a:cubicBezTo>
                  <a:cubicBezTo>
                    <a:pt x="180068" y="479158"/>
                    <a:pt x="180495" y="480097"/>
                    <a:pt x="181007" y="481036"/>
                  </a:cubicBezTo>
                  <a:cubicBezTo>
                    <a:pt x="178788" y="484706"/>
                    <a:pt x="176655" y="488376"/>
                    <a:pt x="174608" y="492131"/>
                  </a:cubicBezTo>
                  <a:close/>
                  <a:moveTo>
                    <a:pt x="176741" y="476000"/>
                  </a:moveTo>
                  <a:cubicBezTo>
                    <a:pt x="174693" y="478817"/>
                    <a:pt x="172730" y="481719"/>
                    <a:pt x="170854" y="484706"/>
                  </a:cubicBezTo>
                  <a:cubicBezTo>
                    <a:pt x="170256" y="483596"/>
                    <a:pt x="169745" y="482487"/>
                    <a:pt x="169147" y="481463"/>
                  </a:cubicBezTo>
                  <a:cubicBezTo>
                    <a:pt x="171878" y="478988"/>
                    <a:pt x="174693" y="476598"/>
                    <a:pt x="177508" y="474208"/>
                  </a:cubicBezTo>
                  <a:cubicBezTo>
                    <a:pt x="177508" y="474379"/>
                    <a:pt x="177679" y="474550"/>
                    <a:pt x="177764" y="474720"/>
                  </a:cubicBezTo>
                  <a:cubicBezTo>
                    <a:pt x="177423" y="475147"/>
                    <a:pt x="177082" y="475659"/>
                    <a:pt x="176741" y="476086"/>
                  </a:cubicBezTo>
                  <a:close/>
                  <a:moveTo>
                    <a:pt x="179129" y="512615"/>
                  </a:moveTo>
                  <a:cubicBezTo>
                    <a:pt x="177764" y="514663"/>
                    <a:pt x="176399" y="516712"/>
                    <a:pt x="175034" y="518760"/>
                  </a:cubicBezTo>
                  <a:cubicBezTo>
                    <a:pt x="173157" y="515090"/>
                    <a:pt x="171366" y="511335"/>
                    <a:pt x="169488" y="507665"/>
                  </a:cubicBezTo>
                  <a:cubicBezTo>
                    <a:pt x="170598" y="505872"/>
                    <a:pt x="171792" y="504080"/>
                    <a:pt x="172901" y="502288"/>
                  </a:cubicBezTo>
                  <a:cubicBezTo>
                    <a:pt x="173072" y="502032"/>
                    <a:pt x="173242" y="501690"/>
                    <a:pt x="173413" y="501434"/>
                  </a:cubicBezTo>
                  <a:cubicBezTo>
                    <a:pt x="175290" y="505190"/>
                    <a:pt x="177167" y="508860"/>
                    <a:pt x="179044" y="512530"/>
                  </a:cubicBezTo>
                  <a:close/>
                  <a:moveTo>
                    <a:pt x="169830" y="500581"/>
                  </a:moveTo>
                  <a:cubicBezTo>
                    <a:pt x="169147" y="501776"/>
                    <a:pt x="168465" y="503056"/>
                    <a:pt x="167782" y="504251"/>
                  </a:cubicBezTo>
                  <a:cubicBezTo>
                    <a:pt x="166844" y="502458"/>
                    <a:pt x="165820" y="500666"/>
                    <a:pt x="164881" y="498874"/>
                  </a:cubicBezTo>
                  <a:lnTo>
                    <a:pt x="165734" y="497423"/>
                  </a:lnTo>
                  <a:cubicBezTo>
                    <a:pt x="166332" y="496228"/>
                    <a:pt x="167100" y="495119"/>
                    <a:pt x="167867" y="494094"/>
                  </a:cubicBezTo>
                  <a:lnTo>
                    <a:pt x="169147" y="492217"/>
                  </a:lnTo>
                  <a:cubicBezTo>
                    <a:pt x="170000" y="494009"/>
                    <a:pt x="170768" y="495801"/>
                    <a:pt x="171621" y="497508"/>
                  </a:cubicBezTo>
                  <a:cubicBezTo>
                    <a:pt x="171024" y="498532"/>
                    <a:pt x="170427" y="499557"/>
                    <a:pt x="169915" y="500581"/>
                  </a:cubicBezTo>
                  <a:close/>
                  <a:moveTo>
                    <a:pt x="163772" y="496825"/>
                  </a:moveTo>
                  <a:cubicBezTo>
                    <a:pt x="162492" y="494521"/>
                    <a:pt x="161298" y="492217"/>
                    <a:pt x="160018" y="489912"/>
                  </a:cubicBezTo>
                  <a:cubicBezTo>
                    <a:pt x="161896" y="488120"/>
                    <a:pt x="163772" y="486413"/>
                    <a:pt x="165650" y="484706"/>
                  </a:cubicBezTo>
                  <a:cubicBezTo>
                    <a:pt x="166417" y="486328"/>
                    <a:pt x="167185" y="487949"/>
                    <a:pt x="167867" y="489571"/>
                  </a:cubicBezTo>
                  <a:cubicBezTo>
                    <a:pt x="166417" y="491961"/>
                    <a:pt x="165052" y="494436"/>
                    <a:pt x="163772" y="496911"/>
                  </a:cubicBezTo>
                  <a:close/>
                  <a:moveTo>
                    <a:pt x="158312" y="486754"/>
                  </a:moveTo>
                  <a:cubicBezTo>
                    <a:pt x="155155" y="480865"/>
                    <a:pt x="151913" y="474976"/>
                    <a:pt x="148756" y="469173"/>
                  </a:cubicBezTo>
                  <a:cubicBezTo>
                    <a:pt x="150889" y="466868"/>
                    <a:pt x="152937" y="464564"/>
                    <a:pt x="155155" y="462345"/>
                  </a:cubicBezTo>
                  <a:cubicBezTo>
                    <a:pt x="155326" y="462686"/>
                    <a:pt x="155497" y="463027"/>
                    <a:pt x="155667" y="463454"/>
                  </a:cubicBezTo>
                  <a:cubicBezTo>
                    <a:pt x="158483" y="469258"/>
                    <a:pt x="161298" y="475147"/>
                    <a:pt x="164028" y="481036"/>
                  </a:cubicBezTo>
                  <a:cubicBezTo>
                    <a:pt x="162151" y="482914"/>
                    <a:pt x="160275" y="484877"/>
                    <a:pt x="158397" y="486840"/>
                  </a:cubicBezTo>
                  <a:close/>
                  <a:moveTo>
                    <a:pt x="146453" y="464990"/>
                  </a:moveTo>
                  <a:cubicBezTo>
                    <a:pt x="145344" y="462942"/>
                    <a:pt x="144149" y="460808"/>
                    <a:pt x="143040" y="458760"/>
                  </a:cubicBezTo>
                  <a:cubicBezTo>
                    <a:pt x="145429" y="456797"/>
                    <a:pt x="147903" y="454834"/>
                    <a:pt x="150292" y="452956"/>
                  </a:cubicBezTo>
                  <a:cubicBezTo>
                    <a:pt x="151145" y="454578"/>
                    <a:pt x="151913" y="456114"/>
                    <a:pt x="152767" y="457736"/>
                  </a:cubicBezTo>
                  <a:cubicBezTo>
                    <a:pt x="150634" y="460126"/>
                    <a:pt x="148501" y="462515"/>
                    <a:pt x="146453" y="464990"/>
                  </a:cubicBezTo>
                  <a:close/>
                  <a:moveTo>
                    <a:pt x="155070" y="490168"/>
                  </a:moveTo>
                  <a:cubicBezTo>
                    <a:pt x="151145" y="494350"/>
                    <a:pt x="147306" y="498703"/>
                    <a:pt x="143552" y="503056"/>
                  </a:cubicBezTo>
                  <a:cubicBezTo>
                    <a:pt x="143381" y="502800"/>
                    <a:pt x="143296" y="502629"/>
                    <a:pt x="143126" y="502373"/>
                  </a:cubicBezTo>
                  <a:cubicBezTo>
                    <a:pt x="142358" y="501178"/>
                    <a:pt x="141675" y="499898"/>
                    <a:pt x="140907" y="498618"/>
                  </a:cubicBezTo>
                  <a:lnTo>
                    <a:pt x="137494" y="491961"/>
                  </a:lnTo>
                  <a:cubicBezTo>
                    <a:pt x="136471" y="489827"/>
                    <a:pt x="135532" y="487693"/>
                    <a:pt x="134594" y="485559"/>
                  </a:cubicBezTo>
                  <a:cubicBezTo>
                    <a:pt x="138348" y="480865"/>
                    <a:pt x="142272" y="476342"/>
                    <a:pt x="146282" y="471818"/>
                  </a:cubicBezTo>
                  <a:cubicBezTo>
                    <a:pt x="149183" y="477878"/>
                    <a:pt x="152169" y="484023"/>
                    <a:pt x="155155" y="490083"/>
                  </a:cubicBezTo>
                  <a:close/>
                  <a:moveTo>
                    <a:pt x="143808" y="468148"/>
                  </a:moveTo>
                  <a:cubicBezTo>
                    <a:pt x="139627" y="471562"/>
                    <a:pt x="135447" y="474976"/>
                    <a:pt x="131266" y="478390"/>
                  </a:cubicBezTo>
                  <a:cubicBezTo>
                    <a:pt x="130243" y="476086"/>
                    <a:pt x="129219" y="473781"/>
                    <a:pt x="128195" y="471392"/>
                  </a:cubicBezTo>
                  <a:cubicBezTo>
                    <a:pt x="132290" y="467636"/>
                    <a:pt x="136471" y="464052"/>
                    <a:pt x="140737" y="460552"/>
                  </a:cubicBezTo>
                  <a:cubicBezTo>
                    <a:pt x="141846" y="462942"/>
                    <a:pt x="143040" y="465332"/>
                    <a:pt x="144149" y="467722"/>
                  </a:cubicBezTo>
                  <a:cubicBezTo>
                    <a:pt x="143979" y="467892"/>
                    <a:pt x="143893" y="468063"/>
                    <a:pt x="143723" y="468234"/>
                  </a:cubicBezTo>
                  <a:close/>
                  <a:moveTo>
                    <a:pt x="127086" y="468916"/>
                  </a:moveTo>
                  <a:cubicBezTo>
                    <a:pt x="127086" y="468916"/>
                    <a:pt x="126915" y="468575"/>
                    <a:pt x="126830" y="468404"/>
                  </a:cubicBezTo>
                  <a:cubicBezTo>
                    <a:pt x="127427" y="467892"/>
                    <a:pt x="128024" y="467380"/>
                    <a:pt x="128622" y="466954"/>
                  </a:cubicBezTo>
                  <a:cubicBezTo>
                    <a:pt x="129304" y="466441"/>
                    <a:pt x="129986" y="465929"/>
                    <a:pt x="130584" y="465417"/>
                  </a:cubicBezTo>
                  <a:cubicBezTo>
                    <a:pt x="129390" y="466612"/>
                    <a:pt x="128195" y="467807"/>
                    <a:pt x="127001" y="469002"/>
                  </a:cubicBezTo>
                  <a:close/>
                  <a:moveTo>
                    <a:pt x="130072" y="486071"/>
                  </a:moveTo>
                  <a:cubicBezTo>
                    <a:pt x="129219" y="487266"/>
                    <a:pt x="128365" y="488461"/>
                    <a:pt x="127512" y="489656"/>
                  </a:cubicBezTo>
                  <a:lnTo>
                    <a:pt x="126232" y="487864"/>
                  </a:lnTo>
                  <a:cubicBezTo>
                    <a:pt x="127512" y="486669"/>
                    <a:pt x="128792" y="485474"/>
                    <a:pt x="130072" y="484365"/>
                  </a:cubicBezTo>
                  <a:lnTo>
                    <a:pt x="130072" y="486071"/>
                  </a:lnTo>
                  <a:close/>
                  <a:moveTo>
                    <a:pt x="105245" y="524478"/>
                  </a:moveTo>
                  <a:cubicBezTo>
                    <a:pt x="102515" y="526953"/>
                    <a:pt x="99870" y="529514"/>
                    <a:pt x="97225" y="531989"/>
                  </a:cubicBezTo>
                  <a:lnTo>
                    <a:pt x="96030" y="530794"/>
                  </a:lnTo>
                  <a:lnTo>
                    <a:pt x="93471" y="528148"/>
                  </a:lnTo>
                  <a:cubicBezTo>
                    <a:pt x="94239" y="523796"/>
                    <a:pt x="95007" y="519528"/>
                    <a:pt x="95775" y="515175"/>
                  </a:cubicBezTo>
                  <a:cubicBezTo>
                    <a:pt x="98761" y="512615"/>
                    <a:pt x="101746" y="510054"/>
                    <a:pt x="104818" y="507409"/>
                  </a:cubicBezTo>
                  <a:cubicBezTo>
                    <a:pt x="105500" y="508689"/>
                    <a:pt x="106183" y="509969"/>
                    <a:pt x="106866" y="511249"/>
                  </a:cubicBezTo>
                  <a:cubicBezTo>
                    <a:pt x="106354" y="515687"/>
                    <a:pt x="105842" y="520040"/>
                    <a:pt x="105330" y="524478"/>
                  </a:cubicBezTo>
                  <a:close/>
                  <a:moveTo>
                    <a:pt x="98078" y="537366"/>
                  </a:moveTo>
                  <a:cubicBezTo>
                    <a:pt x="99017" y="539244"/>
                    <a:pt x="100041" y="541036"/>
                    <a:pt x="101064" y="542914"/>
                  </a:cubicBezTo>
                  <a:cubicBezTo>
                    <a:pt x="100125" y="544023"/>
                    <a:pt x="99187" y="545133"/>
                    <a:pt x="98334" y="546157"/>
                  </a:cubicBezTo>
                  <a:lnTo>
                    <a:pt x="94068" y="541719"/>
                  </a:lnTo>
                  <a:cubicBezTo>
                    <a:pt x="95433" y="540268"/>
                    <a:pt x="96798" y="538817"/>
                    <a:pt x="98078" y="537366"/>
                  </a:cubicBezTo>
                  <a:close/>
                  <a:moveTo>
                    <a:pt x="97822" y="546669"/>
                  </a:moveTo>
                  <a:cubicBezTo>
                    <a:pt x="97822" y="546669"/>
                    <a:pt x="97566" y="546925"/>
                    <a:pt x="97481" y="547096"/>
                  </a:cubicBezTo>
                  <a:cubicBezTo>
                    <a:pt x="97310" y="546840"/>
                    <a:pt x="97140" y="546584"/>
                    <a:pt x="96969" y="546328"/>
                  </a:cubicBezTo>
                  <a:lnTo>
                    <a:pt x="96201" y="545218"/>
                  </a:lnTo>
                  <a:lnTo>
                    <a:pt x="97822" y="546669"/>
                  </a:lnTo>
                  <a:close/>
                  <a:moveTo>
                    <a:pt x="90997" y="587380"/>
                  </a:moveTo>
                  <a:cubicBezTo>
                    <a:pt x="90997" y="587380"/>
                    <a:pt x="90997" y="587551"/>
                    <a:pt x="90912" y="587636"/>
                  </a:cubicBezTo>
                  <a:cubicBezTo>
                    <a:pt x="90826" y="587380"/>
                    <a:pt x="90655" y="587124"/>
                    <a:pt x="90570" y="586783"/>
                  </a:cubicBezTo>
                  <a:lnTo>
                    <a:pt x="90997" y="587380"/>
                  </a:lnTo>
                  <a:close/>
                  <a:moveTo>
                    <a:pt x="94666" y="601548"/>
                  </a:moveTo>
                  <a:cubicBezTo>
                    <a:pt x="93386" y="600012"/>
                    <a:pt x="92191" y="598390"/>
                    <a:pt x="90912" y="596854"/>
                  </a:cubicBezTo>
                  <a:cubicBezTo>
                    <a:pt x="91338" y="596171"/>
                    <a:pt x="91679" y="595574"/>
                    <a:pt x="92106" y="594891"/>
                  </a:cubicBezTo>
                  <a:cubicBezTo>
                    <a:pt x="92959" y="597110"/>
                    <a:pt x="93812" y="599329"/>
                    <a:pt x="94666" y="601463"/>
                  </a:cubicBezTo>
                  <a:close/>
                  <a:moveTo>
                    <a:pt x="98249" y="611704"/>
                  </a:moveTo>
                  <a:cubicBezTo>
                    <a:pt x="98590" y="612131"/>
                    <a:pt x="98846" y="612558"/>
                    <a:pt x="99187" y="612985"/>
                  </a:cubicBezTo>
                  <a:cubicBezTo>
                    <a:pt x="99955" y="614862"/>
                    <a:pt x="100723" y="616740"/>
                    <a:pt x="101491" y="618618"/>
                  </a:cubicBezTo>
                  <a:cubicBezTo>
                    <a:pt x="101491" y="619044"/>
                    <a:pt x="101491" y="619556"/>
                    <a:pt x="101491" y="619983"/>
                  </a:cubicBezTo>
                  <a:cubicBezTo>
                    <a:pt x="101491" y="622288"/>
                    <a:pt x="101491" y="624592"/>
                    <a:pt x="101576" y="626896"/>
                  </a:cubicBezTo>
                  <a:cubicBezTo>
                    <a:pt x="99017" y="624165"/>
                    <a:pt x="96457" y="621434"/>
                    <a:pt x="93983" y="618703"/>
                  </a:cubicBezTo>
                  <a:cubicBezTo>
                    <a:pt x="95433" y="616313"/>
                    <a:pt x="96798" y="614009"/>
                    <a:pt x="98249" y="611619"/>
                  </a:cubicBezTo>
                  <a:close/>
                  <a:moveTo>
                    <a:pt x="101662" y="631420"/>
                  </a:moveTo>
                  <a:cubicBezTo>
                    <a:pt x="101662" y="632615"/>
                    <a:pt x="101662" y="633724"/>
                    <a:pt x="101662" y="634919"/>
                  </a:cubicBezTo>
                  <a:cubicBezTo>
                    <a:pt x="100125" y="633042"/>
                    <a:pt x="98590" y="631249"/>
                    <a:pt x="97054" y="629372"/>
                  </a:cubicBezTo>
                  <a:lnTo>
                    <a:pt x="91594" y="622458"/>
                  </a:lnTo>
                  <a:cubicBezTo>
                    <a:pt x="91935" y="621861"/>
                    <a:pt x="92362" y="621264"/>
                    <a:pt x="92703" y="620666"/>
                  </a:cubicBezTo>
                  <a:cubicBezTo>
                    <a:pt x="95604" y="624251"/>
                    <a:pt x="98590" y="627835"/>
                    <a:pt x="101491" y="631420"/>
                  </a:cubicBezTo>
                  <a:close/>
                  <a:moveTo>
                    <a:pt x="96030" y="630396"/>
                  </a:moveTo>
                  <a:cubicBezTo>
                    <a:pt x="97908" y="633042"/>
                    <a:pt x="99784" y="635687"/>
                    <a:pt x="101746" y="638333"/>
                  </a:cubicBezTo>
                  <a:cubicBezTo>
                    <a:pt x="100808" y="640296"/>
                    <a:pt x="99784" y="642259"/>
                    <a:pt x="98846" y="644308"/>
                  </a:cubicBezTo>
                  <a:cubicBezTo>
                    <a:pt x="97908" y="643113"/>
                    <a:pt x="96969" y="641918"/>
                    <a:pt x="96030" y="640638"/>
                  </a:cubicBezTo>
                  <a:cubicBezTo>
                    <a:pt x="93812" y="637565"/>
                    <a:pt x="91594" y="634407"/>
                    <a:pt x="89461" y="631335"/>
                  </a:cubicBezTo>
                  <a:lnTo>
                    <a:pt x="87925" y="628945"/>
                  </a:lnTo>
                  <a:cubicBezTo>
                    <a:pt x="89034" y="627067"/>
                    <a:pt x="90229" y="625189"/>
                    <a:pt x="91338" y="623397"/>
                  </a:cubicBezTo>
                  <a:lnTo>
                    <a:pt x="96116" y="630396"/>
                  </a:lnTo>
                  <a:close/>
                  <a:moveTo>
                    <a:pt x="88693" y="631932"/>
                  </a:moveTo>
                  <a:cubicBezTo>
                    <a:pt x="90741" y="635175"/>
                    <a:pt x="92703" y="638504"/>
                    <a:pt x="94836" y="641662"/>
                  </a:cubicBezTo>
                  <a:cubicBezTo>
                    <a:pt x="95177" y="642259"/>
                    <a:pt x="95604" y="642857"/>
                    <a:pt x="96030" y="643454"/>
                  </a:cubicBezTo>
                  <a:cubicBezTo>
                    <a:pt x="96542" y="644564"/>
                    <a:pt x="97140" y="645673"/>
                    <a:pt x="97651" y="646783"/>
                  </a:cubicBezTo>
                  <a:cubicBezTo>
                    <a:pt x="97651" y="646953"/>
                    <a:pt x="97481" y="647124"/>
                    <a:pt x="97396" y="647295"/>
                  </a:cubicBezTo>
                  <a:cubicBezTo>
                    <a:pt x="96542" y="646271"/>
                    <a:pt x="95689" y="645161"/>
                    <a:pt x="94836" y="644137"/>
                  </a:cubicBezTo>
                  <a:lnTo>
                    <a:pt x="88181" y="635346"/>
                  </a:lnTo>
                  <a:cubicBezTo>
                    <a:pt x="88181" y="635346"/>
                    <a:pt x="87925" y="635346"/>
                    <a:pt x="88011" y="635431"/>
                  </a:cubicBezTo>
                  <a:lnTo>
                    <a:pt x="94239" y="644649"/>
                  </a:lnTo>
                  <a:cubicBezTo>
                    <a:pt x="95092" y="645929"/>
                    <a:pt x="96030" y="647124"/>
                    <a:pt x="96884" y="648404"/>
                  </a:cubicBezTo>
                  <a:cubicBezTo>
                    <a:pt x="96287" y="649514"/>
                    <a:pt x="95775" y="650709"/>
                    <a:pt x="95177" y="651818"/>
                  </a:cubicBezTo>
                  <a:cubicBezTo>
                    <a:pt x="92874" y="647380"/>
                    <a:pt x="90570" y="642942"/>
                    <a:pt x="88267" y="638419"/>
                  </a:cubicBezTo>
                  <a:cubicBezTo>
                    <a:pt x="87328" y="636541"/>
                    <a:pt x="86475" y="634663"/>
                    <a:pt x="85537" y="632785"/>
                  </a:cubicBezTo>
                  <a:cubicBezTo>
                    <a:pt x="86134" y="631761"/>
                    <a:pt x="86816" y="630737"/>
                    <a:pt x="87413" y="629628"/>
                  </a:cubicBezTo>
                  <a:lnTo>
                    <a:pt x="88693" y="631847"/>
                  </a:lnTo>
                  <a:close/>
                  <a:moveTo>
                    <a:pt x="98334" y="650623"/>
                  </a:moveTo>
                  <a:cubicBezTo>
                    <a:pt x="99102" y="651648"/>
                    <a:pt x="99784" y="652757"/>
                    <a:pt x="100552" y="653781"/>
                  </a:cubicBezTo>
                  <a:cubicBezTo>
                    <a:pt x="100979" y="654379"/>
                    <a:pt x="101491" y="655061"/>
                    <a:pt x="102003" y="655659"/>
                  </a:cubicBezTo>
                  <a:cubicBezTo>
                    <a:pt x="102515" y="656683"/>
                    <a:pt x="103026" y="657793"/>
                    <a:pt x="103624" y="658817"/>
                  </a:cubicBezTo>
                  <a:lnTo>
                    <a:pt x="101491" y="663682"/>
                  </a:lnTo>
                  <a:cubicBezTo>
                    <a:pt x="99784" y="660524"/>
                    <a:pt x="97993" y="657366"/>
                    <a:pt x="96371" y="654123"/>
                  </a:cubicBezTo>
                  <a:cubicBezTo>
                    <a:pt x="97054" y="652928"/>
                    <a:pt x="97737" y="651733"/>
                    <a:pt x="98420" y="650538"/>
                  </a:cubicBezTo>
                  <a:close/>
                  <a:moveTo>
                    <a:pt x="105330" y="662401"/>
                  </a:moveTo>
                  <a:cubicBezTo>
                    <a:pt x="108060" y="667864"/>
                    <a:pt x="110790" y="673326"/>
                    <a:pt x="113520" y="678703"/>
                  </a:cubicBezTo>
                  <a:cubicBezTo>
                    <a:pt x="113094" y="679983"/>
                    <a:pt x="112582" y="681263"/>
                    <a:pt x="112155" y="682544"/>
                  </a:cubicBezTo>
                  <a:cubicBezTo>
                    <a:pt x="110705" y="680154"/>
                    <a:pt x="109340" y="677764"/>
                    <a:pt x="107890" y="675289"/>
                  </a:cubicBezTo>
                  <a:cubicBezTo>
                    <a:pt x="106269" y="672473"/>
                    <a:pt x="104647" y="669571"/>
                    <a:pt x="103112" y="666754"/>
                  </a:cubicBezTo>
                  <a:cubicBezTo>
                    <a:pt x="103879" y="665303"/>
                    <a:pt x="104562" y="663852"/>
                    <a:pt x="105330" y="662401"/>
                  </a:cubicBezTo>
                  <a:close/>
                  <a:moveTo>
                    <a:pt x="115909" y="683397"/>
                  </a:moveTo>
                  <a:cubicBezTo>
                    <a:pt x="120004" y="691335"/>
                    <a:pt x="124100" y="699272"/>
                    <a:pt x="128281" y="707209"/>
                  </a:cubicBezTo>
                  <a:cubicBezTo>
                    <a:pt x="127342" y="706356"/>
                    <a:pt x="126489" y="705417"/>
                    <a:pt x="125550" y="704564"/>
                  </a:cubicBezTo>
                  <a:cubicBezTo>
                    <a:pt x="121796" y="698675"/>
                    <a:pt x="118128" y="692700"/>
                    <a:pt x="114544" y="686640"/>
                  </a:cubicBezTo>
                  <a:cubicBezTo>
                    <a:pt x="114971" y="685531"/>
                    <a:pt x="115483" y="684507"/>
                    <a:pt x="115909" y="683397"/>
                  </a:cubicBezTo>
                  <a:close/>
                  <a:moveTo>
                    <a:pt x="136556" y="696968"/>
                  </a:moveTo>
                  <a:cubicBezTo>
                    <a:pt x="137751" y="698162"/>
                    <a:pt x="138860" y="699357"/>
                    <a:pt x="140054" y="700552"/>
                  </a:cubicBezTo>
                  <a:cubicBezTo>
                    <a:pt x="140993" y="702259"/>
                    <a:pt x="141931" y="703966"/>
                    <a:pt x="142955" y="705588"/>
                  </a:cubicBezTo>
                  <a:cubicBezTo>
                    <a:pt x="141760" y="709429"/>
                    <a:pt x="140566" y="713269"/>
                    <a:pt x="139372" y="717110"/>
                  </a:cubicBezTo>
                  <a:cubicBezTo>
                    <a:pt x="137239" y="713525"/>
                    <a:pt x="135106" y="709941"/>
                    <a:pt x="132973" y="706356"/>
                  </a:cubicBezTo>
                  <a:cubicBezTo>
                    <a:pt x="134167" y="703198"/>
                    <a:pt x="135361" y="700125"/>
                    <a:pt x="136641" y="696968"/>
                  </a:cubicBezTo>
                  <a:close/>
                  <a:moveTo>
                    <a:pt x="137068" y="684336"/>
                  </a:moveTo>
                  <a:cubicBezTo>
                    <a:pt x="135788" y="681946"/>
                    <a:pt x="134423" y="679471"/>
                    <a:pt x="133144" y="676996"/>
                  </a:cubicBezTo>
                  <a:cubicBezTo>
                    <a:pt x="134679" y="678532"/>
                    <a:pt x="136300" y="680069"/>
                    <a:pt x="137836" y="681605"/>
                  </a:cubicBezTo>
                  <a:cubicBezTo>
                    <a:pt x="137580" y="682458"/>
                    <a:pt x="137324" y="683397"/>
                    <a:pt x="136983" y="684251"/>
                  </a:cubicBezTo>
                  <a:close/>
                  <a:moveTo>
                    <a:pt x="141163" y="684763"/>
                  </a:moveTo>
                  <a:cubicBezTo>
                    <a:pt x="143296" y="686726"/>
                    <a:pt x="145429" y="688774"/>
                    <a:pt x="147562" y="690737"/>
                  </a:cubicBezTo>
                  <a:cubicBezTo>
                    <a:pt x="147050" y="692273"/>
                    <a:pt x="146623" y="693810"/>
                    <a:pt x="146112" y="695346"/>
                  </a:cubicBezTo>
                  <a:cubicBezTo>
                    <a:pt x="143893" y="693298"/>
                    <a:pt x="141675" y="691164"/>
                    <a:pt x="139542" y="689030"/>
                  </a:cubicBezTo>
                  <a:cubicBezTo>
                    <a:pt x="139542" y="689030"/>
                    <a:pt x="139542" y="689030"/>
                    <a:pt x="139542" y="689030"/>
                  </a:cubicBezTo>
                  <a:cubicBezTo>
                    <a:pt x="140054" y="687665"/>
                    <a:pt x="140566" y="686214"/>
                    <a:pt x="141078" y="684848"/>
                  </a:cubicBezTo>
                  <a:close/>
                  <a:moveTo>
                    <a:pt x="162151" y="719670"/>
                  </a:moveTo>
                  <a:cubicBezTo>
                    <a:pt x="163005" y="720353"/>
                    <a:pt x="163943" y="721121"/>
                    <a:pt x="164796" y="721804"/>
                  </a:cubicBezTo>
                  <a:cubicBezTo>
                    <a:pt x="165564" y="722401"/>
                    <a:pt x="166246" y="722913"/>
                    <a:pt x="167014" y="723511"/>
                  </a:cubicBezTo>
                  <a:cubicBezTo>
                    <a:pt x="168465" y="725815"/>
                    <a:pt x="170000" y="728120"/>
                    <a:pt x="171536" y="730424"/>
                  </a:cubicBezTo>
                  <a:cubicBezTo>
                    <a:pt x="171109" y="732302"/>
                    <a:pt x="170683" y="734094"/>
                    <a:pt x="170256" y="735972"/>
                  </a:cubicBezTo>
                  <a:cubicBezTo>
                    <a:pt x="167782" y="734436"/>
                    <a:pt x="165393" y="732985"/>
                    <a:pt x="162919" y="731534"/>
                  </a:cubicBezTo>
                  <a:cubicBezTo>
                    <a:pt x="161896" y="729827"/>
                    <a:pt x="160957" y="728120"/>
                    <a:pt x="160018" y="726413"/>
                  </a:cubicBezTo>
                  <a:cubicBezTo>
                    <a:pt x="160701" y="724194"/>
                    <a:pt x="161469" y="721975"/>
                    <a:pt x="162151" y="719670"/>
                  </a:cubicBezTo>
                  <a:close/>
                  <a:moveTo>
                    <a:pt x="169574" y="739044"/>
                  </a:moveTo>
                  <a:cubicBezTo>
                    <a:pt x="169404" y="739727"/>
                    <a:pt x="169233" y="740495"/>
                    <a:pt x="169147" y="741178"/>
                  </a:cubicBezTo>
                  <a:cubicBezTo>
                    <a:pt x="168891" y="741007"/>
                    <a:pt x="168550" y="740837"/>
                    <a:pt x="168294" y="740751"/>
                  </a:cubicBezTo>
                  <a:cubicBezTo>
                    <a:pt x="167526" y="739471"/>
                    <a:pt x="166844" y="738276"/>
                    <a:pt x="166161" y="736996"/>
                  </a:cubicBezTo>
                  <a:cubicBezTo>
                    <a:pt x="167355" y="737679"/>
                    <a:pt x="168550" y="738362"/>
                    <a:pt x="169659" y="739044"/>
                  </a:cubicBezTo>
                  <a:close/>
                  <a:moveTo>
                    <a:pt x="171280" y="752103"/>
                  </a:moveTo>
                  <a:cubicBezTo>
                    <a:pt x="171280" y="752103"/>
                    <a:pt x="170854" y="751847"/>
                    <a:pt x="170683" y="751676"/>
                  </a:cubicBezTo>
                  <a:cubicBezTo>
                    <a:pt x="170683" y="751591"/>
                    <a:pt x="170683" y="751420"/>
                    <a:pt x="170768" y="751334"/>
                  </a:cubicBezTo>
                  <a:cubicBezTo>
                    <a:pt x="170939" y="751591"/>
                    <a:pt x="171109" y="751847"/>
                    <a:pt x="171280" y="752103"/>
                  </a:cubicBezTo>
                  <a:close/>
                  <a:moveTo>
                    <a:pt x="179300" y="766014"/>
                  </a:moveTo>
                  <a:lnTo>
                    <a:pt x="179044" y="767551"/>
                  </a:lnTo>
                  <a:cubicBezTo>
                    <a:pt x="178191" y="766953"/>
                    <a:pt x="177338" y="766356"/>
                    <a:pt x="176484" y="765844"/>
                  </a:cubicBezTo>
                  <a:lnTo>
                    <a:pt x="176484" y="765844"/>
                  </a:lnTo>
                  <a:cubicBezTo>
                    <a:pt x="176484" y="765844"/>
                    <a:pt x="176314" y="765758"/>
                    <a:pt x="176314" y="765758"/>
                  </a:cubicBezTo>
                  <a:lnTo>
                    <a:pt x="176229" y="765758"/>
                  </a:lnTo>
                  <a:cubicBezTo>
                    <a:pt x="176229" y="765758"/>
                    <a:pt x="176229" y="765758"/>
                    <a:pt x="176229" y="765758"/>
                  </a:cubicBezTo>
                  <a:cubicBezTo>
                    <a:pt x="173584" y="764051"/>
                    <a:pt x="170854" y="762259"/>
                    <a:pt x="168209" y="760552"/>
                  </a:cubicBezTo>
                  <a:cubicBezTo>
                    <a:pt x="168294" y="760211"/>
                    <a:pt x="168379" y="759869"/>
                    <a:pt x="168550" y="759443"/>
                  </a:cubicBezTo>
                  <a:cubicBezTo>
                    <a:pt x="172133" y="761747"/>
                    <a:pt x="175717" y="763966"/>
                    <a:pt x="179300" y="766185"/>
                  </a:cubicBezTo>
                  <a:close/>
                  <a:moveTo>
                    <a:pt x="189624" y="791363"/>
                  </a:moveTo>
                  <a:cubicBezTo>
                    <a:pt x="191159" y="793241"/>
                    <a:pt x="192610" y="795118"/>
                    <a:pt x="194145" y="796996"/>
                  </a:cubicBezTo>
                  <a:cubicBezTo>
                    <a:pt x="191841" y="795801"/>
                    <a:pt x="189453" y="794692"/>
                    <a:pt x="187149" y="793497"/>
                  </a:cubicBezTo>
                  <a:lnTo>
                    <a:pt x="185955" y="792046"/>
                  </a:lnTo>
                  <a:cubicBezTo>
                    <a:pt x="183651" y="789144"/>
                    <a:pt x="181433" y="786327"/>
                    <a:pt x="179129" y="783426"/>
                  </a:cubicBezTo>
                  <a:cubicBezTo>
                    <a:pt x="182628" y="786071"/>
                    <a:pt x="186125" y="788717"/>
                    <a:pt x="189709" y="791278"/>
                  </a:cubicBezTo>
                  <a:close/>
                  <a:moveTo>
                    <a:pt x="185187" y="792643"/>
                  </a:moveTo>
                  <a:cubicBezTo>
                    <a:pt x="183737" y="791960"/>
                    <a:pt x="182371" y="791278"/>
                    <a:pt x="180921" y="790595"/>
                  </a:cubicBezTo>
                  <a:cubicBezTo>
                    <a:pt x="179897" y="788888"/>
                    <a:pt x="178874" y="787181"/>
                    <a:pt x="177935" y="785474"/>
                  </a:cubicBezTo>
                  <a:cubicBezTo>
                    <a:pt x="177935" y="785474"/>
                    <a:pt x="177935" y="785303"/>
                    <a:pt x="177850" y="785303"/>
                  </a:cubicBezTo>
                  <a:cubicBezTo>
                    <a:pt x="177850" y="784962"/>
                    <a:pt x="178020" y="784706"/>
                    <a:pt x="178106" y="784364"/>
                  </a:cubicBezTo>
                  <a:cubicBezTo>
                    <a:pt x="180495" y="787181"/>
                    <a:pt x="182883" y="789912"/>
                    <a:pt x="185272" y="792643"/>
                  </a:cubicBezTo>
                  <a:close/>
                  <a:moveTo>
                    <a:pt x="182798" y="793838"/>
                  </a:moveTo>
                  <a:cubicBezTo>
                    <a:pt x="182457" y="793326"/>
                    <a:pt x="182116" y="792729"/>
                    <a:pt x="181859" y="792216"/>
                  </a:cubicBezTo>
                  <a:cubicBezTo>
                    <a:pt x="183225" y="793070"/>
                    <a:pt x="184504" y="793838"/>
                    <a:pt x="185870" y="794606"/>
                  </a:cubicBezTo>
                  <a:cubicBezTo>
                    <a:pt x="186125" y="794777"/>
                    <a:pt x="186467" y="794948"/>
                    <a:pt x="186723" y="795204"/>
                  </a:cubicBezTo>
                  <a:cubicBezTo>
                    <a:pt x="185443" y="794777"/>
                    <a:pt x="184163" y="794265"/>
                    <a:pt x="182798" y="793838"/>
                  </a:cubicBezTo>
                  <a:close/>
                  <a:moveTo>
                    <a:pt x="185102" y="799215"/>
                  </a:moveTo>
                  <a:cubicBezTo>
                    <a:pt x="182969" y="798020"/>
                    <a:pt x="180750" y="796825"/>
                    <a:pt x="178617" y="795545"/>
                  </a:cubicBezTo>
                  <a:cubicBezTo>
                    <a:pt x="180495" y="796313"/>
                    <a:pt x="182371" y="797081"/>
                    <a:pt x="184163" y="797764"/>
                  </a:cubicBezTo>
                  <a:cubicBezTo>
                    <a:pt x="184504" y="798191"/>
                    <a:pt x="184761" y="798703"/>
                    <a:pt x="185102" y="799130"/>
                  </a:cubicBezTo>
                  <a:close/>
                  <a:moveTo>
                    <a:pt x="188770" y="799727"/>
                  </a:moveTo>
                  <a:cubicBezTo>
                    <a:pt x="190220" y="800325"/>
                    <a:pt x="191757" y="801007"/>
                    <a:pt x="193207" y="801605"/>
                  </a:cubicBezTo>
                  <a:lnTo>
                    <a:pt x="195169" y="803824"/>
                  </a:lnTo>
                  <a:cubicBezTo>
                    <a:pt x="195169" y="803824"/>
                    <a:pt x="195425" y="803824"/>
                    <a:pt x="195340" y="803653"/>
                  </a:cubicBezTo>
                  <a:lnTo>
                    <a:pt x="193890" y="801946"/>
                  </a:lnTo>
                  <a:cubicBezTo>
                    <a:pt x="195340" y="802629"/>
                    <a:pt x="196875" y="803226"/>
                    <a:pt x="198326" y="803909"/>
                  </a:cubicBezTo>
                  <a:cubicBezTo>
                    <a:pt x="198326" y="804763"/>
                    <a:pt x="198326" y="805702"/>
                    <a:pt x="198326" y="806555"/>
                  </a:cubicBezTo>
                  <a:cubicBezTo>
                    <a:pt x="194316" y="804421"/>
                    <a:pt x="190306" y="802202"/>
                    <a:pt x="186296" y="799983"/>
                  </a:cubicBezTo>
                  <a:cubicBezTo>
                    <a:pt x="185955" y="799471"/>
                    <a:pt x="185699" y="798959"/>
                    <a:pt x="185358" y="798447"/>
                  </a:cubicBezTo>
                  <a:cubicBezTo>
                    <a:pt x="186467" y="798874"/>
                    <a:pt x="187576" y="799386"/>
                    <a:pt x="188685" y="799812"/>
                  </a:cubicBezTo>
                  <a:close/>
                  <a:moveTo>
                    <a:pt x="194486" y="789827"/>
                  </a:moveTo>
                  <a:cubicBezTo>
                    <a:pt x="193890" y="789229"/>
                    <a:pt x="193292" y="788632"/>
                    <a:pt x="192695" y="788034"/>
                  </a:cubicBezTo>
                  <a:cubicBezTo>
                    <a:pt x="190647" y="785986"/>
                    <a:pt x="188600" y="783852"/>
                    <a:pt x="186637" y="781804"/>
                  </a:cubicBezTo>
                  <a:cubicBezTo>
                    <a:pt x="189453" y="783596"/>
                    <a:pt x="192268" y="785303"/>
                    <a:pt x="195084" y="787010"/>
                  </a:cubicBezTo>
                  <a:cubicBezTo>
                    <a:pt x="196022" y="788290"/>
                    <a:pt x="196875" y="789571"/>
                    <a:pt x="197814" y="790766"/>
                  </a:cubicBezTo>
                  <a:cubicBezTo>
                    <a:pt x="198070" y="791192"/>
                    <a:pt x="198411" y="791619"/>
                    <a:pt x="198752" y="791960"/>
                  </a:cubicBezTo>
                  <a:cubicBezTo>
                    <a:pt x="198752" y="792302"/>
                    <a:pt x="198752" y="792643"/>
                    <a:pt x="198752" y="792899"/>
                  </a:cubicBezTo>
                  <a:lnTo>
                    <a:pt x="194657" y="789741"/>
                  </a:lnTo>
                  <a:close/>
                  <a:moveTo>
                    <a:pt x="201739" y="806470"/>
                  </a:moveTo>
                  <a:cubicBezTo>
                    <a:pt x="202592" y="807579"/>
                    <a:pt x="203530" y="808603"/>
                    <a:pt x="204383" y="809713"/>
                  </a:cubicBezTo>
                  <a:cubicBezTo>
                    <a:pt x="203445" y="809201"/>
                    <a:pt x="202506" y="808689"/>
                    <a:pt x="201568" y="808177"/>
                  </a:cubicBezTo>
                  <a:cubicBezTo>
                    <a:pt x="201568" y="807579"/>
                    <a:pt x="201739" y="807067"/>
                    <a:pt x="201739" y="806470"/>
                  </a:cubicBezTo>
                  <a:close/>
                  <a:moveTo>
                    <a:pt x="198496" y="789058"/>
                  </a:moveTo>
                  <a:cubicBezTo>
                    <a:pt x="198496" y="789058"/>
                    <a:pt x="198667" y="789144"/>
                    <a:pt x="198838" y="789229"/>
                  </a:cubicBezTo>
                  <a:cubicBezTo>
                    <a:pt x="198838" y="789315"/>
                    <a:pt x="198838" y="789400"/>
                    <a:pt x="198838" y="789485"/>
                  </a:cubicBezTo>
                  <a:cubicBezTo>
                    <a:pt x="198752" y="789315"/>
                    <a:pt x="198667" y="789144"/>
                    <a:pt x="198496" y="789058"/>
                  </a:cubicBezTo>
                  <a:close/>
                  <a:moveTo>
                    <a:pt x="198838" y="788717"/>
                  </a:moveTo>
                  <a:cubicBezTo>
                    <a:pt x="198838" y="788717"/>
                    <a:pt x="198240" y="788290"/>
                    <a:pt x="197899" y="788120"/>
                  </a:cubicBezTo>
                  <a:cubicBezTo>
                    <a:pt x="197302" y="787181"/>
                    <a:pt x="196705" y="786242"/>
                    <a:pt x="196022" y="785303"/>
                  </a:cubicBezTo>
                  <a:cubicBezTo>
                    <a:pt x="196961" y="785901"/>
                    <a:pt x="197899" y="786498"/>
                    <a:pt x="198838" y="787181"/>
                  </a:cubicBezTo>
                  <a:cubicBezTo>
                    <a:pt x="198838" y="787693"/>
                    <a:pt x="198838" y="788205"/>
                    <a:pt x="198838" y="788717"/>
                  </a:cubicBezTo>
                  <a:close/>
                  <a:moveTo>
                    <a:pt x="188856" y="774293"/>
                  </a:moveTo>
                  <a:cubicBezTo>
                    <a:pt x="188003" y="772928"/>
                    <a:pt x="187064" y="771477"/>
                    <a:pt x="186211" y="770111"/>
                  </a:cubicBezTo>
                  <a:cubicBezTo>
                    <a:pt x="188514" y="771477"/>
                    <a:pt x="190903" y="772928"/>
                    <a:pt x="193207" y="774293"/>
                  </a:cubicBezTo>
                  <a:lnTo>
                    <a:pt x="194999" y="776256"/>
                  </a:lnTo>
                  <a:cubicBezTo>
                    <a:pt x="196534" y="777878"/>
                    <a:pt x="197985" y="779585"/>
                    <a:pt x="199520" y="781206"/>
                  </a:cubicBezTo>
                  <a:cubicBezTo>
                    <a:pt x="199520" y="781206"/>
                    <a:pt x="199520" y="781377"/>
                    <a:pt x="199520" y="781377"/>
                  </a:cubicBezTo>
                  <a:cubicBezTo>
                    <a:pt x="195937" y="778987"/>
                    <a:pt x="192439" y="776598"/>
                    <a:pt x="188941" y="774208"/>
                  </a:cubicBezTo>
                  <a:close/>
                  <a:moveTo>
                    <a:pt x="197473" y="776683"/>
                  </a:moveTo>
                  <a:cubicBezTo>
                    <a:pt x="198240" y="777110"/>
                    <a:pt x="199094" y="777622"/>
                    <a:pt x="199861" y="778049"/>
                  </a:cubicBezTo>
                  <a:cubicBezTo>
                    <a:pt x="199861" y="778390"/>
                    <a:pt x="199776" y="778731"/>
                    <a:pt x="199691" y="779073"/>
                  </a:cubicBezTo>
                  <a:cubicBezTo>
                    <a:pt x="198923" y="778305"/>
                    <a:pt x="198155" y="777451"/>
                    <a:pt x="197473" y="776683"/>
                  </a:cubicBezTo>
                  <a:close/>
                  <a:moveTo>
                    <a:pt x="183822" y="760381"/>
                  </a:moveTo>
                  <a:cubicBezTo>
                    <a:pt x="184504" y="757394"/>
                    <a:pt x="185272" y="754407"/>
                    <a:pt x="185955" y="751420"/>
                  </a:cubicBezTo>
                  <a:cubicBezTo>
                    <a:pt x="190306" y="757480"/>
                    <a:pt x="194742" y="763369"/>
                    <a:pt x="199265" y="769258"/>
                  </a:cubicBezTo>
                  <a:cubicBezTo>
                    <a:pt x="199776" y="769941"/>
                    <a:pt x="200288" y="770623"/>
                    <a:pt x="200800" y="771306"/>
                  </a:cubicBezTo>
                  <a:cubicBezTo>
                    <a:pt x="200800" y="771562"/>
                    <a:pt x="200800" y="771904"/>
                    <a:pt x="200715" y="772160"/>
                  </a:cubicBezTo>
                  <a:cubicBezTo>
                    <a:pt x="195169" y="768148"/>
                    <a:pt x="189538" y="764222"/>
                    <a:pt x="183822" y="760381"/>
                  </a:cubicBezTo>
                  <a:close/>
                  <a:moveTo>
                    <a:pt x="190391" y="753468"/>
                  </a:moveTo>
                  <a:cubicBezTo>
                    <a:pt x="193036" y="754663"/>
                    <a:pt x="195681" y="755943"/>
                    <a:pt x="198326" y="757138"/>
                  </a:cubicBezTo>
                  <a:lnTo>
                    <a:pt x="199435" y="755175"/>
                  </a:lnTo>
                  <a:cubicBezTo>
                    <a:pt x="195340" y="752359"/>
                    <a:pt x="191245" y="749542"/>
                    <a:pt x="187064" y="746811"/>
                  </a:cubicBezTo>
                  <a:cubicBezTo>
                    <a:pt x="187661" y="744251"/>
                    <a:pt x="188258" y="741776"/>
                    <a:pt x="188856" y="739215"/>
                  </a:cubicBezTo>
                  <a:cubicBezTo>
                    <a:pt x="189197" y="739471"/>
                    <a:pt x="189624" y="739727"/>
                    <a:pt x="189965" y="739983"/>
                  </a:cubicBezTo>
                  <a:cubicBezTo>
                    <a:pt x="193036" y="742032"/>
                    <a:pt x="196193" y="744080"/>
                    <a:pt x="199265" y="746128"/>
                  </a:cubicBezTo>
                  <a:lnTo>
                    <a:pt x="204213" y="749201"/>
                  </a:lnTo>
                  <a:lnTo>
                    <a:pt x="204213" y="749713"/>
                  </a:lnTo>
                  <a:cubicBezTo>
                    <a:pt x="203018" y="756199"/>
                    <a:pt x="201994" y="762686"/>
                    <a:pt x="200970" y="769258"/>
                  </a:cubicBezTo>
                  <a:cubicBezTo>
                    <a:pt x="200715" y="768916"/>
                    <a:pt x="200459" y="768575"/>
                    <a:pt x="200203" y="768234"/>
                  </a:cubicBezTo>
                  <a:cubicBezTo>
                    <a:pt x="196790" y="763369"/>
                    <a:pt x="193463" y="758504"/>
                    <a:pt x="190220" y="753554"/>
                  </a:cubicBezTo>
                  <a:close/>
                  <a:moveTo>
                    <a:pt x="204298" y="780524"/>
                  </a:moveTo>
                  <a:cubicBezTo>
                    <a:pt x="204981" y="780865"/>
                    <a:pt x="205578" y="781292"/>
                    <a:pt x="206260" y="781633"/>
                  </a:cubicBezTo>
                  <a:lnTo>
                    <a:pt x="207455" y="779756"/>
                  </a:lnTo>
                  <a:cubicBezTo>
                    <a:pt x="207967" y="780353"/>
                    <a:pt x="208393" y="780950"/>
                    <a:pt x="208905" y="781633"/>
                  </a:cubicBezTo>
                  <a:lnTo>
                    <a:pt x="211550" y="784791"/>
                  </a:lnTo>
                  <a:cubicBezTo>
                    <a:pt x="211550" y="786327"/>
                    <a:pt x="211550" y="787864"/>
                    <a:pt x="211550" y="789400"/>
                  </a:cubicBezTo>
                  <a:cubicBezTo>
                    <a:pt x="209673" y="788205"/>
                    <a:pt x="207796" y="786925"/>
                    <a:pt x="206004" y="785730"/>
                  </a:cubicBezTo>
                  <a:cubicBezTo>
                    <a:pt x="205407" y="785133"/>
                    <a:pt x="204810" y="784450"/>
                    <a:pt x="204213" y="783852"/>
                  </a:cubicBezTo>
                  <a:cubicBezTo>
                    <a:pt x="204213" y="782743"/>
                    <a:pt x="204298" y="781633"/>
                    <a:pt x="204383" y="780524"/>
                  </a:cubicBezTo>
                  <a:close/>
                  <a:moveTo>
                    <a:pt x="209588" y="781036"/>
                  </a:moveTo>
                  <a:cubicBezTo>
                    <a:pt x="209076" y="780353"/>
                    <a:pt x="208564" y="779670"/>
                    <a:pt x="208052" y="778902"/>
                  </a:cubicBezTo>
                  <a:lnTo>
                    <a:pt x="208649" y="777963"/>
                  </a:lnTo>
                  <a:cubicBezTo>
                    <a:pt x="207711" y="777280"/>
                    <a:pt x="206772" y="776598"/>
                    <a:pt x="205919" y="775915"/>
                  </a:cubicBezTo>
                  <a:cubicBezTo>
                    <a:pt x="205493" y="775317"/>
                    <a:pt x="205066" y="774720"/>
                    <a:pt x="204639" y="774123"/>
                  </a:cubicBezTo>
                  <a:cubicBezTo>
                    <a:pt x="204981" y="766100"/>
                    <a:pt x="205322" y="758077"/>
                    <a:pt x="205748" y="750054"/>
                  </a:cubicBezTo>
                  <a:lnTo>
                    <a:pt x="208820" y="751932"/>
                  </a:lnTo>
                  <a:cubicBezTo>
                    <a:pt x="208820" y="751932"/>
                    <a:pt x="208990" y="751761"/>
                    <a:pt x="208905" y="751761"/>
                  </a:cubicBezTo>
                  <a:lnTo>
                    <a:pt x="205748" y="749542"/>
                  </a:lnTo>
                  <a:lnTo>
                    <a:pt x="205919" y="746811"/>
                  </a:lnTo>
                  <a:cubicBezTo>
                    <a:pt x="207967" y="749884"/>
                    <a:pt x="210014" y="752871"/>
                    <a:pt x="212062" y="755858"/>
                  </a:cubicBezTo>
                  <a:cubicBezTo>
                    <a:pt x="212062" y="756968"/>
                    <a:pt x="211977" y="757992"/>
                    <a:pt x="211977" y="759101"/>
                  </a:cubicBezTo>
                  <a:cubicBezTo>
                    <a:pt x="211721" y="766612"/>
                    <a:pt x="211635" y="774208"/>
                    <a:pt x="211635" y="781719"/>
                  </a:cubicBezTo>
                  <a:lnTo>
                    <a:pt x="209247" y="778902"/>
                  </a:lnTo>
                  <a:cubicBezTo>
                    <a:pt x="209247" y="778902"/>
                    <a:pt x="208990" y="778902"/>
                    <a:pt x="209076" y="779073"/>
                  </a:cubicBezTo>
                  <a:lnTo>
                    <a:pt x="211635" y="782316"/>
                  </a:lnTo>
                  <a:cubicBezTo>
                    <a:pt x="211635" y="782316"/>
                    <a:pt x="211635" y="783084"/>
                    <a:pt x="211635" y="783511"/>
                  </a:cubicBezTo>
                  <a:lnTo>
                    <a:pt x="209673" y="780865"/>
                  </a:lnTo>
                  <a:close/>
                  <a:moveTo>
                    <a:pt x="213342" y="786925"/>
                  </a:moveTo>
                  <a:lnTo>
                    <a:pt x="219058" y="793838"/>
                  </a:lnTo>
                  <a:cubicBezTo>
                    <a:pt x="219058" y="793838"/>
                    <a:pt x="219314" y="793838"/>
                    <a:pt x="219228" y="793667"/>
                  </a:cubicBezTo>
                  <a:lnTo>
                    <a:pt x="213427" y="786071"/>
                  </a:lnTo>
                  <a:cubicBezTo>
                    <a:pt x="213427" y="786071"/>
                    <a:pt x="213427" y="785303"/>
                    <a:pt x="213427" y="784877"/>
                  </a:cubicBezTo>
                  <a:lnTo>
                    <a:pt x="219485" y="792473"/>
                  </a:lnTo>
                  <a:cubicBezTo>
                    <a:pt x="220764" y="794009"/>
                    <a:pt x="222044" y="795545"/>
                    <a:pt x="223239" y="797081"/>
                  </a:cubicBezTo>
                  <a:cubicBezTo>
                    <a:pt x="219826" y="794948"/>
                    <a:pt x="216413" y="792729"/>
                    <a:pt x="213000" y="790595"/>
                  </a:cubicBezTo>
                  <a:cubicBezTo>
                    <a:pt x="213000" y="789400"/>
                    <a:pt x="213171" y="788205"/>
                    <a:pt x="213256" y="787096"/>
                  </a:cubicBezTo>
                  <a:close/>
                  <a:moveTo>
                    <a:pt x="226736" y="801007"/>
                  </a:moveTo>
                  <a:cubicBezTo>
                    <a:pt x="227675" y="802117"/>
                    <a:pt x="228613" y="803226"/>
                    <a:pt x="229552" y="804336"/>
                  </a:cubicBezTo>
                  <a:cubicBezTo>
                    <a:pt x="226310" y="801946"/>
                    <a:pt x="223068" y="799556"/>
                    <a:pt x="219826" y="797167"/>
                  </a:cubicBezTo>
                  <a:cubicBezTo>
                    <a:pt x="222129" y="798447"/>
                    <a:pt x="224433" y="799727"/>
                    <a:pt x="226822" y="800922"/>
                  </a:cubicBezTo>
                  <a:close/>
                  <a:moveTo>
                    <a:pt x="227760" y="776256"/>
                  </a:moveTo>
                  <a:cubicBezTo>
                    <a:pt x="224945" y="772074"/>
                    <a:pt x="222129" y="767892"/>
                    <a:pt x="219399" y="763625"/>
                  </a:cubicBezTo>
                  <a:cubicBezTo>
                    <a:pt x="218205" y="761747"/>
                    <a:pt x="217010" y="759784"/>
                    <a:pt x="215731" y="757906"/>
                  </a:cubicBezTo>
                  <a:cubicBezTo>
                    <a:pt x="216157" y="753810"/>
                    <a:pt x="216584" y="749628"/>
                    <a:pt x="217010" y="745531"/>
                  </a:cubicBezTo>
                  <a:cubicBezTo>
                    <a:pt x="219143" y="749457"/>
                    <a:pt x="221276" y="753383"/>
                    <a:pt x="223409" y="757309"/>
                  </a:cubicBezTo>
                  <a:cubicBezTo>
                    <a:pt x="226651" y="763283"/>
                    <a:pt x="230064" y="769172"/>
                    <a:pt x="233476" y="775061"/>
                  </a:cubicBezTo>
                  <a:cubicBezTo>
                    <a:pt x="233733" y="778561"/>
                    <a:pt x="233903" y="781975"/>
                    <a:pt x="234159" y="785474"/>
                  </a:cubicBezTo>
                  <a:lnTo>
                    <a:pt x="227760" y="776256"/>
                  </a:lnTo>
                  <a:close/>
                  <a:moveTo>
                    <a:pt x="223580" y="725047"/>
                  </a:moveTo>
                  <a:cubicBezTo>
                    <a:pt x="222385" y="722487"/>
                    <a:pt x="221106" y="719841"/>
                    <a:pt x="219911" y="717281"/>
                  </a:cubicBezTo>
                  <a:cubicBezTo>
                    <a:pt x="220338" y="711989"/>
                    <a:pt x="220850" y="706783"/>
                    <a:pt x="221361" y="701491"/>
                  </a:cubicBezTo>
                  <a:cubicBezTo>
                    <a:pt x="222897" y="706100"/>
                    <a:pt x="224433" y="710794"/>
                    <a:pt x="225968" y="715403"/>
                  </a:cubicBezTo>
                  <a:cubicBezTo>
                    <a:pt x="227846" y="721036"/>
                    <a:pt x="229808" y="726669"/>
                    <a:pt x="231941" y="732302"/>
                  </a:cubicBezTo>
                  <a:cubicBezTo>
                    <a:pt x="231941" y="735630"/>
                    <a:pt x="231941" y="738874"/>
                    <a:pt x="231941" y="742202"/>
                  </a:cubicBezTo>
                  <a:cubicBezTo>
                    <a:pt x="229126" y="736484"/>
                    <a:pt x="226310" y="730851"/>
                    <a:pt x="223494" y="725133"/>
                  </a:cubicBezTo>
                  <a:close/>
                  <a:moveTo>
                    <a:pt x="204127" y="624592"/>
                  </a:moveTo>
                  <a:cubicBezTo>
                    <a:pt x="203189" y="621093"/>
                    <a:pt x="202250" y="617593"/>
                    <a:pt x="201312" y="614094"/>
                  </a:cubicBezTo>
                  <a:lnTo>
                    <a:pt x="206004" y="620837"/>
                  </a:lnTo>
                  <a:cubicBezTo>
                    <a:pt x="206004" y="620837"/>
                    <a:pt x="206260" y="620837"/>
                    <a:pt x="206175" y="620751"/>
                  </a:cubicBezTo>
                  <a:lnTo>
                    <a:pt x="200800" y="612216"/>
                  </a:lnTo>
                  <a:cubicBezTo>
                    <a:pt x="199179" y="606072"/>
                    <a:pt x="197558" y="600012"/>
                    <a:pt x="196278" y="593867"/>
                  </a:cubicBezTo>
                  <a:cubicBezTo>
                    <a:pt x="195766" y="591562"/>
                    <a:pt x="195340" y="589258"/>
                    <a:pt x="194999" y="586953"/>
                  </a:cubicBezTo>
                  <a:cubicBezTo>
                    <a:pt x="196364" y="588660"/>
                    <a:pt x="197643" y="590367"/>
                    <a:pt x="199008" y="592074"/>
                  </a:cubicBezTo>
                  <a:cubicBezTo>
                    <a:pt x="199008" y="592074"/>
                    <a:pt x="199265" y="592074"/>
                    <a:pt x="199179" y="591904"/>
                  </a:cubicBezTo>
                  <a:cubicBezTo>
                    <a:pt x="197728" y="589685"/>
                    <a:pt x="196278" y="587380"/>
                    <a:pt x="194742" y="585161"/>
                  </a:cubicBezTo>
                  <a:cubicBezTo>
                    <a:pt x="194486" y="583198"/>
                    <a:pt x="194231" y="581320"/>
                    <a:pt x="194145" y="579357"/>
                  </a:cubicBezTo>
                  <a:cubicBezTo>
                    <a:pt x="193804" y="574492"/>
                    <a:pt x="194145" y="569542"/>
                    <a:pt x="195169" y="564763"/>
                  </a:cubicBezTo>
                  <a:cubicBezTo>
                    <a:pt x="195169" y="564677"/>
                    <a:pt x="194999" y="564592"/>
                    <a:pt x="194913" y="564763"/>
                  </a:cubicBezTo>
                  <a:cubicBezTo>
                    <a:pt x="193633" y="569542"/>
                    <a:pt x="193121" y="574578"/>
                    <a:pt x="193207" y="579528"/>
                  </a:cubicBezTo>
                  <a:cubicBezTo>
                    <a:pt x="193207" y="580723"/>
                    <a:pt x="193207" y="582003"/>
                    <a:pt x="193378" y="583198"/>
                  </a:cubicBezTo>
                  <a:cubicBezTo>
                    <a:pt x="192353" y="581662"/>
                    <a:pt x="191415" y="580211"/>
                    <a:pt x="190391" y="578675"/>
                  </a:cubicBezTo>
                  <a:cubicBezTo>
                    <a:pt x="189879" y="577907"/>
                    <a:pt x="189453" y="577138"/>
                    <a:pt x="188941" y="576285"/>
                  </a:cubicBezTo>
                  <a:lnTo>
                    <a:pt x="188941" y="576114"/>
                  </a:lnTo>
                  <a:cubicBezTo>
                    <a:pt x="188941" y="576114"/>
                    <a:pt x="188856" y="575943"/>
                    <a:pt x="188770" y="576114"/>
                  </a:cubicBezTo>
                  <a:lnTo>
                    <a:pt x="188770" y="576114"/>
                  </a:lnTo>
                  <a:cubicBezTo>
                    <a:pt x="188087" y="575090"/>
                    <a:pt x="187405" y="573980"/>
                    <a:pt x="186723" y="572871"/>
                  </a:cubicBezTo>
                  <a:cubicBezTo>
                    <a:pt x="188003" y="567494"/>
                    <a:pt x="189453" y="562202"/>
                    <a:pt x="190903" y="556911"/>
                  </a:cubicBezTo>
                  <a:cubicBezTo>
                    <a:pt x="194401" y="563056"/>
                    <a:pt x="197985" y="569201"/>
                    <a:pt x="201482" y="575346"/>
                  </a:cubicBezTo>
                  <a:lnTo>
                    <a:pt x="203786" y="579357"/>
                  </a:lnTo>
                  <a:cubicBezTo>
                    <a:pt x="205066" y="584222"/>
                    <a:pt x="206431" y="589002"/>
                    <a:pt x="207796" y="593867"/>
                  </a:cubicBezTo>
                  <a:cubicBezTo>
                    <a:pt x="207796" y="593867"/>
                    <a:pt x="207796" y="593867"/>
                    <a:pt x="207796" y="593867"/>
                  </a:cubicBezTo>
                  <a:cubicBezTo>
                    <a:pt x="207796" y="593867"/>
                    <a:pt x="207796" y="593867"/>
                    <a:pt x="207796" y="593952"/>
                  </a:cubicBezTo>
                  <a:cubicBezTo>
                    <a:pt x="207796" y="593952"/>
                    <a:pt x="207796" y="593952"/>
                    <a:pt x="207796" y="594037"/>
                  </a:cubicBezTo>
                  <a:cubicBezTo>
                    <a:pt x="207796" y="594037"/>
                    <a:pt x="207796" y="594037"/>
                    <a:pt x="207796" y="594037"/>
                  </a:cubicBezTo>
                  <a:cubicBezTo>
                    <a:pt x="208990" y="597537"/>
                    <a:pt x="210270" y="601036"/>
                    <a:pt x="211465" y="604620"/>
                  </a:cubicBezTo>
                  <a:cubicBezTo>
                    <a:pt x="210185" y="614350"/>
                    <a:pt x="209161" y="624080"/>
                    <a:pt x="208308" y="633810"/>
                  </a:cubicBezTo>
                  <a:cubicBezTo>
                    <a:pt x="206857" y="630737"/>
                    <a:pt x="205407" y="627750"/>
                    <a:pt x="203957" y="624677"/>
                  </a:cubicBezTo>
                  <a:close/>
                  <a:moveTo>
                    <a:pt x="183566" y="511420"/>
                  </a:moveTo>
                  <a:cubicBezTo>
                    <a:pt x="186211" y="508091"/>
                    <a:pt x="188941" y="504763"/>
                    <a:pt x="191757" y="501520"/>
                  </a:cubicBezTo>
                  <a:cubicBezTo>
                    <a:pt x="194316" y="506128"/>
                    <a:pt x="196961" y="510737"/>
                    <a:pt x="199520" y="515346"/>
                  </a:cubicBezTo>
                  <a:cubicBezTo>
                    <a:pt x="197302" y="520894"/>
                    <a:pt x="195169" y="526527"/>
                    <a:pt x="193207" y="532160"/>
                  </a:cubicBezTo>
                  <a:cubicBezTo>
                    <a:pt x="192951" y="531648"/>
                    <a:pt x="192695" y="531221"/>
                    <a:pt x="192524" y="530709"/>
                  </a:cubicBezTo>
                  <a:cubicBezTo>
                    <a:pt x="189453" y="524308"/>
                    <a:pt x="186467" y="517907"/>
                    <a:pt x="183481" y="511420"/>
                  </a:cubicBezTo>
                  <a:close/>
                  <a:moveTo>
                    <a:pt x="202336" y="520211"/>
                  </a:moveTo>
                  <a:cubicBezTo>
                    <a:pt x="203018" y="521320"/>
                    <a:pt x="203615" y="522515"/>
                    <a:pt x="204298" y="523625"/>
                  </a:cubicBezTo>
                  <a:cubicBezTo>
                    <a:pt x="201994" y="527380"/>
                    <a:pt x="199691" y="531135"/>
                    <a:pt x="197387" y="534976"/>
                  </a:cubicBezTo>
                  <a:cubicBezTo>
                    <a:pt x="198923" y="530026"/>
                    <a:pt x="200629" y="525076"/>
                    <a:pt x="202336" y="520211"/>
                  </a:cubicBezTo>
                  <a:close/>
                  <a:moveTo>
                    <a:pt x="195169" y="497594"/>
                  </a:moveTo>
                  <a:cubicBezTo>
                    <a:pt x="197643" y="494777"/>
                    <a:pt x="200203" y="492046"/>
                    <a:pt x="202848" y="489315"/>
                  </a:cubicBezTo>
                  <a:cubicBezTo>
                    <a:pt x="203615" y="490595"/>
                    <a:pt x="204469" y="491961"/>
                    <a:pt x="205236" y="493241"/>
                  </a:cubicBezTo>
                  <a:cubicBezTo>
                    <a:pt x="206004" y="494521"/>
                    <a:pt x="206772" y="495801"/>
                    <a:pt x="207455" y="497081"/>
                  </a:cubicBezTo>
                  <a:cubicBezTo>
                    <a:pt x="205407" y="501434"/>
                    <a:pt x="203445" y="505872"/>
                    <a:pt x="201568" y="510311"/>
                  </a:cubicBezTo>
                  <a:cubicBezTo>
                    <a:pt x="199435" y="506043"/>
                    <a:pt x="197302" y="501776"/>
                    <a:pt x="195169" y="497594"/>
                  </a:cubicBezTo>
                  <a:close/>
                  <a:moveTo>
                    <a:pt x="209758" y="501007"/>
                  </a:moveTo>
                  <a:cubicBezTo>
                    <a:pt x="211209" y="503483"/>
                    <a:pt x="212659" y="505958"/>
                    <a:pt x="214110" y="508518"/>
                  </a:cubicBezTo>
                  <a:cubicBezTo>
                    <a:pt x="211550" y="512359"/>
                    <a:pt x="208990" y="516199"/>
                    <a:pt x="206516" y="520126"/>
                  </a:cubicBezTo>
                  <a:cubicBezTo>
                    <a:pt x="205748" y="518504"/>
                    <a:pt x="204895" y="516968"/>
                    <a:pt x="204127" y="515346"/>
                  </a:cubicBezTo>
                  <a:cubicBezTo>
                    <a:pt x="205919" y="510567"/>
                    <a:pt x="207796" y="505787"/>
                    <a:pt x="209758" y="501093"/>
                  </a:cubicBezTo>
                  <a:close/>
                  <a:moveTo>
                    <a:pt x="215645" y="512530"/>
                  </a:moveTo>
                  <a:cubicBezTo>
                    <a:pt x="215645" y="512530"/>
                    <a:pt x="215901" y="512188"/>
                    <a:pt x="216072" y="512017"/>
                  </a:cubicBezTo>
                  <a:cubicBezTo>
                    <a:pt x="216925" y="513468"/>
                    <a:pt x="217778" y="514919"/>
                    <a:pt x="218546" y="516456"/>
                  </a:cubicBezTo>
                  <a:cubicBezTo>
                    <a:pt x="217864" y="517480"/>
                    <a:pt x="217096" y="518419"/>
                    <a:pt x="216413" y="519443"/>
                  </a:cubicBezTo>
                  <a:cubicBezTo>
                    <a:pt x="214365" y="522345"/>
                    <a:pt x="212403" y="525247"/>
                    <a:pt x="210441" y="528148"/>
                  </a:cubicBezTo>
                  <a:cubicBezTo>
                    <a:pt x="209673" y="526527"/>
                    <a:pt x="208820" y="524905"/>
                    <a:pt x="208052" y="523283"/>
                  </a:cubicBezTo>
                  <a:cubicBezTo>
                    <a:pt x="210526" y="519699"/>
                    <a:pt x="213086" y="516114"/>
                    <a:pt x="215645" y="512615"/>
                  </a:cubicBezTo>
                  <a:close/>
                  <a:moveTo>
                    <a:pt x="209332" y="493411"/>
                  </a:moveTo>
                  <a:cubicBezTo>
                    <a:pt x="208990" y="492729"/>
                    <a:pt x="208649" y="492046"/>
                    <a:pt x="208308" y="491448"/>
                  </a:cubicBezTo>
                  <a:cubicBezTo>
                    <a:pt x="207455" y="489827"/>
                    <a:pt x="206516" y="488120"/>
                    <a:pt x="205663" y="486498"/>
                  </a:cubicBezTo>
                  <a:cubicBezTo>
                    <a:pt x="206943" y="485218"/>
                    <a:pt x="208137" y="484023"/>
                    <a:pt x="209417" y="482743"/>
                  </a:cubicBezTo>
                  <a:cubicBezTo>
                    <a:pt x="210270" y="484450"/>
                    <a:pt x="211209" y="486242"/>
                    <a:pt x="212062" y="487949"/>
                  </a:cubicBezTo>
                  <a:cubicBezTo>
                    <a:pt x="211123" y="489742"/>
                    <a:pt x="210185" y="491619"/>
                    <a:pt x="209332" y="493411"/>
                  </a:cubicBezTo>
                  <a:close/>
                  <a:moveTo>
                    <a:pt x="200288" y="485133"/>
                  </a:moveTo>
                  <a:cubicBezTo>
                    <a:pt x="197814" y="487864"/>
                    <a:pt x="195511" y="490680"/>
                    <a:pt x="193121" y="493582"/>
                  </a:cubicBezTo>
                  <a:cubicBezTo>
                    <a:pt x="192610" y="492643"/>
                    <a:pt x="192183" y="491705"/>
                    <a:pt x="191671" y="490766"/>
                  </a:cubicBezTo>
                  <a:cubicBezTo>
                    <a:pt x="191671" y="490766"/>
                    <a:pt x="191671" y="490766"/>
                    <a:pt x="191671" y="490766"/>
                  </a:cubicBezTo>
                  <a:cubicBezTo>
                    <a:pt x="191671" y="490766"/>
                    <a:pt x="191671" y="490766"/>
                    <a:pt x="191671" y="490766"/>
                  </a:cubicBezTo>
                  <a:cubicBezTo>
                    <a:pt x="191671" y="490766"/>
                    <a:pt x="191671" y="490766"/>
                    <a:pt x="191671" y="490766"/>
                  </a:cubicBezTo>
                  <a:cubicBezTo>
                    <a:pt x="191671" y="490766"/>
                    <a:pt x="191671" y="490766"/>
                    <a:pt x="191671" y="490766"/>
                  </a:cubicBezTo>
                  <a:cubicBezTo>
                    <a:pt x="189965" y="487693"/>
                    <a:pt x="188173" y="484621"/>
                    <a:pt x="186467" y="481463"/>
                  </a:cubicBezTo>
                  <a:cubicBezTo>
                    <a:pt x="187832" y="479414"/>
                    <a:pt x="189197" y="477366"/>
                    <a:pt x="190562" y="475318"/>
                  </a:cubicBezTo>
                  <a:lnTo>
                    <a:pt x="190562" y="475318"/>
                  </a:lnTo>
                  <a:cubicBezTo>
                    <a:pt x="190562" y="475318"/>
                    <a:pt x="190562" y="475318"/>
                    <a:pt x="190562" y="475318"/>
                  </a:cubicBezTo>
                  <a:lnTo>
                    <a:pt x="190562" y="475318"/>
                  </a:lnTo>
                  <a:cubicBezTo>
                    <a:pt x="190562" y="475318"/>
                    <a:pt x="190562" y="475318"/>
                    <a:pt x="190562" y="475318"/>
                  </a:cubicBezTo>
                  <a:cubicBezTo>
                    <a:pt x="191159" y="474379"/>
                    <a:pt x="191757" y="473440"/>
                    <a:pt x="192353" y="472501"/>
                  </a:cubicBezTo>
                  <a:cubicBezTo>
                    <a:pt x="194999" y="476769"/>
                    <a:pt x="197643" y="481036"/>
                    <a:pt x="200203" y="485303"/>
                  </a:cubicBezTo>
                  <a:close/>
                  <a:moveTo>
                    <a:pt x="186296" y="472245"/>
                  </a:moveTo>
                  <a:lnTo>
                    <a:pt x="186296" y="472245"/>
                  </a:lnTo>
                  <a:cubicBezTo>
                    <a:pt x="186296" y="472245"/>
                    <a:pt x="186296" y="472416"/>
                    <a:pt x="186296" y="472416"/>
                  </a:cubicBezTo>
                  <a:lnTo>
                    <a:pt x="186296" y="472587"/>
                  </a:lnTo>
                  <a:cubicBezTo>
                    <a:pt x="186296" y="472587"/>
                    <a:pt x="186211" y="472587"/>
                    <a:pt x="186211" y="472587"/>
                  </a:cubicBezTo>
                  <a:cubicBezTo>
                    <a:pt x="185358" y="473867"/>
                    <a:pt x="184590" y="475232"/>
                    <a:pt x="183737" y="476598"/>
                  </a:cubicBezTo>
                  <a:cubicBezTo>
                    <a:pt x="183395" y="476000"/>
                    <a:pt x="183054" y="475318"/>
                    <a:pt x="182713" y="474720"/>
                  </a:cubicBezTo>
                  <a:cubicBezTo>
                    <a:pt x="184931" y="472330"/>
                    <a:pt x="187149" y="469941"/>
                    <a:pt x="189538" y="467636"/>
                  </a:cubicBezTo>
                  <a:cubicBezTo>
                    <a:pt x="189538" y="467636"/>
                    <a:pt x="189538" y="467636"/>
                    <a:pt x="189538" y="467636"/>
                  </a:cubicBezTo>
                  <a:cubicBezTo>
                    <a:pt x="188429" y="469173"/>
                    <a:pt x="187405" y="470709"/>
                    <a:pt x="186382" y="472245"/>
                  </a:cubicBezTo>
                  <a:close/>
                  <a:moveTo>
                    <a:pt x="170342" y="446555"/>
                  </a:moveTo>
                  <a:cubicBezTo>
                    <a:pt x="171621" y="445275"/>
                    <a:pt x="172987" y="443995"/>
                    <a:pt x="174352" y="442715"/>
                  </a:cubicBezTo>
                  <a:cubicBezTo>
                    <a:pt x="174437" y="442885"/>
                    <a:pt x="174522" y="442971"/>
                    <a:pt x="174608" y="443141"/>
                  </a:cubicBezTo>
                  <a:lnTo>
                    <a:pt x="170342" y="446555"/>
                  </a:lnTo>
                  <a:close/>
                  <a:moveTo>
                    <a:pt x="175375" y="469941"/>
                  </a:moveTo>
                  <a:cubicBezTo>
                    <a:pt x="172560" y="472501"/>
                    <a:pt x="169830" y="475062"/>
                    <a:pt x="167100" y="477622"/>
                  </a:cubicBezTo>
                  <a:cubicBezTo>
                    <a:pt x="164370" y="472330"/>
                    <a:pt x="161554" y="467039"/>
                    <a:pt x="158653" y="461833"/>
                  </a:cubicBezTo>
                  <a:cubicBezTo>
                    <a:pt x="158226" y="461064"/>
                    <a:pt x="157800" y="460382"/>
                    <a:pt x="157373" y="459614"/>
                  </a:cubicBezTo>
                  <a:cubicBezTo>
                    <a:pt x="158142" y="458845"/>
                    <a:pt x="158824" y="458163"/>
                    <a:pt x="159592" y="457394"/>
                  </a:cubicBezTo>
                  <a:cubicBezTo>
                    <a:pt x="160445" y="456626"/>
                    <a:pt x="161384" y="455773"/>
                    <a:pt x="162237" y="455005"/>
                  </a:cubicBezTo>
                  <a:lnTo>
                    <a:pt x="166161" y="451505"/>
                  </a:lnTo>
                  <a:cubicBezTo>
                    <a:pt x="169233" y="457651"/>
                    <a:pt x="172304" y="463796"/>
                    <a:pt x="175290" y="469941"/>
                  </a:cubicBezTo>
                  <a:close/>
                  <a:moveTo>
                    <a:pt x="160189" y="449372"/>
                  </a:moveTo>
                  <a:lnTo>
                    <a:pt x="160189" y="449372"/>
                  </a:lnTo>
                  <a:cubicBezTo>
                    <a:pt x="160189" y="449372"/>
                    <a:pt x="160018" y="449542"/>
                    <a:pt x="160018" y="449542"/>
                  </a:cubicBezTo>
                  <a:lnTo>
                    <a:pt x="159847" y="449713"/>
                  </a:lnTo>
                  <a:lnTo>
                    <a:pt x="159847" y="449713"/>
                  </a:lnTo>
                  <a:cubicBezTo>
                    <a:pt x="158142" y="451505"/>
                    <a:pt x="156435" y="453383"/>
                    <a:pt x="154814" y="455175"/>
                  </a:cubicBezTo>
                  <a:cubicBezTo>
                    <a:pt x="154046" y="453810"/>
                    <a:pt x="153193" y="452444"/>
                    <a:pt x="152425" y="451079"/>
                  </a:cubicBezTo>
                  <a:cubicBezTo>
                    <a:pt x="155667" y="448518"/>
                    <a:pt x="158909" y="446043"/>
                    <a:pt x="162151" y="443653"/>
                  </a:cubicBezTo>
                  <a:cubicBezTo>
                    <a:pt x="162578" y="444507"/>
                    <a:pt x="163005" y="445446"/>
                    <a:pt x="163431" y="446299"/>
                  </a:cubicBezTo>
                  <a:cubicBezTo>
                    <a:pt x="162322" y="447323"/>
                    <a:pt x="161213" y="448433"/>
                    <a:pt x="160104" y="449457"/>
                  </a:cubicBezTo>
                  <a:close/>
                  <a:moveTo>
                    <a:pt x="150207" y="447238"/>
                  </a:moveTo>
                  <a:cubicBezTo>
                    <a:pt x="148671" y="444678"/>
                    <a:pt x="147135" y="442202"/>
                    <a:pt x="145600" y="439642"/>
                  </a:cubicBezTo>
                  <a:cubicBezTo>
                    <a:pt x="145941" y="439386"/>
                    <a:pt x="146282" y="439130"/>
                    <a:pt x="146623" y="438959"/>
                  </a:cubicBezTo>
                  <a:cubicBezTo>
                    <a:pt x="148842" y="437338"/>
                    <a:pt x="151145" y="435887"/>
                    <a:pt x="153449" y="434265"/>
                  </a:cubicBezTo>
                  <a:lnTo>
                    <a:pt x="156606" y="432217"/>
                  </a:lnTo>
                  <a:cubicBezTo>
                    <a:pt x="157715" y="434521"/>
                    <a:pt x="158909" y="436740"/>
                    <a:pt x="160018" y="439045"/>
                  </a:cubicBezTo>
                  <a:cubicBezTo>
                    <a:pt x="156691" y="441690"/>
                    <a:pt x="153449" y="444422"/>
                    <a:pt x="150207" y="447238"/>
                  </a:cubicBezTo>
                  <a:close/>
                  <a:moveTo>
                    <a:pt x="148074" y="449030"/>
                  </a:moveTo>
                  <a:cubicBezTo>
                    <a:pt x="147477" y="449542"/>
                    <a:pt x="146965" y="449969"/>
                    <a:pt x="146368" y="450481"/>
                  </a:cubicBezTo>
                  <a:cubicBezTo>
                    <a:pt x="144405" y="451761"/>
                    <a:pt x="142443" y="453042"/>
                    <a:pt x="140481" y="454322"/>
                  </a:cubicBezTo>
                  <a:cubicBezTo>
                    <a:pt x="139115" y="451761"/>
                    <a:pt x="137665" y="449116"/>
                    <a:pt x="136300" y="446555"/>
                  </a:cubicBezTo>
                  <a:cubicBezTo>
                    <a:pt x="138774" y="444678"/>
                    <a:pt x="141248" y="442800"/>
                    <a:pt x="143808" y="440922"/>
                  </a:cubicBezTo>
                  <a:cubicBezTo>
                    <a:pt x="145259" y="443568"/>
                    <a:pt x="146709" y="446299"/>
                    <a:pt x="148159" y="448945"/>
                  </a:cubicBezTo>
                  <a:close/>
                  <a:moveTo>
                    <a:pt x="119578" y="451420"/>
                  </a:moveTo>
                  <a:lnTo>
                    <a:pt x="119407" y="451079"/>
                  </a:lnTo>
                  <a:cubicBezTo>
                    <a:pt x="119407" y="451079"/>
                    <a:pt x="120004" y="450652"/>
                    <a:pt x="120346" y="450481"/>
                  </a:cubicBezTo>
                  <a:cubicBezTo>
                    <a:pt x="120090" y="450823"/>
                    <a:pt x="119834" y="451164"/>
                    <a:pt x="119578" y="451505"/>
                  </a:cubicBezTo>
                  <a:close/>
                  <a:moveTo>
                    <a:pt x="123417" y="466100"/>
                  </a:moveTo>
                  <a:cubicBezTo>
                    <a:pt x="119749" y="468746"/>
                    <a:pt x="116165" y="471477"/>
                    <a:pt x="112582" y="474208"/>
                  </a:cubicBezTo>
                  <a:cubicBezTo>
                    <a:pt x="112838" y="471477"/>
                    <a:pt x="113094" y="468831"/>
                    <a:pt x="113350" y="466100"/>
                  </a:cubicBezTo>
                  <a:cubicBezTo>
                    <a:pt x="115824" y="463796"/>
                    <a:pt x="118383" y="461491"/>
                    <a:pt x="120943" y="459272"/>
                  </a:cubicBezTo>
                  <a:cubicBezTo>
                    <a:pt x="121796" y="461577"/>
                    <a:pt x="122564" y="463796"/>
                    <a:pt x="123417" y="466100"/>
                  </a:cubicBezTo>
                  <a:close/>
                  <a:moveTo>
                    <a:pt x="111558" y="474976"/>
                  </a:moveTo>
                  <a:cubicBezTo>
                    <a:pt x="107975" y="477793"/>
                    <a:pt x="104391" y="480609"/>
                    <a:pt x="100894" y="483511"/>
                  </a:cubicBezTo>
                  <a:lnTo>
                    <a:pt x="100894" y="483511"/>
                  </a:lnTo>
                  <a:cubicBezTo>
                    <a:pt x="100894" y="483511"/>
                    <a:pt x="100808" y="483596"/>
                    <a:pt x="100808" y="483596"/>
                  </a:cubicBezTo>
                  <a:lnTo>
                    <a:pt x="100723" y="483596"/>
                  </a:lnTo>
                  <a:cubicBezTo>
                    <a:pt x="100723" y="483596"/>
                    <a:pt x="100723" y="483682"/>
                    <a:pt x="100723" y="483682"/>
                  </a:cubicBezTo>
                  <a:cubicBezTo>
                    <a:pt x="100723" y="483682"/>
                    <a:pt x="100552" y="483852"/>
                    <a:pt x="100467" y="483938"/>
                  </a:cubicBezTo>
                  <a:cubicBezTo>
                    <a:pt x="100467" y="483767"/>
                    <a:pt x="100467" y="483511"/>
                    <a:pt x="100552" y="483340"/>
                  </a:cubicBezTo>
                  <a:cubicBezTo>
                    <a:pt x="100552" y="482914"/>
                    <a:pt x="100723" y="482487"/>
                    <a:pt x="100723" y="482060"/>
                  </a:cubicBezTo>
                  <a:cubicBezTo>
                    <a:pt x="102429" y="479670"/>
                    <a:pt x="104221" y="477366"/>
                    <a:pt x="106012" y="474976"/>
                  </a:cubicBezTo>
                  <a:cubicBezTo>
                    <a:pt x="108231" y="472160"/>
                    <a:pt x="110534" y="469343"/>
                    <a:pt x="112838" y="466527"/>
                  </a:cubicBezTo>
                  <a:cubicBezTo>
                    <a:pt x="112411" y="469343"/>
                    <a:pt x="111985" y="472074"/>
                    <a:pt x="111558" y="474891"/>
                  </a:cubicBezTo>
                  <a:close/>
                  <a:moveTo>
                    <a:pt x="104136" y="487608"/>
                  </a:moveTo>
                  <a:lnTo>
                    <a:pt x="104136" y="487608"/>
                  </a:lnTo>
                  <a:cubicBezTo>
                    <a:pt x="104136" y="487608"/>
                    <a:pt x="104136" y="487608"/>
                    <a:pt x="104136" y="487608"/>
                  </a:cubicBezTo>
                  <a:lnTo>
                    <a:pt x="104136" y="487608"/>
                  </a:lnTo>
                  <a:cubicBezTo>
                    <a:pt x="104136" y="487608"/>
                    <a:pt x="104136" y="487608"/>
                    <a:pt x="104136" y="487608"/>
                  </a:cubicBezTo>
                  <a:cubicBezTo>
                    <a:pt x="106269" y="485730"/>
                    <a:pt x="108401" y="483852"/>
                    <a:pt x="110534" y="481975"/>
                  </a:cubicBezTo>
                  <a:cubicBezTo>
                    <a:pt x="110364" y="483340"/>
                    <a:pt x="110108" y="484706"/>
                    <a:pt x="109937" y="486071"/>
                  </a:cubicBezTo>
                  <a:cubicBezTo>
                    <a:pt x="109766" y="487437"/>
                    <a:pt x="109596" y="488803"/>
                    <a:pt x="109340" y="490168"/>
                  </a:cubicBezTo>
                  <a:cubicBezTo>
                    <a:pt x="108657" y="491192"/>
                    <a:pt x="108060" y="492217"/>
                    <a:pt x="107463" y="493241"/>
                  </a:cubicBezTo>
                  <a:cubicBezTo>
                    <a:pt x="106951" y="494094"/>
                    <a:pt x="106354" y="495289"/>
                    <a:pt x="105757" y="496228"/>
                  </a:cubicBezTo>
                  <a:cubicBezTo>
                    <a:pt x="105586" y="496484"/>
                    <a:pt x="105500" y="496740"/>
                    <a:pt x="105330" y="496996"/>
                  </a:cubicBezTo>
                  <a:lnTo>
                    <a:pt x="106183" y="497338"/>
                  </a:lnTo>
                  <a:lnTo>
                    <a:pt x="107633" y="497935"/>
                  </a:lnTo>
                  <a:cubicBezTo>
                    <a:pt x="106183" y="499130"/>
                    <a:pt x="104733" y="500325"/>
                    <a:pt x="103368" y="501605"/>
                  </a:cubicBezTo>
                  <a:lnTo>
                    <a:pt x="101064" y="498532"/>
                  </a:lnTo>
                  <a:lnTo>
                    <a:pt x="100041" y="499215"/>
                  </a:lnTo>
                  <a:lnTo>
                    <a:pt x="102003" y="502800"/>
                  </a:lnTo>
                  <a:cubicBezTo>
                    <a:pt x="100211" y="504421"/>
                    <a:pt x="98420" y="506128"/>
                    <a:pt x="96713" y="507750"/>
                  </a:cubicBezTo>
                  <a:cubicBezTo>
                    <a:pt x="97481" y="502544"/>
                    <a:pt x="98334" y="497252"/>
                    <a:pt x="99102" y="492046"/>
                  </a:cubicBezTo>
                  <a:cubicBezTo>
                    <a:pt x="100723" y="490595"/>
                    <a:pt x="102429" y="489229"/>
                    <a:pt x="104136" y="487779"/>
                  </a:cubicBezTo>
                  <a:close/>
                  <a:moveTo>
                    <a:pt x="97140" y="481804"/>
                  </a:moveTo>
                  <a:cubicBezTo>
                    <a:pt x="94409" y="485986"/>
                    <a:pt x="91765" y="490254"/>
                    <a:pt x="89205" y="494521"/>
                  </a:cubicBezTo>
                  <a:cubicBezTo>
                    <a:pt x="86048" y="497679"/>
                    <a:pt x="82892" y="500837"/>
                    <a:pt x="79735" y="503995"/>
                  </a:cubicBezTo>
                  <a:cubicBezTo>
                    <a:pt x="80161" y="501434"/>
                    <a:pt x="80588" y="498874"/>
                    <a:pt x="81014" y="496313"/>
                  </a:cubicBezTo>
                  <a:cubicBezTo>
                    <a:pt x="85110" y="491961"/>
                    <a:pt x="89376" y="487693"/>
                    <a:pt x="93727" y="483511"/>
                  </a:cubicBezTo>
                  <a:cubicBezTo>
                    <a:pt x="95007" y="482316"/>
                    <a:pt x="96287" y="481121"/>
                    <a:pt x="97566" y="480012"/>
                  </a:cubicBezTo>
                  <a:cubicBezTo>
                    <a:pt x="97396" y="480609"/>
                    <a:pt x="97310" y="481207"/>
                    <a:pt x="97140" y="481804"/>
                  </a:cubicBezTo>
                  <a:close/>
                  <a:moveTo>
                    <a:pt x="81953" y="507067"/>
                  </a:moveTo>
                  <a:cubicBezTo>
                    <a:pt x="80673" y="509457"/>
                    <a:pt x="79393" y="511847"/>
                    <a:pt x="78114" y="514236"/>
                  </a:cubicBezTo>
                  <a:cubicBezTo>
                    <a:pt x="78284" y="512871"/>
                    <a:pt x="78540" y="511420"/>
                    <a:pt x="78796" y="510054"/>
                  </a:cubicBezTo>
                  <a:cubicBezTo>
                    <a:pt x="79308" y="509628"/>
                    <a:pt x="79735" y="509116"/>
                    <a:pt x="80247" y="508689"/>
                  </a:cubicBezTo>
                  <a:cubicBezTo>
                    <a:pt x="80844" y="508177"/>
                    <a:pt x="81441" y="507665"/>
                    <a:pt x="81953" y="507067"/>
                  </a:cubicBezTo>
                  <a:close/>
                  <a:moveTo>
                    <a:pt x="94836" y="531477"/>
                  </a:moveTo>
                  <a:lnTo>
                    <a:pt x="95689" y="533099"/>
                  </a:lnTo>
                  <a:cubicBezTo>
                    <a:pt x="94324" y="534379"/>
                    <a:pt x="93044" y="535659"/>
                    <a:pt x="91679" y="536939"/>
                  </a:cubicBezTo>
                  <a:cubicBezTo>
                    <a:pt x="92191" y="534037"/>
                    <a:pt x="92618" y="531135"/>
                    <a:pt x="93130" y="528319"/>
                  </a:cubicBezTo>
                  <a:lnTo>
                    <a:pt x="94751" y="531477"/>
                  </a:lnTo>
                  <a:close/>
                  <a:moveTo>
                    <a:pt x="95604" y="547181"/>
                  </a:moveTo>
                  <a:cubicBezTo>
                    <a:pt x="95604" y="547181"/>
                    <a:pt x="96030" y="547949"/>
                    <a:pt x="96287" y="548291"/>
                  </a:cubicBezTo>
                  <a:cubicBezTo>
                    <a:pt x="93727" y="551363"/>
                    <a:pt x="91082" y="554436"/>
                    <a:pt x="88522" y="557594"/>
                  </a:cubicBezTo>
                  <a:cubicBezTo>
                    <a:pt x="89120" y="553582"/>
                    <a:pt x="89717" y="549571"/>
                    <a:pt x="90314" y="545559"/>
                  </a:cubicBezTo>
                  <a:cubicBezTo>
                    <a:pt x="91167" y="544621"/>
                    <a:pt x="92021" y="543682"/>
                    <a:pt x="92959" y="542743"/>
                  </a:cubicBezTo>
                  <a:lnTo>
                    <a:pt x="95604" y="547266"/>
                  </a:lnTo>
                  <a:close/>
                  <a:moveTo>
                    <a:pt x="85537" y="561178"/>
                  </a:moveTo>
                  <a:cubicBezTo>
                    <a:pt x="84342" y="562629"/>
                    <a:pt x="83147" y="564165"/>
                    <a:pt x="81868" y="565616"/>
                  </a:cubicBezTo>
                  <a:lnTo>
                    <a:pt x="78626" y="557081"/>
                  </a:lnTo>
                  <a:cubicBezTo>
                    <a:pt x="81271" y="554521"/>
                    <a:pt x="83830" y="551961"/>
                    <a:pt x="86475" y="549400"/>
                  </a:cubicBezTo>
                  <a:cubicBezTo>
                    <a:pt x="86134" y="553326"/>
                    <a:pt x="85792" y="557252"/>
                    <a:pt x="85537" y="561178"/>
                  </a:cubicBezTo>
                  <a:close/>
                  <a:moveTo>
                    <a:pt x="89717" y="589258"/>
                  </a:moveTo>
                  <a:cubicBezTo>
                    <a:pt x="89461" y="589685"/>
                    <a:pt x="89205" y="590111"/>
                    <a:pt x="88949" y="590623"/>
                  </a:cubicBezTo>
                  <a:cubicBezTo>
                    <a:pt x="87584" y="589428"/>
                    <a:pt x="86134" y="588234"/>
                    <a:pt x="84683" y="587124"/>
                  </a:cubicBezTo>
                  <a:lnTo>
                    <a:pt x="84854" y="585076"/>
                  </a:lnTo>
                  <a:lnTo>
                    <a:pt x="85622" y="578333"/>
                  </a:lnTo>
                  <a:cubicBezTo>
                    <a:pt x="86987" y="582003"/>
                    <a:pt x="88267" y="585588"/>
                    <a:pt x="89632" y="589258"/>
                  </a:cubicBezTo>
                  <a:close/>
                  <a:moveTo>
                    <a:pt x="88437" y="591648"/>
                  </a:moveTo>
                  <a:cubicBezTo>
                    <a:pt x="88181" y="592074"/>
                    <a:pt x="87925" y="592586"/>
                    <a:pt x="87669" y="593013"/>
                  </a:cubicBezTo>
                  <a:cubicBezTo>
                    <a:pt x="86646" y="591648"/>
                    <a:pt x="85537" y="590282"/>
                    <a:pt x="84513" y="589002"/>
                  </a:cubicBezTo>
                  <a:lnTo>
                    <a:pt x="84513" y="588831"/>
                  </a:lnTo>
                  <a:cubicBezTo>
                    <a:pt x="85878" y="589770"/>
                    <a:pt x="87158" y="590709"/>
                    <a:pt x="88437" y="591648"/>
                  </a:cubicBezTo>
                  <a:close/>
                  <a:moveTo>
                    <a:pt x="95348" y="608034"/>
                  </a:moveTo>
                  <a:cubicBezTo>
                    <a:pt x="93983" y="610680"/>
                    <a:pt x="92533" y="613326"/>
                    <a:pt x="91167" y="615972"/>
                  </a:cubicBezTo>
                  <a:cubicBezTo>
                    <a:pt x="90143" y="614862"/>
                    <a:pt x="89120" y="613753"/>
                    <a:pt x="88096" y="612643"/>
                  </a:cubicBezTo>
                  <a:lnTo>
                    <a:pt x="83830" y="607864"/>
                  </a:lnTo>
                  <a:cubicBezTo>
                    <a:pt x="85537" y="605047"/>
                    <a:pt x="87328" y="602145"/>
                    <a:pt x="89034" y="599329"/>
                  </a:cubicBezTo>
                  <a:cubicBezTo>
                    <a:pt x="91082" y="602231"/>
                    <a:pt x="93130" y="605133"/>
                    <a:pt x="95263" y="608034"/>
                  </a:cubicBezTo>
                  <a:close/>
                  <a:moveTo>
                    <a:pt x="87072" y="613753"/>
                  </a:moveTo>
                  <a:cubicBezTo>
                    <a:pt x="88096" y="615118"/>
                    <a:pt x="89205" y="616399"/>
                    <a:pt x="90229" y="617764"/>
                  </a:cubicBezTo>
                  <a:cubicBezTo>
                    <a:pt x="89888" y="618362"/>
                    <a:pt x="89546" y="619044"/>
                    <a:pt x="89290" y="619642"/>
                  </a:cubicBezTo>
                  <a:lnTo>
                    <a:pt x="84768" y="613668"/>
                  </a:lnTo>
                  <a:cubicBezTo>
                    <a:pt x="84768" y="613668"/>
                    <a:pt x="84513" y="613668"/>
                    <a:pt x="84598" y="613753"/>
                  </a:cubicBezTo>
                  <a:lnTo>
                    <a:pt x="88949" y="620325"/>
                  </a:lnTo>
                  <a:cubicBezTo>
                    <a:pt x="87925" y="622288"/>
                    <a:pt x="86901" y="624336"/>
                    <a:pt x="85878" y="626299"/>
                  </a:cubicBezTo>
                  <a:lnTo>
                    <a:pt x="82892" y="621776"/>
                  </a:lnTo>
                  <a:cubicBezTo>
                    <a:pt x="82892" y="621776"/>
                    <a:pt x="82636" y="621776"/>
                    <a:pt x="82721" y="621861"/>
                  </a:cubicBezTo>
                  <a:lnTo>
                    <a:pt x="85622" y="626811"/>
                  </a:lnTo>
                  <a:cubicBezTo>
                    <a:pt x="85110" y="627835"/>
                    <a:pt x="84513" y="628860"/>
                    <a:pt x="84001" y="629969"/>
                  </a:cubicBezTo>
                  <a:cubicBezTo>
                    <a:pt x="83233" y="628262"/>
                    <a:pt x="82380" y="626555"/>
                    <a:pt x="81612" y="624848"/>
                  </a:cubicBezTo>
                  <a:lnTo>
                    <a:pt x="78199" y="617423"/>
                  </a:lnTo>
                  <a:cubicBezTo>
                    <a:pt x="79905" y="614521"/>
                    <a:pt x="81612" y="611704"/>
                    <a:pt x="83318" y="608888"/>
                  </a:cubicBezTo>
                  <a:lnTo>
                    <a:pt x="87158" y="613753"/>
                  </a:lnTo>
                  <a:close/>
                  <a:moveTo>
                    <a:pt x="80673" y="625189"/>
                  </a:moveTo>
                  <a:cubicBezTo>
                    <a:pt x="81526" y="627238"/>
                    <a:pt x="82380" y="629286"/>
                    <a:pt x="83233" y="631335"/>
                  </a:cubicBezTo>
                  <a:cubicBezTo>
                    <a:pt x="82721" y="632273"/>
                    <a:pt x="82209" y="633212"/>
                    <a:pt x="81783" y="634151"/>
                  </a:cubicBezTo>
                  <a:cubicBezTo>
                    <a:pt x="79905" y="629628"/>
                    <a:pt x="78114" y="625104"/>
                    <a:pt x="76237" y="620666"/>
                  </a:cubicBezTo>
                  <a:cubicBezTo>
                    <a:pt x="76749" y="619813"/>
                    <a:pt x="77260" y="618959"/>
                    <a:pt x="77772" y="618106"/>
                  </a:cubicBezTo>
                  <a:lnTo>
                    <a:pt x="80673" y="625275"/>
                  </a:lnTo>
                  <a:close/>
                  <a:moveTo>
                    <a:pt x="81100" y="635431"/>
                  </a:moveTo>
                  <a:cubicBezTo>
                    <a:pt x="79991" y="637650"/>
                    <a:pt x="78796" y="639784"/>
                    <a:pt x="77687" y="642003"/>
                  </a:cubicBezTo>
                  <a:cubicBezTo>
                    <a:pt x="75555" y="637565"/>
                    <a:pt x="73506" y="633212"/>
                    <a:pt x="71459" y="628774"/>
                  </a:cubicBezTo>
                  <a:cubicBezTo>
                    <a:pt x="72909" y="626214"/>
                    <a:pt x="74445" y="623653"/>
                    <a:pt x="75981" y="621093"/>
                  </a:cubicBezTo>
                  <a:cubicBezTo>
                    <a:pt x="77687" y="625872"/>
                    <a:pt x="79393" y="630652"/>
                    <a:pt x="81100" y="635431"/>
                  </a:cubicBezTo>
                  <a:close/>
                  <a:moveTo>
                    <a:pt x="82038" y="637992"/>
                  </a:moveTo>
                  <a:cubicBezTo>
                    <a:pt x="82806" y="640125"/>
                    <a:pt x="83574" y="642174"/>
                    <a:pt x="84342" y="644308"/>
                  </a:cubicBezTo>
                  <a:cubicBezTo>
                    <a:pt x="86389" y="649770"/>
                    <a:pt x="88352" y="655232"/>
                    <a:pt x="90400" y="660694"/>
                  </a:cubicBezTo>
                  <a:cubicBezTo>
                    <a:pt x="90058" y="661377"/>
                    <a:pt x="89717" y="662060"/>
                    <a:pt x="89376" y="662743"/>
                  </a:cubicBezTo>
                  <a:lnTo>
                    <a:pt x="88693" y="664194"/>
                  </a:lnTo>
                  <a:cubicBezTo>
                    <a:pt x="86560" y="660012"/>
                    <a:pt x="84427" y="655744"/>
                    <a:pt x="82380" y="651477"/>
                  </a:cubicBezTo>
                  <a:cubicBezTo>
                    <a:pt x="81100" y="648831"/>
                    <a:pt x="79820" y="646271"/>
                    <a:pt x="78540" y="643625"/>
                  </a:cubicBezTo>
                  <a:cubicBezTo>
                    <a:pt x="79735" y="641747"/>
                    <a:pt x="80844" y="639784"/>
                    <a:pt x="82038" y="637906"/>
                  </a:cubicBezTo>
                  <a:close/>
                  <a:moveTo>
                    <a:pt x="90826" y="663426"/>
                  </a:moveTo>
                  <a:cubicBezTo>
                    <a:pt x="90826" y="663426"/>
                    <a:pt x="91082" y="662999"/>
                    <a:pt x="91167" y="662828"/>
                  </a:cubicBezTo>
                  <a:cubicBezTo>
                    <a:pt x="91765" y="664450"/>
                    <a:pt x="92447" y="666157"/>
                    <a:pt x="93044" y="667778"/>
                  </a:cubicBezTo>
                  <a:lnTo>
                    <a:pt x="92362" y="666840"/>
                  </a:lnTo>
                  <a:cubicBezTo>
                    <a:pt x="92362" y="666840"/>
                    <a:pt x="92106" y="666840"/>
                    <a:pt x="92191" y="666925"/>
                  </a:cubicBezTo>
                  <a:lnTo>
                    <a:pt x="93642" y="669315"/>
                  </a:lnTo>
                  <a:cubicBezTo>
                    <a:pt x="94409" y="671448"/>
                    <a:pt x="95263" y="673582"/>
                    <a:pt x="96116" y="675716"/>
                  </a:cubicBezTo>
                  <a:cubicBezTo>
                    <a:pt x="95860" y="676228"/>
                    <a:pt x="95604" y="676825"/>
                    <a:pt x="95433" y="677337"/>
                  </a:cubicBezTo>
                  <a:cubicBezTo>
                    <a:pt x="93471" y="673497"/>
                    <a:pt x="91509" y="669656"/>
                    <a:pt x="89546" y="665815"/>
                  </a:cubicBezTo>
                  <a:lnTo>
                    <a:pt x="90912" y="663426"/>
                  </a:lnTo>
                  <a:close/>
                  <a:moveTo>
                    <a:pt x="85707" y="643625"/>
                  </a:moveTo>
                  <a:cubicBezTo>
                    <a:pt x="84768" y="641320"/>
                    <a:pt x="83830" y="639016"/>
                    <a:pt x="82806" y="636712"/>
                  </a:cubicBezTo>
                  <a:cubicBezTo>
                    <a:pt x="83318" y="635858"/>
                    <a:pt x="83915" y="634919"/>
                    <a:pt x="84427" y="634066"/>
                  </a:cubicBezTo>
                  <a:cubicBezTo>
                    <a:pt x="85110" y="635687"/>
                    <a:pt x="85792" y="637224"/>
                    <a:pt x="86475" y="638845"/>
                  </a:cubicBezTo>
                  <a:cubicBezTo>
                    <a:pt x="88779" y="644052"/>
                    <a:pt x="91082" y="649172"/>
                    <a:pt x="93556" y="654379"/>
                  </a:cubicBezTo>
                  <a:cubicBezTo>
                    <a:pt x="92959" y="655574"/>
                    <a:pt x="92362" y="656768"/>
                    <a:pt x="91850" y="657878"/>
                  </a:cubicBezTo>
                  <a:cubicBezTo>
                    <a:pt x="89802" y="653098"/>
                    <a:pt x="87755" y="648404"/>
                    <a:pt x="85707" y="643625"/>
                  </a:cubicBezTo>
                  <a:close/>
                  <a:moveTo>
                    <a:pt x="94666" y="656683"/>
                  </a:moveTo>
                  <a:cubicBezTo>
                    <a:pt x="96371" y="660182"/>
                    <a:pt x="97993" y="663767"/>
                    <a:pt x="99784" y="667266"/>
                  </a:cubicBezTo>
                  <a:cubicBezTo>
                    <a:pt x="99187" y="668717"/>
                    <a:pt x="98504" y="670253"/>
                    <a:pt x="97908" y="671704"/>
                  </a:cubicBezTo>
                  <a:cubicBezTo>
                    <a:pt x="96201" y="667864"/>
                    <a:pt x="94495" y="663938"/>
                    <a:pt x="92874" y="660097"/>
                  </a:cubicBezTo>
                  <a:cubicBezTo>
                    <a:pt x="93471" y="658988"/>
                    <a:pt x="94154" y="657878"/>
                    <a:pt x="94751" y="656768"/>
                  </a:cubicBezTo>
                  <a:close/>
                  <a:moveTo>
                    <a:pt x="101235" y="670168"/>
                  </a:moveTo>
                  <a:cubicBezTo>
                    <a:pt x="102344" y="672387"/>
                    <a:pt x="103453" y="674606"/>
                    <a:pt x="104562" y="676825"/>
                  </a:cubicBezTo>
                  <a:cubicBezTo>
                    <a:pt x="106439" y="680410"/>
                    <a:pt x="108316" y="683909"/>
                    <a:pt x="110193" y="687494"/>
                  </a:cubicBezTo>
                  <a:lnTo>
                    <a:pt x="109852" y="688433"/>
                  </a:lnTo>
                  <a:cubicBezTo>
                    <a:pt x="107122" y="685445"/>
                    <a:pt x="104477" y="682373"/>
                    <a:pt x="101917" y="679215"/>
                  </a:cubicBezTo>
                  <a:cubicBezTo>
                    <a:pt x="101405" y="678532"/>
                    <a:pt x="100808" y="677849"/>
                    <a:pt x="100296" y="677167"/>
                  </a:cubicBezTo>
                  <a:cubicBezTo>
                    <a:pt x="99870" y="676228"/>
                    <a:pt x="99529" y="675374"/>
                    <a:pt x="99102" y="674436"/>
                  </a:cubicBezTo>
                  <a:cubicBezTo>
                    <a:pt x="99784" y="672985"/>
                    <a:pt x="100552" y="671619"/>
                    <a:pt x="101235" y="670168"/>
                  </a:cubicBezTo>
                  <a:close/>
                  <a:moveTo>
                    <a:pt x="108743" y="691420"/>
                  </a:moveTo>
                  <a:lnTo>
                    <a:pt x="107804" y="694066"/>
                  </a:lnTo>
                  <a:cubicBezTo>
                    <a:pt x="106269" y="690652"/>
                    <a:pt x="104733" y="687153"/>
                    <a:pt x="103197" y="683739"/>
                  </a:cubicBezTo>
                  <a:cubicBezTo>
                    <a:pt x="104989" y="686299"/>
                    <a:pt x="106866" y="688859"/>
                    <a:pt x="108743" y="691420"/>
                  </a:cubicBezTo>
                  <a:close/>
                  <a:moveTo>
                    <a:pt x="109852" y="697480"/>
                  </a:moveTo>
                  <a:cubicBezTo>
                    <a:pt x="109852" y="697480"/>
                    <a:pt x="110023" y="697650"/>
                    <a:pt x="110193" y="697736"/>
                  </a:cubicBezTo>
                  <a:cubicBezTo>
                    <a:pt x="111217" y="699016"/>
                    <a:pt x="112155" y="700296"/>
                    <a:pt x="113179" y="701491"/>
                  </a:cubicBezTo>
                  <a:lnTo>
                    <a:pt x="116336" y="705161"/>
                  </a:lnTo>
                  <a:cubicBezTo>
                    <a:pt x="117360" y="706356"/>
                    <a:pt x="118554" y="707465"/>
                    <a:pt x="119663" y="708660"/>
                  </a:cubicBezTo>
                  <a:cubicBezTo>
                    <a:pt x="120773" y="709770"/>
                    <a:pt x="121796" y="710879"/>
                    <a:pt x="122991" y="711904"/>
                  </a:cubicBezTo>
                  <a:cubicBezTo>
                    <a:pt x="122906" y="711904"/>
                    <a:pt x="122820" y="711904"/>
                    <a:pt x="122649" y="711818"/>
                  </a:cubicBezTo>
                  <a:lnTo>
                    <a:pt x="117445" y="709941"/>
                  </a:lnTo>
                  <a:lnTo>
                    <a:pt x="116165" y="709514"/>
                  </a:lnTo>
                  <a:lnTo>
                    <a:pt x="114459" y="709002"/>
                  </a:lnTo>
                  <a:cubicBezTo>
                    <a:pt x="112838" y="705417"/>
                    <a:pt x="111217" y="701747"/>
                    <a:pt x="109511" y="698162"/>
                  </a:cubicBezTo>
                  <a:lnTo>
                    <a:pt x="109766" y="697565"/>
                  </a:lnTo>
                  <a:close/>
                  <a:moveTo>
                    <a:pt x="116677" y="704734"/>
                  </a:moveTo>
                  <a:lnTo>
                    <a:pt x="113435" y="701235"/>
                  </a:lnTo>
                  <a:cubicBezTo>
                    <a:pt x="112326" y="700125"/>
                    <a:pt x="111387" y="698760"/>
                    <a:pt x="110449" y="697565"/>
                  </a:cubicBezTo>
                  <a:lnTo>
                    <a:pt x="110023" y="697053"/>
                  </a:lnTo>
                  <a:lnTo>
                    <a:pt x="111046" y="694578"/>
                  </a:lnTo>
                  <a:cubicBezTo>
                    <a:pt x="111985" y="695773"/>
                    <a:pt x="112838" y="696968"/>
                    <a:pt x="113777" y="698077"/>
                  </a:cubicBezTo>
                  <a:cubicBezTo>
                    <a:pt x="115909" y="700723"/>
                    <a:pt x="118128" y="703283"/>
                    <a:pt x="120346" y="705844"/>
                  </a:cubicBezTo>
                  <a:cubicBezTo>
                    <a:pt x="121455" y="707807"/>
                    <a:pt x="122649" y="709770"/>
                    <a:pt x="123844" y="711733"/>
                  </a:cubicBezTo>
                  <a:cubicBezTo>
                    <a:pt x="121370" y="709514"/>
                    <a:pt x="118981" y="707124"/>
                    <a:pt x="116677" y="704734"/>
                  </a:cubicBezTo>
                  <a:close/>
                  <a:moveTo>
                    <a:pt x="126489" y="717451"/>
                  </a:moveTo>
                  <a:cubicBezTo>
                    <a:pt x="126148" y="718390"/>
                    <a:pt x="125891" y="719329"/>
                    <a:pt x="125550" y="720268"/>
                  </a:cubicBezTo>
                  <a:lnTo>
                    <a:pt x="124868" y="722487"/>
                  </a:lnTo>
                  <a:cubicBezTo>
                    <a:pt x="124868" y="722487"/>
                    <a:pt x="124612" y="722316"/>
                    <a:pt x="124527" y="722231"/>
                  </a:cubicBezTo>
                  <a:lnTo>
                    <a:pt x="125038" y="716939"/>
                  </a:lnTo>
                  <a:cubicBezTo>
                    <a:pt x="125550" y="717110"/>
                    <a:pt x="125977" y="717281"/>
                    <a:pt x="126489" y="717451"/>
                  </a:cubicBezTo>
                  <a:close/>
                  <a:moveTo>
                    <a:pt x="127086" y="720694"/>
                  </a:moveTo>
                  <a:cubicBezTo>
                    <a:pt x="127427" y="719926"/>
                    <a:pt x="127683" y="719073"/>
                    <a:pt x="128024" y="718219"/>
                  </a:cubicBezTo>
                  <a:cubicBezTo>
                    <a:pt x="130413" y="721889"/>
                    <a:pt x="132887" y="725559"/>
                    <a:pt x="135361" y="729144"/>
                  </a:cubicBezTo>
                  <a:cubicBezTo>
                    <a:pt x="135277" y="729485"/>
                    <a:pt x="135191" y="729741"/>
                    <a:pt x="135106" y="730083"/>
                  </a:cubicBezTo>
                  <a:cubicBezTo>
                    <a:pt x="132035" y="727864"/>
                    <a:pt x="129048" y="725645"/>
                    <a:pt x="125977" y="723340"/>
                  </a:cubicBezTo>
                  <a:lnTo>
                    <a:pt x="127001" y="720694"/>
                  </a:lnTo>
                  <a:close/>
                  <a:moveTo>
                    <a:pt x="140907" y="719414"/>
                  </a:moveTo>
                  <a:cubicBezTo>
                    <a:pt x="142187" y="716000"/>
                    <a:pt x="143467" y="712501"/>
                    <a:pt x="144832" y="709087"/>
                  </a:cubicBezTo>
                  <a:cubicBezTo>
                    <a:pt x="148330" y="715232"/>
                    <a:pt x="151998" y="721292"/>
                    <a:pt x="155667" y="727352"/>
                  </a:cubicBezTo>
                  <a:cubicBezTo>
                    <a:pt x="152937" y="725815"/>
                    <a:pt x="150207" y="724364"/>
                    <a:pt x="147477" y="722913"/>
                  </a:cubicBezTo>
                  <a:lnTo>
                    <a:pt x="143040" y="718134"/>
                  </a:lnTo>
                  <a:cubicBezTo>
                    <a:pt x="143040" y="718134"/>
                    <a:pt x="142614" y="718049"/>
                    <a:pt x="142869" y="718305"/>
                  </a:cubicBezTo>
                  <a:lnTo>
                    <a:pt x="146709" y="722572"/>
                  </a:lnTo>
                  <a:cubicBezTo>
                    <a:pt x="145002" y="721719"/>
                    <a:pt x="143296" y="720865"/>
                    <a:pt x="141590" y="720012"/>
                  </a:cubicBezTo>
                  <a:cubicBezTo>
                    <a:pt x="141419" y="719841"/>
                    <a:pt x="141248" y="719670"/>
                    <a:pt x="141078" y="719500"/>
                  </a:cubicBezTo>
                  <a:close/>
                  <a:moveTo>
                    <a:pt x="154388" y="730339"/>
                  </a:moveTo>
                  <a:cubicBezTo>
                    <a:pt x="154388" y="730339"/>
                    <a:pt x="154899" y="730595"/>
                    <a:pt x="155070" y="730680"/>
                  </a:cubicBezTo>
                  <a:cubicBezTo>
                    <a:pt x="155070" y="730766"/>
                    <a:pt x="155070" y="730851"/>
                    <a:pt x="155070" y="731022"/>
                  </a:cubicBezTo>
                  <a:lnTo>
                    <a:pt x="154473" y="730339"/>
                  </a:lnTo>
                  <a:close/>
                  <a:moveTo>
                    <a:pt x="154899" y="731619"/>
                  </a:moveTo>
                  <a:cubicBezTo>
                    <a:pt x="154899" y="731619"/>
                    <a:pt x="154899" y="731790"/>
                    <a:pt x="154899" y="731875"/>
                  </a:cubicBezTo>
                  <a:cubicBezTo>
                    <a:pt x="153534" y="730766"/>
                    <a:pt x="152255" y="729656"/>
                    <a:pt x="150975" y="728461"/>
                  </a:cubicBezTo>
                  <a:cubicBezTo>
                    <a:pt x="151743" y="728888"/>
                    <a:pt x="152510" y="729229"/>
                    <a:pt x="153193" y="729656"/>
                  </a:cubicBezTo>
                  <a:lnTo>
                    <a:pt x="154985" y="731619"/>
                  </a:lnTo>
                  <a:close/>
                  <a:moveTo>
                    <a:pt x="153620" y="734350"/>
                  </a:moveTo>
                  <a:cubicBezTo>
                    <a:pt x="153620" y="734350"/>
                    <a:pt x="153961" y="734606"/>
                    <a:pt x="154131" y="734692"/>
                  </a:cubicBezTo>
                  <a:cubicBezTo>
                    <a:pt x="153620" y="736569"/>
                    <a:pt x="153193" y="738447"/>
                    <a:pt x="152681" y="740239"/>
                  </a:cubicBezTo>
                  <a:cubicBezTo>
                    <a:pt x="152510" y="740154"/>
                    <a:pt x="152425" y="740069"/>
                    <a:pt x="152255" y="739983"/>
                  </a:cubicBezTo>
                  <a:cubicBezTo>
                    <a:pt x="150377" y="736655"/>
                    <a:pt x="148586" y="733326"/>
                    <a:pt x="146709" y="730083"/>
                  </a:cubicBezTo>
                  <a:cubicBezTo>
                    <a:pt x="149013" y="731534"/>
                    <a:pt x="151231" y="732985"/>
                    <a:pt x="153620" y="734350"/>
                  </a:cubicBezTo>
                  <a:close/>
                  <a:moveTo>
                    <a:pt x="154899" y="741690"/>
                  </a:moveTo>
                  <a:cubicBezTo>
                    <a:pt x="155497" y="739983"/>
                    <a:pt x="156009" y="738191"/>
                    <a:pt x="156606" y="736484"/>
                  </a:cubicBezTo>
                  <a:cubicBezTo>
                    <a:pt x="158739" y="737935"/>
                    <a:pt x="160872" y="739300"/>
                    <a:pt x="163005" y="740666"/>
                  </a:cubicBezTo>
                  <a:lnTo>
                    <a:pt x="165991" y="743995"/>
                  </a:lnTo>
                  <a:cubicBezTo>
                    <a:pt x="166588" y="744933"/>
                    <a:pt x="167185" y="745872"/>
                    <a:pt x="167782" y="746811"/>
                  </a:cubicBezTo>
                  <a:cubicBezTo>
                    <a:pt x="167612" y="747665"/>
                    <a:pt x="167441" y="748603"/>
                    <a:pt x="167185" y="749457"/>
                  </a:cubicBezTo>
                  <a:cubicBezTo>
                    <a:pt x="163090" y="746811"/>
                    <a:pt x="158995" y="744251"/>
                    <a:pt x="154814" y="741776"/>
                  </a:cubicBezTo>
                  <a:close/>
                  <a:moveTo>
                    <a:pt x="160616" y="763027"/>
                  </a:moveTo>
                  <a:cubicBezTo>
                    <a:pt x="160616" y="763027"/>
                    <a:pt x="160018" y="762601"/>
                    <a:pt x="159763" y="762430"/>
                  </a:cubicBezTo>
                  <a:cubicBezTo>
                    <a:pt x="160018" y="762601"/>
                    <a:pt x="160275" y="762686"/>
                    <a:pt x="160530" y="762857"/>
                  </a:cubicBezTo>
                  <a:cubicBezTo>
                    <a:pt x="160530" y="762857"/>
                    <a:pt x="160616" y="763027"/>
                    <a:pt x="160701" y="763027"/>
                  </a:cubicBezTo>
                  <a:close/>
                  <a:moveTo>
                    <a:pt x="161469" y="754492"/>
                  </a:moveTo>
                  <a:cubicBezTo>
                    <a:pt x="161810" y="755005"/>
                    <a:pt x="162237" y="755517"/>
                    <a:pt x="162663" y="756029"/>
                  </a:cubicBezTo>
                  <a:cubicBezTo>
                    <a:pt x="162578" y="756029"/>
                    <a:pt x="162492" y="756029"/>
                    <a:pt x="162578" y="756199"/>
                  </a:cubicBezTo>
                  <a:lnTo>
                    <a:pt x="163090" y="756797"/>
                  </a:lnTo>
                  <a:cubicBezTo>
                    <a:pt x="162322" y="756285"/>
                    <a:pt x="161639" y="755773"/>
                    <a:pt x="160872" y="755346"/>
                  </a:cubicBezTo>
                  <a:cubicBezTo>
                    <a:pt x="160530" y="754663"/>
                    <a:pt x="160104" y="753980"/>
                    <a:pt x="159763" y="753383"/>
                  </a:cubicBezTo>
                  <a:cubicBezTo>
                    <a:pt x="160359" y="753810"/>
                    <a:pt x="160957" y="754151"/>
                    <a:pt x="161554" y="754578"/>
                  </a:cubicBezTo>
                  <a:close/>
                  <a:moveTo>
                    <a:pt x="162407" y="755090"/>
                  </a:moveTo>
                  <a:cubicBezTo>
                    <a:pt x="163431" y="755773"/>
                    <a:pt x="164540" y="756455"/>
                    <a:pt x="165564" y="757138"/>
                  </a:cubicBezTo>
                  <a:cubicBezTo>
                    <a:pt x="165564" y="757480"/>
                    <a:pt x="165393" y="757906"/>
                    <a:pt x="165308" y="758248"/>
                  </a:cubicBezTo>
                  <a:cubicBezTo>
                    <a:pt x="165138" y="758162"/>
                    <a:pt x="164967" y="757992"/>
                    <a:pt x="164796" y="757906"/>
                  </a:cubicBezTo>
                  <a:cubicBezTo>
                    <a:pt x="164028" y="756968"/>
                    <a:pt x="163175" y="756029"/>
                    <a:pt x="162407" y="755005"/>
                  </a:cubicBezTo>
                  <a:close/>
                  <a:moveTo>
                    <a:pt x="174010" y="771050"/>
                  </a:moveTo>
                  <a:cubicBezTo>
                    <a:pt x="174693" y="771904"/>
                    <a:pt x="175290" y="772757"/>
                    <a:pt x="175973" y="773610"/>
                  </a:cubicBezTo>
                  <a:cubicBezTo>
                    <a:pt x="173328" y="771818"/>
                    <a:pt x="170768" y="770026"/>
                    <a:pt x="168124" y="768234"/>
                  </a:cubicBezTo>
                  <a:cubicBezTo>
                    <a:pt x="167867" y="767807"/>
                    <a:pt x="167697" y="767380"/>
                    <a:pt x="167441" y="767039"/>
                  </a:cubicBezTo>
                  <a:cubicBezTo>
                    <a:pt x="169659" y="768404"/>
                    <a:pt x="171878" y="769770"/>
                    <a:pt x="174010" y="771050"/>
                  </a:cubicBezTo>
                  <a:close/>
                  <a:moveTo>
                    <a:pt x="177423" y="775659"/>
                  </a:moveTo>
                  <a:cubicBezTo>
                    <a:pt x="177423" y="775659"/>
                    <a:pt x="177423" y="776086"/>
                    <a:pt x="177338" y="776342"/>
                  </a:cubicBezTo>
                  <a:lnTo>
                    <a:pt x="171024" y="771477"/>
                  </a:lnTo>
                  <a:cubicBezTo>
                    <a:pt x="173157" y="772928"/>
                    <a:pt x="175290" y="774293"/>
                    <a:pt x="177423" y="775659"/>
                  </a:cubicBezTo>
                  <a:close/>
                  <a:moveTo>
                    <a:pt x="176229" y="782060"/>
                  </a:moveTo>
                  <a:cubicBezTo>
                    <a:pt x="176229" y="782060"/>
                    <a:pt x="176229" y="782231"/>
                    <a:pt x="176229" y="782316"/>
                  </a:cubicBezTo>
                  <a:cubicBezTo>
                    <a:pt x="176058" y="781975"/>
                    <a:pt x="175802" y="781633"/>
                    <a:pt x="175631" y="781292"/>
                  </a:cubicBezTo>
                  <a:cubicBezTo>
                    <a:pt x="175802" y="781548"/>
                    <a:pt x="176058" y="781804"/>
                    <a:pt x="176229" y="782060"/>
                  </a:cubicBezTo>
                  <a:close/>
                  <a:moveTo>
                    <a:pt x="177253" y="787096"/>
                  </a:moveTo>
                  <a:cubicBezTo>
                    <a:pt x="177764" y="787864"/>
                    <a:pt x="178276" y="788632"/>
                    <a:pt x="178788" y="789400"/>
                  </a:cubicBezTo>
                  <a:cubicBezTo>
                    <a:pt x="178191" y="789144"/>
                    <a:pt x="177594" y="788802"/>
                    <a:pt x="176911" y="788546"/>
                  </a:cubicBezTo>
                  <a:cubicBezTo>
                    <a:pt x="176996" y="788120"/>
                    <a:pt x="177167" y="787608"/>
                    <a:pt x="177253" y="787181"/>
                  </a:cubicBezTo>
                  <a:close/>
                  <a:moveTo>
                    <a:pt x="179556" y="790595"/>
                  </a:moveTo>
                  <a:cubicBezTo>
                    <a:pt x="180068" y="791448"/>
                    <a:pt x="180665" y="792216"/>
                    <a:pt x="181177" y="793070"/>
                  </a:cubicBezTo>
                  <a:cubicBezTo>
                    <a:pt x="179556" y="792473"/>
                    <a:pt x="177850" y="791960"/>
                    <a:pt x="176229" y="791448"/>
                  </a:cubicBezTo>
                  <a:cubicBezTo>
                    <a:pt x="176399" y="790595"/>
                    <a:pt x="176655" y="789827"/>
                    <a:pt x="176826" y="788973"/>
                  </a:cubicBezTo>
                  <a:cubicBezTo>
                    <a:pt x="177764" y="789485"/>
                    <a:pt x="178703" y="790083"/>
                    <a:pt x="179556" y="790680"/>
                  </a:cubicBezTo>
                  <a:close/>
                  <a:moveTo>
                    <a:pt x="200459" y="817053"/>
                  </a:moveTo>
                  <a:cubicBezTo>
                    <a:pt x="200459" y="817053"/>
                    <a:pt x="201056" y="817394"/>
                    <a:pt x="201397" y="817565"/>
                  </a:cubicBezTo>
                  <a:cubicBezTo>
                    <a:pt x="201824" y="817821"/>
                    <a:pt x="202250" y="817992"/>
                    <a:pt x="202677" y="818248"/>
                  </a:cubicBezTo>
                  <a:cubicBezTo>
                    <a:pt x="201909" y="817906"/>
                    <a:pt x="201141" y="817565"/>
                    <a:pt x="200459" y="817224"/>
                  </a:cubicBezTo>
                  <a:cubicBezTo>
                    <a:pt x="200459" y="817224"/>
                    <a:pt x="200459" y="817138"/>
                    <a:pt x="200459" y="817053"/>
                  </a:cubicBezTo>
                  <a:close/>
                  <a:moveTo>
                    <a:pt x="200629" y="815517"/>
                  </a:moveTo>
                  <a:cubicBezTo>
                    <a:pt x="200885" y="813212"/>
                    <a:pt x="201141" y="810993"/>
                    <a:pt x="201397" y="808689"/>
                  </a:cubicBezTo>
                  <a:cubicBezTo>
                    <a:pt x="202848" y="809542"/>
                    <a:pt x="204298" y="810310"/>
                    <a:pt x="205834" y="811164"/>
                  </a:cubicBezTo>
                  <a:cubicBezTo>
                    <a:pt x="208137" y="813980"/>
                    <a:pt x="210526" y="816797"/>
                    <a:pt x="212830" y="819528"/>
                  </a:cubicBezTo>
                  <a:lnTo>
                    <a:pt x="212830" y="819528"/>
                  </a:lnTo>
                  <a:cubicBezTo>
                    <a:pt x="212830" y="819528"/>
                    <a:pt x="212830" y="819528"/>
                    <a:pt x="212830" y="819528"/>
                  </a:cubicBezTo>
                  <a:lnTo>
                    <a:pt x="212830" y="819528"/>
                  </a:lnTo>
                  <a:cubicBezTo>
                    <a:pt x="212830" y="819528"/>
                    <a:pt x="212830" y="819528"/>
                    <a:pt x="212830" y="819528"/>
                  </a:cubicBezTo>
                  <a:cubicBezTo>
                    <a:pt x="213598" y="820381"/>
                    <a:pt x="214451" y="821235"/>
                    <a:pt x="215219" y="822088"/>
                  </a:cubicBezTo>
                  <a:cubicBezTo>
                    <a:pt x="210868" y="820040"/>
                    <a:pt x="206516" y="818077"/>
                    <a:pt x="202080" y="816114"/>
                  </a:cubicBezTo>
                  <a:cubicBezTo>
                    <a:pt x="201568" y="815858"/>
                    <a:pt x="201056" y="815687"/>
                    <a:pt x="200459" y="815431"/>
                  </a:cubicBezTo>
                  <a:close/>
                  <a:moveTo>
                    <a:pt x="203957" y="796825"/>
                  </a:moveTo>
                  <a:cubicBezTo>
                    <a:pt x="203615" y="796398"/>
                    <a:pt x="203360" y="795886"/>
                    <a:pt x="203018" y="795460"/>
                  </a:cubicBezTo>
                  <a:cubicBezTo>
                    <a:pt x="203189" y="794265"/>
                    <a:pt x="203274" y="792985"/>
                    <a:pt x="203445" y="791790"/>
                  </a:cubicBezTo>
                  <a:cubicBezTo>
                    <a:pt x="205663" y="793155"/>
                    <a:pt x="207967" y="794521"/>
                    <a:pt x="210270" y="795801"/>
                  </a:cubicBezTo>
                  <a:cubicBezTo>
                    <a:pt x="210526" y="795972"/>
                    <a:pt x="210697" y="795801"/>
                    <a:pt x="210356" y="795630"/>
                  </a:cubicBezTo>
                  <a:cubicBezTo>
                    <a:pt x="208052" y="794265"/>
                    <a:pt x="205748" y="792814"/>
                    <a:pt x="203530" y="791448"/>
                  </a:cubicBezTo>
                  <a:cubicBezTo>
                    <a:pt x="203530" y="791022"/>
                    <a:pt x="203615" y="790595"/>
                    <a:pt x="203701" y="790168"/>
                  </a:cubicBezTo>
                  <a:cubicBezTo>
                    <a:pt x="206345" y="791960"/>
                    <a:pt x="208990" y="793753"/>
                    <a:pt x="211635" y="795545"/>
                  </a:cubicBezTo>
                  <a:lnTo>
                    <a:pt x="211635" y="801519"/>
                  </a:lnTo>
                  <a:cubicBezTo>
                    <a:pt x="211635" y="801519"/>
                    <a:pt x="211635" y="802800"/>
                    <a:pt x="211635" y="802800"/>
                  </a:cubicBezTo>
                  <a:lnTo>
                    <a:pt x="203871" y="796825"/>
                  </a:lnTo>
                  <a:close/>
                  <a:moveTo>
                    <a:pt x="216669" y="815773"/>
                  </a:moveTo>
                  <a:cubicBezTo>
                    <a:pt x="216669" y="815773"/>
                    <a:pt x="216498" y="815687"/>
                    <a:pt x="216413" y="815602"/>
                  </a:cubicBezTo>
                  <a:cubicBezTo>
                    <a:pt x="215986" y="815175"/>
                    <a:pt x="215645" y="814748"/>
                    <a:pt x="215219" y="814322"/>
                  </a:cubicBezTo>
                  <a:cubicBezTo>
                    <a:pt x="215475" y="814492"/>
                    <a:pt x="215645" y="814578"/>
                    <a:pt x="215901" y="814748"/>
                  </a:cubicBezTo>
                  <a:lnTo>
                    <a:pt x="216669" y="815773"/>
                  </a:lnTo>
                  <a:close/>
                  <a:moveTo>
                    <a:pt x="221020" y="819272"/>
                  </a:moveTo>
                  <a:cubicBezTo>
                    <a:pt x="224518" y="822771"/>
                    <a:pt x="228101" y="826270"/>
                    <a:pt x="231685" y="829770"/>
                  </a:cubicBezTo>
                  <a:cubicBezTo>
                    <a:pt x="229979" y="828916"/>
                    <a:pt x="228272" y="828148"/>
                    <a:pt x="226480" y="827295"/>
                  </a:cubicBezTo>
                  <a:cubicBezTo>
                    <a:pt x="224689" y="825246"/>
                    <a:pt x="222897" y="823113"/>
                    <a:pt x="221106" y="821064"/>
                  </a:cubicBezTo>
                  <a:lnTo>
                    <a:pt x="219058" y="818162"/>
                  </a:lnTo>
                  <a:cubicBezTo>
                    <a:pt x="219740" y="818504"/>
                    <a:pt x="220338" y="818845"/>
                    <a:pt x="221020" y="819186"/>
                  </a:cubicBezTo>
                  <a:close/>
                  <a:moveTo>
                    <a:pt x="239961" y="830026"/>
                  </a:moveTo>
                  <a:cubicBezTo>
                    <a:pt x="241496" y="831050"/>
                    <a:pt x="243032" y="832074"/>
                    <a:pt x="244568" y="833098"/>
                  </a:cubicBezTo>
                  <a:cubicBezTo>
                    <a:pt x="246616" y="834464"/>
                    <a:pt x="248578" y="835915"/>
                    <a:pt x="250540" y="837366"/>
                  </a:cubicBezTo>
                  <a:cubicBezTo>
                    <a:pt x="250540" y="837963"/>
                    <a:pt x="250711" y="838561"/>
                    <a:pt x="250796" y="839073"/>
                  </a:cubicBezTo>
                  <a:cubicBezTo>
                    <a:pt x="248151" y="837793"/>
                    <a:pt x="245506" y="836512"/>
                    <a:pt x="242862" y="835232"/>
                  </a:cubicBezTo>
                  <a:cubicBezTo>
                    <a:pt x="241923" y="834379"/>
                    <a:pt x="240984" y="833610"/>
                    <a:pt x="240046" y="832757"/>
                  </a:cubicBezTo>
                  <a:cubicBezTo>
                    <a:pt x="240046" y="831818"/>
                    <a:pt x="239961" y="830879"/>
                    <a:pt x="239875" y="830026"/>
                  </a:cubicBezTo>
                  <a:close/>
                  <a:moveTo>
                    <a:pt x="254976" y="856142"/>
                  </a:moveTo>
                  <a:cubicBezTo>
                    <a:pt x="254806" y="854435"/>
                    <a:pt x="254635" y="852814"/>
                    <a:pt x="254465" y="851107"/>
                  </a:cubicBezTo>
                  <a:cubicBezTo>
                    <a:pt x="258219" y="854521"/>
                    <a:pt x="262058" y="857935"/>
                    <a:pt x="265897" y="861349"/>
                  </a:cubicBezTo>
                  <a:cubicBezTo>
                    <a:pt x="262314" y="859642"/>
                    <a:pt x="258730" y="858020"/>
                    <a:pt x="255062" y="856398"/>
                  </a:cubicBezTo>
                  <a:cubicBezTo>
                    <a:pt x="255062" y="856313"/>
                    <a:pt x="255062" y="856228"/>
                    <a:pt x="255062" y="856142"/>
                  </a:cubicBezTo>
                  <a:close/>
                  <a:moveTo>
                    <a:pt x="252673" y="833440"/>
                  </a:moveTo>
                  <a:cubicBezTo>
                    <a:pt x="252588" y="832245"/>
                    <a:pt x="252502" y="831135"/>
                    <a:pt x="252417" y="829940"/>
                  </a:cubicBezTo>
                  <a:cubicBezTo>
                    <a:pt x="254294" y="831903"/>
                    <a:pt x="256086" y="833952"/>
                    <a:pt x="257962" y="835915"/>
                  </a:cubicBezTo>
                  <a:cubicBezTo>
                    <a:pt x="256171" y="835061"/>
                    <a:pt x="254465" y="834293"/>
                    <a:pt x="252673" y="833440"/>
                  </a:cubicBezTo>
                  <a:close/>
                  <a:moveTo>
                    <a:pt x="247383" y="811249"/>
                  </a:moveTo>
                  <a:lnTo>
                    <a:pt x="238851" y="806214"/>
                  </a:lnTo>
                  <a:cubicBezTo>
                    <a:pt x="238681" y="801519"/>
                    <a:pt x="238510" y="796825"/>
                    <a:pt x="238339" y="792046"/>
                  </a:cubicBezTo>
                  <a:cubicBezTo>
                    <a:pt x="238254" y="788888"/>
                    <a:pt x="238169" y="785730"/>
                    <a:pt x="238084" y="782487"/>
                  </a:cubicBezTo>
                  <a:cubicBezTo>
                    <a:pt x="238851" y="783852"/>
                    <a:pt x="239619" y="785133"/>
                    <a:pt x="240472" y="786498"/>
                  </a:cubicBezTo>
                  <a:cubicBezTo>
                    <a:pt x="240472" y="786583"/>
                    <a:pt x="240729" y="786498"/>
                    <a:pt x="240643" y="786413"/>
                  </a:cubicBezTo>
                  <a:cubicBezTo>
                    <a:pt x="239790" y="784791"/>
                    <a:pt x="238937" y="783255"/>
                    <a:pt x="238084" y="781633"/>
                  </a:cubicBezTo>
                  <a:cubicBezTo>
                    <a:pt x="237998" y="777366"/>
                    <a:pt x="237828" y="773098"/>
                    <a:pt x="237742" y="768831"/>
                  </a:cubicBezTo>
                  <a:cubicBezTo>
                    <a:pt x="240131" y="772074"/>
                    <a:pt x="242520" y="775317"/>
                    <a:pt x="244909" y="778561"/>
                  </a:cubicBezTo>
                  <a:cubicBezTo>
                    <a:pt x="245506" y="789485"/>
                    <a:pt x="246274" y="800410"/>
                    <a:pt x="247383" y="811249"/>
                  </a:cubicBezTo>
                  <a:close/>
                  <a:moveTo>
                    <a:pt x="208052" y="637138"/>
                  </a:moveTo>
                  <a:lnTo>
                    <a:pt x="207881" y="637821"/>
                  </a:lnTo>
                  <a:cubicBezTo>
                    <a:pt x="207711" y="637138"/>
                    <a:pt x="207455" y="636370"/>
                    <a:pt x="207284" y="635687"/>
                  </a:cubicBezTo>
                  <a:cubicBezTo>
                    <a:pt x="207540" y="636200"/>
                    <a:pt x="207796" y="636626"/>
                    <a:pt x="208052" y="637138"/>
                  </a:cubicBezTo>
                  <a:close/>
                  <a:moveTo>
                    <a:pt x="213171" y="643369"/>
                  </a:moveTo>
                  <a:cubicBezTo>
                    <a:pt x="212574" y="642174"/>
                    <a:pt x="212062" y="640979"/>
                    <a:pt x="211465" y="639699"/>
                  </a:cubicBezTo>
                  <a:lnTo>
                    <a:pt x="211806" y="637309"/>
                  </a:lnTo>
                  <a:cubicBezTo>
                    <a:pt x="212830" y="629542"/>
                    <a:pt x="214024" y="621776"/>
                    <a:pt x="215219" y="614009"/>
                  </a:cubicBezTo>
                  <a:cubicBezTo>
                    <a:pt x="217864" y="621264"/>
                    <a:pt x="220508" y="628433"/>
                    <a:pt x="223068" y="635687"/>
                  </a:cubicBezTo>
                  <a:lnTo>
                    <a:pt x="227675" y="648490"/>
                  </a:lnTo>
                  <a:lnTo>
                    <a:pt x="226310" y="654549"/>
                  </a:lnTo>
                  <a:lnTo>
                    <a:pt x="224092" y="665474"/>
                  </a:lnTo>
                  <a:cubicBezTo>
                    <a:pt x="224092" y="665474"/>
                    <a:pt x="224092" y="665730"/>
                    <a:pt x="224092" y="665815"/>
                  </a:cubicBezTo>
                  <a:lnTo>
                    <a:pt x="213256" y="643369"/>
                  </a:lnTo>
                  <a:close/>
                  <a:moveTo>
                    <a:pt x="213256" y="593269"/>
                  </a:moveTo>
                  <a:cubicBezTo>
                    <a:pt x="213256" y="593269"/>
                    <a:pt x="213086" y="592501"/>
                    <a:pt x="212915" y="592160"/>
                  </a:cubicBezTo>
                  <a:cubicBezTo>
                    <a:pt x="212915" y="592160"/>
                    <a:pt x="212915" y="592160"/>
                    <a:pt x="212915" y="592160"/>
                  </a:cubicBezTo>
                  <a:cubicBezTo>
                    <a:pt x="212915" y="592160"/>
                    <a:pt x="212915" y="592160"/>
                    <a:pt x="212915" y="592160"/>
                  </a:cubicBezTo>
                  <a:cubicBezTo>
                    <a:pt x="212915" y="592160"/>
                    <a:pt x="212915" y="592160"/>
                    <a:pt x="212915" y="592160"/>
                  </a:cubicBezTo>
                  <a:cubicBezTo>
                    <a:pt x="212915" y="592160"/>
                    <a:pt x="212915" y="592160"/>
                    <a:pt x="212915" y="592160"/>
                  </a:cubicBezTo>
                  <a:cubicBezTo>
                    <a:pt x="208137" y="578163"/>
                    <a:pt x="202933" y="564165"/>
                    <a:pt x="197899" y="550254"/>
                  </a:cubicBezTo>
                  <a:lnTo>
                    <a:pt x="195084" y="542487"/>
                  </a:lnTo>
                  <a:cubicBezTo>
                    <a:pt x="195084" y="542487"/>
                    <a:pt x="195084" y="542487"/>
                    <a:pt x="195084" y="542487"/>
                  </a:cubicBezTo>
                  <a:cubicBezTo>
                    <a:pt x="199520" y="550254"/>
                    <a:pt x="204127" y="557935"/>
                    <a:pt x="208990" y="565446"/>
                  </a:cubicBezTo>
                  <a:cubicBezTo>
                    <a:pt x="211379" y="569116"/>
                    <a:pt x="213853" y="572615"/>
                    <a:pt x="216328" y="576200"/>
                  </a:cubicBezTo>
                  <a:cubicBezTo>
                    <a:pt x="215219" y="581918"/>
                    <a:pt x="214195" y="587636"/>
                    <a:pt x="213171" y="593355"/>
                  </a:cubicBezTo>
                  <a:close/>
                  <a:moveTo>
                    <a:pt x="210270" y="564421"/>
                  </a:moveTo>
                  <a:cubicBezTo>
                    <a:pt x="205578" y="556313"/>
                    <a:pt x="201141" y="547949"/>
                    <a:pt x="196961" y="539585"/>
                  </a:cubicBezTo>
                  <a:cubicBezTo>
                    <a:pt x="199861" y="535147"/>
                    <a:pt x="202848" y="530709"/>
                    <a:pt x="205834" y="526356"/>
                  </a:cubicBezTo>
                  <a:cubicBezTo>
                    <a:pt x="206687" y="527892"/>
                    <a:pt x="207625" y="529429"/>
                    <a:pt x="208478" y="530965"/>
                  </a:cubicBezTo>
                  <a:cubicBezTo>
                    <a:pt x="206516" y="533952"/>
                    <a:pt x="204554" y="536939"/>
                    <a:pt x="202677" y="540012"/>
                  </a:cubicBezTo>
                  <a:cubicBezTo>
                    <a:pt x="202677" y="540097"/>
                    <a:pt x="202762" y="540183"/>
                    <a:pt x="202848" y="540097"/>
                  </a:cubicBezTo>
                  <a:cubicBezTo>
                    <a:pt x="204810" y="537281"/>
                    <a:pt x="206857" y="534464"/>
                    <a:pt x="208905" y="531648"/>
                  </a:cubicBezTo>
                  <a:cubicBezTo>
                    <a:pt x="213000" y="538817"/>
                    <a:pt x="217096" y="545986"/>
                    <a:pt x="221191" y="553070"/>
                  </a:cubicBezTo>
                  <a:cubicBezTo>
                    <a:pt x="219570" y="560325"/>
                    <a:pt x="218034" y="567494"/>
                    <a:pt x="216584" y="574749"/>
                  </a:cubicBezTo>
                  <a:cubicBezTo>
                    <a:pt x="214451" y="571249"/>
                    <a:pt x="212232" y="567835"/>
                    <a:pt x="210185" y="564336"/>
                  </a:cubicBezTo>
                  <a:close/>
                  <a:moveTo>
                    <a:pt x="210953" y="528916"/>
                  </a:moveTo>
                  <a:cubicBezTo>
                    <a:pt x="213171" y="525929"/>
                    <a:pt x="215475" y="522942"/>
                    <a:pt x="217778" y="520040"/>
                  </a:cubicBezTo>
                  <a:cubicBezTo>
                    <a:pt x="218376" y="519357"/>
                    <a:pt x="218973" y="518589"/>
                    <a:pt x="219485" y="517907"/>
                  </a:cubicBezTo>
                  <a:cubicBezTo>
                    <a:pt x="220935" y="520467"/>
                    <a:pt x="222385" y="523113"/>
                    <a:pt x="223751" y="525673"/>
                  </a:cubicBezTo>
                  <a:lnTo>
                    <a:pt x="226480" y="530709"/>
                  </a:lnTo>
                  <a:cubicBezTo>
                    <a:pt x="224860" y="537366"/>
                    <a:pt x="223239" y="543938"/>
                    <a:pt x="221702" y="550595"/>
                  </a:cubicBezTo>
                  <a:cubicBezTo>
                    <a:pt x="218119" y="543340"/>
                    <a:pt x="214536" y="536086"/>
                    <a:pt x="210868" y="528831"/>
                  </a:cubicBezTo>
                  <a:close/>
                  <a:moveTo>
                    <a:pt x="220850" y="516199"/>
                  </a:moveTo>
                  <a:cubicBezTo>
                    <a:pt x="222129" y="514578"/>
                    <a:pt x="223494" y="512956"/>
                    <a:pt x="224860" y="511420"/>
                  </a:cubicBezTo>
                  <a:cubicBezTo>
                    <a:pt x="226395" y="513980"/>
                    <a:pt x="227931" y="516541"/>
                    <a:pt x="229467" y="519101"/>
                  </a:cubicBezTo>
                  <a:cubicBezTo>
                    <a:pt x="228613" y="522345"/>
                    <a:pt x="227760" y="525673"/>
                    <a:pt x="226993" y="528916"/>
                  </a:cubicBezTo>
                  <a:lnTo>
                    <a:pt x="225115" y="524905"/>
                  </a:lnTo>
                  <a:cubicBezTo>
                    <a:pt x="223751" y="522003"/>
                    <a:pt x="222300" y="519101"/>
                    <a:pt x="220935" y="516199"/>
                  </a:cubicBezTo>
                  <a:close/>
                  <a:moveTo>
                    <a:pt x="227419" y="470879"/>
                  </a:moveTo>
                  <a:lnTo>
                    <a:pt x="227419" y="470879"/>
                  </a:lnTo>
                  <a:cubicBezTo>
                    <a:pt x="227419" y="470879"/>
                    <a:pt x="227419" y="470879"/>
                    <a:pt x="227419" y="470879"/>
                  </a:cubicBezTo>
                  <a:lnTo>
                    <a:pt x="227419" y="470879"/>
                  </a:lnTo>
                  <a:cubicBezTo>
                    <a:pt x="227419" y="470879"/>
                    <a:pt x="227419" y="470879"/>
                    <a:pt x="227419" y="470879"/>
                  </a:cubicBezTo>
                  <a:cubicBezTo>
                    <a:pt x="226907" y="469941"/>
                    <a:pt x="226395" y="469087"/>
                    <a:pt x="225883" y="468148"/>
                  </a:cubicBezTo>
                  <a:cubicBezTo>
                    <a:pt x="226139" y="467722"/>
                    <a:pt x="226310" y="467380"/>
                    <a:pt x="226566" y="466954"/>
                  </a:cubicBezTo>
                  <a:cubicBezTo>
                    <a:pt x="229040" y="471818"/>
                    <a:pt x="231514" y="476683"/>
                    <a:pt x="233988" y="481548"/>
                  </a:cubicBezTo>
                  <a:cubicBezTo>
                    <a:pt x="233733" y="481889"/>
                    <a:pt x="233476" y="482146"/>
                    <a:pt x="233221" y="482487"/>
                  </a:cubicBezTo>
                  <a:cubicBezTo>
                    <a:pt x="231343" y="478646"/>
                    <a:pt x="229381" y="474720"/>
                    <a:pt x="227419" y="470879"/>
                  </a:cubicBezTo>
                  <a:close/>
                  <a:moveTo>
                    <a:pt x="224433" y="434265"/>
                  </a:moveTo>
                  <a:lnTo>
                    <a:pt x="219997" y="436911"/>
                  </a:lnTo>
                  <a:cubicBezTo>
                    <a:pt x="219228" y="437338"/>
                    <a:pt x="218461" y="437850"/>
                    <a:pt x="217693" y="438276"/>
                  </a:cubicBezTo>
                  <a:cubicBezTo>
                    <a:pt x="217607" y="438020"/>
                    <a:pt x="217437" y="437850"/>
                    <a:pt x="217352" y="437594"/>
                  </a:cubicBezTo>
                  <a:cubicBezTo>
                    <a:pt x="219997" y="434521"/>
                    <a:pt x="222641" y="431619"/>
                    <a:pt x="225456" y="428717"/>
                  </a:cubicBezTo>
                  <a:cubicBezTo>
                    <a:pt x="225968" y="430083"/>
                    <a:pt x="226480" y="431449"/>
                    <a:pt x="226993" y="432814"/>
                  </a:cubicBezTo>
                  <a:cubicBezTo>
                    <a:pt x="226139" y="433326"/>
                    <a:pt x="225286" y="433838"/>
                    <a:pt x="224433" y="434265"/>
                  </a:cubicBezTo>
                  <a:close/>
                  <a:moveTo>
                    <a:pt x="223835" y="461662"/>
                  </a:moveTo>
                  <a:lnTo>
                    <a:pt x="223835" y="461662"/>
                  </a:lnTo>
                  <a:cubicBezTo>
                    <a:pt x="223835" y="461662"/>
                    <a:pt x="223835" y="461833"/>
                    <a:pt x="223835" y="461833"/>
                  </a:cubicBezTo>
                  <a:lnTo>
                    <a:pt x="223835" y="462003"/>
                  </a:lnTo>
                  <a:cubicBezTo>
                    <a:pt x="223835" y="462003"/>
                    <a:pt x="223835" y="462003"/>
                    <a:pt x="223835" y="462003"/>
                  </a:cubicBezTo>
                  <a:cubicBezTo>
                    <a:pt x="223835" y="462174"/>
                    <a:pt x="224006" y="462259"/>
                    <a:pt x="224006" y="462430"/>
                  </a:cubicBezTo>
                  <a:cubicBezTo>
                    <a:pt x="223665" y="462686"/>
                    <a:pt x="223239" y="463027"/>
                    <a:pt x="222897" y="463369"/>
                  </a:cubicBezTo>
                  <a:cubicBezTo>
                    <a:pt x="219740" y="457907"/>
                    <a:pt x="216498" y="452530"/>
                    <a:pt x="213256" y="447067"/>
                  </a:cubicBezTo>
                  <a:cubicBezTo>
                    <a:pt x="214195" y="446384"/>
                    <a:pt x="215133" y="445702"/>
                    <a:pt x="216072" y="445019"/>
                  </a:cubicBezTo>
                  <a:cubicBezTo>
                    <a:pt x="218546" y="450567"/>
                    <a:pt x="221106" y="456200"/>
                    <a:pt x="223665" y="461747"/>
                  </a:cubicBezTo>
                  <a:close/>
                  <a:moveTo>
                    <a:pt x="219314" y="466356"/>
                  </a:moveTo>
                  <a:cubicBezTo>
                    <a:pt x="216413" y="468831"/>
                    <a:pt x="213598" y="471392"/>
                    <a:pt x="210868" y="473952"/>
                  </a:cubicBezTo>
                  <a:cubicBezTo>
                    <a:pt x="210611" y="473440"/>
                    <a:pt x="210356" y="472843"/>
                    <a:pt x="210099" y="472330"/>
                  </a:cubicBezTo>
                  <a:lnTo>
                    <a:pt x="210099" y="472330"/>
                  </a:lnTo>
                  <a:cubicBezTo>
                    <a:pt x="210099" y="472330"/>
                    <a:pt x="210099" y="472330"/>
                    <a:pt x="210099" y="472330"/>
                  </a:cubicBezTo>
                  <a:lnTo>
                    <a:pt x="210099" y="472330"/>
                  </a:lnTo>
                  <a:cubicBezTo>
                    <a:pt x="210099" y="472330"/>
                    <a:pt x="210099" y="472330"/>
                    <a:pt x="210099" y="472330"/>
                  </a:cubicBezTo>
                  <a:cubicBezTo>
                    <a:pt x="207625" y="467210"/>
                    <a:pt x="205066" y="462174"/>
                    <a:pt x="202506" y="457053"/>
                  </a:cubicBezTo>
                  <a:cubicBezTo>
                    <a:pt x="203274" y="455943"/>
                    <a:pt x="204042" y="454834"/>
                    <a:pt x="204810" y="453724"/>
                  </a:cubicBezTo>
                  <a:cubicBezTo>
                    <a:pt x="206687" y="452188"/>
                    <a:pt x="208564" y="450737"/>
                    <a:pt x="210441" y="449201"/>
                  </a:cubicBezTo>
                  <a:cubicBezTo>
                    <a:pt x="213427" y="454919"/>
                    <a:pt x="216328" y="460638"/>
                    <a:pt x="219314" y="466356"/>
                  </a:cubicBezTo>
                  <a:close/>
                  <a:moveTo>
                    <a:pt x="190306" y="423170"/>
                  </a:moveTo>
                  <a:cubicBezTo>
                    <a:pt x="188856" y="424279"/>
                    <a:pt x="187491" y="425389"/>
                    <a:pt x="186040" y="426498"/>
                  </a:cubicBezTo>
                  <a:lnTo>
                    <a:pt x="185784" y="425986"/>
                  </a:lnTo>
                  <a:cubicBezTo>
                    <a:pt x="188770" y="423853"/>
                    <a:pt x="191757" y="421804"/>
                    <a:pt x="194828" y="419670"/>
                  </a:cubicBezTo>
                  <a:cubicBezTo>
                    <a:pt x="194828" y="419670"/>
                    <a:pt x="194828" y="419670"/>
                    <a:pt x="194828" y="419670"/>
                  </a:cubicBezTo>
                  <a:cubicBezTo>
                    <a:pt x="193292" y="420780"/>
                    <a:pt x="191841" y="421890"/>
                    <a:pt x="190306" y="423084"/>
                  </a:cubicBezTo>
                  <a:close/>
                  <a:moveTo>
                    <a:pt x="191671" y="443909"/>
                  </a:moveTo>
                  <a:cubicBezTo>
                    <a:pt x="193036" y="446897"/>
                    <a:pt x="194401" y="449969"/>
                    <a:pt x="195766" y="452956"/>
                  </a:cubicBezTo>
                  <a:cubicBezTo>
                    <a:pt x="193890" y="454322"/>
                    <a:pt x="192098" y="455687"/>
                    <a:pt x="190220" y="457053"/>
                  </a:cubicBezTo>
                  <a:lnTo>
                    <a:pt x="190220" y="457053"/>
                  </a:lnTo>
                  <a:cubicBezTo>
                    <a:pt x="190220" y="457053"/>
                    <a:pt x="190050" y="457138"/>
                    <a:pt x="190050" y="457138"/>
                  </a:cubicBezTo>
                  <a:lnTo>
                    <a:pt x="189879" y="457138"/>
                  </a:lnTo>
                  <a:cubicBezTo>
                    <a:pt x="189879" y="457138"/>
                    <a:pt x="189879" y="457309"/>
                    <a:pt x="189879" y="457309"/>
                  </a:cubicBezTo>
                  <a:cubicBezTo>
                    <a:pt x="189709" y="457394"/>
                    <a:pt x="189624" y="457565"/>
                    <a:pt x="189453" y="457651"/>
                  </a:cubicBezTo>
                  <a:cubicBezTo>
                    <a:pt x="185784" y="451932"/>
                    <a:pt x="182030" y="446214"/>
                    <a:pt x="178276" y="440581"/>
                  </a:cubicBezTo>
                  <a:lnTo>
                    <a:pt x="182628" y="436655"/>
                  </a:lnTo>
                  <a:cubicBezTo>
                    <a:pt x="182628" y="436655"/>
                    <a:pt x="182628" y="436399"/>
                    <a:pt x="182457" y="436484"/>
                  </a:cubicBezTo>
                  <a:lnTo>
                    <a:pt x="177935" y="440154"/>
                  </a:lnTo>
                  <a:cubicBezTo>
                    <a:pt x="177935" y="440154"/>
                    <a:pt x="177594" y="439642"/>
                    <a:pt x="177423" y="439386"/>
                  </a:cubicBezTo>
                  <a:cubicBezTo>
                    <a:pt x="180153" y="436826"/>
                    <a:pt x="182969" y="434265"/>
                    <a:pt x="185784" y="431705"/>
                  </a:cubicBezTo>
                  <a:cubicBezTo>
                    <a:pt x="187746" y="435716"/>
                    <a:pt x="189709" y="439813"/>
                    <a:pt x="191586" y="443824"/>
                  </a:cubicBezTo>
                  <a:close/>
                  <a:moveTo>
                    <a:pt x="174949" y="435631"/>
                  </a:moveTo>
                  <a:cubicBezTo>
                    <a:pt x="174949" y="435631"/>
                    <a:pt x="174437" y="434862"/>
                    <a:pt x="174181" y="434521"/>
                  </a:cubicBezTo>
                  <a:cubicBezTo>
                    <a:pt x="177338" y="432131"/>
                    <a:pt x="180495" y="429742"/>
                    <a:pt x="183737" y="427437"/>
                  </a:cubicBezTo>
                  <a:lnTo>
                    <a:pt x="184078" y="428035"/>
                  </a:lnTo>
                  <a:cubicBezTo>
                    <a:pt x="181007" y="430510"/>
                    <a:pt x="177935" y="432985"/>
                    <a:pt x="174949" y="435631"/>
                  </a:cubicBezTo>
                  <a:close/>
                  <a:moveTo>
                    <a:pt x="171366" y="430424"/>
                  </a:moveTo>
                  <a:cubicBezTo>
                    <a:pt x="170598" y="429315"/>
                    <a:pt x="169830" y="428205"/>
                    <a:pt x="169062" y="427096"/>
                  </a:cubicBezTo>
                  <a:cubicBezTo>
                    <a:pt x="167526" y="424962"/>
                    <a:pt x="165991" y="422743"/>
                    <a:pt x="164455" y="420609"/>
                  </a:cubicBezTo>
                  <a:cubicBezTo>
                    <a:pt x="167185" y="418732"/>
                    <a:pt x="170000" y="416854"/>
                    <a:pt x="172816" y="415062"/>
                  </a:cubicBezTo>
                  <a:cubicBezTo>
                    <a:pt x="173925" y="414379"/>
                    <a:pt x="174949" y="413696"/>
                    <a:pt x="176058" y="413013"/>
                  </a:cubicBezTo>
                  <a:cubicBezTo>
                    <a:pt x="176314" y="413440"/>
                    <a:pt x="176570" y="413867"/>
                    <a:pt x="176741" y="414294"/>
                  </a:cubicBezTo>
                  <a:cubicBezTo>
                    <a:pt x="178106" y="416769"/>
                    <a:pt x="179471" y="419073"/>
                    <a:pt x="180750" y="421548"/>
                  </a:cubicBezTo>
                  <a:lnTo>
                    <a:pt x="181774" y="423511"/>
                  </a:lnTo>
                  <a:cubicBezTo>
                    <a:pt x="178276" y="425815"/>
                    <a:pt x="174863" y="428120"/>
                    <a:pt x="171451" y="430510"/>
                  </a:cubicBezTo>
                  <a:close/>
                  <a:moveTo>
                    <a:pt x="172048" y="413696"/>
                  </a:moveTo>
                  <a:cubicBezTo>
                    <a:pt x="168977" y="415318"/>
                    <a:pt x="165905" y="416854"/>
                    <a:pt x="162919" y="418476"/>
                  </a:cubicBezTo>
                  <a:cubicBezTo>
                    <a:pt x="162237" y="417451"/>
                    <a:pt x="161469" y="416513"/>
                    <a:pt x="160786" y="415488"/>
                  </a:cubicBezTo>
                  <a:cubicBezTo>
                    <a:pt x="164370" y="412160"/>
                    <a:pt x="168038" y="408917"/>
                    <a:pt x="171792" y="405759"/>
                  </a:cubicBezTo>
                  <a:cubicBezTo>
                    <a:pt x="173072" y="407807"/>
                    <a:pt x="174266" y="409855"/>
                    <a:pt x="175461" y="411904"/>
                  </a:cubicBezTo>
                  <a:cubicBezTo>
                    <a:pt x="174352" y="412501"/>
                    <a:pt x="173242" y="413013"/>
                    <a:pt x="172048" y="413611"/>
                  </a:cubicBezTo>
                  <a:close/>
                  <a:moveTo>
                    <a:pt x="165991" y="428973"/>
                  </a:moveTo>
                  <a:cubicBezTo>
                    <a:pt x="166758" y="430168"/>
                    <a:pt x="167526" y="431449"/>
                    <a:pt x="168209" y="432643"/>
                  </a:cubicBezTo>
                  <a:cubicBezTo>
                    <a:pt x="167782" y="432985"/>
                    <a:pt x="167355" y="433241"/>
                    <a:pt x="166844" y="433582"/>
                  </a:cubicBezTo>
                  <a:lnTo>
                    <a:pt x="166844" y="433582"/>
                  </a:lnTo>
                  <a:cubicBezTo>
                    <a:pt x="166844" y="433582"/>
                    <a:pt x="166673" y="433668"/>
                    <a:pt x="166673" y="433668"/>
                  </a:cubicBezTo>
                  <a:lnTo>
                    <a:pt x="166502" y="433668"/>
                  </a:lnTo>
                  <a:cubicBezTo>
                    <a:pt x="166502" y="433668"/>
                    <a:pt x="166502" y="433753"/>
                    <a:pt x="166502" y="433753"/>
                  </a:cubicBezTo>
                  <a:cubicBezTo>
                    <a:pt x="164881" y="435033"/>
                    <a:pt x="163175" y="436313"/>
                    <a:pt x="161554" y="437679"/>
                  </a:cubicBezTo>
                  <a:cubicBezTo>
                    <a:pt x="160359" y="435545"/>
                    <a:pt x="159080" y="433411"/>
                    <a:pt x="157885" y="431278"/>
                  </a:cubicBezTo>
                  <a:lnTo>
                    <a:pt x="160275" y="429742"/>
                  </a:lnTo>
                  <a:cubicBezTo>
                    <a:pt x="160275" y="429742"/>
                    <a:pt x="160275" y="429486"/>
                    <a:pt x="160189" y="429571"/>
                  </a:cubicBezTo>
                  <a:lnTo>
                    <a:pt x="157715" y="430936"/>
                  </a:lnTo>
                  <a:lnTo>
                    <a:pt x="157203" y="430083"/>
                  </a:lnTo>
                  <a:lnTo>
                    <a:pt x="155411" y="426840"/>
                  </a:lnTo>
                  <a:cubicBezTo>
                    <a:pt x="157544" y="425389"/>
                    <a:pt x="159592" y="423938"/>
                    <a:pt x="161725" y="422487"/>
                  </a:cubicBezTo>
                  <a:cubicBezTo>
                    <a:pt x="163090" y="424706"/>
                    <a:pt x="164540" y="426840"/>
                    <a:pt x="165905" y="429059"/>
                  </a:cubicBezTo>
                  <a:close/>
                  <a:moveTo>
                    <a:pt x="153620" y="423596"/>
                  </a:moveTo>
                  <a:lnTo>
                    <a:pt x="153108" y="422743"/>
                  </a:lnTo>
                  <a:cubicBezTo>
                    <a:pt x="154473" y="421463"/>
                    <a:pt x="155752" y="420097"/>
                    <a:pt x="157118" y="418817"/>
                  </a:cubicBezTo>
                  <a:cubicBezTo>
                    <a:pt x="157630" y="418390"/>
                    <a:pt x="158056" y="417963"/>
                    <a:pt x="158568" y="417451"/>
                  </a:cubicBezTo>
                  <a:cubicBezTo>
                    <a:pt x="159080" y="418305"/>
                    <a:pt x="159677" y="419073"/>
                    <a:pt x="160189" y="419926"/>
                  </a:cubicBezTo>
                  <a:cubicBezTo>
                    <a:pt x="157971" y="421121"/>
                    <a:pt x="155752" y="422316"/>
                    <a:pt x="153620" y="423596"/>
                  </a:cubicBezTo>
                  <a:close/>
                  <a:moveTo>
                    <a:pt x="155838" y="430595"/>
                  </a:moveTo>
                  <a:cubicBezTo>
                    <a:pt x="155838" y="430595"/>
                    <a:pt x="156179" y="431278"/>
                    <a:pt x="156350" y="431619"/>
                  </a:cubicBezTo>
                  <a:lnTo>
                    <a:pt x="153022" y="433411"/>
                  </a:lnTo>
                  <a:cubicBezTo>
                    <a:pt x="150634" y="434777"/>
                    <a:pt x="148244" y="436143"/>
                    <a:pt x="145856" y="437508"/>
                  </a:cubicBezTo>
                  <a:cubicBezTo>
                    <a:pt x="145514" y="437764"/>
                    <a:pt x="145088" y="437935"/>
                    <a:pt x="144747" y="438191"/>
                  </a:cubicBezTo>
                  <a:cubicBezTo>
                    <a:pt x="144235" y="437338"/>
                    <a:pt x="143638" y="436484"/>
                    <a:pt x="143126" y="435631"/>
                  </a:cubicBezTo>
                  <a:cubicBezTo>
                    <a:pt x="146880" y="432985"/>
                    <a:pt x="150634" y="430254"/>
                    <a:pt x="154388" y="427608"/>
                  </a:cubicBezTo>
                  <a:lnTo>
                    <a:pt x="155923" y="430595"/>
                  </a:lnTo>
                  <a:close/>
                  <a:moveTo>
                    <a:pt x="150207" y="425559"/>
                  </a:moveTo>
                  <a:cubicBezTo>
                    <a:pt x="150889" y="424877"/>
                    <a:pt x="151572" y="424194"/>
                    <a:pt x="152255" y="423596"/>
                  </a:cubicBezTo>
                  <a:lnTo>
                    <a:pt x="152596" y="424194"/>
                  </a:lnTo>
                  <a:cubicBezTo>
                    <a:pt x="151828" y="424621"/>
                    <a:pt x="150975" y="425133"/>
                    <a:pt x="150207" y="425559"/>
                  </a:cubicBezTo>
                  <a:close/>
                  <a:moveTo>
                    <a:pt x="139457" y="430083"/>
                  </a:moveTo>
                  <a:cubicBezTo>
                    <a:pt x="139457" y="430083"/>
                    <a:pt x="138945" y="429315"/>
                    <a:pt x="138689" y="428888"/>
                  </a:cubicBezTo>
                  <a:cubicBezTo>
                    <a:pt x="137580" y="427181"/>
                    <a:pt x="136385" y="425559"/>
                    <a:pt x="135191" y="423938"/>
                  </a:cubicBezTo>
                  <a:cubicBezTo>
                    <a:pt x="139201" y="420524"/>
                    <a:pt x="143211" y="417110"/>
                    <a:pt x="147306" y="413696"/>
                  </a:cubicBezTo>
                  <a:lnTo>
                    <a:pt x="150463" y="419926"/>
                  </a:lnTo>
                  <a:cubicBezTo>
                    <a:pt x="146709" y="423255"/>
                    <a:pt x="143040" y="426584"/>
                    <a:pt x="139457" y="430083"/>
                  </a:cubicBezTo>
                  <a:close/>
                  <a:moveTo>
                    <a:pt x="137324" y="429571"/>
                  </a:moveTo>
                  <a:cubicBezTo>
                    <a:pt x="137665" y="430083"/>
                    <a:pt x="137921" y="430680"/>
                    <a:pt x="138263" y="431192"/>
                  </a:cubicBezTo>
                  <a:cubicBezTo>
                    <a:pt x="136385" y="433070"/>
                    <a:pt x="134423" y="434862"/>
                    <a:pt x="132546" y="436826"/>
                  </a:cubicBezTo>
                  <a:cubicBezTo>
                    <a:pt x="132205" y="437082"/>
                    <a:pt x="131864" y="437338"/>
                    <a:pt x="131437" y="437594"/>
                  </a:cubicBezTo>
                  <a:cubicBezTo>
                    <a:pt x="131266" y="437252"/>
                    <a:pt x="131096" y="436996"/>
                    <a:pt x="130925" y="436655"/>
                  </a:cubicBezTo>
                  <a:lnTo>
                    <a:pt x="127683" y="430510"/>
                  </a:lnTo>
                  <a:cubicBezTo>
                    <a:pt x="129816" y="428547"/>
                    <a:pt x="132035" y="426669"/>
                    <a:pt x="134252" y="424706"/>
                  </a:cubicBezTo>
                  <a:cubicBezTo>
                    <a:pt x="135277" y="426328"/>
                    <a:pt x="136300" y="427949"/>
                    <a:pt x="137324" y="429571"/>
                  </a:cubicBezTo>
                  <a:close/>
                  <a:moveTo>
                    <a:pt x="129560" y="437252"/>
                  </a:moveTo>
                  <a:cubicBezTo>
                    <a:pt x="129816" y="437679"/>
                    <a:pt x="129986" y="438191"/>
                    <a:pt x="130243" y="438618"/>
                  </a:cubicBezTo>
                  <a:cubicBezTo>
                    <a:pt x="126232" y="441690"/>
                    <a:pt x="122223" y="444848"/>
                    <a:pt x="118298" y="448006"/>
                  </a:cubicBezTo>
                  <a:lnTo>
                    <a:pt x="116336" y="443056"/>
                  </a:lnTo>
                  <a:lnTo>
                    <a:pt x="115824" y="441605"/>
                  </a:lnTo>
                  <a:cubicBezTo>
                    <a:pt x="119407" y="438106"/>
                    <a:pt x="123076" y="434692"/>
                    <a:pt x="126830" y="431278"/>
                  </a:cubicBezTo>
                  <a:lnTo>
                    <a:pt x="129560" y="437167"/>
                  </a:lnTo>
                  <a:close/>
                  <a:moveTo>
                    <a:pt x="118640" y="452615"/>
                  </a:moveTo>
                  <a:cubicBezTo>
                    <a:pt x="116592" y="455175"/>
                    <a:pt x="114544" y="457736"/>
                    <a:pt x="112497" y="460382"/>
                  </a:cubicBezTo>
                  <a:cubicBezTo>
                    <a:pt x="110875" y="461662"/>
                    <a:pt x="109254" y="463027"/>
                    <a:pt x="107633" y="464308"/>
                  </a:cubicBezTo>
                  <a:lnTo>
                    <a:pt x="107633" y="464308"/>
                  </a:lnTo>
                  <a:cubicBezTo>
                    <a:pt x="107633" y="464308"/>
                    <a:pt x="107633" y="464308"/>
                    <a:pt x="107633" y="464308"/>
                  </a:cubicBezTo>
                  <a:lnTo>
                    <a:pt x="107549" y="464308"/>
                  </a:lnTo>
                  <a:cubicBezTo>
                    <a:pt x="107549" y="464308"/>
                    <a:pt x="107549" y="464308"/>
                    <a:pt x="107549" y="464308"/>
                  </a:cubicBezTo>
                  <a:cubicBezTo>
                    <a:pt x="106098" y="465673"/>
                    <a:pt x="104562" y="467124"/>
                    <a:pt x="103112" y="468575"/>
                  </a:cubicBezTo>
                  <a:cubicBezTo>
                    <a:pt x="103538" y="466100"/>
                    <a:pt x="104050" y="463625"/>
                    <a:pt x="104477" y="461064"/>
                  </a:cubicBezTo>
                  <a:cubicBezTo>
                    <a:pt x="105500" y="460382"/>
                    <a:pt x="106524" y="459614"/>
                    <a:pt x="107549" y="458931"/>
                  </a:cubicBezTo>
                  <a:cubicBezTo>
                    <a:pt x="111132" y="456456"/>
                    <a:pt x="114715" y="454066"/>
                    <a:pt x="118383" y="451676"/>
                  </a:cubicBezTo>
                  <a:lnTo>
                    <a:pt x="118640" y="452530"/>
                  </a:lnTo>
                  <a:close/>
                  <a:moveTo>
                    <a:pt x="106524" y="457907"/>
                  </a:moveTo>
                  <a:cubicBezTo>
                    <a:pt x="105927" y="458419"/>
                    <a:pt x="105416" y="458845"/>
                    <a:pt x="104818" y="459357"/>
                  </a:cubicBezTo>
                  <a:cubicBezTo>
                    <a:pt x="105245" y="457309"/>
                    <a:pt x="105586" y="455346"/>
                    <a:pt x="106012" y="453298"/>
                  </a:cubicBezTo>
                  <a:lnTo>
                    <a:pt x="106524" y="450993"/>
                  </a:lnTo>
                  <a:cubicBezTo>
                    <a:pt x="109340" y="448091"/>
                    <a:pt x="112241" y="445190"/>
                    <a:pt x="115141" y="442373"/>
                  </a:cubicBezTo>
                  <a:lnTo>
                    <a:pt x="115483" y="443397"/>
                  </a:lnTo>
                  <a:lnTo>
                    <a:pt x="117360" y="448945"/>
                  </a:lnTo>
                  <a:cubicBezTo>
                    <a:pt x="113691" y="451932"/>
                    <a:pt x="110108" y="454919"/>
                    <a:pt x="106524" y="457992"/>
                  </a:cubicBezTo>
                  <a:close/>
                  <a:moveTo>
                    <a:pt x="102258" y="461577"/>
                  </a:moveTo>
                  <a:cubicBezTo>
                    <a:pt x="100125" y="463369"/>
                    <a:pt x="98078" y="465247"/>
                    <a:pt x="95945" y="467124"/>
                  </a:cubicBezTo>
                  <a:cubicBezTo>
                    <a:pt x="95945" y="467124"/>
                    <a:pt x="96030" y="467295"/>
                    <a:pt x="96116" y="467295"/>
                  </a:cubicBezTo>
                  <a:cubicBezTo>
                    <a:pt x="97993" y="465929"/>
                    <a:pt x="99955" y="464478"/>
                    <a:pt x="101917" y="463113"/>
                  </a:cubicBezTo>
                  <a:cubicBezTo>
                    <a:pt x="101150" y="466185"/>
                    <a:pt x="100382" y="469258"/>
                    <a:pt x="99614" y="472330"/>
                  </a:cubicBezTo>
                  <a:cubicBezTo>
                    <a:pt x="96798" y="475232"/>
                    <a:pt x="93983" y="478219"/>
                    <a:pt x="91253" y="481292"/>
                  </a:cubicBezTo>
                  <a:cubicBezTo>
                    <a:pt x="88096" y="484962"/>
                    <a:pt x="84939" y="488632"/>
                    <a:pt x="81953" y="492387"/>
                  </a:cubicBezTo>
                  <a:cubicBezTo>
                    <a:pt x="82294" y="490680"/>
                    <a:pt x="82550" y="488973"/>
                    <a:pt x="82892" y="487352"/>
                  </a:cubicBezTo>
                  <a:cubicBezTo>
                    <a:pt x="83745" y="482999"/>
                    <a:pt x="84683" y="478732"/>
                    <a:pt x="85622" y="474379"/>
                  </a:cubicBezTo>
                  <a:cubicBezTo>
                    <a:pt x="91509" y="466954"/>
                    <a:pt x="97822" y="459870"/>
                    <a:pt x="104562" y="453212"/>
                  </a:cubicBezTo>
                  <a:cubicBezTo>
                    <a:pt x="103795" y="456029"/>
                    <a:pt x="103112" y="458845"/>
                    <a:pt x="102344" y="461662"/>
                  </a:cubicBezTo>
                  <a:close/>
                  <a:moveTo>
                    <a:pt x="83915" y="469770"/>
                  </a:moveTo>
                  <a:cubicBezTo>
                    <a:pt x="81953" y="472416"/>
                    <a:pt x="80076" y="475147"/>
                    <a:pt x="78284" y="477963"/>
                  </a:cubicBezTo>
                  <a:cubicBezTo>
                    <a:pt x="81526" y="465844"/>
                    <a:pt x="85110" y="453810"/>
                    <a:pt x="89120" y="441946"/>
                  </a:cubicBezTo>
                  <a:cubicBezTo>
                    <a:pt x="89632" y="440410"/>
                    <a:pt x="90229" y="438874"/>
                    <a:pt x="90741" y="437423"/>
                  </a:cubicBezTo>
                  <a:cubicBezTo>
                    <a:pt x="92874" y="434777"/>
                    <a:pt x="95007" y="432131"/>
                    <a:pt x="97225" y="429571"/>
                  </a:cubicBezTo>
                  <a:lnTo>
                    <a:pt x="93642" y="439215"/>
                  </a:lnTo>
                  <a:cubicBezTo>
                    <a:pt x="92276" y="443312"/>
                    <a:pt x="90826" y="447323"/>
                    <a:pt x="89461" y="451420"/>
                  </a:cubicBezTo>
                  <a:cubicBezTo>
                    <a:pt x="87499" y="457480"/>
                    <a:pt x="85622" y="463625"/>
                    <a:pt x="83830" y="469770"/>
                  </a:cubicBezTo>
                  <a:close/>
                  <a:moveTo>
                    <a:pt x="80673" y="480780"/>
                  </a:moveTo>
                  <a:cubicBezTo>
                    <a:pt x="80673" y="480780"/>
                    <a:pt x="80844" y="480524"/>
                    <a:pt x="80929" y="480439"/>
                  </a:cubicBezTo>
                  <a:cubicBezTo>
                    <a:pt x="80417" y="482402"/>
                    <a:pt x="79905" y="484365"/>
                    <a:pt x="79393" y="486328"/>
                  </a:cubicBezTo>
                  <a:cubicBezTo>
                    <a:pt x="78284" y="490680"/>
                    <a:pt x="77260" y="495119"/>
                    <a:pt x="76322" y="499471"/>
                  </a:cubicBezTo>
                  <a:cubicBezTo>
                    <a:pt x="74701" y="501605"/>
                    <a:pt x="73165" y="503653"/>
                    <a:pt x="71630" y="505787"/>
                  </a:cubicBezTo>
                  <a:cubicBezTo>
                    <a:pt x="72909" y="499898"/>
                    <a:pt x="74275" y="494009"/>
                    <a:pt x="75725" y="488120"/>
                  </a:cubicBezTo>
                  <a:cubicBezTo>
                    <a:pt x="77346" y="485645"/>
                    <a:pt x="79052" y="483170"/>
                    <a:pt x="80759" y="480695"/>
                  </a:cubicBezTo>
                  <a:close/>
                  <a:moveTo>
                    <a:pt x="72227" y="506384"/>
                  </a:moveTo>
                  <a:cubicBezTo>
                    <a:pt x="73336" y="505104"/>
                    <a:pt x="74445" y="503824"/>
                    <a:pt x="75555" y="502544"/>
                  </a:cubicBezTo>
                  <a:cubicBezTo>
                    <a:pt x="75042" y="505104"/>
                    <a:pt x="74445" y="507665"/>
                    <a:pt x="73933" y="510225"/>
                  </a:cubicBezTo>
                  <a:cubicBezTo>
                    <a:pt x="72483" y="511847"/>
                    <a:pt x="71032" y="513468"/>
                    <a:pt x="69582" y="515005"/>
                  </a:cubicBezTo>
                  <a:cubicBezTo>
                    <a:pt x="70094" y="512530"/>
                    <a:pt x="70606" y="510054"/>
                    <a:pt x="71118" y="507665"/>
                  </a:cubicBezTo>
                  <a:lnTo>
                    <a:pt x="72227" y="506384"/>
                  </a:lnTo>
                  <a:close/>
                  <a:moveTo>
                    <a:pt x="64293" y="515005"/>
                  </a:moveTo>
                  <a:lnTo>
                    <a:pt x="64293" y="515005"/>
                  </a:lnTo>
                  <a:cubicBezTo>
                    <a:pt x="64293" y="515005"/>
                    <a:pt x="64293" y="515175"/>
                    <a:pt x="64293" y="515175"/>
                  </a:cubicBezTo>
                  <a:lnTo>
                    <a:pt x="64293" y="515346"/>
                  </a:lnTo>
                  <a:cubicBezTo>
                    <a:pt x="64293" y="515346"/>
                    <a:pt x="64293" y="515346"/>
                    <a:pt x="64293" y="515346"/>
                  </a:cubicBezTo>
                  <a:cubicBezTo>
                    <a:pt x="63781" y="517736"/>
                    <a:pt x="63354" y="520211"/>
                    <a:pt x="62927" y="522686"/>
                  </a:cubicBezTo>
                  <a:cubicBezTo>
                    <a:pt x="60965" y="524990"/>
                    <a:pt x="59003" y="527210"/>
                    <a:pt x="57126" y="529514"/>
                  </a:cubicBezTo>
                  <a:cubicBezTo>
                    <a:pt x="58576" y="523796"/>
                    <a:pt x="60539" y="518163"/>
                    <a:pt x="62757" y="512615"/>
                  </a:cubicBezTo>
                  <a:cubicBezTo>
                    <a:pt x="64207" y="509030"/>
                    <a:pt x="65914" y="505616"/>
                    <a:pt x="67620" y="502202"/>
                  </a:cubicBezTo>
                  <a:cubicBezTo>
                    <a:pt x="66510" y="506470"/>
                    <a:pt x="65402" y="510737"/>
                    <a:pt x="64377" y="515005"/>
                  </a:cubicBezTo>
                  <a:close/>
                  <a:moveTo>
                    <a:pt x="68473" y="520040"/>
                  </a:moveTo>
                  <a:cubicBezTo>
                    <a:pt x="69923" y="518589"/>
                    <a:pt x="71374" y="517138"/>
                    <a:pt x="72909" y="515687"/>
                  </a:cubicBezTo>
                  <a:cubicBezTo>
                    <a:pt x="72483" y="517736"/>
                    <a:pt x="72142" y="519784"/>
                    <a:pt x="71801" y="521918"/>
                  </a:cubicBezTo>
                  <a:lnTo>
                    <a:pt x="71801" y="521918"/>
                  </a:lnTo>
                  <a:cubicBezTo>
                    <a:pt x="71801" y="521918"/>
                    <a:pt x="71801" y="522089"/>
                    <a:pt x="71801" y="522089"/>
                  </a:cubicBezTo>
                  <a:lnTo>
                    <a:pt x="71801" y="522259"/>
                  </a:lnTo>
                  <a:cubicBezTo>
                    <a:pt x="71801" y="522259"/>
                    <a:pt x="71801" y="522259"/>
                    <a:pt x="71801" y="522259"/>
                  </a:cubicBezTo>
                  <a:cubicBezTo>
                    <a:pt x="71544" y="524478"/>
                    <a:pt x="71289" y="526697"/>
                    <a:pt x="71032" y="528831"/>
                  </a:cubicBezTo>
                  <a:lnTo>
                    <a:pt x="70606" y="529770"/>
                  </a:lnTo>
                  <a:cubicBezTo>
                    <a:pt x="70606" y="529770"/>
                    <a:pt x="70776" y="529941"/>
                    <a:pt x="70776" y="529855"/>
                  </a:cubicBezTo>
                  <a:cubicBezTo>
                    <a:pt x="70776" y="529770"/>
                    <a:pt x="70862" y="529685"/>
                    <a:pt x="70947" y="529514"/>
                  </a:cubicBezTo>
                  <a:cubicBezTo>
                    <a:pt x="70862" y="530367"/>
                    <a:pt x="70776" y="531306"/>
                    <a:pt x="70606" y="532160"/>
                  </a:cubicBezTo>
                  <a:cubicBezTo>
                    <a:pt x="68729" y="533952"/>
                    <a:pt x="66767" y="535830"/>
                    <a:pt x="64890" y="537622"/>
                  </a:cubicBezTo>
                  <a:cubicBezTo>
                    <a:pt x="66084" y="531733"/>
                    <a:pt x="67279" y="525844"/>
                    <a:pt x="68558" y="519955"/>
                  </a:cubicBezTo>
                  <a:close/>
                  <a:moveTo>
                    <a:pt x="75384" y="532416"/>
                  </a:moveTo>
                  <a:cubicBezTo>
                    <a:pt x="80161" y="528319"/>
                    <a:pt x="84939" y="524222"/>
                    <a:pt x="89632" y="520211"/>
                  </a:cubicBezTo>
                  <a:cubicBezTo>
                    <a:pt x="88693" y="527295"/>
                    <a:pt x="87925" y="534293"/>
                    <a:pt x="87243" y="541377"/>
                  </a:cubicBezTo>
                  <a:cubicBezTo>
                    <a:pt x="86731" y="541804"/>
                    <a:pt x="86304" y="542316"/>
                    <a:pt x="85792" y="542743"/>
                  </a:cubicBezTo>
                  <a:lnTo>
                    <a:pt x="85792" y="542743"/>
                  </a:lnTo>
                  <a:cubicBezTo>
                    <a:pt x="85792" y="542743"/>
                    <a:pt x="85792" y="542828"/>
                    <a:pt x="85792" y="542828"/>
                  </a:cubicBezTo>
                  <a:lnTo>
                    <a:pt x="85707" y="542828"/>
                  </a:lnTo>
                  <a:cubicBezTo>
                    <a:pt x="85707" y="542828"/>
                    <a:pt x="85707" y="542914"/>
                    <a:pt x="85707" y="542914"/>
                  </a:cubicBezTo>
                  <a:cubicBezTo>
                    <a:pt x="82721" y="546157"/>
                    <a:pt x="79820" y="549400"/>
                    <a:pt x="76919" y="552643"/>
                  </a:cubicBezTo>
                  <a:cubicBezTo>
                    <a:pt x="76919" y="552643"/>
                    <a:pt x="76919" y="552643"/>
                    <a:pt x="76919" y="552643"/>
                  </a:cubicBezTo>
                  <a:cubicBezTo>
                    <a:pt x="75298" y="554436"/>
                    <a:pt x="73677" y="556313"/>
                    <a:pt x="72056" y="558191"/>
                  </a:cubicBezTo>
                  <a:cubicBezTo>
                    <a:pt x="72995" y="549571"/>
                    <a:pt x="74189" y="541036"/>
                    <a:pt x="75469" y="532416"/>
                  </a:cubicBezTo>
                  <a:close/>
                  <a:moveTo>
                    <a:pt x="78370" y="557337"/>
                  </a:moveTo>
                  <a:lnTo>
                    <a:pt x="81441" y="566214"/>
                  </a:lnTo>
                  <a:cubicBezTo>
                    <a:pt x="78114" y="570310"/>
                    <a:pt x="74872" y="574407"/>
                    <a:pt x="71630" y="578589"/>
                  </a:cubicBezTo>
                  <a:lnTo>
                    <a:pt x="71630" y="578589"/>
                  </a:lnTo>
                  <a:cubicBezTo>
                    <a:pt x="71630" y="578589"/>
                    <a:pt x="71544" y="578675"/>
                    <a:pt x="71544" y="578675"/>
                  </a:cubicBezTo>
                  <a:lnTo>
                    <a:pt x="71459" y="578675"/>
                  </a:lnTo>
                  <a:cubicBezTo>
                    <a:pt x="71459" y="578675"/>
                    <a:pt x="71459" y="578760"/>
                    <a:pt x="71459" y="578760"/>
                  </a:cubicBezTo>
                  <a:cubicBezTo>
                    <a:pt x="70947" y="579528"/>
                    <a:pt x="70435" y="580296"/>
                    <a:pt x="69923" y="580979"/>
                  </a:cubicBezTo>
                  <a:cubicBezTo>
                    <a:pt x="70350" y="575346"/>
                    <a:pt x="70776" y="569713"/>
                    <a:pt x="71374" y="564165"/>
                  </a:cubicBezTo>
                  <a:cubicBezTo>
                    <a:pt x="73763" y="561861"/>
                    <a:pt x="76066" y="559557"/>
                    <a:pt x="78455" y="557252"/>
                  </a:cubicBezTo>
                  <a:close/>
                  <a:moveTo>
                    <a:pt x="69923" y="631335"/>
                  </a:moveTo>
                  <a:cubicBezTo>
                    <a:pt x="71885" y="636114"/>
                    <a:pt x="73848" y="640808"/>
                    <a:pt x="75810" y="645502"/>
                  </a:cubicBezTo>
                  <a:lnTo>
                    <a:pt x="74616" y="647721"/>
                  </a:lnTo>
                  <a:cubicBezTo>
                    <a:pt x="73506" y="645502"/>
                    <a:pt x="72483" y="643283"/>
                    <a:pt x="71374" y="641064"/>
                  </a:cubicBezTo>
                  <a:cubicBezTo>
                    <a:pt x="70264" y="638760"/>
                    <a:pt x="69241" y="636456"/>
                    <a:pt x="68131" y="634151"/>
                  </a:cubicBezTo>
                  <a:cubicBezTo>
                    <a:pt x="68643" y="633212"/>
                    <a:pt x="69241" y="632273"/>
                    <a:pt x="69753" y="631335"/>
                  </a:cubicBezTo>
                  <a:close/>
                  <a:moveTo>
                    <a:pt x="76493" y="647039"/>
                  </a:moveTo>
                  <a:cubicBezTo>
                    <a:pt x="77346" y="649002"/>
                    <a:pt x="78114" y="650965"/>
                    <a:pt x="78967" y="652928"/>
                  </a:cubicBezTo>
                  <a:cubicBezTo>
                    <a:pt x="81356" y="658305"/>
                    <a:pt x="83745" y="663682"/>
                    <a:pt x="86219" y="669059"/>
                  </a:cubicBezTo>
                  <a:lnTo>
                    <a:pt x="85622" y="670253"/>
                  </a:lnTo>
                  <a:cubicBezTo>
                    <a:pt x="82124" y="663255"/>
                    <a:pt x="78626" y="656171"/>
                    <a:pt x="75213" y="649087"/>
                  </a:cubicBezTo>
                  <a:lnTo>
                    <a:pt x="76408" y="647124"/>
                  </a:lnTo>
                  <a:close/>
                  <a:moveTo>
                    <a:pt x="100979" y="699016"/>
                  </a:moveTo>
                  <a:cubicBezTo>
                    <a:pt x="102003" y="700808"/>
                    <a:pt x="102941" y="702601"/>
                    <a:pt x="103965" y="704393"/>
                  </a:cubicBezTo>
                  <a:lnTo>
                    <a:pt x="103795" y="704905"/>
                  </a:lnTo>
                  <a:cubicBezTo>
                    <a:pt x="103795" y="704905"/>
                    <a:pt x="103624" y="705332"/>
                    <a:pt x="103624" y="705502"/>
                  </a:cubicBezTo>
                  <a:lnTo>
                    <a:pt x="102770" y="705246"/>
                  </a:lnTo>
                  <a:cubicBezTo>
                    <a:pt x="102088" y="703966"/>
                    <a:pt x="101491" y="702601"/>
                    <a:pt x="100808" y="701235"/>
                  </a:cubicBezTo>
                  <a:lnTo>
                    <a:pt x="101064" y="698845"/>
                  </a:lnTo>
                  <a:close/>
                  <a:moveTo>
                    <a:pt x="96457" y="679386"/>
                  </a:moveTo>
                  <a:cubicBezTo>
                    <a:pt x="96457" y="679386"/>
                    <a:pt x="96884" y="678618"/>
                    <a:pt x="97054" y="678191"/>
                  </a:cubicBezTo>
                  <a:cubicBezTo>
                    <a:pt x="98249" y="681263"/>
                    <a:pt x="99443" y="684336"/>
                    <a:pt x="100637" y="687409"/>
                  </a:cubicBezTo>
                  <a:cubicBezTo>
                    <a:pt x="99272" y="684763"/>
                    <a:pt x="97822" y="682117"/>
                    <a:pt x="96457" y="679386"/>
                  </a:cubicBezTo>
                  <a:close/>
                  <a:moveTo>
                    <a:pt x="114544" y="726071"/>
                  </a:moveTo>
                  <a:cubicBezTo>
                    <a:pt x="114544" y="726071"/>
                    <a:pt x="114544" y="725133"/>
                    <a:pt x="114800" y="724877"/>
                  </a:cubicBezTo>
                  <a:cubicBezTo>
                    <a:pt x="115141" y="724877"/>
                    <a:pt x="115398" y="725047"/>
                    <a:pt x="115739" y="725047"/>
                  </a:cubicBezTo>
                  <a:cubicBezTo>
                    <a:pt x="116336" y="726071"/>
                    <a:pt x="116933" y="727096"/>
                    <a:pt x="117616" y="728205"/>
                  </a:cubicBezTo>
                  <a:cubicBezTo>
                    <a:pt x="118213" y="729400"/>
                    <a:pt x="118725" y="730680"/>
                    <a:pt x="119322" y="731875"/>
                  </a:cubicBezTo>
                  <a:cubicBezTo>
                    <a:pt x="118213" y="731022"/>
                    <a:pt x="117189" y="730168"/>
                    <a:pt x="116336" y="729144"/>
                  </a:cubicBezTo>
                  <a:cubicBezTo>
                    <a:pt x="115824" y="728546"/>
                    <a:pt x="115398" y="727949"/>
                    <a:pt x="115056" y="727352"/>
                  </a:cubicBezTo>
                  <a:cubicBezTo>
                    <a:pt x="114800" y="726925"/>
                    <a:pt x="114629" y="726498"/>
                    <a:pt x="114629" y="726071"/>
                  </a:cubicBezTo>
                  <a:close/>
                  <a:moveTo>
                    <a:pt x="118128" y="733753"/>
                  </a:moveTo>
                  <a:lnTo>
                    <a:pt x="121370" y="736228"/>
                  </a:lnTo>
                  <a:cubicBezTo>
                    <a:pt x="122223" y="738020"/>
                    <a:pt x="123076" y="739898"/>
                    <a:pt x="123929" y="741690"/>
                  </a:cubicBezTo>
                  <a:lnTo>
                    <a:pt x="123929" y="741861"/>
                  </a:lnTo>
                  <a:cubicBezTo>
                    <a:pt x="123929" y="741861"/>
                    <a:pt x="124100" y="742032"/>
                    <a:pt x="124100" y="742032"/>
                  </a:cubicBezTo>
                  <a:cubicBezTo>
                    <a:pt x="125550" y="745019"/>
                    <a:pt x="127001" y="748091"/>
                    <a:pt x="128451" y="751078"/>
                  </a:cubicBezTo>
                  <a:lnTo>
                    <a:pt x="127769" y="753298"/>
                  </a:lnTo>
                  <a:lnTo>
                    <a:pt x="122649" y="744165"/>
                  </a:lnTo>
                  <a:cubicBezTo>
                    <a:pt x="120516" y="740239"/>
                    <a:pt x="118469" y="736399"/>
                    <a:pt x="116421" y="732473"/>
                  </a:cubicBezTo>
                  <a:cubicBezTo>
                    <a:pt x="117019" y="732985"/>
                    <a:pt x="117530" y="733411"/>
                    <a:pt x="118128" y="733838"/>
                  </a:cubicBezTo>
                  <a:close/>
                  <a:moveTo>
                    <a:pt x="118383" y="717451"/>
                  </a:moveTo>
                  <a:cubicBezTo>
                    <a:pt x="117872" y="716256"/>
                    <a:pt x="117274" y="715061"/>
                    <a:pt x="116762" y="713867"/>
                  </a:cubicBezTo>
                  <a:lnTo>
                    <a:pt x="121540" y="715488"/>
                  </a:lnTo>
                  <a:cubicBezTo>
                    <a:pt x="122564" y="715915"/>
                    <a:pt x="123673" y="716256"/>
                    <a:pt x="124697" y="716683"/>
                  </a:cubicBezTo>
                  <a:lnTo>
                    <a:pt x="123929" y="721719"/>
                  </a:lnTo>
                  <a:cubicBezTo>
                    <a:pt x="123332" y="721206"/>
                    <a:pt x="122649" y="720780"/>
                    <a:pt x="121967" y="720268"/>
                  </a:cubicBezTo>
                  <a:lnTo>
                    <a:pt x="118298" y="717451"/>
                  </a:lnTo>
                  <a:close/>
                  <a:moveTo>
                    <a:pt x="132376" y="738788"/>
                  </a:moveTo>
                  <a:lnTo>
                    <a:pt x="132376" y="739044"/>
                  </a:lnTo>
                  <a:cubicBezTo>
                    <a:pt x="132376" y="739044"/>
                    <a:pt x="131864" y="738447"/>
                    <a:pt x="131608" y="738105"/>
                  </a:cubicBezTo>
                  <a:cubicBezTo>
                    <a:pt x="131864" y="738276"/>
                    <a:pt x="132119" y="738532"/>
                    <a:pt x="132376" y="738703"/>
                  </a:cubicBezTo>
                  <a:close/>
                  <a:moveTo>
                    <a:pt x="160957" y="785047"/>
                  </a:moveTo>
                  <a:cubicBezTo>
                    <a:pt x="161554" y="785730"/>
                    <a:pt x="162151" y="786498"/>
                    <a:pt x="162663" y="787266"/>
                  </a:cubicBezTo>
                  <a:cubicBezTo>
                    <a:pt x="161980" y="787010"/>
                    <a:pt x="161213" y="786839"/>
                    <a:pt x="160445" y="786669"/>
                  </a:cubicBezTo>
                  <a:lnTo>
                    <a:pt x="160872" y="785133"/>
                  </a:lnTo>
                  <a:close/>
                  <a:moveTo>
                    <a:pt x="164540" y="772501"/>
                  </a:moveTo>
                  <a:cubicBezTo>
                    <a:pt x="166502" y="773952"/>
                    <a:pt x="168550" y="775488"/>
                    <a:pt x="170512" y="776939"/>
                  </a:cubicBezTo>
                  <a:cubicBezTo>
                    <a:pt x="172219" y="779585"/>
                    <a:pt x="173925" y="782231"/>
                    <a:pt x="175717" y="784877"/>
                  </a:cubicBezTo>
                  <a:cubicBezTo>
                    <a:pt x="175546" y="785815"/>
                    <a:pt x="175375" y="786839"/>
                    <a:pt x="175205" y="787778"/>
                  </a:cubicBezTo>
                  <a:cubicBezTo>
                    <a:pt x="175205" y="787778"/>
                    <a:pt x="175120" y="787949"/>
                    <a:pt x="175205" y="787949"/>
                  </a:cubicBezTo>
                  <a:cubicBezTo>
                    <a:pt x="175205" y="787949"/>
                    <a:pt x="175205" y="787949"/>
                    <a:pt x="175205" y="787949"/>
                  </a:cubicBezTo>
                  <a:cubicBezTo>
                    <a:pt x="175034" y="788973"/>
                    <a:pt x="174863" y="789912"/>
                    <a:pt x="174693" y="790936"/>
                  </a:cubicBezTo>
                  <a:cubicBezTo>
                    <a:pt x="173840" y="790680"/>
                    <a:pt x="172987" y="790339"/>
                    <a:pt x="172133" y="790083"/>
                  </a:cubicBezTo>
                  <a:cubicBezTo>
                    <a:pt x="170598" y="788461"/>
                    <a:pt x="169062" y="786839"/>
                    <a:pt x="167526" y="785218"/>
                  </a:cubicBezTo>
                  <a:cubicBezTo>
                    <a:pt x="165991" y="783170"/>
                    <a:pt x="164370" y="781036"/>
                    <a:pt x="162834" y="778987"/>
                  </a:cubicBezTo>
                  <a:cubicBezTo>
                    <a:pt x="163431" y="776854"/>
                    <a:pt x="164113" y="774635"/>
                    <a:pt x="164711" y="772501"/>
                  </a:cubicBezTo>
                  <a:close/>
                  <a:moveTo>
                    <a:pt x="180836" y="809115"/>
                  </a:moveTo>
                  <a:cubicBezTo>
                    <a:pt x="178106" y="808006"/>
                    <a:pt x="175375" y="806896"/>
                    <a:pt x="172645" y="805787"/>
                  </a:cubicBezTo>
                  <a:lnTo>
                    <a:pt x="173840" y="800837"/>
                  </a:lnTo>
                  <a:cubicBezTo>
                    <a:pt x="176143" y="803653"/>
                    <a:pt x="178532" y="806384"/>
                    <a:pt x="180836" y="809201"/>
                  </a:cubicBezTo>
                  <a:close/>
                  <a:moveTo>
                    <a:pt x="176911" y="797679"/>
                  </a:moveTo>
                  <a:cubicBezTo>
                    <a:pt x="180750" y="801946"/>
                    <a:pt x="184675" y="806128"/>
                    <a:pt x="188685" y="810225"/>
                  </a:cubicBezTo>
                  <a:cubicBezTo>
                    <a:pt x="187661" y="809798"/>
                    <a:pt x="186723" y="809371"/>
                    <a:pt x="185699" y="808945"/>
                  </a:cubicBezTo>
                  <a:cubicBezTo>
                    <a:pt x="182713" y="805189"/>
                    <a:pt x="179812" y="801434"/>
                    <a:pt x="176911" y="797679"/>
                  </a:cubicBezTo>
                  <a:close/>
                  <a:moveTo>
                    <a:pt x="190220" y="811932"/>
                  </a:moveTo>
                  <a:cubicBezTo>
                    <a:pt x="190733" y="812529"/>
                    <a:pt x="191330" y="813127"/>
                    <a:pt x="191841" y="813639"/>
                  </a:cubicBezTo>
                  <a:cubicBezTo>
                    <a:pt x="190647" y="813127"/>
                    <a:pt x="189367" y="812615"/>
                    <a:pt x="188087" y="812103"/>
                  </a:cubicBezTo>
                  <a:cubicBezTo>
                    <a:pt x="187576" y="811420"/>
                    <a:pt x="187064" y="810737"/>
                    <a:pt x="186552" y="810140"/>
                  </a:cubicBezTo>
                  <a:cubicBezTo>
                    <a:pt x="187746" y="810737"/>
                    <a:pt x="188941" y="811334"/>
                    <a:pt x="190220" y="811932"/>
                  </a:cubicBezTo>
                  <a:close/>
                  <a:moveTo>
                    <a:pt x="196193" y="818077"/>
                  </a:moveTo>
                  <a:cubicBezTo>
                    <a:pt x="196875" y="818760"/>
                    <a:pt x="197558" y="819528"/>
                    <a:pt x="198326" y="820211"/>
                  </a:cubicBezTo>
                  <a:cubicBezTo>
                    <a:pt x="198326" y="820808"/>
                    <a:pt x="198326" y="821491"/>
                    <a:pt x="198326" y="822088"/>
                  </a:cubicBezTo>
                  <a:lnTo>
                    <a:pt x="198326" y="824563"/>
                  </a:lnTo>
                  <a:cubicBezTo>
                    <a:pt x="195852" y="821491"/>
                    <a:pt x="193378" y="818418"/>
                    <a:pt x="190903" y="815346"/>
                  </a:cubicBezTo>
                  <a:cubicBezTo>
                    <a:pt x="192695" y="816199"/>
                    <a:pt x="194486" y="817053"/>
                    <a:pt x="196193" y="817906"/>
                  </a:cubicBezTo>
                  <a:close/>
                  <a:moveTo>
                    <a:pt x="199861" y="822174"/>
                  </a:moveTo>
                  <a:cubicBezTo>
                    <a:pt x="199861" y="822174"/>
                    <a:pt x="199861" y="822003"/>
                    <a:pt x="199861" y="821918"/>
                  </a:cubicBezTo>
                  <a:cubicBezTo>
                    <a:pt x="203615" y="825758"/>
                    <a:pt x="207455" y="829599"/>
                    <a:pt x="211294" y="833354"/>
                  </a:cubicBezTo>
                  <a:cubicBezTo>
                    <a:pt x="221191" y="842999"/>
                    <a:pt x="231259" y="852387"/>
                    <a:pt x="241582" y="861605"/>
                  </a:cubicBezTo>
                  <a:lnTo>
                    <a:pt x="241582" y="862031"/>
                  </a:lnTo>
                  <a:cubicBezTo>
                    <a:pt x="236804" y="859983"/>
                    <a:pt x="231941" y="857935"/>
                    <a:pt x="227078" y="855972"/>
                  </a:cubicBezTo>
                  <a:cubicBezTo>
                    <a:pt x="225883" y="855460"/>
                    <a:pt x="224689" y="855033"/>
                    <a:pt x="223494" y="854521"/>
                  </a:cubicBezTo>
                  <a:lnTo>
                    <a:pt x="217522" y="847778"/>
                  </a:lnTo>
                  <a:cubicBezTo>
                    <a:pt x="211379" y="840694"/>
                    <a:pt x="205322" y="833440"/>
                    <a:pt x="199435" y="826185"/>
                  </a:cubicBezTo>
                  <a:lnTo>
                    <a:pt x="199776" y="822259"/>
                  </a:lnTo>
                  <a:close/>
                  <a:moveTo>
                    <a:pt x="241240" y="851448"/>
                  </a:moveTo>
                  <a:cubicBezTo>
                    <a:pt x="243032" y="852387"/>
                    <a:pt x="244824" y="853326"/>
                    <a:pt x="246616" y="854350"/>
                  </a:cubicBezTo>
                  <a:cubicBezTo>
                    <a:pt x="249175" y="856825"/>
                    <a:pt x="251734" y="859386"/>
                    <a:pt x="254294" y="861861"/>
                  </a:cubicBezTo>
                  <a:cubicBezTo>
                    <a:pt x="254550" y="863482"/>
                    <a:pt x="254806" y="865019"/>
                    <a:pt x="255147" y="866640"/>
                  </a:cubicBezTo>
                  <a:cubicBezTo>
                    <a:pt x="250625" y="862885"/>
                    <a:pt x="246018" y="859044"/>
                    <a:pt x="241582" y="855204"/>
                  </a:cubicBezTo>
                  <a:lnTo>
                    <a:pt x="241326" y="851534"/>
                  </a:lnTo>
                  <a:close/>
                  <a:moveTo>
                    <a:pt x="253270" y="858105"/>
                  </a:moveTo>
                  <a:cubicBezTo>
                    <a:pt x="253270" y="858105"/>
                    <a:pt x="253526" y="858276"/>
                    <a:pt x="253696" y="858362"/>
                  </a:cubicBezTo>
                  <a:cubicBezTo>
                    <a:pt x="253696" y="858447"/>
                    <a:pt x="253696" y="858532"/>
                    <a:pt x="253696" y="858618"/>
                  </a:cubicBezTo>
                  <a:cubicBezTo>
                    <a:pt x="253526" y="858447"/>
                    <a:pt x="253441" y="858276"/>
                    <a:pt x="253270" y="858105"/>
                  </a:cubicBezTo>
                  <a:close/>
                  <a:moveTo>
                    <a:pt x="249858" y="854265"/>
                  </a:moveTo>
                  <a:cubicBezTo>
                    <a:pt x="246786" y="850851"/>
                    <a:pt x="243800" y="847352"/>
                    <a:pt x="240729" y="843938"/>
                  </a:cubicBezTo>
                  <a:lnTo>
                    <a:pt x="240558" y="841377"/>
                  </a:lnTo>
                  <a:cubicBezTo>
                    <a:pt x="242691" y="842487"/>
                    <a:pt x="244738" y="843682"/>
                    <a:pt x="246871" y="844791"/>
                  </a:cubicBezTo>
                  <a:lnTo>
                    <a:pt x="246871" y="844791"/>
                  </a:lnTo>
                  <a:cubicBezTo>
                    <a:pt x="246871" y="844791"/>
                    <a:pt x="247042" y="844876"/>
                    <a:pt x="247042" y="844876"/>
                  </a:cubicBezTo>
                  <a:lnTo>
                    <a:pt x="247213" y="844876"/>
                  </a:lnTo>
                  <a:cubicBezTo>
                    <a:pt x="247213" y="844876"/>
                    <a:pt x="247213" y="844876"/>
                    <a:pt x="247213" y="844876"/>
                  </a:cubicBezTo>
                  <a:cubicBezTo>
                    <a:pt x="247468" y="845047"/>
                    <a:pt x="247725" y="845132"/>
                    <a:pt x="247980" y="845303"/>
                  </a:cubicBezTo>
                  <a:cubicBezTo>
                    <a:pt x="249346" y="846583"/>
                    <a:pt x="250796" y="847864"/>
                    <a:pt x="252246" y="849144"/>
                  </a:cubicBezTo>
                  <a:cubicBezTo>
                    <a:pt x="252588" y="851278"/>
                    <a:pt x="252929" y="853497"/>
                    <a:pt x="253270" y="855630"/>
                  </a:cubicBezTo>
                  <a:cubicBezTo>
                    <a:pt x="252161" y="855118"/>
                    <a:pt x="251052" y="854606"/>
                    <a:pt x="249858" y="854179"/>
                  </a:cubicBezTo>
                  <a:close/>
                  <a:moveTo>
                    <a:pt x="257792" y="827636"/>
                  </a:moveTo>
                  <a:cubicBezTo>
                    <a:pt x="255829" y="825673"/>
                    <a:pt x="253782" y="823795"/>
                    <a:pt x="251649" y="821918"/>
                  </a:cubicBezTo>
                  <a:cubicBezTo>
                    <a:pt x="251479" y="819357"/>
                    <a:pt x="251308" y="816882"/>
                    <a:pt x="251137" y="814322"/>
                  </a:cubicBezTo>
                  <a:cubicBezTo>
                    <a:pt x="250540" y="804677"/>
                    <a:pt x="250199" y="795118"/>
                    <a:pt x="249942" y="785474"/>
                  </a:cubicBezTo>
                  <a:cubicBezTo>
                    <a:pt x="256341" y="793923"/>
                    <a:pt x="262911" y="802202"/>
                    <a:pt x="269566" y="810481"/>
                  </a:cubicBezTo>
                  <a:cubicBezTo>
                    <a:pt x="269651" y="811164"/>
                    <a:pt x="269736" y="811847"/>
                    <a:pt x="269907" y="812615"/>
                  </a:cubicBezTo>
                  <a:cubicBezTo>
                    <a:pt x="271187" y="820894"/>
                    <a:pt x="272552" y="829172"/>
                    <a:pt x="274002" y="837451"/>
                  </a:cubicBezTo>
                  <a:cubicBezTo>
                    <a:pt x="268627" y="834122"/>
                    <a:pt x="263252" y="830794"/>
                    <a:pt x="257792" y="827636"/>
                  </a:cubicBezTo>
                  <a:close/>
                  <a:moveTo>
                    <a:pt x="273832" y="815687"/>
                  </a:moveTo>
                  <a:cubicBezTo>
                    <a:pt x="275708" y="817992"/>
                    <a:pt x="277586" y="820211"/>
                    <a:pt x="279462" y="822515"/>
                  </a:cubicBezTo>
                  <a:cubicBezTo>
                    <a:pt x="283557" y="827380"/>
                    <a:pt x="287653" y="832074"/>
                    <a:pt x="291834" y="836854"/>
                  </a:cubicBezTo>
                  <a:cubicBezTo>
                    <a:pt x="292943" y="841719"/>
                    <a:pt x="294052" y="846583"/>
                    <a:pt x="295161" y="851534"/>
                  </a:cubicBezTo>
                  <a:lnTo>
                    <a:pt x="289871" y="847949"/>
                  </a:lnTo>
                  <a:cubicBezTo>
                    <a:pt x="285349" y="844876"/>
                    <a:pt x="280828" y="841975"/>
                    <a:pt x="276220" y="839073"/>
                  </a:cubicBezTo>
                  <a:cubicBezTo>
                    <a:pt x="275282" y="831306"/>
                    <a:pt x="274514" y="823539"/>
                    <a:pt x="273746" y="815773"/>
                  </a:cubicBezTo>
                  <a:close/>
                  <a:moveTo>
                    <a:pt x="306679" y="894635"/>
                  </a:moveTo>
                  <a:cubicBezTo>
                    <a:pt x="308129" y="895744"/>
                    <a:pt x="309494" y="896768"/>
                    <a:pt x="310945" y="897878"/>
                  </a:cubicBezTo>
                  <a:cubicBezTo>
                    <a:pt x="309580" y="897024"/>
                    <a:pt x="308214" y="896171"/>
                    <a:pt x="306764" y="895317"/>
                  </a:cubicBezTo>
                  <a:cubicBezTo>
                    <a:pt x="306764" y="895147"/>
                    <a:pt x="306764" y="894891"/>
                    <a:pt x="306679" y="894720"/>
                  </a:cubicBezTo>
                  <a:close/>
                  <a:moveTo>
                    <a:pt x="305058" y="885417"/>
                  </a:moveTo>
                  <a:cubicBezTo>
                    <a:pt x="304887" y="884393"/>
                    <a:pt x="304717" y="883369"/>
                    <a:pt x="304546" y="882430"/>
                  </a:cubicBezTo>
                  <a:lnTo>
                    <a:pt x="306849" y="882856"/>
                  </a:lnTo>
                  <a:cubicBezTo>
                    <a:pt x="310433" y="885844"/>
                    <a:pt x="314016" y="888746"/>
                    <a:pt x="317600" y="891647"/>
                  </a:cubicBezTo>
                  <a:cubicBezTo>
                    <a:pt x="318026" y="893098"/>
                    <a:pt x="318367" y="894635"/>
                    <a:pt x="318794" y="896086"/>
                  </a:cubicBezTo>
                  <a:cubicBezTo>
                    <a:pt x="317173" y="894805"/>
                    <a:pt x="315467" y="893525"/>
                    <a:pt x="313846" y="892159"/>
                  </a:cubicBezTo>
                  <a:cubicBezTo>
                    <a:pt x="310945" y="889940"/>
                    <a:pt x="307959" y="887721"/>
                    <a:pt x="305058" y="885502"/>
                  </a:cubicBezTo>
                  <a:close/>
                  <a:moveTo>
                    <a:pt x="315296" y="882600"/>
                  </a:moveTo>
                  <a:cubicBezTo>
                    <a:pt x="315296" y="882600"/>
                    <a:pt x="315467" y="883113"/>
                    <a:pt x="315467" y="883369"/>
                  </a:cubicBezTo>
                  <a:lnTo>
                    <a:pt x="314698" y="883369"/>
                  </a:lnTo>
                  <a:cubicBezTo>
                    <a:pt x="313419" y="882174"/>
                    <a:pt x="312224" y="881064"/>
                    <a:pt x="310945" y="879955"/>
                  </a:cubicBezTo>
                  <a:lnTo>
                    <a:pt x="315210" y="882515"/>
                  </a:lnTo>
                  <a:close/>
                  <a:moveTo>
                    <a:pt x="314784" y="880723"/>
                  </a:moveTo>
                  <a:lnTo>
                    <a:pt x="314784" y="880723"/>
                  </a:lnTo>
                  <a:cubicBezTo>
                    <a:pt x="314784" y="880723"/>
                    <a:pt x="314784" y="880723"/>
                    <a:pt x="314784" y="880723"/>
                  </a:cubicBezTo>
                  <a:lnTo>
                    <a:pt x="314784" y="880723"/>
                  </a:lnTo>
                  <a:close/>
                  <a:moveTo>
                    <a:pt x="313077" y="893269"/>
                  </a:moveTo>
                  <a:cubicBezTo>
                    <a:pt x="315125" y="894549"/>
                    <a:pt x="317173" y="895915"/>
                    <a:pt x="319305" y="897195"/>
                  </a:cubicBezTo>
                  <a:cubicBezTo>
                    <a:pt x="319476" y="897878"/>
                    <a:pt x="319732" y="898646"/>
                    <a:pt x="319903" y="899329"/>
                  </a:cubicBezTo>
                  <a:cubicBezTo>
                    <a:pt x="316405" y="896598"/>
                    <a:pt x="312907" y="893866"/>
                    <a:pt x="309494" y="891050"/>
                  </a:cubicBezTo>
                  <a:cubicBezTo>
                    <a:pt x="310689" y="891818"/>
                    <a:pt x="311883" y="892501"/>
                    <a:pt x="313077" y="893269"/>
                  </a:cubicBezTo>
                  <a:close/>
                  <a:moveTo>
                    <a:pt x="314101" y="878760"/>
                  </a:moveTo>
                  <a:lnTo>
                    <a:pt x="310433" y="877650"/>
                  </a:lnTo>
                  <a:cubicBezTo>
                    <a:pt x="308044" y="876029"/>
                    <a:pt x="305655" y="874492"/>
                    <a:pt x="303266" y="872871"/>
                  </a:cubicBezTo>
                  <a:cubicBezTo>
                    <a:pt x="303266" y="872871"/>
                    <a:pt x="303266" y="872785"/>
                    <a:pt x="303266" y="872700"/>
                  </a:cubicBezTo>
                  <a:cubicBezTo>
                    <a:pt x="306935" y="874663"/>
                    <a:pt x="310518" y="876711"/>
                    <a:pt x="314187" y="878760"/>
                  </a:cubicBezTo>
                  <a:close/>
                  <a:moveTo>
                    <a:pt x="306338" y="882174"/>
                  </a:moveTo>
                  <a:lnTo>
                    <a:pt x="304546" y="882003"/>
                  </a:lnTo>
                  <a:cubicBezTo>
                    <a:pt x="304546" y="881491"/>
                    <a:pt x="304375" y="881064"/>
                    <a:pt x="304290" y="880552"/>
                  </a:cubicBezTo>
                  <a:cubicBezTo>
                    <a:pt x="304972" y="881150"/>
                    <a:pt x="305655" y="881662"/>
                    <a:pt x="306338" y="882259"/>
                  </a:cubicBezTo>
                  <a:close/>
                  <a:moveTo>
                    <a:pt x="289956" y="828490"/>
                  </a:moveTo>
                  <a:cubicBezTo>
                    <a:pt x="287311" y="825673"/>
                    <a:pt x="284667" y="822771"/>
                    <a:pt x="282022" y="819869"/>
                  </a:cubicBezTo>
                  <a:cubicBezTo>
                    <a:pt x="279121" y="816626"/>
                    <a:pt x="276220" y="813383"/>
                    <a:pt x="273320" y="810140"/>
                  </a:cubicBezTo>
                  <a:cubicBezTo>
                    <a:pt x="272552" y="801775"/>
                    <a:pt x="271869" y="793497"/>
                    <a:pt x="271187" y="785133"/>
                  </a:cubicBezTo>
                  <a:cubicBezTo>
                    <a:pt x="275367" y="790339"/>
                    <a:pt x="279548" y="795460"/>
                    <a:pt x="283814" y="800666"/>
                  </a:cubicBezTo>
                  <a:cubicBezTo>
                    <a:pt x="285776" y="809969"/>
                    <a:pt x="287823" y="819272"/>
                    <a:pt x="289956" y="828575"/>
                  </a:cubicBezTo>
                  <a:close/>
                  <a:moveTo>
                    <a:pt x="244568" y="756882"/>
                  </a:moveTo>
                  <a:cubicBezTo>
                    <a:pt x="243971" y="755687"/>
                    <a:pt x="243459" y="754578"/>
                    <a:pt x="242862" y="753383"/>
                  </a:cubicBezTo>
                  <a:cubicBezTo>
                    <a:pt x="241155" y="749628"/>
                    <a:pt x="239619" y="745872"/>
                    <a:pt x="238169" y="741946"/>
                  </a:cubicBezTo>
                  <a:cubicBezTo>
                    <a:pt x="240302" y="744848"/>
                    <a:pt x="242435" y="747750"/>
                    <a:pt x="244568" y="750652"/>
                  </a:cubicBezTo>
                  <a:cubicBezTo>
                    <a:pt x="244568" y="752700"/>
                    <a:pt x="244568" y="754749"/>
                    <a:pt x="244483" y="756797"/>
                  </a:cubicBezTo>
                  <a:close/>
                  <a:moveTo>
                    <a:pt x="241411" y="753895"/>
                  </a:moveTo>
                  <a:cubicBezTo>
                    <a:pt x="242350" y="755773"/>
                    <a:pt x="243459" y="757650"/>
                    <a:pt x="244483" y="759528"/>
                  </a:cubicBezTo>
                  <a:cubicBezTo>
                    <a:pt x="244483" y="761747"/>
                    <a:pt x="244483" y="763881"/>
                    <a:pt x="244483" y="766100"/>
                  </a:cubicBezTo>
                  <a:lnTo>
                    <a:pt x="238084" y="753895"/>
                  </a:lnTo>
                  <a:cubicBezTo>
                    <a:pt x="237828" y="753383"/>
                    <a:pt x="237572" y="752871"/>
                    <a:pt x="237316" y="752444"/>
                  </a:cubicBezTo>
                  <a:cubicBezTo>
                    <a:pt x="237316" y="751249"/>
                    <a:pt x="237316" y="750054"/>
                    <a:pt x="237316" y="748859"/>
                  </a:cubicBezTo>
                  <a:lnTo>
                    <a:pt x="237316" y="748859"/>
                  </a:lnTo>
                  <a:cubicBezTo>
                    <a:pt x="237316" y="748859"/>
                    <a:pt x="237316" y="748689"/>
                    <a:pt x="237316" y="748689"/>
                  </a:cubicBezTo>
                  <a:lnTo>
                    <a:pt x="237316" y="748689"/>
                  </a:lnTo>
                  <a:cubicBezTo>
                    <a:pt x="237316" y="747323"/>
                    <a:pt x="237230" y="746043"/>
                    <a:pt x="237145" y="744677"/>
                  </a:cubicBezTo>
                  <a:cubicBezTo>
                    <a:pt x="238510" y="747750"/>
                    <a:pt x="239961" y="750822"/>
                    <a:pt x="241496" y="753895"/>
                  </a:cubicBezTo>
                  <a:close/>
                  <a:moveTo>
                    <a:pt x="224177" y="555631"/>
                  </a:moveTo>
                  <a:cubicBezTo>
                    <a:pt x="225456" y="548376"/>
                    <a:pt x="226736" y="541121"/>
                    <a:pt x="228101" y="533952"/>
                  </a:cubicBezTo>
                  <a:lnTo>
                    <a:pt x="229979" y="537451"/>
                  </a:lnTo>
                  <a:lnTo>
                    <a:pt x="232964" y="543170"/>
                  </a:lnTo>
                  <a:cubicBezTo>
                    <a:pt x="231855" y="551192"/>
                    <a:pt x="230831" y="559300"/>
                    <a:pt x="230064" y="567323"/>
                  </a:cubicBezTo>
                  <a:lnTo>
                    <a:pt x="224177" y="555631"/>
                  </a:lnTo>
                  <a:close/>
                  <a:moveTo>
                    <a:pt x="230746" y="536939"/>
                  </a:moveTo>
                  <a:lnTo>
                    <a:pt x="228443" y="532160"/>
                  </a:lnTo>
                  <a:cubicBezTo>
                    <a:pt x="229126" y="528490"/>
                    <a:pt x="229893" y="524734"/>
                    <a:pt x="230661" y="521064"/>
                  </a:cubicBezTo>
                  <a:cubicBezTo>
                    <a:pt x="232111" y="523454"/>
                    <a:pt x="233647" y="525759"/>
                    <a:pt x="235268" y="528148"/>
                  </a:cubicBezTo>
                  <a:cubicBezTo>
                    <a:pt x="234500" y="532843"/>
                    <a:pt x="233733" y="537451"/>
                    <a:pt x="233050" y="542145"/>
                  </a:cubicBezTo>
                  <a:lnTo>
                    <a:pt x="230661" y="536939"/>
                  </a:lnTo>
                  <a:close/>
                  <a:moveTo>
                    <a:pt x="231429" y="517394"/>
                  </a:moveTo>
                  <a:cubicBezTo>
                    <a:pt x="231429" y="517394"/>
                    <a:pt x="231429" y="516968"/>
                    <a:pt x="231514" y="516797"/>
                  </a:cubicBezTo>
                  <a:cubicBezTo>
                    <a:pt x="232709" y="510908"/>
                    <a:pt x="234074" y="505104"/>
                    <a:pt x="235439" y="499301"/>
                  </a:cubicBezTo>
                  <a:cubicBezTo>
                    <a:pt x="235780" y="498874"/>
                    <a:pt x="236207" y="498447"/>
                    <a:pt x="236633" y="498106"/>
                  </a:cubicBezTo>
                  <a:cubicBezTo>
                    <a:pt x="237742" y="500069"/>
                    <a:pt x="238766" y="501946"/>
                    <a:pt x="239790" y="503909"/>
                  </a:cubicBezTo>
                  <a:cubicBezTo>
                    <a:pt x="238339" y="510993"/>
                    <a:pt x="236975" y="518077"/>
                    <a:pt x="235780" y="525247"/>
                  </a:cubicBezTo>
                  <a:lnTo>
                    <a:pt x="234927" y="523796"/>
                  </a:lnTo>
                  <a:cubicBezTo>
                    <a:pt x="233733" y="521662"/>
                    <a:pt x="232538" y="519613"/>
                    <a:pt x="231429" y="517480"/>
                  </a:cubicBezTo>
                  <a:close/>
                  <a:moveTo>
                    <a:pt x="235524" y="487181"/>
                  </a:moveTo>
                  <a:cubicBezTo>
                    <a:pt x="235524" y="487181"/>
                    <a:pt x="236121" y="486498"/>
                    <a:pt x="236377" y="486157"/>
                  </a:cubicBezTo>
                  <a:cubicBezTo>
                    <a:pt x="236804" y="487010"/>
                    <a:pt x="237230" y="487864"/>
                    <a:pt x="237742" y="488717"/>
                  </a:cubicBezTo>
                  <a:cubicBezTo>
                    <a:pt x="237572" y="489400"/>
                    <a:pt x="237401" y="489998"/>
                    <a:pt x="237230" y="490680"/>
                  </a:cubicBezTo>
                  <a:cubicBezTo>
                    <a:pt x="236718" y="489485"/>
                    <a:pt x="236121" y="488376"/>
                    <a:pt x="235609" y="487181"/>
                  </a:cubicBezTo>
                  <a:close/>
                  <a:moveTo>
                    <a:pt x="237913" y="489059"/>
                  </a:moveTo>
                  <a:cubicBezTo>
                    <a:pt x="238169" y="489571"/>
                    <a:pt x="238425" y="490083"/>
                    <a:pt x="238681" y="490595"/>
                  </a:cubicBezTo>
                  <a:cubicBezTo>
                    <a:pt x="238339" y="491022"/>
                    <a:pt x="237998" y="491363"/>
                    <a:pt x="237657" y="491790"/>
                  </a:cubicBezTo>
                  <a:cubicBezTo>
                    <a:pt x="237572" y="491619"/>
                    <a:pt x="237486" y="491448"/>
                    <a:pt x="237401" y="491192"/>
                  </a:cubicBezTo>
                  <a:cubicBezTo>
                    <a:pt x="237572" y="490510"/>
                    <a:pt x="237742" y="489827"/>
                    <a:pt x="237913" y="489144"/>
                  </a:cubicBezTo>
                  <a:close/>
                  <a:moveTo>
                    <a:pt x="240472" y="493924"/>
                  </a:moveTo>
                  <a:cubicBezTo>
                    <a:pt x="240814" y="494606"/>
                    <a:pt x="241155" y="495289"/>
                    <a:pt x="241496" y="495887"/>
                  </a:cubicBezTo>
                  <a:cubicBezTo>
                    <a:pt x="241326" y="496740"/>
                    <a:pt x="241155" y="497679"/>
                    <a:pt x="240899" y="498532"/>
                  </a:cubicBezTo>
                  <a:cubicBezTo>
                    <a:pt x="240387" y="497423"/>
                    <a:pt x="239790" y="496228"/>
                    <a:pt x="239278" y="495119"/>
                  </a:cubicBezTo>
                  <a:cubicBezTo>
                    <a:pt x="239619" y="494692"/>
                    <a:pt x="240046" y="494265"/>
                    <a:pt x="240387" y="493924"/>
                  </a:cubicBezTo>
                  <a:close/>
                  <a:moveTo>
                    <a:pt x="230064" y="462601"/>
                  </a:moveTo>
                  <a:cubicBezTo>
                    <a:pt x="231685" y="461150"/>
                    <a:pt x="233391" y="459699"/>
                    <a:pt x="235097" y="458248"/>
                  </a:cubicBezTo>
                  <a:cubicBezTo>
                    <a:pt x="235695" y="457736"/>
                    <a:pt x="236377" y="457224"/>
                    <a:pt x="236975" y="456712"/>
                  </a:cubicBezTo>
                  <a:cubicBezTo>
                    <a:pt x="239108" y="461406"/>
                    <a:pt x="241240" y="466100"/>
                    <a:pt x="243373" y="470794"/>
                  </a:cubicBezTo>
                  <a:cubicBezTo>
                    <a:pt x="242179" y="472074"/>
                    <a:pt x="240984" y="473269"/>
                    <a:pt x="239875" y="474550"/>
                  </a:cubicBezTo>
                  <a:lnTo>
                    <a:pt x="239875" y="474550"/>
                  </a:lnTo>
                  <a:cubicBezTo>
                    <a:pt x="239875" y="474550"/>
                    <a:pt x="239705" y="474720"/>
                    <a:pt x="239705" y="474720"/>
                  </a:cubicBezTo>
                  <a:lnTo>
                    <a:pt x="239534" y="474891"/>
                  </a:lnTo>
                  <a:lnTo>
                    <a:pt x="239534" y="474891"/>
                  </a:lnTo>
                  <a:cubicBezTo>
                    <a:pt x="238681" y="475830"/>
                    <a:pt x="237828" y="476854"/>
                    <a:pt x="237060" y="477878"/>
                  </a:cubicBezTo>
                  <a:cubicBezTo>
                    <a:pt x="234756" y="472757"/>
                    <a:pt x="232453" y="467722"/>
                    <a:pt x="230149" y="462601"/>
                  </a:cubicBezTo>
                  <a:close/>
                  <a:moveTo>
                    <a:pt x="240899" y="447750"/>
                  </a:moveTo>
                  <a:lnTo>
                    <a:pt x="240899" y="447750"/>
                  </a:lnTo>
                  <a:cubicBezTo>
                    <a:pt x="240899" y="447750"/>
                    <a:pt x="240899" y="447835"/>
                    <a:pt x="240899" y="447835"/>
                  </a:cubicBezTo>
                  <a:cubicBezTo>
                    <a:pt x="241155" y="448262"/>
                    <a:pt x="241326" y="448689"/>
                    <a:pt x="241582" y="449201"/>
                  </a:cubicBezTo>
                  <a:cubicBezTo>
                    <a:pt x="240899" y="449713"/>
                    <a:pt x="240131" y="450140"/>
                    <a:pt x="239449" y="450652"/>
                  </a:cubicBezTo>
                  <a:cubicBezTo>
                    <a:pt x="239108" y="449798"/>
                    <a:pt x="238766" y="448945"/>
                    <a:pt x="238425" y="448006"/>
                  </a:cubicBezTo>
                  <a:lnTo>
                    <a:pt x="240046" y="445787"/>
                  </a:lnTo>
                  <a:cubicBezTo>
                    <a:pt x="240302" y="446384"/>
                    <a:pt x="240558" y="446982"/>
                    <a:pt x="240814" y="447665"/>
                  </a:cubicBezTo>
                  <a:lnTo>
                    <a:pt x="240814" y="447665"/>
                  </a:lnTo>
                  <a:cubicBezTo>
                    <a:pt x="240814" y="447665"/>
                    <a:pt x="240814" y="447750"/>
                    <a:pt x="240814" y="447750"/>
                  </a:cubicBezTo>
                  <a:close/>
                  <a:moveTo>
                    <a:pt x="245933" y="468148"/>
                  </a:moveTo>
                  <a:cubicBezTo>
                    <a:pt x="244226" y="463283"/>
                    <a:pt x="242435" y="458504"/>
                    <a:pt x="240643" y="453724"/>
                  </a:cubicBezTo>
                  <a:cubicBezTo>
                    <a:pt x="241411" y="453127"/>
                    <a:pt x="242179" y="452530"/>
                    <a:pt x="242947" y="451847"/>
                  </a:cubicBezTo>
                  <a:cubicBezTo>
                    <a:pt x="245080" y="456114"/>
                    <a:pt x="247213" y="460467"/>
                    <a:pt x="249346" y="464734"/>
                  </a:cubicBezTo>
                  <a:cubicBezTo>
                    <a:pt x="248151" y="465844"/>
                    <a:pt x="247042" y="467039"/>
                    <a:pt x="245933" y="468148"/>
                  </a:cubicBezTo>
                  <a:close/>
                  <a:moveTo>
                    <a:pt x="251649" y="469258"/>
                  </a:moveTo>
                  <a:cubicBezTo>
                    <a:pt x="252417" y="470794"/>
                    <a:pt x="253185" y="472330"/>
                    <a:pt x="254038" y="473867"/>
                  </a:cubicBezTo>
                  <a:cubicBezTo>
                    <a:pt x="252588" y="475403"/>
                    <a:pt x="251052" y="476939"/>
                    <a:pt x="249601" y="478475"/>
                  </a:cubicBezTo>
                  <a:cubicBezTo>
                    <a:pt x="249004" y="476769"/>
                    <a:pt x="248407" y="475147"/>
                    <a:pt x="247810" y="473440"/>
                  </a:cubicBezTo>
                  <a:cubicBezTo>
                    <a:pt x="249090" y="472074"/>
                    <a:pt x="250369" y="470623"/>
                    <a:pt x="251649" y="469258"/>
                  </a:cubicBezTo>
                  <a:close/>
                  <a:moveTo>
                    <a:pt x="247725" y="480524"/>
                  </a:moveTo>
                  <a:cubicBezTo>
                    <a:pt x="246871" y="481463"/>
                    <a:pt x="246018" y="482402"/>
                    <a:pt x="245165" y="483340"/>
                  </a:cubicBezTo>
                  <a:cubicBezTo>
                    <a:pt x="245506" y="481377"/>
                    <a:pt x="245933" y="479414"/>
                    <a:pt x="246274" y="477451"/>
                  </a:cubicBezTo>
                  <a:cubicBezTo>
                    <a:pt x="246701" y="478475"/>
                    <a:pt x="247213" y="479500"/>
                    <a:pt x="247639" y="480524"/>
                  </a:cubicBezTo>
                  <a:close/>
                  <a:moveTo>
                    <a:pt x="239449" y="444251"/>
                  </a:moveTo>
                  <a:lnTo>
                    <a:pt x="237913" y="446299"/>
                  </a:lnTo>
                  <a:cubicBezTo>
                    <a:pt x="237913" y="446299"/>
                    <a:pt x="237742" y="445872"/>
                    <a:pt x="237657" y="445616"/>
                  </a:cubicBezTo>
                  <a:lnTo>
                    <a:pt x="237657" y="445616"/>
                  </a:lnTo>
                  <a:cubicBezTo>
                    <a:pt x="237657" y="445616"/>
                    <a:pt x="237657" y="445616"/>
                    <a:pt x="237657" y="445616"/>
                  </a:cubicBezTo>
                  <a:lnTo>
                    <a:pt x="237657" y="445616"/>
                  </a:lnTo>
                  <a:cubicBezTo>
                    <a:pt x="237657" y="445616"/>
                    <a:pt x="237657" y="445616"/>
                    <a:pt x="237657" y="445616"/>
                  </a:cubicBezTo>
                  <a:cubicBezTo>
                    <a:pt x="236036" y="441946"/>
                    <a:pt x="234330" y="438362"/>
                    <a:pt x="232623" y="434777"/>
                  </a:cubicBezTo>
                  <a:cubicBezTo>
                    <a:pt x="233391" y="434350"/>
                    <a:pt x="234159" y="434009"/>
                    <a:pt x="234927" y="433582"/>
                  </a:cubicBezTo>
                  <a:cubicBezTo>
                    <a:pt x="236463" y="437167"/>
                    <a:pt x="237998" y="440751"/>
                    <a:pt x="239534" y="444336"/>
                  </a:cubicBezTo>
                  <a:close/>
                  <a:moveTo>
                    <a:pt x="233221" y="421207"/>
                  </a:moveTo>
                  <a:cubicBezTo>
                    <a:pt x="233221" y="421207"/>
                    <a:pt x="233306" y="421121"/>
                    <a:pt x="233391" y="421036"/>
                  </a:cubicBezTo>
                  <a:cubicBezTo>
                    <a:pt x="233647" y="421633"/>
                    <a:pt x="233903" y="422316"/>
                    <a:pt x="234159" y="422914"/>
                  </a:cubicBezTo>
                  <a:cubicBezTo>
                    <a:pt x="233818" y="422316"/>
                    <a:pt x="233476" y="421719"/>
                    <a:pt x="233221" y="421207"/>
                  </a:cubicBezTo>
                  <a:close/>
                  <a:moveTo>
                    <a:pt x="230661" y="430680"/>
                  </a:moveTo>
                  <a:cubicBezTo>
                    <a:pt x="229893" y="429059"/>
                    <a:pt x="229126" y="427352"/>
                    <a:pt x="228357" y="425730"/>
                  </a:cubicBezTo>
                  <a:cubicBezTo>
                    <a:pt x="228955" y="425133"/>
                    <a:pt x="229552" y="424621"/>
                    <a:pt x="230064" y="424023"/>
                  </a:cubicBezTo>
                  <a:cubicBezTo>
                    <a:pt x="230234" y="423853"/>
                    <a:pt x="230405" y="423767"/>
                    <a:pt x="230576" y="423596"/>
                  </a:cubicBezTo>
                  <a:cubicBezTo>
                    <a:pt x="231429" y="425474"/>
                    <a:pt x="232282" y="427437"/>
                    <a:pt x="233135" y="429315"/>
                  </a:cubicBezTo>
                  <a:cubicBezTo>
                    <a:pt x="232367" y="429742"/>
                    <a:pt x="231514" y="430168"/>
                    <a:pt x="230746" y="430680"/>
                  </a:cubicBezTo>
                  <a:close/>
                  <a:moveTo>
                    <a:pt x="243459" y="478305"/>
                  </a:moveTo>
                  <a:lnTo>
                    <a:pt x="243459" y="478305"/>
                  </a:lnTo>
                  <a:cubicBezTo>
                    <a:pt x="243459" y="478305"/>
                    <a:pt x="243459" y="478305"/>
                    <a:pt x="243459" y="478305"/>
                  </a:cubicBezTo>
                  <a:lnTo>
                    <a:pt x="243459" y="478305"/>
                  </a:lnTo>
                  <a:cubicBezTo>
                    <a:pt x="243459" y="478305"/>
                    <a:pt x="243459" y="478305"/>
                    <a:pt x="243459" y="478305"/>
                  </a:cubicBezTo>
                  <a:cubicBezTo>
                    <a:pt x="244141" y="477537"/>
                    <a:pt x="244824" y="476769"/>
                    <a:pt x="245506" y="476000"/>
                  </a:cubicBezTo>
                  <a:cubicBezTo>
                    <a:pt x="245677" y="476256"/>
                    <a:pt x="245762" y="476598"/>
                    <a:pt x="245933" y="476854"/>
                  </a:cubicBezTo>
                  <a:cubicBezTo>
                    <a:pt x="245336" y="479414"/>
                    <a:pt x="244653" y="481889"/>
                    <a:pt x="244056" y="484450"/>
                  </a:cubicBezTo>
                  <a:cubicBezTo>
                    <a:pt x="243117" y="485559"/>
                    <a:pt x="242179" y="486584"/>
                    <a:pt x="241240" y="487693"/>
                  </a:cubicBezTo>
                  <a:cubicBezTo>
                    <a:pt x="240558" y="486157"/>
                    <a:pt x="239875" y="484621"/>
                    <a:pt x="239193" y="483084"/>
                  </a:cubicBezTo>
                  <a:cubicBezTo>
                    <a:pt x="240558" y="481548"/>
                    <a:pt x="242008" y="479926"/>
                    <a:pt x="243373" y="478390"/>
                  </a:cubicBezTo>
                  <a:close/>
                  <a:moveTo>
                    <a:pt x="243800" y="490595"/>
                  </a:moveTo>
                  <a:cubicBezTo>
                    <a:pt x="245762" y="488632"/>
                    <a:pt x="247639" y="486669"/>
                    <a:pt x="249601" y="484706"/>
                  </a:cubicBezTo>
                  <a:cubicBezTo>
                    <a:pt x="250284" y="486157"/>
                    <a:pt x="250967" y="487693"/>
                    <a:pt x="251649" y="489144"/>
                  </a:cubicBezTo>
                  <a:lnTo>
                    <a:pt x="258133" y="503909"/>
                  </a:lnTo>
                  <a:cubicBezTo>
                    <a:pt x="258133" y="503909"/>
                    <a:pt x="258389" y="503909"/>
                    <a:pt x="258304" y="503909"/>
                  </a:cubicBezTo>
                  <a:lnTo>
                    <a:pt x="253014" y="488547"/>
                  </a:lnTo>
                  <a:cubicBezTo>
                    <a:pt x="252417" y="486754"/>
                    <a:pt x="251820" y="484962"/>
                    <a:pt x="251137" y="483170"/>
                  </a:cubicBezTo>
                  <a:cubicBezTo>
                    <a:pt x="252843" y="481548"/>
                    <a:pt x="254550" y="479926"/>
                    <a:pt x="256171" y="478305"/>
                  </a:cubicBezTo>
                  <a:cubicBezTo>
                    <a:pt x="258645" y="483255"/>
                    <a:pt x="261204" y="488120"/>
                    <a:pt x="263679" y="493070"/>
                  </a:cubicBezTo>
                  <a:lnTo>
                    <a:pt x="264873" y="495460"/>
                  </a:lnTo>
                  <a:cubicBezTo>
                    <a:pt x="263167" y="506640"/>
                    <a:pt x="261631" y="517907"/>
                    <a:pt x="260351" y="529258"/>
                  </a:cubicBezTo>
                  <a:cubicBezTo>
                    <a:pt x="260351" y="529599"/>
                    <a:pt x="260351" y="529941"/>
                    <a:pt x="260266" y="530367"/>
                  </a:cubicBezTo>
                  <a:lnTo>
                    <a:pt x="255147" y="518931"/>
                  </a:lnTo>
                  <a:cubicBezTo>
                    <a:pt x="251222" y="510140"/>
                    <a:pt x="247298" y="501263"/>
                    <a:pt x="243373" y="492473"/>
                  </a:cubicBezTo>
                  <a:cubicBezTo>
                    <a:pt x="243459" y="491875"/>
                    <a:pt x="243629" y="491278"/>
                    <a:pt x="243714" y="490680"/>
                  </a:cubicBezTo>
                  <a:close/>
                  <a:moveTo>
                    <a:pt x="272723" y="429144"/>
                  </a:moveTo>
                  <a:cubicBezTo>
                    <a:pt x="273064" y="429998"/>
                    <a:pt x="273405" y="430851"/>
                    <a:pt x="273746" y="431705"/>
                  </a:cubicBezTo>
                  <a:cubicBezTo>
                    <a:pt x="273917" y="432558"/>
                    <a:pt x="274087" y="433497"/>
                    <a:pt x="274258" y="434350"/>
                  </a:cubicBezTo>
                  <a:cubicBezTo>
                    <a:pt x="271357" y="434777"/>
                    <a:pt x="268457" y="435545"/>
                    <a:pt x="265641" y="436484"/>
                  </a:cubicBezTo>
                  <a:cubicBezTo>
                    <a:pt x="263252" y="432387"/>
                    <a:pt x="260778" y="428291"/>
                    <a:pt x="258304" y="424194"/>
                  </a:cubicBezTo>
                  <a:cubicBezTo>
                    <a:pt x="258645" y="423938"/>
                    <a:pt x="258987" y="423596"/>
                    <a:pt x="259328" y="423340"/>
                  </a:cubicBezTo>
                  <a:cubicBezTo>
                    <a:pt x="259498" y="423340"/>
                    <a:pt x="259583" y="423340"/>
                    <a:pt x="259754" y="423255"/>
                  </a:cubicBezTo>
                  <a:lnTo>
                    <a:pt x="262484" y="422487"/>
                  </a:lnTo>
                  <a:lnTo>
                    <a:pt x="268030" y="420951"/>
                  </a:lnTo>
                  <a:cubicBezTo>
                    <a:pt x="268030" y="420951"/>
                    <a:pt x="268883" y="420780"/>
                    <a:pt x="269224" y="420695"/>
                  </a:cubicBezTo>
                  <a:cubicBezTo>
                    <a:pt x="270419" y="423511"/>
                    <a:pt x="271613" y="426242"/>
                    <a:pt x="272723" y="429059"/>
                  </a:cubicBezTo>
                  <a:close/>
                  <a:moveTo>
                    <a:pt x="269907" y="420695"/>
                  </a:moveTo>
                  <a:cubicBezTo>
                    <a:pt x="270419" y="420609"/>
                    <a:pt x="270845" y="420524"/>
                    <a:pt x="271357" y="420439"/>
                  </a:cubicBezTo>
                  <a:cubicBezTo>
                    <a:pt x="271784" y="422146"/>
                    <a:pt x="272125" y="423853"/>
                    <a:pt x="272466" y="425559"/>
                  </a:cubicBezTo>
                  <a:cubicBezTo>
                    <a:pt x="271613" y="423938"/>
                    <a:pt x="270760" y="422402"/>
                    <a:pt x="269907" y="420780"/>
                  </a:cubicBezTo>
                  <a:close/>
                  <a:moveTo>
                    <a:pt x="262143" y="465929"/>
                  </a:moveTo>
                  <a:cubicBezTo>
                    <a:pt x="262143" y="465929"/>
                    <a:pt x="261375" y="466697"/>
                    <a:pt x="260949" y="467124"/>
                  </a:cubicBezTo>
                  <a:cubicBezTo>
                    <a:pt x="260181" y="465503"/>
                    <a:pt x="259328" y="463966"/>
                    <a:pt x="258560" y="462345"/>
                  </a:cubicBezTo>
                  <a:cubicBezTo>
                    <a:pt x="261887" y="459016"/>
                    <a:pt x="265300" y="455858"/>
                    <a:pt x="268883" y="452786"/>
                  </a:cubicBezTo>
                  <a:cubicBezTo>
                    <a:pt x="269822" y="454407"/>
                    <a:pt x="270760" y="456114"/>
                    <a:pt x="271699" y="457736"/>
                  </a:cubicBezTo>
                  <a:lnTo>
                    <a:pt x="271699" y="457736"/>
                  </a:lnTo>
                  <a:cubicBezTo>
                    <a:pt x="268542" y="460382"/>
                    <a:pt x="265470" y="463027"/>
                    <a:pt x="262484" y="465673"/>
                  </a:cubicBezTo>
                  <a:lnTo>
                    <a:pt x="262484" y="465673"/>
                  </a:lnTo>
                  <a:cubicBezTo>
                    <a:pt x="262484" y="465673"/>
                    <a:pt x="262399" y="465759"/>
                    <a:pt x="262399" y="465759"/>
                  </a:cubicBezTo>
                  <a:lnTo>
                    <a:pt x="262228" y="465759"/>
                  </a:lnTo>
                  <a:cubicBezTo>
                    <a:pt x="262228" y="465759"/>
                    <a:pt x="262228" y="465844"/>
                    <a:pt x="262228" y="465844"/>
                  </a:cubicBezTo>
                  <a:close/>
                  <a:moveTo>
                    <a:pt x="266921" y="449286"/>
                  </a:moveTo>
                  <a:cubicBezTo>
                    <a:pt x="263337" y="452103"/>
                    <a:pt x="259840" y="455090"/>
                    <a:pt x="256512" y="458163"/>
                  </a:cubicBezTo>
                  <a:cubicBezTo>
                    <a:pt x="254550" y="454237"/>
                    <a:pt x="252673" y="450225"/>
                    <a:pt x="250711" y="446299"/>
                  </a:cubicBezTo>
                  <a:cubicBezTo>
                    <a:pt x="254208" y="443909"/>
                    <a:pt x="257792" y="441776"/>
                    <a:pt x="261546" y="439898"/>
                  </a:cubicBezTo>
                  <a:cubicBezTo>
                    <a:pt x="263337" y="443056"/>
                    <a:pt x="265129" y="446214"/>
                    <a:pt x="266921" y="449372"/>
                  </a:cubicBezTo>
                  <a:close/>
                  <a:moveTo>
                    <a:pt x="256000" y="464905"/>
                  </a:moveTo>
                  <a:cubicBezTo>
                    <a:pt x="256854" y="466356"/>
                    <a:pt x="257792" y="467892"/>
                    <a:pt x="258730" y="469343"/>
                  </a:cubicBezTo>
                  <a:cubicBezTo>
                    <a:pt x="258048" y="470026"/>
                    <a:pt x="257280" y="470709"/>
                    <a:pt x="256597" y="471477"/>
                  </a:cubicBezTo>
                  <a:cubicBezTo>
                    <a:pt x="255915" y="469770"/>
                    <a:pt x="255233" y="468148"/>
                    <a:pt x="254550" y="466441"/>
                  </a:cubicBezTo>
                  <a:cubicBezTo>
                    <a:pt x="255062" y="465929"/>
                    <a:pt x="255574" y="465417"/>
                    <a:pt x="256086" y="464905"/>
                  </a:cubicBezTo>
                  <a:close/>
                  <a:moveTo>
                    <a:pt x="252588" y="461747"/>
                  </a:moveTo>
                  <a:cubicBezTo>
                    <a:pt x="251308" y="458589"/>
                    <a:pt x="249942" y="455431"/>
                    <a:pt x="248578" y="452274"/>
                  </a:cubicBezTo>
                  <a:cubicBezTo>
                    <a:pt x="250199" y="455175"/>
                    <a:pt x="251905" y="457992"/>
                    <a:pt x="253612" y="460808"/>
                  </a:cubicBezTo>
                  <a:cubicBezTo>
                    <a:pt x="253270" y="461150"/>
                    <a:pt x="252929" y="461406"/>
                    <a:pt x="252588" y="461747"/>
                  </a:cubicBezTo>
                  <a:close/>
                  <a:moveTo>
                    <a:pt x="258560" y="476256"/>
                  </a:moveTo>
                  <a:cubicBezTo>
                    <a:pt x="259498" y="475403"/>
                    <a:pt x="260437" y="474550"/>
                    <a:pt x="261375" y="473696"/>
                  </a:cubicBezTo>
                  <a:cubicBezTo>
                    <a:pt x="263252" y="476683"/>
                    <a:pt x="265129" y="479756"/>
                    <a:pt x="267091" y="482743"/>
                  </a:cubicBezTo>
                  <a:cubicBezTo>
                    <a:pt x="266494" y="486157"/>
                    <a:pt x="265982" y="489571"/>
                    <a:pt x="265385" y="492985"/>
                  </a:cubicBezTo>
                  <a:lnTo>
                    <a:pt x="265129" y="492473"/>
                  </a:lnTo>
                  <a:cubicBezTo>
                    <a:pt x="262911" y="487096"/>
                    <a:pt x="260693" y="481719"/>
                    <a:pt x="258474" y="476342"/>
                  </a:cubicBezTo>
                  <a:close/>
                  <a:moveTo>
                    <a:pt x="263337" y="471904"/>
                  </a:moveTo>
                  <a:cubicBezTo>
                    <a:pt x="264105" y="471135"/>
                    <a:pt x="264958" y="470453"/>
                    <a:pt x="265726" y="469685"/>
                  </a:cubicBezTo>
                  <a:lnTo>
                    <a:pt x="265726" y="469685"/>
                  </a:lnTo>
                  <a:cubicBezTo>
                    <a:pt x="265726" y="469685"/>
                    <a:pt x="265726" y="469685"/>
                    <a:pt x="265726" y="469685"/>
                  </a:cubicBezTo>
                  <a:lnTo>
                    <a:pt x="265726" y="469685"/>
                  </a:lnTo>
                  <a:cubicBezTo>
                    <a:pt x="265726" y="469685"/>
                    <a:pt x="265726" y="469685"/>
                    <a:pt x="265726" y="469685"/>
                  </a:cubicBezTo>
                  <a:cubicBezTo>
                    <a:pt x="267177" y="468319"/>
                    <a:pt x="268627" y="466954"/>
                    <a:pt x="270078" y="465588"/>
                  </a:cubicBezTo>
                  <a:cubicBezTo>
                    <a:pt x="269395" y="469343"/>
                    <a:pt x="268712" y="473099"/>
                    <a:pt x="268030" y="476854"/>
                  </a:cubicBezTo>
                  <a:cubicBezTo>
                    <a:pt x="267859" y="477963"/>
                    <a:pt x="267689" y="478988"/>
                    <a:pt x="267518" y="480097"/>
                  </a:cubicBezTo>
                  <a:cubicBezTo>
                    <a:pt x="266068" y="477366"/>
                    <a:pt x="264703" y="474720"/>
                    <a:pt x="263337" y="471989"/>
                  </a:cubicBezTo>
                  <a:close/>
                  <a:moveTo>
                    <a:pt x="269566" y="477281"/>
                  </a:moveTo>
                  <a:cubicBezTo>
                    <a:pt x="270163" y="472928"/>
                    <a:pt x="270845" y="468660"/>
                    <a:pt x="271443" y="464308"/>
                  </a:cubicBezTo>
                  <a:cubicBezTo>
                    <a:pt x="272296" y="463539"/>
                    <a:pt x="273149" y="462771"/>
                    <a:pt x="273917" y="462003"/>
                  </a:cubicBezTo>
                  <a:cubicBezTo>
                    <a:pt x="275453" y="464820"/>
                    <a:pt x="276988" y="467636"/>
                    <a:pt x="278524" y="470538"/>
                  </a:cubicBezTo>
                  <a:cubicBezTo>
                    <a:pt x="277244" y="476171"/>
                    <a:pt x="276050" y="481804"/>
                    <a:pt x="274855" y="487437"/>
                  </a:cubicBezTo>
                  <a:cubicBezTo>
                    <a:pt x="274514" y="488973"/>
                    <a:pt x="274258" y="490510"/>
                    <a:pt x="273917" y="492046"/>
                  </a:cubicBezTo>
                  <a:cubicBezTo>
                    <a:pt x="272211" y="488888"/>
                    <a:pt x="270504" y="485815"/>
                    <a:pt x="268798" y="482658"/>
                  </a:cubicBezTo>
                  <a:cubicBezTo>
                    <a:pt x="268798" y="482658"/>
                    <a:pt x="268798" y="482658"/>
                    <a:pt x="268798" y="482658"/>
                  </a:cubicBezTo>
                  <a:cubicBezTo>
                    <a:pt x="269054" y="480865"/>
                    <a:pt x="269224" y="479073"/>
                    <a:pt x="269480" y="477281"/>
                  </a:cubicBezTo>
                  <a:close/>
                  <a:moveTo>
                    <a:pt x="276732" y="448347"/>
                  </a:moveTo>
                  <a:cubicBezTo>
                    <a:pt x="277074" y="449884"/>
                    <a:pt x="277415" y="451420"/>
                    <a:pt x="277671" y="452871"/>
                  </a:cubicBezTo>
                  <a:cubicBezTo>
                    <a:pt x="276562" y="453724"/>
                    <a:pt x="275538" y="454578"/>
                    <a:pt x="274429" y="455431"/>
                  </a:cubicBezTo>
                  <a:cubicBezTo>
                    <a:pt x="274087" y="454578"/>
                    <a:pt x="273661" y="453724"/>
                    <a:pt x="273320" y="452871"/>
                  </a:cubicBezTo>
                  <a:lnTo>
                    <a:pt x="274087" y="448262"/>
                  </a:lnTo>
                  <a:cubicBezTo>
                    <a:pt x="274087" y="448262"/>
                    <a:pt x="274599" y="447835"/>
                    <a:pt x="274855" y="447579"/>
                  </a:cubicBezTo>
                  <a:cubicBezTo>
                    <a:pt x="275367" y="447153"/>
                    <a:pt x="275879" y="446811"/>
                    <a:pt x="276306" y="446384"/>
                  </a:cubicBezTo>
                  <a:cubicBezTo>
                    <a:pt x="276391" y="446982"/>
                    <a:pt x="276477" y="447494"/>
                    <a:pt x="276562" y="448091"/>
                  </a:cubicBezTo>
                  <a:lnTo>
                    <a:pt x="276562" y="448091"/>
                  </a:lnTo>
                  <a:cubicBezTo>
                    <a:pt x="276562" y="448091"/>
                    <a:pt x="276562" y="448177"/>
                    <a:pt x="276562" y="448177"/>
                  </a:cubicBezTo>
                  <a:lnTo>
                    <a:pt x="276562" y="448177"/>
                  </a:lnTo>
                  <a:cubicBezTo>
                    <a:pt x="276562" y="448177"/>
                    <a:pt x="276562" y="448262"/>
                    <a:pt x="276562" y="448262"/>
                  </a:cubicBezTo>
                  <a:close/>
                  <a:moveTo>
                    <a:pt x="279377" y="467039"/>
                  </a:moveTo>
                  <a:cubicBezTo>
                    <a:pt x="278353" y="464649"/>
                    <a:pt x="277415" y="462259"/>
                    <a:pt x="276391" y="459955"/>
                  </a:cubicBezTo>
                  <a:cubicBezTo>
                    <a:pt x="277159" y="459272"/>
                    <a:pt x="277927" y="458504"/>
                    <a:pt x="278695" y="457821"/>
                  </a:cubicBezTo>
                  <a:cubicBezTo>
                    <a:pt x="279121" y="460040"/>
                    <a:pt x="279548" y="462174"/>
                    <a:pt x="279974" y="464393"/>
                  </a:cubicBezTo>
                  <a:cubicBezTo>
                    <a:pt x="279804" y="465247"/>
                    <a:pt x="279548" y="466185"/>
                    <a:pt x="279377" y="467039"/>
                  </a:cubicBezTo>
                  <a:close/>
                  <a:moveTo>
                    <a:pt x="281169" y="470965"/>
                  </a:moveTo>
                  <a:cubicBezTo>
                    <a:pt x="281169" y="470965"/>
                    <a:pt x="281169" y="471477"/>
                    <a:pt x="281254" y="471733"/>
                  </a:cubicBezTo>
                  <a:cubicBezTo>
                    <a:pt x="281254" y="471562"/>
                    <a:pt x="281169" y="471477"/>
                    <a:pt x="281083" y="471306"/>
                  </a:cubicBezTo>
                  <a:cubicBezTo>
                    <a:pt x="281083" y="471221"/>
                    <a:pt x="281083" y="471050"/>
                    <a:pt x="281083" y="470965"/>
                  </a:cubicBezTo>
                  <a:close/>
                  <a:moveTo>
                    <a:pt x="272808" y="451932"/>
                  </a:moveTo>
                  <a:cubicBezTo>
                    <a:pt x="272552" y="451335"/>
                    <a:pt x="272296" y="450737"/>
                    <a:pt x="271954" y="450140"/>
                  </a:cubicBezTo>
                  <a:cubicBezTo>
                    <a:pt x="272466" y="449713"/>
                    <a:pt x="272893" y="449372"/>
                    <a:pt x="273405" y="448945"/>
                  </a:cubicBezTo>
                  <a:lnTo>
                    <a:pt x="272808" y="451932"/>
                  </a:lnTo>
                  <a:close/>
                  <a:moveTo>
                    <a:pt x="277074" y="497764"/>
                  </a:moveTo>
                  <a:cubicBezTo>
                    <a:pt x="277074" y="497764"/>
                    <a:pt x="277074" y="497764"/>
                    <a:pt x="277074" y="497764"/>
                  </a:cubicBezTo>
                  <a:cubicBezTo>
                    <a:pt x="277074" y="497764"/>
                    <a:pt x="277074" y="497764"/>
                    <a:pt x="277074" y="497764"/>
                  </a:cubicBezTo>
                  <a:cubicBezTo>
                    <a:pt x="277500" y="494521"/>
                    <a:pt x="278012" y="491278"/>
                    <a:pt x="278439" y="488120"/>
                  </a:cubicBezTo>
                  <a:cubicBezTo>
                    <a:pt x="279121" y="483596"/>
                    <a:pt x="279804" y="479073"/>
                    <a:pt x="280572" y="474550"/>
                  </a:cubicBezTo>
                  <a:cubicBezTo>
                    <a:pt x="280742" y="474891"/>
                    <a:pt x="280998" y="475318"/>
                    <a:pt x="281169" y="475659"/>
                  </a:cubicBezTo>
                  <a:cubicBezTo>
                    <a:pt x="281510" y="476256"/>
                    <a:pt x="281852" y="476939"/>
                    <a:pt x="282107" y="477537"/>
                  </a:cubicBezTo>
                  <a:cubicBezTo>
                    <a:pt x="282449" y="479926"/>
                    <a:pt x="282790" y="482231"/>
                    <a:pt x="283046" y="484621"/>
                  </a:cubicBezTo>
                  <a:lnTo>
                    <a:pt x="283557" y="490083"/>
                  </a:lnTo>
                  <a:cubicBezTo>
                    <a:pt x="281083" y="493924"/>
                    <a:pt x="278695" y="497935"/>
                    <a:pt x="276391" y="501861"/>
                  </a:cubicBezTo>
                  <a:cubicBezTo>
                    <a:pt x="276562" y="500581"/>
                    <a:pt x="276732" y="499215"/>
                    <a:pt x="276988" y="497935"/>
                  </a:cubicBezTo>
                  <a:close/>
                  <a:moveTo>
                    <a:pt x="284667" y="484279"/>
                  </a:moveTo>
                  <a:cubicBezTo>
                    <a:pt x="284667" y="483596"/>
                    <a:pt x="284667" y="482828"/>
                    <a:pt x="284667" y="482146"/>
                  </a:cubicBezTo>
                  <a:cubicBezTo>
                    <a:pt x="285264" y="483340"/>
                    <a:pt x="285861" y="484535"/>
                    <a:pt x="286459" y="485730"/>
                  </a:cubicBezTo>
                  <a:cubicBezTo>
                    <a:pt x="285861" y="486584"/>
                    <a:pt x="285264" y="487437"/>
                    <a:pt x="284752" y="488376"/>
                  </a:cubicBezTo>
                  <a:lnTo>
                    <a:pt x="284752" y="484279"/>
                  </a:lnTo>
                  <a:close/>
                  <a:moveTo>
                    <a:pt x="284582" y="479670"/>
                  </a:moveTo>
                  <a:cubicBezTo>
                    <a:pt x="284496" y="475062"/>
                    <a:pt x="284326" y="470367"/>
                    <a:pt x="283984" y="465759"/>
                  </a:cubicBezTo>
                  <a:cubicBezTo>
                    <a:pt x="283814" y="463369"/>
                    <a:pt x="283557" y="460979"/>
                    <a:pt x="283302" y="458504"/>
                  </a:cubicBezTo>
                  <a:cubicBezTo>
                    <a:pt x="283302" y="458077"/>
                    <a:pt x="283473" y="457565"/>
                    <a:pt x="283557" y="457138"/>
                  </a:cubicBezTo>
                  <a:cubicBezTo>
                    <a:pt x="284582" y="459784"/>
                    <a:pt x="285520" y="462515"/>
                    <a:pt x="286544" y="465161"/>
                  </a:cubicBezTo>
                  <a:lnTo>
                    <a:pt x="286544" y="465161"/>
                  </a:lnTo>
                  <a:cubicBezTo>
                    <a:pt x="286544" y="465161"/>
                    <a:pt x="286544" y="465247"/>
                    <a:pt x="286544" y="465247"/>
                  </a:cubicBezTo>
                  <a:lnTo>
                    <a:pt x="286544" y="465247"/>
                  </a:lnTo>
                  <a:cubicBezTo>
                    <a:pt x="286544" y="465247"/>
                    <a:pt x="286544" y="465332"/>
                    <a:pt x="286544" y="465332"/>
                  </a:cubicBezTo>
                  <a:cubicBezTo>
                    <a:pt x="288335" y="469429"/>
                    <a:pt x="290212" y="473611"/>
                    <a:pt x="292004" y="477707"/>
                  </a:cubicBezTo>
                  <a:cubicBezTo>
                    <a:pt x="291236" y="478817"/>
                    <a:pt x="290383" y="479841"/>
                    <a:pt x="289615" y="480951"/>
                  </a:cubicBezTo>
                  <a:cubicBezTo>
                    <a:pt x="288677" y="482316"/>
                    <a:pt x="287738" y="483767"/>
                    <a:pt x="286800" y="485133"/>
                  </a:cubicBezTo>
                  <a:cubicBezTo>
                    <a:pt x="286117" y="483255"/>
                    <a:pt x="285349" y="481463"/>
                    <a:pt x="284582" y="479585"/>
                  </a:cubicBezTo>
                  <a:close/>
                  <a:moveTo>
                    <a:pt x="337990" y="435631"/>
                  </a:moveTo>
                  <a:cubicBezTo>
                    <a:pt x="332957" y="436143"/>
                    <a:pt x="328691" y="436911"/>
                    <a:pt x="324510" y="437167"/>
                  </a:cubicBezTo>
                  <a:cubicBezTo>
                    <a:pt x="324766" y="435801"/>
                    <a:pt x="324937" y="434521"/>
                    <a:pt x="325192" y="433155"/>
                  </a:cubicBezTo>
                  <a:cubicBezTo>
                    <a:pt x="329203" y="432985"/>
                    <a:pt x="333212" y="433155"/>
                    <a:pt x="337222" y="433497"/>
                  </a:cubicBezTo>
                  <a:cubicBezTo>
                    <a:pt x="337478" y="434265"/>
                    <a:pt x="337734" y="434948"/>
                    <a:pt x="337990" y="435631"/>
                  </a:cubicBezTo>
                  <a:close/>
                  <a:moveTo>
                    <a:pt x="323742" y="437167"/>
                  </a:moveTo>
                  <a:cubicBezTo>
                    <a:pt x="323742" y="437167"/>
                    <a:pt x="322975" y="437167"/>
                    <a:pt x="322548" y="437167"/>
                  </a:cubicBezTo>
                  <a:cubicBezTo>
                    <a:pt x="317514" y="437167"/>
                    <a:pt x="312480" y="436996"/>
                    <a:pt x="307532" y="436655"/>
                  </a:cubicBezTo>
                  <a:cubicBezTo>
                    <a:pt x="312310" y="434692"/>
                    <a:pt x="317429" y="433582"/>
                    <a:pt x="322718" y="433241"/>
                  </a:cubicBezTo>
                  <a:cubicBezTo>
                    <a:pt x="323401" y="433241"/>
                    <a:pt x="324083" y="433241"/>
                    <a:pt x="324766" y="433155"/>
                  </a:cubicBezTo>
                  <a:cubicBezTo>
                    <a:pt x="324425" y="434521"/>
                    <a:pt x="324083" y="435801"/>
                    <a:pt x="323742" y="437167"/>
                  </a:cubicBezTo>
                  <a:close/>
                  <a:moveTo>
                    <a:pt x="340123" y="454834"/>
                  </a:moveTo>
                  <a:cubicBezTo>
                    <a:pt x="332871" y="461662"/>
                    <a:pt x="325704" y="468490"/>
                    <a:pt x="318623" y="475488"/>
                  </a:cubicBezTo>
                  <a:cubicBezTo>
                    <a:pt x="319391" y="469429"/>
                    <a:pt x="320329" y="463369"/>
                    <a:pt x="321183" y="457309"/>
                  </a:cubicBezTo>
                  <a:cubicBezTo>
                    <a:pt x="327667" y="457138"/>
                    <a:pt x="333980" y="456541"/>
                    <a:pt x="340123" y="454834"/>
                  </a:cubicBezTo>
                  <a:close/>
                  <a:moveTo>
                    <a:pt x="337052" y="432643"/>
                  </a:moveTo>
                  <a:cubicBezTo>
                    <a:pt x="333212" y="432131"/>
                    <a:pt x="329373" y="431790"/>
                    <a:pt x="325534" y="431705"/>
                  </a:cubicBezTo>
                  <a:cubicBezTo>
                    <a:pt x="325619" y="431022"/>
                    <a:pt x="325790" y="430339"/>
                    <a:pt x="325875" y="429656"/>
                  </a:cubicBezTo>
                  <a:cubicBezTo>
                    <a:pt x="325875" y="429656"/>
                    <a:pt x="325704" y="429571"/>
                    <a:pt x="325619" y="429656"/>
                  </a:cubicBezTo>
                  <a:cubicBezTo>
                    <a:pt x="325449" y="430339"/>
                    <a:pt x="325278" y="431022"/>
                    <a:pt x="325107" y="431705"/>
                  </a:cubicBezTo>
                  <a:cubicBezTo>
                    <a:pt x="324339" y="431705"/>
                    <a:pt x="323571" y="431705"/>
                    <a:pt x="322804" y="431705"/>
                  </a:cubicBezTo>
                  <a:cubicBezTo>
                    <a:pt x="317514" y="431705"/>
                    <a:pt x="312224" y="432473"/>
                    <a:pt x="307191" y="434180"/>
                  </a:cubicBezTo>
                  <a:lnTo>
                    <a:pt x="307702" y="426157"/>
                  </a:lnTo>
                  <a:cubicBezTo>
                    <a:pt x="309153" y="425389"/>
                    <a:pt x="310518" y="424706"/>
                    <a:pt x="311968" y="423938"/>
                  </a:cubicBezTo>
                  <a:cubicBezTo>
                    <a:pt x="316746" y="421804"/>
                    <a:pt x="321695" y="420097"/>
                    <a:pt x="326899" y="419500"/>
                  </a:cubicBezTo>
                  <a:cubicBezTo>
                    <a:pt x="328776" y="419244"/>
                    <a:pt x="330738" y="419244"/>
                    <a:pt x="332700" y="419414"/>
                  </a:cubicBezTo>
                  <a:cubicBezTo>
                    <a:pt x="334151" y="423767"/>
                    <a:pt x="335601" y="428120"/>
                    <a:pt x="337137" y="432643"/>
                  </a:cubicBezTo>
                  <a:close/>
                  <a:moveTo>
                    <a:pt x="306081" y="434606"/>
                  </a:moveTo>
                  <a:cubicBezTo>
                    <a:pt x="306081" y="434606"/>
                    <a:pt x="305569" y="434777"/>
                    <a:pt x="305399" y="434862"/>
                  </a:cubicBezTo>
                  <a:cubicBezTo>
                    <a:pt x="304290" y="435289"/>
                    <a:pt x="303181" y="435801"/>
                    <a:pt x="302157" y="436313"/>
                  </a:cubicBezTo>
                  <a:cubicBezTo>
                    <a:pt x="298403" y="436057"/>
                    <a:pt x="294734" y="435887"/>
                    <a:pt x="291065" y="436057"/>
                  </a:cubicBezTo>
                  <a:cubicBezTo>
                    <a:pt x="296270" y="432643"/>
                    <a:pt x="301645" y="429400"/>
                    <a:pt x="307191" y="426498"/>
                  </a:cubicBezTo>
                  <a:lnTo>
                    <a:pt x="306167" y="434692"/>
                  </a:lnTo>
                  <a:close/>
                  <a:moveTo>
                    <a:pt x="271784" y="439557"/>
                  </a:moveTo>
                  <a:cubicBezTo>
                    <a:pt x="272723" y="440837"/>
                    <a:pt x="273746" y="441946"/>
                    <a:pt x="274855" y="443056"/>
                  </a:cubicBezTo>
                  <a:lnTo>
                    <a:pt x="274855" y="443483"/>
                  </a:lnTo>
                  <a:cubicBezTo>
                    <a:pt x="274173" y="443909"/>
                    <a:pt x="273576" y="444336"/>
                    <a:pt x="272978" y="444763"/>
                  </a:cubicBezTo>
                  <a:cubicBezTo>
                    <a:pt x="272125" y="445360"/>
                    <a:pt x="271357" y="445958"/>
                    <a:pt x="270590" y="446555"/>
                  </a:cubicBezTo>
                  <a:cubicBezTo>
                    <a:pt x="269224" y="443653"/>
                    <a:pt x="267859" y="440666"/>
                    <a:pt x="266409" y="437764"/>
                  </a:cubicBezTo>
                  <a:cubicBezTo>
                    <a:pt x="269054" y="436740"/>
                    <a:pt x="271784" y="435887"/>
                    <a:pt x="274599" y="435289"/>
                  </a:cubicBezTo>
                  <a:cubicBezTo>
                    <a:pt x="274855" y="436569"/>
                    <a:pt x="275111" y="437850"/>
                    <a:pt x="275282" y="439130"/>
                  </a:cubicBezTo>
                  <a:cubicBezTo>
                    <a:pt x="274087" y="439301"/>
                    <a:pt x="272893" y="439386"/>
                    <a:pt x="271784" y="439557"/>
                  </a:cubicBezTo>
                  <a:close/>
                  <a:moveTo>
                    <a:pt x="271272" y="419756"/>
                  </a:moveTo>
                  <a:cubicBezTo>
                    <a:pt x="270675" y="419756"/>
                    <a:pt x="270163" y="419926"/>
                    <a:pt x="269566" y="420012"/>
                  </a:cubicBezTo>
                  <a:cubicBezTo>
                    <a:pt x="268969" y="418817"/>
                    <a:pt x="268286" y="417622"/>
                    <a:pt x="267689" y="416513"/>
                  </a:cubicBezTo>
                  <a:cubicBezTo>
                    <a:pt x="267689" y="416513"/>
                    <a:pt x="267433" y="416513"/>
                    <a:pt x="267518" y="416598"/>
                  </a:cubicBezTo>
                  <a:cubicBezTo>
                    <a:pt x="268030" y="417793"/>
                    <a:pt x="268542" y="418902"/>
                    <a:pt x="268969" y="420097"/>
                  </a:cubicBezTo>
                  <a:cubicBezTo>
                    <a:pt x="268627" y="420097"/>
                    <a:pt x="268286" y="420182"/>
                    <a:pt x="267945" y="420268"/>
                  </a:cubicBezTo>
                  <a:cubicBezTo>
                    <a:pt x="265982" y="420695"/>
                    <a:pt x="263935" y="421121"/>
                    <a:pt x="261972" y="421548"/>
                  </a:cubicBezTo>
                  <a:cubicBezTo>
                    <a:pt x="263423" y="420524"/>
                    <a:pt x="264873" y="419585"/>
                    <a:pt x="266409" y="418817"/>
                  </a:cubicBezTo>
                  <a:cubicBezTo>
                    <a:pt x="266579" y="418817"/>
                    <a:pt x="266409" y="418561"/>
                    <a:pt x="266324" y="418646"/>
                  </a:cubicBezTo>
                  <a:cubicBezTo>
                    <a:pt x="264447" y="419585"/>
                    <a:pt x="262740" y="420609"/>
                    <a:pt x="261034" y="421804"/>
                  </a:cubicBezTo>
                  <a:cubicBezTo>
                    <a:pt x="259840" y="422060"/>
                    <a:pt x="258560" y="422316"/>
                    <a:pt x="257366" y="422658"/>
                  </a:cubicBezTo>
                  <a:cubicBezTo>
                    <a:pt x="256854" y="421804"/>
                    <a:pt x="256341" y="421036"/>
                    <a:pt x="255829" y="420182"/>
                  </a:cubicBezTo>
                  <a:cubicBezTo>
                    <a:pt x="257792" y="419158"/>
                    <a:pt x="259754" y="418134"/>
                    <a:pt x="261716" y="417195"/>
                  </a:cubicBezTo>
                  <a:lnTo>
                    <a:pt x="264958" y="415574"/>
                  </a:lnTo>
                  <a:lnTo>
                    <a:pt x="268286" y="414037"/>
                  </a:lnTo>
                  <a:lnTo>
                    <a:pt x="269736" y="413355"/>
                  </a:lnTo>
                  <a:cubicBezTo>
                    <a:pt x="270333" y="415488"/>
                    <a:pt x="270845" y="417622"/>
                    <a:pt x="271357" y="419841"/>
                  </a:cubicBezTo>
                  <a:close/>
                  <a:moveTo>
                    <a:pt x="260863" y="438447"/>
                  </a:moveTo>
                  <a:cubicBezTo>
                    <a:pt x="257024" y="440069"/>
                    <a:pt x="253270" y="442032"/>
                    <a:pt x="249687" y="444165"/>
                  </a:cubicBezTo>
                  <a:cubicBezTo>
                    <a:pt x="249004" y="442715"/>
                    <a:pt x="248322" y="441264"/>
                    <a:pt x="247554" y="439813"/>
                  </a:cubicBezTo>
                  <a:lnTo>
                    <a:pt x="247554" y="439813"/>
                  </a:lnTo>
                  <a:cubicBezTo>
                    <a:pt x="247554" y="439813"/>
                    <a:pt x="247554" y="439813"/>
                    <a:pt x="247554" y="439813"/>
                  </a:cubicBezTo>
                  <a:lnTo>
                    <a:pt x="247554" y="439813"/>
                  </a:lnTo>
                  <a:cubicBezTo>
                    <a:pt x="247554" y="439813"/>
                    <a:pt x="247554" y="439813"/>
                    <a:pt x="247554" y="439813"/>
                  </a:cubicBezTo>
                  <a:cubicBezTo>
                    <a:pt x="247127" y="439130"/>
                    <a:pt x="246786" y="438362"/>
                    <a:pt x="246359" y="437679"/>
                  </a:cubicBezTo>
                  <a:cubicBezTo>
                    <a:pt x="247810" y="435716"/>
                    <a:pt x="249346" y="433838"/>
                    <a:pt x="250967" y="432046"/>
                  </a:cubicBezTo>
                  <a:cubicBezTo>
                    <a:pt x="252332" y="430424"/>
                    <a:pt x="253782" y="428888"/>
                    <a:pt x="255233" y="427437"/>
                  </a:cubicBezTo>
                  <a:cubicBezTo>
                    <a:pt x="257109" y="431192"/>
                    <a:pt x="258987" y="434948"/>
                    <a:pt x="260863" y="438618"/>
                  </a:cubicBezTo>
                  <a:close/>
                  <a:moveTo>
                    <a:pt x="250369" y="431192"/>
                  </a:moveTo>
                  <a:cubicBezTo>
                    <a:pt x="248748" y="432899"/>
                    <a:pt x="247298" y="434692"/>
                    <a:pt x="245847" y="436484"/>
                  </a:cubicBezTo>
                  <a:cubicBezTo>
                    <a:pt x="244653" y="434350"/>
                    <a:pt x="243544" y="432131"/>
                    <a:pt x="242350" y="429998"/>
                  </a:cubicBezTo>
                  <a:lnTo>
                    <a:pt x="245847" y="428461"/>
                  </a:lnTo>
                  <a:cubicBezTo>
                    <a:pt x="247042" y="427949"/>
                    <a:pt x="248237" y="427352"/>
                    <a:pt x="249516" y="426925"/>
                  </a:cubicBezTo>
                  <a:lnTo>
                    <a:pt x="254208" y="425218"/>
                  </a:lnTo>
                  <a:cubicBezTo>
                    <a:pt x="254465" y="425645"/>
                    <a:pt x="254635" y="426157"/>
                    <a:pt x="254891" y="426584"/>
                  </a:cubicBezTo>
                  <a:cubicBezTo>
                    <a:pt x="253270" y="428035"/>
                    <a:pt x="251820" y="429571"/>
                    <a:pt x="250369" y="431192"/>
                  </a:cubicBezTo>
                  <a:close/>
                  <a:moveTo>
                    <a:pt x="243373" y="426840"/>
                  </a:moveTo>
                  <a:cubicBezTo>
                    <a:pt x="246359" y="425133"/>
                    <a:pt x="249431" y="423426"/>
                    <a:pt x="252502" y="421719"/>
                  </a:cubicBezTo>
                  <a:cubicBezTo>
                    <a:pt x="252843" y="422316"/>
                    <a:pt x="253100" y="422914"/>
                    <a:pt x="253441" y="423511"/>
                  </a:cubicBezTo>
                  <a:cubicBezTo>
                    <a:pt x="250028" y="424450"/>
                    <a:pt x="246701" y="425559"/>
                    <a:pt x="243373" y="426754"/>
                  </a:cubicBezTo>
                  <a:close/>
                  <a:moveTo>
                    <a:pt x="240046" y="425645"/>
                  </a:moveTo>
                  <a:cubicBezTo>
                    <a:pt x="238766" y="423340"/>
                    <a:pt x="237572" y="420951"/>
                    <a:pt x="236292" y="418646"/>
                  </a:cubicBezTo>
                  <a:cubicBezTo>
                    <a:pt x="239619" y="415830"/>
                    <a:pt x="243117" y="413184"/>
                    <a:pt x="246701" y="410623"/>
                  </a:cubicBezTo>
                  <a:cubicBezTo>
                    <a:pt x="248322" y="413696"/>
                    <a:pt x="249942" y="416769"/>
                    <a:pt x="251479" y="419926"/>
                  </a:cubicBezTo>
                  <a:cubicBezTo>
                    <a:pt x="247639" y="421804"/>
                    <a:pt x="243800" y="423682"/>
                    <a:pt x="239961" y="425645"/>
                  </a:cubicBezTo>
                  <a:close/>
                  <a:moveTo>
                    <a:pt x="235865" y="417707"/>
                  </a:moveTo>
                  <a:cubicBezTo>
                    <a:pt x="233221" y="412586"/>
                    <a:pt x="230576" y="407466"/>
                    <a:pt x="227931" y="402259"/>
                  </a:cubicBezTo>
                  <a:cubicBezTo>
                    <a:pt x="231941" y="400638"/>
                    <a:pt x="236121" y="399443"/>
                    <a:pt x="240387" y="398760"/>
                  </a:cubicBezTo>
                  <a:cubicBezTo>
                    <a:pt x="241155" y="400126"/>
                    <a:pt x="241838" y="401406"/>
                    <a:pt x="242605" y="402771"/>
                  </a:cubicBezTo>
                  <a:cubicBezTo>
                    <a:pt x="243971" y="405246"/>
                    <a:pt x="245336" y="407807"/>
                    <a:pt x="246616" y="410367"/>
                  </a:cubicBezTo>
                  <a:cubicBezTo>
                    <a:pt x="242947" y="412672"/>
                    <a:pt x="239363" y="415147"/>
                    <a:pt x="235780" y="417707"/>
                  </a:cubicBezTo>
                  <a:close/>
                  <a:moveTo>
                    <a:pt x="227334" y="401064"/>
                  </a:moveTo>
                  <a:cubicBezTo>
                    <a:pt x="227334" y="401064"/>
                    <a:pt x="226993" y="400382"/>
                    <a:pt x="226822" y="400040"/>
                  </a:cubicBezTo>
                  <a:cubicBezTo>
                    <a:pt x="227505" y="399699"/>
                    <a:pt x="228272" y="399358"/>
                    <a:pt x="229040" y="399016"/>
                  </a:cubicBezTo>
                  <a:cubicBezTo>
                    <a:pt x="232197" y="397736"/>
                    <a:pt x="235524" y="396626"/>
                    <a:pt x="238937" y="396029"/>
                  </a:cubicBezTo>
                  <a:cubicBezTo>
                    <a:pt x="239278" y="396712"/>
                    <a:pt x="239619" y="397309"/>
                    <a:pt x="240046" y="397992"/>
                  </a:cubicBezTo>
                  <a:cubicBezTo>
                    <a:pt x="235780" y="398504"/>
                    <a:pt x="231514" y="399528"/>
                    <a:pt x="227419" y="400979"/>
                  </a:cubicBezTo>
                  <a:close/>
                  <a:moveTo>
                    <a:pt x="232964" y="419926"/>
                  </a:moveTo>
                  <a:cubicBezTo>
                    <a:pt x="232964" y="419926"/>
                    <a:pt x="232794" y="420097"/>
                    <a:pt x="232709" y="420097"/>
                  </a:cubicBezTo>
                  <a:cubicBezTo>
                    <a:pt x="229722" y="414806"/>
                    <a:pt x="226651" y="409514"/>
                    <a:pt x="223324" y="404393"/>
                  </a:cubicBezTo>
                  <a:cubicBezTo>
                    <a:pt x="223751" y="404137"/>
                    <a:pt x="224262" y="403881"/>
                    <a:pt x="224689" y="403710"/>
                  </a:cubicBezTo>
                  <a:cubicBezTo>
                    <a:pt x="225115" y="403454"/>
                    <a:pt x="225627" y="403284"/>
                    <a:pt x="226054" y="403113"/>
                  </a:cubicBezTo>
                  <a:cubicBezTo>
                    <a:pt x="228272" y="408746"/>
                    <a:pt x="230576" y="414379"/>
                    <a:pt x="232964" y="419926"/>
                  </a:cubicBezTo>
                  <a:close/>
                  <a:moveTo>
                    <a:pt x="224177" y="402259"/>
                  </a:moveTo>
                  <a:cubicBezTo>
                    <a:pt x="223580" y="402515"/>
                    <a:pt x="222982" y="402771"/>
                    <a:pt x="222385" y="403027"/>
                  </a:cubicBezTo>
                  <a:cubicBezTo>
                    <a:pt x="222300" y="402857"/>
                    <a:pt x="222129" y="402686"/>
                    <a:pt x="222044" y="402515"/>
                  </a:cubicBezTo>
                  <a:cubicBezTo>
                    <a:pt x="223068" y="401918"/>
                    <a:pt x="224092" y="401406"/>
                    <a:pt x="225201" y="400894"/>
                  </a:cubicBezTo>
                  <a:cubicBezTo>
                    <a:pt x="225286" y="401150"/>
                    <a:pt x="225456" y="401491"/>
                    <a:pt x="225542" y="401747"/>
                  </a:cubicBezTo>
                  <a:cubicBezTo>
                    <a:pt x="225115" y="401918"/>
                    <a:pt x="224689" y="402089"/>
                    <a:pt x="224262" y="402259"/>
                  </a:cubicBezTo>
                  <a:close/>
                  <a:moveTo>
                    <a:pt x="229979" y="422231"/>
                  </a:moveTo>
                  <a:cubicBezTo>
                    <a:pt x="229979" y="422231"/>
                    <a:pt x="229467" y="422658"/>
                    <a:pt x="229210" y="422828"/>
                  </a:cubicBezTo>
                  <a:cubicBezTo>
                    <a:pt x="228699" y="423255"/>
                    <a:pt x="228187" y="423767"/>
                    <a:pt x="227589" y="424194"/>
                  </a:cubicBezTo>
                  <a:cubicBezTo>
                    <a:pt x="224774" y="418305"/>
                    <a:pt x="221873" y="412501"/>
                    <a:pt x="218973" y="406612"/>
                  </a:cubicBezTo>
                  <a:cubicBezTo>
                    <a:pt x="219826" y="406100"/>
                    <a:pt x="220679" y="405673"/>
                    <a:pt x="221532" y="405246"/>
                  </a:cubicBezTo>
                  <a:cubicBezTo>
                    <a:pt x="224518" y="410794"/>
                    <a:pt x="227334" y="416513"/>
                    <a:pt x="229893" y="422231"/>
                  </a:cubicBezTo>
                  <a:close/>
                  <a:moveTo>
                    <a:pt x="218205" y="404990"/>
                  </a:moveTo>
                  <a:cubicBezTo>
                    <a:pt x="218205" y="404990"/>
                    <a:pt x="218205" y="404820"/>
                    <a:pt x="218119" y="404734"/>
                  </a:cubicBezTo>
                  <a:cubicBezTo>
                    <a:pt x="218887" y="404222"/>
                    <a:pt x="219740" y="403796"/>
                    <a:pt x="220594" y="403284"/>
                  </a:cubicBezTo>
                  <a:cubicBezTo>
                    <a:pt x="220594" y="403454"/>
                    <a:pt x="220764" y="403540"/>
                    <a:pt x="220850" y="403710"/>
                  </a:cubicBezTo>
                  <a:cubicBezTo>
                    <a:pt x="219997" y="404137"/>
                    <a:pt x="219143" y="404478"/>
                    <a:pt x="218290" y="404905"/>
                  </a:cubicBezTo>
                  <a:close/>
                  <a:moveTo>
                    <a:pt x="210526" y="431961"/>
                  </a:moveTo>
                  <a:cubicBezTo>
                    <a:pt x="211465" y="434009"/>
                    <a:pt x="212318" y="435972"/>
                    <a:pt x="213256" y="438020"/>
                  </a:cubicBezTo>
                  <a:cubicBezTo>
                    <a:pt x="212232" y="439130"/>
                    <a:pt x="211123" y="440239"/>
                    <a:pt x="210099" y="441434"/>
                  </a:cubicBezTo>
                  <a:cubicBezTo>
                    <a:pt x="206004" y="434862"/>
                    <a:pt x="201909" y="428291"/>
                    <a:pt x="197728" y="421804"/>
                  </a:cubicBezTo>
                  <a:cubicBezTo>
                    <a:pt x="199691" y="420182"/>
                    <a:pt x="201739" y="418561"/>
                    <a:pt x="203786" y="417025"/>
                  </a:cubicBezTo>
                  <a:cubicBezTo>
                    <a:pt x="206090" y="421975"/>
                    <a:pt x="208308" y="427010"/>
                    <a:pt x="210526" y="432046"/>
                  </a:cubicBezTo>
                  <a:close/>
                  <a:moveTo>
                    <a:pt x="171109" y="403113"/>
                  </a:moveTo>
                  <a:cubicBezTo>
                    <a:pt x="170086" y="401577"/>
                    <a:pt x="168977" y="400126"/>
                    <a:pt x="167867" y="398675"/>
                  </a:cubicBezTo>
                  <a:cubicBezTo>
                    <a:pt x="168891" y="398163"/>
                    <a:pt x="169915" y="397736"/>
                    <a:pt x="170939" y="397309"/>
                  </a:cubicBezTo>
                  <a:cubicBezTo>
                    <a:pt x="174010" y="396200"/>
                    <a:pt x="177423" y="395602"/>
                    <a:pt x="180750" y="396029"/>
                  </a:cubicBezTo>
                  <a:cubicBezTo>
                    <a:pt x="177508" y="398333"/>
                    <a:pt x="174266" y="400638"/>
                    <a:pt x="171109" y="403027"/>
                  </a:cubicBezTo>
                  <a:close/>
                  <a:moveTo>
                    <a:pt x="170427" y="403625"/>
                  </a:moveTo>
                  <a:cubicBezTo>
                    <a:pt x="166502" y="406612"/>
                    <a:pt x="162663" y="409685"/>
                    <a:pt x="158824" y="412843"/>
                  </a:cubicBezTo>
                  <a:cubicBezTo>
                    <a:pt x="157544" y="411050"/>
                    <a:pt x="156264" y="409343"/>
                    <a:pt x="154899" y="407551"/>
                  </a:cubicBezTo>
                  <a:cubicBezTo>
                    <a:pt x="156435" y="406271"/>
                    <a:pt x="158056" y="404990"/>
                    <a:pt x="159592" y="403796"/>
                  </a:cubicBezTo>
                  <a:cubicBezTo>
                    <a:pt x="162066" y="402003"/>
                    <a:pt x="164625" y="400296"/>
                    <a:pt x="167355" y="398931"/>
                  </a:cubicBezTo>
                  <a:cubicBezTo>
                    <a:pt x="168379" y="400467"/>
                    <a:pt x="169404" y="402089"/>
                    <a:pt x="170427" y="403625"/>
                  </a:cubicBezTo>
                  <a:close/>
                  <a:moveTo>
                    <a:pt x="156776" y="414550"/>
                  </a:moveTo>
                  <a:cubicBezTo>
                    <a:pt x="156179" y="415062"/>
                    <a:pt x="155582" y="415574"/>
                    <a:pt x="154899" y="416086"/>
                  </a:cubicBezTo>
                  <a:cubicBezTo>
                    <a:pt x="153620" y="417110"/>
                    <a:pt x="152425" y="418219"/>
                    <a:pt x="151231" y="419329"/>
                  </a:cubicBezTo>
                  <a:lnTo>
                    <a:pt x="147818" y="413355"/>
                  </a:lnTo>
                  <a:cubicBezTo>
                    <a:pt x="149610" y="411904"/>
                    <a:pt x="151316" y="410453"/>
                    <a:pt x="153108" y="409087"/>
                  </a:cubicBezTo>
                  <a:cubicBezTo>
                    <a:pt x="154302" y="410965"/>
                    <a:pt x="155497" y="412757"/>
                    <a:pt x="156776" y="414635"/>
                  </a:cubicBezTo>
                  <a:close/>
                  <a:moveTo>
                    <a:pt x="151316" y="407807"/>
                  </a:moveTo>
                  <a:lnTo>
                    <a:pt x="146709" y="411221"/>
                  </a:lnTo>
                  <a:lnTo>
                    <a:pt x="145088" y="408404"/>
                  </a:lnTo>
                  <a:cubicBezTo>
                    <a:pt x="145088" y="408404"/>
                    <a:pt x="144832" y="408404"/>
                    <a:pt x="144917" y="408490"/>
                  </a:cubicBezTo>
                  <a:lnTo>
                    <a:pt x="146368" y="411477"/>
                  </a:lnTo>
                  <a:lnTo>
                    <a:pt x="143893" y="413355"/>
                  </a:lnTo>
                  <a:cubicBezTo>
                    <a:pt x="140395" y="415915"/>
                    <a:pt x="136897" y="418561"/>
                    <a:pt x="133485" y="421207"/>
                  </a:cubicBezTo>
                  <a:cubicBezTo>
                    <a:pt x="132631" y="420012"/>
                    <a:pt x="131778" y="418817"/>
                    <a:pt x="130925" y="417622"/>
                  </a:cubicBezTo>
                  <a:cubicBezTo>
                    <a:pt x="128195" y="413952"/>
                    <a:pt x="125294" y="410453"/>
                    <a:pt x="122479" y="406783"/>
                  </a:cubicBezTo>
                  <a:cubicBezTo>
                    <a:pt x="122479" y="406698"/>
                    <a:pt x="122223" y="406783"/>
                    <a:pt x="122308" y="406954"/>
                  </a:cubicBezTo>
                  <a:cubicBezTo>
                    <a:pt x="124953" y="410623"/>
                    <a:pt x="127598" y="414294"/>
                    <a:pt x="130157" y="418049"/>
                  </a:cubicBezTo>
                  <a:cubicBezTo>
                    <a:pt x="130925" y="419329"/>
                    <a:pt x="131778" y="420609"/>
                    <a:pt x="132546" y="421804"/>
                  </a:cubicBezTo>
                  <a:cubicBezTo>
                    <a:pt x="131352" y="422658"/>
                    <a:pt x="130243" y="423596"/>
                    <a:pt x="129048" y="424450"/>
                  </a:cubicBezTo>
                  <a:cubicBezTo>
                    <a:pt x="128024" y="425303"/>
                    <a:pt x="127001" y="426072"/>
                    <a:pt x="125977" y="426925"/>
                  </a:cubicBezTo>
                  <a:lnTo>
                    <a:pt x="118128" y="412074"/>
                  </a:lnTo>
                  <a:cubicBezTo>
                    <a:pt x="118128" y="412074"/>
                    <a:pt x="117872" y="412074"/>
                    <a:pt x="117957" y="412160"/>
                  </a:cubicBezTo>
                  <a:lnTo>
                    <a:pt x="125209" y="427608"/>
                  </a:lnTo>
                  <a:cubicBezTo>
                    <a:pt x="121455" y="430595"/>
                    <a:pt x="117786" y="433753"/>
                    <a:pt x="114118" y="436911"/>
                  </a:cubicBezTo>
                  <a:lnTo>
                    <a:pt x="111387" y="429827"/>
                  </a:lnTo>
                  <a:cubicBezTo>
                    <a:pt x="111387" y="429827"/>
                    <a:pt x="111132" y="429827"/>
                    <a:pt x="111217" y="429827"/>
                  </a:cubicBezTo>
                  <a:lnTo>
                    <a:pt x="113606" y="437252"/>
                  </a:lnTo>
                  <a:cubicBezTo>
                    <a:pt x="111899" y="438788"/>
                    <a:pt x="110193" y="440325"/>
                    <a:pt x="108487" y="441861"/>
                  </a:cubicBezTo>
                  <a:lnTo>
                    <a:pt x="110790" y="431619"/>
                  </a:lnTo>
                  <a:cubicBezTo>
                    <a:pt x="110790" y="431619"/>
                    <a:pt x="110620" y="431449"/>
                    <a:pt x="110534" y="431619"/>
                  </a:cubicBezTo>
                  <a:lnTo>
                    <a:pt x="107549" y="442117"/>
                  </a:lnTo>
                  <a:lnTo>
                    <a:pt x="107292" y="443056"/>
                  </a:lnTo>
                  <a:cubicBezTo>
                    <a:pt x="105159" y="445019"/>
                    <a:pt x="103112" y="446982"/>
                    <a:pt x="101064" y="449030"/>
                  </a:cubicBezTo>
                  <a:lnTo>
                    <a:pt x="101064" y="449030"/>
                  </a:lnTo>
                  <a:cubicBezTo>
                    <a:pt x="101064" y="449030"/>
                    <a:pt x="100979" y="449201"/>
                    <a:pt x="100979" y="449201"/>
                  </a:cubicBezTo>
                  <a:lnTo>
                    <a:pt x="100808" y="449372"/>
                  </a:lnTo>
                  <a:lnTo>
                    <a:pt x="100808" y="449372"/>
                  </a:lnTo>
                  <a:cubicBezTo>
                    <a:pt x="96287" y="454237"/>
                    <a:pt x="91935" y="459272"/>
                    <a:pt x="87925" y="464478"/>
                  </a:cubicBezTo>
                  <a:cubicBezTo>
                    <a:pt x="88949" y="460296"/>
                    <a:pt x="89973" y="456114"/>
                    <a:pt x="91082" y="451932"/>
                  </a:cubicBezTo>
                  <a:cubicBezTo>
                    <a:pt x="92191" y="447750"/>
                    <a:pt x="93471" y="443653"/>
                    <a:pt x="94580" y="439471"/>
                  </a:cubicBezTo>
                  <a:lnTo>
                    <a:pt x="97908" y="428803"/>
                  </a:lnTo>
                  <a:cubicBezTo>
                    <a:pt x="100723" y="425559"/>
                    <a:pt x="103624" y="422487"/>
                    <a:pt x="106610" y="419500"/>
                  </a:cubicBezTo>
                  <a:cubicBezTo>
                    <a:pt x="113606" y="412672"/>
                    <a:pt x="121370" y="406612"/>
                    <a:pt x="130072" y="402089"/>
                  </a:cubicBezTo>
                  <a:cubicBezTo>
                    <a:pt x="134679" y="399699"/>
                    <a:pt x="139542" y="397736"/>
                    <a:pt x="144576" y="396370"/>
                  </a:cubicBezTo>
                  <a:lnTo>
                    <a:pt x="145429" y="397650"/>
                  </a:lnTo>
                  <a:cubicBezTo>
                    <a:pt x="147647" y="400894"/>
                    <a:pt x="149780" y="404137"/>
                    <a:pt x="151913" y="407380"/>
                  </a:cubicBezTo>
                  <a:cubicBezTo>
                    <a:pt x="151657" y="407551"/>
                    <a:pt x="151401" y="407722"/>
                    <a:pt x="151231" y="407892"/>
                  </a:cubicBezTo>
                  <a:close/>
                  <a:moveTo>
                    <a:pt x="104306" y="416769"/>
                  </a:moveTo>
                  <a:cubicBezTo>
                    <a:pt x="101150" y="419500"/>
                    <a:pt x="98163" y="422316"/>
                    <a:pt x="95263" y="425218"/>
                  </a:cubicBezTo>
                  <a:lnTo>
                    <a:pt x="97651" y="418988"/>
                  </a:lnTo>
                  <a:cubicBezTo>
                    <a:pt x="101662" y="415659"/>
                    <a:pt x="106183" y="413013"/>
                    <a:pt x="111132" y="411392"/>
                  </a:cubicBezTo>
                  <a:cubicBezTo>
                    <a:pt x="108743" y="413099"/>
                    <a:pt x="106524" y="414891"/>
                    <a:pt x="104306" y="416769"/>
                  </a:cubicBezTo>
                  <a:close/>
                  <a:moveTo>
                    <a:pt x="93812" y="426669"/>
                  </a:moveTo>
                  <a:cubicBezTo>
                    <a:pt x="90143" y="430424"/>
                    <a:pt x="86731" y="434350"/>
                    <a:pt x="83318" y="438276"/>
                  </a:cubicBezTo>
                  <a:lnTo>
                    <a:pt x="83318" y="438276"/>
                  </a:lnTo>
                  <a:cubicBezTo>
                    <a:pt x="83318" y="438276"/>
                    <a:pt x="83233" y="438362"/>
                    <a:pt x="83233" y="438362"/>
                  </a:cubicBezTo>
                  <a:lnTo>
                    <a:pt x="83147" y="438362"/>
                  </a:lnTo>
                  <a:cubicBezTo>
                    <a:pt x="83147" y="438362"/>
                    <a:pt x="83147" y="438447"/>
                    <a:pt x="83147" y="438447"/>
                  </a:cubicBezTo>
                  <a:cubicBezTo>
                    <a:pt x="82465" y="439301"/>
                    <a:pt x="81783" y="440154"/>
                    <a:pt x="81185" y="441093"/>
                  </a:cubicBezTo>
                  <a:cubicBezTo>
                    <a:pt x="81953" y="439557"/>
                    <a:pt x="82721" y="438020"/>
                    <a:pt x="83574" y="436484"/>
                  </a:cubicBezTo>
                  <a:cubicBezTo>
                    <a:pt x="86475" y="431278"/>
                    <a:pt x="89888" y="426413"/>
                    <a:pt x="94068" y="422231"/>
                  </a:cubicBezTo>
                  <a:cubicBezTo>
                    <a:pt x="95007" y="421292"/>
                    <a:pt x="96030" y="420353"/>
                    <a:pt x="97054" y="419500"/>
                  </a:cubicBezTo>
                  <a:lnTo>
                    <a:pt x="93897" y="426584"/>
                  </a:lnTo>
                  <a:close/>
                  <a:moveTo>
                    <a:pt x="55675" y="533269"/>
                  </a:moveTo>
                  <a:cubicBezTo>
                    <a:pt x="55419" y="534720"/>
                    <a:pt x="55164" y="536256"/>
                    <a:pt x="54993" y="537707"/>
                  </a:cubicBezTo>
                  <a:cubicBezTo>
                    <a:pt x="54993" y="537793"/>
                    <a:pt x="55164" y="537878"/>
                    <a:pt x="55249" y="537707"/>
                  </a:cubicBezTo>
                  <a:cubicBezTo>
                    <a:pt x="55590" y="536000"/>
                    <a:pt x="55931" y="534208"/>
                    <a:pt x="56358" y="532501"/>
                  </a:cubicBezTo>
                  <a:cubicBezTo>
                    <a:pt x="56785" y="531989"/>
                    <a:pt x="57297" y="531477"/>
                    <a:pt x="57723" y="531050"/>
                  </a:cubicBezTo>
                  <a:cubicBezTo>
                    <a:pt x="59259" y="529429"/>
                    <a:pt x="60794" y="527892"/>
                    <a:pt x="62330" y="526271"/>
                  </a:cubicBezTo>
                  <a:cubicBezTo>
                    <a:pt x="61392" y="531648"/>
                    <a:pt x="60539" y="537110"/>
                    <a:pt x="59771" y="542487"/>
                  </a:cubicBezTo>
                  <a:cubicBezTo>
                    <a:pt x="55419" y="546669"/>
                    <a:pt x="51068" y="550936"/>
                    <a:pt x="46717" y="555118"/>
                  </a:cubicBezTo>
                  <a:lnTo>
                    <a:pt x="46717" y="555118"/>
                  </a:lnTo>
                  <a:cubicBezTo>
                    <a:pt x="47741" y="549827"/>
                    <a:pt x="48935" y="544621"/>
                    <a:pt x="50130" y="539329"/>
                  </a:cubicBezTo>
                  <a:cubicBezTo>
                    <a:pt x="52007" y="537281"/>
                    <a:pt x="53884" y="535232"/>
                    <a:pt x="55761" y="533099"/>
                  </a:cubicBezTo>
                  <a:close/>
                  <a:moveTo>
                    <a:pt x="63951" y="542231"/>
                  </a:moveTo>
                  <a:cubicBezTo>
                    <a:pt x="65999" y="540439"/>
                    <a:pt x="68047" y="538732"/>
                    <a:pt x="70094" y="536939"/>
                  </a:cubicBezTo>
                  <a:cubicBezTo>
                    <a:pt x="69326" y="544108"/>
                    <a:pt x="68814" y="551278"/>
                    <a:pt x="68388" y="558447"/>
                  </a:cubicBezTo>
                  <a:cubicBezTo>
                    <a:pt x="68388" y="559727"/>
                    <a:pt x="68302" y="561093"/>
                    <a:pt x="68217" y="562373"/>
                  </a:cubicBezTo>
                  <a:cubicBezTo>
                    <a:pt x="65146" y="565872"/>
                    <a:pt x="62074" y="569457"/>
                    <a:pt x="59088" y="572956"/>
                  </a:cubicBezTo>
                  <a:cubicBezTo>
                    <a:pt x="59941" y="566555"/>
                    <a:pt x="60880" y="560154"/>
                    <a:pt x="61903" y="553838"/>
                  </a:cubicBezTo>
                  <a:cubicBezTo>
                    <a:pt x="62586" y="549912"/>
                    <a:pt x="63269" y="546071"/>
                    <a:pt x="64036" y="542145"/>
                  </a:cubicBezTo>
                  <a:close/>
                  <a:moveTo>
                    <a:pt x="67961" y="567579"/>
                  </a:moveTo>
                  <a:cubicBezTo>
                    <a:pt x="67790" y="573212"/>
                    <a:pt x="67620" y="578845"/>
                    <a:pt x="67620" y="584393"/>
                  </a:cubicBezTo>
                  <a:cubicBezTo>
                    <a:pt x="64377" y="589002"/>
                    <a:pt x="61221" y="593611"/>
                    <a:pt x="58149" y="598219"/>
                  </a:cubicBezTo>
                  <a:lnTo>
                    <a:pt x="57723" y="597195"/>
                  </a:lnTo>
                  <a:lnTo>
                    <a:pt x="56699" y="594635"/>
                  </a:lnTo>
                  <a:cubicBezTo>
                    <a:pt x="56699" y="593781"/>
                    <a:pt x="56870" y="592928"/>
                    <a:pt x="56955" y="592074"/>
                  </a:cubicBezTo>
                  <a:cubicBezTo>
                    <a:pt x="57467" y="587039"/>
                    <a:pt x="58064" y="581918"/>
                    <a:pt x="58661" y="576882"/>
                  </a:cubicBezTo>
                  <a:cubicBezTo>
                    <a:pt x="61818" y="573810"/>
                    <a:pt x="64975" y="570652"/>
                    <a:pt x="68047" y="567579"/>
                  </a:cubicBezTo>
                  <a:close/>
                  <a:moveTo>
                    <a:pt x="55334" y="591477"/>
                  </a:moveTo>
                  <a:lnTo>
                    <a:pt x="52007" y="583369"/>
                  </a:lnTo>
                  <a:lnTo>
                    <a:pt x="53372" y="581918"/>
                  </a:lnTo>
                  <a:cubicBezTo>
                    <a:pt x="54225" y="581064"/>
                    <a:pt x="55078" y="580211"/>
                    <a:pt x="56017" y="579357"/>
                  </a:cubicBezTo>
                  <a:cubicBezTo>
                    <a:pt x="55761" y="583369"/>
                    <a:pt x="55505" y="587380"/>
                    <a:pt x="55334" y="591477"/>
                  </a:cubicBezTo>
                  <a:close/>
                  <a:moveTo>
                    <a:pt x="55334" y="593099"/>
                  </a:moveTo>
                  <a:cubicBezTo>
                    <a:pt x="55164" y="596427"/>
                    <a:pt x="55078" y="599670"/>
                    <a:pt x="54993" y="602999"/>
                  </a:cubicBezTo>
                  <a:cubicBezTo>
                    <a:pt x="54993" y="603084"/>
                    <a:pt x="54822" y="603255"/>
                    <a:pt x="54737" y="603340"/>
                  </a:cubicBezTo>
                  <a:lnTo>
                    <a:pt x="50642" y="593611"/>
                  </a:lnTo>
                  <a:lnTo>
                    <a:pt x="48168" y="587380"/>
                  </a:lnTo>
                  <a:lnTo>
                    <a:pt x="51922" y="583540"/>
                  </a:lnTo>
                  <a:lnTo>
                    <a:pt x="55334" y="593013"/>
                  </a:lnTo>
                  <a:close/>
                  <a:moveTo>
                    <a:pt x="49874" y="594037"/>
                  </a:moveTo>
                  <a:lnTo>
                    <a:pt x="53798" y="604877"/>
                  </a:lnTo>
                  <a:cubicBezTo>
                    <a:pt x="51922" y="607693"/>
                    <a:pt x="50044" y="610595"/>
                    <a:pt x="48253" y="613411"/>
                  </a:cubicBezTo>
                  <a:cubicBezTo>
                    <a:pt x="47058" y="609912"/>
                    <a:pt x="45864" y="606328"/>
                    <a:pt x="44669" y="602743"/>
                  </a:cubicBezTo>
                  <a:cubicBezTo>
                    <a:pt x="43731" y="599756"/>
                    <a:pt x="42878" y="596768"/>
                    <a:pt x="41940" y="593781"/>
                  </a:cubicBezTo>
                  <a:lnTo>
                    <a:pt x="47656" y="587892"/>
                  </a:lnTo>
                  <a:lnTo>
                    <a:pt x="49789" y="594037"/>
                  </a:lnTo>
                  <a:close/>
                  <a:moveTo>
                    <a:pt x="49362" y="616569"/>
                  </a:moveTo>
                  <a:cubicBezTo>
                    <a:pt x="51239" y="614094"/>
                    <a:pt x="53031" y="611619"/>
                    <a:pt x="54907" y="609229"/>
                  </a:cubicBezTo>
                  <a:lnTo>
                    <a:pt x="54907" y="619642"/>
                  </a:lnTo>
                  <a:cubicBezTo>
                    <a:pt x="54907" y="619642"/>
                    <a:pt x="55078" y="619727"/>
                    <a:pt x="55078" y="619642"/>
                  </a:cubicBezTo>
                  <a:lnTo>
                    <a:pt x="55590" y="609741"/>
                  </a:lnTo>
                  <a:cubicBezTo>
                    <a:pt x="58832" y="618532"/>
                    <a:pt x="62245" y="627323"/>
                    <a:pt x="65743" y="636029"/>
                  </a:cubicBezTo>
                  <a:cubicBezTo>
                    <a:pt x="64036" y="639443"/>
                    <a:pt x="62415" y="642942"/>
                    <a:pt x="60794" y="646356"/>
                  </a:cubicBezTo>
                  <a:cubicBezTo>
                    <a:pt x="56699" y="636541"/>
                    <a:pt x="52860" y="626640"/>
                    <a:pt x="49362" y="616655"/>
                  </a:cubicBezTo>
                  <a:close/>
                  <a:moveTo>
                    <a:pt x="66510" y="637650"/>
                  </a:moveTo>
                  <a:cubicBezTo>
                    <a:pt x="67193" y="639272"/>
                    <a:pt x="67876" y="640979"/>
                    <a:pt x="68473" y="642601"/>
                  </a:cubicBezTo>
                  <a:cubicBezTo>
                    <a:pt x="69838" y="645844"/>
                    <a:pt x="71118" y="649002"/>
                    <a:pt x="72483" y="652245"/>
                  </a:cubicBezTo>
                  <a:lnTo>
                    <a:pt x="67620" y="661633"/>
                  </a:lnTo>
                  <a:cubicBezTo>
                    <a:pt x="65487" y="657110"/>
                    <a:pt x="63439" y="652501"/>
                    <a:pt x="61477" y="647892"/>
                  </a:cubicBezTo>
                  <a:cubicBezTo>
                    <a:pt x="61392" y="647636"/>
                    <a:pt x="61306" y="647380"/>
                    <a:pt x="61136" y="647124"/>
                  </a:cubicBezTo>
                  <a:cubicBezTo>
                    <a:pt x="62927" y="643966"/>
                    <a:pt x="64634" y="640808"/>
                    <a:pt x="66426" y="637650"/>
                  </a:cubicBezTo>
                  <a:close/>
                  <a:moveTo>
                    <a:pt x="72995" y="653269"/>
                  </a:moveTo>
                  <a:cubicBezTo>
                    <a:pt x="76237" y="660865"/>
                    <a:pt x="79650" y="668461"/>
                    <a:pt x="83062" y="675972"/>
                  </a:cubicBezTo>
                  <a:lnTo>
                    <a:pt x="78796" y="684507"/>
                  </a:lnTo>
                  <a:cubicBezTo>
                    <a:pt x="74957" y="676996"/>
                    <a:pt x="71289" y="669485"/>
                    <a:pt x="67705" y="661804"/>
                  </a:cubicBezTo>
                  <a:lnTo>
                    <a:pt x="72909" y="653184"/>
                  </a:lnTo>
                  <a:close/>
                  <a:moveTo>
                    <a:pt x="90826" y="691079"/>
                  </a:moveTo>
                  <a:cubicBezTo>
                    <a:pt x="93130" y="695346"/>
                    <a:pt x="95433" y="699699"/>
                    <a:pt x="97737" y="703966"/>
                  </a:cubicBezTo>
                  <a:lnTo>
                    <a:pt x="96201" y="703539"/>
                  </a:lnTo>
                  <a:lnTo>
                    <a:pt x="95007" y="703198"/>
                  </a:lnTo>
                  <a:lnTo>
                    <a:pt x="94409" y="703027"/>
                  </a:lnTo>
                  <a:lnTo>
                    <a:pt x="94154" y="703027"/>
                  </a:lnTo>
                  <a:cubicBezTo>
                    <a:pt x="94154" y="703027"/>
                    <a:pt x="94154" y="703027"/>
                    <a:pt x="94154" y="703027"/>
                  </a:cubicBezTo>
                  <a:lnTo>
                    <a:pt x="94239" y="703027"/>
                  </a:lnTo>
                  <a:cubicBezTo>
                    <a:pt x="94239" y="703027"/>
                    <a:pt x="96030" y="704649"/>
                    <a:pt x="96030" y="704649"/>
                  </a:cubicBezTo>
                  <a:lnTo>
                    <a:pt x="99614" y="707721"/>
                  </a:lnTo>
                  <a:lnTo>
                    <a:pt x="99017" y="711391"/>
                  </a:lnTo>
                  <a:lnTo>
                    <a:pt x="97737" y="719926"/>
                  </a:lnTo>
                  <a:cubicBezTo>
                    <a:pt x="93897" y="713184"/>
                    <a:pt x="90143" y="706441"/>
                    <a:pt x="86560" y="699528"/>
                  </a:cubicBezTo>
                  <a:lnTo>
                    <a:pt x="90826" y="691079"/>
                  </a:lnTo>
                  <a:close/>
                  <a:moveTo>
                    <a:pt x="144747" y="783084"/>
                  </a:moveTo>
                  <a:cubicBezTo>
                    <a:pt x="145856" y="785218"/>
                    <a:pt x="146965" y="787352"/>
                    <a:pt x="148074" y="789485"/>
                  </a:cubicBezTo>
                  <a:cubicBezTo>
                    <a:pt x="146112" y="787096"/>
                    <a:pt x="144064" y="784620"/>
                    <a:pt x="142102" y="782231"/>
                  </a:cubicBezTo>
                  <a:cubicBezTo>
                    <a:pt x="142955" y="782487"/>
                    <a:pt x="143893" y="782828"/>
                    <a:pt x="144747" y="783084"/>
                  </a:cubicBezTo>
                  <a:close/>
                  <a:moveTo>
                    <a:pt x="136215" y="758162"/>
                  </a:moveTo>
                  <a:cubicBezTo>
                    <a:pt x="136044" y="757650"/>
                    <a:pt x="135788" y="757224"/>
                    <a:pt x="135618" y="756711"/>
                  </a:cubicBezTo>
                  <a:cubicBezTo>
                    <a:pt x="138263" y="760808"/>
                    <a:pt x="140907" y="764905"/>
                    <a:pt x="143552" y="768916"/>
                  </a:cubicBezTo>
                  <a:lnTo>
                    <a:pt x="152255" y="781889"/>
                  </a:lnTo>
                  <a:lnTo>
                    <a:pt x="154046" y="784450"/>
                  </a:lnTo>
                  <a:cubicBezTo>
                    <a:pt x="151743" y="783767"/>
                    <a:pt x="149439" y="783170"/>
                    <a:pt x="147050" y="782487"/>
                  </a:cubicBezTo>
                  <a:cubicBezTo>
                    <a:pt x="143381" y="774379"/>
                    <a:pt x="139798" y="766185"/>
                    <a:pt x="136215" y="758077"/>
                  </a:cubicBezTo>
                  <a:close/>
                  <a:moveTo>
                    <a:pt x="154046" y="786157"/>
                  </a:moveTo>
                  <a:cubicBezTo>
                    <a:pt x="154558" y="786327"/>
                    <a:pt x="154985" y="786498"/>
                    <a:pt x="155497" y="786669"/>
                  </a:cubicBezTo>
                  <a:lnTo>
                    <a:pt x="158483" y="790936"/>
                  </a:lnTo>
                  <a:lnTo>
                    <a:pt x="156606" y="799642"/>
                  </a:lnTo>
                  <a:cubicBezTo>
                    <a:pt x="155326" y="798191"/>
                    <a:pt x="154046" y="796654"/>
                    <a:pt x="152767" y="795204"/>
                  </a:cubicBezTo>
                  <a:cubicBezTo>
                    <a:pt x="151060" y="791534"/>
                    <a:pt x="149439" y="787778"/>
                    <a:pt x="147733" y="784108"/>
                  </a:cubicBezTo>
                  <a:cubicBezTo>
                    <a:pt x="149866" y="784791"/>
                    <a:pt x="151998" y="785474"/>
                    <a:pt x="154046" y="786242"/>
                  </a:cubicBezTo>
                  <a:close/>
                  <a:moveTo>
                    <a:pt x="159165" y="791960"/>
                  </a:moveTo>
                  <a:lnTo>
                    <a:pt x="161127" y="794777"/>
                  </a:lnTo>
                  <a:cubicBezTo>
                    <a:pt x="161127" y="794777"/>
                    <a:pt x="161384" y="794777"/>
                    <a:pt x="161298" y="794692"/>
                  </a:cubicBezTo>
                  <a:lnTo>
                    <a:pt x="159251" y="791448"/>
                  </a:lnTo>
                  <a:lnTo>
                    <a:pt x="160189" y="788205"/>
                  </a:lnTo>
                  <a:cubicBezTo>
                    <a:pt x="161896" y="788802"/>
                    <a:pt x="163601" y="789400"/>
                    <a:pt x="165308" y="790083"/>
                  </a:cubicBezTo>
                  <a:cubicBezTo>
                    <a:pt x="167867" y="793241"/>
                    <a:pt x="170512" y="796398"/>
                    <a:pt x="173072" y="799556"/>
                  </a:cubicBezTo>
                  <a:lnTo>
                    <a:pt x="171963" y="805360"/>
                  </a:lnTo>
                  <a:cubicBezTo>
                    <a:pt x="167953" y="803824"/>
                    <a:pt x="164028" y="802202"/>
                    <a:pt x="160018" y="800666"/>
                  </a:cubicBezTo>
                  <a:cubicBezTo>
                    <a:pt x="159933" y="800666"/>
                    <a:pt x="159847" y="800837"/>
                    <a:pt x="159933" y="800837"/>
                  </a:cubicBezTo>
                  <a:cubicBezTo>
                    <a:pt x="163858" y="802629"/>
                    <a:pt x="167867" y="804421"/>
                    <a:pt x="171792" y="806214"/>
                  </a:cubicBezTo>
                  <a:lnTo>
                    <a:pt x="170427" y="813554"/>
                  </a:lnTo>
                  <a:cubicBezTo>
                    <a:pt x="166929" y="810310"/>
                    <a:pt x="163431" y="806982"/>
                    <a:pt x="159933" y="803738"/>
                  </a:cubicBezTo>
                  <a:cubicBezTo>
                    <a:pt x="158824" y="802544"/>
                    <a:pt x="157800" y="801263"/>
                    <a:pt x="156776" y="799983"/>
                  </a:cubicBezTo>
                  <a:lnTo>
                    <a:pt x="159080" y="791960"/>
                  </a:lnTo>
                  <a:close/>
                  <a:moveTo>
                    <a:pt x="172645" y="806555"/>
                  </a:moveTo>
                  <a:cubicBezTo>
                    <a:pt x="176229" y="808177"/>
                    <a:pt x="179727" y="809798"/>
                    <a:pt x="183225" y="811505"/>
                  </a:cubicBezTo>
                  <a:cubicBezTo>
                    <a:pt x="184163" y="812615"/>
                    <a:pt x="185102" y="813724"/>
                    <a:pt x="186040" y="814834"/>
                  </a:cubicBezTo>
                  <a:cubicBezTo>
                    <a:pt x="190136" y="819528"/>
                    <a:pt x="194316" y="824222"/>
                    <a:pt x="198496" y="828916"/>
                  </a:cubicBezTo>
                  <a:lnTo>
                    <a:pt x="198496" y="834976"/>
                  </a:lnTo>
                  <a:cubicBezTo>
                    <a:pt x="198496" y="834976"/>
                    <a:pt x="198752" y="834976"/>
                    <a:pt x="198752" y="834976"/>
                  </a:cubicBezTo>
                  <a:lnTo>
                    <a:pt x="199265" y="829770"/>
                  </a:lnTo>
                  <a:cubicBezTo>
                    <a:pt x="204981" y="836171"/>
                    <a:pt x="210868" y="842487"/>
                    <a:pt x="216754" y="848802"/>
                  </a:cubicBezTo>
                  <a:lnTo>
                    <a:pt x="221106" y="853326"/>
                  </a:lnTo>
                  <a:cubicBezTo>
                    <a:pt x="217522" y="851875"/>
                    <a:pt x="214024" y="850509"/>
                    <a:pt x="210441" y="849144"/>
                  </a:cubicBezTo>
                  <a:cubicBezTo>
                    <a:pt x="197046" y="837707"/>
                    <a:pt x="183822" y="825929"/>
                    <a:pt x="170939" y="813980"/>
                  </a:cubicBezTo>
                  <a:lnTo>
                    <a:pt x="172730" y="806640"/>
                  </a:lnTo>
                  <a:close/>
                  <a:moveTo>
                    <a:pt x="288933" y="860154"/>
                  </a:moveTo>
                  <a:cubicBezTo>
                    <a:pt x="285179" y="856825"/>
                    <a:pt x="281510" y="853411"/>
                    <a:pt x="277841" y="850083"/>
                  </a:cubicBezTo>
                  <a:lnTo>
                    <a:pt x="277586" y="848205"/>
                  </a:lnTo>
                  <a:cubicBezTo>
                    <a:pt x="277330" y="846071"/>
                    <a:pt x="277074" y="844023"/>
                    <a:pt x="276818" y="841889"/>
                  </a:cubicBezTo>
                  <a:cubicBezTo>
                    <a:pt x="280998" y="844279"/>
                    <a:pt x="285264" y="846669"/>
                    <a:pt x="289360" y="849144"/>
                  </a:cubicBezTo>
                  <a:lnTo>
                    <a:pt x="295673" y="853070"/>
                  </a:lnTo>
                  <a:cubicBezTo>
                    <a:pt x="295843" y="853753"/>
                    <a:pt x="296014" y="854350"/>
                    <a:pt x="296099" y="855033"/>
                  </a:cubicBezTo>
                  <a:lnTo>
                    <a:pt x="285947" y="855545"/>
                  </a:lnTo>
                  <a:cubicBezTo>
                    <a:pt x="285947" y="855545"/>
                    <a:pt x="285861" y="855801"/>
                    <a:pt x="285947" y="855801"/>
                  </a:cubicBezTo>
                  <a:lnTo>
                    <a:pt x="296099" y="855801"/>
                  </a:lnTo>
                  <a:cubicBezTo>
                    <a:pt x="296355" y="858874"/>
                    <a:pt x="296611" y="862031"/>
                    <a:pt x="296952" y="865104"/>
                  </a:cubicBezTo>
                  <a:cubicBezTo>
                    <a:pt x="294222" y="863397"/>
                    <a:pt x="291492" y="861775"/>
                    <a:pt x="288762" y="860154"/>
                  </a:cubicBezTo>
                  <a:close/>
                  <a:moveTo>
                    <a:pt x="295076" y="831733"/>
                  </a:moveTo>
                  <a:cubicBezTo>
                    <a:pt x="295076" y="832416"/>
                    <a:pt x="295076" y="833184"/>
                    <a:pt x="295076" y="833866"/>
                  </a:cubicBezTo>
                  <a:cubicBezTo>
                    <a:pt x="294905" y="833696"/>
                    <a:pt x="294819" y="833525"/>
                    <a:pt x="294649" y="833440"/>
                  </a:cubicBezTo>
                  <a:cubicBezTo>
                    <a:pt x="293114" y="824990"/>
                    <a:pt x="291577" y="816455"/>
                    <a:pt x="290042" y="808006"/>
                  </a:cubicBezTo>
                  <a:cubicBezTo>
                    <a:pt x="291748" y="810054"/>
                    <a:pt x="293540" y="812103"/>
                    <a:pt x="295331" y="814151"/>
                  </a:cubicBezTo>
                  <a:cubicBezTo>
                    <a:pt x="295076" y="820040"/>
                    <a:pt x="294990" y="825844"/>
                    <a:pt x="294990" y="831733"/>
                  </a:cubicBezTo>
                  <a:close/>
                  <a:moveTo>
                    <a:pt x="280998" y="786669"/>
                  </a:moveTo>
                  <a:lnTo>
                    <a:pt x="280998" y="786669"/>
                  </a:lnTo>
                  <a:cubicBezTo>
                    <a:pt x="280998" y="786669"/>
                    <a:pt x="280998" y="786669"/>
                    <a:pt x="280998" y="786669"/>
                  </a:cubicBezTo>
                  <a:lnTo>
                    <a:pt x="280998" y="786669"/>
                  </a:lnTo>
                  <a:cubicBezTo>
                    <a:pt x="280998" y="786669"/>
                    <a:pt x="280998" y="786669"/>
                    <a:pt x="280998" y="786669"/>
                  </a:cubicBezTo>
                  <a:cubicBezTo>
                    <a:pt x="281510" y="789144"/>
                    <a:pt x="282022" y="791534"/>
                    <a:pt x="282534" y="794009"/>
                  </a:cubicBezTo>
                  <a:cubicBezTo>
                    <a:pt x="278609" y="789571"/>
                    <a:pt x="274770" y="785133"/>
                    <a:pt x="270931" y="780694"/>
                  </a:cubicBezTo>
                  <a:cubicBezTo>
                    <a:pt x="270845" y="779158"/>
                    <a:pt x="270675" y="777622"/>
                    <a:pt x="270590" y="776086"/>
                  </a:cubicBezTo>
                  <a:lnTo>
                    <a:pt x="270590" y="776086"/>
                  </a:lnTo>
                  <a:lnTo>
                    <a:pt x="270590" y="775915"/>
                  </a:lnTo>
                  <a:cubicBezTo>
                    <a:pt x="270590" y="775915"/>
                    <a:pt x="270590" y="775744"/>
                    <a:pt x="270590" y="775744"/>
                  </a:cubicBezTo>
                  <a:lnTo>
                    <a:pt x="270590" y="775744"/>
                  </a:lnTo>
                  <a:cubicBezTo>
                    <a:pt x="269310" y="763795"/>
                    <a:pt x="268115" y="751761"/>
                    <a:pt x="267006" y="739813"/>
                  </a:cubicBezTo>
                  <a:cubicBezTo>
                    <a:pt x="266409" y="732558"/>
                    <a:pt x="265812" y="725389"/>
                    <a:pt x="265215" y="718134"/>
                  </a:cubicBezTo>
                  <a:lnTo>
                    <a:pt x="266324" y="725815"/>
                  </a:lnTo>
                  <a:cubicBezTo>
                    <a:pt x="266324" y="725815"/>
                    <a:pt x="266579" y="725901"/>
                    <a:pt x="266579" y="725815"/>
                  </a:cubicBezTo>
                  <a:lnTo>
                    <a:pt x="264532" y="707039"/>
                  </a:lnTo>
                  <a:cubicBezTo>
                    <a:pt x="264447" y="706014"/>
                    <a:pt x="264361" y="704990"/>
                    <a:pt x="264276" y="703966"/>
                  </a:cubicBezTo>
                  <a:cubicBezTo>
                    <a:pt x="264276" y="703966"/>
                    <a:pt x="264276" y="703881"/>
                    <a:pt x="264276" y="703795"/>
                  </a:cubicBezTo>
                  <a:lnTo>
                    <a:pt x="263594" y="690993"/>
                  </a:lnTo>
                  <a:lnTo>
                    <a:pt x="263082" y="678191"/>
                  </a:lnTo>
                  <a:cubicBezTo>
                    <a:pt x="263082" y="678191"/>
                    <a:pt x="262825" y="678106"/>
                    <a:pt x="262825" y="678191"/>
                  </a:cubicBezTo>
                  <a:lnTo>
                    <a:pt x="262825" y="685360"/>
                  </a:lnTo>
                  <a:cubicBezTo>
                    <a:pt x="262399" y="680325"/>
                    <a:pt x="262143" y="675289"/>
                    <a:pt x="261887" y="670253"/>
                  </a:cubicBezTo>
                  <a:lnTo>
                    <a:pt x="266409" y="698845"/>
                  </a:lnTo>
                  <a:cubicBezTo>
                    <a:pt x="271016" y="728120"/>
                    <a:pt x="275708" y="757480"/>
                    <a:pt x="281083" y="786669"/>
                  </a:cubicBezTo>
                  <a:close/>
                  <a:moveTo>
                    <a:pt x="261461" y="688603"/>
                  </a:moveTo>
                  <a:cubicBezTo>
                    <a:pt x="261887" y="692273"/>
                    <a:pt x="262314" y="695858"/>
                    <a:pt x="262740" y="699528"/>
                  </a:cubicBezTo>
                  <a:lnTo>
                    <a:pt x="262740" y="704052"/>
                  </a:lnTo>
                  <a:cubicBezTo>
                    <a:pt x="262740" y="716086"/>
                    <a:pt x="263082" y="728205"/>
                    <a:pt x="263423" y="740239"/>
                  </a:cubicBezTo>
                  <a:cubicBezTo>
                    <a:pt x="263849" y="751505"/>
                    <a:pt x="264447" y="762857"/>
                    <a:pt x="265215" y="774123"/>
                  </a:cubicBezTo>
                  <a:cubicBezTo>
                    <a:pt x="262314" y="770709"/>
                    <a:pt x="259498" y="767295"/>
                    <a:pt x="256597" y="763881"/>
                  </a:cubicBezTo>
                  <a:cubicBezTo>
                    <a:pt x="254123" y="760894"/>
                    <a:pt x="251734" y="757992"/>
                    <a:pt x="249346" y="755005"/>
                  </a:cubicBezTo>
                  <a:cubicBezTo>
                    <a:pt x="249175" y="746640"/>
                    <a:pt x="249090" y="738276"/>
                    <a:pt x="249175" y="729912"/>
                  </a:cubicBezTo>
                  <a:cubicBezTo>
                    <a:pt x="249346" y="715915"/>
                    <a:pt x="249858" y="701918"/>
                    <a:pt x="250796" y="687921"/>
                  </a:cubicBezTo>
                  <a:cubicBezTo>
                    <a:pt x="251137" y="682970"/>
                    <a:pt x="251564" y="678020"/>
                    <a:pt x="251991" y="673070"/>
                  </a:cubicBezTo>
                  <a:lnTo>
                    <a:pt x="253526" y="658219"/>
                  </a:lnTo>
                  <a:cubicBezTo>
                    <a:pt x="253526" y="658219"/>
                    <a:pt x="253355" y="658049"/>
                    <a:pt x="253270" y="658219"/>
                  </a:cubicBezTo>
                  <a:lnTo>
                    <a:pt x="251137" y="673070"/>
                  </a:lnTo>
                  <a:cubicBezTo>
                    <a:pt x="250540" y="678020"/>
                    <a:pt x="249858" y="683056"/>
                    <a:pt x="249260" y="688006"/>
                  </a:cubicBezTo>
                  <a:cubicBezTo>
                    <a:pt x="247639" y="701918"/>
                    <a:pt x="246445" y="716000"/>
                    <a:pt x="245592" y="729997"/>
                  </a:cubicBezTo>
                  <a:cubicBezTo>
                    <a:pt x="245250" y="736484"/>
                    <a:pt x="244994" y="742885"/>
                    <a:pt x="244824" y="749372"/>
                  </a:cubicBezTo>
                  <a:cubicBezTo>
                    <a:pt x="242435" y="746384"/>
                    <a:pt x="240131" y="743397"/>
                    <a:pt x="237742" y="740410"/>
                  </a:cubicBezTo>
                  <a:cubicBezTo>
                    <a:pt x="237486" y="739642"/>
                    <a:pt x="237230" y="738959"/>
                    <a:pt x="236975" y="738191"/>
                  </a:cubicBezTo>
                  <a:cubicBezTo>
                    <a:pt x="236889" y="734777"/>
                    <a:pt x="236718" y="731448"/>
                    <a:pt x="236633" y="728034"/>
                  </a:cubicBezTo>
                  <a:cubicBezTo>
                    <a:pt x="236975" y="728290"/>
                    <a:pt x="237230" y="728461"/>
                    <a:pt x="237572" y="728717"/>
                  </a:cubicBezTo>
                  <a:cubicBezTo>
                    <a:pt x="237572" y="728717"/>
                    <a:pt x="237742" y="728546"/>
                    <a:pt x="237657" y="728546"/>
                  </a:cubicBezTo>
                  <a:cubicBezTo>
                    <a:pt x="237230" y="728290"/>
                    <a:pt x="236889" y="727949"/>
                    <a:pt x="236548" y="727608"/>
                  </a:cubicBezTo>
                  <a:cubicBezTo>
                    <a:pt x="236292" y="720268"/>
                    <a:pt x="236121" y="712928"/>
                    <a:pt x="235951" y="705588"/>
                  </a:cubicBezTo>
                  <a:cubicBezTo>
                    <a:pt x="235780" y="696968"/>
                    <a:pt x="235609" y="688433"/>
                    <a:pt x="235609" y="679813"/>
                  </a:cubicBezTo>
                  <a:cubicBezTo>
                    <a:pt x="236718" y="682885"/>
                    <a:pt x="237998" y="685958"/>
                    <a:pt x="239534" y="688859"/>
                  </a:cubicBezTo>
                  <a:cubicBezTo>
                    <a:pt x="239534" y="688945"/>
                    <a:pt x="239790" y="688859"/>
                    <a:pt x="239705" y="688774"/>
                  </a:cubicBezTo>
                  <a:cubicBezTo>
                    <a:pt x="237913" y="685104"/>
                    <a:pt x="236548" y="681178"/>
                    <a:pt x="235524" y="677252"/>
                  </a:cubicBezTo>
                  <a:cubicBezTo>
                    <a:pt x="235524" y="672302"/>
                    <a:pt x="235524" y="667266"/>
                    <a:pt x="235524" y="662316"/>
                  </a:cubicBezTo>
                  <a:lnTo>
                    <a:pt x="235695" y="646868"/>
                  </a:lnTo>
                  <a:lnTo>
                    <a:pt x="236036" y="631420"/>
                  </a:lnTo>
                  <a:cubicBezTo>
                    <a:pt x="236036" y="631420"/>
                    <a:pt x="235780" y="631249"/>
                    <a:pt x="235780" y="631420"/>
                  </a:cubicBezTo>
                  <a:lnTo>
                    <a:pt x="234756" y="646783"/>
                  </a:lnTo>
                  <a:lnTo>
                    <a:pt x="233903" y="662145"/>
                  </a:lnTo>
                  <a:cubicBezTo>
                    <a:pt x="233818" y="664194"/>
                    <a:pt x="233733" y="666328"/>
                    <a:pt x="233647" y="668376"/>
                  </a:cubicBezTo>
                  <a:cubicBezTo>
                    <a:pt x="233476" y="667266"/>
                    <a:pt x="233391" y="666242"/>
                    <a:pt x="233221" y="665133"/>
                  </a:cubicBezTo>
                  <a:cubicBezTo>
                    <a:pt x="232879" y="660353"/>
                    <a:pt x="232623" y="655574"/>
                    <a:pt x="232282" y="650794"/>
                  </a:cubicBezTo>
                  <a:lnTo>
                    <a:pt x="232282" y="649770"/>
                  </a:lnTo>
                  <a:cubicBezTo>
                    <a:pt x="232111" y="646953"/>
                    <a:pt x="232111" y="644052"/>
                    <a:pt x="232111" y="641235"/>
                  </a:cubicBezTo>
                  <a:cubicBezTo>
                    <a:pt x="232111" y="637906"/>
                    <a:pt x="232111" y="634578"/>
                    <a:pt x="232111" y="631249"/>
                  </a:cubicBezTo>
                  <a:cubicBezTo>
                    <a:pt x="232111" y="627921"/>
                    <a:pt x="232111" y="624592"/>
                    <a:pt x="232282" y="621264"/>
                  </a:cubicBezTo>
                  <a:cubicBezTo>
                    <a:pt x="232538" y="607864"/>
                    <a:pt x="233221" y="594549"/>
                    <a:pt x="234159" y="581235"/>
                  </a:cubicBezTo>
                  <a:lnTo>
                    <a:pt x="234159" y="581235"/>
                  </a:lnTo>
                  <a:cubicBezTo>
                    <a:pt x="234159" y="581235"/>
                    <a:pt x="234159" y="581150"/>
                    <a:pt x="234159" y="581150"/>
                  </a:cubicBezTo>
                  <a:lnTo>
                    <a:pt x="234159" y="581150"/>
                  </a:lnTo>
                  <a:cubicBezTo>
                    <a:pt x="234671" y="570567"/>
                    <a:pt x="235354" y="560069"/>
                    <a:pt x="236207" y="549485"/>
                  </a:cubicBezTo>
                  <a:cubicBezTo>
                    <a:pt x="236207" y="549485"/>
                    <a:pt x="236463" y="549485"/>
                    <a:pt x="236377" y="549400"/>
                  </a:cubicBezTo>
                  <a:lnTo>
                    <a:pt x="236207" y="549059"/>
                  </a:lnTo>
                  <a:cubicBezTo>
                    <a:pt x="236718" y="543426"/>
                    <a:pt x="237230" y="537707"/>
                    <a:pt x="237828" y="532074"/>
                  </a:cubicBezTo>
                  <a:cubicBezTo>
                    <a:pt x="237998" y="532330"/>
                    <a:pt x="238254" y="532672"/>
                    <a:pt x="238425" y="532928"/>
                  </a:cubicBezTo>
                  <a:lnTo>
                    <a:pt x="241240" y="537025"/>
                  </a:lnTo>
                  <a:lnTo>
                    <a:pt x="242264" y="536342"/>
                  </a:lnTo>
                  <a:lnTo>
                    <a:pt x="242264" y="536342"/>
                  </a:lnTo>
                  <a:cubicBezTo>
                    <a:pt x="242264" y="536342"/>
                    <a:pt x="242264" y="536342"/>
                    <a:pt x="242264" y="536342"/>
                  </a:cubicBezTo>
                  <a:lnTo>
                    <a:pt x="242264" y="536342"/>
                  </a:lnTo>
                  <a:cubicBezTo>
                    <a:pt x="242264" y="536342"/>
                    <a:pt x="238169" y="529343"/>
                    <a:pt x="238169" y="529343"/>
                  </a:cubicBezTo>
                  <a:cubicBezTo>
                    <a:pt x="239022" y="521747"/>
                    <a:pt x="240046" y="514151"/>
                    <a:pt x="241240" y="506555"/>
                  </a:cubicBezTo>
                  <a:cubicBezTo>
                    <a:pt x="244397" y="512444"/>
                    <a:pt x="247554" y="518248"/>
                    <a:pt x="250711" y="524137"/>
                  </a:cubicBezTo>
                  <a:lnTo>
                    <a:pt x="256683" y="535830"/>
                  </a:lnTo>
                  <a:lnTo>
                    <a:pt x="256683" y="535830"/>
                  </a:lnTo>
                  <a:cubicBezTo>
                    <a:pt x="256683" y="535830"/>
                    <a:pt x="257280" y="535574"/>
                    <a:pt x="257280" y="535574"/>
                  </a:cubicBezTo>
                  <a:lnTo>
                    <a:pt x="251991" y="523369"/>
                  </a:lnTo>
                  <a:cubicBezTo>
                    <a:pt x="248748" y="515943"/>
                    <a:pt x="245421" y="508518"/>
                    <a:pt x="242008" y="501178"/>
                  </a:cubicBezTo>
                  <a:cubicBezTo>
                    <a:pt x="242179" y="500154"/>
                    <a:pt x="242350" y="499130"/>
                    <a:pt x="242520" y="498106"/>
                  </a:cubicBezTo>
                  <a:cubicBezTo>
                    <a:pt x="246274" y="505360"/>
                    <a:pt x="250113" y="512615"/>
                    <a:pt x="253867" y="519870"/>
                  </a:cubicBezTo>
                  <a:lnTo>
                    <a:pt x="260095" y="531989"/>
                  </a:lnTo>
                  <a:cubicBezTo>
                    <a:pt x="259583" y="537025"/>
                    <a:pt x="259071" y="541975"/>
                    <a:pt x="258645" y="547010"/>
                  </a:cubicBezTo>
                  <a:cubicBezTo>
                    <a:pt x="257195" y="552217"/>
                    <a:pt x="255915" y="557423"/>
                    <a:pt x="254806" y="562714"/>
                  </a:cubicBezTo>
                  <a:cubicBezTo>
                    <a:pt x="254038" y="566128"/>
                    <a:pt x="253441" y="569628"/>
                    <a:pt x="252758" y="573127"/>
                  </a:cubicBezTo>
                  <a:cubicBezTo>
                    <a:pt x="252161" y="576626"/>
                    <a:pt x="251734" y="580126"/>
                    <a:pt x="251222" y="583540"/>
                  </a:cubicBezTo>
                  <a:cubicBezTo>
                    <a:pt x="251222" y="583625"/>
                    <a:pt x="251393" y="583625"/>
                    <a:pt x="251479" y="583540"/>
                  </a:cubicBezTo>
                  <a:lnTo>
                    <a:pt x="253696" y="573298"/>
                  </a:lnTo>
                  <a:cubicBezTo>
                    <a:pt x="254550" y="569884"/>
                    <a:pt x="255403" y="566555"/>
                    <a:pt x="256341" y="563141"/>
                  </a:cubicBezTo>
                  <a:cubicBezTo>
                    <a:pt x="256768" y="561520"/>
                    <a:pt x="257280" y="559898"/>
                    <a:pt x="257792" y="558191"/>
                  </a:cubicBezTo>
                  <a:cubicBezTo>
                    <a:pt x="257195" y="566214"/>
                    <a:pt x="256683" y="574151"/>
                    <a:pt x="256341" y="582174"/>
                  </a:cubicBezTo>
                  <a:lnTo>
                    <a:pt x="256341" y="582174"/>
                  </a:lnTo>
                  <a:lnTo>
                    <a:pt x="256341" y="582430"/>
                  </a:lnTo>
                  <a:cubicBezTo>
                    <a:pt x="256341" y="582430"/>
                    <a:pt x="256341" y="582686"/>
                    <a:pt x="256341" y="582686"/>
                  </a:cubicBezTo>
                  <a:lnTo>
                    <a:pt x="256341" y="582686"/>
                  </a:lnTo>
                  <a:cubicBezTo>
                    <a:pt x="256000" y="600353"/>
                    <a:pt x="256341" y="618106"/>
                    <a:pt x="257109" y="635773"/>
                  </a:cubicBezTo>
                  <a:cubicBezTo>
                    <a:pt x="258048" y="653440"/>
                    <a:pt x="259413" y="671022"/>
                    <a:pt x="261375" y="688603"/>
                  </a:cubicBezTo>
                  <a:close/>
                  <a:moveTo>
                    <a:pt x="261631" y="582686"/>
                  </a:moveTo>
                  <a:lnTo>
                    <a:pt x="261631" y="582686"/>
                  </a:lnTo>
                  <a:cubicBezTo>
                    <a:pt x="261631" y="582686"/>
                    <a:pt x="261631" y="582515"/>
                    <a:pt x="261631" y="582515"/>
                  </a:cubicBezTo>
                  <a:lnTo>
                    <a:pt x="261631" y="582515"/>
                  </a:lnTo>
                  <a:cubicBezTo>
                    <a:pt x="261972" y="569116"/>
                    <a:pt x="262484" y="555801"/>
                    <a:pt x="263337" y="542487"/>
                  </a:cubicBezTo>
                  <a:cubicBezTo>
                    <a:pt x="263508" y="541975"/>
                    <a:pt x="263764" y="541377"/>
                    <a:pt x="263935" y="540865"/>
                  </a:cubicBezTo>
                  <a:cubicBezTo>
                    <a:pt x="264191" y="540609"/>
                    <a:pt x="264361" y="540353"/>
                    <a:pt x="264617" y="540183"/>
                  </a:cubicBezTo>
                  <a:lnTo>
                    <a:pt x="264617" y="540353"/>
                  </a:lnTo>
                  <a:cubicBezTo>
                    <a:pt x="264617" y="540353"/>
                    <a:pt x="264958" y="540353"/>
                    <a:pt x="264873" y="540268"/>
                  </a:cubicBezTo>
                  <a:lnTo>
                    <a:pt x="264873" y="540012"/>
                  </a:lnTo>
                  <a:cubicBezTo>
                    <a:pt x="265385" y="539329"/>
                    <a:pt x="265982" y="538646"/>
                    <a:pt x="266665" y="537878"/>
                  </a:cubicBezTo>
                  <a:cubicBezTo>
                    <a:pt x="265812" y="545133"/>
                    <a:pt x="265129" y="552387"/>
                    <a:pt x="264447" y="559642"/>
                  </a:cubicBezTo>
                  <a:cubicBezTo>
                    <a:pt x="263423" y="571761"/>
                    <a:pt x="262484" y="583796"/>
                    <a:pt x="261802" y="595915"/>
                  </a:cubicBezTo>
                  <a:lnTo>
                    <a:pt x="261120" y="608888"/>
                  </a:lnTo>
                  <a:lnTo>
                    <a:pt x="260863" y="614350"/>
                  </a:lnTo>
                  <a:cubicBezTo>
                    <a:pt x="261034" y="603852"/>
                    <a:pt x="261290" y="593269"/>
                    <a:pt x="261631" y="582771"/>
                  </a:cubicBezTo>
                  <a:close/>
                  <a:moveTo>
                    <a:pt x="264617" y="539073"/>
                  </a:moveTo>
                  <a:cubicBezTo>
                    <a:pt x="265129" y="537878"/>
                    <a:pt x="265556" y="536598"/>
                    <a:pt x="266068" y="535403"/>
                  </a:cubicBezTo>
                  <a:cubicBezTo>
                    <a:pt x="266409" y="534464"/>
                    <a:pt x="266836" y="533611"/>
                    <a:pt x="267262" y="532672"/>
                  </a:cubicBezTo>
                  <a:cubicBezTo>
                    <a:pt x="267091" y="533867"/>
                    <a:pt x="267006" y="535062"/>
                    <a:pt x="266836" y="536256"/>
                  </a:cubicBezTo>
                  <a:cubicBezTo>
                    <a:pt x="266068" y="537195"/>
                    <a:pt x="265385" y="538134"/>
                    <a:pt x="264617" y="539073"/>
                  </a:cubicBezTo>
                  <a:close/>
                  <a:moveTo>
                    <a:pt x="264105" y="530197"/>
                  </a:moveTo>
                  <a:cubicBezTo>
                    <a:pt x="264105" y="530197"/>
                    <a:pt x="264105" y="529941"/>
                    <a:pt x="264105" y="529770"/>
                  </a:cubicBezTo>
                  <a:cubicBezTo>
                    <a:pt x="264873" y="519528"/>
                    <a:pt x="265897" y="509372"/>
                    <a:pt x="267006" y="499130"/>
                  </a:cubicBezTo>
                  <a:lnTo>
                    <a:pt x="268030" y="501093"/>
                  </a:lnTo>
                  <a:lnTo>
                    <a:pt x="270078" y="505104"/>
                  </a:lnTo>
                  <a:cubicBezTo>
                    <a:pt x="270419" y="505787"/>
                    <a:pt x="270845" y="506470"/>
                    <a:pt x="270845" y="507067"/>
                  </a:cubicBezTo>
                  <a:cubicBezTo>
                    <a:pt x="270845" y="507323"/>
                    <a:pt x="270590" y="507750"/>
                    <a:pt x="270419" y="507579"/>
                  </a:cubicBezTo>
                  <a:cubicBezTo>
                    <a:pt x="270163" y="507579"/>
                    <a:pt x="269907" y="506982"/>
                    <a:pt x="270163" y="506982"/>
                  </a:cubicBezTo>
                  <a:cubicBezTo>
                    <a:pt x="270163" y="506982"/>
                    <a:pt x="270163" y="506726"/>
                    <a:pt x="270163" y="506726"/>
                  </a:cubicBezTo>
                  <a:cubicBezTo>
                    <a:pt x="270078" y="506726"/>
                    <a:pt x="269907" y="506811"/>
                    <a:pt x="269822" y="506982"/>
                  </a:cubicBezTo>
                  <a:cubicBezTo>
                    <a:pt x="269822" y="507153"/>
                    <a:pt x="269822" y="507238"/>
                    <a:pt x="269822" y="507323"/>
                  </a:cubicBezTo>
                  <a:cubicBezTo>
                    <a:pt x="269907" y="507494"/>
                    <a:pt x="270078" y="507665"/>
                    <a:pt x="270248" y="507835"/>
                  </a:cubicBezTo>
                  <a:cubicBezTo>
                    <a:pt x="270504" y="507921"/>
                    <a:pt x="270845" y="507835"/>
                    <a:pt x="270931" y="507665"/>
                  </a:cubicBezTo>
                  <a:cubicBezTo>
                    <a:pt x="271102" y="507494"/>
                    <a:pt x="271187" y="507238"/>
                    <a:pt x="271187" y="507067"/>
                  </a:cubicBezTo>
                  <a:cubicBezTo>
                    <a:pt x="271187" y="506214"/>
                    <a:pt x="270760" y="505531"/>
                    <a:pt x="270504" y="504848"/>
                  </a:cubicBezTo>
                  <a:lnTo>
                    <a:pt x="268798" y="500666"/>
                  </a:lnTo>
                  <a:lnTo>
                    <a:pt x="267262" y="496996"/>
                  </a:lnTo>
                  <a:cubicBezTo>
                    <a:pt x="267689" y="492985"/>
                    <a:pt x="268200" y="488973"/>
                    <a:pt x="268712" y="484877"/>
                  </a:cubicBezTo>
                  <a:cubicBezTo>
                    <a:pt x="270419" y="487608"/>
                    <a:pt x="272211" y="490254"/>
                    <a:pt x="273917" y="492985"/>
                  </a:cubicBezTo>
                  <a:cubicBezTo>
                    <a:pt x="272381" y="500666"/>
                    <a:pt x="270931" y="508347"/>
                    <a:pt x="269566" y="516114"/>
                  </a:cubicBezTo>
                  <a:cubicBezTo>
                    <a:pt x="267603" y="520723"/>
                    <a:pt x="265726" y="525417"/>
                    <a:pt x="264105" y="530111"/>
                  </a:cubicBezTo>
                  <a:close/>
                  <a:moveTo>
                    <a:pt x="301304" y="469855"/>
                  </a:moveTo>
                  <a:cubicBezTo>
                    <a:pt x="300536" y="475403"/>
                    <a:pt x="299853" y="480865"/>
                    <a:pt x="299085" y="486413"/>
                  </a:cubicBezTo>
                  <a:cubicBezTo>
                    <a:pt x="298147" y="483426"/>
                    <a:pt x="297209" y="480353"/>
                    <a:pt x="296185" y="477366"/>
                  </a:cubicBezTo>
                  <a:cubicBezTo>
                    <a:pt x="297806" y="474806"/>
                    <a:pt x="299512" y="472330"/>
                    <a:pt x="301218" y="469855"/>
                  </a:cubicBezTo>
                  <a:close/>
                  <a:moveTo>
                    <a:pt x="308385" y="493326"/>
                  </a:moveTo>
                  <a:cubicBezTo>
                    <a:pt x="309665" y="491875"/>
                    <a:pt x="310859" y="490424"/>
                    <a:pt x="312139" y="488973"/>
                  </a:cubicBezTo>
                  <a:cubicBezTo>
                    <a:pt x="311713" y="491534"/>
                    <a:pt x="311201" y="494009"/>
                    <a:pt x="310774" y="496569"/>
                  </a:cubicBezTo>
                  <a:cubicBezTo>
                    <a:pt x="308556" y="498788"/>
                    <a:pt x="306338" y="501093"/>
                    <a:pt x="304034" y="503312"/>
                  </a:cubicBezTo>
                  <a:cubicBezTo>
                    <a:pt x="303778" y="502288"/>
                    <a:pt x="303522" y="501349"/>
                    <a:pt x="303181" y="500325"/>
                  </a:cubicBezTo>
                  <a:cubicBezTo>
                    <a:pt x="303095" y="499898"/>
                    <a:pt x="302925" y="499471"/>
                    <a:pt x="302839" y="499130"/>
                  </a:cubicBezTo>
                  <a:cubicBezTo>
                    <a:pt x="304631" y="497252"/>
                    <a:pt x="306423" y="495460"/>
                    <a:pt x="308129" y="493582"/>
                  </a:cubicBezTo>
                  <a:lnTo>
                    <a:pt x="308129" y="493582"/>
                  </a:lnTo>
                  <a:cubicBezTo>
                    <a:pt x="308129" y="493582"/>
                    <a:pt x="308129" y="493497"/>
                    <a:pt x="308129" y="493497"/>
                  </a:cubicBezTo>
                  <a:lnTo>
                    <a:pt x="308214" y="493497"/>
                  </a:lnTo>
                  <a:cubicBezTo>
                    <a:pt x="308214" y="493497"/>
                    <a:pt x="308214" y="493411"/>
                    <a:pt x="308214" y="493411"/>
                  </a:cubicBezTo>
                  <a:close/>
                  <a:moveTo>
                    <a:pt x="304460" y="489912"/>
                  </a:moveTo>
                  <a:lnTo>
                    <a:pt x="304460" y="489912"/>
                  </a:lnTo>
                  <a:cubicBezTo>
                    <a:pt x="304460" y="489912"/>
                    <a:pt x="304460" y="489912"/>
                    <a:pt x="304460" y="489912"/>
                  </a:cubicBezTo>
                  <a:lnTo>
                    <a:pt x="304460" y="489912"/>
                  </a:lnTo>
                  <a:cubicBezTo>
                    <a:pt x="304460" y="489912"/>
                    <a:pt x="304460" y="489912"/>
                    <a:pt x="304460" y="489912"/>
                  </a:cubicBezTo>
                  <a:cubicBezTo>
                    <a:pt x="304119" y="490254"/>
                    <a:pt x="303863" y="490595"/>
                    <a:pt x="303522" y="491022"/>
                  </a:cubicBezTo>
                  <a:cubicBezTo>
                    <a:pt x="304205" y="482146"/>
                    <a:pt x="304802" y="473184"/>
                    <a:pt x="305399" y="464222"/>
                  </a:cubicBezTo>
                  <a:cubicBezTo>
                    <a:pt x="306764" y="462430"/>
                    <a:pt x="308129" y="460552"/>
                    <a:pt x="309494" y="458845"/>
                  </a:cubicBezTo>
                  <a:cubicBezTo>
                    <a:pt x="309921" y="458333"/>
                    <a:pt x="310262" y="457907"/>
                    <a:pt x="310689" y="457394"/>
                  </a:cubicBezTo>
                  <a:cubicBezTo>
                    <a:pt x="311627" y="457394"/>
                    <a:pt x="312480" y="457394"/>
                    <a:pt x="313419" y="457394"/>
                  </a:cubicBezTo>
                  <a:cubicBezTo>
                    <a:pt x="315210" y="457394"/>
                    <a:pt x="317002" y="457394"/>
                    <a:pt x="318879" y="457394"/>
                  </a:cubicBezTo>
                  <a:cubicBezTo>
                    <a:pt x="317088" y="464990"/>
                    <a:pt x="315467" y="472587"/>
                    <a:pt x="313930" y="480268"/>
                  </a:cubicBezTo>
                  <a:cubicBezTo>
                    <a:pt x="310774" y="483426"/>
                    <a:pt x="307702" y="486584"/>
                    <a:pt x="304546" y="489827"/>
                  </a:cubicBezTo>
                  <a:close/>
                  <a:moveTo>
                    <a:pt x="317684" y="482658"/>
                  </a:moveTo>
                  <a:cubicBezTo>
                    <a:pt x="325790" y="473355"/>
                    <a:pt x="333895" y="464137"/>
                    <a:pt x="342256" y="455005"/>
                  </a:cubicBezTo>
                  <a:cubicBezTo>
                    <a:pt x="342597" y="454663"/>
                    <a:pt x="342938" y="454322"/>
                    <a:pt x="343280" y="453895"/>
                  </a:cubicBezTo>
                  <a:cubicBezTo>
                    <a:pt x="343962" y="453639"/>
                    <a:pt x="344645" y="453383"/>
                    <a:pt x="345242" y="453127"/>
                  </a:cubicBezTo>
                  <a:cubicBezTo>
                    <a:pt x="344645" y="456456"/>
                    <a:pt x="344048" y="459870"/>
                    <a:pt x="343450" y="463198"/>
                  </a:cubicBezTo>
                  <a:cubicBezTo>
                    <a:pt x="334578" y="472416"/>
                    <a:pt x="325704" y="481548"/>
                    <a:pt x="316661" y="490595"/>
                  </a:cubicBezTo>
                  <a:cubicBezTo>
                    <a:pt x="317002" y="487949"/>
                    <a:pt x="317343" y="485218"/>
                    <a:pt x="317684" y="482572"/>
                  </a:cubicBezTo>
                  <a:close/>
                  <a:moveTo>
                    <a:pt x="419468" y="230709"/>
                  </a:moveTo>
                  <a:cubicBezTo>
                    <a:pt x="425782" y="211932"/>
                    <a:pt x="431924" y="193156"/>
                    <a:pt x="440627" y="175403"/>
                  </a:cubicBezTo>
                  <a:cubicBezTo>
                    <a:pt x="439944" y="178049"/>
                    <a:pt x="439261" y="180695"/>
                    <a:pt x="438579" y="183255"/>
                  </a:cubicBezTo>
                  <a:lnTo>
                    <a:pt x="435252" y="191619"/>
                  </a:lnTo>
                  <a:cubicBezTo>
                    <a:pt x="435252" y="191619"/>
                    <a:pt x="435423" y="191790"/>
                    <a:pt x="435423" y="191705"/>
                  </a:cubicBezTo>
                  <a:lnTo>
                    <a:pt x="437385" y="187693"/>
                  </a:lnTo>
                  <a:cubicBezTo>
                    <a:pt x="436276" y="191961"/>
                    <a:pt x="435166" y="196143"/>
                    <a:pt x="434057" y="200410"/>
                  </a:cubicBezTo>
                  <a:cubicBezTo>
                    <a:pt x="426891" y="227978"/>
                    <a:pt x="419980" y="255716"/>
                    <a:pt x="413752" y="283540"/>
                  </a:cubicBezTo>
                  <a:lnTo>
                    <a:pt x="413752" y="283540"/>
                  </a:lnTo>
                  <a:cubicBezTo>
                    <a:pt x="413752" y="283540"/>
                    <a:pt x="413752" y="283540"/>
                    <a:pt x="413752" y="283540"/>
                  </a:cubicBezTo>
                  <a:lnTo>
                    <a:pt x="413752" y="283540"/>
                  </a:lnTo>
                  <a:cubicBezTo>
                    <a:pt x="413752" y="283540"/>
                    <a:pt x="413752" y="283540"/>
                    <a:pt x="413752" y="283540"/>
                  </a:cubicBezTo>
                  <a:cubicBezTo>
                    <a:pt x="408292" y="311534"/>
                    <a:pt x="403514" y="339699"/>
                    <a:pt x="398992" y="367779"/>
                  </a:cubicBezTo>
                  <a:cubicBezTo>
                    <a:pt x="398395" y="371534"/>
                    <a:pt x="397797" y="375375"/>
                    <a:pt x="397200" y="379130"/>
                  </a:cubicBezTo>
                  <a:cubicBezTo>
                    <a:pt x="395835" y="380752"/>
                    <a:pt x="394385" y="382458"/>
                    <a:pt x="393020" y="384080"/>
                  </a:cubicBezTo>
                  <a:cubicBezTo>
                    <a:pt x="391143" y="384592"/>
                    <a:pt x="389436" y="385360"/>
                    <a:pt x="387901" y="386129"/>
                  </a:cubicBezTo>
                  <a:lnTo>
                    <a:pt x="392337" y="366840"/>
                  </a:lnTo>
                  <a:cubicBezTo>
                    <a:pt x="398736" y="338845"/>
                    <a:pt x="405050" y="310680"/>
                    <a:pt x="410766" y="282515"/>
                  </a:cubicBezTo>
                  <a:lnTo>
                    <a:pt x="410766" y="282515"/>
                  </a:lnTo>
                  <a:cubicBezTo>
                    <a:pt x="410766" y="282515"/>
                    <a:pt x="410766" y="282345"/>
                    <a:pt x="410766" y="282345"/>
                  </a:cubicBezTo>
                  <a:lnTo>
                    <a:pt x="410766" y="282174"/>
                  </a:lnTo>
                  <a:cubicBezTo>
                    <a:pt x="410766" y="282174"/>
                    <a:pt x="410766" y="282174"/>
                    <a:pt x="410766" y="282174"/>
                  </a:cubicBezTo>
                  <a:cubicBezTo>
                    <a:pt x="413666" y="265616"/>
                    <a:pt x="416311" y="248974"/>
                    <a:pt x="418871" y="232245"/>
                  </a:cubicBezTo>
                  <a:cubicBezTo>
                    <a:pt x="419041" y="231648"/>
                    <a:pt x="419298" y="231136"/>
                    <a:pt x="419468" y="230538"/>
                  </a:cubicBezTo>
                  <a:close/>
                  <a:moveTo>
                    <a:pt x="445063" y="166868"/>
                  </a:moveTo>
                  <a:cubicBezTo>
                    <a:pt x="443869" y="170026"/>
                    <a:pt x="442674" y="173099"/>
                    <a:pt x="441394" y="176257"/>
                  </a:cubicBezTo>
                  <a:lnTo>
                    <a:pt x="440286" y="178988"/>
                  </a:lnTo>
                  <a:lnTo>
                    <a:pt x="441394" y="173782"/>
                  </a:lnTo>
                  <a:cubicBezTo>
                    <a:pt x="442589" y="171477"/>
                    <a:pt x="443784" y="169173"/>
                    <a:pt x="445063" y="166868"/>
                  </a:cubicBezTo>
                  <a:close/>
                  <a:moveTo>
                    <a:pt x="395494" y="327323"/>
                  </a:moveTo>
                  <a:cubicBezTo>
                    <a:pt x="397968" y="316740"/>
                    <a:pt x="400528" y="306157"/>
                    <a:pt x="403172" y="295574"/>
                  </a:cubicBezTo>
                  <a:cubicBezTo>
                    <a:pt x="399077" y="319215"/>
                    <a:pt x="395067" y="342857"/>
                    <a:pt x="390801" y="366498"/>
                  </a:cubicBezTo>
                  <a:lnTo>
                    <a:pt x="387047" y="386641"/>
                  </a:lnTo>
                  <a:cubicBezTo>
                    <a:pt x="383550" y="388604"/>
                    <a:pt x="380734" y="391079"/>
                    <a:pt x="378089" y="393895"/>
                  </a:cubicBezTo>
                  <a:cubicBezTo>
                    <a:pt x="379113" y="389372"/>
                    <a:pt x="380222" y="384848"/>
                    <a:pt x="381246" y="380325"/>
                  </a:cubicBezTo>
                  <a:cubicBezTo>
                    <a:pt x="385597" y="362658"/>
                    <a:pt x="390460" y="345076"/>
                    <a:pt x="395409" y="327579"/>
                  </a:cubicBezTo>
                  <a:lnTo>
                    <a:pt x="395409" y="327579"/>
                  </a:lnTo>
                  <a:cubicBezTo>
                    <a:pt x="395409" y="327579"/>
                    <a:pt x="395409" y="327409"/>
                    <a:pt x="395409" y="327409"/>
                  </a:cubicBezTo>
                  <a:lnTo>
                    <a:pt x="395409" y="327238"/>
                  </a:lnTo>
                  <a:cubicBezTo>
                    <a:pt x="395409" y="327238"/>
                    <a:pt x="395409" y="327238"/>
                    <a:pt x="395409" y="327238"/>
                  </a:cubicBezTo>
                  <a:close/>
                  <a:moveTo>
                    <a:pt x="407097" y="274493"/>
                  </a:moveTo>
                  <a:cubicBezTo>
                    <a:pt x="401125" y="291477"/>
                    <a:pt x="395409" y="308717"/>
                    <a:pt x="390460" y="326043"/>
                  </a:cubicBezTo>
                  <a:lnTo>
                    <a:pt x="390460" y="326043"/>
                  </a:lnTo>
                  <a:cubicBezTo>
                    <a:pt x="390460" y="326043"/>
                    <a:pt x="390460" y="326043"/>
                    <a:pt x="390460" y="326043"/>
                  </a:cubicBezTo>
                  <a:lnTo>
                    <a:pt x="390460" y="326043"/>
                  </a:lnTo>
                  <a:cubicBezTo>
                    <a:pt x="386280" y="343796"/>
                    <a:pt x="382867" y="361804"/>
                    <a:pt x="379881" y="379727"/>
                  </a:cubicBezTo>
                  <a:cubicBezTo>
                    <a:pt x="379028" y="384678"/>
                    <a:pt x="378260" y="389628"/>
                    <a:pt x="377492" y="394578"/>
                  </a:cubicBezTo>
                  <a:cubicBezTo>
                    <a:pt x="376639" y="395517"/>
                    <a:pt x="375785" y="396541"/>
                    <a:pt x="374932" y="397565"/>
                  </a:cubicBezTo>
                  <a:cubicBezTo>
                    <a:pt x="375785" y="392615"/>
                    <a:pt x="376639" y="387665"/>
                    <a:pt x="377492" y="382800"/>
                  </a:cubicBezTo>
                  <a:cubicBezTo>
                    <a:pt x="379113" y="374436"/>
                    <a:pt x="380734" y="366157"/>
                    <a:pt x="382526" y="357878"/>
                  </a:cubicBezTo>
                  <a:lnTo>
                    <a:pt x="382526" y="357878"/>
                  </a:lnTo>
                  <a:cubicBezTo>
                    <a:pt x="382526" y="357878"/>
                    <a:pt x="382526" y="357793"/>
                    <a:pt x="382526" y="357793"/>
                  </a:cubicBezTo>
                  <a:lnTo>
                    <a:pt x="382526" y="357793"/>
                  </a:lnTo>
                  <a:cubicBezTo>
                    <a:pt x="382526" y="357793"/>
                    <a:pt x="382526" y="357707"/>
                    <a:pt x="382526" y="357707"/>
                  </a:cubicBezTo>
                  <a:cubicBezTo>
                    <a:pt x="383891" y="349343"/>
                    <a:pt x="385341" y="341065"/>
                    <a:pt x="386962" y="332700"/>
                  </a:cubicBezTo>
                  <a:cubicBezTo>
                    <a:pt x="388242" y="325958"/>
                    <a:pt x="389692" y="319130"/>
                    <a:pt x="391143" y="312387"/>
                  </a:cubicBezTo>
                  <a:cubicBezTo>
                    <a:pt x="397200" y="292928"/>
                    <a:pt x="404282" y="273725"/>
                    <a:pt x="411192" y="254521"/>
                  </a:cubicBezTo>
                  <a:cubicBezTo>
                    <a:pt x="409827" y="261178"/>
                    <a:pt x="408462" y="267836"/>
                    <a:pt x="407097" y="274493"/>
                  </a:cubicBezTo>
                  <a:close/>
                  <a:moveTo>
                    <a:pt x="373909" y="382288"/>
                  </a:moveTo>
                  <a:cubicBezTo>
                    <a:pt x="373226" y="388518"/>
                    <a:pt x="372714" y="394749"/>
                    <a:pt x="372202" y="400979"/>
                  </a:cubicBezTo>
                  <a:cubicBezTo>
                    <a:pt x="370667" y="402942"/>
                    <a:pt x="369131" y="404905"/>
                    <a:pt x="367424" y="406868"/>
                  </a:cubicBezTo>
                  <a:cubicBezTo>
                    <a:pt x="367510" y="404393"/>
                    <a:pt x="367424" y="402942"/>
                    <a:pt x="367681" y="401406"/>
                  </a:cubicBezTo>
                  <a:cubicBezTo>
                    <a:pt x="368278" y="397309"/>
                    <a:pt x="369216" y="393298"/>
                    <a:pt x="369557" y="389286"/>
                  </a:cubicBezTo>
                  <a:cubicBezTo>
                    <a:pt x="370155" y="381008"/>
                    <a:pt x="373141" y="373412"/>
                    <a:pt x="376042" y="365901"/>
                  </a:cubicBezTo>
                  <a:cubicBezTo>
                    <a:pt x="375274" y="371363"/>
                    <a:pt x="374591" y="376826"/>
                    <a:pt x="373994" y="382288"/>
                  </a:cubicBezTo>
                  <a:close/>
                  <a:moveTo>
                    <a:pt x="344218" y="380581"/>
                  </a:moveTo>
                  <a:cubicBezTo>
                    <a:pt x="343707" y="378533"/>
                    <a:pt x="343109" y="376399"/>
                    <a:pt x="342597" y="374350"/>
                  </a:cubicBezTo>
                  <a:cubicBezTo>
                    <a:pt x="343450" y="376313"/>
                    <a:pt x="344304" y="378276"/>
                    <a:pt x="345157" y="380239"/>
                  </a:cubicBezTo>
                  <a:lnTo>
                    <a:pt x="344218" y="380581"/>
                  </a:lnTo>
                  <a:close/>
                  <a:moveTo>
                    <a:pt x="328946" y="335517"/>
                  </a:moveTo>
                  <a:cubicBezTo>
                    <a:pt x="331933" y="343796"/>
                    <a:pt x="334833" y="352074"/>
                    <a:pt x="337820" y="360353"/>
                  </a:cubicBezTo>
                  <a:cubicBezTo>
                    <a:pt x="335431" y="355232"/>
                    <a:pt x="332871" y="350197"/>
                    <a:pt x="330653" y="344991"/>
                  </a:cubicBezTo>
                  <a:cubicBezTo>
                    <a:pt x="329458" y="342089"/>
                    <a:pt x="329032" y="338845"/>
                    <a:pt x="328946" y="335602"/>
                  </a:cubicBezTo>
                  <a:close/>
                  <a:moveTo>
                    <a:pt x="317941" y="302402"/>
                  </a:moveTo>
                  <a:cubicBezTo>
                    <a:pt x="319562" y="306754"/>
                    <a:pt x="321268" y="311022"/>
                    <a:pt x="322633" y="315460"/>
                  </a:cubicBezTo>
                  <a:cubicBezTo>
                    <a:pt x="323998" y="319898"/>
                    <a:pt x="325022" y="324507"/>
                    <a:pt x="326216" y="329030"/>
                  </a:cubicBezTo>
                  <a:cubicBezTo>
                    <a:pt x="326046" y="329030"/>
                    <a:pt x="325875" y="329116"/>
                    <a:pt x="325790" y="329201"/>
                  </a:cubicBezTo>
                  <a:cubicBezTo>
                    <a:pt x="322889" y="320410"/>
                    <a:pt x="319988" y="311619"/>
                    <a:pt x="317088" y="302828"/>
                  </a:cubicBezTo>
                  <a:cubicBezTo>
                    <a:pt x="317429" y="302743"/>
                    <a:pt x="317684" y="302572"/>
                    <a:pt x="318026" y="302487"/>
                  </a:cubicBezTo>
                  <a:close/>
                  <a:moveTo>
                    <a:pt x="347204" y="400638"/>
                  </a:moveTo>
                  <a:cubicBezTo>
                    <a:pt x="348655" y="404308"/>
                    <a:pt x="348911" y="408404"/>
                    <a:pt x="349935" y="412330"/>
                  </a:cubicBezTo>
                  <a:cubicBezTo>
                    <a:pt x="350361" y="414208"/>
                    <a:pt x="351215" y="416000"/>
                    <a:pt x="351897" y="417793"/>
                  </a:cubicBezTo>
                  <a:cubicBezTo>
                    <a:pt x="353774" y="423084"/>
                    <a:pt x="352920" y="428120"/>
                    <a:pt x="350617" y="433326"/>
                  </a:cubicBezTo>
                  <a:cubicBezTo>
                    <a:pt x="350361" y="433155"/>
                    <a:pt x="350190" y="433070"/>
                    <a:pt x="350020" y="432985"/>
                  </a:cubicBezTo>
                  <a:lnTo>
                    <a:pt x="351129" y="421804"/>
                  </a:lnTo>
                  <a:cubicBezTo>
                    <a:pt x="351129" y="421804"/>
                    <a:pt x="350958" y="421719"/>
                    <a:pt x="350873" y="421804"/>
                  </a:cubicBezTo>
                  <a:lnTo>
                    <a:pt x="349082" y="432473"/>
                  </a:lnTo>
                  <a:cubicBezTo>
                    <a:pt x="349082" y="432473"/>
                    <a:pt x="349082" y="432387"/>
                    <a:pt x="348996" y="432387"/>
                  </a:cubicBezTo>
                  <a:cubicBezTo>
                    <a:pt x="348655" y="417366"/>
                    <a:pt x="341488" y="404393"/>
                    <a:pt x="337052" y="390652"/>
                  </a:cubicBezTo>
                  <a:lnTo>
                    <a:pt x="333383" y="376057"/>
                  </a:lnTo>
                  <a:cubicBezTo>
                    <a:pt x="330653" y="365047"/>
                    <a:pt x="327837" y="354123"/>
                    <a:pt x="324851" y="343198"/>
                  </a:cubicBezTo>
                  <a:cubicBezTo>
                    <a:pt x="325363" y="344734"/>
                    <a:pt x="325875" y="346356"/>
                    <a:pt x="326387" y="347892"/>
                  </a:cubicBezTo>
                  <a:cubicBezTo>
                    <a:pt x="332445" y="365816"/>
                    <a:pt x="340379" y="383141"/>
                    <a:pt x="347290" y="400808"/>
                  </a:cubicBezTo>
                  <a:close/>
                  <a:moveTo>
                    <a:pt x="306764" y="282601"/>
                  </a:moveTo>
                  <a:cubicBezTo>
                    <a:pt x="309323" y="291306"/>
                    <a:pt x="311797" y="300012"/>
                    <a:pt x="314272" y="308632"/>
                  </a:cubicBezTo>
                  <a:cubicBezTo>
                    <a:pt x="309835" y="296086"/>
                    <a:pt x="305228" y="283710"/>
                    <a:pt x="300621" y="271250"/>
                  </a:cubicBezTo>
                  <a:cubicBezTo>
                    <a:pt x="301560" y="271164"/>
                    <a:pt x="302413" y="271079"/>
                    <a:pt x="303693" y="270908"/>
                  </a:cubicBezTo>
                  <a:cubicBezTo>
                    <a:pt x="304631" y="274663"/>
                    <a:pt x="305569" y="278675"/>
                    <a:pt x="306679" y="282515"/>
                  </a:cubicBezTo>
                  <a:close/>
                  <a:moveTo>
                    <a:pt x="256939" y="154493"/>
                  </a:moveTo>
                  <a:cubicBezTo>
                    <a:pt x="259242" y="159016"/>
                    <a:pt x="261546" y="162772"/>
                    <a:pt x="263167" y="166868"/>
                  </a:cubicBezTo>
                  <a:cubicBezTo>
                    <a:pt x="270845" y="185389"/>
                    <a:pt x="277841" y="204166"/>
                    <a:pt x="283216" y="223540"/>
                  </a:cubicBezTo>
                  <a:cubicBezTo>
                    <a:pt x="286885" y="236683"/>
                    <a:pt x="291663" y="249486"/>
                    <a:pt x="296270" y="262373"/>
                  </a:cubicBezTo>
                  <a:lnTo>
                    <a:pt x="298830" y="270823"/>
                  </a:lnTo>
                  <a:cubicBezTo>
                    <a:pt x="304034" y="288490"/>
                    <a:pt x="308897" y="306242"/>
                    <a:pt x="314016" y="323909"/>
                  </a:cubicBezTo>
                  <a:lnTo>
                    <a:pt x="314016" y="323909"/>
                  </a:lnTo>
                  <a:cubicBezTo>
                    <a:pt x="314016" y="323909"/>
                    <a:pt x="314016" y="324080"/>
                    <a:pt x="314016" y="324080"/>
                  </a:cubicBezTo>
                  <a:lnTo>
                    <a:pt x="314016" y="324251"/>
                  </a:lnTo>
                  <a:cubicBezTo>
                    <a:pt x="314016" y="324251"/>
                    <a:pt x="314016" y="324251"/>
                    <a:pt x="314016" y="324251"/>
                  </a:cubicBezTo>
                  <a:cubicBezTo>
                    <a:pt x="318452" y="337565"/>
                    <a:pt x="323059" y="350794"/>
                    <a:pt x="327496" y="364023"/>
                  </a:cubicBezTo>
                  <a:cubicBezTo>
                    <a:pt x="320926" y="348319"/>
                    <a:pt x="312907" y="333298"/>
                    <a:pt x="305484" y="318020"/>
                  </a:cubicBezTo>
                  <a:cubicBezTo>
                    <a:pt x="301645" y="305901"/>
                    <a:pt x="297806" y="293781"/>
                    <a:pt x="293796" y="281747"/>
                  </a:cubicBezTo>
                  <a:cubicBezTo>
                    <a:pt x="293796" y="281747"/>
                    <a:pt x="293796" y="281747"/>
                    <a:pt x="293796" y="281747"/>
                  </a:cubicBezTo>
                  <a:cubicBezTo>
                    <a:pt x="293796" y="281747"/>
                    <a:pt x="293796" y="281747"/>
                    <a:pt x="293796" y="281747"/>
                  </a:cubicBezTo>
                  <a:cubicBezTo>
                    <a:pt x="293796" y="281747"/>
                    <a:pt x="293796" y="281747"/>
                    <a:pt x="293796" y="281747"/>
                  </a:cubicBezTo>
                  <a:lnTo>
                    <a:pt x="293796" y="281747"/>
                  </a:lnTo>
                  <a:cubicBezTo>
                    <a:pt x="286117" y="260922"/>
                    <a:pt x="278012" y="240268"/>
                    <a:pt x="270078" y="219528"/>
                  </a:cubicBezTo>
                  <a:lnTo>
                    <a:pt x="261631" y="197338"/>
                  </a:lnTo>
                  <a:cubicBezTo>
                    <a:pt x="261631" y="197338"/>
                    <a:pt x="261375" y="197338"/>
                    <a:pt x="261461" y="197338"/>
                  </a:cubicBezTo>
                  <a:lnTo>
                    <a:pt x="268627" y="219870"/>
                  </a:lnTo>
                  <a:cubicBezTo>
                    <a:pt x="275111" y="240268"/>
                    <a:pt x="281425" y="260666"/>
                    <a:pt x="288080" y="280979"/>
                  </a:cubicBezTo>
                  <a:cubicBezTo>
                    <a:pt x="283728" y="271762"/>
                    <a:pt x="279377" y="262629"/>
                    <a:pt x="274941" y="253412"/>
                  </a:cubicBezTo>
                  <a:cubicBezTo>
                    <a:pt x="273661" y="249400"/>
                    <a:pt x="272381" y="245389"/>
                    <a:pt x="271187" y="241292"/>
                  </a:cubicBezTo>
                  <a:lnTo>
                    <a:pt x="271187" y="241292"/>
                  </a:lnTo>
                  <a:cubicBezTo>
                    <a:pt x="271187" y="241292"/>
                    <a:pt x="271187" y="241292"/>
                    <a:pt x="271187" y="241292"/>
                  </a:cubicBezTo>
                  <a:lnTo>
                    <a:pt x="271187" y="241292"/>
                  </a:lnTo>
                  <a:cubicBezTo>
                    <a:pt x="271187" y="241292"/>
                    <a:pt x="271187" y="241292"/>
                    <a:pt x="271187" y="241292"/>
                  </a:cubicBezTo>
                  <a:cubicBezTo>
                    <a:pt x="264191" y="221235"/>
                    <a:pt x="257195" y="201178"/>
                    <a:pt x="250796" y="180951"/>
                  </a:cubicBezTo>
                  <a:cubicBezTo>
                    <a:pt x="249090" y="175489"/>
                    <a:pt x="247383" y="170026"/>
                    <a:pt x="245762" y="164479"/>
                  </a:cubicBezTo>
                  <a:cubicBezTo>
                    <a:pt x="249431" y="161321"/>
                    <a:pt x="253014" y="158077"/>
                    <a:pt x="256939" y="154663"/>
                  </a:cubicBezTo>
                  <a:close/>
                  <a:moveTo>
                    <a:pt x="239022" y="178134"/>
                  </a:moveTo>
                  <a:cubicBezTo>
                    <a:pt x="238084" y="176171"/>
                    <a:pt x="237401" y="174208"/>
                    <a:pt x="236633" y="172245"/>
                  </a:cubicBezTo>
                  <a:cubicBezTo>
                    <a:pt x="239619" y="169599"/>
                    <a:pt x="242435" y="167124"/>
                    <a:pt x="245250" y="164649"/>
                  </a:cubicBezTo>
                  <a:cubicBezTo>
                    <a:pt x="246530" y="170112"/>
                    <a:pt x="247895" y="175574"/>
                    <a:pt x="249260" y="180951"/>
                  </a:cubicBezTo>
                  <a:cubicBezTo>
                    <a:pt x="252758" y="194863"/>
                    <a:pt x="256341" y="208860"/>
                    <a:pt x="260351" y="222686"/>
                  </a:cubicBezTo>
                  <a:cubicBezTo>
                    <a:pt x="259157" y="220296"/>
                    <a:pt x="258048" y="217821"/>
                    <a:pt x="256854" y="215432"/>
                  </a:cubicBezTo>
                  <a:cubicBezTo>
                    <a:pt x="250881" y="202971"/>
                    <a:pt x="244909" y="190510"/>
                    <a:pt x="238937" y="178049"/>
                  </a:cubicBezTo>
                  <a:close/>
                  <a:moveTo>
                    <a:pt x="322462" y="388518"/>
                  </a:moveTo>
                  <a:cubicBezTo>
                    <a:pt x="325704" y="398248"/>
                    <a:pt x="329032" y="408234"/>
                    <a:pt x="332530" y="418646"/>
                  </a:cubicBezTo>
                  <a:cubicBezTo>
                    <a:pt x="330653" y="418390"/>
                    <a:pt x="328776" y="418390"/>
                    <a:pt x="326984" y="418561"/>
                  </a:cubicBezTo>
                  <a:cubicBezTo>
                    <a:pt x="321695" y="418902"/>
                    <a:pt x="316576" y="420439"/>
                    <a:pt x="311627" y="422402"/>
                  </a:cubicBezTo>
                  <a:cubicBezTo>
                    <a:pt x="310347" y="422914"/>
                    <a:pt x="309153" y="423511"/>
                    <a:pt x="307873" y="424109"/>
                  </a:cubicBezTo>
                  <a:lnTo>
                    <a:pt x="308044" y="421633"/>
                  </a:lnTo>
                  <a:cubicBezTo>
                    <a:pt x="308044" y="421633"/>
                    <a:pt x="307788" y="421548"/>
                    <a:pt x="307788" y="421633"/>
                  </a:cubicBezTo>
                  <a:lnTo>
                    <a:pt x="307447" y="424279"/>
                  </a:lnTo>
                  <a:cubicBezTo>
                    <a:pt x="300792" y="427352"/>
                    <a:pt x="294222" y="430851"/>
                    <a:pt x="287909" y="434692"/>
                  </a:cubicBezTo>
                  <a:lnTo>
                    <a:pt x="289530" y="426754"/>
                  </a:lnTo>
                  <a:cubicBezTo>
                    <a:pt x="289530" y="426754"/>
                    <a:pt x="289360" y="426584"/>
                    <a:pt x="289274" y="426754"/>
                  </a:cubicBezTo>
                  <a:lnTo>
                    <a:pt x="287141" y="435204"/>
                  </a:lnTo>
                  <a:cubicBezTo>
                    <a:pt x="286288" y="435716"/>
                    <a:pt x="285520" y="436228"/>
                    <a:pt x="284667" y="436740"/>
                  </a:cubicBezTo>
                  <a:cubicBezTo>
                    <a:pt x="282961" y="437082"/>
                    <a:pt x="281340" y="437508"/>
                    <a:pt x="279633" y="438020"/>
                  </a:cubicBezTo>
                  <a:cubicBezTo>
                    <a:pt x="279292" y="436826"/>
                    <a:pt x="279036" y="435716"/>
                    <a:pt x="278695" y="434521"/>
                  </a:cubicBezTo>
                  <a:cubicBezTo>
                    <a:pt x="280742" y="434265"/>
                    <a:pt x="282790" y="434180"/>
                    <a:pt x="284837" y="434265"/>
                  </a:cubicBezTo>
                  <a:cubicBezTo>
                    <a:pt x="284923" y="434265"/>
                    <a:pt x="284923" y="434009"/>
                    <a:pt x="284837" y="434009"/>
                  </a:cubicBezTo>
                  <a:cubicBezTo>
                    <a:pt x="282705" y="433838"/>
                    <a:pt x="280657" y="433838"/>
                    <a:pt x="278524" y="434009"/>
                  </a:cubicBezTo>
                  <a:cubicBezTo>
                    <a:pt x="278098" y="432473"/>
                    <a:pt x="277586" y="430851"/>
                    <a:pt x="277074" y="429315"/>
                  </a:cubicBezTo>
                  <a:cubicBezTo>
                    <a:pt x="276050" y="426157"/>
                    <a:pt x="275026" y="422999"/>
                    <a:pt x="273917" y="419926"/>
                  </a:cubicBezTo>
                  <a:cubicBezTo>
                    <a:pt x="275708" y="419585"/>
                    <a:pt x="277586" y="419244"/>
                    <a:pt x="279377" y="418902"/>
                  </a:cubicBezTo>
                  <a:cubicBezTo>
                    <a:pt x="279462" y="418902"/>
                    <a:pt x="279377" y="418646"/>
                    <a:pt x="279377" y="418646"/>
                  </a:cubicBezTo>
                  <a:cubicBezTo>
                    <a:pt x="277500" y="418902"/>
                    <a:pt x="275623" y="419158"/>
                    <a:pt x="273746" y="419414"/>
                  </a:cubicBezTo>
                  <a:cubicBezTo>
                    <a:pt x="272893" y="417110"/>
                    <a:pt x="272125" y="414891"/>
                    <a:pt x="271187" y="412586"/>
                  </a:cubicBezTo>
                  <a:lnTo>
                    <a:pt x="274941" y="410880"/>
                  </a:lnTo>
                  <a:cubicBezTo>
                    <a:pt x="279377" y="408917"/>
                    <a:pt x="283899" y="407039"/>
                    <a:pt x="288335" y="405161"/>
                  </a:cubicBezTo>
                  <a:cubicBezTo>
                    <a:pt x="288421" y="405161"/>
                    <a:pt x="288335" y="404905"/>
                    <a:pt x="288335" y="404990"/>
                  </a:cubicBezTo>
                  <a:cubicBezTo>
                    <a:pt x="283814" y="406698"/>
                    <a:pt x="279207" y="408319"/>
                    <a:pt x="274685" y="410111"/>
                  </a:cubicBezTo>
                  <a:lnTo>
                    <a:pt x="270845" y="411648"/>
                  </a:lnTo>
                  <a:lnTo>
                    <a:pt x="268542" y="405759"/>
                  </a:lnTo>
                  <a:lnTo>
                    <a:pt x="265982" y="399699"/>
                  </a:lnTo>
                  <a:cubicBezTo>
                    <a:pt x="265982" y="399699"/>
                    <a:pt x="265726" y="399699"/>
                    <a:pt x="265812" y="399699"/>
                  </a:cubicBezTo>
                  <a:lnTo>
                    <a:pt x="267774" y="405929"/>
                  </a:lnTo>
                  <a:lnTo>
                    <a:pt x="269566" y="412074"/>
                  </a:lnTo>
                  <a:lnTo>
                    <a:pt x="268030" y="412672"/>
                  </a:lnTo>
                  <a:lnTo>
                    <a:pt x="264703" y="414037"/>
                  </a:lnTo>
                  <a:cubicBezTo>
                    <a:pt x="263594" y="414550"/>
                    <a:pt x="262484" y="415062"/>
                    <a:pt x="261375" y="415488"/>
                  </a:cubicBezTo>
                  <a:cubicBezTo>
                    <a:pt x="259242" y="416427"/>
                    <a:pt x="257109" y="417366"/>
                    <a:pt x="254976" y="418390"/>
                  </a:cubicBezTo>
                  <a:cubicBezTo>
                    <a:pt x="251479" y="412843"/>
                    <a:pt x="247810" y="407380"/>
                    <a:pt x="244141" y="402003"/>
                  </a:cubicBezTo>
                  <a:cubicBezTo>
                    <a:pt x="243373" y="400808"/>
                    <a:pt x="242605" y="399699"/>
                    <a:pt x="241752" y="398589"/>
                  </a:cubicBezTo>
                  <a:cubicBezTo>
                    <a:pt x="245165" y="398163"/>
                    <a:pt x="248578" y="398077"/>
                    <a:pt x="251991" y="398419"/>
                  </a:cubicBezTo>
                  <a:cubicBezTo>
                    <a:pt x="252075" y="398419"/>
                    <a:pt x="252161" y="398248"/>
                    <a:pt x="251991" y="398163"/>
                  </a:cubicBezTo>
                  <a:cubicBezTo>
                    <a:pt x="248407" y="397565"/>
                    <a:pt x="244824" y="397565"/>
                    <a:pt x="241240" y="397907"/>
                  </a:cubicBezTo>
                  <a:cubicBezTo>
                    <a:pt x="240814" y="397224"/>
                    <a:pt x="240387" y="396626"/>
                    <a:pt x="239961" y="395944"/>
                  </a:cubicBezTo>
                  <a:cubicBezTo>
                    <a:pt x="240387" y="395944"/>
                    <a:pt x="240729" y="395858"/>
                    <a:pt x="241155" y="395773"/>
                  </a:cubicBezTo>
                  <a:cubicBezTo>
                    <a:pt x="243203" y="395517"/>
                    <a:pt x="245336" y="395687"/>
                    <a:pt x="247383" y="396029"/>
                  </a:cubicBezTo>
                  <a:cubicBezTo>
                    <a:pt x="249431" y="396370"/>
                    <a:pt x="251393" y="397138"/>
                    <a:pt x="253270" y="398077"/>
                  </a:cubicBezTo>
                  <a:cubicBezTo>
                    <a:pt x="253355" y="398077"/>
                    <a:pt x="253441" y="397907"/>
                    <a:pt x="253355" y="397907"/>
                  </a:cubicBezTo>
                  <a:cubicBezTo>
                    <a:pt x="251479" y="396882"/>
                    <a:pt x="249601" y="396029"/>
                    <a:pt x="247468" y="395517"/>
                  </a:cubicBezTo>
                  <a:cubicBezTo>
                    <a:pt x="245421" y="395090"/>
                    <a:pt x="243288" y="394834"/>
                    <a:pt x="241155" y="394919"/>
                  </a:cubicBezTo>
                  <a:cubicBezTo>
                    <a:pt x="240558" y="394919"/>
                    <a:pt x="239961" y="394919"/>
                    <a:pt x="239278" y="395005"/>
                  </a:cubicBezTo>
                  <a:cubicBezTo>
                    <a:pt x="238084" y="393298"/>
                    <a:pt x="236889" y="391591"/>
                    <a:pt x="235695" y="389884"/>
                  </a:cubicBezTo>
                  <a:cubicBezTo>
                    <a:pt x="235695" y="389884"/>
                    <a:pt x="235439" y="389884"/>
                    <a:pt x="235524" y="389969"/>
                  </a:cubicBezTo>
                  <a:cubicBezTo>
                    <a:pt x="236463" y="391676"/>
                    <a:pt x="237486" y="393383"/>
                    <a:pt x="238425" y="395090"/>
                  </a:cubicBezTo>
                  <a:cubicBezTo>
                    <a:pt x="235097" y="395517"/>
                    <a:pt x="231855" y="396370"/>
                    <a:pt x="228699" y="397480"/>
                  </a:cubicBezTo>
                  <a:cubicBezTo>
                    <a:pt x="227846" y="397821"/>
                    <a:pt x="226993" y="398077"/>
                    <a:pt x="226139" y="398419"/>
                  </a:cubicBezTo>
                  <a:cubicBezTo>
                    <a:pt x="225968" y="397992"/>
                    <a:pt x="225713" y="397565"/>
                    <a:pt x="225456" y="397138"/>
                  </a:cubicBezTo>
                  <a:cubicBezTo>
                    <a:pt x="222982" y="392018"/>
                    <a:pt x="220508" y="386811"/>
                    <a:pt x="218119" y="381690"/>
                  </a:cubicBezTo>
                  <a:cubicBezTo>
                    <a:pt x="218119" y="381690"/>
                    <a:pt x="217864" y="381690"/>
                    <a:pt x="217949" y="381776"/>
                  </a:cubicBezTo>
                  <a:cubicBezTo>
                    <a:pt x="219911" y="387067"/>
                    <a:pt x="221959" y="392359"/>
                    <a:pt x="224092" y="397650"/>
                  </a:cubicBezTo>
                  <a:cubicBezTo>
                    <a:pt x="224262" y="398077"/>
                    <a:pt x="224433" y="398589"/>
                    <a:pt x="224604" y="399016"/>
                  </a:cubicBezTo>
                  <a:cubicBezTo>
                    <a:pt x="223409" y="399528"/>
                    <a:pt x="222214" y="400126"/>
                    <a:pt x="221020" y="400638"/>
                  </a:cubicBezTo>
                  <a:cubicBezTo>
                    <a:pt x="217693" y="395773"/>
                    <a:pt x="214110" y="390993"/>
                    <a:pt x="210270" y="386470"/>
                  </a:cubicBezTo>
                  <a:cubicBezTo>
                    <a:pt x="210270" y="386470"/>
                    <a:pt x="210014" y="386470"/>
                    <a:pt x="210099" y="386641"/>
                  </a:cubicBezTo>
                  <a:cubicBezTo>
                    <a:pt x="213598" y="391335"/>
                    <a:pt x="216754" y="396285"/>
                    <a:pt x="219655" y="401321"/>
                  </a:cubicBezTo>
                  <a:cubicBezTo>
                    <a:pt x="218887" y="401747"/>
                    <a:pt x="218034" y="402174"/>
                    <a:pt x="217266" y="402515"/>
                  </a:cubicBezTo>
                  <a:lnTo>
                    <a:pt x="210953" y="389713"/>
                  </a:lnTo>
                  <a:cubicBezTo>
                    <a:pt x="210953" y="389713"/>
                    <a:pt x="210697" y="389713"/>
                    <a:pt x="210782" y="389798"/>
                  </a:cubicBezTo>
                  <a:lnTo>
                    <a:pt x="216072" y="403113"/>
                  </a:lnTo>
                  <a:cubicBezTo>
                    <a:pt x="214877" y="403710"/>
                    <a:pt x="213683" y="404393"/>
                    <a:pt x="212574" y="404990"/>
                  </a:cubicBezTo>
                  <a:cubicBezTo>
                    <a:pt x="209417" y="406698"/>
                    <a:pt x="206345" y="408404"/>
                    <a:pt x="203274" y="410197"/>
                  </a:cubicBezTo>
                  <a:cubicBezTo>
                    <a:pt x="201568" y="407380"/>
                    <a:pt x="199861" y="404564"/>
                    <a:pt x="197985" y="401833"/>
                  </a:cubicBezTo>
                  <a:cubicBezTo>
                    <a:pt x="195511" y="398163"/>
                    <a:pt x="192780" y="394663"/>
                    <a:pt x="189794" y="391335"/>
                  </a:cubicBezTo>
                  <a:cubicBezTo>
                    <a:pt x="192268" y="389457"/>
                    <a:pt x="194828" y="387665"/>
                    <a:pt x="197302" y="385787"/>
                  </a:cubicBezTo>
                  <a:cubicBezTo>
                    <a:pt x="200885" y="383312"/>
                    <a:pt x="204639" y="380837"/>
                    <a:pt x="208223" y="378362"/>
                  </a:cubicBezTo>
                  <a:cubicBezTo>
                    <a:pt x="234927" y="378191"/>
                    <a:pt x="261461" y="380752"/>
                    <a:pt x="287994" y="384422"/>
                  </a:cubicBezTo>
                  <a:cubicBezTo>
                    <a:pt x="299085" y="385958"/>
                    <a:pt x="310262" y="386982"/>
                    <a:pt x="322462" y="388348"/>
                  </a:cubicBezTo>
                  <a:close/>
                  <a:moveTo>
                    <a:pt x="180921" y="379813"/>
                  </a:moveTo>
                  <a:cubicBezTo>
                    <a:pt x="189879" y="379045"/>
                    <a:pt x="198838" y="378703"/>
                    <a:pt x="207796" y="378618"/>
                  </a:cubicBezTo>
                  <a:lnTo>
                    <a:pt x="196875" y="385275"/>
                  </a:lnTo>
                  <a:cubicBezTo>
                    <a:pt x="194231" y="387067"/>
                    <a:pt x="191500" y="388774"/>
                    <a:pt x="188856" y="390567"/>
                  </a:cubicBezTo>
                  <a:cubicBezTo>
                    <a:pt x="186893" y="388433"/>
                    <a:pt x="184761" y="386470"/>
                    <a:pt x="182457" y="384678"/>
                  </a:cubicBezTo>
                  <a:cubicBezTo>
                    <a:pt x="182457" y="384678"/>
                    <a:pt x="182201" y="384763"/>
                    <a:pt x="182286" y="384848"/>
                  </a:cubicBezTo>
                  <a:cubicBezTo>
                    <a:pt x="184419" y="386726"/>
                    <a:pt x="186382" y="388860"/>
                    <a:pt x="188173" y="390993"/>
                  </a:cubicBezTo>
                  <a:cubicBezTo>
                    <a:pt x="187320" y="391591"/>
                    <a:pt x="186382" y="392188"/>
                    <a:pt x="185528" y="392786"/>
                  </a:cubicBezTo>
                  <a:cubicBezTo>
                    <a:pt x="184078" y="393725"/>
                    <a:pt x="182713" y="394749"/>
                    <a:pt x="181262" y="395773"/>
                  </a:cubicBezTo>
                  <a:cubicBezTo>
                    <a:pt x="177850" y="395090"/>
                    <a:pt x="174181" y="395431"/>
                    <a:pt x="170854" y="396456"/>
                  </a:cubicBezTo>
                  <a:cubicBezTo>
                    <a:pt x="169659" y="396797"/>
                    <a:pt x="168465" y="397309"/>
                    <a:pt x="167355" y="397821"/>
                  </a:cubicBezTo>
                  <a:cubicBezTo>
                    <a:pt x="166417" y="396541"/>
                    <a:pt x="165479" y="395261"/>
                    <a:pt x="164540" y="394066"/>
                  </a:cubicBezTo>
                  <a:cubicBezTo>
                    <a:pt x="164540" y="394066"/>
                    <a:pt x="164284" y="394066"/>
                    <a:pt x="164370" y="394237"/>
                  </a:cubicBezTo>
                  <a:cubicBezTo>
                    <a:pt x="165223" y="395517"/>
                    <a:pt x="166076" y="396797"/>
                    <a:pt x="166929" y="398077"/>
                  </a:cubicBezTo>
                  <a:cubicBezTo>
                    <a:pt x="164199" y="399358"/>
                    <a:pt x="161554" y="400894"/>
                    <a:pt x="158995" y="402515"/>
                  </a:cubicBezTo>
                  <a:cubicBezTo>
                    <a:pt x="157203" y="403625"/>
                    <a:pt x="155582" y="404905"/>
                    <a:pt x="153876" y="406100"/>
                  </a:cubicBezTo>
                  <a:cubicBezTo>
                    <a:pt x="151572" y="403027"/>
                    <a:pt x="149268" y="399955"/>
                    <a:pt x="146965" y="396882"/>
                  </a:cubicBezTo>
                  <a:lnTo>
                    <a:pt x="146282" y="395944"/>
                  </a:lnTo>
                  <a:cubicBezTo>
                    <a:pt x="147562" y="395602"/>
                    <a:pt x="148756" y="395346"/>
                    <a:pt x="150036" y="395090"/>
                  </a:cubicBezTo>
                  <a:cubicBezTo>
                    <a:pt x="150122" y="395090"/>
                    <a:pt x="150036" y="394834"/>
                    <a:pt x="150036" y="394834"/>
                  </a:cubicBezTo>
                  <a:cubicBezTo>
                    <a:pt x="148671" y="395005"/>
                    <a:pt x="147306" y="395175"/>
                    <a:pt x="145941" y="395431"/>
                  </a:cubicBezTo>
                  <a:lnTo>
                    <a:pt x="140225" y="388006"/>
                  </a:lnTo>
                  <a:cubicBezTo>
                    <a:pt x="153022" y="383739"/>
                    <a:pt x="166588" y="381008"/>
                    <a:pt x="180921" y="379813"/>
                  </a:cubicBezTo>
                  <a:close/>
                  <a:moveTo>
                    <a:pt x="738981" y="441178"/>
                  </a:moveTo>
                  <a:cubicBezTo>
                    <a:pt x="754168" y="499471"/>
                    <a:pt x="753997" y="558276"/>
                    <a:pt x="743588" y="617252"/>
                  </a:cubicBezTo>
                  <a:cubicBezTo>
                    <a:pt x="737190" y="653696"/>
                    <a:pt x="727463" y="689201"/>
                    <a:pt x="712788" y="723426"/>
                  </a:cubicBezTo>
                  <a:cubicBezTo>
                    <a:pt x="699650" y="754236"/>
                    <a:pt x="687620" y="785474"/>
                    <a:pt x="675078" y="816541"/>
                  </a:cubicBezTo>
                  <a:cubicBezTo>
                    <a:pt x="663049" y="846327"/>
                    <a:pt x="646924" y="873980"/>
                    <a:pt x="627301" y="899329"/>
                  </a:cubicBezTo>
                  <a:cubicBezTo>
                    <a:pt x="613053" y="917764"/>
                    <a:pt x="595477" y="932359"/>
                    <a:pt x="573722" y="940893"/>
                  </a:cubicBezTo>
                  <a:cubicBezTo>
                    <a:pt x="563142" y="945075"/>
                    <a:pt x="551795" y="947295"/>
                    <a:pt x="540704" y="949940"/>
                  </a:cubicBezTo>
                  <a:cubicBezTo>
                    <a:pt x="530039" y="952501"/>
                    <a:pt x="519119" y="954293"/>
                    <a:pt x="508454" y="957024"/>
                  </a:cubicBezTo>
                  <a:cubicBezTo>
                    <a:pt x="502737" y="958475"/>
                    <a:pt x="497278" y="961292"/>
                    <a:pt x="493182" y="962913"/>
                  </a:cubicBezTo>
                  <a:cubicBezTo>
                    <a:pt x="483371" y="964706"/>
                    <a:pt x="475436" y="965474"/>
                    <a:pt x="467758" y="967522"/>
                  </a:cubicBezTo>
                  <a:cubicBezTo>
                    <a:pt x="453595" y="971363"/>
                    <a:pt x="439603" y="975886"/>
                    <a:pt x="425611" y="980068"/>
                  </a:cubicBezTo>
                  <a:cubicBezTo>
                    <a:pt x="399760" y="987750"/>
                    <a:pt x="374165" y="985104"/>
                    <a:pt x="349337" y="975972"/>
                  </a:cubicBezTo>
                  <a:cubicBezTo>
                    <a:pt x="319732" y="965132"/>
                    <a:pt x="292516" y="949514"/>
                    <a:pt x="267859" y="929883"/>
                  </a:cubicBezTo>
                  <a:cubicBezTo>
                    <a:pt x="229126" y="899073"/>
                    <a:pt x="189965" y="868774"/>
                    <a:pt x="153278" y="835744"/>
                  </a:cubicBezTo>
                  <a:cubicBezTo>
                    <a:pt x="110790" y="797593"/>
                    <a:pt x="76663" y="752359"/>
                    <a:pt x="50642" y="700979"/>
                  </a:cubicBezTo>
                  <a:cubicBezTo>
                    <a:pt x="33237" y="666669"/>
                    <a:pt x="22146" y="630566"/>
                    <a:pt x="14979" y="593099"/>
                  </a:cubicBezTo>
                  <a:cubicBezTo>
                    <a:pt x="12163" y="578504"/>
                    <a:pt x="13358" y="563824"/>
                    <a:pt x="15747" y="549229"/>
                  </a:cubicBezTo>
                  <a:cubicBezTo>
                    <a:pt x="23852" y="500069"/>
                    <a:pt x="45694" y="457992"/>
                    <a:pt x="81697" y="423511"/>
                  </a:cubicBezTo>
                  <a:cubicBezTo>
                    <a:pt x="98846" y="407124"/>
                    <a:pt x="117957" y="395517"/>
                    <a:pt x="139201" y="388262"/>
                  </a:cubicBezTo>
                  <a:lnTo>
                    <a:pt x="144320" y="395687"/>
                  </a:lnTo>
                  <a:cubicBezTo>
                    <a:pt x="139286" y="396712"/>
                    <a:pt x="134338" y="398333"/>
                    <a:pt x="129560" y="400467"/>
                  </a:cubicBezTo>
                  <a:cubicBezTo>
                    <a:pt x="123417" y="403113"/>
                    <a:pt x="117701" y="406527"/>
                    <a:pt x="112241" y="410453"/>
                  </a:cubicBezTo>
                  <a:cubicBezTo>
                    <a:pt x="107378" y="411648"/>
                    <a:pt x="102685" y="413867"/>
                    <a:pt x="98504" y="416683"/>
                  </a:cubicBezTo>
                  <a:lnTo>
                    <a:pt x="98846" y="415915"/>
                  </a:lnTo>
                  <a:cubicBezTo>
                    <a:pt x="98846" y="415915"/>
                    <a:pt x="98675" y="415744"/>
                    <a:pt x="98675" y="415830"/>
                  </a:cubicBezTo>
                  <a:lnTo>
                    <a:pt x="98163" y="417025"/>
                  </a:lnTo>
                  <a:cubicBezTo>
                    <a:pt x="96457" y="418219"/>
                    <a:pt x="94751" y="419585"/>
                    <a:pt x="93215" y="420951"/>
                  </a:cubicBezTo>
                  <a:cubicBezTo>
                    <a:pt x="88608" y="424962"/>
                    <a:pt x="84768" y="429827"/>
                    <a:pt x="81526" y="435033"/>
                  </a:cubicBezTo>
                  <a:cubicBezTo>
                    <a:pt x="78284" y="440239"/>
                    <a:pt x="75555" y="445702"/>
                    <a:pt x="73080" y="451249"/>
                  </a:cubicBezTo>
                  <a:cubicBezTo>
                    <a:pt x="72824" y="451932"/>
                    <a:pt x="72483" y="452615"/>
                    <a:pt x="72227" y="453298"/>
                  </a:cubicBezTo>
                  <a:cubicBezTo>
                    <a:pt x="70009" y="456370"/>
                    <a:pt x="67790" y="459443"/>
                    <a:pt x="65657" y="462515"/>
                  </a:cubicBezTo>
                  <a:cubicBezTo>
                    <a:pt x="60027" y="470794"/>
                    <a:pt x="54907" y="479414"/>
                    <a:pt x="51324" y="488803"/>
                  </a:cubicBezTo>
                  <a:cubicBezTo>
                    <a:pt x="48679" y="495375"/>
                    <a:pt x="47144" y="502458"/>
                    <a:pt x="46802" y="509457"/>
                  </a:cubicBezTo>
                  <a:cubicBezTo>
                    <a:pt x="46802" y="509542"/>
                    <a:pt x="46973" y="509542"/>
                    <a:pt x="47058" y="509457"/>
                  </a:cubicBezTo>
                  <a:cubicBezTo>
                    <a:pt x="47911" y="502458"/>
                    <a:pt x="49874" y="495631"/>
                    <a:pt x="52860" y="489315"/>
                  </a:cubicBezTo>
                  <a:cubicBezTo>
                    <a:pt x="56528" y="481463"/>
                    <a:pt x="61392" y="474208"/>
                    <a:pt x="66596" y="467295"/>
                  </a:cubicBezTo>
                  <a:cubicBezTo>
                    <a:pt x="64293" y="473184"/>
                    <a:pt x="62160" y="479158"/>
                    <a:pt x="60197" y="485133"/>
                  </a:cubicBezTo>
                  <a:lnTo>
                    <a:pt x="60197" y="485133"/>
                  </a:lnTo>
                  <a:cubicBezTo>
                    <a:pt x="60197" y="485133"/>
                    <a:pt x="60197" y="485303"/>
                    <a:pt x="60197" y="485303"/>
                  </a:cubicBezTo>
                  <a:lnTo>
                    <a:pt x="60197" y="485474"/>
                  </a:lnTo>
                  <a:cubicBezTo>
                    <a:pt x="60197" y="485474"/>
                    <a:pt x="60197" y="485474"/>
                    <a:pt x="60197" y="485474"/>
                  </a:cubicBezTo>
                  <a:cubicBezTo>
                    <a:pt x="54652" y="503995"/>
                    <a:pt x="50471" y="522771"/>
                    <a:pt x="47314" y="541804"/>
                  </a:cubicBezTo>
                  <a:lnTo>
                    <a:pt x="42536" y="547949"/>
                  </a:lnTo>
                  <a:cubicBezTo>
                    <a:pt x="42536" y="547949"/>
                    <a:pt x="42622" y="548120"/>
                    <a:pt x="42707" y="548120"/>
                  </a:cubicBezTo>
                  <a:lnTo>
                    <a:pt x="47144" y="543084"/>
                  </a:lnTo>
                  <a:cubicBezTo>
                    <a:pt x="46461" y="547522"/>
                    <a:pt x="45694" y="551875"/>
                    <a:pt x="45096" y="556313"/>
                  </a:cubicBezTo>
                  <a:cubicBezTo>
                    <a:pt x="45096" y="556569"/>
                    <a:pt x="45096" y="556825"/>
                    <a:pt x="45011" y="557081"/>
                  </a:cubicBezTo>
                  <a:lnTo>
                    <a:pt x="27435" y="574151"/>
                  </a:lnTo>
                  <a:cubicBezTo>
                    <a:pt x="27435" y="574151"/>
                    <a:pt x="27435" y="574407"/>
                    <a:pt x="27606" y="574322"/>
                  </a:cubicBezTo>
                  <a:lnTo>
                    <a:pt x="44755" y="559215"/>
                  </a:lnTo>
                  <a:cubicBezTo>
                    <a:pt x="43731" y="566726"/>
                    <a:pt x="42878" y="574322"/>
                    <a:pt x="42195" y="581832"/>
                  </a:cubicBezTo>
                  <a:cubicBezTo>
                    <a:pt x="42195" y="581918"/>
                    <a:pt x="42366" y="582003"/>
                    <a:pt x="42451" y="581832"/>
                  </a:cubicBezTo>
                  <a:cubicBezTo>
                    <a:pt x="43645" y="573724"/>
                    <a:pt x="44925" y="565702"/>
                    <a:pt x="46461" y="557679"/>
                  </a:cubicBezTo>
                  <a:lnTo>
                    <a:pt x="48082" y="556228"/>
                  </a:lnTo>
                  <a:cubicBezTo>
                    <a:pt x="51922" y="552899"/>
                    <a:pt x="55675" y="549571"/>
                    <a:pt x="59515" y="546328"/>
                  </a:cubicBezTo>
                  <a:cubicBezTo>
                    <a:pt x="59173" y="548717"/>
                    <a:pt x="58918" y="551107"/>
                    <a:pt x="58576" y="553582"/>
                  </a:cubicBezTo>
                  <a:cubicBezTo>
                    <a:pt x="57723" y="561178"/>
                    <a:pt x="57040" y="568774"/>
                    <a:pt x="56528" y="576370"/>
                  </a:cubicBezTo>
                  <a:cubicBezTo>
                    <a:pt x="55164" y="577907"/>
                    <a:pt x="53798" y="579528"/>
                    <a:pt x="52519" y="581064"/>
                  </a:cubicBezTo>
                  <a:lnTo>
                    <a:pt x="47997" y="586441"/>
                  </a:lnTo>
                  <a:lnTo>
                    <a:pt x="45864" y="581064"/>
                  </a:lnTo>
                  <a:cubicBezTo>
                    <a:pt x="45864" y="581064"/>
                    <a:pt x="45608" y="581064"/>
                    <a:pt x="45694" y="581064"/>
                  </a:cubicBezTo>
                  <a:lnTo>
                    <a:pt x="47741" y="586783"/>
                  </a:lnTo>
                  <a:lnTo>
                    <a:pt x="42281" y="593269"/>
                  </a:lnTo>
                  <a:cubicBezTo>
                    <a:pt x="41598" y="590879"/>
                    <a:pt x="40915" y="588490"/>
                    <a:pt x="40148" y="586185"/>
                  </a:cubicBezTo>
                  <a:cubicBezTo>
                    <a:pt x="38612" y="580638"/>
                    <a:pt x="37247" y="575090"/>
                    <a:pt x="35796" y="569457"/>
                  </a:cubicBezTo>
                  <a:cubicBezTo>
                    <a:pt x="35796" y="569286"/>
                    <a:pt x="35541" y="569372"/>
                    <a:pt x="35541" y="569457"/>
                  </a:cubicBezTo>
                  <a:cubicBezTo>
                    <a:pt x="36735" y="575005"/>
                    <a:pt x="37929" y="580638"/>
                    <a:pt x="39209" y="586185"/>
                  </a:cubicBezTo>
                  <a:cubicBezTo>
                    <a:pt x="39891" y="588916"/>
                    <a:pt x="40574" y="591562"/>
                    <a:pt x="41257" y="594293"/>
                  </a:cubicBezTo>
                  <a:lnTo>
                    <a:pt x="40915" y="594635"/>
                  </a:lnTo>
                  <a:cubicBezTo>
                    <a:pt x="40915" y="594635"/>
                    <a:pt x="41001" y="594805"/>
                    <a:pt x="41086" y="594805"/>
                  </a:cubicBezTo>
                  <a:lnTo>
                    <a:pt x="41257" y="594549"/>
                  </a:lnTo>
                  <a:cubicBezTo>
                    <a:pt x="41940" y="597281"/>
                    <a:pt x="42622" y="600097"/>
                    <a:pt x="43390" y="602828"/>
                  </a:cubicBezTo>
                  <a:cubicBezTo>
                    <a:pt x="44584" y="607096"/>
                    <a:pt x="45778" y="611278"/>
                    <a:pt x="47058" y="615460"/>
                  </a:cubicBezTo>
                  <a:cubicBezTo>
                    <a:pt x="46376" y="616569"/>
                    <a:pt x="45694" y="617593"/>
                    <a:pt x="45011" y="618703"/>
                  </a:cubicBezTo>
                  <a:cubicBezTo>
                    <a:pt x="44157" y="616313"/>
                    <a:pt x="43390" y="614009"/>
                    <a:pt x="42622" y="611619"/>
                  </a:cubicBezTo>
                  <a:cubicBezTo>
                    <a:pt x="40915" y="606328"/>
                    <a:pt x="39295" y="600951"/>
                    <a:pt x="37674" y="595659"/>
                  </a:cubicBezTo>
                  <a:lnTo>
                    <a:pt x="33152" y="579528"/>
                  </a:lnTo>
                  <a:cubicBezTo>
                    <a:pt x="33152" y="579528"/>
                    <a:pt x="32896" y="579528"/>
                    <a:pt x="32896" y="579528"/>
                  </a:cubicBezTo>
                  <a:lnTo>
                    <a:pt x="36735" y="595744"/>
                  </a:lnTo>
                  <a:cubicBezTo>
                    <a:pt x="38186" y="601121"/>
                    <a:pt x="39550" y="606498"/>
                    <a:pt x="41086" y="611875"/>
                  </a:cubicBezTo>
                  <a:cubicBezTo>
                    <a:pt x="41940" y="614862"/>
                    <a:pt x="42792" y="617850"/>
                    <a:pt x="43731" y="620837"/>
                  </a:cubicBezTo>
                  <a:cubicBezTo>
                    <a:pt x="42195" y="623227"/>
                    <a:pt x="40745" y="625531"/>
                    <a:pt x="39209" y="627921"/>
                  </a:cubicBezTo>
                  <a:cubicBezTo>
                    <a:pt x="39209" y="627835"/>
                    <a:pt x="39209" y="627750"/>
                    <a:pt x="39124" y="627579"/>
                  </a:cubicBezTo>
                  <a:lnTo>
                    <a:pt x="41598" y="621605"/>
                  </a:lnTo>
                  <a:cubicBezTo>
                    <a:pt x="41598" y="621605"/>
                    <a:pt x="41428" y="621434"/>
                    <a:pt x="41428" y="621520"/>
                  </a:cubicBezTo>
                  <a:lnTo>
                    <a:pt x="38868" y="626726"/>
                  </a:lnTo>
                  <a:cubicBezTo>
                    <a:pt x="37162" y="621349"/>
                    <a:pt x="35455" y="615887"/>
                    <a:pt x="33920" y="610424"/>
                  </a:cubicBezTo>
                  <a:lnTo>
                    <a:pt x="31957" y="603170"/>
                  </a:lnTo>
                  <a:lnTo>
                    <a:pt x="30166" y="595915"/>
                  </a:lnTo>
                  <a:lnTo>
                    <a:pt x="29227" y="592245"/>
                  </a:lnTo>
                  <a:lnTo>
                    <a:pt x="28374" y="588575"/>
                  </a:lnTo>
                  <a:lnTo>
                    <a:pt x="26753" y="581235"/>
                  </a:lnTo>
                  <a:cubicBezTo>
                    <a:pt x="26753" y="581235"/>
                    <a:pt x="26497" y="581235"/>
                    <a:pt x="26497" y="581235"/>
                  </a:cubicBezTo>
                  <a:lnTo>
                    <a:pt x="27777" y="588575"/>
                  </a:lnTo>
                  <a:lnTo>
                    <a:pt x="28459" y="592245"/>
                  </a:lnTo>
                  <a:lnTo>
                    <a:pt x="29227" y="595915"/>
                  </a:lnTo>
                  <a:lnTo>
                    <a:pt x="30678" y="603255"/>
                  </a:lnTo>
                  <a:lnTo>
                    <a:pt x="32299" y="610595"/>
                  </a:lnTo>
                  <a:cubicBezTo>
                    <a:pt x="33749" y="617081"/>
                    <a:pt x="35455" y="623483"/>
                    <a:pt x="37162" y="629969"/>
                  </a:cubicBezTo>
                  <a:lnTo>
                    <a:pt x="34943" y="634578"/>
                  </a:lnTo>
                  <a:lnTo>
                    <a:pt x="35882" y="635090"/>
                  </a:lnTo>
                  <a:lnTo>
                    <a:pt x="37844" y="632359"/>
                  </a:lnTo>
                  <a:cubicBezTo>
                    <a:pt x="43390" y="652245"/>
                    <a:pt x="50300" y="671790"/>
                    <a:pt x="58747" y="690737"/>
                  </a:cubicBezTo>
                  <a:lnTo>
                    <a:pt x="58747" y="690737"/>
                  </a:lnTo>
                  <a:cubicBezTo>
                    <a:pt x="58747" y="690737"/>
                    <a:pt x="58832" y="690908"/>
                    <a:pt x="58832" y="690908"/>
                  </a:cubicBezTo>
                  <a:lnTo>
                    <a:pt x="58832" y="691079"/>
                  </a:lnTo>
                  <a:cubicBezTo>
                    <a:pt x="58832" y="691079"/>
                    <a:pt x="58918" y="691079"/>
                    <a:pt x="58918" y="691079"/>
                  </a:cubicBezTo>
                  <a:cubicBezTo>
                    <a:pt x="64975" y="703795"/>
                    <a:pt x="71801" y="716256"/>
                    <a:pt x="79138" y="728290"/>
                  </a:cubicBezTo>
                  <a:cubicBezTo>
                    <a:pt x="82806" y="734265"/>
                    <a:pt x="86560" y="740239"/>
                    <a:pt x="90570" y="746043"/>
                  </a:cubicBezTo>
                  <a:cubicBezTo>
                    <a:pt x="94495" y="751932"/>
                    <a:pt x="98504" y="757650"/>
                    <a:pt x="103112" y="763027"/>
                  </a:cubicBezTo>
                  <a:cubicBezTo>
                    <a:pt x="106354" y="766868"/>
                    <a:pt x="109852" y="770453"/>
                    <a:pt x="113691" y="773696"/>
                  </a:cubicBezTo>
                  <a:cubicBezTo>
                    <a:pt x="116677" y="776171"/>
                    <a:pt x="119919" y="778305"/>
                    <a:pt x="123332" y="780097"/>
                  </a:cubicBezTo>
                  <a:cubicBezTo>
                    <a:pt x="123332" y="780097"/>
                    <a:pt x="123332" y="780182"/>
                    <a:pt x="123417" y="780268"/>
                  </a:cubicBezTo>
                  <a:cubicBezTo>
                    <a:pt x="126745" y="784706"/>
                    <a:pt x="130157" y="789144"/>
                    <a:pt x="133485" y="793582"/>
                  </a:cubicBezTo>
                  <a:lnTo>
                    <a:pt x="143893" y="806555"/>
                  </a:lnTo>
                  <a:cubicBezTo>
                    <a:pt x="143893" y="806555"/>
                    <a:pt x="144149" y="806555"/>
                    <a:pt x="144064" y="806384"/>
                  </a:cubicBezTo>
                  <a:lnTo>
                    <a:pt x="134082" y="792899"/>
                  </a:lnTo>
                  <a:cubicBezTo>
                    <a:pt x="131437" y="789058"/>
                    <a:pt x="128707" y="785218"/>
                    <a:pt x="126062" y="781377"/>
                  </a:cubicBezTo>
                  <a:cubicBezTo>
                    <a:pt x="126148" y="781377"/>
                    <a:pt x="126232" y="781462"/>
                    <a:pt x="126318" y="781548"/>
                  </a:cubicBezTo>
                  <a:cubicBezTo>
                    <a:pt x="126403" y="781548"/>
                    <a:pt x="126489" y="781377"/>
                    <a:pt x="126403" y="781377"/>
                  </a:cubicBezTo>
                  <a:cubicBezTo>
                    <a:pt x="126148" y="781292"/>
                    <a:pt x="125977" y="781121"/>
                    <a:pt x="125721" y="781036"/>
                  </a:cubicBezTo>
                  <a:cubicBezTo>
                    <a:pt x="125294" y="780438"/>
                    <a:pt x="124868" y="779841"/>
                    <a:pt x="124527" y="779243"/>
                  </a:cubicBezTo>
                  <a:cubicBezTo>
                    <a:pt x="115824" y="766270"/>
                    <a:pt x="107719" y="752956"/>
                    <a:pt x="99955" y="739386"/>
                  </a:cubicBezTo>
                  <a:cubicBezTo>
                    <a:pt x="92362" y="725815"/>
                    <a:pt x="85195" y="711904"/>
                    <a:pt x="78455" y="697906"/>
                  </a:cubicBezTo>
                  <a:lnTo>
                    <a:pt x="78455" y="697906"/>
                  </a:lnTo>
                  <a:cubicBezTo>
                    <a:pt x="78455" y="697906"/>
                    <a:pt x="78455" y="697906"/>
                    <a:pt x="78455" y="697906"/>
                  </a:cubicBezTo>
                  <a:lnTo>
                    <a:pt x="78455" y="697906"/>
                  </a:lnTo>
                  <a:cubicBezTo>
                    <a:pt x="78455" y="697906"/>
                    <a:pt x="78455" y="697906"/>
                    <a:pt x="78455" y="697906"/>
                  </a:cubicBezTo>
                  <a:cubicBezTo>
                    <a:pt x="71544" y="683995"/>
                    <a:pt x="64890" y="669827"/>
                    <a:pt x="58832" y="655488"/>
                  </a:cubicBezTo>
                  <a:cubicBezTo>
                    <a:pt x="58491" y="654720"/>
                    <a:pt x="58235" y="653952"/>
                    <a:pt x="57894" y="653184"/>
                  </a:cubicBezTo>
                  <a:cubicBezTo>
                    <a:pt x="58235" y="652501"/>
                    <a:pt x="58661" y="651818"/>
                    <a:pt x="59003" y="651135"/>
                  </a:cubicBezTo>
                  <a:cubicBezTo>
                    <a:pt x="64548" y="665474"/>
                    <a:pt x="70776" y="679642"/>
                    <a:pt x="77602" y="693468"/>
                  </a:cubicBezTo>
                  <a:lnTo>
                    <a:pt x="77602" y="693468"/>
                  </a:lnTo>
                  <a:cubicBezTo>
                    <a:pt x="77602" y="693468"/>
                    <a:pt x="77687" y="693724"/>
                    <a:pt x="77687" y="693724"/>
                  </a:cubicBezTo>
                  <a:lnTo>
                    <a:pt x="77687" y="693895"/>
                  </a:lnTo>
                  <a:cubicBezTo>
                    <a:pt x="77687" y="693895"/>
                    <a:pt x="77772" y="693895"/>
                    <a:pt x="77772" y="693895"/>
                  </a:cubicBezTo>
                  <a:cubicBezTo>
                    <a:pt x="83745" y="704905"/>
                    <a:pt x="90058" y="715659"/>
                    <a:pt x="96798" y="726242"/>
                  </a:cubicBezTo>
                  <a:lnTo>
                    <a:pt x="96201" y="730339"/>
                  </a:lnTo>
                  <a:lnTo>
                    <a:pt x="96201" y="730766"/>
                  </a:lnTo>
                  <a:cubicBezTo>
                    <a:pt x="96201" y="730766"/>
                    <a:pt x="97566" y="727352"/>
                    <a:pt x="97566" y="727352"/>
                  </a:cubicBezTo>
                  <a:cubicBezTo>
                    <a:pt x="99272" y="730083"/>
                    <a:pt x="101064" y="732729"/>
                    <a:pt x="102856" y="735460"/>
                  </a:cubicBezTo>
                  <a:cubicBezTo>
                    <a:pt x="111985" y="748774"/>
                    <a:pt x="121626" y="761832"/>
                    <a:pt x="131864" y="774208"/>
                  </a:cubicBezTo>
                  <a:cubicBezTo>
                    <a:pt x="132887" y="775488"/>
                    <a:pt x="133997" y="776683"/>
                    <a:pt x="135020" y="777963"/>
                  </a:cubicBezTo>
                  <a:cubicBezTo>
                    <a:pt x="135447" y="778561"/>
                    <a:pt x="135959" y="779158"/>
                    <a:pt x="136385" y="779756"/>
                  </a:cubicBezTo>
                  <a:cubicBezTo>
                    <a:pt x="136130" y="779756"/>
                    <a:pt x="135873" y="779585"/>
                    <a:pt x="135618" y="779585"/>
                  </a:cubicBezTo>
                  <a:cubicBezTo>
                    <a:pt x="130157" y="774123"/>
                    <a:pt x="124782" y="768575"/>
                    <a:pt x="119493" y="762942"/>
                  </a:cubicBezTo>
                  <a:cubicBezTo>
                    <a:pt x="119407" y="762771"/>
                    <a:pt x="119237" y="762942"/>
                    <a:pt x="119322" y="763113"/>
                  </a:cubicBezTo>
                  <a:cubicBezTo>
                    <a:pt x="124185" y="768490"/>
                    <a:pt x="129048" y="773866"/>
                    <a:pt x="133997" y="779158"/>
                  </a:cubicBezTo>
                  <a:cubicBezTo>
                    <a:pt x="132290" y="778731"/>
                    <a:pt x="130584" y="778305"/>
                    <a:pt x="128878" y="777878"/>
                  </a:cubicBezTo>
                  <a:cubicBezTo>
                    <a:pt x="128792" y="777878"/>
                    <a:pt x="128707" y="778049"/>
                    <a:pt x="128878" y="778134"/>
                  </a:cubicBezTo>
                  <a:cubicBezTo>
                    <a:pt x="130840" y="778731"/>
                    <a:pt x="132717" y="779329"/>
                    <a:pt x="134679" y="779841"/>
                  </a:cubicBezTo>
                  <a:cubicBezTo>
                    <a:pt x="137921" y="783340"/>
                    <a:pt x="141248" y="786925"/>
                    <a:pt x="144576" y="790424"/>
                  </a:cubicBezTo>
                  <a:cubicBezTo>
                    <a:pt x="145685" y="791875"/>
                    <a:pt x="146794" y="793411"/>
                    <a:pt x="147989" y="794862"/>
                  </a:cubicBezTo>
                  <a:cubicBezTo>
                    <a:pt x="150804" y="798447"/>
                    <a:pt x="153705" y="802031"/>
                    <a:pt x="156521" y="805531"/>
                  </a:cubicBezTo>
                  <a:cubicBezTo>
                    <a:pt x="159592" y="811334"/>
                    <a:pt x="162663" y="817138"/>
                    <a:pt x="165734" y="822942"/>
                  </a:cubicBezTo>
                  <a:cubicBezTo>
                    <a:pt x="165734" y="823027"/>
                    <a:pt x="165991" y="822942"/>
                    <a:pt x="165905" y="822857"/>
                  </a:cubicBezTo>
                  <a:cubicBezTo>
                    <a:pt x="163687" y="818248"/>
                    <a:pt x="161469" y="813639"/>
                    <a:pt x="159336" y="809030"/>
                  </a:cubicBezTo>
                  <a:cubicBezTo>
                    <a:pt x="168635" y="820381"/>
                    <a:pt x="178276" y="831562"/>
                    <a:pt x="188087" y="842487"/>
                  </a:cubicBezTo>
                  <a:lnTo>
                    <a:pt x="188087" y="842487"/>
                  </a:lnTo>
                  <a:cubicBezTo>
                    <a:pt x="188087" y="842487"/>
                    <a:pt x="188258" y="842743"/>
                    <a:pt x="188258" y="842743"/>
                  </a:cubicBezTo>
                  <a:lnTo>
                    <a:pt x="188429" y="842999"/>
                  </a:lnTo>
                  <a:lnTo>
                    <a:pt x="188429" y="842999"/>
                  </a:lnTo>
                  <a:cubicBezTo>
                    <a:pt x="202762" y="858020"/>
                    <a:pt x="217607" y="872529"/>
                    <a:pt x="232879" y="886527"/>
                  </a:cubicBezTo>
                  <a:cubicBezTo>
                    <a:pt x="248322" y="900438"/>
                    <a:pt x="264020" y="913923"/>
                    <a:pt x="280231" y="926726"/>
                  </a:cubicBezTo>
                  <a:cubicBezTo>
                    <a:pt x="285947" y="931334"/>
                    <a:pt x="291834" y="935773"/>
                    <a:pt x="297635" y="940211"/>
                  </a:cubicBezTo>
                  <a:lnTo>
                    <a:pt x="315381" y="953269"/>
                  </a:lnTo>
                  <a:cubicBezTo>
                    <a:pt x="315381" y="953269"/>
                    <a:pt x="315637" y="953269"/>
                    <a:pt x="315551" y="953098"/>
                  </a:cubicBezTo>
                  <a:lnTo>
                    <a:pt x="298147" y="939443"/>
                  </a:lnTo>
                  <a:cubicBezTo>
                    <a:pt x="292431" y="934748"/>
                    <a:pt x="286715" y="930139"/>
                    <a:pt x="281083" y="925360"/>
                  </a:cubicBezTo>
                  <a:cubicBezTo>
                    <a:pt x="265300" y="911960"/>
                    <a:pt x="250113" y="898049"/>
                    <a:pt x="235183" y="883710"/>
                  </a:cubicBezTo>
                  <a:cubicBezTo>
                    <a:pt x="220423" y="869286"/>
                    <a:pt x="206090" y="854435"/>
                    <a:pt x="192098" y="839243"/>
                  </a:cubicBezTo>
                  <a:lnTo>
                    <a:pt x="192098" y="839243"/>
                  </a:lnTo>
                  <a:cubicBezTo>
                    <a:pt x="192098" y="839243"/>
                    <a:pt x="192098" y="839243"/>
                    <a:pt x="192098" y="839243"/>
                  </a:cubicBezTo>
                  <a:lnTo>
                    <a:pt x="192098" y="839243"/>
                  </a:lnTo>
                  <a:cubicBezTo>
                    <a:pt x="192098" y="839243"/>
                    <a:pt x="192098" y="839243"/>
                    <a:pt x="192098" y="839243"/>
                  </a:cubicBezTo>
                  <a:cubicBezTo>
                    <a:pt x="188941" y="835915"/>
                    <a:pt x="185784" y="832501"/>
                    <a:pt x="182713" y="829087"/>
                  </a:cubicBezTo>
                  <a:cubicBezTo>
                    <a:pt x="199435" y="845218"/>
                    <a:pt x="216669" y="860922"/>
                    <a:pt x="234415" y="875943"/>
                  </a:cubicBezTo>
                  <a:lnTo>
                    <a:pt x="234415" y="875943"/>
                  </a:lnTo>
                  <a:cubicBezTo>
                    <a:pt x="234415" y="875943"/>
                    <a:pt x="234671" y="876114"/>
                    <a:pt x="234671" y="876114"/>
                  </a:cubicBezTo>
                  <a:lnTo>
                    <a:pt x="234927" y="876285"/>
                  </a:lnTo>
                  <a:lnTo>
                    <a:pt x="234927" y="876285"/>
                  </a:lnTo>
                  <a:cubicBezTo>
                    <a:pt x="250284" y="888746"/>
                    <a:pt x="266068" y="900865"/>
                    <a:pt x="282107" y="912472"/>
                  </a:cubicBezTo>
                  <a:cubicBezTo>
                    <a:pt x="292857" y="920239"/>
                    <a:pt x="303693" y="927920"/>
                    <a:pt x="315040" y="934748"/>
                  </a:cubicBezTo>
                  <a:cubicBezTo>
                    <a:pt x="315551" y="936199"/>
                    <a:pt x="316063" y="937650"/>
                    <a:pt x="316661" y="939016"/>
                  </a:cubicBezTo>
                  <a:cubicBezTo>
                    <a:pt x="318196" y="943112"/>
                    <a:pt x="319903" y="947039"/>
                    <a:pt x="321524" y="951135"/>
                  </a:cubicBezTo>
                  <a:cubicBezTo>
                    <a:pt x="323230" y="955147"/>
                    <a:pt x="325022" y="959073"/>
                    <a:pt x="326813" y="962999"/>
                  </a:cubicBezTo>
                  <a:cubicBezTo>
                    <a:pt x="326813" y="963084"/>
                    <a:pt x="327070" y="962999"/>
                    <a:pt x="326984" y="962913"/>
                  </a:cubicBezTo>
                  <a:lnTo>
                    <a:pt x="322292" y="950879"/>
                  </a:lnTo>
                  <a:cubicBezTo>
                    <a:pt x="320926" y="946783"/>
                    <a:pt x="319391" y="942771"/>
                    <a:pt x="318111" y="938674"/>
                  </a:cubicBezTo>
                  <a:cubicBezTo>
                    <a:pt x="317855" y="937821"/>
                    <a:pt x="317600" y="936967"/>
                    <a:pt x="317343" y="936114"/>
                  </a:cubicBezTo>
                  <a:cubicBezTo>
                    <a:pt x="322206" y="939016"/>
                    <a:pt x="327240" y="941747"/>
                    <a:pt x="332274" y="944307"/>
                  </a:cubicBezTo>
                  <a:cubicBezTo>
                    <a:pt x="335431" y="945929"/>
                    <a:pt x="338587" y="947380"/>
                    <a:pt x="341829" y="948746"/>
                  </a:cubicBezTo>
                  <a:cubicBezTo>
                    <a:pt x="342597" y="949087"/>
                    <a:pt x="343621" y="949514"/>
                    <a:pt x="344560" y="949855"/>
                  </a:cubicBezTo>
                  <a:lnTo>
                    <a:pt x="347375" y="950965"/>
                  </a:lnTo>
                  <a:cubicBezTo>
                    <a:pt x="348314" y="951306"/>
                    <a:pt x="349252" y="951647"/>
                    <a:pt x="350190" y="952074"/>
                  </a:cubicBezTo>
                  <a:lnTo>
                    <a:pt x="351556" y="952586"/>
                  </a:lnTo>
                  <a:lnTo>
                    <a:pt x="352238" y="952842"/>
                  </a:lnTo>
                  <a:lnTo>
                    <a:pt x="352579" y="953013"/>
                  </a:lnTo>
                  <a:lnTo>
                    <a:pt x="352750" y="953013"/>
                  </a:lnTo>
                  <a:cubicBezTo>
                    <a:pt x="352750" y="953013"/>
                    <a:pt x="352750" y="953013"/>
                    <a:pt x="352665" y="952928"/>
                  </a:cubicBezTo>
                  <a:lnTo>
                    <a:pt x="339782" y="934578"/>
                  </a:lnTo>
                  <a:cubicBezTo>
                    <a:pt x="339782" y="934578"/>
                    <a:pt x="339526" y="934578"/>
                    <a:pt x="339611" y="934663"/>
                  </a:cubicBezTo>
                  <a:lnTo>
                    <a:pt x="350446" y="951221"/>
                  </a:lnTo>
                  <a:cubicBezTo>
                    <a:pt x="349082" y="950708"/>
                    <a:pt x="347631" y="950111"/>
                    <a:pt x="346351" y="949514"/>
                  </a:cubicBezTo>
                  <a:lnTo>
                    <a:pt x="344304" y="948575"/>
                  </a:lnTo>
                  <a:lnTo>
                    <a:pt x="343280" y="948148"/>
                  </a:lnTo>
                  <a:lnTo>
                    <a:pt x="342086" y="947636"/>
                  </a:lnTo>
                  <a:cubicBezTo>
                    <a:pt x="338929" y="946100"/>
                    <a:pt x="335772" y="944563"/>
                    <a:pt x="332700" y="942856"/>
                  </a:cubicBezTo>
                  <a:cubicBezTo>
                    <a:pt x="327070" y="939784"/>
                    <a:pt x="321609" y="936455"/>
                    <a:pt x="316320" y="932956"/>
                  </a:cubicBezTo>
                  <a:cubicBezTo>
                    <a:pt x="314528" y="927152"/>
                    <a:pt x="312992" y="921263"/>
                    <a:pt x="311542" y="915374"/>
                  </a:cubicBezTo>
                  <a:cubicBezTo>
                    <a:pt x="317088" y="919215"/>
                    <a:pt x="322633" y="922885"/>
                    <a:pt x="328264" y="926640"/>
                  </a:cubicBezTo>
                  <a:lnTo>
                    <a:pt x="328691" y="927920"/>
                  </a:lnTo>
                  <a:cubicBezTo>
                    <a:pt x="328691" y="927920"/>
                    <a:pt x="328946" y="927920"/>
                    <a:pt x="328946" y="927920"/>
                  </a:cubicBezTo>
                  <a:lnTo>
                    <a:pt x="328691" y="926982"/>
                  </a:lnTo>
                  <a:cubicBezTo>
                    <a:pt x="334919" y="931078"/>
                    <a:pt x="341147" y="935175"/>
                    <a:pt x="347545" y="939101"/>
                  </a:cubicBezTo>
                  <a:cubicBezTo>
                    <a:pt x="348825" y="939955"/>
                    <a:pt x="350190" y="940723"/>
                    <a:pt x="351470" y="941491"/>
                  </a:cubicBezTo>
                  <a:cubicBezTo>
                    <a:pt x="352067" y="943795"/>
                    <a:pt x="352665" y="946185"/>
                    <a:pt x="353262" y="948489"/>
                  </a:cubicBezTo>
                  <a:cubicBezTo>
                    <a:pt x="355053" y="953269"/>
                    <a:pt x="356419" y="955488"/>
                    <a:pt x="357357" y="956000"/>
                  </a:cubicBezTo>
                  <a:cubicBezTo>
                    <a:pt x="357613" y="955659"/>
                    <a:pt x="357954" y="955573"/>
                    <a:pt x="358381" y="955744"/>
                  </a:cubicBezTo>
                  <a:lnTo>
                    <a:pt x="358381" y="955744"/>
                  </a:lnTo>
                  <a:cubicBezTo>
                    <a:pt x="358381" y="955744"/>
                    <a:pt x="358381" y="955744"/>
                    <a:pt x="358381" y="955744"/>
                  </a:cubicBezTo>
                  <a:lnTo>
                    <a:pt x="358381" y="955744"/>
                  </a:lnTo>
                  <a:cubicBezTo>
                    <a:pt x="358381" y="955744"/>
                    <a:pt x="358381" y="955744"/>
                    <a:pt x="358381" y="955744"/>
                  </a:cubicBezTo>
                  <a:cubicBezTo>
                    <a:pt x="358722" y="955232"/>
                    <a:pt x="358978" y="954293"/>
                    <a:pt x="359064" y="952586"/>
                  </a:cubicBezTo>
                  <a:lnTo>
                    <a:pt x="357613" y="945332"/>
                  </a:lnTo>
                  <a:cubicBezTo>
                    <a:pt x="360002" y="946783"/>
                    <a:pt x="362391" y="948233"/>
                    <a:pt x="364694" y="949684"/>
                  </a:cubicBezTo>
                  <a:lnTo>
                    <a:pt x="382270" y="959926"/>
                  </a:lnTo>
                  <a:cubicBezTo>
                    <a:pt x="382270" y="959926"/>
                    <a:pt x="382526" y="959841"/>
                    <a:pt x="382355" y="959755"/>
                  </a:cubicBezTo>
                  <a:lnTo>
                    <a:pt x="378686" y="957451"/>
                  </a:lnTo>
                  <a:lnTo>
                    <a:pt x="377577" y="943710"/>
                  </a:lnTo>
                  <a:cubicBezTo>
                    <a:pt x="378516" y="944307"/>
                    <a:pt x="379455" y="944905"/>
                    <a:pt x="380393" y="945502"/>
                  </a:cubicBezTo>
                  <a:cubicBezTo>
                    <a:pt x="386535" y="949343"/>
                    <a:pt x="392764" y="953098"/>
                    <a:pt x="398907" y="956939"/>
                  </a:cubicBezTo>
                  <a:lnTo>
                    <a:pt x="417676" y="967949"/>
                  </a:lnTo>
                  <a:cubicBezTo>
                    <a:pt x="417676" y="967949"/>
                    <a:pt x="417932" y="967864"/>
                    <a:pt x="417762" y="967778"/>
                  </a:cubicBezTo>
                  <a:lnTo>
                    <a:pt x="399248" y="956171"/>
                  </a:lnTo>
                  <a:cubicBezTo>
                    <a:pt x="393190" y="952159"/>
                    <a:pt x="387047" y="948233"/>
                    <a:pt x="380990" y="944137"/>
                  </a:cubicBezTo>
                  <a:cubicBezTo>
                    <a:pt x="379796" y="943283"/>
                    <a:pt x="378601" y="942515"/>
                    <a:pt x="377406" y="941662"/>
                  </a:cubicBezTo>
                  <a:lnTo>
                    <a:pt x="376980" y="936029"/>
                  </a:lnTo>
                  <a:cubicBezTo>
                    <a:pt x="376980" y="935431"/>
                    <a:pt x="376895" y="934919"/>
                    <a:pt x="376810" y="934322"/>
                  </a:cubicBezTo>
                  <a:cubicBezTo>
                    <a:pt x="379796" y="936285"/>
                    <a:pt x="382781" y="938162"/>
                    <a:pt x="385682" y="940125"/>
                  </a:cubicBezTo>
                  <a:lnTo>
                    <a:pt x="389778" y="942686"/>
                  </a:lnTo>
                  <a:cubicBezTo>
                    <a:pt x="389778" y="942686"/>
                    <a:pt x="389778" y="942686"/>
                    <a:pt x="389778" y="942686"/>
                  </a:cubicBezTo>
                  <a:cubicBezTo>
                    <a:pt x="389778" y="942686"/>
                    <a:pt x="389948" y="942771"/>
                    <a:pt x="389948" y="942686"/>
                  </a:cubicBezTo>
                  <a:lnTo>
                    <a:pt x="399930" y="948916"/>
                  </a:lnTo>
                  <a:cubicBezTo>
                    <a:pt x="399930" y="948916"/>
                    <a:pt x="400187" y="948831"/>
                    <a:pt x="400016" y="948746"/>
                  </a:cubicBezTo>
                  <a:lnTo>
                    <a:pt x="390119" y="942003"/>
                  </a:lnTo>
                  <a:cubicBezTo>
                    <a:pt x="391058" y="938248"/>
                    <a:pt x="391399" y="934322"/>
                    <a:pt x="391399" y="930396"/>
                  </a:cubicBezTo>
                  <a:cubicBezTo>
                    <a:pt x="395323" y="933553"/>
                    <a:pt x="399248" y="936626"/>
                    <a:pt x="403258" y="939784"/>
                  </a:cubicBezTo>
                  <a:lnTo>
                    <a:pt x="404026" y="949684"/>
                  </a:lnTo>
                  <a:cubicBezTo>
                    <a:pt x="404026" y="949684"/>
                    <a:pt x="404282" y="949684"/>
                    <a:pt x="404282" y="949684"/>
                  </a:cubicBezTo>
                  <a:lnTo>
                    <a:pt x="404111" y="940381"/>
                  </a:lnTo>
                  <a:cubicBezTo>
                    <a:pt x="404111" y="940381"/>
                    <a:pt x="404111" y="940381"/>
                    <a:pt x="404196" y="940381"/>
                  </a:cubicBezTo>
                  <a:lnTo>
                    <a:pt x="416396" y="949684"/>
                  </a:lnTo>
                  <a:cubicBezTo>
                    <a:pt x="416396" y="950794"/>
                    <a:pt x="416396" y="951903"/>
                    <a:pt x="416311" y="953013"/>
                  </a:cubicBezTo>
                  <a:cubicBezTo>
                    <a:pt x="416311" y="953013"/>
                    <a:pt x="416567" y="953013"/>
                    <a:pt x="416567" y="953013"/>
                  </a:cubicBezTo>
                  <a:cubicBezTo>
                    <a:pt x="416738" y="952074"/>
                    <a:pt x="416823" y="951050"/>
                    <a:pt x="416908" y="950111"/>
                  </a:cubicBezTo>
                  <a:lnTo>
                    <a:pt x="418700" y="951477"/>
                  </a:lnTo>
                  <a:cubicBezTo>
                    <a:pt x="418700" y="951477"/>
                    <a:pt x="418956" y="951477"/>
                    <a:pt x="418871" y="951306"/>
                  </a:cubicBezTo>
                  <a:lnTo>
                    <a:pt x="416994" y="949770"/>
                  </a:lnTo>
                  <a:cubicBezTo>
                    <a:pt x="417420" y="946356"/>
                    <a:pt x="417932" y="942942"/>
                    <a:pt x="418359" y="939528"/>
                  </a:cubicBezTo>
                  <a:cubicBezTo>
                    <a:pt x="418700" y="937053"/>
                    <a:pt x="418956" y="934663"/>
                    <a:pt x="419298" y="932188"/>
                  </a:cubicBezTo>
                  <a:lnTo>
                    <a:pt x="421686" y="934236"/>
                  </a:lnTo>
                  <a:cubicBezTo>
                    <a:pt x="421686" y="937906"/>
                    <a:pt x="421601" y="941491"/>
                    <a:pt x="421516" y="945161"/>
                  </a:cubicBezTo>
                  <a:cubicBezTo>
                    <a:pt x="421516" y="945161"/>
                    <a:pt x="421772" y="945161"/>
                    <a:pt x="421772" y="945161"/>
                  </a:cubicBezTo>
                  <a:cubicBezTo>
                    <a:pt x="422113" y="941832"/>
                    <a:pt x="422454" y="938504"/>
                    <a:pt x="422795" y="935175"/>
                  </a:cubicBezTo>
                  <a:lnTo>
                    <a:pt x="426635" y="938418"/>
                  </a:lnTo>
                  <a:cubicBezTo>
                    <a:pt x="426037" y="941406"/>
                    <a:pt x="425525" y="944393"/>
                    <a:pt x="425014" y="947380"/>
                  </a:cubicBezTo>
                  <a:cubicBezTo>
                    <a:pt x="425014" y="947380"/>
                    <a:pt x="425184" y="947465"/>
                    <a:pt x="425270" y="947380"/>
                  </a:cubicBezTo>
                  <a:cubicBezTo>
                    <a:pt x="426037" y="944649"/>
                    <a:pt x="426805" y="941832"/>
                    <a:pt x="427573" y="939101"/>
                  </a:cubicBezTo>
                  <a:lnTo>
                    <a:pt x="431242" y="942174"/>
                  </a:lnTo>
                  <a:cubicBezTo>
                    <a:pt x="431242" y="942174"/>
                    <a:pt x="431498" y="942174"/>
                    <a:pt x="431412" y="942003"/>
                  </a:cubicBezTo>
                  <a:lnTo>
                    <a:pt x="427744" y="938674"/>
                  </a:lnTo>
                  <a:cubicBezTo>
                    <a:pt x="428256" y="936882"/>
                    <a:pt x="428768" y="935175"/>
                    <a:pt x="429279" y="933383"/>
                  </a:cubicBezTo>
                  <a:cubicBezTo>
                    <a:pt x="433204" y="920324"/>
                    <a:pt x="437640" y="907522"/>
                    <a:pt x="442162" y="894805"/>
                  </a:cubicBezTo>
                  <a:lnTo>
                    <a:pt x="442162" y="894805"/>
                  </a:lnTo>
                  <a:cubicBezTo>
                    <a:pt x="442162" y="894805"/>
                    <a:pt x="442162" y="894720"/>
                    <a:pt x="442162" y="894720"/>
                  </a:cubicBezTo>
                  <a:lnTo>
                    <a:pt x="442162" y="894720"/>
                  </a:lnTo>
                  <a:cubicBezTo>
                    <a:pt x="442162" y="894720"/>
                    <a:pt x="442162" y="894635"/>
                    <a:pt x="442162" y="894635"/>
                  </a:cubicBezTo>
                  <a:cubicBezTo>
                    <a:pt x="442504" y="893525"/>
                    <a:pt x="442845" y="892415"/>
                    <a:pt x="443101" y="891391"/>
                  </a:cubicBezTo>
                  <a:cubicBezTo>
                    <a:pt x="443954" y="893098"/>
                    <a:pt x="444722" y="894805"/>
                    <a:pt x="445575" y="896512"/>
                  </a:cubicBezTo>
                  <a:cubicBezTo>
                    <a:pt x="447367" y="900182"/>
                    <a:pt x="449244" y="903852"/>
                    <a:pt x="451035" y="907522"/>
                  </a:cubicBezTo>
                  <a:cubicBezTo>
                    <a:pt x="451035" y="907522"/>
                    <a:pt x="451291" y="907522"/>
                    <a:pt x="451206" y="907437"/>
                  </a:cubicBezTo>
                  <a:cubicBezTo>
                    <a:pt x="449756" y="903596"/>
                    <a:pt x="448305" y="899755"/>
                    <a:pt x="446940" y="895915"/>
                  </a:cubicBezTo>
                  <a:cubicBezTo>
                    <a:pt x="446002" y="893184"/>
                    <a:pt x="445063" y="890452"/>
                    <a:pt x="444125" y="887721"/>
                  </a:cubicBezTo>
                  <a:cubicBezTo>
                    <a:pt x="447111" y="877650"/>
                    <a:pt x="450268" y="867579"/>
                    <a:pt x="453680" y="857593"/>
                  </a:cubicBezTo>
                  <a:cubicBezTo>
                    <a:pt x="453851" y="861861"/>
                    <a:pt x="454022" y="866043"/>
                    <a:pt x="454363" y="870310"/>
                  </a:cubicBezTo>
                  <a:cubicBezTo>
                    <a:pt x="454960" y="877309"/>
                    <a:pt x="455813" y="884307"/>
                    <a:pt x="457008" y="891306"/>
                  </a:cubicBezTo>
                  <a:lnTo>
                    <a:pt x="457008" y="891306"/>
                  </a:lnTo>
                  <a:cubicBezTo>
                    <a:pt x="457008" y="891306"/>
                    <a:pt x="457008" y="891306"/>
                    <a:pt x="457008" y="891306"/>
                  </a:cubicBezTo>
                  <a:lnTo>
                    <a:pt x="457008" y="891306"/>
                  </a:lnTo>
                  <a:cubicBezTo>
                    <a:pt x="457008" y="891306"/>
                    <a:pt x="457008" y="891306"/>
                    <a:pt x="457008" y="891306"/>
                  </a:cubicBezTo>
                  <a:cubicBezTo>
                    <a:pt x="457519" y="893610"/>
                    <a:pt x="458117" y="895915"/>
                    <a:pt x="458799" y="898134"/>
                  </a:cubicBezTo>
                  <a:cubicBezTo>
                    <a:pt x="458373" y="899414"/>
                    <a:pt x="457861" y="900694"/>
                    <a:pt x="457434" y="901975"/>
                  </a:cubicBezTo>
                  <a:lnTo>
                    <a:pt x="457434" y="901975"/>
                  </a:lnTo>
                  <a:cubicBezTo>
                    <a:pt x="457434" y="901975"/>
                    <a:pt x="457434" y="901975"/>
                    <a:pt x="457434" y="901975"/>
                  </a:cubicBezTo>
                  <a:lnTo>
                    <a:pt x="457434" y="901975"/>
                  </a:lnTo>
                  <a:cubicBezTo>
                    <a:pt x="455472" y="910509"/>
                    <a:pt x="454192" y="919130"/>
                    <a:pt x="453168" y="927835"/>
                  </a:cubicBezTo>
                  <a:cubicBezTo>
                    <a:pt x="452827" y="930908"/>
                    <a:pt x="452486" y="933980"/>
                    <a:pt x="452144" y="937138"/>
                  </a:cubicBezTo>
                  <a:cubicBezTo>
                    <a:pt x="452144" y="937138"/>
                    <a:pt x="452315" y="937138"/>
                    <a:pt x="452401" y="937138"/>
                  </a:cubicBezTo>
                  <a:cubicBezTo>
                    <a:pt x="453168" y="934151"/>
                    <a:pt x="453851" y="931164"/>
                    <a:pt x="454704" y="928176"/>
                  </a:cubicBezTo>
                  <a:cubicBezTo>
                    <a:pt x="456666" y="921007"/>
                    <a:pt x="459055" y="913923"/>
                    <a:pt x="461359" y="906839"/>
                  </a:cubicBezTo>
                  <a:cubicBezTo>
                    <a:pt x="461871" y="908461"/>
                    <a:pt x="462383" y="909997"/>
                    <a:pt x="462894" y="911619"/>
                  </a:cubicBezTo>
                  <a:cubicBezTo>
                    <a:pt x="465198" y="918276"/>
                    <a:pt x="467672" y="924848"/>
                    <a:pt x="470488" y="931334"/>
                  </a:cubicBezTo>
                  <a:cubicBezTo>
                    <a:pt x="471426" y="933639"/>
                    <a:pt x="472535" y="935943"/>
                    <a:pt x="473559" y="938248"/>
                  </a:cubicBezTo>
                  <a:lnTo>
                    <a:pt x="476801" y="944990"/>
                  </a:lnTo>
                  <a:cubicBezTo>
                    <a:pt x="476801" y="944990"/>
                    <a:pt x="477057" y="944990"/>
                    <a:pt x="476972" y="944905"/>
                  </a:cubicBezTo>
                  <a:lnTo>
                    <a:pt x="474413" y="937906"/>
                  </a:lnTo>
                  <a:cubicBezTo>
                    <a:pt x="473645" y="935516"/>
                    <a:pt x="472792" y="933212"/>
                    <a:pt x="472023" y="930822"/>
                  </a:cubicBezTo>
                  <a:cubicBezTo>
                    <a:pt x="469891" y="924165"/>
                    <a:pt x="468099" y="917423"/>
                    <a:pt x="466393" y="910680"/>
                  </a:cubicBezTo>
                  <a:cubicBezTo>
                    <a:pt x="465454" y="906498"/>
                    <a:pt x="464516" y="902401"/>
                    <a:pt x="463748" y="898219"/>
                  </a:cubicBezTo>
                  <a:cubicBezTo>
                    <a:pt x="465198" y="891903"/>
                    <a:pt x="466734" y="885502"/>
                    <a:pt x="468440" y="879187"/>
                  </a:cubicBezTo>
                  <a:cubicBezTo>
                    <a:pt x="469038" y="883454"/>
                    <a:pt x="469634" y="887636"/>
                    <a:pt x="470402" y="891903"/>
                  </a:cubicBezTo>
                  <a:lnTo>
                    <a:pt x="470402" y="891903"/>
                  </a:lnTo>
                  <a:cubicBezTo>
                    <a:pt x="470402" y="891903"/>
                    <a:pt x="470402" y="891903"/>
                    <a:pt x="470402" y="891903"/>
                  </a:cubicBezTo>
                  <a:lnTo>
                    <a:pt x="470402" y="891903"/>
                  </a:lnTo>
                  <a:cubicBezTo>
                    <a:pt x="470402" y="891903"/>
                    <a:pt x="470402" y="891903"/>
                    <a:pt x="470402" y="891903"/>
                  </a:cubicBezTo>
                  <a:cubicBezTo>
                    <a:pt x="472023" y="898475"/>
                    <a:pt x="473900" y="904962"/>
                    <a:pt x="476033" y="911363"/>
                  </a:cubicBezTo>
                  <a:cubicBezTo>
                    <a:pt x="478166" y="917764"/>
                    <a:pt x="480470" y="924080"/>
                    <a:pt x="483029" y="930310"/>
                  </a:cubicBezTo>
                  <a:lnTo>
                    <a:pt x="485759" y="936967"/>
                  </a:lnTo>
                  <a:lnTo>
                    <a:pt x="488660" y="943539"/>
                  </a:lnTo>
                  <a:cubicBezTo>
                    <a:pt x="488660" y="943539"/>
                    <a:pt x="488916" y="943539"/>
                    <a:pt x="488831" y="943539"/>
                  </a:cubicBezTo>
                  <a:lnTo>
                    <a:pt x="486613" y="936797"/>
                  </a:lnTo>
                  <a:lnTo>
                    <a:pt x="484480" y="929969"/>
                  </a:lnTo>
                  <a:cubicBezTo>
                    <a:pt x="482603" y="923568"/>
                    <a:pt x="480982" y="917081"/>
                    <a:pt x="479446" y="910595"/>
                  </a:cubicBezTo>
                  <a:cubicBezTo>
                    <a:pt x="479361" y="909997"/>
                    <a:pt x="479190" y="909485"/>
                    <a:pt x="479105" y="908888"/>
                  </a:cubicBezTo>
                  <a:cubicBezTo>
                    <a:pt x="479787" y="906071"/>
                    <a:pt x="480384" y="903340"/>
                    <a:pt x="480982" y="900524"/>
                  </a:cubicBezTo>
                  <a:cubicBezTo>
                    <a:pt x="482347" y="894123"/>
                    <a:pt x="483627" y="887636"/>
                    <a:pt x="484736" y="881150"/>
                  </a:cubicBezTo>
                  <a:cubicBezTo>
                    <a:pt x="485248" y="887807"/>
                    <a:pt x="485845" y="894464"/>
                    <a:pt x="486783" y="901036"/>
                  </a:cubicBezTo>
                  <a:lnTo>
                    <a:pt x="486783" y="901036"/>
                  </a:lnTo>
                  <a:cubicBezTo>
                    <a:pt x="486783" y="901036"/>
                    <a:pt x="486783" y="901036"/>
                    <a:pt x="486783" y="901036"/>
                  </a:cubicBezTo>
                  <a:lnTo>
                    <a:pt x="486783" y="901036"/>
                  </a:lnTo>
                  <a:cubicBezTo>
                    <a:pt x="489258" y="913326"/>
                    <a:pt x="492670" y="925360"/>
                    <a:pt x="496339" y="937309"/>
                  </a:cubicBezTo>
                  <a:cubicBezTo>
                    <a:pt x="497619" y="941576"/>
                    <a:pt x="499069" y="945758"/>
                    <a:pt x="500434" y="950026"/>
                  </a:cubicBezTo>
                  <a:cubicBezTo>
                    <a:pt x="500434" y="950026"/>
                    <a:pt x="500690" y="950026"/>
                    <a:pt x="500690" y="950026"/>
                  </a:cubicBezTo>
                  <a:cubicBezTo>
                    <a:pt x="499666" y="945758"/>
                    <a:pt x="498728" y="941406"/>
                    <a:pt x="497875" y="937053"/>
                  </a:cubicBezTo>
                  <a:cubicBezTo>
                    <a:pt x="495400" y="924848"/>
                    <a:pt x="493609" y="912558"/>
                    <a:pt x="491903" y="900268"/>
                  </a:cubicBezTo>
                  <a:lnTo>
                    <a:pt x="491903" y="900268"/>
                  </a:lnTo>
                  <a:cubicBezTo>
                    <a:pt x="491903" y="900268"/>
                    <a:pt x="491903" y="900182"/>
                    <a:pt x="491903" y="900182"/>
                  </a:cubicBezTo>
                  <a:lnTo>
                    <a:pt x="491903" y="900182"/>
                  </a:lnTo>
                  <a:cubicBezTo>
                    <a:pt x="491903" y="900182"/>
                    <a:pt x="491903" y="900097"/>
                    <a:pt x="491903" y="900097"/>
                  </a:cubicBezTo>
                  <a:cubicBezTo>
                    <a:pt x="489940" y="890111"/>
                    <a:pt x="487978" y="880125"/>
                    <a:pt x="486442" y="870054"/>
                  </a:cubicBezTo>
                  <a:cubicBezTo>
                    <a:pt x="486698" y="868006"/>
                    <a:pt x="486954" y="865958"/>
                    <a:pt x="487210" y="863909"/>
                  </a:cubicBezTo>
                  <a:lnTo>
                    <a:pt x="487210" y="863909"/>
                  </a:lnTo>
                  <a:cubicBezTo>
                    <a:pt x="487210" y="863909"/>
                    <a:pt x="487210" y="863738"/>
                    <a:pt x="487210" y="863738"/>
                  </a:cubicBezTo>
                  <a:lnTo>
                    <a:pt x="487210" y="863738"/>
                  </a:lnTo>
                  <a:cubicBezTo>
                    <a:pt x="487722" y="851363"/>
                    <a:pt x="487210" y="838987"/>
                    <a:pt x="486357" y="826697"/>
                  </a:cubicBezTo>
                  <a:cubicBezTo>
                    <a:pt x="486101" y="822344"/>
                    <a:pt x="485674" y="817992"/>
                    <a:pt x="485248" y="813639"/>
                  </a:cubicBezTo>
                  <a:cubicBezTo>
                    <a:pt x="485248" y="813639"/>
                    <a:pt x="484992" y="813639"/>
                    <a:pt x="484992" y="813639"/>
                  </a:cubicBezTo>
                  <a:cubicBezTo>
                    <a:pt x="484992" y="818077"/>
                    <a:pt x="484906" y="822430"/>
                    <a:pt x="484736" y="826783"/>
                  </a:cubicBezTo>
                  <a:cubicBezTo>
                    <a:pt x="484224" y="839073"/>
                    <a:pt x="483115" y="851278"/>
                    <a:pt x="481920" y="863482"/>
                  </a:cubicBezTo>
                  <a:lnTo>
                    <a:pt x="481920" y="863482"/>
                  </a:lnTo>
                  <a:cubicBezTo>
                    <a:pt x="481920" y="863482"/>
                    <a:pt x="481920" y="863482"/>
                    <a:pt x="481920" y="863482"/>
                  </a:cubicBezTo>
                  <a:lnTo>
                    <a:pt x="481920" y="863482"/>
                  </a:lnTo>
                  <a:cubicBezTo>
                    <a:pt x="481408" y="875687"/>
                    <a:pt x="480726" y="887977"/>
                    <a:pt x="479446" y="900182"/>
                  </a:cubicBezTo>
                  <a:cubicBezTo>
                    <a:pt x="479190" y="902401"/>
                    <a:pt x="478934" y="904706"/>
                    <a:pt x="478593" y="906925"/>
                  </a:cubicBezTo>
                  <a:cubicBezTo>
                    <a:pt x="477484" y="901633"/>
                    <a:pt x="476375" y="896342"/>
                    <a:pt x="475351" y="890965"/>
                  </a:cubicBezTo>
                  <a:lnTo>
                    <a:pt x="475351" y="890965"/>
                  </a:lnTo>
                  <a:cubicBezTo>
                    <a:pt x="475351" y="890965"/>
                    <a:pt x="475351" y="890879"/>
                    <a:pt x="475351" y="890879"/>
                  </a:cubicBezTo>
                  <a:lnTo>
                    <a:pt x="475351" y="890879"/>
                  </a:lnTo>
                  <a:cubicBezTo>
                    <a:pt x="475351" y="890879"/>
                    <a:pt x="475351" y="890794"/>
                    <a:pt x="475351" y="890794"/>
                  </a:cubicBezTo>
                  <a:cubicBezTo>
                    <a:pt x="473815" y="884307"/>
                    <a:pt x="472280" y="877821"/>
                    <a:pt x="471000" y="871334"/>
                  </a:cubicBezTo>
                  <a:cubicBezTo>
                    <a:pt x="471000" y="871164"/>
                    <a:pt x="471000" y="870908"/>
                    <a:pt x="470914" y="870737"/>
                  </a:cubicBezTo>
                  <a:cubicBezTo>
                    <a:pt x="471085" y="870225"/>
                    <a:pt x="471171" y="869798"/>
                    <a:pt x="471341" y="869286"/>
                  </a:cubicBezTo>
                  <a:cubicBezTo>
                    <a:pt x="471341" y="869286"/>
                    <a:pt x="471171" y="869201"/>
                    <a:pt x="471171" y="869286"/>
                  </a:cubicBezTo>
                  <a:cubicBezTo>
                    <a:pt x="471085" y="869542"/>
                    <a:pt x="470914" y="869798"/>
                    <a:pt x="470829" y="870054"/>
                  </a:cubicBezTo>
                  <a:cubicBezTo>
                    <a:pt x="469634" y="863994"/>
                    <a:pt x="468526" y="857849"/>
                    <a:pt x="467672" y="851619"/>
                  </a:cubicBezTo>
                  <a:lnTo>
                    <a:pt x="466819" y="844535"/>
                  </a:lnTo>
                  <a:lnTo>
                    <a:pt x="466051" y="837451"/>
                  </a:lnTo>
                  <a:cubicBezTo>
                    <a:pt x="466051" y="837451"/>
                    <a:pt x="465796" y="837451"/>
                    <a:pt x="465796" y="837451"/>
                  </a:cubicBezTo>
                  <a:lnTo>
                    <a:pt x="465796" y="844620"/>
                  </a:lnTo>
                  <a:cubicBezTo>
                    <a:pt x="465796" y="844620"/>
                    <a:pt x="466137" y="851790"/>
                    <a:pt x="466137" y="851790"/>
                  </a:cubicBezTo>
                  <a:cubicBezTo>
                    <a:pt x="466393" y="858532"/>
                    <a:pt x="466905" y="865189"/>
                    <a:pt x="467501" y="871932"/>
                  </a:cubicBezTo>
                  <a:cubicBezTo>
                    <a:pt x="467672" y="873298"/>
                    <a:pt x="467843" y="874663"/>
                    <a:pt x="467928" y="876029"/>
                  </a:cubicBezTo>
                  <a:cubicBezTo>
                    <a:pt x="467672" y="876541"/>
                    <a:pt x="467417" y="877138"/>
                    <a:pt x="467160" y="877650"/>
                  </a:cubicBezTo>
                  <a:cubicBezTo>
                    <a:pt x="465369" y="881576"/>
                    <a:pt x="463663" y="885588"/>
                    <a:pt x="461956" y="889684"/>
                  </a:cubicBezTo>
                  <a:cubicBezTo>
                    <a:pt x="460420" y="883113"/>
                    <a:pt x="459055" y="876455"/>
                    <a:pt x="457861" y="869713"/>
                  </a:cubicBezTo>
                  <a:cubicBezTo>
                    <a:pt x="456922" y="863994"/>
                    <a:pt x="456069" y="858276"/>
                    <a:pt x="455387" y="852558"/>
                  </a:cubicBezTo>
                  <a:cubicBezTo>
                    <a:pt x="456666" y="849058"/>
                    <a:pt x="457946" y="845645"/>
                    <a:pt x="459226" y="842145"/>
                  </a:cubicBezTo>
                  <a:cubicBezTo>
                    <a:pt x="459226" y="842145"/>
                    <a:pt x="459055" y="841975"/>
                    <a:pt x="459055" y="842060"/>
                  </a:cubicBezTo>
                  <a:cubicBezTo>
                    <a:pt x="457776" y="844791"/>
                    <a:pt x="456410" y="847437"/>
                    <a:pt x="455131" y="850168"/>
                  </a:cubicBezTo>
                  <a:cubicBezTo>
                    <a:pt x="455131" y="849741"/>
                    <a:pt x="455045" y="849400"/>
                    <a:pt x="454960" y="848973"/>
                  </a:cubicBezTo>
                  <a:cubicBezTo>
                    <a:pt x="454704" y="846498"/>
                    <a:pt x="454534" y="844023"/>
                    <a:pt x="454363" y="841548"/>
                  </a:cubicBezTo>
                  <a:lnTo>
                    <a:pt x="454022" y="834122"/>
                  </a:lnTo>
                  <a:cubicBezTo>
                    <a:pt x="454022" y="834122"/>
                    <a:pt x="453765" y="834122"/>
                    <a:pt x="453765" y="834122"/>
                  </a:cubicBezTo>
                  <a:lnTo>
                    <a:pt x="453510" y="841633"/>
                  </a:lnTo>
                  <a:cubicBezTo>
                    <a:pt x="453510" y="844108"/>
                    <a:pt x="453510" y="846669"/>
                    <a:pt x="453510" y="849144"/>
                  </a:cubicBezTo>
                  <a:cubicBezTo>
                    <a:pt x="453510" y="850680"/>
                    <a:pt x="453510" y="852131"/>
                    <a:pt x="453510" y="853667"/>
                  </a:cubicBezTo>
                  <a:cubicBezTo>
                    <a:pt x="453254" y="854179"/>
                    <a:pt x="452998" y="854777"/>
                    <a:pt x="452742" y="855289"/>
                  </a:cubicBezTo>
                  <a:cubicBezTo>
                    <a:pt x="448902" y="863653"/>
                    <a:pt x="445148" y="872103"/>
                    <a:pt x="441736" y="880723"/>
                  </a:cubicBezTo>
                  <a:cubicBezTo>
                    <a:pt x="439859" y="874919"/>
                    <a:pt x="437982" y="869030"/>
                    <a:pt x="436020" y="863226"/>
                  </a:cubicBezTo>
                  <a:lnTo>
                    <a:pt x="436020" y="863226"/>
                  </a:lnTo>
                  <a:cubicBezTo>
                    <a:pt x="436020" y="863226"/>
                    <a:pt x="436020" y="863226"/>
                    <a:pt x="436020" y="863226"/>
                  </a:cubicBezTo>
                  <a:lnTo>
                    <a:pt x="436020" y="863226"/>
                  </a:lnTo>
                  <a:cubicBezTo>
                    <a:pt x="436020" y="863226"/>
                    <a:pt x="436020" y="863226"/>
                    <a:pt x="436020" y="863226"/>
                  </a:cubicBezTo>
                  <a:lnTo>
                    <a:pt x="433375" y="856740"/>
                  </a:lnTo>
                  <a:cubicBezTo>
                    <a:pt x="433802" y="853838"/>
                    <a:pt x="434228" y="850936"/>
                    <a:pt x="434655" y="848034"/>
                  </a:cubicBezTo>
                  <a:cubicBezTo>
                    <a:pt x="435423" y="843170"/>
                    <a:pt x="436276" y="838305"/>
                    <a:pt x="437214" y="833440"/>
                  </a:cubicBezTo>
                  <a:cubicBezTo>
                    <a:pt x="437214" y="833440"/>
                    <a:pt x="437044" y="833354"/>
                    <a:pt x="436958" y="833440"/>
                  </a:cubicBezTo>
                  <a:cubicBezTo>
                    <a:pt x="435593" y="838219"/>
                    <a:pt x="434313" y="842999"/>
                    <a:pt x="433119" y="847864"/>
                  </a:cubicBezTo>
                  <a:cubicBezTo>
                    <a:pt x="432692" y="849571"/>
                    <a:pt x="432266" y="851278"/>
                    <a:pt x="431839" y="853070"/>
                  </a:cubicBezTo>
                  <a:lnTo>
                    <a:pt x="429536" y="847352"/>
                  </a:lnTo>
                  <a:lnTo>
                    <a:pt x="426379" y="839329"/>
                  </a:lnTo>
                  <a:cubicBezTo>
                    <a:pt x="425355" y="836683"/>
                    <a:pt x="424331" y="834037"/>
                    <a:pt x="423649" y="831306"/>
                  </a:cubicBezTo>
                  <a:cubicBezTo>
                    <a:pt x="423222" y="829343"/>
                    <a:pt x="422966" y="827380"/>
                    <a:pt x="423137" y="825417"/>
                  </a:cubicBezTo>
                  <a:cubicBezTo>
                    <a:pt x="423222" y="823454"/>
                    <a:pt x="423904" y="821491"/>
                    <a:pt x="425099" y="819869"/>
                  </a:cubicBezTo>
                  <a:cubicBezTo>
                    <a:pt x="425099" y="819869"/>
                    <a:pt x="424928" y="819699"/>
                    <a:pt x="424928" y="819699"/>
                  </a:cubicBezTo>
                  <a:cubicBezTo>
                    <a:pt x="423563" y="821235"/>
                    <a:pt x="422625" y="823198"/>
                    <a:pt x="422283" y="825332"/>
                  </a:cubicBezTo>
                  <a:cubicBezTo>
                    <a:pt x="421857" y="827380"/>
                    <a:pt x="421942" y="829599"/>
                    <a:pt x="422283" y="831647"/>
                  </a:cubicBezTo>
                  <a:cubicBezTo>
                    <a:pt x="422625" y="834549"/>
                    <a:pt x="423393" y="837451"/>
                    <a:pt x="424075" y="840182"/>
                  </a:cubicBezTo>
                  <a:cubicBezTo>
                    <a:pt x="424758" y="842999"/>
                    <a:pt x="425525" y="845730"/>
                    <a:pt x="426294" y="848546"/>
                  </a:cubicBezTo>
                  <a:cubicBezTo>
                    <a:pt x="427403" y="852728"/>
                    <a:pt x="428682" y="856996"/>
                    <a:pt x="429962" y="861178"/>
                  </a:cubicBezTo>
                  <a:cubicBezTo>
                    <a:pt x="427829" y="870140"/>
                    <a:pt x="425867" y="879272"/>
                    <a:pt x="424331" y="888404"/>
                  </a:cubicBezTo>
                  <a:cubicBezTo>
                    <a:pt x="424246" y="888233"/>
                    <a:pt x="424161" y="888063"/>
                    <a:pt x="424075" y="887977"/>
                  </a:cubicBezTo>
                  <a:cubicBezTo>
                    <a:pt x="423307" y="886697"/>
                    <a:pt x="422540" y="885417"/>
                    <a:pt x="421857" y="884137"/>
                  </a:cubicBezTo>
                  <a:cubicBezTo>
                    <a:pt x="421601" y="877138"/>
                    <a:pt x="421174" y="870140"/>
                    <a:pt x="420662" y="863141"/>
                  </a:cubicBezTo>
                  <a:cubicBezTo>
                    <a:pt x="420407" y="858618"/>
                    <a:pt x="420065" y="854094"/>
                    <a:pt x="419724" y="849571"/>
                  </a:cubicBezTo>
                  <a:cubicBezTo>
                    <a:pt x="419724" y="849571"/>
                    <a:pt x="419468" y="849571"/>
                    <a:pt x="419468" y="849571"/>
                  </a:cubicBezTo>
                  <a:cubicBezTo>
                    <a:pt x="419468" y="854094"/>
                    <a:pt x="419298" y="858703"/>
                    <a:pt x="419127" y="863226"/>
                  </a:cubicBezTo>
                  <a:cubicBezTo>
                    <a:pt x="418956" y="868262"/>
                    <a:pt x="418700" y="873212"/>
                    <a:pt x="418444" y="878248"/>
                  </a:cubicBezTo>
                  <a:cubicBezTo>
                    <a:pt x="412984" y="868689"/>
                    <a:pt x="407779" y="859044"/>
                    <a:pt x="402575" y="849400"/>
                  </a:cubicBezTo>
                  <a:lnTo>
                    <a:pt x="402575" y="849400"/>
                  </a:lnTo>
                  <a:cubicBezTo>
                    <a:pt x="402575" y="849400"/>
                    <a:pt x="402575" y="849400"/>
                    <a:pt x="402575" y="849400"/>
                  </a:cubicBezTo>
                  <a:lnTo>
                    <a:pt x="402575" y="849400"/>
                  </a:lnTo>
                  <a:cubicBezTo>
                    <a:pt x="402575" y="849400"/>
                    <a:pt x="402575" y="849400"/>
                    <a:pt x="402575" y="849400"/>
                  </a:cubicBezTo>
                  <a:cubicBezTo>
                    <a:pt x="402575" y="849400"/>
                    <a:pt x="402575" y="849400"/>
                    <a:pt x="402575" y="849400"/>
                  </a:cubicBezTo>
                  <a:cubicBezTo>
                    <a:pt x="401722" y="834122"/>
                    <a:pt x="400869" y="818845"/>
                    <a:pt x="400016" y="803653"/>
                  </a:cubicBezTo>
                  <a:lnTo>
                    <a:pt x="399589" y="795460"/>
                  </a:lnTo>
                  <a:lnTo>
                    <a:pt x="399589" y="795460"/>
                  </a:lnTo>
                  <a:cubicBezTo>
                    <a:pt x="399589" y="795460"/>
                    <a:pt x="399589" y="795460"/>
                    <a:pt x="399589" y="795460"/>
                  </a:cubicBezTo>
                  <a:lnTo>
                    <a:pt x="399589" y="795460"/>
                  </a:lnTo>
                  <a:cubicBezTo>
                    <a:pt x="399589" y="795460"/>
                    <a:pt x="398565" y="795460"/>
                    <a:pt x="398565" y="795460"/>
                  </a:cubicBezTo>
                  <a:lnTo>
                    <a:pt x="398565" y="795460"/>
                  </a:lnTo>
                  <a:cubicBezTo>
                    <a:pt x="398565" y="795460"/>
                    <a:pt x="398565" y="795460"/>
                    <a:pt x="398565" y="795460"/>
                  </a:cubicBezTo>
                  <a:lnTo>
                    <a:pt x="398565" y="803824"/>
                  </a:lnTo>
                  <a:cubicBezTo>
                    <a:pt x="398309" y="816626"/>
                    <a:pt x="398139" y="829343"/>
                    <a:pt x="398139" y="842145"/>
                  </a:cubicBezTo>
                  <a:cubicBezTo>
                    <a:pt x="391996" y="831989"/>
                    <a:pt x="386024" y="821747"/>
                    <a:pt x="380307" y="811334"/>
                  </a:cubicBezTo>
                  <a:cubicBezTo>
                    <a:pt x="379966" y="810652"/>
                    <a:pt x="379539" y="809969"/>
                    <a:pt x="379198" y="809201"/>
                  </a:cubicBezTo>
                  <a:cubicBezTo>
                    <a:pt x="379198" y="807238"/>
                    <a:pt x="379028" y="805189"/>
                    <a:pt x="379028" y="803226"/>
                  </a:cubicBezTo>
                  <a:cubicBezTo>
                    <a:pt x="379028" y="803226"/>
                    <a:pt x="378772" y="803226"/>
                    <a:pt x="378772" y="803226"/>
                  </a:cubicBezTo>
                  <a:cubicBezTo>
                    <a:pt x="378772" y="804848"/>
                    <a:pt x="378686" y="806470"/>
                    <a:pt x="378601" y="808091"/>
                  </a:cubicBezTo>
                  <a:cubicBezTo>
                    <a:pt x="376724" y="804507"/>
                    <a:pt x="374762" y="800922"/>
                    <a:pt x="372970" y="797337"/>
                  </a:cubicBezTo>
                  <a:cubicBezTo>
                    <a:pt x="372970" y="797337"/>
                    <a:pt x="372714" y="797337"/>
                    <a:pt x="372800" y="797423"/>
                  </a:cubicBezTo>
                  <a:cubicBezTo>
                    <a:pt x="374677" y="801946"/>
                    <a:pt x="376639" y="806470"/>
                    <a:pt x="378601" y="810908"/>
                  </a:cubicBezTo>
                  <a:cubicBezTo>
                    <a:pt x="378516" y="814492"/>
                    <a:pt x="378345" y="818162"/>
                    <a:pt x="378345" y="821747"/>
                  </a:cubicBezTo>
                  <a:cubicBezTo>
                    <a:pt x="378345" y="826100"/>
                    <a:pt x="378260" y="830538"/>
                    <a:pt x="378345" y="834891"/>
                  </a:cubicBezTo>
                  <a:cubicBezTo>
                    <a:pt x="374847" y="830794"/>
                    <a:pt x="371520" y="826526"/>
                    <a:pt x="368193" y="822344"/>
                  </a:cubicBezTo>
                  <a:cubicBezTo>
                    <a:pt x="366913" y="820638"/>
                    <a:pt x="365633" y="818930"/>
                    <a:pt x="364353" y="817224"/>
                  </a:cubicBezTo>
                  <a:cubicBezTo>
                    <a:pt x="364182" y="816199"/>
                    <a:pt x="364097" y="815175"/>
                    <a:pt x="363927" y="814151"/>
                  </a:cubicBezTo>
                  <a:lnTo>
                    <a:pt x="360855" y="792558"/>
                  </a:lnTo>
                  <a:cubicBezTo>
                    <a:pt x="360855" y="792558"/>
                    <a:pt x="360599" y="792558"/>
                    <a:pt x="360599" y="792558"/>
                  </a:cubicBezTo>
                  <a:lnTo>
                    <a:pt x="362306" y="814407"/>
                  </a:lnTo>
                  <a:cubicBezTo>
                    <a:pt x="362306" y="814407"/>
                    <a:pt x="362306" y="814578"/>
                    <a:pt x="362306" y="814578"/>
                  </a:cubicBezTo>
                  <a:cubicBezTo>
                    <a:pt x="359917" y="811334"/>
                    <a:pt x="357528" y="808091"/>
                    <a:pt x="355224" y="804848"/>
                  </a:cubicBezTo>
                  <a:lnTo>
                    <a:pt x="355224" y="804848"/>
                  </a:lnTo>
                  <a:cubicBezTo>
                    <a:pt x="355224" y="804848"/>
                    <a:pt x="355224" y="804763"/>
                    <a:pt x="355224" y="804763"/>
                  </a:cubicBezTo>
                  <a:lnTo>
                    <a:pt x="355224" y="804763"/>
                  </a:lnTo>
                  <a:cubicBezTo>
                    <a:pt x="355224" y="804763"/>
                    <a:pt x="355224" y="804763"/>
                    <a:pt x="355224" y="804763"/>
                  </a:cubicBezTo>
                  <a:cubicBezTo>
                    <a:pt x="354541" y="803909"/>
                    <a:pt x="353859" y="803056"/>
                    <a:pt x="353177" y="802202"/>
                  </a:cubicBezTo>
                  <a:cubicBezTo>
                    <a:pt x="351641" y="798618"/>
                    <a:pt x="350190" y="795118"/>
                    <a:pt x="348740" y="791534"/>
                  </a:cubicBezTo>
                  <a:cubicBezTo>
                    <a:pt x="341403" y="773525"/>
                    <a:pt x="334663" y="755261"/>
                    <a:pt x="328093" y="736996"/>
                  </a:cubicBezTo>
                  <a:lnTo>
                    <a:pt x="328093" y="736996"/>
                  </a:lnTo>
                  <a:cubicBezTo>
                    <a:pt x="328093" y="736996"/>
                    <a:pt x="328093" y="736996"/>
                    <a:pt x="328093" y="736996"/>
                  </a:cubicBezTo>
                  <a:lnTo>
                    <a:pt x="328093" y="736996"/>
                  </a:lnTo>
                  <a:cubicBezTo>
                    <a:pt x="328093" y="736996"/>
                    <a:pt x="328093" y="736996"/>
                    <a:pt x="328093" y="736996"/>
                  </a:cubicBezTo>
                  <a:cubicBezTo>
                    <a:pt x="320756" y="718987"/>
                    <a:pt x="313589" y="700979"/>
                    <a:pt x="307020" y="682629"/>
                  </a:cubicBezTo>
                  <a:cubicBezTo>
                    <a:pt x="304717" y="676057"/>
                    <a:pt x="302413" y="669485"/>
                    <a:pt x="300194" y="662913"/>
                  </a:cubicBezTo>
                  <a:cubicBezTo>
                    <a:pt x="300194" y="662913"/>
                    <a:pt x="299939" y="662913"/>
                    <a:pt x="299939" y="662913"/>
                  </a:cubicBezTo>
                  <a:cubicBezTo>
                    <a:pt x="301730" y="669571"/>
                    <a:pt x="303522" y="676228"/>
                    <a:pt x="305484" y="682885"/>
                  </a:cubicBezTo>
                  <a:cubicBezTo>
                    <a:pt x="310774" y="701576"/>
                    <a:pt x="316576" y="720268"/>
                    <a:pt x="323145" y="738618"/>
                  </a:cubicBezTo>
                  <a:lnTo>
                    <a:pt x="323145" y="738618"/>
                  </a:lnTo>
                  <a:cubicBezTo>
                    <a:pt x="323145" y="738618"/>
                    <a:pt x="323145" y="738788"/>
                    <a:pt x="323145" y="738788"/>
                  </a:cubicBezTo>
                  <a:lnTo>
                    <a:pt x="323145" y="738959"/>
                  </a:lnTo>
                  <a:cubicBezTo>
                    <a:pt x="323145" y="738959"/>
                    <a:pt x="323145" y="738959"/>
                    <a:pt x="323145" y="738959"/>
                  </a:cubicBezTo>
                  <a:cubicBezTo>
                    <a:pt x="330482" y="757053"/>
                    <a:pt x="338673" y="774720"/>
                    <a:pt x="347290" y="792216"/>
                  </a:cubicBezTo>
                  <a:cubicBezTo>
                    <a:pt x="348399" y="794521"/>
                    <a:pt x="349508" y="796740"/>
                    <a:pt x="350617" y="798959"/>
                  </a:cubicBezTo>
                  <a:cubicBezTo>
                    <a:pt x="347631" y="795204"/>
                    <a:pt x="344730" y="791363"/>
                    <a:pt x="341915" y="787522"/>
                  </a:cubicBezTo>
                  <a:cubicBezTo>
                    <a:pt x="337649" y="781719"/>
                    <a:pt x="333468" y="775830"/>
                    <a:pt x="329458" y="769770"/>
                  </a:cubicBezTo>
                  <a:lnTo>
                    <a:pt x="325278" y="763283"/>
                  </a:lnTo>
                  <a:lnTo>
                    <a:pt x="321268" y="756711"/>
                  </a:lnTo>
                  <a:cubicBezTo>
                    <a:pt x="321268" y="756711"/>
                    <a:pt x="321012" y="756711"/>
                    <a:pt x="321097" y="756797"/>
                  </a:cubicBezTo>
                  <a:lnTo>
                    <a:pt x="324595" y="763795"/>
                  </a:lnTo>
                  <a:lnTo>
                    <a:pt x="328179" y="770709"/>
                  </a:lnTo>
                  <a:cubicBezTo>
                    <a:pt x="331591" y="777110"/>
                    <a:pt x="335175" y="783426"/>
                    <a:pt x="338929" y="789656"/>
                  </a:cubicBezTo>
                  <a:cubicBezTo>
                    <a:pt x="342768" y="795886"/>
                    <a:pt x="346692" y="801946"/>
                    <a:pt x="350958" y="807921"/>
                  </a:cubicBezTo>
                  <a:lnTo>
                    <a:pt x="350958" y="807921"/>
                  </a:lnTo>
                  <a:cubicBezTo>
                    <a:pt x="350958" y="807921"/>
                    <a:pt x="350958" y="807921"/>
                    <a:pt x="350958" y="807921"/>
                  </a:cubicBezTo>
                  <a:lnTo>
                    <a:pt x="350958" y="807921"/>
                  </a:lnTo>
                  <a:cubicBezTo>
                    <a:pt x="350958" y="807921"/>
                    <a:pt x="350958" y="807921"/>
                    <a:pt x="350958" y="807921"/>
                  </a:cubicBezTo>
                  <a:cubicBezTo>
                    <a:pt x="354798" y="812615"/>
                    <a:pt x="358722" y="817309"/>
                    <a:pt x="362818" y="821747"/>
                  </a:cubicBezTo>
                  <a:cubicBezTo>
                    <a:pt x="363500" y="831221"/>
                    <a:pt x="364268" y="840609"/>
                    <a:pt x="365036" y="850083"/>
                  </a:cubicBezTo>
                  <a:cubicBezTo>
                    <a:pt x="360428" y="844620"/>
                    <a:pt x="355821" y="839073"/>
                    <a:pt x="351385" y="833525"/>
                  </a:cubicBezTo>
                  <a:lnTo>
                    <a:pt x="351385" y="833525"/>
                  </a:lnTo>
                  <a:cubicBezTo>
                    <a:pt x="351385" y="833525"/>
                    <a:pt x="351299" y="833440"/>
                    <a:pt x="351299" y="833440"/>
                  </a:cubicBezTo>
                  <a:lnTo>
                    <a:pt x="351299" y="833440"/>
                  </a:lnTo>
                  <a:cubicBezTo>
                    <a:pt x="351299" y="833440"/>
                    <a:pt x="351299" y="833354"/>
                    <a:pt x="351299" y="833354"/>
                  </a:cubicBezTo>
                  <a:cubicBezTo>
                    <a:pt x="347545" y="829087"/>
                    <a:pt x="343877" y="824820"/>
                    <a:pt x="340294" y="820552"/>
                  </a:cubicBezTo>
                  <a:cubicBezTo>
                    <a:pt x="339184" y="814236"/>
                    <a:pt x="338161" y="807921"/>
                    <a:pt x="337137" y="801605"/>
                  </a:cubicBezTo>
                  <a:cubicBezTo>
                    <a:pt x="337137" y="801605"/>
                    <a:pt x="336881" y="801605"/>
                    <a:pt x="336881" y="801605"/>
                  </a:cubicBezTo>
                  <a:cubicBezTo>
                    <a:pt x="337393" y="807238"/>
                    <a:pt x="337905" y="812785"/>
                    <a:pt x="338502" y="818418"/>
                  </a:cubicBezTo>
                  <a:cubicBezTo>
                    <a:pt x="337137" y="816797"/>
                    <a:pt x="335687" y="815090"/>
                    <a:pt x="334321" y="813468"/>
                  </a:cubicBezTo>
                  <a:cubicBezTo>
                    <a:pt x="332700" y="811505"/>
                    <a:pt x="331165" y="809542"/>
                    <a:pt x="329544" y="807579"/>
                  </a:cubicBezTo>
                  <a:lnTo>
                    <a:pt x="322548" y="773781"/>
                  </a:lnTo>
                  <a:cubicBezTo>
                    <a:pt x="322548" y="773781"/>
                    <a:pt x="322292" y="773610"/>
                    <a:pt x="322292" y="773781"/>
                  </a:cubicBezTo>
                  <a:lnTo>
                    <a:pt x="327923" y="805531"/>
                  </a:lnTo>
                  <a:cubicBezTo>
                    <a:pt x="324595" y="801349"/>
                    <a:pt x="321353" y="797167"/>
                    <a:pt x="318111" y="792814"/>
                  </a:cubicBezTo>
                  <a:lnTo>
                    <a:pt x="312651" y="785303"/>
                  </a:lnTo>
                  <a:lnTo>
                    <a:pt x="307276" y="777707"/>
                  </a:lnTo>
                  <a:cubicBezTo>
                    <a:pt x="307276" y="777707"/>
                    <a:pt x="307020" y="777707"/>
                    <a:pt x="307105" y="777793"/>
                  </a:cubicBezTo>
                  <a:lnTo>
                    <a:pt x="311968" y="785815"/>
                  </a:lnTo>
                  <a:lnTo>
                    <a:pt x="316917" y="793753"/>
                  </a:lnTo>
                  <a:cubicBezTo>
                    <a:pt x="320842" y="799983"/>
                    <a:pt x="324937" y="806128"/>
                    <a:pt x="329117" y="812188"/>
                  </a:cubicBezTo>
                  <a:lnTo>
                    <a:pt x="330141" y="818077"/>
                  </a:lnTo>
                  <a:cubicBezTo>
                    <a:pt x="330226" y="818674"/>
                    <a:pt x="330397" y="819357"/>
                    <a:pt x="330482" y="820040"/>
                  </a:cubicBezTo>
                  <a:cubicBezTo>
                    <a:pt x="325960" y="815431"/>
                    <a:pt x="321438" y="810822"/>
                    <a:pt x="316917" y="806214"/>
                  </a:cubicBezTo>
                  <a:lnTo>
                    <a:pt x="316661" y="805275"/>
                  </a:lnTo>
                  <a:cubicBezTo>
                    <a:pt x="316661" y="805275"/>
                    <a:pt x="316405" y="805189"/>
                    <a:pt x="316405" y="805275"/>
                  </a:cubicBezTo>
                  <a:lnTo>
                    <a:pt x="316405" y="805787"/>
                  </a:lnTo>
                  <a:cubicBezTo>
                    <a:pt x="314272" y="803482"/>
                    <a:pt x="311968" y="801093"/>
                    <a:pt x="309750" y="798788"/>
                  </a:cubicBezTo>
                  <a:lnTo>
                    <a:pt x="304717" y="793411"/>
                  </a:lnTo>
                  <a:lnTo>
                    <a:pt x="304034" y="787352"/>
                  </a:lnTo>
                  <a:lnTo>
                    <a:pt x="303010" y="777280"/>
                  </a:lnTo>
                  <a:cubicBezTo>
                    <a:pt x="303010" y="777280"/>
                    <a:pt x="302754" y="777280"/>
                    <a:pt x="302754" y="777280"/>
                  </a:cubicBezTo>
                  <a:lnTo>
                    <a:pt x="303095" y="787352"/>
                  </a:lnTo>
                  <a:lnTo>
                    <a:pt x="303351" y="791960"/>
                  </a:lnTo>
                  <a:lnTo>
                    <a:pt x="300963" y="789400"/>
                  </a:lnTo>
                  <a:lnTo>
                    <a:pt x="298915" y="787181"/>
                  </a:lnTo>
                  <a:cubicBezTo>
                    <a:pt x="299000" y="785730"/>
                    <a:pt x="299085" y="784194"/>
                    <a:pt x="299171" y="782743"/>
                  </a:cubicBezTo>
                  <a:lnTo>
                    <a:pt x="300365" y="769855"/>
                  </a:lnTo>
                  <a:cubicBezTo>
                    <a:pt x="300365" y="769855"/>
                    <a:pt x="300194" y="769684"/>
                    <a:pt x="300109" y="769855"/>
                  </a:cubicBezTo>
                  <a:cubicBezTo>
                    <a:pt x="299512" y="774123"/>
                    <a:pt x="298830" y="778390"/>
                    <a:pt x="298232" y="782743"/>
                  </a:cubicBezTo>
                  <a:cubicBezTo>
                    <a:pt x="298147" y="783852"/>
                    <a:pt x="297976" y="784962"/>
                    <a:pt x="297891" y="786071"/>
                  </a:cubicBezTo>
                  <a:lnTo>
                    <a:pt x="292175" y="779841"/>
                  </a:lnTo>
                  <a:cubicBezTo>
                    <a:pt x="292175" y="779841"/>
                    <a:pt x="291919" y="779841"/>
                    <a:pt x="292004" y="780012"/>
                  </a:cubicBezTo>
                  <a:lnTo>
                    <a:pt x="297806" y="787010"/>
                  </a:lnTo>
                  <a:cubicBezTo>
                    <a:pt x="297464" y="789912"/>
                    <a:pt x="297123" y="792814"/>
                    <a:pt x="296867" y="795716"/>
                  </a:cubicBezTo>
                  <a:cubicBezTo>
                    <a:pt x="296440" y="800154"/>
                    <a:pt x="296185" y="804592"/>
                    <a:pt x="295929" y="809030"/>
                  </a:cubicBezTo>
                  <a:cubicBezTo>
                    <a:pt x="293625" y="806555"/>
                    <a:pt x="291407" y="804080"/>
                    <a:pt x="289189" y="801605"/>
                  </a:cubicBezTo>
                  <a:cubicBezTo>
                    <a:pt x="288250" y="796484"/>
                    <a:pt x="287397" y="791448"/>
                    <a:pt x="286459" y="786327"/>
                  </a:cubicBezTo>
                  <a:lnTo>
                    <a:pt x="286459" y="786327"/>
                  </a:lnTo>
                  <a:cubicBezTo>
                    <a:pt x="286459" y="786327"/>
                    <a:pt x="286459" y="786071"/>
                    <a:pt x="286459" y="786071"/>
                  </a:cubicBezTo>
                  <a:lnTo>
                    <a:pt x="286459" y="785815"/>
                  </a:lnTo>
                  <a:cubicBezTo>
                    <a:pt x="286459" y="785815"/>
                    <a:pt x="286459" y="785815"/>
                    <a:pt x="286459" y="785815"/>
                  </a:cubicBezTo>
                  <a:cubicBezTo>
                    <a:pt x="280401" y="756797"/>
                    <a:pt x="274173" y="727778"/>
                    <a:pt x="268200" y="698675"/>
                  </a:cubicBezTo>
                  <a:lnTo>
                    <a:pt x="262143" y="668205"/>
                  </a:lnTo>
                  <a:cubicBezTo>
                    <a:pt x="261631" y="657366"/>
                    <a:pt x="261290" y="646527"/>
                    <a:pt x="261120" y="635687"/>
                  </a:cubicBezTo>
                  <a:cubicBezTo>
                    <a:pt x="261120" y="630993"/>
                    <a:pt x="261120" y="626299"/>
                    <a:pt x="261120" y="621605"/>
                  </a:cubicBezTo>
                  <a:lnTo>
                    <a:pt x="262314" y="609144"/>
                  </a:lnTo>
                  <a:lnTo>
                    <a:pt x="263679" y="596342"/>
                  </a:lnTo>
                  <a:cubicBezTo>
                    <a:pt x="265044" y="584308"/>
                    <a:pt x="266665" y="572359"/>
                    <a:pt x="268371" y="560325"/>
                  </a:cubicBezTo>
                  <a:cubicBezTo>
                    <a:pt x="269736" y="550766"/>
                    <a:pt x="271272" y="541207"/>
                    <a:pt x="272808" y="531648"/>
                  </a:cubicBezTo>
                  <a:cubicBezTo>
                    <a:pt x="273064" y="531392"/>
                    <a:pt x="273320" y="531135"/>
                    <a:pt x="273576" y="530794"/>
                  </a:cubicBezTo>
                  <a:cubicBezTo>
                    <a:pt x="275708" y="528490"/>
                    <a:pt x="277927" y="526100"/>
                    <a:pt x="280060" y="523796"/>
                  </a:cubicBezTo>
                  <a:lnTo>
                    <a:pt x="279719" y="531648"/>
                  </a:lnTo>
                  <a:cubicBezTo>
                    <a:pt x="279292" y="541975"/>
                    <a:pt x="279121" y="552302"/>
                    <a:pt x="279036" y="562714"/>
                  </a:cubicBezTo>
                  <a:cubicBezTo>
                    <a:pt x="279036" y="573042"/>
                    <a:pt x="279207" y="583454"/>
                    <a:pt x="279633" y="593781"/>
                  </a:cubicBezTo>
                  <a:lnTo>
                    <a:pt x="279633" y="593781"/>
                  </a:lnTo>
                  <a:lnTo>
                    <a:pt x="279633" y="593952"/>
                  </a:lnTo>
                  <a:cubicBezTo>
                    <a:pt x="279633" y="593952"/>
                    <a:pt x="279633" y="594123"/>
                    <a:pt x="279633" y="594123"/>
                  </a:cubicBezTo>
                  <a:lnTo>
                    <a:pt x="279633" y="594123"/>
                  </a:lnTo>
                  <a:cubicBezTo>
                    <a:pt x="280486" y="604450"/>
                    <a:pt x="281595" y="614777"/>
                    <a:pt x="282875" y="625019"/>
                  </a:cubicBezTo>
                  <a:cubicBezTo>
                    <a:pt x="284240" y="635261"/>
                    <a:pt x="285690" y="645502"/>
                    <a:pt x="287397" y="655744"/>
                  </a:cubicBezTo>
                  <a:lnTo>
                    <a:pt x="289189" y="666584"/>
                  </a:lnTo>
                  <a:lnTo>
                    <a:pt x="291151" y="677423"/>
                  </a:lnTo>
                  <a:cubicBezTo>
                    <a:pt x="291151" y="677423"/>
                    <a:pt x="291407" y="677423"/>
                    <a:pt x="291407" y="677423"/>
                  </a:cubicBezTo>
                  <a:lnTo>
                    <a:pt x="290127" y="666413"/>
                  </a:lnTo>
                  <a:lnTo>
                    <a:pt x="288933" y="655403"/>
                  </a:lnTo>
                  <a:cubicBezTo>
                    <a:pt x="287909" y="645161"/>
                    <a:pt x="287141" y="634834"/>
                    <a:pt x="286459" y="624592"/>
                  </a:cubicBezTo>
                  <a:cubicBezTo>
                    <a:pt x="285776" y="614265"/>
                    <a:pt x="285349" y="604023"/>
                    <a:pt x="284837" y="593696"/>
                  </a:cubicBezTo>
                  <a:lnTo>
                    <a:pt x="284837" y="593696"/>
                  </a:lnTo>
                  <a:cubicBezTo>
                    <a:pt x="284837" y="593696"/>
                    <a:pt x="284837" y="593696"/>
                    <a:pt x="284837" y="593696"/>
                  </a:cubicBezTo>
                  <a:lnTo>
                    <a:pt x="284837" y="593696"/>
                  </a:lnTo>
                  <a:cubicBezTo>
                    <a:pt x="284837" y="593696"/>
                    <a:pt x="284837" y="593696"/>
                    <a:pt x="284837" y="593696"/>
                  </a:cubicBezTo>
                  <a:cubicBezTo>
                    <a:pt x="284069" y="583454"/>
                    <a:pt x="283302" y="573127"/>
                    <a:pt x="282619" y="562885"/>
                  </a:cubicBezTo>
                  <a:cubicBezTo>
                    <a:pt x="282022" y="552558"/>
                    <a:pt x="281510" y="542316"/>
                    <a:pt x="281254" y="531989"/>
                  </a:cubicBezTo>
                  <a:lnTo>
                    <a:pt x="281083" y="522942"/>
                  </a:lnTo>
                  <a:cubicBezTo>
                    <a:pt x="286544" y="517053"/>
                    <a:pt x="292089" y="511249"/>
                    <a:pt x="297635" y="505446"/>
                  </a:cubicBezTo>
                  <a:cubicBezTo>
                    <a:pt x="297464" y="507238"/>
                    <a:pt x="297379" y="508945"/>
                    <a:pt x="297209" y="510737"/>
                  </a:cubicBezTo>
                  <a:cubicBezTo>
                    <a:pt x="293966" y="513895"/>
                    <a:pt x="290639" y="517138"/>
                    <a:pt x="287397" y="520296"/>
                  </a:cubicBezTo>
                  <a:cubicBezTo>
                    <a:pt x="287397" y="520296"/>
                    <a:pt x="287397" y="520552"/>
                    <a:pt x="287568" y="520467"/>
                  </a:cubicBezTo>
                  <a:cubicBezTo>
                    <a:pt x="290810" y="517736"/>
                    <a:pt x="293966" y="515005"/>
                    <a:pt x="297123" y="512188"/>
                  </a:cubicBezTo>
                  <a:cubicBezTo>
                    <a:pt x="296185" y="525076"/>
                    <a:pt x="295246" y="537878"/>
                    <a:pt x="294308" y="550766"/>
                  </a:cubicBezTo>
                  <a:lnTo>
                    <a:pt x="292772" y="570310"/>
                  </a:lnTo>
                  <a:cubicBezTo>
                    <a:pt x="292772" y="570310"/>
                    <a:pt x="292943" y="570396"/>
                    <a:pt x="293028" y="570310"/>
                  </a:cubicBezTo>
                  <a:lnTo>
                    <a:pt x="295843" y="551022"/>
                  </a:lnTo>
                  <a:cubicBezTo>
                    <a:pt x="297976" y="536683"/>
                    <a:pt x="300109" y="522259"/>
                    <a:pt x="302072" y="507835"/>
                  </a:cubicBezTo>
                  <a:cubicBezTo>
                    <a:pt x="302754" y="507238"/>
                    <a:pt x="303437" y="506640"/>
                    <a:pt x="304119" y="506043"/>
                  </a:cubicBezTo>
                  <a:cubicBezTo>
                    <a:pt x="305143" y="508689"/>
                    <a:pt x="306167" y="511335"/>
                    <a:pt x="307191" y="514066"/>
                  </a:cubicBezTo>
                  <a:cubicBezTo>
                    <a:pt x="307191" y="514066"/>
                    <a:pt x="307447" y="514066"/>
                    <a:pt x="307361" y="514066"/>
                  </a:cubicBezTo>
                  <a:cubicBezTo>
                    <a:pt x="306593" y="511164"/>
                    <a:pt x="305740" y="508262"/>
                    <a:pt x="304887" y="505360"/>
                  </a:cubicBezTo>
                  <a:cubicBezTo>
                    <a:pt x="304972" y="505275"/>
                    <a:pt x="305143" y="505190"/>
                    <a:pt x="305228" y="505019"/>
                  </a:cubicBezTo>
                  <a:cubicBezTo>
                    <a:pt x="307020" y="503397"/>
                    <a:pt x="308812" y="501861"/>
                    <a:pt x="310689" y="500239"/>
                  </a:cubicBezTo>
                  <a:cubicBezTo>
                    <a:pt x="308812" y="516712"/>
                    <a:pt x="307617" y="533355"/>
                    <a:pt x="306849" y="549827"/>
                  </a:cubicBezTo>
                  <a:cubicBezTo>
                    <a:pt x="306508" y="555972"/>
                    <a:pt x="306338" y="562032"/>
                    <a:pt x="306167" y="568177"/>
                  </a:cubicBezTo>
                  <a:cubicBezTo>
                    <a:pt x="306167" y="568177"/>
                    <a:pt x="306423" y="568262"/>
                    <a:pt x="306423" y="568177"/>
                  </a:cubicBezTo>
                  <a:cubicBezTo>
                    <a:pt x="307020" y="562117"/>
                    <a:pt x="307702" y="556057"/>
                    <a:pt x="308471" y="549998"/>
                  </a:cubicBezTo>
                  <a:cubicBezTo>
                    <a:pt x="310603" y="533013"/>
                    <a:pt x="313334" y="516114"/>
                    <a:pt x="316149" y="499215"/>
                  </a:cubicBezTo>
                  <a:lnTo>
                    <a:pt x="316149" y="499215"/>
                  </a:lnTo>
                  <a:cubicBezTo>
                    <a:pt x="316149" y="499215"/>
                    <a:pt x="316149" y="499130"/>
                    <a:pt x="316149" y="499130"/>
                  </a:cubicBezTo>
                  <a:lnTo>
                    <a:pt x="316149" y="499130"/>
                  </a:lnTo>
                  <a:cubicBezTo>
                    <a:pt x="316149" y="499130"/>
                    <a:pt x="316149" y="499044"/>
                    <a:pt x="316149" y="499044"/>
                  </a:cubicBezTo>
                  <a:cubicBezTo>
                    <a:pt x="316320" y="497679"/>
                    <a:pt x="316490" y="496399"/>
                    <a:pt x="316661" y="495033"/>
                  </a:cubicBezTo>
                  <a:cubicBezTo>
                    <a:pt x="320842" y="491278"/>
                    <a:pt x="325022" y="487608"/>
                    <a:pt x="329203" y="483852"/>
                  </a:cubicBezTo>
                  <a:lnTo>
                    <a:pt x="316831" y="496825"/>
                  </a:lnTo>
                  <a:cubicBezTo>
                    <a:pt x="316831" y="496825"/>
                    <a:pt x="316831" y="497081"/>
                    <a:pt x="317002" y="496996"/>
                  </a:cubicBezTo>
                  <a:lnTo>
                    <a:pt x="334578" y="480524"/>
                  </a:lnTo>
                  <a:cubicBezTo>
                    <a:pt x="337137" y="478134"/>
                    <a:pt x="339782" y="475659"/>
                    <a:pt x="342341" y="473269"/>
                  </a:cubicBezTo>
                  <a:cubicBezTo>
                    <a:pt x="341147" y="480353"/>
                    <a:pt x="339953" y="487437"/>
                    <a:pt x="338843" y="494521"/>
                  </a:cubicBezTo>
                  <a:lnTo>
                    <a:pt x="338843" y="494521"/>
                  </a:lnTo>
                  <a:cubicBezTo>
                    <a:pt x="338843" y="494521"/>
                    <a:pt x="338843" y="494521"/>
                    <a:pt x="338843" y="494521"/>
                  </a:cubicBezTo>
                  <a:cubicBezTo>
                    <a:pt x="338843" y="494521"/>
                    <a:pt x="338843" y="494521"/>
                    <a:pt x="338843" y="494521"/>
                  </a:cubicBezTo>
                  <a:lnTo>
                    <a:pt x="338843" y="494521"/>
                  </a:lnTo>
                  <a:cubicBezTo>
                    <a:pt x="336796" y="512444"/>
                    <a:pt x="335175" y="530367"/>
                    <a:pt x="333383" y="548291"/>
                  </a:cubicBezTo>
                  <a:lnTo>
                    <a:pt x="331421" y="567494"/>
                  </a:lnTo>
                  <a:cubicBezTo>
                    <a:pt x="331421" y="567494"/>
                    <a:pt x="331591" y="567579"/>
                    <a:pt x="331677" y="567494"/>
                  </a:cubicBezTo>
                  <a:lnTo>
                    <a:pt x="334919" y="548632"/>
                  </a:lnTo>
                  <a:cubicBezTo>
                    <a:pt x="337990" y="530879"/>
                    <a:pt x="341232" y="513127"/>
                    <a:pt x="344048" y="495375"/>
                  </a:cubicBezTo>
                  <a:cubicBezTo>
                    <a:pt x="344048" y="495375"/>
                    <a:pt x="344048" y="495375"/>
                    <a:pt x="344048" y="495375"/>
                  </a:cubicBezTo>
                  <a:cubicBezTo>
                    <a:pt x="344048" y="495375"/>
                    <a:pt x="344048" y="495289"/>
                    <a:pt x="344048" y="495204"/>
                  </a:cubicBezTo>
                  <a:cubicBezTo>
                    <a:pt x="344048" y="495204"/>
                    <a:pt x="344048" y="495119"/>
                    <a:pt x="344048" y="495033"/>
                  </a:cubicBezTo>
                  <a:cubicBezTo>
                    <a:pt x="344048" y="495033"/>
                    <a:pt x="344048" y="495033"/>
                    <a:pt x="344048" y="495033"/>
                  </a:cubicBezTo>
                  <a:cubicBezTo>
                    <a:pt x="345071" y="486413"/>
                    <a:pt x="345924" y="477707"/>
                    <a:pt x="346778" y="469087"/>
                  </a:cubicBezTo>
                  <a:cubicBezTo>
                    <a:pt x="354712" y="461662"/>
                    <a:pt x="362647" y="454237"/>
                    <a:pt x="370581" y="446811"/>
                  </a:cubicBezTo>
                  <a:cubicBezTo>
                    <a:pt x="375359" y="446470"/>
                    <a:pt x="379966" y="445446"/>
                    <a:pt x="384488" y="443909"/>
                  </a:cubicBezTo>
                  <a:cubicBezTo>
                    <a:pt x="383123" y="445275"/>
                    <a:pt x="381758" y="446555"/>
                    <a:pt x="380393" y="447921"/>
                  </a:cubicBezTo>
                  <a:cubicBezTo>
                    <a:pt x="380393" y="447921"/>
                    <a:pt x="380393" y="448177"/>
                    <a:pt x="380564" y="448091"/>
                  </a:cubicBezTo>
                  <a:cubicBezTo>
                    <a:pt x="382355" y="446470"/>
                    <a:pt x="384147" y="444934"/>
                    <a:pt x="385938" y="443397"/>
                  </a:cubicBezTo>
                  <a:cubicBezTo>
                    <a:pt x="391740" y="441264"/>
                    <a:pt x="397371" y="438276"/>
                    <a:pt x="402917" y="435118"/>
                  </a:cubicBezTo>
                  <a:cubicBezTo>
                    <a:pt x="415117" y="428035"/>
                    <a:pt x="425440" y="419414"/>
                    <a:pt x="429194" y="406185"/>
                  </a:cubicBezTo>
                  <a:cubicBezTo>
                    <a:pt x="435423" y="400979"/>
                    <a:pt x="441651" y="395773"/>
                    <a:pt x="447793" y="390481"/>
                  </a:cubicBezTo>
                  <a:lnTo>
                    <a:pt x="447793" y="390481"/>
                  </a:lnTo>
                  <a:cubicBezTo>
                    <a:pt x="447793" y="390481"/>
                    <a:pt x="447879" y="390396"/>
                    <a:pt x="447879" y="390396"/>
                  </a:cubicBezTo>
                  <a:lnTo>
                    <a:pt x="447964" y="390396"/>
                  </a:lnTo>
                  <a:cubicBezTo>
                    <a:pt x="447964" y="390396"/>
                    <a:pt x="447964" y="390311"/>
                    <a:pt x="447964" y="390311"/>
                  </a:cubicBezTo>
                  <a:cubicBezTo>
                    <a:pt x="464089" y="375716"/>
                    <a:pt x="480299" y="361036"/>
                    <a:pt x="496680" y="346698"/>
                  </a:cubicBezTo>
                  <a:cubicBezTo>
                    <a:pt x="502482" y="341662"/>
                    <a:pt x="508369" y="336541"/>
                    <a:pt x="514256" y="331591"/>
                  </a:cubicBezTo>
                  <a:cubicBezTo>
                    <a:pt x="514256" y="331591"/>
                    <a:pt x="514256" y="331335"/>
                    <a:pt x="514085" y="331420"/>
                  </a:cubicBezTo>
                  <a:cubicBezTo>
                    <a:pt x="507857" y="336114"/>
                    <a:pt x="501714" y="340894"/>
                    <a:pt x="495571" y="345673"/>
                  </a:cubicBezTo>
                  <a:cubicBezTo>
                    <a:pt x="478337" y="358988"/>
                    <a:pt x="461188" y="372473"/>
                    <a:pt x="444466" y="386555"/>
                  </a:cubicBezTo>
                  <a:lnTo>
                    <a:pt x="444466" y="386555"/>
                  </a:lnTo>
                  <a:cubicBezTo>
                    <a:pt x="444466" y="386555"/>
                    <a:pt x="444466" y="386555"/>
                    <a:pt x="444466" y="386555"/>
                  </a:cubicBezTo>
                  <a:lnTo>
                    <a:pt x="444466" y="386555"/>
                  </a:lnTo>
                  <a:cubicBezTo>
                    <a:pt x="444466" y="386555"/>
                    <a:pt x="444466" y="386555"/>
                    <a:pt x="444466" y="386555"/>
                  </a:cubicBezTo>
                  <a:cubicBezTo>
                    <a:pt x="439688" y="390908"/>
                    <a:pt x="434911" y="395346"/>
                    <a:pt x="430133" y="399784"/>
                  </a:cubicBezTo>
                  <a:cubicBezTo>
                    <a:pt x="425952" y="400638"/>
                    <a:pt x="421942" y="401833"/>
                    <a:pt x="417932" y="403369"/>
                  </a:cubicBezTo>
                  <a:cubicBezTo>
                    <a:pt x="421857" y="399528"/>
                    <a:pt x="425782" y="395687"/>
                    <a:pt x="429706" y="391762"/>
                  </a:cubicBezTo>
                  <a:cubicBezTo>
                    <a:pt x="429706" y="391762"/>
                    <a:pt x="429706" y="391762"/>
                    <a:pt x="429706" y="391762"/>
                  </a:cubicBezTo>
                  <a:cubicBezTo>
                    <a:pt x="429706" y="391762"/>
                    <a:pt x="429706" y="391762"/>
                    <a:pt x="429791" y="391676"/>
                  </a:cubicBezTo>
                  <a:cubicBezTo>
                    <a:pt x="429791" y="391676"/>
                    <a:pt x="429791" y="391676"/>
                    <a:pt x="429877" y="391591"/>
                  </a:cubicBezTo>
                  <a:lnTo>
                    <a:pt x="429877" y="391591"/>
                  </a:lnTo>
                  <a:cubicBezTo>
                    <a:pt x="442077" y="378362"/>
                    <a:pt x="453936" y="364877"/>
                    <a:pt x="465881" y="351562"/>
                  </a:cubicBezTo>
                  <a:lnTo>
                    <a:pt x="478678" y="337309"/>
                  </a:lnTo>
                  <a:cubicBezTo>
                    <a:pt x="478678" y="337309"/>
                    <a:pt x="478593" y="337138"/>
                    <a:pt x="478508" y="337138"/>
                  </a:cubicBezTo>
                  <a:lnTo>
                    <a:pt x="464686" y="350538"/>
                  </a:lnTo>
                  <a:cubicBezTo>
                    <a:pt x="456155" y="358732"/>
                    <a:pt x="447623" y="367010"/>
                    <a:pt x="439091" y="375204"/>
                  </a:cubicBezTo>
                  <a:lnTo>
                    <a:pt x="429877" y="383909"/>
                  </a:lnTo>
                  <a:cubicBezTo>
                    <a:pt x="419553" y="393554"/>
                    <a:pt x="409145" y="403284"/>
                    <a:pt x="398821" y="412928"/>
                  </a:cubicBezTo>
                  <a:cubicBezTo>
                    <a:pt x="401039" y="410026"/>
                    <a:pt x="403172" y="407210"/>
                    <a:pt x="405305" y="404308"/>
                  </a:cubicBezTo>
                  <a:cubicBezTo>
                    <a:pt x="408462" y="400638"/>
                    <a:pt x="411704" y="396968"/>
                    <a:pt x="414861" y="393298"/>
                  </a:cubicBezTo>
                  <a:cubicBezTo>
                    <a:pt x="414861" y="393298"/>
                    <a:pt x="414775" y="393042"/>
                    <a:pt x="414691" y="393127"/>
                  </a:cubicBezTo>
                  <a:cubicBezTo>
                    <a:pt x="413154" y="394749"/>
                    <a:pt x="411619" y="396370"/>
                    <a:pt x="410083" y="397907"/>
                  </a:cubicBezTo>
                  <a:cubicBezTo>
                    <a:pt x="411448" y="396029"/>
                    <a:pt x="412813" y="394237"/>
                    <a:pt x="414178" y="392359"/>
                  </a:cubicBezTo>
                  <a:cubicBezTo>
                    <a:pt x="414178" y="392359"/>
                    <a:pt x="414178" y="392359"/>
                    <a:pt x="414178" y="392359"/>
                  </a:cubicBezTo>
                  <a:cubicBezTo>
                    <a:pt x="414178" y="392359"/>
                    <a:pt x="414178" y="392359"/>
                    <a:pt x="414178" y="392359"/>
                  </a:cubicBezTo>
                  <a:cubicBezTo>
                    <a:pt x="414178" y="392359"/>
                    <a:pt x="414178" y="392359"/>
                    <a:pt x="414178" y="392359"/>
                  </a:cubicBezTo>
                  <a:cubicBezTo>
                    <a:pt x="414178" y="392359"/>
                    <a:pt x="414178" y="392359"/>
                    <a:pt x="414178" y="392359"/>
                  </a:cubicBezTo>
                  <a:cubicBezTo>
                    <a:pt x="421089" y="381605"/>
                    <a:pt x="427744" y="370595"/>
                    <a:pt x="434484" y="359670"/>
                  </a:cubicBezTo>
                  <a:cubicBezTo>
                    <a:pt x="439177" y="354464"/>
                    <a:pt x="443784" y="349087"/>
                    <a:pt x="448305" y="343710"/>
                  </a:cubicBezTo>
                  <a:cubicBezTo>
                    <a:pt x="456837" y="333468"/>
                    <a:pt x="464089" y="322117"/>
                    <a:pt x="472194" y="311449"/>
                  </a:cubicBezTo>
                  <a:cubicBezTo>
                    <a:pt x="474413" y="308461"/>
                    <a:pt x="477313" y="305560"/>
                    <a:pt x="480555" y="303938"/>
                  </a:cubicBezTo>
                  <a:cubicBezTo>
                    <a:pt x="519289" y="284820"/>
                    <a:pt x="559217" y="283198"/>
                    <a:pt x="600085" y="296427"/>
                  </a:cubicBezTo>
                  <a:cubicBezTo>
                    <a:pt x="652555" y="313412"/>
                    <a:pt x="693422" y="345161"/>
                    <a:pt x="722003" y="392359"/>
                  </a:cubicBezTo>
                  <a:cubicBezTo>
                    <a:pt x="731217" y="407551"/>
                    <a:pt x="734886" y="424791"/>
                    <a:pt x="739323" y="441690"/>
                  </a:cubicBezTo>
                  <a:close/>
                  <a:moveTo>
                    <a:pt x="347034" y="836256"/>
                  </a:moveTo>
                  <a:cubicBezTo>
                    <a:pt x="345412" y="834635"/>
                    <a:pt x="343707" y="833013"/>
                    <a:pt x="342086" y="831391"/>
                  </a:cubicBezTo>
                  <a:cubicBezTo>
                    <a:pt x="342000" y="830709"/>
                    <a:pt x="341829" y="830111"/>
                    <a:pt x="341744" y="829428"/>
                  </a:cubicBezTo>
                  <a:cubicBezTo>
                    <a:pt x="343450" y="831733"/>
                    <a:pt x="345242" y="833952"/>
                    <a:pt x="347034" y="836256"/>
                  </a:cubicBezTo>
                  <a:lnTo>
                    <a:pt x="347034" y="836256"/>
                  </a:lnTo>
                  <a:cubicBezTo>
                    <a:pt x="347034" y="836256"/>
                    <a:pt x="347034" y="836256"/>
                    <a:pt x="347034" y="836256"/>
                  </a:cubicBezTo>
                  <a:close/>
                  <a:moveTo>
                    <a:pt x="357272" y="853497"/>
                  </a:moveTo>
                  <a:lnTo>
                    <a:pt x="357272" y="853497"/>
                  </a:lnTo>
                  <a:cubicBezTo>
                    <a:pt x="357272" y="853497"/>
                    <a:pt x="357272" y="853497"/>
                    <a:pt x="357272" y="853497"/>
                  </a:cubicBezTo>
                  <a:lnTo>
                    <a:pt x="357272" y="853497"/>
                  </a:lnTo>
                  <a:cubicBezTo>
                    <a:pt x="357272" y="853497"/>
                    <a:pt x="357272" y="853497"/>
                    <a:pt x="357272" y="853497"/>
                  </a:cubicBezTo>
                  <a:cubicBezTo>
                    <a:pt x="360087" y="856142"/>
                    <a:pt x="362903" y="858874"/>
                    <a:pt x="365718" y="861519"/>
                  </a:cubicBezTo>
                  <a:cubicBezTo>
                    <a:pt x="366060" y="865958"/>
                    <a:pt x="366486" y="870396"/>
                    <a:pt x="366913" y="874834"/>
                  </a:cubicBezTo>
                  <a:lnTo>
                    <a:pt x="366913" y="874834"/>
                  </a:lnTo>
                  <a:cubicBezTo>
                    <a:pt x="366913" y="874834"/>
                    <a:pt x="366913" y="874919"/>
                    <a:pt x="366913" y="874919"/>
                  </a:cubicBezTo>
                  <a:lnTo>
                    <a:pt x="366913" y="874919"/>
                  </a:lnTo>
                  <a:cubicBezTo>
                    <a:pt x="367254" y="877736"/>
                    <a:pt x="367681" y="880467"/>
                    <a:pt x="368022" y="883283"/>
                  </a:cubicBezTo>
                  <a:cubicBezTo>
                    <a:pt x="366998" y="882259"/>
                    <a:pt x="365974" y="881235"/>
                    <a:pt x="364950" y="880296"/>
                  </a:cubicBezTo>
                  <a:cubicBezTo>
                    <a:pt x="359575" y="875090"/>
                    <a:pt x="354371" y="869798"/>
                    <a:pt x="349082" y="864421"/>
                  </a:cubicBezTo>
                  <a:cubicBezTo>
                    <a:pt x="347204" y="855972"/>
                    <a:pt x="345412" y="847608"/>
                    <a:pt x="343621" y="839158"/>
                  </a:cubicBezTo>
                  <a:cubicBezTo>
                    <a:pt x="348143" y="844023"/>
                    <a:pt x="352665" y="848802"/>
                    <a:pt x="357186" y="853497"/>
                  </a:cubicBezTo>
                  <a:close/>
                  <a:moveTo>
                    <a:pt x="372117" y="874236"/>
                  </a:moveTo>
                  <a:cubicBezTo>
                    <a:pt x="371776" y="871676"/>
                    <a:pt x="371435" y="869115"/>
                    <a:pt x="371093" y="866470"/>
                  </a:cubicBezTo>
                  <a:cubicBezTo>
                    <a:pt x="374079" y="869201"/>
                    <a:pt x="377065" y="871932"/>
                    <a:pt x="380051" y="874663"/>
                  </a:cubicBezTo>
                  <a:cubicBezTo>
                    <a:pt x="381160" y="882686"/>
                    <a:pt x="382611" y="890623"/>
                    <a:pt x="384147" y="898561"/>
                  </a:cubicBezTo>
                  <a:lnTo>
                    <a:pt x="384147" y="898561"/>
                  </a:lnTo>
                  <a:cubicBezTo>
                    <a:pt x="380478" y="895147"/>
                    <a:pt x="376895" y="891818"/>
                    <a:pt x="373397" y="888404"/>
                  </a:cubicBezTo>
                  <a:cubicBezTo>
                    <a:pt x="372970" y="883795"/>
                    <a:pt x="372629" y="879101"/>
                    <a:pt x="372202" y="874492"/>
                  </a:cubicBezTo>
                  <a:lnTo>
                    <a:pt x="372202" y="874492"/>
                  </a:lnTo>
                  <a:cubicBezTo>
                    <a:pt x="372202" y="874492"/>
                    <a:pt x="372202" y="874322"/>
                    <a:pt x="372202" y="874322"/>
                  </a:cubicBezTo>
                  <a:lnTo>
                    <a:pt x="372202" y="874151"/>
                  </a:lnTo>
                  <a:cubicBezTo>
                    <a:pt x="372202" y="874151"/>
                    <a:pt x="372202" y="874151"/>
                    <a:pt x="372202" y="874151"/>
                  </a:cubicBezTo>
                  <a:close/>
                  <a:moveTo>
                    <a:pt x="386706" y="844279"/>
                  </a:moveTo>
                  <a:lnTo>
                    <a:pt x="381587" y="838475"/>
                  </a:lnTo>
                  <a:cubicBezTo>
                    <a:pt x="381587" y="838475"/>
                    <a:pt x="381160" y="837963"/>
                    <a:pt x="380905" y="837622"/>
                  </a:cubicBezTo>
                  <a:cubicBezTo>
                    <a:pt x="380393" y="832074"/>
                    <a:pt x="379966" y="826526"/>
                    <a:pt x="379625" y="820894"/>
                  </a:cubicBezTo>
                  <a:cubicBezTo>
                    <a:pt x="379455" y="817992"/>
                    <a:pt x="379284" y="815090"/>
                    <a:pt x="379198" y="812103"/>
                  </a:cubicBezTo>
                  <a:cubicBezTo>
                    <a:pt x="385000" y="825332"/>
                    <a:pt x="391058" y="838475"/>
                    <a:pt x="397968" y="851192"/>
                  </a:cubicBezTo>
                  <a:lnTo>
                    <a:pt x="397968" y="851192"/>
                  </a:lnTo>
                  <a:cubicBezTo>
                    <a:pt x="397968" y="851192"/>
                    <a:pt x="397968" y="851278"/>
                    <a:pt x="397968" y="851278"/>
                  </a:cubicBezTo>
                  <a:lnTo>
                    <a:pt x="397968" y="851278"/>
                  </a:lnTo>
                  <a:cubicBezTo>
                    <a:pt x="397968" y="851278"/>
                    <a:pt x="397968" y="851363"/>
                    <a:pt x="397968" y="851363"/>
                  </a:cubicBezTo>
                  <a:cubicBezTo>
                    <a:pt x="397968" y="851363"/>
                    <a:pt x="397968" y="851363"/>
                    <a:pt x="397968" y="851363"/>
                  </a:cubicBezTo>
                  <a:cubicBezTo>
                    <a:pt x="397968" y="855972"/>
                    <a:pt x="397968" y="860495"/>
                    <a:pt x="398054" y="865104"/>
                  </a:cubicBezTo>
                  <a:lnTo>
                    <a:pt x="398054" y="865104"/>
                  </a:lnTo>
                  <a:cubicBezTo>
                    <a:pt x="398054" y="865104"/>
                    <a:pt x="398054" y="865189"/>
                    <a:pt x="398054" y="865189"/>
                  </a:cubicBezTo>
                  <a:lnTo>
                    <a:pt x="398054" y="865189"/>
                  </a:lnTo>
                  <a:cubicBezTo>
                    <a:pt x="398480" y="872871"/>
                    <a:pt x="398907" y="880637"/>
                    <a:pt x="399418" y="888319"/>
                  </a:cubicBezTo>
                  <a:cubicBezTo>
                    <a:pt x="395067" y="884137"/>
                    <a:pt x="390801" y="879869"/>
                    <a:pt x="386535" y="875687"/>
                  </a:cubicBezTo>
                  <a:cubicBezTo>
                    <a:pt x="386535" y="875687"/>
                    <a:pt x="386535" y="875687"/>
                    <a:pt x="386450" y="875602"/>
                  </a:cubicBezTo>
                  <a:lnTo>
                    <a:pt x="391143" y="879784"/>
                  </a:lnTo>
                  <a:lnTo>
                    <a:pt x="398224" y="885929"/>
                  </a:lnTo>
                  <a:cubicBezTo>
                    <a:pt x="398224" y="885929"/>
                    <a:pt x="398395" y="885844"/>
                    <a:pt x="398395" y="885758"/>
                  </a:cubicBezTo>
                  <a:lnTo>
                    <a:pt x="391825" y="879187"/>
                  </a:lnTo>
                  <a:lnTo>
                    <a:pt x="385341" y="872529"/>
                  </a:lnTo>
                  <a:cubicBezTo>
                    <a:pt x="385341" y="872529"/>
                    <a:pt x="385085" y="872188"/>
                    <a:pt x="384914" y="872103"/>
                  </a:cubicBezTo>
                  <a:cubicBezTo>
                    <a:pt x="383464" y="861434"/>
                    <a:pt x="382099" y="850766"/>
                    <a:pt x="381076" y="840097"/>
                  </a:cubicBezTo>
                  <a:lnTo>
                    <a:pt x="386024" y="844791"/>
                  </a:lnTo>
                  <a:lnTo>
                    <a:pt x="391740" y="849997"/>
                  </a:lnTo>
                  <a:cubicBezTo>
                    <a:pt x="391740" y="849997"/>
                    <a:pt x="391910" y="849912"/>
                    <a:pt x="391910" y="849827"/>
                  </a:cubicBezTo>
                  <a:lnTo>
                    <a:pt x="386706" y="844194"/>
                  </a:lnTo>
                  <a:close/>
                  <a:moveTo>
                    <a:pt x="403343" y="865019"/>
                  </a:moveTo>
                  <a:cubicBezTo>
                    <a:pt x="403258" y="863226"/>
                    <a:pt x="403172" y="861434"/>
                    <a:pt x="403002" y="859556"/>
                  </a:cubicBezTo>
                  <a:cubicBezTo>
                    <a:pt x="407865" y="867152"/>
                    <a:pt x="412899" y="874578"/>
                    <a:pt x="418103" y="881832"/>
                  </a:cubicBezTo>
                  <a:cubicBezTo>
                    <a:pt x="417762" y="888148"/>
                    <a:pt x="417335" y="894549"/>
                    <a:pt x="416994" y="900865"/>
                  </a:cubicBezTo>
                  <a:lnTo>
                    <a:pt x="416994" y="900865"/>
                  </a:lnTo>
                  <a:cubicBezTo>
                    <a:pt x="416994" y="900865"/>
                    <a:pt x="416994" y="900865"/>
                    <a:pt x="416994" y="900865"/>
                  </a:cubicBezTo>
                  <a:lnTo>
                    <a:pt x="416994" y="900865"/>
                  </a:lnTo>
                  <a:cubicBezTo>
                    <a:pt x="416994" y="902231"/>
                    <a:pt x="416994" y="903596"/>
                    <a:pt x="416994" y="905047"/>
                  </a:cubicBezTo>
                  <a:lnTo>
                    <a:pt x="412728" y="901036"/>
                  </a:lnTo>
                  <a:cubicBezTo>
                    <a:pt x="409657" y="898134"/>
                    <a:pt x="406671" y="895232"/>
                    <a:pt x="403599" y="892330"/>
                  </a:cubicBezTo>
                  <a:cubicBezTo>
                    <a:pt x="403514" y="883283"/>
                    <a:pt x="403429" y="874236"/>
                    <a:pt x="403343" y="865189"/>
                  </a:cubicBezTo>
                  <a:lnTo>
                    <a:pt x="403343" y="865189"/>
                  </a:lnTo>
                  <a:lnTo>
                    <a:pt x="403343" y="865019"/>
                  </a:lnTo>
                  <a:cubicBezTo>
                    <a:pt x="403343" y="865019"/>
                    <a:pt x="403343" y="864848"/>
                    <a:pt x="403343" y="864848"/>
                  </a:cubicBezTo>
                  <a:lnTo>
                    <a:pt x="403343" y="864848"/>
                  </a:lnTo>
                  <a:close/>
                  <a:moveTo>
                    <a:pt x="428512" y="894720"/>
                  </a:moveTo>
                  <a:cubicBezTo>
                    <a:pt x="428853" y="892842"/>
                    <a:pt x="429109" y="890965"/>
                    <a:pt x="429450" y="889087"/>
                  </a:cubicBezTo>
                  <a:lnTo>
                    <a:pt x="429450" y="889087"/>
                  </a:lnTo>
                  <a:cubicBezTo>
                    <a:pt x="429450" y="889087"/>
                    <a:pt x="429450" y="889002"/>
                    <a:pt x="429450" y="889002"/>
                  </a:cubicBezTo>
                  <a:lnTo>
                    <a:pt x="429450" y="889002"/>
                  </a:lnTo>
                  <a:cubicBezTo>
                    <a:pt x="429450" y="889002"/>
                    <a:pt x="429450" y="888916"/>
                    <a:pt x="429450" y="888916"/>
                  </a:cubicBezTo>
                  <a:cubicBezTo>
                    <a:pt x="430303" y="881576"/>
                    <a:pt x="431071" y="874151"/>
                    <a:pt x="432010" y="866811"/>
                  </a:cubicBezTo>
                  <a:cubicBezTo>
                    <a:pt x="434484" y="872956"/>
                    <a:pt x="437214" y="878930"/>
                    <a:pt x="440030" y="884905"/>
                  </a:cubicBezTo>
                  <a:cubicBezTo>
                    <a:pt x="439006" y="887551"/>
                    <a:pt x="437982" y="890196"/>
                    <a:pt x="437044" y="892842"/>
                  </a:cubicBezTo>
                  <a:lnTo>
                    <a:pt x="437044" y="892842"/>
                  </a:lnTo>
                  <a:cubicBezTo>
                    <a:pt x="437044" y="892842"/>
                    <a:pt x="437044" y="892842"/>
                    <a:pt x="437044" y="892842"/>
                  </a:cubicBezTo>
                  <a:lnTo>
                    <a:pt x="437044" y="892842"/>
                  </a:lnTo>
                  <a:cubicBezTo>
                    <a:pt x="437044" y="892842"/>
                    <a:pt x="437044" y="892842"/>
                    <a:pt x="437044" y="892842"/>
                  </a:cubicBezTo>
                  <a:cubicBezTo>
                    <a:pt x="434655" y="901036"/>
                    <a:pt x="432607" y="909315"/>
                    <a:pt x="430730" y="917679"/>
                  </a:cubicBezTo>
                  <a:lnTo>
                    <a:pt x="425525" y="912984"/>
                  </a:lnTo>
                  <a:cubicBezTo>
                    <a:pt x="426379" y="907266"/>
                    <a:pt x="427232" y="901548"/>
                    <a:pt x="428170" y="895829"/>
                  </a:cubicBezTo>
                  <a:cubicBezTo>
                    <a:pt x="429450" y="897536"/>
                    <a:pt x="430730" y="899329"/>
                    <a:pt x="432010" y="901036"/>
                  </a:cubicBezTo>
                  <a:cubicBezTo>
                    <a:pt x="432010" y="901036"/>
                    <a:pt x="432266" y="901036"/>
                    <a:pt x="432180" y="900865"/>
                  </a:cubicBezTo>
                  <a:cubicBezTo>
                    <a:pt x="430901" y="898817"/>
                    <a:pt x="429621" y="896768"/>
                    <a:pt x="428341" y="894635"/>
                  </a:cubicBezTo>
                  <a:close/>
                  <a:moveTo>
                    <a:pt x="401637" y="916911"/>
                  </a:moveTo>
                  <a:cubicBezTo>
                    <a:pt x="401893" y="920410"/>
                    <a:pt x="402149" y="923909"/>
                    <a:pt x="402490" y="927408"/>
                  </a:cubicBezTo>
                  <a:lnTo>
                    <a:pt x="403343" y="938333"/>
                  </a:lnTo>
                  <a:cubicBezTo>
                    <a:pt x="399418" y="935004"/>
                    <a:pt x="395494" y="931676"/>
                    <a:pt x="391569" y="928347"/>
                  </a:cubicBezTo>
                  <a:cubicBezTo>
                    <a:pt x="391569" y="926982"/>
                    <a:pt x="391399" y="925616"/>
                    <a:pt x="391313" y="924251"/>
                  </a:cubicBezTo>
                  <a:cubicBezTo>
                    <a:pt x="390887" y="919898"/>
                    <a:pt x="390204" y="915630"/>
                    <a:pt x="389607" y="911363"/>
                  </a:cubicBezTo>
                  <a:lnTo>
                    <a:pt x="388839" y="906071"/>
                  </a:lnTo>
                  <a:lnTo>
                    <a:pt x="401637" y="916996"/>
                  </a:lnTo>
                  <a:close/>
                  <a:moveTo>
                    <a:pt x="388327" y="902487"/>
                  </a:moveTo>
                  <a:lnTo>
                    <a:pt x="387815" y="898390"/>
                  </a:lnTo>
                  <a:cubicBezTo>
                    <a:pt x="387047" y="892245"/>
                    <a:pt x="386365" y="886014"/>
                    <a:pt x="385768" y="879869"/>
                  </a:cubicBezTo>
                  <a:cubicBezTo>
                    <a:pt x="390460" y="883966"/>
                    <a:pt x="395153" y="888063"/>
                    <a:pt x="399845" y="892159"/>
                  </a:cubicBezTo>
                  <a:cubicBezTo>
                    <a:pt x="400357" y="899670"/>
                    <a:pt x="400954" y="907181"/>
                    <a:pt x="401466" y="914606"/>
                  </a:cubicBezTo>
                  <a:lnTo>
                    <a:pt x="388327" y="902487"/>
                  </a:lnTo>
                  <a:close/>
                  <a:moveTo>
                    <a:pt x="403941" y="927408"/>
                  </a:moveTo>
                  <a:cubicBezTo>
                    <a:pt x="403941" y="924592"/>
                    <a:pt x="403941" y="921690"/>
                    <a:pt x="403941" y="918874"/>
                  </a:cubicBezTo>
                  <a:lnTo>
                    <a:pt x="416738" y="929883"/>
                  </a:lnTo>
                  <a:lnTo>
                    <a:pt x="417079" y="930139"/>
                  </a:lnTo>
                  <a:cubicBezTo>
                    <a:pt x="417079" y="933212"/>
                    <a:pt x="417079" y="936199"/>
                    <a:pt x="416994" y="939272"/>
                  </a:cubicBezTo>
                  <a:cubicBezTo>
                    <a:pt x="416994" y="942600"/>
                    <a:pt x="416823" y="945929"/>
                    <a:pt x="416653" y="949258"/>
                  </a:cubicBezTo>
                  <a:lnTo>
                    <a:pt x="405050" y="939699"/>
                  </a:lnTo>
                  <a:cubicBezTo>
                    <a:pt x="405050" y="939699"/>
                    <a:pt x="404538" y="939272"/>
                    <a:pt x="404282" y="939101"/>
                  </a:cubicBezTo>
                  <a:lnTo>
                    <a:pt x="404026" y="927494"/>
                  </a:lnTo>
                  <a:close/>
                  <a:moveTo>
                    <a:pt x="403855" y="916825"/>
                  </a:moveTo>
                  <a:cubicBezTo>
                    <a:pt x="403855" y="909656"/>
                    <a:pt x="403684" y="902572"/>
                    <a:pt x="403684" y="895403"/>
                  </a:cubicBezTo>
                  <a:cubicBezTo>
                    <a:pt x="406329" y="897707"/>
                    <a:pt x="408974" y="899926"/>
                    <a:pt x="411619" y="902145"/>
                  </a:cubicBezTo>
                  <a:lnTo>
                    <a:pt x="416994" y="906669"/>
                  </a:lnTo>
                  <a:cubicBezTo>
                    <a:pt x="416994" y="914094"/>
                    <a:pt x="416994" y="921434"/>
                    <a:pt x="416994" y="928859"/>
                  </a:cubicBezTo>
                  <a:lnTo>
                    <a:pt x="403855" y="916740"/>
                  </a:lnTo>
                  <a:close/>
                  <a:moveTo>
                    <a:pt x="421516" y="910509"/>
                  </a:moveTo>
                  <a:lnTo>
                    <a:pt x="421516" y="910509"/>
                  </a:lnTo>
                  <a:cubicBezTo>
                    <a:pt x="421516" y="910509"/>
                    <a:pt x="422454" y="911278"/>
                    <a:pt x="422454" y="911278"/>
                  </a:cubicBezTo>
                  <a:cubicBezTo>
                    <a:pt x="422113" y="917508"/>
                    <a:pt x="421942" y="923824"/>
                    <a:pt x="421772" y="930054"/>
                  </a:cubicBezTo>
                  <a:cubicBezTo>
                    <a:pt x="421772" y="931078"/>
                    <a:pt x="421772" y="932103"/>
                    <a:pt x="421772" y="933127"/>
                  </a:cubicBezTo>
                  <a:lnTo>
                    <a:pt x="419468" y="931078"/>
                  </a:lnTo>
                  <a:cubicBezTo>
                    <a:pt x="420236" y="924251"/>
                    <a:pt x="421004" y="917337"/>
                    <a:pt x="421601" y="910509"/>
                  </a:cubicBezTo>
                  <a:close/>
                  <a:moveTo>
                    <a:pt x="423307" y="930225"/>
                  </a:moveTo>
                  <a:cubicBezTo>
                    <a:pt x="423990" y="924763"/>
                    <a:pt x="424758" y="919215"/>
                    <a:pt x="425525" y="913753"/>
                  </a:cubicBezTo>
                  <a:lnTo>
                    <a:pt x="430730" y="918020"/>
                  </a:lnTo>
                  <a:cubicBezTo>
                    <a:pt x="429621" y="922885"/>
                    <a:pt x="428597" y="927835"/>
                    <a:pt x="427658" y="932700"/>
                  </a:cubicBezTo>
                  <a:cubicBezTo>
                    <a:pt x="427317" y="934322"/>
                    <a:pt x="427061" y="935943"/>
                    <a:pt x="426720" y="937650"/>
                  </a:cubicBezTo>
                  <a:lnTo>
                    <a:pt x="422881" y="934151"/>
                  </a:lnTo>
                  <a:cubicBezTo>
                    <a:pt x="423051" y="932871"/>
                    <a:pt x="423137" y="931505"/>
                    <a:pt x="423307" y="930225"/>
                  </a:cubicBezTo>
                  <a:close/>
                  <a:moveTo>
                    <a:pt x="422540" y="910168"/>
                  </a:moveTo>
                  <a:lnTo>
                    <a:pt x="422198" y="909912"/>
                  </a:lnTo>
                  <a:lnTo>
                    <a:pt x="421601" y="909400"/>
                  </a:lnTo>
                  <a:cubicBezTo>
                    <a:pt x="421857" y="906669"/>
                    <a:pt x="422028" y="903938"/>
                    <a:pt x="422198" y="901206"/>
                  </a:cubicBezTo>
                  <a:lnTo>
                    <a:pt x="422198" y="901206"/>
                  </a:lnTo>
                  <a:cubicBezTo>
                    <a:pt x="422198" y="901206"/>
                    <a:pt x="422198" y="901036"/>
                    <a:pt x="422198" y="901036"/>
                  </a:cubicBezTo>
                  <a:lnTo>
                    <a:pt x="422198" y="901036"/>
                  </a:lnTo>
                  <a:cubicBezTo>
                    <a:pt x="422198" y="896427"/>
                    <a:pt x="422028" y="891818"/>
                    <a:pt x="421942" y="887209"/>
                  </a:cubicBezTo>
                  <a:cubicBezTo>
                    <a:pt x="422283" y="887636"/>
                    <a:pt x="422540" y="888063"/>
                    <a:pt x="422881" y="888490"/>
                  </a:cubicBezTo>
                  <a:cubicBezTo>
                    <a:pt x="423307" y="889087"/>
                    <a:pt x="423734" y="889599"/>
                    <a:pt x="424161" y="890196"/>
                  </a:cubicBezTo>
                  <a:cubicBezTo>
                    <a:pt x="423478" y="896854"/>
                    <a:pt x="422966" y="903596"/>
                    <a:pt x="422625" y="910253"/>
                  </a:cubicBezTo>
                  <a:close/>
                  <a:moveTo>
                    <a:pt x="379284" y="865958"/>
                  </a:moveTo>
                  <a:cubicBezTo>
                    <a:pt x="376042" y="862373"/>
                    <a:pt x="372800" y="858703"/>
                    <a:pt x="369557" y="855033"/>
                  </a:cubicBezTo>
                  <a:cubicBezTo>
                    <a:pt x="368107" y="844620"/>
                    <a:pt x="366572" y="834208"/>
                    <a:pt x="365121" y="823881"/>
                  </a:cubicBezTo>
                  <a:cubicBezTo>
                    <a:pt x="365121" y="823881"/>
                    <a:pt x="365121" y="823881"/>
                    <a:pt x="365121" y="823881"/>
                  </a:cubicBezTo>
                  <a:cubicBezTo>
                    <a:pt x="369302" y="828404"/>
                    <a:pt x="373652" y="832757"/>
                    <a:pt x="378089" y="837110"/>
                  </a:cubicBezTo>
                  <a:cubicBezTo>
                    <a:pt x="378175" y="846754"/>
                    <a:pt x="378516" y="856398"/>
                    <a:pt x="379284" y="865958"/>
                  </a:cubicBezTo>
                  <a:close/>
                  <a:moveTo>
                    <a:pt x="382270" y="900268"/>
                  </a:moveTo>
                  <a:lnTo>
                    <a:pt x="385085" y="902657"/>
                  </a:lnTo>
                  <a:cubicBezTo>
                    <a:pt x="385682" y="905559"/>
                    <a:pt x="386365" y="908546"/>
                    <a:pt x="387047" y="911448"/>
                  </a:cubicBezTo>
                  <a:cubicBezTo>
                    <a:pt x="387986" y="915630"/>
                    <a:pt x="389010" y="919812"/>
                    <a:pt x="389778" y="924080"/>
                  </a:cubicBezTo>
                  <a:cubicBezTo>
                    <a:pt x="389948" y="925019"/>
                    <a:pt x="390034" y="925957"/>
                    <a:pt x="390204" y="926896"/>
                  </a:cubicBezTo>
                  <a:cubicBezTo>
                    <a:pt x="385256" y="922543"/>
                    <a:pt x="380307" y="918191"/>
                    <a:pt x="375444" y="913753"/>
                  </a:cubicBezTo>
                  <a:cubicBezTo>
                    <a:pt x="374932" y="906839"/>
                    <a:pt x="374335" y="899841"/>
                    <a:pt x="373823" y="892928"/>
                  </a:cubicBezTo>
                  <a:cubicBezTo>
                    <a:pt x="376639" y="895403"/>
                    <a:pt x="379455" y="897878"/>
                    <a:pt x="382355" y="900268"/>
                  </a:cubicBezTo>
                  <a:close/>
                  <a:moveTo>
                    <a:pt x="342512" y="891647"/>
                  </a:moveTo>
                  <a:cubicBezTo>
                    <a:pt x="343109" y="894464"/>
                    <a:pt x="343450" y="896086"/>
                    <a:pt x="343109" y="895744"/>
                  </a:cubicBezTo>
                  <a:cubicBezTo>
                    <a:pt x="342938" y="895573"/>
                    <a:pt x="342597" y="894720"/>
                    <a:pt x="342086" y="893184"/>
                  </a:cubicBezTo>
                  <a:lnTo>
                    <a:pt x="341147" y="890367"/>
                  </a:lnTo>
                  <a:lnTo>
                    <a:pt x="340550" y="888575"/>
                  </a:lnTo>
                  <a:lnTo>
                    <a:pt x="340123" y="887124"/>
                  </a:lnTo>
                  <a:lnTo>
                    <a:pt x="339696" y="885673"/>
                  </a:lnTo>
                  <a:cubicBezTo>
                    <a:pt x="340550" y="886441"/>
                    <a:pt x="341403" y="887209"/>
                    <a:pt x="342256" y="888063"/>
                  </a:cubicBezTo>
                  <a:lnTo>
                    <a:pt x="342256" y="888063"/>
                  </a:lnTo>
                  <a:cubicBezTo>
                    <a:pt x="342256" y="888063"/>
                    <a:pt x="342427" y="889428"/>
                    <a:pt x="342427" y="889428"/>
                  </a:cubicBezTo>
                  <a:cubicBezTo>
                    <a:pt x="342597" y="890965"/>
                    <a:pt x="342512" y="891221"/>
                    <a:pt x="342256" y="890538"/>
                  </a:cubicBezTo>
                  <a:cubicBezTo>
                    <a:pt x="342086" y="890026"/>
                    <a:pt x="341829" y="889087"/>
                    <a:pt x="341488" y="887807"/>
                  </a:cubicBezTo>
                  <a:lnTo>
                    <a:pt x="342427" y="891733"/>
                  </a:lnTo>
                  <a:close/>
                  <a:moveTo>
                    <a:pt x="337393" y="877309"/>
                  </a:moveTo>
                  <a:cubicBezTo>
                    <a:pt x="334919" y="868774"/>
                    <a:pt x="332445" y="860325"/>
                    <a:pt x="329970" y="851790"/>
                  </a:cubicBezTo>
                  <a:cubicBezTo>
                    <a:pt x="332359" y="854179"/>
                    <a:pt x="334748" y="856569"/>
                    <a:pt x="337222" y="858959"/>
                  </a:cubicBezTo>
                  <a:cubicBezTo>
                    <a:pt x="337820" y="862544"/>
                    <a:pt x="338502" y="866128"/>
                    <a:pt x="339099" y="869798"/>
                  </a:cubicBezTo>
                  <a:lnTo>
                    <a:pt x="341062" y="881064"/>
                  </a:lnTo>
                  <a:cubicBezTo>
                    <a:pt x="339782" y="879784"/>
                    <a:pt x="338587" y="878589"/>
                    <a:pt x="337308" y="877309"/>
                  </a:cubicBezTo>
                  <a:close/>
                  <a:moveTo>
                    <a:pt x="358893" y="921775"/>
                  </a:moveTo>
                  <a:cubicBezTo>
                    <a:pt x="359405" y="923312"/>
                    <a:pt x="359831" y="924848"/>
                    <a:pt x="360343" y="926384"/>
                  </a:cubicBezTo>
                  <a:cubicBezTo>
                    <a:pt x="360685" y="927579"/>
                    <a:pt x="361111" y="928774"/>
                    <a:pt x="361452" y="929969"/>
                  </a:cubicBezTo>
                  <a:cubicBezTo>
                    <a:pt x="358807" y="928091"/>
                    <a:pt x="356248" y="926214"/>
                    <a:pt x="353603" y="924336"/>
                  </a:cubicBezTo>
                  <a:lnTo>
                    <a:pt x="352153" y="916911"/>
                  </a:lnTo>
                  <a:cubicBezTo>
                    <a:pt x="354371" y="918532"/>
                    <a:pt x="356674" y="920068"/>
                    <a:pt x="358893" y="921605"/>
                  </a:cubicBezTo>
                  <a:close/>
                  <a:moveTo>
                    <a:pt x="351299" y="913155"/>
                  </a:moveTo>
                  <a:lnTo>
                    <a:pt x="348911" y="901377"/>
                  </a:lnTo>
                  <a:lnTo>
                    <a:pt x="347034" y="892245"/>
                  </a:lnTo>
                  <a:cubicBezTo>
                    <a:pt x="348314" y="893440"/>
                    <a:pt x="349678" y="894635"/>
                    <a:pt x="350958" y="895829"/>
                  </a:cubicBezTo>
                  <a:cubicBezTo>
                    <a:pt x="351129" y="896000"/>
                    <a:pt x="351299" y="896171"/>
                    <a:pt x="351470" y="896256"/>
                  </a:cubicBezTo>
                  <a:cubicBezTo>
                    <a:pt x="353432" y="903596"/>
                    <a:pt x="355480" y="910851"/>
                    <a:pt x="357698" y="918105"/>
                  </a:cubicBezTo>
                  <a:cubicBezTo>
                    <a:pt x="355565" y="916484"/>
                    <a:pt x="353347" y="914777"/>
                    <a:pt x="351215" y="913070"/>
                  </a:cubicBezTo>
                  <a:close/>
                  <a:moveTo>
                    <a:pt x="354286" y="928176"/>
                  </a:moveTo>
                  <a:cubicBezTo>
                    <a:pt x="357016" y="929969"/>
                    <a:pt x="359746" y="931761"/>
                    <a:pt x="362476" y="933553"/>
                  </a:cubicBezTo>
                  <a:cubicBezTo>
                    <a:pt x="363671" y="937309"/>
                    <a:pt x="364865" y="941064"/>
                    <a:pt x="366060" y="944819"/>
                  </a:cubicBezTo>
                  <a:cubicBezTo>
                    <a:pt x="366060" y="944819"/>
                    <a:pt x="366315" y="944819"/>
                    <a:pt x="366315" y="944819"/>
                  </a:cubicBezTo>
                  <a:cubicBezTo>
                    <a:pt x="365462" y="941320"/>
                    <a:pt x="364609" y="937906"/>
                    <a:pt x="363756" y="934407"/>
                  </a:cubicBezTo>
                  <a:cubicBezTo>
                    <a:pt x="368022" y="937138"/>
                    <a:pt x="372202" y="939955"/>
                    <a:pt x="376468" y="942600"/>
                  </a:cubicBezTo>
                  <a:lnTo>
                    <a:pt x="378516" y="956939"/>
                  </a:lnTo>
                  <a:lnTo>
                    <a:pt x="365206" y="948575"/>
                  </a:lnTo>
                  <a:cubicBezTo>
                    <a:pt x="362647" y="946868"/>
                    <a:pt x="360002" y="945161"/>
                    <a:pt x="357443" y="943454"/>
                  </a:cubicBezTo>
                  <a:lnTo>
                    <a:pt x="354371" y="928091"/>
                  </a:lnTo>
                  <a:close/>
                  <a:moveTo>
                    <a:pt x="362988" y="931164"/>
                  </a:moveTo>
                  <a:cubicBezTo>
                    <a:pt x="362561" y="929457"/>
                    <a:pt x="362135" y="927835"/>
                    <a:pt x="361794" y="926128"/>
                  </a:cubicBezTo>
                  <a:cubicBezTo>
                    <a:pt x="361623" y="925189"/>
                    <a:pt x="361367" y="924336"/>
                    <a:pt x="361196" y="923397"/>
                  </a:cubicBezTo>
                  <a:cubicBezTo>
                    <a:pt x="364694" y="925787"/>
                    <a:pt x="368193" y="928176"/>
                    <a:pt x="371690" y="930481"/>
                  </a:cubicBezTo>
                  <a:cubicBezTo>
                    <a:pt x="372800" y="931249"/>
                    <a:pt x="373994" y="931932"/>
                    <a:pt x="375103" y="932700"/>
                  </a:cubicBezTo>
                  <a:cubicBezTo>
                    <a:pt x="375274" y="933639"/>
                    <a:pt x="375359" y="934663"/>
                    <a:pt x="375530" y="935602"/>
                  </a:cubicBezTo>
                  <a:lnTo>
                    <a:pt x="376212" y="940296"/>
                  </a:lnTo>
                  <a:cubicBezTo>
                    <a:pt x="371776" y="937309"/>
                    <a:pt x="367424" y="934236"/>
                    <a:pt x="362988" y="931078"/>
                  </a:cubicBezTo>
                  <a:close/>
                  <a:moveTo>
                    <a:pt x="372714" y="929371"/>
                  </a:moveTo>
                  <a:cubicBezTo>
                    <a:pt x="368619" y="926384"/>
                    <a:pt x="364524" y="923312"/>
                    <a:pt x="360514" y="920239"/>
                  </a:cubicBezTo>
                  <a:cubicBezTo>
                    <a:pt x="359064" y="913667"/>
                    <a:pt x="357698" y="907095"/>
                    <a:pt x="356333" y="900524"/>
                  </a:cubicBezTo>
                  <a:cubicBezTo>
                    <a:pt x="361708" y="905218"/>
                    <a:pt x="366998" y="909827"/>
                    <a:pt x="372458" y="914435"/>
                  </a:cubicBezTo>
                  <a:cubicBezTo>
                    <a:pt x="373226" y="919898"/>
                    <a:pt x="374079" y="925445"/>
                    <a:pt x="374847" y="930908"/>
                  </a:cubicBezTo>
                  <a:cubicBezTo>
                    <a:pt x="374165" y="930396"/>
                    <a:pt x="373482" y="929883"/>
                    <a:pt x="372714" y="929371"/>
                  </a:cubicBezTo>
                  <a:close/>
                  <a:moveTo>
                    <a:pt x="375615" y="917081"/>
                  </a:moveTo>
                  <a:cubicBezTo>
                    <a:pt x="380393" y="921093"/>
                    <a:pt x="385171" y="925019"/>
                    <a:pt x="389948" y="928859"/>
                  </a:cubicBezTo>
                  <a:cubicBezTo>
                    <a:pt x="390034" y="928945"/>
                    <a:pt x="390204" y="929030"/>
                    <a:pt x="390289" y="929115"/>
                  </a:cubicBezTo>
                  <a:cubicBezTo>
                    <a:pt x="390716" y="933212"/>
                    <a:pt x="390716" y="937394"/>
                    <a:pt x="389948" y="941491"/>
                  </a:cubicBezTo>
                  <a:lnTo>
                    <a:pt x="386280" y="939016"/>
                  </a:lnTo>
                  <a:cubicBezTo>
                    <a:pt x="383123" y="936711"/>
                    <a:pt x="379881" y="934492"/>
                    <a:pt x="376724" y="932188"/>
                  </a:cubicBezTo>
                  <a:cubicBezTo>
                    <a:pt x="376298" y="927152"/>
                    <a:pt x="375956" y="922031"/>
                    <a:pt x="375530" y="916996"/>
                  </a:cubicBezTo>
                  <a:close/>
                  <a:moveTo>
                    <a:pt x="362391" y="882771"/>
                  </a:moveTo>
                  <a:cubicBezTo>
                    <a:pt x="364524" y="884734"/>
                    <a:pt x="366657" y="886612"/>
                    <a:pt x="368790" y="888575"/>
                  </a:cubicBezTo>
                  <a:cubicBezTo>
                    <a:pt x="369814" y="895915"/>
                    <a:pt x="370837" y="903255"/>
                    <a:pt x="371861" y="910595"/>
                  </a:cubicBezTo>
                  <a:cubicBezTo>
                    <a:pt x="366230" y="905474"/>
                    <a:pt x="360685" y="900182"/>
                    <a:pt x="355224" y="894976"/>
                  </a:cubicBezTo>
                  <a:cubicBezTo>
                    <a:pt x="353774" y="887721"/>
                    <a:pt x="352409" y="880467"/>
                    <a:pt x="351129" y="873212"/>
                  </a:cubicBezTo>
                  <a:lnTo>
                    <a:pt x="351129" y="873212"/>
                  </a:lnTo>
                  <a:cubicBezTo>
                    <a:pt x="351129" y="873212"/>
                    <a:pt x="351129" y="873041"/>
                    <a:pt x="351129" y="873041"/>
                  </a:cubicBezTo>
                  <a:lnTo>
                    <a:pt x="351129" y="872871"/>
                  </a:lnTo>
                  <a:cubicBezTo>
                    <a:pt x="351129" y="872871"/>
                    <a:pt x="351129" y="872871"/>
                    <a:pt x="351129" y="872871"/>
                  </a:cubicBezTo>
                  <a:cubicBezTo>
                    <a:pt x="351129" y="872615"/>
                    <a:pt x="351044" y="872273"/>
                    <a:pt x="350958" y="872017"/>
                  </a:cubicBezTo>
                  <a:cubicBezTo>
                    <a:pt x="354798" y="875602"/>
                    <a:pt x="358637" y="879187"/>
                    <a:pt x="362476" y="882686"/>
                  </a:cubicBezTo>
                  <a:close/>
                  <a:moveTo>
                    <a:pt x="339355" y="828660"/>
                  </a:moveTo>
                  <a:cubicBezTo>
                    <a:pt x="337905" y="827209"/>
                    <a:pt x="336369" y="825758"/>
                    <a:pt x="334919" y="824307"/>
                  </a:cubicBezTo>
                  <a:cubicBezTo>
                    <a:pt x="334066" y="823454"/>
                    <a:pt x="333127" y="822515"/>
                    <a:pt x="332274" y="821662"/>
                  </a:cubicBezTo>
                  <a:cubicBezTo>
                    <a:pt x="331933" y="820125"/>
                    <a:pt x="331591" y="818589"/>
                    <a:pt x="331335" y="817053"/>
                  </a:cubicBezTo>
                  <a:lnTo>
                    <a:pt x="330824" y="814578"/>
                  </a:lnTo>
                  <a:cubicBezTo>
                    <a:pt x="330824" y="814578"/>
                    <a:pt x="331079" y="815004"/>
                    <a:pt x="331250" y="815175"/>
                  </a:cubicBezTo>
                  <a:cubicBezTo>
                    <a:pt x="333809" y="818760"/>
                    <a:pt x="336454" y="822344"/>
                    <a:pt x="339099" y="825929"/>
                  </a:cubicBezTo>
                  <a:cubicBezTo>
                    <a:pt x="339184" y="826868"/>
                    <a:pt x="339270" y="827721"/>
                    <a:pt x="339441" y="828660"/>
                  </a:cubicBezTo>
                  <a:close/>
                  <a:moveTo>
                    <a:pt x="340123" y="835317"/>
                  </a:moveTo>
                  <a:cubicBezTo>
                    <a:pt x="341062" y="843084"/>
                    <a:pt x="342086" y="850766"/>
                    <a:pt x="343280" y="858532"/>
                  </a:cubicBezTo>
                  <a:cubicBezTo>
                    <a:pt x="341915" y="857081"/>
                    <a:pt x="340464" y="855630"/>
                    <a:pt x="339099" y="854179"/>
                  </a:cubicBezTo>
                  <a:cubicBezTo>
                    <a:pt x="337308" y="845559"/>
                    <a:pt x="335431" y="836939"/>
                    <a:pt x="333639" y="828234"/>
                  </a:cubicBezTo>
                  <a:cubicBezTo>
                    <a:pt x="335772" y="830623"/>
                    <a:pt x="337905" y="832928"/>
                    <a:pt x="340123" y="835317"/>
                  </a:cubicBezTo>
                  <a:close/>
                  <a:moveTo>
                    <a:pt x="344560" y="866128"/>
                  </a:moveTo>
                  <a:cubicBezTo>
                    <a:pt x="344986" y="868774"/>
                    <a:pt x="345498" y="871420"/>
                    <a:pt x="345924" y="874066"/>
                  </a:cubicBezTo>
                  <a:lnTo>
                    <a:pt x="345924" y="874066"/>
                  </a:lnTo>
                  <a:cubicBezTo>
                    <a:pt x="345924" y="874066"/>
                    <a:pt x="345924" y="874066"/>
                    <a:pt x="345924" y="874066"/>
                  </a:cubicBezTo>
                  <a:lnTo>
                    <a:pt x="345924" y="874066"/>
                  </a:lnTo>
                  <a:cubicBezTo>
                    <a:pt x="347119" y="879272"/>
                    <a:pt x="348399" y="884393"/>
                    <a:pt x="349678" y="889599"/>
                  </a:cubicBezTo>
                  <a:cubicBezTo>
                    <a:pt x="348314" y="888319"/>
                    <a:pt x="346949" y="886953"/>
                    <a:pt x="345669" y="885673"/>
                  </a:cubicBezTo>
                  <a:lnTo>
                    <a:pt x="344901" y="882003"/>
                  </a:lnTo>
                  <a:lnTo>
                    <a:pt x="342171" y="869030"/>
                  </a:lnTo>
                  <a:cubicBezTo>
                    <a:pt x="341744" y="866896"/>
                    <a:pt x="341232" y="864763"/>
                    <a:pt x="340806" y="862629"/>
                  </a:cubicBezTo>
                  <a:cubicBezTo>
                    <a:pt x="342000" y="863824"/>
                    <a:pt x="343280" y="865019"/>
                    <a:pt x="344474" y="866128"/>
                  </a:cubicBezTo>
                  <a:close/>
                  <a:moveTo>
                    <a:pt x="335687" y="850595"/>
                  </a:moveTo>
                  <a:cubicBezTo>
                    <a:pt x="333127" y="847949"/>
                    <a:pt x="330567" y="845218"/>
                    <a:pt x="328093" y="842572"/>
                  </a:cubicBezTo>
                  <a:lnTo>
                    <a:pt x="328093" y="842572"/>
                  </a:lnTo>
                  <a:cubicBezTo>
                    <a:pt x="328093" y="842572"/>
                    <a:pt x="327923" y="842401"/>
                    <a:pt x="327923" y="842401"/>
                  </a:cubicBezTo>
                  <a:lnTo>
                    <a:pt x="327752" y="842231"/>
                  </a:lnTo>
                  <a:lnTo>
                    <a:pt x="327752" y="842231"/>
                  </a:lnTo>
                  <a:cubicBezTo>
                    <a:pt x="327752" y="842231"/>
                    <a:pt x="327240" y="841719"/>
                    <a:pt x="326984" y="841462"/>
                  </a:cubicBezTo>
                  <a:lnTo>
                    <a:pt x="318111" y="810652"/>
                  </a:lnTo>
                  <a:cubicBezTo>
                    <a:pt x="322462" y="815687"/>
                    <a:pt x="326899" y="820723"/>
                    <a:pt x="331335" y="825673"/>
                  </a:cubicBezTo>
                  <a:cubicBezTo>
                    <a:pt x="332786" y="834037"/>
                    <a:pt x="334236" y="842316"/>
                    <a:pt x="335772" y="850680"/>
                  </a:cubicBezTo>
                  <a:close/>
                </a:path>
              </a:pathLst>
            </a:custGeom>
            <a:grpFill/>
            <a:ln w="8532" cap="flat">
              <a:noFill/>
              <a:prstDash val="solid"/>
              <a:miter/>
            </a:ln>
          </p:spPr>
          <p:txBody>
            <a:bodyPr rtlCol="0" anchor="ctr"/>
            <a:lstStyle/>
            <a:p>
              <a:endParaRPr lang="en-US"/>
            </a:p>
          </p:txBody>
        </p:sp>
        <p:sp>
          <p:nvSpPr>
            <p:cNvPr id="1866" name="Freeform 1865">
              <a:extLst>
                <a:ext uri="{FF2B5EF4-FFF2-40B4-BE49-F238E27FC236}">
                  <a16:creationId xmlns:a16="http://schemas.microsoft.com/office/drawing/2014/main" id="{83208CFB-4F88-DD18-76B2-6823B705EE9D}"/>
                </a:ext>
              </a:extLst>
            </p:cNvPr>
            <p:cNvSpPr/>
            <p:nvPr/>
          </p:nvSpPr>
          <p:spPr>
            <a:xfrm>
              <a:off x="6799986" y="1540779"/>
              <a:ext cx="50610" cy="81763"/>
            </a:xfrm>
            <a:custGeom>
              <a:avLst/>
              <a:gdLst>
                <a:gd name="connsiteX0" fmla="*/ 25613 w 50610"/>
                <a:gd name="connsiteY0" fmla="*/ 40541 h 81763"/>
                <a:gd name="connsiteX1" fmla="*/ 25613 w 50610"/>
                <a:gd name="connsiteY1" fmla="*/ 40541 h 81763"/>
                <a:gd name="connsiteX2" fmla="*/ 25613 w 50610"/>
                <a:gd name="connsiteY2" fmla="*/ 40541 h 81763"/>
                <a:gd name="connsiteX3" fmla="*/ 25613 w 50610"/>
                <a:gd name="connsiteY3" fmla="*/ 40541 h 81763"/>
                <a:gd name="connsiteX4" fmla="*/ 25613 w 50610"/>
                <a:gd name="connsiteY4" fmla="*/ 40541 h 81763"/>
                <a:gd name="connsiteX5" fmla="*/ 6502 w 50610"/>
                <a:gd name="connsiteY5" fmla="*/ 10839 h 81763"/>
                <a:gd name="connsiteX6" fmla="*/ 188 w 50610"/>
                <a:gd name="connsiteY6" fmla="*/ 0 h 81763"/>
                <a:gd name="connsiteX7" fmla="*/ 17 w 50610"/>
                <a:gd name="connsiteY7" fmla="*/ 85 h 81763"/>
                <a:gd name="connsiteX8" fmla="*/ 5222 w 50610"/>
                <a:gd name="connsiteY8" fmla="*/ 11607 h 81763"/>
                <a:gd name="connsiteX9" fmla="*/ 21261 w 50610"/>
                <a:gd name="connsiteY9" fmla="*/ 43357 h 81763"/>
                <a:gd name="connsiteX10" fmla="*/ 21261 w 50610"/>
                <a:gd name="connsiteY10" fmla="*/ 43357 h 81763"/>
                <a:gd name="connsiteX11" fmla="*/ 21261 w 50610"/>
                <a:gd name="connsiteY11" fmla="*/ 43357 h 81763"/>
                <a:gd name="connsiteX12" fmla="*/ 21261 w 50610"/>
                <a:gd name="connsiteY12" fmla="*/ 43357 h 81763"/>
                <a:gd name="connsiteX13" fmla="*/ 21261 w 50610"/>
                <a:gd name="connsiteY13" fmla="*/ 43357 h 81763"/>
                <a:gd name="connsiteX14" fmla="*/ 42420 w 50610"/>
                <a:gd name="connsiteY14" fmla="*/ 71949 h 81763"/>
                <a:gd name="connsiteX15" fmla="*/ 50440 w 50610"/>
                <a:gd name="connsiteY15" fmla="*/ 81764 h 81763"/>
                <a:gd name="connsiteX16" fmla="*/ 50610 w 50610"/>
                <a:gd name="connsiteY16" fmla="*/ 81593 h 81763"/>
                <a:gd name="connsiteX17" fmla="*/ 43700 w 50610"/>
                <a:gd name="connsiteY17" fmla="*/ 71095 h 81763"/>
                <a:gd name="connsiteX18" fmla="*/ 25698 w 50610"/>
                <a:gd name="connsiteY18" fmla="*/ 40626 h 81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610" h="81763">
                  <a:moveTo>
                    <a:pt x="25613" y="40541"/>
                  </a:moveTo>
                  <a:lnTo>
                    <a:pt x="25613" y="40541"/>
                  </a:lnTo>
                  <a:cubicBezTo>
                    <a:pt x="25613" y="40541"/>
                    <a:pt x="25613" y="40541"/>
                    <a:pt x="25613" y="40541"/>
                  </a:cubicBezTo>
                  <a:lnTo>
                    <a:pt x="25613" y="40541"/>
                  </a:lnTo>
                  <a:cubicBezTo>
                    <a:pt x="25613" y="40541"/>
                    <a:pt x="25613" y="40541"/>
                    <a:pt x="25613" y="40541"/>
                  </a:cubicBezTo>
                  <a:cubicBezTo>
                    <a:pt x="19128" y="30725"/>
                    <a:pt x="12559" y="20910"/>
                    <a:pt x="6502" y="10839"/>
                  </a:cubicBezTo>
                  <a:cubicBezTo>
                    <a:pt x="4369" y="7255"/>
                    <a:pt x="2236" y="3585"/>
                    <a:pt x="188" y="0"/>
                  </a:cubicBezTo>
                  <a:cubicBezTo>
                    <a:pt x="188" y="0"/>
                    <a:pt x="-68" y="0"/>
                    <a:pt x="17" y="85"/>
                  </a:cubicBezTo>
                  <a:cubicBezTo>
                    <a:pt x="1724" y="3926"/>
                    <a:pt x="3430" y="7767"/>
                    <a:pt x="5222" y="11607"/>
                  </a:cubicBezTo>
                  <a:cubicBezTo>
                    <a:pt x="10170" y="22361"/>
                    <a:pt x="15374" y="33030"/>
                    <a:pt x="21261" y="43357"/>
                  </a:cubicBezTo>
                  <a:lnTo>
                    <a:pt x="21261" y="43357"/>
                  </a:lnTo>
                  <a:cubicBezTo>
                    <a:pt x="21261" y="43357"/>
                    <a:pt x="21261" y="43357"/>
                    <a:pt x="21261" y="43357"/>
                  </a:cubicBezTo>
                  <a:lnTo>
                    <a:pt x="21261" y="43357"/>
                  </a:lnTo>
                  <a:cubicBezTo>
                    <a:pt x="21261" y="43357"/>
                    <a:pt x="21261" y="43357"/>
                    <a:pt x="21261" y="43357"/>
                  </a:cubicBezTo>
                  <a:cubicBezTo>
                    <a:pt x="27831" y="53257"/>
                    <a:pt x="35083" y="62731"/>
                    <a:pt x="42420" y="71949"/>
                  </a:cubicBezTo>
                  <a:cubicBezTo>
                    <a:pt x="45065" y="75277"/>
                    <a:pt x="47710" y="78521"/>
                    <a:pt x="50440" y="81764"/>
                  </a:cubicBezTo>
                  <a:cubicBezTo>
                    <a:pt x="50440" y="81764"/>
                    <a:pt x="50610" y="81678"/>
                    <a:pt x="50610" y="81593"/>
                  </a:cubicBezTo>
                  <a:cubicBezTo>
                    <a:pt x="48307" y="78094"/>
                    <a:pt x="46004" y="74594"/>
                    <a:pt x="43700" y="71095"/>
                  </a:cubicBezTo>
                  <a:cubicBezTo>
                    <a:pt x="37386" y="61109"/>
                    <a:pt x="31500" y="50868"/>
                    <a:pt x="25698" y="40626"/>
                  </a:cubicBezTo>
                  <a:close/>
                </a:path>
              </a:pathLst>
            </a:custGeom>
            <a:grpFill/>
            <a:ln w="8532" cap="flat">
              <a:noFill/>
              <a:prstDash val="solid"/>
              <a:miter/>
            </a:ln>
          </p:spPr>
          <p:txBody>
            <a:bodyPr rtlCol="0" anchor="ctr"/>
            <a:lstStyle/>
            <a:p>
              <a:endParaRPr lang="en-US"/>
            </a:p>
          </p:txBody>
        </p:sp>
        <p:sp>
          <p:nvSpPr>
            <p:cNvPr id="1867" name="Freeform 1866">
              <a:extLst>
                <a:ext uri="{FF2B5EF4-FFF2-40B4-BE49-F238E27FC236}">
                  <a16:creationId xmlns:a16="http://schemas.microsoft.com/office/drawing/2014/main" id="{59FD1EE6-E9FF-EC4E-CD74-E923796F80B3}"/>
                </a:ext>
              </a:extLst>
            </p:cNvPr>
            <p:cNvSpPr/>
            <p:nvPr/>
          </p:nvSpPr>
          <p:spPr>
            <a:xfrm>
              <a:off x="7157892" y="1228916"/>
              <a:ext cx="33100" cy="166322"/>
            </a:xfrm>
            <a:custGeom>
              <a:avLst/>
              <a:gdLst>
                <a:gd name="connsiteX0" fmla="*/ 24162 w 33100"/>
                <a:gd name="connsiteY0" fmla="*/ 48563 h 166322"/>
                <a:gd name="connsiteX1" fmla="*/ 13327 w 33100"/>
                <a:gd name="connsiteY1" fmla="*/ 18521 h 166322"/>
                <a:gd name="connsiteX2" fmla="*/ 188 w 33100"/>
                <a:gd name="connsiteY2" fmla="*/ 0 h 166322"/>
                <a:gd name="connsiteX3" fmla="*/ 17 w 33100"/>
                <a:gd name="connsiteY3" fmla="*/ 171 h 166322"/>
                <a:gd name="connsiteX4" fmla="*/ 11877 w 33100"/>
                <a:gd name="connsiteY4" fmla="*/ 19118 h 166322"/>
                <a:gd name="connsiteX5" fmla="*/ 20664 w 33100"/>
                <a:gd name="connsiteY5" fmla="*/ 49331 h 166322"/>
                <a:gd name="connsiteX6" fmla="*/ 25783 w 33100"/>
                <a:gd name="connsiteY6" fmla="*/ 80484 h 166322"/>
                <a:gd name="connsiteX7" fmla="*/ 25783 w 33100"/>
                <a:gd name="connsiteY7" fmla="*/ 80484 h 166322"/>
                <a:gd name="connsiteX8" fmla="*/ 25783 w 33100"/>
                <a:gd name="connsiteY8" fmla="*/ 80654 h 166322"/>
                <a:gd name="connsiteX9" fmla="*/ 25783 w 33100"/>
                <a:gd name="connsiteY9" fmla="*/ 80825 h 166322"/>
                <a:gd name="connsiteX10" fmla="*/ 25783 w 33100"/>
                <a:gd name="connsiteY10" fmla="*/ 80825 h 166322"/>
                <a:gd name="connsiteX11" fmla="*/ 30220 w 33100"/>
                <a:gd name="connsiteY11" fmla="*/ 143812 h 166322"/>
                <a:gd name="connsiteX12" fmla="*/ 28855 w 33100"/>
                <a:gd name="connsiteY12" fmla="*/ 166259 h 166322"/>
                <a:gd name="connsiteX13" fmla="*/ 29110 w 33100"/>
                <a:gd name="connsiteY13" fmla="*/ 166259 h 166322"/>
                <a:gd name="connsiteX14" fmla="*/ 31841 w 33100"/>
                <a:gd name="connsiteY14" fmla="*/ 143727 h 166322"/>
                <a:gd name="connsiteX15" fmla="*/ 30988 w 33100"/>
                <a:gd name="connsiteY15" fmla="*/ 79971 h 166322"/>
                <a:gd name="connsiteX16" fmla="*/ 30988 w 33100"/>
                <a:gd name="connsiteY16" fmla="*/ 79971 h 166322"/>
                <a:gd name="connsiteX17" fmla="*/ 30988 w 33100"/>
                <a:gd name="connsiteY17" fmla="*/ 79971 h 166322"/>
                <a:gd name="connsiteX18" fmla="*/ 30988 w 33100"/>
                <a:gd name="connsiteY18" fmla="*/ 79971 h 166322"/>
                <a:gd name="connsiteX19" fmla="*/ 30988 w 33100"/>
                <a:gd name="connsiteY19" fmla="*/ 79971 h 166322"/>
                <a:gd name="connsiteX20" fmla="*/ 24162 w 33100"/>
                <a:gd name="connsiteY20" fmla="*/ 48734 h 16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3100" h="166322">
                  <a:moveTo>
                    <a:pt x="24162" y="48563"/>
                  </a:moveTo>
                  <a:cubicBezTo>
                    <a:pt x="21347" y="38322"/>
                    <a:pt x="18105" y="28080"/>
                    <a:pt x="13327" y="18521"/>
                  </a:cubicBezTo>
                  <a:cubicBezTo>
                    <a:pt x="9914" y="11693"/>
                    <a:pt x="5648" y="5292"/>
                    <a:pt x="188" y="0"/>
                  </a:cubicBezTo>
                  <a:cubicBezTo>
                    <a:pt x="188" y="0"/>
                    <a:pt x="-68" y="0"/>
                    <a:pt x="17" y="171"/>
                  </a:cubicBezTo>
                  <a:cubicBezTo>
                    <a:pt x="5051" y="5718"/>
                    <a:pt x="8890" y="12290"/>
                    <a:pt x="11877" y="19118"/>
                  </a:cubicBezTo>
                  <a:cubicBezTo>
                    <a:pt x="15972" y="28762"/>
                    <a:pt x="18446" y="39090"/>
                    <a:pt x="20664" y="49331"/>
                  </a:cubicBezTo>
                  <a:cubicBezTo>
                    <a:pt x="22797" y="59659"/>
                    <a:pt x="24503" y="70071"/>
                    <a:pt x="25783" y="80484"/>
                  </a:cubicBezTo>
                  <a:lnTo>
                    <a:pt x="25783" y="80484"/>
                  </a:lnTo>
                  <a:cubicBezTo>
                    <a:pt x="25783" y="80484"/>
                    <a:pt x="25783" y="80654"/>
                    <a:pt x="25783" y="80654"/>
                  </a:cubicBezTo>
                  <a:lnTo>
                    <a:pt x="25783" y="80825"/>
                  </a:lnTo>
                  <a:cubicBezTo>
                    <a:pt x="25783" y="80825"/>
                    <a:pt x="25783" y="80825"/>
                    <a:pt x="25783" y="80825"/>
                  </a:cubicBezTo>
                  <a:cubicBezTo>
                    <a:pt x="29110" y="101565"/>
                    <a:pt x="30731" y="122646"/>
                    <a:pt x="30220" y="143812"/>
                  </a:cubicBezTo>
                  <a:cubicBezTo>
                    <a:pt x="30049" y="151323"/>
                    <a:pt x="29537" y="158833"/>
                    <a:pt x="28855" y="166259"/>
                  </a:cubicBezTo>
                  <a:cubicBezTo>
                    <a:pt x="28855" y="166344"/>
                    <a:pt x="29025" y="166344"/>
                    <a:pt x="29110" y="166259"/>
                  </a:cubicBezTo>
                  <a:cubicBezTo>
                    <a:pt x="30220" y="158748"/>
                    <a:pt x="31158" y="151237"/>
                    <a:pt x="31841" y="143727"/>
                  </a:cubicBezTo>
                  <a:cubicBezTo>
                    <a:pt x="33718" y="122560"/>
                    <a:pt x="33547" y="101138"/>
                    <a:pt x="30988" y="79971"/>
                  </a:cubicBezTo>
                  <a:lnTo>
                    <a:pt x="30988" y="79971"/>
                  </a:lnTo>
                  <a:cubicBezTo>
                    <a:pt x="30988" y="79971"/>
                    <a:pt x="30988" y="79971"/>
                    <a:pt x="30988" y="79971"/>
                  </a:cubicBezTo>
                  <a:lnTo>
                    <a:pt x="30988" y="79971"/>
                  </a:lnTo>
                  <a:cubicBezTo>
                    <a:pt x="30988" y="79971"/>
                    <a:pt x="30988" y="79971"/>
                    <a:pt x="30988" y="79971"/>
                  </a:cubicBezTo>
                  <a:cubicBezTo>
                    <a:pt x="29281" y="69474"/>
                    <a:pt x="26977" y="58976"/>
                    <a:pt x="24162" y="48734"/>
                  </a:cubicBezTo>
                  <a:close/>
                </a:path>
              </a:pathLst>
            </a:custGeom>
            <a:grpFill/>
            <a:ln w="8532" cap="flat">
              <a:noFill/>
              <a:prstDash val="solid"/>
              <a:miter/>
            </a:ln>
          </p:spPr>
          <p:txBody>
            <a:bodyPr rtlCol="0" anchor="ctr"/>
            <a:lstStyle/>
            <a:p>
              <a:endParaRPr lang="en-US"/>
            </a:p>
          </p:txBody>
        </p:sp>
        <p:sp>
          <p:nvSpPr>
            <p:cNvPr id="1868" name="Freeform 1867">
              <a:extLst>
                <a:ext uri="{FF2B5EF4-FFF2-40B4-BE49-F238E27FC236}">
                  <a16:creationId xmlns:a16="http://schemas.microsoft.com/office/drawing/2014/main" id="{C11A5E3B-337C-7FBF-2CA3-D9AC24D9D7B4}"/>
                </a:ext>
              </a:extLst>
            </p:cNvPr>
            <p:cNvSpPr/>
            <p:nvPr/>
          </p:nvSpPr>
          <p:spPr>
            <a:xfrm>
              <a:off x="7168745" y="1251128"/>
              <a:ext cx="5289" cy="175263"/>
            </a:xfrm>
            <a:custGeom>
              <a:avLst/>
              <a:gdLst>
                <a:gd name="connsiteX0" fmla="*/ 5290 w 5289"/>
                <a:gd name="connsiteY0" fmla="*/ 87717 h 175263"/>
                <a:gd name="connsiteX1" fmla="*/ 5290 w 5289"/>
                <a:gd name="connsiteY1" fmla="*/ 87717 h 175263"/>
                <a:gd name="connsiteX2" fmla="*/ 5290 w 5289"/>
                <a:gd name="connsiteY2" fmla="*/ 87631 h 175263"/>
                <a:gd name="connsiteX3" fmla="*/ 5290 w 5289"/>
                <a:gd name="connsiteY3" fmla="*/ 87631 h 175263"/>
                <a:gd name="connsiteX4" fmla="*/ 2815 w 5289"/>
                <a:gd name="connsiteY4" fmla="*/ 23108 h 175263"/>
                <a:gd name="connsiteX5" fmla="*/ 1450 w 5289"/>
                <a:gd name="connsiteY5" fmla="*/ 64 h 175263"/>
                <a:gd name="connsiteX6" fmla="*/ 1194 w 5289"/>
                <a:gd name="connsiteY6" fmla="*/ 64 h 175263"/>
                <a:gd name="connsiteX7" fmla="*/ 1194 w 5289"/>
                <a:gd name="connsiteY7" fmla="*/ 22937 h 175263"/>
                <a:gd name="connsiteX8" fmla="*/ 0 w 5289"/>
                <a:gd name="connsiteY8" fmla="*/ 87461 h 175263"/>
                <a:gd name="connsiteX9" fmla="*/ 0 w 5289"/>
                <a:gd name="connsiteY9" fmla="*/ 87461 h 175263"/>
                <a:gd name="connsiteX10" fmla="*/ 0 w 5289"/>
                <a:gd name="connsiteY10" fmla="*/ 87631 h 175263"/>
                <a:gd name="connsiteX11" fmla="*/ 0 w 5289"/>
                <a:gd name="connsiteY11" fmla="*/ 87802 h 175263"/>
                <a:gd name="connsiteX12" fmla="*/ 0 w 5289"/>
                <a:gd name="connsiteY12" fmla="*/ 87802 h 175263"/>
                <a:gd name="connsiteX13" fmla="*/ 682 w 5289"/>
                <a:gd name="connsiteY13" fmla="*/ 152326 h 175263"/>
                <a:gd name="connsiteX14" fmla="*/ 512 w 5289"/>
                <a:gd name="connsiteY14" fmla="*/ 175199 h 175263"/>
                <a:gd name="connsiteX15" fmla="*/ 768 w 5289"/>
                <a:gd name="connsiteY15" fmla="*/ 175199 h 175263"/>
                <a:gd name="connsiteX16" fmla="*/ 2303 w 5289"/>
                <a:gd name="connsiteY16" fmla="*/ 152155 h 175263"/>
                <a:gd name="connsiteX17" fmla="*/ 5290 w 5289"/>
                <a:gd name="connsiteY17" fmla="*/ 87631 h 175263"/>
                <a:gd name="connsiteX18" fmla="*/ 5290 w 5289"/>
                <a:gd name="connsiteY18" fmla="*/ 87631 h 175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89" h="175263">
                  <a:moveTo>
                    <a:pt x="5290" y="87717"/>
                  </a:moveTo>
                  <a:lnTo>
                    <a:pt x="5290" y="87717"/>
                  </a:lnTo>
                  <a:cubicBezTo>
                    <a:pt x="5290" y="87717"/>
                    <a:pt x="5290" y="87631"/>
                    <a:pt x="5290" y="87631"/>
                  </a:cubicBezTo>
                  <a:lnTo>
                    <a:pt x="5290" y="87631"/>
                  </a:lnTo>
                  <a:cubicBezTo>
                    <a:pt x="4948" y="66124"/>
                    <a:pt x="4010" y="44531"/>
                    <a:pt x="2815" y="23108"/>
                  </a:cubicBezTo>
                  <a:cubicBezTo>
                    <a:pt x="2389" y="15427"/>
                    <a:pt x="1962" y="7745"/>
                    <a:pt x="1450" y="64"/>
                  </a:cubicBezTo>
                  <a:cubicBezTo>
                    <a:pt x="1450" y="-21"/>
                    <a:pt x="1194" y="-21"/>
                    <a:pt x="1194" y="64"/>
                  </a:cubicBezTo>
                  <a:cubicBezTo>
                    <a:pt x="1194" y="7745"/>
                    <a:pt x="1194" y="15341"/>
                    <a:pt x="1194" y="22937"/>
                  </a:cubicBezTo>
                  <a:cubicBezTo>
                    <a:pt x="1024" y="44445"/>
                    <a:pt x="512" y="65953"/>
                    <a:pt x="0" y="87461"/>
                  </a:cubicBezTo>
                  <a:lnTo>
                    <a:pt x="0" y="87461"/>
                  </a:lnTo>
                  <a:cubicBezTo>
                    <a:pt x="0" y="87461"/>
                    <a:pt x="0" y="87631"/>
                    <a:pt x="0" y="87631"/>
                  </a:cubicBezTo>
                  <a:lnTo>
                    <a:pt x="0" y="87802"/>
                  </a:lnTo>
                  <a:cubicBezTo>
                    <a:pt x="0" y="87802"/>
                    <a:pt x="0" y="87802"/>
                    <a:pt x="0" y="87802"/>
                  </a:cubicBezTo>
                  <a:cubicBezTo>
                    <a:pt x="256" y="109310"/>
                    <a:pt x="682" y="130818"/>
                    <a:pt x="682" y="152326"/>
                  </a:cubicBezTo>
                  <a:cubicBezTo>
                    <a:pt x="682" y="159922"/>
                    <a:pt x="597" y="167603"/>
                    <a:pt x="512" y="175199"/>
                  </a:cubicBezTo>
                  <a:cubicBezTo>
                    <a:pt x="512" y="175284"/>
                    <a:pt x="768" y="175284"/>
                    <a:pt x="768" y="175199"/>
                  </a:cubicBezTo>
                  <a:cubicBezTo>
                    <a:pt x="1279" y="167518"/>
                    <a:pt x="1791" y="159836"/>
                    <a:pt x="2303" y="152155"/>
                  </a:cubicBezTo>
                  <a:cubicBezTo>
                    <a:pt x="3669" y="130647"/>
                    <a:pt x="4863" y="109139"/>
                    <a:pt x="5290" y="87631"/>
                  </a:cubicBezTo>
                  <a:lnTo>
                    <a:pt x="5290" y="87631"/>
                  </a:lnTo>
                  <a:close/>
                </a:path>
              </a:pathLst>
            </a:custGeom>
            <a:grpFill/>
            <a:ln w="8532" cap="flat">
              <a:noFill/>
              <a:prstDash val="solid"/>
              <a:miter/>
            </a:ln>
          </p:spPr>
          <p:txBody>
            <a:bodyPr rtlCol="0" anchor="ctr"/>
            <a:lstStyle/>
            <a:p>
              <a:endParaRPr lang="en-US"/>
            </a:p>
          </p:txBody>
        </p:sp>
        <p:sp>
          <p:nvSpPr>
            <p:cNvPr id="1869" name="Freeform 1868">
              <a:extLst>
                <a:ext uri="{FF2B5EF4-FFF2-40B4-BE49-F238E27FC236}">
                  <a16:creationId xmlns:a16="http://schemas.microsoft.com/office/drawing/2014/main" id="{5D7BD1E5-E846-D562-1C00-75902C66C45A}"/>
                </a:ext>
              </a:extLst>
            </p:cNvPr>
            <p:cNvSpPr/>
            <p:nvPr/>
          </p:nvSpPr>
          <p:spPr>
            <a:xfrm>
              <a:off x="7148695" y="1291668"/>
              <a:ext cx="9470" cy="200326"/>
            </a:xfrm>
            <a:custGeom>
              <a:avLst/>
              <a:gdLst>
                <a:gd name="connsiteX0" fmla="*/ 6740 w 9470"/>
                <a:gd name="connsiteY0" fmla="*/ 26437 h 200326"/>
                <a:gd name="connsiteX1" fmla="*/ 5205 w 9470"/>
                <a:gd name="connsiteY1" fmla="*/ 64 h 200326"/>
                <a:gd name="connsiteX2" fmla="*/ 4949 w 9470"/>
                <a:gd name="connsiteY2" fmla="*/ 64 h 200326"/>
                <a:gd name="connsiteX3" fmla="*/ 5119 w 9470"/>
                <a:gd name="connsiteY3" fmla="*/ 26351 h 200326"/>
                <a:gd name="connsiteX4" fmla="*/ 4351 w 9470"/>
                <a:gd name="connsiteY4" fmla="*/ 100348 h 200326"/>
                <a:gd name="connsiteX5" fmla="*/ 4351 w 9470"/>
                <a:gd name="connsiteY5" fmla="*/ 100348 h 200326"/>
                <a:gd name="connsiteX6" fmla="*/ 4351 w 9470"/>
                <a:gd name="connsiteY6" fmla="*/ 100519 h 200326"/>
                <a:gd name="connsiteX7" fmla="*/ 4351 w 9470"/>
                <a:gd name="connsiteY7" fmla="*/ 100690 h 200326"/>
                <a:gd name="connsiteX8" fmla="*/ 4351 w 9470"/>
                <a:gd name="connsiteY8" fmla="*/ 100690 h 200326"/>
                <a:gd name="connsiteX9" fmla="*/ 4863 w 9470"/>
                <a:gd name="connsiteY9" fmla="*/ 137731 h 200326"/>
                <a:gd name="connsiteX10" fmla="*/ 5034 w 9470"/>
                <a:gd name="connsiteY10" fmla="*/ 156252 h 200326"/>
                <a:gd name="connsiteX11" fmla="*/ 4949 w 9470"/>
                <a:gd name="connsiteY11" fmla="*/ 174687 h 200326"/>
                <a:gd name="connsiteX12" fmla="*/ 0 w 9470"/>
                <a:gd name="connsiteY12" fmla="*/ 200206 h 200326"/>
                <a:gd name="connsiteX13" fmla="*/ 171 w 9470"/>
                <a:gd name="connsiteY13" fmla="*/ 200292 h 200326"/>
                <a:gd name="connsiteX14" fmla="*/ 6399 w 9470"/>
                <a:gd name="connsiteY14" fmla="*/ 174602 h 200326"/>
                <a:gd name="connsiteX15" fmla="*/ 7508 w 9470"/>
                <a:gd name="connsiteY15" fmla="*/ 156081 h 200326"/>
                <a:gd name="connsiteX16" fmla="*/ 8361 w 9470"/>
                <a:gd name="connsiteY16" fmla="*/ 137560 h 200326"/>
                <a:gd name="connsiteX17" fmla="*/ 9471 w 9470"/>
                <a:gd name="connsiteY17" fmla="*/ 100519 h 200326"/>
                <a:gd name="connsiteX18" fmla="*/ 9471 w 9470"/>
                <a:gd name="connsiteY18" fmla="*/ 100519 h 200326"/>
                <a:gd name="connsiteX19" fmla="*/ 9471 w 9470"/>
                <a:gd name="connsiteY19" fmla="*/ 100434 h 200326"/>
                <a:gd name="connsiteX20" fmla="*/ 9471 w 9470"/>
                <a:gd name="connsiteY20" fmla="*/ 100434 h 200326"/>
                <a:gd name="connsiteX21" fmla="*/ 6570 w 9470"/>
                <a:gd name="connsiteY21" fmla="*/ 26351 h 200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70" h="200326">
                  <a:moveTo>
                    <a:pt x="6740" y="26437"/>
                  </a:moveTo>
                  <a:cubicBezTo>
                    <a:pt x="6313" y="17646"/>
                    <a:pt x="5802" y="8855"/>
                    <a:pt x="5205" y="64"/>
                  </a:cubicBezTo>
                  <a:cubicBezTo>
                    <a:pt x="5205" y="-21"/>
                    <a:pt x="4949" y="-21"/>
                    <a:pt x="4949" y="64"/>
                  </a:cubicBezTo>
                  <a:cubicBezTo>
                    <a:pt x="5034" y="8855"/>
                    <a:pt x="5119" y="17560"/>
                    <a:pt x="5119" y="26351"/>
                  </a:cubicBezTo>
                  <a:cubicBezTo>
                    <a:pt x="5119" y="51017"/>
                    <a:pt x="4693" y="75683"/>
                    <a:pt x="4351" y="100348"/>
                  </a:cubicBezTo>
                  <a:lnTo>
                    <a:pt x="4351" y="100348"/>
                  </a:lnTo>
                  <a:lnTo>
                    <a:pt x="4351" y="100519"/>
                  </a:lnTo>
                  <a:cubicBezTo>
                    <a:pt x="4351" y="100519"/>
                    <a:pt x="4351" y="100690"/>
                    <a:pt x="4351" y="100690"/>
                  </a:cubicBezTo>
                  <a:lnTo>
                    <a:pt x="4351" y="100690"/>
                  </a:lnTo>
                  <a:lnTo>
                    <a:pt x="4863" y="137731"/>
                  </a:lnTo>
                  <a:lnTo>
                    <a:pt x="5034" y="156252"/>
                  </a:lnTo>
                  <a:cubicBezTo>
                    <a:pt x="5034" y="162397"/>
                    <a:pt x="5205" y="168627"/>
                    <a:pt x="4949" y="174687"/>
                  </a:cubicBezTo>
                  <a:cubicBezTo>
                    <a:pt x="4607" y="183392"/>
                    <a:pt x="3413" y="192183"/>
                    <a:pt x="0" y="200206"/>
                  </a:cubicBezTo>
                  <a:cubicBezTo>
                    <a:pt x="0" y="200292"/>
                    <a:pt x="171" y="200377"/>
                    <a:pt x="171" y="200292"/>
                  </a:cubicBezTo>
                  <a:cubicBezTo>
                    <a:pt x="4010" y="192269"/>
                    <a:pt x="5631" y="183392"/>
                    <a:pt x="6399" y="174602"/>
                  </a:cubicBezTo>
                  <a:cubicBezTo>
                    <a:pt x="6996" y="168456"/>
                    <a:pt x="7167" y="162226"/>
                    <a:pt x="7508" y="156081"/>
                  </a:cubicBezTo>
                  <a:lnTo>
                    <a:pt x="8361" y="137560"/>
                  </a:lnTo>
                  <a:cubicBezTo>
                    <a:pt x="8873" y="125185"/>
                    <a:pt x="9214" y="112895"/>
                    <a:pt x="9471" y="100519"/>
                  </a:cubicBezTo>
                  <a:lnTo>
                    <a:pt x="9471" y="100519"/>
                  </a:lnTo>
                  <a:cubicBezTo>
                    <a:pt x="9471" y="100519"/>
                    <a:pt x="9471" y="100434"/>
                    <a:pt x="9471" y="100434"/>
                  </a:cubicBezTo>
                  <a:lnTo>
                    <a:pt x="9471" y="100434"/>
                  </a:lnTo>
                  <a:cubicBezTo>
                    <a:pt x="9044" y="75768"/>
                    <a:pt x="7934" y="51017"/>
                    <a:pt x="6570" y="26351"/>
                  </a:cubicBezTo>
                  <a:close/>
                </a:path>
              </a:pathLst>
            </a:custGeom>
            <a:grpFill/>
            <a:ln w="8532" cap="flat">
              <a:noFill/>
              <a:prstDash val="solid"/>
              <a:miter/>
            </a:ln>
          </p:spPr>
          <p:txBody>
            <a:bodyPr rtlCol="0" anchor="ctr"/>
            <a:lstStyle/>
            <a:p>
              <a:endParaRPr lang="en-US"/>
            </a:p>
          </p:txBody>
        </p:sp>
        <p:sp>
          <p:nvSpPr>
            <p:cNvPr id="1870" name="Freeform 1869">
              <a:extLst>
                <a:ext uri="{FF2B5EF4-FFF2-40B4-BE49-F238E27FC236}">
                  <a16:creationId xmlns:a16="http://schemas.microsoft.com/office/drawing/2014/main" id="{2D5A45BC-68BB-F88E-2BE3-715486769AD8}"/>
                </a:ext>
              </a:extLst>
            </p:cNvPr>
            <p:cNvSpPr/>
            <p:nvPr/>
          </p:nvSpPr>
          <p:spPr>
            <a:xfrm>
              <a:off x="7135044" y="1373667"/>
              <a:ext cx="8446" cy="152773"/>
            </a:xfrm>
            <a:custGeom>
              <a:avLst/>
              <a:gdLst>
                <a:gd name="connsiteX0" fmla="*/ 6996 w 8446"/>
                <a:gd name="connsiteY0" fmla="*/ 78947 h 152773"/>
                <a:gd name="connsiteX1" fmla="*/ 6996 w 8446"/>
                <a:gd name="connsiteY1" fmla="*/ 78947 h 152773"/>
                <a:gd name="connsiteX2" fmla="*/ 6996 w 8446"/>
                <a:gd name="connsiteY2" fmla="*/ 78862 h 152773"/>
                <a:gd name="connsiteX3" fmla="*/ 6996 w 8446"/>
                <a:gd name="connsiteY3" fmla="*/ 78862 h 152773"/>
                <a:gd name="connsiteX4" fmla="*/ 2048 w 8446"/>
                <a:gd name="connsiteY4" fmla="*/ 20740 h 152773"/>
                <a:gd name="connsiteX5" fmla="*/ 256 w 8446"/>
                <a:gd name="connsiteY5" fmla="*/ 0 h 152773"/>
                <a:gd name="connsiteX6" fmla="*/ 0 w 8446"/>
                <a:gd name="connsiteY6" fmla="*/ 0 h 152773"/>
                <a:gd name="connsiteX7" fmla="*/ 426 w 8446"/>
                <a:gd name="connsiteY7" fmla="*/ 20740 h 152773"/>
                <a:gd name="connsiteX8" fmla="*/ 1706 w 8446"/>
                <a:gd name="connsiteY8" fmla="*/ 79033 h 152773"/>
                <a:gd name="connsiteX9" fmla="*/ 1706 w 8446"/>
                <a:gd name="connsiteY9" fmla="*/ 79033 h 152773"/>
                <a:gd name="connsiteX10" fmla="*/ 1706 w 8446"/>
                <a:gd name="connsiteY10" fmla="*/ 79203 h 152773"/>
                <a:gd name="connsiteX11" fmla="*/ 1706 w 8446"/>
                <a:gd name="connsiteY11" fmla="*/ 79374 h 152773"/>
                <a:gd name="connsiteX12" fmla="*/ 1706 w 8446"/>
                <a:gd name="connsiteY12" fmla="*/ 79374 h 152773"/>
                <a:gd name="connsiteX13" fmla="*/ 6654 w 8446"/>
                <a:gd name="connsiteY13" fmla="*/ 137496 h 152773"/>
                <a:gd name="connsiteX14" fmla="*/ 7849 w 8446"/>
                <a:gd name="connsiteY14" fmla="*/ 151323 h 152773"/>
                <a:gd name="connsiteX15" fmla="*/ 1706 w 8446"/>
                <a:gd name="connsiteY15" fmla="*/ 152518 h 152773"/>
                <a:gd name="connsiteX16" fmla="*/ 1706 w 8446"/>
                <a:gd name="connsiteY16" fmla="*/ 152774 h 152773"/>
                <a:gd name="connsiteX17" fmla="*/ 8446 w 8446"/>
                <a:gd name="connsiteY17" fmla="*/ 151835 h 152773"/>
                <a:gd name="connsiteX18" fmla="*/ 8105 w 8446"/>
                <a:gd name="connsiteY18" fmla="*/ 137240 h 152773"/>
                <a:gd name="connsiteX19" fmla="*/ 6825 w 8446"/>
                <a:gd name="connsiteY19" fmla="*/ 78947 h 152773"/>
                <a:gd name="connsiteX20" fmla="*/ 6825 w 8446"/>
                <a:gd name="connsiteY20" fmla="*/ 78947 h 152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446" h="152773">
                  <a:moveTo>
                    <a:pt x="6996" y="78947"/>
                  </a:moveTo>
                  <a:lnTo>
                    <a:pt x="6996" y="78947"/>
                  </a:lnTo>
                  <a:cubicBezTo>
                    <a:pt x="6996" y="78947"/>
                    <a:pt x="6996" y="78862"/>
                    <a:pt x="6996" y="78862"/>
                  </a:cubicBezTo>
                  <a:lnTo>
                    <a:pt x="6996" y="78862"/>
                  </a:lnTo>
                  <a:cubicBezTo>
                    <a:pt x="5546" y="59488"/>
                    <a:pt x="3754" y="40114"/>
                    <a:pt x="2048" y="20740"/>
                  </a:cubicBezTo>
                  <a:lnTo>
                    <a:pt x="256" y="0"/>
                  </a:lnTo>
                  <a:cubicBezTo>
                    <a:pt x="256" y="0"/>
                    <a:pt x="0" y="0"/>
                    <a:pt x="0" y="0"/>
                  </a:cubicBezTo>
                  <a:lnTo>
                    <a:pt x="426" y="20740"/>
                  </a:lnTo>
                  <a:cubicBezTo>
                    <a:pt x="768" y="40199"/>
                    <a:pt x="1024" y="59658"/>
                    <a:pt x="1706" y="79033"/>
                  </a:cubicBezTo>
                  <a:lnTo>
                    <a:pt x="1706" y="79033"/>
                  </a:lnTo>
                  <a:lnTo>
                    <a:pt x="1706" y="79203"/>
                  </a:lnTo>
                  <a:cubicBezTo>
                    <a:pt x="1706" y="79203"/>
                    <a:pt x="1706" y="79374"/>
                    <a:pt x="1706" y="79374"/>
                  </a:cubicBezTo>
                  <a:lnTo>
                    <a:pt x="1706" y="79374"/>
                  </a:lnTo>
                  <a:cubicBezTo>
                    <a:pt x="3157" y="98748"/>
                    <a:pt x="4949" y="118122"/>
                    <a:pt x="6654" y="137496"/>
                  </a:cubicBezTo>
                  <a:lnTo>
                    <a:pt x="7849" y="151323"/>
                  </a:lnTo>
                  <a:lnTo>
                    <a:pt x="1706" y="152518"/>
                  </a:lnTo>
                  <a:cubicBezTo>
                    <a:pt x="1706" y="152518"/>
                    <a:pt x="1706" y="152774"/>
                    <a:pt x="1706" y="152774"/>
                  </a:cubicBezTo>
                  <a:lnTo>
                    <a:pt x="8446" y="151835"/>
                  </a:lnTo>
                  <a:lnTo>
                    <a:pt x="8105" y="137240"/>
                  </a:lnTo>
                  <a:cubicBezTo>
                    <a:pt x="7764" y="117781"/>
                    <a:pt x="7508" y="98407"/>
                    <a:pt x="6825" y="78947"/>
                  </a:cubicBezTo>
                  <a:lnTo>
                    <a:pt x="6825" y="78947"/>
                  </a:lnTo>
                  <a:close/>
                </a:path>
              </a:pathLst>
            </a:custGeom>
            <a:grpFill/>
            <a:ln w="8532" cap="flat">
              <a:noFill/>
              <a:prstDash val="solid"/>
              <a:miter/>
            </a:ln>
          </p:spPr>
          <p:txBody>
            <a:bodyPr rtlCol="0" anchor="ctr"/>
            <a:lstStyle/>
            <a:p>
              <a:endParaRPr lang="en-US"/>
            </a:p>
          </p:txBody>
        </p:sp>
        <p:sp>
          <p:nvSpPr>
            <p:cNvPr id="1871" name="Freeform 1870">
              <a:extLst>
                <a:ext uri="{FF2B5EF4-FFF2-40B4-BE49-F238E27FC236}">
                  <a16:creationId xmlns:a16="http://schemas.microsoft.com/office/drawing/2014/main" id="{9E6215A9-644E-58A5-0763-7706D744499E}"/>
                </a:ext>
              </a:extLst>
            </p:cNvPr>
            <p:cNvSpPr/>
            <p:nvPr/>
          </p:nvSpPr>
          <p:spPr>
            <a:xfrm>
              <a:off x="7007569" y="1188965"/>
              <a:ext cx="103507" cy="126655"/>
            </a:xfrm>
            <a:custGeom>
              <a:avLst/>
              <a:gdLst>
                <a:gd name="connsiteX0" fmla="*/ 3424 w 103507"/>
                <a:gd name="connsiteY0" fmla="*/ 81174 h 126655"/>
                <a:gd name="connsiteX1" fmla="*/ 5301 w 103507"/>
                <a:gd name="connsiteY1" fmla="*/ 95257 h 126655"/>
                <a:gd name="connsiteX2" fmla="*/ 7178 w 103507"/>
                <a:gd name="connsiteY2" fmla="*/ 102340 h 126655"/>
                <a:gd name="connsiteX3" fmla="*/ 8714 w 103507"/>
                <a:gd name="connsiteY3" fmla="*/ 105754 h 126655"/>
                <a:gd name="connsiteX4" fmla="*/ 10591 w 103507"/>
                <a:gd name="connsiteY4" fmla="*/ 108998 h 126655"/>
                <a:gd name="connsiteX5" fmla="*/ 21085 w 103507"/>
                <a:gd name="connsiteY5" fmla="*/ 119410 h 126655"/>
                <a:gd name="connsiteX6" fmla="*/ 34650 w 103507"/>
                <a:gd name="connsiteY6" fmla="*/ 125299 h 126655"/>
                <a:gd name="connsiteX7" fmla="*/ 49410 w 103507"/>
                <a:gd name="connsiteY7" fmla="*/ 126494 h 126655"/>
                <a:gd name="connsiteX8" fmla="*/ 49410 w 103507"/>
                <a:gd name="connsiteY8" fmla="*/ 126494 h 126655"/>
                <a:gd name="connsiteX9" fmla="*/ 49666 w 103507"/>
                <a:gd name="connsiteY9" fmla="*/ 126494 h 126655"/>
                <a:gd name="connsiteX10" fmla="*/ 49922 w 103507"/>
                <a:gd name="connsiteY10" fmla="*/ 126494 h 126655"/>
                <a:gd name="connsiteX11" fmla="*/ 49922 w 103507"/>
                <a:gd name="connsiteY11" fmla="*/ 126494 h 126655"/>
                <a:gd name="connsiteX12" fmla="*/ 76626 w 103507"/>
                <a:gd name="connsiteY12" fmla="*/ 115057 h 126655"/>
                <a:gd name="connsiteX13" fmla="*/ 95652 w 103507"/>
                <a:gd name="connsiteY13" fmla="*/ 93550 h 126655"/>
                <a:gd name="connsiteX14" fmla="*/ 103501 w 103507"/>
                <a:gd name="connsiteY14" fmla="*/ 66067 h 126655"/>
                <a:gd name="connsiteX15" fmla="*/ 100430 w 103507"/>
                <a:gd name="connsiteY15" fmla="*/ 51985 h 126655"/>
                <a:gd name="connsiteX16" fmla="*/ 92154 w 103507"/>
                <a:gd name="connsiteY16" fmla="*/ 40378 h 126655"/>
                <a:gd name="connsiteX17" fmla="*/ 55553 w 103507"/>
                <a:gd name="connsiteY17" fmla="*/ 26466 h 126655"/>
                <a:gd name="connsiteX18" fmla="*/ 55553 w 103507"/>
                <a:gd name="connsiteY18" fmla="*/ 26722 h 126655"/>
                <a:gd name="connsiteX19" fmla="*/ 91216 w 103507"/>
                <a:gd name="connsiteY19" fmla="*/ 41658 h 126655"/>
                <a:gd name="connsiteX20" fmla="*/ 98638 w 103507"/>
                <a:gd name="connsiteY20" fmla="*/ 53094 h 126655"/>
                <a:gd name="connsiteX21" fmla="*/ 99747 w 103507"/>
                <a:gd name="connsiteY21" fmla="*/ 56338 h 126655"/>
                <a:gd name="connsiteX22" fmla="*/ 100515 w 103507"/>
                <a:gd name="connsiteY22" fmla="*/ 59666 h 126655"/>
                <a:gd name="connsiteX23" fmla="*/ 100942 w 103507"/>
                <a:gd name="connsiteY23" fmla="*/ 62995 h 126655"/>
                <a:gd name="connsiteX24" fmla="*/ 100942 w 103507"/>
                <a:gd name="connsiteY24" fmla="*/ 66409 h 126655"/>
                <a:gd name="connsiteX25" fmla="*/ 92410 w 103507"/>
                <a:gd name="connsiteY25" fmla="*/ 92013 h 126655"/>
                <a:gd name="connsiteX26" fmla="*/ 73726 w 103507"/>
                <a:gd name="connsiteY26" fmla="*/ 111729 h 126655"/>
                <a:gd name="connsiteX27" fmla="*/ 49069 w 103507"/>
                <a:gd name="connsiteY27" fmla="*/ 121544 h 126655"/>
                <a:gd name="connsiteX28" fmla="*/ 49069 w 103507"/>
                <a:gd name="connsiteY28" fmla="*/ 121544 h 126655"/>
                <a:gd name="connsiteX29" fmla="*/ 49069 w 103507"/>
                <a:gd name="connsiteY29" fmla="*/ 121544 h 126655"/>
                <a:gd name="connsiteX30" fmla="*/ 49069 w 103507"/>
                <a:gd name="connsiteY30" fmla="*/ 121544 h 126655"/>
                <a:gd name="connsiteX31" fmla="*/ 23729 w 103507"/>
                <a:gd name="connsiteY31" fmla="*/ 115996 h 126655"/>
                <a:gd name="connsiteX32" fmla="*/ 14089 w 103507"/>
                <a:gd name="connsiteY32" fmla="*/ 107120 h 126655"/>
                <a:gd name="connsiteX33" fmla="*/ 8884 w 103507"/>
                <a:gd name="connsiteY33" fmla="*/ 95000 h 126655"/>
                <a:gd name="connsiteX34" fmla="*/ 6581 w 103507"/>
                <a:gd name="connsiteY34" fmla="*/ 81259 h 126655"/>
                <a:gd name="connsiteX35" fmla="*/ 4704 w 103507"/>
                <a:gd name="connsiteY35" fmla="*/ 67348 h 126655"/>
                <a:gd name="connsiteX36" fmla="*/ 1803 w 103507"/>
                <a:gd name="connsiteY36" fmla="*/ 39439 h 126655"/>
                <a:gd name="connsiteX37" fmla="*/ 1291 w 103507"/>
                <a:gd name="connsiteY37" fmla="*/ 19467 h 126655"/>
                <a:gd name="connsiteX38" fmla="*/ 5898 w 103507"/>
                <a:gd name="connsiteY38" fmla="*/ 178 h 126655"/>
                <a:gd name="connsiteX39" fmla="*/ 5728 w 103507"/>
                <a:gd name="connsiteY39" fmla="*/ 93 h 126655"/>
                <a:gd name="connsiteX40" fmla="*/ 438 w 103507"/>
                <a:gd name="connsiteY40" fmla="*/ 19296 h 126655"/>
                <a:gd name="connsiteX41" fmla="*/ 267 w 103507"/>
                <a:gd name="connsiteY41" fmla="*/ 39353 h 126655"/>
                <a:gd name="connsiteX42" fmla="*/ 2144 w 103507"/>
                <a:gd name="connsiteY42" fmla="*/ 67433 h 126655"/>
                <a:gd name="connsiteX43" fmla="*/ 3509 w 103507"/>
                <a:gd name="connsiteY43" fmla="*/ 81430 h 126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3507" h="126655">
                  <a:moveTo>
                    <a:pt x="3424" y="81174"/>
                  </a:moveTo>
                  <a:cubicBezTo>
                    <a:pt x="3936" y="85868"/>
                    <a:pt x="4448" y="90477"/>
                    <a:pt x="5301" y="95257"/>
                  </a:cubicBezTo>
                  <a:cubicBezTo>
                    <a:pt x="5728" y="97646"/>
                    <a:pt x="6325" y="100036"/>
                    <a:pt x="7178" y="102340"/>
                  </a:cubicBezTo>
                  <a:cubicBezTo>
                    <a:pt x="7605" y="103535"/>
                    <a:pt x="8202" y="104645"/>
                    <a:pt x="8714" y="105754"/>
                  </a:cubicBezTo>
                  <a:cubicBezTo>
                    <a:pt x="9311" y="106864"/>
                    <a:pt x="9908" y="107888"/>
                    <a:pt x="10591" y="108998"/>
                  </a:cubicBezTo>
                  <a:cubicBezTo>
                    <a:pt x="13321" y="113180"/>
                    <a:pt x="16990" y="116679"/>
                    <a:pt x="21085" y="119410"/>
                  </a:cubicBezTo>
                  <a:cubicBezTo>
                    <a:pt x="25180" y="122141"/>
                    <a:pt x="29787" y="124104"/>
                    <a:pt x="34650" y="125299"/>
                  </a:cubicBezTo>
                  <a:cubicBezTo>
                    <a:pt x="39428" y="126494"/>
                    <a:pt x="44462" y="126921"/>
                    <a:pt x="49410" y="126494"/>
                  </a:cubicBezTo>
                  <a:lnTo>
                    <a:pt x="49410" y="126494"/>
                  </a:lnTo>
                  <a:cubicBezTo>
                    <a:pt x="49410" y="126494"/>
                    <a:pt x="49581" y="126494"/>
                    <a:pt x="49666" y="126494"/>
                  </a:cubicBezTo>
                  <a:lnTo>
                    <a:pt x="49922" y="126494"/>
                  </a:lnTo>
                  <a:cubicBezTo>
                    <a:pt x="49922" y="126494"/>
                    <a:pt x="49922" y="126494"/>
                    <a:pt x="49922" y="126494"/>
                  </a:cubicBezTo>
                  <a:cubicBezTo>
                    <a:pt x="59734" y="125214"/>
                    <a:pt x="68948" y="120946"/>
                    <a:pt x="76626" y="115057"/>
                  </a:cubicBezTo>
                  <a:cubicBezTo>
                    <a:pt x="84305" y="109168"/>
                    <a:pt x="90789" y="101828"/>
                    <a:pt x="95652" y="93550"/>
                  </a:cubicBezTo>
                  <a:cubicBezTo>
                    <a:pt x="100515" y="85271"/>
                    <a:pt x="103672" y="75797"/>
                    <a:pt x="103501" y="66067"/>
                  </a:cubicBezTo>
                  <a:cubicBezTo>
                    <a:pt x="103501" y="61203"/>
                    <a:pt x="102392" y="56423"/>
                    <a:pt x="100430" y="51985"/>
                  </a:cubicBezTo>
                  <a:cubicBezTo>
                    <a:pt x="98382" y="47547"/>
                    <a:pt x="95482" y="43706"/>
                    <a:pt x="92154" y="40378"/>
                  </a:cubicBezTo>
                  <a:cubicBezTo>
                    <a:pt x="82513" y="30819"/>
                    <a:pt x="68863" y="25783"/>
                    <a:pt x="55553" y="26466"/>
                  </a:cubicBezTo>
                  <a:cubicBezTo>
                    <a:pt x="55382" y="26466"/>
                    <a:pt x="55382" y="26722"/>
                    <a:pt x="55553" y="26722"/>
                  </a:cubicBezTo>
                  <a:cubicBezTo>
                    <a:pt x="68863" y="26551"/>
                    <a:pt x="82172" y="32099"/>
                    <a:pt x="91216" y="41658"/>
                  </a:cubicBezTo>
                  <a:cubicBezTo>
                    <a:pt x="94372" y="44986"/>
                    <a:pt x="96932" y="48827"/>
                    <a:pt x="98638" y="53094"/>
                  </a:cubicBezTo>
                  <a:cubicBezTo>
                    <a:pt x="99065" y="54119"/>
                    <a:pt x="99406" y="55228"/>
                    <a:pt x="99747" y="56338"/>
                  </a:cubicBezTo>
                  <a:cubicBezTo>
                    <a:pt x="100088" y="57447"/>
                    <a:pt x="100259" y="58557"/>
                    <a:pt x="100515" y="59666"/>
                  </a:cubicBezTo>
                  <a:cubicBezTo>
                    <a:pt x="100686" y="60776"/>
                    <a:pt x="100857" y="61885"/>
                    <a:pt x="100942" y="62995"/>
                  </a:cubicBezTo>
                  <a:cubicBezTo>
                    <a:pt x="100942" y="64104"/>
                    <a:pt x="101112" y="65214"/>
                    <a:pt x="100942" y="66409"/>
                  </a:cubicBezTo>
                  <a:cubicBezTo>
                    <a:pt x="100686" y="75541"/>
                    <a:pt x="97358" y="84332"/>
                    <a:pt x="92410" y="92013"/>
                  </a:cubicBezTo>
                  <a:cubicBezTo>
                    <a:pt x="87547" y="99695"/>
                    <a:pt x="81063" y="106437"/>
                    <a:pt x="73726" y="111729"/>
                  </a:cubicBezTo>
                  <a:cubicBezTo>
                    <a:pt x="66388" y="117020"/>
                    <a:pt x="57856" y="120605"/>
                    <a:pt x="49069" y="121544"/>
                  </a:cubicBezTo>
                  <a:lnTo>
                    <a:pt x="49069" y="121544"/>
                  </a:lnTo>
                  <a:cubicBezTo>
                    <a:pt x="49069" y="121544"/>
                    <a:pt x="49069" y="121544"/>
                    <a:pt x="49069" y="121544"/>
                  </a:cubicBezTo>
                  <a:lnTo>
                    <a:pt x="49069" y="121544"/>
                  </a:lnTo>
                  <a:cubicBezTo>
                    <a:pt x="40366" y="122568"/>
                    <a:pt x="31237" y="120605"/>
                    <a:pt x="23729" y="115996"/>
                  </a:cubicBezTo>
                  <a:cubicBezTo>
                    <a:pt x="19976" y="113692"/>
                    <a:pt x="16648" y="110705"/>
                    <a:pt x="14089" y="107120"/>
                  </a:cubicBezTo>
                  <a:cubicBezTo>
                    <a:pt x="11529" y="103535"/>
                    <a:pt x="9908" y="99439"/>
                    <a:pt x="8884" y="95000"/>
                  </a:cubicBezTo>
                  <a:cubicBezTo>
                    <a:pt x="7861" y="90562"/>
                    <a:pt x="7263" y="85868"/>
                    <a:pt x="6581" y="81259"/>
                  </a:cubicBezTo>
                  <a:cubicBezTo>
                    <a:pt x="5898" y="76651"/>
                    <a:pt x="5301" y="72042"/>
                    <a:pt x="4704" y="67348"/>
                  </a:cubicBezTo>
                  <a:cubicBezTo>
                    <a:pt x="3509" y="58045"/>
                    <a:pt x="2571" y="48742"/>
                    <a:pt x="1803" y="39439"/>
                  </a:cubicBezTo>
                  <a:cubicBezTo>
                    <a:pt x="1291" y="32782"/>
                    <a:pt x="864" y="26124"/>
                    <a:pt x="1291" y="19467"/>
                  </a:cubicBezTo>
                  <a:cubicBezTo>
                    <a:pt x="1718" y="12810"/>
                    <a:pt x="2997" y="6153"/>
                    <a:pt x="5898" y="178"/>
                  </a:cubicBezTo>
                  <a:cubicBezTo>
                    <a:pt x="5898" y="8"/>
                    <a:pt x="5813" y="-78"/>
                    <a:pt x="5728" y="93"/>
                  </a:cubicBezTo>
                  <a:cubicBezTo>
                    <a:pt x="2656" y="5982"/>
                    <a:pt x="1121" y="12639"/>
                    <a:pt x="438" y="19296"/>
                  </a:cubicBezTo>
                  <a:cubicBezTo>
                    <a:pt x="-245" y="25954"/>
                    <a:pt x="12" y="32696"/>
                    <a:pt x="267" y="39353"/>
                  </a:cubicBezTo>
                  <a:cubicBezTo>
                    <a:pt x="694" y="48742"/>
                    <a:pt x="1291" y="58130"/>
                    <a:pt x="2144" y="67433"/>
                  </a:cubicBezTo>
                  <a:cubicBezTo>
                    <a:pt x="2571" y="72127"/>
                    <a:pt x="2997" y="76821"/>
                    <a:pt x="3509" y="81430"/>
                  </a:cubicBezTo>
                  <a:close/>
                </a:path>
              </a:pathLst>
            </a:custGeom>
            <a:grpFill/>
            <a:ln w="8532" cap="flat">
              <a:noFill/>
              <a:prstDash val="solid"/>
              <a:miter/>
            </a:ln>
          </p:spPr>
          <p:txBody>
            <a:bodyPr rtlCol="0" anchor="ctr"/>
            <a:lstStyle/>
            <a:p>
              <a:endParaRPr lang="en-US"/>
            </a:p>
          </p:txBody>
        </p:sp>
        <p:sp>
          <p:nvSpPr>
            <p:cNvPr id="1872" name="Freeform 1871">
              <a:extLst>
                <a:ext uri="{FF2B5EF4-FFF2-40B4-BE49-F238E27FC236}">
                  <a16:creationId xmlns:a16="http://schemas.microsoft.com/office/drawing/2014/main" id="{17403F3B-2388-4BF9-8DC9-7ABFA806E001}"/>
                </a:ext>
              </a:extLst>
            </p:cNvPr>
            <p:cNvSpPr/>
            <p:nvPr/>
          </p:nvSpPr>
          <p:spPr>
            <a:xfrm>
              <a:off x="7059112" y="1444933"/>
              <a:ext cx="25765" cy="62475"/>
            </a:xfrm>
            <a:custGeom>
              <a:avLst/>
              <a:gdLst>
                <a:gd name="connsiteX0" fmla="*/ 25425 w 25765"/>
                <a:gd name="connsiteY0" fmla="*/ 22617 h 62475"/>
                <a:gd name="connsiteX1" fmla="*/ 22524 w 25765"/>
                <a:gd name="connsiteY1" fmla="*/ 9218 h 62475"/>
                <a:gd name="connsiteX2" fmla="*/ 19623 w 25765"/>
                <a:gd name="connsiteY2" fmla="*/ 0 h 62475"/>
                <a:gd name="connsiteX3" fmla="*/ 19367 w 25765"/>
                <a:gd name="connsiteY3" fmla="*/ 0 h 62475"/>
                <a:gd name="connsiteX4" fmla="*/ 20988 w 25765"/>
                <a:gd name="connsiteY4" fmla="*/ 9474 h 62475"/>
                <a:gd name="connsiteX5" fmla="*/ 20220 w 25765"/>
                <a:gd name="connsiteY5" fmla="*/ 35590 h 62475"/>
                <a:gd name="connsiteX6" fmla="*/ 20220 w 25765"/>
                <a:gd name="connsiteY6" fmla="*/ 35590 h 62475"/>
                <a:gd name="connsiteX7" fmla="*/ 20220 w 25765"/>
                <a:gd name="connsiteY7" fmla="*/ 35590 h 62475"/>
                <a:gd name="connsiteX8" fmla="*/ 20220 w 25765"/>
                <a:gd name="connsiteY8" fmla="*/ 35590 h 62475"/>
                <a:gd name="connsiteX9" fmla="*/ 20220 w 25765"/>
                <a:gd name="connsiteY9" fmla="*/ 35590 h 62475"/>
                <a:gd name="connsiteX10" fmla="*/ 18770 w 25765"/>
                <a:gd name="connsiteY10" fmla="*/ 41735 h 62475"/>
                <a:gd name="connsiteX11" fmla="*/ 16381 w 25765"/>
                <a:gd name="connsiteY11" fmla="*/ 47624 h 62475"/>
                <a:gd name="connsiteX12" fmla="*/ 8361 w 25765"/>
                <a:gd name="connsiteY12" fmla="*/ 57781 h 62475"/>
                <a:gd name="connsiteX13" fmla="*/ 0 w 25765"/>
                <a:gd name="connsiteY13" fmla="*/ 62219 h 62475"/>
                <a:gd name="connsiteX14" fmla="*/ 0 w 25765"/>
                <a:gd name="connsiteY14" fmla="*/ 62475 h 62475"/>
                <a:gd name="connsiteX15" fmla="*/ 9129 w 25765"/>
                <a:gd name="connsiteY15" fmla="*/ 59147 h 62475"/>
                <a:gd name="connsiteX16" fmla="*/ 25254 w 25765"/>
                <a:gd name="connsiteY16" fmla="*/ 36700 h 62475"/>
                <a:gd name="connsiteX17" fmla="*/ 25254 w 25765"/>
                <a:gd name="connsiteY17" fmla="*/ 36700 h 62475"/>
                <a:gd name="connsiteX18" fmla="*/ 25254 w 25765"/>
                <a:gd name="connsiteY18" fmla="*/ 36700 h 62475"/>
                <a:gd name="connsiteX19" fmla="*/ 25254 w 25765"/>
                <a:gd name="connsiteY19" fmla="*/ 36700 h 62475"/>
                <a:gd name="connsiteX20" fmla="*/ 25254 w 25765"/>
                <a:gd name="connsiteY20" fmla="*/ 36700 h 62475"/>
                <a:gd name="connsiteX21" fmla="*/ 25766 w 25765"/>
                <a:gd name="connsiteY21" fmla="*/ 29616 h 62475"/>
                <a:gd name="connsiteX22" fmla="*/ 25339 w 25765"/>
                <a:gd name="connsiteY22" fmla="*/ 22617 h 6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5765" h="62475">
                  <a:moveTo>
                    <a:pt x="25425" y="22617"/>
                  </a:moveTo>
                  <a:cubicBezTo>
                    <a:pt x="24828" y="18009"/>
                    <a:pt x="23804" y="13571"/>
                    <a:pt x="22524" y="9218"/>
                  </a:cubicBezTo>
                  <a:cubicBezTo>
                    <a:pt x="21671" y="6145"/>
                    <a:pt x="20647" y="3073"/>
                    <a:pt x="19623" y="0"/>
                  </a:cubicBezTo>
                  <a:cubicBezTo>
                    <a:pt x="19623" y="0"/>
                    <a:pt x="19367" y="0"/>
                    <a:pt x="19367" y="0"/>
                  </a:cubicBezTo>
                  <a:cubicBezTo>
                    <a:pt x="19964" y="3158"/>
                    <a:pt x="20562" y="6316"/>
                    <a:pt x="20988" y="9474"/>
                  </a:cubicBezTo>
                  <a:cubicBezTo>
                    <a:pt x="22183" y="18350"/>
                    <a:pt x="22268" y="27312"/>
                    <a:pt x="20220" y="35590"/>
                  </a:cubicBezTo>
                  <a:lnTo>
                    <a:pt x="20220" y="35590"/>
                  </a:lnTo>
                  <a:cubicBezTo>
                    <a:pt x="20220" y="35590"/>
                    <a:pt x="20220" y="35590"/>
                    <a:pt x="20220" y="35590"/>
                  </a:cubicBezTo>
                  <a:lnTo>
                    <a:pt x="20220" y="35590"/>
                  </a:lnTo>
                  <a:cubicBezTo>
                    <a:pt x="20220" y="35590"/>
                    <a:pt x="20220" y="35590"/>
                    <a:pt x="20220" y="35590"/>
                  </a:cubicBezTo>
                  <a:cubicBezTo>
                    <a:pt x="19879" y="37639"/>
                    <a:pt x="19453" y="39687"/>
                    <a:pt x="18770" y="41735"/>
                  </a:cubicBezTo>
                  <a:cubicBezTo>
                    <a:pt x="18087" y="43784"/>
                    <a:pt x="17320" y="45747"/>
                    <a:pt x="16381" y="47624"/>
                  </a:cubicBezTo>
                  <a:cubicBezTo>
                    <a:pt x="14419" y="51465"/>
                    <a:pt x="11774" y="54964"/>
                    <a:pt x="8361" y="57781"/>
                  </a:cubicBezTo>
                  <a:cubicBezTo>
                    <a:pt x="5887" y="59744"/>
                    <a:pt x="3072" y="61280"/>
                    <a:pt x="0" y="62219"/>
                  </a:cubicBezTo>
                  <a:cubicBezTo>
                    <a:pt x="0" y="62219"/>
                    <a:pt x="0" y="62475"/>
                    <a:pt x="0" y="62475"/>
                  </a:cubicBezTo>
                  <a:cubicBezTo>
                    <a:pt x="3157" y="61963"/>
                    <a:pt x="6313" y="60853"/>
                    <a:pt x="9129" y="59147"/>
                  </a:cubicBezTo>
                  <a:cubicBezTo>
                    <a:pt x="17149" y="54367"/>
                    <a:pt x="22950" y="46003"/>
                    <a:pt x="25254" y="36700"/>
                  </a:cubicBezTo>
                  <a:lnTo>
                    <a:pt x="25254" y="36700"/>
                  </a:lnTo>
                  <a:cubicBezTo>
                    <a:pt x="25254" y="36700"/>
                    <a:pt x="25254" y="36700"/>
                    <a:pt x="25254" y="36700"/>
                  </a:cubicBezTo>
                  <a:lnTo>
                    <a:pt x="25254" y="36700"/>
                  </a:lnTo>
                  <a:cubicBezTo>
                    <a:pt x="25254" y="36700"/>
                    <a:pt x="25254" y="36700"/>
                    <a:pt x="25254" y="36700"/>
                  </a:cubicBezTo>
                  <a:cubicBezTo>
                    <a:pt x="25595" y="34310"/>
                    <a:pt x="25766" y="32006"/>
                    <a:pt x="25766" y="29616"/>
                  </a:cubicBezTo>
                  <a:cubicBezTo>
                    <a:pt x="25766" y="27226"/>
                    <a:pt x="25595" y="24922"/>
                    <a:pt x="25339" y="22617"/>
                  </a:cubicBezTo>
                  <a:close/>
                </a:path>
              </a:pathLst>
            </a:custGeom>
            <a:grpFill/>
            <a:ln w="8532" cap="flat">
              <a:noFill/>
              <a:prstDash val="solid"/>
              <a:miter/>
            </a:ln>
          </p:spPr>
          <p:txBody>
            <a:bodyPr rtlCol="0" anchor="ctr"/>
            <a:lstStyle/>
            <a:p>
              <a:endParaRPr lang="en-US"/>
            </a:p>
          </p:txBody>
        </p:sp>
        <p:sp>
          <p:nvSpPr>
            <p:cNvPr id="1873" name="Freeform 1872">
              <a:extLst>
                <a:ext uri="{FF2B5EF4-FFF2-40B4-BE49-F238E27FC236}">
                  <a16:creationId xmlns:a16="http://schemas.microsoft.com/office/drawing/2014/main" id="{4FCDAA23-65C4-399C-15D5-E2E703234F1A}"/>
                </a:ext>
              </a:extLst>
            </p:cNvPr>
            <p:cNvSpPr/>
            <p:nvPr/>
          </p:nvSpPr>
          <p:spPr>
            <a:xfrm>
              <a:off x="6864503" y="1167789"/>
              <a:ext cx="102551" cy="80091"/>
            </a:xfrm>
            <a:custGeom>
              <a:avLst/>
              <a:gdLst>
                <a:gd name="connsiteX0" fmla="*/ 256 w 102551"/>
                <a:gd name="connsiteY0" fmla="*/ 79989 h 80091"/>
                <a:gd name="connsiteX1" fmla="*/ 13736 w 102551"/>
                <a:gd name="connsiteY1" fmla="*/ 69662 h 80091"/>
                <a:gd name="connsiteX2" fmla="*/ 52214 w 102551"/>
                <a:gd name="connsiteY2" fmla="*/ 41241 h 80091"/>
                <a:gd name="connsiteX3" fmla="*/ 52214 w 102551"/>
                <a:gd name="connsiteY3" fmla="*/ 41241 h 80091"/>
                <a:gd name="connsiteX4" fmla="*/ 52300 w 102551"/>
                <a:gd name="connsiteY4" fmla="*/ 41241 h 80091"/>
                <a:gd name="connsiteX5" fmla="*/ 52385 w 102551"/>
                <a:gd name="connsiteY5" fmla="*/ 41241 h 80091"/>
                <a:gd name="connsiteX6" fmla="*/ 52385 w 102551"/>
                <a:gd name="connsiteY6" fmla="*/ 41241 h 80091"/>
                <a:gd name="connsiteX7" fmla="*/ 89327 w 102551"/>
                <a:gd name="connsiteY7" fmla="*/ 10771 h 80091"/>
                <a:gd name="connsiteX8" fmla="*/ 102551 w 102551"/>
                <a:gd name="connsiteY8" fmla="*/ 188 h 80091"/>
                <a:gd name="connsiteX9" fmla="*/ 102381 w 102551"/>
                <a:gd name="connsiteY9" fmla="*/ 17 h 80091"/>
                <a:gd name="connsiteX10" fmla="*/ 88218 w 102551"/>
                <a:gd name="connsiteY10" fmla="*/ 9662 h 80091"/>
                <a:gd name="connsiteX11" fmla="*/ 49057 w 102551"/>
                <a:gd name="connsiteY11" fmla="*/ 37229 h 80091"/>
                <a:gd name="connsiteX12" fmla="*/ 49057 w 102551"/>
                <a:gd name="connsiteY12" fmla="*/ 37229 h 80091"/>
                <a:gd name="connsiteX13" fmla="*/ 49057 w 102551"/>
                <a:gd name="connsiteY13" fmla="*/ 37229 h 80091"/>
                <a:gd name="connsiteX14" fmla="*/ 49057 w 102551"/>
                <a:gd name="connsiteY14" fmla="*/ 37229 h 80091"/>
                <a:gd name="connsiteX15" fmla="*/ 49057 w 102551"/>
                <a:gd name="connsiteY15" fmla="*/ 37229 h 80091"/>
                <a:gd name="connsiteX16" fmla="*/ 12798 w 102551"/>
                <a:gd name="connsiteY16" fmla="*/ 68552 h 80091"/>
                <a:gd name="connsiteX17" fmla="*/ 0 w 102551"/>
                <a:gd name="connsiteY17" fmla="*/ 79904 h 80091"/>
                <a:gd name="connsiteX18" fmla="*/ 171 w 102551"/>
                <a:gd name="connsiteY18" fmla="*/ 80074 h 8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2551" h="80091">
                  <a:moveTo>
                    <a:pt x="256" y="79989"/>
                  </a:moveTo>
                  <a:lnTo>
                    <a:pt x="13736" y="69662"/>
                  </a:lnTo>
                  <a:cubicBezTo>
                    <a:pt x="26534" y="60103"/>
                    <a:pt x="39417" y="50714"/>
                    <a:pt x="52214" y="41241"/>
                  </a:cubicBezTo>
                  <a:lnTo>
                    <a:pt x="52214" y="41241"/>
                  </a:lnTo>
                  <a:cubicBezTo>
                    <a:pt x="52214" y="41241"/>
                    <a:pt x="52300" y="41241"/>
                    <a:pt x="52300" y="41241"/>
                  </a:cubicBezTo>
                  <a:lnTo>
                    <a:pt x="52385" y="41241"/>
                  </a:lnTo>
                  <a:cubicBezTo>
                    <a:pt x="52385" y="41241"/>
                    <a:pt x="52385" y="41241"/>
                    <a:pt x="52385" y="41241"/>
                  </a:cubicBezTo>
                  <a:cubicBezTo>
                    <a:pt x="64671" y="31170"/>
                    <a:pt x="76871" y="20842"/>
                    <a:pt x="89327" y="10771"/>
                  </a:cubicBezTo>
                  <a:lnTo>
                    <a:pt x="102551" y="188"/>
                  </a:lnTo>
                  <a:cubicBezTo>
                    <a:pt x="102551" y="188"/>
                    <a:pt x="102551" y="-68"/>
                    <a:pt x="102381" y="17"/>
                  </a:cubicBezTo>
                  <a:lnTo>
                    <a:pt x="88218" y="9662"/>
                  </a:lnTo>
                  <a:cubicBezTo>
                    <a:pt x="74994" y="18623"/>
                    <a:pt x="61855" y="27756"/>
                    <a:pt x="49057" y="37229"/>
                  </a:cubicBezTo>
                  <a:lnTo>
                    <a:pt x="49057" y="37229"/>
                  </a:lnTo>
                  <a:cubicBezTo>
                    <a:pt x="49057" y="37229"/>
                    <a:pt x="49057" y="37229"/>
                    <a:pt x="49057" y="37229"/>
                  </a:cubicBezTo>
                  <a:lnTo>
                    <a:pt x="49057" y="37229"/>
                  </a:lnTo>
                  <a:cubicBezTo>
                    <a:pt x="49057" y="37229"/>
                    <a:pt x="49057" y="37229"/>
                    <a:pt x="49057" y="37229"/>
                  </a:cubicBezTo>
                  <a:cubicBezTo>
                    <a:pt x="36686" y="47386"/>
                    <a:pt x="24742" y="57969"/>
                    <a:pt x="12798" y="68552"/>
                  </a:cubicBezTo>
                  <a:lnTo>
                    <a:pt x="0" y="79904"/>
                  </a:lnTo>
                  <a:cubicBezTo>
                    <a:pt x="0" y="79904"/>
                    <a:pt x="85" y="80160"/>
                    <a:pt x="171" y="80074"/>
                  </a:cubicBezTo>
                  <a:close/>
                </a:path>
              </a:pathLst>
            </a:custGeom>
            <a:grpFill/>
            <a:ln w="8532" cap="flat">
              <a:noFill/>
              <a:prstDash val="solid"/>
              <a:miter/>
            </a:ln>
          </p:spPr>
          <p:txBody>
            <a:bodyPr rtlCol="0" anchor="ctr"/>
            <a:lstStyle/>
            <a:p>
              <a:endParaRPr lang="en-US"/>
            </a:p>
          </p:txBody>
        </p:sp>
        <p:sp>
          <p:nvSpPr>
            <p:cNvPr id="1874" name="Freeform 1873">
              <a:extLst>
                <a:ext uri="{FF2B5EF4-FFF2-40B4-BE49-F238E27FC236}">
                  <a16:creationId xmlns:a16="http://schemas.microsoft.com/office/drawing/2014/main" id="{2735A22D-F310-C75E-AD0C-37883C87AE07}"/>
                </a:ext>
              </a:extLst>
            </p:cNvPr>
            <p:cNvSpPr/>
            <p:nvPr/>
          </p:nvSpPr>
          <p:spPr>
            <a:xfrm>
              <a:off x="6901360" y="1179072"/>
              <a:ext cx="63987" cy="57695"/>
            </a:xfrm>
            <a:custGeom>
              <a:avLst/>
              <a:gdLst>
                <a:gd name="connsiteX0" fmla="*/ 63988 w 63987"/>
                <a:gd name="connsiteY0" fmla="*/ 171 h 57695"/>
                <a:gd name="connsiteX1" fmla="*/ 63817 w 63987"/>
                <a:gd name="connsiteY1" fmla="*/ 0 h 57695"/>
                <a:gd name="connsiteX2" fmla="*/ 55371 w 63987"/>
                <a:gd name="connsiteY2" fmla="*/ 7511 h 57695"/>
                <a:gd name="connsiteX3" fmla="*/ 31141 w 63987"/>
                <a:gd name="connsiteY3" fmla="*/ 27909 h 57695"/>
                <a:gd name="connsiteX4" fmla="*/ 31141 w 63987"/>
                <a:gd name="connsiteY4" fmla="*/ 27909 h 57695"/>
                <a:gd name="connsiteX5" fmla="*/ 31141 w 63987"/>
                <a:gd name="connsiteY5" fmla="*/ 27909 h 57695"/>
                <a:gd name="connsiteX6" fmla="*/ 31141 w 63987"/>
                <a:gd name="connsiteY6" fmla="*/ 27909 h 57695"/>
                <a:gd name="connsiteX7" fmla="*/ 31141 w 63987"/>
                <a:gd name="connsiteY7" fmla="*/ 27909 h 57695"/>
                <a:gd name="connsiteX8" fmla="*/ 8361 w 63987"/>
                <a:gd name="connsiteY8" fmla="*/ 49929 h 57695"/>
                <a:gd name="connsiteX9" fmla="*/ 0 w 63987"/>
                <a:gd name="connsiteY9" fmla="*/ 57525 h 57695"/>
                <a:gd name="connsiteX10" fmla="*/ 171 w 63987"/>
                <a:gd name="connsiteY10" fmla="*/ 57696 h 57695"/>
                <a:gd name="connsiteX11" fmla="*/ 9300 w 63987"/>
                <a:gd name="connsiteY11" fmla="*/ 51124 h 57695"/>
                <a:gd name="connsiteX12" fmla="*/ 34553 w 63987"/>
                <a:gd name="connsiteY12" fmla="*/ 31750 h 57695"/>
                <a:gd name="connsiteX13" fmla="*/ 34553 w 63987"/>
                <a:gd name="connsiteY13" fmla="*/ 31750 h 57695"/>
                <a:gd name="connsiteX14" fmla="*/ 34553 w 63987"/>
                <a:gd name="connsiteY14" fmla="*/ 31750 h 57695"/>
                <a:gd name="connsiteX15" fmla="*/ 34553 w 63987"/>
                <a:gd name="connsiteY15" fmla="*/ 31750 h 57695"/>
                <a:gd name="connsiteX16" fmla="*/ 34553 w 63987"/>
                <a:gd name="connsiteY16" fmla="*/ 31750 h 57695"/>
                <a:gd name="connsiteX17" fmla="*/ 56395 w 63987"/>
                <a:gd name="connsiteY17" fmla="*/ 8620 h 57695"/>
                <a:gd name="connsiteX18" fmla="*/ 63903 w 63987"/>
                <a:gd name="connsiteY18" fmla="*/ 171 h 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987" h="57695">
                  <a:moveTo>
                    <a:pt x="63988" y="171"/>
                  </a:moveTo>
                  <a:cubicBezTo>
                    <a:pt x="63988" y="171"/>
                    <a:pt x="63903" y="0"/>
                    <a:pt x="63817" y="0"/>
                  </a:cubicBezTo>
                  <a:cubicBezTo>
                    <a:pt x="61002" y="2560"/>
                    <a:pt x="58186" y="5036"/>
                    <a:pt x="55371" y="7511"/>
                  </a:cubicBezTo>
                  <a:cubicBezTo>
                    <a:pt x="47436" y="14424"/>
                    <a:pt x="39161" y="21081"/>
                    <a:pt x="31141" y="27909"/>
                  </a:cubicBezTo>
                  <a:lnTo>
                    <a:pt x="31141" y="27909"/>
                  </a:lnTo>
                  <a:cubicBezTo>
                    <a:pt x="31141" y="27909"/>
                    <a:pt x="31141" y="27909"/>
                    <a:pt x="31141" y="27909"/>
                  </a:cubicBezTo>
                  <a:lnTo>
                    <a:pt x="31141" y="27909"/>
                  </a:lnTo>
                  <a:cubicBezTo>
                    <a:pt x="31141" y="27909"/>
                    <a:pt x="31141" y="27909"/>
                    <a:pt x="31141" y="27909"/>
                  </a:cubicBezTo>
                  <a:cubicBezTo>
                    <a:pt x="23548" y="35249"/>
                    <a:pt x="16125" y="42760"/>
                    <a:pt x="8361" y="49929"/>
                  </a:cubicBezTo>
                  <a:cubicBezTo>
                    <a:pt x="5631" y="52489"/>
                    <a:pt x="2816" y="55050"/>
                    <a:pt x="0" y="57525"/>
                  </a:cubicBezTo>
                  <a:cubicBezTo>
                    <a:pt x="0" y="57525"/>
                    <a:pt x="85" y="57696"/>
                    <a:pt x="171" y="57696"/>
                  </a:cubicBezTo>
                  <a:cubicBezTo>
                    <a:pt x="3242" y="55562"/>
                    <a:pt x="6313" y="53343"/>
                    <a:pt x="9300" y="51124"/>
                  </a:cubicBezTo>
                  <a:cubicBezTo>
                    <a:pt x="17917" y="44893"/>
                    <a:pt x="26449" y="38578"/>
                    <a:pt x="34553" y="31750"/>
                  </a:cubicBezTo>
                  <a:lnTo>
                    <a:pt x="34553" y="31750"/>
                  </a:lnTo>
                  <a:cubicBezTo>
                    <a:pt x="34553" y="31750"/>
                    <a:pt x="34553" y="31750"/>
                    <a:pt x="34553" y="31750"/>
                  </a:cubicBezTo>
                  <a:lnTo>
                    <a:pt x="34553" y="31750"/>
                  </a:lnTo>
                  <a:cubicBezTo>
                    <a:pt x="34553" y="31750"/>
                    <a:pt x="34553" y="31750"/>
                    <a:pt x="34553" y="31750"/>
                  </a:cubicBezTo>
                  <a:cubicBezTo>
                    <a:pt x="42147" y="24324"/>
                    <a:pt x="49314" y="16472"/>
                    <a:pt x="56395" y="8620"/>
                  </a:cubicBezTo>
                  <a:cubicBezTo>
                    <a:pt x="58869" y="5804"/>
                    <a:pt x="61429" y="2987"/>
                    <a:pt x="63903" y="171"/>
                  </a:cubicBezTo>
                  <a:close/>
                </a:path>
              </a:pathLst>
            </a:custGeom>
            <a:grpFill/>
            <a:ln w="8532" cap="flat">
              <a:noFill/>
              <a:prstDash val="solid"/>
              <a:miter/>
            </a:ln>
          </p:spPr>
          <p:txBody>
            <a:bodyPr rtlCol="0" anchor="ctr"/>
            <a:lstStyle/>
            <a:p>
              <a:endParaRPr lang="en-US"/>
            </a:p>
          </p:txBody>
        </p:sp>
        <p:sp>
          <p:nvSpPr>
            <p:cNvPr id="1875" name="Freeform 1874">
              <a:extLst>
                <a:ext uri="{FF2B5EF4-FFF2-40B4-BE49-F238E27FC236}">
                  <a16:creationId xmlns:a16="http://schemas.microsoft.com/office/drawing/2014/main" id="{1613F47E-E864-9925-9B45-45A4EA5BE280}"/>
                </a:ext>
              </a:extLst>
            </p:cNvPr>
            <p:cNvSpPr/>
            <p:nvPr/>
          </p:nvSpPr>
          <p:spPr>
            <a:xfrm>
              <a:off x="6738148" y="1491874"/>
              <a:ext cx="31499" cy="84751"/>
            </a:xfrm>
            <a:custGeom>
              <a:avLst/>
              <a:gdLst>
                <a:gd name="connsiteX0" fmla="*/ 16893 w 31499"/>
                <a:gd name="connsiteY0" fmla="*/ 42077 h 84751"/>
                <a:gd name="connsiteX1" fmla="*/ 16893 w 31499"/>
                <a:gd name="connsiteY1" fmla="*/ 42077 h 84751"/>
                <a:gd name="connsiteX2" fmla="*/ 16893 w 31499"/>
                <a:gd name="connsiteY2" fmla="*/ 42077 h 84751"/>
                <a:gd name="connsiteX3" fmla="*/ 16893 w 31499"/>
                <a:gd name="connsiteY3" fmla="*/ 42077 h 84751"/>
                <a:gd name="connsiteX4" fmla="*/ 4351 w 31499"/>
                <a:gd name="connsiteY4" fmla="*/ 11181 h 84751"/>
                <a:gd name="connsiteX5" fmla="*/ 256 w 31499"/>
                <a:gd name="connsiteY5" fmla="*/ 0 h 84751"/>
                <a:gd name="connsiteX6" fmla="*/ 0 w 31499"/>
                <a:gd name="connsiteY6" fmla="*/ 0 h 84751"/>
                <a:gd name="connsiteX7" fmla="*/ 2901 w 31499"/>
                <a:gd name="connsiteY7" fmla="*/ 11522 h 84751"/>
                <a:gd name="connsiteX8" fmla="*/ 12030 w 31499"/>
                <a:gd name="connsiteY8" fmla="*/ 43784 h 84751"/>
                <a:gd name="connsiteX9" fmla="*/ 12030 w 31499"/>
                <a:gd name="connsiteY9" fmla="*/ 43784 h 84751"/>
                <a:gd name="connsiteX10" fmla="*/ 12030 w 31499"/>
                <a:gd name="connsiteY10" fmla="*/ 43784 h 84751"/>
                <a:gd name="connsiteX11" fmla="*/ 12030 w 31499"/>
                <a:gd name="connsiteY11" fmla="*/ 43784 h 84751"/>
                <a:gd name="connsiteX12" fmla="*/ 12030 w 31499"/>
                <a:gd name="connsiteY12" fmla="*/ 43784 h 84751"/>
                <a:gd name="connsiteX13" fmla="*/ 26022 w 31499"/>
                <a:gd name="connsiteY13" fmla="*/ 74168 h 84751"/>
                <a:gd name="connsiteX14" fmla="*/ 31312 w 31499"/>
                <a:gd name="connsiteY14" fmla="*/ 84751 h 84751"/>
                <a:gd name="connsiteX15" fmla="*/ 31482 w 31499"/>
                <a:gd name="connsiteY15" fmla="*/ 84666 h 84751"/>
                <a:gd name="connsiteX16" fmla="*/ 27387 w 31499"/>
                <a:gd name="connsiteY16" fmla="*/ 73485 h 84751"/>
                <a:gd name="connsiteX17" fmla="*/ 16808 w 31499"/>
                <a:gd name="connsiteY17" fmla="*/ 41906 h 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499" h="84751">
                  <a:moveTo>
                    <a:pt x="16893" y="42077"/>
                  </a:moveTo>
                  <a:lnTo>
                    <a:pt x="16893" y="42077"/>
                  </a:lnTo>
                  <a:cubicBezTo>
                    <a:pt x="16893" y="42077"/>
                    <a:pt x="16893" y="42077"/>
                    <a:pt x="16893" y="42077"/>
                  </a:cubicBezTo>
                  <a:lnTo>
                    <a:pt x="16893" y="42077"/>
                  </a:lnTo>
                  <a:cubicBezTo>
                    <a:pt x="12712" y="31835"/>
                    <a:pt x="8361" y="21593"/>
                    <a:pt x="4351" y="11181"/>
                  </a:cubicBezTo>
                  <a:cubicBezTo>
                    <a:pt x="2986" y="7425"/>
                    <a:pt x="1536" y="3755"/>
                    <a:pt x="256" y="0"/>
                  </a:cubicBezTo>
                  <a:cubicBezTo>
                    <a:pt x="256" y="0"/>
                    <a:pt x="0" y="0"/>
                    <a:pt x="0" y="0"/>
                  </a:cubicBezTo>
                  <a:cubicBezTo>
                    <a:pt x="938" y="3841"/>
                    <a:pt x="1877" y="7681"/>
                    <a:pt x="2901" y="11522"/>
                  </a:cubicBezTo>
                  <a:cubicBezTo>
                    <a:pt x="5631" y="22361"/>
                    <a:pt x="8532" y="33115"/>
                    <a:pt x="12030" y="43784"/>
                  </a:cubicBezTo>
                  <a:lnTo>
                    <a:pt x="12030" y="43784"/>
                  </a:lnTo>
                  <a:cubicBezTo>
                    <a:pt x="12030" y="43784"/>
                    <a:pt x="12030" y="43784"/>
                    <a:pt x="12030" y="43784"/>
                  </a:cubicBezTo>
                  <a:lnTo>
                    <a:pt x="12030" y="43784"/>
                  </a:lnTo>
                  <a:cubicBezTo>
                    <a:pt x="12030" y="43784"/>
                    <a:pt x="12030" y="43784"/>
                    <a:pt x="12030" y="43784"/>
                  </a:cubicBezTo>
                  <a:cubicBezTo>
                    <a:pt x="16296" y="54111"/>
                    <a:pt x="21074" y="64182"/>
                    <a:pt x="26022" y="74168"/>
                  </a:cubicBezTo>
                  <a:cubicBezTo>
                    <a:pt x="27728" y="77752"/>
                    <a:pt x="29520" y="81252"/>
                    <a:pt x="31312" y="84751"/>
                  </a:cubicBezTo>
                  <a:cubicBezTo>
                    <a:pt x="31312" y="84751"/>
                    <a:pt x="31567" y="84751"/>
                    <a:pt x="31482" y="84666"/>
                  </a:cubicBezTo>
                  <a:cubicBezTo>
                    <a:pt x="30117" y="80910"/>
                    <a:pt x="28666" y="77240"/>
                    <a:pt x="27387" y="73485"/>
                  </a:cubicBezTo>
                  <a:cubicBezTo>
                    <a:pt x="23718" y="62987"/>
                    <a:pt x="20306" y="52404"/>
                    <a:pt x="16808" y="41906"/>
                  </a:cubicBezTo>
                  <a:close/>
                </a:path>
              </a:pathLst>
            </a:custGeom>
            <a:grpFill/>
            <a:ln w="8532" cap="flat">
              <a:noFill/>
              <a:prstDash val="solid"/>
              <a:miter/>
            </a:ln>
          </p:spPr>
          <p:txBody>
            <a:bodyPr rtlCol="0" anchor="ctr"/>
            <a:lstStyle/>
            <a:p>
              <a:endParaRPr lang="en-US"/>
            </a:p>
          </p:txBody>
        </p:sp>
        <p:sp>
          <p:nvSpPr>
            <p:cNvPr id="1876" name="Freeform 1875">
              <a:extLst>
                <a:ext uri="{FF2B5EF4-FFF2-40B4-BE49-F238E27FC236}">
                  <a16:creationId xmlns:a16="http://schemas.microsoft.com/office/drawing/2014/main" id="{DB2A011F-DE0F-E155-8F5B-35C415CE4A91}"/>
                </a:ext>
              </a:extLst>
            </p:cNvPr>
            <p:cNvSpPr/>
            <p:nvPr/>
          </p:nvSpPr>
          <p:spPr>
            <a:xfrm>
              <a:off x="6965061" y="1637649"/>
              <a:ext cx="9161" cy="110355"/>
            </a:xfrm>
            <a:custGeom>
              <a:avLst/>
              <a:gdLst>
                <a:gd name="connsiteX0" fmla="*/ 3274 w 9161"/>
                <a:gd name="connsiteY0" fmla="*/ 14509 h 110355"/>
                <a:gd name="connsiteX1" fmla="*/ 3274 w 9161"/>
                <a:gd name="connsiteY1" fmla="*/ 7255 h 110355"/>
                <a:gd name="connsiteX2" fmla="*/ 3444 w 9161"/>
                <a:gd name="connsiteY2" fmla="*/ 0 h 110355"/>
                <a:gd name="connsiteX3" fmla="*/ 3189 w 9161"/>
                <a:gd name="connsiteY3" fmla="*/ 0 h 110355"/>
                <a:gd name="connsiteX4" fmla="*/ 2335 w 9161"/>
                <a:gd name="connsiteY4" fmla="*/ 7255 h 110355"/>
                <a:gd name="connsiteX5" fmla="*/ 1653 w 9161"/>
                <a:gd name="connsiteY5" fmla="*/ 14509 h 110355"/>
                <a:gd name="connsiteX6" fmla="*/ 288 w 9161"/>
                <a:gd name="connsiteY6" fmla="*/ 34907 h 110355"/>
                <a:gd name="connsiteX7" fmla="*/ 32 w 9161"/>
                <a:gd name="connsiteY7" fmla="*/ 55476 h 110355"/>
                <a:gd name="connsiteX8" fmla="*/ 32 w 9161"/>
                <a:gd name="connsiteY8" fmla="*/ 55476 h 110355"/>
                <a:gd name="connsiteX9" fmla="*/ 32 w 9161"/>
                <a:gd name="connsiteY9" fmla="*/ 55476 h 110355"/>
                <a:gd name="connsiteX10" fmla="*/ 32 w 9161"/>
                <a:gd name="connsiteY10" fmla="*/ 55476 h 110355"/>
                <a:gd name="connsiteX11" fmla="*/ 2421 w 9161"/>
                <a:gd name="connsiteY11" fmla="*/ 75875 h 110355"/>
                <a:gd name="connsiteX12" fmla="*/ 5919 w 9161"/>
                <a:gd name="connsiteY12" fmla="*/ 96017 h 110355"/>
                <a:gd name="connsiteX13" fmla="*/ 7369 w 9161"/>
                <a:gd name="connsiteY13" fmla="*/ 103186 h 110355"/>
                <a:gd name="connsiteX14" fmla="*/ 8905 w 9161"/>
                <a:gd name="connsiteY14" fmla="*/ 110356 h 110355"/>
                <a:gd name="connsiteX15" fmla="*/ 9161 w 9161"/>
                <a:gd name="connsiteY15" fmla="*/ 110356 h 110355"/>
                <a:gd name="connsiteX16" fmla="*/ 8222 w 9161"/>
                <a:gd name="connsiteY16" fmla="*/ 103186 h 110355"/>
                <a:gd name="connsiteX17" fmla="*/ 7455 w 9161"/>
                <a:gd name="connsiteY17" fmla="*/ 96017 h 110355"/>
                <a:gd name="connsiteX18" fmla="*/ 6004 w 9161"/>
                <a:gd name="connsiteY18" fmla="*/ 75704 h 110355"/>
                <a:gd name="connsiteX19" fmla="*/ 5236 w 9161"/>
                <a:gd name="connsiteY19" fmla="*/ 55391 h 110355"/>
                <a:gd name="connsiteX20" fmla="*/ 5236 w 9161"/>
                <a:gd name="connsiteY20" fmla="*/ 55391 h 110355"/>
                <a:gd name="connsiteX21" fmla="*/ 5236 w 9161"/>
                <a:gd name="connsiteY21" fmla="*/ 55220 h 110355"/>
                <a:gd name="connsiteX22" fmla="*/ 5236 w 9161"/>
                <a:gd name="connsiteY22" fmla="*/ 55220 h 110355"/>
                <a:gd name="connsiteX23" fmla="*/ 3871 w 9161"/>
                <a:gd name="connsiteY23" fmla="*/ 34907 h 110355"/>
                <a:gd name="connsiteX24" fmla="*/ 3274 w 9161"/>
                <a:gd name="connsiteY24" fmla="*/ 14509 h 11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161" h="110355">
                  <a:moveTo>
                    <a:pt x="3274" y="14509"/>
                  </a:moveTo>
                  <a:lnTo>
                    <a:pt x="3274" y="7255"/>
                  </a:lnTo>
                  <a:cubicBezTo>
                    <a:pt x="3274" y="7255"/>
                    <a:pt x="3444" y="0"/>
                    <a:pt x="3444" y="0"/>
                  </a:cubicBezTo>
                  <a:cubicBezTo>
                    <a:pt x="3444" y="0"/>
                    <a:pt x="3189" y="0"/>
                    <a:pt x="3189" y="0"/>
                  </a:cubicBezTo>
                  <a:lnTo>
                    <a:pt x="2335" y="7255"/>
                  </a:lnTo>
                  <a:lnTo>
                    <a:pt x="1653" y="14509"/>
                  </a:lnTo>
                  <a:cubicBezTo>
                    <a:pt x="1056" y="21337"/>
                    <a:pt x="544" y="28080"/>
                    <a:pt x="288" y="34907"/>
                  </a:cubicBezTo>
                  <a:cubicBezTo>
                    <a:pt x="32" y="41735"/>
                    <a:pt x="-53" y="48563"/>
                    <a:pt x="32" y="55476"/>
                  </a:cubicBezTo>
                  <a:lnTo>
                    <a:pt x="32" y="55476"/>
                  </a:lnTo>
                  <a:cubicBezTo>
                    <a:pt x="32" y="55476"/>
                    <a:pt x="32" y="55476"/>
                    <a:pt x="32" y="55476"/>
                  </a:cubicBezTo>
                  <a:lnTo>
                    <a:pt x="32" y="55476"/>
                  </a:lnTo>
                  <a:cubicBezTo>
                    <a:pt x="629" y="62304"/>
                    <a:pt x="1397" y="69132"/>
                    <a:pt x="2421" y="75875"/>
                  </a:cubicBezTo>
                  <a:cubicBezTo>
                    <a:pt x="3444" y="82617"/>
                    <a:pt x="4639" y="89360"/>
                    <a:pt x="5919" y="96017"/>
                  </a:cubicBezTo>
                  <a:lnTo>
                    <a:pt x="7369" y="103186"/>
                  </a:lnTo>
                  <a:lnTo>
                    <a:pt x="8905" y="110356"/>
                  </a:lnTo>
                  <a:cubicBezTo>
                    <a:pt x="8905" y="110356"/>
                    <a:pt x="9161" y="110356"/>
                    <a:pt x="9161" y="110356"/>
                  </a:cubicBezTo>
                  <a:lnTo>
                    <a:pt x="8222" y="103186"/>
                  </a:lnTo>
                  <a:lnTo>
                    <a:pt x="7455" y="96017"/>
                  </a:lnTo>
                  <a:cubicBezTo>
                    <a:pt x="6772" y="89275"/>
                    <a:pt x="6345" y="82447"/>
                    <a:pt x="6004" y="75704"/>
                  </a:cubicBezTo>
                  <a:cubicBezTo>
                    <a:pt x="5663" y="68962"/>
                    <a:pt x="5492" y="62134"/>
                    <a:pt x="5236" y="55391"/>
                  </a:cubicBezTo>
                  <a:lnTo>
                    <a:pt x="5236" y="55391"/>
                  </a:lnTo>
                  <a:cubicBezTo>
                    <a:pt x="5236" y="55391"/>
                    <a:pt x="5236" y="55220"/>
                    <a:pt x="5236" y="55220"/>
                  </a:cubicBezTo>
                  <a:lnTo>
                    <a:pt x="5236" y="55220"/>
                  </a:lnTo>
                  <a:cubicBezTo>
                    <a:pt x="4724" y="48478"/>
                    <a:pt x="4212" y="41735"/>
                    <a:pt x="3871" y="34907"/>
                  </a:cubicBezTo>
                  <a:cubicBezTo>
                    <a:pt x="3530" y="28165"/>
                    <a:pt x="3274" y="21337"/>
                    <a:pt x="3274" y="14509"/>
                  </a:cubicBezTo>
                  <a:close/>
                </a:path>
              </a:pathLst>
            </a:custGeom>
            <a:grpFill/>
            <a:ln w="8532" cap="flat">
              <a:noFill/>
              <a:prstDash val="solid"/>
              <a:miter/>
            </a:ln>
          </p:spPr>
          <p:txBody>
            <a:bodyPr rtlCol="0" anchor="ctr"/>
            <a:lstStyle/>
            <a:p>
              <a:endParaRPr lang="en-US"/>
            </a:p>
          </p:txBody>
        </p:sp>
        <p:sp>
          <p:nvSpPr>
            <p:cNvPr id="1877" name="Freeform 1876">
              <a:extLst>
                <a:ext uri="{FF2B5EF4-FFF2-40B4-BE49-F238E27FC236}">
                  <a16:creationId xmlns:a16="http://schemas.microsoft.com/office/drawing/2014/main" id="{7EB68936-9D5F-4B32-410B-661FC817CEE5}"/>
                </a:ext>
              </a:extLst>
            </p:cNvPr>
            <p:cNvSpPr/>
            <p:nvPr/>
          </p:nvSpPr>
          <p:spPr>
            <a:xfrm>
              <a:off x="6978961" y="1623482"/>
              <a:ext cx="6095" cy="110696"/>
            </a:xfrm>
            <a:custGeom>
              <a:avLst/>
              <a:gdLst>
                <a:gd name="connsiteX0" fmla="*/ 5243 w 6095"/>
                <a:gd name="connsiteY0" fmla="*/ 55391 h 110696"/>
                <a:gd name="connsiteX1" fmla="*/ 5243 w 6095"/>
                <a:gd name="connsiteY1" fmla="*/ 55391 h 110696"/>
                <a:gd name="connsiteX2" fmla="*/ 5243 w 6095"/>
                <a:gd name="connsiteY2" fmla="*/ 55220 h 110696"/>
                <a:gd name="connsiteX3" fmla="*/ 5243 w 6095"/>
                <a:gd name="connsiteY3" fmla="*/ 55220 h 110696"/>
                <a:gd name="connsiteX4" fmla="*/ 2256 w 6095"/>
                <a:gd name="connsiteY4" fmla="*/ 14509 h 110696"/>
                <a:gd name="connsiteX5" fmla="*/ 1489 w 6095"/>
                <a:gd name="connsiteY5" fmla="*/ 0 h 110696"/>
                <a:gd name="connsiteX6" fmla="*/ 1233 w 6095"/>
                <a:gd name="connsiteY6" fmla="*/ 0 h 110696"/>
                <a:gd name="connsiteX7" fmla="*/ 721 w 6095"/>
                <a:gd name="connsiteY7" fmla="*/ 14595 h 110696"/>
                <a:gd name="connsiteX8" fmla="*/ 39 w 6095"/>
                <a:gd name="connsiteY8" fmla="*/ 55476 h 110696"/>
                <a:gd name="connsiteX9" fmla="*/ 39 w 6095"/>
                <a:gd name="connsiteY9" fmla="*/ 55476 h 110696"/>
                <a:gd name="connsiteX10" fmla="*/ 39 w 6095"/>
                <a:gd name="connsiteY10" fmla="*/ 55476 h 110696"/>
                <a:gd name="connsiteX11" fmla="*/ 4134 w 6095"/>
                <a:gd name="connsiteY11" fmla="*/ 96188 h 110696"/>
                <a:gd name="connsiteX12" fmla="*/ 5840 w 6095"/>
                <a:gd name="connsiteY12" fmla="*/ 110697 h 110696"/>
                <a:gd name="connsiteX13" fmla="*/ 6096 w 6095"/>
                <a:gd name="connsiteY13" fmla="*/ 110697 h 110696"/>
                <a:gd name="connsiteX14" fmla="*/ 5669 w 6095"/>
                <a:gd name="connsiteY14" fmla="*/ 96188 h 110696"/>
                <a:gd name="connsiteX15" fmla="*/ 5243 w 6095"/>
                <a:gd name="connsiteY15" fmla="*/ 55391 h 110696"/>
                <a:gd name="connsiteX16" fmla="*/ 5243 w 6095"/>
                <a:gd name="connsiteY16" fmla="*/ 55391 h 110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95" h="110696">
                  <a:moveTo>
                    <a:pt x="5243" y="55391"/>
                  </a:moveTo>
                  <a:lnTo>
                    <a:pt x="5243" y="55391"/>
                  </a:lnTo>
                  <a:lnTo>
                    <a:pt x="5243" y="55220"/>
                  </a:lnTo>
                  <a:lnTo>
                    <a:pt x="5243" y="55220"/>
                  </a:lnTo>
                  <a:cubicBezTo>
                    <a:pt x="4304" y="41650"/>
                    <a:pt x="3110" y="28080"/>
                    <a:pt x="2256" y="14509"/>
                  </a:cubicBezTo>
                  <a:lnTo>
                    <a:pt x="1489" y="0"/>
                  </a:lnTo>
                  <a:cubicBezTo>
                    <a:pt x="1489" y="0"/>
                    <a:pt x="1233" y="0"/>
                    <a:pt x="1233" y="0"/>
                  </a:cubicBezTo>
                  <a:lnTo>
                    <a:pt x="721" y="14595"/>
                  </a:lnTo>
                  <a:cubicBezTo>
                    <a:pt x="294" y="28250"/>
                    <a:pt x="-132" y="41821"/>
                    <a:pt x="39" y="55476"/>
                  </a:cubicBezTo>
                  <a:lnTo>
                    <a:pt x="39" y="55476"/>
                  </a:lnTo>
                  <a:cubicBezTo>
                    <a:pt x="39" y="55476"/>
                    <a:pt x="39" y="55476"/>
                    <a:pt x="39" y="55476"/>
                  </a:cubicBezTo>
                  <a:cubicBezTo>
                    <a:pt x="977" y="69047"/>
                    <a:pt x="2513" y="82617"/>
                    <a:pt x="4134" y="96188"/>
                  </a:cubicBezTo>
                  <a:lnTo>
                    <a:pt x="5840" y="110697"/>
                  </a:lnTo>
                  <a:cubicBezTo>
                    <a:pt x="5840" y="110697"/>
                    <a:pt x="6096" y="110697"/>
                    <a:pt x="6096" y="110697"/>
                  </a:cubicBezTo>
                  <a:lnTo>
                    <a:pt x="5669" y="96188"/>
                  </a:lnTo>
                  <a:cubicBezTo>
                    <a:pt x="5413" y="82617"/>
                    <a:pt x="5413" y="68962"/>
                    <a:pt x="5243" y="55391"/>
                  </a:cubicBezTo>
                  <a:lnTo>
                    <a:pt x="5243" y="55391"/>
                  </a:lnTo>
                  <a:close/>
                </a:path>
              </a:pathLst>
            </a:custGeom>
            <a:grpFill/>
            <a:ln w="8532" cap="flat">
              <a:noFill/>
              <a:prstDash val="solid"/>
              <a:miter/>
            </a:ln>
          </p:spPr>
          <p:txBody>
            <a:bodyPr rtlCol="0" anchor="ctr"/>
            <a:lstStyle/>
            <a:p>
              <a:endParaRPr lang="en-US"/>
            </a:p>
          </p:txBody>
        </p:sp>
        <p:sp>
          <p:nvSpPr>
            <p:cNvPr id="1878" name="Freeform 1877">
              <a:extLst>
                <a:ext uri="{FF2B5EF4-FFF2-40B4-BE49-F238E27FC236}">
                  <a16:creationId xmlns:a16="http://schemas.microsoft.com/office/drawing/2014/main" id="{AA916F45-8690-1FCD-7EF0-B03098A64FB5}"/>
                </a:ext>
              </a:extLst>
            </p:cNvPr>
            <p:cNvSpPr/>
            <p:nvPr/>
          </p:nvSpPr>
          <p:spPr>
            <a:xfrm>
              <a:off x="6993418" y="1650196"/>
              <a:ext cx="6825" cy="89957"/>
            </a:xfrm>
            <a:custGeom>
              <a:avLst/>
              <a:gdLst>
                <a:gd name="connsiteX0" fmla="*/ 6057 w 6825"/>
                <a:gd name="connsiteY0" fmla="*/ 45149 h 89957"/>
                <a:gd name="connsiteX1" fmla="*/ 6057 w 6825"/>
                <a:gd name="connsiteY1" fmla="*/ 45149 h 89957"/>
                <a:gd name="connsiteX2" fmla="*/ 6057 w 6825"/>
                <a:gd name="connsiteY2" fmla="*/ 45149 h 89957"/>
                <a:gd name="connsiteX3" fmla="*/ 6057 w 6825"/>
                <a:gd name="connsiteY3" fmla="*/ 45149 h 89957"/>
                <a:gd name="connsiteX4" fmla="*/ 6654 w 6825"/>
                <a:gd name="connsiteY4" fmla="*/ 11863 h 89957"/>
                <a:gd name="connsiteX5" fmla="*/ 6825 w 6825"/>
                <a:gd name="connsiteY5" fmla="*/ 0 h 89957"/>
                <a:gd name="connsiteX6" fmla="*/ 6569 w 6825"/>
                <a:gd name="connsiteY6" fmla="*/ 0 h 89957"/>
                <a:gd name="connsiteX7" fmla="*/ 5033 w 6825"/>
                <a:gd name="connsiteY7" fmla="*/ 11778 h 89957"/>
                <a:gd name="connsiteX8" fmla="*/ 768 w 6825"/>
                <a:gd name="connsiteY8" fmla="*/ 44808 h 89957"/>
                <a:gd name="connsiteX9" fmla="*/ 768 w 6825"/>
                <a:gd name="connsiteY9" fmla="*/ 44808 h 89957"/>
                <a:gd name="connsiteX10" fmla="*/ 768 w 6825"/>
                <a:gd name="connsiteY10" fmla="*/ 44808 h 89957"/>
                <a:gd name="connsiteX11" fmla="*/ 768 w 6825"/>
                <a:gd name="connsiteY11" fmla="*/ 44808 h 89957"/>
                <a:gd name="connsiteX12" fmla="*/ 170 w 6825"/>
                <a:gd name="connsiteY12" fmla="*/ 78094 h 89957"/>
                <a:gd name="connsiteX13" fmla="*/ 0 w 6825"/>
                <a:gd name="connsiteY13" fmla="*/ 89957 h 89957"/>
                <a:gd name="connsiteX14" fmla="*/ 256 w 6825"/>
                <a:gd name="connsiteY14" fmla="*/ 89957 h 89957"/>
                <a:gd name="connsiteX15" fmla="*/ 1791 w 6825"/>
                <a:gd name="connsiteY15" fmla="*/ 78265 h 89957"/>
                <a:gd name="connsiteX16" fmla="*/ 6057 w 6825"/>
                <a:gd name="connsiteY16" fmla="*/ 45235 h 89957"/>
                <a:gd name="connsiteX17" fmla="*/ 6057 w 6825"/>
                <a:gd name="connsiteY17" fmla="*/ 45235 h 8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5" h="89957">
                  <a:moveTo>
                    <a:pt x="6057" y="45149"/>
                  </a:moveTo>
                  <a:cubicBezTo>
                    <a:pt x="6057" y="45149"/>
                    <a:pt x="6057" y="45149"/>
                    <a:pt x="6057" y="45149"/>
                  </a:cubicBezTo>
                  <a:lnTo>
                    <a:pt x="6057" y="45149"/>
                  </a:lnTo>
                  <a:cubicBezTo>
                    <a:pt x="6057" y="45149"/>
                    <a:pt x="6057" y="45149"/>
                    <a:pt x="6057" y="45149"/>
                  </a:cubicBezTo>
                  <a:cubicBezTo>
                    <a:pt x="6484" y="34054"/>
                    <a:pt x="6484" y="22959"/>
                    <a:pt x="6654" y="11863"/>
                  </a:cubicBezTo>
                  <a:lnTo>
                    <a:pt x="6825" y="0"/>
                  </a:lnTo>
                  <a:cubicBezTo>
                    <a:pt x="6825" y="0"/>
                    <a:pt x="6569" y="0"/>
                    <a:pt x="6569" y="0"/>
                  </a:cubicBezTo>
                  <a:lnTo>
                    <a:pt x="5033" y="11778"/>
                  </a:lnTo>
                  <a:cubicBezTo>
                    <a:pt x="3583" y="22788"/>
                    <a:pt x="1962" y="33798"/>
                    <a:pt x="768" y="44808"/>
                  </a:cubicBezTo>
                  <a:lnTo>
                    <a:pt x="768" y="44808"/>
                  </a:lnTo>
                  <a:cubicBezTo>
                    <a:pt x="768" y="44808"/>
                    <a:pt x="768" y="44808"/>
                    <a:pt x="768" y="44808"/>
                  </a:cubicBezTo>
                  <a:lnTo>
                    <a:pt x="768" y="44808"/>
                  </a:lnTo>
                  <a:cubicBezTo>
                    <a:pt x="341" y="55903"/>
                    <a:pt x="341" y="66999"/>
                    <a:pt x="170" y="78094"/>
                  </a:cubicBezTo>
                  <a:lnTo>
                    <a:pt x="0" y="89957"/>
                  </a:lnTo>
                  <a:cubicBezTo>
                    <a:pt x="0" y="89957"/>
                    <a:pt x="256" y="89957"/>
                    <a:pt x="256" y="89957"/>
                  </a:cubicBezTo>
                  <a:lnTo>
                    <a:pt x="1791" y="78265"/>
                  </a:lnTo>
                  <a:cubicBezTo>
                    <a:pt x="3242" y="67255"/>
                    <a:pt x="4863" y="56245"/>
                    <a:pt x="6057" y="45235"/>
                  </a:cubicBezTo>
                  <a:cubicBezTo>
                    <a:pt x="6057" y="45235"/>
                    <a:pt x="6057" y="45235"/>
                    <a:pt x="6057" y="45235"/>
                  </a:cubicBezTo>
                  <a:close/>
                </a:path>
              </a:pathLst>
            </a:custGeom>
            <a:grpFill/>
            <a:ln w="8532" cap="flat">
              <a:noFill/>
              <a:prstDash val="solid"/>
              <a:miter/>
            </a:ln>
          </p:spPr>
          <p:txBody>
            <a:bodyPr rtlCol="0" anchor="ctr"/>
            <a:lstStyle/>
            <a:p>
              <a:endParaRPr lang="en-US"/>
            </a:p>
          </p:txBody>
        </p:sp>
        <p:sp>
          <p:nvSpPr>
            <p:cNvPr id="1879" name="Freeform 1878">
              <a:extLst>
                <a:ext uri="{FF2B5EF4-FFF2-40B4-BE49-F238E27FC236}">
                  <a16:creationId xmlns:a16="http://schemas.microsoft.com/office/drawing/2014/main" id="{D2D81B7B-169A-5EBF-9C52-533ECD680627}"/>
                </a:ext>
              </a:extLst>
            </p:cNvPr>
            <p:cNvSpPr/>
            <p:nvPr/>
          </p:nvSpPr>
          <p:spPr>
            <a:xfrm>
              <a:off x="7004936" y="1626298"/>
              <a:ext cx="14162" cy="99639"/>
            </a:xfrm>
            <a:custGeom>
              <a:avLst/>
              <a:gdLst>
                <a:gd name="connsiteX0" fmla="*/ 10750 w 14162"/>
                <a:gd name="connsiteY0" fmla="*/ 50356 h 99639"/>
                <a:gd name="connsiteX1" fmla="*/ 10750 w 14162"/>
                <a:gd name="connsiteY1" fmla="*/ 50356 h 99639"/>
                <a:gd name="connsiteX2" fmla="*/ 10750 w 14162"/>
                <a:gd name="connsiteY2" fmla="*/ 50185 h 99639"/>
                <a:gd name="connsiteX3" fmla="*/ 10750 w 14162"/>
                <a:gd name="connsiteY3" fmla="*/ 50185 h 99639"/>
                <a:gd name="connsiteX4" fmla="*/ 13480 w 14162"/>
                <a:gd name="connsiteY4" fmla="*/ 13144 h 99639"/>
                <a:gd name="connsiteX5" fmla="*/ 14162 w 14162"/>
                <a:gd name="connsiteY5" fmla="*/ 0 h 99639"/>
                <a:gd name="connsiteX6" fmla="*/ 13907 w 14162"/>
                <a:gd name="connsiteY6" fmla="*/ 0 h 99639"/>
                <a:gd name="connsiteX7" fmla="*/ 11859 w 14162"/>
                <a:gd name="connsiteY7" fmla="*/ 13058 h 99639"/>
                <a:gd name="connsiteX8" fmla="*/ 5460 w 14162"/>
                <a:gd name="connsiteY8" fmla="*/ 49587 h 99639"/>
                <a:gd name="connsiteX9" fmla="*/ 5460 w 14162"/>
                <a:gd name="connsiteY9" fmla="*/ 49587 h 99639"/>
                <a:gd name="connsiteX10" fmla="*/ 5460 w 14162"/>
                <a:gd name="connsiteY10" fmla="*/ 49587 h 99639"/>
                <a:gd name="connsiteX11" fmla="*/ 5460 w 14162"/>
                <a:gd name="connsiteY11" fmla="*/ 49587 h 99639"/>
                <a:gd name="connsiteX12" fmla="*/ 5460 w 14162"/>
                <a:gd name="connsiteY12" fmla="*/ 49587 h 99639"/>
                <a:gd name="connsiteX13" fmla="*/ 1621 w 14162"/>
                <a:gd name="connsiteY13" fmla="*/ 86458 h 99639"/>
                <a:gd name="connsiteX14" fmla="*/ 0 w 14162"/>
                <a:gd name="connsiteY14" fmla="*/ 99602 h 99639"/>
                <a:gd name="connsiteX15" fmla="*/ 256 w 14162"/>
                <a:gd name="connsiteY15" fmla="*/ 99602 h 99639"/>
                <a:gd name="connsiteX16" fmla="*/ 3157 w 14162"/>
                <a:gd name="connsiteY16" fmla="*/ 86714 h 99639"/>
                <a:gd name="connsiteX17" fmla="*/ 10579 w 14162"/>
                <a:gd name="connsiteY17" fmla="*/ 50270 h 99639"/>
                <a:gd name="connsiteX18" fmla="*/ 10579 w 14162"/>
                <a:gd name="connsiteY18" fmla="*/ 50270 h 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162" h="99639">
                  <a:moveTo>
                    <a:pt x="10750" y="50356"/>
                  </a:moveTo>
                  <a:lnTo>
                    <a:pt x="10750" y="50356"/>
                  </a:lnTo>
                  <a:cubicBezTo>
                    <a:pt x="10750" y="50356"/>
                    <a:pt x="10750" y="50185"/>
                    <a:pt x="10750" y="50185"/>
                  </a:cubicBezTo>
                  <a:lnTo>
                    <a:pt x="10750" y="50185"/>
                  </a:lnTo>
                  <a:cubicBezTo>
                    <a:pt x="12030" y="37895"/>
                    <a:pt x="12798" y="25434"/>
                    <a:pt x="13480" y="13144"/>
                  </a:cubicBezTo>
                  <a:lnTo>
                    <a:pt x="14162" y="0"/>
                  </a:lnTo>
                  <a:cubicBezTo>
                    <a:pt x="14162" y="0"/>
                    <a:pt x="13907" y="0"/>
                    <a:pt x="13907" y="0"/>
                  </a:cubicBezTo>
                  <a:lnTo>
                    <a:pt x="11859" y="13058"/>
                  </a:lnTo>
                  <a:cubicBezTo>
                    <a:pt x="9812" y="25263"/>
                    <a:pt x="7593" y="37383"/>
                    <a:pt x="5460" y="49587"/>
                  </a:cubicBezTo>
                  <a:lnTo>
                    <a:pt x="5460" y="49587"/>
                  </a:lnTo>
                  <a:cubicBezTo>
                    <a:pt x="5460" y="49587"/>
                    <a:pt x="5460" y="49587"/>
                    <a:pt x="5460" y="49587"/>
                  </a:cubicBezTo>
                  <a:lnTo>
                    <a:pt x="5460" y="49587"/>
                  </a:lnTo>
                  <a:cubicBezTo>
                    <a:pt x="5460" y="49587"/>
                    <a:pt x="5460" y="49587"/>
                    <a:pt x="5460" y="49587"/>
                  </a:cubicBezTo>
                  <a:cubicBezTo>
                    <a:pt x="4180" y="61878"/>
                    <a:pt x="3071" y="74168"/>
                    <a:pt x="1621" y="86458"/>
                  </a:cubicBezTo>
                  <a:lnTo>
                    <a:pt x="0" y="99602"/>
                  </a:lnTo>
                  <a:cubicBezTo>
                    <a:pt x="0" y="99602"/>
                    <a:pt x="171" y="99687"/>
                    <a:pt x="256" y="99602"/>
                  </a:cubicBezTo>
                  <a:lnTo>
                    <a:pt x="3157" y="86714"/>
                  </a:lnTo>
                  <a:cubicBezTo>
                    <a:pt x="5887" y="74595"/>
                    <a:pt x="8532" y="62475"/>
                    <a:pt x="10579" y="50270"/>
                  </a:cubicBezTo>
                  <a:lnTo>
                    <a:pt x="10579" y="50270"/>
                  </a:lnTo>
                  <a:close/>
                </a:path>
              </a:pathLst>
            </a:custGeom>
            <a:grpFill/>
            <a:ln w="8532" cap="flat">
              <a:noFill/>
              <a:prstDash val="solid"/>
              <a:miter/>
            </a:ln>
          </p:spPr>
          <p:txBody>
            <a:bodyPr rtlCol="0" anchor="ctr"/>
            <a:lstStyle/>
            <a:p>
              <a:endParaRPr lang="en-US"/>
            </a:p>
          </p:txBody>
        </p:sp>
        <p:sp>
          <p:nvSpPr>
            <p:cNvPr id="1880" name="Freeform 1879">
              <a:extLst>
                <a:ext uri="{FF2B5EF4-FFF2-40B4-BE49-F238E27FC236}">
                  <a16:creationId xmlns:a16="http://schemas.microsoft.com/office/drawing/2014/main" id="{664BA768-6754-AC24-3A7F-F78ABFB831E2}"/>
                </a:ext>
              </a:extLst>
            </p:cNvPr>
            <p:cNvSpPr/>
            <p:nvPr/>
          </p:nvSpPr>
          <p:spPr>
            <a:xfrm>
              <a:off x="7044608" y="1571770"/>
              <a:ext cx="37539" cy="151986"/>
            </a:xfrm>
            <a:custGeom>
              <a:avLst/>
              <a:gdLst>
                <a:gd name="connsiteX0" fmla="*/ 21329 w 37539"/>
                <a:gd name="connsiteY0" fmla="*/ 76889 h 151986"/>
                <a:gd name="connsiteX1" fmla="*/ 21329 w 37539"/>
                <a:gd name="connsiteY1" fmla="*/ 76719 h 151986"/>
                <a:gd name="connsiteX2" fmla="*/ 21329 w 37539"/>
                <a:gd name="connsiteY2" fmla="*/ 76548 h 151986"/>
                <a:gd name="connsiteX3" fmla="*/ 21329 w 37539"/>
                <a:gd name="connsiteY3" fmla="*/ 76548 h 151986"/>
                <a:gd name="connsiteX4" fmla="*/ 33273 w 37539"/>
                <a:gd name="connsiteY4" fmla="*/ 20133 h 151986"/>
                <a:gd name="connsiteX5" fmla="*/ 37539 w 37539"/>
                <a:gd name="connsiteY5" fmla="*/ 76 h 151986"/>
                <a:gd name="connsiteX6" fmla="*/ 37284 w 37539"/>
                <a:gd name="connsiteY6" fmla="*/ 76 h 151986"/>
                <a:gd name="connsiteX7" fmla="*/ 31738 w 37539"/>
                <a:gd name="connsiteY7" fmla="*/ 19877 h 151986"/>
                <a:gd name="connsiteX8" fmla="*/ 16210 w 37539"/>
                <a:gd name="connsiteY8" fmla="*/ 75353 h 151986"/>
                <a:gd name="connsiteX9" fmla="*/ 16210 w 37539"/>
                <a:gd name="connsiteY9" fmla="*/ 75353 h 151986"/>
                <a:gd name="connsiteX10" fmla="*/ 16210 w 37539"/>
                <a:gd name="connsiteY10" fmla="*/ 75353 h 151986"/>
                <a:gd name="connsiteX11" fmla="*/ 16210 w 37539"/>
                <a:gd name="connsiteY11" fmla="*/ 75353 h 151986"/>
                <a:gd name="connsiteX12" fmla="*/ 16210 w 37539"/>
                <a:gd name="connsiteY12" fmla="*/ 75353 h 151986"/>
                <a:gd name="connsiteX13" fmla="*/ 4266 w 37539"/>
                <a:gd name="connsiteY13" fmla="*/ 131768 h 151986"/>
                <a:gd name="connsiteX14" fmla="*/ 0 w 37539"/>
                <a:gd name="connsiteY14" fmla="*/ 151911 h 151986"/>
                <a:gd name="connsiteX15" fmla="*/ 256 w 37539"/>
                <a:gd name="connsiteY15" fmla="*/ 151911 h 151986"/>
                <a:gd name="connsiteX16" fmla="*/ 5802 w 37539"/>
                <a:gd name="connsiteY16" fmla="*/ 132195 h 151986"/>
                <a:gd name="connsiteX17" fmla="*/ 21329 w 37539"/>
                <a:gd name="connsiteY17" fmla="*/ 76633 h 151986"/>
                <a:gd name="connsiteX18" fmla="*/ 21329 w 37539"/>
                <a:gd name="connsiteY18" fmla="*/ 76633 h 15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539" h="151986">
                  <a:moveTo>
                    <a:pt x="21329" y="76889"/>
                  </a:moveTo>
                  <a:cubicBezTo>
                    <a:pt x="21329" y="76889"/>
                    <a:pt x="21329" y="76804"/>
                    <a:pt x="21329" y="76719"/>
                  </a:cubicBezTo>
                  <a:cubicBezTo>
                    <a:pt x="21329" y="76719"/>
                    <a:pt x="21329" y="76633"/>
                    <a:pt x="21329" y="76548"/>
                  </a:cubicBezTo>
                  <a:cubicBezTo>
                    <a:pt x="21329" y="76548"/>
                    <a:pt x="21329" y="76548"/>
                    <a:pt x="21329" y="76548"/>
                  </a:cubicBezTo>
                  <a:cubicBezTo>
                    <a:pt x="25510" y="57771"/>
                    <a:pt x="29349" y="38909"/>
                    <a:pt x="33273" y="20133"/>
                  </a:cubicBezTo>
                  <a:lnTo>
                    <a:pt x="37539" y="76"/>
                  </a:lnTo>
                  <a:cubicBezTo>
                    <a:pt x="37539" y="76"/>
                    <a:pt x="37368" y="-95"/>
                    <a:pt x="37284" y="76"/>
                  </a:cubicBezTo>
                  <a:lnTo>
                    <a:pt x="31738" y="19877"/>
                  </a:lnTo>
                  <a:cubicBezTo>
                    <a:pt x="26534" y="38397"/>
                    <a:pt x="21159" y="56833"/>
                    <a:pt x="16210" y="75353"/>
                  </a:cubicBezTo>
                  <a:cubicBezTo>
                    <a:pt x="16210" y="75353"/>
                    <a:pt x="16210" y="75353"/>
                    <a:pt x="16210" y="75353"/>
                  </a:cubicBezTo>
                  <a:cubicBezTo>
                    <a:pt x="16210" y="75353"/>
                    <a:pt x="16210" y="75353"/>
                    <a:pt x="16210" y="75353"/>
                  </a:cubicBezTo>
                  <a:cubicBezTo>
                    <a:pt x="16210" y="75353"/>
                    <a:pt x="16210" y="75353"/>
                    <a:pt x="16210" y="75353"/>
                  </a:cubicBezTo>
                  <a:cubicBezTo>
                    <a:pt x="16210" y="75353"/>
                    <a:pt x="16210" y="75353"/>
                    <a:pt x="16210" y="75353"/>
                  </a:cubicBezTo>
                  <a:cubicBezTo>
                    <a:pt x="12030" y="94130"/>
                    <a:pt x="8190" y="112907"/>
                    <a:pt x="4266" y="131768"/>
                  </a:cubicBezTo>
                  <a:lnTo>
                    <a:pt x="0" y="151911"/>
                  </a:lnTo>
                  <a:cubicBezTo>
                    <a:pt x="0" y="151911"/>
                    <a:pt x="170" y="152081"/>
                    <a:pt x="256" y="151911"/>
                  </a:cubicBezTo>
                  <a:lnTo>
                    <a:pt x="5802" y="132195"/>
                  </a:lnTo>
                  <a:cubicBezTo>
                    <a:pt x="11006" y="113675"/>
                    <a:pt x="16381" y="95239"/>
                    <a:pt x="21329" y="76633"/>
                  </a:cubicBezTo>
                  <a:cubicBezTo>
                    <a:pt x="21329" y="76633"/>
                    <a:pt x="21329" y="76633"/>
                    <a:pt x="21329" y="76633"/>
                  </a:cubicBezTo>
                  <a:close/>
                </a:path>
              </a:pathLst>
            </a:custGeom>
            <a:grpFill/>
            <a:ln w="8532" cap="flat">
              <a:noFill/>
              <a:prstDash val="solid"/>
              <a:miter/>
            </a:ln>
          </p:spPr>
          <p:txBody>
            <a:bodyPr rtlCol="0" anchor="ctr"/>
            <a:lstStyle/>
            <a:p>
              <a:endParaRPr lang="en-US"/>
            </a:p>
          </p:txBody>
        </p:sp>
        <p:sp>
          <p:nvSpPr>
            <p:cNvPr id="1881" name="Freeform 1880">
              <a:extLst>
                <a:ext uri="{FF2B5EF4-FFF2-40B4-BE49-F238E27FC236}">
                  <a16:creationId xmlns:a16="http://schemas.microsoft.com/office/drawing/2014/main" id="{D8A9A9F5-1862-BCC7-C63E-731F26A8FDC5}"/>
                </a:ext>
              </a:extLst>
            </p:cNvPr>
            <p:cNvSpPr/>
            <p:nvPr/>
          </p:nvSpPr>
          <p:spPr>
            <a:xfrm>
              <a:off x="7064572" y="1547740"/>
              <a:ext cx="32762" cy="140341"/>
            </a:xfrm>
            <a:custGeom>
              <a:avLst/>
              <a:gdLst>
                <a:gd name="connsiteX0" fmla="*/ 20732 w 32762"/>
                <a:gd name="connsiteY0" fmla="*/ 71475 h 140341"/>
                <a:gd name="connsiteX1" fmla="*/ 20732 w 32762"/>
                <a:gd name="connsiteY1" fmla="*/ 71304 h 140341"/>
                <a:gd name="connsiteX2" fmla="*/ 20732 w 32762"/>
                <a:gd name="connsiteY2" fmla="*/ 71133 h 140341"/>
                <a:gd name="connsiteX3" fmla="*/ 20732 w 32762"/>
                <a:gd name="connsiteY3" fmla="*/ 71133 h 140341"/>
                <a:gd name="connsiteX4" fmla="*/ 29946 w 32762"/>
                <a:gd name="connsiteY4" fmla="*/ 18729 h 140341"/>
                <a:gd name="connsiteX5" fmla="*/ 32762 w 32762"/>
                <a:gd name="connsiteY5" fmla="*/ 38 h 140341"/>
                <a:gd name="connsiteX6" fmla="*/ 32506 w 32762"/>
                <a:gd name="connsiteY6" fmla="*/ 38 h 140341"/>
                <a:gd name="connsiteX7" fmla="*/ 28411 w 32762"/>
                <a:gd name="connsiteY7" fmla="*/ 18559 h 140341"/>
                <a:gd name="connsiteX8" fmla="*/ 15613 w 32762"/>
                <a:gd name="connsiteY8" fmla="*/ 70024 h 140341"/>
                <a:gd name="connsiteX9" fmla="*/ 15613 w 32762"/>
                <a:gd name="connsiteY9" fmla="*/ 70024 h 140341"/>
                <a:gd name="connsiteX10" fmla="*/ 15613 w 32762"/>
                <a:gd name="connsiteY10" fmla="*/ 70024 h 140341"/>
                <a:gd name="connsiteX11" fmla="*/ 15613 w 32762"/>
                <a:gd name="connsiteY11" fmla="*/ 70024 h 140341"/>
                <a:gd name="connsiteX12" fmla="*/ 15613 w 32762"/>
                <a:gd name="connsiteY12" fmla="*/ 70024 h 140341"/>
                <a:gd name="connsiteX13" fmla="*/ 4437 w 32762"/>
                <a:gd name="connsiteY13" fmla="*/ 121830 h 140341"/>
                <a:gd name="connsiteX14" fmla="*/ 0 w 32762"/>
                <a:gd name="connsiteY14" fmla="*/ 140265 h 140341"/>
                <a:gd name="connsiteX15" fmla="*/ 256 w 32762"/>
                <a:gd name="connsiteY15" fmla="*/ 140265 h 140341"/>
                <a:gd name="connsiteX16" fmla="*/ 5972 w 32762"/>
                <a:gd name="connsiteY16" fmla="*/ 122257 h 140341"/>
                <a:gd name="connsiteX17" fmla="*/ 20817 w 32762"/>
                <a:gd name="connsiteY17" fmla="*/ 71133 h 140341"/>
                <a:gd name="connsiteX18" fmla="*/ 20817 w 32762"/>
                <a:gd name="connsiteY18" fmla="*/ 71133 h 140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762" h="140341">
                  <a:moveTo>
                    <a:pt x="20732" y="71475"/>
                  </a:moveTo>
                  <a:lnTo>
                    <a:pt x="20732" y="71304"/>
                  </a:lnTo>
                  <a:cubicBezTo>
                    <a:pt x="20732" y="71304"/>
                    <a:pt x="20732" y="71133"/>
                    <a:pt x="20732" y="71133"/>
                  </a:cubicBezTo>
                  <a:lnTo>
                    <a:pt x="20732" y="71133"/>
                  </a:lnTo>
                  <a:cubicBezTo>
                    <a:pt x="24315" y="53722"/>
                    <a:pt x="27302" y="36226"/>
                    <a:pt x="29946" y="18729"/>
                  </a:cubicBezTo>
                  <a:cubicBezTo>
                    <a:pt x="30885" y="12499"/>
                    <a:pt x="31823" y="6268"/>
                    <a:pt x="32762" y="38"/>
                  </a:cubicBezTo>
                  <a:cubicBezTo>
                    <a:pt x="32762" y="38"/>
                    <a:pt x="32591" y="-47"/>
                    <a:pt x="32506" y="38"/>
                  </a:cubicBezTo>
                  <a:cubicBezTo>
                    <a:pt x="31141" y="6183"/>
                    <a:pt x="29776" y="12413"/>
                    <a:pt x="28411" y="18559"/>
                  </a:cubicBezTo>
                  <a:cubicBezTo>
                    <a:pt x="24401" y="35799"/>
                    <a:pt x="19964" y="52954"/>
                    <a:pt x="15613" y="70024"/>
                  </a:cubicBezTo>
                  <a:lnTo>
                    <a:pt x="15613" y="70024"/>
                  </a:lnTo>
                  <a:cubicBezTo>
                    <a:pt x="15613" y="70024"/>
                    <a:pt x="15613" y="70024"/>
                    <a:pt x="15613" y="70024"/>
                  </a:cubicBezTo>
                  <a:lnTo>
                    <a:pt x="15613" y="70024"/>
                  </a:lnTo>
                  <a:cubicBezTo>
                    <a:pt x="15613" y="70024"/>
                    <a:pt x="15613" y="70024"/>
                    <a:pt x="15613" y="70024"/>
                  </a:cubicBezTo>
                  <a:cubicBezTo>
                    <a:pt x="11945" y="87349"/>
                    <a:pt x="8446" y="104675"/>
                    <a:pt x="4437" y="121830"/>
                  </a:cubicBezTo>
                  <a:cubicBezTo>
                    <a:pt x="2986" y="127975"/>
                    <a:pt x="1450" y="134120"/>
                    <a:pt x="0" y="140265"/>
                  </a:cubicBezTo>
                  <a:cubicBezTo>
                    <a:pt x="0" y="140265"/>
                    <a:pt x="171" y="140436"/>
                    <a:pt x="256" y="140265"/>
                  </a:cubicBezTo>
                  <a:cubicBezTo>
                    <a:pt x="2218" y="134291"/>
                    <a:pt x="4095" y="128317"/>
                    <a:pt x="5972" y="122257"/>
                  </a:cubicBezTo>
                  <a:cubicBezTo>
                    <a:pt x="11262" y="105358"/>
                    <a:pt x="16381" y="88374"/>
                    <a:pt x="20817" y="71133"/>
                  </a:cubicBezTo>
                  <a:lnTo>
                    <a:pt x="20817" y="71133"/>
                  </a:lnTo>
                  <a:close/>
                </a:path>
              </a:pathLst>
            </a:custGeom>
            <a:grpFill/>
            <a:ln w="8532" cap="flat">
              <a:noFill/>
              <a:prstDash val="solid"/>
              <a:miter/>
            </a:ln>
          </p:spPr>
          <p:txBody>
            <a:bodyPr rtlCol="0" anchor="ctr"/>
            <a:lstStyle/>
            <a:p>
              <a:endParaRPr lang="en-US"/>
            </a:p>
          </p:txBody>
        </p:sp>
        <p:sp>
          <p:nvSpPr>
            <p:cNvPr id="1882" name="Freeform 1881">
              <a:extLst>
                <a:ext uri="{FF2B5EF4-FFF2-40B4-BE49-F238E27FC236}">
                  <a16:creationId xmlns:a16="http://schemas.microsoft.com/office/drawing/2014/main" id="{B14BD8A5-4805-53EC-9905-A0F31034FD2C}"/>
                </a:ext>
              </a:extLst>
            </p:cNvPr>
            <p:cNvSpPr/>
            <p:nvPr/>
          </p:nvSpPr>
          <p:spPr>
            <a:xfrm>
              <a:off x="7090679" y="1535876"/>
              <a:ext cx="22694" cy="131512"/>
            </a:xfrm>
            <a:custGeom>
              <a:avLst/>
              <a:gdLst>
                <a:gd name="connsiteX0" fmla="*/ 21500 w 22694"/>
                <a:gd name="connsiteY0" fmla="*/ 17449 h 131512"/>
                <a:gd name="connsiteX1" fmla="*/ 22695 w 22694"/>
                <a:gd name="connsiteY1" fmla="*/ 38 h 131512"/>
                <a:gd name="connsiteX2" fmla="*/ 22438 w 22694"/>
                <a:gd name="connsiteY2" fmla="*/ 38 h 131512"/>
                <a:gd name="connsiteX3" fmla="*/ 19964 w 22694"/>
                <a:gd name="connsiteY3" fmla="*/ 17449 h 131512"/>
                <a:gd name="connsiteX4" fmla="*/ 11177 w 22694"/>
                <a:gd name="connsiteY4" fmla="*/ 65756 h 131512"/>
                <a:gd name="connsiteX5" fmla="*/ 11177 w 22694"/>
                <a:gd name="connsiteY5" fmla="*/ 65756 h 131512"/>
                <a:gd name="connsiteX6" fmla="*/ 11177 w 22694"/>
                <a:gd name="connsiteY6" fmla="*/ 65756 h 131512"/>
                <a:gd name="connsiteX7" fmla="*/ 11177 w 22694"/>
                <a:gd name="connsiteY7" fmla="*/ 65756 h 131512"/>
                <a:gd name="connsiteX8" fmla="*/ 3413 w 22694"/>
                <a:gd name="connsiteY8" fmla="*/ 114234 h 131512"/>
                <a:gd name="connsiteX9" fmla="*/ 0 w 22694"/>
                <a:gd name="connsiteY9" fmla="*/ 131474 h 131512"/>
                <a:gd name="connsiteX10" fmla="*/ 256 w 22694"/>
                <a:gd name="connsiteY10" fmla="*/ 131474 h 131512"/>
                <a:gd name="connsiteX11" fmla="*/ 4949 w 22694"/>
                <a:gd name="connsiteY11" fmla="*/ 114661 h 131512"/>
                <a:gd name="connsiteX12" fmla="*/ 16381 w 22694"/>
                <a:gd name="connsiteY12" fmla="*/ 66695 h 131512"/>
                <a:gd name="connsiteX13" fmla="*/ 16381 w 22694"/>
                <a:gd name="connsiteY13" fmla="*/ 66695 h 131512"/>
                <a:gd name="connsiteX14" fmla="*/ 16381 w 22694"/>
                <a:gd name="connsiteY14" fmla="*/ 66610 h 131512"/>
                <a:gd name="connsiteX15" fmla="*/ 16381 w 22694"/>
                <a:gd name="connsiteY15" fmla="*/ 66610 h 131512"/>
                <a:gd name="connsiteX16" fmla="*/ 16381 w 22694"/>
                <a:gd name="connsiteY16" fmla="*/ 66524 h 131512"/>
                <a:gd name="connsiteX17" fmla="*/ 21500 w 22694"/>
                <a:gd name="connsiteY17" fmla="*/ 17534 h 131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694" h="131512">
                  <a:moveTo>
                    <a:pt x="21500" y="17449"/>
                  </a:moveTo>
                  <a:cubicBezTo>
                    <a:pt x="21927" y="11645"/>
                    <a:pt x="22353" y="5842"/>
                    <a:pt x="22695" y="38"/>
                  </a:cubicBezTo>
                  <a:cubicBezTo>
                    <a:pt x="22695" y="38"/>
                    <a:pt x="22438" y="-47"/>
                    <a:pt x="22438" y="38"/>
                  </a:cubicBezTo>
                  <a:cubicBezTo>
                    <a:pt x="21670" y="5842"/>
                    <a:pt x="20817" y="11645"/>
                    <a:pt x="19964" y="17449"/>
                  </a:cubicBezTo>
                  <a:cubicBezTo>
                    <a:pt x="17405" y="33665"/>
                    <a:pt x="14333" y="49711"/>
                    <a:pt x="11177" y="65756"/>
                  </a:cubicBezTo>
                  <a:lnTo>
                    <a:pt x="11177" y="65756"/>
                  </a:lnTo>
                  <a:cubicBezTo>
                    <a:pt x="11177" y="65756"/>
                    <a:pt x="11177" y="65756"/>
                    <a:pt x="11177" y="65756"/>
                  </a:cubicBezTo>
                  <a:lnTo>
                    <a:pt x="11177" y="65756"/>
                  </a:lnTo>
                  <a:cubicBezTo>
                    <a:pt x="8788" y="81887"/>
                    <a:pt x="6399" y="98103"/>
                    <a:pt x="3413" y="114234"/>
                  </a:cubicBezTo>
                  <a:cubicBezTo>
                    <a:pt x="2304" y="119953"/>
                    <a:pt x="1195" y="125756"/>
                    <a:pt x="0" y="131474"/>
                  </a:cubicBezTo>
                  <a:cubicBezTo>
                    <a:pt x="0" y="131474"/>
                    <a:pt x="171" y="131560"/>
                    <a:pt x="256" y="131474"/>
                  </a:cubicBezTo>
                  <a:cubicBezTo>
                    <a:pt x="1877" y="125842"/>
                    <a:pt x="3413" y="120294"/>
                    <a:pt x="4949" y="114661"/>
                  </a:cubicBezTo>
                  <a:cubicBezTo>
                    <a:pt x="9214" y="98786"/>
                    <a:pt x="13224" y="82826"/>
                    <a:pt x="16381" y="66695"/>
                  </a:cubicBezTo>
                  <a:lnTo>
                    <a:pt x="16381" y="66695"/>
                  </a:lnTo>
                  <a:cubicBezTo>
                    <a:pt x="16381" y="66695"/>
                    <a:pt x="16381" y="66610"/>
                    <a:pt x="16381" y="66610"/>
                  </a:cubicBezTo>
                  <a:lnTo>
                    <a:pt x="16381" y="66610"/>
                  </a:lnTo>
                  <a:cubicBezTo>
                    <a:pt x="16381" y="66610"/>
                    <a:pt x="16381" y="66524"/>
                    <a:pt x="16381" y="66524"/>
                  </a:cubicBezTo>
                  <a:cubicBezTo>
                    <a:pt x="18770" y="50223"/>
                    <a:pt x="20306" y="33836"/>
                    <a:pt x="21500" y="17534"/>
                  </a:cubicBezTo>
                  <a:close/>
                </a:path>
              </a:pathLst>
            </a:custGeom>
            <a:grpFill/>
            <a:ln w="8532" cap="flat">
              <a:noFill/>
              <a:prstDash val="solid"/>
              <a:miter/>
            </a:ln>
          </p:spPr>
          <p:txBody>
            <a:bodyPr rtlCol="0" anchor="ctr"/>
            <a:lstStyle/>
            <a:p>
              <a:endParaRPr lang="en-US"/>
            </a:p>
          </p:txBody>
        </p:sp>
        <p:sp>
          <p:nvSpPr>
            <p:cNvPr id="1883" name="Freeform 1882">
              <a:extLst>
                <a:ext uri="{FF2B5EF4-FFF2-40B4-BE49-F238E27FC236}">
                  <a16:creationId xmlns:a16="http://schemas.microsoft.com/office/drawing/2014/main" id="{3F26003A-6AF4-E58F-2EE2-C81A155646DE}"/>
                </a:ext>
              </a:extLst>
            </p:cNvPr>
            <p:cNvSpPr/>
            <p:nvPr/>
          </p:nvSpPr>
          <p:spPr>
            <a:xfrm>
              <a:off x="7110473" y="1480144"/>
              <a:ext cx="16466" cy="114528"/>
            </a:xfrm>
            <a:custGeom>
              <a:avLst/>
              <a:gdLst>
                <a:gd name="connsiteX0" fmla="*/ 16466 w 16466"/>
                <a:gd name="connsiteY0" fmla="*/ 38 h 114528"/>
                <a:gd name="connsiteX1" fmla="*/ 16210 w 16466"/>
                <a:gd name="connsiteY1" fmla="*/ 38 h 114528"/>
                <a:gd name="connsiteX2" fmla="*/ 13395 w 16466"/>
                <a:gd name="connsiteY2" fmla="*/ 14974 h 114528"/>
                <a:gd name="connsiteX3" fmla="*/ 5631 w 16466"/>
                <a:gd name="connsiteY3" fmla="*/ 56880 h 114528"/>
                <a:gd name="connsiteX4" fmla="*/ 5631 w 16466"/>
                <a:gd name="connsiteY4" fmla="*/ 56880 h 114528"/>
                <a:gd name="connsiteX5" fmla="*/ 5631 w 16466"/>
                <a:gd name="connsiteY5" fmla="*/ 56880 h 114528"/>
                <a:gd name="connsiteX6" fmla="*/ 5631 w 16466"/>
                <a:gd name="connsiteY6" fmla="*/ 56880 h 114528"/>
                <a:gd name="connsiteX7" fmla="*/ 5631 w 16466"/>
                <a:gd name="connsiteY7" fmla="*/ 56880 h 114528"/>
                <a:gd name="connsiteX8" fmla="*/ 1450 w 16466"/>
                <a:gd name="connsiteY8" fmla="*/ 99298 h 114528"/>
                <a:gd name="connsiteX9" fmla="*/ 0 w 16466"/>
                <a:gd name="connsiteY9" fmla="*/ 114490 h 114528"/>
                <a:gd name="connsiteX10" fmla="*/ 256 w 16466"/>
                <a:gd name="connsiteY10" fmla="*/ 114490 h 114528"/>
                <a:gd name="connsiteX11" fmla="*/ 2986 w 16466"/>
                <a:gd name="connsiteY11" fmla="*/ 99640 h 114528"/>
                <a:gd name="connsiteX12" fmla="*/ 10750 w 16466"/>
                <a:gd name="connsiteY12" fmla="*/ 57733 h 114528"/>
                <a:gd name="connsiteX13" fmla="*/ 10750 w 16466"/>
                <a:gd name="connsiteY13" fmla="*/ 57733 h 114528"/>
                <a:gd name="connsiteX14" fmla="*/ 10750 w 16466"/>
                <a:gd name="connsiteY14" fmla="*/ 57733 h 114528"/>
                <a:gd name="connsiteX15" fmla="*/ 10750 w 16466"/>
                <a:gd name="connsiteY15" fmla="*/ 57563 h 114528"/>
                <a:gd name="connsiteX16" fmla="*/ 10750 w 16466"/>
                <a:gd name="connsiteY16" fmla="*/ 57563 h 114528"/>
                <a:gd name="connsiteX17" fmla="*/ 14931 w 16466"/>
                <a:gd name="connsiteY17" fmla="*/ 15145 h 114528"/>
                <a:gd name="connsiteX18" fmla="*/ 16381 w 16466"/>
                <a:gd name="connsiteY18" fmla="*/ 38 h 11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466" h="114528">
                  <a:moveTo>
                    <a:pt x="16466" y="38"/>
                  </a:moveTo>
                  <a:cubicBezTo>
                    <a:pt x="16466" y="38"/>
                    <a:pt x="16295" y="-47"/>
                    <a:pt x="16210" y="38"/>
                  </a:cubicBezTo>
                  <a:lnTo>
                    <a:pt x="13395" y="14974"/>
                  </a:lnTo>
                  <a:cubicBezTo>
                    <a:pt x="10750" y="28971"/>
                    <a:pt x="8020" y="42883"/>
                    <a:pt x="5631" y="56880"/>
                  </a:cubicBezTo>
                  <a:lnTo>
                    <a:pt x="5631" y="56880"/>
                  </a:lnTo>
                  <a:cubicBezTo>
                    <a:pt x="5631" y="56880"/>
                    <a:pt x="5631" y="56880"/>
                    <a:pt x="5631" y="56880"/>
                  </a:cubicBezTo>
                  <a:cubicBezTo>
                    <a:pt x="5631" y="56880"/>
                    <a:pt x="5631" y="56880"/>
                    <a:pt x="5631" y="56880"/>
                  </a:cubicBezTo>
                  <a:cubicBezTo>
                    <a:pt x="5631" y="56880"/>
                    <a:pt x="5631" y="56880"/>
                    <a:pt x="5631" y="56880"/>
                  </a:cubicBezTo>
                  <a:cubicBezTo>
                    <a:pt x="4010" y="70962"/>
                    <a:pt x="2816" y="85130"/>
                    <a:pt x="1450" y="99298"/>
                  </a:cubicBezTo>
                  <a:lnTo>
                    <a:pt x="0" y="114490"/>
                  </a:lnTo>
                  <a:cubicBezTo>
                    <a:pt x="0" y="114490"/>
                    <a:pt x="171" y="114576"/>
                    <a:pt x="256" y="114490"/>
                  </a:cubicBezTo>
                  <a:lnTo>
                    <a:pt x="2986" y="99640"/>
                  </a:lnTo>
                  <a:cubicBezTo>
                    <a:pt x="5631" y="85642"/>
                    <a:pt x="8361" y="71731"/>
                    <a:pt x="10750" y="57733"/>
                  </a:cubicBezTo>
                  <a:cubicBezTo>
                    <a:pt x="10750" y="57733"/>
                    <a:pt x="10750" y="57733"/>
                    <a:pt x="10750" y="57733"/>
                  </a:cubicBezTo>
                  <a:lnTo>
                    <a:pt x="10750" y="57733"/>
                  </a:lnTo>
                  <a:cubicBezTo>
                    <a:pt x="10750" y="57733"/>
                    <a:pt x="10750" y="57563"/>
                    <a:pt x="10750" y="57563"/>
                  </a:cubicBezTo>
                  <a:cubicBezTo>
                    <a:pt x="10750" y="57563"/>
                    <a:pt x="10750" y="57563"/>
                    <a:pt x="10750" y="57563"/>
                  </a:cubicBezTo>
                  <a:cubicBezTo>
                    <a:pt x="12371" y="43480"/>
                    <a:pt x="13566" y="29227"/>
                    <a:pt x="14931" y="15145"/>
                  </a:cubicBezTo>
                  <a:lnTo>
                    <a:pt x="16381" y="38"/>
                  </a:lnTo>
                  <a:close/>
                </a:path>
              </a:pathLst>
            </a:custGeom>
            <a:grpFill/>
            <a:ln w="8532" cap="flat">
              <a:noFill/>
              <a:prstDash val="solid"/>
              <a:miter/>
            </a:ln>
          </p:spPr>
          <p:txBody>
            <a:bodyPr rtlCol="0" anchor="ctr"/>
            <a:lstStyle/>
            <a:p>
              <a:endParaRPr lang="en-US"/>
            </a:p>
          </p:txBody>
        </p:sp>
        <p:sp>
          <p:nvSpPr>
            <p:cNvPr id="1884" name="Freeform 1883">
              <a:extLst>
                <a:ext uri="{FF2B5EF4-FFF2-40B4-BE49-F238E27FC236}">
                  <a16:creationId xmlns:a16="http://schemas.microsoft.com/office/drawing/2014/main" id="{0651982D-FB8B-D91C-5577-9B15CF5ED7FF}"/>
                </a:ext>
              </a:extLst>
            </p:cNvPr>
            <p:cNvSpPr/>
            <p:nvPr/>
          </p:nvSpPr>
          <p:spPr>
            <a:xfrm>
              <a:off x="6803075" y="1695516"/>
              <a:ext cx="8531" cy="8534"/>
            </a:xfrm>
            <a:custGeom>
              <a:avLst/>
              <a:gdLst>
                <a:gd name="connsiteX0" fmla="*/ 0 w 8531"/>
                <a:gd name="connsiteY0" fmla="*/ 0 h 8534"/>
                <a:gd name="connsiteX1" fmla="*/ 0 w 8531"/>
                <a:gd name="connsiteY1" fmla="*/ 0 h 8534"/>
                <a:gd name="connsiteX2" fmla="*/ 0 w 8531"/>
                <a:gd name="connsiteY2" fmla="*/ 0 h 8534"/>
                <a:gd name="connsiteX3" fmla="*/ 0 w 8531"/>
                <a:gd name="connsiteY3" fmla="*/ 0 h 8534"/>
              </a:gdLst>
              <a:ahLst/>
              <a:cxnLst>
                <a:cxn ang="0">
                  <a:pos x="connsiteX0" y="connsiteY0"/>
                </a:cxn>
                <a:cxn ang="0">
                  <a:pos x="connsiteX1" y="connsiteY1"/>
                </a:cxn>
                <a:cxn ang="0">
                  <a:pos x="connsiteX2" y="connsiteY2"/>
                </a:cxn>
                <a:cxn ang="0">
                  <a:pos x="connsiteX3" y="connsiteY3"/>
                </a:cxn>
              </a:cxnLst>
              <a:rect l="l" t="t" r="r" b="b"/>
              <a:pathLst>
                <a:path w="8531" h="8534">
                  <a:moveTo>
                    <a:pt x="0" y="0"/>
                  </a:moveTo>
                  <a:lnTo>
                    <a:pt x="0" y="0"/>
                  </a:lnTo>
                  <a:lnTo>
                    <a:pt x="0" y="0"/>
                  </a:lnTo>
                  <a:lnTo>
                    <a:pt x="0" y="0"/>
                  </a:lnTo>
                  <a:close/>
                </a:path>
              </a:pathLst>
            </a:custGeom>
            <a:grpFill/>
            <a:ln w="8532" cap="flat">
              <a:noFill/>
              <a:prstDash val="solid"/>
              <a:miter/>
            </a:ln>
          </p:spPr>
          <p:txBody>
            <a:bodyPr rtlCol="0" anchor="ctr"/>
            <a:lstStyle/>
            <a:p>
              <a:endParaRPr lang="en-US"/>
            </a:p>
          </p:txBody>
        </p:sp>
        <p:sp>
          <p:nvSpPr>
            <p:cNvPr id="1885" name="Freeform 1884">
              <a:extLst>
                <a:ext uri="{FF2B5EF4-FFF2-40B4-BE49-F238E27FC236}">
                  <a16:creationId xmlns:a16="http://schemas.microsoft.com/office/drawing/2014/main" id="{F783A45D-A28E-4090-25C3-EC2E308DFD2B}"/>
                </a:ext>
              </a:extLst>
            </p:cNvPr>
            <p:cNvSpPr/>
            <p:nvPr/>
          </p:nvSpPr>
          <p:spPr>
            <a:xfrm>
              <a:off x="6812460" y="1259897"/>
              <a:ext cx="17660" cy="91275"/>
            </a:xfrm>
            <a:custGeom>
              <a:avLst/>
              <a:gdLst>
                <a:gd name="connsiteX0" fmla="*/ 17405 w 17660"/>
                <a:gd name="connsiteY0" fmla="*/ 0 h 91275"/>
                <a:gd name="connsiteX1" fmla="*/ 14504 w 17660"/>
                <a:gd name="connsiteY1" fmla="*/ 11863 h 91275"/>
                <a:gd name="connsiteX2" fmla="*/ 6228 w 17660"/>
                <a:gd name="connsiteY2" fmla="*/ 45149 h 91275"/>
                <a:gd name="connsiteX3" fmla="*/ 6228 w 17660"/>
                <a:gd name="connsiteY3" fmla="*/ 45149 h 91275"/>
                <a:gd name="connsiteX4" fmla="*/ 6228 w 17660"/>
                <a:gd name="connsiteY4" fmla="*/ 45149 h 91275"/>
                <a:gd name="connsiteX5" fmla="*/ 6228 w 17660"/>
                <a:gd name="connsiteY5" fmla="*/ 45149 h 91275"/>
                <a:gd name="connsiteX6" fmla="*/ 6228 w 17660"/>
                <a:gd name="connsiteY6" fmla="*/ 45149 h 91275"/>
                <a:gd name="connsiteX7" fmla="*/ 1621 w 17660"/>
                <a:gd name="connsiteY7" fmla="*/ 79118 h 91275"/>
                <a:gd name="connsiteX8" fmla="*/ 0 w 17660"/>
                <a:gd name="connsiteY8" fmla="*/ 91238 h 91275"/>
                <a:gd name="connsiteX9" fmla="*/ 256 w 17660"/>
                <a:gd name="connsiteY9" fmla="*/ 91238 h 91275"/>
                <a:gd name="connsiteX10" fmla="*/ 3157 w 17660"/>
                <a:gd name="connsiteY10" fmla="*/ 79459 h 91275"/>
                <a:gd name="connsiteX11" fmla="*/ 11432 w 17660"/>
                <a:gd name="connsiteY11" fmla="*/ 46174 h 91275"/>
                <a:gd name="connsiteX12" fmla="*/ 11432 w 17660"/>
                <a:gd name="connsiteY12" fmla="*/ 46174 h 91275"/>
                <a:gd name="connsiteX13" fmla="*/ 11432 w 17660"/>
                <a:gd name="connsiteY13" fmla="*/ 46174 h 91275"/>
                <a:gd name="connsiteX14" fmla="*/ 11432 w 17660"/>
                <a:gd name="connsiteY14" fmla="*/ 46174 h 91275"/>
                <a:gd name="connsiteX15" fmla="*/ 11432 w 17660"/>
                <a:gd name="connsiteY15" fmla="*/ 46174 h 91275"/>
                <a:gd name="connsiteX16" fmla="*/ 16040 w 17660"/>
                <a:gd name="connsiteY16" fmla="*/ 12205 h 91275"/>
                <a:gd name="connsiteX17" fmla="*/ 17661 w 17660"/>
                <a:gd name="connsiteY17" fmla="*/ 171 h 91275"/>
                <a:gd name="connsiteX18" fmla="*/ 17405 w 17660"/>
                <a:gd name="connsiteY18" fmla="*/ 171 h 9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660" h="91275">
                  <a:moveTo>
                    <a:pt x="17405" y="0"/>
                  </a:moveTo>
                  <a:lnTo>
                    <a:pt x="14504" y="11863"/>
                  </a:lnTo>
                  <a:cubicBezTo>
                    <a:pt x="11688" y="22959"/>
                    <a:pt x="8787" y="33969"/>
                    <a:pt x="6228" y="45149"/>
                  </a:cubicBezTo>
                  <a:lnTo>
                    <a:pt x="6228" y="45149"/>
                  </a:lnTo>
                  <a:cubicBezTo>
                    <a:pt x="6228" y="45149"/>
                    <a:pt x="6228" y="45149"/>
                    <a:pt x="6228" y="45149"/>
                  </a:cubicBezTo>
                  <a:cubicBezTo>
                    <a:pt x="6228" y="45149"/>
                    <a:pt x="6228" y="45149"/>
                    <a:pt x="6228" y="45149"/>
                  </a:cubicBezTo>
                  <a:lnTo>
                    <a:pt x="6228" y="45149"/>
                  </a:lnTo>
                  <a:cubicBezTo>
                    <a:pt x="4437" y="56415"/>
                    <a:pt x="3071" y="67767"/>
                    <a:pt x="1621" y="79118"/>
                  </a:cubicBezTo>
                  <a:lnTo>
                    <a:pt x="0" y="91238"/>
                  </a:lnTo>
                  <a:cubicBezTo>
                    <a:pt x="0" y="91238"/>
                    <a:pt x="171" y="91323"/>
                    <a:pt x="256" y="91238"/>
                  </a:cubicBezTo>
                  <a:lnTo>
                    <a:pt x="3157" y="79459"/>
                  </a:lnTo>
                  <a:cubicBezTo>
                    <a:pt x="5972" y="68364"/>
                    <a:pt x="8873" y="57354"/>
                    <a:pt x="11432" y="46174"/>
                  </a:cubicBezTo>
                  <a:cubicBezTo>
                    <a:pt x="11432" y="46174"/>
                    <a:pt x="11432" y="46174"/>
                    <a:pt x="11432" y="46174"/>
                  </a:cubicBezTo>
                  <a:cubicBezTo>
                    <a:pt x="11432" y="46174"/>
                    <a:pt x="11432" y="46174"/>
                    <a:pt x="11432" y="46174"/>
                  </a:cubicBezTo>
                  <a:cubicBezTo>
                    <a:pt x="11432" y="46174"/>
                    <a:pt x="11432" y="46174"/>
                    <a:pt x="11432" y="46174"/>
                  </a:cubicBezTo>
                  <a:cubicBezTo>
                    <a:pt x="11432" y="46174"/>
                    <a:pt x="11432" y="46174"/>
                    <a:pt x="11432" y="46174"/>
                  </a:cubicBezTo>
                  <a:cubicBezTo>
                    <a:pt x="13224" y="34907"/>
                    <a:pt x="14589" y="23556"/>
                    <a:pt x="16040" y="12205"/>
                  </a:cubicBezTo>
                  <a:lnTo>
                    <a:pt x="17661" y="171"/>
                  </a:lnTo>
                  <a:cubicBezTo>
                    <a:pt x="17661" y="171"/>
                    <a:pt x="17490" y="85"/>
                    <a:pt x="17405" y="171"/>
                  </a:cubicBezTo>
                  <a:close/>
                </a:path>
              </a:pathLst>
            </a:custGeom>
            <a:grpFill/>
            <a:ln w="8532" cap="flat">
              <a:noFill/>
              <a:prstDash val="solid"/>
              <a:miter/>
            </a:ln>
          </p:spPr>
          <p:txBody>
            <a:bodyPr rtlCol="0" anchor="ctr"/>
            <a:lstStyle/>
            <a:p>
              <a:endParaRPr lang="en-US"/>
            </a:p>
          </p:txBody>
        </p:sp>
        <p:sp>
          <p:nvSpPr>
            <p:cNvPr id="1886" name="Freeform 1885">
              <a:extLst>
                <a:ext uri="{FF2B5EF4-FFF2-40B4-BE49-F238E27FC236}">
                  <a16:creationId xmlns:a16="http://schemas.microsoft.com/office/drawing/2014/main" id="{289C355D-483F-D426-ECEF-C99E6E46CD83}"/>
                </a:ext>
              </a:extLst>
            </p:cNvPr>
            <p:cNvSpPr/>
            <p:nvPr/>
          </p:nvSpPr>
          <p:spPr>
            <a:xfrm>
              <a:off x="7022767" y="1569503"/>
              <a:ext cx="44876" cy="142560"/>
            </a:xfrm>
            <a:custGeom>
              <a:avLst/>
              <a:gdLst>
                <a:gd name="connsiteX0" fmla="*/ 19709 w 44876"/>
                <a:gd name="connsiteY0" fmla="*/ 126354 h 142560"/>
                <a:gd name="connsiteX1" fmla="*/ 23036 w 44876"/>
                <a:gd name="connsiteY1" fmla="*/ 136510 h 142560"/>
                <a:gd name="connsiteX2" fmla="*/ 23292 w 44876"/>
                <a:gd name="connsiteY2" fmla="*/ 136510 h 142560"/>
                <a:gd name="connsiteX3" fmla="*/ 21329 w 44876"/>
                <a:gd name="connsiteY3" fmla="*/ 126098 h 142560"/>
                <a:gd name="connsiteX4" fmla="*/ 18514 w 44876"/>
                <a:gd name="connsiteY4" fmla="*/ 109540 h 142560"/>
                <a:gd name="connsiteX5" fmla="*/ 30544 w 44876"/>
                <a:gd name="connsiteY5" fmla="*/ 72925 h 142560"/>
                <a:gd name="connsiteX6" fmla="*/ 30544 w 44876"/>
                <a:gd name="connsiteY6" fmla="*/ 72925 h 142560"/>
                <a:gd name="connsiteX7" fmla="*/ 30544 w 44876"/>
                <a:gd name="connsiteY7" fmla="*/ 72755 h 142560"/>
                <a:gd name="connsiteX8" fmla="*/ 30544 w 44876"/>
                <a:gd name="connsiteY8" fmla="*/ 72584 h 142560"/>
                <a:gd name="connsiteX9" fmla="*/ 30544 w 44876"/>
                <a:gd name="connsiteY9" fmla="*/ 72584 h 142560"/>
                <a:gd name="connsiteX10" fmla="*/ 41635 w 44876"/>
                <a:gd name="connsiteY10" fmla="*/ 19156 h 142560"/>
                <a:gd name="connsiteX11" fmla="*/ 44877 w 44876"/>
                <a:gd name="connsiteY11" fmla="*/ 38 h 142560"/>
                <a:gd name="connsiteX12" fmla="*/ 44621 w 44876"/>
                <a:gd name="connsiteY12" fmla="*/ 38 h 142560"/>
                <a:gd name="connsiteX13" fmla="*/ 40099 w 44876"/>
                <a:gd name="connsiteY13" fmla="*/ 18985 h 142560"/>
                <a:gd name="connsiteX14" fmla="*/ 25510 w 44876"/>
                <a:gd name="connsiteY14" fmla="*/ 71389 h 142560"/>
                <a:gd name="connsiteX15" fmla="*/ 25510 w 44876"/>
                <a:gd name="connsiteY15" fmla="*/ 71389 h 142560"/>
                <a:gd name="connsiteX16" fmla="*/ 25510 w 44876"/>
                <a:gd name="connsiteY16" fmla="*/ 71389 h 142560"/>
                <a:gd name="connsiteX17" fmla="*/ 25510 w 44876"/>
                <a:gd name="connsiteY17" fmla="*/ 71389 h 142560"/>
                <a:gd name="connsiteX18" fmla="*/ 25510 w 44876"/>
                <a:gd name="connsiteY18" fmla="*/ 71389 h 142560"/>
                <a:gd name="connsiteX19" fmla="*/ 17405 w 44876"/>
                <a:gd name="connsiteY19" fmla="*/ 102968 h 142560"/>
                <a:gd name="connsiteX20" fmla="*/ 16296 w 44876"/>
                <a:gd name="connsiteY20" fmla="*/ 96652 h 142560"/>
                <a:gd name="connsiteX21" fmla="*/ 16296 w 44876"/>
                <a:gd name="connsiteY21" fmla="*/ 96652 h 142560"/>
                <a:gd name="connsiteX22" fmla="*/ 16296 w 44876"/>
                <a:gd name="connsiteY22" fmla="*/ 96652 h 142560"/>
                <a:gd name="connsiteX23" fmla="*/ 16296 w 44876"/>
                <a:gd name="connsiteY23" fmla="*/ 96652 h 142560"/>
                <a:gd name="connsiteX24" fmla="*/ 16296 w 44876"/>
                <a:gd name="connsiteY24" fmla="*/ 96652 h 142560"/>
                <a:gd name="connsiteX25" fmla="*/ 12713 w 44876"/>
                <a:gd name="connsiteY25" fmla="*/ 83338 h 142560"/>
                <a:gd name="connsiteX26" fmla="*/ 16552 w 44876"/>
                <a:gd name="connsiteY26" fmla="*/ 43907 h 142560"/>
                <a:gd name="connsiteX27" fmla="*/ 17746 w 44876"/>
                <a:gd name="connsiteY27" fmla="*/ 29398 h 142560"/>
                <a:gd name="connsiteX28" fmla="*/ 17490 w 44876"/>
                <a:gd name="connsiteY28" fmla="*/ 29398 h 142560"/>
                <a:gd name="connsiteX29" fmla="*/ 15016 w 44876"/>
                <a:gd name="connsiteY29" fmla="*/ 43822 h 142560"/>
                <a:gd name="connsiteX30" fmla="*/ 9641 w 44876"/>
                <a:gd name="connsiteY30" fmla="*/ 72072 h 142560"/>
                <a:gd name="connsiteX31" fmla="*/ 8532 w 44876"/>
                <a:gd name="connsiteY31" fmla="*/ 67890 h 142560"/>
                <a:gd name="connsiteX32" fmla="*/ 6058 w 44876"/>
                <a:gd name="connsiteY32" fmla="*/ 57563 h 142560"/>
                <a:gd name="connsiteX33" fmla="*/ 5802 w 44876"/>
                <a:gd name="connsiteY33" fmla="*/ 57563 h 142560"/>
                <a:gd name="connsiteX34" fmla="*/ 6996 w 44876"/>
                <a:gd name="connsiteY34" fmla="*/ 68146 h 142560"/>
                <a:gd name="connsiteX35" fmla="*/ 8276 w 44876"/>
                <a:gd name="connsiteY35" fmla="*/ 78729 h 142560"/>
                <a:gd name="connsiteX36" fmla="*/ 7252 w 44876"/>
                <a:gd name="connsiteY36" fmla="*/ 84021 h 142560"/>
                <a:gd name="connsiteX37" fmla="*/ 7252 w 44876"/>
                <a:gd name="connsiteY37" fmla="*/ 84021 h 142560"/>
                <a:gd name="connsiteX38" fmla="*/ 7252 w 44876"/>
                <a:gd name="connsiteY38" fmla="*/ 84021 h 142560"/>
                <a:gd name="connsiteX39" fmla="*/ 7252 w 44876"/>
                <a:gd name="connsiteY39" fmla="*/ 84021 h 142560"/>
                <a:gd name="connsiteX40" fmla="*/ 2133 w 44876"/>
                <a:gd name="connsiteY40" fmla="*/ 124732 h 142560"/>
                <a:gd name="connsiteX41" fmla="*/ 0 w 44876"/>
                <a:gd name="connsiteY41" fmla="*/ 139241 h 142560"/>
                <a:gd name="connsiteX42" fmla="*/ 256 w 44876"/>
                <a:gd name="connsiteY42" fmla="*/ 139241 h 142560"/>
                <a:gd name="connsiteX43" fmla="*/ 3669 w 44876"/>
                <a:gd name="connsiteY43" fmla="*/ 125073 h 142560"/>
                <a:gd name="connsiteX44" fmla="*/ 10580 w 44876"/>
                <a:gd name="connsiteY44" fmla="*/ 94263 h 142560"/>
                <a:gd name="connsiteX45" fmla="*/ 11092 w 44876"/>
                <a:gd name="connsiteY45" fmla="*/ 97677 h 142560"/>
                <a:gd name="connsiteX46" fmla="*/ 11092 w 44876"/>
                <a:gd name="connsiteY46" fmla="*/ 97677 h 142560"/>
                <a:gd name="connsiteX47" fmla="*/ 11092 w 44876"/>
                <a:gd name="connsiteY47" fmla="*/ 97677 h 142560"/>
                <a:gd name="connsiteX48" fmla="*/ 11092 w 44876"/>
                <a:gd name="connsiteY48" fmla="*/ 97677 h 142560"/>
                <a:gd name="connsiteX49" fmla="*/ 15016 w 44876"/>
                <a:gd name="connsiteY49" fmla="*/ 111418 h 142560"/>
                <a:gd name="connsiteX50" fmla="*/ 11518 w 44876"/>
                <a:gd name="connsiteY50" fmla="*/ 123878 h 142560"/>
                <a:gd name="connsiteX51" fmla="*/ 5802 w 44876"/>
                <a:gd name="connsiteY51" fmla="*/ 142485 h 142560"/>
                <a:gd name="connsiteX52" fmla="*/ 5972 w 44876"/>
                <a:gd name="connsiteY52" fmla="*/ 142485 h 142560"/>
                <a:gd name="connsiteX53" fmla="*/ 12883 w 44876"/>
                <a:gd name="connsiteY53" fmla="*/ 124391 h 142560"/>
                <a:gd name="connsiteX54" fmla="*/ 16210 w 44876"/>
                <a:gd name="connsiteY54" fmla="*/ 115258 h 142560"/>
                <a:gd name="connsiteX55" fmla="*/ 19709 w 44876"/>
                <a:gd name="connsiteY55" fmla="*/ 126183 h 14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4876" h="142560">
                  <a:moveTo>
                    <a:pt x="19709" y="126354"/>
                  </a:moveTo>
                  <a:lnTo>
                    <a:pt x="23036" y="136510"/>
                  </a:lnTo>
                  <a:cubicBezTo>
                    <a:pt x="23036" y="136510"/>
                    <a:pt x="23292" y="136510"/>
                    <a:pt x="23292" y="136510"/>
                  </a:cubicBezTo>
                  <a:lnTo>
                    <a:pt x="21329" y="126098"/>
                  </a:lnTo>
                  <a:cubicBezTo>
                    <a:pt x="20306" y="120550"/>
                    <a:pt x="19453" y="115002"/>
                    <a:pt x="18514" y="109540"/>
                  </a:cubicBezTo>
                  <a:cubicBezTo>
                    <a:pt x="22780" y="97421"/>
                    <a:pt x="26875" y="85216"/>
                    <a:pt x="30544" y="72925"/>
                  </a:cubicBezTo>
                  <a:lnTo>
                    <a:pt x="30544" y="72925"/>
                  </a:lnTo>
                  <a:cubicBezTo>
                    <a:pt x="30544" y="72925"/>
                    <a:pt x="30544" y="72755"/>
                    <a:pt x="30544" y="72755"/>
                  </a:cubicBezTo>
                  <a:lnTo>
                    <a:pt x="30544" y="72584"/>
                  </a:lnTo>
                  <a:cubicBezTo>
                    <a:pt x="30544" y="72584"/>
                    <a:pt x="30544" y="72584"/>
                    <a:pt x="30544" y="72584"/>
                  </a:cubicBezTo>
                  <a:cubicBezTo>
                    <a:pt x="34895" y="54917"/>
                    <a:pt x="38478" y="36994"/>
                    <a:pt x="41635" y="19156"/>
                  </a:cubicBezTo>
                  <a:cubicBezTo>
                    <a:pt x="42744" y="12840"/>
                    <a:pt x="43853" y="6439"/>
                    <a:pt x="44877" y="38"/>
                  </a:cubicBezTo>
                  <a:cubicBezTo>
                    <a:pt x="44877" y="38"/>
                    <a:pt x="44707" y="-47"/>
                    <a:pt x="44621" y="38"/>
                  </a:cubicBezTo>
                  <a:cubicBezTo>
                    <a:pt x="43171" y="6354"/>
                    <a:pt x="41635" y="12669"/>
                    <a:pt x="40099" y="18985"/>
                  </a:cubicBezTo>
                  <a:cubicBezTo>
                    <a:pt x="35663" y="36567"/>
                    <a:pt x="30629" y="53978"/>
                    <a:pt x="25510" y="71389"/>
                  </a:cubicBezTo>
                  <a:lnTo>
                    <a:pt x="25510" y="71389"/>
                  </a:lnTo>
                  <a:cubicBezTo>
                    <a:pt x="25510" y="71389"/>
                    <a:pt x="25510" y="71389"/>
                    <a:pt x="25510" y="71389"/>
                  </a:cubicBezTo>
                  <a:lnTo>
                    <a:pt x="25510" y="71389"/>
                  </a:lnTo>
                  <a:cubicBezTo>
                    <a:pt x="25510" y="71389"/>
                    <a:pt x="25510" y="71389"/>
                    <a:pt x="25510" y="71389"/>
                  </a:cubicBezTo>
                  <a:cubicBezTo>
                    <a:pt x="22865" y="81887"/>
                    <a:pt x="20221" y="92470"/>
                    <a:pt x="17405" y="102968"/>
                  </a:cubicBezTo>
                  <a:cubicBezTo>
                    <a:pt x="17063" y="100834"/>
                    <a:pt x="16722" y="98786"/>
                    <a:pt x="16296" y="96652"/>
                  </a:cubicBezTo>
                  <a:lnTo>
                    <a:pt x="16296" y="96652"/>
                  </a:lnTo>
                  <a:cubicBezTo>
                    <a:pt x="16296" y="96652"/>
                    <a:pt x="16296" y="96652"/>
                    <a:pt x="16296" y="96652"/>
                  </a:cubicBezTo>
                  <a:lnTo>
                    <a:pt x="16296" y="96652"/>
                  </a:lnTo>
                  <a:cubicBezTo>
                    <a:pt x="16296" y="96652"/>
                    <a:pt x="16296" y="96652"/>
                    <a:pt x="16296" y="96652"/>
                  </a:cubicBezTo>
                  <a:cubicBezTo>
                    <a:pt x="15101" y="92214"/>
                    <a:pt x="13907" y="87776"/>
                    <a:pt x="12713" y="83338"/>
                  </a:cubicBezTo>
                  <a:cubicBezTo>
                    <a:pt x="14334" y="70194"/>
                    <a:pt x="15528" y="57051"/>
                    <a:pt x="16552" y="43907"/>
                  </a:cubicBezTo>
                  <a:lnTo>
                    <a:pt x="17746" y="29398"/>
                  </a:lnTo>
                  <a:cubicBezTo>
                    <a:pt x="17746" y="29398"/>
                    <a:pt x="17490" y="29312"/>
                    <a:pt x="17490" y="29398"/>
                  </a:cubicBezTo>
                  <a:lnTo>
                    <a:pt x="15016" y="43822"/>
                  </a:lnTo>
                  <a:cubicBezTo>
                    <a:pt x="13310" y="53295"/>
                    <a:pt x="11433" y="62684"/>
                    <a:pt x="9641" y="72072"/>
                  </a:cubicBezTo>
                  <a:cubicBezTo>
                    <a:pt x="9300" y="70706"/>
                    <a:pt x="8873" y="69256"/>
                    <a:pt x="8532" y="67890"/>
                  </a:cubicBezTo>
                  <a:lnTo>
                    <a:pt x="6058" y="57563"/>
                  </a:lnTo>
                  <a:cubicBezTo>
                    <a:pt x="6058" y="57563"/>
                    <a:pt x="5802" y="57563"/>
                    <a:pt x="5802" y="57563"/>
                  </a:cubicBezTo>
                  <a:lnTo>
                    <a:pt x="6996" y="68146"/>
                  </a:lnTo>
                  <a:cubicBezTo>
                    <a:pt x="7423" y="71645"/>
                    <a:pt x="7850" y="75230"/>
                    <a:pt x="8276" y="78729"/>
                  </a:cubicBezTo>
                  <a:cubicBezTo>
                    <a:pt x="7935" y="80521"/>
                    <a:pt x="7593" y="82229"/>
                    <a:pt x="7252" y="84021"/>
                  </a:cubicBezTo>
                  <a:lnTo>
                    <a:pt x="7252" y="84021"/>
                  </a:lnTo>
                  <a:cubicBezTo>
                    <a:pt x="7252" y="84021"/>
                    <a:pt x="7252" y="84021"/>
                    <a:pt x="7252" y="84021"/>
                  </a:cubicBezTo>
                  <a:lnTo>
                    <a:pt x="7252" y="84021"/>
                  </a:lnTo>
                  <a:cubicBezTo>
                    <a:pt x="5460" y="97591"/>
                    <a:pt x="3925" y="111162"/>
                    <a:pt x="2133" y="124732"/>
                  </a:cubicBezTo>
                  <a:lnTo>
                    <a:pt x="0" y="139241"/>
                  </a:lnTo>
                  <a:cubicBezTo>
                    <a:pt x="0" y="139241"/>
                    <a:pt x="171" y="139327"/>
                    <a:pt x="256" y="139241"/>
                  </a:cubicBezTo>
                  <a:lnTo>
                    <a:pt x="3669" y="125073"/>
                  </a:lnTo>
                  <a:cubicBezTo>
                    <a:pt x="6058" y="114832"/>
                    <a:pt x="8447" y="104590"/>
                    <a:pt x="10580" y="94263"/>
                  </a:cubicBezTo>
                  <a:cubicBezTo>
                    <a:pt x="10750" y="95372"/>
                    <a:pt x="10921" y="96482"/>
                    <a:pt x="11092" y="97677"/>
                  </a:cubicBezTo>
                  <a:lnTo>
                    <a:pt x="11092" y="97677"/>
                  </a:lnTo>
                  <a:cubicBezTo>
                    <a:pt x="11092" y="97677"/>
                    <a:pt x="11092" y="97677"/>
                    <a:pt x="11092" y="97677"/>
                  </a:cubicBezTo>
                  <a:lnTo>
                    <a:pt x="11092" y="97677"/>
                  </a:lnTo>
                  <a:cubicBezTo>
                    <a:pt x="12286" y="102285"/>
                    <a:pt x="13651" y="106894"/>
                    <a:pt x="15016" y="111418"/>
                  </a:cubicBezTo>
                  <a:cubicBezTo>
                    <a:pt x="13907" y="115600"/>
                    <a:pt x="12713" y="119782"/>
                    <a:pt x="11518" y="123878"/>
                  </a:cubicBezTo>
                  <a:cubicBezTo>
                    <a:pt x="9726" y="130109"/>
                    <a:pt x="7764" y="136254"/>
                    <a:pt x="5802" y="142485"/>
                  </a:cubicBezTo>
                  <a:cubicBezTo>
                    <a:pt x="5802" y="142485"/>
                    <a:pt x="5972" y="142655"/>
                    <a:pt x="5972" y="142485"/>
                  </a:cubicBezTo>
                  <a:cubicBezTo>
                    <a:pt x="8276" y="136510"/>
                    <a:pt x="10580" y="130450"/>
                    <a:pt x="12883" y="124391"/>
                  </a:cubicBezTo>
                  <a:cubicBezTo>
                    <a:pt x="13992" y="121403"/>
                    <a:pt x="15101" y="118331"/>
                    <a:pt x="16210" y="115258"/>
                  </a:cubicBezTo>
                  <a:cubicBezTo>
                    <a:pt x="17320" y="118928"/>
                    <a:pt x="18514" y="122598"/>
                    <a:pt x="19709" y="126183"/>
                  </a:cubicBezTo>
                  <a:close/>
                </a:path>
              </a:pathLst>
            </a:custGeom>
            <a:grpFill/>
            <a:ln w="8532" cap="flat">
              <a:noFill/>
              <a:prstDash val="solid"/>
              <a:miter/>
            </a:ln>
          </p:spPr>
          <p:txBody>
            <a:bodyPr rtlCol="0" anchor="ctr"/>
            <a:lstStyle/>
            <a:p>
              <a:endParaRPr lang="en-US"/>
            </a:p>
          </p:txBody>
        </p:sp>
        <p:sp>
          <p:nvSpPr>
            <p:cNvPr id="1887" name="Freeform 1886">
              <a:extLst>
                <a:ext uri="{FF2B5EF4-FFF2-40B4-BE49-F238E27FC236}">
                  <a16:creationId xmlns:a16="http://schemas.microsoft.com/office/drawing/2014/main" id="{FA628EDA-7702-FDD6-A074-92BA50EEA5DF}"/>
                </a:ext>
              </a:extLst>
            </p:cNvPr>
            <p:cNvSpPr/>
            <p:nvPr/>
          </p:nvSpPr>
          <p:spPr>
            <a:xfrm>
              <a:off x="7033138" y="1573723"/>
              <a:ext cx="14200" cy="71009"/>
            </a:xfrm>
            <a:custGeom>
              <a:avLst/>
              <a:gdLst>
                <a:gd name="connsiteX0" fmla="*/ 11726 w 14200"/>
                <a:gd name="connsiteY0" fmla="*/ 0 h 71009"/>
                <a:gd name="connsiteX1" fmla="*/ 11471 w 14200"/>
                <a:gd name="connsiteY1" fmla="*/ 0 h 71009"/>
                <a:gd name="connsiteX2" fmla="*/ 10788 w 14200"/>
                <a:gd name="connsiteY2" fmla="*/ 9388 h 71009"/>
                <a:gd name="connsiteX3" fmla="*/ 10105 w 14200"/>
                <a:gd name="connsiteY3" fmla="*/ 18265 h 71009"/>
                <a:gd name="connsiteX4" fmla="*/ 7119 w 14200"/>
                <a:gd name="connsiteY4" fmla="*/ 15619 h 71009"/>
                <a:gd name="connsiteX5" fmla="*/ 7119 w 14200"/>
                <a:gd name="connsiteY5" fmla="*/ 15619 h 71009"/>
                <a:gd name="connsiteX6" fmla="*/ 7119 w 14200"/>
                <a:gd name="connsiteY6" fmla="*/ 15619 h 71009"/>
                <a:gd name="connsiteX7" fmla="*/ 7119 w 14200"/>
                <a:gd name="connsiteY7" fmla="*/ 15619 h 71009"/>
                <a:gd name="connsiteX8" fmla="*/ 7119 w 14200"/>
                <a:gd name="connsiteY8" fmla="*/ 15619 h 71009"/>
                <a:gd name="connsiteX9" fmla="*/ 1915 w 14200"/>
                <a:gd name="connsiteY9" fmla="*/ 15619 h 71009"/>
                <a:gd name="connsiteX10" fmla="*/ 38 w 14200"/>
                <a:gd name="connsiteY10" fmla="*/ 15619 h 71009"/>
                <a:gd name="connsiteX11" fmla="*/ 38 w 14200"/>
                <a:gd name="connsiteY11" fmla="*/ 15789 h 71009"/>
                <a:gd name="connsiteX12" fmla="*/ 1403 w 14200"/>
                <a:gd name="connsiteY12" fmla="*/ 16984 h 71009"/>
                <a:gd name="connsiteX13" fmla="*/ 5242 w 14200"/>
                <a:gd name="connsiteY13" fmla="*/ 20398 h 71009"/>
                <a:gd name="connsiteX14" fmla="*/ 5242 w 14200"/>
                <a:gd name="connsiteY14" fmla="*/ 20398 h 71009"/>
                <a:gd name="connsiteX15" fmla="*/ 5242 w 14200"/>
                <a:gd name="connsiteY15" fmla="*/ 20398 h 71009"/>
                <a:gd name="connsiteX16" fmla="*/ 5242 w 14200"/>
                <a:gd name="connsiteY16" fmla="*/ 20398 h 71009"/>
                <a:gd name="connsiteX17" fmla="*/ 5242 w 14200"/>
                <a:gd name="connsiteY17" fmla="*/ 20398 h 71009"/>
                <a:gd name="connsiteX18" fmla="*/ 9935 w 14200"/>
                <a:gd name="connsiteY18" fmla="*/ 20398 h 71009"/>
                <a:gd name="connsiteX19" fmla="*/ 8911 w 14200"/>
                <a:gd name="connsiteY19" fmla="*/ 35420 h 71009"/>
                <a:gd name="connsiteX20" fmla="*/ 8911 w 14200"/>
                <a:gd name="connsiteY20" fmla="*/ 35420 h 71009"/>
                <a:gd name="connsiteX21" fmla="*/ 8911 w 14200"/>
                <a:gd name="connsiteY21" fmla="*/ 35420 h 71009"/>
                <a:gd name="connsiteX22" fmla="*/ 8911 w 14200"/>
                <a:gd name="connsiteY22" fmla="*/ 35420 h 71009"/>
                <a:gd name="connsiteX23" fmla="*/ 8911 w 14200"/>
                <a:gd name="connsiteY23" fmla="*/ 35420 h 71009"/>
                <a:gd name="connsiteX24" fmla="*/ 10703 w 14200"/>
                <a:gd name="connsiteY24" fmla="*/ 61621 h 71009"/>
                <a:gd name="connsiteX25" fmla="*/ 11300 w 14200"/>
                <a:gd name="connsiteY25" fmla="*/ 71010 h 71009"/>
                <a:gd name="connsiteX26" fmla="*/ 11556 w 14200"/>
                <a:gd name="connsiteY26" fmla="*/ 71010 h 71009"/>
                <a:gd name="connsiteX27" fmla="*/ 12238 w 14200"/>
                <a:gd name="connsiteY27" fmla="*/ 61707 h 71009"/>
                <a:gd name="connsiteX28" fmla="*/ 14200 w 14200"/>
                <a:gd name="connsiteY28" fmla="*/ 35505 h 71009"/>
                <a:gd name="connsiteX29" fmla="*/ 14200 w 14200"/>
                <a:gd name="connsiteY29" fmla="*/ 35505 h 71009"/>
                <a:gd name="connsiteX30" fmla="*/ 14200 w 14200"/>
                <a:gd name="connsiteY30" fmla="*/ 35505 h 71009"/>
                <a:gd name="connsiteX31" fmla="*/ 14200 w 14200"/>
                <a:gd name="connsiteY31" fmla="*/ 35505 h 71009"/>
                <a:gd name="connsiteX32" fmla="*/ 14200 w 14200"/>
                <a:gd name="connsiteY32" fmla="*/ 35505 h 71009"/>
                <a:gd name="connsiteX33" fmla="*/ 12409 w 14200"/>
                <a:gd name="connsiteY33" fmla="*/ 9303 h 71009"/>
                <a:gd name="connsiteX34" fmla="*/ 11812 w 14200"/>
                <a:gd name="connsiteY34" fmla="*/ 0 h 7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4200" h="71009">
                  <a:moveTo>
                    <a:pt x="11726" y="0"/>
                  </a:moveTo>
                  <a:cubicBezTo>
                    <a:pt x="11726" y="0"/>
                    <a:pt x="11471" y="0"/>
                    <a:pt x="11471" y="0"/>
                  </a:cubicBezTo>
                  <a:lnTo>
                    <a:pt x="10788" y="9388"/>
                  </a:lnTo>
                  <a:cubicBezTo>
                    <a:pt x="10532" y="12375"/>
                    <a:pt x="10276" y="15277"/>
                    <a:pt x="10105" y="18265"/>
                  </a:cubicBezTo>
                  <a:cubicBezTo>
                    <a:pt x="9167" y="17326"/>
                    <a:pt x="8143" y="16387"/>
                    <a:pt x="7119" y="15619"/>
                  </a:cubicBezTo>
                  <a:cubicBezTo>
                    <a:pt x="7119" y="15619"/>
                    <a:pt x="7119" y="15619"/>
                    <a:pt x="7119" y="15619"/>
                  </a:cubicBezTo>
                  <a:lnTo>
                    <a:pt x="7119" y="15619"/>
                  </a:lnTo>
                  <a:cubicBezTo>
                    <a:pt x="7119" y="15619"/>
                    <a:pt x="7119" y="15619"/>
                    <a:pt x="7119" y="15619"/>
                  </a:cubicBezTo>
                  <a:cubicBezTo>
                    <a:pt x="7119" y="15619"/>
                    <a:pt x="7119" y="15619"/>
                    <a:pt x="7119" y="15619"/>
                  </a:cubicBezTo>
                  <a:cubicBezTo>
                    <a:pt x="5498" y="15363"/>
                    <a:pt x="3707" y="15619"/>
                    <a:pt x="1915" y="15619"/>
                  </a:cubicBezTo>
                  <a:lnTo>
                    <a:pt x="38" y="15619"/>
                  </a:lnTo>
                  <a:cubicBezTo>
                    <a:pt x="38" y="15619"/>
                    <a:pt x="-47" y="15789"/>
                    <a:pt x="38" y="15789"/>
                  </a:cubicBezTo>
                  <a:lnTo>
                    <a:pt x="1403" y="16984"/>
                  </a:lnTo>
                  <a:cubicBezTo>
                    <a:pt x="2683" y="18179"/>
                    <a:pt x="3877" y="19459"/>
                    <a:pt x="5242" y="20398"/>
                  </a:cubicBezTo>
                  <a:cubicBezTo>
                    <a:pt x="5242" y="20398"/>
                    <a:pt x="5242" y="20398"/>
                    <a:pt x="5242" y="20398"/>
                  </a:cubicBezTo>
                  <a:cubicBezTo>
                    <a:pt x="5242" y="20398"/>
                    <a:pt x="5242" y="20398"/>
                    <a:pt x="5242" y="20398"/>
                  </a:cubicBezTo>
                  <a:cubicBezTo>
                    <a:pt x="5242" y="20398"/>
                    <a:pt x="5242" y="20398"/>
                    <a:pt x="5242" y="20398"/>
                  </a:cubicBezTo>
                  <a:cubicBezTo>
                    <a:pt x="5242" y="20398"/>
                    <a:pt x="5242" y="20398"/>
                    <a:pt x="5242" y="20398"/>
                  </a:cubicBezTo>
                  <a:cubicBezTo>
                    <a:pt x="6778" y="20569"/>
                    <a:pt x="8313" y="20484"/>
                    <a:pt x="9935" y="20398"/>
                  </a:cubicBezTo>
                  <a:cubicBezTo>
                    <a:pt x="9508" y="25434"/>
                    <a:pt x="9167" y="30469"/>
                    <a:pt x="8911" y="35420"/>
                  </a:cubicBezTo>
                  <a:lnTo>
                    <a:pt x="8911" y="35420"/>
                  </a:lnTo>
                  <a:cubicBezTo>
                    <a:pt x="8911" y="35420"/>
                    <a:pt x="8911" y="35420"/>
                    <a:pt x="8911" y="35420"/>
                  </a:cubicBezTo>
                  <a:cubicBezTo>
                    <a:pt x="8911" y="35420"/>
                    <a:pt x="8911" y="35420"/>
                    <a:pt x="8911" y="35420"/>
                  </a:cubicBezTo>
                  <a:lnTo>
                    <a:pt x="8911" y="35420"/>
                  </a:lnTo>
                  <a:cubicBezTo>
                    <a:pt x="9252" y="44125"/>
                    <a:pt x="10020" y="52916"/>
                    <a:pt x="10703" y="61621"/>
                  </a:cubicBezTo>
                  <a:lnTo>
                    <a:pt x="11300" y="71010"/>
                  </a:lnTo>
                  <a:cubicBezTo>
                    <a:pt x="11300" y="71010"/>
                    <a:pt x="11556" y="71010"/>
                    <a:pt x="11556" y="71010"/>
                  </a:cubicBezTo>
                  <a:lnTo>
                    <a:pt x="12238" y="61707"/>
                  </a:lnTo>
                  <a:cubicBezTo>
                    <a:pt x="12921" y="53001"/>
                    <a:pt x="13774" y="44210"/>
                    <a:pt x="14200" y="35505"/>
                  </a:cubicBezTo>
                  <a:cubicBezTo>
                    <a:pt x="14200" y="35505"/>
                    <a:pt x="14200" y="35505"/>
                    <a:pt x="14200" y="35505"/>
                  </a:cubicBezTo>
                  <a:cubicBezTo>
                    <a:pt x="14200" y="35505"/>
                    <a:pt x="14200" y="35505"/>
                    <a:pt x="14200" y="35505"/>
                  </a:cubicBezTo>
                  <a:cubicBezTo>
                    <a:pt x="14200" y="35505"/>
                    <a:pt x="14200" y="35505"/>
                    <a:pt x="14200" y="35505"/>
                  </a:cubicBezTo>
                  <a:lnTo>
                    <a:pt x="14200" y="35505"/>
                  </a:lnTo>
                  <a:cubicBezTo>
                    <a:pt x="13859" y="26799"/>
                    <a:pt x="13091" y="18009"/>
                    <a:pt x="12409" y="9303"/>
                  </a:cubicBezTo>
                  <a:lnTo>
                    <a:pt x="11812" y="0"/>
                  </a:lnTo>
                  <a:close/>
                </a:path>
              </a:pathLst>
            </a:custGeom>
            <a:grpFill/>
            <a:ln w="8532" cap="flat">
              <a:noFill/>
              <a:prstDash val="solid"/>
              <a:miter/>
            </a:ln>
          </p:spPr>
          <p:txBody>
            <a:bodyPr rtlCol="0" anchor="ctr"/>
            <a:lstStyle/>
            <a:p>
              <a:endParaRPr lang="en-US"/>
            </a:p>
          </p:txBody>
        </p:sp>
        <p:sp>
          <p:nvSpPr>
            <p:cNvPr id="1888" name="Freeform 1887">
              <a:extLst>
                <a:ext uri="{FF2B5EF4-FFF2-40B4-BE49-F238E27FC236}">
                  <a16:creationId xmlns:a16="http://schemas.microsoft.com/office/drawing/2014/main" id="{8A8ABD7F-242A-5D01-AC40-B655F79C4799}"/>
                </a:ext>
              </a:extLst>
            </p:cNvPr>
            <p:cNvSpPr/>
            <p:nvPr/>
          </p:nvSpPr>
          <p:spPr>
            <a:xfrm>
              <a:off x="6974818" y="1122486"/>
              <a:ext cx="5204" cy="85092"/>
            </a:xfrm>
            <a:custGeom>
              <a:avLst/>
              <a:gdLst>
                <a:gd name="connsiteX0" fmla="*/ 2218 w 5204"/>
                <a:gd name="connsiteY0" fmla="*/ 85092 h 85092"/>
                <a:gd name="connsiteX1" fmla="*/ 2475 w 5204"/>
                <a:gd name="connsiteY1" fmla="*/ 85092 h 85092"/>
                <a:gd name="connsiteX2" fmla="*/ 3157 w 5204"/>
                <a:gd name="connsiteY2" fmla="*/ 73912 h 85092"/>
                <a:gd name="connsiteX3" fmla="*/ 5205 w 5204"/>
                <a:gd name="connsiteY3" fmla="*/ 42589 h 85092"/>
                <a:gd name="connsiteX4" fmla="*/ 5205 w 5204"/>
                <a:gd name="connsiteY4" fmla="*/ 42589 h 85092"/>
                <a:gd name="connsiteX5" fmla="*/ 5205 w 5204"/>
                <a:gd name="connsiteY5" fmla="*/ 42589 h 85092"/>
                <a:gd name="connsiteX6" fmla="*/ 5205 w 5204"/>
                <a:gd name="connsiteY6" fmla="*/ 42589 h 85092"/>
                <a:gd name="connsiteX7" fmla="*/ 5205 w 5204"/>
                <a:gd name="connsiteY7" fmla="*/ 42589 h 85092"/>
                <a:gd name="connsiteX8" fmla="*/ 3584 w 5204"/>
                <a:gd name="connsiteY8" fmla="*/ 11181 h 85092"/>
                <a:gd name="connsiteX9" fmla="*/ 2986 w 5204"/>
                <a:gd name="connsiteY9" fmla="*/ 0 h 85092"/>
                <a:gd name="connsiteX10" fmla="*/ 2730 w 5204"/>
                <a:gd name="connsiteY10" fmla="*/ 0 h 85092"/>
                <a:gd name="connsiteX11" fmla="*/ 2048 w 5204"/>
                <a:gd name="connsiteY11" fmla="*/ 11095 h 85092"/>
                <a:gd name="connsiteX12" fmla="*/ 0 w 5204"/>
                <a:gd name="connsiteY12" fmla="*/ 42418 h 85092"/>
                <a:gd name="connsiteX13" fmla="*/ 0 w 5204"/>
                <a:gd name="connsiteY13" fmla="*/ 42418 h 85092"/>
                <a:gd name="connsiteX14" fmla="*/ 0 w 5204"/>
                <a:gd name="connsiteY14" fmla="*/ 42418 h 85092"/>
                <a:gd name="connsiteX15" fmla="*/ 0 w 5204"/>
                <a:gd name="connsiteY15" fmla="*/ 42418 h 85092"/>
                <a:gd name="connsiteX16" fmla="*/ 0 w 5204"/>
                <a:gd name="connsiteY16" fmla="*/ 42418 h 85092"/>
                <a:gd name="connsiteX17" fmla="*/ 1621 w 5204"/>
                <a:gd name="connsiteY17" fmla="*/ 73826 h 85092"/>
                <a:gd name="connsiteX18" fmla="*/ 2218 w 5204"/>
                <a:gd name="connsiteY18" fmla="*/ 85007 h 85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04" h="85092">
                  <a:moveTo>
                    <a:pt x="2218" y="85092"/>
                  </a:moveTo>
                  <a:cubicBezTo>
                    <a:pt x="2218" y="85092"/>
                    <a:pt x="2475" y="85092"/>
                    <a:pt x="2475" y="85092"/>
                  </a:cubicBezTo>
                  <a:lnTo>
                    <a:pt x="3157" y="73912"/>
                  </a:lnTo>
                  <a:cubicBezTo>
                    <a:pt x="3925" y="63499"/>
                    <a:pt x="4693" y="53001"/>
                    <a:pt x="5205" y="42589"/>
                  </a:cubicBezTo>
                  <a:lnTo>
                    <a:pt x="5205" y="42589"/>
                  </a:lnTo>
                  <a:cubicBezTo>
                    <a:pt x="5205" y="42589"/>
                    <a:pt x="5205" y="42589"/>
                    <a:pt x="5205" y="42589"/>
                  </a:cubicBezTo>
                  <a:cubicBezTo>
                    <a:pt x="5205" y="42589"/>
                    <a:pt x="5205" y="42589"/>
                    <a:pt x="5205" y="42589"/>
                  </a:cubicBezTo>
                  <a:cubicBezTo>
                    <a:pt x="5205" y="42589"/>
                    <a:pt x="5205" y="42589"/>
                    <a:pt x="5205" y="42589"/>
                  </a:cubicBezTo>
                  <a:cubicBezTo>
                    <a:pt x="4863" y="32091"/>
                    <a:pt x="4181" y="21679"/>
                    <a:pt x="3584" y="11181"/>
                  </a:cubicBezTo>
                  <a:lnTo>
                    <a:pt x="2986" y="0"/>
                  </a:lnTo>
                  <a:cubicBezTo>
                    <a:pt x="2986" y="0"/>
                    <a:pt x="2730" y="0"/>
                    <a:pt x="2730" y="0"/>
                  </a:cubicBezTo>
                  <a:lnTo>
                    <a:pt x="2048" y="11095"/>
                  </a:lnTo>
                  <a:cubicBezTo>
                    <a:pt x="1280" y="21508"/>
                    <a:pt x="512" y="32006"/>
                    <a:pt x="0" y="42418"/>
                  </a:cubicBezTo>
                  <a:lnTo>
                    <a:pt x="0" y="42418"/>
                  </a:lnTo>
                  <a:cubicBezTo>
                    <a:pt x="0" y="42418"/>
                    <a:pt x="0" y="42418"/>
                    <a:pt x="0" y="42418"/>
                  </a:cubicBezTo>
                  <a:cubicBezTo>
                    <a:pt x="0" y="42418"/>
                    <a:pt x="0" y="42418"/>
                    <a:pt x="0" y="42418"/>
                  </a:cubicBezTo>
                  <a:lnTo>
                    <a:pt x="0" y="42418"/>
                  </a:lnTo>
                  <a:cubicBezTo>
                    <a:pt x="342" y="52916"/>
                    <a:pt x="1024" y="63329"/>
                    <a:pt x="1621" y="73826"/>
                  </a:cubicBezTo>
                  <a:lnTo>
                    <a:pt x="2218" y="85007"/>
                  </a:lnTo>
                  <a:close/>
                </a:path>
              </a:pathLst>
            </a:custGeom>
            <a:grpFill/>
            <a:ln w="8532" cap="flat">
              <a:noFill/>
              <a:prstDash val="solid"/>
              <a:miter/>
            </a:ln>
          </p:spPr>
          <p:txBody>
            <a:bodyPr rtlCol="0" anchor="ctr"/>
            <a:lstStyle/>
            <a:p>
              <a:endParaRPr lang="en-US"/>
            </a:p>
          </p:txBody>
        </p:sp>
        <p:sp>
          <p:nvSpPr>
            <p:cNvPr id="1889" name="Freeform 1888">
              <a:extLst>
                <a:ext uri="{FF2B5EF4-FFF2-40B4-BE49-F238E27FC236}">
                  <a16:creationId xmlns:a16="http://schemas.microsoft.com/office/drawing/2014/main" id="{E8743C82-B431-7391-093E-52E2CD0BEE7E}"/>
                </a:ext>
              </a:extLst>
            </p:cNvPr>
            <p:cNvSpPr/>
            <p:nvPr/>
          </p:nvSpPr>
          <p:spPr>
            <a:xfrm>
              <a:off x="6984216" y="1185644"/>
              <a:ext cx="5265" cy="24836"/>
            </a:xfrm>
            <a:custGeom>
              <a:avLst/>
              <a:gdLst>
                <a:gd name="connsiteX0" fmla="*/ 158 w 5265"/>
                <a:gd name="connsiteY0" fmla="*/ 24836 h 24836"/>
                <a:gd name="connsiteX1" fmla="*/ 414 w 5265"/>
                <a:gd name="connsiteY1" fmla="*/ 24836 h 24836"/>
                <a:gd name="connsiteX2" fmla="*/ 1694 w 5265"/>
                <a:gd name="connsiteY2" fmla="*/ 21678 h 24836"/>
                <a:gd name="connsiteX3" fmla="*/ 5192 w 5265"/>
                <a:gd name="connsiteY3" fmla="*/ 12888 h 24836"/>
                <a:gd name="connsiteX4" fmla="*/ 5192 w 5265"/>
                <a:gd name="connsiteY4" fmla="*/ 12888 h 24836"/>
                <a:gd name="connsiteX5" fmla="*/ 5192 w 5265"/>
                <a:gd name="connsiteY5" fmla="*/ 12888 h 24836"/>
                <a:gd name="connsiteX6" fmla="*/ 5192 w 5265"/>
                <a:gd name="connsiteY6" fmla="*/ 12888 h 24836"/>
                <a:gd name="connsiteX7" fmla="*/ 5192 w 5265"/>
                <a:gd name="connsiteY7" fmla="*/ 12888 h 24836"/>
                <a:gd name="connsiteX8" fmla="*/ 5107 w 5265"/>
                <a:gd name="connsiteY8" fmla="*/ 3414 h 24836"/>
                <a:gd name="connsiteX9" fmla="*/ 5107 w 5265"/>
                <a:gd name="connsiteY9" fmla="*/ 0 h 24836"/>
                <a:gd name="connsiteX10" fmla="*/ 4851 w 5265"/>
                <a:gd name="connsiteY10" fmla="*/ 0 h 24836"/>
                <a:gd name="connsiteX11" fmla="*/ 3571 w 5265"/>
                <a:gd name="connsiteY11" fmla="*/ 3158 h 24836"/>
                <a:gd name="connsiteX12" fmla="*/ 73 w 5265"/>
                <a:gd name="connsiteY12" fmla="*/ 11949 h 24836"/>
                <a:gd name="connsiteX13" fmla="*/ 73 w 5265"/>
                <a:gd name="connsiteY13" fmla="*/ 11949 h 24836"/>
                <a:gd name="connsiteX14" fmla="*/ 73 w 5265"/>
                <a:gd name="connsiteY14" fmla="*/ 11949 h 24836"/>
                <a:gd name="connsiteX15" fmla="*/ 73 w 5265"/>
                <a:gd name="connsiteY15" fmla="*/ 11949 h 24836"/>
                <a:gd name="connsiteX16" fmla="*/ 73 w 5265"/>
                <a:gd name="connsiteY16" fmla="*/ 11949 h 24836"/>
                <a:gd name="connsiteX17" fmla="*/ 158 w 5265"/>
                <a:gd name="connsiteY17" fmla="*/ 21422 h 24836"/>
                <a:gd name="connsiteX18" fmla="*/ 158 w 5265"/>
                <a:gd name="connsiteY18" fmla="*/ 24751 h 2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65" h="24836">
                  <a:moveTo>
                    <a:pt x="158" y="24836"/>
                  </a:moveTo>
                  <a:cubicBezTo>
                    <a:pt x="158" y="24836"/>
                    <a:pt x="414" y="24836"/>
                    <a:pt x="414" y="24836"/>
                  </a:cubicBezTo>
                  <a:lnTo>
                    <a:pt x="1694" y="21678"/>
                  </a:lnTo>
                  <a:cubicBezTo>
                    <a:pt x="2888" y="18777"/>
                    <a:pt x="4254" y="15875"/>
                    <a:pt x="5192" y="12888"/>
                  </a:cubicBezTo>
                  <a:lnTo>
                    <a:pt x="5192" y="12888"/>
                  </a:lnTo>
                  <a:cubicBezTo>
                    <a:pt x="5192" y="12888"/>
                    <a:pt x="5192" y="12888"/>
                    <a:pt x="5192" y="12888"/>
                  </a:cubicBezTo>
                  <a:cubicBezTo>
                    <a:pt x="5192" y="12888"/>
                    <a:pt x="5192" y="12888"/>
                    <a:pt x="5192" y="12888"/>
                  </a:cubicBezTo>
                  <a:cubicBezTo>
                    <a:pt x="5192" y="12888"/>
                    <a:pt x="5192" y="12888"/>
                    <a:pt x="5192" y="12888"/>
                  </a:cubicBezTo>
                  <a:cubicBezTo>
                    <a:pt x="5363" y="9730"/>
                    <a:pt x="5192" y="6572"/>
                    <a:pt x="5107" y="3414"/>
                  </a:cubicBezTo>
                  <a:lnTo>
                    <a:pt x="5107" y="0"/>
                  </a:lnTo>
                  <a:cubicBezTo>
                    <a:pt x="5107" y="0"/>
                    <a:pt x="4851" y="0"/>
                    <a:pt x="4851" y="0"/>
                  </a:cubicBezTo>
                  <a:lnTo>
                    <a:pt x="3571" y="3158"/>
                  </a:lnTo>
                  <a:cubicBezTo>
                    <a:pt x="2376" y="6060"/>
                    <a:pt x="1011" y="8961"/>
                    <a:pt x="73" y="11949"/>
                  </a:cubicBezTo>
                  <a:cubicBezTo>
                    <a:pt x="73" y="11949"/>
                    <a:pt x="73" y="11949"/>
                    <a:pt x="73" y="11949"/>
                  </a:cubicBezTo>
                  <a:cubicBezTo>
                    <a:pt x="73" y="11949"/>
                    <a:pt x="73" y="11949"/>
                    <a:pt x="73" y="11949"/>
                  </a:cubicBezTo>
                  <a:cubicBezTo>
                    <a:pt x="73" y="11949"/>
                    <a:pt x="73" y="11949"/>
                    <a:pt x="73" y="11949"/>
                  </a:cubicBezTo>
                  <a:cubicBezTo>
                    <a:pt x="73" y="11949"/>
                    <a:pt x="73" y="11949"/>
                    <a:pt x="73" y="11949"/>
                  </a:cubicBezTo>
                  <a:cubicBezTo>
                    <a:pt x="-98" y="15107"/>
                    <a:pt x="73" y="18265"/>
                    <a:pt x="158" y="21422"/>
                  </a:cubicBezTo>
                  <a:lnTo>
                    <a:pt x="158" y="24751"/>
                  </a:lnTo>
                  <a:close/>
                </a:path>
              </a:pathLst>
            </a:custGeom>
            <a:grpFill/>
            <a:ln w="8532" cap="flat">
              <a:noFill/>
              <a:prstDash val="solid"/>
              <a:miter/>
            </a:ln>
          </p:spPr>
          <p:txBody>
            <a:bodyPr rtlCol="0" anchor="ctr"/>
            <a:lstStyle/>
            <a:p>
              <a:endParaRPr lang="en-US"/>
            </a:p>
          </p:txBody>
        </p:sp>
        <p:sp>
          <p:nvSpPr>
            <p:cNvPr id="1890" name="Freeform 1889">
              <a:extLst>
                <a:ext uri="{FF2B5EF4-FFF2-40B4-BE49-F238E27FC236}">
                  <a16:creationId xmlns:a16="http://schemas.microsoft.com/office/drawing/2014/main" id="{2CEB5D63-7E55-876B-16B9-2DAF03326695}"/>
                </a:ext>
              </a:extLst>
            </p:cNvPr>
            <p:cNvSpPr/>
            <p:nvPr/>
          </p:nvSpPr>
          <p:spPr>
            <a:xfrm>
              <a:off x="6871329" y="994621"/>
              <a:ext cx="44791" cy="175673"/>
            </a:xfrm>
            <a:custGeom>
              <a:avLst/>
              <a:gdLst>
                <a:gd name="connsiteX0" fmla="*/ 23036 w 44791"/>
                <a:gd name="connsiteY0" fmla="*/ 88093 h 175673"/>
                <a:gd name="connsiteX1" fmla="*/ 23036 w 44791"/>
                <a:gd name="connsiteY1" fmla="*/ 88093 h 175673"/>
                <a:gd name="connsiteX2" fmla="*/ 23036 w 44791"/>
                <a:gd name="connsiteY2" fmla="*/ 87922 h 175673"/>
                <a:gd name="connsiteX3" fmla="*/ 23036 w 44791"/>
                <a:gd name="connsiteY3" fmla="*/ 87751 h 175673"/>
                <a:gd name="connsiteX4" fmla="*/ 23036 w 44791"/>
                <a:gd name="connsiteY4" fmla="*/ 87751 h 175673"/>
                <a:gd name="connsiteX5" fmla="*/ 38734 w 44791"/>
                <a:gd name="connsiteY5" fmla="*/ 22972 h 175673"/>
                <a:gd name="connsiteX6" fmla="*/ 44792 w 44791"/>
                <a:gd name="connsiteY6" fmla="*/ 99 h 175673"/>
                <a:gd name="connsiteX7" fmla="*/ 44536 w 44791"/>
                <a:gd name="connsiteY7" fmla="*/ 99 h 175673"/>
                <a:gd name="connsiteX8" fmla="*/ 37199 w 44791"/>
                <a:gd name="connsiteY8" fmla="*/ 22801 h 175673"/>
                <a:gd name="connsiteX9" fmla="*/ 17917 w 44791"/>
                <a:gd name="connsiteY9" fmla="*/ 86727 h 175673"/>
                <a:gd name="connsiteX10" fmla="*/ 17917 w 44791"/>
                <a:gd name="connsiteY10" fmla="*/ 86727 h 175673"/>
                <a:gd name="connsiteX11" fmla="*/ 17917 w 44791"/>
                <a:gd name="connsiteY11" fmla="*/ 86727 h 175673"/>
                <a:gd name="connsiteX12" fmla="*/ 17917 w 44791"/>
                <a:gd name="connsiteY12" fmla="*/ 86727 h 175673"/>
                <a:gd name="connsiteX13" fmla="*/ 17917 w 44791"/>
                <a:gd name="connsiteY13" fmla="*/ 86727 h 175673"/>
                <a:gd name="connsiteX14" fmla="*/ 4351 w 44791"/>
                <a:gd name="connsiteY14" fmla="*/ 152104 h 175673"/>
                <a:gd name="connsiteX15" fmla="*/ 0 w 44791"/>
                <a:gd name="connsiteY15" fmla="*/ 175575 h 175673"/>
                <a:gd name="connsiteX16" fmla="*/ 256 w 44791"/>
                <a:gd name="connsiteY16" fmla="*/ 175575 h 175673"/>
                <a:gd name="connsiteX17" fmla="*/ 5802 w 44791"/>
                <a:gd name="connsiteY17" fmla="*/ 152531 h 175673"/>
                <a:gd name="connsiteX18" fmla="*/ 22865 w 44791"/>
                <a:gd name="connsiteY18" fmla="*/ 88093 h 17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91" h="175673">
                  <a:moveTo>
                    <a:pt x="23036" y="88093"/>
                  </a:moveTo>
                  <a:lnTo>
                    <a:pt x="23036" y="88093"/>
                  </a:lnTo>
                  <a:cubicBezTo>
                    <a:pt x="23036" y="88093"/>
                    <a:pt x="23036" y="87922"/>
                    <a:pt x="23036" y="87922"/>
                  </a:cubicBezTo>
                  <a:lnTo>
                    <a:pt x="23036" y="87751"/>
                  </a:lnTo>
                  <a:cubicBezTo>
                    <a:pt x="23036" y="87751"/>
                    <a:pt x="23036" y="87751"/>
                    <a:pt x="23036" y="87751"/>
                  </a:cubicBezTo>
                  <a:cubicBezTo>
                    <a:pt x="28155" y="66158"/>
                    <a:pt x="33189" y="44480"/>
                    <a:pt x="38734" y="22972"/>
                  </a:cubicBezTo>
                  <a:cubicBezTo>
                    <a:pt x="40696" y="15291"/>
                    <a:pt x="42744" y="7695"/>
                    <a:pt x="44792" y="99"/>
                  </a:cubicBezTo>
                  <a:cubicBezTo>
                    <a:pt x="44792" y="13"/>
                    <a:pt x="44621" y="-72"/>
                    <a:pt x="44536" y="99"/>
                  </a:cubicBezTo>
                  <a:cubicBezTo>
                    <a:pt x="42062" y="7609"/>
                    <a:pt x="39587" y="15205"/>
                    <a:pt x="37199" y="22801"/>
                  </a:cubicBezTo>
                  <a:cubicBezTo>
                    <a:pt x="30373" y="43968"/>
                    <a:pt x="23804" y="65219"/>
                    <a:pt x="17917" y="86727"/>
                  </a:cubicBezTo>
                  <a:lnTo>
                    <a:pt x="17917" y="86727"/>
                  </a:lnTo>
                  <a:cubicBezTo>
                    <a:pt x="17917" y="86727"/>
                    <a:pt x="17917" y="86727"/>
                    <a:pt x="17917" y="86727"/>
                  </a:cubicBezTo>
                  <a:lnTo>
                    <a:pt x="17917" y="86727"/>
                  </a:lnTo>
                  <a:cubicBezTo>
                    <a:pt x="17917" y="86727"/>
                    <a:pt x="17917" y="86727"/>
                    <a:pt x="17917" y="86727"/>
                  </a:cubicBezTo>
                  <a:cubicBezTo>
                    <a:pt x="12798" y="108406"/>
                    <a:pt x="8447" y="130255"/>
                    <a:pt x="4351" y="152104"/>
                  </a:cubicBezTo>
                  <a:cubicBezTo>
                    <a:pt x="2901" y="159871"/>
                    <a:pt x="1451" y="167723"/>
                    <a:pt x="0" y="175575"/>
                  </a:cubicBezTo>
                  <a:cubicBezTo>
                    <a:pt x="0" y="175660"/>
                    <a:pt x="171" y="175746"/>
                    <a:pt x="256" y="175575"/>
                  </a:cubicBezTo>
                  <a:cubicBezTo>
                    <a:pt x="2048" y="167894"/>
                    <a:pt x="3925" y="160212"/>
                    <a:pt x="5802" y="152531"/>
                  </a:cubicBezTo>
                  <a:cubicBezTo>
                    <a:pt x="11177" y="130938"/>
                    <a:pt x="17063" y="109515"/>
                    <a:pt x="22865" y="88093"/>
                  </a:cubicBezTo>
                  <a:close/>
                </a:path>
              </a:pathLst>
            </a:custGeom>
            <a:grpFill/>
            <a:ln w="8532" cap="flat">
              <a:noFill/>
              <a:prstDash val="solid"/>
              <a:miter/>
            </a:ln>
          </p:spPr>
          <p:txBody>
            <a:bodyPr rtlCol="0" anchor="ctr"/>
            <a:lstStyle/>
            <a:p>
              <a:endParaRPr lang="en-US"/>
            </a:p>
          </p:txBody>
        </p:sp>
        <p:sp>
          <p:nvSpPr>
            <p:cNvPr id="1891" name="Freeform 1890">
              <a:extLst>
                <a:ext uri="{FF2B5EF4-FFF2-40B4-BE49-F238E27FC236}">
                  <a16:creationId xmlns:a16="http://schemas.microsoft.com/office/drawing/2014/main" id="{448CA4A1-C20F-DB93-A429-BB2B514C7C26}"/>
                </a:ext>
              </a:extLst>
            </p:cNvPr>
            <p:cNvSpPr/>
            <p:nvPr/>
          </p:nvSpPr>
          <p:spPr>
            <a:xfrm>
              <a:off x="6874315" y="1007361"/>
              <a:ext cx="53152" cy="155656"/>
            </a:xfrm>
            <a:custGeom>
              <a:avLst/>
              <a:gdLst>
                <a:gd name="connsiteX0" fmla="*/ 53067 w 53152"/>
                <a:gd name="connsiteY0" fmla="*/ 161 h 155656"/>
                <a:gd name="connsiteX1" fmla="*/ 45901 w 53152"/>
                <a:gd name="connsiteY1" fmla="*/ 20560 h 155656"/>
                <a:gd name="connsiteX2" fmla="*/ 25169 w 53152"/>
                <a:gd name="connsiteY2" fmla="*/ 77402 h 155656"/>
                <a:gd name="connsiteX3" fmla="*/ 25169 w 53152"/>
                <a:gd name="connsiteY3" fmla="*/ 77402 h 155656"/>
                <a:gd name="connsiteX4" fmla="*/ 25169 w 53152"/>
                <a:gd name="connsiteY4" fmla="*/ 77402 h 155656"/>
                <a:gd name="connsiteX5" fmla="*/ 25169 w 53152"/>
                <a:gd name="connsiteY5" fmla="*/ 77402 h 155656"/>
                <a:gd name="connsiteX6" fmla="*/ 25169 w 53152"/>
                <a:gd name="connsiteY6" fmla="*/ 77402 h 155656"/>
                <a:gd name="connsiteX7" fmla="*/ 6825 w 53152"/>
                <a:gd name="connsiteY7" fmla="*/ 135097 h 155656"/>
                <a:gd name="connsiteX8" fmla="*/ 0 w 53152"/>
                <a:gd name="connsiteY8" fmla="*/ 155581 h 155656"/>
                <a:gd name="connsiteX9" fmla="*/ 171 w 53152"/>
                <a:gd name="connsiteY9" fmla="*/ 155581 h 155656"/>
                <a:gd name="connsiteX10" fmla="*/ 8191 w 53152"/>
                <a:gd name="connsiteY10" fmla="*/ 135609 h 155656"/>
                <a:gd name="connsiteX11" fmla="*/ 30032 w 53152"/>
                <a:gd name="connsiteY11" fmla="*/ 79109 h 155656"/>
                <a:gd name="connsiteX12" fmla="*/ 30032 w 53152"/>
                <a:gd name="connsiteY12" fmla="*/ 79109 h 155656"/>
                <a:gd name="connsiteX13" fmla="*/ 30032 w 53152"/>
                <a:gd name="connsiteY13" fmla="*/ 78938 h 155656"/>
                <a:gd name="connsiteX14" fmla="*/ 30032 w 53152"/>
                <a:gd name="connsiteY14" fmla="*/ 78767 h 155656"/>
                <a:gd name="connsiteX15" fmla="*/ 30032 w 53152"/>
                <a:gd name="connsiteY15" fmla="*/ 78767 h 155656"/>
                <a:gd name="connsiteX16" fmla="*/ 47266 w 53152"/>
                <a:gd name="connsiteY16" fmla="*/ 20730 h 155656"/>
                <a:gd name="connsiteX17" fmla="*/ 53152 w 53152"/>
                <a:gd name="connsiteY17" fmla="*/ 76 h 155656"/>
                <a:gd name="connsiteX18" fmla="*/ 52897 w 53152"/>
                <a:gd name="connsiteY18" fmla="*/ 76 h 15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152" h="155656">
                  <a:moveTo>
                    <a:pt x="53067" y="161"/>
                  </a:moveTo>
                  <a:lnTo>
                    <a:pt x="45901" y="20560"/>
                  </a:lnTo>
                  <a:cubicBezTo>
                    <a:pt x="39160" y="39592"/>
                    <a:pt x="32079" y="58454"/>
                    <a:pt x="25169" y="77402"/>
                  </a:cubicBezTo>
                  <a:lnTo>
                    <a:pt x="25169" y="77402"/>
                  </a:lnTo>
                  <a:cubicBezTo>
                    <a:pt x="25169" y="77402"/>
                    <a:pt x="25169" y="77402"/>
                    <a:pt x="25169" y="77402"/>
                  </a:cubicBezTo>
                  <a:lnTo>
                    <a:pt x="25169" y="77402"/>
                  </a:lnTo>
                  <a:cubicBezTo>
                    <a:pt x="25169" y="77402"/>
                    <a:pt x="25169" y="77402"/>
                    <a:pt x="25169" y="77402"/>
                  </a:cubicBezTo>
                  <a:cubicBezTo>
                    <a:pt x="19026" y="96605"/>
                    <a:pt x="13053" y="115894"/>
                    <a:pt x="6825" y="135097"/>
                  </a:cubicBezTo>
                  <a:lnTo>
                    <a:pt x="0" y="155581"/>
                  </a:lnTo>
                  <a:cubicBezTo>
                    <a:pt x="0" y="155581"/>
                    <a:pt x="171" y="155751"/>
                    <a:pt x="171" y="155581"/>
                  </a:cubicBezTo>
                  <a:lnTo>
                    <a:pt x="8191" y="135609"/>
                  </a:lnTo>
                  <a:cubicBezTo>
                    <a:pt x="15698" y="116918"/>
                    <a:pt x="23121" y="98056"/>
                    <a:pt x="30032" y="79109"/>
                  </a:cubicBezTo>
                  <a:lnTo>
                    <a:pt x="30032" y="79109"/>
                  </a:lnTo>
                  <a:cubicBezTo>
                    <a:pt x="30032" y="79109"/>
                    <a:pt x="30032" y="78938"/>
                    <a:pt x="30032" y="78938"/>
                  </a:cubicBezTo>
                  <a:lnTo>
                    <a:pt x="30032" y="78767"/>
                  </a:lnTo>
                  <a:cubicBezTo>
                    <a:pt x="30032" y="78767"/>
                    <a:pt x="30032" y="78767"/>
                    <a:pt x="30032" y="78767"/>
                  </a:cubicBezTo>
                  <a:cubicBezTo>
                    <a:pt x="36174" y="59564"/>
                    <a:pt x="41805" y="40104"/>
                    <a:pt x="47266" y="20730"/>
                  </a:cubicBezTo>
                  <a:lnTo>
                    <a:pt x="53152" y="76"/>
                  </a:lnTo>
                  <a:cubicBezTo>
                    <a:pt x="53152" y="76"/>
                    <a:pt x="52982" y="-95"/>
                    <a:pt x="52897" y="76"/>
                  </a:cubicBezTo>
                  <a:close/>
                </a:path>
              </a:pathLst>
            </a:custGeom>
            <a:grpFill/>
            <a:ln w="8532" cap="flat">
              <a:noFill/>
              <a:prstDash val="solid"/>
              <a:miter/>
            </a:ln>
          </p:spPr>
          <p:txBody>
            <a:bodyPr rtlCol="0" anchor="ctr"/>
            <a:lstStyle/>
            <a:p>
              <a:endParaRPr lang="en-US"/>
            </a:p>
          </p:txBody>
        </p:sp>
        <p:sp>
          <p:nvSpPr>
            <p:cNvPr id="1892" name="Freeform 1891">
              <a:extLst>
                <a:ext uri="{FF2B5EF4-FFF2-40B4-BE49-F238E27FC236}">
                  <a16:creationId xmlns:a16="http://schemas.microsoft.com/office/drawing/2014/main" id="{79D9DD7E-04DD-69F0-7E48-D529D7660F84}"/>
                </a:ext>
              </a:extLst>
            </p:cNvPr>
            <p:cNvSpPr/>
            <p:nvPr/>
          </p:nvSpPr>
          <p:spPr>
            <a:xfrm>
              <a:off x="6918680" y="877887"/>
              <a:ext cx="57162" cy="139440"/>
            </a:xfrm>
            <a:custGeom>
              <a:avLst/>
              <a:gdLst>
                <a:gd name="connsiteX0" fmla="*/ 26192 w 57162"/>
                <a:gd name="connsiteY0" fmla="*/ 68696 h 139440"/>
                <a:gd name="connsiteX1" fmla="*/ 26192 w 57162"/>
                <a:gd name="connsiteY1" fmla="*/ 68867 h 139440"/>
                <a:gd name="connsiteX2" fmla="*/ 26192 w 57162"/>
                <a:gd name="connsiteY2" fmla="*/ 68952 h 139440"/>
                <a:gd name="connsiteX3" fmla="*/ 26192 w 57162"/>
                <a:gd name="connsiteY3" fmla="*/ 68952 h 139440"/>
                <a:gd name="connsiteX4" fmla="*/ 6825 w 57162"/>
                <a:gd name="connsiteY4" fmla="*/ 120929 h 139440"/>
                <a:gd name="connsiteX5" fmla="*/ 0 w 57162"/>
                <a:gd name="connsiteY5" fmla="*/ 139365 h 139440"/>
                <a:gd name="connsiteX6" fmla="*/ 170 w 57162"/>
                <a:gd name="connsiteY6" fmla="*/ 139365 h 139440"/>
                <a:gd name="connsiteX7" fmla="*/ 8276 w 57162"/>
                <a:gd name="connsiteY7" fmla="*/ 121271 h 139440"/>
                <a:gd name="connsiteX8" fmla="*/ 30970 w 57162"/>
                <a:gd name="connsiteY8" fmla="*/ 70659 h 139440"/>
                <a:gd name="connsiteX9" fmla="*/ 30970 w 57162"/>
                <a:gd name="connsiteY9" fmla="*/ 70659 h 139440"/>
                <a:gd name="connsiteX10" fmla="*/ 30970 w 57162"/>
                <a:gd name="connsiteY10" fmla="*/ 70659 h 139440"/>
                <a:gd name="connsiteX11" fmla="*/ 30970 w 57162"/>
                <a:gd name="connsiteY11" fmla="*/ 70659 h 139440"/>
                <a:gd name="connsiteX12" fmla="*/ 30970 w 57162"/>
                <a:gd name="connsiteY12" fmla="*/ 70659 h 139440"/>
                <a:gd name="connsiteX13" fmla="*/ 50251 w 57162"/>
                <a:gd name="connsiteY13" fmla="*/ 18682 h 139440"/>
                <a:gd name="connsiteX14" fmla="*/ 57162 w 57162"/>
                <a:gd name="connsiteY14" fmla="*/ 76 h 139440"/>
                <a:gd name="connsiteX15" fmla="*/ 56992 w 57162"/>
                <a:gd name="connsiteY15" fmla="*/ 76 h 139440"/>
                <a:gd name="connsiteX16" fmla="*/ 48887 w 57162"/>
                <a:gd name="connsiteY16" fmla="*/ 17999 h 139440"/>
                <a:gd name="connsiteX17" fmla="*/ 26192 w 57162"/>
                <a:gd name="connsiteY17" fmla="*/ 68611 h 139440"/>
                <a:gd name="connsiteX18" fmla="*/ 26192 w 57162"/>
                <a:gd name="connsiteY18" fmla="*/ 68611 h 139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162" h="139440">
                  <a:moveTo>
                    <a:pt x="26192" y="68696"/>
                  </a:moveTo>
                  <a:cubicBezTo>
                    <a:pt x="26192" y="68696"/>
                    <a:pt x="26192" y="68781"/>
                    <a:pt x="26192" y="68867"/>
                  </a:cubicBezTo>
                  <a:cubicBezTo>
                    <a:pt x="26192" y="68867"/>
                    <a:pt x="26192" y="68867"/>
                    <a:pt x="26192" y="68952"/>
                  </a:cubicBezTo>
                  <a:cubicBezTo>
                    <a:pt x="26192" y="68952"/>
                    <a:pt x="26192" y="68952"/>
                    <a:pt x="26192" y="68952"/>
                  </a:cubicBezTo>
                  <a:cubicBezTo>
                    <a:pt x="19537" y="86192"/>
                    <a:pt x="13224" y="103604"/>
                    <a:pt x="6825" y="120929"/>
                  </a:cubicBezTo>
                  <a:lnTo>
                    <a:pt x="0" y="139365"/>
                  </a:lnTo>
                  <a:cubicBezTo>
                    <a:pt x="0" y="139365"/>
                    <a:pt x="170" y="139535"/>
                    <a:pt x="170" y="139365"/>
                  </a:cubicBezTo>
                  <a:lnTo>
                    <a:pt x="8276" y="121271"/>
                  </a:lnTo>
                  <a:cubicBezTo>
                    <a:pt x="15869" y="104457"/>
                    <a:pt x="23633" y="87643"/>
                    <a:pt x="30970" y="70659"/>
                  </a:cubicBezTo>
                  <a:cubicBezTo>
                    <a:pt x="30970" y="70659"/>
                    <a:pt x="30970" y="70659"/>
                    <a:pt x="30970" y="70659"/>
                  </a:cubicBezTo>
                  <a:cubicBezTo>
                    <a:pt x="30970" y="70659"/>
                    <a:pt x="30970" y="70659"/>
                    <a:pt x="30970" y="70659"/>
                  </a:cubicBezTo>
                  <a:cubicBezTo>
                    <a:pt x="30970" y="70659"/>
                    <a:pt x="30970" y="70659"/>
                    <a:pt x="30970" y="70659"/>
                  </a:cubicBezTo>
                  <a:cubicBezTo>
                    <a:pt x="30970" y="70659"/>
                    <a:pt x="30970" y="70659"/>
                    <a:pt x="30970" y="70659"/>
                  </a:cubicBezTo>
                  <a:cubicBezTo>
                    <a:pt x="37625" y="53419"/>
                    <a:pt x="43938" y="36008"/>
                    <a:pt x="50251" y="18682"/>
                  </a:cubicBezTo>
                  <a:lnTo>
                    <a:pt x="57162" y="76"/>
                  </a:lnTo>
                  <a:cubicBezTo>
                    <a:pt x="57162" y="76"/>
                    <a:pt x="56992" y="-95"/>
                    <a:pt x="56992" y="76"/>
                  </a:cubicBezTo>
                  <a:lnTo>
                    <a:pt x="48887" y="17999"/>
                  </a:lnTo>
                  <a:cubicBezTo>
                    <a:pt x="41293" y="34813"/>
                    <a:pt x="33530" y="51626"/>
                    <a:pt x="26192" y="68611"/>
                  </a:cubicBezTo>
                  <a:cubicBezTo>
                    <a:pt x="26192" y="68611"/>
                    <a:pt x="26192" y="68611"/>
                    <a:pt x="26192" y="68611"/>
                  </a:cubicBezTo>
                  <a:close/>
                </a:path>
              </a:pathLst>
            </a:custGeom>
            <a:grpFill/>
            <a:ln w="8532" cap="flat">
              <a:noFill/>
              <a:prstDash val="solid"/>
              <a:miter/>
            </a:ln>
          </p:spPr>
          <p:txBody>
            <a:bodyPr rtlCol="0" anchor="ctr"/>
            <a:lstStyle/>
            <a:p>
              <a:endParaRPr lang="en-US"/>
            </a:p>
          </p:txBody>
        </p:sp>
        <p:sp>
          <p:nvSpPr>
            <p:cNvPr id="1893" name="Freeform 1892">
              <a:extLst>
                <a:ext uri="{FF2B5EF4-FFF2-40B4-BE49-F238E27FC236}">
                  <a16:creationId xmlns:a16="http://schemas.microsoft.com/office/drawing/2014/main" id="{F90E246D-ECCE-875B-4B1D-3693FD2E756C}"/>
                </a:ext>
              </a:extLst>
            </p:cNvPr>
            <p:cNvSpPr/>
            <p:nvPr/>
          </p:nvSpPr>
          <p:spPr>
            <a:xfrm>
              <a:off x="6867063" y="904516"/>
              <a:ext cx="43085" cy="132621"/>
            </a:xfrm>
            <a:custGeom>
              <a:avLst/>
              <a:gdLst>
                <a:gd name="connsiteX0" fmla="*/ 85 w 43085"/>
                <a:gd name="connsiteY0" fmla="*/ 132622 h 132621"/>
                <a:gd name="connsiteX1" fmla="*/ 6399 w 43085"/>
                <a:gd name="connsiteY1" fmla="*/ 115382 h 132621"/>
                <a:gd name="connsiteX2" fmla="*/ 23975 w 43085"/>
                <a:gd name="connsiteY2" fmla="*/ 67160 h 132621"/>
                <a:gd name="connsiteX3" fmla="*/ 23975 w 43085"/>
                <a:gd name="connsiteY3" fmla="*/ 67160 h 132621"/>
                <a:gd name="connsiteX4" fmla="*/ 23975 w 43085"/>
                <a:gd name="connsiteY4" fmla="*/ 67160 h 132621"/>
                <a:gd name="connsiteX5" fmla="*/ 23975 w 43085"/>
                <a:gd name="connsiteY5" fmla="*/ 67160 h 132621"/>
                <a:gd name="connsiteX6" fmla="*/ 23975 w 43085"/>
                <a:gd name="connsiteY6" fmla="*/ 67160 h 132621"/>
                <a:gd name="connsiteX7" fmla="*/ 38052 w 43085"/>
                <a:gd name="connsiteY7" fmla="*/ 17743 h 132621"/>
                <a:gd name="connsiteX8" fmla="*/ 43086 w 43085"/>
                <a:gd name="connsiteY8" fmla="*/ 76 h 132621"/>
                <a:gd name="connsiteX9" fmla="*/ 42915 w 43085"/>
                <a:gd name="connsiteY9" fmla="*/ 76 h 132621"/>
                <a:gd name="connsiteX10" fmla="*/ 36687 w 43085"/>
                <a:gd name="connsiteY10" fmla="*/ 17231 h 132621"/>
                <a:gd name="connsiteX11" fmla="*/ 19111 w 43085"/>
                <a:gd name="connsiteY11" fmla="*/ 65453 h 132621"/>
                <a:gd name="connsiteX12" fmla="*/ 19111 w 43085"/>
                <a:gd name="connsiteY12" fmla="*/ 65453 h 132621"/>
                <a:gd name="connsiteX13" fmla="*/ 19111 w 43085"/>
                <a:gd name="connsiteY13" fmla="*/ 65538 h 132621"/>
                <a:gd name="connsiteX14" fmla="*/ 19111 w 43085"/>
                <a:gd name="connsiteY14" fmla="*/ 65623 h 132621"/>
                <a:gd name="connsiteX15" fmla="*/ 19111 w 43085"/>
                <a:gd name="connsiteY15" fmla="*/ 65623 h 132621"/>
                <a:gd name="connsiteX16" fmla="*/ 5034 w 43085"/>
                <a:gd name="connsiteY16" fmla="*/ 115040 h 132621"/>
                <a:gd name="connsiteX17" fmla="*/ 0 w 43085"/>
                <a:gd name="connsiteY17" fmla="*/ 132537 h 132621"/>
                <a:gd name="connsiteX18" fmla="*/ 256 w 43085"/>
                <a:gd name="connsiteY18" fmla="*/ 132537 h 13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085" h="132621">
                  <a:moveTo>
                    <a:pt x="85" y="132622"/>
                  </a:moveTo>
                  <a:lnTo>
                    <a:pt x="6399" y="115382"/>
                  </a:lnTo>
                  <a:cubicBezTo>
                    <a:pt x="12286" y="99336"/>
                    <a:pt x="18343" y="83291"/>
                    <a:pt x="23975" y="67160"/>
                  </a:cubicBezTo>
                  <a:cubicBezTo>
                    <a:pt x="23975" y="67160"/>
                    <a:pt x="23975" y="67160"/>
                    <a:pt x="23975" y="67160"/>
                  </a:cubicBezTo>
                  <a:cubicBezTo>
                    <a:pt x="23975" y="67160"/>
                    <a:pt x="23975" y="67160"/>
                    <a:pt x="23975" y="67160"/>
                  </a:cubicBezTo>
                  <a:cubicBezTo>
                    <a:pt x="23975" y="67160"/>
                    <a:pt x="23975" y="67160"/>
                    <a:pt x="23975" y="67160"/>
                  </a:cubicBezTo>
                  <a:cubicBezTo>
                    <a:pt x="23975" y="67160"/>
                    <a:pt x="23975" y="67160"/>
                    <a:pt x="23975" y="67160"/>
                  </a:cubicBezTo>
                  <a:cubicBezTo>
                    <a:pt x="28923" y="50773"/>
                    <a:pt x="33445" y="34215"/>
                    <a:pt x="38052" y="17743"/>
                  </a:cubicBezTo>
                  <a:lnTo>
                    <a:pt x="43086" y="76"/>
                  </a:lnTo>
                  <a:cubicBezTo>
                    <a:pt x="43086" y="76"/>
                    <a:pt x="42915" y="-95"/>
                    <a:pt x="42915" y="76"/>
                  </a:cubicBezTo>
                  <a:lnTo>
                    <a:pt x="36687" y="17231"/>
                  </a:lnTo>
                  <a:cubicBezTo>
                    <a:pt x="30800" y="33276"/>
                    <a:pt x="24742" y="49322"/>
                    <a:pt x="19111" y="65453"/>
                  </a:cubicBezTo>
                  <a:cubicBezTo>
                    <a:pt x="19111" y="65453"/>
                    <a:pt x="19111" y="65453"/>
                    <a:pt x="19111" y="65453"/>
                  </a:cubicBezTo>
                  <a:cubicBezTo>
                    <a:pt x="19111" y="65453"/>
                    <a:pt x="19111" y="65453"/>
                    <a:pt x="19111" y="65538"/>
                  </a:cubicBezTo>
                  <a:cubicBezTo>
                    <a:pt x="19111" y="65538"/>
                    <a:pt x="19111" y="65538"/>
                    <a:pt x="19111" y="65623"/>
                  </a:cubicBezTo>
                  <a:cubicBezTo>
                    <a:pt x="19111" y="65623"/>
                    <a:pt x="19111" y="65623"/>
                    <a:pt x="19111" y="65623"/>
                  </a:cubicBezTo>
                  <a:cubicBezTo>
                    <a:pt x="14163" y="82010"/>
                    <a:pt x="9641" y="98568"/>
                    <a:pt x="5034" y="115040"/>
                  </a:cubicBezTo>
                  <a:lnTo>
                    <a:pt x="0" y="132537"/>
                  </a:lnTo>
                  <a:cubicBezTo>
                    <a:pt x="0" y="132537"/>
                    <a:pt x="171" y="132707"/>
                    <a:pt x="256" y="132537"/>
                  </a:cubicBezTo>
                  <a:close/>
                </a:path>
              </a:pathLst>
            </a:custGeom>
            <a:grpFill/>
            <a:ln w="8532" cap="flat">
              <a:noFill/>
              <a:prstDash val="solid"/>
              <a:miter/>
            </a:ln>
          </p:spPr>
          <p:txBody>
            <a:bodyPr rtlCol="0" anchor="ctr"/>
            <a:lstStyle/>
            <a:p>
              <a:endParaRPr lang="en-US"/>
            </a:p>
          </p:txBody>
        </p:sp>
      </p:grpSp>
      <p:grpSp>
        <p:nvGrpSpPr>
          <p:cNvPr id="57" name="Group 56">
            <a:extLst>
              <a:ext uri="{FF2B5EF4-FFF2-40B4-BE49-F238E27FC236}">
                <a16:creationId xmlns:a16="http://schemas.microsoft.com/office/drawing/2014/main" id="{29097E9E-6467-15AC-D853-D76EBC292052}"/>
              </a:ext>
            </a:extLst>
          </p:cNvPr>
          <p:cNvGrpSpPr/>
          <p:nvPr/>
        </p:nvGrpSpPr>
        <p:grpSpPr>
          <a:xfrm>
            <a:off x="1046518" y="1489974"/>
            <a:ext cx="5223641" cy="3878053"/>
            <a:chOff x="1046518" y="1151393"/>
            <a:chExt cx="5223641" cy="3878053"/>
          </a:xfrm>
        </p:grpSpPr>
        <p:sp>
          <p:nvSpPr>
            <p:cNvPr id="1896" name="TextBox 1895">
              <a:extLst>
                <a:ext uri="{FF2B5EF4-FFF2-40B4-BE49-F238E27FC236}">
                  <a16:creationId xmlns:a16="http://schemas.microsoft.com/office/drawing/2014/main" id="{E3124D4C-6583-635D-F02A-081B5A8565EE}"/>
                </a:ext>
              </a:extLst>
            </p:cNvPr>
            <p:cNvSpPr txBox="1"/>
            <p:nvPr/>
          </p:nvSpPr>
          <p:spPr>
            <a:xfrm>
              <a:off x="1046518" y="1151393"/>
              <a:ext cx="4512774" cy="1938992"/>
            </a:xfrm>
            <a:prstGeom prst="rect">
              <a:avLst/>
            </a:prstGeom>
            <a:noFill/>
          </p:spPr>
          <p:txBody>
            <a:bodyPr wrap="none" rtlCol="0">
              <a:spAutoFit/>
            </a:bodyPr>
            <a:lstStyle/>
            <a:p>
              <a:r>
                <a:rPr lang="en-US" sz="12000" b="1" spc="-300" dirty="0">
                  <a:solidFill>
                    <a:srgbClr val="30475E"/>
                  </a:solidFill>
                  <a:latin typeface="Cabin Sketch" panose="020B0503050202020004" pitchFamily="34" charset="77"/>
                  <a:cs typeface="Segoe UI" panose="020B0502040204020203" pitchFamily="34" charset="0"/>
                </a:rPr>
                <a:t>THANK</a:t>
              </a:r>
            </a:p>
          </p:txBody>
        </p:sp>
        <p:grpSp>
          <p:nvGrpSpPr>
            <p:cNvPr id="56" name="Group 55">
              <a:extLst>
                <a:ext uri="{FF2B5EF4-FFF2-40B4-BE49-F238E27FC236}">
                  <a16:creationId xmlns:a16="http://schemas.microsoft.com/office/drawing/2014/main" id="{A0AC315D-D137-5C8F-633A-6EC39BBCCE17}"/>
                </a:ext>
              </a:extLst>
            </p:cNvPr>
            <p:cNvGrpSpPr/>
            <p:nvPr/>
          </p:nvGrpSpPr>
          <p:grpSpPr>
            <a:xfrm>
              <a:off x="1219952" y="4508882"/>
              <a:ext cx="5050207" cy="520564"/>
              <a:chOff x="1099322" y="4508882"/>
              <a:chExt cx="5050207" cy="520564"/>
            </a:xfrm>
          </p:grpSpPr>
          <p:sp>
            <p:nvSpPr>
              <p:cNvPr id="55" name="Rounded Rectangle 54">
                <a:extLst>
                  <a:ext uri="{FF2B5EF4-FFF2-40B4-BE49-F238E27FC236}">
                    <a16:creationId xmlns:a16="http://schemas.microsoft.com/office/drawing/2014/main" id="{3D35F174-8CC2-6ADC-8C16-AF0422305311}"/>
                  </a:ext>
                </a:extLst>
              </p:cNvPr>
              <p:cNvSpPr/>
              <p:nvPr/>
            </p:nvSpPr>
            <p:spPr>
              <a:xfrm>
                <a:off x="1099322" y="4508882"/>
                <a:ext cx="5050207" cy="520564"/>
              </a:xfrm>
              <a:prstGeom prst="roundRect">
                <a:avLst>
                  <a:gd name="adj" fmla="val 50000"/>
                </a:avLst>
              </a:prstGeom>
              <a:noFill/>
              <a:ln w="2222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7" name="TextBox 1896">
                <a:extLst>
                  <a:ext uri="{FF2B5EF4-FFF2-40B4-BE49-F238E27FC236}">
                    <a16:creationId xmlns:a16="http://schemas.microsoft.com/office/drawing/2014/main" id="{E23DA13D-AAF5-1B02-40CF-2173DF36B9D1}"/>
                  </a:ext>
                </a:extLst>
              </p:cNvPr>
              <p:cNvSpPr txBox="1"/>
              <p:nvPr/>
            </p:nvSpPr>
            <p:spPr>
              <a:xfrm>
                <a:off x="1378168" y="4584498"/>
                <a:ext cx="4492515" cy="369332"/>
              </a:xfrm>
              <a:prstGeom prst="rect">
                <a:avLst/>
              </a:prstGeom>
              <a:noFill/>
            </p:spPr>
            <p:txBody>
              <a:bodyPr wrap="square" rtlCol="0">
                <a:spAutoFit/>
              </a:bodyPr>
              <a:lstStyle/>
              <a:p>
                <a:r>
                  <a:rPr lang="en-US" dirty="0">
                    <a:solidFill>
                      <a:schemeClr val="bg1"/>
                    </a:solidFill>
                    <a:latin typeface="Roboto"/>
                  </a:rPr>
                  <a:t>Creative Education Presentation Template</a:t>
                </a:r>
              </a:p>
            </p:txBody>
          </p:sp>
        </p:grpSp>
        <p:sp>
          <p:nvSpPr>
            <p:cNvPr id="2" name="TextBox 1">
              <a:extLst>
                <a:ext uri="{FF2B5EF4-FFF2-40B4-BE49-F238E27FC236}">
                  <a16:creationId xmlns:a16="http://schemas.microsoft.com/office/drawing/2014/main" id="{5628250A-E394-C34B-63ED-8EEEB193BDCA}"/>
                </a:ext>
              </a:extLst>
            </p:cNvPr>
            <p:cNvSpPr txBox="1"/>
            <p:nvPr/>
          </p:nvSpPr>
          <p:spPr>
            <a:xfrm>
              <a:off x="1046518" y="2332544"/>
              <a:ext cx="4445448" cy="2492990"/>
            </a:xfrm>
            <a:prstGeom prst="rect">
              <a:avLst/>
            </a:prstGeom>
            <a:noFill/>
          </p:spPr>
          <p:txBody>
            <a:bodyPr wrap="none" rtlCol="0">
              <a:spAutoFit/>
            </a:bodyPr>
            <a:lstStyle/>
            <a:p>
              <a:r>
                <a:rPr lang="en-US" sz="15600" b="1" spc="-300" dirty="0">
                  <a:solidFill>
                    <a:schemeClr val="accent6"/>
                  </a:solidFill>
                  <a:latin typeface="Cabin Sketch" panose="020B0503050202020004" pitchFamily="34" charset="77"/>
                  <a:cs typeface="Segoe UI" panose="020B0502040204020203" pitchFamily="34" charset="0"/>
                </a:rPr>
                <a:t>YOU!</a:t>
              </a:r>
            </a:p>
          </p:txBody>
        </p:sp>
      </p:grpSp>
    </p:spTree>
    <p:extLst>
      <p:ext uri="{BB962C8B-B14F-4D97-AF65-F5344CB8AC3E}">
        <p14:creationId xmlns:p14="http://schemas.microsoft.com/office/powerpoint/2010/main" val="3060921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555C64B8-8DDC-3F6D-BF5D-3219869C6F9E}"/>
              </a:ext>
            </a:extLst>
          </p:cNvPr>
          <p:cNvGrpSpPr/>
          <p:nvPr/>
        </p:nvGrpSpPr>
        <p:grpSpPr>
          <a:xfrm>
            <a:off x="4004789" y="1335259"/>
            <a:ext cx="4187485" cy="4187482"/>
            <a:chOff x="4004789" y="1335259"/>
            <a:chExt cx="4187485" cy="4187482"/>
          </a:xfrm>
        </p:grpSpPr>
        <p:grpSp>
          <p:nvGrpSpPr>
            <p:cNvPr id="11" name="Group 10">
              <a:extLst>
                <a:ext uri="{FF2B5EF4-FFF2-40B4-BE49-F238E27FC236}">
                  <a16:creationId xmlns:a16="http://schemas.microsoft.com/office/drawing/2014/main" id="{91882B27-A0AD-27A7-1B98-EAEA00BFA806}"/>
                </a:ext>
              </a:extLst>
            </p:cNvPr>
            <p:cNvGrpSpPr/>
            <p:nvPr/>
          </p:nvGrpSpPr>
          <p:grpSpPr>
            <a:xfrm>
              <a:off x="4945063" y="1868488"/>
              <a:ext cx="2301875" cy="3121024"/>
              <a:chOff x="4945063" y="1868488"/>
              <a:chExt cx="2301875" cy="3121024"/>
            </a:xfrm>
          </p:grpSpPr>
          <p:sp>
            <p:nvSpPr>
              <p:cNvPr id="60" name="AutoShape 60">
                <a:extLst>
                  <a:ext uri="{FF2B5EF4-FFF2-40B4-BE49-F238E27FC236}">
                    <a16:creationId xmlns:a16="http://schemas.microsoft.com/office/drawing/2014/main" id="{7913C82F-3F24-47B6-9B50-7516B765495A}"/>
                  </a:ext>
                </a:extLst>
              </p:cNvPr>
              <p:cNvSpPr>
                <a:spLocks noChangeAspect="1" noChangeArrowheads="1" noTextEdit="1"/>
              </p:cNvSpPr>
              <p:nvPr/>
            </p:nvSpPr>
            <p:spPr bwMode="auto">
              <a:xfrm>
                <a:off x="4945063" y="1879600"/>
                <a:ext cx="2301875" cy="3109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4" name="Freeform 62">
                <a:extLst>
                  <a:ext uri="{FF2B5EF4-FFF2-40B4-BE49-F238E27FC236}">
                    <a16:creationId xmlns:a16="http://schemas.microsoft.com/office/drawing/2014/main" id="{24AB1873-4863-4A73-BEF6-6763722D4513}"/>
                  </a:ext>
                </a:extLst>
              </p:cNvPr>
              <p:cNvSpPr>
                <a:spLocks/>
              </p:cNvSpPr>
              <p:nvPr/>
            </p:nvSpPr>
            <p:spPr bwMode="auto">
              <a:xfrm>
                <a:off x="4945063" y="2736850"/>
                <a:ext cx="1801813" cy="2093912"/>
              </a:xfrm>
              <a:custGeom>
                <a:avLst/>
                <a:gdLst>
                  <a:gd name="T0" fmla="*/ 169 w 169"/>
                  <a:gd name="T1" fmla="*/ 140 h 198"/>
                  <a:gd name="T2" fmla="*/ 163 w 169"/>
                  <a:gd name="T3" fmla="*/ 134 h 198"/>
                  <a:gd name="T4" fmla="*/ 99 w 169"/>
                  <a:gd name="T5" fmla="*/ 161 h 198"/>
                  <a:gd name="T6" fmla="*/ 8 w 169"/>
                  <a:gd name="T7" fmla="*/ 70 h 198"/>
                  <a:gd name="T8" fmla="*/ 34 w 169"/>
                  <a:gd name="T9" fmla="*/ 6 h 198"/>
                  <a:gd name="T10" fmla="*/ 29 w 169"/>
                  <a:gd name="T11" fmla="*/ 0 h 198"/>
                  <a:gd name="T12" fmla="*/ 0 w 169"/>
                  <a:gd name="T13" fmla="*/ 70 h 198"/>
                  <a:gd name="T14" fmla="*/ 88 w 169"/>
                  <a:gd name="T15" fmla="*/ 168 h 198"/>
                  <a:gd name="T16" fmla="*/ 88 w 169"/>
                  <a:gd name="T17" fmla="*/ 198 h 198"/>
                  <a:gd name="T18" fmla="*/ 109 w 169"/>
                  <a:gd name="T19" fmla="*/ 198 h 198"/>
                  <a:gd name="T20" fmla="*/ 109 w 169"/>
                  <a:gd name="T21" fmla="*/ 168 h 198"/>
                  <a:gd name="T22" fmla="*/ 169 w 169"/>
                  <a:gd name="T23" fmla="*/ 14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9" h="198">
                    <a:moveTo>
                      <a:pt x="169" y="140"/>
                    </a:moveTo>
                    <a:cubicBezTo>
                      <a:pt x="163" y="134"/>
                      <a:pt x="163" y="134"/>
                      <a:pt x="163" y="134"/>
                    </a:cubicBezTo>
                    <a:cubicBezTo>
                      <a:pt x="146" y="151"/>
                      <a:pt x="123" y="161"/>
                      <a:pt x="99" y="161"/>
                    </a:cubicBezTo>
                    <a:cubicBezTo>
                      <a:pt x="48" y="161"/>
                      <a:pt x="8" y="120"/>
                      <a:pt x="8" y="70"/>
                    </a:cubicBezTo>
                    <a:cubicBezTo>
                      <a:pt x="8" y="46"/>
                      <a:pt x="17" y="23"/>
                      <a:pt x="34" y="6"/>
                    </a:cubicBezTo>
                    <a:cubicBezTo>
                      <a:pt x="29" y="0"/>
                      <a:pt x="29" y="0"/>
                      <a:pt x="29" y="0"/>
                    </a:cubicBezTo>
                    <a:cubicBezTo>
                      <a:pt x="10" y="19"/>
                      <a:pt x="0" y="43"/>
                      <a:pt x="0" y="70"/>
                    </a:cubicBezTo>
                    <a:cubicBezTo>
                      <a:pt x="0" y="121"/>
                      <a:pt x="39" y="163"/>
                      <a:pt x="88" y="168"/>
                    </a:cubicBezTo>
                    <a:cubicBezTo>
                      <a:pt x="88" y="198"/>
                      <a:pt x="88" y="198"/>
                      <a:pt x="88" y="198"/>
                    </a:cubicBezTo>
                    <a:cubicBezTo>
                      <a:pt x="109" y="198"/>
                      <a:pt x="109" y="198"/>
                      <a:pt x="109" y="198"/>
                    </a:cubicBezTo>
                    <a:cubicBezTo>
                      <a:pt x="109" y="168"/>
                      <a:pt x="109" y="168"/>
                      <a:pt x="109" y="168"/>
                    </a:cubicBezTo>
                    <a:cubicBezTo>
                      <a:pt x="131" y="166"/>
                      <a:pt x="152" y="156"/>
                      <a:pt x="169" y="14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65" name="Freeform 63">
                <a:extLst>
                  <a:ext uri="{FF2B5EF4-FFF2-40B4-BE49-F238E27FC236}">
                    <a16:creationId xmlns:a16="http://schemas.microsoft.com/office/drawing/2014/main" id="{95249CC3-7BDE-48B7-A60B-694EF8BC8D22}"/>
                  </a:ext>
                </a:extLst>
              </p:cNvPr>
              <p:cNvSpPr>
                <a:spLocks/>
              </p:cNvSpPr>
              <p:nvPr/>
            </p:nvSpPr>
            <p:spPr bwMode="auto">
              <a:xfrm>
                <a:off x="5530850" y="4830762"/>
                <a:ext cx="927100" cy="158750"/>
              </a:xfrm>
              <a:custGeom>
                <a:avLst/>
                <a:gdLst>
                  <a:gd name="T0" fmla="*/ 72 w 87"/>
                  <a:gd name="T1" fmla="*/ 0 h 15"/>
                  <a:gd name="T2" fmla="*/ 15 w 87"/>
                  <a:gd name="T3" fmla="*/ 0 h 15"/>
                  <a:gd name="T4" fmla="*/ 0 w 87"/>
                  <a:gd name="T5" fmla="*/ 15 h 15"/>
                  <a:gd name="T6" fmla="*/ 87 w 87"/>
                  <a:gd name="T7" fmla="*/ 15 h 15"/>
                  <a:gd name="T8" fmla="*/ 72 w 87"/>
                  <a:gd name="T9" fmla="*/ 0 h 15"/>
                </a:gdLst>
                <a:ahLst/>
                <a:cxnLst>
                  <a:cxn ang="0">
                    <a:pos x="T0" y="T1"/>
                  </a:cxn>
                  <a:cxn ang="0">
                    <a:pos x="T2" y="T3"/>
                  </a:cxn>
                  <a:cxn ang="0">
                    <a:pos x="T4" y="T5"/>
                  </a:cxn>
                  <a:cxn ang="0">
                    <a:pos x="T6" y="T7"/>
                  </a:cxn>
                  <a:cxn ang="0">
                    <a:pos x="T8" y="T9"/>
                  </a:cxn>
                </a:cxnLst>
                <a:rect l="0" t="0" r="r" b="b"/>
                <a:pathLst>
                  <a:path w="87" h="15">
                    <a:moveTo>
                      <a:pt x="72" y="0"/>
                    </a:moveTo>
                    <a:cubicBezTo>
                      <a:pt x="15" y="0"/>
                      <a:pt x="15" y="0"/>
                      <a:pt x="15" y="0"/>
                    </a:cubicBezTo>
                    <a:cubicBezTo>
                      <a:pt x="7" y="0"/>
                      <a:pt x="0" y="7"/>
                      <a:pt x="0" y="15"/>
                    </a:cubicBezTo>
                    <a:cubicBezTo>
                      <a:pt x="87" y="15"/>
                      <a:pt x="87" y="15"/>
                      <a:pt x="87" y="15"/>
                    </a:cubicBezTo>
                    <a:cubicBezTo>
                      <a:pt x="87" y="7"/>
                      <a:pt x="80" y="0"/>
                      <a:pt x="7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66" name="Freeform 64">
                <a:extLst>
                  <a:ext uri="{FF2B5EF4-FFF2-40B4-BE49-F238E27FC236}">
                    <a16:creationId xmlns:a16="http://schemas.microsoft.com/office/drawing/2014/main" id="{E3DAE772-8DEC-43CC-A415-44773FF57608}"/>
                  </a:ext>
                </a:extLst>
              </p:cNvPr>
              <p:cNvSpPr>
                <a:spLocks/>
              </p:cNvSpPr>
              <p:nvPr/>
            </p:nvSpPr>
            <p:spPr bwMode="auto">
              <a:xfrm>
                <a:off x="5680075" y="4714875"/>
                <a:ext cx="628650" cy="115887"/>
              </a:xfrm>
              <a:custGeom>
                <a:avLst/>
                <a:gdLst>
                  <a:gd name="T0" fmla="*/ 49 w 59"/>
                  <a:gd name="T1" fmla="*/ 0 h 11"/>
                  <a:gd name="T2" fmla="*/ 10 w 59"/>
                  <a:gd name="T3" fmla="*/ 0 h 11"/>
                  <a:gd name="T4" fmla="*/ 0 w 59"/>
                  <a:gd name="T5" fmla="*/ 11 h 11"/>
                  <a:gd name="T6" fmla="*/ 59 w 59"/>
                  <a:gd name="T7" fmla="*/ 11 h 11"/>
                  <a:gd name="T8" fmla="*/ 49 w 59"/>
                  <a:gd name="T9" fmla="*/ 0 h 11"/>
                </a:gdLst>
                <a:ahLst/>
                <a:cxnLst>
                  <a:cxn ang="0">
                    <a:pos x="T0" y="T1"/>
                  </a:cxn>
                  <a:cxn ang="0">
                    <a:pos x="T2" y="T3"/>
                  </a:cxn>
                  <a:cxn ang="0">
                    <a:pos x="T4" y="T5"/>
                  </a:cxn>
                  <a:cxn ang="0">
                    <a:pos x="T6" y="T7"/>
                  </a:cxn>
                  <a:cxn ang="0">
                    <a:pos x="T8" y="T9"/>
                  </a:cxn>
                </a:cxnLst>
                <a:rect l="0" t="0" r="r" b="b"/>
                <a:pathLst>
                  <a:path w="59" h="11">
                    <a:moveTo>
                      <a:pt x="49" y="0"/>
                    </a:moveTo>
                    <a:cubicBezTo>
                      <a:pt x="10" y="0"/>
                      <a:pt x="10" y="0"/>
                      <a:pt x="10" y="0"/>
                    </a:cubicBezTo>
                    <a:cubicBezTo>
                      <a:pt x="5" y="0"/>
                      <a:pt x="0" y="5"/>
                      <a:pt x="0" y="11"/>
                    </a:cubicBezTo>
                    <a:cubicBezTo>
                      <a:pt x="59" y="11"/>
                      <a:pt x="59" y="11"/>
                      <a:pt x="59" y="11"/>
                    </a:cubicBezTo>
                    <a:cubicBezTo>
                      <a:pt x="59" y="5"/>
                      <a:pt x="54" y="0"/>
                      <a:pt x="49"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67" name="Freeform 65">
                <a:extLst>
                  <a:ext uri="{FF2B5EF4-FFF2-40B4-BE49-F238E27FC236}">
                    <a16:creationId xmlns:a16="http://schemas.microsoft.com/office/drawing/2014/main" id="{BEDBCBF8-A01E-420C-AD25-D0128F215AD7}"/>
                  </a:ext>
                </a:extLst>
              </p:cNvPr>
              <p:cNvSpPr>
                <a:spLocks/>
              </p:cNvSpPr>
              <p:nvPr/>
            </p:nvSpPr>
            <p:spPr bwMode="auto">
              <a:xfrm>
                <a:off x="5062538" y="2546350"/>
                <a:ext cx="1865313" cy="1851024"/>
              </a:xfrm>
              <a:custGeom>
                <a:avLst/>
                <a:gdLst>
                  <a:gd name="T0" fmla="*/ 165 w 175"/>
                  <a:gd name="T1" fmla="*/ 155 h 175"/>
                  <a:gd name="T2" fmla="*/ 161 w 175"/>
                  <a:gd name="T3" fmla="*/ 155 h 175"/>
                  <a:gd name="T4" fmla="*/ 20 w 175"/>
                  <a:gd name="T5" fmla="*/ 14 h 175"/>
                  <a:gd name="T6" fmla="*/ 21 w 175"/>
                  <a:gd name="T7" fmla="*/ 11 h 175"/>
                  <a:gd name="T8" fmla="*/ 10 w 175"/>
                  <a:gd name="T9" fmla="*/ 0 h 175"/>
                  <a:gd name="T10" fmla="*/ 0 w 175"/>
                  <a:gd name="T11" fmla="*/ 11 h 175"/>
                  <a:gd name="T12" fmla="*/ 10 w 175"/>
                  <a:gd name="T13" fmla="*/ 21 h 175"/>
                  <a:gd name="T14" fmla="*/ 14 w 175"/>
                  <a:gd name="T15" fmla="*/ 20 h 175"/>
                  <a:gd name="T16" fmla="*/ 155 w 175"/>
                  <a:gd name="T17" fmla="*/ 161 h 175"/>
                  <a:gd name="T18" fmla="*/ 154 w 175"/>
                  <a:gd name="T19" fmla="*/ 165 h 175"/>
                  <a:gd name="T20" fmla="*/ 165 w 175"/>
                  <a:gd name="T21" fmla="*/ 175 h 175"/>
                  <a:gd name="T22" fmla="*/ 175 w 175"/>
                  <a:gd name="T23" fmla="*/ 165 h 175"/>
                  <a:gd name="T24" fmla="*/ 165 w 175"/>
                  <a:gd name="T25" fmla="*/ 15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75">
                    <a:moveTo>
                      <a:pt x="165" y="155"/>
                    </a:moveTo>
                    <a:cubicBezTo>
                      <a:pt x="163" y="155"/>
                      <a:pt x="162" y="155"/>
                      <a:pt x="161" y="155"/>
                    </a:cubicBezTo>
                    <a:cubicBezTo>
                      <a:pt x="20" y="14"/>
                      <a:pt x="20" y="14"/>
                      <a:pt x="20" y="14"/>
                    </a:cubicBezTo>
                    <a:cubicBezTo>
                      <a:pt x="21" y="13"/>
                      <a:pt x="21" y="12"/>
                      <a:pt x="21" y="11"/>
                    </a:cubicBezTo>
                    <a:cubicBezTo>
                      <a:pt x="21" y="5"/>
                      <a:pt x="16" y="0"/>
                      <a:pt x="10" y="0"/>
                    </a:cubicBezTo>
                    <a:cubicBezTo>
                      <a:pt x="5" y="0"/>
                      <a:pt x="0" y="5"/>
                      <a:pt x="0" y="11"/>
                    </a:cubicBezTo>
                    <a:cubicBezTo>
                      <a:pt x="0" y="16"/>
                      <a:pt x="5" y="21"/>
                      <a:pt x="10" y="21"/>
                    </a:cubicBezTo>
                    <a:cubicBezTo>
                      <a:pt x="12" y="21"/>
                      <a:pt x="13" y="21"/>
                      <a:pt x="14" y="20"/>
                    </a:cubicBezTo>
                    <a:cubicBezTo>
                      <a:pt x="155" y="161"/>
                      <a:pt x="155" y="161"/>
                      <a:pt x="155" y="161"/>
                    </a:cubicBezTo>
                    <a:cubicBezTo>
                      <a:pt x="155" y="162"/>
                      <a:pt x="154" y="164"/>
                      <a:pt x="154" y="165"/>
                    </a:cubicBezTo>
                    <a:cubicBezTo>
                      <a:pt x="154" y="171"/>
                      <a:pt x="159" y="175"/>
                      <a:pt x="165" y="175"/>
                    </a:cubicBezTo>
                    <a:cubicBezTo>
                      <a:pt x="170" y="175"/>
                      <a:pt x="175" y="171"/>
                      <a:pt x="175" y="165"/>
                    </a:cubicBezTo>
                    <a:cubicBezTo>
                      <a:pt x="175" y="159"/>
                      <a:pt x="170" y="155"/>
                      <a:pt x="165" y="15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68" name="Freeform 66">
                <a:extLst>
                  <a:ext uri="{FF2B5EF4-FFF2-40B4-BE49-F238E27FC236}">
                    <a16:creationId xmlns:a16="http://schemas.microsoft.com/office/drawing/2014/main" id="{4C769274-D183-4734-BE4E-CEA1EF3B72D5}"/>
                  </a:ext>
                </a:extLst>
              </p:cNvPr>
              <p:cNvSpPr>
                <a:spLocks/>
              </p:cNvSpPr>
              <p:nvPr/>
            </p:nvSpPr>
            <p:spPr bwMode="auto">
              <a:xfrm>
                <a:off x="5008563" y="2492375"/>
                <a:ext cx="1971675" cy="1957387"/>
              </a:xfrm>
              <a:custGeom>
                <a:avLst/>
                <a:gdLst>
                  <a:gd name="T0" fmla="*/ 152 w 185"/>
                  <a:gd name="T1" fmla="*/ 33 h 185"/>
                  <a:gd name="T2" fmla="*/ 152 w 185"/>
                  <a:gd name="T3" fmla="*/ 152 h 185"/>
                  <a:gd name="T4" fmla="*/ 33 w 185"/>
                  <a:gd name="T5" fmla="*/ 152 h 185"/>
                  <a:gd name="T6" fmla="*/ 33 w 185"/>
                  <a:gd name="T7" fmla="*/ 33 h 185"/>
                  <a:gd name="T8" fmla="*/ 152 w 185"/>
                  <a:gd name="T9" fmla="*/ 33 h 185"/>
                </a:gdLst>
                <a:ahLst/>
                <a:cxnLst>
                  <a:cxn ang="0">
                    <a:pos x="T0" y="T1"/>
                  </a:cxn>
                  <a:cxn ang="0">
                    <a:pos x="T2" y="T3"/>
                  </a:cxn>
                  <a:cxn ang="0">
                    <a:pos x="T4" y="T5"/>
                  </a:cxn>
                  <a:cxn ang="0">
                    <a:pos x="T6" y="T7"/>
                  </a:cxn>
                  <a:cxn ang="0">
                    <a:pos x="T8" y="T9"/>
                  </a:cxn>
                </a:cxnLst>
                <a:rect l="0" t="0" r="r" b="b"/>
                <a:pathLst>
                  <a:path w="185" h="185">
                    <a:moveTo>
                      <a:pt x="152" y="33"/>
                    </a:moveTo>
                    <a:cubicBezTo>
                      <a:pt x="185" y="66"/>
                      <a:pt x="185" y="120"/>
                      <a:pt x="152" y="152"/>
                    </a:cubicBezTo>
                    <a:cubicBezTo>
                      <a:pt x="119" y="185"/>
                      <a:pt x="66" y="185"/>
                      <a:pt x="33" y="152"/>
                    </a:cubicBezTo>
                    <a:cubicBezTo>
                      <a:pt x="0" y="120"/>
                      <a:pt x="0" y="66"/>
                      <a:pt x="33" y="33"/>
                    </a:cubicBezTo>
                    <a:cubicBezTo>
                      <a:pt x="66" y="0"/>
                      <a:pt x="119" y="0"/>
                      <a:pt x="152" y="33"/>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9" name="Freeform 67">
                <a:extLst>
                  <a:ext uri="{FF2B5EF4-FFF2-40B4-BE49-F238E27FC236}">
                    <a16:creationId xmlns:a16="http://schemas.microsoft.com/office/drawing/2014/main" id="{B129B932-C076-47EA-A78D-50CD6EDC09C5}"/>
                  </a:ext>
                </a:extLst>
              </p:cNvPr>
              <p:cNvSpPr>
                <a:spLocks/>
              </p:cNvSpPr>
              <p:nvPr/>
            </p:nvSpPr>
            <p:spPr bwMode="auto">
              <a:xfrm>
                <a:off x="5499100" y="2947988"/>
                <a:ext cx="0" cy="11112"/>
              </a:xfrm>
              <a:custGeom>
                <a:avLst/>
                <a:gdLst>
                  <a:gd name="T0" fmla="*/ 1 h 1"/>
                  <a:gd name="T1" fmla="*/ 1 h 1"/>
                  <a:gd name="T2" fmla="*/ 1 h 1"/>
                  <a:gd name="T3" fmla="*/ 1 h 1"/>
                  <a:gd name="T4" fmla="*/ 1 h 1"/>
                  <a:gd name="T5" fmla="*/ 1 h 1"/>
                  <a:gd name="T6" fmla="*/ 0 h 1"/>
                  <a:gd name="T7" fmla="*/ 0 h 1"/>
                  <a:gd name="T8" fmla="*/ 0 h 1"/>
                  <a:gd name="T9"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1">
                    <a:moveTo>
                      <a:pt x="0" y="1"/>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lnTo>
                      <a:pt x="0" y="1"/>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0" name="Freeform 68">
                <a:extLst>
                  <a:ext uri="{FF2B5EF4-FFF2-40B4-BE49-F238E27FC236}">
                    <a16:creationId xmlns:a16="http://schemas.microsoft.com/office/drawing/2014/main" id="{049D7EC7-5D7C-4824-83E6-E90054C8DF07}"/>
                  </a:ext>
                </a:extLst>
              </p:cNvPr>
              <p:cNvSpPr>
                <a:spLocks/>
              </p:cNvSpPr>
              <p:nvPr/>
            </p:nvSpPr>
            <p:spPr bwMode="auto">
              <a:xfrm>
                <a:off x="5510213" y="2968625"/>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1" name="Freeform 69">
                <a:extLst>
                  <a:ext uri="{FF2B5EF4-FFF2-40B4-BE49-F238E27FC236}">
                    <a16:creationId xmlns:a16="http://schemas.microsoft.com/office/drawing/2014/main" id="{CB6A591B-F4F5-4088-993A-DCA63699667C}"/>
                  </a:ext>
                </a:extLst>
              </p:cNvPr>
              <p:cNvSpPr>
                <a:spLocks noEditPoints="1"/>
              </p:cNvSpPr>
              <p:nvPr/>
            </p:nvSpPr>
            <p:spPr bwMode="auto">
              <a:xfrm>
                <a:off x="5456238" y="2947988"/>
                <a:ext cx="42863" cy="42862"/>
              </a:xfrm>
              <a:custGeom>
                <a:avLst/>
                <a:gdLst>
                  <a:gd name="T0" fmla="*/ 1 w 4"/>
                  <a:gd name="T1" fmla="*/ 4 h 4"/>
                  <a:gd name="T2" fmla="*/ 1 w 4"/>
                  <a:gd name="T3" fmla="*/ 4 h 4"/>
                  <a:gd name="T4" fmla="*/ 1 w 4"/>
                  <a:gd name="T5" fmla="*/ 3 h 4"/>
                  <a:gd name="T6" fmla="*/ 2 w 4"/>
                  <a:gd name="T7" fmla="*/ 3 h 4"/>
                  <a:gd name="T8" fmla="*/ 2 w 4"/>
                  <a:gd name="T9" fmla="*/ 4 h 4"/>
                  <a:gd name="T10" fmla="*/ 2 w 4"/>
                  <a:gd name="T11" fmla="*/ 4 h 4"/>
                  <a:gd name="T12" fmla="*/ 2 w 4"/>
                  <a:gd name="T13" fmla="*/ 4 h 4"/>
                  <a:gd name="T14" fmla="*/ 3 w 4"/>
                  <a:gd name="T15" fmla="*/ 4 h 4"/>
                  <a:gd name="T16" fmla="*/ 3 w 4"/>
                  <a:gd name="T17" fmla="*/ 4 h 4"/>
                  <a:gd name="T18" fmla="*/ 3 w 4"/>
                  <a:gd name="T19" fmla="*/ 3 h 4"/>
                  <a:gd name="T20" fmla="*/ 3 w 4"/>
                  <a:gd name="T21" fmla="*/ 3 h 4"/>
                  <a:gd name="T22" fmla="*/ 3 w 4"/>
                  <a:gd name="T23" fmla="*/ 2 h 4"/>
                  <a:gd name="T24" fmla="*/ 3 w 4"/>
                  <a:gd name="T25" fmla="*/ 2 h 4"/>
                  <a:gd name="T26" fmla="*/ 3 w 4"/>
                  <a:gd name="T27" fmla="*/ 2 h 4"/>
                  <a:gd name="T28" fmla="*/ 4 w 4"/>
                  <a:gd name="T29" fmla="*/ 2 h 4"/>
                  <a:gd name="T30" fmla="*/ 4 w 4"/>
                  <a:gd name="T31" fmla="*/ 2 h 4"/>
                  <a:gd name="T32" fmla="*/ 4 w 4"/>
                  <a:gd name="T33" fmla="*/ 2 h 4"/>
                  <a:gd name="T34" fmla="*/ 4 w 4"/>
                  <a:gd name="T35" fmla="*/ 2 h 4"/>
                  <a:gd name="T36" fmla="*/ 4 w 4"/>
                  <a:gd name="T37" fmla="*/ 1 h 4"/>
                  <a:gd name="T38" fmla="*/ 4 w 4"/>
                  <a:gd name="T39" fmla="*/ 1 h 4"/>
                  <a:gd name="T40" fmla="*/ 3 w 4"/>
                  <a:gd name="T41" fmla="*/ 2 h 4"/>
                  <a:gd name="T42" fmla="*/ 3 w 4"/>
                  <a:gd name="T43" fmla="*/ 2 h 4"/>
                  <a:gd name="T44" fmla="*/ 3 w 4"/>
                  <a:gd name="T45" fmla="*/ 2 h 4"/>
                  <a:gd name="T46" fmla="*/ 2 w 4"/>
                  <a:gd name="T47" fmla="*/ 2 h 4"/>
                  <a:gd name="T48" fmla="*/ 3 w 4"/>
                  <a:gd name="T49" fmla="*/ 1 h 4"/>
                  <a:gd name="T50" fmla="*/ 3 w 4"/>
                  <a:gd name="T51" fmla="*/ 1 h 4"/>
                  <a:gd name="T52" fmla="*/ 3 w 4"/>
                  <a:gd name="T53" fmla="*/ 1 h 4"/>
                  <a:gd name="T54" fmla="*/ 3 w 4"/>
                  <a:gd name="T55" fmla="*/ 1 h 4"/>
                  <a:gd name="T56" fmla="*/ 3 w 4"/>
                  <a:gd name="T57" fmla="*/ 0 h 4"/>
                  <a:gd name="T58" fmla="*/ 2 w 4"/>
                  <a:gd name="T59" fmla="*/ 0 h 4"/>
                  <a:gd name="T60" fmla="*/ 2 w 4"/>
                  <a:gd name="T61" fmla="*/ 1 h 4"/>
                  <a:gd name="T62" fmla="*/ 2 w 4"/>
                  <a:gd name="T63" fmla="*/ 1 h 4"/>
                  <a:gd name="T64" fmla="*/ 2 w 4"/>
                  <a:gd name="T65" fmla="*/ 1 h 4"/>
                  <a:gd name="T66" fmla="*/ 2 w 4"/>
                  <a:gd name="T67" fmla="*/ 1 h 4"/>
                  <a:gd name="T68" fmla="*/ 1 w 4"/>
                  <a:gd name="T69" fmla="*/ 2 h 4"/>
                  <a:gd name="T70" fmla="*/ 2 w 4"/>
                  <a:gd name="T71" fmla="*/ 2 h 4"/>
                  <a:gd name="T72" fmla="*/ 2 w 4"/>
                  <a:gd name="T73" fmla="*/ 2 h 4"/>
                  <a:gd name="T74" fmla="*/ 2 w 4"/>
                  <a:gd name="T75" fmla="*/ 2 h 4"/>
                  <a:gd name="T76" fmla="*/ 2 w 4"/>
                  <a:gd name="T77" fmla="*/ 2 h 4"/>
                  <a:gd name="T78" fmla="*/ 1 w 4"/>
                  <a:gd name="T79" fmla="*/ 2 h 4"/>
                  <a:gd name="T80" fmla="*/ 1 w 4"/>
                  <a:gd name="T81" fmla="*/ 2 h 4"/>
                  <a:gd name="T82" fmla="*/ 1 w 4"/>
                  <a:gd name="T83" fmla="*/ 2 h 4"/>
                  <a:gd name="T84" fmla="*/ 1 w 4"/>
                  <a:gd name="T85" fmla="*/ 2 h 4"/>
                  <a:gd name="T86" fmla="*/ 1 w 4"/>
                  <a:gd name="T87" fmla="*/ 3 h 4"/>
                  <a:gd name="T88" fmla="*/ 1 w 4"/>
                  <a:gd name="T89" fmla="*/ 3 h 4"/>
                  <a:gd name="T90" fmla="*/ 1 w 4"/>
                  <a:gd name="T91" fmla="*/ 3 h 4"/>
                  <a:gd name="T92" fmla="*/ 0 w 4"/>
                  <a:gd name="T93" fmla="*/ 3 h 4"/>
                  <a:gd name="T94" fmla="*/ 0 w 4"/>
                  <a:gd name="T95" fmla="*/ 3 h 4"/>
                  <a:gd name="T96" fmla="*/ 0 w 4"/>
                  <a:gd name="T97" fmla="*/ 4 h 4"/>
                  <a:gd name="T98" fmla="*/ 1 w 4"/>
                  <a:gd name="T99" fmla="*/ 4 h 4"/>
                  <a:gd name="T100" fmla="*/ 1 w 4"/>
                  <a:gd name="T101" fmla="*/ 4 h 4"/>
                  <a:gd name="T102" fmla="*/ 2 w 4"/>
                  <a:gd name="T10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 h="4">
                    <a:moveTo>
                      <a:pt x="1" y="4"/>
                    </a:move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2" y="3"/>
                      <a:pt x="2" y="3"/>
                      <a:pt x="1" y="3"/>
                    </a:cubicBezTo>
                    <a:cubicBezTo>
                      <a:pt x="1" y="3"/>
                      <a:pt x="2" y="3"/>
                      <a:pt x="2" y="3"/>
                    </a:cubicBezTo>
                    <a:cubicBezTo>
                      <a:pt x="1" y="3"/>
                      <a:pt x="1" y="3"/>
                      <a:pt x="1" y="3"/>
                    </a:cubicBezTo>
                    <a:cubicBezTo>
                      <a:pt x="1" y="3"/>
                      <a:pt x="1" y="3"/>
                      <a:pt x="1"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2"/>
                      <a:pt x="4" y="2"/>
                      <a:pt x="4" y="2"/>
                    </a:cubicBezTo>
                    <a:cubicBezTo>
                      <a:pt x="4" y="2"/>
                      <a:pt x="4" y="2"/>
                      <a:pt x="4" y="2"/>
                    </a:cubicBezTo>
                    <a:cubicBezTo>
                      <a:pt x="4" y="1"/>
                      <a:pt x="4" y="1"/>
                      <a:pt x="4" y="1"/>
                    </a:cubicBezTo>
                    <a:cubicBezTo>
                      <a:pt x="4" y="1"/>
                      <a:pt x="4" y="1"/>
                      <a:pt x="4" y="1"/>
                    </a:cubicBezTo>
                    <a:cubicBezTo>
                      <a:pt x="4" y="1"/>
                      <a:pt x="4" y="1"/>
                      <a:pt x="4" y="1"/>
                    </a:cubicBezTo>
                    <a:cubicBezTo>
                      <a:pt x="3" y="1"/>
                      <a:pt x="3" y="1"/>
                      <a:pt x="3" y="1"/>
                    </a:cubicBezTo>
                    <a:cubicBezTo>
                      <a:pt x="3" y="1"/>
                      <a:pt x="3" y="1"/>
                      <a:pt x="3" y="1"/>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2" y="2"/>
                      <a:pt x="2" y="2"/>
                      <a:pt x="2" y="2"/>
                    </a:cubicBezTo>
                    <a:cubicBezTo>
                      <a:pt x="2" y="2"/>
                      <a:pt x="2" y="2"/>
                      <a:pt x="2" y="2"/>
                    </a:cubicBezTo>
                    <a:cubicBezTo>
                      <a:pt x="2" y="2"/>
                      <a:pt x="2" y="2"/>
                      <a:pt x="2" y="2"/>
                    </a:cubicBezTo>
                    <a:cubicBezTo>
                      <a:pt x="3" y="2"/>
                      <a:pt x="3" y="2"/>
                      <a:pt x="3" y="2"/>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2" y="0"/>
                    </a:cubicBezTo>
                    <a:cubicBezTo>
                      <a:pt x="2" y="0"/>
                      <a:pt x="2" y="0"/>
                      <a:pt x="2" y="0"/>
                    </a:cubicBezTo>
                    <a:cubicBezTo>
                      <a:pt x="2" y="0"/>
                      <a:pt x="2" y="0"/>
                      <a:pt x="2" y="0"/>
                    </a:cubicBezTo>
                    <a:cubicBezTo>
                      <a:pt x="2" y="0"/>
                      <a:pt x="2" y="0"/>
                      <a:pt x="2" y="0"/>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1" y="2"/>
                      <a:pt x="1" y="2"/>
                      <a:pt x="1" y="2"/>
                    </a:cubicBezTo>
                    <a:cubicBezTo>
                      <a:pt x="1" y="1"/>
                      <a:pt x="1" y="1"/>
                      <a:pt x="1" y="1"/>
                    </a:cubicBezTo>
                    <a:cubicBezTo>
                      <a:pt x="1" y="1"/>
                      <a:pt x="1" y="1"/>
                      <a:pt x="1" y="1"/>
                    </a:cubicBezTo>
                    <a:cubicBezTo>
                      <a:pt x="1" y="2"/>
                      <a:pt x="1" y="2"/>
                      <a:pt x="1" y="2"/>
                    </a:cubicBezTo>
                    <a:cubicBezTo>
                      <a:pt x="1" y="2"/>
                      <a:pt x="1" y="2"/>
                      <a:pt x="1" y="2"/>
                    </a:cubicBezTo>
                    <a:cubicBezTo>
                      <a:pt x="1" y="2"/>
                      <a:pt x="1" y="2"/>
                      <a:pt x="1"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3"/>
                      <a:pt x="1" y="3"/>
                      <a:pt x="1" y="3"/>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4"/>
                      <a:pt x="0" y="4"/>
                      <a:pt x="0" y="4"/>
                    </a:cubicBezTo>
                    <a:cubicBezTo>
                      <a:pt x="0" y="4"/>
                      <a:pt x="0" y="4"/>
                      <a:pt x="0"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0" y="4"/>
                      <a:pt x="0" y="4"/>
                      <a:pt x="0" y="4"/>
                    </a:cubicBezTo>
                    <a:cubicBezTo>
                      <a:pt x="1" y="4"/>
                      <a:pt x="1" y="4"/>
                      <a:pt x="1" y="4"/>
                    </a:cubicBezTo>
                    <a:cubicBezTo>
                      <a:pt x="1" y="4"/>
                      <a:pt x="1" y="4"/>
                      <a:pt x="1" y="4"/>
                    </a:cubicBezTo>
                    <a:cubicBezTo>
                      <a:pt x="1" y="4"/>
                      <a:pt x="1" y="4"/>
                      <a:pt x="1" y="4"/>
                    </a:cubicBezTo>
                    <a:close/>
                    <a:moveTo>
                      <a:pt x="2" y="2"/>
                    </a:move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2" name="Freeform 70">
                <a:extLst>
                  <a:ext uri="{FF2B5EF4-FFF2-40B4-BE49-F238E27FC236}">
                    <a16:creationId xmlns:a16="http://schemas.microsoft.com/office/drawing/2014/main" id="{6E1C3358-DC66-450A-81C4-3F53E1EBA3B5}"/>
                  </a:ext>
                </a:extLst>
              </p:cNvPr>
              <p:cNvSpPr>
                <a:spLocks/>
              </p:cNvSpPr>
              <p:nvPr/>
            </p:nvSpPr>
            <p:spPr bwMode="auto">
              <a:xfrm>
                <a:off x="5510213" y="3190875"/>
                <a:ext cx="85725" cy="117475"/>
              </a:xfrm>
              <a:custGeom>
                <a:avLst/>
                <a:gdLst>
                  <a:gd name="T0" fmla="*/ 7 w 8"/>
                  <a:gd name="T1" fmla="*/ 5 h 11"/>
                  <a:gd name="T2" fmla="*/ 6 w 8"/>
                  <a:gd name="T3" fmla="*/ 5 h 11"/>
                  <a:gd name="T4" fmla="*/ 6 w 8"/>
                  <a:gd name="T5" fmla="*/ 5 h 11"/>
                  <a:gd name="T6" fmla="*/ 5 w 8"/>
                  <a:gd name="T7" fmla="*/ 5 h 11"/>
                  <a:gd name="T8" fmla="*/ 5 w 8"/>
                  <a:gd name="T9" fmla="*/ 4 h 11"/>
                  <a:gd name="T10" fmla="*/ 4 w 8"/>
                  <a:gd name="T11" fmla="*/ 4 h 11"/>
                  <a:gd name="T12" fmla="*/ 3 w 8"/>
                  <a:gd name="T13" fmla="*/ 3 h 11"/>
                  <a:gd name="T14" fmla="*/ 2 w 8"/>
                  <a:gd name="T15" fmla="*/ 3 h 11"/>
                  <a:gd name="T16" fmla="*/ 2 w 8"/>
                  <a:gd name="T17" fmla="*/ 2 h 11"/>
                  <a:gd name="T18" fmla="*/ 1 w 8"/>
                  <a:gd name="T19" fmla="*/ 2 h 11"/>
                  <a:gd name="T20" fmla="*/ 1 w 8"/>
                  <a:gd name="T21" fmla="*/ 1 h 11"/>
                  <a:gd name="T22" fmla="*/ 1 w 8"/>
                  <a:gd name="T23" fmla="*/ 1 h 11"/>
                  <a:gd name="T24" fmla="*/ 1 w 8"/>
                  <a:gd name="T25" fmla="*/ 0 h 11"/>
                  <a:gd name="T26" fmla="*/ 1 w 8"/>
                  <a:gd name="T27" fmla="*/ 0 h 11"/>
                  <a:gd name="T28" fmla="*/ 1 w 8"/>
                  <a:gd name="T29" fmla="*/ 0 h 11"/>
                  <a:gd name="T30" fmla="*/ 0 w 8"/>
                  <a:gd name="T31" fmla="*/ 1 h 11"/>
                  <a:gd name="T32" fmla="*/ 1 w 8"/>
                  <a:gd name="T33" fmla="*/ 1 h 11"/>
                  <a:gd name="T34" fmla="*/ 1 w 8"/>
                  <a:gd name="T35" fmla="*/ 1 h 11"/>
                  <a:gd name="T36" fmla="*/ 0 w 8"/>
                  <a:gd name="T37" fmla="*/ 2 h 11"/>
                  <a:gd name="T38" fmla="*/ 0 w 8"/>
                  <a:gd name="T39" fmla="*/ 3 h 11"/>
                  <a:gd name="T40" fmla="*/ 0 w 8"/>
                  <a:gd name="T41" fmla="*/ 3 h 11"/>
                  <a:gd name="T42" fmla="*/ 0 w 8"/>
                  <a:gd name="T43" fmla="*/ 3 h 11"/>
                  <a:gd name="T44" fmla="*/ 0 w 8"/>
                  <a:gd name="T45" fmla="*/ 4 h 11"/>
                  <a:gd name="T46" fmla="*/ 0 w 8"/>
                  <a:gd name="T47" fmla="*/ 4 h 11"/>
                  <a:gd name="T48" fmla="*/ 1 w 8"/>
                  <a:gd name="T49" fmla="*/ 5 h 11"/>
                  <a:gd name="T50" fmla="*/ 0 w 8"/>
                  <a:gd name="T51" fmla="*/ 4 h 11"/>
                  <a:gd name="T52" fmla="*/ 1 w 8"/>
                  <a:gd name="T53" fmla="*/ 4 h 11"/>
                  <a:gd name="T54" fmla="*/ 1 w 8"/>
                  <a:gd name="T55" fmla="*/ 5 h 11"/>
                  <a:gd name="T56" fmla="*/ 1 w 8"/>
                  <a:gd name="T57" fmla="*/ 4 h 11"/>
                  <a:gd name="T58" fmla="*/ 1 w 8"/>
                  <a:gd name="T59" fmla="*/ 5 h 11"/>
                  <a:gd name="T60" fmla="*/ 1 w 8"/>
                  <a:gd name="T61" fmla="*/ 5 h 11"/>
                  <a:gd name="T62" fmla="*/ 1 w 8"/>
                  <a:gd name="T63" fmla="*/ 5 h 11"/>
                  <a:gd name="T64" fmla="*/ 2 w 8"/>
                  <a:gd name="T65" fmla="*/ 6 h 11"/>
                  <a:gd name="T66" fmla="*/ 2 w 8"/>
                  <a:gd name="T67" fmla="*/ 5 h 11"/>
                  <a:gd name="T68" fmla="*/ 2 w 8"/>
                  <a:gd name="T69" fmla="*/ 5 h 11"/>
                  <a:gd name="T70" fmla="*/ 2 w 8"/>
                  <a:gd name="T71" fmla="*/ 6 h 11"/>
                  <a:gd name="T72" fmla="*/ 3 w 8"/>
                  <a:gd name="T73" fmla="*/ 5 h 11"/>
                  <a:gd name="T74" fmla="*/ 3 w 8"/>
                  <a:gd name="T75" fmla="*/ 5 h 11"/>
                  <a:gd name="T76" fmla="*/ 3 w 8"/>
                  <a:gd name="T77" fmla="*/ 6 h 11"/>
                  <a:gd name="T78" fmla="*/ 4 w 8"/>
                  <a:gd name="T79" fmla="*/ 6 h 11"/>
                  <a:gd name="T80" fmla="*/ 3 w 8"/>
                  <a:gd name="T81" fmla="*/ 7 h 11"/>
                  <a:gd name="T82" fmla="*/ 3 w 8"/>
                  <a:gd name="T83" fmla="*/ 7 h 11"/>
                  <a:gd name="T84" fmla="*/ 4 w 8"/>
                  <a:gd name="T85" fmla="*/ 8 h 11"/>
                  <a:gd name="T86" fmla="*/ 4 w 8"/>
                  <a:gd name="T87" fmla="*/ 8 h 11"/>
                  <a:gd name="T88" fmla="*/ 4 w 8"/>
                  <a:gd name="T89" fmla="*/ 9 h 11"/>
                  <a:gd name="T90" fmla="*/ 4 w 8"/>
                  <a:gd name="T91" fmla="*/ 9 h 11"/>
                  <a:gd name="T92" fmla="*/ 5 w 8"/>
                  <a:gd name="T93" fmla="*/ 9 h 11"/>
                  <a:gd name="T94" fmla="*/ 5 w 8"/>
                  <a:gd name="T95" fmla="*/ 9 h 11"/>
                  <a:gd name="T96" fmla="*/ 5 w 8"/>
                  <a:gd name="T97" fmla="*/ 10 h 11"/>
                  <a:gd name="T98" fmla="*/ 5 w 8"/>
                  <a:gd name="T99" fmla="*/ 11 h 11"/>
                  <a:gd name="T100" fmla="*/ 5 w 8"/>
                  <a:gd name="T101" fmla="*/ 11 h 11"/>
                  <a:gd name="T102" fmla="*/ 5 w 8"/>
                  <a:gd name="T103" fmla="*/ 10 h 11"/>
                  <a:gd name="T104" fmla="*/ 6 w 8"/>
                  <a:gd name="T105" fmla="*/ 10 h 11"/>
                  <a:gd name="T106" fmla="*/ 6 w 8"/>
                  <a:gd name="T107" fmla="*/ 9 h 11"/>
                  <a:gd name="T108" fmla="*/ 6 w 8"/>
                  <a:gd name="T109" fmla="*/ 9 h 11"/>
                  <a:gd name="T110" fmla="*/ 7 w 8"/>
                  <a:gd name="T111" fmla="*/ 9 h 11"/>
                  <a:gd name="T112" fmla="*/ 7 w 8"/>
                  <a:gd name="T113" fmla="*/ 8 h 11"/>
                  <a:gd name="T114" fmla="*/ 8 w 8"/>
                  <a:gd name="T115" fmla="*/ 7 h 11"/>
                  <a:gd name="T116" fmla="*/ 8 w 8"/>
                  <a:gd name="T11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 h="11">
                    <a:moveTo>
                      <a:pt x="7" y="6"/>
                    </a:moveTo>
                    <a:cubicBezTo>
                      <a:pt x="7" y="6"/>
                      <a:pt x="7" y="6"/>
                      <a:pt x="7" y="6"/>
                    </a:cubicBezTo>
                    <a:cubicBezTo>
                      <a:pt x="7" y="6"/>
                      <a:pt x="7" y="6"/>
                      <a:pt x="7" y="6"/>
                    </a:cubicBezTo>
                    <a:cubicBezTo>
                      <a:pt x="7" y="6"/>
                      <a:pt x="7" y="6"/>
                      <a:pt x="7" y="6"/>
                    </a:cubicBezTo>
                    <a:cubicBezTo>
                      <a:pt x="7" y="6"/>
                      <a:pt x="7" y="6"/>
                      <a:pt x="7" y="6"/>
                    </a:cubicBezTo>
                    <a:cubicBezTo>
                      <a:pt x="7" y="5"/>
                      <a:pt x="7" y="5"/>
                      <a:pt x="7" y="5"/>
                    </a:cubicBezTo>
                    <a:cubicBezTo>
                      <a:pt x="7" y="5"/>
                      <a:pt x="7" y="5"/>
                      <a:pt x="7" y="5"/>
                    </a:cubicBezTo>
                    <a:cubicBezTo>
                      <a:pt x="7" y="5"/>
                      <a:pt x="7" y="5"/>
                      <a:pt x="7" y="5"/>
                    </a:cubicBezTo>
                    <a:cubicBezTo>
                      <a:pt x="7" y="5"/>
                      <a:pt x="7" y="5"/>
                      <a:pt x="7" y="5"/>
                    </a:cubicBezTo>
                    <a:cubicBezTo>
                      <a:pt x="7" y="5"/>
                      <a:pt x="7" y="5"/>
                      <a:pt x="7" y="5"/>
                    </a:cubicBezTo>
                    <a:cubicBezTo>
                      <a:pt x="7" y="5"/>
                      <a:pt x="7" y="5"/>
                      <a:pt x="7" y="5"/>
                    </a:cubicBezTo>
                    <a:cubicBezTo>
                      <a:pt x="7" y="5"/>
                      <a:pt x="7"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5" y="5"/>
                      <a:pt x="5" y="5"/>
                      <a:pt x="5" y="5"/>
                    </a:cubicBezTo>
                    <a:cubicBezTo>
                      <a:pt x="5" y="5"/>
                      <a:pt x="5" y="5"/>
                      <a:pt x="5" y="5"/>
                    </a:cubicBezTo>
                    <a:cubicBezTo>
                      <a:pt x="5" y="5"/>
                      <a:pt x="5" y="5"/>
                      <a:pt x="5" y="5"/>
                    </a:cubicBezTo>
                    <a:cubicBezTo>
                      <a:pt x="5" y="5"/>
                      <a:pt x="5" y="5"/>
                      <a:pt x="5" y="5"/>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4" y="4"/>
                      <a:pt x="4" y="4"/>
                      <a:pt x="4" y="4"/>
                    </a:cubicBezTo>
                    <a:cubicBezTo>
                      <a:pt x="4" y="4"/>
                      <a:pt x="4" y="4"/>
                      <a:pt x="4" y="4"/>
                    </a:cubicBezTo>
                    <a:cubicBezTo>
                      <a:pt x="4" y="4"/>
                      <a:pt x="4" y="4"/>
                      <a:pt x="4" y="4"/>
                    </a:cubicBezTo>
                    <a:cubicBezTo>
                      <a:pt x="4" y="3"/>
                      <a:pt x="4" y="3"/>
                      <a:pt x="4"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2"/>
                    </a:cubicBezTo>
                    <a:cubicBezTo>
                      <a:pt x="2" y="2"/>
                      <a:pt x="2" y="2"/>
                      <a:pt x="2" y="2"/>
                    </a:cubicBezTo>
                    <a:cubicBezTo>
                      <a:pt x="2" y="2"/>
                      <a:pt x="2" y="2"/>
                      <a:pt x="2" y="2"/>
                    </a:cubicBezTo>
                    <a:cubicBezTo>
                      <a:pt x="2" y="2"/>
                      <a:pt x="2" y="2"/>
                      <a:pt x="2" y="2"/>
                    </a:cubicBezTo>
                    <a:cubicBezTo>
                      <a:pt x="2" y="2"/>
                      <a:pt x="2" y="2"/>
                      <a:pt x="2" y="2"/>
                    </a:cubicBezTo>
                    <a:cubicBezTo>
                      <a:pt x="2" y="1"/>
                      <a:pt x="2" y="1"/>
                      <a:pt x="2" y="1"/>
                    </a:cubicBezTo>
                    <a:cubicBezTo>
                      <a:pt x="2" y="1"/>
                      <a:pt x="2" y="1"/>
                      <a:pt x="2" y="1"/>
                    </a:cubicBezTo>
                    <a:cubicBezTo>
                      <a:pt x="2" y="1"/>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5"/>
                      <a:pt x="0" y="5"/>
                      <a:pt x="0" y="5"/>
                    </a:cubicBezTo>
                    <a:cubicBezTo>
                      <a:pt x="0" y="5"/>
                      <a:pt x="0" y="5"/>
                      <a:pt x="0" y="5"/>
                    </a:cubicBezTo>
                    <a:cubicBezTo>
                      <a:pt x="0" y="5"/>
                      <a:pt x="0" y="5"/>
                      <a:pt x="0" y="5"/>
                    </a:cubicBezTo>
                    <a:cubicBezTo>
                      <a:pt x="0" y="5"/>
                      <a:pt x="0" y="5"/>
                      <a:pt x="0" y="5"/>
                    </a:cubicBezTo>
                    <a:cubicBezTo>
                      <a:pt x="1" y="5"/>
                      <a:pt x="1" y="5"/>
                      <a:pt x="1" y="5"/>
                    </a:cubicBezTo>
                    <a:cubicBezTo>
                      <a:pt x="1" y="5"/>
                      <a:pt x="1" y="5"/>
                      <a:pt x="1" y="5"/>
                    </a:cubicBezTo>
                    <a:cubicBezTo>
                      <a:pt x="1" y="5"/>
                      <a:pt x="1" y="5"/>
                      <a:pt x="1" y="5"/>
                    </a:cubicBezTo>
                    <a:cubicBezTo>
                      <a:pt x="1" y="4"/>
                      <a:pt x="1" y="4"/>
                      <a:pt x="1" y="4"/>
                    </a:cubicBezTo>
                    <a:cubicBezTo>
                      <a:pt x="1" y="4"/>
                      <a:pt x="1" y="4"/>
                      <a:pt x="1"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1" y="4"/>
                      <a:pt x="1" y="4"/>
                      <a:pt x="1" y="4"/>
                    </a:cubicBezTo>
                    <a:cubicBezTo>
                      <a:pt x="1" y="4"/>
                      <a:pt x="1" y="4"/>
                      <a:pt x="1" y="4"/>
                    </a:cubicBezTo>
                    <a:cubicBezTo>
                      <a:pt x="1" y="4"/>
                      <a:pt x="1" y="4"/>
                      <a:pt x="1" y="4"/>
                    </a:cubicBezTo>
                    <a:cubicBezTo>
                      <a:pt x="1" y="4"/>
                      <a:pt x="1" y="4"/>
                      <a:pt x="1" y="4"/>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4"/>
                      <a:pt x="1" y="4"/>
                    </a:cubicBezTo>
                    <a:cubicBezTo>
                      <a:pt x="1" y="4"/>
                      <a:pt x="1" y="4"/>
                      <a:pt x="1" y="4"/>
                    </a:cubicBezTo>
                    <a:cubicBezTo>
                      <a:pt x="1" y="4"/>
                      <a:pt x="1" y="4"/>
                      <a:pt x="1" y="4"/>
                    </a:cubicBezTo>
                    <a:cubicBezTo>
                      <a:pt x="1" y="4"/>
                      <a:pt x="1" y="4"/>
                      <a:pt x="1" y="4"/>
                    </a:cubicBezTo>
                    <a:cubicBezTo>
                      <a:pt x="1" y="4"/>
                      <a:pt x="1" y="4"/>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2" y="5"/>
                      <a:pt x="2" y="5"/>
                      <a:pt x="2" y="5"/>
                    </a:cubicBezTo>
                    <a:cubicBezTo>
                      <a:pt x="2" y="6"/>
                      <a:pt x="2" y="6"/>
                      <a:pt x="2" y="6"/>
                    </a:cubicBezTo>
                    <a:cubicBezTo>
                      <a:pt x="2" y="6"/>
                      <a:pt x="2" y="6"/>
                      <a:pt x="2" y="6"/>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6"/>
                      <a:pt x="3" y="6"/>
                      <a:pt x="3" y="6"/>
                    </a:cubicBezTo>
                    <a:cubicBezTo>
                      <a:pt x="3" y="6"/>
                      <a:pt x="3" y="6"/>
                      <a:pt x="3" y="6"/>
                    </a:cubicBezTo>
                    <a:cubicBezTo>
                      <a:pt x="3" y="6"/>
                      <a:pt x="3" y="6"/>
                      <a:pt x="3" y="6"/>
                    </a:cubicBezTo>
                    <a:cubicBezTo>
                      <a:pt x="3" y="6"/>
                      <a:pt x="3" y="6"/>
                      <a:pt x="4" y="6"/>
                    </a:cubicBezTo>
                    <a:cubicBezTo>
                      <a:pt x="4" y="6"/>
                      <a:pt x="4" y="6"/>
                      <a:pt x="4" y="6"/>
                    </a:cubicBezTo>
                    <a:cubicBezTo>
                      <a:pt x="4" y="6"/>
                      <a:pt x="4" y="6"/>
                      <a:pt x="4" y="6"/>
                    </a:cubicBezTo>
                    <a:cubicBezTo>
                      <a:pt x="4" y="6"/>
                      <a:pt x="4" y="6"/>
                      <a:pt x="4" y="6"/>
                    </a:cubicBezTo>
                    <a:cubicBezTo>
                      <a:pt x="4" y="6"/>
                      <a:pt x="4" y="6"/>
                      <a:pt x="4" y="6"/>
                    </a:cubicBezTo>
                    <a:cubicBezTo>
                      <a:pt x="4" y="6"/>
                      <a:pt x="4" y="6"/>
                      <a:pt x="4" y="6"/>
                    </a:cubicBezTo>
                    <a:cubicBezTo>
                      <a:pt x="4" y="6"/>
                      <a:pt x="4" y="6"/>
                      <a:pt x="4" y="6"/>
                    </a:cubicBezTo>
                    <a:cubicBezTo>
                      <a:pt x="4" y="6"/>
                      <a:pt x="4" y="6"/>
                      <a:pt x="4" y="6"/>
                    </a:cubicBezTo>
                    <a:cubicBezTo>
                      <a:pt x="4" y="6"/>
                      <a:pt x="4" y="6"/>
                      <a:pt x="4" y="6"/>
                    </a:cubicBezTo>
                    <a:cubicBezTo>
                      <a:pt x="4" y="6"/>
                      <a:pt x="4" y="6"/>
                      <a:pt x="4" y="6"/>
                    </a:cubicBezTo>
                    <a:cubicBezTo>
                      <a:pt x="4" y="6"/>
                      <a:pt x="4" y="7"/>
                      <a:pt x="4" y="7"/>
                    </a:cubicBezTo>
                    <a:cubicBezTo>
                      <a:pt x="4" y="7"/>
                      <a:pt x="4"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8"/>
                      <a:pt x="3" y="8"/>
                      <a:pt x="3" y="8"/>
                    </a:cubicBezTo>
                    <a:cubicBezTo>
                      <a:pt x="3" y="8"/>
                      <a:pt x="3" y="8"/>
                      <a:pt x="3" y="8"/>
                    </a:cubicBezTo>
                    <a:cubicBezTo>
                      <a:pt x="3" y="8"/>
                      <a:pt x="3" y="8"/>
                      <a:pt x="4" y="8"/>
                    </a:cubicBezTo>
                    <a:cubicBezTo>
                      <a:pt x="4" y="8"/>
                      <a:pt x="4" y="8"/>
                      <a:pt x="4" y="8"/>
                    </a:cubicBezTo>
                    <a:cubicBezTo>
                      <a:pt x="4" y="8"/>
                      <a:pt x="4" y="8"/>
                      <a:pt x="4" y="8"/>
                    </a:cubicBezTo>
                    <a:cubicBezTo>
                      <a:pt x="4" y="8"/>
                      <a:pt x="4" y="8"/>
                      <a:pt x="4" y="8"/>
                    </a:cubicBezTo>
                    <a:cubicBezTo>
                      <a:pt x="4" y="8"/>
                      <a:pt x="4" y="8"/>
                      <a:pt x="4" y="8"/>
                    </a:cubicBezTo>
                    <a:cubicBezTo>
                      <a:pt x="4" y="8"/>
                      <a:pt x="4" y="8"/>
                      <a:pt x="4" y="8"/>
                    </a:cubicBezTo>
                    <a:cubicBezTo>
                      <a:pt x="4" y="8"/>
                      <a:pt x="4" y="8"/>
                      <a:pt x="4" y="8"/>
                    </a:cubicBezTo>
                    <a:cubicBezTo>
                      <a:pt x="4" y="8"/>
                      <a:pt x="4" y="8"/>
                      <a:pt x="4" y="8"/>
                    </a:cubicBezTo>
                    <a:cubicBezTo>
                      <a:pt x="4" y="8"/>
                      <a:pt x="4" y="8"/>
                      <a:pt x="4" y="8"/>
                    </a:cubicBezTo>
                    <a:cubicBezTo>
                      <a:pt x="4" y="8"/>
                      <a:pt x="4" y="8"/>
                      <a:pt x="4" y="8"/>
                    </a:cubicBezTo>
                    <a:cubicBezTo>
                      <a:pt x="4" y="8"/>
                      <a:pt x="4" y="8"/>
                      <a:pt x="4" y="8"/>
                    </a:cubicBezTo>
                    <a:cubicBezTo>
                      <a:pt x="4" y="8"/>
                      <a:pt x="4" y="8"/>
                      <a:pt x="4" y="8"/>
                    </a:cubicBezTo>
                    <a:cubicBezTo>
                      <a:pt x="4" y="8"/>
                      <a:pt x="4" y="8"/>
                      <a:pt x="4" y="8"/>
                    </a:cubicBezTo>
                    <a:cubicBezTo>
                      <a:pt x="4" y="9"/>
                      <a:pt x="4" y="9"/>
                      <a:pt x="4" y="9"/>
                    </a:cubicBezTo>
                    <a:cubicBezTo>
                      <a:pt x="4" y="9"/>
                      <a:pt x="4" y="9"/>
                      <a:pt x="4" y="9"/>
                    </a:cubicBezTo>
                    <a:cubicBezTo>
                      <a:pt x="4" y="9"/>
                      <a:pt x="4" y="9"/>
                      <a:pt x="4" y="9"/>
                    </a:cubicBezTo>
                    <a:cubicBezTo>
                      <a:pt x="4" y="9"/>
                      <a:pt x="4" y="9"/>
                      <a:pt x="4" y="9"/>
                    </a:cubicBezTo>
                    <a:cubicBezTo>
                      <a:pt x="4" y="9"/>
                      <a:pt x="4" y="9"/>
                      <a:pt x="4" y="9"/>
                    </a:cubicBezTo>
                    <a:cubicBezTo>
                      <a:pt x="4" y="9"/>
                      <a:pt x="4" y="9"/>
                      <a:pt x="4" y="9"/>
                    </a:cubicBezTo>
                    <a:cubicBezTo>
                      <a:pt x="4" y="9"/>
                      <a:pt x="4" y="9"/>
                      <a:pt x="4" y="9"/>
                    </a:cubicBezTo>
                    <a:cubicBezTo>
                      <a:pt x="4" y="9"/>
                      <a:pt x="4" y="9"/>
                      <a:pt x="4" y="9"/>
                    </a:cubicBezTo>
                    <a:cubicBezTo>
                      <a:pt x="5" y="9"/>
                      <a:pt x="5" y="9"/>
                      <a:pt x="5" y="9"/>
                    </a:cubicBezTo>
                    <a:cubicBezTo>
                      <a:pt x="5" y="9"/>
                      <a:pt x="5" y="9"/>
                      <a:pt x="5" y="9"/>
                    </a:cubicBezTo>
                    <a:cubicBezTo>
                      <a:pt x="5" y="9"/>
                      <a:pt x="5" y="9"/>
                      <a:pt x="5" y="9"/>
                    </a:cubicBezTo>
                    <a:cubicBezTo>
                      <a:pt x="5" y="9"/>
                      <a:pt x="5" y="9"/>
                      <a:pt x="5" y="9"/>
                    </a:cubicBezTo>
                    <a:cubicBezTo>
                      <a:pt x="5" y="9"/>
                      <a:pt x="5" y="9"/>
                      <a:pt x="5" y="9"/>
                    </a:cubicBezTo>
                    <a:cubicBezTo>
                      <a:pt x="5" y="9"/>
                      <a:pt x="5" y="9"/>
                      <a:pt x="5" y="9"/>
                    </a:cubicBezTo>
                    <a:cubicBezTo>
                      <a:pt x="5" y="9"/>
                      <a:pt x="5" y="9"/>
                      <a:pt x="5" y="9"/>
                    </a:cubicBezTo>
                    <a:cubicBezTo>
                      <a:pt x="5" y="9"/>
                      <a:pt x="5" y="8"/>
                      <a:pt x="5" y="8"/>
                    </a:cubicBezTo>
                    <a:cubicBezTo>
                      <a:pt x="5" y="8"/>
                      <a:pt x="5" y="8"/>
                      <a:pt x="5" y="8"/>
                    </a:cubicBezTo>
                    <a:cubicBezTo>
                      <a:pt x="5" y="9"/>
                      <a:pt x="5" y="9"/>
                      <a:pt x="5" y="9"/>
                    </a:cubicBezTo>
                    <a:cubicBezTo>
                      <a:pt x="5" y="9"/>
                      <a:pt x="5" y="9"/>
                      <a:pt x="5" y="9"/>
                    </a:cubicBezTo>
                    <a:cubicBezTo>
                      <a:pt x="5" y="10"/>
                      <a:pt x="5" y="10"/>
                      <a:pt x="5" y="10"/>
                    </a:cubicBezTo>
                    <a:cubicBezTo>
                      <a:pt x="5" y="10"/>
                      <a:pt x="5" y="10"/>
                      <a:pt x="5" y="10"/>
                    </a:cubicBezTo>
                    <a:cubicBezTo>
                      <a:pt x="5" y="10"/>
                      <a:pt x="5" y="10"/>
                      <a:pt x="5" y="10"/>
                    </a:cubicBezTo>
                    <a:cubicBezTo>
                      <a:pt x="5" y="10"/>
                      <a:pt x="5" y="10"/>
                      <a:pt x="5" y="10"/>
                    </a:cubicBezTo>
                    <a:cubicBezTo>
                      <a:pt x="5" y="10"/>
                      <a:pt x="5" y="10"/>
                      <a:pt x="5" y="10"/>
                    </a:cubicBezTo>
                    <a:cubicBezTo>
                      <a:pt x="5" y="10"/>
                      <a:pt x="5" y="10"/>
                      <a:pt x="5" y="10"/>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1"/>
                    </a:cubicBezTo>
                    <a:cubicBezTo>
                      <a:pt x="5" y="11"/>
                      <a:pt x="5" y="11"/>
                      <a:pt x="5" y="10"/>
                    </a:cubicBezTo>
                    <a:cubicBezTo>
                      <a:pt x="5" y="10"/>
                      <a:pt x="5" y="10"/>
                      <a:pt x="5" y="10"/>
                    </a:cubicBezTo>
                    <a:cubicBezTo>
                      <a:pt x="5" y="10"/>
                      <a:pt x="5" y="10"/>
                      <a:pt x="5" y="10"/>
                    </a:cubicBezTo>
                    <a:cubicBezTo>
                      <a:pt x="5" y="10"/>
                      <a:pt x="5" y="10"/>
                      <a:pt x="5" y="10"/>
                    </a:cubicBezTo>
                    <a:cubicBezTo>
                      <a:pt x="6" y="10"/>
                      <a:pt x="6" y="10"/>
                      <a:pt x="6" y="10"/>
                    </a:cubicBezTo>
                    <a:cubicBezTo>
                      <a:pt x="6" y="10"/>
                      <a:pt x="6" y="10"/>
                      <a:pt x="6" y="10"/>
                    </a:cubicBezTo>
                    <a:cubicBezTo>
                      <a:pt x="6" y="10"/>
                      <a:pt x="6" y="10"/>
                      <a:pt x="6" y="10"/>
                    </a:cubicBezTo>
                    <a:cubicBezTo>
                      <a:pt x="6" y="10"/>
                      <a:pt x="6" y="10"/>
                      <a:pt x="6" y="10"/>
                    </a:cubicBezTo>
                    <a:cubicBezTo>
                      <a:pt x="6" y="10"/>
                      <a:pt x="6" y="10"/>
                      <a:pt x="6" y="10"/>
                    </a:cubicBezTo>
                    <a:cubicBezTo>
                      <a:pt x="6" y="10"/>
                      <a:pt x="6" y="10"/>
                      <a:pt x="6" y="10"/>
                    </a:cubicBezTo>
                    <a:cubicBezTo>
                      <a:pt x="6" y="9"/>
                      <a:pt x="6" y="9"/>
                      <a:pt x="6" y="9"/>
                    </a:cubicBezTo>
                    <a:cubicBezTo>
                      <a:pt x="6" y="9"/>
                      <a:pt x="6" y="9"/>
                      <a:pt x="6" y="9"/>
                    </a:cubicBezTo>
                    <a:cubicBezTo>
                      <a:pt x="6" y="9"/>
                      <a:pt x="6" y="9"/>
                      <a:pt x="6" y="9"/>
                    </a:cubicBezTo>
                    <a:cubicBezTo>
                      <a:pt x="6" y="9"/>
                      <a:pt x="6" y="9"/>
                      <a:pt x="6" y="9"/>
                    </a:cubicBezTo>
                    <a:cubicBezTo>
                      <a:pt x="6" y="9"/>
                      <a:pt x="6" y="9"/>
                      <a:pt x="6" y="9"/>
                    </a:cubicBezTo>
                    <a:cubicBezTo>
                      <a:pt x="6" y="9"/>
                      <a:pt x="6" y="9"/>
                      <a:pt x="6" y="9"/>
                    </a:cubicBezTo>
                    <a:cubicBezTo>
                      <a:pt x="6" y="9"/>
                      <a:pt x="6" y="9"/>
                      <a:pt x="6" y="9"/>
                    </a:cubicBezTo>
                    <a:cubicBezTo>
                      <a:pt x="6" y="9"/>
                      <a:pt x="6" y="9"/>
                      <a:pt x="6" y="9"/>
                    </a:cubicBezTo>
                    <a:cubicBezTo>
                      <a:pt x="6" y="9"/>
                      <a:pt x="6" y="9"/>
                      <a:pt x="6" y="9"/>
                    </a:cubicBezTo>
                    <a:cubicBezTo>
                      <a:pt x="6" y="9"/>
                      <a:pt x="6" y="9"/>
                      <a:pt x="6"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8"/>
                      <a:pt x="7" y="8"/>
                      <a:pt x="7" y="8"/>
                    </a:cubicBezTo>
                    <a:cubicBezTo>
                      <a:pt x="7" y="8"/>
                      <a:pt x="7" y="8"/>
                      <a:pt x="7" y="8"/>
                    </a:cubicBezTo>
                    <a:cubicBezTo>
                      <a:pt x="7" y="8"/>
                      <a:pt x="7" y="8"/>
                      <a:pt x="7" y="8"/>
                    </a:cubicBezTo>
                    <a:cubicBezTo>
                      <a:pt x="7" y="8"/>
                      <a:pt x="7" y="8"/>
                      <a:pt x="7" y="8"/>
                    </a:cubicBezTo>
                    <a:cubicBezTo>
                      <a:pt x="7" y="8"/>
                      <a:pt x="7" y="8"/>
                      <a:pt x="7" y="8"/>
                    </a:cubicBezTo>
                    <a:cubicBezTo>
                      <a:pt x="7" y="8"/>
                      <a:pt x="7" y="8"/>
                      <a:pt x="7" y="8"/>
                    </a:cubicBezTo>
                    <a:cubicBezTo>
                      <a:pt x="7" y="8"/>
                      <a:pt x="7" y="8"/>
                      <a:pt x="7" y="8"/>
                    </a:cubicBezTo>
                    <a:cubicBezTo>
                      <a:pt x="7" y="8"/>
                      <a:pt x="7" y="8"/>
                      <a:pt x="7" y="8"/>
                    </a:cubicBezTo>
                    <a:cubicBezTo>
                      <a:pt x="8" y="8"/>
                      <a:pt x="8" y="8"/>
                      <a:pt x="8" y="8"/>
                    </a:cubicBezTo>
                    <a:cubicBezTo>
                      <a:pt x="8" y="8"/>
                      <a:pt x="8" y="8"/>
                      <a:pt x="8" y="8"/>
                    </a:cubicBezTo>
                    <a:cubicBezTo>
                      <a:pt x="8" y="8"/>
                      <a:pt x="8" y="8"/>
                      <a:pt x="8" y="8"/>
                    </a:cubicBezTo>
                    <a:cubicBezTo>
                      <a:pt x="8" y="7"/>
                      <a:pt x="8" y="7"/>
                      <a:pt x="8" y="7"/>
                    </a:cubicBezTo>
                    <a:cubicBezTo>
                      <a:pt x="8" y="7"/>
                      <a:pt x="8" y="7"/>
                      <a:pt x="8" y="7"/>
                    </a:cubicBezTo>
                    <a:cubicBezTo>
                      <a:pt x="8" y="7"/>
                      <a:pt x="8" y="7"/>
                      <a:pt x="8" y="7"/>
                    </a:cubicBezTo>
                    <a:cubicBezTo>
                      <a:pt x="8" y="7"/>
                      <a:pt x="8" y="7"/>
                      <a:pt x="8" y="7"/>
                    </a:cubicBezTo>
                    <a:cubicBezTo>
                      <a:pt x="8" y="7"/>
                      <a:pt x="8" y="7"/>
                      <a:pt x="8" y="7"/>
                    </a:cubicBezTo>
                    <a:cubicBezTo>
                      <a:pt x="8" y="7"/>
                      <a:pt x="8" y="7"/>
                      <a:pt x="8" y="7"/>
                    </a:cubicBezTo>
                    <a:cubicBezTo>
                      <a:pt x="8" y="6"/>
                      <a:pt x="8" y="6"/>
                      <a:pt x="8" y="6"/>
                    </a:cubicBezTo>
                    <a:cubicBezTo>
                      <a:pt x="8" y="6"/>
                      <a:pt x="8" y="6"/>
                      <a:pt x="8" y="6"/>
                    </a:cubicBezTo>
                    <a:cubicBezTo>
                      <a:pt x="8" y="7"/>
                      <a:pt x="8" y="7"/>
                      <a:pt x="8" y="7"/>
                    </a:cubicBezTo>
                    <a:cubicBezTo>
                      <a:pt x="7" y="7"/>
                      <a:pt x="7" y="7"/>
                      <a:pt x="7" y="7"/>
                    </a:cubicBezTo>
                    <a:cubicBezTo>
                      <a:pt x="7" y="6"/>
                      <a:pt x="7" y="6"/>
                      <a:pt x="7" y="6"/>
                    </a:cubicBezTo>
                    <a:cubicBezTo>
                      <a:pt x="7" y="6"/>
                      <a:pt x="7" y="6"/>
                      <a:pt x="7" y="6"/>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3" name="Freeform 71">
                <a:extLst>
                  <a:ext uri="{FF2B5EF4-FFF2-40B4-BE49-F238E27FC236}">
                    <a16:creationId xmlns:a16="http://schemas.microsoft.com/office/drawing/2014/main" id="{351F5945-72C6-4CBA-B324-55D1B145C087}"/>
                  </a:ext>
                </a:extLst>
              </p:cNvPr>
              <p:cNvSpPr>
                <a:spLocks/>
              </p:cNvSpPr>
              <p:nvPr/>
            </p:nvSpPr>
            <p:spPr bwMode="auto">
              <a:xfrm>
                <a:off x="5595938" y="2852738"/>
                <a:ext cx="52388" cy="52387"/>
              </a:xfrm>
              <a:custGeom>
                <a:avLst/>
                <a:gdLst>
                  <a:gd name="T0" fmla="*/ 1 w 5"/>
                  <a:gd name="T1" fmla="*/ 4 h 5"/>
                  <a:gd name="T2" fmla="*/ 1 w 5"/>
                  <a:gd name="T3" fmla="*/ 4 h 5"/>
                  <a:gd name="T4" fmla="*/ 1 w 5"/>
                  <a:gd name="T5" fmla="*/ 4 h 5"/>
                  <a:gd name="T6" fmla="*/ 1 w 5"/>
                  <a:gd name="T7" fmla="*/ 5 h 5"/>
                  <a:gd name="T8" fmla="*/ 1 w 5"/>
                  <a:gd name="T9" fmla="*/ 5 h 5"/>
                  <a:gd name="T10" fmla="*/ 2 w 5"/>
                  <a:gd name="T11" fmla="*/ 5 h 5"/>
                  <a:gd name="T12" fmla="*/ 2 w 5"/>
                  <a:gd name="T13" fmla="*/ 5 h 5"/>
                  <a:gd name="T14" fmla="*/ 2 w 5"/>
                  <a:gd name="T15" fmla="*/ 5 h 5"/>
                  <a:gd name="T16" fmla="*/ 2 w 5"/>
                  <a:gd name="T17" fmla="*/ 5 h 5"/>
                  <a:gd name="T18" fmla="*/ 3 w 5"/>
                  <a:gd name="T19" fmla="*/ 5 h 5"/>
                  <a:gd name="T20" fmla="*/ 3 w 5"/>
                  <a:gd name="T21" fmla="*/ 5 h 5"/>
                  <a:gd name="T22" fmla="*/ 3 w 5"/>
                  <a:gd name="T23" fmla="*/ 5 h 5"/>
                  <a:gd name="T24" fmla="*/ 4 w 5"/>
                  <a:gd name="T25" fmla="*/ 5 h 5"/>
                  <a:gd name="T26" fmla="*/ 4 w 5"/>
                  <a:gd name="T27" fmla="*/ 5 h 5"/>
                  <a:gd name="T28" fmla="*/ 4 w 5"/>
                  <a:gd name="T29" fmla="*/ 4 h 5"/>
                  <a:gd name="T30" fmla="*/ 4 w 5"/>
                  <a:gd name="T31" fmla="*/ 4 h 5"/>
                  <a:gd name="T32" fmla="*/ 5 w 5"/>
                  <a:gd name="T33" fmla="*/ 4 h 5"/>
                  <a:gd name="T34" fmla="*/ 5 w 5"/>
                  <a:gd name="T35" fmla="*/ 4 h 5"/>
                  <a:gd name="T36" fmla="*/ 4 w 5"/>
                  <a:gd name="T37" fmla="*/ 4 h 5"/>
                  <a:gd name="T38" fmla="*/ 4 w 5"/>
                  <a:gd name="T39" fmla="*/ 4 h 5"/>
                  <a:gd name="T40" fmla="*/ 3 w 5"/>
                  <a:gd name="T41" fmla="*/ 4 h 5"/>
                  <a:gd name="T42" fmla="*/ 3 w 5"/>
                  <a:gd name="T43" fmla="*/ 4 h 5"/>
                  <a:gd name="T44" fmla="*/ 2 w 5"/>
                  <a:gd name="T45" fmla="*/ 4 h 5"/>
                  <a:gd name="T46" fmla="*/ 2 w 5"/>
                  <a:gd name="T47" fmla="*/ 4 h 5"/>
                  <a:gd name="T48" fmla="*/ 2 w 5"/>
                  <a:gd name="T49" fmla="*/ 3 h 5"/>
                  <a:gd name="T50" fmla="*/ 2 w 5"/>
                  <a:gd name="T51" fmla="*/ 3 h 5"/>
                  <a:gd name="T52" fmla="*/ 1 w 5"/>
                  <a:gd name="T53" fmla="*/ 3 h 5"/>
                  <a:gd name="T54" fmla="*/ 1 w 5"/>
                  <a:gd name="T55" fmla="*/ 3 h 5"/>
                  <a:gd name="T56" fmla="*/ 1 w 5"/>
                  <a:gd name="T57" fmla="*/ 2 h 5"/>
                  <a:gd name="T58" fmla="*/ 1 w 5"/>
                  <a:gd name="T59" fmla="*/ 2 h 5"/>
                  <a:gd name="T60" fmla="*/ 1 w 5"/>
                  <a:gd name="T61" fmla="*/ 2 h 5"/>
                  <a:gd name="T62" fmla="*/ 1 w 5"/>
                  <a:gd name="T63" fmla="*/ 2 h 5"/>
                  <a:gd name="T64" fmla="*/ 1 w 5"/>
                  <a:gd name="T65" fmla="*/ 2 h 5"/>
                  <a:gd name="T66" fmla="*/ 1 w 5"/>
                  <a:gd name="T67" fmla="*/ 1 h 5"/>
                  <a:gd name="T68" fmla="*/ 1 w 5"/>
                  <a:gd name="T69" fmla="*/ 1 h 5"/>
                  <a:gd name="T70" fmla="*/ 2 w 5"/>
                  <a:gd name="T71" fmla="*/ 1 h 5"/>
                  <a:gd name="T72" fmla="*/ 2 w 5"/>
                  <a:gd name="T73" fmla="*/ 0 h 5"/>
                  <a:gd name="T74" fmla="*/ 1 w 5"/>
                  <a:gd name="T75" fmla="*/ 0 h 5"/>
                  <a:gd name="T76" fmla="*/ 1 w 5"/>
                  <a:gd name="T77" fmla="*/ 0 h 5"/>
                  <a:gd name="T78" fmla="*/ 0 w 5"/>
                  <a:gd name="T79" fmla="*/ 0 h 5"/>
                  <a:gd name="T80" fmla="*/ 0 w 5"/>
                  <a:gd name="T81" fmla="*/ 1 h 5"/>
                  <a:gd name="T82" fmla="*/ 1 w 5"/>
                  <a:gd name="T83" fmla="*/ 1 h 5"/>
                  <a:gd name="T84" fmla="*/ 1 w 5"/>
                  <a:gd name="T85" fmla="*/ 1 h 5"/>
                  <a:gd name="T86" fmla="*/ 0 w 5"/>
                  <a:gd name="T87" fmla="*/ 1 h 5"/>
                  <a:gd name="T88" fmla="*/ 0 w 5"/>
                  <a:gd name="T89" fmla="*/ 2 h 5"/>
                  <a:gd name="T90" fmla="*/ 0 w 5"/>
                  <a:gd name="T91" fmla="*/ 2 h 5"/>
                  <a:gd name="T92" fmla="*/ 0 w 5"/>
                  <a:gd name="T93" fmla="*/ 2 h 5"/>
                  <a:gd name="T94" fmla="*/ 0 w 5"/>
                  <a:gd name="T95" fmla="*/ 2 h 5"/>
                  <a:gd name="T96" fmla="*/ 0 w 5"/>
                  <a:gd name="T97" fmla="*/ 2 h 5"/>
                  <a:gd name="T98" fmla="*/ 0 w 5"/>
                  <a:gd name="T99" fmla="*/ 2 h 5"/>
                  <a:gd name="T100" fmla="*/ 0 w 5"/>
                  <a:gd name="T101" fmla="*/ 3 h 5"/>
                  <a:gd name="T102" fmla="*/ 0 w 5"/>
                  <a:gd name="T103" fmla="*/ 3 h 5"/>
                  <a:gd name="T104" fmla="*/ 0 w 5"/>
                  <a:gd name="T105" fmla="*/ 3 h 5"/>
                  <a:gd name="T106" fmla="*/ 0 w 5"/>
                  <a:gd name="T107" fmla="*/ 3 h 5"/>
                  <a:gd name="T108" fmla="*/ 0 w 5"/>
                  <a:gd name="T109" fmla="*/ 4 h 5"/>
                  <a:gd name="T110" fmla="*/ 0 w 5"/>
                  <a:gd name="T111" fmla="*/ 4 h 5"/>
                  <a:gd name="T112" fmla="*/ 1 w 5"/>
                  <a:gd name="T113" fmla="*/ 4 h 5"/>
                  <a:gd name="T114" fmla="*/ 1 w 5"/>
                  <a:gd name="T115"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 h="5">
                    <a:moveTo>
                      <a:pt x="1" y="4"/>
                    </a:move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4"/>
                      <a:pt x="2" y="4"/>
                      <a:pt x="2" y="4"/>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2" y="1"/>
                      <a:pt x="2" y="1"/>
                      <a:pt x="2" y="1"/>
                    </a:cubicBezTo>
                    <a:cubicBezTo>
                      <a:pt x="2" y="1"/>
                      <a:pt x="2" y="1"/>
                      <a:pt x="2" y="1"/>
                    </a:cubicBezTo>
                    <a:cubicBezTo>
                      <a:pt x="2" y="1"/>
                      <a:pt x="2" y="1"/>
                      <a:pt x="1"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4" name="Freeform 72">
                <a:extLst>
                  <a:ext uri="{FF2B5EF4-FFF2-40B4-BE49-F238E27FC236}">
                    <a16:creationId xmlns:a16="http://schemas.microsoft.com/office/drawing/2014/main" id="{CC02FB14-55E2-4520-8213-1870DADF6B4C}"/>
                  </a:ext>
                </a:extLst>
              </p:cNvPr>
              <p:cNvSpPr>
                <a:spLocks/>
              </p:cNvSpPr>
              <p:nvPr/>
            </p:nvSpPr>
            <p:spPr bwMode="auto">
              <a:xfrm>
                <a:off x="5510213" y="2990850"/>
                <a:ext cx="0" cy="9525"/>
              </a:xfrm>
              <a:custGeom>
                <a:avLst/>
                <a:gdLst>
                  <a:gd name="T0" fmla="*/ 0 h 1"/>
                  <a:gd name="T1" fmla="*/ 0 h 1"/>
                  <a:gd name="T2" fmla="*/ 0 h 1"/>
                  <a:gd name="T3" fmla="*/ 0 h 1"/>
                  <a:gd name="T4" fmla="*/ 1 h 1"/>
                  <a:gd name="T5" fmla="*/ 1 h 1"/>
                  <a:gd name="T6" fmla="*/ 1 h 1"/>
                  <a:gd name="T7" fmla="*/ 1 h 1"/>
                  <a:gd name="T8" fmla="*/ 0 h 1"/>
                  <a:gd name="T9" fmla="*/ 0 h 1"/>
                  <a:gd name="T10" fmla="*/ 0 h 1"/>
                  <a:gd name="T11" fmla="*/ 0 h 1"/>
                  <a:gd name="T12"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5" name="Freeform 73">
                <a:extLst>
                  <a:ext uri="{FF2B5EF4-FFF2-40B4-BE49-F238E27FC236}">
                    <a16:creationId xmlns:a16="http://schemas.microsoft.com/office/drawing/2014/main" id="{A52167C5-309B-442B-9AA8-2290939C052B}"/>
                  </a:ext>
                </a:extLst>
              </p:cNvPr>
              <p:cNvSpPr>
                <a:spLocks noEditPoints="1"/>
              </p:cNvSpPr>
              <p:nvPr/>
            </p:nvSpPr>
            <p:spPr bwMode="auto">
              <a:xfrm>
                <a:off x="5275263" y="3011488"/>
                <a:ext cx="128588" cy="317500"/>
              </a:xfrm>
              <a:custGeom>
                <a:avLst/>
                <a:gdLst>
                  <a:gd name="T0" fmla="*/ 2 w 12"/>
                  <a:gd name="T1" fmla="*/ 9 h 30"/>
                  <a:gd name="T2" fmla="*/ 0 w 12"/>
                  <a:gd name="T3" fmla="*/ 11 h 30"/>
                  <a:gd name="T4" fmla="*/ 0 w 12"/>
                  <a:gd name="T5" fmla="*/ 12 h 30"/>
                  <a:gd name="T6" fmla="*/ 0 w 12"/>
                  <a:gd name="T7" fmla="*/ 13 h 30"/>
                  <a:gd name="T8" fmla="*/ 0 w 12"/>
                  <a:gd name="T9" fmla="*/ 13 h 30"/>
                  <a:gd name="T10" fmla="*/ 1 w 12"/>
                  <a:gd name="T11" fmla="*/ 13 h 30"/>
                  <a:gd name="T12" fmla="*/ 2 w 12"/>
                  <a:gd name="T13" fmla="*/ 13 h 30"/>
                  <a:gd name="T14" fmla="*/ 2 w 12"/>
                  <a:gd name="T15" fmla="*/ 13 h 30"/>
                  <a:gd name="T16" fmla="*/ 2 w 12"/>
                  <a:gd name="T17" fmla="*/ 15 h 30"/>
                  <a:gd name="T18" fmla="*/ 2 w 12"/>
                  <a:gd name="T19" fmla="*/ 16 h 30"/>
                  <a:gd name="T20" fmla="*/ 3 w 12"/>
                  <a:gd name="T21" fmla="*/ 16 h 30"/>
                  <a:gd name="T22" fmla="*/ 3 w 12"/>
                  <a:gd name="T23" fmla="*/ 17 h 30"/>
                  <a:gd name="T24" fmla="*/ 2 w 12"/>
                  <a:gd name="T25" fmla="*/ 17 h 30"/>
                  <a:gd name="T26" fmla="*/ 2 w 12"/>
                  <a:gd name="T27" fmla="*/ 18 h 30"/>
                  <a:gd name="T28" fmla="*/ 2 w 12"/>
                  <a:gd name="T29" fmla="*/ 19 h 30"/>
                  <a:gd name="T30" fmla="*/ 3 w 12"/>
                  <a:gd name="T31" fmla="*/ 18 h 30"/>
                  <a:gd name="T32" fmla="*/ 3 w 12"/>
                  <a:gd name="T33" fmla="*/ 20 h 30"/>
                  <a:gd name="T34" fmla="*/ 2 w 12"/>
                  <a:gd name="T35" fmla="*/ 20 h 30"/>
                  <a:gd name="T36" fmla="*/ 2 w 12"/>
                  <a:gd name="T37" fmla="*/ 22 h 30"/>
                  <a:gd name="T38" fmla="*/ 2 w 12"/>
                  <a:gd name="T39" fmla="*/ 24 h 30"/>
                  <a:gd name="T40" fmla="*/ 2 w 12"/>
                  <a:gd name="T41" fmla="*/ 25 h 30"/>
                  <a:gd name="T42" fmla="*/ 2 w 12"/>
                  <a:gd name="T43" fmla="*/ 27 h 30"/>
                  <a:gd name="T44" fmla="*/ 3 w 12"/>
                  <a:gd name="T45" fmla="*/ 28 h 30"/>
                  <a:gd name="T46" fmla="*/ 4 w 12"/>
                  <a:gd name="T47" fmla="*/ 29 h 30"/>
                  <a:gd name="T48" fmla="*/ 4 w 12"/>
                  <a:gd name="T49" fmla="*/ 29 h 30"/>
                  <a:gd name="T50" fmla="*/ 5 w 12"/>
                  <a:gd name="T51" fmla="*/ 30 h 30"/>
                  <a:gd name="T52" fmla="*/ 6 w 12"/>
                  <a:gd name="T53" fmla="*/ 24 h 30"/>
                  <a:gd name="T54" fmla="*/ 7 w 12"/>
                  <a:gd name="T55" fmla="*/ 21 h 30"/>
                  <a:gd name="T56" fmla="*/ 8 w 12"/>
                  <a:gd name="T57" fmla="*/ 19 h 30"/>
                  <a:gd name="T58" fmla="*/ 9 w 12"/>
                  <a:gd name="T59" fmla="*/ 16 h 30"/>
                  <a:gd name="T60" fmla="*/ 10 w 12"/>
                  <a:gd name="T61" fmla="*/ 16 h 30"/>
                  <a:gd name="T62" fmla="*/ 11 w 12"/>
                  <a:gd name="T63" fmla="*/ 12 h 30"/>
                  <a:gd name="T64" fmla="*/ 11 w 12"/>
                  <a:gd name="T65" fmla="*/ 11 h 30"/>
                  <a:gd name="T66" fmla="*/ 12 w 12"/>
                  <a:gd name="T67" fmla="*/ 11 h 30"/>
                  <a:gd name="T68" fmla="*/ 11 w 12"/>
                  <a:gd name="T69" fmla="*/ 9 h 30"/>
                  <a:gd name="T70" fmla="*/ 11 w 12"/>
                  <a:gd name="T71" fmla="*/ 9 h 30"/>
                  <a:gd name="T72" fmla="*/ 12 w 12"/>
                  <a:gd name="T73" fmla="*/ 8 h 30"/>
                  <a:gd name="T74" fmla="*/ 12 w 12"/>
                  <a:gd name="T75" fmla="*/ 6 h 30"/>
                  <a:gd name="T76" fmla="*/ 11 w 12"/>
                  <a:gd name="T77" fmla="*/ 5 h 30"/>
                  <a:gd name="T78" fmla="*/ 11 w 12"/>
                  <a:gd name="T79" fmla="*/ 5 h 30"/>
                  <a:gd name="T80" fmla="*/ 11 w 12"/>
                  <a:gd name="T81" fmla="*/ 4 h 30"/>
                  <a:gd name="T82" fmla="*/ 11 w 12"/>
                  <a:gd name="T83" fmla="*/ 5 h 30"/>
                  <a:gd name="T84" fmla="*/ 11 w 12"/>
                  <a:gd name="T85" fmla="*/ 3 h 30"/>
                  <a:gd name="T86" fmla="*/ 11 w 12"/>
                  <a:gd name="T87" fmla="*/ 2 h 30"/>
                  <a:gd name="T88" fmla="*/ 12 w 12"/>
                  <a:gd name="T89" fmla="*/ 2 h 30"/>
                  <a:gd name="T90" fmla="*/ 12 w 12"/>
                  <a:gd name="T91" fmla="*/ 1 h 30"/>
                  <a:gd name="T92" fmla="*/ 12 w 12"/>
                  <a:gd name="T93" fmla="*/ 0 h 30"/>
                  <a:gd name="T94" fmla="*/ 11 w 12"/>
                  <a:gd name="T95" fmla="*/ 1 h 30"/>
                  <a:gd name="T96" fmla="*/ 11 w 12"/>
                  <a:gd name="T97" fmla="*/ 2 h 30"/>
                  <a:gd name="T98" fmla="*/ 10 w 12"/>
                  <a:gd name="T99" fmla="*/ 2 h 30"/>
                  <a:gd name="T100" fmla="*/ 10 w 12"/>
                  <a:gd name="T101" fmla="*/ 1 h 30"/>
                  <a:gd name="T102" fmla="*/ 9 w 12"/>
                  <a:gd name="T103" fmla="*/ 1 h 30"/>
                  <a:gd name="T104" fmla="*/ 8 w 12"/>
                  <a:gd name="T105" fmla="*/ 2 h 30"/>
                  <a:gd name="T106" fmla="*/ 7 w 12"/>
                  <a:gd name="T107" fmla="*/ 3 h 30"/>
                  <a:gd name="T108" fmla="*/ 7 w 12"/>
                  <a:gd name="T109" fmla="*/ 3 h 30"/>
                  <a:gd name="T110" fmla="*/ 6 w 12"/>
                  <a:gd name="T111" fmla="*/ 4 h 30"/>
                  <a:gd name="T112" fmla="*/ 6 w 12"/>
                  <a:gd name="T113" fmla="*/ 5 h 30"/>
                  <a:gd name="T114" fmla="*/ 5 w 12"/>
                  <a:gd name="T115" fmla="*/ 5 h 30"/>
                  <a:gd name="T116" fmla="*/ 5 w 12"/>
                  <a:gd name="T117" fmla="*/ 5 h 30"/>
                  <a:gd name="T118" fmla="*/ 3 w 12"/>
                  <a:gd name="T119"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 h="30">
                    <a:moveTo>
                      <a:pt x="3" y="7"/>
                    </a:move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2" y="8"/>
                      <a:pt x="2" y="9"/>
                      <a:pt x="2" y="9"/>
                    </a:cubicBezTo>
                    <a:cubicBezTo>
                      <a:pt x="2" y="9"/>
                      <a:pt x="2" y="9"/>
                      <a:pt x="2" y="9"/>
                    </a:cubicBezTo>
                    <a:cubicBezTo>
                      <a:pt x="2" y="9"/>
                      <a:pt x="2" y="9"/>
                      <a:pt x="2" y="9"/>
                    </a:cubicBezTo>
                    <a:cubicBezTo>
                      <a:pt x="2" y="9"/>
                      <a:pt x="2" y="9"/>
                      <a:pt x="2" y="9"/>
                    </a:cubicBezTo>
                    <a:cubicBezTo>
                      <a:pt x="2" y="9"/>
                      <a:pt x="2" y="9"/>
                      <a:pt x="2" y="9"/>
                    </a:cubicBezTo>
                    <a:cubicBezTo>
                      <a:pt x="2" y="9"/>
                      <a:pt x="2" y="9"/>
                      <a:pt x="2" y="10"/>
                    </a:cubicBezTo>
                    <a:cubicBezTo>
                      <a:pt x="2" y="10"/>
                      <a:pt x="2" y="10"/>
                      <a:pt x="2" y="10"/>
                    </a:cubicBezTo>
                    <a:cubicBezTo>
                      <a:pt x="2" y="10"/>
                      <a:pt x="2" y="10"/>
                      <a:pt x="2" y="10"/>
                    </a:cubicBezTo>
                    <a:cubicBezTo>
                      <a:pt x="1" y="10"/>
                      <a:pt x="1" y="10"/>
                      <a:pt x="1" y="11"/>
                    </a:cubicBezTo>
                    <a:cubicBezTo>
                      <a:pt x="1" y="11"/>
                      <a:pt x="1" y="11"/>
                      <a:pt x="1" y="11"/>
                    </a:cubicBezTo>
                    <a:cubicBezTo>
                      <a:pt x="1" y="11"/>
                      <a:pt x="1" y="11"/>
                      <a:pt x="1" y="11"/>
                    </a:cubicBezTo>
                    <a:cubicBezTo>
                      <a:pt x="1" y="11"/>
                      <a:pt x="1"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3"/>
                      <a:pt x="0" y="13"/>
                      <a:pt x="0" y="13"/>
                    </a:cubicBezTo>
                    <a:cubicBezTo>
                      <a:pt x="0" y="14"/>
                      <a:pt x="0" y="14"/>
                      <a:pt x="0" y="14"/>
                    </a:cubicBezTo>
                    <a:cubicBezTo>
                      <a:pt x="0" y="14"/>
                      <a:pt x="0" y="14"/>
                      <a:pt x="0" y="14"/>
                    </a:cubicBezTo>
                    <a:cubicBezTo>
                      <a:pt x="0" y="14"/>
                      <a:pt x="0" y="14"/>
                      <a:pt x="0" y="14"/>
                    </a:cubicBezTo>
                    <a:cubicBezTo>
                      <a:pt x="0" y="13"/>
                      <a:pt x="0" y="13"/>
                      <a:pt x="0" y="13"/>
                    </a:cubicBezTo>
                    <a:cubicBezTo>
                      <a:pt x="0" y="13"/>
                      <a:pt x="0" y="13"/>
                      <a:pt x="0" y="13"/>
                    </a:cubicBezTo>
                    <a:cubicBezTo>
                      <a:pt x="1" y="13"/>
                      <a:pt x="1" y="13"/>
                      <a:pt x="1" y="13"/>
                    </a:cubicBezTo>
                    <a:cubicBezTo>
                      <a:pt x="0" y="13"/>
                      <a:pt x="0" y="13"/>
                      <a:pt x="0" y="13"/>
                    </a:cubicBezTo>
                    <a:cubicBezTo>
                      <a:pt x="0" y="13"/>
                      <a:pt x="0" y="13"/>
                      <a:pt x="0"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1" y="13"/>
                      <a:pt x="1" y="13"/>
                    </a:cubicBezTo>
                    <a:cubicBezTo>
                      <a:pt x="1"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4"/>
                      <a:pt x="2" y="14"/>
                      <a:pt x="2" y="14"/>
                    </a:cubicBezTo>
                    <a:cubicBezTo>
                      <a:pt x="2" y="14"/>
                      <a:pt x="2" y="14"/>
                      <a:pt x="2" y="14"/>
                    </a:cubicBezTo>
                    <a:cubicBezTo>
                      <a:pt x="2" y="14"/>
                      <a:pt x="2" y="14"/>
                      <a:pt x="2" y="14"/>
                    </a:cubicBezTo>
                    <a:cubicBezTo>
                      <a:pt x="2" y="14"/>
                      <a:pt x="2" y="14"/>
                      <a:pt x="2" y="14"/>
                    </a:cubicBezTo>
                    <a:cubicBezTo>
                      <a:pt x="2" y="14"/>
                      <a:pt x="2" y="14"/>
                      <a:pt x="2" y="14"/>
                    </a:cubicBezTo>
                    <a:cubicBezTo>
                      <a:pt x="2" y="14"/>
                      <a:pt x="2" y="14"/>
                      <a:pt x="2" y="14"/>
                    </a:cubicBezTo>
                    <a:cubicBezTo>
                      <a:pt x="2" y="14"/>
                      <a:pt x="2" y="14"/>
                      <a:pt x="2" y="14"/>
                    </a:cubicBezTo>
                    <a:cubicBezTo>
                      <a:pt x="2" y="14"/>
                      <a:pt x="2" y="14"/>
                      <a:pt x="2" y="15"/>
                    </a:cubicBezTo>
                    <a:cubicBezTo>
                      <a:pt x="2" y="15"/>
                      <a:pt x="2" y="15"/>
                      <a:pt x="2" y="15"/>
                    </a:cubicBezTo>
                    <a:cubicBezTo>
                      <a:pt x="2" y="15"/>
                      <a:pt x="2" y="15"/>
                      <a:pt x="2" y="15"/>
                    </a:cubicBezTo>
                    <a:cubicBezTo>
                      <a:pt x="2" y="15"/>
                      <a:pt x="2" y="15"/>
                      <a:pt x="2" y="15"/>
                    </a:cubicBezTo>
                    <a:cubicBezTo>
                      <a:pt x="2" y="15"/>
                      <a:pt x="2" y="15"/>
                      <a:pt x="2" y="15"/>
                    </a:cubicBezTo>
                    <a:cubicBezTo>
                      <a:pt x="2" y="15"/>
                      <a:pt x="2" y="15"/>
                      <a:pt x="2" y="15"/>
                    </a:cubicBezTo>
                    <a:cubicBezTo>
                      <a:pt x="2" y="15"/>
                      <a:pt x="2" y="15"/>
                      <a:pt x="2" y="15"/>
                    </a:cubicBezTo>
                    <a:cubicBezTo>
                      <a:pt x="2" y="15"/>
                      <a:pt x="2" y="15"/>
                      <a:pt x="2" y="15"/>
                    </a:cubicBezTo>
                    <a:cubicBezTo>
                      <a:pt x="2" y="15"/>
                      <a:pt x="2" y="15"/>
                      <a:pt x="2" y="15"/>
                    </a:cubicBezTo>
                    <a:cubicBezTo>
                      <a:pt x="2" y="15"/>
                      <a:pt x="2" y="15"/>
                      <a:pt x="2" y="16"/>
                    </a:cubicBezTo>
                    <a:cubicBezTo>
                      <a:pt x="2" y="16"/>
                      <a:pt x="2" y="16"/>
                      <a:pt x="2" y="16"/>
                    </a:cubicBezTo>
                    <a:cubicBezTo>
                      <a:pt x="2" y="16"/>
                      <a:pt x="2" y="16"/>
                      <a:pt x="2" y="16"/>
                    </a:cubicBezTo>
                    <a:cubicBezTo>
                      <a:pt x="2" y="16"/>
                      <a:pt x="2" y="16"/>
                      <a:pt x="2" y="16"/>
                    </a:cubicBezTo>
                    <a:cubicBezTo>
                      <a:pt x="2" y="16"/>
                      <a:pt x="2" y="16"/>
                      <a:pt x="2" y="16"/>
                    </a:cubicBezTo>
                    <a:cubicBezTo>
                      <a:pt x="2" y="16"/>
                      <a:pt x="2" y="16"/>
                      <a:pt x="2" y="16"/>
                    </a:cubicBezTo>
                    <a:cubicBezTo>
                      <a:pt x="2" y="16"/>
                      <a:pt x="2" y="16"/>
                      <a:pt x="2" y="16"/>
                    </a:cubicBezTo>
                    <a:cubicBezTo>
                      <a:pt x="2" y="16"/>
                      <a:pt x="2" y="16"/>
                      <a:pt x="2" y="16"/>
                    </a:cubicBezTo>
                    <a:cubicBezTo>
                      <a:pt x="2" y="16"/>
                      <a:pt x="2" y="16"/>
                      <a:pt x="2" y="16"/>
                    </a:cubicBezTo>
                    <a:cubicBezTo>
                      <a:pt x="2" y="16"/>
                      <a:pt x="2" y="16"/>
                      <a:pt x="2" y="16"/>
                    </a:cubicBezTo>
                    <a:cubicBezTo>
                      <a:pt x="2" y="16"/>
                      <a:pt x="2" y="16"/>
                      <a:pt x="2" y="16"/>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3" y="17"/>
                      <a:pt x="3" y="17"/>
                      <a:pt x="3" y="17"/>
                    </a:cubicBezTo>
                    <a:cubicBezTo>
                      <a:pt x="3" y="17"/>
                      <a:pt x="3" y="17"/>
                      <a:pt x="3" y="17"/>
                    </a:cubicBezTo>
                    <a:cubicBezTo>
                      <a:pt x="3" y="16"/>
                      <a:pt x="3" y="16"/>
                      <a:pt x="3" y="16"/>
                    </a:cubicBezTo>
                    <a:cubicBezTo>
                      <a:pt x="3" y="16"/>
                      <a:pt x="3" y="16"/>
                      <a:pt x="3" y="16"/>
                    </a:cubicBezTo>
                    <a:cubicBezTo>
                      <a:pt x="3" y="16"/>
                      <a:pt x="3" y="16"/>
                      <a:pt x="3" y="16"/>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7"/>
                      <a:pt x="3" y="17"/>
                      <a:pt x="3" y="17"/>
                    </a:cubicBezTo>
                    <a:cubicBezTo>
                      <a:pt x="3" y="18"/>
                      <a:pt x="3" y="18"/>
                      <a:pt x="3" y="18"/>
                    </a:cubicBezTo>
                    <a:cubicBezTo>
                      <a:pt x="3" y="18"/>
                      <a:pt x="3" y="18"/>
                      <a:pt x="3" y="18"/>
                    </a:cubicBezTo>
                    <a:cubicBezTo>
                      <a:pt x="3" y="17"/>
                      <a:pt x="3" y="17"/>
                      <a:pt x="3" y="17"/>
                    </a:cubicBezTo>
                    <a:cubicBezTo>
                      <a:pt x="3" y="17"/>
                      <a:pt x="2" y="17"/>
                      <a:pt x="2" y="17"/>
                    </a:cubicBezTo>
                    <a:cubicBezTo>
                      <a:pt x="2" y="17"/>
                      <a:pt x="2" y="17"/>
                      <a:pt x="2" y="17"/>
                    </a:cubicBezTo>
                    <a:cubicBezTo>
                      <a:pt x="3" y="17"/>
                      <a:pt x="3" y="17"/>
                      <a:pt x="3" y="17"/>
                    </a:cubicBezTo>
                    <a:cubicBezTo>
                      <a:pt x="3" y="17"/>
                      <a:pt x="3" y="17"/>
                      <a:pt x="3" y="17"/>
                    </a:cubicBezTo>
                    <a:cubicBezTo>
                      <a:pt x="3" y="17"/>
                      <a:pt x="3" y="17"/>
                      <a:pt x="3" y="17"/>
                    </a:cubicBezTo>
                    <a:cubicBezTo>
                      <a:pt x="3"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ubicBezTo>
                      <a:pt x="2" y="17"/>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9"/>
                      <a:pt x="2" y="19"/>
                      <a:pt x="2" y="19"/>
                    </a:cubicBezTo>
                    <a:cubicBezTo>
                      <a:pt x="2" y="19"/>
                      <a:pt x="2" y="19"/>
                      <a:pt x="2" y="19"/>
                    </a:cubicBezTo>
                    <a:cubicBezTo>
                      <a:pt x="2" y="19"/>
                      <a:pt x="2" y="19"/>
                      <a:pt x="2" y="19"/>
                    </a:cubicBezTo>
                    <a:cubicBezTo>
                      <a:pt x="2" y="19"/>
                      <a:pt x="2" y="19"/>
                      <a:pt x="2" y="19"/>
                    </a:cubicBezTo>
                    <a:cubicBezTo>
                      <a:pt x="2" y="19"/>
                      <a:pt x="2" y="19"/>
                      <a:pt x="2" y="19"/>
                    </a:cubicBezTo>
                    <a:cubicBezTo>
                      <a:pt x="2" y="19"/>
                      <a:pt x="2" y="19"/>
                      <a:pt x="2" y="20"/>
                    </a:cubicBezTo>
                    <a:cubicBezTo>
                      <a:pt x="2" y="20"/>
                      <a:pt x="2" y="20"/>
                      <a:pt x="2" y="20"/>
                    </a:cubicBezTo>
                    <a:cubicBezTo>
                      <a:pt x="2" y="20"/>
                      <a:pt x="2" y="20"/>
                      <a:pt x="2" y="20"/>
                    </a:cubicBezTo>
                    <a:cubicBezTo>
                      <a:pt x="2" y="19"/>
                      <a:pt x="2" y="19"/>
                      <a:pt x="2" y="19"/>
                    </a:cubicBezTo>
                    <a:cubicBezTo>
                      <a:pt x="2" y="19"/>
                      <a:pt x="2" y="19"/>
                      <a:pt x="2"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8"/>
                      <a:pt x="3" y="18"/>
                      <a:pt x="3" y="18"/>
                    </a:cubicBezTo>
                    <a:cubicBezTo>
                      <a:pt x="3" y="18"/>
                      <a:pt x="3" y="18"/>
                      <a:pt x="3" y="18"/>
                    </a:cubicBezTo>
                    <a:cubicBezTo>
                      <a:pt x="3" y="18"/>
                      <a:pt x="3" y="18"/>
                      <a:pt x="3" y="18"/>
                    </a:cubicBezTo>
                    <a:cubicBezTo>
                      <a:pt x="3" y="18"/>
                      <a:pt x="3" y="18"/>
                      <a:pt x="3" y="18"/>
                    </a:cubicBezTo>
                    <a:cubicBezTo>
                      <a:pt x="2" y="18"/>
                      <a:pt x="2" y="18"/>
                      <a:pt x="2" y="18"/>
                    </a:cubicBezTo>
                    <a:cubicBezTo>
                      <a:pt x="2" y="18"/>
                      <a:pt x="2" y="18"/>
                      <a:pt x="2" y="18"/>
                    </a:cubicBezTo>
                    <a:cubicBezTo>
                      <a:pt x="2" y="18"/>
                      <a:pt x="2" y="18"/>
                      <a:pt x="2" y="18"/>
                    </a:cubicBezTo>
                    <a:cubicBezTo>
                      <a:pt x="3" y="18"/>
                      <a:pt x="3" y="18"/>
                      <a:pt x="3" y="18"/>
                    </a:cubicBezTo>
                    <a:cubicBezTo>
                      <a:pt x="3" y="18"/>
                      <a:pt x="3" y="18"/>
                      <a:pt x="3" y="18"/>
                    </a:cubicBezTo>
                    <a:cubicBezTo>
                      <a:pt x="3" y="18"/>
                      <a:pt x="3" y="18"/>
                      <a:pt x="3" y="18"/>
                    </a:cubicBezTo>
                    <a:cubicBezTo>
                      <a:pt x="3" y="18"/>
                      <a:pt x="3" y="18"/>
                      <a:pt x="3" y="18"/>
                    </a:cubicBezTo>
                    <a:cubicBezTo>
                      <a:pt x="3" y="18"/>
                      <a:pt x="3" y="18"/>
                      <a:pt x="3" y="18"/>
                    </a:cubicBezTo>
                    <a:cubicBezTo>
                      <a:pt x="3" y="18"/>
                      <a:pt x="3" y="18"/>
                      <a:pt x="3" y="18"/>
                    </a:cubicBezTo>
                    <a:cubicBezTo>
                      <a:pt x="3" y="18"/>
                      <a:pt x="3" y="18"/>
                      <a:pt x="3" y="18"/>
                    </a:cubicBezTo>
                    <a:cubicBezTo>
                      <a:pt x="3" y="18"/>
                      <a:pt x="3" y="18"/>
                      <a:pt x="3" y="18"/>
                    </a:cubicBezTo>
                    <a:cubicBezTo>
                      <a:pt x="3" y="18"/>
                      <a:pt x="3" y="18"/>
                      <a:pt x="3" y="18"/>
                    </a:cubicBezTo>
                    <a:cubicBezTo>
                      <a:pt x="3" y="18"/>
                      <a:pt x="3" y="18"/>
                      <a:pt x="3" y="18"/>
                    </a:cubicBezTo>
                    <a:cubicBezTo>
                      <a:pt x="3" y="18"/>
                      <a:pt x="3" y="18"/>
                      <a:pt x="3" y="18"/>
                    </a:cubicBezTo>
                    <a:cubicBezTo>
                      <a:pt x="3" y="19"/>
                      <a:pt x="3" y="19"/>
                      <a:pt x="3" y="19"/>
                    </a:cubicBezTo>
                    <a:cubicBezTo>
                      <a:pt x="3" y="19"/>
                      <a:pt x="3" y="19"/>
                      <a:pt x="3" y="19"/>
                    </a:cubicBezTo>
                    <a:cubicBezTo>
                      <a:pt x="3" y="19"/>
                      <a:pt x="3" y="19"/>
                      <a:pt x="3" y="19"/>
                    </a:cubicBezTo>
                    <a:cubicBezTo>
                      <a:pt x="3" y="19"/>
                      <a:pt x="3" y="19"/>
                      <a:pt x="3" y="19"/>
                    </a:cubicBezTo>
                    <a:cubicBezTo>
                      <a:pt x="3" y="20"/>
                      <a:pt x="3" y="20"/>
                      <a:pt x="3" y="20"/>
                    </a:cubicBezTo>
                    <a:cubicBezTo>
                      <a:pt x="3" y="20"/>
                      <a:pt x="3" y="20"/>
                      <a:pt x="3" y="20"/>
                    </a:cubicBezTo>
                    <a:cubicBezTo>
                      <a:pt x="3" y="20"/>
                      <a:pt x="3" y="20"/>
                      <a:pt x="3" y="20"/>
                    </a:cubicBezTo>
                    <a:cubicBezTo>
                      <a:pt x="3" y="20"/>
                      <a:pt x="3" y="20"/>
                      <a:pt x="3" y="20"/>
                    </a:cubicBezTo>
                    <a:cubicBezTo>
                      <a:pt x="3" y="20"/>
                      <a:pt x="3" y="20"/>
                      <a:pt x="3" y="20"/>
                    </a:cubicBezTo>
                    <a:cubicBezTo>
                      <a:pt x="3" y="20"/>
                      <a:pt x="3" y="20"/>
                      <a:pt x="3" y="20"/>
                    </a:cubicBezTo>
                    <a:cubicBezTo>
                      <a:pt x="3" y="20"/>
                      <a:pt x="3" y="20"/>
                      <a:pt x="3" y="20"/>
                    </a:cubicBezTo>
                    <a:cubicBezTo>
                      <a:pt x="3" y="20"/>
                      <a:pt x="3" y="20"/>
                      <a:pt x="3" y="20"/>
                    </a:cubicBezTo>
                    <a:cubicBezTo>
                      <a:pt x="3" y="20"/>
                      <a:pt x="3" y="20"/>
                      <a:pt x="3" y="20"/>
                    </a:cubicBezTo>
                    <a:cubicBezTo>
                      <a:pt x="2" y="20"/>
                      <a:pt x="2" y="20"/>
                      <a:pt x="2" y="20"/>
                    </a:cubicBezTo>
                    <a:cubicBezTo>
                      <a:pt x="2" y="20"/>
                      <a:pt x="2" y="20"/>
                      <a:pt x="2" y="20"/>
                    </a:cubicBezTo>
                    <a:cubicBezTo>
                      <a:pt x="2" y="20"/>
                      <a:pt x="2" y="20"/>
                      <a:pt x="2" y="20"/>
                    </a:cubicBezTo>
                    <a:cubicBezTo>
                      <a:pt x="2" y="20"/>
                      <a:pt x="2" y="20"/>
                      <a:pt x="2" y="20"/>
                    </a:cubicBezTo>
                    <a:cubicBezTo>
                      <a:pt x="2" y="20"/>
                      <a:pt x="2" y="20"/>
                      <a:pt x="2" y="20"/>
                    </a:cubicBezTo>
                    <a:cubicBezTo>
                      <a:pt x="2" y="20"/>
                      <a:pt x="2" y="20"/>
                      <a:pt x="2" y="20"/>
                    </a:cubicBezTo>
                    <a:cubicBezTo>
                      <a:pt x="2" y="20"/>
                      <a:pt x="2" y="20"/>
                      <a:pt x="2" y="20"/>
                    </a:cubicBezTo>
                    <a:cubicBezTo>
                      <a:pt x="2" y="20"/>
                      <a:pt x="2" y="20"/>
                      <a:pt x="2" y="20"/>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2" y="21"/>
                    </a:cubicBezTo>
                    <a:cubicBezTo>
                      <a:pt x="2" y="22"/>
                      <a:pt x="2" y="22"/>
                      <a:pt x="2" y="22"/>
                    </a:cubicBezTo>
                    <a:cubicBezTo>
                      <a:pt x="2" y="22"/>
                      <a:pt x="2" y="22"/>
                      <a:pt x="2" y="22"/>
                    </a:cubicBezTo>
                    <a:cubicBezTo>
                      <a:pt x="2" y="22"/>
                      <a:pt x="2" y="22"/>
                      <a:pt x="2" y="22"/>
                    </a:cubicBezTo>
                    <a:cubicBezTo>
                      <a:pt x="2" y="22"/>
                      <a:pt x="2" y="22"/>
                      <a:pt x="2" y="22"/>
                    </a:cubicBezTo>
                    <a:cubicBezTo>
                      <a:pt x="2" y="22"/>
                      <a:pt x="2" y="22"/>
                      <a:pt x="2" y="22"/>
                    </a:cubicBezTo>
                    <a:cubicBezTo>
                      <a:pt x="2" y="22"/>
                      <a:pt x="2" y="22"/>
                      <a:pt x="2" y="22"/>
                    </a:cubicBezTo>
                    <a:cubicBezTo>
                      <a:pt x="2" y="22"/>
                      <a:pt x="2" y="22"/>
                      <a:pt x="2" y="22"/>
                    </a:cubicBezTo>
                    <a:cubicBezTo>
                      <a:pt x="2" y="22"/>
                      <a:pt x="2" y="22"/>
                      <a:pt x="2" y="22"/>
                    </a:cubicBezTo>
                    <a:cubicBezTo>
                      <a:pt x="2" y="22"/>
                      <a:pt x="2" y="22"/>
                      <a:pt x="2" y="22"/>
                    </a:cubicBezTo>
                    <a:cubicBezTo>
                      <a:pt x="2" y="22"/>
                      <a:pt x="2" y="22"/>
                      <a:pt x="2" y="22"/>
                    </a:cubicBezTo>
                    <a:cubicBezTo>
                      <a:pt x="2" y="23"/>
                      <a:pt x="2" y="23"/>
                      <a:pt x="2" y="23"/>
                    </a:cubicBezTo>
                    <a:cubicBezTo>
                      <a:pt x="2" y="23"/>
                      <a:pt x="2" y="23"/>
                      <a:pt x="2" y="23"/>
                    </a:cubicBezTo>
                    <a:cubicBezTo>
                      <a:pt x="2" y="23"/>
                      <a:pt x="2" y="23"/>
                      <a:pt x="2" y="23"/>
                    </a:cubicBezTo>
                    <a:cubicBezTo>
                      <a:pt x="2" y="23"/>
                      <a:pt x="2" y="23"/>
                      <a:pt x="2" y="23"/>
                    </a:cubicBezTo>
                    <a:cubicBezTo>
                      <a:pt x="2" y="23"/>
                      <a:pt x="2" y="23"/>
                      <a:pt x="2" y="23"/>
                    </a:cubicBezTo>
                    <a:cubicBezTo>
                      <a:pt x="2" y="23"/>
                      <a:pt x="2" y="23"/>
                      <a:pt x="2" y="23"/>
                    </a:cubicBezTo>
                    <a:cubicBezTo>
                      <a:pt x="2" y="23"/>
                      <a:pt x="2" y="23"/>
                      <a:pt x="2" y="23"/>
                    </a:cubicBezTo>
                    <a:cubicBezTo>
                      <a:pt x="2" y="23"/>
                      <a:pt x="2" y="23"/>
                      <a:pt x="2" y="23"/>
                    </a:cubicBezTo>
                    <a:cubicBezTo>
                      <a:pt x="2" y="23"/>
                      <a:pt x="2" y="23"/>
                      <a:pt x="2" y="23"/>
                    </a:cubicBezTo>
                    <a:cubicBezTo>
                      <a:pt x="2" y="23"/>
                      <a:pt x="2" y="23"/>
                      <a:pt x="2" y="23"/>
                    </a:cubicBezTo>
                    <a:cubicBezTo>
                      <a:pt x="2" y="24"/>
                      <a:pt x="2" y="24"/>
                      <a:pt x="2" y="24"/>
                    </a:cubicBezTo>
                    <a:cubicBezTo>
                      <a:pt x="2" y="24"/>
                      <a:pt x="2" y="24"/>
                      <a:pt x="2" y="24"/>
                    </a:cubicBezTo>
                    <a:cubicBezTo>
                      <a:pt x="2" y="24"/>
                      <a:pt x="2" y="24"/>
                      <a:pt x="2" y="24"/>
                    </a:cubicBezTo>
                    <a:cubicBezTo>
                      <a:pt x="2" y="24"/>
                      <a:pt x="2" y="24"/>
                      <a:pt x="2" y="24"/>
                    </a:cubicBezTo>
                    <a:cubicBezTo>
                      <a:pt x="2" y="24"/>
                      <a:pt x="2" y="24"/>
                      <a:pt x="2" y="24"/>
                    </a:cubicBezTo>
                    <a:cubicBezTo>
                      <a:pt x="2" y="24"/>
                      <a:pt x="2" y="24"/>
                      <a:pt x="2" y="24"/>
                    </a:cubicBezTo>
                    <a:cubicBezTo>
                      <a:pt x="2" y="24"/>
                      <a:pt x="2" y="24"/>
                      <a:pt x="2" y="24"/>
                    </a:cubicBezTo>
                    <a:cubicBezTo>
                      <a:pt x="2" y="24"/>
                      <a:pt x="2" y="24"/>
                      <a:pt x="2" y="24"/>
                    </a:cubicBezTo>
                    <a:cubicBezTo>
                      <a:pt x="2" y="24"/>
                      <a:pt x="2" y="24"/>
                      <a:pt x="2" y="24"/>
                    </a:cubicBezTo>
                    <a:cubicBezTo>
                      <a:pt x="2" y="24"/>
                      <a:pt x="2" y="24"/>
                      <a:pt x="2" y="24"/>
                    </a:cubicBezTo>
                    <a:cubicBezTo>
                      <a:pt x="2" y="24"/>
                      <a:pt x="2" y="24"/>
                      <a:pt x="2" y="24"/>
                    </a:cubicBezTo>
                    <a:cubicBezTo>
                      <a:pt x="2" y="24"/>
                      <a:pt x="2" y="24"/>
                      <a:pt x="2" y="24"/>
                    </a:cubicBezTo>
                    <a:cubicBezTo>
                      <a:pt x="2" y="24"/>
                      <a:pt x="2" y="24"/>
                      <a:pt x="2" y="24"/>
                    </a:cubicBezTo>
                    <a:cubicBezTo>
                      <a:pt x="2" y="25"/>
                      <a:pt x="2" y="25"/>
                      <a:pt x="2" y="25"/>
                    </a:cubicBezTo>
                    <a:cubicBezTo>
                      <a:pt x="2" y="24"/>
                      <a:pt x="2" y="24"/>
                      <a:pt x="2" y="24"/>
                    </a:cubicBezTo>
                    <a:cubicBezTo>
                      <a:pt x="2" y="24"/>
                      <a:pt x="2" y="24"/>
                      <a:pt x="2" y="24"/>
                    </a:cubicBezTo>
                    <a:cubicBezTo>
                      <a:pt x="2" y="24"/>
                      <a:pt x="2" y="24"/>
                      <a:pt x="2" y="24"/>
                    </a:cubicBezTo>
                    <a:cubicBezTo>
                      <a:pt x="2" y="25"/>
                      <a:pt x="2" y="25"/>
                      <a:pt x="2" y="25"/>
                    </a:cubicBezTo>
                    <a:cubicBezTo>
                      <a:pt x="2" y="25"/>
                      <a:pt x="2" y="25"/>
                      <a:pt x="2" y="25"/>
                    </a:cubicBezTo>
                    <a:cubicBezTo>
                      <a:pt x="2" y="25"/>
                      <a:pt x="2" y="25"/>
                      <a:pt x="2" y="25"/>
                    </a:cubicBezTo>
                    <a:cubicBezTo>
                      <a:pt x="2" y="26"/>
                      <a:pt x="2" y="26"/>
                      <a:pt x="2" y="26"/>
                    </a:cubicBezTo>
                    <a:cubicBezTo>
                      <a:pt x="2" y="26"/>
                      <a:pt x="2" y="26"/>
                      <a:pt x="2" y="26"/>
                    </a:cubicBezTo>
                    <a:cubicBezTo>
                      <a:pt x="2" y="26"/>
                      <a:pt x="2" y="26"/>
                      <a:pt x="2" y="26"/>
                    </a:cubicBezTo>
                    <a:cubicBezTo>
                      <a:pt x="2" y="26"/>
                      <a:pt x="2" y="26"/>
                      <a:pt x="2" y="26"/>
                    </a:cubicBezTo>
                    <a:cubicBezTo>
                      <a:pt x="2" y="26"/>
                      <a:pt x="2" y="26"/>
                      <a:pt x="2" y="26"/>
                    </a:cubicBezTo>
                    <a:cubicBezTo>
                      <a:pt x="2" y="26"/>
                      <a:pt x="2" y="26"/>
                      <a:pt x="2" y="26"/>
                    </a:cubicBezTo>
                    <a:cubicBezTo>
                      <a:pt x="2" y="26"/>
                      <a:pt x="2" y="26"/>
                      <a:pt x="2" y="26"/>
                    </a:cubicBezTo>
                    <a:cubicBezTo>
                      <a:pt x="2" y="26"/>
                      <a:pt x="2" y="26"/>
                      <a:pt x="2" y="26"/>
                    </a:cubicBezTo>
                    <a:cubicBezTo>
                      <a:pt x="2" y="26"/>
                      <a:pt x="2" y="26"/>
                      <a:pt x="2" y="26"/>
                    </a:cubicBezTo>
                    <a:cubicBezTo>
                      <a:pt x="2" y="26"/>
                      <a:pt x="2" y="26"/>
                      <a:pt x="2" y="26"/>
                    </a:cubicBezTo>
                    <a:cubicBezTo>
                      <a:pt x="2" y="27"/>
                      <a:pt x="2" y="27"/>
                      <a:pt x="2" y="27"/>
                    </a:cubicBezTo>
                    <a:cubicBezTo>
                      <a:pt x="2" y="27"/>
                      <a:pt x="2" y="27"/>
                      <a:pt x="2" y="27"/>
                    </a:cubicBezTo>
                    <a:cubicBezTo>
                      <a:pt x="2" y="27"/>
                      <a:pt x="2" y="27"/>
                      <a:pt x="2" y="27"/>
                    </a:cubicBezTo>
                    <a:cubicBezTo>
                      <a:pt x="2" y="27"/>
                      <a:pt x="2" y="27"/>
                      <a:pt x="2" y="27"/>
                    </a:cubicBezTo>
                    <a:cubicBezTo>
                      <a:pt x="2" y="27"/>
                      <a:pt x="2" y="27"/>
                      <a:pt x="2" y="27"/>
                    </a:cubicBezTo>
                    <a:cubicBezTo>
                      <a:pt x="2" y="27"/>
                      <a:pt x="2" y="27"/>
                      <a:pt x="2" y="27"/>
                    </a:cubicBezTo>
                    <a:cubicBezTo>
                      <a:pt x="3" y="27"/>
                      <a:pt x="3" y="27"/>
                      <a:pt x="3" y="27"/>
                    </a:cubicBezTo>
                    <a:cubicBezTo>
                      <a:pt x="3" y="27"/>
                      <a:pt x="3" y="27"/>
                      <a:pt x="3" y="27"/>
                    </a:cubicBezTo>
                    <a:cubicBezTo>
                      <a:pt x="3" y="27"/>
                      <a:pt x="3" y="27"/>
                      <a:pt x="3" y="27"/>
                    </a:cubicBezTo>
                    <a:cubicBezTo>
                      <a:pt x="3" y="27"/>
                      <a:pt x="3" y="27"/>
                      <a:pt x="3" y="27"/>
                    </a:cubicBezTo>
                    <a:cubicBezTo>
                      <a:pt x="3" y="27"/>
                      <a:pt x="3" y="27"/>
                      <a:pt x="3" y="27"/>
                    </a:cubicBezTo>
                    <a:cubicBezTo>
                      <a:pt x="3" y="28"/>
                      <a:pt x="3" y="28"/>
                      <a:pt x="3" y="28"/>
                    </a:cubicBezTo>
                    <a:cubicBezTo>
                      <a:pt x="3" y="28"/>
                      <a:pt x="3" y="28"/>
                      <a:pt x="3" y="28"/>
                    </a:cubicBezTo>
                    <a:cubicBezTo>
                      <a:pt x="3" y="28"/>
                      <a:pt x="3" y="28"/>
                      <a:pt x="3" y="28"/>
                    </a:cubicBezTo>
                    <a:cubicBezTo>
                      <a:pt x="3" y="28"/>
                      <a:pt x="3" y="28"/>
                      <a:pt x="3" y="28"/>
                    </a:cubicBezTo>
                    <a:cubicBezTo>
                      <a:pt x="3" y="28"/>
                      <a:pt x="3" y="28"/>
                      <a:pt x="3" y="28"/>
                    </a:cubicBezTo>
                    <a:cubicBezTo>
                      <a:pt x="3" y="28"/>
                      <a:pt x="3" y="28"/>
                      <a:pt x="3" y="28"/>
                    </a:cubicBezTo>
                    <a:cubicBezTo>
                      <a:pt x="3" y="28"/>
                      <a:pt x="3" y="28"/>
                      <a:pt x="3" y="28"/>
                    </a:cubicBezTo>
                    <a:cubicBezTo>
                      <a:pt x="3" y="28"/>
                      <a:pt x="3" y="28"/>
                      <a:pt x="3" y="28"/>
                    </a:cubicBezTo>
                    <a:cubicBezTo>
                      <a:pt x="3" y="28"/>
                      <a:pt x="3" y="28"/>
                      <a:pt x="3" y="28"/>
                    </a:cubicBezTo>
                    <a:cubicBezTo>
                      <a:pt x="3" y="28"/>
                      <a:pt x="3" y="28"/>
                      <a:pt x="3" y="28"/>
                    </a:cubicBezTo>
                    <a:cubicBezTo>
                      <a:pt x="3" y="28"/>
                      <a:pt x="3" y="28"/>
                      <a:pt x="3" y="28"/>
                    </a:cubicBezTo>
                    <a:cubicBezTo>
                      <a:pt x="3" y="28"/>
                      <a:pt x="3" y="28"/>
                      <a:pt x="3" y="28"/>
                    </a:cubicBezTo>
                    <a:cubicBezTo>
                      <a:pt x="3" y="28"/>
                      <a:pt x="3" y="28"/>
                      <a:pt x="3" y="28"/>
                    </a:cubicBezTo>
                    <a:cubicBezTo>
                      <a:pt x="3" y="29"/>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30"/>
                      <a:pt x="3" y="30"/>
                      <a:pt x="3" y="30"/>
                    </a:cubicBezTo>
                    <a:cubicBezTo>
                      <a:pt x="3" y="29"/>
                      <a:pt x="3" y="29"/>
                      <a:pt x="3"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29"/>
                      <a:pt x="4" y="29"/>
                      <a:pt x="4" y="29"/>
                    </a:cubicBezTo>
                    <a:cubicBezTo>
                      <a:pt x="4" y="30"/>
                      <a:pt x="4" y="30"/>
                      <a:pt x="4" y="30"/>
                    </a:cubicBezTo>
                    <a:cubicBezTo>
                      <a:pt x="4" y="30"/>
                      <a:pt x="4" y="30"/>
                      <a:pt x="4" y="30"/>
                    </a:cubicBezTo>
                    <a:cubicBezTo>
                      <a:pt x="5" y="30"/>
                      <a:pt x="5" y="30"/>
                      <a:pt x="5" y="30"/>
                    </a:cubicBezTo>
                    <a:cubicBezTo>
                      <a:pt x="5" y="30"/>
                      <a:pt x="5" y="30"/>
                      <a:pt x="5" y="30"/>
                    </a:cubicBezTo>
                    <a:cubicBezTo>
                      <a:pt x="5" y="30"/>
                      <a:pt x="5" y="30"/>
                      <a:pt x="5" y="30"/>
                    </a:cubicBezTo>
                    <a:cubicBezTo>
                      <a:pt x="5" y="30"/>
                      <a:pt x="5" y="30"/>
                      <a:pt x="5" y="30"/>
                    </a:cubicBezTo>
                    <a:cubicBezTo>
                      <a:pt x="5" y="30"/>
                      <a:pt x="5" y="30"/>
                      <a:pt x="5" y="30"/>
                    </a:cubicBezTo>
                    <a:cubicBezTo>
                      <a:pt x="5" y="29"/>
                      <a:pt x="5" y="29"/>
                      <a:pt x="5" y="29"/>
                    </a:cubicBezTo>
                    <a:cubicBezTo>
                      <a:pt x="5" y="29"/>
                      <a:pt x="5" y="29"/>
                      <a:pt x="5" y="29"/>
                    </a:cubicBezTo>
                    <a:cubicBezTo>
                      <a:pt x="5" y="30"/>
                      <a:pt x="5" y="30"/>
                      <a:pt x="5" y="30"/>
                    </a:cubicBezTo>
                    <a:cubicBezTo>
                      <a:pt x="5" y="30"/>
                      <a:pt x="5" y="30"/>
                      <a:pt x="5" y="30"/>
                    </a:cubicBezTo>
                    <a:cubicBezTo>
                      <a:pt x="5" y="30"/>
                      <a:pt x="5" y="30"/>
                      <a:pt x="5" y="30"/>
                    </a:cubicBezTo>
                    <a:cubicBezTo>
                      <a:pt x="5" y="30"/>
                      <a:pt x="5" y="30"/>
                      <a:pt x="5" y="30"/>
                    </a:cubicBezTo>
                    <a:cubicBezTo>
                      <a:pt x="5" y="30"/>
                      <a:pt x="5" y="30"/>
                      <a:pt x="5" y="30"/>
                    </a:cubicBezTo>
                    <a:cubicBezTo>
                      <a:pt x="5" y="30"/>
                      <a:pt x="5" y="30"/>
                      <a:pt x="5" y="30"/>
                    </a:cubicBezTo>
                    <a:cubicBezTo>
                      <a:pt x="5" y="30"/>
                      <a:pt x="5" y="30"/>
                      <a:pt x="5" y="30"/>
                    </a:cubicBezTo>
                    <a:cubicBezTo>
                      <a:pt x="5" y="29"/>
                      <a:pt x="5" y="29"/>
                      <a:pt x="5" y="29"/>
                    </a:cubicBezTo>
                    <a:cubicBezTo>
                      <a:pt x="5" y="29"/>
                      <a:pt x="5" y="29"/>
                      <a:pt x="5" y="29"/>
                    </a:cubicBezTo>
                    <a:cubicBezTo>
                      <a:pt x="5" y="28"/>
                      <a:pt x="5" y="28"/>
                      <a:pt x="5" y="28"/>
                    </a:cubicBezTo>
                    <a:cubicBezTo>
                      <a:pt x="5" y="28"/>
                      <a:pt x="5" y="28"/>
                      <a:pt x="5" y="28"/>
                    </a:cubicBezTo>
                    <a:cubicBezTo>
                      <a:pt x="6" y="28"/>
                      <a:pt x="6" y="28"/>
                      <a:pt x="6" y="28"/>
                    </a:cubicBezTo>
                    <a:cubicBezTo>
                      <a:pt x="6" y="27"/>
                      <a:pt x="6" y="27"/>
                      <a:pt x="6" y="27"/>
                    </a:cubicBezTo>
                    <a:cubicBezTo>
                      <a:pt x="6" y="27"/>
                      <a:pt x="6" y="27"/>
                      <a:pt x="6" y="27"/>
                    </a:cubicBezTo>
                    <a:cubicBezTo>
                      <a:pt x="6" y="27"/>
                      <a:pt x="6" y="27"/>
                      <a:pt x="6" y="27"/>
                    </a:cubicBezTo>
                    <a:cubicBezTo>
                      <a:pt x="6" y="27"/>
                      <a:pt x="6" y="27"/>
                      <a:pt x="6" y="27"/>
                    </a:cubicBezTo>
                    <a:cubicBezTo>
                      <a:pt x="6" y="26"/>
                      <a:pt x="6" y="26"/>
                      <a:pt x="6" y="26"/>
                    </a:cubicBezTo>
                    <a:cubicBezTo>
                      <a:pt x="6" y="26"/>
                      <a:pt x="6" y="26"/>
                      <a:pt x="6" y="26"/>
                    </a:cubicBezTo>
                    <a:cubicBezTo>
                      <a:pt x="6" y="26"/>
                      <a:pt x="6" y="26"/>
                      <a:pt x="6" y="26"/>
                    </a:cubicBezTo>
                    <a:cubicBezTo>
                      <a:pt x="6" y="25"/>
                      <a:pt x="6" y="25"/>
                      <a:pt x="6" y="24"/>
                    </a:cubicBezTo>
                    <a:cubicBezTo>
                      <a:pt x="6" y="24"/>
                      <a:pt x="6" y="23"/>
                      <a:pt x="6" y="23"/>
                    </a:cubicBezTo>
                    <a:cubicBezTo>
                      <a:pt x="6" y="23"/>
                      <a:pt x="6" y="23"/>
                      <a:pt x="6" y="22"/>
                    </a:cubicBezTo>
                    <a:cubicBezTo>
                      <a:pt x="6" y="22"/>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0"/>
                    </a:cubicBezTo>
                    <a:cubicBezTo>
                      <a:pt x="7" y="20"/>
                      <a:pt x="7" y="20"/>
                      <a:pt x="8" y="20"/>
                    </a:cubicBezTo>
                    <a:cubicBezTo>
                      <a:pt x="8" y="20"/>
                      <a:pt x="8" y="20"/>
                      <a:pt x="8" y="20"/>
                    </a:cubicBezTo>
                    <a:cubicBezTo>
                      <a:pt x="8" y="20"/>
                      <a:pt x="8" y="20"/>
                      <a:pt x="8" y="20"/>
                    </a:cubicBezTo>
                    <a:cubicBezTo>
                      <a:pt x="8" y="19"/>
                      <a:pt x="8" y="19"/>
                      <a:pt x="8" y="19"/>
                    </a:cubicBezTo>
                    <a:cubicBezTo>
                      <a:pt x="8" y="19"/>
                      <a:pt x="8" y="19"/>
                      <a:pt x="8" y="19"/>
                    </a:cubicBezTo>
                    <a:cubicBezTo>
                      <a:pt x="8" y="19"/>
                      <a:pt x="8" y="19"/>
                      <a:pt x="8" y="19"/>
                    </a:cubicBezTo>
                    <a:cubicBezTo>
                      <a:pt x="8" y="19"/>
                      <a:pt x="8" y="19"/>
                      <a:pt x="8" y="19"/>
                    </a:cubicBezTo>
                    <a:cubicBezTo>
                      <a:pt x="8" y="19"/>
                      <a:pt x="8" y="19"/>
                      <a:pt x="8" y="19"/>
                    </a:cubicBezTo>
                    <a:cubicBezTo>
                      <a:pt x="8" y="19"/>
                      <a:pt x="8" y="19"/>
                      <a:pt x="8" y="19"/>
                    </a:cubicBezTo>
                    <a:cubicBezTo>
                      <a:pt x="8" y="19"/>
                      <a:pt x="8" y="19"/>
                      <a:pt x="8" y="19"/>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8"/>
                      <a:pt x="8" y="18"/>
                      <a:pt x="8" y="18"/>
                    </a:cubicBezTo>
                    <a:cubicBezTo>
                      <a:pt x="8" y="17"/>
                      <a:pt x="8" y="17"/>
                      <a:pt x="8" y="17"/>
                    </a:cubicBezTo>
                    <a:cubicBezTo>
                      <a:pt x="9" y="17"/>
                      <a:pt x="9" y="17"/>
                      <a:pt x="9" y="17"/>
                    </a:cubicBezTo>
                    <a:cubicBezTo>
                      <a:pt x="9" y="17"/>
                      <a:pt x="9" y="17"/>
                      <a:pt x="9" y="17"/>
                    </a:cubicBezTo>
                    <a:cubicBezTo>
                      <a:pt x="9" y="17"/>
                      <a:pt x="9" y="17"/>
                      <a:pt x="9" y="17"/>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10" y="16"/>
                      <a:pt x="10" y="16"/>
                      <a:pt x="10" y="16"/>
                    </a:cubicBezTo>
                    <a:cubicBezTo>
                      <a:pt x="10" y="15"/>
                      <a:pt x="10" y="15"/>
                      <a:pt x="10" y="15"/>
                    </a:cubicBezTo>
                    <a:cubicBezTo>
                      <a:pt x="11" y="15"/>
                      <a:pt x="11" y="15"/>
                      <a:pt x="11" y="15"/>
                    </a:cubicBezTo>
                    <a:cubicBezTo>
                      <a:pt x="11" y="15"/>
                      <a:pt x="11" y="15"/>
                      <a:pt x="11" y="15"/>
                    </a:cubicBezTo>
                    <a:cubicBezTo>
                      <a:pt x="11" y="14"/>
                      <a:pt x="11" y="14"/>
                      <a:pt x="11" y="14"/>
                    </a:cubicBezTo>
                    <a:cubicBezTo>
                      <a:pt x="11" y="14"/>
                      <a:pt x="11" y="14"/>
                      <a:pt x="11" y="14"/>
                    </a:cubicBezTo>
                    <a:cubicBezTo>
                      <a:pt x="11" y="13"/>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0" y="13"/>
                      <a:pt x="10" y="13"/>
                    </a:cubicBezTo>
                    <a:cubicBezTo>
                      <a:pt x="10" y="13"/>
                      <a:pt x="10" y="13"/>
                      <a:pt x="10" y="13"/>
                    </a:cubicBezTo>
                    <a:cubicBezTo>
                      <a:pt x="10" y="13"/>
                      <a:pt x="10" y="13"/>
                      <a:pt x="10" y="13"/>
                    </a:cubicBezTo>
                    <a:cubicBezTo>
                      <a:pt x="10" y="13"/>
                      <a:pt x="10" y="13"/>
                      <a:pt x="10" y="13"/>
                    </a:cubicBezTo>
                    <a:cubicBezTo>
                      <a:pt x="10" y="13"/>
                      <a:pt x="10" y="13"/>
                      <a:pt x="11" y="12"/>
                    </a:cubicBezTo>
                    <a:cubicBezTo>
                      <a:pt x="11" y="12"/>
                      <a:pt x="11" y="12"/>
                      <a:pt x="11" y="12"/>
                    </a:cubicBezTo>
                    <a:cubicBezTo>
                      <a:pt x="11" y="12"/>
                      <a:pt x="11" y="12"/>
                      <a:pt x="10" y="12"/>
                    </a:cubicBezTo>
                    <a:cubicBezTo>
                      <a:pt x="10" y="12"/>
                      <a:pt x="10" y="12"/>
                      <a:pt x="10" y="12"/>
                    </a:cubicBezTo>
                    <a:cubicBezTo>
                      <a:pt x="10" y="12"/>
                      <a:pt x="10" y="12"/>
                      <a:pt x="10" y="12"/>
                    </a:cubicBezTo>
                    <a:cubicBezTo>
                      <a:pt x="10" y="12"/>
                      <a:pt x="10" y="12"/>
                      <a:pt x="10" y="12"/>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2" y="12"/>
                      <a:pt x="12" y="12"/>
                      <a:pt x="12" y="12"/>
                    </a:cubicBezTo>
                    <a:cubicBezTo>
                      <a:pt x="12" y="12"/>
                      <a:pt x="12" y="12"/>
                      <a:pt x="12" y="12"/>
                    </a:cubicBezTo>
                    <a:cubicBezTo>
                      <a:pt x="12" y="11"/>
                      <a:pt x="12" y="11"/>
                      <a:pt x="12" y="11"/>
                    </a:cubicBezTo>
                    <a:cubicBezTo>
                      <a:pt x="12" y="11"/>
                      <a:pt x="12" y="11"/>
                      <a:pt x="12" y="11"/>
                    </a:cubicBezTo>
                    <a:cubicBezTo>
                      <a:pt x="12" y="10"/>
                      <a:pt x="11" y="10"/>
                      <a:pt x="11" y="10"/>
                    </a:cubicBezTo>
                    <a:cubicBezTo>
                      <a:pt x="11" y="10"/>
                      <a:pt x="11" y="10"/>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9"/>
                      <a:pt x="10" y="9"/>
                      <a:pt x="10" y="9"/>
                    </a:cubicBezTo>
                    <a:cubicBezTo>
                      <a:pt x="10" y="9"/>
                      <a:pt x="10" y="9"/>
                      <a:pt x="10" y="9"/>
                    </a:cubicBezTo>
                    <a:cubicBezTo>
                      <a:pt x="10" y="10"/>
                      <a:pt x="10" y="10"/>
                      <a:pt x="10" y="10"/>
                    </a:cubicBezTo>
                    <a:cubicBezTo>
                      <a:pt x="10" y="9"/>
                      <a:pt x="10" y="9"/>
                      <a:pt x="10" y="9"/>
                    </a:cubicBezTo>
                    <a:cubicBezTo>
                      <a:pt x="10" y="9"/>
                      <a:pt x="10" y="9"/>
                      <a:pt x="10"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0" y="10"/>
                      <a:pt x="10" y="10"/>
                      <a:pt x="11" y="10"/>
                    </a:cubicBezTo>
                    <a:cubicBezTo>
                      <a:pt x="11" y="10"/>
                      <a:pt x="11" y="10"/>
                      <a:pt x="11" y="10"/>
                    </a:cubicBezTo>
                    <a:cubicBezTo>
                      <a:pt x="11" y="10"/>
                      <a:pt x="11" y="10"/>
                      <a:pt x="11" y="10"/>
                    </a:cubicBezTo>
                    <a:cubicBezTo>
                      <a:pt x="11" y="10"/>
                      <a:pt x="11" y="10"/>
                      <a:pt x="11" y="10"/>
                    </a:cubicBezTo>
                    <a:cubicBezTo>
                      <a:pt x="11" y="10"/>
                      <a:pt x="11" y="10"/>
                      <a:pt x="11" y="10"/>
                    </a:cubicBezTo>
                    <a:cubicBezTo>
                      <a:pt x="11" y="10"/>
                      <a:pt x="11" y="10"/>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8"/>
                    </a:cubicBezTo>
                    <a:cubicBezTo>
                      <a:pt x="11" y="8"/>
                      <a:pt x="12" y="8"/>
                      <a:pt x="12" y="8"/>
                    </a:cubicBezTo>
                    <a:cubicBezTo>
                      <a:pt x="12" y="8"/>
                      <a:pt x="12" y="8"/>
                      <a:pt x="12" y="8"/>
                    </a:cubicBezTo>
                    <a:cubicBezTo>
                      <a:pt x="12" y="8"/>
                      <a:pt x="12" y="8"/>
                      <a:pt x="12" y="8"/>
                    </a:cubicBezTo>
                    <a:cubicBezTo>
                      <a:pt x="11" y="8"/>
                      <a:pt x="11" y="8"/>
                      <a:pt x="11" y="8"/>
                    </a:cubicBezTo>
                    <a:cubicBezTo>
                      <a:pt x="11" y="8"/>
                      <a:pt x="11" y="8"/>
                      <a:pt x="11" y="8"/>
                    </a:cubicBezTo>
                    <a:cubicBezTo>
                      <a:pt x="11" y="8"/>
                      <a:pt x="11" y="8"/>
                      <a:pt x="11" y="8"/>
                    </a:cubicBezTo>
                    <a:cubicBezTo>
                      <a:pt x="11" y="8"/>
                      <a:pt x="11" y="8"/>
                      <a:pt x="11" y="8"/>
                    </a:cubicBezTo>
                    <a:cubicBezTo>
                      <a:pt x="11" y="8"/>
                      <a:pt x="11" y="8"/>
                      <a:pt x="11" y="8"/>
                    </a:cubicBezTo>
                    <a:cubicBezTo>
                      <a:pt x="11" y="8"/>
                      <a:pt x="11" y="8"/>
                      <a:pt x="11" y="8"/>
                    </a:cubicBezTo>
                    <a:cubicBezTo>
                      <a:pt x="12" y="7"/>
                      <a:pt x="12" y="7"/>
                      <a:pt x="12" y="7"/>
                    </a:cubicBezTo>
                    <a:cubicBezTo>
                      <a:pt x="12" y="7"/>
                      <a:pt x="12" y="7"/>
                      <a:pt x="12" y="7"/>
                    </a:cubicBezTo>
                    <a:cubicBezTo>
                      <a:pt x="11" y="7"/>
                      <a:pt x="11" y="7"/>
                      <a:pt x="11" y="7"/>
                    </a:cubicBezTo>
                    <a:cubicBezTo>
                      <a:pt x="11" y="7"/>
                      <a:pt x="11" y="7"/>
                      <a:pt x="11" y="7"/>
                    </a:cubicBezTo>
                    <a:cubicBezTo>
                      <a:pt x="11" y="7"/>
                      <a:pt x="11" y="7"/>
                      <a:pt x="11" y="7"/>
                    </a:cubicBezTo>
                    <a:cubicBezTo>
                      <a:pt x="11" y="7"/>
                      <a:pt x="11" y="7"/>
                      <a:pt x="11" y="7"/>
                    </a:cubicBezTo>
                    <a:cubicBezTo>
                      <a:pt x="12" y="7"/>
                      <a:pt x="12" y="7"/>
                      <a:pt x="12" y="6"/>
                    </a:cubicBezTo>
                    <a:cubicBezTo>
                      <a:pt x="12" y="6"/>
                      <a:pt x="12" y="6"/>
                      <a:pt x="12"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2" y="6"/>
                      <a:pt x="12" y="6"/>
                      <a:pt x="12" y="6"/>
                    </a:cubicBezTo>
                    <a:cubicBezTo>
                      <a:pt x="12" y="6"/>
                      <a:pt x="12" y="6"/>
                      <a:pt x="12" y="6"/>
                    </a:cubicBezTo>
                    <a:cubicBezTo>
                      <a:pt x="12" y="5"/>
                      <a:pt x="12" y="5"/>
                      <a:pt x="12" y="5"/>
                    </a:cubicBezTo>
                    <a:cubicBezTo>
                      <a:pt x="12" y="5"/>
                      <a:pt x="12" y="5"/>
                      <a:pt x="12" y="5"/>
                    </a:cubicBezTo>
                    <a:cubicBezTo>
                      <a:pt x="12" y="5"/>
                      <a:pt x="12" y="5"/>
                      <a:pt x="12" y="5"/>
                    </a:cubicBezTo>
                    <a:cubicBezTo>
                      <a:pt x="12" y="5"/>
                      <a:pt x="12" y="5"/>
                      <a:pt x="12" y="5"/>
                    </a:cubicBezTo>
                    <a:cubicBezTo>
                      <a:pt x="12" y="5"/>
                      <a:pt x="12" y="5"/>
                      <a:pt x="12" y="5"/>
                    </a:cubicBezTo>
                    <a:cubicBezTo>
                      <a:pt x="12" y="5"/>
                      <a:pt x="12" y="5"/>
                      <a:pt x="12" y="5"/>
                    </a:cubicBezTo>
                    <a:cubicBezTo>
                      <a:pt x="11" y="4"/>
                      <a:pt x="11" y="4"/>
                      <a:pt x="11" y="4"/>
                    </a:cubicBezTo>
                    <a:cubicBezTo>
                      <a:pt x="11" y="4"/>
                      <a:pt x="11" y="4"/>
                      <a:pt x="11" y="4"/>
                    </a:cubicBezTo>
                    <a:cubicBezTo>
                      <a:pt x="11" y="4"/>
                      <a:pt x="11" y="4"/>
                      <a:pt x="11" y="4"/>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3"/>
                      <a:pt x="11" y="3"/>
                      <a:pt x="11" y="3"/>
                    </a:cubicBezTo>
                    <a:cubicBezTo>
                      <a:pt x="11" y="2"/>
                      <a:pt x="11" y="2"/>
                      <a:pt x="11" y="2"/>
                    </a:cubicBezTo>
                    <a:cubicBezTo>
                      <a:pt x="11" y="2"/>
                      <a:pt x="11" y="2"/>
                      <a:pt x="11" y="2"/>
                    </a:cubicBezTo>
                    <a:cubicBezTo>
                      <a:pt x="11" y="2"/>
                      <a:pt x="11" y="2"/>
                      <a:pt x="11" y="2"/>
                    </a:cubicBezTo>
                    <a:cubicBezTo>
                      <a:pt x="11" y="2"/>
                      <a:pt x="11" y="2"/>
                      <a:pt x="11" y="2"/>
                    </a:cubicBezTo>
                    <a:cubicBezTo>
                      <a:pt x="11" y="2"/>
                      <a:pt x="11" y="2"/>
                      <a:pt x="11" y="2"/>
                    </a:cubicBezTo>
                    <a:cubicBezTo>
                      <a:pt x="11" y="2"/>
                      <a:pt x="11" y="2"/>
                      <a:pt x="11" y="2"/>
                    </a:cubicBezTo>
                    <a:cubicBezTo>
                      <a:pt x="11" y="2"/>
                      <a:pt x="11" y="2"/>
                      <a:pt x="11" y="2"/>
                    </a:cubicBezTo>
                    <a:cubicBezTo>
                      <a:pt x="12" y="2"/>
                      <a:pt x="12" y="2"/>
                      <a:pt x="12" y="2"/>
                    </a:cubicBezTo>
                    <a:cubicBezTo>
                      <a:pt x="12" y="2"/>
                      <a:pt x="12" y="2"/>
                      <a:pt x="12" y="2"/>
                    </a:cubicBezTo>
                    <a:cubicBezTo>
                      <a:pt x="12" y="2"/>
                      <a:pt x="12" y="2"/>
                      <a:pt x="12" y="2"/>
                    </a:cubicBezTo>
                    <a:cubicBezTo>
                      <a:pt x="12" y="2"/>
                      <a:pt x="12" y="2"/>
                      <a:pt x="12" y="2"/>
                    </a:cubicBezTo>
                    <a:cubicBezTo>
                      <a:pt x="12" y="2"/>
                      <a:pt x="12" y="2"/>
                      <a:pt x="12" y="2"/>
                    </a:cubicBezTo>
                    <a:cubicBezTo>
                      <a:pt x="12" y="2"/>
                      <a:pt x="12" y="2"/>
                      <a:pt x="12" y="2"/>
                    </a:cubicBezTo>
                    <a:cubicBezTo>
                      <a:pt x="12" y="2"/>
                      <a:pt x="12" y="2"/>
                      <a:pt x="12" y="2"/>
                    </a:cubicBezTo>
                    <a:cubicBezTo>
                      <a:pt x="12" y="2"/>
                      <a:pt x="12" y="2"/>
                      <a:pt x="12" y="2"/>
                    </a:cubicBezTo>
                    <a:cubicBezTo>
                      <a:pt x="12" y="2"/>
                      <a:pt x="12" y="2"/>
                      <a:pt x="12" y="2"/>
                    </a:cubicBezTo>
                    <a:cubicBezTo>
                      <a:pt x="12" y="2"/>
                      <a:pt x="12" y="2"/>
                      <a:pt x="12" y="2"/>
                    </a:cubicBezTo>
                    <a:cubicBezTo>
                      <a:pt x="12" y="2"/>
                      <a:pt x="12" y="2"/>
                      <a:pt x="12" y="2"/>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1"/>
                      <a:pt x="12" y="1"/>
                      <a:pt x="12" y="1"/>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1"/>
                      <a:pt x="11" y="1"/>
                      <a:pt x="11" y="1"/>
                    </a:cubicBezTo>
                    <a:cubicBezTo>
                      <a:pt x="11" y="2"/>
                      <a:pt x="11" y="2"/>
                      <a:pt x="11" y="2"/>
                    </a:cubicBezTo>
                    <a:cubicBezTo>
                      <a:pt x="11" y="2"/>
                      <a:pt x="11" y="2"/>
                      <a:pt x="11" y="2"/>
                    </a:cubicBezTo>
                    <a:cubicBezTo>
                      <a:pt x="11" y="2"/>
                      <a:pt x="11" y="2"/>
                      <a:pt x="11"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10" y="2"/>
                      <a:pt x="10" y="2"/>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9" y="1"/>
                      <a:pt x="9" y="1"/>
                      <a:pt x="9" y="1"/>
                    </a:cubicBezTo>
                    <a:cubicBezTo>
                      <a:pt x="9" y="1"/>
                      <a:pt x="9" y="1"/>
                      <a:pt x="9" y="1"/>
                    </a:cubicBezTo>
                    <a:cubicBezTo>
                      <a:pt x="9" y="1"/>
                      <a:pt x="9" y="1"/>
                      <a:pt x="9" y="1"/>
                    </a:cubicBezTo>
                    <a:cubicBezTo>
                      <a:pt x="9" y="1"/>
                      <a:pt x="9" y="1"/>
                      <a:pt x="9" y="1"/>
                    </a:cubicBezTo>
                    <a:cubicBezTo>
                      <a:pt x="9" y="2"/>
                      <a:pt x="9" y="2"/>
                      <a:pt x="9" y="2"/>
                    </a:cubicBezTo>
                    <a:cubicBezTo>
                      <a:pt x="8" y="2"/>
                      <a:pt x="8" y="2"/>
                      <a:pt x="8" y="2"/>
                    </a:cubicBezTo>
                    <a:cubicBezTo>
                      <a:pt x="8" y="2"/>
                      <a:pt x="8" y="2"/>
                      <a:pt x="8" y="2"/>
                    </a:cubicBezTo>
                    <a:cubicBezTo>
                      <a:pt x="8" y="2"/>
                      <a:pt x="8" y="2"/>
                      <a:pt x="8" y="2"/>
                    </a:cubicBezTo>
                    <a:cubicBezTo>
                      <a:pt x="8" y="2"/>
                      <a:pt x="8" y="2"/>
                      <a:pt x="8" y="2"/>
                    </a:cubicBezTo>
                    <a:cubicBezTo>
                      <a:pt x="8" y="2"/>
                      <a:pt x="8" y="3"/>
                      <a:pt x="8" y="3"/>
                    </a:cubicBezTo>
                    <a:cubicBezTo>
                      <a:pt x="8" y="3"/>
                      <a:pt x="8" y="3"/>
                      <a:pt x="8" y="3"/>
                    </a:cubicBezTo>
                    <a:cubicBezTo>
                      <a:pt x="8" y="3"/>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3"/>
                      <a:pt x="8" y="3"/>
                      <a:pt x="8" y="3"/>
                    </a:cubicBezTo>
                    <a:cubicBezTo>
                      <a:pt x="8" y="3"/>
                      <a:pt x="8" y="3"/>
                      <a:pt x="8" y="3"/>
                    </a:cubicBezTo>
                    <a:cubicBezTo>
                      <a:pt x="8" y="3"/>
                      <a:pt x="8" y="3"/>
                      <a:pt x="8"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4"/>
                    </a:cubicBezTo>
                    <a:cubicBezTo>
                      <a:pt x="7" y="4"/>
                      <a:pt x="7" y="4"/>
                      <a:pt x="7"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6"/>
                    </a:cubicBezTo>
                    <a:cubicBezTo>
                      <a:pt x="5" y="6"/>
                      <a:pt x="5" y="6"/>
                      <a:pt x="5" y="6"/>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4" y="6"/>
                      <a:pt x="4" y="6"/>
                      <a:pt x="4" y="6"/>
                    </a:cubicBezTo>
                    <a:cubicBezTo>
                      <a:pt x="4" y="6"/>
                      <a:pt x="4" y="6"/>
                      <a:pt x="4" y="6"/>
                    </a:cubicBezTo>
                    <a:cubicBezTo>
                      <a:pt x="4" y="6"/>
                      <a:pt x="4" y="6"/>
                      <a:pt x="3" y="7"/>
                    </a:cubicBezTo>
                    <a:cubicBezTo>
                      <a:pt x="3" y="7"/>
                      <a:pt x="3" y="7"/>
                      <a:pt x="3" y="7"/>
                    </a:cubicBezTo>
                    <a:close/>
                    <a:moveTo>
                      <a:pt x="0" y="12"/>
                    </a:moveTo>
                    <a:cubicBezTo>
                      <a:pt x="0" y="12"/>
                      <a:pt x="0" y="12"/>
                      <a:pt x="0" y="12"/>
                    </a:cubicBezTo>
                    <a:cubicBezTo>
                      <a:pt x="0" y="12"/>
                      <a:pt x="0" y="12"/>
                      <a:pt x="0" y="12"/>
                    </a:cubicBezTo>
                    <a:cubicBezTo>
                      <a:pt x="0" y="12"/>
                      <a:pt x="0" y="12"/>
                      <a:pt x="0" y="1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6" name="Freeform 74">
                <a:extLst>
                  <a:ext uri="{FF2B5EF4-FFF2-40B4-BE49-F238E27FC236}">
                    <a16:creationId xmlns:a16="http://schemas.microsoft.com/office/drawing/2014/main" id="{F2CAE460-8DD9-444F-8C72-4F2995782465}"/>
                  </a:ext>
                </a:extLst>
              </p:cNvPr>
              <p:cNvSpPr>
                <a:spLocks/>
              </p:cNvSpPr>
              <p:nvPr/>
            </p:nvSpPr>
            <p:spPr bwMode="auto">
              <a:xfrm>
                <a:off x="5627688" y="2916238"/>
                <a:ext cx="9525" cy="11112"/>
              </a:xfrm>
              <a:custGeom>
                <a:avLst/>
                <a:gdLst>
                  <a:gd name="T0" fmla="*/ 1 w 1"/>
                  <a:gd name="T1" fmla="*/ 1 h 1"/>
                  <a:gd name="T2" fmla="*/ 1 w 1"/>
                  <a:gd name="T3" fmla="*/ 1 h 1"/>
                  <a:gd name="T4" fmla="*/ 1 w 1"/>
                  <a:gd name="T5" fmla="*/ 1 h 1"/>
                  <a:gd name="T6" fmla="*/ 1 w 1"/>
                  <a:gd name="T7" fmla="*/ 1 h 1"/>
                  <a:gd name="T8" fmla="*/ 1 w 1"/>
                  <a:gd name="T9" fmla="*/ 1 h 1"/>
                  <a:gd name="T10" fmla="*/ 1 w 1"/>
                  <a:gd name="T11" fmla="*/ 1 h 1"/>
                  <a:gd name="T12" fmla="*/ 1 w 1"/>
                  <a:gd name="T13" fmla="*/ 1 h 1"/>
                  <a:gd name="T14" fmla="*/ 1 w 1"/>
                  <a:gd name="T15" fmla="*/ 1 h 1"/>
                  <a:gd name="T16" fmla="*/ 1 w 1"/>
                  <a:gd name="T17" fmla="*/ 1 h 1"/>
                  <a:gd name="T18" fmla="*/ 1 w 1"/>
                  <a:gd name="T19" fmla="*/ 1 h 1"/>
                  <a:gd name="T20" fmla="*/ 1 w 1"/>
                  <a:gd name="T21" fmla="*/ 1 h 1"/>
                  <a:gd name="T22" fmla="*/ 1 w 1"/>
                  <a:gd name="T23" fmla="*/ 0 h 1"/>
                  <a:gd name="T24" fmla="*/ 1 w 1"/>
                  <a:gd name="T25" fmla="*/ 0 h 1"/>
                  <a:gd name="T26" fmla="*/ 1 w 1"/>
                  <a:gd name="T27" fmla="*/ 0 h 1"/>
                  <a:gd name="T28" fmla="*/ 1 w 1"/>
                  <a:gd name="T29" fmla="*/ 0 h 1"/>
                  <a:gd name="T30" fmla="*/ 1 w 1"/>
                  <a:gd name="T31" fmla="*/ 0 h 1"/>
                  <a:gd name="T32" fmla="*/ 1 w 1"/>
                  <a:gd name="T33" fmla="*/ 0 h 1"/>
                  <a:gd name="T34" fmla="*/ 1 w 1"/>
                  <a:gd name="T35" fmla="*/ 0 h 1"/>
                  <a:gd name="T36" fmla="*/ 1 w 1"/>
                  <a:gd name="T37" fmla="*/ 0 h 1"/>
                  <a:gd name="T38" fmla="*/ 1 w 1"/>
                  <a:gd name="T39" fmla="*/ 0 h 1"/>
                  <a:gd name="T40" fmla="*/ 1 w 1"/>
                  <a:gd name="T41" fmla="*/ 0 h 1"/>
                  <a:gd name="T42" fmla="*/ 1 w 1"/>
                  <a:gd name="T43" fmla="*/ 0 h 1"/>
                  <a:gd name="T44" fmla="*/ 1 w 1"/>
                  <a:gd name="T45" fmla="*/ 0 h 1"/>
                  <a:gd name="T46" fmla="*/ 1 w 1"/>
                  <a:gd name="T47" fmla="*/ 0 h 1"/>
                  <a:gd name="T48" fmla="*/ 1 w 1"/>
                  <a:gd name="T49" fmla="*/ 0 h 1"/>
                  <a:gd name="T50" fmla="*/ 1 w 1"/>
                  <a:gd name="T51" fmla="*/ 0 h 1"/>
                  <a:gd name="T52" fmla="*/ 1 w 1"/>
                  <a:gd name="T53" fmla="*/ 0 h 1"/>
                  <a:gd name="T54" fmla="*/ 0 w 1"/>
                  <a:gd name="T55" fmla="*/ 1 h 1"/>
                  <a:gd name="T56" fmla="*/ 0 w 1"/>
                  <a:gd name="T57" fmla="*/ 1 h 1"/>
                  <a:gd name="T58" fmla="*/ 0 w 1"/>
                  <a:gd name="T59" fmla="*/ 1 h 1"/>
                  <a:gd name="T60" fmla="*/ 0 w 1"/>
                  <a:gd name="T61" fmla="*/ 1 h 1"/>
                  <a:gd name="T62" fmla="*/ 1 w 1"/>
                  <a:gd name="T63" fmla="*/ 1 h 1"/>
                  <a:gd name="T64" fmla="*/ 1 w 1"/>
                  <a:gd name="T65" fmla="*/ 1 h 1"/>
                  <a:gd name="T66" fmla="*/ 1 w 1"/>
                  <a:gd name="T67" fmla="*/ 1 h 1"/>
                  <a:gd name="T68" fmla="*/ 1 w 1"/>
                  <a:gd name="T69" fmla="*/ 1 h 1"/>
                  <a:gd name="T70" fmla="*/ 1 w 1"/>
                  <a:gd name="T7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 h="1">
                    <a:moveTo>
                      <a:pt x="1" y="1"/>
                    </a:move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7" name="Freeform 75">
                <a:extLst>
                  <a:ext uri="{FF2B5EF4-FFF2-40B4-BE49-F238E27FC236}">
                    <a16:creationId xmlns:a16="http://schemas.microsoft.com/office/drawing/2014/main" id="{69977283-AF79-4BE8-A9A6-573A3A4DA4B2}"/>
                  </a:ext>
                </a:extLst>
              </p:cNvPr>
              <p:cNvSpPr>
                <a:spLocks/>
              </p:cNvSpPr>
              <p:nvPr/>
            </p:nvSpPr>
            <p:spPr bwMode="auto">
              <a:xfrm>
                <a:off x="5489575" y="2947988"/>
                <a:ext cx="9525" cy="0"/>
              </a:xfrm>
              <a:custGeom>
                <a:avLst/>
                <a:gdLst>
                  <a:gd name="T0" fmla="*/ 1 w 1"/>
                  <a:gd name="T1" fmla="*/ 1 w 1"/>
                  <a:gd name="T2" fmla="*/ 1 w 1"/>
                  <a:gd name="T3" fmla="*/ 0 w 1"/>
                  <a:gd name="T4" fmla="*/ 0 w 1"/>
                  <a:gd name="T5" fmla="*/ 0 w 1"/>
                  <a:gd name="T6" fmla="*/ 0 w 1"/>
                  <a:gd name="T7" fmla="*/ 0 w 1"/>
                  <a:gd name="T8" fmla="*/ 0 w 1"/>
                  <a:gd name="T9" fmla="*/ 0 w 1"/>
                  <a:gd name="T10" fmla="*/ 1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
                    <a:moveTo>
                      <a:pt x="1" y="0"/>
                    </a:move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lnTo>
                      <a:pt x="1"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8" name="Freeform 76">
                <a:extLst>
                  <a:ext uri="{FF2B5EF4-FFF2-40B4-BE49-F238E27FC236}">
                    <a16:creationId xmlns:a16="http://schemas.microsoft.com/office/drawing/2014/main" id="{8312C519-A44C-40F4-A0FC-3C44EB349430}"/>
                  </a:ext>
                </a:extLst>
              </p:cNvPr>
              <p:cNvSpPr>
                <a:spLocks/>
              </p:cNvSpPr>
              <p:nvPr/>
            </p:nvSpPr>
            <p:spPr bwMode="auto">
              <a:xfrm>
                <a:off x="5595938" y="2832100"/>
                <a:ext cx="0" cy="9525"/>
              </a:xfrm>
              <a:custGeom>
                <a:avLst/>
                <a:gdLst>
                  <a:gd name="T0" fmla="*/ 1 h 1"/>
                  <a:gd name="T1" fmla="*/ 0 h 1"/>
                  <a:gd name="T2" fmla="*/ 0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0"/>
                      <a:pt x="0" y="0"/>
                    </a:cubicBezTo>
                    <a:cubicBezTo>
                      <a:pt x="0" y="0"/>
                      <a:pt x="0" y="0"/>
                      <a:pt x="0" y="0"/>
                    </a:cubicBezTo>
                    <a:cubicBezTo>
                      <a:pt x="0" y="0"/>
                      <a:pt x="0" y="0"/>
                      <a:pt x="0" y="0"/>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9" name="Freeform 77">
                <a:extLst>
                  <a:ext uri="{FF2B5EF4-FFF2-40B4-BE49-F238E27FC236}">
                    <a16:creationId xmlns:a16="http://schemas.microsoft.com/office/drawing/2014/main" id="{623DFED7-EBF9-4157-9D0E-EBBE4348D047}"/>
                  </a:ext>
                </a:extLst>
              </p:cNvPr>
              <p:cNvSpPr>
                <a:spLocks/>
              </p:cNvSpPr>
              <p:nvPr/>
            </p:nvSpPr>
            <p:spPr bwMode="auto">
              <a:xfrm>
                <a:off x="5521325" y="2895600"/>
                <a:ext cx="20638" cy="9525"/>
              </a:xfrm>
              <a:custGeom>
                <a:avLst/>
                <a:gdLst>
                  <a:gd name="T0" fmla="*/ 1 w 2"/>
                  <a:gd name="T1" fmla="*/ 1 h 1"/>
                  <a:gd name="T2" fmla="*/ 0 w 2"/>
                  <a:gd name="T3" fmla="*/ 1 h 1"/>
                  <a:gd name="T4" fmla="*/ 1 w 2"/>
                  <a:gd name="T5" fmla="*/ 1 h 1"/>
                  <a:gd name="T6" fmla="*/ 1 w 2"/>
                  <a:gd name="T7" fmla="*/ 1 h 1"/>
                  <a:gd name="T8" fmla="*/ 1 w 2"/>
                  <a:gd name="T9" fmla="*/ 1 h 1"/>
                  <a:gd name="T10" fmla="*/ 1 w 2"/>
                  <a:gd name="T11" fmla="*/ 1 h 1"/>
                  <a:gd name="T12" fmla="*/ 1 w 2"/>
                  <a:gd name="T13" fmla="*/ 1 h 1"/>
                  <a:gd name="T14" fmla="*/ 1 w 2"/>
                  <a:gd name="T15" fmla="*/ 1 h 1"/>
                  <a:gd name="T16" fmla="*/ 1 w 2"/>
                  <a:gd name="T17" fmla="*/ 1 h 1"/>
                  <a:gd name="T18" fmla="*/ 1 w 2"/>
                  <a:gd name="T19" fmla="*/ 1 h 1"/>
                  <a:gd name="T20" fmla="*/ 1 w 2"/>
                  <a:gd name="T21" fmla="*/ 1 h 1"/>
                  <a:gd name="T22" fmla="*/ 1 w 2"/>
                  <a:gd name="T23" fmla="*/ 1 h 1"/>
                  <a:gd name="T24" fmla="*/ 1 w 2"/>
                  <a:gd name="T25" fmla="*/ 1 h 1"/>
                  <a:gd name="T26" fmla="*/ 1 w 2"/>
                  <a:gd name="T27" fmla="*/ 1 h 1"/>
                  <a:gd name="T28" fmla="*/ 2 w 2"/>
                  <a:gd name="T29" fmla="*/ 1 h 1"/>
                  <a:gd name="T30" fmla="*/ 2 w 2"/>
                  <a:gd name="T31" fmla="*/ 0 h 1"/>
                  <a:gd name="T32" fmla="*/ 1 w 2"/>
                  <a:gd name="T33" fmla="*/ 0 h 1"/>
                  <a:gd name="T34" fmla="*/ 2 w 2"/>
                  <a:gd name="T35" fmla="*/ 0 h 1"/>
                  <a:gd name="T36" fmla="*/ 2 w 2"/>
                  <a:gd name="T37" fmla="*/ 0 h 1"/>
                  <a:gd name="T38" fmla="*/ 2 w 2"/>
                  <a:gd name="T39" fmla="*/ 0 h 1"/>
                  <a:gd name="T40" fmla="*/ 2 w 2"/>
                  <a:gd name="T41" fmla="*/ 0 h 1"/>
                  <a:gd name="T42" fmla="*/ 2 w 2"/>
                  <a:gd name="T43" fmla="*/ 0 h 1"/>
                  <a:gd name="T44" fmla="*/ 2 w 2"/>
                  <a:gd name="T45" fmla="*/ 0 h 1"/>
                  <a:gd name="T46" fmla="*/ 2 w 2"/>
                  <a:gd name="T47" fmla="*/ 0 h 1"/>
                  <a:gd name="T48" fmla="*/ 2 w 2"/>
                  <a:gd name="T49" fmla="*/ 0 h 1"/>
                  <a:gd name="T50" fmla="*/ 2 w 2"/>
                  <a:gd name="T51" fmla="*/ 0 h 1"/>
                  <a:gd name="T52" fmla="*/ 2 w 2"/>
                  <a:gd name="T53" fmla="*/ 0 h 1"/>
                  <a:gd name="T54" fmla="*/ 2 w 2"/>
                  <a:gd name="T55" fmla="*/ 0 h 1"/>
                  <a:gd name="T56" fmla="*/ 2 w 2"/>
                  <a:gd name="T57" fmla="*/ 0 h 1"/>
                  <a:gd name="T58" fmla="*/ 2 w 2"/>
                  <a:gd name="T59" fmla="*/ 0 h 1"/>
                  <a:gd name="T60" fmla="*/ 2 w 2"/>
                  <a:gd name="T61" fmla="*/ 0 h 1"/>
                  <a:gd name="T62" fmla="*/ 2 w 2"/>
                  <a:gd name="T63" fmla="*/ 0 h 1"/>
                  <a:gd name="T64" fmla="*/ 2 w 2"/>
                  <a:gd name="T65" fmla="*/ 0 h 1"/>
                  <a:gd name="T66" fmla="*/ 2 w 2"/>
                  <a:gd name="T67" fmla="*/ 0 h 1"/>
                  <a:gd name="T68" fmla="*/ 2 w 2"/>
                  <a:gd name="T69" fmla="*/ 0 h 1"/>
                  <a:gd name="T70" fmla="*/ 1 w 2"/>
                  <a:gd name="T71" fmla="*/ 0 h 1"/>
                  <a:gd name="T72" fmla="*/ 1 w 2"/>
                  <a:gd name="T73" fmla="*/ 0 h 1"/>
                  <a:gd name="T74" fmla="*/ 1 w 2"/>
                  <a:gd name="T75" fmla="*/ 0 h 1"/>
                  <a:gd name="T76" fmla="*/ 1 w 2"/>
                  <a:gd name="T77" fmla="*/ 0 h 1"/>
                  <a:gd name="T78" fmla="*/ 1 w 2"/>
                  <a:gd name="T79" fmla="*/ 0 h 1"/>
                  <a:gd name="T80" fmla="*/ 1 w 2"/>
                  <a:gd name="T81" fmla="*/ 0 h 1"/>
                  <a:gd name="T82" fmla="*/ 1 w 2"/>
                  <a:gd name="T83" fmla="*/ 0 h 1"/>
                  <a:gd name="T84" fmla="*/ 1 w 2"/>
                  <a:gd name="T85" fmla="*/ 0 h 1"/>
                  <a:gd name="T86" fmla="*/ 1 w 2"/>
                  <a:gd name="T87" fmla="*/ 0 h 1"/>
                  <a:gd name="T88" fmla="*/ 1 w 2"/>
                  <a:gd name="T89" fmla="*/ 0 h 1"/>
                  <a:gd name="T90" fmla="*/ 1 w 2"/>
                  <a:gd name="T91" fmla="*/ 0 h 1"/>
                  <a:gd name="T92" fmla="*/ 1 w 2"/>
                  <a:gd name="T93" fmla="*/ 0 h 1"/>
                  <a:gd name="T94" fmla="*/ 1 w 2"/>
                  <a:gd name="T95" fmla="*/ 0 h 1"/>
                  <a:gd name="T96" fmla="*/ 1 w 2"/>
                  <a:gd name="T97" fmla="*/ 0 h 1"/>
                  <a:gd name="T98" fmla="*/ 1 w 2"/>
                  <a:gd name="T99" fmla="*/ 1 h 1"/>
                  <a:gd name="T100" fmla="*/ 1 w 2"/>
                  <a:gd name="T101" fmla="*/ 1 h 1"/>
                  <a:gd name="T102" fmla="*/ 1 w 2"/>
                  <a:gd name="T103" fmla="*/ 1 h 1"/>
                  <a:gd name="T104" fmla="*/ 1 w 2"/>
                  <a:gd name="T105" fmla="*/ 1 h 1"/>
                  <a:gd name="T106" fmla="*/ 1 w 2"/>
                  <a:gd name="T107" fmla="*/ 1 h 1"/>
                  <a:gd name="T108" fmla="*/ 1 w 2"/>
                  <a:gd name="T109" fmla="*/ 1 h 1"/>
                  <a:gd name="T110" fmla="*/ 1 w 2"/>
                  <a:gd name="T111" fmla="*/ 1 h 1"/>
                  <a:gd name="T112" fmla="*/ 0 w 2"/>
                  <a:gd name="T113" fmla="*/ 1 h 1"/>
                  <a:gd name="T114" fmla="*/ 0 w 2"/>
                  <a:gd name="T115" fmla="*/ 1 h 1"/>
                  <a:gd name="T116" fmla="*/ 0 w 2"/>
                  <a:gd name="T117" fmla="*/ 1 h 1"/>
                  <a:gd name="T118" fmla="*/ 0 w 2"/>
                  <a:gd name="T1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 h="1">
                    <a:moveTo>
                      <a:pt x="0" y="1"/>
                    </a:moveTo>
                    <a:cubicBezTo>
                      <a:pt x="1" y="1"/>
                      <a:pt x="1" y="1"/>
                      <a:pt x="1" y="1"/>
                    </a:cubicBezTo>
                    <a:cubicBezTo>
                      <a:pt x="1" y="1"/>
                      <a:pt x="1" y="1"/>
                      <a:pt x="1"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2" y="1"/>
                      <a:pt x="2" y="1"/>
                      <a:pt x="2" y="1"/>
                    </a:cubicBezTo>
                    <a:cubicBezTo>
                      <a:pt x="2" y="1"/>
                      <a:pt x="2" y="1"/>
                      <a:pt x="2" y="1"/>
                    </a:cubicBezTo>
                    <a:cubicBezTo>
                      <a:pt x="2" y="0"/>
                      <a:pt x="2" y="0"/>
                      <a:pt x="2" y="0"/>
                    </a:cubicBezTo>
                    <a:cubicBezTo>
                      <a:pt x="2" y="0"/>
                      <a:pt x="2" y="0"/>
                      <a:pt x="2" y="0"/>
                    </a:cubicBezTo>
                    <a:cubicBezTo>
                      <a:pt x="2" y="0"/>
                      <a:pt x="2" y="0"/>
                      <a:pt x="1"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0" name="Freeform 78">
                <a:extLst>
                  <a:ext uri="{FF2B5EF4-FFF2-40B4-BE49-F238E27FC236}">
                    <a16:creationId xmlns:a16="http://schemas.microsoft.com/office/drawing/2014/main" id="{8D3E0E36-AE81-4C17-AF96-43F939F628D1}"/>
                  </a:ext>
                </a:extLst>
              </p:cNvPr>
              <p:cNvSpPr>
                <a:spLocks noEditPoints="1"/>
              </p:cNvSpPr>
              <p:nvPr/>
            </p:nvSpPr>
            <p:spPr bwMode="auto">
              <a:xfrm>
                <a:off x="5510213" y="3254375"/>
                <a:ext cx="31750" cy="63500"/>
              </a:xfrm>
              <a:custGeom>
                <a:avLst/>
                <a:gdLst>
                  <a:gd name="T0" fmla="*/ 2 w 3"/>
                  <a:gd name="T1" fmla="*/ 5 h 6"/>
                  <a:gd name="T2" fmla="*/ 2 w 3"/>
                  <a:gd name="T3" fmla="*/ 5 h 6"/>
                  <a:gd name="T4" fmla="*/ 2 w 3"/>
                  <a:gd name="T5" fmla="*/ 5 h 6"/>
                  <a:gd name="T6" fmla="*/ 2 w 3"/>
                  <a:gd name="T7" fmla="*/ 4 h 6"/>
                  <a:gd name="T8" fmla="*/ 2 w 3"/>
                  <a:gd name="T9" fmla="*/ 4 h 6"/>
                  <a:gd name="T10" fmla="*/ 3 w 3"/>
                  <a:gd name="T11" fmla="*/ 4 h 6"/>
                  <a:gd name="T12" fmla="*/ 3 w 3"/>
                  <a:gd name="T13" fmla="*/ 3 h 6"/>
                  <a:gd name="T14" fmla="*/ 3 w 3"/>
                  <a:gd name="T15" fmla="*/ 3 h 6"/>
                  <a:gd name="T16" fmla="*/ 3 w 3"/>
                  <a:gd name="T17" fmla="*/ 3 h 6"/>
                  <a:gd name="T18" fmla="*/ 3 w 3"/>
                  <a:gd name="T19" fmla="*/ 3 h 6"/>
                  <a:gd name="T20" fmla="*/ 3 w 3"/>
                  <a:gd name="T21" fmla="*/ 2 h 6"/>
                  <a:gd name="T22" fmla="*/ 2 w 3"/>
                  <a:gd name="T23" fmla="*/ 2 h 6"/>
                  <a:gd name="T24" fmla="*/ 2 w 3"/>
                  <a:gd name="T25" fmla="*/ 1 h 6"/>
                  <a:gd name="T26" fmla="*/ 2 w 3"/>
                  <a:gd name="T27" fmla="*/ 1 h 6"/>
                  <a:gd name="T28" fmla="*/ 2 w 3"/>
                  <a:gd name="T29" fmla="*/ 1 h 6"/>
                  <a:gd name="T30" fmla="*/ 2 w 3"/>
                  <a:gd name="T31" fmla="*/ 1 h 6"/>
                  <a:gd name="T32" fmla="*/ 2 w 3"/>
                  <a:gd name="T33" fmla="*/ 0 h 6"/>
                  <a:gd name="T34" fmla="*/ 2 w 3"/>
                  <a:gd name="T35" fmla="*/ 0 h 6"/>
                  <a:gd name="T36" fmla="*/ 2 w 3"/>
                  <a:gd name="T37" fmla="*/ 0 h 6"/>
                  <a:gd name="T38" fmla="*/ 1 w 3"/>
                  <a:gd name="T39" fmla="*/ 0 h 6"/>
                  <a:gd name="T40" fmla="*/ 1 w 3"/>
                  <a:gd name="T41" fmla="*/ 0 h 6"/>
                  <a:gd name="T42" fmla="*/ 1 w 3"/>
                  <a:gd name="T43" fmla="*/ 0 h 6"/>
                  <a:gd name="T44" fmla="*/ 1 w 3"/>
                  <a:gd name="T45" fmla="*/ 0 h 6"/>
                  <a:gd name="T46" fmla="*/ 1 w 3"/>
                  <a:gd name="T47" fmla="*/ 0 h 6"/>
                  <a:gd name="T48" fmla="*/ 1 w 3"/>
                  <a:gd name="T49" fmla="*/ 0 h 6"/>
                  <a:gd name="T50" fmla="*/ 1 w 3"/>
                  <a:gd name="T51" fmla="*/ 0 h 6"/>
                  <a:gd name="T52" fmla="*/ 0 w 3"/>
                  <a:gd name="T53" fmla="*/ 1 h 6"/>
                  <a:gd name="T54" fmla="*/ 0 w 3"/>
                  <a:gd name="T55" fmla="*/ 1 h 6"/>
                  <a:gd name="T56" fmla="*/ 0 w 3"/>
                  <a:gd name="T57" fmla="*/ 2 h 6"/>
                  <a:gd name="T58" fmla="*/ 1 w 3"/>
                  <a:gd name="T59" fmla="*/ 1 h 6"/>
                  <a:gd name="T60" fmla="*/ 1 w 3"/>
                  <a:gd name="T61" fmla="*/ 2 h 6"/>
                  <a:gd name="T62" fmla="*/ 1 w 3"/>
                  <a:gd name="T63" fmla="*/ 2 h 6"/>
                  <a:gd name="T64" fmla="*/ 0 w 3"/>
                  <a:gd name="T65" fmla="*/ 2 h 6"/>
                  <a:gd name="T66" fmla="*/ 0 w 3"/>
                  <a:gd name="T67" fmla="*/ 2 h 6"/>
                  <a:gd name="T68" fmla="*/ 0 w 3"/>
                  <a:gd name="T69" fmla="*/ 3 h 6"/>
                  <a:gd name="T70" fmla="*/ 0 w 3"/>
                  <a:gd name="T71" fmla="*/ 3 h 6"/>
                  <a:gd name="T72" fmla="*/ 0 w 3"/>
                  <a:gd name="T73" fmla="*/ 3 h 6"/>
                  <a:gd name="T74" fmla="*/ 0 w 3"/>
                  <a:gd name="T75" fmla="*/ 3 h 6"/>
                  <a:gd name="T76" fmla="*/ 0 w 3"/>
                  <a:gd name="T77" fmla="*/ 3 h 6"/>
                  <a:gd name="T78" fmla="*/ 1 w 3"/>
                  <a:gd name="T79" fmla="*/ 3 h 6"/>
                  <a:gd name="T80" fmla="*/ 1 w 3"/>
                  <a:gd name="T81" fmla="*/ 4 h 6"/>
                  <a:gd name="T82" fmla="*/ 1 w 3"/>
                  <a:gd name="T83" fmla="*/ 4 h 6"/>
                  <a:gd name="T84" fmla="*/ 1 w 3"/>
                  <a:gd name="T85" fmla="*/ 4 h 6"/>
                  <a:gd name="T86" fmla="*/ 1 w 3"/>
                  <a:gd name="T87" fmla="*/ 5 h 6"/>
                  <a:gd name="T88" fmla="*/ 1 w 3"/>
                  <a:gd name="T89" fmla="*/ 5 h 6"/>
                  <a:gd name="T90" fmla="*/ 1 w 3"/>
                  <a:gd name="T91" fmla="*/ 5 h 6"/>
                  <a:gd name="T92" fmla="*/ 1 w 3"/>
                  <a:gd name="T93" fmla="*/ 6 h 6"/>
                  <a:gd name="T94" fmla="*/ 2 w 3"/>
                  <a:gd name="T95" fmla="*/ 6 h 6"/>
                  <a:gd name="T96" fmla="*/ 1 w 3"/>
                  <a:gd name="T97" fmla="*/ 3 h 6"/>
                  <a:gd name="T98" fmla="*/ 1 w 3"/>
                  <a:gd name="T9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 h="6">
                    <a:moveTo>
                      <a:pt x="2" y="6"/>
                    </a:move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4"/>
                      <a:pt x="2" y="4"/>
                      <a:pt x="2" y="4"/>
                    </a:cubicBezTo>
                    <a:cubicBezTo>
                      <a:pt x="2" y="4"/>
                      <a:pt x="2" y="4"/>
                      <a:pt x="2" y="4"/>
                    </a:cubicBezTo>
                    <a:cubicBezTo>
                      <a:pt x="2" y="4"/>
                      <a:pt x="2" y="4"/>
                      <a:pt x="2" y="4"/>
                    </a:cubicBezTo>
                    <a:cubicBezTo>
                      <a:pt x="2" y="4"/>
                      <a:pt x="2" y="4"/>
                      <a:pt x="2" y="4"/>
                    </a:cubicBezTo>
                    <a:cubicBezTo>
                      <a:pt x="3" y="4"/>
                      <a:pt x="3" y="4"/>
                      <a:pt x="3" y="4"/>
                    </a:cubicBezTo>
                    <a:cubicBezTo>
                      <a:pt x="3" y="4"/>
                      <a:pt x="3" y="4"/>
                      <a:pt x="3" y="4"/>
                    </a:cubicBezTo>
                    <a:cubicBezTo>
                      <a:pt x="3" y="4"/>
                      <a:pt x="3" y="4"/>
                      <a:pt x="3" y="4"/>
                    </a:cubicBezTo>
                    <a:cubicBezTo>
                      <a:pt x="3" y="4"/>
                      <a:pt x="3" y="4"/>
                      <a:pt x="3" y="4"/>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2" y="2"/>
                      <a:pt x="2" y="2"/>
                      <a:pt x="2" y="2"/>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1" y="2"/>
                      <a:pt x="1" y="2"/>
                      <a:pt x="1" y="2"/>
                    </a:cubicBezTo>
                    <a:cubicBezTo>
                      <a:pt x="1" y="1"/>
                      <a:pt x="1" y="1"/>
                      <a:pt x="1" y="1"/>
                    </a:cubicBezTo>
                    <a:cubicBezTo>
                      <a:pt x="1" y="1"/>
                      <a:pt x="1" y="1"/>
                      <a:pt x="1" y="1"/>
                    </a:cubicBezTo>
                    <a:cubicBezTo>
                      <a:pt x="1" y="1"/>
                      <a:pt x="1" y="1"/>
                      <a:pt x="1" y="1"/>
                    </a:cubicBezTo>
                    <a:cubicBezTo>
                      <a:pt x="1" y="2"/>
                      <a:pt x="1" y="2"/>
                      <a:pt x="1" y="2"/>
                    </a:cubicBezTo>
                    <a:cubicBezTo>
                      <a:pt x="1" y="2"/>
                      <a:pt x="1" y="2"/>
                      <a:pt x="1" y="2"/>
                    </a:cubicBezTo>
                    <a:cubicBezTo>
                      <a:pt x="1" y="2"/>
                      <a:pt x="1" y="2"/>
                      <a:pt x="1" y="2"/>
                    </a:cubicBezTo>
                    <a:cubicBezTo>
                      <a:pt x="1" y="2"/>
                      <a:pt x="1" y="2"/>
                      <a:pt x="1"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6"/>
                      <a:pt x="1" y="6"/>
                      <a:pt x="1" y="6"/>
                    </a:cubicBezTo>
                    <a:cubicBezTo>
                      <a:pt x="1" y="6"/>
                      <a:pt x="1" y="6"/>
                      <a:pt x="1" y="6"/>
                    </a:cubicBezTo>
                    <a:cubicBezTo>
                      <a:pt x="1" y="6"/>
                      <a:pt x="1" y="6"/>
                      <a:pt x="1" y="6"/>
                    </a:cubicBezTo>
                    <a:cubicBezTo>
                      <a:pt x="1" y="6"/>
                      <a:pt x="1" y="6"/>
                      <a:pt x="1" y="6"/>
                    </a:cubicBezTo>
                    <a:cubicBezTo>
                      <a:pt x="2" y="6"/>
                      <a:pt x="2" y="6"/>
                      <a:pt x="2" y="6"/>
                    </a:cubicBezTo>
                    <a:cubicBezTo>
                      <a:pt x="2" y="6"/>
                      <a:pt x="2" y="6"/>
                      <a:pt x="2" y="6"/>
                    </a:cubicBezTo>
                    <a:close/>
                    <a:moveTo>
                      <a:pt x="1" y="3"/>
                    </a:moveTo>
                    <a:cubicBezTo>
                      <a:pt x="1" y="3"/>
                      <a:pt x="1" y="3"/>
                      <a:pt x="1" y="3"/>
                    </a:cubicBezTo>
                    <a:cubicBezTo>
                      <a:pt x="1" y="3"/>
                      <a:pt x="1" y="3"/>
                      <a:pt x="1" y="3"/>
                    </a:cubicBezTo>
                    <a:cubicBezTo>
                      <a:pt x="1" y="3"/>
                      <a:pt x="1" y="3"/>
                      <a:pt x="1" y="3"/>
                    </a:cubicBezTo>
                    <a:cubicBezTo>
                      <a:pt x="1" y="3"/>
                      <a:pt x="1" y="3"/>
                      <a:pt x="1" y="3"/>
                    </a:cubicBezTo>
                    <a:cubicBezTo>
                      <a:pt x="1" y="3"/>
                      <a:pt x="1" y="3"/>
                      <a:pt x="1" y="3"/>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3" name="Oval 79">
                <a:extLst>
                  <a:ext uri="{FF2B5EF4-FFF2-40B4-BE49-F238E27FC236}">
                    <a16:creationId xmlns:a16="http://schemas.microsoft.com/office/drawing/2014/main" id="{762CAB6A-3E11-4449-BE70-23B0315286D7}"/>
                  </a:ext>
                </a:extLst>
              </p:cNvPr>
              <p:cNvSpPr>
                <a:spLocks noChangeArrowheads="1"/>
              </p:cNvSpPr>
              <p:nvPr/>
            </p:nvSpPr>
            <p:spPr bwMode="auto">
              <a:xfrm>
                <a:off x="5584825" y="2832100"/>
                <a:ext cx="1588" cy="158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4" name="Freeform 80">
                <a:extLst>
                  <a:ext uri="{FF2B5EF4-FFF2-40B4-BE49-F238E27FC236}">
                    <a16:creationId xmlns:a16="http://schemas.microsoft.com/office/drawing/2014/main" id="{D105DEAC-14A9-4A44-9646-9DF99D0EBEB6}"/>
                  </a:ext>
                </a:extLst>
              </p:cNvPr>
              <p:cNvSpPr>
                <a:spLocks/>
              </p:cNvSpPr>
              <p:nvPr/>
            </p:nvSpPr>
            <p:spPr bwMode="auto">
              <a:xfrm>
                <a:off x="5541963" y="2863850"/>
                <a:ext cx="22225" cy="31750"/>
              </a:xfrm>
              <a:custGeom>
                <a:avLst/>
                <a:gdLst>
                  <a:gd name="T0" fmla="*/ 0 w 2"/>
                  <a:gd name="T1" fmla="*/ 3 h 3"/>
                  <a:gd name="T2" fmla="*/ 0 w 2"/>
                  <a:gd name="T3" fmla="*/ 3 h 3"/>
                  <a:gd name="T4" fmla="*/ 0 w 2"/>
                  <a:gd name="T5" fmla="*/ 3 h 3"/>
                  <a:gd name="T6" fmla="*/ 0 w 2"/>
                  <a:gd name="T7" fmla="*/ 2 h 3"/>
                  <a:gd name="T8" fmla="*/ 0 w 2"/>
                  <a:gd name="T9" fmla="*/ 2 h 3"/>
                  <a:gd name="T10" fmla="*/ 1 w 2"/>
                  <a:gd name="T11" fmla="*/ 2 h 3"/>
                  <a:gd name="T12" fmla="*/ 1 w 2"/>
                  <a:gd name="T13" fmla="*/ 2 h 3"/>
                  <a:gd name="T14" fmla="*/ 1 w 2"/>
                  <a:gd name="T15" fmla="*/ 2 h 3"/>
                  <a:gd name="T16" fmla="*/ 1 w 2"/>
                  <a:gd name="T17" fmla="*/ 2 h 3"/>
                  <a:gd name="T18" fmla="*/ 1 w 2"/>
                  <a:gd name="T19" fmla="*/ 2 h 3"/>
                  <a:gd name="T20" fmla="*/ 1 w 2"/>
                  <a:gd name="T21" fmla="*/ 2 h 3"/>
                  <a:gd name="T22" fmla="*/ 1 w 2"/>
                  <a:gd name="T23" fmla="*/ 2 h 3"/>
                  <a:gd name="T24" fmla="*/ 1 w 2"/>
                  <a:gd name="T25" fmla="*/ 1 h 3"/>
                  <a:gd name="T26" fmla="*/ 1 w 2"/>
                  <a:gd name="T27" fmla="*/ 1 h 3"/>
                  <a:gd name="T28" fmla="*/ 1 w 2"/>
                  <a:gd name="T29" fmla="*/ 1 h 3"/>
                  <a:gd name="T30" fmla="*/ 2 w 2"/>
                  <a:gd name="T31" fmla="*/ 1 h 3"/>
                  <a:gd name="T32" fmla="*/ 2 w 2"/>
                  <a:gd name="T33" fmla="*/ 1 h 3"/>
                  <a:gd name="T34" fmla="*/ 1 w 2"/>
                  <a:gd name="T35" fmla="*/ 1 h 3"/>
                  <a:gd name="T36" fmla="*/ 1 w 2"/>
                  <a:gd name="T37" fmla="*/ 1 h 3"/>
                  <a:gd name="T38" fmla="*/ 1 w 2"/>
                  <a:gd name="T39" fmla="*/ 1 h 3"/>
                  <a:gd name="T40" fmla="*/ 2 w 2"/>
                  <a:gd name="T41" fmla="*/ 1 h 3"/>
                  <a:gd name="T42" fmla="*/ 2 w 2"/>
                  <a:gd name="T43" fmla="*/ 0 h 3"/>
                  <a:gd name="T44" fmla="*/ 2 w 2"/>
                  <a:gd name="T45" fmla="*/ 0 h 3"/>
                  <a:gd name="T46" fmla="*/ 2 w 2"/>
                  <a:gd name="T47" fmla="*/ 0 h 3"/>
                  <a:gd name="T48" fmla="*/ 2 w 2"/>
                  <a:gd name="T49" fmla="*/ 0 h 3"/>
                  <a:gd name="T50" fmla="*/ 1 w 2"/>
                  <a:gd name="T51" fmla="*/ 0 h 3"/>
                  <a:gd name="T52" fmla="*/ 1 w 2"/>
                  <a:gd name="T53" fmla="*/ 0 h 3"/>
                  <a:gd name="T54" fmla="*/ 1 w 2"/>
                  <a:gd name="T55" fmla="*/ 1 h 3"/>
                  <a:gd name="T56" fmla="*/ 1 w 2"/>
                  <a:gd name="T57" fmla="*/ 1 h 3"/>
                  <a:gd name="T58" fmla="*/ 1 w 2"/>
                  <a:gd name="T59" fmla="*/ 1 h 3"/>
                  <a:gd name="T60" fmla="*/ 1 w 2"/>
                  <a:gd name="T61" fmla="*/ 1 h 3"/>
                  <a:gd name="T62" fmla="*/ 0 w 2"/>
                  <a:gd name="T63" fmla="*/ 1 h 3"/>
                  <a:gd name="T64" fmla="*/ 0 w 2"/>
                  <a:gd name="T65" fmla="*/ 1 h 3"/>
                  <a:gd name="T66" fmla="*/ 0 w 2"/>
                  <a:gd name="T67" fmla="*/ 1 h 3"/>
                  <a:gd name="T68" fmla="*/ 0 w 2"/>
                  <a:gd name="T69" fmla="*/ 1 h 3"/>
                  <a:gd name="T70" fmla="*/ 0 w 2"/>
                  <a:gd name="T71" fmla="*/ 1 h 3"/>
                  <a:gd name="T72" fmla="*/ 0 w 2"/>
                  <a:gd name="T73" fmla="*/ 1 h 3"/>
                  <a:gd name="T74" fmla="*/ 0 w 2"/>
                  <a:gd name="T75" fmla="*/ 2 h 3"/>
                  <a:gd name="T76" fmla="*/ 0 w 2"/>
                  <a:gd name="T77" fmla="*/ 2 h 3"/>
                  <a:gd name="T78" fmla="*/ 0 w 2"/>
                  <a:gd name="T79" fmla="*/ 2 h 3"/>
                  <a:gd name="T80" fmla="*/ 0 w 2"/>
                  <a:gd name="T81" fmla="*/ 2 h 3"/>
                  <a:gd name="T82" fmla="*/ 0 w 2"/>
                  <a:gd name="T83" fmla="*/ 2 h 3"/>
                  <a:gd name="T84" fmla="*/ 0 w 2"/>
                  <a:gd name="T85" fmla="*/ 2 h 3"/>
                  <a:gd name="T86" fmla="*/ 0 w 2"/>
                  <a:gd name="T87" fmla="*/ 2 h 3"/>
                  <a:gd name="T88" fmla="*/ 0 w 2"/>
                  <a:gd name="T89" fmla="*/ 3 h 3"/>
                  <a:gd name="T90" fmla="*/ 0 w 2"/>
                  <a:gd name="T91" fmla="*/ 3 h 3"/>
                  <a:gd name="T92" fmla="*/ 0 w 2"/>
                  <a:gd name="T93" fmla="*/ 3 h 3"/>
                  <a:gd name="T94" fmla="*/ 0 w 2"/>
                  <a:gd name="T9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 h="3">
                    <a:moveTo>
                      <a:pt x="0" y="3"/>
                    </a:move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2" y="1"/>
                      <a:pt x="2"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5" name="Freeform 81">
                <a:extLst>
                  <a:ext uri="{FF2B5EF4-FFF2-40B4-BE49-F238E27FC236}">
                    <a16:creationId xmlns:a16="http://schemas.microsoft.com/office/drawing/2014/main" id="{E7A38617-F031-46BA-9510-BA7952B5FE05}"/>
                  </a:ext>
                </a:extLst>
              </p:cNvPr>
              <p:cNvSpPr>
                <a:spLocks/>
              </p:cNvSpPr>
              <p:nvPr/>
            </p:nvSpPr>
            <p:spPr bwMode="auto">
              <a:xfrm>
                <a:off x="5499100" y="2947988"/>
                <a:ext cx="11113" cy="0"/>
              </a:xfrm>
              <a:custGeom>
                <a:avLst/>
                <a:gdLst>
                  <a:gd name="T0" fmla="*/ 0 w 1"/>
                  <a:gd name="T1" fmla="*/ 0 w 1"/>
                  <a:gd name="T2" fmla="*/ 0 w 1"/>
                  <a:gd name="T3" fmla="*/ 0 w 1"/>
                  <a:gd name="T4" fmla="*/ 0 w 1"/>
                  <a:gd name="T5" fmla="*/ 1 w 1"/>
                  <a:gd name="T6" fmla="*/ 0 w 1"/>
                  <a:gd name="T7" fmla="*/ 0 w 1"/>
                  <a:gd name="T8" fmla="*/ 0 w 1"/>
                  <a:gd name="T9" fmla="*/ 0 w 1"/>
                  <a:gd name="T10" fmla="*/ 0 w 1"/>
                  <a:gd name="T11" fmla="*/ 0 w 1"/>
                  <a:gd name="T12" fmla="*/ 0 w 1"/>
                  <a:gd name="T13" fmla="*/ 0 w 1"/>
                  <a:gd name="T14" fmla="*/ 0 w 1"/>
                  <a:gd name="T15" fmla="*/ 0 w 1"/>
                  <a:gd name="T16" fmla="*/ 0 w 1"/>
                  <a:gd name="T17" fmla="*/ 0 w 1"/>
                  <a:gd name="T18" fmla="*/ 0 w 1"/>
                  <a:gd name="T19" fmla="*/ 0 w 1"/>
                  <a:gd name="T20"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 ang="0">
                    <a:pos x="T15" y="0"/>
                  </a:cxn>
                  <a:cxn ang="0">
                    <a:pos x="T16" y="0"/>
                  </a:cxn>
                  <a:cxn ang="0">
                    <a:pos x="T17" y="0"/>
                  </a:cxn>
                  <a:cxn ang="0">
                    <a:pos x="T18" y="0"/>
                  </a:cxn>
                  <a:cxn ang="0">
                    <a:pos x="T19" y="0"/>
                  </a:cxn>
                  <a:cxn ang="0">
                    <a:pos x="T20" y="0"/>
                  </a:cxn>
                </a:cxnLst>
                <a:rect l="0" t="0" r="r" b="b"/>
                <a:pathLst>
                  <a:path w="1">
                    <a:moveTo>
                      <a:pt x="0" y="0"/>
                    </a:moveTo>
                    <a:cubicBezTo>
                      <a:pt x="0" y="0"/>
                      <a:pt x="0" y="0"/>
                      <a:pt x="0" y="0"/>
                    </a:cubicBezTo>
                    <a:cubicBezTo>
                      <a:pt x="0" y="0"/>
                      <a:pt x="0" y="0"/>
                      <a:pt x="0" y="0"/>
                    </a:cubicBezTo>
                    <a:cubicBezTo>
                      <a:pt x="0" y="0"/>
                      <a:pt x="0" y="0"/>
                      <a:pt x="0" y="0"/>
                    </a:cubicBezTo>
                    <a:cubicBezTo>
                      <a:pt x="0" y="0"/>
                      <a:pt x="0" y="0"/>
                      <a:pt x="0" y="0"/>
                    </a:cubicBezTo>
                    <a:cubicBezTo>
                      <a:pt x="0"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6" name="Rectangle 82">
                <a:extLst>
                  <a:ext uri="{FF2B5EF4-FFF2-40B4-BE49-F238E27FC236}">
                    <a16:creationId xmlns:a16="http://schemas.microsoft.com/office/drawing/2014/main" id="{9A802AA0-1791-4880-B29C-CA56D5BD710A}"/>
                  </a:ext>
                </a:extLst>
              </p:cNvPr>
              <p:cNvSpPr>
                <a:spLocks noChangeArrowheads="1"/>
              </p:cNvSpPr>
              <p:nvPr/>
            </p:nvSpPr>
            <p:spPr bwMode="auto">
              <a:xfrm>
                <a:off x="5530850" y="2884488"/>
                <a:ext cx="11113" cy="1587"/>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7" name="Freeform 83">
                <a:extLst>
                  <a:ext uri="{FF2B5EF4-FFF2-40B4-BE49-F238E27FC236}">
                    <a16:creationId xmlns:a16="http://schemas.microsoft.com/office/drawing/2014/main" id="{F8BA562B-407F-49E3-882B-CBC7339B646A}"/>
                  </a:ext>
                </a:extLst>
              </p:cNvPr>
              <p:cNvSpPr>
                <a:spLocks/>
              </p:cNvSpPr>
              <p:nvPr/>
            </p:nvSpPr>
            <p:spPr bwMode="auto">
              <a:xfrm>
                <a:off x="5499100" y="2936875"/>
                <a:ext cx="11113" cy="0"/>
              </a:xfrm>
              <a:custGeom>
                <a:avLst/>
                <a:gdLst>
                  <a:gd name="T0" fmla="*/ 0 w 1"/>
                  <a:gd name="T1" fmla="*/ 0 w 1"/>
                  <a:gd name="T2" fmla="*/ 0 w 1"/>
                  <a:gd name="T3" fmla="*/ 0 w 1"/>
                  <a:gd name="T4" fmla="*/ 0 w 1"/>
                  <a:gd name="T5" fmla="*/ 1 w 1"/>
                  <a:gd name="T6" fmla="*/ 0 w 1"/>
                  <a:gd name="T7" fmla="*/ 0 w 1"/>
                  <a:gd name="T8" fmla="*/ 0 w 1"/>
                  <a:gd name="T9" fmla="*/ 0 w 1"/>
                  <a:gd name="T10" fmla="*/ 0 w 1"/>
                  <a:gd name="T11" fmla="*/ 0 w 1"/>
                  <a:gd name="T12" fmla="*/ 0 w 1"/>
                  <a:gd name="T13" fmla="*/ 0 w 1"/>
                  <a:gd name="T14" fmla="*/ 0 w 1"/>
                  <a:gd name="T15" fmla="*/ 0 w 1"/>
                  <a:gd name="T16"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 ang="0">
                    <a:pos x="T15" y="0"/>
                  </a:cxn>
                  <a:cxn ang="0">
                    <a:pos x="T16" y="0"/>
                  </a:cxn>
                </a:cxnLst>
                <a:rect l="0" t="0" r="r" b="b"/>
                <a:pathLst>
                  <a:path w="1">
                    <a:moveTo>
                      <a:pt x="0" y="0"/>
                    </a:moveTo>
                    <a:cubicBezTo>
                      <a:pt x="0" y="0"/>
                      <a:pt x="0" y="0"/>
                      <a:pt x="0" y="0"/>
                    </a:cubicBezTo>
                    <a:cubicBezTo>
                      <a:pt x="0" y="0"/>
                      <a:pt x="0" y="0"/>
                      <a:pt x="0" y="0"/>
                    </a:cubicBezTo>
                    <a:cubicBezTo>
                      <a:pt x="0" y="0"/>
                      <a:pt x="0" y="0"/>
                      <a:pt x="0" y="0"/>
                    </a:cubicBezTo>
                    <a:cubicBezTo>
                      <a:pt x="0" y="0"/>
                      <a:pt x="0" y="0"/>
                      <a:pt x="0"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8" name="Freeform 84">
                <a:extLst>
                  <a:ext uri="{FF2B5EF4-FFF2-40B4-BE49-F238E27FC236}">
                    <a16:creationId xmlns:a16="http://schemas.microsoft.com/office/drawing/2014/main" id="{1D556C6E-FEDC-4549-9619-310D64B6661F}"/>
                  </a:ext>
                </a:extLst>
              </p:cNvPr>
              <p:cNvSpPr>
                <a:spLocks/>
              </p:cNvSpPr>
              <p:nvPr/>
            </p:nvSpPr>
            <p:spPr bwMode="auto">
              <a:xfrm>
                <a:off x="5541963" y="2863850"/>
                <a:ext cx="11113" cy="9525"/>
              </a:xfrm>
              <a:custGeom>
                <a:avLst/>
                <a:gdLst>
                  <a:gd name="T0" fmla="*/ 1 w 1"/>
                  <a:gd name="T1" fmla="*/ 1 h 1"/>
                  <a:gd name="T2" fmla="*/ 1 w 1"/>
                  <a:gd name="T3" fmla="*/ 1 h 1"/>
                  <a:gd name="T4" fmla="*/ 1 w 1"/>
                  <a:gd name="T5" fmla="*/ 1 h 1"/>
                  <a:gd name="T6" fmla="*/ 1 w 1"/>
                  <a:gd name="T7" fmla="*/ 1 h 1"/>
                  <a:gd name="T8" fmla="*/ 1 w 1"/>
                  <a:gd name="T9" fmla="*/ 1 h 1"/>
                  <a:gd name="T10" fmla="*/ 1 w 1"/>
                  <a:gd name="T11" fmla="*/ 1 h 1"/>
                  <a:gd name="T12" fmla="*/ 1 w 1"/>
                  <a:gd name="T13" fmla="*/ 1 h 1"/>
                  <a:gd name="T14" fmla="*/ 1 w 1"/>
                  <a:gd name="T15" fmla="*/ 1 h 1"/>
                  <a:gd name="T16" fmla="*/ 1 w 1"/>
                  <a:gd name="T17" fmla="*/ 0 h 1"/>
                  <a:gd name="T18" fmla="*/ 1 w 1"/>
                  <a:gd name="T19" fmla="*/ 0 h 1"/>
                  <a:gd name="T20" fmla="*/ 1 w 1"/>
                  <a:gd name="T21" fmla="*/ 0 h 1"/>
                  <a:gd name="T22" fmla="*/ 1 w 1"/>
                  <a:gd name="T23" fmla="*/ 0 h 1"/>
                  <a:gd name="T24" fmla="*/ 1 w 1"/>
                  <a:gd name="T25" fmla="*/ 0 h 1"/>
                  <a:gd name="T26" fmla="*/ 1 w 1"/>
                  <a:gd name="T27" fmla="*/ 0 h 1"/>
                  <a:gd name="T28" fmla="*/ 0 w 1"/>
                  <a:gd name="T29" fmla="*/ 1 h 1"/>
                  <a:gd name="T30" fmla="*/ 0 w 1"/>
                  <a:gd name="T31" fmla="*/ 1 h 1"/>
                  <a:gd name="T32" fmla="*/ 1 w 1"/>
                  <a:gd name="T33" fmla="*/ 1 h 1"/>
                  <a:gd name="T34" fmla="*/ 1 w 1"/>
                  <a:gd name="T35"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 h="1">
                    <a:moveTo>
                      <a:pt x="1" y="1"/>
                    </a:move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1"/>
                      <a:pt x="0" y="1"/>
                    </a:cubicBezTo>
                    <a:cubicBezTo>
                      <a:pt x="0" y="1"/>
                      <a:pt x="0" y="1"/>
                      <a:pt x="0" y="1"/>
                    </a:cubicBezTo>
                    <a:cubicBezTo>
                      <a:pt x="1" y="1"/>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9" name="Rectangle 85">
                <a:extLst>
                  <a:ext uri="{FF2B5EF4-FFF2-40B4-BE49-F238E27FC236}">
                    <a16:creationId xmlns:a16="http://schemas.microsoft.com/office/drawing/2014/main" id="{7C8F6B13-077D-4B81-A8CE-87153AC92C37}"/>
                  </a:ext>
                </a:extLst>
              </p:cNvPr>
              <p:cNvSpPr>
                <a:spLocks noChangeArrowheads="1"/>
              </p:cNvSpPr>
              <p:nvPr/>
            </p:nvSpPr>
            <p:spPr bwMode="auto">
              <a:xfrm>
                <a:off x="5392738" y="3043238"/>
                <a:ext cx="1588" cy="1587"/>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0" name="Freeform 86">
                <a:extLst>
                  <a:ext uri="{FF2B5EF4-FFF2-40B4-BE49-F238E27FC236}">
                    <a16:creationId xmlns:a16="http://schemas.microsoft.com/office/drawing/2014/main" id="{2DA09897-6289-4FBC-A097-2A73A5F7D7A1}"/>
                  </a:ext>
                </a:extLst>
              </p:cNvPr>
              <p:cNvSpPr>
                <a:spLocks/>
              </p:cNvSpPr>
              <p:nvPr/>
            </p:nvSpPr>
            <p:spPr bwMode="auto">
              <a:xfrm>
                <a:off x="5648325" y="3646487"/>
                <a:ext cx="11113" cy="9525"/>
              </a:xfrm>
              <a:custGeom>
                <a:avLst/>
                <a:gdLst>
                  <a:gd name="T0" fmla="*/ 1 w 1"/>
                  <a:gd name="T1" fmla="*/ 1 h 1"/>
                  <a:gd name="T2" fmla="*/ 0 w 1"/>
                  <a:gd name="T3" fmla="*/ 1 h 1"/>
                  <a:gd name="T4" fmla="*/ 0 w 1"/>
                  <a:gd name="T5" fmla="*/ 1 h 1"/>
                  <a:gd name="T6" fmla="*/ 0 w 1"/>
                  <a:gd name="T7" fmla="*/ 1 h 1"/>
                  <a:gd name="T8" fmla="*/ 0 w 1"/>
                  <a:gd name="T9" fmla="*/ 1 h 1"/>
                  <a:gd name="T10" fmla="*/ 0 w 1"/>
                  <a:gd name="T11" fmla="*/ 1 h 1"/>
                  <a:gd name="T12" fmla="*/ 0 w 1"/>
                  <a:gd name="T13" fmla="*/ 0 h 1"/>
                  <a:gd name="T14" fmla="*/ 0 w 1"/>
                  <a:gd name="T15" fmla="*/ 0 h 1"/>
                  <a:gd name="T16" fmla="*/ 0 w 1"/>
                  <a:gd name="T17" fmla="*/ 0 h 1"/>
                  <a:gd name="T18" fmla="*/ 0 w 1"/>
                  <a:gd name="T19" fmla="*/ 0 h 1"/>
                  <a:gd name="T20" fmla="*/ 0 w 1"/>
                  <a:gd name="T21" fmla="*/ 1 h 1"/>
                  <a:gd name="T22" fmla="*/ 0 w 1"/>
                  <a:gd name="T23" fmla="*/ 1 h 1"/>
                  <a:gd name="T24" fmla="*/ 0 w 1"/>
                  <a:gd name="T25" fmla="*/ 1 h 1"/>
                  <a:gd name="T26" fmla="*/ 0 w 1"/>
                  <a:gd name="T27" fmla="*/ 1 h 1"/>
                  <a:gd name="T28" fmla="*/ 0 w 1"/>
                  <a:gd name="T29" fmla="*/ 1 h 1"/>
                  <a:gd name="T30" fmla="*/ 0 w 1"/>
                  <a:gd name="T31" fmla="*/ 1 h 1"/>
                  <a:gd name="T32" fmla="*/ 1 w 1"/>
                  <a:gd name="T3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 h="1">
                    <a:moveTo>
                      <a:pt x="1" y="1"/>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lnTo>
                      <a:pt x="1" y="1"/>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1" name="Freeform 87">
                <a:extLst>
                  <a:ext uri="{FF2B5EF4-FFF2-40B4-BE49-F238E27FC236}">
                    <a16:creationId xmlns:a16="http://schemas.microsoft.com/office/drawing/2014/main" id="{09B38DD7-D3E7-4190-AC71-D7B616D30BDC}"/>
                  </a:ext>
                </a:extLst>
              </p:cNvPr>
              <p:cNvSpPr>
                <a:spLocks/>
              </p:cNvSpPr>
              <p:nvPr/>
            </p:nvSpPr>
            <p:spPr bwMode="auto">
              <a:xfrm>
                <a:off x="5200650" y="3190875"/>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2" name="Freeform 88">
                <a:extLst>
                  <a:ext uri="{FF2B5EF4-FFF2-40B4-BE49-F238E27FC236}">
                    <a16:creationId xmlns:a16="http://schemas.microsoft.com/office/drawing/2014/main" id="{F986F413-35CE-4997-822C-7F89F2596B3E}"/>
                  </a:ext>
                </a:extLst>
              </p:cNvPr>
              <p:cNvSpPr>
                <a:spLocks/>
              </p:cNvSpPr>
              <p:nvPr/>
            </p:nvSpPr>
            <p:spPr bwMode="auto">
              <a:xfrm>
                <a:off x="5659438" y="3646487"/>
                <a:ext cx="0" cy="9525"/>
              </a:xfrm>
              <a:custGeom>
                <a:avLst/>
                <a:gdLst>
                  <a:gd name="T0" fmla="*/ 1 h 1"/>
                  <a:gd name="T1" fmla="*/ 1 h 1"/>
                  <a:gd name="T2" fmla="*/ 1 h 1"/>
                  <a:gd name="T3" fmla="*/ 1 h 1"/>
                  <a:gd name="T4" fmla="*/ 1 h 1"/>
                  <a:gd name="T5" fmla="*/ 1 h 1"/>
                  <a:gd name="T6" fmla="*/ 1 h 1"/>
                  <a:gd name="T7" fmla="*/ 0 h 1"/>
                  <a:gd name="T8" fmla="*/ 0 h 1"/>
                  <a:gd name="T9" fmla="*/ 1 h 1"/>
                  <a:gd name="T10" fmla="*/ 1 h 1"/>
                  <a:gd name="T11" fmla="*/ 1 h 1"/>
                  <a:gd name="T12"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Lst>
                <a:rect l="0" t="0" r="r" b="b"/>
                <a:pathLst>
                  <a:path h="1">
                    <a:moveTo>
                      <a:pt x="0" y="1"/>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3" name="Freeform 89">
                <a:extLst>
                  <a:ext uri="{FF2B5EF4-FFF2-40B4-BE49-F238E27FC236}">
                    <a16:creationId xmlns:a16="http://schemas.microsoft.com/office/drawing/2014/main" id="{11FBD380-B0FD-407D-A760-0036A57A5B0A}"/>
                  </a:ext>
                </a:extLst>
              </p:cNvPr>
              <p:cNvSpPr>
                <a:spLocks/>
              </p:cNvSpPr>
              <p:nvPr/>
            </p:nvSpPr>
            <p:spPr bwMode="auto">
              <a:xfrm>
                <a:off x="5403850" y="3159125"/>
                <a:ext cx="42863" cy="53975"/>
              </a:xfrm>
              <a:custGeom>
                <a:avLst/>
                <a:gdLst>
                  <a:gd name="T0" fmla="*/ 1 w 4"/>
                  <a:gd name="T1" fmla="*/ 5 h 5"/>
                  <a:gd name="T2" fmla="*/ 1 w 4"/>
                  <a:gd name="T3" fmla="*/ 5 h 5"/>
                  <a:gd name="T4" fmla="*/ 1 w 4"/>
                  <a:gd name="T5" fmla="*/ 5 h 5"/>
                  <a:gd name="T6" fmla="*/ 1 w 4"/>
                  <a:gd name="T7" fmla="*/ 4 h 5"/>
                  <a:gd name="T8" fmla="*/ 2 w 4"/>
                  <a:gd name="T9" fmla="*/ 5 h 5"/>
                  <a:gd name="T10" fmla="*/ 2 w 4"/>
                  <a:gd name="T11" fmla="*/ 5 h 5"/>
                  <a:gd name="T12" fmla="*/ 3 w 4"/>
                  <a:gd name="T13" fmla="*/ 4 h 5"/>
                  <a:gd name="T14" fmla="*/ 3 w 4"/>
                  <a:gd name="T15" fmla="*/ 4 h 5"/>
                  <a:gd name="T16" fmla="*/ 3 w 4"/>
                  <a:gd name="T17" fmla="*/ 4 h 5"/>
                  <a:gd name="T18" fmla="*/ 3 w 4"/>
                  <a:gd name="T19" fmla="*/ 3 h 5"/>
                  <a:gd name="T20" fmla="*/ 3 w 4"/>
                  <a:gd name="T21" fmla="*/ 2 h 5"/>
                  <a:gd name="T22" fmla="*/ 4 w 4"/>
                  <a:gd name="T23" fmla="*/ 2 h 5"/>
                  <a:gd name="T24" fmla="*/ 4 w 4"/>
                  <a:gd name="T25" fmla="*/ 1 h 5"/>
                  <a:gd name="T26" fmla="*/ 4 w 4"/>
                  <a:gd name="T27" fmla="*/ 0 h 5"/>
                  <a:gd name="T28" fmla="*/ 3 w 4"/>
                  <a:gd name="T29" fmla="*/ 0 h 5"/>
                  <a:gd name="T30" fmla="*/ 3 w 4"/>
                  <a:gd name="T31" fmla="*/ 0 h 5"/>
                  <a:gd name="T32" fmla="*/ 3 w 4"/>
                  <a:gd name="T33" fmla="*/ 0 h 5"/>
                  <a:gd name="T34" fmla="*/ 3 w 4"/>
                  <a:gd name="T35" fmla="*/ 0 h 5"/>
                  <a:gd name="T36" fmla="*/ 3 w 4"/>
                  <a:gd name="T37" fmla="*/ 0 h 5"/>
                  <a:gd name="T38" fmla="*/ 2 w 4"/>
                  <a:gd name="T39" fmla="*/ 0 h 5"/>
                  <a:gd name="T40" fmla="*/ 2 w 4"/>
                  <a:gd name="T41" fmla="*/ 0 h 5"/>
                  <a:gd name="T42" fmla="*/ 2 w 4"/>
                  <a:gd name="T43" fmla="*/ 1 h 5"/>
                  <a:gd name="T44" fmla="*/ 2 w 4"/>
                  <a:gd name="T45" fmla="*/ 1 h 5"/>
                  <a:gd name="T46" fmla="*/ 2 w 4"/>
                  <a:gd name="T47" fmla="*/ 1 h 5"/>
                  <a:gd name="T48" fmla="*/ 2 w 4"/>
                  <a:gd name="T49" fmla="*/ 1 h 5"/>
                  <a:gd name="T50" fmla="*/ 2 w 4"/>
                  <a:gd name="T51" fmla="*/ 1 h 5"/>
                  <a:gd name="T52" fmla="*/ 1 w 4"/>
                  <a:gd name="T53" fmla="*/ 2 h 5"/>
                  <a:gd name="T54" fmla="*/ 1 w 4"/>
                  <a:gd name="T55" fmla="*/ 2 h 5"/>
                  <a:gd name="T56" fmla="*/ 1 w 4"/>
                  <a:gd name="T57" fmla="*/ 2 h 5"/>
                  <a:gd name="T58" fmla="*/ 1 w 4"/>
                  <a:gd name="T59" fmla="*/ 2 h 5"/>
                  <a:gd name="T60" fmla="*/ 1 w 4"/>
                  <a:gd name="T61" fmla="*/ 2 h 5"/>
                  <a:gd name="T62" fmla="*/ 1 w 4"/>
                  <a:gd name="T63" fmla="*/ 2 h 5"/>
                  <a:gd name="T64" fmla="*/ 1 w 4"/>
                  <a:gd name="T65" fmla="*/ 2 h 5"/>
                  <a:gd name="T66" fmla="*/ 1 w 4"/>
                  <a:gd name="T67" fmla="*/ 2 h 5"/>
                  <a:gd name="T68" fmla="*/ 0 w 4"/>
                  <a:gd name="T69" fmla="*/ 2 h 5"/>
                  <a:gd name="T70" fmla="*/ 0 w 4"/>
                  <a:gd name="T71" fmla="*/ 2 h 5"/>
                  <a:gd name="T72" fmla="*/ 0 w 4"/>
                  <a:gd name="T73" fmla="*/ 2 h 5"/>
                  <a:gd name="T74" fmla="*/ 0 w 4"/>
                  <a:gd name="T75" fmla="*/ 2 h 5"/>
                  <a:gd name="T76" fmla="*/ 0 w 4"/>
                  <a:gd name="T77" fmla="*/ 3 h 5"/>
                  <a:gd name="T78" fmla="*/ 0 w 4"/>
                  <a:gd name="T79" fmla="*/ 3 h 5"/>
                  <a:gd name="T80" fmla="*/ 0 w 4"/>
                  <a:gd name="T81" fmla="*/ 4 h 5"/>
                  <a:gd name="T82" fmla="*/ 0 w 4"/>
                  <a:gd name="T83" fmla="*/ 3 h 5"/>
                  <a:gd name="T84" fmla="*/ 0 w 4"/>
                  <a:gd name="T85" fmla="*/ 3 h 5"/>
                  <a:gd name="T86" fmla="*/ 0 w 4"/>
                  <a:gd name="T87" fmla="*/ 3 h 5"/>
                  <a:gd name="T88" fmla="*/ 0 w 4"/>
                  <a:gd name="T89" fmla="*/ 4 h 5"/>
                  <a:gd name="T90" fmla="*/ 0 w 4"/>
                  <a:gd name="T91" fmla="*/ 4 h 5"/>
                  <a:gd name="T92" fmla="*/ 0 w 4"/>
                  <a:gd name="T93" fmla="*/ 4 h 5"/>
                  <a:gd name="T94" fmla="*/ 0 w 4"/>
                  <a:gd name="T95" fmla="*/ 4 h 5"/>
                  <a:gd name="T96" fmla="*/ 1 w 4"/>
                  <a:gd name="T97" fmla="*/ 4 h 5"/>
                  <a:gd name="T98" fmla="*/ 1 w 4"/>
                  <a:gd name="T99" fmla="*/ 4 h 5"/>
                  <a:gd name="T100" fmla="*/ 1 w 4"/>
                  <a:gd name="T101"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 h="5">
                    <a:moveTo>
                      <a:pt x="1" y="4"/>
                    </a:move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4"/>
                      <a:pt x="1" y="4"/>
                      <a:pt x="1" y="4"/>
                    </a:cubicBezTo>
                    <a:cubicBezTo>
                      <a:pt x="1" y="4"/>
                      <a:pt x="1" y="4"/>
                      <a:pt x="1" y="4"/>
                    </a:cubicBezTo>
                    <a:cubicBezTo>
                      <a:pt x="1" y="4"/>
                      <a:pt x="1" y="4"/>
                      <a:pt x="1" y="4"/>
                    </a:cubicBezTo>
                    <a:cubicBezTo>
                      <a:pt x="1" y="4"/>
                      <a:pt x="1" y="4"/>
                      <a:pt x="1" y="4"/>
                    </a:cubicBezTo>
                    <a:cubicBezTo>
                      <a:pt x="2" y="4"/>
                      <a:pt x="2" y="4"/>
                      <a:pt x="2" y="4"/>
                    </a:cubicBezTo>
                    <a:cubicBezTo>
                      <a:pt x="2" y="4"/>
                      <a:pt x="2" y="4"/>
                      <a:pt x="2" y="4"/>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4"/>
                      <a:pt x="2" y="4"/>
                      <a:pt x="2" y="4"/>
                    </a:cubicBezTo>
                    <a:cubicBezTo>
                      <a:pt x="2" y="4"/>
                      <a:pt x="2" y="4"/>
                      <a:pt x="2" y="4"/>
                    </a:cubicBezTo>
                    <a:cubicBezTo>
                      <a:pt x="2" y="4"/>
                      <a:pt x="2" y="4"/>
                      <a:pt x="2"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2"/>
                    </a:cubicBezTo>
                    <a:cubicBezTo>
                      <a:pt x="3" y="2"/>
                      <a:pt x="3" y="2"/>
                      <a:pt x="3" y="2"/>
                    </a:cubicBezTo>
                    <a:cubicBezTo>
                      <a:pt x="3" y="2"/>
                      <a:pt x="3" y="2"/>
                      <a:pt x="3" y="2"/>
                    </a:cubicBezTo>
                    <a:cubicBezTo>
                      <a:pt x="3" y="2"/>
                      <a:pt x="3" y="2"/>
                      <a:pt x="3" y="2"/>
                    </a:cubicBezTo>
                    <a:cubicBezTo>
                      <a:pt x="4" y="2"/>
                      <a:pt x="4" y="2"/>
                      <a:pt x="4" y="2"/>
                    </a:cubicBezTo>
                    <a:cubicBezTo>
                      <a:pt x="4" y="2"/>
                      <a:pt x="4" y="2"/>
                      <a:pt x="4" y="2"/>
                    </a:cubicBezTo>
                    <a:cubicBezTo>
                      <a:pt x="4" y="2"/>
                      <a:pt x="4" y="2"/>
                      <a:pt x="4" y="2"/>
                    </a:cubicBezTo>
                    <a:cubicBezTo>
                      <a:pt x="4" y="2"/>
                      <a:pt x="4" y="2"/>
                      <a:pt x="4" y="2"/>
                    </a:cubicBezTo>
                    <a:cubicBezTo>
                      <a:pt x="4" y="1"/>
                      <a:pt x="4" y="1"/>
                      <a:pt x="4" y="1"/>
                    </a:cubicBezTo>
                    <a:cubicBezTo>
                      <a:pt x="4" y="1"/>
                      <a:pt x="4" y="1"/>
                      <a:pt x="4" y="1"/>
                    </a:cubicBezTo>
                    <a:cubicBezTo>
                      <a:pt x="4" y="1"/>
                      <a:pt x="4" y="1"/>
                      <a:pt x="4" y="1"/>
                    </a:cubicBezTo>
                    <a:cubicBezTo>
                      <a:pt x="4" y="1"/>
                      <a:pt x="4" y="1"/>
                      <a:pt x="4" y="0"/>
                    </a:cubicBezTo>
                    <a:cubicBezTo>
                      <a:pt x="4" y="0"/>
                      <a:pt x="4" y="0"/>
                      <a:pt x="4" y="0"/>
                    </a:cubicBezTo>
                    <a:cubicBezTo>
                      <a:pt x="4" y="0"/>
                      <a:pt x="4" y="0"/>
                      <a:pt x="4" y="0"/>
                    </a:cubicBezTo>
                    <a:cubicBezTo>
                      <a:pt x="4" y="0"/>
                      <a:pt x="4" y="0"/>
                      <a:pt x="4"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1" y="1"/>
                      <a:pt x="1" y="1"/>
                      <a:pt x="1" y="1"/>
                    </a:cubicBezTo>
                    <a:cubicBezTo>
                      <a:pt x="1" y="1"/>
                      <a:pt x="1" y="1"/>
                      <a:pt x="1" y="1"/>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3"/>
                      <a:pt x="1" y="3"/>
                      <a:pt x="1" y="3"/>
                    </a:cubicBezTo>
                    <a:cubicBezTo>
                      <a:pt x="1" y="3"/>
                      <a:pt x="1" y="3"/>
                      <a:pt x="1" y="3"/>
                    </a:cubicBezTo>
                    <a:cubicBezTo>
                      <a:pt x="1" y="3"/>
                      <a:pt x="1" y="3"/>
                      <a:pt x="1" y="3"/>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4"/>
                      <a:pt x="0" y="4"/>
                      <a:pt x="0" y="4"/>
                    </a:cubicBezTo>
                    <a:cubicBezTo>
                      <a:pt x="0" y="4"/>
                      <a:pt x="0" y="4"/>
                      <a:pt x="0" y="4"/>
                    </a:cubicBezTo>
                    <a:cubicBezTo>
                      <a:pt x="0" y="4"/>
                      <a:pt x="0" y="4"/>
                      <a:pt x="0" y="4"/>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1" y="3"/>
                      <a:pt x="1" y="3"/>
                      <a:pt x="1" y="3"/>
                    </a:cubicBezTo>
                    <a:cubicBezTo>
                      <a:pt x="1" y="3"/>
                      <a:pt x="1" y="3"/>
                      <a:pt x="1" y="3"/>
                    </a:cubicBezTo>
                    <a:cubicBezTo>
                      <a:pt x="0" y="3"/>
                      <a:pt x="0" y="3"/>
                      <a:pt x="0" y="3"/>
                    </a:cubicBezTo>
                    <a:cubicBezTo>
                      <a:pt x="0" y="3"/>
                      <a:pt x="0" y="3"/>
                      <a:pt x="0" y="3"/>
                    </a:cubicBezTo>
                    <a:cubicBezTo>
                      <a:pt x="0" y="3"/>
                      <a:pt x="0" y="3"/>
                      <a:pt x="0" y="3"/>
                    </a:cubicBezTo>
                    <a:cubicBezTo>
                      <a:pt x="0" y="3"/>
                      <a:pt x="0" y="3"/>
                      <a:pt x="0" y="3"/>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4" name="Freeform 90">
                <a:extLst>
                  <a:ext uri="{FF2B5EF4-FFF2-40B4-BE49-F238E27FC236}">
                    <a16:creationId xmlns:a16="http://schemas.microsoft.com/office/drawing/2014/main" id="{BB001E2E-FF23-4D9E-A527-83626007AF1B}"/>
                  </a:ext>
                </a:extLst>
              </p:cNvPr>
              <p:cNvSpPr>
                <a:spLocks/>
              </p:cNvSpPr>
              <p:nvPr/>
            </p:nvSpPr>
            <p:spPr bwMode="auto">
              <a:xfrm>
                <a:off x="5435600" y="3086100"/>
                <a:ext cx="11113" cy="9525"/>
              </a:xfrm>
              <a:custGeom>
                <a:avLst/>
                <a:gdLst>
                  <a:gd name="T0" fmla="*/ 1 w 1"/>
                  <a:gd name="T1" fmla="*/ 1 h 1"/>
                  <a:gd name="T2" fmla="*/ 1 w 1"/>
                  <a:gd name="T3" fmla="*/ 1 h 1"/>
                  <a:gd name="T4" fmla="*/ 1 w 1"/>
                  <a:gd name="T5" fmla="*/ 0 h 1"/>
                  <a:gd name="T6" fmla="*/ 1 w 1"/>
                  <a:gd name="T7" fmla="*/ 0 h 1"/>
                  <a:gd name="T8" fmla="*/ 0 w 1"/>
                  <a:gd name="T9" fmla="*/ 0 h 1"/>
                  <a:gd name="T10" fmla="*/ 0 w 1"/>
                  <a:gd name="T11" fmla="*/ 1 h 1"/>
                  <a:gd name="T12" fmla="*/ 0 w 1"/>
                  <a:gd name="T13" fmla="*/ 1 h 1"/>
                  <a:gd name="T14" fmla="*/ 1 w 1"/>
                  <a:gd name="T15" fmla="*/ 1 h 1"/>
                  <a:gd name="T16" fmla="*/ 0 w 1"/>
                  <a:gd name="T17" fmla="*/ 1 h 1"/>
                  <a:gd name="T18" fmla="*/ 0 w 1"/>
                  <a:gd name="T19" fmla="*/ 1 h 1"/>
                  <a:gd name="T20" fmla="*/ 0 w 1"/>
                  <a:gd name="T21" fmla="*/ 1 h 1"/>
                  <a:gd name="T22" fmla="*/ 0 w 1"/>
                  <a:gd name="T23" fmla="*/ 1 h 1"/>
                  <a:gd name="T24" fmla="*/ 1 w 1"/>
                  <a:gd name="T25" fmla="*/ 1 h 1"/>
                  <a:gd name="T26" fmla="*/ 1 w 1"/>
                  <a:gd name="T27" fmla="*/ 1 h 1"/>
                  <a:gd name="T28" fmla="*/ 1 w 1"/>
                  <a:gd name="T29" fmla="*/ 1 h 1"/>
                  <a:gd name="T30" fmla="*/ 1 w 1"/>
                  <a:gd name="T31" fmla="*/ 1 h 1"/>
                  <a:gd name="T32" fmla="*/ 1 w 1"/>
                  <a:gd name="T3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 h="1">
                    <a:moveTo>
                      <a:pt x="1" y="1"/>
                    </a:moveTo>
                    <a:cubicBezTo>
                      <a:pt x="1" y="1"/>
                      <a:pt x="1" y="1"/>
                      <a:pt x="1" y="1"/>
                    </a:cubicBezTo>
                    <a:cubicBezTo>
                      <a:pt x="1" y="0"/>
                      <a:pt x="1" y="0"/>
                      <a:pt x="1" y="0"/>
                    </a:cubicBezTo>
                    <a:cubicBezTo>
                      <a:pt x="1" y="0"/>
                      <a:pt x="1" y="0"/>
                      <a:pt x="1" y="0"/>
                    </a:cubicBezTo>
                    <a:cubicBezTo>
                      <a:pt x="0" y="0"/>
                      <a:pt x="0" y="0"/>
                      <a:pt x="0" y="0"/>
                    </a:cubicBezTo>
                    <a:cubicBezTo>
                      <a:pt x="0" y="1"/>
                      <a:pt x="0" y="1"/>
                      <a:pt x="0" y="1"/>
                    </a:cubicBezTo>
                    <a:cubicBezTo>
                      <a:pt x="0" y="1"/>
                      <a:pt x="0" y="1"/>
                      <a:pt x="0"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5" name="Rectangle 91">
                <a:extLst>
                  <a:ext uri="{FF2B5EF4-FFF2-40B4-BE49-F238E27FC236}">
                    <a16:creationId xmlns:a16="http://schemas.microsoft.com/office/drawing/2014/main" id="{C6810419-2F9A-463E-BA0C-EE5420D51CE8}"/>
                  </a:ext>
                </a:extLst>
              </p:cNvPr>
              <p:cNvSpPr>
                <a:spLocks noChangeArrowheads="1"/>
              </p:cNvSpPr>
              <p:nvPr/>
            </p:nvSpPr>
            <p:spPr bwMode="auto">
              <a:xfrm>
                <a:off x="5392738" y="3043238"/>
                <a:ext cx="1588" cy="1587"/>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6" name="Freeform 92">
                <a:extLst>
                  <a:ext uri="{FF2B5EF4-FFF2-40B4-BE49-F238E27FC236}">
                    <a16:creationId xmlns:a16="http://schemas.microsoft.com/office/drawing/2014/main" id="{31CA571A-2866-4B88-ADDD-F9031B911F23}"/>
                  </a:ext>
                </a:extLst>
              </p:cNvPr>
              <p:cNvSpPr>
                <a:spLocks/>
              </p:cNvSpPr>
              <p:nvPr/>
            </p:nvSpPr>
            <p:spPr bwMode="auto">
              <a:xfrm>
                <a:off x="5605463" y="3592512"/>
                <a:ext cx="11113" cy="11112"/>
              </a:xfrm>
              <a:custGeom>
                <a:avLst/>
                <a:gdLst>
                  <a:gd name="T0" fmla="*/ 1 w 1"/>
                  <a:gd name="T1" fmla="*/ 1 h 1"/>
                  <a:gd name="T2" fmla="*/ 0 w 1"/>
                  <a:gd name="T3" fmla="*/ 0 h 1"/>
                  <a:gd name="T4" fmla="*/ 0 w 1"/>
                  <a:gd name="T5" fmla="*/ 0 h 1"/>
                  <a:gd name="T6" fmla="*/ 0 w 1"/>
                  <a:gd name="T7" fmla="*/ 0 h 1"/>
                  <a:gd name="T8" fmla="*/ 0 w 1"/>
                  <a:gd name="T9" fmla="*/ 1 h 1"/>
                  <a:gd name="T10" fmla="*/ 0 w 1"/>
                  <a:gd name="T11" fmla="*/ 1 h 1"/>
                  <a:gd name="T12" fmla="*/ 0 w 1"/>
                  <a:gd name="T13" fmla="*/ 1 h 1"/>
                  <a:gd name="T14" fmla="*/ 0 w 1"/>
                  <a:gd name="T15" fmla="*/ 1 h 1"/>
                  <a:gd name="T16" fmla="*/ 0 w 1"/>
                  <a:gd name="T17" fmla="*/ 1 h 1"/>
                  <a:gd name="T18" fmla="*/ 1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1" y="1"/>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7" name="Freeform 93">
                <a:extLst>
                  <a:ext uri="{FF2B5EF4-FFF2-40B4-BE49-F238E27FC236}">
                    <a16:creationId xmlns:a16="http://schemas.microsoft.com/office/drawing/2014/main" id="{726778F0-31B6-43A5-8377-F95742F393C2}"/>
                  </a:ext>
                </a:extLst>
              </p:cNvPr>
              <p:cNvSpPr>
                <a:spLocks/>
              </p:cNvSpPr>
              <p:nvPr/>
            </p:nvSpPr>
            <p:spPr bwMode="auto">
              <a:xfrm>
                <a:off x="5211763" y="3181350"/>
                <a:ext cx="11113" cy="9525"/>
              </a:xfrm>
              <a:custGeom>
                <a:avLst/>
                <a:gdLst>
                  <a:gd name="T0" fmla="*/ 0 w 1"/>
                  <a:gd name="T1" fmla="*/ 1 h 1"/>
                  <a:gd name="T2" fmla="*/ 0 w 1"/>
                  <a:gd name="T3" fmla="*/ 1 h 1"/>
                  <a:gd name="T4" fmla="*/ 1 w 1"/>
                  <a:gd name="T5" fmla="*/ 1 h 1"/>
                  <a:gd name="T6" fmla="*/ 1 w 1"/>
                  <a:gd name="T7" fmla="*/ 1 h 1"/>
                  <a:gd name="T8" fmla="*/ 1 w 1"/>
                  <a:gd name="T9" fmla="*/ 1 h 1"/>
                  <a:gd name="T10" fmla="*/ 1 w 1"/>
                  <a:gd name="T11" fmla="*/ 1 h 1"/>
                  <a:gd name="T12" fmla="*/ 1 w 1"/>
                  <a:gd name="T13" fmla="*/ 0 h 1"/>
                  <a:gd name="T14" fmla="*/ 1 w 1"/>
                  <a:gd name="T15" fmla="*/ 0 h 1"/>
                  <a:gd name="T16" fmla="*/ 1 w 1"/>
                  <a:gd name="T17" fmla="*/ 0 h 1"/>
                  <a:gd name="T18" fmla="*/ 1 w 1"/>
                  <a:gd name="T19" fmla="*/ 0 h 1"/>
                  <a:gd name="T20" fmla="*/ 1 w 1"/>
                  <a:gd name="T21" fmla="*/ 0 h 1"/>
                  <a:gd name="T22" fmla="*/ 1 w 1"/>
                  <a:gd name="T23" fmla="*/ 0 h 1"/>
                  <a:gd name="T24" fmla="*/ 0 w 1"/>
                  <a:gd name="T25" fmla="*/ 0 h 1"/>
                  <a:gd name="T26" fmla="*/ 0 w 1"/>
                  <a:gd name="T27" fmla="*/ 0 h 1"/>
                  <a:gd name="T28" fmla="*/ 0 w 1"/>
                  <a:gd name="T29" fmla="*/ 0 h 1"/>
                  <a:gd name="T30" fmla="*/ 0 w 1"/>
                  <a:gd name="T31" fmla="*/ 0 h 1"/>
                  <a:gd name="T32" fmla="*/ 0 w 1"/>
                  <a:gd name="T33" fmla="*/ 0 h 1"/>
                  <a:gd name="T34" fmla="*/ 0 w 1"/>
                  <a:gd name="T35" fmla="*/ 0 h 1"/>
                  <a:gd name="T36" fmla="*/ 0 w 1"/>
                  <a:gd name="T37" fmla="*/ 0 h 1"/>
                  <a:gd name="T38" fmla="*/ 0 w 1"/>
                  <a:gd name="T39" fmla="*/ 1 h 1"/>
                  <a:gd name="T40" fmla="*/ 0 w 1"/>
                  <a:gd name="T41" fmla="*/ 1 h 1"/>
                  <a:gd name="T42" fmla="*/ 0 w 1"/>
                  <a:gd name="T43" fmla="*/ 1 h 1"/>
                  <a:gd name="T44" fmla="*/ 0 w 1"/>
                  <a:gd name="T45" fmla="*/ 1 h 1"/>
                  <a:gd name="T46" fmla="*/ 0 w 1"/>
                  <a:gd name="T47" fmla="*/ 1 h 1"/>
                  <a:gd name="T48" fmla="*/ 0 w 1"/>
                  <a:gd name="T49" fmla="*/ 1 h 1"/>
                  <a:gd name="T50" fmla="*/ 0 w 1"/>
                  <a:gd name="T51" fmla="*/ 1 h 1"/>
                  <a:gd name="T52" fmla="*/ 0 w 1"/>
                  <a:gd name="T53" fmla="*/ 1 h 1"/>
                  <a:gd name="T54" fmla="*/ 0 w 1"/>
                  <a:gd name="T55" fmla="*/ 1 h 1"/>
                  <a:gd name="T56" fmla="*/ 0 w 1"/>
                  <a:gd name="T57" fmla="*/ 1 h 1"/>
                  <a:gd name="T58" fmla="*/ 0 w 1"/>
                  <a:gd name="T59" fmla="*/ 1 h 1"/>
                  <a:gd name="T60" fmla="*/ 0 w 1"/>
                  <a:gd name="T61" fmla="*/ 1 h 1"/>
                  <a:gd name="T62" fmla="*/ 0 w 1"/>
                  <a:gd name="T63" fmla="*/ 1 h 1"/>
                  <a:gd name="T64" fmla="*/ 0 w 1"/>
                  <a:gd name="T65" fmla="*/ 1 h 1"/>
                  <a:gd name="T66" fmla="*/ 0 w 1"/>
                  <a:gd name="T67" fmla="*/ 1 h 1"/>
                  <a:gd name="T68" fmla="*/ 0 w 1"/>
                  <a:gd name="T69" fmla="*/ 1 h 1"/>
                  <a:gd name="T70" fmla="*/ 0 w 1"/>
                  <a:gd name="T71" fmla="*/ 1 h 1"/>
                  <a:gd name="T72" fmla="*/ 0 w 1"/>
                  <a:gd name="T7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 h="1">
                    <a:moveTo>
                      <a:pt x="0" y="1"/>
                    </a:move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8" name="Freeform 94">
                <a:extLst>
                  <a:ext uri="{FF2B5EF4-FFF2-40B4-BE49-F238E27FC236}">
                    <a16:creationId xmlns:a16="http://schemas.microsoft.com/office/drawing/2014/main" id="{31716DD4-E4B8-498F-8657-ED7B17F140CE}"/>
                  </a:ext>
                </a:extLst>
              </p:cNvPr>
              <p:cNvSpPr>
                <a:spLocks noEditPoints="1"/>
              </p:cNvSpPr>
              <p:nvPr/>
            </p:nvSpPr>
            <p:spPr bwMode="auto">
              <a:xfrm>
                <a:off x="5222875" y="3074988"/>
                <a:ext cx="84138" cy="115887"/>
              </a:xfrm>
              <a:custGeom>
                <a:avLst/>
                <a:gdLst>
                  <a:gd name="T0" fmla="*/ 2 w 8"/>
                  <a:gd name="T1" fmla="*/ 7 h 11"/>
                  <a:gd name="T2" fmla="*/ 2 w 8"/>
                  <a:gd name="T3" fmla="*/ 7 h 11"/>
                  <a:gd name="T4" fmla="*/ 2 w 8"/>
                  <a:gd name="T5" fmla="*/ 8 h 11"/>
                  <a:gd name="T6" fmla="*/ 1 w 8"/>
                  <a:gd name="T7" fmla="*/ 8 h 11"/>
                  <a:gd name="T8" fmla="*/ 1 w 8"/>
                  <a:gd name="T9" fmla="*/ 9 h 11"/>
                  <a:gd name="T10" fmla="*/ 1 w 8"/>
                  <a:gd name="T11" fmla="*/ 9 h 11"/>
                  <a:gd name="T12" fmla="*/ 0 w 8"/>
                  <a:gd name="T13" fmla="*/ 8 h 11"/>
                  <a:gd name="T14" fmla="*/ 0 w 8"/>
                  <a:gd name="T15" fmla="*/ 9 h 11"/>
                  <a:gd name="T16" fmla="*/ 0 w 8"/>
                  <a:gd name="T17" fmla="*/ 9 h 11"/>
                  <a:gd name="T18" fmla="*/ 0 w 8"/>
                  <a:gd name="T19" fmla="*/ 11 h 11"/>
                  <a:gd name="T20" fmla="*/ 0 w 8"/>
                  <a:gd name="T21" fmla="*/ 11 h 11"/>
                  <a:gd name="T22" fmla="*/ 0 w 8"/>
                  <a:gd name="T23" fmla="*/ 11 h 11"/>
                  <a:gd name="T24" fmla="*/ 0 w 8"/>
                  <a:gd name="T25" fmla="*/ 11 h 11"/>
                  <a:gd name="T26" fmla="*/ 1 w 8"/>
                  <a:gd name="T27" fmla="*/ 11 h 11"/>
                  <a:gd name="T28" fmla="*/ 1 w 8"/>
                  <a:gd name="T29" fmla="*/ 11 h 11"/>
                  <a:gd name="T30" fmla="*/ 1 w 8"/>
                  <a:gd name="T31" fmla="*/ 10 h 11"/>
                  <a:gd name="T32" fmla="*/ 2 w 8"/>
                  <a:gd name="T33" fmla="*/ 10 h 11"/>
                  <a:gd name="T34" fmla="*/ 2 w 8"/>
                  <a:gd name="T35" fmla="*/ 9 h 11"/>
                  <a:gd name="T36" fmla="*/ 1 w 8"/>
                  <a:gd name="T37" fmla="*/ 10 h 11"/>
                  <a:gd name="T38" fmla="*/ 1 w 8"/>
                  <a:gd name="T39" fmla="*/ 10 h 11"/>
                  <a:gd name="T40" fmla="*/ 1 w 8"/>
                  <a:gd name="T41" fmla="*/ 9 h 11"/>
                  <a:gd name="T42" fmla="*/ 1 w 8"/>
                  <a:gd name="T43" fmla="*/ 9 h 11"/>
                  <a:gd name="T44" fmla="*/ 1 w 8"/>
                  <a:gd name="T45" fmla="*/ 9 h 11"/>
                  <a:gd name="T46" fmla="*/ 2 w 8"/>
                  <a:gd name="T47" fmla="*/ 9 h 11"/>
                  <a:gd name="T48" fmla="*/ 2 w 8"/>
                  <a:gd name="T49" fmla="*/ 8 h 11"/>
                  <a:gd name="T50" fmla="*/ 2 w 8"/>
                  <a:gd name="T51" fmla="*/ 9 h 11"/>
                  <a:gd name="T52" fmla="*/ 3 w 8"/>
                  <a:gd name="T53" fmla="*/ 9 h 11"/>
                  <a:gd name="T54" fmla="*/ 3 w 8"/>
                  <a:gd name="T55" fmla="*/ 8 h 11"/>
                  <a:gd name="T56" fmla="*/ 3 w 8"/>
                  <a:gd name="T57" fmla="*/ 7 h 11"/>
                  <a:gd name="T58" fmla="*/ 4 w 8"/>
                  <a:gd name="T59" fmla="*/ 6 h 11"/>
                  <a:gd name="T60" fmla="*/ 5 w 8"/>
                  <a:gd name="T61" fmla="*/ 5 h 11"/>
                  <a:gd name="T62" fmla="*/ 6 w 8"/>
                  <a:gd name="T63" fmla="*/ 4 h 11"/>
                  <a:gd name="T64" fmla="*/ 7 w 8"/>
                  <a:gd name="T65" fmla="*/ 2 h 11"/>
                  <a:gd name="T66" fmla="*/ 7 w 8"/>
                  <a:gd name="T67" fmla="*/ 1 h 11"/>
                  <a:gd name="T68" fmla="*/ 8 w 8"/>
                  <a:gd name="T69" fmla="*/ 0 h 11"/>
                  <a:gd name="T70" fmla="*/ 8 w 8"/>
                  <a:gd name="T71" fmla="*/ 0 h 11"/>
                  <a:gd name="T72" fmla="*/ 8 w 8"/>
                  <a:gd name="T73" fmla="*/ 0 h 11"/>
                  <a:gd name="T74" fmla="*/ 8 w 8"/>
                  <a:gd name="T75" fmla="*/ 0 h 11"/>
                  <a:gd name="T76" fmla="*/ 7 w 8"/>
                  <a:gd name="T77" fmla="*/ 1 h 11"/>
                  <a:gd name="T78" fmla="*/ 6 w 8"/>
                  <a:gd name="T79" fmla="*/ 1 h 11"/>
                  <a:gd name="T80" fmla="*/ 5 w 8"/>
                  <a:gd name="T81" fmla="*/ 2 h 11"/>
                  <a:gd name="T82" fmla="*/ 4 w 8"/>
                  <a:gd name="T83" fmla="*/ 2 h 11"/>
                  <a:gd name="T84" fmla="*/ 4 w 8"/>
                  <a:gd name="T85" fmla="*/ 3 h 11"/>
                  <a:gd name="T86" fmla="*/ 3 w 8"/>
                  <a:gd name="T87" fmla="*/ 4 h 11"/>
                  <a:gd name="T88" fmla="*/ 3 w 8"/>
                  <a:gd name="T89" fmla="*/ 5 h 11"/>
                  <a:gd name="T90" fmla="*/ 3 w 8"/>
                  <a:gd name="T91" fmla="*/ 5 h 11"/>
                  <a:gd name="T92" fmla="*/ 3 w 8"/>
                  <a:gd name="T93" fmla="*/ 4 h 11"/>
                  <a:gd name="T94" fmla="*/ 3 w 8"/>
                  <a:gd name="T95" fmla="*/ 4 h 11"/>
                  <a:gd name="T96" fmla="*/ 2 w 8"/>
                  <a:gd name="T97" fmla="*/ 5 h 11"/>
                  <a:gd name="T98" fmla="*/ 1 w 8"/>
                  <a:gd name="T99" fmla="*/ 6 h 11"/>
                  <a:gd name="T100" fmla="*/ 1 w 8"/>
                  <a:gd name="T101" fmla="*/ 7 h 11"/>
                  <a:gd name="T102" fmla="*/ 4 w 8"/>
                  <a:gd name="T103" fmla="*/ 4 h 11"/>
                  <a:gd name="T104" fmla="*/ 4 w 8"/>
                  <a:gd name="T105" fmla="*/ 5 h 11"/>
                  <a:gd name="T106" fmla="*/ 4 w 8"/>
                  <a:gd name="T107"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 h="11">
                    <a:moveTo>
                      <a:pt x="2" y="7"/>
                    </a:move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1" y="8"/>
                      <a:pt x="1" y="8"/>
                      <a:pt x="1" y="8"/>
                    </a:cubicBezTo>
                    <a:cubicBezTo>
                      <a:pt x="1" y="8"/>
                      <a:pt x="1" y="8"/>
                      <a:pt x="1" y="8"/>
                    </a:cubicBezTo>
                    <a:cubicBezTo>
                      <a:pt x="1" y="8"/>
                      <a:pt x="1" y="8"/>
                      <a:pt x="1" y="8"/>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0" y="9"/>
                      <a:pt x="0" y="9"/>
                      <a:pt x="0" y="9"/>
                    </a:cubicBezTo>
                    <a:cubicBezTo>
                      <a:pt x="0" y="8"/>
                      <a:pt x="0" y="8"/>
                      <a:pt x="0" y="8"/>
                    </a:cubicBezTo>
                    <a:cubicBezTo>
                      <a:pt x="0" y="8"/>
                      <a:pt x="0" y="8"/>
                      <a:pt x="0" y="8"/>
                    </a:cubicBezTo>
                    <a:cubicBezTo>
                      <a:pt x="0" y="9"/>
                      <a:pt x="0" y="9"/>
                      <a:pt x="0" y="9"/>
                    </a:cubicBezTo>
                    <a:cubicBezTo>
                      <a:pt x="0" y="9"/>
                      <a:pt x="0" y="9"/>
                      <a:pt x="0" y="9"/>
                    </a:cubicBezTo>
                    <a:cubicBezTo>
                      <a:pt x="0" y="9"/>
                      <a:pt x="0" y="9"/>
                      <a:pt x="0" y="9"/>
                    </a:cubicBezTo>
                    <a:cubicBezTo>
                      <a:pt x="0" y="9"/>
                      <a:pt x="0" y="9"/>
                      <a:pt x="0" y="9"/>
                    </a:cubicBezTo>
                    <a:cubicBezTo>
                      <a:pt x="0" y="10"/>
                      <a:pt x="0" y="10"/>
                      <a:pt x="0" y="10"/>
                    </a:cubicBezTo>
                    <a:cubicBezTo>
                      <a:pt x="0" y="10"/>
                      <a:pt x="0" y="10"/>
                      <a:pt x="0" y="10"/>
                    </a:cubicBezTo>
                    <a:cubicBezTo>
                      <a:pt x="0" y="10"/>
                      <a:pt x="0" y="10"/>
                      <a:pt x="0" y="9"/>
                    </a:cubicBezTo>
                    <a:cubicBezTo>
                      <a:pt x="0" y="9"/>
                      <a:pt x="0" y="9"/>
                      <a:pt x="0" y="9"/>
                    </a:cubicBezTo>
                    <a:cubicBezTo>
                      <a:pt x="0" y="10"/>
                      <a:pt x="0" y="10"/>
                      <a:pt x="0" y="10"/>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0"/>
                      <a:pt x="1" y="10"/>
                    </a:cubicBezTo>
                    <a:cubicBezTo>
                      <a:pt x="1" y="11"/>
                      <a:pt x="1" y="11"/>
                      <a:pt x="2" y="11"/>
                    </a:cubicBezTo>
                    <a:cubicBezTo>
                      <a:pt x="2" y="11"/>
                      <a:pt x="2" y="11"/>
                      <a:pt x="2" y="11"/>
                    </a:cubicBezTo>
                    <a:cubicBezTo>
                      <a:pt x="2" y="11"/>
                      <a:pt x="2" y="11"/>
                      <a:pt x="2" y="11"/>
                    </a:cubicBezTo>
                    <a:cubicBezTo>
                      <a:pt x="2" y="10"/>
                      <a:pt x="2" y="10"/>
                      <a:pt x="2" y="10"/>
                    </a:cubicBezTo>
                    <a:cubicBezTo>
                      <a:pt x="2" y="10"/>
                      <a:pt x="2" y="10"/>
                      <a:pt x="3" y="10"/>
                    </a:cubicBezTo>
                    <a:cubicBezTo>
                      <a:pt x="2" y="9"/>
                      <a:pt x="2" y="9"/>
                      <a:pt x="2" y="9"/>
                    </a:cubicBezTo>
                    <a:cubicBezTo>
                      <a:pt x="2" y="9"/>
                      <a:pt x="2" y="9"/>
                      <a:pt x="2" y="9"/>
                    </a:cubicBezTo>
                    <a:cubicBezTo>
                      <a:pt x="2" y="9"/>
                      <a:pt x="2" y="9"/>
                      <a:pt x="2" y="9"/>
                    </a:cubicBezTo>
                    <a:cubicBezTo>
                      <a:pt x="2" y="9"/>
                      <a:pt x="2" y="9"/>
                      <a:pt x="2" y="9"/>
                    </a:cubicBezTo>
                    <a:cubicBezTo>
                      <a:pt x="2" y="9"/>
                      <a:pt x="2" y="9"/>
                      <a:pt x="2" y="9"/>
                    </a:cubicBezTo>
                    <a:cubicBezTo>
                      <a:pt x="2" y="9"/>
                      <a:pt x="2" y="9"/>
                      <a:pt x="2" y="9"/>
                    </a:cubicBezTo>
                    <a:cubicBezTo>
                      <a:pt x="1" y="10"/>
                      <a:pt x="1" y="10"/>
                      <a:pt x="1" y="10"/>
                    </a:cubicBezTo>
                    <a:cubicBezTo>
                      <a:pt x="1" y="10"/>
                      <a:pt x="1" y="10"/>
                      <a:pt x="1" y="10"/>
                    </a:cubicBezTo>
                    <a:cubicBezTo>
                      <a:pt x="1" y="10"/>
                      <a:pt x="1" y="10"/>
                      <a:pt x="1" y="10"/>
                    </a:cubicBezTo>
                    <a:cubicBezTo>
                      <a:pt x="1" y="10"/>
                      <a:pt x="1" y="10"/>
                      <a:pt x="1" y="10"/>
                    </a:cubicBezTo>
                    <a:cubicBezTo>
                      <a:pt x="1" y="10"/>
                      <a:pt x="1" y="10"/>
                      <a:pt x="1" y="10"/>
                    </a:cubicBezTo>
                    <a:cubicBezTo>
                      <a:pt x="1" y="10"/>
                      <a:pt x="1" y="10"/>
                      <a:pt x="1" y="10"/>
                    </a:cubicBezTo>
                    <a:cubicBezTo>
                      <a:pt x="1" y="10"/>
                      <a:pt x="1" y="10"/>
                      <a:pt x="1" y="10"/>
                    </a:cubicBezTo>
                    <a:cubicBezTo>
                      <a:pt x="1" y="10"/>
                      <a:pt x="1" y="10"/>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2" y="9"/>
                    </a:cubicBezTo>
                    <a:cubicBezTo>
                      <a:pt x="2" y="9"/>
                      <a:pt x="2" y="9"/>
                      <a:pt x="2" y="9"/>
                    </a:cubicBezTo>
                    <a:cubicBezTo>
                      <a:pt x="2" y="9"/>
                      <a:pt x="2" y="9"/>
                      <a:pt x="2" y="9"/>
                    </a:cubicBezTo>
                    <a:cubicBezTo>
                      <a:pt x="2" y="9"/>
                      <a:pt x="2" y="9"/>
                      <a:pt x="2" y="9"/>
                    </a:cubicBezTo>
                    <a:cubicBezTo>
                      <a:pt x="2" y="9"/>
                      <a:pt x="2" y="9"/>
                      <a:pt x="2" y="9"/>
                    </a:cubicBezTo>
                    <a:cubicBezTo>
                      <a:pt x="2" y="9"/>
                      <a:pt x="2" y="9"/>
                      <a:pt x="2" y="9"/>
                    </a:cubicBezTo>
                    <a:cubicBezTo>
                      <a:pt x="2" y="9"/>
                      <a:pt x="2" y="9"/>
                      <a:pt x="2" y="9"/>
                    </a:cubicBezTo>
                    <a:cubicBezTo>
                      <a:pt x="2" y="9"/>
                      <a:pt x="2" y="9"/>
                      <a:pt x="2" y="8"/>
                    </a:cubicBezTo>
                    <a:cubicBezTo>
                      <a:pt x="2" y="8"/>
                      <a:pt x="2" y="8"/>
                      <a:pt x="2" y="8"/>
                    </a:cubicBezTo>
                    <a:cubicBezTo>
                      <a:pt x="2" y="9"/>
                      <a:pt x="2" y="9"/>
                      <a:pt x="2" y="9"/>
                    </a:cubicBezTo>
                    <a:cubicBezTo>
                      <a:pt x="2" y="9"/>
                      <a:pt x="2" y="9"/>
                      <a:pt x="2" y="9"/>
                    </a:cubicBezTo>
                    <a:cubicBezTo>
                      <a:pt x="2" y="9"/>
                      <a:pt x="2" y="9"/>
                      <a:pt x="2" y="9"/>
                    </a:cubicBezTo>
                    <a:cubicBezTo>
                      <a:pt x="2" y="8"/>
                      <a:pt x="2" y="8"/>
                      <a:pt x="3" y="8"/>
                    </a:cubicBezTo>
                    <a:cubicBezTo>
                      <a:pt x="3" y="8"/>
                      <a:pt x="3" y="8"/>
                      <a:pt x="3" y="8"/>
                    </a:cubicBezTo>
                    <a:cubicBezTo>
                      <a:pt x="3" y="8"/>
                      <a:pt x="3" y="9"/>
                      <a:pt x="2" y="9"/>
                    </a:cubicBezTo>
                    <a:cubicBezTo>
                      <a:pt x="2" y="9"/>
                      <a:pt x="3" y="9"/>
                      <a:pt x="3" y="9"/>
                    </a:cubicBezTo>
                    <a:cubicBezTo>
                      <a:pt x="3" y="9"/>
                      <a:pt x="3" y="9"/>
                      <a:pt x="3" y="9"/>
                    </a:cubicBezTo>
                    <a:cubicBezTo>
                      <a:pt x="3" y="9"/>
                      <a:pt x="3" y="9"/>
                      <a:pt x="3" y="9"/>
                    </a:cubicBezTo>
                    <a:cubicBezTo>
                      <a:pt x="3" y="8"/>
                      <a:pt x="3" y="8"/>
                      <a:pt x="3" y="8"/>
                    </a:cubicBezTo>
                    <a:cubicBezTo>
                      <a:pt x="3" y="8"/>
                      <a:pt x="3" y="8"/>
                      <a:pt x="3" y="8"/>
                    </a:cubicBezTo>
                    <a:cubicBezTo>
                      <a:pt x="3" y="8"/>
                      <a:pt x="3" y="8"/>
                      <a:pt x="3" y="8"/>
                    </a:cubicBezTo>
                    <a:cubicBezTo>
                      <a:pt x="3" y="8"/>
                      <a:pt x="3" y="8"/>
                      <a:pt x="4" y="7"/>
                    </a:cubicBezTo>
                    <a:cubicBezTo>
                      <a:pt x="3" y="7"/>
                      <a:pt x="3" y="7"/>
                      <a:pt x="3" y="7"/>
                    </a:cubicBezTo>
                    <a:cubicBezTo>
                      <a:pt x="3" y="7"/>
                      <a:pt x="3" y="7"/>
                      <a:pt x="3" y="7"/>
                    </a:cubicBezTo>
                    <a:cubicBezTo>
                      <a:pt x="4" y="7"/>
                      <a:pt x="4" y="7"/>
                      <a:pt x="4" y="6"/>
                    </a:cubicBezTo>
                    <a:cubicBezTo>
                      <a:pt x="4" y="6"/>
                      <a:pt x="4" y="6"/>
                      <a:pt x="4" y="6"/>
                    </a:cubicBezTo>
                    <a:cubicBezTo>
                      <a:pt x="4" y="6"/>
                      <a:pt x="4" y="6"/>
                      <a:pt x="4" y="6"/>
                    </a:cubicBezTo>
                    <a:cubicBezTo>
                      <a:pt x="4" y="6"/>
                      <a:pt x="4" y="6"/>
                      <a:pt x="4" y="6"/>
                    </a:cubicBezTo>
                    <a:cubicBezTo>
                      <a:pt x="4" y="6"/>
                      <a:pt x="4" y="6"/>
                      <a:pt x="4" y="6"/>
                    </a:cubicBezTo>
                    <a:cubicBezTo>
                      <a:pt x="5" y="5"/>
                      <a:pt x="5" y="5"/>
                      <a:pt x="5" y="5"/>
                    </a:cubicBezTo>
                    <a:cubicBezTo>
                      <a:pt x="5" y="5"/>
                      <a:pt x="5" y="5"/>
                      <a:pt x="5" y="5"/>
                    </a:cubicBezTo>
                    <a:cubicBezTo>
                      <a:pt x="5" y="5"/>
                      <a:pt x="5" y="5"/>
                      <a:pt x="5" y="5"/>
                    </a:cubicBezTo>
                    <a:cubicBezTo>
                      <a:pt x="5" y="4"/>
                      <a:pt x="5" y="4"/>
                      <a:pt x="5" y="4"/>
                    </a:cubicBezTo>
                    <a:cubicBezTo>
                      <a:pt x="5" y="4"/>
                      <a:pt x="5" y="4"/>
                      <a:pt x="5" y="4"/>
                    </a:cubicBezTo>
                    <a:cubicBezTo>
                      <a:pt x="5" y="4"/>
                      <a:pt x="5" y="4"/>
                      <a:pt x="5" y="4"/>
                    </a:cubicBezTo>
                    <a:cubicBezTo>
                      <a:pt x="5" y="4"/>
                      <a:pt x="5" y="4"/>
                      <a:pt x="6" y="4"/>
                    </a:cubicBezTo>
                    <a:cubicBezTo>
                      <a:pt x="6" y="4"/>
                      <a:pt x="6" y="4"/>
                      <a:pt x="6" y="4"/>
                    </a:cubicBezTo>
                    <a:cubicBezTo>
                      <a:pt x="6" y="3"/>
                      <a:pt x="6" y="3"/>
                      <a:pt x="6" y="3"/>
                    </a:cubicBezTo>
                    <a:cubicBezTo>
                      <a:pt x="6" y="3"/>
                      <a:pt x="6" y="3"/>
                      <a:pt x="6" y="3"/>
                    </a:cubicBezTo>
                    <a:cubicBezTo>
                      <a:pt x="7" y="2"/>
                      <a:pt x="7" y="2"/>
                      <a:pt x="7" y="2"/>
                    </a:cubicBezTo>
                    <a:cubicBezTo>
                      <a:pt x="7" y="2"/>
                      <a:pt x="7" y="2"/>
                      <a:pt x="7" y="2"/>
                    </a:cubicBezTo>
                    <a:cubicBezTo>
                      <a:pt x="7" y="2"/>
                      <a:pt x="8" y="1"/>
                      <a:pt x="8" y="1"/>
                    </a:cubicBezTo>
                    <a:cubicBezTo>
                      <a:pt x="8" y="1"/>
                      <a:pt x="8" y="1"/>
                      <a:pt x="8" y="1"/>
                    </a:cubicBezTo>
                    <a:cubicBezTo>
                      <a:pt x="7" y="1"/>
                      <a:pt x="7" y="1"/>
                      <a:pt x="7" y="1"/>
                    </a:cubicBezTo>
                    <a:cubicBezTo>
                      <a:pt x="7" y="1"/>
                      <a:pt x="7" y="1"/>
                      <a:pt x="7" y="1"/>
                    </a:cubicBezTo>
                    <a:cubicBezTo>
                      <a:pt x="8" y="1"/>
                      <a:pt x="8" y="1"/>
                      <a:pt x="8" y="1"/>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7" y="0"/>
                      <a:pt x="7" y="0"/>
                    </a:cubicBezTo>
                    <a:cubicBezTo>
                      <a:pt x="7" y="0"/>
                      <a:pt x="7" y="0"/>
                      <a:pt x="7" y="0"/>
                    </a:cubicBezTo>
                    <a:cubicBezTo>
                      <a:pt x="7" y="0"/>
                      <a:pt x="7" y="0"/>
                      <a:pt x="7" y="0"/>
                    </a:cubicBezTo>
                    <a:cubicBezTo>
                      <a:pt x="7" y="1"/>
                      <a:pt x="7" y="1"/>
                      <a:pt x="7" y="1"/>
                    </a:cubicBezTo>
                    <a:cubicBezTo>
                      <a:pt x="7" y="1"/>
                      <a:pt x="7" y="1"/>
                      <a:pt x="7" y="1"/>
                    </a:cubicBezTo>
                    <a:cubicBezTo>
                      <a:pt x="7" y="1"/>
                      <a:pt x="7" y="1"/>
                      <a:pt x="7" y="1"/>
                    </a:cubicBezTo>
                    <a:cubicBezTo>
                      <a:pt x="6" y="1"/>
                      <a:pt x="6" y="1"/>
                      <a:pt x="6" y="1"/>
                    </a:cubicBezTo>
                    <a:cubicBezTo>
                      <a:pt x="6" y="1"/>
                      <a:pt x="6" y="1"/>
                      <a:pt x="6" y="1"/>
                    </a:cubicBezTo>
                    <a:cubicBezTo>
                      <a:pt x="6" y="1"/>
                      <a:pt x="6" y="1"/>
                      <a:pt x="5" y="1"/>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4" y="2"/>
                      <a:pt x="4" y="2"/>
                      <a:pt x="4" y="2"/>
                    </a:cubicBezTo>
                    <a:cubicBezTo>
                      <a:pt x="4" y="2"/>
                      <a:pt x="4" y="2"/>
                      <a:pt x="4" y="2"/>
                    </a:cubicBezTo>
                    <a:cubicBezTo>
                      <a:pt x="4" y="2"/>
                      <a:pt x="4" y="3"/>
                      <a:pt x="4" y="3"/>
                    </a:cubicBezTo>
                    <a:cubicBezTo>
                      <a:pt x="4" y="3"/>
                      <a:pt x="4" y="3"/>
                      <a:pt x="4" y="3"/>
                    </a:cubicBezTo>
                    <a:cubicBezTo>
                      <a:pt x="4" y="3"/>
                      <a:pt x="4" y="3"/>
                      <a:pt x="4" y="3"/>
                    </a:cubicBezTo>
                    <a:cubicBezTo>
                      <a:pt x="4" y="3"/>
                      <a:pt x="4" y="3"/>
                      <a:pt x="4" y="3"/>
                    </a:cubicBezTo>
                    <a:cubicBezTo>
                      <a:pt x="4" y="3"/>
                      <a:pt x="4" y="3"/>
                      <a:pt x="4" y="3"/>
                    </a:cubicBezTo>
                    <a:cubicBezTo>
                      <a:pt x="4" y="3"/>
                      <a:pt x="4" y="3"/>
                      <a:pt x="4" y="3"/>
                    </a:cubicBezTo>
                    <a:cubicBezTo>
                      <a:pt x="4" y="3"/>
                      <a:pt x="4" y="3"/>
                      <a:pt x="4" y="3"/>
                    </a:cubicBezTo>
                    <a:cubicBezTo>
                      <a:pt x="4" y="3"/>
                      <a:pt x="3" y="4"/>
                      <a:pt x="3" y="4"/>
                    </a:cubicBezTo>
                    <a:cubicBezTo>
                      <a:pt x="3" y="4"/>
                      <a:pt x="3" y="4"/>
                      <a:pt x="3" y="4"/>
                    </a:cubicBezTo>
                    <a:cubicBezTo>
                      <a:pt x="3" y="4"/>
                      <a:pt x="4" y="4"/>
                      <a:pt x="4" y="4"/>
                    </a:cubicBezTo>
                    <a:cubicBezTo>
                      <a:pt x="3" y="4"/>
                      <a:pt x="3" y="4"/>
                      <a:pt x="3" y="4"/>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4"/>
                      <a:pt x="3" y="4"/>
                      <a:pt x="3" y="4"/>
                    </a:cubicBezTo>
                    <a:cubicBezTo>
                      <a:pt x="3" y="4"/>
                      <a:pt x="3" y="4"/>
                      <a:pt x="3" y="4"/>
                    </a:cubicBezTo>
                    <a:cubicBezTo>
                      <a:pt x="3" y="5"/>
                      <a:pt x="3" y="5"/>
                      <a:pt x="3" y="5"/>
                    </a:cubicBezTo>
                    <a:cubicBezTo>
                      <a:pt x="3" y="5"/>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2" y="4"/>
                      <a:pt x="2" y="4"/>
                      <a:pt x="2" y="4"/>
                    </a:cubicBezTo>
                    <a:cubicBezTo>
                      <a:pt x="2" y="4"/>
                      <a:pt x="2" y="5"/>
                      <a:pt x="2" y="5"/>
                    </a:cubicBezTo>
                    <a:cubicBezTo>
                      <a:pt x="2" y="5"/>
                      <a:pt x="2" y="5"/>
                      <a:pt x="2" y="5"/>
                    </a:cubicBezTo>
                    <a:cubicBezTo>
                      <a:pt x="2" y="5"/>
                      <a:pt x="2" y="5"/>
                      <a:pt x="2" y="5"/>
                    </a:cubicBezTo>
                    <a:cubicBezTo>
                      <a:pt x="2" y="5"/>
                      <a:pt x="2" y="5"/>
                      <a:pt x="2" y="5"/>
                    </a:cubicBezTo>
                    <a:cubicBezTo>
                      <a:pt x="1" y="6"/>
                      <a:pt x="1" y="6"/>
                      <a:pt x="1" y="6"/>
                    </a:cubicBezTo>
                    <a:cubicBezTo>
                      <a:pt x="1" y="6"/>
                      <a:pt x="1" y="6"/>
                      <a:pt x="1" y="6"/>
                    </a:cubicBezTo>
                    <a:cubicBezTo>
                      <a:pt x="2" y="6"/>
                      <a:pt x="2" y="6"/>
                      <a:pt x="2" y="6"/>
                    </a:cubicBezTo>
                    <a:cubicBezTo>
                      <a:pt x="2" y="6"/>
                      <a:pt x="2" y="6"/>
                      <a:pt x="2" y="6"/>
                    </a:cubicBezTo>
                    <a:cubicBezTo>
                      <a:pt x="1" y="7"/>
                      <a:pt x="1" y="7"/>
                      <a:pt x="1" y="7"/>
                    </a:cubicBezTo>
                    <a:cubicBezTo>
                      <a:pt x="1" y="7"/>
                      <a:pt x="1" y="7"/>
                      <a:pt x="1" y="7"/>
                    </a:cubicBezTo>
                    <a:cubicBezTo>
                      <a:pt x="1" y="7"/>
                      <a:pt x="1" y="7"/>
                      <a:pt x="1" y="7"/>
                    </a:cubicBezTo>
                    <a:cubicBezTo>
                      <a:pt x="2" y="7"/>
                      <a:pt x="2" y="7"/>
                      <a:pt x="2" y="7"/>
                    </a:cubicBezTo>
                    <a:close/>
                    <a:moveTo>
                      <a:pt x="4" y="4"/>
                    </a:moveTo>
                    <a:cubicBezTo>
                      <a:pt x="4" y="4"/>
                      <a:pt x="4" y="4"/>
                      <a:pt x="4" y="4"/>
                    </a:cubicBezTo>
                    <a:cubicBezTo>
                      <a:pt x="4" y="4"/>
                      <a:pt x="4" y="4"/>
                      <a:pt x="4" y="4"/>
                    </a:cubicBezTo>
                    <a:cubicBezTo>
                      <a:pt x="4" y="4"/>
                      <a:pt x="4" y="4"/>
                      <a:pt x="4" y="4"/>
                    </a:cubicBezTo>
                    <a:cubicBezTo>
                      <a:pt x="4" y="5"/>
                      <a:pt x="4" y="5"/>
                      <a:pt x="4" y="5"/>
                    </a:cubicBezTo>
                    <a:cubicBezTo>
                      <a:pt x="4" y="5"/>
                      <a:pt x="4" y="5"/>
                      <a:pt x="4" y="5"/>
                    </a:cubicBezTo>
                    <a:cubicBezTo>
                      <a:pt x="4" y="5"/>
                      <a:pt x="4" y="5"/>
                      <a:pt x="4" y="5"/>
                    </a:cubicBezTo>
                    <a:cubicBezTo>
                      <a:pt x="4" y="4"/>
                      <a:pt x="4" y="4"/>
                      <a:pt x="4" y="4"/>
                    </a:cubicBezTo>
                    <a:cubicBezTo>
                      <a:pt x="4" y="4"/>
                      <a:pt x="4" y="4"/>
                      <a:pt x="4" y="4"/>
                    </a:cubicBezTo>
                    <a:cubicBezTo>
                      <a:pt x="4" y="4"/>
                      <a:pt x="4" y="4"/>
                      <a:pt x="4" y="4"/>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9" name="Freeform 95">
                <a:extLst>
                  <a:ext uri="{FF2B5EF4-FFF2-40B4-BE49-F238E27FC236}">
                    <a16:creationId xmlns:a16="http://schemas.microsoft.com/office/drawing/2014/main" id="{459679ED-CEDC-4CD5-B3E9-C20AC53C19B2}"/>
                  </a:ext>
                </a:extLst>
              </p:cNvPr>
              <p:cNvSpPr>
                <a:spLocks/>
              </p:cNvSpPr>
              <p:nvPr/>
            </p:nvSpPr>
            <p:spPr bwMode="auto">
              <a:xfrm>
                <a:off x="5254625" y="3106738"/>
                <a:ext cx="11113" cy="11112"/>
              </a:xfrm>
              <a:custGeom>
                <a:avLst/>
                <a:gdLst>
                  <a:gd name="T0" fmla="*/ 1 w 1"/>
                  <a:gd name="T1" fmla="*/ 0 h 1"/>
                  <a:gd name="T2" fmla="*/ 0 w 1"/>
                  <a:gd name="T3" fmla="*/ 1 h 1"/>
                  <a:gd name="T4" fmla="*/ 0 w 1"/>
                  <a:gd name="T5" fmla="*/ 1 h 1"/>
                  <a:gd name="T6" fmla="*/ 0 w 1"/>
                  <a:gd name="T7" fmla="*/ 1 h 1"/>
                  <a:gd name="T8" fmla="*/ 0 w 1"/>
                  <a:gd name="T9" fmla="*/ 1 h 1"/>
                  <a:gd name="T10" fmla="*/ 0 w 1"/>
                  <a:gd name="T11" fmla="*/ 1 h 1"/>
                  <a:gd name="T12" fmla="*/ 0 w 1"/>
                  <a:gd name="T13" fmla="*/ 1 h 1"/>
                  <a:gd name="T14" fmla="*/ 1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0"/>
                    </a:moveTo>
                    <a:cubicBezTo>
                      <a:pt x="1" y="0"/>
                      <a:pt x="0" y="0"/>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0" name="Freeform 96">
                <a:extLst>
                  <a:ext uri="{FF2B5EF4-FFF2-40B4-BE49-F238E27FC236}">
                    <a16:creationId xmlns:a16="http://schemas.microsoft.com/office/drawing/2014/main" id="{27BB1503-7C93-4DF2-9E73-382D732A62FF}"/>
                  </a:ext>
                </a:extLst>
              </p:cNvPr>
              <p:cNvSpPr>
                <a:spLocks/>
              </p:cNvSpPr>
              <p:nvPr/>
            </p:nvSpPr>
            <p:spPr bwMode="auto">
              <a:xfrm>
                <a:off x="5670550" y="3624262"/>
                <a:ext cx="0" cy="22225"/>
              </a:xfrm>
              <a:custGeom>
                <a:avLst/>
                <a:gdLst>
                  <a:gd name="T0" fmla="*/ 0 h 2"/>
                  <a:gd name="T1" fmla="*/ 0 h 2"/>
                  <a:gd name="T2" fmla="*/ 1 h 2"/>
                  <a:gd name="T3" fmla="*/ 1 h 2"/>
                  <a:gd name="T4" fmla="*/ 1 h 2"/>
                  <a:gd name="T5" fmla="*/ 1 h 2"/>
                  <a:gd name="T6" fmla="*/ 2 h 2"/>
                  <a:gd name="T7" fmla="*/ 2 h 2"/>
                  <a:gd name="T8" fmla="*/ 2 h 2"/>
                  <a:gd name="T9" fmla="*/ 2 h 2"/>
                  <a:gd name="T10" fmla="*/ 2 h 2"/>
                  <a:gd name="T11" fmla="*/ 1 h 2"/>
                  <a:gd name="T12" fmla="*/ 1 h 2"/>
                  <a:gd name="T13" fmla="*/ 1 h 2"/>
                  <a:gd name="T14" fmla="*/ 1 h 2"/>
                  <a:gd name="T15" fmla="*/ 0 h 2"/>
                  <a:gd name="T16" fmla="*/ 0 h 2"/>
                  <a:gd name="T17" fmla="*/ 0 h 2"/>
                  <a:gd name="T18" fmla="*/ 0 h 2"/>
                  <a:gd name="T19" fmla="*/ 0 h 2"/>
                  <a:gd name="T20" fmla="*/ 0 h 2"/>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 ang="0">
                    <a:pos x="0" y="T17"/>
                  </a:cxn>
                  <a:cxn ang="0">
                    <a:pos x="0" y="T18"/>
                  </a:cxn>
                  <a:cxn ang="0">
                    <a:pos x="0" y="T19"/>
                  </a:cxn>
                  <a:cxn ang="0">
                    <a:pos x="0" y="T20"/>
                  </a:cxn>
                </a:cxnLst>
                <a:rect l="0" t="0" r="r" b="b"/>
                <a:pathLst>
                  <a:path h="2">
                    <a:moveTo>
                      <a:pt x="0" y="0"/>
                    </a:move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2"/>
                      <a:pt x="0" y="2"/>
                    </a:cubicBezTo>
                    <a:cubicBezTo>
                      <a:pt x="0" y="2"/>
                      <a:pt x="0" y="2"/>
                      <a:pt x="0" y="2"/>
                    </a:cubicBezTo>
                    <a:cubicBezTo>
                      <a:pt x="0" y="2"/>
                      <a:pt x="0" y="2"/>
                      <a:pt x="0" y="2"/>
                    </a:cubicBezTo>
                    <a:cubicBezTo>
                      <a:pt x="0" y="2"/>
                      <a:pt x="0" y="2"/>
                      <a:pt x="0" y="2"/>
                    </a:cubicBezTo>
                    <a:cubicBezTo>
                      <a:pt x="0" y="2"/>
                      <a:pt x="0" y="2"/>
                      <a:pt x="0" y="2"/>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1" name="Freeform 97">
                <a:extLst>
                  <a:ext uri="{FF2B5EF4-FFF2-40B4-BE49-F238E27FC236}">
                    <a16:creationId xmlns:a16="http://schemas.microsoft.com/office/drawing/2014/main" id="{EA70265E-767A-4C88-8FC5-0D59B3332CE2}"/>
                  </a:ext>
                </a:extLst>
              </p:cNvPr>
              <p:cNvSpPr>
                <a:spLocks/>
              </p:cNvSpPr>
              <p:nvPr/>
            </p:nvSpPr>
            <p:spPr bwMode="auto">
              <a:xfrm>
                <a:off x="5541963" y="3254375"/>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2" name="Freeform 98">
                <a:extLst>
                  <a:ext uri="{FF2B5EF4-FFF2-40B4-BE49-F238E27FC236}">
                    <a16:creationId xmlns:a16="http://schemas.microsoft.com/office/drawing/2014/main" id="{C8D0379B-526E-45F9-9C1F-9D521CC551C8}"/>
                  </a:ext>
                </a:extLst>
              </p:cNvPr>
              <p:cNvSpPr>
                <a:spLocks/>
              </p:cNvSpPr>
              <p:nvPr/>
            </p:nvSpPr>
            <p:spPr bwMode="auto">
              <a:xfrm>
                <a:off x="5403850" y="3074988"/>
                <a:ext cx="0" cy="11112"/>
              </a:xfrm>
              <a:custGeom>
                <a:avLst/>
                <a:gdLst>
                  <a:gd name="T0" fmla="*/ 1 h 1"/>
                  <a:gd name="T1" fmla="*/ 1 h 1"/>
                  <a:gd name="T2" fmla="*/ 1 h 1"/>
                  <a:gd name="T3" fmla="*/ 1 h 1"/>
                  <a:gd name="T4" fmla="*/ 1 h 1"/>
                  <a:gd name="T5" fmla="*/ 0 h 1"/>
                  <a:gd name="T6" fmla="*/ 0 h 1"/>
                  <a:gd name="T7" fmla="*/ 0 h 1"/>
                  <a:gd name="T8" fmla="*/ 0 h 1"/>
                  <a:gd name="T9" fmla="*/ 0 h 1"/>
                  <a:gd name="T10" fmla="*/ 0 h 1"/>
                  <a:gd name="T11" fmla="*/ 0 h 1"/>
                  <a:gd name="T12" fmla="*/ 0 h 1"/>
                  <a:gd name="T13" fmla="*/ 0 h 1"/>
                  <a:gd name="T14" fmla="*/ 0 h 1"/>
                  <a:gd name="T15" fmla="*/ 0 h 1"/>
                  <a:gd name="T16" fmla="*/ 0 h 1"/>
                  <a:gd name="T17" fmla="*/ 0 h 1"/>
                  <a:gd name="T18" fmla="*/ 0 h 1"/>
                  <a:gd name="T19" fmla="*/ 1 h 1"/>
                  <a:gd name="T20"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 ang="0">
                    <a:pos x="0" y="T17"/>
                  </a:cxn>
                  <a:cxn ang="0">
                    <a:pos x="0" y="T18"/>
                  </a:cxn>
                  <a:cxn ang="0">
                    <a:pos x="0" y="T19"/>
                  </a:cxn>
                  <a:cxn ang="0">
                    <a:pos x="0" y="T20"/>
                  </a:cxn>
                </a:cxnLst>
                <a:rect l="0" t="0" r="r" b="b"/>
                <a:pathLst>
                  <a:path h="1">
                    <a:moveTo>
                      <a:pt x="0" y="1"/>
                    </a:move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3" name="Freeform 99">
                <a:extLst>
                  <a:ext uri="{FF2B5EF4-FFF2-40B4-BE49-F238E27FC236}">
                    <a16:creationId xmlns:a16="http://schemas.microsoft.com/office/drawing/2014/main" id="{6DE85D75-7DAE-402A-ABBA-7D4FD8060663}"/>
                  </a:ext>
                </a:extLst>
              </p:cNvPr>
              <p:cNvSpPr>
                <a:spLocks/>
              </p:cNvSpPr>
              <p:nvPr/>
            </p:nvSpPr>
            <p:spPr bwMode="auto">
              <a:xfrm>
                <a:off x="5478463" y="3170238"/>
                <a:ext cx="11113" cy="20637"/>
              </a:xfrm>
              <a:custGeom>
                <a:avLst/>
                <a:gdLst>
                  <a:gd name="T0" fmla="*/ 1 w 1"/>
                  <a:gd name="T1" fmla="*/ 1 h 2"/>
                  <a:gd name="T2" fmla="*/ 1 w 1"/>
                  <a:gd name="T3" fmla="*/ 1 h 2"/>
                  <a:gd name="T4" fmla="*/ 1 w 1"/>
                  <a:gd name="T5" fmla="*/ 2 h 2"/>
                  <a:gd name="T6" fmla="*/ 1 w 1"/>
                  <a:gd name="T7" fmla="*/ 1 h 2"/>
                  <a:gd name="T8" fmla="*/ 1 w 1"/>
                  <a:gd name="T9" fmla="*/ 1 h 2"/>
                  <a:gd name="T10" fmla="*/ 1 w 1"/>
                  <a:gd name="T11" fmla="*/ 2 h 2"/>
                  <a:gd name="T12" fmla="*/ 1 w 1"/>
                  <a:gd name="T13" fmla="*/ 1 h 2"/>
                  <a:gd name="T14" fmla="*/ 1 w 1"/>
                  <a:gd name="T15" fmla="*/ 1 h 2"/>
                  <a:gd name="T16" fmla="*/ 1 w 1"/>
                  <a:gd name="T17" fmla="*/ 1 h 2"/>
                  <a:gd name="T18" fmla="*/ 1 w 1"/>
                  <a:gd name="T19" fmla="*/ 1 h 2"/>
                  <a:gd name="T20" fmla="*/ 1 w 1"/>
                  <a:gd name="T21" fmla="*/ 1 h 2"/>
                  <a:gd name="T22" fmla="*/ 1 w 1"/>
                  <a:gd name="T23" fmla="*/ 1 h 2"/>
                  <a:gd name="T24" fmla="*/ 1 w 1"/>
                  <a:gd name="T25" fmla="*/ 1 h 2"/>
                  <a:gd name="T26" fmla="*/ 1 w 1"/>
                  <a:gd name="T27" fmla="*/ 1 h 2"/>
                  <a:gd name="T28" fmla="*/ 1 w 1"/>
                  <a:gd name="T29" fmla="*/ 1 h 2"/>
                  <a:gd name="T30" fmla="*/ 1 w 1"/>
                  <a:gd name="T31" fmla="*/ 1 h 2"/>
                  <a:gd name="T32" fmla="*/ 1 w 1"/>
                  <a:gd name="T33" fmla="*/ 1 h 2"/>
                  <a:gd name="T34" fmla="*/ 1 w 1"/>
                  <a:gd name="T35" fmla="*/ 0 h 2"/>
                  <a:gd name="T36" fmla="*/ 1 w 1"/>
                  <a:gd name="T37" fmla="*/ 0 h 2"/>
                  <a:gd name="T38" fmla="*/ 1 w 1"/>
                  <a:gd name="T39" fmla="*/ 0 h 2"/>
                  <a:gd name="T40" fmla="*/ 1 w 1"/>
                  <a:gd name="T41" fmla="*/ 0 h 2"/>
                  <a:gd name="T42" fmla="*/ 1 w 1"/>
                  <a:gd name="T43" fmla="*/ 0 h 2"/>
                  <a:gd name="T44" fmla="*/ 0 w 1"/>
                  <a:gd name="T45" fmla="*/ 0 h 2"/>
                  <a:gd name="T46" fmla="*/ 0 w 1"/>
                  <a:gd name="T47" fmla="*/ 1 h 2"/>
                  <a:gd name="T48" fmla="*/ 0 w 1"/>
                  <a:gd name="T49" fmla="*/ 1 h 2"/>
                  <a:gd name="T50" fmla="*/ 0 w 1"/>
                  <a:gd name="T51" fmla="*/ 1 h 2"/>
                  <a:gd name="T52" fmla="*/ 0 w 1"/>
                  <a:gd name="T53" fmla="*/ 1 h 2"/>
                  <a:gd name="T54" fmla="*/ 0 w 1"/>
                  <a:gd name="T55" fmla="*/ 1 h 2"/>
                  <a:gd name="T56" fmla="*/ 0 w 1"/>
                  <a:gd name="T57" fmla="*/ 1 h 2"/>
                  <a:gd name="T58" fmla="*/ 0 w 1"/>
                  <a:gd name="T59" fmla="*/ 1 h 2"/>
                  <a:gd name="T60" fmla="*/ 1 w 1"/>
                  <a:gd name="T61" fmla="*/ 1 h 2"/>
                  <a:gd name="T62" fmla="*/ 1 w 1"/>
                  <a:gd name="T63" fmla="*/ 1 h 2"/>
                  <a:gd name="T64" fmla="*/ 1 w 1"/>
                  <a:gd name="T6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 h="2">
                    <a:moveTo>
                      <a:pt x="1" y="1"/>
                    </a:moveTo>
                    <a:cubicBezTo>
                      <a:pt x="1" y="1"/>
                      <a:pt x="1" y="1"/>
                      <a:pt x="1" y="1"/>
                    </a:cubicBezTo>
                    <a:cubicBezTo>
                      <a:pt x="1" y="2"/>
                      <a:pt x="1" y="2"/>
                      <a:pt x="1" y="2"/>
                    </a:cubicBezTo>
                    <a:cubicBezTo>
                      <a:pt x="1" y="2"/>
                      <a:pt x="1" y="1"/>
                      <a:pt x="1" y="1"/>
                    </a:cubicBezTo>
                    <a:cubicBezTo>
                      <a:pt x="1" y="1"/>
                      <a:pt x="1" y="1"/>
                      <a:pt x="1" y="1"/>
                    </a:cubicBezTo>
                    <a:cubicBezTo>
                      <a:pt x="1" y="1"/>
                      <a:pt x="1" y="1"/>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4" name="Freeform 100">
                <a:extLst>
                  <a:ext uri="{FF2B5EF4-FFF2-40B4-BE49-F238E27FC236}">
                    <a16:creationId xmlns:a16="http://schemas.microsoft.com/office/drawing/2014/main" id="{46A51D93-8391-4942-8058-3FBADBC3561D}"/>
                  </a:ext>
                </a:extLst>
              </p:cNvPr>
              <p:cNvSpPr>
                <a:spLocks/>
              </p:cNvSpPr>
              <p:nvPr/>
            </p:nvSpPr>
            <p:spPr bwMode="auto">
              <a:xfrm>
                <a:off x="5499100" y="3213100"/>
                <a:ext cx="11113" cy="31750"/>
              </a:xfrm>
              <a:custGeom>
                <a:avLst/>
                <a:gdLst>
                  <a:gd name="T0" fmla="*/ 0 w 1"/>
                  <a:gd name="T1" fmla="*/ 2 h 3"/>
                  <a:gd name="T2" fmla="*/ 0 w 1"/>
                  <a:gd name="T3" fmla="*/ 2 h 3"/>
                  <a:gd name="T4" fmla="*/ 0 w 1"/>
                  <a:gd name="T5" fmla="*/ 2 h 3"/>
                  <a:gd name="T6" fmla="*/ 0 w 1"/>
                  <a:gd name="T7" fmla="*/ 2 h 3"/>
                  <a:gd name="T8" fmla="*/ 0 w 1"/>
                  <a:gd name="T9" fmla="*/ 2 h 3"/>
                  <a:gd name="T10" fmla="*/ 1 w 1"/>
                  <a:gd name="T11" fmla="*/ 2 h 3"/>
                  <a:gd name="T12" fmla="*/ 1 w 1"/>
                  <a:gd name="T13" fmla="*/ 2 h 3"/>
                  <a:gd name="T14" fmla="*/ 1 w 1"/>
                  <a:gd name="T15" fmla="*/ 2 h 3"/>
                  <a:gd name="T16" fmla="*/ 1 w 1"/>
                  <a:gd name="T17" fmla="*/ 3 h 3"/>
                  <a:gd name="T18" fmla="*/ 1 w 1"/>
                  <a:gd name="T19" fmla="*/ 3 h 3"/>
                  <a:gd name="T20" fmla="*/ 1 w 1"/>
                  <a:gd name="T21" fmla="*/ 2 h 3"/>
                  <a:gd name="T22" fmla="*/ 1 w 1"/>
                  <a:gd name="T23" fmla="*/ 2 h 3"/>
                  <a:gd name="T24" fmla="*/ 1 w 1"/>
                  <a:gd name="T25" fmla="*/ 2 h 3"/>
                  <a:gd name="T26" fmla="*/ 1 w 1"/>
                  <a:gd name="T27" fmla="*/ 2 h 3"/>
                  <a:gd name="T28" fmla="*/ 1 w 1"/>
                  <a:gd name="T29" fmla="*/ 2 h 3"/>
                  <a:gd name="T30" fmla="*/ 1 w 1"/>
                  <a:gd name="T31" fmla="*/ 2 h 3"/>
                  <a:gd name="T32" fmla="*/ 1 w 1"/>
                  <a:gd name="T33" fmla="*/ 2 h 3"/>
                  <a:gd name="T34" fmla="*/ 1 w 1"/>
                  <a:gd name="T35" fmla="*/ 1 h 3"/>
                  <a:gd name="T36" fmla="*/ 1 w 1"/>
                  <a:gd name="T37" fmla="*/ 1 h 3"/>
                  <a:gd name="T38" fmla="*/ 1 w 1"/>
                  <a:gd name="T39" fmla="*/ 1 h 3"/>
                  <a:gd name="T40" fmla="*/ 1 w 1"/>
                  <a:gd name="T41" fmla="*/ 1 h 3"/>
                  <a:gd name="T42" fmla="*/ 1 w 1"/>
                  <a:gd name="T43" fmla="*/ 1 h 3"/>
                  <a:gd name="T44" fmla="*/ 1 w 1"/>
                  <a:gd name="T45" fmla="*/ 1 h 3"/>
                  <a:gd name="T46" fmla="*/ 1 w 1"/>
                  <a:gd name="T47" fmla="*/ 1 h 3"/>
                  <a:gd name="T48" fmla="*/ 1 w 1"/>
                  <a:gd name="T49" fmla="*/ 0 h 3"/>
                  <a:gd name="T50" fmla="*/ 1 w 1"/>
                  <a:gd name="T51" fmla="*/ 0 h 3"/>
                  <a:gd name="T52" fmla="*/ 1 w 1"/>
                  <a:gd name="T53" fmla="*/ 0 h 3"/>
                  <a:gd name="T54" fmla="*/ 0 w 1"/>
                  <a:gd name="T55" fmla="*/ 0 h 3"/>
                  <a:gd name="T56" fmla="*/ 0 w 1"/>
                  <a:gd name="T57" fmla="*/ 0 h 3"/>
                  <a:gd name="T58" fmla="*/ 0 w 1"/>
                  <a:gd name="T59" fmla="*/ 1 h 3"/>
                  <a:gd name="T60" fmla="*/ 0 w 1"/>
                  <a:gd name="T61" fmla="*/ 1 h 3"/>
                  <a:gd name="T62" fmla="*/ 0 w 1"/>
                  <a:gd name="T63" fmla="*/ 1 h 3"/>
                  <a:gd name="T64" fmla="*/ 0 w 1"/>
                  <a:gd name="T65" fmla="*/ 1 h 3"/>
                  <a:gd name="T66" fmla="*/ 0 w 1"/>
                  <a:gd name="T67" fmla="*/ 1 h 3"/>
                  <a:gd name="T68" fmla="*/ 0 w 1"/>
                  <a:gd name="T69" fmla="*/ 1 h 3"/>
                  <a:gd name="T70" fmla="*/ 0 w 1"/>
                  <a:gd name="T71" fmla="*/ 1 h 3"/>
                  <a:gd name="T72" fmla="*/ 0 w 1"/>
                  <a:gd name="T73" fmla="*/ 1 h 3"/>
                  <a:gd name="T74" fmla="*/ 1 w 1"/>
                  <a:gd name="T75" fmla="*/ 1 h 3"/>
                  <a:gd name="T76" fmla="*/ 1 w 1"/>
                  <a:gd name="T77" fmla="*/ 1 h 3"/>
                  <a:gd name="T78" fmla="*/ 0 w 1"/>
                  <a:gd name="T7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 h="3">
                    <a:moveTo>
                      <a:pt x="0" y="2"/>
                    </a:moveTo>
                    <a:cubicBezTo>
                      <a:pt x="0" y="2"/>
                      <a:pt x="0" y="2"/>
                      <a:pt x="0" y="2"/>
                    </a:cubicBezTo>
                    <a:cubicBezTo>
                      <a:pt x="0" y="2"/>
                      <a:pt x="0" y="2"/>
                      <a:pt x="0" y="2"/>
                    </a:cubicBezTo>
                    <a:cubicBezTo>
                      <a:pt x="0" y="2"/>
                      <a:pt x="0" y="2"/>
                      <a:pt x="0" y="2"/>
                    </a:cubicBezTo>
                    <a:cubicBezTo>
                      <a:pt x="0" y="2"/>
                      <a:pt x="0" y="2"/>
                      <a:pt x="0" y="2"/>
                    </a:cubicBezTo>
                    <a:cubicBezTo>
                      <a:pt x="0" y="2"/>
                      <a:pt x="0" y="2"/>
                      <a:pt x="1" y="2"/>
                    </a:cubicBezTo>
                    <a:cubicBezTo>
                      <a:pt x="1" y="2"/>
                      <a:pt x="1" y="2"/>
                      <a:pt x="1" y="2"/>
                    </a:cubicBezTo>
                    <a:cubicBezTo>
                      <a:pt x="1" y="2"/>
                      <a:pt x="1" y="2"/>
                      <a:pt x="1" y="2"/>
                    </a:cubicBezTo>
                    <a:cubicBezTo>
                      <a:pt x="1" y="3"/>
                      <a:pt x="1" y="3"/>
                      <a:pt x="1" y="3"/>
                    </a:cubicBezTo>
                    <a:cubicBezTo>
                      <a:pt x="1" y="3"/>
                      <a:pt x="1" y="3"/>
                      <a:pt x="1" y="3"/>
                    </a:cubicBezTo>
                    <a:cubicBezTo>
                      <a:pt x="1" y="3"/>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lnTo>
                      <a:pt x="0" y="2"/>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5" name="Freeform 101">
                <a:extLst>
                  <a:ext uri="{FF2B5EF4-FFF2-40B4-BE49-F238E27FC236}">
                    <a16:creationId xmlns:a16="http://schemas.microsoft.com/office/drawing/2014/main" id="{4B79BBB2-4894-45E5-82B6-EE48AA880163}"/>
                  </a:ext>
                </a:extLst>
              </p:cNvPr>
              <p:cNvSpPr>
                <a:spLocks/>
              </p:cNvSpPr>
              <p:nvPr/>
            </p:nvSpPr>
            <p:spPr bwMode="auto">
              <a:xfrm>
                <a:off x="5467350" y="3254375"/>
                <a:ext cx="11113" cy="0"/>
              </a:xfrm>
              <a:custGeom>
                <a:avLst/>
                <a:gdLst>
                  <a:gd name="T0" fmla="*/ 0 w 7"/>
                  <a:gd name="T1" fmla="*/ 0 w 7"/>
                  <a:gd name="T2" fmla="*/ 7 w 7"/>
                  <a:gd name="T3" fmla="*/ 0 w 7"/>
                  <a:gd name="T4" fmla="*/ 0 w 7"/>
                </a:gdLst>
                <a:ahLst/>
                <a:cxnLst>
                  <a:cxn ang="0">
                    <a:pos x="T0" y="0"/>
                  </a:cxn>
                  <a:cxn ang="0">
                    <a:pos x="T1" y="0"/>
                  </a:cxn>
                  <a:cxn ang="0">
                    <a:pos x="T2" y="0"/>
                  </a:cxn>
                  <a:cxn ang="0">
                    <a:pos x="T3" y="0"/>
                  </a:cxn>
                  <a:cxn ang="0">
                    <a:pos x="T4" y="0"/>
                  </a:cxn>
                </a:cxnLst>
                <a:rect l="0" t="0" r="r" b="b"/>
                <a:pathLst>
                  <a:path w="7">
                    <a:moveTo>
                      <a:pt x="0" y="0"/>
                    </a:moveTo>
                    <a:lnTo>
                      <a:pt x="0" y="0"/>
                    </a:lnTo>
                    <a:lnTo>
                      <a:pt x="7" y="0"/>
                    </a:lnTo>
                    <a:lnTo>
                      <a:pt x="0" y="0"/>
                    </a:ln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6" name="Rectangle 102">
                <a:extLst>
                  <a:ext uri="{FF2B5EF4-FFF2-40B4-BE49-F238E27FC236}">
                    <a16:creationId xmlns:a16="http://schemas.microsoft.com/office/drawing/2014/main" id="{A28A0116-802A-4208-8035-621FCFC66FEC}"/>
                  </a:ext>
                </a:extLst>
              </p:cNvPr>
              <p:cNvSpPr>
                <a:spLocks noChangeArrowheads="1"/>
              </p:cNvSpPr>
              <p:nvPr/>
            </p:nvSpPr>
            <p:spPr bwMode="auto">
              <a:xfrm>
                <a:off x="5392738" y="3043238"/>
                <a:ext cx="1588" cy="11112"/>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7" name="Freeform 103">
                <a:extLst>
                  <a:ext uri="{FF2B5EF4-FFF2-40B4-BE49-F238E27FC236}">
                    <a16:creationId xmlns:a16="http://schemas.microsoft.com/office/drawing/2014/main" id="{D438D7E5-B700-4216-AEC8-430DF1188D67}"/>
                  </a:ext>
                </a:extLst>
              </p:cNvPr>
              <p:cNvSpPr>
                <a:spLocks/>
              </p:cNvSpPr>
              <p:nvPr/>
            </p:nvSpPr>
            <p:spPr bwMode="auto">
              <a:xfrm>
                <a:off x="5392738" y="3054350"/>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8" name="Freeform 104">
                <a:extLst>
                  <a:ext uri="{FF2B5EF4-FFF2-40B4-BE49-F238E27FC236}">
                    <a16:creationId xmlns:a16="http://schemas.microsoft.com/office/drawing/2014/main" id="{74A3AB4C-9A2E-4481-96D6-9BC3FC3B8BB1}"/>
                  </a:ext>
                </a:extLst>
              </p:cNvPr>
              <p:cNvSpPr>
                <a:spLocks/>
              </p:cNvSpPr>
              <p:nvPr/>
            </p:nvSpPr>
            <p:spPr bwMode="auto">
              <a:xfrm>
                <a:off x="5392738" y="3054350"/>
                <a:ext cx="11113" cy="0"/>
              </a:xfrm>
              <a:custGeom>
                <a:avLst/>
                <a:gdLst>
                  <a:gd name="T0" fmla="*/ 0 w 7"/>
                  <a:gd name="T1" fmla="*/ 0 w 7"/>
                  <a:gd name="T2" fmla="*/ 0 w 7"/>
                  <a:gd name="T3" fmla="*/ 7 w 7"/>
                  <a:gd name="T4" fmla="*/ 7 w 7"/>
                  <a:gd name="T5" fmla="*/ 7 w 7"/>
                  <a:gd name="T6" fmla="*/ 7 w 7"/>
                  <a:gd name="T7" fmla="*/ 7 w 7"/>
                  <a:gd name="T8" fmla="*/ 7 w 7"/>
                  <a:gd name="T9" fmla="*/ 7 w 7"/>
                  <a:gd name="T10" fmla="*/ 0 w 7"/>
                  <a:gd name="T11" fmla="*/ 0 w 7"/>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Lst>
                <a:rect l="0" t="0" r="r" b="b"/>
                <a:pathLst>
                  <a:path w="7">
                    <a:moveTo>
                      <a:pt x="0" y="0"/>
                    </a:moveTo>
                    <a:lnTo>
                      <a:pt x="0" y="0"/>
                    </a:lnTo>
                    <a:lnTo>
                      <a:pt x="0" y="0"/>
                    </a:lnTo>
                    <a:lnTo>
                      <a:pt x="7" y="0"/>
                    </a:lnTo>
                    <a:lnTo>
                      <a:pt x="7" y="0"/>
                    </a:lnTo>
                    <a:lnTo>
                      <a:pt x="7" y="0"/>
                    </a:lnTo>
                    <a:lnTo>
                      <a:pt x="7" y="0"/>
                    </a:lnTo>
                    <a:lnTo>
                      <a:pt x="7" y="0"/>
                    </a:lnTo>
                    <a:lnTo>
                      <a:pt x="7" y="0"/>
                    </a:lnTo>
                    <a:lnTo>
                      <a:pt x="7" y="0"/>
                    </a:lnTo>
                    <a:lnTo>
                      <a:pt x="0" y="0"/>
                    </a:ln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9" name="Freeform 105">
                <a:extLst>
                  <a:ext uri="{FF2B5EF4-FFF2-40B4-BE49-F238E27FC236}">
                    <a16:creationId xmlns:a16="http://schemas.microsoft.com/office/drawing/2014/main" id="{CB62514F-C93B-46F5-A8BD-AF8DD851E82C}"/>
                  </a:ext>
                </a:extLst>
              </p:cNvPr>
              <p:cNvSpPr>
                <a:spLocks/>
              </p:cNvSpPr>
              <p:nvPr/>
            </p:nvSpPr>
            <p:spPr bwMode="auto">
              <a:xfrm>
                <a:off x="5521325" y="3170238"/>
                <a:ext cx="0" cy="11112"/>
              </a:xfrm>
              <a:custGeom>
                <a:avLst/>
                <a:gdLst>
                  <a:gd name="T0" fmla="*/ 1 h 1"/>
                  <a:gd name="T1" fmla="*/ 1 h 1"/>
                  <a:gd name="T2" fmla="*/ 1 h 1"/>
                  <a:gd name="T3" fmla="*/ 1 h 1"/>
                  <a:gd name="T4" fmla="*/ 1 h 1"/>
                  <a:gd name="T5" fmla="*/ 0 h 1"/>
                  <a:gd name="T6" fmla="*/ 0 h 1"/>
                  <a:gd name="T7" fmla="*/ 0 h 1"/>
                  <a:gd name="T8" fmla="*/ 0 h 1"/>
                  <a:gd name="T9" fmla="*/ 0 h 1"/>
                  <a:gd name="T10" fmla="*/ 0 h 1"/>
                  <a:gd name="T11" fmla="*/ 0 h 1"/>
                  <a:gd name="T12" fmla="*/ 0 h 1"/>
                  <a:gd name="T13" fmla="*/ 0 h 1"/>
                  <a:gd name="T14" fmla="*/ 0 h 1"/>
                  <a:gd name="T15" fmla="*/ 0 h 1"/>
                  <a:gd name="T16" fmla="*/ 0 h 1"/>
                  <a:gd name="T17" fmla="*/ 0 h 1"/>
                  <a:gd name="T18" fmla="*/ 0 h 1"/>
                  <a:gd name="T19" fmla="*/ 1 h 1"/>
                  <a:gd name="T20" fmla="*/ 1 h 1"/>
                  <a:gd name="T21" fmla="*/ 1 h 1"/>
                  <a:gd name="T22" fmla="*/ 1 h 1"/>
                  <a:gd name="T23" fmla="*/ 1 h 1"/>
                  <a:gd name="T24" fmla="*/ 1 h 1"/>
                  <a:gd name="T25" fmla="*/ 1 h 1"/>
                  <a:gd name="T26" fmla="*/ 1 h 1"/>
                  <a:gd name="T27" fmla="*/ 1 h 1"/>
                  <a:gd name="T28" fmla="*/ 1 h 1"/>
                  <a:gd name="T29" fmla="*/ 1 h 1"/>
                  <a:gd name="T30" fmla="*/ 1 h 1"/>
                  <a:gd name="T31" fmla="*/ 1 h 1"/>
                  <a:gd name="T32" fmla="*/ 1 h 1"/>
                  <a:gd name="T33" fmla="*/ 1 h 1"/>
                  <a:gd name="T34" fmla="*/ 1 h 1"/>
                  <a:gd name="T35" fmla="*/ 1 h 1"/>
                  <a:gd name="T36" fmla="*/ 1 h 1"/>
                  <a:gd name="T37"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 ang="0">
                    <a:pos x="0" y="T17"/>
                  </a:cxn>
                  <a:cxn ang="0">
                    <a:pos x="0" y="T18"/>
                  </a:cxn>
                  <a:cxn ang="0">
                    <a:pos x="0" y="T19"/>
                  </a:cxn>
                  <a:cxn ang="0">
                    <a:pos x="0" y="T20"/>
                  </a:cxn>
                  <a:cxn ang="0">
                    <a:pos x="0" y="T21"/>
                  </a:cxn>
                  <a:cxn ang="0">
                    <a:pos x="0" y="T22"/>
                  </a:cxn>
                  <a:cxn ang="0">
                    <a:pos x="0" y="T23"/>
                  </a:cxn>
                  <a:cxn ang="0">
                    <a:pos x="0" y="T24"/>
                  </a:cxn>
                  <a:cxn ang="0">
                    <a:pos x="0" y="T25"/>
                  </a:cxn>
                  <a:cxn ang="0">
                    <a:pos x="0" y="T26"/>
                  </a:cxn>
                  <a:cxn ang="0">
                    <a:pos x="0" y="T27"/>
                  </a:cxn>
                  <a:cxn ang="0">
                    <a:pos x="0" y="T28"/>
                  </a:cxn>
                  <a:cxn ang="0">
                    <a:pos x="0" y="T29"/>
                  </a:cxn>
                  <a:cxn ang="0">
                    <a:pos x="0" y="T30"/>
                  </a:cxn>
                  <a:cxn ang="0">
                    <a:pos x="0" y="T31"/>
                  </a:cxn>
                  <a:cxn ang="0">
                    <a:pos x="0" y="T32"/>
                  </a:cxn>
                  <a:cxn ang="0">
                    <a:pos x="0" y="T33"/>
                  </a:cxn>
                  <a:cxn ang="0">
                    <a:pos x="0" y="T34"/>
                  </a:cxn>
                  <a:cxn ang="0">
                    <a:pos x="0" y="T35"/>
                  </a:cxn>
                  <a:cxn ang="0">
                    <a:pos x="0" y="T36"/>
                  </a:cxn>
                  <a:cxn ang="0">
                    <a:pos x="0" y="T37"/>
                  </a:cxn>
                </a:cxnLst>
                <a:rect l="0" t="0" r="r" b="b"/>
                <a:pathLst>
                  <a:path h="1">
                    <a:moveTo>
                      <a:pt x="0" y="1"/>
                    </a:move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0" name="Freeform 106">
                <a:extLst>
                  <a:ext uri="{FF2B5EF4-FFF2-40B4-BE49-F238E27FC236}">
                    <a16:creationId xmlns:a16="http://schemas.microsoft.com/office/drawing/2014/main" id="{7A4CB3BB-9E5C-4912-ADC1-F20E35B65DD4}"/>
                  </a:ext>
                </a:extLst>
              </p:cNvPr>
              <p:cNvSpPr>
                <a:spLocks/>
              </p:cNvSpPr>
              <p:nvPr/>
            </p:nvSpPr>
            <p:spPr bwMode="auto">
              <a:xfrm>
                <a:off x="5392738" y="3043238"/>
                <a:ext cx="0" cy="11112"/>
              </a:xfrm>
              <a:custGeom>
                <a:avLst/>
                <a:gdLst>
                  <a:gd name="T0" fmla="*/ 0 h 1"/>
                  <a:gd name="T1" fmla="*/ 0 h 1"/>
                  <a:gd name="T2" fmla="*/ 1 h 1"/>
                  <a:gd name="T3" fmla="*/ 1 h 1"/>
                  <a:gd name="T4" fmla="*/ 1 h 1"/>
                  <a:gd name="T5" fmla="*/ 1 h 1"/>
                  <a:gd name="T6" fmla="*/ 1 h 1"/>
                  <a:gd name="T7" fmla="*/ 1 h 1"/>
                  <a:gd name="T8" fmla="*/ 1 h 1"/>
                  <a:gd name="T9" fmla="*/ 0 h 1"/>
                  <a:gd name="T10" fmla="*/ 0 h 1"/>
                  <a:gd name="T11" fmla="*/ 0 h 1"/>
                  <a:gd name="T12"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Lst>
                <a:rect l="0" t="0" r="r" b="b"/>
                <a:pathLst>
                  <a:path h="1">
                    <a:moveTo>
                      <a:pt x="0" y="0"/>
                    </a:move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1" name="Freeform 107">
                <a:extLst>
                  <a:ext uri="{FF2B5EF4-FFF2-40B4-BE49-F238E27FC236}">
                    <a16:creationId xmlns:a16="http://schemas.microsoft.com/office/drawing/2014/main" id="{F91E6E02-6A97-4F32-BC68-E583CA0702BE}"/>
                  </a:ext>
                </a:extLst>
              </p:cNvPr>
              <p:cNvSpPr>
                <a:spLocks/>
              </p:cNvSpPr>
              <p:nvPr/>
            </p:nvSpPr>
            <p:spPr bwMode="auto">
              <a:xfrm>
                <a:off x="5595938" y="3582987"/>
                <a:ext cx="0" cy="20637"/>
              </a:xfrm>
              <a:custGeom>
                <a:avLst/>
                <a:gdLst>
                  <a:gd name="T0" fmla="*/ 1 h 2"/>
                  <a:gd name="T1" fmla="*/ 1 h 2"/>
                  <a:gd name="T2" fmla="*/ 1 h 2"/>
                  <a:gd name="T3" fmla="*/ 1 h 2"/>
                  <a:gd name="T4" fmla="*/ 0 h 2"/>
                  <a:gd name="T5" fmla="*/ 0 h 2"/>
                  <a:gd name="T6" fmla="*/ 1 h 2"/>
                  <a:gd name="T7" fmla="*/ 1 h 2"/>
                  <a:gd name="T8" fmla="*/ 1 h 2"/>
                  <a:gd name="T9" fmla="*/ 1 h 2"/>
                  <a:gd name="T10" fmla="*/ 1 h 2"/>
                  <a:gd name="T11" fmla="*/ 1 h 2"/>
                  <a:gd name="T12" fmla="*/ 2 h 2"/>
                  <a:gd name="T13" fmla="*/ 1 h 2"/>
                  <a:gd name="T14" fmla="*/ 1 h 2"/>
                  <a:gd name="T15" fmla="*/ 1 h 2"/>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Lst>
                <a:rect l="0" t="0" r="r" b="b"/>
                <a:pathLst>
                  <a:path h="2">
                    <a:moveTo>
                      <a:pt x="0" y="1"/>
                    </a:move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2"/>
                      <a:pt x="0" y="2"/>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2" name="Freeform 108">
                <a:extLst>
                  <a:ext uri="{FF2B5EF4-FFF2-40B4-BE49-F238E27FC236}">
                    <a16:creationId xmlns:a16="http://schemas.microsoft.com/office/drawing/2014/main" id="{B6340995-6FEF-4CC4-9724-F399E70EE9AA}"/>
                  </a:ext>
                </a:extLst>
              </p:cNvPr>
              <p:cNvSpPr>
                <a:spLocks/>
              </p:cNvSpPr>
              <p:nvPr/>
            </p:nvSpPr>
            <p:spPr bwMode="auto">
              <a:xfrm>
                <a:off x="5243513" y="3328988"/>
                <a:ext cx="0" cy="11112"/>
              </a:xfrm>
              <a:custGeom>
                <a:avLst/>
                <a:gdLst>
                  <a:gd name="T0" fmla="*/ 1 h 1"/>
                  <a:gd name="T1" fmla="*/ 1 h 1"/>
                  <a:gd name="T2" fmla="*/ 1 h 1"/>
                  <a:gd name="T3" fmla="*/ 1 h 1"/>
                  <a:gd name="T4" fmla="*/ 1 h 1"/>
                  <a:gd name="T5" fmla="*/ 1 h 1"/>
                  <a:gd name="T6" fmla="*/ 0 h 1"/>
                  <a:gd name="T7" fmla="*/ 0 h 1"/>
                  <a:gd name="T8" fmla="*/ 1 h 1"/>
                  <a:gd name="T9"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1">
                    <a:moveTo>
                      <a:pt x="0" y="1"/>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0"/>
                    </a:cubicBezTo>
                    <a:cubicBezTo>
                      <a:pt x="0" y="0"/>
                      <a:pt x="0" y="0"/>
                      <a:pt x="0" y="0"/>
                    </a:cubicBezTo>
                    <a:cubicBezTo>
                      <a:pt x="0" y="0"/>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3" name="Freeform 109">
                <a:extLst>
                  <a:ext uri="{FF2B5EF4-FFF2-40B4-BE49-F238E27FC236}">
                    <a16:creationId xmlns:a16="http://schemas.microsoft.com/office/drawing/2014/main" id="{04CF387D-0775-492D-8D3F-3C3C0D7A3502}"/>
                  </a:ext>
                </a:extLst>
              </p:cNvPr>
              <p:cNvSpPr>
                <a:spLocks/>
              </p:cNvSpPr>
              <p:nvPr/>
            </p:nvSpPr>
            <p:spPr bwMode="auto">
              <a:xfrm>
                <a:off x="6149975" y="4344987"/>
                <a:ext cx="9525" cy="0"/>
              </a:xfrm>
              <a:custGeom>
                <a:avLst/>
                <a:gdLst>
                  <a:gd name="T0" fmla="*/ 0 w 1"/>
                  <a:gd name="T1" fmla="*/ 0 w 1"/>
                  <a:gd name="T2" fmla="*/ 1 w 1"/>
                  <a:gd name="T3" fmla="*/ 1 w 1"/>
                  <a:gd name="T4" fmla="*/ 1 w 1"/>
                  <a:gd name="T5" fmla="*/ 1 w 1"/>
                  <a:gd name="T6" fmla="*/ 1 w 1"/>
                  <a:gd name="T7" fmla="*/ 1 w 1"/>
                  <a:gd name="T8" fmla="*/ 1 w 1"/>
                  <a:gd name="T9" fmla="*/ 1 w 1"/>
                  <a:gd name="T10" fmla="*/ 1 w 1"/>
                  <a:gd name="T11" fmla="*/ 0 w 1"/>
                  <a:gd name="T12"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Lst>
                <a:rect l="0" t="0" r="r" b="b"/>
                <a:pathLst>
                  <a:path w="1">
                    <a:moveTo>
                      <a:pt x="0" y="0"/>
                    </a:moveTo>
                    <a:cubicBezTo>
                      <a:pt x="0" y="0"/>
                      <a:pt x="0" y="0"/>
                      <a:pt x="0"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4" name="Freeform 110">
                <a:extLst>
                  <a:ext uri="{FF2B5EF4-FFF2-40B4-BE49-F238E27FC236}">
                    <a16:creationId xmlns:a16="http://schemas.microsoft.com/office/drawing/2014/main" id="{B1F99A80-49D9-461C-BF81-43EC0B1955A5}"/>
                  </a:ext>
                </a:extLst>
              </p:cNvPr>
              <p:cNvSpPr>
                <a:spLocks/>
              </p:cNvSpPr>
              <p:nvPr/>
            </p:nvSpPr>
            <p:spPr bwMode="auto">
              <a:xfrm>
                <a:off x="5073650" y="3190875"/>
                <a:ext cx="192088" cy="719137"/>
              </a:xfrm>
              <a:custGeom>
                <a:avLst/>
                <a:gdLst>
                  <a:gd name="T0" fmla="*/ 12 w 18"/>
                  <a:gd name="T1" fmla="*/ 52 h 68"/>
                  <a:gd name="T2" fmla="*/ 11 w 18"/>
                  <a:gd name="T3" fmla="*/ 48 h 68"/>
                  <a:gd name="T4" fmla="*/ 12 w 18"/>
                  <a:gd name="T5" fmla="*/ 48 h 68"/>
                  <a:gd name="T6" fmla="*/ 13 w 18"/>
                  <a:gd name="T7" fmla="*/ 45 h 68"/>
                  <a:gd name="T8" fmla="*/ 14 w 18"/>
                  <a:gd name="T9" fmla="*/ 44 h 68"/>
                  <a:gd name="T10" fmla="*/ 14 w 18"/>
                  <a:gd name="T11" fmla="*/ 41 h 68"/>
                  <a:gd name="T12" fmla="*/ 15 w 18"/>
                  <a:gd name="T13" fmla="*/ 38 h 68"/>
                  <a:gd name="T14" fmla="*/ 15 w 18"/>
                  <a:gd name="T15" fmla="*/ 39 h 68"/>
                  <a:gd name="T16" fmla="*/ 17 w 18"/>
                  <a:gd name="T17" fmla="*/ 39 h 68"/>
                  <a:gd name="T18" fmla="*/ 17 w 18"/>
                  <a:gd name="T19" fmla="*/ 36 h 68"/>
                  <a:gd name="T20" fmla="*/ 16 w 18"/>
                  <a:gd name="T21" fmla="*/ 36 h 68"/>
                  <a:gd name="T22" fmla="*/ 15 w 18"/>
                  <a:gd name="T23" fmla="*/ 34 h 68"/>
                  <a:gd name="T24" fmla="*/ 13 w 18"/>
                  <a:gd name="T25" fmla="*/ 35 h 68"/>
                  <a:gd name="T26" fmla="*/ 17 w 18"/>
                  <a:gd name="T27" fmla="*/ 30 h 68"/>
                  <a:gd name="T28" fmla="*/ 14 w 18"/>
                  <a:gd name="T29" fmla="*/ 19 h 68"/>
                  <a:gd name="T30" fmla="*/ 14 w 18"/>
                  <a:gd name="T31" fmla="*/ 16 h 68"/>
                  <a:gd name="T32" fmla="*/ 13 w 18"/>
                  <a:gd name="T33" fmla="*/ 15 h 68"/>
                  <a:gd name="T34" fmla="*/ 10 w 18"/>
                  <a:gd name="T35" fmla="*/ 27 h 68"/>
                  <a:gd name="T36" fmla="*/ 9 w 18"/>
                  <a:gd name="T37" fmla="*/ 29 h 68"/>
                  <a:gd name="T38" fmla="*/ 8 w 18"/>
                  <a:gd name="T39" fmla="*/ 24 h 68"/>
                  <a:gd name="T40" fmla="*/ 7 w 18"/>
                  <a:gd name="T41" fmla="*/ 21 h 68"/>
                  <a:gd name="T42" fmla="*/ 8 w 18"/>
                  <a:gd name="T43" fmla="*/ 17 h 68"/>
                  <a:gd name="T44" fmla="*/ 9 w 18"/>
                  <a:gd name="T45" fmla="*/ 14 h 68"/>
                  <a:gd name="T46" fmla="*/ 10 w 18"/>
                  <a:gd name="T47" fmla="*/ 13 h 68"/>
                  <a:gd name="T48" fmla="*/ 11 w 18"/>
                  <a:gd name="T49" fmla="*/ 13 h 68"/>
                  <a:gd name="T50" fmla="*/ 11 w 18"/>
                  <a:gd name="T51" fmla="*/ 14 h 68"/>
                  <a:gd name="T52" fmla="*/ 12 w 18"/>
                  <a:gd name="T53" fmla="*/ 12 h 68"/>
                  <a:gd name="T54" fmla="*/ 11 w 18"/>
                  <a:gd name="T55" fmla="*/ 11 h 68"/>
                  <a:gd name="T56" fmla="*/ 12 w 18"/>
                  <a:gd name="T57" fmla="*/ 10 h 68"/>
                  <a:gd name="T58" fmla="*/ 13 w 18"/>
                  <a:gd name="T59" fmla="*/ 8 h 68"/>
                  <a:gd name="T60" fmla="*/ 14 w 18"/>
                  <a:gd name="T61" fmla="*/ 6 h 68"/>
                  <a:gd name="T62" fmla="*/ 15 w 18"/>
                  <a:gd name="T63" fmla="*/ 5 h 68"/>
                  <a:gd name="T64" fmla="*/ 15 w 18"/>
                  <a:gd name="T65" fmla="*/ 6 h 68"/>
                  <a:gd name="T66" fmla="*/ 15 w 18"/>
                  <a:gd name="T67" fmla="*/ 7 h 68"/>
                  <a:gd name="T68" fmla="*/ 14 w 18"/>
                  <a:gd name="T69" fmla="*/ 11 h 68"/>
                  <a:gd name="T70" fmla="*/ 14 w 18"/>
                  <a:gd name="T71" fmla="*/ 12 h 68"/>
                  <a:gd name="T72" fmla="*/ 15 w 18"/>
                  <a:gd name="T73" fmla="*/ 13 h 68"/>
                  <a:gd name="T74" fmla="*/ 16 w 18"/>
                  <a:gd name="T75" fmla="*/ 1 h 68"/>
                  <a:gd name="T76" fmla="*/ 16 w 18"/>
                  <a:gd name="T77" fmla="*/ 1 h 68"/>
                  <a:gd name="T78" fmla="*/ 15 w 18"/>
                  <a:gd name="T79" fmla="*/ 0 h 68"/>
                  <a:gd name="T80" fmla="*/ 14 w 18"/>
                  <a:gd name="T81" fmla="*/ 3 h 68"/>
                  <a:gd name="T82" fmla="*/ 13 w 18"/>
                  <a:gd name="T83" fmla="*/ 4 h 68"/>
                  <a:gd name="T84" fmla="*/ 13 w 18"/>
                  <a:gd name="T85" fmla="*/ 5 h 68"/>
                  <a:gd name="T86" fmla="*/ 13 w 18"/>
                  <a:gd name="T87" fmla="*/ 6 h 68"/>
                  <a:gd name="T88" fmla="*/ 12 w 18"/>
                  <a:gd name="T89" fmla="*/ 9 h 68"/>
                  <a:gd name="T90" fmla="*/ 12 w 18"/>
                  <a:gd name="T91" fmla="*/ 7 h 68"/>
                  <a:gd name="T92" fmla="*/ 11 w 18"/>
                  <a:gd name="T93" fmla="*/ 6 h 68"/>
                  <a:gd name="T94" fmla="*/ 12 w 18"/>
                  <a:gd name="T95" fmla="*/ 3 h 68"/>
                  <a:gd name="T96" fmla="*/ 13 w 18"/>
                  <a:gd name="T97" fmla="*/ 1 h 68"/>
                  <a:gd name="T98" fmla="*/ 11 w 18"/>
                  <a:gd name="T99" fmla="*/ 5 h 68"/>
                  <a:gd name="T100" fmla="*/ 10 w 18"/>
                  <a:gd name="T101" fmla="*/ 8 h 68"/>
                  <a:gd name="T102" fmla="*/ 10 w 18"/>
                  <a:gd name="T103" fmla="*/ 8 h 68"/>
                  <a:gd name="T104" fmla="*/ 10 w 18"/>
                  <a:gd name="T105" fmla="*/ 6 h 68"/>
                  <a:gd name="T106" fmla="*/ 9 w 18"/>
                  <a:gd name="T107" fmla="*/ 8 h 68"/>
                  <a:gd name="T108" fmla="*/ 8 w 18"/>
                  <a:gd name="T109" fmla="*/ 8 h 68"/>
                  <a:gd name="T110" fmla="*/ 7 w 18"/>
                  <a:gd name="T111" fmla="*/ 10 h 68"/>
                  <a:gd name="T112" fmla="*/ 7 w 18"/>
                  <a:gd name="T113" fmla="*/ 8 h 68"/>
                  <a:gd name="T114" fmla="*/ 6 w 18"/>
                  <a:gd name="T115" fmla="*/ 6 h 68"/>
                  <a:gd name="T116" fmla="*/ 6 w 18"/>
                  <a:gd name="T117" fmla="*/ 5 h 68"/>
                  <a:gd name="T118" fmla="*/ 10 w 18"/>
                  <a:gd name="T119" fmla="*/ 61 h 68"/>
                  <a:gd name="T120" fmla="*/ 10 w 18"/>
                  <a:gd name="T121" fmla="*/ 61 h 68"/>
                  <a:gd name="T122" fmla="*/ 10 w 18"/>
                  <a:gd name="T123" fmla="*/ 60 h 68"/>
                  <a:gd name="T124" fmla="*/ 14 w 18"/>
                  <a:gd name="T125" fmla="*/ 6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 h="68">
                    <a:moveTo>
                      <a:pt x="15" y="67"/>
                    </a:moveTo>
                    <a:cubicBezTo>
                      <a:pt x="15" y="67"/>
                      <a:pt x="15" y="67"/>
                      <a:pt x="15" y="67"/>
                    </a:cubicBezTo>
                    <a:cubicBezTo>
                      <a:pt x="15" y="67"/>
                      <a:pt x="15" y="67"/>
                      <a:pt x="15" y="67"/>
                    </a:cubicBezTo>
                    <a:cubicBezTo>
                      <a:pt x="15" y="66"/>
                      <a:pt x="15" y="66"/>
                      <a:pt x="15" y="66"/>
                    </a:cubicBezTo>
                    <a:cubicBezTo>
                      <a:pt x="15" y="66"/>
                      <a:pt x="15" y="66"/>
                      <a:pt x="14" y="63"/>
                    </a:cubicBezTo>
                    <a:cubicBezTo>
                      <a:pt x="14" y="63"/>
                      <a:pt x="13" y="63"/>
                      <a:pt x="13" y="63"/>
                    </a:cubicBezTo>
                    <a:cubicBezTo>
                      <a:pt x="13" y="63"/>
                      <a:pt x="13" y="63"/>
                      <a:pt x="13" y="63"/>
                    </a:cubicBezTo>
                    <a:cubicBezTo>
                      <a:pt x="13" y="63"/>
                      <a:pt x="13" y="63"/>
                      <a:pt x="13" y="63"/>
                    </a:cubicBezTo>
                    <a:cubicBezTo>
                      <a:pt x="13" y="61"/>
                      <a:pt x="13" y="61"/>
                      <a:pt x="12" y="56"/>
                    </a:cubicBezTo>
                    <a:cubicBezTo>
                      <a:pt x="11" y="56"/>
                      <a:pt x="11" y="56"/>
                      <a:pt x="10" y="56"/>
                    </a:cubicBezTo>
                    <a:cubicBezTo>
                      <a:pt x="10" y="56"/>
                      <a:pt x="10" y="56"/>
                      <a:pt x="10" y="56"/>
                    </a:cubicBezTo>
                    <a:cubicBezTo>
                      <a:pt x="11" y="56"/>
                      <a:pt x="11" y="56"/>
                      <a:pt x="12" y="56"/>
                    </a:cubicBezTo>
                    <a:cubicBezTo>
                      <a:pt x="12" y="56"/>
                      <a:pt x="12" y="56"/>
                      <a:pt x="12" y="55"/>
                    </a:cubicBezTo>
                    <a:cubicBezTo>
                      <a:pt x="12" y="55"/>
                      <a:pt x="12" y="55"/>
                      <a:pt x="13" y="55"/>
                    </a:cubicBezTo>
                    <a:cubicBezTo>
                      <a:pt x="13" y="54"/>
                      <a:pt x="12" y="54"/>
                      <a:pt x="12" y="54"/>
                    </a:cubicBezTo>
                    <a:cubicBezTo>
                      <a:pt x="12" y="54"/>
                      <a:pt x="12" y="54"/>
                      <a:pt x="12" y="54"/>
                    </a:cubicBezTo>
                    <a:cubicBezTo>
                      <a:pt x="12" y="54"/>
                      <a:pt x="12" y="54"/>
                      <a:pt x="12" y="54"/>
                    </a:cubicBezTo>
                    <a:cubicBezTo>
                      <a:pt x="12" y="54"/>
                      <a:pt x="12" y="54"/>
                      <a:pt x="12" y="54"/>
                    </a:cubicBezTo>
                    <a:cubicBezTo>
                      <a:pt x="12" y="54"/>
                      <a:pt x="12" y="54"/>
                      <a:pt x="12" y="54"/>
                    </a:cubicBezTo>
                    <a:cubicBezTo>
                      <a:pt x="12" y="54"/>
                      <a:pt x="13" y="54"/>
                      <a:pt x="13" y="54"/>
                    </a:cubicBezTo>
                    <a:cubicBezTo>
                      <a:pt x="13" y="53"/>
                      <a:pt x="13" y="53"/>
                      <a:pt x="12" y="53"/>
                    </a:cubicBezTo>
                    <a:cubicBezTo>
                      <a:pt x="12" y="53"/>
                      <a:pt x="12" y="53"/>
                      <a:pt x="12" y="53"/>
                    </a:cubicBezTo>
                    <a:cubicBezTo>
                      <a:pt x="12" y="53"/>
                      <a:pt x="12" y="53"/>
                      <a:pt x="12" y="53"/>
                    </a:cubicBezTo>
                    <a:cubicBezTo>
                      <a:pt x="12" y="52"/>
                      <a:pt x="12" y="52"/>
                      <a:pt x="12" y="52"/>
                    </a:cubicBezTo>
                    <a:cubicBezTo>
                      <a:pt x="12" y="52"/>
                      <a:pt x="12" y="52"/>
                      <a:pt x="12" y="52"/>
                    </a:cubicBezTo>
                    <a:cubicBezTo>
                      <a:pt x="12" y="52"/>
                      <a:pt x="12" y="52"/>
                      <a:pt x="12" y="52"/>
                    </a:cubicBezTo>
                    <a:cubicBezTo>
                      <a:pt x="12" y="52"/>
                      <a:pt x="12" y="52"/>
                      <a:pt x="12" y="52"/>
                    </a:cubicBezTo>
                    <a:cubicBezTo>
                      <a:pt x="12" y="52"/>
                      <a:pt x="12" y="52"/>
                      <a:pt x="12" y="52"/>
                    </a:cubicBezTo>
                    <a:cubicBezTo>
                      <a:pt x="12" y="52"/>
                      <a:pt x="12" y="52"/>
                      <a:pt x="12" y="52"/>
                    </a:cubicBezTo>
                    <a:cubicBezTo>
                      <a:pt x="12" y="51"/>
                      <a:pt x="12" y="51"/>
                      <a:pt x="12" y="51"/>
                    </a:cubicBezTo>
                    <a:cubicBezTo>
                      <a:pt x="12" y="51"/>
                      <a:pt x="12" y="51"/>
                      <a:pt x="12" y="51"/>
                    </a:cubicBezTo>
                    <a:cubicBezTo>
                      <a:pt x="12" y="51"/>
                      <a:pt x="12" y="51"/>
                      <a:pt x="12" y="51"/>
                    </a:cubicBezTo>
                    <a:cubicBezTo>
                      <a:pt x="12" y="51"/>
                      <a:pt x="12" y="51"/>
                      <a:pt x="12" y="51"/>
                    </a:cubicBezTo>
                    <a:cubicBezTo>
                      <a:pt x="12" y="51"/>
                      <a:pt x="12" y="51"/>
                      <a:pt x="12" y="51"/>
                    </a:cubicBezTo>
                    <a:cubicBezTo>
                      <a:pt x="12" y="51"/>
                      <a:pt x="12" y="51"/>
                      <a:pt x="12" y="51"/>
                    </a:cubicBezTo>
                    <a:cubicBezTo>
                      <a:pt x="12" y="51"/>
                      <a:pt x="12" y="51"/>
                      <a:pt x="12" y="51"/>
                    </a:cubicBezTo>
                    <a:cubicBezTo>
                      <a:pt x="12" y="51"/>
                      <a:pt x="12" y="51"/>
                      <a:pt x="12" y="51"/>
                    </a:cubicBezTo>
                    <a:cubicBezTo>
                      <a:pt x="12" y="51"/>
                      <a:pt x="12" y="51"/>
                      <a:pt x="12" y="51"/>
                    </a:cubicBezTo>
                    <a:cubicBezTo>
                      <a:pt x="12" y="51"/>
                      <a:pt x="12" y="51"/>
                      <a:pt x="12" y="51"/>
                    </a:cubicBezTo>
                    <a:cubicBezTo>
                      <a:pt x="12" y="51"/>
                      <a:pt x="12" y="51"/>
                      <a:pt x="12" y="51"/>
                    </a:cubicBezTo>
                    <a:cubicBezTo>
                      <a:pt x="12" y="51"/>
                      <a:pt x="12" y="51"/>
                      <a:pt x="12" y="51"/>
                    </a:cubicBezTo>
                    <a:cubicBezTo>
                      <a:pt x="12" y="51"/>
                      <a:pt x="12" y="51"/>
                      <a:pt x="12" y="51"/>
                    </a:cubicBezTo>
                    <a:cubicBezTo>
                      <a:pt x="12" y="50"/>
                      <a:pt x="12" y="50"/>
                      <a:pt x="12" y="50"/>
                    </a:cubicBezTo>
                    <a:cubicBezTo>
                      <a:pt x="12" y="50"/>
                      <a:pt x="12" y="50"/>
                      <a:pt x="12" y="50"/>
                    </a:cubicBezTo>
                    <a:cubicBezTo>
                      <a:pt x="12" y="50"/>
                      <a:pt x="12" y="50"/>
                      <a:pt x="12" y="50"/>
                    </a:cubicBezTo>
                    <a:cubicBezTo>
                      <a:pt x="12" y="50"/>
                      <a:pt x="12" y="50"/>
                      <a:pt x="12" y="50"/>
                    </a:cubicBezTo>
                    <a:cubicBezTo>
                      <a:pt x="12" y="50"/>
                      <a:pt x="12" y="50"/>
                      <a:pt x="12" y="50"/>
                    </a:cubicBezTo>
                    <a:cubicBezTo>
                      <a:pt x="12" y="50"/>
                      <a:pt x="12" y="50"/>
                      <a:pt x="12" y="50"/>
                    </a:cubicBezTo>
                    <a:cubicBezTo>
                      <a:pt x="12" y="50"/>
                      <a:pt x="12" y="50"/>
                      <a:pt x="12" y="50"/>
                    </a:cubicBezTo>
                    <a:cubicBezTo>
                      <a:pt x="12" y="50"/>
                      <a:pt x="12" y="50"/>
                      <a:pt x="12" y="50"/>
                    </a:cubicBezTo>
                    <a:cubicBezTo>
                      <a:pt x="12" y="49"/>
                      <a:pt x="12" y="49"/>
                      <a:pt x="12" y="49"/>
                    </a:cubicBezTo>
                    <a:cubicBezTo>
                      <a:pt x="12" y="49"/>
                      <a:pt x="12" y="49"/>
                      <a:pt x="12" y="49"/>
                    </a:cubicBezTo>
                    <a:cubicBezTo>
                      <a:pt x="12" y="49"/>
                      <a:pt x="12" y="49"/>
                      <a:pt x="12" y="49"/>
                    </a:cubicBezTo>
                    <a:cubicBezTo>
                      <a:pt x="12" y="49"/>
                      <a:pt x="12" y="49"/>
                      <a:pt x="12" y="49"/>
                    </a:cubicBezTo>
                    <a:cubicBezTo>
                      <a:pt x="11" y="49"/>
                      <a:pt x="11" y="49"/>
                      <a:pt x="11" y="49"/>
                    </a:cubicBezTo>
                    <a:cubicBezTo>
                      <a:pt x="11" y="49"/>
                      <a:pt x="11" y="49"/>
                      <a:pt x="11" y="49"/>
                    </a:cubicBezTo>
                    <a:cubicBezTo>
                      <a:pt x="11" y="48"/>
                      <a:pt x="11" y="48"/>
                      <a:pt x="11" y="48"/>
                    </a:cubicBezTo>
                    <a:cubicBezTo>
                      <a:pt x="11" y="48"/>
                      <a:pt x="11" y="48"/>
                      <a:pt x="11" y="48"/>
                    </a:cubicBezTo>
                    <a:cubicBezTo>
                      <a:pt x="11" y="48"/>
                      <a:pt x="11" y="48"/>
                      <a:pt x="11" y="48"/>
                    </a:cubicBezTo>
                    <a:cubicBezTo>
                      <a:pt x="11" y="48"/>
                      <a:pt x="11" y="48"/>
                      <a:pt x="11" y="48"/>
                    </a:cubicBezTo>
                    <a:cubicBezTo>
                      <a:pt x="11" y="48"/>
                      <a:pt x="11" y="48"/>
                      <a:pt x="11" y="48"/>
                    </a:cubicBezTo>
                    <a:cubicBezTo>
                      <a:pt x="11" y="48"/>
                      <a:pt x="11" y="48"/>
                      <a:pt x="11" y="48"/>
                    </a:cubicBezTo>
                    <a:cubicBezTo>
                      <a:pt x="11" y="49"/>
                      <a:pt x="11" y="49"/>
                      <a:pt x="12" y="49"/>
                    </a:cubicBezTo>
                    <a:cubicBezTo>
                      <a:pt x="12" y="49"/>
                      <a:pt x="12" y="49"/>
                      <a:pt x="12" y="49"/>
                    </a:cubicBezTo>
                    <a:cubicBezTo>
                      <a:pt x="12" y="50"/>
                      <a:pt x="12" y="50"/>
                      <a:pt x="12" y="50"/>
                    </a:cubicBezTo>
                    <a:cubicBezTo>
                      <a:pt x="12" y="50"/>
                      <a:pt x="12" y="50"/>
                      <a:pt x="12" y="50"/>
                    </a:cubicBezTo>
                    <a:cubicBezTo>
                      <a:pt x="12" y="50"/>
                      <a:pt x="12" y="50"/>
                      <a:pt x="12" y="50"/>
                    </a:cubicBezTo>
                    <a:cubicBezTo>
                      <a:pt x="12" y="50"/>
                      <a:pt x="12" y="50"/>
                      <a:pt x="12" y="50"/>
                    </a:cubicBezTo>
                    <a:cubicBezTo>
                      <a:pt x="12" y="50"/>
                      <a:pt x="12" y="50"/>
                      <a:pt x="12" y="50"/>
                    </a:cubicBezTo>
                    <a:cubicBezTo>
                      <a:pt x="12" y="50"/>
                      <a:pt x="12" y="50"/>
                      <a:pt x="12" y="50"/>
                    </a:cubicBezTo>
                    <a:cubicBezTo>
                      <a:pt x="12" y="51"/>
                      <a:pt x="12" y="51"/>
                      <a:pt x="12" y="51"/>
                    </a:cubicBezTo>
                    <a:cubicBezTo>
                      <a:pt x="12" y="51"/>
                      <a:pt x="12" y="51"/>
                      <a:pt x="12" y="51"/>
                    </a:cubicBezTo>
                    <a:cubicBezTo>
                      <a:pt x="12" y="51"/>
                      <a:pt x="12" y="51"/>
                      <a:pt x="12" y="51"/>
                    </a:cubicBezTo>
                    <a:cubicBezTo>
                      <a:pt x="12" y="51"/>
                      <a:pt x="12" y="51"/>
                      <a:pt x="12" y="51"/>
                    </a:cubicBezTo>
                    <a:cubicBezTo>
                      <a:pt x="12" y="50"/>
                      <a:pt x="12" y="50"/>
                      <a:pt x="12" y="50"/>
                    </a:cubicBezTo>
                    <a:cubicBezTo>
                      <a:pt x="12" y="50"/>
                      <a:pt x="12" y="50"/>
                      <a:pt x="12" y="50"/>
                    </a:cubicBezTo>
                    <a:cubicBezTo>
                      <a:pt x="12" y="50"/>
                      <a:pt x="12" y="50"/>
                      <a:pt x="12" y="50"/>
                    </a:cubicBezTo>
                    <a:cubicBezTo>
                      <a:pt x="12" y="50"/>
                      <a:pt x="12" y="50"/>
                      <a:pt x="12" y="50"/>
                    </a:cubicBezTo>
                    <a:cubicBezTo>
                      <a:pt x="12" y="50"/>
                      <a:pt x="12" y="50"/>
                      <a:pt x="12" y="50"/>
                    </a:cubicBezTo>
                    <a:cubicBezTo>
                      <a:pt x="12" y="50"/>
                      <a:pt x="12" y="49"/>
                      <a:pt x="12" y="49"/>
                    </a:cubicBezTo>
                    <a:cubicBezTo>
                      <a:pt x="12" y="49"/>
                      <a:pt x="12" y="49"/>
                      <a:pt x="12" y="49"/>
                    </a:cubicBezTo>
                    <a:cubicBezTo>
                      <a:pt x="12" y="48"/>
                      <a:pt x="12" y="48"/>
                      <a:pt x="12" y="48"/>
                    </a:cubicBezTo>
                    <a:cubicBezTo>
                      <a:pt x="12" y="48"/>
                      <a:pt x="12" y="48"/>
                      <a:pt x="12" y="48"/>
                    </a:cubicBezTo>
                    <a:cubicBezTo>
                      <a:pt x="12" y="48"/>
                      <a:pt x="12" y="48"/>
                      <a:pt x="12" y="48"/>
                    </a:cubicBezTo>
                    <a:cubicBezTo>
                      <a:pt x="12" y="48"/>
                      <a:pt x="12" y="48"/>
                      <a:pt x="12" y="48"/>
                    </a:cubicBezTo>
                    <a:cubicBezTo>
                      <a:pt x="12" y="48"/>
                      <a:pt x="12" y="48"/>
                      <a:pt x="12" y="48"/>
                    </a:cubicBezTo>
                    <a:cubicBezTo>
                      <a:pt x="12" y="48"/>
                      <a:pt x="12" y="48"/>
                      <a:pt x="12" y="48"/>
                    </a:cubicBezTo>
                    <a:cubicBezTo>
                      <a:pt x="12" y="48"/>
                      <a:pt x="12" y="48"/>
                      <a:pt x="12" y="48"/>
                    </a:cubicBezTo>
                    <a:cubicBezTo>
                      <a:pt x="12" y="49"/>
                      <a:pt x="12" y="49"/>
                      <a:pt x="12" y="49"/>
                    </a:cubicBezTo>
                    <a:cubicBezTo>
                      <a:pt x="12" y="49"/>
                      <a:pt x="12" y="49"/>
                      <a:pt x="12" y="49"/>
                    </a:cubicBezTo>
                    <a:cubicBezTo>
                      <a:pt x="12" y="49"/>
                      <a:pt x="12" y="48"/>
                      <a:pt x="12" y="48"/>
                    </a:cubicBezTo>
                    <a:cubicBezTo>
                      <a:pt x="12" y="48"/>
                      <a:pt x="12" y="48"/>
                      <a:pt x="12" y="48"/>
                    </a:cubicBezTo>
                    <a:cubicBezTo>
                      <a:pt x="12" y="48"/>
                      <a:pt x="12" y="48"/>
                      <a:pt x="12" y="48"/>
                    </a:cubicBezTo>
                    <a:cubicBezTo>
                      <a:pt x="12" y="47"/>
                      <a:pt x="12" y="47"/>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3" y="46"/>
                      <a:pt x="13" y="46"/>
                      <a:pt x="13" y="46"/>
                    </a:cubicBezTo>
                    <a:cubicBezTo>
                      <a:pt x="13" y="46"/>
                      <a:pt x="13" y="46"/>
                      <a:pt x="13" y="46"/>
                    </a:cubicBezTo>
                    <a:cubicBezTo>
                      <a:pt x="13" y="46"/>
                      <a:pt x="13" y="46"/>
                      <a:pt x="13" y="46"/>
                    </a:cubicBezTo>
                    <a:cubicBezTo>
                      <a:pt x="13" y="45"/>
                      <a:pt x="13" y="45"/>
                      <a:pt x="13" y="45"/>
                    </a:cubicBezTo>
                    <a:cubicBezTo>
                      <a:pt x="13" y="45"/>
                      <a:pt x="13" y="45"/>
                      <a:pt x="13" y="45"/>
                    </a:cubicBezTo>
                    <a:cubicBezTo>
                      <a:pt x="13" y="45"/>
                      <a:pt x="13" y="45"/>
                      <a:pt x="13" y="45"/>
                    </a:cubicBezTo>
                    <a:cubicBezTo>
                      <a:pt x="13" y="45"/>
                      <a:pt x="13" y="45"/>
                      <a:pt x="13" y="45"/>
                    </a:cubicBezTo>
                    <a:cubicBezTo>
                      <a:pt x="13" y="45"/>
                      <a:pt x="13" y="45"/>
                      <a:pt x="13" y="45"/>
                    </a:cubicBezTo>
                    <a:cubicBezTo>
                      <a:pt x="13" y="45"/>
                      <a:pt x="13" y="45"/>
                      <a:pt x="13" y="45"/>
                    </a:cubicBezTo>
                    <a:cubicBezTo>
                      <a:pt x="13" y="45"/>
                      <a:pt x="13" y="45"/>
                      <a:pt x="13" y="45"/>
                    </a:cubicBezTo>
                    <a:cubicBezTo>
                      <a:pt x="13" y="45"/>
                      <a:pt x="13" y="45"/>
                      <a:pt x="13" y="45"/>
                    </a:cubicBezTo>
                    <a:cubicBezTo>
                      <a:pt x="13" y="45"/>
                      <a:pt x="13" y="45"/>
                      <a:pt x="13" y="45"/>
                    </a:cubicBezTo>
                    <a:cubicBezTo>
                      <a:pt x="12" y="45"/>
                      <a:pt x="12" y="45"/>
                      <a:pt x="12" y="45"/>
                    </a:cubicBezTo>
                    <a:cubicBezTo>
                      <a:pt x="12" y="45"/>
                      <a:pt x="12" y="45"/>
                      <a:pt x="12" y="45"/>
                    </a:cubicBezTo>
                    <a:cubicBezTo>
                      <a:pt x="13" y="45"/>
                      <a:pt x="13" y="45"/>
                      <a:pt x="13" y="45"/>
                    </a:cubicBezTo>
                    <a:cubicBezTo>
                      <a:pt x="13" y="45"/>
                      <a:pt x="13" y="45"/>
                      <a:pt x="13" y="44"/>
                    </a:cubicBezTo>
                    <a:cubicBezTo>
                      <a:pt x="13" y="44"/>
                      <a:pt x="13" y="44"/>
                      <a:pt x="13" y="44"/>
                    </a:cubicBezTo>
                    <a:cubicBezTo>
                      <a:pt x="13" y="44"/>
                      <a:pt x="13" y="44"/>
                      <a:pt x="13" y="44"/>
                    </a:cubicBezTo>
                    <a:cubicBezTo>
                      <a:pt x="13" y="44"/>
                      <a:pt x="13" y="44"/>
                      <a:pt x="13" y="44"/>
                    </a:cubicBezTo>
                    <a:cubicBezTo>
                      <a:pt x="13" y="44"/>
                      <a:pt x="13" y="44"/>
                      <a:pt x="13" y="44"/>
                    </a:cubicBezTo>
                    <a:cubicBezTo>
                      <a:pt x="13" y="44"/>
                      <a:pt x="13" y="44"/>
                      <a:pt x="13" y="44"/>
                    </a:cubicBezTo>
                    <a:cubicBezTo>
                      <a:pt x="13" y="44"/>
                      <a:pt x="13" y="44"/>
                      <a:pt x="13" y="45"/>
                    </a:cubicBezTo>
                    <a:cubicBezTo>
                      <a:pt x="13" y="45"/>
                      <a:pt x="13" y="45"/>
                      <a:pt x="13" y="45"/>
                    </a:cubicBezTo>
                    <a:cubicBezTo>
                      <a:pt x="13" y="45"/>
                      <a:pt x="13" y="45"/>
                      <a:pt x="13" y="45"/>
                    </a:cubicBezTo>
                    <a:cubicBezTo>
                      <a:pt x="13" y="44"/>
                      <a:pt x="13" y="44"/>
                      <a:pt x="13" y="44"/>
                    </a:cubicBezTo>
                    <a:cubicBezTo>
                      <a:pt x="13" y="44"/>
                      <a:pt x="13" y="44"/>
                      <a:pt x="13" y="44"/>
                    </a:cubicBezTo>
                    <a:cubicBezTo>
                      <a:pt x="13" y="44"/>
                      <a:pt x="13" y="44"/>
                      <a:pt x="13" y="44"/>
                    </a:cubicBezTo>
                    <a:cubicBezTo>
                      <a:pt x="13" y="44"/>
                      <a:pt x="13" y="44"/>
                      <a:pt x="13" y="44"/>
                    </a:cubicBezTo>
                    <a:cubicBezTo>
                      <a:pt x="13" y="45"/>
                      <a:pt x="13" y="45"/>
                      <a:pt x="13" y="45"/>
                    </a:cubicBezTo>
                    <a:cubicBezTo>
                      <a:pt x="13" y="45"/>
                      <a:pt x="13" y="45"/>
                      <a:pt x="13" y="45"/>
                    </a:cubicBezTo>
                    <a:cubicBezTo>
                      <a:pt x="13" y="45"/>
                      <a:pt x="13" y="45"/>
                      <a:pt x="13" y="45"/>
                    </a:cubicBezTo>
                    <a:cubicBezTo>
                      <a:pt x="13" y="45"/>
                      <a:pt x="14" y="45"/>
                      <a:pt x="14" y="44"/>
                    </a:cubicBezTo>
                    <a:cubicBezTo>
                      <a:pt x="14" y="44"/>
                      <a:pt x="14" y="44"/>
                      <a:pt x="14" y="44"/>
                    </a:cubicBezTo>
                    <a:cubicBezTo>
                      <a:pt x="14" y="44"/>
                      <a:pt x="14" y="44"/>
                      <a:pt x="14" y="44"/>
                    </a:cubicBezTo>
                    <a:cubicBezTo>
                      <a:pt x="14" y="44"/>
                      <a:pt x="14" y="44"/>
                      <a:pt x="14" y="44"/>
                    </a:cubicBezTo>
                    <a:cubicBezTo>
                      <a:pt x="14" y="44"/>
                      <a:pt x="14" y="44"/>
                      <a:pt x="14" y="44"/>
                    </a:cubicBezTo>
                    <a:cubicBezTo>
                      <a:pt x="14" y="44"/>
                      <a:pt x="14" y="44"/>
                      <a:pt x="14" y="44"/>
                    </a:cubicBezTo>
                    <a:cubicBezTo>
                      <a:pt x="14" y="44"/>
                      <a:pt x="14" y="44"/>
                      <a:pt x="14" y="44"/>
                    </a:cubicBezTo>
                    <a:cubicBezTo>
                      <a:pt x="14" y="44"/>
                      <a:pt x="14" y="44"/>
                      <a:pt x="14" y="44"/>
                    </a:cubicBezTo>
                    <a:cubicBezTo>
                      <a:pt x="13" y="43"/>
                      <a:pt x="13" y="43"/>
                      <a:pt x="13" y="43"/>
                    </a:cubicBezTo>
                    <a:cubicBezTo>
                      <a:pt x="13" y="43"/>
                      <a:pt x="13" y="43"/>
                      <a:pt x="13" y="43"/>
                    </a:cubicBezTo>
                    <a:cubicBezTo>
                      <a:pt x="14" y="44"/>
                      <a:pt x="14" y="44"/>
                      <a:pt x="14" y="44"/>
                    </a:cubicBezTo>
                    <a:cubicBezTo>
                      <a:pt x="14" y="44"/>
                      <a:pt x="14" y="44"/>
                      <a:pt x="14" y="44"/>
                    </a:cubicBezTo>
                    <a:cubicBezTo>
                      <a:pt x="13" y="44"/>
                      <a:pt x="13" y="44"/>
                      <a:pt x="13" y="44"/>
                    </a:cubicBezTo>
                    <a:cubicBezTo>
                      <a:pt x="13" y="44"/>
                      <a:pt x="13" y="44"/>
                      <a:pt x="13" y="44"/>
                    </a:cubicBezTo>
                    <a:cubicBezTo>
                      <a:pt x="13" y="44"/>
                      <a:pt x="13" y="44"/>
                      <a:pt x="13" y="44"/>
                    </a:cubicBezTo>
                    <a:cubicBezTo>
                      <a:pt x="13" y="44"/>
                      <a:pt x="13" y="44"/>
                      <a:pt x="13" y="44"/>
                    </a:cubicBezTo>
                    <a:cubicBezTo>
                      <a:pt x="13" y="44"/>
                      <a:pt x="13" y="44"/>
                      <a:pt x="13" y="44"/>
                    </a:cubicBezTo>
                    <a:cubicBezTo>
                      <a:pt x="13" y="43"/>
                      <a:pt x="13" y="43"/>
                      <a:pt x="13" y="43"/>
                    </a:cubicBezTo>
                    <a:cubicBezTo>
                      <a:pt x="13" y="43"/>
                      <a:pt x="13" y="43"/>
                      <a:pt x="13" y="43"/>
                    </a:cubicBezTo>
                    <a:cubicBezTo>
                      <a:pt x="13" y="43"/>
                      <a:pt x="13" y="43"/>
                      <a:pt x="13" y="43"/>
                    </a:cubicBezTo>
                    <a:cubicBezTo>
                      <a:pt x="13" y="43"/>
                      <a:pt x="13" y="43"/>
                      <a:pt x="13" y="43"/>
                    </a:cubicBezTo>
                    <a:cubicBezTo>
                      <a:pt x="13" y="43"/>
                      <a:pt x="13" y="43"/>
                      <a:pt x="13" y="43"/>
                    </a:cubicBezTo>
                    <a:cubicBezTo>
                      <a:pt x="13" y="43"/>
                      <a:pt x="13" y="43"/>
                      <a:pt x="13" y="43"/>
                    </a:cubicBezTo>
                    <a:cubicBezTo>
                      <a:pt x="13" y="43"/>
                      <a:pt x="13" y="43"/>
                      <a:pt x="13" y="43"/>
                    </a:cubicBezTo>
                    <a:cubicBezTo>
                      <a:pt x="13" y="43"/>
                      <a:pt x="13" y="43"/>
                      <a:pt x="13" y="43"/>
                    </a:cubicBezTo>
                    <a:cubicBezTo>
                      <a:pt x="13" y="43"/>
                      <a:pt x="13" y="43"/>
                      <a:pt x="13" y="43"/>
                    </a:cubicBezTo>
                    <a:cubicBezTo>
                      <a:pt x="13" y="43"/>
                      <a:pt x="13" y="43"/>
                      <a:pt x="13" y="43"/>
                    </a:cubicBezTo>
                    <a:cubicBezTo>
                      <a:pt x="13" y="43"/>
                      <a:pt x="13" y="43"/>
                      <a:pt x="13" y="43"/>
                    </a:cubicBezTo>
                    <a:cubicBezTo>
                      <a:pt x="13" y="42"/>
                      <a:pt x="13" y="42"/>
                      <a:pt x="13" y="42"/>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4" y="41"/>
                      <a:pt x="14" y="41"/>
                      <a:pt x="14" y="41"/>
                    </a:cubicBezTo>
                    <a:cubicBezTo>
                      <a:pt x="14" y="41"/>
                      <a:pt x="14" y="41"/>
                      <a:pt x="14" y="41"/>
                    </a:cubicBezTo>
                    <a:cubicBezTo>
                      <a:pt x="14" y="41"/>
                      <a:pt x="14" y="41"/>
                      <a:pt x="14" y="41"/>
                    </a:cubicBezTo>
                    <a:cubicBezTo>
                      <a:pt x="14" y="41"/>
                      <a:pt x="14" y="41"/>
                      <a:pt x="14" y="41"/>
                    </a:cubicBezTo>
                    <a:cubicBezTo>
                      <a:pt x="14" y="41"/>
                      <a:pt x="14" y="40"/>
                      <a:pt x="14" y="40"/>
                    </a:cubicBezTo>
                    <a:cubicBezTo>
                      <a:pt x="14" y="40"/>
                      <a:pt x="14" y="40"/>
                      <a:pt x="14" y="40"/>
                    </a:cubicBezTo>
                    <a:cubicBezTo>
                      <a:pt x="14" y="40"/>
                      <a:pt x="14" y="40"/>
                      <a:pt x="14" y="40"/>
                    </a:cubicBezTo>
                    <a:cubicBezTo>
                      <a:pt x="14" y="40"/>
                      <a:pt x="14" y="40"/>
                      <a:pt x="14" y="40"/>
                    </a:cubicBezTo>
                    <a:cubicBezTo>
                      <a:pt x="14" y="40"/>
                      <a:pt x="14" y="40"/>
                      <a:pt x="14" y="40"/>
                    </a:cubicBezTo>
                    <a:cubicBezTo>
                      <a:pt x="14" y="40"/>
                      <a:pt x="14" y="40"/>
                      <a:pt x="14" y="40"/>
                    </a:cubicBezTo>
                    <a:cubicBezTo>
                      <a:pt x="14" y="40"/>
                      <a:pt x="14" y="40"/>
                      <a:pt x="14" y="40"/>
                    </a:cubicBezTo>
                    <a:cubicBezTo>
                      <a:pt x="14" y="41"/>
                      <a:pt x="14" y="41"/>
                      <a:pt x="14" y="41"/>
                    </a:cubicBezTo>
                    <a:cubicBezTo>
                      <a:pt x="14" y="40"/>
                      <a:pt x="14" y="40"/>
                      <a:pt x="14" y="40"/>
                    </a:cubicBezTo>
                    <a:cubicBezTo>
                      <a:pt x="14" y="40"/>
                      <a:pt x="14" y="40"/>
                      <a:pt x="14" y="40"/>
                    </a:cubicBezTo>
                    <a:cubicBezTo>
                      <a:pt x="14" y="40"/>
                      <a:pt x="14" y="40"/>
                      <a:pt x="14" y="40"/>
                    </a:cubicBezTo>
                    <a:cubicBezTo>
                      <a:pt x="14" y="40"/>
                      <a:pt x="14" y="40"/>
                      <a:pt x="14" y="40"/>
                    </a:cubicBezTo>
                    <a:cubicBezTo>
                      <a:pt x="14" y="40"/>
                      <a:pt x="14" y="40"/>
                      <a:pt x="14" y="40"/>
                    </a:cubicBezTo>
                    <a:cubicBezTo>
                      <a:pt x="14" y="40"/>
                      <a:pt x="14" y="40"/>
                      <a:pt x="14" y="40"/>
                    </a:cubicBezTo>
                    <a:cubicBezTo>
                      <a:pt x="14" y="40"/>
                      <a:pt x="14" y="40"/>
                      <a:pt x="14" y="40"/>
                    </a:cubicBezTo>
                    <a:cubicBezTo>
                      <a:pt x="15" y="39"/>
                      <a:pt x="15" y="39"/>
                      <a:pt x="15" y="39"/>
                    </a:cubicBezTo>
                    <a:cubicBezTo>
                      <a:pt x="15" y="39"/>
                      <a:pt x="15" y="39"/>
                      <a:pt x="15" y="39"/>
                    </a:cubicBezTo>
                    <a:cubicBezTo>
                      <a:pt x="15" y="39"/>
                      <a:pt x="15" y="39"/>
                      <a:pt x="15" y="39"/>
                    </a:cubicBezTo>
                    <a:cubicBezTo>
                      <a:pt x="15" y="39"/>
                      <a:pt x="15" y="39"/>
                      <a:pt x="15" y="39"/>
                    </a:cubicBezTo>
                    <a:cubicBezTo>
                      <a:pt x="15" y="39"/>
                      <a:pt x="15" y="39"/>
                      <a:pt x="15" y="39"/>
                    </a:cubicBezTo>
                    <a:cubicBezTo>
                      <a:pt x="15" y="39"/>
                      <a:pt x="15" y="39"/>
                      <a:pt x="15" y="39"/>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8"/>
                      <a:pt x="16" y="38"/>
                      <a:pt x="16" y="38"/>
                    </a:cubicBezTo>
                    <a:cubicBezTo>
                      <a:pt x="16" y="37"/>
                      <a:pt x="16" y="37"/>
                      <a:pt x="16" y="37"/>
                    </a:cubicBezTo>
                    <a:cubicBezTo>
                      <a:pt x="16" y="37"/>
                      <a:pt x="16" y="37"/>
                      <a:pt x="16" y="37"/>
                    </a:cubicBezTo>
                    <a:cubicBezTo>
                      <a:pt x="16" y="37"/>
                      <a:pt x="16" y="37"/>
                      <a:pt x="16" y="37"/>
                    </a:cubicBezTo>
                    <a:cubicBezTo>
                      <a:pt x="16" y="38"/>
                      <a:pt x="16" y="38"/>
                      <a:pt x="16" y="38"/>
                    </a:cubicBezTo>
                    <a:cubicBezTo>
                      <a:pt x="15" y="38"/>
                      <a:pt x="15" y="38"/>
                      <a:pt x="15" y="38"/>
                    </a:cubicBezTo>
                    <a:cubicBezTo>
                      <a:pt x="15" y="38"/>
                      <a:pt x="15" y="38"/>
                      <a:pt x="15" y="38"/>
                    </a:cubicBezTo>
                    <a:cubicBezTo>
                      <a:pt x="16" y="38"/>
                      <a:pt x="16" y="38"/>
                      <a:pt x="16" y="38"/>
                    </a:cubicBezTo>
                    <a:cubicBezTo>
                      <a:pt x="16" y="38"/>
                      <a:pt x="16" y="38"/>
                      <a:pt x="16" y="38"/>
                    </a:cubicBezTo>
                    <a:cubicBezTo>
                      <a:pt x="16" y="38"/>
                      <a:pt x="16" y="38"/>
                      <a:pt x="16" y="38"/>
                    </a:cubicBezTo>
                    <a:cubicBezTo>
                      <a:pt x="16" y="38"/>
                      <a:pt x="16" y="38"/>
                      <a:pt x="16" y="38"/>
                    </a:cubicBezTo>
                    <a:cubicBezTo>
                      <a:pt x="16" y="38"/>
                      <a:pt x="16" y="38"/>
                      <a:pt x="16" y="38"/>
                    </a:cubicBezTo>
                    <a:cubicBezTo>
                      <a:pt x="16" y="38"/>
                      <a:pt x="16" y="38"/>
                      <a:pt x="16" y="38"/>
                    </a:cubicBezTo>
                    <a:cubicBezTo>
                      <a:pt x="16" y="38"/>
                      <a:pt x="16" y="38"/>
                      <a:pt x="16" y="38"/>
                    </a:cubicBezTo>
                    <a:cubicBezTo>
                      <a:pt x="16" y="38"/>
                      <a:pt x="16" y="38"/>
                      <a:pt x="16" y="38"/>
                    </a:cubicBezTo>
                    <a:cubicBezTo>
                      <a:pt x="16" y="38"/>
                      <a:pt x="16" y="38"/>
                      <a:pt x="16" y="38"/>
                    </a:cubicBezTo>
                    <a:cubicBezTo>
                      <a:pt x="16" y="38"/>
                      <a:pt x="16" y="38"/>
                      <a:pt x="16" y="38"/>
                    </a:cubicBezTo>
                    <a:cubicBezTo>
                      <a:pt x="16" y="38"/>
                      <a:pt x="16" y="38"/>
                      <a:pt x="16" y="38"/>
                    </a:cubicBezTo>
                    <a:cubicBezTo>
                      <a:pt x="15" y="38"/>
                      <a:pt x="15" y="38"/>
                      <a:pt x="15" y="39"/>
                    </a:cubicBezTo>
                    <a:cubicBezTo>
                      <a:pt x="15" y="39"/>
                      <a:pt x="15" y="39"/>
                      <a:pt x="15" y="39"/>
                    </a:cubicBezTo>
                    <a:cubicBezTo>
                      <a:pt x="15" y="39"/>
                      <a:pt x="15" y="39"/>
                      <a:pt x="15" y="39"/>
                    </a:cubicBezTo>
                    <a:cubicBezTo>
                      <a:pt x="15" y="39"/>
                      <a:pt x="15" y="39"/>
                      <a:pt x="15" y="39"/>
                    </a:cubicBezTo>
                    <a:cubicBezTo>
                      <a:pt x="15" y="39"/>
                      <a:pt x="15" y="39"/>
                      <a:pt x="15" y="39"/>
                    </a:cubicBezTo>
                    <a:cubicBezTo>
                      <a:pt x="15" y="39"/>
                      <a:pt x="15" y="39"/>
                      <a:pt x="15" y="39"/>
                    </a:cubicBezTo>
                    <a:cubicBezTo>
                      <a:pt x="15" y="39"/>
                      <a:pt x="15" y="39"/>
                      <a:pt x="15" y="39"/>
                    </a:cubicBezTo>
                    <a:cubicBezTo>
                      <a:pt x="15" y="39"/>
                      <a:pt x="15" y="39"/>
                      <a:pt x="15" y="39"/>
                    </a:cubicBezTo>
                    <a:cubicBezTo>
                      <a:pt x="15" y="39"/>
                      <a:pt x="15" y="39"/>
                      <a:pt x="15" y="39"/>
                    </a:cubicBezTo>
                    <a:cubicBezTo>
                      <a:pt x="15" y="40"/>
                      <a:pt x="15" y="40"/>
                      <a:pt x="15" y="40"/>
                    </a:cubicBezTo>
                    <a:cubicBezTo>
                      <a:pt x="15" y="40"/>
                      <a:pt x="15" y="40"/>
                      <a:pt x="15" y="40"/>
                    </a:cubicBezTo>
                    <a:cubicBezTo>
                      <a:pt x="15" y="41"/>
                      <a:pt x="15" y="41"/>
                      <a:pt x="15" y="41"/>
                    </a:cubicBezTo>
                    <a:cubicBezTo>
                      <a:pt x="15" y="41"/>
                      <a:pt x="15" y="41"/>
                      <a:pt x="16" y="41"/>
                    </a:cubicBezTo>
                    <a:cubicBezTo>
                      <a:pt x="16" y="40"/>
                      <a:pt x="16" y="40"/>
                      <a:pt x="16" y="40"/>
                    </a:cubicBezTo>
                    <a:cubicBezTo>
                      <a:pt x="16" y="40"/>
                      <a:pt x="16" y="40"/>
                      <a:pt x="16" y="40"/>
                    </a:cubicBezTo>
                    <a:cubicBezTo>
                      <a:pt x="16" y="40"/>
                      <a:pt x="16" y="40"/>
                      <a:pt x="16" y="40"/>
                    </a:cubicBezTo>
                    <a:cubicBezTo>
                      <a:pt x="16" y="40"/>
                      <a:pt x="16" y="40"/>
                      <a:pt x="16" y="40"/>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6" y="39"/>
                      <a:pt x="16" y="39"/>
                      <a:pt x="16" y="39"/>
                    </a:cubicBezTo>
                    <a:cubicBezTo>
                      <a:pt x="17" y="39"/>
                      <a:pt x="17" y="39"/>
                      <a:pt x="17" y="39"/>
                    </a:cubicBezTo>
                    <a:cubicBezTo>
                      <a:pt x="17" y="38"/>
                      <a:pt x="17" y="38"/>
                      <a:pt x="17" y="38"/>
                    </a:cubicBezTo>
                    <a:cubicBezTo>
                      <a:pt x="17" y="38"/>
                      <a:pt x="17" y="38"/>
                      <a:pt x="17" y="38"/>
                    </a:cubicBezTo>
                    <a:cubicBezTo>
                      <a:pt x="17" y="38"/>
                      <a:pt x="17" y="38"/>
                      <a:pt x="17" y="38"/>
                    </a:cubicBezTo>
                    <a:cubicBezTo>
                      <a:pt x="17" y="37"/>
                      <a:pt x="17" y="37"/>
                      <a:pt x="17" y="37"/>
                    </a:cubicBezTo>
                    <a:cubicBezTo>
                      <a:pt x="17" y="37"/>
                      <a:pt x="17" y="37"/>
                      <a:pt x="17" y="37"/>
                    </a:cubicBezTo>
                    <a:cubicBezTo>
                      <a:pt x="17" y="37"/>
                      <a:pt x="17" y="37"/>
                      <a:pt x="17" y="37"/>
                    </a:cubicBezTo>
                    <a:cubicBezTo>
                      <a:pt x="18" y="37"/>
                      <a:pt x="18" y="37"/>
                      <a:pt x="18" y="37"/>
                    </a:cubicBezTo>
                    <a:cubicBezTo>
                      <a:pt x="18" y="37"/>
                      <a:pt x="18" y="37"/>
                      <a:pt x="18" y="37"/>
                    </a:cubicBezTo>
                    <a:cubicBezTo>
                      <a:pt x="18" y="37"/>
                      <a:pt x="18" y="37"/>
                      <a:pt x="18" y="37"/>
                    </a:cubicBezTo>
                    <a:cubicBezTo>
                      <a:pt x="18" y="36"/>
                      <a:pt x="18" y="36"/>
                      <a:pt x="18" y="36"/>
                    </a:cubicBezTo>
                    <a:cubicBezTo>
                      <a:pt x="18" y="36"/>
                      <a:pt x="18" y="36"/>
                      <a:pt x="18" y="36"/>
                    </a:cubicBezTo>
                    <a:cubicBezTo>
                      <a:pt x="18" y="36"/>
                      <a:pt x="18" y="36"/>
                      <a:pt x="18" y="36"/>
                    </a:cubicBezTo>
                    <a:cubicBezTo>
                      <a:pt x="18" y="36"/>
                      <a:pt x="18" y="36"/>
                      <a:pt x="18" y="36"/>
                    </a:cubicBezTo>
                    <a:cubicBezTo>
                      <a:pt x="18" y="36"/>
                      <a:pt x="18" y="36"/>
                      <a:pt x="18" y="36"/>
                    </a:cubicBezTo>
                    <a:cubicBezTo>
                      <a:pt x="18" y="36"/>
                      <a:pt x="18" y="36"/>
                      <a:pt x="18" y="36"/>
                    </a:cubicBezTo>
                    <a:cubicBezTo>
                      <a:pt x="18" y="36"/>
                      <a:pt x="18" y="36"/>
                      <a:pt x="18" y="36"/>
                    </a:cubicBezTo>
                    <a:cubicBezTo>
                      <a:pt x="18" y="36"/>
                      <a:pt x="18" y="36"/>
                      <a:pt x="18" y="36"/>
                    </a:cubicBezTo>
                    <a:cubicBezTo>
                      <a:pt x="18" y="36"/>
                      <a:pt x="18" y="36"/>
                      <a:pt x="18" y="36"/>
                    </a:cubicBezTo>
                    <a:cubicBezTo>
                      <a:pt x="18" y="35"/>
                      <a:pt x="18" y="35"/>
                      <a:pt x="18" y="35"/>
                    </a:cubicBezTo>
                    <a:cubicBezTo>
                      <a:pt x="18" y="35"/>
                      <a:pt x="18" y="35"/>
                      <a:pt x="18" y="35"/>
                    </a:cubicBezTo>
                    <a:cubicBezTo>
                      <a:pt x="18" y="35"/>
                      <a:pt x="18" y="35"/>
                      <a:pt x="18" y="35"/>
                    </a:cubicBezTo>
                    <a:cubicBezTo>
                      <a:pt x="18" y="35"/>
                      <a:pt x="18" y="35"/>
                      <a:pt x="18" y="35"/>
                    </a:cubicBezTo>
                    <a:cubicBezTo>
                      <a:pt x="17" y="35"/>
                      <a:pt x="17" y="35"/>
                      <a:pt x="17" y="35"/>
                    </a:cubicBezTo>
                    <a:cubicBezTo>
                      <a:pt x="17" y="35"/>
                      <a:pt x="17" y="35"/>
                      <a:pt x="17" y="35"/>
                    </a:cubicBezTo>
                    <a:cubicBezTo>
                      <a:pt x="17" y="35"/>
                      <a:pt x="17" y="35"/>
                      <a:pt x="17" y="35"/>
                    </a:cubicBezTo>
                    <a:cubicBezTo>
                      <a:pt x="17" y="35"/>
                      <a:pt x="17" y="35"/>
                      <a:pt x="17" y="35"/>
                    </a:cubicBezTo>
                    <a:cubicBezTo>
                      <a:pt x="17" y="35"/>
                      <a:pt x="17" y="35"/>
                      <a:pt x="17" y="35"/>
                    </a:cubicBezTo>
                    <a:cubicBezTo>
                      <a:pt x="17" y="35"/>
                      <a:pt x="17" y="35"/>
                      <a:pt x="17" y="36"/>
                    </a:cubicBezTo>
                    <a:cubicBezTo>
                      <a:pt x="17" y="36"/>
                      <a:pt x="17" y="36"/>
                      <a:pt x="17" y="36"/>
                    </a:cubicBezTo>
                    <a:cubicBezTo>
                      <a:pt x="17" y="36"/>
                      <a:pt x="17" y="36"/>
                      <a:pt x="17" y="36"/>
                    </a:cubicBezTo>
                    <a:cubicBezTo>
                      <a:pt x="17" y="36"/>
                      <a:pt x="17" y="36"/>
                      <a:pt x="17" y="36"/>
                    </a:cubicBezTo>
                    <a:cubicBezTo>
                      <a:pt x="17" y="36"/>
                      <a:pt x="17" y="36"/>
                      <a:pt x="17" y="36"/>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6" y="37"/>
                      <a:pt x="16" y="37"/>
                      <a:pt x="16" y="37"/>
                    </a:cubicBezTo>
                    <a:cubicBezTo>
                      <a:pt x="16" y="37"/>
                      <a:pt x="16" y="37"/>
                      <a:pt x="16" y="37"/>
                    </a:cubicBezTo>
                    <a:cubicBezTo>
                      <a:pt x="16" y="37"/>
                      <a:pt x="16" y="37"/>
                      <a:pt x="16" y="37"/>
                    </a:cubicBezTo>
                    <a:cubicBezTo>
                      <a:pt x="16" y="37"/>
                      <a:pt x="16" y="37"/>
                      <a:pt x="16" y="37"/>
                    </a:cubicBezTo>
                    <a:cubicBezTo>
                      <a:pt x="16" y="37"/>
                      <a:pt x="16" y="37"/>
                      <a:pt x="16" y="37"/>
                    </a:cubicBezTo>
                    <a:cubicBezTo>
                      <a:pt x="16" y="37"/>
                      <a:pt x="16" y="37"/>
                      <a:pt x="16" y="37"/>
                    </a:cubicBezTo>
                    <a:cubicBezTo>
                      <a:pt x="16" y="37"/>
                      <a:pt x="16" y="37"/>
                      <a:pt x="16" y="37"/>
                    </a:cubicBezTo>
                    <a:cubicBezTo>
                      <a:pt x="16" y="37"/>
                      <a:pt x="16" y="37"/>
                      <a:pt x="16" y="37"/>
                    </a:cubicBezTo>
                    <a:cubicBezTo>
                      <a:pt x="16" y="37"/>
                      <a:pt x="16" y="37"/>
                      <a:pt x="16" y="37"/>
                    </a:cubicBezTo>
                    <a:cubicBezTo>
                      <a:pt x="16" y="37"/>
                      <a:pt x="16" y="36"/>
                      <a:pt x="16" y="36"/>
                    </a:cubicBezTo>
                    <a:cubicBezTo>
                      <a:pt x="16" y="36"/>
                      <a:pt x="16" y="36"/>
                      <a:pt x="16" y="36"/>
                    </a:cubicBezTo>
                    <a:cubicBezTo>
                      <a:pt x="16" y="36"/>
                      <a:pt x="16" y="36"/>
                      <a:pt x="16" y="36"/>
                    </a:cubicBezTo>
                    <a:cubicBezTo>
                      <a:pt x="16" y="36"/>
                      <a:pt x="16" y="36"/>
                      <a:pt x="16" y="36"/>
                    </a:cubicBezTo>
                    <a:cubicBezTo>
                      <a:pt x="16" y="36"/>
                      <a:pt x="16" y="36"/>
                      <a:pt x="16" y="36"/>
                    </a:cubicBezTo>
                    <a:cubicBezTo>
                      <a:pt x="16" y="36"/>
                      <a:pt x="15" y="36"/>
                      <a:pt x="15" y="36"/>
                    </a:cubicBezTo>
                    <a:cubicBezTo>
                      <a:pt x="15" y="36"/>
                      <a:pt x="15" y="36"/>
                      <a:pt x="15" y="36"/>
                    </a:cubicBezTo>
                    <a:cubicBezTo>
                      <a:pt x="15" y="35"/>
                      <a:pt x="15" y="35"/>
                      <a:pt x="15" y="35"/>
                    </a:cubicBezTo>
                    <a:cubicBezTo>
                      <a:pt x="15" y="35"/>
                      <a:pt x="15" y="35"/>
                      <a:pt x="15" y="35"/>
                    </a:cubicBezTo>
                    <a:cubicBezTo>
                      <a:pt x="15" y="35"/>
                      <a:pt x="15" y="35"/>
                      <a:pt x="15" y="35"/>
                    </a:cubicBezTo>
                    <a:cubicBezTo>
                      <a:pt x="15" y="35"/>
                      <a:pt x="15" y="35"/>
                      <a:pt x="15" y="35"/>
                    </a:cubicBezTo>
                    <a:cubicBezTo>
                      <a:pt x="15" y="35"/>
                      <a:pt x="15" y="35"/>
                      <a:pt x="15" y="35"/>
                    </a:cubicBezTo>
                    <a:cubicBezTo>
                      <a:pt x="15" y="35"/>
                      <a:pt x="15" y="35"/>
                      <a:pt x="15" y="35"/>
                    </a:cubicBezTo>
                    <a:cubicBezTo>
                      <a:pt x="15" y="35"/>
                      <a:pt x="15" y="35"/>
                      <a:pt x="15" y="35"/>
                    </a:cubicBezTo>
                    <a:cubicBezTo>
                      <a:pt x="15" y="35"/>
                      <a:pt x="15" y="35"/>
                      <a:pt x="15" y="35"/>
                    </a:cubicBezTo>
                    <a:cubicBezTo>
                      <a:pt x="15" y="34"/>
                      <a:pt x="15" y="34"/>
                      <a:pt x="15" y="34"/>
                    </a:cubicBezTo>
                    <a:cubicBezTo>
                      <a:pt x="16" y="34"/>
                      <a:pt x="16" y="34"/>
                      <a:pt x="16" y="34"/>
                    </a:cubicBezTo>
                    <a:cubicBezTo>
                      <a:pt x="16" y="34"/>
                      <a:pt x="16" y="34"/>
                      <a:pt x="16" y="34"/>
                    </a:cubicBezTo>
                    <a:cubicBezTo>
                      <a:pt x="16" y="34"/>
                      <a:pt x="16" y="34"/>
                      <a:pt x="16" y="34"/>
                    </a:cubicBezTo>
                    <a:cubicBezTo>
                      <a:pt x="16"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5"/>
                      <a:pt x="15" y="35"/>
                      <a:pt x="15" y="35"/>
                    </a:cubicBezTo>
                    <a:cubicBezTo>
                      <a:pt x="15" y="35"/>
                      <a:pt x="15" y="35"/>
                      <a:pt x="15" y="35"/>
                    </a:cubicBezTo>
                    <a:cubicBezTo>
                      <a:pt x="15" y="35"/>
                      <a:pt x="15" y="35"/>
                      <a:pt x="15" y="35"/>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5" y="34"/>
                      <a:pt x="15" y="34"/>
                      <a:pt x="15" y="34"/>
                    </a:cubicBezTo>
                    <a:cubicBezTo>
                      <a:pt x="16" y="33"/>
                      <a:pt x="16" y="33"/>
                      <a:pt x="16" y="33"/>
                    </a:cubicBezTo>
                    <a:cubicBezTo>
                      <a:pt x="16" y="33"/>
                      <a:pt x="16" y="33"/>
                      <a:pt x="16" y="33"/>
                    </a:cubicBezTo>
                    <a:cubicBezTo>
                      <a:pt x="16" y="33"/>
                      <a:pt x="16" y="33"/>
                      <a:pt x="16" y="33"/>
                    </a:cubicBezTo>
                    <a:cubicBezTo>
                      <a:pt x="16" y="33"/>
                      <a:pt x="16" y="33"/>
                      <a:pt x="16" y="33"/>
                    </a:cubicBezTo>
                    <a:cubicBezTo>
                      <a:pt x="16" y="33"/>
                      <a:pt x="15" y="32"/>
                      <a:pt x="15" y="32"/>
                    </a:cubicBezTo>
                    <a:cubicBezTo>
                      <a:pt x="15" y="32"/>
                      <a:pt x="15" y="32"/>
                      <a:pt x="15" y="32"/>
                    </a:cubicBezTo>
                    <a:cubicBezTo>
                      <a:pt x="15" y="32"/>
                      <a:pt x="15" y="32"/>
                      <a:pt x="15" y="32"/>
                    </a:cubicBezTo>
                    <a:cubicBezTo>
                      <a:pt x="14" y="34"/>
                      <a:pt x="14" y="34"/>
                      <a:pt x="13" y="36"/>
                    </a:cubicBezTo>
                    <a:cubicBezTo>
                      <a:pt x="13" y="36"/>
                      <a:pt x="13" y="36"/>
                      <a:pt x="13" y="36"/>
                    </a:cubicBezTo>
                    <a:cubicBezTo>
                      <a:pt x="13" y="36"/>
                      <a:pt x="13" y="36"/>
                      <a:pt x="13" y="36"/>
                    </a:cubicBezTo>
                    <a:cubicBezTo>
                      <a:pt x="13" y="36"/>
                      <a:pt x="13" y="36"/>
                      <a:pt x="13" y="36"/>
                    </a:cubicBezTo>
                    <a:cubicBezTo>
                      <a:pt x="13" y="36"/>
                      <a:pt x="13" y="36"/>
                      <a:pt x="13" y="36"/>
                    </a:cubicBezTo>
                    <a:cubicBezTo>
                      <a:pt x="13" y="36"/>
                      <a:pt x="13" y="35"/>
                      <a:pt x="13" y="35"/>
                    </a:cubicBezTo>
                    <a:cubicBezTo>
                      <a:pt x="13" y="35"/>
                      <a:pt x="13" y="35"/>
                      <a:pt x="13" y="35"/>
                    </a:cubicBezTo>
                    <a:cubicBezTo>
                      <a:pt x="13" y="35"/>
                      <a:pt x="13" y="35"/>
                      <a:pt x="13" y="35"/>
                    </a:cubicBezTo>
                    <a:cubicBezTo>
                      <a:pt x="13" y="35"/>
                      <a:pt x="13" y="35"/>
                      <a:pt x="13" y="35"/>
                    </a:cubicBezTo>
                    <a:cubicBezTo>
                      <a:pt x="13" y="34"/>
                      <a:pt x="13" y="34"/>
                      <a:pt x="13" y="34"/>
                    </a:cubicBezTo>
                    <a:cubicBezTo>
                      <a:pt x="13" y="34"/>
                      <a:pt x="14" y="33"/>
                      <a:pt x="14" y="33"/>
                    </a:cubicBezTo>
                    <a:cubicBezTo>
                      <a:pt x="14" y="33"/>
                      <a:pt x="14" y="33"/>
                      <a:pt x="14" y="33"/>
                    </a:cubicBezTo>
                    <a:cubicBezTo>
                      <a:pt x="14" y="33"/>
                      <a:pt x="14" y="33"/>
                      <a:pt x="14" y="33"/>
                    </a:cubicBezTo>
                    <a:cubicBezTo>
                      <a:pt x="14" y="33"/>
                      <a:pt x="14" y="33"/>
                      <a:pt x="14" y="33"/>
                    </a:cubicBezTo>
                    <a:cubicBezTo>
                      <a:pt x="14" y="33"/>
                      <a:pt x="14" y="33"/>
                      <a:pt x="14" y="33"/>
                    </a:cubicBezTo>
                    <a:cubicBezTo>
                      <a:pt x="14" y="33"/>
                      <a:pt x="14" y="33"/>
                      <a:pt x="14" y="33"/>
                    </a:cubicBezTo>
                    <a:cubicBezTo>
                      <a:pt x="14" y="33"/>
                      <a:pt x="14" y="33"/>
                      <a:pt x="14" y="33"/>
                    </a:cubicBezTo>
                    <a:cubicBezTo>
                      <a:pt x="14" y="33"/>
                      <a:pt x="14" y="33"/>
                      <a:pt x="14" y="33"/>
                    </a:cubicBezTo>
                    <a:cubicBezTo>
                      <a:pt x="14" y="33"/>
                      <a:pt x="14" y="33"/>
                      <a:pt x="14" y="33"/>
                    </a:cubicBezTo>
                    <a:cubicBezTo>
                      <a:pt x="14" y="33"/>
                      <a:pt x="14" y="33"/>
                      <a:pt x="14" y="33"/>
                    </a:cubicBezTo>
                    <a:cubicBezTo>
                      <a:pt x="14" y="33"/>
                      <a:pt x="14" y="33"/>
                      <a:pt x="14" y="33"/>
                    </a:cubicBezTo>
                    <a:cubicBezTo>
                      <a:pt x="14" y="32"/>
                      <a:pt x="14" y="32"/>
                      <a:pt x="14" y="32"/>
                    </a:cubicBezTo>
                    <a:cubicBezTo>
                      <a:pt x="14" y="32"/>
                      <a:pt x="14" y="32"/>
                      <a:pt x="14" y="32"/>
                    </a:cubicBezTo>
                    <a:cubicBezTo>
                      <a:pt x="14" y="32"/>
                      <a:pt x="14" y="32"/>
                      <a:pt x="14" y="32"/>
                    </a:cubicBezTo>
                    <a:cubicBezTo>
                      <a:pt x="14" y="32"/>
                      <a:pt x="14" y="32"/>
                      <a:pt x="14" y="32"/>
                    </a:cubicBezTo>
                    <a:cubicBezTo>
                      <a:pt x="14" y="32"/>
                      <a:pt x="14" y="32"/>
                      <a:pt x="14" y="32"/>
                    </a:cubicBezTo>
                    <a:cubicBezTo>
                      <a:pt x="14" y="31"/>
                      <a:pt x="14" y="31"/>
                      <a:pt x="14" y="31"/>
                    </a:cubicBezTo>
                    <a:cubicBezTo>
                      <a:pt x="15" y="31"/>
                      <a:pt x="16" y="30"/>
                      <a:pt x="16" y="30"/>
                    </a:cubicBezTo>
                    <a:cubicBezTo>
                      <a:pt x="17" y="30"/>
                      <a:pt x="17" y="30"/>
                      <a:pt x="17" y="31"/>
                    </a:cubicBezTo>
                    <a:cubicBezTo>
                      <a:pt x="17" y="31"/>
                      <a:pt x="17" y="31"/>
                      <a:pt x="17" y="31"/>
                    </a:cubicBezTo>
                    <a:cubicBezTo>
                      <a:pt x="17" y="30"/>
                      <a:pt x="17" y="30"/>
                      <a:pt x="17" y="30"/>
                    </a:cubicBezTo>
                    <a:cubicBezTo>
                      <a:pt x="17" y="30"/>
                      <a:pt x="17" y="30"/>
                      <a:pt x="17" y="30"/>
                    </a:cubicBezTo>
                    <a:cubicBezTo>
                      <a:pt x="17" y="30"/>
                      <a:pt x="17" y="30"/>
                      <a:pt x="17" y="30"/>
                    </a:cubicBezTo>
                    <a:cubicBezTo>
                      <a:pt x="17" y="30"/>
                      <a:pt x="17" y="30"/>
                      <a:pt x="17" y="30"/>
                    </a:cubicBezTo>
                    <a:cubicBezTo>
                      <a:pt x="17" y="30"/>
                      <a:pt x="17" y="30"/>
                      <a:pt x="17" y="30"/>
                    </a:cubicBezTo>
                    <a:cubicBezTo>
                      <a:pt x="17" y="30"/>
                      <a:pt x="17" y="30"/>
                      <a:pt x="17" y="30"/>
                    </a:cubicBezTo>
                    <a:cubicBezTo>
                      <a:pt x="17" y="30"/>
                      <a:pt x="17" y="30"/>
                      <a:pt x="17" y="30"/>
                    </a:cubicBezTo>
                    <a:cubicBezTo>
                      <a:pt x="17" y="30"/>
                      <a:pt x="17" y="30"/>
                      <a:pt x="17" y="30"/>
                    </a:cubicBezTo>
                    <a:cubicBezTo>
                      <a:pt x="17" y="30"/>
                      <a:pt x="18" y="30"/>
                      <a:pt x="18" y="30"/>
                    </a:cubicBezTo>
                    <a:cubicBezTo>
                      <a:pt x="18" y="30"/>
                      <a:pt x="18" y="30"/>
                      <a:pt x="18" y="30"/>
                    </a:cubicBezTo>
                    <a:cubicBezTo>
                      <a:pt x="18" y="29"/>
                      <a:pt x="18" y="29"/>
                      <a:pt x="18" y="29"/>
                    </a:cubicBezTo>
                    <a:cubicBezTo>
                      <a:pt x="18" y="29"/>
                      <a:pt x="18" y="29"/>
                      <a:pt x="18" y="29"/>
                    </a:cubicBezTo>
                    <a:cubicBezTo>
                      <a:pt x="18" y="29"/>
                      <a:pt x="18" y="29"/>
                      <a:pt x="18" y="29"/>
                    </a:cubicBezTo>
                    <a:cubicBezTo>
                      <a:pt x="17" y="25"/>
                      <a:pt x="16" y="21"/>
                      <a:pt x="16" y="16"/>
                    </a:cubicBezTo>
                    <a:cubicBezTo>
                      <a:pt x="16" y="16"/>
                      <a:pt x="16" y="16"/>
                      <a:pt x="16" y="16"/>
                    </a:cubicBezTo>
                    <a:cubicBezTo>
                      <a:pt x="16" y="17"/>
                      <a:pt x="16" y="17"/>
                      <a:pt x="16" y="17"/>
                    </a:cubicBezTo>
                    <a:cubicBezTo>
                      <a:pt x="16" y="18"/>
                      <a:pt x="16" y="18"/>
                      <a:pt x="16" y="18"/>
                    </a:cubicBezTo>
                    <a:cubicBezTo>
                      <a:pt x="16" y="18"/>
                      <a:pt x="16" y="18"/>
                      <a:pt x="16" y="18"/>
                    </a:cubicBezTo>
                    <a:cubicBezTo>
                      <a:pt x="15" y="19"/>
                      <a:pt x="15" y="19"/>
                      <a:pt x="15" y="19"/>
                    </a:cubicBezTo>
                    <a:cubicBezTo>
                      <a:pt x="15" y="18"/>
                      <a:pt x="15" y="18"/>
                      <a:pt x="15" y="18"/>
                    </a:cubicBezTo>
                    <a:cubicBezTo>
                      <a:pt x="15" y="18"/>
                      <a:pt x="15" y="18"/>
                      <a:pt x="15" y="18"/>
                    </a:cubicBezTo>
                    <a:cubicBezTo>
                      <a:pt x="15" y="19"/>
                      <a:pt x="15" y="19"/>
                      <a:pt x="15" y="19"/>
                    </a:cubicBezTo>
                    <a:cubicBezTo>
                      <a:pt x="15" y="19"/>
                      <a:pt x="15" y="19"/>
                      <a:pt x="15" y="19"/>
                    </a:cubicBezTo>
                    <a:cubicBezTo>
                      <a:pt x="15" y="19"/>
                      <a:pt x="15" y="19"/>
                      <a:pt x="15" y="19"/>
                    </a:cubicBezTo>
                    <a:cubicBezTo>
                      <a:pt x="15" y="19"/>
                      <a:pt x="15" y="19"/>
                      <a:pt x="15" y="20"/>
                    </a:cubicBezTo>
                    <a:cubicBezTo>
                      <a:pt x="15" y="19"/>
                      <a:pt x="15" y="19"/>
                      <a:pt x="15" y="19"/>
                    </a:cubicBezTo>
                    <a:cubicBezTo>
                      <a:pt x="15" y="19"/>
                      <a:pt x="15" y="19"/>
                      <a:pt x="15" y="19"/>
                    </a:cubicBezTo>
                    <a:cubicBezTo>
                      <a:pt x="15" y="19"/>
                      <a:pt x="15" y="19"/>
                      <a:pt x="15" y="19"/>
                    </a:cubicBezTo>
                    <a:cubicBezTo>
                      <a:pt x="15" y="19"/>
                      <a:pt x="15" y="19"/>
                      <a:pt x="15" y="19"/>
                    </a:cubicBezTo>
                    <a:cubicBezTo>
                      <a:pt x="15" y="19"/>
                      <a:pt x="15" y="19"/>
                      <a:pt x="15" y="19"/>
                    </a:cubicBezTo>
                    <a:cubicBezTo>
                      <a:pt x="15" y="19"/>
                      <a:pt x="15" y="19"/>
                      <a:pt x="15" y="19"/>
                    </a:cubicBezTo>
                    <a:cubicBezTo>
                      <a:pt x="15" y="19"/>
                      <a:pt x="15" y="19"/>
                      <a:pt x="15" y="19"/>
                    </a:cubicBezTo>
                    <a:cubicBezTo>
                      <a:pt x="15" y="19"/>
                      <a:pt x="15" y="19"/>
                      <a:pt x="15" y="19"/>
                    </a:cubicBezTo>
                    <a:cubicBezTo>
                      <a:pt x="14" y="19"/>
                      <a:pt x="14" y="19"/>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8"/>
                      <a:pt x="14" y="18"/>
                    </a:cubicBezTo>
                    <a:cubicBezTo>
                      <a:pt x="14" y="18"/>
                      <a:pt x="14" y="18"/>
                      <a:pt x="14" y="18"/>
                    </a:cubicBezTo>
                    <a:cubicBezTo>
                      <a:pt x="14" y="18"/>
                      <a:pt x="14" y="18"/>
                      <a:pt x="14" y="18"/>
                    </a:cubicBezTo>
                    <a:cubicBezTo>
                      <a:pt x="14" y="18"/>
                      <a:pt x="14" y="18"/>
                      <a:pt x="14" y="17"/>
                    </a:cubicBezTo>
                    <a:cubicBezTo>
                      <a:pt x="14" y="17"/>
                      <a:pt x="14" y="17"/>
                      <a:pt x="14" y="17"/>
                    </a:cubicBezTo>
                    <a:cubicBezTo>
                      <a:pt x="14" y="17"/>
                      <a:pt x="14" y="17"/>
                      <a:pt x="14" y="17"/>
                    </a:cubicBezTo>
                    <a:cubicBezTo>
                      <a:pt x="14" y="17"/>
                      <a:pt x="14" y="17"/>
                      <a:pt x="14" y="17"/>
                    </a:cubicBezTo>
                    <a:cubicBezTo>
                      <a:pt x="14" y="17"/>
                      <a:pt x="14" y="17"/>
                      <a:pt x="14" y="17"/>
                    </a:cubicBezTo>
                    <a:cubicBezTo>
                      <a:pt x="14" y="17"/>
                      <a:pt x="14" y="17"/>
                      <a:pt x="14" y="17"/>
                    </a:cubicBezTo>
                    <a:cubicBezTo>
                      <a:pt x="15" y="17"/>
                      <a:pt x="15" y="17"/>
                      <a:pt x="15" y="17"/>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4" y="16"/>
                    </a:cubicBezTo>
                    <a:cubicBezTo>
                      <a:pt x="14" y="16"/>
                      <a:pt x="14" y="16"/>
                      <a:pt x="14" y="16"/>
                    </a:cubicBezTo>
                    <a:cubicBezTo>
                      <a:pt x="14" y="16"/>
                      <a:pt x="14" y="16"/>
                      <a:pt x="14" y="16"/>
                    </a:cubicBezTo>
                    <a:cubicBezTo>
                      <a:pt x="14" y="16"/>
                      <a:pt x="14" y="16"/>
                      <a:pt x="14" y="16"/>
                    </a:cubicBezTo>
                    <a:cubicBezTo>
                      <a:pt x="14" y="16"/>
                      <a:pt x="14" y="16"/>
                      <a:pt x="14" y="16"/>
                    </a:cubicBezTo>
                    <a:cubicBezTo>
                      <a:pt x="14" y="16"/>
                      <a:pt x="14" y="16"/>
                      <a:pt x="14" y="16"/>
                    </a:cubicBezTo>
                    <a:cubicBezTo>
                      <a:pt x="14" y="16"/>
                      <a:pt x="14" y="16"/>
                      <a:pt x="14" y="16"/>
                    </a:cubicBezTo>
                    <a:cubicBezTo>
                      <a:pt x="14" y="16"/>
                      <a:pt x="14" y="16"/>
                      <a:pt x="14" y="16"/>
                    </a:cubicBezTo>
                    <a:cubicBezTo>
                      <a:pt x="14" y="16"/>
                      <a:pt x="14" y="16"/>
                      <a:pt x="14" y="16"/>
                    </a:cubicBezTo>
                    <a:cubicBezTo>
                      <a:pt x="14" y="16"/>
                      <a:pt x="14" y="16"/>
                      <a:pt x="14" y="16"/>
                    </a:cubicBezTo>
                    <a:cubicBezTo>
                      <a:pt x="14" y="16"/>
                      <a:pt x="14" y="16"/>
                      <a:pt x="14" y="16"/>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4"/>
                      <a:pt x="14" y="14"/>
                      <a:pt x="14" y="14"/>
                    </a:cubicBezTo>
                    <a:cubicBezTo>
                      <a:pt x="14" y="14"/>
                      <a:pt x="14" y="14"/>
                      <a:pt x="14" y="14"/>
                    </a:cubicBezTo>
                    <a:cubicBezTo>
                      <a:pt x="14" y="14"/>
                      <a:pt x="14" y="14"/>
                      <a:pt x="14" y="14"/>
                    </a:cubicBezTo>
                    <a:cubicBezTo>
                      <a:pt x="14" y="14"/>
                      <a:pt x="14" y="14"/>
                      <a:pt x="14" y="14"/>
                    </a:cubicBezTo>
                    <a:cubicBezTo>
                      <a:pt x="13" y="14"/>
                      <a:pt x="13" y="14"/>
                      <a:pt x="13" y="14"/>
                    </a:cubicBezTo>
                    <a:cubicBezTo>
                      <a:pt x="13" y="15"/>
                      <a:pt x="13" y="15"/>
                      <a:pt x="13" y="15"/>
                    </a:cubicBezTo>
                    <a:cubicBezTo>
                      <a:pt x="13" y="15"/>
                      <a:pt x="13" y="15"/>
                      <a:pt x="13" y="15"/>
                    </a:cubicBezTo>
                    <a:cubicBezTo>
                      <a:pt x="13" y="15"/>
                      <a:pt x="13" y="15"/>
                      <a:pt x="13" y="15"/>
                    </a:cubicBezTo>
                    <a:cubicBezTo>
                      <a:pt x="13" y="15"/>
                      <a:pt x="13" y="15"/>
                      <a:pt x="13" y="15"/>
                    </a:cubicBezTo>
                    <a:cubicBezTo>
                      <a:pt x="13" y="15"/>
                      <a:pt x="13" y="15"/>
                      <a:pt x="13" y="15"/>
                    </a:cubicBezTo>
                    <a:cubicBezTo>
                      <a:pt x="13" y="15"/>
                      <a:pt x="13" y="15"/>
                      <a:pt x="13" y="15"/>
                    </a:cubicBezTo>
                    <a:cubicBezTo>
                      <a:pt x="13" y="15"/>
                      <a:pt x="13" y="15"/>
                      <a:pt x="13" y="15"/>
                    </a:cubicBezTo>
                    <a:cubicBezTo>
                      <a:pt x="13" y="15"/>
                      <a:pt x="13" y="15"/>
                      <a:pt x="13" y="15"/>
                    </a:cubicBezTo>
                    <a:cubicBezTo>
                      <a:pt x="13" y="15"/>
                      <a:pt x="12" y="15"/>
                      <a:pt x="12" y="15"/>
                    </a:cubicBezTo>
                    <a:cubicBezTo>
                      <a:pt x="12" y="15"/>
                      <a:pt x="12" y="15"/>
                      <a:pt x="12" y="15"/>
                    </a:cubicBezTo>
                    <a:cubicBezTo>
                      <a:pt x="12" y="15"/>
                      <a:pt x="12" y="15"/>
                      <a:pt x="12" y="15"/>
                    </a:cubicBezTo>
                    <a:cubicBezTo>
                      <a:pt x="12" y="16"/>
                      <a:pt x="12" y="16"/>
                      <a:pt x="12" y="16"/>
                    </a:cubicBezTo>
                    <a:cubicBezTo>
                      <a:pt x="12" y="16"/>
                      <a:pt x="12" y="16"/>
                      <a:pt x="12" y="16"/>
                    </a:cubicBezTo>
                    <a:cubicBezTo>
                      <a:pt x="12" y="16"/>
                      <a:pt x="12" y="16"/>
                      <a:pt x="12" y="16"/>
                    </a:cubicBezTo>
                    <a:cubicBezTo>
                      <a:pt x="12" y="16"/>
                      <a:pt x="12" y="17"/>
                      <a:pt x="12" y="17"/>
                    </a:cubicBezTo>
                    <a:cubicBezTo>
                      <a:pt x="12" y="17"/>
                      <a:pt x="12" y="17"/>
                      <a:pt x="12" y="17"/>
                    </a:cubicBezTo>
                    <a:cubicBezTo>
                      <a:pt x="12" y="17"/>
                      <a:pt x="12" y="17"/>
                      <a:pt x="12" y="17"/>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1" y="19"/>
                    </a:cubicBezTo>
                    <a:cubicBezTo>
                      <a:pt x="11" y="19"/>
                      <a:pt x="11" y="19"/>
                      <a:pt x="11" y="19"/>
                    </a:cubicBezTo>
                    <a:cubicBezTo>
                      <a:pt x="11" y="20"/>
                      <a:pt x="11" y="20"/>
                      <a:pt x="11" y="20"/>
                    </a:cubicBezTo>
                    <a:cubicBezTo>
                      <a:pt x="11" y="20"/>
                      <a:pt x="11" y="20"/>
                      <a:pt x="11" y="21"/>
                    </a:cubicBezTo>
                    <a:cubicBezTo>
                      <a:pt x="12" y="23"/>
                      <a:pt x="11" y="24"/>
                      <a:pt x="11" y="25"/>
                    </a:cubicBezTo>
                    <a:cubicBezTo>
                      <a:pt x="11" y="25"/>
                      <a:pt x="10" y="25"/>
                      <a:pt x="10" y="25"/>
                    </a:cubicBezTo>
                    <a:cubicBezTo>
                      <a:pt x="10" y="26"/>
                      <a:pt x="10" y="26"/>
                      <a:pt x="10" y="26"/>
                    </a:cubicBezTo>
                    <a:cubicBezTo>
                      <a:pt x="10" y="26"/>
                      <a:pt x="10" y="26"/>
                      <a:pt x="10" y="26"/>
                    </a:cubicBezTo>
                    <a:cubicBezTo>
                      <a:pt x="10" y="26"/>
                      <a:pt x="10" y="27"/>
                      <a:pt x="10" y="27"/>
                    </a:cubicBezTo>
                    <a:cubicBezTo>
                      <a:pt x="10" y="27"/>
                      <a:pt x="10" y="27"/>
                      <a:pt x="10" y="27"/>
                    </a:cubicBezTo>
                    <a:cubicBezTo>
                      <a:pt x="10" y="27"/>
                      <a:pt x="10" y="27"/>
                      <a:pt x="10" y="27"/>
                    </a:cubicBezTo>
                    <a:cubicBezTo>
                      <a:pt x="10" y="27"/>
                      <a:pt x="10" y="27"/>
                      <a:pt x="10" y="27"/>
                    </a:cubicBezTo>
                    <a:cubicBezTo>
                      <a:pt x="10" y="28"/>
                      <a:pt x="10" y="28"/>
                      <a:pt x="10" y="28"/>
                    </a:cubicBezTo>
                    <a:cubicBezTo>
                      <a:pt x="10" y="28"/>
                      <a:pt x="10" y="28"/>
                      <a:pt x="10" y="28"/>
                    </a:cubicBezTo>
                    <a:cubicBezTo>
                      <a:pt x="10" y="28"/>
                      <a:pt x="10" y="28"/>
                      <a:pt x="10" y="28"/>
                    </a:cubicBezTo>
                    <a:cubicBezTo>
                      <a:pt x="10" y="28"/>
                      <a:pt x="10" y="28"/>
                      <a:pt x="10" y="29"/>
                    </a:cubicBezTo>
                    <a:cubicBezTo>
                      <a:pt x="10" y="29"/>
                      <a:pt x="10" y="29"/>
                      <a:pt x="10" y="29"/>
                    </a:cubicBezTo>
                    <a:cubicBezTo>
                      <a:pt x="10" y="29"/>
                      <a:pt x="10" y="29"/>
                      <a:pt x="10" y="29"/>
                    </a:cubicBezTo>
                    <a:cubicBezTo>
                      <a:pt x="10" y="29"/>
                      <a:pt x="10" y="29"/>
                      <a:pt x="10" y="29"/>
                    </a:cubicBezTo>
                    <a:cubicBezTo>
                      <a:pt x="10" y="30"/>
                      <a:pt x="10" y="30"/>
                      <a:pt x="10" y="30"/>
                    </a:cubicBezTo>
                    <a:cubicBezTo>
                      <a:pt x="10" y="30"/>
                      <a:pt x="10" y="30"/>
                      <a:pt x="10" y="31"/>
                    </a:cubicBezTo>
                    <a:cubicBezTo>
                      <a:pt x="10" y="31"/>
                      <a:pt x="10" y="31"/>
                      <a:pt x="10" y="31"/>
                    </a:cubicBezTo>
                    <a:cubicBezTo>
                      <a:pt x="10" y="31"/>
                      <a:pt x="10" y="31"/>
                      <a:pt x="10" y="31"/>
                    </a:cubicBezTo>
                    <a:cubicBezTo>
                      <a:pt x="10" y="31"/>
                      <a:pt x="10" y="30"/>
                      <a:pt x="10" y="30"/>
                    </a:cubicBezTo>
                    <a:cubicBezTo>
                      <a:pt x="10" y="30"/>
                      <a:pt x="10" y="30"/>
                      <a:pt x="10" y="30"/>
                    </a:cubicBezTo>
                    <a:cubicBezTo>
                      <a:pt x="10" y="30"/>
                      <a:pt x="10" y="30"/>
                      <a:pt x="10" y="30"/>
                    </a:cubicBezTo>
                    <a:cubicBezTo>
                      <a:pt x="10" y="31"/>
                      <a:pt x="10" y="31"/>
                      <a:pt x="10" y="31"/>
                    </a:cubicBezTo>
                    <a:cubicBezTo>
                      <a:pt x="9" y="31"/>
                      <a:pt x="9" y="31"/>
                      <a:pt x="9" y="31"/>
                    </a:cubicBezTo>
                    <a:cubicBezTo>
                      <a:pt x="9" y="31"/>
                      <a:pt x="9" y="31"/>
                      <a:pt x="9" y="31"/>
                    </a:cubicBezTo>
                    <a:cubicBezTo>
                      <a:pt x="9" y="31"/>
                      <a:pt x="9" y="31"/>
                      <a:pt x="9" y="31"/>
                    </a:cubicBezTo>
                    <a:cubicBezTo>
                      <a:pt x="9" y="31"/>
                      <a:pt x="9" y="31"/>
                      <a:pt x="9" y="31"/>
                    </a:cubicBezTo>
                    <a:cubicBezTo>
                      <a:pt x="9" y="31"/>
                      <a:pt x="9" y="31"/>
                      <a:pt x="9" y="31"/>
                    </a:cubicBezTo>
                    <a:cubicBezTo>
                      <a:pt x="9" y="31"/>
                      <a:pt x="9" y="31"/>
                      <a:pt x="9" y="31"/>
                    </a:cubicBezTo>
                    <a:cubicBezTo>
                      <a:pt x="9" y="30"/>
                      <a:pt x="9" y="30"/>
                      <a:pt x="9" y="30"/>
                    </a:cubicBezTo>
                    <a:cubicBezTo>
                      <a:pt x="9" y="30"/>
                      <a:pt x="9" y="30"/>
                      <a:pt x="9" y="30"/>
                    </a:cubicBezTo>
                    <a:cubicBezTo>
                      <a:pt x="9" y="30"/>
                      <a:pt x="9" y="30"/>
                      <a:pt x="9" y="30"/>
                    </a:cubicBezTo>
                    <a:cubicBezTo>
                      <a:pt x="9" y="30"/>
                      <a:pt x="9" y="30"/>
                      <a:pt x="9" y="30"/>
                    </a:cubicBezTo>
                    <a:cubicBezTo>
                      <a:pt x="9" y="30"/>
                      <a:pt x="9" y="30"/>
                      <a:pt x="9" y="30"/>
                    </a:cubicBezTo>
                    <a:cubicBezTo>
                      <a:pt x="9" y="30"/>
                      <a:pt x="9" y="30"/>
                      <a:pt x="9" y="30"/>
                    </a:cubicBezTo>
                    <a:cubicBezTo>
                      <a:pt x="9" y="30"/>
                      <a:pt x="9" y="30"/>
                      <a:pt x="9" y="30"/>
                    </a:cubicBezTo>
                    <a:cubicBezTo>
                      <a:pt x="9" y="29"/>
                      <a:pt x="9" y="29"/>
                      <a:pt x="9" y="29"/>
                    </a:cubicBezTo>
                    <a:cubicBezTo>
                      <a:pt x="9" y="29"/>
                      <a:pt x="9" y="29"/>
                      <a:pt x="9" y="29"/>
                    </a:cubicBezTo>
                    <a:cubicBezTo>
                      <a:pt x="9" y="29"/>
                      <a:pt x="9" y="29"/>
                      <a:pt x="9" y="29"/>
                    </a:cubicBezTo>
                    <a:cubicBezTo>
                      <a:pt x="9" y="29"/>
                      <a:pt x="9" y="29"/>
                      <a:pt x="9" y="29"/>
                    </a:cubicBezTo>
                    <a:cubicBezTo>
                      <a:pt x="9" y="29"/>
                      <a:pt x="9" y="29"/>
                      <a:pt x="9" y="29"/>
                    </a:cubicBezTo>
                    <a:cubicBezTo>
                      <a:pt x="9" y="29"/>
                      <a:pt x="9" y="29"/>
                      <a:pt x="9" y="29"/>
                    </a:cubicBezTo>
                    <a:cubicBezTo>
                      <a:pt x="9" y="28"/>
                      <a:pt x="9" y="28"/>
                      <a:pt x="9" y="28"/>
                    </a:cubicBezTo>
                    <a:cubicBezTo>
                      <a:pt x="9" y="28"/>
                      <a:pt x="9" y="28"/>
                      <a:pt x="9" y="28"/>
                    </a:cubicBezTo>
                    <a:cubicBezTo>
                      <a:pt x="9" y="28"/>
                      <a:pt x="9" y="28"/>
                      <a:pt x="9" y="28"/>
                    </a:cubicBezTo>
                    <a:cubicBezTo>
                      <a:pt x="9" y="28"/>
                      <a:pt x="9" y="28"/>
                      <a:pt x="9" y="28"/>
                    </a:cubicBezTo>
                    <a:cubicBezTo>
                      <a:pt x="9" y="28"/>
                      <a:pt x="9" y="28"/>
                      <a:pt x="9" y="28"/>
                    </a:cubicBezTo>
                    <a:cubicBezTo>
                      <a:pt x="9" y="28"/>
                      <a:pt x="9" y="28"/>
                      <a:pt x="9" y="28"/>
                    </a:cubicBezTo>
                    <a:cubicBezTo>
                      <a:pt x="9" y="27"/>
                      <a:pt x="9" y="27"/>
                      <a:pt x="9" y="27"/>
                    </a:cubicBezTo>
                    <a:cubicBezTo>
                      <a:pt x="9" y="27"/>
                      <a:pt x="9" y="27"/>
                      <a:pt x="9" y="27"/>
                    </a:cubicBezTo>
                    <a:cubicBezTo>
                      <a:pt x="9" y="27"/>
                      <a:pt x="9" y="27"/>
                      <a:pt x="9" y="27"/>
                    </a:cubicBezTo>
                    <a:cubicBezTo>
                      <a:pt x="9" y="26"/>
                      <a:pt x="9" y="26"/>
                      <a:pt x="9" y="26"/>
                    </a:cubicBezTo>
                    <a:cubicBezTo>
                      <a:pt x="9" y="26"/>
                      <a:pt x="9" y="26"/>
                      <a:pt x="9" y="26"/>
                    </a:cubicBezTo>
                    <a:cubicBezTo>
                      <a:pt x="9" y="26"/>
                      <a:pt x="9" y="26"/>
                      <a:pt x="9" y="26"/>
                    </a:cubicBezTo>
                    <a:cubicBezTo>
                      <a:pt x="9" y="25"/>
                      <a:pt x="9" y="25"/>
                      <a:pt x="9" y="25"/>
                    </a:cubicBezTo>
                    <a:cubicBezTo>
                      <a:pt x="9" y="25"/>
                      <a:pt x="9" y="25"/>
                      <a:pt x="9" y="25"/>
                    </a:cubicBezTo>
                    <a:cubicBezTo>
                      <a:pt x="9" y="25"/>
                      <a:pt x="9" y="25"/>
                      <a:pt x="9"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3"/>
                      <a:pt x="8" y="23"/>
                      <a:pt x="8" y="23"/>
                    </a:cubicBezTo>
                    <a:cubicBezTo>
                      <a:pt x="8" y="23"/>
                      <a:pt x="8" y="23"/>
                      <a:pt x="8" y="23"/>
                    </a:cubicBezTo>
                    <a:cubicBezTo>
                      <a:pt x="8" y="23"/>
                      <a:pt x="8" y="23"/>
                      <a:pt x="8" y="23"/>
                    </a:cubicBezTo>
                    <a:cubicBezTo>
                      <a:pt x="8" y="23"/>
                      <a:pt x="8" y="23"/>
                      <a:pt x="8" y="23"/>
                    </a:cubicBezTo>
                    <a:cubicBezTo>
                      <a:pt x="8" y="23"/>
                      <a:pt x="8" y="23"/>
                      <a:pt x="8" y="23"/>
                    </a:cubicBezTo>
                    <a:cubicBezTo>
                      <a:pt x="8" y="23"/>
                      <a:pt x="8" y="23"/>
                      <a:pt x="8" y="23"/>
                    </a:cubicBezTo>
                    <a:cubicBezTo>
                      <a:pt x="7" y="23"/>
                      <a:pt x="7" y="23"/>
                      <a:pt x="7" y="23"/>
                    </a:cubicBezTo>
                    <a:cubicBezTo>
                      <a:pt x="7" y="23"/>
                      <a:pt x="7" y="23"/>
                      <a:pt x="7" y="23"/>
                    </a:cubicBezTo>
                    <a:cubicBezTo>
                      <a:pt x="7" y="23"/>
                      <a:pt x="7" y="23"/>
                      <a:pt x="7" y="23"/>
                    </a:cubicBezTo>
                    <a:cubicBezTo>
                      <a:pt x="7" y="23"/>
                      <a:pt x="7" y="23"/>
                      <a:pt x="7" y="23"/>
                    </a:cubicBezTo>
                    <a:cubicBezTo>
                      <a:pt x="7" y="23"/>
                      <a:pt x="7" y="23"/>
                      <a:pt x="7" y="23"/>
                    </a:cubicBezTo>
                    <a:cubicBezTo>
                      <a:pt x="7" y="23"/>
                      <a:pt x="7" y="23"/>
                      <a:pt x="7" y="23"/>
                    </a:cubicBezTo>
                    <a:cubicBezTo>
                      <a:pt x="7" y="23"/>
                      <a:pt x="7" y="23"/>
                      <a:pt x="7" y="23"/>
                    </a:cubicBezTo>
                    <a:cubicBezTo>
                      <a:pt x="7" y="23"/>
                      <a:pt x="7" y="23"/>
                      <a:pt x="7" y="23"/>
                    </a:cubicBezTo>
                    <a:cubicBezTo>
                      <a:pt x="7" y="23"/>
                      <a:pt x="7" y="23"/>
                      <a:pt x="7" y="23"/>
                    </a:cubicBezTo>
                    <a:cubicBezTo>
                      <a:pt x="7" y="23"/>
                      <a:pt x="7" y="23"/>
                      <a:pt x="7" y="23"/>
                    </a:cubicBezTo>
                    <a:cubicBezTo>
                      <a:pt x="7" y="23"/>
                      <a:pt x="7" y="23"/>
                      <a:pt x="7" y="23"/>
                    </a:cubicBezTo>
                    <a:cubicBezTo>
                      <a:pt x="7" y="22"/>
                      <a:pt x="7" y="22"/>
                      <a:pt x="7" y="22"/>
                    </a:cubicBezTo>
                    <a:cubicBezTo>
                      <a:pt x="7" y="22"/>
                      <a:pt x="7" y="22"/>
                      <a:pt x="7" y="22"/>
                    </a:cubicBezTo>
                    <a:cubicBezTo>
                      <a:pt x="7" y="22"/>
                      <a:pt x="7" y="22"/>
                      <a:pt x="7" y="22"/>
                    </a:cubicBezTo>
                    <a:cubicBezTo>
                      <a:pt x="7" y="22"/>
                      <a:pt x="7" y="22"/>
                      <a:pt x="7" y="22"/>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1"/>
                      <a:pt x="7" y="21"/>
                    </a:cubicBezTo>
                    <a:cubicBezTo>
                      <a:pt x="7" y="21"/>
                      <a:pt x="7" y="20"/>
                      <a:pt x="7" y="20"/>
                    </a:cubicBezTo>
                    <a:cubicBezTo>
                      <a:pt x="7" y="20"/>
                      <a:pt x="7" y="20"/>
                      <a:pt x="7" y="20"/>
                    </a:cubicBezTo>
                    <a:cubicBezTo>
                      <a:pt x="7" y="20"/>
                      <a:pt x="7" y="20"/>
                      <a:pt x="7" y="20"/>
                    </a:cubicBezTo>
                    <a:cubicBezTo>
                      <a:pt x="7" y="20"/>
                      <a:pt x="7" y="20"/>
                      <a:pt x="7" y="20"/>
                    </a:cubicBezTo>
                    <a:cubicBezTo>
                      <a:pt x="7" y="20"/>
                      <a:pt x="7" y="20"/>
                      <a:pt x="7" y="20"/>
                    </a:cubicBezTo>
                    <a:cubicBezTo>
                      <a:pt x="7" y="20"/>
                      <a:pt x="7" y="20"/>
                      <a:pt x="7" y="20"/>
                    </a:cubicBezTo>
                    <a:cubicBezTo>
                      <a:pt x="7" y="19"/>
                      <a:pt x="7" y="19"/>
                      <a:pt x="7" y="19"/>
                    </a:cubicBezTo>
                    <a:cubicBezTo>
                      <a:pt x="7" y="19"/>
                      <a:pt x="7" y="19"/>
                      <a:pt x="7" y="19"/>
                    </a:cubicBezTo>
                    <a:cubicBezTo>
                      <a:pt x="7" y="19"/>
                      <a:pt x="7" y="19"/>
                      <a:pt x="7" y="19"/>
                    </a:cubicBezTo>
                    <a:cubicBezTo>
                      <a:pt x="7" y="18"/>
                      <a:pt x="7" y="18"/>
                      <a:pt x="7" y="18"/>
                    </a:cubicBezTo>
                    <a:cubicBezTo>
                      <a:pt x="7" y="18"/>
                      <a:pt x="7" y="18"/>
                      <a:pt x="7" y="18"/>
                    </a:cubicBezTo>
                    <a:cubicBezTo>
                      <a:pt x="8" y="18"/>
                      <a:pt x="8" y="18"/>
                      <a:pt x="8" y="18"/>
                    </a:cubicBezTo>
                    <a:cubicBezTo>
                      <a:pt x="8" y="18"/>
                      <a:pt x="8" y="18"/>
                      <a:pt x="8" y="18"/>
                    </a:cubicBezTo>
                    <a:cubicBezTo>
                      <a:pt x="8" y="17"/>
                      <a:pt x="8" y="17"/>
                      <a:pt x="8" y="17"/>
                    </a:cubicBezTo>
                    <a:cubicBezTo>
                      <a:pt x="8" y="17"/>
                      <a:pt x="8" y="17"/>
                      <a:pt x="8" y="17"/>
                    </a:cubicBezTo>
                    <a:cubicBezTo>
                      <a:pt x="8" y="17"/>
                      <a:pt x="8" y="17"/>
                      <a:pt x="8" y="17"/>
                    </a:cubicBezTo>
                    <a:cubicBezTo>
                      <a:pt x="8" y="17"/>
                      <a:pt x="8" y="17"/>
                      <a:pt x="8" y="17"/>
                    </a:cubicBezTo>
                    <a:cubicBezTo>
                      <a:pt x="8" y="17"/>
                      <a:pt x="8" y="17"/>
                      <a:pt x="8" y="17"/>
                    </a:cubicBezTo>
                    <a:cubicBezTo>
                      <a:pt x="8" y="17"/>
                      <a:pt x="8" y="17"/>
                      <a:pt x="8" y="17"/>
                    </a:cubicBezTo>
                    <a:cubicBezTo>
                      <a:pt x="8" y="17"/>
                      <a:pt x="8" y="17"/>
                      <a:pt x="8" y="17"/>
                    </a:cubicBezTo>
                    <a:cubicBezTo>
                      <a:pt x="8" y="17"/>
                      <a:pt x="8" y="17"/>
                      <a:pt x="8" y="17"/>
                    </a:cubicBezTo>
                    <a:cubicBezTo>
                      <a:pt x="8" y="17"/>
                      <a:pt x="8" y="17"/>
                      <a:pt x="8" y="17"/>
                    </a:cubicBezTo>
                    <a:cubicBezTo>
                      <a:pt x="8" y="17"/>
                      <a:pt x="8" y="17"/>
                      <a:pt x="8" y="17"/>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9" y="16"/>
                      <a:pt x="9" y="16"/>
                      <a:pt x="9" y="16"/>
                    </a:cubicBezTo>
                    <a:cubicBezTo>
                      <a:pt x="9" y="16"/>
                      <a:pt x="9" y="16"/>
                      <a:pt x="9" y="16"/>
                    </a:cubicBezTo>
                    <a:cubicBezTo>
                      <a:pt x="9" y="16"/>
                      <a:pt x="9" y="16"/>
                      <a:pt x="9" y="16"/>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3"/>
                      <a:pt x="10" y="13"/>
                      <a:pt x="10" y="13"/>
                    </a:cubicBezTo>
                    <a:cubicBezTo>
                      <a:pt x="10" y="13"/>
                      <a:pt x="10" y="13"/>
                      <a:pt x="10" y="13"/>
                    </a:cubicBezTo>
                    <a:cubicBezTo>
                      <a:pt x="10" y="13"/>
                      <a:pt x="10" y="13"/>
                      <a:pt x="10" y="13"/>
                    </a:cubicBezTo>
                    <a:cubicBezTo>
                      <a:pt x="10" y="14"/>
                      <a:pt x="10" y="14"/>
                      <a:pt x="10" y="14"/>
                    </a:cubicBezTo>
                    <a:cubicBezTo>
                      <a:pt x="10" y="14"/>
                      <a:pt x="10" y="14"/>
                      <a:pt x="10" y="14"/>
                    </a:cubicBezTo>
                    <a:cubicBezTo>
                      <a:pt x="10" y="14"/>
                      <a:pt x="10" y="13"/>
                      <a:pt x="10" y="13"/>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2"/>
                      <a:pt x="11" y="12"/>
                      <a:pt x="11" y="12"/>
                    </a:cubicBezTo>
                    <a:cubicBezTo>
                      <a:pt x="11" y="12"/>
                      <a:pt x="11" y="12"/>
                      <a:pt x="11" y="12"/>
                    </a:cubicBezTo>
                    <a:cubicBezTo>
                      <a:pt x="11" y="12"/>
                      <a:pt x="11" y="12"/>
                      <a:pt x="11" y="12"/>
                    </a:cubicBezTo>
                    <a:cubicBezTo>
                      <a:pt x="11" y="12"/>
                      <a:pt x="11" y="12"/>
                      <a:pt x="11" y="12"/>
                    </a:cubicBezTo>
                    <a:cubicBezTo>
                      <a:pt x="11" y="12"/>
                      <a:pt x="11" y="12"/>
                      <a:pt x="11" y="12"/>
                    </a:cubicBezTo>
                    <a:cubicBezTo>
                      <a:pt x="11" y="13"/>
                      <a:pt x="11" y="13"/>
                      <a:pt x="11" y="13"/>
                    </a:cubicBezTo>
                    <a:cubicBezTo>
                      <a:pt x="11" y="13"/>
                      <a:pt x="11" y="13"/>
                      <a:pt x="11" y="13"/>
                    </a:cubicBezTo>
                    <a:cubicBezTo>
                      <a:pt x="11" y="13"/>
                      <a:pt x="11" y="13"/>
                      <a:pt x="11" y="13"/>
                    </a:cubicBezTo>
                    <a:cubicBezTo>
                      <a:pt x="11" y="13"/>
                      <a:pt x="11" y="13"/>
                      <a:pt x="11" y="13"/>
                    </a:cubicBezTo>
                    <a:cubicBezTo>
                      <a:pt x="11" y="13"/>
                      <a:pt x="11" y="13"/>
                      <a:pt x="11" y="13"/>
                    </a:cubicBezTo>
                    <a:cubicBezTo>
                      <a:pt x="11" y="13"/>
                      <a:pt x="11" y="13"/>
                      <a:pt x="11" y="13"/>
                    </a:cubicBezTo>
                    <a:cubicBezTo>
                      <a:pt x="11" y="13"/>
                      <a:pt x="11" y="13"/>
                      <a:pt x="11" y="13"/>
                    </a:cubicBezTo>
                    <a:cubicBezTo>
                      <a:pt x="10" y="13"/>
                      <a:pt x="10" y="13"/>
                      <a:pt x="10" y="13"/>
                    </a:cubicBezTo>
                    <a:cubicBezTo>
                      <a:pt x="10" y="13"/>
                      <a:pt x="10" y="13"/>
                      <a:pt x="10" y="13"/>
                    </a:cubicBezTo>
                    <a:cubicBezTo>
                      <a:pt x="10" y="13"/>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1" y="14"/>
                    </a:cubicBezTo>
                    <a:cubicBezTo>
                      <a:pt x="11" y="14"/>
                      <a:pt x="11" y="14"/>
                      <a:pt x="11" y="14"/>
                    </a:cubicBezTo>
                    <a:cubicBezTo>
                      <a:pt x="10" y="14"/>
                      <a:pt x="10" y="14"/>
                      <a:pt x="10" y="14"/>
                    </a:cubicBezTo>
                    <a:cubicBezTo>
                      <a:pt x="10" y="15"/>
                      <a:pt x="10" y="15"/>
                      <a:pt x="10" y="15"/>
                    </a:cubicBezTo>
                    <a:cubicBezTo>
                      <a:pt x="10" y="15"/>
                      <a:pt x="10" y="15"/>
                      <a:pt x="10" y="15"/>
                    </a:cubicBezTo>
                    <a:cubicBezTo>
                      <a:pt x="11" y="15"/>
                      <a:pt x="11" y="14"/>
                      <a:pt x="11" y="14"/>
                    </a:cubicBezTo>
                    <a:cubicBezTo>
                      <a:pt x="11" y="14"/>
                      <a:pt x="11" y="14"/>
                      <a:pt x="11" y="14"/>
                    </a:cubicBezTo>
                    <a:cubicBezTo>
                      <a:pt x="11" y="14"/>
                      <a:pt x="11" y="14"/>
                      <a:pt x="11" y="14"/>
                    </a:cubicBezTo>
                    <a:cubicBezTo>
                      <a:pt x="11" y="13"/>
                      <a:pt x="11" y="13"/>
                      <a:pt x="11" y="13"/>
                    </a:cubicBezTo>
                    <a:cubicBezTo>
                      <a:pt x="11" y="13"/>
                      <a:pt x="11" y="13"/>
                      <a:pt x="11" y="13"/>
                    </a:cubicBezTo>
                    <a:cubicBezTo>
                      <a:pt x="11" y="13"/>
                      <a:pt x="11" y="13"/>
                      <a:pt x="11" y="13"/>
                    </a:cubicBezTo>
                    <a:cubicBezTo>
                      <a:pt x="11" y="13"/>
                      <a:pt x="11" y="13"/>
                      <a:pt x="11" y="13"/>
                    </a:cubicBezTo>
                    <a:cubicBezTo>
                      <a:pt x="11" y="13"/>
                      <a:pt x="11" y="13"/>
                      <a:pt x="11" y="13"/>
                    </a:cubicBezTo>
                    <a:cubicBezTo>
                      <a:pt x="11" y="13"/>
                      <a:pt x="11" y="13"/>
                      <a:pt x="11" y="13"/>
                    </a:cubicBezTo>
                    <a:cubicBezTo>
                      <a:pt x="11" y="13"/>
                      <a:pt x="11" y="13"/>
                      <a:pt x="11" y="13"/>
                    </a:cubicBezTo>
                    <a:cubicBezTo>
                      <a:pt x="11" y="13"/>
                      <a:pt x="11" y="13"/>
                      <a:pt x="11" y="13"/>
                    </a:cubicBezTo>
                    <a:cubicBezTo>
                      <a:pt x="11" y="14"/>
                      <a:pt x="11" y="14"/>
                      <a:pt x="11" y="14"/>
                    </a:cubicBezTo>
                    <a:cubicBezTo>
                      <a:pt x="11" y="14"/>
                      <a:pt x="11" y="14"/>
                      <a:pt x="11" y="14"/>
                    </a:cubicBezTo>
                    <a:cubicBezTo>
                      <a:pt x="11" y="14"/>
                      <a:pt x="11" y="14"/>
                      <a:pt x="11" y="14"/>
                    </a:cubicBezTo>
                    <a:cubicBezTo>
                      <a:pt x="11" y="14"/>
                      <a:pt x="11" y="14"/>
                      <a:pt x="11" y="14"/>
                    </a:cubicBezTo>
                    <a:cubicBezTo>
                      <a:pt x="11" y="14"/>
                      <a:pt x="11" y="14"/>
                      <a:pt x="11" y="14"/>
                    </a:cubicBezTo>
                    <a:cubicBezTo>
                      <a:pt x="11" y="14"/>
                      <a:pt x="11" y="14"/>
                      <a:pt x="11" y="14"/>
                    </a:cubicBezTo>
                    <a:cubicBezTo>
                      <a:pt x="12" y="14"/>
                      <a:pt x="12" y="14"/>
                      <a:pt x="12" y="14"/>
                    </a:cubicBezTo>
                    <a:cubicBezTo>
                      <a:pt x="12" y="14"/>
                      <a:pt x="12" y="14"/>
                      <a:pt x="12" y="14"/>
                    </a:cubicBezTo>
                    <a:cubicBezTo>
                      <a:pt x="12" y="14"/>
                      <a:pt x="12" y="14"/>
                      <a:pt x="12" y="14"/>
                    </a:cubicBezTo>
                    <a:cubicBezTo>
                      <a:pt x="12" y="14"/>
                      <a:pt x="12" y="14"/>
                      <a:pt x="12" y="14"/>
                    </a:cubicBezTo>
                    <a:cubicBezTo>
                      <a:pt x="12" y="14"/>
                      <a:pt x="12" y="14"/>
                      <a:pt x="12" y="14"/>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3"/>
                      <a:pt x="12" y="13"/>
                      <a:pt x="12" y="13"/>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0"/>
                      <a:pt x="12" y="10"/>
                      <a:pt x="12" y="10"/>
                    </a:cubicBezTo>
                    <a:cubicBezTo>
                      <a:pt x="12" y="11"/>
                      <a:pt x="12" y="11"/>
                      <a:pt x="12" y="11"/>
                    </a:cubicBezTo>
                    <a:cubicBezTo>
                      <a:pt x="12" y="11"/>
                      <a:pt x="12" y="11"/>
                      <a:pt x="12" y="11"/>
                    </a:cubicBezTo>
                    <a:cubicBezTo>
                      <a:pt x="12"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2"/>
                      <a:pt x="11" y="12"/>
                      <a:pt x="11" y="12"/>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1"/>
                      <a:pt x="11" y="11"/>
                      <a:pt x="11" y="11"/>
                    </a:cubicBezTo>
                    <a:cubicBezTo>
                      <a:pt x="11" y="10"/>
                      <a:pt x="11" y="10"/>
                      <a:pt x="11" y="10"/>
                    </a:cubicBezTo>
                    <a:cubicBezTo>
                      <a:pt x="11" y="10"/>
                      <a:pt x="11" y="10"/>
                      <a:pt x="11" y="10"/>
                    </a:cubicBezTo>
                    <a:cubicBezTo>
                      <a:pt x="11" y="10"/>
                      <a:pt x="11" y="10"/>
                      <a:pt x="11"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1"/>
                      <a:pt x="12" y="11"/>
                      <a:pt x="12" y="11"/>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3" y="10"/>
                      <a:pt x="13" y="10"/>
                      <a:pt x="13" y="10"/>
                    </a:cubicBezTo>
                    <a:cubicBezTo>
                      <a:pt x="13" y="10"/>
                      <a:pt x="13" y="9"/>
                      <a:pt x="13" y="9"/>
                    </a:cubicBezTo>
                    <a:cubicBezTo>
                      <a:pt x="13" y="9"/>
                      <a:pt x="13" y="9"/>
                      <a:pt x="13" y="9"/>
                    </a:cubicBezTo>
                    <a:cubicBezTo>
                      <a:pt x="13" y="9"/>
                      <a:pt x="13" y="9"/>
                      <a:pt x="13" y="9"/>
                    </a:cubicBezTo>
                    <a:cubicBezTo>
                      <a:pt x="13" y="9"/>
                      <a:pt x="13" y="9"/>
                      <a:pt x="13" y="9"/>
                    </a:cubicBezTo>
                    <a:cubicBezTo>
                      <a:pt x="13" y="9"/>
                      <a:pt x="13" y="9"/>
                      <a:pt x="13" y="9"/>
                    </a:cubicBezTo>
                    <a:cubicBezTo>
                      <a:pt x="13" y="8"/>
                      <a:pt x="13" y="8"/>
                      <a:pt x="13" y="8"/>
                    </a:cubicBezTo>
                    <a:cubicBezTo>
                      <a:pt x="13" y="8"/>
                      <a:pt x="13" y="8"/>
                      <a:pt x="13" y="8"/>
                    </a:cubicBezTo>
                    <a:cubicBezTo>
                      <a:pt x="13" y="8"/>
                      <a:pt x="13" y="8"/>
                      <a:pt x="13" y="8"/>
                    </a:cubicBezTo>
                    <a:cubicBezTo>
                      <a:pt x="13" y="8"/>
                      <a:pt x="13" y="8"/>
                      <a:pt x="13" y="8"/>
                    </a:cubicBezTo>
                    <a:cubicBezTo>
                      <a:pt x="13" y="8"/>
                      <a:pt x="13" y="8"/>
                      <a:pt x="13" y="8"/>
                    </a:cubicBezTo>
                    <a:cubicBezTo>
                      <a:pt x="13" y="8"/>
                      <a:pt x="13" y="8"/>
                      <a:pt x="13" y="8"/>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4" y="7"/>
                      <a:pt x="14" y="7"/>
                      <a:pt x="14" y="7"/>
                    </a:cubicBezTo>
                    <a:cubicBezTo>
                      <a:pt x="14" y="6"/>
                      <a:pt x="14" y="6"/>
                      <a:pt x="14" y="6"/>
                    </a:cubicBezTo>
                    <a:cubicBezTo>
                      <a:pt x="14" y="6"/>
                      <a:pt x="14" y="6"/>
                      <a:pt x="14" y="6"/>
                    </a:cubicBezTo>
                    <a:cubicBezTo>
                      <a:pt x="14" y="6"/>
                      <a:pt x="14" y="6"/>
                      <a:pt x="14" y="6"/>
                    </a:cubicBezTo>
                    <a:cubicBezTo>
                      <a:pt x="14" y="6"/>
                      <a:pt x="14" y="6"/>
                      <a:pt x="14" y="6"/>
                    </a:cubicBezTo>
                    <a:cubicBezTo>
                      <a:pt x="14" y="6"/>
                      <a:pt x="14" y="6"/>
                      <a:pt x="14" y="6"/>
                    </a:cubicBezTo>
                    <a:cubicBezTo>
                      <a:pt x="14" y="6"/>
                      <a:pt x="14" y="6"/>
                      <a:pt x="14" y="6"/>
                    </a:cubicBezTo>
                    <a:cubicBezTo>
                      <a:pt x="14" y="6"/>
                      <a:pt x="14" y="6"/>
                      <a:pt x="14" y="6"/>
                    </a:cubicBezTo>
                    <a:cubicBezTo>
                      <a:pt x="14" y="6"/>
                      <a:pt x="14" y="6"/>
                      <a:pt x="14" y="6"/>
                    </a:cubicBezTo>
                    <a:cubicBezTo>
                      <a:pt x="14" y="6"/>
                      <a:pt x="14" y="6"/>
                      <a:pt x="14" y="6"/>
                    </a:cubicBezTo>
                    <a:cubicBezTo>
                      <a:pt x="14" y="6"/>
                      <a:pt x="14" y="6"/>
                      <a:pt x="14" y="6"/>
                    </a:cubicBezTo>
                    <a:cubicBezTo>
                      <a:pt x="14" y="5"/>
                      <a:pt x="14" y="5"/>
                      <a:pt x="14" y="5"/>
                    </a:cubicBezTo>
                    <a:cubicBezTo>
                      <a:pt x="14" y="5"/>
                      <a:pt x="14" y="5"/>
                      <a:pt x="14" y="5"/>
                    </a:cubicBezTo>
                    <a:cubicBezTo>
                      <a:pt x="14" y="5"/>
                      <a:pt x="14" y="5"/>
                      <a:pt x="14" y="5"/>
                    </a:cubicBezTo>
                    <a:cubicBezTo>
                      <a:pt x="14" y="5"/>
                      <a:pt x="14" y="5"/>
                      <a:pt x="14" y="5"/>
                    </a:cubicBezTo>
                    <a:cubicBezTo>
                      <a:pt x="14" y="5"/>
                      <a:pt x="14" y="5"/>
                      <a:pt x="14" y="5"/>
                    </a:cubicBezTo>
                    <a:cubicBezTo>
                      <a:pt x="14" y="5"/>
                      <a:pt x="14" y="5"/>
                      <a:pt x="14" y="5"/>
                    </a:cubicBezTo>
                    <a:cubicBezTo>
                      <a:pt x="14" y="5"/>
                      <a:pt x="14" y="5"/>
                      <a:pt x="14" y="5"/>
                    </a:cubicBezTo>
                    <a:cubicBezTo>
                      <a:pt x="14" y="6"/>
                      <a:pt x="14" y="6"/>
                      <a:pt x="14" y="6"/>
                    </a:cubicBezTo>
                    <a:cubicBezTo>
                      <a:pt x="14" y="6"/>
                      <a:pt x="14" y="6"/>
                      <a:pt x="14" y="6"/>
                    </a:cubicBezTo>
                    <a:cubicBezTo>
                      <a:pt x="14" y="6"/>
                      <a:pt x="14" y="6"/>
                      <a:pt x="14" y="6"/>
                    </a:cubicBezTo>
                    <a:cubicBezTo>
                      <a:pt x="14" y="6"/>
                      <a:pt x="14" y="6"/>
                      <a:pt x="14" y="6"/>
                    </a:cubicBezTo>
                    <a:cubicBezTo>
                      <a:pt x="14" y="5"/>
                      <a:pt x="14" y="5"/>
                      <a:pt x="14" y="5"/>
                    </a:cubicBezTo>
                    <a:cubicBezTo>
                      <a:pt x="14" y="5"/>
                      <a:pt x="14" y="5"/>
                      <a:pt x="14" y="5"/>
                    </a:cubicBezTo>
                    <a:cubicBezTo>
                      <a:pt x="14" y="6"/>
                      <a:pt x="14" y="6"/>
                      <a:pt x="14" y="6"/>
                    </a:cubicBezTo>
                    <a:cubicBezTo>
                      <a:pt x="14" y="6"/>
                      <a:pt x="14" y="6"/>
                      <a:pt x="14" y="6"/>
                    </a:cubicBezTo>
                    <a:cubicBezTo>
                      <a:pt x="14" y="6"/>
                      <a:pt x="14" y="6"/>
                      <a:pt x="14" y="6"/>
                    </a:cubicBezTo>
                    <a:cubicBezTo>
                      <a:pt x="14" y="5"/>
                      <a:pt x="14" y="5"/>
                      <a:pt x="14" y="5"/>
                    </a:cubicBezTo>
                    <a:cubicBezTo>
                      <a:pt x="14" y="5"/>
                      <a:pt x="14" y="5"/>
                      <a:pt x="14" y="5"/>
                    </a:cubicBezTo>
                    <a:cubicBezTo>
                      <a:pt x="14" y="5"/>
                      <a:pt x="14" y="5"/>
                      <a:pt x="14" y="5"/>
                    </a:cubicBezTo>
                    <a:cubicBezTo>
                      <a:pt x="14" y="5"/>
                      <a:pt x="14" y="5"/>
                      <a:pt x="14"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4"/>
                    </a:cubicBezTo>
                    <a:cubicBezTo>
                      <a:pt x="15" y="4"/>
                      <a:pt x="15" y="4"/>
                      <a:pt x="15" y="4"/>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6"/>
                      <a:pt x="15" y="6"/>
                      <a:pt x="15" y="6"/>
                    </a:cubicBezTo>
                    <a:cubicBezTo>
                      <a:pt x="15" y="6"/>
                      <a:pt x="15" y="6"/>
                      <a:pt x="15" y="5"/>
                    </a:cubicBezTo>
                    <a:cubicBezTo>
                      <a:pt x="15" y="5"/>
                      <a:pt x="15" y="5"/>
                      <a:pt x="15" y="5"/>
                    </a:cubicBezTo>
                    <a:cubicBezTo>
                      <a:pt x="15" y="5"/>
                      <a:pt x="15" y="5"/>
                      <a:pt x="15" y="5"/>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7"/>
                      <a:pt x="15" y="7"/>
                      <a:pt x="15" y="7"/>
                    </a:cubicBezTo>
                    <a:cubicBezTo>
                      <a:pt x="15" y="7"/>
                      <a:pt x="15" y="7"/>
                      <a:pt x="15" y="7"/>
                    </a:cubicBezTo>
                    <a:cubicBezTo>
                      <a:pt x="15" y="7"/>
                      <a:pt x="15" y="7"/>
                      <a:pt x="15" y="7"/>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6"/>
                      <a:pt x="15" y="6"/>
                      <a:pt x="15" y="6"/>
                    </a:cubicBezTo>
                    <a:cubicBezTo>
                      <a:pt x="15" y="6"/>
                      <a:pt x="15" y="6"/>
                      <a:pt x="15" y="6"/>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8"/>
                      <a:pt x="15" y="8"/>
                    </a:cubicBezTo>
                    <a:cubicBezTo>
                      <a:pt x="15" y="8"/>
                      <a:pt x="15" y="8"/>
                      <a:pt x="15" y="8"/>
                    </a:cubicBezTo>
                    <a:cubicBezTo>
                      <a:pt x="15" y="8"/>
                      <a:pt x="15" y="8"/>
                      <a:pt x="15" y="8"/>
                    </a:cubicBezTo>
                    <a:cubicBezTo>
                      <a:pt x="15" y="8"/>
                      <a:pt x="15" y="8"/>
                      <a:pt x="15" y="8"/>
                    </a:cubicBezTo>
                    <a:cubicBezTo>
                      <a:pt x="15" y="8"/>
                      <a:pt x="15" y="8"/>
                      <a:pt x="15" y="8"/>
                    </a:cubicBezTo>
                    <a:cubicBezTo>
                      <a:pt x="15" y="8"/>
                      <a:pt x="15" y="8"/>
                      <a:pt x="15" y="8"/>
                    </a:cubicBezTo>
                    <a:cubicBezTo>
                      <a:pt x="15" y="8"/>
                      <a:pt x="15" y="8"/>
                      <a:pt x="15" y="8"/>
                    </a:cubicBezTo>
                    <a:cubicBezTo>
                      <a:pt x="15" y="8"/>
                      <a:pt x="15" y="8"/>
                      <a:pt x="15" y="8"/>
                    </a:cubicBezTo>
                    <a:cubicBezTo>
                      <a:pt x="15" y="8"/>
                      <a:pt x="15" y="8"/>
                      <a:pt x="15" y="8"/>
                    </a:cubicBezTo>
                    <a:cubicBezTo>
                      <a:pt x="15" y="9"/>
                      <a:pt x="15" y="9"/>
                      <a:pt x="15" y="9"/>
                    </a:cubicBezTo>
                    <a:cubicBezTo>
                      <a:pt x="15" y="9"/>
                      <a:pt x="15" y="9"/>
                      <a:pt x="14" y="9"/>
                    </a:cubicBezTo>
                    <a:cubicBezTo>
                      <a:pt x="14" y="10"/>
                      <a:pt x="15" y="10"/>
                      <a:pt x="15" y="10"/>
                    </a:cubicBezTo>
                    <a:cubicBezTo>
                      <a:pt x="15"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3" y="11"/>
                      <a:pt x="13" y="11"/>
                      <a:pt x="13" y="11"/>
                    </a:cubicBezTo>
                    <a:cubicBezTo>
                      <a:pt x="13" y="11"/>
                      <a:pt x="13" y="11"/>
                      <a:pt x="13" y="11"/>
                    </a:cubicBezTo>
                    <a:cubicBezTo>
                      <a:pt x="13" y="11"/>
                      <a:pt x="13" y="11"/>
                      <a:pt x="13" y="11"/>
                    </a:cubicBezTo>
                    <a:cubicBezTo>
                      <a:pt x="13" y="11"/>
                      <a:pt x="13" y="11"/>
                      <a:pt x="13" y="11"/>
                    </a:cubicBezTo>
                    <a:cubicBezTo>
                      <a:pt x="13" y="11"/>
                      <a:pt x="13" y="11"/>
                      <a:pt x="13" y="11"/>
                    </a:cubicBezTo>
                    <a:cubicBezTo>
                      <a:pt x="13" y="11"/>
                      <a:pt x="13" y="11"/>
                      <a:pt x="13" y="11"/>
                    </a:cubicBezTo>
                    <a:cubicBezTo>
                      <a:pt x="13" y="12"/>
                      <a:pt x="13" y="12"/>
                      <a:pt x="13" y="12"/>
                    </a:cubicBezTo>
                    <a:cubicBezTo>
                      <a:pt x="13" y="12"/>
                      <a:pt x="13" y="12"/>
                      <a:pt x="13" y="12"/>
                    </a:cubicBezTo>
                    <a:cubicBezTo>
                      <a:pt x="13" y="12"/>
                      <a:pt x="13" y="12"/>
                      <a:pt x="13" y="12"/>
                    </a:cubicBezTo>
                    <a:cubicBezTo>
                      <a:pt x="13" y="12"/>
                      <a:pt x="13" y="12"/>
                      <a:pt x="13" y="12"/>
                    </a:cubicBezTo>
                    <a:cubicBezTo>
                      <a:pt x="13" y="12"/>
                      <a:pt x="13" y="12"/>
                      <a:pt x="13" y="12"/>
                    </a:cubicBezTo>
                    <a:cubicBezTo>
                      <a:pt x="13" y="12"/>
                      <a:pt x="13" y="12"/>
                      <a:pt x="13" y="12"/>
                    </a:cubicBezTo>
                    <a:cubicBezTo>
                      <a:pt x="13" y="12"/>
                      <a:pt x="13" y="12"/>
                      <a:pt x="13"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4" y="11"/>
                      <a:pt x="14" y="11"/>
                      <a:pt x="14" y="11"/>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2"/>
                      <a:pt x="14" y="12"/>
                      <a:pt x="14" y="12"/>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5" y="13"/>
                    </a:cubicBezTo>
                    <a:cubicBezTo>
                      <a:pt x="15" y="13"/>
                      <a:pt x="15" y="13"/>
                      <a:pt x="15" y="13"/>
                    </a:cubicBezTo>
                    <a:cubicBezTo>
                      <a:pt x="15" y="13"/>
                      <a:pt x="15" y="13"/>
                      <a:pt x="15" y="13"/>
                    </a:cubicBezTo>
                    <a:cubicBezTo>
                      <a:pt x="14" y="14"/>
                      <a:pt x="14" y="14"/>
                      <a:pt x="14"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6" y="14"/>
                      <a:pt x="16" y="14"/>
                      <a:pt x="16" y="14"/>
                    </a:cubicBezTo>
                    <a:cubicBezTo>
                      <a:pt x="16" y="14"/>
                      <a:pt x="16" y="14"/>
                      <a:pt x="16" y="14"/>
                    </a:cubicBezTo>
                    <a:cubicBezTo>
                      <a:pt x="16" y="14"/>
                      <a:pt x="16" y="14"/>
                      <a:pt x="16" y="14"/>
                    </a:cubicBezTo>
                    <a:cubicBezTo>
                      <a:pt x="16" y="14"/>
                      <a:pt x="16" y="13"/>
                      <a:pt x="16" y="13"/>
                    </a:cubicBezTo>
                    <a:cubicBezTo>
                      <a:pt x="16" y="13"/>
                      <a:pt x="16" y="13"/>
                      <a:pt x="16" y="13"/>
                    </a:cubicBezTo>
                    <a:cubicBezTo>
                      <a:pt x="16" y="13"/>
                      <a:pt x="16" y="13"/>
                      <a:pt x="16" y="13"/>
                    </a:cubicBezTo>
                    <a:cubicBezTo>
                      <a:pt x="16" y="12"/>
                      <a:pt x="16" y="12"/>
                      <a:pt x="16" y="12"/>
                    </a:cubicBezTo>
                    <a:cubicBezTo>
                      <a:pt x="16" y="12"/>
                      <a:pt x="16" y="12"/>
                      <a:pt x="16" y="12"/>
                    </a:cubicBezTo>
                    <a:cubicBezTo>
                      <a:pt x="16" y="12"/>
                      <a:pt x="16" y="12"/>
                      <a:pt x="16" y="12"/>
                    </a:cubicBezTo>
                    <a:cubicBezTo>
                      <a:pt x="16" y="12"/>
                      <a:pt x="16" y="12"/>
                      <a:pt x="16" y="12"/>
                    </a:cubicBezTo>
                    <a:cubicBezTo>
                      <a:pt x="16" y="12"/>
                      <a:pt x="16" y="12"/>
                      <a:pt x="16" y="12"/>
                    </a:cubicBezTo>
                    <a:cubicBezTo>
                      <a:pt x="16" y="8"/>
                      <a:pt x="16" y="5"/>
                      <a:pt x="16" y="1"/>
                    </a:cubicBezTo>
                    <a:cubicBezTo>
                      <a:pt x="16" y="1"/>
                      <a:pt x="16" y="1"/>
                      <a:pt x="16" y="1"/>
                    </a:cubicBezTo>
                    <a:cubicBezTo>
                      <a:pt x="16" y="1"/>
                      <a:pt x="16" y="1"/>
                      <a:pt x="16" y="1"/>
                    </a:cubicBezTo>
                    <a:cubicBezTo>
                      <a:pt x="16" y="1"/>
                      <a:pt x="16" y="1"/>
                      <a:pt x="16" y="1"/>
                    </a:cubicBezTo>
                    <a:cubicBezTo>
                      <a:pt x="16" y="1"/>
                      <a:pt x="16" y="1"/>
                      <a:pt x="16" y="1"/>
                    </a:cubicBezTo>
                    <a:cubicBezTo>
                      <a:pt x="16" y="1"/>
                      <a:pt x="16" y="1"/>
                      <a:pt x="16" y="1"/>
                    </a:cubicBezTo>
                    <a:cubicBezTo>
                      <a:pt x="16" y="1"/>
                      <a:pt x="16" y="1"/>
                      <a:pt x="16" y="1"/>
                    </a:cubicBezTo>
                    <a:cubicBezTo>
                      <a:pt x="16" y="1"/>
                      <a:pt x="16" y="1"/>
                      <a:pt x="16" y="1"/>
                    </a:cubicBezTo>
                    <a:cubicBezTo>
                      <a:pt x="16" y="1"/>
                      <a:pt x="16" y="1"/>
                      <a:pt x="16" y="0"/>
                    </a:cubicBezTo>
                    <a:cubicBezTo>
                      <a:pt x="16" y="0"/>
                      <a:pt x="16" y="0"/>
                      <a:pt x="16" y="0"/>
                    </a:cubicBezTo>
                    <a:cubicBezTo>
                      <a:pt x="16" y="0"/>
                      <a:pt x="16" y="0"/>
                      <a:pt x="16" y="0"/>
                    </a:cubicBezTo>
                    <a:cubicBezTo>
                      <a:pt x="16" y="0"/>
                      <a:pt x="16" y="0"/>
                      <a:pt x="16" y="0"/>
                    </a:cubicBezTo>
                    <a:cubicBezTo>
                      <a:pt x="16" y="0"/>
                      <a:pt x="16" y="0"/>
                      <a:pt x="16" y="0"/>
                    </a:cubicBezTo>
                    <a:cubicBezTo>
                      <a:pt x="16" y="0"/>
                      <a:pt x="16" y="0"/>
                      <a:pt x="16" y="0"/>
                    </a:cubicBezTo>
                    <a:cubicBezTo>
                      <a:pt x="16" y="0"/>
                      <a:pt x="16" y="0"/>
                      <a:pt x="16" y="0"/>
                    </a:cubicBezTo>
                    <a:cubicBezTo>
                      <a:pt x="16" y="0"/>
                      <a:pt x="16" y="0"/>
                      <a:pt x="16" y="0"/>
                    </a:cubicBezTo>
                    <a:cubicBezTo>
                      <a:pt x="16" y="0"/>
                      <a:pt x="16" y="0"/>
                      <a:pt x="16" y="0"/>
                    </a:cubicBezTo>
                    <a:cubicBezTo>
                      <a:pt x="16" y="0"/>
                      <a:pt x="16" y="0"/>
                      <a:pt x="16" y="0"/>
                    </a:cubicBezTo>
                    <a:cubicBezTo>
                      <a:pt x="16" y="1"/>
                      <a:pt x="16" y="1"/>
                      <a:pt x="16" y="1"/>
                    </a:cubicBezTo>
                    <a:cubicBezTo>
                      <a:pt x="16" y="1"/>
                      <a:pt x="16" y="1"/>
                      <a:pt x="16" y="1"/>
                    </a:cubicBezTo>
                    <a:cubicBezTo>
                      <a:pt x="15" y="1"/>
                      <a:pt x="15" y="1"/>
                      <a:pt x="15" y="1"/>
                    </a:cubicBezTo>
                    <a:cubicBezTo>
                      <a:pt x="15" y="1"/>
                      <a:pt x="15" y="1"/>
                      <a:pt x="15" y="1"/>
                    </a:cubicBezTo>
                    <a:cubicBezTo>
                      <a:pt x="15" y="1"/>
                      <a:pt x="15" y="1"/>
                      <a:pt x="15" y="1"/>
                    </a:cubicBezTo>
                    <a:cubicBezTo>
                      <a:pt x="15" y="1"/>
                      <a:pt x="15" y="1"/>
                      <a:pt x="15" y="1"/>
                    </a:cubicBezTo>
                    <a:cubicBezTo>
                      <a:pt x="15" y="1"/>
                      <a:pt x="15" y="1"/>
                      <a:pt x="15" y="1"/>
                    </a:cubicBezTo>
                    <a:cubicBezTo>
                      <a:pt x="16" y="2"/>
                      <a:pt x="16" y="2"/>
                      <a:pt x="16" y="2"/>
                    </a:cubicBezTo>
                    <a:cubicBezTo>
                      <a:pt x="16" y="1"/>
                      <a:pt x="16" y="1"/>
                      <a:pt x="16" y="1"/>
                    </a:cubicBezTo>
                    <a:cubicBezTo>
                      <a:pt x="16" y="1"/>
                      <a:pt x="16" y="1"/>
                      <a:pt x="16" y="1"/>
                    </a:cubicBezTo>
                    <a:cubicBezTo>
                      <a:pt x="16" y="1"/>
                      <a:pt x="16" y="1"/>
                      <a:pt x="16" y="1"/>
                    </a:cubicBezTo>
                    <a:cubicBezTo>
                      <a:pt x="16" y="1"/>
                      <a:pt x="16" y="1"/>
                      <a:pt x="16" y="1"/>
                    </a:cubicBezTo>
                    <a:cubicBezTo>
                      <a:pt x="16" y="1"/>
                      <a:pt x="16" y="1"/>
                      <a:pt x="16" y="1"/>
                    </a:cubicBezTo>
                    <a:cubicBezTo>
                      <a:pt x="16" y="1"/>
                      <a:pt x="16" y="1"/>
                      <a:pt x="16" y="1"/>
                    </a:cubicBezTo>
                    <a:cubicBezTo>
                      <a:pt x="16" y="1"/>
                      <a:pt x="16" y="1"/>
                      <a:pt x="16" y="1"/>
                    </a:cubicBezTo>
                    <a:cubicBezTo>
                      <a:pt x="16" y="2"/>
                      <a:pt x="16" y="2"/>
                      <a:pt x="16" y="2"/>
                    </a:cubicBezTo>
                    <a:cubicBezTo>
                      <a:pt x="16" y="2"/>
                      <a:pt x="16" y="2"/>
                      <a:pt x="16" y="2"/>
                    </a:cubicBezTo>
                    <a:cubicBezTo>
                      <a:pt x="16" y="2"/>
                      <a:pt x="16" y="2"/>
                      <a:pt x="16"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2"/>
                      <a:pt x="15" y="2"/>
                      <a:pt x="15" y="2"/>
                    </a:cubicBezTo>
                    <a:cubicBezTo>
                      <a:pt x="15" y="1"/>
                      <a:pt x="15" y="1"/>
                      <a:pt x="15" y="1"/>
                    </a:cubicBezTo>
                    <a:cubicBezTo>
                      <a:pt x="15" y="1"/>
                      <a:pt x="15" y="1"/>
                      <a:pt x="15" y="1"/>
                    </a:cubicBezTo>
                    <a:cubicBezTo>
                      <a:pt x="15" y="1"/>
                      <a:pt x="15" y="1"/>
                      <a:pt x="15" y="1"/>
                    </a:cubicBezTo>
                    <a:cubicBezTo>
                      <a:pt x="15" y="1"/>
                      <a:pt x="15" y="1"/>
                      <a:pt x="15" y="1"/>
                    </a:cubicBezTo>
                    <a:cubicBezTo>
                      <a:pt x="15" y="1"/>
                      <a:pt x="15" y="1"/>
                      <a:pt x="15" y="1"/>
                    </a:cubicBezTo>
                    <a:cubicBezTo>
                      <a:pt x="15" y="1"/>
                      <a:pt x="15" y="1"/>
                      <a:pt x="15" y="1"/>
                    </a:cubicBezTo>
                    <a:cubicBezTo>
                      <a:pt x="15" y="1"/>
                      <a:pt x="15" y="1"/>
                      <a:pt x="15" y="1"/>
                    </a:cubicBezTo>
                    <a:cubicBezTo>
                      <a:pt x="16" y="1"/>
                      <a:pt x="16" y="1"/>
                      <a:pt x="16" y="1"/>
                    </a:cubicBezTo>
                    <a:cubicBezTo>
                      <a:pt x="15" y="0"/>
                      <a:pt x="15" y="0"/>
                      <a:pt x="15" y="0"/>
                    </a:cubicBezTo>
                    <a:cubicBezTo>
                      <a:pt x="15" y="1"/>
                      <a:pt x="15" y="1"/>
                      <a:pt x="15" y="1"/>
                    </a:cubicBezTo>
                    <a:cubicBezTo>
                      <a:pt x="15" y="1"/>
                      <a:pt x="15" y="1"/>
                      <a:pt x="15" y="1"/>
                    </a:cubicBezTo>
                    <a:cubicBezTo>
                      <a:pt x="15" y="1"/>
                      <a:pt x="14" y="1"/>
                      <a:pt x="14" y="1"/>
                    </a:cubicBezTo>
                    <a:cubicBezTo>
                      <a:pt x="14" y="2"/>
                      <a:pt x="14" y="2"/>
                      <a:pt x="14" y="2"/>
                    </a:cubicBezTo>
                    <a:cubicBezTo>
                      <a:pt x="14" y="2"/>
                      <a:pt x="14" y="2"/>
                      <a:pt x="14" y="2"/>
                    </a:cubicBezTo>
                    <a:cubicBezTo>
                      <a:pt x="14" y="2"/>
                      <a:pt x="14" y="2"/>
                      <a:pt x="14" y="2"/>
                    </a:cubicBezTo>
                    <a:cubicBezTo>
                      <a:pt x="14" y="2"/>
                      <a:pt x="14" y="2"/>
                      <a:pt x="14" y="2"/>
                    </a:cubicBezTo>
                    <a:cubicBezTo>
                      <a:pt x="14" y="2"/>
                      <a:pt x="14" y="2"/>
                      <a:pt x="14" y="2"/>
                    </a:cubicBezTo>
                    <a:cubicBezTo>
                      <a:pt x="14" y="2"/>
                      <a:pt x="14" y="2"/>
                      <a:pt x="14" y="2"/>
                    </a:cubicBezTo>
                    <a:cubicBezTo>
                      <a:pt x="14" y="2"/>
                      <a:pt x="14" y="2"/>
                      <a:pt x="14" y="2"/>
                    </a:cubicBezTo>
                    <a:cubicBezTo>
                      <a:pt x="14" y="2"/>
                      <a:pt x="14" y="2"/>
                      <a:pt x="14" y="2"/>
                    </a:cubicBezTo>
                    <a:cubicBezTo>
                      <a:pt x="14" y="2"/>
                      <a:pt x="14" y="2"/>
                      <a:pt x="14" y="2"/>
                    </a:cubicBezTo>
                    <a:cubicBezTo>
                      <a:pt x="14" y="2"/>
                      <a:pt x="14" y="2"/>
                      <a:pt x="14" y="2"/>
                    </a:cubicBezTo>
                    <a:cubicBezTo>
                      <a:pt x="14" y="3"/>
                      <a:pt x="14" y="3"/>
                      <a:pt x="14" y="3"/>
                    </a:cubicBezTo>
                    <a:cubicBezTo>
                      <a:pt x="14" y="3"/>
                      <a:pt x="14" y="3"/>
                      <a:pt x="14" y="3"/>
                    </a:cubicBezTo>
                    <a:cubicBezTo>
                      <a:pt x="14" y="3"/>
                      <a:pt x="14" y="3"/>
                      <a:pt x="14" y="3"/>
                    </a:cubicBezTo>
                    <a:cubicBezTo>
                      <a:pt x="14" y="3"/>
                      <a:pt x="14" y="3"/>
                      <a:pt x="14" y="3"/>
                    </a:cubicBezTo>
                    <a:cubicBezTo>
                      <a:pt x="14" y="3"/>
                      <a:pt x="14" y="3"/>
                      <a:pt x="14" y="3"/>
                    </a:cubicBezTo>
                    <a:cubicBezTo>
                      <a:pt x="14" y="3"/>
                      <a:pt x="14" y="3"/>
                      <a:pt x="14" y="3"/>
                    </a:cubicBezTo>
                    <a:cubicBezTo>
                      <a:pt x="14" y="3"/>
                      <a:pt x="14" y="3"/>
                      <a:pt x="14" y="3"/>
                    </a:cubicBezTo>
                    <a:cubicBezTo>
                      <a:pt x="14" y="3"/>
                      <a:pt x="14" y="3"/>
                      <a:pt x="14" y="3"/>
                    </a:cubicBezTo>
                    <a:cubicBezTo>
                      <a:pt x="14" y="4"/>
                      <a:pt x="14" y="4"/>
                      <a:pt x="14" y="4"/>
                    </a:cubicBezTo>
                    <a:cubicBezTo>
                      <a:pt x="14" y="4"/>
                      <a:pt x="14" y="4"/>
                      <a:pt x="14" y="4"/>
                    </a:cubicBezTo>
                    <a:cubicBezTo>
                      <a:pt x="14" y="4"/>
                      <a:pt x="14" y="4"/>
                      <a:pt x="14" y="4"/>
                    </a:cubicBezTo>
                    <a:cubicBezTo>
                      <a:pt x="14" y="4"/>
                      <a:pt x="14" y="4"/>
                      <a:pt x="14" y="4"/>
                    </a:cubicBezTo>
                    <a:cubicBezTo>
                      <a:pt x="14" y="4"/>
                      <a:pt x="14" y="4"/>
                      <a:pt x="14" y="4"/>
                    </a:cubicBezTo>
                    <a:cubicBezTo>
                      <a:pt x="14" y="3"/>
                      <a:pt x="14" y="3"/>
                      <a:pt x="14" y="3"/>
                    </a:cubicBezTo>
                    <a:cubicBezTo>
                      <a:pt x="14" y="3"/>
                      <a:pt x="14" y="3"/>
                      <a:pt x="14" y="3"/>
                    </a:cubicBezTo>
                    <a:cubicBezTo>
                      <a:pt x="14" y="3"/>
                      <a:pt x="14" y="3"/>
                      <a:pt x="14" y="3"/>
                    </a:cubicBezTo>
                    <a:cubicBezTo>
                      <a:pt x="14" y="3"/>
                      <a:pt x="14" y="3"/>
                      <a:pt x="14" y="3"/>
                    </a:cubicBezTo>
                    <a:cubicBezTo>
                      <a:pt x="14" y="3"/>
                      <a:pt x="14" y="3"/>
                      <a:pt x="14" y="3"/>
                    </a:cubicBezTo>
                    <a:cubicBezTo>
                      <a:pt x="14" y="3"/>
                      <a:pt x="14" y="3"/>
                      <a:pt x="14" y="3"/>
                    </a:cubicBezTo>
                    <a:cubicBezTo>
                      <a:pt x="14" y="3"/>
                      <a:pt x="14" y="3"/>
                      <a:pt x="14" y="3"/>
                    </a:cubicBezTo>
                    <a:cubicBezTo>
                      <a:pt x="14" y="2"/>
                      <a:pt x="14" y="2"/>
                      <a:pt x="14" y="2"/>
                    </a:cubicBezTo>
                    <a:cubicBezTo>
                      <a:pt x="14" y="2"/>
                      <a:pt x="14" y="2"/>
                      <a:pt x="14" y="2"/>
                    </a:cubicBezTo>
                    <a:cubicBezTo>
                      <a:pt x="14" y="2"/>
                      <a:pt x="14" y="2"/>
                      <a:pt x="14" y="2"/>
                    </a:cubicBezTo>
                    <a:cubicBezTo>
                      <a:pt x="14" y="2"/>
                      <a:pt x="14" y="2"/>
                      <a:pt x="14" y="2"/>
                    </a:cubicBezTo>
                    <a:cubicBezTo>
                      <a:pt x="14" y="2"/>
                      <a:pt x="14" y="2"/>
                      <a:pt x="14" y="1"/>
                    </a:cubicBezTo>
                    <a:cubicBezTo>
                      <a:pt x="14" y="1"/>
                      <a:pt x="14" y="1"/>
                      <a:pt x="14" y="1"/>
                    </a:cubicBezTo>
                    <a:cubicBezTo>
                      <a:pt x="14" y="1"/>
                      <a:pt x="14" y="1"/>
                      <a:pt x="14" y="1"/>
                    </a:cubicBezTo>
                    <a:cubicBezTo>
                      <a:pt x="15" y="1"/>
                      <a:pt x="15" y="1"/>
                      <a:pt x="15" y="1"/>
                    </a:cubicBezTo>
                    <a:cubicBezTo>
                      <a:pt x="15" y="1"/>
                      <a:pt x="15" y="1"/>
                      <a:pt x="15" y="1"/>
                    </a:cubicBezTo>
                    <a:cubicBezTo>
                      <a:pt x="15" y="1"/>
                      <a:pt x="15" y="1"/>
                      <a:pt x="15" y="1"/>
                    </a:cubicBezTo>
                    <a:cubicBezTo>
                      <a:pt x="15" y="1"/>
                      <a:pt x="15" y="1"/>
                      <a:pt x="15" y="1"/>
                    </a:cubicBezTo>
                    <a:cubicBezTo>
                      <a:pt x="15" y="1"/>
                      <a:pt x="15" y="1"/>
                      <a:pt x="15" y="1"/>
                    </a:cubicBezTo>
                    <a:cubicBezTo>
                      <a:pt x="15" y="1"/>
                      <a:pt x="15" y="1"/>
                      <a:pt x="15" y="1"/>
                    </a:cubicBezTo>
                    <a:cubicBezTo>
                      <a:pt x="14" y="1"/>
                      <a:pt x="13" y="2"/>
                      <a:pt x="13" y="2"/>
                    </a:cubicBezTo>
                    <a:cubicBezTo>
                      <a:pt x="13" y="2"/>
                      <a:pt x="13" y="2"/>
                      <a:pt x="13" y="2"/>
                    </a:cubicBezTo>
                    <a:cubicBezTo>
                      <a:pt x="13" y="2"/>
                      <a:pt x="13" y="3"/>
                      <a:pt x="13" y="3"/>
                    </a:cubicBezTo>
                    <a:cubicBezTo>
                      <a:pt x="13" y="3"/>
                      <a:pt x="13" y="3"/>
                      <a:pt x="13" y="3"/>
                    </a:cubicBezTo>
                    <a:cubicBezTo>
                      <a:pt x="13" y="3"/>
                      <a:pt x="13" y="3"/>
                      <a:pt x="13" y="3"/>
                    </a:cubicBezTo>
                    <a:cubicBezTo>
                      <a:pt x="13" y="3"/>
                      <a:pt x="13" y="3"/>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4"/>
                    </a:cubicBezTo>
                    <a:cubicBezTo>
                      <a:pt x="13" y="4"/>
                      <a:pt x="13" y="4"/>
                      <a:pt x="13" y="5"/>
                    </a:cubicBezTo>
                    <a:cubicBezTo>
                      <a:pt x="12" y="5"/>
                      <a:pt x="12" y="5"/>
                      <a:pt x="12" y="5"/>
                    </a:cubicBezTo>
                    <a:cubicBezTo>
                      <a:pt x="12" y="5"/>
                      <a:pt x="12" y="5"/>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3" y="6"/>
                      <a:pt x="13" y="6"/>
                      <a:pt x="13" y="6"/>
                    </a:cubicBezTo>
                    <a:cubicBezTo>
                      <a:pt x="13" y="6"/>
                      <a:pt x="13" y="6"/>
                      <a:pt x="13" y="6"/>
                    </a:cubicBezTo>
                    <a:cubicBezTo>
                      <a:pt x="13" y="6"/>
                      <a:pt x="13" y="6"/>
                      <a:pt x="13" y="6"/>
                    </a:cubicBezTo>
                    <a:cubicBezTo>
                      <a:pt x="13" y="6"/>
                      <a:pt x="13" y="6"/>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3" y="5"/>
                      <a:pt x="13" y="5"/>
                      <a:pt x="13" y="5"/>
                    </a:cubicBezTo>
                    <a:cubicBezTo>
                      <a:pt x="14" y="5"/>
                      <a:pt x="14" y="5"/>
                      <a:pt x="14" y="5"/>
                    </a:cubicBezTo>
                    <a:cubicBezTo>
                      <a:pt x="14" y="5"/>
                      <a:pt x="14" y="5"/>
                      <a:pt x="14" y="5"/>
                    </a:cubicBezTo>
                    <a:cubicBezTo>
                      <a:pt x="14" y="5"/>
                      <a:pt x="14" y="5"/>
                      <a:pt x="14" y="5"/>
                    </a:cubicBezTo>
                    <a:cubicBezTo>
                      <a:pt x="14" y="5"/>
                      <a:pt x="14" y="5"/>
                      <a:pt x="14" y="5"/>
                    </a:cubicBezTo>
                    <a:cubicBezTo>
                      <a:pt x="14" y="5"/>
                      <a:pt x="14" y="5"/>
                      <a:pt x="14" y="5"/>
                    </a:cubicBezTo>
                    <a:cubicBezTo>
                      <a:pt x="14" y="5"/>
                      <a:pt x="14" y="5"/>
                      <a:pt x="14" y="5"/>
                    </a:cubicBezTo>
                    <a:cubicBezTo>
                      <a:pt x="14" y="5"/>
                      <a:pt x="14" y="5"/>
                      <a:pt x="14" y="5"/>
                    </a:cubicBezTo>
                    <a:cubicBezTo>
                      <a:pt x="14" y="5"/>
                      <a:pt x="14" y="5"/>
                      <a:pt x="14" y="5"/>
                    </a:cubicBezTo>
                    <a:cubicBezTo>
                      <a:pt x="14" y="6"/>
                      <a:pt x="14" y="6"/>
                      <a:pt x="14" y="6"/>
                    </a:cubicBezTo>
                    <a:cubicBezTo>
                      <a:pt x="14" y="6"/>
                      <a:pt x="14" y="6"/>
                      <a:pt x="14" y="6"/>
                    </a:cubicBezTo>
                    <a:cubicBezTo>
                      <a:pt x="14" y="6"/>
                      <a:pt x="14" y="6"/>
                      <a:pt x="14" y="6"/>
                    </a:cubicBezTo>
                    <a:cubicBezTo>
                      <a:pt x="13" y="6"/>
                      <a:pt x="13" y="6"/>
                      <a:pt x="13" y="6"/>
                    </a:cubicBezTo>
                    <a:cubicBezTo>
                      <a:pt x="13" y="5"/>
                      <a:pt x="13" y="5"/>
                      <a:pt x="13" y="5"/>
                    </a:cubicBezTo>
                    <a:cubicBezTo>
                      <a:pt x="13" y="5"/>
                      <a:pt x="13" y="5"/>
                      <a:pt x="13" y="5"/>
                    </a:cubicBezTo>
                    <a:cubicBezTo>
                      <a:pt x="13" y="6"/>
                      <a:pt x="13" y="6"/>
                      <a:pt x="13" y="6"/>
                    </a:cubicBezTo>
                    <a:cubicBezTo>
                      <a:pt x="13" y="6"/>
                      <a:pt x="13" y="6"/>
                      <a:pt x="13" y="6"/>
                    </a:cubicBezTo>
                    <a:cubicBezTo>
                      <a:pt x="13" y="6"/>
                      <a:pt x="13" y="6"/>
                      <a:pt x="13" y="6"/>
                    </a:cubicBezTo>
                    <a:cubicBezTo>
                      <a:pt x="13" y="6"/>
                      <a:pt x="13" y="6"/>
                      <a:pt x="13" y="6"/>
                    </a:cubicBezTo>
                    <a:cubicBezTo>
                      <a:pt x="13" y="6"/>
                      <a:pt x="13" y="6"/>
                      <a:pt x="13" y="6"/>
                    </a:cubicBezTo>
                    <a:cubicBezTo>
                      <a:pt x="13" y="6"/>
                      <a:pt x="13" y="6"/>
                      <a:pt x="13" y="6"/>
                    </a:cubicBezTo>
                    <a:cubicBezTo>
                      <a:pt x="13" y="6"/>
                      <a:pt x="13" y="6"/>
                      <a:pt x="13" y="6"/>
                    </a:cubicBezTo>
                    <a:cubicBezTo>
                      <a:pt x="13" y="6"/>
                      <a:pt x="13" y="6"/>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2" y="7"/>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9"/>
                      <a:pt x="12" y="9"/>
                      <a:pt x="12" y="9"/>
                    </a:cubicBezTo>
                    <a:cubicBezTo>
                      <a:pt x="12" y="8"/>
                      <a:pt x="12" y="8"/>
                      <a:pt x="12" y="8"/>
                    </a:cubicBezTo>
                    <a:cubicBezTo>
                      <a:pt x="12" y="8"/>
                      <a:pt x="12" y="8"/>
                      <a:pt x="12" y="8"/>
                    </a:cubicBezTo>
                    <a:cubicBezTo>
                      <a:pt x="12" y="9"/>
                      <a:pt x="12" y="9"/>
                      <a:pt x="12" y="9"/>
                    </a:cubicBezTo>
                    <a:cubicBezTo>
                      <a:pt x="12" y="9"/>
                      <a:pt x="12" y="9"/>
                      <a:pt x="12" y="9"/>
                    </a:cubicBezTo>
                    <a:cubicBezTo>
                      <a:pt x="12" y="9"/>
                      <a:pt x="12" y="9"/>
                      <a:pt x="12" y="9"/>
                    </a:cubicBezTo>
                    <a:cubicBezTo>
                      <a:pt x="12" y="9"/>
                      <a:pt x="12" y="9"/>
                      <a:pt x="12" y="9"/>
                    </a:cubicBezTo>
                    <a:cubicBezTo>
                      <a:pt x="12" y="9"/>
                      <a:pt x="12" y="9"/>
                      <a:pt x="12" y="9"/>
                    </a:cubicBezTo>
                    <a:cubicBezTo>
                      <a:pt x="12" y="9"/>
                      <a:pt x="12" y="9"/>
                      <a:pt x="12" y="9"/>
                    </a:cubicBezTo>
                    <a:cubicBezTo>
                      <a:pt x="12" y="9"/>
                      <a:pt x="12" y="9"/>
                      <a:pt x="12" y="9"/>
                    </a:cubicBezTo>
                    <a:cubicBezTo>
                      <a:pt x="12" y="9"/>
                      <a:pt x="12" y="9"/>
                      <a:pt x="12" y="9"/>
                    </a:cubicBezTo>
                    <a:cubicBezTo>
                      <a:pt x="11" y="9"/>
                      <a:pt x="11" y="9"/>
                      <a:pt x="11" y="9"/>
                    </a:cubicBezTo>
                    <a:cubicBezTo>
                      <a:pt x="11" y="9"/>
                      <a:pt x="11" y="9"/>
                      <a:pt x="11" y="9"/>
                    </a:cubicBezTo>
                    <a:cubicBezTo>
                      <a:pt x="11" y="9"/>
                      <a:pt x="11" y="9"/>
                      <a:pt x="11" y="9"/>
                    </a:cubicBezTo>
                    <a:cubicBezTo>
                      <a:pt x="11" y="9"/>
                      <a:pt x="11" y="9"/>
                      <a:pt x="11" y="9"/>
                    </a:cubicBezTo>
                    <a:cubicBezTo>
                      <a:pt x="11" y="9"/>
                      <a:pt x="11" y="9"/>
                      <a:pt x="11" y="9"/>
                    </a:cubicBezTo>
                    <a:cubicBezTo>
                      <a:pt x="11" y="8"/>
                      <a:pt x="11" y="8"/>
                      <a:pt x="11" y="8"/>
                    </a:cubicBezTo>
                    <a:cubicBezTo>
                      <a:pt x="11" y="8"/>
                      <a:pt x="11" y="8"/>
                      <a:pt x="11"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8"/>
                      <a:pt x="12" y="8"/>
                      <a:pt x="12" y="8"/>
                    </a:cubicBezTo>
                    <a:cubicBezTo>
                      <a:pt x="12" y="7"/>
                      <a:pt x="12" y="7"/>
                      <a:pt x="12" y="7"/>
                    </a:cubicBezTo>
                    <a:cubicBezTo>
                      <a:pt x="12" y="7"/>
                      <a:pt x="12" y="7"/>
                      <a:pt x="12" y="7"/>
                    </a:cubicBezTo>
                    <a:cubicBezTo>
                      <a:pt x="12" y="7"/>
                      <a:pt x="12" y="7"/>
                      <a:pt x="12" y="7"/>
                    </a:cubicBezTo>
                    <a:cubicBezTo>
                      <a:pt x="12" y="7"/>
                      <a:pt x="12" y="7"/>
                      <a:pt x="12" y="7"/>
                    </a:cubicBezTo>
                    <a:cubicBezTo>
                      <a:pt x="12" y="7"/>
                      <a:pt x="12" y="7"/>
                      <a:pt x="12" y="7"/>
                    </a:cubicBezTo>
                    <a:cubicBezTo>
                      <a:pt x="12" y="6"/>
                      <a:pt x="12" y="6"/>
                      <a:pt x="12" y="6"/>
                    </a:cubicBezTo>
                    <a:cubicBezTo>
                      <a:pt x="12" y="6"/>
                      <a:pt x="12" y="6"/>
                      <a:pt x="12" y="6"/>
                    </a:cubicBezTo>
                    <a:cubicBezTo>
                      <a:pt x="12" y="6"/>
                      <a:pt x="12" y="6"/>
                      <a:pt x="12" y="6"/>
                    </a:cubicBezTo>
                    <a:cubicBezTo>
                      <a:pt x="12" y="7"/>
                      <a:pt x="12" y="7"/>
                      <a:pt x="12" y="7"/>
                    </a:cubicBezTo>
                    <a:cubicBezTo>
                      <a:pt x="12" y="7"/>
                      <a:pt x="12" y="7"/>
                      <a:pt x="12" y="7"/>
                    </a:cubicBezTo>
                    <a:cubicBezTo>
                      <a:pt x="11" y="7"/>
                      <a:pt x="11" y="7"/>
                      <a:pt x="11" y="8"/>
                    </a:cubicBezTo>
                    <a:cubicBezTo>
                      <a:pt x="11" y="8"/>
                      <a:pt x="11" y="8"/>
                      <a:pt x="11" y="8"/>
                    </a:cubicBezTo>
                    <a:cubicBezTo>
                      <a:pt x="11" y="8"/>
                      <a:pt x="11" y="8"/>
                      <a:pt x="11" y="8"/>
                    </a:cubicBezTo>
                    <a:cubicBezTo>
                      <a:pt x="11" y="8"/>
                      <a:pt x="11" y="8"/>
                      <a:pt x="11" y="8"/>
                    </a:cubicBezTo>
                    <a:cubicBezTo>
                      <a:pt x="11" y="8"/>
                      <a:pt x="11" y="8"/>
                      <a:pt x="11" y="8"/>
                    </a:cubicBezTo>
                    <a:cubicBezTo>
                      <a:pt x="11" y="8"/>
                      <a:pt x="11" y="8"/>
                      <a:pt x="11" y="8"/>
                    </a:cubicBezTo>
                    <a:cubicBezTo>
                      <a:pt x="11" y="7"/>
                      <a:pt x="11" y="7"/>
                      <a:pt x="12" y="7"/>
                    </a:cubicBezTo>
                    <a:cubicBezTo>
                      <a:pt x="12" y="7"/>
                      <a:pt x="12" y="7"/>
                      <a:pt x="12" y="7"/>
                    </a:cubicBezTo>
                    <a:cubicBezTo>
                      <a:pt x="12" y="7"/>
                      <a:pt x="12" y="7"/>
                      <a:pt x="12" y="7"/>
                    </a:cubicBezTo>
                    <a:cubicBezTo>
                      <a:pt x="12" y="7"/>
                      <a:pt x="12" y="7"/>
                      <a:pt x="12" y="7"/>
                    </a:cubicBezTo>
                    <a:cubicBezTo>
                      <a:pt x="12" y="7"/>
                      <a:pt x="12" y="7"/>
                      <a:pt x="12" y="7"/>
                    </a:cubicBezTo>
                    <a:cubicBezTo>
                      <a:pt x="12" y="7"/>
                      <a:pt x="12" y="7"/>
                      <a:pt x="12" y="7"/>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5"/>
                      <a:pt x="12" y="5"/>
                      <a:pt x="12" y="5"/>
                    </a:cubicBezTo>
                    <a:cubicBezTo>
                      <a:pt x="12" y="5"/>
                      <a:pt x="12" y="5"/>
                      <a:pt x="12" y="5"/>
                    </a:cubicBezTo>
                    <a:cubicBezTo>
                      <a:pt x="12" y="5"/>
                      <a:pt x="12" y="5"/>
                      <a:pt x="12" y="5"/>
                    </a:cubicBezTo>
                    <a:cubicBezTo>
                      <a:pt x="12" y="5"/>
                      <a:pt x="12" y="5"/>
                      <a:pt x="12" y="5"/>
                    </a:cubicBezTo>
                    <a:cubicBezTo>
                      <a:pt x="12" y="5"/>
                      <a:pt x="12" y="5"/>
                      <a:pt x="12" y="5"/>
                    </a:cubicBezTo>
                    <a:cubicBezTo>
                      <a:pt x="12" y="5"/>
                      <a:pt x="12" y="5"/>
                      <a:pt x="12" y="5"/>
                    </a:cubicBezTo>
                    <a:cubicBezTo>
                      <a:pt x="12" y="5"/>
                      <a:pt x="12" y="5"/>
                      <a:pt x="12" y="5"/>
                    </a:cubicBezTo>
                    <a:cubicBezTo>
                      <a:pt x="12" y="5"/>
                      <a:pt x="12" y="5"/>
                      <a:pt x="12" y="5"/>
                    </a:cubicBezTo>
                    <a:cubicBezTo>
                      <a:pt x="12" y="4"/>
                      <a:pt x="12" y="4"/>
                      <a:pt x="12" y="4"/>
                    </a:cubicBezTo>
                    <a:cubicBezTo>
                      <a:pt x="12" y="4"/>
                      <a:pt x="12" y="4"/>
                      <a:pt x="12" y="4"/>
                    </a:cubicBezTo>
                    <a:cubicBezTo>
                      <a:pt x="12" y="4"/>
                      <a:pt x="12" y="4"/>
                      <a:pt x="12" y="4"/>
                    </a:cubicBezTo>
                    <a:cubicBezTo>
                      <a:pt x="12" y="4"/>
                      <a:pt x="12" y="4"/>
                      <a:pt x="12" y="4"/>
                    </a:cubicBezTo>
                    <a:cubicBezTo>
                      <a:pt x="12" y="4"/>
                      <a:pt x="12" y="4"/>
                      <a:pt x="12" y="4"/>
                    </a:cubicBezTo>
                    <a:cubicBezTo>
                      <a:pt x="12" y="4"/>
                      <a:pt x="12" y="4"/>
                      <a:pt x="12" y="4"/>
                    </a:cubicBezTo>
                    <a:cubicBezTo>
                      <a:pt x="12" y="3"/>
                      <a:pt x="12" y="3"/>
                      <a:pt x="12" y="3"/>
                    </a:cubicBezTo>
                    <a:cubicBezTo>
                      <a:pt x="12" y="3"/>
                      <a:pt x="12" y="3"/>
                      <a:pt x="12" y="3"/>
                    </a:cubicBezTo>
                    <a:cubicBezTo>
                      <a:pt x="12" y="3"/>
                      <a:pt x="12" y="3"/>
                      <a:pt x="12" y="3"/>
                    </a:cubicBezTo>
                    <a:cubicBezTo>
                      <a:pt x="12" y="3"/>
                      <a:pt x="12" y="3"/>
                      <a:pt x="12" y="3"/>
                    </a:cubicBezTo>
                    <a:cubicBezTo>
                      <a:pt x="12" y="3"/>
                      <a:pt x="12" y="3"/>
                      <a:pt x="12" y="3"/>
                    </a:cubicBezTo>
                    <a:cubicBezTo>
                      <a:pt x="12" y="3"/>
                      <a:pt x="12" y="3"/>
                      <a:pt x="12" y="3"/>
                    </a:cubicBezTo>
                    <a:cubicBezTo>
                      <a:pt x="12" y="3"/>
                      <a:pt x="12" y="3"/>
                      <a:pt x="12" y="3"/>
                    </a:cubicBezTo>
                    <a:cubicBezTo>
                      <a:pt x="12" y="3"/>
                      <a:pt x="12" y="3"/>
                      <a:pt x="12" y="3"/>
                    </a:cubicBezTo>
                    <a:cubicBezTo>
                      <a:pt x="13" y="3"/>
                      <a:pt x="13" y="3"/>
                      <a:pt x="13" y="3"/>
                    </a:cubicBezTo>
                    <a:cubicBezTo>
                      <a:pt x="13" y="2"/>
                      <a:pt x="13" y="2"/>
                      <a:pt x="13" y="2"/>
                    </a:cubicBezTo>
                    <a:cubicBezTo>
                      <a:pt x="13" y="2"/>
                      <a:pt x="13" y="2"/>
                      <a:pt x="13" y="2"/>
                    </a:cubicBezTo>
                    <a:cubicBezTo>
                      <a:pt x="13" y="2"/>
                      <a:pt x="13" y="2"/>
                      <a:pt x="13" y="2"/>
                    </a:cubicBezTo>
                    <a:cubicBezTo>
                      <a:pt x="13" y="2"/>
                      <a:pt x="13" y="2"/>
                      <a:pt x="13" y="2"/>
                    </a:cubicBezTo>
                    <a:cubicBezTo>
                      <a:pt x="13" y="2"/>
                      <a:pt x="13" y="2"/>
                      <a:pt x="13" y="2"/>
                    </a:cubicBezTo>
                    <a:cubicBezTo>
                      <a:pt x="13" y="2"/>
                      <a:pt x="13" y="1"/>
                      <a:pt x="14" y="1"/>
                    </a:cubicBezTo>
                    <a:cubicBezTo>
                      <a:pt x="14" y="1"/>
                      <a:pt x="14" y="1"/>
                      <a:pt x="14" y="1"/>
                    </a:cubicBezTo>
                    <a:cubicBezTo>
                      <a:pt x="14" y="1"/>
                      <a:pt x="14" y="1"/>
                      <a:pt x="14" y="1"/>
                    </a:cubicBezTo>
                    <a:cubicBezTo>
                      <a:pt x="14" y="1"/>
                      <a:pt x="14" y="1"/>
                      <a:pt x="14" y="1"/>
                    </a:cubicBezTo>
                    <a:cubicBezTo>
                      <a:pt x="14" y="1"/>
                      <a:pt x="14" y="1"/>
                      <a:pt x="14" y="1"/>
                    </a:cubicBezTo>
                    <a:cubicBezTo>
                      <a:pt x="14" y="1"/>
                      <a:pt x="14" y="1"/>
                      <a:pt x="14" y="1"/>
                    </a:cubicBezTo>
                    <a:cubicBezTo>
                      <a:pt x="14" y="1"/>
                      <a:pt x="14" y="1"/>
                      <a:pt x="14" y="1"/>
                    </a:cubicBezTo>
                    <a:cubicBezTo>
                      <a:pt x="14" y="1"/>
                      <a:pt x="14" y="1"/>
                      <a:pt x="14"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2" y="2"/>
                      <a:pt x="12" y="2"/>
                      <a:pt x="12" y="2"/>
                    </a:cubicBezTo>
                    <a:cubicBezTo>
                      <a:pt x="12" y="2"/>
                      <a:pt x="12" y="2"/>
                      <a:pt x="12" y="2"/>
                    </a:cubicBezTo>
                    <a:cubicBezTo>
                      <a:pt x="12" y="2"/>
                      <a:pt x="12" y="2"/>
                      <a:pt x="12" y="2"/>
                    </a:cubicBezTo>
                    <a:cubicBezTo>
                      <a:pt x="12" y="2"/>
                      <a:pt x="12" y="2"/>
                      <a:pt x="12" y="2"/>
                    </a:cubicBezTo>
                    <a:cubicBezTo>
                      <a:pt x="12" y="2"/>
                      <a:pt x="12" y="2"/>
                      <a:pt x="12" y="2"/>
                    </a:cubicBezTo>
                    <a:cubicBezTo>
                      <a:pt x="12" y="2"/>
                      <a:pt x="12" y="2"/>
                      <a:pt x="12" y="2"/>
                    </a:cubicBezTo>
                    <a:cubicBezTo>
                      <a:pt x="12" y="3"/>
                      <a:pt x="12" y="3"/>
                      <a:pt x="12" y="3"/>
                    </a:cubicBezTo>
                    <a:cubicBezTo>
                      <a:pt x="12" y="3"/>
                      <a:pt x="12" y="3"/>
                      <a:pt x="12" y="3"/>
                    </a:cubicBezTo>
                    <a:cubicBezTo>
                      <a:pt x="12" y="3"/>
                      <a:pt x="12" y="3"/>
                      <a:pt x="12" y="3"/>
                    </a:cubicBezTo>
                    <a:cubicBezTo>
                      <a:pt x="12" y="4"/>
                      <a:pt x="12" y="4"/>
                      <a:pt x="12" y="4"/>
                    </a:cubicBezTo>
                    <a:cubicBezTo>
                      <a:pt x="12" y="4"/>
                      <a:pt x="12" y="4"/>
                      <a:pt x="12" y="4"/>
                    </a:cubicBezTo>
                    <a:cubicBezTo>
                      <a:pt x="12" y="4"/>
                      <a:pt x="12" y="4"/>
                      <a:pt x="12" y="4"/>
                    </a:cubicBezTo>
                    <a:cubicBezTo>
                      <a:pt x="12" y="4"/>
                      <a:pt x="12" y="4"/>
                      <a:pt x="12" y="4"/>
                    </a:cubicBezTo>
                    <a:cubicBezTo>
                      <a:pt x="12" y="4"/>
                      <a:pt x="12" y="4"/>
                      <a:pt x="12"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7"/>
                      <a:pt x="11" y="7"/>
                      <a:pt x="11" y="7"/>
                    </a:cubicBezTo>
                    <a:cubicBezTo>
                      <a:pt x="11" y="7"/>
                      <a:pt x="11" y="7"/>
                      <a:pt x="11" y="7"/>
                    </a:cubicBezTo>
                    <a:cubicBezTo>
                      <a:pt x="11" y="7"/>
                      <a:pt x="11" y="7"/>
                      <a:pt x="11" y="7"/>
                    </a:cubicBezTo>
                    <a:cubicBezTo>
                      <a:pt x="11" y="7"/>
                      <a:pt x="11" y="7"/>
                      <a:pt x="11" y="7"/>
                    </a:cubicBezTo>
                    <a:cubicBezTo>
                      <a:pt x="11" y="7"/>
                      <a:pt x="11" y="7"/>
                      <a:pt x="11" y="7"/>
                    </a:cubicBezTo>
                    <a:cubicBezTo>
                      <a:pt x="11" y="7"/>
                      <a:pt x="11" y="7"/>
                      <a:pt x="11" y="7"/>
                    </a:cubicBezTo>
                    <a:cubicBezTo>
                      <a:pt x="11" y="7"/>
                      <a:pt x="11" y="7"/>
                      <a:pt x="11" y="7"/>
                    </a:cubicBezTo>
                    <a:cubicBezTo>
                      <a:pt x="11" y="7"/>
                      <a:pt x="11" y="7"/>
                      <a:pt x="11" y="7"/>
                    </a:cubicBezTo>
                    <a:cubicBezTo>
                      <a:pt x="10" y="7"/>
                      <a:pt x="10" y="7"/>
                      <a:pt x="10" y="7"/>
                    </a:cubicBezTo>
                    <a:cubicBezTo>
                      <a:pt x="10" y="7"/>
                      <a:pt x="10" y="7"/>
                      <a:pt x="10" y="7"/>
                    </a:cubicBezTo>
                    <a:cubicBezTo>
                      <a:pt x="10" y="8"/>
                      <a:pt x="10" y="8"/>
                      <a:pt x="10" y="8"/>
                    </a:cubicBezTo>
                    <a:cubicBezTo>
                      <a:pt x="11" y="8"/>
                      <a:pt x="11" y="8"/>
                      <a:pt x="11" y="8"/>
                    </a:cubicBezTo>
                    <a:cubicBezTo>
                      <a:pt x="11" y="8"/>
                      <a:pt x="11" y="8"/>
                      <a:pt x="11" y="8"/>
                    </a:cubicBezTo>
                    <a:cubicBezTo>
                      <a:pt x="11" y="8"/>
                      <a:pt x="11" y="8"/>
                      <a:pt x="11"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1" y="7"/>
                    </a:cubicBezTo>
                    <a:cubicBezTo>
                      <a:pt x="11" y="7"/>
                      <a:pt x="11" y="7"/>
                      <a:pt x="11" y="7"/>
                    </a:cubicBezTo>
                    <a:cubicBezTo>
                      <a:pt x="11" y="7"/>
                      <a:pt x="11" y="7"/>
                      <a:pt x="11" y="7"/>
                    </a:cubicBezTo>
                    <a:cubicBezTo>
                      <a:pt x="11" y="7"/>
                      <a:pt x="11" y="7"/>
                      <a:pt x="11" y="7"/>
                    </a:cubicBezTo>
                    <a:cubicBezTo>
                      <a:pt x="11" y="7"/>
                      <a:pt x="11" y="7"/>
                      <a:pt x="11" y="7"/>
                    </a:cubicBezTo>
                    <a:cubicBezTo>
                      <a:pt x="11" y="7"/>
                      <a:pt x="11" y="7"/>
                      <a:pt x="11" y="7"/>
                    </a:cubicBezTo>
                    <a:cubicBezTo>
                      <a:pt x="11" y="6"/>
                      <a:pt x="11" y="6"/>
                      <a:pt x="11" y="6"/>
                    </a:cubicBezTo>
                    <a:cubicBezTo>
                      <a:pt x="11" y="6"/>
                      <a:pt x="11" y="6"/>
                      <a:pt x="11" y="6"/>
                    </a:cubicBezTo>
                    <a:cubicBezTo>
                      <a:pt x="11" y="6"/>
                      <a:pt x="11" y="6"/>
                      <a:pt x="11" y="6"/>
                    </a:cubicBezTo>
                    <a:cubicBezTo>
                      <a:pt x="11" y="6"/>
                      <a:pt x="11" y="6"/>
                      <a:pt x="11" y="6"/>
                    </a:cubicBezTo>
                    <a:cubicBezTo>
                      <a:pt x="11" y="6"/>
                      <a:pt x="10" y="6"/>
                      <a:pt x="10" y="7"/>
                    </a:cubicBezTo>
                    <a:cubicBezTo>
                      <a:pt x="10" y="7"/>
                      <a:pt x="10" y="7"/>
                      <a:pt x="10" y="7"/>
                    </a:cubicBezTo>
                    <a:cubicBezTo>
                      <a:pt x="10" y="7"/>
                      <a:pt x="10" y="7"/>
                      <a:pt x="10" y="7"/>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7"/>
                      <a:pt x="10" y="7"/>
                      <a:pt x="10" y="7"/>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9" y="8"/>
                      <a:pt x="9" y="8"/>
                      <a:pt x="9" y="8"/>
                    </a:cubicBezTo>
                    <a:cubicBezTo>
                      <a:pt x="9" y="8"/>
                      <a:pt x="9" y="8"/>
                      <a:pt x="9" y="8"/>
                    </a:cubicBezTo>
                    <a:cubicBezTo>
                      <a:pt x="9" y="8"/>
                      <a:pt x="9" y="8"/>
                      <a:pt x="9" y="8"/>
                    </a:cubicBezTo>
                    <a:cubicBezTo>
                      <a:pt x="9" y="8"/>
                      <a:pt x="9" y="8"/>
                      <a:pt x="9" y="8"/>
                    </a:cubicBezTo>
                    <a:cubicBezTo>
                      <a:pt x="9" y="8"/>
                      <a:pt x="9" y="8"/>
                      <a:pt x="9" y="8"/>
                    </a:cubicBezTo>
                    <a:cubicBezTo>
                      <a:pt x="9" y="8"/>
                      <a:pt x="9" y="8"/>
                      <a:pt x="9" y="8"/>
                    </a:cubicBezTo>
                    <a:cubicBezTo>
                      <a:pt x="9" y="9"/>
                      <a:pt x="9" y="9"/>
                      <a:pt x="9" y="9"/>
                    </a:cubicBezTo>
                    <a:cubicBezTo>
                      <a:pt x="9" y="9"/>
                      <a:pt x="9" y="9"/>
                      <a:pt x="9" y="9"/>
                    </a:cubicBezTo>
                    <a:cubicBezTo>
                      <a:pt x="9" y="8"/>
                      <a:pt x="9" y="8"/>
                      <a:pt x="9" y="8"/>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8" y="9"/>
                      <a:pt x="8" y="9"/>
                    </a:cubicBezTo>
                    <a:cubicBezTo>
                      <a:pt x="8" y="9"/>
                      <a:pt x="8" y="9"/>
                      <a:pt x="8" y="9"/>
                    </a:cubicBezTo>
                    <a:cubicBezTo>
                      <a:pt x="8" y="8"/>
                      <a:pt x="8" y="8"/>
                      <a:pt x="8" y="8"/>
                    </a:cubicBezTo>
                    <a:cubicBezTo>
                      <a:pt x="8" y="8"/>
                      <a:pt x="8" y="8"/>
                      <a:pt x="8" y="8"/>
                    </a:cubicBezTo>
                    <a:cubicBezTo>
                      <a:pt x="8" y="9"/>
                      <a:pt x="8" y="9"/>
                      <a:pt x="8" y="9"/>
                    </a:cubicBezTo>
                    <a:cubicBezTo>
                      <a:pt x="8" y="9"/>
                      <a:pt x="8" y="9"/>
                      <a:pt x="8" y="9"/>
                    </a:cubicBezTo>
                    <a:cubicBezTo>
                      <a:pt x="8" y="9"/>
                      <a:pt x="8" y="9"/>
                      <a:pt x="8" y="9"/>
                    </a:cubicBezTo>
                    <a:cubicBezTo>
                      <a:pt x="8" y="9"/>
                      <a:pt x="8" y="9"/>
                      <a:pt x="8" y="9"/>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9"/>
                      <a:pt x="8" y="9"/>
                    </a:cubicBezTo>
                    <a:cubicBezTo>
                      <a:pt x="8" y="9"/>
                      <a:pt x="8" y="9"/>
                      <a:pt x="8" y="9"/>
                    </a:cubicBezTo>
                    <a:cubicBezTo>
                      <a:pt x="7" y="9"/>
                      <a:pt x="7" y="9"/>
                      <a:pt x="7" y="9"/>
                    </a:cubicBezTo>
                    <a:cubicBezTo>
                      <a:pt x="7" y="9"/>
                      <a:pt x="7" y="9"/>
                      <a:pt x="7" y="9"/>
                    </a:cubicBezTo>
                    <a:cubicBezTo>
                      <a:pt x="7" y="9"/>
                      <a:pt x="7" y="9"/>
                      <a:pt x="7" y="9"/>
                    </a:cubicBezTo>
                    <a:cubicBezTo>
                      <a:pt x="7" y="9"/>
                      <a:pt x="7" y="9"/>
                      <a:pt x="7" y="9"/>
                    </a:cubicBezTo>
                    <a:cubicBezTo>
                      <a:pt x="7" y="10"/>
                      <a:pt x="7" y="10"/>
                      <a:pt x="7" y="10"/>
                    </a:cubicBezTo>
                    <a:cubicBezTo>
                      <a:pt x="7" y="10"/>
                      <a:pt x="7" y="10"/>
                      <a:pt x="7" y="10"/>
                    </a:cubicBezTo>
                    <a:cubicBezTo>
                      <a:pt x="7" y="10"/>
                      <a:pt x="7" y="10"/>
                      <a:pt x="7" y="10"/>
                    </a:cubicBezTo>
                    <a:cubicBezTo>
                      <a:pt x="7" y="10"/>
                      <a:pt x="7" y="10"/>
                      <a:pt x="7" y="10"/>
                    </a:cubicBezTo>
                    <a:cubicBezTo>
                      <a:pt x="7" y="10"/>
                      <a:pt x="7" y="10"/>
                      <a:pt x="7" y="10"/>
                    </a:cubicBezTo>
                    <a:cubicBezTo>
                      <a:pt x="7" y="10"/>
                      <a:pt x="7" y="10"/>
                      <a:pt x="7" y="10"/>
                    </a:cubicBezTo>
                    <a:cubicBezTo>
                      <a:pt x="7" y="10"/>
                      <a:pt x="7" y="10"/>
                      <a:pt x="7" y="10"/>
                    </a:cubicBezTo>
                    <a:cubicBezTo>
                      <a:pt x="7" y="10"/>
                      <a:pt x="7" y="10"/>
                      <a:pt x="7" y="10"/>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9"/>
                      <a:pt x="7" y="9"/>
                      <a:pt x="7" y="9"/>
                    </a:cubicBezTo>
                    <a:cubicBezTo>
                      <a:pt x="7" y="8"/>
                      <a:pt x="7" y="8"/>
                      <a:pt x="7" y="8"/>
                    </a:cubicBezTo>
                    <a:cubicBezTo>
                      <a:pt x="7" y="8"/>
                      <a:pt x="7" y="8"/>
                      <a:pt x="7" y="8"/>
                    </a:cubicBezTo>
                    <a:cubicBezTo>
                      <a:pt x="7" y="8"/>
                      <a:pt x="7" y="9"/>
                      <a:pt x="7" y="9"/>
                    </a:cubicBezTo>
                    <a:cubicBezTo>
                      <a:pt x="7" y="9"/>
                      <a:pt x="7" y="9"/>
                      <a:pt x="7" y="9"/>
                    </a:cubicBezTo>
                    <a:cubicBezTo>
                      <a:pt x="7" y="9"/>
                      <a:pt x="7" y="9"/>
                      <a:pt x="7" y="9"/>
                    </a:cubicBezTo>
                    <a:cubicBezTo>
                      <a:pt x="7" y="9"/>
                      <a:pt x="6" y="9"/>
                      <a:pt x="6" y="8"/>
                    </a:cubicBezTo>
                    <a:cubicBezTo>
                      <a:pt x="6" y="8"/>
                      <a:pt x="7" y="8"/>
                      <a:pt x="7" y="8"/>
                    </a:cubicBezTo>
                    <a:cubicBezTo>
                      <a:pt x="7" y="8"/>
                      <a:pt x="7" y="8"/>
                      <a:pt x="7" y="8"/>
                    </a:cubicBezTo>
                    <a:cubicBezTo>
                      <a:pt x="7" y="8"/>
                      <a:pt x="7" y="8"/>
                      <a:pt x="7" y="8"/>
                    </a:cubicBezTo>
                    <a:cubicBezTo>
                      <a:pt x="7" y="8"/>
                      <a:pt x="7" y="8"/>
                      <a:pt x="7" y="8"/>
                    </a:cubicBezTo>
                    <a:cubicBezTo>
                      <a:pt x="7" y="8"/>
                      <a:pt x="7" y="8"/>
                      <a:pt x="7" y="8"/>
                    </a:cubicBezTo>
                    <a:cubicBezTo>
                      <a:pt x="7" y="8"/>
                      <a:pt x="7" y="8"/>
                      <a:pt x="7" y="8"/>
                    </a:cubicBezTo>
                    <a:cubicBezTo>
                      <a:pt x="7" y="8"/>
                      <a:pt x="7" y="8"/>
                      <a:pt x="7" y="8"/>
                    </a:cubicBezTo>
                    <a:cubicBezTo>
                      <a:pt x="7" y="8"/>
                      <a:pt x="7" y="8"/>
                      <a:pt x="7" y="8"/>
                    </a:cubicBezTo>
                    <a:cubicBezTo>
                      <a:pt x="7" y="8"/>
                      <a:pt x="7" y="8"/>
                      <a:pt x="7" y="8"/>
                    </a:cubicBezTo>
                    <a:cubicBezTo>
                      <a:pt x="7" y="8"/>
                      <a:pt x="7" y="8"/>
                      <a:pt x="7" y="8"/>
                    </a:cubicBezTo>
                    <a:cubicBezTo>
                      <a:pt x="7" y="8"/>
                      <a:pt x="7" y="7"/>
                      <a:pt x="7" y="7"/>
                    </a:cubicBezTo>
                    <a:cubicBezTo>
                      <a:pt x="7" y="7"/>
                      <a:pt x="7" y="7"/>
                      <a:pt x="7" y="7"/>
                    </a:cubicBezTo>
                    <a:cubicBezTo>
                      <a:pt x="7" y="7"/>
                      <a:pt x="7" y="7"/>
                      <a:pt x="7" y="7"/>
                    </a:cubicBezTo>
                    <a:cubicBezTo>
                      <a:pt x="7" y="7"/>
                      <a:pt x="7" y="7"/>
                      <a:pt x="7" y="7"/>
                    </a:cubicBezTo>
                    <a:cubicBezTo>
                      <a:pt x="7" y="7"/>
                      <a:pt x="7" y="7"/>
                      <a:pt x="7" y="7"/>
                    </a:cubicBezTo>
                    <a:cubicBezTo>
                      <a:pt x="7" y="7"/>
                      <a:pt x="7" y="7"/>
                      <a:pt x="7" y="7"/>
                    </a:cubicBezTo>
                    <a:cubicBezTo>
                      <a:pt x="7" y="7"/>
                      <a:pt x="7" y="7"/>
                      <a:pt x="7" y="7"/>
                    </a:cubicBezTo>
                    <a:cubicBezTo>
                      <a:pt x="7" y="7"/>
                      <a:pt x="7" y="7"/>
                      <a:pt x="7" y="7"/>
                    </a:cubicBezTo>
                    <a:cubicBezTo>
                      <a:pt x="7" y="6"/>
                      <a:pt x="7" y="6"/>
                      <a:pt x="7" y="6"/>
                    </a:cubicBezTo>
                    <a:cubicBezTo>
                      <a:pt x="7" y="6"/>
                      <a:pt x="7"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5"/>
                      <a:pt x="6" y="5"/>
                      <a:pt x="6" y="5"/>
                    </a:cubicBezTo>
                    <a:cubicBezTo>
                      <a:pt x="6" y="5"/>
                      <a:pt x="6" y="5"/>
                      <a:pt x="6" y="5"/>
                    </a:cubicBezTo>
                    <a:cubicBezTo>
                      <a:pt x="6" y="5"/>
                      <a:pt x="6" y="5"/>
                      <a:pt x="6" y="5"/>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6"/>
                      <a:pt x="6" y="6"/>
                    </a:cubicBezTo>
                    <a:cubicBezTo>
                      <a:pt x="6" y="6"/>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6"/>
                    </a:cubicBezTo>
                    <a:cubicBezTo>
                      <a:pt x="6" y="6"/>
                      <a:pt x="6" y="6"/>
                      <a:pt x="6" y="6"/>
                    </a:cubicBezTo>
                    <a:cubicBezTo>
                      <a:pt x="6" y="6"/>
                      <a:pt x="6" y="6"/>
                      <a:pt x="6" y="6"/>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6"/>
                      <a:pt x="5" y="6"/>
                      <a:pt x="5" y="6"/>
                    </a:cubicBezTo>
                    <a:cubicBezTo>
                      <a:pt x="5" y="6"/>
                      <a:pt x="5" y="6"/>
                      <a:pt x="5" y="6"/>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0" y="24"/>
                      <a:pt x="2" y="43"/>
                      <a:pt x="9" y="60"/>
                    </a:cubicBezTo>
                    <a:cubicBezTo>
                      <a:pt x="9" y="60"/>
                      <a:pt x="9" y="60"/>
                      <a:pt x="9" y="60"/>
                    </a:cubicBezTo>
                    <a:cubicBezTo>
                      <a:pt x="9" y="60"/>
                      <a:pt x="9" y="60"/>
                      <a:pt x="9" y="60"/>
                    </a:cubicBezTo>
                    <a:cubicBezTo>
                      <a:pt x="9" y="60"/>
                      <a:pt x="9" y="60"/>
                      <a:pt x="9" y="60"/>
                    </a:cubicBezTo>
                    <a:cubicBezTo>
                      <a:pt x="9" y="60"/>
                      <a:pt x="9" y="60"/>
                      <a:pt x="9" y="60"/>
                    </a:cubicBezTo>
                    <a:cubicBezTo>
                      <a:pt x="9" y="61"/>
                      <a:pt x="9" y="61"/>
                      <a:pt x="9" y="61"/>
                    </a:cubicBezTo>
                    <a:cubicBezTo>
                      <a:pt x="9" y="61"/>
                      <a:pt x="9" y="61"/>
                      <a:pt x="9"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2"/>
                      <a:pt x="10" y="62"/>
                      <a:pt x="10" y="62"/>
                    </a:cubicBezTo>
                    <a:cubicBezTo>
                      <a:pt x="10" y="62"/>
                      <a:pt x="10" y="62"/>
                      <a:pt x="10" y="62"/>
                    </a:cubicBezTo>
                    <a:cubicBezTo>
                      <a:pt x="10" y="62"/>
                      <a:pt x="10" y="62"/>
                      <a:pt x="10" y="62"/>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1"/>
                      <a:pt x="10" y="61"/>
                      <a:pt x="10" y="61"/>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59"/>
                      <a:pt x="10" y="59"/>
                      <a:pt x="10" y="59"/>
                    </a:cubicBezTo>
                    <a:cubicBezTo>
                      <a:pt x="10" y="59"/>
                      <a:pt x="10" y="59"/>
                      <a:pt x="10" y="59"/>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0" y="60"/>
                      <a:pt x="10" y="60"/>
                      <a:pt x="10" y="60"/>
                    </a:cubicBezTo>
                    <a:cubicBezTo>
                      <a:pt x="11" y="60"/>
                      <a:pt x="11" y="60"/>
                      <a:pt x="11" y="60"/>
                    </a:cubicBezTo>
                    <a:cubicBezTo>
                      <a:pt x="11" y="60"/>
                      <a:pt x="11" y="60"/>
                      <a:pt x="11" y="60"/>
                    </a:cubicBezTo>
                    <a:cubicBezTo>
                      <a:pt x="11" y="60"/>
                      <a:pt x="11" y="60"/>
                      <a:pt x="11" y="60"/>
                    </a:cubicBezTo>
                    <a:cubicBezTo>
                      <a:pt x="11" y="61"/>
                      <a:pt x="11" y="61"/>
                      <a:pt x="11" y="61"/>
                    </a:cubicBezTo>
                    <a:cubicBezTo>
                      <a:pt x="11" y="61"/>
                      <a:pt x="11" y="61"/>
                      <a:pt x="11" y="61"/>
                    </a:cubicBezTo>
                    <a:cubicBezTo>
                      <a:pt x="11" y="61"/>
                      <a:pt x="11" y="61"/>
                      <a:pt x="11" y="61"/>
                    </a:cubicBezTo>
                    <a:cubicBezTo>
                      <a:pt x="11" y="61"/>
                      <a:pt x="11" y="61"/>
                      <a:pt x="11" y="61"/>
                    </a:cubicBezTo>
                    <a:cubicBezTo>
                      <a:pt x="11" y="61"/>
                      <a:pt x="11" y="61"/>
                      <a:pt x="11" y="61"/>
                    </a:cubicBezTo>
                    <a:cubicBezTo>
                      <a:pt x="12" y="61"/>
                      <a:pt x="12" y="61"/>
                      <a:pt x="12" y="61"/>
                    </a:cubicBezTo>
                    <a:cubicBezTo>
                      <a:pt x="12" y="61"/>
                      <a:pt x="12" y="61"/>
                      <a:pt x="12" y="61"/>
                    </a:cubicBezTo>
                    <a:cubicBezTo>
                      <a:pt x="12" y="62"/>
                      <a:pt x="12" y="62"/>
                      <a:pt x="12" y="62"/>
                    </a:cubicBezTo>
                    <a:cubicBezTo>
                      <a:pt x="12" y="62"/>
                      <a:pt x="12" y="62"/>
                      <a:pt x="12" y="62"/>
                    </a:cubicBezTo>
                    <a:cubicBezTo>
                      <a:pt x="12" y="62"/>
                      <a:pt x="12" y="62"/>
                      <a:pt x="12" y="62"/>
                    </a:cubicBezTo>
                    <a:cubicBezTo>
                      <a:pt x="12" y="62"/>
                      <a:pt x="12" y="62"/>
                      <a:pt x="12" y="62"/>
                    </a:cubicBezTo>
                    <a:cubicBezTo>
                      <a:pt x="12" y="62"/>
                      <a:pt x="12" y="62"/>
                      <a:pt x="12" y="62"/>
                    </a:cubicBezTo>
                    <a:cubicBezTo>
                      <a:pt x="12" y="62"/>
                      <a:pt x="12" y="62"/>
                      <a:pt x="12" y="62"/>
                    </a:cubicBezTo>
                    <a:cubicBezTo>
                      <a:pt x="13" y="63"/>
                      <a:pt x="13" y="63"/>
                      <a:pt x="13" y="64"/>
                    </a:cubicBezTo>
                    <a:cubicBezTo>
                      <a:pt x="13" y="64"/>
                      <a:pt x="13" y="64"/>
                      <a:pt x="13" y="64"/>
                    </a:cubicBezTo>
                    <a:cubicBezTo>
                      <a:pt x="13" y="64"/>
                      <a:pt x="13" y="64"/>
                      <a:pt x="13" y="64"/>
                    </a:cubicBezTo>
                    <a:cubicBezTo>
                      <a:pt x="13" y="64"/>
                      <a:pt x="13" y="64"/>
                      <a:pt x="13" y="64"/>
                    </a:cubicBezTo>
                    <a:cubicBezTo>
                      <a:pt x="13" y="64"/>
                      <a:pt x="13" y="64"/>
                      <a:pt x="13" y="64"/>
                    </a:cubicBezTo>
                    <a:cubicBezTo>
                      <a:pt x="13" y="64"/>
                      <a:pt x="13" y="64"/>
                      <a:pt x="13" y="64"/>
                    </a:cubicBezTo>
                    <a:cubicBezTo>
                      <a:pt x="13" y="64"/>
                      <a:pt x="13" y="64"/>
                      <a:pt x="13" y="64"/>
                    </a:cubicBezTo>
                    <a:cubicBezTo>
                      <a:pt x="14" y="65"/>
                      <a:pt x="14" y="65"/>
                      <a:pt x="14" y="65"/>
                    </a:cubicBezTo>
                    <a:cubicBezTo>
                      <a:pt x="14" y="65"/>
                      <a:pt x="14" y="65"/>
                      <a:pt x="14" y="65"/>
                    </a:cubicBezTo>
                    <a:cubicBezTo>
                      <a:pt x="14" y="65"/>
                      <a:pt x="14" y="65"/>
                      <a:pt x="14" y="65"/>
                    </a:cubicBezTo>
                    <a:cubicBezTo>
                      <a:pt x="14" y="65"/>
                      <a:pt x="14" y="65"/>
                      <a:pt x="14" y="65"/>
                    </a:cubicBezTo>
                    <a:cubicBezTo>
                      <a:pt x="14" y="65"/>
                      <a:pt x="14" y="65"/>
                      <a:pt x="14" y="65"/>
                    </a:cubicBezTo>
                    <a:cubicBezTo>
                      <a:pt x="14" y="65"/>
                      <a:pt x="14" y="65"/>
                      <a:pt x="14" y="65"/>
                    </a:cubicBezTo>
                    <a:cubicBezTo>
                      <a:pt x="14" y="66"/>
                      <a:pt x="14" y="66"/>
                      <a:pt x="14" y="66"/>
                    </a:cubicBezTo>
                    <a:cubicBezTo>
                      <a:pt x="14" y="66"/>
                      <a:pt x="14" y="66"/>
                      <a:pt x="14" y="66"/>
                    </a:cubicBezTo>
                    <a:cubicBezTo>
                      <a:pt x="14" y="66"/>
                      <a:pt x="14" y="66"/>
                      <a:pt x="14" y="66"/>
                    </a:cubicBezTo>
                    <a:cubicBezTo>
                      <a:pt x="14" y="66"/>
                      <a:pt x="14" y="66"/>
                      <a:pt x="14" y="66"/>
                    </a:cubicBezTo>
                    <a:cubicBezTo>
                      <a:pt x="14" y="66"/>
                      <a:pt x="14" y="66"/>
                      <a:pt x="14" y="66"/>
                    </a:cubicBezTo>
                    <a:cubicBezTo>
                      <a:pt x="14" y="66"/>
                      <a:pt x="14" y="66"/>
                      <a:pt x="15" y="66"/>
                    </a:cubicBezTo>
                    <a:cubicBezTo>
                      <a:pt x="15" y="66"/>
                      <a:pt x="15" y="66"/>
                      <a:pt x="15" y="66"/>
                    </a:cubicBezTo>
                    <a:cubicBezTo>
                      <a:pt x="15" y="67"/>
                      <a:pt x="15" y="67"/>
                      <a:pt x="15" y="67"/>
                    </a:cubicBezTo>
                    <a:cubicBezTo>
                      <a:pt x="15" y="68"/>
                      <a:pt x="15" y="68"/>
                      <a:pt x="15" y="68"/>
                    </a:cubicBezTo>
                    <a:lnTo>
                      <a:pt x="15" y="67"/>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5" name="Freeform 111">
                <a:extLst>
                  <a:ext uri="{FF2B5EF4-FFF2-40B4-BE49-F238E27FC236}">
                    <a16:creationId xmlns:a16="http://schemas.microsoft.com/office/drawing/2014/main" id="{6C528137-C5DF-4B09-A171-8A8C90CB7A59}"/>
                  </a:ext>
                </a:extLst>
              </p:cNvPr>
              <p:cNvSpPr>
                <a:spLocks/>
              </p:cNvSpPr>
              <p:nvPr/>
            </p:nvSpPr>
            <p:spPr bwMode="auto">
              <a:xfrm>
                <a:off x="5286375" y="4016375"/>
                <a:ext cx="969963" cy="338137"/>
              </a:xfrm>
              <a:custGeom>
                <a:avLst/>
                <a:gdLst>
                  <a:gd name="T0" fmla="*/ 82 w 91"/>
                  <a:gd name="T1" fmla="*/ 30 h 32"/>
                  <a:gd name="T2" fmla="*/ 80 w 91"/>
                  <a:gd name="T3" fmla="*/ 31 h 32"/>
                  <a:gd name="T4" fmla="*/ 74 w 91"/>
                  <a:gd name="T5" fmla="*/ 30 h 32"/>
                  <a:gd name="T6" fmla="*/ 74 w 91"/>
                  <a:gd name="T7" fmla="*/ 29 h 32"/>
                  <a:gd name="T8" fmla="*/ 74 w 91"/>
                  <a:gd name="T9" fmla="*/ 29 h 32"/>
                  <a:gd name="T10" fmla="*/ 68 w 91"/>
                  <a:gd name="T11" fmla="*/ 27 h 32"/>
                  <a:gd name="T12" fmla="*/ 67 w 91"/>
                  <a:gd name="T13" fmla="*/ 26 h 32"/>
                  <a:gd name="T14" fmla="*/ 66 w 91"/>
                  <a:gd name="T15" fmla="*/ 23 h 32"/>
                  <a:gd name="T16" fmla="*/ 58 w 91"/>
                  <a:gd name="T17" fmla="*/ 17 h 32"/>
                  <a:gd name="T18" fmla="*/ 46 w 91"/>
                  <a:gd name="T19" fmla="*/ 13 h 32"/>
                  <a:gd name="T20" fmla="*/ 42 w 91"/>
                  <a:gd name="T21" fmla="*/ 14 h 32"/>
                  <a:gd name="T22" fmla="*/ 38 w 91"/>
                  <a:gd name="T23" fmla="*/ 13 h 32"/>
                  <a:gd name="T24" fmla="*/ 36 w 91"/>
                  <a:gd name="T25" fmla="*/ 14 h 32"/>
                  <a:gd name="T26" fmla="*/ 30 w 91"/>
                  <a:gd name="T27" fmla="*/ 10 h 32"/>
                  <a:gd name="T28" fmla="*/ 25 w 91"/>
                  <a:gd name="T29" fmla="*/ 10 h 32"/>
                  <a:gd name="T30" fmla="*/ 20 w 91"/>
                  <a:gd name="T31" fmla="*/ 8 h 32"/>
                  <a:gd name="T32" fmla="*/ 18 w 91"/>
                  <a:gd name="T33" fmla="*/ 7 h 32"/>
                  <a:gd name="T34" fmla="*/ 17 w 91"/>
                  <a:gd name="T35" fmla="*/ 7 h 32"/>
                  <a:gd name="T36" fmla="*/ 16 w 91"/>
                  <a:gd name="T37" fmla="*/ 6 h 32"/>
                  <a:gd name="T38" fmla="*/ 15 w 91"/>
                  <a:gd name="T39" fmla="*/ 6 h 32"/>
                  <a:gd name="T40" fmla="*/ 15 w 91"/>
                  <a:gd name="T41" fmla="*/ 7 h 32"/>
                  <a:gd name="T42" fmla="*/ 12 w 91"/>
                  <a:gd name="T43" fmla="*/ 7 h 32"/>
                  <a:gd name="T44" fmla="*/ 11 w 91"/>
                  <a:gd name="T45" fmla="*/ 6 h 32"/>
                  <a:gd name="T46" fmla="*/ 10 w 91"/>
                  <a:gd name="T47" fmla="*/ 5 h 32"/>
                  <a:gd name="T48" fmla="*/ 11 w 91"/>
                  <a:gd name="T49" fmla="*/ 6 h 32"/>
                  <a:gd name="T50" fmla="*/ 10 w 91"/>
                  <a:gd name="T51" fmla="*/ 6 h 32"/>
                  <a:gd name="T52" fmla="*/ 9 w 91"/>
                  <a:gd name="T53" fmla="*/ 5 h 32"/>
                  <a:gd name="T54" fmla="*/ 9 w 91"/>
                  <a:gd name="T55" fmla="*/ 6 h 32"/>
                  <a:gd name="T56" fmla="*/ 9 w 91"/>
                  <a:gd name="T57" fmla="*/ 6 h 32"/>
                  <a:gd name="T58" fmla="*/ 10 w 91"/>
                  <a:gd name="T59" fmla="*/ 8 h 32"/>
                  <a:gd name="T60" fmla="*/ 10 w 91"/>
                  <a:gd name="T61" fmla="*/ 9 h 32"/>
                  <a:gd name="T62" fmla="*/ 8 w 91"/>
                  <a:gd name="T63" fmla="*/ 8 h 32"/>
                  <a:gd name="T64" fmla="*/ 7 w 91"/>
                  <a:gd name="T65" fmla="*/ 7 h 32"/>
                  <a:gd name="T66" fmla="*/ 4 w 91"/>
                  <a:gd name="T67" fmla="*/ 4 h 32"/>
                  <a:gd name="T68" fmla="*/ 1 w 91"/>
                  <a:gd name="T69" fmla="*/ 1 h 32"/>
                  <a:gd name="T70" fmla="*/ 0 w 91"/>
                  <a:gd name="T71" fmla="*/ 0 h 32"/>
                  <a:gd name="T72" fmla="*/ 5 w 91"/>
                  <a:gd name="T73" fmla="*/ 6 h 32"/>
                  <a:gd name="T74" fmla="*/ 7 w 91"/>
                  <a:gd name="T75" fmla="*/ 8 h 32"/>
                  <a:gd name="T76" fmla="*/ 9 w 91"/>
                  <a:gd name="T77" fmla="*/ 10 h 32"/>
                  <a:gd name="T78" fmla="*/ 10 w 91"/>
                  <a:gd name="T79" fmla="*/ 10 h 32"/>
                  <a:gd name="T80" fmla="*/ 9 w 91"/>
                  <a:gd name="T81" fmla="*/ 9 h 32"/>
                  <a:gd name="T82" fmla="*/ 10 w 91"/>
                  <a:gd name="T83" fmla="*/ 10 h 32"/>
                  <a:gd name="T84" fmla="*/ 13 w 91"/>
                  <a:gd name="T85" fmla="*/ 12 h 32"/>
                  <a:gd name="T86" fmla="*/ 16 w 91"/>
                  <a:gd name="T87" fmla="*/ 14 h 32"/>
                  <a:gd name="T88" fmla="*/ 17 w 91"/>
                  <a:gd name="T89" fmla="*/ 16 h 32"/>
                  <a:gd name="T90" fmla="*/ 18 w 91"/>
                  <a:gd name="T91" fmla="*/ 17 h 32"/>
                  <a:gd name="T92" fmla="*/ 19 w 91"/>
                  <a:gd name="T93" fmla="*/ 18 h 32"/>
                  <a:gd name="T94" fmla="*/ 21 w 91"/>
                  <a:gd name="T95" fmla="*/ 19 h 32"/>
                  <a:gd name="T96" fmla="*/ 23 w 91"/>
                  <a:gd name="T97" fmla="*/ 20 h 32"/>
                  <a:gd name="T98" fmla="*/ 29 w 91"/>
                  <a:gd name="T99" fmla="*/ 23 h 32"/>
                  <a:gd name="T100" fmla="*/ 37 w 91"/>
                  <a:gd name="T101" fmla="*/ 27 h 32"/>
                  <a:gd name="T102" fmla="*/ 46 w 91"/>
                  <a:gd name="T103" fmla="*/ 29 h 32"/>
                  <a:gd name="T104" fmla="*/ 53 w 91"/>
                  <a:gd name="T105" fmla="*/ 31 h 32"/>
                  <a:gd name="T106" fmla="*/ 56 w 91"/>
                  <a:gd name="T107" fmla="*/ 31 h 32"/>
                  <a:gd name="T108" fmla="*/ 62 w 91"/>
                  <a:gd name="T109" fmla="*/ 32 h 32"/>
                  <a:gd name="T110" fmla="*/ 67 w 91"/>
                  <a:gd name="T111" fmla="*/ 32 h 32"/>
                  <a:gd name="T112" fmla="*/ 71 w 91"/>
                  <a:gd name="T113" fmla="*/ 32 h 32"/>
                  <a:gd name="T114" fmla="*/ 73 w 91"/>
                  <a:gd name="T115" fmla="*/ 32 h 32"/>
                  <a:gd name="T116" fmla="*/ 76 w 91"/>
                  <a:gd name="T117" fmla="*/ 32 h 32"/>
                  <a:gd name="T118" fmla="*/ 78 w 91"/>
                  <a:gd name="T119" fmla="*/ 31 h 32"/>
                  <a:gd name="T120" fmla="*/ 79 w 91"/>
                  <a:gd name="T121" fmla="*/ 31 h 32"/>
                  <a:gd name="T122" fmla="*/ 79 w 91"/>
                  <a:gd name="T123" fmla="*/ 31 h 32"/>
                  <a:gd name="T124" fmla="*/ 91 w 91"/>
                  <a:gd name="T125"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 h="32">
                    <a:moveTo>
                      <a:pt x="86" y="30"/>
                    </a:moveTo>
                    <a:cubicBezTo>
                      <a:pt x="86" y="30"/>
                      <a:pt x="86" y="30"/>
                      <a:pt x="86" y="30"/>
                    </a:cubicBezTo>
                    <a:cubicBezTo>
                      <a:pt x="85" y="30"/>
                      <a:pt x="84" y="30"/>
                      <a:pt x="84" y="30"/>
                    </a:cubicBezTo>
                    <a:cubicBezTo>
                      <a:pt x="83" y="30"/>
                      <a:pt x="83" y="30"/>
                      <a:pt x="83" y="30"/>
                    </a:cubicBezTo>
                    <a:cubicBezTo>
                      <a:pt x="83" y="30"/>
                      <a:pt x="83" y="30"/>
                      <a:pt x="83" y="30"/>
                    </a:cubicBezTo>
                    <a:cubicBezTo>
                      <a:pt x="83" y="30"/>
                      <a:pt x="83" y="30"/>
                      <a:pt x="83" y="30"/>
                    </a:cubicBezTo>
                    <a:cubicBezTo>
                      <a:pt x="83" y="30"/>
                      <a:pt x="83" y="30"/>
                      <a:pt x="83" y="30"/>
                    </a:cubicBezTo>
                    <a:cubicBezTo>
                      <a:pt x="83" y="30"/>
                      <a:pt x="83" y="30"/>
                      <a:pt x="83" y="30"/>
                    </a:cubicBezTo>
                    <a:cubicBezTo>
                      <a:pt x="83" y="30"/>
                      <a:pt x="82" y="30"/>
                      <a:pt x="82" y="30"/>
                    </a:cubicBezTo>
                    <a:cubicBezTo>
                      <a:pt x="82" y="30"/>
                      <a:pt x="82" y="30"/>
                      <a:pt x="82" y="30"/>
                    </a:cubicBezTo>
                    <a:cubicBezTo>
                      <a:pt x="82" y="30"/>
                      <a:pt x="82" y="30"/>
                      <a:pt x="82" y="30"/>
                    </a:cubicBezTo>
                    <a:cubicBezTo>
                      <a:pt x="82" y="30"/>
                      <a:pt x="82" y="30"/>
                      <a:pt x="82" y="30"/>
                    </a:cubicBezTo>
                    <a:cubicBezTo>
                      <a:pt x="82" y="30"/>
                      <a:pt x="82" y="30"/>
                      <a:pt x="82" y="30"/>
                    </a:cubicBezTo>
                    <a:cubicBezTo>
                      <a:pt x="82" y="30"/>
                      <a:pt x="82" y="30"/>
                      <a:pt x="82" y="30"/>
                    </a:cubicBezTo>
                    <a:cubicBezTo>
                      <a:pt x="82" y="30"/>
                      <a:pt x="82" y="30"/>
                      <a:pt x="82" y="30"/>
                    </a:cubicBezTo>
                    <a:cubicBezTo>
                      <a:pt x="82" y="30"/>
                      <a:pt x="82" y="30"/>
                      <a:pt x="82" y="30"/>
                    </a:cubicBezTo>
                    <a:cubicBezTo>
                      <a:pt x="81" y="30"/>
                      <a:pt x="81" y="30"/>
                      <a:pt x="81" y="30"/>
                    </a:cubicBezTo>
                    <a:cubicBezTo>
                      <a:pt x="81" y="31"/>
                      <a:pt x="81" y="31"/>
                      <a:pt x="81" y="31"/>
                    </a:cubicBezTo>
                    <a:cubicBezTo>
                      <a:pt x="81" y="31"/>
                      <a:pt x="81" y="31"/>
                      <a:pt x="81" y="31"/>
                    </a:cubicBezTo>
                    <a:cubicBezTo>
                      <a:pt x="80" y="31"/>
                      <a:pt x="80" y="31"/>
                      <a:pt x="80" y="31"/>
                    </a:cubicBezTo>
                    <a:cubicBezTo>
                      <a:pt x="80" y="31"/>
                      <a:pt x="81" y="31"/>
                      <a:pt x="81" y="30"/>
                    </a:cubicBezTo>
                    <a:cubicBezTo>
                      <a:pt x="81" y="30"/>
                      <a:pt x="81" y="30"/>
                      <a:pt x="81" y="30"/>
                    </a:cubicBezTo>
                    <a:cubicBezTo>
                      <a:pt x="81" y="30"/>
                      <a:pt x="81" y="30"/>
                      <a:pt x="80" y="30"/>
                    </a:cubicBezTo>
                    <a:cubicBezTo>
                      <a:pt x="80" y="31"/>
                      <a:pt x="80" y="31"/>
                      <a:pt x="80" y="31"/>
                    </a:cubicBezTo>
                    <a:cubicBezTo>
                      <a:pt x="80" y="31"/>
                      <a:pt x="80" y="31"/>
                      <a:pt x="80" y="31"/>
                    </a:cubicBezTo>
                    <a:cubicBezTo>
                      <a:pt x="80" y="31"/>
                      <a:pt x="80" y="31"/>
                      <a:pt x="80" y="31"/>
                    </a:cubicBezTo>
                    <a:cubicBezTo>
                      <a:pt x="79" y="31"/>
                      <a:pt x="79" y="31"/>
                      <a:pt x="78" y="31"/>
                    </a:cubicBezTo>
                    <a:cubicBezTo>
                      <a:pt x="79" y="31"/>
                      <a:pt x="79" y="31"/>
                      <a:pt x="79" y="31"/>
                    </a:cubicBezTo>
                    <a:cubicBezTo>
                      <a:pt x="79" y="31"/>
                      <a:pt x="79" y="31"/>
                      <a:pt x="79" y="30"/>
                    </a:cubicBezTo>
                    <a:cubicBezTo>
                      <a:pt x="79" y="30"/>
                      <a:pt x="80" y="30"/>
                      <a:pt x="80" y="30"/>
                    </a:cubicBezTo>
                    <a:cubicBezTo>
                      <a:pt x="80" y="30"/>
                      <a:pt x="80" y="30"/>
                      <a:pt x="80" y="30"/>
                    </a:cubicBezTo>
                    <a:cubicBezTo>
                      <a:pt x="79" y="30"/>
                      <a:pt x="79" y="30"/>
                      <a:pt x="79" y="30"/>
                    </a:cubicBezTo>
                    <a:cubicBezTo>
                      <a:pt x="79" y="30"/>
                      <a:pt x="79" y="30"/>
                      <a:pt x="79" y="30"/>
                    </a:cubicBezTo>
                    <a:cubicBezTo>
                      <a:pt x="79" y="30"/>
                      <a:pt x="78" y="30"/>
                      <a:pt x="78" y="30"/>
                    </a:cubicBezTo>
                    <a:cubicBezTo>
                      <a:pt x="77" y="30"/>
                      <a:pt x="77" y="30"/>
                      <a:pt x="76" y="30"/>
                    </a:cubicBezTo>
                    <a:cubicBezTo>
                      <a:pt x="76" y="30"/>
                      <a:pt x="76" y="30"/>
                      <a:pt x="76" y="30"/>
                    </a:cubicBezTo>
                    <a:cubicBezTo>
                      <a:pt x="74" y="30"/>
                      <a:pt x="74" y="30"/>
                      <a:pt x="74" y="30"/>
                    </a:cubicBezTo>
                    <a:cubicBezTo>
                      <a:pt x="74" y="30"/>
                      <a:pt x="74" y="30"/>
                      <a:pt x="74" y="30"/>
                    </a:cubicBezTo>
                    <a:cubicBezTo>
                      <a:pt x="74" y="30"/>
                      <a:pt x="74" y="30"/>
                      <a:pt x="74" y="30"/>
                    </a:cubicBezTo>
                    <a:cubicBezTo>
                      <a:pt x="74" y="30"/>
                      <a:pt x="74" y="30"/>
                      <a:pt x="74" y="30"/>
                    </a:cubicBezTo>
                    <a:cubicBezTo>
                      <a:pt x="74" y="30"/>
                      <a:pt x="74" y="30"/>
                      <a:pt x="74" y="30"/>
                    </a:cubicBezTo>
                    <a:cubicBezTo>
                      <a:pt x="75" y="30"/>
                      <a:pt x="75" y="30"/>
                      <a:pt x="75" y="30"/>
                    </a:cubicBezTo>
                    <a:cubicBezTo>
                      <a:pt x="76" y="30"/>
                      <a:pt x="76" y="30"/>
                      <a:pt x="76" y="30"/>
                    </a:cubicBezTo>
                    <a:cubicBezTo>
                      <a:pt x="76" y="30"/>
                      <a:pt x="76" y="30"/>
                      <a:pt x="76" y="30"/>
                    </a:cubicBezTo>
                    <a:cubicBezTo>
                      <a:pt x="76" y="30"/>
                      <a:pt x="77" y="30"/>
                      <a:pt x="77" y="30"/>
                    </a:cubicBezTo>
                    <a:cubicBezTo>
                      <a:pt x="76" y="30"/>
                      <a:pt x="76" y="30"/>
                      <a:pt x="76" y="30"/>
                    </a:cubicBezTo>
                    <a:cubicBezTo>
                      <a:pt x="76" y="30"/>
                      <a:pt x="76" y="29"/>
                      <a:pt x="76" y="29"/>
                    </a:cubicBezTo>
                    <a:cubicBezTo>
                      <a:pt x="76" y="29"/>
                      <a:pt x="76" y="29"/>
                      <a:pt x="75" y="29"/>
                    </a:cubicBezTo>
                    <a:cubicBezTo>
                      <a:pt x="75" y="29"/>
                      <a:pt x="74" y="29"/>
                      <a:pt x="74" y="29"/>
                    </a:cubicBezTo>
                    <a:cubicBezTo>
                      <a:pt x="74" y="29"/>
                      <a:pt x="74" y="29"/>
                      <a:pt x="74" y="29"/>
                    </a:cubicBezTo>
                    <a:cubicBezTo>
                      <a:pt x="74" y="29"/>
                      <a:pt x="74" y="29"/>
                      <a:pt x="74" y="29"/>
                    </a:cubicBezTo>
                    <a:cubicBezTo>
                      <a:pt x="74" y="29"/>
                      <a:pt x="74" y="29"/>
                      <a:pt x="74" y="29"/>
                    </a:cubicBezTo>
                    <a:cubicBezTo>
                      <a:pt x="73" y="29"/>
                      <a:pt x="73" y="29"/>
                      <a:pt x="73" y="29"/>
                    </a:cubicBezTo>
                    <a:cubicBezTo>
                      <a:pt x="73" y="29"/>
                      <a:pt x="73" y="29"/>
                      <a:pt x="73" y="29"/>
                    </a:cubicBezTo>
                    <a:cubicBezTo>
                      <a:pt x="73" y="29"/>
                      <a:pt x="73" y="29"/>
                      <a:pt x="73" y="29"/>
                    </a:cubicBezTo>
                    <a:cubicBezTo>
                      <a:pt x="73" y="29"/>
                      <a:pt x="73" y="29"/>
                      <a:pt x="73" y="29"/>
                    </a:cubicBezTo>
                    <a:cubicBezTo>
                      <a:pt x="73" y="29"/>
                      <a:pt x="73" y="29"/>
                      <a:pt x="73" y="29"/>
                    </a:cubicBezTo>
                    <a:cubicBezTo>
                      <a:pt x="73" y="29"/>
                      <a:pt x="73" y="29"/>
                      <a:pt x="73" y="29"/>
                    </a:cubicBezTo>
                    <a:cubicBezTo>
                      <a:pt x="73" y="29"/>
                      <a:pt x="73" y="29"/>
                      <a:pt x="73" y="29"/>
                    </a:cubicBezTo>
                    <a:cubicBezTo>
                      <a:pt x="73" y="29"/>
                      <a:pt x="73" y="29"/>
                      <a:pt x="73" y="29"/>
                    </a:cubicBezTo>
                    <a:cubicBezTo>
                      <a:pt x="73" y="29"/>
                      <a:pt x="73" y="29"/>
                      <a:pt x="73" y="29"/>
                    </a:cubicBezTo>
                    <a:cubicBezTo>
                      <a:pt x="73" y="29"/>
                      <a:pt x="73" y="29"/>
                      <a:pt x="73" y="29"/>
                    </a:cubicBezTo>
                    <a:cubicBezTo>
                      <a:pt x="73" y="29"/>
                      <a:pt x="73" y="29"/>
                      <a:pt x="73" y="29"/>
                    </a:cubicBezTo>
                    <a:cubicBezTo>
                      <a:pt x="74" y="29"/>
                      <a:pt x="74" y="29"/>
                      <a:pt x="74" y="29"/>
                    </a:cubicBezTo>
                    <a:cubicBezTo>
                      <a:pt x="74" y="29"/>
                      <a:pt x="74" y="29"/>
                      <a:pt x="74" y="29"/>
                    </a:cubicBezTo>
                    <a:cubicBezTo>
                      <a:pt x="74" y="29"/>
                      <a:pt x="74" y="29"/>
                      <a:pt x="74" y="29"/>
                    </a:cubicBezTo>
                    <a:cubicBezTo>
                      <a:pt x="74" y="29"/>
                      <a:pt x="74" y="29"/>
                      <a:pt x="74" y="29"/>
                    </a:cubicBezTo>
                    <a:cubicBezTo>
                      <a:pt x="74" y="29"/>
                      <a:pt x="74" y="29"/>
                      <a:pt x="73" y="29"/>
                    </a:cubicBezTo>
                    <a:cubicBezTo>
                      <a:pt x="73" y="29"/>
                      <a:pt x="73" y="29"/>
                      <a:pt x="73" y="29"/>
                    </a:cubicBezTo>
                    <a:cubicBezTo>
                      <a:pt x="73" y="29"/>
                      <a:pt x="73" y="29"/>
                      <a:pt x="73" y="29"/>
                    </a:cubicBezTo>
                    <a:cubicBezTo>
                      <a:pt x="72" y="29"/>
                      <a:pt x="72" y="29"/>
                      <a:pt x="72" y="28"/>
                    </a:cubicBezTo>
                    <a:cubicBezTo>
                      <a:pt x="72" y="28"/>
                      <a:pt x="72" y="28"/>
                      <a:pt x="72" y="28"/>
                    </a:cubicBezTo>
                    <a:cubicBezTo>
                      <a:pt x="72" y="28"/>
                      <a:pt x="72" y="28"/>
                      <a:pt x="71" y="28"/>
                    </a:cubicBezTo>
                    <a:cubicBezTo>
                      <a:pt x="71" y="28"/>
                      <a:pt x="71" y="28"/>
                      <a:pt x="69" y="28"/>
                    </a:cubicBezTo>
                    <a:cubicBezTo>
                      <a:pt x="69" y="28"/>
                      <a:pt x="69" y="28"/>
                      <a:pt x="69" y="28"/>
                    </a:cubicBezTo>
                    <a:cubicBezTo>
                      <a:pt x="69" y="27"/>
                      <a:pt x="69" y="27"/>
                      <a:pt x="69" y="27"/>
                    </a:cubicBezTo>
                    <a:cubicBezTo>
                      <a:pt x="68" y="27"/>
                      <a:pt x="68" y="27"/>
                      <a:pt x="68" y="27"/>
                    </a:cubicBezTo>
                    <a:cubicBezTo>
                      <a:pt x="68" y="27"/>
                      <a:pt x="68" y="27"/>
                      <a:pt x="68" y="27"/>
                    </a:cubicBezTo>
                    <a:cubicBezTo>
                      <a:pt x="68" y="27"/>
                      <a:pt x="68" y="27"/>
                      <a:pt x="68" y="27"/>
                    </a:cubicBezTo>
                    <a:cubicBezTo>
                      <a:pt x="68" y="27"/>
                      <a:pt x="68" y="27"/>
                      <a:pt x="68" y="27"/>
                    </a:cubicBezTo>
                    <a:cubicBezTo>
                      <a:pt x="67" y="27"/>
                      <a:pt x="67" y="27"/>
                      <a:pt x="67" y="27"/>
                    </a:cubicBezTo>
                    <a:cubicBezTo>
                      <a:pt x="67" y="27"/>
                      <a:pt x="67" y="27"/>
                      <a:pt x="67" y="26"/>
                    </a:cubicBezTo>
                    <a:cubicBezTo>
                      <a:pt x="67" y="26"/>
                      <a:pt x="67" y="26"/>
                      <a:pt x="67" y="26"/>
                    </a:cubicBezTo>
                    <a:cubicBezTo>
                      <a:pt x="67" y="26"/>
                      <a:pt x="67" y="26"/>
                      <a:pt x="67" y="26"/>
                    </a:cubicBezTo>
                    <a:cubicBezTo>
                      <a:pt x="67" y="26"/>
                      <a:pt x="67" y="26"/>
                      <a:pt x="67" y="26"/>
                    </a:cubicBezTo>
                    <a:cubicBezTo>
                      <a:pt x="68" y="26"/>
                      <a:pt x="68" y="26"/>
                      <a:pt x="68" y="26"/>
                    </a:cubicBezTo>
                    <a:cubicBezTo>
                      <a:pt x="68" y="26"/>
                      <a:pt x="68" y="26"/>
                      <a:pt x="68" y="26"/>
                    </a:cubicBezTo>
                    <a:cubicBezTo>
                      <a:pt x="68" y="26"/>
                      <a:pt x="68" y="26"/>
                      <a:pt x="67" y="26"/>
                    </a:cubicBezTo>
                    <a:cubicBezTo>
                      <a:pt x="67" y="26"/>
                      <a:pt x="67" y="26"/>
                      <a:pt x="67" y="26"/>
                    </a:cubicBezTo>
                    <a:cubicBezTo>
                      <a:pt x="67" y="26"/>
                      <a:pt x="67" y="26"/>
                      <a:pt x="67" y="26"/>
                    </a:cubicBezTo>
                    <a:cubicBezTo>
                      <a:pt x="67" y="26"/>
                      <a:pt x="67" y="26"/>
                      <a:pt x="67" y="26"/>
                    </a:cubicBezTo>
                    <a:cubicBezTo>
                      <a:pt x="67" y="26"/>
                      <a:pt x="67" y="26"/>
                      <a:pt x="67" y="26"/>
                    </a:cubicBezTo>
                    <a:cubicBezTo>
                      <a:pt x="67" y="26"/>
                      <a:pt x="67" y="26"/>
                      <a:pt x="67" y="26"/>
                    </a:cubicBezTo>
                    <a:cubicBezTo>
                      <a:pt x="67" y="25"/>
                      <a:pt x="67" y="25"/>
                      <a:pt x="67" y="25"/>
                    </a:cubicBezTo>
                    <a:cubicBezTo>
                      <a:pt x="67" y="25"/>
                      <a:pt x="67" y="25"/>
                      <a:pt x="67" y="25"/>
                    </a:cubicBezTo>
                    <a:cubicBezTo>
                      <a:pt x="67" y="25"/>
                      <a:pt x="67" y="25"/>
                      <a:pt x="67" y="25"/>
                    </a:cubicBezTo>
                    <a:cubicBezTo>
                      <a:pt x="67" y="25"/>
                      <a:pt x="67" y="25"/>
                      <a:pt x="67" y="25"/>
                    </a:cubicBezTo>
                    <a:cubicBezTo>
                      <a:pt x="68" y="25"/>
                      <a:pt x="68" y="25"/>
                      <a:pt x="68" y="25"/>
                    </a:cubicBezTo>
                    <a:cubicBezTo>
                      <a:pt x="68" y="25"/>
                      <a:pt x="68" y="25"/>
                      <a:pt x="68" y="24"/>
                    </a:cubicBezTo>
                    <a:cubicBezTo>
                      <a:pt x="68" y="24"/>
                      <a:pt x="68" y="24"/>
                      <a:pt x="67" y="24"/>
                    </a:cubicBezTo>
                    <a:cubicBezTo>
                      <a:pt x="67" y="24"/>
                      <a:pt x="67" y="24"/>
                      <a:pt x="67" y="24"/>
                    </a:cubicBezTo>
                    <a:cubicBezTo>
                      <a:pt x="67" y="24"/>
                      <a:pt x="67" y="24"/>
                      <a:pt x="67" y="24"/>
                    </a:cubicBezTo>
                    <a:cubicBezTo>
                      <a:pt x="67" y="23"/>
                      <a:pt x="67" y="23"/>
                      <a:pt x="66" y="23"/>
                    </a:cubicBezTo>
                    <a:cubicBezTo>
                      <a:pt x="66" y="23"/>
                      <a:pt x="66" y="23"/>
                      <a:pt x="66" y="23"/>
                    </a:cubicBezTo>
                    <a:cubicBezTo>
                      <a:pt x="66" y="23"/>
                      <a:pt x="66" y="23"/>
                      <a:pt x="66" y="23"/>
                    </a:cubicBezTo>
                    <a:cubicBezTo>
                      <a:pt x="63" y="21"/>
                      <a:pt x="63" y="21"/>
                      <a:pt x="63" y="21"/>
                    </a:cubicBezTo>
                    <a:cubicBezTo>
                      <a:pt x="63" y="21"/>
                      <a:pt x="62" y="21"/>
                      <a:pt x="62" y="21"/>
                    </a:cubicBezTo>
                    <a:cubicBezTo>
                      <a:pt x="61" y="20"/>
                      <a:pt x="61" y="20"/>
                      <a:pt x="60" y="20"/>
                    </a:cubicBezTo>
                    <a:cubicBezTo>
                      <a:pt x="60" y="20"/>
                      <a:pt x="60" y="20"/>
                      <a:pt x="60" y="20"/>
                    </a:cubicBezTo>
                    <a:cubicBezTo>
                      <a:pt x="60" y="20"/>
                      <a:pt x="60" y="20"/>
                      <a:pt x="60" y="20"/>
                    </a:cubicBezTo>
                    <a:cubicBezTo>
                      <a:pt x="59" y="19"/>
                      <a:pt x="59" y="19"/>
                      <a:pt x="59" y="19"/>
                    </a:cubicBezTo>
                    <a:cubicBezTo>
                      <a:pt x="59" y="19"/>
                      <a:pt x="59" y="19"/>
                      <a:pt x="59" y="19"/>
                    </a:cubicBezTo>
                    <a:cubicBezTo>
                      <a:pt x="59" y="19"/>
                      <a:pt x="59" y="19"/>
                      <a:pt x="59" y="19"/>
                    </a:cubicBezTo>
                    <a:cubicBezTo>
                      <a:pt x="58" y="18"/>
                      <a:pt x="58" y="18"/>
                      <a:pt x="58" y="17"/>
                    </a:cubicBezTo>
                    <a:cubicBezTo>
                      <a:pt x="57" y="18"/>
                      <a:pt x="56" y="18"/>
                      <a:pt x="56" y="18"/>
                    </a:cubicBezTo>
                    <a:cubicBezTo>
                      <a:pt x="56" y="18"/>
                      <a:pt x="56" y="18"/>
                      <a:pt x="56" y="18"/>
                    </a:cubicBezTo>
                    <a:cubicBezTo>
                      <a:pt x="56" y="18"/>
                      <a:pt x="57" y="18"/>
                      <a:pt x="58" y="17"/>
                    </a:cubicBezTo>
                    <a:cubicBezTo>
                      <a:pt x="57" y="17"/>
                      <a:pt x="57" y="16"/>
                      <a:pt x="57" y="15"/>
                    </a:cubicBezTo>
                    <a:cubicBezTo>
                      <a:pt x="57" y="15"/>
                      <a:pt x="56" y="14"/>
                      <a:pt x="56" y="14"/>
                    </a:cubicBezTo>
                    <a:cubicBezTo>
                      <a:pt x="56" y="14"/>
                      <a:pt x="53" y="12"/>
                      <a:pt x="52" y="12"/>
                    </a:cubicBezTo>
                    <a:cubicBezTo>
                      <a:pt x="51" y="13"/>
                      <a:pt x="51" y="13"/>
                      <a:pt x="51" y="13"/>
                    </a:cubicBezTo>
                    <a:cubicBezTo>
                      <a:pt x="51" y="13"/>
                      <a:pt x="51" y="13"/>
                      <a:pt x="51" y="13"/>
                    </a:cubicBezTo>
                    <a:cubicBezTo>
                      <a:pt x="51" y="13"/>
                      <a:pt x="51" y="13"/>
                      <a:pt x="51" y="13"/>
                    </a:cubicBezTo>
                    <a:cubicBezTo>
                      <a:pt x="51" y="13"/>
                      <a:pt x="51" y="13"/>
                      <a:pt x="51" y="13"/>
                    </a:cubicBezTo>
                    <a:cubicBezTo>
                      <a:pt x="51" y="13"/>
                      <a:pt x="51" y="13"/>
                      <a:pt x="51" y="13"/>
                    </a:cubicBezTo>
                    <a:cubicBezTo>
                      <a:pt x="51" y="13"/>
                      <a:pt x="51" y="13"/>
                      <a:pt x="51" y="13"/>
                    </a:cubicBezTo>
                    <a:cubicBezTo>
                      <a:pt x="50" y="13"/>
                      <a:pt x="50" y="13"/>
                      <a:pt x="50" y="13"/>
                    </a:cubicBezTo>
                    <a:cubicBezTo>
                      <a:pt x="50" y="13"/>
                      <a:pt x="50" y="13"/>
                      <a:pt x="50" y="13"/>
                    </a:cubicBezTo>
                    <a:cubicBezTo>
                      <a:pt x="50" y="13"/>
                      <a:pt x="50" y="13"/>
                      <a:pt x="50" y="13"/>
                    </a:cubicBezTo>
                    <a:cubicBezTo>
                      <a:pt x="48" y="13"/>
                      <a:pt x="47" y="12"/>
                      <a:pt x="46" y="13"/>
                    </a:cubicBezTo>
                    <a:cubicBezTo>
                      <a:pt x="45" y="13"/>
                      <a:pt x="45" y="13"/>
                      <a:pt x="45" y="13"/>
                    </a:cubicBezTo>
                    <a:cubicBezTo>
                      <a:pt x="45" y="13"/>
                      <a:pt x="45" y="13"/>
                      <a:pt x="45" y="13"/>
                    </a:cubicBezTo>
                    <a:cubicBezTo>
                      <a:pt x="44" y="13"/>
                      <a:pt x="44" y="13"/>
                      <a:pt x="44" y="13"/>
                    </a:cubicBezTo>
                    <a:cubicBezTo>
                      <a:pt x="44" y="14"/>
                      <a:pt x="43" y="13"/>
                      <a:pt x="43" y="14"/>
                    </a:cubicBezTo>
                    <a:cubicBezTo>
                      <a:pt x="43" y="14"/>
                      <a:pt x="43" y="14"/>
                      <a:pt x="43" y="14"/>
                    </a:cubicBezTo>
                    <a:cubicBezTo>
                      <a:pt x="43" y="14"/>
                      <a:pt x="43" y="14"/>
                      <a:pt x="43"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1" y="13"/>
                      <a:pt x="41" y="13"/>
                      <a:pt x="41" y="13"/>
                    </a:cubicBezTo>
                    <a:cubicBezTo>
                      <a:pt x="41" y="13"/>
                      <a:pt x="41" y="13"/>
                      <a:pt x="41" y="13"/>
                    </a:cubicBezTo>
                    <a:cubicBezTo>
                      <a:pt x="41" y="13"/>
                      <a:pt x="41" y="13"/>
                      <a:pt x="41" y="13"/>
                    </a:cubicBezTo>
                    <a:cubicBezTo>
                      <a:pt x="41" y="13"/>
                      <a:pt x="41" y="13"/>
                      <a:pt x="41" y="13"/>
                    </a:cubicBezTo>
                    <a:cubicBezTo>
                      <a:pt x="41" y="13"/>
                      <a:pt x="41" y="13"/>
                      <a:pt x="41" y="13"/>
                    </a:cubicBezTo>
                    <a:cubicBezTo>
                      <a:pt x="41" y="13"/>
                      <a:pt x="41" y="13"/>
                      <a:pt x="41" y="13"/>
                    </a:cubicBezTo>
                    <a:cubicBezTo>
                      <a:pt x="41" y="13"/>
                      <a:pt x="41" y="13"/>
                      <a:pt x="41" y="13"/>
                    </a:cubicBezTo>
                    <a:cubicBezTo>
                      <a:pt x="41" y="14"/>
                      <a:pt x="41" y="14"/>
                      <a:pt x="41" y="14"/>
                    </a:cubicBezTo>
                    <a:cubicBezTo>
                      <a:pt x="41" y="14"/>
                      <a:pt x="41" y="14"/>
                      <a:pt x="41" y="14"/>
                    </a:cubicBezTo>
                    <a:cubicBezTo>
                      <a:pt x="40" y="13"/>
                      <a:pt x="40" y="13"/>
                      <a:pt x="40" y="13"/>
                    </a:cubicBezTo>
                    <a:cubicBezTo>
                      <a:pt x="40" y="13"/>
                      <a:pt x="39" y="13"/>
                      <a:pt x="38" y="13"/>
                    </a:cubicBezTo>
                    <a:cubicBezTo>
                      <a:pt x="38" y="13"/>
                      <a:pt x="38" y="14"/>
                      <a:pt x="38" y="14"/>
                    </a:cubicBezTo>
                    <a:cubicBezTo>
                      <a:pt x="38" y="14"/>
                      <a:pt x="38" y="14"/>
                      <a:pt x="38" y="15"/>
                    </a:cubicBezTo>
                    <a:cubicBezTo>
                      <a:pt x="38" y="15"/>
                      <a:pt x="38" y="15"/>
                      <a:pt x="38" y="15"/>
                    </a:cubicBezTo>
                    <a:cubicBezTo>
                      <a:pt x="38" y="15"/>
                      <a:pt x="38" y="15"/>
                      <a:pt x="38" y="15"/>
                    </a:cubicBezTo>
                    <a:cubicBezTo>
                      <a:pt x="38" y="15"/>
                      <a:pt x="38" y="15"/>
                      <a:pt x="38" y="16"/>
                    </a:cubicBezTo>
                    <a:cubicBezTo>
                      <a:pt x="38" y="15"/>
                      <a:pt x="38" y="15"/>
                      <a:pt x="38" y="15"/>
                    </a:cubicBezTo>
                    <a:cubicBezTo>
                      <a:pt x="38" y="15"/>
                      <a:pt x="38" y="15"/>
                      <a:pt x="38" y="15"/>
                    </a:cubicBezTo>
                    <a:cubicBezTo>
                      <a:pt x="38" y="15"/>
                      <a:pt x="38" y="15"/>
                      <a:pt x="38" y="15"/>
                    </a:cubicBezTo>
                    <a:cubicBezTo>
                      <a:pt x="38" y="15"/>
                      <a:pt x="38" y="15"/>
                      <a:pt x="38" y="14"/>
                    </a:cubicBezTo>
                    <a:cubicBezTo>
                      <a:pt x="37" y="14"/>
                      <a:pt x="37" y="14"/>
                      <a:pt x="37" y="14"/>
                    </a:cubicBezTo>
                    <a:cubicBezTo>
                      <a:pt x="37" y="14"/>
                      <a:pt x="37" y="14"/>
                      <a:pt x="37" y="14"/>
                    </a:cubicBezTo>
                    <a:cubicBezTo>
                      <a:pt x="37" y="13"/>
                      <a:pt x="37" y="13"/>
                      <a:pt x="36" y="14"/>
                    </a:cubicBezTo>
                    <a:cubicBezTo>
                      <a:pt x="36" y="14"/>
                      <a:pt x="36" y="14"/>
                      <a:pt x="36" y="14"/>
                    </a:cubicBezTo>
                    <a:cubicBezTo>
                      <a:pt x="36" y="14"/>
                      <a:pt x="36" y="14"/>
                      <a:pt x="36" y="14"/>
                    </a:cubicBezTo>
                    <a:cubicBezTo>
                      <a:pt x="35" y="13"/>
                      <a:pt x="35" y="13"/>
                      <a:pt x="35" y="14"/>
                    </a:cubicBezTo>
                    <a:cubicBezTo>
                      <a:pt x="35" y="14"/>
                      <a:pt x="35" y="14"/>
                      <a:pt x="35" y="14"/>
                    </a:cubicBezTo>
                    <a:cubicBezTo>
                      <a:pt x="35" y="14"/>
                      <a:pt x="35" y="14"/>
                      <a:pt x="35" y="14"/>
                    </a:cubicBezTo>
                    <a:cubicBezTo>
                      <a:pt x="35" y="14"/>
                      <a:pt x="35" y="14"/>
                      <a:pt x="35" y="13"/>
                    </a:cubicBezTo>
                    <a:cubicBezTo>
                      <a:pt x="35" y="13"/>
                      <a:pt x="35" y="13"/>
                      <a:pt x="35" y="13"/>
                    </a:cubicBezTo>
                    <a:cubicBezTo>
                      <a:pt x="35" y="13"/>
                      <a:pt x="34" y="13"/>
                      <a:pt x="34" y="13"/>
                    </a:cubicBezTo>
                    <a:cubicBezTo>
                      <a:pt x="34" y="13"/>
                      <a:pt x="34" y="13"/>
                      <a:pt x="34" y="12"/>
                    </a:cubicBezTo>
                    <a:cubicBezTo>
                      <a:pt x="34" y="12"/>
                      <a:pt x="34" y="12"/>
                      <a:pt x="34" y="12"/>
                    </a:cubicBezTo>
                    <a:cubicBezTo>
                      <a:pt x="32" y="12"/>
                      <a:pt x="32" y="12"/>
                      <a:pt x="31" y="11"/>
                    </a:cubicBezTo>
                    <a:cubicBezTo>
                      <a:pt x="31" y="11"/>
                      <a:pt x="31" y="11"/>
                      <a:pt x="31" y="11"/>
                    </a:cubicBezTo>
                    <a:cubicBezTo>
                      <a:pt x="31" y="11"/>
                      <a:pt x="31" y="11"/>
                      <a:pt x="30" y="11"/>
                    </a:cubicBezTo>
                    <a:cubicBezTo>
                      <a:pt x="30" y="10"/>
                      <a:pt x="30" y="10"/>
                      <a:pt x="30" y="10"/>
                    </a:cubicBezTo>
                    <a:cubicBezTo>
                      <a:pt x="29" y="10"/>
                      <a:pt x="29" y="10"/>
                      <a:pt x="29" y="10"/>
                    </a:cubicBezTo>
                    <a:cubicBezTo>
                      <a:pt x="29" y="10"/>
                      <a:pt x="29" y="10"/>
                      <a:pt x="29" y="10"/>
                    </a:cubicBezTo>
                    <a:cubicBezTo>
                      <a:pt x="28" y="10"/>
                      <a:pt x="28" y="10"/>
                      <a:pt x="27" y="9"/>
                    </a:cubicBezTo>
                    <a:cubicBezTo>
                      <a:pt x="27" y="10"/>
                      <a:pt x="27" y="10"/>
                      <a:pt x="27" y="10"/>
                    </a:cubicBezTo>
                    <a:cubicBezTo>
                      <a:pt x="27" y="10"/>
                      <a:pt x="27" y="10"/>
                      <a:pt x="27" y="10"/>
                    </a:cubicBezTo>
                    <a:cubicBezTo>
                      <a:pt x="27" y="9"/>
                      <a:pt x="27" y="9"/>
                      <a:pt x="27" y="9"/>
                    </a:cubicBezTo>
                    <a:cubicBezTo>
                      <a:pt x="26" y="9"/>
                      <a:pt x="26" y="9"/>
                      <a:pt x="26" y="9"/>
                    </a:cubicBezTo>
                    <a:cubicBezTo>
                      <a:pt x="26" y="9"/>
                      <a:pt x="26" y="9"/>
                      <a:pt x="26" y="9"/>
                    </a:cubicBezTo>
                    <a:cubicBezTo>
                      <a:pt x="26" y="9"/>
                      <a:pt x="26" y="9"/>
                      <a:pt x="25" y="10"/>
                    </a:cubicBezTo>
                    <a:cubicBezTo>
                      <a:pt x="25" y="10"/>
                      <a:pt x="25" y="10"/>
                      <a:pt x="25" y="10"/>
                    </a:cubicBezTo>
                    <a:cubicBezTo>
                      <a:pt x="25" y="10"/>
                      <a:pt x="25" y="10"/>
                      <a:pt x="25" y="10"/>
                    </a:cubicBezTo>
                    <a:cubicBezTo>
                      <a:pt x="25" y="10"/>
                      <a:pt x="25" y="10"/>
                      <a:pt x="25" y="10"/>
                    </a:cubicBezTo>
                    <a:cubicBezTo>
                      <a:pt x="25" y="10"/>
                      <a:pt x="25" y="10"/>
                      <a:pt x="25" y="10"/>
                    </a:cubicBezTo>
                    <a:cubicBezTo>
                      <a:pt x="24" y="10"/>
                      <a:pt x="24" y="10"/>
                      <a:pt x="24" y="10"/>
                    </a:cubicBezTo>
                    <a:cubicBezTo>
                      <a:pt x="24" y="10"/>
                      <a:pt x="24" y="10"/>
                      <a:pt x="24" y="10"/>
                    </a:cubicBezTo>
                    <a:cubicBezTo>
                      <a:pt x="24" y="10"/>
                      <a:pt x="24" y="10"/>
                      <a:pt x="24" y="10"/>
                    </a:cubicBezTo>
                    <a:cubicBezTo>
                      <a:pt x="23" y="10"/>
                      <a:pt x="23" y="10"/>
                      <a:pt x="23" y="10"/>
                    </a:cubicBezTo>
                    <a:cubicBezTo>
                      <a:pt x="23" y="10"/>
                      <a:pt x="23" y="10"/>
                      <a:pt x="23" y="10"/>
                    </a:cubicBezTo>
                    <a:cubicBezTo>
                      <a:pt x="23" y="10"/>
                      <a:pt x="23" y="9"/>
                      <a:pt x="23" y="9"/>
                    </a:cubicBezTo>
                    <a:cubicBezTo>
                      <a:pt x="23" y="9"/>
                      <a:pt x="23" y="9"/>
                      <a:pt x="23" y="9"/>
                    </a:cubicBezTo>
                    <a:cubicBezTo>
                      <a:pt x="22" y="9"/>
                      <a:pt x="22" y="9"/>
                      <a:pt x="22" y="9"/>
                    </a:cubicBezTo>
                    <a:cubicBezTo>
                      <a:pt x="22" y="9"/>
                      <a:pt x="22" y="9"/>
                      <a:pt x="22" y="9"/>
                    </a:cubicBezTo>
                    <a:cubicBezTo>
                      <a:pt x="22" y="10"/>
                      <a:pt x="22" y="10"/>
                      <a:pt x="22" y="10"/>
                    </a:cubicBezTo>
                    <a:cubicBezTo>
                      <a:pt x="22" y="9"/>
                      <a:pt x="22" y="9"/>
                      <a:pt x="21" y="8"/>
                    </a:cubicBezTo>
                    <a:cubicBezTo>
                      <a:pt x="20" y="8"/>
                      <a:pt x="20" y="8"/>
                      <a:pt x="20" y="8"/>
                    </a:cubicBezTo>
                    <a:cubicBezTo>
                      <a:pt x="20" y="8"/>
                      <a:pt x="20" y="8"/>
                      <a:pt x="20" y="8"/>
                    </a:cubicBezTo>
                    <a:cubicBezTo>
                      <a:pt x="20" y="8"/>
                      <a:pt x="20" y="8"/>
                      <a:pt x="20" y="8"/>
                    </a:cubicBezTo>
                    <a:cubicBezTo>
                      <a:pt x="20" y="8"/>
                      <a:pt x="20" y="8"/>
                      <a:pt x="20" y="8"/>
                    </a:cubicBezTo>
                    <a:cubicBezTo>
                      <a:pt x="20"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9" y="8"/>
                      <a:pt x="19" y="8"/>
                      <a:pt x="19" y="8"/>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8" y="7"/>
                      <a:pt x="18" y="7"/>
                      <a:pt x="18"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6" y="7"/>
                      <a:pt x="16" y="7"/>
                      <a:pt x="16" y="7"/>
                    </a:cubicBezTo>
                    <a:cubicBezTo>
                      <a:pt x="16" y="7"/>
                      <a:pt x="16" y="7"/>
                      <a:pt x="16" y="7"/>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5" y="7"/>
                      <a:pt x="15" y="7"/>
                      <a:pt x="15" y="7"/>
                    </a:cubicBezTo>
                    <a:cubicBezTo>
                      <a:pt x="14" y="7"/>
                      <a:pt x="14" y="7"/>
                      <a:pt x="14" y="7"/>
                    </a:cubicBezTo>
                    <a:cubicBezTo>
                      <a:pt x="14" y="7"/>
                      <a:pt x="14" y="7"/>
                      <a:pt x="14" y="7"/>
                    </a:cubicBezTo>
                    <a:cubicBezTo>
                      <a:pt x="14" y="7"/>
                      <a:pt x="14" y="7"/>
                      <a:pt x="14" y="7"/>
                    </a:cubicBezTo>
                    <a:cubicBezTo>
                      <a:pt x="14" y="7"/>
                      <a:pt x="14" y="7"/>
                      <a:pt x="14" y="7"/>
                    </a:cubicBezTo>
                    <a:cubicBezTo>
                      <a:pt x="14" y="7"/>
                      <a:pt x="14" y="7"/>
                      <a:pt x="14" y="7"/>
                    </a:cubicBezTo>
                    <a:cubicBezTo>
                      <a:pt x="14" y="7"/>
                      <a:pt x="14" y="7"/>
                      <a:pt x="14" y="7"/>
                    </a:cubicBezTo>
                    <a:cubicBezTo>
                      <a:pt x="14" y="7"/>
                      <a:pt x="14" y="7"/>
                      <a:pt x="14" y="7"/>
                    </a:cubicBezTo>
                    <a:cubicBezTo>
                      <a:pt x="14" y="7"/>
                      <a:pt x="14" y="7"/>
                      <a:pt x="14" y="7"/>
                    </a:cubicBezTo>
                    <a:cubicBezTo>
                      <a:pt x="13" y="7"/>
                      <a:pt x="13" y="7"/>
                      <a:pt x="13" y="7"/>
                    </a:cubicBezTo>
                    <a:cubicBezTo>
                      <a:pt x="13" y="7"/>
                      <a:pt x="13" y="7"/>
                      <a:pt x="13" y="7"/>
                    </a:cubicBezTo>
                    <a:cubicBezTo>
                      <a:pt x="13" y="7"/>
                      <a:pt x="13" y="7"/>
                      <a:pt x="13" y="7"/>
                    </a:cubicBezTo>
                    <a:cubicBezTo>
                      <a:pt x="13" y="7"/>
                      <a:pt x="13" y="7"/>
                      <a:pt x="13" y="7"/>
                    </a:cubicBezTo>
                    <a:cubicBezTo>
                      <a:pt x="12" y="7"/>
                      <a:pt x="12" y="7"/>
                      <a:pt x="12" y="7"/>
                    </a:cubicBezTo>
                    <a:cubicBezTo>
                      <a:pt x="12" y="7"/>
                      <a:pt x="12" y="7"/>
                      <a:pt x="12" y="7"/>
                    </a:cubicBezTo>
                    <a:cubicBezTo>
                      <a:pt x="12" y="7"/>
                      <a:pt x="12" y="7"/>
                      <a:pt x="12" y="7"/>
                    </a:cubicBezTo>
                    <a:cubicBezTo>
                      <a:pt x="12" y="7"/>
                      <a:pt x="12" y="7"/>
                      <a:pt x="12" y="7"/>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2" y="6"/>
                      <a:pt x="12" y="6"/>
                      <a:pt x="12"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5"/>
                      <a:pt x="11" y="5"/>
                      <a:pt x="11" y="5"/>
                    </a:cubicBezTo>
                    <a:cubicBezTo>
                      <a:pt x="10" y="5"/>
                      <a:pt x="10" y="5"/>
                      <a:pt x="10" y="5"/>
                    </a:cubicBezTo>
                    <a:cubicBezTo>
                      <a:pt x="10" y="5"/>
                      <a:pt x="10" y="5"/>
                      <a:pt x="10" y="5"/>
                    </a:cubicBezTo>
                    <a:cubicBezTo>
                      <a:pt x="10" y="5"/>
                      <a:pt x="10" y="5"/>
                      <a:pt x="10" y="5"/>
                    </a:cubicBezTo>
                    <a:cubicBezTo>
                      <a:pt x="10" y="5"/>
                      <a:pt x="10" y="5"/>
                      <a:pt x="10" y="5"/>
                    </a:cubicBezTo>
                    <a:cubicBezTo>
                      <a:pt x="10" y="5"/>
                      <a:pt x="10" y="5"/>
                      <a:pt x="10" y="5"/>
                    </a:cubicBezTo>
                    <a:cubicBezTo>
                      <a:pt x="10" y="5"/>
                      <a:pt x="10" y="5"/>
                      <a:pt x="10" y="5"/>
                    </a:cubicBezTo>
                    <a:cubicBezTo>
                      <a:pt x="10" y="5"/>
                      <a:pt x="10" y="6"/>
                      <a:pt x="10"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1" y="6"/>
                      <a:pt x="11" y="6"/>
                      <a:pt x="11" y="6"/>
                    </a:cubicBezTo>
                    <a:cubicBezTo>
                      <a:pt x="10" y="6"/>
                      <a:pt x="10" y="6"/>
                      <a:pt x="10" y="6"/>
                    </a:cubicBezTo>
                    <a:cubicBezTo>
                      <a:pt x="10" y="6"/>
                      <a:pt x="10" y="6"/>
                      <a:pt x="10" y="6"/>
                    </a:cubicBezTo>
                    <a:cubicBezTo>
                      <a:pt x="10" y="6"/>
                      <a:pt x="10" y="6"/>
                      <a:pt x="10" y="6"/>
                    </a:cubicBezTo>
                    <a:cubicBezTo>
                      <a:pt x="11" y="7"/>
                      <a:pt x="11" y="7"/>
                      <a:pt x="11" y="7"/>
                    </a:cubicBezTo>
                    <a:cubicBezTo>
                      <a:pt x="11" y="7"/>
                      <a:pt x="11" y="7"/>
                      <a:pt x="11" y="7"/>
                    </a:cubicBezTo>
                    <a:cubicBezTo>
                      <a:pt x="11" y="7"/>
                      <a:pt x="11" y="7"/>
                      <a:pt x="11" y="7"/>
                    </a:cubicBezTo>
                    <a:cubicBezTo>
                      <a:pt x="11" y="7"/>
                      <a:pt x="11" y="7"/>
                      <a:pt x="11" y="7"/>
                    </a:cubicBezTo>
                    <a:cubicBezTo>
                      <a:pt x="10" y="7"/>
                      <a:pt x="10" y="7"/>
                      <a:pt x="10" y="7"/>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6"/>
                      <a:pt x="10" y="6"/>
                      <a:pt x="10" y="6"/>
                    </a:cubicBezTo>
                    <a:cubicBezTo>
                      <a:pt x="10" y="5"/>
                      <a:pt x="10" y="5"/>
                      <a:pt x="10" y="5"/>
                    </a:cubicBezTo>
                    <a:cubicBezTo>
                      <a:pt x="10" y="5"/>
                      <a:pt x="10" y="5"/>
                      <a:pt x="10" y="5"/>
                    </a:cubicBezTo>
                    <a:cubicBezTo>
                      <a:pt x="9" y="5"/>
                      <a:pt x="9" y="5"/>
                      <a:pt x="9" y="5"/>
                    </a:cubicBezTo>
                    <a:cubicBezTo>
                      <a:pt x="9" y="5"/>
                      <a:pt x="9" y="5"/>
                      <a:pt x="9" y="5"/>
                    </a:cubicBezTo>
                    <a:cubicBezTo>
                      <a:pt x="9" y="5"/>
                      <a:pt x="9" y="5"/>
                      <a:pt x="9" y="5"/>
                    </a:cubicBezTo>
                    <a:cubicBezTo>
                      <a:pt x="9" y="5"/>
                      <a:pt x="9" y="5"/>
                      <a:pt x="9" y="5"/>
                    </a:cubicBezTo>
                    <a:cubicBezTo>
                      <a:pt x="9" y="5"/>
                      <a:pt x="9" y="6"/>
                      <a:pt x="9" y="6"/>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7"/>
                      <a:pt x="9" y="7"/>
                      <a:pt x="9" y="7"/>
                    </a:cubicBezTo>
                    <a:cubicBezTo>
                      <a:pt x="9" y="7"/>
                      <a:pt x="9" y="7"/>
                      <a:pt x="9" y="7"/>
                    </a:cubicBezTo>
                    <a:cubicBezTo>
                      <a:pt x="9" y="7"/>
                      <a:pt x="9" y="7"/>
                      <a:pt x="9" y="7"/>
                    </a:cubicBezTo>
                    <a:cubicBezTo>
                      <a:pt x="9" y="7"/>
                      <a:pt x="9" y="7"/>
                      <a:pt x="9" y="7"/>
                    </a:cubicBezTo>
                    <a:cubicBezTo>
                      <a:pt x="9" y="7"/>
                      <a:pt x="9" y="7"/>
                      <a:pt x="9" y="7"/>
                    </a:cubicBezTo>
                    <a:cubicBezTo>
                      <a:pt x="9" y="7"/>
                      <a:pt x="9" y="7"/>
                      <a:pt x="9" y="7"/>
                    </a:cubicBezTo>
                    <a:cubicBezTo>
                      <a:pt x="9" y="7"/>
                      <a:pt x="9" y="7"/>
                      <a:pt x="9" y="7"/>
                    </a:cubicBezTo>
                    <a:cubicBezTo>
                      <a:pt x="9" y="6"/>
                      <a:pt x="9" y="6"/>
                      <a:pt x="9" y="6"/>
                    </a:cubicBezTo>
                    <a:cubicBezTo>
                      <a:pt x="9" y="6"/>
                      <a:pt x="9" y="6"/>
                      <a:pt x="9" y="6"/>
                    </a:cubicBezTo>
                    <a:cubicBezTo>
                      <a:pt x="9" y="6"/>
                      <a:pt x="9" y="6"/>
                      <a:pt x="9" y="6"/>
                    </a:cubicBezTo>
                    <a:cubicBezTo>
                      <a:pt x="9" y="6"/>
                      <a:pt x="9" y="6"/>
                      <a:pt x="9" y="6"/>
                    </a:cubicBezTo>
                    <a:cubicBezTo>
                      <a:pt x="9" y="7"/>
                      <a:pt x="9" y="7"/>
                      <a:pt x="9" y="7"/>
                    </a:cubicBezTo>
                    <a:cubicBezTo>
                      <a:pt x="9" y="7"/>
                      <a:pt x="9" y="7"/>
                      <a:pt x="9" y="7"/>
                    </a:cubicBezTo>
                    <a:cubicBezTo>
                      <a:pt x="9" y="7"/>
                      <a:pt x="9" y="7"/>
                      <a:pt x="9" y="7"/>
                    </a:cubicBezTo>
                    <a:cubicBezTo>
                      <a:pt x="9" y="7"/>
                      <a:pt x="9" y="7"/>
                      <a:pt x="9" y="7"/>
                    </a:cubicBezTo>
                    <a:cubicBezTo>
                      <a:pt x="9" y="7"/>
                      <a:pt x="9"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8"/>
                      <a:pt x="10" y="8"/>
                      <a:pt x="10" y="8"/>
                    </a:cubicBezTo>
                    <a:cubicBezTo>
                      <a:pt x="10" y="9"/>
                      <a:pt x="10" y="9"/>
                      <a:pt x="10" y="9"/>
                    </a:cubicBezTo>
                    <a:cubicBezTo>
                      <a:pt x="10" y="9"/>
                      <a:pt x="10" y="9"/>
                      <a:pt x="10" y="9"/>
                    </a:cubicBezTo>
                    <a:cubicBezTo>
                      <a:pt x="10" y="9"/>
                      <a:pt x="10" y="9"/>
                      <a:pt x="10" y="9"/>
                    </a:cubicBezTo>
                    <a:cubicBezTo>
                      <a:pt x="11" y="10"/>
                      <a:pt x="11" y="10"/>
                      <a:pt x="11" y="10"/>
                    </a:cubicBezTo>
                    <a:cubicBezTo>
                      <a:pt x="11" y="10"/>
                      <a:pt x="11" y="10"/>
                      <a:pt x="11" y="10"/>
                    </a:cubicBezTo>
                    <a:cubicBezTo>
                      <a:pt x="11" y="10"/>
                      <a:pt x="11" y="10"/>
                      <a:pt x="11" y="10"/>
                    </a:cubicBezTo>
                    <a:cubicBezTo>
                      <a:pt x="11" y="10"/>
                      <a:pt x="11" y="10"/>
                      <a:pt x="11" y="10"/>
                    </a:cubicBezTo>
                    <a:cubicBezTo>
                      <a:pt x="11" y="10"/>
                      <a:pt x="11" y="10"/>
                      <a:pt x="11" y="10"/>
                    </a:cubicBezTo>
                    <a:cubicBezTo>
                      <a:pt x="11" y="10"/>
                      <a:pt x="11" y="10"/>
                      <a:pt x="11" y="10"/>
                    </a:cubicBezTo>
                    <a:cubicBezTo>
                      <a:pt x="10" y="9"/>
                      <a:pt x="10" y="9"/>
                      <a:pt x="10" y="9"/>
                    </a:cubicBezTo>
                    <a:cubicBezTo>
                      <a:pt x="10" y="9"/>
                      <a:pt x="10" y="9"/>
                      <a:pt x="10" y="9"/>
                    </a:cubicBezTo>
                    <a:cubicBezTo>
                      <a:pt x="10" y="9"/>
                      <a:pt x="10" y="9"/>
                      <a:pt x="10" y="9"/>
                    </a:cubicBezTo>
                    <a:cubicBezTo>
                      <a:pt x="10" y="9"/>
                      <a:pt x="10" y="9"/>
                      <a:pt x="10" y="9"/>
                    </a:cubicBezTo>
                    <a:cubicBezTo>
                      <a:pt x="9" y="9"/>
                      <a:pt x="9" y="9"/>
                      <a:pt x="9" y="9"/>
                    </a:cubicBezTo>
                    <a:cubicBezTo>
                      <a:pt x="9" y="8"/>
                      <a:pt x="9" y="8"/>
                      <a:pt x="9" y="8"/>
                    </a:cubicBezTo>
                    <a:cubicBezTo>
                      <a:pt x="9" y="8"/>
                      <a:pt x="9" y="8"/>
                      <a:pt x="9" y="8"/>
                    </a:cubicBezTo>
                    <a:cubicBezTo>
                      <a:pt x="9" y="8"/>
                      <a:pt x="9" y="8"/>
                      <a:pt x="9" y="8"/>
                    </a:cubicBezTo>
                    <a:cubicBezTo>
                      <a:pt x="9" y="8"/>
                      <a:pt x="9" y="8"/>
                      <a:pt x="9" y="8"/>
                    </a:cubicBezTo>
                    <a:cubicBezTo>
                      <a:pt x="9" y="8"/>
                      <a:pt x="9" y="8"/>
                      <a:pt x="9" y="8"/>
                    </a:cubicBezTo>
                    <a:cubicBezTo>
                      <a:pt x="9" y="8"/>
                      <a:pt x="9" y="8"/>
                      <a:pt x="9"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9"/>
                      <a:pt x="8" y="9"/>
                      <a:pt x="8" y="9"/>
                    </a:cubicBezTo>
                    <a:cubicBezTo>
                      <a:pt x="8" y="9"/>
                      <a:pt x="8" y="9"/>
                      <a:pt x="8" y="9"/>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7" y="8"/>
                      <a:pt x="7" y="8"/>
                      <a:pt x="7" y="8"/>
                    </a:cubicBezTo>
                    <a:cubicBezTo>
                      <a:pt x="7" y="8"/>
                      <a:pt x="7" y="8"/>
                      <a:pt x="7" y="8"/>
                    </a:cubicBezTo>
                    <a:cubicBezTo>
                      <a:pt x="7" y="8"/>
                      <a:pt x="7" y="8"/>
                      <a:pt x="7" y="8"/>
                    </a:cubicBezTo>
                    <a:cubicBezTo>
                      <a:pt x="7" y="7"/>
                      <a:pt x="7" y="7"/>
                      <a:pt x="7" y="7"/>
                    </a:cubicBezTo>
                    <a:cubicBezTo>
                      <a:pt x="6" y="7"/>
                      <a:pt x="6" y="7"/>
                      <a:pt x="6" y="7"/>
                    </a:cubicBezTo>
                    <a:cubicBezTo>
                      <a:pt x="6" y="7"/>
                      <a:pt x="6" y="7"/>
                      <a:pt x="6" y="7"/>
                    </a:cubicBezTo>
                    <a:cubicBezTo>
                      <a:pt x="6" y="7"/>
                      <a:pt x="6" y="7"/>
                      <a:pt x="6" y="7"/>
                    </a:cubicBezTo>
                    <a:cubicBezTo>
                      <a:pt x="5" y="6"/>
                      <a:pt x="5" y="6"/>
                      <a:pt x="5" y="6"/>
                    </a:cubicBezTo>
                    <a:cubicBezTo>
                      <a:pt x="5" y="6"/>
                      <a:pt x="5" y="6"/>
                      <a:pt x="5" y="6"/>
                    </a:cubicBezTo>
                    <a:cubicBezTo>
                      <a:pt x="5" y="6"/>
                      <a:pt x="5" y="6"/>
                      <a:pt x="5" y="6"/>
                    </a:cubicBezTo>
                    <a:cubicBezTo>
                      <a:pt x="5" y="5"/>
                      <a:pt x="5" y="5"/>
                      <a:pt x="5" y="5"/>
                    </a:cubicBezTo>
                    <a:cubicBezTo>
                      <a:pt x="4" y="5"/>
                      <a:pt x="4" y="5"/>
                      <a:pt x="4" y="5"/>
                    </a:cubicBezTo>
                    <a:cubicBezTo>
                      <a:pt x="4" y="5"/>
                      <a:pt x="4" y="5"/>
                      <a:pt x="4" y="5"/>
                    </a:cubicBezTo>
                    <a:cubicBezTo>
                      <a:pt x="4" y="5"/>
                      <a:pt x="4" y="5"/>
                      <a:pt x="4" y="5"/>
                    </a:cubicBezTo>
                    <a:cubicBezTo>
                      <a:pt x="4" y="4"/>
                      <a:pt x="4" y="4"/>
                      <a:pt x="4" y="4"/>
                    </a:cubicBezTo>
                    <a:cubicBezTo>
                      <a:pt x="4" y="4"/>
                      <a:pt x="4" y="4"/>
                      <a:pt x="4" y="4"/>
                    </a:cubicBezTo>
                    <a:cubicBezTo>
                      <a:pt x="4" y="4"/>
                      <a:pt x="4" y="4"/>
                      <a:pt x="4" y="4"/>
                    </a:cubicBezTo>
                    <a:cubicBezTo>
                      <a:pt x="4" y="4"/>
                      <a:pt x="4" y="4"/>
                      <a:pt x="4" y="4"/>
                    </a:cubicBezTo>
                    <a:cubicBezTo>
                      <a:pt x="3" y="4"/>
                      <a:pt x="3" y="4"/>
                      <a:pt x="3" y="4"/>
                    </a:cubicBezTo>
                    <a:cubicBezTo>
                      <a:pt x="3" y="4"/>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2" y="2"/>
                      <a:pt x="2" y="2"/>
                      <a:pt x="2" y="2"/>
                    </a:cubicBezTo>
                    <a:cubicBezTo>
                      <a:pt x="2" y="2"/>
                      <a:pt x="2" y="2"/>
                      <a:pt x="2" y="2"/>
                    </a:cubicBezTo>
                    <a:cubicBezTo>
                      <a:pt x="2" y="1"/>
                      <a:pt x="2" y="1"/>
                      <a:pt x="2"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1" y="2"/>
                      <a:pt x="2" y="4"/>
                      <a:pt x="4" y="5"/>
                    </a:cubicBezTo>
                    <a:cubicBezTo>
                      <a:pt x="4" y="5"/>
                      <a:pt x="4" y="5"/>
                      <a:pt x="4" y="6"/>
                    </a:cubicBezTo>
                    <a:cubicBezTo>
                      <a:pt x="4" y="6"/>
                      <a:pt x="4" y="6"/>
                      <a:pt x="4" y="6"/>
                    </a:cubicBezTo>
                    <a:cubicBezTo>
                      <a:pt x="4" y="6"/>
                      <a:pt x="4" y="6"/>
                      <a:pt x="4"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7"/>
                      <a:pt x="6" y="7"/>
                      <a:pt x="6" y="7"/>
                    </a:cubicBezTo>
                    <a:cubicBezTo>
                      <a:pt x="6" y="7"/>
                      <a:pt x="6" y="7"/>
                      <a:pt x="6" y="7"/>
                    </a:cubicBezTo>
                    <a:cubicBezTo>
                      <a:pt x="6" y="7"/>
                      <a:pt x="6" y="7"/>
                      <a:pt x="6" y="7"/>
                    </a:cubicBezTo>
                    <a:cubicBezTo>
                      <a:pt x="6" y="7"/>
                      <a:pt x="6" y="7"/>
                      <a:pt x="6" y="7"/>
                    </a:cubicBezTo>
                    <a:cubicBezTo>
                      <a:pt x="6" y="8"/>
                      <a:pt x="6" y="8"/>
                      <a:pt x="6" y="8"/>
                    </a:cubicBezTo>
                    <a:cubicBezTo>
                      <a:pt x="6" y="8"/>
                      <a:pt x="6" y="8"/>
                      <a:pt x="6" y="8"/>
                    </a:cubicBezTo>
                    <a:cubicBezTo>
                      <a:pt x="6" y="7"/>
                      <a:pt x="6" y="7"/>
                      <a:pt x="6" y="7"/>
                    </a:cubicBezTo>
                    <a:cubicBezTo>
                      <a:pt x="6" y="7"/>
                      <a:pt x="6" y="7"/>
                      <a:pt x="6" y="7"/>
                    </a:cubicBezTo>
                    <a:cubicBezTo>
                      <a:pt x="6" y="8"/>
                      <a:pt x="6" y="8"/>
                      <a:pt x="6" y="8"/>
                    </a:cubicBezTo>
                    <a:cubicBezTo>
                      <a:pt x="7" y="8"/>
                      <a:pt x="7" y="8"/>
                      <a:pt x="7" y="8"/>
                    </a:cubicBezTo>
                    <a:cubicBezTo>
                      <a:pt x="7" y="8"/>
                      <a:pt x="7" y="8"/>
                      <a:pt x="7" y="8"/>
                    </a:cubicBezTo>
                    <a:cubicBezTo>
                      <a:pt x="7" y="8"/>
                      <a:pt x="7" y="8"/>
                      <a:pt x="7" y="8"/>
                    </a:cubicBezTo>
                    <a:cubicBezTo>
                      <a:pt x="8" y="9"/>
                      <a:pt x="8" y="9"/>
                      <a:pt x="8" y="9"/>
                    </a:cubicBezTo>
                    <a:cubicBezTo>
                      <a:pt x="8" y="9"/>
                      <a:pt x="8" y="9"/>
                      <a:pt x="8" y="9"/>
                    </a:cubicBezTo>
                    <a:cubicBezTo>
                      <a:pt x="9" y="9"/>
                      <a:pt x="9" y="9"/>
                      <a:pt x="9" y="9"/>
                    </a:cubicBezTo>
                    <a:cubicBezTo>
                      <a:pt x="9" y="10"/>
                      <a:pt x="9" y="10"/>
                      <a:pt x="9" y="10"/>
                    </a:cubicBezTo>
                    <a:cubicBezTo>
                      <a:pt x="9" y="10"/>
                      <a:pt x="9" y="10"/>
                      <a:pt x="9" y="10"/>
                    </a:cubicBezTo>
                    <a:cubicBezTo>
                      <a:pt x="9" y="10"/>
                      <a:pt x="9" y="10"/>
                      <a:pt x="9" y="10"/>
                    </a:cubicBezTo>
                    <a:cubicBezTo>
                      <a:pt x="9" y="9"/>
                      <a:pt x="9" y="9"/>
                      <a:pt x="9" y="9"/>
                    </a:cubicBezTo>
                    <a:cubicBezTo>
                      <a:pt x="8" y="9"/>
                      <a:pt x="8" y="9"/>
                      <a:pt x="8" y="9"/>
                    </a:cubicBezTo>
                    <a:cubicBezTo>
                      <a:pt x="8" y="9"/>
                      <a:pt x="8" y="9"/>
                      <a:pt x="8" y="9"/>
                    </a:cubicBezTo>
                    <a:cubicBezTo>
                      <a:pt x="8" y="9"/>
                      <a:pt x="8" y="9"/>
                      <a:pt x="8" y="9"/>
                    </a:cubicBezTo>
                    <a:cubicBezTo>
                      <a:pt x="9" y="9"/>
                      <a:pt x="9" y="9"/>
                      <a:pt x="9" y="10"/>
                    </a:cubicBezTo>
                    <a:cubicBezTo>
                      <a:pt x="9" y="10"/>
                      <a:pt x="9" y="10"/>
                      <a:pt x="9" y="10"/>
                    </a:cubicBezTo>
                    <a:cubicBezTo>
                      <a:pt x="9" y="10"/>
                      <a:pt x="9" y="10"/>
                      <a:pt x="9" y="10"/>
                    </a:cubicBezTo>
                    <a:cubicBezTo>
                      <a:pt x="9" y="10"/>
                      <a:pt x="9" y="10"/>
                      <a:pt x="9" y="10"/>
                    </a:cubicBezTo>
                    <a:cubicBezTo>
                      <a:pt x="9" y="10"/>
                      <a:pt x="9" y="10"/>
                      <a:pt x="9" y="10"/>
                    </a:cubicBezTo>
                    <a:cubicBezTo>
                      <a:pt x="9" y="10"/>
                      <a:pt x="9" y="10"/>
                      <a:pt x="9" y="10"/>
                    </a:cubicBezTo>
                    <a:cubicBezTo>
                      <a:pt x="9" y="10"/>
                      <a:pt x="9" y="10"/>
                      <a:pt x="9" y="10"/>
                    </a:cubicBezTo>
                    <a:cubicBezTo>
                      <a:pt x="9" y="10"/>
                      <a:pt x="9" y="10"/>
                      <a:pt x="9" y="10"/>
                    </a:cubicBezTo>
                    <a:cubicBezTo>
                      <a:pt x="9" y="10"/>
                      <a:pt x="9" y="10"/>
                      <a:pt x="9" y="10"/>
                    </a:cubicBezTo>
                    <a:cubicBezTo>
                      <a:pt x="9" y="10"/>
                      <a:pt x="9" y="10"/>
                      <a:pt x="9" y="10"/>
                    </a:cubicBezTo>
                    <a:cubicBezTo>
                      <a:pt x="9" y="10"/>
                      <a:pt x="9" y="10"/>
                      <a:pt x="9" y="10"/>
                    </a:cubicBezTo>
                    <a:cubicBezTo>
                      <a:pt x="10" y="10"/>
                      <a:pt x="10" y="10"/>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10"/>
                      <a:pt x="10" y="10"/>
                      <a:pt x="10" y="11"/>
                    </a:cubicBezTo>
                    <a:cubicBezTo>
                      <a:pt x="10" y="11"/>
                      <a:pt x="10" y="11"/>
                      <a:pt x="10" y="11"/>
                    </a:cubicBezTo>
                    <a:cubicBezTo>
                      <a:pt x="10" y="11"/>
                      <a:pt x="10" y="11"/>
                      <a:pt x="10" y="11"/>
                    </a:cubicBezTo>
                    <a:cubicBezTo>
                      <a:pt x="10" y="10"/>
                      <a:pt x="10" y="10"/>
                      <a:pt x="10" y="10"/>
                    </a:cubicBezTo>
                    <a:cubicBezTo>
                      <a:pt x="10" y="10"/>
                      <a:pt x="10" y="10"/>
                      <a:pt x="10" y="10"/>
                    </a:cubicBezTo>
                    <a:cubicBezTo>
                      <a:pt x="10" y="10"/>
                      <a:pt x="10" y="10"/>
                      <a:pt x="10" y="10"/>
                    </a:cubicBezTo>
                    <a:cubicBezTo>
                      <a:pt x="10" y="10"/>
                      <a:pt x="10" y="10"/>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9" y="9"/>
                      <a:pt x="9" y="9"/>
                      <a:pt x="9" y="9"/>
                    </a:cubicBezTo>
                    <a:cubicBezTo>
                      <a:pt x="10" y="9"/>
                      <a:pt x="10" y="9"/>
                      <a:pt x="10" y="9"/>
                    </a:cubicBezTo>
                    <a:cubicBezTo>
                      <a:pt x="10" y="9"/>
                      <a:pt x="10" y="9"/>
                      <a:pt x="10" y="9"/>
                    </a:cubicBezTo>
                    <a:cubicBezTo>
                      <a:pt x="10" y="10"/>
                      <a:pt x="10" y="10"/>
                      <a:pt x="10" y="10"/>
                    </a:cubicBezTo>
                    <a:cubicBezTo>
                      <a:pt x="10" y="10"/>
                      <a:pt x="10" y="10"/>
                      <a:pt x="10" y="10"/>
                    </a:cubicBezTo>
                    <a:cubicBezTo>
                      <a:pt x="11" y="10"/>
                      <a:pt x="11" y="10"/>
                      <a:pt x="11" y="10"/>
                    </a:cubicBezTo>
                    <a:cubicBezTo>
                      <a:pt x="11" y="10"/>
                      <a:pt x="11" y="10"/>
                      <a:pt x="11" y="10"/>
                    </a:cubicBezTo>
                    <a:cubicBezTo>
                      <a:pt x="11" y="10"/>
                      <a:pt x="11" y="10"/>
                      <a:pt x="11" y="10"/>
                    </a:cubicBezTo>
                    <a:cubicBezTo>
                      <a:pt x="11" y="11"/>
                      <a:pt x="11" y="11"/>
                      <a:pt x="11" y="11"/>
                    </a:cubicBezTo>
                    <a:cubicBezTo>
                      <a:pt x="12" y="11"/>
                      <a:pt x="12" y="11"/>
                      <a:pt x="12" y="11"/>
                    </a:cubicBezTo>
                    <a:cubicBezTo>
                      <a:pt x="12" y="11"/>
                      <a:pt x="12" y="11"/>
                      <a:pt x="12" y="11"/>
                    </a:cubicBezTo>
                    <a:cubicBezTo>
                      <a:pt x="12" y="11"/>
                      <a:pt x="12" y="11"/>
                      <a:pt x="12" y="11"/>
                    </a:cubicBezTo>
                    <a:cubicBezTo>
                      <a:pt x="12" y="12"/>
                      <a:pt x="12" y="12"/>
                      <a:pt x="12" y="12"/>
                    </a:cubicBezTo>
                    <a:cubicBezTo>
                      <a:pt x="13" y="12"/>
                      <a:pt x="13" y="12"/>
                      <a:pt x="13" y="12"/>
                    </a:cubicBezTo>
                    <a:cubicBezTo>
                      <a:pt x="13" y="12"/>
                      <a:pt x="13" y="12"/>
                      <a:pt x="13" y="12"/>
                    </a:cubicBezTo>
                    <a:cubicBezTo>
                      <a:pt x="13" y="12"/>
                      <a:pt x="13" y="12"/>
                      <a:pt x="13" y="12"/>
                    </a:cubicBezTo>
                    <a:cubicBezTo>
                      <a:pt x="13" y="12"/>
                      <a:pt x="13" y="12"/>
                      <a:pt x="13" y="12"/>
                    </a:cubicBezTo>
                    <a:cubicBezTo>
                      <a:pt x="13" y="12"/>
                      <a:pt x="13" y="12"/>
                      <a:pt x="13" y="12"/>
                    </a:cubicBezTo>
                    <a:cubicBezTo>
                      <a:pt x="13" y="12"/>
                      <a:pt x="13" y="12"/>
                      <a:pt x="13" y="12"/>
                    </a:cubicBezTo>
                    <a:cubicBezTo>
                      <a:pt x="14" y="13"/>
                      <a:pt x="14" y="13"/>
                      <a:pt x="15" y="13"/>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5"/>
                      <a:pt x="16" y="15"/>
                      <a:pt x="16" y="15"/>
                    </a:cubicBezTo>
                    <a:cubicBezTo>
                      <a:pt x="16" y="15"/>
                      <a:pt x="16" y="15"/>
                      <a:pt x="16" y="15"/>
                    </a:cubicBezTo>
                    <a:cubicBezTo>
                      <a:pt x="16" y="15"/>
                      <a:pt x="16" y="15"/>
                      <a:pt x="16" y="15"/>
                    </a:cubicBezTo>
                    <a:cubicBezTo>
                      <a:pt x="16" y="15"/>
                      <a:pt x="16" y="15"/>
                      <a:pt x="16" y="15"/>
                    </a:cubicBezTo>
                    <a:cubicBezTo>
                      <a:pt x="16" y="15"/>
                      <a:pt x="16" y="15"/>
                      <a:pt x="16" y="15"/>
                    </a:cubicBezTo>
                    <a:cubicBezTo>
                      <a:pt x="16" y="15"/>
                      <a:pt x="16" y="15"/>
                      <a:pt x="16" y="15"/>
                    </a:cubicBezTo>
                    <a:cubicBezTo>
                      <a:pt x="17" y="16"/>
                      <a:pt x="17" y="16"/>
                      <a:pt x="17" y="16"/>
                    </a:cubicBezTo>
                    <a:cubicBezTo>
                      <a:pt x="17" y="16"/>
                      <a:pt x="17" y="16"/>
                      <a:pt x="17" y="16"/>
                    </a:cubicBezTo>
                    <a:cubicBezTo>
                      <a:pt x="17" y="16"/>
                      <a:pt x="17" y="16"/>
                      <a:pt x="17" y="16"/>
                    </a:cubicBezTo>
                    <a:cubicBezTo>
                      <a:pt x="17" y="16"/>
                      <a:pt x="17" y="16"/>
                      <a:pt x="17" y="16"/>
                    </a:cubicBezTo>
                    <a:cubicBezTo>
                      <a:pt x="17" y="16"/>
                      <a:pt x="17" y="16"/>
                      <a:pt x="17" y="16"/>
                    </a:cubicBezTo>
                    <a:cubicBezTo>
                      <a:pt x="17" y="16"/>
                      <a:pt x="17" y="16"/>
                      <a:pt x="17" y="16"/>
                    </a:cubicBezTo>
                    <a:cubicBezTo>
                      <a:pt x="17" y="16"/>
                      <a:pt x="17" y="16"/>
                      <a:pt x="17" y="16"/>
                    </a:cubicBezTo>
                    <a:cubicBezTo>
                      <a:pt x="17" y="16"/>
                      <a:pt x="17" y="16"/>
                      <a:pt x="18" y="16"/>
                    </a:cubicBezTo>
                    <a:cubicBezTo>
                      <a:pt x="18" y="16"/>
                      <a:pt x="18" y="16"/>
                      <a:pt x="18" y="16"/>
                    </a:cubicBezTo>
                    <a:cubicBezTo>
                      <a:pt x="18" y="16"/>
                      <a:pt x="18" y="16"/>
                      <a:pt x="18" y="16"/>
                    </a:cubicBezTo>
                    <a:cubicBezTo>
                      <a:pt x="18" y="16"/>
                      <a:pt x="18" y="16"/>
                      <a:pt x="18" y="16"/>
                    </a:cubicBezTo>
                    <a:cubicBezTo>
                      <a:pt x="18" y="16"/>
                      <a:pt x="18" y="16"/>
                      <a:pt x="18" y="16"/>
                    </a:cubicBezTo>
                    <a:cubicBezTo>
                      <a:pt x="18" y="17"/>
                      <a:pt x="18" y="17"/>
                      <a:pt x="18" y="17"/>
                    </a:cubicBezTo>
                    <a:cubicBezTo>
                      <a:pt x="18" y="17"/>
                      <a:pt x="18" y="17"/>
                      <a:pt x="18" y="17"/>
                    </a:cubicBezTo>
                    <a:cubicBezTo>
                      <a:pt x="18" y="17"/>
                      <a:pt x="18" y="17"/>
                      <a:pt x="18" y="17"/>
                    </a:cubicBezTo>
                    <a:cubicBezTo>
                      <a:pt x="18" y="17"/>
                      <a:pt x="18" y="17"/>
                      <a:pt x="18" y="17"/>
                    </a:cubicBezTo>
                    <a:cubicBezTo>
                      <a:pt x="18" y="17"/>
                      <a:pt x="18" y="17"/>
                      <a:pt x="18" y="17"/>
                    </a:cubicBezTo>
                    <a:cubicBezTo>
                      <a:pt x="18" y="17"/>
                      <a:pt x="18" y="17"/>
                      <a:pt x="18" y="17"/>
                    </a:cubicBezTo>
                    <a:cubicBezTo>
                      <a:pt x="18" y="17"/>
                      <a:pt x="18" y="17"/>
                      <a:pt x="18" y="17"/>
                    </a:cubicBezTo>
                    <a:cubicBezTo>
                      <a:pt x="18" y="17"/>
                      <a:pt x="18" y="17"/>
                      <a:pt x="18" y="17"/>
                    </a:cubicBezTo>
                    <a:cubicBezTo>
                      <a:pt x="19" y="17"/>
                      <a:pt x="19" y="17"/>
                      <a:pt x="19" y="17"/>
                    </a:cubicBezTo>
                    <a:cubicBezTo>
                      <a:pt x="19" y="18"/>
                      <a:pt x="19" y="18"/>
                      <a:pt x="19" y="18"/>
                    </a:cubicBezTo>
                    <a:cubicBezTo>
                      <a:pt x="19" y="18"/>
                      <a:pt x="19" y="18"/>
                      <a:pt x="19" y="18"/>
                    </a:cubicBezTo>
                    <a:cubicBezTo>
                      <a:pt x="19" y="18"/>
                      <a:pt x="19" y="18"/>
                      <a:pt x="19" y="18"/>
                    </a:cubicBezTo>
                    <a:cubicBezTo>
                      <a:pt x="19" y="18"/>
                      <a:pt x="19" y="18"/>
                      <a:pt x="19" y="18"/>
                    </a:cubicBezTo>
                    <a:cubicBezTo>
                      <a:pt x="19" y="18"/>
                      <a:pt x="19" y="18"/>
                      <a:pt x="19" y="18"/>
                    </a:cubicBezTo>
                    <a:cubicBezTo>
                      <a:pt x="19" y="18"/>
                      <a:pt x="19" y="18"/>
                      <a:pt x="19" y="18"/>
                    </a:cubicBezTo>
                    <a:cubicBezTo>
                      <a:pt x="19" y="18"/>
                      <a:pt x="19" y="18"/>
                      <a:pt x="19" y="18"/>
                    </a:cubicBezTo>
                    <a:cubicBezTo>
                      <a:pt x="19" y="18"/>
                      <a:pt x="19" y="18"/>
                      <a:pt x="19" y="18"/>
                    </a:cubicBezTo>
                    <a:cubicBezTo>
                      <a:pt x="19" y="18"/>
                      <a:pt x="19" y="18"/>
                      <a:pt x="19" y="18"/>
                    </a:cubicBezTo>
                    <a:cubicBezTo>
                      <a:pt x="20" y="18"/>
                      <a:pt x="20" y="18"/>
                      <a:pt x="20" y="19"/>
                    </a:cubicBezTo>
                    <a:cubicBezTo>
                      <a:pt x="20" y="19"/>
                      <a:pt x="20" y="19"/>
                      <a:pt x="20" y="19"/>
                    </a:cubicBezTo>
                    <a:cubicBezTo>
                      <a:pt x="20" y="19"/>
                      <a:pt x="20" y="19"/>
                      <a:pt x="20" y="19"/>
                    </a:cubicBezTo>
                    <a:cubicBezTo>
                      <a:pt x="21" y="19"/>
                      <a:pt x="21" y="19"/>
                      <a:pt x="21" y="19"/>
                    </a:cubicBezTo>
                    <a:cubicBezTo>
                      <a:pt x="21" y="19"/>
                      <a:pt x="21" y="19"/>
                      <a:pt x="21" y="19"/>
                    </a:cubicBezTo>
                    <a:cubicBezTo>
                      <a:pt x="21" y="19"/>
                      <a:pt x="21" y="19"/>
                      <a:pt x="21" y="19"/>
                    </a:cubicBezTo>
                    <a:cubicBezTo>
                      <a:pt x="21" y="19"/>
                      <a:pt x="21" y="19"/>
                      <a:pt x="21" y="19"/>
                    </a:cubicBezTo>
                    <a:cubicBezTo>
                      <a:pt x="21" y="19"/>
                      <a:pt x="21" y="19"/>
                      <a:pt x="21" y="19"/>
                    </a:cubicBezTo>
                    <a:cubicBezTo>
                      <a:pt x="21" y="19"/>
                      <a:pt x="21" y="19"/>
                      <a:pt x="21" y="19"/>
                    </a:cubicBezTo>
                    <a:cubicBezTo>
                      <a:pt x="21" y="19"/>
                      <a:pt x="21" y="19"/>
                      <a:pt x="21" y="19"/>
                    </a:cubicBezTo>
                    <a:cubicBezTo>
                      <a:pt x="21" y="19"/>
                      <a:pt x="21" y="19"/>
                      <a:pt x="21" y="19"/>
                    </a:cubicBezTo>
                    <a:cubicBezTo>
                      <a:pt x="21" y="19"/>
                      <a:pt x="21" y="19"/>
                      <a:pt x="21" y="19"/>
                    </a:cubicBezTo>
                    <a:cubicBezTo>
                      <a:pt x="22" y="20"/>
                      <a:pt x="22" y="20"/>
                      <a:pt x="22" y="20"/>
                    </a:cubicBezTo>
                    <a:cubicBezTo>
                      <a:pt x="22" y="20"/>
                      <a:pt x="22" y="20"/>
                      <a:pt x="22" y="20"/>
                    </a:cubicBezTo>
                    <a:cubicBezTo>
                      <a:pt x="22" y="20"/>
                      <a:pt x="22" y="20"/>
                      <a:pt x="22" y="20"/>
                    </a:cubicBezTo>
                    <a:cubicBezTo>
                      <a:pt x="22" y="20"/>
                      <a:pt x="22" y="20"/>
                      <a:pt x="22" y="20"/>
                    </a:cubicBezTo>
                    <a:cubicBezTo>
                      <a:pt x="22" y="20"/>
                      <a:pt x="22" y="20"/>
                      <a:pt x="22" y="20"/>
                    </a:cubicBezTo>
                    <a:cubicBezTo>
                      <a:pt x="22" y="19"/>
                      <a:pt x="22" y="19"/>
                      <a:pt x="22" y="19"/>
                    </a:cubicBezTo>
                    <a:cubicBezTo>
                      <a:pt x="22" y="20"/>
                      <a:pt x="22" y="20"/>
                      <a:pt x="22" y="20"/>
                    </a:cubicBezTo>
                    <a:cubicBezTo>
                      <a:pt x="22" y="20"/>
                      <a:pt x="22" y="20"/>
                      <a:pt x="22" y="20"/>
                    </a:cubicBezTo>
                    <a:cubicBezTo>
                      <a:pt x="22" y="20"/>
                      <a:pt x="22" y="20"/>
                      <a:pt x="22" y="20"/>
                    </a:cubicBezTo>
                    <a:cubicBezTo>
                      <a:pt x="22" y="20"/>
                      <a:pt x="22" y="20"/>
                      <a:pt x="22" y="20"/>
                    </a:cubicBezTo>
                    <a:cubicBezTo>
                      <a:pt x="22" y="20"/>
                      <a:pt x="22" y="20"/>
                      <a:pt x="22" y="20"/>
                    </a:cubicBezTo>
                    <a:cubicBezTo>
                      <a:pt x="23" y="20"/>
                      <a:pt x="23" y="20"/>
                      <a:pt x="23" y="20"/>
                    </a:cubicBezTo>
                    <a:cubicBezTo>
                      <a:pt x="23" y="20"/>
                      <a:pt x="23" y="20"/>
                      <a:pt x="23" y="20"/>
                    </a:cubicBezTo>
                    <a:cubicBezTo>
                      <a:pt x="23" y="20"/>
                      <a:pt x="23" y="20"/>
                      <a:pt x="23" y="20"/>
                    </a:cubicBezTo>
                    <a:cubicBezTo>
                      <a:pt x="23" y="21"/>
                      <a:pt x="23" y="21"/>
                      <a:pt x="24" y="21"/>
                    </a:cubicBezTo>
                    <a:cubicBezTo>
                      <a:pt x="24" y="21"/>
                      <a:pt x="24" y="21"/>
                      <a:pt x="24" y="21"/>
                    </a:cubicBezTo>
                    <a:cubicBezTo>
                      <a:pt x="24" y="21"/>
                      <a:pt x="24" y="21"/>
                      <a:pt x="24" y="21"/>
                    </a:cubicBezTo>
                    <a:cubicBezTo>
                      <a:pt x="24" y="21"/>
                      <a:pt x="24" y="21"/>
                      <a:pt x="24" y="21"/>
                    </a:cubicBezTo>
                    <a:cubicBezTo>
                      <a:pt x="25" y="22"/>
                      <a:pt x="25" y="22"/>
                      <a:pt x="25" y="22"/>
                    </a:cubicBezTo>
                    <a:cubicBezTo>
                      <a:pt x="25" y="22"/>
                      <a:pt x="25" y="22"/>
                      <a:pt x="25" y="22"/>
                    </a:cubicBezTo>
                    <a:cubicBezTo>
                      <a:pt x="25" y="22"/>
                      <a:pt x="25" y="22"/>
                      <a:pt x="25" y="22"/>
                    </a:cubicBezTo>
                    <a:cubicBezTo>
                      <a:pt x="25" y="22"/>
                      <a:pt x="25" y="22"/>
                      <a:pt x="25" y="22"/>
                    </a:cubicBezTo>
                    <a:cubicBezTo>
                      <a:pt x="25" y="22"/>
                      <a:pt x="25" y="22"/>
                      <a:pt x="25" y="22"/>
                    </a:cubicBezTo>
                    <a:cubicBezTo>
                      <a:pt x="25" y="22"/>
                      <a:pt x="25" y="22"/>
                      <a:pt x="25" y="22"/>
                    </a:cubicBezTo>
                    <a:cubicBezTo>
                      <a:pt x="26" y="22"/>
                      <a:pt x="26" y="22"/>
                      <a:pt x="26" y="22"/>
                    </a:cubicBezTo>
                    <a:cubicBezTo>
                      <a:pt x="27" y="23"/>
                      <a:pt x="28" y="23"/>
                      <a:pt x="29" y="23"/>
                    </a:cubicBezTo>
                    <a:cubicBezTo>
                      <a:pt x="29" y="24"/>
                      <a:pt x="30" y="24"/>
                      <a:pt x="31" y="24"/>
                    </a:cubicBezTo>
                    <a:cubicBezTo>
                      <a:pt x="31" y="25"/>
                      <a:pt x="31" y="25"/>
                      <a:pt x="31" y="25"/>
                    </a:cubicBezTo>
                    <a:cubicBezTo>
                      <a:pt x="32" y="25"/>
                      <a:pt x="33" y="25"/>
                      <a:pt x="33" y="25"/>
                    </a:cubicBezTo>
                    <a:cubicBezTo>
                      <a:pt x="33" y="26"/>
                      <a:pt x="33" y="26"/>
                      <a:pt x="33" y="26"/>
                    </a:cubicBezTo>
                    <a:cubicBezTo>
                      <a:pt x="33" y="26"/>
                      <a:pt x="33" y="26"/>
                      <a:pt x="33" y="26"/>
                    </a:cubicBezTo>
                    <a:cubicBezTo>
                      <a:pt x="34" y="26"/>
                      <a:pt x="34" y="26"/>
                      <a:pt x="34" y="26"/>
                    </a:cubicBezTo>
                    <a:cubicBezTo>
                      <a:pt x="34" y="26"/>
                      <a:pt x="34" y="26"/>
                      <a:pt x="34" y="26"/>
                    </a:cubicBezTo>
                    <a:cubicBezTo>
                      <a:pt x="34" y="26"/>
                      <a:pt x="34" y="26"/>
                      <a:pt x="34" y="26"/>
                    </a:cubicBezTo>
                    <a:cubicBezTo>
                      <a:pt x="34" y="26"/>
                      <a:pt x="34" y="26"/>
                      <a:pt x="34" y="26"/>
                    </a:cubicBezTo>
                    <a:cubicBezTo>
                      <a:pt x="35" y="26"/>
                      <a:pt x="35" y="26"/>
                      <a:pt x="35" y="26"/>
                    </a:cubicBezTo>
                    <a:cubicBezTo>
                      <a:pt x="35" y="26"/>
                      <a:pt x="35" y="26"/>
                      <a:pt x="37" y="27"/>
                    </a:cubicBezTo>
                    <a:cubicBezTo>
                      <a:pt x="37" y="27"/>
                      <a:pt x="37" y="27"/>
                      <a:pt x="37" y="27"/>
                    </a:cubicBezTo>
                    <a:cubicBezTo>
                      <a:pt x="37" y="27"/>
                      <a:pt x="37" y="27"/>
                      <a:pt x="37" y="27"/>
                    </a:cubicBezTo>
                    <a:cubicBezTo>
                      <a:pt x="37" y="27"/>
                      <a:pt x="37" y="27"/>
                      <a:pt x="37" y="27"/>
                    </a:cubicBezTo>
                    <a:cubicBezTo>
                      <a:pt x="38" y="27"/>
                      <a:pt x="38" y="27"/>
                      <a:pt x="39" y="28"/>
                    </a:cubicBezTo>
                    <a:cubicBezTo>
                      <a:pt x="40" y="28"/>
                      <a:pt x="40" y="28"/>
                      <a:pt x="40" y="28"/>
                    </a:cubicBezTo>
                    <a:cubicBezTo>
                      <a:pt x="40" y="28"/>
                      <a:pt x="40" y="28"/>
                      <a:pt x="40" y="28"/>
                    </a:cubicBezTo>
                    <a:cubicBezTo>
                      <a:pt x="41" y="28"/>
                      <a:pt x="41" y="28"/>
                      <a:pt x="42" y="28"/>
                    </a:cubicBezTo>
                    <a:cubicBezTo>
                      <a:pt x="42" y="28"/>
                      <a:pt x="42" y="28"/>
                      <a:pt x="42" y="28"/>
                    </a:cubicBezTo>
                    <a:cubicBezTo>
                      <a:pt x="42" y="28"/>
                      <a:pt x="43" y="28"/>
                      <a:pt x="43" y="28"/>
                    </a:cubicBezTo>
                    <a:cubicBezTo>
                      <a:pt x="43" y="29"/>
                      <a:pt x="44" y="29"/>
                      <a:pt x="44" y="29"/>
                    </a:cubicBezTo>
                    <a:cubicBezTo>
                      <a:pt x="44" y="29"/>
                      <a:pt x="44" y="29"/>
                      <a:pt x="45" y="29"/>
                    </a:cubicBezTo>
                    <a:cubicBezTo>
                      <a:pt x="45" y="29"/>
                      <a:pt x="45" y="29"/>
                      <a:pt x="45" y="29"/>
                    </a:cubicBezTo>
                    <a:cubicBezTo>
                      <a:pt x="45" y="29"/>
                      <a:pt x="45" y="29"/>
                      <a:pt x="46" y="29"/>
                    </a:cubicBezTo>
                    <a:cubicBezTo>
                      <a:pt x="46" y="29"/>
                      <a:pt x="46" y="29"/>
                      <a:pt x="46" y="29"/>
                    </a:cubicBezTo>
                    <a:cubicBezTo>
                      <a:pt x="46" y="29"/>
                      <a:pt x="46" y="29"/>
                      <a:pt x="46" y="29"/>
                    </a:cubicBezTo>
                    <a:cubicBezTo>
                      <a:pt x="46" y="29"/>
                      <a:pt x="46" y="29"/>
                      <a:pt x="46" y="29"/>
                    </a:cubicBezTo>
                    <a:cubicBezTo>
                      <a:pt x="47" y="29"/>
                      <a:pt x="47" y="29"/>
                      <a:pt x="47" y="29"/>
                    </a:cubicBezTo>
                    <a:cubicBezTo>
                      <a:pt x="47" y="29"/>
                      <a:pt x="47" y="29"/>
                      <a:pt x="48" y="29"/>
                    </a:cubicBezTo>
                    <a:cubicBezTo>
                      <a:pt x="48" y="29"/>
                      <a:pt x="48" y="30"/>
                      <a:pt x="49" y="30"/>
                    </a:cubicBezTo>
                    <a:cubicBezTo>
                      <a:pt x="49" y="30"/>
                      <a:pt x="49" y="30"/>
                      <a:pt x="49" y="30"/>
                    </a:cubicBezTo>
                    <a:cubicBezTo>
                      <a:pt x="49" y="30"/>
                      <a:pt x="49" y="30"/>
                      <a:pt x="49" y="30"/>
                    </a:cubicBezTo>
                    <a:cubicBezTo>
                      <a:pt x="50" y="30"/>
                      <a:pt x="50" y="30"/>
                      <a:pt x="50" y="30"/>
                    </a:cubicBezTo>
                    <a:cubicBezTo>
                      <a:pt x="50" y="30"/>
                      <a:pt x="50" y="30"/>
                      <a:pt x="50" y="30"/>
                    </a:cubicBezTo>
                    <a:cubicBezTo>
                      <a:pt x="51" y="30"/>
                      <a:pt x="51" y="30"/>
                      <a:pt x="51" y="30"/>
                    </a:cubicBezTo>
                    <a:cubicBezTo>
                      <a:pt x="51" y="30"/>
                      <a:pt x="51" y="30"/>
                      <a:pt x="51" y="30"/>
                    </a:cubicBezTo>
                    <a:cubicBezTo>
                      <a:pt x="51" y="30"/>
                      <a:pt x="52" y="30"/>
                      <a:pt x="52" y="31"/>
                    </a:cubicBezTo>
                    <a:cubicBezTo>
                      <a:pt x="53" y="31"/>
                      <a:pt x="53" y="31"/>
                      <a:pt x="53" y="31"/>
                    </a:cubicBezTo>
                    <a:cubicBezTo>
                      <a:pt x="53" y="31"/>
                      <a:pt x="53" y="31"/>
                      <a:pt x="53" y="31"/>
                    </a:cubicBezTo>
                    <a:cubicBezTo>
                      <a:pt x="53" y="31"/>
                      <a:pt x="53" y="31"/>
                      <a:pt x="53" y="31"/>
                    </a:cubicBezTo>
                    <a:cubicBezTo>
                      <a:pt x="53" y="31"/>
                      <a:pt x="53" y="31"/>
                      <a:pt x="53" y="31"/>
                    </a:cubicBezTo>
                    <a:cubicBezTo>
                      <a:pt x="53" y="31"/>
                      <a:pt x="53" y="31"/>
                      <a:pt x="53" y="31"/>
                    </a:cubicBezTo>
                    <a:cubicBezTo>
                      <a:pt x="54" y="31"/>
                      <a:pt x="54" y="31"/>
                      <a:pt x="54" y="31"/>
                    </a:cubicBezTo>
                    <a:cubicBezTo>
                      <a:pt x="54" y="31"/>
                      <a:pt x="54" y="31"/>
                      <a:pt x="54" y="31"/>
                    </a:cubicBezTo>
                    <a:cubicBezTo>
                      <a:pt x="54" y="31"/>
                      <a:pt x="54" y="31"/>
                      <a:pt x="54" y="31"/>
                    </a:cubicBezTo>
                    <a:cubicBezTo>
                      <a:pt x="54" y="31"/>
                      <a:pt x="54" y="31"/>
                      <a:pt x="54" y="31"/>
                    </a:cubicBezTo>
                    <a:cubicBezTo>
                      <a:pt x="54" y="31"/>
                      <a:pt x="54" y="31"/>
                      <a:pt x="55" y="31"/>
                    </a:cubicBezTo>
                    <a:cubicBezTo>
                      <a:pt x="56" y="31"/>
                      <a:pt x="56" y="31"/>
                      <a:pt x="56" y="31"/>
                    </a:cubicBezTo>
                    <a:cubicBezTo>
                      <a:pt x="56" y="31"/>
                      <a:pt x="56" y="31"/>
                      <a:pt x="56" y="31"/>
                    </a:cubicBezTo>
                    <a:cubicBezTo>
                      <a:pt x="56" y="31"/>
                      <a:pt x="56" y="31"/>
                      <a:pt x="56" y="31"/>
                    </a:cubicBezTo>
                    <a:cubicBezTo>
                      <a:pt x="56" y="31"/>
                      <a:pt x="56" y="31"/>
                      <a:pt x="56" y="31"/>
                    </a:cubicBezTo>
                    <a:cubicBezTo>
                      <a:pt x="56" y="31"/>
                      <a:pt x="56" y="31"/>
                      <a:pt x="56" y="31"/>
                    </a:cubicBezTo>
                    <a:cubicBezTo>
                      <a:pt x="56" y="31"/>
                      <a:pt x="57" y="31"/>
                      <a:pt x="57" y="31"/>
                    </a:cubicBezTo>
                    <a:cubicBezTo>
                      <a:pt x="57" y="31"/>
                      <a:pt x="57" y="31"/>
                      <a:pt x="57" y="31"/>
                    </a:cubicBezTo>
                    <a:cubicBezTo>
                      <a:pt x="57" y="31"/>
                      <a:pt x="58" y="31"/>
                      <a:pt x="58" y="32"/>
                    </a:cubicBezTo>
                    <a:cubicBezTo>
                      <a:pt x="59" y="32"/>
                      <a:pt x="59" y="32"/>
                      <a:pt x="59" y="32"/>
                    </a:cubicBezTo>
                    <a:cubicBezTo>
                      <a:pt x="59" y="32"/>
                      <a:pt x="59" y="32"/>
                      <a:pt x="59" y="32"/>
                    </a:cubicBezTo>
                    <a:cubicBezTo>
                      <a:pt x="59" y="32"/>
                      <a:pt x="60" y="32"/>
                      <a:pt x="60" y="32"/>
                    </a:cubicBezTo>
                    <a:cubicBezTo>
                      <a:pt x="60" y="32"/>
                      <a:pt x="60" y="32"/>
                      <a:pt x="60" y="32"/>
                    </a:cubicBezTo>
                    <a:cubicBezTo>
                      <a:pt x="60" y="32"/>
                      <a:pt x="60" y="32"/>
                      <a:pt x="60" y="32"/>
                    </a:cubicBezTo>
                    <a:cubicBezTo>
                      <a:pt x="61" y="32"/>
                      <a:pt x="61" y="32"/>
                      <a:pt x="61" y="32"/>
                    </a:cubicBezTo>
                    <a:cubicBezTo>
                      <a:pt x="61" y="32"/>
                      <a:pt x="61" y="32"/>
                      <a:pt x="61" y="32"/>
                    </a:cubicBezTo>
                    <a:cubicBezTo>
                      <a:pt x="61" y="32"/>
                      <a:pt x="61" y="32"/>
                      <a:pt x="61" y="32"/>
                    </a:cubicBezTo>
                    <a:cubicBezTo>
                      <a:pt x="61" y="32"/>
                      <a:pt x="62" y="32"/>
                      <a:pt x="62" y="32"/>
                    </a:cubicBezTo>
                    <a:cubicBezTo>
                      <a:pt x="62" y="32"/>
                      <a:pt x="62" y="32"/>
                      <a:pt x="62" y="32"/>
                    </a:cubicBezTo>
                    <a:cubicBezTo>
                      <a:pt x="62" y="32"/>
                      <a:pt x="62" y="32"/>
                      <a:pt x="62" y="32"/>
                    </a:cubicBezTo>
                    <a:cubicBezTo>
                      <a:pt x="63" y="32"/>
                      <a:pt x="63" y="32"/>
                      <a:pt x="63" y="32"/>
                    </a:cubicBezTo>
                    <a:cubicBezTo>
                      <a:pt x="63" y="32"/>
                      <a:pt x="63" y="32"/>
                      <a:pt x="63" y="32"/>
                    </a:cubicBezTo>
                    <a:cubicBezTo>
                      <a:pt x="63" y="32"/>
                      <a:pt x="63" y="32"/>
                      <a:pt x="63" y="32"/>
                    </a:cubicBezTo>
                    <a:cubicBezTo>
                      <a:pt x="63" y="32"/>
                      <a:pt x="63" y="32"/>
                      <a:pt x="63" y="32"/>
                    </a:cubicBezTo>
                    <a:cubicBezTo>
                      <a:pt x="64" y="32"/>
                      <a:pt x="64" y="32"/>
                      <a:pt x="64" y="32"/>
                    </a:cubicBezTo>
                    <a:cubicBezTo>
                      <a:pt x="64" y="32"/>
                      <a:pt x="64" y="32"/>
                      <a:pt x="64" y="32"/>
                    </a:cubicBezTo>
                    <a:cubicBezTo>
                      <a:pt x="65" y="32"/>
                      <a:pt x="65" y="32"/>
                      <a:pt x="65" y="32"/>
                    </a:cubicBezTo>
                    <a:cubicBezTo>
                      <a:pt x="65" y="32"/>
                      <a:pt x="65" y="32"/>
                      <a:pt x="65" y="32"/>
                    </a:cubicBezTo>
                    <a:cubicBezTo>
                      <a:pt x="65" y="32"/>
                      <a:pt x="65" y="32"/>
                      <a:pt x="65" y="32"/>
                    </a:cubicBezTo>
                    <a:cubicBezTo>
                      <a:pt x="66" y="32"/>
                      <a:pt x="66" y="32"/>
                      <a:pt x="66" y="32"/>
                    </a:cubicBezTo>
                    <a:cubicBezTo>
                      <a:pt x="67" y="32"/>
                      <a:pt x="67" y="32"/>
                      <a:pt x="67" y="32"/>
                    </a:cubicBezTo>
                    <a:cubicBezTo>
                      <a:pt x="67" y="32"/>
                      <a:pt x="67" y="32"/>
                      <a:pt x="67" y="32"/>
                    </a:cubicBezTo>
                    <a:cubicBezTo>
                      <a:pt x="67" y="32"/>
                      <a:pt x="67" y="32"/>
                      <a:pt x="67" y="32"/>
                    </a:cubicBezTo>
                    <a:cubicBezTo>
                      <a:pt x="67" y="32"/>
                      <a:pt x="67" y="32"/>
                      <a:pt x="67" y="32"/>
                    </a:cubicBezTo>
                    <a:cubicBezTo>
                      <a:pt x="68" y="32"/>
                      <a:pt x="68" y="32"/>
                      <a:pt x="68" y="32"/>
                    </a:cubicBezTo>
                    <a:cubicBezTo>
                      <a:pt x="68" y="32"/>
                      <a:pt x="68" y="32"/>
                      <a:pt x="68" y="32"/>
                    </a:cubicBezTo>
                    <a:cubicBezTo>
                      <a:pt x="69" y="32"/>
                      <a:pt x="69" y="32"/>
                      <a:pt x="69" y="32"/>
                    </a:cubicBezTo>
                    <a:cubicBezTo>
                      <a:pt x="69" y="32"/>
                      <a:pt x="69" y="32"/>
                      <a:pt x="69" y="32"/>
                    </a:cubicBezTo>
                    <a:cubicBezTo>
                      <a:pt x="69" y="32"/>
                      <a:pt x="70" y="32"/>
                      <a:pt x="70" y="32"/>
                    </a:cubicBezTo>
                    <a:cubicBezTo>
                      <a:pt x="70" y="32"/>
                      <a:pt x="70" y="32"/>
                      <a:pt x="70" y="32"/>
                    </a:cubicBezTo>
                    <a:cubicBezTo>
                      <a:pt x="70" y="32"/>
                      <a:pt x="70" y="32"/>
                      <a:pt x="70" y="32"/>
                    </a:cubicBezTo>
                    <a:cubicBezTo>
                      <a:pt x="71" y="32"/>
                      <a:pt x="71" y="32"/>
                      <a:pt x="71" y="32"/>
                    </a:cubicBezTo>
                    <a:cubicBezTo>
                      <a:pt x="71" y="32"/>
                      <a:pt x="71" y="32"/>
                      <a:pt x="71" y="32"/>
                    </a:cubicBezTo>
                    <a:cubicBezTo>
                      <a:pt x="71" y="32"/>
                      <a:pt x="71" y="32"/>
                      <a:pt x="71" y="32"/>
                    </a:cubicBezTo>
                    <a:cubicBezTo>
                      <a:pt x="71" y="32"/>
                      <a:pt x="71" y="32"/>
                      <a:pt x="71" y="32"/>
                    </a:cubicBezTo>
                    <a:cubicBezTo>
                      <a:pt x="71" y="32"/>
                      <a:pt x="71" y="32"/>
                      <a:pt x="71" y="32"/>
                    </a:cubicBezTo>
                    <a:cubicBezTo>
                      <a:pt x="72" y="32"/>
                      <a:pt x="72" y="32"/>
                      <a:pt x="72" y="32"/>
                    </a:cubicBezTo>
                    <a:cubicBezTo>
                      <a:pt x="72" y="32"/>
                      <a:pt x="72" y="32"/>
                      <a:pt x="72" y="32"/>
                    </a:cubicBezTo>
                    <a:cubicBezTo>
                      <a:pt x="72" y="32"/>
                      <a:pt x="72" y="32"/>
                      <a:pt x="72" y="32"/>
                    </a:cubicBezTo>
                    <a:cubicBezTo>
                      <a:pt x="72" y="32"/>
                      <a:pt x="72" y="32"/>
                      <a:pt x="72" y="32"/>
                    </a:cubicBezTo>
                    <a:cubicBezTo>
                      <a:pt x="72" y="32"/>
                      <a:pt x="72" y="32"/>
                      <a:pt x="72" y="32"/>
                    </a:cubicBezTo>
                    <a:cubicBezTo>
                      <a:pt x="72" y="32"/>
                      <a:pt x="72" y="32"/>
                      <a:pt x="72" y="32"/>
                    </a:cubicBezTo>
                    <a:cubicBezTo>
                      <a:pt x="72" y="32"/>
                      <a:pt x="72" y="32"/>
                      <a:pt x="72" y="32"/>
                    </a:cubicBezTo>
                    <a:cubicBezTo>
                      <a:pt x="72" y="32"/>
                      <a:pt x="72" y="32"/>
                      <a:pt x="72" y="32"/>
                    </a:cubicBezTo>
                    <a:cubicBezTo>
                      <a:pt x="72" y="32"/>
                      <a:pt x="72" y="32"/>
                      <a:pt x="72" y="32"/>
                    </a:cubicBezTo>
                    <a:cubicBezTo>
                      <a:pt x="72" y="32"/>
                      <a:pt x="72" y="32"/>
                      <a:pt x="72" y="32"/>
                    </a:cubicBezTo>
                    <a:cubicBezTo>
                      <a:pt x="72" y="32"/>
                      <a:pt x="72" y="32"/>
                      <a:pt x="72" y="32"/>
                    </a:cubicBezTo>
                    <a:cubicBezTo>
                      <a:pt x="72" y="32"/>
                      <a:pt x="73" y="32"/>
                      <a:pt x="73" y="32"/>
                    </a:cubicBezTo>
                    <a:cubicBezTo>
                      <a:pt x="73" y="32"/>
                      <a:pt x="73" y="32"/>
                      <a:pt x="73" y="32"/>
                    </a:cubicBezTo>
                    <a:cubicBezTo>
                      <a:pt x="73" y="32"/>
                      <a:pt x="73" y="32"/>
                      <a:pt x="73" y="32"/>
                    </a:cubicBezTo>
                    <a:cubicBezTo>
                      <a:pt x="74" y="32"/>
                      <a:pt x="74" y="32"/>
                      <a:pt x="74" y="32"/>
                    </a:cubicBezTo>
                    <a:cubicBezTo>
                      <a:pt x="74" y="32"/>
                      <a:pt x="74" y="32"/>
                      <a:pt x="74" y="32"/>
                    </a:cubicBezTo>
                    <a:cubicBezTo>
                      <a:pt x="74" y="32"/>
                      <a:pt x="74" y="32"/>
                      <a:pt x="74" y="32"/>
                    </a:cubicBezTo>
                    <a:cubicBezTo>
                      <a:pt x="74" y="32"/>
                      <a:pt x="74" y="32"/>
                      <a:pt x="74" y="32"/>
                    </a:cubicBezTo>
                    <a:cubicBezTo>
                      <a:pt x="75" y="32"/>
                      <a:pt x="75" y="32"/>
                      <a:pt x="75" y="32"/>
                    </a:cubicBezTo>
                    <a:cubicBezTo>
                      <a:pt x="75" y="32"/>
                      <a:pt x="75" y="32"/>
                      <a:pt x="75" y="32"/>
                    </a:cubicBezTo>
                    <a:cubicBezTo>
                      <a:pt x="75" y="32"/>
                      <a:pt x="75" y="32"/>
                      <a:pt x="75" y="32"/>
                    </a:cubicBezTo>
                    <a:cubicBezTo>
                      <a:pt x="75" y="32"/>
                      <a:pt x="75" y="32"/>
                      <a:pt x="75" y="32"/>
                    </a:cubicBezTo>
                    <a:cubicBezTo>
                      <a:pt x="75" y="32"/>
                      <a:pt x="75" y="32"/>
                      <a:pt x="76" y="32"/>
                    </a:cubicBezTo>
                    <a:cubicBezTo>
                      <a:pt x="76" y="32"/>
                      <a:pt x="76" y="32"/>
                      <a:pt x="76" y="32"/>
                    </a:cubicBezTo>
                    <a:cubicBezTo>
                      <a:pt x="76" y="32"/>
                      <a:pt x="76" y="32"/>
                      <a:pt x="76" y="32"/>
                    </a:cubicBezTo>
                    <a:cubicBezTo>
                      <a:pt x="76" y="32"/>
                      <a:pt x="76" y="32"/>
                      <a:pt x="76" y="32"/>
                    </a:cubicBezTo>
                    <a:cubicBezTo>
                      <a:pt x="76" y="32"/>
                      <a:pt x="76" y="32"/>
                      <a:pt x="76" y="32"/>
                    </a:cubicBezTo>
                    <a:cubicBezTo>
                      <a:pt x="76" y="32"/>
                      <a:pt x="76" y="32"/>
                      <a:pt x="76" y="32"/>
                    </a:cubicBezTo>
                    <a:cubicBezTo>
                      <a:pt x="76" y="32"/>
                      <a:pt x="76" y="32"/>
                      <a:pt x="76" y="32"/>
                    </a:cubicBezTo>
                    <a:cubicBezTo>
                      <a:pt x="77" y="32"/>
                      <a:pt x="77" y="32"/>
                      <a:pt x="77" y="32"/>
                    </a:cubicBezTo>
                    <a:cubicBezTo>
                      <a:pt x="77" y="32"/>
                      <a:pt x="77" y="32"/>
                      <a:pt x="77" y="32"/>
                    </a:cubicBezTo>
                    <a:cubicBezTo>
                      <a:pt x="77" y="31"/>
                      <a:pt x="77" y="31"/>
                      <a:pt x="77" y="31"/>
                    </a:cubicBezTo>
                    <a:cubicBezTo>
                      <a:pt x="77" y="31"/>
                      <a:pt x="77" y="31"/>
                      <a:pt x="77" y="31"/>
                    </a:cubicBezTo>
                    <a:cubicBezTo>
                      <a:pt x="78" y="31"/>
                      <a:pt x="78" y="31"/>
                      <a:pt x="78" y="31"/>
                    </a:cubicBezTo>
                    <a:cubicBezTo>
                      <a:pt x="78" y="31"/>
                      <a:pt x="78" y="31"/>
                      <a:pt x="78" y="31"/>
                    </a:cubicBezTo>
                    <a:cubicBezTo>
                      <a:pt x="78" y="31"/>
                      <a:pt x="78" y="31"/>
                      <a:pt x="78" y="31"/>
                    </a:cubicBezTo>
                    <a:cubicBezTo>
                      <a:pt x="78" y="31"/>
                      <a:pt x="78" y="31"/>
                      <a:pt x="78" y="31"/>
                    </a:cubicBezTo>
                    <a:cubicBezTo>
                      <a:pt x="78" y="31"/>
                      <a:pt x="78" y="31"/>
                      <a:pt x="78" y="31"/>
                    </a:cubicBezTo>
                    <a:cubicBezTo>
                      <a:pt x="78" y="31"/>
                      <a:pt x="78" y="31"/>
                      <a:pt x="78" y="31"/>
                    </a:cubicBezTo>
                    <a:cubicBezTo>
                      <a:pt x="78" y="31"/>
                      <a:pt x="79" y="31"/>
                      <a:pt x="79" y="31"/>
                    </a:cubicBezTo>
                    <a:cubicBezTo>
                      <a:pt x="79" y="31"/>
                      <a:pt x="79" y="31"/>
                      <a:pt x="79" y="31"/>
                    </a:cubicBezTo>
                    <a:cubicBezTo>
                      <a:pt x="79" y="31"/>
                      <a:pt x="79" y="31"/>
                      <a:pt x="80" y="31"/>
                    </a:cubicBezTo>
                    <a:cubicBezTo>
                      <a:pt x="80" y="31"/>
                      <a:pt x="80" y="31"/>
                      <a:pt x="80" y="31"/>
                    </a:cubicBezTo>
                    <a:cubicBezTo>
                      <a:pt x="80" y="31"/>
                      <a:pt x="80" y="31"/>
                      <a:pt x="80" y="31"/>
                    </a:cubicBezTo>
                    <a:cubicBezTo>
                      <a:pt x="80" y="31"/>
                      <a:pt x="80" y="31"/>
                      <a:pt x="80" y="31"/>
                    </a:cubicBezTo>
                    <a:cubicBezTo>
                      <a:pt x="80" y="31"/>
                      <a:pt x="80" y="31"/>
                      <a:pt x="80" y="31"/>
                    </a:cubicBezTo>
                    <a:cubicBezTo>
                      <a:pt x="81" y="31"/>
                      <a:pt x="81" y="31"/>
                      <a:pt x="81" y="31"/>
                    </a:cubicBezTo>
                    <a:cubicBezTo>
                      <a:pt x="81" y="31"/>
                      <a:pt x="81" y="31"/>
                      <a:pt x="81" y="31"/>
                    </a:cubicBezTo>
                    <a:cubicBezTo>
                      <a:pt x="81" y="31"/>
                      <a:pt x="81" y="31"/>
                      <a:pt x="81" y="31"/>
                    </a:cubicBezTo>
                    <a:cubicBezTo>
                      <a:pt x="80" y="31"/>
                      <a:pt x="80" y="31"/>
                      <a:pt x="80" y="31"/>
                    </a:cubicBezTo>
                    <a:cubicBezTo>
                      <a:pt x="80" y="31"/>
                      <a:pt x="79" y="31"/>
                      <a:pt x="79" y="31"/>
                    </a:cubicBezTo>
                    <a:cubicBezTo>
                      <a:pt x="79" y="31"/>
                      <a:pt x="79" y="31"/>
                      <a:pt x="79" y="31"/>
                    </a:cubicBezTo>
                    <a:cubicBezTo>
                      <a:pt x="79" y="31"/>
                      <a:pt x="79" y="31"/>
                      <a:pt x="79" y="31"/>
                    </a:cubicBezTo>
                    <a:cubicBezTo>
                      <a:pt x="79" y="31"/>
                      <a:pt x="79" y="31"/>
                      <a:pt x="79" y="31"/>
                    </a:cubicBezTo>
                    <a:cubicBezTo>
                      <a:pt x="78" y="31"/>
                      <a:pt x="78" y="31"/>
                      <a:pt x="78" y="31"/>
                    </a:cubicBezTo>
                    <a:cubicBezTo>
                      <a:pt x="78" y="31"/>
                      <a:pt x="78" y="31"/>
                      <a:pt x="78" y="31"/>
                    </a:cubicBezTo>
                    <a:cubicBezTo>
                      <a:pt x="78" y="31"/>
                      <a:pt x="78" y="31"/>
                      <a:pt x="78" y="31"/>
                    </a:cubicBezTo>
                    <a:cubicBezTo>
                      <a:pt x="78" y="31"/>
                      <a:pt x="78" y="31"/>
                      <a:pt x="78" y="31"/>
                    </a:cubicBezTo>
                    <a:cubicBezTo>
                      <a:pt x="78" y="31"/>
                      <a:pt x="78" y="31"/>
                      <a:pt x="78" y="31"/>
                    </a:cubicBezTo>
                    <a:cubicBezTo>
                      <a:pt x="78" y="31"/>
                      <a:pt x="78" y="31"/>
                      <a:pt x="78" y="31"/>
                    </a:cubicBezTo>
                    <a:cubicBezTo>
                      <a:pt x="78" y="31"/>
                      <a:pt x="78" y="31"/>
                      <a:pt x="78" y="31"/>
                    </a:cubicBezTo>
                    <a:cubicBezTo>
                      <a:pt x="78" y="31"/>
                      <a:pt x="78" y="31"/>
                      <a:pt x="78" y="31"/>
                    </a:cubicBezTo>
                    <a:cubicBezTo>
                      <a:pt x="78" y="31"/>
                      <a:pt x="78" y="31"/>
                      <a:pt x="78" y="31"/>
                    </a:cubicBezTo>
                    <a:cubicBezTo>
                      <a:pt x="79" y="31"/>
                      <a:pt x="79" y="31"/>
                      <a:pt x="79" y="31"/>
                    </a:cubicBezTo>
                    <a:cubicBezTo>
                      <a:pt x="79" y="31"/>
                      <a:pt x="79" y="31"/>
                      <a:pt x="79" y="31"/>
                    </a:cubicBezTo>
                    <a:cubicBezTo>
                      <a:pt x="79" y="31"/>
                      <a:pt x="79" y="31"/>
                      <a:pt x="79" y="31"/>
                    </a:cubicBezTo>
                    <a:cubicBezTo>
                      <a:pt x="79" y="31"/>
                      <a:pt x="79" y="31"/>
                      <a:pt x="79" y="31"/>
                    </a:cubicBezTo>
                    <a:cubicBezTo>
                      <a:pt x="79" y="31"/>
                      <a:pt x="80" y="31"/>
                      <a:pt x="80" y="31"/>
                    </a:cubicBezTo>
                    <a:cubicBezTo>
                      <a:pt x="80" y="31"/>
                      <a:pt x="80" y="31"/>
                      <a:pt x="80" y="31"/>
                    </a:cubicBezTo>
                    <a:cubicBezTo>
                      <a:pt x="80" y="31"/>
                      <a:pt x="80" y="31"/>
                      <a:pt x="80" y="31"/>
                    </a:cubicBezTo>
                    <a:cubicBezTo>
                      <a:pt x="80" y="31"/>
                      <a:pt x="80" y="31"/>
                      <a:pt x="80" y="31"/>
                    </a:cubicBezTo>
                    <a:cubicBezTo>
                      <a:pt x="81" y="31"/>
                      <a:pt x="81" y="31"/>
                      <a:pt x="81" y="31"/>
                    </a:cubicBezTo>
                    <a:cubicBezTo>
                      <a:pt x="81" y="31"/>
                      <a:pt x="81" y="31"/>
                      <a:pt x="81" y="31"/>
                    </a:cubicBezTo>
                    <a:cubicBezTo>
                      <a:pt x="81" y="31"/>
                      <a:pt x="81" y="31"/>
                      <a:pt x="81" y="31"/>
                    </a:cubicBezTo>
                    <a:cubicBezTo>
                      <a:pt x="81" y="31"/>
                      <a:pt x="81" y="31"/>
                      <a:pt x="81" y="31"/>
                    </a:cubicBezTo>
                    <a:cubicBezTo>
                      <a:pt x="83" y="30"/>
                      <a:pt x="86" y="30"/>
                      <a:pt x="88" y="29"/>
                    </a:cubicBezTo>
                    <a:cubicBezTo>
                      <a:pt x="91" y="28"/>
                      <a:pt x="91" y="28"/>
                      <a:pt x="91" y="28"/>
                    </a:cubicBezTo>
                    <a:cubicBezTo>
                      <a:pt x="90" y="29"/>
                      <a:pt x="90" y="29"/>
                      <a:pt x="89" y="29"/>
                    </a:cubicBezTo>
                    <a:cubicBezTo>
                      <a:pt x="86" y="30"/>
                      <a:pt x="86" y="30"/>
                      <a:pt x="86" y="3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6" name="Freeform 112">
                <a:extLst>
                  <a:ext uri="{FF2B5EF4-FFF2-40B4-BE49-F238E27FC236}">
                    <a16:creationId xmlns:a16="http://schemas.microsoft.com/office/drawing/2014/main" id="{DB93BC5C-6201-4920-A453-083F3A9DF1BB}"/>
                  </a:ext>
                </a:extLst>
              </p:cNvPr>
              <p:cNvSpPr>
                <a:spLocks/>
              </p:cNvSpPr>
              <p:nvPr/>
            </p:nvSpPr>
            <p:spPr bwMode="auto">
              <a:xfrm>
                <a:off x="5243513" y="3201988"/>
                <a:ext cx="22225" cy="127000"/>
              </a:xfrm>
              <a:custGeom>
                <a:avLst/>
                <a:gdLst>
                  <a:gd name="T0" fmla="*/ 0 w 2"/>
                  <a:gd name="T1" fmla="*/ 12 h 12"/>
                  <a:gd name="T2" fmla="*/ 0 w 2"/>
                  <a:gd name="T3" fmla="*/ 12 h 12"/>
                  <a:gd name="T4" fmla="*/ 1 w 2"/>
                  <a:gd name="T5" fmla="*/ 12 h 12"/>
                  <a:gd name="T6" fmla="*/ 1 w 2"/>
                  <a:gd name="T7" fmla="*/ 12 h 12"/>
                  <a:gd name="T8" fmla="*/ 1 w 2"/>
                  <a:gd name="T9" fmla="*/ 11 h 12"/>
                  <a:gd name="T10" fmla="*/ 1 w 2"/>
                  <a:gd name="T11" fmla="*/ 11 h 12"/>
                  <a:gd name="T12" fmla="*/ 1 w 2"/>
                  <a:gd name="T13" fmla="*/ 11 h 12"/>
                  <a:gd name="T14" fmla="*/ 1 w 2"/>
                  <a:gd name="T15" fmla="*/ 10 h 12"/>
                  <a:gd name="T16" fmla="*/ 1 w 2"/>
                  <a:gd name="T17" fmla="*/ 10 h 12"/>
                  <a:gd name="T18" fmla="*/ 1 w 2"/>
                  <a:gd name="T19" fmla="*/ 10 h 12"/>
                  <a:gd name="T20" fmla="*/ 1 w 2"/>
                  <a:gd name="T21" fmla="*/ 9 h 12"/>
                  <a:gd name="T22" fmla="*/ 0 w 2"/>
                  <a:gd name="T23" fmla="*/ 9 h 12"/>
                  <a:gd name="T24" fmla="*/ 0 w 2"/>
                  <a:gd name="T25" fmla="*/ 8 h 12"/>
                  <a:gd name="T26" fmla="*/ 0 w 2"/>
                  <a:gd name="T27" fmla="*/ 8 h 12"/>
                  <a:gd name="T28" fmla="*/ 1 w 2"/>
                  <a:gd name="T29" fmla="*/ 7 h 12"/>
                  <a:gd name="T30" fmla="*/ 1 w 2"/>
                  <a:gd name="T31" fmla="*/ 7 h 12"/>
                  <a:gd name="T32" fmla="*/ 1 w 2"/>
                  <a:gd name="T33" fmla="*/ 7 h 12"/>
                  <a:gd name="T34" fmla="*/ 1 w 2"/>
                  <a:gd name="T35" fmla="*/ 8 h 12"/>
                  <a:gd name="T36" fmla="*/ 1 w 2"/>
                  <a:gd name="T37" fmla="*/ 8 h 12"/>
                  <a:gd name="T38" fmla="*/ 1 w 2"/>
                  <a:gd name="T39" fmla="*/ 9 h 12"/>
                  <a:gd name="T40" fmla="*/ 2 w 2"/>
                  <a:gd name="T41" fmla="*/ 8 h 12"/>
                  <a:gd name="T42" fmla="*/ 2 w 2"/>
                  <a:gd name="T43" fmla="*/ 8 h 12"/>
                  <a:gd name="T44" fmla="*/ 2 w 2"/>
                  <a:gd name="T45" fmla="*/ 8 h 12"/>
                  <a:gd name="T46" fmla="*/ 2 w 2"/>
                  <a:gd name="T47" fmla="*/ 7 h 12"/>
                  <a:gd name="T48" fmla="*/ 2 w 2"/>
                  <a:gd name="T49" fmla="*/ 7 h 12"/>
                  <a:gd name="T50" fmla="*/ 2 w 2"/>
                  <a:gd name="T51" fmla="*/ 7 h 12"/>
                  <a:gd name="T52" fmla="*/ 2 w 2"/>
                  <a:gd name="T53" fmla="*/ 6 h 12"/>
                  <a:gd name="T54" fmla="*/ 2 w 2"/>
                  <a:gd name="T55" fmla="*/ 6 h 12"/>
                  <a:gd name="T56" fmla="*/ 2 w 2"/>
                  <a:gd name="T57" fmla="*/ 6 h 12"/>
                  <a:gd name="T58" fmla="*/ 2 w 2"/>
                  <a:gd name="T59" fmla="*/ 5 h 12"/>
                  <a:gd name="T60" fmla="*/ 2 w 2"/>
                  <a:gd name="T61" fmla="*/ 5 h 12"/>
                  <a:gd name="T62" fmla="*/ 2 w 2"/>
                  <a:gd name="T63" fmla="*/ 5 h 12"/>
                  <a:gd name="T64" fmla="*/ 1 w 2"/>
                  <a:gd name="T65" fmla="*/ 5 h 12"/>
                  <a:gd name="T66" fmla="*/ 1 w 2"/>
                  <a:gd name="T67" fmla="*/ 4 h 12"/>
                  <a:gd name="T68" fmla="*/ 1 w 2"/>
                  <a:gd name="T69" fmla="*/ 4 h 12"/>
                  <a:gd name="T70" fmla="*/ 2 w 2"/>
                  <a:gd name="T71" fmla="*/ 3 h 12"/>
                  <a:gd name="T72" fmla="*/ 1 w 2"/>
                  <a:gd name="T73" fmla="*/ 3 h 12"/>
                  <a:gd name="T74" fmla="*/ 1 w 2"/>
                  <a:gd name="T75" fmla="*/ 3 h 12"/>
                  <a:gd name="T76" fmla="*/ 2 w 2"/>
                  <a:gd name="T77" fmla="*/ 3 h 12"/>
                  <a:gd name="T78" fmla="*/ 2 w 2"/>
                  <a:gd name="T79" fmla="*/ 2 h 12"/>
                  <a:gd name="T80" fmla="*/ 1 w 2"/>
                  <a:gd name="T81" fmla="*/ 2 h 12"/>
                  <a:gd name="T82" fmla="*/ 1 w 2"/>
                  <a:gd name="T83" fmla="*/ 2 h 12"/>
                  <a:gd name="T84" fmla="*/ 1 w 2"/>
                  <a:gd name="T85" fmla="*/ 2 h 12"/>
                  <a:gd name="T86" fmla="*/ 1 w 2"/>
                  <a:gd name="T87" fmla="*/ 1 h 12"/>
                  <a:gd name="T88" fmla="*/ 1 w 2"/>
                  <a:gd name="T89" fmla="*/ 1 h 12"/>
                  <a:gd name="T90" fmla="*/ 1 w 2"/>
                  <a:gd name="T91" fmla="*/ 1 h 12"/>
                  <a:gd name="T92" fmla="*/ 0 w 2"/>
                  <a:gd name="T93" fmla="*/ 2 h 12"/>
                  <a:gd name="T94" fmla="*/ 0 w 2"/>
                  <a:gd name="T95" fmla="*/ 1 h 12"/>
                  <a:gd name="T96" fmla="*/ 0 w 2"/>
                  <a:gd name="T9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 h="12">
                    <a:moveTo>
                      <a:pt x="0" y="11"/>
                    </a:moveTo>
                    <a:cubicBezTo>
                      <a:pt x="0" y="11"/>
                      <a:pt x="0" y="11"/>
                      <a:pt x="0" y="11"/>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1" y="12"/>
                      <a:pt x="1" y="12"/>
                      <a:pt x="1" y="12"/>
                    </a:cubicBezTo>
                    <a:cubicBezTo>
                      <a:pt x="1" y="12"/>
                      <a:pt x="1" y="12"/>
                      <a:pt x="1" y="12"/>
                    </a:cubicBezTo>
                    <a:cubicBezTo>
                      <a:pt x="1" y="12"/>
                      <a:pt x="1" y="12"/>
                      <a:pt x="1" y="12"/>
                    </a:cubicBezTo>
                    <a:cubicBezTo>
                      <a:pt x="1" y="12"/>
                      <a:pt x="1" y="12"/>
                      <a:pt x="1" y="12"/>
                    </a:cubicBezTo>
                    <a:cubicBezTo>
                      <a:pt x="1" y="12"/>
                      <a:pt x="1" y="12"/>
                      <a:pt x="1" y="12"/>
                    </a:cubicBezTo>
                    <a:cubicBezTo>
                      <a:pt x="1" y="12"/>
                      <a:pt x="1" y="12"/>
                      <a:pt x="1" y="12"/>
                    </a:cubicBezTo>
                    <a:cubicBezTo>
                      <a:pt x="1" y="12"/>
                      <a:pt x="1" y="12"/>
                      <a:pt x="1" y="12"/>
                    </a:cubicBezTo>
                    <a:cubicBezTo>
                      <a:pt x="1" y="12"/>
                      <a:pt x="1" y="12"/>
                      <a:pt x="1" y="12"/>
                    </a:cubicBezTo>
                    <a:cubicBezTo>
                      <a:pt x="1" y="12"/>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1"/>
                      <a:pt x="1" y="11"/>
                      <a:pt x="1" y="11"/>
                    </a:cubicBezTo>
                    <a:cubicBezTo>
                      <a:pt x="1" y="10"/>
                      <a:pt x="1" y="10"/>
                      <a:pt x="1" y="10"/>
                    </a:cubicBezTo>
                    <a:cubicBezTo>
                      <a:pt x="1" y="10"/>
                      <a:pt x="1" y="10"/>
                      <a:pt x="1" y="10"/>
                    </a:cubicBezTo>
                    <a:cubicBezTo>
                      <a:pt x="1" y="10"/>
                      <a:pt x="1" y="10"/>
                      <a:pt x="1" y="10"/>
                    </a:cubicBezTo>
                    <a:cubicBezTo>
                      <a:pt x="1" y="10"/>
                      <a:pt x="1" y="10"/>
                      <a:pt x="1" y="10"/>
                    </a:cubicBezTo>
                    <a:cubicBezTo>
                      <a:pt x="1" y="10"/>
                      <a:pt x="1" y="10"/>
                      <a:pt x="1" y="10"/>
                    </a:cubicBezTo>
                    <a:cubicBezTo>
                      <a:pt x="1" y="10"/>
                      <a:pt x="1" y="10"/>
                      <a:pt x="1" y="10"/>
                    </a:cubicBezTo>
                    <a:cubicBezTo>
                      <a:pt x="1" y="10"/>
                      <a:pt x="1" y="10"/>
                      <a:pt x="1" y="10"/>
                    </a:cubicBezTo>
                    <a:cubicBezTo>
                      <a:pt x="1" y="10"/>
                      <a:pt x="1" y="10"/>
                      <a:pt x="1" y="10"/>
                    </a:cubicBezTo>
                    <a:cubicBezTo>
                      <a:pt x="1" y="10"/>
                      <a:pt x="1" y="10"/>
                      <a:pt x="1" y="10"/>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0" y="9"/>
                      <a:pt x="0" y="9"/>
                      <a:pt x="0" y="9"/>
                    </a:cubicBezTo>
                    <a:cubicBezTo>
                      <a:pt x="0" y="9"/>
                      <a:pt x="0" y="9"/>
                      <a:pt x="0" y="9"/>
                    </a:cubicBezTo>
                    <a:cubicBezTo>
                      <a:pt x="0" y="8"/>
                      <a:pt x="0" y="8"/>
                      <a:pt x="0" y="8"/>
                    </a:cubicBezTo>
                    <a:cubicBezTo>
                      <a:pt x="0" y="8"/>
                      <a:pt x="0" y="8"/>
                      <a:pt x="0" y="8"/>
                    </a:cubicBezTo>
                    <a:cubicBezTo>
                      <a:pt x="0" y="8"/>
                      <a:pt x="0" y="8"/>
                      <a:pt x="0" y="8"/>
                    </a:cubicBezTo>
                    <a:cubicBezTo>
                      <a:pt x="0" y="8"/>
                      <a:pt x="0" y="8"/>
                      <a:pt x="0" y="8"/>
                    </a:cubicBezTo>
                    <a:cubicBezTo>
                      <a:pt x="0" y="8"/>
                      <a:pt x="0" y="8"/>
                      <a:pt x="0" y="8"/>
                    </a:cubicBezTo>
                    <a:cubicBezTo>
                      <a:pt x="0" y="8"/>
                      <a:pt x="0" y="8"/>
                      <a:pt x="0" y="8"/>
                    </a:cubicBezTo>
                    <a:cubicBezTo>
                      <a:pt x="0" y="8"/>
                      <a:pt x="0" y="8"/>
                      <a:pt x="0" y="8"/>
                    </a:cubicBezTo>
                    <a:cubicBezTo>
                      <a:pt x="0" y="8"/>
                      <a:pt x="0" y="8"/>
                      <a:pt x="0" y="8"/>
                    </a:cubicBezTo>
                    <a:cubicBezTo>
                      <a:pt x="1" y="8"/>
                      <a:pt x="1" y="8"/>
                      <a:pt x="1" y="8"/>
                    </a:cubicBezTo>
                    <a:cubicBezTo>
                      <a:pt x="1" y="8"/>
                      <a:pt x="1" y="8"/>
                      <a:pt x="1" y="8"/>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8"/>
                      <a:pt x="1" y="8"/>
                      <a:pt x="1" y="8"/>
                    </a:cubicBezTo>
                    <a:cubicBezTo>
                      <a:pt x="1" y="8"/>
                      <a:pt x="1" y="8"/>
                      <a:pt x="1" y="8"/>
                    </a:cubicBezTo>
                    <a:cubicBezTo>
                      <a:pt x="1" y="8"/>
                      <a:pt x="1" y="8"/>
                      <a:pt x="1" y="8"/>
                    </a:cubicBezTo>
                    <a:cubicBezTo>
                      <a:pt x="1" y="9"/>
                      <a:pt x="1" y="9"/>
                      <a:pt x="1" y="9"/>
                    </a:cubicBezTo>
                    <a:cubicBezTo>
                      <a:pt x="1" y="9"/>
                      <a:pt x="1" y="9"/>
                      <a:pt x="1" y="9"/>
                    </a:cubicBezTo>
                    <a:cubicBezTo>
                      <a:pt x="1" y="8"/>
                      <a:pt x="1" y="8"/>
                      <a:pt x="1" y="8"/>
                    </a:cubicBezTo>
                    <a:cubicBezTo>
                      <a:pt x="1" y="8"/>
                      <a:pt x="1" y="8"/>
                      <a:pt x="1" y="8"/>
                    </a:cubicBezTo>
                    <a:cubicBezTo>
                      <a:pt x="1" y="8"/>
                      <a:pt x="1" y="8"/>
                      <a:pt x="1" y="8"/>
                    </a:cubicBezTo>
                    <a:cubicBezTo>
                      <a:pt x="1" y="9"/>
                      <a:pt x="1" y="9"/>
                      <a:pt x="1" y="9"/>
                    </a:cubicBezTo>
                    <a:cubicBezTo>
                      <a:pt x="1" y="9"/>
                      <a:pt x="1" y="9"/>
                      <a:pt x="1" y="9"/>
                    </a:cubicBezTo>
                    <a:cubicBezTo>
                      <a:pt x="1" y="9"/>
                      <a:pt x="1" y="9"/>
                      <a:pt x="1" y="9"/>
                    </a:cubicBezTo>
                    <a:cubicBezTo>
                      <a:pt x="1" y="9"/>
                      <a:pt x="1" y="9"/>
                      <a:pt x="1" y="9"/>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5"/>
                      <a:pt x="2" y="5"/>
                      <a:pt x="2" y="5"/>
                    </a:cubicBezTo>
                    <a:cubicBezTo>
                      <a:pt x="2" y="5"/>
                      <a:pt x="2" y="5"/>
                      <a:pt x="2" y="6"/>
                    </a:cubicBezTo>
                    <a:cubicBezTo>
                      <a:pt x="2" y="6"/>
                      <a:pt x="2" y="6"/>
                      <a:pt x="2" y="6"/>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2" y="5"/>
                      <a:pt x="2" y="5"/>
                      <a:pt x="2" y="5"/>
                    </a:cubicBezTo>
                    <a:cubicBezTo>
                      <a:pt x="1" y="5"/>
                      <a:pt x="1" y="5"/>
                      <a:pt x="1" y="5"/>
                    </a:cubicBezTo>
                    <a:cubicBezTo>
                      <a:pt x="1" y="4"/>
                      <a:pt x="1" y="4"/>
                      <a:pt x="1" y="4"/>
                    </a:cubicBezTo>
                    <a:cubicBezTo>
                      <a:pt x="1" y="5"/>
                      <a:pt x="1" y="5"/>
                      <a:pt x="1" y="5"/>
                    </a:cubicBezTo>
                    <a:cubicBezTo>
                      <a:pt x="1" y="5"/>
                      <a:pt x="1" y="5"/>
                      <a:pt x="1" y="5"/>
                    </a:cubicBezTo>
                    <a:cubicBezTo>
                      <a:pt x="1" y="5"/>
                      <a:pt x="1" y="5"/>
                      <a:pt x="1" y="5"/>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3"/>
                      <a:pt x="2" y="3"/>
                    </a:cubicBezTo>
                    <a:cubicBezTo>
                      <a:pt x="2" y="3"/>
                      <a:pt x="2" y="3"/>
                      <a:pt x="2" y="3"/>
                    </a:cubicBezTo>
                    <a:cubicBezTo>
                      <a:pt x="2" y="3"/>
                      <a:pt x="2" y="3"/>
                      <a:pt x="2" y="3"/>
                    </a:cubicBezTo>
                    <a:cubicBezTo>
                      <a:pt x="2"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2"/>
                      <a:pt x="2" y="2"/>
                      <a:pt x="2" y="2"/>
                    </a:cubicBezTo>
                    <a:cubicBezTo>
                      <a:pt x="2" y="2"/>
                      <a:pt x="2" y="2"/>
                      <a:pt x="2"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2"/>
                      <a:pt x="0" y="2"/>
                      <a:pt x="0" y="2"/>
                    </a:cubicBezTo>
                    <a:cubicBezTo>
                      <a:pt x="0" y="2"/>
                      <a:pt x="0" y="2"/>
                      <a:pt x="0" y="2"/>
                    </a:cubicBezTo>
                    <a:cubicBezTo>
                      <a:pt x="0" y="2"/>
                      <a:pt x="0" y="2"/>
                      <a:pt x="0" y="2"/>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4"/>
                      <a:pt x="0" y="7"/>
                      <a:pt x="0" y="11"/>
                    </a:cubicBezTo>
                    <a:cubicBezTo>
                      <a:pt x="0" y="11"/>
                      <a:pt x="0" y="11"/>
                      <a:pt x="0" y="1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7" name="Freeform 113">
                <a:extLst>
                  <a:ext uri="{FF2B5EF4-FFF2-40B4-BE49-F238E27FC236}">
                    <a16:creationId xmlns:a16="http://schemas.microsoft.com/office/drawing/2014/main" id="{7EFF5B93-ABCA-44F0-8DA9-A140E66537E8}"/>
                  </a:ext>
                </a:extLst>
              </p:cNvPr>
              <p:cNvSpPr>
                <a:spLocks/>
              </p:cNvSpPr>
              <p:nvPr/>
            </p:nvSpPr>
            <p:spPr bwMode="auto">
              <a:xfrm>
                <a:off x="5734050" y="2673350"/>
                <a:ext cx="11113" cy="9525"/>
              </a:xfrm>
              <a:custGeom>
                <a:avLst/>
                <a:gdLst>
                  <a:gd name="T0" fmla="*/ 0 w 1"/>
                  <a:gd name="T1" fmla="*/ 0 h 1"/>
                  <a:gd name="T2" fmla="*/ 0 w 1"/>
                  <a:gd name="T3" fmla="*/ 0 h 1"/>
                  <a:gd name="T4" fmla="*/ 0 w 1"/>
                  <a:gd name="T5" fmla="*/ 0 h 1"/>
                  <a:gd name="T6" fmla="*/ 0 w 1"/>
                  <a:gd name="T7" fmla="*/ 1 h 1"/>
                  <a:gd name="T8" fmla="*/ 0 w 1"/>
                  <a:gd name="T9" fmla="*/ 1 h 1"/>
                  <a:gd name="T10" fmla="*/ 0 w 1"/>
                  <a:gd name="T11" fmla="*/ 1 h 1"/>
                  <a:gd name="T12" fmla="*/ 0 w 1"/>
                  <a:gd name="T13" fmla="*/ 1 h 1"/>
                  <a:gd name="T14" fmla="*/ 0 w 1"/>
                  <a:gd name="T15" fmla="*/ 1 h 1"/>
                  <a:gd name="T16" fmla="*/ 0 w 1"/>
                  <a:gd name="T17" fmla="*/ 1 h 1"/>
                  <a:gd name="T18" fmla="*/ 0 w 1"/>
                  <a:gd name="T19" fmla="*/ 1 h 1"/>
                  <a:gd name="T20" fmla="*/ 0 w 1"/>
                  <a:gd name="T21" fmla="*/ 1 h 1"/>
                  <a:gd name="T22" fmla="*/ 0 w 1"/>
                  <a:gd name="T23" fmla="*/ 1 h 1"/>
                  <a:gd name="T24" fmla="*/ 0 w 1"/>
                  <a:gd name="T25" fmla="*/ 1 h 1"/>
                  <a:gd name="T26" fmla="*/ 0 w 1"/>
                  <a:gd name="T27" fmla="*/ 1 h 1"/>
                  <a:gd name="T28" fmla="*/ 0 w 1"/>
                  <a:gd name="T29" fmla="*/ 1 h 1"/>
                  <a:gd name="T30" fmla="*/ 0 w 1"/>
                  <a:gd name="T31" fmla="*/ 1 h 1"/>
                  <a:gd name="T32" fmla="*/ 0 w 1"/>
                  <a:gd name="T33" fmla="*/ 0 h 1"/>
                  <a:gd name="T34" fmla="*/ 0 w 1"/>
                  <a:gd name="T35" fmla="*/ 0 h 1"/>
                  <a:gd name="T36" fmla="*/ 0 w 1"/>
                  <a:gd name="T37" fmla="*/ 0 h 1"/>
                  <a:gd name="T38" fmla="*/ 0 w 1"/>
                  <a:gd name="T39" fmla="*/ 0 h 1"/>
                  <a:gd name="T40" fmla="*/ 0 w 1"/>
                  <a:gd name="T41" fmla="*/ 0 h 1"/>
                  <a:gd name="T42" fmla="*/ 0 w 1"/>
                  <a:gd name="T43" fmla="*/ 0 h 1"/>
                  <a:gd name="T44" fmla="*/ 0 w 1"/>
                  <a:gd name="T45" fmla="*/ 0 h 1"/>
                  <a:gd name="T46" fmla="*/ 0 w 1"/>
                  <a:gd name="T47" fmla="*/ 0 h 1"/>
                  <a:gd name="T48" fmla="*/ 0 w 1"/>
                  <a:gd name="T49" fmla="*/ 0 h 1"/>
                  <a:gd name="T50" fmla="*/ 0 w 1"/>
                  <a:gd name="T51" fmla="*/ 0 h 1"/>
                  <a:gd name="T52" fmla="*/ 1 w 1"/>
                  <a:gd name="T53" fmla="*/ 0 h 1"/>
                  <a:gd name="T54" fmla="*/ 1 w 1"/>
                  <a:gd name="T55" fmla="*/ 0 h 1"/>
                  <a:gd name="T56" fmla="*/ 1 w 1"/>
                  <a:gd name="T57" fmla="*/ 0 h 1"/>
                  <a:gd name="T58" fmla="*/ 1 w 1"/>
                  <a:gd name="T59" fmla="*/ 0 h 1"/>
                  <a:gd name="T60" fmla="*/ 1 w 1"/>
                  <a:gd name="T61" fmla="*/ 0 h 1"/>
                  <a:gd name="T62" fmla="*/ 1 w 1"/>
                  <a:gd name="T63" fmla="*/ 0 h 1"/>
                  <a:gd name="T64" fmla="*/ 1 w 1"/>
                  <a:gd name="T65" fmla="*/ 0 h 1"/>
                  <a:gd name="T66" fmla="*/ 1 w 1"/>
                  <a:gd name="T67" fmla="*/ 0 h 1"/>
                  <a:gd name="T68" fmla="*/ 1 w 1"/>
                  <a:gd name="T69" fmla="*/ 0 h 1"/>
                  <a:gd name="T70" fmla="*/ 1 w 1"/>
                  <a:gd name="T71" fmla="*/ 0 h 1"/>
                  <a:gd name="T72" fmla="*/ 1 w 1"/>
                  <a:gd name="T73" fmla="*/ 0 h 1"/>
                  <a:gd name="T74" fmla="*/ 1 w 1"/>
                  <a:gd name="T75" fmla="*/ 0 h 1"/>
                  <a:gd name="T76" fmla="*/ 1 w 1"/>
                  <a:gd name="T77" fmla="*/ 0 h 1"/>
                  <a:gd name="T78" fmla="*/ 1 w 1"/>
                  <a:gd name="T79" fmla="*/ 0 h 1"/>
                  <a:gd name="T80" fmla="*/ 0 w 1"/>
                  <a:gd name="T81" fmla="*/ 0 h 1"/>
                  <a:gd name="T82" fmla="*/ 0 w 1"/>
                  <a:gd name="T83" fmla="*/ 0 h 1"/>
                  <a:gd name="T84" fmla="*/ 0 w 1"/>
                  <a:gd name="T85" fmla="*/ 0 h 1"/>
                  <a:gd name="T86" fmla="*/ 0 w 1"/>
                  <a:gd name="T87" fmla="*/ 0 h 1"/>
                  <a:gd name="T88" fmla="*/ 0 w 1"/>
                  <a:gd name="T89" fmla="*/ 0 h 1"/>
                  <a:gd name="T90" fmla="*/ 0 w 1"/>
                  <a:gd name="T91" fmla="*/ 0 h 1"/>
                  <a:gd name="T92" fmla="*/ 0 w 1"/>
                  <a:gd name="T93" fmla="*/ 0 h 1"/>
                  <a:gd name="T94" fmla="*/ 0 w 1"/>
                  <a:gd name="T95" fmla="*/ 0 h 1"/>
                  <a:gd name="T96" fmla="*/ 0 w 1"/>
                  <a:gd name="T9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 h="1">
                    <a:moveTo>
                      <a:pt x="0" y="0"/>
                    </a:move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8" name="Freeform 114">
                <a:extLst>
                  <a:ext uri="{FF2B5EF4-FFF2-40B4-BE49-F238E27FC236}">
                    <a16:creationId xmlns:a16="http://schemas.microsoft.com/office/drawing/2014/main" id="{7A6A77C2-7AAE-4E3E-81D0-32219BA49A0B}"/>
                  </a:ext>
                </a:extLst>
              </p:cNvPr>
              <p:cNvSpPr>
                <a:spLocks noEditPoints="1"/>
              </p:cNvSpPr>
              <p:nvPr/>
            </p:nvSpPr>
            <p:spPr bwMode="auto">
              <a:xfrm>
                <a:off x="5243513" y="3360738"/>
                <a:ext cx="31750" cy="138112"/>
              </a:xfrm>
              <a:custGeom>
                <a:avLst/>
                <a:gdLst>
                  <a:gd name="T0" fmla="*/ 2 w 3"/>
                  <a:gd name="T1" fmla="*/ 13 h 13"/>
                  <a:gd name="T2" fmla="*/ 2 w 3"/>
                  <a:gd name="T3" fmla="*/ 12 h 13"/>
                  <a:gd name="T4" fmla="*/ 2 w 3"/>
                  <a:gd name="T5" fmla="*/ 12 h 13"/>
                  <a:gd name="T6" fmla="*/ 2 w 3"/>
                  <a:gd name="T7" fmla="*/ 12 h 13"/>
                  <a:gd name="T8" fmla="*/ 2 w 3"/>
                  <a:gd name="T9" fmla="*/ 12 h 13"/>
                  <a:gd name="T10" fmla="*/ 2 w 3"/>
                  <a:gd name="T11" fmla="*/ 12 h 13"/>
                  <a:gd name="T12" fmla="*/ 2 w 3"/>
                  <a:gd name="T13" fmla="*/ 12 h 13"/>
                  <a:gd name="T14" fmla="*/ 3 w 3"/>
                  <a:gd name="T15" fmla="*/ 12 h 13"/>
                  <a:gd name="T16" fmla="*/ 3 w 3"/>
                  <a:gd name="T17" fmla="*/ 12 h 13"/>
                  <a:gd name="T18" fmla="*/ 3 w 3"/>
                  <a:gd name="T19" fmla="*/ 11 h 13"/>
                  <a:gd name="T20" fmla="*/ 3 w 3"/>
                  <a:gd name="T21" fmla="*/ 11 h 13"/>
                  <a:gd name="T22" fmla="*/ 3 w 3"/>
                  <a:gd name="T23" fmla="*/ 10 h 13"/>
                  <a:gd name="T24" fmla="*/ 3 w 3"/>
                  <a:gd name="T25" fmla="*/ 10 h 13"/>
                  <a:gd name="T26" fmla="*/ 3 w 3"/>
                  <a:gd name="T27" fmla="*/ 9 h 13"/>
                  <a:gd name="T28" fmla="*/ 3 w 3"/>
                  <a:gd name="T29" fmla="*/ 9 h 13"/>
                  <a:gd name="T30" fmla="*/ 3 w 3"/>
                  <a:gd name="T31" fmla="*/ 8 h 13"/>
                  <a:gd name="T32" fmla="*/ 3 w 3"/>
                  <a:gd name="T33" fmla="*/ 8 h 13"/>
                  <a:gd name="T34" fmla="*/ 2 w 3"/>
                  <a:gd name="T35" fmla="*/ 8 h 13"/>
                  <a:gd name="T36" fmla="*/ 2 w 3"/>
                  <a:gd name="T37" fmla="*/ 8 h 13"/>
                  <a:gd name="T38" fmla="*/ 2 w 3"/>
                  <a:gd name="T39" fmla="*/ 8 h 13"/>
                  <a:gd name="T40" fmla="*/ 2 w 3"/>
                  <a:gd name="T41" fmla="*/ 8 h 13"/>
                  <a:gd name="T42" fmla="*/ 2 w 3"/>
                  <a:gd name="T43" fmla="*/ 8 h 13"/>
                  <a:gd name="T44" fmla="*/ 2 w 3"/>
                  <a:gd name="T45" fmla="*/ 7 h 13"/>
                  <a:gd name="T46" fmla="*/ 3 w 3"/>
                  <a:gd name="T47" fmla="*/ 7 h 13"/>
                  <a:gd name="T48" fmla="*/ 2 w 3"/>
                  <a:gd name="T49" fmla="*/ 7 h 13"/>
                  <a:gd name="T50" fmla="*/ 2 w 3"/>
                  <a:gd name="T51" fmla="*/ 6 h 13"/>
                  <a:gd name="T52" fmla="*/ 2 w 3"/>
                  <a:gd name="T53" fmla="*/ 7 h 13"/>
                  <a:gd name="T54" fmla="*/ 2 w 3"/>
                  <a:gd name="T55" fmla="*/ 7 h 13"/>
                  <a:gd name="T56" fmla="*/ 2 w 3"/>
                  <a:gd name="T57" fmla="*/ 6 h 13"/>
                  <a:gd name="T58" fmla="*/ 2 w 3"/>
                  <a:gd name="T59" fmla="*/ 6 h 13"/>
                  <a:gd name="T60" fmla="*/ 1 w 3"/>
                  <a:gd name="T61" fmla="*/ 7 h 13"/>
                  <a:gd name="T62" fmla="*/ 1 w 3"/>
                  <a:gd name="T63" fmla="*/ 7 h 13"/>
                  <a:gd name="T64" fmla="*/ 1 w 3"/>
                  <a:gd name="T65" fmla="*/ 6 h 13"/>
                  <a:gd name="T66" fmla="*/ 1 w 3"/>
                  <a:gd name="T67" fmla="*/ 6 h 13"/>
                  <a:gd name="T68" fmla="*/ 1 w 3"/>
                  <a:gd name="T69" fmla="*/ 6 h 13"/>
                  <a:gd name="T70" fmla="*/ 1 w 3"/>
                  <a:gd name="T71" fmla="*/ 5 h 13"/>
                  <a:gd name="T72" fmla="*/ 1 w 3"/>
                  <a:gd name="T73" fmla="*/ 5 h 13"/>
                  <a:gd name="T74" fmla="*/ 1 w 3"/>
                  <a:gd name="T75" fmla="*/ 4 h 13"/>
                  <a:gd name="T76" fmla="*/ 1 w 3"/>
                  <a:gd name="T77" fmla="*/ 4 h 13"/>
                  <a:gd name="T78" fmla="*/ 1 w 3"/>
                  <a:gd name="T79" fmla="*/ 4 h 13"/>
                  <a:gd name="T80" fmla="*/ 1 w 3"/>
                  <a:gd name="T81" fmla="*/ 3 h 13"/>
                  <a:gd name="T82" fmla="*/ 1 w 3"/>
                  <a:gd name="T83" fmla="*/ 3 h 13"/>
                  <a:gd name="T84" fmla="*/ 1 w 3"/>
                  <a:gd name="T85" fmla="*/ 2 h 13"/>
                  <a:gd name="T86" fmla="*/ 1 w 3"/>
                  <a:gd name="T87" fmla="*/ 2 h 13"/>
                  <a:gd name="T88" fmla="*/ 0 w 3"/>
                  <a:gd name="T89" fmla="*/ 1 h 13"/>
                  <a:gd name="T90" fmla="*/ 0 w 3"/>
                  <a:gd name="T91" fmla="*/ 1 h 13"/>
                  <a:gd name="T92" fmla="*/ 0 w 3"/>
                  <a:gd name="T93" fmla="*/ 0 h 13"/>
                  <a:gd name="T94" fmla="*/ 0 w 3"/>
                  <a:gd name="T95" fmla="*/ 0 h 13"/>
                  <a:gd name="T96" fmla="*/ 0 w 3"/>
                  <a:gd name="T97" fmla="*/ 0 h 13"/>
                  <a:gd name="T98" fmla="*/ 1 w 3"/>
                  <a:gd name="T99" fmla="*/ 9 h 13"/>
                  <a:gd name="T100" fmla="*/ 2 w 3"/>
                  <a:gd name="T101" fmla="*/ 8 h 13"/>
                  <a:gd name="T102" fmla="*/ 2 w 3"/>
                  <a:gd name="T103" fmla="*/ 9 h 13"/>
                  <a:gd name="T104" fmla="*/ 2 w 3"/>
                  <a:gd name="T105" fmla="*/ 9 h 13"/>
                  <a:gd name="T106" fmla="*/ 1 w 3"/>
                  <a:gd name="T107" fmla="*/ 9 h 13"/>
                  <a:gd name="T108" fmla="*/ 1 w 3"/>
                  <a:gd name="T109"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 h="13">
                    <a:moveTo>
                      <a:pt x="2" y="13"/>
                    </a:moveTo>
                    <a:cubicBezTo>
                      <a:pt x="2" y="13"/>
                      <a:pt x="2" y="13"/>
                      <a:pt x="2" y="13"/>
                    </a:cubicBezTo>
                    <a:cubicBezTo>
                      <a:pt x="2" y="13"/>
                      <a:pt x="2" y="13"/>
                      <a:pt x="2" y="13"/>
                    </a:cubicBezTo>
                    <a:cubicBezTo>
                      <a:pt x="2" y="13"/>
                      <a:pt x="2" y="13"/>
                      <a:pt x="2" y="13"/>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3" y="12"/>
                      <a:pt x="3" y="12"/>
                      <a:pt x="3" y="12"/>
                    </a:cubicBezTo>
                    <a:cubicBezTo>
                      <a:pt x="3" y="12"/>
                      <a:pt x="3" y="12"/>
                      <a:pt x="3" y="12"/>
                    </a:cubicBezTo>
                    <a:cubicBezTo>
                      <a:pt x="3" y="12"/>
                      <a:pt x="3" y="12"/>
                      <a:pt x="3" y="12"/>
                    </a:cubicBezTo>
                    <a:cubicBezTo>
                      <a:pt x="3" y="12"/>
                      <a:pt x="3" y="12"/>
                      <a:pt x="3" y="12"/>
                    </a:cubicBezTo>
                    <a:cubicBezTo>
                      <a:pt x="3" y="11"/>
                      <a:pt x="3" y="11"/>
                      <a:pt x="3" y="11"/>
                    </a:cubicBezTo>
                    <a:cubicBezTo>
                      <a:pt x="3" y="11"/>
                      <a:pt x="3" y="11"/>
                      <a:pt x="3" y="11"/>
                    </a:cubicBezTo>
                    <a:cubicBezTo>
                      <a:pt x="3" y="11"/>
                      <a:pt x="3" y="11"/>
                      <a:pt x="3" y="11"/>
                    </a:cubicBezTo>
                    <a:cubicBezTo>
                      <a:pt x="3" y="11"/>
                      <a:pt x="3" y="11"/>
                      <a:pt x="3" y="11"/>
                    </a:cubicBezTo>
                    <a:cubicBezTo>
                      <a:pt x="3" y="11"/>
                      <a:pt x="3" y="11"/>
                      <a:pt x="3" y="11"/>
                    </a:cubicBezTo>
                    <a:cubicBezTo>
                      <a:pt x="3" y="11"/>
                      <a:pt x="3" y="11"/>
                      <a:pt x="3" y="11"/>
                    </a:cubicBezTo>
                    <a:cubicBezTo>
                      <a:pt x="3" y="11"/>
                      <a:pt x="3" y="11"/>
                      <a:pt x="3" y="11"/>
                    </a:cubicBezTo>
                    <a:cubicBezTo>
                      <a:pt x="3" y="10"/>
                      <a:pt x="3" y="10"/>
                      <a:pt x="3" y="10"/>
                    </a:cubicBezTo>
                    <a:cubicBezTo>
                      <a:pt x="3" y="10"/>
                      <a:pt x="3" y="10"/>
                      <a:pt x="3" y="10"/>
                    </a:cubicBezTo>
                    <a:cubicBezTo>
                      <a:pt x="3" y="10"/>
                      <a:pt x="3" y="10"/>
                      <a:pt x="3" y="10"/>
                    </a:cubicBezTo>
                    <a:cubicBezTo>
                      <a:pt x="3" y="10"/>
                      <a:pt x="3" y="10"/>
                      <a:pt x="3" y="10"/>
                    </a:cubicBezTo>
                    <a:cubicBezTo>
                      <a:pt x="3" y="10"/>
                      <a:pt x="3" y="10"/>
                      <a:pt x="3" y="10"/>
                    </a:cubicBezTo>
                    <a:cubicBezTo>
                      <a:pt x="3" y="9"/>
                      <a:pt x="3" y="9"/>
                      <a:pt x="3" y="9"/>
                    </a:cubicBezTo>
                    <a:cubicBezTo>
                      <a:pt x="3" y="9"/>
                      <a:pt x="3" y="9"/>
                      <a:pt x="3" y="9"/>
                    </a:cubicBezTo>
                    <a:cubicBezTo>
                      <a:pt x="3" y="9"/>
                      <a:pt x="3" y="9"/>
                      <a:pt x="3" y="9"/>
                    </a:cubicBezTo>
                    <a:cubicBezTo>
                      <a:pt x="3" y="9"/>
                      <a:pt x="3" y="9"/>
                      <a:pt x="3" y="9"/>
                    </a:cubicBezTo>
                    <a:cubicBezTo>
                      <a:pt x="3" y="9"/>
                      <a:pt x="3" y="9"/>
                      <a:pt x="3" y="9"/>
                    </a:cubicBezTo>
                    <a:cubicBezTo>
                      <a:pt x="3" y="9"/>
                      <a:pt x="3" y="9"/>
                      <a:pt x="3" y="9"/>
                    </a:cubicBezTo>
                    <a:cubicBezTo>
                      <a:pt x="3" y="9"/>
                      <a:pt x="3" y="9"/>
                      <a:pt x="3" y="9"/>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8"/>
                      <a:pt x="2" y="8"/>
                      <a:pt x="2" y="8"/>
                    </a:cubicBezTo>
                    <a:cubicBezTo>
                      <a:pt x="2" y="7"/>
                      <a:pt x="2" y="7"/>
                      <a:pt x="2" y="7"/>
                    </a:cubicBezTo>
                    <a:cubicBezTo>
                      <a:pt x="2" y="7"/>
                      <a:pt x="2" y="7"/>
                      <a:pt x="2" y="7"/>
                    </a:cubicBezTo>
                    <a:cubicBezTo>
                      <a:pt x="3" y="7"/>
                      <a:pt x="3" y="7"/>
                      <a:pt x="3" y="7"/>
                    </a:cubicBezTo>
                    <a:cubicBezTo>
                      <a:pt x="3" y="7"/>
                      <a:pt x="3" y="7"/>
                      <a:pt x="3"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6"/>
                      <a:pt x="2" y="6"/>
                      <a:pt x="2" y="6"/>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6"/>
                      <a:pt x="2" y="6"/>
                      <a:pt x="2" y="6"/>
                    </a:cubicBezTo>
                    <a:cubicBezTo>
                      <a:pt x="2" y="6"/>
                      <a:pt x="2" y="6"/>
                      <a:pt x="2" y="6"/>
                    </a:cubicBezTo>
                    <a:cubicBezTo>
                      <a:pt x="2" y="6"/>
                      <a:pt x="2" y="6"/>
                      <a:pt x="2" y="6"/>
                    </a:cubicBezTo>
                    <a:cubicBezTo>
                      <a:pt x="2" y="6"/>
                      <a:pt x="2" y="6"/>
                      <a:pt x="2" y="6"/>
                    </a:cubicBezTo>
                    <a:cubicBezTo>
                      <a:pt x="2" y="7"/>
                      <a:pt x="2" y="7"/>
                      <a:pt x="2" y="7"/>
                    </a:cubicBezTo>
                    <a:cubicBezTo>
                      <a:pt x="2" y="7"/>
                      <a:pt x="2" y="7"/>
                      <a:pt x="2" y="7"/>
                    </a:cubicBezTo>
                    <a:cubicBezTo>
                      <a:pt x="1" y="7"/>
                      <a:pt x="1" y="7"/>
                      <a:pt x="1" y="7"/>
                    </a:cubicBezTo>
                    <a:cubicBezTo>
                      <a:pt x="1" y="6"/>
                      <a:pt x="1" y="6"/>
                      <a:pt x="1" y="6"/>
                    </a:cubicBezTo>
                    <a:cubicBezTo>
                      <a:pt x="1" y="6"/>
                      <a:pt x="1" y="6"/>
                      <a:pt x="1" y="6"/>
                    </a:cubicBezTo>
                    <a:cubicBezTo>
                      <a:pt x="1" y="7"/>
                      <a:pt x="1" y="7"/>
                      <a:pt x="1" y="7"/>
                    </a:cubicBezTo>
                    <a:cubicBezTo>
                      <a:pt x="1" y="7"/>
                      <a:pt x="1" y="7"/>
                      <a:pt x="1" y="7"/>
                    </a:cubicBezTo>
                    <a:cubicBezTo>
                      <a:pt x="1" y="7"/>
                      <a:pt x="1" y="7"/>
                      <a:pt x="1" y="7"/>
                    </a:cubicBezTo>
                    <a:cubicBezTo>
                      <a:pt x="1" y="7"/>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2"/>
                    </a:cubicBezTo>
                    <a:cubicBezTo>
                      <a:pt x="1" y="2"/>
                      <a:pt x="1" y="2"/>
                      <a:pt x="1" y="2"/>
                    </a:cubicBezTo>
                    <a:cubicBezTo>
                      <a:pt x="1" y="2"/>
                      <a:pt x="1" y="2"/>
                      <a:pt x="1" y="2"/>
                    </a:cubicBezTo>
                    <a:cubicBezTo>
                      <a:pt x="1" y="2"/>
                      <a:pt x="1" y="2"/>
                      <a:pt x="1" y="2"/>
                    </a:cubicBezTo>
                    <a:cubicBezTo>
                      <a:pt x="1" y="2"/>
                      <a:pt x="1" y="2"/>
                      <a:pt x="1" y="2"/>
                    </a:cubicBezTo>
                    <a:cubicBezTo>
                      <a:pt x="1" y="2"/>
                      <a:pt x="0" y="2"/>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5"/>
                      <a:pt x="1" y="9"/>
                      <a:pt x="2" y="13"/>
                    </a:cubicBezTo>
                    <a:cubicBezTo>
                      <a:pt x="2" y="13"/>
                      <a:pt x="2" y="13"/>
                      <a:pt x="2" y="13"/>
                    </a:cubicBezTo>
                    <a:close/>
                    <a:moveTo>
                      <a:pt x="1" y="9"/>
                    </a:moveTo>
                    <a:cubicBezTo>
                      <a:pt x="2" y="9"/>
                      <a:pt x="2" y="9"/>
                      <a:pt x="2" y="9"/>
                    </a:cubicBezTo>
                    <a:cubicBezTo>
                      <a:pt x="2" y="8"/>
                      <a:pt x="2" y="8"/>
                      <a:pt x="2" y="8"/>
                    </a:cubicBezTo>
                    <a:cubicBezTo>
                      <a:pt x="2" y="8"/>
                      <a:pt x="2" y="8"/>
                      <a:pt x="2" y="8"/>
                    </a:cubicBezTo>
                    <a:cubicBezTo>
                      <a:pt x="2" y="8"/>
                      <a:pt x="2" y="8"/>
                      <a:pt x="2" y="8"/>
                    </a:cubicBezTo>
                    <a:cubicBezTo>
                      <a:pt x="2" y="8"/>
                      <a:pt x="2" y="8"/>
                      <a:pt x="2" y="8"/>
                    </a:cubicBezTo>
                    <a:cubicBezTo>
                      <a:pt x="2" y="9"/>
                      <a:pt x="2" y="9"/>
                      <a:pt x="2" y="9"/>
                    </a:cubicBezTo>
                    <a:cubicBezTo>
                      <a:pt x="2" y="8"/>
                      <a:pt x="2" y="8"/>
                      <a:pt x="2" y="8"/>
                    </a:cubicBezTo>
                    <a:cubicBezTo>
                      <a:pt x="2" y="8"/>
                      <a:pt x="2" y="8"/>
                      <a:pt x="2" y="8"/>
                    </a:cubicBezTo>
                    <a:cubicBezTo>
                      <a:pt x="2" y="9"/>
                      <a:pt x="2" y="9"/>
                      <a:pt x="2"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9" name="Freeform 115">
                <a:extLst>
                  <a:ext uri="{FF2B5EF4-FFF2-40B4-BE49-F238E27FC236}">
                    <a16:creationId xmlns:a16="http://schemas.microsoft.com/office/drawing/2014/main" id="{F0C4BD00-624D-4618-A7F4-EDDDF1D2A21D}"/>
                  </a:ext>
                </a:extLst>
              </p:cNvPr>
              <p:cNvSpPr>
                <a:spLocks/>
              </p:cNvSpPr>
              <p:nvPr/>
            </p:nvSpPr>
            <p:spPr bwMode="auto">
              <a:xfrm>
                <a:off x="5702300" y="2673350"/>
                <a:ext cx="9525" cy="0"/>
              </a:xfrm>
              <a:custGeom>
                <a:avLst/>
                <a:gdLst>
                  <a:gd name="T0" fmla="*/ 6 w 6"/>
                  <a:gd name="T1" fmla="*/ 0 w 6"/>
                  <a:gd name="T2" fmla="*/ 0 w 6"/>
                  <a:gd name="T3" fmla="*/ 0 w 6"/>
                  <a:gd name="T4" fmla="*/ 6 w 6"/>
                </a:gdLst>
                <a:ahLst/>
                <a:cxnLst>
                  <a:cxn ang="0">
                    <a:pos x="T0" y="0"/>
                  </a:cxn>
                  <a:cxn ang="0">
                    <a:pos x="T1" y="0"/>
                  </a:cxn>
                  <a:cxn ang="0">
                    <a:pos x="T2" y="0"/>
                  </a:cxn>
                  <a:cxn ang="0">
                    <a:pos x="T3" y="0"/>
                  </a:cxn>
                  <a:cxn ang="0">
                    <a:pos x="T4" y="0"/>
                  </a:cxn>
                </a:cxnLst>
                <a:rect l="0" t="0" r="r" b="b"/>
                <a:pathLst>
                  <a:path w="6">
                    <a:moveTo>
                      <a:pt x="6" y="0"/>
                    </a:moveTo>
                    <a:lnTo>
                      <a:pt x="0" y="0"/>
                    </a:lnTo>
                    <a:lnTo>
                      <a:pt x="0" y="0"/>
                    </a:lnTo>
                    <a:lnTo>
                      <a:pt x="0" y="0"/>
                    </a:lnTo>
                    <a:lnTo>
                      <a:pt x="6"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0" name="Freeform 116">
                <a:extLst>
                  <a:ext uri="{FF2B5EF4-FFF2-40B4-BE49-F238E27FC236}">
                    <a16:creationId xmlns:a16="http://schemas.microsoft.com/office/drawing/2014/main" id="{461F7215-BD35-4463-9871-2143F651512C}"/>
                  </a:ext>
                </a:extLst>
              </p:cNvPr>
              <p:cNvSpPr>
                <a:spLocks/>
              </p:cNvSpPr>
              <p:nvPr/>
            </p:nvSpPr>
            <p:spPr bwMode="auto">
              <a:xfrm>
                <a:off x="5711825" y="2673350"/>
                <a:ext cx="11113" cy="9525"/>
              </a:xfrm>
              <a:custGeom>
                <a:avLst/>
                <a:gdLst>
                  <a:gd name="T0" fmla="*/ 0 w 1"/>
                  <a:gd name="T1" fmla="*/ 1 h 1"/>
                  <a:gd name="T2" fmla="*/ 0 w 1"/>
                  <a:gd name="T3" fmla="*/ 1 h 1"/>
                  <a:gd name="T4" fmla="*/ 0 w 1"/>
                  <a:gd name="T5" fmla="*/ 1 h 1"/>
                  <a:gd name="T6" fmla="*/ 0 w 1"/>
                  <a:gd name="T7" fmla="*/ 1 h 1"/>
                  <a:gd name="T8" fmla="*/ 0 w 1"/>
                  <a:gd name="T9" fmla="*/ 1 h 1"/>
                  <a:gd name="T10" fmla="*/ 1 w 1"/>
                  <a:gd name="T11" fmla="*/ 1 h 1"/>
                  <a:gd name="T12" fmla="*/ 1 w 1"/>
                  <a:gd name="T13" fmla="*/ 0 h 1"/>
                  <a:gd name="T14" fmla="*/ 1 w 1"/>
                  <a:gd name="T15" fmla="*/ 0 h 1"/>
                  <a:gd name="T16" fmla="*/ 1 w 1"/>
                  <a:gd name="T17" fmla="*/ 0 h 1"/>
                  <a:gd name="T18" fmla="*/ 1 w 1"/>
                  <a:gd name="T19" fmla="*/ 0 h 1"/>
                  <a:gd name="T20" fmla="*/ 1 w 1"/>
                  <a:gd name="T21" fmla="*/ 0 h 1"/>
                  <a:gd name="T22" fmla="*/ 1 w 1"/>
                  <a:gd name="T23" fmla="*/ 0 h 1"/>
                  <a:gd name="T24" fmla="*/ 1 w 1"/>
                  <a:gd name="T25" fmla="*/ 0 h 1"/>
                  <a:gd name="T26" fmla="*/ 1 w 1"/>
                  <a:gd name="T27" fmla="*/ 0 h 1"/>
                  <a:gd name="T28" fmla="*/ 1 w 1"/>
                  <a:gd name="T29" fmla="*/ 0 h 1"/>
                  <a:gd name="T30" fmla="*/ 1 w 1"/>
                  <a:gd name="T31" fmla="*/ 0 h 1"/>
                  <a:gd name="T32" fmla="*/ 1 w 1"/>
                  <a:gd name="T33" fmla="*/ 0 h 1"/>
                  <a:gd name="T34" fmla="*/ 1 w 1"/>
                  <a:gd name="T35" fmla="*/ 0 h 1"/>
                  <a:gd name="T36" fmla="*/ 1 w 1"/>
                  <a:gd name="T37" fmla="*/ 0 h 1"/>
                  <a:gd name="T38" fmla="*/ 1 w 1"/>
                  <a:gd name="T39" fmla="*/ 0 h 1"/>
                  <a:gd name="T40" fmla="*/ 1 w 1"/>
                  <a:gd name="T41" fmla="*/ 0 h 1"/>
                  <a:gd name="T42" fmla="*/ 1 w 1"/>
                  <a:gd name="T43" fmla="*/ 0 h 1"/>
                  <a:gd name="T44" fmla="*/ 1 w 1"/>
                  <a:gd name="T45" fmla="*/ 0 h 1"/>
                  <a:gd name="T46" fmla="*/ 1 w 1"/>
                  <a:gd name="T47" fmla="*/ 0 h 1"/>
                  <a:gd name="T48" fmla="*/ 1 w 1"/>
                  <a:gd name="T49" fmla="*/ 0 h 1"/>
                  <a:gd name="T50" fmla="*/ 1 w 1"/>
                  <a:gd name="T51" fmla="*/ 0 h 1"/>
                  <a:gd name="T52" fmla="*/ 1 w 1"/>
                  <a:gd name="T53" fmla="*/ 0 h 1"/>
                  <a:gd name="T54" fmla="*/ 1 w 1"/>
                  <a:gd name="T55" fmla="*/ 0 h 1"/>
                  <a:gd name="T56" fmla="*/ 1 w 1"/>
                  <a:gd name="T57" fmla="*/ 0 h 1"/>
                  <a:gd name="T58" fmla="*/ 1 w 1"/>
                  <a:gd name="T59" fmla="*/ 0 h 1"/>
                  <a:gd name="T60" fmla="*/ 1 w 1"/>
                  <a:gd name="T61" fmla="*/ 0 h 1"/>
                  <a:gd name="T62" fmla="*/ 1 w 1"/>
                  <a:gd name="T63" fmla="*/ 0 h 1"/>
                  <a:gd name="T64" fmla="*/ 1 w 1"/>
                  <a:gd name="T65" fmla="*/ 0 h 1"/>
                  <a:gd name="T66" fmla="*/ 0 w 1"/>
                  <a:gd name="T67" fmla="*/ 0 h 1"/>
                  <a:gd name="T68" fmla="*/ 0 w 1"/>
                  <a:gd name="T69" fmla="*/ 0 h 1"/>
                  <a:gd name="T70" fmla="*/ 0 w 1"/>
                  <a:gd name="T71" fmla="*/ 0 h 1"/>
                  <a:gd name="T72" fmla="*/ 0 w 1"/>
                  <a:gd name="T73" fmla="*/ 0 h 1"/>
                  <a:gd name="T74" fmla="*/ 0 w 1"/>
                  <a:gd name="T75" fmla="*/ 0 h 1"/>
                  <a:gd name="T76" fmla="*/ 0 w 1"/>
                  <a:gd name="T77" fmla="*/ 0 h 1"/>
                  <a:gd name="T78" fmla="*/ 0 w 1"/>
                  <a:gd name="T79" fmla="*/ 0 h 1"/>
                  <a:gd name="T80" fmla="*/ 0 w 1"/>
                  <a:gd name="T81" fmla="*/ 0 h 1"/>
                  <a:gd name="T82" fmla="*/ 0 w 1"/>
                  <a:gd name="T83" fmla="*/ 0 h 1"/>
                  <a:gd name="T84" fmla="*/ 0 w 1"/>
                  <a:gd name="T85" fmla="*/ 0 h 1"/>
                  <a:gd name="T86" fmla="*/ 0 w 1"/>
                  <a:gd name="T87" fmla="*/ 0 h 1"/>
                  <a:gd name="T88" fmla="*/ 0 w 1"/>
                  <a:gd name="T89" fmla="*/ 0 h 1"/>
                  <a:gd name="T90" fmla="*/ 0 w 1"/>
                  <a:gd name="T91" fmla="*/ 0 h 1"/>
                  <a:gd name="T92" fmla="*/ 0 w 1"/>
                  <a:gd name="T93" fmla="*/ 0 h 1"/>
                  <a:gd name="T94" fmla="*/ 0 w 1"/>
                  <a:gd name="T95" fmla="*/ 0 h 1"/>
                  <a:gd name="T96" fmla="*/ 0 w 1"/>
                  <a:gd name="T97" fmla="*/ 0 h 1"/>
                  <a:gd name="T98" fmla="*/ 0 w 1"/>
                  <a:gd name="T99" fmla="*/ 0 h 1"/>
                  <a:gd name="T100" fmla="*/ 0 w 1"/>
                  <a:gd name="T101" fmla="*/ 1 h 1"/>
                  <a:gd name="T102" fmla="*/ 0 w 1"/>
                  <a:gd name="T10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 h="1">
                    <a:moveTo>
                      <a:pt x="0" y="1"/>
                    </a:move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1" name="Freeform 117">
                <a:extLst>
                  <a:ext uri="{FF2B5EF4-FFF2-40B4-BE49-F238E27FC236}">
                    <a16:creationId xmlns:a16="http://schemas.microsoft.com/office/drawing/2014/main" id="{C85CC4C5-F2AA-4B24-837D-B864422AB9B2}"/>
                  </a:ext>
                </a:extLst>
              </p:cNvPr>
              <p:cNvSpPr>
                <a:spLocks/>
              </p:cNvSpPr>
              <p:nvPr/>
            </p:nvSpPr>
            <p:spPr bwMode="auto">
              <a:xfrm>
                <a:off x="5702300" y="2682875"/>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2" name="Freeform 118">
                <a:extLst>
                  <a:ext uri="{FF2B5EF4-FFF2-40B4-BE49-F238E27FC236}">
                    <a16:creationId xmlns:a16="http://schemas.microsoft.com/office/drawing/2014/main" id="{1E44E47E-F1B3-4583-816E-39141CB09524}"/>
                  </a:ext>
                </a:extLst>
              </p:cNvPr>
              <p:cNvSpPr>
                <a:spLocks/>
              </p:cNvSpPr>
              <p:nvPr/>
            </p:nvSpPr>
            <p:spPr bwMode="auto">
              <a:xfrm>
                <a:off x="5702300" y="2693988"/>
                <a:ext cx="9525" cy="11112"/>
              </a:xfrm>
              <a:custGeom>
                <a:avLst/>
                <a:gdLst>
                  <a:gd name="T0" fmla="*/ 1 w 1"/>
                  <a:gd name="T1" fmla="*/ 0 h 1"/>
                  <a:gd name="T2" fmla="*/ 0 w 1"/>
                  <a:gd name="T3" fmla="*/ 0 h 1"/>
                  <a:gd name="T4" fmla="*/ 0 w 1"/>
                  <a:gd name="T5" fmla="*/ 0 h 1"/>
                  <a:gd name="T6" fmla="*/ 0 w 1"/>
                  <a:gd name="T7" fmla="*/ 0 h 1"/>
                  <a:gd name="T8" fmla="*/ 0 w 1"/>
                  <a:gd name="T9" fmla="*/ 0 h 1"/>
                  <a:gd name="T10" fmla="*/ 0 w 1"/>
                  <a:gd name="T11" fmla="*/ 1 h 1"/>
                  <a:gd name="T12" fmla="*/ 0 w 1"/>
                  <a:gd name="T13" fmla="*/ 0 h 1"/>
                  <a:gd name="T14" fmla="*/ 1 w 1"/>
                  <a:gd name="T15" fmla="*/ 0 h 1"/>
                  <a:gd name="T16" fmla="*/ 1 w 1"/>
                  <a:gd name="T17" fmla="*/ 0 h 1"/>
                  <a:gd name="T18" fmla="*/ 1 w 1"/>
                  <a:gd name="T19" fmla="*/ 0 h 1"/>
                  <a:gd name="T20" fmla="*/ 1 w 1"/>
                  <a:gd name="T21" fmla="*/ 0 h 1"/>
                  <a:gd name="T22" fmla="*/ 1 w 1"/>
                  <a:gd name="T23" fmla="*/ 0 h 1"/>
                  <a:gd name="T24" fmla="*/ 1 w 1"/>
                  <a:gd name="T25" fmla="*/ 0 h 1"/>
                  <a:gd name="T26" fmla="*/ 1 w 1"/>
                  <a:gd name="T27" fmla="*/ 0 h 1"/>
                  <a:gd name="T28" fmla="*/ 1 w 1"/>
                  <a:gd name="T29" fmla="*/ 0 h 1"/>
                  <a:gd name="T30" fmla="*/ 1 w 1"/>
                  <a:gd name="T3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 h="1">
                    <a:moveTo>
                      <a:pt x="1" y="0"/>
                    </a:moveTo>
                    <a:cubicBezTo>
                      <a:pt x="0" y="0"/>
                      <a:pt x="0" y="0"/>
                      <a:pt x="0" y="0"/>
                    </a:cubicBezTo>
                    <a:cubicBezTo>
                      <a:pt x="0" y="0"/>
                      <a:pt x="0" y="0"/>
                      <a:pt x="0" y="0"/>
                    </a:cubicBezTo>
                    <a:cubicBezTo>
                      <a:pt x="0" y="0"/>
                      <a:pt x="0" y="0"/>
                      <a:pt x="0" y="0"/>
                    </a:cubicBezTo>
                    <a:cubicBezTo>
                      <a:pt x="0" y="0"/>
                      <a:pt x="0" y="0"/>
                      <a:pt x="0" y="0"/>
                    </a:cubicBezTo>
                    <a:cubicBezTo>
                      <a:pt x="0" y="0"/>
                      <a:pt x="0" y="1"/>
                      <a:pt x="0" y="1"/>
                    </a:cubicBezTo>
                    <a:cubicBezTo>
                      <a:pt x="0" y="0"/>
                      <a:pt x="0" y="0"/>
                      <a:pt x="0"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3" name="Freeform 119">
                <a:extLst>
                  <a:ext uri="{FF2B5EF4-FFF2-40B4-BE49-F238E27FC236}">
                    <a16:creationId xmlns:a16="http://schemas.microsoft.com/office/drawing/2014/main" id="{ABFAABB9-DE07-494C-AD63-BCF19CFB6994}"/>
                  </a:ext>
                </a:extLst>
              </p:cNvPr>
              <p:cNvSpPr>
                <a:spLocks/>
              </p:cNvSpPr>
              <p:nvPr/>
            </p:nvSpPr>
            <p:spPr bwMode="auto">
              <a:xfrm>
                <a:off x="5702300" y="2682875"/>
                <a:ext cx="20638" cy="11112"/>
              </a:xfrm>
              <a:custGeom>
                <a:avLst/>
                <a:gdLst>
                  <a:gd name="T0" fmla="*/ 0 w 2"/>
                  <a:gd name="T1" fmla="*/ 1 h 1"/>
                  <a:gd name="T2" fmla="*/ 0 w 2"/>
                  <a:gd name="T3" fmla="*/ 1 h 1"/>
                  <a:gd name="T4" fmla="*/ 0 w 2"/>
                  <a:gd name="T5" fmla="*/ 1 h 1"/>
                  <a:gd name="T6" fmla="*/ 1 w 2"/>
                  <a:gd name="T7" fmla="*/ 1 h 1"/>
                  <a:gd name="T8" fmla="*/ 1 w 2"/>
                  <a:gd name="T9" fmla="*/ 1 h 1"/>
                  <a:gd name="T10" fmla="*/ 1 w 2"/>
                  <a:gd name="T11" fmla="*/ 1 h 1"/>
                  <a:gd name="T12" fmla="*/ 1 w 2"/>
                  <a:gd name="T13" fmla="*/ 1 h 1"/>
                  <a:gd name="T14" fmla="*/ 1 w 2"/>
                  <a:gd name="T15" fmla="*/ 1 h 1"/>
                  <a:gd name="T16" fmla="*/ 2 w 2"/>
                  <a:gd name="T17" fmla="*/ 1 h 1"/>
                  <a:gd name="T18" fmla="*/ 2 w 2"/>
                  <a:gd name="T19" fmla="*/ 1 h 1"/>
                  <a:gd name="T20" fmla="*/ 2 w 2"/>
                  <a:gd name="T21" fmla="*/ 1 h 1"/>
                  <a:gd name="T22" fmla="*/ 2 w 2"/>
                  <a:gd name="T23" fmla="*/ 0 h 1"/>
                  <a:gd name="T24" fmla="*/ 2 w 2"/>
                  <a:gd name="T25" fmla="*/ 0 h 1"/>
                  <a:gd name="T26" fmla="*/ 2 w 2"/>
                  <a:gd name="T27" fmla="*/ 0 h 1"/>
                  <a:gd name="T28" fmla="*/ 2 w 2"/>
                  <a:gd name="T29" fmla="*/ 0 h 1"/>
                  <a:gd name="T30" fmla="*/ 2 w 2"/>
                  <a:gd name="T31" fmla="*/ 0 h 1"/>
                  <a:gd name="T32" fmla="*/ 2 w 2"/>
                  <a:gd name="T33" fmla="*/ 0 h 1"/>
                  <a:gd name="T34" fmla="*/ 2 w 2"/>
                  <a:gd name="T35" fmla="*/ 0 h 1"/>
                  <a:gd name="T36" fmla="*/ 2 w 2"/>
                  <a:gd name="T37" fmla="*/ 0 h 1"/>
                  <a:gd name="T38" fmla="*/ 2 w 2"/>
                  <a:gd name="T39" fmla="*/ 0 h 1"/>
                  <a:gd name="T40" fmla="*/ 2 w 2"/>
                  <a:gd name="T41" fmla="*/ 0 h 1"/>
                  <a:gd name="T42" fmla="*/ 2 w 2"/>
                  <a:gd name="T43" fmla="*/ 0 h 1"/>
                  <a:gd name="T44" fmla="*/ 2 w 2"/>
                  <a:gd name="T45" fmla="*/ 0 h 1"/>
                  <a:gd name="T46" fmla="*/ 2 w 2"/>
                  <a:gd name="T47" fmla="*/ 0 h 1"/>
                  <a:gd name="T48" fmla="*/ 2 w 2"/>
                  <a:gd name="T49" fmla="*/ 0 h 1"/>
                  <a:gd name="T50" fmla="*/ 2 w 2"/>
                  <a:gd name="T51" fmla="*/ 0 h 1"/>
                  <a:gd name="T52" fmla="*/ 2 w 2"/>
                  <a:gd name="T53" fmla="*/ 0 h 1"/>
                  <a:gd name="T54" fmla="*/ 2 w 2"/>
                  <a:gd name="T55" fmla="*/ 0 h 1"/>
                  <a:gd name="T56" fmla="*/ 2 w 2"/>
                  <a:gd name="T57" fmla="*/ 0 h 1"/>
                  <a:gd name="T58" fmla="*/ 1 w 2"/>
                  <a:gd name="T59" fmla="*/ 0 h 1"/>
                  <a:gd name="T60" fmla="*/ 1 w 2"/>
                  <a:gd name="T61" fmla="*/ 0 h 1"/>
                  <a:gd name="T62" fmla="*/ 1 w 2"/>
                  <a:gd name="T63" fmla="*/ 0 h 1"/>
                  <a:gd name="T64" fmla="*/ 1 w 2"/>
                  <a:gd name="T65" fmla="*/ 0 h 1"/>
                  <a:gd name="T66" fmla="*/ 1 w 2"/>
                  <a:gd name="T67" fmla="*/ 0 h 1"/>
                  <a:gd name="T68" fmla="*/ 1 w 2"/>
                  <a:gd name="T69" fmla="*/ 0 h 1"/>
                  <a:gd name="T70" fmla="*/ 0 w 2"/>
                  <a:gd name="T71" fmla="*/ 0 h 1"/>
                  <a:gd name="T72" fmla="*/ 1 w 2"/>
                  <a:gd name="T73" fmla="*/ 0 h 1"/>
                  <a:gd name="T74" fmla="*/ 1 w 2"/>
                  <a:gd name="T75" fmla="*/ 0 h 1"/>
                  <a:gd name="T76" fmla="*/ 1 w 2"/>
                  <a:gd name="T77" fmla="*/ 0 h 1"/>
                  <a:gd name="T78" fmla="*/ 1 w 2"/>
                  <a:gd name="T79" fmla="*/ 0 h 1"/>
                  <a:gd name="T80" fmla="*/ 1 w 2"/>
                  <a:gd name="T81" fmla="*/ 0 h 1"/>
                  <a:gd name="T82" fmla="*/ 1 w 2"/>
                  <a:gd name="T83" fmla="*/ 0 h 1"/>
                  <a:gd name="T84" fmla="*/ 0 w 2"/>
                  <a:gd name="T85" fmla="*/ 1 h 1"/>
                  <a:gd name="T86" fmla="*/ 0 w 2"/>
                  <a:gd name="T87" fmla="*/ 1 h 1"/>
                  <a:gd name="T88" fmla="*/ 0 w 2"/>
                  <a:gd name="T89" fmla="*/ 1 h 1"/>
                  <a:gd name="T90" fmla="*/ 0 w 2"/>
                  <a:gd name="T91" fmla="*/ 1 h 1"/>
                  <a:gd name="T92" fmla="*/ 1 w 2"/>
                  <a:gd name="T93" fmla="*/ 1 h 1"/>
                  <a:gd name="T94" fmla="*/ 1 w 2"/>
                  <a:gd name="T95" fmla="*/ 1 h 1"/>
                  <a:gd name="T96" fmla="*/ 1 w 2"/>
                  <a:gd name="T97" fmla="*/ 1 h 1"/>
                  <a:gd name="T98" fmla="*/ 0 w 2"/>
                  <a:gd name="T99" fmla="*/ 1 h 1"/>
                  <a:gd name="T100" fmla="*/ 0 w 2"/>
                  <a:gd name="T101" fmla="*/ 1 h 1"/>
                  <a:gd name="T102" fmla="*/ 0 w 2"/>
                  <a:gd name="T103" fmla="*/ 1 h 1"/>
                  <a:gd name="T104" fmla="*/ 0 w 2"/>
                  <a:gd name="T105" fmla="*/ 1 h 1"/>
                  <a:gd name="T106" fmla="*/ 0 w 2"/>
                  <a:gd name="T107" fmla="*/ 1 h 1"/>
                  <a:gd name="T108" fmla="*/ 0 w 2"/>
                  <a:gd name="T10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 h="1">
                    <a:moveTo>
                      <a:pt x="0" y="1"/>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4" name="Freeform 120">
                <a:extLst>
                  <a:ext uri="{FF2B5EF4-FFF2-40B4-BE49-F238E27FC236}">
                    <a16:creationId xmlns:a16="http://schemas.microsoft.com/office/drawing/2014/main" id="{2A645F66-3FFD-4C36-AF1E-13E9214AE7F5}"/>
                  </a:ext>
                </a:extLst>
              </p:cNvPr>
              <p:cNvSpPr>
                <a:spLocks/>
              </p:cNvSpPr>
              <p:nvPr/>
            </p:nvSpPr>
            <p:spPr bwMode="auto">
              <a:xfrm>
                <a:off x="6256338" y="4313237"/>
                <a:ext cx="11113"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5" name="Freeform 121">
                <a:extLst>
                  <a:ext uri="{FF2B5EF4-FFF2-40B4-BE49-F238E27FC236}">
                    <a16:creationId xmlns:a16="http://schemas.microsoft.com/office/drawing/2014/main" id="{1F54F8CB-66B6-47C3-A92E-E8F9F83863AE}"/>
                  </a:ext>
                </a:extLst>
              </p:cNvPr>
              <p:cNvSpPr>
                <a:spLocks/>
              </p:cNvSpPr>
              <p:nvPr/>
            </p:nvSpPr>
            <p:spPr bwMode="auto">
              <a:xfrm>
                <a:off x="6884988" y="3371850"/>
                <a:ext cx="0" cy="31750"/>
              </a:xfrm>
              <a:custGeom>
                <a:avLst/>
                <a:gdLst>
                  <a:gd name="T0" fmla="*/ 3 h 3"/>
                  <a:gd name="T1" fmla="*/ 2 h 3"/>
                  <a:gd name="T2" fmla="*/ 1 h 3"/>
                  <a:gd name="T3" fmla="*/ 1 h 3"/>
                  <a:gd name="T4" fmla="*/ 1 h 3"/>
                  <a:gd name="T5" fmla="*/ 1 h 3"/>
                  <a:gd name="T6" fmla="*/ 0 h 3"/>
                  <a:gd name="T7" fmla="*/ 0 h 3"/>
                  <a:gd name="T8" fmla="*/ 0 h 3"/>
                  <a:gd name="T9" fmla="*/ 3 h 3"/>
                  <a:gd name="T10" fmla="*/ 3 h 3"/>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Lst>
                <a:rect l="0" t="0" r="r" b="b"/>
                <a:pathLst>
                  <a:path h="3">
                    <a:moveTo>
                      <a:pt x="0" y="3"/>
                    </a:moveTo>
                    <a:cubicBezTo>
                      <a:pt x="0" y="3"/>
                      <a:pt x="0" y="2"/>
                      <a:pt x="0" y="2"/>
                    </a:cubicBezTo>
                    <a:cubicBezTo>
                      <a:pt x="0" y="2"/>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3"/>
                      <a:pt x="0" y="3"/>
                      <a:pt x="0" y="3"/>
                    </a:cubicBezTo>
                    <a:cubicBezTo>
                      <a:pt x="0" y="3"/>
                      <a:pt x="0" y="3"/>
                      <a:pt x="0" y="3"/>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6" name="Rectangle 122">
                <a:extLst>
                  <a:ext uri="{FF2B5EF4-FFF2-40B4-BE49-F238E27FC236}">
                    <a16:creationId xmlns:a16="http://schemas.microsoft.com/office/drawing/2014/main" id="{EDA6C721-0289-4E75-BC31-8B7E3738DE2E}"/>
                  </a:ext>
                </a:extLst>
              </p:cNvPr>
              <p:cNvSpPr>
                <a:spLocks noChangeArrowheads="1"/>
              </p:cNvSpPr>
              <p:nvPr/>
            </p:nvSpPr>
            <p:spPr bwMode="auto">
              <a:xfrm>
                <a:off x="6267450" y="4313237"/>
                <a:ext cx="1588" cy="1587"/>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7" name="Oval 123">
                <a:extLst>
                  <a:ext uri="{FF2B5EF4-FFF2-40B4-BE49-F238E27FC236}">
                    <a16:creationId xmlns:a16="http://schemas.microsoft.com/office/drawing/2014/main" id="{6079B22B-2723-49B7-A0F7-B706DEE1430C}"/>
                  </a:ext>
                </a:extLst>
              </p:cNvPr>
              <p:cNvSpPr>
                <a:spLocks noChangeArrowheads="1"/>
              </p:cNvSpPr>
              <p:nvPr/>
            </p:nvSpPr>
            <p:spPr bwMode="auto">
              <a:xfrm>
                <a:off x="6884988" y="3340100"/>
                <a:ext cx="1588" cy="158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8" name="Freeform 124">
                <a:extLst>
                  <a:ext uri="{FF2B5EF4-FFF2-40B4-BE49-F238E27FC236}">
                    <a16:creationId xmlns:a16="http://schemas.microsoft.com/office/drawing/2014/main" id="{39DE60EE-131C-4D69-AF96-46B7EEC254E7}"/>
                  </a:ext>
                </a:extLst>
              </p:cNvPr>
              <p:cNvSpPr>
                <a:spLocks/>
              </p:cNvSpPr>
              <p:nvPr/>
            </p:nvSpPr>
            <p:spPr bwMode="auto">
              <a:xfrm>
                <a:off x="6884988" y="3340100"/>
                <a:ext cx="0" cy="9525"/>
              </a:xfrm>
              <a:custGeom>
                <a:avLst/>
                <a:gdLst>
                  <a:gd name="T0" fmla="*/ 0 h 1"/>
                  <a:gd name="T1" fmla="*/ 0 h 1"/>
                  <a:gd name="T2" fmla="*/ 0 h 1"/>
                  <a:gd name="T3" fmla="*/ 0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0"/>
                    </a:cubicBezTo>
                    <a:cubicBezTo>
                      <a:pt x="0" y="0"/>
                      <a:pt x="0" y="0"/>
                      <a:pt x="0" y="0"/>
                    </a:cubicBezTo>
                    <a:cubicBezTo>
                      <a:pt x="0" y="0"/>
                      <a:pt x="0" y="1"/>
                      <a:pt x="0" y="1"/>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9" name="Freeform 125">
                <a:extLst>
                  <a:ext uri="{FF2B5EF4-FFF2-40B4-BE49-F238E27FC236}">
                    <a16:creationId xmlns:a16="http://schemas.microsoft.com/office/drawing/2014/main" id="{D6B0000B-D0C9-4061-AA0E-AC2CEAD7D245}"/>
                  </a:ext>
                </a:extLst>
              </p:cNvPr>
              <p:cNvSpPr>
                <a:spLocks/>
              </p:cNvSpPr>
              <p:nvPr/>
            </p:nvSpPr>
            <p:spPr bwMode="auto">
              <a:xfrm>
                <a:off x="6788150" y="3063875"/>
                <a:ext cx="11113" cy="31750"/>
              </a:xfrm>
              <a:custGeom>
                <a:avLst/>
                <a:gdLst>
                  <a:gd name="T0" fmla="*/ 0 w 1"/>
                  <a:gd name="T1" fmla="*/ 0 h 3"/>
                  <a:gd name="T2" fmla="*/ 0 w 1"/>
                  <a:gd name="T3" fmla="*/ 0 h 3"/>
                  <a:gd name="T4" fmla="*/ 0 w 1"/>
                  <a:gd name="T5" fmla="*/ 0 h 3"/>
                  <a:gd name="T6" fmla="*/ 0 w 1"/>
                  <a:gd name="T7" fmla="*/ 0 h 3"/>
                  <a:gd name="T8" fmla="*/ 0 w 1"/>
                  <a:gd name="T9" fmla="*/ 0 h 3"/>
                  <a:gd name="T10" fmla="*/ 0 w 1"/>
                  <a:gd name="T11" fmla="*/ 0 h 3"/>
                  <a:gd name="T12" fmla="*/ 0 w 1"/>
                  <a:gd name="T13" fmla="*/ 0 h 3"/>
                  <a:gd name="T14" fmla="*/ 0 w 1"/>
                  <a:gd name="T15" fmla="*/ 0 h 3"/>
                  <a:gd name="T16" fmla="*/ 0 w 1"/>
                  <a:gd name="T17" fmla="*/ 0 h 3"/>
                  <a:gd name="T18" fmla="*/ 0 w 1"/>
                  <a:gd name="T19" fmla="*/ 0 h 3"/>
                  <a:gd name="T20" fmla="*/ 0 w 1"/>
                  <a:gd name="T21" fmla="*/ 1 h 3"/>
                  <a:gd name="T22" fmla="*/ 0 w 1"/>
                  <a:gd name="T23" fmla="*/ 1 h 3"/>
                  <a:gd name="T24" fmla="*/ 0 w 1"/>
                  <a:gd name="T25" fmla="*/ 1 h 3"/>
                  <a:gd name="T26" fmla="*/ 0 w 1"/>
                  <a:gd name="T27" fmla="*/ 1 h 3"/>
                  <a:gd name="T28" fmla="*/ 0 w 1"/>
                  <a:gd name="T29" fmla="*/ 1 h 3"/>
                  <a:gd name="T30" fmla="*/ 0 w 1"/>
                  <a:gd name="T31" fmla="*/ 1 h 3"/>
                  <a:gd name="T32" fmla="*/ 0 w 1"/>
                  <a:gd name="T33" fmla="*/ 1 h 3"/>
                  <a:gd name="T34" fmla="*/ 0 w 1"/>
                  <a:gd name="T35" fmla="*/ 1 h 3"/>
                  <a:gd name="T36" fmla="*/ 0 w 1"/>
                  <a:gd name="T37" fmla="*/ 1 h 3"/>
                  <a:gd name="T38" fmla="*/ 0 w 1"/>
                  <a:gd name="T39" fmla="*/ 2 h 3"/>
                  <a:gd name="T40" fmla="*/ 0 w 1"/>
                  <a:gd name="T41" fmla="*/ 2 h 3"/>
                  <a:gd name="T42" fmla="*/ 0 w 1"/>
                  <a:gd name="T43" fmla="*/ 2 h 3"/>
                  <a:gd name="T44" fmla="*/ 0 w 1"/>
                  <a:gd name="T45" fmla="*/ 2 h 3"/>
                  <a:gd name="T46" fmla="*/ 0 w 1"/>
                  <a:gd name="T47" fmla="*/ 2 h 3"/>
                  <a:gd name="T48" fmla="*/ 0 w 1"/>
                  <a:gd name="T49" fmla="*/ 2 h 3"/>
                  <a:gd name="T50" fmla="*/ 0 w 1"/>
                  <a:gd name="T51" fmla="*/ 3 h 3"/>
                  <a:gd name="T52" fmla="*/ 0 w 1"/>
                  <a:gd name="T53" fmla="*/ 3 h 3"/>
                  <a:gd name="T54" fmla="*/ 0 w 1"/>
                  <a:gd name="T55" fmla="*/ 3 h 3"/>
                  <a:gd name="T56" fmla="*/ 0 w 1"/>
                  <a:gd name="T57" fmla="*/ 3 h 3"/>
                  <a:gd name="T58" fmla="*/ 0 w 1"/>
                  <a:gd name="T59" fmla="*/ 3 h 3"/>
                  <a:gd name="T60" fmla="*/ 0 w 1"/>
                  <a:gd name="T61" fmla="*/ 3 h 3"/>
                  <a:gd name="T62" fmla="*/ 0 w 1"/>
                  <a:gd name="T63" fmla="*/ 3 h 3"/>
                  <a:gd name="T64" fmla="*/ 0 w 1"/>
                  <a:gd name="T65" fmla="*/ 3 h 3"/>
                  <a:gd name="T66" fmla="*/ 0 w 1"/>
                  <a:gd name="T67" fmla="*/ 3 h 3"/>
                  <a:gd name="T68" fmla="*/ 0 w 1"/>
                  <a:gd name="T69" fmla="*/ 3 h 3"/>
                  <a:gd name="T70" fmla="*/ 1 w 1"/>
                  <a:gd name="T71" fmla="*/ 3 h 3"/>
                  <a:gd name="T72" fmla="*/ 1 w 1"/>
                  <a:gd name="T73" fmla="*/ 3 h 3"/>
                  <a:gd name="T74" fmla="*/ 1 w 1"/>
                  <a:gd name="T75" fmla="*/ 3 h 3"/>
                  <a:gd name="T76" fmla="*/ 1 w 1"/>
                  <a:gd name="T77" fmla="*/ 3 h 3"/>
                  <a:gd name="T78" fmla="*/ 1 w 1"/>
                  <a:gd name="T79" fmla="*/ 3 h 3"/>
                  <a:gd name="T80" fmla="*/ 1 w 1"/>
                  <a:gd name="T81" fmla="*/ 3 h 3"/>
                  <a:gd name="T82" fmla="*/ 1 w 1"/>
                  <a:gd name="T83" fmla="*/ 3 h 3"/>
                  <a:gd name="T84" fmla="*/ 1 w 1"/>
                  <a:gd name="T85" fmla="*/ 3 h 3"/>
                  <a:gd name="T86" fmla="*/ 1 w 1"/>
                  <a:gd name="T87" fmla="*/ 3 h 3"/>
                  <a:gd name="T88" fmla="*/ 1 w 1"/>
                  <a:gd name="T89" fmla="*/ 3 h 3"/>
                  <a:gd name="T90" fmla="*/ 1 w 1"/>
                  <a:gd name="T91" fmla="*/ 3 h 3"/>
                  <a:gd name="T92" fmla="*/ 1 w 1"/>
                  <a:gd name="T93" fmla="*/ 3 h 3"/>
                  <a:gd name="T94" fmla="*/ 1 w 1"/>
                  <a:gd name="T95" fmla="*/ 2 h 3"/>
                  <a:gd name="T96" fmla="*/ 1 w 1"/>
                  <a:gd name="T97" fmla="*/ 3 h 3"/>
                  <a:gd name="T98" fmla="*/ 1 w 1"/>
                  <a:gd name="T99" fmla="*/ 3 h 3"/>
                  <a:gd name="T100" fmla="*/ 1 w 1"/>
                  <a:gd name="T101" fmla="*/ 3 h 3"/>
                  <a:gd name="T102" fmla="*/ 1 w 1"/>
                  <a:gd name="T103" fmla="*/ 3 h 3"/>
                  <a:gd name="T104" fmla="*/ 1 w 1"/>
                  <a:gd name="T105" fmla="*/ 2 h 3"/>
                  <a:gd name="T106" fmla="*/ 1 w 1"/>
                  <a:gd name="T107" fmla="*/ 2 h 3"/>
                  <a:gd name="T108" fmla="*/ 1 w 1"/>
                  <a:gd name="T109" fmla="*/ 2 h 3"/>
                  <a:gd name="T110" fmla="*/ 1 w 1"/>
                  <a:gd name="T111" fmla="*/ 2 h 3"/>
                  <a:gd name="T112" fmla="*/ 1 w 1"/>
                  <a:gd name="T113" fmla="*/ 1 h 3"/>
                  <a:gd name="T114" fmla="*/ 1 w 1"/>
                  <a:gd name="T115" fmla="*/ 1 h 3"/>
                  <a:gd name="T116" fmla="*/ 0 w 1"/>
                  <a:gd name="T117" fmla="*/ 0 h 3"/>
                  <a:gd name="T118" fmla="*/ 0 w 1"/>
                  <a:gd name="T119" fmla="*/ 0 h 3"/>
                  <a:gd name="T120" fmla="*/ 0 w 1"/>
                  <a:gd name="T1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 h="3">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2"/>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2"/>
                      <a:pt x="1" y="2"/>
                      <a:pt x="1" y="2"/>
                    </a:cubicBezTo>
                    <a:cubicBezTo>
                      <a:pt x="1" y="2"/>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1"/>
                      <a:pt x="1" y="1"/>
                    </a:cubicBezTo>
                    <a:cubicBezTo>
                      <a:pt x="1" y="1"/>
                      <a:pt x="1" y="1"/>
                      <a:pt x="1" y="1"/>
                    </a:cubicBezTo>
                    <a:cubicBezTo>
                      <a:pt x="1" y="1"/>
                      <a:pt x="1" y="1"/>
                      <a:pt x="1" y="1"/>
                    </a:cubicBezTo>
                    <a:cubicBezTo>
                      <a:pt x="1" y="1"/>
                      <a:pt x="1" y="1"/>
                      <a:pt x="1"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0" name="Freeform 126">
                <a:extLst>
                  <a:ext uri="{FF2B5EF4-FFF2-40B4-BE49-F238E27FC236}">
                    <a16:creationId xmlns:a16="http://schemas.microsoft.com/office/drawing/2014/main" id="{3B2B98F6-E8FF-410F-BF6E-5B030BD1DB8C}"/>
                  </a:ext>
                </a:extLst>
              </p:cNvPr>
              <p:cNvSpPr>
                <a:spLocks/>
              </p:cNvSpPr>
              <p:nvPr/>
            </p:nvSpPr>
            <p:spPr bwMode="auto">
              <a:xfrm>
                <a:off x="6873875" y="3276600"/>
                <a:ext cx="11113" cy="73025"/>
              </a:xfrm>
              <a:custGeom>
                <a:avLst/>
                <a:gdLst>
                  <a:gd name="T0" fmla="*/ 1 w 1"/>
                  <a:gd name="T1" fmla="*/ 5 h 7"/>
                  <a:gd name="T2" fmla="*/ 1 w 1"/>
                  <a:gd name="T3" fmla="*/ 5 h 7"/>
                  <a:gd name="T4" fmla="*/ 1 w 1"/>
                  <a:gd name="T5" fmla="*/ 6 h 7"/>
                  <a:gd name="T6" fmla="*/ 1 w 1"/>
                  <a:gd name="T7" fmla="*/ 6 h 7"/>
                  <a:gd name="T8" fmla="*/ 1 w 1"/>
                  <a:gd name="T9" fmla="*/ 6 h 7"/>
                  <a:gd name="T10" fmla="*/ 1 w 1"/>
                  <a:gd name="T11" fmla="*/ 6 h 7"/>
                  <a:gd name="T12" fmla="*/ 1 w 1"/>
                  <a:gd name="T13" fmla="*/ 6 h 7"/>
                  <a:gd name="T14" fmla="*/ 1 w 1"/>
                  <a:gd name="T15" fmla="*/ 6 h 7"/>
                  <a:gd name="T16" fmla="*/ 1 w 1"/>
                  <a:gd name="T17" fmla="*/ 6 h 7"/>
                  <a:gd name="T18" fmla="*/ 1 w 1"/>
                  <a:gd name="T19" fmla="*/ 6 h 7"/>
                  <a:gd name="T20" fmla="*/ 1 w 1"/>
                  <a:gd name="T21" fmla="*/ 7 h 7"/>
                  <a:gd name="T22" fmla="*/ 1 w 1"/>
                  <a:gd name="T23" fmla="*/ 7 h 7"/>
                  <a:gd name="T24" fmla="*/ 1 w 1"/>
                  <a:gd name="T25" fmla="*/ 6 h 7"/>
                  <a:gd name="T26" fmla="*/ 1 w 1"/>
                  <a:gd name="T27" fmla="*/ 6 h 7"/>
                  <a:gd name="T28" fmla="*/ 1 w 1"/>
                  <a:gd name="T29" fmla="*/ 6 h 7"/>
                  <a:gd name="T30" fmla="*/ 1 w 1"/>
                  <a:gd name="T31" fmla="*/ 6 h 7"/>
                  <a:gd name="T32" fmla="*/ 1 w 1"/>
                  <a:gd name="T33" fmla="*/ 6 h 7"/>
                  <a:gd name="T34" fmla="*/ 1 w 1"/>
                  <a:gd name="T35" fmla="*/ 5 h 7"/>
                  <a:gd name="T36" fmla="*/ 1 w 1"/>
                  <a:gd name="T37" fmla="*/ 6 h 7"/>
                  <a:gd name="T38" fmla="*/ 1 w 1"/>
                  <a:gd name="T39" fmla="*/ 6 h 7"/>
                  <a:gd name="T40" fmla="*/ 1 w 1"/>
                  <a:gd name="T41" fmla="*/ 6 h 7"/>
                  <a:gd name="T42" fmla="*/ 1 w 1"/>
                  <a:gd name="T43" fmla="*/ 6 h 7"/>
                  <a:gd name="T44" fmla="*/ 1 w 1"/>
                  <a:gd name="T45" fmla="*/ 6 h 7"/>
                  <a:gd name="T46" fmla="*/ 1 w 1"/>
                  <a:gd name="T47" fmla="*/ 6 h 7"/>
                  <a:gd name="T48" fmla="*/ 1 w 1"/>
                  <a:gd name="T49" fmla="*/ 6 h 7"/>
                  <a:gd name="T50" fmla="*/ 1 w 1"/>
                  <a:gd name="T51" fmla="*/ 5 h 7"/>
                  <a:gd name="T52" fmla="*/ 1 w 1"/>
                  <a:gd name="T53" fmla="*/ 5 h 7"/>
                  <a:gd name="T54" fmla="*/ 1 w 1"/>
                  <a:gd name="T55" fmla="*/ 5 h 7"/>
                  <a:gd name="T56" fmla="*/ 1 w 1"/>
                  <a:gd name="T57" fmla="*/ 5 h 7"/>
                  <a:gd name="T58" fmla="*/ 0 w 1"/>
                  <a:gd name="T59" fmla="*/ 5 h 7"/>
                  <a:gd name="T60" fmla="*/ 0 w 1"/>
                  <a:gd name="T61" fmla="*/ 4 h 7"/>
                  <a:gd name="T62" fmla="*/ 0 w 1"/>
                  <a:gd name="T63" fmla="*/ 4 h 7"/>
                  <a:gd name="T64" fmla="*/ 0 w 1"/>
                  <a:gd name="T65" fmla="*/ 3 h 7"/>
                  <a:gd name="T66" fmla="*/ 0 w 1"/>
                  <a:gd name="T67" fmla="*/ 3 h 7"/>
                  <a:gd name="T68" fmla="*/ 0 w 1"/>
                  <a:gd name="T69" fmla="*/ 3 h 7"/>
                  <a:gd name="T70" fmla="*/ 0 w 1"/>
                  <a:gd name="T71" fmla="*/ 3 h 7"/>
                  <a:gd name="T72" fmla="*/ 0 w 1"/>
                  <a:gd name="T73" fmla="*/ 2 h 7"/>
                  <a:gd name="T74" fmla="*/ 0 w 1"/>
                  <a:gd name="T75" fmla="*/ 2 h 7"/>
                  <a:gd name="T76" fmla="*/ 0 w 1"/>
                  <a:gd name="T77" fmla="*/ 2 h 7"/>
                  <a:gd name="T78" fmla="*/ 0 w 1"/>
                  <a:gd name="T79" fmla="*/ 1 h 7"/>
                  <a:gd name="T80" fmla="*/ 0 w 1"/>
                  <a:gd name="T81" fmla="*/ 1 h 7"/>
                  <a:gd name="T82" fmla="*/ 0 w 1"/>
                  <a:gd name="T83" fmla="*/ 1 h 7"/>
                  <a:gd name="T84" fmla="*/ 0 w 1"/>
                  <a:gd name="T85" fmla="*/ 1 h 7"/>
                  <a:gd name="T86" fmla="*/ 0 w 1"/>
                  <a:gd name="T87" fmla="*/ 1 h 7"/>
                  <a:gd name="T88" fmla="*/ 0 w 1"/>
                  <a:gd name="T89" fmla="*/ 0 h 7"/>
                  <a:gd name="T90" fmla="*/ 1 w 1"/>
                  <a:gd name="T91" fmla="*/ 6 h 7"/>
                  <a:gd name="T92" fmla="*/ 1 w 1"/>
                  <a:gd name="T93"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 h="7">
                    <a:moveTo>
                      <a:pt x="1" y="5"/>
                    </a:moveTo>
                    <a:cubicBezTo>
                      <a:pt x="1" y="5"/>
                      <a:pt x="1" y="5"/>
                      <a:pt x="1" y="5"/>
                    </a:cubicBezTo>
                    <a:cubicBezTo>
                      <a:pt x="1" y="5"/>
                      <a:pt x="1" y="5"/>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7"/>
                      <a:pt x="1" y="7"/>
                      <a:pt x="1" y="7"/>
                    </a:cubicBezTo>
                    <a:cubicBezTo>
                      <a:pt x="1" y="7"/>
                      <a:pt x="1" y="7"/>
                      <a:pt x="1" y="7"/>
                    </a:cubicBezTo>
                    <a:cubicBezTo>
                      <a:pt x="1" y="7"/>
                      <a:pt x="1" y="6"/>
                      <a:pt x="1" y="6"/>
                    </a:cubicBezTo>
                    <a:cubicBezTo>
                      <a:pt x="1" y="6"/>
                      <a:pt x="1" y="6"/>
                      <a:pt x="1" y="6"/>
                    </a:cubicBezTo>
                    <a:cubicBezTo>
                      <a:pt x="1" y="6"/>
                      <a:pt x="1" y="6"/>
                      <a:pt x="1" y="6"/>
                    </a:cubicBezTo>
                    <a:cubicBezTo>
                      <a:pt x="1" y="6"/>
                      <a:pt x="1" y="6"/>
                      <a:pt x="1" y="6"/>
                    </a:cubicBezTo>
                    <a:cubicBezTo>
                      <a:pt x="1" y="6"/>
                      <a:pt x="1" y="6"/>
                      <a:pt x="1" y="6"/>
                    </a:cubicBezTo>
                    <a:cubicBezTo>
                      <a:pt x="1" y="5"/>
                      <a:pt x="1" y="5"/>
                      <a:pt x="1" y="5"/>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5"/>
                      <a:pt x="1" y="5"/>
                      <a:pt x="1" y="5"/>
                    </a:cubicBezTo>
                    <a:cubicBezTo>
                      <a:pt x="1" y="5"/>
                      <a:pt x="1" y="5"/>
                      <a:pt x="1" y="5"/>
                    </a:cubicBezTo>
                    <a:cubicBezTo>
                      <a:pt x="1" y="5"/>
                      <a:pt x="1" y="5"/>
                      <a:pt x="1" y="5"/>
                    </a:cubicBezTo>
                    <a:cubicBezTo>
                      <a:pt x="1" y="5"/>
                      <a:pt x="1" y="5"/>
                      <a:pt x="1" y="5"/>
                    </a:cubicBezTo>
                    <a:cubicBezTo>
                      <a:pt x="0" y="5"/>
                      <a:pt x="0" y="5"/>
                      <a:pt x="0" y="5"/>
                    </a:cubicBezTo>
                    <a:cubicBezTo>
                      <a:pt x="0" y="4"/>
                      <a:pt x="0" y="4"/>
                      <a:pt x="0" y="4"/>
                    </a:cubicBezTo>
                    <a:cubicBezTo>
                      <a:pt x="0" y="4"/>
                      <a:pt x="0" y="4"/>
                      <a:pt x="0" y="4"/>
                    </a:cubicBezTo>
                    <a:cubicBezTo>
                      <a:pt x="0" y="3"/>
                      <a:pt x="0" y="3"/>
                      <a:pt x="0" y="3"/>
                    </a:cubicBezTo>
                    <a:cubicBezTo>
                      <a:pt x="0" y="3"/>
                      <a:pt x="0" y="3"/>
                      <a:pt x="0" y="3"/>
                    </a:cubicBezTo>
                    <a:cubicBezTo>
                      <a:pt x="0" y="3"/>
                      <a:pt x="0" y="3"/>
                      <a:pt x="0" y="3"/>
                    </a:cubicBezTo>
                    <a:cubicBezTo>
                      <a:pt x="0" y="3"/>
                      <a:pt x="0" y="3"/>
                      <a:pt x="0" y="3"/>
                    </a:cubicBezTo>
                    <a:cubicBezTo>
                      <a:pt x="0" y="2"/>
                      <a:pt x="0" y="2"/>
                      <a:pt x="0" y="2"/>
                    </a:cubicBezTo>
                    <a:cubicBezTo>
                      <a:pt x="0" y="2"/>
                      <a:pt x="0" y="2"/>
                      <a:pt x="0" y="2"/>
                    </a:cubicBezTo>
                    <a:cubicBezTo>
                      <a:pt x="0" y="2"/>
                      <a:pt x="0" y="2"/>
                      <a:pt x="0" y="2"/>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0"/>
                      <a:pt x="0" y="0"/>
                    </a:cubicBezTo>
                    <a:cubicBezTo>
                      <a:pt x="0" y="2"/>
                      <a:pt x="0" y="4"/>
                      <a:pt x="1" y="6"/>
                    </a:cubicBezTo>
                    <a:lnTo>
                      <a:pt x="1" y="5"/>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1" name="Freeform 127">
                <a:extLst>
                  <a:ext uri="{FF2B5EF4-FFF2-40B4-BE49-F238E27FC236}">
                    <a16:creationId xmlns:a16="http://schemas.microsoft.com/office/drawing/2014/main" id="{783EE597-FD56-4FF9-A01E-24F71B3CC5B8}"/>
                  </a:ext>
                </a:extLst>
              </p:cNvPr>
              <p:cNvSpPr>
                <a:spLocks/>
              </p:cNvSpPr>
              <p:nvPr/>
            </p:nvSpPr>
            <p:spPr bwMode="auto">
              <a:xfrm>
                <a:off x="6884988" y="3349625"/>
                <a:ext cx="0" cy="22225"/>
              </a:xfrm>
              <a:custGeom>
                <a:avLst/>
                <a:gdLst>
                  <a:gd name="T0" fmla="*/ 0 h 2"/>
                  <a:gd name="T1" fmla="*/ 0 h 2"/>
                  <a:gd name="T2" fmla="*/ 0 h 2"/>
                  <a:gd name="T3" fmla="*/ 0 h 2"/>
                  <a:gd name="T4" fmla="*/ 1 h 2"/>
                  <a:gd name="T5" fmla="*/ 1 h 2"/>
                  <a:gd name="T6" fmla="*/ 1 h 2"/>
                  <a:gd name="T7" fmla="*/ 2 h 2"/>
                  <a:gd name="T8" fmla="*/ 2 h 2"/>
                  <a:gd name="T9" fmla="*/ 1 h 2"/>
                  <a:gd name="T10" fmla="*/ 0 h 2"/>
                  <a:gd name="T11" fmla="*/ 0 h 2"/>
                  <a:gd name="T12" fmla="*/ 0 h 2"/>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Lst>
                <a:rect l="0" t="0" r="r" b="b"/>
                <a:pathLst>
                  <a:path h="2">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1"/>
                      <a:pt x="0" y="1"/>
                      <a:pt x="0" y="1"/>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2" name="Freeform 128">
                <a:extLst>
                  <a:ext uri="{FF2B5EF4-FFF2-40B4-BE49-F238E27FC236}">
                    <a16:creationId xmlns:a16="http://schemas.microsoft.com/office/drawing/2014/main" id="{8BD4EB1A-4BF9-47FD-B00C-369D3DC81991}"/>
                  </a:ext>
                </a:extLst>
              </p:cNvPr>
              <p:cNvSpPr>
                <a:spLocks/>
              </p:cNvSpPr>
              <p:nvPr/>
            </p:nvSpPr>
            <p:spPr bwMode="auto">
              <a:xfrm>
                <a:off x="6607175" y="3562350"/>
                <a:ext cx="65088" cy="188912"/>
              </a:xfrm>
              <a:custGeom>
                <a:avLst/>
                <a:gdLst>
                  <a:gd name="T0" fmla="*/ 1 w 6"/>
                  <a:gd name="T1" fmla="*/ 0 h 18"/>
                  <a:gd name="T2" fmla="*/ 1 w 6"/>
                  <a:gd name="T3" fmla="*/ 0 h 18"/>
                  <a:gd name="T4" fmla="*/ 1 w 6"/>
                  <a:gd name="T5" fmla="*/ 2 h 18"/>
                  <a:gd name="T6" fmla="*/ 1 w 6"/>
                  <a:gd name="T7" fmla="*/ 2 h 18"/>
                  <a:gd name="T8" fmla="*/ 1 w 6"/>
                  <a:gd name="T9" fmla="*/ 2 h 18"/>
                  <a:gd name="T10" fmla="*/ 1 w 6"/>
                  <a:gd name="T11" fmla="*/ 3 h 18"/>
                  <a:gd name="T12" fmla="*/ 1 w 6"/>
                  <a:gd name="T13" fmla="*/ 3 h 18"/>
                  <a:gd name="T14" fmla="*/ 1 w 6"/>
                  <a:gd name="T15" fmla="*/ 3 h 18"/>
                  <a:gd name="T16" fmla="*/ 1 w 6"/>
                  <a:gd name="T17" fmla="*/ 4 h 18"/>
                  <a:gd name="T18" fmla="*/ 1 w 6"/>
                  <a:gd name="T19" fmla="*/ 4 h 18"/>
                  <a:gd name="T20" fmla="*/ 2 w 6"/>
                  <a:gd name="T21" fmla="*/ 4 h 18"/>
                  <a:gd name="T22" fmla="*/ 1 w 6"/>
                  <a:gd name="T23" fmla="*/ 5 h 18"/>
                  <a:gd name="T24" fmla="*/ 1 w 6"/>
                  <a:gd name="T25" fmla="*/ 5 h 18"/>
                  <a:gd name="T26" fmla="*/ 1 w 6"/>
                  <a:gd name="T27" fmla="*/ 6 h 18"/>
                  <a:gd name="T28" fmla="*/ 1 w 6"/>
                  <a:gd name="T29" fmla="*/ 6 h 18"/>
                  <a:gd name="T30" fmla="*/ 1 w 6"/>
                  <a:gd name="T31" fmla="*/ 6 h 18"/>
                  <a:gd name="T32" fmla="*/ 1 w 6"/>
                  <a:gd name="T33" fmla="*/ 7 h 18"/>
                  <a:gd name="T34" fmla="*/ 1 w 6"/>
                  <a:gd name="T35" fmla="*/ 7 h 18"/>
                  <a:gd name="T36" fmla="*/ 1 w 6"/>
                  <a:gd name="T37" fmla="*/ 8 h 18"/>
                  <a:gd name="T38" fmla="*/ 1 w 6"/>
                  <a:gd name="T39" fmla="*/ 8 h 18"/>
                  <a:gd name="T40" fmla="*/ 0 w 6"/>
                  <a:gd name="T41" fmla="*/ 8 h 18"/>
                  <a:gd name="T42" fmla="*/ 0 w 6"/>
                  <a:gd name="T43" fmla="*/ 8 h 18"/>
                  <a:gd name="T44" fmla="*/ 0 w 6"/>
                  <a:gd name="T45" fmla="*/ 9 h 18"/>
                  <a:gd name="T46" fmla="*/ 0 w 6"/>
                  <a:gd name="T47" fmla="*/ 9 h 18"/>
                  <a:gd name="T48" fmla="*/ 0 w 6"/>
                  <a:gd name="T49" fmla="*/ 9 h 18"/>
                  <a:gd name="T50" fmla="*/ 1 w 6"/>
                  <a:gd name="T51" fmla="*/ 10 h 18"/>
                  <a:gd name="T52" fmla="*/ 1 w 6"/>
                  <a:gd name="T53" fmla="*/ 11 h 18"/>
                  <a:gd name="T54" fmla="*/ 1 w 6"/>
                  <a:gd name="T55" fmla="*/ 11 h 18"/>
                  <a:gd name="T56" fmla="*/ 2 w 6"/>
                  <a:gd name="T57" fmla="*/ 12 h 18"/>
                  <a:gd name="T58" fmla="*/ 2 w 6"/>
                  <a:gd name="T59" fmla="*/ 12 h 18"/>
                  <a:gd name="T60" fmla="*/ 2 w 6"/>
                  <a:gd name="T61" fmla="*/ 13 h 18"/>
                  <a:gd name="T62" fmla="*/ 2 w 6"/>
                  <a:gd name="T63" fmla="*/ 14 h 18"/>
                  <a:gd name="T64" fmla="*/ 3 w 6"/>
                  <a:gd name="T65" fmla="*/ 15 h 18"/>
                  <a:gd name="T66" fmla="*/ 3 w 6"/>
                  <a:gd name="T67" fmla="*/ 16 h 18"/>
                  <a:gd name="T68" fmla="*/ 3 w 6"/>
                  <a:gd name="T69" fmla="*/ 16 h 18"/>
                  <a:gd name="T70" fmla="*/ 4 w 6"/>
                  <a:gd name="T71" fmla="*/ 16 h 18"/>
                  <a:gd name="T72" fmla="*/ 4 w 6"/>
                  <a:gd name="T73" fmla="*/ 17 h 18"/>
                  <a:gd name="T74" fmla="*/ 4 w 6"/>
                  <a:gd name="T75" fmla="*/ 17 h 18"/>
                  <a:gd name="T76" fmla="*/ 4 w 6"/>
                  <a:gd name="T77" fmla="*/ 18 h 18"/>
                  <a:gd name="T78" fmla="*/ 5 w 6"/>
                  <a:gd name="T79" fmla="*/ 18 h 18"/>
                  <a:gd name="T80" fmla="*/ 6 w 6"/>
                  <a:gd name="T81" fmla="*/ 17 h 18"/>
                  <a:gd name="T82" fmla="*/ 6 w 6"/>
                  <a:gd name="T83" fmla="*/ 16 h 18"/>
                  <a:gd name="T84" fmla="*/ 6 w 6"/>
                  <a:gd name="T85" fmla="*/ 15 h 18"/>
                  <a:gd name="T86" fmla="*/ 6 w 6"/>
                  <a:gd name="T87" fmla="*/ 14 h 18"/>
                  <a:gd name="T88" fmla="*/ 6 w 6"/>
                  <a:gd name="T89" fmla="*/ 13 h 18"/>
                  <a:gd name="T90" fmla="*/ 5 w 6"/>
                  <a:gd name="T91" fmla="*/ 11 h 18"/>
                  <a:gd name="T92" fmla="*/ 4 w 6"/>
                  <a:gd name="T93" fmla="*/ 6 h 18"/>
                  <a:gd name="T94" fmla="*/ 4 w 6"/>
                  <a:gd name="T95" fmla="*/ 5 h 18"/>
                  <a:gd name="T96" fmla="*/ 4 w 6"/>
                  <a:gd name="T97" fmla="*/ 5 h 18"/>
                  <a:gd name="T98" fmla="*/ 4 w 6"/>
                  <a:gd name="T99" fmla="*/ 5 h 18"/>
                  <a:gd name="T100" fmla="*/ 4 w 6"/>
                  <a:gd name="T101" fmla="*/ 5 h 18"/>
                  <a:gd name="T102" fmla="*/ 4 w 6"/>
                  <a:gd name="T103" fmla="*/ 4 h 18"/>
                  <a:gd name="T104" fmla="*/ 3 w 6"/>
                  <a:gd name="T105" fmla="*/ 4 h 18"/>
                  <a:gd name="T106" fmla="*/ 3 w 6"/>
                  <a:gd name="T107" fmla="*/ 4 h 18"/>
                  <a:gd name="T108" fmla="*/ 4 w 6"/>
                  <a:gd name="T109" fmla="*/ 4 h 18"/>
                  <a:gd name="T110" fmla="*/ 4 w 6"/>
                  <a:gd name="T111" fmla="*/ 3 h 18"/>
                  <a:gd name="T112" fmla="*/ 2 w 6"/>
                  <a:gd name="T113"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 h="18">
                    <a:moveTo>
                      <a:pt x="1" y="1"/>
                    </a:move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1" y="1"/>
                      <a:pt x="1" y="1"/>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3"/>
                      <a:pt x="1" y="3"/>
                      <a:pt x="1" y="3"/>
                    </a:cubicBezTo>
                    <a:cubicBezTo>
                      <a:pt x="1" y="2"/>
                      <a:pt x="1" y="2"/>
                      <a:pt x="1" y="2"/>
                    </a:cubicBezTo>
                    <a:cubicBezTo>
                      <a:pt x="1" y="2"/>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2" y="4"/>
                      <a:pt x="2" y="4"/>
                      <a:pt x="2" y="4"/>
                    </a:cubicBezTo>
                    <a:cubicBezTo>
                      <a:pt x="1" y="4"/>
                      <a:pt x="1" y="4"/>
                      <a:pt x="1" y="4"/>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8"/>
                      <a:pt x="1" y="8"/>
                      <a:pt x="1" y="8"/>
                    </a:cubicBezTo>
                    <a:cubicBezTo>
                      <a:pt x="1" y="8"/>
                      <a:pt x="1" y="8"/>
                      <a:pt x="1" y="8"/>
                    </a:cubicBezTo>
                    <a:cubicBezTo>
                      <a:pt x="1" y="8"/>
                      <a:pt x="1" y="8"/>
                      <a:pt x="1" y="8"/>
                    </a:cubicBezTo>
                    <a:cubicBezTo>
                      <a:pt x="1" y="8"/>
                      <a:pt x="1" y="8"/>
                      <a:pt x="1" y="8"/>
                    </a:cubicBezTo>
                    <a:cubicBezTo>
                      <a:pt x="1" y="8"/>
                      <a:pt x="1" y="8"/>
                      <a:pt x="1" y="8"/>
                    </a:cubicBezTo>
                    <a:cubicBezTo>
                      <a:pt x="1" y="8"/>
                      <a:pt x="1" y="8"/>
                      <a:pt x="1" y="8"/>
                    </a:cubicBezTo>
                    <a:cubicBezTo>
                      <a:pt x="0" y="8"/>
                      <a:pt x="0" y="8"/>
                      <a:pt x="0" y="8"/>
                    </a:cubicBezTo>
                    <a:cubicBezTo>
                      <a:pt x="0" y="8"/>
                      <a:pt x="0" y="8"/>
                      <a:pt x="0" y="8"/>
                    </a:cubicBezTo>
                    <a:cubicBezTo>
                      <a:pt x="0" y="8"/>
                      <a:pt x="0" y="8"/>
                      <a:pt x="0" y="8"/>
                    </a:cubicBezTo>
                    <a:cubicBezTo>
                      <a:pt x="0" y="8"/>
                      <a:pt x="0" y="8"/>
                      <a:pt x="0" y="8"/>
                    </a:cubicBezTo>
                    <a:cubicBezTo>
                      <a:pt x="0" y="8"/>
                      <a:pt x="0" y="8"/>
                      <a:pt x="0" y="8"/>
                    </a:cubicBezTo>
                    <a:cubicBezTo>
                      <a:pt x="0" y="8"/>
                      <a:pt x="0" y="8"/>
                      <a:pt x="0" y="8"/>
                    </a:cubicBezTo>
                    <a:cubicBezTo>
                      <a:pt x="0" y="8"/>
                      <a:pt x="0" y="8"/>
                      <a:pt x="0" y="8"/>
                    </a:cubicBezTo>
                    <a:cubicBezTo>
                      <a:pt x="0" y="9"/>
                      <a:pt x="0" y="9"/>
                      <a:pt x="0" y="9"/>
                    </a:cubicBezTo>
                    <a:cubicBezTo>
                      <a:pt x="0" y="9"/>
                      <a:pt x="0" y="9"/>
                      <a:pt x="0" y="9"/>
                    </a:cubicBezTo>
                    <a:cubicBezTo>
                      <a:pt x="0" y="9"/>
                      <a:pt x="0" y="9"/>
                      <a:pt x="0" y="9"/>
                    </a:cubicBezTo>
                    <a:cubicBezTo>
                      <a:pt x="0" y="9"/>
                      <a:pt x="0" y="9"/>
                      <a:pt x="0" y="9"/>
                    </a:cubicBezTo>
                    <a:cubicBezTo>
                      <a:pt x="0" y="9"/>
                      <a:pt x="0" y="9"/>
                      <a:pt x="0" y="9"/>
                    </a:cubicBezTo>
                    <a:cubicBezTo>
                      <a:pt x="0" y="9"/>
                      <a:pt x="0" y="9"/>
                      <a:pt x="0" y="9"/>
                    </a:cubicBezTo>
                    <a:cubicBezTo>
                      <a:pt x="0" y="9"/>
                      <a:pt x="0" y="9"/>
                      <a:pt x="0" y="9"/>
                    </a:cubicBezTo>
                    <a:cubicBezTo>
                      <a:pt x="0" y="9"/>
                      <a:pt x="0" y="9"/>
                      <a:pt x="0" y="9"/>
                    </a:cubicBezTo>
                    <a:cubicBezTo>
                      <a:pt x="0" y="9"/>
                      <a:pt x="0" y="9"/>
                      <a:pt x="0" y="9"/>
                    </a:cubicBezTo>
                    <a:cubicBezTo>
                      <a:pt x="1" y="10"/>
                      <a:pt x="1" y="10"/>
                      <a:pt x="1" y="10"/>
                    </a:cubicBezTo>
                    <a:cubicBezTo>
                      <a:pt x="1" y="10"/>
                      <a:pt x="1" y="10"/>
                      <a:pt x="1" y="10"/>
                    </a:cubicBezTo>
                    <a:cubicBezTo>
                      <a:pt x="1" y="10"/>
                      <a:pt x="1" y="10"/>
                      <a:pt x="1" y="10"/>
                    </a:cubicBezTo>
                    <a:cubicBezTo>
                      <a:pt x="1" y="10"/>
                      <a:pt x="1" y="11"/>
                      <a:pt x="1" y="11"/>
                    </a:cubicBezTo>
                    <a:cubicBezTo>
                      <a:pt x="1" y="11"/>
                      <a:pt x="1" y="11"/>
                      <a:pt x="1" y="11"/>
                    </a:cubicBezTo>
                    <a:cubicBezTo>
                      <a:pt x="1" y="11"/>
                      <a:pt x="1" y="11"/>
                      <a:pt x="1" y="11"/>
                    </a:cubicBezTo>
                    <a:cubicBezTo>
                      <a:pt x="1" y="11"/>
                      <a:pt x="1" y="11"/>
                      <a:pt x="1" y="11"/>
                    </a:cubicBezTo>
                    <a:cubicBezTo>
                      <a:pt x="2" y="11"/>
                      <a:pt x="2" y="11"/>
                      <a:pt x="2" y="11"/>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2"/>
                      <a:pt x="2" y="12"/>
                      <a:pt x="2" y="12"/>
                    </a:cubicBezTo>
                    <a:cubicBezTo>
                      <a:pt x="2" y="13"/>
                      <a:pt x="2" y="13"/>
                      <a:pt x="2" y="13"/>
                    </a:cubicBezTo>
                    <a:cubicBezTo>
                      <a:pt x="2" y="13"/>
                      <a:pt x="2" y="13"/>
                      <a:pt x="2" y="13"/>
                    </a:cubicBezTo>
                    <a:cubicBezTo>
                      <a:pt x="2" y="13"/>
                      <a:pt x="2" y="13"/>
                      <a:pt x="2" y="13"/>
                    </a:cubicBezTo>
                    <a:cubicBezTo>
                      <a:pt x="2" y="14"/>
                      <a:pt x="2" y="14"/>
                      <a:pt x="2" y="14"/>
                    </a:cubicBezTo>
                    <a:cubicBezTo>
                      <a:pt x="2" y="14"/>
                      <a:pt x="2" y="14"/>
                      <a:pt x="2" y="14"/>
                    </a:cubicBezTo>
                    <a:cubicBezTo>
                      <a:pt x="2" y="15"/>
                      <a:pt x="2" y="15"/>
                      <a:pt x="2" y="15"/>
                    </a:cubicBezTo>
                    <a:cubicBezTo>
                      <a:pt x="3" y="15"/>
                      <a:pt x="3" y="15"/>
                      <a:pt x="3" y="15"/>
                    </a:cubicBezTo>
                    <a:cubicBezTo>
                      <a:pt x="3" y="15"/>
                      <a:pt x="3" y="15"/>
                      <a:pt x="3" y="15"/>
                    </a:cubicBezTo>
                    <a:cubicBezTo>
                      <a:pt x="2" y="15"/>
                      <a:pt x="2" y="15"/>
                      <a:pt x="3" y="16"/>
                    </a:cubicBezTo>
                    <a:cubicBezTo>
                      <a:pt x="3" y="16"/>
                      <a:pt x="3" y="16"/>
                      <a:pt x="3" y="16"/>
                    </a:cubicBezTo>
                    <a:cubicBezTo>
                      <a:pt x="3" y="16"/>
                      <a:pt x="3" y="16"/>
                      <a:pt x="3" y="16"/>
                    </a:cubicBezTo>
                    <a:cubicBezTo>
                      <a:pt x="3" y="16"/>
                      <a:pt x="3" y="16"/>
                      <a:pt x="3" y="16"/>
                    </a:cubicBezTo>
                    <a:cubicBezTo>
                      <a:pt x="3" y="16"/>
                      <a:pt x="3" y="16"/>
                      <a:pt x="3" y="16"/>
                    </a:cubicBezTo>
                    <a:cubicBezTo>
                      <a:pt x="4" y="16"/>
                      <a:pt x="4" y="16"/>
                      <a:pt x="4" y="16"/>
                    </a:cubicBezTo>
                    <a:cubicBezTo>
                      <a:pt x="4" y="16"/>
                      <a:pt x="4" y="16"/>
                      <a:pt x="4" y="16"/>
                    </a:cubicBezTo>
                    <a:cubicBezTo>
                      <a:pt x="4" y="16"/>
                      <a:pt x="4" y="16"/>
                      <a:pt x="4" y="16"/>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8"/>
                      <a:pt x="4" y="18"/>
                      <a:pt x="4" y="18"/>
                    </a:cubicBezTo>
                    <a:cubicBezTo>
                      <a:pt x="4" y="18"/>
                      <a:pt x="4" y="18"/>
                      <a:pt x="4" y="18"/>
                    </a:cubicBezTo>
                    <a:cubicBezTo>
                      <a:pt x="4" y="18"/>
                      <a:pt x="4" y="18"/>
                      <a:pt x="4" y="18"/>
                    </a:cubicBezTo>
                    <a:cubicBezTo>
                      <a:pt x="5" y="18"/>
                      <a:pt x="5" y="18"/>
                      <a:pt x="5" y="18"/>
                    </a:cubicBezTo>
                    <a:cubicBezTo>
                      <a:pt x="5" y="18"/>
                      <a:pt x="5" y="18"/>
                      <a:pt x="5" y="18"/>
                    </a:cubicBezTo>
                    <a:cubicBezTo>
                      <a:pt x="5" y="17"/>
                      <a:pt x="5" y="17"/>
                      <a:pt x="5" y="17"/>
                    </a:cubicBezTo>
                    <a:cubicBezTo>
                      <a:pt x="5" y="17"/>
                      <a:pt x="5" y="17"/>
                      <a:pt x="5" y="17"/>
                    </a:cubicBezTo>
                    <a:cubicBezTo>
                      <a:pt x="5" y="18"/>
                      <a:pt x="6" y="17"/>
                      <a:pt x="6" y="17"/>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5"/>
                    </a:cubicBezTo>
                    <a:cubicBezTo>
                      <a:pt x="6" y="15"/>
                      <a:pt x="6" y="15"/>
                      <a:pt x="6" y="15"/>
                    </a:cubicBezTo>
                    <a:cubicBezTo>
                      <a:pt x="6" y="15"/>
                      <a:pt x="6" y="15"/>
                      <a:pt x="6" y="15"/>
                    </a:cubicBezTo>
                    <a:cubicBezTo>
                      <a:pt x="6" y="15"/>
                      <a:pt x="6" y="15"/>
                      <a:pt x="6" y="15"/>
                    </a:cubicBezTo>
                    <a:cubicBezTo>
                      <a:pt x="6" y="14"/>
                      <a:pt x="6" y="14"/>
                      <a:pt x="6" y="14"/>
                    </a:cubicBezTo>
                    <a:cubicBezTo>
                      <a:pt x="6" y="14"/>
                      <a:pt x="6" y="14"/>
                      <a:pt x="6" y="14"/>
                    </a:cubicBezTo>
                    <a:cubicBezTo>
                      <a:pt x="6" y="13"/>
                      <a:pt x="6" y="13"/>
                      <a:pt x="6" y="13"/>
                    </a:cubicBezTo>
                    <a:cubicBezTo>
                      <a:pt x="6" y="13"/>
                      <a:pt x="6" y="13"/>
                      <a:pt x="6" y="13"/>
                    </a:cubicBezTo>
                    <a:cubicBezTo>
                      <a:pt x="6" y="13"/>
                      <a:pt x="6" y="13"/>
                      <a:pt x="6" y="13"/>
                    </a:cubicBezTo>
                    <a:cubicBezTo>
                      <a:pt x="6" y="13"/>
                      <a:pt x="6" y="13"/>
                      <a:pt x="6" y="13"/>
                    </a:cubicBezTo>
                    <a:cubicBezTo>
                      <a:pt x="5" y="12"/>
                      <a:pt x="6" y="12"/>
                      <a:pt x="5" y="11"/>
                    </a:cubicBezTo>
                    <a:cubicBezTo>
                      <a:pt x="5" y="10"/>
                      <a:pt x="5" y="8"/>
                      <a:pt x="5" y="7"/>
                    </a:cubicBezTo>
                    <a:cubicBezTo>
                      <a:pt x="5" y="6"/>
                      <a:pt x="4" y="6"/>
                      <a:pt x="4" y="6"/>
                    </a:cubicBezTo>
                    <a:cubicBezTo>
                      <a:pt x="4" y="6"/>
                      <a:pt x="4" y="6"/>
                      <a:pt x="4" y="6"/>
                    </a:cubicBezTo>
                    <a:cubicBezTo>
                      <a:pt x="4" y="6"/>
                      <a:pt x="4" y="6"/>
                      <a:pt x="4" y="6"/>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4"/>
                      <a:pt x="4" y="4"/>
                      <a:pt x="4" y="4"/>
                    </a:cubicBezTo>
                    <a:cubicBezTo>
                      <a:pt x="4" y="4"/>
                      <a:pt x="4"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4" y="4"/>
                      <a:pt x="4" y="4"/>
                      <a:pt x="4" y="4"/>
                    </a:cubicBezTo>
                    <a:cubicBezTo>
                      <a:pt x="4" y="4"/>
                      <a:pt x="4" y="4"/>
                      <a:pt x="4" y="4"/>
                    </a:cubicBezTo>
                    <a:cubicBezTo>
                      <a:pt x="4" y="4"/>
                      <a:pt x="4" y="4"/>
                      <a:pt x="4" y="4"/>
                    </a:cubicBezTo>
                    <a:cubicBezTo>
                      <a:pt x="4" y="4"/>
                      <a:pt x="4" y="4"/>
                      <a:pt x="4" y="4"/>
                    </a:cubicBezTo>
                    <a:cubicBezTo>
                      <a:pt x="4" y="3"/>
                      <a:pt x="4" y="3"/>
                      <a:pt x="4" y="3"/>
                    </a:cubicBezTo>
                    <a:cubicBezTo>
                      <a:pt x="4" y="3"/>
                      <a:pt x="4" y="3"/>
                      <a:pt x="4" y="3"/>
                    </a:cubicBezTo>
                    <a:cubicBezTo>
                      <a:pt x="2" y="1"/>
                      <a:pt x="2" y="1"/>
                      <a:pt x="2" y="1"/>
                    </a:cubicBezTo>
                    <a:cubicBezTo>
                      <a:pt x="2" y="1"/>
                      <a:pt x="2" y="1"/>
                      <a:pt x="2" y="1"/>
                    </a:cubicBezTo>
                    <a:cubicBezTo>
                      <a:pt x="2" y="1"/>
                      <a:pt x="2" y="1"/>
                      <a:pt x="2" y="1"/>
                    </a:cubicBezTo>
                    <a:cubicBezTo>
                      <a:pt x="2" y="1"/>
                      <a:pt x="2"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3" name="Freeform 129">
                <a:extLst>
                  <a:ext uri="{FF2B5EF4-FFF2-40B4-BE49-F238E27FC236}">
                    <a16:creationId xmlns:a16="http://schemas.microsoft.com/office/drawing/2014/main" id="{B8CA68CC-245B-488D-B2C1-681C07628072}"/>
                  </a:ext>
                </a:extLst>
              </p:cNvPr>
              <p:cNvSpPr>
                <a:spLocks/>
              </p:cNvSpPr>
              <p:nvPr/>
            </p:nvSpPr>
            <p:spPr bwMode="auto">
              <a:xfrm>
                <a:off x="6256338" y="431323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4" name="Freeform 130">
                <a:extLst>
                  <a:ext uri="{FF2B5EF4-FFF2-40B4-BE49-F238E27FC236}">
                    <a16:creationId xmlns:a16="http://schemas.microsoft.com/office/drawing/2014/main" id="{3F34C271-268D-49EC-A85D-B2F0D8BE16FA}"/>
                  </a:ext>
                </a:extLst>
              </p:cNvPr>
              <p:cNvSpPr>
                <a:spLocks/>
              </p:cNvSpPr>
              <p:nvPr/>
            </p:nvSpPr>
            <p:spPr bwMode="auto">
              <a:xfrm>
                <a:off x="5722938" y="2682875"/>
                <a:ext cx="11113" cy="11112"/>
              </a:xfrm>
              <a:custGeom>
                <a:avLst/>
                <a:gdLst>
                  <a:gd name="T0" fmla="*/ 0 w 1"/>
                  <a:gd name="T1" fmla="*/ 1 h 1"/>
                  <a:gd name="T2" fmla="*/ 0 w 1"/>
                  <a:gd name="T3" fmla="*/ 1 h 1"/>
                  <a:gd name="T4" fmla="*/ 0 w 1"/>
                  <a:gd name="T5" fmla="*/ 1 h 1"/>
                  <a:gd name="T6" fmla="*/ 0 w 1"/>
                  <a:gd name="T7" fmla="*/ 1 h 1"/>
                  <a:gd name="T8" fmla="*/ 0 w 1"/>
                  <a:gd name="T9" fmla="*/ 1 h 1"/>
                  <a:gd name="T10" fmla="*/ 0 w 1"/>
                  <a:gd name="T11" fmla="*/ 1 h 1"/>
                  <a:gd name="T12" fmla="*/ 0 w 1"/>
                  <a:gd name="T13" fmla="*/ 1 h 1"/>
                  <a:gd name="T14" fmla="*/ 0 w 1"/>
                  <a:gd name="T15" fmla="*/ 1 h 1"/>
                  <a:gd name="T16" fmla="*/ 0 w 1"/>
                  <a:gd name="T17" fmla="*/ 1 h 1"/>
                  <a:gd name="T18" fmla="*/ 0 w 1"/>
                  <a:gd name="T19" fmla="*/ 1 h 1"/>
                  <a:gd name="T20" fmla="*/ 0 w 1"/>
                  <a:gd name="T21" fmla="*/ 1 h 1"/>
                  <a:gd name="T22" fmla="*/ 0 w 1"/>
                  <a:gd name="T23" fmla="*/ 1 h 1"/>
                  <a:gd name="T24" fmla="*/ 0 w 1"/>
                  <a:gd name="T25" fmla="*/ 1 h 1"/>
                  <a:gd name="T26" fmla="*/ 1 w 1"/>
                  <a:gd name="T27" fmla="*/ 1 h 1"/>
                  <a:gd name="T28" fmla="*/ 1 w 1"/>
                  <a:gd name="T29" fmla="*/ 1 h 1"/>
                  <a:gd name="T30" fmla="*/ 1 w 1"/>
                  <a:gd name="T31" fmla="*/ 1 h 1"/>
                  <a:gd name="T32" fmla="*/ 1 w 1"/>
                  <a:gd name="T33" fmla="*/ 0 h 1"/>
                  <a:gd name="T34" fmla="*/ 1 w 1"/>
                  <a:gd name="T35" fmla="*/ 0 h 1"/>
                  <a:gd name="T36" fmla="*/ 1 w 1"/>
                  <a:gd name="T37" fmla="*/ 0 h 1"/>
                  <a:gd name="T38" fmla="*/ 1 w 1"/>
                  <a:gd name="T39" fmla="*/ 0 h 1"/>
                  <a:gd name="T40" fmla="*/ 1 w 1"/>
                  <a:gd name="T41" fmla="*/ 0 h 1"/>
                  <a:gd name="T42" fmla="*/ 0 w 1"/>
                  <a:gd name="T43" fmla="*/ 0 h 1"/>
                  <a:gd name="T44" fmla="*/ 0 w 1"/>
                  <a:gd name="T45"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 h="1">
                    <a:moveTo>
                      <a:pt x="0" y="1"/>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lnTo>
                      <a:pt x="0" y="1"/>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5" name="Freeform 131">
                <a:extLst>
                  <a:ext uri="{FF2B5EF4-FFF2-40B4-BE49-F238E27FC236}">
                    <a16:creationId xmlns:a16="http://schemas.microsoft.com/office/drawing/2014/main" id="{4E79299C-199C-48B1-A141-574CDF377E7D}"/>
                  </a:ext>
                </a:extLst>
              </p:cNvPr>
              <p:cNvSpPr>
                <a:spLocks/>
              </p:cNvSpPr>
              <p:nvPr/>
            </p:nvSpPr>
            <p:spPr bwMode="auto">
              <a:xfrm>
                <a:off x="6405563" y="3244850"/>
                <a:ext cx="11113" cy="9525"/>
              </a:xfrm>
              <a:custGeom>
                <a:avLst/>
                <a:gdLst>
                  <a:gd name="T0" fmla="*/ 0 w 1"/>
                  <a:gd name="T1" fmla="*/ 0 h 1"/>
                  <a:gd name="T2" fmla="*/ 0 w 1"/>
                  <a:gd name="T3" fmla="*/ 0 h 1"/>
                  <a:gd name="T4" fmla="*/ 0 w 1"/>
                  <a:gd name="T5" fmla="*/ 0 h 1"/>
                  <a:gd name="T6" fmla="*/ 0 w 1"/>
                  <a:gd name="T7" fmla="*/ 0 h 1"/>
                  <a:gd name="T8" fmla="*/ 0 w 1"/>
                  <a:gd name="T9" fmla="*/ 1 h 1"/>
                  <a:gd name="T10" fmla="*/ 0 w 1"/>
                  <a:gd name="T11" fmla="*/ 1 h 1"/>
                  <a:gd name="T12" fmla="*/ 0 w 1"/>
                  <a:gd name="T13" fmla="*/ 1 h 1"/>
                  <a:gd name="T14" fmla="*/ 0 w 1"/>
                  <a:gd name="T15" fmla="*/ 1 h 1"/>
                  <a:gd name="T16" fmla="*/ 0 w 1"/>
                  <a:gd name="T17" fmla="*/ 1 h 1"/>
                  <a:gd name="T18" fmla="*/ 1 w 1"/>
                  <a:gd name="T19" fmla="*/ 1 h 1"/>
                  <a:gd name="T20" fmla="*/ 1 w 1"/>
                  <a:gd name="T21" fmla="*/ 1 h 1"/>
                  <a:gd name="T22" fmla="*/ 1 w 1"/>
                  <a:gd name="T23" fmla="*/ 1 h 1"/>
                  <a:gd name="T24" fmla="*/ 1 w 1"/>
                  <a:gd name="T25" fmla="*/ 0 h 1"/>
                  <a:gd name="T26" fmla="*/ 1 w 1"/>
                  <a:gd name="T27" fmla="*/ 0 h 1"/>
                  <a:gd name="T28" fmla="*/ 1 w 1"/>
                  <a:gd name="T29" fmla="*/ 0 h 1"/>
                  <a:gd name="T30" fmla="*/ 1 w 1"/>
                  <a:gd name="T31" fmla="*/ 0 h 1"/>
                  <a:gd name="T32" fmla="*/ 1 w 1"/>
                  <a:gd name="T33" fmla="*/ 0 h 1"/>
                  <a:gd name="T34" fmla="*/ 0 w 1"/>
                  <a:gd name="T3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6" name="Freeform 132">
                <a:extLst>
                  <a:ext uri="{FF2B5EF4-FFF2-40B4-BE49-F238E27FC236}">
                    <a16:creationId xmlns:a16="http://schemas.microsoft.com/office/drawing/2014/main" id="{013E46A6-43D0-4BE5-BA9C-4100D0242707}"/>
                  </a:ext>
                </a:extLst>
              </p:cNvPr>
              <p:cNvSpPr>
                <a:spLocks/>
              </p:cNvSpPr>
              <p:nvPr/>
            </p:nvSpPr>
            <p:spPr bwMode="auto">
              <a:xfrm>
                <a:off x="5530850" y="2587625"/>
                <a:ext cx="1193800" cy="1417637"/>
              </a:xfrm>
              <a:custGeom>
                <a:avLst/>
                <a:gdLst>
                  <a:gd name="T0" fmla="*/ 90 w 112"/>
                  <a:gd name="T1" fmla="*/ 18 h 134"/>
                  <a:gd name="T2" fmla="*/ 82 w 112"/>
                  <a:gd name="T3" fmla="*/ 10 h 134"/>
                  <a:gd name="T4" fmla="*/ 69 w 112"/>
                  <a:gd name="T5" fmla="*/ 5 h 134"/>
                  <a:gd name="T6" fmla="*/ 66 w 112"/>
                  <a:gd name="T7" fmla="*/ 5 h 134"/>
                  <a:gd name="T8" fmla="*/ 70 w 112"/>
                  <a:gd name="T9" fmla="*/ 4 h 134"/>
                  <a:gd name="T10" fmla="*/ 47 w 112"/>
                  <a:gd name="T11" fmla="*/ 0 h 134"/>
                  <a:gd name="T12" fmla="*/ 44 w 112"/>
                  <a:gd name="T13" fmla="*/ 1 h 134"/>
                  <a:gd name="T14" fmla="*/ 37 w 112"/>
                  <a:gd name="T15" fmla="*/ 1 h 134"/>
                  <a:gd name="T16" fmla="*/ 24 w 112"/>
                  <a:gd name="T17" fmla="*/ 2 h 134"/>
                  <a:gd name="T18" fmla="*/ 21 w 112"/>
                  <a:gd name="T19" fmla="*/ 8 h 134"/>
                  <a:gd name="T20" fmla="*/ 18 w 112"/>
                  <a:gd name="T21" fmla="*/ 12 h 134"/>
                  <a:gd name="T22" fmla="*/ 17 w 112"/>
                  <a:gd name="T23" fmla="*/ 15 h 134"/>
                  <a:gd name="T24" fmla="*/ 13 w 112"/>
                  <a:gd name="T25" fmla="*/ 16 h 134"/>
                  <a:gd name="T26" fmla="*/ 12 w 112"/>
                  <a:gd name="T27" fmla="*/ 19 h 134"/>
                  <a:gd name="T28" fmla="*/ 13 w 112"/>
                  <a:gd name="T29" fmla="*/ 22 h 134"/>
                  <a:gd name="T30" fmla="*/ 15 w 112"/>
                  <a:gd name="T31" fmla="*/ 23 h 134"/>
                  <a:gd name="T32" fmla="*/ 15 w 112"/>
                  <a:gd name="T33" fmla="*/ 24 h 134"/>
                  <a:gd name="T34" fmla="*/ 15 w 112"/>
                  <a:gd name="T35" fmla="*/ 26 h 134"/>
                  <a:gd name="T36" fmla="*/ 13 w 112"/>
                  <a:gd name="T37" fmla="*/ 28 h 134"/>
                  <a:gd name="T38" fmla="*/ 11 w 112"/>
                  <a:gd name="T39" fmla="*/ 33 h 134"/>
                  <a:gd name="T40" fmla="*/ 10 w 112"/>
                  <a:gd name="T41" fmla="*/ 38 h 134"/>
                  <a:gd name="T42" fmla="*/ 8 w 112"/>
                  <a:gd name="T43" fmla="*/ 35 h 134"/>
                  <a:gd name="T44" fmla="*/ 2 w 112"/>
                  <a:gd name="T45" fmla="*/ 38 h 134"/>
                  <a:gd name="T46" fmla="*/ 0 w 112"/>
                  <a:gd name="T47" fmla="*/ 42 h 134"/>
                  <a:gd name="T48" fmla="*/ 1 w 112"/>
                  <a:gd name="T49" fmla="*/ 47 h 134"/>
                  <a:gd name="T50" fmla="*/ 2 w 112"/>
                  <a:gd name="T51" fmla="*/ 54 h 134"/>
                  <a:gd name="T52" fmla="*/ 8 w 112"/>
                  <a:gd name="T53" fmla="*/ 55 h 134"/>
                  <a:gd name="T54" fmla="*/ 7 w 112"/>
                  <a:gd name="T55" fmla="*/ 47 h 134"/>
                  <a:gd name="T56" fmla="*/ 6 w 112"/>
                  <a:gd name="T57" fmla="*/ 45 h 134"/>
                  <a:gd name="T58" fmla="*/ 10 w 112"/>
                  <a:gd name="T59" fmla="*/ 47 h 134"/>
                  <a:gd name="T60" fmla="*/ 9 w 112"/>
                  <a:gd name="T61" fmla="*/ 55 h 134"/>
                  <a:gd name="T62" fmla="*/ 8 w 112"/>
                  <a:gd name="T63" fmla="*/ 58 h 134"/>
                  <a:gd name="T64" fmla="*/ 5 w 112"/>
                  <a:gd name="T65" fmla="*/ 69 h 134"/>
                  <a:gd name="T66" fmla="*/ 7 w 112"/>
                  <a:gd name="T67" fmla="*/ 82 h 134"/>
                  <a:gd name="T68" fmla="*/ 14 w 112"/>
                  <a:gd name="T69" fmla="*/ 75 h 134"/>
                  <a:gd name="T70" fmla="*/ 19 w 112"/>
                  <a:gd name="T71" fmla="*/ 68 h 134"/>
                  <a:gd name="T72" fmla="*/ 24 w 112"/>
                  <a:gd name="T73" fmla="*/ 71 h 134"/>
                  <a:gd name="T74" fmla="*/ 26 w 112"/>
                  <a:gd name="T75" fmla="*/ 66 h 134"/>
                  <a:gd name="T76" fmla="*/ 21 w 112"/>
                  <a:gd name="T77" fmla="*/ 63 h 134"/>
                  <a:gd name="T78" fmla="*/ 31 w 112"/>
                  <a:gd name="T79" fmla="*/ 63 h 134"/>
                  <a:gd name="T80" fmla="*/ 33 w 112"/>
                  <a:gd name="T81" fmla="*/ 62 h 134"/>
                  <a:gd name="T82" fmla="*/ 37 w 112"/>
                  <a:gd name="T83" fmla="*/ 61 h 134"/>
                  <a:gd name="T84" fmla="*/ 44 w 112"/>
                  <a:gd name="T85" fmla="*/ 59 h 134"/>
                  <a:gd name="T86" fmla="*/ 39 w 112"/>
                  <a:gd name="T87" fmla="*/ 69 h 134"/>
                  <a:gd name="T88" fmla="*/ 21 w 112"/>
                  <a:gd name="T89" fmla="*/ 75 h 134"/>
                  <a:gd name="T90" fmla="*/ 13 w 112"/>
                  <a:gd name="T91" fmla="*/ 89 h 134"/>
                  <a:gd name="T92" fmla="*/ 23 w 112"/>
                  <a:gd name="T93" fmla="*/ 118 h 134"/>
                  <a:gd name="T94" fmla="*/ 44 w 112"/>
                  <a:gd name="T95" fmla="*/ 119 h 134"/>
                  <a:gd name="T96" fmla="*/ 61 w 112"/>
                  <a:gd name="T97" fmla="*/ 114 h 134"/>
                  <a:gd name="T98" fmla="*/ 83 w 112"/>
                  <a:gd name="T99" fmla="*/ 129 h 134"/>
                  <a:gd name="T100" fmla="*/ 98 w 112"/>
                  <a:gd name="T101" fmla="*/ 130 h 134"/>
                  <a:gd name="T102" fmla="*/ 97 w 112"/>
                  <a:gd name="T103" fmla="*/ 101 h 134"/>
                  <a:gd name="T104" fmla="*/ 83 w 112"/>
                  <a:gd name="T105" fmla="*/ 67 h 134"/>
                  <a:gd name="T106" fmla="*/ 57 w 112"/>
                  <a:gd name="T107" fmla="*/ 68 h 134"/>
                  <a:gd name="T108" fmla="*/ 72 w 112"/>
                  <a:gd name="T109" fmla="*/ 70 h 134"/>
                  <a:gd name="T110" fmla="*/ 68 w 112"/>
                  <a:gd name="T111" fmla="*/ 52 h 134"/>
                  <a:gd name="T112" fmla="*/ 65 w 112"/>
                  <a:gd name="T113" fmla="*/ 50 h 134"/>
                  <a:gd name="T114" fmla="*/ 79 w 112"/>
                  <a:gd name="T115" fmla="*/ 41 h 134"/>
                  <a:gd name="T116" fmla="*/ 92 w 112"/>
                  <a:gd name="T117" fmla="*/ 38 h 134"/>
                  <a:gd name="T118" fmla="*/ 89 w 112"/>
                  <a:gd name="T119" fmla="*/ 27 h 134"/>
                  <a:gd name="T120" fmla="*/ 103 w 112"/>
                  <a:gd name="T121" fmla="*/ 33 h 134"/>
                  <a:gd name="T122" fmla="*/ 106 w 112"/>
                  <a:gd name="T123" fmla="*/ 34 h 134"/>
                  <a:gd name="T124" fmla="*/ 103 w 112"/>
                  <a:gd name="T125" fmla="*/ 2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2" h="134">
                    <a:moveTo>
                      <a:pt x="104" y="30"/>
                    </a:moveTo>
                    <a:cubicBezTo>
                      <a:pt x="104" y="30"/>
                      <a:pt x="104" y="30"/>
                      <a:pt x="104" y="30"/>
                    </a:cubicBezTo>
                    <a:cubicBezTo>
                      <a:pt x="104" y="30"/>
                      <a:pt x="104" y="30"/>
                      <a:pt x="104" y="30"/>
                    </a:cubicBezTo>
                    <a:cubicBezTo>
                      <a:pt x="104" y="29"/>
                      <a:pt x="104" y="29"/>
                      <a:pt x="104" y="29"/>
                    </a:cubicBezTo>
                    <a:cubicBezTo>
                      <a:pt x="104" y="29"/>
                      <a:pt x="104" y="29"/>
                      <a:pt x="104" y="29"/>
                    </a:cubicBezTo>
                    <a:cubicBezTo>
                      <a:pt x="104" y="29"/>
                      <a:pt x="104" y="29"/>
                      <a:pt x="104" y="29"/>
                    </a:cubicBezTo>
                    <a:cubicBezTo>
                      <a:pt x="104" y="29"/>
                      <a:pt x="104" y="29"/>
                      <a:pt x="104" y="29"/>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8"/>
                      <a:pt x="103" y="28"/>
                      <a:pt x="103" y="28"/>
                    </a:cubicBezTo>
                    <a:cubicBezTo>
                      <a:pt x="103" y="27"/>
                      <a:pt x="103" y="27"/>
                      <a:pt x="103" y="27"/>
                    </a:cubicBezTo>
                    <a:cubicBezTo>
                      <a:pt x="103" y="27"/>
                      <a:pt x="103" y="27"/>
                      <a:pt x="103" y="27"/>
                    </a:cubicBezTo>
                    <a:cubicBezTo>
                      <a:pt x="102" y="27"/>
                      <a:pt x="102" y="27"/>
                      <a:pt x="102" y="27"/>
                    </a:cubicBezTo>
                    <a:cubicBezTo>
                      <a:pt x="102" y="27"/>
                      <a:pt x="102" y="27"/>
                      <a:pt x="102" y="27"/>
                    </a:cubicBezTo>
                    <a:cubicBezTo>
                      <a:pt x="102" y="27"/>
                      <a:pt x="102" y="27"/>
                      <a:pt x="102" y="27"/>
                    </a:cubicBezTo>
                    <a:cubicBezTo>
                      <a:pt x="102" y="26"/>
                      <a:pt x="102" y="26"/>
                      <a:pt x="102" y="26"/>
                    </a:cubicBezTo>
                    <a:cubicBezTo>
                      <a:pt x="102" y="26"/>
                      <a:pt x="102" y="26"/>
                      <a:pt x="102" y="26"/>
                    </a:cubicBezTo>
                    <a:cubicBezTo>
                      <a:pt x="101" y="26"/>
                      <a:pt x="101" y="26"/>
                      <a:pt x="101" y="26"/>
                    </a:cubicBezTo>
                    <a:cubicBezTo>
                      <a:pt x="101" y="25"/>
                      <a:pt x="101" y="25"/>
                      <a:pt x="101" y="25"/>
                    </a:cubicBezTo>
                    <a:cubicBezTo>
                      <a:pt x="101" y="25"/>
                      <a:pt x="101" y="25"/>
                      <a:pt x="101" y="25"/>
                    </a:cubicBezTo>
                    <a:cubicBezTo>
                      <a:pt x="100" y="25"/>
                      <a:pt x="100" y="24"/>
                      <a:pt x="100" y="24"/>
                    </a:cubicBezTo>
                    <a:cubicBezTo>
                      <a:pt x="100" y="24"/>
                      <a:pt x="100" y="24"/>
                      <a:pt x="99" y="24"/>
                    </a:cubicBezTo>
                    <a:cubicBezTo>
                      <a:pt x="99" y="24"/>
                      <a:pt x="99" y="24"/>
                      <a:pt x="99" y="23"/>
                    </a:cubicBezTo>
                    <a:cubicBezTo>
                      <a:pt x="98" y="23"/>
                      <a:pt x="98" y="23"/>
                      <a:pt x="98" y="23"/>
                    </a:cubicBezTo>
                    <a:cubicBezTo>
                      <a:pt x="98" y="23"/>
                      <a:pt x="98" y="23"/>
                      <a:pt x="98" y="23"/>
                    </a:cubicBezTo>
                    <a:cubicBezTo>
                      <a:pt x="97" y="22"/>
                      <a:pt x="97" y="22"/>
                      <a:pt x="97" y="22"/>
                    </a:cubicBezTo>
                    <a:cubicBezTo>
                      <a:pt x="97" y="22"/>
                      <a:pt x="97" y="22"/>
                      <a:pt x="97" y="22"/>
                    </a:cubicBezTo>
                    <a:cubicBezTo>
                      <a:pt x="97" y="22"/>
                      <a:pt x="97" y="22"/>
                      <a:pt x="96" y="22"/>
                    </a:cubicBezTo>
                    <a:cubicBezTo>
                      <a:pt x="96" y="22"/>
                      <a:pt x="95" y="22"/>
                      <a:pt x="95" y="22"/>
                    </a:cubicBezTo>
                    <a:cubicBezTo>
                      <a:pt x="94" y="21"/>
                      <a:pt x="94" y="21"/>
                      <a:pt x="94" y="21"/>
                    </a:cubicBezTo>
                    <a:cubicBezTo>
                      <a:pt x="94" y="21"/>
                      <a:pt x="94" y="21"/>
                      <a:pt x="94" y="21"/>
                    </a:cubicBezTo>
                    <a:cubicBezTo>
                      <a:pt x="93" y="21"/>
                      <a:pt x="93" y="21"/>
                      <a:pt x="93" y="21"/>
                    </a:cubicBezTo>
                    <a:cubicBezTo>
                      <a:pt x="93" y="21"/>
                      <a:pt x="93" y="21"/>
                      <a:pt x="92" y="21"/>
                    </a:cubicBezTo>
                    <a:cubicBezTo>
                      <a:pt x="92" y="21"/>
                      <a:pt x="92" y="21"/>
                      <a:pt x="92" y="21"/>
                    </a:cubicBezTo>
                    <a:cubicBezTo>
                      <a:pt x="92" y="20"/>
                      <a:pt x="92" y="20"/>
                      <a:pt x="92" y="20"/>
                    </a:cubicBezTo>
                    <a:cubicBezTo>
                      <a:pt x="91" y="20"/>
                      <a:pt x="91" y="20"/>
                      <a:pt x="91" y="20"/>
                    </a:cubicBezTo>
                    <a:cubicBezTo>
                      <a:pt x="91" y="20"/>
                      <a:pt x="91" y="20"/>
                      <a:pt x="91" y="20"/>
                    </a:cubicBezTo>
                    <a:cubicBezTo>
                      <a:pt x="91" y="20"/>
                      <a:pt x="91" y="20"/>
                      <a:pt x="91" y="20"/>
                    </a:cubicBezTo>
                    <a:cubicBezTo>
                      <a:pt x="91" y="20"/>
                      <a:pt x="91" y="20"/>
                      <a:pt x="91" y="20"/>
                    </a:cubicBezTo>
                    <a:cubicBezTo>
                      <a:pt x="91" y="19"/>
                      <a:pt x="90" y="19"/>
                      <a:pt x="90" y="19"/>
                    </a:cubicBezTo>
                    <a:cubicBezTo>
                      <a:pt x="90" y="19"/>
                      <a:pt x="90" y="19"/>
                      <a:pt x="90" y="19"/>
                    </a:cubicBezTo>
                    <a:cubicBezTo>
                      <a:pt x="90" y="19"/>
                      <a:pt x="90" y="19"/>
                      <a:pt x="90" y="19"/>
                    </a:cubicBezTo>
                    <a:cubicBezTo>
                      <a:pt x="90" y="19"/>
                      <a:pt x="90" y="19"/>
                      <a:pt x="90" y="19"/>
                    </a:cubicBezTo>
                    <a:cubicBezTo>
                      <a:pt x="90" y="18"/>
                      <a:pt x="90" y="18"/>
                      <a:pt x="90" y="18"/>
                    </a:cubicBezTo>
                    <a:cubicBezTo>
                      <a:pt x="90" y="18"/>
                      <a:pt x="90" y="18"/>
                      <a:pt x="90" y="18"/>
                    </a:cubicBezTo>
                    <a:cubicBezTo>
                      <a:pt x="90" y="18"/>
                      <a:pt x="90" y="18"/>
                      <a:pt x="90" y="18"/>
                    </a:cubicBezTo>
                    <a:cubicBezTo>
                      <a:pt x="90" y="18"/>
                      <a:pt x="90" y="18"/>
                      <a:pt x="90" y="18"/>
                    </a:cubicBezTo>
                    <a:cubicBezTo>
                      <a:pt x="89" y="18"/>
                      <a:pt x="89" y="18"/>
                      <a:pt x="89" y="18"/>
                    </a:cubicBezTo>
                    <a:cubicBezTo>
                      <a:pt x="89" y="18"/>
                      <a:pt x="89" y="18"/>
                      <a:pt x="89" y="18"/>
                    </a:cubicBezTo>
                    <a:cubicBezTo>
                      <a:pt x="89" y="18"/>
                      <a:pt x="90" y="17"/>
                      <a:pt x="90" y="17"/>
                    </a:cubicBezTo>
                    <a:cubicBezTo>
                      <a:pt x="89" y="17"/>
                      <a:pt x="89" y="17"/>
                      <a:pt x="89" y="17"/>
                    </a:cubicBezTo>
                    <a:cubicBezTo>
                      <a:pt x="89" y="17"/>
                      <a:pt x="89" y="17"/>
                      <a:pt x="89" y="17"/>
                    </a:cubicBezTo>
                    <a:cubicBezTo>
                      <a:pt x="89" y="17"/>
                      <a:pt x="89" y="17"/>
                      <a:pt x="89" y="17"/>
                    </a:cubicBezTo>
                    <a:cubicBezTo>
                      <a:pt x="90" y="17"/>
                      <a:pt x="90" y="17"/>
                      <a:pt x="90" y="17"/>
                    </a:cubicBezTo>
                    <a:cubicBezTo>
                      <a:pt x="90" y="17"/>
                      <a:pt x="90" y="17"/>
                      <a:pt x="90" y="17"/>
                    </a:cubicBezTo>
                    <a:cubicBezTo>
                      <a:pt x="90" y="17"/>
                      <a:pt x="90" y="17"/>
                      <a:pt x="90" y="17"/>
                    </a:cubicBezTo>
                    <a:cubicBezTo>
                      <a:pt x="90" y="18"/>
                      <a:pt x="90" y="18"/>
                      <a:pt x="90" y="18"/>
                    </a:cubicBezTo>
                    <a:cubicBezTo>
                      <a:pt x="91" y="18"/>
                      <a:pt x="91" y="18"/>
                      <a:pt x="91" y="18"/>
                    </a:cubicBezTo>
                    <a:cubicBezTo>
                      <a:pt x="91" y="18"/>
                      <a:pt x="91" y="18"/>
                      <a:pt x="91" y="18"/>
                    </a:cubicBezTo>
                    <a:cubicBezTo>
                      <a:pt x="91" y="18"/>
                      <a:pt x="91" y="18"/>
                      <a:pt x="91" y="18"/>
                    </a:cubicBezTo>
                    <a:cubicBezTo>
                      <a:pt x="91" y="18"/>
                      <a:pt x="91" y="18"/>
                      <a:pt x="91" y="18"/>
                    </a:cubicBezTo>
                    <a:cubicBezTo>
                      <a:pt x="91" y="18"/>
                      <a:pt x="91" y="18"/>
                      <a:pt x="90" y="17"/>
                    </a:cubicBezTo>
                    <a:cubicBezTo>
                      <a:pt x="90" y="17"/>
                      <a:pt x="90" y="17"/>
                      <a:pt x="90" y="17"/>
                    </a:cubicBezTo>
                    <a:cubicBezTo>
                      <a:pt x="90" y="17"/>
                      <a:pt x="90" y="17"/>
                      <a:pt x="90" y="17"/>
                    </a:cubicBezTo>
                    <a:cubicBezTo>
                      <a:pt x="90" y="17"/>
                      <a:pt x="90" y="17"/>
                      <a:pt x="90" y="17"/>
                    </a:cubicBezTo>
                    <a:cubicBezTo>
                      <a:pt x="90" y="17"/>
                      <a:pt x="90" y="17"/>
                      <a:pt x="90" y="17"/>
                    </a:cubicBezTo>
                    <a:cubicBezTo>
                      <a:pt x="90" y="17"/>
                      <a:pt x="90" y="17"/>
                      <a:pt x="90" y="17"/>
                    </a:cubicBezTo>
                    <a:cubicBezTo>
                      <a:pt x="90" y="16"/>
                      <a:pt x="90" y="16"/>
                      <a:pt x="90" y="16"/>
                    </a:cubicBezTo>
                    <a:cubicBezTo>
                      <a:pt x="90" y="16"/>
                      <a:pt x="90" y="16"/>
                      <a:pt x="90" y="16"/>
                    </a:cubicBezTo>
                    <a:cubicBezTo>
                      <a:pt x="89" y="16"/>
                      <a:pt x="89" y="16"/>
                      <a:pt x="89" y="16"/>
                    </a:cubicBezTo>
                    <a:cubicBezTo>
                      <a:pt x="89" y="16"/>
                      <a:pt x="89" y="16"/>
                      <a:pt x="89" y="16"/>
                    </a:cubicBezTo>
                    <a:cubicBezTo>
                      <a:pt x="89" y="16"/>
                      <a:pt x="89" y="16"/>
                      <a:pt x="89" y="16"/>
                    </a:cubicBezTo>
                    <a:cubicBezTo>
                      <a:pt x="89" y="16"/>
                      <a:pt x="89" y="16"/>
                      <a:pt x="89" y="16"/>
                    </a:cubicBezTo>
                    <a:cubicBezTo>
                      <a:pt x="89" y="16"/>
                      <a:pt x="89" y="16"/>
                      <a:pt x="89" y="16"/>
                    </a:cubicBezTo>
                    <a:cubicBezTo>
                      <a:pt x="89" y="16"/>
                      <a:pt x="89" y="16"/>
                      <a:pt x="89" y="16"/>
                    </a:cubicBezTo>
                    <a:cubicBezTo>
                      <a:pt x="90" y="16"/>
                      <a:pt x="90" y="16"/>
                      <a:pt x="90" y="16"/>
                    </a:cubicBezTo>
                    <a:cubicBezTo>
                      <a:pt x="89" y="16"/>
                      <a:pt x="89" y="16"/>
                      <a:pt x="89" y="16"/>
                    </a:cubicBezTo>
                    <a:cubicBezTo>
                      <a:pt x="89" y="16"/>
                      <a:pt x="89" y="16"/>
                      <a:pt x="89" y="16"/>
                    </a:cubicBezTo>
                    <a:cubicBezTo>
                      <a:pt x="89" y="16"/>
                      <a:pt x="89" y="15"/>
                      <a:pt x="89" y="15"/>
                    </a:cubicBezTo>
                    <a:cubicBezTo>
                      <a:pt x="89" y="15"/>
                      <a:pt x="89" y="15"/>
                      <a:pt x="89" y="15"/>
                    </a:cubicBezTo>
                    <a:cubicBezTo>
                      <a:pt x="89" y="15"/>
                      <a:pt x="89" y="15"/>
                      <a:pt x="89" y="15"/>
                    </a:cubicBezTo>
                    <a:cubicBezTo>
                      <a:pt x="89" y="15"/>
                      <a:pt x="89" y="15"/>
                      <a:pt x="89" y="15"/>
                    </a:cubicBezTo>
                    <a:cubicBezTo>
                      <a:pt x="89" y="16"/>
                      <a:pt x="89" y="16"/>
                      <a:pt x="89" y="16"/>
                    </a:cubicBezTo>
                    <a:cubicBezTo>
                      <a:pt x="89" y="15"/>
                      <a:pt x="89" y="15"/>
                      <a:pt x="89" y="15"/>
                    </a:cubicBezTo>
                    <a:cubicBezTo>
                      <a:pt x="89" y="15"/>
                      <a:pt x="89" y="15"/>
                      <a:pt x="89" y="15"/>
                    </a:cubicBezTo>
                    <a:cubicBezTo>
                      <a:pt x="89" y="15"/>
                      <a:pt x="89" y="15"/>
                      <a:pt x="89" y="15"/>
                    </a:cubicBezTo>
                    <a:cubicBezTo>
                      <a:pt x="89" y="15"/>
                      <a:pt x="89" y="15"/>
                      <a:pt x="89" y="15"/>
                    </a:cubicBezTo>
                    <a:cubicBezTo>
                      <a:pt x="88" y="15"/>
                      <a:pt x="88" y="15"/>
                      <a:pt x="88" y="15"/>
                    </a:cubicBezTo>
                    <a:cubicBezTo>
                      <a:pt x="88" y="15"/>
                      <a:pt x="88" y="15"/>
                      <a:pt x="88" y="15"/>
                    </a:cubicBezTo>
                    <a:cubicBezTo>
                      <a:pt x="88" y="14"/>
                      <a:pt x="88" y="14"/>
                      <a:pt x="88" y="14"/>
                    </a:cubicBezTo>
                    <a:cubicBezTo>
                      <a:pt x="88" y="14"/>
                      <a:pt x="88" y="14"/>
                      <a:pt x="88" y="14"/>
                    </a:cubicBezTo>
                    <a:cubicBezTo>
                      <a:pt x="88" y="14"/>
                      <a:pt x="88" y="14"/>
                      <a:pt x="88" y="14"/>
                    </a:cubicBezTo>
                    <a:cubicBezTo>
                      <a:pt x="88" y="14"/>
                      <a:pt x="88" y="14"/>
                      <a:pt x="88" y="14"/>
                    </a:cubicBezTo>
                    <a:cubicBezTo>
                      <a:pt x="88" y="14"/>
                      <a:pt x="88" y="14"/>
                      <a:pt x="88" y="14"/>
                    </a:cubicBezTo>
                    <a:cubicBezTo>
                      <a:pt x="88" y="14"/>
                      <a:pt x="88" y="14"/>
                      <a:pt x="88" y="14"/>
                    </a:cubicBezTo>
                    <a:cubicBezTo>
                      <a:pt x="88" y="14"/>
                      <a:pt x="88" y="14"/>
                      <a:pt x="88" y="14"/>
                    </a:cubicBezTo>
                    <a:cubicBezTo>
                      <a:pt x="88" y="14"/>
                      <a:pt x="88" y="14"/>
                      <a:pt x="88" y="14"/>
                    </a:cubicBezTo>
                    <a:cubicBezTo>
                      <a:pt x="88" y="14"/>
                      <a:pt x="88" y="14"/>
                      <a:pt x="88" y="14"/>
                    </a:cubicBezTo>
                    <a:cubicBezTo>
                      <a:pt x="87" y="13"/>
                      <a:pt x="87" y="13"/>
                      <a:pt x="87" y="13"/>
                    </a:cubicBezTo>
                    <a:cubicBezTo>
                      <a:pt x="87" y="13"/>
                      <a:pt x="87" y="13"/>
                      <a:pt x="87" y="13"/>
                    </a:cubicBezTo>
                    <a:cubicBezTo>
                      <a:pt x="87" y="13"/>
                      <a:pt x="87" y="13"/>
                      <a:pt x="87" y="13"/>
                    </a:cubicBezTo>
                    <a:cubicBezTo>
                      <a:pt x="87" y="13"/>
                      <a:pt x="87" y="13"/>
                      <a:pt x="87" y="13"/>
                    </a:cubicBezTo>
                    <a:cubicBezTo>
                      <a:pt x="87" y="13"/>
                      <a:pt x="87" y="13"/>
                      <a:pt x="87" y="13"/>
                    </a:cubicBezTo>
                    <a:cubicBezTo>
                      <a:pt x="86" y="13"/>
                      <a:pt x="86" y="12"/>
                      <a:pt x="86" y="12"/>
                    </a:cubicBezTo>
                    <a:cubicBezTo>
                      <a:pt x="86" y="12"/>
                      <a:pt x="86" y="12"/>
                      <a:pt x="86" y="12"/>
                    </a:cubicBezTo>
                    <a:cubicBezTo>
                      <a:pt x="86" y="12"/>
                      <a:pt x="86" y="12"/>
                      <a:pt x="86" y="12"/>
                    </a:cubicBezTo>
                    <a:cubicBezTo>
                      <a:pt x="86" y="12"/>
                      <a:pt x="86" y="12"/>
                      <a:pt x="86" y="12"/>
                    </a:cubicBezTo>
                    <a:cubicBezTo>
                      <a:pt x="85" y="12"/>
                      <a:pt x="85" y="12"/>
                      <a:pt x="85" y="12"/>
                    </a:cubicBezTo>
                    <a:cubicBezTo>
                      <a:pt x="85" y="12"/>
                      <a:pt x="85" y="12"/>
                      <a:pt x="85" y="11"/>
                    </a:cubicBezTo>
                    <a:cubicBezTo>
                      <a:pt x="85" y="11"/>
                      <a:pt x="85" y="11"/>
                      <a:pt x="85" y="11"/>
                    </a:cubicBezTo>
                    <a:cubicBezTo>
                      <a:pt x="85" y="11"/>
                      <a:pt x="85" y="11"/>
                      <a:pt x="85" y="11"/>
                    </a:cubicBezTo>
                    <a:cubicBezTo>
                      <a:pt x="84" y="11"/>
                      <a:pt x="84" y="11"/>
                      <a:pt x="84" y="11"/>
                    </a:cubicBezTo>
                    <a:cubicBezTo>
                      <a:pt x="84" y="11"/>
                      <a:pt x="84" y="11"/>
                      <a:pt x="84" y="11"/>
                    </a:cubicBezTo>
                    <a:cubicBezTo>
                      <a:pt x="84" y="11"/>
                      <a:pt x="84" y="11"/>
                      <a:pt x="84" y="11"/>
                    </a:cubicBezTo>
                    <a:cubicBezTo>
                      <a:pt x="84" y="11"/>
                      <a:pt x="84" y="11"/>
                      <a:pt x="84" y="11"/>
                    </a:cubicBezTo>
                    <a:cubicBezTo>
                      <a:pt x="84" y="11"/>
                      <a:pt x="84" y="11"/>
                      <a:pt x="84" y="11"/>
                    </a:cubicBezTo>
                    <a:cubicBezTo>
                      <a:pt x="84" y="11"/>
                      <a:pt x="84" y="11"/>
                      <a:pt x="84" y="11"/>
                    </a:cubicBezTo>
                    <a:cubicBezTo>
                      <a:pt x="84" y="11"/>
                      <a:pt x="84" y="11"/>
                      <a:pt x="84" y="11"/>
                    </a:cubicBezTo>
                    <a:cubicBezTo>
                      <a:pt x="83" y="10"/>
                      <a:pt x="83" y="10"/>
                      <a:pt x="83" y="10"/>
                    </a:cubicBezTo>
                    <a:cubicBezTo>
                      <a:pt x="83" y="10"/>
                      <a:pt x="83" y="10"/>
                      <a:pt x="83" y="10"/>
                    </a:cubicBezTo>
                    <a:cubicBezTo>
                      <a:pt x="83" y="10"/>
                      <a:pt x="83" y="10"/>
                      <a:pt x="83" y="10"/>
                    </a:cubicBezTo>
                    <a:cubicBezTo>
                      <a:pt x="83" y="10"/>
                      <a:pt x="83" y="10"/>
                      <a:pt x="83" y="10"/>
                    </a:cubicBezTo>
                    <a:cubicBezTo>
                      <a:pt x="83" y="10"/>
                      <a:pt x="83" y="10"/>
                      <a:pt x="83" y="10"/>
                    </a:cubicBezTo>
                    <a:cubicBezTo>
                      <a:pt x="82" y="10"/>
                      <a:pt x="82" y="10"/>
                      <a:pt x="82" y="10"/>
                    </a:cubicBezTo>
                    <a:cubicBezTo>
                      <a:pt x="82" y="10"/>
                      <a:pt x="82" y="10"/>
                      <a:pt x="82" y="10"/>
                    </a:cubicBezTo>
                    <a:cubicBezTo>
                      <a:pt x="82" y="10"/>
                      <a:pt x="82" y="10"/>
                      <a:pt x="82" y="10"/>
                    </a:cubicBezTo>
                    <a:cubicBezTo>
                      <a:pt x="82" y="10"/>
                      <a:pt x="82" y="10"/>
                      <a:pt x="82" y="10"/>
                    </a:cubicBezTo>
                    <a:cubicBezTo>
                      <a:pt x="82" y="10"/>
                      <a:pt x="82" y="10"/>
                      <a:pt x="82" y="10"/>
                    </a:cubicBezTo>
                    <a:cubicBezTo>
                      <a:pt x="81" y="9"/>
                      <a:pt x="81" y="9"/>
                      <a:pt x="81" y="9"/>
                    </a:cubicBezTo>
                    <a:cubicBezTo>
                      <a:pt x="81" y="9"/>
                      <a:pt x="81" y="9"/>
                      <a:pt x="81" y="9"/>
                    </a:cubicBezTo>
                    <a:cubicBezTo>
                      <a:pt x="81" y="9"/>
                      <a:pt x="81" y="9"/>
                      <a:pt x="81" y="9"/>
                    </a:cubicBezTo>
                    <a:cubicBezTo>
                      <a:pt x="81" y="9"/>
                      <a:pt x="81" y="9"/>
                      <a:pt x="81" y="9"/>
                    </a:cubicBezTo>
                    <a:cubicBezTo>
                      <a:pt x="81" y="9"/>
                      <a:pt x="81" y="9"/>
                      <a:pt x="81" y="9"/>
                    </a:cubicBezTo>
                    <a:cubicBezTo>
                      <a:pt x="81" y="9"/>
                      <a:pt x="81" y="9"/>
                      <a:pt x="81" y="9"/>
                    </a:cubicBezTo>
                    <a:cubicBezTo>
                      <a:pt x="81" y="9"/>
                      <a:pt x="81" y="9"/>
                      <a:pt x="81" y="9"/>
                    </a:cubicBezTo>
                    <a:cubicBezTo>
                      <a:pt x="80" y="9"/>
                      <a:pt x="80" y="9"/>
                      <a:pt x="80" y="9"/>
                    </a:cubicBezTo>
                    <a:cubicBezTo>
                      <a:pt x="80" y="8"/>
                      <a:pt x="80" y="8"/>
                      <a:pt x="80" y="8"/>
                    </a:cubicBezTo>
                    <a:cubicBezTo>
                      <a:pt x="80" y="8"/>
                      <a:pt x="80" y="8"/>
                      <a:pt x="80" y="8"/>
                    </a:cubicBezTo>
                    <a:cubicBezTo>
                      <a:pt x="79" y="8"/>
                      <a:pt x="79" y="8"/>
                      <a:pt x="79" y="8"/>
                    </a:cubicBezTo>
                    <a:cubicBezTo>
                      <a:pt x="79" y="8"/>
                      <a:pt x="79" y="8"/>
                      <a:pt x="79" y="8"/>
                    </a:cubicBezTo>
                    <a:cubicBezTo>
                      <a:pt x="79" y="8"/>
                      <a:pt x="79" y="8"/>
                      <a:pt x="79" y="8"/>
                    </a:cubicBezTo>
                    <a:cubicBezTo>
                      <a:pt x="79" y="8"/>
                      <a:pt x="79" y="8"/>
                      <a:pt x="79" y="8"/>
                    </a:cubicBezTo>
                    <a:cubicBezTo>
                      <a:pt x="79" y="8"/>
                      <a:pt x="79" y="8"/>
                      <a:pt x="79" y="8"/>
                    </a:cubicBezTo>
                    <a:cubicBezTo>
                      <a:pt x="79" y="8"/>
                      <a:pt x="78" y="8"/>
                      <a:pt x="78" y="8"/>
                    </a:cubicBezTo>
                    <a:cubicBezTo>
                      <a:pt x="78" y="8"/>
                      <a:pt x="78" y="7"/>
                      <a:pt x="78" y="7"/>
                    </a:cubicBezTo>
                    <a:cubicBezTo>
                      <a:pt x="78" y="7"/>
                      <a:pt x="78" y="7"/>
                      <a:pt x="77" y="7"/>
                    </a:cubicBezTo>
                    <a:cubicBezTo>
                      <a:pt x="77" y="7"/>
                      <a:pt x="77" y="7"/>
                      <a:pt x="77" y="7"/>
                    </a:cubicBezTo>
                    <a:cubicBezTo>
                      <a:pt x="78" y="8"/>
                      <a:pt x="78" y="8"/>
                      <a:pt x="78" y="8"/>
                    </a:cubicBezTo>
                    <a:cubicBezTo>
                      <a:pt x="78" y="8"/>
                      <a:pt x="78" y="8"/>
                      <a:pt x="78" y="8"/>
                    </a:cubicBezTo>
                    <a:cubicBezTo>
                      <a:pt x="78" y="8"/>
                      <a:pt x="78" y="8"/>
                      <a:pt x="78" y="8"/>
                    </a:cubicBezTo>
                    <a:cubicBezTo>
                      <a:pt x="78" y="8"/>
                      <a:pt x="78" y="8"/>
                      <a:pt x="78" y="8"/>
                    </a:cubicBezTo>
                    <a:cubicBezTo>
                      <a:pt x="78" y="8"/>
                      <a:pt x="78" y="8"/>
                      <a:pt x="78" y="8"/>
                    </a:cubicBezTo>
                    <a:cubicBezTo>
                      <a:pt x="78" y="8"/>
                      <a:pt x="78" y="8"/>
                      <a:pt x="78" y="8"/>
                    </a:cubicBezTo>
                    <a:cubicBezTo>
                      <a:pt x="78" y="8"/>
                      <a:pt x="78" y="8"/>
                      <a:pt x="78" y="8"/>
                    </a:cubicBezTo>
                    <a:cubicBezTo>
                      <a:pt x="77" y="8"/>
                      <a:pt x="77" y="8"/>
                      <a:pt x="77" y="8"/>
                    </a:cubicBezTo>
                    <a:cubicBezTo>
                      <a:pt x="77" y="8"/>
                      <a:pt x="77" y="8"/>
                      <a:pt x="77" y="8"/>
                    </a:cubicBezTo>
                    <a:cubicBezTo>
                      <a:pt x="78" y="8"/>
                      <a:pt x="78" y="8"/>
                      <a:pt x="78" y="8"/>
                    </a:cubicBezTo>
                    <a:cubicBezTo>
                      <a:pt x="78" y="8"/>
                      <a:pt x="78" y="8"/>
                      <a:pt x="78" y="8"/>
                    </a:cubicBezTo>
                    <a:cubicBezTo>
                      <a:pt x="78" y="8"/>
                      <a:pt x="78" y="8"/>
                      <a:pt x="78" y="8"/>
                    </a:cubicBezTo>
                    <a:cubicBezTo>
                      <a:pt x="77" y="8"/>
                      <a:pt x="77" y="8"/>
                      <a:pt x="77" y="8"/>
                    </a:cubicBezTo>
                    <a:cubicBezTo>
                      <a:pt x="77" y="8"/>
                      <a:pt x="77" y="8"/>
                      <a:pt x="77" y="8"/>
                    </a:cubicBezTo>
                    <a:cubicBezTo>
                      <a:pt x="77" y="8"/>
                      <a:pt x="77" y="8"/>
                      <a:pt x="77" y="8"/>
                    </a:cubicBezTo>
                    <a:cubicBezTo>
                      <a:pt x="77" y="7"/>
                      <a:pt x="77" y="7"/>
                      <a:pt x="77" y="7"/>
                    </a:cubicBezTo>
                    <a:cubicBezTo>
                      <a:pt x="77" y="7"/>
                      <a:pt x="77" y="7"/>
                      <a:pt x="77" y="7"/>
                    </a:cubicBezTo>
                    <a:cubicBezTo>
                      <a:pt x="77" y="7"/>
                      <a:pt x="77" y="7"/>
                      <a:pt x="77" y="7"/>
                    </a:cubicBezTo>
                    <a:cubicBezTo>
                      <a:pt x="77" y="7"/>
                      <a:pt x="76" y="7"/>
                      <a:pt x="76" y="7"/>
                    </a:cubicBezTo>
                    <a:cubicBezTo>
                      <a:pt x="76" y="7"/>
                      <a:pt x="76" y="7"/>
                      <a:pt x="76" y="7"/>
                    </a:cubicBezTo>
                    <a:cubicBezTo>
                      <a:pt x="76" y="7"/>
                      <a:pt x="76" y="7"/>
                      <a:pt x="76" y="7"/>
                    </a:cubicBezTo>
                    <a:cubicBezTo>
                      <a:pt x="76" y="7"/>
                      <a:pt x="76" y="7"/>
                      <a:pt x="76" y="7"/>
                    </a:cubicBezTo>
                    <a:cubicBezTo>
                      <a:pt x="76" y="7"/>
                      <a:pt x="76" y="7"/>
                      <a:pt x="75" y="7"/>
                    </a:cubicBezTo>
                    <a:cubicBezTo>
                      <a:pt x="75" y="7"/>
                      <a:pt x="75" y="7"/>
                      <a:pt x="75" y="7"/>
                    </a:cubicBezTo>
                    <a:cubicBezTo>
                      <a:pt x="75" y="7"/>
                      <a:pt x="75" y="7"/>
                      <a:pt x="75" y="7"/>
                    </a:cubicBezTo>
                    <a:cubicBezTo>
                      <a:pt x="75" y="7"/>
                      <a:pt x="75" y="7"/>
                      <a:pt x="75" y="7"/>
                    </a:cubicBezTo>
                    <a:cubicBezTo>
                      <a:pt x="75" y="7"/>
                      <a:pt x="75" y="7"/>
                      <a:pt x="75" y="7"/>
                    </a:cubicBezTo>
                    <a:cubicBezTo>
                      <a:pt x="74" y="7"/>
                      <a:pt x="74" y="7"/>
                      <a:pt x="74" y="7"/>
                    </a:cubicBezTo>
                    <a:cubicBezTo>
                      <a:pt x="74" y="7"/>
                      <a:pt x="74" y="7"/>
                      <a:pt x="74" y="7"/>
                    </a:cubicBezTo>
                    <a:cubicBezTo>
                      <a:pt x="73" y="7"/>
                      <a:pt x="73" y="7"/>
                      <a:pt x="73" y="7"/>
                    </a:cubicBezTo>
                    <a:cubicBezTo>
                      <a:pt x="73" y="7"/>
                      <a:pt x="73" y="7"/>
                      <a:pt x="73" y="7"/>
                    </a:cubicBezTo>
                    <a:cubicBezTo>
                      <a:pt x="73" y="7"/>
                      <a:pt x="73" y="7"/>
                      <a:pt x="73" y="7"/>
                    </a:cubicBezTo>
                    <a:cubicBezTo>
                      <a:pt x="73" y="7"/>
                      <a:pt x="73" y="7"/>
                      <a:pt x="73" y="7"/>
                    </a:cubicBezTo>
                    <a:cubicBezTo>
                      <a:pt x="72" y="6"/>
                      <a:pt x="72" y="6"/>
                      <a:pt x="72" y="7"/>
                    </a:cubicBezTo>
                    <a:cubicBezTo>
                      <a:pt x="72" y="7"/>
                      <a:pt x="72" y="7"/>
                      <a:pt x="72" y="7"/>
                    </a:cubicBezTo>
                    <a:cubicBezTo>
                      <a:pt x="72" y="7"/>
                      <a:pt x="72" y="7"/>
                      <a:pt x="72" y="7"/>
                    </a:cubicBezTo>
                    <a:cubicBezTo>
                      <a:pt x="71" y="7"/>
                      <a:pt x="71" y="7"/>
                      <a:pt x="71" y="7"/>
                    </a:cubicBezTo>
                    <a:cubicBezTo>
                      <a:pt x="71" y="6"/>
                      <a:pt x="70" y="6"/>
                      <a:pt x="70" y="6"/>
                    </a:cubicBezTo>
                    <a:cubicBezTo>
                      <a:pt x="70" y="6"/>
                      <a:pt x="70" y="6"/>
                      <a:pt x="70" y="6"/>
                    </a:cubicBezTo>
                    <a:cubicBezTo>
                      <a:pt x="70" y="6"/>
                      <a:pt x="70" y="6"/>
                      <a:pt x="70" y="6"/>
                    </a:cubicBezTo>
                    <a:cubicBezTo>
                      <a:pt x="69" y="6"/>
                      <a:pt x="69" y="6"/>
                      <a:pt x="69" y="6"/>
                    </a:cubicBezTo>
                    <a:cubicBezTo>
                      <a:pt x="69" y="5"/>
                      <a:pt x="69" y="5"/>
                      <a:pt x="69" y="5"/>
                    </a:cubicBezTo>
                    <a:cubicBezTo>
                      <a:pt x="69" y="5"/>
                      <a:pt x="69" y="5"/>
                      <a:pt x="69" y="5"/>
                    </a:cubicBezTo>
                    <a:cubicBezTo>
                      <a:pt x="69" y="5"/>
                      <a:pt x="69" y="5"/>
                      <a:pt x="69" y="5"/>
                    </a:cubicBezTo>
                    <a:cubicBezTo>
                      <a:pt x="69" y="5"/>
                      <a:pt x="69" y="5"/>
                      <a:pt x="69" y="5"/>
                    </a:cubicBezTo>
                    <a:cubicBezTo>
                      <a:pt x="69" y="5"/>
                      <a:pt x="69" y="5"/>
                      <a:pt x="69" y="5"/>
                    </a:cubicBezTo>
                    <a:cubicBezTo>
                      <a:pt x="69" y="5"/>
                      <a:pt x="69" y="5"/>
                      <a:pt x="69" y="5"/>
                    </a:cubicBezTo>
                    <a:cubicBezTo>
                      <a:pt x="69" y="5"/>
                      <a:pt x="69" y="5"/>
                      <a:pt x="69" y="5"/>
                    </a:cubicBezTo>
                    <a:cubicBezTo>
                      <a:pt x="69" y="5"/>
                      <a:pt x="69" y="5"/>
                      <a:pt x="69" y="5"/>
                    </a:cubicBezTo>
                    <a:cubicBezTo>
                      <a:pt x="68" y="5"/>
                      <a:pt x="68" y="5"/>
                      <a:pt x="68" y="5"/>
                    </a:cubicBezTo>
                    <a:cubicBezTo>
                      <a:pt x="68" y="5"/>
                      <a:pt x="68" y="5"/>
                      <a:pt x="68" y="5"/>
                    </a:cubicBezTo>
                    <a:cubicBezTo>
                      <a:pt x="68" y="5"/>
                      <a:pt x="68" y="5"/>
                      <a:pt x="68" y="5"/>
                    </a:cubicBezTo>
                    <a:cubicBezTo>
                      <a:pt x="68" y="5"/>
                      <a:pt x="68" y="5"/>
                      <a:pt x="68" y="5"/>
                    </a:cubicBezTo>
                    <a:cubicBezTo>
                      <a:pt x="68" y="5"/>
                      <a:pt x="68" y="5"/>
                      <a:pt x="68" y="5"/>
                    </a:cubicBezTo>
                    <a:cubicBezTo>
                      <a:pt x="68" y="5"/>
                      <a:pt x="68" y="5"/>
                      <a:pt x="68" y="5"/>
                    </a:cubicBezTo>
                    <a:cubicBezTo>
                      <a:pt x="68" y="5"/>
                      <a:pt x="68" y="5"/>
                      <a:pt x="68" y="5"/>
                    </a:cubicBezTo>
                    <a:cubicBezTo>
                      <a:pt x="68" y="5"/>
                      <a:pt x="68" y="5"/>
                      <a:pt x="68" y="5"/>
                    </a:cubicBezTo>
                    <a:cubicBezTo>
                      <a:pt x="68" y="5"/>
                      <a:pt x="68" y="5"/>
                      <a:pt x="68" y="5"/>
                    </a:cubicBezTo>
                    <a:cubicBezTo>
                      <a:pt x="68" y="5"/>
                      <a:pt x="68" y="5"/>
                      <a:pt x="68" y="5"/>
                    </a:cubicBezTo>
                    <a:cubicBezTo>
                      <a:pt x="67" y="5"/>
                      <a:pt x="67" y="5"/>
                      <a:pt x="67" y="5"/>
                    </a:cubicBezTo>
                    <a:cubicBezTo>
                      <a:pt x="67" y="5"/>
                      <a:pt x="67" y="5"/>
                      <a:pt x="67" y="5"/>
                    </a:cubicBezTo>
                    <a:cubicBezTo>
                      <a:pt x="67" y="5"/>
                      <a:pt x="67" y="5"/>
                      <a:pt x="67" y="5"/>
                    </a:cubicBezTo>
                    <a:cubicBezTo>
                      <a:pt x="68" y="6"/>
                      <a:pt x="68" y="6"/>
                      <a:pt x="68" y="6"/>
                    </a:cubicBezTo>
                    <a:cubicBezTo>
                      <a:pt x="68" y="6"/>
                      <a:pt x="68" y="6"/>
                      <a:pt x="68" y="6"/>
                    </a:cubicBezTo>
                    <a:cubicBezTo>
                      <a:pt x="68" y="6"/>
                      <a:pt x="68" y="6"/>
                      <a:pt x="68" y="6"/>
                    </a:cubicBezTo>
                    <a:cubicBezTo>
                      <a:pt x="68" y="6"/>
                      <a:pt x="68" y="6"/>
                      <a:pt x="68" y="6"/>
                    </a:cubicBezTo>
                    <a:cubicBezTo>
                      <a:pt x="68" y="6"/>
                      <a:pt x="68" y="6"/>
                      <a:pt x="68" y="6"/>
                    </a:cubicBezTo>
                    <a:cubicBezTo>
                      <a:pt x="68" y="6"/>
                      <a:pt x="68" y="6"/>
                      <a:pt x="68" y="6"/>
                    </a:cubicBezTo>
                    <a:cubicBezTo>
                      <a:pt x="68" y="6"/>
                      <a:pt x="68" y="6"/>
                      <a:pt x="68" y="6"/>
                    </a:cubicBezTo>
                    <a:cubicBezTo>
                      <a:pt x="68" y="6"/>
                      <a:pt x="68" y="6"/>
                      <a:pt x="68" y="6"/>
                    </a:cubicBezTo>
                    <a:cubicBezTo>
                      <a:pt x="68" y="6"/>
                      <a:pt x="67" y="6"/>
                      <a:pt x="67" y="6"/>
                    </a:cubicBezTo>
                    <a:cubicBezTo>
                      <a:pt x="67" y="6"/>
                      <a:pt x="67" y="6"/>
                      <a:pt x="67" y="6"/>
                    </a:cubicBezTo>
                    <a:cubicBezTo>
                      <a:pt x="67" y="6"/>
                      <a:pt x="67" y="6"/>
                      <a:pt x="67" y="6"/>
                    </a:cubicBezTo>
                    <a:cubicBezTo>
                      <a:pt x="67" y="6"/>
                      <a:pt x="67" y="6"/>
                      <a:pt x="67" y="6"/>
                    </a:cubicBezTo>
                    <a:cubicBezTo>
                      <a:pt x="67" y="6"/>
                      <a:pt x="67" y="6"/>
                      <a:pt x="67" y="6"/>
                    </a:cubicBezTo>
                    <a:cubicBezTo>
                      <a:pt x="67" y="6"/>
                      <a:pt x="67" y="6"/>
                      <a:pt x="67" y="6"/>
                    </a:cubicBezTo>
                    <a:cubicBezTo>
                      <a:pt x="67" y="6"/>
                      <a:pt x="67" y="6"/>
                      <a:pt x="67" y="6"/>
                    </a:cubicBezTo>
                    <a:cubicBezTo>
                      <a:pt x="67" y="6"/>
                      <a:pt x="67" y="6"/>
                      <a:pt x="67" y="6"/>
                    </a:cubicBezTo>
                    <a:cubicBezTo>
                      <a:pt x="67" y="6"/>
                      <a:pt x="67" y="6"/>
                      <a:pt x="67" y="6"/>
                    </a:cubicBezTo>
                    <a:cubicBezTo>
                      <a:pt x="66" y="6"/>
                      <a:pt x="66" y="6"/>
                      <a:pt x="66" y="6"/>
                    </a:cubicBezTo>
                    <a:cubicBezTo>
                      <a:pt x="66" y="6"/>
                      <a:pt x="66" y="6"/>
                      <a:pt x="66" y="6"/>
                    </a:cubicBezTo>
                    <a:cubicBezTo>
                      <a:pt x="66" y="6"/>
                      <a:pt x="66" y="6"/>
                      <a:pt x="66" y="6"/>
                    </a:cubicBezTo>
                    <a:cubicBezTo>
                      <a:pt x="66" y="6"/>
                      <a:pt x="66" y="6"/>
                      <a:pt x="66" y="6"/>
                    </a:cubicBezTo>
                    <a:cubicBezTo>
                      <a:pt x="66" y="6"/>
                      <a:pt x="66" y="6"/>
                      <a:pt x="66" y="6"/>
                    </a:cubicBezTo>
                    <a:cubicBezTo>
                      <a:pt x="66" y="6"/>
                      <a:pt x="66" y="6"/>
                      <a:pt x="66" y="6"/>
                    </a:cubicBezTo>
                    <a:cubicBezTo>
                      <a:pt x="66" y="6"/>
                      <a:pt x="66" y="6"/>
                      <a:pt x="66" y="6"/>
                    </a:cubicBezTo>
                    <a:cubicBezTo>
                      <a:pt x="66" y="6"/>
                      <a:pt x="66" y="6"/>
                      <a:pt x="66" y="6"/>
                    </a:cubicBezTo>
                    <a:cubicBezTo>
                      <a:pt x="66" y="6"/>
                      <a:pt x="66" y="6"/>
                      <a:pt x="66" y="6"/>
                    </a:cubicBezTo>
                    <a:cubicBezTo>
                      <a:pt x="66" y="6"/>
                      <a:pt x="66" y="6"/>
                      <a:pt x="66" y="6"/>
                    </a:cubicBezTo>
                    <a:cubicBezTo>
                      <a:pt x="66" y="6"/>
                      <a:pt x="66" y="6"/>
                      <a:pt x="66" y="6"/>
                    </a:cubicBezTo>
                    <a:cubicBezTo>
                      <a:pt x="65" y="6"/>
                      <a:pt x="65" y="6"/>
                      <a:pt x="65" y="6"/>
                    </a:cubicBezTo>
                    <a:cubicBezTo>
                      <a:pt x="65" y="6"/>
                      <a:pt x="65" y="6"/>
                      <a:pt x="65" y="6"/>
                    </a:cubicBezTo>
                    <a:cubicBezTo>
                      <a:pt x="65" y="5"/>
                      <a:pt x="65" y="5"/>
                      <a:pt x="65" y="5"/>
                    </a:cubicBezTo>
                    <a:cubicBezTo>
                      <a:pt x="65" y="5"/>
                      <a:pt x="65" y="5"/>
                      <a:pt x="65" y="5"/>
                    </a:cubicBezTo>
                    <a:cubicBezTo>
                      <a:pt x="65" y="5"/>
                      <a:pt x="65" y="5"/>
                      <a:pt x="65" y="5"/>
                    </a:cubicBezTo>
                    <a:cubicBezTo>
                      <a:pt x="64" y="5"/>
                      <a:pt x="64" y="5"/>
                      <a:pt x="64" y="5"/>
                    </a:cubicBezTo>
                    <a:cubicBezTo>
                      <a:pt x="64" y="5"/>
                      <a:pt x="64" y="5"/>
                      <a:pt x="64" y="5"/>
                    </a:cubicBezTo>
                    <a:cubicBezTo>
                      <a:pt x="64" y="5"/>
                      <a:pt x="64" y="5"/>
                      <a:pt x="63" y="5"/>
                    </a:cubicBezTo>
                    <a:cubicBezTo>
                      <a:pt x="63" y="5"/>
                      <a:pt x="63" y="5"/>
                      <a:pt x="63" y="5"/>
                    </a:cubicBezTo>
                    <a:cubicBezTo>
                      <a:pt x="63" y="5"/>
                      <a:pt x="63" y="5"/>
                      <a:pt x="63" y="5"/>
                    </a:cubicBezTo>
                    <a:cubicBezTo>
                      <a:pt x="63" y="5"/>
                      <a:pt x="63" y="5"/>
                      <a:pt x="63" y="5"/>
                    </a:cubicBezTo>
                    <a:cubicBezTo>
                      <a:pt x="63" y="5"/>
                      <a:pt x="63" y="5"/>
                      <a:pt x="63" y="5"/>
                    </a:cubicBezTo>
                    <a:cubicBezTo>
                      <a:pt x="63" y="5"/>
                      <a:pt x="63" y="5"/>
                      <a:pt x="63" y="5"/>
                    </a:cubicBezTo>
                    <a:cubicBezTo>
                      <a:pt x="63" y="5"/>
                      <a:pt x="63" y="5"/>
                      <a:pt x="63" y="5"/>
                    </a:cubicBezTo>
                    <a:cubicBezTo>
                      <a:pt x="64" y="5"/>
                      <a:pt x="64" y="5"/>
                      <a:pt x="64" y="5"/>
                    </a:cubicBezTo>
                    <a:cubicBezTo>
                      <a:pt x="64" y="5"/>
                      <a:pt x="64" y="5"/>
                      <a:pt x="64" y="5"/>
                    </a:cubicBezTo>
                    <a:cubicBezTo>
                      <a:pt x="64" y="5"/>
                      <a:pt x="64" y="5"/>
                      <a:pt x="64" y="5"/>
                    </a:cubicBezTo>
                    <a:cubicBezTo>
                      <a:pt x="64" y="5"/>
                      <a:pt x="64" y="5"/>
                      <a:pt x="64" y="5"/>
                    </a:cubicBezTo>
                    <a:cubicBezTo>
                      <a:pt x="65" y="5"/>
                      <a:pt x="65" y="5"/>
                      <a:pt x="65" y="5"/>
                    </a:cubicBezTo>
                    <a:cubicBezTo>
                      <a:pt x="64" y="5"/>
                      <a:pt x="64" y="5"/>
                      <a:pt x="64" y="5"/>
                    </a:cubicBezTo>
                    <a:cubicBezTo>
                      <a:pt x="64" y="5"/>
                      <a:pt x="64" y="5"/>
                      <a:pt x="64" y="5"/>
                    </a:cubicBezTo>
                    <a:cubicBezTo>
                      <a:pt x="64" y="5"/>
                      <a:pt x="64" y="5"/>
                      <a:pt x="64" y="5"/>
                    </a:cubicBezTo>
                    <a:cubicBezTo>
                      <a:pt x="65" y="5"/>
                      <a:pt x="65" y="5"/>
                      <a:pt x="65" y="5"/>
                    </a:cubicBezTo>
                    <a:cubicBezTo>
                      <a:pt x="65" y="5"/>
                      <a:pt x="65" y="5"/>
                      <a:pt x="65" y="5"/>
                    </a:cubicBezTo>
                    <a:cubicBezTo>
                      <a:pt x="65" y="5"/>
                      <a:pt x="65" y="5"/>
                      <a:pt x="65" y="5"/>
                    </a:cubicBezTo>
                    <a:cubicBezTo>
                      <a:pt x="65" y="5"/>
                      <a:pt x="65" y="5"/>
                      <a:pt x="65" y="5"/>
                    </a:cubicBezTo>
                    <a:cubicBezTo>
                      <a:pt x="66" y="5"/>
                      <a:pt x="66" y="5"/>
                      <a:pt x="66" y="5"/>
                    </a:cubicBezTo>
                    <a:cubicBezTo>
                      <a:pt x="66" y="5"/>
                      <a:pt x="66" y="5"/>
                      <a:pt x="66" y="5"/>
                    </a:cubicBezTo>
                    <a:cubicBezTo>
                      <a:pt x="66" y="5"/>
                      <a:pt x="66" y="5"/>
                      <a:pt x="66" y="5"/>
                    </a:cubicBezTo>
                    <a:cubicBezTo>
                      <a:pt x="66" y="5"/>
                      <a:pt x="66" y="5"/>
                      <a:pt x="66" y="5"/>
                    </a:cubicBezTo>
                    <a:cubicBezTo>
                      <a:pt x="66" y="5"/>
                      <a:pt x="66" y="5"/>
                      <a:pt x="66" y="5"/>
                    </a:cubicBezTo>
                    <a:cubicBezTo>
                      <a:pt x="66" y="5"/>
                      <a:pt x="66" y="5"/>
                      <a:pt x="66" y="5"/>
                    </a:cubicBezTo>
                    <a:cubicBezTo>
                      <a:pt x="66" y="5"/>
                      <a:pt x="66" y="5"/>
                      <a:pt x="66" y="5"/>
                    </a:cubicBezTo>
                    <a:cubicBezTo>
                      <a:pt x="66" y="5"/>
                      <a:pt x="66" y="5"/>
                      <a:pt x="66" y="5"/>
                    </a:cubicBezTo>
                    <a:cubicBezTo>
                      <a:pt x="66" y="5"/>
                      <a:pt x="66" y="5"/>
                      <a:pt x="66" y="5"/>
                    </a:cubicBezTo>
                    <a:cubicBezTo>
                      <a:pt x="66" y="5"/>
                      <a:pt x="66" y="5"/>
                      <a:pt x="66" y="5"/>
                    </a:cubicBezTo>
                    <a:cubicBezTo>
                      <a:pt x="65" y="5"/>
                      <a:pt x="65" y="5"/>
                      <a:pt x="65" y="5"/>
                    </a:cubicBezTo>
                    <a:cubicBezTo>
                      <a:pt x="65" y="5"/>
                      <a:pt x="65" y="5"/>
                      <a:pt x="65" y="5"/>
                    </a:cubicBezTo>
                    <a:cubicBezTo>
                      <a:pt x="65" y="4"/>
                      <a:pt x="65" y="4"/>
                      <a:pt x="65" y="4"/>
                    </a:cubicBezTo>
                    <a:cubicBezTo>
                      <a:pt x="65" y="4"/>
                      <a:pt x="65" y="4"/>
                      <a:pt x="65" y="4"/>
                    </a:cubicBezTo>
                    <a:cubicBezTo>
                      <a:pt x="65" y="4"/>
                      <a:pt x="65" y="4"/>
                      <a:pt x="65" y="4"/>
                    </a:cubicBezTo>
                    <a:cubicBezTo>
                      <a:pt x="65" y="4"/>
                      <a:pt x="65" y="4"/>
                      <a:pt x="65" y="4"/>
                    </a:cubicBezTo>
                    <a:cubicBezTo>
                      <a:pt x="65" y="4"/>
                      <a:pt x="65" y="4"/>
                      <a:pt x="65" y="4"/>
                    </a:cubicBezTo>
                    <a:cubicBezTo>
                      <a:pt x="65" y="4"/>
                      <a:pt x="65" y="4"/>
                      <a:pt x="65" y="4"/>
                    </a:cubicBezTo>
                    <a:cubicBezTo>
                      <a:pt x="65" y="4"/>
                      <a:pt x="65" y="4"/>
                      <a:pt x="65" y="4"/>
                    </a:cubicBezTo>
                    <a:cubicBezTo>
                      <a:pt x="65" y="4"/>
                      <a:pt x="65" y="4"/>
                      <a:pt x="65" y="4"/>
                    </a:cubicBezTo>
                    <a:cubicBezTo>
                      <a:pt x="65" y="4"/>
                      <a:pt x="65" y="4"/>
                      <a:pt x="65" y="4"/>
                    </a:cubicBezTo>
                    <a:cubicBezTo>
                      <a:pt x="65" y="4"/>
                      <a:pt x="65" y="4"/>
                      <a:pt x="65" y="4"/>
                    </a:cubicBezTo>
                    <a:cubicBezTo>
                      <a:pt x="65" y="4"/>
                      <a:pt x="65" y="4"/>
                      <a:pt x="65" y="4"/>
                    </a:cubicBezTo>
                    <a:cubicBezTo>
                      <a:pt x="65" y="4"/>
                      <a:pt x="65" y="4"/>
                      <a:pt x="65" y="4"/>
                    </a:cubicBezTo>
                    <a:cubicBezTo>
                      <a:pt x="65" y="4"/>
                      <a:pt x="65" y="4"/>
                      <a:pt x="65" y="4"/>
                    </a:cubicBezTo>
                    <a:cubicBezTo>
                      <a:pt x="66" y="4"/>
                      <a:pt x="66" y="4"/>
                      <a:pt x="66" y="4"/>
                    </a:cubicBezTo>
                    <a:cubicBezTo>
                      <a:pt x="66" y="4"/>
                      <a:pt x="66" y="4"/>
                      <a:pt x="66" y="4"/>
                    </a:cubicBezTo>
                    <a:cubicBezTo>
                      <a:pt x="66" y="4"/>
                      <a:pt x="66" y="4"/>
                      <a:pt x="66"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8" y="4"/>
                      <a:pt x="68" y="4"/>
                      <a:pt x="68" y="4"/>
                    </a:cubicBezTo>
                    <a:cubicBezTo>
                      <a:pt x="68" y="4"/>
                      <a:pt x="68" y="4"/>
                      <a:pt x="68" y="4"/>
                    </a:cubicBezTo>
                    <a:cubicBezTo>
                      <a:pt x="68" y="4"/>
                      <a:pt x="68" y="4"/>
                      <a:pt x="68"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7" y="4"/>
                      <a:pt x="67" y="4"/>
                      <a:pt x="67" y="4"/>
                    </a:cubicBezTo>
                    <a:cubicBezTo>
                      <a:pt x="68" y="4"/>
                      <a:pt x="68" y="4"/>
                      <a:pt x="68" y="4"/>
                    </a:cubicBezTo>
                    <a:cubicBezTo>
                      <a:pt x="68" y="4"/>
                      <a:pt x="68" y="4"/>
                      <a:pt x="68" y="4"/>
                    </a:cubicBezTo>
                    <a:cubicBezTo>
                      <a:pt x="68" y="4"/>
                      <a:pt x="68" y="4"/>
                      <a:pt x="68" y="4"/>
                    </a:cubicBezTo>
                    <a:cubicBezTo>
                      <a:pt x="68" y="4"/>
                      <a:pt x="68" y="4"/>
                      <a:pt x="68" y="4"/>
                    </a:cubicBezTo>
                    <a:cubicBezTo>
                      <a:pt x="68" y="4"/>
                      <a:pt x="68" y="4"/>
                      <a:pt x="68" y="4"/>
                    </a:cubicBezTo>
                    <a:cubicBezTo>
                      <a:pt x="68" y="4"/>
                      <a:pt x="68" y="4"/>
                      <a:pt x="68" y="4"/>
                    </a:cubicBezTo>
                    <a:cubicBezTo>
                      <a:pt x="69" y="4"/>
                      <a:pt x="69" y="4"/>
                      <a:pt x="69" y="4"/>
                    </a:cubicBezTo>
                    <a:cubicBezTo>
                      <a:pt x="69" y="4"/>
                      <a:pt x="69" y="4"/>
                      <a:pt x="69" y="4"/>
                    </a:cubicBezTo>
                    <a:cubicBezTo>
                      <a:pt x="69" y="4"/>
                      <a:pt x="69" y="4"/>
                      <a:pt x="69" y="4"/>
                    </a:cubicBezTo>
                    <a:cubicBezTo>
                      <a:pt x="69" y="4"/>
                      <a:pt x="69" y="4"/>
                      <a:pt x="69" y="4"/>
                    </a:cubicBezTo>
                    <a:cubicBezTo>
                      <a:pt x="69" y="4"/>
                      <a:pt x="69" y="4"/>
                      <a:pt x="69" y="4"/>
                    </a:cubicBezTo>
                    <a:cubicBezTo>
                      <a:pt x="70" y="4"/>
                      <a:pt x="70" y="4"/>
                      <a:pt x="70" y="4"/>
                    </a:cubicBezTo>
                    <a:cubicBezTo>
                      <a:pt x="70" y="4"/>
                      <a:pt x="70" y="4"/>
                      <a:pt x="70" y="4"/>
                    </a:cubicBezTo>
                    <a:cubicBezTo>
                      <a:pt x="70" y="4"/>
                      <a:pt x="70" y="4"/>
                      <a:pt x="70" y="4"/>
                    </a:cubicBezTo>
                    <a:cubicBezTo>
                      <a:pt x="70" y="4"/>
                      <a:pt x="70" y="4"/>
                      <a:pt x="70" y="4"/>
                    </a:cubicBezTo>
                    <a:cubicBezTo>
                      <a:pt x="70" y="4"/>
                      <a:pt x="70" y="4"/>
                      <a:pt x="70" y="4"/>
                    </a:cubicBezTo>
                    <a:cubicBezTo>
                      <a:pt x="71" y="4"/>
                      <a:pt x="71" y="4"/>
                      <a:pt x="71" y="4"/>
                    </a:cubicBezTo>
                    <a:cubicBezTo>
                      <a:pt x="71" y="4"/>
                      <a:pt x="71" y="4"/>
                      <a:pt x="71" y="4"/>
                    </a:cubicBezTo>
                    <a:cubicBezTo>
                      <a:pt x="71" y="5"/>
                      <a:pt x="71" y="5"/>
                      <a:pt x="71" y="5"/>
                    </a:cubicBezTo>
                    <a:cubicBezTo>
                      <a:pt x="71" y="5"/>
                      <a:pt x="71" y="5"/>
                      <a:pt x="71" y="5"/>
                    </a:cubicBezTo>
                    <a:cubicBezTo>
                      <a:pt x="72" y="5"/>
                      <a:pt x="72" y="5"/>
                      <a:pt x="72" y="5"/>
                    </a:cubicBezTo>
                    <a:cubicBezTo>
                      <a:pt x="72" y="5"/>
                      <a:pt x="72" y="5"/>
                      <a:pt x="72" y="5"/>
                    </a:cubicBezTo>
                    <a:cubicBezTo>
                      <a:pt x="72" y="5"/>
                      <a:pt x="72" y="5"/>
                      <a:pt x="72" y="5"/>
                    </a:cubicBezTo>
                    <a:cubicBezTo>
                      <a:pt x="72" y="5"/>
                      <a:pt x="72" y="5"/>
                      <a:pt x="72" y="5"/>
                    </a:cubicBezTo>
                    <a:cubicBezTo>
                      <a:pt x="72" y="5"/>
                      <a:pt x="72" y="5"/>
                      <a:pt x="72" y="5"/>
                    </a:cubicBezTo>
                    <a:cubicBezTo>
                      <a:pt x="72" y="5"/>
                      <a:pt x="72" y="5"/>
                      <a:pt x="72" y="5"/>
                    </a:cubicBezTo>
                    <a:cubicBezTo>
                      <a:pt x="72" y="5"/>
                      <a:pt x="72" y="5"/>
                      <a:pt x="72" y="5"/>
                    </a:cubicBezTo>
                    <a:cubicBezTo>
                      <a:pt x="72" y="5"/>
                      <a:pt x="72" y="5"/>
                      <a:pt x="72" y="5"/>
                    </a:cubicBezTo>
                    <a:cubicBezTo>
                      <a:pt x="72" y="5"/>
                      <a:pt x="72" y="5"/>
                      <a:pt x="72" y="5"/>
                    </a:cubicBezTo>
                    <a:cubicBezTo>
                      <a:pt x="71" y="4"/>
                      <a:pt x="71" y="4"/>
                      <a:pt x="71" y="4"/>
                    </a:cubicBezTo>
                    <a:cubicBezTo>
                      <a:pt x="71" y="4"/>
                      <a:pt x="71" y="4"/>
                      <a:pt x="71" y="4"/>
                    </a:cubicBezTo>
                    <a:cubicBezTo>
                      <a:pt x="72" y="4"/>
                      <a:pt x="72" y="4"/>
                      <a:pt x="72" y="4"/>
                    </a:cubicBezTo>
                    <a:cubicBezTo>
                      <a:pt x="71" y="4"/>
                      <a:pt x="71" y="4"/>
                      <a:pt x="71" y="4"/>
                    </a:cubicBezTo>
                    <a:cubicBezTo>
                      <a:pt x="71" y="4"/>
                      <a:pt x="71" y="4"/>
                      <a:pt x="71" y="4"/>
                    </a:cubicBezTo>
                    <a:cubicBezTo>
                      <a:pt x="70" y="4"/>
                      <a:pt x="69" y="3"/>
                      <a:pt x="68" y="3"/>
                    </a:cubicBezTo>
                    <a:cubicBezTo>
                      <a:pt x="67" y="3"/>
                      <a:pt x="67" y="3"/>
                      <a:pt x="66" y="3"/>
                    </a:cubicBezTo>
                    <a:cubicBezTo>
                      <a:pt x="66" y="3"/>
                      <a:pt x="66" y="3"/>
                      <a:pt x="66" y="3"/>
                    </a:cubicBezTo>
                    <a:cubicBezTo>
                      <a:pt x="66" y="3"/>
                      <a:pt x="66" y="3"/>
                      <a:pt x="66" y="3"/>
                    </a:cubicBezTo>
                    <a:cubicBezTo>
                      <a:pt x="65" y="3"/>
                      <a:pt x="65" y="3"/>
                      <a:pt x="65" y="3"/>
                    </a:cubicBezTo>
                    <a:cubicBezTo>
                      <a:pt x="65" y="3"/>
                      <a:pt x="65" y="3"/>
                      <a:pt x="65" y="3"/>
                    </a:cubicBezTo>
                    <a:cubicBezTo>
                      <a:pt x="65" y="3"/>
                      <a:pt x="65" y="3"/>
                      <a:pt x="65" y="3"/>
                    </a:cubicBezTo>
                    <a:cubicBezTo>
                      <a:pt x="64" y="3"/>
                      <a:pt x="64" y="3"/>
                      <a:pt x="64" y="3"/>
                    </a:cubicBezTo>
                    <a:cubicBezTo>
                      <a:pt x="64" y="3"/>
                      <a:pt x="64" y="3"/>
                      <a:pt x="64" y="3"/>
                    </a:cubicBezTo>
                    <a:cubicBezTo>
                      <a:pt x="64" y="3"/>
                      <a:pt x="64" y="3"/>
                      <a:pt x="64" y="3"/>
                    </a:cubicBezTo>
                    <a:cubicBezTo>
                      <a:pt x="64" y="3"/>
                      <a:pt x="64" y="3"/>
                      <a:pt x="64" y="3"/>
                    </a:cubicBezTo>
                    <a:cubicBezTo>
                      <a:pt x="64" y="3"/>
                      <a:pt x="64" y="3"/>
                      <a:pt x="64" y="3"/>
                    </a:cubicBezTo>
                    <a:cubicBezTo>
                      <a:pt x="63" y="3"/>
                      <a:pt x="63" y="3"/>
                      <a:pt x="63" y="3"/>
                    </a:cubicBezTo>
                    <a:cubicBezTo>
                      <a:pt x="63" y="2"/>
                      <a:pt x="63" y="2"/>
                      <a:pt x="63" y="2"/>
                    </a:cubicBezTo>
                    <a:cubicBezTo>
                      <a:pt x="63" y="2"/>
                      <a:pt x="63" y="2"/>
                      <a:pt x="63" y="2"/>
                    </a:cubicBezTo>
                    <a:cubicBezTo>
                      <a:pt x="63" y="2"/>
                      <a:pt x="63" y="2"/>
                      <a:pt x="63" y="2"/>
                    </a:cubicBezTo>
                    <a:cubicBezTo>
                      <a:pt x="62" y="2"/>
                      <a:pt x="62" y="2"/>
                      <a:pt x="62" y="2"/>
                    </a:cubicBezTo>
                    <a:cubicBezTo>
                      <a:pt x="61" y="2"/>
                      <a:pt x="61" y="2"/>
                      <a:pt x="61" y="2"/>
                    </a:cubicBezTo>
                    <a:cubicBezTo>
                      <a:pt x="61" y="2"/>
                      <a:pt x="61" y="2"/>
                      <a:pt x="61" y="2"/>
                    </a:cubicBezTo>
                    <a:cubicBezTo>
                      <a:pt x="61" y="2"/>
                      <a:pt x="61" y="2"/>
                      <a:pt x="61" y="2"/>
                    </a:cubicBezTo>
                    <a:cubicBezTo>
                      <a:pt x="61" y="2"/>
                      <a:pt x="61" y="2"/>
                      <a:pt x="61" y="2"/>
                    </a:cubicBezTo>
                    <a:cubicBezTo>
                      <a:pt x="61" y="2"/>
                      <a:pt x="61" y="2"/>
                      <a:pt x="61" y="2"/>
                    </a:cubicBezTo>
                    <a:cubicBezTo>
                      <a:pt x="60" y="2"/>
                      <a:pt x="60" y="2"/>
                      <a:pt x="60" y="2"/>
                    </a:cubicBezTo>
                    <a:cubicBezTo>
                      <a:pt x="60" y="2"/>
                      <a:pt x="60" y="2"/>
                      <a:pt x="60" y="2"/>
                    </a:cubicBezTo>
                    <a:cubicBezTo>
                      <a:pt x="60" y="2"/>
                      <a:pt x="60" y="2"/>
                      <a:pt x="60" y="2"/>
                    </a:cubicBezTo>
                    <a:cubicBezTo>
                      <a:pt x="60" y="2"/>
                      <a:pt x="60" y="2"/>
                      <a:pt x="60" y="2"/>
                    </a:cubicBezTo>
                    <a:cubicBezTo>
                      <a:pt x="60" y="2"/>
                      <a:pt x="59" y="2"/>
                      <a:pt x="59" y="2"/>
                    </a:cubicBezTo>
                    <a:cubicBezTo>
                      <a:pt x="60" y="2"/>
                      <a:pt x="60" y="2"/>
                      <a:pt x="60" y="2"/>
                    </a:cubicBezTo>
                    <a:cubicBezTo>
                      <a:pt x="60" y="2"/>
                      <a:pt x="60" y="2"/>
                      <a:pt x="60" y="2"/>
                    </a:cubicBezTo>
                    <a:cubicBezTo>
                      <a:pt x="60" y="2"/>
                      <a:pt x="60" y="2"/>
                      <a:pt x="60" y="2"/>
                    </a:cubicBezTo>
                    <a:cubicBezTo>
                      <a:pt x="60" y="1"/>
                      <a:pt x="60" y="1"/>
                      <a:pt x="60" y="1"/>
                    </a:cubicBezTo>
                    <a:cubicBezTo>
                      <a:pt x="60" y="1"/>
                      <a:pt x="60" y="1"/>
                      <a:pt x="60" y="1"/>
                    </a:cubicBezTo>
                    <a:cubicBezTo>
                      <a:pt x="60" y="1"/>
                      <a:pt x="60" y="1"/>
                      <a:pt x="60" y="1"/>
                    </a:cubicBezTo>
                    <a:cubicBezTo>
                      <a:pt x="60" y="1"/>
                      <a:pt x="60" y="1"/>
                      <a:pt x="60" y="1"/>
                    </a:cubicBezTo>
                    <a:cubicBezTo>
                      <a:pt x="60" y="1"/>
                      <a:pt x="60" y="1"/>
                      <a:pt x="60" y="1"/>
                    </a:cubicBezTo>
                    <a:cubicBezTo>
                      <a:pt x="60" y="1"/>
                      <a:pt x="60" y="1"/>
                      <a:pt x="60" y="1"/>
                    </a:cubicBezTo>
                    <a:cubicBezTo>
                      <a:pt x="60" y="1"/>
                      <a:pt x="60" y="1"/>
                      <a:pt x="60" y="1"/>
                    </a:cubicBezTo>
                    <a:cubicBezTo>
                      <a:pt x="60" y="1"/>
                      <a:pt x="60" y="1"/>
                      <a:pt x="60" y="1"/>
                    </a:cubicBezTo>
                    <a:cubicBezTo>
                      <a:pt x="56" y="1"/>
                      <a:pt x="53" y="0"/>
                      <a:pt x="50" y="0"/>
                    </a:cubicBezTo>
                    <a:cubicBezTo>
                      <a:pt x="50" y="0"/>
                      <a:pt x="50" y="0"/>
                      <a:pt x="50" y="0"/>
                    </a:cubicBezTo>
                    <a:cubicBezTo>
                      <a:pt x="49" y="0"/>
                      <a:pt x="49" y="0"/>
                      <a:pt x="49" y="0"/>
                    </a:cubicBezTo>
                    <a:cubicBezTo>
                      <a:pt x="49" y="0"/>
                      <a:pt x="49" y="0"/>
                      <a:pt x="49" y="0"/>
                    </a:cubicBezTo>
                    <a:cubicBezTo>
                      <a:pt x="48" y="0"/>
                      <a:pt x="48" y="0"/>
                      <a:pt x="48" y="0"/>
                    </a:cubicBezTo>
                    <a:cubicBezTo>
                      <a:pt x="48" y="0"/>
                      <a:pt x="48" y="0"/>
                      <a:pt x="48" y="0"/>
                    </a:cubicBezTo>
                    <a:cubicBezTo>
                      <a:pt x="48" y="0"/>
                      <a:pt x="48" y="0"/>
                      <a:pt x="48" y="0"/>
                    </a:cubicBezTo>
                    <a:cubicBezTo>
                      <a:pt x="48" y="0"/>
                      <a:pt x="48" y="0"/>
                      <a:pt x="48" y="0"/>
                    </a:cubicBezTo>
                    <a:cubicBezTo>
                      <a:pt x="47" y="0"/>
                      <a:pt x="47" y="0"/>
                      <a:pt x="47" y="0"/>
                    </a:cubicBezTo>
                    <a:cubicBezTo>
                      <a:pt x="47" y="0"/>
                      <a:pt x="47" y="0"/>
                      <a:pt x="47" y="0"/>
                    </a:cubicBezTo>
                    <a:cubicBezTo>
                      <a:pt x="47" y="0"/>
                      <a:pt x="47" y="0"/>
                      <a:pt x="47" y="0"/>
                    </a:cubicBezTo>
                    <a:cubicBezTo>
                      <a:pt x="47" y="0"/>
                      <a:pt x="47" y="0"/>
                      <a:pt x="47" y="0"/>
                    </a:cubicBezTo>
                    <a:cubicBezTo>
                      <a:pt x="47" y="0"/>
                      <a:pt x="47" y="0"/>
                      <a:pt x="47" y="0"/>
                    </a:cubicBezTo>
                    <a:cubicBezTo>
                      <a:pt x="47" y="0"/>
                      <a:pt x="47" y="0"/>
                      <a:pt x="47" y="0"/>
                    </a:cubicBezTo>
                    <a:cubicBezTo>
                      <a:pt x="47" y="0"/>
                      <a:pt x="47" y="0"/>
                      <a:pt x="47" y="0"/>
                    </a:cubicBezTo>
                    <a:cubicBezTo>
                      <a:pt x="47" y="0"/>
                      <a:pt x="47" y="0"/>
                      <a:pt x="47" y="0"/>
                    </a:cubicBezTo>
                    <a:cubicBezTo>
                      <a:pt x="47" y="0"/>
                      <a:pt x="47" y="0"/>
                      <a:pt x="47" y="0"/>
                    </a:cubicBezTo>
                    <a:cubicBezTo>
                      <a:pt x="48" y="0"/>
                      <a:pt x="48" y="0"/>
                      <a:pt x="48" y="0"/>
                    </a:cubicBezTo>
                    <a:cubicBezTo>
                      <a:pt x="48" y="0"/>
                      <a:pt x="48" y="0"/>
                      <a:pt x="48" y="0"/>
                    </a:cubicBezTo>
                    <a:cubicBezTo>
                      <a:pt x="48" y="0"/>
                      <a:pt x="48" y="0"/>
                      <a:pt x="48" y="0"/>
                    </a:cubicBezTo>
                    <a:cubicBezTo>
                      <a:pt x="47" y="0"/>
                      <a:pt x="47" y="0"/>
                      <a:pt x="46" y="0"/>
                    </a:cubicBezTo>
                    <a:cubicBezTo>
                      <a:pt x="46" y="0"/>
                      <a:pt x="46" y="0"/>
                      <a:pt x="46" y="0"/>
                    </a:cubicBezTo>
                    <a:cubicBezTo>
                      <a:pt x="46" y="0"/>
                      <a:pt x="46" y="0"/>
                      <a:pt x="44" y="0"/>
                    </a:cubicBezTo>
                    <a:cubicBezTo>
                      <a:pt x="44" y="0"/>
                      <a:pt x="44" y="0"/>
                      <a:pt x="44" y="0"/>
                    </a:cubicBezTo>
                    <a:cubicBezTo>
                      <a:pt x="43" y="0"/>
                      <a:pt x="43" y="0"/>
                      <a:pt x="43" y="0"/>
                    </a:cubicBezTo>
                    <a:cubicBezTo>
                      <a:pt x="43" y="0"/>
                      <a:pt x="43" y="0"/>
                      <a:pt x="43" y="0"/>
                    </a:cubicBezTo>
                    <a:cubicBezTo>
                      <a:pt x="43" y="0"/>
                      <a:pt x="43" y="0"/>
                      <a:pt x="43" y="0"/>
                    </a:cubicBezTo>
                    <a:cubicBezTo>
                      <a:pt x="43" y="0"/>
                      <a:pt x="43" y="0"/>
                      <a:pt x="43" y="0"/>
                    </a:cubicBezTo>
                    <a:cubicBezTo>
                      <a:pt x="44" y="0"/>
                      <a:pt x="44" y="0"/>
                      <a:pt x="44" y="0"/>
                    </a:cubicBezTo>
                    <a:cubicBezTo>
                      <a:pt x="44" y="0"/>
                      <a:pt x="44" y="0"/>
                      <a:pt x="44" y="0"/>
                    </a:cubicBezTo>
                    <a:cubicBezTo>
                      <a:pt x="44" y="0"/>
                      <a:pt x="44" y="0"/>
                      <a:pt x="44" y="0"/>
                    </a:cubicBezTo>
                    <a:cubicBezTo>
                      <a:pt x="44" y="0"/>
                      <a:pt x="44" y="0"/>
                      <a:pt x="44" y="0"/>
                    </a:cubicBezTo>
                    <a:cubicBezTo>
                      <a:pt x="44" y="0"/>
                      <a:pt x="44" y="0"/>
                      <a:pt x="44"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6" y="0"/>
                    </a:cubicBezTo>
                    <a:cubicBezTo>
                      <a:pt x="46" y="0"/>
                      <a:pt x="46" y="0"/>
                      <a:pt x="46" y="0"/>
                    </a:cubicBezTo>
                    <a:cubicBezTo>
                      <a:pt x="46" y="0"/>
                      <a:pt x="46" y="0"/>
                      <a:pt x="46" y="0"/>
                    </a:cubicBezTo>
                    <a:cubicBezTo>
                      <a:pt x="46" y="0"/>
                      <a:pt x="46" y="0"/>
                      <a:pt x="46" y="0"/>
                    </a:cubicBezTo>
                    <a:cubicBezTo>
                      <a:pt x="46" y="0"/>
                      <a:pt x="46" y="0"/>
                      <a:pt x="46" y="0"/>
                    </a:cubicBezTo>
                    <a:cubicBezTo>
                      <a:pt x="46" y="0"/>
                      <a:pt x="46" y="0"/>
                      <a:pt x="46" y="0"/>
                    </a:cubicBezTo>
                    <a:cubicBezTo>
                      <a:pt x="46" y="0"/>
                      <a:pt x="46" y="0"/>
                      <a:pt x="46" y="0"/>
                    </a:cubicBezTo>
                    <a:cubicBezTo>
                      <a:pt x="46" y="0"/>
                      <a:pt x="46" y="0"/>
                      <a:pt x="46"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5" y="0"/>
                      <a:pt x="45" y="0"/>
                      <a:pt x="45" y="0"/>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5" y="1"/>
                      <a:pt x="45" y="1"/>
                      <a:pt x="45" y="1"/>
                    </a:cubicBezTo>
                    <a:cubicBezTo>
                      <a:pt x="45" y="1"/>
                      <a:pt x="45" y="1"/>
                      <a:pt x="45" y="1"/>
                    </a:cubicBezTo>
                    <a:cubicBezTo>
                      <a:pt x="45" y="1"/>
                      <a:pt x="45" y="1"/>
                      <a:pt x="45" y="1"/>
                    </a:cubicBezTo>
                    <a:cubicBezTo>
                      <a:pt x="45" y="1"/>
                      <a:pt x="45" y="1"/>
                      <a:pt x="45" y="1"/>
                    </a:cubicBezTo>
                    <a:cubicBezTo>
                      <a:pt x="45"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5" y="1"/>
                      <a:pt x="45" y="1"/>
                      <a:pt x="45" y="1"/>
                    </a:cubicBezTo>
                    <a:cubicBezTo>
                      <a:pt x="45" y="1"/>
                      <a:pt x="45" y="1"/>
                      <a:pt x="45"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3" y="1"/>
                      <a:pt x="43" y="1"/>
                      <a:pt x="43" y="1"/>
                    </a:cubicBezTo>
                    <a:cubicBezTo>
                      <a:pt x="43" y="1"/>
                      <a:pt x="43" y="1"/>
                      <a:pt x="43" y="1"/>
                    </a:cubicBezTo>
                    <a:cubicBezTo>
                      <a:pt x="43" y="1"/>
                      <a:pt x="43" y="1"/>
                      <a:pt x="43" y="1"/>
                    </a:cubicBezTo>
                    <a:cubicBezTo>
                      <a:pt x="43" y="1"/>
                      <a:pt x="43" y="1"/>
                      <a:pt x="43" y="1"/>
                    </a:cubicBezTo>
                    <a:cubicBezTo>
                      <a:pt x="43" y="1"/>
                      <a:pt x="43" y="1"/>
                      <a:pt x="43" y="1"/>
                    </a:cubicBezTo>
                    <a:cubicBezTo>
                      <a:pt x="43" y="1"/>
                      <a:pt x="43" y="1"/>
                      <a:pt x="43" y="1"/>
                    </a:cubicBezTo>
                    <a:cubicBezTo>
                      <a:pt x="44" y="1"/>
                      <a:pt x="44" y="1"/>
                      <a:pt x="44" y="1"/>
                    </a:cubicBezTo>
                    <a:cubicBezTo>
                      <a:pt x="44" y="1"/>
                      <a:pt x="44" y="1"/>
                      <a:pt x="44" y="1"/>
                    </a:cubicBezTo>
                    <a:cubicBezTo>
                      <a:pt x="44" y="1"/>
                      <a:pt x="44" y="1"/>
                      <a:pt x="44" y="1"/>
                    </a:cubicBezTo>
                    <a:cubicBezTo>
                      <a:pt x="44" y="1"/>
                      <a:pt x="44" y="1"/>
                      <a:pt x="44" y="1"/>
                    </a:cubicBezTo>
                    <a:cubicBezTo>
                      <a:pt x="44" y="1"/>
                      <a:pt x="44" y="1"/>
                      <a:pt x="44" y="1"/>
                    </a:cubicBezTo>
                    <a:cubicBezTo>
                      <a:pt x="43" y="1"/>
                      <a:pt x="43" y="1"/>
                      <a:pt x="43" y="1"/>
                    </a:cubicBezTo>
                    <a:cubicBezTo>
                      <a:pt x="43" y="1"/>
                      <a:pt x="43" y="1"/>
                      <a:pt x="43" y="1"/>
                    </a:cubicBezTo>
                    <a:cubicBezTo>
                      <a:pt x="43" y="1"/>
                      <a:pt x="43" y="1"/>
                      <a:pt x="43" y="1"/>
                    </a:cubicBezTo>
                    <a:cubicBezTo>
                      <a:pt x="43" y="1"/>
                      <a:pt x="43" y="1"/>
                      <a:pt x="43" y="1"/>
                    </a:cubicBezTo>
                    <a:cubicBezTo>
                      <a:pt x="43" y="1"/>
                      <a:pt x="43" y="1"/>
                      <a:pt x="43" y="1"/>
                    </a:cubicBezTo>
                    <a:cubicBezTo>
                      <a:pt x="43" y="1"/>
                      <a:pt x="43" y="1"/>
                      <a:pt x="43" y="1"/>
                    </a:cubicBezTo>
                    <a:cubicBezTo>
                      <a:pt x="43" y="1"/>
                      <a:pt x="43" y="1"/>
                      <a:pt x="43" y="1"/>
                    </a:cubicBezTo>
                    <a:cubicBezTo>
                      <a:pt x="43" y="1"/>
                      <a:pt x="43" y="1"/>
                      <a:pt x="43" y="1"/>
                    </a:cubicBezTo>
                    <a:cubicBezTo>
                      <a:pt x="43" y="1"/>
                      <a:pt x="43" y="1"/>
                      <a:pt x="43" y="2"/>
                    </a:cubicBezTo>
                    <a:cubicBezTo>
                      <a:pt x="43" y="2"/>
                      <a:pt x="43" y="2"/>
                      <a:pt x="43" y="2"/>
                    </a:cubicBezTo>
                    <a:cubicBezTo>
                      <a:pt x="43" y="2"/>
                      <a:pt x="43" y="2"/>
                      <a:pt x="43" y="2"/>
                    </a:cubicBezTo>
                    <a:cubicBezTo>
                      <a:pt x="43" y="2"/>
                      <a:pt x="43" y="2"/>
                      <a:pt x="43" y="2"/>
                    </a:cubicBezTo>
                    <a:cubicBezTo>
                      <a:pt x="44" y="2"/>
                      <a:pt x="44" y="2"/>
                      <a:pt x="44" y="2"/>
                    </a:cubicBezTo>
                    <a:cubicBezTo>
                      <a:pt x="44" y="2"/>
                      <a:pt x="44" y="2"/>
                      <a:pt x="44" y="2"/>
                    </a:cubicBezTo>
                    <a:cubicBezTo>
                      <a:pt x="44" y="2"/>
                      <a:pt x="44" y="2"/>
                      <a:pt x="44" y="2"/>
                    </a:cubicBezTo>
                    <a:cubicBezTo>
                      <a:pt x="43" y="2"/>
                      <a:pt x="43" y="2"/>
                      <a:pt x="43" y="2"/>
                    </a:cubicBezTo>
                    <a:cubicBezTo>
                      <a:pt x="43" y="2"/>
                      <a:pt x="43" y="2"/>
                      <a:pt x="43" y="2"/>
                    </a:cubicBezTo>
                    <a:cubicBezTo>
                      <a:pt x="43" y="2"/>
                      <a:pt x="43" y="2"/>
                      <a:pt x="43" y="2"/>
                    </a:cubicBezTo>
                    <a:cubicBezTo>
                      <a:pt x="43" y="2"/>
                      <a:pt x="43" y="2"/>
                      <a:pt x="43" y="2"/>
                    </a:cubicBezTo>
                    <a:cubicBezTo>
                      <a:pt x="43" y="2"/>
                      <a:pt x="43" y="2"/>
                      <a:pt x="43" y="2"/>
                    </a:cubicBezTo>
                    <a:cubicBezTo>
                      <a:pt x="43" y="2"/>
                      <a:pt x="43" y="2"/>
                      <a:pt x="43" y="2"/>
                    </a:cubicBezTo>
                    <a:cubicBezTo>
                      <a:pt x="43" y="2"/>
                      <a:pt x="43" y="2"/>
                      <a:pt x="43" y="2"/>
                    </a:cubicBezTo>
                    <a:cubicBezTo>
                      <a:pt x="43" y="2"/>
                      <a:pt x="43" y="2"/>
                      <a:pt x="43" y="2"/>
                    </a:cubicBezTo>
                    <a:cubicBezTo>
                      <a:pt x="43" y="2"/>
                      <a:pt x="43" y="2"/>
                      <a:pt x="42" y="2"/>
                    </a:cubicBezTo>
                    <a:cubicBezTo>
                      <a:pt x="42" y="2"/>
                      <a:pt x="42" y="2"/>
                      <a:pt x="42" y="2"/>
                    </a:cubicBezTo>
                    <a:cubicBezTo>
                      <a:pt x="42" y="2"/>
                      <a:pt x="42" y="2"/>
                      <a:pt x="42" y="2"/>
                    </a:cubicBezTo>
                    <a:cubicBezTo>
                      <a:pt x="42" y="2"/>
                      <a:pt x="42" y="2"/>
                      <a:pt x="41" y="2"/>
                    </a:cubicBezTo>
                    <a:cubicBezTo>
                      <a:pt x="41" y="2"/>
                      <a:pt x="41" y="2"/>
                      <a:pt x="41" y="2"/>
                    </a:cubicBezTo>
                    <a:cubicBezTo>
                      <a:pt x="41" y="2"/>
                      <a:pt x="40" y="2"/>
                      <a:pt x="40" y="2"/>
                    </a:cubicBezTo>
                    <a:cubicBezTo>
                      <a:pt x="40" y="2"/>
                      <a:pt x="40" y="2"/>
                      <a:pt x="40" y="2"/>
                    </a:cubicBezTo>
                    <a:cubicBezTo>
                      <a:pt x="39" y="2"/>
                      <a:pt x="39" y="2"/>
                      <a:pt x="39" y="2"/>
                    </a:cubicBezTo>
                    <a:cubicBezTo>
                      <a:pt x="39" y="2"/>
                      <a:pt x="39" y="2"/>
                      <a:pt x="39" y="2"/>
                    </a:cubicBezTo>
                    <a:cubicBezTo>
                      <a:pt x="39" y="2"/>
                      <a:pt x="39" y="2"/>
                      <a:pt x="39" y="2"/>
                    </a:cubicBezTo>
                    <a:cubicBezTo>
                      <a:pt x="38" y="2"/>
                      <a:pt x="38" y="2"/>
                      <a:pt x="38" y="2"/>
                    </a:cubicBezTo>
                    <a:cubicBezTo>
                      <a:pt x="38" y="2"/>
                      <a:pt x="38" y="2"/>
                      <a:pt x="38" y="2"/>
                    </a:cubicBezTo>
                    <a:cubicBezTo>
                      <a:pt x="37" y="2"/>
                      <a:pt x="37" y="2"/>
                      <a:pt x="37" y="2"/>
                    </a:cubicBezTo>
                    <a:cubicBezTo>
                      <a:pt x="37" y="2"/>
                      <a:pt x="37" y="2"/>
                      <a:pt x="37" y="2"/>
                    </a:cubicBezTo>
                    <a:cubicBezTo>
                      <a:pt x="37" y="2"/>
                      <a:pt x="37" y="2"/>
                      <a:pt x="37" y="2"/>
                    </a:cubicBezTo>
                    <a:cubicBezTo>
                      <a:pt x="37" y="2"/>
                      <a:pt x="37" y="2"/>
                      <a:pt x="37" y="2"/>
                    </a:cubicBezTo>
                    <a:cubicBezTo>
                      <a:pt x="37" y="2"/>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7" y="1"/>
                      <a:pt x="37" y="1"/>
                    </a:cubicBezTo>
                    <a:cubicBezTo>
                      <a:pt x="37" y="1"/>
                      <a:pt x="36" y="1"/>
                      <a:pt x="36" y="1"/>
                    </a:cubicBezTo>
                    <a:cubicBezTo>
                      <a:pt x="36" y="1"/>
                      <a:pt x="36" y="1"/>
                      <a:pt x="36" y="1"/>
                    </a:cubicBezTo>
                    <a:cubicBezTo>
                      <a:pt x="36" y="1"/>
                      <a:pt x="36" y="1"/>
                      <a:pt x="36" y="1"/>
                    </a:cubicBezTo>
                    <a:cubicBezTo>
                      <a:pt x="36" y="1"/>
                      <a:pt x="36" y="1"/>
                      <a:pt x="36" y="1"/>
                    </a:cubicBezTo>
                    <a:cubicBezTo>
                      <a:pt x="36" y="1"/>
                      <a:pt x="36" y="1"/>
                      <a:pt x="36" y="1"/>
                    </a:cubicBezTo>
                    <a:cubicBezTo>
                      <a:pt x="36" y="0"/>
                      <a:pt x="36" y="0"/>
                      <a:pt x="36" y="0"/>
                    </a:cubicBezTo>
                    <a:cubicBezTo>
                      <a:pt x="36" y="0"/>
                      <a:pt x="36" y="0"/>
                      <a:pt x="36" y="0"/>
                    </a:cubicBezTo>
                    <a:cubicBezTo>
                      <a:pt x="36" y="0"/>
                      <a:pt x="36" y="0"/>
                      <a:pt x="36" y="0"/>
                    </a:cubicBezTo>
                    <a:cubicBezTo>
                      <a:pt x="36" y="0"/>
                      <a:pt x="36" y="0"/>
                      <a:pt x="36" y="0"/>
                    </a:cubicBezTo>
                    <a:cubicBezTo>
                      <a:pt x="36" y="0"/>
                      <a:pt x="36" y="0"/>
                      <a:pt x="36" y="0"/>
                    </a:cubicBezTo>
                    <a:cubicBezTo>
                      <a:pt x="36" y="0"/>
                      <a:pt x="36" y="0"/>
                      <a:pt x="36" y="0"/>
                    </a:cubicBezTo>
                    <a:cubicBezTo>
                      <a:pt x="36" y="0"/>
                      <a:pt x="36" y="0"/>
                      <a:pt x="36" y="0"/>
                    </a:cubicBezTo>
                    <a:cubicBezTo>
                      <a:pt x="36" y="0"/>
                      <a:pt x="36" y="0"/>
                      <a:pt x="36" y="0"/>
                    </a:cubicBezTo>
                    <a:cubicBezTo>
                      <a:pt x="36" y="0"/>
                      <a:pt x="36" y="0"/>
                      <a:pt x="36" y="0"/>
                    </a:cubicBezTo>
                    <a:cubicBezTo>
                      <a:pt x="36" y="0"/>
                      <a:pt x="36" y="0"/>
                      <a:pt x="36" y="0"/>
                    </a:cubicBezTo>
                    <a:cubicBezTo>
                      <a:pt x="36" y="0"/>
                      <a:pt x="36" y="0"/>
                      <a:pt x="36" y="0"/>
                    </a:cubicBezTo>
                    <a:cubicBezTo>
                      <a:pt x="37" y="0"/>
                      <a:pt x="37" y="0"/>
                      <a:pt x="37" y="0"/>
                    </a:cubicBezTo>
                    <a:cubicBezTo>
                      <a:pt x="37" y="0"/>
                      <a:pt x="37" y="0"/>
                      <a:pt x="37" y="0"/>
                    </a:cubicBezTo>
                    <a:cubicBezTo>
                      <a:pt x="37" y="0"/>
                      <a:pt x="37" y="0"/>
                      <a:pt x="37" y="0"/>
                    </a:cubicBezTo>
                    <a:cubicBezTo>
                      <a:pt x="37" y="0"/>
                      <a:pt x="37" y="0"/>
                      <a:pt x="37" y="0"/>
                    </a:cubicBezTo>
                    <a:cubicBezTo>
                      <a:pt x="37" y="0"/>
                      <a:pt x="37" y="0"/>
                      <a:pt x="37" y="0"/>
                    </a:cubicBezTo>
                    <a:cubicBezTo>
                      <a:pt x="37" y="0"/>
                      <a:pt x="37" y="0"/>
                      <a:pt x="37" y="0"/>
                    </a:cubicBezTo>
                    <a:cubicBezTo>
                      <a:pt x="37" y="0"/>
                      <a:pt x="37" y="0"/>
                      <a:pt x="37" y="0"/>
                    </a:cubicBezTo>
                    <a:cubicBezTo>
                      <a:pt x="36" y="0"/>
                      <a:pt x="36" y="0"/>
                      <a:pt x="35" y="0"/>
                    </a:cubicBezTo>
                    <a:cubicBezTo>
                      <a:pt x="35" y="0"/>
                      <a:pt x="35" y="0"/>
                      <a:pt x="35" y="0"/>
                    </a:cubicBezTo>
                    <a:cubicBezTo>
                      <a:pt x="35" y="0"/>
                      <a:pt x="35" y="0"/>
                      <a:pt x="35" y="0"/>
                    </a:cubicBezTo>
                    <a:cubicBezTo>
                      <a:pt x="31" y="0"/>
                      <a:pt x="27" y="1"/>
                      <a:pt x="23" y="2"/>
                    </a:cubicBezTo>
                    <a:cubicBezTo>
                      <a:pt x="23" y="2"/>
                      <a:pt x="23" y="2"/>
                      <a:pt x="23" y="2"/>
                    </a:cubicBezTo>
                    <a:cubicBezTo>
                      <a:pt x="23" y="3"/>
                      <a:pt x="23" y="3"/>
                      <a:pt x="23" y="3"/>
                    </a:cubicBezTo>
                    <a:cubicBezTo>
                      <a:pt x="23" y="3"/>
                      <a:pt x="23" y="3"/>
                      <a:pt x="23" y="3"/>
                    </a:cubicBezTo>
                    <a:cubicBezTo>
                      <a:pt x="23" y="3"/>
                      <a:pt x="23" y="3"/>
                      <a:pt x="23" y="3"/>
                    </a:cubicBezTo>
                    <a:cubicBezTo>
                      <a:pt x="23" y="3"/>
                      <a:pt x="23" y="3"/>
                      <a:pt x="23" y="3"/>
                    </a:cubicBezTo>
                    <a:cubicBezTo>
                      <a:pt x="22" y="3"/>
                      <a:pt x="22" y="3"/>
                      <a:pt x="22" y="3"/>
                    </a:cubicBezTo>
                    <a:cubicBezTo>
                      <a:pt x="23" y="3"/>
                      <a:pt x="23" y="3"/>
                      <a:pt x="23" y="3"/>
                    </a:cubicBezTo>
                    <a:cubicBezTo>
                      <a:pt x="23" y="3"/>
                      <a:pt x="23" y="3"/>
                      <a:pt x="23" y="3"/>
                    </a:cubicBezTo>
                    <a:cubicBezTo>
                      <a:pt x="23" y="3"/>
                      <a:pt x="23" y="3"/>
                      <a:pt x="23" y="3"/>
                    </a:cubicBezTo>
                    <a:cubicBezTo>
                      <a:pt x="23" y="3"/>
                      <a:pt x="23" y="3"/>
                      <a:pt x="23" y="3"/>
                    </a:cubicBezTo>
                    <a:cubicBezTo>
                      <a:pt x="23" y="2"/>
                      <a:pt x="23" y="2"/>
                      <a:pt x="23" y="2"/>
                    </a:cubicBezTo>
                    <a:cubicBezTo>
                      <a:pt x="23" y="2"/>
                      <a:pt x="23" y="2"/>
                      <a:pt x="23" y="2"/>
                    </a:cubicBezTo>
                    <a:cubicBezTo>
                      <a:pt x="23" y="2"/>
                      <a:pt x="23" y="2"/>
                      <a:pt x="23" y="2"/>
                    </a:cubicBezTo>
                    <a:cubicBezTo>
                      <a:pt x="23" y="2"/>
                      <a:pt x="23" y="2"/>
                      <a:pt x="23" y="2"/>
                    </a:cubicBezTo>
                    <a:cubicBezTo>
                      <a:pt x="23" y="2"/>
                      <a:pt x="23" y="2"/>
                      <a:pt x="23" y="2"/>
                    </a:cubicBezTo>
                    <a:cubicBezTo>
                      <a:pt x="23" y="2"/>
                      <a:pt x="23" y="2"/>
                      <a:pt x="23" y="2"/>
                    </a:cubicBezTo>
                    <a:cubicBezTo>
                      <a:pt x="23" y="2"/>
                      <a:pt x="23" y="2"/>
                      <a:pt x="23" y="2"/>
                    </a:cubicBezTo>
                    <a:cubicBezTo>
                      <a:pt x="23" y="2"/>
                      <a:pt x="23" y="2"/>
                      <a:pt x="23" y="2"/>
                    </a:cubicBezTo>
                    <a:cubicBezTo>
                      <a:pt x="23" y="2"/>
                      <a:pt x="23" y="2"/>
                      <a:pt x="23" y="2"/>
                    </a:cubicBezTo>
                    <a:cubicBezTo>
                      <a:pt x="23" y="2"/>
                      <a:pt x="23" y="2"/>
                      <a:pt x="23" y="2"/>
                    </a:cubicBezTo>
                    <a:cubicBezTo>
                      <a:pt x="23" y="2"/>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3" y="2"/>
                      <a:pt x="23" y="2"/>
                      <a:pt x="23" y="2"/>
                    </a:cubicBezTo>
                    <a:cubicBezTo>
                      <a:pt x="23" y="2"/>
                      <a:pt x="23" y="2"/>
                      <a:pt x="23" y="2"/>
                    </a:cubicBezTo>
                    <a:cubicBezTo>
                      <a:pt x="23" y="3"/>
                      <a:pt x="23" y="3"/>
                      <a:pt x="23" y="3"/>
                    </a:cubicBezTo>
                    <a:cubicBezTo>
                      <a:pt x="23" y="3"/>
                      <a:pt x="23" y="3"/>
                      <a:pt x="23" y="3"/>
                    </a:cubicBezTo>
                    <a:cubicBezTo>
                      <a:pt x="23" y="3"/>
                      <a:pt x="23" y="3"/>
                      <a:pt x="23" y="3"/>
                    </a:cubicBezTo>
                    <a:cubicBezTo>
                      <a:pt x="23" y="3"/>
                      <a:pt x="23" y="3"/>
                      <a:pt x="23" y="3"/>
                    </a:cubicBezTo>
                    <a:cubicBezTo>
                      <a:pt x="23" y="3"/>
                      <a:pt x="23" y="3"/>
                      <a:pt x="23" y="3"/>
                    </a:cubicBezTo>
                    <a:cubicBezTo>
                      <a:pt x="23" y="3"/>
                      <a:pt x="23" y="3"/>
                      <a:pt x="23" y="3"/>
                    </a:cubicBezTo>
                    <a:cubicBezTo>
                      <a:pt x="23" y="3"/>
                      <a:pt x="23" y="3"/>
                      <a:pt x="23" y="3"/>
                    </a:cubicBezTo>
                    <a:cubicBezTo>
                      <a:pt x="23" y="3"/>
                      <a:pt x="23" y="3"/>
                      <a:pt x="23" y="3"/>
                    </a:cubicBezTo>
                    <a:cubicBezTo>
                      <a:pt x="23" y="3"/>
                      <a:pt x="23" y="3"/>
                      <a:pt x="23" y="3"/>
                    </a:cubicBezTo>
                    <a:cubicBezTo>
                      <a:pt x="23" y="3"/>
                      <a:pt x="23" y="3"/>
                      <a:pt x="23" y="3"/>
                    </a:cubicBezTo>
                    <a:cubicBezTo>
                      <a:pt x="23" y="3"/>
                      <a:pt x="23" y="3"/>
                      <a:pt x="23" y="3"/>
                    </a:cubicBezTo>
                    <a:cubicBezTo>
                      <a:pt x="24" y="3"/>
                      <a:pt x="24" y="3"/>
                      <a:pt x="24" y="3"/>
                    </a:cubicBezTo>
                    <a:cubicBezTo>
                      <a:pt x="24" y="3"/>
                      <a:pt x="24" y="3"/>
                      <a:pt x="24" y="3"/>
                    </a:cubicBezTo>
                    <a:cubicBezTo>
                      <a:pt x="24" y="4"/>
                      <a:pt x="23" y="4"/>
                      <a:pt x="23" y="4"/>
                    </a:cubicBezTo>
                    <a:cubicBezTo>
                      <a:pt x="23" y="4"/>
                      <a:pt x="22" y="4"/>
                      <a:pt x="22" y="5"/>
                    </a:cubicBezTo>
                    <a:cubicBezTo>
                      <a:pt x="22" y="5"/>
                      <a:pt x="22" y="5"/>
                      <a:pt x="22" y="5"/>
                    </a:cubicBezTo>
                    <a:cubicBezTo>
                      <a:pt x="22" y="5"/>
                      <a:pt x="22" y="5"/>
                      <a:pt x="22" y="5"/>
                    </a:cubicBezTo>
                    <a:cubicBezTo>
                      <a:pt x="22" y="5"/>
                      <a:pt x="22" y="5"/>
                      <a:pt x="22" y="5"/>
                    </a:cubicBezTo>
                    <a:cubicBezTo>
                      <a:pt x="22" y="5"/>
                      <a:pt x="22" y="5"/>
                      <a:pt x="22" y="5"/>
                    </a:cubicBezTo>
                    <a:cubicBezTo>
                      <a:pt x="22" y="5"/>
                      <a:pt x="22" y="5"/>
                      <a:pt x="22" y="5"/>
                    </a:cubicBezTo>
                    <a:cubicBezTo>
                      <a:pt x="22" y="5"/>
                      <a:pt x="22" y="5"/>
                      <a:pt x="22" y="5"/>
                    </a:cubicBezTo>
                    <a:cubicBezTo>
                      <a:pt x="22" y="6"/>
                      <a:pt x="22" y="6"/>
                      <a:pt x="22" y="6"/>
                    </a:cubicBezTo>
                    <a:cubicBezTo>
                      <a:pt x="22" y="6"/>
                      <a:pt x="22" y="6"/>
                      <a:pt x="22" y="6"/>
                    </a:cubicBezTo>
                    <a:cubicBezTo>
                      <a:pt x="22" y="6"/>
                      <a:pt x="22" y="6"/>
                      <a:pt x="22" y="6"/>
                    </a:cubicBezTo>
                    <a:cubicBezTo>
                      <a:pt x="22" y="6"/>
                      <a:pt x="22" y="6"/>
                      <a:pt x="22" y="6"/>
                    </a:cubicBezTo>
                    <a:cubicBezTo>
                      <a:pt x="22" y="6"/>
                      <a:pt x="22" y="6"/>
                      <a:pt x="22" y="6"/>
                    </a:cubicBezTo>
                    <a:cubicBezTo>
                      <a:pt x="22" y="6"/>
                      <a:pt x="22" y="6"/>
                      <a:pt x="22" y="6"/>
                    </a:cubicBezTo>
                    <a:cubicBezTo>
                      <a:pt x="22" y="6"/>
                      <a:pt x="22" y="6"/>
                      <a:pt x="22" y="6"/>
                    </a:cubicBezTo>
                    <a:cubicBezTo>
                      <a:pt x="22" y="6"/>
                      <a:pt x="22" y="6"/>
                      <a:pt x="22" y="6"/>
                    </a:cubicBezTo>
                    <a:cubicBezTo>
                      <a:pt x="22" y="6"/>
                      <a:pt x="22" y="6"/>
                      <a:pt x="22" y="6"/>
                    </a:cubicBezTo>
                    <a:cubicBezTo>
                      <a:pt x="21" y="6"/>
                      <a:pt x="21" y="6"/>
                      <a:pt x="21" y="6"/>
                    </a:cubicBezTo>
                    <a:cubicBezTo>
                      <a:pt x="21" y="6"/>
                      <a:pt x="21" y="6"/>
                      <a:pt x="21" y="6"/>
                    </a:cubicBezTo>
                    <a:cubicBezTo>
                      <a:pt x="21" y="6"/>
                      <a:pt x="21" y="6"/>
                      <a:pt x="21" y="6"/>
                    </a:cubicBezTo>
                    <a:cubicBezTo>
                      <a:pt x="21" y="6"/>
                      <a:pt x="21" y="7"/>
                      <a:pt x="21" y="7"/>
                    </a:cubicBezTo>
                    <a:cubicBezTo>
                      <a:pt x="21" y="7"/>
                      <a:pt x="21" y="7"/>
                      <a:pt x="21" y="7"/>
                    </a:cubicBezTo>
                    <a:cubicBezTo>
                      <a:pt x="21" y="7"/>
                      <a:pt x="21" y="7"/>
                      <a:pt x="21" y="7"/>
                    </a:cubicBezTo>
                    <a:cubicBezTo>
                      <a:pt x="21" y="7"/>
                      <a:pt x="21" y="7"/>
                      <a:pt x="21" y="7"/>
                    </a:cubicBezTo>
                    <a:cubicBezTo>
                      <a:pt x="20" y="7"/>
                      <a:pt x="20" y="7"/>
                      <a:pt x="20" y="7"/>
                    </a:cubicBezTo>
                    <a:cubicBezTo>
                      <a:pt x="21" y="7"/>
                      <a:pt x="21" y="7"/>
                      <a:pt x="21" y="7"/>
                    </a:cubicBezTo>
                    <a:cubicBezTo>
                      <a:pt x="21" y="7"/>
                      <a:pt x="21" y="7"/>
                      <a:pt x="21" y="7"/>
                    </a:cubicBezTo>
                    <a:cubicBezTo>
                      <a:pt x="21" y="7"/>
                      <a:pt x="21" y="7"/>
                      <a:pt x="20" y="7"/>
                    </a:cubicBezTo>
                    <a:cubicBezTo>
                      <a:pt x="20" y="7"/>
                      <a:pt x="20" y="7"/>
                      <a:pt x="20" y="7"/>
                    </a:cubicBezTo>
                    <a:cubicBezTo>
                      <a:pt x="20" y="7"/>
                      <a:pt x="20" y="7"/>
                      <a:pt x="20" y="7"/>
                    </a:cubicBezTo>
                    <a:cubicBezTo>
                      <a:pt x="20" y="7"/>
                      <a:pt x="20" y="7"/>
                      <a:pt x="20" y="7"/>
                    </a:cubicBezTo>
                    <a:cubicBezTo>
                      <a:pt x="20" y="7"/>
                      <a:pt x="20" y="7"/>
                      <a:pt x="20" y="7"/>
                    </a:cubicBezTo>
                    <a:cubicBezTo>
                      <a:pt x="20" y="7"/>
                      <a:pt x="20" y="7"/>
                      <a:pt x="20" y="7"/>
                    </a:cubicBezTo>
                    <a:cubicBezTo>
                      <a:pt x="20" y="7"/>
                      <a:pt x="20" y="7"/>
                      <a:pt x="20" y="7"/>
                    </a:cubicBezTo>
                    <a:cubicBezTo>
                      <a:pt x="20" y="7"/>
                      <a:pt x="20" y="7"/>
                      <a:pt x="20" y="7"/>
                    </a:cubicBezTo>
                    <a:cubicBezTo>
                      <a:pt x="20" y="7"/>
                      <a:pt x="20" y="7"/>
                      <a:pt x="20" y="7"/>
                    </a:cubicBezTo>
                    <a:cubicBezTo>
                      <a:pt x="20" y="7"/>
                      <a:pt x="20" y="7"/>
                      <a:pt x="20" y="7"/>
                    </a:cubicBezTo>
                    <a:cubicBezTo>
                      <a:pt x="20" y="7"/>
                      <a:pt x="20" y="7"/>
                      <a:pt x="20" y="7"/>
                    </a:cubicBezTo>
                    <a:cubicBezTo>
                      <a:pt x="20" y="7"/>
                      <a:pt x="20" y="7"/>
                      <a:pt x="20" y="7"/>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1" y="8"/>
                      <a:pt x="21" y="8"/>
                      <a:pt x="21" y="8"/>
                    </a:cubicBezTo>
                    <a:cubicBezTo>
                      <a:pt x="21" y="8"/>
                      <a:pt x="21" y="8"/>
                      <a:pt x="21" y="8"/>
                    </a:cubicBezTo>
                    <a:cubicBezTo>
                      <a:pt x="21" y="8"/>
                      <a:pt x="21" y="8"/>
                      <a:pt x="21" y="8"/>
                    </a:cubicBezTo>
                    <a:cubicBezTo>
                      <a:pt x="21" y="8"/>
                      <a:pt x="21" y="8"/>
                      <a:pt x="21" y="8"/>
                    </a:cubicBezTo>
                    <a:cubicBezTo>
                      <a:pt x="21" y="8"/>
                      <a:pt x="21" y="8"/>
                      <a:pt x="21" y="8"/>
                    </a:cubicBezTo>
                    <a:cubicBezTo>
                      <a:pt x="21" y="8"/>
                      <a:pt x="21" y="8"/>
                      <a:pt x="21" y="8"/>
                    </a:cubicBezTo>
                    <a:cubicBezTo>
                      <a:pt x="21" y="8"/>
                      <a:pt x="21" y="8"/>
                      <a:pt x="21" y="8"/>
                    </a:cubicBezTo>
                    <a:cubicBezTo>
                      <a:pt x="21" y="8"/>
                      <a:pt x="21" y="8"/>
                      <a:pt x="21" y="8"/>
                    </a:cubicBezTo>
                    <a:cubicBezTo>
                      <a:pt x="21" y="8"/>
                      <a:pt x="21" y="8"/>
                      <a:pt x="21" y="8"/>
                    </a:cubicBezTo>
                    <a:cubicBezTo>
                      <a:pt x="22" y="8"/>
                      <a:pt x="22" y="8"/>
                      <a:pt x="22" y="8"/>
                    </a:cubicBezTo>
                    <a:cubicBezTo>
                      <a:pt x="22" y="8"/>
                      <a:pt x="22" y="8"/>
                      <a:pt x="22" y="8"/>
                    </a:cubicBezTo>
                    <a:cubicBezTo>
                      <a:pt x="22" y="8"/>
                      <a:pt x="22" y="8"/>
                      <a:pt x="22" y="8"/>
                    </a:cubicBezTo>
                    <a:cubicBezTo>
                      <a:pt x="22" y="8"/>
                      <a:pt x="22" y="8"/>
                      <a:pt x="22" y="8"/>
                    </a:cubicBezTo>
                    <a:cubicBezTo>
                      <a:pt x="21" y="8"/>
                      <a:pt x="21" y="8"/>
                      <a:pt x="21" y="8"/>
                    </a:cubicBezTo>
                    <a:cubicBezTo>
                      <a:pt x="21" y="8"/>
                      <a:pt x="21" y="8"/>
                      <a:pt x="21" y="8"/>
                    </a:cubicBezTo>
                    <a:cubicBezTo>
                      <a:pt x="21" y="8"/>
                      <a:pt x="21" y="8"/>
                      <a:pt x="21" y="8"/>
                    </a:cubicBezTo>
                    <a:cubicBezTo>
                      <a:pt x="21" y="8"/>
                      <a:pt x="21" y="8"/>
                      <a:pt x="21" y="8"/>
                    </a:cubicBezTo>
                    <a:cubicBezTo>
                      <a:pt x="21" y="8"/>
                      <a:pt x="21" y="8"/>
                      <a:pt x="21" y="8"/>
                    </a:cubicBezTo>
                    <a:cubicBezTo>
                      <a:pt x="22" y="8"/>
                      <a:pt x="22" y="8"/>
                      <a:pt x="22" y="8"/>
                    </a:cubicBezTo>
                    <a:cubicBezTo>
                      <a:pt x="22" y="8"/>
                      <a:pt x="22" y="8"/>
                      <a:pt x="22" y="8"/>
                    </a:cubicBezTo>
                    <a:cubicBezTo>
                      <a:pt x="22" y="8"/>
                      <a:pt x="22" y="8"/>
                      <a:pt x="22" y="8"/>
                    </a:cubicBezTo>
                    <a:cubicBezTo>
                      <a:pt x="22" y="8"/>
                      <a:pt x="21" y="8"/>
                      <a:pt x="21" y="8"/>
                    </a:cubicBezTo>
                    <a:cubicBezTo>
                      <a:pt x="21" y="8"/>
                      <a:pt x="21" y="8"/>
                      <a:pt x="21" y="8"/>
                    </a:cubicBezTo>
                    <a:cubicBezTo>
                      <a:pt x="21" y="8"/>
                      <a:pt x="21" y="8"/>
                      <a:pt x="21" y="8"/>
                    </a:cubicBezTo>
                    <a:cubicBezTo>
                      <a:pt x="22" y="8"/>
                      <a:pt x="22" y="8"/>
                      <a:pt x="22" y="8"/>
                    </a:cubicBezTo>
                    <a:cubicBezTo>
                      <a:pt x="21" y="8"/>
                      <a:pt x="21" y="8"/>
                      <a:pt x="21" y="8"/>
                    </a:cubicBezTo>
                    <a:cubicBezTo>
                      <a:pt x="21" y="8"/>
                      <a:pt x="21" y="8"/>
                      <a:pt x="21" y="8"/>
                    </a:cubicBezTo>
                    <a:cubicBezTo>
                      <a:pt x="22" y="8"/>
                      <a:pt x="22" y="8"/>
                      <a:pt x="22" y="8"/>
                    </a:cubicBezTo>
                    <a:cubicBezTo>
                      <a:pt x="22" y="8"/>
                      <a:pt x="22" y="8"/>
                      <a:pt x="22" y="8"/>
                    </a:cubicBezTo>
                    <a:cubicBezTo>
                      <a:pt x="21" y="9"/>
                      <a:pt x="21" y="9"/>
                      <a:pt x="21" y="9"/>
                    </a:cubicBezTo>
                    <a:cubicBezTo>
                      <a:pt x="21" y="9"/>
                      <a:pt x="21" y="9"/>
                      <a:pt x="21" y="9"/>
                    </a:cubicBezTo>
                    <a:cubicBezTo>
                      <a:pt x="21" y="9"/>
                      <a:pt x="21" y="9"/>
                      <a:pt x="22" y="9"/>
                    </a:cubicBezTo>
                    <a:cubicBezTo>
                      <a:pt x="22" y="9"/>
                      <a:pt x="22" y="9"/>
                      <a:pt x="22" y="9"/>
                    </a:cubicBezTo>
                    <a:cubicBezTo>
                      <a:pt x="22" y="9"/>
                      <a:pt x="22" y="9"/>
                      <a:pt x="22" y="9"/>
                    </a:cubicBezTo>
                    <a:cubicBezTo>
                      <a:pt x="22" y="9"/>
                      <a:pt x="22" y="9"/>
                      <a:pt x="22" y="9"/>
                    </a:cubicBezTo>
                    <a:cubicBezTo>
                      <a:pt x="22" y="9"/>
                      <a:pt x="22" y="9"/>
                      <a:pt x="22" y="9"/>
                    </a:cubicBezTo>
                    <a:cubicBezTo>
                      <a:pt x="22" y="9"/>
                      <a:pt x="22" y="9"/>
                      <a:pt x="22" y="9"/>
                    </a:cubicBezTo>
                    <a:cubicBezTo>
                      <a:pt x="22" y="9"/>
                      <a:pt x="22" y="9"/>
                      <a:pt x="22" y="9"/>
                    </a:cubicBezTo>
                    <a:cubicBezTo>
                      <a:pt x="22" y="9"/>
                      <a:pt x="21" y="9"/>
                      <a:pt x="21" y="10"/>
                    </a:cubicBezTo>
                    <a:cubicBezTo>
                      <a:pt x="21" y="10"/>
                      <a:pt x="21" y="10"/>
                      <a:pt x="21" y="10"/>
                    </a:cubicBezTo>
                    <a:cubicBezTo>
                      <a:pt x="21" y="10"/>
                      <a:pt x="21" y="10"/>
                      <a:pt x="21" y="10"/>
                    </a:cubicBezTo>
                    <a:cubicBezTo>
                      <a:pt x="20" y="10"/>
                      <a:pt x="20" y="10"/>
                      <a:pt x="20" y="10"/>
                    </a:cubicBezTo>
                    <a:cubicBezTo>
                      <a:pt x="20" y="10"/>
                      <a:pt x="20" y="10"/>
                      <a:pt x="20" y="10"/>
                    </a:cubicBezTo>
                    <a:cubicBezTo>
                      <a:pt x="20" y="10"/>
                      <a:pt x="20" y="10"/>
                      <a:pt x="20" y="10"/>
                    </a:cubicBezTo>
                    <a:cubicBezTo>
                      <a:pt x="20" y="10"/>
                      <a:pt x="20" y="10"/>
                      <a:pt x="20" y="10"/>
                    </a:cubicBezTo>
                    <a:cubicBezTo>
                      <a:pt x="20" y="10"/>
                      <a:pt x="20" y="10"/>
                      <a:pt x="20" y="10"/>
                    </a:cubicBezTo>
                    <a:cubicBezTo>
                      <a:pt x="20" y="10"/>
                      <a:pt x="20" y="10"/>
                      <a:pt x="20" y="10"/>
                    </a:cubicBezTo>
                    <a:cubicBezTo>
                      <a:pt x="20" y="10"/>
                      <a:pt x="20" y="10"/>
                      <a:pt x="20" y="10"/>
                    </a:cubicBezTo>
                    <a:cubicBezTo>
                      <a:pt x="19" y="10"/>
                      <a:pt x="19" y="10"/>
                      <a:pt x="19" y="10"/>
                    </a:cubicBezTo>
                    <a:cubicBezTo>
                      <a:pt x="19" y="10"/>
                      <a:pt x="19" y="10"/>
                      <a:pt x="19" y="10"/>
                    </a:cubicBezTo>
                    <a:cubicBezTo>
                      <a:pt x="19" y="10"/>
                      <a:pt x="19" y="10"/>
                      <a:pt x="19" y="10"/>
                    </a:cubicBezTo>
                    <a:cubicBezTo>
                      <a:pt x="19" y="10"/>
                      <a:pt x="19" y="10"/>
                      <a:pt x="19" y="10"/>
                    </a:cubicBezTo>
                    <a:cubicBezTo>
                      <a:pt x="19" y="10"/>
                      <a:pt x="19" y="11"/>
                      <a:pt x="19" y="11"/>
                    </a:cubicBezTo>
                    <a:cubicBezTo>
                      <a:pt x="18" y="11"/>
                      <a:pt x="18" y="11"/>
                      <a:pt x="18" y="11"/>
                    </a:cubicBezTo>
                    <a:cubicBezTo>
                      <a:pt x="18" y="11"/>
                      <a:pt x="18" y="11"/>
                      <a:pt x="18" y="11"/>
                    </a:cubicBezTo>
                    <a:cubicBezTo>
                      <a:pt x="18" y="11"/>
                      <a:pt x="18" y="11"/>
                      <a:pt x="18" y="11"/>
                    </a:cubicBezTo>
                    <a:cubicBezTo>
                      <a:pt x="18" y="11"/>
                      <a:pt x="18" y="11"/>
                      <a:pt x="18" y="11"/>
                    </a:cubicBezTo>
                    <a:cubicBezTo>
                      <a:pt x="19" y="11"/>
                      <a:pt x="19" y="11"/>
                      <a:pt x="19" y="11"/>
                    </a:cubicBezTo>
                    <a:cubicBezTo>
                      <a:pt x="19" y="11"/>
                      <a:pt x="19" y="11"/>
                      <a:pt x="19" y="11"/>
                    </a:cubicBezTo>
                    <a:cubicBezTo>
                      <a:pt x="18" y="11"/>
                      <a:pt x="18" y="11"/>
                      <a:pt x="18" y="11"/>
                    </a:cubicBezTo>
                    <a:cubicBezTo>
                      <a:pt x="18" y="11"/>
                      <a:pt x="18" y="11"/>
                      <a:pt x="18" y="11"/>
                    </a:cubicBezTo>
                    <a:cubicBezTo>
                      <a:pt x="18" y="11"/>
                      <a:pt x="18" y="11"/>
                      <a:pt x="18" y="11"/>
                    </a:cubicBezTo>
                    <a:cubicBezTo>
                      <a:pt x="18" y="11"/>
                      <a:pt x="18" y="11"/>
                      <a:pt x="18" y="11"/>
                    </a:cubicBezTo>
                    <a:cubicBezTo>
                      <a:pt x="18" y="11"/>
                      <a:pt x="18" y="11"/>
                      <a:pt x="18" y="11"/>
                    </a:cubicBezTo>
                    <a:cubicBezTo>
                      <a:pt x="18" y="11"/>
                      <a:pt x="18" y="11"/>
                      <a:pt x="18" y="11"/>
                    </a:cubicBezTo>
                    <a:cubicBezTo>
                      <a:pt x="18" y="11"/>
                      <a:pt x="18" y="11"/>
                      <a:pt x="18" y="11"/>
                    </a:cubicBezTo>
                    <a:cubicBezTo>
                      <a:pt x="18" y="11"/>
                      <a:pt x="18" y="11"/>
                      <a:pt x="18" y="11"/>
                    </a:cubicBezTo>
                    <a:cubicBezTo>
                      <a:pt x="18" y="12"/>
                      <a:pt x="18" y="12"/>
                      <a:pt x="18" y="12"/>
                    </a:cubicBezTo>
                    <a:cubicBezTo>
                      <a:pt x="18" y="12"/>
                      <a:pt x="18" y="12"/>
                      <a:pt x="18" y="12"/>
                    </a:cubicBezTo>
                    <a:cubicBezTo>
                      <a:pt x="18" y="12"/>
                      <a:pt x="18" y="12"/>
                      <a:pt x="18" y="12"/>
                    </a:cubicBezTo>
                    <a:cubicBezTo>
                      <a:pt x="18" y="12"/>
                      <a:pt x="18" y="12"/>
                      <a:pt x="18" y="12"/>
                    </a:cubicBezTo>
                    <a:cubicBezTo>
                      <a:pt x="18" y="12"/>
                      <a:pt x="18" y="12"/>
                      <a:pt x="18" y="12"/>
                    </a:cubicBezTo>
                    <a:cubicBezTo>
                      <a:pt x="18" y="12"/>
                      <a:pt x="18" y="12"/>
                      <a:pt x="18" y="12"/>
                    </a:cubicBezTo>
                    <a:cubicBezTo>
                      <a:pt x="19" y="12"/>
                      <a:pt x="19" y="12"/>
                      <a:pt x="19" y="12"/>
                    </a:cubicBezTo>
                    <a:cubicBezTo>
                      <a:pt x="19" y="11"/>
                      <a:pt x="19" y="11"/>
                      <a:pt x="19" y="11"/>
                    </a:cubicBezTo>
                    <a:cubicBezTo>
                      <a:pt x="19" y="11"/>
                      <a:pt x="19" y="11"/>
                      <a:pt x="19" y="11"/>
                    </a:cubicBezTo>
                    <a:cubicBezTo>
                      <a:pt x="19" y="11"/>
                      <a:pt x="19" y="11"/>
                      <a:pt x="19" y="11"/>
                    </a:cubicBezTo>
                    <a:cubicBezTo>
                      <a:pt x="19" y="11"/>
                      <a:pt x="19" y="11"/>
                      <a:pt x="19" y="11"/>
                    </a:cubicBezTo>
                    <a:cubicBezTo>
                      <a:pt x="19" y="11"/>
                      <a:pt x="19" y="12"/>
                      <a:pt x="19" y="12"/>
                    </a:cubicBezTo>
                    <a:cubicBezTo>
                      <a:pt x="19" y="12"/>
                      <a:pt x="19" y="12"/>
                      <a:pt x="19" y="12"/>
                    </a:cubicBezTo>
                    <a:cubicBezTo>
                      <a:pt x="19" y="12"/>
                      <a:pt x="19" y="12"/>
                      <a:pt x="19" y="12"/>
                    </a:cubicBezTo>
                    <a:cubicBezTo>
                      <a:pt x="19" y="12"/>
                      <a:pt x="19" y="12"/>
                      <a:pt x="19" y="12"/>
                    </a:cubicBezTo>
                    <a:cubicBezTo>
                      <a:pt x="19" y="12"/>
                      <a:pt x="19" y="12"/>
                      <a:pt x="19" y="12"/>
                    </a:cubicBezTo>
                    <a:cubicBezTo>
                      <a:pt x="18" y="12"/>
                      <a:pt x="18" y="12"/>
                      <a:pt x="18" y="12"/>
                    </a:cubicBezTo>
                    <a:cubicBezTo>
                      <a:pt x="18" y="12"/>
                      <a:pt x="18" y="12"/>
                      <a:pt x="18" y="12"/>
                    </a:cubicBezTo>
                    <a:cubicBezTo>
                      <a:pt x="18" y="12"/>
                      <a:pt x="18" y="12"/>
                      <a:pt x="18" y="12"/>
                    </a:cubicBezTo>
                    <a:cubicBezTo>
                      <a:pt x="18" y="12"/>
                      <a:pt x="18" y="12"/>
                      <a:pt x="18" y="12"/>
                    </a:cubicBezTo>
                    <a:cubicBezTo>
                      <a:pt x="18" y="12"/>
                      <a:pt x="18" y="12"/>
                      <a:pt x="18" y="12"/>
                    </a:cubicBezTo>
                    <a:cubicBezTo>
                      <a:pt x="18" y="12"/>
                      <a:pt x="18" y="12"/>
                      <a:pt x="18" y="12"/>
                    </a:cubicBezTo>
                    <a:cubicBezTo>
                      <a:pt x="18" y="13"/>
                      <a:pt x="18" y="13"/>
                      <a:pt x="18" y="13"/>
                    </a:cubicBezTo>
                    <a:cubicBezTo>
                      <a:pt x="18" y="13"/>
                      <a:pt x="18" y="13"/>
                      <a:pt x="18" y="13"/>
                    </a:cubicBezTo>
                    <a:cubicBezTo>
                      <a:pt x="18" y="13"/>
                      <a:pt x="18" y="13"/>
                      <a:pt x="18" y="13"/>
                    </a:cubicBezTo>
                    <a:cubicBezTo>
                      <a:pt x="18" y="13"/>
                      <a:pt x="18" y="13"/>
                      <a:pt x="18" y="13"/>
                    </a:cubicBezTo>
                    <a:cubicBezTo>
                      <a:pt x="17" y="13"/>
                      <a:pt x="17" y="13"/>
                      <a:pt x="17" y="13"/>
                    </a:cubicBezTo>
                    <a:cubicBezTo>
                      <a:pt x="17" y="13"/>
                      <a:pt x="17" y="13"/>
                      <a:pt x="17" y="13"/>
                    </a:cubicBezTo>
                    <a:cubicBezTo>
                      <a:pt x="17" y="13"/>
                      <a:pt x="17" y="13"/>
                      <a:pt x="17" y="13"/>
                    </a:cubicBezTo>
                    <a:cubicBezTo>
                      <a:pt x="17" y="13"/>
                      <a:pt x="17" y="13"/>
                      <a:pt x="17" y="13"/>
                    </a:cubicBezTo>
                    <a:cubicBezTo>
                      <a:pt x="17" y="14"/>
                      <a:pt x="17" y="14"/>
                      <a:pt x="17" y="14"/>
                    </a:cubicBezTo>
                    <a:cubicBezTo>
                      <a:pt x="18" y="14"/>
                      <a:pt x="18" y="14"/>
                      <a:pt x="18" y="14"/>
                    </a:cubicBezTo>
                    <a:cubicBezTo>
                      <a:pt x="18" y="14"/>
                      <a:pt x="18" y="14"/>
                      <a:pt x="18"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7" y="14"/>
                      <a:pt x="17" y="14"/>
                      <a:pt x="17"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6" y="15"/>
                      <a:pt x="16" y="15"/>
                      <a:pt x="16" y="15"/>
                    </a:cubicBezTo>
                    <a:cubicBezTo>
                      <a:pt x="16" y="15"/>
                      <a:pt x="16" y="15"/>
                      <a:pt x="16" y="15"/>
                    </a:cubicBezTo>
                    <a:cubicBezTo>
                      <a:pt x="16" y="15"/>
                      <a:pt x="16" y="15"/>
                      <a:pt x="16" y="15"/>
                    </a:cubicBezTo>
                    <a:cubicBezTo>
                      <a:pt x="17" y="15"/>
                      <a:pt x="17" y="15"/>
                      <a:pt x="17" y="15"/>
                    </a:cubicBezTo>
                    <a:cubicBezTo>
                      <a:pt x="17" y="15"/>
                      <a:pt x="17" y="15"/>
                      <a:pt x="17" y="15"/>
                    </a:cubicBezTo>
                    <a:cubicBezTo>
                      <a:pt x="17" y="15"/>
                      <a:pt x="17" y="15"/>
                      <a:pt x="17" y="15"/>
                    </a:cubicBezTo>
                    <a:cubicBezTo>
                      <a:pt x="17" y="14"/>
                      <a:pt x="17" y="14"/>
                      <a:pt x="17" y="14"/>
                    </a:cubicBezTo>
                    <a:cubicBezTo>
                      <a:pt x="17" y="14"/>
                      <a:pt x="17" y="14"/>
                      <a:pt x="17" y="14"/>
                    </a:cubicBezTo>
                    <a:cubicBezTo>
                      <a:pt x="17" y="14"/>
                      <a:pt x="17" y="14"/>
                      <a:pt x="17" y="14"/>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7" y="15"/>
                      <a:pt x="17" y="15"/>
                      <a:pt x="17" y="15"/>
                    </a:cubicBezTo>
                    <a:cubicBezTo>
                      <a:pt x="16" y="15"/>
                      <a:pt x="16" y="15"/>
                      <a:pt x="16" y="15"/>
                    </a:cubicBezTo>
                    <a:cubicBezTo>
                      <a:pt x="16" y="15"/>
                      <a:pt x="16" y="15"/>
                      <a:pt x="16" y="15"/>
                    </a:cubicBezTo>
                    <a:cubicBezTo>
                      <a:pt x="16" y="15"/>
                      <a:pt x="16" y="15"/>
                      <a:pt x="16" y="15"/>
                    </a:cubicBezTo>
                    <a:cubicBezTo>
                      <a:pt x="16" y="15"/>
                      <a:pt x="16" y="15"/>
                      <a:pt x="16" y="15"/>
                    </a:cubicBezTo>
                    <a:cubicBezTo>
                      <a:pt x="16" y="15"/>
                      <a:pt x="16" y="15"/>
                      <a:pt x="16" y="15"/>
                    </a:cubicBezTo>
                    <a:cubicBezTo>
                      <a:pt x="16" y="15"/>
                      <a:pt x="16" y="15"/>
                      <a:pt x="16" y="15"/>
                    </a:cubicBezTo>
                    <a:cubicBezTo>
                      <a:pt x="16" y="15"/>
                      <a:pt x="16" y="15"/>
                      <a:pt x="16" y="15"/>
                    </a:cubicBezTo>
                    <a:cubicBezTo>
                      <a:pt x="16" y="15"/>
                      <a:pt x="16" y="15"/>
                      <a:pt x="16" y="15"/>
                    </a:cubicBezTo>
                    <a:cubicBezTo>
                      <a:pt x="16" y="15"/>
                      <a:pt x="16" y="15"/>
                      <a:pt x="16" y="15"/>
                    </a:cubicBezTo>
                    <a:cubicBezTo>
                      <a:pt x="16" y="15"/>
                      <a:pt x="16" y="15"/>
                      <a:pt x="16" y="15"/>
                    </a:cubicBezTo>
                    <a:cubicBezTo>
                      <a:pt x="16" y="15"/>
                      <a:pt x="16" y="15"/>
                      <a:pt x="16" y="15"/>
                    </a:cubicBezTo>
                    <a:cubicBezTo>
                      <a:pt x="16" y="14"/>
                      <a:pt x="16" y="14"/>
                      <a:pt x="16" y="14"/>
                    </a:cubicBezTo>
                    <a:cubicBezTo>
                      <a:pt x="16" y="14"/>
                      <a:pt x="16" y="14"/>
                      <a:pt x="16" y="14"/>
                    </a:cubicBezTo>
                    <a:cubicBezTo>
                      <a:pt x="16" y="14"/>
                      <a:pt x="16" y="14"/>
                      <a:pt x="16" y="14"/>
                    </a:cubicBezTo>
                    <a:cubicBezTo>
                      <a:pt x="16" y="14"/>
                      <a:pt x="16" y="14"/>
                      <a:pt x="16" y="14"/>
                    </a:cubicBezTo>
                    <a:cubicBezTo>
                      <a:pt x="16" y="14"/>
                      <a:pt x="16" y="14"/>
                      <a:pt x="16"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4"/>
                      <a:pt x="15" y="14"/>
                      <a:pt x="15" y="14"/>
                    </a:cubicBezTo>
                    <a:cubicBezTo>
                      <a:pt x="15" y="15"/>
                      <a:pt x="15" y="15"/>
                      <a:pt x="15" y="15"/>
                    </a:cubicBezTo>
                    <a:cubicBezTo>
                      <a:pt x="15" y="15"/>
                      <a:pt x="15" y="15"/>
                      <a:pt x="15" y="15"/>
                    </a:cubicBezTo>
                    <a:cubicBezTo>
                      <a:pt x="15" y="15"/>
                      <a:pt x="15" y="15"/>
                      <a:pt x="15"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3" y="15"/>
                      <a:pt x="13" y="15"/>
                      <a:pt x="13" y="15"/>
                    </a:cubicBezTo>
                    <a:cubicBezTo>
                      <a:pt x="13" y="15"/>
                      <a:pt x="13" y="15"/>
                      <a:pt x="13" y="15"/>
                    </a:cubicBezTo>
                    <a:cubicBezTo>
                      <a:pt x="13" y="15"/>
                      <a:pt x="13" y="15"/>
                      <a:pt x="13" y="15"/>
                    </a:cubicBezTo>
                    <a:cubicBezTo>
                      <a:pt x="13" y="15"/>
                      <a:pt x="13" y="15"/>
                      <a:pt x="13" y="15"/>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3" y="16"/>
                      <a:pt x="13" y="16"/>
                    </a:cubicBezTo>
                    <a:cubicBezTo>
                      <a:pt x="13" y="16"/>
                      <a:pt x="12" y="17"/>
                      <a:pt x="12" y="17"/>
                    </a:cubicBezTo>
                    <a:cubicBezTo>
                      <a:pt x="12" y="17"/>
                      <a:pt x="12" y="17"/>
                      <a:pt x="12" y="17"/>
                    </a:cubicBezTo>
                    <a:cubicBezTo>
                      <a:pt x="12" y="17"/>
                      <a:pt x="12" y="17"/>
                      <a:pt x="12" y="17"/>
                    </a:cubicBezTo>
                    <a:cubicBezTo>
                      <a:pt x="12" y="17"/>
                      <a:pt x="12" y="17"/>
                      <a:pt x="12" y="17"/>
                    </a:cubicBezTo>
                    <a:cubicBezTo>
                      <a:pt x="12" y="17"/>
                      <a:pt x="12" y="17"/>
                      <a:pt x="12" y="17"/>
                    </a:cubicBezTo>
                    <a:cubicBezTo>
                      <a:pt x="12" y="17"/>
                      <a:pt x="12" y="17"/>
                      <a:pt x="12" y="17"/>
                    </a:cubicBezTo>
                    <a:cubicBezTo>
                      <a:pt x="12" y="17"/>
                      <a:pt x="12" y="17"/>
                      <a:pt x="12" y="17"/>
                    </a:cubicBezTo>
                    <a:cubicBezTo>
                      <a:pt x="12" y="17"/>
                      <a:pt x="12" y="17"/>
                      <a:pt x="12" y="17"/>
                    </a:cubicBezTo>
                    <a:cubicBezTo>
                      <a:pt x="12" y="17"/>
                      <a:pt x="12" y="17"/>
                      <a:pt x="12" y="17"/>
                    </a:cubicBezTo>
                    <a:cubicBezTo>
                      <a:pt x="11" y="17"/>
                      <a:pt x="11" y="17"/>
                      <a:pt x="11" y="17"/>
                    </a:cubicBezTo>
                    <a:cubicBezTo>
                      <a:pt x="11" y="17"/>
                      <a:pt x="11" y="17"/>
                      <a:pt x="11" y="17"/>
                    </a:cubicBezTo>
                    <a:cubicBezTo>
                      <a:pt x="11" y="17"/>
                      <a:pt x="11" y="17"/>
                      <a:pt x="11" y="17"/>
                    </a:cubicBezTo>
                    <a:cubicBezTo>
                      <a:pt x="11" y="17"/>
                      <a:pt x="11" y="17"/>
                      <a:pt x="11" y="17"/>
                    </a:cubicBezTo>
                    <a:cubicBezTo>
                      <a:pt x="11" y="17"/>
                      <a:pt x="11" y="17"/>
                      <a:pt x="11" y="17"/>
                    </a:cubicBezTo>
                    <a:cubicBezTo>
                      <a:pt x="11" y="17"/>
                      <a:pt x="11" y="17"/>
                      <a:pt x="11" y="17"/>
                    </a:cubicBezTo>
                    <a:cubicBezTo>
                      <a:pt x="11" y="17"/>
                      <a:pt x="11" y="17"/>
                      <a:pt x="11" y="17"/>
                    </a:cubicBezTo>
                    <a:cubicBezTo>
                      <a:pt x="11" y="17"/>
                      <a:pt x="11" y="17"/>
                      <a:pt x="11" y="17"/>
                    </a:cubicBezTo>
                    <a:cubicBezTo>
                      <a:pt x="11" y="17"/>
                      <a:pt x="11" y="17"/>
                      <a:pt x="11" y="17"/>
                    </a:cubicBezTo>
                    <a:cubicBezTo>
                      <a:pt x="11" y="17"/>
                      <a:pt x="11" y="18"/>
                      <a:pt x="11" y="18"/>
                    </a:cubicBezTo>
                    <a:cubicBezTo>
                      <a:pt x="11" y="18"/>
                      <a:pt x="11" y="18"/>
                      <a:pt x="11"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3" y="18"/>
                      <a:pt x="13" y="18"/>
                      <a:pt x="13" y="18"/>
                    </a:cubicBezTo>
                    <a:cubicBezTo>
                      <a:pt x="13" y="18"/>
                      <a:pt x="13" y="18"/>
                      <a:pt x="13"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8"/>
                      <a:pt x="12" y="18"/>
                      <a:pt x="12" y="18"/>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2" y="19"/>
                      <a:pt x="12" y="19"/>
                      <a:pt x="12" y="19"/>
                    </a:cubicBezTo>
                    <a:cubicBezTo>
                      <a:pt x="16" y="20"/>
                      <a:pt x="16" y="20"/>
                      <a:pt x="12" y="19"/>
                    </a:cubicBezTo>
                    <a:cubicBezTo>
                      <a:pt x="12" y="19"/>
                      <a:pt x="12" y="19"/>
                      <a:pt x="12" y="19"/>
                    </a:cubicBezTo>
                    <a:cubicBezTo>
                      <a:pt x="12" y="20"/>
                      <a:pt x="12" y="20"/>
                      <a:pt x="12" y="20"/>
                    </a:cubicBezTo>
                    <a:cubicBezTo>
                      <a:pt x="12" y="20"/>
                      <a:pt x="12" y="20"/>
                      <a:pt x="12" y="20"/>
                    </a:cubicBezTo>
                    <a:cubicBezTo>
                      <a:pt x="12" y="20"/>
                      <a:pt x="12" y="20"/>
                      <a:pt x="12" y="20"/>
                    </a:cubicBezTo>
                    <a:cubicBezTo>
                      <a:pt x="12" y="20"/>
                      <a:pt x="12" y="20"/>
                      <a:pt x="12" y="20"/>
                    </a:cubicBezTo>
                    <a:cubicBezTo>
                      <a:pt x="12" y="20"/>
                      <a:pt x="12" y="20"/>
                      <a:pt x="12" y="20"/>
                    </a:cubicBezTo>
                    <a:cubicBezTo>
                      <a:pt x="12" y="20"/>
                      <a:pt x="12" y="20"/>
                      <a:pt x="12" y="20"/>
                    </a:cubicBezTo>
                    <a:cubicBezTo>
                      <a:pt x="12" y="20"/>
                      <a:pt x="12" y="20"/>
                      <a:pt x="12" y="20"/>
                    </a:cubicBezTo>
                    <a:cubicBezTo>
                      <a:pt x="12" y="21"/>
                      <a:pt x="12" y="21"/>
                      <a:pt x="12" y="21"/>
                    </a:cubicBezTo>
                    <a:cubicBezTo>
                      <a:pt x="12" y="21"/>
                      <a:pt x="12" y="21"/>
                      <a:pt x="12" y="21"/>
                    </a:cubicBezTo>
                    <a:cubicBezTo>
                      <a:pt x="12" y="21"/>
                      <a:pt x="12" y="21"/>
                      <a:pt x="12" y="21"/>
                    </a:cubicBezTo>
                    <a:cubicBezTo>
                      <a:pt x="12" y="21"/>
                      <a:pt x="12" y="21"/>
                      <a:pt x="12" y="21"/>
                    </a:cubicBezTo>
                    <a:cubicBezTo>
                      <a:pt x="13" y="21"/>
                      <a:pt x="13" y="21"/>
                      <a:pt x="13" y="21"/>
                    </a:cubicBezTo>
                    <a:cubicBezTo>
                      <a:pt x="13" y="21"/>
                      <a:pt x="13" y="21"/>
                      <a:pt x="13" y="21"/>
                    </a:cubicBezTo>
                    <a:cubicBezTo>
                      <a:pt x="13" y="21"/>
                      <a:pt x="13" y="21"/>
                      <a:pt x="13" y="21"/>
                    </a:cubicBezTo>
                    <a:cubicBezTo>
                      <a:pt x="13" y="21"/>
                      <a:pt x="13" y="21"/>
                      <a:pt x="13" y="21"/>
                    </a:cubicBezTo>
                    <a:cubicBezTo>
                      <a:pt x="13" y="20"/>
                      <a:pt x="13" y="20"/>
                      <a:pt x="13" y="20"/>
                    </a:cubicBezTo>
                    <a:cubicBezTo>
                      <a:pt x="13" y="20"/>
                      <a:pt x="13" y="20"/>
                      <a:pt x="13" y="20"/>
                    </a:cubicBezTo>
                    <a:cubicBezTo>
                      <a:pt x="13" y="20"/>
                      <a:pt x="13" y="20"/>
                      <a:pt x="13" y="20"/>
                    </a:cubicBezTo>
                    <a:cubicBezTo>
                      <a:pt x="13" y="20"/>
                      <a:pt x="13" y="20"/>
                      <a:pt x="13" y="20"/>
                    </a:cubicBezTo>
                    <a:cubicBezTo>
                      <a:pt x="13" y="20"/>
                      <a:pt x="13" y="20"/>
                      <a:pt x="13" y="20"/>
                    </a:cubicBezTo>
                    <a:cubicBezTo>
                      <a:pt x="13" y="20"/>
                      <a:pt x="13" y="20"/>
                      <a:pt x="13" y="20"/>
                    </a:cubicBezTo>
                    <a:cubicBezTo>
                      <a:pt x="13" y="20"/>
                      <a:pt x="13" y="20"/>
                      <a:pt x="13" y="20"/>
                    </a:cubicBezTo>
                    <a:cubicBezTo>
                      <a:pt x="13" y="20"/>
                      <a:pt x="13" y="20"/>
                      <a:pt x="13" y="20"/>
                    </a:cubicBezTo>
                    <a:cubicBezTo>
                      <a:pt x="13" y="20"/>
                      <a:pt x="13" y="20"/>
                      <a:pt x="13" y="20"/>
                    </a:cubicBezTo>
                    <a:cubicBezTo>
                      <a:pt x="13" y="20"/>
                      <a:pt x="13" y="20"/>
                      <a:pt x="13" y="20"/>
                    </a:cubicBezTo>
                    <a:cubicBezTo>
                      <a:pt x="13" y="20"/>
                      <a:pt x="13" y="20"/>
                      <a:pt x="13" y="20"/>
                    </a:cubicBezTo>
                    <a:cubicBezTo>
                      <a:pt x="13" y="21"/>
                      <a:pt x="13" y="21"/>
                      <a:pt x="13" y="21"/>
                    </a:cubicBezTo>
                    <a:cubicBezTo>
                      <a:pt x="13" y="21"/>
                      <a:pt x="13" y="21"/>
                      <a:pt x="13" y="21"/>
                    </a:cubicBezTo>
                    <a:cubicBezTo>
                      <a:pt x="13" y="21"/>
                      <a:pt x="13" y="21"/>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4" y="22"/>
                      <a:pt x="14" y="22"/>
                      <a:pt x="14" y="22"/>
                    </a:cubicBezTo>
                    <a:cubicBezTo>
                      <a:pt x="14" y="22"/>
                      <a:pt x="14" y="22"/>
                      <a:pt x="14" y="22"/>
                    </a:cubicBezTo>
                    <a:cubicBezTo>
                      <a:pt x="14" y="21"/>
                      <a:pt x="14" y="21"/>
                      <a:pt x="14" y="21"/>
                    </a:cubicBezTo>
                    <a:cubicBezTo>
                      <a:pt x="14" y="21"/>
                      <a:pt x="14" y="21"/>
                      <a:pt x="14" y="21"/>
                    </a:cubicBezTo>
                    <a:cubicBezTo>
                      <a:pt x="14" y="21"/>
                      <a:pt x="14" y="21"/>
                      <a:pt x="14" y="21"/>
                    </a:cubicBezTo>
                    <a:cubicBezTo>
                      <a:pt x="15" y="21"/>
                      <a:pt x="15" y="21"/>
                      <a:pt x="15" y="21"/>
                    </a:cubicBezTo>
                    <a:cubicBezTo>
                      <a:pt x="15" y="21"/>
                      <a:pt x="15" y="21"/>
                      <a:pt x="15" y="21"/>
                    </a:cubicBezTo>
                    <a:cubicBezTo>
                      <a:pt x="15" y="21"/>
                      <a:pt x="15" y="21"/>
                      <a:pt x="15" y="21"/>
                    </a:cubicBezTo>
                    <a:cubicBezTo>
                      <a:pt x="15" y="21"/>
                      <a:pt x="15" y="21"/>
                      <a:pt x="15" y="21"/>
                    </a:cubicBezTo>
                    <a:cubicBezTo>
                      <a:pt x="15" y="21"/>
                      <a:pt x="15" y="21"/>
                      <a:pt x="15" y="21"/>
                    </a:cubicBezTo>
                    <a:cubicBezTo>
                      <a:pt x="15" y="21"/>
                      <a:pt x="15" y="21"/>
                      <a:pt x="15" y="21"/>
                    </a:cubicBezTo>
                    <a:cubicBezTo>
                      <a:pt x="15" y="21"/>
                      <a:pt x="15" y="21"/>
                      <a:pt x="15" y="21"/>
                    </a:cubicBezTo>
                    <a:cubicBezTo>
                      <a:pt x="15" y="21"/>
                      <a:pt x="15" y="21"/>
                      <a:pt x="15" y="21"/>
                    </a:cubicBezTo>
                    <a:cubicBezTo>
                      <a:pt x="15" y="21"/>
                      <a:pt x="14" y="21"/>
                      <a:pt x="14" y="22"/>
                    </a:cubicBezTo>
                    <a:cubicBezTo>
                      <a:pt x="14" y="22"/>
                      <a:pt x="14" y="22"/>
                      <a:pt x="14" y="22"/>
                    </a:cubicBezTo>
                    <a:cubicBezTo>
                      <a:pt x="14" y="22"/>
                      <a:pt x="14" y="22"/>
                      <a:pt x="14" y="22"/>
                    </a:cubicBezTo>
                    <a:cubicBezTo>
                      <a:pt x="14" y="22"/>
                      <a:pt x="14" y="22"/>
                      <a:pt x="14"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2"/>
                      <a:pt x="13" y="22"/>
                      <a:pt x="13" y="22"/>
                    </a:cubicBezTo>
                    <a:cubicBezTo>
                      <a:pt x="13" y="23"/>
                      <a:pt x="13" y="23"/>
                      <a:pt x="13" y="23"/>
                    </a:cubicBezTo>
                    <a:cubicBezTo>
                      <a:pt x="13" y="23"/>
                      <a:pt x="13" y="23"/>
                      <a:pt x="13" y="23"/>
                    </a:cubicBezTo>
                    <a:cubicBezTo>
                      <a:pt x="13" y="23"/>
                      <a:pt x="13" y="23"/>
                      <a:pt x="13" y="23"/>
                    </a:cubicBezTo>
                    <a:cubicBezTo>
                      <a:pt x="14" y="22"/>
                      <a:pt x="14" y="22"/>
                      <a:pt x="14" y="22"/>
                    </a:cubicBezTo>
                    <a:cubicBezTo>
                      <a:pt x="14" y="22"/>
                      <a:pt x="14" y="22"/>
                      <a:pt x="14" y="22"/>
                    </a:cubicBezTo>
                    <a:cubicBezTo>
                      <a:pt x="14" y="22"/>
                      <a:pt x="14" y="22"/>
                      <a:pt x="14" y="22"/>
                    </a:cubicBezTo>
                    <a:cubicBezTo>
                      <a:pt x="14" y="22"/>
                      <a:pt x="14" y="22"/>
                      <a:pt x="14" y="22"/>
                    </a:cubicBezTo>
                    <a:cubicBezTo>
                      <a:pt x="14" y="22"/>
                      <a:pt x="14" y="22"/>
                      <a:pt x="14" y="22"/>
                    </a:cubicBezTo>
                    <a:cubicBezTo>
                      <a:pt x="14" y="22"/>
                      <a:pt x="14" y="22"/>
                      <a:pt x="14" y="22"/>
                    </a:cubicBezTo>
                    <a:cubicBezTo>
                      <a:pt x="14" y="22"/>
                      <a:pt x="14" y="22"/>
                      <a:pt x="14" y="22"/>
                    </a:cubicBezTo>
                    <a:cubicBezTo>
                      <a:pt x="14" y="22"/>
                      <a:pt x="14" y="22"/>
                      <a:pt x="14" y="22"/>
                    </a:cubicBezTo>
                    <a:cubicBezTo>
                      <a:pt x="14" y="22"/>
                      <a:pt x="14" y="22"/>
                      <a:pt x="14" y="22"/>
                    </a:cubicBezTo>
                    <a:cubicBezTo>
                      <a:pt x="14" y="22"/>
                      <a:pt x="14" y="22"/>
                      <a:pt x="14" y="22"/>
                    </a:cubicBezTo>
                    <a:cubicBezTo>
                      <a:pt x="14" y="23"/>
                      <a:pt x="14" y="23"/>
                      <a:pt x="14" y="23"/>
                    </a:cubicBezTo>
                    <a:cubicBezTo>
                      <a:pt x="14" y="23"/>
                      <a:pt x="14" y="23"/>
                      <a:pt x="14" y="23"/>
                    </a:cubicBezTo>
                    <a:cubicBezTo>
                      <a:pt x="14" y="23"/>
                      <a:pt x="14" y="23"/>
                      <a:pt x="14" y="23"/>
                    </a:cubicBezTo>
                    <a:cubicBezTo>
                      <a:pt x="14" y="23"/>
                      <a:pt x="14" y="23"/>
                      <a:pt x="14" y="23"/>
                    </a:cubicBezTo>
                    <a:cubicBezTo>
                      <a:pt x="14" y="23"/>
                      <a:pt x="14" y="23"/>
                      <a:pt x="14" y="23"/>
                    </a:cubicBezTo>
                    <a:cubicBezTo>
                      <a:pt x="14" y="23"/>
                      <a:pt x="14" y="23"/>
                      <a:pt x="14" y="23"/>
                    </a:cubicBezTo>
                    <a:cubicBezTo>
                      <a:pt x="15" y="23"/>
                      <a:pt x="15" y="23"/>
                      <a:pt x="15" y="23"/>
                    </a:cubicBezTo>
                    <a:cubicBezTo>
                      <a:pt x="15" y="22"/>
                      <a:pt x="15" y="22"/>
                      <a:pt x="15" y="22"/>
                    </a:cubicBezTo>
                    <a:cubicBezTo>
                      <a:pt x="15" y="22"/>
                      <a:pt x="15" y="22"/>
                      <a:pt x="15" y="22"/>
                    </a:cubicBezTo>
                    <a:cubicBezTo>
                      <a:pt x="15" y="22"/>
                      <a:pt x="15" y="22"/>
                      <a:pt x="15" y="22"/>
                    </a:cubicBezTo>
                    <a:cubicBezTo>
                      <a:pt x="15" y="22"/>
                      <a:pt x="15" y="22"/>
                      <a:pt x="15" y="22"/>
                    </a:cubicBezTo>
                    <a:cubicBezTo>
                      <a:pt x="15" y="23"/>
                      <a:pt x="15" y="23"/>
                      <a:pt x="15" y="23"/>
                    </a:cubicBezTo>
                    <a:cubicBezTo>
                      <a:pt x="14" y="23"/>
                      <a:pt x="14" y="23"/>
                      <a:pt x="14" y="23"/>
                    </a:cubicBezTo>
                    <a:cubicBezTo>
                      <a:pt x="14" y="23"/>
                      <a:pt x="14" y="23"/>
                      <a:pt x="14" y="23"/>
                    </a:cubicBezTo>
                    <a:cubicBezTo>
                      <a:pt x="14" y="23"/>
                      <a:pt x="14" y="23"/>
                      <a:pt x="14" y="23"/>
                    </a:cubicBezTo>
                    <a:cubicBezTo>
                      <a:pt x="14" y="23"/>
                      <a:pt x="14" y="23"/>
                      <a:pt x="14" y="23"/>
                    </a:cubicBezTo>
                    <a:cubicBezTo>
                      <a:pt x="14" y="23"/>
                      <a:pt x="14" y="23"/>
                      <a:pt x="14" y="23"/>
                    </a:cubicBezTo>
                    <a:cubicBezTo>
                      <a:pt x="14" y="23"/>
                      <a:pt x="14" y="23"/>
                      <a:pt x="14" y="23"/>
                    </a:cubicBezTo>
                    <a:cubicBezTo>
                      <a:pt x="14" y="23"/>
                      <a:pt x="14" y="23"/>
                      <a:pt x="14" y="23"/>
                    </a:cubicBezTo>
                    <a:cubicBezTo>
                      <a:pt x="14" y="23"/>
                      <a:pt x="14" y="23"/>
                      <a:pt x="14" y="23"/>
                    </a:cubicBezTo>
                    <a:cubicBezTo>
                      <a:pt x="14" y="23"/>
                      <a:pt x="14" y="23"/>
                      <a:pt x="14" y="23"/>
                    </a:cubicBezTo>
                    <a:cubicBezTo>
                      <a:pt x="14" y="23"/>
                      <a:pt x="13" y="23"/>
                      <a:pt x="13" y="23"/>
                    </a:cubicBezTo>
                    <a:cubicBezTo>
                      <a:pt x="13" y="23"/>
                      <a:pt x="13" y="23"/>
                      <a:pt x="13" y="23"/>
                    </a:cubicBezTo>
                    <a:cubicBezTo>
                      <a:pt x="13" y="23"/>
                      <a:pt x="13" y="23"/>
                      <a:pt x="13" y="23"/>
                    </a:cubicBezTo>
                    <a:cubicBezTo>
                      <a:pt x="13" y="23"/>
                      <a:pt x="13" y="23"/>
                      <a:pt x="13" y="23"/>
                    </a:cubicBezTo>
                    <a:cubicBezTo>
                      <a:pt x="12" y="23"/>
                      <a:pt x="12" y="23"/>
                      <a:pt x="12" y="23"/>
                    </a:cubicBezTo>
                    <a:cubicBezTo>
                      <a:pt x="12" y="23"/>
                      <a:pt x="12" y="23"/>
                      <a:pt x="12" y="23"/>
                    </a:cubicBezTo>
                    <a:cubicBezTo>
                      <a:pt x="12" y="23"/>
                      <a:pt x="12" y="23"/>
                      <a:pt x="12" y="23"/>
                    </a:cubicBezTo>
                    <a:cubicBezTo>
                      <a:pt x="12" y="23"/>
                      <a:pt x="12" y="23"/>
                      <a:pt x="12" y="23"/>
                    </a:cubicBezTo>
                    <a:cubicBezTo>
                      <a:pt x="13" y="23"/>
                      <a:pt x="13" y="23"/>
                      <a:pt x="13" y="23"/>
                    </a:cubicBezTo>
                    <a:cubicBezTo>
                      <a:pt x="13" y="23"/>
                      <a:pt x="13" y="23"/>
                      <a:pt x="13" y="23"/>
                    </a:cubicBezTo>
                    <a:cubicBezTo>
                      <a:pt x="13" y="23"/>
                      <a:pt x="13" y="23"/>
                      <a:pt x="13" y="23"/>
                    </a:cubicBezTo>
                    <a:cubicBezTo>
                      <a:pt x="13" y="23"/>
                      <a:pt x="13" y="23"/>
                      <a:pt x="13" y="23"/>
                    </a:cubicBezTo>
                    <a:cubicBezTo>
                      <a:pt x="13" y="23"/>
                      <a:pt x="13" y="23"/>
                      <a:pt x="13" y="23"/>
                    </a:cubicBezTo>
                    <a:cubicBezTo>
                      <a:pt x="13" y="23"/>
                      <a:pt x="13" y="23"/>
                      <a:pt x="13" y="23"/>
                    </a:cubicBezTo>
                    <a:cubicBezTo>
                      <a:pt x="13" y="24"/>
                      <a:pt x="13" y="24"/>
                      <a:pt x="13" y="24"/>
                    </a:cubicBezTo>
                    <a:cubicBezTo>
                      <a:pt x="13" y="24"/>
                      <a:pt x="13" y="24"/>
                      <a:pt x="13" y="24"/>
                    </a:cubicBezTo>
                    <a:cubicBezTo>
                      <a:pt x="13" y="24"/>
                      <a:pt x="13" y="24"/>
                      <a:pt x="13" y="24"/>
                    </a:cubicBezTo>
                    <a:cubicBezTo>
                      <a:pt x="14" y="24"/>
                      <a:pt x="14" y="24"/>
                      <a:pt x="14" y="24"/>
                    </a:cubicBezTo>
                    <a:cubicBezTo>
                      <a:pt x="14" y="24"/>
                      <a:pt x="14" y="24"/>
                      <a:pt x="14" y="24"/>
                    </a:cubicBezTo>
                    <a:cubicBezTo>
                      <a:pt x="14" y="24"/>
                      <a:pt x="14" y="24"/>
                      <a:pt x="14" y="24"/>
                    </a:cubicBezTo>
                    <a:cubicBezTo>
                      <a:pt x="14" y="24"/>
                      <a:pt x="14" y="24"/>
                      <a:pt x="14" y="24"/>
                    </a:cubicBezTo>
                    <a:cubicBezTo>
                      <a:pt x="14" y="23"/>
                      <a:pt x="14" y="23"/>
                      <a:pt x="14" y="23"/>
                    </a:cubicBezTo>
                    <a:cubicBezTo>
                      <a:pt x="14" y="23"/>
                      <a:pt x="14" y="23"/>
                      <a:pt x="14" y="23"/>
                    </a:cubicBezTo>
                    <a:cubicBezTo>
                      <a:pt x="15" y="23"/>
                      <a:pt x="15" y="23"/>
                      <a:pt x="15" y="23"/>
                    </a:cubicBezTo>
                    <a:cubicBezTo>
                      <a:pt x="15" y="23"/>
                      <a:pt x="15" y="23"/>
                      <a:pt x="15" y="23"/>
                    </a:cubicBezTo>
                    <a:cubicBezTo>
                      <a:pt x="15" y="23"/>
                      <a:pt x="15" y="23"/>
                      <a:pt x="15" y="23"/>
                    </a:cubicBezTo>
                    <a:cubicBezTo>
                      <a:pt x="15" y="23"/>
                      <a:pt x="15" y="23"/>
                      <a:pt x="15" y="23"/>
                    </a:cubicBezTo>
                    <a:cubicBezTo>
                      <a:pt x="15" y="23"/>
                      <a:pt x="15" y="23"/>
                      <a:pt x="15" y="23"/>
                    </a:cubicBezTo>
                    <a:cubicBezTo>
                      <a:pt x="16" y="23"/>
                      <a:pt x="16" y="23"/>
                      <a:pt x="16" y="23"/>
                    </a:cubicBezTo>
                    <a:cubicBezTo>
                      <a:pt x="16" y="23"/>
                      <a:pt x="16" y="23"/>
                      <a:pt x="16" y="23"/>
                    </a:cubicBezTo>
                    <a:cubicBezTo>
                      <a:pt x="16" y="23"/>
                      <a:pt x="16" y="23"/>
                      <a:pt x="16" y="23"/>
                    </a:cubicBezTo>
                    <a:cubicBezTo>
                      <a:pt x="16" y="23"/>
                      <a:pt x="16" y="23"/>
                      <a:pt x="16"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7" y="23"/>
                      <a:pt x="17" y="23"/>
                      <a:pt x="17" y="23"/>
                    </a:cubicBezTo>
                    <a:cubicBezTo>
                      <a:pt x="18" y="23"/>
                      <a:pt x="18" y="23"/>
                      <a:pt x="18" y="23"/>
                    </a:cubicBezTo>
                    <a:cubicBezTo>
                      <a:pt x="18" y="23"/>
                      <a:pt x="18" y="23"/>
                      <a:pt x="18" y="23"/>
                    </a:cubicBezTo>
                    <a:cubicBezTo>
                      <a:pt x="18" y="23"/>
                      <a:pt x="18" y="23"/>
                      <a:pt x="18" y="23"/>
                    </a:cubicBezTo>
                    <a:cubicBezTo>
                      <a:pt x="18" y="23"/>
                      <a:pt x="18" y="23"/>
                      <a:pt x="18" y="23"/>
                    </a:cubicBezTo>
                    <a:cubicBezTo>
                      <a:pt x="18" y="23"/>
                      <a:pt x="18" y="23"/>
                      <a:pt x="18" y="23"/>
                    </a:cubicBezTo>
                    <a:cubicBezTo>
                      <a:pt x="18" y="23"/>
                      <a:pt x="18" y="23"/>
                      <a:pt x="18" y="23"/>
                    </a:cubicBezTo>
                    <a:cubicBezTo>
                      <a:pt x="19" y="23"/>
                      <a:pt x="19" y="23"/>
                      <a:pt x="19" y="23"/>
                    </a:cubicBezTo>
                    <a:cubicBezTo>
                      <a:pt x="19" y="23"/>
                      <a:pt x="19" y="23"/>
                      <a:pt x="19" y="23"/>
                    </a:cubicBezTo>
                    <a:cubicBezTo>
                      <a:pt x="19" y="23"/>
                      <a:pt x="19" y="23"/>
                      <a:pt x="19" y="23"/>
                    </a:cubicBezTo>
                    <a:cubicBezTo>
                      <a:pt x="19" y="24"/>
                      <a:pt x="19" y="24"/>
                      <a:pt x="19" y="24"/>
                    </a:cubicBezTo>
                    <a:cubicBezTo>
                      <a:pt x="19" y="24"/>
                      <a:pt x="19" y="24"/>
                      <a:pt x="19" y="24"/>
                    </a:cubicBezTo>
                    <a:cubicBezTo>
                      <a:pt x="19" y="24"/>
                      <a:pt x="19" y="24"/>
                      <a:pt x="19" y="24"/>
                    </a:cubicBezTo>
                    <a:cubicBezTo>
                      <a:pt x="19" y="24"/>
                      <a:pt x="19" y="24"/>
                      <a:pt x="19" y="24"/>
                    </a:cubicBezTo>
                    <a:cubicBezTo>
                      <a:pt x="19" y="24"/>
                      <a:pt x="19" y="24"/>
                      <a:pt x="19" y="24"/>
                    </a:cubicBezTo>
                    <a:cubicBezTo>
                      <a:pt x="19" y="24"/>
                      <a:pt x="19" y="24"/>
                      <a:pt x="19" y="24"/>
                    </a:cubicBezTo>
                    <a:cubicBezTo>
                      <a:pt x="19" y="24"/>
                      <a:pt x="19" y="24"/>
                      <a:pt x="19" y="24"/>
                    </a:cubicBezTo>
                    <a:cubicBezTo>
                      <a:pt x="19" y="24"/>
                      <a:pt x="19" y="24"/>
                      <a:pt x="19" y="24"/>
                    </a:cubicBezTo>
                    <a:cubicBezTo>
                      <a:pt x="19" y="24"/>
                      <a:pt x="19" y="24"/>
                      <a:pt x="19" y="24"/>
                    </a:cubicBezTo>
                    <a:cubicBezTo>
                      <a:pt x="19" y="24"/>
                      <a:pt x="19" y="24"/>
                      <a:pt x="19" y="24"/>
                    </a:cubicBezTo>
                    <a:cubicBezTo>
                      <a:pt x="19" y="25"/>
                      <a:pt x="19" y="25"/>
                      <a:pt x="19" y="25"/>
                    </a:cubicBezTo>
                    <a:cubicBezTo>
                      <a:pt x="19" y="25"/>
                      <a:pt x="19" y="25"/>
                      <a:pt x="19" y="25"/>
                    </a:cubicBezTo>
                    <a:cubicBezTo>
                      <a:pt x="19" y="25"/>
                      <a:pt x="19" y="24"/>
                      <a:pt x="19" y="24"/>
                    </a:cubicBezTo>
                    <a:cubicBezTo>
                      <a:pt x="19" y="24"/>
                      <a:pt x="19" y="24"/>
                      <a:pt x="19" y="24"/>
                    </a:cubicBezTo>
                    <a:cubicBezTo>
                      <a:pt x="19" y="24"/>
                      <a:pt x="19" y="24"/>
                      <a:pt x="19" y="24"/>
                    </a:cubicBezTo>
                    <a:cubicBezTo>
                      <a:pt x="19" y="24"/>
                      <a:pt x="19" y="24"/>
                      <a:pt x="19" y="24"/>
                    </a:cubicBezTo>
                    <a:cubicBezTo>
                      <a:pt x="18" y="24"/>
                      <a:pt x="18" y="24"/>
                      <a:pt x="18" y="24"/>
                    </a:cubicBezTo>
                    <a:cubicBezTo>
                      <a:pt x="18" y="24"/>
                      <a:pt x="18" y="24"/>
                      <a:pt x="18" y="24"/>
                    </a:cubicBezTo>
                    <a:cubicBezTo>
                      <a:pt x="18" y="24"/>
                      <a:pt x="18" y="24"/>
                      <a:pt x="18" y="24"/>
                    </a:cubicBezTo>
                    <a:cubicBezTo>
                      <a:pt x="18" y="24"/>
                      <a:pt x="18" y="24"/>
                      <a:pt x="18" y="24"/>
                    </a:cubicBezTo>
                    <a:cubicBezTo>
                      <a:pt x="17" y="24"/>
                      <a:pt x="17" y="24"/>
                      <a:pt x="17" y="24"/>
                    </a:cubicBezTo>
                    <a:cubicBezTo>
                      <a:pt x="17" y="24"/>
                      <a:pt x="17" y="24"/>
                      <a:pt x="17" y="24"/>
                    </a:cubicBezTo>
                    <a:cubicBezTo>
                      <a:pt x="17" y="24"/>
                      <a:pt x="17" y="24"/>
                      <a:pt x="17" y="24"/>
                    </a:cubicBezTo>
                    <a:cubicBezTo>
                      <a:pt x="17" y="24"/>
                      <a:pt x="17" y="24"/>
                      <a:pt x="17" y="24"/>
                    </a:cubicBezTo>
                    <a:cubicBezTo>
                      <a:pt x="17" y="24"/>
                      <a:pt x="17" y="24"/>
                      <a:pt x="17" y="24"/>
                    </a:cubicBezTo>
                    <a:cubicBezTo>
                      <a:pt x="17" y="23"/>
                      <a:pt x="17" y="23"/>
                      <a:pt x="17" y="23"/>
                    </a:cubicBezTo>
                    <a:cubicBezTo>
                      <a:pt x="17" y="23"/>
                      <a:pt x="17" y="23"/>
                      <a:pt x="17" y="23"/>
                    </a:cubicBezTo>
                    <a:cubicBezTo>
                      <a:pt x="16" y="24"/>
                      <a:pt x="16" y="24"/>
                      <a:pt x="16" y="24"/>
                    </a:cubicBezTo>
                    <a:cubicBezTo>
                      <a:pt x="16" y="24"/>
                      <a:pt x="16" y="24"/>
                      <a:pt x="16" y="24"/>
                    </a:cubicBezTo>
                    <a:cubicBezTo>
                      <a:pt x="16" y="24"/>
                      <a:pt x="16" y="24"/>
                      <a:pt x="16" y="24"/>
                    </a:cubicBezTo>
                    <a:cubicBezTo>
                      <a:pt x="15" y="24"/>
                      <a:pt x="15" y="24"/>
                      <a:pt x="15" y="24"/>
                    </a:cubicBezTo>
                    <a:cubicBezTo>
                      <a:pt x="15" y="24"/>
                      <a:pt x="15" y="24"/>
                      <a:pt x="15" y="24"/>
                    </a:cubicBezTo>
                    <a:cubicBezTo>
                      <a:pt x="15" y="24"/>
                      <a:pt x="15" y="24"/>
                      <a:pt x="15" y="24"/>
                    </a:cubicBezTo>
                    <a:cubicBezTo>
                      <a:pt x="15" y="24"/>
                      <a:pt x="15" y="24"/>
                      <a:pt x="15" y="24"/>
                    </a:cubicBezTo>
                    <a:cubicBezTo>
                      <a:pt x="15" y="24"/>
                      <a:pt x="15" y="24"/>
                      <a:pt x="15" y="24"/>
                    </a:cubicBezTo>
                    <a:cubicBezTo>
                      <a:pt x="15" y="24"/>
                      <a:pt x="15" y="24"/>
                      <a:pt x="15" y="24"/>
                    </a:cubicBezTo>
                    <a:cubicBezTo>
                      <a:pt x="15" y="24"/>
                      <a:pt x="15" y="24"/>
                      <a:pt x="15" y="24"/>
                    </a:cubicBezTo>
                    <a:cubicBezTo>
                      <a:pt x="15" y="24"/>
                      <a:pt x="15" y="24"/>
                      <a:pt x="15" y="24"/>
                    </a:cubicBezTo>
                    <a:cubicBezTo>
                      <a:pt x="14" y="24"/>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2" y="24"/>
                      <a:pt x="12" y="24"/>
                      <a:pt x="12" y="24"/>
                    </a:cubicBezTo>
                    <a:cubicBezTo>
                      <a:pt x="12" y="24"/>
                      <a:pt x="12" y="24"/>
                      <a:pt x="12" y="24"/>
                    </a:cubicBezTo>
                    <a:cubicBezTo>
                      <a:pt x="11" y="24"/>
                      <a:pt x="11" y="24"/>
                      <a:pt x="11" y="24"/>
                    </a:cubicBezTo>
                    <a:cubicBezTo>
                      <a:pt x="11" y="24"/>
                      <a:pt x="11" y="24"/>
                      <a:pt x="11" y="24"/>
                    </a:cubicBezTo>
                    <a:cubicBezTo>
                      <a:pt x="11" y="24"/>
                      <a:pt x="11" y="24"/>
                      <a:pt x="11" y="24"/>
                    </a:cubicBezTo>
                    <a:cubicBezTo>
                      <a:pt x="11" y="24"/>
                      <a:pt x="11" y="24"/>
                      <a:pt x="11" y="24"/>
                    </a:cubicBezTo>
                    <a:cubicBezTo>
                      <a:pt x="11" y="24"/>
                      <a:pt x="11" y="24"/>
                      <a:pt x="11" y="24"/>
                    </a:cubicBezTo>
                    <a:cubicBezTo>
                      <a:pt x="11" y="24"/>
                      <a:pt x="11" y="24"/>
                      <a:pt x="11" y="24"/>
                    </a:cubicBezTo>
                    <a:cubicBezTo>
                      <a:pt x="11" y="25"/>
                      <a:pt x="11" y="25"/>
                      <a:pt x="11" y="25"/>
                    </a:cubicBezTo>
                    <a:cubicBezTo>
                      <a:pt x="11" y="25"/>
                      <a:pt x="11" y="25"/>
                      <a:pt x="11" y="25"/>
                    </a:cubicBezTo>
                    <a:cubicBezTo>
                      <a:pt x="11" y="25"/>
                      <a:pt x="11" y="25"/>
                      <a:pt x="11" y="25"/>
                    </a:cubicBezTo>
                    <a:cubicBezTo>
                      <a:pt x="11" y="25"/>
                      <a:pt x="11" y="25"/>
                      <a:pt x="11" y="25"/>
                    </a:cubicBezTo>
                    <a:cubicBezTo>
                      <a:pt x="11" y="25"/>
                      <a:pt x="11" y="25"/>
                      <a:pt x="11" y="25"/>
                    </a:cubicBezTo>
                    <a:cubicBezTo>
                      <a:pt x="11" y="25"/>
                      <a:pt x="11" y="25"/>
                      <a:pt x="11" y="25"/>
                    </a:cubicBezTo>
                    <a:cubicBezTo>
                      <a:pt x="11" y="25"/>
                      <a:pt x="11" y="25"/>
                      <a:pt x="11" y="25"/>
                    </a:cubicBezTo>
                    <a:cubicBezTo>
                      <a:pt x="11" y="25"/>
                      <a:pt x="11" y="25"/>
                      <a:pt x="11" y="25"/>
                    </a:cubicBezTo>
                    <a:cubicBezTo>
                      <a:pt x="11" y="25"/>
                      <a:pt x="11" y="25"/>
                      <a:pt x="11" y="25"/>
                    </a:cubicBezTo>
                    <a:cubicBezTo>
                      <a:pt x="11" y="25"/>
                      <a:pt x="11" y="25"/>
                      <a:pt x="11" y="25"/>
                    </a:cubicBezTo>
                    <a:cubicBezTo>
                      <a:pt x="11" y="25"/>
                      <a:pt x="11" y="25"/>
                      <a:pt x="11" y="25"/>
                    </a:cubicBezTo>
                    <a:cubicBezTo>
                      <a:pt x="12" y="25"/>
                      <a:pt x="12" y="25"/>
                      <a:pt x="12" y="25"/>
                    </a:cubicBezTo>
                    <a:cubicBezTo>
                      <a:pt x="12" y="25"/>
                      <a:pt x="12" y="25"/>
                      <a:pt x="12" y="25"/>
                    </a:cubicBezTo>
                    <a:cubicBezTo>
                      <a:pt x="12" y="25"/>
                      <a:pt x="12" y="25"/>
                      <a:pt x="12" y="25"/>
                    </a:cubicBezTo>
                    <a:cubicBezTo>
                      <a:pt x="12" y="25"/>
                      <a:pt x="12" y="25"/>
                      <a:pt x="12" y="25"/>
                    </a:cubicBezTo>
                    <a:cubicBezTo>
                      <a:pt x="12" y="25"/>
                      <a:pt x="12" y="25"/>
                      <a:pt x="12" y="25"/>
                    </a:cubicBezTo>
                    <a:cubicBezTo>
                      <a:pt x="12" y="26"/>
                      <a:pt x="12" y="26"/>
                      <a:pt x="12" y="26"/>
                    </a:cubicBezTo>
                    <a:cubicBezTo>
                      <a:pt x="13" y="26"/>
                      <a:pt x="13" y="26"/>
                      <a:pt x="13" y="26"/>
                    </a:cubicBezTo>
                    <a:cubicBezTo>
                      <a:pt x="13" y="26"/>
                      <a:pt x="13" y="26"/>
                      <a:pt x="13" y="26"/>
                    </a:cubicBezTo>
                    <a:cubicBezTo>
                      <a:pt x="13" y="26"/>
                      <a:pt x="13" y="26"/>
                      <a:pt x="13" y="26"/>
                    </a:cubicBezTo>
                    <a:cubicBezTo>
                      <a:pt x="13" y="26"/>
                      <a:pt x="13" y="26"/>
                      <a:pt x="13" y="26"/>
                    </a:cubicBezTo>
                    <a:cubicBezTo>
                      <a:pt x="13" y="26"/>
                      <a:pt x="13" y="26"/>
                      <a:pt x="13" y="26"/>
                    </a:cubicBezTo>
                    <a:cubicBezTo>
                      <a:pt x="13" y="26"/>
                      <a:pt x="13" y="26"/>
                      <a:pt x="13" y="26"/>
                    </a:cubicBezTo>
                    <a:cubicBezTo>
                      <a:pt x="13" y="26"/>
                      <a:pt x="13" y="26"/>
                      <a:pt x="13" y="26"/>
                    </a:cubicBezTo>
                    <a:cubicBezTo>
                      <a:pt x="13" y="26"/>
                      <a:pt x="13" y="26"/>
                      <a:pt x="13" y="26"/>
                    </a:cubicBezTo>
                    <a:cubicBezTo>
                      <a:pt x="13" y="26"/>
                      <a:pt x="13" y="26"/>
                      <a:pt x="13" y="26"/>
                    </a:cubicBezTo>
                    <a:cubicBezTo>
                      <a:pt x="14" y="26"/>
                      <a:pt x="14" y="26"/>
                      <a:pt x="14" y="26"/>
                    </a:cubicBezTo>
                    <a:cubicBezTo>
                      <a:pt x="14" y="25"/>
                      <a:pt x="14" y="25"/>
                      <a:pt x="14" y="25"/>
                    </a:cubicBezTo>
                    <a:cubicBezTo>
                      <a:pt x="14" y="25"/>
                      <a:pt x="14" y="25"/>
                      <a:pt x="14" y="25"/>
                    </a:cubicBezTo>
                    <a:cubicBezTo>
                      <a:pt x="14" y="25"/>
                      <a:pt x="14" y="25"/>
                      <a:pt x="14" y="25"/>
                    </a:cubicBezTo>
                    <a:cubicBezTo>
                      <a:pt x="14" y="26"/>
                      <a:pt x="14" y="26"/>
                      <a:pt x="14" y="26"/>
                    </a:cubicBezTo>
                    <a:cubicBezTo>
                      <a:pt x="14" y="26"/>
                      <a:pt x="14" y="26"/>
                      <a:pt x="14" y="26"/>
                    </a:cubicBezTo>
                    <a:cubicBezTo>
                      <a:pt x="14" y="26"/>
                      <a:pt x="14" y="26"/>
                      <a:pt x="14" y="26"/>
                    </a:cubicBezTo>
                    <a:cubicBezTo>
                      <a:pt x="14" y="26"/>
                      <a:pt x="14" y="26"/>
                      <a:pt x="14" y="26"/>
                    </a:cubicBezTo>
                    <a:cubicBezTo>
                      <a:pt x="14" y="26"/>
                      <a:pt x="14" y="26"/>
                      <a:pt x="14" y="26"/>
                    </a:cubicBezTo>
                    <a:cubicBezTo>
                      <a:pt x="14" y="26"/>
                      <a:pt x="14" y="26"/>
                      <a:pt x="14" y="26"/>
                    </a:cubicBezTo>
                    <a:cubicBezTo>
                      <a:pt x="14" y="26"/>
                      <a:pt x="14" y="26"/>
                      <a:pt x="14" y="26"/>
                    </a:cubicBezTo>
                    <a:cubicBezTo>
                      <a:pt x="15" y="26"/>
                      <a:pt x="15" y="26"/>
                      <a:pt x="15" y="26"/>
                    </a:cubicBezTo>
                    <a:cubicBezTo>
                      <a:pt x="15" y="26"/>
                      <a:pt x="15" y="26"/>
                      <a:pt x="15" y="26"/>
                    </a:cubicBezTo>
                    <a:cubicBezTo>
                      <a:pt x="14" y="25"/>
                      <a:pt x="14" y="25"/>
                      <a:pt x="14"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6" y="25"/>
                      <a:pt x="16" y="25"/>
                      <a:pt x="16" y="25"/>
                    </a:cubicBezTo>
                    <a:cubicBezTo>
                      <a:pt x="16" y="25"/>
                      <a:pt x="16" y="25"/>
                      <a:pt x="16" y="25"/>
                    </a:cubicBezTo>
                    <a:cubicBezTo>
                      <a:pt x="16" y="25"/>
                      <a:pt x="16" y="25"/>
                      <a:pt x="16" y="25"/>
                    </a:cubicBezTo>
                    <a:cubicBezTo>
                      <a:pt x="16" y="25"/>
                      <a:pt x="16" y="25"/>
                      <a:pt x="16" y="25"/>
                    </a:cubicBezTo>
                    <a:cubicBezTo>
                      <a:pt x="15" y="25"/>
                      <a:pt x="15" y="25"/>
                      <a:pt x="15" y="25"/>
                    </a:cubicBezTo>
                    <a:cubicBezTo>
                      <a:pt x="15" y="25"/>
                      <a:pt x="15" y="25"/>
                      <a:pt x="15" y="26"/>
                    </a:cubicBezTo>
                    <a:cubicBezTo>
                      <a:pt x="15" y="26"/>
                      <a:pt x="15" y="26"/>
                      <a:pt x="15" y="26"/>
                    </a:cubicBezTo>
                    <a:cubicBezTo>
                      <a:pt x="15" y="26"/>
                      <a:pt x="15" y="26"/>
                      <a:pt x="15" y="26"/>
                    </a:cubicBezTo>
                    <a:cubicBezTo>
                      <a:pt x="15" y="26"/>
                      <a:pt x="15" y="26"/>
                      <a:pt x="15" y="26"/>
                    </a:cubicBezTo>
                    <a:cubicBezTo>
                      <a:pt x="14" y="26"/>
                      <a:pt x="14" y="26"/>
                      <a:pt x="14" y="26"/>
                    </a:cubicBezTo>
                    <a:cubicBezTo>
                      <a:pt x="14" y="26"/>
                      <a:pt x="14" y="26"/>
                      <a:pt x="14" y="26"/>
                    </a:cubicBezTo>
                    <a:cubicBezTo>
                      <a:pt x="13" y="27"/>
                      <a:pt x="13" y="27"/>
                      <a:pt x="13" y="27"/>
                    </a:cubicBezTo>
                    <a:cubicBezTo>
                      <a:pt x="13" y="27"/>
                      <a:pt x="13" y="27"/>
                      <a:pt x="13" y="27"/>
                    </a:cubicBezTo>
                    <a:cubicBezTo>
                      <a:pt x="13" y="27"/>
                      <a:pt x="13" y="27"/>
                      <a:pt x="13" y="27"/>
                    </a:cubicBezTo>
                    <a:cubicBezTo>
                      <a:pt x="13" y="27"/>
                      <a:pt x="13" y="27"/>
                      <a:pt x="13" y="27"/>
                    </a:cubicBezTo>
                    <a:cubicBezTo>
                      <a:pt x="13" y="27"/>
                      <a:pt x="13" y="27"/>
                      <a:pt x="13" y="27"/>
                    </a:cubicBezTo>
                    <a:cubicBezTo>
                      <a:pt x="13" y="27"/>
                      <a:pt x="13" y="27"/>
                      <a:pt x="12" y="27"/>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2" y="28"/>
                    </a:cubicBezTo>
                    <a:cubicBezTo>
                      <a:pt x="11" y="28"/>
                      <a:pt x="11" y="28"/>
                      <a:pt x="11" y="28"/>
                    </a:cubicBezTo>
                    <a:cubicBezTo>
                      <a:pt x="11" y="28"/>
                      <a:pt x="11" y="28"/>
                      <a:pt x="11" y="28"/>
                    </a:cubicBezTo>
                    <a:cubicBezTo>
                      <a:pt x="11" y="28"/>
                      <a:pt x="11" y="28"/>
                      <a:pt x="11" y="28"/>
                    </a:cubicBezTo>
                    <a:cubicBezTo>
                      <a:pt x="11" y="28"/>
                      <a:pt x="11" y="28"/>
                      <a:pt x="11" y="28"/>
                    </a:cubicBezTo>
                    <a:cubicBezTo>
                      <a:pt x="11" y="28"/>
                      <a:pt x="11" y="28"/>
                      <a:pt x="11" y="28"/>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4" y="28"/>
                      <a:pt x="14" y="28"/>
                      <a:pt x="14" y="28"/>
                    </a:cubicBezTo>
                    <a:cubicBezTo>
                      <a:pt x="14" y="28"/>
                      <a:pt x="14" y="28"/>
                      <a:pt x="14" y="28"/>
                    </a:cubicBezTo>
                    <a:cubicBezTo>
                      <a:pt x="14" y="28"/>
                      <a:pt x="14" y="28"/>
                      <a:pt x="14" y="28"/>
                    </a:cubicBezTo>
                    <a:cubicBezTo>
                      <a:pt x="14" y="28"/>
                      <a:pt x="14" y="28"/>
                      <a:pt x="14" y="28"/>
                    </a:cubicBezTo>
                    <a:cubicBezTo>
                      <a:pt x="14" y="28"/>
                      <a:pt x="14" y="28"/>
                      <a:pt x="14" y="28"/>
                    </a:cubicBezTo>
                    <a:cubicBezTo>
                      <a:pt x="14" y="28"/>
                      <a:pt x="14" y="28"/>
                      <a:pt x="14" y="28"/>
                    </a:cubicBezTo>
                    <a:cubicBezTo>
                      <a:pt x="14" y="28"/>
                      <a:pt x="14" y="28"/>
                      <a:pt x="14" y="28"/>
                    </a:cubicBezTo>
                    <a:cubicBezTo>
                      <a:pt x="14" y="28"/>
                      <a:pt x="14" y="28"/>
                      <a:pt x="14"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2" y="28"/>
                    </a:cubicBezTo>
                    <a:cubicBezTo>
                      <a:pt x="12" y="28"/>
                      <a:pt x="12" y="28"/>
                      <a:pt x="12" y="28"/>
                    </a:cubicBezTo>
                    <a:cubicBezTo>
                      <a:pt x="13" y="28"/>
                      <a:pt x="13" y="28"/>
                      <a:pt x="13" y="28"/>
                    </a:cubicBezTo>
                    <a:cubicBezTo>
                      <a:pt x="13" y="28"/>
                      <a:pt x="13" y="28"/>
                      <a:pt x="13" y="28"/>
                    </a:cubicBezTo>
                    <a:cubicBezTo>
                      <a:pt x="13" y="28"/>
                      <a:pt x="13" y="28"/>
                      <a:pt x="13" y="28"/>
                    </a:cubicBezTo>
                    <a:cubicBezTo>
                      <a:pt x="13" y="28"/>
                      <a:pt x="13" y="28"/>
                      <a:pt x="13" y="28"/>
                    </a:cubicBezTo>
                    <a:cubicBezTo>
                      <a:pt x="13" y="28"/>
                      <a:pt x="13" y="28"/>
                      <a:pt x="13" y="28"/>
                    </a:cubicBezTo>
                    <a:cubicBezTo>
                      <a:pt x="13" y="29"/>
                      <a:pt x="13" y="29"/>
                      <a:pt x="13" y="29"/>
                    </a:cubicBezTo>
                    <a:cubicBezTo>
                      <a:pt x="13" y="29"/>
                      <a:pt x="13" y="29"/>
                      <a:pt x="13" y="29"/>
                    </a:cubicBezTo>
                    <a:cubicBezTo>
                      <a:pt x="13" y="29"/>
                      <a:pt x="13" y="29"/>
                      <a:pt x="13" y="29"/>
                    </a:cubicBezTo>
                    <a:cubicBezTo>
                      <a:pt x="13" y="29"/>
                      <a:pt x="13" y="29"/>
                      <a:pt x="13" y="29"/>
                    </a:cubicBezTo>
                    <a:cubicBezTo>
                      <a:pt x="13" y="29"/>
                      <a:pt x="13" y="29"/>
                      <a:pt x="13" y="29"/>
                    </a:cubicBezTo>
                    <a:cubicBezTo>
                      <a:pt x="13" y="29"/>
                      <a:pt x="13" y="29"/>
                      <a:pt x="13" y="29"/>
                    </a:cubicBezTo>
                    <a:cubicBezTo>
                      <a:pt x="13" y="29"/>
                      <a:pt x="13" y="29"/>
                      <a:pt x="13" y="29"/>
                    </a:cubicBezTo>
                    <a:cubicBezTo>
                      <a:pt x="13" y="29"/>
                      <a:pt x="13" y="29"/>
                      <a:pt x="13" y="29"/>
                    </a:cubicBezTo>
                    <a:cubicBezTo>
                      <a:pt x="13" y="29"/>
                      <a:pt x="13" y="29"/>
                      <a:pt x="13" y="29"/>
                    </a:cubicBezTo>
                    <a:cubicBezTo>
                      <a:pt x="12" y="29"/>
                      <a:pt x="12" y="29"/>
                      <a:pt x="12" y="29"/>
                    </a:cubicBezTo>
                    <a:cubicBezTo>
                      <a:pt x="12" y="29"/>
                      <a:pt x="12" y="29"/>
                      <a:pt x="12" y="29"/>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2" y="30"/>
                      <a:pt x="12" y="30"/>
                      <a:pt x="12" y="30"/>
                    </a:cubicBezTo>
                    <a:cubicBezTo>
                      <a:pt x="11" y="30"/>
                      <a:pt x="11" y="30"/>
                      <a:pt x="11" y="30"/>
                    </a:cubicBezTo>
                    <a:cubicBezTo>
                      <a:pt x="11" y="30"/>
                      <a:pt x="11" y="30"/>
                      <a:pt x="11" y="30"/>
                    </a:cubicBezTo>
                    <a:cubicBezTo>
                      <a:pt x="11" y="30"/>
                      <a:pt x="11" y="30"/>
                      <a:pt x="11" y="30"/>
                    </a:cubicBezTo>
                    <a:cubicBezTo>
                      <a:pt x="11" y="30"/>
                      <a:pt x="11" y="30"/>
                      <a:pt x="11" y="30"/>
                    </a:cubicBezTo>
                    <a:cubicBezTo>
                      <a:pt x="11" y="30"/>
                      <a:pt x="11" y="30"/>
                      <a:pt x="11" y="30"/>
                    </a:cubicBezTo>
                    <a:cubicBezTo>
                      <a:pt x="11" y="31"/>
                      <a:pt x="11" y="31"/>
                      <a:pt x="11" y="31"/>
                    </a:cubicBezTo>
                    <a:cubicBezTo>
                      <a:pt x="12" y="31"/>
                      <a:pt x="12" y="31"/>
                      <a:pt x="12" y="31"/>
                    </a:cubicBezTo>
                    <a:cubicBezTo>
                      <a:pt x="12" y="31"/>
                      <a:pt x="12" y="31"/>
                      <a:pt x="12" y="31"/>
                    </a:cubicBezTo>
                    <a:cubicBezTo>
                      <a:pt x="12" y="31"/>
                      <a:pt x="12" y="31"/>
                      <a:pt x="12" y="31"/>
                    </a:cubicBezTo>
                    <a:cubicBezTo>
                      <a:pt x="12" y="31"/>
                      <a:pt x="12" y="31"/>
                      <a:pt x="12" y="31"/>
                    </a:cubicBezTo>
                    <a:cubicBezTo>
                      <a:pt x="11" y="31"/>
                      <a:pt x="11" y="31"/>
                      <a:pt x="11" y="31"/>
                    </a:cubicBezTo>
                    <a:cubicBezTo>
                      <a:pt x="11" y="31"/>
                      <a:pt x="11" y="31"/>
                      <a:pt x="11" y="31"/>
                    </a:cubicBezTo>
                    <a:cubicBezTo>
                      <a:pt x="11" y="31"/>
                      <a:pt x="11" y="31"/>
                      <a:pt x="11" y="31"/>
                    </a:cubicBezTo>
                    <a:cubicBezTo>
                      <a:pt x="11" y="31"/>
                      <a:pt x="11" y="31"/>
                      <a:pt x="11" y="31"/>
                    </a:cubicBezTo>
                    <a:cubicBezTo>
                      <a:pt x="11" y="31"/>
                      <a:pt x="11" y="31"/>
                      <a:pt x="11" y="31"/>
                    </a:cubicBezTo>
                    <a:cubicBezTo>
                      <a:pt x="11" y="31"/>
                      <a:pt x="11" y="31"/>
                      <a:pt x="11" y="31"/>
                    </a:cubicBezTo>
                    <a:cubicBezTo>
                      <a:pt x="11" y="31"/>
                      <a:pt x="11" y="31"/>
                      <a:pt x="11" y="31"/>
                    </a:cubicBezTo>
                    <a:cubicBezTo>
                      <a:pt x="11" y="31"/>
                      <a:pt x="11" y="31"/>
                      <a:pt x="11" y="31"/>
                    </a:cubicBezTo>
                    <a:cubicBezTo>
                      <a:pt x="11" y="32"/>
                      <a:pt x="11" y="32"/>
                      <a:pt x="11" y="32"/>
                    </a:cubicBezTo>
                    <a:cubicBezTo>
                      <a:pt x="11" y="32"/>
                      <a:pt x="11" y="32"/>
                      <a:pt x="11" y="32"/>
                    </a:cubicBezTo>
                    <a:cubicBezTo>
                      <a:pt x="11" y="32"/>
                      <a:pt x="11" y="32"/>
                      <a:pt x="11" y="32"/>
                    </a:cubicBezTo>
                    <a:cubicBezTo>
                      <a:pt x="11" y="32"/>
                      <a:pt x="11" y="32"/>
                      <a:pt x="11" y="32"/>
                    </a:cubicBezTo>
                    <a:cubicBezTo>
                      <a:pt x="11" y="32"/>
                      <a:pt x="11" y="32"/>
                      <a:pt x="11" y="32"/>
                    </a:cubicBezTo>
                    <a:cubicBezTo>
                      <a:pt x="11" y="32"/>
                      <a:pt x="11" y="32"/>
                      <a:pt x="11" y="32"/>
                    </a:cubicBezTo>
                    <a:cubicBezTo>
                      <a:pt x="11" y="32"/>
                      <a:pt x="11" y="32"/>
                      <a:pt x="11" y="32"/>
                    </a:cubicBezTo>
                    <a:cubicBezTo>
                      <a:pt x="11" y="32"/>
                      <a:pt x="11" y="32"/>
                      <a:pt x="11" y="32"/>
                    </a:cubicBezTo>
                    <a:cubicBezTo>
                      <a:pt x="11" y="32"/>
                      <a:pt x="11" y="32"/>
                      <a:pt x="11" y="32"/>
                    </a:cubicBezTo>
                    <a:cubicBezTo>
                      <a:pt x="11" y="33"/>
                      <a:pt x="11" y="33"/>
                      <a:pt x="11" y="33"/>
                    </a:cubicBezTo>
                    <a:cubicBezTo>
                      <a:pt x="11" y="33"/>
                      <a:pt x="11" y="33"/>
                      <a:pt x="11" y="33"/>
                    </a:cubicBezTo>
                    <a:cubicBezTo>
                      <a:pt x="12" y="33"/>
                      <a:pt x="12" y="33"/>
                      <a:pt x="12" y="33"/>
                    </a:cubicBezTo>
                    <a:cubicBezTo>
                      <a:pt x="12" y="33"/>
                      <a:pt x="12" y="33"/>
                      <a:pt x="12" y="33"/>
                    </a:cubicBezTo>
                    <a:cubicBezTo>
                      <a:pt x="12" y="33"/>
                      <a:pt x="12" y="33"/>
                      <a:pt x="12" y="33"/>
                    </a:cubicBezTo>
                    <a:cubicBezTo>
                      <a:pt x="12" y="33"/>
                      <a:pt x="12" y="33"/>
                      <a:pt x="12" y="33"/>
                    </a:cubicBezTo>
                    <a:cubicBezTo>
                      <a:pt x="12" y="33"/>
                      <a:pt x="12" y="33"/>
                      <a:pt x="12" y="33"/>
                    </a:cubicBezTo>
                    <a:cubicBezTo>
                      <a:pt x="11" y="33"/>
                      <a:pt x="11" y="33"/>
                      <a:pt x="11" y="33"/>
                    </a:cubicBezTo>
                    <a:cubicBezTo>
                      <a:pt x="11" y="33"/>
                      <a:pt x="11" y="33"/>
                      <a:pt x="11" y="33"/>
                    </a:cubicBezTo>
                    <a:cubicBezTo>
                      <a:pt x="11" y="33"/>
                      <a:pt x="11" y="33"/>
                      <a:pt x="11" y="33"/>
                    </a:cubicBezTo>
                    <a:cubicBezTo>
                      <a:pt x="11" y="33"/>
                      <a:pt x="11" y="33"/>
                      <a:pt x="11" y="33"/>
                    </a:cubicBezTo>
                    <a:cubicBezTo>
                      <a:pt x="11" y="33"/>
                      <a:pt x="11" y="33"/>
                      <a:pt x="11" y="33"/>
                    </a:cubicBezTo>
                    <a:cubicBezTo>
                      <a:pt x="11" y="33"/>
                      <a:pt x="11" y="33"/>
                      <a:pt x="11" y="33"/>
                    </a:cubicBezTo>
                    <a:cubicBezTo>
                      <a:pt x="11" y="33"/>
                      <a:pt x="11" y="33"/>
                      <a:pt x="11" y="33"/>
                    </a:cubicBezTo>
                    <a:cubicBezTo>
                      <a:pt x="11" y="33"/>
                      <a:pt x="11" y="33"/>
                      <a:pt x="11" y="33"/>
                    </a:cubicBezTo>
                    <a:cubicBezTo>
                      <a:pt x="11" y="33"/>
                      <a:pt x="11" y="33"/>
                      <a:pt x="11" y="33"/>
                    </a:cubicBezTo>
                    <a:cubicBezTo>
                      <a:pt x="11" y="34"/>
                      <a:pt x="11" y="34"/>
                      <a:pt x="11" y="34"/>
                    </a:cubicBezTo>
                    <a:cubicBezTo>
                      <a:pt x="10" y="34"/>
                      <a:pt x="10" y="34"/>
                      <a:pt x="10" y="34"/>
                    </a:cubicBezTo>
                    <a:cubicBezTo>
                      <a:pt x="10" y="33"/>
                      <a:pt x="10" y="33"/>
                      <a:pt x="10" y="33"/>
                    </a:cubicBezTo>
                    <a:cubicBezTo>
                      <a:pt x="10" y="33"/>
                      <a:pt x="10" y="33"/>
                      <a:pt x="10" y="33"/>
                    </a:cubicBezTo>
                    <a:cubicBezTo>
                      <a:pt x="10" y="33"/>
                      <a:pt x="10" y="33"/>
                      <a:pt x="10" y="33"/>
                    </a:cubicBezTo>
                    <a:cubicBezTo>
                      <a:pt x="10" y="33"/>
                      <a:pt x="10" y="33"/>
                      <a:pt x="10" y="33"/>
                    </a:cubicBezTo>
                    <a:cubicBezTo>
                      <a:pt x="11" y="33"/>
                      <a:pt x="11" y="33"/>
                      <a:pt x="11" y="33"/>
                    </a:cubicBezTo>
                    <a:cubicBezTo>
                      <a:pt x="11" y="33"/>
                      <a:pt x="11" y="33"/>
                      <a:pt x="11" y="33"/>
                    </a:cubicBezTo>
                    <a:cubicBezTo>
                      <a:pt x="11" y="33"/>
                      <a:pt x="11" y="33"/>
                      <a:pt x="11" y="33"/>
                    </a:cubicBezTo>
                    <a:cubicBezTo>
                      <a:pt x="11" y="33"/>
                      <a:pt x="11" y="33"/>
                      <a:pt x="11" y="33"/>
                    </a:cubicBezTo>
                    <a:cubicBezTo>
                      <a:pt x="10" y="33"/>
                      <a:pt x="10" y="33"/>
                      <a:pt x="10" y="33"/>
                    </a:cubicBezTo>
                    <a:cubicBezTo>
                      <a:pt x="10" y="33"/>
                      <a:pt x="10" y="33"/>
                      <a:pt x="10" y="33"/>
                    </a:cubicBezTo>
                    <a:cubicBezTo>
                      <a:pt x="10" y="33"/>
                      <a:pt x="10" y="33"/>
                      <a:pt x="10" y="33"/>
                    </a:cubicBezTo>
                    <a:cubicBezTo>
                      <a:pt x="10" y="33"/>
                      <a:pt x="10" y="33"/>
                      <a:pt x="10" y="33"/>
                    </a:cubicBezTo>
                    <a:cubicBezTo>
                      <a:pt x="10" y="33"/>
                      <a:pt x="10" y="33"/>
                      <a:pt x="10" y="33"/>
                    </a:cubicBezTo>
                    <a:cubicBezTo>
                      <a:pt x="9" y="33"/>
                      <a:pt x="9" y="33"/>
                      <a:pt x="9" y="33"/>
                    </a:cubicBezTo>
                    <a:cubicBezTo>
                      <a:pt x="9" y="33"/>
                      <a:pt x="9" y="33"/>
                      <a:pt x="9" y="33"/>
                    </a:cubicBezTo>
                    <a:cubicBezTo>
                      <a:pt x="9" y="33"/>
                      <a:pt x="9" y="33"/>
                      <a:pt x="9" y="33"/>
                    </a:cubicBezTo>
                    <a:cubicBezTo>
                      <a:pt x="9" y="34"/>
                      <a:pt x="9" y="34"/>
                      <a:pt x="9" y="34"/>
                    </a:cubicBezTo>
                    <a:cubicBezTo>
                      <a:pt x="9" y="34"/>
                      <a:pt x="9" y="34"/>
                      <a:pt x="9" y="34"/>
                    </a:cubicBezTo>
                    <a:cubicBezTo>
                      <a:pt x="9" y="34"/>
                      <a:pt x="9" y="34"/>
                      <a:pt x="9" y="34"/>
                    </a:cubicBezTo>
                    <a:cubicBezTo>
                      <a:pt x="9" y="34"/>
                      <a:pt x="9" y="34"/>
                      <a:pt x="9" y="34"/>
                    </a:cubicBezTo>
                    <a:cubicBezTo>
                      <a:pt x="9" y="34"/>
                      <a:pt x="9" y="34"/>
                      <a:pt x="9" y="34"/>
                    </a:cubicBezTo>
                    <a:cubicBezTo>
                      <a:pt x="9" y="34"/>
                      <a:pt x="9" y="34"/>
                      <a:pt x="9" y="34"/>
                    </a:cubicBezTo>
                    <a:cubicBezTo>
                      <a:pt x="9" y="34"/>
                      <a:pt x="9" y="34"/>
                      <a:pt x="9" y="34"/>
                    </a:cubicBezTo>
                    <a:cubicBezTo>
                      <a:pt x="9" y="34"/>
                      <a:pt x="9" y="34"/>
                      <a:pt x="9" y="34"/>
                    </a:cubicBezTo>
                    <a:cubicBezTo>
                      <a:pt x="9" y="34"/>
                      <a:pt x="9" y="34"/>
                      <a:pt x="9" y="34"/>
                    </a:cubicBezTo>
                    <a:cubicBezTo>
                      <a:pt x="10" y="34"/>
                      <a:pt x="10" y="34"/>
                      <a:pt x="10" y="34"/>
                    </a:cubicBezTo>
                    <a:cubicBezTo>
                      <a:pt x="10" y="34"/>
                      <a:pt x="10" y="34"/>
                      <a:pt x="10" y="34"/>
                    </a:cubicBezTo>
                    <a:cubicBezTo>
                      <a:pt x="10" y="34"/>
                      <a:pt x="10" y="34"/>
                      <a:pt x="10" y="34"/>
                    </a:cubicBezTo>
                    <a:cubicBezTo>
                      <a:pt x="10" y="34"/>
                      <a:pt x="11" y="34"/>
                      <a:pt x="11" y="34"/>
                    </a:cubicBezTo>
                    <a:cubicBezTo>
                      <a:pt x="11" y="34"/>
                      <a:pt x="11" y="34"/>
                      <a:pt x="11" y="34"/>
                    </a:cubicBezTo>
                    <a:cubicBezTo>
                      <a:pt x="11" y="34"/>
                      <a:pt x="11" y="34"/>
                      <a:pt x="11" y="34"/>
                    </a:cubicBezTo>
                    <a:cubicBezTo>
                      <a:pt x="11" y="34"/>
                      <a:pt x="11" y="34"/>
                      <a:pt x="11" y="34"/>
                    </a:cubicBezTo>
                    <a:cubicBezTo>
                      <a:pt x="11" y="34"/>
                      <a:pt x="11" y="34"/>
                      <a:pt x="10" y="35"/>
                    </a:cubicBezTo>
                    <a:cubicBezTo>
                      <a:pt x="10" y="35"/>
                      <a:pt x="10" y="35"/>
                      <a:pt x="10" y="35"/>
                    </a:cubicBezTo>
                    <a:cubicBezTo>
                      <a:pt x="10" y="35"/>
                      <a:pt x="10" y="35"/>
                      <a:pt x="10" y="35"/>
                    </a:cubicBezTo>
                    <a:cubicBezTo>
                      <a:pt x="10" y="35"/>
                      <a:pt x="10" y="35"/>
                      <a:pt x="10" y="35"/>
                    </a:cubicBezTo>
                    <a:cubicBezTo>
                      <a:pt x="10" y="35"/>
                      <a:pt x="10" y="35"/>
                      <a:pt x="10" y="35"/>
                    </a:cubicBezTo>
                    <a:cubicBezTo>
                      <a:pt x="10" y="36"/>
                      <a:pt x="10" y="36"/>
                      <a:pt x="10" y="36"/>
                    </a:cubicBezTo>
                    <a:cubicBezTo>
                      <a:pt x="10" y="36"/>
                      <a:pt x="10" y="36"/>
                      <a:pt x="10" y="36"/>
                    </a:cubicBezTo>
                    <a:cubicBezTo>
                      <a:pt x="10" y="36"/>
                      <a:pt x="10" y="36"/>
                      <a:pt x="10" y="36"/>
                    </a:cubicBezTo>
                    <a:cubicBezTo>
                      <a:pt x="11" y="36"/>
                      <a:pt x="11" y="36"/>
                      <a:pt x="11" y="36"/>
                    </a:cubicBezTo>
                    <a:cubicBezTo>
                      <a:pt x="11" y="36"/>
                      <a:pt x="11" y="36"/>
                      <a:pt x="11" y="36"/>
                    </a:cubicBezTo>
                    <a:cubicBezTo>
                      <a:pt x="11" y="36"/>
                      <a:pt x="11" y="36"/>
                      <a:pt x="11" y="36"/>
                    </a:cubicBezTo>
                    <a:cubicBezTo>
                      <a:pt x="11" y="36"/>
                      <a:pt x="11" y="36"/>
                      <a:pt x="11" y="36"/>
                    </a:cubicBezTo>
                    <a:cubicBezTo>
                      <a:pt x="11" y="36"/>
                      <a:pt x="11" y="36"/>
                      <a:pt x="11" y="36"/>
                    </a:cubicBezTo>
                    <a:cubicBezTo>
                      <a:pt x="12" y="36"/>
                      <a:pt x="12" y="36"/>
                      <a:pt x="12" y="36"/>
                    </a:cubicBezTo>
                    <a:cubicBezTo>
                      <a:pt x="11" y="37"/>
                      <a:pt x="11" y="37"/>
                      <a:pt x="11" y="37"/>
                    </a:cubicBezTo>
                    <a:cubicBezTo>
                      <a:pt x="11" y="37"/>
                      <a:pt x="11" y="37"/>
                      <a:pt x="11" y="37"/>
                    </a:cubicBezTo>
                    <a:cubicBezTo>
                      <a:pt x="11" y="37"/>
                      <a:pt x="11" y="37"/>
                      <a:pt x="11" y="37"/>
                    </a:cubicBezTo>
                    <a:cubicBezTo>
                      <a:pt x="11" y="37"/>
                      <a:pt x="11" y="37"/>
                      <a:pt x="11" y="37"/>
                    </a:cubicBezTo>
                    <a:cubicBezTo>
                      <a:pt x="11" y="37"/>
                      <a:pt x="11" y="37"/>
                      <a:pt x="11" y="37"/>
                    </a:cubicBezTo>
                    <a:cubicBezTo>
                      <a:pt x="11" y="37"/>
                      <a:pt x="11" y="37"/>
                      <a:pt x="11" y="37"/>
                    </a:cubicBezTo>
                    <a:cubicBezTo>
                      <a:pt x="11" y="37"/>
                      <a:pt x="11" y="37"/>
                      <a:pt x="11" y="37"/>
                    </a:cubicBezTo>
                    <a:cubicBezTo>
                      <a:pt x="11" y="37"/>
                      <a:pt x="11" y="37"/>
                      <a:pt x="11" y="37"/>
                    </a:cubicBezTo>
                    <a:cubicBezTo>
                      <a:pt x="10" y="37"/>
                      <a:pt x="10" y="37"/>
                      <a:pt x="10" y="37"/>
                    </a:cubicBezTo>
                    <a:cubicBezTo>
                      <a:pt x="10" y="37"/>
                      <a:pt x="10" y="37"/>
                      <a:pt x="10" y="37"/>
                    </a:cubicBezTo>
                    <a:cubicBezTo>
                      <a:pt x="10" y="37"/>
                      <a:pt x="10" y="37"/>
                      <a:pt x="10" y="37"/>
                    </a:cubicBezTo>
                    <a:cubicBezTo>
                      <a:pt x="10" y="37"/>
                      <a:pt x="10" y="37"/>
                      <a:pt x="10" y="37"/>
                    </a:cubicBezTo>
                    <a:cubicBezTo>
                      <a:pt x="10" y="37"/>
                      <a:pt x="10" y="37"/>
                      <a:pt x="10" y="37"/>
                    </a:cubicBezTo>
                    <a:cubicBezTo>
                      <a:pt x="10" y="37"/>
                      <a:pt x="10" y="37"/>
                      <a:pt x="10" y="37"/>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1" y="38"/>
                      <a:pt x="11" y="38"/>
                    </a:cubicBezTo>
                    <a:cubicBezTo>
                      <a:pt x="11" y="38"/>
                      <a:pt x="11" y="38"/>
                      <a:pt x="11" y="38"/>
                    </a:cubicBezTo>
                    <a:cubicBezTo>
                      <a:pt x="11" y="37"/>
                      <a:pt x="11" y="37"/>
                      <a:pt x="11" y="37"/>
                    </a:cubicBezTo>
                    <a:cubicBezTo>
                      <a:pt x="11" y="37"/>
                      <a:pt x="11" y="37"/>
                      <a:pt x="11" y="37"/>
                    </a:cubicBezTo>
                    <a:cubicBezTo>
                      <a:pt x="11" y="37"/>
                      <a:pt x="11" y="37"/>
                      <a:pt x="11" y="37"/>
                    </a:cubicBezTo>
                    <a:cubicBezTo>
                      <a:pt x="11" y="38"/>
                      <a:pt x="11" y="38"/>
                      <a:pt x="11" y="38"/>
                    </a:cubicBezTo>
                    <a:cubicBezTo>
                      <a:pt x="11" y="38"/>
                      <a:pt x="11" y="38"/>
                      <a:pt x="11" y="38"/>
                    </a:cubicBezTo>
                    <a:cubicBezTo>
                      <a:pt x="11" y="38"/>
                      <a:pt x="11" y="38"/>
                      <a:pt x="11" y="38"/>
                    </a:cubicBezTo>
                    <a:cubicBezTo>
                      <a:pt x="11" y="38"/>
                      <a:pt x="11" y="38"/>
                      <a:pt x="11" y="38"/>
                    </a:cubicBezTo>
                    <a:cubicBezTo>
                      <a:pt x="11" y="38"/>
                      <a:pt x="11" y="38"/>
                      <a:pt x="11" y="38"/>
                    </a:cubicBezTo>
                    <a:cubicBezTo>
                      <a:pt x="11" y="38"/>
                      <a:pt x="11" y="38"/>
                      <a:pt x="11" y="38"/>
                    </a:cubicBezTo>
                    <a:cubicBezTo>
                      <a:pt x="11" y="38"/>
                      <a:pt x="11" y="38"/>
                      <a:pt x="11" y="38"/>
                    </a:cubicBezTo>
                    <a:cubicBezTo>
                      <a:pt x="11" y="38"/>
                      <a:pt x="11" y="38"/>
                      <a:pt x="11" y="38"/>
                    </a:cubicBezTo>
                    <a:cubicBezTo>
                      <a:pt x="11" y="38"/>
                      <a:pt x="11" y="38"/>
                      <a:pt x="11"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9" y="38"/>
                    </a:cubicBezTo>
                    <a:cubicBezTo>
                      <a:pt x="9" y="38"/>
                      <a:pt x="9" y="38"/>
                      <a:pt x="9" y="38"/>
                    </a:cubicBezTo>
                    <a:cubicBezTo>
                      <a:pt x="9" y="38"/>
                      <a:pt x="9" y="38"/>
                      <a:pt x="9" y="38"/>
                    </a:cubicBezTo>
                    <a:cubicBezTo>
                      <a:pt x="9" y="38"/>
                      <a:pt x="9" y="38"/>
                      <a:pt x="9" y="38"/>
                    </a:cubicBezTo>
                    <a:cubicBezTo>
                      <a:pt x="9" y="38"/>
                      <a:pt x="9" y="38"/>
                      <a:pt x="9" y="38"/>
                    </a:cubicBezTo>
                    <a:cubicBezTo>
                      <a:pt x="9" y="38"/>
                      <a:pt x="9" y="38"/>
                      <a:pt x="9" y="38"/>
                    </a:cubicBezTo>
                    <a:cubicBezTo>
                      <a:pt x="9" y="38"/>
                      <a:pt x="9" y="38"/>
                      <a:pt x="9" y="38"/>
                    </a:cubicBezTo>
                    <a:cubicBezTo>
                      <a:pt x="8" y="38"/>
                      <a:pt x="8" y="38"/>
                      <a:pt x="8" y="38"/>
                    </a:cubicBezTo>
                    <a:cubicBezTo>
                      <a:pt x="8" y="38"/>
                      <a:pt x="8" y="38"/>
                      <a:pt x="8" y="38"/>
                    </a:cubicBezTo>
                    <a:cubicBezTo>
                      <a:pt x="8" y="38"/>
                      <a:pt x="8" y="38"/>
                      <a:pt x="8" y="38"/>
                    </a:cubicBezTo>
                    <a:cubicBezTo>
                      <a:pt x="8" y="38"/>
                      <a:pt x="8" y="38"/>
                      <a:pt x="8" y="38"/>
                    </a:cubicBezTo>
                    <a:cubicBezTo>
                      <a:pt x="8" y="38"/>
                      <a:pt x="8" y="38"/>
                      <a:pt x="8" y="38"/>
                    </a:cubicBezTo>
                    <a:cubicBezTo>
                      <a:pt x="8" y="38"/>
                      <a:pt x="8" y="38"/>
                      <a:pt x="8" y="38"/>
                    </a:cubicBezTo>
                    <a:cubicBezTo>
                      <a:pt x="8" y="38"/>
                      <a:pt x="8" y="38"/>
                      <a:pt x="8" y="38"/>
                    </a:cubicBezTo>
                    <a:cubicBezTo>
                      <a:pt x="8" y="38"/>
                      <a:pt x="8" y="38"/>
                      <a:pt x="8" y="38"/>
                    </a:cubicBezTo>
                    <a:cubicBezTo>
                      <a:pt x="7" y="38"/>
                      <a:pt x="7" y="38"/>
                      <a:pt x="7" y="38"/>
                    </a:cubicBezTo>
                    <a:cubicBezTo>
                      <a:pt x="7" y="38"/>
                      <a:pt x="7" y="38"/>
                      <a:pt x="7" y="38"/>
                    </a:cubicBezTo>
                    <a:cubicBezTo>
                      <a:pt x="7" y="38"/>
                      <a:pt x="7" y="38"/>
                      <a:pt x="7" y="38"/>
                    </a:cubicBezTo>
                    <a:cubicBezTo>
                      <a:pt x="7" y="38"/>
                      <a:pt x="7" y="38"/>
                      <a:pt x="7" y="38"/>
                    </a:cubicBezTo>
                    <a:cubicBezTo>
                      <a:pt x="8" y="38"/>
                      <a:pt x="8" y="38"/>
                      <a:pt x="8" y="38"/>
                    </a:cubicBezTo>
                    <a:cubicBezTo>
                      <a:pt x="8" y="38"/>
                      <a:pt x="8" y="38"/>
                      <a:pt x="8" y="38"/>
                    </a:cubicBezTo>
                    <a:cubicBezTo>
                      <a:pt x="8" y="38"/>
                      <a:pt x="8" y="38"/>
                      <a:pt x="8" y="38"/>
                    </a:cubicBezTo>
                    <a:cubicBezTo>
                      <a:pt x="8" y="37"/>
                      <a:pt x="8" y="37"/>
                      <a:pt x="8" y="37"/>
                    </a:cubicBezTo>
                    <a:cubicBezTo>
                      <a:pt x="8" y="37"/>
                      <a:pt x="8" y="37"/>
                      <a:pt x="8" y="37"/>
                    </a:cubicBezTo>
                    <a:cubicBezTo>
                      <a:pt x="9" y="37"/>
                      <a:pt x="9" y="37"/>
                      <a:pt x="9" y="37"/>
                    </a:cubicBezTo>
                    <a:cubicBezTo>
                      <a:pt x="9" y="37"/>
                      <a:pt x="9" y="37"/>
                      <a:pt x="9" y="37"/>
                    </a:cubicBezTo>
                    <a:cubicBezTo>
                      <a:pt x="9" y="37"/>
                      <a:pt x="9" y="37"/>
                      <a:pt x="9" y="37"/>
                    </a:cubicBezTo>
                    <a:cubicBezTo>
                      <a:pt x="9" y="37"/>
                      <a:pt x="9" y="37"/>
                      <a:pt x="9" y="37"/>
                    </a:cubicBezTo>
                    <a:cubicBezTo>
                      <a:pt x="9" y="37"/>
                      <a:pt x="9" y="37"/>
                      <a:pt x="10" y="37"/>
                    </a:cubicBezTo>
                    <a:cubicBezTo>
                      <a:pt x="10" y="36"/>
                      <a:pt x="10" y="36"/>
                      <a:pt x="10" y="36"/>
                    </a:cubicBezTo>
                    <a:cubicBezTo>
                      <a:pt x="10" y="36"/>
                      <a:pt x="10" y="36"/>
                      <a:pt x="10" y="36"/>
                    </a:cubicBezTo>
                    <a:cubicBezTo>
                      <a:pt x="10" y="36"/>
                      <a:pt x="10" y="36"/>
                      <a:pt x="10" y="36"/>
                    </a:cubicBezTo>
                    <a:cubicBezTo>
                      <a:pt x="10" y="35"/>
                      <a:pt x="10" y="35"/>
                      <a:pt x="10" y="35"/>
                    </a:cubicBezTo>
                    <a:cubicBezTo>
                      <a:pt x="10" y="35"/>
                      <a:pt x="10" y="35"/>
                      <a:pt x="10" y="35"/>
                    </a:cubicBezTo>
                    <a:cubicBezTo>
                      <a:pt x="9" y="35"/>
                      <a:pt x="9" y="35"/>
                      <a:pt x="9" y="35"/>
                    </a:cubicBezTo>
                    <a:cubicBezTo>
                      <a:pt x="9" y="35"/>
                      <a:pt x="9" y="35"/>
                      <a:pt x="9" y="35"/>
                    </a:cubicBezTo>
                    <a:cubicBezTo>
                      <a:pt x="9" y="35"/>
                      <a:pt x="9" y="35"/>
                      <a:pt x="9" y="35"/>
                    </a:cubicBezTo>
                    <a:cubicBezTo>
                      <a:pt x="9" y="35"/>
                      <a:pt x="9" y="35"/>
                      <a:pt x="9" y="35"/>
                    </a:cubicBezTo>
                    <a:cubicBezTo>
                      <a:pt x="9" y="35"/>
                      <a:pt x="9" y="35"/>
                      <a:pt x="9" y="35"/>
                    </a:cubicBezTo>
                    <a:cubicBezTo>
                      <a:pt x="9" y="35"/>
                      <a:pt x="9" y="35"/>
                      <a:pt x="9" y="35"/>
                    </a:cubicBezTo>
                    <a:cubicBezTo>
                      <a:pt x="8" y="35"/>
                      <a:pt x="8" y="35"/>
                      <a:pt x="8" y="35"/>
                    </a:cubicBezTo>
                    <a:cubicBezTo>
                      <a:pt x="8" y="35"/>
                      <a:pt x="8" y="35"/>
                      <a:pt x="8" y="35"/>
                    </a:cubicBezTo>
                    <a:cubicBezTo>
                      <a:pt x="8" y="35"/>
                      <a:pt x="8" y="35"/>
                      <a:pt x="8" y="35"/>
                    </a:cubicBezTo>
                    <a:cubicBezTo>
                      <a:pt x="8" y="35"/>
                      <a:pt x="8" y="35"/>
                      <a:pt x="8" y="35"/>
                    </a:cubicBezTo>
                    <a:cubicBezTo>
                      <a:pt x="8" y="35"/>
                      <a:pt x="8" y="35"/>
                      <a:pt x="8" y="35"/>
                    </a:cubicBezTo>
                    <a:cubicBezTo>
                      <a:pt x="8" y="35"/>
                      <a:pt x="8" y="35"/>
                      <a:pt x="8" y="35"/>
                    </a:cubicBezTo>
                    <a:cubicBezTo>
                      <a:pt x="8" y="35"/>
                      <a:pt x="8" y="35"/>
                      <a:pt x="8" y="35"/>
                    </a:cubicBezTo>
                    <a:cubicBezTo>
                      <a:pt x="8" y="35"/>
                      <a:pt x="8" y="35"/>
                      <a:pt x="8" y="35"/>
                    </a:cubicBezTo>
                    <a:cubicBezTo>
                      <a:pt x="8" y="35"/>
                      <a:pt x="8" y="35"/>
                      <a:pt x="8" y="35"/>
                    </a:cubicBezTo>
                    <a:cubicBezTo>
                      <a:pt x="7" y="36"/>
                      <a:pt x="7" y="36"/>
                      <a:pt x="7" y="36"/>
                    </a:cubicBezTo>
                    <a:cubicBezTo>
                      <a:pt x="7" y="36"/>
                      <a:pt x="7" y="36"/>
                      <a:pt x="7" y="36"/>
                    </a:cubicBezTo>
                    <a:cubicBezTo>
                      <a:pt x="7" y="36"/>
                      <a:pt x="7" y="36"/>
                      <a:pt x="7" y="36"/>
                    </a:cubicBezTo>
                    <a:cubicBezTo>
                      <a:pt x="7" y="36"/>
                      <a:pt x="6" y="36"/>
                      <a:pt x="6" y="36"/>
                    </a:cubicBezTo>
                    <a:cubicBezTo>
                      <a:pt x="6" y="36"/>
                      <a:pt x="6" y="36"/>
                      <a:pt x="6" y="36"/>
                    </a:cubicBezTo>
                    <a:cubicBezTo>
                      <a:pt x="6" y="36"/>
                      <a:pt x="6" y="36"/>
                      <a:pt x="6" y="36"/>
                    </a:cubicBezTo>
                    <a:cubicBezTo>
                      <a:pt x="6" y="36"/>
                      <a:pt x="6" y="36"/>
                      <a:pt x="6" y="36"/>
                    </a:cubicBezTo>
                    <a:cubicBezTo>
                      <a:pt x="5" y="36"/>
                      <a:pt x="5" y="36"/>
                      <a:pt x="5" y="36"/>
                    </a:cubicBezTo>
                    <a:cubicBezTo>
                      <a:pt x="5" y="36"/>
                      <a:pt x="5" y="36"/>
                      <a:pt x="5" y="36"/>
                    </a:cubicBezTo>
                    <a:cubicBezTo>
                      <a:pt x="5" y="36"/>
                      <a:pt x="5" y="36"/>
                      <a:pt x="5" y="36"/>
                    </a:cubicBezTo>
                    <a:cubicBezTo>
                      <a:pt x="5" y="37"/>
                      <a:pt x="5" y="37"/>
                      <a:pt x="5" y="37"/>
                    </a:cubicBezTo>
                    <a:cubicBezTo>
                      <a:pt x="5" y="37"/>
                      <a:pt x="5" y="37"/>
                      <a:pt x="5" y="37"/>
                    </a:cubicBezTo>
                    <a:cubicBezTo>
                      <a:pt x="5" y="37"/>
                      <a:pt x="5" y="37"/>
                      <a:pt x="5" y="37"/>
                    </a:cubicBezTo>
                    <a:cubicBezTo>
                      <a:pt x="5" y="37"/>
                      <a:pt x="5" y="37"/>
                      <a:pt x="5" y="37"/>
                    </a:cubicBezTo>
                    <a:cubicBezTo>
                      <a:pt x="5" y="37"/>
                      <a:pt x="5" y="37"/>
                      <a:pt x="5" y="37"/>
                    </a:cubicBezTo>
                    <a:cubicBezTo>
                      <a:pt x="5" y="37"/>
                      <a:pt x="5" y="37"/>
                      <a:pt x="5" y="37"/>
                    </a:cubicBezTo>
                    <a:cubicBezTo>
                      <a:pt x="5" y="37"/>
                      <a:pt x="5" y="37"/>
                      <a:pt x="5" y="37"/>
                    </a:cubicBezTo>
                    <a:cubicBezTo>
                      <a:pt x="5" y="37"/>
                      <a:pt x="5" y="37"/>
                      <a:pt x="5" y="37"/>
                    </a:cubicBezTo>
                    <a:cubicBezTo>
                      <a:pt x="5" y="37"/>
                      <a:pt x="5" y="37"/>
                      <a:pt x="5" y="37"/>
                    </a:cubicBezTo>
                    <a:cubicBezTo>
                      <a:pt x="5" y="37"/>
                      <a:pt x="5" y="37"/>
                      <a:pt x="5" y="37"/>
                    </a:cubicBezTo>
                    <a:cubicBezTo>
                      <a:pt x="5" y="37"/>
                      <a:pt x="5" y="37"/>
                      <a:pt x="5" y="37"/>
                    </a:cubicBezTo>
                    <a:cubicBezTo>
                      <a:pt x="4" y="37"/>
                      <a:pt x="4" y="37"/>
                      <a:pt x="4" y="37"/>
                    </a:cubicBezTo>
                    <a:cubicBezTo>
                      <a:pt x="4" y="37"/>
                      <a:pt x="4" y="37"/>
                      <a:pt x="4" y="37"/>
                    </a:cubicBezTo>
                    <a:cubicBezTo>
                      <a:pt x="4" y="37"/>
                      <a:pt x="4" y="37"/>
                      <a:pt x="4" y="37"/>
                    </a:cubicBezTo>
                    <a:cubicBezTo>
                      <a:pt x="4" y="37"/>
                      <a:pt x="4" y="37"/>
                      <a:pt x="4" y="37"/>
                    </a:cubicBezTo>
                    <a:cubicBezTo>
                      <a:pt x="4" y="37"/>
                      <a:pt x="4" y="37"/>
                      <a:pt x="4" y="37"/>
                    </a:cubicBezTo>
                    <a:cubicBezTo>
                      <a:pt x="4" y="37"/>
                      <a:pt x="4" y="37"/>
                      <a:pt x="4" y="37"/>
                    </a:cubicBezTo>
                    <a:cubicBezTo>
                      <a:pt x="4" y="38"/>
                      <a:pt x="4" y="38"/>
                      <a:pt x="4" y="38"/>
                    </a:cubicBezTo>
                    <a:cubicBezTo>
                      <a:pt x="4" y="38"/>
                      <a:pt x="4" y="38"/>
                      <a:pt x="4" y="38"/>
                    </a:cubicBezTo>
                    <a:cubicBezTo>
                      <a:pt x="4" y="38"/>
                      <a:pt x="4" y="38"/>
                      <a:pt x="4" y="38"/>
                    </a:cubicBezTo>
                    <a:cubicBezTo>
                      <a:pt x="4" y="38"/>
                      <a:pt x="4" y="38"/>
                      <a:pt x="4" y="38"/>
                    </a:cubicBezTo>
                    <a:cubicBezTo>
                      <a:pt x="4" y="38"/>
                      <a:pt x="4" y="38"/>
                      <a:pt x="4" y="38"/>
                    </a:cubicBezTo>
                    <a:cubicBezTo>
                      <a:pt x="4" y="37"/>
                      <a:pt x="4" y="37"/>
                      <a:pt x="4" y="37"/>
                    </a:cubicBezTo>
                    <a:cubicBezTo>
                      <a:pt x="4" y="37"/>
                      <a:pt x="4" y="37"/>
                      <a:pt x="4" y="37"/>
                    </a:cubicBezTo>
                    <a:cubicBezTo>
                      <a:pt x="4" y="37"/>
                      <a:pt x="4" y="37"/>
                      <a:pt x="4" y="37"/>
                    </a:cubicBezTo>
                    <a:cubicBezTo>
                      <a:pt x="4" y="37"/>
                      <a:pt x="4" y="37"/>
                      <a:pt x="4" y="37"/>
                    </a:cubicBezTo>
                    <a:cubicBezTo>
                      <a:pt x="4" y="37"/>
                      <a:pt x="4" y="37"/>
                      <a:pt x="4" y="37"/>
                    </a:cubicBezTo>
                    <a:cubicBezTo>
                      <a:pt x="4" y="37"/>
                      <a:pt x="4" y="37"/>
                      <a:pt x="4" y="37"/>
                    </a:cubicBezTo>
                    <a:cubicBezTo>
                      <a:pt x="3" y="37"/>
                      <a:pt x="3" y="37"/>
                      <a:pt x="3" y="37"/>
                    </a:cubicBezTo>
                    <a:cubicBezTo>
                      <a:pt x="3" y="37"/>
                      <a:pt x="3" y="37"/>
                      <a:pt x="3" y="37"/>
                    </a:cubicBezTo>
                    <a:cubicBezTo>
                      <a:pt x="3" y="37"/>
                      <a:pt x="3" y="37"/>
                      <a:pt x="3" y="37"/>
                    </a:cubicBezTo>
                    <a:cubicBezTo>
                      <a:pt x="3" y="37"/>
                      <a:pt x="3" y="37"/>
                      <a:pt x="3" y="37"/>
                    </a:cubicBezTo>
                    <a:cubicBezTo>
                      <a:pt x="3" y="37"/>
                      <a:pt x="3" y="37"/>
                      <a:pt x="3" y="37"/>
                    </a:cubicBezTo>
                    <a:cubicBezTo>
                      <a:pt x="3" y="38"/>
                      <a:pt x="3" y="38"/>
                      <a:pt x="3" y="38"/>
                    </a:cubicBezTo>
                    <a:cubicBezTo>
                      <a:pt x="3" y="38"/>
                      <a:pt x="3" y="38"/>
                      <a:pt x="3" y="38"/>
                    </a:cubicBezTo>
                    <a:cubicBezTo>
                      <a:pt x="3" y="38"/>
                      <a:pt x="3" y="38"/>
                      <a:pt x="3" y="38"/>
                    </a:cubicBezTo>
                    <a:cubicBezTo>
                      <a:pt x="3" y="38"/>
                      <a:pt x="3" y="38"/>
                      <a:pt x="3" y="38"/>
                    </a:cubicBezTo>
                    <a:cubicBezTo>
                      <a:pt x="3" y="38"/>
                      <a:pt x="3" y="38"/>
                      <a:pt x="3" y="38"/>
                    </a:cubicBezTo>
                    <a:cubicBezTo>
                      <a:pt x="3" y="38"/>
                      <a:pt x="3" y="38"/>
                      <a:pt x="3" y="38"/>
                    </a:cubicBezTo>
                    <a:cubicBezTo>
                      <a:pt x="3" y="37"/>
                      <a:pt x="3" y="37"/>
                      <a:pt x="3" y="37"/>
                    </a:cubicBezTo>
                    <a:cubicBezTo>
                      <a:pt x="2" y="37"/>
                      <a:pt x="2" y="37"/>
                      <a:pt x="2" y="37"/>
                    </a:cubicBezTo>
                    <a:cubicBezTo>
                      <a:pt x="2" y="37"/>
                      <a:pt x="2" y="37"/>
                      <a:pt x="2" y="37"/>
                    </a:cubicBezTo>
                    <a:cubicBezTo>
                      <a:pt x="2" y="37"/>
                      <a:pt x="2" y="37"/>
                      <a:pt x="2" y="37"/>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9"/>
                      <a:pt x="2" y="39"/>
                    </a:cubicBezTo>
                    <a:cubicBezTo>
                      <a:pt x="2" y="39"/>
                      <a:pt x="2" y="39"/>
                      <a:pt x="2" y="39"/>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2" y="38"/>
                      <a:pt x="2" y="38"/>
                      <a:pt x="2" y="38"/>
                    </a:cubicBezTo>
                    <a:cubicBezTo>
                      <a:pt x="1" y="38"/>
                      <a:pt x="1" y="38"/>
                      <a:pt x="1" y="38"/>
                    </a:cubicBezTo>
                    <a:cubicBezTo>
                      <a:pt x="1" y="38"/>
                      <a:pt x="1" y="38"/>
                      <a:pt x="1" y="38"/>
                    </a:cubicBezTo>
                    <a:cubicBezTo>
                      <a:pt x="1" y="38"/>
                      <a:pt x="1" y="38"/>
                      <a:pt x="1" y="38"/>
                    </a:cubicBezTo>
                    <a:cubicBezTo>
                      <a:pt x="1" y="38"/>
                      <a:pt x="1" y="38"/>
                      <a:pt x="1" y="38"/>
                    </a:cubicBezTo>
                    <a:cubicBezTo>
                      <a:pt x="1" y="39"/>
                      <a:pt x="1" y="39"/>
                      <a:pt x="1" y="39"/>
                    </a:cubicBezTo>
                    <a:cubicBezTo>
                      <a:pt x="1" y="39"/>
                      <a:pt x="1" y="39"/>
                      <a:pt x="1" y="39"/>
                    </a:cubicBezTo>
                    <a:cubicBezTo>
                      <a:pt x="1" y="39"/>
                      <a:pt x="1" y="39"/>
                      <a:pt x="1" y="39"/>
                    </a:cubicBezTo>
                    <a:cubicBezTo>
                      <a:pt x="2" y="39"/>
                      <a:pt x="2" y="39"/>
                      <a:pt x="2" y="39"/>
                    </a:cubicBezTo>
                    <a:cubicBezTo>
                      <a:pt x="1" y="39"/>
                      <a:pt x="1" y="39"/>
                      <a:pt x="1" y="39"/>
                    </a:cubicBezTo>
                    <a:cubicBezTo>
                      <a:pt x="1" y="39"/>
                      <a:pt x="1" y="39"/>
                      <a:pt x="1" y="39"/>
                    </a:cubicBezTo>
                    <a:cubicBezTo>
                      <a:pt x="1" y="39"/>
                      <a:pt x="1" y="39"/>
                      <a:pt x="1" y="39"/>
                    </a:cubicBezTo>
                    <a:cubicBezTo>
                      <a:pt x="1" y="39"/>
                      <a:pt x="1" y="39"/>
                      <a:pt x="1" y="39"/>
                    </a:cubicBezTo>
                    <a:cubicBezTo>
                      <a:pt x="1" y="39"/>
                      <a:pt x="1" y="39"/>
                      <a:pt x="1" y="39"/>
                    </a:cubicBezTo>
                    <a:cubicBezTo>
                      <a:pt x="1" y="39"/>
                      <a:pt x="1" y="39"/>
                      <a:pt x="1" y="39"/>
                    </a:cubicBezTo>
                    <a:cubicBezTo>
                      <a:pt x="1" y="39"/>
                      <a:pt x="1" y="39"/>
                      <a:pt x="1" y="39"/>
                    </a:cubicBezTo>
                    <a:cubicBezTo>
                      <a:pt x="1" y="39"/>
                      <a:pt x="1" y="39"/>
                      <a:pt x="1" y="39"/>
                    </a:cubicBezTo>
                    <a:cubicBezTo>
                      <a:pt x="1" y="39"/>
                      <a:pt x="1" y="39"/>
                      <a:pt x="1" y="39"/>
                    </a:cubicBezTo>
                    <a:cubicBezTo>
                      <a:pt x="1" y="39"/>
                      <a:pt x="1" y="39"/>
                      <a:pt x="1" y="39"/>
                    </a:cubicBezTo>
                    <a:cubicBezTo>
                      <a:pt x="1" y="39"/>
                      <a:pt x="1" y="39"/>
                      <a:pt x="1" y="39"/>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0"/>
                      <a:pt x="1" y="40"/>
                    </a:cubicBezTo>
                    <a:cubicBezTo>
                      <a:pt x="1" y="40"/>
                      <a:pt x="1" y="41"/>
                      <a:pt x="1" y="41"/>
                    </a:cubicBezTo>
                    <a:cubicBezTo>
                      <a:pt x="1" y="41"/>
                      <a:pt x="1" y="41"/>
                      <a:pt x="1" y="41"/>
                    </a:cubicBezTo>
                    <a:cubicBezTo>
                      <a:pt x="1" y="41"/>
                      <a:pt x="1" y="41"/>
                      <a:pt x="1" y="41"/>
                    </a:cubicBezTo>
                    <a:cubicBezTo>
                      <a:pt x="1" y="40"/>
                      <a:pt x="1" y="40"/>
                      <a:pt x="1" y="40"/>
                    </a:cubicBezTo>
                    <a:cubicBezTo>
                      <a:pt x="0" y="40"/>
                      <a:pt x="0" y="40"/>
                      <a:pt x="0" y="40"/>
                    </a:cubicBezTo>
                    <a:cubicBezTo>
                      <a:pt x="0" y="40"/>
                      <a:pt x="0" y="40"/>
                      <a:pt x="0" y="40"/>
                    </a:cubicBezTo>
                    <a:cubicBezTo>
                      <a:pt x="0" y="40"/>
                      <a:pt x="0" y="40"/>
                      <a:pt x="0" y="40"/>
                    </a:cubicBezTo>
                    <a:cubicBezTo>
                      <a:pt x="0" y="41"/>
                      <a:pt x="0" y="41"/>
                      <a:pt x="0" y="41"/>
                    </a:cubicBezTo>
                    <a:cubicBezTo>
                      <a:pt x="0" y="41"/>
                      <a:pt x="0" y="41"/>
                      <a:pt x="0" y="41"/>
                    </a:cubicBezTo>
                    <a:cubicBezTo>
                      <a:pt x="0" y="41"/>
                      <a:pt x="0" y="41"/>
                      <a:pt x="0" y="41"/>
                    </a:cubicBezTo>
                    <a:cubicBezTo>
                      <a:pt x="0" y="41"/>
                      <a:pt x="0" y="41"/>
                      <a:pt x="0" y="41"/>
                    </a:cubicBezTo>
                    <a:cubicBezTo>
                      <a:pt x="0" y="41"/>
                      <a:pt x="0" y="41"/>
                      <a:pt x="0" y="41"/>
                    </a:cubicBezTo>
                    <a:cubicBezTo>
                      <a:pt x="0" y="41"/>
                      <a:pt x="0" y="41"/>
                      <a:pt x="0" y="41"/>
                    </a:cubicBezTo>
                    <a:cubicBezTo>
                      <a:pt x="0" y="41"/>
                      <a:pt x="0" y="41"/>
                      <a:pt x="0" y="41"/>
                    </a:cubicBezTo>
                    <a:cubicBezTo>
                      <a:pt x="0" y="41"/>
                      <a:pt x="0" y="41"/>
                      <a:pt x="0" y="41"/>
                    </a:cubicBezTo>
                    <a:cubicBezTo>
                      <a:pt x="1" y="42"/>
                      <a:pt x="1" y="42"/>
                      <a:pt x="1" y="42"/>
                    </a:cubicBezTo>
                    <a:cubicBezTo>
                      <a:pt x="1" y="42"/>
                      <a:pt x="1" y="42"/>
                      <a:pt x="1" y="42"/>
                    </a:cubicBezTo>
                    <a:cubicBezTo>
                      <a:pt x="1" y="42"/>
                      <a:pt x="1" y="42"/>
                      <a:pt x="1" y="42"/>
                    </a:cubicBezTo>
                    <a:cubicBezTo>
                      <a:pt x="1" y="42"/>
                      <a:pt x="1" y="42"/>
                      <a:pt x="1"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3"/>
                      <a:pt x="0" y="43"/>
                      <a:pt x="0" y="43"/>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2"/>
                      <a:pt x="0" y="42"/>
                      <a:pt x="0" y="42"/>
                    </a:cubicBezTo>
                    <a:cubicBezTo>
                      <a:pt x="0" y="43"/>
                      <a:pt x="0" y="43"/>
                      <a:pt x="0" y="43"/>
                    </a:cubicBezTo>
                    <a:cubicBezTo>
                      <a:pt x="0" y="43"/>
                      <a:pt x="0" y="43"/>
                      <a:pt x="0" y="43"/>
                    </a:cubicBezTo>
                    <a:cubicBezTo>
                      <a:pt x="0" y="43"/>
                      <a:pt x="0" y="43"/>
                      <a:pt x="0" y="43"/>
                    </a:cubicBezTo>
                    <a:cubicBezTo>
                      <a:pt x="0" y="43"/>
                      <a:pt x="0" y="43"/>
                      <a:pt x="0" y="43"/>
                    </a:cubicBezTo>
                    <a:cubicBezTo>
                      <a:pt x="0" y="43"/>
                      <a:pt x="0" y="43"/>
                      <a:pt x="0" y="43"/>
                    </a:cubicBezTo>
                    <a:cubicBezTo>
                      <a:pt x="0" y="43"/>
                      <a:pt x="0" y="43"/>
                      <a:pt x="0" y="43"/>
                    </a:cubicBezTo>
                    <a:cubicBezTo>
                      <a:pt x="0" y="43"/>
                      <a:pt x="0" y="43"/>
                      <a:pt x="0" y="43"/>
                    </a:cubicBezTo>
                    <a:cubicBezTo>
                      <a:pt x="0" y="43"/>
                      <a:pt x="0" y="43"/>
                      <a:pt x="0" y="43"/>
                    </a:cubicBezTo>
                    <a:cubicBezTo>
                      <a:pt x="0" y="44"/>
                      <a:pt x="0" y="44"/>
                      <a:pt x="0" y="44"/>
                    </a:cubicBezTo>
                    <a:cubicBezTo>
                      <a:pt x="0" y="44"/>
                      <a:pt x="0" y="44"/>
                      <a:pt x="0" y="44"/>
                    </a:cubicBezTo>
                    <a:cubicBezTo>
                      <a:pt x="0" y="44"/>
                      <a:pt x="0" y="44"/>
                      <a:pt x="0" y="44"/>
                    </a:cubicBezTo>
                    <a:cubicBezTo>
                      <a:pt x="0" y="44"/>
                      <a:pt x="0" y="44"/>
                      <a:pt x="0" y="44"/>
                    </a:cubicBezTo>
                    <a:cubicBezTo>
                      <a:pt x="0" y="44"/>
                      <a:pt x="0" y="44"/>
                      <a:pt x="0" y="44"/>
                    </a:cubicBezTo>
                    <a:cubicBezTo>
                      <a:pt x="0" y="44"/>
                      <a:pt x="0" y="44"/>
                      <a:pt x="0" y="44"/>
                    </a:cubicBezTo>
                    <a:cubicBezTo>
                      <a:pt x="0" y="43"/>
                      <a:pt x="0" y="43"/>
                      <a:pt x="0" y="43"/>
                    </a:cubicBezTo>
                    <a:cubicBezTo>
                      <a:pt x="0" y="43"/>
                      <a:pt x="0" y="43"/>
                      <a:pt x="0" y="43"/>
                    </a:cubicBezTo>
                    <a:cubicBezTo>
                      <a:pt x="0" y="43"/>
                      <a:pt x="0" y="43"/>
                      <a:pt x="0" y="43"/>
                    </a:cubicBezTo>
                    <a:cubicBezTo>
                      <a:pt x="0" y="43"/>
                      <a:pt x="0" y="43"/>
                      <a:pt x="0" y="43"/>
                    </a:cubicBezTo>
                    <a:cubicBezTo>
                      <a:pt x="0" y="44"/>
                      <a:pt x="0" y="44"/>
                      <a:pt x="0" y="44"/>
                    </a:cubicBezTo>
                    <a:cubicBezTo>
                      <a:pt x="1" y="44"/>
                      <a:pt x="1" y="44"/>
                      <a:pt x="1" y="44"/>
                    </a:cubicBezTo>
                    <a:cubicBezTo>
                      <a:pt x="1" y="44"/>
                      <a:pt x="1" y="44"/>
                      <a:pt x="1" y="44"/>
                    </a:cubicBezTo>
                    <a:cubicBezTo>
                      <a:pt x="1" y="44"/>
                      <a:pt x="1" y="44"/>
                      <a:pt x="1" y="44"/>
                    </a:cubicBezTo>
                    <a:cubicBezTo>
                      <a:pt x="1" y="44"/>
                      <a:pt x="1" y="44"/>
                      <a:pt x="1" y="44"/>
                    </a:cubicBezTo>
                    <a:cubicBezTo>
                      <a:pt x="1" y="45"/>
                      <a:pt x="1" y="45"/>
                      <a:pt x="1" y="45"/>
                    </a:cubicBezTo>
                    <a:cubicBezTo>
                      <a:pt x="1" y="45"/>
                      <a:pt x="1" y="45"/>
                      <a:pt x="1" y="45"/>
                    </a:cubicBezTo>
                    <a:cubicBezTo>
                      <a:pt x="1" y="45"/>
                      <a:pt x="1" y="45"/>
                      <a:pt x="1" y="45"/>
                    </a:cubicBezTo>
                    <a:cubicBezTo>
                      <a:pt x="1" y="45"/>
                      <a:pt x="1" y="45"/>
                      <a:pt x="1" y="45"/>
                    </a:cubicBezTo>
                    <a:cubicBezTo>
                      <a:pt x="1" y="45"/>
                      <a:pt x="1" y="45"/>
                      <a:pt x="1" y="45"/>
                    </a:cubicBezTo>
                    <a:cubicBezTo>
                      <a:pt x="1" y="45"/>
                      <a:pt x="1" y="45"/>
                      <a:pt x="1" y="45"/>
                    </a:cubicBezTo>
                    <a:cubicBezTo>
                      <a:pt x="1" y="46"/>
                      <a:pt x="1" y="46"/>
                      <a:pt x="1" y="46"/>
                    </a:cubicBezTo>
                    <a:cubicBezTo>
                      <a:pt x="1" y="45"/>
                      <a:pt x="1" y="45"/>
                      <a:pt x="1" y="45"/>
                    </a:cubicBezTo>
                    <a:cubicBezTo>
                      <a:pt x="1" y="45"/>
                      <a:pt x="1" y="45"/>
                      <a:pt x="1" y="45"/>
                    </a:cubicBezTo>
                    <a:cubicBezTo>
                      <a:pt x="1" y="46"/>
                      <a:pt x="1" y="46"/>
                      <a:pt x="1" y="46"/>
                    </a:cubicBezTo>
                    <a:cubicBezTo>
                      <a:pt x="1" y="46"/>
                      <a:pt x="1" y="46"/>
                      <a:pt x="1" y="46"/>
                    </a:cubicBezTo>
                    <a:cubicBezTo>
                      <a:pt x="1" y="46"/>
                      <a:pt x="1" y="46"/>
                      <a:pt x="1" y="46"/>
                    </a:cubicBezTo>
                    <a:cubicBezTo>
                      <a:pt x="1" y="46"/>
                      <a:pt x="1" y="46"/>
                      <a:pt x="1" y="46"/>
                    </a:cubicBezTo>
                    <a:cubicBezTo>
                      <a:pt x="1" y="46"/>
                      <a:pt x="1" y="46"/>
                      <a:pt x="1" y="46"/>
                    </a:cubicBezTo>
                    <a:cubicBezTo>
                      <a:pt x="1" y="46"/>
                      <a:pt x="1" y="46"/>
                      <a:pt x="1" y="46"/>
                    </a:cubicBezTo>
                    <a:cubicBezTo>
                      <a:pt x="1" y="46"/>
                      <a:pt x="1" y="46"/>
                      <a:pt x="1" y="46"/>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7"/>
                      <a:pt x="1" y="47"/>
                    </a:cubicBezTo>
                    <a:cubicBezTo>
                      <a:pt x="1" y="47"/>
                      <a:pt x="1" y="48"/>
                      <a:pt x="1" y="48"/>
                    </a:cubicBezTo>
                    <a:cubicBezTo>
                      <a:pt x="1" y="48"/>
                      <a:pt x="1" y="48"/>
                      <a:pt x="1" y="48"/>
                    </a:cubicBezTo>
                    <a:cubicBezTo>
                      <a:pt x="1" y="48"/>
                      <a:pt x="1" y="48"/>
                      <a:pt x="1" y="48"/>
                    </a:cubicBezTo>
                    <a:cubicBezTo>
                      <a:pt x="1" y="48"/>
                      <a:pt x="1" y="48"/>
                      <a:pt x="1" y="48"/>
                    </a:cubicBezTo>
                    <a:cubicBezTo>
                      <a:pt x="1" y="48"/>
                      <a:pt x="1" y="48"/>
                      <a:pt x="1" y="48"/>
                    </a:cubicBezTo>
                    <a:cubicBezTo>
                      <a:pt x="1" y="48"/>
                      <a:pt x="1" y="48"/>
                      <a:pt x="1" y="48"/>
                    </a:cubicBezTo>
                    <a:cubicBezTo>
                      <a:pt x="1" y="48"/>
                      <a:pt x="1" y="48"/>
                      <a:pt x="1" y="48"/>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49"/>
                    </a:cubicBezTo>
                    <a:cubicBezTo>
                      <a:pt x="1" y="49"/>
                      <a:pt x="1" y="49"/>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0"/>
                      <a:pt x="1" y="50"/>
                      <a:pt x="1" y="50"/>
                    </a:cubicBezTo>
                    <a:cubicBezTo>
                      <a:pt x="1" y="51"/>
                      <a:pt x="1" y="51"/>
                      <a:pt x="1" y="51"/>
                    </a:cubicBezTo>
                    <a:cubicBezTo>
                      <a:pt x="1" y="51"/>
                      <a:pt x="1" y="51"/>
                      <a:pt x="1" y="51"/>
                    </a:cubicBezTo>
                    <a:cubicBezTo>
                      <a:pt x="1" y="51"/>
                      <a:pt x="1" y="51"/>
                      <a:pt x="1" y="51"/>
                    </a:cubicBezTo>
                    <a:cubicBezTo>
                      <a:pt x="1" y="51"/>
                      <a:pt x="1" y="51"/>
                      <a:pt x="1" y="51"/>
                    </a:cubicBezTo>
                    <a:cubicBezTo>
                      <a:pt x="1" y="51"/>
                      <a:pt x="1" y="51"/>
                      <a:pt x="1" y="51"/>
                    </a:cubicBezTo>
                    <a:cubicBezTo>
                      <a:pt x="1" y="51"/>
                      <a:pt x="1" y="51"/>
                      <a:pt x="1" y="51"/>
                    </a:cubicBezTo>
                    <a:cubicBezTo>
                      <a:pt x="1" y="51"/>
                      <a:pt x="1" y="51"/>
                      <a:pt x="1" y="51"/>
                    </a:cubicBezTo>
                    <a:cubicBezTo>
                      <a:pt x="0" y="51"/>
                      <a:pt x="0" y="51"/>
                      <a:pt x="0" y="51"/>
                    </a:cubicBezTo>
                    <a:cubicBezTo>
                      <a:pt x="0" y="51"/>
                      <a:pt x="0" y="51"/>
                      <a:pt x="0" y="51"/>
                    </a:cubicBezTo>
                    <a:cubicBezTo>
                      <a:pt x="0" y="51"/>
                      <a:pt x="0" y="51"/>
                      <a:pt x="0" y="51"/>
                    </a:cubicBezTo>
                    <a:cubicBezTo>
                      <a:pt x="0" y="51"/>
                      <a:pt x="0" y="51"/>
                      <a:pt x="0" y="51"/>
                    </a:cubicBezTo>
                    <a:cubicBezTo>
                      <a:pt x="0" y="51"/>
                      <a:pt x="0" y="51"/>
                      <a:pt x="0" y="51"/>
                    </a:cubicBezTo>
                    <a:cubicBezTo>
                      <a:pt x="0" y="51"/>
                      <a:pt x="0" y="51"/>
                      <a:pt x="0" y="51"/>
                    </a:cubicBezTo>
                    <a:cubicBezTo>
                      <a:pt x="0" y="52"/>
                      <a:pt x="1" y="52"/>
                      <a:pt x="1" y="52"/>
                    </a:cubicBezTo>
                    <a:cubicBezTo>
                      <a:pt x="1" y="52"/>
                      <a:pt x="1" y="52"/>
                      <a:pt x="1" y="52"/>
                    </a:cubicBezTo>
                    <a:cubicBezTo>
                      <a:pt x="1" y="52"/>
                      <a:pt x="1" y="52"/>
                      <a:pt x="1" y="52"/>
                    </a:cubicBezTo>
                    <a:cubicBezTo>
                      <a:pt x="1" y="52"/>
                      <a:pt x="1" y="52"/>
                      <a:pt x="1" y="52"/>
                    </a:cubicBezTo>
                    <a:cubicBezTo>
                      <a:pt x="1" y="52"/>
                      <a:pt x="1" y="52"/>
                      <a:pt x="1" y="53"/>
                    </a:cubicBezTo>
                    <a:cubicBezTo>
                      <a:pt x="1" y="53"/>
                      <a:pt x="1" y="53"/>
                      <a:pt x="1" y="53"/>
                    </a:cubicBezTo>
                    <a:cubicBezTo>
                      <a:pt x="1" y="53"/>
                      <a:pt x="1" y="53"/>
                      <a:pt x="1" y="53"/>
                    </a:cubicBezTo>
                    <a:cubicBezTo>
                      <a:pt x="2" y="53"/>
                      <a:pt x="2" y="53"/>
                      <a:pt x="2" y="53"/>
                    </a:cubicBezTo>
                    <a:cubicBezTo>
                      <a:pt x="2" y="53"/>
                      <a:pt x="2" y="53"/>
                      <a:pt x="2" y="53"/>
                    </a:cubicBezTo>
                    <a:cubicBezTo>
                      <a:pt x="2" y="53"/>
                      <a:pt x="2" y="53"/>
                      <a:pt x="2" y="53"/>
                    </a:cubicBezTo>
                    <a:cubicBezTo>
                      <a:pt x="2" y="53"/>
                      <a:pt x="2" y="53"/>
                      <a:pt x="2" y="53"/>
                    </a:cubicBezTo>
                    <a:cubicBezTo>
                      <a:pt x="2" y="53"/>
                      <a:pt x="2" y="53"/>
                      <a:pt x="2" y="53"/>
                    </a:cubicBezTo>
                    <a:cubicBezTo>
                      <a:pt x="2" y="53"/>
                      <a:pt x="2" y="53"/>
                      <a:pt x="2" y="53"/>
                    </a:cubicBezTo>
                    <a:cubicBezTo>
                      <a:pt x="2" y="54"/>
                      <a:pt x="2" y="54"/>
                      <a:pt x="2" y="54"/>
                    </a:cubicBezTo>
                    <a:cubicBezTo>
                      <a:pt x="2" y="54"/>
                      <a:pt x="2" y="54"/>
                      <a:pt x="2" y="54"/>
                    </a:cubicBezTo>
                    <a:cubicBezTo>
                      <a:pt x="2" y="54"/>
                      <a:pt x="2" y="54"/>
                      <a:pt x="2" y="54"/>
                    </a:cubicBezTo>
                    <a:cubicBezTo>
                      <a:pt x="2" y="54"/>
                      <a:pt x="2" y="54"/>
                      <a:pt x="2" y="54"/>
                    </a:cubicBezTo>
                    <a:cubicBezTo>
                      <a:pt x="2" y="54"/>
                      <a:pt x="2" y="54"/>
                      <a:pt x="2" y="54"/>
                    </a:cubicBezTo>
                    <a:cubicBezTo>
                      <a:pt x="2" y="54"/>
                      <a:pt x="2" y="54"/>
                      <a:pt x="2" y="54"/>
                    </a:cubicBezTo>
                    <a:cubicBezTo>
                      <a:pt x="2" y="54"/>
                      <a:pt x="2" y="54"/>
                      <a:pt x="2" y="54"/>
                    </a:cubicBezTo>
                    <a:cubicBezTo>
                      <a:pt x="2" y="54"/>
                      <a:pt x="2" y="54"/>
                      <a:pt x="2" y="54"/>
                    </a:cubicBezTo>
                    <a:cubicBezTo>
                      <a:pt x="3" y="54"/>
                      <a:pt x="3" y="54"/>
                      <a:pt x="3" y="54"/>
                    </a:cubicBezTo>
                    <a:cubicBezTo>
                      <a:pt x="3" y="54"/>
                      <a:pt x="3" y="54"/>
                      <a:pt x="3" y="54"/>
                    </a:cubicBezTo>
                    <a:cubicBezTo>
                      <a:pt x="3" y="54"/>
                      <a:pt x="3" y="54"/>
                      <a:pt x="3" y="54"/>
                    </a:cubicBezTo>
                    <a:cubicBezTo>
                      <a:pt x="3" y="54"/>
                      <a:pt x="3" y="54"/>
                      <a:pt x="3" y="54"/>
                    </a:cubicBezTo>
                    <a:cubicBezTo>
                      <a:pt x="3" y="54"/>
                      <a:pt x="3" y="54"/>
                      <a:pt x="3" y="54"/>
                    </a:cubicBezTo>
                    <a:cubicBezTo>
                      <a:pt x="3" y="54"/>
                      <a:pt x="3" y="54"/>
                      <a:pt x="3" y="54"/>
                    </a:cubicBezTo>
                    <a:cubicBezTo>
                      <a:pt x="3" y="55"/>
                      <a:pt x="3" y="55"/>
                      <a:pt x="3" y="55"/>
                    </a:cubicBezTo>
                    <a:cubicBezTo>
                      <a:pt x="3" y="55"/>
                      <a:pt x="3" y="55"/>
                      <a:pt x="3" y="55"/>
                    </a:cubicBezTo>
                    <a:cubicBezTo>
                      <a:pt x="3" y="55"/>
                      <a:pt x="3" y="55"/>
                      <a:pt x="3" y="55"/>
                    </a:cubicBezTo>
                    <a:cubicBezTo>
                      <a:pt x="3" y="55"/>
                      <a:pt x="3" y="54"/>
                      <a:pt x="3" y="54"/>
                    </a:cubicBezTo>
                    <a:cubicBezTo>
                      <a:pt x="3" y="54"/>
                      <a:pt x="3" y="54"/>
                      <a:pt x="3" y="54"/>
                    </a:cubicBezTo>
                    <a:cubicBezTo>
                      <a:pt x="4" y="54"/>
                      <a:pt x="4" y="54"/>
                      <a:pt x="4" y="54"/>
                    </a:cubicBezTo>
                    <a:cubicBezTo>
                      <a:pt x="4" y="55"/>
                      <a:pt x="4" y="55"/>
                      <a:pt x="4" y="55"/>
                    </a:cubicBezTo>
                    <a:cubicBezTo>
                      <a:pt x="4" y="54"/>
                      <a:pt x="4" y="54"/>
                      <a:pt x="4" y="54"/>
                    </a:cubicBezTo>
                    <a:cubicBezTo>
                      <a:pt x="4" y="54"/>
                      <a:pt x="4" y="54"/>
                      <a:pt x="4" y="54"/>
                    </a:cubicBezTo>
                    <a:cubicBezTo>
                      <a:pt x="4" y="54"/>
                      <a:pt x="4" y="54"/>
                      <a:pt x="4" y="54"/>
                    </a:cubicBezTo>
                    <a:cubicBezTo>
                      <a:pt x="4" y="54"/>
                      <a:pt x="4" y="54"/>
                      <a:pt x="4" y="54"/>
                    </a:cubicBezTo>
                    <a:cubicBezTo>
                      <a:pt x="4" y="54"/>
                      <a:pt x="4" y="54"/>
                      <a:pt x="4" y="54"/>
                    </a:cubicBezTo>
                    <a:cubicBezTo>
                      <a:pt x="4" y="54"/>
                      <a:pt x="4" y="54"/>
                      <a:pt x="4" y="54"/>
                    </a:cubicBezTo>
                    <a:cubicBezTo>
                      <a:pt x="5" y="54"/>
                      <a:pt x="5" y="54"/>
                      <a:pt x="5" y="54"/>
                    </a:cubicBezTo>
                    <a:cubicBezTo>
                      <a:pt x="5" y="53"/>
                      <a:pt x="5" y="53"/>
                      <a:pt x="5" y="53"/>
                    </a:cubicBezTo>
                    <a:cubicBezTo>
                      <a:pt x="5" y="53"/>
                      <a:pt x="5" y="53"/>
                      <a:pt x="5" y="53"/>
                    </a:cubicBezTo>
                    <a:cubicBezTo>
                      <a:pt x="5" y="53"/>
                      <a:pt x="5" y="53"/>
                      <a:pt x="5" y="53"/>
                    </a:cubicBezTo>
                    <a:cubicBezTo>
                      <a:pt x="5" y="53"/>
                      <a:pt x="5" y="53"/>
                      <a:pt x="5" y="53"/>
                    </a:cubicBezTo>
                    <a:cubicBezTo>
                      <a:pt x="5" y="52"/>
                      <a:pt x="5" y="52"/>
                      <a:pt x="5" y="52"/>
                    </a:cubicBezTo>
                    <a:cubicBezTo>
                      <a:pt x="5" y="52"/>
                      <a:pt x="5" y="52"/>
                      <a:pt x="5" y="52"/>
                    </a:cubicBezTo>
                    <a:cubicBezTo>
                      <a:pt x="5" y="52"/>
                      <a:pt x="5" y="52"/>
                      <a:pt x="5" y="52"/>
                    </a:cubicBezTo>
                    <a:cubicBezTo>
                      <a:pt x="5" y="52"/>
                      <a:pt x="5" y="52"/>
                      <a:pt x="5" y="52"/>
                    </a:cubicBezTo>
                    <a:cubicBezTo>
                      <a:pt x="5" y="52"/>
                      <a:pt x="5" y="52"/>
                      <a:pt x="5" y="52"/>
                    </a:cubicBezTo>
                    <a:cubicBezTo>
                      <a:pt x="5" y="52"/>
                      <a:pt x="5" y="52"/>
                      <a:pt x="5" y="52"/>
                    </a:cubicBezTo>
                    <a:cubicBezTo>
                      <a:pt x="5" y="52"/>
                      <a:pt x="5" y="52"/>
                      <a:pt x="5" y="52"/>
                    </a:cubicBezTo>
                    <a:cubicBezTo>
                      <a:pt x="5" y="52"/>
                      <a:pt x="5" y="52"/>
                      <a:pt x="5" y="52"/>
                    </a:cubicBezTo>
                    <a:cubicBezTo>
                      <a:pt x="5" y="52"/>
                      <a:pt x="5" y="52"/>
                      <a:pt x="5" y="52"/>
                    </a:cubicBezTo>
                    <a:cubicBezTo>
                      <a:pt x="5" y="52"/>
                      <a:pt x="5" y="52"/>
                      <a:pt x="5" y="52"/>
                    </a:cubicBezTo>
                    <a:cubicBezTo>
                      <a:pt x="5" y="52"/>
                      <a:pt x="5" y="52"/>
                      <a:pt x="5" y="52"/>
                    </a:cubicBezTo>
                    <a:cubicBezTo>
                      <a:pt x="5" y="52"/>
                      <a:pt x="5" y="52"/>
                      <a:pt x="5" y="52"/>
                    </a:cubicBezTo>
                    <a:cubicBezTo>
                      <a:pt x="5" y="52"/>
                      <a:pt x="5" y="52"/>
                      <a:pt x="5" y="52"/>
                    </a:cubicBezTo>
                    <a:cubicBezTo>
                      <a:pt x="6" y="52"/>
                      <a:pt x="6" y="52"/>
                      <a:pt x="6" y="52"/>
                    </a:cubicBezTo>
                    <a:cubicBezTo>
                      <a:pt x="6" y="53"/>
                      <a:pt x="6" y="53"/>
                      <a:pt x="6" y="53"/>
                    </a:cubicBezTo>
                    <a:cubicBezTo>
                      <a:pt x="6" y="53"/>
                      <a:pt x="6" y="53"/>
                      <a:pt x="6" y="53"/>
                    </a:cubicBezTo>
                    <a:cubicBezTo>
                      <a:pt x="7" y="53"/>
                      <a:pt x="7" y="53"/>
                      <a:pt x="7" y="53"/>
                    </a:cubicBezTo>
                    <a:cubicBezTo>
                      <a:pt x="7" y="53"/>
                      <a:pt x="7" y="53"/>
                      <a:pt x="7" y="53"/>
                    </a:cubicBezTo>
                    <a:cubicBezTo>
                      <a:pt x="7" y="53"/>
                      <a:pt x="7" y="53"/>
                      <a:pt x="7" y="53"/>
                    </a:cubicBezTo>
                    <a:cubicBezTo>
                      <a:pt x="7" y="53"/>
                      <a:pt x="7" y="53"/>
                      <a:pt x="8" y="53"/>
                    </a:cubicBezTo>
                    <a:cubicBezTo>
                      <a:pt x="8" y="53"/>
                      <a:pt x="8" y="53"/>
                      <a:pt x="8" y="53"/>
                    </a:cubicBezTo>
                    <a:cubicBezTo>
                      <a:pt x="8" y="53"/>
                      <a:pt x="8" y="53"/>
                      <a:pt x="8" y="53"/>
                    </a:cubicBezTo>
                    <a:cubicBezTo>
                      <a:pt x="8" y="54"/>
                      <a:pt x="8" y="54"/>
                      <a:pt x="8" y="54"/>
                    </a:cubicBezTo>
                    <a:cubicBezTo>
                      <a:pt x="8" y="54"/>
                      <a:pt x="8" y="54"/>
                      <a:pt x="8" y="54"/>
                    </a:cubicBezTo>
                    <a:cubicBezTo>
                      <a:pt x="8" y="54"/>
                      <a:pt x="8" y="54"/>
                      <a:pt x="8" y="54"/>
                    </a:cubicBezTo>
                    <a:cubicBezTo>
                      <a:pt x="8" y="54"/>
                      <a:pt x="8" y="54"/>
                      <a:pt x="8" y="54"/>
                    </a:cubicBezTo>
                    <a:cubicBezTo>
                      <a:pt x="8" y="54"/>
                      <a:pt x="8" y="54"/>
                      <a:pt x="8" y="54"/>
                    </a:cubicBezTo>
                    <a:cubicBezTo>
                      <a:pt x="8" y="54"/>
                      <a:pt x="8" y="54"/>
                      <a:pt x="8" y="54"/>
                    </a:cubicBezTo>
                    <a:cubicBezTo>
                      <a:pt x="8" y="54"/>
                      <a:pt x="8" y="54"/>
                      <a:pt x="8" y="54"/>
                    </a:cubicBezTo>
                    <a:cubicBezTo>
                      <a:pt x="8" y="54"/>
                      <a:pt x="8" y="54"/>
                      <a:pt x="8" y="54"/>
                    </a:cubicBezTo>
                    <a:cubicBezTo>
                      <a:pt x="8" y="54"/>
                      <a:pt x="8" y="54"/>
                      <a:pt x="8" y="54"/>
                    </a:cubicBezTo>
                    <a:cubicBezTo>
                      <a:pt x="8" y="54"/>
                      <a:pt x="8" y="54"/>
                      <a:pt x="8" y="54"/>
                    </a:cubicBezTo>
                    <a:cubicBezTo>
                      <a:pt x="7" y="54"/>
                      <a:pt x="7" y="54"/>
                      <a:pt x="7" y="54"/>
                    </a:cubicBezTo>
                    <a:cubicBezTo>
                      <a:pt x="7" y="54"/>
                      <a:pt x="7" y="54"/>
                      <a:pt x="7" y="54"/>
                    </a:cubicBezTo>
                    <a:cubicBezTo>
                      <a:pt x="7" y="55"/>
                      <a:pt x="7" y="55"/>
                      <a:pt x="7" y="55"/>
                    </a:cubicBezTo>
                    <a:cubicBezTo>
                      <a:pt x="7" y="55"/>
                      <a:pt x="7" y="55"/>
                      <a:pt x="7" y="55"/>
                    </a:cubicBezTo>
                    <a:cubicBezTo>
                      <a:pt x="8" y="55"/>
                      <a:pt x="8" y="55"/>
                      <a:pt x="8" y="55"/>
                    </a:cubicBezTo>
                    <a:cubicBezTo>
                      <a:pt x="8" y="55"/>
                      <a:pt x="8" y="55"/>
                      <a:pt x="8" y="55"/>
                    </a:cubicBezTo>
                    <a:cubicBezTo>
                      <a:pt x="8" y="55"/>
                      <a:pt x="8" y="55"/>
                      <a:pt x="8" y="55"/>
                    </a:cubicBezTo>
                    <a:cubicBezTo>
                      <a:pt x="8" y="55"/>
                      <a:pt x="8" y="55"/>
                      <a:pt x="8" y="55"/>
                    </a:cubicBezTo>
                    <a:cubicBezTo>
                      <a:pt x="8" y="55"/>
                      <a:pt x="8" y="55"/>
                      <a:pt x="8" y="55"/>
                    </a:cubicBezTo>
                    <a:cubicBezTo>
                      <a:pt x="8" y="55"/>
                      <a:pt x="8" y="55"/>
                      <a:pt x="8" y="55"/>
                    </a:cubicBezTo>
                    <a:cubicBezTo>
                      <a:pt x="8" y="55"/>
                      <a:pt x="8" y="55"/>
                      <a:pt x="8" y="55"/>
                    </a:cubicBezTo>
                    <a:cubicBezTo>
                      <a:pt x="8" y="55"/>
                      <a:pt x="8" y="55"/>
                      <a:pt x="8" y="55"/>
                    </a:cubicBezTo>
                    <a:cubicBezTo>
                      <a:pt x="8" y="55"/>
                      <a:pt x="8" y="55"/>
                      <a:pt x="8" y="55"/>
                    </a:cubicBezTo>
                    <a:cubicBezTo>
                      <a:pt x="8" y="55"/>
                      <a:pt x="8" y="55"/>
                      <a:pt x="8" y="55"/>
                    </a:cubicBezTo>
                    <a:cubicBezTo>
                      <a:pt x="8" y="55"/>
                      <a:pt x="8" y="55"/>
                      <a:pt x="8" y="55"/>
                    </a:cubicBezTo>
                    <a:cubicBezTo>
                      <a:pt x="8" y="55"/>
                      <a:pt x="8" y="55"/>
                      <a:pt x="8" y="55"/>
                    </a:cubicBezTo>
                    <a:cubicBezTo>
                      <a:pt x="8" y="56"/>
                      <a:pt x="8" y="56"/>
                      <a:pt x="8" y="56"/>
                    </a:cubicBezTo>
                    <a:cubicBezTo>
                      <a:pt x="9" y="56"/>
                      <a:pt x="9" y="56"/>
                      <a:pt x="9" y="56"/>
                    </a:cubicBezTo>
                    <a:cubicBezTo>
                      <a:pt x="9" y="56"/>
                      <a:pt x="9" y="56"/>
                      <a:pt x="9" y="56"/>
                    </a:cubicBezTo>
                    <a:cubicBezTo>
                      <a:pt x="9" y="55"/>
                      <a:pt x="9" y="55"/>
                      <a:pt x="9" y="55"/>
                    </a:cubicBezTo>
                    <a:cubicBezTo>
                      <a:pt x="9" y="55"/>
                      <a:pt x="9" y="55"/>
                      <a:pt x="9" y="55"/>
                    </a:cubicBezTo>
                    <a:cubicBezTo>
                      <a:pt x="9" y="55"/>
                      <a:pt x="9" y="55"/>
                      <a:pt x="9" y="55"/>
                    </a:cubicBezTo>
                    <a:cubicBezTo>
                      <a:pt x="9" y="55"/>
                      <a:pt x="9" y="55"/>
                      <a:pt x="9" y="55"/>
                    </a:cubicBezTo>
                    <a:cubicBezTo>
                      <a:pt x="9" y="55"/>
                      <a:pt x="9" y="55"/>
                      <a:pt x="9" y="55"/>
                    </a:cubicBezTo>
                    <a:cubicBezTo>
                      <a:pt x="9" y="55"/>
                      <a:pt x="9" y="55"/>
                      <a:pt x="9" y="55"/>
                    </a:cubicBezTo>
                    <a:cubicBezTo>
                      <a:pt x="9" y="55"/>
                      <a:pt x="9" y="55"/>
                      <a:pt x="9" y="55"/>
                    </a:cubicBezTo>
                    <a:cubicBezTo>
                      <a:pt x="9" y="55"/>
                      <a:pt x="9" y="55"/>
                      <a:pt x="9" y="55"/>
                    </a:cubicBezTo>
                    <a:cubicBezTo>
                      <a:pt x="9" y="54"/>
                      <a:pt x="9" y="54"/>
                      <a:pt x="9" y="54"/>
                    </a:cubicBezTo>
                    <a:cubicBezTo>
                      <a:pt x="9" y="54"/>
                      <a:pt x="9" y="54"/>
                      <a:pt x="9" y="54"/>
                    </a:cubicBezTo>
                    <a:cubicBezTo>
                      <a:pt x="9" y="54"/>
                      <a:pt x="9" y="54"/>
                      <a:pt x="9" y="54"/>
                    </a:cubicBezTo>
                    <a:cubicBezTo>
                      <a:pt x="9" y="54"/>
                      <a:pt x="9" y="54"/>
                      <a:pt x="9" y="54"/>
                    </a:cubicBezTo>
                    <a:cubicBezTo>
                      <a:pt x="9" y="54"/>
                      <a:pt x="9" y="54"/>
                      <a:pt x="9" y="54"/>
                    </a:cubicBezTo>
                    <a:cubicBezTo>
                      <a:pt x="9" y="54"/>
                      <a:pt x="9" y="54"/>
                      <a:pt x="9" y="54"/>
                    </a:cubicBezTo>
                    <a:cubicBezTo>
                      <a:pt x="9" y="54"/>
                      <a:pt x="9" y="54"/>
                      <a:pt x="9" y="54"/>
                    </a:cubicBezTo>
                    <a:cubicBezTo>
                      <a:pt x="9" y="54"/>
                      <a:pt x="9" y="54"/>
                      <a:pt x="9" y="54"/>
                    </a:cubicBezTo>
                    <a:cubicBezTo>
                      <a:pt x="9" y="53"/>
                      <a:pt x="9" y="53"/>
                      <a:pt x="9" y="53"/>
                    </a:cubicBezTo>
                    <a:cubicBezTo>
                      <a:pt x="9" y="53"/>
                      <a:pt x="9" y="53"/>
                      <a:pt x="9" y="53"/>
                    </a:cubicBezTo>
                    <a:cubicBezTo>
                      <a:pt x="9" y="53"/>
                      <a:pt x="9" y="53"/>
                      <a:pt x="9" y="53"/>
                    </a:cubicBezTo>
                    <a:cubicBezTo>
                      <a:pt x="9" y="53"/>
                      <a:pt x="9" y="53"/>
                      <a:pt x="9" y="53"/>
                    </a:cubicBezTo>
                    <a:cubicBezTo>
                      <a:pt x="9" y="53"/>
                      <a:pt x="9" y="53"/>
                      <a:pt x="9" y="53"/>
                    </a:cubicBezTo>
                    <a:cubicBezTo>
                      <a:pt x="9" y="53"/>
                      <a:pt x="9" y="53"/>
                      <a:pt x="9" y="53"/>
                    </a:cubicBezTo>
                    <a:cubicBezTo>
                      <a:pt x="9" y="53"/>
                      <a:pt x="9" y="53"/>
                      <a:pt x="9" y="53"/>
                    </a:cubicBezTo>
                    <a:cubicBezTo>
                      <a:pt x="9" y="53"/>
                      <a:pt x="9" y="53"/>
                      <a:pt x="9" y="53"/>
                    </a:cubicBezTo>
                    <a:cubicBezTo>
                      <a:pt x="9" y="53"/>
                      <a:pt x="9" y="53"/>
                      <a:pt x="9" y="53"/>
                    </a:cubicBezTo>
                    <a:cubicBezTo>
                      <a:pt x="9" y="53"/>
                      <a:pt x="9" y="53"/>
                      <a:pt x="9" y="53"/>
                    </a:cubicBezTo>
                    <a:cubicBezTo>
                      <a:pt x="9" y="52"/>
                      <a:pt x="9" y="52"/>
                      <a:pt x="9" y="52"/>
                    </a:cubicBezTo>
                    <a:cubicBezTo>
                      <a:pt x="9" y="52"/>
                      <a:pt x="10" y="52"/>
                      <a:pt x="10" y="52"/>
                    </a:cubicBezTo>
                    <a:cubicBezTo>
                      <a:pt x="10" y="52"/>
                      <a:pt x="10" y="52"/>
                      <a:pt x="10" y="52"/>
                    </a:cubicBezTo>
                    <a:cubicBezTo>
                      <a:pt x="10" y="52"/>
                      <a:pt x="10" y="52"/>
                      <a:pt x="10" y="52"/>
                    </a:cubicBezTo>
                    <a:cubicBezTo>
                      <a:pt x="10" y="52"/>
                      <a:pt x="10" y="52"/>
                      <a:pt x="10" y="52"/>
                    </a:cubicBezTo>
                    <a:cubicBezTo>
                      <a:pt x="10" y="52"/>
                      <a:pt x="10" y="52"/>
                      <a:pt x="10" y="52"/>
                    </a:cubicBezTo>
                    <a:cubicBezTo>
                      <a:pt x="10" y="52"/>
                      <a:pt x="10" y="52"/>
                      <a:pt x="10" y="52"/>
                    </a:cubicBezTo>
                    <a:cubicBezTo>
                      <a:pt x="10" y="51"/>
                      <a:pt x="10" y="51"/>
                      <a:pt x="10" y="51"/>
                    </a:cubicBezTo>
                    <a:cubicBezTo>
                      <a:pt x="9" y="51"/>
                      <a:pt x="9" y="51"/>
                      <a:pt x="9" y="51"/>
                    </a:cubicBezTo>
                    <a:cubicBezTo>
                      <a:pt x="9" y="51"/>
                      <a:pt x="9" y="51"/>
                      <a:pt x="9" y="51"/>
                    </a:cubicBezTo>
                    <a:cubicBezTo>
                      <a:pt x="9" y="51"/>
                      <a:pt x="9" y="51"/>
                      <a:pt x="9" y="51"/>
                    </a:cubicBezTo>
                    <a:cubicBezTo>
                      <a:pt x="9" y="51"/>
                      <a:pt x="9" y="51"/>
                      <a:pt x="9" y="51"/>
                    </a:cubicBezTo>
                    <a:cubicBezTo>
                      <a:pt x="9" y="51"/>
                      <a:pt x="9" y="51"/>
                      <a:pt x="9" y="50"/>
                    </a:cubicBezTo>
                    <a:cubicBezTo>
                      <a:pt x="8" y="50"/>
                      <a:pt x="8" y="50"/>
                      <a:pt x="8" y="50"/>
                    </a:cubicBezTo>
                    <a:cubicBezTo>
                      <a:pt x="8" y="50"/>
                      <a:pt x="8" y="50"/>
                      <a:pt x="8" y="50"/>
                    </a:cubicBezTo>
                    <a:cubicBezTo>
                      <a:pt x="8" y="50"/>
                      <a:pt x="8" y="50"/>
                      <a:pt x="8" y="50"/>
                    </a:cubicBezTo>
                    <a:cubicBezTo>
                      <a:pt x="8" y="50"/>
                      <a:pt x="8" y="50"/>
                      <a:pt x="8" y="50"/>
                    </a:cubicBezTo>
                    <a:cubicBezTo>
                      <a:pt x="8" y="50"/>
                      <a:pt x="8" y="50"/>
                      <a:pt x="8" y="50"/>
                    </a:cubicBezTo>
                    <a:cubicBezTo>
                      <a:pt x="8" y="49"/>
                      <a:pt x="8" y="49"/>
                      <a:pt x="8" y="49"/>
                    </a:cubicBezTo>
                    <a:cubicBezTo>
                      <a:pt x="8" y="49"/>
                      <a:pt x="8" y="49"/>
                      <a:pt x="8" y="49"/>
                    </a:cubicBezTo>
                    <a:cubicBezTo>
                      <a:pt x="8" y="49"/>
                      <a:pt x="8" y="49"/>
                      <a:pt x="8" y="49"/>
                    </a:cubicBezTo>
                    <a:cubicBezTo>
                      <a:pt x="8" y="49"/>
                      <a:pt x="8" y="49"/>
                      <a:pt x="8" y="49"/>
                    </a:cubicBezTo>
                    <a:cubicBezTo>
                      <a:pt x="8" y="48"/>
                      <a:pt x="8" y="48"/>
                      <a:pt x="8" y="48"/>
                    </a:cubicBezTo>
                    <a:cubicBezTo>
                      <a:pt x="8" y="48"/>
                      <a:pt x="8" y="48"/>
                      <a:pt x="8" y="48"/>
                    </a:cubicBezTo>
                    <a:cubicBezTo>
                      <a:pt x="8" y="48"/>
                      <a:pt x="8" y="48"/>
                      <a:pt x="8" y="48"/>
                    </a:cubicBezTo>
                    <a:cubicBezTo>
                      <a:pt x="8" y="48"/>
                      <a:pt x="8" y="48"/>
                      <a:pt x="8" y="48"/>
                    </a:cubicBezTo>
                    <a:cubicBezTo>
                      <a:pt x="8" y="48"/>
                      <a:pt x="8" y="48"/>
                      <a:pt x="8" y="48"/>
                    </a:cubicBezTo>
                    <a:cubicBezTo>
                      <a:pt x="8" y="48"/>
                      <a:pt x="8" y="48"/>
                      <a:pt x="7" y="48"/>
                    </a:cubicBezTo>
                    <a:cubicBezTo>
                      <a:pt x="7" y="48"/>
                      <a:pt x="7" y="48"/>
                      <a:pt x="7" y="48"/>
                    </a:cubicBezTo>
                    <a:cubicBezTo>
                      <a:pt x="7" y="48"/>
                      <a:pt x="7" y="47"/>
                      <a:pt x="7" y="47"/>
                    </a:cubicBezTo>
                    <a:cubicBezTo>
                      <a:pt x="7" y="47"/>
                      <a:pt x="7" y="47"/>
                      <a:pt x="7" y="47"/>
                    </a:cubicBezTo>
                    <a:cubicBezTo>
                      <a:pt x="7" y="47"/>
                      <a:pt x="7" y="47"/>
                      <a:pt x="7" y="47"/>
                    </a:cubicBezTo>
                    <a:cubicBezTo>
                      <a:pt x="7" y="48"/>
                      <a:pt x="7" y="48"/>
                      <a:pt x="7" y="48"/>
                    </a:cubicBezTo>
                    <a:cubicBezTo>
                      <a:pt x="7" y="48"/>
                      <a:pt x="7" y="48"/>
                      <a:pt x="7" y="48"/>
                    </a:cubicBezTo>
                    <a:cubicBezTo>
                      <a:pt x="6" y="48"/>
                      <a:pt x="6" y="48"/>
                      <a:pt x="6" y="48"/>
                    </a:cubicBezTo>
                    <a:cubicBezTo>
                      <a:pt x="6" y="48"/>
                      <a:pt x="6" y="48"/>
                      <a:pt x="6" y="48"/>
                    </a:cubicBezTo>
                    <a:cubicBezTo>
                      <a:pt x="6" y="47"/>
                      <a:pt x="6" y="47"/>
                      <a:pt x="6" y="47"/>
                    </a:cubicBezTo>
                    <a:cubicBezTo>
                      <a:pt x="6" y="47"/>
                      <a:pt x="6" y="47"/>
                      <a:pt x="6" y="47"/>
                    </a:cubicBezTo>
                    <a:cubicBezTo>
                      <a:pt x="6" y="47"/>
                      <a:pt x="6" y="47"/>
                      <a:pt x="6" y="47"/>
                    </a:cubicBezTo>
                    <a:cubicBezTo>
                      <a:pt x="6" y="47"/>
                      <a:pt x="6" y="47"/>
                      <a:pt x="6" y="47"/>
                    </a:cubicBezTo>
                    <a:cubicBezTo>
                      <a:pt x="6" y="47"/>
                      <a:pt x="6" y="47"/>
                      <a:pt x="6" y="47"/>
                    </a:cubicBezTo>
                    <a:cubicBezTo>
                      <a:pt x="6" y="47"/>
                      <a:pt x="6" y="47"/>
                      <a:pt x="6" y="47"/>
                    </a:cubicBezTo>
                    <a:cubicBezTo>
                      <a:pt x="6" y="47"/>
                      <a:pt x="6" y="47"/>
                      <a:pt x="6" y="47"/>
                    </a:cubicBezTo>
                    <a:cubicBezTo>
                      <a:pt x="6" y="47"/>
                      <a:pt x="6" y="47"/>
                      <a:pt x="6" y="47"/>
                    </a:cubicBezTo>
                    <a:cubicBezTo>
                      <a:pt x="6" y="47"/>
                      <a:pt x="6" y="47"/>
                      <a:pt x="6" y="47"/>
                    </a:cubicBezTo>
                    <a:cubicBezTo>
                      <a:pt x="6" y="47"/>
                      <a:pt x="6" y="47"/>
                      <a:pt x="6" y="47"/>
                    </a:cubicBezTo>
                    <a:cubicBezTo>
                      <a:pt x="5" y="47"/>
                      <a:pt x="5" y="47"/>
                      <a:pt x="5" y="47"/>
                    </a:cubicBezTo>
                    <a:cubicBezTo>
                      <a:pt x="5" y="46"/>
                      <a:pt x="5" y="46"/>
                      <a:pt x="5" y="46"/>
                    </a:cubicBezTo>
                    <a:cubicBezTo>
                      <a:pt x="5" y="46"/>
                      <a:pt x="5" y="46"/>
                      <a:pt x="5" y="46"/>
                    </a:cubicBezTo>
                    <a:cubicBezTo>
                      <a:pt x="5" y="46"/>
                      <a:pt x="5" y="46"/>
                      <a:pt x="5" y="46"/>
                    </a:cubicBezTo>
                    <a:cubicBezTo>
                      <a:pt x="5" y="46"/>
                      <a:pt x="5" y="46"/>
                      <a:pt x="5" y="46"/>
                    </a:cubicBezTo>
                    <a:cubicBezTo>
                      <a:pt x="5" y="46"/>
                      <a:pt x="5" y="46"/>
                      <a:pt x="5" y="46"/>
                    </a:cubicBezTo>
                    <a:cubicBezTo>
                      <a:pt x="5" y="46"/>
                      <a:pt x="5" y="46"/>
                      <a:pt x="5" y="46"/>
                    </a:cubicBezTo>
                    <a:cubicBezTo>
                      <a:pt x="5" y="46"/>
                      <a:pt x="5" y="46"/>
                      <a:pt x="5" y="46"/>
                    </a:cubicBezTo>
                    <a:cubicBezTo>
                      <a:pt x="5" y="46"/>
                      <a:pt x="5" y="46"/>
                      <a:pt x="5" y="46"/>
                    </a:cubicBezTo>
                    <a:cubicBezTo>
                      <a:pt x="5" y="45"/>
                      <a:pt x="5" y="45"/>
                      <a:pt x="5" y="45"/>
                    </a:cubicBezTo>
                    <a:cubicBezTo>
                      <a:pt x="5" y="45"/>
                      <a:pt x="5" y="45"/>
                      <a:pt x="5" y="45"/>
                    </a:cubicBezTo>
                    <a:cubicBezTo>
                      <a:pt x="5" y="45"/>
                      <a:pt x="5" y="45"/>
                      <a:pt x="5" y="45"/>
                    </a:cubicBezTo>
                    <a:cubicBezTo>
                      <a:pt x="5" y="45"/>
                      <a:pt x="5" y="45"/>
                      <a:pt x="5" y="45"/>
                    </a:cubicBezTo>
                    <a:cubicBezTo>
                      <a:pt x="5" y="45"/>
                      <a:pt x="5" y="45"/>
                      <a:pt x="5" y="45"/>
                    </a:cubicBezTo>
                    <a:cubicBezTo>
                      <a:pt x="5" y="45"/>
                      <a:pt x="5" y="45"/>
                      <a:pt x="5" y="45"/>
                    </a:cubicBezTo>
                    <a:cubicBezTo>
                      <a:pt x="5" y="45"/>
                      <a:pt x="5" y="45"/>
                      <a:pt x="5" y="45"/>
                    </a:cubicBezTo>
                    <a:cubicBezTo>
                      <a:pt x="5" y="44"/>
                      <a:pt x="5" y="44"/>
                      <a:pt x="5" y="44"/>
                    </a:cubicBezTo>
                    <a:cubicBezTo>
                      <a:pt x="5" y="44"/>
                      <a:pt x="5" y="44"/>
                      <a:pt x="5" y="44"/>
                    </a:cubicBezTo>
                    <a:cubicBezTo>
                      <a:pt x="5" y="44"/>
                      <a:pt x="5" y="44"/>
                      <a:pt x="5" y="44"/>
                    </a:cubicBezTo>
                    <a:cubicBezTo>
                      <a:pt x="5" y="44"/>
                      <a:pt x="5" y="44"/>
                      <a:pt x="5" y="44"/>
                    </a:cubicBezTo>
                    <a:cubicBezTo>
                      <a:pt x="5" y="44"/>
                      <a:pt x="5" y="44"/>
                      <a:pt x="5" y="44"/>
                    </a:cubicBezTo>
                    <a:cubicBezTo>
                      <a:pt x="5" y="43"/>
                      <a:pt x="5" y="43"/>
                      <a:pt x="5" y="43"/>
                    </a:cubicBezTo>
                    <a:cubicBezTo>
                      <a:pt x="5" y="43"/>
                      <a:pt x="5" y="43"/>
                      <a:pt x="5" y="43"/>
                    </a:cubicBezTo>
                    <a:cubicBezTo>
                      <a:pt x="5" y="43"/>
                      <a:pt x="5" y="43"/>
                      <a:pt x="5" y="43"/>
                    </a:cubicBezTo>
                    <a:cubicBezTo>
                      <a:pt x="5" y="43"/>
                      <a:pt x="5" y="43"/>
                      <a:pt x="5" y="43"/>
                    </a:cubicBezTo>
                    <a:cubicBezTo>
                      <a:pt x="5" y="43"/>
                      <a:pt x="5" y="43"/>
                      <a:pt x="5" y="43"/>
                    </a:cubicBezTo>
                    <a:cubicBezTo>
                      <a:pt x="5" y="43"/>
                      <a:pt x="5" y="43"/>
                      <a:pt x="5" y="42"/>
                    </a:cubicBezTo>
                    <a:cubicBezTo>
                      <a:pt x="5" y="42"/>
                      <a:pt x="5" y="42"/>
                      <a:pt x="5" y="42"/>
                    </a:cubicBezTo>
                    <a:cubicBezTo>
                      <a:pt x="5" y="42"/>
                      <a:pt x="5" y="42"/>
                      <a:pt x="5" y="42"/>
                    </a:cubicBezTo>
                    <a:cubicBezTo>
                      <a:pt x="5" y="42"/>
                      <a:pt x="5" y="42"/>
                      <a:pt x="5" y="42"/>
                    </a:cubicBezTo>
                    <a:cubicBezTo>
                      <a:pt x="5" y="42"/>
                      <a:pt x="5" y="42"/>
                      <a:pt x="5" y="42"/>
                    </a:cubicBezTo>
                    <a:cubicBezTo>
                      <a:pt x="5" y="42"/>
                      <a:pt x="5" y="42"/>
                      <a:pt x="5" y="42"/>
                    </a:cubicBezTo>
                    <a:cubicBezTo>
                      <a:pt x="6" y="42"/>
                      <a:pt x="6" y="42"/>
                      <a:pt x="6" y="42"/>
                    </a:cubicBezTo>
                    <a:cubicBezTo>
                      <a:pt x="6" y="42"/>
                      <a:pt x="6" y="42"/>
                      <a:pt x="6" y="42"/>
                    </a:cubicBezTo>
                    <a:cubicBezTo>
                      <a:pt x="6" y="42"/>
                      <a:pt x="6" y="42"/>
                      <a:pt x="6" y="42"/>
                    </a:cubicBezTo>
                    <a:cubicBezTo>
                      <a:pt x="6" y="42"/>
                      <a:pt x="6" y="42"/>
                      <a:pt x="6" y="42"/>
                    </a:cubicBezTo>
                    <a:cubicBezTo>
                      <a:pt x="6" y="42"/>
                      <a:pt x="6" y="42"/>
                      <a:pt x="6" y="42"/>
                    </a:cubicBezTo>
                    <a:cubicBezTo>
                      <a:pt x="6" y="42"/>
                      <a:pt x="6" y="42"/>
                      <a:pt x="6" y="42"/>
                    </a:cubicBezTo>
                    <a:cubicBezTo>
                      <a:pt x="6" y="42"/>
                      <a:pt x="6" y="42"/>
                      <a:pt x="6" y="42"/>
                    </a:cubicBezTo>
                    <a:cubicBezTo>
                      <a:pt x="6" y="42"/>
                      <a:pt x="6" y="42"/>
                      <a:pt x="6" y="42"/>
                    </a:cubicBezTo>
                    <a:cubicBezTo>
                      <a:pt x="6" y="42"/>
                      <a:pt x="6" y="42"/>
                      <a:pt x="6" y="42"/>
                    </a:cubicBezTo>
                    <a:cubicBezTo>
                      <a:pt x="6" y="43"/>
                      <a:pt x="6" y="43"/>
                      <a:pt x="6" y="43"/>
                    </a:cubicBezTo>
                    <a:cubicBezTo>
                      <a:pt x="6" y="43"/>
                      <a:pt x="6" y="43"/>
                      <a:pt x="6" y="43"/>
                    </a:cubicBezTo>
                    <a:cubicBezTo>
                      <a:pt x="6" y="43"/>
                      <a:pt x="6" y="43"/>
                      <a:pt x="6" y="43"/>
                    </a:cubicBezTo>
                    <a:cubicBezTo>
                      <a:pt x="6" y="43"/>
                      <a:pt x="6" y="43"/>
                      <a:pt x="6" y="43"/>
                    </a:cubicBezTo>
                    <a:cubicBezTo>
                      <a:pt x="6" y="43"/>
                      <a:pt x="6" y="43"/>
                      <a:pt x="6" y="43"/>
                    </a:cubicBezTo>
                    <a:cubicBezTo>
                      <a:pt x="6" y="44"/>
                      <a:pt x="6" y="44"/>
                      <a:pt x="6" y="44"/>
                    </a:cubicBezTo>
                    <a:cubicBezTo>
                      <a:pt x="6" y="44"/>
                      <a:pt x="6" y="44"/>
                      <a:pt x="6" y="44"/>
                    </a:cubicBezTo>
                    <a:cubicBezTo>
                      <a:pt x="6" y="44"/>
                      <a:pt x="6" y="44"/>
                      <a:pt x="6" y="44"/>
                    </a:cubicBezTo>
                    <a:cubicBezTo>
                      <a:pt x="6" y="44"/>
                      <a:pt x="6" y="44"/>
                      <a:pt x="6" y="44"/>
                    </a:cubicBezTo>
                    <a:cubicBezTo>
                      <a:pt x="6" y="44"/>
                      <a:pt x="6" y="44"/>
                      <a:pt x="6" y="44"/>
                    </a:cubicBezTo>
                    <a:cubicBezTo>
                      <a:pt x="6" y="45"/>
                      <a:pt x="6" y="45"/>
                      <a:pt x="6" y="45"/>
                    </a:cubicBezTo>
                    <a:cubicBezTo>
                      <a:pt x="6" y="45"/>
                      <a:pt x="6" y="45"/>
                      <a:pt x="6" y="45"/>
                    </a:cubicBezTo>
                    <a:cubicBezTo>
                      <a:pt x="6" y="45"/>
                      <a:pt x="6" y="45"/>
                      <a:pt x="6" y="45"/>
                    </a:cubicBezTo>
                    <a:cubicBezTo>
                      <a:pt x="6" y="45"/>
                      <a:pt x="6" y="45"/>
                      <a:pt x="6" y="45"/>
                    </a:cubicBezTo>
                    <a:cubicBezTo>
                      <a:pt x="6" y="45"/>
                      <a:pt x="6" y="45"/>
                      <a:pt x="6" y="45"/>
                    </a:cubicBezTo>
                    <a:cubicBezTo>
                      <a:pt x="7" y="45"/>
                      <a:pt x="7" y="45"/>
                      <a:pt x="7" y="45"/>
                    </a:cubicBezTo>
                    <a:cubicBezTo>
                      <a:pt x="7" y="45"/>
                      <a:pt x="7" y="45"/>
                      <a:pt x="7" y="45"/>
                    </a:cubicBezTo>
                    <a:cubicBezTo>
                      <a:pt x="7" y="45"/>
                      <a:pt x="7" y="45"/>
                      <a:pt x="7" y="45"/>
                    </a:cubicBezTo>
                    <a:cubicBezTo>
                      <a:pt x="7" y="45"/>
                      <a:pt x="7" y="45"/>
                      <a:pt x="7" y="45"/>
                    </a:cubicBezTo>
                    <a:cubicBezTo>
                      <a:pt x="7" y="46"/>
                      <a:pt x="7" y="46"/>
                      <a:pt x="7"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8" y="46"/>
                      <a:pt x="8" y="46"/>
                      <a:pt x="8" y="46"/>
                    </a:cubicBezTo>
                    <a:cubicBezTo>
                      <a:pt x="9" y="46"/>
                      <a:pt x="9" y="46"/>
                      <a:pt x="9" y="46"/>
                    </a:cubicBezTo>
                    <a:cubicBezTo>
                      <a:pt x="9" y="46"/>
                      <a:pt x="9" y="46"/>
                      <a:pt x="9" y="46"/>
                    </a:cubicBezTo>
                    <a:cubicBezTo>
                      <a:pt x="9" y="46"/>
                      <a:pt x="9" y="46"/>
                      <a:pt x="9" y="46"/>
                    </a:cubicBezTo>
                    <a:cubicBezTo>
                      <a:pt x="9" y="46"/>
                      <a:pt x="9" y="46"/>
                      <a:pt x="9" y="46"/>
                    </a:cubicBezTo>
                    <a:cubicBezTo>
                      <a:pt x="9" y="46"/>
                      <a:pt x="9" y="46"/>
                      <a:pt x="9" y="46"/>
                    </a:cubicBezTo>
                    <a:cubicBezTo>
                      <a:pt x="9" y="46"/>
                      <a:pt x="9" y="46"/>
                      <a:pt x="9" y="46"/>
                    </a:cubicBezTo>
                    <a:cubicBezTo>
                      <a:pt x="9" y="46"/>
                      <a:pt x="10" y="46"/>
                      <a:pt x="10" y="46"/>
                    </a:cubicBezTo>
                    <a:cubicBezTo>
                      <a:pt x="10" y="45"/>
                      <a:pt x="10" y="45"/>
                      <a:pt x="10" y="45"/>
                    </a:cubicBezTo>
                    <a:cubicBezTo>
                      <a:pt x="10" y="45"/>
                      <a:pt x="10" y="45"/>
                      <a:pt x="10" y="45"/>
                    </a:cubicBezTo>
                    <a:cubicBezTo>
                      <a:pt x="10" y="45"/>
                      <a:pt x="10" y="45"/>
                      <a:pt x="10" y="45"/>
                    </a:cubicBezTo>
                    <a:cubicBezTo>
                      <a:pt x="10" y="45"/>
                      <a:pt x="10" y="45"/>
                      <a:pt x="10" y="45"/>
                    </a:cubicBezTo>
                    <a:cubicBezTo>
                      <a:pt x="10" y="45"/>
                      <a:pt x="10" y="45"/>
                      <a:pt x="10" y="45"/>
                    </a:cubicBezTo>
                    <a:cubicBezTo>
                      <a:pt x="10" y="45"/>
                      <a:pt x="10" y="45"/>
                      <a:pt x="10" y="45"/>
                    </a:cubicBezTo>
                    <a:cubicBezTo>
                      <a:pt x="10" y="45"/>
                      <a:pt x="10" y="45"/>
                      <a:pt x="10" y="45"/>
                    </a:cubicBezTo>
                    <a:cubicBezTo>
                      <a:pt x="10" y="44"/>
                      <a:pt x="10" y="44"/>
                      <a:pt x="10" y="44"/>
                    </a:cubicBezTo>
                    <a:cubicBezTo>
                      <a:pt x="10" y="44"/>
                      <a:pt x="10" y="44"/>
                      <a:pt x="10" y="44"/>
                    </a:cubicBezTo>
                    <a:cubicBezTo>
                      <a:pt x="11" y="44"/>
                      <a:pt x="11" y="44"/>
                      <a:pt x="11" y="44"/>
                    </a:cubicBezTo>
                    <a:cubicBezTo>
                      <a:pt x="11" y="44"/>
                      <a:pt x="11" y="44"/>
                      <a:pt x="11" y="44"/>
                    </a:cubicBezTo>
                    <a:cubicBezTo>
                      <a:pt x="11" y="44"/>
                      <a:pt x="11" y="44"/>
                      <a:pt x="11" y="44"/>
                    </a:cubicBezTo>
                    <a:cubicBezTo>
                      <a:pt x="11" y="44"/>
                      <a:pt x="11" y="44"/>
                      <a:pt x="11" y="44"/>
                    </a:cubicBezTo>
                    <a:cubicBezTo>
                      <a:pt x="11" y="44"/>
                      <a:pt x="11" y="44"/>
                      <a:pt x="11" y="44"/>
                    </a:cubicBezTo>
                    <a:cubicBezTo>
                      <a:pt x="11" y="43"/>
                      <a:pt x="11" y="43"/>
                      <a:pt x="11" y="43"/>
                    </a:cubicBezTo>
                    <a:cubicBezTo>
                      <a:pt x="11" y="43"/>
                      <a:pt x="11" y="43"/>
                      <a:pt x="11" y="43"/>
                    </a:cubicBezTo>
                    <a:cubicBezTo>
                      <a:pt x="11" y="43"/>
                      <a:pt x="11" y="43"/>
                      <a:pt x="11" y="43"/>
                    </a:cubicBezTo>
                    <a:cubicBezTo>
                      <a:pt x="12" y="43"/>
                      <a:pt x="12" y="43"/>
                      <a:pt x="12" y="43"/>
                    </a:cubicBezTo>
                    <a:cubicBezTo>
                      <a:pt x="12" y="43"/>
                      <a:pt x="12" y="43"/>
                      <a:pt x="12" y="43"/>
                    </a:cubicBezTo>
                    <a:cubicBezTo>
                      <a:pt x="12" y="43"/>
                      <a:pt x="12" y="43"/>
                      <a:pt x="12" y="43"/>
                    </a:cubicBezTo>
                    <a:cubicBezTo>
                      <a:pt x="12" y="43"/>
                      <a:pt x="12" y="43"/>
                      <a:pt x="12" y="43"/>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4"/>
                      <a:pt x="12" y="44"/>
                    </a:cubicBezTo>
                    <a:cubicBezTo>
                      <a:pt x="12" y="45"/>
                      <a:pt x="12" y="45"/>
                      <a:pt x="12" y="45"/>
                    </a:cubicBezTo>
                    <a:cubicBezTo>
                      <a:pt x="11" y="45"/>
                      <a:pt x="11" y="45"/>
                      <a:pt x="11" y="45"/>
                    </a:cubicBezTo>
                    <a:cubicBezTo>
                      <a:pt x="11" y="45"/>
                      <a:pt x="11" y="45"/>
                      <a:pt x="11" y="45"/>
                    </a:cubicBezTo>
                    <a:cubicBezTo>
                      <a:pt x="11" y="45"/>
                      <a:pt x="11" y="45"/>
                      <a:pt x="11" y="45"/>
                    </a:cubicBezTo>
                    <a:cubicBezTo>
                      <a:pt x="11" y="45"/>
                      <a:pt x="11" y="45"/>
                      <a:pt x="11" y="45"/>
                    </a:cubicBezTo>
                    <a:cubicBezTo>
                      <a:pt x="11" y="45"/>
                      <a:pt x="11" y="45"/>
                      <a:pt x="11" y="45"/>
                    </a:cubicBezTo>
                    <a:cubicBezTo>
                      <a:pt x="11" y="45"/>
                      <a:pt x="11" y="45"/>
                      <a:pt x="11" y="45"/>
                    </a:cubicBezTo>
                    <a:cubicBezTo>
                      <a:pt x="11" y="45"/>
                      <a:pt x="11" y="45"/>
                      <a:pt x="11" y="45"/>
                    </a:cubicBezTo>
                    <a:cubicBezTo>
                      <a:pt x="11" y="46"/>
                      <a:pt x="11" y="46"/>
                      <a:pt x="11" y="46"/>
                    </a:cubicBezTo>
                    <a:cubicBezTo>
                      <a:pt x="10" y="46"/>
                      <a:pt x="10" y="46"/>
                      <a:pt x="10" y="46"/>
                    </a:cubicBezTo>
                    <a:cubicBezTo>
                      <a:pt x="10" y="46"/>
                      <a:pt x="10" y="46"/>
                      <a:pt x="10" y="46"/>
                    </a:cubicBezTo>
                    <a:cubicBezTo>
                      <a:pt x="10" y="46"/>
                      <a:pt x="10" y="46"/>
                      <a:pt x="10" y="46"/>
                    </a:cubicBezTo>
                    <a:cubicBezTo>
                      <a:pt x="10" y="46"/>
                      <a:pt x="10" y="46"/>
                      <a:pt x="10" y="46"/>
                    </a:cubicBezTo>
                    <a:cubicBezTo>
                      <a:pt x="10" y="46"/>
                      <a:pt x="10" y="46"/>
                      <a:pt x="10" y="46"/>
                    </a:cubicBezTo>
                    <a:cubicBezTo>
                      <a:pt x="10" y="47"/>
                      <a:pt x="10" y="47"/>
                      <a:pt x="10" y="47"/>
                    </a:cubicBezTo>
                    <a:cubicBezTo>
                      <a:pt x="10" y="47"/>
                      <a:pt x="10" y="47"/>
                      <a:pt x="10" y="47"/>
                    </a:cubicBezTo>
                    <a:cubicBezTo>
                      <a:pt x="10" y="47"/>
                      <a:pt x="10" y="47"/>
                      <a:pt x="10" y="47"/>
                    </a:cubicBezTo>
                    <a:cubicBezTo>
                      <a:pt x="10" y="47"/>
                      <a:pt x="10" y="47"/>
                      <a:pt x="10" y="47"/>
                    </a:cubicBezTo>
                    <a:cubicBezTo>
                      <a:pt x="10" y="47"/>
                      <a:pt x="10" y="47"/>
                      <a:pt x="10" y="47"/>
                    </a:cubicBezTo>
                    <a:cubicBezTo>
                      <a:pt x="10" y="47"/>
                      <a:pt x="10" y="47"/>
                      <a:pt x="10" y="47"/>
                    </a:cubicBezTo>
                    <a:cubicBezTo>
                      <a:pt x="10" y="47"/>
                      <a:pt x="10" y="47"/>
                      <a:pt x="10" y="48"/>
                    </a:cubicBezTo>
                    <a:cubicBezTo>
                      <a:pt x="10" y="48"/>
                      <a:pt x="10" y="48"/>
                      <a:pt x="10" y="48"/>
                    </a:cubicBezTo>
                    <a:cubicBezTo>
                      <a:pt x="10" y="48"/>
                      <a:pt x="10" y="48"/>
                      <a:pt x="10" y="48"/>
                    </a:cubicBezTo>
                    <a:cubicBezTo>
                      <a:pt x="11" y="48"/>
                      <a:pt x="11" y="48"/>
                      <a:pt x="11" y="48"/>
                    </a:cubicBezTo>
                    <a:cubicBezTo>
                      <a:pt x="11" y="48"/>
                      <a:pt x="11" y="48"/>
                      <a:pt x="11" y="48"/>
                    </a:cubicBezTo>
                    <a:cubicBezTo>
                      <a:pt x="11" y="48"/>
                      <a:pt x="11" y="48"/>
                      <a:pt x="11" y="48"/>
                    </a:cubicBezTo>
                    <a:cubicBezTo>
                      <a:pt x="11" y="48"/>
                      <a:pt x="11" y="48"/>
                      <a:pt x="11" y="48"/>
                    </a:cubicBezTo>
                    <a:cubicBezTo>
                      <a:pt x="11" y="48"/>
                      <a:pt x="11" y="48"/>
                      <a:pt x="11" y="48"/>
                    </a:cubicBezTo>
                    <a:cubicBezTo>
                      <a:pt x="11" y="48"/>
                      <a:pt x="11" y="48"/>
                      <a:pt x="11" y="48"/>
                    </a:cubicBezTo>
                    <a:cubicBezTo>
                      <a:pt x="11" y="48"/>
                      <a:pt x="11" y="48"/>
                      <a:pt x="11" y="48"/>
                    </a:cubicBezTo>
                    <a:cubicBezTo>
                      <a:pt x="11" y="47"/>
                      <a:pt x="11" y="47"/>
                      <a:pt x="11" y="47"/>
                    </a:cubicBezTo>
                    <a:cubicBezTo>
                      <a:pt x="11" y="47"/>
                      <a:pt x="11" y="47"/>
                      <a:pt x="11" y="47"/>
                    </a:cubicBezTo>
                    <a:cubicBezTo>
                      <a:pt x="11" y="47"/>
                      <a:pt x="11" y="47"/>
                      <a:pt x="11" y="47"/>
                    </a:cubicBezTo>
                    <a:cubicBezTo>
                      <a:pt x="11" y="47"/>
                      <a:pt x="11" y="47"/>
                      <a:pt x="11" y="47"/>
                    </a:cubicBezTo>
                    <a:cubicBezTo>
                      <a:pt x="11" y="47"/>
                      <a:pt x="11" y="47"/>
                      <a:pt x="11" y="47"/>
                    </a:cubicBezTo>
                    <a:cubicBezTo>
                      <a:pt x="11" y="47"/>
                      <a:pt x="11" y="47"/>
                      <a:pt x="11" y="47"/>
                    </a:cubicBezTo>
                    <a:cubicBezTo>
                      <a:pt x="11" y="47"/>
                      <a:pt x="11" y="47"/>
                      <a:pt x="11" y="47"/>
                    </a:cubicBezTo>
                    <a:cubicBezTo>
                      <a:pt x="11" y="47"/>
                      <a:pt x="11" y="47"/>
                      <a:pt x="11" y="47"/>
                    </a:cubicBezTo>
                    <a:cubicBezTo>
                      <a:pt x="11" y="47"/>
                      <a:pt x="11" y="47"/>
                      <a:pt x="11" y="47"/>
                    </a:cubicBezTo>
                    <a:cubicBezTo>
                      <a:pt x="11" y="47"/>
                      <a:pt x="11" y="47"/>
                      <a:pt x="11" y="47"/>
                    </a:cubicBezTo>
                    <a:cubicBezTo>
                      <a:pt x="11" y="47"/>
                      <a:pt x="11" y="47"/>
                      <a:pt x="11" y="47"/>
                    </a:cubicBezTo>
                    <a:cubicBezTo>
                      <a:pt x="12" y="47"/>
                      <a:pt x="12" y="47"/>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2" y="48"/>
                    </a:cubicBezTo>
                    <a:cubicBezTo>
                      <a:pt x="12" y="48"/>
                      <a:pt x="12" y="48"/>
                      <a:pt x="12" y="48"/>
                    </a:cubicBezTo>
                    <a:cubicBezTo>
                      <a:pt x="12" y="48"/>
                      <a:pt x="12" y="48"/>
                      <a:pt x="12" y="48"/>
                    </a:cubicBezTo>
                    <a:cubicBezTo>
                      <a:pt x="12" y="48"/>
                      <a:pt x="12" y="48"/>
                      <a:pt x="12" y="48"/>
                    </a:cubicBezTo>
                    <a:cubicBezTo>
                      <a:pt x="12" y="48"/>
                      <a:pt x="12" y="48"/>
                      <a:pt x="12" y="48"/>
                    </a:cubicBezTo>
                    <a:cubicBezTo>
                      <a:pt x="12" y="48"/>
                      <a:pt x="11" y="48"/>
                      <a:pt x="11" y="48"/>
                    </a:cubicBezTo>
                    <a:cubicBezTo>
                      <a:pt x="11" y="48"/>
                      <a:pt x="11" y="48"/>
                      <a:pt x="11" y="49"/>
                    </a:cubicBezTo>
                    <a:cubicBezTo>
                      <a:pt x="11" y="49"/>
                      <a:pt x="11" y="49"/>
                      <a:pt x="11" y="49"/>
                    </a:cubicBezTo>
                    <a:cubicBezTo>
                      <a:pt x="11" y="49"/>
                      <a:pt x="11" y="49"/>
                      <a:pt x="11" y="49"/>
                    </a:cubicBezTo>
                    <a:cubicBezTo>
                      <a:pt x="11" y="49"/>
                      <a:pt x="11" y="49"/>
                      <a:pt x="11" y="49"/>
                    </a:cubicBezTo>
                    <a:cubicBezTo>
                      <a:pt x="11" y="49"/>
                      <a:pt x="11" y="49"/>
                      <a:pt x="11" y="49"/>
                    </a:cubicBezTo>
                    <a:cubicBezTo>
                      <a:pt x="11" y="49"/>
                      <a:pt x="11" y="49"/>
                      <a:pt x="11" y="49"/>
                    </a:cubicBezTo>
                    <a:cubicBezTo>
                      <a:pt x="12" y="50"/>
                      <a:pt x="12" y="50"/>
                      <a:pt x="12" y="50"/>
                    </a:cubicBezTo>
                    <a:cubicBezTo>
                      <a:pt x="12" y="50"/>
                      <a:pt x="12" y="50"/>
                      <a:pt x="12" y="50"/>
                    </a:cubicBezTo>
                    <a:cubicBezTo>
                      <a:pt x="13" y="50"/>
                      <a:pt x="13" y="50"/>
                      <a:pt x="13" y="50"/>
                    </a:cubicBezTo>
                    <a:cubicBezTo>
                      <a:pt x="12" y="51"/>
                      <a:pt x="12" y="51"/>
                      <a:pt x="12" y="51"/>
                    </a:cubicBezTo>
                    <a:cubicBezTo>
                      <a:pt x="13" y="51"/>
                      <a:pt x="13" y="51"/>
                      <a:pt x="13" y="51"/>
                    </a:cubicBezTo>
                    <a:cubicBezTo>
                      <a:pt x="13" y="52"/>
                      <a:pt x="13" y="52"/>
                      <a:pt x="13" y="52"/>
                    </a:cubicBezTo>
                    <a:cubicBezTo>
                      <a:pt x="13" y="52"/>
                      <a:pt x="13" y="52"/>
                      <a:pt x="13" y="52"/>
                    </a:cubicBezTo>
                    <a:cubicBezTo>
                      <a:pt x="13" y="52"/>
                      <a:pt x="13" y="52"/>
                      <a:pt x="13" y="52"/>
                    </a:cubicBezTo>
                    <a:cubicBezTo>
                      <a:pt x="13" y="52"/>
                      <a:pt x="13" y="52"/>
                      <a:pt x="13" y="52"/>
                    </a:cubicBezTo>
                    <a:cubicBezTo>
                      <a:pt x="12" y="52"/>
                      <a:pt x="12" y="52"/>
                      <a:pt x="12" y="52"/>
                    </a:cubicBezTo>
                    <a:cubicBezTo>
                      <a:pt x="12" y="52"/>
                      <a:pt x="12" y="52"/>
                      <a:pt x="12" y="52"/>
                    </a:cubicBezTo>
                    <a:cubicBezTo>
                      <a:pt x="12" y="52"/>
                      <a:pt x="12" y="52"/>
                      <a:pt x="12" y="52"/>
                    </a:cubicBezTo>
                    <a:cubicBezTo>
                      <a:pt x="12" y="52"/>
                      <a:pt x="12" y="52"/>
                      <a:pt x="12" y="52"/>
                    </a:cubicBezTo>
                    <a:cubicBezTo>
                      <a:pt x="12" y="52"/>
                      <a:pt x="12" y="52"/>
                      <a:pt x="12" y="52"/>
                    </a:cubicBezTo>
                    <a:cubicBezTo>
                      <a:pt x="12" y="52"/>
                      <a:pt x="12" y="52"/>
                      <a:pt x="12" y="52"/>
                    </a:cubicBezTo>
                    <a:cubicBezTo>
                      <a:pt x="12" y="52"/>
                      <a:pt x="12" y="52"/>
                      <a:pt x="12" y="52"/>
                    </a:cubicBezTo>
                    <a:cubicBezTo>
                      <a:pt x="11" y="53"/>
                      <a:pt x="11" y="54"/>
                      <a:pt x="11" y="54"/>
                    </a:cubicBezTo>
                    <a:cubicBezTo>
                      <a:pt x="11" y="54"/>
                      <a:pt x="11" y="54"/>
                      <a:pt x="11" y="54"/>
                    </a:cubicBezTo>
                    <a:cubicBezTo>
                      <a:pt x="11" y="55"/>
                      <a:pt x="11" y="55"/>
                      <a:pt x="11" y="55"/>
                    </a:cubicBezTo>
                    <a:cubicBezTo>
                      <a:pt x="10" y="55"/>
                      <a:pt x="10" y="55"/>
                      <a:pt x="10" y="55"/>
                    </a:cubicBezTo>
                    <a:cubicBezTo>
                      <a:pt x="10" y="55"/>
                      <a:pt x="10" y="55"/>
                      <a:pt x="10" y="55"/>
                    </a:cubicBezTo>
                    <a:cubicBezTo>
                      <a:pt x="10" y="55"/>
                      <a:pt x="10" y="55"/>
                      <a:pt x="10" y="55"/>
                    </a:cubicBezTo>
                    <a:cubicBezTo>
                      <a:pt x="10" y="55"/>
                      <a:pt x="10" y="55"/>
                      <a:pt x="10" y="55"/>
                    </a:cubicBezTo>
                    <a:cubicBezTo>
                      <a:pt x="10" y="55"/>
                      <a:pt x="10" y="55"/>
                      <a:pt x="10" y="55"/>
                    </a:cubicBezTo>
                    <a:cubicBezTo>
                      <a:pt x="10" y="55"/>
                      <a:pt x="10" y="55"/>
                      <a:pt x="10" y="55"/>
                    </a:cubicBezTo>
                    <a:cubicBezTo>
                      <a:pt x="10" y="55"/>
                      <a:pt x="10" y="55"/>
                      <a:pt x="10" y="55"/>
                    </a:cubicBezTo>
                    <a:cubicBezTo>
                      <a:pt x="10" y="55"/>
                      <a:pt x="10" y="55"/>
                      <a:pt x="10" y="55"/>
                    </a:cubicBezTo>
                    <a:cubicBezTo>
                      <a:pt x="9" y="55"/>
                      <a:pt x="9" y="55"/>
                      <a:pt x="9" y="55"/>
                    </a:cubicBezTo>
                    <a:cubicBezTo>
                      <a:pt x="9" y="55"/>
                      <a:pt x="9" y="55"/>
                      <a:pt x="9" y="55"/>
                    </a:cubicBezTo>
                    <a:cubicBezTo>
                      <a:pt x="9" y="55"/>
                      <a:pt x="9" y="55"/>
                      <a:pt x="9" y="55"/>
                    </a:cubicBezTo>
                    <a:cubicBezTo>
                      <a:pt x="9" y="55"/>
                      <a:pt x="9" y="55"/>
                      <a:pt x="9" y="55"/>
                    </a:cubicBezTo>
                    <a:cubicBezTo>
                      <a:pt x="9" y="55"/>
                      <a:pt x="9" y="55"/>
                      <a:pt x="9" y="55"/>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9" y="56"/>
                      <a:pt x="9" y="56"/>
                      <a:pt x="9" y="56"/>
                    </a:cubicBezTo>
                    <a:cubicBezTo>
                      <a:pt x="8" y="56"/>
                      <a:pt x="8" y="56"/>
                      <a:pt x="8" y="56"/>
                    </a:cubicBezTo>
                    <a:cubicBezTo>
                      <a:pt x="8" y="56"/>
                      <a:pt x="8" y="56"/>
                      <a:pt x="8" y="56"/>
                    </a:cubicBezTo>
                    <a:cubicBezTo>
                      <a:pt x="8" y="56"/>
                      <a:pt x="8" y="56"/>
                      <a:pt x="8" y="56"/>
                    </a:cubicBezTo>
                    <a:cubicBezTo>
                      <a:pt x="8" y="56"/>
                      <a:pt x="8" y="56"/>
                      <a:pt x="8" y="56"/>
                    </a:cubicBezTo>
                    <a:cubicBezTo>
                      <a:pt x="8" y="56"/>
                      <a:pt x="8" y="56"/>
                      <a:pt x="8" y="56"/>
                    </a:cubicBezTo>
                    <a:cubicBezTo>
                      <a:pt x="7" y="56"/>
                      <a:pt x="7" y="56"/>
                      <a:pt x="7" y="56"/>
                    </a:cubicBezTo>
                    <a:cubicBezTo>
                      <a:pt x="7" y="56"/>
                      <a:pt x="7" y="56"/>
                      <a:pt x="7" y="56"/>
                    </a:cubicBezTo>
                    <a:cubicBezTo>
                      <a:pt x="7" y="56"/>
                      <a:pt x="7" y="56"/>
                      <a:pt x="7" y="56"/>
                    </a:cubicBezTo>
                    <a:cubicBezTo>
                      <a:pt x="7" y="55"/>
                      <a:pt x="7" y="55"/>
                      <a:pt x="7" y="55"/>
                    </a:cubicBezTo>
                    <a:cubicBezTo>
                      <a:pt x="7" y="55"/>
                      <a:pt x="7" y="55"/>
                      <a:pt x="7" y="55"/>
                    </a:cubicBezTo>
                    <a:cubicBezTo>
                      <a:pt x="7" y="54"/>
                      <a:pt x="7" y="54"/>
                      <a:pt x="7" y="54"/>
                    </a:cubicBezTo>
                    <a:cubicBezTo>
                      <a:pt x="7" y="54"/>
                      <a:pt x="7" y="54"/>
                      <a:pt x="7" y="54"/>
                    </a:cubicBezTo>
                    <a:cubicBezTo>
                      <a:pt x="6" y="54"/>
                      <a:pt x="6" y="54"/>
                      <a:pt x="6" y="54"/>
                    </a:cubicBezTo>
                    <a:cubicBezTo>
                      <a:pt x="6" y="54"/>
                      <a:pt x="6" y="54"/>
                      <a:pt x="6" y="54"/>
                    </a:cubicBezTo>
                    <a:cubicBezTo>
                      <a:pt x="6" y="54"/>
                      <a:pt x="6" y="54"/>
                      <a:pt x="6" y="54"/>
                    </a:cubicBezTo>
                    <a:cubicBezTo>
                      <a:pt x="6" y="54"/>
                      <a:pt x="6" y="54"/>
                      <a:pt x="6" y="54"/>
                    </a:cubicBezTo>
                    <a:cubicBezTo>
                      <a:pt x="6" y="53"/>
                      <a:pt x="6" y="53"/>
                      <a:pt x="6" y="53"/>
                    </a:cubicBezTo>
                    <a:cubicBezTo>
                      <a:pt x="6" y="53"/>
                      <a:pt x="6" y="53"/>
                      <a:pt x="6" y="53"/>
                    </a:cubicBezTo>
                    <a:cubicBezTo>
                      <a:pt x="6" y="53"/>
                      <a:pt x="6" y="53"/>
                      <a:pt x="6" y="53"/>
                    </a:cubicBezTo>
                    <a:cubicBezTo>
                      <a:pt x="6" y="53"/>
                      <a:pt x="6" y="53"/>
                      <a:pt x="6" y="53"/>
                    </a:cubicBezTo>
                    <a:cubicBezTo>
                      <a:pt x="6" y="53"/>
                      <a:pt x="6" y="53"/>
                      <a:pt x="6" y="53"/>
                    </a:cubicBezTo>
                    <a:cubicBezTo>
                      <a:pt x="6" y="54"/>
                      <a:pt x="6" y="54"/>
                      <a:pt x="6" y="54"/>
                    </a:cubicBezTo>
                    <a:cubicBezTo>
                      <a:pt x="6" y="54"/>
                      <a:pt x="6" y="54"/>
                      <a:pt x="6" y="54"/>
                    </a:cubicBezTo>
                    <a:cubicBezTo>
                      <a:pt x="5" y="54"/>
                      <a:pt x="5" y="54"/>
                      <a:pt x="5" y="54"/>
                    </a:cubicBezTo>
                    <a:cubicBezTo>
                      <a:pt x="5" y="54"/>
                      <a:pt x="5" y="54"/>
                      <a:pt x="5" y="54"/>
                    </a:cubicBezTo>
                    <a:cubicBezTo>
                      <a:pt x="5" y="54"/>
                      <a:pt x="5" y="54"/>
                      <a:pt x="5" y="54"/>
                    </a:cubicBezTo>
                    <a:cubicBezTo>
                      <a:pt x="5" y="55"/>
                      <a:pt x="5" y="55"/>
                      <a:pt x="5" y="55"/>
                    </a:cubicBezTo>
                    <a:cubicBezTo>
                      <a:pt x="5" y="55"/>
                      <a:pt x="5" y="55"/>
                      <a:pt x="6" y="56"/>
                    </a:cubicBezTo>
                    <a:cubicBezTo>
                      <a:pt x="6" y="56"/>
                      <a:pt x="6" y="56"/>
                      <a:pt x="6" y="56"/>
                    </a:cubicBezTo>
                    <a:cubicBezTo>
                      <a:pt x="6" y="56"/>
                      <a:pt x="6" y="56"/>
                      <a:pt x="6" y="56"/>
                    </a:cubicBezTo>
                    <a:cubicBezTo>
                      <a:pt x="6" y="56"/>
                      <a:pt x="7" y="57"/>
                      <a:pt x="7" y="57"/>
                    </a:cubicBezTo>
                    <a:cubicBezTo>
                      <a:pt x="7" y="57"/>
                      <a:pt x="7" y="57"/>
                      <a:pt x="7" y="57"/>
                    </a:cubicBezTo>
                    <a:cubicBezTo>
                      <a:pt x="7" y="57"/>
                      <a:pt x="7" y="57"/>
                      <a:pt x="7" y="57"/>
                    </a:cubicBezTo>
                    <a:cubicBezTo>
                      <a:pt x="7" y="57"/>
                      <a:pt x="7" y="57"/>
                      <a:pt x="7" y="57"/>
                    </a:cubicBezTo>
                    <a:cubicBezTo>
                      <a:pt x="7" y="57"/>
                      <a:pt x="7" y="57"/>
                      <a:pt x="7" y="57"/>
                    </a:cubicBezTo>
                    <a:cubicBezTo>
                      <a:pt x="7" y="57"/>
                      <a:pt x="7" y="57"/>
                      <a:pt x="7" y="57"/>
                    </a:cubicBezTo>
                    <a:cubicBezTo>
                      <a:pt x="7" y="57"/>
                      <a:pt x="7" y="57"/>
                      <a:pt x="7" y="57"/>
                    </a:cubicBezTo>
                    <a:cubicBezTo>
                      <a:pt x="7" y="57"/>
                      <a:pt x="7" y="57"/>
                      <a:pt x="7" y="57"/>
                    </a:cubicBezTo>
                    <a:cubicBezTo>
                      <a:pt x="7" y="57"/>
                      <a:pt x="7" y="57"/>
                      <a:pt x="7" y="57"/>
                    </a:cubicBezTo>
                    <a:cubicBezTo>
                      <a:pt x="7" y="57"/>
                      <a:pt x="7" y="57"/>
                      <a:pt x="7" y="57"/>
                    </a:cubicBezTo>
                    <a:cubicBezTo>
                      <a:pt x="7" y="57"/>
                      <a:pt x="7" y="57"/>
                      <a:pt x="7" y="57"/>
                    </a:cubicBezTo>
                    <a:cubicBezTo>
                      <a:pt x="7" y="57"/>
                      <a:pt x="7" y="57"/>
                      <a:pt x="7" y="57"/>
                    </a:cubicBezTo>
                    <a:cubicBezTo>
                      <a:pt x="7" y="57"/>
                      <a:pt x="7" y="57"/>
                      <a:pt x="7" y="57"/>
                    </a:cubicBezTo>
                    <a:cubicBezTo>
                      <a:pt x="8" y="57"/>
                      <a:pt x="8" y="57"/>
                      <a:pt x="8" y="57"/>
                    </a:cubicBezTo>
                    <a:cubicBezTo>
                      <a:pt x="8" y="57"/>
                      <a:pt x="8" y="57"/>
                      <a:pt x="8" y="57"/>
                    </a:cubicBezTo>
                    <a:cubicBezTo>
                      <a:pt x="8" y="57"/>
                      <a:pt x="8" y="57"/>
                      <a:pt x="8" y="57"/>
                    </a:cubicBezTo>
                    <a:cubicBezTo>
                      <a:pt x="8" y="57"/>
                      <a:pt x="8" y="57"/>
                      <a:pt x="8" y="57"/>
                    </a:cubicBezTo>
                    <a:cubicBezTo>
                      <a:pt x="8" y="58"/>
                      <a:pt x="8" y="58"/>
                      <a:pt x="8" y="58"/>
                    </a:cubicBezTo>
                    <a:cubicBezTo>
                      <a:pt x="8" y="58"/>
                      <a:pt x="8" y="58"/>
                      <a:pt x="8" y="58"/>
                    </a:cubicBezTo>
                    <a:cubicBezTo>
                      <a:pt x="8" y="58"/>
                      <a:pt x="8" y="58"/>
                      <a:pt x="8" y="58"/>
                    </a:cubicBezTo>
                    <a:cubicBezTo>
                      <a:pt x="7" y="58"/>
                      <a:pt x="7" y="58"/>
                      <a:pt x="7" y="58"/>
                    </a:cubicBezTo>
                    <a:cubicBezTo>
                      <a:pt x="7" y="58"/>
                      <a:pt x="7" y="58"/>
                      <a:pt x="7" y="58"/>
                    </a:cubicBezTo>
                    <a:cubicBezTo>
                      <a:pt x="7" y="58"/>
                      <a:pt x="7" y="58"/>
                      <a:pt x="7" y="58"/>
                    </a:cubicBezTo>
                    <a:cubicBezTo>
                      <a:pt x="7" y="58"/>
                      <a:pt x="7" y="58"/>
                      <a:pt x="7" y="58"/>
                    </a:cubicBezTo>
                    <a:cubicBezTo>
                      <a:pt x="7" y="59"/>
                      <a:pt x="7" y="59"/>
                      <a:pt x="7" y="59"/>
                    </a:cubicBezTo>
                    <a:cubicBezTo>
                      <a:pt x="7" y="59"/>
                      <a:pt x="7" y="59"/>
                      <a:pt x="7" y="59"/>
                    </a:cubicBezTo>
                    <a:cubicBezTo>
                      <a:pt x="7" y="59"/>
                      <a:pt x="7" y="59"/>
                      <a:pt x="7" y="59"/>
                    </a:cubicBezTo>
                    <a:cubicBezTo>
                      <a:pt x="7" y="59"/>
                      <a:pt x="7" y="59"/>
                      <a:pt x="7" y="59"/>
                    </a:cubicBezTo>
                    <a:cubicBezTo>
                      <a:pt x="7" y="59"/>
                      <a:pt x="7" y="59"/>
                      <a:pt x="7" y="59"/>
                    </a:cubicBezTo>
                    <a:cubicBezTo>
                      <a:pt x="7" y="59"/>
                      <a:pt x="7" y="59"/>
                      <a:pt x="7" y="59"/>
                    </a:cubicBezTo>
                    <a:cubicBezTo>
                      <a:pt x="7" y="59"/>
                      <a:pt x="7" y="59"/>
                      <a:pt x="7" y="59"/>
                    </a:cubicBezTo>
                    <a:cubicBezTo>
                      <a:pt x="6" y="59"/>
                      <a:pt x="6" y="59"/>
                      <a:pt x="6" y="59"/>
                    </a:cubicBezTo>
                    <a:cubicBezTo>
                      <a:pt x="6" y="60"/>
                      <a:pt x="6" y="60"/>
                      <a:pt x="6" y="60"/>
                    </a:cubicBezTo>
                    <a:cubicBezTo>
                      <a:pt x="6" y="60"/>
                      <a:pt x="6" y="60"/>
                      <a:pt x="6" y="60"/>
                    </a:cubicBezTo>
                    <a:cubicBezTo>
                      <a:pt x="6" y="60"/>
                      <a:pt x="6" y="60"/>
                      <a:pt x="6" y="60"/>
                    </a:cubicBezTo>
                    <a:cubicBezTo>
                      <a:pt x="6" y="60"/>
                      <a:pt x="6" y="60"/>
                      <a:pt x="7" y="60"/>
                    </a:cubicBezTo>
                    <a:cubicBezTo>
                      <a:pt x="6" y="60"/>
                      <a:pt x="6" y="60"/>
                      <a:pt x="6" y="60"/>
                    </a:cubicBezTo>
                    <a:cubicBezTo>
                      <a:pt x="7" y="61"/>
                      <a:pt x="7" y="61"/>
                      <a:pt x="7" y="61"/>
                    </a:cubicBezTo>
                    <a:cubicBezTo>
                      <a:pt x="7" y="61"/>
                      <a:pt x="7" y="61"/>
                      <a:pt x="7" y="61"/>
                    </a:cubicBezTo>
                    <a:cubicBezTo>
                      <a:pt x="7" y="61"/>
                      <a:pt x="7" y="61"/>
                      <a:pt x="7" y="61"/>
                    </a:cubicBezTo>
                    <a:cubicBezTo>
                      <a:pt x="7" y="62"/>
                      <a:pt x="7" y="62"/>
                      <a:pt x="7" y="62"/>
                    </a:cubicBezTo>
                    <a:cubicBezTo>
                      <a:pt x="7" y="62"/>
                      <a:pt x="7" y="62"/>
                      <a:pt x="7" y="62"/>
                    </a:cubicBezTo>
                    <a:cubicBezTo>
                      <a:pt x="7" y="62"/>
                      <a:pt x="7" y="62"/>
                      <a:pt x="7" y="62"/>
                    </a:cubicBezTo>
                    <a:cubicBezTo>
                      <a:pt x="7" y="62"/>
                      <a:pt x="7" y="62"/>
                      <a:pt x="7" y="62"/>
                    </a:cubicBezTo>
                    <a:cubicBezTo>
                      <a:pt x="7" y="62"/>
                      <a:pt x="7" y="62"/>
                      <a:pt x="7" y="62"/>
                    </a:cubicBezTo>
                    <a:cubicBezTo>
                      <a:pt x="7" y="63"/>
                      <a:pt x="7" y="63"/>
                      <a:pt x="7" y="63"/>
                    </a:cubicBezTo>
                    <a:cubicBezTo>
                      <a:pt x="7" y="63"/>
                      <a:pt x="7" y="63"/>
                      <a:pt x="7" y="63"/>
                    </a:cubicBezTo>
                    <a:cubicBezTo>
                      <a:pt x="7" y="63"/>
                      <a:pt x="7" y="63"/>
                      <a:pt x="7" y="63"/>
                    </a:cubicBezTo>
                    <a:cubicBezTo>
                      <a:pt x="6" y="63"/>
                      <a:pt x="6" y="63"/>
                      <a:pt x="6" y="63"/>
                    </a:cubicBezTo>
                    <a:cubicBezTo>
                      <a:pt x="6" y="63"/>
                      <a:pt x="6" y="63"/>
                      <a:pt x="6" y="63"/>
                    </a:cubicBezTo>
                    <a:cubicBezTo>
                      <a:pt x="6" y="64"/>
                      <a:pt x="6" y="64"/>
                      <a:pt x="6" y="64"/>
                    </a:cubicBezTo>
                    <a:cubicBezTo>
                      <a:pt x="6" y="64"/>
                      <a:pt x="6" y="64"/>
                      <a:pt x="6" y="64"/>
                    </a:cubicBezTo>
                    <a:cubicBezTo>
                      <a:pt x="6" y="64"/>
                      <a:pt x="6" y="64"/>
                      <a:pt x="6" y="64"/>
                    </a:cubicBezTo>
                    <a:cubicBezTo>
                      <a:pt x="6" y="64"/>
                      <a:pt x="6" y="64"/>
                      <a:pt x="6" y="64"/>
                    </a:cubicBezTo>
                    <a:cubicBezTo>
                      <a:pt x="6" y="64"/>
                      <a:pt x="6" y="64"/>
                      <a:pt x="6" y="64"/>
                    </a:cubicBezTo>
                    <a:cubicBezTo>
                      <a:pt x="6" y="64"/>
                      <a:pt x="6" y="64"/>
                      <a:pt x="6" y="64"/>
                    </a:cubicBezTo>
                    <a:cubicBezTo>
                      <a:pt x="7" y="65"/>
                      <a:pt x="7" y="65"/>
                      <a:pt x="7" y="65"/>
                    </a:cubicBezTo>
                    <a:cubicBezTo>
                      <a:pt x="6" y="65"/>
                      <a:pt x="6" y="66"/>
                      <a:pt x="6" y="66"/>
                    </a:cubicBezTo>
                    <a:cubicBezTo>
                      <a:pt x="6" y="66"/>
                      <a:pt x="6" y="66"/>
                      <a:pt x="6" y="66"/>
                    </a:cubicBezTo>
                    <a:cubicBezTo>
                      <a:pt x="6" y="66"/>
                      <a:pt x="6" y="66"/>
                      <a:pt x="6" y="66"/>
                    </a:cubicBezTo>
                    <a:cubicBezTo>
                      <a:pt x="6" y="66"/>
                      <a:pt x="6" y="66"/>
                      <a:pt x="6" y="66"/>
                    </a:cubicBezTo>
                    <a:cubicBezTo>
                      <a:pt x="6" y="66"/>
                      <a:pt x="6" y="66"/>
                      <a:pt x="6" y="66"/>
                    </a:cubicBezTo>
                    <a:cubicBezTo>
                      <a:pt x="6" y="66"/>
                      <a:pt x="6" y="66"/>
                      <a:pt x="6" y="66"/>
                    </a:cubicBezTo>
                    <a:cubicBezTo>
                      <a:pt x="6" y="66"/>
                      <a:pt x="6" y="66"/>
                      <a:pt x="6" y="66"/>
                    </a:cubicBezTo>
                    <a:cubicBezTo>
                      <a:pt x="6" y="67"/>
                      <a:pt x="6" y="67"/>
                      <a:pt x="6" y="67"/>
                    </a:cubicBezTo>
                    <a:cubicBezTo>
                      <a:pt x="6" y="67"/>
                      <a:pt x="6" y="67"/>
                      <a:pt x="6" y="67"/>
                    </a:cubicBezTo>
                    <a:cubicBezTo>
                      <a:pt x="6" y="67"/>
                      <a:pt x="6" y="67"/>
                      <a:pt x="6" y="67"/>
                    </a:cubicBezTo>
                    <a:cubicBezTo>
                      <a:pt x="6" y="67"/>
                      <a:pt x="6" y="67"/>
                      <a:pt x="6" y="67"/>
                    </a:cubicBezTo>
                    <a:cubicBezTo>
                      <a:pt x="6" y="67"/>
                      <a:pt x="6" y="67"/>
                      <a:pt x="6" y="67"/>
                    </a:cubicBezTo>
                    <a:cubicBezTo>
                      <a:pt x="6" y="67"/>
                      <a:pt x="6" y="67"/>
                      <a:pt x="6" y="67"/>
                    </a:cubicBezTo>
                    <a:cubicBezTo>
                      <a:pt x="6" y="67"/>
                      <a:pt x="6" y="67"/>
                      <a:pt x="6" y="67"/>
                    </a:cubicBezTo>
                    <a:cubicBezTo>
                      <a:pt x="5" y="67"/>
                      <a:pt x="5" y="67"/>
                      <a:pt x="5" y="67"/>
                    </a:cubicBezTo>
                    <a:cubicBezTo>
                      <a:pt x="5" y="67"/>
                      <a:pt x="5" y="67"/>
                      <a:pt x="5" y="67"/>
                    </a:cubicBezTo>
                    <a:cubicBezTo>
                      <a:pt x="5" y="67"/>
                      <a:pt x="5" y="67"/>
                      <a:pt x="5" y="67"/>
                    </a:cubicBezTo>
                    <a:cubicBezTo>
                      <a:pt x="5" y="67"/>
                      <a:pt x="5" y="67"/>
                      <a:pt x="5" y="67"/>
                    </a:cubicBezTo>
                    <a:cubicBezTo>
                      <a:pt x="5" y="67"/>
                      <a:pt x="5" y="67"/>
                      <a:pt x="5" y="67"/>
                    </a:cubicBezTo>
                    <a:cubicBezTo>
                      <a:pt x="5" y="67"/>
                      <a:pt x="5" y="67"/>
                      <a:pt x="5" y="67"/>
                    </a:cubicBezTo>
                    <a:cubicBezTo>
                      <a:pt x="5" y="67"/>
                      <a:pt x="5" y="67"/>
                      <a:pt x="6" y="67"/>
                    </a:cubicBezTo>
                    <a:cubicBezTo>
                      <a:pt x="6" y="68"/>
                      <a:pt x="6" y="68"/>
                      <a:pt x="6" y="68"/>
                    </a:cubicBezTo>
                    <a:cubicBezTo>
                      <a:pt x="6" y="68"/>
                      <a:pt x="6" y="68"/>
                      <a:pt x="6" y="68"/>
                    </a:cubicBezTo>
                    <a:cubicBezTo>
                      <a:pt x="6" y="68"/>
                      <a:pt x="6" y="68"/>
                      <a:pt x="6" y="68"/>
                    </a:cubicBezTo>
                    <a:cubicBezTo>
                      <a:pt x="6" y="68"/>
                      <a:pt x="6" y="68"/>
                      <a:pt x="6" y="68"/>
                    </a:cubicBezTo>
                    <a:cubicBezTo>
                      <a:pt x="6" y="68"/>
                      <a:pt x="6" y="68"/>
                      <a:pt x="6" y="68"/>
                    </a:cubicBezTo>
                    <a:cubicBezTo>
                      <a:pt x="6" y="68"/>
                      <a:pt x="6" y="68"/>
                      <a:pt x="6" y="68"/>
                    </a:cubicBezTo>
                    <a:cubicBezTo>
                      <a:pt x="5" y="68"/>
                      <a:pt x="5" y="68"/>
                      <a:pt x="5" y="68"/>
                    </a:cubicBezTo>
                    <a:cubicBezTo>
                      <a:pt x="5" y="69"/>
                      <a:pt x="5" y="69"/>
                      <a:pt x="5" y="69"/>
                    </a:cubicBezTo>
                    <a:cubicBezTo>
                      <a:pt x="5" y="69"/>
                      <a:pt x="5" y="69"/>
                      <a:pt x="5" y="69"/>
                    </a:cubicBezTo>
                    <a:cubicBezTo>
                      <a:pt x="5" y="68"/>
                      <a:pt x="5" y="68"/>
                      <a:pt x="5" y="68"/>
                    </a:cubicBezTo>
                    <a:cubicBezTo>
                      <a:pt x="5" y="69"/>
                      <a:pt x="5" y="69"/>
                      <a:pt x="5" y="69"/>
                    </a:cubicBezTo>
                    <a:cubicBezTo>
                      <a:pt x="5" y="69"/>
                      <a:pt x="5" y="69"/>
                      <a:pt x="5" y="69"/>
                    </a:cubicBezTo>
                    <a:cubicBezTo>
                      <a:pt x="5" y="69"/>
                      <a:pt x="4" y="69"/>
                      <a:pt x="4" y="69"/>
                    </a:cubicBezTo>
                    <a:cubicBezTo>
                      <a:pt x="4" y="69"/>
                      <a:pt x="4" y="69"/>
                      <a:pt x="4" y="69"/>
                    </a:cubicBezTo>
                    <a:cubicBezTo>
                      <a:pt x="4" y="70"/>
                      <a:pt x="4" y="70"/>
                      <a:pt x="4" y="70"/>
                    </a:cubicBezTo>
                    <a:cubicBezTo>
                      <a:pt x="4" y="70"/>
                      <a:pt x="4" y="70"/>
                      <a:pt x="4" y="70"/>
                    </a:cubicBezTo>
                    <a:cubicBezTo>
                      <a:pt x="5" y="70"/>
                      <a:pt x="5" y="70"/>
                      <a:pt x="5" y="70"/>
                    </a:cubicBezTo>
                    <a:cubicBezTo>
                      <a:pt x="5" y="70"/>
                      <a:pt x="5" y="70"/>
                      <a:pt x="5" y="70"/>
                    </a:cubicBezTo>
                    <a:cubicBezTo>
                      <a:pt x="5" y="70"/>
                      <a:pt x="5" y="70"/>
                      <a:pt x="5" y="70"/>
                    </a:cubicBezTo>
                    <a:cubicBezTo>
                      <a:pt x="5" y="70"/>
                      <a:pt x="5" y="70"/>
                      <a:pt x="5" y="70"/>
                    </a:cubicBezTo>
                    <a:cubicBezTo>
                      <a:pt x="5" y="70"/>
                      <a:pt x="5" y="70"/>
                      <a:pt x="5" y="70"/>
                    </a:cubicBezTo>
                    <a:cubicBezTo>
                      <a:pt x="5" y="70"/>
                      <a:pt x="5" y="70"/>
                      <a:pt x="5" y="70"/>
                    </a:cubicBezTo>
                    <a:cubicBezTo>
                      <a:pt x="6" y="70"/>
                      <a:pt x="6" y="70"/>
                      <a:pt x="6" y="70"/>
                    </a:cubicBezTo>
                    <a:cubicBezTo>
                      <a:pt x="6" y="70"/>
                      <a:pt x="6" y="70"/>
                      <a:pt x="6" y="70"/>
                    </a:cubicBezTo>
                    <a:cubicBezTo>
                      <a:pt x="6" y="70"/>
                      <a:pt x="6" y="70"/>
                      <a:pt x="6" y="70"/>
                    </a:cubicBezTo>
                    <a:cubicBezTo>
                      <a:pt x="6" y="70"/>
                      <a:pt x="6" y="70"/>
                      <a:pt x="6" y="70"/>
                    </a:cubicBezTo>
                    <a:cubicBezTo>
                      <a:pt x="6" y="70"/>
                      <a:pt x="6" y="70"/>
                      <a:pt x="6" y="70"/>
                    </a:cubicBezTo>
                    <a:cubicBezTo>
                      <a:pt x="6" y="70"/>
                      <a:pt x="6" y="70"/>
                      <a:pt x="6" y="70"/>
                    </a:cubicBezTo>
                    <a:cubicBezTo>
                      <a:pt x="6" y="70"/>
                      <a:pt x="6" y="70"/>
                      <a:pt x="6" y="70"/>
                    </a:cubicBezTo>
                    <a:cubicBezTo>
                      <a:pt x="6" y="70"/>
                      <a:pt x="6" y="70"/>
                      <a:pt x="6" y="70"/>
                    </a:cubicBezTo>
                    <a:cubicBezTo>
                      <a:pt x="7" y="70"/>
                      <a:pt x="7" y="70"/>
                      <a:pt x="7" y="70"/>
                    </a:cubicBezTo>
                    <a:cubicBezTo>
                      <a:pt x="7" y="70"/>
                      <a:pt x="7" y="70"/>
                      <a:pt x="7" y="70"/>
                    </a:cubicBezTo>
                    <a:cubicBezTo>
                      <a:pt x="7" y="70"/>
                      <a:pt x="7" y="70"/>
                      <a:pt x="7" y="70"/>
                    </a:cubicBezTo>
                    <a:cubicBezTo>
                      <a:pt x="7" y="70"/>
                      <a:pt x="7" y="70"/>
                      <a:pt x="7" y="70"/>
                    </a:cubicBezTo>
                    <a:cubicBezTo>
                      <a:pt x="7" y="70"/>
                      <a:pt x="7" y="70"/>
                      <a:pt x="7" y="70"/>
                    </a:cubicBezTo>
                    <a:cubicBezTo>
                      <a:pt x="7" y="70"/>
                      <a:pt x="7" y="70"/>
                      <a:pt x="7" y="70"/>
                    </a:cubicBezTo>
                    <a:cubicBezTo>
                      <a:pt x="8" y="70"/>
                      <a:pt x="8" y="70"/>
                      <a:pt x="8" y="70"/>
                    </a:cubicBezTo>
                    <a:cubicBezTo>
                      <a:pt x="8" y="70"/>
                      <a:pt x="8" y="70"/>
                      <a:pt x="8" y="70"/>
                    </a:cubicBezTo>
                    <a:cubicBezTo>
                      <a:pt x="8" y="70"/>
                      <a:pt x="8" y="71"/>
                      <a:pt x="8" y="71"/>
                    </a:cubicBezTo>
                    <a:cubicBezTo>
                      <a:pt x="8" y="71"/>
                      <a:pt x="8" y="71"/>
                      <a:pt x="8" y="71"/>
                    </a:cubicBezTo>
                    <a:cubicBezTo>
                      <a:pt x="9" y="72"/>
                      <a:pt x="9" y="72"/>
                      <a:pt x="9" y="72"/>
                    </a:cubicBezTo>
                    <a:cubicBezTo>
                      <a:pt x="9" y="72"/>
                      <a:pt x="9" y="72"/>
                      <a:pt x="9" y="72"/>
                    </a:cubicBezTo>
                    <a:cubicBezTo>
                      <a:pt x="9" y="72"/>
                      <a:pt x="9" y="72"/>
                      <a:pt x="9" y="72"/>
                    </a:cubicBezTo>
                    <a:cubicBezTo>
                      <a:pt x="9" y="73"/>
                      <a:pt x="9" y="73"/>
                      <a:pt x="10" y="74"/>
                    </a:cubicBezTo>
                    <a:cubicBezTo>
                      <a:pt x="10" y="74"/>
                      <a:pt x="10" y="74"/>
                      <a:pt x="10" y="74"/>
                    </a:cubicBezTo>
                    <a:cubicBezTo>
                      <a:pt x="9" y="74"/>
                      <a:pt x="9" y="74"/>
                      <a:pt x="9" y="74"/>
                    </a:cubicBezTo>
                    <a:cubicBezTo>
                      <a:pt x="9" y="74"/>
                      <a:pt x="9" y="74"/>
                      <a:pt x="9" y="74"/>
                    </a:cubicBezTo>
                    <a:cubicBezTo>
                      <a:pt x="9" y="74"/>
                      <a:pt x="9" y="74"/>
                      <a:pt x="9" y="74"/>
                    </a:cubicBezTo>
                    <a:cubicBezTo>
                      <a:pt x="9" y="74"/>
                      <a:pt x="9" y="74"/>
                      <a:pt x="9" y="74"/>
                    </a:cubicBezTo>
                    <a:cubicBezTo>
                      <a:pt x="9" y="75"/>
                      <a:pt x="9" y="75"/>
                      <a:pt x="9" y="75"/>
                    </a:cubicBezTo>
                    <a:cubicBezTo>
                      <a:pt x="9" y="75"/>
                      <a:pt x="9" y="75"/>
                      <a:pt x="9" y="75"/>
                    </a:cubicBezTo>
                    <a:cubicBezTo>
                      <a:pt x="9" y="75"/>
                      <a:pt x="9" y="75"/>
                      <a:pt x="9" y="75"/>
                    </a:cubicBezTo>
                    <a:cubicBezTo>
                      <a:pt x="9" y="75"/>
                      <a:pt x="9" y="75"/>
                      <a:pt x="9" y="75"/>
                    </a:cubicBezTo>
                    <a:cubicBezTo>
                      <a:pt x="8" y="75"/>
                      <a:pt x="8" y="75"/>
                      <a:pt x="8" y="75"/>
                    </a:cubicBezTo>
                    <a:cubicBezTo>
                      <a:pt x="8" y="76"/>
                      <a:pt x="8" y="76"/>
                      <a:pt x="7" y="76"/>
                    </a:cubicBezTo>
                    <a:cubicBezTo>
                      <a:pt x="7" y="76"/>
                      <a:pt x="7" y="76"/>
                      <a:pt x="7" y="76"/>
                    </a:cubicBezTo>
                    <a:cubicBezTo>
                      <a:pt x="7" y="76"/>
                      <a:pt x="7" y="76"/>
                      <a:pt x="7" y="76"/>
                    </a:cubicBezTo>
                    <a:cubicBezTo>
                      <a:pt x="7" y="76"/>
                      <a:pt x="7" y="76"/>
                      <a:pt x="7" y="76"/>
                    </a:cubicBezTo>
                    <a:cubicBezTo>
                      <a:pt x="6" y="76"/>
                      <a:pt x="6" y="76"/>
                      <a:pt x="6" y="76"/>
                    </a:cubicBezTo>
                    <a:cubicBezTo>
                      <a:pt x="6" y="77"/>
                      <a:pt x="6" y="77"/>
                      <a:pt x="6" y="77"/>
                    </a:cubicBezTo>
                    <a:cubicBezTo>
                      <a:pt x="6" y="77"/>
                      <a:pt x="6" y="77"/>
                      <a:pt x="6" y="77"/>
                    </a:cubicBezTo>
                    <a:cubicBezTo>
                      <a:pt x="6" y="77"/>
                      <a:pt x="6" y="77"/>
                      <a:pt x="6" y="77"/>
                    </a:cubicBezTo>
                    <a:cubicBezTo>
                      <a:pt x="6" y="77"/>
                      <a:pt x="6" y="77"/>
                      <a:pt x="6" y="77"/>
                    </a:cubicBezTo>
                    <a:cubicBezTo>
                      <a:pt x="6" y="77"/>
                      <a:pt x="6" y="77"/>
                      <a:pt x="6" y="77"/>
                    </a:cubicBezTo>
                    <a:cubicBezTo>
                      <a:pt x="6" y="77"/>
                      <a:pt x="6" y="77"/>
                      <a:pt x="6" y="77"/>
                    </a:cubicBezTo>
                    <a:cubicBezTo>
                      <a:pt x="6" y="77"/>
                      <a:pt x="6" y="77"/>
                      <a:pt x="6" y="77"/>
                    </a:cubicBezTo>
                    <a:cubicBezTo>
                      <a:pt x="5" y="77"/>
                      <a:pt x="5" y="77"/>
                      <a:pt x="5" y="77"/>
                    </a:cubicBezTo>
                    <a:cubicBezTo>
                      <a:pt x="5" y="77"/>
                      <a:pt x="5" y="77"/>
                      <a:pt x="5" y="77"/>
                    </a:cubicBezTo>
                    <a:cubicBezTo>
                      <a:pt x="5" y="77"/>
                      <a:pt x="5" y="77"/>
                      <a:pt x="5" y="77"/>
                    </a:cubicBezTo>
                    <a:cubicBezTo>
                      <a:pt x="5" y="78"/>
                      <a:pt x="5" y="78"/>
                      <a:pt x="5" y="78"/>
                    </a:cubicBezTo>
                    <a:cubicBezTo>
                      <a:pt x="5" y="78"/>
                      <a:pt x="5" y="78"/>
                      <a:pt x="5" y="78"/>
                    </a:cubicBezTo>
                    <a:cubicBezTo>
                      <a:pt x="5" y="78"/>
                      <a:pt x="5" y="78"/>
                      <a:pt x="5" y="78"/>
                    </a:cubicBezTo>
                    <a:cubicBezTo>
                      <a:pt x="5" y="78"/>
                      <a:pt x="5" y="79"/>
                      <a:pt x="6" y="79"/>
                    </a:cubicBezTo>
                    <a:cubicBezTo>
                      <a:pt x="6" y="79"/>
                      <a:pt x="6" y="79"/>
                      <a:pt x="6" y="79"/>
                    </a:cubicBezTo>
                    <a:cubicBezTo>
                      <a:pt x="6" y="79"/>
                      <a:pt x="6" y="79"/>
                      <a:pt x="6" y="79"/>
                    </a:cubicBezTo>
                    <a:cubicBezTo>
                      <a:pt x="6" y="79"/>
                      <a:pt x="6" y="79"/>
                      <a:pt x="6" y="79"/>
                    </a:cubicBezTo>
                    <a:cubicBezTo>
                      <a:pt x="6" y="80"/>
                      <a:pt x="6" y="80"/>
                      <a:pt x="7" y="80"/>
                    </a:cubicBezTo>
                    <a:cubicBezTo>
                      <a:pt x="7" y="80"/>
                      <a:pt x="7" y="80"/>
                      <a:pt x="7" y="80"/>
                    </a:cubicBezTo>
                    <a:cubicBezTo>
                      <a:pt x="7" y="80"/>
                      <a:pt x="7" y="80"/>
                      <a:pt x="7" y="81"/>
                    </a:cubicBezTo>
                    <a:cubicBezTo>
                      <a:pt x="7" y="81"/>
                      <a:pt x="7" y="81"/>
                      <a:pt x="7" y="82"/>
                    </a:cubicBezTo>
                    <a:cubicBezTo>
                      <a:pt x="8" y="82"/>
                      <a:pt x="8" y="82"/>
                      <a:pt x="8" y="82"/>
                    </a:cubicBezTo>
                    <a:cubicBezTo>
                      <a:pt x="8" y="82"/>
                      <a:pt x="8" y="82"/>
                      <a:pt x="8" y="82"/>
                    </a:cubicBezTo>
                    <a:cubicBezTo>
                      <a:pt x="8" y="83"/>
                      <a:pt x="8" y="83"/>
                      <a:pt x="8" y="83"/>
                    </a:cubicBezTo>
                    <a:cubicBezTo>
                      <a:pt x="8" y="83"/>
                      <a:pt x="8" y="83"/>
                      <a:pt x="8" y="83"/>
                    </a:cubicBezTo>
                    <a:cubicBezTo>
                      <a:pt x="8" y="83"/>
                      <a:pt x="8" y="84"/>
                      <a:pt x="8" y="84"/>
                    </a:cubicBezTo>
                    <a:cubicBezTo>
                      <a:pt x="8" y="84"/>
                      <a:pt x="8" y="84"/>
                      <a:pt x="8" y="84"/>
                    </a:cubicBezTo>
                    <a:cubicBezTo>
                      <a:pt x="9" y="84"/>
                      <a:pt x="9" y="84"/>
                      <a:pt x="9" y="84"/>
                    </a:cubicBezTo>
                    <a:cubicBezTo>
                      <a:pt x="9" y="84"/>
                      <a:pt x="9" y="84"/>
                      <a:pt x="9" y="84"/>
                    </a:cubicBezTo>
                    <a:cubicBezTo>
                      <a:pt x="9" y="84"/>
                      <a:pt x="9" y="84"/>
                      <a:pt x="9" y="84"/>
                    </a:cubicBezTo>
                    <a:cubicBezTo>
                      <a:pt x="9" y="84"/>
                      <a:pt x="9" y="84"/>
                      <a:pt x="9" y="84"/>
                    </a:cubicBezTo>
                    <a:cubicBezTo>
                      <a:pt x="9" y="84"/>
                      <a:pt x="9" y="84"/>
                      <a:pt x="9" y="84"/>
                    </a:cubicBezTo>
                    <a:cubicBezTo>
                      <a:pt x="9" y="84"/>
                      <a:pt x="9" y="84"/>
                      <a:pt x="9" y="84"/>
                    </a:cubicBezTo>
                    <a:cubicBezTo>
                      <a:pt x="9" y="85"/>
                      <a:pt x="9" y="85"/>
                      <a:pt x="10" y="85"/>
                    </a:cubicBezTo>
                    <a:cubicBezTo>
                      <a:pt x="10" y="86"/>
                      <a:pt x="10" y="86"/>
                      <a:pt x="10" y="86"/>
                    </a:cubicBezTo>
                    <a:cubicBezTo>
                      <a:pt x="10" y="86"/>
                      <a:pt x="10" y="86"/>
                      <a:pt x="10" y="86"/>
                    </a:cubicBezTo>
                    <a:cubicBezTo>
                      <a:pt x="10" y="86"/>
                      <a:pt x="10" y="86"/>
                      <a:pt x="10" y="86"/>
                    </a:cubicBezTo>
                    <a:cubicBezTo>
                      <a:pt x="10" y="86"/>
                      <a:pt x="10" y="86"/>
                      <a:pt x="10" y="86"/>
                    </a:cubicBezTo>
                    <a:cubicBezTo>
                      <a:pt x="10" y="86"/>
                      <a:pt x="10" y="86"/>
                      <a:pt x="10" y="86"/>
                    </a:cubicBezTo>
                    <a:cubicBezTo>
                      <a:pt x="10" y="86"/>
                      <a:pt x="10" y="86"/>
                      <a:pt x="10" y="86"/>
                    </a:cubicBezTo>
                    <a:cubicBezTo>
                      <a:pt x="10" y="86"/>
                      <a:pt x="10" y="86"/>
                      <a:pt x="10" y="86"/>
                    </a:cubicBezTo>
                    <a:cubicBezTo>
                      <a:pt x="10" y="85"/>
                      <a:pt x="10" y="85"/>
                      <a:pt x="10" y="85"/>
                    </a:cubicBezTo>
                    <a:cubicBezTo>
                      <a:pt x="10" y="85"/>
                      <a:pt x="10" y="85"/>
                      <a:pt x="10" y="85"/>
                    </a:cubicBezTo>
                    <a:cubicBezTo>
                      <a:pt x="10" y="85"/>
                      <a:pt x="10" y="85"/>
                      <a:pt x="10" y="85"/>
                    </a:cubicBezTo>
                    <a:cubicBezTo>
                      <a:pt x="10" y="85"/>
                      <a:pt x="10" y="85"/>
                      <a:pt x="10" y="85"/>
                    </a:cubicBezTo>
                    <a:cubicBezTo>
                      <a:pt x="11" y="85"/>
                      <a:pt x="11" y="85"/>
                      <a:pt x="11" y="85"/>
                    </a:cubicBezTo>
                    <a:cubicBezTo>
                      <a:pt x="11" y="85"/>
                      <a:pt x="11" y="85"/>
                      <a:pt x="11" y="85"/>
                    </a:cubicBezTo>
                    <a:cubicBezTo>
                      <a:pt x="11" y="85"/>
                      <a:pt x="11" y="85"/>
                      <a:pt x="11" y="85"/>
                    </a:cubicBezTo>
                    <a:cubicBezTo>
                      <a:pt x="11" y="84"/>
                      <a:pt x="11" y="84"/>
                      <a:pt x="11" y="84"/>
                    </a:cubicBezTo>
                    <a:cubicBezTo>
                      <a:pt x="11" y="84"/>
                      <a:pt x="11" y="84"/>
                      <a:pt x="11" y="84"/>
                    </a:cubicBezTo>
                    <a:cubicBezTo>
                      <a:pt x="11" y="84"/>
                      <a:pt x="11" y="84"/>
                      <a:pt x="11" y="84"/>
                    </a:cubicBezTo>
                    <a:cubicBezTo>
                      <a:pt x="11" y="84"/>
                      <a:pt x="12" y="84"/>
                      <a:pt x="12" y="85"/>
                    </a:cubicBezTo>
                    <a:cubicBezTo>
                      <a:pt x="12" y="85"/>
                      <a:pt x="12" y="85"/>
                      <a:pt x="12" y="85"/>
                    </a:cubicBezTo>
                    <a:cubicBezTo>
                      <a:pt x="12" y="85"/>
                      <a:pt x="12" y="85"/>
                      <a:pt x="13" y="85"/>
                    </a:cubicBezTo>
                    <a:cubicBezTo>
                      <a:pt x="13" y="85"/>
                      <a:pt x="13" y="85"/>
                      <a:pt x="13" y="85"/>
                    </a:cubicBezTo>
                    <a:cubicBezTo>
                      <a:pt x="13" y="85"/>
                      <a:pt x="13" y="85"/>
                      <a:pt x="13" y="85"/>
                    </a:cubicBezTo>
                    <a:cubicBezTo>
                      <a:pt x="13" y="85"/>
                      <a:pt x="13" y="85"/>
                      <a:pt x="13" y="85"/>
                    </a:cubicBezTo>
                    <a:cubicBezTo>
                      <a:pt x="13" y="84"/>
                      <a:pt x="13" y="84"/>
                      <a:pt x="13" y="84"/>
                    </a:cubicBezTo>
                    <a:cubicBezTo>
                      <a:pt x="13" y="84"/>
                      <a:pt x="13" y="84"/>
                      <a:pt x="13" y="84"/>
                    </a:cubicBezTo>
                    <a:cubicBezTo>
                      <a:pt x="13" y="84"/>
                      <a:pt x="13" y="84"/>
                      <a:pt x="13" y="84"/>
                    </a:cubicBezTo>
                    <a:cubicBezTo>
                      <a:pt x="13" y="84"/>
                      <a:pt x="13" y="84"/>
                      <a:pt x="13" y="84"/>
                    </a:cubicBezTo>
                    <a:cubicBezTo>
                      <a:pt x="13" y="84"/>
                      <a:pt x="13" y="84"/>
                      <a:pt x="13" y="84"/>
                    </a:cubicBezTo>
                    <a:cubicBezTo>
                      <a:pt x="13" y="84"/>
                      <a:pt x="13" y="84"/>
                      <a:pt x="13" y="84"/>
                    </a:cubicBezTo>
                    <a:cubicBezTo>
                      <a:pt x="13" y="84"/>
                      <a:pt x="13" y="84"/>
                      <a:pt x="13" y="84"/>
                    </a:cubicBezTo>
                    <a:cubicBezTo>
                      <a:pt x="14" y="83"/>
                      <a:pt x="14" y="83"/>
                      <a:pt x="14" y="83"/>
                    </a:cubicBezTo>
                    <a:cubicBezTo>
                      <a:pt x="14" y="83"/>
                      <a:pt x="14" y="83"/>
                      <a:pt x="14" y="83"/>
                    </a:cubicBezTo>
                    <a:cubicBezTo>
                      <a:pt x="14" y="83"/>
                      <a:pt x="14" y="83"/>
                      <a:pt x="14" y="83"/>
                    </a:cubicBezTo>
                    <a:cubicBezTo>
                      <a:pt x="14" y="83"/>
                      <a:pt x="14" y="83"/>
                      <a:pt x="14" y="83"/>
                    </a:cubicBezTo>
                    <a:cubicBezTo>
                      <a:pt x="15" y="82"/>
                      <a:pt x="15" y="82"/>
                      <a:pt x="15" y="82"/>
                    </a:cubicBezTo>
                    <a:cubicBezTo>
                      <a:pt x="15" y="82"/>
                      <a:pt x="15" y="82"/>
                      <a:pt x="15" y="82"/>
                    </a:cubicBezTo>
                    <a:cubicBezTo>
                      <a:pt x="15" y="82"/>
                      <a:pt x="15" y="82"/>
                      <a:pt x="15" y="82"/>
                    </a:cubicBezTo>
                    <a:cubicBezTo>
                      <a:pt x="15" y="81"/>
                      <a:pt x="15" y="81"/>
                      <a:pt x="15" y="81"/>
                    </a:cubicBezTo>
                    <a:cubicBezTo>
                      <a:pt x="15" y="81"/>
                      <a:pt x="15" y="81"/>
                      <a:pt x="15" y="81"/>
                    </a:cubicBezTo>
                    <a:cubicBezTo>
                      <a:pt x="15" y="80"/>
                      <a:pt x="15" y="80"/>
                      <a:pt x="15" y="80"/>
                    </a:cubicBezTo>
                    <a:cubicBezTo>
                      <a:pt x="15" y="80"/>
                      <a:pt x="15" y="80"/>
                      <a:pt x="15" y="80"/>
                    </a:cubicBezTo>
                    <a:cubicBezTo>
                      <a:pt x="15" y="80"/>
                      <a:pt x="15" y="80"/>
                      <a:pt x="15" y="80"/>
                    </a:cubicBezTo>
                    <a:cubicBezTo>
                      <a:pt x="15" y="80"/>
                      <a:pt x="15" y="80"/>
                      <a:pt x="15" y="80"/>
                    </a:cubicBezTo>
                    <a:cubicBezTo>
                      <a:pt x="15" y="80"/>
                      <a:pt x="15" y="80"/>
                      <a:pt x="15" y="80"/>
                    </a:cubicBezTo>
                    <a:cubicBezTo>
                      <a:pt x="15" y="79"/>
                      <a:pt x="15" y="79"/>
                      <a:pt x="15" y="79"/>
                    </a:cubicBezTo>
                    <a:cubicBezTo>
                      <a:pt x="15" y="79"/>
                      <a:pt x="15" y="79"/>
                      <a:pt x="15" y="79"/>
                    </a:cubicBezTo>
                    <a:cubicBezTo>
                      <a:pt x="15" y="79"/>
                      <a:pt x="15" y="79"/>
                      <a:pt x="15" y="79"/>
                    </a:cubicBezTo>
                    <a:cubicBezTo>
                      <a:pt x="15" y="79"/>
                      <a:pt x="15" y="79"/>
                      <a:pt x="15" y="79"/>
                    </a:cubicBezTo>
                    <a:cubicBezTo>
                      <a:pt x="15" y="78"/>
                      <a:pt x="15" y="78"/>
                      <a:pt x="15" y="78"/>
                    </a:cubicBezTo>
                    <a:cubicBezTo>
                      <a:pt x="15" y="78"/>
                      <a:pt x="15" y="78"/>
                      <a:pt x="15" y="78"/>
                    </a:cubicBezTo>
                    <a:cubicBezTo>
                      <a:pt x="15" y="78"/>
                      <a:pt x="15" y="78"/>
                      <a:pt x="15" y="78"/>
                    </a:cubicBezTo>
                    <a:cubicBezTo>
                      <a:pt x="15" y="78"/>
                      <a:pt x="15" y="78"/>
                      <a:pt x="15" y="78"/>
                    </a:cubicBezTo>
                    <a:cubicBezTo>
                      <a:pt x="14" y="78"/>
                      <a:pt x="14" y="78"/>
                      <a:pt x="14" y="78"/>
                    </a:cubicBezTo>
                    <a:cubicBezTo>
                      <a:pt x="14" y="78"/>
                      <a:pt x="14" y="78"/>
                      <a:pt x="14" y="78"/>
                    </a:cubicBezTo>
                    <a:cubicBezTo>
                      <a:pt x="14" y="78"/>
                      <a:pt x="14" y="78"/>
                      <a:pt x="14" y="78"/>
                    </a:cubicBezTo>
                    <a:cubicBezTo>
                      <a:pt x="14" y="76"/>
                      <a:pt x="14" y="76"/>
                      <a:pt x="14" y="75"/>
                    </a:cubicBezTo>
                    <a:cubicBezTo>
                      <a:pt x="14" y="75"/>
                      <a:pt x="14" y="75"/>
                      <a:pt x="14" y="75"/>
                    </a:cubicBezTo>
                    <a:cubicBezTo>
                      <a:pt x="14" y="75"/>
                      <a:pt x="14" y="75"/>
                      <a:pt x="14" y="75"/>
                    </a:cubicBezTo>
                    <a:cubicBezTo>
                      <a:pt x="14" y="75"/>
                      <a:pt x="14" y="74"/>
                      <a:pt x="14" y="74"/>
                    </a:cubicBezTo>
                    <a:cubicBezTo>
                      <a:pt x="14" y="74"/>
                      <a:pt x="14" y="74"/>
                      <a:pt x="14" y="74"/>
                    </a:cubicBezTo>
                    <a:cubicBezTo>
                      <a:pt x="14" y="74"/>
                      <a:pt x="14" y="73"/>
                      <a:pt x="14" y="73"/>
                    </a:cubicBezTo>
                    <a:cubicBezTo>
                      <a:pt x="14" y="73"/>
                      <a:pt x="14" y="73"/>
                      <a:pt x="14" y="73"/>
                    </a:cubicBezTo>
                    <a:cubicBezTo>
                      <a:pt x="14" y="73"/>
                      <a:pt x="14" y="72"/>
                      <a:pt x="14" y="72"/>
                    </a:cubicBezTo>
                    <a:cubicBezTo>
                      <a:pt x="14" y="72"/>
                      <a:pt x="14" y="72"/>
                      <a:pt x="14" y="72"/>
                    </a:cubicBezTo>
                    <a:cubicBezTo>
                      <a:pt x="14" y="72"/>
                      <a:pt x="14" y="72"/>
                      <a:pt x="14" y="72"/>
                    </a:cubicBezTo>
                    <a:cubicBezTo>
                      <a:pt x="13" y="72"/>
                      <a:pt x="13" y="72"/>
                      <a:pt x="13" y="72"/>
                    </a:cubicBezTo>
                    <a:cubicBezTo>
                      <a:pt x="13" y="72"/>
                      <a:pt x="13" y="72"/>
                      <a:pt x="13" y="72"/>
                    </a:cubicBezTo>
                    <a:cubicBezTo>
                      <a:pt x="13" y="71"/>
                      <a:pt x="13" y="71"/>
                      <a:pt x="13" y="71"/>
                    </a:cubicBezTo>
                    <a:cubicBezTo>
                      <a:pt x="13" y="71"/>
                      <a:pt x="13" y="71"/>
                      <a:pt x="13" y="71"/>
                    </a:cubicBezTo>
                    <a:cubicBezTo>
                      <a:pt x="14" y="71"/>
                      <a:pt x="14" y="71"/>
                      <a:pt x="14" y="71"/>
                    </a:cubicBezTo>
                    <a:cubicBezTo>
                      <a:pt x="14" y="71"/>
                      <a:pt x="14" y="71"/>
                      <a:pt x="14" y="71"/>
                    </a:cubicBezTo>
                    <a:cubicBezTo>
                      <a:pt x="14" y="71"/>
                      <a:pt x="14" y="70"/>
                      <a:pt x="14" y="70"/>
                    </a:cubicBezTo>
                    <a:cubicBezTo>
                      <a:pt x="15" y="70"/>
                      <a:pt x="15" y="70"/>
                      <a:pt x="15" y="70"/>
                    </a:cubicBezTo>
                    <a:cubicBezTo>
                      <a:pt x="15" y="70"/>
                      <a:pt x="15" y="70"/>
                      <a:pt x="15" y="70"/>
                    </a:cubicBezTo>
                    <a:cubicBezTo>
                      <a:pt x="15" y="70"/>
                      <a:pt x="15" y="70"/>
                      <a:pt x="15" y="70"/>
                    </a:cubicBezTo>
                    <a:cubicBezTo>
                      <a:pt x="15" y="70"/>
                      <a:pt x="15" y="70"/>
                      <a:pt x="15" y="70"/>
                    </a:cubicBezTo>
                    <a:cubicBezTo>
                      <a:pt x="15" y="70"/>
                      <a:pt x="15" y="70"/>
                      <a:pt x="15" y="70"/>
                    </a:cubicBezTo>
                    <a:cubicBezTo>
                      <a:pt x="15" y="69"/>
                      <a:pt x="15" y="69"/>
                      <a:pt x="15" y="69"/>
                    </a:cubicBezTo>
                    <a:cubicBezTo>
                      <a:pt x="15" y="69"/>
                      <a:pt x="15" y="69"/>
                      <a:pt x="15" y="69"/>
                    </a:cubicBezTo>
                    <a:cubicBezTo>
                      <a:pt x="16" y="69"/>
                      <a:pt x="16" y="69"/>
                      <a:pt x="16" y="69"/>
                    </a:cubicBezTo>
                    <a:cubicBezTo>
                      <a:pt x="16" y="69"/>
                      <a:pt x="16" y="69"/>
                      <a:pt x="16" y="69"/>
                    </a:cubicBezTo>
                    <a:cubicBezTo>
                      <a:pt x="16" y="69"/>
                      <a:pt x="16" y="69"/>
                      <a:pt x="16" y="69"/>
                    </a:cubicBezTo>
                    <a:cubicBezTo>
                      <a:pt x="16" y="69"/>
                      <a:pt x="16" y="69"/>
                      <a:pt x="16" y="69"/>
                    </a:cubicBezTo>
                    <a:cubicBezTo>
                      <a:pt x="16" y="68"/>
                      <a:pt x="16" y="68"/>
                      <a:pt x="16" y="68"/>
                    </a:cubicBezTo>
                    <a:cubicBezTo>
                      <a:pt x="16" y="68"/>
                      <a:pt x="16" y="68"/>
                      <a:pt x="16" y="68"/>
                    </a:cubicBezTo>
                    <a:cubicBezTo>
                      <a:pt x="16" y="68"/>
                      <a:pt x="16" y="68"/>
                      <a:pt x="16" y="68"/>
                    </a:cubicBezTo>
                    <a:cubicBezTo>
                      <a:pt x="16" y="67"/>
                      <a:pt x="16" y="67"/>
                      <a:pt x="16" y="67"/>
                    </a:cubicBezTo>
                    <a:cubicBezTo>
                      <a:pt x="16" y="67"/>
                      <a:pt x="16" y="67"/>
                      <a:pt x="16" y="67"/>
                    </a:cubicBezTo>
                    <a:cubicBezTo>
                      <a:pt x="16" y="67"/>
                      <a:pt x="16" y="67"/>
                      <a:pt x="16" y="67"/>
                    </a:cubicBezTo>
                    <a:cubicBezTo>
                      <a:pt x="16" y="67"/>
                      <a:pt x="16" y="67"/>
                      <a:pt x="16" y="67"/>
                    </a:cubicBezTo>
                    <a:cubicBezTo>
                      <a:pt x="16" y="67"/>
                      <a:pt x="16" y="67"/>
                      <a:pt x="16" y="67"/>
                    </a:cubicBezTo>
                    <a:cubicBezTo>
                      <a:pt x="16" y="67"/>
                      <a:pt x="16" y="67"/>
                      <a:pt x="16" y="67"/>
                    </a:cubicBezTo>
                    <a:cubicBezTo>
                      <a:pt x="17" y="67"/>
                      <a:pt x="17" y="67"/>
                      <a:pt x="17" y="67"/>
                    </a:cubicBezTo>
                    <a:cubicBezTo>
                      <a:pt x="17" y="67"/>
                      <a:pt x="17" y="67"/>
                      <a:pt x="17" y="67"/>
                    </a:cubicBezTo>
                    <a:cubicBezTo>
                      <a:pt x="17" y="67"/>
                      <a:pt x="17" y="67"/>
                      <a:pt x="17" y="67"/>
                    </a:cubicBezTo>
                    <a:cubicBezTo>
                      <a:pt x="17" y="67"/>
                      <a:pt x="17" y="67"/>
                      <a:pt x="17" y="67"/>
                    </a:cubicBezTo>
                    <a:cubicBezTo>
                      <a:pt x="17" y="67"/>
                      <a:pt x="17" y="67"/>
                      <a:pt x="17" y="67"/>
                    </a:cubicBezTo>
                    <a:cubicBezTo>
                      <a:pt x="18" y="67"/>
                      <a:pt x="18" y="67"/>
                      <a:pt x="18" y="67"/>
                    </a:cubicBezTo>
                    <a:cubicBezTo>
                      <a:pt x="18" y="67"/>
                      <a:pt x="18" y="67"/>
                      <a:pt x="18" y="67"/>
                    </a:cubicBezTo>
                    <a:cubicBezTo>
                      <a:pt x="18" y="67"/>
                      <a:pt x="18" y="67"/>
                      <a:pt x="18" y="67"/>
                    </a:cubicBezTo>
                    <a:cubicBezTo>
                      <a:pt x="18" y="67"/>
                      <a:pt x="18" y="67"/>
                      <a:pt x="18" y="67"/>
                    </a:cubicBezTo>
                    <a:cubicBezTo>
                      <a:pt x="18" y="67"/>
                      <a:pt x="18" y="67"/>
                      <a:pt x="18" y="67"/>
                    </a:cubicBezTo>
                    <a:cubicBezTo>
                      <a:pt x="18" y="68"/>
                      <a:pt x="18" y="68"/>
                      <a:pt x="18" y="68"/>
                    </a:cubicBezTo>
                    <a:cubicBezTo>
                      <a:pt x="18" y="68"/>
                      <a:pt x="18" y="68"/>
                      <a:pt x="18" y="68"/>
                    </a:cubicBezTo>
                    <a:cubicBezTo>
                      <a:pt x="18" y="68"/>
                      <a:pt x="18" y="68"/>
                      <a:pt x="18" y="68"/>
                    </a:cubicBezTo>
                    <a:cubicBezTo>
                      <a:pt x="18" y="68"/>
                      <a:pt x="18" y="68"/>
                      <a:pt x="18" y="68"/>
                    </a:cubicBezTo>
                    <a:cubicBezTo>
                      <a:pt x="18" y="68"/>
                      <a:pt x="18" y="68"/>
                      <a:pt x="18" y="68"/>
                    </a:cubicBezTo>
                    <a:cubicBezTo>
                      <a:pt x="18" y="68"/>
                      <a:pt x="18" y="68"/>
                      <a:pt x="18" y="68"/>
                    </a:cubicBezTo>
                    <a:cubicBezTo>
                      <a:pt x="18" y="67"/>
                      <a:pt x="18" y="67"/>
                      <a:pt x="18" y="67"/>
                    </a:cubicBezTo>
                    <a:cubicBezTo>
                      <a:pt x="18" y="67"/>
                      <a:pt x="18" y="67"/>
                      <a:pt x="18" y="67"/>
                    </a:cubicBezTo>
                    <a:cubicBezTo>
                      <a:pt x="18" y="67"/>
                      <a:pt x="18" y="67"/>
                      <a:pt x="18" y="67"/>
                    </a:cubicBezTo>
                    <a:cubicBezTo>
                      <a:pt x="18" y="67"/>
                      <a:pt x="18" y="67"/>
                      <a:pt x="18" y="67"/>
                    </a:cubicBezTo>
                    <a:cubicBezTo>
                      <a:pt x="18" y="67"/>
                      <a:pt x="18" y="67"/>
                      <a:pt x="18" y="67"/>
                    </a:cubicBezTo>
                    <a:cubicBezTo>
                      <a:pt x="18" y="67"/>
                      <a:pt x="18" y="67"/>
                      <a:pt x="18" y="67"/>
                    </a:cubicBezTo>
                    <a:cubicBezTo>
                      <a:pt x="19" y="67"/>
                      <a:pt x="19" y="67"/>
                      <a:pt x="19" y="67"/>
                    </a:cubicBezTo>
                    <a:cubicBezTo>
                      <a:pt x="19" y="67"/>
                      <a:pt x="19" y="67"/>
                      <a:pt x="19" y="67"/>
                    </a:cubicBezTo>
                    <a:cubicBezTo>
                      <a:pt x="19" y="68"/>
                      <a:pt x="19" y="68"/>
                      <a:pt x="19" y="68"/>
                    </a:cubicBezTo>
                    <a:cubicBezTo>
                      <a:pt x="19" y="68"/>
                      <a:pt x="19" y="68"/>
                      <a:pt x="19" y="68"/>
                    </a:cubicBezTo>
                    <a:cubicBezTo>
                      <a:pt x="19" y="68"/>
                      <a:pt x="19" y="68"/>
                      <a:pt x="19" y="68"/>
                    </a:cubicBezTo>
                    <a:cubicBezTo>
                      <a:pt x="19" y="68"/>
                      <a:pt x="19" y="68"/>
                      <a:pt x="19" y="68"/>
                    </a:cubicBezTo>
                    <a:cubicBezTo>
                      <a:pt x="19" y="68"/>
                      <a:pt x="19" y="68"/>
                      <a:pt x="19" y="68"/>
                    </a:cubicBezTo>
                    <a:cubicBezTo>
                      <a:pt x="19" y="68"/>
                      <a:pt x="19" y="68"/>
                      <a:pt x="19" y="67"/>
                    </a:cubicBezTo>
                    <a:cubicBezTo>
                      <a:pt x="19" y="67"/>
                      <a:pt x="19" y="67"/>
                      <a:pt x="19" y="67"/>
                    </a:cubicBezTo>
                    <a:cubicBezTo>
                      <a:pt x="19" y="67"/>
                      <a:pt x="19" y="67"/>
                      <a:pt x="19" y="67"/>
                    </a:cubicBezTo>
                    <a:cubicBezTo>
                      <a:pt x="19" y="68"/>
                      <a:pt x="19" y="68"/>
                      <a:pt x="19" y="68"/>
                    </a:cubicBezTo>
                    <a:cubicBezTo>
                      <a:pt x="20" y="68"/>
                      <a:pt x="20" y="68"/>
                      <a:pt x="20" y="68"/>
                    </a:cubicBezTo>
                    <a:cubicBezTo>
                      <a:pt x="20" y="68"/>
                      <a:pt x="20" y="68"/>
                      <a:pt x="20" y="68"/>
                    </a:cubicBezTo>
                    <a:cubicBezTo>
                      <a:pt x="20" y="68"/>
                      <a:pt x="20" y="68"/>
                      <a:pt x="20" y="68"/>
                    </a:cubicBezTo>
                    <a:cubicBezTo>
                      <a:pt x="20" y="68"/>
                      <a:pt x="20" y="68"/>
                      <a:pt x="20" y="68"/>
                    </a:cubicBezTo>
                    <a:cubicBezTo>
                      <a:pt x="20" y="68"/>
                      <a:pt x="20" y="68"/>
                      <a:pt x="20" y="68"/>
                    </a:cubicBezTo>
                    <a:cubicBezTo>
                      <a:pt x="20" y="68"/>
                      <a:pt x="20" y="68"/>
                      <a:pt x="20" y="68"/>
                    </a:cubicBezTo>
                    <a:cubicBezTo>
                      <a:pt x="20" y="68"/>
                      <a:pt x="20" y="68"/>
                      <a:pt x="20" y="68"/>
                    </a:cubicBezTo>
                    <a:cubicBezTo>
                      <a:pt x="21" y="68"/>
                      <a:pt x="21" y="68"/>
                      <a:pt x="21" y="68"/>
                    </a:cubicBezTo>
                    <a:cubicBezTo>
                      <a:pt x="21" y="68"/>
                      <a:pt x="21" y="68"/>
                      <a:pt x="21" y="68"/>
                    </a:cubicBezTo>
                    <a:cubicBezTo>
                      <a:pt x="21" y="68"/>
                      <a:pt x="21" y="68"/>
                      <a:pt x="21" y="68"/>
                    </a:cubicBezTo>
                    <a:cubicBezTo>
                      <a:pt x="21" y="68"/>
                      <a:pt x="21" y="67"/>
                      <a:pt x="21" y="67"/>
                    </a:cubicBezTo>
                    <a:cubicBezTo>
                      <a:pt x="21" y="67"/>
                      <a:pt x="21" y="67"/>
                      <a:pt x="21" y="67"/>
                    </a:cubicBezTo>
                    <a:cubicBezTo>
                      <a:pt x="21" y="67"/>
                      <a:pt x="21" y="67"/>
                      <a:pt x="21" y="67"/>
                    </a:cubicBezTo>
                    <a:cubicBezTo>
                      <a:pt x="21" y="67"/>
                      <a:pt x="21" y="67"/>
                      <a:pt x="21" y="67"/>
                    </a:cubicBezTo>
                    <a:cubicBezTo>
                      <a:pt x="22" y="67"/>
                      <a:pt x="22" y="67"/>
                      <a:pt x="22" y="67"/>
                    </a:cubicBezTo>
                    <a:cubicBezTo>
                      <a:pt x="22" y="67"/>
                      <a:pt x="22" y="67"/>
                      <a:pt x="22" y="67"/>
                    </a:cubicBezTo>
                    <a:cubicBezTo>
                      <a:pt x="22" y="67"/>
                      <a:pt x="22" y="67"/>
                      <a:pt x="22" y="67"/>
                    </a:cubicBezTo>
                    <a:cubicBezTo>
                      <a:pt x="22" y="67"/>
                      <a:pt x="22" y="67"/>
                      <a:pt x="22" y="67"/>
                    </a:cubicBezTo>
                    <a:cubicBezTo>
                      <a:pt x="22" y="67"/>
                      <a:pt x="22" y="67"/>
                      <a:pt x="22" y="67"/>
                    </a:cubicBezTo>
                    <a:cubicBezTo>
                      <a:pt x="22" y="67"/>
                      <a:pt x="22" y="67"/>
                      <a:pt x="22" y="67"/>
                    </a:cubicBezTo>
                    <a:cubicBezTo>
                      <a:pt x="23" y="67"/>
                      <a:pt x="23" y="67"/>
                      <a:pt x="23" y="67"/>
                    </a:cubicBezTo>
                    <a:cubicBezTo>
                      <a:pt x="23" y="67"/>
                      <a:pt x="23" y="67"/>
                      <a:pt x="23" y="67"/>
                    </a:cubicBezTo>
                    <a:cubicBezTo>
                      <a:pt x="23" y="68"/>
                      <a:pt x="23" y="68"/>
                      <a:pt x="23" y="68"/>
                    </a:cubicBezTo>
                    <a:cubicBezTo>
                      <a:pt x="23" y="67"/>
                      <a:pt x="23" y="67"/>
                      <a:pt x="23" y="67"/>
                    </a:cubicBezTo>
                    <a:cubicBezTo>
                      <a:pt x="23" y="67"/>
                      <a:pt x="23" y="67"/>
                      <a:pt x="23" y="67"/>
                    </a:cubicBezTo>
                    <a:cubicBezTo>
                      <a:pt x="23" y="67"/>
                      <a:pt x="23" y="67"/>
                      <a:pt x="23" y="67"/>
                    </a:cubicBezTo>
                    <a:cubicBezTo>
                      <a:pt x="23" y="67"/>
                      <a:pt x="23" y="67"/>
                      <a:pt x="23" y="67"/>
                    </a:cubicBezTo>
                    <a:cubicBezTo>
                      <a:pt x="24" y="67"/>
                      <a:pt x="24" y="67"/>
                      <a:pt x="24" y="67"/>
                    </a:cubicBezTo>
                    <a:cubicBezTo>
                      <a:pt x="24" y="67"/>
                      <a:pt x="24" y="67"/>
                      <a:pt x="24" y="67"/>
                    </a:cubicBezTo>
                    <a:cubicBezTo>
                      <a:pt x="24" y="67"/>
                      <a:pt x="24" y="67"/>
                      <a:pt x="24" y="67"/>
                    </a:cubicBezTo>
                    <a:cubicBezTo>
                      <a:pt x="24" y="67"/>
                      <a:pt x="24" y="67"/>
                      <a:pt x="24" y="67"/>
                    </a:cubicBezTo>
                    <a:cubicBezTo>
                      <a:pt x="24" y="67"/>
                      <a:pt x="24" y="67"/>
                      <a:pt x="24" y="67"/>
                    </a:cubicBezTo>
                    <a:cubicBezTo>
                      <a:pt x="24" y="67"/>
                      <a:pt x="24" y="67"/>
                      <a:pt x="24" y="67"/>
                    </a:cubicBezTo>
                    <a:cubicBezTo>
                      <a:pt x="25" y="67"/>
                      <a:pt x="25" y="67"/>
                      <a:pt x="25" y="67"/>
                    </a:cubicBezTo>
                    <a:cubicBezTo>
                      <a:pt x="25" y="68"/>
                      <a:pt x="25" y="68"/>
                      <a:pt x="25" y="68"/>
                    </a:cubicBezTo>
                    <a:cubicBezTo>
                      <a:pt x="25" y="68"/>
                      <a:pt x="25" y="68"/>
                      <a:pt x="25" y="68"/>
                    </a:cubicBezTo>
                    <a:cubicBezTo>
                      <a:pt x="25" y="68"/>
                      <a:pt x="25" y="68"/>
                      <a:pt x="25" y="68"/>
                    </a:cubicBezTo>
                    <a:cubicBezTo>
                      <a:pt x="25" y="68"/>
                      <a:pt x="25" y="68"/>
                      <a:pt x="25" y="68"/>
                    </a:cubicBezTo>
                    <a:cubicBezTo>
                      <a:pt x="25" y="68"/>
                      <a:pt x="25" y="68"/>
                      <a:pt x="25" y="68"/>
                    </a:cubicBezTo>
                    <a:cubicBezTo>
                      <a:pt x="26" y="68"/>
                      <a:pt x="26" y="68"/>
                      <a:pt x="26" y="68"/>
                    </a:cubicBezTo>
                    <a:cubicBezTo>
                      <a:pt x="26" y="68"/>
                      <a:pt x="26" y="68"/>
                      <a:pt x="26" y="68"/>
                    </a:cubicBezTo>
                    <a:cubicBezTo>
                      <a:pt x="26" y="68"/>
                      <a:pt x="26" y="68"/>
                      <a:pt x="26" y="68"/>
                    </a:cubicBezTo>
                    <a:cubicBezTo>
                      <a:pt x="26" y="68"/>
                      <a:pt x="26" y="68"/>
                      <a:pt x="26" y="68"/>
                    </a:cubicBezTo>
                    <a:cubicBezTo>
                      <a:pt x="26" y="68"/>
                      <a:pt x="26" y="68"/>
                      <a:pt x="26" y="68"/>
                    </a:cubicBezTo>
                    <a:cubicBezTo>
                      <a:pt x="26" y="68"/>
                      <a:pt x="26" y="68"/>
                      <a:pt x="26" y="68"/>
                    </a:cubicBezTo>
                    <a:cubicBezTo>
                      <a:pt x="26" y="68"/>
                      <a:pt x="26" y="68"/>
                      <a:pt x="26" y="68"/>
                    </a:cubicBezTo>
                    <a:cubicBezTo>
                      <a:pt x="26" y="69"/>
                      <a:pt x="26" y="69"/>
                      <a:pt x="26" y="69"/>
                    </a:cubicBezTo>
                    <a:cubicBezTo>
                      <a:pt x="26" y="69"/>
                      <a:pt x="26" y="69"/>
                      <a:pt x="26" y="69"/>
                    </a:cubicBezTo>
                    <a:cubicBezTo>
                      <a:pt x="26" y="69"/>
                      <a:pt x="26" y="69"/>
                      <a:pt x="26" y="69"/>
                    </a:cubicBezTo>
                    <a:cubicBezTo>
                      <a:pt x="26" y="69"/>
                      <a:pt x="26" y="69"/>
                      <a:pt x="26" y="69"/>
                    </a:cubicBezTo>
                    <a:cubicBezTo>
                      <a:pt x="26" y="69"/>
                      <a:pt x="26" y="69"/>
                      <a:pt x="26" y="69"/>
                    </a:cubicBezTo>
                    <a:cubicBezTo>
                      <a:pt x="26" y="69"/>
                      <a:pt x="26" y="69"/>
                      <a:pt x="26" y="69"/>
                    </a:cubicBezTo>
                    <a:cubicBezTo>
                      <a:pt x="25" y="69"/>
                      <a:pt x="25" y="69"/>
                      <a:pt x="25" y="69"/>
                    </a:cubicBezTo>
                    <a:cubicBezTo>
                      <a:pt x="25" y="70"/>
                      <a:pt x="25" y="70"/>
                      <a:pt x="25" y="70"/>
                    </a:cubicBezTo>
                    <a:cubicBezTo>
                      <a:pt x="25" y="70"/>
                      <a:pt x="25" y="70"/>
                      <a:pt x="25" y="70"/>
                    </a:cubicBezTo>
                    <a:cubicBezTo>
                      <a:pt x="25" y="70"/>
                      <a:pt x="25" y="70"/>
                      <a:pt x="25" y="70"/>
                    </a:cubicBezTo>
                    <a:cubicBezTo>
                      <a:pt x="25" y="70"/>
                      <a:pt x="25" y="70"/>
                      <a:pt x="25" y="70"/>
                    </a:cubicBezTo>
                    <a:cubicBezTo>
                      <a:pt x="25" y="70"/>
                      <a:pt x="25" y="70"/>
                      <a:pt x="25" y="70"/>
                    </a:cubicBezTo>
                    <a:cubicBezTo>
                      <a:pt x="25" y="70"/>
                      <a:pt x="25" y="70"/>
                      <a:pt x="25" y="70"/>
                    </a:cubicBezTo>
                    <a:cubicBezTo>
                      <a:pt x="25" y="70"/>
                      <a:pt x="25" y="70"/>
                      <a:pt x="25" y="70"/>
                    </a:cubicBezTo>
                    <a:cubicBezTo>
                      <a:pt x="24" y="70"/>
                      <a:pt x="24" y="70"/>
                      <a:pt x="24" y="70"/>
                    </a:cubicBezTo>
                    <a:cubicBezTo>
                      <a:pt x="24" y="70"/>
                      <a:pt x="24" y="70"/>
                      <a:pt x="24" y="70"/>
                    </a:cubicBezTo>
                    <a:cubicBezTo>
                      <a:pt x="24" y="71"/>
                      <a:pt x="24" y="71"/>
                      <a:pt x="24" y="71"/>
                    </a:cubicBezTo>
                    <a:cubicBezTo>
                      <a:pt x="24" y="71"/>
                      <a:pt x="24" y="71"/>
                      <a:pt x="24" y="71"/>
                    </a:cubicBezTo>
                    <a:cubicBezTo>
                      <a:pt x="24" y="71"/>
                      <a:pt x="24" y="71"/>
                      <a:pt x="24" y="71"/>
                    </a:cubicBezTo>
                    <a:cubicBezTo>
                      <a:pt x="24" y="71"/>
                      <a:pt x="24" y="71"/>
                      <a:pt x="24" y="71"/>
                    </a:cubicBezTo>
                    <a:cubicBezTo>
                      <a:pt x="24" y="71"/>
                      <a:pt x="24" y="71"/>
                      <a:pt x="24" y="71"/>
                    </a:cubicBezTo>
                    <a:cubicBezTo>
                      <a:pt x="24" y="71"/>
                      <a:pt x="24" y="71"/>
                      <a:pt x="24" y="71"/>
                    </a:cubicBezTo>
                    <a:cubicBezTo>
                      <a:pt x="24" y="71"/>
                      <a:pt x="24" y="71"/>
                      <a:pt x="24" y="71"/>
                    </a:cubicBezTo>
                    <a:cubicBezTo>
                      <a:pt x="24" y="71"/>
                      <a:pt x="24" y="71"/>
                      <a:pt x="24" y="71"/>
                    </a:cubicBezTo>
                    <a:cubicBezTo>
                      <a:pt x="24" y="72"/>
                      <a:pt x="24" y="72"/>
                      <a:pt x="24" y="72"/>
                    </a:cubicBezTo>
                    <a:cubicBezTo>
                      <a:pt x="24" y="72"/>
                      <a:pt x="24" y="72"/>
                      <a:pt x="24" y="72"/>
                    </a:cubicBezTo>
                    <a:cubicBezTo>
                      <a:pt x="25" y="72"/>
                      <a:pt x="25" y="72"/>
                      <a:pt x="25" y="72"/>
                    </a:cubicBezTo>
                    <a:cubicBezTo>
                      <a:pt x="25" y="72"/>
                      <a:pt x="25" y="72"/>
                      <a:pt x="25" y="72"/>
                    </a:cubicBezTo>
                    <a:cubicBezTo>
                      <a:pt x="25" y="71"/>
                      <a:pt x="25" y="71"/>
                      <a:pt x="25" y="71"/>
                    </a:cubicBezTo>
                    <a:cubicBezTo>
                      <a:pt x="25" y="71"/>
                      <a:pt x="25" y="71"/>
                      <a:pt x="25" y="71"/>
                    </a:cubicBezTo>
                    <a:cubicBezTo>
                      <a:pt x="25" y="71"/>
                      <a:pt x="25" y="71"/>
                      <a:pt x="25" y="71"/>
                    </a:cubicBezTo>
                    <a:cubicBezTo>
                      <a:pt x="25" y="71"/>
                      <a:pt x="25" y="71"/>
                      <a:pt x="25" y="71"/>
                    </a:cubicBezTo>
                    <a:cubicBezTo>
                      <a:pt x="26" y="71"/>
                      <a:pt x="26" y="71"/>
                      <a:pt x="26" y="71"/>
                    </a:cubicBezTo>
                    <a:cubicBezTo>
                      <a:pt x="26" y="71"/>
                      <a:pt x="26" y="71"/>
                      <a:pt x="26" y="71"/>
                    </a:cubicBezTo>
                    <a:cubicBezTo>
                      <a:pt x="26" y="71"/>
                      <a:pt x="26" y="71"/>
                      <a:pt x="26" y="71"/>
                    </a:cubicBezTo>
                    <a:cubicBezTo>
                      <a:pt x="26" y="71"/>
                      <a:pt x="26" y="71"/>
                      <a:pt x="26" y="71"/>
                    </a:cubicBezTo>
                    <a:cubicBezTo>
                      <a:pt x="26" y="71"/>
                      <a:pt x="26" y="71"/>
                      <a:pt x="26" y="71"/>
                    </a:cubicBezTo>
                    <a:cubicBezTo>
                      <a:pt x="27" y="71"/>
                      <a:pt x="27" y="71"/>
                      <a:pt x="27" y="71"/>
                    </a:cubicBezTo>
                    <a:cubicBezTo>
                      <a:pt x="27" y="71"/>
                      <a:pt x="27" y="71"/>
                      <a:pt x="27" y="71"/>
                    </a:cubicBezTo>
                    <a:cubicBezTo>
                      <a:pt x="27" y="71"/>
                      <a:pt x="27" y="71"/>
                      <a:pt x="27" y="71"/>
                    </a:cubicBezTo>
                    <a:cubicBezTo>
                      <a:pt x="27" y="71"/>
                      <a:pt x="27" y="71"/>
                      <a:pt x="27" y="71"/>
                    </a:cubicBezTo>
                    <a:cubicBezTo>
                      <a:pt x="27" y="71"/>
                      <a:pt x="27" y="71"/>
                      <a:pt x="27" y="71"/>
                    </a:cubicBezTo>
                    <a:cubicBezTo>
                      <a:pt x="27" y="71"/>
                      <a:pt x="27" y="71"/>
                      <a:pt x="27" y="70"/>
                    </a:cubicBezTo>
                    <a:cubicBezTo>
                      <a:pt x="27" y="70"/>
                      <a:pt x="27" y="70"/>
                      <a:pt x="27" y="70"/>
                    </a:cubicBezTo>
                    <a:cubicBezTo>
                      <a:pt x="27" y="70"/>
                      <a:pt x="27" y="70"/>
                      <a:pt x="26" y="70"/>
                    </a:cubicBezTo>
                    <a:cubicBezTo>
                      <a:pt x="26" y="70"/>
                      <a:pt x="26" y="70"/>
                      <a:pt x="26" y="70"/>
                    </a:cubicBezTo>
                    <a:cubicBezTo>
                      <a:pt x="26" y="70"/>
                      <a:pt x="26" y="70"/>
                      <a:pt x="26" y="70"/>
                    </a:cubicBezTo>
                    <a:cubicBezTo>
                      <a:pt x="26" y="69"/>
                      <a:pt x="26" y="69"/>
                      <a:pt x="26" y="69"/>
                    </a:cubicBezTo>
                    <a:cubicBezTo>
                      <a:pt x="26" y="69"/>
                      <a:pt x="26" y="69"/>
                      <a:pt x="26" y="69"/>
                    </a:cubicBezTo>
                    <a:cubicBezTo>
                      <a:pt x="26" y="69"/>
                      <a:pt x="26" y="69"/>
                      <a:pt x="26" y="69"/>
                    </a:cubicBezTo>
                    <a:cubicBezTo>
                      <a:pt x="26" y="69"/>
                      <a:pt x="26" y="69"/>
                      <a:pt x="26" y="69"/>
                    </a:cubicBezTo>
                    <a:cubicBezTo>
                      <a:pt x="26" y="69"/>
                      <a:pt x="26" y="69"/>
                      <a:pt x="26" y="69"/>
                    </a:cubicBezTo>
                    <a:cubicBezTo>
                      <a:pt x="26" y="69"/>
                      <a:pt x="26" y="69"/>
                      <a:pt x="26" y="69"/>
                    </a:cubicBezTo>
                    <a:cubicBezTo>
                      <a:pt x="26" y="69"/>
                      <a:pt x="26" y="69"/>
                      <a:pt x="26" y="69"/>
                    </a:cubicBezTo>
                    <a:cubicBezTo>
                      <a:pt x="27" y="69"/>
                      <a:pt x="27" y="69"/>
                      <a:pt x="27" y="69"/>
                    </a:cubicBezTo>
                    <a:cubicBezTo>
                      <a:pt x="27" y="69"/>
                      <a:pt x="27" y="69"/>
                      <a:pt x="27" y="69"/>
                    </a:cubicBezTo>
                    <a:cubicBezTo>
                      <a:pt x="26" y="69"/>
                      <a:pt x="26" y="69"/>
                      <a:pt x="26" y="69"/>
                    </a:cubicBezTo>
                    <a:cubicBezTo>
                      <a:pt x="26" y="69"/>
                      <a:pt x="26" y="69"/>
                      <a:pt x="26" y="69"/>
                    </a:cubicBezTo>
                    <a:cubicBezTo>
                      <a:pt x="26" y="69"/>
                      <a:pt x="26" y="69"/>
                      <a:pt x="26" y="69"/>
                    </a:cubicBezTo>
                    <a:cubicBezTo>
                      <a:pt x="26" y="68"/>
                      <a:pt x="26" y="68"/>
                      <a:pt x="26" y="68"/>
                    </a:cubicBezTo>
                    <a:cubicBezTo>
                      <a:pt x="26" y="68"/>
                      <a:pt x="26" y="68"/>
                      <a:pt x="26" y="68"/>
                    </a:cubicBezTo>
                    <a:cubicBezTo>
                      <a:pt x="27" y="68"/>
                      <a:pt x="27" y="68"/>
                      <a:pt x="27" y="68"/>
                    </a:cubicBezTo>
                    <a:cubicBezTo>
                      <a:pt x="27" y="68"/>
                      <a:pt x="27" y="68"/>
                      <a:pt x="27" y="68"/>
                    </a:cubicBezTo>
                    <a:cubicBezTo>
                      <a:pt x="26" y="68"/>
                      <a:pt x="26" y="68"/>
                      <a:pt x="26" y="68"/>
                    </a:cubicBezTo>
                    <a:cubicBezTo>
                      <a:pt x="26" y="68"/>
                      <a:pt x="26" y="68"/>
                      <a:pt x="26" y="68"/>
                    </a:cubicBezTo>
                    <a:cubicBezTo>
                      <a:pt x="26" y="68"/>
                      <a:pt x="26" y="68"/>
                      <a:pt x="26" y="68"/>
                    </a:cubicBezTo>
                    <a:cubicBezTo>
                      <a:pt x="26" y="68"/>
                      <a:pt x="26" y="68"/>
                      <a:pt x="26" y="68"/>
                    </a:cubicBezTo>
                    <a:cubicBezTo>
                      <a:pt x="26" y="68"/>
                      <a:pt x="26" y="68"/>
                      <a:pt x="26" y="68"/>
                    </a:cubicBezTo>
                    <a:cubicBezTo>
                      <a:pt x="26" y="68"/>
                      <a:pt x="26" y="68"/>
                      <a:pt x="26" y="68"/>
                    </a:cubicBezTo>
                    <a:cubicBezTo>
                      <a:pt x="26" y="68"/>
                      <a:pt x="26" y="68"/>
                      <a:pt x="26" y="68"/>
                    </a:cubicBezTo>
                    <a:cubicBezTo>
                      <a:pt x="26" y="67"/>
                      <a:pt x="26" y="67"/>
                      <a:pt x="26" y="67"/>
                    </a:cubicBezTo>
                    <a:cubicBezTo>
                      <a:pt x="26" y="67"/>
                      <a:pt x="26" y="67"/>
                      <a:pt x="26" y="67"/>
                    </a:cubicBezTo>
                    <a:cubicBezTo>
                      <a:pt x="26" y="67"/>
                      <a:pt x="26" y="67"/>
                      <a:pt x="26" y="67"/>
                    </a:cubicBezTo>
                    <a:cubicBezTo>
                      <a:pt x="26" y="67"/>
                      <a:pt x="26" y="67"/>
                      <a:pt x="26" y="67"/>
                    </a:cubicBezTo>
                    <a:cubicBezTo>
                      <a:pt x="26" y="67"/>
                      <a:pt x="26" y="67"/>
                      <a:pt x="26" y="67"/>
                    </a:cubicBezTo>
                    <a:cubicBezTo>
                      <a:pt x="25" y="67"/>
                      <a:pt x="25" y="67"/>
                      <a:pt x="25" y="67"/>
                    </a:cubicBezTo>
                    <a:cubicBezTo>
                      <a:pt x="25" y="67"/>
                      <a:pt x="25" y="67"/>
                      <a:pt x="25" y="67"/>
                    </a:cubicBezTo>
                    <a:cubicBezTo>
                      <a:pt x="25" y="67"/>
                      <a:pt x="25" y="67"/>
                      <a:pt x="25" y="67"/>
                    </a:cubicBezTo>
                    <a:cubicBezTo>
                      <a:pt x="25" y="67"/>
                      <a:pt x="25" y="67"/>
                      <a:pt x="25" y="67"/>
                    </a:cubicBezTo>
                    <a:cubicBezTo>
                      <a:pt x="25" y="67"/>
                      <a:pt x="25" y="67"/>
                      <a:pt x="25" y="67"/>
                    </a:cubicBezTo>
                    <a:cubicBezTo>
                      <a:pt x="25" y="67"/>
                      <a:pt x="25" y="67"/>
                      <a:pt x="25" y="67"/>
                    </a:cubicBezTo>
                    <a:cubicBezTo>
                      <a:pt x="25" y="66"/>
                      <a:pt x="25" y="66"/>
                      <a:pt x="25" y="66"/>
                    </a:cubicBezTo>
                    <a:cubicBezTo>
                      <a:pt x="25" y="66"/>
                      <a:pt x="25" y="66"/>
                      <a:pt x="25" y="66"/>
                    </a:cubicBezTo>
                    <a:cubicBezTo>
                      <a:pt x="25" y="66"/>
                      <a:pt x="25" y="66"/>
                      <a:pt x="25" y="66"/>
                    </a:cubicBezTo>
                    <a:cubicBezTo>
                      <a:pt x="25" y="66"/>
                      <a:pt x="25" y="66"/>
                      <a:pt x="25" y="66"/>
                    </a:cubicBezTo>
                    <a:cubicBezTo>
                      <a:pt x="25" y="66"/>
                      <a:pt x="25" y="66"/>
                      <a:pt x="25" y="66"/>
                    </a:cubicBezTo>
                    <a:cubicBezTo>
                      <a:pt x="25" y="66"/>
                      <a:pt x="25" y="66"/>
                      <a:pt x="25" y="66"/>
                    </a:cubicBezTo>
                    <a:cubicBezTo>
                      <a:pt x="25" y="66"/>
                      <a:pt x="25" y="66"/>
                      <a:pt x="25" y="66"/>
                    </a:cubicBezTo>
                    <a:cubicBezTo>
                      <a:pt x="25" y="66"/>
                      <a:pt x="25" y="66"/>
                      <a:pt x="25" y="66"/>
                    </a:cubicBezTo>
                    <a:cubicBezTo>
                      <a:pt x="25" y="66"/>
                      <a:pt x="25" y="66"/>
                      <a:pt x="25" y="66"/>
                    </a:cubicBezTo>
                    <a:cubicBezTo>
                      <a:pt x="25" y="66"/>
                      <a:pt x="25" y="66"/>
                      <a:pt x="25" y="66"/>
                    </a:cubicBezTo>
                    <a:cubicBezTo>
                      <a:pt x="26" y="66"/>
                      <a:pt x="26" y="66"/>
                      <a:pt x="26" y="66"/>
                    </a:cubicBezTo>
                    <a:cubicBezTo>
                      <a:pt x="26" y="66"/>
                      <a:pt x="26" y="66"/>
                      <a:pt x="26" y="66"/>
                    </a:cubicBezTo>
                    <a:cubicBezTo>
                      <a:pt x="26" y="65"/>
                      <a:pt x="26" y="65"/>
                      <a:pt x="25" y="65"/>
                    </a:cubicBezTo>
                    <a:cubicBezTo>
                      <a:pt x="25" y="65"/>
                      <a:pt x="25" y="65"/>
                      <a:pt x="25" y="65"/>
                    </a:cubicBezTo>
                    <a:cubicBezTo>
                      <a:pt x="25" y="65"/>
                      <a:pt x="25" y="65"/>
                      <a:pt x="25" y="65"/>
                    </a:cubicBezTo>
                    <a:cubicBezTo>
                      <a:pt x="25" y="65"/>
                      <a:pt x="25" y="65"/>
                      <a:pt x="25" y="65"/>
                    </a:cubicBezTo>
                    <a:cubicBezTo>
                      <a:pt x="24" y="65"/>
                      <a:pt x="24" y="65"/>
                      <a:pt x="24" y="65"/>
                    </a:cubicBezTo>
                    <a:cubicBezTo>
                      <a:pt x="24" y="65"/>
                      <a:pt x="24" y="65"/>
                      <a:pt x="24" y="65"/>
                    </a:cubicBezTo>
                    <a:cubicBezTo>
                      <a:pt x="24" y="65"/>
                      <a:pt x="24" y="65"/>
                      <a:pt x="24" y="65"/>
                    </a:cubicBezTo>
                    <a:cubicBezTo>
                      <a:pt x="24" y="65"/>
                      <a:pt x="24" y="65"/>
                      <a:pt x="24" y="65"/>
                    </a:cubicBezTo>
                    <a:cubicBezTo>
                      <a:pt x="23" y="65"/>
                      <a:pt x="23" y="65"/>
                      <a:pt x="23" y="65"/>
                    </a:cubicBezTo>
                    <a:cubicBezTo>
                      <a:pt x="23" y="65"/>
                      <a:pt x="23" y="65"/>
                      <a:pt x="23" y="65"/>
                    </a:cubicBezTo>
                    <a:cubicBezTo>
                      <a:pt x="23" y="65"/>
                      <a:pt x="23" y="65"/>
                      <a:pt x="23" y="65"/>
                    </a:cubicBezTo>
                    <a:cubicBezTo>
                      <a:pt x="23" y="65"/>
                      <a:pt x="23" y="65"/>
                      <a:pt x="23" y="65"/>
                    </a:cubicBezTo>
                    <a:cubicBezTo>
                      <a:pt x="22" y="65"/>
                      <a:pt x="22" y="65"/>
                      <a:pt x="22" y="65"/>
                    </a:cubicBezTo>
                    <a:cubicBezTo>
                      <a:pt x="22" y="65"/>
                      <a:pt x="22" y="65"/>
                      <a:pt x="22" y="65"/>
                    </a:cubicBezTo>
                    <a:cubicBezTo>
                      <a:pt x="22" y="65"/>
                      <a:pt x="22" y="65"/>
                      <a:pt x="22" y="65"/>
                    </a:cubicBezTo>
                    <a:cubicBezTo>
                      <a:pt x="22" y="65"/>
                      <a:pt x="22" y="65"/>
                      <a:pt x="22" y="65"/>
                    </a:cubicBezTo>
                    <a:cubicBezTo>
                      <a:pt x="22" y="65"/>
                      <a:pt x="22" y="65"/>
                      <a:pt x="22" y="65"/>
                    </a:cubicBezTo>
                    <a:cubicBezTo>
                      <a:pt x="22" y="66"/>
                      <a:pt x="22" y="66"/>
                      <a:pt x="22" y="66"/>
                    </a:cubicBezTo>
                    <a:cubicBezTo>
                      <a:pt x="21" y="66"/>
                      <a:pt x="21" y="66"/>
                      <a:pt x="21" y="66"/>
                    </a:cubicBezTo>
                    <a:cubicBezTo>
                      <a:pt x="21" y="66"/>
                      <a:pt x="21" y="66"/>
                      <a:pt x="21" y="66"/>
                    </a:cubicBezTo>
                    <a:cubicBezTo>
                      <a:pt x="21" y="65"/>
                      <a:pt x="21" y="65"/>
                      <a:pt x="21" y="65"/>
                    </a:cubicBezTo>
                    <a:cubicBezTo>
                      <a:pt x="20" y="65"/>
                      <a:pt x="20" y="65"/>
                      <a:pt x="20" y="65"/>
                    </a:cubicBezTo>
                    <a:cubicBezTo>
                      <a:pt x="20" y="65"/>
                      <a:pt x="20" y="65"/>
                      <a:pt x="20" y="65"/>
                    </a:cubicBezTo>
                    <a:cubicBezTo>
                      <a:pt x="20" y="65"/>
                      <a:pt x="20" y="65"/>
                      <a:pt x="20" y="65"/>
                    </a:cubicBezTo>
                    <a:cubicBezTo>
                      <a:pt x="20" y="65"/>
                      <a:pt x="20" y="65"/>
                      <a:pt x="20" y="65"/>
                    </a:cubicBezTo>
                    <a:cubicBezTo>
                      <a:pt x="20" y="65"/>
                      <a:pt x="20" y="65"/>
                      <a:pt x="20" y="65"/>
                    </a:cubicBezTo>
                    <a:cubicBezTo>
                      <a:pt x="19" y="65"/>
                      <a:pt x="19" y="65"/>
                      <a:pt x="18" y="65"/>
                    </a:cubicBezTo>
                    <a:cubicBezTo>
                      <a:pt x="18" y="65"/>
                      <a:pt x="18" y="65"/>
                      <a:pt x="18" y="65"/>
                    </a:cubicBezTo>
                    <a:cubicBezTo>
                      <a:pt x="18" y="65"/>
                      <a:pt x="18" y="65"/>
                      <a:pt x="18" y="65"/>
                    </a:cubicBezTo>
                    <a:cubicBezTo>
                      <a:pt x="18" y="65"/>
                      <a:pt x="18" y="65"/>
                      <a:pt x="18" y="65"/>
                    </a:cubicBezTo>
                    <a:cubicBezTo>
                      <a:pt x="18" y="65"/>
                      <a:pt x="18" y="65"/>
                      <a:pt x="18" y="65"/>
                    </a:cubicBezTo>
                    <a:cubicBezTo>
                      <a:pt x="18" y="64"/>
                      <a:pt x="18" y="64"/>
                      <a:pt x="18" y="64"/>
                    </a:cubicBezTo>
                    <a:cubicBezTo>
                      <a:pt x="18" y="64"/>
                      <a:pt x="18" y="64"/>
                      <a:pt x="18" y="64"/>
                    </a:cubicBezTo>
                    <a:cubicBezTo>
                      <a:pt x="17" y="64"/>
                      <a:pt x="17" y="64"/>
                      <a:pt x="17" y="64"/>
                    </a:cubicBezTo>
                    <a:cubicBezTo>
                      <a:pt x="17" y="64"/>
                      <a:pt x="17" y="64"/>
                      <a:pt x="17" y="64"/>
                    </a:cubicBezTo>
                    <a:cubicBezTo>
                      <a:pt x="17" y="64"/>
                      <a:pt x="17" y="64"/>
                      <a:pt x="17" y="64"/>
                    </a:cubicBezTo>
                    <a:cubicBezTo>
                      <a:pt x="17" y="64"/>
                      <a:pt x="17" y="64"/>
                      <a:pt x="17" y="64"/>
                    </a:cubicBezTo>
                    <a:cubicBezTo>
                      <a:pt x="17" y="64"/>
                      <a:pt x="17" y="64"/>
                      <a:pt x="17" y="64"/>
                    </a:cubicBezTo>
                    <a:cubicBezTo>
                      <a:pt x="17" y="64"/>
                      <a:pt x="17" y="64"/>
                      <a:pt x="17" y="64"/>
                    </a:cubicBezTo>
                    <a:cubicBezTo>
                      <a:pt x="17" y="64"/>
                      <a:pt x="17" y="64"/>
                      <a:pt x="17" y="64"/>
                    </a:cubicBezTo>
                    <a:cubicBezTo>
                      <a:pt x="17" y="64"/>
                      <a:pt x="17" y="63"/>
                      <a:pt x="17" y="63"/>
                    </a:cubicBezTo>
                    <a:cubicBezTo>
                      <a:pt x="17" y="63"/>
                      <a:pt x="17" y="63"/>
                      <a:pt x="17" y="63"/>
                    </a:cubicBezTo>
                    <a:cubicBezTo>
                      <a:pt x="17" y="63"/>
                      <a:pt x="17" y="63"/>
                      <a:pt x="17" y="63"/>
                    </a:cubicBezTo>
                    <a:cubicBezTo>
                      <a:pt x="17" y="63"/>
                      <a:pt x="17" y="63"/>
                      <a:pt x="17" y="63"/>
                    </a:cubicBezTo>
                    <a:cubicBezTo>
                      <a:pt x="17" y="63"/>
                      <a:pt x="17" y="63"/>
                      <a:pt x="17" y="63"/>
                    </a:cubicBezTo>
                    <a:cubicBezTo>
                      <a:pt x="18" y="63"/>
                      <a:pt x="18" y="63"/>
                      <a:pt x="18" y="63"/>
                    </a:cubicBezTo>
                    <a:cubicBezTo>
                      <a:pt x="18" y="63"/>
                      <a:pt x="18" y="63"/>
                      <a:pt x="18" y="63"/>
                    </a:cubicBezTo>
                    <a:cubicBezTo>
                      <a:pt x="18" y="64"/>
                      <a:pt x="18" y="64"/>
                      <a:pt x="18" y="64"/>
                    </a:cubicBezTo>
                    <a:cubicBezTo>
                      <a:pt x="19" y="64"/>
                      <a:pt x="19" y="64"/>
                      <a:pt x="19" y="64"/>
                    </a:cubicBezTo>
                    <a:cubicBezTo>
                      <a:pt x="19" y="64"/>
                      <a:pt x="19" y="64"/>
                      <a:pt x="19" y="64"/>
                    </a:cubicBezTo>
                    <a:cubicBezTo>
                      <a:pt x="18" y="63"/>
                      <a:pt x="18" y="63"/>
                      <a:pt x="18" y="63"/>
                    </a:cubicBezTo>
                    <a:cubicBezTo>
                      <a:pt x="19" y="63"/>
                      <a:pt x="19" y="63"/>
                      <a:pt x="19" y="63"/>
                    </a:cubicBezTo>
                    <a:cubicBezTo>
                      <a:pt x="19" y="63"/>
                      <a:pt x="19" y="63"/>
                      <a:pt x="19" y="63"/>
                    </a:cubicBezTo>
                    <a:cubicBezTo>
                      <a:pt x="19" y="63"/>
                      <a:pt x="19" y="63"/>
                      <a:pt x="19" y="63"/>
                    </a:cubicBezTo>
                    <a:cubicBezTo>
                      <a:pt x="19" y="63"/>
                      <a:pt x="19" y="63"/>
                      <a:pt x="19" y="63"/>
                    </a:cubicBezTo>
                    <a:cubicBezTo>
                      <a:pt x="19" y="63"/>
                      <a:pt x="19" y="63"/>
                      <a:pt x="19" y="63"/>
                    </a:cubicBezTo>
                    <a:cubicBezTo>
                      <a:pt x="19" y="63"/>
                      <a:pt x="19" y="63"/>
                      <a:pt x="19" y="63"/>
                    </a:cubicBezTo>
                    <a:cubicBezTo>
                      <a:pt x="19" y="63"/>
                      <a:pt x="19" y="63"/>
                      <a:pt x="19" y="63"/>
                    </a:cubicBezTo>
                    <a:cubicBezTo>
                      <a:pt x="19" y="63"/>
                      <a:pt x="19" y="63"/>
                      <a:pt x="19" y="63"/>
                    </a:cubicBezTo>
                    <a:cubicBezTo>
                      <a:pt x="19" y="63"/>
                      <a:pt x="19" y="63"/>
                      <a:pt x="19" y="63"/>
                    </a:cubicBezTo>
                    <a:cubicBezTo>
                      <a:pt x="19" y="63"/>
                      <a:pt x="19" y="63"/>
                      <a:pt x="19" y="63"/>
                    </a:cubicBezTo>
                    <a:cubicBezTo>
                      <a:pt x="20" y="63"/>
                      <a:pt x="20" y="63"/>
                      <a:pt x="20" y="63"/>
                    </a:cubicBezTo>
                    <a:cubicBezTo>
                      <a:pt x="20" y="63"/>
                      <a:pt x="20" y="63"/>
                      <a:pt x="20" y="63"/>
                    </a:cubicBezTo>
                    <a:cubicBezTo>
                      <a:pt x="20" y="63"/>
                      <a:pt x="20" y="64"/>
                      <a:pt x="20" y="64"/>
                    </a:cubicBezTo>
                    <a:cubicBezTo>
                      <a:pt x="20" y="64"/>
                      <a:pt x="20" y="64"/>
                      <a:pt x="20" y="64"/>
                    </a:cubicBezTo>
                    <a:cubicBezTo>
                      <a:pt x="20" y="63"/>
                      <a:pt x="20" y="63"/>
                      <a:pt x="20" y="63"/>
                    </a:cubicBezTo>
                    <a:cubicBezTo>
                      <a:pt x="20" y="63"/>
                      <a:pt x="20" y="63"/>
                      <a:pt x="20" y="63"/>
                    </a:cubicBezTo>
                    <a:cubicBezTo>
                      <a:pt x="20" y="63"/>
                      <a:pt x="21" y="63"/>
                      <a:pt x="21" y="63"/>
                    </a:cubicBezTo>
                    <a:cubicBezTo>
                      <a:pt x="21" y="63"/>
                      <a:pt x="21" y="63"/>
                      <a:pt x="21" y="63"/>
                    </a:cubicBezTo>
                    <a:cubicBezTo>
                      <a:pt x="21" y="64"/>
                      <a:pt x="21" y="64"/>
                      <a:pt x="21" y="64"/>
                    </a:cubicBezTo>
                    <a:cubicBezTo>
                      <a:pt x="21" y="64"/>
                      <a:pt x="21" y="64"/>
                      <a:pt x="21" y="64"/>
                    </a:cubicBezTo>
                    <a:cubicBezTo>
                      <a:pt x="21" y="64"/>
                      <a:pt x="21" y="64"/>
                      <a:pt x="21" y="64"/>
                    </a:cubicBezTo>
                    <a:cubicBezTo>
                      <a:pt x="22" y="64"/>
                      <a:pt x="22" y="64"/>
                      <a:pt x="22" y="64"/>
                    </a:cubicBezTo>
                    <a:cubicBezTo>
                      <a:pt x="22" y="64"/>
                      <a:pt x="22" y="64"/>
                      <a:pt x="22" y="64"/>
                    </a:cubicBezTo>
                    <a:cubicBezTo>
                      <a:pt x="22" y="64"/>
                      <a:pt x="22" y="64"/>
                      <a:pt x="22" y="64"/>
                    </a:cubicBezTo>
                    <a:cubicBezTo>
                      <a:pt x="22" y="64"/>
                      <a:pt x="22" y="64"/>
                      <a:pt x="22" y="64"/>
                    </a:cubicBezTo>
                    <a:cubicBezTo>
                      <a:pt x="22" y="63"/>
                      <a:pt x="22" y="63"/>
                      <a:pt x="22" y="63"/>
                    </a:cubicBezTo>
                    <a:cubicBezTo>
                      <a:pt x="22" y="63"/>
                      <a:pt x="23" y="63"/>
                      <a:pt x="23" y="63"/>
                    </a:cubicBezTo>
                    <a:cubicBezTo>
                      <a:pt x="23" y="63"/>
                      <a:pt x="24" y="63"/>
                      <a:pt x="24" y="63"/>
                    </a:cubicBezTo>
                    <a:cubicBezTo>
                      <a:pt x="24" y="63"/>
                      <a:pt x="24" y="63"/>
                      <a:pt x="24"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4"/>
                      <a:pt x="25" y="64"/>
                      <a:pt x="25" y="64"/>
                    </a:cubicBezTo>
                    <a:cubicBezTo>
                      <a:pt x="26" y="64"/>
                      <a:pt x="26" y="64"/>
                      <a:pt x="26" y="64"/>
                    </a:cubicBezTo>
                    <a:cubicBezTo>
                      <a:pt x="26" y="64"/>
                      <a:pt x="26" y="64"/>
                      <a:pt x="26" y="64"/>
                    </a:cubicBezTo>
                    <a:cubicBezTo>
                      <a:pt x="26" y="64"/>
                      <a:pt x="26" y="64"/>
                      <a:pt x="26" y="64"/>
                    </a:cubicBezTo>
                    <a:cubicBezTo>
                      <a:pt x="26" y="64"/>
                      <a:pt x="26" y="64"/>
                      <a:pt x="26" y="64"/>
                    </a:cubicBezTo>
                    <a:cubicBezTo>
                      <a:pt x="26" y="64"/>
                      <a:pt x="27" y="64"/>
                      <a:pt x="27" y="64"/>
                    </a:cubicBezTo>
                    <a:cubicBezTo>
                      <a:pt x="27" y="64"/>
                      <a:pt x="27" y="64"/>
                      <a:pt x="27" y="64"/>
                    </a:cubicBezTo>
                    <a:cubicBezTo>
                      <a:pt x="27" y="64"/>
                      <a:pt x="27" y="64"/>
                      <a:pt x="27" y="64"/>
                    </a:cubicBezTo>
                    <a:cubicBezTo>
                      <a:pt x="27" y="65"/>
                      <a:pt x="27" y="65"/>
                      <a:pt x="27" y="65"/>
                    </a:cubicBezTo>
                    <a:cubicBezTo>
                      <a:pt x="27" y="65"/>
                      <a:pt x="27" y="65"/>
                      <a:pt x="27" y="65"/>
                    </a:cubicBezTo>
                    <a:cubicBezTo>
                      <a:pt x="27" y="65"/>
                      <a:pt x="27" y="65"/>
                      <a:pt x="27" y="65"/>
                    </a:cubicBezTo>
                    <a:cubicBezTo>
                      <a:pt x="27" y="65"/>
                      <a:pt x="27" y="65"/>
                      <a:pt x="27" y="65"/>
                    </a:cubicBezTo>
                    <a:cubicBezTo>
                      <a:pt x="27" y="65"/>
                      <a:pt x="28" y="65"/>
                      <a:pt x="28" y="65"/>
                    </a:cubicBezTo>
                    <a:cubicBezTo>
                      <a:pt x="28" y="65"/>
                      <a:pt x="28" y="65"/>
                      <a:pt x="28" y="65"/>
                    </a:cubicBezTo>
                    <a:cubicBezTo>
                      <a:pt x="28" y="65"/>
                      <a:pt x="28" y="65"/>
                      <a:pt x="28" y="65"/>
                    </a:cubicBezTo>
                    <a:cubicBezTo>
                      <a:pt x="28" y="65"/>
                      <a:pt x="28" y="65"/>
                      <a:pt x="28" y="65"/>
                    </a:cubicBezTo>
                    <a:cubicBezTo>
                      <a:pt x="28" y="65"/>
                      <a:pt x="29" y="65"/>
                      <a:pt x="29" y="65"/>
                    </a:cubicBezTo>
                    <a:cubicBezTo>
                      <a:pt x="29" y="65"/>
                      <a:pt x="29" y="65"/>
                      <a:pt x="29" y="65"/>
                    </a:cubicBezTo>
                    <a:cubicBezTo>
                      <a:pt x="29" y="65"/>
                      <a:pt x="30" y="65"/>
                      <a:pt x="30" y="65"/>
                    </a:cubicBezTo>
                    <a:cubicBezTo>
                      <a:pt x="30" y="65"/>
                      <a:pt x="30" y="65"/>
                      <a:pt x="30" y="65"/>
                    </a:cubicBezTo>
                    <a:cubicBezTo>
                      <a:pt x="30" y="65"/>
                      <a:pt x="30" y="65"/>
                      <a:pt x="30" y="65"/>
                    </a:cubicBezTo>
                    <a:cubicBezTo>
                      <a:pt x="30" y="65"/>
                      <a:pt x="30" y="65"/>
                      <a:pt x="30" y="65"/>
                    </a:cubicBezTo>
                    <a:cubicBezTo>
                      <a:pt x="30" y="65"/>
                      <a:pt x="30" y="65"/>
                      <a:pt x="30" y="65"/>
                    </a:cubicBezTo>
                    <a:cubicBezTo>
                      <a:pt x="30" y="65"/>
                      <a:pt x="30" y="65"/>
                      <a:pt x="30" y="65"/>
                    </a:cubicBezTo>
                    <a:cubicBezTo>
                      <a:pt x="30" y="64"/>
                      <a:pt x="30" y="64"/>
                      <a:pt x="30" y="64"/>
                    </a:cubicBezTo>
                    <a:cubicBezTo>
                      <a:pt x="30" y="64"/>
                      <a:pt x="30" y="64"/>
                      <a:pt x="30" y="64"/>
                    </a:cubicBezTo>
                    <a:cubicBezTo>
                      <a:pt x="31" y="64"/>
                      <a:pt x="31" y="64"/>
                      <a:pt x="31" y="64"/>
                    </a:cubicBezTo>
                    <a:cubicBezTo>
                      <a:pt x="31" y="64"/>
                      <a:pt x="31" y="64"/>
                      <a:pt x="31" y="64"/>
                    </a:cubicBezTo>
                    <a:cubicBezTo>
                      <a:pt x="31" y="64"/>
                      <a:pt x="31" y="64"/>
                      <a:pt x="31" y="64"/>
                    </a:cubicBezTo>
                    <a:cubicBezTo>
                      <a:pt x="31" y="64"/>
                      <a:pt x="31" y="64"/>
                      <a:pt x="31" y="64"/>
                    </a:cubicBezTo>
                    <a:cubicBezTo>
                      <a:pt x="31" y="64"/>
                      <a:pt x="31" y="64"/>
                      <a:pt x="31" y="64"/>
                    </a:cubicBezTo>
                    <a:cubicBezTo>
                      <a:pt x="31" y="64"/>
                      <a:pt x="31" y="64"/>
                      <a:pt x="31" y="64"/>
                    </a:cubicBezTo>
                    <a:cubicBezTo>
                      <a:pt x="31" y="64"/>
                      <a:pt x="31" y="64"/>
                      <a:pt x="31" y="64"/>
                    </a:cubicBezTo>
                    <a:cubicBezTo>
                      <a:pt x="32" y="64"/>
                      <a:pt x="32" y="64"/>
                      <a:pt x="32" y="64"/>
                    </a:cubicBezTo>
                    <a:cubicBezTo>
                      <a:pt x="32" y="64"/>
                      <a:pt x="32" y="64"/>
                      <a:pt x="32" y="64"/>
                    </a:cubicBezTo>
                    <a:cubicBezTo>
                      <a:pt x="32" y="64"/>
                      <a:pt x="32" y="64"/>
                      <a:pt x="32" y="64"/>
                    </a:cubicBezTo>
                    <a:cubicBezTo>
                      <a:pt x="32" y="64"/>
                      <a:pt x="32" y="64"/>
                      <a:pt x="32" y="64"/>
                    </a:cubicBezTo>
                    <a:cubicBezTo>
                      <a:pt x="32" y="64"/>
                      <a:pt x="32" y="64"/>
                      <a:pt x="32" y="64"/>
                    </a:cubicBezTo>
                    <a:cubicBezTo>
                      <a:pt x="32" y="64"/>
                      <a:pt x="32" y="64"/>
                      <a:pt x="32" y="64"/>
                    </a:cubicBezTo>
                    <a:cubicBezTo>
                      <a:pt x="32" y="64"/>
                      <a:pt x="32" y="64"/>
                      <a:pt x="32" y="64"/>
                    </a:cubicBezTo>
                    <a:cubicBezTo>
                      <a:pt x="32" y="64"/>
                      <a:pt x="32" y="63"/>
                      <a:pt x="32" y="63"/>
                    </a:cubicBezTo>
                    <a:cubicBezTo>
                      <a:pt x="31" y="63"/>
                      <a:pt x="31" y="63"/>
                      <a:pt x="31" y="63"/>
                    </a:cubicBezTo>
                    <a:cubicBezTo>
                      <a:pt x="32" y="63"/>
                      <a:pt x="32" y="63"/>
                      <a:pt x="32" y="63"/>
                    </a:cubicBezTo>
                    <a:cubicBezTo>
                      <a:pt x="32" y="63"/>
                      <a:pt x="32" y="63"/>
                      <a:pt x="32" y="63"/>
                    </a:cubicBezTo>
                    <a:cubicBezTo>
                      <a:pt x="32" y="63"/>
                      <a:pt x="32" y="63"/>
                      <a:pt x="32" y="63"/>
                    </a:cubicBezTo>
                    <a:cubicBezTo>
                      <a:pt x="32" y="63"/>
                      <a:pt x="32" y="63"/>
                      <a:pt x="32" y="63"/>
                    </a:cubicBezTo>
                    <a:cubicBezTo>
                      <a:pt x="32" y="63"/>
                      <a:pt x="32" y="63"/>
                      <a:pt x="32" y="63"/>
                    </a:cubicBezTo>
                    <a:cubicBezTo>
                      <a:pt x="32" y="63"/>
                      <a:pt x="32" y="63"/>
                      <a:pt x="32" y="63"/>
                    </a:cubicBezTo>
                    <a:cubicBezTo>
                      <a:pt x="32" y="63"/>
                      <a:pt x="32" y="63"/>
                      <a:pt x="32" y="63"/>
                    </a:cubicBezTo>
                    <a:cubicBezTo>
                      <a:pt x="32" y="63"/>
                      <a:pt x="32" y="63"/>
                      <a:pt x="32" y="63"/>
                    </a:cubicBezTo>
                    <a:cubicBezTo>
                      <a:pt x="31" y="63"/>
                      <a:pt x="31" y="63"/>
                      <a:pt x="31" y="63"/>
                    </a:cubicBezTo>
                    <a:cubicBezTo>
                      <a:pt x="31" y="63"/>
                      <a:pt x="31" y="63"/>
                      <a:pt x="31" y="63"/>
                    </a:cubicBezTo>
                    <a:cubicBezTo>
                      <a:pt x="31" y="63"/>
                      <a:pt x="31" y="63"/>
                      <a:pt x="31" y="63"/>
                    </a:cubicBezTo>
                    <a:cubicBezTo>
                      <a:pt x="31" y="63"/>
                      <a:pt x="31" y="63"/>
                      <a:pt x="31" y="63"/>
                    </a:cubicBezTo>
                    <a:cubicBezTo>
                      <a:pt x="31" y="63"/>
                      <a:pt x="31" y="63"/>
                      <a:pt x="31" y="63"/>
                    </a:cubicBezTo>
                    <a:cubicBezTo>
                      <a:pt x="30" y="63"/>
                      <a:pt x="30" y="63"/>
                      <a:pt x="30" y="63"/>
                    </a:cubicBezTo>
                    <a:cubicBezTo>
                      <a:pt x="30" y="63"/>
                      <a:pt x="30" y="63"/>
                      <a:pt x="30" y="63"/>
                    </a:cubicBezTo>
                    <a:cubicBezTo>
                      <a:pt x="30" y="63"/>
                      <a:pt x="30" y="63"/>
                      <a:pt x="30" y="63"/>
                    </a:cubicBezTo>
                    <a:cubicBezTo>
                      <a:pt x="30" y="63"/>
                      <a:pt x="29" y="63"/>
                      <a:pt x="29" y="63"/>
                    </a:cubicBezTo>
                    <a:cubicBezTo>
                      <a:pt x="29" y="63"/>
                      <a:pt x="29" y="63"/>
                      <a:pt x="29" y="63"/>
                    </a:cubicBezTo>
                    <a:cubicBezTo>
                      <a:pt x="29" y="63"/>
                      <a:pt x="29" y="63"/>
                      <a:pt x="29" y="63"/>
                    </a:cubicBezTo>
                    <a:cubicBezTo>
                      <a:pt x="29" y="62"/>
                      <a:pt x="29" y="62"/>
                      <a:pt x="29" y="62"/>
                    </a:cubicBezTo>
                    <a:cubicBezTo>
                      <a:pt x="28" y="62"/>
                      <a:pt x="28" y="62"/>
                      <a:pt x="28" y="62"/>
                    </a:cubicBezTo>
                    <a:cubicBezTo>
                      <a:pt x="28" y="62"/>
                      <a:pt x="28" y="62"/>
                      <a:pt x="28" y="62"/>
                    </a:cubicBezTo>
                    <a:cubicBezTo>
                      <a:pt x="28" y="62"/>
                      <a:pt x="28" y="62"/>
                      <a:pt x="28" y="62"/>
                    </a:cubicBezTo>
                    <a:cubicBezTo>
                      <a:pt x="28" y="62"/>
                      <a:pt x="28" y="62"/>
                      <a:pt x="28" y="62"/>
                    </a:cubicBezTo>
                    <a:cubicBezTo>
                      <a:pt x="29" y="62"/>
                      <a:pt x="29" y="62"/>
                      <a:pt x="29" y="62"/>
                    </a:cubicBezTo>
                    <a:cubicBezTo>
                      <a:pt x="29" y="62"/>
                      <a:pt x="29" y="62"/>
                      <a:pt x="29" y="62"/>
                    </a:cubicBezTo>
                    <a:cubicBezTo>
                      <a:pt x="29" y="62"/>
                      <a:pt x="29" y="62"/>
                      <a:pt x="29" y="62"/>
                    </a:cubicBezTo>
                    <a:cubicBezTo>
                      <a:pt x="29" y="62"/>
                      <a:pt x="29" y="62"/>
                      <a:pt x="29" y="62"/>
                    </a:cubicBezTo>
                    <a:cubicBezTo>
                      <a:pt x="29" y="62"/>
                      <a:pt x="29" y="62"/>
                      <a:pt x="29" y="62"/>
                    </a:cubicBezTo>
                    <a:cubicBezTo>
                      <a:pt x="29" y="61"/>
                      <a:pt x="29" y="61"/>
                      <a:pt x="29" y="61"/>
                    </a:cubicBezTo>
                    <a:cubicBezTo>
                      <a:pt x="29" y="61"/>
                      <a:pt x="29" y="61"/>
                      <a:pt x="29" y="61"/>
                    </a:cubicBezTo>
                    <a:cubicBezTo>
                      <a:pt x="29" y="60"/>
                      <a:pt x="29" y="60"/>
                      <a:pt x="29" y="60"/>
                    </a:cubicBezTo>
                    <a:cubicBezTo>
                      <a:pt x="29" y="60"/>
                      <a:pt x="29" y="60"/>
                      <a:pt x="29" y="60"/>
                    </a:cubicBezTo>
                    <a:cubicBezTo>
                      <a:pt x="29" y="60"/>
                      <a:pt x="29" y="60"/>
                      <a:pt x="29" y="60"/>
                    </a:cubicBezTo>
                    <a:cubicBezTo>
                      <a:pt x="29" y="60"/>
                      <a:pt x="29" y="60"/>
                      <a:pt x="29" y="60"/>
                    </a:cubicBezTo>
                    <a:cubicBezTo>
                      <a:pt x="29" y="60"/>
                      <a:pt x="29" y="60"/>
                      <a:pt x="29" y="60"/>
                    </a:cubicBezTo>
                    <a:cubicBezTo>
                      <a:pt x="30" y="60"/>
                      <a:pt x="30" y="60"/>
                      <a:pt x="30" y="60"/>
                    </a:cubicBezTo>
                    <a:cubicBezTo>
                      <a:pt x="30" y="60"/>
                      <a:pt x="30" y="60"/>
                      <a:pt x="30" y="60"/>
                    </a:cubicBezTo>
                    <a:cubicBezTo>
                      <a:pt x="30" y="60"/>
                      <a:pt x="30" y="60"/>
                      <a:pt x="30" y="60"/>
                    </a:cubicBezTo>
                    <a:cubicBezTo>
                      <a:pt x="30" y="60"/>
                      <a:pt x="30" y="60"/>
                      <a:pt x="31" y="60"/>
                    </a:cubicBezTo>
                    <a:cubicBezTo>
                      <a:pt x="31" y="60"/>
                      <a:pt x="31" y="60"/>
                      <a:pt x="31" y="60"/>
                    </a:cubicBezTo>
                    <a:cubicBezTo>
                      <a:pt x="31" y="60"/>
                      <a:pt x="31" y="59"/>
                      <a:pt x="31" y="59"/>
                    </a:cubicBezTo>
                    <a:cubicBezTo>
                      <a:pt x="31" y="59"/>
                      <a:pt x="31" y="59"/>
                      <a:pt x="31" y="59"/>
                    </a:cubicBezTo>
                    <a:cubicBezTo>
                      <a:pt x="31" y="60"/>
                      <a:pt x="31" y="60"/>
                      <a:pt x="31" y="60"/>
                    </a:cubicBezTo>
                    <a:cubicBezTo>
                      <a:pt x="31" y="60"/>
                      <a:pt x="31" y="60"/>
                      <a:pt x="31" y="60"/>
                    </a:cubicBezTo>
                    <a:cubicBezTo>
                      <a:pt x="31" y="60"/>
                      <a:pt x="31" y="60"/>
                      <a:pt x="31" y="60"/>
                    </a:cubicBezTo>
                    <a:cubicBezTo>
                      <a:pt x="31" y="60"/>
                      <a:pt x="31" y="60"/>
                      <a:pt x="31" y="60"/>
                    </a:cubicBezTo>
                    <a:cubicBezTo>
                      <a:pt x="31" y="60"/>
                      <a:pt x="31" y="60"/>
                      <a:pt x="31" y="60"/>
                    </a:cubicBezTo>
                    <a:cubicBezTo>
                      <a:pt x="31" y="60"/>
                      <a:pt x="31" y="61"/>
                      <a:pt x="32" y="61"/>
                    </a:cubicBezTo>
                    <a:cubicBezTo>
                      <a:pt x="32" y="61"/>
                      <a:pt x="32" y="61"/>
                      <a:pt x="32" y="61"/>
                    </a:cubicBezTo>
                    <a:cubicBezTo>
                      <a:pt x="32" y="61"/>
                      <a:pt x="32" y="61"/>
                      <a:pt x="32" y="61"/>
                    </a:cubicBezTo>
                    <a:cubicBezTo>
                      <a:pt x="32" y="61"/>
                      <a:pt x="32" y="61"/>
                      <a:pt x="32" y="61"/>
                    </a:cubicBezTo>
                    <a:cubicBezTo>
                      <a:pt x="32" y="61"/>
                      <a:pt x="32" y="61"/>
                      <a:pt x="32" y="61"/>
                    </a:cubicBezTo>
                    <a:cubicBezTo>
                      <a:pt x="32" y="61"/>
                      <a:pt x="32" y="61"/>
                      <a:pt x="32" y="61"/>
                    </a:cubicBezTo>
                    <a:cubicBezTo>
                      <a:pt x="32" y="61"/>
                      <a:pt x="32" y="61"/>
                      <a:pt x="32" y="61"/>
                    </a:cubicBezTo>
                    <a:cubicBezTo>
                      <a:pt x="32" y="61"/>
                      <a:pt x="32" y="61"/>
                      <a:pt x="32" y="61"/>
                    </a:cubicBezTo>
                    <a:cubicBezTo>
                      <a:pt x="32" y="61"/>
                      <a:pt x="32" y="61"/>
                      <a:pt x="32" y="61"/>
                    </a:cubicBezTo>
                    <a:cubicBezTo>
                      <a:pt x="32" y="61"/>
                      <a:pt x="32" y="61"/>
                      <a:pt x="32" y="61"/>
                    </a:cubicBezTo>
                    <a:cubicBezTo>
                      <a:pt x="32" y="61"/>
                      <a:pt x="32" y="61"/>
                      <a:pt x="32" y="61"/>
                    </a:cubicBezTo>
                    <a:cubicBezTo>
                      <a:pt x="32" y="61"/>
                      <a:pt x="32" y="61"/>
                      <a:pt x="32" y="61"/>
                    </a:cubicBezTo>
                    <a:cubicBezTo>
                      <a:pt x="32" y="60"/>
                      <a:pt x="32" y="60"/>
                      <a:pt x="32" y="60"/>
                    </a:cubicBezTo>
                    <a:cubicBezTo>
                      <a:pt x="32" y="60"/>
                      <a:pt x="32" y="60"/>
                      <a:pt x="32" y="60"/>
                    </a:cubicBezTo>
                    <a:cubicBezTo>
                      <a:pt x="32" y="60"/>
                      <a:pt x="32" y="60"/>
                      <a:pt x="32" y="60"/>
                    </a:cubicBezTo>
                    <a:cubicBezTo>
                      <a:pt x="32" y="60"/>
                      <a:pt x="32" y="60"/>
                      <a:pt x="32" y="60"/>
                    </a:cubicBezTo>
                    <a:cubicBezTo>
                      <a:pt x="33" y="61"/>
                      <a:pt x="33" y="61"/>
                      <a:pt x="33" y="61"/>
                    </a:cubicBezTo>
                    <a:cubicBezTo>
                      <a:pt x="33" y="61"/>
                      <a:pt x="33" y="61"/>
                      <a:pt x="33" y="61"/>
                    </a:cubicBezTo>
                    <a:cubicBezTo>
                      <a:pt x="33" y="61"/>
                      <a:pt x="33" y="61"/>
                      <a:pt x="33" y="61"/>
                    </a:cubicBezTo>
                    <a:cubicBezTo>
                      <a:pt x="33" y="61"/>
                      <a:pt x="33" y="61"/>
                      <a:pt x="33" y="61"/>
                    </a:cubicBezTo>
                    <a:cubicBezTo>
                      <a:pt x="33" y="61"/>
                      <a:pt x="33" y="61"/>
                      <a:pt x="33" y="61"/>
                    </a:cubicBezTo>
                    <a:cubicBezTo>
                      <a:pt x="33" y="61"/>
                      <a:pt x="33" y="61"/>
                      <a:pt x="33" y="61"/>
                    </a:cubicBezTo>
                    <a:cubicBezTo>
                      <a:pt x="33" y="61"/>
                      <a:pt x="33" y="61"/>
                      <a:pt x="33" y="61"/>
                    </a:cubicBezTo>
                    <a:cubicBezTo>
                      <a:pt x="33" y="61"/>
                      <a:pt x="33" y="61"/>
                      <a:pt x="33" y="61"/>
                    </a:cubicBezTo>
                    <a:cubicBezTo>
                      <a:pt x="33" y="61"/>
                      <a:pt x="33" y="61"/>
                      <a:pt x="33" y="61"/>
                    </a:cubicBezTo>
                    <a:cubicBezTo>
                      <a:pt x="33" y="61"/>
                      <a:pt x="33" y="61"/>
                      <a:pt x="33" y="61"/>
                    </a:cubicBezTo>
                    <a:cubicBezTo>
                      <a:pt x="32" y="61"/>
                      <a:pt x="32" y="61"/>
                      <a:pt x="32" y="61"/>
                    </a:cubicBezTo>
                    <a:cubicBezTo>
                      <a:pt x="32" y="61"/>
                      <a:pt x="32" y="61"/>
                      <a:pt x="32" y="61"/>
                    </a:cubicBezTo>
                    <a:cubicBezTo>
                      <a:pt x="32" y="61"/>
                      <a:pt x="32" y="61"/>
                      <a:pt x="32" y="61"/>
                    </a:cubicBezTo>
                    <a:cubicBezTo>
                      <a:pt x="32" y="62"/>
                      <a:pt x="32" y="62"/>
                      <a:pt x="32" y="62"/>
                    </a:cubicBezTo>
                    <a:cubicBezTo>
                      <a:pt x="32" y="62"/>
                      <a:pt x="33" y="62"/>
                      <a:pt x="33" y="62"/>
                    </a:cubicBezTo>
                    <a:cubicBezTo>
                      <a:pt x="33" y="62"/>
                      <a:pt x="33" y="62"/>
                      <a:pt x="33" y="62"/>
                    </a:cubicBezTo>
                    <a:cubicBezTo>
                      <a:pt x="33" y="62"/>
                      <a:pt x="33" y="62"/>
                      <a:pt x="33" y="62"/>
                    </a:cubicBezTo>
                    <a:cubicBezTo>
                      <a:pt x="33" y="62"/>
                      <a:pt x="33" y="62"/>
                      <a:pt x="33" y="62"/>
                    </a:cubicBezTo>
                    <a:cubicBezTo>
                      <a:pt x="33" y="62"/>
                      <a:pt x="33" y="62"/>
                      <a:pt x="33" y="62"/>
                    </a:cubicBezTo>
                    <a:cubicBezTo>
                      <a:pt x="33" y="61"/>
                      <a:pt x="33" y="61"/>
                      <a:pt x="33" y="61"/>
                    </a:cubicBezTo>
                    <a:cubicBezTo>
                      <a:pt x="33" y="62"/>
                      <a:pt x="33" y="62"/>
                      <a:pt x="33" y="62"/>
                    </a:cubicBezTo>
                    <a:cubicBezTo>
                      <a:pt x="33" y="62"/>
                      <a:pt x="33" y="62"/>
                      <a:pt x="33" y="62"/>
                    </a:cubicBezTo>
                    <a:cubicBezTo>
                      <a:pt x="33" y="62"/>
                      <a:pt x="33" y="62"/>
                      <a:pt x="33" y="62"/>
                    </a:cubicBezTo>
                    <a:cubicBezTo>
                      <a:pt x="33" y="62"/>
                      <a:pt x="33" y="62"/>
                      <a:pt x="33" y="62"/>
                    </a:cubicBezTo>
                    <a:cubicBezTo>
                      <a:pt x="34" y="62"/>
                      <a:pt x="34" y="62"/>
                      <a:pt x="34" y="62"/>
                    </a:cubicBezTo>
                    <a:cubicBezTo>
                      <a:pt x="34" y="61"/>
                      <a:pt x="34" y="61"/>
                      <a:pt x="34" y="61"/>
                    </a:cubicBezTo>
                    <a:cubicBezTo>
                      <a:pt x="34" y="61"/>
                      <a:pt x="34" y="61"/>
                      <a:pt x="34" y="61"/>
                    </a:cubicBezTo>
                    <a:cubicBezTo>
                      <a:pt x="34" y="61"/>
                      <a:pt x="34" y="61"/>
                      <a:pt x="34" y="61"/>
                    </a:cubicBezTo>
                    <a:cubicBezTo>
                      <a:pt x="34" y="61"/>
                      <a:pt x="34" y="61"/>
                      <a:pt x="34" y="61"/>
                    </a:cubicBezTo>
                    <a:cubicBezTo>
                      <a:pt x="34" y="61"/>
                      <a:pt x="34" y="61"/>
                      <a:pt x="34" y="61"/>
                    </a:cubicBezTo>
                    <a:cubicBezTo>
                      <a:pt x="34" y="61"/>
                      <a:pt x="34" y="61"/>
                      <a:pt x="34" y="61"/>
                    </a:cubicBezTo>
                    <a:cubicBezTo>
                      <a:pt x="34" y="61"/>
                      <a:pt x="34" y="61"/>
                      <a:pt x="34" y="61"/>
                    </a:cubicBezTo>
                    <a:cubicBezTo>
                      <a:pt x="34" y="61"/>
                      <a:pt x="34" y="61"/>
                      <a:pt x="34" y="61"/>
                    </a:cubicBezTo>
                    <a:cubicBezTo>
                      <a:pt x="34" y="61"/>
                      <a:pt x="34" y="61"/>
                      <a:pt x="34" y="61"/>
                    </a:cubicBezTo>
                    <a:cubicBezTo>
                      <a:pt x="34" y="62"/>
                      <a:pt x="34" y="62"/>
                      <a:pt x="34" y="62"/>
                    </a:cubicBezTo>
                    <a:cubicBezTo>
                      <a:pt x="34" y="62"/>
                      <a:pt x="34" y="62"/>
                      <a:pt x="34" y="62"/>
                    </a:cubicBezTo>
                    <a:cubicBezTo>
                      <a:pt x="34" y="62"/>
                      <a:pt x="34" y="62"/>
                      <a:pt x="34" y="62"/>
                    </a:cubicBezTo>
                    <a:cubicBezTo>
                      <a:pt x="34" y="62"/>
                      <a:pt x="34" y="62"/>
                      <a:pt x="34" y="62"/>
                    </a:cubicBezTo>
                    <a:cubicBezTo>
                      <a:pt x="34" y="62"/>
                      <a:pt x="34" y="62"/>
                      <a:pt x="34" y="62"/>
                    </a:cubicBezTo>
                    <a:cubicBezTo>
                      <a:pt x="34" y="62"/>
                      <a:pt x="34" y="62"/>
                      <a:pt x="34" y="62"/>
                    </a:cubicBezTo>
                    <a:cubicBezTo>
                      <a:pt x="34" y="62"/>
                      <a:pt x="34" y="62"/>
                      <a:pt x="34" y="62"/>
                    </a:cubicBezTo>
                    <a:cubicBezTo>
                      <a:pt x="35" y="62"/>
                      <a:pt x="35" y="62"/>
                      <a:pt x="35" y="62"/>
                    </a:cubicBezTo>
                    <a:cubicBezTo>
                      <a:pt x="35" y="62"/>
                      <a:pt x="35" y="62"/>
                      <a:pt x="35" y="62"/>
                    </a:cubicBezTo>
                    <a:cubicBezTo>
                      <a:pt x="35" y="62"/>
                      <a:pt x="35" y="62"/>
                      <a:pt x="35" y="62"/>
                    </a:cubicBezTo>
                    <a:cubicBezTo>
                      <a:pt x="35" y="62"/>
                      <a:pt x="35" y="62"/>
                      <a:pt x="35" y="62"/>
                    </a:cubicBezTo>
                    <a:cubicBezTo>
                      <a:pt x="35" y="62"/>
                      <a:pt x="35" y="62"/>
                      <a:pt x="35" y="62"/>
                    </a:cubicBezTo>
                    <a:cubicBezTo>
                      <a:pt x="35" y="62"/>
                      <a:pt x="35" y="62"/>
                      <a:pt x="35" y="62"/>
                    </a:cubicBezTo>
                    <a:cubicBezTo>
                      <a:pt x="35" y="62"/>
                      <a:pt x="35" y="62"/>
                      <a:pt x="35" y="62"/>
                    </a:cubicBezTo>
                    <a:cubicBezTo>
                      <a:pt x="35" y="62"/>
                      <a:pt x="35" y="62"/>
                      <a:pt x="35" y="62"/>
                    </a:cubicBezTo>
                    <a:cubicBezTo>
                      <a:pt x="35" y="62"/>
                      <a:pt x="35" y="62"/>
                      <a:pt x="35" y="62"/>
                    </a:cubicBezTo>
                    <a:cubicBezTo>
                      <a:pt x="35" y="63"/>
                      <a:pt x="35" y="63"/>
                      <a:pt x="35" y="63"/>
                    </a:cubicBezTo>
                    <a:cubicBezTo>
                      <a:pt x="35" y="63"/>
                      <a:pt x="35" y="63"/>
                      <a:pt x="35" y="63"/>
                    </a:cubicBezTo>
                    <a:cubicBezTo>
                      <a:pt x="35" y="63"/>
                      <a:pt x="35" y="63"/>
                      <a:pt x="35" y="63"/>
                    </a:cubicBezTo>
                    <a:cubicBezTo>
                      <a:pt x="35" y="63"/>
                      <a:pt x="35" y="62"/>
                      <a:pt x="35" y="62"/>
                    </a:cubicBezTo>
                    <a:cubicBezTo>
                      <a:pt x="35" y="62"/>
                      <a:pt x="35" y="62"/>
                      <a:pt x="35" y="62"/>
                    </a:cubicBezTo>
                    <a:cubicBezTo>
                      <a:pt x="35" y="62"/>
                      <a:pt x="35" y="62"/>
                      <a:pt x="35" y="62"/>
                    </a:cubicBezTo>
                    <a:cubicBezTo>
                      <a:pt x="35" y="62"/>
                      <a:pt x="35" y="62"/>
                      <a:pt x="35" y="62"/>
                    </a:cubicBezTo>
                    <a:cubicBezTo>
                      <a:pt x="35" y="62"/>
                      <a:pt x="35" y="62"/>
                      <a:pt x="35" y="62"/>
                    </a:cubicBezTo>
                    <a:cubicBezTo>
                      <a:pt x="35" y="62"/>
                      <a:pt x="36" y="62"/>
                      <a:pt x="36" y="62"/>
                    </a:cubicBezTo>
                    <a:cubicBezTo>
                      <a:pt x="36" y="62"/>
                      <a:pt x="36" y="62"/>
                      <a:pt x="36" y="62"/>
                    </a:cubicBezTo>
                    <a:cubicBezTo>
                      <a:pt x="36" y="62"/>
                      <a:pt x="36" y="62"/>
                      <a:pt x="36" y="62"/>
                    </a:cubicBezTo>
                    <a:cubicBezTo>
                      <a:pt x="36" y="62"/>
                      <a:pt x="36" y="62"/>
                      <a:pt x="36" y="62"/>
                    </a:cubicBezTo>
                    <a:cubicBezTo>
                      <a:pt x="35" y="62"/>
                      <a:pt x="35" y="62"/>
                      <a:pt x="35" y="62"/>
                    </a:cubicBezTo>
                    <a:cubicBezTo>
                      <a:pt x="35" y="62"/>
                      <a:pt x="35" y="62"/>
                      <a:pt x="36" y="62"/>
                    </a:cubicBezTo>
                    <a:cubicBezTo>
                      <a:pt x="36" y="62"/>
                      <a:pt x="36" y="62"/>
                      <a:pt x="36" y="62"/>
                    </a:cubicBezTo>
                    <a:cubicBezTo>
                      <a:pt x="36" y="62"/>
                      <a:pt x="36" y="62"/>
                      <a:pt x="36" y="62"/>
                    </a:cubicBezTo>
                    <a:cubicBezTo>
                      <a:pt x="36" y="62"/>
                      <a:pt x="36" y="62"/>
                      <a:pt x="36" y="62"/>
                    </a:cubicBezTo>
                    <a:cubicBezTo>
                      <a:pt x="36" y="62"/>
                      <a:pt x="36" y="62"/>
                      <a:pt x="36" y="62"/>
                    </a:cubicBezTo>
                    <a:cubicBezTo>
                      <a:pt x="36" y="62"/>
                      <a:pt x="36" y="62"/>
                      <a:pt x="36" y="62"/>
                    </a:cubicBezTo>
                    <a:cubicBezTo>
                      <a:pt x="36" y="62"/>
                      <a:pt x="36" y="62"/>
                      <a:pt x="36" y="62"/>
                    </a:cubicBezTo>
                    <a:cubicBezTo>
                      <a:pt x="36" y="62"/>
                      <a:pt x="36" y="62"/>
                      <a:pt x="36" y="62"/>
                    </a:cubicBezTo>
                    <a:cubicBezTo>
                      <a:pt x="36" y="62"/>
                      <a:pt x="36" y="62"/>
                      <a:pt x="36" y="62"/>
                    </a:cubicBezTo>
                    <a:cubicBezTo>
                      <a:pt x="36" y="63"/>
                      <a:pt x="36" y="63"/>
                      <a:pt x="36" y="63"/>
                    </a:cubicBezTo>
                    <a:cubicBezTo>
                      <a:pt x="37" y="63"/>
                      <a:pt x="37" y="63"/>
                      <a:pt x="37" y="63"/>
                    </a:cubicBezTo>
                    <a:cubicBezTo>
                      <a:pt x="37" y="63"/>
                      <a:pt x="37" y="63"/>
                      <a:pt x="37" y="63"/>
                    </a:cubicBezTo>
                    <a:cubicBezTo>
                      <a:pt x="37" y="62"/>
                      <a:pt x="37" y="62"/>
                      <a:pt x="37" y="62"/>
                    </a:cubicBezTo>
                    <a:cubicBezTo>
                      <a:pt x="37" y="62"/>
                      <a:pt x="37" y="62"/>
                      <a:pt x="37" y="62"/>
                    </a:cubicBezTo>
                    <a:cubicBezTo>
                      <a:pt x="37" y="62"/>
                      <a:pt x="37" y="62"/>
                      <a:pt x="37" y="62"/>
                    </a:cubicBezTo>
                    <a:cubicBezTo>
                      <a:pt x="36" y="62"/>
                      <a:pt x="36" y="62"/>
                      <a:pt x="36" y="62"/>
                    </a:cubicBezTo>
                    <a:cubicBezTo>
                      <a:pt x="36" y="62"/>
                      <a:pt x="36" y="62"/>
                      <a:pt x="36" y="62"/>
                    </a:cubicBezTo>
                    <a:cubicBezTo>
                      <a:pt x="36" y="61"/>
                      <a:pt x="36" y="61"/>
                      <a:pt x="36" y="61"/>
                    </a:cubicBezTo>
                    <a:cubicBezTo>
                      <a:pt x="36" y="61"/>
                      <a:pt x="36" y="61"/>
                      <a:pt x="36" y="61"/>
                    </a:cubicBezTo>
                    <a:cubicBezTo>
                      <a:pt x="37" y="61"/>
                      <a:pt x="37" y="61"/>
                      <a:pt x="37" y="61"/>
                    </a:cubicBezTo>
                    <a:cubicBezTo>
                      <a:pt x="37" y="61"/>
                      <a:pt x="37" y="61"/>
                      <a:pt x="37" y="61"/>
                    </a:cubicBezTo>
                    <a:cubicBezTo>
                      <a:pt x="37" y="61"/>
                      <a:pt x="37" y="61"/>
                      <a:pt x="37" y="61"/>
                    </a:cubicBezTo>
                    <a:cubicBezTo>
                      <a:pt x="37" y="61"/>
                      <a:pt x="37" y="61"/>
                      <a:pt x="37" y="61"/>
                    </a:cubicBezTo>
                    <a:cubicBezTo>
                      <a:pt x="37" y="61"/>
                      <a:pt x="37" y="61"/>
                      <a:pt x="37" y="61"/>
                    </a:cubicBezTo>
                    <a:cubicBezTo>
                      <a:pt x="37" y="61"/>
                      <a:pt x="37" y="61"/>
                      <a:pt x="37" y="61"/>
                    </a:cubicBezTo>
                    <a:cubicBezTo>
                      <a:pt x="37" y="61"/>
                      <a:pt x="37" y="61"/>
                      <a:pt x="37" y="61"/>
                    </a:cubicBezTo>
                    <a:cubicBezTo>
                      <a:pt x="37" y="61"/>
                      <a:pt x="37" y="61"/>
                      <a:pt x="37" y="61"/>
                    </a:cubicBezTo>
                    <a:cubicBezTo>
                      <a:pt x="38" y="61"/>
                      <a:pt x="38" y="61"/>
                      <a:pt x="38" y="61"/>
                    </a:cubicBezTo>
                    <a:cubicBezTo>
                      <a:pt x="38" y="61"/>
                      <a:pt x="38" y="61"/>
                      <a:pt x="38" y="61"/>
                    </a:cubicBezTo>
                    <a:cubicBezTo>
                      <a:pt x="38" y="61"/>
                      <a:pt x="38" y="61"/>
                      <a:pt x="38" y="61"/>
                    </a:cubicBezTo>
                    <a:cubicBezTo>
                      <a:pt x="38" y="61"/>
                      <a:pt x="38" y="61"/>
                      <a:pt x="38" y="61"/>
                    </a:cubicBezTo>
                    <a:cubicBezTo>
                      <a:pt x="38" y="61"/>
                      <a:pt x="38" y="61"/>
                      <a:pt x="38" y="61"/>
                    </a:cubicBezTo>
                    <a:cubicBezTo>
                      <a:pt x="38" y="61"/>
                      <a:pt x="38" y="61"/>
                      <a:pt x="38" y="61"/>
                    </a:cubicBezTo>
                    <a:cubicBezTo>
                      <a:pt x="38" y="61"/>
                      <a:pt x="38" y="61"/>
                      <a:pt x="38" y="61"/>
                    </a:cubicBezTo>
                    <a:cubicBezTo>
                      <a:pt x="38" y="60"/>
                      <a:pt x="38" y="60"/>
                      <a:pt x="38" y="60"/>
                    </a:cubicBezTo>
                    <a:cubicBezTo>
                      <a:pt x="38" y="60"/>
                      <a:pt x="38" y="60"/>
                      <a:pt x="38" y="60"/>
                    </a:cubicBezTo>
                    <a:cubicBezTo>
                      <a:pt x="38" y="60"/>
                      <a:pt x="38" y="60"/>
                      <a:pt x="38" y="60"/>
                    </a:cubicBezTo>
                    <a:cubicBezTo>
                      <a:pt x="38" y="60"/>
                      <a:pt x="38" y="60"/>
                      <a:pt x="38" y="60"/>
                    </a:cubicBezTo>
                    <a:cubicBezTo>
                      <a:pt x="38" y="60"/>
                      <a:pt x="38" y="60"/>
                      <a:pt x="38" y="60"/>
                    </a:cubicBezTo>
                    <a:cubicBezTo>
                      <a:pt x="38" y="60"/>
                      <a:pt x="38" y="60"/>
                      <a:pt x="38" y="60"/>
                    </a:cubicBezTo>
                    <a:cubicBezTo>
                      <a:pt x="38" y="60"/>
                      <a:pt x="38" y="60"/>
                      <a:pt x="38" y="60"/>
                    </a:cubicBezTo>
                    <a:cubicBezTo>
                      <a:pt x="38" y="60"/>
                      <a:pt x="38" y="60"/>
                      <a:pt x="38" y="60"/>
                    </a:cubicBezTo>
                    <a:cubicBezTo>
                      <a:pt x="38" y="59"/>
                      <a:pt x="38" y="59"/>
                      <a:pt x="38" y="59"/>
                    </a:cubicBezTo>
                    <a:cubicBezTo>
                      <a:pt x="38" y="59"/>
                      <a:pt x="38" y="59"/>
                      <a:pt x="38" y="59"/>
                    </a:cubicBezTo>
                    <a:cubicBezTo>
                      <a:pt x="38" y="59"/>
                      <a:pt x="38" y="59"/>
                      <a:pt x="38" y="59"/>
                    </a:cubicBezTo>
                    <a:cubicBezTo>
                      <a:pt x="39" y="59"/>
                      <a:pt x="39" y="59"/>
                      <a:pt x="39" y="59"/>
                    </a:cubicBezTo>
                    <a:cubicBezTo>
                      <a:pt x="39" y="59"/>
                      <a:pt x="39" y="59"/>
                      <a:pt x="39" y="59"/>
                    </a:cubicBezTo>
                    <a:cubicBezTo>
                      <a:pt x="39" y="59"/>
                      <a:pt x="39" y="59"/>
                      <a:pt x="39" y="59"/>
                    </a:cubicBezTo>
                    <a:cubicBezTo>
                      <a:pt x="40" y="59"/>
                      <a:pt x="40" y="59"/>
                      <a:pt x="40" y="59"/>
                    </a:cubicBezTo>
                    <a:cubicBezTo>
                      <a:pt x="40" y="59"/>
                      <a:pt x="40" y="59"/>
                      <a:pt x="40" y="59"/>
                    </a:cubicBezTo>
                    <a:cubicBezTo>
                      <a:pt x="40" y="59"/>
                      <a:pt x="40" y="59"/>
                      <a:pt x="40" y="58"/>
                    </a:cubicBezTo>
                    <a:cubicBezTo>
                      <a:pt x="40" y="58"/>
                      <a:pt x="40" y="58"/>
                      <a:pt x="40" y="58"/>
                    </a:cubicBezTo>
                    <a:cubicBezTo>
                      <a:pt x="40" y="58"/>
                      <a:pt x="40" y="58"/>
                      <a:pt x="40" y="58"/>
                    </a:cubicBezTo>
                    <a:cubicBezTo>
                      <a:pt x="40" y="58"/>
                      <a:pt x="40" y="58"/>
                      <a:pt x="41" y="58"/>
                    </a:cubicBezTo>
                    <a:cubicBezTo>
                      <a:pt x="40" y="58"/>
                      <a:pt x="40" y="58"/>
                      <a:pt x="40" y="58"/>
                    </a:cubicBezTo>
                    <a:cubicBezTo>
                      <a:pt x="40" y="58"/>
                      <a:pt x="40" y="58"/>
                      <a:pt x="40" y="58"/>
                    </a:cubicBezTo>
                    <a:cubicBezTo>
                      <a:pt x="40" y="57"/>
                      <a:pt x="40" y="57"/>
                      <a:pt x="40" y="57"/>
                    </a:cubicBezTo>
                    <a:cubicBezTo>
                      <a:pt x="40" y="57"/>
                      <a:pt x="40" y="57"/>
                      <a:pt x="40" y="57"/>
                    </a:cubicBezTo>
                    <a:cubicBezTo>
                      <a:pt x="40" y="57"/>
                      <a:pt x="40" y="57"/>
                      <a:pt x="40" y="57"/>
                    </a:cubicBezTo>
                    <a:cubicBezTo>
                      <a:pt x="40" y="57"/>
                      <a:pt x="40" y="57"/>
                      <a:pt x="40" y="57"/>
                    </a:cubicBezTo>
                    <a:cubicBezTo>
                      <a:pt x="41" y="57"/>
                      <a:pt x="41" y="57"/>
                      <a:pt x="41" y="57"/>
                    </a:cubicBezTo>
                    <a:cubicBezTo>
                      <a:pt x="41" y="57"/>
                      <a:pt x="41" y="57"/>
                      <a:pt x="41" y="57"/>
                    </a:cubicBezTo>
                    <a:cubicBezTo>
                      <a:pt x="41" y="57"/>
                      <a:pt x="41" y="57"/>
                      <a:pt x="41" y="57"/>
                    </a:cubicBezTo>
                    <a:cubicBezTo>
                      <a:pt x="41" y="57"/>
                      <a:pt x="41" y="57"/>
                      <a:pt x="41" y="57"/>
                    </a:cubicBezTo>
                    <a:cubicBezTo>
                      <a:pt x="41" y="57"/>
                      <a:pt x="41" y="57"/>
                      <a:pt x="41" y="57"/>
                    </a:cubicBezTo>
                    <a:cubicBezTo>
                      <a:pt x="41" y="56"/>
                      <a:pt x="41" y="56"/>
                      <a:pt x="41" y="56"/>
                    </a:cubicBezTo>
                    <a:cubicBezTo>
                      <a:pt x="41" y="56"/>
                      <a:pt x="41" y="56"/>
                      <a:pt x="41" y="56"/>
                    </a:cubicBezTo>
                    <a:cubicBezTo>
                      <a:pt x="41" y="56"/>
                      <a:pt x="41" y="56"/>
                      <a:pt x="41" y="56"/>
                    </a:cubicBezTo>
                    <a:cubicBezTo>
                      <a:pt x="41" y="56"/>
                      <a:pt x="41" y="56"/>
                      <a:pt x="41" y="56"/>
                    </a:cubicBezTo>
                    <a:cubicBezTo>
                      <a:pt x="41" y="56"/>
                      <a:pt x="41" y="56"/>
                      <a:pt x="41" y="56"/>
                    </a:cubicBezTo>
                    <a:cubicBezTo>
                      <a:pt x="41" y="56"/>
                      <a:pt x="41" y="56"/>
                      <a:pt x="41" y="56"/>
                    </a:cubicBezTo>
                    <a:cubicBezTo>
                      <a:pt x="41" y="56"/>
                      <a:pt x="41" y="56"/>
                      <a:pt x="41" y="56"/>
                    </a:cubicBezTo>
                    <a:cubicBezTo>
                      <a:pt x="41" y="56"/>
                      <a:pt x="41" y="56"/>
                      <a:pt x="41" y="56"/>
                    </a:cubicBezTo>
                    <a:cubicBezTo>
                      <a:pt x="41" y="56"/>
                      <a:pt x="41" y="56"/>
                      <a:pt x="41" y="56"/>
                    </a:cubicBezTo>
                    <a:cubicBezTo>
                      <a:pt x="42" y="56"/>
                      <a:pt x="42" y="56"/>
                      <a:pt x="42" y="57"/>
                    </a:cubicBezTo>
                    <a:cubicBezTo>
                      <a:pt x="42" y="57"/>
                      <a:pt x="42" y="57"/>
                      <a:pt x="42" y="57"/>
                    </a:cubicBezTo>
                    <a:cubicBezTo>
                      <a:pt x="42" y="57"/>
                      <a:pt x="42" y="57"/>
                      <a:pt x="42" y="57"/>
                    </a:cubicBezTo>
                    <a:cubicBezTo>
                      <a:pt x="42" y="57"/>
                      <a:pt x="42" y="57"/>
                      <a:pt x="42" y="57"/>
                    </a:cubicBezTo>
                    <a:cubicBezTo>
                      <a:pt x="42" y="57"/>
                      <a:pt x="42" y="57"/>
                      <a:pt x="42" y="57"/>
                    </a:cubicBezTo>
                    <a:cubicBezTo>
                      <a:pt x="42" y="57"/>
                      <a:pt x="42" y="57"/>
                      <a:pt x="42" y="57"/>
                    </a:cubicBezTo>
                    <a:cubicBezTo>
                      <a:pt x="42" y="57"/>
                      <a:pt x="42" y="57"/>
                      <a:pt x="42" y="57"/>
                    </a:cubicBezTo>
                    <a:cubicBezTo>
                      <a:pt x="42" y="57"/>
                      <a:pt x="42" y="57"/>
                      <a:pt x="42" y="57"/>
                    </a:cubicBezTo>
                    <a:cubicBezTo>
                      <a:pt x="43" y="57"/>
                      <a:pt x="43" y="57"/>
                      <a:pt x="43" y="57"/>
                    </a:cubicBezTo>
                    <a:cubicBezTo>
                      <a:pt x="43" y="57"/>
                      <a:pt x="43" y="57"/>
                      <a:pt x="43" y="57"/>
                    </a:cubicBezTo>
                    <a:cubicBezTo>
                      <a:pt x="43" y="58"/>
                      <a:pt x="43" y="58"/>
                      <a:pt x="43" y="58"/>
                    </a:cubicBezTo>
                    <a:cubicBezTo>
                      <a:pt x="43" y="58"/>
                      <a:pt x="43" y="58"/>
                      <a:pt x="44" y="58"/>
                    </a:cubicBezTo>
                    <a:cubicBezTo>
                      <a:pt x="44" y="58"/>
                      <a:pt x="44" y="58"/>
                      <a:pt x="44" y="58"/>
                    </a:cubicBezTo>
                    <a:cubicBezTo>
                      <a:pt x="44" y="58"/>
                      <a:pt x="44" y="58"/>
                      <a:pt x="44" y="58"/>
                    </a:cubicBezTo>
                    <a:cubicBezTo>
                      <a:pt x="44" y="59"/>
                      <a:pt x="44" y="59"/>
                      <a:pt x="44" y="59"/>
                    </a:cubicBezTo>
                    <a:cubicBezTo>
                      <a:pt x="44" y="59"/>
                      <a:pt x="44" y="59"/>
                      <a:pt x="44" y="59"/>
                    </a:cubicBezTo>
                    <a:cubicBezTo>
                      <a:pt x="44" y="59"/>
                      <a:pt x="44" y="59"/>
                      <a:pt x="44" y="59"/>
                    </a:cubicBezTo>
                    <a:cubicBezTo>
                      <a:pt x="44" y="59"/>
                      <a:pt x="44" y="59"/>
                      <a:pt x="44" y="59"/>
                    </a:cubicBezTo>
                    <a:cubicBezTo>
                      <a:pt x="45" y="60"/>
                      <a:pt x="45" y="60"/>
                      <a:pt x="45" y="60"/>
                    </a:cubicBezTo>
                    <a:cubicBezTo>
                      <a:pt x="45" y="60"/>
                      <a:pt x="45" y="60"/>
                      <a:pt x="45" y="60"/>
                    </a:cubicBezTo>
                    <a:cubicBezTo>
                      <a:pt x="45" y="60"/>
                      <a:pt x="45" y="60"/>
                      <a:pt x="45" y="60"/>
                    </a:cubicBezTo>
                    <a:cubicBezTo>
                      <a:pt x="45" y="60"/>
                      <a:pt x="45" y="60"/>
                      <a:pt x="45" y="60"/>
                    </a:cubicBezTo>
                    <a:cubicBezTo>
                      <a:pt x="46" y="60"/>
                      <a:pt x="46" y="60"/>
                      <a:pt x="46" y="60"/>
                    </a:cubicBezTo>
                    <a:cubicBezTo>
                      <a:pt x="46" y="61"/>
                      <a:pt x="46" y="61"/>
                      <a:pt x="46" y="61"/>
                    </a:cubicBezTo>
                    <a:cubicBezTo>
                      <a:pt x="46" y="61"/>
                      <a:pt x="46" y="61"/>
                      <a:pt x="46" y="61"/>
                    </a:cubicBezTo>
                    <a:cubicBezTo>
                      <a:pt x="46" y="61"/>
                      <a:pt x="46" y="61"/>
                      <a:pt x="46" y="61"/>
                    </a:cubicBezTo>
                    <a:cubicBezTo>
                      <a:pt x="46" y="61"/>
                      <a:pt x="46" y="61"/>
                      <a:pt x="46" y="61"/>
                    </a:cubicBezTo>
                    <a:cubicBezTo>
                      <a:pt x="46" y="62"/>
                      <a:pt x="46" y="62"/>
                      <a:pt x="46" y="62"/>
                    </a:cubicBezTo>
                    <a:cubicBezTo>
                      <a:pt x="46" y="62"/>
                      <a:pt x="46" y="62"/>
                      <a:pt x="46" y="62"/>
                    </a:cubicBezTo>
                    <a:cubicBezTo>
                      <a:pt x="46" y="62"/>
                      <a:pt x="46" y="62"/>
                      <a:pt x="46" y="62"/>
                    </a:cubicBezTo>
                    <a:cubicBezTo>
                      <a:pt x="46" y="62"/>
                      <a:pt x="46" y="62"/>
                      <a:pt x="46" y="62"/>
                    </a:cubicBezTo>
                    <a:cubicBezTo>
                      <a:pt x="46" y="63"/>
                      <a:pt x="46" y="63"/>
                      <a:pt x="46" y="63"/>
                    </a:cubicBezTo>
                    <a:cubicBezTo>
                      <a:pt x="46" y="63"/>
                      <a:pt x="46" y="63"/>
                      <a:pt x="46" y="63"/>
                    </a:cubicBezTo>
                    <a:cubicBezTo>
                      <a:pt x="46" y="63"/>
                      <a:pt x="46" y="63"/>
                      <a:pt x="46" y="63"/>
                    </a:cubicBezTo>
                    <a:cubicBezTo>
                      <a:pt x="46" y="63"/>
                      <a:pt x="46" y="63"/>
                      <a:pt x="46" y="63"/>
                    </a:cubicBezTo>
                    <a:cubicBezTo>
                      <a:pt x="46" y="63"/>
                      <a:pt x="46" y="63"/>
                      <a:pt x="46" y="63"/>
                    </a:cubicBezTo>
                    <a:cubicBezTo>
                      <a:pt x="46" y="63"/>
                      <a:pt x="46" y="63"/>
                      <a:pt x="46" y="63"/>
                    </a:cubicBezTo>
                    <a:cubicBezTo>
                      <a:pt x="46" y="63"/>
                      <a:pt x="46" y="63"/>
                      <a:pt x="46" y="63"/>
                    </a:cubicBezTo>
                    <a:cubicBezTo>
                      <a:pt x="46" y="63"/>
                      <a:pt x="46" y="63"/>
                      <a:pt x="46" y="63"/>
                    </a:cubicBezTo>
                    <a:cubicBezTo>
                      <a:pt x="46" y="63"/>
                      <a:pt x="45" y="63"/>
                      <a:pt x="45" y="63"/>
                    </a:cubicBezTo>
                    <a:cubicBezTo>
                      <a:pt x="45" y="63"/>
                      <a:pt x="45" y="63"/>
                      <a:pt x="45" y="63"/>
                    </a:cubicBezTo>
                    <a:cubicBezTo>
                      <a:pt x="45" y="64"/>
                      <a:pt x="45" y="64"/>
                      <a:pt x="45" y="64"/>
                    </a:cubicBezTo>
                    <a:cubicBezTo>
                      <a:pt x="45" y="64"/>
                      <a:pt x="45" y="64"/>
                      <a:pt x="45" y="64"/>
                    </a:cubicBezTo>
                    <a:cubicBezTo>
                      <a:pt x="45" y="63"/>
                      <a:pt x="45" y="63"/>
                      <a:pt x="45" y="63"/>
                    </a:cubicBezTo>
                    <a:cubicBezTo>
                      <a:pt x="45" y="63"/>
                      <a:pt x="45" y="63"/>
                      <a:pt x="45" y="63"/>
                    </a:cubicBezTo>
                    <a:cubicBezTo>
                      <a:pt x="45" y="63"/>
                      <a:pt x="45" y="63"/>
                      <a:pt x="45" y="63"/>
                    </a:cubicBezTo>
                    <a:cubicBezTo>
                      <a:pt x="45" y="63"/>
                      <a:pt x="45" y="63"/>
                      <a:pt x="45" y="63"/>
                    </a:cubicBezTo>
                    <a:cubicBezTo>
                      <a:pt x="45" y="63"/>
                      <a:pt x="45" y="63"/>
                      <a:pt x="44" y="63"/>
                    </a:cubicBezTo>
                    <a:cubicBezTo>
                      <a:pt x="44" y="64"/>
                      <a:pt x="44" y="64"/>
                      <a:pt x="44" y="64"/>
                    </a:cubicBezTo>
                    <a:cubicBezTo>
                      <a:pt x="44" y="64"/>
                      <a:pt x="44" y="64"/>
                      <a:pt x="44" y="64"/>
                    </a:cubicBezTo>
                    <a:cubicBezTo>
                      <a:pt x="44" y="64"/>
                      <a:pt x="44" y="64"/>
                      <a:pt x="44" y="64"/>
                    </a:cubicBezTo>
                    <a:cubicBezTo>
                      <a:pt x="44" y="64"/>
                      <a:pt x="44" y="64"/>
                      <a:pt x="44" y="64"/>
                    </a:cubicBezTo>
                    <a:cubicBezTo>
                      <a:pt x="44" y="64"/>
                      <a:pt x="44" y="64"/>
                      <a:pt x="44" y="64"/>
                    </a:cubicBezTo>
                    <a:cubicBezTo>
                      <a:pt x="44" y="64"/>
                      <a:pt x="44" y="64"/>
                      <a:pt x="44" y="64"/>
                    </a:cubicBezTo>
                    <a:cubicBezTo>
                      <a:pt x="44" y="64"/>
                      <a:pt x="44" y="64"/>
                      <a:pt x="44" y="64"/>
                    </a:cubicBezTo>
                    <a:cubicBezTo>
                      <a:pt x="44" y="64"/>
                      <a:pt x="44" y="64"/>
                      <a:pt x="44" y="64"/>
                    </a:cubicBezTo>
                    <a:cubicBezTo>
                      <a:pt x="44" y="64"/>
                      <a:pt x="44" y="64"/>
                      <a:pt x="44" y="64"/>
                    </a:cubicBezTo>
                    <a:cubicBezTo>
                      <a:pt x="43" y="65"/>
                      <a:pt x="43" y="65"/>
                      <a:pt x="43" y="65"/>
                    </a:cubicBezTo>
                    <a:cubicBezTo>
                      <a:pt x="44" y="65"/>
                      <a:pt x="44" y="65"/>
                      <a:pt x="44" y="65"/>
                    </a:cubicBezTo>
                    <a:cubicBezTo>
                      <a:pt x="44" y="65"/>
                      <a:pt x="44" y="65"/>
                      <a:pt x="44" y="65"/>
                    </a:cubicBezTo>
                    <a:cubicBezTo>
                      <a:pt x="44" y="65"/>
                      <a:pt x="44" y="65"/>
                      <a:pt x="44" y="65"/>
                    </a:cubicBezTo>
                    <a:cubicBezTo>
                      <a:pt x="43" y="65"/>
                      <a:pt x="43" y="65"/>
                      <a:pt x="43" y="65"/>
                    </a:cubicBezTo>
                    <a:cubicBezTo>
                      <a:pt x="43" y="66"/>
                      <a:pt x="43" y="66"/>
                      <a:pt x="43" y="66"/>
                    </a:cubicBezTo>
                    <a:cubicBezTo>
                      <a:pt x="43" y="66"/>
                      <a:pt x="43" y="66"/>
                      <a:pt x="43" y="66"/>
                    </a:cubicBezTo>
                    <a:cubicBezTo>
                      <a:pt x="43" y="66"/>
                      <a:pt x="43" y="66"/>
                      <a:pt x="43" y="66"/>
                    </a:cubicBezTo>
                    <a:cubicBezTo>
                      <a:pt x="43" y="66"/>
                      <a:pt x="43" y="66"/>
                      <a:pt x="43" y="66"/>
                    </a:cubicBezTo>
                    <a:cubicBezTo>
                      <a:pt x="43" y="66"/>
                      <a:pt x="43" y="66"/>
                      <a:pt x="43" y="66"/>
                    </a:cubicBezTo>
                    <a:cubicBezTo>
                      <a:pt x="43" y="66"/>
                      <a:pt x="43" y="66"/>
                      <a:pt x="43" y="66"/>
                    </a:cubicBezTo>
                    <a:cubicBezTo>
                      <a:pt x="43" y="66"/>
                      <a:pt x="43" y="66"/>
                      <a:pt x="43" y="66"/>
                    </a:cubicBezTo>
                    <a:cubicBezTo>
                      <a:pt x="43" y="67"/>
                      <a:pt x="43" y="67"/>
                      <a:pt x="43" y="67"/>
                    </a:cubicBezTo>
                    <a:cubicBezTo>
                      <a:pt x="42" y="67"/>
                      <a:pt x="42" y="67"/>
                      <a:pt x="42" y="67"/>
                    </a:cubicBezTo>
                    <a:cubicBezTo>
                      <a:pt x="42" y="67"/>
                      <a:pt x="42" y="67"/>
                      <a:pt x="42" y="67"/>
                    </a:cubicBezTo>
                    <a:cubicBezTo>
                      <a:pt x="42" y="67"/>
                      <a:pt x="42" y="67"/>
                      <a:pt x="42" y="67"/>
                    </a:cubicBezTo>
                    <a:cubicBezTo>
                      <a:pt x="41" y="67"/>
                      <a:pt x="41" y="67"/>
                      <a:pt x="41" y="67"/>
                    </a:cubicBezTo>
                    <a:cubicBezTo>
                      <a:pt x="41" y="67"/>
                      <a:pt x="41" y="67"/>
                      <a:pt x="41" y="67"/>
                    </a:cubicBezTo>
                    <a:cubicBezTo>
                      <a:pt x="41" y="67"/>
                      <a:pt x="41" y="67"/>
                      <a:pt x="41" y="67"/>
                    </a:cubicBezTo>
                    <a:cubicBezTo>
                      <a:pt x="41" y="67"/>
                      <a:pt x="41" y="67"/>
                      <a:pt x="41" y="68"/>
                    </a:cubicBezTo>
                    <a:cubicBezTo>
                      <a:pt x="40" y="68"/>
                      <a:pt x="40" y="68"/>
                      <a:pt x="40" y="68"/>
                    </a:cubicBezTo>
                    <a:cubicBezTo>
                      <a:pt x="40" y="68"/>
                      <a:pt x="40" y="68"/>
                      <a:pt x="40" y="68"/>
                    </a:cubicBezTo>
                    <a:cubicBezTo>
                      <a:pt x="40" y="68"/>
                      <a:pt x="40" y="68"/>
                      <a:pt x="40" y="68"/>
                    </a:cubicBezTo>
                    <a:cubicBezTo>
                      <a:pt x="40" y="68"/>
                      <a:pt x="40" y="68"/>
                      <a:pt x="40" y="68"/>
                    </a:cubicBezTo>
                    <a:cubicBezTo>
                      <a:pt x="40" y="69"/>
                      <a:pt x="40" y="69"/>
                      <a:pt x="40" y="69"/>
                    </a:cubicBezTo>
                    <a:cubicBezTo>
                      <a:pt x="40" y="69"/>
                      <a:pt x="40" y="69"/>
                      <a:pt x="40" y="69"/>
                    </a:cubicBezTo>
                    <a:cubicBezTo>
                      <a:pt x="39" y="68"/>
                      <a:pt x="39" y="68"/>
                      <a:pt x="39" y="68"/>
                    </a:cubicBezTo>
                    <a:cubicBezTo>
                      <a:pt x="39" y="68"/>
                      <a:pt x="39" y="68"/>
                      <a:pt x="39" y="69"/>
                    </a:cubicBezTo>
                    <a:cubicBezTo>
                      <a:pt x="39" y="69"/>
                      <a:pt x="39" y="69"/>
                      <a:pt x="39" y="69"/>
                    </a:cubicBezTo>
                    <a:cubicBezTo>
                      <a:pt x="39" y="69"/>
                      <a:pt x="39" y="69"/>
                      <a:pt x="39" y="69"/>
                    </a:cubicBezTo>
                    <a:cubicBezTo>
                      <a:pt x="38" y="69"/>
                      <a:pt x="38" y="69"/>
                      <a:pt x="38" y="69"/>
                    </a:cubicBezTo>
                    <a:cubicBezTo>
                      <a:pt x="38" y="69"/>
                      <a:pt x="38" y="69"/>
                      <a:pt x="38" y="69"/>
                    </a:cubicBezTo>
                    <a:cubicBezTo>
                      <a:pt x="38" y="69"/>
                      <a:pt x="38" y="69"/>
                      <a:pt x="38" y="69"/>
                    </a:cubicBezTo>
                    <a:cubicBezTo>
                      <a:pt x="38" y="69"/>
                      <a:pt x="38" y="69"/>
                      <a:pt x="38" y="69"/>
                    </a:cubicBezTo>
                    <a:cubicBezTo>
                      <a:pt x="38" y="69"/>
                      <a:pt x="38" y="69"/>
                      <a:pt x="38" y="69"/>
                    </a:cubicBezTo>
                    <a:cubicBezTo>
                      <a:pt x="38" y="69"/>
                      <a:pt x="38" y="69"/>
                      <a:pt x="38" y="69"/>
                    </a:cubicBezTo>
                    <a:cubicBezTo>
                      <a:pt x="37" y="70"/>
                      <a:pt x="37" y="70"/>
                      <a:pt x="37" y="69"/>
                    </a:cubicBezTo>
                    <a:cubicBezTo>
                      <a:pt x="37" y="69"/>
                      <a:pt x="37" y="69"/>
                      <a:pt x="37" y="69"/>
                    </a:cubicBezTo>
                    <a:cubicBezTo>
                      <a:pt x="37" y="69"/>
                      <a:pt x="37" y="69"/>
                      <a:pt x="37" y="69"/>
                    </a:cubicBezTo>
                    <a:cubicBezTo>
                      <a:pt x="36" y="70"/>
                      <a:pt x="36" y="70"/>
                      <a:pt x="36" y="70"/>
                    </a:cubicBezTo>
                    <a:cubicBezTo>
                      <a:pt x="36" y="69"/>
                      <a:pt x="36" y="69"/>
                      <a:pt x="36" y="69"/>
                    </a:cubicBezTo>
                    <a:cubicBezTo>
                      <a:pt x="36" y="70"/>
                      <a:pt x="36" y="70"/>
                      <a:pt x="36" y="70"/>
                    </a:cubicBezTo>
                    <a:cubicBezTo>
                      <a:pt x="36" y="70"/>
                      <a:pt x="36" y="70"/>
                      <a:pt x="36" y="70"/>
                    </a:cubicBezTo>
                    <a:cubicBezTo>
                      <a:pt x="35" y="70"/>
                      <a:pt x="35" y="70"/>
                      <a:pt x="35" y="70"/>
                    </a:cubicBezTo>
                    <a:cubicBezTo>
                      <a:pt x="35" y="70"/>
                      <a:pt x="35" y="70"/>
                      <a:pt x="35" y="70"/>
                    </a:cubicBezTo>
                    <a:cubicBezTo>
                      <a:pt x="35" y="71"/>
                      <a:pt x="35" y="71"/>
                      <a:pt x="35" y="71"/>
                    </a:cubicBezTo>
                    <a:cubicBezTo>
                      <a:pt x="35" y="71"/>
                      <a:pt x="35" y="71"/>
                      <a:pt x="35" y="71"/>
                    </a:cubicBezTo>
                    <a:cubicBezTo>
                      <a:pt x="35" y="71"/>
                      <a:pt x="35" y="71"/>
                      <a:pt x="35" y="71"/>
                    </a:cubicBezTo>
                    <a:cubicBezTo>
                      <a:pt x="35" y="71"/>
                      <a:pt x="35" y="72"/>
                      <a:pt x="35" y="72"/>
                    </a:cubicBezTo>
                    <a:cubicBezTo>
                      <a:pt x="35" y="72"/>
                      <a:pt x="36" y="72"/>
                      <a:pt x="36" y="72"/>
                    </a:cubicBezTo>
                    <a:cubicBezTo>
                      <a:pt x="36" y="73"/>
                      <a:pt x="36" y="73"/>
                      <a:pt x="36" y="73"/>
                    </a:cubicBezTo>
                    <a:cubicBezTo>
                      <a:pt x="36" y="73"/>
                      <a:pt x="36" y="73"/>
                      <a:pt x="36" y="73"/>
                    </a:cubicBezTo>
                    <a:cubicBezTo>
                      <a:pt x="36" y="73"/>
                      <a:pt x="36" y="73"/>
                      <a:pt x="36" y="73"/>
                    </a:cubicBezTo>
                    <a:cubicBezTo>
                      <a:pt x="37" y="74"/>
                      <a:pt x="37" y="74"/>
                      <a:pt x="37" y="74"/>
                    </a:cubicBezTo>
                    <a:cubicBezTo>
                      <a:pt x="37" y="74"/>
                      <a:pt x="37" y="74"/>
                      <a:pt x="37" y="74"/>
                    </a:cubicBezTo>
                    <a:cubicBezTo>
                      <a:pt x="36" y="74"/>
                      <a:pt x="36" y="74"/>
                      <a:pt x="36" y="74"/>
                    </a:cubicBezTo>
                    <a:cubicBezTo>
                      <a:pt x="36" y="75"/>
                      <a:pt x="36" y="75"/>
                      <a:pt x="36" y="75"/>
                    </a:cubicBezTo>
                    <a:cubicBezTo>
                      <a:pt x="36" y="75"/>
                      <a:pt x="36" y="75"/>
                      <a:pt x="35" y="75"/>
                    </a:cubicBezTo>
                    <a:cubicBezTo>
                      <a:pt x="34" y="75"/>
                      <a:pt x="34" y="75"/>
                      <a:pt x="33" y="76"/>
                    </a:cubicBezTo>
                    <a:cubicBezTo>
                      <a:pt x="33" y="76"/>
                      <a:pt x="32" y="75"/>
                      <a:pt x="31" y="75"/>
                    </a:cubicBezTo>
                    <a:cubicBezTo>
                      <a:pt x="31" y="75"/>
                      <a:pt x="31" y="75"/>
                      <a:pt x="31" y="75"/>
                    </a:cubicBezTo>
                    <a:cubicBezTo>
                      <a:pt x="30" y="76"/>
                      <a:pt x="30" y="76"/>
                      <a:pt x="30" y="76"/>
                    </a:cubicBezTo>
                    <a:cubicBezTo>
                      <a:pt x="30" y="76"/>
                      <a:pt x="30" y="76"/>
                      <a:pt x="28" y="77"/>
                    </a:cubicBezTo>
                    <a:cubicBezTo>
                      <a:pt x="28" y="77"/>
                      <a:pt x="28" y="77"/>
                      <a:pt x="28" y="77"/>
                    </a:cubicBezTo>
                    <a:cubicBezTo>
                      <a:pt x="28" y="77"/>
                      <a:pt x="28" y="77"/>
                      <a:pt x="28" y="77"/>
                    </a:cubicBezTo>
                    <a:cubicBezTo>
                      <a:pt x="27" y="77"/>
                      <a:pt x="27" y="77"/>
                      <a:pt x="27" y="77"/>
                    </a:cubicBezTo>
                    <a:cubicBezTo>
                      <a:pt x="26" y="78"/>
                      <a:pt x="26" y="78"/>
                      <a:pt x="27" y="77"/>
                    </a:cubicBezTo>
                    <a:cubicBezTo>
                      <a:pt x="27" y="77"/>
                      <a:pt x="27" y="77"/>
                      <a:pt x="27" y="77"/>
                    </a:cubicBezTo>
                    <a:cubicBezTo>
                      <a:pt x="27" y="77"/>
                      <a:pt x="27" y="77"/>
                      <a:pt x="27" y="77"/>
                    </a:cubicBezTo>
                    <a:cubicBezTo>
                      <a:pt x="27" y="77"/>
                      <a:pt x="27" y="77"/>
                      <a:pt x="27" y="77"/>
                    </a:cubicBezTo>
                    <a:cubicBezTo>
                      <a:pt x="27" y="77"/>
                      <a:pt x="27" y="77"/>
                      <a:pt x="27" y="77"/>
                    </a:cubicBezTo>
                    <a:cubicBezTo>
                      <a:pt x="27" y="77"/>
                      <a:pt x="27" y="77"/>
                      <a:pt x="27" y="77"/>
                    </a:cubicBezTo>
                    <a:cubicBezTo>
                      <a:pt x="26" y="77"/>
                      <a:pt x="26" y="77"/>
                      <a:pt x="26" y="77"/>
                    </a:cubicBezTo>
                    <a:cubicBezTo>
                      <a:pt x="26" y="76"/>
                      <a:pt x="26" y="76"/>
                      <a:pt x="26" y="76"/>
                    </a:cubicBezTo>
                    <a:cubicBezTo>
                      <a:pt x="26" y="76"/>
                      <a:pt x="26" y="76"/>
                      <a:pt x="26" y="76"/>
                    </a:cubicBezTo>
                    <a:cubicBezTo>
                      <a:pt x="26" y="76"/>
                      <a:pt x="26" y="76"/>
                      <a:pt x="26" y="76"/>
                    </a:cubicBezTo>
                    <a:cubicBezTo>
                      <a:pt x="26" y="75"/>
                      <a:pt x="26" y="75"/>
                      <a:pt x="26" y="75"/>
                    </a:cubicBezTo>
                    <a:cubicBezTo>
                      <a:pt x="26" y="75"/>
                      <a:pt x="25" y="75"/>
                      <a:pt x="25" y="75"/>
                    </a:cubicBezTo>
                    <a:cubicBezTo>
                      <a:pt x="25" y="75"/>
                      <a:pt x="25" y="75"/>
                      <a:pt x="25" y="75"/>
                    </a:cubicBezTo>
                    <a:cubicBezTo>
                      <a:pt x="24" y="74"/>
                      <a:pt x="24" y="74"/>
                      <a:pt x="24" y="74"/>
                    </a:cubicBezTo>
                    <a:cubicBezTo>
                      <a:pt x="24" y="74"/>
                      <a:pt x="24" y="74"/>
                      <a:pt x="24" y="74"/>
                    </a:cubicBezTo>
                    <a:cubicBezTo>
                      <a:pt x="24" y="74"/>
                      <a:pt x="24" y="74"/>
                      <a:pt x="24" y="74"/>
                    </a:cubicBezTo>
                    <a:cubicBezTo>
                      <a:pt x="24" y="74"/>
                      <a:pt x="24" y="74"/>
                      <a:pt x="24" y="73"/>
                    </a:cubicBezTo>
                    <a:cubicBezTo>
                      <a:pt x="24" y="73"/>
                      <a:pt x="24" y="73"/>
                      <a:pt x="24" y="73"/>
                    </a:cubicBezTo>
                    <a:cubicBezTo>
                      <a:pt x="24" y="73"/>
                      <a:pt x="24" y="73"/>
                      <a:pt x="24" y="73"/>
                    </a:cubicBezTo>
                    <a:cubicBezTo>
                      <a:pt x="24" y="73"/>
                      <a:pt x="24" y="73"/>
                      <a:pt x="24" y="73"/>
                    </a:cubicBezTo>
                    <a:cubicBezTo>
                      <a:pt x="24" y="74"/>
                      <a:pt x="24" y="74"/>
                      <a:pt x="24" y="74"/>
                    </a:cubicBezTo>
                    <a:cubicBezTo>
                      <a:pt x="24" y="74"/>
                      <a:pt x="24" y="74"/>
                      <a:pt x="24" y="74"/>
                    </a:cubicBezTo>
                    <a:cubicBezTo>
                      <a:pt x="23" y="74"/>
                      <a:pt x="23" y="74"/>
                      <a:pt x="23" y="74"/>
                    </a:cubicBezTo>
                    <a:cubicBezTo>
                      <a:pt x="23" y="74"/>
                      <a:pt x="23" y="74"/>
                      <a:pt x="23" y="74"/>
                    </a:cubicBezTo>
                    <a:cubicBezTo>
                      <a:pt x="23" y="74"/>
                      <a:pt x="23" y="74"/>
                      <a:pt x="22" y="74"/>
                    </a:cubicBezTo>
                    <a:cubicBezTo>
                      <a:pt x="22" y="74"/>
                      <a:pt x="22" y="74"/>
                      <a:pt x="22" y="74"/>
                    </a:cubicBezTo>
                    <a:cubicBezTo>
                      <a:pt x="22" y="75"/>
                      <a:pt x="22" y="75"/>
                      <a:pt x="22" y="75"/>
                    </a:cubicBezTo>
                    <a:cubicBezTo>
                      <a:pt x="22" y="75"/>
                      <a:pt x="22" y="75"/>
                      <a:pt x="22" y="75"/>
                    </a:cubicBezTo>
                    <a:cubicBezTo>
                      <a:pt x="22" y="75"/>
                      <a:pt x="22" y="75"/>
                      <a:pt x="22" y="75"/>
                    </a:cubicBezTo>
                    <a:cubicBezTo>
                      <a:pt x="22" y="75"/>
                      <a:pt x="22" y="75"/>
                      <a:pt x="22" y="75"/>
                    </a:cubicBezTo>
                    <a:cubicBezTo>
                      <a:pt x="21" y="75"/>
                      <a:pt x="21" y="75"/>
                      <a:pt x="21" y="75"/>
                    </a:cubicBezTo>
                    <a:cubicBezTo>
                      <a:pt x="21" y="75"/>
                      <a:pt x="21" y="76"/>
                      <a:pt x="21" y="76"/>
                    </a:cubicBezTo>
                    <a:cubicBezTo>
                      <a:pt x="21" y="76"/>
                      <a:pt x="21" y="76"/>
                      <a:pt x="21" y="76"/>
                    </a:cubicBezTo>
                    <a:cubicBezTo>
                      <a:pt x="21" y="76"/>
                      <a:pt x="21" y="76"/>
                      <a:pt x="21" y="76"/>
                    </a:cubicBezTo>
                    <a:cubicBezTo>
                      <a:pt x="21" y="76"/>
                      <a:pt x="21" y="76"/>
                      <a:pt x="21" y="76"/>
                    </a:cubicBezTo>
                    <a:cubicBezTo>
                      <a:pt x="21" y="76"/>
                      <a:pt x="21" y="76"/>
                      <a:pt x="21" y="76"/>
                    </a:cubicBezTo>
                    <a:cubicBezTo>
                      <a:pt x="21" y="76"/>
                      <a:pt x="21" y="76"/>
                      <a:pt x="21" y="76"/>
                    </a:cubicBezTo>
                    <a:cubicBezTo>
                      <a:pt x="21" y="76"/>
                      <a:pt x="21" y="76"/>
                      <a:pt x="21" y="76"/>
                    </a:cubicBezTo>
                    <a:cubicBezTo>
                      <a:pt x="21" y="76"/>
                      <a:pt x="21" y="76"/>
                      <a:pt x="21" y="76"/>
                    </a:cubicBezTo>
                    <a:cubicBezTo>
                      <a:pt x="21" y="76"/>
                      <a:pt x="21" y="76"/>
                      <a:pt x="21" y="76"/>
                    </a:cubicBezTo>
                    <a:cubicBezTo>
                      <a:pt x="21" y="76"/>
                      <a:pt x="21" y="76"/>
                      <a:pt x="21" y="76"/>
                    </a:cubicBezTo>
                    <a:cubicBezTo>
                      <a:pt x="21" y="76"/>
                      <a:pt x="21" y="76"/>
                      <a:pt x="21" y="76"/>
                    </a:cubicBezTo>
                    <a:cubicBezTo>
                      <a:pt x="21" y="76"/>
                      <a:pt x="21" y="76"/>
                      <a:pt x="21" y="76"/>
                    </a:cubicBezTo>
                    <a:cubicBezTo>
                      <a:pt x="21" y="77"/>
                      <a:pt x="21" y="77"/>
                      <a:pt x="21" y="77"/>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0" y="77"/>
                      <a:pt x="20" y="77"/>
                    </a:cubicBezTo>
                    <a:cubicBezTo>
                      <a:pt x="20" y="78"/>
                      <a:pt x="20" y="78"/>
                      <a:pt x="20" y="78"/>
                    </a:cubicBezTo>
                    <a:cubicBezTo>
                      <a:pt x="20" y="78"/>
                      <a:pt x="20" y="78"/>
                      <a:pt x="20" y="78"/>
                    </a:cubicBezTo>
                    <a:cubicBezTo>
                      <a:pt x="20" y="77"/>
                      <a:pt x="20" y="77"/>
                      <a:pt x="20" y="77"/>
                    </a:cubicBezTo>
                    <a:cubicBezTo>
                      <a:pt x="20" y="77"/>
                      <a:pt x="20" y="77"/>
                      <a:pt x="20" y="77"/>
                    </a:cubicBezTo>
                    <a:cubicBezTo>
                      <a:pt x="20" y="77"/>
                      <a:pt x="19" y="78"/>
                      <a:pt x="19" y="78"/>
                    </a:cubicBezTo>
                    <a:cubicBezTo>
                      <a:pt x="19" y="78"/>
                      <a:pt x="19" y="78"/>
                      <a:pt x="18" y="79"/>
                    </a:cubicBezTo>
                    <a:cubicBezTo>
                      <a:pt x="18" y="79"/>
                      <a:pt x="18" y="79"/>
                      <a:pt x="18" y="79"/>
                    </a:cubicBezTo>
                    <a:cubicBezTo>
                      <a:pt x="18" y="79"/>
                      <a:pt x="18" y="79"/>
                      <a:pt x="18" y="79"/>
                    </a:cubicBezTo>
                    <a:cubicBezTo>
                      <a:pt x="18" y="79"/>
                      <a:pt x="18" y="79"/>
                      <a:pt x="18" y="79"/>
                    </a:cubicBezTo>
                    <a:cubicBezTo>
                      <a:pt x="18" y="79"/>
                      <a:pt x="18" y="79"/>
                      <a:pt x="18" y="79"/>
                    </a:cubicBezTo>
                    <a:cubicBezTo>
                      <a:pt x="18" y="79"/>
                      <a:pt x="18" y="79"/>
                      <a:pt x="18" y="79"/>
                    </a:cubicBezTo>
                    <a:cubicBezTo>
                      <a:pt x="18" y="80"/>
                      <a:pt x="18" y="80"/>
                      <a:pt x="18" y="80"/>
                    </a:cubicBezTo>
                    <a:cubicBezTo>
                      <a:pt x="18" y="80"/>
                      <a:pt x="17" y="80"/>
                      <a:pt x="17" y="81"/>
                    </a:cubicBezTo>
                    <a:cubicBezTo>
                      <a:pt x="17" y="81"/>
                      <a:pt x="17" y="81"/>
                      <a:pt x="17" y="82"/>
                    </a:cubicBezTo>
                    <a:cubicBezTo>
                      <a:pt x="17" y="82"/>
                      <a:pt x="17" y="82"/>
                      <a:pt x="17" y="82"/>
                    </a:cubicBezTo>
                    <a:cubicBezTo>
                      <a:pt x="17" y="82"/>
                      <a:pt x="17" y="82"/>
                      <a:pt x="17" y="82"/>
                    </a:cubicBezTo>
                    <a:cubicBezTo>
                      <a:pt x="17" y="82"/>
                      <a:pt x="17" y="82"/>
                      <a:pt x="17" y="82"/>
                    </a:cubicBezTo>
                    <a:cubicBezTo>
                      <a:pt x="17" y="82"/>
                      <a:pt x="17" y="82"/>
                      <a:pt x="17" y="82"/>
                    </a:cubicBezTo>
                    <a:cubicBezTo>
                      <a:pt x="17" y="82"/>
                      <a:pt x="17" y="82"/>
                      <a:pt x="17" y="82"/>
                    </a:cubicBezTo>
                    <a:cubicBezTo>
                      <a:pt x="17" y="82"/>
                      <a:pt x="17" y="82"/>
                      <a:pt x="17" y="82"/>
                    </a:cubicBezTo>
                    <a:cubicBezTo>
                      <a:pt x="17" y="82"/>
                      <a:pt x="17" y="82"/>
                      <a:pt x="17" y="82"/>
                    </a:cubicBezTo>
                    <a:cubicBezTo>
                      <a:pt x="17" y="82"/>
                      <a:pt x="17" y="82"/>
                      <a:pt x="17" y="82"/>
                    </a:cubicBezTo>
                    <a:cubicBezTo>
                      <a:pt x="17" y="82"/>
                      <a:pt x="17" y="82"/>
                      <a:pt x="17" y="82"/>
                    </a:cubicBezTo>
                    <a:cubicBezTo>
                      <a:pt x="17" y="82"/>
                      <a:pt x="17" y="82"/>
                      <a:pt x="17" y="82"/>
                    </a:cubicBezTo>
                    <a:cubicBezTo>
                      <a:pt x="17" y="83"/>
                      <a:pt x="17" y="83"/>
                      <a:pt x="17" y="83"/>
                    </a:cubicBezTo>
                    <a:cubicBezTo>
                      <a:pt x="17" y="83"/>
                      <a:pt x="17" y="83"/>
                      <a:pt x="17" y="83"/>
                    </a:cubicBezTo>
                    <a:cubicBezTo>
                      <a:pt x="16" y="83"/>
                      <a:pt x="16" y="83"/>
                      <a:pt x="16" y="83"/>
                    </a:cubicBezTo>
                    <a:cubicBezTo>
                      <a:pt x="16" y="83"/>
                      <a:pt x="16" y="83"/>
                      <a:pt x="16" y="83"/>
                    </a:cubicBezTo>
                    <a:cubicBezTo>
                      <a:pt x="16" y="83"/>
                      <a:pt x="16" y="83"/>
                      <a:pt x="16" y="84"/>
                    </a:cubicBezTo>
                    <a:cubicBezTo>
                      <a:pt x="16" y="84"/>
                      <a:pt x="16" y="84"/>
                      <a:pt x="16" y="84"/>
                    </a:cubicBezTo>
                    <a:cubicBezTo>
                      <a:pt x="16" y="84"/>
                      <a:pt x="16" y="84"/>
                      <a:pt x="16" y="84"/>
                    </a:cubicBezTo>
                    <a:cubicBezTo>
                      <a:pt x="16" y="84"/>
                      <a:pt x="16" y="84"/>
                      <a:pt x="16" y="84"/>
                    </a:cubicBezTo>
                    <a:cubicBezTo>
                      <a:pt x="15" y="84"/>
                      <a:pt x="15" y="84"/>
                      <a:pt x="15" y="84"/>
                    </a:cubicBezTo>
                    <a:cubicBezTo>
                      <a:pt x="15" y="84"/>
                      <a:pt x="15" y="84"/>
                      <a:pt x="15" y="84"/>
                    </a:cubicBezTo>
                    <a:cubicBezTo>
                      <a:pt x="15" y="84"/>
                      <a:pt x="15" y="84"/>
                      <a:pt x="15" y="84"/>
                    </a:cubicBezTo>
                    <a:cubicBezTo>
                      <a:pt x="15" y="84"/>
                      <a:pt x="15" y="84"/>
                      <a:pt x="15" y="84"/>
                    </a:cubicBezTo>
                    <a:cubicBezTo>
                      <a:pt x="15" y="84"/>
                      <a:pt x="15" y="84"/>
                      <a:pt x="15" y="84"/>
                    </a:cubicBezTo>
                    <a:cubicBezTo>
                      <a:pt x="15" y="85"/>
                      <a:pt x="15" y="85"/>
                      <a:pt x="15" y="85"/>
                    </a:cubicBezTo>
                    <a:cubicBezTo>
                      <a:pt x="15" y="85"/>
                      <a:pt x="15" y="85"/>
                      <a:pt x="15" y="85"/>
                    </a:cubicBezTo>
                    <a:cubicBezTo>
                      <a:pt x="15" y="85"/>
                      <a:pt x="15" y="85"/>
                      <a:pt x="14" y="85"/>
                    </a:cubicBezTo>
                    <a:cubicBezTo>
                      <a:pt x="14" y="85"/>
                      <a:pt x="14" y="85"/>
                      <a:pt x="14" y="85"/>
                    </a:cubicBezTo>
                    <a:cubicBezTo>
                      <a:pt x="14" y="85"/>
                      <a:pt x="14" y="85"/>
                      <a:pt x="14" y="85"/>
                    </a:cubicBezTo>
                    <a:cubicBezTo>
                      <a:pt x="13" y="85"/>
                      <a:pt x="13" y="85"/>
                      <a:pt x="13" y="85"/>
                    </a:cubicBezTo>
                    <a:cubicBezTo>
                      <a:pt x="13" y="85"/>
                      <a:pt x="13" y="85"/>
                      <a:pt x="13" y="85"/>
                    </a:cubicBezTo>
                    <a:cubicBezTo>
                      <a:pt x="13" y="86"/>
                      <a:pt x="13" y="86"/>
                      <a:pt x="13" y="87"/>
                    </a:cubicBezTo>
                    <a:cubicBezTo>
                      <a:pt x="13" y="87"/>
                      <a:pt x="13" y="87"/>
                      <a:pt x="14" y="87"/>
                    </a:cubicBezTo>
                    <a:cubicBezTo>
                      <a:pt x="14" y="88"/>
                      <a:pt x="14" y="88"/>
                      <a:pt x="14" y="88"/>
                    </a:cubicBezTo>
                    <a:cubicBezTo>
                      <a:pt x="14" y="88"/>
                      <a:pt x="14" y="88"/>
                      <a:pt x="14" y="88"/>
                    </a:cubicBezTo>
                    <a:cubicBezTo>
                      <a:pt x="14" y="89"/>
                      <a:pt x="14" y="89"/>
                      <a:pt x="14" y="89"/>
                    </a:cubicBezTo>
                    <a:cubicBezTo>
                      <a:pt x="13" y="89"/>
                      <a:pt x="13" y="89"/>
                      <a:pt x="13" y="89"/>
                    </a:cubicBezTo>
                    <a:cubicBezTo>
                      <a:pt x="13" y="89"/>
                      <a:pt x="13" y="89"/>
                      <a:pt x="13" y="89"/>
                    </a:cubicBezTo>
                    <a:cubicBezTo>
                      <a:pt x="13" y="89"/>
                      <a:pt x="13" y="89"/>
                      <a:pt x="13" y="89"/>
                    </a:cubicBezTo>
                    <a:cubicBezTo>
                      <a:pt x="13" y="90"/>
                      <a:pt x="13" y="90"/>
                      <a:pt x="13" y="91"/>
                    </a:cubicBezTo>
                    <a:cubicBezTo>
                      <a:pt x="13" y="91"/>
                      <a:pt x="13" y="92"/>
                      <a:pt x="13" y="92"/>
                    </a:cubicBezTo>
                    <a:cubicBezTo>
                      <a:pt x="13" y="93"/>
                      <a:pt x="14" y="93"/>
                      <a:pt x="14" y="93"/>
                    </a:cubicBezTo>
                    <a:cubicBezTo>
                      <a:pt x="14" y="93"/>
                      <a:pt x="14" y="93"/>
                      <a:pt x="14" y="93"/>
                    </a:cubicBezTo>
                    <a:cubicBezTo>
                      <a:pt x="14" y="94"/>
                      <a:pt x="14" y="94"/>
                      <a:pt x="15" y="94"/>
                    </a:cubicBezTo>
                    <a:cubicBezTo>
                      <a:pt x="15" y="94"/>
                      <a:pt x="15" y="94"/>
                      <a:pt x="15" y="94"/>
                    </a:cubicBezTo>
                    <a:cubicBezTo>
                      <a:pt x="15" y="95"/>
                      <a:pt x="15" y="95"/>
                      <a:pt x="15" y="95"/>
                    </a:cubicBezTo>
                    <a:cubicBezTo>
                      <a:pt x="15" y="95"/>
                      <a:pt x="15" y="95"/>
                      <a:pt x="15" y="95"/>
                    </a:cubicBezTo>
                    <a:cubicBezTo>
                      <a:pt x="15" y="96"/>
                      <a:pt x="15" y="96"/>
                      <a:pt x="15" y="96"/>
                    </a:cubicBezTo>
                    <a:cubicBezTo>
                      <a:pt x="15" y="96"/>
                      <a:pt x="15" y="96"/>
                      <a:pt x="15" y="96"/>
                    </a:cubicBezTo>
                    <a:cubicBezTo>
                      <a:pt x="15" y="96"/>
                      <a:pt x="15" y="96"/>
                      <a:pt x="15" y="96"/>
                    </a:cubicBezTo>
                    <a:cubicBezTo>
                      <a:pt x="15" y="96"/>
                      <a:pt x="15" y="97"/>
                      <a:pt x="15" y="97"/>
                    </a:cubicBezTo>
                    <a:cubicBezTo>
                      <a:pt x="15" y="97"/>
                      <a:pt x="15" y="98"/>
                      <a:pt x="15" y="98"/>
                    </a:cubicBezTo>
                    <a:cubicBezTo>
                      <a:pt x="15" y="98"/>
                      <a:pt x="15" y="98"/>
                      <a:pt x="15" y="98"/>
                    </a:cubicBezTo>
                    <a:cubicBezTo>
                      <a:pt x="15" y="99"/>
                      <a:pt x="14" y="99"/>
                      <a:pt x="14" y="99"/>
                    </a:cubicBezTo>
                    <a:cubicBezTo>
                      <a:pt x="14" y="99"/>
                      <a:pt x="14" y="99"/>
                      <a:pt x="14" y="99"/>
                    </a:cubicBezTo>
                    <a:cubicBezTo>
                      <a:pt x="14" y="99"/>
                      <a:pt x="14" y="99"/>
                      <a:pt x="14" y="99"/>
                    </a:cubicBezTo>
                    <a:cubicBezTo>
                      <a:pt x="14" y="100"/>
                      <a:pt x="14" y="100"/>
                      <a:pt x="14" y="100"/>
                    </a:cubicBezTo>
                    <a:cubicBezTo>
                      <a:pt x="14" y="100"/>
                      <a:pt x="14" y="100"/>
                      <a:pt x="14" y="100"/>
                    </a:cubicBezTo>
                    <a:cubicBezTo>
                      <a:pt x="15" y="101"/>
                      <a:pt x="15" y="101"/>
                      <a:pt x="15" y="101"/>
                    </a:cubicBezTo>
                    <a:cubicBezTo>
                      <a:pt x="15" y="101"/>
                      <a:pt x="15" y="101"/>
                      <a:pt x="15" y="102"/>
                    </a:cubicBezTo>
                    <a:cubicBezTo>
                      <a:pt x="15" y="102"/>
                      <a:pt x="14" y="102"/>
                      <a:pt x="14" y="102"/>
                    </a:cubicBezTo>
                    <a:cubicBezTo>
                      <a:pt x="14" y="103"/>
                      <a:pt x="15" y="103"/>
                      <a:pt x="15" y="103"/>
                    </a:cubicBezTo>
                    <a:cubicBezTo>
                      <a:pt x="15" y="103"/>
                      <a:pt x="15" y="103"/>
                      <a:pt x="15" y="103"/>
                    </a:cubicBezTo>
                    <a:cubicBezTo>
                      <a:pt x="15" y="104"/>
                      <a:pt x="15" y="104"/>
                      <a:pt x="15" y="104"/>
                    </a:cubicBezTo>
                    <a:cubicBezTo>
                      <a:pt x="15" y="104"/>
                      <a:pt x="15" y="104"/>
                      <a:pt x="15" y="104"/>
                    </a:cubicBezTo>
                    <a:cubicBezTo>
                      <a:pt x="15" y="104"/>
                      <a:pt x="15" y="104"/>
                      <a:pt x="15" y="104"/>
                    </a:cubicBezTo>
                    <a:cubicBezTo>
                      <a:pt x="15" y="104"/>
                      <a:pt x="15" y="104"/>
                      <a:pt x="15" y="104"/>
                    </a:cubicBezTo>
                    <a:cubicBezTo>
                      <a:pt x="15" y="105"/>
                      <a:pt x="15" y="105"/>
                      <a:pt x="15" y="105"/>
                    </a:cubicBezTo>
                    <a:cubicBezTo>
                      <a:pt x="15" y="105"/>
                      <a:pt x="15" y="105"/>
                      <a:pt x="15" y="105"/>
                    </a:cubicBezTo>
                    <a:cubicBezTo>
                      <a:pt x="15" y="105"/>
                      <a:pt x="15" y="105"/>
                      <a:pt x="15" y="106"/>
                    </a:cubicBezTo>
                    <a:cubicBezTo>
                      <a:pt x="15" y="106"/>
                      <a:pt x="15" y="106"/>
                      <a:pt x="15" y="106"/>
                    </a:cubicBezTo>
                    <a:cubicBezTo>
                      <a:pt x="15" y="106"/>
                      <a:pt x="15" y="106"/>
                      <a:pt x="15" y="106"/>
                    </a:cubicBezTo>
                    <a:cubicBezTo>
                      <a:pt x="16" y="107"/>
                      <a:pt x="16" y="107"/>
                      <a:pt x="16" y="107"/>
                    </a:cubicBezTo>
                    <a:cubicBezTo>
                      <a:pt x="16" y="107"/>
                      <a:pt x="16" y="107"/>
                      <a:pt x="16" y="107"/>
                    </a:cubicBezTo>
                    <a:cubicBezTo>
                      <a:pt x="16" y="107"/>
                      <a:pt x="16" y="107"/>
                      <a:pt x="16" y="107"/>
                    </a:cubicBezTo>
                    <a:cubicBezTo>
                      <a:pt x="16" y="107"/>
                      <a:pt x="16" y="107"/>
                      <a:pt x="16" y="107"/>
                    </a:cubicBezTo>
                    <a:cubicBezTo>
                      <a:pt x="16" y="107"/>
                      <a:pt x="16" y="108"/>
                      <a:pt x="16" y="108"/>
                    </a:cubicBezTo>
                    <a:cubicBezTo>
                      <a:pt x="16" y="108"/>
                      <a:pt x="16" y="108"/>
                      <a:pt x="16" y="108"/>
                    </a:cubicBezTo>
                    <a:cubicBezTo>
                      <a:pt x="16" y="108"/>
                      <a:pt x="16" y="109"/>
                      <a:pt x="16" y="109"/>
                    </a:cubicBezTo>
                    <a:cubicBezTo>
                      <a:pt x="17" y="110"/>
                      <a:pt x="17" y="110"/>
                      <a:pt x="17" y="110"/>
                    </a:cubicBezTo>
                    <a:cubicBezTo>
                      <a:pt x="17" y="110"/>
                      <a:pt x="17" y="110"/>
                      <a:pt x="17" y="110"/>
                    </a:cubicBezTo>
                    <a:cubicBezTo>
                      <a:pt x="17" y="110"/>
                      <a:pt x="17" y="110"/>
                      <a:pt x="17" y="110"/>
                    </a:cubicBezTo>
                    <a:cubicBezTo>
                      <a:pt x="17" y="111"/>
                      <a:pt x="17" y="111"/>
                      <a:pt x="17" y="111"/>
                    </a:cubicBezTo>
                    <a:cubicBezTo>
                      <a:pt x="17" y="111"/>
                      <a:pt x="17" y="111"/>
                      <a:pt x="17" y="111"/>
                    </a:cubicBezTo>
                    <a:cubicBezTo>
                      <a:pt x="17" y="110"/>
                      <a:pt x="17" y="110"/>
                      <a:pt x="17" y="110"/>
                    </a:cubicBezTo>
                    <a:cubicBezTo>
                      <a:pt x="17" y="110"/>
                      <a:pt x="17" y="110"/>
                      <a:pt x="17" y="110"/>
                    </a:cubicBezTo>
                    <a:cubicBezTo>
                      <a:pt x="18" y="110"/>
                      <a:pt x="18" y="110"/>
                      <a:pt x="18" y="110"/>
                    </a:cubicBezTo>
                    <a:cubicBezTo>
                      <a:pt x="18" y="110"/>
                      <a:pt x="18" y="110"/>
                      <a:pt x="18" y="110"/>
                    </a:cubicBezTo>
                    <a:cubicBezTo>
                      <a:pt x="18" y="110"/>
                      <a:pt x="18" y="110"/>
                      <a:pt x="18" y="110"/>
                    </a:cubicBezTo>
                    <a:cubicBezTo>
                      <a:pt x="18" y="111"/>
                      <a:pt x="18" y="111"/>
                      <a:pt x="18" y="111"/>
                    </a:cubicBezTo>
                    <a:cubicBezTo>
                      <a:pt x="18" y="111"/>
                      <a:pt x="18" y="111"/>
                      <a:pt x="18" y="111"/>
                    </a:cubicBezTo>
                    <a:cubicBezTo>
                      <a:pt x="18" y="111"/>
                      <a:pt x="18" y="111"/>
                      <a:pt x="18" y="111"/>
                    </a:cubicBezTo>
                    <a:cubicBezTo>
                      <a:pt x="19" y="111"/>
                      <a:pt x="19" y="111"/>
                      <a:pt x="19" y="111"/>
                    </a:cubicBezTo>
                    <a:cubicBezTo>
                      <a:pt x="19" y="111"/>
                      <a:pt x="19" y="111"/>
                      <a:pt x="19" y="111"/>
                    </a:cubicBezTo>
                    <a:cubicBezTo>
                      <a:pt x="19" y="112"/>
                      <a:pt x="19" y="112"/>
                      <a:pt x="19" y="112"/>
                    </a:cubicBezTo>
                    <a:cubicBezTo>
                      <a:pt x="19" y="112"/>
                      <a:pt x="19" y="112"/>
                      <a:pt x="19" y="112"/>
                    </a:cubicBezTo>
                    <a:cubicBezTo>
                      <a:pt x="19" y="112"/>
                      <a:pt x="19" y="112"/>
                      <a:pt x="19" y="112"/>
                    </a:cubicBezTo>
                    <a:cubicBezTo>
                      <a:pt x="20" y="112"/>
                      <a:pt x="20" y="112"/>
                      <a:pt x="20" y="112"/>
                    </a:cubicBezTo>
                    <a:cubicBezTo>
                      <a:pt x="20" y="112"/>
                      <a:pt x="20" y="112"/>
                      <a:pt x="20" y="112"/>
                    </a:cubicBezTo>
                    <a:cubicBezTo>
                      <a:pt x="20" y="113"/>
                      <a:pt x="20" y="113"/>
                      <a:pt x="21" y="114"/>
                    </a:cubicBezTo>
                    <a:cubicBezTo>
                      <a:pt x="21" y="114"/>
                      <a:pt x="21" y="114"/>
                      <a:pt x="21" y="114"/>
                    </a:cubicBezTo>
                    <a:cubicBezTo>
                      <a:pt x="21" y="115"/>
                      <a:pt x="21" y="115"/>
                      <a:pt x="21" y="115"/>
                    </a:cubicBezTo>
                    <a:cubicBezTo>
                      <a:pt x="21" y="115"/>
                      <a:pt x="21" y="115"/>
                      <a:pt x="21" y="115"/>
                    </a:cubicBezTo>
                    <a:cubicBezTo>
                      <a:pt x="22" y="115"/>
                      <a:pt x="22" y="115"/>
                      <a:pt x="22" y="115"/>
                    </a:cubicBezTo>
                    <a:cubicBezTo>
                      <a:pt x="22" y="116"/>
                      <a:pt x="22" y="116"/>
                      <a:pt x="22" y="116"/>
                    </a:cubicBezTo>
                    <a:cubicBezTo>
                      <a:pt x="22" y="116"/>
                      <a:pt x="22" y="116"/>
                      <a:pt x="23" y="117"/>
                    </a:cubicBezTo>
                    <a:cubicBezTo>
                      <a:pt x="23" y="118"/>
                      <a:pt x="23" y="118"/>
                      <a:pt x="23" y="118"/>
                    </a:cubicBezTo>
                    <a:cubicBezTo>
                      <a:pt x="23" y="118"/>
                      <a:pt x="23" y="118"/>
                      <a:pt x="23" y="118"/>
                    </a:cubicBezTo>
                    <a:cubicBezTo>
                      <a:pt x="24" y="118"/>
                      <a:pt x="24" y="118"/>
                      <a:pt x="24" y="118"/>
                    </a:cubicBezTo>
                    <a:cubicBezTo>
                      <a:pt x="24" y="119"/>
                      <a:pt x="24" y="119"/>
                      <a:pt x="24" y="119"/>
                    </a:cubicBezTo>
                    <a:cubicBezTo>
                      <a:pt x="24" y="119"/>
                      <a:pt x="24" y="119"/>
                      <a:pt x="24" y="119"/>
                    </a:cubicBezTo>
                    <a:cubicBezTo>
                      <a:pt x="24" y="119"/>
                      <a:pt x="24" y="119"/>
                      <a:pt x="24" y="119"/>
                    </a:cubicBezTo>
                    <a:cubicBezTo>
                      <a:pt x="25" y="119"/>
                      <a:pt x="25" y="119"/>
                      <a:pt x="25" y="119"/>
                    </a:cubicBezTo>
                    <a:cubicBezTo>
                      <a:pt x="25" y="120"/>
                      <a:pt x="25" y="120"/>
                      <a:pt x="25" y="120"/>
                    </a:cubicBezTo>
                    <a:cubicBezTo>
                      <a:pt x="25" y="120"/>
                      <a:pt x="25" y="120"/>
                      <a:pt x="25" y="120"/>
                    </a:cubicBezTo>
                    <a:cubicBezTo>
                      <a:pt x="25" y="120"/>
                      <a:pt x="25" y="120"/>
                      <a:pt x="25" y="120"/>
                    </a:cubicBezTo>
                    <a:cubicBezTo>
                      <a:pt x="25" y="120"/>
                      <a:pt x="26" y="120"/>
                      <a:pt x="26" y="120"/>
                    </a:cubicBezTo>
                    <a:cubicBezTo>
                      <a:pt x="26" y="120"/>
                      <a:pt x="26" y="120"/>
                      <a:pt x="26" y="120"/>
                    </a:cubicBezTo>
                    <a:cubicBezTo>
                      <a:pt x="26" y="120"/>
                      <a:pt x="26" y="120"/>
                      <a:pt x="26" y="120"/>
                    </a:cubicBezTo>
                    <a:cubicBezTo>
                      <a:pt x="26" y="120"/>
                      <a:pt x="26" y="120"/>
                      <a:pt x="26" y="120"/>
                    </a:cubicBezTo>
                    <a:cubicBezTo>
                      <a:pt x="26" y="120"/>
                      <a:pt x="26" y="120"/>
                      <a:pt x="26" y="120"/>
                    </a:cubicBezTo>
                    <a:cubicBezTo>
                      <a:pt x="26" y="120"/>
                      <a:pt x="26" y="120"/>
                      <a:pt x="26" y="120"/>
                    </a:cubicBezTo>
                    <a:cubicBezTo>
                      <a:pt x="27" y="121"/>
                      <a:pt x="27" y="121"/>
                      <a:pt x="27" y="121"/>
                    </a:cubicBezTo>
                    <a:cubicBezTo>
                      <a:pt x="27" y="120"/>
                      <a:pt x="27" y="120"/>
                      <a:pt x="27" y="120"/>
                    </a:cubicBezTo>
                    <a:cubicBezTo>
                      <a:pt x="27" y="120"/>
                      <a:pt x="27" y="120"/>
                      <a:pt x="27" y="120"/>
                    </a:cubicBezTo>
                    <a:cubicBezTo>
                      <a:pt x="27" y="120"/>
                      <a:pt x="27" y="120"/>
                      <a:pt x="27" y="120"/>
                    </a:cubicBezTo>
                    <a:cubicBezTo>
                      <a:pt x="28" y="120"/>
                      <a:pt x="28" y="120"/>
                      <a:pt x="28" y="120"/>
                    </a:cubicBezTo>
                    <a:cubicBezTo>
                      <a:pt x="28" y="120"/>
                      <a:pt x="28" y="120"/>
                      <a:pt x="28" y="120"/>
                    </a:cubicBezTo>
                    <a:cubicBezTo>
                      <a:pt x="28" y="120"/>
                      <a:pt x="28" y="121"/>
                      <a:pt x="28" y="121"/>
                    </a:cubicBezTo>
                    <a:cubicBezTo>
                      <a:pt x="28" y="121"/>
                      <a:pt x="28" y="121"/>
                      <a:pt x="28" y="121"/>
                    </a:cubicBezTo>
                    <a:cubicBezTo>
                      <a:pt x="29" y="121"/>
                      <a:pt x="29" y="121"/>
                      <a:pt x="29" y="121"/>
                    </a:cubicBezTo>
                    <a:cubicBezTo>
                      <a:pt x="29" y="121"/>
                      <a:pt x="29" y="121"/>
                      <a:pt x="29" y="121"/>
                    </a:cubicBezTo>
                    <a:cubicBezTo>
                      <a:pt x="29" y="121"/>
                      <a:pt x="29" y="121"/>
                      <a:pt x="29" y="121"/>
                    </a:cubicBezTo>
                    <a:cubicBezTo>
                      <a:pt x="29" y="121"/>
                      <a:pt x="29" y="121"/>
                      <a:pt x="29" y="121"/>
                    </a:cubicBezTo>
                    <a:cubicBezTo>
                      <a:pt x="30" y="121"/>
                      <a:pt x="30" y="121"/>
                      <a:pt x="30" y="121"/>
                    </a:cubicBezTo>
                    <a:cubicBezTo>
                      <a:pt x="30" y="121"/>
                      <a:pt x="30" y="121"/>
                      <a:pt x="30" y="121"/>
                    </a:cubicBezTo>
                    <a:cubicBezTo>
                      <a:pt x="30" y="121"/>
                      <a:pt x="30" y="121"/>
                      <a:pt x="30" y="121"/>
                    </a:cubicBezTo>
                    <a:cubicBezTo>
                      <a:pt x="30" y="121"/>
                      <a:pt x="30" y="121"/>
                      <a:pt x="30" y="121"/>
                    </a:cubicBezTo>
                    <a:cubicBezTo>
                      <a:pt x="30" y="121"/>
                      <a:pt x="30" y="121"/>
                      <a:pt x="30" y="121"/>
                    </a:cubicBezTo>
                    <a:cubicBezTo>
                      <a:pt x="31" y="121"/>
                      <a:pt x="31" y="121"/>
                      <a:pt x="31" y="121"/>
                    </a:cubicBezTo>
                    <a:cubicBezTo>
                      <a:pt x="31" y="121"/>
                      <a:pt x="31" y="121"/>
                      <a:pt x="31" y="121"/>
                    </a:cubicBezTo>
                    <a:cubicBezTo>
                      <a:pt x="31" y="121"/>
                      <a:pt x="31" y="121"/>
                      <a:pt x="31" y="121"/>
                    </a:cubicBezTo>
                    <a:cubicBezTo>
                      <a:pt x="31" y="121"/>
                      <a:pt x="31" y="121"/>
                      <a:pt x="31" y="121"/>
                    </a:cubicBezTo>
                    <a:cubicBezTo>
                      <a:pt x="31" y="121"/>
                      <a:pt x="31" y="121"/>
                      <a:pt x="31" y="121"/>
                    </a:cubicBezTo>
                    <a:cubicBezTo>
                      <a:pt x="32" y="122"/>
                      <a:pt x="32" y="122"/>
                      <a:pt x="32" y="122"/>
                    </a:cubicBezTo>
                    <a:cubicBezTo>
                      <a:pt x="32" y="122"/>
                      <a:pt x="32" y="122"/>
                      <a:pt x="32" y="122"/>
                    </a:cubicBezTo>
                    <a:cubicBezTo>
                      <a:pt x="32" y="122"/>
                      <a:pt x="32" y="122"/>
                      <a:pt x="32" y="122"/>
                    </a:cubicBezTo>
                    <a:cubicBezTo>
                      <a:pt x="33" y="122"/>
                      <a:pt x="33" y="122"/>
                      <a:pt x="33" y="122"/>
                    </a:cubicBezTo>
                    <a:cubicBezTo>
                      <a:pt x="33" y="122"/>
                      <a:pt x="33" y="122"/>
                      <a:pt x="33" y="122"/>
                    </a:cubicBezTo>
                    <a:cubicBezTo>
                      <a:pt x="33" y="122"/>
                      <a:pt x="33" y="122"/>
                      <a:pt x="33" y="122"/>
                    </a:cubicBezTo>
                    <a:cubicBezTo>
                      <a:pt x="33" y="122"/>
                      <a:pt x="33" y="122"/>
                      <a:pt x="33" y="122"/>
                    </a:cubicBezTo>
                    <a:cubicBezTo>
                      <a:pt x="34" y="122"/>
                      <a:pt x="34" y="122"/>
                      <a:pt x="34" y="122"/>
                    </a:cubicBezTo>
                    <a:cubicBezTo>
                      <a:pt x="34" y="122"/>
                      <a:pt x="34" y="122"/>
                      <a:pt x="34" y="122"/>
                    </a:cubicBezTo>
                    <a:cubicBezTo>
                      <a:pt x="34" y="123"/>
                      <a:pt x="34" y="123"/>
                      <a:pt x="34" y="123"/>
                    </a:cubicBezTo>
                    <a:cubicBezTo>
                      <a:pt x="34" y="123"/>
                      <a:pt x="34" y="123"/>
                      <a:pt x="34" y="123"/>
                    </a:cubicBezTo>
                    <a:cubicBezTo>
                      <a:pt x="34" y="123"/>
                      <a:pt x="34" y="123"/>
                      <a:pt x="34" y="123"/>
                    </a:cubicBezTo>
                    <a:cubicBezTo>
                      <a:pt x="35" y="123"/>
                      <a:pt x="35" y="123"/>
                      <a:pt x="35" y="123"/>
                    </a:cubicBezTo>
                    <a:cubicBezTo>
                      <a:pt x="35" y="123"/>
                      <a:pt x="35" y="123"/>
                      <a:pt x="35" y="123"/>
                    </a:cubicBezTo>
                    <a:cubicBezTo>
                      <a:pt x="35" y="123"/>
                      <a:pt x="35" y="123"/>
                      <a:pt x="35" y="123"/>
                    </a:cubicBezTo>
                    <a:cubicBezTo>
                      <a:pt x="36" y="123"/>
                      <a:pt x="36" y="123"/>
                      <a:pt x="36" y="123"/>
                    </a:cubicBezTo>
                    <a:cubicBezTo>
                      <a:pt x="36" y="123"/>
                      <a:pt x="36" y="123"/>
                      <a:pt x="36" y="123"/>
                    </a:cubicBezTo>
                    <a:cubicBezTo>
                      <a:pt x="36" y="123"/>
                      <a:pt x="36" y="123"/>
                      <a:pt x="36" y="123"/>
                    </a:cubicBezTo>
                    <a:cubicBezTo>
                      <a:pt x="37" y="123"/>
                      <a:pt x="37" y="123"/>
                      <a:pt x="37" y="123"/>
                    </a:cubicBezTo>
                    <a:cubicBezTo>
                      <a:pt x="37" y="123"/>
                      <a:pt x="37" y="123"/>
                      <a:pt x="37" y="123"/>
                    </a:cubicBezTo>
                    <a:cubicBezTo>
                      <a:pt x="37" y="123"/>
                      <a:pt x="37" y="123"/>
                      <a:pt x="37" y="123"/>
                    </a:cubicBezTo>
                    <a:cubicBezTo>
                      <a:pt x="38" y="123"/>
                      <a:pt x="38" y="123"/>
                      <a:pt x="38" y="123"/>
                    </a:cubicBezTo>
                    <a:cubicBezTo>
                      <a:pt x="38" y="123"/>
                      <a:pt x="38" y="123"/>
                      <a:pt x="38" y="123"/>
                    </a:cubicBezTo>
                    <a:cubicBezTo>
                      <a:pt x="39" y="123"/>
                      <a:pt x="40" y="123"/>
                      <a:pt x="40" y="123"/>
                    </a:cubicBezTo>
                    <a:cubicBezTo>
                      <a:pt x="41" y="123"/>
                      <a:pt x="41" y="123"/>
                      <a:pt x="41" y="123"/>
                    </a:cubicBezTo>
                    <a:cubicBezTo>
                      <a:pt x="41" y="123"/>
                      <a:pt x="42" y="123"/>
                      <a:pt x="42" y="123"/>
                    </a:cubicBezTo>
                    <a:cubicBezTo>
                      <a:pt x="42" y="122"/>
                      <a:pt x="42" y="122"/>
                      <a:pt x="42" y="122"/>
                    </a:cubicBezTo>
                    <a:cubicBezTo>
                      <a:pt x="42" y="121"/>
                      <a:pt x="42" y="121"/>
                      <a:pt x="42" y="121"/>
                    </a:cubicBezTo>
                    <a:cubicBezTo>
                      <a:pt x="43" y="121"/>
                      <a:pt x="43" y="121"/>
                      <a:pt x="43" y="120"/>
                    </a:cubicBezTo>
                    <a:cubicBezTo>
                      <a:pt x="43" y="120"/>
                      <a:pt x="43" y="120"/>
                      <a:pt x="43" y="120"/>
                    </a:cubicBezTo>
                    <a:cubicBezTo>
                      <a:pt x="43" y="120"/>
                      <a:pt x="44" y="120"/>
                      <a:pt x="44" y="119"/>
                    </a:cubicBezTo>
                    <a:cubicBezTo>
                      <a:pt x="44" y="119"/>
                      <a:pt x="44" y="119"/>
                      <a:pt x="44" y="119"/>
                    </a:cubicBezTo>
                    <a:cubicBezTo>
                      <a:pt x="44" y="119"/>
                      <a:pt x="44" y="119"/>
                      <a:pt x="44" y="119"/>
                    </a:cubicBezTo>
                    <a:cubicBezTo>
                      <a:pt x="45" y="119"/>
                      <a:pt x="45" y="119"/>
                      <a:pt x="45" y="119"/>
                    </a:cubicBezTo>
                    <a:cubicBezTo>
                      <a:pt x="46" y="119"/>
                      <a:pt x="46" y="119"/>
                      <a:pt x="46" y="119"/>
                    </a:cubicBezTo>
                    <a:cubicBezTo>
                      <a:pt x="46" y="119"/>
                      <a:pt x="46" y="119"/>
                      <a:pt x="46" y="118"/>
                    </a:cubicBezTo>
                    <a:cubicBezTo>
                      <a:pt x="46" y="118"/>
                      <a:pt x="46" y="118"/>
                      <a:pt x="46" y="118"/>
                    </a:cubicBezTo>
                    <a:cubicBezTo>
                      <a:pt x="46" y="118"/>
                      <a:pt x="46" y="118"/>
                      <a:pt x="46" y="118"/>
                    </a:cubicBezTo>
                    <a:cubicBezTo>
                      <a:pt x="46" y="118"/>
                      <a:pt x="46" y="118"/>
                      <a:pt x="46" y="118"/>
                    </a:cubicBezTo>
                    <a:cubicBezTo>
                      <a:pt x="46" y="117"/>
                      <a:pt x="47" y="117"/>
                      <a:pt x="47" y="117"/>
                    </a:cubicBezTo>
                    <a:cubicBezTo>
                      <a:pt x="47" y="117"/>
                      <a:pt x="47" y="117"/>
                      <a:pt x="47" y="117"/>
                    </a:cubicBezTo>
                    <a:cubicBezTo>
                      <a:pt x="47" y="117"/>
                      <a:pt x="47" y="117"/>
                      <a:pt x="47" y="117"/>
                    </a:cubicBezTo>
                    <a:cubicBezTo>
                      <a:pt x="47" y="117"/>
                      <a:pt x="47" y="116"/>
                      <a:pt x="47" y="116"/>
                    </a:cubicBezTo>
                    <a:cubicBezTo>
                      <a:pt x="47" y="116"/>
                      <a:pt x="47" y="116"/>
                      <a:pt x="47" y="115"/>
                    </a:cubicBezTo>
                    <a:cubicBezTo>
                      <a:pt x="47" y="115"/>
                      <a:pt x="47" y="115"/>
                      <a:pt x="47" y="115"/>
                    </a:cubicBezTo>
                    <a:cubicBezTo>
                      <a:pt x="48" y="115"/>
                      <a:pt x="48" y="115"/>
                      <a:pt x="48" y="115"/>
                    </a:cubicBezTo>
                    <a:cubicBezTo>
                      <a:pt x="48" y="115"/>
                      <a:pt x="48" y="115"/>
                      <a:pt x="48" y="115"/>
                    </a:cubicBezTo>
                    <a:cubicBezTo>
                      <a:pt x="48" y="115"/>
                      <a:pt x="48" y="115"/>
                      <a:pt x="48" y="115"/>
                    </a:cubicBezTo>
                    <a:cubicBezTo>
                      <a:pt x="48" y="114"/>
                      <a:pt x="48" y="114"/>
                      <a:pt x="48" y="114"/>
                    </a:cubicBezTo>
                    <a:cubicBezTo>
                      <a:pt x="48" y="114"/>
                      <a:pt x="48" y="114"/>
                      <a:pt x="48" y="114"/>
                    </a:cubicBezTo>
                    <a:cubicBezTo>
                      <a:pt x="48" y="114"/>
                      <a:pt x="48" y="114"/>
                      <a:pt x="48" y="113"/>
                    </a:cubicBezTo>
                    <a:cubicBezTo>
                      <a:pt x="48" y="113"/>
                      <a:pt x="48" y="113"/>
                      <a:pt x="48" y="113"/>
                    </a:cubicBezTo>
                    <a:cubicBezTo>
                      <a:pt x="49" y="113"/>
                      <a:pt x="49" y="113"/>
                      <a:pt x="49" y="113"/>
                    </a:cubicBezTo>
                    <a:cubicBezTo>
                      <a:pt x="49" y="113"/>
                      <a:pt x="49" y="113"/>
                      <a:pt x="49" y="113"/>
                    </a:cubicBezTo>
                    <a:cubicBezTo>
                      <a:pt x="49" y="112"/>
                      <a:pt x="49" y="112"/>
                      <a:pt x="49" y="112"/>
                    </a:cubicBezTo>
                    <a:cubicBezTo>
                      <a:pt x="49" y="112"/>
                      <a:pt x="49" y="112"/>
                      <a:pt x="49" y="112"/>
                    </a:cubicBezTo>
                    <a:cubicBezTo>
                      <a:pt x="50" y="112"/>
                      <a:pt x="50" y="112"/>
                      <a:pt x="50" y="112"/>
                    </a:cubicBezTo>
                    <a:cubicBezTo>
                      <a:pt x="50" y="112"/>
                      <a:pt x="50" y="112"/>
                      <a:pt x="50" y="112"/>
                    </a:cubicBezTo>
                    <a:cubicBezTo>
                      <a:pt x="50" y="112"/>
                      <a:pt x="50" y="112"/>
                      <a:pt x="50" y="112"/>
                    </a:cubicBezTo>
                    <a:cubicBezTo>
                      <a:pt x="50" y="112"/>
                      <a:pt x="50" y="112"/>
                      <a:pt x="50" y="112"/>
                    </a:cubicBezTo>
                    <a:cubicBezTo>
                      <a:pt x="51" y="112"/>
                      <a:pt x="51" y="112"/>
                      <a:pt x="52" y="112"/>
                    </a:cubicBezTo>
                    <a:cubicBezTo>
                      <a:pt x="52" y="112"/>
                      <a:pt x="53" y="113"/>
                      <a:pt x="53" y="113"/>
                    </a:cubicBezTo>
                    <a:cubicBezTo>
                      <a:pt x="54" y="113"/>
                      <a:pt x="54" y="113"/>
                      <a:pt x="54" y="113"/>
                    </a:cubicBezTo>
                    <a:cubicBezTo>
                      <a:pt x="54" y="112"/>
                      <a:pt x="54" y="112"/>
                      <a:pt x="54" y="112"/>
                    </a:cubicBezTo>
                    <a:cubicBezTo>
                      <a:pt x="54" y="112"/>
                      <a:pt x="54" y="112"/>
                      <a:pt x="54" y="112"/>
                    </a:cubicBezTo>
                    <a:cubicBezTo>
                      <a:pt x="54" y="112"/>
                      <a:pt x="54" y="112"/>
                      <a:pt x="54" y="112"/>
                    </a:cubicBezTo>
                    <a:cubicBezTo>
                      <a:pt x="54" y="112"/>
                      <a:pt x="54" y="112"/>
                      <a:pt x="54" y="112"/>
                    </a:cubicBezTo>
                    <a:cubicBezTo>
                      <a:pt x="54" y="112"/>
                      <a:pt x="54" y="112"/>
                      <a:pt x="54" y="112"/>
                    </a:cubicBezTo>
                    <a:cubicBezTo>
                      <a:pt x="54" y="112"/>
                      <a:pt x="54" y="112"/>
                      <a:pt x="54" y="112"/>
                    </a:cubicBezTo>
                    <a:cubicBezTo>
                      <a:pt x="55" y="112"/>
                      <a:pt x="55" y="112"/>
                      <a:pt x="55" y="112"/>
                    </a:cubicBezTo>
                    <a:cubicBezTo>
                      <a:pt x="55" y="112"/>
                      <a:pt x="55" y="112"/>
                      <a:pt x="55" y="112"/>
                    </a:cubicBezTo>
                    <a:cubicBezTo>
                      <a:pt x="55" y="111"/>
                      <a:pt x="55" y="111"/>
                      <a:pt x="55" y="111"/>
                    </a:cubicBezTo>
                    <a:cubicBezTo>
                      <a:pt x="55" y="111"/>
                      <a:pt x="55" y="111"/>
                      <a:pt x="55" y="111"/>
                    </a:cubicBezTo>
                    <a:cubicBezTo>
                      <a:pt x="55" y="111"/>
                      <a:pt x="55" y="111"/>
                      <a:pt x="55" y="111"/>
                    </a:cubicBezTo>
                    <a:cubicBezTo>
                      <a:pt x="55" y="110"/>
                      <a:pt x="55" y="110"/>
                      <a:pt x="55" y="110"/>
                    </a:cubicBezTo>
                    <a:cubicBezTo>
                      <a:pt x="56" y="110"/>
                      <a:pt x="56" y="110"/>
                      <a:pt x="56" y="110"/>
                    </a:cubicBezTo>
                    <a:cubicBezTo>
                      <a:pt x="56" y="110"/>
                      <a:pt x="56" y="110"/>
                      <a:pt x="56" y="110"/>
                    </a:cubicBezTo>
                    <a:cubicBezTo>
                      <a:pt x="56" y="110"/>
                      <a:pt x="56" y="110"/>
                      <a:pt x="56" y="110"/>
                    </a:cubicBezTo>
                    <a:cubicBezTo>
                      <a:pt x="56" y="110"/>
                      <a:pt x="56" y="110"/>
                      <a:pt x="56" y="110"/>
                    </a:cubicBezTo>
                    <a:cubicBezTo>
                      <a:pt x="56" y="110"/>
                      <a:pt x="56" y="110"/>
                      <a:pt x="56" y="110"/>
                    </a:cubicBezTo>
                    <a:cubicBezTo>
                      <a:pt x="56" y="110"/>
                      <a:pt x="56" y="110"/>
                      <a:pt x="56" y="110"/>
                    </a:cubicBezTo>
                    <a:cubicBezTo>
                      <a:pt x="57" y="110"/>
                      <a:pt x="57" y="110"/>
                      <a:pt x="57" y="110"/>
                    </a:cubicBezTo>
                    <a:cubicBezTo>
                      <a:pt x="57" y="110"/>
                      <a:pt x="57" y="110"/>
                      <a:pt x="57" y="110"/>
                    </a:cubicBezTo>
                    <a:cubicBezTo>
                      <a:pt x="57" y="110"/>
                      <a:pt x="57" y="110"/>
                      <a:pt x="57" y="110"/>
                    </a:cubicBezTo>
                    <a:cubicBezTo>
                      <a:pt x="57" y="110"/>
                      <a:pt x="57" y="110"/>
                      <a:pt x="57" y="110"/>
                    </a:cubicBezTo>
                    <a:cubicBezTo>
                      <a:pt x="57" y="110"/>
                      <a:pt x="57" y="110"/>
                      <a:pt x="57" y="110"/>
                    </a:cubicBezTo>
                    <a:cubicBezTo>
                      <a:pt x="57" y="110"/>
                      <a:pt x="57" y="110"/>
                      <a:pt x="57" y="110"/>
                    </a:cubicBezTo>
                    <a:cubicBezTo>
                      <a:pt x="57" y="110"/>
                      <a:pt x="57" y="110"/>
                      <a:pt x="57" y="110"/>
                    </a:cubicBezTo>
                    <a:cubicBezTo>
                      <a:pt x="57" y="110"/>
                      <a:pt x="58" y="111"/>
                      <a:pt x="58" y="111"/>
                    </a:cubicBezTo>
                    <a:cubicBezTo>
                      <a:pt x="58" y="111"/>
                      <a:pt x="58" y="111"/>
                      <a:pt x="58" y="111"/>
                    </a:cubicBezTo>
                    <a:cubicBezTo>
                      <a:pt x="58" y="111"/>
                      <a:pt x="58" y="111"/>
                      <a:pt x="58" y="111"/>
                    </a:cubicBezTo>
                    <a:cubicBezTo>
                      <a:pt x="59" y="112"/>
                      <a:pt x="59" y="112"/>
                      <a:pt x="59" y="112"/>
                    </a:cubicBezTo>
                    <a:cubicBezTo>
                      <a:pt x="59" y="113"/>
                      <a:pt x="59" y="113"/>
                      <a:pt x="59" y="113"/>
                    </a:cubicBezTo>
                    <a:cubicBezTo>
                      <a:pt x="59" y="113"/>
                      <a:pt x="59" y="113"/>
                      <a:pt x="59" y="113"/>
                    </a:cubicBezTo>
                    <a:cubicBezTo>
                      <a:pt x="60" y="113"/>
                      <a:pt x="60" y="113"/>
                      <a:pt x="60" y="113"/>
                    </a:cubicBezTo>
                    <a:cubicBezTo>
                      <a:pt x="60" y="113"/>
                      <a:pt x="60" y="113"/>
                      <a:pt x="60" y="113"/>
                    </a:cubicBezTo>
                    <a:cubicBezTo>
                      <a:pt x="60" y="113"/>
                      <a:pt x="60" y="113"/>
                      <a:pt x="60" y="113"/>
                    </a:cubicBezTo>
                    <a:cubicBezTo>
                      <a:pt x="60" y="113"/>
                      <a:pt x="60" y="113"/>
                      <a:pt x="60" y="113"/>
                    </a:cubicBezTo>
                    <a:cubicBezTo>
                      <a:pt x="60" y="113"/>
                      <a:pt x="60" y="113"/>
                      <a:pt x="60" y="113"/>
                    </a:cubicBezTo>
                    <a:cubicBezTo>
                      <a:pt x="61" y="114"/>
                      <a:pt x="61" y="114"/>
                      <a:pt x="61" y="114"/>
                    </a:cubicBezTo>
                    <a:cubicBezTo>
                      <a:pt x="61" y="114"/>
                      <a:pt x="61" y="114"/>
                      <a:pt x="61" y="114"/>
                    </a:cubicBezTo>
                    <a:cubicBezTo>
                      <a:pt x="61" y="114"/>
                      <a:pt x="61" y="114"/>
                      <a:pt x="61" y="114"/>
                    </a:cubicBezTo>
                    <a:cubicBezTo>
                      <a:pt x="61" y="114"/>
                      <a:pt x="61" y="114"/>
                      <a:pt x="61" y="114"/>
                    </a:cubicBezTo>
                    <a:cubicBezTo>
                      <a:pt x="61" y="114"/>
                      <a:pt x="61" y="114"/>
                      <a:pt x="61" y="114"/>
                    </a:cubicBezTo>
                    <a:cubicBezTo>
                      <a:pt x="61" y="115"/>
                      <a:pt x="61" y="115"/>
                      <a:pt x="61" y="115"/>
                    </a:cubicBezTo>
                    <a:cubicBezTo>
                      <a:pt x="61" y="115"/>
                      <a:pt x="61" y="115"/>
                      <a:pt x="61" y="115"/>
                    </a:cubicBezTo>
                    <a:cubicBezTo>
                      <a:pt x="61" y="115"/>
                      <a:pt x="61" y="115"/>
                      <a:pt x="61" y="115"/>
                    </a:cubicBezTo>
                    <a:cubicBezTo>
                      <a:pt x="61" y="115"/>
                      <a:pt x="61" y="115"/>
                      <a:pt x="61" y="115"/>
                    </a:cubicBezTo>
                    <a:cubicBezTo>
                      <a:pt x="61" y="115"/>
                      <a:pt x="62" y="116"/>
                      <a:pt x="62" y="116"/>
                    </a:cubicBezTo>
                    <a:cubicBezTo>
                      <a:pt x="62" y="116"/>
                      <a:pt x="62" y="116"/>
                      <a:pt x="62" y="116"/>
                    </a:cubicBezTo>
                    <a:cubicBezTo>
                      <a:pt x="63" y="116"/>
                      <a:pt x="63" y="116"/>
                      <a:pt x="64" y="116"/>
                    </a:cubicBezTo>
                    <a:cubicBezTo>
                      <a:pt x="64" y="116"/>
                      <a:pt x="64" y="116"/>
                      <a:pt x="64" y="116"/>
                    </a:cubicBezTo>
                    <a:cubicBezTo>
                      <a:pt x="65" y="116"/>
                      <a:pt x="65" y="116"/>
                      <a:pt x="65" y="116"/>
                    </a:cubicBezTo>
                    <a:cubicBezTo>
                      <a:pt x="65" y="116"/>
                      <a:pt x="65" y="116"/>
                      <a:pt x="65" y="116"/>
                    </a:cubicBezTo>
                    <a:cubicBezTo>
                      <a:pt x="66" y="116"/>
                      <a:pt x="66" y="116"/>
                      <a:pt x="66" y="116"/>
                    </a:cubicBezTo>
                    <a:cubicBezTo>
                      <a:pt x="66" y="116"/>
                      <a:pt x="67" y="117"/>
                      <a:pt x="67" y="117"/>
                    </a:cubicBezTo>
                    <a:cubicBezTo>
                      <a:pt x="68" y="117"/>
                      <a:pt x="68" y="117"/>
                      <a:pt x="68" y="117"/>
                    </a:cubicBezTo>
                    <a:cubicBezTo>
                      <a:pt x="69" y="117"/>
                      <a:pt x="69" y="117"/>
                      <a:pt x="69" y="117"/>
                    </a:cubicBezTo>
                    <a:cubicBezTo>
                      <a:pt x="68" y="117"/>
                      <a:pt x="68" y="117"/>
                      <a:pt x="68" y="117"/>
                    </a:cubicBezTo>
                    <a:cubicBezTo>
                      <a:pt x="68" y="117"/>
                      <a:pt x="68" y="117"/>
                      <a:pt x="68" y="117"/>
                    </a:cubicBezTo>
                    <a:cubicBezTo>
                      <a:pt x="69" y="118"/>
                      <a:pt x="69" y="118"/>
                      <a:pt x="69" y="118"/>
                    </a:cubicBezTo>
                    <a:cubicBezTo>
                      <a:pt x="69" y="118"/>
                      <a:pt x="69" y="118"/>
                      <a:pt x="69" y="118"/>
                    </a:cubicBezTo>
                    <a:cubicBezTo>
                      <a:pt x="70" y="118"/>
                      <a:pt x="70" y="118"/>
                      <a:pt x="70" y="118"/>
                    </a:cubicBezTo>
                    <a:cubicBezTo>
                      <a:pt x="70" y="118"/>
                      <a:pt x="70" y="118"/>
                      <a:pt x="70" y="118"/>
                    </a:cubicBezTo>
                    <a:cubicBezTo>
                      <a:pt x="70" y="118"/>
                      <a:pt x="70" y="118"/>
                      <a:pt x="70" y="118"/>
                    </a:cubicBezTo>
                    <a:cubicBezTo>
                      <a:pt x="70" y="118"/>
                      <a:pt x="71" y="118"/>
                      <a:pt x="71" y="118"/>
                    </a:cubicBezTo>
                    <a:cubicBezTo>
                      <a:pt x="71" y="118"/>
                      <a:pt x="72" y="118"/>
                      <a:pt x="72" y="118"/>
                    </a:cubicBezTo>
                    <a:cubicBezTo>
                      <a:pt x="72" y="119"/>
                      <a:pt x="72" y="119"/>
                      <a:pt x="72" y="119"/>
                    </a:cubicBezTo>
                    <a:cubicBezTo>
                      <a:pt x="73" y="119"/>
                      <a:pt x="73" y="119"/>
                      <a:pt x="73" y="119"/>
                    </a:cubicBezTo>
                    <a:cubicBezTo>
                      <a:pt x="72" y="119"/>
                      <a:pt x="72" y="119"/>
                      <a:pt x="72" y="119"/>
                    </a:cubicBezTo>
                    <a:cubicBezTo>
                      <a:pt x="72" y="119"/>
                      <a:pt x="72" y="119"/>
                      <a:pt x="72" y="119"/>
                    </a:cubicBezTo>
                    <a:cubicBezTo>
                      <a:pt x="72" y="119"/>
                      <a:pt x="72" y="119"/>
                      <a:pt x="72" y="119"/>
                    </a:cubicBezTo>
                    <a:cubicBezTo>
                      <a:pt x="73" y="120"/>
                      <a:pt x="73" y="120"/>
                      <a:pt x="73" y="120"/>
                    </a:cubicBezTo>
                    <a:cubicBezTo>
                      <a:pt x="73" y="120"/>
                      <a:pt x="73" y="120"/>
                      <a:pt x="73" y="120"/>
                    </a:cubicBezTo>
                    <a:cubicBezTo>
                      <a:pt x="74" y="120"/>
                      <a:pt x="74" y="120"/>
                      <a:pt x="74" y="120"/>
                    </a:cubicBezTo>
                    <a:cubicBezTo>
                      <a:pt x="74" y="120"/>
                      <a:pt x="74" y="120"/>
                      <a:pt x="74" y="120"/>
                    </a:cubicBezTo>
                    <a:cubicBezTo>
                      <a:pt x="74" y="120"/>
                      <a:pt x="74" y="120"/>
                      <a:pt x="74" y="120"/>
                    </a:cubicBezTo>
                    <a:cubicBezTo>
                      <a:pt x="74" y="120"/>
                      <a:pt x="74" y="120"/>
                      <a:pt x="74" y="120"/>
                    </a:cubicBezTo>
                    <a:cubicBezTo>
                      <a:pt x="75" y="120"/>
                      <a:pt x="75" y="120"/>
                      <a:pt x="75" y="120"/>
                    </a:cubicBezTo>
                    <a:cubicBezTo>
                      <a:pt x="75" y="121"/>
                      <a:pt x="75" y="121"/>
                      <a:pt x="75" y="121"/>
                    </a:cubicBezTo>
                    <a:cubicBezTo>
                      <a:pt x="75" y="121"/>
                      <a:pt x="75" y="121"/>
                      <a:pt x="75" y="121"/>
                    </a:cubicBezTo>
                    <a:cubicBezTo>
                      <a:pt x="75" y="121"/>
                      <a:pt x="75" y="121"/>
                      <a:pt x="75" y="121"/>
                    </a:cubicBezTo>
                    <a:cubicBezTo>
                      <a:pt x="75" y="121"/>
                      <a:pt x="75" y="121"/>
                      <a:pt x="75" y="121"/>
                    </a:cubicBezTo>
                    <a:cubicBezTo>
                      <a:pt x="75" y="121"/>
                      <a:pt x="75" y="121"/>
                      <a:pt x="75" y="121"/>
                    </a:cubicBezTo>
                    <a:cubicBezTo>
                      <a:pt x="75" y="121"/>
                      <a:pt x="75" y="121"/>
                      <a:pt x="76" y="122"/>
                    </a:cubicBezTo>
                    <a:cubicBezTo>
                      <a:pt x="76" y="122"/>
                      <a:pt x="75" y="122"/>
                      <a:pt x="76" y="123"/>
                    </a:cubicBezTo>
                    <a:cubicBezTo>
                      <a:pt x="76" y="123"/>
                      <a:pt x="76" y="123"/>
                      <a:pt x="76" y="123"/>
                    </a:cubicBezTo>
                    <a:cubicBezTo>
                      <a:pt x="76" y="123"/>
                      <a:pt x="76" y="123"/>
                      <a:pt x="76" y="123"/>
                    </a:cubicBezTo>
                    <a:cubicBezTo>
                      <a:pt x="76" y="124"/>
                      <a:pt x="76" y="124"/>
                      <a:pt x="76" y="124"/>
                    </a:cubicBezTo>
                    <a:cubicBezTo>
                      <a:pt x="76" y="124"/>
                      <a:pt x="76" y="124"/>
                      <a:pt x="76" y="124"/>
                    </a:cubicBezTo>
                    <a:cubicBezTo>
                      <a:pt x="77" y="125"/>
                      <a:pt x="77" y="125"/>
                      <a:pt x="77" y="125"/>
                    </a:cubicBezTo>
                    <a:cubicBezTo>
                      <a:pt x="77" y="125"/>
                      <a:pt x="77" y="125"/>
                      <a:pt x="77" y="125"/>
                    </a:cubicBezTo>
                    <a:cubicBezTo>
                      <a:pt x="77" y="125"/>
                      <a:pt x="77" y="125"/>
                      <a:pt x="77" y="125"/>
                    </a:cubicBezTo>
                    <a:cubicBezTo>
                      <a:pt x="77" y="126"/>
                      <a:pt x="77" y="126"/>
                      <a:pt x="77" y="126"/>
                    </a:cubicBezTo>
                    <a:cubicBezTo>
                      <a:pt x="77" y="126"/>
                      <a:pt x="77" y="126"/>
                      <a:pt x="77" y="126"/>
                    </a:cubicBezTo>
                    <a:cubicBezTo>
                      <a:pt x="77" y="126"/>
                      <a:pt x="77" y="126"/>
                      <a:pt x="77" y="126"/>
                    </a:cubicBezTo>
                    <a:cubicBezTo>
                      <a:pt x="78" y="126"/>
                      <a:pt x="78" y="126"/>
                      <a:pt x="78" y="126"/>
                    </a:cubicBezTo>
                    <a:cubicBezTo>
                      <a:pt x="78" y="127"/>
                      <a:pt x="78" y="127"/>
                      <a:pt x="78" y="127"/>
                    </a:cubicBezTo>
                    <a:cubicBezTo>
                      <a:pt x="78" y="127"/>
                      <a:pt x="78" y="127"/>
                      <a:pt x="79" y="127"/>
                    </a:cubicBezTo>
                    <a:cubicBezTo>
                      <a:pt x="79" y="127"/>
                      <a:pt x="79" y="127"/>
                      <a:pt x="79" y="127"/>
                    </a:cubicBezTo>
                    <a:cubicBezTo>
                      <a:pt x="79" y="127"/>
                      <a:pt x="79" y="127"/>
                      <a:pt x="79" y="127"/>
                    </a:cubicBezTo>
                    <a:cubicBezTo>
                      <a:pt x="79" y="127"/>
                      <a:pt x="79" y="127"/>
                      <a:pt x="79" y="128"/>
                    </a:cubicBezTo>
                    <a:cubicBezTo>
                      <a:pt x="79" y="128"/>
                      <a:pt x="79" y="128"/>
                      <a:pt x="80" y="128"/>
                    </a:cubicBezTo>
                    <a:cubicBezTo>
                      <a:pt x="80" y="128"/>
                      <a:pt x="81" y="128"/>
                      <a:pt x="81" y="128"/>
                    </a:cubicBezTo>
                    <a:cubicBezTo>
                      <a:pt x="81" y="128"/>
                      <a:pt x="81" y="128"/>
                      <a:pt x="81" y="128"/>
                    </a:cubicBezTo>
                    <a:cubicBezTo>
                      <a:pt x="81" y="128"/>
                      <a:pt x="81" y="128"/>
                      <a:pt x="82" y="128"/>
                    </a:cubicBezTo>
                    <a:cubicBezTo>
                      <a:pt x="82" y="128"/>
                      <a:pt x="82" y="128"/>
                      <a:pt x="82" y="128"/>
                    </a:cubicBezTo>
                    <a:cubicBezTo>
                      <a:pt x="82" y="128"/>
                      <a:pt x="82" y="128"/>
                      <a:pt x="82" y="128"/>
                    </a:cubicBezTo>
                    <a:cubicBezTo>
                      <a:pt x="82" y="129"/>
                      <a:pt x="82" y="129"/>
                      <a:pt x="83" y="129"/>
                    </a:cubicBezTo>
                    <a:cubicBezTo>
                      <a:pt x="83" y="129"/>
                      <a:pt x="83" y="129"/>
                      <a:pt x="83" y="129"/>
                    </a:cubicBezTo>
                    <a:cubicBezTo>
                      <a:pt x="84" y="129"/>
                      <a:pt x="84" y="129"/>
                      <a:pt x="85" y="129"/>
                    </a:cubicBezTo>
                    <a:cubicBezTo>
                      <a:pt x="85" y="129"/>
                      <a:pt x="85" y="129"/>
                      <a:pt x="85" y="129"/>
                    </a:cubicBezTo>
                    <a:cubicBezTo>
                      <a:pt x="85" y="129"/>
                      <a:pt x="85" y="129"/>
                      <a:pt x="85" y="129"/>
                    </a:cubicBezTo>
                    <a:cubicBezTo>
                      <a:pt x="85" y="129"/>
                      <a:pt x="85" y="129"/>
                      <a:pt x="85" y="129"/>
                    </a:cubicBezTo>
                    <a:cubicBezTo>
                      <a:pt x="85" y="130"/>
                      <a:pt x="86" y="130"/>
                      <a:pt x="86" y="130"/>
                    </a:cubicBezTo>
                    <a:cubicBezTo>
                      <a:pt x="86" y="130"/>
                      <a:pt x="86" y="130"/>
                      <a:pt x="86" y="130"/>
                    </a:cubicBezTo>
                    <a:cubicBezTo>
                      <a:pt x="87" y="130"/>
                      <a:pt x="87" y="130"/>
                      <a:pt x="87" y="130"/>
                    </a:cubicBezTo>
                    <a:cubicBezTo>
                      <a:pt x="87" y="130"/>
                      <a:pt x="87" y="130"/>
                      <a:pt x="87" y="130"/>
                    </a:cubicBezTo>
                    <a:cubicBezTo>
                      <a:pt x="87" y="131"/>
                      <a:pt x="87" y="131"/>
                      <a:pt x="87" y="131"/>
                    </a:cubicBezTo>
                    <a:cubicBezTo>
                      <a:pt x="87" y="131"/>
                      <a:pt x="87" y="131"/>
                      <a:pt x="88" y="131"/>
                    </a:cubicBezTo>
                    <a:cubicBezTo>
                      <a:pt x="88" y="131"/>
                      <a:pt x="88" y="131"/>
                      <a:pt x="88" y="131"/>
                    </a:cubicBezTo>
                    <a:cubicBezTo>
                      <a:pt x="88" y="131"/>
                      <a:pt x="88" y="131"/>
                      <a:pt x="88" y="131"/>
                    </a:cubicBezTo>
                    <a:cubicBezTo>
                      <a:pt x="88" y="131"/>
                      <a:pt x="88" y="131"/>
                      <a:pt x="88" y="131"/>
                    </a:cubicBezTo>
                    <a:cubicBezTo>
                      <a:pt x="88" y="131"/>
                      <a:pt x="88" y="131"/>
                      <a:pt x="88" y="131"/>
                    </a:cubicBezTo>
                    <a:cubicBezTo>
                      <a:pt x="88" y="132"/>
                      <a:pt x="88" y="132"/>
                      <a:pt x="88" y="132"/>
                    </a:cubicBezTo>
                    <a:cubicBezTo>
                      <a:pt x="88" y="132"/>
                      <a:pt x="88" y="132"/>
                      <a:pt x="88" y="132"/>
                    </a:cubicBezTo>
                    <a:cubicBezTo>
                      <a:pt x="88" y="132"/>
                      <a:pt x="88" y="132"/>
                      <a:pt x="88" y="132"/>
                    </a:cubicBezTo>
                    <a:cubicBezTo>
                      <a:pt x="88" y="132"/>
                      <a:pt x="89" y="132"/>
                      <a:pt x="89" y="132"/>
                    </a:cubicBezTo>
                    <a:cubicBezTo>
                      <a:pt x="90" y="132"/>
                      <a:pt x="90" y="132"/>
                      <a:pt x="90" y="132"/>
                    </a:cubicBezTo>
                    <a:cubicBezTo>
                      <a:pt x="91" y="132"/>
                      <a:pt x="91" y="132"/>
                      <a:pt x="91" y="132"/>
                    </a:cubicBezTo>
                    <a:cubicBezTo>
                      <a:pt x="91" y="132"/>
                      <a:pt x="91" y="132"/>
                      <a:pt x="91" y="132"/>
                    </a:cubicBezTo>
                    <a:cubicBezTo>
                      <a:pt x="91" y="132"/>
                      <a:pt x="91" y="132"/>
                      <a:pt x="93" y="132"/>
                    </a:cubicBezTo>
                    <a:cubicBezTo>
                      <a:pt x="93" y="132"/>
                      <a:pt x="93" y="132"/>
                      <a:pt x="93" y="132"/>
                    </a:cubicBezTo>
                    <a:cubicBezTo>
                      <a:pt x="93" y="133"/>
                      <a:pt x="93" y="133"/>
                      <a:pt x="93" y="133"/>
                    </a:cubicBezTo>
                    <a:cubicBezTo>
                      <a:pt x="93" y="133"/>
                      <a:pt x="93" y="133"/>
                      <a:pt x="93" y="133"/>
                    </a:cubicBezTo>
                    <a:cubicBezTo>
                      <a:pt x="93" y="133"/>
                      <a:pt x="93" y="133"/>
                      <a:pt x="93" y="133"/>
                    </a:cubicBezTo>
                    <a:cubicBezTo>
                      <a:pt x="93" y="133"/>
                      <a:pt x="93" y="133"/>
                      <a:pt x="93" y="133"/>
                    </a:cubicBezTo>
                    <a:cubicBezTo>
                      <a:pt x="93" y="133"/>
                      <a:pt x="93" y="133"/>
                      <a:pt x="93" y="133"/>
                    </a:cubicBezTo>
                    <a:cubicBezTo>
                      <a:pt x="93" y="133"/>
                      <a:pt x="93" y="133"/>
                      <a:pt x="93" y="133"/>
                    </a:cubicBezTo>
                    <a:cubicBezTo>
                      <a:pt x="93" y="133"/>
                      <a:pt x="93" y="133"/>
                      <a:pt x="93" y="133"/>
                    </a:cubicBezTo>
                    <a:cubicBezTo>
                      <a:pt x="93" y="133"/>
                      <a:pt x="93" y="133"/>
                      <a:pt x="93" y="133"/>
                    </a:cubicBezTo>
                    <a:cubicBezTo>
                      <a:pt x="93" y="133"/>
                      <a:pt x="93" y="133"/>
                      <a:pt x="93" y="133"/>
                    </a:cubicBezTo>
                    <a:cubicBezTo>
                      <a:pt x="94" y="133"/>
                      <a:pt x="94" y="133"/>
                      <a:pt x="94" y="133"/>
                    </a:cubicBezTo>
                    <a:cubicBezTo>
                      <a:pt x="94" y="133"/>
                      <a:pt x="94" y="133"/>
                      <a:pt x="94" y="133"/>
                    </a:cubicBezTo>
                    <a:cubicBezTo>
                      <a:pt x="94" y="133"/>
                      <a:pt x="94" y="133"/>
                      <a:pt x="94" y="133"/>
                    </a:cubicBezTo>
                    <a:cubicBezTo>
                      <a:pt x="94" y="133"/>
                      <a:pt x="94" y="133"/>
                      <a:pt x="94" y="133"/>
                    </a:cubicBezTo>
                    <a:cubicBezTo>
                      <a:pt x="94" y="133"/>
                      <a:pt x="94" y="133"/>
                      <a:pt x="94" y="133"/>
                    </a:cubicBezTo>
                    <a:cubicBezTo>
                      <a:pt x="94" y="133"/>
                      <a:pt x="94" y="133"/>
                      <a:pt x="94" y="133"/>
                    </a:cubicBezTo>
                    <a:cubicBezTo>
                      <a:pt x="94" y="134"/>
                      <a:pt x="94" y="134"/>
                      <a:pt x="94" y="134"/>
                    </a:cubicBezTo>
                    <a:cubicBezTo>
                      <a:pt x="94" y="134"/>
                      <a:pt x="94" y="134"/>
                      <a:pt x="94" y="134"/>
                    </a:cubicBezTo>
                    <a:cubicBezTo>
                      <a:pt x="94" y="134"/>
                      <a:pt x="94" y="134"/>
                      <a:pt x="94" y="134"/>
                    </a:cubicBezTo>
                    <a:cubicBezTo>
                      <a:pt x="94" y="134"/>
                      <a:pt x="94" y="134"/>
                      <a:pt x="94" y="134"/>
                    </a:cubicBezTo>
                    <a:cubicBezTo>
                      <a:pt x="94" y="134"/>
                      <a:pt x="94" y="134"/>
                      <a:pt x="94" y="134"/>
                    </a:cubicBezTo>
                    <a:cubicBezTo>
                      <a:pt x="94" y="134"/>
                      <a:pt x="94" y="134"/>
                      <a:pt x="94" y="134"/>
                    </a:cubicBezTo>
                    <a:cubicBezTo>
                      <a:pt x="95" y="134"/>
                      <a:pt x="95" y="134"/>
                      <a:pt x="95" y="134"/>
                    </a:cubicBezTo>
                    <a:cubicBezTo>
                      <a:pt x="95" y="134"/>
                      <a:pt x="95" y="134"/>
                      <a:pt x="95" y="134"/>
                    </a:cubicBezTo>
                    <a:cubicBezTo>
                      <a:pt x="95" y="134"/>
                      <a:pt x="95" y="134"/>
                      <a:pt x="95" y="134"/>
                    </a:cubicBezTo>
                    <a:cubicBezTo>
                      <a:pt x="95" y="133"/>
                      <a:pt x="95" y="133"/>
                      <a:pt x="95" y="133"/>
                    </a:cubicBezTo>
                    <a:cubicBezTo>
                      <a:pt x="95" y="133"/>
                      <a:pt x="95" y="133"/>
                      <a:pt x="95" y="133"/>
                    </a:cubicBezTo>
                    <a:cubicBezTo>
                      <a:pt x="95" y="133"/>
                      <a:pt x="95" y="133"/>
                      <a:pt x="95" y="133"/>
                    </a:cubicBezTo>
                    <a:cubicBezTo>
                      <a:pt x="95" y="133"/>
                      <a:pt x="95" y="133"/>
                      <a:pt x="95" y="133"/>
                    </a:cubicBezTo>
                    <a:cubicBezTo>
                      <a:pt x="95" y="133"/>
                      <a:pt x="96" y="133"/>
                      <a:pt x="96" y="133"/>
                    </a:cubicBezTo>
                    <a:cubicBezTo>
                      <a:pt x="96" y="133"/>
                      <a:pt x="96" y="133"/>
                      <a:pt x="96" y="133"/>
                    </a:cubicBezTo>
                    <a:cubicBezTo>
                      <a:pt x="96" y="133"/>
                      <a:pt x="96" y="133"/>
                      <a:pt x="96" y="133"/>
                    </a:cubicBezTo>
                    <a:cubicBezTo>
                      <a:pt x="96" y="132"/>
                      <a:pt x="96" y="132"/>
                      <a:pt x="96" y="132"/>
                    </a:cubicBezTo>
                    <a:cubicBezTo>
                      <a:pt x="96" y="132"/>
                      <a:pt x="96" y="132"/>
                      <a:pt x="96" y="132"/>
                    </a:cubicBezTo>
                    <a:cubicBezTo>
                      <a:pt x="96" y="132"/>
                      <a:pt x="96" y="132"/>
                      <a:pt x="96" y="132"/>
                    </a:cubicBezTo>
                    <a:cubicBezTo>
                      <a:pt x="96" y="132"/>
                      <a:pt x="96" y="132"/>
                      <a:pt x="96" y="132"/>
                    </a:cubicBezTo>
                    <a:cubicBezTo>
                      <a:pt x="96" y="132"/>
                      <a:pt x="96" y="132"/>
                      <a:pt x="96" y="132"/>
                    </a:cubicBezTo>
                    <a:cubicBezTo>
                      <a:pt x="96" y="132"/>
                      <a:pt x="96" y="132"/>
                      <a:pt x="96" y="132"/>
                    </a:cubicBezTo>
                    <a:cubicBezTo>
                      <a:pt x="96" y="131"/>
                      <a:pt x="96" y="131"/>
                      <a:pt x="96" y="131"/>
                    </a:cubicBezTo>
                    <a:cubicBezTo>
                      <a:pt x="97" y="131"/>
                      <a:pt x="97" y="131"/>
                      <a:pt x="97" y="131"/>
                    </a:cubicBezTo>
                    <a:cubicBezTo>
                      <a:pt x="97" y="131"/>
                      <a:pt x="97" y="131"/>
                      <a:pt x="97" y="131"/>
                    </a:cubicBezTo>
                    <a:cubicBezTo>
                      <a:pt x="97" y="131"/>
                      <a:pt x="97" y="131"/>
                      <a:pt x="97" y="131"/>
                    </a:cubicBezTo>
                    <a:cubicBezTo>
                      <a:pt x="97" y="131"/>
                      <a:pt x="97" y="131"/>
                      <a:pt x="97" y="131"/>
                    </a:cubicBezTo>
                    <a:cubicBezTo>
                      <a:pt x="97" y="130"/>
                      <a:pt x="97" y="130"/>
                      <a:pt x="97" y="130"/>
                    </a:cubicBezTo>
                    <a:cubicBezTo>
                      <a:pt x="97" y="130"/>
                      <a:pt x="97" y="130"/>
                      <a:pt x="97" y="130"/>
                    </a:cubicBezTo>
                    <a:cubicBezTo>
                      <a:pt x="98" y="130"/>
                      <a:pt x="98" y="130"/>
                      <a:pt x="98" y="130"/>
                    </a:cubicBezTo>
                    <a:cubicBezTo>
                      <a:pt x="98" y="130"/>
                      <a:pt x="98" y="130"/>
                      <a:pt x="98" y="130"/>
                    </a:cubicBezTo>
                    <a:cubicBezTo>
                      <a:pt x="98" y="130"/>
                      <a:pt x="98" y="130"/>
                      <a:pt x="98" y="130"/>
                    </a:cubicBezTo>
                    <a:cubicBezTo>
                      <a:pt x="98" y="130"/>
                      <a:pt x="98" y="130"/>
                      <a:pt x="98" y="130"/>
                    </a:cubicBezTo>
                    <a:cubicBezTo>
                      <a:pt x="98" y="130"/>
                      <a:pt x="98" y="130"/>
                      <a:pt x="98" y="130"/>
                    </a:cubicBezTo>
                    <a:cubicBezTo>
                      <a:pt x="98" y="129"/>
                      <a:pt x="98" y="129"/>
                      <a:pt x="98" y="129"/>
                    </a:cubicBezTo>
                    <a:cubicBezTo>
                      <a:pt x="99" y="129"/>
                      <a:pt x="99" y="129"/>
                      <a:pt x="99" y="129"/>
                    </a:cubicBezTo>
                    <a:cubicBezTo>
                      <a:pt x="98" y="129"/>
                      <a:pt x="98" y="129"/>
                      <a:pt x="98" y="129"/>
                    </a:cubicBezTo>
                    <a:cubicBezTo>
                      <a:pt x="98" y="129"/>
                      <a:pt x="98" y="129"/>
                      <a:pt x="98" y="129"/>
                    </a:cubicBezTo>
                    <a:cubicBezTo>
                      <a:pt x="98" y="129"/>
                      <a:pt x="98" y="129"/>
                      <a:pt x="98" y="129"/>
                    </a:cubicBezTo>
                    <a:cubicBezTo>
                      <a:pt x="99" y="129"/>
                      <a:pt x="99" y="129"/>
                      <a:pt x="99" y="129"/>
                    </a:cubicBezTo>
                    <a:cubicBezTo>
                      <a:pt x="99" y="129"/>
                      <a:pt x="99" y="129"/>
                      <a:pt x="99" y="129"/>
                    </a:cubicBezTo>
                    <a:cubicBezTo>
                      <a:pt x="99" y="128"/>
                      <a:pt x="99" y="127"/>
                      <a:pt x="100" y="126"/>
                    </a:cubicBezTo>
                    <a:cubicBezTo>
                      <a:pt x="100" y="126"/>
                      <a:pt x="100" y="125"/>
                      <a:pt x="100" y="125"/>
                    </a:cubicBezTo>
                    <a:cubicBezTo>
                      <a:pt x="100" y="125"/>
                      <a:pt x="100" y="125"/>
                      <a:pt x="100" y="123"/>
                    </a:cubicBezTo>
                    <a:cubicBezTo>
                      <a:pt x="100" y="123"/>
                      <a:pt x="100" y="123"/>
                      <a:pt x="100" y="123"/>
                    </a:cubicBezTo>
                    <a:cubicBezTo>
                      <a:pt x="100" y="122"/>
                      <a:pt x="100" y="121"/>
                      <a:pt x="100" y="119"/>
                    </a:cubicBezTo>
                    <a:cubicBezTo>
                      <a:pt x="100" y="119"/>
                      <a:pt x="100" y="119"/>
                      <a:pt x="99" y="119"/>
                    </a:cubicBezTo>
                    <a:cubicBezTo>
                      <a:pt x="99" y="119"/>
                      <a:pt x="99" y="119"/>
                      <a:pt x="99" y="119"/>
                    </a:cubicBezTo>
                    <a:cubicBezTo>
                      <a:pt x="99" y="119"/>
                      <a:pt x="99" y="119"/>
                      <a:pt x="99" y="119"/>
                    </a:cubicBezTo>
                    <a:cubicBezTo>
                      <a:pt x="99" y="119"/>
                      <a:pt x="99" y="119"/>
                      <a:pt x="99" y="119"/>
                    </a:cubicBezTo>
                    <a:cubicBezTo>
                      <a:pt x="99" y="119"/>
                      <a:pt x="99" y="119"/>
                      <a:pt x="99" y="119"/>
                    </a:cubicBezTo>
                    <a:cubicBezTo>
                      <a:pt x="99" y="119"/>
                      <a:pt x="99" y="119"/>
                      <a:pt x="99" y="119"/>
                    </a:cubicBezTo>
                    <a:cubicBezTo>
                      <a:pt x="99" y="118"/>
                      <a:pt x="99" y="118"/>
                      <a:pt x="99" y="117"/>
                    </a:cubicBezTo>
                    <a:cubicBezTo>
                      <a:pt x="99" y="117"/>
                      <a:pt x="99" y="117"/>
                      <a:pt x="99" y="117"/>
                    </a:cubicBezTo>
                    <a:cubicBezTo>
                      <a:pt x="100" y="116"/>
                      <a:pt x="100" y="116"/>
                      <a:pt x="100" y="116"/>
                    </a:cubicBezTo>
                    <a:cubicBezTo>
                      <a:pt x="100" y="116"/>
                      <a:pt x="100" y="116"/>
                      <a:pt x="100" y="116"/>
                    </a:cubicBezTo>
                    <a:cubicBezTo>
                      <a:pt x="100" y="116"/>
                      <a:pt x="100" y="116"/>
                      <a:pt x="100" y="116"/>
                    </a:cubicBezTo>
                    <a:cubicBezTo>
                      <a:pt x="100" y="115"/>
                      <a:pt x="100" y="115"/>
                      <a:pt x="100" y="115"/>
                    </a:cubicBezTo>
                    <a:cubicBezTo>
                      <a:pt x="100" y="115"/>
                      <a:pt x="100" y="115"/>
                      <a:pt x="100" y="115"/>
                    </a:cubicBezTo>
                    <a:cubicBezTo>
                      <a:pt x="99" y="115"/>
                      <a:pt x="99" y="115"/>
                      <a:pt x="99" y="115"/>
                    </a:cubicBezTo>
                    <a:cubicBezTo>
                      <a:pt x="99" y="114"/>
                      <a:pt x="99" y="114"/>
                      <a:pt x="99" y="114"/>
                    </a:cubicBezTo>
                    <a:cubicBezTo>
                      <a:pt x="99" y="113"/>
                      <a:pt x="99" y="113"/>
                      <a:pt x="99" y="113"/>
                    </a:cubicBezTo>
                    <a:cubicBezTo>
                      <a:pt x="99" y="113"/>
                      <a:pt x="99" y="113"/>
                      <a:pt x="99" y="113"/>
                    </a:cubicBezTo>
                    <a:cubicBezTo>
                      <a:pt x="98" y="113"/>
                      <a:pt x="98" y="113"/>
                      <a:pt x="98" y="113"/>
                    </a:cubicBezTo>
                    <a:cubicBezTo>
                      <a:pt x="98" y="113"/>
                      <a:pt x="98" y="113"/>
                      <a:pt x="98" y="113"/>
                    </a:cubicBezTo>
                    <a:cubicBezTo>
                      <a:pt x="98" y="113"/>
                      <a:pt x="98" y="113"/>
                      <a:pt x="98" y="113"/>
                    </a:cubicBezTo>
                    <a:cubicBezTo>
                      <a:pt x="98" y="113"/>
                      <a:pt x="98" y="113"/>
                      <a:pt x="98" y="113"/>
                    </a:cubicBezTo>
                    <a:cubicBezTo>
                      <a:pt x="98" y="113"/>
                      <a:pt x="98" y="113"/>
                      <a:pt x="98" y="113"/>
                    </a:cubicBezTo>
                    <a:cubicBezTo>
                      <a:pt x="98" y="113"/>
                      <a:pt x="98" y="112"/>
                      <a:pt x="97" y="112"/>
                    </a:cubicBezTo>
                    <a:cubicBezTo>
                      <a:pt x="97" y="112"/>
                      <a:pt x="97" y="112"/>
                      <a:pt x="97" y="112"/>
                    </a:cubicBezTo>
                    <a:cubicBezTo>
                      <a:pt x="97" y="112"/>
                      <a:pt x="97" y="112"/>
                      <a:pt x="97" y="112"/>
                    </a:cubicBezTo>
                    <a:cubicBezTo>
                      <a:pt x="97" y="112"/>
                      <a:pt x="97" y="112"/>
                      <a:pt x="97" y="112"/>
                    </a:cubicBezTo>
                    <a:cubicBezTo>
                      <a:pt x="97" y="112"/>
                      <a:pt x="97" y="112"/>
                      <a:pt x="97" y="111"/>
                    </a:cubicBezTo>
                    <a:cubicBezTo>
                      <a:pt x="97" y="111"/>
                      <a:pt x="97" y="111"/>
                      <a:pt x="97" y="111"/>
                    </a:cubicBezTo>
                    <a:cubicBezTo>
                      <a:pt x="97" y="111"/>
                      <a:pt x="97" y="111"/>
                      <a:pt x="97" y="111"/>
                    </a:cubicBezTo>
                    <a:cubicBezTo>
                      <a:pt x="97" y="110"/>
                      <a:pt x="97" y="110"/>
                      <a:pt x="97" y="110"/>
                    </a:cubicBezTo>
                    <a:cubicBezTo>
                      <a:pt x="97" y="110"/>
                      <a:pt x="97" y="110"/>
                      <a:pt x="97" y="110"/>
                    </a:cubicBezTo>
                    <a:cubicBezTo>
                      <a:pt x="97" y="110"/>
                      <a:pt x="97" y="110"/>
                      <a:pt x="97" y="110"/>
                    </a:cubicBezTo>
                    <a:cubicBezTo>
                      <a:pt x="97" y="110"/>
                      <a:pt x="97" y="110"/>
                      <a:pt x="97" y="110"/>
                    </a:cubicBezTo>
                    <a:cubicBezTo>
                      <a:pt x="98" y="110"/>
                      <a:pt x="98" y="110"/>
                      <a:pt x="98" y="110"/>
                    </a:cubicBezTo>
                    <a:cubicBezTo>
                      <a:pt x="97" y="109"/>
                      <a:pt x="97" y="109"/>
                      <a:pt x="97" y="109"/>
                    </a:cubicBezTo>
                    <a:cubicBezTo>
                      <a:pt x="97" y="109"/>
                      <a:pt x="97" y="108"/>
                      <a:pt x="97" y="108"/>
                    </a:cubicBezTo>
                    <a:cubicBezTo>
                      <a:pt x="97" y="108"/>
                      <a:pt x="97" y="108"/>
                      <a:pt x="98" y="108"/>
                    </a:cubicBezTo>
                    <a:cubicBezTo>
                      <a:pt x="98" y="108"/>
                      <a:pt x="98" y="108"/>
                      <a:pt x="98" y="107"/>
                    </a:cubicBezTo>
                    <a:cubicBezTo>
                      <a:pt x="98" y="107"/>
                      <a:pt x="98" y="107"/>
                      <a:pt x="98" y="107"/>
                    </a:cubicBezTo>
                    <a:cubicBezTo>
                      <a:pt x="98" y="107"/>
                      <a:pt x="98" y="107"/>
                      <a:pt x="98" y="107"/>
                    </a:cubicBezTo>
                    <a:cubicBezTo>
                      <a:pt x="98" y="107"/>
                      <a:pt x="98" y="107"/>
                      <a:pt x="98" y="106"/>
                    </a:cubicBezTo>
                    <a:cubicBezTo>
                      <a:pt x="98" y="106"/>
                      <a:pt x="98" y="106"/>
                      <a:pt x="98" y="106"/>
                    </a:cubicBezTo>
                    <a:cubicBezTo>
                      <a:pt x="98" y="106"/>
                      <a:pt x="98" y="106"/>
                      <a:pt x="98" y="106"/>
                    </a:cubicBezTo>
                    <a:cubicBezTo>
                      <a:pt x="98" y="105"/>
                      <a:pt x="98" y="105"/>
                      <a:pt x="98" y="105"/>
                    </a:cubicBezTo>
                    <a:cubicBezTo>
                      <a:pt x="98" y="105"/>
                      <a:pt x="98" y="105"/>
                      <a:pt x="98" y="105"/>
                    </a:cubicBezTo>
                    <a:cubicBezTo>
                      <a:pt x="98" y="105"/>
                      <a:pt x="98" y="105"/>
                      <a:pt x="98" y="105"/>
                    </a:cubicBezTo>
                    <a:cubicBezTo>
                      <a:pt x="98" y="105"/>
                      <a:pt x="98" y="105"/>
                      <a:pt x="98" y="105"/>
                    </a:cubicBezTo>
                    <a:cubicBezTo>
                      <a:pt x="98" y="104"/>
                      <a:pt x="98" y="104"/>
                      <a:pt x="98" y="103"/>
                    </a:cubicBezTo>
                    <a:cubicBezTo>
                      <a:pt x="98" y="103"/>
                      <a:pt x="98" y="103"/>
                      <a:pt x="98" y="102"/>
                    </a:cubicBezTo>
                    <a:cubicBezTo>
                      <a:pt x="98" y="102"/>
                      <a:pt x="98" y="102"/>
                      <a:pt x="98" y="102"/>
                    </a:cubicBezTo>
                    <a:cubicBezTo>
                      <a:pt x="98" y="102"/>
                      <a:pt x="98" y="102"/>
                      <a:pt x="98" y="102"/>
                    </a:cubicBezTo>
                    <a:cubicBezTo>
                      <a:pt x="98" y="102"/>
                      <a:pt x="98" y="102"/>
                      <a:pt x="98" y="102"/>
                    </a:cubicBezTo>
                    <a:cubicBezTo>
                      <a:pt x="97" y="102"/>
                      <a:pt x="97" y="102"/>
                      <a:pt x="97" y="101"/>
                    </a:cubicBezTo>
                    <a:cubicBezTo>
                      <a:pt x="97" y="101"/>
                      <a:pt x="97" y="101"/>
                      <a:pt x="97" y="101"/>
                    </a:cubicBezTo>
                    <a:cubicBezTo>
                      <a:pt x="97" y="101"/>
                      <a:pt x="97" y="101"/>
                      <a:pt x="97" y="101"/>
                    </a:cubicBezTo>
                    <a:cubicBezTo>
                      <a:pt x="96" y="100"/>
                      <a:pt x="96" y="100"/>
                      <a:pt x="96" y="100"/>
                    </a:cubicBezTo>
                    <a:cubicBezTo>
                      <a:pt x="96" y="100"/>
                      <a:pt x="96" y="99"/>
                      <a:pt x="95" y="99"/>
                    </a:cubicBezTo>
                    <a:cubicBezTo>
                      <a:pt x="95" y="99"/>
                      <a:pt x="95" y="99"/>
                      <a:pt x="95" y="99"/>
                    </a:cubicBezTo>
                    <a:cubicBezTo>
                      <a:pt x="95" y="99"/>
                      <a:pt x="95" y="99"/>
                      <a:pt x="95" y="99"/>
                    </a:cubicBezTo>
                    <a:cubicBezTo>
                      <a:pt x="94" y="100"/>
                      <a:pt x="94" y="100"/>
                      <a:pt x="95" y="99"/>
                    </a:cubicBezTo>
                    <a:cubicBezTo>
                      <a:pt x="95" y="99"/>
                      <a:pt x="95" y="99"/>
                      <a:pt x="95" y="99"/>
                    </a:cubicBezTo>
                    <a:cubicBezTo>
                      <a:pt x="95" y="98"/>
                      <a:pt x="95" y="98"/>
                      <a:pt x="95" y="98"/>
                    </a:cubicBezTo>
                    <a:cubicBezTo>
                      <a:pt x="95" y="98"/>
                      <a:pt x="95" y="98"/>
                      <a:pt x="94" y="98"/>
                    </a:cubicBezTo>
                    <a:cubicBezTo>
                      <a:pt x="94" y="98"/>
                      <a:pt x="94" y="98"/>
                      <a:pt x="94" y="98"/>
                    </a:cubicBezTo>
                    <a:cubicBezTo>
                      <a:pt x="94" y="98"/>
                      <a:pt x="94" y="98"/>
                      <a:pt x="94" y="98"/>
                    </a:cubicBezTo>
                    <a:cubicBezTo>
                      <a:pt x="94" y="98"/>
                      <a:pt x="94" y="98"/>
                      <a:pt x="93" y="98"/>
                    </a:cubicBezTo>
                    <a:cubicBezTo>
                      <a:pt x="93" y="98"/>
                      <a:pt x="93" y="98"/>
                      <a:pt x="93" y="98"/>
                    </a:cubicBezTo>
                    <a:cubicBezTo>
                      <a:pt x="93" y="98"/>
                      <a:pt x="93" y="97"/>
                      <a:pt x="93" y="97"/>
                    </a:cubicBezTo>
                    <a:cubicBezTo>
                      <a:pt x="92" y="97"/>
                      <a:pt x="92" y="97"/>
                      <a:pt x="92" y="97"/>
                    </a:cubicBezTo>
                    <a:cubicBezTo>
                      <a:pt x="92" y="97"/>
                      <a:pt x="92" y="97"/>
                      <a:pt x="92" y="97"/>
                    </a:cubicBezTo>
                    <a:cubicBezTo>
                      <a:pt x="92" y="97"/>
                      <a:pt x="92" y="97"/>
                      <a:pt x="92" y="97"/>
                    </a:cubicBezTo>
                    <a:cubicBezTo>
                      <a:pt x="92" y="97"/>
                      <a:pt x="92" y="97"/>
                      <a:pt x="92" y="97"/>
                    </a:cubicBezTo>
                    <a:cubicBezTo>
                      <a:pt x="92" y="96"/>
                      <a:pt x="92" y="96"/>
                      <a:pt x="92" y="96"/>
                    </a:cubicBezTo>
                    <a:cubicBezTo>
                      <a:pt x="92" y="96"/>
                      <a:pt x="92" y="96"/>
                      <a:pt x="92" y="96"/>
                    </a:cubicBezTo>
                    <a:cubicBezTo>
                      <a:pt x="92" y="96"/>
                      <a:pt x="92" y="96"/>
                      <a:pt x="92" y="96"/>
                    </a:cubicBezTo>
                    <a:cubicBezTo>
                      <a:pt x="92" y="96"/>
                      <a:pt x="92" y="96"/>
                      <a:pt x="92" y="96"/>
                    </a:cubicBezTo>
                    <a:cubicBezTo>
                      <a:pt x="92" y="96"/>
                      <a:pt x="92" y="96"/>
                      <a:pt x="92" y="96"/>
                    </a:cubicBezTo>
                    <a:cubicBezTo>
                      <a:pt x="92" y="96"/>
                      <a:pt x="92" y="96"/>
                      <a:pt x="92" y="96"/>
                    </a:cubicBezTo>
                    <a:cubicBezTo>
                      <a:pt x="92" y="96"/>
                      <a:pt x="92" y="96"/>
                      <a:pt x="92" y="96"/>
                    </a:cubicBezTo>
                    <a:cubicBezTo>
                      <a:pt x="92" y="96"/>
                      <a:pt x="92" y="96"/>
                      <a:pt x="92" y="96"/>
                    </a:cubicBezTo>
                    <a:cubicBezTo>
                      <a:pt x="91" y="95"/>
                      <a:pt x="91" y="95"/>
                      <a:pt x="91" y="95"/>
                    </a:cubicBezTo>
                    <a:cubicBezTo>
                      <a:pt x="91" y="95"/>
                      <a:pt x="91" y="95"/>
                      <a:pt x="91" y="95"/>
                    </a:cubicBezTo>
                    <a:cubicBezTo>
                      <a:pt x="91" y="95"/>
                      <a:pt x="91" y="95"/>
                      <a:pt x="91" y="95"/>
                    </a:cubicBezTo>
                    <a:cubicBezTo>
                      <a:pt x="90" y="95"/>
                      <a:pt x="90" y="95"/>
                      <a:pt x="90" y="95"/>
                    </a:cubicBezTo>
                    <a:cubicBezTo>
                      <a:pt x="90" y="95"/>
                      <a:pt x="90" y="95"/>
                      <a:pt x="90" y="95"/>
                    </a:cubicBezTo>
                    <a:cubicBezTo>
                      <a:pt x="90" y="95"/>
                      <a:pt x="90" y="95"/>
                      <a:pt x="90" y="95"/>
                    </a:cubicBezTo>
                    <a:cubicBezTo>
                      <a:pt x="90" y="95"/>
                      <a:pt x="90" y="95"/>
                      <a:pt x="90" y="95"/>
                    </a:cubicBezTo>
                    <a:cubicBezTo>
                      <a:pt x="89" y="94"/>
                      <a:pt x="89" y="94"/>
                      <a:pt x="89" y="93"/>
                    </a:cubicBezTo>
                    <a:cubicBezTo>
                      <a:pt x="89" y="93"/>
                      <a:pt x="89" y="93"/>
                      <a:pt x="89" y="93"/>
                    </a:cubicBezTo>
                    <a:cubicBezTo>
                      <a:pt x="89" y="93"/>
                      <a:pt x="89" y="93"/>
                      <a:pt x="89" y="93"/>
                    </a:cubicBezTo>
                    <a:cubicBezTo>
                      <a:pt x="89" y="93"/>
                      <a:pt x="89" y="93"/>
                      <a:pt x="89" y="93"/>
                    </a:cubicBezTo>
                    <a:cubicBezTo>
                      <a:pt x="89" y="92"/>
                      <a:pt x="89" y="92"/>
                      <a:pt x="89" y="92"/>
                    </a:cubicBezTo>
                    <a:cubicBezTo>
                      <a:pt x="89" y="92"/>
                      <a:pt x="89" y="92"/>
                      <a:pt x="89" y="92"/>
                    </a:cubicBezTo>
                    <a:cubicBezTo>
                      <a:pt x="89" y="91"/>
                      <a:pt x="89" y="91"/>
                      <a:pt x="88" y="91"/>
                    </a:cubicBezTo>
                    <a:cubicBezTo>
                      <a:pt x="88" y="91"/>
                      <a:pt x="88" y="91"/>
                      <a:pt x="88" y="91"/>
                    </a:cubicBezTo>
                    <a:cubicBezTo>
                      <a:pt x="88" y="91"/>
                      <a:pt x="88" y="91"/>
                      <a:pt x="88" y="91"/>
                    </a:cubicBezTo>
                    <a:cubicBezTo>
                      <a:pt x="88" y="90"/>
                      <a:pt x="88" y="90"/>
                      <a:pt x="88" y="90"/>
                    </a:cubicBezTo>
                    <a:cubicBezTo>
                      <a:pt x="88" y="90"/>
                      <a:pt x="88" y="90"/>
                      <a:pt x="88" y="90"/>
                    </a:cubicBezTo>
                    <a:cubicBezTo>
                      <a:pt x="88" y="90"/>
                      <a:pt x="88" y="90"/>
                      <a:pt x="88" y="90"/>
                    </a:cubicBezTo>
                    <a:cubicBezTo>
                      <a:pt x="88" y="89"/>
                      <a:pt x="88" y="89"/>
                      <a:pt x="88" y="89"/>
                    </a:cubicBezTo>
                    <a:cubicBezTo>
                      <a:pt x="88" y="89"/>
                      <a:pt x="88" y="89"/>
                      <a:pt x="88" y="89"/>
                    </a:cubicBezTo>
                    <a:cubicBezTo>
                      <a:pt x="88" y="89"/>
                      <a:pt x="88" y="89"/>
                      <a:pt x="88" y="89"/>
                    </a:cubicBezTo>
                    <a:cubicBezTo>
                      <a:pt x="88" y="88"/>
                      <a:pt x="88" y="88"/>
                      <a:pt x="88" y="88"/>
                    </a:cubicBezTo>
                    <a:cubicBezTo>
                      <a:pt x="88" y="88"/>
                      <a:pt x="88" y="88"/>
                      <a:pt x="88" y="88"/>
                    </a:cubicBezTo>
                    <a:cubicBezTo>
                      <a:pt x="88" y="87"/>
                      <a:pt x="88" y="87"/>
                      <a:pt x="88" y="87"/>
                    </a:cubicBezTo>
                    <a:cubicBezTo>
                      <a:pt x="88" y="87"/>
                      <a:pt x="88" y="87"/>
                      <a:pt x="88" y="87"/>
                    </a:cubicBezTo>
                    <a:cubicBezTo>
                      <a:pt x="88" y="87"/>
                      <a:pt x="88" y="86"/>
                      <a:pt x="88" y="86"/>
                    </a:cubicBezTo>
                    <a:cubicBezTo>
                      <a:pt x="88" y="86"/>
                      <a:pt x="88" y="86"/>
                      <a:pt x="88" y="85"/>
                    </a:cubicBezTo>
                    <a:cubicBezTo>
                      <a:pt x="88" y="85"/>
                      <a:pt x="88" y="85"/>
                      <a:pt x="88" y="83"/>
                    </a:cubicBezTo>
                    <a:cubicBezTo>
                      <a:pt x="88" y="83"/>
                      <a:pt x="88" y="83"/>
                      <a:pt x="88" y="83"/>
                    </a:cubicBezTo>
                    <a:cubicBezTo>
                      <a:pt x="88" y="79"/>
                      <a:pt x="88" y="79"/>
                      <a:pt x="88" y="78"/>
                    </a:cubicBezTo>
                    <a:cubicBezTo>
                      <a:pt x="87" y="77"/>
                      <a:pt x="87" y="76"/>
                      <a:pt x="87" y="74"/>
                    </a:cubicBezTo>
                    <a:cubicBezTo>
                      <a:pt x="86" y="74"/>
                      <a:pt x="86" y="74"/>
                      <a:pt x="86" y="73"/>
                    </a:cubicBezTo>
                    <a:cubicBezTo>
                      <a:pt x="86" y="73"/>
                      <a:pt x="86" y="72"/>
                      <a:pt x="85" y="72"/>
                    </a:cubicBezTo>
                    <a:cubicBezTo>
                      <a:pt x="85" y="71"/>
                      <a:pt x="85" y="71"/>
                      <a:pt x="85" y="70"/>
                    </a:cubicBezTo>
                    <a:cubicBezTo>
                      <a:pt x="85" y="70"/>
                      <a:pt x="85" y="70"/>
                      <a:pt x="85" y="70"/>
                    </a:cubicBezTo>
                    <a:cubicBezTo>
                      <a:pt x="84" y="70"/>
                      <a:pt x="84" y="69"/>
                      <a:pt x="84" y="69"/>
                    </a:cubicBezTo>
                    <a:cubicBezTo>
                      <a:pt x="84" y="68"/>
                      <a:pt x="84" y="68"/>
                      <a:pt x="84" y="68"/>
                    </a:cubicBezTo>
                    <a:cubicBezTo>
                      <a:pt x="83" y="68"/>
                      <a:pt x="83" y="68"/>
                      <a:pt x="83" y="67"/>
                    </a:cubicBezTo>
                    <a:cubicBezTo>
                      <a:pt x="83" y="67"/>
                      <a:pt x="83" y="67"/>
                      <a:pt x="83" y="67"/>
                    </a:cubicBezTo>
                    <a:cubicBezTo>
                      <a:pt x="83" y="67"/>
                      <a:pt x="83" y="67"/>
                      <a:pt x="83" y="67"/>
                    </a:cubicBezTo>
                    <a:cubicBezTo>
                      <a:pt x="83" y="67"/>
                      <a:pt x="83" y="67"/>
                      <a:pt x="83" y="67"/>
                    </a:cubicBezTo>
                    <a:cubicBezTo>
                      <a:pt x="83" y="67"/>
                      <a:pt x="83" y="67"/>
                      <a:pt x="83" y="67"/>
                    </a:cubicBezTo>
                    <a:cubicBezTo>
                      <a:pt x="83" y="67"/>
                      <a:pt x="83" y="67"/>
                      <a:pt x="83" y="67"/>
                    </a:cubicBezTo>
                    <a:cubicBezTo>
                      <a:pt x="83" y="67"/>
                      <a:pt x="83" y="67"/>
                      <a:pt x="83" y="67"/>
                    </a:cubicBezTo>
                    <a:cubicBezTo>
                      <a:pt x="82" y="66"/>
                      <a:pt x="82" y="66"/>
                      <a:pt x="82" y="66"/>
                    </a:cubicBezTo>
                    <a:cubicBezTo>
                      <a:pt x="82" y="66"/>
                      <a:pt x="82" y="66"/>
                      <a:pt x="82" y="66"/>
                    </a:cubicBezTo>
                    <a:cubicBezTo>
                      <a:pt x="82" y="66"/>
                      <a:pt x="82" y="66"/>
                      <a:pt x="82" y="66"/>
                    </a:cubicBezTo>
                    <a:cubicBezTo>
                      <a:pt x="82" y="66"/>
                      <a:pt x="82" y="66"/>
                      <a:pt x="82" y="66"/>
                    </a:cubicBezTo>
                    <a:cubicBezTo>
                      <a:pt x="82" y="66"/>
                      <a:pt x="82" y="66"/>
                      <a:pt x="82" y="66"/>
                    </a:cubicBezTo>
                    <a:cubicBezTo>
                      <a:pt x="81" y="65"/>
                      <a:pt x="81" y="65"/>
                      <a:pt x="81" y="65"/>
                    </a:cubicBezTo>
                    <a:cubicBezTo>
                      <a:pt x="81" y="65"/>
                      <a:pt x="81" y="65"/>
                      <a:pt x="81" y="65"/>
                    </a:cubicBezTo>
                    <a:cubicBezTo>
                      <a:pt x="81" y="65"/>
                      <a:pt x="81" y="65"/>
                      <a:pt x="81" y="65"/>
                    </a:cubicBezTo>
                    <a:cubicBezTo>
                      <a:pt x="81" y="65"/>
                      <a:pt x="81" y="65"/>
                      <a:pt x="81" y="65"/>
                    </a:cubicBezTo>
                    <a:cubicBezTo>
                      <a:pt x="81" y="66"/>
                      <a:pt x="81" y="66"/>
                      <a:pt x="81" y="66"/>
                    </a:cubicBezTo>
                    <a:cubicBezTo>
                      <a:pt x="81" y="66"/>
                      <a:pt x="81" y="66"/>
                      <a:pt x="81" y="66"/>
                    </a:cubicBezTo>
                    <a:cubicBezTo>
                      <a:pt x="81" y="66"/>
                      <a:pt x="81" y="66"/>
                      <a:pt x="81" y="66"/>
                    </a:cubicBezTo>
                    <a:cubicBezTo>
                      <a:pt x="81" y="67"/>
                      <a:pt x="81" y="67"/>
                      <a:pt x="81" y="67"/>
                    </a:cubicBezTo>
                    <a:cubicBezTo>
                      <a:pt x="81" y="67"/>
                      <a:pt x="81" y="67"/>
                      <a:pt x="81" y="67"/>
                    </a:cubicBezTo>
                    <a:cubicBezTo>
                      <a:pt x="81" y="68"/>
                      <a:pt x="81" y="68"/>
                      <a:pt x="81" y="68"/>
                    </a:cubicBezTo>
                    <a:cubicBezTo>
                      <a:pt x="81" y="68"/>
                      <a:pt x="81" y="68"/>
                      <a:pt x="81" y="68"/>
                    </a:cubicBezTo>
                    <a:cubicBezTo>
                      <a:pt x="81" y="68"/>
                      <a:pt x="81" y="68"/>
                      <a:pt x="80" y="68"/>
                    </a:cubicBezTo>
                    <a:cubicBezTo>
                      <a:pt x="80" y="68"/>
                      <a:pt x="80" y="68"/>
                      <a:pt x="80" y="68"/>
                    </a:cubicBezTo>
                    <a:cubicBezTo>
                      <a:pt x="80" y="68"/>
                      <a:pt x="80" y="68"/>
                      <a:pt x="80" y="68"/>
                    </a:cubicBezTo>
                    <a:cubicBezTo>
                      <a:pt x="80" y="69"/>
                      <a:pt x="80" y="69"/>
                      <a:pt x="80" y="69"/>
                    </a:cubicBezTo>
                    <a:cubicBezTo>
                      <a:pt x="80" y="69"/>
                      <a:pt x="80" y="69"/>
                      <a:pt x="80" y="69"/>
                    </a:cubicBezTo>
                    <a:cubicBezTo>
                      <a:pt x="79" y="70"/>
                      <a:pt x="79" y="70"/>
                      <a:pt x="79" y="70"/>
                    </a:cubicBezTo>
                    <a:cubicBezTo>
                      <a:pt x="79" y="70"/>
                      <a:pt x="79" y="70"/>
                      <a:pt x="79" y="70"/>
                    </a:cubicBezTo>
                    <a:cubicBezTo>
                      <a:pt x="79" y="70"/>
                      <a:pt x="79" y="70"/>
                      <a:pt x="79" y="70"/>
                    </a:cubicBezTo>
                    <a:cubicBezTo>
                      <a:pt x="79" y="70"/>
                      <a:pt x="79" y="70"/>
                      <a:pt x="79" y="70"/>
                    </a:cubicBezTo>
                    <a:cubicBezTo>
                      <a:pt x="79" y="70"/>
                      <a:pt x="79" y="70"/>
                      <a:pt x="79" y="70"/>
                    </a:cubicBezTo>
                    <a:cubicBezTo>
                      <a:pt x="79" y="71"/>
                      <a:pt x="79" y="71"/>
                      <a:pt x="79" y="71"/>
                    </a:cubicBezTo>
                    <a:cubicBezTo>
                      <a:pt x="79" y="71"/>
                      <a:pt x="79" y="71"/>
                      <a:pt x="79" y="71"/>
                    </a:cubicBezTo>
                    <a:cubicBezTo>
                      <a:pt x="79" y="71"/>
                      <a:pt x="79" y="71"/>
                      <a:pt x="79" y="72"/>
                    </a:cubicBezTo>
                    <a:cubicBezTo>
                      <a:pt x="79" y="72"/>
                      <a:pt x="79" y="72"/>
                      <a:pt x="78" y="73"/>
                    </a:cubicBezTo>
                    <a:cubicBezTo>
                      <a:pt x="78" y="73"/>
                      <a:pt x="78" y="73"/>
                      <a:pt x="77" y="73"/>
                    </a:cubicBezTo>
                    <a:cubicBezTo>
                      <a:pt x="76" y="73"/>
                      <a:pt x="76" y="73"/>
                      <a:pt x="76" y="73"/>
                    </a:cubicBezTo>
                    <a:cubicBezTo>
                      <a:pt x="76" y="73"/>
                      <a:pt x="76" y="73"/>
                      <a:pt x="76" y="73"/>
                    </a:cubicBezTo>
                    <a:cubicBezTo>
                      <a:pt x="76" y="73"/>
                      <a:pt x="76" y="73"/>
                      <a:pt x="76" y="73"/>
                    </a:cubicBezTo>
                    <a:cubicBezTo>
                      <a:pt x="76" y="73"/>
                      <a:pt x="76" y="73"/>
                      <a:pt x="76" y="73"/>
                    </a:cubicBezTo>
                    <a:cubicBezTo>
                      <a:pt x="76" y="73"/>
                      <a:pt x="76" y="73"/>
                      <a:pt x="76" y="73"/>
                    </a:cubicBezTo>
                    <a:cubicBezTo>
                      <a:pt x="76" y="73"/>
                      <a:pt x="76" y="73"/>
                      <a:pt x="76" y="73"/>
                    </a:cubicBezTo>
                    <a:cubicBezTo>
                      <a:pt x="76" y="74"/>
                      <a:pt x="76" y="74"/>
                      <a:pt x="76" y="74"/>
                    </a:cubicBezTo>
                    <a:cubicBezTo>
                      <a:pt x="76" y="74"/>
                      <a:pt x="76" y="74"/>
                      <a:pt x="76" y="74"/>
                    </a:cubicBezTo>
                    <a:cubicBezTo>
                      <a:pt x="76" y="73"/>
                      <a:pt x="76" y="73"/>
                      <a:pt x="76" y="73"/>
                    </a:cubicBezTo>
                    <a:cubicBezTo>
                      <a:pt x="76" y="72"/>
                      <a:pt x="76" y="72"/>
                      <a:pt x="76" y="72"/>
                    </a:cubicBezTo>
                    <a:cubicBezTo>
                      <a:pt x="76" y="72"/>
                      <a:pt x="75" y="72"/>
                      <a:pt x="75" y="72"/>
                    </a:cubicBezTo>
                    <a:cubicBezTo>
                      <a:pt x="75" y="72"/>
                      <a:pt x="75" y="72"/>
                      <a:pt x="75" y="72"/>
                    </a:cubicBezTo>
                    <a:cubicBezTo>
                      <a:pt x="75" y="72"/>
                      <a:pt x="75" y="72"/>
                      <a:pt x="75" y="72"/>
                    </a:cubicBezTo>
                    <a:cubicBezTo>
                      <a:pt x="74" y="72"/>
                      <a:pt x="74" y="72"/>
                      <a:pt x="74" y="72"/>
                    </a:cubicBezTo>
                    <a:cubicBezTo>
                      <a:pt x="74" y="72"/>
                      <a:pt x="74" y="72"/>
                      <a:pt x="74" y="72"/>
                    </a:cubicBezTo>
                    <a:cubicBezTo>
                      <a:pt x="74" y="72"/>
                      <a:pt x="74" y="72"/>
                      <a:pt x="74" y="72"/>
                    </a:cubicBezTo>
                    <a:cubicBezTo>
                      <a:pt x="74" y="72"/>
                      <a:pt x="74" y="72"/>
                      <a:pt x="74" y="72"/>
                    </a:cubicBezTo>
                    <a:cubicBezTo>
                      <a:pt x="74" y="72"/>
                      <a:pt x="74" y="72"/>
                      <a:pt x="74" y="72"/>
                    </a:cubicBezTo>
                    <a:cubicBezTo>
                      <a:pt x="74" y="72"/>
                      <a:pt x="74" y="72"/>
                      <a:pt x="74" y="72"/>
                    </a:cubicBezTo>
                    <a:cubicBezTo>
                      <a:pt x="73" y="72"/>
                      <a:pt x="73" y="72"/>
                      <a:pt x="73" y="72"/>
                    </a:cubicBezTo>
                    <a:cubicBezTo>
                      <a:pt x="73" y="72"/>
                      <a:pt x="73" y="72"/>
                      <a:pt x="73" y="72"/>
                    </a:cubicBezTo>
                    <a:cubicBezTo>
                      <a:pt x="72" y="72"/>
                      <a:pt x="72" y="72"/>
                      <a:pt x="72" y="72"/>
                    </a:cubicBezTo>
                    <a:cubicBezTo>
                      <a:pt x="71" y="72"/>
                      <a:pt x="71" y="72"/>
                      <a:pt x="70" y="72"/>
                    </a:cubicBezTo>
                    <a:cubicBezTo>
                      <a:pt x="70" y="72"/>
                      <a:pt x="70" y="72"/>
                      <a:pt x="69" y="72"/>
                    </a:cubicBezTo>
                    <a:cubicBezTo>
                      <a:pt x="69" y="72"/>
                      <a:pt x="69" y="72"/>
                      <a:pt x="69" y="72"/>
                    </a:cubicBezTo>
                    <a:cubicBezTo>
                      <a:pt x="67" y="72"/>
                      <a:pt x="66" y="70"/>
                      <a:pt x="64" y="71"/>
                    </a:cubicBezTo>
                    <a:cubicBezTo>
                      <a:pt x="64" y="71"/>
                      <a:pt x="63" y="71"/>
                      <a:pt x="63" y="70"/>
                    </a:cubicBezTo>
                    <a:cubicBezTo>
                      <a:pt x="63" y="70"/>
                      <a:pt x="63" y="70"/>
                      <a:pt x="63" y="70"/>
                    </a:cubicBezTo>
                    <a:cubicBezTo>
                      <a:pt x="62" y="70"/>
                      <a:pt x="61" y="69"/>
                      <a:pt x="61" y="69"/>
                    </a:cubicBezTo>
                    <a:cubicBezTo>
                      <a:pt x="61" y="69"/>
                      <a:pt x="61" y="69"/>
                      <a:pt x="61" y="69"/>
                    </a:cubicBezTo>
                    <a:cubicBezTo>
                      <a:pt x="60" y="69"/>
                      <a:pt x="60" y="69"/>
                      <a:pt x="60" y="69"/>
                    </a:cubicBezTo>
                    <a:cubicBezTo>
                      <a:pt x="59" y="68"/>
                      <a:pt x="59" y="68"/>
                      <a:pt x="59" y="68"/>
                    </a:cubicBezTo>
                    <a:cubicBezTo>
                      <a:pt x="58" y="68"/>
                      <a:pt x="58" y="68"/>
                      <a:pt x="58" y="68"/>
                    </a:cubicBezTo>
                    <a:cubicBezTo>
                      <a:pt x="58" y="68"/>
                      <a:pt x="58" y="68"/>
                      <a:pt x="58" y="68"/>
                    </a:cubicBezTo>
                    <a:cubicBezTo>
                      <a:pt x="58" y="68"/>
                      <a:pt x="58" y="68"/>
                      <a:pt x="58" y="68"/>
                    </a:cubicBezTo>
                    <a:cubicBezTo>
                      <a:pt x="57" y="68"/>
                      <a:pt x="57" y="68"/>
                      <a:pt x="57" y="68"/>
                    </a:cubicBezTo>
                    <a:cubicBezTo>
                      <a:pt x="57" y="68"/>
                      <a:pt x="57" y="68"/>
                      <a:pt x="57" y="68"/>
                    </a:cubicBezTo>
                    <a:cubicBezTo>
                      <a:pt x="56" y="68"/>
                      <a:pt x="56" y="68"/>
                      <a:pt x="56" y="68"/>
                    </a:cubicBezTo>
                    <a:cubicBezTo>
                      <a:pt x="56" y="68"/>
                      <a:pt x="56" y="68"/>
                      <a:pt x="56" y="68"/>
                    </a:cubicBezTo>
                    <a:cubicBezTo>
                      <a:pt x="56" y="68"/>
                      <a:pt x="56" y="68"/>
                      <a:pt x="56" y="68"/>
                    </a:cubicBezTo>
                    <a:cubicBezTo>
                      <a:pt x="56" y="68"/>
                      <a:pt x="56" y="68"/>
                      <a:pt x="56" y="68"/>
                    </a:cubicBezTo>
                    <a:cubicBezTo>
                      <a:pt x="56" y="68"/>
                      <a:pt x="56" y="68"/>
                      <a:pt x="56" y="68"/>
                    </a:cubicBezTo>
                    <a:cubicBezTo>
                      <a:pt x="56" y="67"/>
                      <a:pt x="56" y="67"/>
                      <a:pt x="56" y="67"/>
                    </a:cubicBezTo>
                    <a:cubicBezTo>
                      <a:pt x="56" y="67"/>
                      <a:pt x="56" y="67"/>
                      <a:pt x="56" y="67"/>
                    </a:cubicBezTo>
                    <a:cubicBezTo>
                      <a:pt x="55" y="67"/>
                      <a:pt x="55" y="67"/>
                      <a:pt x="54" y="67"/>
                    </a:cubicBezTo>
                    <a:cubicBezTo>
                      <a:pt x="54" y="67"/>
                      <a:pt x="54" y="67"/>
                      <a:pt x="53" y="67"/>
                    </a:cubicBezTo>
                    <a:cubicBezTo>
                      <a:pt x="52" y="66"/>
                      <a:pt x="52" y="66"/>
                      <a:pt x="52" y="66"/>
                    </a:cubicBezTo>
                    <a:cubicBezTo>
                      <a:pt x="52" y="66"/>
                      <a:pt x="52" y="66"/>
                      <a:pt x="52" y="66"/>
                    </a:cubicBezTo>
                    <a:cubicBezTo>
                      <a:pt x="51" y="66"/>
                      <a:pt x="51" y="66"/>
                      <a:pt x="51" y="66"/>
                    </a:cubicBezTo>
                    <a:cubicBezTo>
                      <a:pt x="51" y="66"/>
                      <a:pt x="51" y="66"/>
                      <a:pt x="51" y="66"/>
                    </a:cubicBezTo>
                    <a:cubicBezTo>
                      <a:pt x="51" y="66"/>
                      <a:pt x="51" y="66"/>
                      <a:pt x="51" y="66"/>
                    </a:cubicBezTo>
                    <a:cubicBezTo>
                      <a:pt x="51" y="66"/>
                      <a:pt x="51" y="66"/>
                      <a:pt x="51" y="66"/>
                    </a:cubicBezTo>
                    <a:cubicBezTo>
                      <a:pt x="50" y="66"/>
                      <a:pt x="50" y="66"/>
                      <a:pt x="50" y="66"/>
                    </a:cubicBezTo>
                    <a:cubicBezTo>
                      <a:pt x="50" y="66"/>
                      <a:pt x="50" y="65"/>
                      <a:pt x="49" y="65"/>
                    </a:cubicBezTo>
                    <a:cubicBezTo>
                      <a:pt x="49" y="65"/>
                      <a:pt x="49" y="65"/>
                      <a:pt x="48" y="65"/>
                    </a:cubicBezTo>
                    <a:cubicBezTo>
                      <a:pt x="48" y="65"/>
                      <a:pt x="48" y="65"/>
                      <a:pt x="48" y="65"/>
                    </a:cubicBezTo>
                    <a:cubicBezTo>
                      <a:pt x="48" y="65"/>
                      <a:pt x="47" y="65"/>
                      <a:pt x="47" y="65"/>
                    </a:cubicBezTo>
                    <a:cubicBezTo>
                      <a:pt x="47" y="65"/>
                      <a:pt x="47" y="65"/>
                      <a:pt x="47" y="65"/>
                    </a:cubicBezTo>
                    <a:cubicBezTo>
                      <a:pt x="47" y="65"/>
                      <a:pt x="47" y="65"/>
                      <a:pt x="47" y="65"/>
                    </a:cubicBezTo>
                    <a:cubicBezTo>
                      <a:pt x="47" y="65"/>
                      <a:pt x="47" y="65"/>
                      <a:pt x="47" y="65"/>
                    </a:cubicBezTo>
                    <a:cubicBezTo>
                      <a:pt x="48" y="65"/>
                      <a:pt x="48" y="65"/>
                      <a:pt x="48" y="65"/>
                    </a:cubicBezTo>
                    <a:cubicBezTo>
                      <a:pt x="48" y="65"/>
                      <a:pt x="48" y="65"/>
                      <a:pt x="48" y="65"/>
                    </a:cubicBezTo>
                    <a:cubicBezTo>
                      <a:pt x="48" y="65"/>
                      <a:pt x="48" y="65"/>
                      <a:pt x="48" y="65"/>
                    </a:cubicBezTo>
                    <a:cubicBezTo>
                      <a:pt x="49" y="65"/>
                      <a:pt x="49" y="65"/>
                      <a:pt x="49" y="65"/>
                    </a:cubicBezTo>
                    <a:cubicBezTo>
                      <a:pt x="49" y="65"/>
                      <a:pt x="50" y="65"/>
                      <a:pt x="50" y="65"/>
                    </a:cubicBezTo>
                    <a:cubicBezTo>
                      <a:pt x="50" y="65"/>
                      <a:pt x="50" y="65"/>
                      <a:pt x="50" y="65"/>
                    </a:cubicBezTo>
                    <a:cubicBezTo>
                      <a:pt x="51" y="65"/>
                      <a:pt x="51" y="65"/>
                      <a:pt x="51" y="65"/>
                    </a:cubicBezTo>
                    <a:cubicBezTo>
                      <a:pt x="51" y="65"/>
                      <a:pt x="51" y="65"/>
                      <a:pt x="51" y="65"/>
                    </a:cubicBezTo>
                    <a:cubicBezTo>
                      <a:pt x="50" y="64"/>
                      <a:pt x="50" y="64"/>
                      <a:pt x="50" y="64"/>
                    </a:cubicBezTo>
                    <a:cubicBezTo>
                      <a:pt x="50" y="64"/>
                      <a:pt x="50" y="64"/>
                      <a:pt x="50" y="64"/>
                    </a:cubicBezTo>
                    <a:cubicBezTo>
                      <a:pt x="49" y="63"/>
                      <a:pt x="49" y="63"/>
                      <a:pt x="49" y="63"/>
                    </a:cubicBezTo>
                    <a:cubicBezTo>
                      <a:pt x="50" y="64"/>
                      <a:pt x="50" y="64"/>
                      <a:pt x="50" y="64"/>
                    </a:cubicBezTo>
                    <a:cubicBezTo>
                      <a:pt x="50" y="64"/>
                      <a:pt x="50" y="64"/>
                      <a:pt x="50" y="64"/>
                    </a:cubicBezTo>
                    <a:cubicBezTo>
                      <a:pt x="50" y="64"/>
                      <a:pt x="50" y="64"/>
                      <a:pt x="51" y="65"/>
                    </a:cubicBezTo>
                    <a:cubicBezTo>
                      <a:pt x="51" y="64"/>
                      <a:pt x="51" y="64"/>
                      <a:pt x="51" y="64"/>
                    </a:cubicBezTo>
                    <a:cubicBezTo>
                      <a:pt x="51" y="64"/>
                      <a:pt x="51" y="64"/>
                      <a:pt x="51" y="64"/>
                    </a:cubicBezTo>
                    <a:cubicBezTo>
                      <a:pt x="51" y="64"/>
                      <a:pt x="51" y="64"/>
                      <a:pt x="51" y="64"/>
                    </a:cubicBezTo>
                    <a:cubicBezTo>
                      <a:pt x="52" y="64"/>
                      <a:pt x="52" y="64"/>
                      <a:pt x="52" y="64"/>
                    </a:cubicBezTo>
                    <a:cubicBezTo>
                      <a:pt x="53" y="65"/>
                      <a:pt x="55" y="65"/>
                      <a:pt x="55" y="65"/>
                    </a:cubicBezTo>
                    <a:cubicBezTo>
                      <a:pt x="55" y="65"/>
                      <a:pt x="55" y="65"/>
                      <a:pt x="55" y="65"/>
                    </a:cubicBezTo>
                    <a:cubicBezTo>
                      <a:pt x="56" y="65"/>
                      <a:pt x="56" y="65"/>
                      <a:pt x="56" y="65"/>
                    </a:cubicBezTo>
                    <a:cubicBezTo>
                      <a:pt x="56" y="65"/>
                      <a:pt x="56" y="65"/>
                      <a:pt x="56" y="65"/>
                    </a:cubicBezTo>
                    <a:cubicBezTo>
                      <a:pt x="56" y="65"/>
                      <a:pt x="56" y="65"/>
                      <a:pt x="56" y="65"/>
                    </a:cubicBezTo>
                    <a:cubicBezTo>
                      <a:pt x="57" y="66"/>
                      <a:pt x="57" y="66"/>
                      <a:pt x="57" y="66"/>
                    </a:cubicBezTo>
                    <a:cubicBezTo>
                      <a:pt x="57" y="66"/>
                      <a:pt x="57" y="66"/>
                      <a:pt x="57" y="66"/>
                    </a:cubicBezTo>
                    <a:cubicBezTo>
                      <a:pt x="57" y="66"/>
                      <a:pt x="57" y="66"/>
                      <a:pt x="58" y="65"/>
                    </a:cubicBezTo>
                    <a:cubicBezTo>
                      <a:pt x="58" y="65"/>
                      <a:pt x="58" y="65"/>
                      <a:pt x="58" y="65"/>
                    </a:cubicBezTo>
                    <a:cubicBezTo>
                      <a:pt x="59" y="65"/>
                      <a:pt x="60" y="66"/>
                      <a:pt x="60" y="66"/>
                    </a:cubicBezTo>
                    <a:cubicBezTo>
                      <a:pt x="61" y="66"/>
                      <a:pt x="61" y="67"/>
                      <a:pt x="61" y="67"/>
                    </a:cubicBezTo>
                    <a:cubicBezTo>
                      <a:pt x="62" y="67"/>
                      <a:pt x="62" y="67"/>
                      <a:pt x="62" y="67"/>
                    </a:cubicBezTo>
                    <a:cubicBezTo>
                      <a:pt x="62" y="67"/>
                      <a:pt x="62" y="67"/>
                      <a:pt x="62" y="67"/>
                    </a:cubicBezTo>
                    <a:cubicBezTo>
                      <a:pt x="62" y="67"/>
                      <a:pt x="62" y="67"/>
                      <a:pt x="63" y="67"/>
                    </a:cubicBezTo>
                    <a:cubicBezTo>
                      <a:pt x="63" y="67"/>
                      <a:pt x="63" y="67"/>
                      <a:pt x="63" y="67"/>
                    </a:cubicBezTo>
                    <a:cubicBezTo>
                      <a:pt x="63" y="67"/>
                      <a:pt x="64" y="67"/>
                      <a:pt x="64" y="67"/>
                    </a:cubicBezTo>
                    <a:cubicBezTo>
                      <a:pt x="64" y="67"/>
                      <a:pt x="65" y="67"/>
                      <a:pt x="65" y="67"/>
                    </a:cubicBezTo>
                    <a:cubicBezTo>
                      <a:pt x="66" y="67"/>
                      <a:pt x="66" y="67"/>
                      <a:pt x="67" y="68"/>
                    </a:cubicBezTo>
                    <a:cubicBezTo>
                      <a:pt x="67" y="68"/>
                      <a:pt x="67" y="68"/>
                      <a:pt x="67" y="68"/>
                    </a:cubicBezTo>
                    <a:cubicBezTo>
                      <a:pt x="67" y="68"/>
                      <a:pt x="67" y="68"/>
                      <a:pt x="67" y="68"/>
                    </a:cubicBezTo>
                    <a:cubicBezTo>
                      <a:pt x="68" y="68"/>
                      <a:pt x="68" y="68"/>
                      <a:pt x="68" y="68"/>
                    </a:cubicBezTo>
                    <a:cubicBezTo>
                      <a:pt x="69" y="68"/>
                      <a:pt x="69" y="68"/>
                      <a:pt x="69" y="68"/>
                    </a:cubicBezTo>
                    <a:cubicBezTo>
                      <a:pt x="69" y="68"/>
                      <a:pt x="69" y="68"/>
                      <a:pt x="69" y="68"/>
                    </a:cubicBezTo>
                    <a:cubicBezTo>
                      <a:pt x="69" y="68"/>
                      <a:pt x="69" y="68"/>
                      <a:pt x="69" y="68"/>
                    </a:cubicBezTo>
                    <a:cubicBezTo>
                      <a:pt x="70" y="68"/>
                      <a:pt x="70" y="69"/>
                      <a:pt x="70" y="69"/>
                    </a:cubicBezTo>
                    <a:cubicBezTo>
                      <a:pt x="71" y="69"/>
                      <a:pt x="71" y="69"/>
                      <a:pt x="72" y="70"/>
                    </a:cubicBezTo>
                    <a:cubicBezTo>
                      <a:pt x="72" y="70"/>
                      <a:pt x="72" y="70"/>
                      <a:pt x="72" y="70"/>
                    </a:cubicBezTo>
                    <a:cubicBezTo>
                      <a:pt x="73" y="70"/>
                      <a:pt x="73" y="71"/>
                      <a:pt x="74" y="71"/>
                    </a:cubicBezTo>
                    <a:cubicBezTo>
                      <a:pt x="75" y="72"/>
                      <a:pt x="75" y="72"/>
                      <a:pt x="75" y="72"/>
                    </a:cubicBezTo>
                    <a:cubicBezTo>
                      <a:pt x="75" y="72"/>
                      <a:pt x="75" y="72"/>
                      <a:pt x="75" y="72"/>
                    </a:cubicBezTo>
                    <a:cubicBezTo>
                      <a:pt x="75" y="72"/>
                      <a:pt x="75" y="72"/>
                      <a:pt x="75" y="72"/>
                    </a:cubicBezTo>
                    <a:cubicBezTo>
                      <a:pt x="75" y="71"/>
                      <a:pt x="75" y="71"/>
                      <a:pt x="75" y="71"/>
                    </a:cubicBezTo>
                    <a:cubicBezTo>
                      <a:pt x="75" y="71"/>
                      <a:pt x="75" y="71"/>
                      <a:pt x="75" y="71"/>
                    </a:cubicBezTo>
                    <a:cubicBezTo>
                      <a:pt x="76" y="71"/>
                      <a:pt x="76" y="71"/>
                      <a:pt x="76" y="71"/>
                    </a:cubicBezTo>
                    <a:cubicBezTo>
                      <a:pt x="76" y="70"/>
                      <a:pt x="76" y="70"/>
                      <a:pt x="76" y="70"/>
                    </a:cubicBezTo>
                    <a:cubicBezTo>
                      <a:pt x="76" y="70"/>
                      <a:pt x="76" y="70"/>
                      <a:pt x="76" y="70"/>
                    </a:cubicBezTo>
                    <a:cubicBezTo>
                      <a:pt x="76" y="70"/>
                      <a:pt x="76" y="70"/>
                      <a:pt x="76" y="70"/>
                    </a:cubicBezTo>
                    <a:cubicBezTo>
                      <a:pt x="76" y="70"/>
                      <a:pt x="76" y="70"/>
                      <a:pt x="76" y="70"/>
                    </a:cubicBezTo>
                    <a:cubicBezTo>
                      <a:pt x="76" y="69"/>
                      <a:pt x="76" y="69"/>
                      <a:pt x="76" y="69"/>
                    </a:cubicBezTo>
                    <a:cubicBezTo>
                      <a:pt x="76" y="69"/>
                      <a:pt x="76" y="69"/>
                      <a:pt x="76" y="69"/>
                    </a:cubicBezTo>
                    <a:cubicBezTo>
                      <a:pt x="76" y="69"/>
                      <a:pt x="76" y="69"/>
                      <a:pt x="76" y="69"/>
                    </a:cubicBezTo>
                    <a:cubicBezTo>
                      <a:pt x="76" y="68"/>
                      <a:pt x="76" y="68"/>
                      <a:pt x="76" y="68"/>
                    </a:cubicBezTo>
                    <a:cubicBezTo>
                      <a:pt x="77" y="67"/>
                      <a:pt x="77" y="67"/>
                      <a:pt x="77" y="67"/>
                    </a:cubicBezTo>
                    <a:cubicBezTo>
                      <a:pt x="77" y="67"/>
                      <a:pt x="77" y="67"/>
                      <a:pt x="77" y="67"/>
                    </a:cubicBezTo>
                    <a:cubicBezTo>
                      <a:pt x="77" y="67"/>
                      <a:pt x="77" y="66"/>
                      <a:pt x="77" y="66"/>
                    </a:cubicBezTo>
                    <a:cubicBezTo>
                      <a:pt x="77" y="66"/>
                      <a:pt x="77" y="66"/>
                      <a:pt x="77" y="66"/>
                    </a:cubicBezTo>
                    <a:cubicBezTo>
                      <a:pt x="77" y="66"/>
                      <a:pt x="77" y="66"/>
                      <a:pt x="77" y="65"/>
                    </a:cubicBezTo>
                    <a:cubicBezTo>
                      <a:pt x="77" y="65"/>
                      <a:pt x="77" y="64"/>
                      <a:pt x="77" y="64"/>
                    </a:cubicBezTo>
                    <a:cubicBezTo>
                      <a:pt x="77" y="64"/>
                      <a:pt x="77" y="64"/>
                      <a:pt x="77" y="64"/>
                    </a:cubicBezTo>
                    <a:cubicBezTo>
                      <a:pt x="77" y="64"/>
                      <a:pt x="77" y="64"/>
                      <a:pt x="77" y="64"/>
                    </a:cubicBezTo>
                    <a:cubicBezTo>
                      <a:pt x="77" y="64"/>
                      <a:pt x="77" y="64"/>
                      <a:pt x="77" y="64"/>
                    </a:cubicBezTo>
                    <a:cubicBezTo>
                      <a:pt x="77" y="63"/>
                      <a:pt x="77" y="63"/>
                      <a:pt x="77" y="63"/>
                    </a:cubicBezTo>
                    <a:cubicBezTo>
                      <a:pt x="77" y="63"/>
                      <a:pt x="77" y="63"/>
                      <a:pt x="77" y="63"/>
                    </a:cubicBezTo>
                    <a:cubicBezTo>
                      <a:pt x="77" y="63"/>
                      <a:pt x="77" y="63"/>
                      <a:pt x="77" y="63"/>
                    </a:cubicBezTo>
                    <a:cubicBezTo>
                      <a:pt x="78" y="62"/>
                      <a:pt x="78" y="62"/>
                      <a:pt x="78" y="61"/>
                    </a:cubicBezTo>
                    <a:cubicBezTo>
                      <a:pt x="78" y="61"/>
                      <a:pt x="78" y="61"/>
                      <a:pt x="78" y="61"/>
                    </a:cubicBezTo>
                    <a:cubicBezTo>
                      <a:pt x="78" y="61"/>
                      <a:pt x="78" y="61"/>
                      <a:pt x="78" y="61"/>
                    </a:cubicBezTo>
                    <a:cubicBezTo>
                      <a:pt x="78" y="61"/>
                      <a:pt x="77" y="60"/>
                      <a:pt x="77" y="60"/>
                    </a:cubicBezTo>
                    <a:cubicBezTo>
                      <a:pt x="77" y="60"/>
                      <a:pt x="77" y="60"/>
                      <a:pt x="77" y="60"/>
                    </a:cubicBezTo>
                    <a:cubicBezTo>
                      <a:pt x="77" y="60"/>
                      <a:pt x="77" y="59"/>
                      <a:pt x="77" y="59"/>
                    </a:cubicBezTo>
                    <a:cubicBezTo>
                      <a:pt x="77" y="58"/>
                      <a:pt x="77" y="58"/>
                      <a:pt x="77" y="58"/>
                    </a:cubicBezTo>
                    <a:cubicBezTo>
                      <a:pt x="77" y="58"/>
                      <a:pt x="77" y="58"/>
                      <a:pt x="77" y="58"/>
                    </a:cubicBezTo>
                    <a:cubicBezTo>
                      <a:pt x="77" y="58"/>
                      <a:pt x="78" y="58"/>
                      <a:pt x="78" y="58"/>
                    </a:cubicBezTo>
                    <a:cubicBezTo>
                      <a:pt x="78" y="57"/>
                      <a:pt x="78" y="57"/>
                      <a:pt x="78" y="57"/>
                    </a:cubicBezTo>
                    <a:cubicBezTo>
                      <a:pt x="78" y="57"/>
                      <a:pt x="78" y="57"/>
                      <a:pt x="78" y="57"/>
                    </a:cubicBezTo>
                    <a:cubicBezTo>
                      <a:pt x="78" y="57"/>
                      <a:pt x="78" y="57"/>
                      <a:pt x="78" y="57"/>
                    </a:cubicBezTo>
                    <a:cubicBezTo>
                      <a:pt x="78" y="57"/>
                      <a:pt x="78" y="56"/>
                      <a:pt x="77" y="56"/>
                    </a:cubicBezTo>
                    <a:cubicBezTo>
                      <a:pt x="77" y="55"/>
                      <a:pt x="77" y="55"/>
                      <a:pt x="77" y="54"/>
                    </a:cubicBezTo>
                    <a:cubicBezTo>
                      <a:pt x="77" y="54"/>
                      <a:pt x="77" y="53"/>
                      <a:pt x="77" y="53"/>
                    </a:cubicBezTo>
                    <a:cubicBezTo>
                      <a:pt x="77" y="53"/>
                      <a:pt x="77" y="53"/>
                      <a:pt x="77" y="53"/>
                    </a:cubicBezTo>
                    <a:cubicBezTo>
                      <a:pt x="76" y="52"/>
                      <a:pt x="76" y="52"/>
                      <a:pt x="76" y="52"/>
                    </a:cubicBezTo>
                    <a:cubicBezTo>
                      <a:pt x="76" y="52"/>
                      <a:pt x="76" y="52"/>
                      <a:pt x="75" y="51"/>
                    </a:cubicBezTo>
                    <a:cubicBezTo>
                      <a:pt x="76" y="51"/>
                      <a:pt x="76" y="51"/>
                      <a:pt x="76" y="51"/>
                    </a:cubicBezTo>
                    <a:cubicBezTo>
                      <a:pt x="76" y="51"/>
                      <a:pt x="76" y="51"/>
                      <a:pt x="76" y="51"/>
                    </a:cubicBezTo>
                    <a:cubicBezTo>
                      <a:pt x="76" y="51"/>
                      <a:pt x="76" y="51"/>
                      <a:pt x="76" y="51"/>
                    </a:cubicBezTo>
                    <a:cubicBezTo>
                      <a:pt x="76" y="51"/>
                      <a:pt x="76" y="51"/>
                      <a:pt x="76" y="51"/>
                    </a:cubicBezTo>
                    <a:cubicBezTo>
                      <a:pt x="76" y="51"/>
                      <a:pt x="76" y="51"/>
                      <a:pt x="76" y="51"/>
                    </a:cubicBezTo>
                    <a:cubicBezTo>
                      <a:pt x="75" y="51"/>
                      <a:pt x="75" y="50"/>
                      <a:pt x="75" y="50"/>
                    </a:cubicBezTo>
                    <a:cubicBezTo>
                      <a:pt x="75" y="49"/>
                      <a:pt x="75" y="49"/>
                      <a:pt x="74" y="49"/>
                    </a:cubicBezTo>
                    <a:cubicBezTo>
                      <a:pt x="74" y="48"/>
                      <a:pt x="74" y="48"/>
                      <a:pt x="74" y="48"/>
                    </a:cubicBezTo>
                    <a:cubicBezTo>
                      <a:pt x="74" y="48"/>
                      <a:pt x="74" y="48"/>
                      <a:pt x="74" y="48"/>
                    </a:cubicBezTo>
                    <a:cubicBezTo>
                      <a:pt x="74" y="48"/>
                      <a:pt x="74" y="48"/>
                      <a:pt x="74" y="48"/>
                    </a:cubicBezTo>
                    <a:cubicBezTo>
                      <a:pt x="74" y="48"/>
                      <a:pt x="74" y="48"/>
                      <a:pt x="74" y="48"/>
                    </a:cubicBezTo>
                    <a:cubicBezTo>
                      <a:pt x="74" y="48"/>
                      <a:pt x="74" y="48"/>
                      <a:pt x="74" y="48"/>
                    </a:cubicBezTo>
                    <a:cubicBezTo>
                      <a:pt x="74" y="49"/>
                      <a:pt x="74" y="49"/>
                      <a:pt x="74" y="49"/>
                    </a:cubicBezTo>
                    <a:cubicBezTo>
                      <a:pt x="73" y="48"/>
                      <a:pt x="73" y="49"/>
                      <a:pt x="72" y="48"/>
                    </a:cubicBezTo>
                    <a:cubicBezTo>
                      <a:pt x="72" y="48"/>
                      <a:pt x="72" y="48"/>
                      <a:pt x="72" y="48"/>
                    </a:cubicBezTo>
                    <a:cubicBezTo>
                      <a:pt x="71" y="49"/>
                      <a:pt x="71" y="49"/>
                      <a:pt x="71" y="49"/>
                    </a:cubicBezTo>
                    <a:cubicBezTo>
                      <a:pt x="70" y="49"/>
                      <a:pt x="70" y="49"/>
                      <a:pt x="69" y="49"/>
                    </a:cubicBezTo>
                    <a:cubicBezTo>
                      <a:pt x="69" y="49"/>
                      <a:pt x="69" y="49"/>
                      <a:pt x="68" y="48"/>
                    </a:cubicBezTo>
                    <a:cubicBezTo>
                      <a:pt x="67" y="48"/>
                      <a:pt x="67" y="48"/>
                      <a:pt x="67" y="48"/>
                    </a:cubicBezTo>
                    <a:cubicBezTo>
                      <a:pt x="67" y="49"/>
                      <a:pt x="67" y="49"/>
                      <a:pt x="67" y="49"/>
                    </a:cubicBezTo>
                    <a:cubicBezTo>
                      <a:pt x="67" y="49"/>
                      <a:pt x="67" y="49"/>
                      <a:pt x="67" y="49"/>
                    </a:cubicBezTo>
                    <a:cubicBezTo>
                      <a:pt x="67" y="49"/>
                      <a:pt x="67" y="49"/>
                      <a:pt x="67" y="49"/>
                    </a:cubicBezTo>
                    <a:cubicBezTo>
                      <a:pt x="68" y="50"/>
                      <a:pt x="68" y="51"/>
                      <a:pt x="68" y="52"/>
                    </a:cubicBezTo>
                    <a:cubicBezTo>
                      <a:pt x="68" y="52"/>
                      <a:pt x="68" y="52"/>
                      <a:pt x="68" y="52"/>
                    </a:cubicBezTo>
                    <a:cubicBezTo>
                      <a:pt x="68" y="52"/>
                      <a:pt x="68" y="52"/>
                      <a:pt x="68" y="52"/>
                    </a:cubicBezTo>
                    <a:cubicBezTo>
                      <a:pt x="68" y="53"/>
                      <a:pt x="68" y="53"/>
                      <a:pt x="68" y="53"/>
                    </a:cubicBezTo>
                    <a:cubicBezTo>
                      <a:pt x="67" y="53"/>
                      <a:pt x="67" y="53"/>
                      <a:pt x="67" y="53"/>
                    </a:cubicBezTo>
                    <a:cubicBezTo>
                      <a:pt x="67" y="53"/>
                      <a:pt x="67" y="53"/>
                      <a:pt x="67" y="53"/>
                    </a:cubicBezTo>
                    <a:cubicBezTo>
                      <a:pt x="67" y="54"/>
                      <a:pt x="67" y="54"/>
                      <a:pt x="67" y="54"/>
                    </a:cubicBezTo>
                    <a:cubicBezTo>
                      <a:pt x="67" y="54"/>
                      <a:pt x="67" y="54"/>
                      <a:pt x="67" y="54"/>
                    </a:cubicBezTo>
                    <a:cubicBezTo>
                      <a:pt x="67" y="53"/>
                      <a:pt x="67" y="53"/>
                      <a:pt x="67" y="53"/>
                    </a:cubicBezTo>
                    <a:cubicBezTo>
                      <a:pt x="67" y="53"/>
                      <a:pt x="67" y="53"/>
                      <a:pt x="67" y="53"/>
                    </a:cubicBezTo>
                    <a:cubicBezTo>
                      <a:pt x="67" y="53"/>
                      <a:pt x="67" y="53"/>
                      <a:pt x="67" y="53"/>
                    </a:cubicBezTo>
                    <a:cubicBezTo>
                      <a:pt x="66" y="53"/>
                      <a:pt x="66" y="53"/>
                      <a:pt x="66" y="53"/>
                    </a:cubicBezTo>
                    <a:cubicBezTo>
                      <a:pt x="66" y="53"/>
                      <a:pt x="66" y="53"/>
                      <a:pt x="66" y="53"/>
                    </a:cubicBezTo>
                    <a:cubicBezTo>
                      <a:pt x="66" y="54"/>
                      <a:pt x="66" y="54"/>
                      <a:pt x="66" y="54"/>
                    </a:cubicBezTo>
                    <a:cubicBezTo>
                      <a:pt x="66" y="53"/>
                      <a:pt x="66" y="53"/>
                      <a:pt x="66" y="53"/>
                    </a:cubicBezTo>
                    <a:cubicBezTo>
                      <a:pt x="66" y="53"/>
                      <a:pt x="66" y="53"/>
                      <a:pt x="66" y="53"/>
                    </a:cubicBezTo>
                    <a:cubicBezTo>
                      <a:pt x="66" y="53"/>
                      <a:pt x="66" y="53"/>
                      <a:pt x="66" y="53"/>
                    </a:cubicBezTo>
                    <a:cubicBezTo>
                      <a:pt x="65" y="53"/>
                      <a:pt x="65" y="53"/>
                      <a:pt x="65" y="53"/>
                    </a:cubicBezTo>
                    <a:cubicBezTo>
                      <a:pt x="65" y="52"/>
                      <a:pt x="65" y="52"/>
                      <a:pt x="65" y="52"/>
                    </a:cubicBezTo>
                    <a:cubicBezTo>
                      <a:pt x="65" y="52"/>
                      <a:pt x="65" y="52"/>
                      <a:pt x="65" y="52"/>
                    </a:cubicBezTo>
                    <a:cubicBezTo>
                      <a:pt x="65" y="52"/>
                      <a:pt x="65" y="52"/>
                      <a:pt x="65" y="52"/>
                    </a:cubicBezTo>
                    <a:cubicBezTo>
                      <a:pt x="65" y="52"/>
                      <a:pt x="64" y="52"/>
                      <a:pt x="64" y="52"/>
                    </a:cubicBezTo>
                    <a:cubicBezTo>
                      <a:pt x="64" y="53"/>
                      <a:pt x="64" y="53"/>
                      <a:pt x="64" y="53"/>
                    </a:cubicBezTo>
                    <a:cubicBezTo>
                      <a:pt x="64" y="53"/>
                      <a:pt x="65" y="53"/>
                      <a:pt x="65" y="53"/>
                    </a:cubicBezTo>
                    <a:cubicBezTo>
                      <a:pt x="65" y="53"/>
                      <a:pt x="65" y="54"/>
                      <a:pt x="65" y="54"/>
                    </a:cubicBezTo>
                    <a:cubicBezTo>
                      <a:pt x="65" y="54"/>
                      <a:pt x="65" y="54"/>
                      <a:pt x="65" y="54"/>
                    </a:cubicBezTo>
                    <a:cubicBezTo>
                      <a:pt x="65" y="54"/>
                      <a:pt x="65" y="54"/>
                      <a:pt x="65" y="54"/>
                    </a:cubicBezTo>
                    <a:cubicBezTo>
                      <a:pt x="65" y="54"/>
                      <a:pt x="65" y="54"/>
                      <a:pt x="65" y="54"/>
                    </a:cubicBezTo>
                    <a:cubicBezTo>
                      <a:pt x="64" y="54"/>
                      <a:pt x="64" y="54"/>
                      <a:pt x="64" y="54"/>
                    </a:cubicBezTo>
                    <a:cubicBezTo>
                      <a:pt x="64" y="54"/>
                      <a:pt x="64" y="54"/>
                      <a:pt x="64" y="54"/>
                    </a:cubicBezTo>
                    <a:cubicBezTo>
                      <a:pt x="64" y="53"/>
                      <a:pt x="64" y="53"/>
                      <a:pt x="64" y="53"/>
                    </a:cubicBezTo>
                    <a:cubicBezTo>
                      <a:pt x="63" y="53"/>
                      <a:pt x="63" y="53"/>
                      <a:pt x="63" y="53"/>
                    </a:cubicBezTo>
                    <a:cubicBezTo>
                      <a:pt x="63" y="53"/>
                      <a:pt x="63" y="53"/>
                      <a:pt x="63" y="53"/>
                    </a:cubicBezTo>
                    <a:cubicBezTo>
                      <a:pt x="63" y="53"/>
                      <a:pt x="63" y="53"/>
                      <a:pt x="63" y="53"/>
                    </a:cubicBezTo>
                    <a:cubicBezTo>
                      <a:pt x="63" y="53"/>
                      <a:pt x="63" y="53"/>
                      <a:pt x="63" y="53"/>
                    </a:cubicBezTo>
                    <a:cubicBezTo>
                      <a:pt x="62" y="53"/>
                      <a:pt x="62" y="53"/>
                      <a:pt x="62" y="53"/>
                    </a:cubicBezTo>
                    <a:cubicBezTo>
                      <a:pt x="62" y="53"/>
                      <a:pt x="62" y="53"/>
                      <a:pt x="61" y="53"/>
                    </a:cubicBezTo>
                    <a:cubicBezTo>
                      <a:pt x="61" y="53"/>
                      <a:pt x="61" y="53"/>
                      <a:pt x="61" y="53"/>
                    </a:cubicBezTo>
                    <a:cubicBezTo>
                      <a:pt x="61" y="53"/>
                      <a:pt x="61" y="53"/>
                      <a:pt x="60" y="53"/>
                    </a:cubicBezTo>
                    <a:cubicBezTo>
                      <a:pt x="60" y="53"/>
                      <a:pt x="60" y="53"/>
                      <a:pt x="60" y="53"/>
                    </a:cubicBezTo>
                    <a:cubicBezTo>
                      <a:pt x="60" y="53"/>
                      <a:pt x="60" y="53"/>
                      <a:pt x="59" y="53"/>
                    </a:cubicBezTo>
                    <a:cubicBezTo>
                      <a:pt x="60" y="53"/>
                      <a:pt x="60" y="53"/>
                      <a:pt x="60" y="53"/>
                    </a:cubicBezTo>
                    <a:cubicBezTo>
                      <a:pt x="59" y="53"/>
                      <a:pt x="59" y="53"/>
                      <a:pt x="58" y="52"/>
                    </a:cubicBezTo>
                    <a:cubicBezTo>
                      <a:pt x="58" y="52"/>
                      <a:pt x="58" y="52"/>
                      <a:pt x="58" y="52"/>
                    </a:cubicBezTo>
                    <a:cubicBezTo>
                      <a:pt x="58" y="52"/>
                      <a:pt x="58" y="52"/>
                      <a:pt x="58" y="52"/>
                    </a:cubicBezTo>
                    <a:cubicBezTo>
                      <a:pt x="58" y="52"/>
                      <a:pt x="58" y="52"/>
                      <a:pt x="58" y="52"/>
                    </a:cubicBezTo>
                    <a:cubicBezTo>
                      <a:pt x="58" y="52"/>
                      <a:pt x="58" y="52"/>
                      <a:pt x="58" y="52"/>
                    </a:cubicBezTo>
                    <a:cubicBezTo>
                      <a:pt x="58" y="51"/>
                      <a:pt x="58" y="51"/>
                      <a:pt x="58" y="51"/>
                    </a:cubicBezTo>
                    <a:cubicBezTo>
                      <a:pt x="58" y="51"/>
                      <a:pt x="58" y="51"/>
                      <a:pt x="58" y="51"/>
                    </a:cubicBezTo>
                    <a:cubicBezTo>
                      <a:pt x="58" y="51"/>
                      <a:pt x="58" y="51"/>
                      <a:pt x="58" y="51"/>
                    </a:cubicBezTo>
                    <a:cubicBezTo>
                      <a:pt x="58" y="51"/>
                      <a:pt x="58" y="51"/>
                      <a:pt x="58" y="51"/>
                    </a:cubicBezTo>
                    <a:cubicBezTo>
                      <a:pt x="58" y="51"/>
                      <a:pt x="58" y="51"/>
                      <a:pt x="58" y="51"/>
                    </a:cubicBezTo>
                    <a:cubicBezTo>
                      <a:pt x="58" y="50"/>
                      <a:pt x="58" y="50"/>
                      <a:pt x="58" y="50"/>
                    </a:cubicBezTo>
                    <a:cubicBezTo>
                      <a:pt x="58" y="50"/>
                      <a:pt x="58" y="50"/>
                      <a:pt x="58" y="50"/>
                    </a:cubicBezTo>
                    <a:cubicBezTo>
                      <a:pt x="58" y="50"/>
                      <a:pt x="59" y="50"/>
                      <a:pt x="59" y="50"/>
                    </a:cubicBezTo>
                    <a:cubicBezTo>
                      <a:pt x="59" y="50"/>
                      <a:pt x="59" y="50"/>
                      <a:pt x="59" y="50"/>
                    </a:cubicBezTo>
                    <a:cubicBezTo>
                      <a:pt x="59" y="50"/>
                      <a:pt x="59" y="50"/>
                      <a:pt x="59" y="50"/>
                    </a:cubicBezTo>
                    <a:cubicBezTo>
                      <a:pt x="59" y="50"/>
                      <a:pt x="59" y="50"/>
                      <a:pt x="59" y="50"/>
                    </a:cubicBezTo>
                    <a:cubicBezTo>
                      <a:pt x="60" y="50"/>
                      <a:pt x="60" y="50"/>
                      <a:pt x="60" y="50"/>
                    </a:cubicBezTo>
                    <a:cubicBezTo>
                      <a:pt x="60" y="51"/>
                      <a:pt x="60" y="51"/>
                      <a:pt x="60" y="51"/>
                    </a:cubicBezTo>
                    <a:cubicBezTo>
                      <a:pt x="61" y="51"/>
                      <a:pt x="61" y="51"/>
                      <a:pt x="62" y="51"/>
                    </a:cubicBezTo>
                    <a:cubicBezTo>
                      <a:pt x="62" y="51"/>
                      <a:pt x="62" y="51"/>
                      <a:pt x="62" y="51"/>
                    </a:cubicBezTo>
                    <a:cubicBezTo>
                      <a:pt x="62" y="51"/>
                      <a:pt x="62" y="51"/>
                      <a:pt x="62" y="51"/>
                    </a:cubicBezTo>
                    <a:cubicBezTo>
                      <a:pt x="62" y="51"/>
                      <a:pt x="62" y="51"/>
                      <a:pt x="62" y="51"/>
                    </a:cubicBezTo>
                    <a:cubicBezTo>
                      <a:pt x="63" y="50"/>
                      <a:pt x="63" y="50"/>
                      <a:pt x="63" y="50"/>
                    </a:cubicBezTo>
                    <a:cubicBezTo>
                      <a:pt x="63" y="50"/>
                      <a:pt x="63" y="50"/>
                      <a:pt x="64" y="50"/>
                    </a:cubicBezTo>
                    <a:cubicBezTo>
                      <a:pt x="64" y="50"/>
                      <a:pt x="64" y="50"/>
                      <a:pt x="64" y="50"/>
                    </a:cubicBezTo>
                    <a:cubicBezTo>
                      <a:pt x="64" y="50"/>
                      <a:pt x="64" y="50"/>
                      <a:pt x="64" y="50"/>
                    </a:cubicBezTo>
                    <a:cubicBezTo>
                      <a:pt x="64" y="50"/>
                      <a:pt x="64" y="50"/>
                      <a:pt x="64" y="50"/>
                    </a:cubicBezTo>
                    <a:cubicBezTo>
                      <a:pt x="64" y="50"/>
                      <a:pt x="64" y="50"/>
                      <a:pt x="64" y="50"/>
                    </a:cubicBezTo>
                    <a:cubicBezTo>
                      <a:pt x="65" y="50"/>
                      <a:pt x="65" y="50"/>
                      <a:pt x="65" y="50"/>
                    </a:cubicBezTo>
                    <a:cubicBezTo>
                      <a:pt x="65" y="50"/>
                      <a:pt x="65" y="50"/>
                      <a:pt x="65" y="50"/>
                    </a:cubicBezTo>
                    <a:cubicBezTo>
                      <a:pt x="65" y="50"/>
                      <a:pt x="65" y="50"/>
                      <a:pt x="65" y="50"/>
                    </a:cubicBezTo>
                    <a:cubicBezTo>
                      <a:pt x="65" y="50"/>
                      <a:pt x="65" y="50"/>
                      <a:pt x="65" y="50"/>
                    </a:cubicBezTo>
                    <a:cubicBezTo>
                      <a:pt x="66" y="49"/>
                      <a:pt x="66" y="49"/>
                      <a:pt x="66" y="49"/>
                    </a:cubicBezTo>
                    <a:cubicBezTo>
                      <a:pt x="66" y="49"/>
                      <a:pt x="66" y="49"/>
                      <a:pt x="66" y="49"/>
                    </a:cubicBezTo>
                    <a:cubicBezTo>
                      <a:pt x="66" y="49"/>
                      <a:pt x="66" y="49"/>
                      <a:pt x="66" y="49"/>
                    </a:cubicBezTo>
                    <a:cubicBezTo>
                      <a:pt x="66" y="49"/>
                      <a:pt x="66" y="49"/>
                      <a:pt x="66" y="49"/>
                    </a:cubicBezTo>
                    <a:cubicBezTo>
                      <a:pt x="66" y="49"/>
                      <a:pt x="66" y="49"/>
                      <a:pt x="66" y="49"/>
                    </a:cubicBezTo>
                    <a:cubicBezTo>
                      <a:pt x="66" y="49"/>
                      <a:pt x="66" y="49"/>
                      <a:pt x="66" y="49"/>
                    </a:cubicBezTo>
                    <a:cubicBezTo>
                      <a:pt x="66" y="48"/>
                      <a:pt x="66" y="48"/>
                      <a:pt x="66" y="48"/>
                    </a:cubicBezTo>
                    <a:cubicBezTo>
                      <a:pt x="66" y="48"/>
                      <a:pt x="66" y="48"/>
                      <a:pt x="66" y="48"/>
                    </a:cubicBezTo>
                    <a:cubicBezTo>
                      <a:pt x="66" y="48"/>
                      <a:pt x="66" y="48"/>
                      <a:pt x="66" y="48"/>
                    </a:cubicBezTo>
                    <a:cubicBezTo>
                      <a:pt x="66" y="48"/>
                      <a:pt x="66" y="48"/>
                      <a:pt x="66" y="48"/>
                    </a:cubicBezTo>
                    <a:cubicBezTo>
                      <a:pt x="66" y="48"/>
                      <a:pt x="66" y="48"/>
                      <a:pt x="66" y="48"/>
                    </a:cubicBezTo>
                    <a:cubicBezTo>
                      <a:pt x="66" y="48"/>
                      <a:pt x="66" y="48"/>
                      <a:pt x="66" y="48"/>
                    </a:cubicBezTo>
                    <a:cubicBezTo>
                      <a:pt x="66" y="48"/>
                      <a:pt x="66" y="48"/>
                      <a:pt x="66" y="48"/>
                    </a:cubicBezTo>
                    <a:cubicBezTo>
                      <a:pt x="66" y="48"/>
                      <a:pt x="66" y="48"/>
                      <a:pt x="66" y="48"/>
                    </a:cubicBezTo>
                    <a:cubicBezTo>
                      <a:pt x="66" y="48"/>
                      <a:pt x="66" y="48"/>
                      <a:pt x="66" y="48"/>
                    </a:cubicBezTo>
                    <a:cubicBezTo>
                      <a:pt x="66" y="48"/>
                      <a:pt x="66" y="48"/>
                      <a:pt x="66" y="48"/>
                    </a:cubicBezTo>
                    <a:cubicBezTo>
                      <a:pt x="66" y="47"/>
                      <a:pt x="66" y="47"/>
                      <a:pt x="66" y="47"/>
                    </a:cubicBezTo>
                    <a:cubicBezTo>
                      <a:pt x="66" y="47"/>
                      <a:pt x="66" y="47"/>
                      <a:pt x="66" y="47"/>
                    </a:cubicBezTo>
                    <a:cubicBezTo>
                      <a:pt x="66" y="47"/>
                      <a:pt x="66" y="47"/>
                      <a:pt x="66" y="47"/>
                    </a:cubicBezTo>
                    <a:cubicBezTo>
                      <a:pt x="67" y="47"/>
                      <a:pt x="67" y="47"/>
                      <a:pt x="67" y="47"/>
                    </a:cubicBezTo>
                    <a:cubicBezTo>
                      <a:pt x="67" y="47"/>
                      <a:pt x="67" y="47"/>
                      <a:pt x="67" y="47"/>
                    </a:cubicBezTo>
                    <a:cubicBezTo>
                      <a:pt x="67" y="47"/>
                      <a:pt x="68" y="48"/>
                      <a:pt x="68" y="48"/>
                    </a:cubicBezTo>
                    <a:cubicBezTo>
                      <a:pt x="69" y="48"/>
                      <a:pt x="69" y="48"/>
                      <a:pt x="69" y="48"/>
                    </a:cubicBezTo>
                    <a:cubicBezTo>
                      <a:pt x="69" y="47"/>
                      <a:pt x="69" y="47"/>
                      <a:pt x="69" y="47"/>
                    </a:cubicBezTo>
                    <a:cubicBezTo>
                      <a:pt x="69" y="47"/>
                      <a:pt x="69" y="47"/>
                      <a:pt x="69" y="47"/>
                    </a:cubicBezTo>
                    <a:cubicBezTo>
                      <a:pt x="69" y="47"/>
                      <a:pt x="69" y="47"/>
                      <a:pt x="69" y="47"/>
                    </a:cubicBezTo>
                    <a:cubicBezTo>
                      <a:pt x="70" y="47"/>
                      <a:pt x="70" y="47"/>
                      <a:pt x="70" y="47"/>
                    </a:cubicBezTo>
                    <a:cubicBezTo>
                      <a:pt x="70" y="46"/>
                      <a:pt x="70" y="46"/>
                      <a:pt x="70" y="46"/>
                    </a:cubicBezTo>
                    <a:cubicBezTo>
                      <a:pt x="70" y="46"/>
                      <a:pt x="71" y="46"/>
                      <a:pt x="71" y="46"/>
                    </a:cubicBezTo>
                    <a:cubicBezTo>
                      <a:pt x="71" y="45"/>
                      <a:pt x="71" y="45"/>
                      <a:pt x="71" y="45"/>
                    </a:cubicBezTo>
                    <a:cubicBezTo>
                      <a:pt x="71" y="45"/>
                      <a:pt x="71" y="45"/>
                      <a:pt x="71" y="45"/>
                    </a:cubicBezTo>
                    <a:cubicBezTo>
                      <a:pt x="71" y="45"/>
                      <a:pt x="72" y="45"/>
                      <a:pt x="72" y="45"/>
                    </a:cubicBezTo>
                    <a:cubicBezTo>
                      <a:pt x="72" y="44"/>
                      <a:pt x="72" y="44"/>
                      <a:pt x="72" y="44"/>
                    </a:cubicBezTo>
                    <a:cubicBezTo>
                      <a:pt x="72" y="44"/>
                      <a:pt x="72" y="44"/>
                      <a:pt x="72" y="43"/>
                    </a:cubicBezTo>
                    <a:cubicBezTo>
                      <a:pt x="72" y="43"/>
                      <a:pt x="72" y="43"/>
                      <a:pt x="72" y="43"/>
                    </a:cubicBezTo>
                    <a:cubicBezTo>
                      <a:pt x="72" y="43"/>
                      <a:pt x="72" y="43"/>
                      <a:pt x="72" y="43"/>
                    </a:cubicBezTo>
                    <a:cubicBezTo>
                      <a:pt x="73" y="43"/>
                      <a:pt x="73" y="43"/>
                      <a:pt x="73" y="43"/>
                    </a:cubicBezTo>
                    <a:cubicBezTo>
                      <a:pt x="73" y="43"/>
                      <a:pt x="73" y="43"/>
                      <a:pt x="73" y="43"/>
                    </a:cubicBezTo>
                    <a:cubicBezTo>
                      <a:pt x="73" y="43"/>
                      <a:pt x="73" y="43"/>
                      <a:pt x="73" y="43"/>
                    </a:cubicBezTo>
                    <a:cubicBezTo>
                      <a:pt x="73" y="43"/>
                      <a:pt x="73" y="43"/>
                      <a:pt x="73" y="43"/>
                    </a:cubicBezTo>
                    <a:cubicBezTo>
                      <a:pt x="73" y="42"/>
                      <a:pt x="73" y="42"/>
                      <a:pt x="73" y="41"/>
                    </a:cubicBezTo>
                    <a:cubicBezTo>
                      <a:pt x="73" y="41"/>
                      <a:pt x="73" y="41"/>
                      <a:pt x="73" y="41"/>
                    </a:cubicBezTo>
                    <a:cubicBezTo>
                      <a:pt x="73" y="41"/>
                      <a:pt x="74" y="41"/>
                      <a:pt x="74" y="41"/>
                    </a:cubicBezTo>
                    <a:cubicBezTo>
                      <a:pt x="74" y="41"/>
                      <a:pt x="74" y="41"/>
                      <a:pt x="74" y="41"/>
                    </a:cubicBezTo>
                    <a:cubicBezTo>
                      <a:pt x="74" y="41"/>
                      <a:pt x="74" y="41"/>
                      <a:pt x="74" y="41"/>
                    </a:cubicBezTo>
                    <a:cubicBezTo>
                      <a:pt x="74" y="41"/>
                      <a:pt x="74" y="41"/>
                      <a:pt x="74" y="41"/>
                    </a:cubicBezTo>
                    <a:cubicBezTo>
                      <a:pt x="75" y="41"/>
                      <a:pt x="75" y="41"/>
                      <a:pt x="75" y="41"/>
                    </a:cubicBezTo>
                    <a:cubicBezTo>
                      <a:pt x="75" y="41"/>
                      <a:pt x="75" y="41"/>
                      <a:pt x="75" y="41"/>
                    </a:cubicBezTo>
                    <a:cubicBezTo>
                      <a:pt x="75" y="41"/>
                      <a:pt x="75" y="41"/>
                      <a:pt x="75" y="41"/>
                    </a:cubicBezTo>
                    <a:cubicBezTo>
                      <a:pt x="76" y="41"/>
                      <a:pt x="76" y="41"/>
                      <a:pt x="76" y="41"/>
                    </a:cubicBezTo>
                    <a:cubicBezTo>
                      <a:pt x="76" y="41"/>
                      <a:pt x="76" y="41"/>
                      <a:pt x="76" y="41"/>
                    </a:cubicBezTo>
                    <a:cubicBezTo>
                      <a:pt x="76" y="41"/>
                      <a:pt x="76" y="41"/>
                      <a:pt x="76" y="41"/>
                    </a:cubicBezTo>
                    <a:cubicBezTo>
                      <a:pt x="76" y="41"/>
                      <a:pt x="76" y="41"/>
                      <a:pt x="76" y="41"/>
                    </a:cubicBezTo>
                    <a:cubicBezTo>
                      <a:pt x="76" y="41"/>
                      <a:pt x="77" y="41"/>
                      <a:pt x="77" y="41"/>
                    </a:cubicBezTo>
                    <a:cubicBezTo>
                      <a:pt x="77" y="41"/>
                      <a:pt x="77" y="41"/>
                      <a:pt x="77" y="41"/>
                    </a:cubicBezTo>
                    <a:cubicBezTo>
                      <a:pt x="77" y="41"/>
                      <a:pt x="77" y="41"/>
                      <a:pt x="77" y="41"/>
                    </a:cubicBezTo>
                    <a:cubicBezTo>
                      <a:pt x="78" y="41"/>
                      <a:pt x="78" y="41"/>
                      <a:pt x="78" y="41"/>
                    </a:cubicBezTo>
                    <a:cubicBezTo>
                      <a:pt x="79" y="41"/>
                      <a:pt x="79" y="41"/>
                      <a:pt x="79" y="41"/>
                    </a:cubicBezTo>
                    <a:cubicBezTo>
                      <a:pt x="79" y="40"/>
                      <a:pt x="79" y="40"/>
                      <a:pt x="79" y="40"/>
                    </a:cubicBezTo>
                    <a:cubicBezTo>
                      <a:pt x="79" y="40"/>
                      <a:pt x="79" y="40"/>
                      <a:pt x="79" y="40"/>
                    </a:cubicBezTo>
                    <a:cubicBezTo>
                      <a:pt x="79" y="40"/>
                      <a:pt x="79" y="40"/>
                      <a:pt x="79" y="40"/>
                    </a:cubicBezTo>
                    <a:cubicBezTo>
                      <a:pt x="79" y="40"/>
                      <a:pt x="79" y="41"/>
                      <a:pt x="79" y="41"/>
                    </a:cubicBezTo>
                    <a:cubicBezTo>
                      <a:pt x="79" y="41"/>
                      <a:pt x="79" y="41"/>
                      <a:pt x="79" y="41"/>
                    </a:cubicBezTo>
                    <a:cubicBezTo>
                      <a:pt x="79" y="41"/>
                      <a:pt x="79" y="41"/>
                      <a:pt x="79" y="41"/>
                    </a:cubicBezTo>
                    <a:cubicBezTo>
                      <a:pt x="79" y="41"/>
                      <a:pt x="79" y="41"/>
                      <a:pt x="79" y="41"/>
                    </a:cubicBezTo>
                    <a:cubicBezTo>
                      <a:pt x="79" y="41"/>
                      <a:pt x="79" y="41"/>
                      <a:pt x="79" y="41"/>
                    </a:cubicBezTo>
                    <a:cubicBezTo>
                      <a:pt x="79" y="41"/>
                      <a:pt x="79" y="41"/>
                      <a:pt x="79" y="41"/>
                    </a:cubicBezTo>
                    <a:cubicBezTo>
                      <a:pt x="79" y="41"/>
                      <a:pt x="79" y="41"/>
                      <a:pt x="79" y="41"/>
                    </a:cubicBezTo>
                    <a:cubicBezTo>
                      <a:pt x="80" y="41"/>
                      <a:pt x="80" y="41"/>
                      <a:pt x="80" y="41"/>
                    </a:cubicBezTo>
                    <a:cubicBezTo>
                      <a:pt x="80" y="41"/>
                      <a:pt x="80" y="41"/>
                      <a:pt x="80" y="41"/>
                    </a:cubicBezTo>
                    <a:cubicBezTo>
                      <a:pt x="80" y="41"/>
                      <a:pt x="81" y="41"/>
                      <a:pt x="81" y="41"/>
                    </a:cubicBezTo>
                    <a:cubicBezTo>
                      <a:pt x="81" y="41"/>
                      <a:pt x="81" y="41"/>
                      <a:pt x="81" y="41"/>
                    </a:cubicBezTo>
                    <a:cubicBezTo>
                      <a:pt x="82" y="41"/>
                      <a:pt x="82" y="41"/>
                      <a:pt x="82" y="41"/>
                    </a:cubicBezTo>
                    <a:cubicBezTo>
                      <a:pt x="82" y="41"/>
                      <a:pt x="82" y="41"/>
                      <a:pt x="82" y="41"/>
                    </a:cubicBezTo>
                    <a:cubicBezTo>
                      <a:pt x="82" y="41"/>
                      <a:pt x="82" y="41"/>
                      <a:pt x="82" y="41"/>
                    </a:cubicBezTo>
                    <a:cubicBezTo>
                      <a:pt x="82" y="41"/>
                      <a:pt x="82" y="41"/>
                      <a:pt x="82" y="41"/>
                    </a:cubicBezTo>
                    <a:cubicBezTo>
                      <a:pt x="82" y="40"/>
                      <a:pt x="82" y="40"/>
                      <a:pt x="82" y="40"/>
                    </a:cubicBezTo>
                    <a:cubicBezTo>
                      <a:pt x="82" y="40"/>
                      <a:pt x="82" y="40"/>
                      <a:pt x="82" y="40"/>
                    </a:cubicBezTo>
                    <a:cubicBezTo>
                      <a:pt x="81" y="39"/>
                      <a:pt x="81" y="39"/>
                      <a:pt x="81" y="39"/>
                    </a:cubicBezTo>
                    <a:cubicBezTo>
                      <a:pt x="81" y="39"/>
                      <a:pt x="81" y="39"/>
                      <a:pt x="81" y="39"/>
                    </a:cubicBezTo>
                    <a:cubicBezTo>
                      <a:pt x="81" y="39"/>
                      <a:pt x="81" y="39"/>
                      <a:pt x="81" y="39"/>
                    </a:cubicBezTo>
                    <a:cubicBezTo>
                      <a:pt x="81" y="39"/>
                      <a:pt x="81" y="39"/>
                      <a:pt x="81" y="39"/>
                    </a:cubicBezTo>
                    <a:cubicBezTo>
                      <a:pt x="80" y="39"/>
                      <a:pt x="80" y="39"/>
                      <a:pt x="80" y="39"/>
                    </a:cubicBezTo>
                    <a:cubicBezTo>
                      <a:pt x="80" y="39"/>
                      <a:pt x="80" y="39"/>
                      <a:pt x="80" y="39"/>
                    </a:cubicBezTo>
                    <a:cubicBezTo>
                      <a:pt x="80" y="39"/>
                      <a:pt x="80" y="39"/>
                      <a:pt x="80" y="39"/>
                    </a:cubicBezTo>
                    <a:cubicBezTo>
                      <a:pt x="81" y="39"/>
                      <a:pt x="81" y="39"/>
                      <a:pt x="81" y="39"/>
                    </a:cubicBezTo>
                    <a:cubicBezTo>
                      <a:pt x="81" y="39"/>
                      <a:pt x="81" y="39"/>
                      <a:pt x="81" y="39"/>
                    </a:cubicBezTo>
                    <a:cubicBezTo>
                      <a:pt x="81" y="39"/>
                      <a:pt x="81" y="39"/>
                      <a:pt x="82" y="39"/>
                    </a:cubicBezTo>
                    <a:cubicBezTo>
                      <a:pt x="82" y="39"/>
                      <a:pt x="82" y="39"/>
                      <a:pt x="82" y="39"/>
                    </a:cubicBezTo>
                    <a:cubicBezTo>
                      <a:pt x="82" y="39"/>
                      <a:pt x="82" y="39"/>
                      <a:pt x="82" y="39"/>
                    </a:cubicBezTo>
                    <a:cubicBezTo>
                      <a:pt x="82" y="40"/>
                      <a:pt x="82" y="40"/>
                      <a:pt x="83" y="40"/>
                    </a:cubicBezTo>
                    <a:cubicBezTo>
                      <a:pt x="83" y="40"/>
                      <a:pt x="83" y="40"/>
                      <a:pt x="84" y="41"/>
                    </a:cubicBezTo>
                    <a:cubicBezTo>
                      <a:pt x="84" y="41"/>
                      <a:pt x="84" y="41"/>
                      <a:pt x="84" y="41"/>
                    </a:cubicBezTo>
                    <a:cubicBezTo>
                      <a:pt x="85" y="41"/>
                      <a:pt x="85" y="41"/>
                      <a:pt x="85" y="41"/>
                    </a:cubicBezTo>
                    <a:cubicBezTo>
                      <a:pt x="86" y="42"/>
                      <a:pt x="88" y="43"/>
                      <a:pt x="88" y="43"/>
                    </a:cubicBezTo>
                    <a:cubicBezTo>
                      <a:pt x="88" y="43"/>
                      <a:pt x="88" y="43"/>
                      <a:pt x="89" y="43"/>
                    </a:cubicBezTo>
                    <a:cubicBezTo>
                      <a:pt x="89" y="43"/>
                      <a:pt x="89" y="43"/>
                      <a:pt x="89" y="43"/>
                    </a:cubicBezTo>
                    <a:cubicBezTo>
                      <a:pt x="90" y="43"/>
                      <a:pt x="92" y="44"/>
                      <a:pt x="92" y="44"/>
                    </a:cubicBezTo>
                    <a:cubicBezTo>
                      <a:pt x="92" y="45"/>
                      <a:pt x="93" y="45"/>
                      <a:pt x="93" y="45"/>
                    </a:cubicBezTo>
                    <a:cubicBezTo>
                      <a:pt x="94" y="46"/>
                      <a:pt x="95" y="46"/>
                      <a:pt x="96" y="46"/>
                    </a:cubicBezTo>
                    <a:cubicBezTo>
                      <a:pt x="96" y="47"/>
                      <a:pt x="98" y="48"/>
                      <a:pt x="98" y="48"/>
                    </a:cubicBezTo>
                    <a:cubicBezTo>
                      <a:pt x="98" y="48"/>
                      <a:pt x="99" y="48"/>
                      <a:pt x="99" y="48"/>
                    </a:cubicBezTo>
                    <a:cubicBezTo>
                      <a:pt x="99" y="48"/>
                      <a:pt x="99" y="48"/>
                      <a:pt x="99" y="48"/>
                    </a:cubicBezTo>
                    <a:cubicBezTo>
                      <a:pt x="99" y="48"/>
                      <a:pt x="99" y="48"/>
                      <a:pt x="99" y="48"/>
                    </a:cubicBezTo>
                    <a:cubicBezTo>
                      <a:pt x="99" y="47"/>
                      <a:pt x="99" y="47"/>
                      <a:pt x="99" y="47"/>
                    </a:cubicBezTo>
                    <a:cubicBezTo>
                      <a:pt x="99" y="46"/>
                      <a:pt x="99" y="46"/>
                      <a:pt x="99" y="46"/>
                    </a:cubicBezTo>
                    <a:cubicBezTo>
                      <a:pt x="99" y="46"/>
                      <a:pt x="99" y="46"/>
                      <a:pt x="99" y="46"/>
                    </a:cubicBezTo>
                    <a:cubicBezTo>
                      <a:pt x="99" y="46"/>
                      <a:pt x="99" y="46"/>
                      <a:pt x="99" y="45"/>
                    </a:cubicBezTo>
                    <a:cubicBezTo>
                      <a:pt x="99" y="45"/>
                      <a:pt x="99" y="45"/>
                      <a:pt x="99" y="45"/>
                    </a:cubicBezTo>
                    <a:cubicBezTo>
                      <a:pt x="99" y="45"/>
                      <a:pt x="99" y="45"/>
                      <a:pt x="99" y="45"/>
                    </a:cubicBezTo>
                    <a:cubicBezTo>
                      <a:pt x="99" y="45"/>
                      <a:pt x="99" y="45"/>
                      <a:pt x="99" y="45"/>
                    </a:cubicBezTo>
                    <a:cubicBezTo>
                      <a:pt x="99" y="45"/>
                      <a:pt x="99" y="45"/>
                      <a:pt x="99" y="45"/>
                    </a:cubicBezTo>
                    <a:cubicBezTo>
                      <a:pt x="99" y="45"/>
                      <a:pt x="98" y="45"/>
                      <a:pt x="98" y="45"/>
                    </a:cubicBezTo>
                    <a:cubicBezTo>
                      <a:pt x="98" y="45"/>
                      <a:pt x="98" y="45"/>
                      <a:pt x="98" y="45"/>
                    </a:cubicBezTo>
                    <a:cubicBezTo>
                      <a:pt x="98" y="45"/>
                      <a:pt x="98" y="45"/>
                      <a:pt x="98" y="45"/>
                    </a:cubicBezTo>
                    <a:cubicBezTo>
                      <a:pt x="98" y="45"/>
                      <a:pt x="98" y="45"/>
                      <a:pt x="98" y="45"/>
                    </a:cubicBezTo>
                    <a:cubicBezTo>
                      <a:pt x="98" y="45"/>
                      <a:pt x="98" y="45"/>
                      <a:pt x="98" y="45"/>
                    </a:cubicBezTo>
                    <a:cubicBezTo>
                      <a:pt x="98" y="45"/>
                      <a:pt x="98" y="45"/>
                      <a:pt x="98" y="45"/>
                    </a:cubicBezTo>
                    <a:cubicBezTo>
                      <a:pt x="98" y="45"/>
                      <a:pt x="98" y="45"/>
                      <a:pt x="98" y="45"/>
                    </a:cubicBezTo>
                    <a:cubicBezTo>
                      <a:pt x="98" y="44"/>
                      <a:pt x="98" y="44"/>
                      <a:pt x="98" y="44"/>
                    </a:cubicBezTo>
                    <a:cubicBezTo>
                      <a:pt x="98" y="44"/>
                      <a:pt x="98" y="44"/>
                      <a:pt x="98" y="44"/>
                    </a:cubicBezTo>
                    <a:cubicBezTo>
                      <a:pt x="98" y="44"/>
                      <a:pt x="98" y="44"/>
                      <a:pt x="98" y="44"/>
                    </a:cubicBezTo>
                    <a:cubicBezTo>
                      <a:pt x="98" y="44"/>
                      <a:pt x="98" y="44"/>
                      <a:pt x="98" y="44"/>
                    </a:cubicBezTo>
                    <a:cubicBezTo>
                      <a:pt x="98" y="44"/>
                      <a:pt x="98" y="44"/>
                      <a:pt x="98" y="44"/>
                    </a:cubicBezTo>
                    <a:cubicBezTo>
                      <a:pt x="98" y="44"/>
                      <a:pt x="98" y="44"/>
                      <a:pt x="97" y="43"/>
                    </a:cubicBezTo>
                    <a:cubicBezTo>
                      <a:pt x="97" y="43"/>
                      <a:pt x="97" y="43"/>
                      <a:pt x="97" y="43"/>
                    </a:cubicBezTo>
                    <a:cubicBezTo>
                      <a:pt x="97" y="43"/>
                      <a:pt x="97" y="43"/>
                      <a:pt x="97" y="43"/>
                    </a:cubicBezTo>
                    <a:cubicBezTo>
                      <a:pt x="97" y="43"/>
                      <a:pt x="97" y="43"/>
                      <a:pt x="96" y="43"/>
                    </a:cubicBezTo>
                    <a:cubicBezTo>
                      <a:pt x="95" y="42"/>
                      <a:pt x="95" y="41"/>
                      <a:pt x="94" y="40"/>
                    </a:cubicBezTo>
                    <a:cubicBezTo>
                      <a:pt x="94" y="40"/>
                      <a:pt x="94" y="40"/>
                      <a:pt x="94" y="40"/>
                    </a:cubicBezTo>
                    <a:cubicBezTo>
                      <a:pt x="93" y="40"/>
                      <a:pt x="92" y="39"/>
                      <a:pt x="92" y="39"/>
                    </a:cubicBezTo>
                    <a:cubicBezTo>
                      <a:pt x="92" y="39"/>
                      <a:pt x="92" y="39"/>
                      <a:pt x="92" y="38"/>
                    </a:cubicBezTo>
                    <a:cubicBezTo>
                      <a:pt x="92" y="38"/>
                      <a:pt x="92" y="38"/>
                      <a:pt x="92" y="38"/>
                    </a:cubicBezTo>
                    <a:cubicBezTo>
                      <a:pt x="92" y="38"/>
                      <a:pt x="92" y="38"/>
                      <a:pt x="92" y="38"/>
                    </a:cubicBezTo>
                    <a:cubicBezTo>
                      <a:pt x="92" y="38"/>
                      <a:pt x="92" y="38"/>
                      <a:pt x="92" y="38"/>
                    </a:cubicBezTo>
                    <a:cubicBezTo>
                      <a:pt x="92" y="38"/>
                      <a:pt x="92" y="38"/>
                      <a:pt x="92" y="38"/>
                    </a:cubicBezTo>
                    <a:cubicBezTo>
                      <a:pt x="92" y="38"/>
                      <a:pt x="92" y="38"/>
                      <a:pt x="91" y="37"/>
                    </a:cubicBezTo>
                    <a:cubicBezTo>
                      <a:pt x="91" y="37"/>
                      <a:pt x="91" y="37"/>
                      <a:pt x="91" y="37"/>
                    </a:cubicBezTo>
                    <a:cubicBezTo>
                      <a:pt x="91" y="37"/>
                      <a:pt x="91" y="37"/>
                      <a:pt x="91" y="37"/>
                    </a:cubicBezTo>
                    <a:cubicBezTo>
                      <a:pt x="91" y="37"/>
                      <a:pt x="91" y="37"/>
                      <a:pt x="91" y="37"/>
                    </a:cubicBezTo>
                    <a:cubicBezTo>
                      <a:pt x="91" y="37"/>
                      <a:pt x="91" y="37"/>
                      <a:pt x="91" y="37"/>
                    </a:cubicBezTo>
                    <a:cubicBezTo>
                      <a:pt x="91" y="37"/>
                      <a:pt x="91" y="37"/>
                      <a:pt x="91" y="37"/>
                    </a:cubicBezTo>
                    <a:cubicBezTo>
                      <a:pt x="91" y="36"/>
                      <a:pt x="91" y="36"/>
                      <a:pt x="91" y="36"/>
                    </a:cubicBezTo>
                    <a:cubicBezTo>
                      <a:pt x="91" y="36"/>
                      <a:pt x="91" y="36"/>
                      <a:pt x="91" y="36"/>
                    </a:cubicBezTo>
                    <a:cubicBezTo>
                      <a:pt x="91" y="36"/>
                      <a:pt x="91" y="36"/>
                      <a:pt x="91" y="36"/>
                    </a:cubicBezTo>
                    <a:cubicBezTo>
                      <a:pt x="91" y="36"/>
                      <a:pt x="91" y="36"/>
                      <a:pt x="91" y="36"/>
                    </a:cubicBezTo>
                    <a:cubicBezTo>
                      <a:pt x="91" y="36"/>
                      <a:pt x="91" y="36"/>
                      <a:pt x="91" y="36"/>
                    </a:cubicBezTo>
                    <a:cubicBezTo>
                      <a:pt x="91" y="36"/>
                      <a:pt x="91" y="36"/>
                      <a:pt x="91" y="36"/>
                    </a:cubicBezTo>
                    <a:cubicBezTo>
                      <a:pt x="90" y="35"/>
                      <a:pt x="90" y="35"/>
                      <a:pt x="90" y="35"/>
                    </a:cubicBezTo>
                    <a:cubicBezTo>
                      <a:pt x="90" y="35"/>
                      <a:pt x="90" y="35"/>
                      <a:pt x="90" y="35"/>
                    </a:cubicBezTo>
                    <a:cubicBezTo>
                      <a:pt x="90" y="34"/>
                      <a:pt x="90" y="34"/>
                      <a:pt x="90" y="34"/>
                    </a:cubicBezTo>
                    <a:cubicBezTo>
                      <a:pt x="90" y="34"/>
                      <a:pt x="90" y="34"/>
                      <a:pt x="89" y="33"/>
                    </a:cubicBezTo>
                    <a:cubicBezTo>
                      <a:pt x="89" y="33"/>
                      <a:pt x="89" y="33"/>
                      <a:pt x="89" y="33"/>
                    </a:cubicBezTo>
                    <a:cubicBezTo>
                      <a:pt x="89" y="32"/>
                      <a:pt x="89" y="32"/>
                      <a:pt x="89" y="32"/>
                    </a:cubicBezTo>
                    <a:cubicBezTo>
                      <a:pt x="88" y="32"/>
                      <a:pt x="88" y="32"/>
                      <a:pt x="88" y="32"/>
                    </a:cubicBezTo>
                    <a:cubicBezTo>
                      <a:pt x="88" y="32"/>
                      <a:pt x="88" y="32"/>
                      <a:pt x="88" y="32"/>
                    </a:cubicBezTo>
                    <a:cubicBezTo>
                      <a:pt x="88" y="31"/>
                      <a:pt x="88" y="31"/>
                      <a:pt x="88" y="31"/>
                    </a:cubicBezTo>
                    <a:cubicBezTo>
                      <a:pt x="88" y="31"/>
                      <a:pt x="88" y="31"/>
                      <a:pt x="88" y="31"/>
                    </a:cubicBezTo>
                    <a:cubicBezTo>
                      <a:pt x="88" y="31"/>
                      <a:pt x="88" y="30"/>
                      <a:pt x="88" y="30"/>
                    </a:cubicBezTo>
                    <a:cubicBezTo>
                      <a:pt x="88" y="30"/>
                      <a:pt x="88" y="30"/>
                      <a:pt x="87" y="30"/>
                    </a:cubicBezTo>
                    <a:cubicBezTo>
                      <a:pt x="87" y="30"/>
                      <a:pt x="87" y="30"/>
                      <a:pt x="87" y="30"/>
                    </a:cubicBezTo>
                    <a:cubicBezTo>
                      <a:pt x="86" y="29"/>
                      <a:pt x="86" y="29"/>
                      <a:pt x="86" y="29"/>
                    </a:cubicBezTo>
                    <a:cubicBezTo>
                      <a:pt x="86" y="29"/>
                      <a:pt x="86" y="29"/>
                      <a:pt x="86" y="29"/>
                    </a:cubicBezTo>
                    <a:cubicBezTo>
                      <a:pt x="86" y="29"/>
                      <a:pt x="86" y="29"/>
                      <a:pt x="86" y="29"/>
                    </a:cubicBezTo>
                    <a:cubicBezTo>
                      <a:pt x="86" y="28"/>
                      <a:pt x="86" y="28"/>
                      <a:pt x="86" y="28"/>
                    </a:cubicBezTo>
                    <a:cubicBezTo>
                      <a:pt x="86" y="28"/>
                      <a:pt x="86" y="28"/>
                      <a:pt x="86" y="28"/>
                    </a:cubicBezTo>
                    <a:cubicBezTo>
                      <a:pt x="86" y="28"/>
                      <a:pt x="86" y="29"/>
                      <a:pt x="87" y="29"/>
                    </a:cubicBezTo>
                    <a:cubicBezTo>
                      <a:pt x="87" y="29"/>
                      <a:pt x="87" y="29"/>
                      <a:pt x="87" y="29"/>
                    </a:cubicBezTo>
                    <a:cubicBezTo>
                      <a:pt x="87" y="28"/>
                      <a:pt x="87" y="28"/>
                      <a:pt x="87" y="28"/>
                    </a:cubicBezTo>
                    <a:cubicBezTo>
                      <a:pt x="87" y="28"/>
                      <a:pt x="86" y="28"/>
                      <a:pt x="86" y="28"/>
                    </a:cubicBezTo>
                    <a:cubicBezTo>
                      <a:pt x="86" y="28"/>
                      <a:pt x="86" y="28"/>
                      <a:pt x="86" y="28"/>
                    </a:cubicBezTo>
                    <a:cubicBezTo>
                      <a:pt x="86" y="28"/>
                      <a:pt x="86" y="28"/>
                      <a:pt x="86" y="28"/>
                    </a:cubicBezTo>
                    <a:cubicBezTo>
                      <a:pt x="87" y="28"/>
                      <a:pt x="87" y="28"/>
                      <a:pt x="87" y="28"/>
                    </a:cubicBezTo>
                    <a:cubicBezTo>
                      <a:pt x="87" y="28"/>
                      <a:pt x="87" y="28"/>
                      <a:pt x="87" y="28"/>
                    </a:cubicBezTo>
                    <a:cubicBezTo>
                      <a:pt x="87" y="27"/>
                      <a:pt x="87" y="27"/>
                      <a:pt x="87" y="27"/>
                    </a:cubicBezTo>
                    <a:cubicBezTo>
                      <a:pt x="86" y="27"/>
                      <a:pt x="86" y="27"/>
                      <a:pt x="86" y="27"/>
                    </a:cubicBezTo>
                    <a:cubicBezTo>
                      <a:pt x="86" y="27"/>
                      <a:pt x="86" y="27"/>
                      <a:pt x="86" y="27"/>
                    </a:cubicBezTo>
                    <a:cubicBezTo>
                      <a:pt x="86" y="27"/>
                      <a:pt x="86" y="27"/>
                      <a:pt x="86" y="27"/>
                    </a:cubicBezTo>
                    <a:cubicBezTo>
                      <a:pt x="87" y="27"/>
                      <a:pt x="87" y="27"/>
                      <a:pt x="87" y="27"/>
                    </a:cubicBezTo>
                    <a:cubicBezTo>
                      <a:pt x="87" y="27"/>
                      <a:pt x="87" y="27"/>
                      <a:pt x="87" y="27"/>
                    </a:cubicBezTo>
                    <a:cubicBezTo>
                      <a:pt x="87" y="27"/>
                      <a:pt x="87" y="27"/>
                      <a:pt x="87" y="27"/>
                    </a:cubicBezTo>
                    <a:cubicBezTo>
                      <a:pt x="86" y="27"/>
                      <a:pt x="86" y="27"/>
                      <a:pt x="86" y="27"/>
                    </a:cubicBezTo>
                    <a:cubicBezTo>
                      <a:pt x="86" y="27"/>
                      <a:pt x="86" y="27"/>
                      <a:pt x="86" y="27"/>
                    </a:cubicBezTo>
                    <a:cubicBezTo>
                      <a:pt x="86" y="27"/>
                      <a:pt x="86" y="27"/>
                      <a:pt x="86" y="27"/>
                    </a:cubicBezTo>
                    <a:cubicBezTo>
                      <a:pt x="86" y="27"/>
                      <a:pt x="86" y="27"/>
                      <a:pt x="86" y="27"/>
                    </a:cubicBezTo>
                    <a:cubicBezTo>
                      <a:pt x="87" y="27"/>
                      <a:pt x="87" y="27"/>
                      <a:pt x="87" y="27"/>
                    </a:cubicBezTo>
                    <a:cubicBezTo>
                      <a:pt x="87" y="27"/>
                      <a:pt x="87" y="27"/>
                      <a:pt x="87" y="27"/>
                    </a:cubicBezTo>
                    <a:cubicBezTo>
                      <a:pt x="87" y="27"/>
                      <a:pt x="87" y="27"/>
                      <a:pt x="87" y="27"/>
                    </a:cubicBezTo>
                    <a:cubicBezTo>
                      <a:pt x="87" y="27"/>
                      <a:pt x="87" y="27"/>
                      <a:pt x="87" y="27"/>
                    </a:cubicBezTo>
                    <a:cubicBezTo>
                      <a:pt x="86" y="27"/>
                      <a:pt x="86" y="27"/>
                      <a:pt x="86" y="27"/>
                    </a:cubicBezTo>
                    <a:cubicBezTo>
                      <a:pt x="86" y="26"/>
                      <a:pt x="86" y="26"/>
                      <a:pt x="86" y="26"/>
                    </a:cubicBezTo>
                    <a:cubicBezTo>
                      <a:pt x="86" y="26"/>
                      <a:pt x="86" y="26"/>
                      <a:pt x="86" y="26"/>
                    </a:cubicBezTo>
                    <a:cubicBezTo>
                      <a:pt x="86" y="26"/>
                      <a:pt x="86" y="26"/>
                      <a:pt x="86" y="26"/>
                    </a:cubicBezTo>
                    <a:cubicBezTo>
                      <a:pt x="86" y="26"/>
                      <a:pt x="86" y="26"/>
                      <a:pt x="86" y="26"/>
                    </a:cubicBezTo>
                    <a:cubicBezTo>
                      <a:pt x="86" y="26"/>
                      <a:pt x="86" y="26"/>
                      <a:pt x="86" y="26"/>
                    </a:cubicBezTo>
                    <a:cubicBezTo>
                      <a:pt x="86" y="26"/>
                      <a:pt x="86" y="26"/>
                      <a:pt x="86" y="26"/>
                    </a:cubicBezTo>
                    <a:cubicBezTo>
                      <a:pt x="86" y="26"/>
                      <a:pt x="86" y="26"/>
                      <a:pt x="86" y="26"/>
                    </a:cubicBezTo>
                    <a:cubicBezTo>
                      <a:pt x="86" y="26"/>
                      <a:pt x="86" y="26"/>
                      <a:pt x="86" y="26"/>
                    </a:cubicBezTo>
                    <a:cubicBezTo>
                      <a:pt x="86" y="26"/>
                      <a:pt x="86" y="26"/>
                      <a:pt x="86" y="26"/>
                    </a:cubicBezTo>
                    <a:cubicBezTo>
                      <a:pt x="86" y="26"/>
                      <a:pt x="86" y="26"/>
                      <a:pt x="86" y="26"/>
                    </a:cubicBezTo>
                    <a:cubicBezTo>
                      <a:pt x="86" y="26"/>
                      <a:pt x="86" y="26"/>
                      <a:pt x="86" y="26"/>
                    </a:cubicBezTo>
                    <a:cubicBezTo>
                      <a:pt x="87" y="26"/>
                      <a:pt x="87" y="26"/>
                      <a:pt x="88" y="26"/>
                    </a:cubicBezTo>
                    <a:cubicBezTo>
                      <a:pt x="88" y="26"/>
                      <a:pt x="88" y="26"/>
                      <a:pt x="88" y="26"/>
                    </a:cubicBezTo>
                    <a:cubicBezTo>
                      <a:pt x="88" y="27"/>
                      <a:pt x="89" y="27"/>
                      <a:pt x="89" y="27"/>
                    </a:cubicBezTo>
                    <a:cubicBezTo>
                      <a:pt x="89" y="27"/>
                      <a:pt x="89" y="27"/>
                      <a:pt x="89" y="27"/>
                    </a:cubicBezTo>
                    <a:cubicBezTo>
                      <a:pt x="89" y="27"/>
                      <a:pt x="89" y="27"/>
                      <a:pt x="90" y="27"/>
                    </a:cubicBezTo>
                    <a:cubicBezTo>
                      <a:pt x="90" y="27"/>
                      <a:pt x="90" y="27"/>
                      <a:pt x="90" y="27"/>
                    </a:cubicBezTo>
                    <a:cubicBezTo>
                      <a:pt x="90" y="27"/>
                      <a:pt x="90" y="27"/>
                      <a:pt x="90" y="27"/>
                    </a:cubicBezTo>
                    <a:cubicBezTo>
                      <a:pt x="90" y="27"/>
                      <a:pt x="90" y="27"/>
                      <a:pt x="90" y="27"/>
                    </a:cubicBezTo>
                    <a:cubicBezTo>
                      <a:pt x="90" y="27"/>
                      <a:pt x="90" y="27"/>
                      <a:pt x="90" y="27"/>
                    </a:cubicBezTo>
                    <a:cubicBezTo>
                      <a:pt x="90" y="27"/>
                      <a:pt x="90" y="27"/>
                      <a:pt x="90" y="27"/>
                    </a:cubicBezTo>
                    <a:cubicBezTo>
                      <a:pt x="90" y="27"/>
                      <a:pt x="90" y="27"/>
                      <a:pt x="90" y="27"/>
                    </a:cubicBezTo>
                    <a:cubicBezTo>
                      <a:pt x="90" y="27"/>
                      <a:pt x="90" y="27"/>
                      <a:pt x="90" y="27"/>
                    </a:cubicBezTo>
                    <a:cubicBezTo>
                      <a:pt x="90" y="27"/>
                      <a:pt x="90" y="27"/>
                      <a:pt x="90" y="27"/>
                    </a:cubicBezTo>
                    <a:cubicBezTo>
                      <a:pt x="90" y="27"/>
                      <a:pt x="90" y="27"/>
                      <a:pt x="90" y="27"/>
                    </a:cubicBezTo>
                    <a:cubicBezTo>
                      <a:pt x="90" y="27"/>
                      <a:pt x="91" y="27"/>
                      <a:pt x="91" y="27"/>
                    </a:cubicBezTo>
                    <a:cubicBezTo>
                      <a:pt x="91" y="27"/>
                      <a:pt x="91" y="27"/>
                      <a:pt x="91" y="27"/>
                    </a:cubicBezTo>
                    <a:cubicBezTo>
                      <a:pt x="91" y="27"/>
                      <a:pt x="91" y="27"/>
                      <a:pt x="91" y="27"/>
                    </a:cubicBezTo>
                    <a:cubicBezTo>
                      <a:pt x="91" y="28"/>
                      <a:pt x="91" y="28"/>
                      <a:pt x="91" y="28"/>
                    </a:cubicBezTo>
                    <a:cubicBezTo>
                      <a:pt x="91" y="28"/>
                      <a:pt x="91" y="28"/>
                      <a:pt x="91" y="28"/>
                    </a:cubicBezTo>
                    <a:cubicBezTo>
                      <a:pt x="91" y="28"/>
                      <a:pt x="91" y="28"/>
                      <a:pt x="91" y="28"/>
                    </a:cubicBezTo>
                    <a:cubicBezTo>
                      <a:pt x="91" y="27"/>
                      <a:pt x="91" y="27"/>
                      <a:pt x="91" y="27"/>
                    </a:cubicBezTo>
                    <a:cubicBezTo>
                      <a:pt x="91" y="27"/>
                      <a:pt x="91" y="27"/>
                      <a:pt x="91" y="27"/>
                    </a:cubicBezTo>
                    <a:cubicBezTo>
                      <a:pt x="91" y="27"/>
                      <a:pt x="91" y="27"/>
                      <a:pt x="91" y="27"/>
                    </a:cubicBezTo>
                    <a:cubicBezTo>
                      <a:pt x="91" y="27"/>
                      <a:pt x="91" y="27"/>
                      <a:pt x="91" y="27"/>
                    </a:cubicBezTo>
                    <a:cubicBezTo>
                      <a:pt x="92" y="27"/>
                      <a:pt x="92" y="27"/>
                      <a:pt x="92" y="27"/>
                    </a:cubicBezTo>
                    <a:cubicBezTo>
                      <a:pt x="92" y="27"/>
                      <a:pt x="92" y="27"/>
                      <a:pt x="93" y="28"/>
                    </a:cubicBezTo>
                    <a:cubicBezTo>
                      <a:pt x="93" y="28"/>
                      <a:pt x="93" y="28"/>
                      <a:pt x="93" y="28"/>
                    </a:cubicBezTo>
                    <a:cubicBezTo>
                      <a:pt x="93" y="28"/>
                      <a:pt x="93" y="28"/>
                      <a:pt x="93" y="28"/>
                    </a:cubicBezTo>
                    <a:cubicBezTo>
                      <a:pt x="93" y="28"/>
                      <a:pt x="93" y="28"/>
                      <a:pt x="93" y="28"/>
                    </a:cubicBezTo>
                    <a:cubicBezTo>
                      <a:pt x="94" y="28"/>
                      <a:pt x="94" y="28"/>
                      <a:pt x="94" y="28"/>
                    </a:cubicBezTo>
                    <a:cubicBezTo>
                      <a:pt x="94" y="28"/>
                      <a:pt x="94" y="28"/>
                      <a:pt x="94" y="29"/>
                    </a:cubicBezTo>
                    <a:cubicBezTo>
                      <a:pt x="94" y="29"/>
                      <a:pt x="95" y="29"/>
                      <a:pt x="95" y="29"/>
                    </a:cubicBezTo>
                    <a:cubicBezTo>
                      <a:pt x="95" y="29"/>
                      <a:pt x="95" y="29"/>
                      <a:pt x="95" y="29"/>
                    </a:cubicBezTo>
                    <a:cubicBezTo>
                      <a:pt x="95" y="29"/>
                      <a:pt x="95" y="29"/>
                      <a:pt x="95" y="29"/>
                    </a:cubicBezTo>
                    <a:cubicBezTo>
                      <a:pt x="95" y="29"/>
                      <a:pt x="95" y="29"/>
                      <a:pt x="95" y="29"/>
                    </a:cubicBezTo>
                    <a:cubicBezTo>
                      <a:pt x="95" y="29"/>
                      <a:pt x="95" y="29"/>
                      <a:pt x="95" y="29"/>
                    </a:cubicBezTo>
                    <a:cubicBezTo>
                      <a:pt x="95" y="29"/>
                      <a:pt x="95" y="29"/>
                      <a:pt x="95" y="29"/>
                    </a:cubicBezTo>
                    <a:cubicBezTo>
                      <a:pt x="95" y="29"/>
                      <a:pt x="95" y="29"/>
                      <a:pt x="95" y="29"/>
                    </a:cubicBezTo>
                    <a:cubicBezTo>
                      <a:pt x="95" y="29"/>
                      <a:pt x="95" y="29"/>
                      <a:pt x="95" y="29"/>
                    </a:cubicBezTo>
                    <a:cubicBezTo>
                      <a:pt x="95" y="29"/>
                      <a:pt x="95" y="29"/>
                      <a:pt x="95" y="29"/>
                    </a:cubicBezTo>
                    <a:cubicBezTo>
                      <a:pt x="96" y="29"/>
                      <a:pt x="96" y="29"/>
                      <a:pt x="96" y="29"/>
                    </a:cubicBezTo>
                    <a:cubicBezTo>
                      <a:pt x="95" y="29"/>
                      <a:pt x="95" y="29"/>
                      <a:pt x="95" y="29"/>
                    </a:cubicBezTo>
                    <a:cubicBezTo>
                      <a:pt x="95" y="29"/>
                      <a:pt x="95" y="28"/>
                      <a:pt x="95" y="28"/>
                    </a:cubicBezTo>
                    <a:cubicBezTo>
                      <a:pt x="95" y="28"/>
                      <a:pt x="95" y="28"/>
                      <a:pt x="95" y="28"/>
                    </a:cubicBezTo>
                    <a:cubicBezTo>
                      <a:pt x="95" y="28"/>
                      <a:pt x="95" y="28"/>
                      <a:pt x="95" y="28"/>
                    </a:cubicBezTo>
                    <a:cubicBezTo>
                      <a:pt x="95" y="28"/>
                      <a:pt x="95" y="27"/>
                      <a:pt x="94" y="27"/>
                    </a:cubicBezTo>
                    <a:cubicBezTo>
                      <a:pt x="94" y="27"/>
                      <a:pt x="94" y="27"/>
                      <a:pt x="94" y="27"/>
                    </a:cubicBezTo>
                    <a:cubicBezTo>
                      <a:pt x="94" y="27"/>
                      <a:pt x="94" y="27"/>
                      <a:pt x="95" y="27"/>
                    </a:cubicBezTo>
                    <a:cubicBezTo>
                      <a:pt x="95" y="27"/>
                      <a:pt x="95" y="27"/>
                      <a:pt x="95" y="27"/>
                    </a:cubicBezTo>
                    <a:cubicBezTo>
                      <a:pt x="95" y="27"/>
                      <a:pt x="95" y="27"/>
                      <a:pt x="95" y="27"/>
                    </a:cubicBezTo>
                    <a:cubicBezTo>
                      <a:pt x="95" y="27"/>
                      <a:pt x="95" y="27"/>
                      <a:pt x="95" y="27"/>
                    </a:cubicBezTo>
                    <a:cubicBezTo>
                      <a:pt x="95" y="27"/>
                      <a:pt x="95" y="27"/>
                      <a:pt x="95" y="27"/>
                    </a:cubicBezTo>
                    <a:cubicBezTo>
                      <a:pt x="95" y="27"/>
                      <a:pt x="95" y="27"/>
                      <a:pt x="95" y="27"/>
                    </a:cubicBezTo>
                    <a:cubicBezTo>
                      <a:pt x="95" y="27"/>
                      <a:pt x="96" y="28"/>
                      <a:pt x="96" y="28"/>
                    </a:cubicBezTo>
                    <a:cubicBezTo>
                      <a:pt x="96" y="28"/>
                      <a:pt x="96" y="28"/>
                      <a:pt x="96" y="28"/>
                    </a:cubicBezTo>
                    <a:cubicBezTo>
                      <a:pt x="96" y="28"/>
                      <a:pt x="96" y="28"/>
                      <a:pt x="97" y="28"/>
                    </a:cubicBezTo>
                    <a:cubicBezTo>
                      <a:pt x="97" y="29"/>
                      <a:pt x="97" y="29"/>
                      <a:pt x="97" y="29"/>
                    </a:cubicBezTo>
                    <a:cubicBezTo>
                      <a:pt x="98" y="29"/>
                      <a:pt x="98" y="29"/>
                      <a:pt x="98" y="29"/>
                    </a:cubicBezTo>
                    <a:cubicBezTo>
                      <a:pt x="98" y="29"/>
                      <a:pt x="98" y="29"/>
                      <a:pt x="98" y="29"/>
                    </a:cubicBezTo>
                    <a:cubicBezTo>
                      <a:pt x="98" y="29"/>
                      <a:pt x="99" y="29"/>
                      <a:pt x="99" y="30"/>
                    </a:cubicBezTo>
                    <a:cubicBezTo>
                      <a:pt x="99" y="30"/>
                      <a:pt x="99" y="30"/>
                      <a:pt x="99" y="30"/>
                    </a:cubicBezTo>
                    <a:cubicBezTo>
                      <a:pt x="100" y="30"/>
                      <a:pt x="100" y="30"/>
                      <a:pt x="100" y="30"/>
                    </a:cubicBezTo>
                    <a:cubicBezTo>
                      <a:pt x="100" y="30"/>
                      <a:pt x="100" y="30"/>
                      <a:pt x="100" y="30"/>
                    </a:cubicBezTo>
                    <a:cubicBezTo>
                      <a:pt x="100" y="30"/>
                      <a:pt x="100" y="30"/>
                      <a:pt x="101" y="31"/>
                    </a:cubicBezTo>
                    <a:cubicBezTo>
                      <a:pt x="101" y="31"/>
                      <a:pt x="101" y="31"/>
                      <a:pt x="101" y="31"/>
                    </a:cubicBezTo>
                    <a:cubicBezTo>
                      <a:pt x="101" y="31"/>
                      <a:pt x="101" y="31"/>
                      <a:pt x="101" y="31"/>
                    </a:cubicBezTo>
                    <a:cubicBezTo>
                      <a:pt x="101" y="31"/>
                      <a:pt x="101" y="31"/>
                      <a:pt x="101" y="31"/>
                    </a:cubicBezTo>
                    <a:cubicBezTo>
                      <a:pt x="101" y="31"/>
                      <a:pt x="101" y="31"/>
                      <a:pt x="101" y="31"/>
                    </a:cubicBezTo>
                    <a:cubicBezTo>
                      <a:pt x="102" y="32"/>
                      <a:pt x="102" y="32"/>
                      <a:pt x="102" y="32"/>
                    </a:cubicBezTo>
                    <a:cubicBezTo>
                      <a:pt x="102" y="32"/>
                      <a:pt x="102" y="32"/>
                      <a:pt x="102" y="32"/>
                    </a:cubicBezTo>
                    <a:cubicBezTo>
                      <a:pt x="103" y="33"/>
                      <a:pt x="103" y="33"/>
                      <a:pt x="103" y="33"/>
                    </a:cubicBezTo>
                    <a:cubicBezTo>
                      <a:pt x="103" y="33"/>
                      <a:pt x="103" y="33"/>
                      <a:pt x="103" y="33"/>
                    </a:cubicBezTo>
                    <a:cubicBezTo>
                      <a:pt x="103" y="33"/>
                      <a:pt x="103" y="33"/>
                      <a:pt x="103" y="33"/>
                    </a:cubicBezTo>
                    <a:cubicBezTo>
                      <a:pt x="104" y="34"/>
                      <a:pt x="104" y="34"/>
                      <a:pt x="105" y="35"/>
                    </a:cubicBezTo>
                    <a:cubicBezTo>
                      <a:pt x="105" y="35"/>
                      <a:pt x="105" y="35"/>
                      <a:pt x="105" y="35"/>
                    </a:cubicBezTo>
                    <a:cubicBezTo>
                      <a:pt x="105" y="35"/>
                      <a:pt x="105" y="35"/>
                      <a:pt x="105" y="35"/>
                    </a:cubicBezTo>
                    <a:cubicBezTo>
                      <a:pt x="105" y="35"/>
                      <a:pt x="105" y="35"/>
                      <a:pt x="105" y="35"/>
                    </a:cubicBezTo>
                    <a:cubicBezTo>
                      <a:pt x="105" y="34"/>
                      <a:pt x="105" y="34"/>
                      <a:pt x="105" y="34"/>
                    </a:cubicBezTo>
                    <a:cubicBezTo>
                      <a:pt x="104" y="34"/>
                      <a:pt x="104" y="34"/>
                      <a:pt x="104" y="34"/>
                    </a:cubicBezTo>
                    <a:cubicBezTo>
                      <a:pt x="104" y="34"/>
                      <a:pt x="104" y="34"/>
                      <a:pt x="104" y="34"/>
                    </a:cubicBezTo>
                    <a:cubicBezTo>
                      <a:pt x="104" y="34"/>
                      <a:pt x="104" y="34"/>
                      <a:pt x="104" y="34"/>
                    </a:cubicBezTo>
                    <a:cubicBezTo>
                      <a:pt x="105" y="34"/>
                      <a:pt x="105" y="34"/>
                      <a:pt x="105" y="34"/>
                    </a:cubicBezTo>
                    <a:cubicBezTo>
                      <a:pt x="105" y="34"/>
                      <a:pt x="105" y="34"/>
                      <a:pt x="106" y="35"/>
                    </a:cubicBezTo>
                    <a:cubicBezTo>
                      <a:pt x="105" y="35"/>
                      <a:pt x="105" y="35"/>
                      <a:pt x="105" y="35"/>
                    </a:cubicBezTo>
                    <a:cubicBezTo>
                      <a:pt x="105" y="35"/>
                      <a:pt x="105" y="35"/>
                      <a:pt x="105" y="35"/>
                    </a:cubicBezTo>
                    <a:cubicBezTo>
                      <a:pt x="105" y="34"/>
                      <a:pt x="105" y="34"/>
                      <a:pt x="105" y="34"/>
                    </a:cubicBezTo>
                    <a:cubicBezTo>
                      <a:pt x="105" y="34"/>
                      <a:pt x="105" y="34"/>
                      <a:pt x="105" y="34"/>
                    </a:cubicBezTo>
                    <a:cubicBezTo>
                      <a:pt x="105" y="35"/>
                      <a:pt x="105" y="35"/>
                      <a:pt x="105" y="35"/>
                    </a:cubicBezTo>
                    <a:cubicBezTo>
                      <a:pt x="105" y="35"/>
                      <a:pt x="105" y="35"/>
                      <a:pt x="105" y="35"/>
                    </a:cubicBezTo>
                    <a:cubicBezTo>
                      <a:pt x="106" y="35"/>
                      <a:pt x="106" y="35"/>
                      <a:pt x="106" y="35"/>
                    </a:cubicBezTo>
                    <a:cubicBezTo>
                      <a:pt x="106" y="35"/>
                      <a:pt x="106" y="35"/>
                      <a:pt x="106" y="35"/>
                    </a:cubicBezTo>
                    <a:cubicBezTo>
                      <a:pt x="106" y="35"/>
                      <a:pt x="106" y="35"/>
                      <a:pt x="106" y="35"/>
                    </a:cubicBezTo>
                    <a:cubicBezTo>
                      <a:pt x="106" y="35"/>
                      <a:pt x="106" y="35"/>
                      <a:pt x="106" y="35"/>
                    </a:cubicBezTo>
                    <a:cubicBezTo>
                      <a:pt x="106" y="35"/>
                      <a:pt x="106" y="35"/>
                      <a:pt x="106" y="35"/>
                    </a:cubicBezTo>
                    <a:cubicBezTo>
                      <a:pt x="106" y="35"/>
                      <a:pt x="106" y="35"/>
                      <a:pt x="106" y="35"/>
                    </a:cubicBezTo>
                    <a:cubicBezTo>
                      <a:pt x="106" y="35"/>
                      <a:pt x="106" y="35"/>
                      <a:pt x="106" y="35"/>
                    </a:cubicBezTo>
                    <a:cubicBezTo>
                      <a:pt x="107" y="35"/>
                      <a:pt x="107" y="35"/>
                      <a:pt x="107" y="35"/>
                    </a:cubicBezTo>
                    <a:cubicBezTo>
                      <a:pt x="107" y="36"/>
                      <a:pt x="107" y="36"/>
                      <a:pt x="107" y="36"/>
                    </a:cubicBezTo>
                    <a:cubicBezTo>
                      <a:pt x="107" y="36"/>
                      <a:pt x="107" y="36"/>
                      <a:pt x="107" y="36"/>
                    </a:cubicBezTo>
                    <a:cubicBezTo>
                      <a:pt x="107" y="36"/>
                      <a:pt x="107" y="36"/>
                      <a:pt x="107" y="36"/>
                    </a:cubicBezTo>
                    <a:cubicBezTo>
                      <a:pt x="108" y="36"/>
                      <a:pt x="108" y="36"/>
                      <a:pt x="108" y="36"/>
                    </a:cubicBezTo>
                    <a:cubicBezTo>
                      <a:pt x="108" y="36"/>
                      <a:pt x="108" y="36"/>
                      <a:pt x="108" y="36"/>
                    </a:cubicBezTo>
                    <a:cubicBezTo>
                      <a:pt x="108" y="37"/>
                      <a:pt x="108" y="37"/>
                      <a:pt x="108" y="37"/>
                    </a:cubicBezTo>
                    <a:cubicBezTo>
                      <a:pt x="108" y="37"/>
                      <a:pt x="108" y="37"/>
                      <a:pt x="108" y="37"/>
                    </a:cubicBezTo>
                    <a:cubicBezTo>
                      <a:pt x="108" y="37"/>
                      <a:pt x="109" y="37"/>
                      <a:pt x="109" y="38"/>
                    </a:cubicBezTo>
                    <a:cubicBezTo>
                      <a:pt x="109" y="38"/>
                      <a:pt x="109" y="38"/>
                      <a:pt x="109" y="38"/>
                    </a:cubicBezTo>
                    <a:cubicBezTo>
                      <a:pt x="109" y="38"/>
                      <a:pt x="111" y="39"/>
                      <a:pt x="111" y="39"/>
                    </a:cubicBezTo>
                    <a:cubicBezTo>
                      <a:pt x="111" y="39"/>
                      <a:pt x="111" y="39"/>
                      <a:pt x="111" y="39"/>
                    </a:cubicBezTo>
                    <a:cubicBezTo>
                      <a:pt x="111" y="39"/>
                      <a:pt x="111" y="39"/>
                      <a:pt x="111" y="39"/>
                    </a:cubicBezTo>
                    <a:cubicBezTo>
                      <a:pt x="111" y="39"/>
                      <a:pt x="111" y="39"/>
                      <a:pt x="111" y="39"/>
                    </a:cubicBezTo>
                    <a:cubicBezTo>
                      <a:pt x="112" y="39"/>
                      <a:pt x="112" y="39"/>
                      <a:pt x="112" y="39"/>
                    </a:cubicBezTo>
                    <a:cubicBezTo>
                      <a:pt x="112" y="39"/>
                      <a:pt x="112" y="39"/>
                      <a:pt x="112" y="39"/>
                    </a:cubicBezTo>
                    <a:cubicBezTo>
                      <a:pt x="112" y="39"/>
                      <a:pt x="112" y="39"/>
                      <a:pt x="112" y="39"/>
                    </a:cubicBezTo>
                    <a:cubicBezTo>
                      <a:pt x="112" y="40"/>
                      <a:pt x="112" y="40"/>
                      <a:pt x="112" y="40"/>
                    </a:cubicBezTo>
                    <a:cubicBezTo>
                      <a:pt x="112" y="40"/>
                      <a:pt x="112" y="40"/>
                      <a:pt x="112" y="40"/>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2" y="39"/>
                      <a:pt x="111" y="38"/>
                      <a:pt x="111" y="38"/>
                    </a:cubicBezTo>
                    <a:cubicBezTo>
                      <a:pt x="111" y="38"/>
                      <a:pt x="111" y="38"/>
                      <a:pt x="110" y="38"/>
                    </a:cubicBezTo>
                    <a:cubicBezTo>
                      <a:pt x="110" y="37"/>
                      <a:pt x="110" y="37"/>
                      <a:pt x="110" y="37"/>
                    </a:cubicBezTo>
                    <a:cubicBezTo>
                      <a:pt x="109" y="36"/>
                      <a:pt x="109" y="36"/>
                      <a:pt x="109" y="36"/>
                    </a:cubicBezTo>
                    <a:cubicBezTo>
                      <a:pt x="109" y="36"/>
                      <a:pt x="109" y="36"/>
                      <a:pt x="109" y="36"/>
                    </a:cubicBezTo>
                    <a:cubicBezTo>
                      <a:pt x="109" y="36"/>
                      <a:pt x="109" y="36"/>
                      <a:pt x="109" y="36"/>
                    </a:cubicBezTo>
                    <a:cubicBezTo>
                      <a:pt x="109" y="35"/>
                      <a:pt x="109" y="35"/>
                      <a:pt x="108" y="35"/>
                    </a:cubicBezTo>
                    <a:cubicBezTo>
                      <a:pt x="108" y="35"/>
                      <a:pt x="108" y="35"/>
                      <a:pt x="108" y="35"/>
                    </a:cubicBezTo>
                    <a:cubicBezTo>
                      <a:pt x="108" y="35"/>
                      <a:pt x="108" y="35"/>
                      <a:pt x="108" y="35"/>
                    </a:cubicBezTo>
                    <a:cubicBezTo>
                      <a:pt x="108" y="35"/>
                      <a:pt x="107" y="35"/>
                      <a:pt x="107" y="34"/>
                    </a:cubicBezTo>
                    <a:cubicBezTo>
                      <a:pt x="107" y="34"/>
                      <a:pt x="107" y="34"/>
                      <a:pt x="107" y="34"/>
                    </a:cubicBezTo>
                    <a:cubicBezTo>
                      <a:pt x="107" y="34"/>
                      <a:pt x="107" y="34"/>
                      <a:pt x="107" y="34"/>
                    </a:cubicBezTo>
                    <a:cubicBezTo>
                      <a:pt x="107" y="34"/>
                      <a:pt x="107" y="34"/>
                      <a:pt x="107" y="34"/>
                    </a:cubicBezTo>
                    <a:cubicBezTo>
                      <a:pt x="107" y="34"/>
                      <a:pt x="107" y="34"/>
                      <a:pt x="107" y="34"/>
                    </a:cubicBezTo>
                    <a:cubicBezTo>
                      <a:pt x="106" y="34"/>
                      <a:pt x="106" y="34"/>
                      <a:pt x="106" y="34"/>
                    </a:cubicBezTo>
                    <a:cubicBezTo>
                      <a:pt x="106" y="34"/>
                      <a:pt x="106" y="34"/>
                      <a:pt x="106" y="34"/>
                    </a:cubicBezTo>
                    <a:cubicBezTo>
                      <a:pt x="106" y="34"/>
                      <a:pt x="106" y="34"/>
                      <a:pt x="106" y="34"/>
                    </a:cubicBezTo>
                    <a:cubicBezTo>
                      <a:pt x="106" y="34"/>
                      <a:pt x="106" y="34"/>
                      <a:pt x="106" y="34"/>
                    </a:cubicBezTo>
                    <a:cubicBezTo>
                      <a:pt x="106" y="34"/>
                      <a:pt x="106" y="34"/>
                      <a:pt x="106" y="34"/>
                    </a:cubicBezTo>
                    <a:cubicBezTo>
                      <a:pt x="106" y="34"/>
                      <a:pt x="106" y="34"/>
                      <a:pt x="106" y="34"/>
                    </a:cubicBezTo>
                    <a:cubicBezTo>
                      <a:pt x="106" y="34"/>
                      <a:pt x="106" y="34"/>
                      <a:pt x="106" y="34"/>
                    </a:cubicBezTo>
                    <a:cubicBezTo>
                      <a:pt x="106" y="34"/>
                      <a:pt x="106" y="34"/>
                      <a:pt x="106" y="34"/>
                    </a:cubicBezTo>
                    <a:cubicBezTo>
                      <a:pt x="105" y="34"/>
                      <a:pt x="105" y="33"/>
                      <a:pt x="104" y="33"/>
                    </a:cubicBezTo>
                    <a:cubicBezTo>
                      <a:pt x="104" y="33"/>
                      <a:pt x="104" y="33"/>
                      <a:pt x="104" y="33"/>
                    </a:cubicBezTo>
                    <a:cubicBezTo>
                      <a:pt x="104" y="33"/>
                      <a:pt x="104" y="33"/>
                      <a:pt x="104" y="33"/>
                    </a:cubicBezTo>
                    <a:cubicBezTo>
                      <a:pt x="104" y="33"/>
                      <a:pt x="104" y="33"/>
                      <a:pt x="104" y="33"/>
                    </a:cubicBezTo>
                    <a:cubicBezTo>
                      <a:pt x="104" y="33"/>
                      <a:pt x="104" y="33"/>
                      <a:pt x="104" y="33"/>
                    </a:cubicBezTo>
                    <a:cubicBezTo>
                      <a:pt x="104" y="33"/>
                      <a:pt x="104" y="33"/>
                      <a:pt x="104" y="33"/>
                    </a:cubicBezTo>
                    <a:cubicBezTo>
                      <a:pt x="104" y="33"/>
                      <a:pt x="104" y="33"/>
                      <a:pt x="104" y="33"/>
                    </a:cubicBezTo>
                    <a:cubicBezTo>
                      <a:pt x="104" y="32"/>
                      <a:pt x="104" y="32"/>
                      <a:pt x="104" y="32"/>
                    </a:cubicBezTo>
                    <a:cubicBezTo>
                      <a:pt x="103" y="32"/>
                      <a:pt x="103" y="32"/>
                      <a:pt x="103" y="32"/>
                    </a:cubicBezTo>
                    <a:cubicBezTo>
                      <a:pt x="103" y="32"/>
                      <a:pt x="103" y="32"/>
                      <a:pt x="103" y="32"/>
                    </a:cubicBezTo>
                    <a:cubicBezTo>
                      <a:pt x="103" y="33"/>
                      <a:pt x="103" y="33"/>
                      <a:pt x="103" y="33"/>
                    </a:cubicBezTo>
                    <a:cubicBezTo>
                      <a:pt x="103" y="33"/>
                      <a:pt x="103" y="33"/>
                      <a:pt x="103" y="33"/>
                    </a:cubicBezTo>
                    <a:cubicBezTo>
                      <a:pt x="103" y="33"/>
                      <a:pt x="103" y="33"/>
                      <a:pt x="103" y="33"/>
                    </a:cubicBezTo>
                    <a:cubicBezTo>
                      <a:pt x="103" y="33"/>
                      <a:pt x="103" y="33"/>
                      <a:pt x="103" y="33"/>
                    </a:cubicBezTo>
                    <a:cubicBezTo>
                      <a:pt x="103" y="33"/>
                      <a:pt x="103" y="33"/>
                      <a:pt x="103" y="32"/>
                    </a:cubicBezTo>
                    <a:cubicBezTo>
                      <a:pt x="103" y="32"/>
                      <a:pt x="103" y="32"/>
                      <a:pt x="103" y="32"/>
                    </a:cubicBezTo>
                    <a:cubicBezTo>
                      <a:pt x="102" y="32"/>
                      <a:pt x="102" y="32"/>
                      <a:pt x="102" y="32"/>
                    </a:cubicBezTo>
                    <a:cubicBezTo>
                      <a:pt x="102" y="31"/>
                      <a:pt x="102" y="31"/>
                      <a:pt x="102" y="31"/>
                    </a:cubicBezTo>
                    <a:cubicBezTo>
                      <a:pt x="101" y="31"/>
                      <a:pt x="101" y="31"/>
                      <a:pt x="101" y="31"/>
                    </a:cubicBezTo>
                    <a:cubicBezTo>
                      <a:pt x="101" y="31"/>
                      <a:pt x="101" y="31"/>
                      <a:pt x="101" y="31"/>
                    </a:cubicBezTo>
                    <a:cubicBezTo>
                      <a:pt x="101" y="30"/>
                      <a:pt x="100" y="30"/>
                      <a:pt x="100" y="29"/>
                    </a:cubicBezTo>
                    <a:cubicBezTo>
                      <a:pt x="100" y="29"/>
                      <a:pt x="100" y="29"/>
                      <a:pt x="100" y="29"/>
                    </a:cubicBezTo>
                    <a:cubicBezTo>
                      <a:pt x="100" y="29"/>
                      <a:pt x="100" y="29"/>
                      <a:pt x="100" y="29"/>
                    </a:cubicBezTo>
                    <a:cubicBezTo>
                      <a:pt x="100" y="29"/>
                      <a:pt x="99" y="29"/>
                      <a:pt x="99" y="29"/>
                    </a:cubicBezTo>
                    <a:cubicBezTo>
                      <a:pt x="99" y="29"/>
                      <a:pt x="99" y="29"/>
                      <a:pt x="99" y="29"/>
                    </a:cubicBezTo>
                    <a:cubicBezTo>
                      <a:pt x="99" y="28"/>
                      <a:pt x="99" y="28"/>
                      <a:pt x="99" y="28"/>
                    </a:cubicBezTo>
                    <a:cubicBezTo>
                      <a:pt x="99" y="28"/>
                      <a:pt x="99" y="28"/>
                      <a:pt x="99" y="28"/>
                    </a:cubicBezTo>
                    <a:cubicBezTo>
                      <a:pt x="99" y="28"/>
                      <a:pt x="99" y="28"/>
                      <a:pt x="99" y="28"/>
                    </a:cubicBezTo>
                    <a:cubicBezTo>
                      <a:pt x="99" y="28"/>
                      <a:pt x="99" y="28"/>
                      <a:pt x="99" y="28"/>
                    </a:cubicBezTo>
                    <a:cubicBezTo>
                      <a:pt x="99" y="28"/>
                      <a:pt x="99" y="28"/>
                      <a:pt x="99" y="28"/>
                    </a:cubicBezTo>
                    <a:cubicBezTo>
                      <a:pt x="99" y="28"/>
                      <a:pt x="99" y="28"/>
                      <a:pt x="99" y="28"/>
                    </a:cubicBezTo>
                    <a:cubicBezTo>
                      <a:pt x="99" y="28"/>
                      <a:pt x="99" y="28"/>
                      <a:pt x="99" y="28"/>
                    </a:cubicBezTo>
                    <a:cubicBezTo>
                      <a:pt x="100" y="29"/>
                      <a:pt x="100" y="29"/>
                      <a:pt x="100" y="29"/>
                    </a:cubicBezTo>
                    <a:cubicBezTo>
                      <a:pt x="100" y="29"/>
                      <a:pt x="100" y="29"/>
                      <a:pt x="100" y="29"/>
                    </a:cubicBezTo>
                    <a:cubicBezTo>
                      <a:pt x="100" y="28"/>
                      <a:pt x="100" y="28"/>
                      <a:pt x="100" y="28"/>
                    </a:cubicBezTo>
                    <a:cubicBezTo>
                      <a:pt x="100" y="28"/>
                      <a:pt x="100" y="28"/>
                      <a:pt x="100" y="28"/>
                    </a:cubicBezTo>
                    <a:cubicBezTo>
                      <a:pt x="100" y="28"/>
                      <a:pt x="100" y="28"/>
                      <a:pt x="100" y="28"/>
                    </a:cubicBezTo>
                    <a:cubicBezTo>
                      <a:pt x="100" y="28"/>
                      <a:pt x="100" y="28"/>
                      <a:pt x="100" y="28"/>
                    </a:cubicBezTo>
                    <a:cubicBezTo>
                      <a:pt x="100" y="28"/>
                      <a:pt x="100" y="28"/>
                      <a:pt x="100" y="28"/>
                    </a:cubicBezTo>
                    <a:cubicBezTo>
                      <a:pt x="100" y="28"/>
                      <a:pt x="100" y="28"/>
                      <a:pt x="100" y="28"/>
                    </a:cubicBezTo>
                    <a:cubicBezTo>
                      <a:pt x="101" y="29"/>
                      <a:pt x="101" y="29"/>
                      <a:pt x="101" y="29"/>
                    </a:cubicBezTo>
                    <a:cubicBezTo>
                      <a:pt x="101" y="28"/>
                      <a:pt x="101" y="28"/>
                      <a:pt x="101" y="28"/>
                    </a:cubicBezTo>
                    <a:cubicBezTo>
                      <a:pt x="101" y="29"/>
                      <a:pt x="101"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2" y="29"/>
                      <a:pt x="102" y="29"/>
                      <a:pt x="102" y="29"/>
                    </a:cubicBezTo>
                    <a:cubicBezTo>
                      <a:pt x="103" y="29"/>
                      <a:pt x="103" y="29"/>
                      <a:pt x="103" y="29"/>
                    </a:cubicBezTo>
                    <a:cubicBezTo>
                      <a:pt x="103" y="29"/>
                      <a:pt x="103" y="29"/>
                      <a:pt x="103" y="29"/>
                    </a:cubicBezTo>
                    <a:cubicBezTo>
                      <a:pt x="103" y="29"/>
                      <a:pt x="103" y="29"/>
                      <a:pt x="103" y="29"/>
                    </a:cubicBezTo>
                    <a:cubicBezTo>
                      <a:pt x="103" y="29"/>
                      <a:pt x="103" y="29"/>
                      <a:pt x="103" y="29"/>
                    </a:cubicBezTo>
                    <a:cubicBezTo>
                      <a:pt x="103" y="29"/>
                      <a:pt x="103" y="29"/>
                      <a:pt x="103" y="29"/>
                    </a:cubicBezTo>
                    <a:cubicBezTo>
                      <a:pt x="103" y="29"/>
                      <a:pt x="103" y="29"/>
                      <a:pt x="103" y="29"/>
                    </a:cubicBezTo>
                    <a:cubicBezTo>
                      <a:pt x="103" y="29"/>
                      <a:pt x="103" y="29"/>
                      <a:pt x="103" y="29"/>
                    </a:cubicBezTo>
                    <a:cubicBezTo>
                      <a:pt x="103" y="29"/>
                      <a:pt x="103" y="29"/>
                      <a:pt x="103" y="29"/>
                    </a:cubicBezTo>
                    <a:cubicBezTo>
                      <a:pt x="103" y="29"/>
                      <a:pt x="103" y="29"/>
                      <a:pt x="103" y="29"/>
                    </a:cubicBezTo>
                    <a:cubicBezTo>
                      <a:pt x="103" y="29"/>
                      <a:pt x="103" y="29"/>
                      <a:pt x="103" y="29"/>
                    </a:cubicBezTo>
                    <a:cubicBezTo>
                      <a:pt x="103" y="29"/>
                      <a:pt x="104" y="30"/>
                      <a:pt x="104" y="30"/>
                    </a:cubicBezTo>
                    <a:cubicBezTo>
                      <a:pt x="104" y="30"/>
                      <a:pt x="104" y="31"/>
                      <a:pt x="105" y="31"/>
                    </a:cubicBezTo>
                    <a:cubicBezTo>
                      <a:pt x="105" y="30"/>
                      <a:pt x="105" y="30"/>
                      <a:pt x="105" y="30"/>
                    </a:cubicBezTo>
                    <a:lnTo>
                      <a:pt x="104" y="3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7" name="Freeform 133">
                <a:extLst>
                  <a:ext uri="{FF2B5EF4-FFF2-40B4-BE49-F238E27FC236}">
                    <a16:creationId xmlns:a16="http://schemas.microsoft.com/office/drawing/2014/main" id="{7D6A5C58-4804-40AD-9EE4-92119098FE56}"/>
                  </a:ext>
                </a:extLst>
              </p:cNvPr>
              <p:cNvSpPr>
                <a:spLocks/>
              </p:cNvSpPr>
              <p:nvPr/>
            </p:nvSpPr>
            <p:spPr bwMode="auto">
              <a:xfrm>
                <a:off x="5648325" y="2789238"/>
                <a:ext cx="11113" cy="0"/>
              </a:xfrm>
              <a:custGeom>
                <a:avLst/>
                <a:gdLst>
                  <a:gd name="T0" fmla="*/ 7 w 7"/>
                  <a:gd name="T1" fmla="*/ 7 w 7"/>
                  <a:gd name="T2" fmla="*/ 0 w 7"/>
                  <a:gd name="T3" fmla="*/ 7 w 7"/>
                  <a:gd name="T4" fmla="*/ 7 w 7"/>
                </a:gdLst>
                <a:ahLst/>
                <a:cxnLst>
                  <a:cxn ang="0">
                    <a:pos x="T0" y="0"/>
                  </a:cxn>
                  <a:cxn ang="0">
                    <a:pos x="T1" y="0"/>
                  </a:cxn>
                  <a:cxn ang="0">
                    <a:pos x="T2" y="0"/>
                  </a:cxn>
                  <a:cxn ang="0">
                    <a:pos x="T3" y="0"/>
                  </a:cxn>
                  <a:cxn ang="0">
                    <a:pos x="T4" y="0"/>
                  </a:cxn>
                </a:cxnLst>
                <a:rect l="0" t="0" r="r" b="b"/>
                <a:pathLst>
                  <a:path w="7">
                    <a:moveTo>
                      <a:pt x="7" y="0"/>
                    </a:moveTo>
                    <a:lnTo>
                      <a:pt x="7" y="0"/>
                    </a:lnTo>
                    <a:lnTo>
                      <a:pt x="0" y="0"/>
                    </a:lnTo>
                    <a:lnTo>
                      <a:pt x="7" y="0"/>
                    </a:lnTo>
                    <a:lnTo>
                      <a:pt x="7"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8" name="Rectangle 134">
                <a:extLst>
                  <a:ext uri="{FF2B5EF4-FFF2-40B4-BE49-F238E27FC236}">
                    <a16:creationId xmlns:a16="http://schemas.microsoft.com/office/drawing/2014/main" id="{41CFD779-ADEC-4332-9731-26EB466BF2E8}"/>
                  </a:ext>
                </a:extLst>
              </p:cNvPr>
              <p:cNvSpPr>
                <a:spLocks noChangeArrowheads="1"/>
              </p:cNvSpPr>
              <p:nvPr/>
            </p:nvSpPr>
            <p:spPr bwMode="auto">
              <a:xfrm>
                <a:off x="5637213" y="2800350"/>
                <a:ext cx="1588" cy="1587"/>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9" name="Freeform 135">
                <a:extLst>
                  <a:ext uri="{FF2B5EF4-FFF2-40B4-BE49-F238E27FC236}">
                    <a16:creationId xmlns:a16="http://schemas.microsoft.com/office/drawing/2014/main" id="{3BCC8A15-4AB2-4AAB-BD09-C35AD02B1AE4}"/>
                  </a:ext>
                </a:extLst>
              </p:cNvPr>
              <p:cNvSpPr>
                <a:spLocks/>
              </p:cNvSpPr>
              <p:nvPr/>
            </p:nvSpPr>
            <p:spPr bwMode="auto">
              <a:xfrm>
                <a:off x="5627688" y="2768600"/>
                <a:ext cx="20638" cy="9525"/>
              </a:xfrm>
              <a:custGeom>
                <a:avLst/>
                <a:gdLst>
                  <a:gd name="T0" fmla="*/ 1 w 2"/>
                  <a:gd name="T1" fmla="*/ 1 h 1"/>
                  <a:gd name="T2" fmla="*/ 1 w 2"/>
                  <a:gd name="T3" fmla="*/ 1 h 1"/>
                  <a:gd name="T4" fmla="*/ 1 w 2"/>
                  <a:gd name="T5" fmla="*/ 1 h 1"/>
                  <a:gd name="T6" fmla="*/ 1 w 2"/>
                  <a:gd name="T7" fmla="*/ 1 h 1"/>
                  <a:gd name="T8" fmla="*/ 2 w 2"/>
                  <a:gd name="T9" fmla="*/ 1 h 1"/>
                  <a:gd name="T10" fmla="*/ 2 w 2"/>
                  <a:gd name="T11" fmla="*/ 1 h 1"/>
                  <a:gd name="T12" fmla="*/ 2 w 2"/>
                  <a:gd name="T13" fmla="*/ 1 h 1"/>
                  <a:gd name="T14" fmla="*/ 2 w 2"/>
                  <a:gd name="T15" fmla="*/ 1 h 1"/>
                  <a:gd name="T16" fmla="*/ 2 w 2"/>
                  <a:gd name="T17" fmla="*/ 1 h 1"/>
                  <a:gd name="T18" fmla="*/ 2 w 2"/>
                  <a:gd name="T19" fmla="*/ 1 h 1"/>
                  <a:gd name="T20" fmla="*/ 2 w 2"/>
                  <a:gd name="T21" fmla="*/ 1 h 1"/>
                  <a:gd name="T22" fmla="*/ 2 w 2"/>
                  <a:gd name="T23" fmla="*/ 1 h 1"/>
                  <a:gd name="T24" fmla="*/ 2 w 2"/>
                  <a:gd name="T25" fmla="*/ 1 h 1"/>
                  <a:gd name="T26" fmla="*/ 2 w 2"/>
                  <a:gd name="T27" fmla="*/ 1 h 1"/>
                  <a:gd name="T28" fmla="*/ 2 w 2"/>
                  <a:gd name="T29" fmla="*/ 1 h 1"/>
                  <a:gd name="T30" fmla="*/ 2 w 2"/>
                  <a:gd name="T31" fmla="*/ 1 h 1"/>
                  <a:gd name="T32" fmla="*/ 2 w 2"/>
                  <a:gd name="T33" fmla="*/ 1 h 1"/>
                  <a:gd name="T34" fmla="*/ 2 w 2"/>
                  <a:gd name="T35" fmla="*/ 1 h 1"/>
                  <a:gd name="T36" fmla="*/ 2 w 2"/>
                  <a:gd name="T37" fmla="*/ 1 h 1"/>
                  <a:gd name="T38" fmla="*/ 2 w 2"/>
                  <a:gd name="T39" fmla="*/ 1 h 1"/>
                  <a:gd name="T40" fmla="*/ 2 w 2"/>
                  <a:gd name="T41" fmla="*/ 1 h 1"/>
                  <a:gd name="T42" fmla="*/ 2 w 2"/>
                  <a:gd name="T43" fmla="*/ 1 h 1"/>
                  <a:gd name="T44" fmla="*/ 2 w 2"/>
                  <a:gd name="T45" fmla="*/ 1 h 1"/>
                  <a:gd name="T46" fmla="*/ 2 w 2"/>
                  <a:gd name="T47" fmla="*/ 1 h 1"/>
                  <a:gd name="T48" fmla="*/ 2 w 2"/>
                  <a:gd name="T49" fmla="*/ 1 h 1"/>
                  <a:gd name="T50" fmla="*/ 2 w 2"/>
                  <a:gd name="T51" fmla="*/ 1 h 1"/>
                  <a:gd name="T52" fmla="*/ 2 w 2"/>
                  <a:gd name="T53" fmla="*/ 0 h 1"/>
                  <a:gd name="T54" fmla="*/ 2 w 2"/>
                  <a:gd name="T55" fmla="*/ 0 h 1"/>
                  <a:gd name="T56" fmla="*/ 2 w 2"/>
                  <a:gd name="T57" fmla="*/ 0 h 1"/>
                  <a:gd name="T58" fmla="*/ 2 w 2"/>
                  <a:gd name="T59" fmla="*/ 0 h 1"/>
                  <a:gd name="T60" fmla="*/ 2 w 2"/>
                  <a:gd name="T61" fmla="*/ 0 h 1"/>
                  <a:gd name="T62" fmla="*/ 2 w 2"/>
                  <a:gd name="T63" fmla="*/ 0 h 1"/>
                  <a:gd name="T64" fmla="*/ 2 w 2"/>
                  <a:gd name="T65" fmla="*/ 0 h 1"/>
                  <a:gd name="T66" fmla="*/ 1 w 2"/>
                  <a:gd name="T67" fmla="*/ 0 h 1"/>
                  <a:gd name="T68" fmla="*/ 1 w 2"/>
                  <a:gd name="T69" fmla="*/ 0 h 1"/>
                  <a:gd name="T70" fmla="*/ 1 w 2"/>
                  <a:gd name="T71" fmla="*/ 0 h 1"/>
                  <a:gd name="T72" fmla="*/ 1 w 2"/>
                  <a:gd name="T73" fmla="*/ 1 h 1"/>
                  <a:gd name="T74" fmla="*/ 1 w 2"/>
                  <a:gd name="T75" fmla="*/ 1 h 1"/>
                  <a:gd name="T76" fmla="*/ 1 w 2"/>
                  <a:gd name="T77" fmla="*/ 1 h 1"/>
                  <a:gd name="T78" fmla="*/ 1 w 2"/>
                  <a:gd name="T79" fmla="*/ 1 h 1"/>
                  <a:gd name="T80" fmla="*/ 1 w 2"/>
                  <a:gd name="T81" fmla="*/ 1 h 1"/>
                  <a:gd name="T82" fmla="*/ 1 w 2"/>
                  <a:gd name="T83" fmla="*/ 1 h 1"/>
                  <a:gd name="T84" fmla="*/ 1 w 2"/>
                  <a:gd name="T85" fmla="*/ 1 h 1"/>
                  <a:gd name="T86" fmla="*/ 1 w 2"/>
                  <a:gd name="T87" fmla="*/ 1 h 1"/>
                  <a:gd name="T88" fmla="*/ 1 w 2"/>
                  <a:gd name="T89" fmla="*/ 1 h 1"/>
                  <a:gd name="T90" fmla="*/ 1 w 2"/>
                  <a:gd name="T91" fmla="*/ 1 h 1"/>
                  <a:gd name="T92" fmla="*/ 1 w 2"/>
                  <a:gd name="T93" fmla="*/ 1 h 1"/>
                  <a:gd name="T94" fmla="*/ 1 w 2"/>
                  <a:gd name="T95" fmla="*/ 1 h 1"/>
                  <a:gd name="T96" fmla="*/ 1 w 2"/>
                  <a:gd name="T97" fmla="*/ 1 h 1"/>
                  <a:gd name="T98" fmla="*/ 1 w 2"/>
                  <a:gd name="T99" fmla="*/ 1 h 1"/>
                  <a:gd name="T100" fmla="*/ 1 w 2"/>
                  <a:gd name="T101" fmla="*/ 1 h 1"/>
                  <a:gd name="T102" fmla="*/ 1 w 2"/>
                  <a:gd name="T103" fmla="*/ 1 h 1"/>
                  <a:gd name="T104" fmla="*/ 1 w 2"/>
                  <a:gd name="T105" fmla="*/ 1 h 1"/>
                  <a:gd name="T106" fmla="*/ 1 w 2"/>
                  <a:gd name="T107" fmla="*/ 1 h 1"/>
                  <a:gd name="T108" fmla="*/ 1 w 2"/>
                  <a:gd name="T109" fmla="*/ 1 h 1"/>
                  <a:gd name="T110" fmla="*/ 0 w 2"/>
                  <a:gd name="T111" fmla="*/ 1 h 1"/>
                  <a:gd name="T112" fmla="*/ 0 w 2"/>
                  <a:gd name="T113" fmla="*/ 1 h 1"/>
                  <a:gd name="T114" fmla="*/ 0 w 2"/>
                  <a:gd name="T115" fmla="*/ 1 h 1"/>
                  <a:gd name="T116" fmla="*/ 0 w 2"/>
                  <a:gd name="T117" fmla="*/ 1 h 1"/>
                  <a:gd name="T118" fmla="*/ 0 w 2"/>
                  <a:gd name="T119" fmla="*/ 1 h 1"/>
                  <a:gd name="T120" fmla="*/ 0 w 2"/>
                  <a:gd name="T121" fmla="*/ 1 h 1"/>
                  <a:gd name="T122" fmla="*/ 0 w 2"/>
                  <a:gd name="T123" fmla="*/ 1 h 1"/>
                  <a:gd name="T124" fmla="*/ 1 w 2"/>
                  <a:gd name="T125"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 h="1">
                    <a:moveTo>
                      <a:pt x="1" y="1"/>
                    </a:moveTo>
                    <a:cubicBezTo>
                      <a:pt x="1" y="1"/>
                      <a:pt x="1" y="1"/>
                      <a:pt x="1" y="1"/>
                    </a:cubicBezTo>
                    <a:cubicBezTo>
                      <a:pt x="1" y="1"/>
                      <a:pt x="1" y="1"/>
                      <a:pt x="1" y="1"/>
                    </a:cubicBezTo>
                    <a:cubicBezTo>
                      <a:pt x="1" y="1"/>
                      <a:pt x="1" y="1"/>
                      <a:pt x="1" y="1"/>
                    </a:cubicBezTo>
                    <a:cubicBezTo>
                      <a:pt x="1" y="1"/>
                      <a:pt x="1"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0" name="Freeform 136">
                <a:extLst>
                  <a:ext uri="{FF2B5EF4-FFF2-40B4-BE49-F238E27FC236}">
                    <a16:creationId xmlns:a16="http://schemas.microsoft.com/office/drawing/2014/main" id="{212E807A-D5E3-4369-B707-7AE385861CC0}"/>
                  </a:ext>
                </a:extLst>
              </p:cNvPr>
              <p:cNvSpPr>
                <a:spLocks/>
              </p:cNvSpPr>
              <p:nvPr/>
            </p:nvSpPr>
            <p:spPr bwMode="auto">
              <a:xfrm>
                <a:off x="5722938" y="2682875"/>
                <a:ext cx="11113" cy="0"/>
              </a:xfrm>
              <a:custGeom>
                <a:avLst/>
                <a:gdLst>
                  <a:gd name="T0" fmla="*/ 1 w 1"/>
                  <a:gd name="T1" fmla="*/ 1 w 1"/>
                  <a:gd name="T2" fmla="*/ 1 w 1"/>
                  <a:gd name="T3" fmla="*/ 1 w 1"/>
                  <a:gd name="T4" fmla="*/ 1 w 1"/>
                  <a:gd name="T5" fmla="*/ 1 w 1"/>
                  <a:gd name="T6" fmla="*/ 1 w 1"/>
                  <a:gd name="T7" fmla="*/ 1 w 1"/>
                  <a:gd name="T8" fmla="*/ 0 w 1"/>
                  <a:gd name="T9" fmla="*/ 0 w 1"/>
                  <a:gd name="T10" fmla="*/ 0 w 1"/>
                  <a:gd name="T11" fmla="*/ 0 w 1"/>
                  <a:gd name="T12" fmla="*/ 0 w 1"/>
                  <a:gd name="T13" fmla="*/ 0 w 1"/>
                  <a:gd name="T14" fmla="*/ 0 w 1"/>
                  <a:gd name="T15" fmla="*/ 0 w 1"/>
                  <a:gd name="T16" fmla="*/ 0 w 1"/>
                  <a:gd name="T17" fmla="*/ 1 w 1"/>
                  <a:gd name="T18" fmla="*/ 1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 ang="0">
                    <a:pos x="T15" y="0"/>
                  </a:cxn>
                  <a:cxn ang="0">
                    <a:pos x="T16" y="0"/>
                  </a:cxn>
                  <a:cxn ang="0">
                    <a:pos x="T17" y="0"/>
                  </a:cxn>
                  <a:cxn ang="0">
                    <a:pos x="T18" y="0"/>
                  </a:cxn>
                </a:cxnLst>
                <a:rect l="0" t="0" r="r" b="b"/>
                <a:pathLst>
                  <a:path w="1">
                    <a:moveTo>
                      <a:pt x="1" y="0"/>
                    </a:move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1" y="0"/>
                    </a:cubicBezTo>
                    <a:cubicBezTo>
                      <a:pt x="1"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1" name="Freeform 137">
                <a:extLst>
                  <a:ext uri="{FF2B5EF4-FFF2-40B4-BE49-F238E27FC236}">
                    <a16:creationId xmlns:a16="http://schemas.microsoft.com/office/drawing/2014/main" id="{AB67CDAD-603B-40C8-B32C-913B53A9C1E2}"/>
                  </a:ext>
                </a:extLst>
              </p:cNvPr>
              <p:cNvSpPr>
                <a:spLocks/>
              </p:cNvSpPr>
              <p:nvPr/>
            </p:nvSpPr>
            <p:spPr bwMode="auto">
              <a:xfrm>
                <a:off x="5627688" y="2800350"/>
                <a:ext cx="9525" cy="0"/>
              </a:xfrm>
              <a:custGeom>
                <a:avLst/>
                <a:gdLst>
                  <a:gd name="T0" fmla="*/ 6 w 6"/>
                  <a:gd name="T1" fmla="*/ 6 w 6"/>
                  <a:gd name="T2" fmla="*/ 0 w 6"/>
                  <a:gd name="T3" fmla="*/ 6 w 6"/>
                  <a:gd name="T4" fmla="*/ 6 w 6"/>
                </a:gdLst>
                <a:ahLst/>
                <a:cxnLst>
                  <a:cxn ang="0">
                    <a:pos x="T0" y="0"/>
                  </a:cxn>
                  <a:cxn ang="0">
                    <a:pos x="T1" y="0"/>
                  </a:cxn>
                  <a:cxn ang="0">
                    <a:pos x="T2" y="0"/>
                  </a:cxn>
                  <a:cxn ang="0">
                    <a:pos x="T3" y="0"/>
                  </a:cxn>
                  <a:cxn ang="0">
                    <a:pos x="T4" y="0"/>
                  </a:cxn>
                </a:cxnLst>
                <a:rect l="0" t="0" r="r" b="b"/>
                <a:pathLst>
                  <a:path w="6">
                    <a:moveTo>
                      <a:pt x="6" y="0"/>
                    </a:moveTo>
                    <a:lnTo>
                      <a:pt x="6" y="0"/>
                    </a:lnTo>
                    <a:lnTo>
                      <a:pt x="0" y="0"/>
                    </a:lnTo>
                    <a:lnTo>
                      <a:pt x="6" y="0"/>
                    </a:lnTo>
                    <a:lnTo>
                      <a:pt x="6"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2" name="Oval 138">
                <a:extLst>
                  <a:ext uri="{FF2B5EF4-FFF2-40B4-BE49-F238E27FC236}">
                    <a16:creationId xmlns:a16="http://schemas.microsoft.com/office/drawing/2014/main" id="{06CB44BB-37C4-4A02-822F-679926B2AC72}"/>
                  </a:ext>
                </a:extLst>
              </p:cNvPr>
              <p:cNvSpPr>
                <a:spLocks noChangeArrowheads="1"/>
              </p:cNvSpPr>
              <p:nvPr/>
            </p:nvSpPr>
            <p:spPr bwMode="auto">
              <a:xfrm>
                <a:off x="5637213" y="2800350"/>
                <a:ext cx="1588" cy="158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3" name="Freeform 139">
                <a:extLst>
                  <a:ext uri="{FF2B5EF4-FFF2-40B4-BE49-F238E27FC236}">
                    <a16:creationId xmlns:a16="http://schemas.microsoft.com/office/drawing/2014/main" id="{56E735EB-2ECA-422C-9FDD-B60C7BCC87D2}"/>
                  </a:ext>
                </a:extLst>
              </p:cNvPr>
              <p:cNvSpPr>
                <a:spLocks/>
              </p:cNvSpPr>
              <p:nvPr/>
            </p:nvSpPr>
            <p:spPr bwMode="auto">
              <a:xfrm>
                <a:off x="5648325" y="2809875"/>
                <a:ext cx="0" cy="11112"/>
              </a:xfrm>
              <a:custGeom>
                <a:avLst/>
                <a:gdLst>
                  <a:gd name="T0" fmla="*/ 1 h 1"/>
                  <a:gd name="T1" fmla="*/ 0 h 1"/>
                  <a:gd name="T2" fmla="*/ 1 h 1"/>
                  <a:gd name="T3" fmla="*/ 1 h 1"/>
                  <a:gd name="T4" fmla="*/ 1 h 1"/>
                </a:gdLst>
                <a:ahLst/>
                <a:cxnLst>
                  <a:cxn ang="0">
                    <a:pos x="0" y="T0"/>
                  </a:cxn>
                  <a:cxn ang="0">
                    <a:pos x="0" y="T1"/>
                  </a:cxn>
                  <a:cxn ang="0">
                    <a:pos x="0" y="T2"/>
                  </a:cxn>
                  <a:cxn ang="0">
                    <a:pos x="0" y="T3"/>
                  </a:cxn>
                  <a:cxn ang="0">
                    <a:pos x="0" y="T4"/>
                  </a:cxn>
                </a:cxnLst>
                <a:rect l="0" t="0" r="r" b="b"/>
                <a:pathLst>
                  <a:path h="1">
                    <a:moveTo>
                      <a:pt x="0" y="1"/>
                    </a:moveTo>
                    <a:cubicBezTo>
                      <a:pt x="0" y="0"/>
                      <a:pt x="0" y="0"/>
                      <a:pt x="0" y="0"/>
                    </a:cubicBezTo>
                    <a:cubicBezTo>
                      <a:pt x="0" y="0"/>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4" name="Oval 140">
                <a:extLst>
                  <a:ext uri="{FF2B5EF4-FFF2-40B4-BE49-F238E27FC236}">
                    <a16:creationId xmlns:a16="http://schemas.microsoft.com/office/drawing/2014/main" id="{6ADD88F4-849B-4200-BF17-6395E9939650}"/>
                  </a:ext>
                </a:extLst>
              </p:cNvPr>
              <p:cNvSpPr>
                <a:spLocks noChangeArrowheads="1"/>
              </p:cNvSpPr>
              <p:nvPr/>
            </p:nvSpPr>
            <p:spPr bwMode="auto">
              <a:xfrm>
                <a:off x="5648325" y="2789238"/>
                <a:ext cx="1588" cy="158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5" name="Freeform 141">
                <a:extLst>
                  <a:ext uri="{FF2B5EF4-FFF2-40B4-BE49-F238E27FC236}">
                    <a16:creationId xmlns:a16="http://schemas.microsoft.com/office/drawing/2014/main" id="{39406F71-5CD2-42D2-8B16-0127A64AC787}"/>
                  </a:ext>
                </a:extLst>
              </p:cNvPr>
              <p:cNvSpPr>
                <a:spLocks/>
              </p:cNvSpPr>
              <p:nvPr/>
            </p:nvSpPr>
            <p:spPr bwMode="auto">
              <a:xfrm>
                <a:off x="5659438" y="2778125"/>
                <a:ext cx="0" cy="11112"/>
              </a:xfrm>
              <a:custGeom>
                <a:avLst/>
                <a:gdLst>
                  <a:gd name="T0" fmla="*/ 0 h 7"/>
                  <a:gd name="T1" fmla="*/ 7 h 7"/>
                  <a:gd name="T2" fmla="*/ 7 h 7"/>
                  <a:gd name="T3" fmla="*/ 7 h 7"/>
                  <a:gd name="T4" fmla="*/ 0 h 7"/>
                </a:gdLst>
                <a:ahLst/>
                <a:cxnLst>
                  <a:cxn ang="0">
                    <a:pos x="0" y="T0"/>
                  </a:cxn>
                  <a:cxn ang="0">
                    <a:pos x="0" y="T1"/>
                  </a:cxn>
                  <a:cxn ang="0">
                    <a:pos x="0" y="T2"/>
                  </a:cxn>
                  <a:cxn ang="0">
                    <a:pos x="0" y="T3"/>
                  </a:cxn>
                  <a:cxn ang="0">
                    <a:pos x="0" y="T4"/>
                  </a:cxn>
                </a:cxnLst>
                <a:rect l="0" t="0" r="r" b="b"/>
                <a:pathLst>
                  <a:path h="7">
                    <a:moveTo>
                      <a:pt x="0" y="0"/>
                    </a:moveTo>
                    <a:lnTo>
                      <a:pt x="0" y="7"/>
                    </a:lnTo>
                    <a:lnTo>
                      <a:pt x="0" y="7"/>
                    </a:lnTo>
                    <a:lnTo>
                      <a:pt x="0" y="7"/>
                    </a:ln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6" name="Oval 142">
                <a:extLst>
                  <a:ext uri="{FF2B5EF4-FFF2-40B4-BE49-F238E27FC236}">
                    <a16:creationId xmlns:a16="http://schemas.microsoft.com/office/drawing/2014/main" id="{8EEB7A97-2B89-433F-9109-01692AA221B4}"/>
                  </a:ext>
                </a:extLst>
              </p:cNvPr>
              <p:cNvSpPr>
                <a:spLocks noChangeArrowheads="1"/>
              </p:cNvSpPr>
              <p:nvPr/>
            </p:nvSpPr>
            <p:spPr bwMode="auto">
              <a:xfrm>
                <a:off x="5659438" y="2778125"/>
                <a:ext cx="1588" cy="158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7" name="Oval 143">
                <a:extLst>
                  <a:ext uri="{FF2B5EF4-FFF2-40B4-BE49-F238E27FC236}">
                    <a16:creationId xmlns:a16="http://schemas.microsoft.com/office/drawing/2014/main" id="{9F32AA8A-090E-4465-9ABC-E6C451E4EEE2}"/>
                  </a:ext>
                </a:extLst>
              </p:cNvPr>
              <p:cNvSpPr>
                <a:spLocks noChangeArrowheads="1"/>
              </p:cNvSpPr>
              <p:nvPr/>
            </p:nvSpPr>
            <p:spPr bwMode="auto">
              <a:xfrm>
                <a:off x="5659438" y="2832100"/>
                <a:ext cx="1588" cy="158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8" name="Freeform 144">
                <a:extLst>
                  <a:ext uri="{FF2B5EF4-FFF2-40B4-BE49-F238E27FC236}">
                    <a16:creationId xmlns:a16="http://schemas.microsoft.com/office/drawing/2014/main" id="{2F0FE4F2-D863-484D-A774-F413D4BFF292}"/>
                  </a:ext>
                </a:extLst>
              </p:cNvPr>
              <p:cNvSpPr>
                <a:spLocks/>
              </p:cNvSpPr>
              <p:nvPr/>
            </p:nvSpPr>
            <p:spPr bwMode="auto">
              <a:xfrm>
                <a:off x="5595938" y="2809875"/>
                <a:ext cx="9525" cy="0"/>
              </a:xfrm>
              <a:custGeom>
                <a:avLst/>
                <a:gdLst>
                  <a:gd name="T0" fmla="*/ 0 w 1"/>
                  <a:gd name="T1" fmla="*/ 1 w 1"/>
                  <a:gd name="T2" fmla="*/ 0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1" y="0"/>
                      <a:pt x="1" y="0"/>
                    </a:cubicBezTo>
                    <a:cubicBezTo>
                      <a:pt x="1" y="0"/>
                      <a:pt x="1"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9" name="Rectangle 145">
                <a:extLst>
                  <a:ext uri="{FF2B5EF4-FFF2-40B4-BE49-F238E27FC236}">
                    <a16:creationId xmlns:a16="http://schemas.microsoft.com/office/drawing/2014/main" id="{ECE602B3-87EA-4997-B3F9-4C0D4C92A074}"/>
                  </a:ext>
                </a:extLst>
              </p:cNvPr>
              <p:cNvSpPr>
                <a:spLocks noChangeArrowheads="1"/>
              </p:cNvSpPr>
              <p:nvPr/>
            </p:nvSpPr>
            <p:spPr bwMode="auto">
              <a:xfrm>
                <a:off x="5648325" y="2789238"/>
                <a:ext cx="11113" cy="1587"/>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0" name="Oval 146">
                <a:extLst>
                  <a:ext uri="{FF2B5EF4-FFF2-40B4-BE49-F238E27FC236}">
                    <a16:creationId xmlns:a16="http://schemas.microsoft.com/office/drawing/2014/main" id="{0DEC074F-458E-4F2E-B22E-ADA64E74645D}"/>
                  </a:ext>
                </a:extLst>
              </p:cNvPr>
              <p:cNvSpPr>
                <a:spLocks noChangeArrowheads="1"/>
              </p:cNvSpPr>
              <p:nvPr/>
            </p:nvSpPr>
            <p:spPr bwMode="auto">
              <a:xfrm>
                <a:off x="5627688" y="2820988"/>
                <a:ext cx="1588" cy="158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1" name="Oval 147">
                <a:extLst>
                  <a:ext uri="{FF2B5EF4-FFF2-40B4-BE49-F238E27FC236}">
                    <a16:creationId xmlns:a16="http://schemas.microsoft.com/office/drawing/2014/main" id="{E1153FF7-4819-404E-868F-4B66D1BE1C82}"/>
                  </a:ext>
                </a:extLst>
              </p:cNvPr>
              <p:cNvSpPr>
                <a:spLocks noChangeArrowheads="1"/>
              </p:cNvSpPr>
              <p:nvPr/>
            </p:nvSpPr>
            <p:spPr bwMode="auto">
              <a:xfrm>
                <a:off x="5648325" y="2768600"/>
                <a:ext cx="1588" cy="158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2" name="Freeform 148">
                <a:extLst>
                  <a:ext uri="{FF2B5EF4-FFF2-40B4-BE49-F238E27FC236}">
                    <a16:creationId xmlns:a16="http://schemas.microsoft.com/office/drawing/2014/main" id="{7208968F-14E0-4B3E-908E-C0D2941AEC43}"/>
                  </a:ext>
                </a:extLst>
              </p:cNvPr>
              <p:cNvSpPr>
                <a:spLocks/>
              </p:cNvSpPr>
              <p:nvPr/>
            </p:nvSpPr>
            <p:spPr bwMode="auto">
              <a:xfrm>
                <a:off x="5659438" y="2809875"/>
                <a:ext cx="11113" cy="0"/>
              </a:xfrm>
              <a:custGeom>
                <a:avLst/>
                <a:gdLst>
                  <a:gd name="T0" fmla="*/ 1 w 1"/>
                  <a:gd name="T1" fmla="*/ 1 w 1"/>
                  <a:gd name="T2" fmla="*/ 1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1" y="0"/>
                      <a:pt x="1" y="0"/>
                      <a:pt x="1" y="0"/>
                    </a:cubicBezTo>
                    <a:cubicBezTo>
                      <a:pt x="1" y="0"/>
                      <a:pt x="1" y="0"/>
                      <a:pt x="0" y="0"/>
                    </a:cubicBezTo>
                    <a:cubicBezTo>
                      <a:pt x="0"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3" name="Freeform 149">
                <a:extLst>
                  <a:ext uri="{FF2B5EF4-FFF2-40B4-BE49-F238E27FC236}">
                    <a16:creationId xmlns:a16="http://schemas.microsoft.com/office/drawing/2014/main" id="{2D49F3CE-B13F-4B8B-A541-A9AF38EE48B1}"/>
                  </a:ext>
                </a:extLst>
              </p:cNvPr>
              <p:cNvSpPr>
                <a:spLocks/>
              </p:cNvSpPr>
              <p:nvPr/>
            </p:nvSpPr>
            <p:spPr bwMode="auto">
              <a:xfrm>
                <a:off x="5659438" y="2832100"/>
                <a:ext cx="0" cy="9525"/>
              </a:xfrm>
              <a:custGeom>
                <a:avLst/>
                <a:gdLst>
                  <a:gd name="T0" fmla="*/ 1 h 1"/>
                  <a:gd name="T1" fmla="*/ 0 h 1"/>
                  <a:gd name="T2" fmla="*/ 0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0"/>
                      <a:pt x="0" y="0"/>
                      <a:pt x="0" y="0"/>
                    </a:cubicBezTo>
                    <a:cubicBezTo>
                      <a:pt x="0" y="0"/>
                      <a:pt x="0" y="0"/>
                      <a:pt x="0" y="0"/>
                    </a:cubicBezTo>
                    <a:cubicBezTo>
                      <a:pt x="0" y="0"/>
                      <a:pt x="0" y="0"/>
                      <a:pt x="0" y="0"/>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4" name="Freeform 150">
                <a:extLst>
                  <a:ext uri="{FF2B5EF4-FFF2-40B4-BE49-F238E27FC236}">
                    <a16:creationId xmlns:a16="http://schemas.microsoft.com/office/drawing/2014/main" id="{3A03A26B-448E-44FA-8776-51FBC64D526E}"/>
                  </a:ext>
                </a:extLst>
              </p:cNvPr>
              <p:cNvSpPr>
                <a:spLocks/>
              </p:cNvSpPr>
              <p:nvPr/>
            </p:nvSpPr>
            <p:spPr bwMode="auto">
              <a:xfrm>
                <a:off x="5659438" y="2809875"/>
                <a:ext cx="11113" cy="0"/>
              </a:xfrm>
              <a:custGeom>
                <a:avLst/>
                <a:gdLst>
                  <a:gd name="T0" fmla="*/ 0 w 7"/>
                  <a:gd name="T1" fmla="*/ 7 w 7"/>
                  <a:gd name="T2" fmla="*/ 0 w 7"/>
                  <a:gd name="T3" fmla="*/ 0 w 7"/>
                  <a:gd name="T4" fmla="*/ 0 w 7"/>
                </a:gdLst>
                <a:ahLst/>
                <a:cxnLst>
                  <a:cxn ang="0">
                    <a:pos x="T0" y="0"/>
                  </a:cxn>
                  <a:cxn ang="0">
                    <a:pos x="T1" y="0"/>
                  </a:cxn>
                  <a:cxn ang="0">
                    <a:pos x="T2" y="0"/>
                  </a:cxn>
                  <a:cxn ang="0">
                    <a:pos x="T3" y="0"/>
                  </a:cxn>
                  <a:cxn ang="0">
                    <a:pos x="T4" y="0"/>
                  </a:cxn>
                </a:cxnLst>
                <a:rect l="0" t="0" r="r" b="b"/>
                <a:pathLst>
                  <a:path w="7">
                    <a:moveTo>
                      <a:pt x="0" y="0"/>
                    </a:moveTo>
                    <a:lnTo>
                      <a:pt x="7" y="0"/>
                    </a:lnTo>
                    <a:lnTo>
                      <a:pt x="0" y="0"/>
                    </a:lnTo>
                    <a:lnTo>
                      <a:pt x="0" y="0"/>
                    </a:ln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5" name="Rectangle 151">
                <a:extLst>
                  <a:ext uri="{FF2B5EF4-FFF2-40B4-BE49-F238E27FC236}">
                    <a16:creationId xmlns:a16="http://schemas.microsoft.com/office/drawing/2014/main" id="{BCD1B295-0A60-4326-9187-2DE1AF978044}"/>
                  </a:ext>
                </a:extLst>
              </p:cNvPr>
              <p:cNvSpPr>
                <a:spLocks noChangeArrowheads="1"/>
              </p:cNvSpPr>
              <p:nvPr/>
            </p:nvSpPr>
            <p:spPr bwMode="auto">
              <a:xfrm>
                <a:off x="5659438" y="2757488"/>
                <a:ext cx="1588" cy="1587"/>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6" name="Freeform 152">
                <a:extLst>
                  <a:ext uri="{FF2B5EF4-FFF2-40B4-BE49-F238E27FC236}">
                    <a16:creationId xmlns:a16="http://schemas.microsoft.com/office/drawing/2014/main" id="{97740F54-53DE-4E7C-969D-39CC71110216}"/>
                  </a:ext>
                </a:extLst>
              </p:cNvPr>
              <p:cNvSpPr>
                <a:spLocks/>
              </p:cNvSpPr>
              <p:nvPr/>
            </p:nvSpPr>
            <p:spPr bwMode="auto">
              <a:xfrm>
                <a:off x="5648325" y="2768600"/>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7" name="Freeform 153">
                <a:extLst>
                  <a:ext uri="{FF2B5EF4-FFF2-40B4-BE49-F238E27FC236}">
                    <a16:creationId xmlns:a16="http://schemas.microsoft.com/office/drawing/2014/main" id="{40BD566F-EB20-4F6B-86ED-060A16EC9608}"/>
                  </a:ext>
                </a:extLst>
              </p:cNvPr>
              <p:cNvSpPr>
                <a:spLocks/>
              </p:cNvSpPr>
              <p:nvPr/>
            </p:nvSpPr>
            <p:spPr bwMode="auto">
              <a:xfrm>
                <a:off x="5637213" y="2820988"/>
                <a:ext cx="11113" cy="0"/>
              </a:xfrm>
              <a:custGeom>
                <a:avLst/>
                <a:gdLst>
                  <a:gd name="T0" fmla="*/ 0 w 7"/>
                  <a:gd name="T1" fmla="*/ 7 w 7"/>
                  <a:gd name="T2" fmla="*/ 0 w 7"/>
                  <a:gd name="T3" fmla="*/ 0 w 7"/>
                  <a:gd name="T4" fmla="*/ 0 w 7"/>
                </a:gdLst>
                <a:ahLst/>
                <a:cxnLst>
                  <a:cxn ang="0">
                    <a:pos x="T0" y="0"/>
                  </a:cxn>
                  <a:cxn ang="0">
                    <a:pos x="T1" y="0"/>
                  </a:cxn>
                  <a:cxn ang="0">
                    <a:pos x="T2" y="0"/>
                  </a:cxn>
                  <a:cxn ang="0">
                    <a:pos x="T3" y="0"/>
                  </a:cxn>
                  <a:cxn ang="0">
                    <a:pos x="T4" y="0"/>
                  </a:cxn>
                </a:cxnLst>
                <a:rect l="0" t="0" r="r" b="b"/>
                <a:pathLst>
                  <a:path w="7">
                    <a:moveTo>
                      <a:pt x="0" y="0"/>
                    </a:moveTo>
                    <a:lnTo>
                      <a:pt x="7" y="0"/>
                    </a:lnTo>
                    <a:lnTo>
                      <a:pt x="0" y="0"/>
                    </a:lnTo>
                    <a:lnTo>
                      <a:pt x="0" y="0"/>
                    </a:ln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8" name="Rectangle 154">
                <a:extLst>
                  <a:ext uri="{FF2B5EF4-FFF2-40B4-BE49-F238E27FC236}">
                    <a16:creationId xmlns:a16="http://schemas.microsoft.com/office/drawing/2014/main" id="{AE6272D4-9D5C-4786-BBD9-68D696B4D731}"/>
                  </a:ext>
                </a:extLst>
              </p:cNvPr>
              <p:cNvSpPr>
                <a:spLocks noChangeArrowheads="1"/>
              </p:cNvSpPr>
              <p:nvPr/>
            </p:nvSpPr>
            <p:spPr bwMode="auto">
              <a:xfrm>
                <a:off x="5659438" y="2832100"/>
                <a:ext cx="1588" cy="1587"/>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9" name="Freeform 155">
                <a:extLst>
                  <a:ext uri="{FF2B5EF4-FFF2-40B4-BE49-F238E27FC236}">
                    <a16:creationId xmlns:a16="http://schemas.microsoft.com/office/drawing/2014/main" id="{93549299-77DE-4F45-A16A-8E49A35D7290}"/>
                  </a:ext>
                </a:extLst>
              </p:cNvPr>
              <p:cNvSpPr>
                <a:spLocks/>
              </p:cNvSpPr>
              <p:nvPr/>
            </p:nvSpPr>
            <p:spPr bwMode="auto">
              <a:xfrm>
                <a:off x="5605463" y="2789238"/>
                <a:ext cx="31750" cy="20637"/>
              </a:xfrm>
              <a:custGeom>
                <a:avLst/>
                <a:gdLst>
                  <a:gd name="T0" fmla="*/ 0 w 3"/>
                  <a:gd name="T1" fmla="*/ 1 h 2"/>
                  <a:gd name="T2" fmla="*/ 0 w 3"/>
                  <a:gd name="T3" fmla="*/ 1 h 2"/>
                  <a:gd name="T4" fmla="*/ 0 w 3"/>
                  <a:gd name="T5" fmla="*/ 2 h 2"/>
                  <a:gd name="T6" fmla="*/ 0 w 3"/>
                  <a:gd name="T7" fmla="*/ 2 h 2"/>
                  <a:gd name="T8" fmla="*/ 1 w 3"/>
                  <a:gd name="T9" fmla="*/ 2 h 2"/>
                  <a:gd name="T10" fmla="*/ 1 w 3"/>
                  <a:gd name="T11" fmla="*/ 1 h 2"/>
                  <a:gd name="T12" fmla="*/ 1 w 3"/>
                  <a:gd name="T13" fmla="*/ 1 h 2"/>
                  <a:gd name="T14" fmla="*/ 1 w 3"/>
                  <a:gd name="T15" fmla="*/ 1 h 2"/>
                  <a:gd name="T16" fmla="*/ 1 w 3"/>
                  <a:gd name="T17" fmla="*/ 1 h 2"/>
                  <a:gd name="T18" fmla="*/ 1 w 3"/>
                  <a:gd name="T19" fmla="*/ 1 h 2"/>
                  <a:gd name="T20" fmla="*/ 1 w 3"/>
                  <a:gd name="T21" fmla="*/ 1 h 2"/>
                  <a:gd name="T22" fmla="*/ 1 w 3"/>
                  <a:gd name="T23" fmla="*/ 1 h 2"/>
                  <a:gd name="T24" fmla="*/ 1 w 3"/>
                  <a:gd name="T25" fmla="*/ 1 h 2"/>
                  <a:gd name="T26" fmla="*/ 1 w 3"/>
                  <a:gd name="T27" fmla="*/ 1 h 2"/>
                  <a:gd name="T28" fmla="*/ 1 w 3"/>
                  <a:gd name="T29" fmla="*/ 1 h 2"/>
                  <a:gd name="T30" fmla="*/ 1 w 3"/>
                  <a:gd name="T31" fmla="*/ 1 h 2"/>
                  <a:gd name="T32" fmla="*/ 1 w 3"/>
                  <a:gd name="T33" fmla="*/ 1 h 2"/>
                  <a:gd name="T34" fmla="*/ 1 w 3"/>
                  <a:gd name="T35" fmla="*/ 1 h 2"/>
                  <a:gd name="T36" fmla="*/ 1 w 3"/>
                  <a:gd name="T37" fmla="*/ 1 h 2"/>
                  <a:gd name="T38" fmla="*/ 2 w 3"/>
                  <a:gd name="T39" fmla="*/ 1 h 2"/>
                  <a:gd name="T40" fmla="*/ 2 w 3"/>
                  <a:gd name="T41" fmla="*/ 1 h 2"/>
                  <a:gd name="T42" fmla="*/ 2 w 3"/>
                  <a:gd name="T43" fmla="*/ 1 h 2"/>
                  <a:gd name="T44" fmla="*/ 2 w 3"/>
                  <a:gd name="T45" fmla="*/ 1 h 2"/>
                  <a:gd name="T46" fmla="*/ 2 w 3"/>
                  <a:gd name="T47" fmla="*/ 0 h 2"/>
                  <a:gd name="T48" fmla="*/ 2 w 3"/>
                  <a:gd name="T49" fmla="*/ 0 h 2"/>
                  <a:gd name="T50" fmla="*/ 2 w 3"/>
                  <a:gd name="T51" fmla="*/ 0 h 2"/>
                  <a:gd name="T52" fmla="*/ 3 w 3"/>
                  <a:gd name="T53" fmla="*/ 0 h 2"/>
                  <a:gd name="T54" fmla="*/ 3 w 3"/>
                  <a:gd name="T55" fmla="*/ 0 h 2"/>
                  <a:gd name="T56" fmla="*/ 3 w 3"/>
                  <a:gd name="T57" fmla="*/ 0 h 2"/>
                  <a:gd name="T58" fmla="*/ 2 w 3"/>
                  <a:gd name="T59" fmla="*/ 0 h 2"/>
                  <a:gd name="T60" fmla="*/ 2 w 3"/>
                  <a:gd name="T61" fmla="*/ 0 h 2"/>
                  <a:gd name="T62" fmla="*/ 2 w 3"/>
                  <a:gd name="T63" fmla="*/ 0 h 2"/>
                  <a:gd name="T64" fmla="*/ 1 w 3"/>
                  <a:gd name="T65" fmla="*/ 0 h 2"/>
                  <a:gd name="T66" fmla="*/ 1 w 3"/>
                  <a:gd name="T67" fmla="*/ 0 h 2"/>
                  <a:gd name="T68" fmla="*/ 1 w 3"/>
                  <a:gd name="T69" fmla="*/ 0 h 2"/>
                  <a:gd name="T70" fmla="*/ 1 w 3"/>
                  <a:gd name="T71" fmla="*/ 0 h 2"/>
                  <a:gd name="T72" fmla="*/ 1 w 3"/>
                  <a:gd name="T73" fmla="*/ 0 h 2"/>
                  <a:gd name="T74" fmla="*/ 1 w 3"/>
                  <a:gd name="T75" fmla="*/ 0 h 2"/>
                  <a:gd name="T76" fmla="*/ 1 w 3"/>
                  <a:gd name="T77" fmla="*/ 0 h 2"/>
                  <a:gd name="T78" fmla="*/ 1 w 3"/>
                  <a:gd name="T79" fmla="*/ 0 h 2"/>
                  <a:gd name="T80" fmla="*/ 1 w 3"/>
                  <a:gd name="T81" fmla="*/ 0 h 2"/>
                  <a:gd name="T82" fmla="*/ 1 w 3"/>
                  <a:gd name="T83" fmla="*/ 0 h 2"/>
                  <a:gd name="T84" fmla="*/ 0 w 3"/>
                  <a:gd name="T85" fmla="*/ 0 h 2"/>
                  <a:gd name="T86" fmla="*/ 0 w 3"/>
                  <a:gd name="T87" fmla="*/ 1 h 2"/>
                  <a:gd name="T88" fmla="*/ 0 w 3"/>
                  <a:gd name="T89" fmla="*/ 1 h 2"/>
                  <a:gd name="T90" fmla="*/ 0 w 3"/>
                  <a:gd name="T91" fmla="*/ 1 h 2"/>
                  <a:gd name="T92" fmla="*/ 0 w 3"/>
                  <a:gd name="T93" fmla="*/ 1 h 2"/>
                  <a:gd name="T94" fmla="*/ 0 w 3"/>
                  <a:gd name="T95" fmla="*/ 1 h 2"/>
                  <a:gd name="T96" fmla="*/ 0 w 3"/>
                  <a:gd name="T97" fmla="*/ 1 h 2"/>
                  <a:gd name="T98" fmla="*/ 0 w 3"/>
                  <a:gd name="T99" fmla="*/ 1 h 2"/>
                  <a:gd name="T100" fmla="*/ 0 w 3"/>
                  <a:gd name="T101" fmla="*/ 1 h 2"/>
                  <a:gd name="T102" fmla="*/ 0 w 3"/>
                  <a:gd name="T10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 h="2">
                    <a:moveTo>
                      <a:pt x="0" y="2"/>
                    </a:move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1" y="2"/>
                      <a:pt x="1" y="2"/>
                      <a:pt x="1" y="2"/>
                    </a:cubicBezTo>
                    <a:cubicBezTo>
                      <a:pt x="1" y="2"/>
                      <a:pt x="1" y="2"/>
                      <a:pt x="1" y="2"/>
                    </a:cubicBezTo>
                    <a:cubicBezTo>
                      <a:pt x="1" y="2"/>
                      <a:pt x="1" y="2"/>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2"/>
                    </a:cubicBezTo>
                    <a:cubicBezTo>
                      <a:pt x="0" y="2"/>
                      <a:pt x="0" y="2"/>
                      <a:pt x="0"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0" name="Freeform 156">
                <a:extLst>
                  <a:ext uri="{FF2B5EF4-FFF2-40B4-BE49-F238E27FC236}">
                    <a16:creationId xmlns:a16="http://schemas.microsoft.com/office/drawing/2014/main" id="{5F88B6E8-D4F7-47E2-9399-33EA762531E9}"/>
                  </a:ext>
                </a:extLst>
              </p:cNvPr>
              <p:cNvSpPr>
                <a:spLocks/>
              </p:cNvSpPr>
              <p:nvPr/>
            </p:nvSpPr>
            <p:spPr bwMode="auto">
              <a:xfrm>
                <a:off x="5648325" y="2820988"/>
                <a:ext cx="11113" cy="0"/>
              </a:xfrm>
              <a:custGeom>
                <a:avLst/>
                <a:gdLst>
                  <a:gd name="T0" fmla="*/ 0 w 7"/>
                  <a:gd name="T1" fmla="*/ 0 w 7"/>
                  <a:gd name="T2" fmla="*/ 0 w 7"/>
                  <a:gd name="T3" fmla="*/ 7 w 7"/>
                  <a:gd name="T4" fmla="*/ 0 w 7"/>
                </a:gdLst>
                <a:ahLst/>
                <a:cxnLst>
                  <a:cxn ang="0">
                    <a:pos x="T0" y="0"/>
                  </a:cxn>
                  <a:cxn ang="0">
                    <a:pos x="T1" y="0"/>
                  </a:cxn>
                  <a:cxn ang="0">
                    <a:pos x="T2" y="0"/>
                  </a:cxn>
                  <a:cxn ang="0">
                    <a:pos x="T3" y="0"/>
                  </a:cxn>
                  <a:cxn ang="0">
                    <a:pos x="T4" y="0"/>
                  </a:cxn>
                </a:cxnLst>
                <a:rect l="0" t="0" r="r" b="b"/>
                <a:pathLst>
                  <a:path w="7">
                    <a:moveTo>
                      <a:pt x="0" y="0"/>
                    </a:moveTo>
                    <a:lnTo>
                      <a:pt x="0" y="0"/>
                    </a:lnTo>
                    <a:lnTo>
                      <a:pt x="0" y="0"/>
                    </a:lnTo>
                    <a:lnTo>
                      <a:pt x="7" y="0"/>
                    </a:ln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1" name="Freeform 157">
                <a:extLst>
                  <a:ext uri="{FF2B5EF4-FFF2-40B4-BE49-F238E27FC236}">
                    <a16:creationId xmlns:a16="http://schemas.microsoft.com/office/drawing/2014/main" id="{106EE8D0-748D-47C8-9162-671E4CA9CFDE}"/>
                  </a:ext>
                </a:extLst>
              </p:cNvPr>
              <p:cNvSpPr>
                <a:spLocks/>
              </p:cNvSpPr>
              <p:nvPr/>
            </p:nvSpPr>
            <p:spPr bwMode="auto">
              <a:xfrm>
                <a:off x="5637213" y="2809875"/>
                <a:ext cx="11113" cy="11112"/>
              </a:xfrm>
              <a:custGeom>
                <a:avLst/>
                <a:gdLst>
                  <a:gd name="T0" fmla="*/ 0 w 1"/>
                  <a:gd name="T1" fmla="*/ 1 h 1"/>
                  <a:gd name="T2" fmla="*/ 0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0" y="1"/>
                    </a:cubicBezTo>
                    <a:cubicBezTo>
                      <a:pt x="0" y="1"/>
                      <a:pt x="1" y="0"/>
                      <a:pt x="1" y="0"/>
                    </a:cubicBezTo>
                    <a:cubicBezTo>
                      <a:pt x="1" y="0"/>
                      <a:pt x="0" y="0"/>
                      <a:pt x="0" y="0"/>
                    </a:cubicBezTo>
                    <a:cubicBezTo>
                      <a:pt x="0" y="0"/>
                      <a:pt x="0" y="0"/>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2" name="Freeform 158">
                <a:extLst>
                  <a:ext uri="{FF2B5EF4-FFF2-40B4-BE49-F238E27FC236}">
                    <a16:creationId xmlns:a16="http://schemas.microsoft.com/office/drawing/2014/main" id="{DEB42B59-DF52-4EC6-86C6-2CF229AEB170}"/>
                  </a:ext>
                </a:extLst>
              </p:cNvPr>
              <p:cNvSpPr>
                <a:spLocks/>
              </p:cNvSpPr>
              <p:nvPr/>
            </p:nvSpPr>
            <p:spPr bwMode="auto">
              <a:xfrm>
                <a:off x="5702300" y="3868737"/>
                <a:ext cx="9525" cy="9525"/>
              </a:xfrm>
              <a:custGeom>
                <a:avLst/>
                <a:gdLst>
                  <a:gd name="T0" fmla="*/ 1 w 1"/>
                  <a:gd name="T1" fmla="*/ 1 h 1"/>
                  <a:gd name="T2" fmla="*/ 1 w 1"/>
                  <a:gd name="T3" fmla="*/ 1 h 1"/>
                  <a:gd name="T4" fmla="*/ 1 w 1"/>
                  <a:gd name="T5" fmla="*/ 1 h 1"/>
                  <a:gd name="T6" fmla="*/ 1 w 1"/>
                  <a:gd name="T7" fmla="*/ 1 h 1"/>
                  <a:gd name="T8" fmla="*/ 1 w 1"/>
                  <a:gd name="T9" fmla="*/ 1 h 1"/>
                  <a:gd name="T10" fmla="*/ 1 w 1"/>
                  <a:gd name="T11" fmla="*/ 1 h 1"/>
                  <a:gd name="T12" fmla="*/ 1 w 1"/>
                  <a:gd name="T13" fmla="*/ 1 h 1"/>
                  <a:gd name="T14" fmla="*/ 0 w 1"/>
                  <a:gd name="T15" fmla="*/ 0 h 1"/>
                  <a:gd name="T16" fmla="*/ 0 w 1"/>
                  <a:gd name="T17" fmla="*/ 0 h 1"/>
                  <a:gd name="T18" fmla="*/ 0 w 1"/>
                  <a:gd name="T19" fmla="*/ 1 h 1"/>
                  <a:gd name="T20" fmla="*/ 0 w 1"/>
                  <a:gd name="T21" fmla="*/ 1 h 1"/>
                  <a:gd name="T22" fmla="*/ 0 w 1"/>
                  <a:gd name="T23" fmla="*/ 1 h 1"/>
                  <a:gd name="T24" fmla="*/ 0 w 1"/>
                  <a:gd name="T25" fmla="*/ 1 h 1"/>
                  <a:gd name="T26" fmla="*/ 1 w 1"/>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 h="1">
                    <a:moveTo>
                      <a:pt x="1" y="1"/>
                    </a:move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lnTo>
                      <a:pt x="1" y="1"/>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3" name="Freeform 159">
                <a:extLst>
                  <a:ext uri="{FF2B5EF4-FFF2-40B4-BE49-F238E27FC236}">
                    <a16:creationId xmlns:a16="http://schemas.microsoft.com/office/drawing/2014/main" id="{FE86E995-292D-4BB1-95C7-245343B9B4CF}"/>
                  </a:ext>
                </a:extLst>
              </p:cNvPr>
              <p:cNvSpPr>
                <a:spLocks/>
              </p:cNvSpPr>
              <p:nvPr/>
            </p:nvSpPr>
            <p:spPr bwMode="auto">
              <a:xfrm>
                <a:off x="5691188" y="3403600"/>
                <a:ext cx="11113" cy="9525"/>
              </a:xfrm>
              <a:custGeom>
                <a:avLst/>
                <a:gdLst>
                  <a:gd name="T0" fmla="*/ 1 w 1"/>
                  <a:gd name="T1" fmla="*/ 0 h 1"/>
                  <a:gd name="T2" fmla="*/ 1 w 1"/>
                  <a:gd name="T3" fmla="*/ 0 h 1"/>
                  <a:gd name="T4" fmla="*/ 1 w 1"/>
                  <a:gd name="T5" fmla="*/ 0 h 1"/>
                  <a:gd name="T6" fmla="*/ 0 w 1"/>
                  <a:gd name="T7" fmla="*/ 0 h 1"/>
                  <a:gd name="T8" fmla="*/ 0 w 1"/>
                  <a:gd name="T9" fmla="*/ 0 h 1"/>
                  <a:gd name="T10" fmla="*/ 0 w 1"/>
                  <a:gd name="T11" fmla="*/ 0 h 1"/>
                  <a:gd name="T12" fmla="*/ 0 w 1"/>
                  <a:gd name="T13" fmla="*/ 0 h 1"/>
                  <a:gd name="T14" fmla="*/ 0 w 1"/>
                  <a:gd name="T15" fmla="*/ 1 h 1"/>
                  <a:gd name="T16" fmla="*/ 0 w 1"/>
                  <a:gd name="T17" fmla="*/ 1 h 1"/>
                  <a:gd name="T18" fmla="*/ 0 w 1"/>
                  <a:gd name="T19" fmla="*/ 1 h 1"/>
                  <a:gd name="T20" fmla="*/ 1 w 1"/>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1">
                    <a:moveTo>
                      <a:pt x="1" y="0"/>
                    </a:move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lnTo>
                      <a:pt x="1"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4" name="Freeform 160">
                <a:extLst>
                  <a:ext uri="{FF2B5EF4-FFF2-40B4-BE49-F238E27FC236}">
                    <a16:creationId xmlns:a16="http://schemas.microsoft.com/office/drawing/2014/main" id="{D64C1E5B-5A01-4F0F-AB3F-EC71F4C7571E}"/>
                  </a:ext>
                </a:extLst>
              </p:cNvPr>
              <p:cNvSpPr>
                <a:spLocks/>
              </p:cNvSpPr>
              <p:nvPr/>
            </p:nvSpPr>
            <p:spPr bwMode="auto">
              <a:xfrm>
                <a:off x="6299200" y="4291012"/>
                <a:ext cx="20638" cy="11112"/>
              </a:xfrm>
              <a:custGeom>
                <a:avLst/>
                <a:gdLst>
                  <a:gd name="T0" fmla="*/ 2 w 2"/>
                  <a:gd name="T1" fmla="*/ 0 h 1"/>
                  <a:gd name="T2" fmla="*/ 2 w 2"/>
                  <a:gd name="T3" fmla="*/ 0 h 1"/>
                  <a:gd name="T4" fmla="*/ 2 w 2"/>
                  <a:gd name="T5" fmla="*/ 0 h 1"/>
                  <a:gd name="T6" fmla="*/ 2 w 2"/>
                  <a:gd name="T7" fmla="*/ 0 h 1"/>
                  <a:gd name="T8" fmla="*/ 1 w 2"/>
                  <a:gd name="T9" fmla="*/ 0 h 1"/>
                  <a:gd name="T10" fmla="*/ 1 w 2"/>
                  <a:gd name="T11" fmla="*/ 0 h 1"/>
                  <a:gd name="T12" fmla="*/ 1 w 2"/>
                  <a:gd name="T13" fmla="*/ 0 h 1"/>
                  <a:gd name="T14" fmla="*/ 1 w 2"/>
                  <a:gd name="T15" fmla="*/ 0 h 1"/>
                  <a:gd name="T16" fmla="*/ 1 w 2"/>
                  <a:gd name="T17" fmla="*/ 1 h 1"/>
                  <a:gd name="T18" fmla="*/ 1 w 2"/>
                  <a:gd name="T19" fmla="*/ 1 h 1"/>
                  <a:gd name="T20" fmla="*/ 1 w 2"/>
                  <a:gd name="T21" fmla="*/ 0 h 1"/>
                  <a:gd name="T22" fmla="*/ 1 w 2"/>
                  <a:gd name="T23" fmla="*/ 1 h 1"/>
                  <a:gd name="T24" fmla="*/ 1 w 2"/>
                  <a:gd name="T25" fmla="*/ 1 h 1"/>
                  <a:gd name="T26" fmla="*/ 1 w 2"/>
                  <a:gd name="T27" fmla="*/ 1 h 1"/>
                  <a:gd name="T28" fmla="*/ 1 w 2"/>
                  <a:gd name="T29" fmla="*/ 1 h 1"/>
                  <a:gd name="T30" fmla="*/ 1 w 2"/>
                  <a:gd name="T31" fmla="*/ 1 h 1"/>
                  <a:gd name="T32" fmla="*/ 1 w 2"/>
                  <a:gd name="T33" fmla="*/ 1 h 1"/>
                  <a:gd name="T34" fmla="*/ 1 w 2"/>
                  <a:gd name="T35" fmla="*/ 0 h 1"/>
                  <a:gd name="T36" fmla="*/ 1 w 2"/>
                  <a:gd name="T37" fmla="*/ 0 h 1"/>
                  <a:gd name="T38" fmla="*/ 1 w 2"/>
                  <a:gd name="T39" fmla="*/ 0 h 1"/>
                  <a:gd name="T40" fmla="*/ 1 w 2"/>
                  <a:gd name="T41" fmla="*/ 1 h 1"/>
                  <a:gd name="T42" fmla="*/ 1 w 2"/>
                  <a:gd name="T43" fmla="*/ 1 h 1"/>
                  <a:gd name="T44" fmla="*/ 1 w 2"/>
                  <a:gd name="T45" fmla="*/ 1 h 1"/>
                  <a:gd name="T46" fmla="*/ 1 w 2"/>
                  <a:gd name="T47" fmla="*/ 1 h 1"/>
                  <a:gd name="T48" fmla="*/ 1 w 2"/>
                  <a:gd name="T49" fmla="*/ 1 h 1"/>
                  <a:gd name="T50" fmla="*/ 0 w 2"/>
                  <a:gd name="T51" fmla="*/ 1 h 1"/>
                  <a:gd name="T52" fmla="*/ 0 w 2"/>
                  <a:gd name="T53" fmla="*/ 1 h 1"/>
                  <a:gd name="T54" fmla="*/ 0 w 2"/>
                  <a:gd name="T55" fmla="*/ 1 h 1"/>
                  <a:gd name="T56" fmla="*/ 0 w 2"/>
                  <a:gd name="T57" fmla="*/ 1 h 1"/>
                  <a:gd name="T58" fmla="*/ 0 w 2"/>
                  <a:gd name="T59" fmla="*/ 1 h 1"/>
                  <a:gd name="T60" fmla="*/ 1 w 2"/>
                  <a:gd name="T61" fmla="*/ 1 h 1"/>
                  <a:gd name="T62" fmla="*/ 1 w 2"/>
                  <a:gd name="T63" fmla="*/ 1 h 1"/>
                  <a:gd name="T64" fmla="*/ 1 w 2"/>
                  <a:gd name="T65" fmla="*/ 1 h 1"/>
                  <a:gd name="T66" fmla="*/ 1 w 2"/>
                  <a:gd name="T67" fmla="*/ 1 h 1"/>
                  <a:gd name="T68" fmla="*/ 1 w 2"/>
                  <a:gd name="T69" fmla="*/ 1 h 1"/>
                  <a:gd name="T70" fmla="*/ 1 w 2"/>
                  <a:gd name="T71" fmla="*/ 1 h 1"/>
                  <a:gd name="T72" fmla="*/ 1 w 2"/>
                  <a:gd name="T73" fmla="*/ 1 h 1"/>
                  <a:gd name="T74" fmla="*/ 1 w 2"/>
                  <a:gd name="T75" fmla="*/ 1 h 1"/>
                  <a:gd name="T76" fmla="*/ 1 w 2"/>
                  <a:gd name="T77" fmla="*/ 1 h 1"/>
                  <a:gd name="T78" fmla="*/ 1 w 2"/>
                  <a:gd name="T79" fmla="*/ 1 h 1"/>
                  <a:gd name="T80" fmla="*/ 1 w 2"/>
                  <a:gd name="T81" fmla="*/ 1 h 1"/>
                  <a:gd name="T82" fmla="*/ 1 w 2"/>
                  <a:gd name="T83" fmla="*/ 1 h 1"/>
                  <a:gd name="T84" fmla="*/ 1 w 2"/>
                  <a:gd name="T85" fmla="*/ 1 h 1"/>
                  <a:gd name="T86" fmla="*/ 1 w 2"/>
                  <a:gd name="T87" fmla="*/ 0 h 1"/>
                  <a:gd name="T88" fmla="*/ 1 w 2"/>
                  <a:gd name="T89" fmla="*/ 0 h 1"/>
                  <a:gd name="T90" fmla="*/ 1 w 2"/>
                  <a:gd name="T91" fmla="*/ 0 h 1"/>
                  <a:gd name="T92" fmla="*/ 2 w 2"/>
                  <a:gd name="T93" fmla="*/ 0 h 1"/>
                  <a:gd name="T94" fmla="*/ 2 w 2"/>
                  <a:gd name="T95" fmla="*/ 0 h 1"/>
                  <a:gd name="T96" fmla="*/ 2 w 2"/>
                  <a:gd name="T97" fmla="*/ 0 h 1"/>
                  <a:gd name="T98" fmla="*/ 2 w 2"/>
                  <a:gd name="T99" fmla="*/ 0 h 1"/>
                  <a:gd name="T100" fmla="*/ 2 w 2"/>
                  <a:gd name="T101" fmla="*/ 0 h 1"/>
                  <a:gd name="T102" fmla="*/ 2 w 2"/>
                  <a:gd name="T103" fmla="*/ 0 h 1"/>
                  <a:gd name="T104" fmla="*/ 2 w 2"/>
                  <a:gd name="T105" fmla="*/ 0 h 1"/>
                  <a:gd name="T106" fmla="*/ 1 w 2"/>
                  <a:gd name="T107" fmla="*/ 0 h 1"/>
                  <a:gd name="T108" fmla="*/ 2 w 2"/>
                  <a:gd name="T109" fmla="*/ 0 h 1"/>
                  <a:gd name="T110" fmla="*/ 2 w 2"/>
                  <a:gd name="T111" fmla="*/ 0 h 1"/>
                  <a:gd name="T112" fmla="*/ 2 w 2"/>
                  <a:gd name="T113" fmla="*/ 0 h 1"/>
                  <a:gd name="T114" fmla="*/ 2 w 2"/>
                  <a:gd name="T115" fmla="*/ 0 h 1"/>
                  <a:gd name="T116" fmla="*/ 2 w 2"/>
                  <a:gd name="T117" fmla="*/ 0 h 1"/>
                  <a:gd name="T118" fmla="*/ 2 w 2"/>
                  <a:gd name="T119" fmla="*/ 0 h 1"/>
                  <a:gd name="T120" fmla="*/ 2 w 2"/>
                  <a:gd name="T1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 h="1">
                    <a:moveTo>
                      <a:pt x="2" y="0"/>
                    </a:moveTo>
                    <a:cubicBezTo>
                      <a:pt x="2" y="0"/>
                      <a:pt x="2" y="0"/>
                      <a:pt x="2"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0"/>
                    </a:cubicBezTo>
                    <a:cubicBezTo>
                      <a:pt x="1" y="0"/>
                      <a:pt x="1" y="0"/>
                      <a:pt x="1"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5" name="Freeform 161">
                <a:extLst>
                  <a:ext uri="{FF2B5EF4-FFF2-40B4-BE49-F238E27FC236}">
                    <a16:creationId xmlns:a16="http://schemas.microsoft.com/office/drawing/2014/main" id="{F6087DFD-C4C5-4712-8831-0615A12C9BE7}"/>
                  </a:ext>
                </a:extLst>
              </p:cNvPr>
              <p:cNvSpPr>
                <a:spLocks/>
              </p:cNvSpPr>
              <p:nvPr/>
            </p:nvSpPr>
            <p:spPr bwMode="auto">
              <a:xfrm>
                <a:off x="5297488" y="3952875"/>
                <a:ext cx="0" cy="11112"/>
              </a:xfrm>
              <a:custGeom>
                <a:avLst/>
                <a:gdLst>
                  <a:gd name="T0" fmla="*/ 0 h 1"/>
                  <a:gd name="T1" fmla="*/ 0 h 1"/>
                  <a:gd name="T2" fmla="*/ 1 h 1"/>
                  <a:gd name="T3" fmla="*/ 1 h 1"/>
                  <a:gd name="T4" fmla="*/ 1 h 1"/>
                  <a:gd name="T5" fmla="*/ 1 h 1"/>
                  <a:gd name="T6" fmla="*/ 1 h 1"/>
                  <a:gd name="T7" fmla="*/ 0 h 1"/>
                  <a:gd name="T8"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6" name="Freeform 162">
                <a:extLst>
                  <a:ext uri="{FF2B5EF4-FFF2-40B4-BE49-F238E27FC236}">
                    <a16:creationId xmlns:a16="http://schemas.microsoft.com/office/drawing/2014/main" id="{CD121C50-0A92-40F7-AB78-E66D2ED36C73}"/>
                  </a:ext>
                </a:extLst>
              </p:cNvPr>
              <p:cNvSpPr>
                <a:spLocks/>
              </p:cNvSpPr>
              <p:nvPr/>
            </p:nvSpPr>
            <p:spPr bwMode="auto">
              <a:xfrm>
                <a:off x="6170613" y="4333875"/>
                <a:ext cx="0" cy="11112"/>
              </a:xfrm>
              <a:custGeom>
                <a:avLst/>
                <a:gdLst>
                  <a:gd name="T0" fmla="*/ 7 h 7"/>
                  <a:gd name="T1" fmla="*/ 7 h 7"/>
                  <a:gd name="T2" fmla="*/ 7 h 7"/>
                  <a:gd name="T3" fmla="*/ 0 h 7"/>
                  <a:gd name="T4" fmla="*/ 0 h 7"/>
                  <a:gd name="T5" fmla="*/ 7 h 7"/>
                </a:gdLst>
                <a:ahLst/>
                <a:cxnLst>
                  <a:cxn ang="0">
                    <a:pos x="0" y="T0"/>
                  </a:cxn>
                  <a:cxn ang="0">
                    <a:pos x="0" y="T1"/>
                  </a:cxn>
                  <a:cxn ang="0">
                    <a:pos x="0" y="T2"/>
                  </a:cxn>
                  <a:cxn ang="0">
                    <a:pos x="0" y="T3"/>
                  </a:cxn>
                  <a:cxn ang="0">
                    <a:pos x="0" y="T4"/>
                  </a:cxn>
                  <a:cxn ang="0">
                    <a:pos x="0" y="T5"/>
                  </a:cxn>
                </a:cxnLst>
                <a:rect l="0" t="0" r="r" b="b"/>
                <a:pathLst>
                  <a:path h="7">
                    <a:moveTo>
                      <a:pt x="0" y="7"/>
                    </a:moveTo>
                    <a:lnTo>
                      <a:pt x="0" y="7"/>
                    </a:lnTo>
                    <a:lnTo>
                      <a:pt x="0" y="7"/>
                    </a:lnTo>
                    <a:lnTo>
                      <a:pt x="0" y="0"/>
                    </a:lnTo>
                    <a:lnTo>
                      <a:pt x="0" y="0"/>
                    </a:lnTo>
                    <a:lnTo>
                      <a:pt x="0" y="7"/>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7" name="Freeform 163">
                <a:extLst>
                  <a:ext uri="{FF2B5EF4-FFF2-40B4-BE49-F238E27FC236}">
                    <a16:creationId xmlns:a16="http://schemas.microsoft.com/office/drawing/2014/main" id="{D473BF5D-B6F5-4C54-87FF-F37336732CC2}"/>
                  </a:ext>
                </a:extLst>
              </p:cNvPr>
              <p:cNvSpPr>
                <a:spLocks/>
              </p:cNvSpPr>
              <p:nvPr/>
            </p:nvSpPr>
            <p:spPr bwMode="auto">
              <a:xfrm>
                <a:off x="5691188" y="3381375"/>
                <a:ext cx="11113" cy="11112"/>
              </a:xfrm>
              <a:custGeom>
                <a:avLst/>
                <a:gdLst>
                  <a:gd name="T0" fmla="*/ 1 w 1"/>
                  <a:gd name="T1" fmla="*/ 0 h 1"/>
                  <a:gd name="T2" fmla="*/ 1 w 1"/>
                  <a:gd name="T3" fmla="*/ 0 h 1"/>
                  <a:gd name="T4" fmla="*/ 1 w 1"/>
                  <a:gd name="T5" fmla="*/ 0 h 1"/>
                  <a:gd name="T6" fmla="*/ 1 w 1"/>
                  <a:gd name="T7" fmla="*/ 0 h 1"/>
                  <a:gd name="T8" fmla="*/ 1 w 1"/>
                  <a:gd name="T9" fmla="*/ 1 h 1"/>
                  <a:gd name="T10" fmla="*/ 0 w 1"/>
                  <a:gd name="T11" fmla="*/ 1 h 1"/>
                  <a:gd name="T12" fmla="*/ 1 w 1"/>
                  <a:gd name="T13" fmla="*/ 1 h 1"/>
                  <a:gd name="T14" fmla="*/ 1 w 1"/>
                  <a:gd name="T15" fmla="*/ 1 h 1"/>
                  <a:gd name="T16" fmla="*/ 1 w 1"/>
                  <a:gd name="T17" fmla="*/ 1 h 1"/>
                  <a:gd name="T18" fmla="*/ 1 w 1"/>
                  <a:gd name="T19" fmla="*/ 1 h 1"/>
                  <a:gd name="T20" fmla="*/ 1 w 1"/>
                  <a:gd name="T21" fmla="*/ 1 h 1"/>
                  <a:gd name="T22" fmla="*/ 1 w 1"/>
                  <a:gd name="T23" fmla="*/ 1 h 1"/>
                  <a:gd name="T24" fmla="*/ 1 w 1"/>
                  <a:gd name="T25" fmla="*/ 1 h 1"/>
                  <a:gd name="T26" fmla="*/ 1 w 1"/>
                  <a:gd name="T27" fmla="*/ 1 h 1"/>
                  <a:gd name="T28" fmla="*/ 1 w 1"/>
                  <a:gd name="T29" fmla="*/ 1 h 1"/>
                  <a:gd name="T30" fmla="*/ 1 w 1"/>
                  <a:gd name="T31" fmla="*/ 0 h 1"/>
                  <a:gd name="T32" fmla="*/ 1 w 1"/>
                  <a:gd name="T33" fmla="*/ 0 h 1"/>
                  <a:gd name="T34" fmla="*/ 1 w 1"/>
                  <a:gd name="T35" fmla="*/ 0 h 1"/>
                  <a:gd name="T36" fmla="*/ 1 w 1"/>
                  <a:gd name="T37" fmla="*/ 0 h 1"/>
                  <a:gd name="T38" fmla="*/ 1 w 1"/>
                  <a:gd name="T39" fmla="*/ 0 h 1"/>
                  <a:gd name="T40" fmla="*/ 1 w 1"/>
                  <a:gd name="T4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 h="1">
                    <a:moveTo>
                      <a:pt x="1" y="0"/>
                    </a:moveTo>
                    <a:cubicBezTo>
                      <a:pt x="1" y="0"/>
                      <a:pt x="1" y="0"/>
                      <a:pt x="1" y="0"/>
                    </a:cubicBezTo>
                    <a:cubicBezTo>
                      <a:pt x="1" y="0"/>
                      <a:pt x="1" y="0"/>
                      <a:pt x="1" y="0"/>
                    </a:cubicBezTo>
                    <a:cubicBezTo>
                      <a:pt x="1" y="0"/>
                      <a:pt x="1" y="0"/>
                      <a:pt x="1" y="0"/>
                    </a:cubicBezTo>
                    <a:cubicBezTo>
                      <a:pt x="1" y="1"/>
                      <a:pt x="1" y="1"/>
                      <a:pt x="1"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8" name="Freeform 164">
                <a:extLst>
                  <a:ext uri="{FF2B5EF4-FFF2-40B4-BE49-F238E27FC236}">
                    <a16:creationId xmlns:a16="http://schemas.microsoft.com/office/drawing/2014/main" id="{54D6D5EF-B96B-4986-93BA-6E14ECCA09F3}"/>
                  </a:ext>
                </a:extLst>
              </p:cNvPr>
              <p:cNvSpPr>
                <a:spLocks/>
              </p:cNvSpPr>
              <p:nvPr/>
            </p:nvSpPr>
            <p:spPr bwMode="auto">
              <a:xfrm>
                <a:off x="5702300" y="3371850"/>
                <a:ext cx="9525" cy="9525"/>
              </a:xfrm>
              <a:custGeom>
                <a:avLst/>
                <a:gdLst>
                  <a:gd name="T0" fmla="*/ 1 w 1"/>
                  <a:gd name="T1" fmla="*/ 1 h 1"/>
                  <a:gd name="T2" fmla="*/ 1 w 1"/>
                  <a:gd name="T3" fmla="*/ 0 h 1"/>
                  <a:gd name="T4" fmla="*/ 0 w 1"/>
                  <a:gd name="T5" fmla="*/ 0 h 1"/>
                  <a:gd name="T6" fmla="*/ 0 w 1"/>
                  <a:gd name="T7" fmla="*/ 0 h 1"/>
                  <a:gd name="T8" fmla="*/ 0 w 1"/>
                  <a:gd name="T9" fmla="*/ 0 h 1"/>
                  <a:gd name="T10" fmla="*/ 0 w 1"/>
                  <a:gd name="T11" fmla="*/ 0 h 1"/>
                  <a:gd name="T12" fmla="*/ 0 w 1"/>
                  <a:gd name="T13" fmla="*/ 1 h 1"/>
                  <a:gd name="T14" fmla="*/ 0 w 1"/>
                  <a:gd name="T15" fmla="*/ 1 h 1"/>
                  <a:gd name="T16" fmla="*/ 0 w 1"/>
                  <a:gd name="T17" fmla="*/ 1 h 1"/>
                  <a:gd name="T18" fmla="*/ 0 w 1"/>
                  <a:gd name="T19" fmla="*/ 1 h 1"/>
                  <a:gd name="T20" fmla="*/ 1 w 1"/>
                  <a:gd name="T21" fmla="*/ 1 h 1"/>
                  <a:gd name="T22" fmla="*/ 1 w 1"/>
                  <a:gd name="T2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1">
                    <a:moveTo>
                      <a:pt x="1" y="1"/>
                    </a:move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9" name="Freeform 165">
                <a:extLst>
                  <a:ext uri="{FF2B5EF4-FFF2-40B4-BE49-F238E27FC236}">
                    <a16:creationId xmlns:a16="http://schemas.microsoft.com/office/drawing/2014/main" id="{D2C1177F-5B25-4D4F-A784-7330FC625BD3}"/>
                  </a:ext>
                </a:extLst>
              </p:cNvPr>
              <p:cNvSpPr>
                <a:spLocks/>
              </p:cNvSpPr>
              <p:nvPr/>
            </p:nvSpPr>
            <p:spPr bwMode="auto">
              <a:xfrm>
                <a:off x="5637213" y="3149600"/>
                <a:ext cx="0" cy="9525"/>
              </a:xfrm>
              <a:custGeom>
                <a:avLst/>
                <a:gdLst>
                  <a:gd name="T0" fmla="*/ 6 h 6"/>
                  <a:gd name="T1" fmla="*/ 6 h 6"/>
                  <a:gd name="T2" fmla="*/ 0 h 6"/>
                  <a:gd name="T3" fmla="*/ 0 h 6"/>
                  <a:gd name="T4" fmla="*/ 0 h 6"/>
                  <a:gd name="T5" fmla="*/ 0 h 6"/>
                  <a:gd name="T6" fmla="*/ 0 h 6"/>
                  <a:gd name="T7" fmla="*/ 0 h 6"/>
                  <a:gd name="T8" fmla="*/ 0 h 6"/>
                  <a:gd name="T9" fmla="*/ 0 h 6"/>
                  <a:gd name="T10" fmla="*/ 0 h 6"/>
                  <a:gd name="T11" fmla="*/ 0 h 6"/>
                  <a:gd name="T12" fmla="*/ 0 h 6"/>
                  <a:gd name="T13" fmla="*/ 6 h 6"/>
                  <a:gd name="T14" fmla="*/ 6 h 6"/>
                  <a:gd name="T15" fmla="*/ 6 h 6"/>
                  <a:gd name="T16"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Lst>
                <a:rect l="0" t="0" r="r" b="b"/>
                <a:pathLst>
                  <a:path h="6">
                    <a:moveTo>
                      <a:pt x="0" y="6"/>
                    </a:moveTo>
                    <a:lnTo>
                      <a:pt x="0" y="6"/>
                    </a:lnTo>
                    <a:lnTo>
                      <a:pt x="0" y="0"/>
                    </a:lnTo>
                    <a:lnTo>
                      <a:pt x="0" y="0"/>
                    </a:lnTo>
                    <a:lnTo>
                      <a:pt x="0" y="0"/>
                    </a:lnTo>
                    <a:lnTo>
                      <a:pt x="0" y="0"/>
                    </a:lnTo>
                    <a:lnTo>
                      <a:pt x="0" y="0"/>
                    </a:lnTo>
                    <a:lnTo>
                      <a:pt x="0" y="0"/>
                    </a:lnTo>
                    <a:lnTo>
                      <a:pt x="0" y="0"/>
                    </a:lnTo>
                    <a:lnTo>
                      <a:pt x="0" y="0"/>
                    </a:lnTo>
                    <a:lnTo>
                      <a:pt x="0" y="0"/>
                    </a:lnTo>
                    <a:lnTo>
                      <a:pt x="0" y="0"/>
                    </a:lnTo>
                    <a:lnTo>
                      <a:pt x="0" y="0"/>
                    </a:lnTo>
                    <a:lnTo>
                      <a:pt x="0" y="6"/>
                    </a:lnTo>
                    <a:lnTo>
                      <a:pt x="0" y="6"/>
                    </a:lnTo>
                    <a:lnTo>
                      <a:pt x="0" y="6"/>
                    </a:lnTo>
                    <a:lnTo>
                      <a:pt x="0" y="6"/>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0" name="Freeform 166">
                <a:extLst>
                  <a:ext uri="{FF2B5EF4-FFF2-40B4-BE49-F238E27FC236}">
                    <a16:creationId xmlns:a16="http://schemas.microsoft.com/office/drawing/2014/main" id="{8082C381-79B5-4FB3-B4C4-DCC596CD9365}"/>
                  </a:ext>
                </a:extLst>
              </p:cNvPr>
              <p:cNvSpPr>
                <a:spLocks/>
              </p:cNvSpPr>
              <p:nvPr/>
            </p:nvSpPr>
            <p:spPr bwMode="auto">
              <a:xfrm>
                <a:off x="5840413" y="3276600"/>
                <a:ext cx="11113" cy="9525"/>
              </a:xfrm>
              <a:custGeom>
                <a:avLst/>
                <a:gdLst>
                  <a:gd name="T0" fmla="*/ 0 w 1"/>
                  <a:gd name="T1" fmla="*/ 1 h 1"/>
                  <a:gd name="T2" fmla="*/ 0 w 1"/>
                  <a:gd name="T3" fmla="*/ 1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 name="T18" fmla="*/ 0 w 1"/>
                  <a:gd name="T19" fmla="*/ 0 h 1"/>
                  <a:gd name="T20" fmla="*/ 0 w 1"/>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1">
                    <a:moveTo>
                      <a:pt x="0" y="1"/>
                    </a:move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0" y="0"/>
                      <a:pt x="0" y="0"/>
                      <a:pt x="0" y="0"/>
                    </a:cubicBezTo>
                    <a:cubicBezTo>
                      <a:pt x="0" y="0"/>
                      <a:pt x="0" y="0"/>
                      <a:pt x="0" y="0"/>
                    </a:cubicBezTo>
                    <a:cubicBezTo>
                      <a:pt x="0" y="0"/>
                      <a:pt x="0" y="0"/>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1" name="Freeform 167">
                <a:extLst>
                  <a:ext uri="{FF2B5EF4-FFF2-40B4-BE49-F238E27FC236}">
                    <a16:creationId xmlns:a16="http://schemas.microsoft.com/office/drawing/2014/main" id="{51D06E05-CF82-4294-859D-D12E5306C428}"/>
                  </a:ext>
                </a:extLst>
              </p:cNvPr>
              <p:cNvSpPr>
                <a:spLocks/>
              </p:cNvSpPr>
              <p:nvPr/>
            </p:nvSpPr>
            <p:spPr bwMode="auto">
              <a:xfrm>
                <a:off x="5627688" y="3106738"/>
                <a:ext cx="9525" cy="20637"/>
              </a:xfrm>
              <a:custGeom>
                <a:avLst/>
                <a:gdLst>
                  <a:gd name="T0" fmla="*/ 1 w 1"/>
                  <a:gd name="T1" fmla="*/ 1 h 2"/>
                  <a:gd name="T2" fmla="*/ 1 w 1"/>
                  <a:gd name="T3" fmla="*/ 0 h 2"/>
                  <a:gd name="T4" fmla="*/ 1 w 1"/>
                  <a:gd name="T5" fmla="*/ 0 h 2"/>
                  <a:gd name="T6" fmla="*/ 1 w 1"/>
                  <a:gd name="T7" fmla="*/ 0 h 2"/>
                  <a:gd name="T8" fmla="*/ 1 w 1"/>
                  <a:gd name="T9" fmla="*/ 0 h 2"/>
                  <a:gd name="T10" fmla="*/ 0 w 1"/>
                  <a:gd name="T11" fmla="*/ 0 h 2"/>
                  <a:gd name="T12" fmla="*/ 0 w 1"/>
                  <a:gd name="T13" fmla="*/ 0 h 2"/>
                  <a:gd name="T14" fmla="*/ 0 w 1"/>
                  <a:gd name="T15" fmla="*/ 0 h 2"/>
                  <a:gd name="T16" fmla="*/ 0 w 1"/>
                  <a:gd name="T17" fmla="*/ 0 h 2"/>
                  <a:gd name="T18" fmla="*/ 0 w 1"/>
                  <a:gd name="T19" fmla="*/ 0 h 2"/>
                  <a:gd name="T20" fmla="*/ 0 w 1"/>
                  <a:gd name="T21" fmla="*/ 0 h 2"/>
                  <a:gd name="T22" fmla="*/ 0 w 1"/>
                  <a:gd name="T23" fmla="*/ 0 h 2"/>
                  <a:gd name="T24" fmla="*/ 0 w 1"/>
                  <a:gd name="T25" fmla="*/ 0 h 2"/>
                  <a:gd name="T26" fmla="*/ 0 w 1"/>
                  <a:gd name="T27" fmla="*/ 1 h 2"/>
                  <a:gd name="T28" fmla="*/ 0 w 1"/>
                  <a:gd name="T29" fmla="*/ 1 h 2"/>
                  <a:gd name="T30" fmla="*/ 0 w 1"/>
                  <a:gd name="T31" fmla="*/ 1 h 2"/>
                  <a:gd name="T32" fmla="*/ 0 w 1"/>
                  <a:gd name="T33" fmla="*/ 1 h 2"/>
                  <a:gd name="T34" fmla="*/ 0 w 1"/>
                  <a:gd name="T35" fmla="*/ 1 h 2"/>
                  <a:gd name="T36" fmla="*/ 0 w 1"/>
                  <a:gd name="T37" fmla="*/ 1 h 2"/>
                  <a:gd name="T38" fmla="*/ 0 w 1"/>
                  <a:gd name="T39" fmla="*/ 1 h 2"/>
                  <a:gd name="T40" fmla="*/ 0 w 1"/>
                  <a:gd name="T41" fmla="*/ 1 h 2"/>
                  <a:gd name="T42" fmla="*/ 1 w 1"/>
                  <a:gd name="T43" fmla="*/ 1 h 2"/>
                  <a:gd name="T44" fmla="*/ 1 w 1"/>
                  <a:gd name="T45" fmla="*/ 1 h 2"/>
                  <a:gd name="T46" fmla="*/ 1 w 1"/>
                  <a:gd name="T47" fmla="*/ 1 h 2"/>
                  <a:gd name="T48" fmla="*/ 1 w 1"/>
                  <a:gd name="T49" fmla="*/ 1 h 2"/>
                  <a:gd name="T50" fmla="*/ 1 w 1"/>
                  <a:gd name="T51" fmla="*/ 2 h 2"/>
                  <a:gd name="T52" fmla="*/ 1 w 1"/>
                  <a:gd name="T53" fmla="*/ 2 h 2"/>
                  <a:gd name="T54" fmla="*/ 1 w 1"/>
                  <a:gd name="T55" fmla="*/ 2 h 2"/>
                  <a:gd name="T56" fmla="*/ 1 w 1"/>
                  <a:gd name="T57" fmla="*/ 2 h 2"/>
                  <a:gd name="T58" fmla="*/ 1 w 1"/>
                  <a:gd name="T59" fmla="*/ 2 h 2"/>
                  <a:gd name="T60" fmla="*/ 1 w 1"/>
                  <a:gd name="T61" fmla="*/ 1 h 2"/>
                  <a:gd name="T62" fmla="*/ 1 w 1"/>
                  <a:gd name="T63" fmla="*/ 1 h 2"/>
                  <a:gd name="T64" fmla="*/ 1 w 1"/>
                  <a:gd name="T65" fmla="*/ 1 h 2"/>
                  <a:gd name="T66" fmla="*/ 1 w 1"/>
                  <a:gd name="T67" fmla="*/ 1 h 2"/>
                  <a:gd name="T68" fmla="*/ 1 w 1"/>
                  <a:gd name="T69" fmla="*/ 1 h 2"/>
                  <a:gd name="T70" fmla="*/ 1 w 1"/>
                  <a:gd name="T71" fmla="*/ 1 h 2"/>
                  <a:gd name="T72" fmla="*/ 1 w 1"/>
                  <a:gd name="T73" fmla="*/ 1 h 2"/>
                  <a:gd name="T74" fmla="*/ 1 w 1"/>
                  <a:gd name="T75" fmla="*/ 1 h 2"/>
                  <a:gd name="T76" fmla="*/ 1 w 1"/>
                  <a:gd name="T77" fmla="*/ 1 h 2"/>
                  <a:gd name="T78" fmla="*/ 1 w 1"/>
                  <a:gd name="T79" fmla="*/ 1 h 2"/>
                  <a:gd name="T80" fmla="*/ 1 w 1"/>
                  <a:gd name="T8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 h="2">
                    <a:moveTo>
                      <a:pt x="1" y="1"/>
                    </a:move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2" name="Freeform 168">
                <a:extLst>
                  <a:ext uri="{FF2B5EF4-FFF2-40B4-BE49-F238E27FC236}">
                    <a16:creationId xmlns:a16="http://schemas.microsoft.com/office/drawing/2014/main" id="{A3EC70F8-BDCE-4E74-8083-09A13BCA1539}"/>
                  </a:ext>
                </a:extLst>
              </p:cNvPr>
              <p:cNvSpPr>
                <a:spLocks/>
              </p:cNvSpPr>
              <p:nvPr/>
            </p:nvSpPr>
            <p:spPr bwMode="auto">
              <a:xfrm>
                <a:off x="5840413" y="3265488"/>
                <a:ext cx="42863" cy="20637"/>
              </a:xfrm>
              <a:custGeom>
                <a:avLst/>
                <a:gdLst>
                  <a:gd name="T0" fmla="*/ 3 w 4"/>
                  <a:gd name="T1" fmla="*/ 0 h 2"/>
                  <a:gd name="T2" fmla="*/ 2 w 4"/>
                  <a:gd name="T3" fmla="*/ 0 h 2"/>
                  <a:gd name="T4" fmla="*/ 2 w 4"/>
                  <a:gd name="T5" fmla="*/ 0 h 2"/>
                  <a:gd name="T6" fmla="*/ 2 w 4"/>
                  <a:gd name="T7" fmla="*/ 0 h 2"/>
                  <a:gd name="T8" fmla="*/ 1 w 4"/>
                  <a:gd name="T9" fmla="*/ 0 h 2"/>
                  <a:gd name="T10" fmla="*/ 1 w 4"/>
                  <a:gd name="T11" fmla="*/ 1 h 2"/>
                  <a:gd name="T12" fmla="*/ 1 w 4"/>
                  <a:gd name="T13" fmla="*/ 1 h 2"/>
                  <a:gd name="T14" fmla="*/ 1 w 4"/>
                  <a:gd name="T15" fmla="*/ 1 h 2"/>
                  <a:gd name="T16" fmla="*/ 0 w 4"/>
                  <a:gd name="T17" fmla="*/ 2 h 2"/>
                  <a:gd name="T18" fmla="*/ 0 w 4"/>
                  <a:gd name="T19" fmla="*/ 2 h 2"/>
                  <a:gd name="T20" fmla="*/ 1 w 4"/>
                  <a:gd name="T21" fmla="*/ 2 h 2"/>
                  <a:gd name="T22" fmla="*/ 1 w 4"/>
                  <a:gd name="T23" fmla="*/ 2 h 2"/>
                  <a:gd name="T24" fmla="*/ 1 w 4"/>
                  <a:gd name="T25" fmla="*/ 2 h 2"/>
                  <a:gd name="T26" fmla="*/ 1 w 4"/>
                  <a:gd name="T27" fmla="*/ 2 h 2"/>
                  <a:gd name="T28" fmla="*/ 1 w 4"/>
                  <a:gd name="T29" fmla="*/ 2 h 2"/>
                  <a:gd name="T30" fmla="*/ 2 w 4"/>
                  <a:gd name="T31" fmla="*/ 2 h 2"/>
                  <a:gd name="T32" fmla="*/ 2 w 4"/>
                  <a:gd name="T33" fmla="*/ 2 h 2"/>
                  <a:gd name="T34" fmla="*/ 2 w 4"/>
                  <a:gd name="T35" fmla="*/ 2 h 2"/>
                  <a:gd name="T36" fmla="*/ 3 w 4"/>
                  <a:gd name="T37" fmla="*/ 2 h 2"/>
                  <a:gd name="T38" fmla="*/ 3 w 4"/>
                  <a:gd name="T39" fmla="*/ 2 h 2"/>
                  <a:gd name="T40" fmla="*/ 3 w 4"/>
                  <a:gd name="T41" fmla="*/ 2 h 2"/>
                  <a:gd name="T42" fmla="*/ 3 w 4"/>
                  <a:gd name="T43" fmla="*/ 2 h 2"/>
                  <a:gd name="T44" fmla="*/ 3 w 4"/>
                  <a:gd name="T45" fmla="*/ 2 h 2"/>
                  <a:gd name="T46" fmla="*/ 3 w 4"/>
                  <a:gd name="T47" fmla="*/ 2 h 2"/>
                  <a:gd name="T48" fmla="*/ 3 w 4"/>
                  <a:gd name="T49" fmla="*/ 2 h 2"/>
                  <a:gd name="T50" fmla="*/ 3 w 4"/>
                  <a:gd name="T51" fmla="*/ 2 h 2"/>
                  <a:gd name="T52" fmla="*/ 4 w 4"/>
                  <a:gd name="T53" fmla="*/ 1 h 2"/>
                  <a:gd name="T54" fmla="*/ 4 w 4"/>
                  <a:gd name="T55" fmla="*/ 1 h 2"/>
                  <a:gd name="T56" fmla="*/ 4 w 4"/>
                  <a:gd name="T57" fmla="*/ 1 h 2"/>
                  <a:gd name="T58" fmla="*/ 4 w 4"/>
                  <a:gd name="T59" fmla="*/ 1 h 2"/>
                  <a:gd name="T60" fmla="*/ 3 w 4"/>
                  <a:gd name="T61" fmla="*/ 1 h 2"/>
                  <a:gd name="T62" fmla="*/ 3 w 4"/>
                  <a:gd name="T63" fmla="*/ 1 h 2"/>
                  <a:gd name="T64" fmla="*/ 3 w 4"/>
                  <a:gd name="T6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 h="2">
                    <a:moveTo>
                      <a:pt x="3" y="0"/>
                    </a:moveTo>
                    <a:cubicBezTo>
                      <a:pt x="3" y="0"/>
                      <a:pt x="3" y="0"/>
                      <a:pt x="3" y="0"/>
                    </a:cubicBezTo>
                    <a:cubicBezTo>
                      <a:pt x="3" y="0"/>
                      <a:pt x="3" y="0"/>
                      <a:pt x="3"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2"/>
                      <a:pt x="1" y="2"/>
                      <a:pt x="1" y="2"/>
                    </a:cubicBezTo>
                    <a:cubicBezTo>
                      <a:pt x="1" y="2"/>
                      <a:pt x="0" y="2"/>
                      <a:pt x="0" y="2"/>
                    </a:cubicBezTo>
                    <a:cubicBezTo>
                      <a:pt x="0" y="2"/>
                      <a:pt x="0" y="2"/>
                      <a:pt x="0" y="2"/>
                    </a:cubicBezTo>
                    <a:cubicBezTo>
                      <a:pt x="0" y="2"/>
                      <a:pt x="0" y="2"/>
                      <a:pt x="0"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4" y="2"/>
                      <a:pt x="4" y="2"/>
                      <a:pt x="4" y="2"/>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lnTo>
                      <a:pt x="3"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3" name="Freeform 169">
                <a:extLst>
                  <a:ext uri="{FF2B5EF4-FFF2-40B4-BE49-F238E27FC236}">
                    <a16:creationId xmlns:a16="http://schemas.microsoft.com/office/drawing/2014/main" id="{49838F1D-DD71-43D4-8B20-F6CCA6CE06A6}"/>
                  </a:ext>
                </a:extLst>
              </p:cNvPr>
              <p:cNvSpPr>
                <a:spLocks/>
              </p:cNvSpPr>
              <p:nvPr/>
            </p:nvSpPr>
            <p:spPr bwMode="auto">
              <a:xfrm>
                <a:off x="5711825" y="3308350"/>
                <a:ext cx="42863" cy="52387"/>
              </a:xfrm>
              <a:custGeom>
                <a:avLst/>
                <a:gdLst>
                  <a:gd name="T0" fmla="*/ 4 w 4"/>
                  <a:gd name="T1" fmla="*/ 5 h 5"/>
                  <a:gd name="T2" fmla="*/ 4 w 4"/>
                  <a:gd name="T3" fmla="*/ 4 h 5"/>
                  <a:gd name="T4" fmla="*/ 4 w 4"/>
                  <a:gd name="T5" fmla="*/ 4 h 5"/>
                  <a:gd name="T6" fmla="*/ 4 w 4"/>
                  <a:gd name="T7" fmla="*/ 4 h 5"/>
                  <a:gd name="T8" fmla="*/ 4 w 4"/>
                  <a:gd name="T9" fmla="*/ 4 h 5"/>
                  <a:gd name="T10" fmla="*/ 4 w 4"/>
                  <a:gd name="T11" fmla="*/ 4 h 5"/>
                  <a:gd name="T12" fmla="*/ 4 w 4"/>
                  <a:gd name="T13" fmla="*/ 4 h 5"/>
                  <a:gd name="T14" fmla="*/ 4 w 4"/>
                  <a:gd name="T15" fmla="*/ 4 h 5"/>
                  <a:gd name="T16" fmla="*/ 4 w 4"/>
                  <a:gd name="T17" fmla="*/ 3 h 5"/>
                  <a:gd name="T18" fmla="*/ 4 w 4"/>
                  <a:gd name="T19" fmla="*/ 3 h 5"/>
                  <a:gd name="T20" fmla="*/ 3 w 4"/>
                  <a:gd name="T21" fmla="*/ 2 h 5"/>
                  <a:gd name="T22" fmla="*/ 2 w 4"/>
                  <a:gd name="T23" fmla="*/ 2 h 5"/>
                  <a:gd name="T24" fmla="*/ 2 w 4"/>
                  <a:gd name="T25" fmla="*/ 2 h 5"/>
                  <a:gd name="T26" fmla="*/ 2 w 4"/>
                  <a:gd name="T27" fmla="*/ 2 h 5"/>
                  <a:gd name="T28" fmla="*/ 2 w 4"/>
                  <a:gd name="T29" fmla="*/ 2 h 5"/>
                  <a:gd name="T30" fmla="*/ 2 w 4"/>
                  <a:gd name="T31" fmla="*/ 1 h 5"/>
                  <a:gd name="T32" fmla="*/ 1 w 4"/>
                  <a:gd name="T33" fmla="*/ 1 h 5"/>
                  <a:gd name="T34" fmla="*/ 1 w 4"/>
                  <a:gd name="T35" fmla="*/ 1 h 5"/>
                  <a:gd name="T36" fmla="*/ 1 w 4"/>
                  <a:gd name="T37" fmla="*/ 0 h 5"/>
                  <a:gd name="T38" fmla="*/ 1 w 4"/>
                  <a:gd name="T39" fmla="*/ 0 h 5"/>
                  <a:gd name="T40" fmla="*/ 0 w 4"/>
                  <a:gd name="T41" fmla="*/ 0 h 5"/>
                  <a:gd name="T42" fmla="*/ 0 w 4"/>
                  <a:gd name="T43" fmla="*/ 0 h 5"/>
                  <a:gd name="T44" fmla="*/ 0 w 4"/>
                  <a:gd name="T45" fmla="*/ 0 h 5"/>
                  <a:gd name="T46" fmla="*/ 0 w 4"/>
                  <a:gd name="T47" fmla="*/ 0 h 5"/>
                  <a:gd name="T48" fmla="*/ 0 w 4"/>
                  <a:gd name="T49" fmla="*/ 1 h 5"/>
                  <a:gd name="T50" fmla="*/ 0 w 4"/>
                  <a:gd name="T51" fmla="*/ 1 h 5"/>
                  <a:gd name="T52" fmla="*/ 0 w 4"/>
                  <a:gd name="T53" fmla="*/ 1 h 5"/>
                  <a:gd name="T54" fmla="*/ 1 w 4"/>
                  <a:gd name="T55" fmla="*/ 1 h 5"/>
                  <a:gd name="T56" fmla="*/ 1 w 4"/>
                  <a:gd name="T57" fmla="*/ 2 h 5"/>
                  <a:gd name="T58" fmla="*/ 1 w 4"/>
                  <a:gd name="T59" fmla="*/ 2 h 5"/>
                  <a:gd name="T60" fmla="*/ 1 w 4"/>
                  <a:gd name="T61" fmla="*/ 2 h 5"/>
                  <a:gd name="T62" fmla="*/ 2 w 4"/>
                  <a:gd name="T63" fmla="*/ 2 h 5"/>
                  <a:gd name="T64" fmla="*/ 2 w 4"/>
                  <a:gd name="T65" fmla="*/ 2 h 5"/>
                  <a:gd name="T66" fmla="*/ 2 w 4"/>
                  <a:gd name="T67" fmla="*/ 2 h 5"/>
                  <a:gd name="T68" fmla="*/ 1 w 4"/>
                  <a:gd name="T69" fmla="*/ 2 h 5"/>
                  <a:gd name="T70" fmla="*/ 1 w 4"/>
                  <a:gd name="T71" fmla="*/ 3 h 5"/>
                  <a:gd name="T72" fmla="*/ 1 w 4"/>
                  <a:gd name="T73" fmla="*/ 3 h 5"/>
                  <a:gd name="T74" fmla="*/ 1 w 4"/>
                  <a:gd name="T75" fmla="*/ 3 h 5"/>
                  <a:gd name="T76" fmla="*/ 1 w 4"/>
                  <a:gd name="T77" fmla="*/ 3 h 5"/>
                  <a:gd name="T78" fmla="*/ 1 w 4"/>
                  <a:gd name="T79" fmla="*/ 3 h 5"/>
                  <a:gd name="T80" fmla="*/ 1 w 4"/>
                  <a:gd name="T81" fmla="*/ 3 h 5"/>
                  <a:gd name="T82" fmla="*/ 2 w 4"/>
                  <a:gd name="T83" fmla="*/ 3 h 5"/>
                  <a:gd name="T84" fmla="*/ 2 w 4"/>
                  <a:gd name="T85" fmla="*/ 4 h 5"/>
                  <a:gd name="T86" fmla="*/ 2 w 4"/>
                  <a:gd name="T87" fmla="*/ 4 h 5"/>
                  <a:gd name="T88" fmla="*/ 3 w 4"/>
                  <a:gd name="T89" fmla="*/ 4 h 5"/>
                  <a:gd name="T90" fmla="*/ 4 w 4"/>
                  <a:gd name="T9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 h="5">
                    <a:moveTo>
                      <a:pt x="4" y="5"/>
                    </a:move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3"/>
                    </a:cubicBezTo>
                    <a:cubicBezTo>
                      <a:pt x="4" y="3"/>
                      <a:pt x="4" y="3"/>
                      <a:pt x="4" y="3"/>
                    </a:cubicBezTo>
                    <a:cubicBezTo>
                      <a:pt x="3" y="3"/>
                      <a:pt x="3" y="3"/>
                      <a:pt x="3" y="2"/>
                    </a:cubicBezTo>
                    <a:cubicBezTo>
                      <a:pt x="2" y="2"/>
                      <a:pt x="2" y="2"/>
                      <a:pt x="2" y="2"/>
                    </a:cubicBezTo>
                    <a:cubicBezTo>
                      <a:pt x="2" y="2"/>
                      <a:pt x="2" y="2"/>
                      <a:pt x="2" y="2"/>
                    </a:cubicBezTo>
                    <a:cubicBezTo>
                      <a:pt x="2" y="2"/>
                      <a:pt x="2" y="2"/>
                      <a:pt x="2" y="2"/>
                    </a:cubicBezTo>
                    <a:cubicBezTo>
                      <a:pt x="2" y="2"/>
                      <a:pt x="2" y="2"/>
                      <a:pt x="2" y="2"/>
                    </a:cubicBezTo>
                    <a:cubicBezTo>
                      <a:pt x="2" y="1"/>
                      <a:pt x="2" y="1"/>
                      <a:pt x="2" y="1"/>
                    </a:cubicBezTo>
                    <a:cubicBezTo>
                      <a:pt x="1" y="1"/>
                      <a:pt x="1" y="1"/>
                      <a:pt x="1" y="1"/>
                    </a:cubicBezTo>
                    <a:cubicBezTo>
                      <a:pt x="1" y="1"/>
                      <a:pt x="1" y="1"/>
                      <a:pt x="1" y="1"/>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1" y="1"/>
                    </a:cubicBezTo>
                    <a:cubicBezTo>
                      <a:pt x="1" y="2"/>
                      <a:pt x="1" y="2"/>
                      <a:pt x="1" y="2"/>
                    </a:cubicBezTo>
                    <a:cubicBezTo>
                      <a:pt x="1" y="2"/>
                      <a:pt x="1" y="2"/>
                      <a:pt x="1" y="2"/>
                    </a:cubicBezTo>
                    <a:cubicBezTo>
                      <a:pt x="1" y="2"/>
                      <a:pt x="1" y="2"/>
                      <a:pt x="1" y="2"/>
                    </a:cubicBezTo>
                    <a:cubicBezTo>
                      <a:pt x="1" y="2"/>
                      <a:pt x="1" y="2"/>
                      <a:pt x="2" y="2"/>
                    </a:cubicBezTo>
                    <a:cubicBezTo>
                      <a:pt x="2" y="2"/>
                      <a:pt x="2" y="2"/>
                      <a:pt x="2" y="2"/>
                    </a:cubicBezTo>
                    <a:cubicBezTo>
                      <a:pt x="2" y="2"/>
                      <a:pt x="2" y="2"/>
                      <a:pt x="2" y="2"/>
                    </a:cubicBezTo>
                    <a:cubicBezTo>
                      <a:pt x="1" y="2"/>
                      <a:pt x="1" y="2"/>
                      <a:pt x="1" y="2"/>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2" y="3"/>
                    </a:cubicBezTo>
                    <a:cubicBezTo>
                      <a:pt x="2" y="4"/>
                      <a:pt x="2" y="4"/>
                      <a:pt x="2" y="4"/>
                    </a:cubicBezTo>
                    <a:cubicBezTo>
                      <a:pt x="2" y="4"/>
                      <a:pt x="2" y="4"/>
                      <a:pt x="2" y="4"/>
                    </a:cubicBezTo>
                    <a:cubicBezTo>
                      <a:pt x="3" y="4"/>
                      <a:pt x="3" y="4"/>
                      <a:pt x="3" y="4"/>
                    </a:cubicBezTo>
                    <a:cubicBezTo>
                      <a:pt x="3" y="5"/>
                      <a:pt x="3" y="5"/>
                      <a:pt x="4" y="5"/>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4" name="Freeform 170">
                <a:extLst>
                  <a:ext uri="{FF2B5EF4-FFF2-40B4-BE49-F238E27FC236}">
                    <a16:creationId xmlns:a16="http://schemas.microsoft.com/office/drawing/2014/main" id="{A65A04EB-2699-43BB-93F3-58C75E2ECE3D}"/>
                  </a:ext>
                </a:extLst>
              </p:cNvPr>
              <p:cNvSpPr>
                <a:spLocks/>
              </p:cNvSpPr>
              <p:nvPr/>
            </p:nvSpPr>
            <p:spPr bwMode="auto">
              <a:xfrm>
                <a:off x="5243513" y="3900487"/>
                <a:ext cx="11113" cy="20637"/>
              </a:xfrm>
              <a:custGeom>
                <a:avLst/>
                <a:gdLst>
                  <a:gd name="T0" fmla="*/ 1 w 1"/>
                  <a:gd name="T1" fmla="*/ 2 h 2"/>
                  <a:gd name="T2" fmla="*/ 1 w 1"/>
                  <a:gd name="T3" fmla="*/ 2 h 2"/>
                  <a:gd name="T4" fmla="*/ 1 w 1"/>
                  <a:gd name="T5" fmla="*/ 2 h 2"/>
                  <a:gd name="T6" fmla="*/ 1 w 1"/>
                  <a:gd name="T7" fmla="*/ 2 h 2"/>
                  <a:gd name="T8" fmla="*/ 1 w 1"/>
                  <a:gd name="T9" fmla="*/ 2 h 2"/>
                  <a:gd name="T10" fmla="*/ 1 w 1"/>
                  <a:gd name="T11" fmla="*/ 2 h 2"/>
                  <a:gd name="T12" fmla="*/ 1 w 1"/>
                  <a:gd name="T13" fmla="*/ 2 h 2"/>
                  <a:gd name="T14" fmla="*/ 1 w 1"/>
                  <a:gd name="T15" fmla="*/ 2 h 2"/>
                  <a:gd name="T16" fmla="*/ 1 w 1"/>
                  <a:gd name="T17" fmla="*/ 2 h 2"/>
                  <a:gd name="T18" fmla="*/ 1 w 1"/>
                  <a:gd name="T19" fmla="*/ 2 h 2"/>
                  <a:gd name="T20" fmla="*/ 1 w 1"/>
                  <a:gd name="T21" fmla="*/ 1 h 2"/>
                  <a:gd name="T22" fmla="*/ 1 w 1"/>
                  <a:gd name="T23" fmla="*/ 1 h 2"/>
                  <a:gd name="T24" fmla="*/ 1 w 1"/>
                  <a:gd name="T25" fmla="*/ 1 h 2"/>
                  <a:gd name="T26" fmla="*/ 1 w 1"/>
                  <a:gd name="T27" fmla="*/ 1 h 2"/>
                  <a:gd name="T28" fmla="*/ 1 w 1"/>
                  <a:gd name="T29" fmla="*/ 1 h 2"/>
                  <a:gd name="T30" fmla="*/ 1 w 1"/>
                  <a:gd name="T31" fmla="*/ 1 h 2"/>
                  <a:gd name="T32" fmla="*/ 1 w 1"/>
                  <a:gd name="T33" fmla="*/ 1 h 2"/>
                  <a:gd name="T34" fmla="*/ 0 w 1"/>
                  <a:gd name="T35" fmla="*/ 1 h 2"/>
                  <a:gd name="T36" fmla="*/ 0 w 1"/>
                  <a:gd name="T37" fmla="*/ 0 h 2"/>
                  <a:gd name="T38" fmla="*/ 0 w 1"/>
                  <a:gd name="T39" fmla="*/ 1 h 2"/>
                  <a:gd name="T40" fmla="*/ 0 w 1"/>
                  <a:gd name="T41" fmla="*/ 1 h 2"/>
                  <a:gd name="T42" fmla="*/ 0 w 1"/>
                  <a:gd name="T43" fmla="*/ 1 h 2"/>
                  <a:gd name="T44" fmla="*/ 0 w 1"/>
                  <a:gd name="T45" fmla="*/ 1 h 2"/>
                  <a:gd name="T46" fmla="*/ 1 w 1"/>
                  <a:gd name="T47" fmla="*/ 1 h 2"/>
                  <a:gd name="T48" fmla="*/ 1 w 1"/>
                  <a:gd name="T49" fmla="*/ 1 h 2"/>
                  <a:gd name="T50" fmla="*/ 1 w 1"/>
                  <a:gd name="T51" fmla="*/ 1 h 2"/>
                  <a:gd name="T52" fmla="*/ 1 w 1"/>
                  <a:gd name="T53" fmla="*/ 1 h 2"/>
                  <a:gd name="T54" fmla="*/ 1 w 1"/>
                  <a:gd name="T55" fmla="*/ 1 h 2"/>
                  <a:gd name="T56" fmla="*/ 1 w 1"/>
                  <a:gd name="T57" fmla="*/ 2 h 2"/>
                  <a:gd name="T58" fmla="*/ 1 w 1"/>
                  <a:gd name="T59" fmla="*/ 1 h 2"/>
                  <a:gd name="T60" fmla="*/ 1 w 1"/>
                  <a:gd name="T6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 h="2">
                    <a:moveTo>
                      <a:pt x="1" y="2"/>
                    </a:move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0"/>
                      <a:pt x="0" y="0"/>
                      <a:pt x="0" y="0"/>
                    </a:cubicBezTo>
                    <a:cubicBezTo>
                      <a:pt x="0" y="0"/>
                      <a:pt x="0" y="0"/>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2"/>
                      <a:pt x="1" y="2"/>
                      <a:pt x="1" y="2"/>
                    </a:cubicBezTo>
                    <a:cubicBezTo>
                      <a:pt x="1" y="1"/>
                      <a:pt x="1" y="1"/>
                      <a:pt x="1" y="1"/>
                    </a:cubicBezTo>
                    <a:cubicBezTo>
                      <a:pt x="1" y="2"/>
                      <a:pt x="1" y="2"/>
                      <a:pt x="1"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5" name="Freeform 171">
                <a:extLst>
                  <a:ext uri="{FF2B5EF4-FFF2-40B4-BE49-F238E27FC236}">
                    <a16:creationId xmlns:a16="http://schemas.microsoft.com/office/drawing/2014/main" id="{4EB11162-B15E-477A-8FE6-EA7249A3C5BB}"/>
                  </a:ext>
                </a:extLst>
              </p:cNvPr>
              <p:cNvSpPr>
                <a:spLocks/>
              </p:cNvSpPr>
              <p:nvPr/>
            </p:nvSpPr>
            <p:spPr bwMode="auto">
              <a:xfrm>
                <a:off x="5446713" y="4059237"/>
                <a:ext cx="0" cy="9525"/>
              </a:xfrm>
              <a:custGeom>
                <a:avLst/>
                <a:gdLst>
                  <a:gd name="T0" fmla="*/ 6 h 6"/>
                  <a:gd name="T1" fmla="*/ 0 h 6"/>
                  <a:gd name="T2" fmla="*/ 0 h 6"/>
                  <a:gd name="T3" fmla="*/ 0 h 6"/>
                  <a:gd name="T4" fmla="*/ 0 h 6"/>
                  <a:gd name="T5" fmla="*/ 0 h 6"/>
                  <a:gd name="T6" fmla="*/ 0 h 6"/>
                  <a:gd name="T7" fmla="*/ 0 h 6"/>
                  <a:gd name="T8" fmla="*/ 0 h 6"/>
                  <a:gd name="T9" fmla="*/ 6 h 6"/>
                  <a:gd name="T10"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Lst>
                <a:rect l="0" t="0" r="r" b="b"/>
                <a:pathLst>
                  <a:path h="6">
                    <a:moveTo>
                      <a:pt x="0" y="6"/>
                    </a:moveTo>
                    <a:lnTo>
                      <a:pt x="0" y="0"/>
                    </a:lnTo>
                    <a:lnTo>
                      <a:pt x="0" y="0"/>
                    </a:lnTo>
                    <a:lnTo>
                      <a:pt x="0" y="0"/>
                    </a:lnTo>
                    <a:lnTo>
                      <a:pt x="0" y="0"/>
                    </a:lnTo>
                    <a:lnTo>
                      <a:pt x="0" y="0"/>
                    </a:lnTo>
                    <a:lnTo>
                      <a:pt x="0" y="0"/>
                    </a:lnTo>
                    <a:lnTo>
                      <a:pt x="0" y="0"/>
                    </a:lnTo>
                    <a:lnTo>
                      <a:pt x="0" y="0"/>
                    </a:lnTo>
                    <a:lnTo>
                      <a:pt x="0" y="6"/>
                    </a:lnTo>
                    <a:lnTo>
                      <a:pt x="0" y="6"/>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6" name="Freeform 172">
                <a:extLst>
                  <a:ext uri="{FF2B5EF4-FFF2-40B4-BE49-F238E27FC236}">
                    <a16:creationId xmlns:a16="http://schemas.microsoft.com/office/drawing/2014/main" id="{440D1BE0-CA98-4393-805D-752B0BEE92F1}"/>
                  </a:ext>
                </a:extLst>
              </p:cNvPr>
              <p:cNvSpPr>
                <a:spLocks/>
              </p:cNvSpPr>
              <p:nvPr/>
            </p:nvSpPr>
            <p:spPr bwMode="auto">
              <a:xfrm>
                <a:off x="5456238" y="4079875"/>
                <a:ext cx="11113" cy="11112"/>
              </a:xfrm>
              <a:custGeom>
                <a:avLst/>
                <a:gdLst>
                  <a:gd name="T0" fmla="*/ 1 w 1"/>
                  <a:gd name="T1" fmla="*/ 0 h 1"/>
                  <a:gd name="T2" fmla="*/ 1 w 1"/>
                  <a:gd name="T3" fmla="*/ 0 h 1"/>
                  <a:gd name="T4" fmla="*/ 1 w 1"/>
                  <a:gd name="T5" fmla="*/ 0 h 1"/>
                  <a:gd name="T6" fmla="*/ 0 w 1"/>
                  <a:gd name="T7" fmla="*/ 0 h 1"/>
                  <a:gd name="T8" fmla="*/ 0 w 1"/>
                  <a:gd name="T9" fmla="*/ 0 h 1"/>
                  <a:gd name="T10" fmla="*/ 0 w 1"/>
                  <a:gd name="T11" fmla="*/ 0 h 1"/>
                  <a:gd name="T12" fmla="*/ 0 w 1"/>
                  <a:gd name="T13" fmla="*/ 0 h 1"/>
                  <a:gd name="T14" fmla="*/ 0 w 1"/>
                  <a:gd name="T15" fmla="*/ 0 h 1"/>
                  <a:gd name="T16" fmla="*/ 0 w 1"/>
                  <a:gd name="T17" fmla="*/ 0 h 1"/>
                  <a:gd name="T18" fmla="*/ 0 w 1"/>
                  <a:gd name="T19" fmla="*/ 0 h 1"/>
                  <a:gd name="T20" fmla="*/ 0 w 1"/>
                  <a:gd name="T21" fmla="*/ 0 h 1"/>
                  <a:gd name="T22" fmla="*/ 0 w 1"/>
                  <a:gd name="T23" fmla="*/ 0 h 1"/>
                  <a:gd name="T24" fmla="*/ 0 w 1"/>
                  <a:gd name="T25" fmla="*/ 0 h 1"/>
                  <a:gd name="T26" fmla="*/ 1 w 1"/>
                  <a:gd name="T27" fmla="*/ 0 h 1"/>
                  <a:gd name="T28" fmla="*/ 1 w 1"/>
                  <a:gd name="T29" fmla="*/ 0 h 1"/>
                  <a:gd name="T30" fmla="*/ 1 w 1"/>
                  <a:gd name="T31" fmla="*/ 1 h 1"/>
                  <a:gd name="T32" fmla="*/ 1 w 1"/>
                  <a:gd name="T33" fmla="*/ 1 h 1"/>
                  <a:gd name="T34" fmla="*/ 1 w 1"/>
                  <a:gd name="T35" fmla="*/ 1 h 1"/>
                  <a:gd name="T36" fmla="*/ 1 w 1"/>
                  <a:gd name="T37" fmla="*/ 1 h 1"/>
                  <a:gd name="T38" fmla="*/ 1 w 1"/>
                  <a:gd name="T39" fmla="*/ 1 h 1"/>
                  <a:gd name="T40" fmla="*/ 1 w 1"/>
                  <a:gd name="T41" fmla="*/ 0 h 1"/>
                  <a:gd name="T42" fmla="*/ 1 w 1"/>
                  <a:gd name="T43" fmla="*/ 0 h 1"/>
                  <a:gd name="T44" fmla="*/ 1 w 1"/>
                  <a:gd name="T4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 h="1">
                    <a:moveTo>
                      <a:pt x="1" y="0"/>
                    </a:move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1"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7" name="Freeform 173">
                <a:extLst>
                  <a:ext uri="{FF2B5EF4-FFF2-40B4-BE49-F238E27FC236}">
                    <a16:creationId xmlns:a16="http://schemas.microsoft.com/office/drawing/2014/main" id="{29B3A3F3-BF28-4E4F-9197-4414211A8055}"/>
                  </a:ext>
                </a:extLst>
              </p:cNvPr>
              <p:cNvSpPr>
                <a:spLocks/>
              </p:cNvSpPr>
              <p:nvPr/>
            </p:nvSpPr>
            <p:spPr bwMode="auto">
              <a:xfrm>
                <a:off x="5403850" y="4005262"/>
                <a:ext cx="11113" cy="11112"/>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1 h 1"/>
                  <a:gd name="T16" fmla="*/ 0 w 1"/>
                  <a:gd name="T17" fmla="*/ 1 h 1"/>
                  <a:gd name="T18" fmla="*/ 1 w 1"/>
                  <a:gd name="T19" fmla="*/ 1 h 1"/>
                  <a:gd name="T20" fmla="*/ 1 w 1"/>
                  <a:gd name="T21" fmla="*/ 1 h 1"/>
                  <a:gd name="T22" fmla="*/ 1 w 1"/>
                  <a:gd name="T23" fmla="*/ 1 h 1"/>
                  <a:gd name="T24" fmla="*/ 1 w 1"/>
                  <a:gd name="T25" fmla="*/ 1 h 1"/>
                  <a:gd name="T26" fmla="*/ 0 w 1"/>
                  <a:gd name="T2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 h="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8" name="Freeform 174">
                <a:extLst>
                  <a:ext uri="{FF2B5EF4-FFF2-40B4-BE49-F238E27FC236}">
                    <a16:creationId xmlns:a16="http://schemas.microsoft.com/office/drawing/2014/main" id="{70AA7CC1-F568-4B58-B644-7C897C18EB32}"/>
                  </a:ext>
                </a:extLst>
              </p:cNvPr>
              <p:cNvSpPr>
                <a:spLocks/>
              </p:cNvSpPr>
              <p:nvPr/>
            </p:nvSpPr>
            <p:spPr bwMode="auto">
              <a:xfrm>
                <a:off x="5349875" y="3984625"/>
                <a:ext cx="11113" cy="11112"/>
              </a:xfrm>
              <a:custGeom>
                <a:avLst/>
                <a:gdLst>
                  <a:gd name="T0" fmla="*/ 1 w 1"/>
                  <a:gd name="T1" fmla="*/ 1 h 1"/>
                  <a:gd name="T2" fmla="*/ 1 w 1"/>
                  <a:gd name="T3" fmla="*/ 1 h 1"/>
                  <a:gd name="T4" fmla="*/ 1 w 1"/>
                  <a:gd name="T5" fmla="*/ 1 h 1"/>
                  <a:gd name="T6" fmla="*/ 1 w 1"/>
                  <a:gd name="T7" fmla="*/ 0 h 1"/>
                  <a:gd name="T8" fmla="*/ 1 w 1"/>
                  <a:gd name="T9" fmla="*/ 0 h 1"/>
                  <a:gd name="T10" fmla="*/ 1 w 1"/>
                  <a:gd name="T11" fmla="*/ 0 h 1"/>
                  <a:gd name="T12" fmla="*/ 1 w 1"/>
                  <a:gd name="T13" fmla="*/ 0 h 1"/>
                  <a:gd name="T14" fmla="*/ 1 w 1"/>
                  <a:gd name="T15" fmla="*/ 0 h 1"/>
                  <a:gd name="T16" fmla="*/ 1 w 1"/>
                  <a:gd name="T17" fmla="*/ 0 h 1"/>
                  <a:gd name="T18" fmla="*/ 1 w 1"/>
                  <a:gd name="T19" fmla="*/ 0 h 1"/>
                  <a:gd name="T20" fmla="*/ 0 w 1"/>
                  <a:gd name="T21" fmla="*/ 0 h 1"/>
                  <a:gd name="T22" fmla="*/ 0 w 1"/>
                  <a:gd name="T23" fmla="*/ 0 h 1"/>
                  <a:gd name="T24" fmla="*/ 0 w 1"/>
                  <a:gd name="T25" fmla="*/ 0 h 1"/>
                  <a:gd name="T26" fmla="*/ 0 w 1"/>
                  <a:gd name="T27" fmla="*/ 1 h 1"/>
                  <a:gd name="T28" fmla="*/ 0 w 1"/>
                  <a:gd name="T29" fmla="*/ 1 h 1"/>
                  <a:gd name="T30" fmla="*/ 0 w 1"/>
                  <a:gd name="T31" fmla="*/ 1 h 1"/>
                  <a:gd name="T32" fmla="*/ 1 w 1"/>
                  <a:gd name="T33" fmla="*/ 1 h 1"/>
                  <a:gd name="T34" fmla="*/ 1 w 1"/>
                  <a:gd name="T35" fmla="*/ 1 h 1"/>
                  <a:gd name="T36" fmla="*/ 1 w 1"/>
                  <a:gd name="T37" fmla="*/ 1 h 1"/>
                  <a:gd name="T38" fmla="*/ 1 w 1"/>
                  <a:gd name="T39" fmla="*/ 1 h 1"/>
                  <a:gd name="T40" fmla="*/ 1 w 1"/>
                  <a:gd name="T41" fmla="*/ 1 h 1"/>
                  <a:gd name="T42" fmla="*/ 1 w 1"/>
                  <a:gd name="T4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 h="1">
                    <a:moveTo>
                      <a:pt x="1" y="1"/>
                    </a:moveTo>
                    <a:cubicBezTo>
                      <a:pt x="1" y="1"/>
                      <a:pt x="1" y="1"/>
                      <a:pt x="1" y="1"/>
                    </a:cubicBezTo>
                    <a:cubicBezTo>
                      <a:pt x="1" y="1"/>
                      <a:pt x="1" y="1"/>
                      <a:pt x="1" y="1"/>
                    </a:cubicBezTo>
                    <a:cubicBezTo>
                      <a:pt x="1" y="1"/>
                      <a:pt x="1" y="1"/>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1"/>
                    </a:cubicBezTo>
                    <a:cubicBezTo>
                      <a:pt x="0" y="1"/>
                      <a:pt x="0" y="1"/>
                      <a:pt x="0" y="1"/>
                    </a:cubicBezTo>
                    <a:cubicBezTo>
                      <a:pt x="0" y="1"/>
                      <a:pt x="0" y="1"/>
                      <a:pt x="0" y="1"/>
                    </a:cubicBezTo>
                    <a:cubicBezTo>
                      <a:pt x="0"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9" name="Freeform 175">
                <a:extLst>
                  <a:ext uri="{FF2B5EF4-FFF2-40B4-BE49-F238E27FC236}">
                    <a16:creationId xmlns:a16="http://schemas.microsoft.com/office/drawing/2014/main" id="{F288192D-7889-49F5-93CE-E80B7FFF0F8E}"/>
                  </a:ext>
                </a:extLst>
              </p:cNvPr>
              <p:cNvSpPr>
                <a:spLocks/>
              </p:cNvSpPr>
              <p:nvPr/>
            </p:nvSpPr>
            <p:spPr bwMode="auto">
              <a:xfrm>
                <a:off x="5392738" y="3995737"/>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0" name="Freeform 176">
                <a:extLst>
                  <a:ext uri="{FF2B5EF4-FFF2-40B4-BE49-F238E27FC236}">
                    <a16:creationId xmlns:a16="http://schemas.microsoft.com/office/drawing/2014/main" id="{C13C589D-DFC9-4855-B9EB-839B43645C0A}"/>
                  </a:ext>
                </a:extLst>
              </p:cNvPr>
              <p:cNvSpPr>
                <a:spLocks/>
              </p:cNvSpPr>
              <p:nvPr/>
            </p:nvSpPr>
            <p:spPr bwMode="auto">
              <a:xfrm>
                <a:off x="5307013" y="3973512"/>
                <a:ext cx="42863" cy="31750"/>
              </a:xfrm>
              <a:custGeom>
                <a:avLst/>
                <a:gdLst>
                  <a:gd name="T0" fmla="*/ 3 w 4"/>
                  <a:gd name="T1" fmla="*/ 3 h 3"/>
                  <a:gd name="T2" fmla="*/ 3 w 4"/>
                  <a:gd name="T3" fmla="*/ 3 h 3"/>
                  <a:gd name="T4" fmla="*/ 2 w 4"/>
                  <a:gd name="T5" fmla="*/ 2 h 3"/>
                  <a:gd name="T6" fmla="*/ 2 w 4"/>
                  <a:gd name="T7" fmla="*/ 2 h 3"/>
                  <a:gd name="T8" fmla="*/ 3 w 4"/>
                  <a:gd name="T9" fmla="*/ 2 h 3"/>
                  <a:gd name="T10" fmla="*/ 3 w 4"/>
                  <a:gd name="T11" fmla="*/ 2 h 3"/>
                  <a:gd name="T12" fmla="*/ 3 w 4"/>
                  <a:gd name="T13" fmla="*/ 2 h 3"/>
                  <a:gd name="T14" fmla="*/ 3 w 4"/>
                  <a:gd name="T15" fmla="*/ 2 h 3"/>
                  <a:gd name="T16" fmla="*/ 3 w 4"/>
                  <a:gd name="T17" fmla="*/ 2 h 3"/>
                  <a:gd name="T18" fmla="*/ 3 w 4"/>
                  <a:gd name="T19" fmla="*/ 2 h 3"/>
                  <a:gd name="T20" fmla="*/ 3 w 4"/>
                  <a:gd name="T21" fmla="*/ 2 h 3"/>
                  <a:gd name="T22" fmla="*/ 4 w 4"/>
                  <a:gd name="T23" fmla="*/ 2 h 3"/>
                  <a:gd name="T24" fmla="*/ 4 w 4"/>
                  <a:gd name="T25" fmla="*/ 2 h 3"/>
                  <a:gd name="T26" fmla="*/ 4 w 4"/>
                  <a:gd name="T27" fmla="*/ 2 h 3"/>
                  <a:gd name="T28" fmla="*/ 4 w 4"/>
                  <a:gd name="T29" fmla="*/ 2 h 3"/>
                  <a:gd name="T30" fmla="*/ 4 w 4"/>
                  <a:gd name="T31" fmla="*/ 2 h 3"/>
                  <a:gd name="T32" fmla="*/ 3 w 4"/>
                  <a:gd name="T33" fmla="*/ 1 h 3"/>
                  <a:gd name="T34" fmla="*/ 3 w 4"/>
                  <a:gd name="T35" fmla="*/ 1 h 3"/>
                  <a:gd name="T36" fmla="*/ 2 w 4"/>
                  <a:gd name="T37" fmla="*/ 1 h 3"/>
                  <a:gd name="T38" fmla="*/ 2 w 4"/>
                  <a:gd name="T39" fmla="*/ 0 h 3"/>
                  <a:gd name="T40" fmla="*/ 2 w 4"/>
                  <a:gd name="T41" fmla="*/ 0 h 3"/>
                  <a:gd name="T42" fmla="*/ 2 w 4"/>
                  <a:gd name="T43" fmla="*/ 0 h 3"/>
                  <a:gd name="T44" fmla="*/ 2 w 4"/>
                  <a:gd name="T45" fmla="*/ 0 h 3"/>
                  <a:gd name="T46" fmla="*/ 1 w 4"/>
                  <a:gd name="T47" fmla="*/ 0 h 3"/>
                  <a:gd name="T48" fmla="*/ 1 w 4"/>
                  <a:gd name="T49" fmla="*/ 0 h 3"/>
                  <a:gd name="T50" fmla="*/ 1 w 4"/>
                  <a:gd name="T51" fmla="*/ 0 h 3"/>
                  <a:gd name="T52" fmla="*/ 1 w 4"/>
                  <a:gd name="T53" fmla="*/ 0 h 3"/>
                  <a:gd name="T54" fmla="*/ 1 w 4"/>
                  <a:gd name="T55" fmla="*/ 0 h 3"/>
                  <a:gd name="T56" fmla="*/ 0 w 4"/>
                  <a:gd name="T57" fmla="*/ 0 h 3"/>
                  <a:gd name="T58" fmla="*/ 0 w 4"/>
                  <a:gd name="T59" fmla="*/ 0 h 3"/>
                  <a:gd name="T60" fmla="*/ 0 w 4"/>
                  <a:gd name="T61" fmla="*/ 0 h 3"/>
                  <a:gd name="T62" fmla="*/ 0 w 4"/>
                  <a:gd name="T63" fmla="*/ 0 h 3"/>
                  <a:gd name="T64" fmla="*/ 0 w 4"/>
                  <a:gd name="T65" fmla="*/ 0 h 3"/>
                  <a:gd name="T66" fmla="*/ 0 w 4"/>
                  <a:gd name="T67" fmla="*/ 1 h 3"/>
                  <a:gd name="T68" fmla="*/ 1 w 4"/>
                  <a:gd name="T69" fmla="*/ 1 h 3"/>
                  <a:gd name="T70" fmla="*/ 1 w 4"/>
                  <a:gd name="T71" fmla="*/ 1 h 3"/>
                  <a:gd name="T72" fmla="*/ 1 w 4"/>
                  <a:gd name="T73" fmla="*/ 2 h 3"/>
                  <a:gd name="T74" fmla="*/ 1 w 4"/>
                  <a:gd name="T75" fmla="*/ 1 h 3"/>
                  <a:gd name="T76" fmla="*/ 1 w 4"/>
                  <a:gd name="T77" fmla="*/ 2 h 3"/>
                  <a:gd name="T78" fmla="*/ 1 w 4"/>
                  <a:gd name="T79" fmla="*/ 2 h 3"/>
                  <a:gd name="T80" fmla="*/ 1 w 4"/>
                  <a:gd name="T81" fmla="*/ 2 h 3"/>
                  <a:gd name="T82" fmla="*/ 1 w 4"/>
                  <a:gd name="T83" fmla="*/ 2 h 3"/>
                  <a:gd name="T84" fmla="*/ 1 w 4"/>
                  <a:gd name="T85" fmla="*/ 2 h 3"/>
                  <a:gd name="T86" fmla="*/ 1 w 4"/>
                  <a:gd name="T87" fmla="*/ 2 h 3"/>
                  <a:gd name="T88" fmla="*/ 0 w 4"/>
                  <a:gd name="T89" fmla="*/ 2 h 3"/>
                  <a:gd name="T90" fmla="*/ 0 w 4"/>
                  <a:gd name="T91" fmla="*/ 2 h 3"/>
                  <a:gd name="T92" fmla="*/ 1 w 4"/>
                  <a:gd name="T93" fmla="*/ 2 h 3"/>
                  <a:gd name="T94" fmla="*/ 1 w 4"/>
                  <a:gd name="T95" fmla="*/ 2 h 3"/>
                  <a:gd name="T96" fmla="*/ 1 w 4"/>
                  <a:gd name="T97" fmla="*/ 2 h 3"/>
                  <a:gd name="T98" fmla="*/ 2 w 4"/>
                  <a:gd name="T99" fmla="*/ 2 h 3"/>
                  <a:gd name="T100" fmla="*/ 2 w 4"/>
                  <a:gd name="T101" fmla="*/ 2 h 3"/>
                  <a:gd name="T102" fmla="*/ 2 w 4"/>
                  <a:gd name="T103" fmla="*/ 2 h 3"/>
                  <a:gd name="T104" fmla="*/ 2 w 4"/>
                  <a:gd name="T105" fmla="*/ 2 h 3"/>
                  <a:gd name="T106" fmla="*/ 2 w 4"/>
                  <a:gd name="T10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 h="3">
                    <a:moveTo>
                      <a:pt x="3" y="3"/>
                    </a:moveTo>
                    <a:cubicBezTo>
                      <a:pt x="3" y="3"/>
                      <a:pt x="3" y="3"/>
                      <a:pt x="3" y="3"/>
                    </a:cubicBezTo>
                    <a:cubicBezTo>
                      <a:pt x="3" y="3"/>
                      <a:pt x="3" y="3"/>
                      <a:pt x="3" y="3"/>
                    </a:cubicBezTo>
                    <a:cubicBezTo>
                      <a:pt x="3" y="3"/>
                      <a:pt x="3" y="3"/>
                      <a:pt x="3" y="3"/>
                    </a:cubicBezTo>
                    <a:cubicBezTo>
                      <a:pt x="3" y="3"/>
                      <a:pt x="3" y="2"/>
                      <a:pt x="3" y="2"/>
                    </a:cubicBezTo>
                    <a:cubicBezTo>
                      <a:pt x="2" y="2"/>
                      <a:pt x="2" y="2"/>
                      <a:pt x="2" y="2"/>
                    </a:cubicBezTo>
                    <a:cubicBezTo>
                      <a:pt x="2" y="2"/>
                      <a:pt x="2" y="2"/>
                      <a:pt x="2" y="2"/>
                    </a:cubicBezTo>
                    <a:cubicBezTo>
                      <a:pt x="2" y="2"/>
                      <a:pt x="2" y="2"/>
                      <a:pt x="2" y="2"/>
                    </a:cubicBezTo>
                    <a:cubicBezTo>
                      <a:pt x="2" y="2"/>
                      <a:pt x="2" y="2"/>
                      <a:pt x="2"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4" y="2"/>
                      <a:pt x="4" y="2"/>
                      <a:pt x="4" y="2"/>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2" y="1"/>
                      <a:pt x="2" y="1"/>
                      <a:pt x="2" y="1"/>
                    </a:cubicBezTo>
                    <a:cubicBezTo>
                      <a:pt x="2" y="1"/>
                      <a:pt x="2" y="1"/>
                      <a:pt x="2"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2"/>
                      <a:pt x="1" y="2"/>
                      <a:pt x="1" y="2"/>
                    </a:cubicBezTo>
                    <a:cubicBezTo>
                      <a:pt x="1" y="2"/>
                      <a:pt x="1" y="2"/>
                      <a:pt x="1" y="2"/>
                    </a:cubicBezTo>
                    <a:cubicBezTo>
                      <a:pt x="1" y="2"/>
                      <a:pt x="1" y="2"/>
                      <a:pt x="1" y="1"/>
                    </a:cubicBezTo>
                    <a:cubicBezTo>
                      <a:pt x="1" y="1"/>
                      <a:pt x="1" y="1"/>
                      <a:pt x="1" y="1"/>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0" y="2"/>
                      <a:pt x="0" y="2"/>
                      <a:pt x="0" y="2"/>
                    </a:cubicBezTo>
                    <a:cubicBezTo>
                      <a:pt x="0" y="2"/>
                      <a:pt x="0" y="2"/>
                      <a:pt x="0" y="2"/>
                    </a:cubicBezTo>
                    <a:cubicBezTo>
                      <a:pt x="0" y="2"/>
                      <a:pt x="0" y="2"/>
                      <a:pt x="0"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3"/>
                      <a:pt x="3" y="3"/>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1" name="Freeform 177">
                <a:extLst>
                  <a:ext uri="{FF2B5EF4-FFF2-40B4-BE49-F238E27FC236}">
                    <a16:creationId xmlns:a16="http://schemas.microsoft.com/office/drawing/2014/main" id="{E58B5777-FBA9-4411-92AB-B7CCB678A59B}"/>
                  </a:ext>
                </a:extLst>
              </p:cNvPr>
              <p:cNvSpPr>
                <a:spLocks/>
              </p:cNvSpPr>
              <p:nvPr/>
            </p:nvSpPr>
            <p:spPr bwMode="auto">
              <a:xfrm>
                <a:off x="5243513" y="3941762"/>
                <a:ext cx="11113" cy="11112"/>
              </a:xfrm>
              <a:custGeom>
                <a:avLst/>
                <a:gdLst>
                  <a:gd name="T0" fmla="*/ 1 w 1"/>
                  <a:gd name="T1" fmla="*/ 1 h 1"/>
                  <a:gd name="T2" fmla="*/ 0 w 1"/>
                  <a:gd name="T3" fmla="*/ 0 h 1"/>
                  <a:gd name="T4" fmla="*/ 0 w 1"/>
                  <a:gd name="T5" fmla="*/ 0 h 1"/>
                  <a:gd name="T6" fmla="*/ 0 w 1"/>
                  <a:gd name="T7" fmla="*/ 0 h 1"/>
                  <a:gd name="T8" fmla="*/ 0 w 1"/>
                  <a:gd name="T9" fmla="*/ 0 h 1"/>
                  <a:gd name="T10" fmla="*/ 1 w 1"/>
                  <a:gd name="T11" fmla="*/ 1 h 1"/>
                  <a:gd name="T12" fmla="*/ 1 w 1"/>
                  <a:gd name="T13" fmla="*/ 1 h 1"/>
                  <a:gd name="T14" fmla="*/ 1 w 1"/>
                  <a:gd name="T15" fmla="*/ 1 h 1"/>
                  <a:gd name="T16" fmla="*/ 1 w 1"/>
                  <a:gd name="T17" fmla="*/ 1 h 1"/>
                  <a:gd name="T18" fmla="*/ 1 w 1"/>
                  <a:gd name="T19" fmla="*/ 1 h 1"/>
                  <a:gd name="T20" fmla="*/ 1 w 1"/>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1">
                    <a:moveTo>
                      <a:pt x="1" y="1"/>
                    </a:moveTo>
                    <a:cubicBezTo>
                      <a:pt x="1" y="1"/>
                      <a:pt x="1" y="0"/>
                      <a:pt x="0" y="0"/>
                    </a:cubicBezTo>
                    <a:cubicBezTo>
                      <a:pt x="0" y="0"/>
                      <a:pt x="0" y="0"/>
                      <a:pt x="0" y="0"/>
                    </a:cubicBezTo>
                    <a:cubicBezTo>
                      <a:pt x="0" y="0"/>
                      <a:pt x="0" y="0"/>
                      <a:pt x="0" y="0"/>
                    </a:cubicBezTo>
                    <a:cubicBezTo>
                      <a:pt x="0" y="0"/>
                      <a:pt x="0" y="0"/>
                      <a:pt x="0" y="0"/>
                    </a:cubicBezTo>
                    <a:cubicBezTo>
                      <a:pt x="0" y="0"/>
                      <a:pt x="0" y="0"/>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2" name="Freeform 178">
                <a:extLst>
                  <a:ext uri="{FF2B5EF4-FFF2-40B4-BE49-F238E27FC236}">
                    <a16:creationId xmlns:a16="http://schemas.microsoft.com/office/drawing/2014/main" id="{F4EB367C-B34D-425B-AF68-8904A4406A23}"/>
                  </a:ext>
                </a:extLst>
              </p:cNvPr>
              <p:cNvSpPr>
                <a:spLocks/>
              </p:cNvSpPr>
              <p:nvPr/>
            </p:nvSpPr>
            <p:spPr bwMode="auto">
              <a:xfrm>
                <a:off x="5297488" y="3995737"/>
                <a:ext cx="9525" cy="9525"/>
              </a:xfrm>
              <a:custGeom>
                <a:avLst/>
                <a:gdLst>
                  <a:gd name="T0" fmla="*/ 0 w 1"/>
                  <a:gd name="T1" fmla="*/ 0 h 1"/>
                  <a:gd name="T2" fmla="*/ 0 w 1"/>
                  <a:gd name="T3" fmla="*/ 0 h 1"/>
                  <a:gd name="T4" fmla="*/ 0 w 1"/>
                  <a:gd name="T5" fmla="*/ 0 h 1"/>
                  <a:gd name="T6" fmla="*/ 0 w 1"/>
                  <a:gd name="T7" fmla="*/ 0 h 1"/>
                  <a:gd name="T8" fmla="*/ 0 w 1"/>
                  <a:gd name="T9" fmla="*/ 1 h 1"/>
                  <a:gd name="T10" fmla="*/ 1 w 1"/>
                  <a:gd name="T11" fmla="*/ 1 h 1"/>
                  <a:gd name="T12" fmla="*/ 1 w 1"/>
                  <a:gd name="T13" fmla="*/ 1 h 1"/>
                  <a:gd name="T14" fmla="*/ 1 w 1"/>
                  <a:gd name="T15" fmla="*/ 1 h 1"/>
                  <a:gd name="T16" fmla="*/ 1 w 1"/>
                  <a:gd name="T17" fmla="*/ 1 h 1"/>
                  <a:gd name="T18" fmla="*/ 1 w 1"/>
                  <a:gd name="T19" fmla="*/ 1 h 1"/>
                  <a:gd name="T20" fmla="*/ 1 w 1"/>
                  <a:gd name="T21" fmla="*/ 1 h 1"/>
                  <a:gd name="T22" fmla="*/ 1 w 1"/>
                  <a:gd name="T23" fmla="*/ 1 h 1"/>
                  <a:gd name="T24" fmla="*/ 1 w 1"/>
                  <a:gd name="T25" fmla="*/ 1 h 1"/>
                  <a:gd name="T26" fmla="*/ 1 w 1"/>
                  <a:gd name="T27" fmla="*/ 0 h 1"/>
                  <a:gd name="T28" fmla="*/ 1 w 1"/>
                  <a:gd name="T29" fmla="*/ 0 h 1"/>
                  <a:gd name="T30" fmla="*/ 1 w 1"/>
                  <a:gd name="T31" fmla="*/ 0 h 1"/>
                  <a:gd name="T32" fmla="*/ 1 w 1"/>
                  <a:gd name="T33" fmla="*/ 0 h 1"/>
                  <a:gd name="T34" fmla="*/ 0 w 1"/>
                  <a:gd name="T35" fmla="*/ 0 h 1"/>
                  <a:gd name="T36" fmla="*/ 0 w 1"/>
                  <a:gd name="T37" fmla="*/ 0 h 1"/>
                  <a:gd name="T38" fmla="*/ 0 w 1"/>
                  <a:gd name="T39" fmla="*/ 0 h 1"/>
                  <a:gd name="T40" fmla="*/ 0 w 1"/>
                  <a:gd name="T41" fmla="*/ 0 h 1"/>
                  <a:gd name="T42" fmla="*/ 0 w 1"/>
                  <a:gd name="T43" fmla="*/ 0 h 1"/>
                  <a:gd name="T44" fmla="*/ 0 w 1"/>
                  <a:gd name="T45" fmla="*/ 0 h 1"/>
                  <a:gd name="T46" fmla="*/ 0 w 1"/>
                  <a:gd name="T47" fmla="*/ 0 h 1"/>
                  <a:gd name="T48" fmla="*/ 0 w 1"/>
                  <a:gd name="T49" fmla="*/ 0 h 1"/>
                  <a:gd name="T50" fmla="*/ 0 w 1"/>
                  <a:gd name="T51" fmla="*/ 0 h 1"/>
                  <a:gd name="T52" fmla="*/ 0 w 1"/>
                  <a:gd name="T53"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 h="1">
                    <a:moveTo>
                      <a:pt x="0" y="0"/>
                    </a:moveTo>
                    <a:cubicBezTo>
                      <a:pt x="0" y="0"/>
                      <a:pt x="0" y="0"/>
                      <a:pt x="0" y="0"/>
                    </a:cubicBezTo>
                    <a:cubicBezTo>
                      <a:pt x="0" y="0"/>
                      <a:pt x="0" y="0"/>
                      <a:pt x="0" y="0"/>
                    </a:cubicBezTo>
                    <a:cubicBezTo>
                      <a:pt x="0" y="0"/>
                      <a:pt x="0" y="0"/>
                      <a:pt x="0" y="0"/>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3" name="Freeform 179">
                <a:extLst>
                  <a:ext uri="{FF2B5EF4-FFF2-40B4-BE49-F238E27FC236}">
                    <a16:creationId xmlns:a16="http://schemas.microsoft.com/office/drawing/2014/main" id="{7B84AF9F-8BFF-49D8-947A-DDF1DF9C6CA6}"/>
                  </a:ext>
                </a:extLst>
              </p:cNvPr>
              <p:cNvSpPr>
                <a:spLocks/>
              </p:cNvSpPr>
              <p:nvPr/>
            </p:nvSpPr>
            <p:spPr bwMode="auto">
              <a:xfrm>
                <a:off x="5232400" y="3941762"/>
                <a:ext cx="33338" cy="42862"/>
              </a:xfrm>
              <a:custGeom>
                <a:avLst/>
                <a:gdLst>
                  <a:gd name="T0" fmla="*/ 2 w 3"/>
                  <a:gd name="T1" fmla="*/ 4 h 4"/>
                  <a:gd name="T2" fmla="*/ 2 w 3"/>
                  <a:gd name="T3" fmla="*/ 4 h 4"/>
                  <a:gd name="T4" fmla="*/ 2 w 3"/>
                  <a:gd name="T5" fmla="*/ 3 h 4"/>
                  <a:gd name="T6" fmla="*/ 2 w 3"/>
                  <a:gd name="T7" fmla="*/ 3 h 4"/>
                  <a:gd name="T8" fmla="*/ 2 w 3"/>
                  <a:gd name="T9" fmla="*/ 3 h 4"/>
                  <a:gd name="T10" fmla="*/ 2 w 3"/>
                  <a:gd name="T11" fmla="*/ 2 h 4"/>
                  <a:gd name="T12" fmla="*/ 1 w 3"/>
                  <a:gd name="T13" fmla="*/ 2 h 4"/>
                  <a:gd name="T14" fmla="*/ 1 w 3"/>
                  <a:gd name="T15" fmla="*/ 2 h 4"/>
                  <a:gd name="T16" fmla="*/ 1 w 3"/>
                  <a:gd name="T17" fmla="*/ 1 h 4"/>
                  <a:gd name="T18" fmla="*/ 1 w 3"/>
                  <a:gd name="T19" fmla="*/ 1 h 4"/>
                  <a:gd name="T20" fmla="*/ 1 w 3"/>
                  <a:gd name="T21" fmla="*/ 1 h 4"/>
                  <a:gd name="T22" fmla="*/ 0 w 3"/>
                  <a:gd name="T23" fmla="*/ 0 h 4"/>
                  <a:gd name="T24" fmla="*/ 0 w 3"/>
                  <a:gd name="T25" fmla="*/ 0 h 4"/>
                  <a:gd name="T26" fmla="*/ 0 w 3"/>
                  <a:gd name="T27" fmla="*/ 0 h 4"/>
                  <a:gd name="T28" fmla="*/ 0 w 3"/>
                  <a:gd name="T29" fmla="*/ 0 h 4"/>
                  <a:gd name="T30" fmla="*/ 0 w 3"/>
                  <a:gd name="T31" fmla="*/ 0 h 4"/>
                  <a:gd name="T32" fmla="*/ 0 w 3"/>
                  <a:gd name="T33" fmla="*/ 0 h 4"/>
                  <a:gd name="T34" fmla="*/ 0 w 3"/>
                  <a:gd name="T35" fmla="*/ 0 h 4"/>
                  <a:gd name="T36" fmla="*/ 3 w 3"/>
                  <a:gd name="T37" fmla="*/ 4 h 4"/>
                  <a:gd name="T38" fmla="*/ 2 w 3"/>
                  <a:gd name="T3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4">
                    <a:moveTo>
                      <a:pt x="2" y="4"/>
                    </a:moveTo>
                    <a:cubicBezTo>
                      <a:pt x="2" y="4"/>
                      <a:pt x="2" y="4"/>
                      <a:pt x="2" y="4"/>
                    </a:cubicBezTo>
                    <a:cubicBezTo>
                      <a:pt x="2" y="3"/>
                      <a:pt x="2" y="3"/>
                      <a:pt x="2" y="3"/>
                    </a:cubicBezTo>
                    <a:cubicBezTo>
                      <a:pt x="2" y="3"/>
                      <a:pt x="2" y="3"/>
                      <a:pt x="2" y="3"/>
                    </a:cubicBezTo>
                    <a:cubicBezTo>
                      <a:pt x="2" y="3"/>
                      <a:pt x="2" y="3"/>
                      <a:pt x="2" y="3"/>
                    </a:cubicBezTo>
                    <a:cubicBezTo>
                      <a:pt x="2" y="2"/>
                      <a:pt x="2" y="2"/>
                      <a:pt x="2" y="2"/>
                    </a:cubicBezTo>
                    <a:cubicBezTo>
                      <a:pt x="1" y="2"/>
                      <a:pt x="1" y="2"/>
                      <a:pt x="1" y="2"/>
                    </a:cubicBezTo>
                    <a:cubicBezTo>
                      <a:pt x="1" y="2"/>
                      <a:pt x="1" y="2"/>
                      <a:pt x="1" y="2"/>
                    </a:cubicBezTo>
                    <a:cubicBezTo>
                      <a:pt x="1" y="2"/>
                      <a:pt x="1" y="1"/>
                      <a:pt x="1" y="1"/>
                    </a:cubicBezTo>
                    <a:cubicBezTo>
                      <a:pt x="1" y="1"/>
                      <a:pt x="1" y="1"/>
                      <a:pt x="1" y="1"/>
                    </a:cubicBezTo>
                    <a:cubicBezTo>
                      <a:pt x="1" y="1"/>
                      <a:pt x="1" y="1"/>
                      <a:pt x="1" y="1"/>
                    </a:cubicBezTo>
                    <a:cubicBezTo>
                      <a:pt x="1" y="1"/>
                      <a:pt x="1" y="1"/>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1" y="2"/>
                      <a:pt x="2" y="3"/>
                      <a:pt x="3" y="4"/>
                    </a:cubicBezTo>
                    <a:cubicBezTo>
                      <a:pt x="2" y="4"/>
                      <a:pt x="2" y="4"/>
                      <a:pt x="2" y="4"/>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4" name="Freeform 180">
                <a:extLst>
                  <a:ext uri="{FF2B5EF4-FFF2-40B4-BE49-F238E27FC236}">
                    <a16:creationId xmlns:a16="http://schemas.microsoft.com/office/drawing/2014/main" id="{5720098F-196E-462A-9619-854DDEB382DB}"/>
                  </a:ext>
                </a:extLst>
              </p:cNvPr>
              <p:cNvSpPr>
                <a:spLocks/>
              </p:cNvSpPr>
              <p:nvPr/>
            </p:nvSpPr>
            <p:spPr bwMode="auto">
              <a:xfrm>
                <a:off x="5243513" y="3932237"/>
                <a:ext cx="53975" cy="41275"/>
              </a:xfrm>
              <a:custGeom>
                <a:avLst/>
                <a:gdLst>
                  <a:gd name="T0" fmla="*/ 0 w 5"/>
                  <a:gd name="T1" fmla="*/ 1 h 4"/>
                  <a:gd name="T2" fmla="*/ 0 w 5"/>
                  <a:gd name="T3" fmla="*/ 1 h 4"/>
                  <a:gd name="T4" fmla="*/ 0 w 5"/>
                  <a:gd name="T5" fmla="*/ 1 h 4"/>
                  <a:gd name="T6" fmla="*/ 0 w 5"/>
                  <a:gd name="T7" fmla="*/ 1 h 4"/>
                  <a:gd name="T8" fmla="*/ 0 w 5"/>
                  <a:gd name="T9" fmla="*/ 1 h 4"/>
                  <a:gd name="T10" fmla="*/ 0 w 5"/>
                  <a:gd name="T11" fmla="*/ 1 h 4"/>
                  <a:gd name="T12" fmla="*/ 0 w 5"/>
                  <a:gd name="T13" fmla="*/ 0 h 4"/>
                  <a:gd name="T14" fmla="*/ 1 w 5"/>
                  <a:gd name="T15" fmla="*/ 1 h 4"/>
                  <a:gd name="T16" fmla="*/ 1 w 5"/>
                  <a:gd name="T17" fmla="*/ 1 h 4"/>
                  <a:gd name="T18" fmla="*/ 1 w 5"/>
                  <a:gd name="T19" fmla="*/ 1 h 4"/>
                  <a:gd name="T20" fmla="*/ 1 w 5"/>
                  <a:gd name="T21" fmla="*/ 1 h 4"/>
                  <a:gd name="T22" fmla="*/ 1 w 5"/>
                  <a:gd name="T23" fmla="*/ 1 h 4"/>
                  <a:gd name="T24" fmla="*/ 1 w 5"/>
                  <a:gd name="T25" fmla="*/ 1 h 4"/>
                  <a:gd name="T26" fmla="*/ 1 w 5"/>
                  <a:gd name="T27" fmla="*/ 1 h 4"/>
                  <a:gd name="T28" fmla="*/ 1 w 5"/>
                  <a:gd name="T29" fmla="*/ 1 h 4"/>
                  <a:gd name="T30" fmla="*/ 2 w 5"/>
                  <a:gd name="T31" fmla="*/ 2 h 4"/>
                  <a:gd name="T32" fmla="*/ 2 w 5"/>
                  <a:gd name="T33" fmla="*/ 2 h 4"/>
                  <a:gd name="T34" fmla="*/ 2 w 5"/>
                  <a:gd name="T35" fmla="*/ 2 h 4"/>
                  <a:gd name="T36" fmla="*/ 3 w 5"/>
                  <a:gd name="T37" fmla="*/ 3 h 4"/>
                  <a:gd name="T38" fmla="*/ 3 w 5"/>
                  <a:gd name="T39" fmla="*/ 3 h 4"/>
                  <a:gd name="T40" fmla="*/ 4 w 5"/>
                  <a:gd name="T41" fmla="*/ 3 h 4"/>
                  <a:gd name="T42" fmla="*/ 4 w 5"/>
                  <a:gd name="T43" fmla="*/ 3 h 4"/>
                  <a:gd name="T44" fmla="*/ 4 w 5"/>
                  <a:gd name="T45" fmla="*/ 4 h 4"/>
                  <a:gd name="T46" fmla="*/ 4 w 5"/>
                  <a:gd name="T47" fmla="*/ 4 h 4"/>
                  <a:gd name="T48" fmla="*/ 4 w 5"/>
                  <a:gd name="T49" fmla="*/ 4 h 4"/>
                  <a:gd name="T50" fmla="*/ 5 w 5"/>
                  <a:gd name="T51" fmla="*/ 4 h 4"/>
                  <a:gd name="T52" fmla="*/ 5 w 5"/>
                  <a:gd name="T53" fmla="*/ 4 h 4"/>
                  <a:gd name="T54" fmla="*/ 5 w 5"/>
                  <a:gd name="T55" fmla="*/ 4 h 4"/>
                  <a:gd name="T56" fmla="*/ 5 w 5"/>
                  <a:gd name="T57" fmla="*/ 4 h 4"/>
                  <a:gd name="T58" fmla="*/ 5 w 5"/>
                  <a:gd name="T59" fmla="*/ 4 h 4"/>
                  <a:gd name="T60" fmla="*/ 4 w 5"/>
                  <a:gd name="T61" fmla="*/ 3 h 4"/>
                  <a:gd name="T62" fmla="*/ 4 w 5"/>
                  <a:gd name="T63" fmla="*/ 3 h 4"/>
                  <a:gd name="T64" fmla="*/ 4 w 5"/>
                  <a:gd name="T65" fmla="*/ 3 h 4"/>
                  <a:gd name="T66" fmla="*/ 4 w 5"/>
                  <a:gd name="T67" fmla="*/ 2 h 4"/>
                  <a:gd name="T68" fmla="*/ 3 w 5"/>
                  <a:gd name="T69" fmla="*/ 2 h 4"/>
                  <a:gd name="T70" fmla="*/ 2 w 5"/>
                  <a:gd name="T71" fmla="*/ 1 h 4"/>
                  <a:gd name="T72" fmla="*/ 2 w 5"/>
                  <a:gd name="T73" fmla="*/ 1 h 4"/>
                  <a:gd name="T74" fmla="*/ 1 w 5"/>
                  <a:gd name="T75" fmla="*/ 1 h 4"/>
                  <a:gd name="T76" fmla="*/ 0 w 5"/>
                  <a:gd name="T77" fmla="*/ 0 h 4"/>
                  <a:gd name="T78" fmla="*/ 0 w 5"/>
                  <a:gd name="T79" fmla="*/ 0 h 4"/>
                  <a:gd name="T80" fmla="*/ 0 w 5"/>
                  <a:gd name="T81" fmla="*/ 0 h 4"/>
                  <a:gd name="T82" fmla="*/ 0 w 5"/>
                  <a:gd name="T83" fmla="*/ 0 h 4"/>
                  <a:gd name="T84" fmla="*/ 0 w 5"/>
                  <a:gd name="T85" fmla="*/ 1 h 4"/>
                  <a:gd name="T86" fmla="*/ 0 w 5"/>
                  <a:gd name="T87" fmla="*/ 1 h 4"/>
                  <a:gd name="T88" fmla="*/ 0 w 5"/>
                  <a:gd name="T89" fmla="*/ 1 h 4"/>
                  <a:gd name="T90" fmla="*/ 0 w 5"/>
                  <a:gd name="T9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 h="4">
                    <a:moveTo>
                      <a:pt x="0" y="1"/>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1"/>
                      <a:pt x="0"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3" y="2"/>
                      <a:pt x="3" y="2"/>
                      <a:pt x="3" y="2"/>
                    </a:cubicBezTo>
                    <a:cubicBezTo>
                      <a:pt x="3" y="3"/>
                      <a:pt x="3" y="3"/>
                      <a:pt x="3" y="3"/>
                    </a:cubicBezTo>
                    <a:cubicBezTo>
                      <a:pt x="3" y="3"/>
                      <a:pt x="3" y="3"/>
                      <a:pt x="3" y="3"/>
                    </a:cubicBezTo>
                    <a:cubicBezTo>
                      <a:pt x="3" y="3"/>
                      <a:pt x="3" y="3"/>
                      <a:pt x="3" y="3"/>
                    </a:cubicBezTo>
                    <a:cubicBezTo>
                      <a:pt x="3" y="3"/>
                      <a:pt x="3" y="3"/>
                      <a:pt x="3" y="3"/>
                    </a:cubicBezTo>
                    <a:cubicBezTo>
                      <a:pt x="4" y="3"/>
                      <a:pt x="4" y="3"/>
                      <a:pt x="4" y="3"/>
                    </a:cubicBezTo>
                    <a:cubicBezTo>
                      <a:pt x="4" y="3"/>
                      <a:pt x="4" y="3"/>
                      <a:pt x="4" y="3"/>
                    </a:cubicBezTo>
                    <a:cubicBezTo>
                      <a:pt x="4" y="3"/>
                      <a:pt x="4" y="3"/>
                      <a:pt x="4" y="3"/>
                    </a:cubicBezTo>
                    <a:cubicBezTo>
                      <a:pt x="4" y="3"/>
                      <a:pt x="4" y="3"/>
                      <a:pt x="4" y="3"/>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4" y="4"/>
                      <a:pt x="4" y="4"/>
                    </a:cubicBezTo>
                    <a:cubicBezTo>
                      <a:pt x="4" y="4"/>
                      <a:pt x="5" y="4"/>
                      <a:pt x="5"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5" y="4"/>
                      <a:pt x="5" y="4"/>
                      <a:pt x="5" y="4"/>
                    </a:cubicBezTo>
                    <a:cubicBezTo>
                      <a:pt x="5" y="3"/>
                      <a:pt x="5" y="3"/>
                      <a:pt x="4" y="3"/>
                    </a:cubicBezTo>
                    <a:cubicBezTo>
                      <a:pt x="4" y="3"/>
                      <a:pt x="4" y="3"/>
                      <a:pt x="4" y="3"/>
                    </a:cubicBezTo>
                    <a:cubicBezTo>
                      <a:pt x="4" y="3"/>
                      <a:pt x="4" y="3"/>
                      <a:pt x="4" y="3"/>
                    </a:cubicBezTo>
                    <a:cubicBezTo>
                      <a:pt x="4" y="3"/>
                      <a:pt x="4" y="3"/>
                      <a:pt x="4" y="3"/>
                    </a:cubicBezTo>
                    <a:cubicBezTo>
                      <a:pt x="4" y="3"/>
                      <a:pt x="4" y="3"/>
                      <a:pt x="4" y="3"/>
                    </a:cubicBezTo>
                    <a:cubicBezTo>
                      <a:pt x="4" y="3"/>
                      <a:pt x="4" y="3"/>
                      <a:pt x="4" y="3"/>
                    </a:cubicBezTo>
                    <a:cubicBezTo>
                      <a:pt x="4" y="3"/>
                      <a:pt x="4" y="3"/>
                      <a:pt x="4" y="3"/>
                    </a:cubicBezTo>
                    <a:cubicBezTo>
                      <a:pt x="4" y="3"/>
                      <a:pt x="4" y="3"/>
                      <a:pt x="4" y="2"/>
                    </a:cubicBezTo>
                    <a:cubicBezTo>
                      <a:pt x="4" y="2"/>
                      <a:pt x="4" y="2"/>
                      <a:pt x="3" y="2"/>
                    </a:cubicBezTo>
                    <a:cubicBezTo>
                      <a:pt x="3" y="2"/>
                      <a:pt x="3" y="2"/>
                      <a:pt x="3" y="2"/>
                    </a:cubicBezTo>
                    <a:cubicBezTo>
                      <a:pt x="2" y="1"/>
                      <a:pt x="2" y="1"/>
                      <a:pt x="2" y="1"/>
                    </a:cubicBezTo>
                    <a:cubicBezTo>
                      <a:pt x="2" y="1"/>
                      <a:pt x="2" y="1"/>
                      <a:pt x="2" y="1"/>
                    </a:cubicBezTo>
                    <a:cubicBezTo>
                      <a:pt x="2" y="1"/>
                      <a:pt x="2" y="1"/>
                      <a:pt x="2" y="1"/>
                    </a:cubicBezTo>
                    <a:cubicBezTo>
                      <a:pt x="2" y="1"/>
                      <a:pt x="2" y="1"/>
                      <a:pt x="2" y="1"/>
                    </a:cubicBezTo>
                    <a:cubicBezTo>
                      <a:pt x="1" y="1"/>
                      <a:pt x="1" y="1"/>
                      <a:pt x="1" y="1"/>
                    </a:cubicBezTo>
                    <a:cubicBezTo>
                      <a:pt x="1" y="1"/>
                      <a:pt x="1" y="1"/>
                      <a:pt x="1" y="1"/>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5" name="Freeform 181">
                <a:extLst>
                  <a:ext uri="{FF2B5EF4-FFF2-40B4-BE49-F238E27FC236}">
                    <a16:creationId xmlns:a16="http://schemas.microsoft.com/office/drawing/2014/main" id="{E6432FF5-46E7-411A-8ACE-F6774AF9A045}"/>
                  </a:ext>
                </a:extLst>
              </p:cNvPr>
              <p:cNvSpPr>
                <a:spLocks/>
              </p:cNvSpPr>
              <p:nvPr/>
            </p:nvSpPr>
            <p:spPr bwMode="auto">
              <a:xfrm>
                <a:off x="5435600" y="4079875"/>
                <a:ext cx="11113" cy="0"/>
              </a:xfrm>
              <a:custGeom>
                <a:avLst/>
                <a:gdLst>
                  <a:gd name="T0" fmla="*/ 0 w 1"/>
                  <a:gd name="T1" fmla="*/ 0 w 1"/>
                  <a:gd name="T2" fmla="*/ 0 w 1"/>
                  <a:gd name="T3" fmla="*/ 0 w 1"/>
                  <a:gd name="T4" fmla="*/ 0 w 1"/>
                  <a:gd name="T5" fmla="*/ 1 w 1"/>
                  <a:gd name="T6" fmla="*/ 1 w 1"/>
                  <a:gd name="T7" fmla="*/ 1 w 1"/>
                  <a:gd name="T8" fmla="*/ 1 w 1"/>
                  <a:gd name="T9" fmla="*/ 1 w 1"/>
                  <a:gd name="T10" fmla="*/ 1 w 1"/>
                  <a:gd name="T11"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Lst>
                <a:rect l="0" t="0" r="r" b="b"/>
                <a:pathLst>
                  <a:path w="1">
                    <a:moveTo>
                      <a:pt x="0" y="0"/>
                    </a:moveTo>
                    <a:cubicBezTo>
                      <a:pt x="0" y="0"/>
                      <a:pt x="0" y="0"/>
                      <a:pt x="0" y="0"/>
                    </a:cubicBezTo>
                    <a:cubicBezTo>
                      <a:pt x="0" y="0"/>
                      <a:pt x="0" y="0"/>
                      <a:pt x="0" y="0"/>
                    </a:cubicBezTo>
                    <a:cubicBezTo>
                      <a:pt x="0" y="0"/>
                      <a:pt x="0" y="0"/>
                      <a:pt x="0" y="0"/>
                    </a:cubicBezTo>
                    <a:cubicBezTo>
                      <a:pt x="0" y="0"/>
                      <a:pt x="0" y="0"/>
                      <a:pt x="0" y="0"/>
                    </a:cubicBezTo>
                    <a:cubicBezTo>
                      <a:pt x="0"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1" name="Freeform 187">
                <a:extLst>
                  <a:ext uri="{FF2B5EF4-FFF2-40B4-BE49-F238E27FC236}">
                    <a16:creationId xmlns:a16="http://schemas.microsoft.com/office/drawing/2014/main" id="{AF74EF46-26AC-4608-B1EF-24EE58306F42}"/>
                  </a:ext>
                </a:extLst>
              </p:cNvPr>
              <p:cNvSpPr>
                <a:spLocks/>
              </p:cNvSpPr>
              <p:nvPr/>
            </p:nvSpPr>
            <p:spPr bwMode="auto">
              <a:xfrm>
                <a:off x="5424488" y="4027487"/>
                <a:ext cx="0" cy="9525"/>
              </a:xfrm>
              <a:custGeom>
                <a:avLst/>
                <a:gdLst>
                  <a:gd name="T0" fmla="*/ 0 h 1"/>
                  <a:gd name="T1" fmla="*/ 0 h 1"/>
                  <a:gd name="T2" fmla="*/ 0 h 1"/>
                  <a:gd name="T3" fmla="*/ 0 h 1"/>
                  <a:gd name="T4" fmla="*/ 0 h 1"/>
                  <a:gd name="T5" fmla="*/ 0 h 1"/>
                  <a:gd name="T6" fmla="*/ 0 h 1"/>
                  <a:gd name="T7" fmla="*/ 0 h 1"/>
                  <a:gd name="T8" fmla="*/ 1 h 1"/>
                  <a:gd name="T9"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5" name="Freeform 191">
                <a:extLst>
                  <a:ext uri="{FF2B5EF4-FFF2-40B4-BE49-F238E27FC236}">
                    <a16:creationId xmlns:a16="http://schemas.microsoft.com/office/drawing/2014/main" id="{E546156E-7D91-483C-84BC-22946D7665CA}"/>
                  </a:ext>
                </a:extLst>
              </p:cNvPr>
              <p:cNvSpPr>
                <a:spLocks/>
              </p:cNvSpPr>
              <p:nvPr/>
            </p:nvSpPr>
            <p:spPr bwMode="auto">
              <a:xfrm>
                <a:off x="6575425" y="3054350"/>
                <a:ext cx="53975" cy="41275"/>
              </a:xfrm>
              <a:custGeom>
                <a:avLst/>
                <a:gdLst>
                  <a:gd name="T0" fmla="*/ 2 w 5"/>
                  <a:gd name="T1" fmla="*/ 2 h 4"/>
                  <a:gd name="T2" fmla="*/ 3 w 5"/>
                  <a:gd name="T3" fmla="*/ 3 h 4"/>
                  <a:gd name="T4" fmla="*/ 3 w 5"/>
                  <a:gd name="T5" fmla="*/ 3 h 4"/>
                  <a:gd name="T6" fmla="*/ 4 w 5"/>
                  <a:gd name="T7" fmla="*/ 4 h 4"/>
                  <a:gd name="T8" fmla="*/ 4 w 5"/>
                  <a:gd name="T9" fmla="*/ 4 h 4"/>
                  <a:gd name="T10" fmla="*/ 4 w 5"/>
                  <a:gd name="T11" fmla="*/ 4 h 4"/>
                  <a:gd name="T12" fmla="*/ 5 w 5"/>
                  <a:gd name="T13" fmla="*/ 4 h 4"/>
                  <a:gd name="T14" fmla="*/ 5 w 5"/>
                  <a:gd name="T15" fmla="*/ 4 h 4"/>
                  <a:gd name="T16" fmla="*/ 5 w 5"/>
                  <a:gd name="T17" fmla="*/ 3 h 4"/>
                  <a:gd name="T18" fmla="*/ 5 w 5"/>
                  <a:gd name="T19" fmla="*/ 3 h 4"/>
                  <a:gd name="T20" fmla="*/ 4 w 5"/>
                  <a:gd name="T21" fmla="*/ 2 h 4"/>
                  <a:gd name="T22" fmla="*/ 4 w 5"/>
                  <a:gd name="T23" fmla="*/ 2 h 4"/>
                  <a:gd name="T24" fmla="*/ 3 w 5"/>
                  <a:gd name="T25" fmla="*/ 1 h 4"/>
                  <a:gd name="T26" fmla="*/ 2 w 5"/>
                  <a:gd name="T27" fmla="*/ 1 h 4"/>
                  <a:gd name="T28" fmla="*/ 2 w 5"/>
                  <a:gd name="T29" fmla="*/ 0 h 4"/>
                  <a:gd name="T30" fmla="*/ 1 w 5"/>
                  <a:gd name="T31" fmla="*/ 0 h 4"/>
                  <a:gd name="T32" fmla="*/ 0 w 5"/>
                  <a:gd name="T33" fmla="*/ 0 h 4"/>
                  <a:gd name="T34" fmla="*/ 0 w 5"/>
                  <a:gd name="T35" fmla="*/ 0 h 4"/>
                  <a:gd name="T36" fmla="*/ 0 w 5"/>
                  <a:gd name="T37" fmla="*/ 0 h 4"/>
                  <a:gd name="T38" fmla="*/ 0 w 5"/>
                  <a:gd name="T39" fmla="*/ 1 h 4"/>
                  <a:gd name="T40" fmla="*/ 1 w 5"/>
                  <a:gd name="T41" fmla="*/ 1 h 4"/>
                  <a:gd name="T42" fmla="*/ 1 w 5"/>
                  <a:gd name="T43" fmla="*/ 0 h 4"/>
                  <a:gd name="T44" fmla="*/ 1 w 5"/>
                  <a:gd name="T45" fmla="*/ 1 h 4"/>
                  <a:gd name="T46" fmla="*/ 1 w 5"/>
                  <a:gd name="T47" fmla="*/ 1 h 4"/>
                  <a:gd name="T48" fmla="*/ 1 w 5"/>
                  <a:gd name="T49" fmla="*/ 1 h 4"/>
                  <a:gd name="T50" fmla="*/ 1 w 5"/>
                  <a:gd name="T51" fmla="*/ 1 h 4"/>
                  <a:gd name="T52" fmla="*/ 1 w 5"/>
                  <a:gd name="T53" fmla="*/ 1 h 4"/>
                  <a:gd name="T54" fmla="*/ 1 w 5"/>
                  <a:gd name="T55" fmla="*/ 1 h 4"/>
                  <a:gd name="T56" fmla="*/ 1 w 5"/>
                  <a:gd name="T57" fmla="*/ 1 h 4"/>
                  <a:gd name="T58" fmla="*/ 1 w 5"/>
                  <a:gd name="T59" fmla="*/ 1 h 4"/>
                  <a:gd name="T60" fmla="*/ 2 w 5"/>
                  <a:gd name="T61" fmla="*/ 2 h 4"/>
                  <a:gd name="T62" fmla="*/ 2 w 5"/>
                  <a:gd name="T6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 h="4">
                    <a:moveTo>
                      <a:pt x="2" y="2"/>
                    </a:moveTo>
                    <a:cubicBezTo>
                      <a:pt x="2" y="2"/>
                      <a:pt x="2" y="2"/>
                      <a:pt x="3" y="3"/>
                    </a:cubicBezTo>
                    <a:cubicBezTo>
                      <a:pt x="3" y="3"/>
                      <a:pt x="3" y="3"/>
                      <a:pt x="3" y="3"/>
                    </a:cubicBezTo>
                    <a:cubicBezTo>
                      <a:pt x="4" y="4"/>
                      <a:pt x="4" y="4"/>
                      <a:pt x="4" y="4"/>
                    </a:cubicBezTo>
                    <a:cubicBezTo>
                      <a:pt x="4" y="4"/>
                      <a:pt x="4" y="4"/>
                      <a:pt x="4" y="4"/>
                    </a:cubicBezTo>
                    <a:cubicBezTo>
                      <a:pt x="4" y="4"/>
                      <a:pt x="4" y="4"/>
                      <a:pt x="4" y="4"/>
                    </a:cubicBezTo>
                    <a:cubicBezTo>
                      <a:pt x="5" y="4"/>
                      <a:pt x="5" y="4"/>
                      <a:pt x="5" y="4"/>
                    </a:cubicBezTo>
                    <a:cubicBezTo>
                      <a:pt x="5" y="4"/>
                      <a:pt x="5" y="4"/>
                      <a:pt x="5" y="4"/>
                    </a:cubicBezTo>
                    <a:cubicBezTo>
                      <a:pt x="5" y="4"/>
                      <a:pt x="5" y="4"/>
                      <a:pt x="5" y="3"/>
                    </a:cubicBezTo>
                    <a:cubicBezTo>
                      <a:pt x="5" y="3"/>
                      <a:pt x="5" y="3"/>
                      <a:pt x="5" y="3"/>
                    </a:cubicBezTo>
                    <a:cubicBezTo>
                      <a:pt x="5" y="3"/>
                      <a:pt x="4" y="2"/>
                      <a:pt x="4" y="2"/>
                    </a:cubicBezTo>
                    <a:cubicBezTo>
                      <a:pt x="4" y="2"/>
                      <a:pt x="4" y="2"/>
                      <a:pt x="4" y="2"/>
                    </a:cubicBezTo>
                    <a:cubicBezTo>
                      <a:pt x="4" y="1"/>
                      <a:pt x="4" y="1"/>
                      <a:pt x="3" y="1"/>
                    </a:cubicBezTo>
                    <a:cubicBezTo>
                      <a:pt x="2" y="1"/>
                      <a:pt x="2" y="1"/>
                      <a:pt x="2" y="1"/>
                    </a:cubicBezTo>
                    <a:cubicBezTo>
                      <a:pt x="2" y="0"/>
                      <a:pt x="2" y="0"/>
                      <a:pt x="2" y="0"/>
                    </a:cubicBezTo>
                    <a:cubicBezTo>
                      <a:pt x="2" y="0"/>
                      <a:pt x="1" y="0"/>
                      <a:pt x="1" y="0"/>
                    </a:cubicBezTo>
                    <a:cubicBezTo>
                      <a:pt x="0" y="0"/>
                      <a:pt x="0" y="0"/>
                      <a:pt x="0" y="0"/>
                    </a:cubicBezTo>
                    <a:cubicBezTo>
                      <a:pt x="0" y="0"/>
                      <a:pt x="0" y="0"/>
                      <a:pt x="0" y="0"/>
                    </a:cubicBezTo>
                    <a:cubicBezTo>
                      <a:pt x="0" y="0"/>
                      <a:pt x="0" y="0"/>
                      <a:pt x="0" y="0"/>
                    </a:cubicBezTo>
                    <a:cubicBezTo>
                      <a:pt x="0" y="0"/>
                      <a:pt x="0" y="0"/>
                      <a:pt x="0" y="1"/>
                    </a:cubicBezTo>
                    <a:cubicBezTo>
                      <a:pt x="1" y="1"/>
                      <a:pt x="1" y="1"/>
                      <a:pt x="1" y="1"/>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2" y="1"/>
                      <a:pt x="2" y="2"/>
                      <a:pt x="2" y="2"/>
                    </a:cubicBezTo>
                    <a:cubicBezTo>
                      <a:pt x="2" y="2"/>
                      <a:pt x="2" y="2"/>
                      <a:pt x="2"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6" name="Freeform 192">
                <a:extLst>
                  <a:ext uri="{FF2B5EF4-FFF2-40B4-BE49-F238E27FC236}">
                    <a16:creationId xmlns:a16="http://schemas.microsoft.com/office/drawing/2014/main" id="{76959225-099C-4943-8A3C-60F7B79B6B97}"/>
                  </a:ext>
                </a:extLst>
              </p:cNvPr>
              <p:cNvSpPr>
                <a:spLocks/>
              </p:cNvSpPr>
              <p:nvPr/>
            </p:nvSpPr>
            <p:spPr bwMode="auto">
              <a:xfrm>
                <a:off x="6565900" y="2927350"/>
                <a:ext cx="31750" cy="20637"/>
              </a:xfrm>
              <a:custGeom>
                <a:avLst/>
                <a:gdLst>
                  <a:gd name="T0" fmla="*/ 2 w 3"/>
                  <a:gd name="T1" fmla="*/ 2 h 2"/>
                  <a:gd name="T2" fmla="*/ 3 w 3"/>
                  <a:gd name="T3" fmla="*/ 2 h 2"/>
                  <a:gd name="T4" fmla="*/ 3 w 3"/>
                  <a:gd name="T5" fmla="*/ 2 h 2"/>
                  <a:gd name="T6" fmla="*/ 3 w 3"/>
                  <a:gd name="T7" fmla="*/ 2 h 2"/>
                  <a:gd name="T8" fmla="*/ 3 w 3"/>
                  <a:gd name="T9" fmla="*/ 2 h 2"/>
                  <a:gd name="T10" fmla="*/ 2 w 3"/>
                  <a:gd name="T11" fmla="*/ 2 h 2"/>
                  <a:gd name="T12" fmla="*/ 2 w 3"/>
                  <a:gd name="T13" fmla="*/ 2 h 2"/>
                  <a:gd name="T14" fmla="*/ 2 w 3"/>
                  <a:gd name="T15" fmla="*/ 2 h 2"/>
                  <a:gd name="T16" fmla="*/ 2 w 3"/>
                  <a:gd name="T17" fmla="*/ 1 h 2"/>
                  <a:gd name="T18" fmla="*/ 2 w 3"/>
                  <a:gd name="T19" fmla="*/ 1 h 2"/>
                  <a:gd name="T20" fmla="*/ 2 w 3"/>
                  <a:gd name="T21" fmla="*/ 1 h 2"/>
                  <a:gd name="T22" fmla="*/ 1 w 3"/>
                  <a:gd name="T23" fmla="*/ 1 h 2"/>
                  <a:gd name="T24" fmla="*/ 1 w 3"/>
                  <a:gd name="T25" fmla="*/ 1 h 2"/>
                  <a:gd name="T26" fmla="*/ 1 w 3"/>
                  <a:gd name="T27" fmla="*/ 1 h 2"/>
                  <a:gd name="T28" fmla="*/ 1 w 3"/>
                  <a:gd name="T29" fmla="*/ 0 h 2"/>
                  <a:gd name="T30" fmla="*/ 1 w 3"/>
                  <a:gd name="T31" fmla="*/ 0 h 2"/>
                  <a:gd name="T32" fmla="*/ 1 w 3"/>
                  <a:gd name="T33" fmla="*/ 0 h 2"/>
                  <a:gd name="T34" fmla="*/ 0 w 3"/>
                  <a:gd name="T35" fmla="*/ 0 h 2"/>
                  <a:gd name="T36" fmla="*/ 0 w 3"/>
                  <a:gd name="T37" fmla="*/ 0 h 2"/>
                  <a:gd name="T38" fmla="*/ 1 w 3"/>
                  <a:gd name="T39" fmla="*/ 0 h 2"/>
                  <a:gd name="T40" fmla="*/ 1 w 3"/>
                  <a:gd name="T41" fmla="*/ 1 h 2"/>
                  <a:gd name="T42" fmla="*/ 1 w 3"/>
                  <a:gd name="T43" fmla="*/ 1 h 2"/>
                  <a:gd name="T44" fmla="*/ 1 w 3"/>
                  <a:gd name="T45" fmla="*/ 1 h 2"/>
                  <a:gd name="T46" fmla="*/ 1 w 3"/>
                  <a:gd name="T47" fmla="*/ 1 h 2"/>
                  <a:gd name="T48" fmla="*/ 2 w 3"/>
                  <a:gd name="T49" fmla="*/ 2 h 2"/>
                  <a:gd name="T50" fmla="*/ 2 w 3"/>
                  <a:gd name="T5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 h="2">
                    <a:moveTo>
                      <a:pt x="2" y="2"/>
                    </a:moveTo>
                    <a:cubicBezTo>
                      <a:pt x="3" y="2"/>
                      <a:pt x="3" y="2"/>
                      <a:pt x="3" y="2"/>
                    </a:cubicBezTo>
                    <a:cubicBezTo>
                      <a:pt x="3" y="2"/>
                      <a:pt x="3" y="2"/>
                      <a:pt x="3" y="2"/>
                    </a:cubicBezTo>
                    <a:cubicBezTo>
                      <a:pt x="3" y="2"/>
                      <a:pt x="3" y="2"/>
                      <a:pt x="3" y="2"/>
                    </a:cubicBezTo>
                    <a:cubicBezTo>
                      <a:pt x="3" y="2"/>
                      <a:pt x="3" y="2"/>
                      <a:pt x="3" y="2"/>
                    </a:cubicBezTo>
                    <a:cubicBezTo>
                      <a:pt x="2" y="2"/>
                      <a:pt x="2" y="2"/>
                      <a:pt x="2" y="2"/>
                    </a:cubicBezTo>
                    <a:cubicBezTo>
                      <a:pt x="2" y="2"/>
                      <a:pt x="2" y="2"/>
                      <a:pt x="2" y="2"/>
                    </a:cubicBezTo>
                    <a:cubicBezTo>
                      <a:pt x="2" y="2"/>
                      <a:pt x="2" y="2"/>
                      <a:pt x="2" y="2"/>
                    </a:cubicBezTo>
                    <a:cubicBezTo>
                      <a:pt x="2" y="1"/>
                      <a:pt x="2" y="1"/>
                      <a:pt x="2" y="1"/>
                    </a:cubicBezTo>
                    <a:cubicBezTo>
                      <a:pt x="2" y="1"/>
                      <a:pt x="2" y="1"/>
                      <a:pt x="2" y="1"/>
                    </a:cubicBezTo>
                    <a:cubicBezTo>
                      <a:pt x="2" y="1"/>
                      <a:pt x="2" y="1"/>
                      <a:pt x="2"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1" y="0"/>
                      <a:pt x="1" y="0"/>
                      <a:pt x="1" y="0"/>
                    </a:cubicBezTo>
                    <a:cubicBezTo>
                      <a:pt x="1" y="0"/>
                      <a:pt x="1" y="0"/>
                      <a:pt x="1" y="1"/>
                    </a:cubicBezTo>
                    <a:cubicBezTo>
                      <a:pt x="1" y="1"/>
                      <a:pt x="1" y="1"/>
                      <a:pt x="1" y="1"/>
                    </a:cubicBezTo>
                    <a:cubicBezTo>
                      <a:pt x="1" y="1"/>
                      <a:pt x="1" y="1"/>
                      <a:pt x="1" y="1"/>
                    </a:cubicBezTo>
                    <a:cubicBezTo>
                      <a:pt x="1" y="1"/>
                      <a:pt x="1" y="1"/>
                      <a:pt x="1" y="1"/>
                    </a:cubicBezTo>
                    <a:cubicBezTo>
                      <a:pt x="1" y="1"/>
                      <a:pt x="2" y="1"/>
                      <a:pt x="2" y="2"/>
                    </a:cubicBezTo>
                    <a:cubicBezTo>
                      <a:pt x="2" y="2"/>
                      <a:pt x="2" y="2"/>
                      <a:pt x="2"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8" name="Rectangle 194">
                <a:extLst>
                  <a:ext uri="{FF2B5EF4-FFF2-40B4-BE49-F238E27FC236}">
                    <a16:creationId xmlns:a16="http://schemas.microsoft.com/office/drawing/2014/main" id="{526D4652-A738-405E-ABC7-735B5C72CF64}"/>
                  </a:ext>
                </a:extLst>
              </p:cNvPr>
              <p:cNvSpPr>
                <a:spLocks noChangeArrowheads="1"/>
              </p:cNvSpPr>
              <p:nvPr/>
            </p:nvSpPr>
            <p:spPr bwMode="auto">
              <a:xfrm>
                <a:off x="6491288" y="2746375"/>
                <a:ext cx="1588" cy="1587"/>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9" name="Freeform 195">
                <a:extLst>
                  <a:ext uri="{FF2B5EF4-FFF2-40B4-BE49-F238E27FC236}">
                    <a16:creationId xmlns:a16="http://schemas.microsoft.com/office/drawing/2014/main" id="{3B589D15-94F3-45F4-96AF-13C4D0604FBF}"/>
                  </a:ext>
                </a:extLst>
              </p:cNvPr>
              <p:cNvSpPr>
                <a:spLocks/>
              </p:cNvSpPr>
              <p:nvPr/>
            </p:nvSpPr>
            <p:spPr bwMode="auto">
              <a:xfrm>
                <a:off x="6500813" y="2778125"/>
                <a:ext cx="31750" cy="22225"/>
              </a:xfrm>
              <a:custGeom>
                <a:avLst/>
                <a:gdLst>
                  <a:gd name="T0" fmla="*/ 1 w 3"/>
                  <a:gd name="T1" fmla="*/ 1 h 2"/>
                  <a:gd name="T2" fmla="*/ 1 w 3"/>
                  <a:gd name="T3" fmla="*/ 1 h 2"/>
                  <a:gd name="T4" fmla="*/ 2 w 3"/>
                  <a:gd name="T5" fmla="*/ 1 h 2"/>
                  <a:gd name="T6" fmla="*/ 2 w 3"/>
                  <a:gd name="T7" fmla="*/ 2 h 2"/>
                  <a:gd name="T8" fmla="*/ 2 w 3"/>
                  <a:gd name="T9" fmla="*/ 2 h 2"/>
                  <a:gd name="T10" fmla="*/ 2 w 3"/>
                  <a:gd name="T11" fmla="*/ 2 h 2"/>
                  <a:gd name="T12" fmla="*/ 2 w 3"/>
                  <a:gd name="T13" fmla="*/ 2 h 2"/>
                  <a:gd name="T14" fmla="*/ 2 w 3"/>
                  <a:gd name="T15" fmla="*/ 1 h 2"/>
                  <a:gd name="T16" fmla="*/ 2 w 3"/>
                  <a:gd name="T17" fmla="*/ 1 h 2"/>
                  <a:gd name="T18" fmla="*/ 2 w 3"/>
                  <a:gd name="T19" fmla="*/ 1 h 2"/>
                  <a:gd name="T20" fmla="*/ 1 w 3"/>
                  <a:gd name="T21" fmla="*/ 0 h 2"/>
                  <a:gd name="T22" fmla="*/ 1 w 3"/>
                  <a:gd name="T23" fmla="*/ 0 h 2"/>
                  <a:gd name="T24" fmla="*/ 1 w 3"/>
                  <a:gd name="T25" fmla="*/ 0 h 2"/>
                  <a:gd name="T26" fmla="*/ 1 w 3"/>
                  <a:gd name="T27" fmla="*/ 0 h 2"/>
                  <a:gd name="T28" fmla="*/ 0 w 3"/>
                  <a:gd name="T29" fmla="*/ 0 h 2"/>
                  <a:gd name="T30" fmla="*/ 0 w 3"/>
                  <a:gd name="T31" fmla="*/ 0 h 2"/>
                  <a:gd name="T32" fmla="*/ 0 w 3"/>
                  <a:gd name="T33" fmla="*/ 0 h 2"/>
                  <a:gd name="T34" fmla="*/ 0 w 3"/>
                  <a:gd name="T35" fmla="*/ 0 h 2"/>
                  <a:gd name="T36" fmla="*/ 0 w 3"/>
                  <a:gd name="T37" fmla="*/ 0 h 2"/>
                  <a:gd name="T38" fmla="*/ 0 w 3"/>
                  <a:gd name="T39" fmla="*/ 0 h 2"/>
                  <a:gd name="T40" fmla="*/ 1 w 3"/>
                  <a:gd name="T41" fmla="*/ 1 h 2"/>
                  <a:gd name="T42" fmla="*/ 1 w 3"/>
                  <a:gd name="T4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 h="2">
                    <a:moveTo>
                      <a:pt x="1" y="1"/>
                    </a:moveTo>
                    <a:cubicBezTo>
                      <a:pt x="1" y="1"/>
                      <a:pt x="1" y="1"/>
                      <a:pt x="1" y="1"/>
                    </a:cubicBezTo>
                    <a:cubicBezTo>
                      <a:pt x="1" y="1"/>
                      <a:pt x="1" y="1"/>
                      <a:pt x="2" y="1"/>
                    </a:cubicBezTo>
                    <a:cubicBezTo>
                      <a:pt x="2" y="2"/>
                      <a:pt x="2" y="2"/>
                      <a:pt x="2" y="2"/>
                    </a:cubicBezTo>
                    <a:cubicBezTo>
                      <a:pt x="2" y="2"/>
                      <a:pt x="2" y="2"/>
                      <a:pt x="2" y="2"/>
                    </a:cubicBezTo>
                    <a:cubicBezTo>
                      <a:pt x="2" y="2"/>
                      <a:pt x="2" y="2"/>
                      <a:pt x="2" y="2"/>
                    </a:cubicBezTo>
                    <a:cubicBezTo>
                      <a:pt x="2" y="2"/>
                      <a:pt x="2" y="2"/>
                      <a:pt x="2" y="2"/>
                    </a:cubicBezTo>
                    <a:cubicBezTo>
                      <a:pt x="3" y="2"/>
                      <a:pt x="3" y="2"/>
                      <a:pt x="2" y="1"/>
                    </a:cubicBezTo>
                    <a:cubicBezTo>
                      <a:pt x="2" y="1"/>
                      <a:pt x="2" y="1"/>
                      <a:pt x="2" y="1"/>
                    </a:cubicBezTo>
                    <a:cubicBezTo>
                      <a:pt x="2" y="1"/>
                      <a:pt x="2" y="1"/>
                      <a:pt x="2" y="1"/>
                    </a:cubicBezTo>
                    <a:cubicBezTo>
                      <a:pt x="2" y="1"/>
                      <a:pt x="2"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0" name="Oval 196">
                <a:extLst>
                  <a:ext uri="{FF2B5EF4-FFF2-40B4-BE49-F238E27FC236}">
                    <a16:creationId xmlns:a16="http://schemas.microsoft.com/office/drawing/2014/main" id="{64A7A841-CD76-4B51-8439-87E42558005C}"/>
                  </a:ext>
                </a:extLst>
              </p:cNvPr>
              <p:cNvSpPr>
                <a:spLocks noChangeArrowheads="1"/>
              </p:cNvSpPr>
              <p:nvPr/>
            </p:nvSpPr>
            <p:spPr bwMode="auto">
              <a:xfrm>
                <a:off x="5670550" y="2809875"/>
                <a:ext cx="1588" cy="158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2" name="Freeform 198">
                <a:extLst>
                  <a:ext uri="{FF2B5EF4-FFF2-40B4-BE49-F238E27FC236}">
                    <a16:creationId xmlns:a16="http://schemas.microsoft.com/office/drawing/2014/main" id="{C42DF493-A5A7-4BA6-9500-6C9DAC473E6C}"/>
                  </a:ext>
                </a:extLst>
              </p:cNvPr>
              <p:cNvSpPr>
                <a:spLocks/>
              </p:cNvSpPr>
              <p:nvPr/>
            </p:nvSpPr>
            <p:spPr bwMode="auto">
              <a:xfrm>
                <a:off x="5670550" y="2800350"/>
                <a:ext cx="0" cy="9525"/>
              </a:xfrm>
              <a:custGeom>
                <a:avLst/>
                <a:gdLst>
                  <a:gd name="T0" fmla="*/ 0 h 6"/>
                  <a:gd name="T1" fmla="*/ 6 h 6"/>
                  <a:gd name="T2" fmla="*/ 6 h 6"/>
                  <a:gd name="T3" fmla="*/ 6 h 6"/>
                  <a:gd name="T4" fmla="*/ 0 h 6"/>
                </a:gdLst>
                <a:ahLst/>
                <a:cxnLst>
                  <a:cxn ang="0">
                    <a:pos x="0" y="T0"/>
                  </a:cxn>
                  <a:cxn ang="0">
                    <a:pos x="0" y="T1"/>
                  </a:cxn>
                  <a:cxn ang="0">
                    <a:pos x="0" y="T2"/>
                  </a:cxn>
                  <a:cxn ang="0">
                    <a:pos x="0" y="T3"/>
                  </a:cxn>
                  <a:cxn ang="0">
                    <a:pos x="0" y="T4"/>
                  </a:cxn>
                </a:cxnLst>
                <a:rect l="0" t="0" r="r" b="b"/>
                <a:pathLst>
                  <a:path h="6">
                    <a:moveTo>
                      <a:pt x="0" y="0"/>
                    </a:moveTo>
                    <a:lnTo>
                      <a:pt x="0" y="6"/>
                    </a:lnTo>
                    <a:lnTo>
                      <a:pt x="0" y="6"/>
                    </a:lnTo>
                    <a:lnTo>
                      <a:pt x="0" y="6"/>
                    </a:ln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3" name="Freeform 199">
                <a:extLst>
                  <a:ext uri="{FF2B5EF4-FFF2-40B4-BE49-F238E27FC236}">
                    <a16:creationId xmlns:a16="http://schemas.microsoft.com/office/drawing/2014/main" id="{43600ABD-05BE-4892-8AA1-35D9EAB6CD9C}"/>
                  </a:ext>
                </a:extLst>
              </p:cNvPr>
              <p:cNvSpPr>
                <a:spLocks/>
              </p:cNvSpPr>
              <p:nvPr/>
            </p:nvSpPr>
            <p:spPr bwMode="auto">
              <a:xfrm>
                <a:off x="6426200" y="2693988"/>
                <a:ext cx="53975" cy="31750"/>
              </a:xfrm>
              <a:custGeom>
                <a:avLst/>
                <a:gdLst>
                  <a:gd name="T0" fmla="*/ 0 w 5"/>
                  <a:gd name="T1" fmla="*/ 0 h 3"/>
                  <a:gd name="T2" fmla="*/ 1 w 5"/>
                  <a:gd name="T3" fmla="*/ 1 h 3"/>
                  <a:gd name="T4" fmla="*/ 1 w 5"/>
                  <a:gd name="T5" fmla="*/ 1 h 3"/>
                  <a:gd name="T6" fmla="*/ 1 w 5"/>
                  <a:gd name="T7" fmla="*/ 1 h 3"/>
                  <a:gd name="T8" fmla="*/ 1 w 5"/>
                  <a:gd name="T9" fmla="*/ 1 h 3"/>
                  <a:gd name="T10" fmla="*/ 1 w 5"/>
                  <a:gd name="T11" fmla="*/ 1 h 3"/>
                  <a:gd name="T12" fmla="*/ 1 w 5"/>
                  <a:gd name="T13" fmla="*/ 1 h 3"/>
                  <a:gd name="T14" fmla="*/ 2 w 5"/>
                  <a:gd name="T15" fmla="*/ 1 h 3"/>
                  <a:gd name="T16" fmla="*/ 2 w 5"/>
                  <a:gd name="T17" fmla="*/ 1 h 3"/>
                  <a:gd name="T18" fmla="*/ 2 w 5"/>
                  <a:gd name="T19" fmla="*/ 1 h 3"/>
                  <a:gd name="T20" fmla="*/ 2 w 5"/>
                  <a:gd name="T21" fmla="*/ 2 h 3"/>
                  <a:gd name="T22" fmla="*/ 2 w 5"/>
                  <a:gd name="T23" fmla="*/ 2 h 3"/>
                  <a:gd name="T24" fmla="*/ 3 w 5"/>
                  <a:gd name="T25" fmla="*/ 2 h 3"/>
                  <a:gd name="T26" fmla="*/ 3 w 5"/>
                  <a:gd name="T27" fmla="*/ 2 h 3"/>
                  <a:gd name="T28" fmla="*/ 3 w 5"/>
                  <a:gd name="T29" fmla="*/ 2 h 3"/>
                  <a:gd name="T30" fmla="*/ 4 w 5"/>
                  <a:gd name="T31" fmla="*/ 2 h 3"/>
                  <a:gd name="T32" fmla="*/ 4 w 5"/>
                  <a:gd name="T33" fmla="*/ 2 h 3"/>
                  <a:gd name="T34" fmla="*/ 4 w 5"/>
                  <a:gd name="T35" fmla="*/ 2 h 3"/>
                  <a:gd name="T36" fmla="*/ 4 w 5"/>
                  <a:gd name="T37" fmla="*/ 3 h 3"/>
                  <a:gd name="T38" fmla="*/ 4 w 5"/>
                  <a:gd name="T39" fmla="*/ 3 h 3"/>
                  <a:gd name="T40" fmla="*/ 4 w 5"/>
                  <a:gd name="T41" fmla="*/ 3 h 3"/>
                  <a:gd name="T42" fmla="*/ 5 w 5"/>
                  <a:gd name="T43" fmla="*/ 3 h 3"/>
                  <a:gd name="T44" fmla="*/ 5 w 5"/>
                  <a:gd name="T45" fmla="*/ 3 h 3"/>
                  <a:gd name="T46" fmla="*/ 4 w 5"/>
                  <a:gd name="T47" fmla="*/ 3 h 3"/>
                  <a:gd name="T48" fmla="*/ 4 w 5"/>
                  <a:gd name="T49" fmla="*/ 2 h 3"/>
                  <a:gd name="T50" fmla="*/ 4 w 5"/>
                  <a:gd name="T51" fmla="*/ 2 h 3"/>
                  <a:gd name="T52" fmla="*/ 4 w 5"/>
                  <a:gd name="T53" fmla="*/ 2 h 3"/>
                  <a:gd name="T54" fmla="*/ 4 w 5"/>
                  <a:gd name="T55" fmla="*/ 2 h 3"/>
                  <a:gd name="T56" fmla="*/ 3 w 5"/>
                  <a:gd name="T57" fmla="*/ 2 h 3"/>
                  <a:gd name="T58" fmla="*/ 3 w 5"/>
                  <a:gd name="T59" fmla="*/ 1 h 3"/>
                  <a:gd name="T60" fmla="*/ 3 w 5"/>
                  <a:gd name="T61" fmla="*/ 1 h 3"/>
                  <a:gd name="T62" fmla="*/ 2 w 5"/>
                  <a:gd name="T63" fmla="*/ 1 h 3"/>
                  <a:gd name="T64" fmla="*/ 2 w 5"/>
                  <a:gd name="T65" fmla="*/ 1 h 3"/>
                  <a:gd name="T66" fmla="*/ 2 w 5"/>
                  <a:gd name="T67" fmla="*/ 1 h 3"/>
                  <a:gd name="T68" fmla="*/ 1 w 5"/>
                  <a:gd name="T69" fmla="*/ 1 h 3"/>
                  <a:gd name="T70" fmla="*/ 1 w 5"/>
                  <a:gd name="T71" fmla="*/ 1 h 3"/>
                  <a:gd name="T72" fmla="*/ 1 w 5"/>
                  <a:gd name="T73" fmla="*/ 1 h 3"/>
                  <a:gd name="T74" fmla="*/ 1 w 5"/>
                  <a:gd name="T75" fmla="*/ 0 h 3"/>
                  <a:gd name="T76" fmla="*/ 1 w 5"/>
                  <a:gd name="T77" fmla="*/ 0 h 3"/>
                  <a:gd name="T78" fmla="*/ 1 w 5"/>
                  <a:gd name="T79" fmla="*/ 0 h 3"/>
                  <a:gd name="T80" fmla="*/ 1 w 5"/>
                  <a:gd name="T81" fmla="*/ 0 h 3"/>
                  <a:gd name="T82" fmla="*/ 1 w 5"/>
                  <a:gd name="T83" fmla="*/ 0 h 3"/>
                  <a:gd name="T84" fmla="*/ 0 w 5"/>
                  <a:gd name="T85" fmla="*/ 0 h 3"/>
                  <a:gd name="T86" fmla="*/ 0 w 5"/>
                  <a:gd name="T87" fmla="*/ 0 h 3"/>
                  <a:gd name="T88" fmla="*/ 0 w 5"/>
                  <a:gd name="T89" fmla="*/ 0 h 3"/>
                  <a:gd name="T90" fmla="*/ 0 w 5"/>
                  <a:gd name="T91" fmla="*/ 0 h 3"/>
                  <a:gd name="T92" fmla="*/ 0 w 5"/>
                  <a:gd name="T93" fmla="*/ 0 h 3"/>
                  <a:gd name="T94" fmla="*/ 0 w 5"/>
                  <a:gd name="T95" fmla="*/ 0 h 3"/>
                  <a:gd name="T96" fmla="*/ 0 w 5"/>
                  <a:gd name="T97" fmla="*/ 0 h 3"/>
                  <a:gd name="T98" fmla="*/ 0 w 5"/>
                  <a:gd name="T99" fmla="*/ 0 h 3"/>
                  <a:gd name="T100" fmla="*/ 0 w 5"/>
                  <a:gd name="T10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 h="3">
                    <a:moveTo>
                      <a:pt x="0" y="0"/>
                    </a:move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2" y="1"/>
                      <a:pt x="2" y="1"/>
                      <a:pt x="2" y="1"/>
                    </a:cubicBezTo>
                    <a:cubicBezTo>
                      <a:pt x="2" y="1"/>
                      <a:pt x="2" y="1"/>
                      <a:pt x="2" y="1"/>
                    </a:cubicBezTo>
                    <a:cubicBezTo>
                      <a:pt x="2" y="1"/>
                      <a:pt x="2" y="1"/>
                      <a:pt x="2" y="1"/>
                    </a:cubicBezTo>
                    <a:cubicBezTo>
                      <a:pt x="2" y="2"/>
                      <a:pt x="2" y="2"/>
                      <a:pt x="2" y="2"/>
                    </a:cubicBezTo>
                    <a:cubicBezTo>
                      <a:pt x="2" y="2"/>
                      <a:pt x="2" y="2"/>
                      <a:pt x="2" y="2"/>
                    </a:cubicBezTo>
                    <a:cubicBezTo>
                      <a:pt x="3" y="2"/>
                      <a:pt x="3" y="2"/>
                      <a:pt x="3" y="2"/>
                    </a:cubicBezTo>
                    <a:cubicBezTo>
                      <a:pt x="3" y="2"/>
                      <a:pt x="3" y="2"/>
                      <a:pt x="3" y="2"/>
                    </a:cubicBezTo>
                    <a:cubicBezTo>
                      <a:pt x="3" y="2"/>
                      <a:pt x="3" y="2"/>
                      <a:pt x="3" y="2"/>
                    </a:cubicBezTo>
                    <a:cubicBezTo>
                      <a:pt x="4" y="2"/>
                      <a:pt x="4" y="2"/>
                      <a:pt x="4" y="2"/>
                    </a:cubicBezTo>
                    <a:cubicBezTo>
                      <a:pt x="4" y="2"/>
                      <a:pt x="4" y="2"/>
                      <a:pt x="4" y="2"/>
                    </a:cubicBezTo>
                    <a:cubicBezTo>
                      <a:pt x="4" y="2"/>
                      <a:pt x="4" y="2"/>
                      <a:pt x="4" y="2"/>
                    </a:cubicBezTo>
                    <a:cubicBezTo>
                      <a:pt x="4" y="3"/>
                      <a:pt x="4" y="3"/>
                      <a:pt x="4" y="3"/>
                    </a:cubicBezTo>
                    <a:cubicBezTo>
                      <a:pt x="4" y="3"/>
                      <a:pt x="4" y="3"/>
                      <a:pt x="4" y="3"/>
                    </a:cubicBezTo>
                    <a:cubicBezTo>
                      <a:pt x="4" y="3"/>
                      <a:pt x="4" y="3"/>
                      <a:pt x="4" y="3"/>
                    </a:cubicBezTo>
                    <a:cubicBezTo>
                      <a:pt x="5" y="3"/>
                      <a:pt x="5" y="3"/>
                      <a:pt x="5" y="3"/>
                    </a:cubicBezTo>
                    <a:cubicBezTo>
                      <a:pt x="5" y="3"/>
                      <a:pt x="5" y="3"/>
                      <a:pt x="5" y="3"/>
                    </a:cubicBezTo>
                    <a:cubicBezTo>
                      <a:pt x="4" y="3"/>
                      <a:pt x="4" y="3"/>
                      <a:pt x="4" y="3"/>
                    </a:cubicBezTo>
                    <a:cubicBezTo>
                      <a:pt x="4" y="2"/>
                      <a:pt x="4" y="2"/>
                      <a:pt x="4" y="2"/>
                    </a:cubicBezTo>
                    <a:cubicBezTo>
                      <a:pt x="4" y="2"/>
                      <a:pt x="4" y="2"/>
                      <a:pt x="4" y="2"/>
                    </a:cubicBezTo>
                    <a:cubicBezTo>
                      <a:pt x="4" y="2"/>
                      <a:pt x="4" y="2"/>
                      <a:pt x="4" y="2"/>
                    </a:cubicBezTo>
                    <a:cubicBezTo>
                      <a:pt x="4" y="2"/>
                      <a:pt x="4" y="2"/>
                      <a:pt x="4" y="2"/>
                    </a:cubicBezTo>
                    <a:cubicBezTo>
                      <a:pt x="3" y="2"/>
                      <a:pt x="3" y="2"/>
                      <a:pt x="3" y="2"/>
                    </a:cubicBezTo>
                    <a:cubicBezTo>
                      <a:pt x="3" y="2"/>
                      <a:pt x="3" y="2"/>
                      <a:pt x="3" y="1"/>
                    </a:cubicBezTo>
                    <a:cubicBezTo>
                      <a:pt x="3" y="1"/>
                      <a:pt x="3" y="1"/>
                      <a:pt x="3" y="1"/>
                    </a:cubicBezTo>
                    <a:cubicBezTo>
                      <a:pt x="2" y="1"/>
                      <a:pt x="2" y="1"/>
                      <a:pt x="2" y="1"/>
                    </a:cubicBezTo>
                    <a:cubicBezTo>
                      <a:pt x="2" y="1"/>
                      <a:pt x="2" y="1"/>
                      <a:pt x="2" y="1"/>
                    </a:cubicBezTo>
                    <a:cubicBezTo>
                      <a:pt x="2" y="1"/>
                      <a:pt x="2" y="1"/>
                      <a:pt x="2" y="1"/>
                    </a:cubicBezTo>
                    <a:cubicBezTo>
                      <a:pt x="1" y="1"/>
                      <a:pt x="1" y="1"/>
                      <a:pt x="1" y="1"/>
                    </a:cubicBezTo>
                    <a:cubicBezTo>
                      <a:pt x="1" y="1"/>
                      <a:pt x="1" y="1"/>
                      <a:pt x="1" y="1"/>
                    </a:cubicBezTo>
                    <a:cubicBezTo>
                      <a:pt x="1" y="1"/>
                      <a:pt x="1" y="1"/>
                      <a:pt x="1" y="1"/>
                    </a:cubicBezTo>
                    <a:cubicBezTo>
                      <a:pt x="1" y="1"/>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4" name="Freeform 200">
                <a:extLst>
                  <a:ext uri="{FF2B5EF4-FFF2-40B4-BE49-F238E27FC236}">
                    <a16:creationId xmlns:a16="http://schemas.microsoft.com/office/drawing/2014/main" id="{85F06465-86D1-449C-934E-DE5166A088C7}"/>
                  </a:ext>
                </a:extLst>
              </p:cNvPr>
              <p:cNvSpPr>
                <a:spLocks/>
              </p:cNvSpPr>
              <p:nvPr/>
            </p:nvSpPr>
            <p:spPr bwMode="auto">
              <a:xfrm>
                <a:off x="6746875" y="3063875"/>
                <a:ext cx="9525" cy="11112"/>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0 h 1"/>
                  <a:gd name="T16" fmla="*/ 1 w 1"/>
                  <a:gd name="T17" fmla="*/ 1 h 1"/>
                  <a:gd name="T18" fmla="*/ 1 w 1"/>
                  <a:gd name="T19" fmla="*/ 1 h 1"/>
                  <a:gd name="T20" fmla="*/ 1 w 1"/>
                  <a:gd name="T21" fmla="*/ 1 h 1"/>
                  <a:gd name="T22" fmla="*/ 1 w 1"/>
                  <a:gd name="T23" fmla="*/ 1 h 1"/>
                  <a:gd name="T24" fmla="*/ 1 w 1"/>
                  <a:gd name="T25" fmla="*/ 1 h 1"/>
                  <a:gd name="T26" fmla="*/ 1 w 1"/>
                  <a:gd name="T27" fmla="*/ 1 h 1"/>
                  <a:gd name="T28" fmla="*/ 1 w 1"/>
                  <a:gd name="T29" fmla="*/ 1 h 1"/>
                  <a:gd name="T30" fmla="*/ 1 w 1"/>
                  <a:gd name="T31" fmla="*/ 1 h 1"/>
                  <a:gd name="T32" fmla="*/ 1 w 1"/>
                  <a:gd name="T33" fmla="*/ 1 h 1"/>
                  <a:gd name="T34" fmla="*/ 1 w 1"/>
                  <a:gd name="T35" fmla="*/ 1 h 1"/>
                  <a:gd name="T36" fmla="*/ 1 w 1"/>
                  <a:gd name="T37" fmla="*/ 1 h 1"/>
                  <a:gd name="T38" fmla="*/ 1 w 1"/>
                  <a:gd name="T39" fmla="*/ 1 h 1"/>
                  <a:gd name="T40" fmla="*/ 1 w 1"/>
                  <a:gd name="T41" fmla="*/ 1 h 1"/>
                  <a:gd name="T42" fmla="*/ 1 w 1"/>
                  <a:gd name="T43" fmla="*/ 0 h 1"/>
                  <a:gd name="T44" fmla="*/ 0 w 1"/>
                  <a:gd name="T4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 h="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7" name="Freeform 203">
                <a:extLst>
                  <a:ext uri="{FF2B5EF4-FFF2-40B4-BE49-F238E27FC236}">
                    <a16:creationId xmlns:a16="http://schemas.microsoft.com/office/drawing/2014/main" id="{D7FA6E8A-08E2-4C59-A044-B577634A363D}"/>
                  </a:ext>
                </a:extLst>
              </p:cNvPr>
              <p:cNvSpPr>
                <a:spLocks/>
              </p:cNvSpPr>
              <p:nvPr/>
            </p:nvSpPr>
            <p:spPr bwMode="auto">
              <a:xfrm>
                <a:off x="6672263" y="2990850"/>
                <a:ext cx="115888" cy="95250"/>
              </a:xfrm>
              <a:custGeom>
                <a:avLst/>
                <a:gdLst>
                  <a:gd name="T0" fmla="*/ 10 w 11"/>
                  <a:gd name="T1" fmla="*/ 9 h 9"/>
                  <a:gd name="T2" fmla="*/ 10 w 11"/>
                  <a:gd name="T3" fmla="*/ 9 h 9"/>
                  <a:gd name="T4" fmla="*/ 10 w 11"/>
                  <a:gd name="T5" fmla="*/ 9 h 9"/>
                  <a:gd name="T6" fmla="*/ 10 w 11"/>
                  <a:gd name="T7" fmla="*/ 8 h 9"/>
                  <a:gd name="T8" fmla="*/ 9 w 11"/>
                  <a:gd name="T9" fmla="*/ 6 h 9"/>
                  <a:gd name="T10" fmla="*/ 9 w 11"/>
                  <a:gd name="T11" fmla="*/ 6 h 9"/>
                  <a:gd name="T12" fmla="*/ 8 w 11"/>
                  <a:gd name="T13" fmla="*/ 5 h 9"/>
                  <a:gd name="T14" fmla="*/ 8 w 11"/>
                  <a:gd name="T15" fmla="*/ 5 h 9"/>
                  <a:gd name="T16" fmla="*/ 8 w 11"/>
                  <a:gd name="T17" fmla="*/ 4 h 9"/>
                  <a:gd name="T18" fmla="*/ 8 w 11"/>
                  <a:gd name="T19" fmla="*/ 4 h 9"/>
                  <a:gd name="T20" fmla="*/ 8 w 11"/>
                  <a:gd name="T21" fmla="*/ 4 h 9"/>
                  <a:gd name="T22" fmla="*/ 7 w 11"/>
                  <a:gd name="T23" fmla="*/ 3 h 9"/>
                  <a:gd name="T24" fmla="*/ 7 w 11"/>
                  <a:gd name="T25" fmla="*/ 3 h 9"/>
                  <a:gd name="T26" fmla="*/ 8 w 11"/>
                  <a:gd name="T27" fmla="*/ 4 h 9"/>
                  <a:gd name="T28" fmla="*/ 8 w 11"/>
                  <a:gd name="T29" fmla="*/ 4 h 9"/>
                  <a:gd name="T30" fmla="*/ 8 w 11"/>
                  <a:gd name="T31" fmla="*/ 5 h 9"/>
                  <a:gd name="T32" fmla="*/ 8 w 11"/>
                  <a:gd name="T33" fmla="*/ 5 h 9"/>
                  <a:gd name="T34" fmla="*/ 8 w 11"/>
                  <a:gd name="T35" fmla="*/ 5 h 9"/>
                  <a:gd name="T36" fmla="*/ 8 w 11"/>
                  <a:gd name="T37" fmla="*/ 4 h 9"/>
                  <a:gd name="T38" fmla="*/ 7 w 11"/>
                  <a:gd name="T39" fmla="*/ 4 h 9"/>
                  <a:gd name="T40" fmla="*/ 6 w 11"/>
                  <a:gd name="T41" fmla="*/ 4 h 9"/>
                  <a:gd name="T42" fmla="*/ 6 w 11"/>
                  <a:gd name="T43" fmla="*/ 3 h 9"/>
                  <a:gd name="T44" fmla="*/ 6 w 11"/>
                  <a:gd name="T45" fmla="*/ 3 h 9"/>
                  <a:gd name="T46" fmla="*/ 5 w 11"/>
                  <a:gd name="T47" fmla="*/ 2 h 9"/>
                  <a:gd name="T48" fmla="*/ 5 w 11"/>
                  <a:gd name="T49" fmla="*/ 2 h 9"/>
                  <a:gd name="T50" fmla="*/ 5 w 11"/>
                  <a:gd name="T51" fmla="*/ 2 h 9"/>
                  <a:gd name="T52" fmla="*/ 5 w 11"/>
                  <a:gd name="T53" fmla="*/ 2 h 9"/>
                  <a:gd name="T54" fmla="*/ 5 w 11"/>
                  <a:gd name="T55" fmla="*/ 2 h 9"/>
                  <a:gd name="T56" fmla="*/ 4 w 11"/>
                  <a:gd name="T57" fmla="*/ 2 h 9"/>
                  <a:gd name="T58" fmla="*/ 4 w 11"/>
                  <a:gd name="T59" fmla="*/ 1 h 9"/>
                  <a:gd name="T60" fmla="*/ 4 w 11"/>
                  <a:gd name="T61" fmla="*/ 1 h 9"/>
                  <a:gd name="T62" fmla="*/ 3 w 11"/>
                  <a:gd name="T63" fmla="*/ 1 h 9"/>
                  <a:gd name="T64" fmla="*/ 3 w 11"/>
                  <a:gd name="T65" fmla="*/ 1 h 9"/>
                  <a:gd name="T66" fmla="*/ 3 w 11"/>
                  <a:gd name="T67" fmla="*/ 1 h 9"/>
                  <a:gd name="T68" fmla="*/ 3 w 11"/>
                  <a:gd name="T69" fmla="*/ 1 h 9"/>
                  <a:gd name="T70" fmla="*/ 2 w 11"/>
                  <a:gd name="T71" fmla="*/ 1 h 9"/>
                  <a:gd name="T72" fmla="*/ 1 w 11"/>
                  <a:gd name="T73" fmla="*/ 1 h 9"/>
                  <a:gd name="T74" fmla="*/ 1 w 11"/>
                  <a:gd name="T75" fmla="*/ 0 h 9"/>
                  <a:gd name="T76" fmla="*/ 1 w 11"/>
                  <a:gd name="T77" fmla="*/ 0 h 9"/>
                  <a:gd name="T78" fmla="*/ 1 w 11"/>
                  <a:gd name="T79" fmla="*/ 0 h 9"/>
                  <a:gd name="T80" fmla="*/ 0 w 11"/>
                  <a:gd name="T81" fmla="*/ 0 h 9"/>
                  <a:gd name="T82" fmla="*/ 0 w 11"/>
                  <a:gd name="T83" fmla="*/ 0 h 9"/>
                  <a:gd name="T84" fmla="*/ 0 w 11"/>
                  <a:gd name="T85" fmla="*/ 0 h 9"/>
                  <a:gd name="T86" fmla="*/ 0 w 11"/>
                  <a:gd name="T87" fmla="*/ 1 h 9"/>
                  <a:gd name="T88" fmla="*/ 0 w 11"/>
                  <a:gd name="T89" fmla="*/ 1 h 9"/>
                  <a:gd name="T90" fmla="*/ 0 w 11"/>
                  <a:gd name="T91" fmla="*/ 1 h 9"/>
                  <a:gd name="T92" fmla="*/ 2 w 11"/>
                  <a:gd name="T93" fmla="*/ 2 h 9"/>
                  <a:gd name="T94" fmla="*/ 2 w 11"/>
                  <a:gd name="T95" fmla="*/ 2 h 9"/>
                  <a:gd name="T96" fmla="*/ 3 w 11"/>
                  <a:gd name="T97" fmla="*/ 2 h 9"/>
                  <a:gd name="T98" fmla="*/ 3 w 11"/>
                  <a:gd name="T99" fmla="*/ 3 h 9"/>
                  <a:gd name="T100" fmla="*/ 3 w 11"/>
                  <a:gd name="T101" fmla="*/ 3 h 9"/>
                  <a:gd name="T102" fmla="*/ 5 w 11"/>
                  <a:gd name="T103" fmla="*/ 4 h 9"/>
                  <a:gd name="T104" fmla="*/ 5 w 11"/>
                  <a:gd name="T105" fmla="*/ 5 h 9"/>
                  <a:gd name="T106" fmla="*/ 6 w 11"/>
                  <a:gd name="T107" fmla="*/ 5 h 9"/>
                  <a:gd name="T108" fmla="*/ 6 w 11"/>
                  <a:gd name="T109" fmla="*/ 5 h 9"/>
                  <a:gd name="T110" fmla="*/ 7 w 11"/>
                  <a:gd name="T111" fmla="*/ 6 h 9"/>
                  <a:gd name="T112" fmla="*/ 7 w 11"/>
                  <a:gd name="T113" fmla="*/ 6 h 9"/>
                  <a:gd name="T114" fmla="*/ 7 w 11"/>
                  <a:gd name="T115" fmla="*/ 7 h 9"/>
                  <a:gd name="T116" fmla="*/ 8 w 11"/>
                  <a:gd name="T117" fmla="*/ 7 h 9"/>
                  <a:gd name="T118" fmla="*/ 9 w 11"/>
                  <a:gd name="T119"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 h="9">
                    <a:moveTo>
                      <a:pt x="9" y="8"/>
                    </a:moveTo>
                    <a:cubicBezTo>
                      <a:pt x="10" y="8"/>
                      <a:pt x="10" y="8"/>
                      <a:pt x="10" y="8"/>
                    </a:cubicBezTo>
                    <a:cubicBezTo>
                      <a:pt x="10" y="9"/>
                      <a:pt x="10" y="9"/>
                      <a:pt x="10" y="9"/>
                    </a:cubicBezTo>
                    <a:cubicBezTo>
                      <a:pt x="10" y="9"/>
                      <a:pt x="10" y="9"/>
                      <a:pt x="10" y="9"/>
                    </a:cubicBezTo>
                    <a:cubicBezTo>
                      <a:pt x="10" y="9"/>
                      <a:pt x="10" y="9"/>
                      <a:pt x="10" y="9"/>
                    </a:cubicBezTo>
                    <a:cubicBezTo>
                      <a:pt x="10" y="9"/>
                      <a:pt x="10" y="9"/>
                      <a:pt x="11"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9"/>
                      <a:pt x="10" y="9"/>
                      <a:pt x="10" y="9"/>
                    </a:cubicBezTo>
                    <a:cubicBezTo>
                      <a:pt x="10" y="8"/>
                      <a:pt x="10" y="8"/>
                      <a:pt x="10" y="8"/>
                    </a:cubicBezTo>
                    <a:cubicBezTo>
                      <a:pt x="10" y="8"/>
                      <a:pt x="10" y="8"/>
                      <a:pt x="10" y="8"/>
                    </a:cubicBezTo>
                    <a:cubicBezTo>
                      <a:pt x="10" y="7"/>
                      <a:pt x="9" y="7"/>
                      <a:pt x="9" y="7"/>
                    </a:cubicBezTo>
                    <a:cubicBezTo>
                      <a:pt x="9" y="7"/>
                      <a:pt x="9" y="7"/>
                      <a:pt x="9" y="7"/>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6"/>
                      <a:pt x="9" y="6"/>
                      <a:pt x="9" y="6"/>
                    </a:cubicBezTo>
                    <a:cubicBezTo>
                      <a:pt x="9" y="5"/>
                      <a:pt x="9" y="5"/>
                      <a:pt x="9" y="5"/>
                    </a:cubicBezTo>
                    <a:cubicBezTo>
                      <a:pt x="8" y="5"/>
                      <a:pt x="8" y="5"/>
                      <a:pt x="8" y="5"/>
                    </a:cubicBezTo>
                    <a:cubicBezTo>
                      <a:pt x="8" y="5"/>
                      <a:pt x="8" y="5"/>
                      <a:pt x="8" y="5"/>
                    </a:cubicBezTo>
                    <a:cubicBezTo>
                      <a:pt x="8" y="5"/>
                      <a:pt x="8" y="5"/>
                      <a:pt x="8" y="5"/>
                    </a:cubicBezTo>
                    <a:cubicBezTo>
                      <a:pt x="8" y="5"/>
                      <a:pt x="8" y="5"/>
                      <a:pt x="8" y="5"/>
                    </a:cubicBezTo>
                    <a:cubicBezTo>
                      <a:pt x="9" y="5"/>
                      <a:pt x="9" y="5"/>
                      <a:pt x="9" y="5"/>
                    </a:cubicBezTo>
                    <a:cubicBezTo>
                      <a:pt x="8" y="5"/>
                      <a:pt x="8" y="5"/>
                      <a:pt x="8" y="5"/>
                    </a:cubicBezTo>
                    <a:cubicBezTo>
                      <a:pt x="8" y="5"/>
                      <a:pt x="8" y="5"/>
                      <a:pt x="8" y="5"/>
                    </a:cubicBezTo>
                    <a:cubicBezTo>
                      <a:pt x="8" y="5"/>
                      <a:pt x="8" y="4"/>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cubicBezTo>
                      <a:pt x="7" y="3"/>
                      <a:pt x="7" y="3"/>
                      <a:pt x="7" y="3"/>
                    </a:cubicBezTo>
                    <a:cubicBezTo>
                      <a:pt x="7" y="3"/>
                      <a:pt x="7" y="3"/>
                      <a:pt x="7" y="3"/>
                    </a:cubicBezTo>
                    <a:cubicBezTo>
                      <a:pt x="7" y="3"/>
                      <a:pt x="7" y="3"/>
                      <a:pt x="7" y="3"/>
                    </a:cubicBezTo>
                    <a:cubicBezTo>
                      <a:pt x="7" y="3"/>
                      <a:pt x="7" y="3"/>
                      <a:pt x="7" y="3"/>
                    </a:cubicBezTo>
                    <a:cubicBezTo>
                      <a:pt x="7" y="4"/>
                      <a:pt x="7" y="4"/>
                      <a:pt x="7" y="4"/>
                    </a:cubicBezTo>
                    <a:cubicBezTo>
                      <a:pt x="7" y="3"/>
                      <a:pt x="7" y="3"/>
                      <a:pt x="7" y="3"/>
                    </a:cubicBezTo>
                    <a:cubicBezTo>
                      <a:pt x="7" y="4"/>
                      <a:pt x="7" y="4"/>
                      <a:pt x="7" y="4"/>
                    </a:cubicBezTo>
                    <a:cubicBezTo>
                      <a:pt x="7" y="4"/>
                      <a:pt x="7" y="4"/>
                      <a:pt x="7" y="4"/>
                    </a:cubicBezTo>
                    <a:cubicBezTo>
                      <a:pt x="7" y="4"/>
                      <a:pt x="7" y="4"/>
                      <a:pt x="7"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cubicBezTo>
                      <a:pt x="8" y="5"/>
                      <a:pt x="8" y="5"/>
                      <a:pt x="8" y="5"/>
                    </a:cubicBezTo>
                    <a:cubicBezTo>
                      <a:pt x="8" y="5"/>
                      <a:pt x="8" y="5"/>
                      <a:pt x="8" y="5"/>
                    </a:cubicBezTo>
                    <a:cubicBezTo>
                      <a:pt x="8" y="5"/>
                      <a:pt x="8" y="5"/>
                      <a:pt x="8" y="5"/>
                    </a:cubicBezTo>
                    <a:cubicBezTo>
                      <a:pt x="8" y="5"/>
                      <a:pt x="8" y="5"/>
                      <a:pt x="8" y="5"/>
                    </a:cubicBezTo>
                    <a:cubicBezTo>
                      <a:pt x="8" y="5"/>
                      <a:pt x="8" y="5"/>
                      <a:pt x="8" y="5"/>
                    </a:cubicBezTo>
                    <a:cubicBezTo>
                      <a:pt x="8" y="4"/>
                      <a:pt x="8" y="4"/>
                      <a:pt x="8" y="4"/>
                    </a:cubicBezTo>
                    <a:cubicBezTo>
                      <a:pt x="8" y="4"/>
                      <a:pt x="8" y="4"/>
                      <a:pt x="8" y="4"/>
                    </a:cubicBezTo>
                    <a:cubicBezTo>
                      <a:pt x="8" y="5"/>
                      <a:pt x="8" y="5"/>
                      <a:pt x="8" y="5"/>
                    </a:cubicBezTo>
                    <a:cubicBezTo>
                      <a:pt x="8" y="5"/>
                      <a:pt x="8" y="5"/>
                      <a:pt x="8" y="5"/>
                    </a:cubicBezTo>
                    <a:cubicBezTo>
                      <a:pt x="8" y="5"/>
                      <a:pt x="8" y="5"/>
                      <a:pt x="8" y="5"/>
                    </a:cubicBezTo>
                    <a:cubicBezTo>
                      <a:pt x="8" y="5"/>
                      <a:pt x="8" y="5"/>
                      <a:pt x="8" y="5"/>
                    </a:cubicBezTo>
                    <a:cubicBezTo>
                      <a:pt x="8" y="5"/>
                      <a:pt x="8" y="5"/>
                      <a:pt x="8" y="5"/>
                    </a:cubicBezTo>
                    <a:cubicBezTo>
                      <a:pt x="8" y="5"/>
                      <a:pt x="8" y="5"/>
                      <a:pt x="8" y="5"/>
                    </a:cubicBezTo>
                    <a:cubicBezTo>
                      <a:pt x="8" y="5"/>
                      <a:pt x="8" y="5"/>
                      <a:pt x="8" y="5"/>
                    </a:cubicBezTo>
                    <a:cubicBezTo>
                      <a:pt x="8" y="5"/>
                      <a:pt x="8" y="5"/>
                      <a:pt x="8" y="5"/>
                    </a:cubicBezTo>
                    <a:cubicBezTo>
                      <a:pt x="8" y="4"/>
                      <a:pt x="8" y="4"/>
                      <a:pt x="8" y="4"/>
                    </a:cubicBezTo>
                    <a:cubicBezTo>
                      <a:pt x="7" y="4"/>
                      <a:pt x="7" y="4"/>
                      <a:pt x="7" y="4"/>
                    </a:cubicBezTo>
                    <a:cubicBezTo>
                      <a:pt x="7" y="4"/>
                      <a:pt x="7" y="4"/>
                      <a:pt x="7" y="4"/>
                    </a:cubicBezTo>
                    <a:cubicBezTo>
                      <a:pt x="7" y="4"/>
                      <a:pt x="7" y="4"/>
                      <a:pt x="7" y="4"/>
                    </a:cubicBezTo>
                    <a:cubicBezTo>
                      <a:pt x="7" y="4"/>
                      <a:pt x="7" y="4"/>
                      <a:pt x="7" y="4"/>
                    </a:cubicBezTo>
                    <a:cubicBezTo>
                      <a:pt x="7" y="4"/>
                      <a:pt x="7" y="4"/>
                      <a:pt x="7" y="4"/>
                    </a:cubicBezTo>
                    <a:cubicBezTo>
                      <a:pt x="7" y="4"/>
                      <a:pt x="7" y="4"/>
                      <a:pt x="7" y="4"/>
                    </a:cubicBezTo>
                    <a:cubicBezTo>
                      <a:pt x="7" y="4"/>
                      <a:pt x="7" y="4"/>
                      <a:pt x="7" y="4"/>
                    </a:cubicBezTo>
                    <a:cubicBezTo>
                      <a:pt x="6" y="4"/>
                      <a:pt x="6" y="4"/>
                      <a:pt x="6" y="4"/>
                    </a:cubicBezTo>
                    <a:cubicBezTo>
                      <a:pt x="6" y="3"/>
                      <a:pt x="6" y="3"/>
                      <a:pt x="6" y="3"/>
                    </a:cubicBezTo>
                    <a:cubicBezTo>
                      <a:pt x="6" y="3"/>
                      <a:pt x="6" y="3"/>
                      <a:pt x="6" y="3"/>
                    </a:cubicBezTo>
                    <a:cubicBezTo>
                      <a:pt x="6" y="3"/>
                      <a:pt x="6" y="3"/>
                      <a:pt x="6" y="3"/>
                    </a:cubicBezTo>
                    <a:cubicBezTo>
                      <a:pt x="6" y="3"/>
                      <a:pt x="6" y="3"/>
                      <a:pt x="6" y="3"/>
                    </a:cubicBezTo>
                    <a:cubicBezTo>
                      <a:pt x="6" y="3"/>
                      <a:pt x="6" y="3"/>
                      <a:pt x="6" y="3"/>
                    </a:cubicBezTo>
                    <a:cubicBezTo>
                      <a:pt x="6" y="3"/>
                      <a:pt x="6" y="3"/>
                      <a:pt x="6" y="3"/>
                    </a:cubicBezTo>
                    <a:cubicBezTo>
                      <a:pt x="6" y="3"/>
                      <a:pt x="6" y="3"/>
                      <a:pt x="6" y="3"/>
                    </a:cubicBezTo>
                    <a:cubicBezTo>
                      <a:pt x="6" y="3"/>
                      <a:pt x="6" y="3"/>
                      <a:pt x="6" y="3"/>
                    </a:cubicBezTo>
                    <a:cubicBezTo>
                      <a:pt x="6" y="2"/>
                      <a:pt x="6" y="2"/>
                      <a:pt x="6"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5" y="2"/>
                      <a:pt x="5" y="2"/>
                      <a:pt x="5" y="2"/>
                    </a:cubicBezTo>
                    <a:cubicBezTo>
                      <a:pt x="4" y="1"/>
                      <a:pt x="4" y="1"/>
                      <a:pt x="4" y="1"/>
                    </a:cubicBezTo>
                    <a:cubicBezTo>
                      <a:pt x="4" y="1"/>
                      <a:pt x="4" y="1"/>
                      <a:pt x="4" y="1"/>
                    </a:cubicBezTo>
                    <a:cubicBezTo>
                      <a:pt x="4" y="2"/>
                      <a:pt x="4" y="2"/>
                      <a:pt x="4" y="2"/>
                    </a:cubicBezTo>
                    <a:cubicBezTo>
                      <a:pt x="4" y="2"/>
                      <a:pt x="4" y="2"/>
                      <a:pt x="4" y="2"/>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3" y="1"/>
                      <a:pt x="3" y="1"/>
                      <a:pt x="3" y="1"/>
                    </a:cubicBezTo>
                    <a:cubicBezTo>
                      <a:pt x="3" y="1"/>
                      <a:pt x="3" y="1"/>
                      <a:pt x="3" y="1"/>
                    </a:cubicBezTo>
                    <a:cubicBezTo>
                      <a:pt x="3" y="1"/>
                      <a:pt x="3" y="1"/>
                      <a:pt x="3" y="1"/>
                    </a:cubicBezTo>
                    <a:cubicBezTo>
                      <a:pt x="3" y="1"/>
                      <a:pt x="3" y="1"/>
                      <a:pt x="3" y="1"/>
                    </a:cubicBezTo>
                    <a:cubicBezTo>
                      <a:pt x="4" y="2"/>
                      <a:pt x="4" y="2"/>
                      <a:pt x="4" y="2"/>
                    </a:cubicBezTo>
                    <a:cubicBezTo>
                      <a:pt x="4" y="2"/>
                      <a:pt x="4" y="2"/>
                      <a:pt x="4" y="2"/>
                    </a:cubicBezTo>
                    <a:cubicBezTo>
                      <a:pt x="3" y="2"/>
                      <a:pt x="3" y="2"/>
                      <a:pt x="3" y="2"/>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2"/>
                    </a:cubicBezTo>
                    <a:cubicBezTo>
                      <a:pt x="1" y="2"/>
                      <a:pt x="1" y="2"/>
                      <a:pt x="1" y="2"/>
                    </a:cubicBezTo>
                    <a:cubicBezTo>
                      <a:pt x="1" y="2"/>
                      <a:pt x="1" y="2"/>
                      <a:pt x="1"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3" y="2"/>
                      <a:pt x="3" y="2"/>
                      <a:pt x="3" y="2"/>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3" y="3"/>
                      <a:pt x="3" y="3"/>
                      <a:pt x="3" y="3"/>
                    </a:cubicBezTo>
                    <a:cubicBezTo>
                      <a:pt x="4" y="3"/>
                      <a:pt x="4" y="3"/>
                      <a:pt x="4" y="3"/>
                    </a:cubicBezTo>
                    <a:cubicBezTo>
                      <a:pt x="4" y="3"/>
                      <a:pt x="4" y="4"/>
                      <a:pt x="5" y="4"/>
                    </a:cubicBezTo>
                    <a:cubicBezTo>
                      <a:pt x="5" y="4"/>
                      <a:pt x="5" y="4"/>
                      <a:pt x="5" y="4"/>
                    </a:cubicBezTo>
                    <a:cubicBezTo>
                      <a:pt x="5" y="5"/>
                      <a:pt x="5" y="5"/>
                      <a:pt x="5" y="5"/>
                    </a:cubicBezTo>
                    <a:cubicBezTo>
                      <a:pt x="5" y="5"/>
                      <a:pt x="5" y="5"/>
                      <a:pt x="5" y="5"/>
                    </a:cubicBezTo>
                    <a:cubicBezTo>
                      <a:pt x="5" y="5"/>
                      <a:pt x="5" y="5"/>
                      <a:pt x="5" y="5"/>
                    </a:cubicBezTo>
                    <a:cubicBezTo>
                      <a:pt x="5" y="5"/>
                      <a:pt x="5" y="5"/>
                      <a:pt x="5" y="5"/>
                    </a:cubicBezTo>
                    <a:cubicBezTo>
                      <a:pt x="5" y="5"/>
                      <a:pt x="5" y="5"/>
                      <a:pt x="5"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6" y="5"/>
                      <a:pt x="6" y="5"/>
                    </a:cubicBezTo>
                    <a:cubicBezTo>
                      <a:pt x="6" y="5"/>
                      <a:pt x="7" y="6"/>
                      <a:pt x="7" y="6"/>
                    </a:cubicBezTo>
                    <a:cubicBezTo>
                      <a:pt x="7" y="6"/>
                      <a:pt x="7" y="6"/>
                      <a:pt x="7" y="6"/>
                    </a:cubicBezTo>
                    <a:cubicBezTo>
                      <a:pt x="7" y="6"/>
                      <a:pt x="7" y="6"/>
                      <a:pt x="7" y="6"/>
                    </a:cubicBezTo>
                    <a:cubicBezTo>
                      <a:pt x="7" y="6"/>
                      <a:pt x="7" y="6"/>
                      <a:pt x="7" y="6"/>
                    </a:cubicBezTo>
                    <a:cubicBezTo>
                      <a:pt x="7" y="6"/>
                      <a:pt x="7" y="6"/>
                      <a:pt x="7" y="6"/>
                    </a:cubicBezTo>
                    <a:cubicBezTo>
                      <a:pt x="7" y="6"/>
                      <a:pt x="7" y="6"/>
                      <a:pt x="7" y="6"/>
                    </a:cubicBezTo>
                    <a:cubicBezTo>
                      <a:pt x="7" y="6"/>
                      <a:pt x="7" y="6"/>
                      <a:pt x="7" y="6"/>
                    </a:cubicBezTo>
                    <a:cubicBezTo>
                      <a:pt x="7" y="6"/>
                      <a:pt x="7" y="7"/>
                      <a:pt x="7" y="7"/>
                    </a:cubicBezTo>
                    <a:cubicBezTo>
                      <a:pt x="7" y="7"/>
                      <a:pt x="7" y="7"/>
                      <a:pt x="7" y="7"/>
                    </a:cubicBezTo>
                    <a:cubicBezTo>
                      <a:pt x="8" y="7"/>
                      <a:pt x="8" y="7"/>
                      <a:pt x="8" y="7"/>
                    </a:cubicBezTo>
                    <a:cubicBezTo>
                      <a:pt x="8" y="7"/>
                      <a:pt x="8" y="7"/>
                      <a:pt x="8" y="7"/>
                    </a:cubicBezTo>
                    <a:cubicBezTo>
                      <a:pt x="8" y="7"/>
                      <a:pt x="8" y="7"/>
                      <a:pt x="8" y="7"/>
                    </a:cubicBezTo>
                    <a:cubicBezTo>
                      <a:pt x="8" y="7"/>
                      <a:pt x="8" y="7"/>
                      <a:pt x="8" y="7"/>
                    </a:cubicBezTo>
                    <a:cubicBezTo>
                      <a:pt x="8" y="7"/>
                      <a:pt x="8" y="7"/>
                      <a:pt x="8" y="7"/>
                    </a:cubicBezTo>
                    <a:cubicBezTo>
                      <a:pt x="8" y="7"/>
                      <a:pt x="8" y="7"/>
                      <a:pt x="8" y="7"/>
                    </a:cubicBezTo>
                    <a:cubicBezTo>
                      <a:pt x="8" y="7"/>
                      <a:pt x="8" y="7"/>
                      <a:pt x="8" y="7"/>
                    </a:cubicBezTo>
                    <a:cubicBezTo>
                      <a:pt x="8" y="8"/>
                      <a:pt x="9" y="8"/>
                      <a:pt x="9" y="8"/>
                    </a:cubicBezTo>
                    <a:cubicBezTo>
                      <a:pt x="9" y="8"/>
                      <a:pt x="9" y="8"/>
                      <a:pt x="9" y="8"/>
                    </a:cubicBezTo>
                    <a:cubicBezTo>
                      <a:pt x="9" y="8"/>
                      <a:pt x="9" y="8"/>
                      <a:pt x="9" y="8"/>
                    </a:cubicBezTo>
                    <a:cubicBezTo>
                      <a:pt x="9" y="8"/>
                      <a:pt x="9" y="8"/>
                      <a:pt x="9" y="8"/>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8" name="Freeform 204">
                <a:extLst>
                  <a:ext uri="{FF2B5EF4-FFF2-40B4-BE49-F238E27FC236}">
                    <a16:creationId xmlns:a16="http://schemas.microsoft.com/office/drawing/2014/main" id="{0B9CA0E5-E381-4EEA-9A7D-88D9EA85FD45}"/>
                  </a:ext>
                </a:extLst>
              </p:cNvPr>
              <p:cNvSpPr>
                <a:spLocks/>
              </p:cNvSpPr>
              <p:nvPr/>
            </p:nvSpPr>
            <p:spPr bwMode="auto">
              <a:xfrm>
                <a:off x="6735763" y="3054350"/>
                <a:ext cx="11113" cy="9525"/>
              </a:xfrm>
              <a:custGeom>
                <a:avLst/>
                <a:gdLst>
                  <a:gd name="T0" fmla="*/ 0 w 1"/>
                  <a:gd name="T1" fmla="*/ 0 h 1"/>
                  <a:gd name="T2" fmla="*/ 0 w 1"/>
                  <a:gd name="T3" fmla="*/ 0 h 1"/>
                  <a:gd name="T4" fmla="*/ 0 w 1"/>
                  <a:gd name="T5" fmla="*/ 0 h 1"/>
                  <a:gd name="T6" fmla="*/ 0 w 1"/>
                  <a:gd name="T7" fmla="*/ 0 h 1"/>
                  <a:gd name="T8" fmla="*/ 0 w 1"/>
                  <a:gd name="T9" fmla="*/ 1 h 1"/>
                  <a:gd name="T10" fmla="*/ 0 w 1"/>
                  <a:gd name="T11" fmla="*/ 1 h 1"/>
                  <a:gd name="T12" fmla="*/ 0 w 1"/>
                  <a:gd name="T13" fmla="*/ 1 h 1"/>
                  <a:gd name="T14" fmla="*/ 0 w 1"/>
                  <a:gd name="T15" fmla="*/ 1 h 1"/>
                  <a:gd name="T16" fmla="*/ 1 w 1"/>
                  <a:gd name="T17" fmla="*/ 1 h 1"/>
                  <a:gd name="T18" fmla="*/ 1 w 1"/>
                  <a:gd name="T19" fmla="*/ 1 h 1"/>
                  <a:gd name="T20" fmla="*/ 1 w 1"/>
                  <a:gd name="T21" fmla="*/ 1 h 1"/>
                  <a:gd name="T22" fmla="*/ 1 w 1"/>
                  <a:gd name="T23" fmla="*/ 1 h 1"/>
                  <a:gd name="T24" fmla="*/ 1 w 1"/>
                  <a:gd name="T25" fmla="*/ 1 h 1"/>
                  <a:gd name="T26" fmla="*/ 1 w 1"/>
                  <a:gd name="T27" fmla="*/ 1 h 1"/>
                  <a:gd name="T28" fmla="*/ 0 w 1"/>
                  <a:gd name="T2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9" name="Freeform 205">
                <a:extLst>
                  <a:ext uri="{FF2B5EF4-FFF2-40B4-BE49-F238E27FC236}">
                    <a16:creationId xmlns:a16="http://schemas.microsoft.com/office/drawing/2014/main" id="{DB3D4808-0EB6-4030-AADF-0FF441D50610}"/>
                  </a:ext>
                </a:extLst>
              </p:cNvPr>
              <p:cNvSpPr>
                <a:spLocks/>
              </p:cNvSpPr>
              <p:nvPr/>
            </p:nvSpPr>
            <p:spPr bwMode="auto">
              <a:xfrm>
                <a:off x="6724650" y="3043238"/>
                <a:ext cx="11113" cy="11112"/>
              </a:xfrm>
              <a:custGeom>
                <a:avLst/>
                <a:gdLst>
                  <a:gd name="T0" fmla="*/ 0 w 1"/>
                  <a:gd name="T1" fmla="*/ 1 h 1"/>
                  <a:gd name="T2" fmla="*/ 1 w 1"/>
                  <a:gd name="T3" fmla="*/ 1 h 1"/>
                  <a:gd name="T4" fmla="*/ 1 w 1"/>
                  <a:gd name="T5" fmla="*/ 1 h 1"/>
                  <a:gd name="T6" fmla="*/ 1 w 1"/>
                  <a:gd name="T7" fmla="*/ 1 h 1"/>
                  <a:gd name="T8" fmla="*/ 1 w 1"/>
                  <a:gd name="T9" fmla="*/ 1 h 1"/>
                  <a:gd name="T10" fmla="*/ 1 w 1"/>
                  <a:gd name="T11" fmla="*/ 1 h 1"/>
                  <a:gd name="T12" fmla="*/ 1 w 1"/>
                  <a:gd name="T13" fmla="*/ 1 h 1"/>
                  <a:gd name="T14" fmla="*/ 0 w 1"/>
                  <a:gd name="T15" fmla="*/ 0 h 1"/>
                  <a:gd name="T16" fmla="*/ 0 w 1"/>
                  <a:gd name="T17" fmla="*/ 0 h 1"/>
                  <a:gd name="T18" fmla="*/ 0 w 1"/>
                  <a:gd name="T19" fmla="*/ 0 h 1"/>
                  <a:gd name="T20" fmla="*/ 0 w 1"/>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1">
                    <a:moveTo>
                      <a:pt x="0" y="1"/>
                    </a:move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0"/>
                      <a:pt x="0" y="0"/>
                      <a:pt x="0" y="0"/>
                    </a:cubicBezTo>
                    <a:cubicBezTo>
                      <a:pt x="0" y="0"/>
                      <a:pt x="0" y="0"/>
                      <a:pt x="0" y="0"/>
                    </a:cubicBezTo>
                    <a:cubicBezTo>
                      <a:pt x="0" y="0"/>
                      <a:pt x="0" y="0"/>
                      <a:pt x="0" y="0"/>
                    </a:cubicBezTo>
                    <a:lnTo>
                      <a:pt x="0" y="1"/>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0" name="Freeform 206">
                <a:extLst>
                  <a:ext uri="{FF2B5EF4-FFF2-40B4-BE49-F238E27FC236}">
                    <a16:creationId xmlns:a16="http://schemas.microsoft.com/office/drawing/2014/main" id="{1DA96FFF-3C76-4B72-A52B-8FA29830BD03}"/>
                  </a:ext>
                </a:extLst>
              </p:cNvPr>
              <p:cNvSpPr>
                <a:spLocks/>
              </p:cNvSpPr>
              <p:nvPr/>
            </p:nvSpPr>
            <p:spPr bwMode="auto">
              <a:xfrm>
                <a:off x="5424488" y="4037012"/>
                <a:ext cx="11113" cy="11112"/>
              </a:xfrm>
              <a:custGeom>
                <a:avLst/>
                <a:gdLst>
                  <a:gd name="T0" fmla="*/ 1 w 1"/>
                  <a:gd name="T1" fmla="*/ 0 h 1"/>
                  <a:gd name="T2" fmla="*/ 1 w 1"/>
                  <a:gd name="T3" fmla="*/ 0 h 1"/>
                  <a:gd name="T4" fmla="*/ 1 w 1"/>
                  <a:gd name="T5" fmla="*/ 0 h 1"/>
                  <a:gd name="T6" fmla="*/ 1 w 1"/>
                  <a:gd name="T7" fmla="*/ 0 h 1"/>
                  <a:gd name="T8" fmla="*/ 1 w 1"/>
                  <a:gd name="T9" fmla="*/ 0 h 1"/>
                  <a:gd name="T10" fmla="*/ 1 w 1"/>
                  <a:gd name="T11" fmla="*/ 0 h 1"/>
                  <a:gd name="T12" fmla="*/ 1 w 1"/>
                  <a:gd name="T13" fmla="*/ 0 h 1"/>
                  <a:gd name="T14" fmla="*/ 0 w 1"/>
                  <a:gd name="T15" fmla="*/ 0 h 1"/>
                  <a:gd name="T16" fmla="*/ 0 w 1"/>
                  <a:gd name="T17" fmla="*/ 0 h 1"/>
                  <a:gd name="T18" fmla="*/ 0 w 1"/>
                  <a:gd name="T19" fmla="*/ 0 h 1"/>
                  <a:gd name="T20" fmla="*/ 1 w 1"/>
                  <a:gd name="T21" fmla="*/ 0 h 1"/>
                  <a:gd name="T22" fmla="*/ 1 w 1"/>
                  <a:gd name="T23" fmla="*/ 0 h 1"/>
                  <a:gd name="T24" fmla="*/ 1 w 1"/>
                  <a:gd name="T25" fmla="*/ 0 h 1"/>
                  <a:gd name="T26" fmla="*/ 1 w 1"/>
                  <a:gd name="T27" fmla="*/ 0 h 1"/>
                  <a:gd name="T28" fmla="*/ 1 w 1"/>
                  <a:gd name="T29" fmla="*/ 1 h 1"/>
                  <a:gd name="T30" fmla="*/ 1 w 1"/>
                  <a:gd name="T31" fmla="*/ 1 h 1"/>
                  <a:gd name="T32" fmla="*/ 1 w 1"/>
                  <a:gd name="T33" fmla="*/ 1 h 1"/>
                  <a:gd name="T34" fmla="*/ 1 w 1"/>
                  <a:gd name="T35" fmla="*/ 1 h 1"/>
                  <a:gd name="T36" fmla="*/ 1 w 1"/>
                  <a:gd name="T37" fmla="*/ 1 h 1"/>
                  <a:gd name="T38" fmla="*/ 1 w 1"/>
                  <a:gd name="T39" fmla="*/ 1 h 1"/>
                  <a:gd name="T40" fmla="*/ 1 w 1"/>
                  <a:gd name="T41" fmla="*/ 1 h 1"/>
                  <a:gd name="T42" fmla="*/ 1 w 1"/>
                  <a:gd name="T43" fmla="*/ 1 h 1"/>
                  <a:gd name="T44" fmla="*/ 1 w 1"/>
                  <a:gd name="T45" fmla="*/ 1 h 1"/>
                  <a:gd name="T46" fmla="*/ 1 w 1"/>
                  <a:gd name="T47" fmla="*/ 1 h 1"/>
                  <a:gd name="T48" fmla="*/ 1 w 1"/>
                  <a:gd name="T4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 h="1">
                    <a:moveTo>
                      <a:pt x="1" y="0"/>
                    </a:move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1" name="Freeform 207">
                <a:extLst>
                  <a:ext uri="{FF2B5EF4-FFF2-40B4-BE49-F238E27FC236}">
                    <a16:creationId xmlns:a16="http://schemas.microsoft.com/office/drawing/2014/main" id="{A9C67767-EB7E-442F-ACA3-9439F5061B89}"/>
                  </a:ext>
                </a:extLst>
              </p:cNvPr>
              <p:cNvSpPr>
                <a:spLocks/>
              </p:cNvSpPr>
              <p:nvPr/>
            </p:nvSpPr>
            <p:spPr bwMode="auto">
              <a:xfrm>
                <a:off x="5637213" y="3667125"/>
                <a:ext cx="11113" cy="11112"/>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0 h 1"/>
                  <a:gd name="T14" fmla="*/ 1 w 1"/>
                  <a:gd name="T15" fmla="*/ 0 h 1"/>
                  <a:gd name="T16" fmla="*/ 1 w 1"/>
                  <a:gd name="T17" fmla="*/ 0 h 1"/>
                  <a:gd name="T18" fmla="*/ 0 w 1"/>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0"/>
                    </a:moveTo>
                    <a:cubicBezTo>
                      <a:pt x="0" y="0"/>
                      <a:pt x="0" y="0"/>
                      <a:pt x="0" y="0"/>
                    </a:cubicBezTo>
                    <a:cubicBezTo>
                      <a:pt x="0" y="1"/>
                      <a:pt x="0" y="1"/>
                      <a:pt x="0" y="1"/>
                    </a:cubicBezTo>
                    <a:cubicBezTo>
                      <a:pt x="0" y="1"/>
                      <a:pt x="0" y="1"/>
                      <a:pt x="0" y="1"/>
                    </a:cubicBezTo>
                    <a:cubicBezTo>
                      <a:pt x="0" y="1"/>
                      <a:pt x="0" y="1"/>
                      <a:pt x="0" y="1"/>
                    </a:cubicBezTo>
                    <a:cubicBezTo>
                      <a:pt x="1" y="1"/>
                      <a:pt x="1" y="1"/>
                      <a:pt x="1" y="1"/>
                    </a:cubicBezTo>
                    <a:cubicBezTo>
                      <a:pt x="1" y="1"/>
                      <a:pt x="1" y="0"/>
                      <a:pt x="1" y="0"/>
                    </a:cubicBezTo>
                    <a:cubicBezTo>
                      <a:pt x="1" y="0"/>
                      <a:pt x="1" y="0"/>
                      <a:pt x="1" y="0"/>
                    </a:cubicBezTo>
                    <a:cubicBezTo>
                      <a:pt x="1" y="0"/>
                      <a:pt x="1" y="0"/>
                      <a:pt x="1"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2" name="Freeform 208">
                <a:extLst>
                  <a:ext uri="{FF2B5EF4-FFF2-40B4-BE49-F238E27FC236}">
                    <a16:creationId xmlns:a16="http://schemas.microsoft.com/office/drawing/2014/main" id="{B86569DD-A815-4F1E-99FC-0442195E23D2}"/>
                  </a:ext>
                </a:extLst>
              </p:cNvPr>
              <p:cNvSpPr>
                <a:spLocks/>
              </p:cNvSpPr>
              <p:nvPr/>
            </p:nvSpPr>
            <p:spPr bwMode="auto">
              <a:xfrm>
                <a:off x="5510213" y="3571875"/>
                <a:ext cx="0" cy="11112"/>
              </a:xfrm>
              <a:custGeom>
                <a:avLst/>
                <a:gdLst>
                  <a:gd name="T0" fmla="*/ 0 h 1"/>
                  <a:gd name="T1" fmla="*/ 0 h 1"/>
                  <a:gd name="T2" fmla="*/ 0 h 1"/>
                  <a:gd name="T3" fmla="*/ 0 h 1"/>
                  <a:gd name="T4" fmla="*/ 0 h 1"/>
                  <a:gd name="T5" fmla="*/ 0 h 1"/>
                  <a:gd name="T6" fmla="*/ 0 h 1"/>
                  <a:gd name="T7" fmla="*/ 1 h 1"/>
                  <a:gd name="T8" fmla="*/ 1 h 1"/>
                  <a:gd name="T9" fmla="*/ 1 h 1"/>
                  <a:gd name="T10" fmla="*/ 0 h 1"/>
                  <a:gd name="T11" fmla="*/ 0 h 1"/>
                  <a:gd name="T12" fmla="*/ 0 h 1"/>
                  <a:gd name="T13" fmla="*/ 0 h 1"/>
                  <a:gd name="T14" fmla="*/ 0 h 1"/>
                  <a:gd name="T15" fmla="*/ 0 h 1"/>
                  <a:gd name="T16" fmla="*/ 0 h 1"/>
                  <a:gd name="T17" fmla="*/ 0 h 1"/>
                  <a:gd name="T18"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 ang="0">
                    <a:pos x="0" y="T17"/>
                  </a:cxn>
                  <a:cxn ang="0">
                    <a:pos x="0" y="T18"/>
                  </a:cxn>
                </a:cxnLst>
                <a:rect l="0" t="0" r="r" b="b"/>
                <a:pathLst>
                  <a:path h="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3" name="Freeform 209">
                <a:extLst>
                  <a:ext uri="{FF2B5EF4-FFF2-40B4-BE49-F238E27FC236}">
                    <a16:creationId xmlns:a16="http://schemas.microsoft.com/office/drawing/2014/main" id="{105BB9F2-41FE-487B-B004-08AB3EE6B6D7}"/>
                  </a:ext>
                </a:extLst>
              </p:cNvPr>
              <p:cNvSpPr>
                <a:spLocks/>
              </p:cNvSpPr>
              <p:nvPr/>
            </p:nvSpPr>
            <p:spPr bwMode="auto">
              <a:xfrm>
                <a:off x="5232400" y="3159125"/>
                <a:ext cx="11113" cy="0"/>
              </a:xfrm>
              <a:custGeom>
                <a:avLst/>
                <a:gdLst>
                  <a:gd name="T0" fmla="*/ 0 w 1"/>
                  <a:gd name="T1" fmla="*/ 0 w 1"/>
                  <a:gd name="T2" fmla="*/ 1 w 1"/>
                  <a:gd name="T3" fmla="*/ 1 w 1"/>
                  <a:gd name="T4" fmla="*/ 0 w 1"/>
                  <a:gd name="T5" fmla="*/ 0 w 1"/>
                  <a:gd name="T6" fmla="*/ 0 w 1"/>
                  <a:gd name="T7" fmla="*/ 0 w 1"/>
                  <a:gd name="T8" fmla="*/ 0 w 1"/>
                  <a:gd name="T9"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1">
                    <a:moveTo>
                      <a:pt x="0" y="0"/>
                    </a:moveTo>
                    <a:cubicBezTo>
                      <a:pt x="0" y="0"/>
                      <a:pt x="0" y="0"/>
                      <a:pt x="0" y="0"/>
                    </a:cubicBezTo>
                    <a:cubicBezTo>
                      <a:pt x="0" y="0"/>
                      <a:pt x="0"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4" name="Freeform 210">
                <a:extLst>
                  <a:ext uri="{FF2B5EF4-FFF2-40B4-BE49-F238E27FC236}">
                    <a16:creationId xmlns:a16="http://schemas.microsoft.com/office/drawing/2014/main" id="{2D5932B9-787F-4E9D-87E0-4032AE8B8253}"/>
                  </a:ext>
                </a:extLst>
              </p:cNvPr>
              <p:cNvSpPr>
                <a:spLocks/>
              </p:cNvSpPr>
              <p:nvPr/>
            </p:nvSpPr>
            <p:spPr bwMode="auto">
              <a:xfrm>
                <a:off x="5648325" y="3656012"/>
                <a:ext cx="0" cy="11112"/>
              </a:xfrm>
              <a:custGeom>
                <a:avLst/>
                <a:gdLst>
                  <a:gd name="T0" fmla="*/ 0 h 1"/>
                  <a:gd name="T1" fmla="*/ 1 h 1"/>
                  <a:gd name="T2" fmla="*/ 1 h 1"/>
                  <a:gd name="T3" fmla="*/ 1 h 1"/>
                  <a:gd name="T4" fmla="*/ 1 h 1"/>
                  <a:gd name="T5" fmla="*/ 0 h 1"/>
                  <a:gd name="T6" fmla="*/ 0 h 1"/>
                  <a:gd name="T7" fmla="*/ 0 h 1"/>
                  <a:gd name="T8"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Lst>
                <a:rect l="0" t="0" r="r" b="b"/>
                <a:pathLst>
                  <a:path h="1">
                    <a:moveTo>
                      <a:pt x="0" y="0"/>
                    </a:moveTo>
                    <a:cubicBezTo>
                      <a:pt x="0" y="0"/>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5" name="Freeform 211">
                <a:extLst>
                  <a:ext uri="{FF2B5EF4-FFF2-40B4-BE49-F238E27FC236}">
                    <a16:creationId xmlns:a16="http://schemas.microsoft.com/office/drawing/2014/main" id="{67DC6D23-7B38-4894-9D5C-8FC328ECF907}"/>
                  </a:ext>
                </a:extLst>
              </p:cNvPr>
              <p:cNvSpPr>
                <a:spLocks/>
              </p:cNvSpPr>
              <p:nvPr/>
            </p:nvSpPr>
            <p:spPr bwMode="auto">
              <a:xfrm>
                <a:off x="5232400" y="3127375"/>
                <a:ext cx="0" cy="11112"/>
              </a:xfrm>
              <a:custGeom>
                <a:avLst/>
                <a:gdLst>
                  <a:gd name="T0" fmla="*/ 1 h 1"/>
                  <a:gd name="T1" fmla="*/ 1 h 1"/>
                  <a:gd name="T2" fmla="*/ 0 h 1"/>
                  <a:gd name="T3" fmla="*/ 0 h 1"/>
                  <a:gd name="T4" fmla="*/ 0 h 1"/>
                  <a:gd name="T5" fmla="*/ 0 h 1"/>
                  <a:gd name="T6" fmla="*/ 1 h 1"/>
                  <a:gd name="T7" fmla="*/ 1 h 1"/>
                  <a:gd name="T8" fmla="*/ 1 h 1"/>
                  <a:gd name="T9"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1">
                    <a:moveTo>
                      <a:pt x="0" y="1"/>
                    </a:move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6" name="Freeform 212">
                <a:extLst>
                  <a:ext uri="{FF2B5EF4-FFF2-40B4-BE49-F238E27FC236}">
                    <a16:creationId xmlns:a16="http://schemas.microsoft.com/office/drawing/2014/main" id="{6BBB590F-FD3E-4254-87F1-84B11EC93962}"/>
                  </a:ext>
                </a:extLst>
              </p:cNvPr>
              <p:cNvSpPr>
                <a:spLocks/>
              </p:cNvSpPr>
              <p:nvPr/>
            </p:nvSpPr>
            <p:spPr bwMode="auto">
              <a:xfrm>
                <a:off x="5627688" y="3656012"/>
                <a:ext cx="9525" cy="11112"/>
              </a:xfrm>
              <a:custGeom>
                <a:avLst/>
                <a:gdLst>
                  <a:gd name="T0" fmla="*/ 1 w 1"/>
                  <a:gd name="T1" fmla="*/ 1 h 1"/>
                  <a:gd name="T2" fmla="*/ 1 w 1"/>
                  <a:gd name="T3" fmla="*/ 1 h 1"/>
                  <a:gd name="T4" fmla="*/ 1 w 1"/>
                  <a:gd name="T5" fmla="*/ 0 h 1"/>
                  <a:gd name="T6" fmla="*/ 1 w 1"/>
                  <a:gd name="T7" fmla="*/ 0 h 1"/>
                  <a:gd name="T8" fmla="*/ 1 w 1"/>
                  <a:gd name="T9" fmla="*/ 0 h 1"/>
                  <a:gd name="T10" fmla="*/ 1 w 1"/>
                  <a:gd name="T11" fmla="*/ 0 h 1"/>
                  <a:gd name="T12" fmla="*/ 0 w 1"/>
                  <a:gd name="T13" fmla="*/ 0 h 1"/>
                  <a:gd name="T14" fmla="*/ 0 w 1"/>
                  <a:gd name="T15" fmla="*/ 0 h 1"/>
                  <a:gd name="T16" fmla="*/ 0 w 1"/>
                  <a:gd name="T17" fmla="*/ 0 h 1"/>
                  <a:gd name="T18" fmla="*/ 1 w 1"/>
                  <a:gd name="T19" fmla="*/ 0 h 1"/>
                  <a:gd name="T20" fmla="*/ 1 w 1"/>
                  <a:gd name="T21" fmla="*/ 0 h 1"/>
                  <a:gd name="T22" fmla="*/ 1 w 1"/>
                  <a:gd name="T23" fmla="*/ 1 h 1"/>
                  <a:gd name="T24" fmla="*/ 1 w 1"/>
                  <a:gd name="T25"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1">
                    <a:moveTo>
                      <a:pt x="1" y="1"/>
                    </a:move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1" y="0"/>
                      <a:pt x="1" y="0"/>
                      <a:pt x="1" y="0"/>
                    </a:cubicBezTo>
                    <a:cubicBezTo>
                      <a:pt x="1" y="0"/>
                      <a:pt x="1" y="0"/>
                      <a:pt x="1" y="0"/>
                    </a:cubicBezTo>
                    <a:cubicBezTo>
                      <a:pt x="1" y="1"/>
                      <a:pt x="1" y="1"/>
                      <a:pt x="1" y="1"/>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7" name="Freeform 213">
                <a:extLst>
                  <a:ext uri="{FF2B5EF4-FFF2-40B4-BE49-F238E27FC236}">
                    <a16:creationId xmlns:a16="http://schemas.microsoft.com/office/drawing/2014/main" id="{D0531EFC-5005-4DD0-883E-0F4EF92FB32C}"/>
                  </a:ext>
                </a:extLst>
              </p:cNvPr>
              <p:cNvSpPr>
                <a:spLocks/>
              </p:cNvSpPr>
              <p:nvPr/>
            </p:nvSpPr>
            <p:spPr bwMode="auto">
              <a:xfrm>
                <a:off x="5232400" y="3244850"/>
                <a:ext cx="0" cy="9525"/>
              </a:xfrm>
              <a:custGeom>
                <a:avLst/>
                <a:gdLst>
                  <a:gd name="T0" fmla="*/ 0 h 1"/>
                  <a:gd name="T1" fmla="*/ 1 h 1"/>
                  <a:gd name="T2" fmla="*/ 1 h 1"/>
                  <a:gd name="T3" fmla="*/ 1 h 1"/>
                  <a:gd name="T4" fmla="*/ 1 h 1"/>
                  <a:gd name="T5" fmla="*/ 1 h 1"/>
                  <a:gd name="T6" fmla="*/ 1 h 1"/>
                  <a:gd name="T7" fmla="*/ 1 h 1"/>
                  <a:gd name="T8" fmla="*/ 0 h 1"/>
                  <a:gd name="T9" fmla="*/ 0 h 1"/>
                  <a:gd name="T10" fmla="*/ 0 h 1"/>
                  <a:gd name="T11" fmla="*/ 0 h 1"/>
                  <a:gd name="T12" fmla="*/ 0 h 1"/>
                  <a:gd name="T13"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Lst>
                <a:rect l="0" t="0" r="r" b="b"/>
                <a:pathLst>
                  <a:path h="1">
                    <a:moveTo>
                      <a:pt x="0" y="0"/>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8" name="Freeform 214">
                <a:extLst>
                  <a:ext uri="{FF2B5EF4-FFF2-40B4-BE49-F238E27FC236}">
                    <a16:creationId xmlns:a16="http://schemas.microsoft.com/office/drawing/2014/main" id="{77299372-2894-4D0F-832F-56F5A847D798}"/>
                  </a:ext>
                </a:extLst>
              </p:cNvPr>
              <p:cNvSpPr>
                <a:spLocks/>
              </p:cNvSpPr>
              <p:nvPr/>
            </p:nvSpPr>
            <p:spPr bwMode="auto">
              <a:xfrm>
                <a:off x="5222875" y="3244850"/>
                <a:ext cx="9525" cy="20637"/>
              </a:xfrm>
              <a:custGeom>
                <a:avLst/>
                <a:gdLst>
                  <a:gd name="T0" fmla="*/ 1 w 1"/>
                  <a:gd name="T1" fmla="*/ 0 h 2"/>
                  <a:gd name="T2" fmla="*/ 1 w 1"/>
                  <a:gd name="T3" fmla="*/ 0 h 2"/>
                  <a:gd name="T4" fmla="*/ 1 w 1"/>
                  <a:gd name="T5" fmla="*/ 0 h 2"/>
                  <a:gd name="T6" fmla="*/ 0 w 1"/>
                  <a:gd name="T7" fmla="*/ 0 h 2"/>
                  <a:gd name="T8" fmla="*/ 0 w 1"/>
                  <a:gd name="T9" fmla="*/ 1 h 2"/>
                  <a:gd name="T10" fmla="*/ 0 w 1"/>
                  <a:gd name="T11" fmla="*/ 1 h 2"/>
                  <a:gd name="T12" fmla="*/ 0 w 1"/>
                  <a:gd name="T13" fmla="*/ 1 h 2"/>
                  <a:gd name="T14" fmla="*/ 0 w 1"/>
                  <a:gd name="T15" fmla="*/ 1 h 2"/>
                  <a:gd name="T16" fmla="*/ 0 w 1"/>
                  <a:gd name="T17" fmla="*/ 1 h 2"/>
                  <a:gd name="T18" fmla="*/ 0 w 1"/>
                  <a:gd name="T19" fmla="*/ 1 h 2"/>
                  <a:gd name="T20" fmla="*/ 0 w 1"/>
                  <a:gd name="T21" fmla="*/ 1 h 2"/>
                  <a:gd name="T22" fmla="*/ 0 w 1"/>
                  <a:gd name="T23" fmla="*/ 1 h 2"/>
                  <a:gd name="T24" fmla="*/ 0 w 1"/>
                  <a:gd name="T25" fmla="*/ 2 h 2"/>
                  <a:gd name="T26" fmla="*/ 0 w 1"/>
                  <a:gd name="T27" fmla="*/ 2 h 2"/>
                  <a:gd name="T28" fmla="*/ 0 w 1"/>
                  <a:gd name="T29" fmla="*/ 2 h 2"/>
                  <a:gd name="T30" fmla="*/ 0 w 1"/>
                  <a:gd name="T31" fmla="*/ 1 h 2"/>
                  <a:gd name="T32" fmla="*/ 0 w 1"/>
                  <a:gd name="T33" fmla="*/ 1 h 2"/>
                  <a:gd name="T34" fmla="*/ 0 w 1"/>
                  <a:gd name="T35" fmla="*/ 1 h 2"/>
                  <a:gd name="T36" fmla="*/ 1 w 1"/>
                  <a:gd name="T37" fmla="*/ 0 h 2"/>
                  <a:gd name="T38" fmla="*/ 1 w 1"/>
                  <a:gd name="T39" fmla="*/ 0 h 2"/>
                  <a:gd name="T40" fmla="*/ 1 w 1"/>
                  <a:gd name="T4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 h="2">
                    <a:moveTo>
                      <a:pt x="1" y="0"/>
                    </a:moveTo>
                    <a:cubicBezTo>
                      <a:pt x="1" y="0"/>
                      <a:pt x="1" y="0"/>
                      <a:pt x="1" y="0"/>
                    </a:cubicBezTo>
                    <a:cubicBezTo>
                      <a:pt x="1" y="0"/>
                      <a:pt x="1" y="0"/>
                      <a:pt x="1"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1"/>
                      <a:pt x="0" y="1"/>
                      <a:pt x="0" y="1"/>
                    </a:cubicBezTo>
                    <a:cubicBezTo>
                      <a:pt x="0" y="1"/>
                      <a:pt x="0" y="1"/>
                      <a:pt x="0" y="1"/>
                    </a:cubicBezTo>
                    <a:cubicBezTo>
                      <a:pt x="0" y="1"/>
                      <a:pt x="0" y="1"/>
                      <a:pt x="0" y="1"/>
                    </a:cubicBezTo>
                    <a:cubicBezTo>
                      <a:pt x="1" y="1"/>
                      <a:pt x="1" y="1"/>
                      <a:pt x="1" y="0"/>
                    </a:cubicBezTo>
                    <a:cubicBezTo>
                      <a:pt x="1" y="0"/>
                      <a:pt x="1" y="0"/>
                      <a:pt x="1" y="0"/>
                    </a:cubicBezTo>
                    <a:cubicBezTo>
                      <a:pt x="1"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9" name="Freeform 215">
                <a:extLst>
                  <a:ext uri="{FF2B5EF4-FFF2-40B4-BE49-F238E27FC236}">
                    <a16:creationId xmlns:a16="http://schemas.microsoft.com/office/drawing/2014/main" id="{21FA3D00-94F0-4D0B-838A-EE810E553EB4}"/>
                  </a:ext>
                </a:extLst>
              </p:cNvPr>
              <p:cNvSpPr>
                <a:spLocks/>
              </p:cNvSpPr>
              <p:nvPr/>
            </p:nvSpPr>
            <p:spPr bwMode="auto">
              <a:xfrm>
                <a:off x="5489575" y="3571875"/>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0" name="Freeform 216">
                <a:extLst>
                  <a:ext uri="{FF2B5EF4-FFF2-40B4-BE49-F238E27FC236}">
                    <a16:creationId xmlns:a16="http://schemas.microsoft.com/office/drawing/2014/main" id="{E3BB02E9-7E23-4062-BF62-96360D19C70F}"/>
                  </a:ext>
                </a:extLst>
              </p:cNvPr>
              <p:cNvSpPr>
                <a:spLocks/>
              </p:cNvSpPr>
              <p:nvPr/>
            </p:nvSpPr>
            <p:spPr bwMode="auto">
              <a:xfrm>
                <a:off x="5478463" y="3571875"/>
                <a:ext cx="11113" cy="11112"/>
              </a:xfrm>
              <a:custGeom>
                <a:avLst/>
                <a:gdLst>
                  <a:gd name="T0" fmla="*/ 0 w 1"/>
                  <a:gd name="T1" fmla="*/ 1 h 1"/>
                  <a:gd name="T2" fmla="*/ 0 w 1"/>
                  <a:gd name="T3" fmla="*/ 1 h 1"/>
                  <a:gd name="T4" fmla="*/ 1 w 1"/>
                  <a:gd name="T5" fmla="*/ 1 h 1"/>
                  <a:gd name="T6" fmla="*/ 1 w 1"/>
                  <a:gd name="T7" fmla="*/ 1 h 1"/>
                  <a:gd name="T8" fmla="*/ 1 w 1"/>
                  <a:gd name="T9" fmla="*/ 1 h 1"/>
                  <a:gd name="T10" fmla="*/ 1 w 1"/>
                  <a:gd name="T11" fmla="*/ 1 h 1"/>
                  <a:gd name="T12" fmla="*/ 1 w 1"/>
                  <a:gd name="T13" fmla="*/ 1 h 1"/>
                  <a:gd name="T14" fmla="*/ 1 w 1"/>
                  <a:gd name="T15" fmla="*/ 1 h 1"/>
                  <a:gd name="T16" fmla="*/ 1 w 1"/>
                  <a:gd name="T17" fmla="*/ 1 h 1"/>
                  <a:gd name="T18" fmla="*/ 1 w 1"/>
                  <a:gd name="T19" fmla="*/ 0 h 1"/>
                  <a:gd name="T20" fmla="*/ 1 w 1"/>
                  <a:gd name="T21" fmla="*/ 0 h 1"/>
                  <a:gd name="T22" fmla="*/ 1 w 1"/>
                  <a:gd name="T23" fmla="*/ 0 h 1"/>
                  <a:gd name="T24" fmla="*/ 1 w 1"/>
                  <a:gd name="T25" fmla="*/ 0 h 1"/>
                  <a:gd name="T26" fmla="*/ 1 w 1"/>
                  <a:gd name="T27" fmla="*/ 0 h 1"/>
                  <a:gd name="T28" fmla="*/ 0 w 1"/>
                  <a:gd name="T29" fmla="*/ 0 h 1"/>
                  <a:gd name="T30" fmla="*/ 0 w 1"/>
                  <a:gd name="T31" fmla="*/ 0 h 1"/>
                  <a:gd name="T32" fmla="*/ 0 w 1"/>
                  <a:gd name="T33" fmla="*/ 1 h 1"/>
                  <a:gd name="T34" fmla="*/ 0 w 1"/>
                  <a:gd name="T35" fmla="*/ 1 h 1"/>
                  <a:gd name="T36" fmla="*/ 0 w 1"/>
                  <a:gd name="T37" fmla="*/ 1 h 1"/>
                  <a:gd name="T38" fmla="*/ 0 w 1"/>
                  <a:gd name="T39" fmla="*/ 1 h 1"/>
                  <a:gd name="T40" fmla="*/ 0 w 1"/>
                  <a:gd name="T4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 h="1">
                    <a:moveTo>
                      <a:pt x="0" y="1"/>
                    </a:moveTo>
                    <a:cubicBezTo>
                      <a:pt x="0" y="1"/>
                      <a:pt x="0" y="1"/>
                      <a:pt x="0" y="1"/>
                    </a:cubicBezTo>
                    <a:cubicBezTo>
                      <a:pt x="0" y="1"/>
                      <a:pt x="0"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1" name="Freeform 217">
                <a:extLst>
                  <a:ext uri="{FF2B5EF4-FFF2-40B4-BE49-F238E27FC236}">
                    <a16:creationId xmlns:a16="http://schemas.microsoft.com/office/drawing/2014/main" id="{9B97B28E-551D-4D85-BAE8-983EAF6E9BCC}"/>
                  </a:ext>
                </a:extLst>
              </p:cNvPr>
              <p:cNvSpPr>
                <a:spLocks/>
              </p:cNvSpPr>
              <p:nvPr/>
            </p:nvSpPr>
            <p:spPr bwMode="auto">
              <a:xfrm>
                <a:off x="5243513" y="3340100"/>
                <a:ext cx="0" cy="9525"/>
              </a:xfrm>
              <a:custGeom>
                <a:avLst/>
                <a:gdLst>
                  <a:gd name="T0" fmla="*/ 1 h 1"/>
                  <a:gd name="T1" fmla="*/ 1 h 1"/>
                  <a:gd name="T2" fmla="*/ 0 h 1"/>
                  <a:gd name="T3" fmla="*/ 0 h 1"/>
                  <a:gd name="T4" fmla="*/ 0 h 1"/>
                  <a:gd name="T5" fmla="*/ 0 h 1"/>
                  <a:gd name="T6" fmla="*/ 0 h 1"/>
                  <a:gd name="T7" fmla="*/ 0 h 1"/>
                  <a:gd name="T8" fmla="*/ 0 h 1"/>
                  <a:gd name="T9" fmla="*/ 0 h 1"/>
                  <a:gd name="T10" fmla="*/ 0 h 1"/>
                  <a:gd name="T11" fmla="*/ 0 h 1"/>
                  <a:gd name="T12" fmla="*/ 0 h 1"/>
                  <a:gd name="T13" fmla="*/ 0 h 1"/>
                  <a:gd name="T14" fmla="*/ 0 h 1"/>
                  <a:gd name="T15"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Lst>
                <a:rect l="0" t="0" r="r" b="b"/>
                <a:pathLst>
                  <a:path h="1">
                    <a:moveTo>
                      <a:pt x="0" y="1"/>
                    </a:move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2" name="Freeform 218">
                <a:extLst>
                  <a:ext uri="{FF2B5EF4-FFF2-40B4-BE49-F238E27FC236}">
                    <a16:creationId xmlns:a16="http://schemas.microsoft.com/office/drawing/2014/main" id="{826ED270-7334-4789-910C-983C78C60D66}"/>
                  </a:ext>
                </a:extLst>
              </p:cNvPr>
              <p:cNvSpPr>
                <a:spLocks/>
              </p:cNvSpPr>
              <p:nvPr/>
            </p:nvSpPr>
            <p:spPr bwMode="auto">
              <a:xfrm>
                <a:off x="5200650" y="3170238"/>
                <a:ext cx="22225" cy="20637"/>
              </a:xfrm>
              <a:custGeom>
                <a:avLst/>
                <a:gdLst>
                  <a:gd name="T0" fmla="*/ 1 w 2"/>
                  <a:gd name="T1" fmla="*/ 2 h 2"/>
                  <a:gd name="T2" fmla="*/ 1 w 2"/>
                  <a:gd name="T3" fmla="*/ 2 h 2"/>
                  <a:gd name="T4" fmla="*/ 1 w 2"/>
                  <a:gd name="T5" fmla="*/ 2 h 2"/>
                  <a:gd name="T6" fmla="*/ 1 w 2"/>
                  <a:gd name="T7" fmla="*/ 2 h 2"/>
                  <a:gd name="T8" fmla="*/ 1 w 2"/>
                  <a:gd name="T9" fmla="*/ 2 h 2"/>
                  <a:gd name="T10" fmla="*/ 1 w 2"/>
                  <a:gd name="T11" fmla="*/ 2 h 2"/>
                  <a:gd name="T12" fmla="*/ 2 w 2"/>
                  <a:gd name="T13" fmla="*/ 1 h 2"/>
                  <a:gd name="T14" fmla="*/ 2 w 2"/>
                  <a:gd name="T15" fmla="*/ 0 h 2"/>
                  <a:gd name="T16" fmla="*/ 2 w 2"/>
                  <a:gd name="T17" fmla="*/ 0 h 2"/>
                  <a:gd name="T18" fmla="*/ 2 w 2"/>
                  <a:gd name="T19" fmla="*/ 0 h 2"/>
                  <a:gd name="T20" fmla="*/ 2 w 2"/>
                  <a:gd name="T21" fmla="*/ 0 h 2"/>
                  <a:gd name="T22" fmla="*/ 2 w 2"/>
                  <a:gd name="T23" fmla="*/ 0 h 2"/>
                  <a:gd name="T24" fmla="*/ 1 w 2"/>
                  <a:gd name="T25" fmla="*/ 0 h 2"/>
                  <a:gd name="T26" fmla="*/ 1 w 2"/>
                  <a:gd name="T27" fmla="*/ 0 h 2"/>
                  <a:gd name="T28" fmla="*/ 1 w 2"/>
                  <a:gd name="T29" fmla="*/ 0 h 2"/>
                  <a:gd name="T30" fmla="*/ 1 w 2"/>
                  <a:gd name="T31" fmla="*/ 0 h 2"/>
                  <a:gd name="T32" fmla="*/ 1 w 2"/>
                  <a:gd name="T33" fmla="*/ 0 h 2"/>
                  <a:gd name="T34" fmla="*/ 1 w 2"/>
                  <a:gd name="T35" fmla="*/ 1 h 2"/>
                  <a:gd name="T36" fmla="*/ 1 w 2"/>
                  <a:gd name="T37" fmla="*/ 1 h 2"/>
                  <a:gd name="T38" fmla="*/ 1 w 2"/>
                  <a:gd name="T39" fmla="*/ 1 h 2"/>
                  <a:gd name="T40" fmla="*/ 1 w 2"/>
                  <a:gd name="T41" fmla="*/ 1 h 2"/>
                  <a:gd name="T42" fmla="*/ 1 w 2"/>
                  <a:gd name="T43" fmla="*/ 1 h 2"/>
                  <a:gd name="T44" fmla="*/ 1 w 2"/>
                  <a:gd name="T45" fmla="*/ 1 h 2"/>
                  <a:gd name="T46" fmla="*/ 1 w 2"/>
                  <a:gd name="T47" fmla="*/ 1 h 2"/>
                  <a:gd name="T48" fmla="*/ 1 w 2"/>
                  <a:gd name="T49" fmla="*/ 1 h 2"/>
                  <a:gd name="T50" fmla="*/ 1 w 2"/>
                  <a:gd name="T51" fmla="*/ 1 h 2"/>
                  <a:gd name="T52" fmla="*/ 1 w 2"/>
                  <a:gd name="T53" fmla="*/ 0 h 2"/>
                  <a:gd name="T54" fmla="*/ 1 w 2"/>
                  <a:gd name="T55" fmla="*/ 0 h 2"/>
                  <a:gd name="T56" fmla="*/ 0 w 2"/>
                  <a:gd name="T57" fmla="*/ 1 h 2"/>
                  <a:gd name="T58" fmla="*/ 0 w 2"/>
                  <a:gd name="T59" fmla="*/ 1 h 2"/>
                  <a:gd name="T60" fmla="*/ 0 w 2"/>
                  <a:gd name="T61" fmla="*/ 1 h 2"/>
                  <a:gd name="T62" fmla="*/ 0 w 2"/>
                  <a:gd name="T63" fmla="*/ 1 h 2"/>
                  <a:gd name="T64" fmla="*/ 0 w 2"/>
                  <a:gd name="T65" fmla="*/ 2 h 2"/>
                  <a:gd name="T66" fmla="*/ 0 w 2"/>
                  <a:gd name="T67" fmla="*/ 2 h 2"/>
                  <a:gd name="T68" fmla="*/ 0 w 2"/>
                  <a:gd name="T69" fmla="*/ 2 h 2"/>
                  <a:gd name="T70" fmla="*/ 0 w 2"/>
                  <a:gd name="T71" fmla="*/ 2 h 2"/>
                  <a:gd name="T72" fmla="*/ 1 w 2"/>
                  <a:gd name="T73" fmla="*/ 2 h 2"/>
                  <a:gd name="T74" fmla="*/ 1 w 2"/>
                  <a:gd name="T75" fmla="*/ 2 h 2"/>
                  <a:gd name="T76" fmla="*/ 0 w 2"/>
                  <a:gd name="T77" fmla="*/ 2 h 2"/>
                  <a:gd name="T78" fmla="*/ 0 w 2"/>
                  <a:gd name="T79" fmla="*/ 2 h 2"/>
                  <a:gd name="T80" fmla="*/ 1 w 2"/>
                  <a:gd name="T8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 h="2">
                    <a:moveTo>
                      <a:pt x="1" y="2"/>
                    </a:move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2" y="1"/>
                    </a:cubicBezTo>
                    <a:cubicBezTo>
                      <a:pt x="2" y="1"/>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0"/>
                      <a:pt x="1" y="0"/>
                    </a:cubicBezTo>
                    <a:cubicBezTo>
                      <a:pt x="1" y="0"/>
                      <a:pt x="1" y="0"/>
                      <a:pt x="1" y="0"/>
                    </a:cubicBezTo>
                    <a:cubicBezTo>
                      <a:pt x="1" y="0"/>
                      <a:pt x="1" y="0"/>
                      <a:pt x="0" y="1"/>
                    </a:cubicBezTo>
                    <a:cubicBezTo>
                      <a:pt x="0" y="1"/>
                      <a:pt x="0" y="1"/>
                      <a:pt x="0" y="1"/>
                    </a:cubicBezTo>
                    <a:cubicBezTo>
                      <a:pt x="0" y="1"/>
                      <a:pt x="0" y="1"/>
                      <a:pt x="0" y="1"/>
                    </a:cubicBezTo>
                    <a:cubicBezTo>
                      <a:pt x="0" y="1"/>
                      <a:pt x="0" y="1"/>
                      <a:pt x="0" y="1"/>
                    </a:cubicBezTo>
                    <a:cubicBezTo>
                      <a:pt x="0" y="1"/>
                      <a:pt x="0" y="2"/>
                      <a:pt x="0" y="2"/>
                    </a:cubicBezTo>
                    <a:cubicBezTo>
                      <a:pt x="0" y="2"/>
                      <a:pt x="0" y="2"/>
                      <a:pt x="0" y="2"/>
                    </a:cubicBezTo>
                    <a:cubicBezTo>
                      <a:pt x="0" y="2"/>
                      <a:pt x="0" y="2"/>
                      <a:pt x="0" y="2"/>
                    </a:cubicBezTo>
                    <a:cubicBezTo>
                      <a:pt x="0" y="2"/>
                      <a:pt x="0" y="2"/>
                      <a:pt x="0" y="2"/>
                    </a:cubicBezTo>
                    <a:cubicBezTo>
                      <a:pt x="0" y="2"/>
                      <a:pt x="0" y="2"/>
                      <a:pt x="1" y="2"/>
                    </a:cubicBezTo>
                    <a:cubicBezTo>
                      <a:pt x="1" y="2"/>
                      <a:pt x="1" y="2"/>
                      <a:pt x="1" y="2"/>
                    </a:cubicBezTo>
                    <a:cubicBezTo>
                      <a:pt x="0" y="2"/>
                      <a:pt x="0" y="2"/>
                      <a:pt x="0" y="2"/>
                    </a:cubicBezTo>
                    <a:cubicBezTo>
                      <a:pt x="0" y="2"/>
                      <a:pt x="0" y="2"/>
                      <a:pt x="0" y="2"/>
                    </a:cubicBezTo>
                    <a:lnTo>
                      <a:pt x="1" y="2"/>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3" name="Freeform 219">
                <a:extLst>
                  <a:ext uri="{FF2B5EF4-FFF2-40B4-BE49-F238E27FC236}">
                    <a16:creationId xmlns:a16="http://schemas.microsoft.com/office/drawing/2014/main" id="{6BAEC252-AFC4-4335-919D-A0E38A0C9E7E}"/>
                  </a:ext>
                </a:extLst>
              </p:cNvPr>
              <p:cNvSpPr>
                <a:spLocks/>
              </p:cNvSpPr>
              <p:nvPr/>
            </p:nvSpPr>
            <p:spPr bwMode="auto">
              <a:xfrm>
                <a:off x="5168900" y="3276600"/>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4" name="Freeform 220">
                <a:extLst>
                  <a:ext uri="{FF2B5EF4-FFF2-40B4-BE49-F238E27FC236}">
                    <a16:creationId xmlns:a16="http://schemas.microsoft.com/office/drawing/2014/main" id="{C2E295C2-D959-427C-A5A8-D0C89F8CFD93}"/>
                  </a:ext>
                </a:extLst>
              </p:cNvPr>
              <p:cNvSpPr>
                <a:spLocks noEditPoints="1"/>
              </p:cNvSpPr>
              <p:nvPr/>
            </p:nvSpPr>
            <p:spPr bwMode="auto">
              <a:xfrm>
                <a:off x="5180013" y="3159125"/>
                <a:ext cx="20638" cy="42862"/>
              </a:xfrm>
              <a:custGeom>
                <a:avLst/>
                <a:gdLst>
                  <a:gd name="T0" fmla="*/ 0 w 2"/>
                  <a:gd name="T1" fmla="*/ 4 h 4"/>
                  <a:gd name="T2" fmla="*/ 0 w 2"/>
                  <a:gd name="T3" fmla="*/ 4 h 4"/>
                  <a:gd name="T4" fmla="*/ 1 w 2"/>
                  <a:gd name="T5" fmla="*/ 4 h 4"/>
                  <a:gd name="T6" fmla="*/ 1 w 2"/>
                  <a:gd name="T7" fmla="*/ 3 h 4"/>
                  <a:gd name="T8" fmla="*/ 1 w 2"/>
                  <a:gd name="T9" fmla="*/ 3 h 4"/>
                  <a:gd name="T10" fmla="*/ 1 w 2"/>
                  <a:gd name="T11" fmla="*/ 3 h 4"/>
                  <a:gd name="T12" fmla="*/ 2 w 2"/>
                  <a:gd name="T13" fmla="*/ 3 h 4"/>
                  <a:gd name="T14" fmla="*/ 2 w 2"/>
                  <a:gd name="T15" fmla="*/ 3 h 4"/>
                  <a:gd name="T16" fmla="*/ 2 w 2"/>
                  <a:gd name="T17" fmla="*/ 2 h 4"/>
                  <a:gd name="T18" fmla="*/ 2 w 2"/>
                  <a:gd name="T19" fmla="*/ 2 h 4"/>
                  <a:gd name="T20" fmla="*/ 2 w 2"/>
                  <a:gd name="T21" fmla="*/ 2 h 4"/>
                  <a:gd name="T22" fmla="*/ 2 w 2"/>
                  <a:gd name="T23" fmla="*/ 1 h 4"/>
                  <a:gd name="T24" fmla="*/ 2 w 2"/>
                  <a:gd name="T25" fmla="*/ 1 h 4"/>
                  <a:gd name="T26" fmla="*/ 2 w 2"/>
                  <a:gd name="T27" fmla="*/ 2 h 4"/>
                  <a:gd name="T28" fmla="*/ 1 w 2"/>
                  <a:gd name="T29" fmla="*/ 2 h 4"/>
                  <a:gd name="T30" fmla="*/ 1 w 2"/>
                  <a:gd name="T31" fmla="*/ 3 h 4"/>
                  <a:gd name="T32" fmla="*/ 1 w 2"/>
                  <a:gd name="T33" fmla="*/ 3 h 4"/>
                  <a:gd name="T34" fmla="*/ 1 w 2"/>
                  <a:gd name="T35" fmla="*/ 2 h 4"/>
                  <a:gd name="T36" fmla="*/ 1 w 2"/>
                  <a:gd name="T37" fmla="*/ 2 h 4"/>
                  <a:gd name="T38" fmla="*/ 1 w 2"/>
                  <a:gd name="T39" fmla="*/ 2 h 4"/>
                  <a:gd name="T40" fmla="*/ 1 w 2"/>
                  <a:gd name="T41" fmla="*/ 1 h 4"/>
                  <a:gd name="T42" fmla="*/ 1 w 2"/>
                  <a:gd name="T43" fmla="*/ 1 h 4"/>
                  <a:gd name="T44" fmla="*/ 1 w 2"/>
                  <a:gd name="T45" fmla="*/ 0 h 4"/>
                  <a:gd name="T46" fmla="*/ 1 w 2"/>
                  <a:gd name="T47" fmla="*/ 1 h 4"/>
                  <a:gd name="T48" fmla="*/ 1 w 2"/>
                  <a:gd name="T49" fmla="*/ 1 h 4"/>
                  <a:gd name="T50" fmla="*/ 1 w 2"/>
                  <a:gd name="T51" fmla="*/ 1 h 4"/>
                  <a:gd name="T52" fmla="*/ 0 w 2"/>
                  <a:gd name="T53" fmla="*/ 2 h 4"/>
                  <a:gd name="T54" fmla="*/ 0 w 2"/>
                  <a:gd name="T55" fmla="*/ 2 h 4"/>
                  <a:gd name="T56" fmla="*/ 0 w 2"/>
                  <a:gd name="T57" fmla="*/ 2 h 4"/>
                  <a:gd name="T58" fmla="*/ 0 w 2"/>
                  <a:gd name="T59" fmla="*/ 2 h 4"/>
                  <a:gd name="T60" fmla="*/ 0 w 2"/>
                  <a:gd name="T61" fmla="*/ 3 h 4"/>
                  <a:gd name="T62" fmla="*/ 0 w 2"/>
                  <a:gd name="T63" fmla="*/ 2 h 4"/>
                  <a:gd name="T64" fmla="*/ 0 w 2"/>
                  <a:gd name="T65" fmla="*/ 2 h 4"/>
                  <a:gd name="T66" fmla="*/ 0 w 2"/>
                  <a:gd name="T67" fmla="*/ 2 h 4"/>
                  <a:gd name="T68" fmla="*/ 0 w 2"/>
                  <a:gd name="T69" fmla="*/ 2 h 4"/>
                  <a:gd name="T70" fmla="*/ 0 w 2"/>
                  <a:gd name="T71" fmla="*/ 3 h 4"/>
                  <a:gd name="T72" fmla="*/ 0 w 2"/>
                  <a:gd name="T73" fmla="*/ 2 h 4"/>
                  <a:gd name="T74" fmla="*/ 0 w 2"/>
                  <a:gd name="T75" fmla="*/ 2 h 4"/>
                  <a:gd name="T76" fmla="*/ 0 w 2"/>
                  <a:gd name="T77" fmla="*/ 2 h 4"/>
                  <a:gd name="T78" fmla="*/ 1 w 2"/>
                  <a:gd name="T79" fmla="*/ 2 h 4"/>
                  <a:gd name="T80" fmla="*/ 0 w 2"/>
                  <a:gd name="T81" fmla="*/ 2 h 4"/>
                  <a:gd name="T82" fmla="*/ 0 w 2"/>
                  <a:gd name="T83" fmla="*/ 3 h 4"/>
                  <a:gd name="T84" fmla="*/ 0 w 2"/>
                  <a:gd name="T85" fmla="*/ 3 h 4"/>
                  <a:gd name="T86" fmla="*/ 0 w 2"/>
                  <a:gd name="T87" fmla="*/ 3 h 4"/>
                  <a:gd name="T88" fmla="*/ 0 w 2"/>
                  <a:gd name="T89" fmla="*/ 3 h 4"/>
                  <a:gd name="T90" fmla="*/ 0 w 2"/>
                  <a:gd name="T91" fmla="*/ 4 h 4"/>
                  <a:gd name="T92" fmla="*/ 0 w 2"/>
                  <a:gd name="T93" fmla="*/ 3 h 4"/>
                  <a:gd name="T94" fmla="*/ 0 w 2"/>
                  <a:gd name="T95" fmla="*/ 3 h 4"/>
                  <a:gd name="T96" fmla="*/ 0 w 2"/>
                  <a:gd name="T97" fmla="*/ 3 h 4"/>
                  <a:gd name="T98" fmla="*/ 1 w 2"/>
                  <a:gd name="T99" fmla="*/ 3 h 4"/>
                  <a:gd name="T100" fmla="*/ 0 w 2"/>
                  <a:gd name="T101" fmla="*/ 4 h 4"/>
                  <a:gd name="T102" fmla="*/ 0 w 2"/>
                  <a:gd name="T103" fmla="*/ 4 h 4"/>
                  <a:gd name="T104" fmla="*/ 1 w 2"/>
                  <a:gd name="T105" fmla="*/ 2 h 4"/>
                  <a:gd name="T106" fmla="*/ 1 w 2"/>
                  <a:gd name="T107" fmla="*/ 2 h 4"/>
                  <a:gd name="T108" fmla="*/ 1 w 2"/>
                  <a:gd name="T109" fmla="*/ 2 h 4"/>
                  <a:gd name="T110" fmla="*/ 1 w 2"/>
                  <a:gd name="T11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 h="4">
                    <a:moveTo>
                      <a:pt x="0" y="4"/>
                    </a:move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1" y="4"/>
                      <a:pt x="1" y="4"/>
                      <a:pt x="1" y="4"/>
                    </a:cubicBezTo>
                    <a:cubicBezTo>
                      <a:pt x="1" y="4"/>
                      <a:pt x="1" y="4"/>
                      <a:pt x="1" y="4"/>
                    </a:cubicBezTo>
                    <a:cubicBezTo>
                      <a:pt x="1" y="4"/>
                      <a:pt x="1" y="4"/>
                      <a:pt x="1" y="4"/>
                    </a:cubicBezTo>
                    <a:cubicBezTo>
                      <a:pt x="1" y="4"/>
                      <a:pt x="1" y="4"/>
                      <a:pt x="1" y="4"/>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4"/>
                      <a:pt x="1" y="4"/>
                      <a:pt x="1" y="4"/>
                    </a:cubicBezTo>
                    <a:cubicBezTo>
                      <a:pt x="1" y="4"/>
                      <a:pt x="1" y="4"/>
                      <a:pt x="1" y="4"/>
                    </a:cubicBezTo>
                    <a:cubicBezTo>
                      <a:pt x="1" y="4"/>
                      <a:pt x="1" y="4"/>
                      <a:pt x="1" y="4"/>
                    </a:cubicBezTo>
                    <a:cubicBezTo>
                      <a:pt x="1" y="4"/>
                      <a:pt x="1" y="4"/>
                      <a:pt x="1" y="4"/>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4"/>
                      <a:pt x="0" y="4"/>
                      <a:pt x="0" y="4"/>
                    </a:cubicBezTo>
                    <a:cubicBezTo>
                      <a:pt x="0" y="4"/>
                      <a:pt x="0" y="4"/>
                      <a:pt x="0" y="4"/>
                    </a:cubicBezTo>
                    <a:cubicBezTo>
                      <a:pt x="0" y="3"/>
                      <a:pt x="0" y="3"/>
                      <a:pt x="0" y="3"/>
                    </a:cubicBezTo>
                    <a:cubicBezTo>
                      <a:pt x="0" y="3"/>
                      <a:pt x="0" y="3"/>
                      <a:pt x="0" y="3"/>
                    </a:cubicBezTo>
                    <a:cubicBezTo>
                      <a:pt x="0" y="3"/>
                      <a:pt x="0" y="3"/>
                      <a:pt x="0" y="3"/>
                    </a:cubicBezTo>
                    <a:cubicBezTo>
                      <a:pt x="0" y="3"/>
                      <a:pt x="0" y="3"/>
                      <a:pt x="0" y="3"/>
                    </a:cubicBezTo>
                    <a:cubicBezTo>
                      <a:pt x="0" y="3"/>
                      <a:pt x="0" y="3"/>
                      <a:pt x="0" y="4"/>
                    </a:cubicBezTo>
                    <a:cubicBezTo>
                      <a:pt x="0" y="3"/>
                      <a:pt x="0" y="3"/>
                      <a:pt x="0" y="3"/>
                    </a:cubicBezTo>
                    <a:cubicBezTo>
                      <a:pt x="0" y="3"/>
                      <a:pt x="0" y="3"/>
                      <a:pt x="0" y="3"/>
                    </a:cubicBezTo>
                    <a:cubicBezTo>
                      <a:pt x="1" y="3"/>
                      <a:pt x="1" y="3"/>
                      <a:pt x="1"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1" y="3"/>
                      <a:pt x="1" y="3"/>
                      <a:pt x="1" y="3"/>
                    </a:cubicBezTo>
                    <a:cubicBezTo>
                      <a:pt x="1" y="3"/>
                      <a:pt x="1" y="3"/>
                      <a:pt x="1" y="3"/>
                    </a:cubicBezTo>
                    <a:cubicBezTo>
                      <a:pt x="1" y="3"/>
                      <a:pt x="1" y="3"/>
                      <a:pt x="1" y="3"/>
                    </a:cubicBezTo>
                    <a:cubicBezTo>
                      <a:pt x="1" y="3"/>
                      <a:pt x="1" y="3"/>
                      <a:pt x="1" y="3"/>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lose/>
                    <a:moveTo>
                      <a:pt x="1" y="2"/>
                    </a:moveTo>
                    <a:cubicBezTo>
                      <a:pt x="1" y="2"/>
                      <a:pt x="1" y="2"/>
                      <a:pt x="1" y="2"/>
                    </a:cubicBezTo>
                    <a:cubicBezTo>
                      <a:pt x="1" y="2"/>
                      <a:pt x="1" y="2"/>
                      <a:pt x="1" y="2"/>
                    </a:cubicBezTo>
                    <a:close/>
                    <a:moveTo>
                      <a:pt x="1" y="2"/>
                    </a:move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5" name="Freeform 221">
                <a:extLst>
                  <a:ext uri="{FF2B5EF4-FFF2-40B4-BE49-F238E27FC236}">
                    <a16:creationId xmlns:a16="http://schemas.microsoft.com/office/drawing/2014/main" id="{05432F90-CC79-4C7A-BC5E-304E074B3CF2}"/>
                  </a:ext>
                </a:extLst>
              </p:cNvPr>
              <p:cNvSpPr>
                <a:spLocks/>
              </p:cNvSpPr>
              <p:nvPr/>
            </p:nvSpPr>
            <p:spPr bwMode="auto">
              <a:xfrm>
                <a:off x="5168900" y="3265488"/>
                <a:ext cx="11113" cy="11112"/>
              </a:xfrm>
              <a:custGeom>
                <a:avLst/>
                <a:gdLst>
                  <a:gd name="T0" fmla="*/ 0 w 1"/>
                  <a:gd name="T1" fmla="*/ 1 h 1"/>
                  <a:gd name="T2" fmla="*/ 1 w 1"/>
                  <a:gd name="T3" fmla="*/ 0 h 1"/>
                  <a:gd name="T4" fmla="*/ 1 w 1"/>
                  <a:gd name="T5" fmla="*/ 0 h 1"/>
                  <a:gd name="T6" fmla="*/ 1 w 1"/>
                  <a:gd name="T7" fmla="*/ 0 h 1"/>
                  <a:gd name="T8" fmla="*/ 0 w 1"/>
                  <a:gd name="T9" fmla="*/ 0 h 1"/>
                  <a:gd name="T10" fmla="*/ 0 w 1"/>
                  <a:gd name="T11" fmla="*/ 0 h 1"/>
                  <a:gd name="T12" fmla="*/ 0 w 1"/>
                  <a:gd name="T13" fmla="*/ 1 h 1"/>
                  <a:gd name="T14" fmla="*/ 0 w 1"/>
                  <a:gd name="T15" fmla="*/ 1 h 1"/>
                  <a:gd name="T16" fmla="*/ 0 w 1"/>
                  <a:gd name="T17" fmla="*/ 1 h 1"/>
                  <a:gd name="T18" fmla="*/ 0 w 1"/>
                  <a:gd name="T19" fmla="*/ 1 h 1"/>
                  <a:gd name="T20" fmla="*/ 0 w 1"/>
                  <a:gd name="T21" fmla="*/ 1 h 1"/>
                  <a:gd name="T22" fmla="*/ 0 w 1"/>
                  <a:gd name="T23" fmla="*/ 1 h 1"/>
                  <a:gd name="T24" fmla="*/ 0 w 1"/>
                  <a:gd name="T25" fmla="*/ 1 h 1"/>
                  <a:gd name="T26" fmla="*/ 0 w 1"/>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 h="1">
                    <a:moveTo>
                      <a:pt x="0" y="1"/>
                    </a:move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6" name="Freeform 222">
                <a:extLst>
                  <a:ext uri="{FF2B5EF4-FFF2-40B4-BE49-F238E27FC236}">
                    <a16:creationId xmlns:a16="http://schemas.microsoft.com/office/drawing/2014/main" id="{DF9A187C-6808-40A6-8BB7-C585E075F770}"/>
                  </a:ext>
                </a:extLst>
              </p:cNvPr>
              <p:cNvSpPr>
                <a:spLocks noEditPoints="1"/>
              </p:cNvSpPr>
              <p:nvPr/>
            </p:nvSpPr>
            <p:spPr bwMode="auto">
              <a:xfrm>
                <a:off x="5148263" y="3201988"/>
                <a:ext cx="42863" cy="74612"/>
              </a:xfrm>
              <a:custGeom>
                <a:avLst/>
                <a:gdLst>
                  <a:gd name="T0" fmla="*/ 0 w 4"/>
                  <a:gd name="T1" fmla="*/ 5 h 7"/>
                  <a:gd name="T2" fmla="*/ 0 w 4"/>
                  <a:gd name="T3" fmla="*/ 6 h 7"/>
                  <a:gd name="T4" fmla="*/ 0 w 4"/>
                  <a:gd name="T5" fmla="*/ 6 h 7"/>
                  <a:gd name="T6" fmla="*/ 0 w 4"/>
                  <a:gd name="T7" fmla="*/ 7 h 7"/>
                  <a:gd name="T8" fmla="*/ 1 w 4"/>
                  <a:gd name="T9" fmla="*/ 7 h 7"/>
                  <a:gd name="T10" fmla="*/ 1 w 4"/>
                  <a:gd name="T11" fmla="*/ 7 h 7"/>
                  <a:gd name="T12" fmla="*/ 1 w 4"/>
                  <a:gd name="T13" fmla="*/ 7 h 7"/>
                  <a:gd name="T14" fmla="*/ 1 w 4"/>
                  <a:gd name="T15" fmla="*/ 6 h 7"/>
                  <a:gd name="T16" fmla="*/ 1 w 4"/>
                  <a:gd name="T17" fmla="*/ 7 h 7"/>
                  <a:gd name="T18" fmla="*/ 2 w 4"/>
                  <a:gd name="T19" fmla="*/ 7 h 7"/>
                  <a:gd name="T20" fmla="*/ 2 w 4"/>
                  <a:gd name="T21" fmla="*/ 7 h 7"/>
                  <a:gd name="T22" fmla="*/ 2 w 4"/>
                  <a:gd name="T23" fmla="*/ 6 h 7"/>
                  <a:gd name="T24" fmla="*/ 2 w 4"/>
                  <a:gd name="T25" fmla="*/ 6 h 7"/>
                  <a:gd name="T26" fmla="*/ 2 w 4"/>
                  <a:gd name="T27" fmla="*/ 6 h 7"/>
                  <a:gd name="T28" fmla="*/ 2 w 4"/>
                  <a:gd name="T29" fmla="*/ 6 h 7"/>
                  <a:gd name="T30" fmla="*/ 3 w 4"/>
                  <a:gd name="T31" fmla="*/ 5 h 7"/>
                  <a:gd name="T32" fmla="*/ 3 w 4"/>
                  <a:gd name="T33" fmla="*/ 4 h 7"/>
                  <a:gd name="T34" fmla="*/ 3 w 4"/>
                  <a:gd name="T35" fmla="*/ 4 h 7"/>
                  <a:gd name="T36" fmla="*/ 3 w 4"/>
                  <a:gd name="T37" fmla="*/ 4 h 7"/>
                  <a:gd name="T38" fmla="*/ 3 w 4"/>
                  <a:gd name="T39" fmla="*/ 3 h 7"/>
                  <a:gd name="T40" fmla="*/ 3 w 4"/>
                  <a:gd name="T41" fmla="*/ 2 h 7"/>
                  <a:gd name="T42" fmla="*/ 4 w 4"/>
                  <a:gd name="T43" fmla="*/ 1 h 7"/>
                  <a:gd name="T44" fmla="*/ 4 w 4"/>
                  <a:gd name="T45" fmla="*/ 1 h 7"/>
                  <a:gd name="T46" fmla="*/ 4 w 4"/>
                  <a:gd name="T47" fmla="*/ 1 h 7"/>
                  <a:gd name="T48" fmla="*/ 4 w 4"/>
                  <a:gd name="T49" fmla="*/ 1 h 7"/>
                  <a:gd name="T50" fmla="*/ 3 w 4"/>
                  <a:gd name="T51" fmla="*/ 1 h 7"/>
                  <a:gd name="T52" fmla="*/ 3 w 4"/>
                  <a:gd name="T53" fmla="*/ 1 h 7"/>
                  <a:gd name="T54" fmla="*/ 3 w 4"/>
                  <a:gd name="T55" fmla="*/ 1 h 7"/>
                  <a:gd name="T56" fmla="*/ 3 w 4"/>
                  <a:gd name="T57" fmla="*/ 1 h 7"/>
                  <a:gd name="T58" fmla="*/ 3 w 4"/>
                  <a:gd name="T59" fmla="*/ 2 h 7"/>
                  <a:gd name="T60" fmla="*/ 3 w 4"/>
                  <a:gd name="T61" fmla="*/ 3 h 7"/>
                  <a:gd name="T62" fmla="*/ 3 w 4"/>
                  <a:gd name="T63" fmla="*/ 2 h 7"/>
                  <a:gd name="T64" fmla="*/ 3 w 4"/>
                  <a:gd name="T65" fmla="*/ 2 h 7"/>
                  <a:gd name="T66" fmla="*/ 2 w 4"/>
                  <a:gd name="T67" fmla="*/ 2 h 7"/>
                  <a:gd name="T68" fmla="*/ 2 w 4"/>
                  <a:gd name="T69" fmla="*/ 2 h 7"/>
                  <a:gd name="T70" fmla="*/ 2 w 4"/>
                  <a:gd name="T71" fmla="*/ 2 h 7"/>
                  <a:gd name="T72" fmla="*/ 2 w 4"/>
                  <a:gd name="T73" fmla="*/ 2 h 7"/>
                  <a:gd name="T74" fmla="*/ 2 w 4"/>
                  <a:gd name="T75" fmla="*/ 1 h 7"/>
                  <a:gd name="T76" fmla="*/ 2 w 4"/>
                  <a:gd name="T77" fmla="*/ 1 h 7"/>
                  <a:gd name="T78" fmla="*/ 2 w 4"/>
                  <a:gd name="T79" fmla="*/ 0 h 7"/>
                  <a:gd name="T80" fmla="*/ 2 w 4"/>
                  <a:gd name="T81" fmla="*/ 0 h 7"/>
                  <a:gd name="T82" fmla="*/ 2 w 4"/>
                  <a:gd name="T83" fmla="*/ 0 h 7"/>
                  <a:gd name="T84" fmla="*/ 1 w 4"/>
                  <a:gd name="T85" fmla="*/ 1 h 7"/>
                  <a:gd name="T86" fmla="*/ 1 w 4"/>
                  <a:gd name="T87" fmla="*/ 1 h 7"/>
                  <a:gd name="T88" fmla="*/ 0 w 4"/>
                  <a:gd name="T89" fmla="*/ 3 h 7"/>
                  <a:gd name="T90" fmla="*/ 0 w 4"/>
                  <a:gd name="T91" fmla="*/ 3 h 7"/>
                  <a:gd name="T92" fmla="*/ 0 w 4"/>
                  <a:gd name="T93" fmla="*/ 4 h 7"/>
                  <a:gd name="T94" fmla="*/ 0 w 4"/>
                  <a:gd name="T95" fmla="*/ 4 h 7"/>
                  <a:gd name="T96" fmla="*/ 1 w 4"/>
                  <a:gd name="T97" fmla="*/ 2 h 7"/>
                  <a:gd name="T98" fmla="*/ 1 w 4"/>
                  <a:gd name="T99" fmla="*/ 2 h 7"/>
                  <a:gd name="T100" fmla="*/ 1 w 4"/>
                  <a:gd name="T101" fmla="*/ 3 h 7"/>
                  <a:gd name="T102" fmla="*/ 1 w 4"/>
                  <a:gd name="T103" fmla="*/ 3 h 7"/>
                  <a:gd name="T104" fmla="*/ 1 w 4"/>
                  <a:gd name="T105" fmla="*/ 3 h 7"/>
                  <a:gd name="T106" fmla="*/ 1 w 4"/>
                  <a:gd name="T107" fmla="*/ 4 h 7"/>
                  <a:gd name="T108" fmla="*/ 1 w 4"/>
                  <a:gd name="T109" fmla="*/ 4 h 7"/>
                  <a:gd name="T110" fmla="*/ 1 w 4"/>
                  <a:gd name="T111" fmla="*/ 5 h 7"/>
                  <a:gd name="T112" fmla="*/ 1 w 4"/>
                  <a:gd name="T113" fmla="*/ 4 h 7"/>
                  <a:gd name="T114" fmla="*/ 1 w 4"/>
                  <a:gd name="T115" fmla="*/ 5 h 7"/>
                  <a:gd name="T116" fmla="*/ 1 w 4"/>
                  <a:gd name="T117" fmla="*/ 5 h 7"/>
                  <a:gd name="T118" fmla="*/ 0 w 4"/>
                  <a:gd name="T119" fmla="*/ 5 h 7"/>
                  <a:gd name="T120" fmla="*/ 1 w 4"/>
                  <a:gd name="T121" fmla="*/ 2 h 7"/>
                  <a:gd name="T122" fmla="*/ 1 w 4"/>
                  <a:gd name="T123" fmla="*/ 4 h 7"/>
                  <a:gd name="T124" fmla="*/ 2 w 4"/>
                  <a:gd name="T125"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 h="7">
                    <a:moveTo>
                      <a:pt x="0" y="5"/>
                    </a:moveTo>
                    <a:cubicBezTo>
                      <a:pt x="0" y="5"/>
                      <a:pt x="0" y="5"/>
                      <a:pt x="0" y="5"/>
                    </a:cubicBezTo>
                    <a:cubicBezTo>
                      <a:pt x="0" y="5"/>
                      <a:pt x="0" y="5"/>
                      <a:pt x="0" y="5"/>
                    </a:cubicBezTo>
                    <a:cubicBezTo>
                      <a:pt x="0" y="5"/>
                      <a:pt x="0" y="5"/>
                      <a:pt x="0" y="5"/>
                    </a:cubicBezTo>
                    <a:cubicBezTo>
                      <a:pt x="0" y="5"/>
                      <a:pt x="0" y="5"/>
                      <a:pt x="0" y="5"/>
                    </a:cubicBezTo>
                    <a:cubicBezTo>
                      <a:pt x="0" y="6"/>
                      <a:pt x="0" y="6"/>
                      <a:pt x="0" y="6"/>
                    </a:cubicBezTo>
                    <a:cubicBezTo>
                      <a:pt x="0" y="6"/>
                      <a:pt x="0" y="6"/>
                      <a:pt x="0" y="6"/>
                    </a:cubicBezTo>
                    <a:cubicBezTo>
                      <a:pt x="0" y="6"/>
                      <a:pt x="0" y="6"/>
                      <a:pt x="0" y="6"/>
                    </a:cubicBezTo>
                    <a:cubicBezTo>
                      <a:pt x="0" y="6"/>
                      <a:pt x="0" y="6"/>
                      <a:pt x="0" y="6"/>
                    </a:cubicBezTo>
                    <a:cubicBezTo>
                      <a:pt x="0" y="6"/>
                      <a:pt x="0" y="6"/>
                      <a:pt x="0" y="6"/>
                    </a:cubicBezTo>
                    <a:cubicBezTo>
                      <a:pt x="0" y="6"/>
                      <a:pt x="0" y="6"/>
                      <a:pt x="0" y="6"/>
                    </a:cubicBezTo>
                    <a:cubicBezTo>
                      <a:pt x="0" y="6"/>
                      <a:pt x="0" y="6"/>
                      <a:pt x="0" y="6"/>
                    </a:cubicBezTo>
                    <a:cubicBezTo>
                      <a:pt x="0" y="6"/>
                      <a:pt x="0" y="6"/>
                      <a:pt x="0" y="6"/>
                    </a:cubicBezTo>
                    <a:cubicBezTo>
                      <a:pt x="0" y="6"/>
                      <a:pt x="0" y="6"/>
                      <a:pt x="0" y="6"/>
                    </a:cubicBezTo>
                    <a:cubicBezTo>
                      <a:pt x="0" y="6"/>
                      <a:pt x="0" y="6"/>
                      <a:pt x="0" y="6"/>
                    </a:cubicBezTo>
                    <a:cubicBezTo>
                      <a:pt x="0" y="6"/>
                      <a:pt x="0" y="6"/>
                      <a:pt x="0" y="6"/>
                    </a:cubicBezTo>
                    <a:cubicBezTo>
                      <a:pt x="0" y="6"/>
                      <a:pt x="0" y="6"/>
                      <a:pt x="0" y="6"/>
                    </a:cubicBezTo>
                    <a:cubicBezTo>
                      <a:pt x="0" y="7"/>
                      <a:pt x="0" y="7"/>
                      <a:pt x="0" y="7"/>
                    </a:cubicBezTo>
                    <a:cubicBezTo>
                      <a:pt x="0" y="7"/>
                      <a:pt x="0" y="7"/>
                      <a:pt x="0" y="7"/>
                    </a:cubicBezTo>
                    <a:cubicBezTo>
                      <a:pt x="0" y="7"/>
                      <a:pt x="0" y="7"/>
                      <a:pt x="0" y="7"/>
                    </a:cubicBezTo>
                    <a:cubicBezTo>
                      <a:pt x="0" y="7"/>
                      <a:pt x="0" y="7"/>
                      <a:pt x="0" y="7"/>
                    </a:cubicBezTo>
                    <a:cubicBezTo>
                      <a:pt x="0" y="7"/>
                      <a:pt x="0" y="7"/>
                      <a:pt x="0" y="7"/>
                    </a:cubicBezTo>
                    <a:cubicBezTo>
                      <a:pt x="0" y="7"/>
                      <a:pt x="0" y="7"/>
                      <a:pt x="0" y="7"/>
                    </a:cubicBezTo>
                    <a:cubicBezTo>
                      <a:pt x="0" y="7"/>
                      <a:pt x="0" y="7"/>
                      <a:pt x="0" y="7"/>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7"/>
                      <a:pt x="1" y="7"/>
                      <a:pt x="1" y="7"/>
                    </a:cubicBezTo>
                    <a:cubicBezTo>
                      <a:pt x="1" y="6"/>
                      <a:pt x="1" y="6"/>
                      <a:pt x="1" y="6"/>
                    </a:cubicBezTo>
                    <a:cubicBezTo>
                      <a:pt x="1" y="6"/>
                      <a:pt x="1" y="6"/>
                      <a:pt x="1" y="6"/>
                    </a:cubicBezTo>
                    <a:cubicBezTo>
                      <a:pt x="1" y="6"/>
                      <a:pt x="1" y="7"/>
                      <a:pt x="1" y="7"/>
                    </a:cubicBezTo>
                    <a:cubicBezTo>
                      <a:pt x="1" y="7"/>
                      <a:pt x="1" y="7"/>
                      <a:pt x="1" y="7"/>
                    </a:cubicBezTo>
                    <a:cubicBezTo>
                      <a:pt x="1" y="7"/>
                      <a:pt x="1" y="7"/>
                      <a:pt x="1" y="7"/>
                    </a:cubicBezTo>
                    <a:cubicBezTo>
                      <a:pt x="1" y="7"/>
                      <a:pt x="1" y="7"/>
                      <a:pt x="1" y="7"/>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2" y="6"/>
                      <a:pt x="2" y="6"/>
                      <a:pt x="1" y="7"/>
                    </a:cubicBezTo>
                    <a:cubicBezTo>
                      <a:pt x="1" y="7"/>
                      <a:pt x="1" y="7"/>
                      <a:pt x="1" y="7"/>
                    </a:cubicBezTo>
                    <a:cubicBezTo>
                      <a:pt x="1" y="7"/>
                      <a:pt x="1" y="7"/>
                      <a:pt x="1" y="7"/>
                    </a:cubicBezTo>
                    <a:cubicBezTo>
                      <a:pt x="1" y="7"/>
                      <a:pt x="1" y="7"/>
                      <a:pt x="1"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5"/>
                      <a:pt x="2" y="5"/>
                      <a:pt x="2" y="5"/>
                    </a:cubicBezTo>
                    <a:cubicBezTo>
                      <a:pt x="2" y="5"/>
                      <a:pt x="2" y="5"/>
                      <a:pt x="2" y="5"/>
                    </a:cubicBezTo>
                    <a:cubicBezTo>
                      <a:pt x="2" y="6"/>
                      <a:pt x="2" y="6"/>
                      <a:pt x="2" y="6"/>
                    </a:cubicBezTo>
                    <a:cubicBezTo>
                      <a:pt x="2" y="6"/>
                      <a:pt x="2" y="6"/>
                      <a:pt x="2" y="6"/>
                    </a:cubicBezTo>
                    <a:cubicBezTo>
                      <a:pt x="2" y="6"/>
                      <a:pt x="2" y="6"/>
                      <a:pt x="2" y="6"/>
                    </a:cubicBezTo>
                    <a:cubicBezTo>
                      <a:pt x="3" y="6"/>
                      <a:pt x="3" y="6"/>
                      <a:pt x="3" y="6"/>
                    </a:cubicBezTo>
                    <a:cubicBezTo>
                      <a:pt x="3" y="6"/>
                      <a:pt x="3" y="6"/>
                      <a:pt x="3" y="6"/>
                    </a:cubicBezTo>
                    <a:cubicBezTo>
                      <a:pt x="2" y="6"/>
                      <a:pt x="2" y="6"/>
                      <a:pt x="2" y="6"/>
                    </a:cubicBezTo>
                    <a:cubicBezTo>
                      <a:pt x="2" y="6"/>
                      <a:pt x="2" y="6"/>
                      <a:pt x="2" y="6"/>
                    </a:cubicBezTo>
                    <a:cubicBezTo>
                      <a:pt x="2" y="6"/>
                      <a:pt x="2" y="6"/>
                      <a:pt x="2" y="6"/>
                    </a:cubicBezTo>
                    <a:cubicBezTo>
                      <a:pt x="3" y="6"/>
                      <a:pt x="3" y="6"/>
                      <a:pt x="3" y="5"/>
                    </a:cubicBezTo>
                    <a:cubicBezTo>
                      <a:pt x="3" y="5"/>
                      <a:pt x="3" y="5"/>
                      <a:pt x="3" y="5"/>
                    </a:cubicBezTo>
                    <a:cubicBezTo>
                      <a:pt x="3" y="5"/>
                      <a:pt x="3" y="5"/>
                      <a:pt x="3" y="5"/>
                    </a:cubicBezTo>
                    <a:cubicBezTo>
                      <a:pt x="3" y="5"/>
                      <a:pt x="3" y="5"/>
                      <a:pt x="3" y="5"/>
                    </a:cubicBezTo>
                    <a:cubicBezTo>
                      <a:pt x="3" y="5"/>
                      <a:pt x="3" y="5"/>
                      <a:pt x="3" y="5"/>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3"/>
                      <a:pt x="3" y="3"/>
                      <a:pt x="3" y="3"/>
                    </a:cubicBezTo>
                    <a:cubicBezTo>
                      <a:pt x="3" y="3"/>
                      <a:pt x="3" y="3"/>
                      <a:pt x="3" y="3"/>
                    </a:cubicBezTo>
                    <a:cubicBezTo>
                      <a:pt x="3" y="3"/>
                      <a:pt x="3" y="3"/>
                      <a:pt x="3" y="3"/>
                    </a:cubicBezTo>
                    <a:cubicBezTo>
                      <a:pt x="3" y="2"/>
                      <a:pt x="3" y="2"/>
                      <a:pt x="3" y="2"/>
                    </a:cubicBezTo>
                    <a:cubicBezTo>
                      <a:pt x="3" y="2"/>
                      <a:pt x="3" y="2"/>
                      <a:pt x="3" y="2"/>
                    </a:cubicBezTo>
                    <a:cubicBezTo>
                      <a:pt x="3" y="2"/>
                      <a:pt x="3" y="2"/>
                      <a:pt x="3" y="2"/>
                    </a:cubicBezTo>
                    <a:cubicBezTo>
                      <a:pt x="3" y="2"/>
                      <a:pt x="3" y="2"/>
                      <a:pt x="3" y="2"/>
                    </a:cubicBezTo>
                    <a:cubicBezTo>
                      <a:pt x="4" y="2"/>
                      <a:pt x="4" y="2"/>
                      <a:pt x="4" y="2"/>
                    </a:cubicBezTo>
                    <a:cubicBezTo>
                      <a:pt x="4" y="2"/>
                      <a:pt x="4" y="2"/>
                      <a:pt x="4" y="2"/>
                    </a:cubicBezTo>
                    <a:cubicBezTo>
                      <a:pt x="4" y="2"/>
                      <a:pt x="4" y="2"/>
                      <a:pt x="4" y="2"/>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4" y="1"/>
                      <a:pt x="4" y="1"/>
                      <a:pt x="4"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3" y="2"/>
                      <a:pt x="3" y="2"/>
                      <a:pt x="3" y="2"/>
                    </a:cubicBezTo>
                    <a:cubicBezTo>
                      <a:pt x="3" y="2"/>
                      <a:pt x="3" y="2"/>
                      <a:pt x="3" y="2"/>
                    </a:cubicBezTo>
                    <a:cubicBezTo>
                      <a:pt x="3" y="2"/>
                      <a:pt x="3" y="2"/>
                      <a:pt x="3" y="2"/>
                    </a:cubicBezTo>
                    <a:cubicBezTo>
                      <a:pt x="3" y="2"/>
                      <a:pt x="3" y="2"/>
                      <a:pt x="3" y="2"/>
                    </a:cubicBezTo>
                    <a:cubicBezTo>
                      <a:pt x="3" y="2"/>
                      <a:pt x="3" y="2"/>
                      <a:pt x="3" y="3"/>
                    </a:cubicBezTo>
                    <a:cubicBezTo>
                      <a:pt x="3" y="3"/>
                      <a:pt x="3" y="3"/>
                      <a:pt x="2" y="3"/>
                    </a:cubicBezTo>
                    <a:cubicBezTo>
                      <a:pt x="2" y="3"/>
                      <a:pt x="2" y="3"/>
                      <a:pt x="2" y="3"/>
                    </a:cubicBezTo>
                    <a:cubicBezTo>
                      <a:pt x="2" y="3"/>
                      <a:pt x="2" y="3"/>
                      <a:pt x="2" y="3"/>
                    </a:cubicBezTo>
                    <a:cubicBezTo>
                      <a:pt x="2" y="3"/>
                      <a:pt x="2" y="3"/>
                      <a:pt x="3" y="3"/>
                    </a:cubicBezTo>
                    <a:cubicBezTo>
                      <a:pt x="3" y="3"/>
                      <a:pt x="3" y="3"/>
                      <a:pt x="3" y="3"/>
                    </a:cubicBezTo>
                    <a:cubicBezTo>
                      <a:pt x="3" y="2"/>
                      <a:pt x="3" y="2"/>
                      <a:pt x="3" y="2"/>
                    </a:cubicBezTo>
                    <a:cubicBezTo>
                      <a:pt x="3" y="2"/>
                      <a:pt x="3" y="2"/>
                      <a:pt x="3" y="2"/>
                    </a:cubicBezTo>
                    <a:cubicBezTo>
                      <a:pt x="3" y="2"/>
                      <a:pt x="3" y="2"/>
                      <a:pt x="3" y="2"/>
                    </a:cubicBezTo>
                    <a:cubicBezTo>
                      <a:pt x="3" y="2"/>
                      <a:pt x="3" y="2"/>
                      <a:pt x="3" y="2"/>
                    </a:cubicBezTo>
                    <a:cubicBezTo>
                      <a:pt x="3" y="2"/>
                      <a:pt x="3" y="2"/>
                      <a:pt x="3" y="1"/>
                    </a:cubicBezTo>
                    <a:cubicBezTo>
                      <a:pt x="3" y="1"/>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3" y="2"/>
                    </a:cubicBezTo>
                    <a:cubicBezTo>
                      <a:pt x="3" y="2"/>
                      <a:pt x="3"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1"/>
                      <a:pt x="2" y="1"/>
                      <a:pt x="2" y="1"/>
                    </a:cubicBezTo>
                    <a:cubicBezTo>
                      <a:pt x="2" y="2"/>
                      <a:pt x="2" y="2"/>
                      <a:pt x="2" y="2"/>
                    </a:cubicBezTo>
                    <a:cubicBezTo>
                      <a:pt x="2" y="2"/>
                      <a:pt x="2" y="2"/>
                      <a:pt x="2" y="2"/>
                    </a:cubicBezTo>
                    <a:cubicBezTo>
                      <a:pt x="2" y="2"/>
                      <a:pt x="2" y="2"/>
                      <a:pt x="2" y="2"/>
                    </a:cubicBezTo>
                    <a:cubicBezTo>
                      <a:pt x="2" y="2"/>
                      <a:pt x="2" y="2"/>
                      <a:pt x="2" y="2"/>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1"/>
                      <a:pt x="2" y="1"/>
                      <a:pt x="2"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0"/>
                      <a:pt x="1" y="0"/>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2"/>
                      <a:pt x="1" y="2"/>
                      <a:pt x="1" y="2"/>
                    </a:cubicBezTo>
                    <a:cubicBezTo>
                      <a:pt x="1" y="2"/>
                      <a:pt x="1" y="2"/>
                      <a:pt x="1"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4"/>
                      <a:pt x="0" y="4"/>
                      <a:pt x="0" y="4"/>
                    </a:cubicBezTo>
                    <a:cubicBezTo>
                      <a:pt x="0" y="4"/>
                      <a:pt x="0" y="4"/>
                      <a:pt x="0" y="4"/>
                    </a:cubicBezTo>
                    <a:cubicBezTo>
                      <a:pt x="0" y="4"/>
                      <a:pt x="0" y="4"/>
                      <a:pt x="0" y="4"/>
                    </a:cubicBezTo>
                    <a:cubicBezTo>
                      <a:pt x="0" y="4"/>
                      <a:pt x="0" y="4"/>
                      <a:pt x="0" y="3"/>
                    </a:cubicBezTo>
                    <a:cubicBezTo>
                      <a:pt x="0" y="3"/>
                      <a:pt x="0" y="3"/>
                      <a:pt x="0" y="3"/>
                    </a:cubicBezTo>
                    <a:cubicBezTo>
                      <a:pt x="0" y="4"/>
                      <a:pt x="0" y="4"/>
                      <a:pt x="0" y="4"/>
                    </a:cubicBezTo>
                    <a:cubicBezTo>
                      <a:pt x="0" y="4"/>
                      <a:pt x="0" y="4"/>
                      <a:pt x="0" y="4"/>
                    </a:cubicBezTo>
                    <a:cubicBezTo>
                      <a:pt x="0" y="3"/>
                      <a:pt x="0" y="3"/>
                      <a:pt x="0" y="3"/>
                    </a:cubicBezTo>
                    <a:cubicBezTo>
                      <a:pt x="0" y="3"/>
                      <a:pt x="0" y="3"/>
                      <a:pt x="0" y="3"/>
                    </a:cubicBezTo>
                    <a:cubicBezTo>
                      <a:pt x="1" y="3"/>
                      <a:pt x="1" y="3"/>
                      <a:pt x="1" y="2"/>
                    </a:cubicBezTo>
                    <a:cubicBezTo>
                      <a:pt x="1" y="2"/>
                      <a:pt x="1" y="2"/>
                      <a:pt x="1" y="2"/>
                    </a:cubicBezTo>
                    <a:cubicBezTo>
                      <a:pt x="1" y="2"/>
                      <a:pt x="1" y="2"/>
                      <a:pt x="1" y="2"/>
                    </a:cubicBezTo>
                    <a:cubicBezTo>
                      <a:pt x="1" y="2"/>
                      <a:pt x="1" y="3"/>
                      <a:pt x="1" y="3"/>
                    </a:cubicBezTo>
                    <a:cubicBezTo>
                      <a:pt x="1" y="3"/>
                      <a:pt x="1" y="3"/>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1" y="4"/>
                      <a:pt x="1" y="4"/>
                      <a:pt x="1" y="4"/>
                    </a:cubicBezTo>
                    <a:cubicBezTo>
                      <a:pt x="0" y="4"/>
                      <a:pt x="0" y="4"/>
                      <a:pt x="0" y="4"/>
                    </a:cubicBezTo>
                    <a:cubicBezTo>
                      <a:pt x="0" y="4"/>
                      <a:pt x="0" y="4"/>
                      <a:pt x="0" y="5"/>
                    </a:cubicBezTo>
                    <a:cubicBezTo>
                      <a:pt x="0" y="5"/>
                      <a:pt x="0" y="5"/>
                      <a:pt x="0" y="5"/>
                    </a:cubicBezTo>
                    <a:cubicBezTo>
                      <a:pt x="1" y="5"/>
                      <a:pt x="1" y="5"/>
                      <a:pt x="1" y="5"/>
                    </a:cubicBezTo>
                    <a:cubicBezTo>
                      <a:pt x="1" y="5"/>
                      <a:pt x="1" y="5"/>
                      <a:pt x="1" y="5"/>
                    </a:cubicBezTo>
                    <a:cubicBezTo>
                      <a:pt x="1" y="5"/>
                      <a:pt x="1" y="4"/>
                      <a:pt x="1" y="4"/>
                    </a:cubicBezTo>
                    <a:cubicBezTo>
                      <a:pt x="1" y="4"/>
                      <a:pt x="1" y="4"/>
                      <a:pt x="1" y="4"/>
                    </a:cubicBezTo>
                    <a:cubicBezTo>
                      <a:pt x="1" y="4"/>
                      <a:pt x="1" y="4"/>
                      <a:pt x="1" y="4"/>
                    </a:cubicBezTo>
                    <a:cubicBezTo>
                      <a:pt x="1" y="4"/>
                      <a:pt x="1" y="4"/>
                      <a:pt x="1" y="4"/>
                    </a:cubicBezTo>
                    <a:cubicBezTo>
                      <a:pt x="1" y="4"/>
                      <a:pt x="1" y="4"/>
                      <a:pt x="1" y="4"/>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lose/>
                    <a:moveTo>
                      <a:pt x="1" y="2"/>
                    </a:moveTo>
                    <a:cubicBezTo>
                      <a:pt x="1" y="2"/>
                      <a:pt x="1" y="2"/>
                      <a:pt x="1" y="2"/>
                    </a:cubicBezTo>
                    <a:cubicBezTo>
                      <a:pt x="1" y="2"/>
                      <a:pt x="1" y="2"/>
                      <a:pt x="1" y="2"/>
                    </a:cubicBezTo>
                    <a:cubicBezTo>
                      <a:pt x="1" y="2"/>
                      <a:pt x="1" y="2"/>
                      <a:pt x="1" y="2"/>
                    </a:cubicBezTo>
                    <a:cubicBezTo>
                      <a:pt x="1" y="2"/>
                      <a:pt x="1" y="2"/>
                      <a:pt x="1" y="2"/>
                    </a:cubicBezTo>
                    <a:close/>
                    <a:moveTo>
                      <a:pt x="1" y="4"/>
                    </a:moveTo>
                    <a:cubicBezTo>
                      <a:pt x="1" y="4"/>
                      <a:pt x="1" y="4"/>
                      <a:pt x="1" y="4"/>
                    </a:cubicBezTo>
                    <a:cubicBezTo>
                      <a:pt x="1" y="4"/>
                      <a:pt x="1" y="4"/>
                      <a:pt x="1" y="4"/>
                    </a:cubicBezTo>
                    <a:cubicBezTo>
                      <a:pt x="1" y="4"/>
                      <a:pt x="1" y="4"/>
                      <a:pt x="1" y="4"/>
                    </a:cubicBezTo>
                    <a:close/>
                    <a:moveTo>
                      <a:pt x="2" y="6"/>
                    </a:move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7" name="Freeform 223">
                <a:extLst>
                  <a:ext uri="{FF2B5EF4-FFF2-40B4-BE49-F238E27FC236}">
                    <a16:creationId xmlns:a16="http://schemas.microsoft.com/office/drawing/2014/main" id="{FB9FAE6B-A45D-4DA0-B380-689F8F46378B}"/>
                  </a:ext>
                </a:extLst>
              </p:cNvPr>
              <p:cNvSpPr>
                <a:spLocks/>
              </p:cNvSpPr>
              <p:nvPr/>
            </p:nvSpPr>
            <p:spPr bwMode="auto">
              <a:xfrm>
                <a:off x="5222875" y="3149600"/>
                <a:ext cx="9525" cy="9525"/>
              </a:xfrm>
              <a:custGeom>
                <a:avLst/>
                <a:gdLst>
                  <a:gd name="T0" fmla="*/ 0 w 1"/>
                  <a:gd name="T1" fmla="*/ 1 h 1"/>
                  <a:gd name="T2" fmla="*/ 0 w 1"/>
                  <a:gd name="T3" fmla="*/ 1 h 1"/>
                  <a:gd name="T4" fmla="*/ 0 w 1"/>
                  <a:gd name="T5" fmla="*/ 1 h 1"/>
                  <a:gd name="T6" fmla="*/ 0 w 1"/>
                  <a:gd name="T7" fmla="*/ 1 h 1"/>
                  <a:gd name="T8" fmla="*/ 1 w 1"/>
                  <a:gd name="T9" fmla="*/ 1 h 1"/>
                  <a:gd name="T10" fmla="*/ 1 w 1"/>
                  <a:gd name="T11" fmla="*/ 1 h 1"/>
                  <a:gd name="T12" fmla="*/ 1 w 1"/>
                  <a:gd name="T13" fmla="*/ 1 h 1"/>
                  <a:gd name="T14" fmla="*/ 1 w 1"/>
                  <a:gd name="T15" fmla="*/ 1 h 1"/>
                  <a:gd name="T16" fmla="*/ 1 w 1"/>
                  <a:gd name="T17" fmla="*/ 1 h 1"/>
                  <a:gd name="T18" fmla="*/ 1 w 1"/>
                  <a:gd name="T19" fmla="*/ 1 h 1"/>
                  <a:gd name="T20" fmla="*/ 1 w 1"/>
                  <a:gd name="T21" fmla="*/ 1 h 1"/>
                  <a:gd name="T22" fmla="*/ 1 w 1"/>
                  <a:gd name="T23" fmla="*/ 1 h 1"/>
                  <a:gd name="T24" fmla="*/ 1 w 1"/>
                  <a:gd name="T25" fmla="*/ 1 h 1"/>
                  <a:gd name="T26" fmla="*/ 1 w 1"/>
                  <a:gd name="T27" fmla="*/ 0 h 1"/>
                  <a:gd name="T28" fmla="*/ 1 w 1"/>
                  <a:gd name="T29" fmla="*/ 0 h 1"/>
                  <a:gd name="T30" fmla="*/ 1 w 1"/>
                  <a:gd name="T31" fmla="*/ 0 h 1"/>
                  <a:gd name="T32" fmla="*/ 1 w 1"/>
                  <a:gd name="T33" fmla="*/ 0 h 1"/>
                  <a:gd name="T34" fmla="*/ 1 w 1"/>
                  <a:gd name="T35" fmla="*/ 0 h 1"/>
                  <a:gd name="T36" fmla="*/ 1 w 1"/>
                  <a:gd name="T37" fmla="*/ 0 h 1"/>
                  <a:gd name="T38" fmla="*/ 1 w 1"/>
                  <a:gd name="T39" fmla="*/ 0 h 1"/>
                  <a:gd name="T40" fmla="*/ 1 w 1"/>
                  <a:gd name="T41" fmla="*/ 0 h 1"/>
                  <a:gd name="T42" fmla="*/ 1 w 1"/>
                  <a:gd name="T43" fmla="*/ 0 h 1"/>
                  <a:gd name="T44" fmla="*/ 0 w 1"/>
                  <a:gd name="T45"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 h="1">
                    <a:moveTo>
                      <a:pt x="0" y="1"/>
                    </a:move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8" name="Freeform 224">
                <a:extLst>
                  <a:ext uri="{FF2B5EF4-FFF2-40B4-BE49-F238E27FC236}">
                    <a16:creationId xmlns:a16="http://schemas.microsoft.com/office/drawing/2014/main" id="{AFE5C544-CE62-45FB-8AF3-38E019F378B5}"/>
                  </a:ext>
                </a:extLst>
              </p:cNvPr>
              <p:cNvSpPr>
                <a:spLocks/>
              </p:cNvSpPr>
              <p:nvPr/>
            </p:nvSpPr>
            <p:spPr bwMode="auto">
              <a:xfrm>
                <a:off x="5180013" y="3244850"/>
                <a:ext cx="0" cy="9525"/>
              </a:xfrm>
              <a:custGeom>
                <a:avLst/>
                <a:gdLst>
                  <a:gd name="T0" fmla="*/ 0 h 1"/>
                  <a:gd name="T1" fmla="*/ 0 h 1"/>
                  <a:gd name="T2" fmla="*/ 1 h 1"/>
                  <a:gd name="T3" fmla="*/ 1 h 1"/>
                  <a:gd name="T4" fmla="*/ 1 h 1"/>
                  <a:gd name="T5" fmla="*/ 1 h 1"/>
                  <a:gd name="T6" fmla="*/ 1 h 1"/>
                  <a:gd name="T7" fmla="*/ 1 h 1"/>
                  <a:gd name="T8" fmla="*/ 1 h 1"/>
                  <a:gd name="T9" fmla="*/ 0 h 1"/>
                  <a:gd name="T10" fmla="*/ 0 h 1"/>
                  <a:gd name="T11" fmla="*/ 0 h 1"/>
                  <a:gd name="T12"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Lst>
                <a:rect l="0" t="0" r="r" b="b"/>
                <a:pathLst>
                  <a:path h="1">
                    <a:moveTo>
                      <a:pt x="0" y="0"/>
                    </a:move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9" name="Freeform 225">
                <a:extLst>
                  <a:ext uri="{FF2B5EF4-FFF2-40B4-BE49-F238E27FC236}">
                    <a16:creationId xmlns:a16="http://schemas.microsoft.com/office/drawing/2014/main" id="{E8A7F033-1EA3-4A1F-A172-A7F125E3A2A1}"/>
                  </a:ext>
                </a:extLst>
              </p:cNvPr>
              <p:cNvSpPr>
                <a:spLocks/>
              </p:cNvSpPr>
              <p:nvPr/>
            </p:nvSpPr>
            <p:spPr bwMode="auto">
              <a:xfrm>
                <a:off x="5222875" y="3138488"/>
                <a:ext cx="0" cy="20637"/>
              </a:xfrm>
              <a:custGeom>
                <a:avLst/>
                <a:gdLst>
                  <a:gd name="T0" fmla="*/ 2 h 2"/>
                  <a:gd name="T1" fmla="*/ 2 h 2"/>
                  <a:gd name="T2" fmla="*/ 2 h 2"/>
                  <a:gd name="T3" fmla="*/ 2 h 2"/>
                  <a:gd name="T4" fmla="*/ 2 h 2"/>
                  <a:gd name="T5" fmla="*/ 2 h 2"/>
                  <a:gd name="T6" fmla="*/ 2 h 2"/>
                  <a:gd name="T7" fmla="*/ 2 h 2"/>
                  <a:gd name="T8" fmla="*/ 2 h 2"/>
                  <a:gd name="T9" fmla="*/ 1 h 2"/>
                  <a:gd name="T10" fmla="*/ 1 h 2"/>
                  <a:gd name="T11" fmla="*/ 1 h 2"/>
                  <a:gd name="T12" fmla="*/ 1 h 2"/>
                  <a:gd name="T13" fmla="*/ 1 h 2"/>
                  <a:gd name="T14" fmla="*/ 0 h 2"/>
                  <a:gd name="T15" fmla="*/ 0 h 2"/>
                  <a:gd name="T16" fmla="*/ 0 h 2"/>
                  <a:gd name="T17" fmla="*/ 1 h 2"/>
                  <a:gd name="T18" fmla="*/ 1 h 2"/>
                  <a:gd name="T19" fmla="*/ 1 h 2"/>
                  <a:gd name="T20" fmla="*/ 1 h 2"/>
                  <a:gd name="T21" fmla="*/ 1 h 2"/>
                  <a:gd name="T22" fmla="*/ 2 h 2"/>
                  <a:gd name="T23" fmla="*/ 2 h 2"/>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 ang="0">
                    <a:pos x="0" y="T17"/>
                  </a:cxn>
                  <a:cxn ang="0">
                    <a:pos x="0" y="T18"/>
                  </a:cxn>
                  <a:cxn ang="0">
                    <a:pos x="0" y="T19"/>
                  </a:cxn>
                  <a:cxn ang="0">
                    <a:pos x="0" y="T20"/>
                  </a:cxn>
                  <a:cxn ang="0">
                    <a:pos x="0" y="T21"/>
                  </a:cxn>
                  <a:cxn ang="0">
                    <a:pos x="0" y="T22"/>
                  </a:cxn>
                  <a:cxn ang="0">
                    <a:pos x="0" y="T23"/>
                  </a:cxn>
                </a:cxnLst>
                <a:rect l="0" t="0" r="r" b="b"/>
                <a:pathLst>
                  <a:path h="2">
                    <a:moveTo>
                      <a:pt x="0" y="2"/>
                    </a:move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0" name="Freeform 226">
                <a:extLst>
                  <a:ext uri="{FF2B5EF4-FFF2-40B4-BE49-F238E27FC236}">
                    <a16:creationId xmlns:a16="http://schemas.microsoft.com/office/drawing/2014/main" id="{21156473-D997-44A0-A59C-5E6AEE9E8B0A}"/>
                  </a:ext>
                </a:extLst>
              </p:cNvPr>
              <p:cNvSpPr>
                <a:spLocks/>
              </p:cNvSpPr>
              <p:nvPr/>
            </p:nvSpPr>
            <p:spPr bwMode="auto">
              <a:xfrm>
                <a:off x="5200650" y="3149600"/>
                <a:ext cx="11113" cy="20637"/>
              </a:xfrm>
              <a:custGeom>
                <a:avLst/>
                <a:gdLst>
                  <a:gd name="T0" fmla="*/ 0 w 1"/>
                  <a:gd name="T1" fmla="*/ 2 h 2"/>
                  <a:gd name="T2" fmla="*/ 0 w 1"/>
                  <a:gd name="T3" fmla="*/ 2 h 2"/>
                  <a:gd name="T4" fmla="*/ 0 w 1"/>
                  <a:gd name="T5" fmla="*/ 2 h 2"/>
                  <a:gd name="T6" fmla="*/ 0 w 1"/>
                  <a:gd name="T7" fmla="*/ 2 h 2"/>
                  <a:gd name="T8" fmla="*/ 0 w 1"/>
                  <a:gd name="T9" fmla="*/ 2 h 2"/>
                  <a:gd name="T10" fmla="*/ 0 w 1"/>
                  <a:gd name="T11" fmla="*/ 2 h 2"/>
                  <a:gd name="T12" fmla="*/ 0 w 1"/>
                  <a:gd name="T13" fmla="*/ 2 h 2"/>
                  <a:gd name="T14" fmla="*/ 0 w 1"/>
                  <a:gd name="T15" fmla="*/ 2 h 2"/>
                  <a:gd name="T16" fmla="*/ 0 w 1"/>
                  <a:gd name="T17" fmla="*/ 2 h 2"/>
                  <a:gd name="T18" fmla="*/ 0 w 1"/>
                  <a:gd name="T19" fmla="*/ 2 h 2"/>
                  <a:gd name="T20" fmla="*/ 0 w 1"/>
                  <a:gd name="T21" fmla="*/ 1 h 2"/>
                  <a:gd name="T22" fmla="*/ 0 w 1"/>
                  <a:gd name="T23" fmla="*/ 1 h 2"/>
                  <a:gd name="T24" fmla="*/ 0 w 1"/>
                  <a:gd name="T25" fmla="*/ 1 h 2"/>
                  <a:gd name="T26" fmla="*/ 0 w 1"/>
                  <a:gd name="T27" fmla="*/ 1 h 2"/>
                  <a:gd name="T28" fmla="*/ 0 w 1"/>
                  <a:gd name="T29" fmla="*/ 1 h 2"/>
                  <a:gd name="T30" fmla="*/ 0 w 1"/>
                  <a:gd name="T31" fmla="*/ 1 h 2"/>
                  <a:gd name="T32" fmla="*/ 0 w 1"/>
                  <a:gd name="T33" fmla="*/ 1 h 2"/>
                  <a:gd name="T34" fmla="*/ 0 w 1"/>
                  <a:gd name="T35" fmla="*/ 1 h 2"/>
                  <a:gd name="T36" fmla="*/ 1 w 1"/>
                  <a:gd name="T37" fmla="*/ 1 h 2"/>
                  <a:gd name="T38" fmla="*/ 1 w 1"/>
                  <a:gd name="T39" fmla="*/ 1 h 2"/>
                  <a:gd name="T40" fmla="*/ 1 w 1"/>
                  <a:gd name="T41" fmla="*/ 1 h 2"/>
                  <a:gd name="T42" fmla="*/ 1 w 1"/>
                  <a:gd name="T43" fmla="*/ 1 h 2"/>
                  <a:gd name="T44" fmla="*/ 1 w 1"/>
                  <a:gd name="T45" fmla="*/ 1 h 2"/>
                  <a:gd name="T46" fmla="*/ 1 w 1"/>
                  <a:gd name="T47" fmla="*/ 1 h 2"/>
                  <a:gd name="T48" fmla="*/ 1 w 1"/>
                  <a:gd name="T49" fmla="*/ 1 h 2"/>
                  <a:gd name="T50" fmla="*/ 1 w 1"/>
                  <a:gd name="T51" fmla="*/ 1 h 2"/>
                  <a:gd name="T52" fmla="*/ 1 w 1"/>
                  <a:gd name="T53" fmla="*/ 1 h 2"/>
                  <a:gd name="T54" fmla="*/ 1 w 1"/>
                  <a:gd name="T55" fmla="*/ 0 h 2"/>
                  <a:gd name="T56" fmla="*/ 1 w 1"/>
                  <a:gd name="T57" fmla="*/ 0 h 2"/>
                  <a:gd name="T58" fmla="*/ 1 w 1"/>
                  <a:gd name="T59" fmla="*/ 0 h 2"/>
                  <a:gd name="T60" fmla="*/ 1 w 1"/>
                  <a:gd name="T61" fmla="*/ 0 h 2"/>
                  <a:gd name="T62" fmla="*/ 1 w 1"/>
                  <a:gd name="T63" fmla="*/ 0 h 2"/>
                  <a:gd name="T64" fmla="*/ 1 w 1"/>
                  <a:gd name="T65" fmla="*/ 0 h 2"/>
                  <a:gd name="T66" fmla="*/ 1 w 1"/>
                  <a:gd name="T67" fmla="*/ 0 h 2"/>
                  <a:gd name="T68" fmla="*/ 1 w 1"/>
                  <a:gd name="T69" fmla="*/ 0 h 2"/>
                  <a:gd name="T70" fmla="*/ 1 w 1"/>
                  <a:gd name="T71" fmla="*/ 1 h 2"/>
                  <a:gd name="T72" fmla="*/ 1 w 1"/>
                  <a:gd name="T73" fmla="*/ 1 h 2"/>
                  <a:gd name="T74" fmla="*/ 0 w 1"/>
                  <a:gd name="T75" fmla="*/ 1 h 2"/>
                  <a:gd name="T76" fmla="*/ 0 w 1"/>
                  <a:gd name="T77" fmla="*/ 1 h 2"/>
                  <a:gd name="T78" fmla="*/ 0 w 1"/>
                  <a:gd name="T79" fmla="*/ 1 h 2"/>
                  <a:gd name="T80" fmla="*/ 0 w 1"/>
                  <a:gd name="T81" fmla="*/ 1 h 2"/>
                  <a:gd name="T82" fmla="*/ 0 w 1"/>
                  <a:gd name="T83" fmla="*/ 1 h 2"/>
                  <a:gd name="T84" fmla="*/ 0 w 1"/>
                  <a:gd name="T85" fmla="*/ 1 h 2"/>
                  <a:gd name="T86" fmla="*/ 0 w 1"/>
                  <a:gd name="T87" fmla="*/ 1 h 2"/>
                  <a:gd name="T88" fmla="*/ 0 w 1"/>
                  <a:gd name="T89" fmla="*/ 1 h 2"/>
                  <a:gd name="T90" fmla="*/ 0 w 1"/>
                  <a:gd name="T91" fmla="*/ 1 h 2"/>
                  <a:gd name="T92" fmla="*/ 0 w 1"/>
                  <a:gd name="T93" fmla="*/ 1 h 2"/>
                  <a:gd name="T94" fmla="*/ 0 w 1"/>
                  <a:gd name="T95" fmla="*/ 1 h 2"/>
                  <a:gd name="T96" fmla="*/ 0 w 1"/>
                  <a:gd name="T97" fmla="*/ 1 h 2"/>
                  <a:gd name="T98" fmla="*/ 0 w 1"/>
                  <a:gd name="T99" fmla="*/ 1 h 2"/>
                  <a:gd name="T100" fmla="*/ 0 w 1"/>
                  <a:gd name="T101" fmla="*/ 1 h 2"/>
                  <a:gd name="T102" fmla="*/ 0 w 1"/>
                  <a:gd name="T103" fmla="*/ 1 h 2"/>
                  <a:gd name="T104" fmla="*/ 0 w 1"/>
                  <a:gd name="T105" fmla="*/ 1 h 2"/>
                  <a:gd name="T106" fmla="*/ 0 w 1"/>
                  <a:gd name="T107" fmla="*/ 1 h 2"/>
                  <a:gd name="T108" fmla="*/ 0 w 1"/>
                  <a:gd name="T109" fmla="*/ 1 h 2"/>
                  <a:gd name="T110" fmla="*/ 0 w 1"/>
                  <a:gd name="T111" fmla="*/ 1 h 2"/>
                  <a:gd name="T112" fmla="*/ 0 w 1"/>
                  <a:gd name="T113" fmla="*/ 2 h 2"/>
                  <a:gd name="T114" fmla="*/ 0 w 1"/>
                  <a:gd name="T115" fmla="*/ 2 h 2"/>
                  <a:gd name="T116" fmla="*/ 0 w 1"/>
                  <a:gd name="T1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 h="2">
                    <a:moveTo>
                      <a:pt x="0" y="2"/>
                    </a:move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1" name="Freeform 227">
                <a:extLst>
                  <a:ext uri="{FF2B5EF4-FFF2-40B4-BE49-F238E27FC236}">
                    <a16:creationId xmlns:a16="http://schemas.microsoft.com/office/drawing/2014/main" id="{6B5B29C0-5A33-42FD-BF7B-F3F7D2E76462}"/>
                  </a:ext>
                </a:extLst>
              </p:cNvPr>
              <p:cNvSpPr>
                <a:spLocks/>
              </p:cNvSpPr>
              <p:nvPr/>
            </p:nvSpPr>
            <p:spPr bwMode="auto">
              <a:xfrm>
                <a:off x="5222875" y="3254375"/>
                <a:ext cx="0" cy="11112"/>
              </a:xfrm>
              <a:custGeom>
                <a:avLst/>
                <a:gdLst>
                  <a:gd name="T0" fmla="*/ 1 h 1"/>
                  <a:gd name="T1" fmla="*/ 1 h 1"/>
                  <a:gd name="T2" fmla="*/ 1 h 1"/>
                  <a:gd name="T3" fmla="*/ 1 h 1"/>
                  <a:gd name="T4" fmla="*/ 1 h 1"/>
                  <a:gd name="T5" fmla="*/ 1 h 1"/>
                  <a:gd name="T6" fmla="*/ 1 h 1"/>
                  <a:gd name="T7" fmla="*/ 1 h 1"/>
                  <a:gd name="T8" fmla="*/ 1 h 1"/>
                  <a:gd name="T9" fmla="*/ 1 h 1"/>
                  <a:gd name="T10" fmla="*/ 1 h 1"/>
                  <a:gd name="T11" fmla="*/ 1 h 1"/>
                  <a:gd name="T12" fmla="*/ 1 h 1"/>
                  <a:gd name="T13" fmla="*/ 1 h 1"/>
                  <a:gd name="T14" fmla="*/ 1 h 1"/>
                  <a:gd name="T15" fmla="*/ 1 h 1"/>
                  <a:gd name="T16" fmla="*/ 1 h 1"/>
                  <a:gd name="T17" fmla="*/ 1 h 1"/>
                  <a:gd name="T18" fmla="*/ 1 h 1"/>
                  <a:gd name="T19" fmla="*/ 0 h 1"/>
                  <a:gd name="T20" fmla="*/ 1 h 1"/>
                  <a:gd name="T21"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 ang="0">
                    <a:pos x="0" y="T17"/>
                  </a:cxn>
                  <a:cxn ang="0">
                    <a:pos x="0" y="T18"/>
                  </a:cxn>
                  <a:cxn ang="0">
                    <a:pos x="0" y="T19"/>
                  </a:cxn>
                  <a:cxn ang="0">
                    <a:pos x="0" y="T20"/>
                  </a:cxn>
                  <a:cxn ang="0">
                    <a:pos x="0" y="T21"/>
                  </a:cxn>
                </a:cxnLst>
                <a:rect l="0" t="0" r="r" b="b"/>
                <a:pathLst>
                  <a:path h="1">
                    <a:moveTo>
                      <a:pt x="0" y="1"/>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2" name="Freeform 228">
                <a:extLst>
                  <a:ext uri="{FF2B5EF4-FFF2-40B4-BE49-F238E27FC236}">
                    <a16:creationId xmlns:a16="http://schemas.microsoft.com/office/drawing/2014/main" id="{A3019BDB-CBD3-463C-B7E6-422C8FB4366A}"/>
                  </a:ext>
                </a:extLst>
              </p:cNvPr>
              <p:cNvSpPr>
                <a:spLocks/>
              </p:cNvSpPr>
              <p:nvPr/>
            </p:nvSpPr>
            <p:spPr bwMode="auto">
              <a:xfrm>
                <a:off x="5211763" y="3159125"/>
                <a:ext cx="0" cy="11112"/>
              </a:xfrm>
              <a:custGeom>
                <a:avLst/>
                <a:gdLst>
                  <a:gd name="T0" fmla="*/ 1 h 1"/>
                  <a:gd name="T1" fmla="*/ 1 h 1"/>
                  <a:gd name="T2" fmla="*/ 1 h 1"/>
                  <a:gd name="T3" fmla="*/ 0 h 1"/>
                  <a:gd name="T4" fmla="*/ 0 h 1"/>
                  <a:gd name="T5" fmla="*/ 0 h 1"/>
                  <a:gd name="T6" fmla="*/ 0 h 1"/>
                  <a:gd name="T7" fmla="*/ 1 h 1"/>
                  <a:gd name="T8" fmla="*/ 1 h 1"/>
                  <a:gd name="T9" fmla="*/ 1 h 1"/>
                  <a:gd name="T10"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Lst>
                <a:rect l="0" t="0" r="r" b="b"/>
                <a:pathLst>
                  <a:path h="1">
                    <a:moveTo>
                      <a:pt x="0" y="1"/>
                    </a:move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3" name="Freeform 229">
                <a:extLst>
                  <a:ext uri="{FF2B5EF4-FFF2-40B4-BE49-F238E27FC236}">
                    <a16:creationId xmlns:a16="http://schemas.microsoft.com/office/drawing/2014/main" id="{8E674A74-CFCE-41DF-A613-2A83353F433C}"/>
                  </a:ext>
                </a:extLst>
              </p:cNvPr>
              <p:cNvSpPr>
                <a:spLocks/>
              </p:cNvSpPr>
              <p:nvPr/>
            </p:nvSpPr>
            <p:spPr bwMode="auto">
              <a:xfrm>
                <a:off x="5414963" y="4016375"/>
                <a:ext cx="0" cy="11112"/>
              </a:xfrm>
              <a:custGeom>
                <a:avLst/>
                <a:gdLst>
                  <a:gd name="T0" fmla="*/ 0 h 1"/>
                  <a:gd name="T1" fmla="*/ 0 h 1"/>
                  <a:gd name="T2" fmla="*/ 0 h 1"/>
                  <a:gd name="T3" fmla="*/ 0 h 1"/>
                  <a:gd name="T4" fmla="*/ 0 h 1"/>
                  <a:gd name="T5" fmla="*/ 0 h 1"/>
                  <a:gd name="T6" fmla="*/ 0 h 1"/>
                  <a:gd name="T7" fmla="*/ 0 h 1"/>
                  <a:gd name="T8" fmla="*/ 1 h 1"/>
                  <a:gd name="T9" fmla="*/ 1 h 1"/>
                  <a:gd name="T10" fmla="*/ 1 h 1"/>
                  <a:gd name="T11" fmla="*/ 1 h 1"/>
                  <a:gd name="T12"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Lst>
                <a:rect l="0" t="0" r="r" b="b"/>
                <a:pathLst>
                  <a:path h="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1"/>
                    </a:cubicBezTo>
                    <a:cubicBezTo>
                      <a:pt x="0" y="1"/>
                      <a:pt x="0" y="1"/>
                      <a:pt x="0" y="1"/>
                    </a:cubicBezTo>
                    <a:cubicBezTo>
                      <a:pt x="0" y="1"/>
                      <a:pt x="0" y="1"/>
                      <a:pt x="0" y="1"/>
                    </a:cubicBezTo>
                    <a:cubicBezTo>
                      <a:pt x="0" y="1"/>
                      <a:pt x="0" y="1"/>
                      <a:pt x="0" y="1"/>
                    </a:cubicBezTo>
                    <a:cubicBezTo>
                      <a:pt x="0" y="1"/>
                      <a:pt x="0" y="1"/>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4" name="Freeform 230">
                <a:extLst>
                  <a:ext uri="{FF2B5EF4-FFF2-40B4-BE49-F238E27FC236}">
                    <a16:creationId xmlns:a16="http://schemas.microsoft.com/office/drawing/2014/main" id="{91667F03-AA64-4F49-9154-C59E37561055}"/>
                  </a:ext>
                </a:extLst>
              </p:cNvPr>
              <p:cNvSpPr>
                <a:spLocks/>
              </p:cNvSpPr>
              <p:nvPr/>
            </p:nvSpPr>
            <p:spPr bwMode="auto">
              <a:xfrm>
                <a:off x="5191125" y="3170238"/>
                <a:ext cx="0" cy="11112"/>
              </a:xfrm>
              <a:custGeom>
                <a:avLst/>
                <a:gdLst>
                  <a:gd name="T0" fmla="*/ 1 h 1"/>
                  <a:gd name="T1" fmla="*/ 1 h 1"/>
                  <a:gd name="T2" fmla="*/ 0 h 1"/>
                  <a:gd name="T3" fmla="*/ 0 h 1"/>
                  <a:gd name="T4" fmla="*/ 0 h 1"/>
                  <a:gd name="T5" fmla="*/ 0 h 1"/>
                  <a:gd name="T6" fmla="*/ 0 h 1"/>
                  <a:gd name="T7" fmla="*/ 0 h 1"/>
                  <a:gd name="T8" fmla="*/ 0 h 1"/>
                  <a:gd name="T9" fmla="*/ 1 h 1"/>
                  <a:gd name="T10" fmla="*/ 1 h 1"/>
                  <a:gd name="T11" fmla="*/ 1 h 1"/>
                  <a:gd name="T12" fmla="*/ 1 h 1"/>
                  <a:gd name="T13"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Lst>
                <a:rect l="0" t="0" r="r" b="b"/>
                <a:pathLst>
                  <a:path h="1">
                    <a:moveTo>
                      <a:pt x="0" y="1"/>
                    </a:move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5" name="Freeform 231">
                <a:extLst>
                  <a:ext uri="{FF2B5EF4-FFF2-40B4-BE49-F238E27FC236}">
                    <a16:creationId xmlns:a16="http://schemas.microsoft.com/office/drawing/2014/main" id="{3E4D8D16-7326-4AA4-889F-BC747FF94987}"/>
                  </a:ext>
                </a:extLst>
              </p:cNvPr>
              <p:cNvSpPr>
                <a:spLocks/>
              </p:cNvSpPr>
              <p:nvPr/>
            </p:nvSpPr>
            <p:spPr bwMode="auto">
              <a:xfrm>
                <a:off x="5232400" y="3519487"/>
                <a:ext cx="22225" cy="11112"/>
              </a:xfrm>
              <a:custGeom>
                <a:avLst/>
                <a:gdLst>
                  <a:gd name="T0" fmla="*/ 1 w 2"/>
                  <a:gd name="T1" fmla="*/ 1 h 1"/>
                  <a:gd name="T2" fmla="*/ 1 w 2"/>
                  <a:gd name="T3" fmla="*/ 1 h 1"/>
                  <a:gd name="T4" fmla="*/ 1 w 2"/>
                  <a:gd name="T5" fmla="*/ 1 h 1"/>
                  <a:gd name="T6" fmla="*/ 1 w 2"/>
                  <a:gd name="T7" fmla="*/ 1 h 1"/>
                  <a:gd name="T8" fmla="*/ 1 w 2"/>
                  <a:gd name="T9" fmla="*/ 1 h 1"/>
                  <a:gd name="T10" fmla="*/ 1 w 2"/>
                  <a:gd name="T11" fmla="*/ 1 h 1"/>
                  <a:gd name="T12" fmla="*/ 2 w 2"/>
                  <a:gd name="T13" fmla="*/ 1 h 1"/>
                  <a:gd name="T14" fmla="*/ 2 w 2"/>
                  <a:gd name="T15" fmla="*/ 1 h 1"/>
                  <a:gd name="T16" fmla="*/ 2 w 2"/>
                  <a:gd name="T17" fmla="*/ 1 h 1"/>
                  <a:gd name="T18" fmla="*/ 2 w 2"/>
                  <a:gd name="T19" fmla="*/ 1 h 1"/>
                  <a:gd name="T20" fmla="*/ 2 w 2"/>
                  <a:gd name="T21" fmla="*/ 0 h 1"/>
                  <a:gd name="T22" fmla="*/ 1 w 2"/>
                  <a:gd name="T23" fmla="*/ 0 h 1"/>
                  <a:gd name="T24" fmla="*/ 1 w 2"/>
                  <a:gd name="T25" fmla="*/ 0 h 1"/>
                  <a:gd name="T26" fmla="*/ 1 w 2"/>
                  <a:gd name="T27" fmla="*/ 0 h 1"/>
                  <a:gd name="T28" fmla="*/ 1 w 2"/>
                  <a:gd name="T29" fmla="*/ 0 h 1"/>
                  <a:gd name="T30" fmla="*/ 1 w 2"/>
                  <a:gd name="T31" fmla="*/ 0 h 1"/>
                  <a:gd name="T32" fmla="*/ 1 w 2"/>
                  <a:gd name="T33" fmla="*/ 0 h 1"/>
                  <a:gd name="T34" fmla="*/ 1 w 2"/>
                  <a:gd name="T35" fmla="*/ 0 h 1"/>
                  <a:gd name="T36" fmla="*/ 0 w 2"/>
                  <a:gd name="T37" fmla="*/ 0 h 1"/>
                  <a:gd name="T38" fmla="*/ 0 w 2"/>
                  <a:gd name="T39" fmla="*/ 0 h 1"/>
                  <a:gd name="T40" fmla="*/ 0 w 2"/>
                  <a:gd name="T41" fmla="*/ 0 h 1"/>
                  <a:gd name="T42" fmla="*/ 1 w 2"/>
                  <a:gd name="T43" fmla="*/ 0 h 1"/>
                  <a:gd name="T44" fmla="*/ 1 w 2"/>
                  <a:gd name="T45" fmla="*/ 0 h 1"/>
                  <a:gd name="T46" fmla="*/ 1 w 2"/>
                  <a:gd name="T4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 h="1">
                    <a:moveTo>
                      <a:pt x="1" y="1"/>
                    </a:move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2" y="1"/>
                      <a:pt x="2" y="1"/>
                      <a:pt x="2" y="1"/>
                    </a:cubicBezTo>
                    <a:cubicBezTo>
                      <a:pt x="2" y="1"/>
                      <a:pt x="2" y="1"/>
                      <a:pt x="2" y="1"/>
                    </a:cubicBezTo>
                    <a:cubicBezTo>
                      <a:pt x="2" y="1"/>
                      <a:pt x="2" y="1"/>
                      <a:pt x="2" y="1"/>
                    </a:cubicBezTo>
                    <a:cubicBezTo>
                      <a:pt x="2" y="1"/>
                      <a:pt x="2" y="1"/>
                      <a:pt x="2" y="1"/>
                    </a:cubicBezTo>
                    <a:cubicBezTo>
                      <a:pt x="2" y="1"/>
                      <a:pt x="2" y="0"/>
                      <a:pt x="2" y="0"/>
                    </a:cubicBezTo>
                    <a:cubicBezTo>
                      <a:pt x="2"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1" y="0"/>
                      <a:pt x="1" y="0"/>
                      <a:pt x="1" y="0"/>
                    </a:cubicBezTo>
                    <a:cubicBezTo>
                      <a:pt x="1" y="0"/>
                      <a:pt x="1" y="0"/>
                      <a:pt x="1" y="0"/>
                    </a:cubicBezTo>
                    <a:cubicBezTo>
                      <a:pt x="1" y="1"/>
                      <a:pt x="1" y="1"/>
                      <a:pt x="1"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6" name="Freeform 232">
                <a:extLst>
                  <a:ext uri="{FF2B5EF4-FFF2-40B4-BE49-F238E27FC236}">
                    <a16:creationId xmlns:a16="http://schemas.microsoft.com/office/drawing/2014/main" id="{ED7046C6-1051-4143-BC81-FE3EE04FAC54}"/>
                  </a:ext>
                </a:extLst>
              </p:cNvPr>
              <p:cNvSpPr>
                <a:spLocks/>
              </p:cNvSpPr>
              <p:nvPr/>
            </p:nvSpPr>
            <p:spPr bwMode="auto">
              <a:xfrm>
                <a:off x="5670550" y="3846512"/>
                <a:ext cx="9525" cy="11112"/>
              </a:xfrm>
              <a:custGeom>
                <a:avLst/>
                <a:gdLst>
                  <a:gd name="T0" fmla="*/ 1 w 1"/>
                  <a:gd name="T1" fmla="*/ 0 h 1"/>
                  <a:gd name="T2" fmla="*/ 1 w 1"/>
                  <a:gd name="T3" fmla="*/ 0 h 1"/>
                  <a:gd name="T4" fmla="*/ 1 w 1"/>
                  <a:gd name="T5" fmla="*/ 0 h 1"/>
                  <a:gd name="T6" fmla="*/ 1 w 1"/>
                  <a:gd name="T7" fmla="*/ 1 h 1"/>
                  <a:gd name="T8" fmla="*/ 1 w 1"/>
                  <a:gd name="T9" fmla="*/ 1 h 1"/>
                  <a:gd name="T10" fmla="*/ 1 w 1"/>
                  <a:gd name="T11" fmla="*/ 1 h 1"/>
                  <a:gd name="T12" fmla="*/ 0 w 1"/>
                  <a:gd name="T13" fmla="*/ 1 h 1"/>
                  <a:gd name="T14" fmla="*/ 1 w 1"/>
                  <a:gd name="T15" fmla="*/ 1 h 1"/>
                  <a:gd name="T16" fmla="*/ 1 w 1"/>
                  <a:gd name="T17" fmla="*/ 1 h 1"/>
                  <a:gd name="T18" fmla="*/ 1 w 1"/>
                  <a:gd name="T19" fmla="*/ 1 h 1"/>
                  <a:gd name="T20" fmla="*/ 1 w 1"/>
                  <a:gd name="T21" fmla="*/ 1 h 1"/>
                  <a:gd name="T22" fmla="*/ 1 w 1"/>
                  <a:gd name="T23" fmla="*/ 1 h 1"/>
                  <a:gd name="T24" fmla="*/ 1 w 1"/>
                  <a:gd name="T25" fmla="*/ 1 h 1"/>
                  <a:gd name="T26" fmla="*/ 1 w 1"/>
                  <a:gd name="T27" fmla="*/ 1 h 1"/>
                  <a:gd name="T28" fmla="*/ 1 w 1"/>
                  <a:gd name="T2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 h="1">
                    <a:moveTo>
                      <a:pt x="1" y="0"/>
                    </a:moveTo>
                    <a:cubicBezTo>
                      <a:pt x="1" y="0"/>
                      <a:pt x="1" y="0"/>
                      <a:pt x="1" y="0"/>
                    </a:cubicBezTo>
                    <a:cubicBezTo>
                      <a:pt x="1" y="0"/>
                      <a:pt x="1" y="0"/>
                      <a:pt x="1" y="0"/>
                    </a:cubicBezTo>
                    <a:cubicBezTo>
                      <a:pt x="1" y="1"/>
                      <a:pt x="1" y="1"/>
                      <a:pt x="1" y="1"/>
                    </a:cubicBezTo>
                    <a:cubicBezTo>
                      <a:pt x="1" y="1"/>
                      <a:pt x="1" y="1"/>
                      <a:pt x="1" y="1"/>
                    </a:cubicBezTo>
                    <a:cubicBezTo>
                      <a:pt x="1" y="1"/>
                      <a:pt x="1" y="1"/>
                      <a:pt x="1" y="1"/>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lnTo>
                      <a:pt x="1"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7" name="Freeform 233">
                <a:extLst>
                  <a:ext uri="{FF2B5EF4-FFF2-40B4-BE49-F238E27FC236}">
                    <a16:creationId xmlns:a16="http://schemas.microsoft.com/office/drawing/2014/main" id="{11DE3792-9D8D-4AD0-B6D5-057F0D1B2782}"/>
                  </a:ext>
                </a:extLst>
              </p:cNvPr>
              <p:cNvSpPr>
                <a:spLocks/>
              </p:cNvSpPr>
              <p:nvPr/>
            </p:nvSpPr>
            <p:spPr bwMode="auto">
              <a:xfrm>
                <a:off x="5275263" y="3551237"/>
                <a:ext cx="11113" cy="0"/>
              </a:xfrm>
              <a:custGeom>
                <a:avLst/>
                <a:gdLst>
                  <a:gd name="T0" fmla="*/ 0 w 1"/>
                  <a:gd name="T1" fmla="*/ 0 w 1"/>
                  <a:gd name="T2" fmla="*/ 1 w 1"/>
                  <a:gd name="T3" fmla="*/ 1 w 1"/>
                  <a:gd name="T4" fmla="*/ 1 w 1"/>
                  <a:gd name="T5" fmla="*/ 1 w 1"/>
                  <a:gd name="T6" fmla="*/ 1 w 1"/>
                  <a:gd name="T7" fmla="*/ 0 w 1"/>
                  <a:gd name="T8"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0" y="0"/>
                    </a:moveTo>
                    <a:cubicBezTo>
                      <a:pt x="0" y="0"/>
                      <a:pt x="0" y="0"/>
                      <a:pt x="0"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8" name="Freeform 234">
                <a:extLst>
                  <a:ext uri="{FF2B5EF4-FFF2-40B4-BE49-F238E27FC236}">
                    <a16:creationId xmlns:a16="http://schemas.microsoft.com/office/drawing/2014/main" id="{2D3A05A3-9FFC-4E65-93D5-B18EC6692092}"/>
                  </a:ext>
                </a:extLst>
              </p:cNvPr>
              <p:cNvSpPr>
                <a:spLocks/>
              </p:cNvSpPr>
              <p:nvPr/>
            </p:nvSpPr>
            <p:spPr bwMode="auto">
              <a:xfrm>
                <a:off x="5222875" y="3254375"/>
                <a:ext cx="9525" cy="22225"/>
              </a:xfrm>
              <a:custGeom>
                <a:avLst/>
                <a:gdLst>
                  <a:gd name="T0" fmla="*/ 0 w 1"/>
                  <a:gd name="T1" fmla="*/ 2 h 2"/>
                  <a:gd name="T2" fmla="*/ 0 w 1"/>
                  <a:gd name="T3" fmla="*/ 2 h 2"/>
                  <a:gd name="T4" fmla="*/ 0 w 1"/>
                  <a:gd name="T5" fmla="*/ 2 h 2"/>
                  <a:gd name="T6" fmla="*/ 0 w 1"/>
                  <a:gd name="T7" fmla="*/ 2 h 2"/>
                  <a:gd name="T8" fmla="*/ 0 w 1"/>
                  <a:gd name="T9" fmla="*/ 2 h 2"/>
                  <a:gd name="T10" fmla="*/ 0 w 1"/>
                  <a:gd name="T11" fmla="*/ 2 h 2"/>
                  <a:gd name="T12" fmla="*/ 1 w 1"/>
                  <a:gd name="T13" fmla="*/ 1 h 2"/>
                  <a:gd name="T14" fmla="*/ 1 w 1"/>
                  <a:gd name="T15" fmla="*/ 1 h 2"/>
                  <a:gd name="T16" fmla="*/ 1 w 1"/>
                  <a:gd name="T17" fmla="*/ 1 h 2"/>
                  <a:gd name="T18" fmla="*/ 1 w 1"/>
                  <a:gd name="T19" fmla="*/ 0 h 2"/>
                  <a:gd name="T20" fmla="*/ 1 w 1"/>
                  <a:gd name="T21" fmla="*/ 1 h 2"/>
                  <a:gd name="T22" fmla="*/ 1 w 1"/>
                  <a:gd name="T23" fmla="*/ 1 h 2"/>
                  <a:gd name="T24" fmla="*/ 1 w 1"/>
                  <a:gd name="T25" fmla="*/ 1 h 2"/>
                  <a:gd name="T26" fmla="*/ 0 w 1"/>
                  <a:gd name="T27" fmla="*/ 1 h 2"/>
                  <a:gd name="T28" fmla="*/ 0 w 1"/>
                  <a:gd name="T29" fmla="*/ 1 h 2"/>
                  <a:gd name="T30" fmla="*/ 0 w 1"/>
                  <a:gd name="T31" fmla="*/ 2 h 2"/>
                  <a:gd name="T32" fmla="*/ 0 w 1"/>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 h="2">
                    <a:moveTo>
                      <a:pt x="0" y="2"/>
                    </a:move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1" y="2"/>
                      <a:pt x="1" y="2"/>
                      <a:pt x="1" y="1"/>
                    </a:cubicBezTo>
                    <a:cubicBezTo>
                      <a:pt x="1" y="1"/>
                      <a:pt x="1" y="1"/>
                      <a:pt x="1" y="1"/>
                    </a:cubicBezTo>
                    <a:cubicBezTo>
                      <a:pt x="1" y="1"/>
                      <a:pt x="1" y="1"/>
                      <a:pt x="1" y="1"/>
                    </a:cubicBezTo>
                    <a:cubicBezTo>
                      <a:pt x="1" y="1"/>
                      <a:pt x="1" y="1"/>
                      <a:pt x="1" y="0"/>
                    </a:cubicBezTo>
                    <a:cubicBezTo>
                      <a:pt x="1" y="1"/>
                      <a:pt x="1" y="1"/>
                      <a:pt x="1" y="1"/>
                    </a:cubicBezTo>
                    <a:cubicBezTo>
                      <a:pt x="1" y="1"/>
                      <a:pt x="1" y="1"/>
                      <a:pt x="1" y="1"/>
                    </a:cubicBezTo>
                    <a:cubicBezTo>
                      <a:pt x="1" y="1"/>
                      <a:pt x="1" y="1"/>
                      <a:pt x="1" y="1"/>
                    </a:cubicBezTo>
                    <a:cubicBezTo>
                      <a:pt x="1" y="1"/>
                      <a:pt x="1" y="1"/>
                      <a:pt x="0" y="1"/>
                    </a:cubicBezTo>
                    <a:cubicBezTo>
                      <a:pt x="0" y="1"/>
                      <a:pt x="0" y="1"/>
                      <a:pt x="0" y="1"/>
                    </a:cubicBezTo>
                    <a:cubicBezTo>
                      <a:pt x="0" y="2"/>
                      <a:pt x="0" y="2"/>
                      <a:pt x="0" y="2"/>
                    </a:cubicBezTo>
                    <a:cubicBezTo>
                      <a:pt x="0" y="2"/>
                      <a:pt x="0" y="2"/>
                      <a:pt x="0"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9" name="Freeform 235">
                <a:extLst>
                  <a:ext uri="{FF2B5EF4-FFF2-40B4-BE49-F238E27FC236}">
                    <a16:creationId xmlns:a16="http://schemas.microsoft.com/office/drawing/2014/main" id="{9B16A27F-F406-48C4-9EBE-511C1A9F3846}"/>
                  </a:ext>
                </a:extLst>
              </p:cNvPr>
              <p:cNvSpPr>
                <a:spLocks/>
              </p:cNvSpPr>
              <p:nvPr/>
            </p:nvSpPr>
            <p:spPr bwMode="auto">
              <a:xfrm>
                <a:off x="5691188" y="3846512"/>
                <a:ext cx="0" cy="11112"/>
              </a:xfrm>
              <a:custGeom>
                <a:avLst/>
                <a:gdLst>
                  <a:gd name="T0" fmla="*/ 1 h 1"/>
                  <a:gd name="T1" fmla="*/ 1 h 1"/>
                  <a:gd name="T2" fmla="*/ 1 h 1"/>
                  <a:gd name="T3" fmla="*/ 1 h 1"/>
                  <a:gd name="T4" fmla="*/ 1 h 1"/>
                  <a:gd name="T5" fmla="*/ 1 h 1"/>
                  <a:gd name="T6" fmla="*/ 1 h 1"/>
                  <a:gd name="T7" fmla="*/ 0 h 1"/>
                  <a:gd name="T8" fmla="*/ 1 h 1"/>
                  <a:gd name="T9" fmla="*/ 1 h 1"/>
                  <a:gd name="T10" fmla="*/ 1 h 1"/>
                  <a:gd name="T11" fmla="*/ 1 h 1"/>
                  <a:gd name="T12"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Lst>
                <a:rect l="0" t="0" r="r" b="b"/>
                <a:pathLst>
                  <a:path h="1">
                    <a:moveTo>
                      <a:pt x="0" y="1"/>
                    </a:move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0" name="Freeform 236">
                <a:extLst>
                  <a:ext uri="{FF2B5EF4-FFF2-40B4-BE49-F238E27FC236}">
                    <a16:creationId xmlns:a16="http://schemas.microsoft.com/office/drawing/2014/main" id="{9732C2AA-80AE-4995-9524-AD10133A14C8}"/>
                  </a:ext>
                </a:extLst>
              </p:cNvPr>
              <p:cNvSpPr>
                <a:spLocks/>
              </p:cNvSpPr>
              <p:nvPr/>
            </p:nvSpPr>
            <p:spPr bwMode="auto">
              <a:xfrm>
                <a:off x="5265738" y="3476625"/>
                <a:ext cx="31750" cy="74612"/>
              </a:xfrm>
              <a:custGeom>
                <a:avLst/>
                <a:gdLst>
                  <a:gd name="T0" fmla="*/ 1 w 3"/>
                  <a:gd name="T1" fmla="*/ 0 h 7"/>
                  <a:gd name="T2" fmla="*/ 1 w 3"/>
                  <a:gd name="T3" fmla="*/ 0 h 7"/>
                  <a:gd name="T4" fmla="*/ 1 w 3"/>
                  <a:gd name="T5" fmla="*/ 2 h 7"/>
                  <a:gd name="T6" fmla="*/ 0 w 3"/>
                  <a:gd name="T7" fmla="*/ 3 h 7"/>
                  <a:gd name="T8" fmla="*/ 0 w 3"/>
                  <a:gd name="T9" fmla="*/ 3 h 7"/>
                  <a:gd name="T10" fmla="*/ 0 w 3"/>
                  <a:gd name="T11" fmla="*/ 4 h 7"/>
                  <a:gd name="T12" fmla="*/ 0 w 3"/>
                  <a:gd name="T13" fmla="*/ 4 h 7"/>
                  <a:gd name="T14" fmla="*/ 0 w 3"/>
                  <a:gd name="T15" fmla="*/ 5 h 7"/>
                  <a:gd name="T16" fmla="*/ 0 w 3"/>
                  <a:gd name="T17" fmla="*/ 5 h 7"/>
                  <a:gd name="T18" fmla="*/ 0 w 3"/>
                  <a:gd name="T19" fmla="*/ 5 h 7"/>
                  <a:gd name="T20" fmla="*/ 0 w 3"/>
                  <a:gd name="T21" fmla="*/ 6 h 7"/>
                  <a:gd name="T22" fmla="*/ 0 w 3"/>
                  <a:gd name="T23" fmla="*/ 6 h 7"/>
                  <a:gd name="T24" fmla="*/ 0 w 3"/>
                  <a:gd name="T25" fmla="*/ 7 h 7"/>
                  <a:gd name="T26" fmla="*/ 1 w 3"/>
                  <a:gd name="T27" fmla="*/ 6 h 7"/>
                  <a:gd name="T28" fmla="*/ 1 w 3"/>
                  <a:gd name="T29" fmla="*/ 6 h 7"/>
                  <a:gd name="T30" fmla="*/ 1 w 3"/>
                  <a:gd name="T31" fmla="*/ 6 h 7"/>
                  <a:gd name="T32" fmla="*/ 2 w 3"/>
                  <a:gd name="T33" fmla="*/ 6 h 7"/>
                  <a:gd name="T34" fmla="*/ 2 w 3"/>
                  <a:gd name="T35" fmla="*/ 6 h 7"/>
                  <a:gd name="T36" fmla="*/ 2 w 3"/>
                  <a:gd name="T37" fmla="*/ 6 h 7"/>
                  <a:gd name="T38" fmla="*/ 2 w 3"/>
                  <a:gd name="T39" fmla="*/ 7 h 7"/>
                  <a:gd name="T40" fmla="*/ 2 w 3"/>
                  <a:gd name="T41" fmla="*/ 7 h 7"/>
                  <a:gd name="T42" fmla="*/ 2 w 3"/>
                  <a:gd name="T43" fmla="*/ 7 h 7"/>
                  <a:gd name="T44" fmla="*/ 2 w 3"/>
                  <a:gd name="T45" fmla="*/ 6 h 7"/>
                  <a:gd name="T46" fmla="*/ 2 w 3"/>
                  <a:gd name="T47" fmla="*/ 5 h 7"/>
                  <a:gd name="T48" fmla="*/ 3 w 3"/>
                  <a:gd name="T49" fmla="*/ 6 h 7"/>
                  <a:gd name="T50" fmla="*/ 2 w 3"/>
                  <a:gd name="T51" fmla="*/ 7 h 7"/>
                  <a:gd name="T52" fmla="*/ 3 w 3"/>
                  <a:gd name="T53" fmla="*/ 7 h 7"/>
                  <a:gd name="T54" fmla="*/ 3 w 3"/>
                  <a:gd name="T55" fmla="*/ 6 h 7"/>
                  <a:gd name="T56" fmla="*/ 3 w 3"/>
                  <a:gd name="T57" fmla="*/ 7 h 7"/>
                  <a:gd name="T58" fmla="*/ 3 w 3"/>
                  <a:gd name="T59" fmla="*/ 7 h 7"/>
                  <a:gd name="T60" fmla="*/ 3 w 3"/>
                  <a:gd name="T61" fmla="*/ 6 h 7"/>
                  <a:gd name="T62" fmla="*/ 3 w 3"/>
                  <a:gd name="T63" fmla="*/ 6 h 7"/>
                  <a:gd name="T64" fmla="*/ 3 w 3"/>
                  <a:gd name="T65" fmla="*/ 5 h 7"/>
                  <a:gd name="T66" fmla="*/ 3 w 3"/>
                  <a:gd name="T67" fmla="*/ 5 h 7"/>
                  <a:gd name="T68" fmla="*/ 3 w 3"/>
                  <a:gd name="T69" fmla="*/ 5 h 7"/>
                  <a:gd name="T70" fmla="*/ 3 w 3"/>
                  <a:gd name="T71" fmla="*/ 4 h 7"/>
                  <a:gd name="T72" fmla="*/ 3 w 3"/>
                  <a:gd name="T73" fmla="*/ 5 h 7"/>
                  <a:gd name="T74" fmla="*/ 3 w 3"/>
                  <a:gd name="T75" fmla="*/ 4 h 7"/>
                  <a:gd name="T76" fmla="*/ 3 w 3"/>
                  <a:gd name="T77" fmla="*/ 4 h 7"/>
                  <a:gd name="T78" fmla="*/ 3 w 3"/>
                  <a:gd name="T79" fmla="*/ 4 h 7"/>
                  <a:gd name="T80" fmla="*/ 3 w 3"/>
                  <a:gd name="T81" fmla="*/ 4 h 7"/>
                  <a:gd name="T82" fmla="*/ 2 w 3"/>
                  <a:gd name="T83" fmla="*/ 4 h 7"/>
                  <a:gd name="T84" fmla="*/ 2 w 3"/>
                  <a:gd name="T85" fmla="*/ 4 h 7"/>
                  <a:gd name="T86" fmla="*/ 2 w 3"/>
                  <a:gd name="T87" fmla="*/ 3 h 7"/>
                  <a:gd name="T88" fmla="*/ 2 w 3"/>
                  <a:gd name="T89" fmla="*/ 3 h 7"/>
                  <a:gd name="T90" fmla="*/ 2 w 3"/>
                  <a:gd name="T91" fmla="*/ 3 h 7"/>
                  <a:gd name="T92" fmla="*/ 2 w 3"/>
                  <a:gd name="T93" fmla="*/ 3 h 7"/>
                  <a:gd name="T94" fmla="*/ 2 w 3"/>
                  <a:gd name="T95" fmla="*/ 3 h 7"/>
                  <a:gd name="T96" fmla="*/ 2 w 3"/>
                  <a:gd name="T97" fmla="*/ 3 h 7"/>
                  <a:gd name="T98" fmla="*/ 1 w 3"/>
                  <a:gd name="T99" fmla="*/ 3 h 7"/>
                  <a:gd name="T100" fmla="*/ 2 w 3"/>
                  <a:gd name="T101" fmla="*/ 2 h 7"/>
                  <a:gd name="T102" fmla="*/ 1 w 3"/>
                  <a:gd name="T103" fmla="*/ 2 h 7"/>
                  <a:gd name="T104" fmla="*/ 1 w 3"/>
                  <a:gd name="T105" fmla="*/ 2 h 7"/>
                  <a:gd name="T106" fmla="*/ 1 w 3"/>
                  <a:gd name="T107" fmla="*/ 2 h 7"/>
                  <a:gd name="T108" fmla="*/ 1 w 3"/>
                  <a:gd name="T109" fmla="*/ 2 h 7"/>
                  <a:gd name="T110" fmla="*/ 1 w 3"/>
                  <a:gd name="T11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 h="7">
                    <a:moveTo>
                      <a:pt x="1" y="0"/>
                    </a:move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ubicBezTo>
                      <a:pt x="1" y="2"/>
                      <a:pt x="1" y="2"/>
                      <a:pt x="1" y="2"/>
                    </a:cubicBezTo>
                    <a:cubicBezTo>
                      <a:pt x="1" y="2"/>
                      <a:pt x="1" y="2"/>
                      <a:pt x="1"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4"/>
                      <a:pt x="0" y="4"/>
                      <a:pt x="0" y="4"/>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6"/>
                      <a:pt x="0" y="6"/>
                      <a:pt x="0" y="6"/>
                    </a:cubicBezTo>
                    <a:cubicBezTo>
                      <a:pt x="0" y="6"/>
                      <a:pt x="0" y="6"/>
                      <a:pt x="0" y="6"/>
                    </a:cubicBezTo>
                    <a:cubicBezTo>
                      <a:pt x="0" y="6"/>
                      <a:pt x="0" y="6"/>
                      <a:pt x="0" y="6"/>
                    </a:cubicBezTo>
                    <a:cubicBezTo>
                      <a:pt x="0" y="6"/>
                      <a:pt x="0" y="6"/>
                      <a:pt x="0" y="6"/>
                    </a:cubicBezTo>
                    <a:cubicBezTo>
                      <a:pt x="0" y="6"/>
                      <a:pt x="0" y="6"/>
                      <a:pt x="0" y="6"/>
                    </a:cubicBezTo>
                    <a:cubicBezTo>
                      <a:pt x="0" y="7"/>
                      <a:pt x="0" y="7"/>
                      <a:pt x="0" y="7"/>
                    </a:cubicBezTo>
                    <a:cubicBezTo>
                      <a:pt x="0" y="7"/>
                      <a:pt x="0" y="7"/>
                      <a:pt x="0" y="7"/>
                    </a:cubicBezTo>
                    <a:cubicBezTo>
                      <a:pt x="0" y="7"/>
                      <a:pt x="0" y="7"/>
                      <a:pt x="0" y="7"/>
                    </a:cubicBezTo>
                    <a:cubicBezTo>
                      <a:pt x="0" y="7"/>
                      <a:pt x="0" y="7"/>
                      <a:pt x="0" y="7"/>
                    </a:cubicBezTo>
                    <a:cubicBezTo>
                      <a:pt x="0" y="6"/>
                      <a:pt x="0" y="6"/>
                      <a:pt x="0"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1" y="6"/>
                      <a:pt x="1" y="6"/>
                      <a:pt x="1"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7"/>
                      <a:pt x="2" y="7"/>
                      <a:pt x="2" y="7"/>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6"/>
                      <a:pt x="2" y="6"/>
                      <a:pt x="2" y="6"/>
                    </a:cubicBezTo>
                    <a:cubicBezTo>
                      <a:pt x="2" y="5"/>
                      <a:pt x="2" y="5"/>
                      <a:pt x="2" y="5"/>
                    </a:cubicBezTo>
                    <a:cubicBezTo>
                      <a:pt x="2" y="5"/>
                      <a:pt x="2" y="5"/>
                      <a:pt x="2" y="5"/>
                    </a:cubicBezTo>
                    <a:cubicBezTo>
                      <a:pt x="2" y="5"/>
                      <a:pt x="2" y="5"/>
                      <a:pt x="2" y="5"/>
                    </a:cubicBezTo>
                    <a:cubicBezTo>
                      <a:pt x="2" y="5"/>
                      <a:pt x="2" y="5"/>
                      <a:pt x="2" y="5"/>
                    </a:cubicBezTo>
                    <a:cubicBezTo>
                      <a:pt x="3" y="6"/>
                      <a:pt x="3" y="6"/>
                      <a:pt x="3" y="6"/>
                    </a:cubicBezTo>
                    <a:cubicBezTo>
                      <a:pt x="3" y="6"/>
                      <a:pt x="3" y="6"/>
                      <a:pt x="3" y="6"/>
                    </a:cubicBezTo>
                    <a:cubicBezTo>
                      <a:pt x="3" y="6"/>
                      <a:pt x="3" y="6"/>
                      <a:pt x="3" y="6"/>
                    </a:cubicBezTo>
                    <a:cubicBezTo>
                      <a:pt x="3" y="6"/>
                      <a:pt x="3" y="6"/>
                      <a:pt x="3" y="6"/>
                    </a:cubicBezTo>
                    <a:cubicBezTo>
                      <a:pt x="2" y="6"/>
                      <a:pt x="2" y="6"/>
                      <a:pt x="2" y="6"/>
                    </a:cubicBezTo>
                    <a:cubicBezTo>
                      <a:pt x="2" y="7"/>
                      <a:pt x="2" y="7"/>
                      <a:pt x="2" y="7"/>
                    </a:cubicBezTo>
                    <a:cubicBezTo>
                      <a:pt x="3" y="7"/>
                      <a:pt x="3" y="7"/>
                      <a:pt x="3" y="7"/>
                    </a:cubicBezTo>
                    <a:cubicBezTo>
                      <a:pt x="3" y="7"/>
                      <a:pt x="3" y="7"/>
                      <a:pt x="3" y="7"/>
                    </a:cubicBezTo>
                    <a:cubicBezTo>
                      <a:pt x="3" y="7"/>
                      <a:pt x="3" y="7"/>
                      <a:pt x="3" y="7"/>
                    </a:cubicBezTo>
                    <a:cubicBezTo>
                      <a:pt x="3" y="7"/>
                      <a:pt x="3" y="7"/>
                      <a:pt x="3" y="7"/>
                    </a:cubicBezTo>
                    <a:cubicBezTo>
                      <a:pt x="3" y="6"/>
                      <a:pt x="3" y="6"/>
                      <a:pt x="3" y="6"/>
                    </a:cubicBezTo>
                    <a:cubicBezTo>
                      <a:pt x="3" y="6"/>
                      <a:pt x="3" y="6"/>
                      <a:pt x="3" y="6"/>
                    </a:cubicBezTo>
                    <a:cubicBezTo>
                      <a:pt x="3" y="6"/>
                      <a:pt x="3" y="6"/>
                      <a:pt x="3" y="6"/>
                    </a:cubicBezTo>
                    <a:cubicBezTo>
                      <a:pt x="3" y="6"/>
                      <a:pt x="3" y="6"/>
                      <a:pt x="3" y="6"/>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7"/>
                      <a:pt x="3" y="7"/>
                      <a:pt x="3" y="7"/>
                    </a:cubicBezTo>
                    <a:cubicBezTo>
                      <a:pt x="3" y="6"/>
                      <a:pt x="3" y="6"/>
                      <a:pt x="3" y="6"/>
                    </a:cubicBezTo>
                    <a:cubicBezTo>
                      <a:pt x="3" y="6"/>
                      <a:pt x="3" y="6"/>
                      <a:pt x="3" y="6"/>
                    </a:cubicBezTo>
                    <a:cubicBezTo>
                      <a:pt x="3" y="6"/>
                      <a:pt x="3" y="6"/>
                      <a:pt x="3" y="6"/>
                    </a:cubicBezTo>
                    <a:cubicBezTo>
                      <a:pt x="3" y="6"/>
                      <a:pt x="3" y="6"/>
                      <a:pt x="3" y="6"/>
                    </a:cubicBezTo>
                    <a:cubicBezTo>
                      <a:pt x="3" y="6"/>
                      <a:pt x="3" y="6"/>
                      <a:pt x="3" y="6"/>
                    </a:cubicBezTo>
                    <a:cubicBezTo>
                      <a:pt x="3" y="6"/>
                      <a:pt x="3" y="6"/>
                      <a:pt x="3" y="6"/>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4"/>
                      <a:pt x="3" y="4"/>
                      <a:pt x="3" y="4"/>
                    </a:cubicBezTo>
                    <a:cubicBezTo>
                      <a:pt x="3" y="4"/>
                      <a:pt x="3" y="4"/>
                      <a:pt x="3" y="4"/>
                    </a:cubicBezTo>
                    <a:cubicBezTo>
                      <a:pt x="3" y="4"/>
                      <a:pt x="3" y="4"/>
                      <a:pt x="3" y="4"/>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5"/>
                      <a:pt x="3" y="5"/>
                      <a:pt x="3" y="5"/>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3" y="4"/>
                      <a:pt x="3" y="4"/>
                      <a:pt x="3" y="4"/>
                    </a:cubicBezTo>
                    <a:cubicBezTo>
                      <a:pt x="2" y="4"/>
                      <a:pt x="2" y="4"/>
                      <a:pt x="2" y="4"/>
                    </a:cubicBezTo>
                    <a:cubicBezTo>
                      <a:pt x="2" y="4"/>
                      <a:pt x="2" y="4"/>
                      <a:pt x="2" y="4"/>
                    </a:cubicBezTo>
                    <a:cubicBezTo>
                      <a:pt x="2" y="4"/>
                      <a:pt x="2" y="4"/>
                      <a:pt x="2" y="4"/>
                    </a:cubicBezTo>
                    <a:cubicBezTo>
                      <a:pt x="2" y="4"/>
                      <a:pt x="2" y="4"/>
                      <a:pt x="2" y="4"/>
                    </a:cubicBezTo>
                    <a:cubicBezTo>
                      <a:pt x="3" y="4"/>
                      <a:pt x="3" y="4"/>
                      <a:pt x="3" y="4"/>
                    </a:cubicBezTo>
                    <a:cubicBezTo>
                      <a:pt x="3" y="4"/>
                      <a:pt x="3" y="4"/>
                      <a:pt x="3" y="4"/>
                    </a:cubicBezTo>
                    <a:cubicBezTo>
                      <a:pt x="3" y="4"/>
                      <a:pt x="3" y="4"/>
                      <a:pt x="3" y="4"/>
                    </a:cubicBezTo>
                    <a:cubicBezTo>
                      <a:pt x="2" y="4"/>
                      <a:pt x="2" y="4"/>
                      <a:pt x="2" y="4"/>
                    </a:cubicBezTo>
                    <a:cubicBezTo>
                      <a:pt x="2" y="4"/>
                      <a:pt x="2" y="4"/>
                      <a:pt x="2" y="4"/>
                    </a:cubicBezTo>
                    <a:cubicBezTo>
                      <a:pt x="2" y="4"/>
                      <a:pt x="2" y="4"/>
                      <a:pt x="2" y="4"/>
                    </a:cubicBezTo>
                    <a:cubicBezTo>
                      <a:pt x="3" y="3"/>
                      <a:pt x="3"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2"/>
                      <a:pt x="2" y="2"/>
                      <a:pt x="2" y="2"/>
                    </a:cubicBezTo>
                    <a:cubicBezTo>
                      <a:pt x="2" y="2"/>
                      <a:pt x="2" y="2"/>
                      <a:pt x="2" y="2"/>
                    </a:cubicBezTo>
                    <a:cubicBezTo>
                      <a:pt x="2" y="2"/>
                      <a:pt x="2" y="2"/>
                      <a:pt x="2" y="2"/>
                    </a:cubicBezTo>
                    <a:cubicBezTo>
                      <a:pt x="2" y="2"/>
                      <a:pt x="2" y="2"/>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2" y="3"/>
                      <a:pt x="2" y="3"/>
                      <a:pt x="2"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2" y="2"/>
                      <a:pt x="2" y="2"/>
                      <a:pt x="2"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3"/>
                      <a:pt x="1" y="3"/>
                      <a:pt x="1" y="3"/>
                    </a:cubicBezTo>
                    <a:cubicBezTo>
                      <a:pt x="1" y="3"/>
                      <a:pt x="1" y="3"/>
                      <a:pt x="1" y="3"/>
                    </a:cubicBezTo>
                    <a:cubicBezTo>
                      <a:pt x="1" y="3"/>
                      <a:pt x="1" y="3"/>
                      <a:pt x="1" y="3"/>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1" name="Freeform 237">
                <a:extLst>
                  <a:ext uri="{FF2B5EF4-FFF2-40B4-BE49-F238E27FC236}">
                    <a16:creationId xmlns:a16="http://schemas.microsoft.com/office/drawing/2014/main" id="{1F1CA8A5-9D54-4172-8DFC-4ABBF827C88D}"/>
                  </a:ext>
                </a:extLst>
              </p:cNvPr>
              <p:cNvSpPr>
                <a:spLocks noEditPoints="1"/>
              </p:cNvSpPr>
              <p:nvPr/>
            </p:nvSpPr>
            <p:spPr bwMode="auto">
              <a:xfrm>
                <a:off x="5191125" y="3201988"/>
                <a:ext cx="9525" cy="42862"/>
              </a:xfrm>
              <a:custGeom>
                <a:avLst/>
                <a:gdLst>
                  <a:gd name="T0" fmla="*/ 1 w 1"/>
                  <a:gd name="T1" fmla="*/ 1 h 4"/>
                  <a:gd name="T2" fmla="*/ 1 w 1"/>
                  <a:gd name="T3" fmla="*/ 1 h 4"/>
                  <a:gd name="T4" fmla="*/ 1 w 1"/>
                  <a:gd name="T5" fmla="*/ 0 h 4"/>
                  <a:gd name="T6" fmla="*/ 1 w 1"/>
                  <a:gd name="T7" fmla="*/ 0 h 4"/>
                  <a:gd name="T8" fmla="*/ 1 w 1"/>
                  <a:gd name="T9" fmla="*/ 0 h 4"/>
                  <a:gd name="T10" fmla="*/ 1 w 1"/>
                  <a:gd name="T11" fmla="*/ 0 h 4"/>
                  <a:gd name="T12" fmla="*/ 1 w 1"/>
                  <a:gd name="T13" fmla="*/ 0 h 4"/>
                  <a:gd name="T14" fmla="*/ 1 w 1"/>
                  <a:gd name="T15" fmla="*/ 0 h 4"/>
                  <a:gd name="T16" fmla="*/ 1 w 1"/>
                  <a:gd name="T17" fmla="*/ 0 h 4"/>
                  <a:gd name="T18" fmla="*/ 1 w 1"/>
                  <a:gd name="T19" fmla="*/ 0 h 4"/>
                  <a:gd name="T20" fmla="*/ 1 w 1"/>
                  <a:gd name="T21" fmla="*/ 1 h 4"/>
                  <a:gd name="T22" fmla="*/ 1 w 1"/>
                  <a:gd name="T23" fmla="*/ 1 h 4"/>
                  <a:gd name="T24" fmla="*/ 1 w 1"/>
                  <a:gd name="T25" fmla="*/ 1 h 4"/>
                  <a:gd name="T26" fmla="*/ 0 w 1"/>
                  <a:gd name="T27" fmla="*/ 1 h 4"/>
                  <a:gd name="T28" fmla="*/ 0 w 1"/>
                  <a:gd name="T29" fmla="*/ 1 h 4"/>
                  <a:gd name="T30" fmla="*/ 0 w 1"/>
                  <a:gd name="T31" fmla="*/ 1 h 4"/>
                  <a:gd name="T32" fmla="*/ 0 w 1"/>
                  <a:gd name="T33" fmla="*/ 1 h 4"/>
                  <a:gd name="T34" fmla="*/ 0 w 1"/>
                  <a:gd name="T35" fmla="*/ 1 h 4"/>
                  <a:gd name="T36" fmla="*/ 0 w 1"/>
                  <a:gd name="T37" fmla="*/ 2 h 4"/>
                  <a:gd name="T38" fmla="*/ 0 w 1"/>
                  <a:gd name="T39" fmla="*/ 2 h 4"/>
                  <a:gd name="T40" fmla="*/ 0 w 1"/>
                  <a:gd name="T41" fmla="*/ 2 h 4"/>
                  <a:gd name="T42" fmla="*/ 0 w 1"/>
                  <a:gd name="T43" fmla="*/ 2 h 4"/>
                  <a:gd name="T44" fmla="*/ 0 w 1"/>
                  <a:gd name="T45" fmla="*/ 2 h 4"/>
                  <a:gd name="T46" fmla="*/ 0 w 1"/>
                  <a:gd name="T47" fmla="*/ 1 h 4"/>
                  <a:gd name="T48" fmla="*/ 0 w 1"/>
                  <a:gd name="T49" fmla="*/ 2 h 4"/>
                  <a:gd name="T50" fmla="*/ 0 w 1"/>
                  <a:gd name="T51" fmla="*/ 2 h 4"/>
                  <a:gd name="T52" fmla="*/ 0 w 1"/>
                  <a:gd name="T53" fmla="*/ 2 h 4"/>
                  <a:gd name="T54" fmla="*/ 0 w 1"/>
                  <a:gd name="T55" fmla="*/ 2 h 4"/>
                  <a:gd name="T56" fmla="*/ 0 w 1"/>
                  <a:gd name="T57" fmla="*/ 2 h 4"/>
                  <a:gd name="T58" fmla="*/ 0 w 1"/>
                  <a:gd name="T59" fmla="*/ 3 h 4"/>
                  <a:gd name="T60" fmla="*/ 0 w 1"/>
                  <a:gd name="T61" fmla="*/ 3 h 4"/>
                  <a:gd name="T62" fmla="*/ 0 w 1"/>
                  <a:gd name="T63" fmla="*/ 2 h 4"/>
                  <a:gd name="T64" fmla="*/ 0 w 1"/>
                  <a:gd name="T65" fmla="*/ 3 h 4"/>
                  <a:gd name="T66" fmla="*/ 0 w 1"/>
                  <a:gd name="T67" fmla="*/ 3 h 4"/>
                  <a:gd name="T68" fmla="*/ 0 w 1"/>
                  <a:gd name="T69" fmla="*/ 3 h 4"/>
                  <a:gd name="T70" fmla="*/ 0 w 1"/>
                  <a:gd name="T71" fmla="*/ 3 h 4"/>
                  <a:gd name="T72" fmla="*/ 0 w 1"/>
                  <a:gd name="T73" fmla="*/ 3 h 4"/>
                  <a:gd name="T74" fmla="*/ 0 w 1"/>
                  <a:gd name="T75" fmla="*/ 4 h 4"/>
                  <a:gd name="T76" fmla="*/ 0 w 1"/>
                  <a:gd name="T77" fmla="*/ 3 h 4"/>
                  <a:gd name="T78" fmla="*/ 0 w 1"/>
                  <a:gd name="T79" fmla="*/ 3 h 4"/>
                  <a:gd name="T80" fmla="*/ 0 w 1"/>
                  <a:gd name="T81" fmla="*/ 3 h 4"/>
                  <a:gd name="T82" fmla="*/ 0 w 1"/>
                  <a:gd name="T83" fmla="*/ 3 h 4"/>
                  <a:gd name="T84" fmla="*/ 0 w 1"/>
                  <a:gd name="T85" fmla="*/ 3 h 4"/>
                  <a:gd name="T86" fmla="*/ 0 w 1"/>
                  <a:gd name="T87" fmla="*/ 3 h 4"/>
                  <a:gd name="T88" fmla="*/ 0 w 1"/>
                  <a:gd name="T89" fmla="*/ 3 h 4"/>
                  <a:gd name="T90" fmla="*/ 0 w 1"/>
                  <a:gd name="T91" fmla="*/ 3 h 4"/>
                  <a:gd name="T92" fmla="*/ 0 w 1"/>
                  <a:gd name="T93" fmla="*/ 3 h 4"/>
                  <a:gd name="T94" fmla="*/ 0 w 1"/>
                  <a:gd name="T95" fmla="*/ 3 h 4"/>
                  <a:gd name="T96" fmla="*/ 1 w 1"/>
                  <a:gd name="T97" fmla="*/ 3 h 4"/>
                  <a:gd name="T98" fmla="*/ 1 w 1"/>
                  <a:gd name="T99" fmla="*/ 2 h 4"/>
                  <a:gd name="T100" fmla="*/ 1 w 1"/>
                  <a:gd name="T101" fmla="*/ 2 h 4"/>
                  <a:gd name="T102" fmla="*/ 1 w 1"/>
                  <a:gd name="T103" fmla="*/ 2 h 4"/>
                  <a:gd name="T104" fmla="*/ 1 w 1"/>
                  <a:gd name="T105" fmla="*/ 1 h 4"/>
                  <a:gd name="T106" fmla="*/ 1 w 1"/>
                  <a:gd name="T107" fmla="*/ 1 h 4"/>
                  <a:gd name="T108" fmla="*/ 1 w 1"/>
                  <a:gd name="T109" fmla="*/ 2 h 4"/>
                  <a:gd name="T110" fmla="*/ 1 w 1"/>
                  <a:gd name="T111" fmla="*/ 1 h 4"/>
                  <a:gd name="T112" fmla="*/ 1 w 1"/>
                  <a:gd name="T113" fmla="*/ 1 h 4"/>
                  <a:gd name="T114" fmla="*/ 1 w 1"/>
                  <a:gd name="T115" fmla="*/ 1 h 4"/>
                  <a:gd name="T116" fmla="*/ 1 w 1"/>
                  <a:gd name="T117" fmla="*/ 1 h 4"/>
                  <a:gd name="T118" fmla="*/ 0 w 1"/>
                  <a:gd name="T119" fmla="*/ 3 h 4"/>
                  <a:gd name="T120" fmla="*/ 0 w 1"/>
                  <a:gd name="T121"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 h="4">
                    <a:moveTo>
                      <a:pt x="1" y="1"/>
                    </a:move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4"/>
                      <a:pt x="0" y="4"/>
                      <a:pt x="0" y="4"/>
                    </a:cubicBezTo>
                    <a:cubicBezTo>
                      <a:pt x="0" y="4"/>
                      <a:pt x="0" y="4"/>
                      <a:pt x="0" y="4"/>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0" y="3"/>
                      <a:pt x="0" y="3"/>
                      <a:pt x="0" y="3"/>
                    </a:cubicBezTo>
                    <a:cubicBezTo>
                      <a:pt x="1" y="3"/>
                      <a:pt x="1" y="3"/>
                      <a:pt x="1" y="3"/>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2"/>
                      <a:pt x="1" y="2"/>
                      <a:pt x="1" y="2"/>
                    </a:cubicBezTo>
                    <a:cubicBezTo>
                      <a:pt x="1" y="2"/>
                      <a:pt x="1" y="2"/>
                      <a:pt x="1" y="2"/>
                    </a:cubicBezTo>
                    <a:cubicBezTo>
                      <a:pt x="1" y="2"/>
                      <a:pt x="1" y="2"/>
                      <a:pt x="1" y="2"/>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lose/>
                    <a:moveTo>
                      <a:pt x="0" y="3"/>
                    </a:moveTo>
                    <a:cubicBezTo>
                      <a:pt x="0" y="3"/>
                      <a:pt x="0" y="3"/>
                      <a:pt x="0" y="3"/>
                    </a:cubicBezTo>
                    <a:cubicBezTo>
                      <a:pt x="0" y="3"/>
                      <a:pt x="0" y="3"/>
                      <a:pt x="0" y="3"/>
                    </a:cubicBezTo>
                    <a:cubicBezTo>
                      <a:pt x="0" y="3"/>
                      <a:pt x="0" y="3"/>
                      <a:pt x="0" y="3"/>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2" name="Freeform 238">
                <a:extLst>
                  <a:ext uri="{FF2B5EF4-FFF2-40B4-BE49-F238E27FC236}">
                    <a16:creationId xmlns:a16="http://schemas.microsoft.com/office/drawing/2014/main" id="{00BF3D82-46C5-4B0D-B899-6AE2E79D0654}"/>
                  </a:ext>
                </a:extLst>
              </p:cNvPr>
              <p:cNvSpPr>
                <a:spLocks/>
              </p:cNvSpPr>
              <p:nvPr/>
            </p:nvSpPr>
            <p:spPr bwMode="auto">
              <a:xfrm>
                <a:off x="5381625" y="3984625"/>
                <a:ext cx="0" cy="11112"/>
              </a:xfrm>
              <a:custGeom>
                <a:avLst/>
                <a:gdLst>
                  <a:gd name="T0" fmla="*/ 0 h 7"/>
                  <a:gd name="T1" fmla="*/ 0 h 7"/>
                  <a:gd name="T2" fmla="*/ 0 h 7"/>
                  <a:gd name="T3" fmla="*/ 7 h 7"/>
                  <a:gd name="T4" fmla="*/ 7 h 7"/>
                  <a:gd name="T5" fmla="*/ 0 h 7"/>
                  <a:gd name="T6" fmla="*/ 0 h 7"/>
                </a:gdLst>
                <a:ahLst/>
                <a:cxnLst>
                  <a:cxn ang="0">
                    <a:pos x="0" y="T0"/>
                  </a:cxn>
                  <a:cxn ang="0">
                    <a:pos x="0" y="T1"/>
                  </a:cxn>
                  <a:cxn ang="0">
                    <a:pos x="0" y="T2"/>
                  </a:cxn>
                  <a:cxn ang="0">
                    <a:pos x="0" y="T3"/>
                  </a:cxn>
                  <a:cxn ang="0">
                    <a:pos x="0" y="T4"/>
                  </a:cxn>
                  <a:cxn ang="0">
                    <a:pos x="0" y="T5"/>
                  </a:cxn>
                  <a:cxn ang="0">
                    <a:pos x="0" y="T6"/>
                  </a:cxn>
                </a:cxnLst>
                <a:rect l="0" t="0" r="r" b="b"/>
                <a:pathLst>
                  <a:path h="7">
                    <a:moveTo>
                      <a:pt x="0" y="0"/>
                    </a:moveTo>
                    <a:lnTo>
                      <a:pt x="0" y="0"/>
                    </a:lnTo>
                    <a:lnTo>
                      <a:pt x="0" y="0"/>
                    </a:lnTo>
                    <a:lnTo>
                      <a:pt x="0" y="7"/>
                    </a:lnTo>
                    <a:lnTo>
                      <a:pt x="0" y="7"/>
                    </a:lnTo>
                    <a:lnTo>
                      <a:pt x="0" y="0"/>
                    </a:ln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3" name="Freeform 239">
                <a:extLst>
                  <a:ext uri="{FF2B5EF4-FFF2-40B4-BE49-F238E27FC236}">
                    <a16:creationId xmlns:a16="http://schemas.microsoft.com/office/drawing/2014/main" id="{310CA9D4-2091-4F44-A1CC-5271A9E27C39}"/>
                  </a:ext>
                </a:extLst>
              </p:cNvPr>
              <p:cNvSpPr>
                <a:spLocks/>
              </p:cNvSpPr>
              <p:nvPr/>
            </p:nvSpPr>
            <p:spPr bwMode="auto">
              <a:xfrm>
                <a:off x="5254625" y="3551237"/>
                <a:ext cx="0" cy="11112"/>
              </a:xfrm>
              <a:custGeom>
                <a:avLst/>
                <a:gdLst>
                  <a:gd name="T0" fmla="*/ 0 h 1"/>
                  <a:gd name="T1" fmla="*/ 0 h 1"/>
                  <a:gd name="T2" fmla="*/ 0 h 1"/>
                  <a:gd name="T3" fmla="*/ 0 h 1"/>
                  <a:gd name="T4" fmla="*/ 1 h 1"/>
                  <a:gd name="T5" fmla="*/ 1 h 1"/>
                  <a:gd name="T6" fmla="*/ 1 h 1"/>
                  <a:gd name="T7" fmla="*/ 1 h 1"/>
                  <a:gd name="T8" fmla="*/ 1 h 1"/>
                  <a:gd name="T9" fmla="*/ 1 h 1"/>
                  <a:gd name="T10" fmla="*/ 0 h 1"/>
                  <a:gd name="T11" fmla="*/ 0 h 1"/>
                  <a:gd name="T12" fmla="*/ 0 h 1"/>
                  <a:gd name="T13" fmla="*/ 0 h 1"/>
                  <a:gd name="T14" fmla="*/ 0 h 1"/>
                  <a:gd name="T15"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4" name="Freeform 240">
                <a:extLst>
                  <a:ext uri="{FF2B5EF4-FFF2-40B4-BE49-F238E27FC236}">
                    <a16:creationId xmlns:a16="http://schemas.microsoft.com/office/drawing/2014/main" id="{1EC5DAC7-E764-4158-9DD8-85E10620B6DA}"/>
                  </a:ext>
                </a:extLst>
              </p:cNvPr>
              <p:cNvSpPr>
                <a:spLocks/>
              </p:cNvSpPr>
              <p:nvPr/>
            </p:nvSpPr>
            <p:spPr bwMode="auto">
              <a:xfrm>
                <a:off x="5243513" y="3562350"/>
                <a:ext cx="11113" cy="20637"/>
              </a:xfrm>
              <a:custGeom>
                <a:avLst/>
                <a:gdLst>
                  <a:gd name="T0" fmla="*/ 0 w 1"/>
                  <a:gd name="T1" fmla="*/ 2 h 2"/>
                  <a:gd name="T2" fmla="*/ 1 w 1"/>
                  <a:gd name="T3" fmla="*/ 2 h 2"/>
                  <a:gd name="T4" fmla="*/ 1 w 1"/>
                  <a:gd name="T5" fmla="*/ 2 h 2"/>
                  <a:gd name="T6" fmla="*/ 1 w 1"/>
                  <a:gd name="T7" fmla="*/ 2 h 2"/>
                  <a:gd name="T8" fmla="*/ 1 w 1"/>
                  <a:gd name="T9" fmla="*/ 2 h 2"/>
                  <a:gd name="T10" fmla="*/ 1 w 1"/>
                  <a:gd name="T11" fmla="*/ 2 h 2"/>
                  <a:gd name="T12" fmla="*/ 1 w 1"/>
                  <a:gd name="T13" fmla="*/ 1 h 2"/>
                  <a:gd name="T14" fmla="*/ 1 w 1"/>
                  <a:gd name="T15" fmla="*/ 1 h 2"/>
                  <a:gd name="T16" fmla="*/ 1 w 1"/>
                  <a:gd name="T17" fmla="*/ 1 h 2"/>
                  <a:gd name="T18" fmla="*/ 1 w 1"/>
                  <a:gd name="T19" fmla="*/ 1 h 2"/>
                  <a:gd name="T20" fmla="*/ 1 w 1"/>
                  <a:gd name="T21" fmla="*/ 1 h 2"/>
                  <a:gd name="T22" fmla="*/ 1 w 1"/>
                  <a:gd name="T23" fmla="*/ 1 h 2"/>
                  <a:gd name="T24" fmla="*/ 1 w 1"/>
                  <a:gd name="T25" fmla="*/ 1 h 2"/>
                  <a:gd name="T26" fmla="*/ 1 w 1"/>
                  <a:gd name="T27" fmla="*/ 1 h 2"/>
                  <a:gd name="T28" fmla="*/ 1 w 1"/>
                  <a:gd name="T29" fmla="*/ 1 h 2"/>
                  <a:gd name="T30" fmla="*/ 1 w 1"/>
                  <a:gd name="T31" fmla="*/ 1 h 2"/>
                  <a:gd name="T32" fmla="*/ 1 w 1"/>
                  <a:gd name="T33" fmla="*/ 1 h 2"/>
                  <a:gd name="T34" fmla="*/ 1 w 1"/>
                  <a:gd name="T35" fmla="*/ 1 h 2"/>
                  <a:gd name="T36" fmla="*/ 0 w 1"/>
                  <a:gd name="T37" fmla="*/ 1 h 2"/>
                  <a:gd name="T38" fmla="*/ 0 w 1"/>
                  <a:gd name="T39" fmla="*/ 1 h 2"/>
                  <a:gd name="T40" fmla="*/ 0 w 1"/>
                  <a:gd name="T41" fmla="*/ 1 h 2"/>
                  <a:gd name="T42" fmla="*/ 0 w 1"/>
                  <a:gd name="T43" fmla="*/ 1 h 2"/>
                  <a:gd name="T44" fmla="*/ 0 w 1"/>
                  <a:gd name="T45" fmla="*/ 1 h 2"/>
                  <a:gd name="T46" fmla="*/ 0 w 1"/>
                  <a:gd name="T47" fmla="*/ 1 h 2"/>
                  <a:gd name="T48" fmla="*/ 0 w 1"/>
                  <a:gd name="T49" fmla="*/ 1 h 2"/>
                  <a:gd name="T50" fmla="*/ 0 w 1"/>
                  <a:gd name="T51" fmla="*/ 1 h 2"/>
                  <a:gd name="T52" fmla="*/ 0 w 1"/>
                  <a:gd name="T53" fmla="*/ 1 h 2"/>
                  <a:gd name="T54" fmla="*/ 0 w 1"/>
                  <a:gd name="T55" fmla="*/ 0 h 2"/>
                  <a:gd name="T56" fmla="*/ 0 w 1"/>
                  <a:gd name="T57" fmla="*/ 0 h 2"/>
                  <a:gd name="T58" fmla="*/ 0 w 1"/>
                  <a:gd name="T59" fmla="*/ 0 h 2"/>
                  <a:gd name="T60" fmla="*/ 0 w 1"/>
                  <a:gd name="T61" fmla="*/ 1 h 2"/>
                  <a:gd name="T62" fmla="*/ 0 w 1"/>
                  <a:gd name="T63" fmla="*/ 1 h 2"/>
                  <a:gd name="T64" fmla="*/ 0 w 1"/>
                  <a:gd name="T65" fmla="*/ 1 h 2"/>
                  <a:gd name="T66" fmla="*/ 0 w 1"/>
                  <a:gd name="T67" fmla="*/ 1 h 2"/>
                  <a:gd name="T68" fmla="*/ 0 w 1"/>
                  <a:gd name="T69" fmla="*/ 1 h 2"/>
                  <a:gd name="T70" fmla="*/ 0 w 1"/>
                  <a:gd name="T71" fmla="*/ 1 h 2"/>
                  <a:gd name="T72" fmla="*/ 0 w 1"/>
                  <a:gd name="T73" fmla="*/ 2 h 2"/>
                  <a:gd name="T74" fmla="*/ 0 w 1"/>
                  <a:gd name="T75" fmla="*/ 2 h 2"/>
                  <a:gd name="T76" fmla="*/ 0 w 1"/>
                  <a:gd name="T77" fmla="*/ 2 h 2"/>
                  <a:gd name="T78" fmla="*/ 0 w 1"/>
                  <a:gd name="T79" fmla="*/ 2 h 2"/>
                  <a:gd name="T80" fmla="*/ 0 w 1"/>
                  <a:gd name="T81" fmla="*/ 2 h 2"/>
                  <a:gd name="T82" fmla="*/ 0 w 1"/>
                  <a:gd name="T83" fmla="*/ 2 h 2"/>
                  <a:gd name="T84" fmla="*/ 0 w 1"/>
                  <a:gd name="T8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 h="2">
                    <a:moveTo>
                      <a:pt x="0" y="2"/>
                    </a:move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5" name="Freeform 241">
                <a:extLst>
                  <a:ext uri="{FF2B5EF4-FFF2-40B4-BE49-F238E27FC236}">
                    <a16:creationId xmlns:a16="http://schemas.microsoft.com/office/drawing/2014/main" id="{55CF8C14-FB1A-410C-A4C1-48BA561D79BD}"/>
                  </a:ext>
                </a:extLst>
              </p:cNvPr>
              <p:cNvSpPr>
                <a:spLocks/>
              </p:cNvSpPr>
              <p:nvPr/>
            </p:nvSpPr>
            <p:spPr bwMode="auto">
              <a:xfrm>
                <a:off x="5275263" y="3783012"/>
                <a:ext cx="0" cy="22225"/>
              </a:xfrm>
              <a:custGeom>
                <a:avLst/>
                <a:gdLst>
                  <a:gd name="T0" fmla="*/ 0 h 2"/>
                  <a:gd name="T1" fmla="*/ 1 h 2"/>
                  <a:gd name="T2" fmla="*/ 1 h 2"/>
                  <a:gd name="T3" fmla="*/ 1 h 2"/>
                  <a:gd name="T4" fmla="*/ 2 h 2"/>
                  <a:gd name="T5" fmla="*/ 2 h 2"/>
                  <a:gd name="T6" fmla="*/ 2 h 2"/>
                  <a:gd name="T7" fmla="*/ 1 h 2"/>
                  <a:gd name="T8" fmla="*/ 1 h 2"/>
                  <a:gd name="T9" fmla="*/ 1 h 2"/>
                  <a:gd name="T10" fmla="*/ 1 h 2"/>
                  <a:gd name="T11" fmla="*/ 0 h 2"/>
                  <a:gd name="T12" fmla="*/ 0 h 2"/>
                  <a:gd name="T13" fmla="*/ 0 h 2"/>
                  <a:gd name="T14" fmla="*/ 0 h 2"/>
                  <a:gd name="T15" fmla="*/ 0 h 2"/>
                  <a:gd name="T16" fmla="*/ 0 h 2"/>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Lst>
                <a:rect l="0" t="0" r="r" b="b"/>
                <a:pathLst>
                  <a:path h="2">
                    <a:moveTo>
                      <a:pt x="0" y="0"/>
                    </a:moveTo>
                    <a:cubicBezTo>
                      <a:pt x="0" y="0"/>
                      <a:pt x="0" y="1"/>
                      <a:pt x="0" y="1"/>
                    </a:cubicBezTo>
                    <a:cubicBezTo>
                      <a:pt x="0" y="1"/>
                      <a:pt x="0" y="1"/>
                      <a:pt x="0" y="1"/>
                    </a:cubicBezTo>
                    <a:cubicBezTo>
                      <a:pt x="0" y="1"/>
                      <a:pt x="0" y="1"/>
                      <a:pt x="0" y="1"/>
                    </a:cubicBezTo>
                    <a:cubicBezTo>
                      <a:pt x="0" y="1"/>
                      <a:pt x="0" y="2"/>
                      <a:pt x="0" y="2"/>
                    </a:cubicBezTo>
                    <a:cubicBezTo>
                      <a:pt x="0" y="2"/>
                      <a:pt x="0" y="2"/>
                      <a:pt x="0" y="2"/>
                    </a:cubicBezTo>
                    <a:cubicBezTo>
                      <a:pt x="0" y="2"/>
                      <a:pt x="0" y="2"/>
                      <a:pt x="0" y="2"/>
                    </a:cubicBezTo>
                    <a:cubicBezTo>
                      <a:pt x="0" y="2"/>
                      <a:pt x="0" y="2"/>
                      <a:pt x="0" y="1"/>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6" name="Freeform 242">
                <a:extLst>
                  <a:ext uri="{FF2B5EF4-FFF2-40B4-BE49-F238E27FC236}">
                    <a16:creationId xmlns:a16="http://schemas.microsoft.com/office/drawing/2014/main" id="{4D2A72EF-F2B3-4E17-87A8-21AD103EE6A9}"/>
                  </a:ext>
                </a:extLst>
              </p:cNvPr>
              <p:cNvSpPr>
                <a:spLocks/>
              </p:cNvSpPr>
              <p:nvPr/>
            </p:nvSpPr>
            <p:spPr bwMode="auto">
              <a:xfrm>
                <a:off x="5711825" y="3868737"/>
                <a:ext cx="11113" cy="9525"/>
              </a:xfrm>
              <a:custGeom>
                <a:avLst/>
                <a:gdLst>
                  <a:gd name="T0" fmla="*/ 0 w 1"/>
                  <a:gd name="T1" fmla="*/ 0 h 1"/>
                  <a:gd name="T2" fmla="*/ 1 w 1"/>
                  <a:gd name="T3" fmla="*/ 1 h 1"/>
                  <a:gd name="T4" fmla="*/ 1 w 1"/>
                  <a:gd name="T5" fmla="*/ 0 h 1"/>
                  <a:gd name="T6" fmla="*/ 1 w 1"/>
                  <a:gd name="T7" fmla="*/ 0 h 1"/>
                  <a:gd name="T8" fmla="*/ 0 w 1"/>
                  <a:gd name="T9" fmla="*/ 0 h 1"/>
                  <a:gd name="T10" fmla="*/ 0 w 1"/>
                  <a:gd name="T11" fmla="*/ 0 h 1"/>
                  <a:gd name="T12" fmla="*/ 0 w 1"/>
                  <a:gd name="T13" fmla="*/ 0 h 1"/>
                  <a:gd name="T14" fmla="*/ 0 w 1"/>
                  <a:gd name="T15" fmla="*/ 0 h 1"/>
                  <a:gd name="T16" fmla="*/ 0 w 1"/>
                  <a:gd name="T17" fmla="*/ 0 h 1"/>
                  <a:gd name="T18" fmla="*/ 0 w 1"/>
                  <a:gd name="T19" fmla="*/ 0 h 1"/>
                  <a:gd name="T20" fmla="*/ 0 w 1"/>
                  <a:gd name="T21" fmla="*/ 0 h 1"/>
                  <a:gd name="T22" fmla="*/ 0 w 1"/>
                  <a:gd name="T23" fmla="*/ 0 h 1"/>
                  <a:gd name="T24" fmla="*/ 0 w 1"/>
                  <a:gd name="T2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1">
                    <a:moveTo>
                      <a:pt x="0" y="0"/>
                    </a:moveTo>
                    <a:cubicBezTo>
                      <a:pt x="1" y="1"/>
                      <a:pt x="1" y="1"/>
                      <a:pt x="1" y="1"/>
                    </a:cubicBezTo>
                    <a:cubicBezTo>
                      <a:pt x="1" y="0"/>
                      <a:pt x="1" y="0"/>
                      <a:pt x="1" y="0"/>
                    </a:cubicBezTo>
                    <a:cubicBezTo>
                      <a:pt x="1" y="0"/>
                      <a:pt x="1" y="0"/>
                      <a:pt x="1"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7" name="Freeform 243">
                <a:extLst>
                  <a:ext uri="{FF2B5EF4-FFF2-40B4-BE49-F238E27FC236}">
                    <a16:creationId xmlns:a16="http://schemas.microsoft.com/office/drawing/2014/main" id="{AEEBD459-FE5A-4E9C-B4C4-6F9D1386A836}"/>
                  </a:ext>
                </a:extLst>
              </p:cNvPr>
              <p:cNvSpPr>
                <a:spLocks/>
              </p:cNvSpPr>
              <p:nvPr/>
            </p:nvSpPr>
            <p:spPr bwMode="auto">
              <a:xfrm>
                <a:off x="5211763" y="3317875"/>
                <a:ext cx="0" cy="11112"/>
              </a:xfrm>
              <a:custGeom>
                <a:avLst/>
                <a:gdLst>
                  <a:gd name="T0" fmla="*/ 1 h 1"/>
                  <a:gd name="T1" fmla="*/ 1 h 1"/>
                  <a:gd name="T2" fmla="*/ 0 h 1"/>
                  <a:gd name="T3" fmla="*/ 0 h 1"/>
                  <a:gd name="T4" fmla="*/ 0 h 1"/>
                  <a:gd name="T5" fmla="*/ 1 h 1"/>
                  <a:gd name="T6" fmla="*/ 1 h 1"/>
                  <a:gd name="T7" fmla="*/ 1 h 1"/>
                  <a:gd name="T8" fmla="*/ 1 h 1"/>
                  <a:gd name="T9" fmla="*/ 1 h 1"/>
                  <a:gd name="T10" fmla="*/ 1 h 1"/>
                  <a:gd name="T11"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Lst>
                <a:rect l="0" t="0" r="r" b="b"/>
                <a:pathLst>
                  <a:path h="1">
                    <a:moveTo>
                      <a:pt x="0" y="1"/>
                    </a:moveTo>
                    <a:cubicBezTo>
                      <a:pt x="0" y="1"/>
                      <a:pt x="0" y="1"/>
                      <a:pt x="0" y="1"/>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8" name="Freeform 244">
                <a:extLst>
                  <a:ext uri="{FF2B5EF4-FFF2-40B4-BE49-F238E27FC236}">
                    <a16:creationId xmlns:a16="http://schemas.microsoft.com/office/drawing/2014/main" id="{FD267F91-EE1C-4308-91B3-6719EAEB7F2A}"/>
                  </a:ext>
                </a:extLst>
              </p:cNvPr>
              <p:cNvSpPr>
                <a:spLocks/>
              </p:cNvSpPr>
              <p:nvPr/>
            </p:nvSpPr>
            <p:spPr bwMode="auto">
              <a:xfrm>
                <a:off x="5211763" y="3328988"/>
                <a:ext cx="0" cy="11112"/>
              </a:xfrm>
              <a:custGeom>
                <a:avLst/>
                <a:gdLst>
                  <a:gd name="T0" fmla="*/ 0 h 1"/>
                  <a:gd name="T1" fmla="*/ 0 h 1"/>
                  <a:gd name="T2" fmla="*/ 0 h 1"/>
                  <a:gd name="T3" fmla="*/ 0 h 1"/>
                  <a:gd name="T4" fmla="*/ 0 h 1"/>
                  <a:gd name="T5" fmla="*/ 0 h 1"/>
                  <a:gd name="T6" fmla="*/ 0 h 1"/>
                  <a:gd name="T7" fmla="*/ 0 h 1"/>
                  <a:gd name="T8" fmla="*/ 0 h 1"/>
                  <a:gd name="T9" fmla="*/ 0 h 1"/>
                  <a:gd name="T10" fmla="*/ 0 h 1"/>
                  <a:gd name="T11" fmla="*/ 0 h 1"/>
                  <a:gd name="T12" fmla="*/ 1 h 1"/>
                  <a:gd name="T13" fmla="*/ 0 h 1"/>
                  <a:gd name="T14"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Lst>
                <a:rect l="0" t="0" r="r" b="b"/>
                <a:pathLst>
                  <a:path h="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9" name="Freeform 245">
                <a:extLst>
                  <a:ext uri="{FF2B5EF4-FFF2-40B4-BE49-F238E27FC236}">
                    <a16:creationId xmlns:a16="http://schemas.microsoft.com/office/drawing/2014/main" id="{72CFCAA2-B8D1-4A7C-B34E-C2B5409E53B7}"/>
                  </a:ext>
                </a:extLst>
              </p:cNvPr>
              <p:cNvSpPr>
                <a:spLocks/>
              </p:cNvSpPr>
              <p:nvPr/>
            </p:nvSpPr>
            <p:spPr bwMode="auto">
              <a:xfrm>
                <a:off x="5211763" y="3340100"/>
                <a:ext cx="11113" cy="0"/>
              </a:xfrm>
              <a:custGeom>
                <a:avLst/>
                <a:gdLst>
                  <a:gd name="T0" fmla="*/ 7 w 7"/>
                  <a:gd name="T1" fmla="*/ 7 w 7"/>
                  <a:gd name="T2" fmla="*/ 7 w 7"/>
                  <a:gd name="T3" fmla="*/ 7 w 7"/>
                  <a:gd name="T4" fmla="*/ 7 w 7"/>
                  <a:gd name="T5" fmla="*/ 7 w 7"/>
                  <a:gd name="T6" fmla="*/ 7 w 7"/>
                  <a:gd name="T7" fmla="*/ 0 w 7"/>
                  <a:gd name="T8" fmla="*/ 0 w 7"/>
                  <a:gd name="T9" fmla="*/ 0 w 7"/>
                  <a:gd name="T10" fmla="*/ 7 w 7"/>
                  <a:gd name="T11" fmla="*/ 7 w 7"/>
                  <a:gd name="T12" fmla="*/ 7 w 7"/>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Lst>
                <a:rect l="0" t="0" r="r" b="b"/>
                <a:pathLst>
                  <a:path w="7">
                    <a:moveTo>
                      <a:pt x="7" y="0"/>
                    </a:moveTo>
                    <a:lnTo>
                      <a:pt x="7" y="0"/>
                    </a:lnTo>
                    <a:lnTo>
                      <a:pt x="7" y="0"/>
                    </a:lnTo>
                    <a:lnTo>
                      <a:pt x="7" y="0"/>
                    </a:lnTo>
                    <a:lnTo>
                      <a:pt x="7" y="0"/>
                    </a:lnTo>
                    <a:lnTo>
                      <a:pt x="7" y="0"/>
                    </a:lnTo>
                    <a:lnTo>
                      <a:pt x="7" y="0"/>
                    </a:lnTo>
                    <a:lnTo>
                      <a:pt x="0" y="0"/>
                    </a:lnTo>
                    <a:lnTo>
                      <a:pt x="0" y="0"/>
                    </a:lnTo>
                    <a:lnTo>
                      <a:pt x="0" y="0"/>
                    </a:lnTo>
                    <a:lnTo>
                      <a:pt x="7" y="0"/>
                    </a:lnTo>
                    <a:lnTo>
                      <a:pt x="7" y="0"/>
                    </a:lnTo>
                    <a:lnTo>
                      <a:pt x="7"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0" name="Freeform 246">
                <a:extLst>
                  <a:ext uri="{FF2B5EF4-FFF2-40B4-BE49-F238E27FC236}">
                    <a16:creationId xmlns:a16="http://schemas.microsoft.com/office/drawing/2014/main" id="{21581C94-0C29-4BE5-B06B-C0C520474004}"/>
                  </a:ext>
                </a:extLst>
              </p:cNvPr>
              <p:cNvSpPr>
                <a:spLocks/>
              </p:cNvSpPr>
              <p:nvPr/>
            </p:nvSpPr>
            <p:spPr bwMode="auto">
              <a:xfrm>
                <a:off x="5200650" y="3328988"/>
                <a:ext cx="11113" cy="11112"/>
              </a:xfrm>
              <a:custGeom>
                <a:avLst/>
                <a:gdLst>
                  <a:gd name="T0" fmla="*/ 1 w 1"/>
                  <a:gd name="T1" fmla="*/ 0 h 1"/>
                  <a:gd name="T2" fmla="*/ 1 w 1"/>
                  <a:gd name="T3" fmla="*/ 0 h 1"/>
                  <a:gd name="T4" fmla="*/ 1 w 1"/>
                  <a:gd name="T5" fmla="*/ 0 h 1"/>
                  <a:gd name="T6" fmla="*/ 0 w 1"/>
                  <a:gd name="T7" fmla="*/ 0 h 1"/>
                  <a:gd name="T8" fmla="*/ 0 w 1"/>
                  <a:gd name="T9" fmla="*/ 0 h 1"/>
                  <a:gd name="T10" fmla="*/ 0 w 1"/>
                  <a:gd name="T11" fmla="*/ 1 h 1"/>
                  <a:gd name="T12" fmla="*/ 1 w 1"/>
                  <a:gd name="T13" fmla="*/ 1 h 1"/>
                  <a:gd name="T14" fmla="*/ 1 w 1"/>
                  <a:gd name="T15" fmla="*/ 1 h 1"/>
                  <a:gd name="T16" fmla="*/ 1 w 1"/>
                  <a:gd name="T17" fmla="*/ 1 h 1"/>
                  <a:gd name="T18" fmla="*/ 1 w 1"/>
                  <a:gd name="T19" fmla="*/ 1 h 1"/>
                  <a:gd name="T20" fmla="*/ 1 w 1"/>
                  <a:gd name="T21" fmla="*/ 1 h 1"/>
                  <a:gd name="T22" fmla="*/ 1 w 1"/>
                  <a:gd name="T23" fmla="*/ 1 h 1"/>
                  <a:gd name="T24" fmla="*/ 1 w 1"/>
                  <a:gd name="T25" fmla="*/ 1 h 1"/>
                  <a:gd name="T26" fmla="*/ 1 w 1"/>
                  <a:gd name="T27" fmla="*/ 1 h 1"/>
                  <a:gd name="T28" fmla="*/ 1 w 1"/>
                  <a:gd name="T29" fmla="*/ 0 h 1"/>
                  <a:gd name="T30" fmla="*/ 1 w 1"/>
                  <a:gd name="T3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 h="1">
                    <a:moveTo>
                      <a:pt x="1" y="0"/>
                    </a:moveTo>
                    <a:cubicBezTo>
                      <a:pt x="1" y="0"/>
                      <a:pt x="1" y="0"/>
                      <a:pt x="1" y="0"/>
                    </a:cubicBezTo>
                    <a:cubicBezTo>
                      <a:pt x="1" y="0"/>
                      <a:pt x="1" y="0"/>
                      <a:pt x="1" y="0"/>
                    </a:cubicBezTo>
                    <a:cubicBezTo>
                      <a:pt x="1" y="0"/>
                      <a:pt x="0" y="0"/>
                      <a:pt x="0" y="0"/>
                    </a:cubicBezTo>
                    <a:cubicBezTo>
                      <a:pt x="0" y="0"/>
                      <a:pt x="0" y="0"/>
                      <a:pt x="0" y="0"/>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1" name="Freeform 247">
                <a:extLst>
                  <a:ext uri="{FF2B5EF4-FFF2-40B4-BE49-F238E27FC236}">
                    <a16:creationId xmlns:a16="http://schemas.microsoft.com/office/drawing/2014/main" id="{074B03B1-5869-428E-815F-B58D12B0E68C}"/>
                  </a:ext>
                </a:extLst>
              </p:cNvPr>
              <p:cNvSpPr>
                <a:spLocks/>
              </p:cNvSpPr>
              <p:nvPr/>
            </p:nvSpPr>
            <p:spPr bwMode="auto">
              <a:xfrm>
                <a:off x="5191125" y="3340100"/>
                <a:ext cx="0" cy="20637"/>
              </a:xfrm>
              <a:custGeom>
                <a:avLst/>
                <a:gdLst>
                  <a:gd name="T0" fmla="*/ 0 h 2"/>
                  <a:gd name="T1" fmla="*/ 0 h 2"/>
                  <a:gd name="T2" fmla="*/ 0 h 2"/>
                  <a:gd name="T3" fmla="*/ 0 h 2"/>
                  <a:gd name="T4" fmla="*/ 1 h 2"/>
                  <a:gd name="T5" fmla="*/ 1 h 2"/>
                  <a:gd name="T6" fmla="*/ 1 h 2"/>
                  <a:gd name="T7" fmla="*/ 0 h 2"/>
                  <a:gd name="T8" fmla="*/ 0 h 2"/>
                  <a:gd name="T9" fmla="*/ 1 h 2"/>
                  <a:gd name="T10" fmla="*/ 1 h 2"/>
                  <a:gd name="T11" fmla="*/ 1 h 2"/>
                  <a:gd name="T12" fmla="*/ 1 h 2"/>
                  <a:gd name="T13" fmla="*/ 1 h 2"/>
                  <a:gd name="T14" fmla="*/ 1 h 2"/>
                  <a:gd name="T15" fmla="*/ 2 h 2"/>
                  <a:gd name="T16" fmla="*/ 2 h 2"/>
                  <a:gd name="T17" fmla="*/ 2 h 2"/>
                  <a:gd name="T18" fmla="*/ 2 h 2"/>
                  <a:gd name="T19" fmla="*/ 2 h 2"/>
                  <a:gd name="T20" fmla="*/ 2 h 2"/>
                  <a:gd name="T21" fmla="*/ 1 h 2"/>
                  <a:gd name="T22" fmla="*/ 1 h 2"/>
                  <a:gd name="T23" fmla="*/ 0 h 2"/>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 ang="0">
                    <a:pos x="0" y="T17"/>
                  </a:cxn>
                  <a:cxn ang="0">
                    <a:pos x="0" y="T18"/>
                  </a:cxn>
                  <a:cxn ang="0">
                    <a:pos x="0" y="T19"/>
                  </a:cxn>
                  <a:cxn ang="0">
                    <a:pos x="0" y="T20"/>
                  </a:cxn>
                  <a:cxn ang="0">
                    <a:pos x="0" y="T21"/>
                  </a:cxn>
                  <a:cxn ang="0">
                    <a:pos x="0" y="T22"/>
                  </a:cxn>
                  <a:cxn ang="0">
                    <a:pos x="0" y="T23"/>
                  </a:cxn>
                </a:cxnLst>
                <a:rect l="0" t="0" r="r" b="b"/>
                <a:pathLst>
                  <a:path h="2">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1"/>
                      <a:pt x="0" y="1"/>
                      <a:pt x="0" y="2"/>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1"/>
                      <a:pt x="0" y="1"/>
                      <a:pt x="0" y="1"/>
                    </a:cubicBezTo>
                    <a:cubicBezTo>
                      <a:pt x="0" y="1"/>
                      <a:pt x="0" y="1"/>
                      <a:pt x="0" y="1"/>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2" name="Freeform 248">
                <a:extLst>
                  <a:ext uri="{FF2B5EF4-FFF2-40B4-BE49-F238E27FC236}">
                    <a16:creationId xmlns:a16="http://schemas.microsoft.com/office/drawing/2014/main" id="{BCAD9C25-A9C6-4F15-9EFA-A1EE0A0B721E}"/>
                  </a:ext>
                </a:extLst>
              </p:cNvPr>
              <p:cNvSpPr>
                <a:spLocks/>
              </p:cNvSpPr>
              <p:nvPr/>
            </p:nvSpPr>
            <p:spPr bwMode="auto">
              <a:xfrm>
                <a:off x="5702300" y="3846512"/>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3" name="Freeform 249">
                <a:extLst>
                  <a:ext uri="{FF2B5EF4-FFF2-40B4-BE49-F238E27FC236}">
                    <a16:creationId xmlns:a16="http://schemas.microsoft.com/office/drawing/2014/main" id="{A413E073-E926-400D-88FE-CAC32F319AA0}"/>
                  </a:ext>
                </a:extLst>
              </p:cNvPr>
              <p:cNvSpPr>
                <a:spLocks/>
              </p:cNvSpPr>
              <p:nvPr/>
            </p:nvSpPr>
            <p:spPr bwMode="auto">
              <a:xfrm>
                <a:off x="5711825" y="3846512"/>
                <a:ext cx="0" cy="11112"/>
              </a:xfrm>
              <a:custGeom>
                <a:avLst/>
                <a:gdLst>
                  <a:gd name="T0" fmla="*/ 1 h 1"/>
                  <a:gd name="T1" fmla="*/ 1 h 1"/>
                  <a:gd name="T2" fmla="*/ 1 h 1"/>
                  <a:gd name="T3" fmla="*/ 0 h 1"/>
                  <a:gd name="T4" fmla="*/ 0 h 1"/>
                  <a:gd name="T5" fmla="*/ 0 h 1"/>
                  <a:gd name="T6" fmla="*/ 0 h 1"/>
                  <a:gd name="T7" fmla="*/ 0 h 1"/>
                  <a:gd name="T8" fmla="*/ 0 h 1"/>
                  <a:gd name="T9" fmla="*/ 0 h 1"/>
                  <a:gd name="T10" fmla="*/ 1 h 1"/>
                  <a:gd name="T11"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Lst>
                <a:rect l="0" t="0" r="r" b="b"/>
                <a:pathLst>
                  <a:path h="1">
                    <a:moveTo>
                      <a:pt x="0" y="1"/>
                    </a:move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4" name="Freeform 250">
                <a:extLst>
                  <a:ext uri="{FF2B5EF4-FFF2-40B4-BE49-F238E27FC236}">
                    <a16:creationId xmlns:a16="http://schemas.microsoft.com/office/drawing/2014/main" id="{EC4D8249-257B-48C7-8165-8F248D4EE2FB}"/>
                  </a:ext>
                </a:extLst>
              </p:cNvPr>
              <p:cNvSpPr>
                <a:spLocks/>
              </p:cNvSpPr>
              <p:nvPr/>
            </p:nvSpPr>
            <p:spPr bwMode="auto">
              <a:xfrm>
                <a:off x="5711825" y="3857625"/>
                <a:ext cx="11113" cy="11112"/>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0 h 1"/>
                  <a:gd name="T16" fmla="*/ 1 w 1"/>
                  <a:gd name="T17" fmla="*/ 1 h 1"/>
                  <a:gd name="T18" fmla="*/ 1 w 1"/>
                  <a:gd name="T19" fmla="*/ 1 h 1"/>
                  <a:gd name="T20" fmla="*/ 0 w 1"/>
                  <a:gd name="T21" fmla="*/ 0 h 1"/>
                  <a:gd name="T22" fmla="*/ 0 w 1"/>
                  <a:gd name="T23" fmla="*/ 0 h 1"/>
                  <a:gd name="T24" fmla="*/ 0 w 1"/>
                  <a:gd name="T25" fmla="*/ 0 h 1"/>
                  <a:gd name="T26" fmla="*/ 0 w 1"/>
                  <a:gd name="T27" fmla="*/ 0 h 1"/>
                  <a:gd name="T28" fmla="*/ 0 w 1"/>
                  <a:gd name="T29" fmla="*/ 0 h 1"/>
                  <a:gd name="T30" fmla="*/ 0 w 1"/>
                  <a:gd name="T3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 h="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1"/>
                      <a:pt x="0" y="1"/>
                      <a:pt x="1" y="1"/>
                    </a:cubicBezTo>
                    <a:cubicBezTo>
                      <a:pt x="1" y="1"/>
                      <a:pt x="1" y="1"/>
                      <a:pt x="1"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5" name="Freeform 251">
                <a:extLst>
                  <a:ext uri="{FF2B5EF4-FFF2-40B4-BE49-F238E27FC236}">
                    <a16:creationId xmlns:a16="http://schemas.microsoft.com/office/drawing/2014/main" id="{6FCF15C8-C49C-40D7-B0CC-2BE624B6C750}"/>
                  </a:ext>
                </a:extLst>
              </p:cNvPr>
              <p:cNvSpPr>
                <a:spLocks/>
              </p:cNvSpPr>
              <p:nvPr/>
            </p:nvSpPr>
            <p:spPr bwMode="auto">
              <a:xfrm>
                <a:off x="5168900" y="3487737"/>
                <a:ext cx="0" cy="11112"/>
              </a:xfrm>
              <a:custGeom>
                <a:avLst/>
                <a:gdLst>
                  <a:gd name="T0" fmla="*/ 1 h 1"/>
                  <a:gd name="T1" fmla="*/ 1 h 1"/>
                  <a:gd name="T2" fmla="*/ 1 h 1"/>
                  <a:gd name="T3" fmla="*/ 1 h 1"/>
                  <a:gd name="T4" fmla="*/ 0 h 1"/>
                  <a:gd name="T5" fmla="*/ 0 h 1"/>
                  <a:gd name="T6" fmla="*/ 0 h 1"/>
                  <a:gd name="T7" fmla="*/ 0 h 1"/>
                  <a:gd name="T8" fmla="*/ 0 h 1"/>
                  <a:gd name="T9" fmla="*/ 1 h 1"/>
                  <a:gd name="T10" fmla="*/ 1 h 1"/>
                  <a:gd name="T11" fmla="*/ 1 h 1"/>
                  <a:gd name="T12" fmla="*/ 1 h 1"/>
                  <a:gd name="T13" fmla="*/ 1 h 1"/>
                  <a:gd name="T14"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Lst>
                <a:rect l="0" t="0" r="r" b="b"/>
                <a:pathLst>
                  <a:path h="1">
                    <a:moveTo>
                      <a:pt x="0" y="1"/>
                    </a:moveTo>
                    <a:cubicBezTo>
                      <a:pt x="0" y="1"/>
                      <a:pt x="0" y="1"/>
                      <a:pt x="0"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6" name="Freeform 252">
                <a:extLst>
                  <a:ext uri="{FF2B5EF4-FFF2-40B4-BE49-F238E27FC236}">
                    <a16:creationId xmlns:a16="http://schemas.microsoft.com/office/drawing/2014/main" id="{CF25D026-361A-46AC-ABA9-E0238209DD9F}"/>
                  </a:ext>
                </a:extLst>
              </p:cNvPr>
              <p:cNvSpPr>
                <a:spLocks/>
              </p:cNvSpPr>
              <p:nvPr/>
            </p:nvSpPr>
            <p:spPr bwMode="auto">
              <a:xfrm>
                <a:off x="5232400" y="3360738"/>
                <a:ext cx="0" cy="11112"/>
              </a:xfrm>
              <a:custGeom>
                <a:avLst/>
                <a:gdLst>
                  <a:gd name="T0" fmla="*/ 0 h 7"/>
                  <a:gd name="T1" fmla="*/ 7 h 7"/>
                  <a:gd name="T2" fmla="*/ 7 h 7"/>
                  <a:gd name="T3" fmla="*/ 7 h 7"/>
                  <a:gd name="T4" fmla="*/ 7 h 7"/>
                  <a:gd name="T5" fmla="*/ 7 h 7"/>
                  <a:gd name="T6" fmla="*/ 0 h 7"/>
                  <a:gd name="T7" fmla="*/ 0 h 7"/>
                  <a:gd name="T8" fmla="*/ 0 h 7"/>
                  <a:gd name="T9" fmla="*/ 0 h 7"/>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7">
                    <a:moveTo>
                      <a:pt x="0" y="0"/>
                    </a:moveTo>
                    <a:lnTo>
                      <a:pt x="0" y="7"/>
                    </a:lnTo>
                    <a:lnTo>
                      <a:pt x="0" y="7"/>
                    </a:lnTo>
                    <a:lnTo>
                      <a:pt x="0" y="7"/>
                    </a:lnTo>
                    <a:lnTo>
                      <a:pt x="0" y="7"/>
                    </a:lnTo>
                    <a:lnTo>
                      <a:pt x="0" y="7"/>
                    </a:lnTo>
                    <a:lnTo>
                      <a:pt x="0" y="0"/>
                    </a:lnTo>
                    <a:lnTo>
                      <a:pt x="0" y="0"/>
                    </a:lnTo>
                    <a:lnTo>
                      <a:pt x="0" y="0"/>
                    </a:ln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7" name="Freeform 253">
                <a:extLst>
                  <a:ext uri="{FF2B5EF4-FFF2-40B4-BE49-F238E27FC236}">
                    <a16:creationId xmlns:a16="http://schemas.microsoft.com/office/drawing/2014/main" id="{CF22677D-57B8-4879-93A7-C7C5A4D11399}"/>
                  </a:ext>
                </a:extLst>
              </p:cNvPr>
              <p:cNvSpPr>
                <a:spLocks/>
              </p:cNvSpPr>
              <p:nvPr/>
            </p:nvSpPr>
            <p:spPr bwMode="auto">
              <a:xfrm>
                <a:off x="5191125" y="3349625"/>
                <a:ext cx="9525" cy="11112"/>
              </a:xfrm>
              <a:custGeom>
                <a:avLst/>
                <a:gdLst>
                  <a:gd name="T0" fmla="*/ 1 w 1"/>
                  <a:gd name="T1" fmla="*/ 0 h 1"/>
                  <a:gd name="T2" fmla="*/ 0 w 1"/>
                  <a:gd name="T3" fmla="*/ 1 h 1"/>
                  <a:gd name="T4" fmla="*/ 1 w 1"/>
                  <a:gd name="T5" fmla="*/ 1 h 1"/>
                  <a:gd name="T6" fmla="*/ 1 w 1"/>
                  <a:gd name="T7" fmla="*/ 1 h 1"/>
                  <a:gd name="T8" fmla="*/ 1 w 1"/>
                  <a:gd name="T9" fmla="*/ 1 h 1"/>
                  <a:gd name="T10" fmla="*/ 1 w 1"/>
                  <a:gd name="T11" fmla="*/ 1 h 1"/>
                  <a:gd name="T12" fmla="*/ 1 w 1"/>
                  <a:gd name="T13" fmla="*/ 1 h 1"/>
                  <a:gd name="T14" fmla="*/ 1 w 1"/>
                  <a:gd name="T15" fmla="*/ 0 h 1"/>
                  <a:gd name="T16" fmla="*/ 1 w 1"/>
                  <a:gd name="T17" fmla="*/ 0 h 1"/>
                  <a:gd name="T18" fmla="*/ 1 w 1"/>
                  <a:gd name="T19" fmla="*/ 0 h 1"/>
                  <a:gd name="T20" fmla="*/ 1 w 1"/>
                  <a:gd name="T21" fmla="*/ 0 h 1"/>
                  <a:gd name="T22" fmla="*/ 1 w 1"/>
                  <a:gd name="T23" fmla="*/ 0 h 1"/>
                  <a:gd name="T24" fmla="*/ 1 w 1"/>
                  <a:gd name="T2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1">
                    <a:moveTo>
                      <a:pt x="1" y="0"/>
                    </a:moveTo>
                    <a:cubicBezTo>
                      <a:pt x="1" y="0"/>
                      <a:pt x="0" y="1"/>
                      <a:pt x="0" y="1"/>
                    </a:cubicBezTo>
                    <a:cubicBezTo>
                      <a:pt x="0" y="1"/>
                      <a:pt x="0" y="1"/>
                      <a:pt x="1" y="1"/>
                    </a:cubicBezTo>
                    <a:cubicBezTo>
                      <a:pt x="1" y="1"/>
                      <a:pt x="1" y="1"/>
                      <a:pt x="1" y="1"/>
                    </a:cubicBezTo>
                    <a:cubicBezTo>
                      <a:pt x="1" y="1"/>
                      <a:pt x="1" y="1"/>
                      <a:pt x="1" y="1"/>
                    </a:cubicBezTo>
                    <a:cubicBezTo>
                      <a:pt x="1" y="1"/>
                      <a:pt x="1" y="1"/>
                      <a:pt x="1" y="1"/>
                    </a:cubicBezTo>
                    <a:cubicBezTo>
                      <a:pt x="1" y="1"/>
                      <a:pt x="1" y="1"/>
                      <a:pt x="1"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8" name="Freeform 254">
                <a:extLst>
                  <a:ext uri="{FF2B5EF4-FFF2-40B4-BE49-F238E27FC236}">
                    <a16:creationId xmlns:a16="http://schemas.microsoft.com/office/drawing/2014/main" id="{F20FF8C4-FC17-4F42-A3E9-C935F7CA2267}"/>
                  </a:ext>
                </a:extLst>
              </p:cNvPr>
              <p:cNvSpPr>
                <a:spLocks/>
              </p:cNvSpPr>
              <p:nvPr/>
            </p:nvSpPr>
            <p:spPr bwMode="auto">
              <a:xfrm>
                <a:off x="5105400" y="2492375"/>
                <a:ext cx="1779588" cy="1449387"/>
              </a:xfrm>
              <a:custGeom>
                <a:avLst/>
                <a:gdLst>
                  <a:gd name="T0" fmla="*/ 0 w 167"/>
                  <a:gd name="T1" fmla="*/ 83 h 137"/>
                  <a:gd name="T2" fmla="*/ 11 w 167"/>
                  <a:gd name="T3" fmla="*/ 97 h 137"/>
                  <a:gd name="T4" fmla="*/ 156 w 167"/>
                  <a:gd name="T5" fmla="*/ 97 h 137"/>
                  <a:gd name="T6" fmla="*/ 167 w 167"/>
                  <a:gd name="T7" fmla="*/ 83 h 137"/>
                  <a:gd name="T8" fmla="*/ 143 w 167"/>
                  <a:gd name="T9" fmla="*/ 33 h 137"/>
                  <a:gd name="T10" fmla="*/ 24 w 167"/>
                  <a:gd name="T11" fmla="*/ 33 h 137"/>
                  <a:gd name="T12" fmla="*/ 0 w 167"/>
                  <a:gd name="T13" fmla="*/ 83 h 137"/>
                </a:gdLst>
                <a:ahLst/>
                <a:cxnLst>
                  <a:cxn ang="0">
                    <a:pos x="T0" y="T1"/>
                  </a:cxn>
                  <a:cxn ang="0">
                    <a:pos x="T2" y="T3"/>
                  </a:cxn>
                  <a:cxn ang="0">
                    <a:pos x="T4" y="T5"/>
                  </a:cxn>
                  <a:cxn ang="0">
                    <a:pos x="T6" y="T7"/>
                  </a:cxn>
                  <a:cxn ang="0">
                    <a:pos x="T8" y="T9"/>
                  </a:cxn>
                  <a:cxn ang="0">
                    <a:pos x="T10" y="T11"/>
                  </a:cxn>
                  <a:cxn ang="0">
                    <a:pos x="T12" y="T13"/>
                  </a:cxn>
                </a:cxnLst>
                <a:rect l="0" t="0" r="r" b="b"/>
                <a:pathLst>
                  <a:path w="167" h="137">
                    <a:moveTo>
                      <a:pt x="0" y="83"/>
                    </a:moveTo>
                    <a:cubicBezTo>
                      <a:pt x="3" y="88"/>
                      <a:pt x="7" y="93"/>
                      <a:pt x="11" y="97"/>
                    </a:cubicBezTo>
                    <a:cubicBezTo>
                      <a:pt x="51" y="137"/>
                      <a:pt x="116" y="137"/>
                      <a:pt x="156" y="97"/>
                    </a:cubicBezTo>
                    <a:cubicBezTo>
                      <a:pt x="160" y="93"/>
                      <a:pt x="164" y="88"/>
                      <a:pt x="167" y="83"/>
                    </a:cubicBezTo>
                    <a:cubicBezTo>
                      <a:pt x="165" y="65"/>
                      <a:pt x="157" y="47"/>
                      <a:pt x="143" y="33"/>
                    </a:cubicBezTo>
                    <a:cubicBezTo>
                      <a:pt x="110" y="0"/>
                      <a:pt x="57" y="0"/>
                      <a:pt x="24" y="33"/>
                    </a:cubicBezTo>
                    <a:cubicBezTo>
                      <a:pt x="10" y="47"/>
                      <a:pt x="2" y="65"/>
                      <a:pt x="0" y="83"/>
                    </a:cubicBezTo>
                    <a:close/>
                  </a:path>
                </a:pathLst>
              </a:custGeom>
              <a:solidFill>
                <a:srgbClr val="FFFFFF">
                  <a:alpha val="16179"/>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9" name="Freeform 255">
                <a:extLst>
                  <a:ext uri="{FF2B5EF4-FFF2-40B4-BE49-F238E27FC236}">
                    <a16:creationId xmlns:a16="http://schemas.microsoft.com/office/drawing/2014/main" id="{89378BFD-4864-4D8F-A367-1A0DE17D576C}"/>
                  </a:ext>
                </a:extLst>
              </p:cNvPr>
              <p:cNvSpPr>
                <a:spLocks/>
              </p:cNvSpPr>
              <p:nvPr/>
            </p:nvSpPr>
            <p:spPr bwMode="auto">
              <a:xfrm>
                <a:off x="5691188" y="4830762"/>
                <a:ext cx="608013" cy="42862"/>
              </a:xfrm>
              <a:custGeom>
                <a:avLst/>
                <a:gdLst>
                  <a:gd name="T0" fmla="*/ 9 w 57"/>
                  <a:gd name="T1" fmla="*/ 2 h 4"/>
                  <a:gd name="T2" fmla="*/ 29 w 57"/>
                  <a:gd name="T3" fmla="*/ 4 h 4"/>
                  <a:gd name="T4" fmla="*/ 48 w 57"/>
                  <a:gd name="T5" fmla="*/ 2 h 4"/>
                  <a:gd name="T6" fmla="*/ 57 w 57"/>
                  <a:gd name="T7" fmla="*/ 0 h 4"/>
                  <a:gd name="T8" fmla="*/ 0 w 57"/>
                  <a:gd name="T9" fmla="*/ 0 h 4"/>
                  <a:gd name="T10" fmla="*/ 9 w 57"/>
                  <a:gd name="T11" fmla="*/ 2 h 4"/>
                </a:gdLst>
                <a:ahLst/>
                <a:cxnLst>
                  <a:cxn ang="0">
                    <a:pos x="T0" y="T1"/>
                  </a:cxn>
                  <a:cxn ang="0">
                    <a:pos x="T2" y="T3"/>
                  </a:cxn>
                  <a:cxn ang="0">
                    <a:pos x="T4" y="T5"/>
                  </a:cxn>
                  <a:cxn ang="0">
                    <a:pos x="T6" y="T7"/>
                  </a:cxn>
                  <a:cxn ang="0">
                    <a:pos x="T8" y="T9"/>
                  </a:cxn>
                  <a:cxn ang="0">
                    <a:pos x="T10" y="T11"/>
                  </a:cxn>
                </a:cxnLst>
                <a:rect l="0" t="0" r="r" b="b"/>
                <a:pathLst>
                  <a:path w="57" h="4">
                    <a:moveTo>
                      <a:pt x="9" y="2"/>
                    </a:moveTo>
                    <a:cubicBezTo>
                      <a:pt x="14" y="3"/>
                      <a:pt x="21" y="4"/>
                      <a:pt x="29" y="4"/>
                    </a:cubicBezTo>
                    <a:cubicBezTo>
                      <a:pt x="36" y="4"/>
                      <a:pt x="43" y="3"/>
                      <a:pt x="48" y="2"/>
                    </a:cubicBezTo>
                    <a:cubicBezTo>
                      <a:pt x="53" y="1"/>
                      <a:pt x="57" y="0"/>
                      <a:pt x="57" y="0"/>
                    </a:cubicBezTo>
                    <a:cubicBezTo>
                      <a:pt x="0" y="0"/>
                      <a:pt x="0" y="0"/>
                      <a:pt x="0" y="0"/>
                    </a:cubicBezTo>
                    <a:cubicBezTo>
                      <a:pt x="0" y="0"/>
                      <a:pt x="4" y="1"/>
                      <a:pt x="9" y="2"/>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60" name="Oval 256">
                <a:extLst>
                  <a:ext uri="{FF2B5EF4-FFF2-40B4-BE49-F238E27FC236}">
                    <a16:creationId xmlns:a16="http://schemas.microsoft.com/office/drawing/2014/main" id="{2201531E-AB13-494F-BDED-75456BFC564C}"/>
                  </a:ext>
                </a:extLst>
              </p:cNvPr>
              <p:cNvSpPr>
                <a:spLocks noChangeArrowheads="1"/>
              </p:cNvSpPr>
              <p:nvPr/>
            </p:nvSpPr>
            <p:spPr bwMode="auto">
              <a:xfrm>
                <a:off x="6746875" y="4217987"/>
                <a:ext cx="149225" cy="147637"/>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61" name="Oval 257">
                <a:extLst>
                  <a:ext uri="{FF2B5EF4-FFF2-40B4-BE49-F238E27FC236}">
                    <a16:creationId xmlns:a16="http://schemas.microsoft.com/office/drawing/2014/main" id="{6C226C07-E7DD-4092-98B9-609789745B9D}"/>
                  </a:ext>
                </a:extLst>
              </p:cNvPr>
              <p:cNvSpPr>
                <a:spLocks noChangeArrowheads="1"/>
              </p:cNvSpPr>
              <p:nvPr/>
            </p:nvSpPr>
            <p:spPr bwMode="auto">
              <a:xfrm>
                <a:off x="5094288" y="2587625"/>
                <a:ext cx="160338" cy="149225"/>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62" name="Freeform 258">
                <a:extLst>
                  <a:ext uri="{FF2B5EF4-FFF2-40B4-BE49-F238E27FC236}">
                    <a16:creationId xmlns:a16="http://schemas.microsoft.com/office/drawing/2014/main" id="{64ADA838-62D2-4D17-83F5-1538DD82961E}"/>
                  </a:ext>
                </a:extLst>
              </p:cNvPr>
              <p:cNvSpPr>
                <a:spLocks/>
              </p:cNvSpPr>
              <p:nvPr/>
            </p:nvSpPr>
            <p:spPr bwMode="auto">
              <a:xfrm>
                <a:off x="5573713" y="2154238"/>
                <a:ext cx="1193800" cy="846137"/>
              </a:xfrm>
              <a:custGeom>
                <a:avLst/>
                <a:gdLst>
                  <a:gd name="T0" fmla="*/ 14 w 112"/>
                  <a:gd name="T1" fmla="*/ 0 h 80"/>
                  <a:gd name="T2" fmla="*/ 2 w 112"/>
                  <a:gd name="T3" fmla="*/ 47 h 80"/>
                  <a:gd name="T4" fmla="*/ 46 w 112"/>
                  <a:gd name="T5" fmla="*/ 78 h 80"/>
                  <a:gd name="T6" fmla="*/ 100 w 112"/>
                  <a:gd name="T7" fmla="*/ 74 h 80"/>
                  <a:gd name="T8" fmla="*/ 112 w 112"/>
                  <a:gd name="T9" fmla="*/ 26 h 80"/>
                  <a:gd name="T10" fmla="*/ 14 w 112"/>
                  <a:gd name="T11" fmla="*/ 0 h 80"/>
                </a:gdLst>
                <a:ahLst/>
                <a:cxnLst>
                  <a:cxn ang="0">
                    <a:pos x="T0" y="T1"/>
                  </a:cxn>
                  <a:cxn ang="0">
                    <a:pos x="T2" y="T3"/>
                  </a:cxn>
                  <a:cxn ang="0">
                    <a:pos x="T4" y="T5"/>
                  </a:cxn>
                  <a:cxn ang="0">
                    <a:pos x="T6" y="T7"/>
                  </a:cxn>
                  <a:cxn ang="0">
                    <a:pos x="T8" y="T9"/>
                  </a:cxn>
                  <a:cxn ang="0">
                    <a:pos x="T10" y="T11"/>
                  </a:cxn>
                </a:cxnLst>
                <a:rect l="0" t="0" r="r" b="b"/>
                <a:pathLst>
                  <a:path w="112" h="80">
                    <a:moveTo>
                      <a:pt x="14" y="0"/>
                    </a:moveTo>
                    <a:cubicBezTo>
                      <a:pt x="2" y="47"/>
                      <a:pt x="2" y="47"/>
                      <a:pt x="2" y="47"/>
                    </a:cubicBezTo>
                    <a:cubicBezTo>
                      <a:pt x="0" y="53"/>
                      <a:pt x="35" y="75"/>
                      <a:pt x="46" y="78"/>
                    </a:cubicBezTo>
                    <a:cubicBezTo>
                      <a:pt x="57" y="80"/>
                      <a:pt x="98" y="79"/>
                      <a:pt x="100" y="74"/>
                    </a:cubicBezTo>
                    <a:cubicBezTo>
                      <a:pt x="112" y="26"/>
                      <a:pt x="112" y="26"/>
                      <a:pt x="112" y="26"/>
                    </a:cubicBezTo>
                    <a:lnTo>
                      <a:pt x="14"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263" name="Freeform 259">
                <a:extLst>
                  <a:ext uri="{FF2B5EF4-FFF2-40B4-BE49-F238E27FC236}">
                    <a16:creationId xmlns:a16="http://schemas.microsoft.com/office/drawing/2014/main" id="{6B7FF86C-9F2D-4A16-ADD1-217AEA9FC56B}"/>
                  </a:ext>
                </a:extLst>
              </p:cNvPr>
              <p:cNvSpPr>
                <a:spLocks/>
              </p:cNvSpPr>
              <p:nvPr/>
            </p:nvSpPr>
            <p:spPr bwMode="auto">
              <a:xfrm>
                <a:off x="5659438" y="2206625"/>
                <a:ext cx="1096963" cy="519112"/>
              </a:xfrm>
              <a:custGeom>
                <a:avLst/>
                <a:gdLst>
                  <a:gd name="T0" fmla="*/ 0 w 691"/>
                  <a:gd name="T1" fmla="*/ 114 h 327"/>
                  <a:gd name="T2" fmla="*/ 295 w 691"/>
                  <a:gd name="T3" fmla="*/ 327 h 327"/>
                  <a:gd name="T4" fmla="*/ 658 w 691"/>
                  <a:gd name="T5" fmla="*/ 287 h 327"/>
                  <a:gd name="T6" fmla="*/ 691 w 691"/>
                  <a:gd name="T7" fmla="*/ 174 h 327"/>
                  <a:gd name="T8" fmla="*/ 33 w 691"/>
                  <a:gd name="T9" fmla="*/ 0 h 327"/>
                  <a:gd name="T10" fmla="*/ 0 w 691"/>
                  <a:gd name="T11" fmla="*/ 114 h 327"/>
                </a:gdLst>
                <a:ahLst/>
                <a:cxnLst>
                  <a:cxn ang="0">
                    <a:pos x="T0" y="T1"/>
                  </a:cxn>
                  <a:cxn ang="0">
                    <a:pos x="T2" y="T3"/>
                  </a:cxn>
                  <a:cxn ang="0">
                    <a:pos x="T4" y="T5"/>
                  </a:cxn>
                  <a:cxn ang="0">
                    <a:pos x="T6" y="T7"/>
                  </a:cxn>
                  <a:cxn ang="0">
                    <a:pos x="T8" y="T9"/>
                  </a:cxn>
                  <a:cxn ang="0">
                    <a:pos x="T10" y="T11"/>
                  </a:cxn>
                </a:cxnLst>
                <a:rect l="0" t="0" r="r" b="b"/>
                <a:pathLst>
                  <a:path w="691" h="327">
                    <a:moveTo>
                      <a:pt x="0" y="114"/>
                    </a:moveTo>
                    <a:lnTo>
                      <a:pt x="295" y="327"/>
                    </a:lnTo>
                    <a:lnTo>
                      <a:pt x="658" y="287"/>
                    </a:lnTo>
                    <a:lnTo>
                      <a:pt x="691" y="174"/>
                    </a:lnTo>
                    <a:lnTo>
                      <a:pt x="33" y="0"/>
                    </a:lnTo>
                    <a:lnTo>
                      <a:pt x="0" y="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64" name="Freeform 260">
                <a:extLst>
                  <a:ext uri="{FF2B5EF4-FFF2-40B4-BE49-F238E27FC236}">
                    <a16:creationId xmlns:a16="http://schemas.microsoft.com/office/drawing/2014/main" id="{7A863A86-8866-4456-813A-667AC4EC1981}"/>
                  </a:ext>
                </a:extLst>
              </p:cNvPr>
              <p:cNvSpPr>
                <a:spLocks/>
              </p:cNvSpPr>
              <p:nvPr/>
            </p:nvSpPr>
            <p:spPr bwMode="auto">
              <a:xfrm>
                <a:off x="5275263" y="1868488"/>
                <a:ext cx="1971675" cy="741362"/>
              </a:xfrm>
              <a:custGeom>
                <a:avLst/>
                <a:gdLst>
                  <a:gd name="T0" fmla="*/ 685 w 1242"/>
                  <a:gd name="T1" fmla="*/ 0 h 467"/>
                  <a:gd name="T2" fmla="*/ 0 w 1242"/>
                  <a:gd name="T3" fmla="*/ 67 h 467"/>
                  <a:gd name="T4" fmla="*/ 557 w 1242"/>
                  <a:gd name="T5" fmla="*/ 467 h 467"/>
                  <a:gd name="T6" fmla="*/ 1242 w 1242"/>
                  <a:gd name="T7" fmla="*/ 400 h 467"/>
                  <a:gd name="T8" fmla="*/ 685 w 1242"/>
                  <a:gd name="T9" fmla="*/ 0 h 467"/>
                </a:gdLst>
                <a:ahLst/>
                <a:cxnLst>
                  <a:cxn ang="0">
                    <a:pos x="T0" y="T1"/>
                  </a:cxn>
                  <a:cxn ang="0">
                    <a:pos x="T2" y="T3"/>
                  </a:cxn>
                  <a:cxn ang="0">
                    <a:pos x="T4" y="T5"/>
                  </a:cxn>
                  <a:cxn ang="0">
                    <a:pos x="T6" y="T7"/>
                  </a:cxn>
                  <a:cxn ang="0">
                    <a:pos x="T8" y="T9"/>
                  </a:cxn>
                </a:cxnLst>
                <a:rect l="0" t="0" r="r" b="b"/>
                <a:pathLst>
                  <a:path w="1242" h="467">
                    <a:moveTo>
                      <a:pt x="685" y="0"/>
                    </a:moveTo>
                    <a:lnTo>
                      <a:pt x="0" y="67"/>
                    </a:lnTo>
                    <a:lnTo>
                      <a:pt x="557" y="467"/>
                    </a:lnTo>
                    <a:lnTo>
                      <a:pt x="1242" y="400"/>
                    </a:lnTo>
                    <a:lnTo>
                      <a:pt x="685"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265" name="Freeform 261">
                <a:extLst>
                  <a:ext uri="{FF2B5EF4-FFF2-40B4-BE49-F238E27FC236}">
                    <a16:creationId xmlns:a16="http://schemas.microsoft.com/office/drawing/2014/main" id="{FD2E4F3D-91D8-48AC-AAD9-073D6E6F0C23}"/>
                  </a:ext>
                </a:extLst>
              </p:cNvPr>
              <p:cNvSpPr>
                <a:spLocks/>
              </p:cNvSpPr>
              <p:nvPr/>
            </p:nvSpPr>
            <p:spPr bwMode="auto">
              <a:xfrm>
                <a:off x="5265738" y="1974850"/>
                <a:ext cx="1981200" cy="687387"/>
              </a:xfrm>
              <a:custGeom>
                <a:avLst/>
                <a:gdLst>
                  <a:gd name="T0" fmla="*/ 563 w 1248"/>
                  <a:gd name="T1" fmla="*/ 400 h 433"/>
                  <a:gd name="T2" fmla="*/ 6 w 1248"/>
                  <a:gd name="T3" fmla="*/ 0 h 433"/>
                  <a:gd name="T4" fmla="*/ 0 w 1248"/>
                  <a:gd name="T5" fmla="*/ 33 h 433"/>
                  <a:gd name="T6" fmla="*/ 557 w 1248"/>
                  <a:gd name="T7" fmla="*/ 433 h 433"/>
                  <a:gd name="T8" fmla="*/ 1241 w 1248"/>
                  <a:gd name="T9" fmla="*/ 366 h 433"/>
                  <a:gd name="T10" fmla="*/ 1248 w 1248"/>
                  <a:gd name="T11" fmla="*/ 333 h 433"/>
                  <a:gd name="T12" fmla="*/ 563 w 1248"/>
                  <a:gd name="T13" fmla="*/ 400 h 433"/>
                </a:gdLst>
                <a:ahLst/>
                <a:cxnLst>
                  <a:cxn ang="0">
                    <a:pos x="T0" y="T1"/>
                  </a:cxn>
                  <a:cxn ang="0">
                    <a:pos x="T2" y="T3"/>
                  </a:cxn>
                  <a:cxn ang="0">
                    <a:pos x="T4" y="T5"/>
                  </a:cxn>
                  <a:cxn ang="0">
                    <a:pos x="T6" y="T7"/>
                  </a:cxn>
                  <a:cxn ang="0">
                    <a:pos x="T8" y="T9"/>
                  </a:cxn>
                  <a:cxn ang="0">
                    <a:pos x="T10" y="T11"/>
                  </a:cxn>
                  <a:cxn ang="0">
                    <a:pos x="T12" y="T13"/>
                  </a:cxn>
                </a:cxnLst>
                <a:rect l="0" t="0" r="r" b="b"/>
                <a:pathLst>
                  <a:path w="1248" h="433">
                    <a:moveTo>
                      <a:pt x="563" y="400"/>
                    </a:moveTo>
                    <a:lnTo>
                      <a:pt x="6" y="0"/>
                    </a:lnTo>
                    <a:lnTo>
                      <a:pt x="0" y="33"/>
                    </a:lnTo>
                    <a:lnTo>
                      <a:pt x="557" y="433"/>
                    </a:lnTo>
                    <a:lnTo>
                      <a:pt x="1241" y="366"/>
                    </a:lnTo>
                    <a:lnTo>
                      <a:pt x="1248" y="333"/>
                    </a:lnTo>
                    <a:lnTo>
                      <a:pt x="563" y="40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263">
                <a:extLst>
                  <a:ext uri="{FF2B5EF4-FFF2-40B4-BE49-F238E27FC236}">
                    <a16:creationId xmlns:a16="http://schemas.microsoft.com/office/drawing/2014/main" id="{3812F917-CAD2-4634-AD94-F78DC9D71E44}"/>
                  </a:ext>
                </a:extLst>
              </p:cNvPr>
              <p:cNvSpPr>
                <a:spLocks/>
              </p:cNvSpPr>
              <p:nvPr/>
            </p:nvSpPr>
            <p:spPr bwMode="auto">
              <a:xfrm>
                <a:off x="6543675" y="2841625"/>
                <a:ext cx="234950" cy="296862"/>
              </a:xfrm>
              <a:custGeom>
                <a:avLst/>
                <a:gdLst>
                  <a:gd name="T0" fmla="*/ 17 w 22"/>
                  <a:gd name="T1" fmla="*/ 1 h 28"/>
                  <a:gd name="T2" fmla="*/ 17 w 22"/>
                  <a:gd name="T3" fmla="*/ 1 h 28"/>
                  <a:gd name="T4" fmla="*/ 13 w 22"/>
                  <a:gd name="T5" fmla="*/ 0 h 28"/>
                  <a:gd name="T6" fmla="*/ 13 w 22"/>
                  <a:gd name="T7" fmla="*/ 0 h 28"/>
                  <a:gd name="T8" fmla="*/ 3 w 22"/>
                  <a:gd name="T9" fmla="*/ 25 h 28"/>
                  <a:gd name="T10" fmla="*/ 6 w 22"/>
                  <a:gd name="T11" fmla="*/ 26 h 28"/>
                  <a:gd name="T12" fmla="*/ 6 w 22"/>
                  <a:gd name="T13" fmla="*/ 26 h 28"/>
                  <a:gd name="T14" fmla="*/ 10 w 22"/>
                  <a:gd name="T15" fmla="*/ 27 h 28"/>
                  <a:gd name="T16" fmla="*/ 10 w 22"/>
                  <a:gd name="T17" fmla="*/ 27 h 28"/>
                  <a:gd name="T18" fmla="*/ 13 w 22"/>
                  <a:gd name="T19" fmla="*/ 28 h 28"/>
                  <a:gd name="T20" fmla="*/ 17 w 22"/>
                  <a:gd name="T2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28">
                    <a:moveTo>
                      <a:pt x="17" y="1"/>
                    </a:moveTo>
                    <a:cubicBezTo>
                      <a:pt x="17" y="1"/>
                      <a:pt x="17" y="1"/>
                      <a:pt x="17" y="1"/>
                    </a:cubicBezTo>
                    <a:cubicBezTo>
                      <a:pt x="13" y="0"/>
                      <a:pt x="13" y="0"/>
                      <a:pt x="13" y="0"/>
                    </a:cubicBezTo>
                    <a:cubicBezTo>
                      <a:pt x="13" y="0"/>
                      <a:pt x="13" y="0"/>
                      <a:pt x="13" y="0"/>
                    </a:cubicBezTo>
                    <a:cubicBezTo>
                      <a:pt x="13" y="0"/>
                      <a:pt x="0" y="10"/>
                      <a:pt x="3" y="25"/>
                    </a:cubicBezTo>
                    <a:cubicBezTo>
                      <a:pt x="4" y="25"/>
                      <a:pt x="5" y="26"/>
                      <a:pt x="6" y="26"/>
                    </a:cubicBezTo>
                    <a:cubicBezTo>
                      <a:pt x="6" y="26"/>
                      <a:pt x="6" y="26"/>
                      <a:pt x="6" y="26"/>
                    </a:cubicBezTo>
                    <a:cubicBezTo>
                      <a:pt x="6" y="26"/>
                      <a:pt x="7" y="26"/>
                      <a:pt x="10" y="27"/>
                    </a:cubicBezTo>
                    <a:cubicBezTo>
                      <a:pt x="10" y="27"/>
                      <a:pt x="10" y="27"/>
                      <a:pt x="10" y="27"/>
                    </a:cubicBezTo>
                    <a:cubicBezTo>
                      <a:pt x="11" y="27"/>
                      <a:pt x="12" y="27"/>
                      <a:pt x="13" y="28"/>
                    </a:cubicBezTo>
                    <a:cubicBezTo>
                      <a:pt x="22" y="16"/>
                      <a:pt x="17" y="1"/>
                      <a:pt x="17" y="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264">
                <a:extLst>
                  <a:ext uri="{FF2B5EF4-FFF2-40B4-BE49-F238E27FC236}">
                    <a16:creationId xmlns:a16="http://schemas.microsoft.com/office/drawing/2014/main" id="{799D184E-CD1D-491A-A3E2-DE9364D0B706}"/>
                  </a:ext>
                </a:extLst>
              </p:cNvPr>
              <p:cNvSpPr>
                <a:spLocks/>
              </p:cNvSpPr>
              <p:nvPr/>
            </p:nvSpPr>
            <p:spPr bwMode="auto">
              <a:xfrm>
                <a:off x="6640513" y="2884487"/>
                <a:ext cx="63500" cy="242887"/>
              </a:xfrm>
              <a:custGeom>
                <a:avLst/>
                <a:gdLst>
                  <a:gd name="T0" fmla="*/ 3 w 6"/>
                  <a:gd name="T1" fmla="*/ 21 h 23"/>
                  <a:gd name="T2" fmla="*/ 4 w 6"/>
                  <a:gd name="T3" fmla="*/ 17 h 23"/>
                  <a:gd name="T4" fmla="*/ 5 w 6"/>
                  <a:gd name="T5" fmla="*/ 15 h 23"/>
                  <a:gd name="T6" fmla="*/ 5 w 6"/>
                  <a:gd name="T7" fmla="*/ 12 h 23"/>
                  <a:gd name="T8" fmla="*/ 5 w 6"/>
                  <a:gd name="T9" fmla="*/ 10 h 23"/>
                  <a:gd name="T10" fmla="*/ 5 w 6"/>
                  <a:gd name="T11" fmla="*/ 8 h 23"/>
                  <a:gd name="T12" fmla="*/ 5 w 6"/>
                  <a:gd name="T13" fmla="*/ 4 h 23"/>
                  <a:gd name="T14" fmla="*/ 5 w 6"/>
                  <a:gd name="T15" fmla="*/ 0 h 23"/>
                  <a:gd name="T16" fmla="*/ 5 w 6"/>
                  <a:gd name="T17" fmla="*/ 4 h 23"/>
                  <a:gd name="T18" fmla="*/ 5 w 6"/>
                  <a:gd name="T19" fmla="*/ 8 h 23"/>
                  <a:gd name="T20" fmla="*/ 5 w 6"/>
                  <a:gd name="T21" fmla="*/ 10 h 23"/>
                  <a:gd name="T22" fmla="*/ 4 w 6"/>
                  <a:gd name="T23" fmla="*/ 12 h 23"/>
                  <a:gd name="T24" fmla="*/ 4 w 6"/>
                  <a:gd name="T25" fmla="*/ 15 h 23"/>
                  <a:gd name="T26" fmla="*/ 3 w 6"/>
                  <a:gd name="T27" fmla="*/ 17 h 23"/>
                  <a:gd name="T28" fmla="*/ 1 w 6"/>
                  <a:gd name="T29" fmla="*/ 20 h 23"/>
                  <a:gd name="T30" fmla="*/ 0 w 6"/>
                  <a:gd name="T31" fmla="*/ 23 h 23"/>
                  <a:gd name="T32" fmla="*/ 1 w 6"/>
                  <a:gd name="T33" fmla="*/ 23 h 23"/>
                  <a:gd name="T34" fmla="*/ 1 w 6"/>
                  <a:gd name="T35" fmla="*/ 23 h 23"/>
                  <a:gd name="T36" fmla="*/ 2 w 6"/>
                  <a:gd name="T37" fmla="*/ 23 h 23"/>
                  <a:gd name="T38" fmla="*/ 3 w 6"/>
                  <a:gd name="T3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23">
                    <a:moveTo>
                      <a:pt x="3" y="21"/>
                    </a:moveTo>
                    <a:cubicBezTo>
                      <a:pt x="3" y="20"/>
                      <a:pt x="4" y="18"/>
                      <a:pt x="4" y="17"/>
                    </a:cubicBezTo>
                    <a:cubicBezTo>
                      <a:pt x="4" y="16"/>
                      <a:pt x="4" y="16"/>
                      <a:pt x="5" y="15"/>
                    </a:cubicBezTo>
                    <a:cubicBezTo>
                      <a:pt x="5" y="14"/>
                      <a:pt x="5" y="13"/>
                      <a:pt x="5" y="12"/>
                    </a:cubicBezTo>
                    <a:cubicBezTo>
                      <a:pt x="5" y="12"/>
                      <a:pt x="5" y="11"/>
                      <a:pt x="5" y="10"/>
                    </a:cubicBezTo>
                    <a:cubicBezTo>
                      <a:pt x="5" y="9"/>
                      <a:pt x="5" y="8"/>
                      <a:pt x="5" y="8"/>
                    </a:cubicBezTo>
                    <a:cubicBezTo>
                      <a:pt x="5" y="6"/>
                      <a:pt x="6" y="5"/>
                      <a:pt x="5" y="4"/>
                    </a:cubicBezTo>
                    <a:cubicBezTo>
                      <a:pt x="5" y="1"/>
                      <a:pt x="5" y="0"/>
                      <a:pt x="5" y="0"/>
                    </a:cubicBezTo>
                    <a:cubicBezTo>
                      <a:pt x="5" y="0"/>
                      <a:pt x="5" y="1"/>
                      <a:pt x="5" y="4"/>
                    </a:cubicBezTo>
                    <a:cubicBezTo>
                      <a:pt x="5" y="5"/>
                      <a:pt x="5" y="6"/>
                      <a:pt x="5" y="8"/>
                    </a:cubicBezTo>
                    <a:cubicBezTo>
                      <a:pt x="5" y="8"/>
                      <a:pt x="5" y="9"/>
                      <a:pt x="5" y="10"/>
                    </a:cubicBezTo>
                    <a:cubicBezTo>
                      <a:pt x="4" y="11"/>
                      <a:pt x="4" y="11"/>
                      <a:pt x="4" y="12"/>
                    </a:cubicBezTo>
                    <a:cubicBezTo>
                      <a:pt x="4" y="13"/>
                      <a:pt x="4" y="14"/>
                      <a:pt x="4" y="15"/>
                    </a:cubicBezTo>
                    <a:cubicBezTo>
                      <a:pt x="3" y="15"/>
                      <a:pt x="3" y="16"/>
                      <a:pt x="3" y="17"/>
                    </a:cubicBezTo>
                    <a:cubicBezTo>
                      <a:pt x="2" y="18"/>
                      <a:pt x="2" y="19"/>
                      <a:pt x="1" y="20"/>
                    </a:cubicBezTo>
                    <a:cubicBezTo>
                      <a:pt x="1" y="21"/>
                      <a:pt x="0" y="22"/>
                      <a:pt x="0" y="23"/>
                    </a:cubicBezTo>
                    <a:cubicBezTo>
                      <a:pt x="0" y="23"/>
                      <a:pt x="1" y="23"/>
                      <a:pt x="1" y="23"/>
                    </a:cubicBezTo>
                    <a:cubicBezTo>
                      <a:pt x="1" y="23"/>
                      <a:pt x="1" y="23"/>
                      <a:pt x="1" y="23"/>
                    </a:cubicBezTo>
                    <a:cubicBezTo>
                      <a:pt x="1" y="23"/>
                      <a:pt x="1" y="23"/>
                      <a:pt x="2" y="23"/>
                    </a:cubicBezTo>
                    <a:cubicBezTo>
                      <a:pt x="2" y="22"/>
                      <a:pt x="2" y="22"/>
                      <a:pt x="3" y="2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6" name="Freeform 265">
                <a:extLst>
                  <a:ext uri="{FF2B5EF4-FFF2-40B4-BE49-F238E27FC236}">
                    <a16:creationId xmlns:a16="http://schemas.microsoft.com/office/drawing/2014/main" id="{54F95441-0D7E-4E09-8B4B-903F529934A3}"/>
                  </a:ext>
                </a:extLst>
              </p:cNvPr>
              <p:cNvSpPr>
                <a:spLocks/>
              </p:cNvSpPr>
              <p:nvPr/>
            </p:nvSpPr>
            <p:spPr bwMode="auto">
              <a:xfrm>
                <a:off x="6597650" y="2884487"/>
                <a:ext cx="95250" cy="233362"/>
              </a:xfrm>
              <a:custGeom>
                <a:avLst/>
                <a:gdLst>
                  <a:gd name="T0" fmla="*/ 2 w 9"/>
                  <a:gd name="T1" fmla="*/ 19 h 22"/>
                  <a:gd name="T2" fmla="*/ 2 w 9"/>
                  <a:gd name="T3" fmla="*/ 15 h 22"/>
                  <a:gd name="T4" fmla="*/ 3 w 9"/>
                  <a:gd name="T5" fmla="*/ 13 h 22"/>
                  <a:gd name="T6" fmla="*/ 4 w 9"/>
                  <a:gd name="T7" fmla="*/ 11 h 22"/>
                  <a:gd name="T8" fmla="*/ 4 w 9"/>
                  <a:gd name="T9" fmla="*/ 9 h 22"/>
                  <a:gd name="T10" fmla="*/ 5 w 9"/>
                  <a:gd name="T11" fmla="*/ 7 h 22"/>
                  <a:gd name="T12" fmla="*/ 7 w 9"/>
                  <a:gd name="T13" fmla="*/ 3 h 22"/>
                  <a:gd name="T14" fmla="*/ 9 w 9"/>
                  <a:gd name="T15" fmla="*/ 0 h 22"/>
                  <a:gd name="T16" fmla="*/ 7 w 9"/>
                  <a:gd name="T17" fmla="*/ 3 h 22"/>
                  <a:gd name="T18" fmla="*/ 5 w 9"/>
                  <a:gd name="T19" fmla="*/ 6 h 22"/>
                  <a:gd name="T20" fmla="*/ 4 w 9"/>
                  <a:gd name="T21" fmla="*/ 8 h 22"/>
                  <a:gd name="T22" fmla="*/ 3 w 9"/>
                  <a:gd name="T23" fmla="*/ 11 h 22"/>
                  <a:gd name="T24" fmla="*/ 2 w 9"/>
                  <a:gd name="T25" fmla="*/ 13 h 22"/>
                  <a:gd name="T26" fmla="*/ 1 w 9"/>
                  <a:gd name="T27" fmla="*/ 15 h 22"/>
                  <a:gd name="T28" fmla="*/ 0 w 9"/>
                  <a:gd name="T29" fmla="*/ 19 h 22"/>
                  <a:gd name="T30" fmla="*/ 0 w 9"/>
                  <a:gd name="T31" fmla="*/ 21 h 22"/>
                  <a:gd name="T32" fmla="*/ 1 w 9"/>
                  <a:gd name="T33" fmla="*/ 22 h 22"/>
                  <a:gd name="T34" fmla="*/ 1 w 9"/>
                  <a:gd name="T35" fmla="*/ 22 h 22"/>
                  <a:gd name="T36" fmla="*/ 2 w 9"/>
                  <a:gd name="T37" fmla="*/ 22 h 22"/>
                  <a:gd name="T38" fmla="*/ 2 w 9"/>
                  <a:gd name="T39"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2">
                    <a:moveTo>
                      <a:pt x="2" y="19"/>
                    </a:moveTo>
                    <a:cubicBezTo>
                      <a:pt x="2" y="18"/>
                      <a:pt x="2" y="17"/>
                      <a:pt x="2" y="15"/>
                    </a:cubicBezTo>
                    <a:cubicBezTo>
                      <a:pt x="3" y="15"/>
                      <a:pt x="3" y="14"/>
                      <a:pt x="3" y="13"/>
                    </a:cubicBezTo>
                    <a:cubicBezTo>
                      <a:pt x="3" y="13"/>
                      <a:pt x="3" y="12"/>
                      <a:pt x="4" y="11"/>
                    </a:cubicBezTo>
                    <a:cubicBezTo>
                      <a:pt x="4" y="10"/>
                      <a:pt x="4" y="10"/>
                      <a:pt x="4" y="9"/>
                    </a:cubicBezTo>
                    <a:cubicBezTo>
                      <a:pt x="5" y="8"/>
                      <a:pt x="5" y="7"/>
                      <a:pt x="5" y="7"/>
                    </a:cubicBezTo>
                    <a:cubicBezTo>
                      <a:pt x="6" y="5"/>
                      <a:pt x="6" y="4"/>
                      <a:pt x="7" y="3"/>
                    </a:cubicBezTo>
                    <a:cubicBezTo>
                      <a:pt x="8" y="1"/>
                      <a:pt x="9" y="0"/>
                      <a:pt x="9" y="0"/>
                    </a:cubicBezTo>
                    <a:cubicBezTo>
                      <a:pt x="9" y="0"/>
                      <a:pt x="8" y="1"/>
                      <a:pt x="7" y="3"/>
                    </a:cubicBezTo>
                    <a:cubicBezTo>
                      <a:pt x="6" y="4"/>
                      <a:pt x="5" y="5"/>
                      <a:pt x="5" y="6"/>
                    </a:cubicBezTo>
                    <a:cubicBezTo>
                      <a:pt x="4" y="7"/>
                      <a:pt x="4" y="8"/>
                      <a:pt x="4" y="8"/>
                    </a:cubicBezTo>
                    <a:cubicBezTo>
                      <a:pt x="3" y="9"/>
                      <a:pt x="3" y="10"/>
                      <a:pt x="3" y="11"/>
                    </a:cubicBezTo>
                    <a:cubicBezTo>
                      <a:pt x="2" y="11"/>
                      <a:pt x="2" y="12"/>
                      <a:pt x="2" y="13"/>
                    </a:cubicBezTo>
                    <a:cubicBezTo>
                      <a:pt x="2" y="14"/>
                      <a:pt x="1" y="14"/>
                      <a:pt x="1" y="15"/>
                    </a:cubicBezTo>
                    <a:cubicBezTo>
                      <a:pt x="1" y="17"/>
                      <a:pt x="0" y="18"/>
                      <a:pt x="0" y="19"/>
                    </a:cubicBezTo>
                    <a:cubicBezTo>
                      <a:pt x="0" y="20"/>
                      <a:pt x="0" y="21"/>
                      <a:pt x="0" y="21"/>
                    </a:cubicBezTo>
                    <a:cubicBezTo>
                      <a:pt x="0" y="22"/>
                      <a:pt x="1" y="22"/>
                      <a:pt x="1" y="22"/>
                    </a:cubicBezTo>
                    <a:cubicBezTo>
                      <a:pt x="1" y="22"/>
                      <a:pt x="1" y="22"/>
                      <a:pt x="1" y="22"/>
                    </a:cubicBezTo>
                    <a:cubicBezTo>
                      <a:pt x="1" y="22"/>
                      <a:pt x="1" y="22"/>
                      <a:pt x="2" y="22"/>
                    </a:cubicBezTo>
                    <a:cubicBezTo>
                      <a:pt x="2" y="21"/>
                      <a:pt x="2" y="20"/>
                      <a:pt x="2" y="19"/>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7" name="Freeform 266">
                <a:extLst>
                  <a:ext uri="{FF2B5EF4-FFF2-40B4-BE49-F238E27FC236}">
                    <a16:creationId xmlns:a16="http://schemas.microsoft.com/office/drawing/2014/main" id="{BD961D11-B3AA-4158-8884-4339BE4BC592}"/>
                  </a:ext>
                </a:extLst>
              </p:cNvPr>
              <p:cNvSpPr>
                <a:spLocks/>
              </p:cNvSpPr>
              <p:nvPr/>
            </p:nvSpPr>
            <p:spPr bwMode="auto">
              <a:xfrm>
                <a:off x="6661150" y="2884487"/>
                <a:ext cx="63500" cy="254000"/>
              </a:xfrm>
              <a:custGeom>
                <a:avLst/>
                <a:gdLst>
                  <a:gd name="T0" fmla="*/ 4 w 6"/>
                  <a:gd name="T1" fmla="*/ 20 h 24"/>
                  <a:gd name="T2" fmla="*/ 5 w 6"/>
                  <a:gd name="T3" fmla="*/ 18 h 24"/>
                  <a:gd name="T4" fmla="*/ 6 w 6"/>
                  <a:gd name="T5" fmla="*/ 15 h 24"/>
                  <a:gd name="T6" fmla="*/ 6 w 6"/>
                  <a:gd name="T7" fmla="*/ 13 h 24"/>
                  <a:gd name="T8" fmla="*/ 5 w 6"/>
                  <a:gd name="T9" fmla="*/ 4 h 24"/>
                  <a:gd name="T10" fmla="*/ 3 w 6"/>
                  <a:gd name="T11" fmla="*/ 0 h 24"/>
                  <a:gd name="T12" fmla="*/ 4 w 6"/>
                  <a:gd name="T13" fmla="*/ 4 h 24"/>
                  <a:gd name="T14" fmla="*/ 5 w 6"/>
                  <a:gd name="T15" fmla="*/ 13 h 24"/>
                  <a:gd name="T16" fmla="*/ 4 w 6"/>
                  <a:gd name="T17" fmla="*/ 15 h 24"/>
                  <a:gd name="T18" fmla="*/ 4 w 6"/>
                  <a:gd name="T19" fmla="*/ 17 h 24"/>
                  <a:gd name="T20" fmla="*/ 3 w 6"/>
                  <a:gd name="T21" fmla="*/ 19 h 24"/>
                  <a:gd name="T22" fmla="*/ 2 w 6"/>
                  <a:gd name="T23" fmla="*/ 21 h 24"/>
                  <a:gd name="T24" fmla="*/ 0 w 6"/>
                  <a:gd name="T25" fmla="*/ 23 h 24"/>
                  <a:gd name="T26" fmla="*/ 0 w 6"/>
                  <a:gd name="T27" fmla="*/ 23 h 24"/>
                  <a:gd name="T28" fmla="*/ 2 w 6"/>
                  <a:gd name="T29" fmla="*/ 24 h 24"/>
                  <a:gd name="T30" fmla="*/ 3 w 6"/>
                  <a:gd name="T31" fmla="*/ 23 h 24"/>
                  <a:gd name="T32" fmla="*/ 3 w 6"/>
                  <a:gd name="T33" fmla="*/ 22 h 24"/>
                  <a:gd name="T34" fmla="*/ 4 w 6"/>
                  <a:gd name="T35"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24">
                    <a:moveTo>
                      <a:pt x="4" y="20"/>
                    </a:moveTo>
                    <a:cubicBezTo>
                      <a:pt x="5" y="19"/>
                      <a:pt x="5" y="18"/>
                      <a:pt x="5" y="18"/>
                    </a:cubicBezTo>
                    <a:cubicBezTo>
                      <a:pt x="5" y="17"/>
                      <a:pt x="5" y="16"/>
                      <a:pt x="6" y="15"/>
                    </a:cubicBezTo>
                    <a:cubicBezTo>
                      <a:pt x="6" y="14"/>
                      <a:pt x="6" y="13"/>
                      <a:pt x="6" y="13"/>
                    </a:cubicBezTo>
                    <a:cubicBezTo>
                      <a:pt x="6" y="9"/>
                      <a:pt x="5" y="6"/>
                      <a:pt x="5" y="4"/>
                    </a:cubicBezTo>
                    <a:cubicBezTo>
                      <a:pt x="4" y="1"/>
                      <a:pt x="3" y="0"/>
                      <a:pt x="3" y="0"/>
                    </a:cubicBezTo>
                    <a:cubicBezTo>
                      <a:pt x="3" y="0"/>
                      <a:pt x="4" y="1"/>
                      <a:pt x="4" y="4"/>
                    </a:cubicBezTo>
                    <a:cubicBezTo>
                      <a:pt x="5" y="6"/>
                      <a:pt x="5" y="9"/>
                      <a:pt x="5" y="13"/>
                    </a:cubicBezTo>
                    <a:cubicBezTo>
                      <a:pt x="5" y="13"/>
                      <a:pt x="5" y="14"/>
                      <a:pt x="4" y="15"/>
                    </a:cubicBezTo>
                    <a:cubicBezTo>
                      <a:pt x="4" y="16"/>
                      <a:pt x="4" y="17"/>
                      <a:pt x="4" y="17"/>
                    </a:cubicBezTo>
                    <a:cubicBezTo>
                      <a:pt x="4" y="18"/>
                      <a:pt x="3" y="19"/>
                      <a:pt x="3" y="19"/>
                    </a:cubicBezTo>
                    <a:cubicBezTo>
                      <a:pt x="3" y="20"/>
                      <a:pt x="2" y="20"/>
                      <a:pt x="2" y="21"/>
                    </a:cubicBezTo>
                    <a:cubicBezTo>
                      <a:pt x="1" y="22"/>
                      <a:pt x="1" y="23"/>
                      <a:pt x="0" y="23"/>
                    </a:cubicBezTo>
                    <a:cubicBezTo>
                      <a:pt x="0" y="23"/>
                      <a:pt x="0" y="23"/>
                      <a:pt x="0" y="23"/>
                    </a:cubicBezTo>
                    <a:cubicBezTo>
                      <a:pt x="1" y="23"/>
                      <a:pt x="1" y="23"/>
                      <a:pt x="2" y="24"/>
                    </a:cubicBezTo>
                    <a:cubicBezTo>
                      <a:pt x="2" y="23"/>
                      <a:pt x="2" y="23"/>
                      <a:pt x="3" y="23"/>
                    </a:cubicBezTo>
                    <a:cubicBezTo>
                      <a:pt x="3" y="23"/>
                      <a:pt x="3" y="22"/>
                      <a:pt x="3" y="22"/>
                    </a:cubicBezTo>
                    <a:cubicBezTo>
                      <a:pt x="4" y="21"/>
                      <a:pt x="4" y="21"/>
                      <a:pt x="4" y="2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8" name="Freeform 267">
                <a:extLst>
                  <a:ext uri="{FF2B5EF4-FFF2-40B4-BE49-F238E27FC236}">
                    <a16:creationId xmlns:a16="http://schemas.microsoft.com/office/drawing/2014/main" id="{BDBD6B6A-F2D8-429A-A3F3-6D3FDA223DB9}"/>
                  </a:ext>
                </a:extLst>
              </p:cNvPr>
              <p:cNvSpPr>
                <a:spLocks/>
              </p:cNvSpPr>
              <p:nvPr/>
            </p:nvSpPr>
            <p:spPr bwMode="auto">
              <a:xfrm>
                <a:off x="6618288" y="2884487"/>
                <a:ext cx="74613" cy="233362"/>
              </a:xfrm>
              <a:custGeom>
                <a:avLst/>
                <a:gdLst>
                  <a:gd name="T0" fmla="*/ 7 w 7"/>
                  <a:gd name="T1" fmla="*/ 0 h 22"/>
                  <a:gd name="T2" fmla="*/ 0 w 7"/>
                  <a:gd name="T3" fmla="*/ 22 h 22"/>
                  <a:gd name="T4" fmla="*/ 2 w 7"/>
                  <a:gd name="T5" fmla="*/ 22 h 22"/>
                  <a:gd name="T6" fmla="*/ 7 w 7"/>
                  <a:gd name="T7" fmla="*/ 0 h 22"/>
                </a:gdLst>
                <a:ahLst/>
                <a:cxnLst>
                  <a:cxn ang="0">
                    <a:pos x="T0" y="T1"/>
                  </a:cxn>
                  <a:cxn ang="0">
                    <a:pos x="T2" y="T3"/>
                  </a:cxn>
                  <a:cxn ang="0">
                    <a:pos x="T4" y="T5"/>
                  </a:cxn>
                  <a:cxn ang="0">
                    <a:pos x="T6" y="T7"/>
                  </a:cxn>
                </a:cxnLst>
                <a:rect l="0" t="0" r="r" b="b"/>
                <a:pathLst>
                  <a:path w="7" h="22">
                    <a:moveTo>
                      <a:pt x="7" y="0"/>
                    </a:moveTo>
                    <a:cubicBezTo>
                      <a:pt x="0" y="22"/>
                      <a:pt x="0" y="22"/>
                      <a:pt x="0" y="22"/>
                    </a:cubicBezTo>
                    <a:cubicBezTo>
                      <a:pt x="1" y="22"/>
                      <a:pt x="1" y="22"/>
                      <a:pt x="2" y="22"/>
                    </a:cubicBezTo>
                    <a:lnTo>
                      <a:pt x="7"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9" name="Freeform 268">
                <a:extLst>
                  <a:ext uri="{FF2B5EF4-FFF2-40B4-BE49-F238E27FC236}">
                    <a16:creationId xmlns:a16="http://schemas.microsoft.com/office/drawing/2014/main" id="{E78C8D81-2557-418D-AE68-4D31B108D81D}"/>
                  </a:ext>
                </a:extLst>
              </p:cNvPr>
              <p:cNvSpPr>
                <a:spLocks/>
              </p:cNvSpPr>
              <p:nvPr/>
            </p:nvSpPr>
            <p:spPr bwMode="auto">
              <a:xfrm>
                <a:off x="6575425" y="2884487"/>
                <a:ext cx="117475" cy="222250"/>
              </a:xfrm>
              <a:custGeom>
                <a:avLst/>
                <a:gdLst>
                  <a:gd name="T0" fmla="*/ 2 w 11"/>
                  <a:gd name="T1" fmla="*/ 21 h 21"/>
                  <a:gd name="T2" fmla="*/ 1 w 11"/>
                  <a:gd name="T3" fmla="*/ 19 h 21"/>
                  <a:gd name="T4" fmla="*/ 1 w 11"/>
                  <a:gd name="T5" fmla="*/ 17 h 21"/>
                  <a:gd name="T6" fmla="*/ 2 w 11"/>
                  <a:gd name="T7" fmla="*/ 15 h 21"/>
                  <a:gd name="T8" fmla="*/ 2 w 11"/>
                  <a:gd name="T9" fmla="*/ 12 h 21"/>
                  <a:gd name="T10" fmla="*/ 3 w 11"/>
                  <a:gd name="T11" fmla="*/ 10 h 21"/>
                  <a:gd name="T12" fmla="*/ 8 w 11"/>
                  <a:gd name="T13" fmla="*/ 2 h 21"/>
                  <a:gd name="T14" fmla="*/ 11 w 11"/>
                  <a:gd name="T15" fmla="*/ 0 h 21"/>
                  <a:gd name="T16" fmla="*/ 8 w 11"/>
                  <a:gd name="T17" fmla="*/ 2 h 21"/>
                  <a:gd name="T18" fmla="*/ 2 w 11"/>
                  <a:gd name="T19" fmla="*/ 9 h 21"/>
                  <a:gd name="T20" fmla="*/ 1 w 11"/>
                  <a:gd name="T21" fmla="*/ 12 h 21"/>
                  <a:gd name="T22" fmla="*/ 0 w 11"/>
                  <a:gd name="T23" fmla="*/ 14 h 21"/>
                  <a:gd name="T24" fmla="*/ 0 w 11"/>
                  <a:gd name="T25" fmla="*/ 17 h 21"/>
                  <a:gd name="T26" fmla="*/ 0 w 11"/>
                  <a:gd name="T27" fmla="*/ 19 h 21"/>
                  <a:gd name="T28" fmla="*/ 0 w 11"/>
                  <a:gd name="T29" fmla="*/ 20 h 21"/>
                  <a:gd name="T30" fmla="*/ 0 w 11"/>
                  <a:gd name="T31" fmla="*/ 21 h 21"/>
                  <a:gd name="T32" fmla="*/ 2 w 11"/>
                  <a:gd name="T33" fmla="*/ 21 h 21"/>
                  <a:gd name="T34" fmla="*/ 2 w 11"/>
                  <a:gd name="T3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21">
                    <a:moveTo>
                      <a:pt x="2" y="21"/>
                    </a:moveTo>
                    <a:cubicBezTo>
                      <a:pt x="1" y="21"/>
                      <a:pt x="1" y="20"/>
                      <a:pt x="1" y="19"/>
                    </a:cubicBezTo>
                    <a:cubicBezTo>
                      <a:pt x="1" y="18"/>
                      <a:pt x="1" y="17"/>
                      <a:pt x="1" y="17"/>
                    </a:cubicBezTo>
                    <a:cubicBezTo>
                      <a:pt x="1" y="16"/>
                      <a:pt x="1" y="15"/>
                      <a:pt x="2" y="15"/>
                    </a:cubicBezTo>
                    <a:cubicBezTo>
                      <a:pt x="2" y="14"/>
                      <a:pt x="2" y="13"/>
                      <a:pt x="2" y="12"/>
                    </a:cubicBezTo>
                    <a:cubicBezTo>
                      <a:pt x="2" y="11"/>
                      <a:pt x="3" y="11"/>
                      <a:pt x="3" y="10"/>
                    </a:cubicBezTo>
                    <a:cubicBezTo>
                      <a:pt x="4" y="7"/>
                      <a:pt x="6" y="4"/>
                      <a:pt x="8" y="2"/>
                    </a:cubicBezTo>
                    <a:cubicBezTo>
                      <a:pt x="9" y="1"/>
                      <a:pt x="11" y="0"/>
                      <a:pt x="11" y="0"/>
                    </a:cubicBezTo>
                    <a:cubicBezTo>
                      <a:pt x="11" y="0"/>
                      <a:pt x="9" y="1"/>
                      <a:pt x="8" y="2"/>
                    </a:cubicBezTo>
                    <a:cubicBezTo>
                      <a:pt x="6" y="4"/>
                      <a:pt x="4" y="6"/>
                      <a:pt x="2" y="9"/>
                    </a:cubicBezTo>
                    <a:cubicBezTo>
                      <a:pt x="2" y="10"/>
                      <a:pt x="1" y="11"/>
                      <a:pt x="1" y="12"/>
                    </a:cubicBezTo>
                    <a:cubicBezTo>
                      <a:pt x="1" y="13"/>
                      <a:pt x="0" y="13"/>
                      <a:pt x="0" y="14"/>
                    </a:cubicBezTo>
                    <a:cubicBezTo>
                      <a:pt x="0" y="15"/>
                      <a:pt x="0" y="16"/>
                      <a:pt x="0" y="17"/>
                    </a:cubicBezTo>
                    <a:cubicBezTo>
                      <a:pt x="0" y="17"/>
                      <a:pt x="0" y="18"/>
                      <a:pt x="0" y="19"/>
                    </a:cubicBezTo>
                    <a:cubicBezTo>
                      <a:pt x="0" y="19"/>
                      <a:pt x="0" y="20"/>
                      <a:pt x="0" y="20"/>
                    </a:cubicBezTo>
                    <a:cubicBezTo>
                      <a:pt x="0" y="20"/>
                      <a:pt x="0" y="21"/>
                      <a:pt x="0" y="21"/>
                    </a:cubicBezTo>
                    <a:cubicBezTo>
                      <a:pt x="0" y="21"/>
                      <a:pt x="1" y="21"/>
                      <a:pt x="2" y="21"/>
                    </a:cubicBezTo>
                    <a:cubicBezTo>
                      <a:pt x="2" y="21"/>
                      <a:pt x="2" y="21"/>
                      <a:pt x="2" y="2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60" name="Freeform 269">
                <a:extLst>
                  <a:ext uri="{FF2B5EF4-FFF2-40B4-BE49-F238E27FC236}">
                    <a16:creationId xmlns:a16="http://schemas.microsoft.com/office/drawing/2014/main" id="{FE5B31A1-EAF7-49CE-AA94-76ED1940F472}"/>
                  </a:ext>
                </a:extLst>
              </p:cNvPr>
              <p:cNvSpPr>
                <a:spLocks/>
              </p:cNvSpPr>
              <p:nvPr/>
            </p:nvSpPr>
            <p:spPr bwMode="auto">
              <a:xfrm>
                <a:off x="6096000" y="2122487"/>
                <a:ext cx="341313" cy="233362"/>
              </a:xfrm>
              <a:custGeom>
                <a:avLst/>
                <a:gdLst>
                  <a:gd name="T0" fmla="*/ 1 w 32"/>
                  <a:gd name="T1" fmla="*/ 7 h 22"/>
                  <a:gd name="T2" fmla="*/ 18 w 32"/>
                  <a:gd name="T3" fmla="*/ 3 h 22"/>
                  <a:gd name="T4" fmla="*/ 30 w 32"/>
                  <a:gd name="T5" fmla="*/ 15 h 22"/>
                  <a:gd name="T6" fmla="*/ 13 w 32"/>
                  <a:gd name="T7" fmla="*/ 20 h 22"/>
                  <a:gd name="T8" fmla="*/ 1 w 32"/>
                  <a:gd name="T9" fmla="*/ 7 h 22"/>
                </a:gdLst>
                <a:ahLst/>
                <a:cxnLst>
                  <a:cxn ang="0">
                    <a:pos x="T0" y="T1"/>
                  </a:cxn>
                  <a:cxn ang="0">
                    <a:pos x="T2" y="T3"/>
                  </a:cxn>
                  <a:cxn ang="0">
                    <a:pos x="T4" y="T5"/>
                  </a:cxn>
                  <a:cxn ang="0">
                    <a:pos x="T6" y="T7"/>
                  </a:cxn>
                  <a:cxn ang="0">
                    <a:pos x="T8" y="T9"/>
                  </a:cxn>
                </a:cxnLst>
                <a:rect l="0" t="0" r="r" b="b"/>
                <a:pathLst>
                  <a:path w="32" h="22">
                    <a:moveTo>
                      <a:pt x="1" y="7"/>
                    </a:moveTo>
                    <a:cubicBezTo>
                      <a:pt x="2" y="2"/>
                      <a:pt x="10" y="0"/>
                      <a:pt x="18" y="3"/>
                    </a:cubicBezTo>
                    <a:cubicBezTo>
                      <a:pt x="26" y="5"/>
                      <a:pt x="32" y="10"/>
                      <a:pt x="30" y="15"/>
                    </a:cubicBezTo>
                    <a:cubicBezTo>
                      <a:pt x="29" y="20"/>
                      <a:pt x="21" y="22"/>
                      <a:pt x="13" y="20"/>
                    </a:cubicBezTo>
                    <a:cubicBezTo>
                      <a:pt x="5" y="18"/>
                      <a:pt x="0" y="12"/>
                      <a:pt x="1" y="7"/>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61" name="Freeform 270">
                <a:extLst>
                  <a:ext uri="{FF2B5EF4-FFF2-40B4-BE49-F238E27FC236}">
                    <a16:creationId xmlns:a16="http://schemas.microsoft.com/office/drawing/2014/main" id="{DF4E576C-B0D2-47B5-B795-C3517C780C91}"/>
                  </a:ext>
                </a:extLst>
              </p:cNvPr>
              <p:cNvSpPr>
                <a:spLocks/>
              </p:cNvSpPr>
              <p:nvPr/>
            </p:nvSpPr>
            <p:spPr bwMode="auto">
              <a:xfrm>
                <a:off x="6362700" y="2301875"/>
                <a:ext cx="447675" cy="550862"/>
              </a:xfrm>
              <a:custGeom>
                <a:avLst/>
                <a:gdLst>
                  <a:gd name="T0" fmla="*/ 5 w 42"/>
                  <a:gd name="T1" fmla="*/ 0 h 52"/>
                  <a:gd name="T2" fmla="*/ 0 w 42"/>
                  <a:gd name="T3" fmla="*/ 3 h 52"/>
                  <a:gd name="T4" fmla="*/ 0 w 42"/>
                  <a:gd name="T5" fmla="*/ 3 h 52"/>
                  <a:gd name="T6" fmla="*/ 36 w 42"/>
                  <a:gd name="T7" fmla="*/ 25 h 52"/>
                  <a:gd name="T8" fmla="*/ 29 w 42"/>
                  <a:gd name="T9" fmla="*/ 51 h 52"/>
                  <a:gd name="T10" fmla="*/ 34 w 42"/>
                  <a:gd name="T11" fmla="*/ 52 h 52"/>
                  <a:gd name="T12" fmla="*/ 42 w 42"/>
                  <a:gd name="T13" fmla="*/ 23 h 52"/>
                  <a:gd name="T14" fmla="*/ 5 w 42"/>
                  <a:gd name="T15" fmla="*/ 0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2">
                    <a:moveTo>
                      <a:pt x="5" y="0"/>
                    </a:moveTo>
                    <a:cubicBezTo>
                      <a:pt x="4" y="1"/>
                      <a:pt x="2" y="2"/>
                      <a:pt x="0" y="3"/>
                    </a:cubicBezTo>
                    <a:cubicBezTo>
                      <a:pt x="0" y="3"/>
                      <a:pt x="0" y="3"/>
                      <a:pt x="0" y="3"/>
                    </a:cubicBezTo>
                    <a:cubicBezTo>
                      <a:pt x="36" y="25"/>
                      <a:pt x="36" y="25"/>
                      <a:pt x="36" y="25"/>
                    </a:cubicBezTo>
                    <a:cubicBezTo>
                      <a:pt x="29" y="51"/>
                      <a:pt x="29" y="51"/>
                      <a:pt x="29" y="51"/>
                    </a:cubicBezTo>
                    <a:cubicBezTo>
                      <a:pt x="34" y="52"/>
                      <a:pt x="34" y="52"/>
                      <a:pt x="34" y="52"/>
                    </a:cubicBezTo>
                    <a:cubicBezTo>
                      <a:pt x="42" y="23"/>
                      <a:pt x="42" y="23"/>
                      <a:pt x="42" y="23"/>
                    </a:cubicBezTo>
                    <a:lnTo>
                      <a:pt x="5"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62" name="Freeform 271">
                <a:extLst>
                  <a:ext uri="{FF2B5EF4-FFF2-40B4-BE49-F238E27FC236}">
                    <a16:creationId xmlns:a16="http://schemas.microsoft.com/office/drawing/2014/main" id="{95A03C77-5320-4654-8AF4-34BF131366D5}"/>
                  </a:ext>
                </a:extLst>
              </p:cNvPr>
              <p:cNvSpPr>
                <a:spLocks/>
              </p:cNvSpPr>
              <p:nvPr/>
            </p:nvSpPr>
            <p:spPr bwMode="auto">
              <a:xfrm>
                <a:off x="6096000" y="2122487"/>
                <a:ext cx="298450" cy="201612"/>
              </a:xfrm>
              <a:custGeom>
                <a:avLst/>
                <a:gdLst>
                  <a:gd name="T0" fmla="*/ 1 w 28"/>
                  <a:gd name="T1" fmla="*/ 6 h 19"/>
                  <a:gd name="T2" fmla="*/ 16 w 28"/>
                  <a:gd name="T3" fmla="*/ 2 h 19"/>
                  <a:gd name="T4" fmla="*/ 27 w 28"/>
                  <a:gd name="T5" fmla="*/ 13 h 19"/>
                  <a:gd name="T6" fmla="*/ 12 w 28"/>
                  <a:gd name="T7" fmla="*/ 17 h 19"/>
                  <a:gd name="T8" fmla="*/ 1 w 28"/>
                  <a:gd name="T9" fmla="*/ 6 h 19"/>
                </a:gdLst>
                <a:ahLst/>
                <a:cxnLst>
                  <a:cxn ang="0">
                    <a:pos x="T0" y="T1"/>
                  </a:cxn>
                  <a:cxn ang="0">
                    <a:pos x="T2" y="T3"/>
                  </a:cxn>
                  <a:cxn ang="0">
                    <a:pos x="T4" y="T5"/>
                  </a:cxn>
                  <a:cxn ang="0">
                    <a:pos x="T6" y="T7"/>
                  </a:cxn>
                  <a:cxn ang="0">
                    <a:pos x="T8" y="T9"/>
                  </a:cxn>
                </a:cxnLst>
                <a:rect l="0" t="0" r="r" b="b"/>
                <a:pathLst>
                  <a:path w="28" h="19">
                    <a:moveTo>
                      <a:pt x="1" y="6"/>
                    </a:moveTo>
                    <a:cubicBezTo>
                      <a:pt x="2" y="2"/>
                      <a:pt x="9" y="0"/>
                      <a:pt x="16" y="2"/>
                    </a:cubicBezTo>
                    <a:cubicBezTo>
                      <a:pt x="23" y="4"/>
                      <a:pt x="28" y="9"/>
                      <a:pt x="27" y="13"/>
                    </a:cubicBezTo>
                    <a:cubicBezTo>
                      <a:pt x="25" y="17"/>
                      <a:pt x="19" y="19"/>
                      <a:pt x="12" y="17"/>
                    </a:cubicBezTo>
                    <a:cubicBezTo>
                      <a:pt x="5" y="15"/>
                      <a:pt x="0" y="10"/>
                      <a:pt x="1" y="6"/>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63" name="Freeform 272">
                <a:extLst>
                  <a:ext uri="{FF2B5EF4-FFF2-40B4-BE49-F238E27FC236}">
                    <a16:creationId xmlns:a16="http://schemas.microsoft.com/office/drawing/2014/main" id="{E5165711-C685-4A05-BA2B-1DDB88F9CE61}"/>
                  </a:ext>
                </a:extLst>
              </p:cNvPr>
              <p:cNvSpPr>
                <a:spLocks/>
              </p:cNvSpPr>
              <p:nvPr/>
            </p:nvSpPr>
            <p:spPr bwMode="auto">
              <a:xfrm>
                <a:off x="6640513" y="2789237"/>
                <a:ext cx="115888" cy="115887"/>
              </a:xfrm>
              <a:custGeom>
                <a:avLst/>
                <a:gdLst>
                  <a:gd name="T0" fmla="*/ 1 w 11"/>
                  <a:gd name="T1" fmla="*/ 4 h 11"/>
                  <a:gd name="T2" fmla="*/ 7 w 11"/>
                  <a:gd name="T3" fmla="*/ 1 h 11"/>
                  <a:gd name="T4" fmla="*/ 10 w 11"/>
                  <a:gd name="T5" fmla="*/ 7 h 11"/>
                  <a:gd name="T6" fmla="*/ 5 w 11"/>
                  <a:gd name="T7" fmla="*/ 10 h 11"/>
                  <a:gd name="T8" fmla="*/ 1 w 11"/>
                  <a:gd name="T9" fmla="*/ 4 h 11"/>
                </a:gdLst>
                <a:ahLst/>
                <a:cxnLst>
                  <a:cxn ang="0">
                    <a:pos x="T0" y="T1"/>
                  </a:cxn>
                  <a:cxn ang="0">
                    <a:pos x="T2" y="T3"/>
                  </a:cxn>
                  <a:cxn ang="0">
                    <a:pos x="T4" y="T5"/>
                  </a:cxn>
                  <a:cxn ang="0">
                    <a:pos x="T6" y="T7"/>
                  </a:cxn>
                  <a:cxn ang="0">
                    <a:pos x="T8" y="T9"/>
                  </a:cxn>
                </a:cxnLst>
                <a:rect l="0" t="0" r="r" b="b"/>
                <a:pathLst>
                  <a:path w="11" h="11">
                    <a:moveTo>
                      <a:pt x="1" y="4"/>
                    </a:moveTo>
                    <a:cubicBezTo>
                      <a:pt x="2" y="2"/>
                      <a:pt x="4" y="0"/>
                      <a:pt x="7" y="1"/>
                    </a:cubicBezTo>
                    <a:cubicBezTo>
                      <a:pt x="10" y="2"/>
                      <a:pt x="11" y="4"/>
                      <a:pt x="10" y="7"/>
                    </a:cubicBezTo>
                    <a:cubicBezTo>
                      <a:pt x="10" y="10"/>
                      <a:pt x="7" y="11"/>
                      <a:pt x="5" y="10"/>
                    </a:cubicBezTo>
                    <a:cubicBezTo>
                      <a:pt x="2" y="10"/>
                      <a:pt x="0" y="7"/>
                      <a:pt x="1" y="4"/>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64" name="Arc 363">
              <a:extLst>
                <a:ext uri="{FF2B5EF4-FFF2-40B4-BE49-F238E27FC236}">
                  <a16:creationId xmlns:a16="http://schemas.microsoft.com/office/drawing/2014/main" id="{9A54CBF6-2E53-4C85-9A14-2D2D1DBD25A9}"/>
                </a:ext>
              </a:extLst>
            </p:cNvPr>
            <p:cNvSpPr/>
            <p:nvPr/>
          </p:nvSpPr>
          <p:spPr>
            <a:xfrm rot="10800000">
              <a:off x="4004789" y="1335259"/>
              <a:ext cx="4187485" cy="4187482"/>
            </a:xfrm>
            <a:prstGeom prst="arc">
              <a:avLst>
                <a:gd name="adj1" fmla="val 18135557"/>
                <a:gd name="adj2" fmla="val 18103367"/>
              </a:avLst>
            </a:prstGeom>
            <a:ln w="1905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d-ID" dirty="0"/>
            </a:p>
          </p:txBody>
        </p:sp>
      </p:grpSp>
      <p:sp>
        <p:nvSpPr>
          <p:cNvPr id="9" name="TextBox 8">
            <a:extLst>
              <a:ext uri="{FF2B5EF4-FFF2-40B4-BE49-F238E27FC236}">
                <a16:creationId xmlns:a16="http://schemas.microsoft.com/office/drawing/2014/main" id="{FEF8889E-0C0D-F869-2A19-5C6AAF060DEE}"/>
              </a:ext>
            </a:extLst>
          </p:cNvPr>
          <p:cNvSpPr txBox="1"/>
          <p:nvPr/>
        </p:nvSpPr>
        <p:spPr>
          <a:xfrm>
            <a:off x="745362" y="555395"/>
            <a:ext cx="1967142" cy="400110"/>
          </a:xfrm>
          <a:prstGeom prst="rect">
            <a:avLst/>
          </a:prstGeom>
          <a:noFill/>
        </p:spPr>
        <p:txBody>
          <a:bodyPr wrap="none" rtlCol="0">
            <a:spAutoFit/>
          </a:bodyPr>
          <a:lstStyle/>
          <a:p>
            <a:r>
              <a:rPr lang="en-US" sz="2000" b="1" dirty="0">
                <a:solidFill>
                  <a:schemeClr val="accent1"/>
                </a:solidFill>
                <a:latin typeface="Cabin Sketch" panose="020B0503050202020004" pitchFamily="34" charset="77"/>
                <a:cs typeface="Segoe UI" panose="020B0502040204020203" pitchFamily="34" charset="0"/>
              </a:rPr>
              <a:t>Table </a:t>
            </a:r>
            <a:r>
              <a:rPr lang="en-US" sz="2000" b="1" dirty="0">
                <a:solidFill>
                  <a:schemeClr val="accent2"/>
                </a:solidFill>
                <a:latin typeface="Cabin Sketch" panose="020B0503050202020004" pitchFamily="34" charset="77"/>
                <a:cs typeface="Segoe UI" panose="020B0502040204020203" pitchFamily="34" charset="0"/>
              </a:rPr>
              <a:t>Of</a:t>
            </a:r>
            <a:r>
              <a:rPr lang="en-US" sz="2000" b="1" dirty="0">
                <a:solidFill>
                  <a:schemeClr val="accent1"/>
                </a:solidFill>
                <a:latin typeface="Cabin Sketch" panose="020B0503050202020004" pitchFamily="34" charset="77"/>
                <a:cs typeface="Segoe UI" panose="020B0502040204020203" pitchFamily="34" charset="0"/>
              </a:rPr>
              <a:t> </a:t>
            </a:r>
            <a:r>
              <a:rPr lang="en-US" sz="2000" b="1" dirty="0">
                <a:solidFill>
                  <a:schemeClr val="accent6"/>
                </a:solidFill>
                <a:latin typeface="Cabin Sketch" panose="020B0503050202020004" pitchFamily="34" charset="77"/>
                <a:cs typeface="Segoe UI" panose="020B0502040204020203" pitchFamily="34" charset="0"/>
              </a:rPr>
              <a:t>Content</a:t>
            </a:r>
          </a:p>
        </p:txBody>
      </p:sp>
      <p:sp>
        <p:nvSpPr>
          <p:cNvPr id="10" name="TextBox 9">
            <a:extLst>
              <a:ext uri="{FF2B5EF4-FFF2-40B4-BE49-F238E27FC236}">
                <a16:creationId xmlns:a16="http://schemas.microsoft.com/office/drawing/2014/main" id="{FDD730DC-EAB2-F268-B9F8-D232528E390F}"/>
              </a:ext>
            </a:extLst>
          </p:cNvPr>
          <p:cNvSpPr txBox="1"/>
          <p:nvPr/>
        </p:nvSpPr>
        <p:spPr>
          <a:xfrm>
            <a:off x="10486119" y="5902647"/>
            <a:ext cx="960519" cy="400110"/>
          </a:xfrm>
          <a:prstGeom prst="rect">
            <a:avLst/>
          </a:prstGeom>
          <a:noFill/>
        </p:spPr>
        <p:txBody>
          <a:bodyPr wrap="none" rtlCol="0">
            <a:spAutoFit/>
          </a:bodyPr>
          <a:lstStyle/>
          <a:p>
            <a:pPr algn="r"/>
            <a:r>
              <a:rPr lang="id-ID" sz="2000" b="1" strike="noStrike" spc="0" dirty="0">
                <a:ln>
                  <a:noFill/>
                </a:ln>
                <a:solidFill>
                  <a:schemeClr val="accent6"/>
                </a:solidFill>
                <a:latin typeface="Cabin Sketch" panose="020B0503050202020004" pitchFamily="34" charset="77"/>
                <a:ea typeface="Open Sans Light" panose="020B0306030504020204" pitchFamily="34" charset="0"/>
                <a:cs typeface="Fredoka" pitchFamily="2" charset="-79"/>
              </a:rPr>
              <a:t>PAGE </a:t>
            </a:r>
            <a:fld id="{260E2A6B-A809-4840-BF14-8648BC0BDF87}" type="slidenum">
              <a:rPr lang="id-ID" sz="2000" b="1" strike="noStrike" spc="0" smtClean="0">
                <a:ln>
                  <a:noFill/>
                </a:ln>
                <a:solidFill>
                  <a:schemeClr val="accent6"/>
                </a:solidFill>
                <a:latin typeface="Cabin Sketch" panose="020B0503050202020004" pitchFamily="34" charset="77"/>
                <a:ea typeface="Open Sans Light" panose="020B0306030504020204" pitchFamily="34" charset="0"/>
                <a:cs typeface="Fredoka" pitchFamily="2" charset="-79"/>
              </a:rPr>
              <a:pPr algn="r"/>
              <a:t>2</a:t>
            </a:fld>
            <a:endParaRPr lang="id-ID" sz="2000" b="1" strike="noStrike" spc="0" dirty="0">
              <a:ln>
                <a:noFill/>
              </a:ln>
              <a:solidFill>
                <a:schemeClr val="accent6"/>
              </a:solidFill>
              <a:latin typeface="Cabin Sketch" panose="020B0503050202020004" pitchFamily="34" charset="77"/>
              <a:ea typeface="Open Sans Light" panose="020B0306030504020204" pitchFamily="34" charset="0"/>
              <a:cs typeface="Fredoka" pitchFamily="2" charset="-79"/>
            </a:endParaRPr>
          </a:p>
        </p:txBody>
      </p:sp>
      <p:sp>
        <p:nvSpPr>
          <p:cNvPr id="13" name="TextBox 12">
            <a:extLst>
              <a:ext uri="{FF2B5EF4-FFF2-40B4-BE49-F238E27FC236}">
                <a16:creationId xmlns:a16="http://schemas.microsoft.com/office/drawing/2014/main" id="{1ECA45F1-DC5B-08B6-01EB-68F9DB20CEA2}"/>
              </a:ext>
            </a:extLst>
          </p:cNvPr>
          <p:cNvSpPr txBox="1"/>
          <p:nvPr/>
        </p:nvSpPr>
        <p:spPr>
          <a:xfrm>
            <a:off x="1340536" y="1983139"/>
            <a:ext cx="2427360" cy="276999"/>
          </a:xfrm>
          <a:prstGeom prst="rect">
            <a:avLst/>
          </a:prstGeom>
          <a:noFill/>
        </p:spPr>
        <p:txBody>
          <a:bodyPr wrap="square">
            <a:spAutoFit/>
          </a:bodyPr>
          <a:lstStyle/>
          <a:p>
            <a:r>
              <a:rPr lang="en-US" sz="1200" dirty="0">
                <a:solidFill>
                  <a:schemeClr val="tx1">
                    <a:lumMod val="65000"/>
                    <a:lumOff val="35000"/>
                  </a:schemeClr>
                </a:solidFill>
                <a:latin typeface="Roboto" panose="02000000000000000000" pitchFamily="2" charset="0"/>
                <a:ea typeface="Roboto" panose="02000000000000000000" pitchFamily="2" charset="0"/>
                <a:cs typeface="Fredoka" pitchFamily="2" charset="-79"/>
              </a:rPr>
              <a:t>Project Overview</a:t>
            </a:r>
          </a:p>
        </p:txBody>
      </p:sp>
      <p:sp>
        <p:nvSpPr>
          <p:cNvPr id="14" name="TextBox 13">
            <a:extLst>
              <a:ext uri="{FF2B5EF4-FFF2-40B4-BE49-F238E27FC236}">
                <a16:creationId xmlns:a16="http://schemas.microsoft.com/office/drawing/2014/main" id="{BF609E7F-385F-31EB-FA27-866EAA89642D}"/>
              </a:ext>
            </a:extLst>
          </p:cNvPr>
          <p:cNvSpPr txBox="1"/>
          <p:nvPr/>
        </p:nvSpPr>
        <p:spPr>
          <a:xfrm>
            <a:off x="850788" y="2953319"/>
            <a:ext cx="2427360" cy="830997"/>
          </a:xfrm>
          <a:prstGeom prst="rect">
            <a:avLst/>
          </a:prstGeom>
          <a:noFill/>
        </p:spPr>
        <p:txBody>
          <a:bodyPr wrap="square">
            <a:spAutoFit/>
          </a:bodyPr>
          <a:lstStyle/>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Course Creation Form.</a:t>
            </a:r>
          </a:p>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Free Course Detection.</a:t>
            </a:r>
          </a:p>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phpMyAdmin Integration.</a:t>
            </a:r>
          </a:p>
          <a:p>
            <a:endParaRPr lang="en-US" sz="1200" dirty="0"/>
          </a:p>
        </p:txBody>
      </p:sp>
      <p:sp>
        <p:nvSpPr>
          <p:cNvPr id="15" name="TextBox 14">
            <a:extLst>
              <a:ext uri="{FF2B5EF4-FFF2-40B4-BE49-F238E27FC236}">
                <a16:creationId xmlns:a16="http://schemas.microsoft.com/office/drawing/2014/main" id="{1DA906AE-AD4B-52F1-11B1-D3442C38F335}"/>
              </a:ext>
            </a:extLst>
          </p:cNvPr>
          <p:cNvSpPr txBox="1"/>
          <p:nvPr/>
        </p:nvSpPr>
        <p:spPr>
          <a:xfrm>
            <a:off x="1112043" y="4509270"/>
            <a:ext cx="2427360" cy="276999"/>
          </a:xfrm>
          <a:prstGeom prst="rect">
            <a:avLst/>
          </a:prstGeom>
          <a:noFill/>
        </p:spPr>
        <p:txBody>
          <a:bodyPr wrap="square">
            <a:spAutoFit/>
          </a:bodyPr>
          <a:lstStyle/>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MySQL Database.</a:t>
            </a:r>
          </a:p>
        </p:txBody>
      </p:sp>
      <p:sp>
        <p:nvSpPr>
          <p:cNvPr id="16" name="TextBox 15">
            <a:extLst>
              <a:ext uri="{FF2B5EF4-FFF2-40B4-BE49-F238E27FC236}">
                <a16:creationId xmlns:a16="http://schemas.microsoft.com/office/drawing/2014/main" id="{B286FAF4-CAD6-9B08-EEFF-FF4528375849}"/>
              </a:ext>
            </a:extLst>
          </p:cNvPr>
          <p:cNvSpPr txBox="1"/>
          <p:nvPr/>
        </p:nvSpPr>
        <p:spPr>
          <a:xfrm>
            <a:off x="1340536" y="1679636"/>
            <a:ext cx="2427360" cy="307777"/>
          </a:xfrm>
          <a:prstGeom prst="rect">
            <a:avLst/>
          </a:prstGeom>
          <a:noFill/>
        </p:spPr>
        <p:txBody>
          <a:bodyPr wrap="square">
            <a:spAutoFit/>
          </a:bodyPr>
          <a:lstStyle/>
          <a:p>
            <a:r>
              <a:rPr lang="en-US" sz="1400" b="1" dirty="0">
                <a:solidFill>
                  <a:schemeClr val="accent1"/>
                </a:solidFill>
                <a:latin typeface="Roboto Black" panose="02000000000000000000" pitchFamily="2" charset="0"/>
                <a:ea typeface="Roboto Black" panose="02000000000000000000" pitchFamily="2" charset="0"/>
                <a:cs typeface="Fredoka" pitchFamily="2" charset="-79"/>
              </a:rPr>
              <a:t>Introduction</a:t>
            </a:r>
          </a:p>
        </p:txBody>
      </p:sp>
      <p:sp>
        <p:nvSpPr>
          <p:cNvPr id="17" name="TextBox 16">
            <a:extLst>
              <a:ext uri="{FF2B5EF4-FFF2-40B4-BE49-F238E27FC236}">
                <a16:creationId xmlns:a16="http://schemas.microsoft.com/office/drawing/2014/main" id="{D78A0A88-0812-24D6-AE2E-DF1F559F1317}"/>
              </a:ext>
            </a:extLst>
          </p:cNvPr>
          <p:cNvSpPr txBox="1"/>
          <p:nvPr/>
        </p:nvSpPr>
        <p:spPr>
          <a:xfrm>
            <a:off x="850788" y="2700108"/>
            <a:ext cx="1548283" cy="307777"/>
          </a:xfrm>
          <a:prstGeom prst="rect">
            <a:avLst/>
          </a:prstGeom>
          <a:noFill/>
        </p:spPr>
        <p:txBody>
          <a:bodyPr wrap="square">
            <a:spAutoFit/>
          </a:bodyPr>
          <a:lstStyle/>
          <a:p>
            <a:r>
              <a:rPr lang="en-US" sz="1400" b="1" dirty="0">
                <a:solidFill>
                  <a:schemeClr val="accent2"/>
                </a:solidFill>
                <a:latin typeface="Roboto Black" panose="02000000000000000000" pitchFamily="2" charset="0"/>
                <a:ea typeface="Roboto Black" panose="02000000000000000000" pitchFamily="2" charset="0"/>
                <a:cs typeface="Fredoka" pitchFamily="2" charset="-79"/>
              </a:rPr>
              <a:t>Project features</a:t>
            </a:r>
          </a:p>
        </p:txBody>
      </p:sp>
      <p:sp>
        <p:nvSpPr>
          <p:cNvPr id="18" name="TextBox 17">
            <a:extLst>
              <a:ext uri="{FF2B5EF4-FFF2-40B4-BE49-F238E27FC236}">
                <a16:creationId xmlns:a16="http://schemas.microsoft.com/office/drawing/2014/main" id="{941E26A4-4BE2-4681-959F-2942BFCAB7FE}"/>
              </a:ext>
            </a:extLst>
          </p:cNvPr>
          <p:cNvSpPr txBox="1"/>
          <p:nvPr/>
        </p:nvSpPr>
        <p:spPr>
          <a:xfrm>
            <a:off x="1112043" y="4205767"/>
            <a:ext cx="2427360" cy="307777"/>
          </a:xfrm>
          <a:prstGeom prst="rect">
            <a:avLst/>
          </a:prstGeom>
          <a:noFill/>
        </p:spPr>
        <p:txBody>
          <a:bodyPr wrap="square">
            <a:spAutoFit/>
          </a:bodyPr>
          <a:lstStyle/>
          <a:p>
            <a:r>
              <a:rPr lang="en-US" sz="1400" b="1" dirty="0">
                <a:solidFill>
                  <a:schemeClr val="accent3"/>
                </a:solidFill>
                <a:latin typeface="Roboto Black" panose="02000000000000000000" pitchFamily="2" charset="0"/>
                <a:ea typeface="Roboto Black" panose="02000000000000000000" pitchFamily="2" charset="0"/>
                <a:cs typeface="Fredoka" pitchFamily="2" charset="-79"/>
              </a:rPr>
              <a:t>Database development</a:t>
            </a:r>
          </a:p>
        </p:txBody>
      </p:sp>
      <p:sp>
        <p:nvSpPr>
          <p:cNvPr id="20" name="TextBox 19">
            <a:extLst>
              <a:ext uri="{FF2B5EF4-FFF2-40B4-BE49-F238E27FC236}">
                <a16:creationId xmlns:a16="http://schemas.microsoft.com/office/drawing/2014/main" id="{BD8473FE-A789-498A-1DB6-4EFA4B7E2376}"/>
              </a:ext>
            </a:extLst>
          </p:cNvPr>
          <p:cNvSpPr txBox="1"/>
          <p:nvPr/>
        </p:nvSpPr>
        <p:spPr>
          <a:xfrm>
            <a:off x="2064468" y="5388860"/>
            <a:ext cx="2427360" cy="646331"/>
          </a:xfrm>
          <a:prstGeom prst="rect">
            <a:avLst/>
          </a:prstGeom>
          <a:noFill/>
        </p:spPr>
        <p:txBody>
          <a:bodyPr wrap="square">
            <a:spAutoFit/>
          </a:bodyPr>
          <a:lstStyle/>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Teacher Dashboard.</a:t>
            </a:r>
          </a:p>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Admin Panel.</a:t>
            </a:r>
          </a:p>
          <a:p>
            <a:endParaRPr lang="en-US" sz="1200" dirty="0"/>
          </a:p>
        </p:txBody>
      </p:sp>
      <p:sp>
        <p:nvSpPr>
          <p:cNvPr id="22" name="TextBox 21">
            <a:extLst>
              <a:ext uri="{FF2B5EF4-FFF2-40B4-BE49-F238E27FC236}">
                <a16:creationId xmlns:a16="http://schemas.microsoft.com/office/drawing/2014/main" id="{E8E3A9A4-0C3F-90D6-569F-CA7D90A64DC7}"/>
              </a:ext>
            </a:extLst>
          </p:cNvPr>
          <p:cNvSpPr txBox="1"/>
          <p:nvPr/>
        </p:nvSpPr>
        <p:spPr>
          <a:xfrm>
            <a:off x="2064468" y="5085357"/>
            <a:ext cx="2427360" cy="307777"/>
          </a:xfrm>
          <a:prstGeom prst="rect">
            <a:avLst/>
          </a:prstGeom>
          <a:noFill/>
        </p:spPr>
        <p:txBody>
          <a:bodyPr wrap="square">
            <a:spAutoFit/>
          </a:bodyPr>
          <a:lstStyle/>
          <a:p>
            <a:r>
              <a:rPr lang="en-US" sz="1400" b="1" dirty="0">
                <a:solidFill>
                  <a:schemeClr val="accent4"/>
                </a:solidFill>
                <a:latin typeface="Roboto Black" panose="02000000000000000000" pitchFamily="2" charset="0"/>
                <a:ea typeface="Roboto Black" panose="02000000000000000000" pitchFamily="2" charset="0"/>
                <a:cs typeface="Fredoka" pitchFamily="2" charset="-79"/>
              </a:rPr>
              <a:t>User Experience (</a:t>
            </a:r>
            <a:r>
              <a:rPr lang="en-US" sz="1400" b="1" dirty="0" err="1">
                <a:solidFill>
                  <a:schemeClr val="accent4"/>
                </a:solidFill>
                <a:latin typeface="Roboto Black" panose="02000000000000000000" pitchFamily="2" charset="0"/>
                <a:ea typeface="Roboto Black" panose="02000000000000000000" pitchFamily="2" charset="0"/>
                <a:cs typeface="Fredoka" pitchFamily="2" charset="-79"/>
              </a:rPr>
              <a:t>UX</a:t>
            </a:r>
            <a:r>
              <a:rPr lang="en-US" sz="1400" b="1" dirty="0">
                <a:solidFill>
                  <a:schemeClr val="accent4"/>
                </a:solidFill>
                <a:latin typeface="Roboto Black" panose="02000000000000000000" pitchFamily="2" charset="0"/>
                <a:ea typeface="Roboto Black" panose="02000000000000000000" pitchFamily="2" charset="0"/>
                <a:cs typeface="Fredoka" pitchFamily="2" charset="-79"/>
              </a:rPr>
              <a:t>)</a:t>
            </a:r>
          </a:p>
        </p:txBody>
      </p:sp>
      <p:sp>
        <p:nvSpPr>
          <p:cNvPr id="23" name="TextBox 22">
            <a:extLst>
              <a:ext uri="{FF2B5EF4-FFF2-40B4-BE49-F238E27FC236}">
                <a16:creationId xmlns:a16="http://schemas.microsoft.com/office/drawing/2014/main" id="{DA52083D-F603-9CCC-9900-B79D8BAF853E}"/>
              </a:ext>
            </a:extLst>
          </p:cNvPr>
          <p:cNvSpPr txBox="1"/>
          <p:nvPr/>
        </p:nvSpPr>
        <p:spPr>
          <a:xfrm>
            <a:off x="8741078" y="3096408"/>
            <a:ext cx="3120705" cy="307777"/>
          </a:xfrm>
          <a:prstGeom prst="rect">
            <a:avLst/>
          </a:prstGeom>
          <a:noFill/>
        </p:spPr>
        <p:txBody>
          <a:bodyPr wrap="square">
            <a:spAutoFit/>
          </a:bodyPr>
          <a:lstStyle/>
          <a:p>
            <a:r>
              <a:rPr lang="en-US" sz="1400" b="1" dirty="0">
                <a:solidFill>
                  <a:schemeClr val="accent6"/>
                </a:solidFill>
                <a:latin typeface="Roboto Black" panose="02000000000000000000" pitchFamily="2" charset="0"/>
                <a:ea typeface="Roboto Black" panose="02000000000000000000" pitchFamily="2" charset="0"/>
                <a:cs typeface="Fredoka" pitchFamily="2" charset="-79"/>
              </a:rPr>
              <a:t>Technical Challenges and Solutions</a:t>
            </a:r>
          </a:p>
        </p:txBody>
      </p:sp>
      <p:sp>
        <p:nvSpPr>
          <p:cNvPr id="24" name="TextBox 23">
            <a:extLst>
              <a:ext uri="{FF2B5EF4-FFF2-40B4-BE49-F238E27FC236}">
                <a16:creationId xmlns:a16="http://schemas.microsoft.com/office/drawing/2014/main" id="{2CE0E3FA-0744-2A1B-AF3D-0DA1D8853322}"/>
              </a:ext>
            </a:extLst>
          </p:cNvPr>
          <p:cNvSpPr txBox="1"/>
          <p:nvPr/>
        </p:nvSpPr>
        <p:spPr>
          <a:xfrm>
            <a:off x="8662432" y="4352930"/>
            <a:ext cx="2313181" cy="461665"/>
          </a:xfrm>
          <a:prstGeom prst="rect">
            <a:avLst/>
          </a:prstGeom>
          <a:noFill/>
        </p:spPr>
        <p:txBody>
          <a:bodyPr wrap="square">
            <a:spAutoFit/>
          </a:bodyPr>
          <a:lstStyle/>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Additional Features.</a:t>
            </a:r>
          </a:p>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Improved User Interface</a:t>
            </a:r>
          </a:p>
        </p:txBody>
      </p:sp>
      <p:sp>
        <p:nvSpPr>
          <p:cNvPr id="25" name="TextBox 24">
            <a:extLst>
              <a:ext uri="{FF2B5EF4-FFF2-40B4-BE49-F238E27FC236}">
                <a16:creationId xmlns:a16="http://schemas.microsoft.com/office/drawing/2014/main" id="{8C463CC0-A9F3-73B9-3EB7-EC3048AD4D55}"/>
              </a:ext>
            </a:extLst>
          </p:cNvPr>
          <p:cNvSpPr txBox="1"/>
          <p:nvPr/>
        </p:nvSpPr>
        <p:spPr>
          <a:xfrm>
            <a:off x="8394610" y="1679636"/>
            <a:ext cx="2313181" cy="307777"/>
          </a:xfrm>
          <a:prstGeom prst="rect">
            <a:avLst/>
          </a:prstGeom>
          <a:noFill/>
        </p:spPr>
        <p:txBody>
          <a:bodyPr wrap="square">
            <a:spAutoFit/>
          </a:bodyPr>
          <a:lstStyle/>
          <a:p>
            <a:r>
              <a:rPr lang="en-US" sz="1400" b="1" dirty="0">
                <a:solidFill>
                  <a:schemeClr val="accent5"/>
                </a:solidFill>
                <a:latin typeface="Roboto Black" panose="02000000000000000000" pitchFamily="2" charset="0"/>
                <a:ea typeface="Roboto Black" panose="02000000000000000000" pitchFamily="2" charset="0"/>
                <a:cs typeface="Fredoka" pitchFamily="2" charset="-79"/>
              </a:rPr>
              <a:t>Development Approach</a:t>
            </a:r>
          </a:p>
        </p:txBody>
      </p:sp>
      <p:sp>
        <p:nvSpPr>
          <p:cNvPr id="26" name="Oval 25">
            <a:extLst>
              <a:ext uri="{FF2B5EF4-FFF2-40B4-BE49-F238E27FC236}">
                <a16:creationId xmlns:a16="http://schemas.microsoft.com/office/drawing/2014/main" id="{EB291A4A-FB19-65C4-7F31-AF214ED23288}"/>
              </a:ext>
            </a:extLst>
          </p:cNvPr>
          <p:cNvSpPr/>
          <p:nvPr/>
        </p:nvSpPr>
        <p:spPr>
          <a:xfrm>
            <a:off x="4491828" y="1909320"/>
            <a:ext cx="147637" cy="147637"/>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D9B94FE5-EC1B-CBA2-FB23-2FF4C95C6950}"/>
              </a:ext>
            </a:extLst>
          </p:cNvPr>
          <p:cNvSpPr/>
          <p:nvPr/>
        </p:nvSpPr>
        <p:spPr>
          <a:xfrm>
            <a:off x="3941238" y="2953319"/>
            <a:ext cx="147637" cy="147637"/>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6D5AE429-F881-C3A3-F88E-9E008F050034}"/>
              </a:ext>
            </a:extLst>
          </p:cNvPr>
          <p:cNvSpPr/>
          <p:nvPr/>
        </p:nvSpPr>
        <p:spPr>
          <a:xfrm>
            <a:off x="4079035" y="4212694"/>
            <a:ext cx="147637" cy="147637"/>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640B39A-5C69-C3E3-DAA9-223575B0B559}"/>
              </a:ext>
            </a:extLst>
          </p:cNvPr>
          <p:cNvSpPr/>
          <p:nvPr/>
        </p:nvSpPr>
        <p:spPr>
          <a:xfrm>
            <a:off x="7552537" y="1909319"/>
            <a:ext cx="147637" cy="147637"/>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4E87D3A9-516A-EEF3-985C-63572FDDBE87}"/>
              </a:ext>
            </a:extLst>
          </p:cNvPr>
          <p:cNvSpPr/>
          <p:nvPr/>
        </p:nvSpPr>
        <p:spPr>
          <a:xfrm>
            <a:off x="7975163" y="4173366"/>
            <a:ext cx="147637" cy="147637"/>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56398D5E-E055-EA81-218D-FD5D1B2EE4A8}"/>
              </a:ext>
            </a:extLst>
          </p:cNvPr>
          <p:cNvSpPr/>
          <p:nvPr/>
        </p:nvSpPr>
        <p:spPr>
          <a:xfrm>
            <a:off x="7164162" y="5165426"/>
            <a:ext cx="147637" cy="147637"/>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aphic 3">
            <a:extLst>
              <a:ext uri="{FF2B5EF4-FFF2-40B4-BE49-F238E27FC236}">
                <a16:creationId xmlns:a16="http://schemas.microsoft.com/office/drawing/2014/main" id="{CD5CD6D2-2B5A-AEA8-0761-FFE8E49EA764}"/>
              </a:ext>
            </a:extLst>
          </p:cNvPr>
          <p:cNvGrpSpPr/>
          <p:nvPr/>
        </p:nvGrpSpPr>
        <p:grpSpPr>
          <a:xfrm rot="2849503">
            <a:off x="4309" y="4534385"/>
            <a:ext cx="713885" cy="1410022"/>
            <a:chOff x="8283719" y="1859831"/>
            <a:chExt cx="713885" cy="1410022"/>
          </a:xfrm>
          <a:solidFill>
            <a:schemeClr val="bg1">
              <a:lumMod val="85000"/>
            </a:schemeClr>
          </a:solidFill>
        </p:grpSpPr>
        <p:sp>
          <p:nvSpPr>
            <p:cNvPr id="35" name="Freeform 34">
              <a:extLst>
                <a:ext uri="{FF2B5EF4-FFF2-40B4-BE49-F238E27FC236}">
                  <a16:creationId xmlns:a16="http://schemas.microsoft.com/office/drawing/2014/main" id="{4C93B6F0-314F-EE38-BB59-64DEE41AAAC9}"/>
                </a:ext>
              </a:extLst>
            </p:cNvPr>
            <p:cNvSpPr/>
            <p:nvPr/>
          </p:nvSpPr>
          <p:spPr>
            <a:xfrm>
              <a:off x="8283719" y="1859831"/>
              <a:ext cx="713885" cy="1410022"/>
            </a:xfrm>
            <a:custGeom>
              <a:avLst/>
              <a:gdLst>
                <a:gd name="connsiteX0" fmla="*/ 709876 w 713885"/>
                <a:gd name="connsiteY0" fmla="*/ 1227461 h 1410022"/>
                <a:gd name="connsiteX1" fmla="*/ 690083 w 713885"/>
                <a:gd name="connsiteY1" fmla="*/ 1181885 h 1410022"/>
                <a:gd name="connsiteX2" fmla="*/ 664402 w 713885"/>
                <a:gd name="connsiteY2" fmla="*/ 1124958 h 1410022"/>
                <a:gd name="connsiteX3" fmla="*/ 628142 w 713885"/>
                <a:gd name="connsiteY3" fmla="*/ 1046096 h 1410022"/>
                <a:gd name="connsiteX4" fmla="*/ 585910 w 713885"/>
                <a:gd name="connsiteY4" fmla="*/ 949055 h 1410022"/>
                <a:gd name="connsiteX5" fmla="*/ 519789 w 713885"/>
                <a:gd name="connsiteY5" fmla="*/ 818813 h 1410022"/>
                <a:gd name="connsiteX6" fmla="*/ 441724 w 713885"/>
                <a:gd name="connsiteY6" fmla="*/ 676879 h 1410022"/>
                <a:gd name="connsiteX7" fmla="*/ 398639 w 713885"/>
                <a:gd name="connsiteY7" fmla="*/ 587263 h 1410022"/>
                <a:gd name="connsiteX8" fmla="*/ 385927 w 713885"/>
                <a:gd name="connsiteY8" fmla="*/ 545783 h 1410022"/>
                <a:gd name="connsiteX9" fmla="*/ 375859 w 713885"/>
                <a:gd name="connsiteY9" fmla="*/ 493806 h 1410022"/>
                <a:gd name="connsiteX10" fmla="*/ 344292 w 713885"/>
                <a:gd name="connsiteY10" fmla="*/ 311161 h 1410022"/>
                <a:gd name="connsiteX11" fmla="*/ 337210 w 713885"/>
                <a:gd name="connsiteY11" fmla="*/ 279155 h 1410022"/>
                <a:gd name="connsiteX12" fmla="*/ 331153 w 713885"/>
                <a:gd name="connsiteY12" fmla="*/ 250136 h 1410022"/>
                <a:gd name="connsiteX13" fmla="*/ 313151 w 713885"/>
                <a:gd name="connsiteY13" fmla="*/ 176054 h 1410022"/>
                <a:gd name="connsiteX14" fmla="*/ 307606 w 713885"/>
                <a:gd name="connsiteY14" fmla="*/ 147035 h 1410022"/>
                <a:gd name="connsiteX15" fmla="*/ 301974 w 713885"/>
                <a:gd name="connsiteY15" fmla="*/ 118017 h 1410022"/>
                <a:gd name="connsiteX16" fmla="*/ 300780 w 713885"/>
                <a:gd name="connsiteY16" fmla="*/ 111530 h 1410022"/>
                <a:gd name="connsiteX17" fmla="*/ 309056 w 713885"/>
                <a:gd name="connsiteY17" fmla="*/ 106580 h 1410022"/>
                <a:gd name="connsiteX18" fmla="*/ 335846 w 713885"/>
                <a:gd name="connsiteY18" fmla="*/ 84390 h 1410022"/>
                <a:gd name="connsiteX19" fmla="*/ 334395 w 713885"/>
                <a:gd name="connsiteY19" fmla="*/ 30962 h 1410022"/>
                <a:gd name="connsiteX20" fmla="*/ 277574 w 713885"/>
                <a:gd name="connsiteY20" fmla="*/ 2711 h 1410022"/>
                <a:gd name="connsiteX21" fmla="*/ 196352 w 713885"/>
                <a:gd name="connsiteY21" fmla="*/ 3309 h 1410022"/>
                <a:gd name="connsiteX22" fmla="*/ 162822 w 713885"/>
                <a:gd name="connsiteY22" fmla="*/ 7832 h 1410022"/>
                <a:gd name="connsiteX23" fmla="*/ 131681 w 713885"/>
                <a:gd name="connsiteY23" fmla="*/ 13977 h 1410022"/>
                <a:gd name="connsiteX24" fmla="*/ 93630 w 713885"/>
                <a:gd name="connsiteY24" fmla="*/ 23280 h 1410022"/>
                <a:gd name="connsiteX25" fmla="*/ 39112 w 713885"/>
                <a:gd name="connsiteY25" fmla="*/ 43508 h 1410022"/>
                <a:gd name="connsiteX26" fmla="*/ 31092 w 713885"/>
                <a:gd name="connsiteY26" fmla="*/ 48543 h 1410022"/>
                <a:gd name="connsiteX27" fmla="*/ 37 w 713885"/>
                <a:gd name="connsiteY27" fmla="*/ 112640 h 1410022"/>
                <a:gd name="connsiteX28" fmla="*/ 15565 w 713885"/>
                <a:gd name="connsiteY28" fmla="*/ 139098 h 1410022"/>
                <a:gd name="connsiteX29" fmla="*/ 32543 w 713885"/>
                <a:gd name="connsiteY29" fmla="*/ 146523 h 1410022"/>
                <a:gd name="connsiteX30" fmla="*/ 34505 w 713885"/>
                <a:gd name="connsiteY30" fmla="*/ 154375 h 1410022"/>
                <a:gd name="connsiteX31" fmla="*/ 47729 w 713885"/>
                <a:gd name="connsiteY31" fmla="*/ 240236 h 1410022"/>
                <a:gd name="connsiteX32" fmla="*/ 48753 w 713885"/>
                <a:gd name="connsiteY32" fmla="*/ 247576 h 1410022"/>
                <a:gd name="connsiteX33" fmla="*/ 58308 w 713885"/>
                <a:gd name="connsiteY33" fmla="*/ 316794 h 1410022"/>
                <a:gd name="connsiteX34" fmla="*/ 70253 w 713885"/>
                <a:gd name="connsiteY34" fmla="*/ 395314 h 1410022"/>
                <a:gd name="connsiteX35" fmla="*/ 90132 w 713885"/>
                <a:gd name="connsiteY35" fmla="*/ 529397 h 1410022"/>
                <a:gd name="connsiteX36" fmla="*/ 92265 w 713885"/>
                <a:gd name="connsiteY36" fmla="*/ 544077 h 1410022"/>
                <a:gd name="connsiteX37" fmla="*/ 99773 w 713885"/>
                <a:gd name="connsiteY37" fmla="*/ 616708 h 1410022"/>
                <a:gd name="connsiteX38" fmla="*/ 94056 w 713885"/>
                <a:gd name="connsiteY38" fmla="*/ 685072 h 1410022"/>
                <a:gd name="connsiteX39" fmla="*/ 82453 w 713885"/>
                <a:gd name="connsiteY39" fmla="*/ 746438 h 1410022"/>
                <a:gd name="connsiteX40" fmla="*/ 74860 w 713885"/>
                <a:gd name="connsiteY40" fmla="*/ 784844 h 1410022"/>
                <a:gd name="connsiteX41" fmla="*/ 65902 w 713885"/>
                <a:gd name="connsiteY41" fmla="*/ 838017 h 1410022"/>
                <a:gd name="connsiteX42" fmla="*/ 60441 w 713885"/>
                <a:gd name="connsiteY42" fmla="*/ 883251 h 1410022"/>
                <a:gd name="connsiteX43" fmla="*/ 52678 w 713885"/>
                <a:gd name="connsiteY43" fmla="*/ 946324 h 1410022"/>
                <a:gd name="connsiteX44" fmla="*/ 46450 w 713885"/>
                <a:gd name="connsiteY44" fmla="*/ 994631 h 1410022"/>
                <a:gd name="connsiteX45" fmla="*/ 39880 w 713885"/>
                <a:gd name="connsiteY45" fmla="*/ 1043962 h 1410022"/>
                <a:gd name="connsiteX46" fmla="*/ 33993 w 713885"/>
                <a:gd name="connsiteY46" fmla="*/ 1089112 h 1410022"/>
                <a:gd name="connsiteX47" fmla="*/ 25632 w 713885"/>
                <a:gd name="connsiteY47" fmla="*/ 1197675 h 1410022"/>
                <a:gd name="connsiteX48" fmla="*/ 19745 w 713885"/>
                <a:gd name="connsiteY48" fmla="*/ 1276793 h 1410022"/>
                <a:gd name="connsiteX49" fmla="*/ 18210 w 713885"/>
                <a:gd name="connsiteY49" fmla="*/ 1321174 h 1410022"/>
                <a:gd name="connsiteX50" fmla="*/ 48838 w 713885"/>
                <a:gd name="connsiteY50" fmla="*/ 1373066 h 1410022"/>
                <a:gd name="connsiteX51" fmla="*/ 133473 w 713885"/>
                <a:gd name="connsiteY51" fmla="*/ 1403791 h 1410022"/>
                <a:gd name="connsiteX52" fmla="*/ 232697 w 713885"/>
                <a:gd name="connsiteY52" fmla="*/ 1409851 h 1410022"/>
                <a:gd name="connsiteX53" fmla="*/ 299245 w 713885"/>
                <a:gd name="connsiteY53" fmla="*/ 1405584 h 1410022"/>
                <a:gd name="connsiteX54" fmla="*/ 408792 w 713885"/>
                <a:gd name="connsiteY54" fmla="*/ 1394403 h 1410022"/>
                <a:gd name="connsiteX55" fmla="*/ 511513 w 713885"/>
                <a:gd name="connsiteY55" fmla="*/ 1373834 h 1410022"/>
                <a:gd name="connsiteX56" fmla="*/ 586081 w 713885"/>
                <a:gd name="connsiteY56" fmla="*/ 1353606 h 1410022"/>
                <a:gd name="connsiteX57" fmla="*/ 682831 w 713885"/>
                <a:gd name="connsiteY57" fmla="*/ 1301288 h 1410022"/>
                <a:gd name="connsiteX58" fmla="*/ 696055 w 713885"/>
                <a:gd name="connsiteY58" fmla="*/ 1289083 h 1410022"/>
                <a:gd name="connsiteX59" fmla="*/ 710047 w 713885"/>
                <a:gd name="connsiteY59" fmla="*/ 1227632 h 1410022"/>
                <a:gd name="connsiteX60" fmla="*/ 611761 w 713885"/>
                <a:gd name="connsiteY60" fmla="*/ 1056252 h 1410022"/>
                <a:gd name="connsiteX61" fmla="*/ 628825 w 713885"/>
                <a:gd name="connsiteY61" fmla="*/ 1095171 h 1410022"/>
                <a:gd name="connsiteX62" fmla="*/ 607837 w 713885"/>
                <a:gd name="connsiteY62" fmla="*/ 1080833 h 1410022"/>
                <a:gd name="connsiteX63" fmla="*/ 596831 w 713885"/>
                <a:gd name="connsiteY63" fmla="*/ 1073322 h 1410022"/>
                <a:gd name="connsiteX64" fmla="*/ 564155 w 713885"/>
                <a:gd name="connsiteY64" fmla="*/ 1008884 h 1410022"/>
                <a:gd name="connsiteX65" fmla="*/ 585825 w 713885"/>
                <a:gd name="connsiteY65" fmla="*/ 1020321 h 1410022"/>
                <a:gd name="connsiteX66" fmla="*/ 585910 w 713885"/>
                <a:gd name="connsiteY66" fmla="*/ 1020065 h 1410022"/>
                <a:gd name="connsiteX67" fmla="*/ 562619 w 713885"/>
                <a:gd name="connsiteY67" fmla="*/ 1006324 h 1410022"/>
                <a:gd name="connsiteX68" fmla="*/ 542654 w 713885"/>
                <a:gd name="connsiteY68" fmla="*/ 973721 h 1410022"/>
                <a:gd name="connsiteX69" fmla="*/ 540607 w 713885"/>
                <a:gd name="connsiteY69" fmla="*/ 970563 h 1410022"/>
                <a:gd name="connsiteX70" fmla="*/ 545982 w 713885"/>
                <a:gd name="connsiteY70" fmla="*/ 973550 h 1410022"/>
                <a:gd name="connsiteX71" fmla="*/ 574478 w 713885"/>
                <a:gd name="connsiteY71" fmla="*/ 989425 h 1410022"/>
                <a:gd name="connsiteX72" fmla="*/ 574648 w 713885"/>
                <a:gd name="connsiteY72" fmla="*/ 989169 h 1410022"/>
                <a:gd name="connsiteX73" fmla="*/ 546835 w 713885"/>
                <a:gd name="connsiteY73" fmla="*/ 971928 h 1410022"/>
                <a:gd name="connsiteX74" fmla="*/ 537877 w 713885"/>
                <a:gd name="connsiteY74" fmla="*/ 966295 h 1410022"/>
                <a:gd name="connsiteX75" fmla="*/ 531051 w 713885"/>
                <a:gd name="connsiteY75" fmla="*/ 956139 h 1410022"/>
                <a:gd name="connsiteX76" fmla="*/ 526103 w 713885"/>
                <a:gd name="connsiteY76" fmla="*/ 949055 h 1410022"/>
                <a:gd name="connsiteX77" fmla="*/ 521411 w 713885"/>
                <a:gd name="connsiteY77" fmla="*/ 936679 h 1410022"/>
                <a:gd name="connsiteX78" fmla="*/ 532843 w 713885"/>
                <a:gd name="connsiteY78" fmla="*/ 943422 h 1410022"/>
                <a:gd name="connsiteX79" fmla="*/ 557500 w 713885"/>
                <a:gd name="connsiteY79" fmla="*/ 957675 h 1410022"/>
                <a:gd name="connsiteX80" fmla="*/ 557670 w 713885"/>
                <a:gd name="connsiteY80" fmla="*/ 957419 h 1410022"/>
                <a:gd name="connsiteX81" fmla="*/ 533696 w 713885"/>
                <a:gd name="connsiteY81" fmla="*/ 941800 h 1410022"/>
                <a:gd name="connsiteX82" fmla="*/ 519960 w 713885"/>
                <a:gd name="connsiteY82" fmla="*/ 932583 h 1410022"/>
                <a:gd name="connsiteX83" fmla="*/ 508784 w 713885"/>
                <a:gd name="connsiteY83" fmla="*/ 902711 h 1410022"/>
                <a:gd name="connsiteX84" fmla="*/ 514244 w 713885"/>
                <a:gd name="connsiteY84" fmla="*/ 906125 h 1410022"/>
                <a:gd name="connsiteX85" fmla="*/ 536938 w 713885"/>
                <a:gd name="connsiteY85" fmla="*/ 920378 h 1410022"/>
                <a:gd name="connsiteX86" fmla="*/ 537109 w 713885"/>
                <a:gd name="connsiteY86" fmla="*/ 920122 h 1410022"/>
                <a:gd name="connsiteX87" fmla="*/ 515183 w 713885"/>
                <a:gd name="connsiteY87" fmla="*/ 904503 h 1410022"/>
                <a:gd name="connsiteX88" fmla="*/ 507333 w 713885"/>
                <a:gd name="connsiteY88" fmla="*/ 898870 h 1410022"/>
                <a:gd name="connsiteX89" fmla="*/ 500337 w 713885"/>
                <a:gd name="connsiteY89" fmla="*/ 881971 h 1410022"/>
                <a:gd name="connsiteX90" fmla="*/ 519107 w 713885"/>
                <a:gd name="connsiteY90" fmla="*/ 893408 h 1410022"/>
                <a:gd name="connsiteX91" fmla="*/ 519278 w 713885"/>
                <a:gd name="connsiteY91" fmla="*/ 893152 h 1410022"/>
                <a:gd name="connsiteX92" fmla="*/ 499228 w 713885"/>
                <a:gd name="connsiteY92" fmla="*/ 879240 h 1410022"/>
                <a:gd name="connsiteX93" fmla="*/ 486345 w 713885"/>
                <a:gd name="connsiteY93" fmla="*/ 850136 h 1410022"/>
                <a:gd name="connsiteX94" fmla="*/ 488222 w 713885"/>
                <a:gd name="connsiteY94" fmla="*/ 851502 h 1410022"/>
                <a:gd name="connsiteX95" fmla="*/ 508101 w 713885"/>
                <a:gd name="connsiteY95" fmla="*/ 865840 h 1410022"/>
                <a:gd name="connsiteX96" fmla="*/ 508272 w 713885"/>
                <a:gd name="connsiteY96" fmla="*/ 865669 h 1410022"/>
                <a:gd name="connsiteX97" fmla="*/ 489160 w 713885"/>
                <a:gd name="connsiteY97" fmla="*/ 850051 h 1410022"/>
                <a:gd name="connsiteX98" fmla="*/ 484468 w 713885"/>
                <a:gd name="connsiteY98" fmla="*/ 846295 h 1410022"/>
                <a:gd name="connsiteX99" fmla="*/ 473121 w 713885"/>
                <a:gd name="connsiteY99" fmla="*/ 821544 h 1410022"/>
                <a:gd name="connsiteX100" fmla="*/ 470391 w 713885"/>
                <a:gd name="connsiteY100" fmla="*/ 815399 h 1410022"/>
                <a:gd name="connsiteX101" fmla="*/ 485065 w 713885"/>
                <a:gd name="connsiteY101" fmla="*/ 826495 h 1410022"/>
                <a:gd name="connsiteX102" fmla="*/ 485236 w 713885"/>
                <a:gd name="connsiteY102" fmla="*/ 826324 h 1410022"/>
                <a:gd name="connsiteX103" fmla="*/ 469026 w 713885"/>
                <a:gd name="connsiteY103" fmla="*/ 812241 h 1410022"/>
                <a:gd name="connsiteX104" fmla="*/ 458105 w 713885"/>
                <a:gd name="connsiteY104" fmla="*/ 783820 h 1410022"/>
                <a:gd name="connsiteX105" fmla="*/ 461347 w 713885"/>
                <a:gd name="connsiteY105" fmla="*/ 786210 h 1410022"/>
                <a:gd name="connsiteX106" fmla="*/ 461518 w 713885"/>
                <a:gd name="connsiteY106" fmla="*/ 786039 h 1410022"/>
                <a:gd name="connsiteX107" fmla="*/ 457678 w 713885"/>
                <a:gd name="connsiteY107" fmla="*/ 782711 h 1410022"/>
                <a:gd name="connsiteX108" fmla="*/ 452389 w 713885"/>
                <a:gd name="connsiteY108" fmla="*/ 768372 h 1410022"/>
                <a:gd name="connsiteX109" fmla="*/ 441639 w 713885"/>
                <a:gd name="connsiteY109" fmla="*/ 738500 h 1410022"/>
                <a:gd name="connsiteX110" fmla="*/ 438055 w 713885"/>
                <a:gd name="connsiteY110" fmla="*/ 723393 h 1410022"/>
                <a:gd name="connsiteX111" fmla="*/ 423637 w 713885"/>
                <a:gd name="connsiteY111" fmla="*/ 712981 h 1410022"/>
                <a:gd name="connsiteX112" fmla="*/ 416812 w 713885"/>
                <a:gd name="connsiteY112" fmla="*/ 710762 h 1410022"/>
                <a:gd name="connsiteX113" fmla="*/ 414252 w 713885"/>
                <a:gd name="connsiteY113" fmla="*/ 705470 h 1410022"/>
                <a:gd name="connsiteX114" fmla="*/ 414252 w 713885"/>
                <a:gd name="connsiteY114" fmla="*/ 705385 h 1410022"/>
                <a:gd name="connsiteX115" fmla="*/ 414252 w 713885"/>
                <a:gd name="connsiteY115" fmla="*/ 705385 h 1410022"/>
                <a:gd name="connsiteX116" fmla="*/ 395311 w 713885"/>
                <a:gd name="connsiteY116" fmla="*/ 666893 h 1410022"/>
                <a:gd name="connsiteX117" fmla="*/ 395056 w 713885"/>
                <a:gd name="connsiteY117" fmla="*/ 666978 h 1410022"/>
                <a:gd name="connsiteX118" fmla="*/ 414337 w 713885"/>
                <a:gd name="connsiteY118" fmla="*/ 709140 h 1410022"/>
                <a:gd name="connsiteX119" fmla="*/ 414337 w 713885"/>
                <a:gd name="connsiteY119" fmla="*/ 709994 h 1410022"/>
                <a:gd name="connsiteX120" fmla="*/ 406915 w 713885"/>
                <a:gd name="connsiteY120" fmla="*/ 708116 h 1410022"/>
                <a:gd name="connsiteX121" fmla="*/ 395141 w 713885"/>
                <a:gd name="connsiteY121" fmla="*/ 677647 h 1410022"/>
                <a:gd name="connsiteX122" fmla="*/ 394629 w 713885"/>
                <a:gd name="connsiteY122" fmla="*/ 674574 h 1410022"/>
                <a:gd name="connsiteX123" fmla="*/ 394373 w 713885"/>
                <a:gd name="connsiteY123" fmla="*/ 674574 h 1410022"/>
                <a:gd name="connsiteX124" fmla="*/ 394458 w 713885"/>
                <a:gd name="connsiteY124" fmla="*/ 675940 h 1410022"/>
                <a:gd name="connsiteX125" fmla="*/ 391984 w 713885"/>
                <a:gd name="connsiteY125" fmla="*/ 669624 h 1410022"/>
                <a:gd name="connsiteX126" fmla="*/ 391984 w 713885"/>
                <a:gd name="connsiteY126" fmla="*/ 669624 h 1410022"/>
                <a:gd name="connsiteX127" fmla="*/ 391899 w 713885"/>
                <a:gd name="connsiteY127" fmla="*/ 669368 h 1410022"/>
                <a:gd name="connsiteX128" fmla="*/ 391899 w 713885"/>
                <a:gd name="connsiteY128" fmla="*/ 669112 h 1410022"/>
                <a:gd name="connsiteX129" fmla="*/ 391814 w 713885"/>
                <a:gd name="connsiteY129" fmla="*/ 669112 h 1410022"/>
                <a:gd name="connsiteX130" fmla="*/ 387462 w 713885"/>
                <a:gd name="connsiteY130" fmla="*/ 658614 h 1410022"/>
                <a:gd name="connsiteX131" fmla="*/ 390449 w 713885"/>
                <a:gd name="connsiteY131" fmla="*/ 661601 h 1410022"/>
                <a:gd name="connsiteX132" fmla="*/ 390619 w 713885"/>
                <a:gd name="connsiteY132" fmla="*/ 661431 h 1410022"/>
                <a:gd name="connsiteX133" fmla="*/ 386695 w 713885"/>
                <a:gd name="connsiteY133" fmla="*/ 656907 h 1410022"/>
                <a:gd name="connsiteX134" fmla="*/ 375603 w 713885"/>
                <a:gd name="connsiteY134" fmla="*/ 630278 h 1410022"/>
                <a:gd name="connsiteX135" fmla="*/ 382855 w 713885"/>
                <a:gd name="connsiteY135" fmla="*/ 638130 h 1410022"/>
                <a:gd name="connsiteX136" fmla="*/ 398212 w 713885"/>
                <a:gd name="connsiteY136" fmla="*/ 654261 h 1410022"/>
                <a:gd name="connsiteX137" fmla="*/ 398383 w 713885"/>
                <a:gd name="connsiteY137" fmla="*/ 654091 h 1410022"/>
                <a:gd name="connsiteX138" fmla="*/ 384135 w 713885"/>
                <a:gd name="connsiteY138" fmla="*/ 636850 h 1410022"/>
                <a:gd name="connsiteX139" fmla="*/ 371849 w 713885"/>
                <a:gd name="connsiteY139" fmla="*/ 621317 h 1410022"/>
                <a:gd name="connsiteX140" fmla="*/ 351373 w 713885"/>
                <a:gd name="connsiteY140" fmla="*/ 571900 h 1410022"/>
                <a:gd name="connsiteX141" fmla="*/ 356066 w 713885"/>
                <a:gd name="connsiteY141" fmla="*/ 576935 h 1410022"/>
                <a:gd name="connsiteX142" fmla="*/ 356236 w 713885"/>
                <a:gd name="connsiteY142" fmla="*/ 576765 h 1410022"/>
                <a:gd name="connsiteX143" fmla="*/ 350605 w 713885"/>
                <a:gd name="connsiteY143" fmla="*/ 569425 h 1410022"/>
                <a:gd name="connsiteX144" fmla="*/ 345828 w 713885"/>
                <a:gd name="connsiteY144" fmla="*/ 538785 h 1410022"/>
                <a:gd name="connsiteX145" fmla="*/ 356236 w 713885"/>
                <a:gd name="connsiteY145" fmla="*/ 549539 h 1410022"/>
                <a:gd name="connsiteX146" fmla="*/ 368181 w 713885"/>
                <a:gd name="connsiteY146" fmla="*/ 561487 h 1410022"/>
                <a:gd name="connsiteX147" fmla="*/ 368351 w 713885"/>
                <a:gd name="connsiteY147" fmla="*/ 561317 h 1410022"/>
                <a:gd name="connsiteX148" fmla="*/ 357516 w 713885"/>
                <a:gd name="connsiteY148" fmla="*/ 548344 h 1410022"/>
                <a:gd name="connsiteX149" fmla="*/ 344718 w 713885"/>
                <a:gd name="connsiteY149" fmla="*/ 532128 h 1410022"/>
                <a:gd name="connsiteX150" fmla="*/ 341050 w 713885"/>
                <a:gd name="connsiteY150" fmla="*/ 509169 h 1410022"/>
                <a:gd name="connsiteX151" fmla="*/ 354189 w 713885"/>
                <a:gd name="connsiteY151" fmla="*/ 524020 h 1410022"/>
                <a:gd name="connsiteX152" fmla="*/ 362806 w 713885"/>
                <a:gd name="connsiteY152" fmla="*/ 533408 h 1410022"/>
                <a:gd name="connsiteX153" fmla="*/ 382344 w 713885"/>
                <a:gd name="connsiteY153" fmla="*/ 588970 h 1410022"/>
                <a:gd name="connsiteX154" fmla="*/ 421845 w 713885"/>
                <a:gd name="connsiteY154" fmla="*/ 666295 h 1410022"/>
                <a:gd name="connsiteX155" fmla="*/ 518254 w 713885"/>
                <a:gd name="connsiteY155" fmla="*/ 851246 h 1410022"/>
                <a:gd name="connsiteX156" fmla="*/ 573284 w 713885"/>
                <a:gd name="connsiteY156" fmla="*/ 965698 h 1410022"/>
                <a:gd name="connsiteX157" fmla="*/ 611761 w 713885"/>
                <a:gd name="connsiteY157" fmla="*/ 1056338 h 1410022"/>
                <a:gd name="connsiteX158" fmla="*/ 303340 w 713885"/>
                <a:gd name="connsiteY158" fmla="*/ 188941 h 1410022"/>
                <a:gd name="connsiteX159" fmla="*/ 316393 w 713885"/>
                <a:gd name="connsiteY159" fmla="*/ 244589 h 1410022"/>
                <a:gd name="connsiteX160" fmla="*/ 327655 w 713885"/>
                <a:gd name="connsiteY160" fmla="*/ 300663 h 1410022"/>
                <a:gd name="connsiteX161" fmla="*/ 330812 w 713885"/>
                <a:gd name="connsiteY161" fmla="*/ 318330 h 1410022"/>
                <a:gd name="connsiteX162" fmla="*/ 338149 w 713885"/>
                <a:gd name="connsiteY162" fmla="*/ 369710 h 1410022"/>
                <a:gd name="connsiteX163" fmla="*/ 341562 w 713885"/>
                <a:gd name="connsiteY163" fmla="*/ 393778 h 1410022"/>
                <a:gd name="connsiteX164" fmla="*/ 362464 w 713885"/>
                <a:gd name="connsiteY164" fmla="*/ 531615 h 1410022"/>
                <a:gd name="connsiteX165" fmla="*/ 355468 w 713885"/>
                <a:gd name="connsiteY165" fmla="*/ 522654 h 1410022"/>
                <a:gd name="connsiteX166" fmla="*/ 339770 w 713885"/>
                <a:gd name="connsiteY166" fmla="*/ 501061 h 1410022"/>
                <a:gd name="connsiteX167" fmla="*/ 334822 w 713885"/>
                <a:gd name="connsiteY167" fmla="*/ 471189 h 1410022"/>
                <a:gd name="connsiteX168" fmla="*/ 336699 w 713885"/>
                <a:gd name="connsiteY168" fmla="*/ 473408 h 1410022"/>
                <a:gd name="connsiteX169" fmla="*/ 347278 w 713885"/>
                <a:gd name="connsiteY169" fmla="*/ 486210 h 1410022"/>
                <a:gd name="connsiteX170" fmla="*/ 347449 w 713885"/>
                <a:gd name="connsiteY170" fmla="*/ 486039 h 1410022"/>
                <a:gd name="connsiteX171" fmla="*/ 338064 w 713885"/>
                <a:gd name="connsiteY171" fmla="*/ 472298 h 1410022"/>
                <a:gd name="connsiteX172" fmla="*/ 334054 w 713885"/>
                <a:gd name="connsiteY172" fmla="*/ 466324 h 1410022"/>
                <a:gd name="connsiteX173" fmla="*/ 332860 w 713885"/>
                <a:gd name="connsiteY173" fmla="*/ 459155 h 1410022"/>
                <a:gd name="connsiteX174" fmla="*/ 332860 w 713885"/>
                <a:gd name="connsiteY174" fmla="*/ 459155 h 1410022"/>
                <a:gd name="connsiteX175" fmla="*/ 332860 w 713885"/>
                <a:gd name="connsiteY175" fmla="*/ 458899 h 1410022"/>
                <a:gd name="connsiteX176" fmla="*/ 332860 w 713885"/>
                <a:gd name="connsiteY176" fmla="*/ 458643 h 1410022"/>
                <a:gd name="connsiteX177" fmla="*/ 332860 w 713885"/>
                <a:gd name="connsiteY177" fmla="*/ 458643 h 1410022"/>
                <a:gd name="connsiteX178" fmla="*/ 330214 w 713885"/>
                <a:gd name="connsiteY178" fmla="*/ 445414 h 1410022"/>
                <a:gd name="connsiteX179" fmla="*/ 336101 w 713885"/>
                <a:gd name="connsiteY179" fmla="*/ 452583 h 1410022"/>
                <a:gd name="connsiteX180" fmla="*/ 341903 w 713885"/>
                <a:gd name="connsiteY180" fmla="*/ 460179 h 1410022"/>
                <a:gd name="connsiteX181" fmla="*/ 342159 w 713885"/>
                <a:gd name="connsiteY181" fmla="*/ 460008 h 1410022"/>
                <a:gd name="connsiteX182" fmla="*/ 336955 w 713885"/>
                <a:gd name="connsiteY182" fmla="*/ 451900 h 1410022"/>
                <a:gd name="connsiteX183" fmla="*/ 331494 w 713885"/>
                <a:gd name="connsiteY183" fmla="*/ 443963 h 1410022"/>
                <a:gd name="connsiteX184" fmla="*/ 329532 w 713885"/>
                <a:gd name="connsiteY184" fmla="*/ 441231 h 1410022"/>
                <a:gd name="connsiteX185" fmla="*/ 323389 w 713885"/>
                <a:gd name="connsiteY185" fmla="*/ 410933 h 1410022"/>
                <a:gd name="connsiteX186" fmla="*/ 328167 w 713885"/>
                <a:gd name="connsiteY186" fmla="*/ 416566 h 1410022"/>
                <a:gd name="connsiteX187" fmla="*/ 328338 w 713885"/>
                <a:gd name="connsiteY187" fmla="*/ 416395 h 1410022"/>
                <a:gd name="connsiteX188" fmla="*/ 322877 w 713885"/>
                <a:gd name="connsiteY188" fmla="*/ 408372 h 1410022"/>
                <a:gd name="connsiteX189" fmla="*/ 314943 w 713885"/>
                <a:gd name="connsiteY189" fmla="*/ 370648 h 1410022"/>
                <a:gd name="connsiteX190" fmla="*/ 314345 w 713885"/>
                <a:gd name="connsiteY190" fmla="*/ 364930 h 1410022"/>
                <a:gd name="connsiteX191" fmla="*/ 322110 w 713885"/>
                <a:gd name="connsiteY191" fmla="*/ 374489 h 1410022"/>
                <a:gd name="connsiteX192" fmla="*/ 322280 w 713885"/>
                <a:gd name="connsiteY192" fmla="*/ 374318 h 1410022"/>
                <a:gd name="connsiteX193" fmla="*/ 314004 w 713885"/>
                <a:gd name="connsiteY193" fmla="*/ 362114 h 1410022"/>
                <a:gd name="connsiteX194" fmla="*/ 312042 w 713885"/>
                <a:gd name="connsiteY194" fmla="*/ 343337 h 1410022"/>
                <a:gd name="connsiteX195" fmla="*/ 310848 w 713885"/>
                <a:gd name="connsiteY195" fmla="*/ 331730 h 1410022"/>
                <a:gd name="connsiteX196" fmla="*/ 311786 w 713885"/>
                <a:gd name="connsiteY196" fmla="*/ 332839 h 1410022"/>
                <a:gd name="connsiteX197" fmla="*/ 322792 w 713885"/>
                <a:gd name="connsiteY197" fmla="*/ 346153 h 1410022"/>
                <a:gd name="connsiteX198" fmla="*/ 322963 w 713885"/>
                <a:gd name="connsiteY198" fmla="*/ 345983 h 1410022"/>
                <a:gd name="connsiteX199" fmla="*/ 313151 w 713885"/>
                <a:gd name="connsiteY199" fmla="*/ 331730 h 1410022"/>
                <a:gd name="connsiteX200" fmla="*/ 310421 w 713885"/>
                <a:gd name="connsiteY200" fmla="*/ 327718 h 1410022"/>
                <a:gd name="connsiteX201" fmla="*/ 305728 w 713885"/>
                <a:gd name="connsiteY201" fmla="*/ 281630 h 1410022"/>
                <a:gd name="connsiteX202" fmla="*/ 305985 w 713885"/>
                <a:gd name="connsiteY202" fmla="*/ 281801 h 1410022"/>
                <a:gd name="connsiteX203" fmla="*/ 306155 w 713885"/>
                <a:gd name="connsiteY203" fmla="*/ 281630 h 1410022"/>
                <a:gd name="connsiteX204" fmla="*/ 305728 w 713885"/>
                <a:gd name="connsiteY204" fmla="*/ 281118 h 1410022"/>
                <a:gd name="connsiteX205" fmla="*/ 302828 w 713885"/>
                <a:gd name="connsiteY205" fmla="*/ 253806 h 1410022"/>
                <a:gd name="connsiteX206" fmla="*/ 309568 w 713885"/>
                <a:gd name="connsiteY206" fmla="*/ 260378 h 1410022"/>
                <a:gd name="connsiteX207" fmla="*/ 309738 w 713885"/>
                <a:gd name="connsiteY207" fmla="*/ 260207 h 1410022"/>
                <a:gd name="connsiteX208" fmla="*/ 302486 w 713885"/>
                <a:gd name="connsiteY208" fmla="*/ 251502 h 1410022"/>
                <a:gd name="connsiteX209" fmla="*/ 301719 w 713885"/>
                <a:gd name="connsiteY209" fmla="*/ 244333 h 1410022"/>
                <a:gd name="connsiteX210" fmla="*/ 301719 w 713885"/>
                <a:gd name="connsiteY210" fmla="*/ 244333 h 1410022"/>
                <a:gd name="connsiteX211" fmla="*/ 301719 w 713885"/>
                <a:gd name="connsiteY211" fmla="*/ 244077 h 1410022"/>
                <a:gd name="connsiteX212" fmla="*/ 301719 w 713885"/>
                <a:gd name="connsiteY212" fmla="*/ 243821 h 1410022"/>
                <a:gd name="connsiteX213" fmla="*/ 301719 w 713885"/>
                <a:gd name="connsiteY213" fmla="*/ 243821 h 1410022"/>
                <a:gd name="connsiteX214" fmla="*/ 298818 w 713885"/>
                <a:gd name="connsiteY214" fmla="*/ 223337 h 1410022"/>
                <a:gd name="connsiteX215" fmla="*/ 305473 w 713885"/>
                <a:gd name="connsiteY215" fmla="*/ 228373 h 1410022"/>
                <a:gd name="connsiteX216" fmla="*/ 305643 w 713885"/>
                <a:gd name="connsiteY216" fmla="*/ 228202 h 1410022"/>
                <a:gd name="connsiteX217" fmla="*/ 298562 w 713885"/>
                <a:gd name="connsiteY217" fmla="*/ 221459 h 1410022"/>
                <a:gd name="connsiteX218" fmla="*/ 287300 w 713885"/>
                <a:gd name="connsiteY218" fmla="*/ 145414 h 1410022"/>
                <a:gd name="connsiteX219" fmla="*/ 283120 w 713885"/>
                <a:gd name="connsiteY219" fmla="*/ 117164 h 1410022"/>
                <a:gd name="connsiteX220" fmla="*/ 290798 w 713885"/>
                <a:gd name="connsiteY220" fmla="*/ 115712 h 1410022"/>
                <a:gd name="connsiteX221" fmla="*/ 295576 w 713885"/>
                <a:gd name="connsiteY221" fmla="*/ 142171 h 1410022"/>
                <a:gd name="connsiteX222" fmla="*/ 303510 w 713885"/>
                <a:gd name="connsiteY222" fmla="*/ 189027 h 1410022"/>
                <a:gd name="connsiteX223" fmla="*/ 243703 w 713885"/>
                <a:gd name="connsiteY223" fmla="*/ 131417 h 1410022"/>
                <a:gd name="connsiteX224" fmla="*/ 249163 w 713885"/>
                <a:gd name="connsiteY224" fmla="*/ 137391 h 1410022"/>
                <a:gd name="connsiteX225" fmla="*/ 250102 w 713885"/>
                <a:gd name="connsiteY225" fmla="*/ 142939 h 1410022"/>
                <a:gd name="connsiteX226" fmla="*/ 242850 w 713885"/>
                <a:gd name="connsiteY226" fmla="*/ 140037 h 1410022"/>
                <a:gd name="connsiteX227" fmla="*/ 240802 w 713885"/>
                <a:gd name="connsiteY227" fmla="*/ 129966 h 1410022"/>
                <a:gd name="connsiteX228" fmla="*/ 243618 w 713885"/>
                <a:gd name="connsiteY228" fmla="*/ 131417 h 1410022"/>
                <a:gd name="connsiteX229" fmla="*/ 227066 w 713885"/>
                <a:gd name="connsiteY229" fmla="*/ 140634 h 1410022"/>
                <a:gd name="connsiteX230" fmla="*/ 242423 w 713885"/>
                <a:gd name="connsiteY230" fmla="*/ 144731 h 1410022"/>
                <a:gd name="connsiteX231" fmla="*/ 243959 w 713885"/>
                <a:gd name="connsiteY231" fmla="*/ 154802 h 1410022"/>
                <a:gd name="connsiteX232" fmla="*/ 245494 w 713885"/>
                <a:gd name="connsiteY232" fmla="*/ 165471 h 1410022"/>
                <a:gd name="connsiteX233" fmla="*/ 238498 w 713885"/>
                <a:gd name="connsiteY233" fmla="*/ 163081 h 1410022"/>
                <a:gd name="connsiteX234" fmla="*/ 237902 w 713885"/>
                <a:gd name="connsiteY234" fmla="*/ 162825 h 1410022"/>
                <a:gd name="connsiteX235" fmla="*/ 242764 w 713885"/>
                <a:gd name="connsiteY235" fmla="*/ 160520 h 1410022"/>
                <a:gd name="connsiteX236" fmla="*/ 242679 w 713885"/>
                <a:gd name="connsiteY236" fmla="*/ 160264 h 1410022"/>
                <a:gd name="connsiteX237" fmla="*/ 236622 w 713885"/>
                <a:gd name="connsiteY237" fmla="*/ 162398 h 1410022"/>
                <a:gd name="connsiteX238" fmla="*/ 232099 w 713885"/>
                <a:gd name="connsiteY238" fmla="*/ 160777 h 1410022"/>
                <a:gd name="connsiteX239" fmla="*/ 227151 w 713885"/>
                <a:gd name="connsiteY239" fmla="*/ 140720 h 1410022"/>
                <a:gd name="connsiteX240" fmla="*/ 252405 w 713885"/>
                <a:gd name="connsiteY240" fmla="*/ 255343 h 1410022"/>
                <a:gd name="connsiteX241" fmla="*/ 252405 w 713885"/>
                <a:gd name="connsiteY241" fmla="*/ 255343 h 1410022"/>
                <a:gd name="connsiteX242" fmla="*/ 252149 w 713885"/>
                <a:gd name="connsiteY242" fmla="*/ 254148 h 1410022"/>
                <a:gd name="connsiteX243" fmla="*/ 252917 w 713885"/>
                <a:gd name="connsiteY243" fmla="*/ 255257 h 1410022"/>
                <a:gd name="connsiteX244" fmla="*/ 259572 w 713885"/>
                <a:gd name="connsiteY244" fmla="*/ 264987 h 1410022"/>
                <a:gd name="connsiteX245" fmla="*/ 263070 w 713885"/>
                <a:gd name="connsiteY245" fmla="*/ 286409 h 1410022"/>
                <a:gd name="connsiteX246" fmla="*/ 257439 w 713885"/>
                <a:gd name="connsiteY246" fmla="*/ 278301 h 1410022"/>
                <a:gd name="connsiteX247" fmla="*/ 255306 w 713885"/>
                <a:gd name="connsiteY247" fmla="*/ 275143 h 1410022"/>
                <a:gd name="connsiteX248" fmla="*/ 252490 w 713885"/>
                <a:gd name="connsiteY248" fmla="*/ 255769 h 1410022"/>
                <a:gd name="connsiteX249" fmla="*/ 252490 w 713885"/>
                <a:gd name="connsiteY249" fmla="*/ 255769 h 1410022"/>
                <a:gd name="connsiteX250" fmla="*/ 252490 w 713885"/>
                <a:gd name="connsiteY250" fmla="*/ 255513 h 1410022"/>
                <a:gd name="connsiteX251" fmla="*/ 252490 w 713885"/>
                <a:gd name="connsiteY251" fmla="*/ 255257 h 1410022"/>
                <a:gd name="connsiteX252" fmla="*/ 265288 w 713885"/>
                <a:gd name="connsiteY252" fmla="*/ 348714 h 1410022"/>
                <a:gd name="connsiteX253" fmla="*/ 268445 w 713885"/>
                <a:gd name="connsiteY253" fmla="*/ 365698 h 1410022"/>
                <a:gd name="connsiteX254" fmla="*/ 265118 w 713885"/>
                <a:gd name="connsiteY254" fmla="*/ 361004 h 1410022"/>
                <a:gd name="connsiteX255" fmla="*/ 264179 w 713885"/>
                <a:gd name="connsiteY255" fmla="*/ 351360 h 1410022"/>
                <a:gd name="connsiteX256" fmla="*/ 261108 w 713885"/>
                <a:gd name="connsiteY256" fmla="*/ 322597 h 1410022"/>
                <a:gd name="connsiteX257" fmla="*/ 268018 w 713885"/>
                <a:gd name="connsiteY257" fmla="*/ 334461 h 1410022"/>
                <a:gd name="connsiteX258" fmla="*/ 271175 w 713885"/>
                <a:gd name="connsiteY258" fmla="*/ 339838 h 1410022"/>
                <a:gd name="connsiteX259" fmla="*/ 273138 w 713885"/>
                <a:gd name="connsiteY259" fmla="*/ 352640 h 1410022"/>
                <a:gd name="connsiteX260" fmla="*/ 276465 w 713885"/>
                <a:gd name="connsiteY260" fmla="*/ 376196 h 1410022"/>
                <a:gd name="connsiteX261" fmla="*/ 269725 w 713885"/>
                <a:gd name="connsiteY261" fmla="*/ 367490 h 1410022"/>
                <a:gd name="connsiteX262" fmla="*/ 265459 w 713885"/>
                <a:gd name="connsiteY262" fmla="*/ 348714 h 1410022"/>
                <a:gd name="connsiteX263" fmla="*/ 265203 w 713885"/>
                <a:gd name="connsiteY263" fmla="*/ 348714 h 1410022"/>
                <a:gd name="connsiteX264" fmla="*/ 274417 w 713885"/>
                <a:gd name="connsiteY264" fmla="*/ 388315 h 1410022"/>
                <a:gd name="connsiteX265" fmla="*/ 271517 w 713885"/>
                <a:gd name="connsiteY265" fmla="*/ 375086 h 1410022"/>
                <a:gd name="connsiteX266" fmla="*/ 276976 w 713885"/>
                <a:gd name="connsiteY266" fmla="*/ 383280 h 1410022"/>
                <a:gd name="connsiteX267" fmla="*/ 277659 w 713885"/>
                <a:gd name="connsiteY267" fmla="*/ 384219 h 1410022"/>
                <a:gd name="connsiteX268" fmla="*/ 278171 w 713885"/>
                <a:gd name="connsiteY268" fmla="*/ 387889 h 1410022"/>
                <a:gd name="connsiteX269" fmla="*/ 278427 w 713885"/>
                <a:gd name="connsiteY269" fmla="*/ 387889 h 1410022"/>
                <a:gd name="connsiteX270" fmla="*/ 278171 w 713885"/>
                <a:gd name="connsiteY270" fmla="*/ 384987 h 1410022"/>
                <a:gd name="connsiteX271" fmla="*/ 293443 w 713885"/>
                <a:gd name="connsiteY271" fmla="*/ 405044 h 1410022"/>
                <a:gd name="connsiteX272" fmla="*/ 293443 w 713885"/>
                <a:gd name="connsiteY272" fmla="*/ 405044 h 1410022"/>
                <a:gd name="connsiteX273" fmla="*/ 293528 w 713885"/>
                <a:gd name="connsiteY273" fmla="*/ 405129 h 1410022"/>
                <a:gd name="connsiteX274" fmla="*/ 293528 w 713885"/>
                <a:gd name="connsiteY274" fmla="*/ 405129 h 1410022"/>
                <a:gd name="connsiteX275" fmla="*/ 293528 w 713885"/>
                <a:gd name="connsiteY275" fmla="*/ 405214 h 1410022"/>
                <a:gd name="connsiteX276" fmla="*/ 296344 w 713885"/>
                <a:gd name="connsiteY276" fmla="*/ 408287 h 1410022"/>
                <a:gd name="connsiteX277" fmla="*/ 297708 w 713885"/>
                <a:gd name="connsiteY277" fmla="*/ 416737 h 1410022"/>
                <a:gd name="connsiteX278" fmla="*/ 282010 w 713885"/>
                <a:gd name="connsiteY278" fmla="*/ 397875 h 1410022"/>
                <a:gd name="connsiteX279" fmla="*/ 274502 w 713885"/>
                <a:gd name="connsiteY279" fmla="*/ 388742 h 1410022"/>
                <a:gd name="connsiteX280" fmla="*/ 274502 w 713885"/>
                <a:gd name="connsiteY280" fmla="*/ 388401 h 1410022"/>
                <a:gd name="connsiteX281" fmla="*/ 277745 w 713885"/>
                <a:gd name="connsiteY281" fmla="*/ 476395 h 1410022"/>
                <a:gd name="connsiteX282" fmla="*/ 285935 w 713885"/>
                <a:gd name="connsiteY282" fmla="*/ 489027 h 1410022"/>
                <a:gd name="connsiteX283" fmla="*/ 289518 w 713885"/>
                <a:gd name="connsiteY283" fmla="*/ 494489 h 1410022"/>
                <a:gd name="connsiteX284" fmla="*/ 290628 w 713885"/>
                <a:gd name="connsiteY284" fmla="*/ 501914 h 1410022"/>
                <a:gd name="connsiteX285" fmla="*/ 290628 w 713885"/>
                <a:gd name="connsiteY285" fmla="*/ 501914 h 1410022"/>
                <a:gd name="connsiteX286" fmla="*/ 290628 w 713885"/>
                <a:gd name="connsiteY286" fmla="*/ 502000 h 1410022"/>
                <a:gd name="connsiteX287" fmla="*/ 290628 w 713885"/>
                <a:gd name="connsiteY287" fmla="*/ 502000 h 1410022"/>
                <a:gd name="connsiteX288" fmla="*/ 290628 w 713885"/>
                <a:gd name="connsiteY288" fmla="*/ 502085 h 1410022"/>
                <a:gd name="connsiteX289" fmla="*/ 298135 w 713885"/>
                <a:gd name="connsiteY289" fmla="*/ 546893 h 1410022"/>
                <a:gd name="connsiteX290" fmla="*/ 290457 w 713885"/>
                <a:gd name="connsiteY290" fmla="*/ 536651 h 1410022"/>
                <a:gd name="connsiteX291" fmla="*/ 290201 w 713885"/>
                <a:gd name="connsiteY291" fmla="*/ 536822 h 1410022"/>
                <a:gd name="connsiteX292" fmla="*/ 298647 w 713885"/>
                <a:gd name="connsiteY292" fmla="*/ 549880 h 1410022"/>
                <a:gd name="connsiteX293" fmla="*/ 302231 w 713885"/>
                <a:gd name="connsiteY293" fmla="*/ 572412 h 1410022"/>
                <a:gd name="connsiteX294" fmla="*/ 301804 w 713885"/>
                <a:gd name="connsiteY294" fmla="*/ 571644 h 1410022"/>
                <a:gd name="connsiteX295" fmla="*/ 301548 w 713885"/>
                <a:gd name="connsiteY295" fmla="*/ 571815 h 1410022"/>
                <a:gd name="connsiteX296" fmla="*/ 302401 w 713885"/>
                <a:gd name="connsiteY296" fmla="*/ 573351 h 1410022"/>
                <a:gd name="connsiteX297" fmla="*/ 308715 w 713885"/>
                <a:gd name="connsiteY297" fmla="*/ 615172 h 1410022"/>
                <a:gd name="connsiteX298" fmla="*/ 310165 w 713885"/>
                <a:gd name="connsiteY298" fmla="*/ 625499 h 1410022"/>
                <a:gd name="connsiteX299" fmla="*/ 298050 w 713885"/>
                <a:gd name="connsiteY299" fmla="*/ 598017 h 1410022"/>
                <a:gd name="connsiteX300" fmla="*/ 293613 w 713885"/>
                <a:gd name="connsiteY300" fmla="*/ 587946 h 1410022"/>
                <a:gd name="connsiteX301" fmla="*/ 285594 w 713885"/>
                <a:gd name="connsiteY301" fmla="*/ 520606 h 1410022"/>
                <a:gd name="connsiteX302" fmla="*/ 285594 w 713885"/>
                <a:gd name="connsiteY302" fmla="*/ 520606 h 1410022"/>
                <a:gd name="connsiteX303" fmla="*/ 285594 w 713885"/>
                <a:gd name="connsiteY303" fmla="*/ 520350 h 1410022"/>
                <a:gd name="connsiteX304" fmla="*/ 285594 w 713885"/>
                <a:gd name="connsiteY304" fmla="*/ 520094 h 1410022"/>
                <a:gd name="connsiteX305" fmla="*/ 285594 w 713885"/>
                <a:gd name="connsiteY305" fmla="*/ 520094 h 1410022"/>
                <a:gd name="connsiteX306" fmla="*/ 277915 w 713885"/>
                <a:gd name="connsiteY306" fmla="*/ 476566 h 1410022"/>
                <a:gd name="connsiteX307" fmla="*/ 293954 w 713885"/>
                <a:gd name="connsiteY307" fmla="*/ 592896 h 1410022"/>
                <a:gd name="connsiteX308" fmla="*/ 296258 w 713885"/>
                <a:gd name="connsiteY308" fmla="*/ 598870 h 1410022"/>
                <a:gd name="connsiteX309" fmla="*/ 311615 w 713885"/>
                <a:gd name="connsiteY309" fmla="*/ 638130 h 1410022"/>
                <a:gd name="connsiteX310" fmla="*/ 313919 w 713885"/>
                <a:gd name="connsiteY310" fmla="*/ 655712 h 1410022"/>
                <a:gd name="connsiteX311" fmla="*/ 314175 w 713885"/>
                <a:gd name="connsiteY311" fmla="*/ 655712 h 1410022"/>
                <a:gd name="connsiteX312" fmla="*/ 312810 w 713885"/>
                <a:gd name="connsiteY312" fmla="*/ 641288 h 1410022"/>
                <a:gd name="connsiteX313" fmla="*/ 338405 w 713885"/>
                <a:gd name="connsiteY313" fmla="*/ 705812 h 1410022"/>
                <a:gd name="connsiteX314" fmla="*/ 326546 w 713885"/>
                <a:gd name="connsiteY314" fmla="*/ 707433 h 1410022"/>
                <a:gd name="connsiteX315" fmla="*/ 322110 w 713885"/>
                <a:gd name="connsiteY315" fmla="*/ 696338 h 1410022"/>
                <a:gd name="connsiteX316" fmla="*/ 322110 w 713885"/>
                <a:gd name="connsiteY316" fmla="*/ 696338 h 1410022"/>
                <a:gd name="connsiteX317" fmla="*/ 322024 w 713885"/>
                <a:gd name="connsiteY317" fmla="*/ 696082 h 1410022"/>
                <a:gd name="connsiteX318" fmla="*/ 322024 w 713885"/>
                <a:gd name="connsiteY318" fmla="*/ 695826 h 1410022"/>
                <a:gd name="connsiteX319" fmla="*/ 321939 w 713885"/>
                <a:gd name="connsiteY319" fmla="*/ 695826 h 1410022"/>
                <a:gd name="connsiteX320" fmla="*/ 298818 w 713885"/>
                <a:gd name="connsiteY320" fmla="*/ 645897 h 1410022"/>
                <a:gd name="connsiteX321" fmla="*/ 297453 w 713885"/>
                <a:gd name="connsiteY321" fmla="*/ 629766 h 1410022"/>
                <a:gd name="connsiteX322" fmla="*/ 293954 w 713885"/>
                <a:gd name="connsiteY322" fmla="*/ 593066 h 1410022"/>
                <a:gd name="connsiteX323" fmla="*/ 299074 w 713885"/>
                <a:gd name="connsiteY323" fmla="*/ 656651 h 1410022"/>
                <a:gd name="connsiteX324" fmla="*/ 299415 w 713885"/>
                <a:gd name="connsiteY324" fmla="*/ 659809 h 1410022"/>
                <a:gd name="connsiteX325" fmla="*/ 281072 w 713885"/>
                <a:gd name="connsiteY325" fmla="*/ 621914 h 1410022"/>
                <a:gd name="connsiteX326" fmla="*/ 279707 w 713885"/>
                <a:gd name="connsiteY326" fmla="*/ 619098 h 1410022"/>
                <a:gd name="connsiteX327" fmla="*/ 279536 w 713885"/>
                <a:gd name="connsiteY327" fmla="*/ 611587 h 1410022"/>
                <a:gd name="connsiteX328" fmla="*/ 299074 w 713885"/>
                <a:gd name="connsiteY328" fmla="*/ 656566 h 1410022"/>
                <a:gd name="connsiteX329" fmla="*/ 300012 w 713885"/>
                <a:gd name="connsiteY329" fmla="*/ 658785 h 1410022"/>
                <a:gd name="connsiteX330" fmla="*/ 312895 w 713885"/>
                <a:gd name="connsiteY330" fmla="*/ 689510 h 1410022"/>
                <a:gd name="connsiteX331" fmla="*/ 300268 w 713885"/>
                <a:gd name="connsiteY331" fmla="*/ 661345 h 1410022"/>
                <a:gd name="connsiteX332" fmla="*/ 300098 w 713885"/>
                <a:gd name="connsiteY332" fmla="*/ 658785 h 1410022"/>
                <a:gd name="connsiteX333" fmla="*/ 161542 w 713885"/>
                <a:gd name="connsiteY333" fmla="*/ 760776 h 1410022"/>
                <a:gd name="connsiteX334" fmla="*/ 166747 w 713885"/>
                <a:gd name="connsiteY334" fmla="*/ 760435 h 1410022"/>
                <a:gd name="connsiteX335" fmla="*/ 216657 w 713885"/>
                <a:gd name="connsiteY335" fmla="*/ 752327 h 1410022"/>
                <a:gd name="connsiteX336" fmla="*/ 267506 w 713885"/>
                <a:gd name="connsiteY336" fmla="*/ 734403 h 1410022"/>
                <a:gd name="connsiteX337" fmla="*/ 318526 w 713885"/>
                <a:gd name="connsiteY337" fmla="*/ 718529 h 1410022"/>
                <a:gd name="connsiteX338" fmla="*/ 339941 w 713885"/>
                <a:gd name="connsiteY338" fmla="*/ 772042 h 1410022"/>
                <a:gd name="connsiteX339" fmla="*/ 309738 w 713885"/>
                <a:gd name="connsiteY339" fmla="*/ 782967 h 1410022"/>
                <a:gd name="connsiteX340" fmla="*/ 280048 w 713885"/>
                <a:gd name="connsiteY340" fmla="*/ 790307 h 1410022"/>
                <a:gd name="connsiteX341" fmla="*/ 235683 w 713885"/>
                <a:gd name="connsiteY341" fmla="*/ 791160 h 1410022"/>
                <a:gd name="connsiteX342" fmla="*/ 206846 w 713885"/>
                <a:gd name="connsiteY342" fmla="*/ 785442 h 1410022"/>
                <a:gd name="connsiteX343" fmla="*/ 178776 w 713885"/>
                <a:gd name="connsiteY343" fmla="*/ 773152 h 1410022"/>
                <a:gd name="connsiteX344" fmla="*/ 161372 w 713885"/>
                <a:gd name="connsiteY344" fmla="*/ 763081 h 1410022"/>
                <a:gd name="connsiteX345" fmla="*/ 161286 w 713885"/>
                <a:gd name="connsiteY345" fmla="*/ 761544 h 1410022"/>
                <a:gd name="connsiteX346" fmla="*/ 161713 w 713885"/>
                <a:gd name="connsiteY346" fmla="*/ 760691 h 1410022"/>
                <a:gd name="connsiteX347" fmla="*/ 154717 w 713885"/>
                <a:gd name="connsiteY347" fmla="*/ 779467 h 1410022"/>
                <a:gd name="connsiteX348" fmla="*/ 173998 w 713885"/>
                <a:gd name="connsiteY348" fmla="*/ 788002 h 1410022"/>
                <a:gd name="connsiteX349" fmla="*/ 200533 w 713885"/>
                <a:gd name="connsiteY349" fmla="*/ 795257 h 1410022"/>
                <a:gd name="connsiteX350" fmla="*/ 225530 w 713885"/>
                <a:gd name="connsiteY350" fmla="*/ 799097 h 1410022"/>
                <a:gd name="connsiteX351" fmla="*/ 272113 w 713885"/>
                <a:gd name="connsiteY351" fmla="*/ 799354 h 1410022"/>
                <a:gd name="connsiteX352" fmla="*/ 308544 w 713885"/>
                <a:gd name="connsiteY352" fmla="*/ 793465 h 1410022"/>
                <a:gd name="connsiteX353" fmla="*/ 342842 w 713885"/>
                <a:gd name="connsiteY353" fmla="*/ 782625 h 1410022"/>
                <a:gd name="connsiteX354" fmla="*/ 343780 w 713885"/>
                <a:gd name="connsiteY354" fmla="*/ 782284 h 1410022"/>
                <a:gd name="connsiteX355" fmla="*/ 345060 w 713885"/>
                <a:gd name="connsiteY355" fmla="*/ 785783 h 1410022"/>
                <a:gd name="connsiteX356" fmla="*/ 355639 w 713885"/>
                <a:gd name="connsiteY356" fmla="*/ 815314 h 1410022"/>
                <a:gd name="connsiteX357" fmla="*/ 355895 w 713885"/>
                <a:gd name="connsiteY357" fmla="*/ 815314 h 1410022"/>
                <a:gd name="connsiteX358" fmla="*/ 346851 w 713885"/>
                <a:gd name="connsiteY358" fmla="*/ 785442 h 1410022"/>
                <a:gd name="connsiteX359" fmla="*/ 345657 w 713885"/>
                <a:gd name="connsiteY359" fmla="*/ 781772 h 1410022"/>
                <a:gd name="connsiteX360" fmla="*/ 351459 w 713885"/>
                <a:gd name="connsiteY360" fmla="*/ 779894 h 1410022"/>
                <a:gd name="connsiteX361" fmla="*/ 358199 w 713885"/>
                <a:gd name="connsiteY361" fmla="*/ 796367 h 1410022"/>
                <a:gd name="connsiteX362" fmla="*/ 372105 w 713885"/>
                <a:gd name="connsiteY362" fmla="*/ 831786 h 1410022"/>
                <a:gd name="connsiteX363" fmla="*/ 372361 w 713885"/>
                <a:gd name="connsiteY363" fmla="*/ 831701 h 1410022"/>
                <a:gd name="connsiteX364" fmla="*/ 359905 w 713885"/>
                <a:gd name="connsiteY364" fmla="*/ 795940 h 1410022"/>
                <a:gd name="connsiteX365" fmla="*/ 353847 w 713885"/>
                <a:gd name="connsiteY365" fmla="*/ 779041 h 1410022"/>
                <a:gd name="connsiteX366" fmla="*/ 368095 w 713885"/>
                <a:gd name="connsiteY366" fmla="*/ 773834 h 1410022"/>
                <a:gd name="connsiteX367" fmla="*/ 368181 w 713885"/>
                <a:gd name="connsiteY367" fmla="*/ 774090 h 1410022"/>
                <a:gd name="connsiteX368" fmla="*/ 373470 w 713885"/>
                <a:gd name="connsiteY368" fmla="*/ 788685 h 1410022"/>
                <a:gd name="connsiteX369" fmla="*/ 361014 w 713885"/>
                <a:gd name="connsiteY369" fmla="*/ 779382 h 1410022"/>
                <a:gd name="connsiteX370" fmla="*/ 360843 w 713885"/>
                <a:gd name="connsiteY370" fmla="*/ 779553 h 1410022"/>
                <a:gd name="connsiteX371" fmla="*/ 374238 w 713885"/>
                <a:gd name="connsiteY371" fmla="*/ 790904 h 1410022"/>
                <a:gd name="connsiteX372" fmla="*/ 380125 w 713885"/>
                <a:gd name="connsiteY372" fmla="*/ 807632 h 1410022"/>
                <a:gd name="connsiteX373" fmla="*/ 383282 w 713885"/>
                <a:gd name="connsiteY373" fmla="*/ 816936 h 1410022"/>
                <a:gd name="connsiteX374" fmla="*/ 378078 w 713885"/>
                <a:gd name="connsiteY374" fmla="*/ 813607 h 1410022"/>
                <a:gd name="connsiteX375" fmla="*/ 372703 w 713885"/>
                <a:gd name="connsiteY375" fmla="*/ 809681 h 1410022"/>
                <a:gd name="connsiteX376" fmla="*/ 369972 w 713885"/>
                <a:gd name="connsiteY376" fmla="*/ 803962 h 1410022"/>
                <a:gd name="connsiteX377" fmla="*/ 369716 w 713885"/>
                <a:gd name="connsiteY377" fmla="*/ 803962 h 1410022"/>
                <a:gd name="connsiteX378" fmla="*/ 372276 w 713885"/>
                <a:gd name="connsiteY378" fmla="*/ 810108 h 1410022"/>
                <a:gd name="connsiteX379" fmla="*/ 377480 w 713885"/>
                <a:gd name="connsiteY379" fmla="*/ 814460 h 1410022"/>
                <a:gd name="connsiteX380" fmla="*/ 384135 w 713885"/>
                <a:gd name="connsiteY380" fmla="*/ 819154 h 1410022"/>
                <a:gd name="connsiteX381" fmla="*/ 392837 w 713885"/>
                <a:gd name="connsiteY381" fmla="*/ 845442 h 1410022"/>
                <a:gd name="connsiteX382" fmla="*/ 377907 w 713885"/>
                <a:gd name="connsiteY382" fmla="*/ 834773 h 1410022"/>
                <a:gd name="connsiteX383" fmla="*/ 377736 w 713885"/>
                <a:gd name="connsiteY383" fmla="*/ 834944 h 1410022"/>
                <a:gd name="connsiteX384" fmla="*/ 393520 w 713885"/>
                <a:gd name="connsiteY384" fmla="*/ 847576 h 1410022"/>
                <a:gd name="connsiteX385" fmla="*/ 404782 w 713885"/>
                <a:gd name="connsiteY385" fmla="*/ 883593 h 1410022"/>
                <a:gd name="connsiteX386" fmla="*/ 390961 w 713885"/>
                <a:gd name="connsiteY386" fmla="*/ 875058 h 1410022"/>
                <a:gd name="connsiteX387" fmla="*/ 382770 w 713885"/>
                <a:gd name="connsiteY387" fmla="*/ 869937 h 1410022"/>
                <a:gd name="connsiteX388" fmla="*/ 382087 w 713885"/>
                <a:gd name="connsiteY388" fmla="*/ 868230 h 1410022"/>
                <a:gd name="connsiteX389" fmla="*/ 363915 w 713885"/>
                <a:gd name="connsiteY389" fmla="*/ 824531 h 1410022"/>
                <a:gd name="connsiteX390" fmla="*/ 357089 w 713885"/>
                <a:gd name="connsiteY390" fmla="*/ 809169 h 1410022"/>
                <a:gd name="connsiteX391" fmla="*/ 350093 w 713885"/>
                <a:gd name="connsiteY391" fmla="*/ 793891 h 1410022"/>
                <a:gd name="connsiteX392" fmla="*/ 349838 w 713885"/>
                <a:gd name="connsiteY392" fmla="*/ 793977 h 1410022"/>
                <a:gd name="connsiteX393" fmla="*/ 356151 w 713885"/>
                <a:gd name="connsiteY393" fmla="*/ 809595 h 1410022"/>
                <a:gd name="connsiteX394" fmla="*/ 362294 w 713885"/>
                <a:gd name="connsiteY394" fmla="*/ 825300 h 1410022"/>
                <a:gd name="connsiteX395" fmla="*/ 377054 w 713885"/>
                <a:gd name="connsiteY395" fmla="*/ 866267 h 1410022"/>
                <a:gd name="connsiteX396" fmla="*/ 363147 w 713885"/>
                <a:gd name="connsiteY396" fmla="*/ 857561 h 1410022"/>
                <a:gd name="connsiteX397" fmla="*/ 362976 w 713885"/>
                <a:gd name="connsiteY397" fmla="*/ 857817 h 1410022"/>
                <a:gd name="connsiteX398" fmla="*/ 377566 w 713885"/>
                <a:gd name="connsiteY398" fmla="*/ 867889 h 1410022"/>
                <a:gd name="connsiteX399" fmla="*/ 378163 w 713885"/>
                <a:gd name="connsiteY399" fmla="*/ 869681 h 1410022"/>
                <a:gd name="connsiteX400" fmla="*/ 385671 w 713885"/>
                <a:gd name="connsiteY400" fmla="*/ 892640 h 1410022"/>
                <a:gd name="connsiteX401" fmla="*/ 378590 w 713885"/>
                <a:gd name="connsiteY401" fmla="*/ 887775 h 1410022"/>
                <a:gd name="connsiteX402" fmla="*/ 378419 w 713885"/>
                <a:gd name="connsiteY402" fmla="*/ 887945 h 1410022"/>
                <a:gd name="connsiteX403" fmla="*/ 386012 w 713885"/>
                <a:gd name="connsiteY403" fmla="*/ 893749 h 1410022"/>
                <a:gd name="connsiteX404" fmla="*/ 392582 w 713885"/>
                <a:gd name="connsiteY404" fmla="*/ 914574 h 1410022"/>
                <a:gd name="connsiteX405" fmla="*/ 392582 w 713885"/>
                <a:gd name="connsiteY405" fmla="*/ 914574 h 1410022"/>
                <a:gd name="connsiteX406" fmla="*/ 392582 w 713885"/>
                <a:gd name="connsiteY406" fmla="*/ 914574 h 1410022"/>
                <a:gd name="connsiteX407" fmla="*/ 392582 w 713885"/>
                <a:gd name="connsiteY407" fmla="*/ 914574 h 1410022"/>
                <a:gd name="connsiteX408" fmla="*/ 392582 w 713885"/>
                <a:gd name="connsiteY408" fmla="*/ 914574 h 1410022"/>
                <a:gd name="connsiteX409" fmla="*/ 394715 w 713885"/>
                <a:gd name="connsiteY409" fmla="*/ 921146 h 1410022"/>
                <a:gd name="connsiteX410" fmla="*/ 384988 w 713885"/>
                <a:gd name="connsiteY410" fmla="*/ 914489 h 1410022"/>
                <a:gd name="connsiteX411" fmla="*/ 384818 w 713885"/>
                <a:gd name="connsiteY411" fmla="*/ 914659 h 1410022"/>
                <a:gd name="connsiteX412" fmla="*/ 395227 w 713885"/>
                <a:gd name="connsiteY412" fmla="*/ 922597 h 1410022"/>
                <a:gd name="connsiteX413" fmla="*/ 403417 w 713885"/>
                <a:gd name="connsiteY413" fmla="*/ 947945 h 1410022"/>
                <a:gd name="connsiteX414" fmla="*/ 399748 w 713885"/>
                <a:gd name="connsiteY414" fmla="*/ 945641 h 1410022"/>
                <a:gd name="connsiteX415" fmla="*/ 399577 w 713885"/>
                <a:gd name="connsiteY415" fmla="*/ 945897 h 1410022"/>
                <a:gd name="connsiteX416" fmla="*/ 403587 w 713885"/>
                <a:gd name="connsiteY416" fmla="*/ 948628 h 1410022"/>
                <a:gd name="connsiteX417" fmla="*/ 407000 w 713885"/>
                <a:gd name="connsiteY417" fmla="*/ 959382 h 1410022"/>
                <a:gd name="connsiteX418" fmla="*/ 409645 w 713885"/>
                <a:gd name="connsiteY418" fmla="*/ 968002 h 1410022"/>
                <a:gd name="connsiteX419" fmla="*/ 406061 w 713885"/>
                <a:gd name="connsiteY419" fmla="*/ 965612 h 1410022"/>
                <a:gd name="connsiteX420" fmla="*/ 405891 w 713885"/>
                <a:gd name="connsiteY420" fmla="*/ 965868 h 1410022"/>
                <a:gd name="connsiteX421" fmla="*/ 409815 w 713885"/>
                <a:gd name="connsiteY421" fmla="*/ 968770 h 1410022"/>
                <a:gd name="connsiteX422" fmla="*/ 420054 w 713885"/>
                <a:gd name="connsiteY422" fmla="*/ 1004787 h 1410022"/>
                <a:gd name="connsiteX423" fmla="*/ 424234 w 713885"/>
                <a:gd name="connsiteY423" fmla="*/ 1021089 h 1410022"/>
                <a:gd name="connsiteX424" fmla="*/ 426538 w 713885"/>
                <a:gd name="connsiteY424" fmla="*/ 1030648 h 1410022"/>
                <a:gd name="connsiteX425" fmla="*/ 425514 w 713885"/>
                <a:gd name="connsiteY425" fmla="*/ 1029965 h 1410022"/>
                <a:gd name="connsiteX426" fmla="*/ 425343 w 713885"/>
                <a:gd name="connsiteY426" fmla="*/ 1030221 h 1410022"/>
                <a:gd name="connsiteX427" fmla="*/ 426623 w 713885"/>
                <a:gd name="connsiteY427" fmla="*/ 1031160 h 1410022"/>
                <a:gd name="connsiteX428" fmla="*/ 428159 w 713885"/>
                <a:gd name="connsiteY428" fmla="*/ 1037561 h 1410022"/>
                <a:gd name="connsiteX429" fmla="*/ 428415 w 713885"/>
                <a:gd name="connsiteY429" fmla="*/ 1037561 h 1410022"/>
                <a:gd name="connsiteX430" fmla="*/ 427305 w 713885"/>
                <a:gd name="connsiteY430" fmla="*/ 1031757 h 1410022"/>
                <a:gd name="connsiteX431" fmla="*/ 432766 w 713885"/>
                <a:gd name="connsiteY431" fmla="*/ 1035769 h 1410022"/>
                <a:gd name="connsiteX432" fmla="*/ 437544 w 713885"/>
                <a:gd name="connsiteY432" fmla="*/ 1061629 h 1410022"/>
                <a:gd name="connsiteX433" fmla="*/ 446587 w 713885"/>
                <a:gd name="connsiteY433" fmla="*/ 1119411 h 1410022"/>
                <a:gd name="connsiteX434" fmla="*/ 428415 w 713885"/>
                <a:gd name="connsiteY434" fmla="*/ 1107376 h 1410022"/>
                <a:gd name="connsiteX435" fmla="*/ 422272 w 713885"/>
                <a:gd name="connsiteY435" fmla="*/ 1074346 h 1410022"/>
                <a:gd name="connsiteX436" fmla="*/ 413143 w 713885"/>
                <a:gd name="connsiteY436" fmla="*/ 1033379 h 1410022"/>
                <a:gd name="connsiteX437" fmla="*/ 409645 w 713885"/>
                <a:gd name="connsiteY437" fmla="*/ 1018870 h 1410022"/>
                <a:gd name="connsiteX438" fmla="*/ 405976 w 713885"/>
                <a:gd name="connsiteY438" fmla="*/ 1004446 h 1410022"/>
                <a:gd name="connsiteX439" fmla="*/ 405720 w 713885"/>
                <a:gd name="connsiteY439" fmla="*/ 1004446 h 1410022"/>
                <a:gd name="connsiteX440" fmla="*/ 411436 w 713885"/>
                <a:gd name="connsiteY440" fmla="*/ 1033806 h 1410022"/>
                <a:gd name="connsiteX441" fmla="*/ 422101 w 713885"/>
                <a:gd name="connsiteY441" fmla="*/ 1103023 h 1410022"/>
                <a:gd name="connsiteX442" fmla="*/ 421418 w 713885"/>
                <a:gd name="connsiteY442" fmla="*/ 1102511 h 1410022"/>
                <a:gd name="connsiteX443" fmla="*/ 421248 w 713885"/>
                <a:gd name="connsiteY443" fmla="*/ 1102767 h 1410022"/>
                <a:gd name="connsiteX444" fmla="*/ 422187 w 713885"/>
                <a:gd name="connsiteY444" fmla="*/ 1103450 h 1410022"/>
                <a:gd name="connsiteX445" fmla="*/ 423893 w 713885"/>
                <a:gd name="connsiteY445" fmla="*/ 1116508 h 1410022"/>
                <a:gd name="connsiteX446" fmla="*/ 423893 w 713885"/>
                <a:gd name="connsiteY446" fmla="*/ 1116508 h 1410022"/>
                <a:gd name="connsiteX447" fmla="*/ 423893 w 713885"/>
                <a:gd name="connsiteY447" fmla="*/ 1116594 h 1410022"/>
                <a:gd name="connsiteX448" fmla="*/ 423893 w 713885"/>
                <a:gd name="connsiteY448" fmla="*/ 1116594 h 1410022"/>
                <a:gd name="connsiteX449" fmla="*/ 425599 w 713885"/>
                <a:gd name="connsiteY449" fmla="*/ 1127433 h 1410022"/>
                <a:gd name="connsiteX450" fmla="*/ 412375 w 713885"/>
                <a:gd name="connsiteY450" fmla="*/ 1117277 h 1410022"/>
                <a:gd name="connsiteX451" fmla="*/ 412205 w 713885"/>
                <a:gd name="connsiteY451" fmla="*/ 1117447 h 1410022"/>
                <a:gd name="connsiteX452" fmla="*/ 425855 w 713885"/>
                <a:gd name="connsiteY452" fmla="*/ 1128884 h 1410022"/>
                <a:gd name="connsiteX453" fmla="*/ 429865 w 713885"/>
                <a:gd name="connsiteY453" fmla="*/ 1155940 h 1410022"/>
                <a:gd name="connsiteX454" fmla="*/ 410327 w 713885"/>
                <a:gd name="connsiteY454" fmla="*/ 1143137 h 1410022"/>
                <a:gd name="connsiteX455" fmla="*/ 382002 w 713885"/>
                <a:gd name="connsiteY455" fmla="*/ 1124190 h 1410022"/>
                <a:gd name="connsiteX456" fmla="*/ 381832 w 713885"/>
                <a:gd name="connsiteY456" fmla="*/ 1124446 h 1410022"/>
                <a:gd name="connsiteX457" fmla="*/ 409389 w 713885"/>
                <a:gd name="connsiteY457" fmla="*/ 1144759 h 1410022"/>
                <a:gd name="connsiteX458" fmla="*/ 430292 w 713885"/>
                <a:gd name="connsiteY458" fmla="*/ 1160036 h 1410022"/>
                <a:gd name="connsiteX459" fmla="*/ 432595 w 713885"/>
                <a:gd name="connsiteY459" fmla="*/ 1177362 h 1410022"/>
                <a:gd name="connsiteX460" fmla="*/ 432254 w 713885"/>
                <a:gd name="connsiteY460" fmla="*/ 1177106 h 1410022"/>
                <a:gd name="connsiteX461" fmla="*/ 407171 w 713885"/>
                <a:gd name="connsiteY461" fmla="*/ 1158841 h 1410022"/>
                <a:gd name="connsiteX462" fmla="*/ 407000 w 713885"/>
                <a:gd name="connsiteY462" fmla="*/ 1159012 h 1410022"/>
                <a:gd name="connsiteX463" fmla="*/ 431316 w 713885"/>
                <a:gd name="connsiteY463" fmla="*/ 1178557 h 1410022"/>
                <a:gd name="connsiteX464" fmla="*/ 432937 w 713885"/>
                <a:gd name="connsiteY464" fmla="*/ 1179837 h 1410022"/>
                <a:gd name="connsiteX465" fmla="*/ 435240 w 713885"/>
                <a:gd name="connsiteY465" fmla="*/ 1199467 h 1410022"/>
                <a:gd name="connsiteX466" fmla="*/ 436093 w 713885"/>
                <a:gd name="connsiteY466" fmla="*/ 1208258 h 1410022"/>
                <a:gd name="connsiteX467" fmla="*/ 420907 w 713885"/>
                <a:gd name="connsiteY467" fmla="*/ 1197333 h 1410022"/>
                <a:gd name="connsiteX468" fmla="*/ 399065 w 713885"/>
                <a:gd name="connsiteY468" fmla="*/ 1181032 h 1410022"/>
                <a:gd name="connsiteX469" fmla="*/ 398895 w 713885"/>
                <a:gd name="connsiteY469" fmla="*/ 1181203 h 1410022"/>
                <a:gd name="connsiteX470" fmla="*/ 419968 w 713885"/>
                <a:gd name="connsiteY470" fmla="*/ 1198784 h 1410022"/>
                <a:gd name="connsiteX471" fmla="*/ 436520 w 713885"/>
                <a:gd name="connsiteY471" fmla="*/ 1212269 h 1410022"/>
                <a:gd name="connsiteX472" fmla="*/ 438055 w 713885"/>
                <a:gd name="connsiteY472" fmla="*/ 1229169 h 1410022"/>
                <a:gd name="connsiteX473" fmla="*/ 438312 w 713885"/>
                <a:gd name="connsiteY473" fmla="*/ 1229169 h 1410022"/>
                <a:gd name="connsiteX474" fmla="*/ 437800 w 713885"/>
                <a:gd name="connsiteY474" fmla="*/ 1214318 h 1410022"/>
                <a:gd name="connsiteX475" fmla="*/ 437800 w 713885"/>
                <a:gd name="connsiteY475" fmla="*/ 1213294 h 1410022"/>
                <a:gd name="connsiteX476" fmla="*/ 446673 w 713885"/>
                <a:gd name="connsiteY476" fmla="*/ 1220463 h 1410022"/>
                <a:gd name="connsiteX477" fmla="*/ 442236 w 713885"/>
                <a:gd name="connsiteY477" fmla="*/ 1230620 h 1410022"/>
                <a:gd name="connsiteX478" fmla="*/ 438312 w 713885"/>
                <a:gd name="connsiteY478" fmla="*/ 1239410 h 1410022"/>
                <a:gd name="connsiteX479" fmla="*/ 423467 w 713885"/>
                <a:gd name="connsiteY479" fmla="*/ 1229169 h 1410022"/>
                <a:gd name="connsiteX480" fmla="*/ 427305 w 713885"/>
                <a:gd name="connsiteY480" fmla="*/ 1219012 h 1410022"/>
                <a:gd name="connsiteX481" fmla="*/ 427050 w 713885"/>
                <a:gd name="connsiteY481" fmla="*/ 1218927 h 1410022"/>
                <a:gd name="connsiteX482" fmla="*/ 422528 w 713885"/>
                <a:gd name="connsiteY482" fmla="*/ 1228571 h 1410022"/>
                <a:gd name="connsiteX483" fmla="*/ 394202 w 713885"/>
                <a:gd name="connsiteY483" fmla="*/ 1208856 h 1410022"/>
                <a:gd name="connsiteX484" fmla="*/ 373556 w 713885"/>
                <a:gd name="connsiteY484" fmla="*/ 1194090 h 1410022"/>
                <a:gd name="connsiteX485" fmla="*/ 373385 w 713885"/>
                <a:gd name="connsiteY485" fmla="*/ 1194261 h 1410022"/>
                <a:gd name="connsiteX486" fmla="*/ 393178 w 713885"/>
                <a:gd name="connsiteY486" fmla="*/ 1210307 h 1410022"/>
                <a:gd name="connsiteX487" fmla="*/ 420651 w 713885"/>
                <a:gd name="connsiteY487" fmla="*/ 1232326 h 1410022"/>
                <a:gd name="connsiteX488" fmla="*/ 418859 w 713885"/>
                <a:gd name="connsiteY488" fmla="*/ 1236082 h 1410022"/>
                <a:gd name="connsiteX489" fmla="*/ 407683 w 713885"/>
                <a:gd name="connsiteY489" fmla="*/ 1258955 h 1410022"/>
                <a:gd name="connsiteX490" fmla="*/ 372958 w 713885"/>
                <a:gd name="connsiteY490" fmla="*/ 1236594 h 1410022"/>
                <a:gd name="connsiteX491" fmla="*/ 356236 w 713885"/>
                <a:gd name="connsiteY491" fmla="*/ 1225755 h 1410022"/>
                <a:gd name="connsiteX492" fmla="*/ 356066 w 713885"/>
                <a:gd name="connsiteY492" fmla="*/ 1226011 h 1410022"/>
                <a:gd name="connsiteX493" fmla="*/ 372020 w 713885"/>
                <a:gd name="connsiteY493" fmla="*/ 1238215 h 1410022"/>
                <a:gd name="connsiteX494" fmla="*/ 405379 w 713885"/>
                <a:gd name="connsiteY494" fmla="*/ 1263735 h 1410022"/>
                <a:gd name="connsiteX495" fmla="*/ 395568 w 713885"/>
                <a:gd name="connsiteY495" fmla="*/ 1283962 h 1410022"/>
                <a:gd name="connsiteX496" fmla="*/ 395568 w 713885"/>
                <a:gd name="connsiteY496" fmla="*/ 1283962 h 1410022"/>
                <a:gd name="connsiteX497" fmla="*/ 395568 w 713885"/>
                <a:gd name="connsiteY497" fmla="*/ 1283962 h 1410022"/>
                <a:gd name="connsiteX498" fmla="*/ 395568 w 713885"/>
                <a:gd name="connsiteY498" fmla="*/ 1283962 h 1410022"/>
                <a:gd name="connsiteX499" fmla="*/ 395568 w 713885"/>
                <a:gd name="connsiteY499" fmla="*/ 1283962 h 1410022"/>
                <a:gd name="connsiteX500" fmla="*/ 393947 w 713885"/>
                <a:gd name="connsiteY500" fmla="*/ 1287888 h 1410022"/>
                <a:gd name="connsiteX501" fmla="*/ 384476 w 713885"/>
                <a:gd name="connsiteY501" fmla="*/ 1280634 h 1410022"/>
                <a:gd name="connsiteX502" fmla="*/ 386353 w 713885"/>
                <a:gd name="connsiteY502" fmla="*/ 1273464 h 1410022"/>
                <a:gd name="connsiteX503" fmla="*/ 389083 w 713885"/>
                <a:gd name="connsiteY503" fmla="*/ 1261772 h 1410022"/>
                <a:gd name="connsiteX504" fmla="*/ 388828 w 713885"/>
                <a:gd name="connsiteY504" fmla="*/ 1261772 h 1410022"/>
                <a:gd name="connsiteX505" fmla="*/ 384562 w 713885"/>
                <a:gd name="connsiteY505" fmla="*/ 1273038 h 1410022"/>
                <a:gd name="connsiteX506" fmla="*/ 382087 w 713885"/>
                <a:gd name="connsiteY506" fmla="*/ 1278927 h 1410022"/>
                <a:gd name="connsiteX507" fmla="*/ 373215 w 713885"/>
                <a:gd name="connsiteY507" fmla="*/ 1272184 h 1410022"/>
                <a:gd name="connsiteX508" fmla="*/ 373215 w 713885"/>
                <a:gd name="connsiteY508" fmla="*/ 1272184 h 1410022"/>
                <a:gd name="connsiteX509" fmla="*/ 373044 w 713885"/>
                <a:gd name="connsiteY509" fmla="*/ 1272099 h 1410022"/>
                <a:gd name="connsiteX510" fmla="*/ 372873 w 713885"/>
                <a:gd name="connsiteY510" fmla="*/ 1272099 h 1410022"/>
                <a:gd name="connsiteX511" fmla="*/ 372873 w 713885"/>
                <a:gd name="connsiteY511" fmla="*/ 1272013 h 1410022"/>
                <a:gd name="connsiteX512" fmla="*/ 318099 w 713885"/>
                <a:gd name="connsiteY512" fmla="*/ 1234460 h 1410022"/>
                <a:gd name="connsiteX513" fmla="*/ 298818 w 713885"/>
                <a:gd name="connsiteY513" fmla="*/ 1220890 h 1410022"/>
                <a:gd name="connsiteX514" fmla="*/ 298647 w 713885"/>
                <a:gd name="connsiteY514" fmla="*/ 1221060 h 1410022"/>
                <a:gd name="connsiteX515" fmla="*/ 317161 w 713885"/>
                <a:gd name="connsiteY515" fmla="*/ 1235911 h 1410022"/>
                <a:gd name="connsiteX516" fmla="*/ 369461 w 713885"/>
                <a:gd name="connsiteY516" fmla="*/ 1276964 h 1410022"/>
                <a:gd name="connsiteX517" fmla="*/ 369461 w 713885"/>
                <a:gd name="connsiteY517" fmla="*/ 1276964 h 1410022"/>
                <a:gd name="connsiteX518" fmla="*/ 369461 w 713885"/>
                <a:gd name="connsiteY518" fmla="*/ 1276964 h 1410022"/>
                <a:gd name="connsiteX519" fmla="*/ 369461 w 713885"/>
                <a:gd name="connsiteY519" fmla="*/ 1276964 h 1410022"/>
                <a:gd name="connsiteX520" fmla="*/ 369461 w 713885"/>
                <a:gd name="connsiteY520" fmla="*/ 1276964 h 1410022"/>
                <a:gd name="connsiteX521" fmla="*/ 379784 w 713885"/>
                <a:gd name="connsiteY521" fmla="*/ 1284047 h 1410022"/>
                <a:gd name="connsiteX522" fmla="*/ 372958 w 713885"/>
                <a:gd name="connsiteY522" fmla="*/ 1298983 h 1410022"/>
                <a:gd name="connsiteX523" fmla="*/ 368010 w 713885"/>
                <a:gd name="connsiteY523" fmla="*/ 1295484 h 1410022"/>
                <a:gd name="connsiteX524" fmla="*/ 368010 w 713885"/>
                <a:gd name="connsiteY524" fmla="*/ 1295484 h 1410022"/>
                <a:gd name="connsiteX525" fmla="*/ 367925 w 713885"/>
                <a:gd name="connsiteY525" fmla="*/ 1295484 h 1410022"/>
                <a:gd name="connsiteX526" fmla="*/ 367840 w 713885"/>
                <a:gd name="connsiteY526" fmla="*/ 1295484 h 1410022"/>
                <a:gd name="connsiteX527" fmla="*/ 367840 w 713885"/>
                <a:gd name="connsiteY527" fmla="*/ 1295484 h 1410022"/>
                <a:gd name="connsiteX528" fmla="*/ 318697 w 713885"/>
                <a:gd name="connsiteY528" fmla="*/ 1264503 h 1410022"/>
                <a:gd name="connsiteX529" fmla="*/ 301378 w 713885"/>
                <a:gd name="connsiteY529" fmla="*/ 1253322 h 1410022"/>
                <a:gd name="connsiteX530" fmla="*/ 301207 w 713885"/>
                <a:gd name="connsiteY530" fmla="*/ 1253578 h 1410022"/>
                <a:gd name="connsiteX531" fmla="*/ 317758 w 713885"/>
                <a:gd name="connsiteY531" fmla="*/ 1266124 h 1410022"/>
                <a:gd name="connsiteX532" fmla="*/ 364512 w 713885"/>
                <a:gd name="connsiteY532" fmla="*/ 1300691 h 1410022"/>
                <a:gd name="connsiteX533" fmla="*/ 364512 w 713885"/>
                <a:gd name="connsiteY533" fmla="*/ 1300691 h 1410022"/>
                <a:gd name="connsiteX534" fmla="*/ 364512 w 713885"/>
                <a:gd name="connsiteY534" fmla="*/ 1300691 h 1410022"/>
                <a:gd name="connsiteX535" fmla="*/ 364512 w 713885"/>
                <a:gd name="connsiteY535" fmla="*/ 1300691 h 1410022"/>
                <a:gd name="connsiteX536" fmla="*/ 364512 w 713885"/>
                <a:gd name="connsiteY536" fmla="*/ 1300691 h 1410022"/>
                <a:gd name="connsiteX537" fmla="*/ 370484 w 713885"/>
                <a:gd name="connsiteY537" fmla="*/ 1304446 h 1410022"/>
                <a:gd name="connsiteX538" fmla="*/ 359649 w 713885"/>
                <a:gd name="connsiteY538" fmla="*/ 1331672 h 1410022"/>
                <a:gd name="connsiteX539" fmla="*/ 330214 w 713885"/>
                <a:gd name="connsiteY539" fmla="*/ 1333976 h 1410022"/>
                <a:gd name="connsiteX540" fmla="*/ 318099 w 713885"/>
                <a:gd name="connsiteY540" fmla="*/ 1323734 h 1410022"/>
                <a:gd name="connsiteX541" fmla="*/ 292419 w 713885"/>
                <a:gd name="connsiteY541" fmla="*/ 1301885 h 1410022"/>
                <a:gd name="connsiteX542" fmla="*/ 292419 w 713885"/>
                <a:gd name="connsiteY542" fmla="*/ 1301885 h 1410022"/>
                <a:gd name="connsiteX543" fmla="*/ 292249 w 713885"/>
                <a:gd name="connsiteY543" fmla="*/ 1301800 h 1410022"/>
                <a:gd name="connsiteX544" fmla="*/ 292163 w 713885"/>
                <a:gd name="connsiteY544" fmla="*/ 1301800 h 1410022"/>
                <a:gd name="connsiteX545" fmla="*/ 292163 w 713885"/>
                <a:gd name="connsiteY545" fmla="*/ 1301715 h 1410022"/>
                <a:gd name="connsiteX546" fmla="*/ 239949 w 713885"/>
                <a:gd name="connsiteY546" fmla="*/ 1259040 h 1410022"/>
                <a:gd name="connsiteX547" fmla="*/ 222374 w 713885"/>
                <a:gd name="connsiteY547" fmla="*/ 1242739 h 1410022"/>
                <a:gd name="connsiteX548" fmla="*/ 222203 w 713885"/>
                <a:gd name="connsiteY548" fmla="*/ 1242909 h 1410022"/>
                <a:gd name="connsiteX549" fmla="*/ 238840 w 713885"/>
                <a:gd name="connsiteY549" fmla="*/ 1260406 h 1410022"/>
                <a:gd name="connsiteX550" fmla="*/ 288409 w 713885"/>
                <a:gd name="connsiteY550" fmla="*/ 1306409 h 1410022"/>
                <a:gd name="connsiteX551" fmla="*/ 288409 w 713885"/>
                <a:gd name="connsiteY551" fmla="*/ 1306409 h 1410022"/>
                <a:gd name="connsiteX552" fmla="*/ 288409 w 713885"/>
                <a:gd name="connsiteY552" fmla="*/ 1306409 h 1410022"/>
                <a:gd name="connsiteX553" fmla="*/ 288409 w 713885"/>
                <a:gd name="connsiteY553" fmla="*/ 1306409 h 1410022"/>
                <a:gd name="connsiteX554" fmla="*/ 288409 w 713885"/>
                <a:gd name="connsiteY554" fmla="*/ 1306409 h 1410022"/>
                <a:gd name="connsiteX555" fmla="*/ 315284 w 713885"/>
                <a:gd name="connsiteY555" fmla="*/ 1326893 h 1410022"/>
                <a:gd name="connsiteX556" fmla="*/ 325266 w 713885"/>
                <a:gd name="connsiteY556" fmla="*/ 1334318 h 1410022"/>
                <a:gd name="connsiteX557" fmla="*/ 287641 w 713885"/>
                <a:gd name="connsiteY557" fmla="*/ 1336366 h 1410022"/>
                <a:gd name="connsiteX558" fmla="*/ 286191 w 713885"/>
                <a:gd name="connsiteY558" fmla="*/ 1335257 h 1410022"/>
                <a:gd name="connsiteX559" fmla="*/ 263240 w 713885"/>
                <a:gd name="connsiteY559" fmla="*/ 1317077 h 1410022"/>
                <a:gd name="connsiteX560" fmla="*/ 263240 w 713885"/>
                <a:gd name="connsiteY560" fmla="*/ 1317077 h 1410022"/>
                <a:gd name="connsiteX561" fmla="*/ 263155 w 713885"/>
                <a:gd name="connsiteY561" fmla="*/ 1316992 h 1410022"/>
                <a:gd name="connsiteX562" fmla="*/ 263070 w 713885"/>
                <a:gd name="connsiteY562" fmla="*/ 1316992 h 1410022"/>
                <a:gd name="connsiteX563" fmla="*/ 263070 w 713885"/>
                <a:gd name="connsiteY563" fmla="*/ 1316907 h 1410022"/>
                <a:gd name="connsiteX564" fmla="*/ 240034 w 713885"/>
                <a:gd name="connsiteY564" fmla="*/ 1298813 h 1410022"/>
                <a:gd name="connsiteX565" fmla="*/ 217937 w 713885"/>
                <a:gd name="connsiteY565" fmla="*/ 1279524 h 1410022"/>
                <a:gd name="connsiteX566" fmla="*/ 210344 w 713885"/>
                <a:gd name="connsiteY566" fmla="*/ 1272355 h 1410022"/>
                <a:gd name="connsiteX567" fmla="*/ 202921 w 713885"/>
                <a:gd name="connsiteY567" fmla="*/ 1265015 h 1410022"/>
                <a:gd name="connsiteX568" fmla="*/ 202751 w 713885"/>
                <a:gd name="connsiteY568" fmla="*/ 1265186 h 1410022"/>
                <a:gd name="connsiteX569" fmla="*/ 209662 w 713885"/>
                <a:gd name="connsiteY569" fmla="*/ 1273123 h 1410022"/>
                <a:gd name="connsiteX570" fmla="*/ 216742 w 713885"/>
                <a:gd name="connsiteY570" fmla="*/ 1280890 h 1410022"/>
                <a:gd name="connsiteX571" fmla="*/ 237304 w 713885"/>
                <a:gd name="connsiteY571" fmla="*/ 1301971 h 1410022"/>
                <a:gd name="connsiteX572" fmla="*/ 259316 w 713885"/>
                <a:gd name="connsiteY572" fmla="*/ 1321686 h 1410022"/>
                <a:gd name="connsiteX573" fmla="*/ 259316 w 713885"/>
                <a:gd name="connsiteY573" fmla="*/ 1321686 h 1410022"/>
                <a:gd name="connsiteX574" fmla="*/ 259316 w 713885"/>
                <a:gd name="connsiteY574" fmla="*/ 1321686 h 1410022"/>
                <a:gd name="connsiteX575" fmla="*/ 259316 w 713885"/>
                <a:gd name="connsiteY575" fmla="*/ 1321686 h 1410022"/>
                <a:gd name="connsiteX576" fmla="*/ 259316 w 713885"/>
                <a:gd name="connsiteY576" fmla="*/ 1321686 h 1410022"/>
                <a:gd name="connsiteX577" fmla="*/ 280645 w 713885"/>
                <a:gd name="connsiteY577" fmla="*/ 1336537 h 1410022"/>
                <a:gd name="connsiteX578" fmla="*/ 275355 w 713885"/>
                <a:gd name="connsiteY578" fmla="*/ 1336793 h 1410022"/>
                <a:gd name="connsiteX579" fmla="*/ 253002 w 713885"/>
                <a:gd name="connsiteY579" fmla="*/ 1336964 h 1410022"/>
                <a:gd name="connsiteX580" fmla="*/ 253002 w 713885"/>
                <a:gd name="connsiteY580" fmla="*/ 1336964 h 1410022"/>
                <a:gd name="connsiteX581" fmla="*/ 225616 w 713885"/>
                <a:gd name="connsiteY581" fmla="*/ 1314432 h 1410022"/>
                <a:gd name="connsiteX582" fmla="*/ 225616 w 713885"/>
                <a:gd name="connsiteY582" fmla="*/ 1314432 h 1410022"/>
                <a:gd name="connsiteX583" fmla="*/ 225445 w 713885"/>
                <a:gd name="connsiteY583" fmla="*/ 1314346 h 1410022"/>
                <a:gd name="connsiteX584" fmla="*/ 225274 w 713885"/>
                <a:gd name="connsiteY584" fmla="*/ 1314346 h 1410022"/>
                <a:gd name="connsiteX585" fmla="*/ 225274 w 713885"/>
                <a:gd name="connsiteY585" fmla="*/ 1314261 h 1410022"/>
                <a:gd name="connsiteX586" fmla="*/ 197973 w 713885"/>
                <a:gd name="connsiteY586" fmla="*/ 1291644 h 1410022"/>
                <a:gd name="connsiteX587" fmla="*/ 171781 w 713885"/>
                <a:gd name="connsiteY587" fmla="*/ 1267661 h 1410022"/>
                <a:gd name="connsiteX588" fmla="*/ 162822 w 713885"/>
                <a:gd name="connsiteY588" fmla="*/ 1258784 h 1410022"/>
                <a:gd name="connsiteX589" fmla="*/ 154035 w 713885"/>
                <a:gd name="connsiteY589" fmla="*/ 1249738 h 1410022"/>
                <a:gd name="connsiteX590" fmla="*/ 153864 w 713885"/>
                <a:gd name="connsiteY590" fmla="*/ 1249908 h 1410022"/>
                <a:gd name="connsiteX591" fmla="*/ 162140 w 713885"/>
                <a:gd name="connsiteY591" fmla="*/ 1259553 h 1410022"/>
                <a:gd name="connsiteX592" fmla="*/ 170586 w 713885"/>
                <a:gd name="connsiteY592" fmla="*/ 1269026 h 1410022"/>
                <a:gd name="connsiteX593" fmla="*/ 195243 w 713885"/>
                <a:gd name="connsiteY593" fmla="*/ 1294801 h 1410022"/>
                <a:gd name="connsiteX594" fmla="*/ 221520 w 713885"/>
                <a:gd name="connsiteY594" fmla="*/ 1319040 h 1410022"/>
                <a:gd name="connsiteX595" fmla="*/ 221520 w 713885"/>
                <a:gd name="connsiteY595" fmla="*/ 1319040 h 1410022"/>
                <a:gd name="connsiteX596" fmla="*/ 221520 w 713885"/>
                <a:gd name="connsiteY596" fmla="*/ 1319040 h 1410022"/>
                <a:gd name="connsiteX597" fmla="*/ 221520 w 713885"/>
                <a:gd name="connsiteY597" fmla="*/ 1319040 h 1410022"/>
                <a:gd name="connsiteX598" fmla="*/ 221520 w 713885"/>
                <a:gd name="connsiteY598" fmla="*/ 1319040 h 1410022"/>
                <a:gd name="connsiteX599" fmla="*/ 245409 w 713885"/>
                <a:gd name="connsiteY599" fmla="*/ 1336708 h 1410022"/>
                <a:gd name="connsiteX600" fmla="*/ 217340 w 713885"/>
                <a:gd name="connsiteY600" fmla="*/ 1334830 h 1410022"/>
                <a:gd name="connsiteX601" fmla="*/ 198229 w 713885"/>
                <a:gd name="connsiteY601" fmla="*/ 1317333 h 1410022"/>
                <a:gd name="connsiteX602" fmla="*/ 198229 w 713885"/>
                <a:gd name="connsiteY602" fmla="*/ 1317333 h 1410022"/>
                <a:gd name="connsiteX603" fmla="*/ 198143 w 713885"/>
                <a:gd name="connsiteY603" fmla="*/ 1317248 h 1410022"/>
                <a:gd name="connsiteX604" fmla="*/ 198058 w 713885"/>
                <a:gd name="connsiteY604" fmla="*/ 1317248 h 1410022"/>
                <a:gd name="connsiteX605" fmla="*/ 198058 w 713885"/>
                <a:gd name="connsiteY605" fmla="*/ 1317163 h 1410022"/>
                <a:gd name="connsiteX606" fmla="*/ 174255 w 713885"/>
                <a:gd name="connsiteY606" fmla="*/ 1295228 h 1410022"/>
                <a:gd name="connsiteX607" fmla="*/ 151731 w 713885"/>
                <a:gd name="connsiteY607" fmla="*/ 1271843 h 1410022"/>
                <a:gd name="connsiteX608" fmla="*/ 144137 w 713885"/>
                <a:gd name="connsiteY608" fmla="*/ 1263137 h 1410022"/>
                <a:gd name="connsiteX609" fmla="*/ 136715 w 713885"/>
                <a:gd name="connsiteY609" fmla="*/ 1254261 h 1410022"/>
                <a:gd name="connsiteX610" fmla="*/ 136545 w 713885"/>
                <a:gd name="connsiteY610" fmla="*/ 1254432 h 1410022"/>
                <a:gd name="connsiteX611" fmla="*/ 143370 w 713885"/>
                <a:gd name="connsiteY611" fmla="*/ 1263820 h 1410022"/>
                <a:gd name="connsiteX612" fmla="*/ 150451 w 713885"/>
                <a:gd name="connsiteY612" fmla="*/ 1273038 h 1410022"/>
                <a:gd name="connsiteX613" fmla="*/ 171354 w 713885"/>
                <a:gd name="connsiteY613" fmla="*/ 1298130 h 1410022"/>
                <a:gd name="connsiteX614" fmla="*/ 194048 w 713885"/>
                <a:gd name="connsiteY614" fmla="*/ 1321686 h 1410022"/>
                <a:gd name="connsiteX615" fmla="*/ 194048 w 713885"/>
                <a:gd name="connsiteY615" fmla="*/ 1321686 h 1410022"/>
                <a:gd name="connsiteX616" fmla="*/ 194048 w 713885"/>
                <a:gd name="connsiteY616" fmla="*/ 1321686 h 1410022"/>
                <a:gd name="connsiteX617" fmla="*/ 194048 w 713885"/>
                <a:gd name="connsiteY617" fmla="*/ 1321686 h 1410022"/>
                <a:gd name="connsiteX618" fmla="*/ 194048 w 713885"/>
                <a:gd name="connsiteY618" fmla="*/ 1321686 h 1410022"/>
                <a:gd name="connsiteX619" fmla="*/ 208723 w 713885"/>
                <a:gd name="connsiteY619" fmla="*/ 1333891 h 1410022"/>
                <a:gd name="connsiteX620" fmla="*/ 179203 w 713885"/>
                <a:gd name="connsiteY620" fmla="*/ 1330392 h 1410022"/>
                <a:gd name="connsiteX621" fmla="*/ 171951 w 713885"/>
                <a:gd name="connsiteY621" fmla="*/ 1329282 h 1410022"/>
                <a:gd name="connsiteX622" fmla="*/ 165040 w 713885"/>
                <a:gd name="connsiteY622" fmla="*/ 1322454 h 1410022"/>
                <a:gd name="connsiteX623" fmla="*/ 145247 w 713885"/>
                <a:gd name="connsiteY623" fmla="*/ 1301203 h 1410022"/>
                <a:gd name="connsiteX624" fmla="*/ 145247 w 713885"/>
                <a:gd name="connsiteY624" fmla="*/ 1301203 h 1410022"/>
                <a:gd name="connsiteX625" fmla="*/ 145162 w 713885"/>
                <a:gd name="connsiteY625" fmla="*/ 1301117 h 1410022"/>
                <a:gd name="connsiteX626" fmla="*/ 145076 w 713885"/>
                <a:gd name="connsiteY626" fmla="*/ 1301117 h 1410022"/>
                <a:gd name="connsiteX627" fmla="*/ 145076 w 713885"/>
                <a:gd name="connsiteY627" fmla="*/ 1301032 h 1410022"/>
                <a:gd name="connsiteX628" fmla="*/ 125368 w 713885"/>
                <a:gd name="connsiteY628" fmla="*/ 1279695 h 1410022"/>
                <a:gd name="connsiteX629" fmla="*/ 114362 w 713885"/>
                <a:gd name="connsiteY629" fmla="*/ 1266551 h 1410022"/>
                <a:gd name="connsiteX630" fmla="*/ 101820 w 713885"/>
                <a:gd name="connsiteY630" fmla="*/ 1237874 h 1410022"/>
                <a:gd name="connsiteX631" fmla="*/ 101820 w 713885"/>
                <a:gd name="connsiteY631" fmla="*/ 1237874 h 1410022"/>
                <a:gd name="connsiteX632" fmla="*/ 101820 w 713885"/>
                <a:gd name="connsiteY632" fmla="*/ 1237789 h 1410022"/>
                <a:gd name="connsiteX633" fmla="*/ 101820 w 713885"/>
                <a:gd name="connsiteY633" fmla="*/ 1237789 h 1410022"/>
                <a:gd name="connsiteX634" fmla="*/ 101820 w 713885"/>
                <a:gd name="connsiteY634" fmla="*/ 1237703 h 1410022"/>
                <a:gd name="connsiteX635" fmla="*/ 84245 w 713885"/>
                <a:gd name="connsiteY635" fmla="*/ 1200406 h 1410022"/>
                <a:gd name="connsiteX636" fmla="*/ 81686 w 713885"/>
                <a:gd name="connsiteY636" fmla="*/ 1194090 h 1410022"/>
                <a:gd name="connsiteX637" fmla="*/ 82027 w 713885"/>
                <a:gd name="connsiteY637" fmla="*/ 1184019 h 1410022"/>
                <a:gd name="connsiteX638" fmla="*/ 83136 w 713885"/>
                <a:gd name="connsiteY638" fmla="*/ 1163279 h 1410022"/>
                <a:gd name="connsiteX639" fmla="*/ 85781 w 713885"/>
                <a:gd name="connsiteY639" fmla="*/ 1170022 h 1410022"/>
                <a:gd name="connsiteX640" fmla="*/ 108816 w 713885"/>
                <a:gd name="connsiteY640" fmla="*/ 1221999 h 1410022"/>
                <a:gd name="connsiteX641" fmla="*/ 108816 w 713885"/>
                <a:gd name="connsiteY641" fmla="*/ 1221999 h 1410022"/>
                <a:gd name="connsiteX642" fmla="*/ 108816 w 713885"/>
                <a:gd name="connsiteY642" fmla="*/ 1221999 h 1410022"/>
                <a:gd name="connsiteX643" fmla="*/ 108816 w 713885"/>
                <a:gd name="connsiteY643" fmla="*/ 1221999 h 1410022"/>
                <a:gd name="connsiteX644" fmla="*/ 108816 w 713885"/>
                <a:gd name="connsiteY644" fmla="*/ 1221999 h 1410022"/>
                <a:gd name="connsiteX645" fmla="*/ 138592 w 713885"/>
                <a:gd name="connsiteY645" fmla="*/ 1270477 h 1410022"/>
                <a:gd name="connsiteX646" fmla="*/ 149939 w 713885"/>
                <a:gd name="connsiteY646" fmla="*/ 1287291 h 1410022"/>
                <a:gd name="connsiteX647" fmla="*/ 150195 w 713885"/>
                <a:gd name="connsiteY647" fmla="*/ 1287120 h 1410022"/>
                <a:gd name="connsiteX648" fmla="*/ 140299 w 713885"/>
                <a:gd name="connsiteY648" fmla="*/ 1269624 h 1410022"/>
                <a:gd name="connsiteX649" fmla="*/ 114362 w 713885"/>
                <a:gd name="connsiteY649" fmla="*/ 1219268 h 1410022"/>
                <a:gd name="connsiteX650" fmla="*/ 114362 w 713885"/>
                <a:gd name="connsiteY650" fmla="*/ 1219268 h 1410022"/>
                <a:gd name="connsiteX651" fmla="*/ 114362 w 713885"/>
                <a:gd name="connsiteY651" fmla="*/ 1219183 h 1410022"/>
                <a:gd name="connsiteX652" fmla="*/ 114362 w 713885"/>
                <a:gd name="connsiteY652" fmla="*/ 1219183 h 1410022"/>
                <a:gd name="connsiteX653" fmla="*/ 114362 w 713885"/>
                <a:gd name="connsiteY653" fmla="*/ 1219097 h 1410022"/>
                <a:gd name="connsiteX654" fmla="*/ 87573 w 713885"/>
                <a:gd name="connsiteY654" fmla="*/ 1169169 h 1410022"/>
                <a:gd name="connsiteX655" fmla="*/ 83392 w 713885"/>
                <a:gd name="connsiteY655" fmla="*/ 1160634 h 1410022"/>
                <a:gd name="connsiteX656" fmla="*/ 84586 w 713885"/>
                <a:gd name="connsiteY656" fmla="*/ 1130420 h 1410022"/>
                <a:gd name="connsiteX657" fmla="*/ 99431 w 713885"/>
                <a:gd name="connsiteY657" fmla="*/ 1170790 h 1410022"/>
                <a:gd name="connsiteX658" fmla="*/ 99431 w 713885"/>
                <a:gd name="connsiteY658" fmla="*/ 1170790 h 1410022"/>
                <a:gd name="connsiteX659" fmla="*/ 99431 w 713885"/>
                <a:gd name="connsiteY659" fmla="*/ 1170790 h 1410022"/>
                <a:gd name="connsiteX660" fmla="*/ 99431 w 713885"/>
                <a:gd name="connsiteY660" fmla="*/ 1170790 h 1410022"/>
                <a:gd name="connsiteX661" fmla="*/ 99431 w 713885"/>
                <a:gd name="connsiteY661" fmla="*/ 1170790 h 1410022"/>
                <a:gd name="connsiteX662" fmla="*/ 125965 w 713885"/>
                <a:gd name="connsiteY662" fmla="*/ 1218244 h 1410022"/>
                <a:gd name="connsiteX663" fmla="*/ 136374 w 713885"/>
                <a:gd name="connsiteY663" fmla="*/ 1234545 h 1410022"/>
                <a:gd name="connsiteX664" fmla="*/ 136630 w 713885"/>
                <a:gd name="connsiteY664" fmla="*/ 1234375 h 1410022"/>
                <a:gd name="connsiteX665" fmla="*/ 127586 w 713885"/>
                <a:gd name="connsiteY665" fmla="*/ 1217390 h 1410022"/>
                <a:gd name="connsiteX666" fmla="*/ 104977 w 713885"/>
                <a:gd name="connsiteY666" fmla="*/ 1168230 h 1410022"/>
                <a:gd name="connsiteX667" fmla="*/ 104977 w 713885"/>
                <a:gd name="connsiteY667" fmla="*/ 1168230 h 1410022"/>
                <a:gd name="connsiteX668" fmla="*/ 104977 w 713885"/>
                <a:gd name="connsiteY668" fmla="*/ 1168144 h 1410022"/>
                <a:gd name="connsiteX669" fmla="*/ 104977 w 713885"/>
                <a:gd name="connsiteY669" fmla="*/ 1168144 h 1410022"/>
                <a:gd name="connsiteX670" fmla="*/ 104977 w 713885"/>
                <a:gd name="connsiteY670" fmla="*/ 1168059 h 1410022"/>
                <a:gd name="connsiteX671" fmla="*/ 84927 w 713885"/>
                <a:gd name="connsiteY671" fmla="*/ 1123678 h 1410022"/>
                <a:gd name="connsiteX672" fmla="*/ 85866 w 713885"/>
                <a:gd name="connsiteY672" fmla="*/ 1105328 h 1410022"/>
                <a:gd name="connsiteX673" fmla="*/ 99602 w 713885"/>
                <a:gd name="connsiteY673" fmla="*/ 1143564 h 1410022"/>
                <a:gd name="connsiteX674" fmla="*/ 99602 w 713885"/>
                <a:gd name="connsiteY674" fmla="*/ 1143564 h 1410022"/>
                <a:gd name="connsiteX675" fmla="*/ 99602 w 713885"/>
                <a:gd name="connsiteY675" fmla="*/ 1143564 h 1410022"/>
                <a:gd name="connsiteX676" fmla="*/ 99602 w 713885"/>
                <a:gd name="connsiteY676" fmla="*/ 1143564 h 1410022"/>
                <a:gd name="connsiteX677" fmla="*/ 99602 w 713885"/>
                <a:gd name="connsiteY677" fmla="*/ 1143564 h 1410022"/>
                <a:gd name="connsiteX678" fmla="*/ 125112 w 713885"/>
                <a:gd name="connsiteY678" fmla="*/ 1191274 h 1410022"/>
                <a:gd name="connsiteX679" fmla="*/ 135094 w 713885"/>
                <a:gd name="connsiteY679" fmla="*/ 1207746 h 1410022"/>
                <a:gd name="connsiteX680" fmla="*/ 135350 w 713885"/>
                <a:gd name="connsiteY680" fmla="*/ 1207575 h 1410022"/>
                <a:gd name="connsiteX681" fmla="*/ 126733 w 713885"/>
                <a:gd name="connsiteY681" fmla="*/ 1190420 h 1410022"/>
                <a:gd name="connsiteX682" fmla="*/ 105233 w 713885"/>
                <a:gd name="connsiteY682" fmla="*/ 1141089 h 1410022"/>
                <a:gd name="connsiteX683" fmla="*/ 105233 w 713885"/>
                <a:gd name="connsiteY683" fmla="*/ 1141089 h 1410022"/>
                <a:gd name="connsiteX684" fmla="*/ 105233 w 713885"/>
                <a:gd name="connsiteY684" fmla="*/ 1141004 h 1410022"/>
                <a:gd name="connsiteX685" fmla="*/ 105233 w 713885"/>
                <a:gd name="connsiteY685" fmla="*/ 1141004 h 1410022"/>
                <a:gd name="connsiteX686" fmla="*/ 105233 w 713885"/>
                <a:gd name="connsiteY686" fmla="*/ 1140918 h 1410022"/>
                <a:gd name="connsiteX687" fmla="*/ 86463 w 713885"/>
                <a:gd name="connsiteY687" fmla="*/ 1098415 h 1410022"/>
                <a:gd name="connsiteX688" fmla="*/ 89449 w 713885"/>
                <a:gd name="connsiteY688" fmla="*/ 1068201 h 1410022"/>
                <a:gd name="connsiteX689" fmla="*/ 95934 w 713885"/>
                <a:gd name="connsiteY689" fmla="*/ 1094062 h 1410022"/>
                <a:gd name="connsiteX690" fmla="*/ 107110 w 713885"/>
                <a:gd name="connsiteY690" fmla="*/ 1125641 h 1410022"/>
                <a:gd name="connsiteX691" fmla="*/ 107110 w 713885"/>
                <a:gd name="connsiteY691" fmla="*/ 1125641 h 1410022"/>
                <a:gd name="connsiteX692" fmla="*/ 107110 w 713885"/>
                <a:gd name="connsiteY692" fmla="*/ 1125641 h 1410022"/>
                <a:gd name="connsiteX693" fmla="*/ 107110 w 713885"/>
                <a:gd name="connsiteY693" fmla="*/ 1125641 h 1410022"/>
                <a:gd name="connsiteX694" fmla="*/ 107110 w 713885"/>
                <a:gd name="connsiteY694" fmla="*/ 1125641 h 1410022"/>
                <a:gd name="connsiteX695" fmla="*/ 122211 w 713885"/>
                <a:gd name="connsiteY695" fmla="*/ 1155513 h 1410022"/>
                <a:gd name="connsiteX696" fmla="*/ 138763 w 713885"/>
                <a:gd name="connsiteY696" fmla="*/ 1184446 h 1410022"/>
                <a:gd name="connsiteX697" fmla="*/ 150878 w 713885"/>
                <a:gd name="connsiteY697" fmla="*/ 1204930 h 1410022"/>
                <a:gd name="connsiteX698" fmla="*/ 151134 w 713885"/>
                <a:gd name="connsiteY698" fmla="*/ 1204844 h 1410022"/>
                <a:gd name="connsiteX699" fmla="*/ 140383 w 713885"/>
                <a:gd name="connsiteY699" fmla="*/ 1183763 h 1410022"/>
                <a:gd name="connsiteX700" fmla="*/ 125965 w 713885"/>
                <a:gd name="connsiteY700" fmla="*/ 1153806 h 1410022"/>
                <a:gd name="connsiteX701" fmla="*/ 112655 w 713885"/>
                <a:gd name="connsiteY701" fmla="*/ 1123422 h 1410022"/>
                <a:gd name="connsiteX702" fmla="*/ 112655 w 713885"/>
                <a:gd name="connsiteY702" fmla="*/ 1123422 h 1410022"/>
                <a:gd name="connsiteX703" fmla="*/ 112655 w 713885"/>
                <a:gd name="connsiteY703" fmla="*/ 1123251 h 1410022"/>
                <a:gd name="connsiteX704" fmla="*/ 112655 w 713885"/>
                <a:gd name="connsiteY704" fmla="*/ 1123080 h 1410022"/>
                <a:gd name="connsiteX705" fmla="*/ 112655 w 713885"/>
                <a:gd name="connsiteY705" fmla="*/ 1123080 h 1410022"/>
                <a:gd name="connsiteX706" fmla="*/ 99858 w 713885"/>
                <a:gd name="connsiteY706" fmla="*/ 1092526 h 1410022"/>
                <a:gd name="connsiteX707" fmla="*/ 90217 w 713885"/>
                <a:gd name="connsiteY707" fmla="*/ 1062398 h 1410022"/>
                <a:gd name="connsiteX708" fmla="*/ 90217 w 713885"/>
                <a:gd name="connsiteY708" fmla="*/ 1062227 h 1410022"/>
                <a:gd name="connsiteX709" fmla="*/ 90814 w 713885"/>
                <a:gd name="connsiteY709" fmla="*/ 1056935 h 1410022"/>
                <a:gd name="connsiteX710" fmla="*/ 91497 w 713885"/>
                <a:gd name="connsiteY710" fmla="*/ 1048571 h 1410022"/>
                <a:gd name="connsiteX711" fmla="*/ 93886 w 713885"/>
                <a:gd name="connsiteY711" fmla="*/ 1055911 h 1410022"/>
                <a:gd name="connsiteX712" fmla="*/ 107622 w 713885"/>
                <a:gd name="connsiteY712" fmla="*/ 1091416 h 1410022"/>
                <a:gd name="connsiteX713" fmla="*/ 107622 w 713885"/>
                <a:gd name="connsiteY713" fmla="*/ 1091416 h 1410022"/>
                <a:gd name="connsiteX714" fmla="*/ 107622 w 713885"/>
                <a:gd name="connsiteY714" fmla="*/ 1091416 h 1410022"/>
                <a:gd name="connsiteX715" fmla="*/ 107622 w 713885"/>
                <a:gd name="connsiteY715" fmla="*/ 1091416 h 1410022"/>
                <a:gd name="connsiteX716" fmla="*/ 107622 w 713885"/>
                <a:gd name="connsiteY716" fmla="*/ 1091416 h 1410022"/>
                <a:gd name="connsiteX717" fmla="*/ 127757 w 713885"/>
                <a:gd name="connsiteY717" fmla="*/ 1123678 h 1410022"/>
                <a:gd name="connsiteX718" fmla="*/ 135521 w 713885"/>
                <a:gd name="connsiteY718" fmla="*/ 1134773 h 1410022"/>
                <a:gd name="connsiteX719" fmla="*/ 135777 w 713885"/>
                <a:gd name="connsiteY719" fmla="*/ 1134603 h 1410022"/>
                <a:gd name="connsiteX720" fmla="*/ 129378 w 713885"/>
                <a:gd name="connsiteY720" fmla="*/ 1122824 h 1410022"/>
                <a:gd name="connsiteX721" fmla="*/ 113082 w 713885"/>
                <a:gd name="connsiteY721" fmla="*/ 1088770 h 1410022"/>
                <a:gd name="connsiteX722" fmla="*/ 113082 w 713885"/>
                <a:gd name="connsiteY722" fmla="*/ 1088770 h 1410022"/>
                <a:gd name="connsiteX723" fmla="*/ 113082 w 713885"/>
                <a:gd name="connsiteY723" fmla="*/ 1088770 h 1410022"/>
                <a:gd name="connsiteX724" fmla="*/ 113082 w 713885"/>
                <a:gd name="connsiteY724" fmla="*/ 1088770 h 1410022"/>
                <a:gd name="connsiteX725" fmla="*/ 113082 w 713885"/>
                <a:gd name="connsiteY725" fmla="*/ 1088770 h 1410022"/>
                <a:gd name="connsiteX726" fmla="*/ 95592 w 713885"/>
                <a:gd name="connsiteY726" fmla="*/ 1055314 h 1410022"/>
                <a:gd name="connsiteX727" fmla="*/ 91753 w 713885"/>
                <a:gd name="connsiteY727" fmla="*/ 1046864 h 1410022"/>
                <a:gd name="connsiteX728" fmla="*/ 94824 w 713885"/>
                <a:gd name="connsiteY728" fmla="*/ 1021942 h 1410022"/>
                <a:gd name="connsiteX729" fmla="*/ 96872 w 713885"/>
                <a:gd name="connsiteY729" fmla="*/ 1027490 h 1410022"/>
                <a:gd name="connsiteX730" fmla="*/ 110779 w 713885"/>
                <a:gd name="connsiteY730" fmla="*/ 1059667 h 1410022"/>
                <a:gd name="connsiteX731" fmla="*/ 110779 w 713885"/>
                <a:gd name="connsiteY731" fmla="*/ 1059667 h 1410022"/>
                <a:gd name="connsiteX732" fmla="*/ 110779 w 713885"/>
                <a:gd name="connsiteY732" fmla="*/ 1059667 h 1410022"/>
                <a:gd name="connsiteX733" fmla="*/ 110779 w 713885"/>
                <a:gd name="connsiteY733" fmla="*/ 1059667 h 1410022"/>
                <a:gd name="connsiteX734" fmla="*/ 110779 w 713885"/>
                <a:gd name="connsiteY734" fmla="*/ 1059667 h 1410022"/>
                <a:gd name="connsiteX735" fmla="*/ 130658 w 713885"/>
                <a:gd name="connsiteY735" fmla="*/ 1088600 h 1410022"/>
                <a:gd name="connsiteX736" fmla="*/ 138251 w 713885"/>
                <a:gd name="connsiteY736" fmla="*/ 1098500 h 1410022"/>
                <a:gd name="connsiteX737" fmla="*/ 138507 w 713885"/>
                <a:gd name="connsiteY737" fmla="*/ 1098329 h 1410022"/>
                <a:gd name="connsiteX738" fmla="*/ 132279 w 713885"/>
                <a:gd name="connsiteY738" fmla="*/ 1087661 h 1410022"/>
                <a:gd name="connsiteX739" fmla="*/ 116239 w 713885"/>
                <a:gd name="connsiteY739" fmla="*/ 1056765 h 1410022"/>
                <a:gd name="connsiteX740" fmla="*/ 116239 w 713885"/>
                <a:gd name="connsiteY740" fmla="*/ 1056765 h 1410022"/>
                <a:gd name="connsiteX741" fmla="*/ 116239 w 713885"/>
                <a:gd name="connsiteY741" fmla="*/ 1056765 h 1410022"/>
                <a:gd name="connsiteX742" fmla="*/ 116239 w 713885"/>
                <a:gd name="connsiteY742" fmla="*/ 1056765 h 1410022"/>
                <a:gd name="connsiteX743" fmla="*/ 116239 w 713885"/>
                <a:gd name="connsiteY743" fmla="*/ 1056765 h 1410022"/>
                <a:gd name="connsiteX744" fmla="*/ 98664 w 713885"/>
                <a:gd name="connsiteY744" fmla="*/ 1026722 h 1410022"/>
                <a:gd name="connsiteX745" fmla="*/ 95251 w 713885"/>
                <a:gd name="connsiteY745" fmla="*/ 1020150 h 1410022"/>
                <a:gd name="connsiteX746" fmla="*/ 99261 w 713885"/>
                <a:gd name="connsiteY746" fmla="*/ 996167 h 1410022"/>
                <a:gd name="connsiteX747" fmla="*/ 103783 w 713885"/>
                <a:gd name="connsiteY747" fmla="*/ 956224 h 1410022"/>
                <a:gd name="connsiteX748" fmla="*/ 103868 w 713885"/>
                <a:gd name="connsiteY748" fmla="*/ 954346 h 1410022"/>
                <a:gd name="connsiteX749" fmla="*/ 117775 w 713885"/>
                <a:gd name="connsiteY749" fmla="*/ 993180 h 1410022"/>
                <a:gd name="connsiteX750" fmla="*/ 117775 w 713885"/>
                <a:gd name="connsiteY750" fmla="*/ 993180 h 1410022"/>
                <a:gd name="connsiteX751" fmla="*/ 117775 w 713885"/>
                <a:gd name="connsiteY751" fmla="*/ 993180 h 1410022"/>
                <a:gd name="connsiteX752" fmla="*/ 117775 w 713885"/>
                <a:gd name="connsiteY752" fmla="*/ 993180 h 1410022"/>
                <a:gd name="connsiteX753" fmla="*/ 117775 w 713885"/>
                <a:gd name="connsiteY753" fmla="*/ 993180 h 1410022"/>
                <a:gd name="connsiteX754" fmla="*/ 139275 w 713885"/>
                <a:gd name="connsiteY754" fmla="*/ 1033550 h 1410022"/>
                <a:gd name="connsiteX755" fmla="*/ 147465 w 713885"/>
                <a:gd name="connsiteY755" fmla="*/ 1047632 h 1410022"/>
                <a:gd name="connsiteX756" fmla="*/ 147721 w 713885"/>
                <a:gd name="connsiteY756" fmla="*/ 1047547 h 1410022"/>
                <a:gd name="connsiteX757" fmla="*/ 140981 w 713885"/>
                <a:gd name="connsiteY757" fmla="*/ 1032867 h 1410022"/>
                <a:gd name="connsiteX758" fmla="*/ 123491 w 713885"/>
                <a:gd name="connsiteY758" fmla="*/ 990790 h 1410022"/>
                <a:gd name="connsiteX759" fmla="*/ 123491 w 713885"/>
                <a:gd name="connsiteY759" fmla="*/ 990790 h 1410022"/>
                <a:gd name="connsiteX760" fmla="*/ 123491 w 713885"/>
                <a:gd name="connsiteY760" fmla="*/ 990705 h 1410022"/>
                <a:gd name="connsiteX761" fmla="*/ 123491 w 713885"/>
                <a:gd name="connsiteY761" fmla="*/ 990705 h 1410022"/>
                <a:gd name="connsiteX762" fmla="*/ 123491 w 713885"/>
                <a:gd name="connsiteY762" fmla="*/ 990619 h 1410022"/>
                <a:gd name="connsiteX763" fmla="*/ 104380 w 713885"/>
                <a:gd name="connsiteY763" fmla="*/ 949482 h 1410022"/>
                <a:gd name="connsiteX764" fmla="*/ 108048 w 713885"/>
                <a:gd name="connsiteY764" fmla="*/ 916622 h 1410022"/>
                <a:gd name="connsiteX765" fmla="*/ 115556 w 713885"/>
                <a:gd name="connsiteY765" fmla="*/ 944019 h 1410022"/>
                <a:gd name="connsiteX766" fmla="*/ 115556 w 713885"/>
                <a:gd name="connsiteY766" fmla="*/ 944019 h 1410022"/>
                <a:gd name="connsiteX767" fmla="*/ 115556 w 713885"/>
                <a:gd name="connsiteY767" fmla="*/ 944019 h 1410022"/>
                <a:gd name="connsiteX768" fmla="*/ 115556 w 713885"/>
                <a:gd name="connsiteY768" fmla="*/ 944019 h 1410022"/>
                <a:gd name="connsiteX769" fmla="*/ 115556 w 713885"/>
                <a:gd name="connsiteY769" fmla="*/ 944019 h 1410022"/>
                <a:gd name="connsiteX770" fmla="*/ 133388 w 713885"/>
                <a:gd name="connsiteY770" fmla="*/ 984218 h 1410022"/>
                <a:gd name="connsiteX771" fmla="*/ 140383 w 713885"/>
                <a:gd name="connsiteY771" fmla="*/ 998301 h 1410022"/>
                <a:gd name="connsiteX772" fmla="*/ 140640 w 713885"/>
                <a:gd name="connsiteY772" fmla="*/ 998216 h 1410022"/>
                <a:gd name="connsiteX773" fmla="*/ 135094 w 713885"/>
                <a:gd name="connsiteY773" fmla="*/ 983706 h 1410022"/>
                <a:gd name="connsiteX774" fmla="*/ 121358 w 713885"/>
                <a:gd name="connsiteY774" fmla="*/ 942142 h 1410022"/>
                <a:gd name="connsiteX775" fmla="*/ 121358 w 713885"/>
                <a:gd name="connsiteY775" fmla="*/ 942142 h 1410022"/>
                <a:gd name="connsiteX776" fmla="*/ 121358 w 713885"/>
                <a:gd name="connsiteY776" fmla="*/ 942056 h 1410022"/>
                <a:gd name="connsiteX777" fmla="*/ 121358 w 713885"/>
                <a:gd name="connsiteY777" fmla="*/ 942056 h 1410022"/>
                <a:gd name="connsiteX778" fmla="*/ 121358 w 713885"/>
                <a:gd name="connsiteY778" fmla="*/ 941971 h 1410022"/>
                <a:gd name="connsiteX779" fmla="*/ 109328 w 713885"/>
                <a:gd name="connsiteY779" fmla="*/ 909709 h 1410022"/>
                <a:gd name="connsiteX780" fmla="*/ 110096 w 713885"/>
                <a:gd name="connsiteY780" fmla="*/ 905783 h 1410022"/>
                <a:gd name="connsiteX781" fmla="*/ 114447 w 713885"/>
                <a:gd name="connsiteY781" fmla="*/ 883849 h 1410022"/>
                <a:gd name="connsiteX782" fmla="*/ 114703 w 713885"/>
                <a:gd name="connsiteY782" fmla="*/ 884958 h 1410022"/>
                <a:gd name="connsiteX783" fmla="*/ 120761 w 713885"/>
                <a:gd name="connsiteY783" fmla="*/ 912270 h 1410022"/>
                <a:gd name="connsiteX784" fmla="*/ 120761 w 713885"/>
                <a:gd name="connsiteY784" fmla="*/ 912270 h 1410022"/>
                <a:gd name="connsiteX785" fmla="*/ 120761 w 713885"/>
                <a:gd name="connsiteY785" fmla="*/ 912270 h 1410022"/>
                <a:gd name="connsiteX786" fmla="*/ 120761 w 713885"/>
                <a:gd name="connsiteY786" fmla="*/ 912270 h 1410022"/>
                <a:gd name="connsiteX787" fmla="*/ 120761 w 713885"/>
                <a:gd name="connsiteY787" fmla="*/ 912270 h 1410022"/>
                <a:gd name="connsiteX788" fmla="*/ 131767 w 713885"/>
                <a:gd name="connsiteY788" fmla="*/ 937960 h 1410022"/>
                <a:gd name="connsiteX789" fmla="*/ 135862 w 713885"/>
                <a:gd name="connsiteY789" fmla="*/ 947007 h 1410022"/>
                <a:gd name="connsiteX790" fmla="*/ 136118 w 713885"/>
                <a:gd name="connsiteY790" fmla="*/ 946921 h 1410022"/>
                <a:gd name="connsiteX791" fmla="*/ 133473 w 713885"/>
                <a:gd name="connsiteY791" fmla="*/ 937362 h 1410022"/>
                <a:gd name="connsiteX792" fmla="*/ 126562 w 713885"/>
                <a:gd name="connsiteY792" fmla="*/ 910392 h 1410022"/>
                <a:gd name="connsiteX793" fmla="*/ 126562 w 713885"/>
                <a:gd name="connsiteY793" fmla="*/ 910392 h 1410022"/>
                <a:gd name="connsiteX794" fmla="*/ 126562 w 713885"/>
                <a:gd name="connsiteY794" fmla="*/ 910392 h 1410022"/>
                <a:gd name="connsiteX795" fmla="*/ 126562 w 713885"/>
                <a:gd name="connsiteY795" fmla="*/ 910392 h 1410022"/>
                <a:gd name="connsiteX796" fmla="*/ 126562 w 713885"/>
                <a:gd name="connsiteY796" fmla="*/ 910392 h 1410022"/>
                <a:gd name="connsiteX797" fmla="*/ 116409 w 713885"/>
                <a:gd name="connsiteY797" fmla="*/ 884446 h 1410022"/>
                <a:gd name="connsiteX798" fmla="*/ 115044 w 713885"/>
                <a:gd name="connsiteY798" fmla="*/ 880776 h 1410022"/>
                <a:gd name="connsiteX799" fmla="*/ 116324 w 713885"/>
                <a:gd name="connsiteY799" fmla="*/ 872497 h 1410022"/>
                <a:gd name="connsiteX800" fmla="*/ 118713 w 713885"/>
                <a:gd name="connsiteY800" fmla="*/ 855001 h 1410022"/>
                <a:gd name="connsiteX801" fmla="*/ 121784 w 713885"/>
                <a:gd name="connsiteY801" fmla="*/ 871644 h 1410022"/>
                <a:gd name="connsiteX802" fmla="*/ 121784 w 713885"/>
                <a:gd name="connsiteY802" fmla="*/ 871644 h 1410022"/>
                <a:gd name="connsiteX803" fmla="*/ 121784 w 713885"/>
                <a:gd name="connsiteY803" fmla="*/ 871644 h 1410022"/>
                <a:gd name="connsiteX804" fmla="*/ 121784 w 713885"/>
                <a:gd name="connsiteY804" fmla="*/ 871644 h 1410022"/>
                <a:gd name="connsiteX805" fmla="*/ 121784 w 713885"/>
                <a:gd name="connsiteY805" fmla="*/ 871644 h 1410022"/>
                <a:gd name="connsiteX806" fmla="*/ 135862 w 713885"/>
                <a:gd name="connsiteY806" fmla="*/ 913379 h 1410022"/>
                <a:gd name="connsiteX807" fmla="*/ 141578 w 713885"/>
                <a:gd name="connsiteY807" fmla="*/ 927974 h 1410022"/>
                <a:gd name="connsiteX808" fmla="*/ 141834 w 713885"/>
                <a:gd name="connsiteY808" fmla="*/ 927889 h 1410022"/>
                <a:gd name="connsiteX809" fmla="*/ 137568 w 713885"/>
                <a:gd name="connsiteY809" fmla="*/ 912867 h 1410022"/>
                <a:gd name="connsiteX810" fmla="*/ 127671 w 713885"/>
                <a:gd name="connsiteY810" fmla="*/ 870193 h 1410022"/>
                <a:gd name="connsiteX811" fmla="*/ 127671 w 713885"/>
                <a:gd name="connsiteY811" fmla="*/ 870193 h 1410022"/>
                <a:gd name="connsiteX812" fmla="*/ 127671 w 713885"/>
                <a:gd name="connsiteY812" fmla="*/ 870107 h 1410022"/>
                <a:gd name="connsiteX813" fmla="*/ 127671 w 713885"/>
                <a:gd name="connsiteY813" fmla="*/ 870107 h 1410022"/>
                <a:gd name="connsiteX814" fmla="*/ 127671 w 713885"/>
                <a:gd name="connsiteY814" fmla="*/ 870022 h 1410022"/>
                <a:gd name="connsiteX815" fmla="*/ 120334 w 713885"/>
                <a:gd name="connsiteY815" fmla="*/ 842796 h 1410022"/>
                <a:gd name="connsiteX816" fmla="*/ 126050 w 713885"/>
                <a:gd name="connsiteY816" fmla="*/ 798927 h 1410022"/>
                <a:gd name="connsiteX817" fmla="*/ 127245 w 713885"/>
                <a:gd name="connsiteY817" fmla="*/ 810449 h 1410022"/>
                <a:gd name="connsiteX818" fmla="*/ 132620 w 713885"/>
                <a:gd name="connsiteY818" fmla="*/ 848685 h 1410022"/>
                <a:gd name="connsiteX819" fmla="*/ 132620 w 713885"/>
                <a:gd name="connsiteY819" fmla="*/ 848685 h 1410022"/>
                <a:gd name="connsiteX820" fmla="*/ 132620 w 713885"/>
                <a:gd name="connsiteY820" fmla="*/ 848685 h 1410022"/>
                <a:gd name="connsiteX821" fmla="*/ 132620 w 713885"/>
                <a:gd name="connsiteY821" fmla="*/ 848685 h 1410022"/>
                <a:gd name="connsiteX822" fmla="*/ 144308 w 713885"/>
                <a:gd name="connsiteY822" fmla="*/ 885470 h 1410022"/>
                <a:gd name="connsiteX823" fmla="*/ 148915 w 713885"/>
                <a:gd name="connsiteY823" fmla="*/ 898443 h 1410022"/>
                <a:gd name="connsiteX824" fmla="*/ 149171 w 713885"/>
                <a:gd name="connsiteY824" fmla="*/ 898443 h 1410022"/>
                <a:gd name="connsiteX825" fmla="*/ 146015 w 713885"/>
                <a:gd name="connsiteY825" fmla="*/ 885129 h 1410022"/>
                <a:gd name="connsiteX826" fmla="*/ 139019 w 713885"/>
                <a:gd name="connsiteY826" fmla="*/ 849880 h 1410022"/>
                <a:gd name="connsiteX827" fmla="*/ 144479 w 713885"/>
                <a:gd name="connsiteY827" fmla="*/ 867718 h 1410022"/>
                <a:gd name="connsiteX828" fmla="*/ 150878 w 713885"/>
                <a:gd name="connsiteY828" fmla="*/ 887604 h 1410022"/>
                <a:gd name="connsiteX829" fmla="*/ 151134 w 713885"/>
                <a:gd name="connsiteY829" fmla="*/ 887604 h 1410022"/>
                <a:gd name="connsiteX830" fmla="*/ 146270 w 713885"/>
                <a:gd name="connsiteY830" fmla="*/ 867462 h 1410022"/>
                <a:gd name="connsiteX831" fmla="*/ 134497 w 713885"/>
                <a:gd name="connsiteY831" fmla="*/ 810364 h 1410022"/>
                <a:gd name="connsiteX832" fmla="*/ 134497 w 713885"/>
                <a:gd name="connsiteY832" fmla="*/ 810364 h 1410022"/>
                <a:gd name="connsiteX833" fmla="*/ 134497 w 713885"/>
                <a:gd name="connsiteY833" fmla="*/ 810193 h 1410022"/>
                <a:gd name="connsiteX834" fmla="*/ 134497 w 713885"/>
                <a:gd name="connsiteY834" fmla="*/ 810022 h 1410022"/>
                <a:gd name="connsiteX835" fmla="*/ 134497 w 713885"/>
                <a:gd name="connsiteY835" fmla="*/ 810022 h 1410022"/>
                <a:gd name="connsiteX836" fmla="*/ 127586 w 713885"/>
                <a:gd name="connsiteY836" fmla="*/ 780918 h 1410022"/>
                <a:gd name="connsiteX837" fmla="*/ 127159 w 713885"/>
                <a:gd name="connsiteY837" fmla="*/ 771530 h 1410022"/>
                <a:gd name="connsiteX838" fmla="*/ 126904 w 713885"/>
                <a:gd name="connsiteY838" fmla="*/ 764105 h 1410022"/>
                <a:gd name="connsiteX839" fmla="*/ 137142 w 713885"/>
                <a:gd name="connsiteY839" fmla="*/ 769738 h 1410022"/>
                <a:gd name="connsiteX840" fmla="*/ 137398 w 713885"/>
                <a:gd name="connsiteY840" fmla="*/ 771701 h 1410022"/>
                <a:gd name="connsiteX841" fmla="*/ 137398 w 713885"/>
                <a:gd name="connsiteY841" fmla="*/ 771701 h 1410022"/>
                <a:gd name="connsiteX842" fmla="*/ 137398 w 713885"/>
                <a:gd name="connsiteY842" fmla="*/ 771701 h 1410022"/>
                <a:gd name="connsiteX843" fmla="*/ 137398 w 713885"/>
                <a:gd name="connsiteY843" fmla="*/ 771701 h 1410022"/>
                <a:gd name="connsiteX844" fmla="*/ 137398 w 713885"/>
                <a:gd name="connsiteY844" fmla="*/ 771701 h 1410022"/>
                <a:gd name="connsiteX845" fmla="*/ 146782 w 713885"/>
                <a:gd name="connsiteY845" fmla="*/ 821032 h 1410022"/>
                <a:gd name="connsiteX846" fmla="*/ 149769 w 713885"/>
                <a:gd name="connsiteY846" fmla="*/ 838699 h 1410022"/>
                <a:gd name="connsiteX847" fmla="*/ 150024 w 713885"/>
                <a:gd name="connsiteY847" fmla="*/ 838699 h 1410022"/>
                <a:gd name="connsiteX848" fmla="*/ 148489 w 713885"/>
                <a:gd name="connsiteY848" fmla="*/ 820947 h 1410022"/>
                <a:gd name="connsiteX849" fmla="*/ 143626 w 713885"/>
                <a:gd name="connsiteY849" fmla="*/ 773322 h 1410022"/>
                <a:gd name="connsiteX850" fmla="*/ 146782 w 713885"/>
                <a:gd name="connsiteY850" fmla="*/ 775029 h 1410022"/>
                <a:gd name="connsiteX851" fmla="*/ 153352 w 713885"/>
                <a:gd name="connsiteY851" fmla="*/ 802341 h 1410022"/>
                <a:gd name="connsiteX852" fmla="*/ 158471 w 713885"/>
                <a:gd name="connsiteY852" fmla="*/ 822312 h 1410022"/>
                <a:gd name="connsiteX853" fmla="*/ 158727 w 713885"/>
                <a:gd name="connsiteY853" fmla="*/ 822312 h 1410022"/>
                <a:gd name="connsiteX854" fmla="*/ 155144 w 713885"/>
                <a:gd name="connsiteY854" fmla="*/ 802085 h 1410022"/>
                <a:gd name="connsiteX855" fmla="*/ 151304 w 713885"/>
                <a:gd name="connsiteY855" fmla="*/ 777419 h 1410022"/>
                <a:gd name="connsiteX856" fmla="*/ 154035 w 713885"/>
                <a:gd name="connsiteY856" fmla="*/ 778870 h 1410022"/>
                <a:gd name="connsiteX857" fmla="*/ 83819 w 713885"/>
                <a:gd name="connsiteY857" fmla="*/ 1272184 h 1410022"/>
                <a:gd name="connsiteX858" fmla="*/ 85354 w 713885"/>
                <a:gd name="connsiteY858" fmla="*/ 1275086 h 1410022"/>
                <a:gd name="connsiteX859" fmla="*/ 102673 w 713885"/>
                <a:gd name="connsiteY859" fmla="*/ 1302824 h 1410022"/>
                <a:gd name="connsiteX860" fmla="*/ 102673 w 713885"/>
                <a:gd name="connsiteY860" fmla="*/ 1302824 h 1410022"/>
                <a:gd name="connsiteX861" fmla="*/ 102673 w 713885"/>
                <a:gd name="connsiteY861" fmla="*/ 1302824 h 1410022"/>
                <a:gd name="connsiteX862" fmla="*/ 102673 w 713885"/>
                <a:gd name="connsiteY862" fmla="*/ 1302824 h 1410022"/>
                <a:gd name="connsiteX863" fmla="*/ 102673 w 713885"/>
                <a:gd name="connsiteY863" fmla="*/ 1302824 h 1410022"/>
                <a:gd name="connsiteX864" fmla="*/ 108134 w 713885"/>
                <a:gd name="connsiteY864" fmla="*/ 1309652 h 1410022"/>
                <a:gd name="connsiteX865" fmla="*/ 95422 w 713885"/>
                <a:gd name="connsiteY865" fmla="*/ 1303251 h 1410022"/>
                <a:gd name="connsiteX866" fmla="*/ 86719 w 713885"/>
                <a:gd name="connsiteY866" fmla="*/ 1297106 h 1410022"/>
                <a:gd name="connsiteX867" fmla="*/ 83648 w 713885"/>
                <a:gd name="connsiteY867" fmla="*/ 1274147 h 1410022"/>
                <a:gd name="connsiteX868" fmla="*/ 83648 w 713885"/>
                <a:gd name="connsiteY868" fmla="*/ 1272099 h 1410022"/>
                <a:gd name="connsiteX869" fmla="*/ 83819 w 713885"/>
                <a:gd name="connsiteY869" fmla="*/ 1264759 h 1410022"/>
                <a:gd name="connsiteX870" fmla="*/ 83562 w 713885"/>
                <a:gd name="connsiteY870" fmla="*/ 1226608 h 1410022"/>
                <a:gd name="connsiteX871" fmla="*/ 82965 w 713885"/>
                <a:gd name="connsiteY871" fmla="*/ 1198272 h 1410022"/>
                <a:gd name="connsiteX872" fmla="*/ 83903 w 713885"/>
                <a:gd name="connsiteY872" fmla="*/ 1201430 h 1410022"/>
                <a:gd name="connsiteX873" fmla="*/ 97640 w 713885"/>
                <a:gd name="connsiteY873" fmla="*/ 1240605 h 1410022"/>
                <a:gd name="connsiteX874" fmla="*/ 97640 w 713885"/>
                <a:gd name="connsiteY874" fmla="*/ 1240605 h 1410022"/>
                <a:gd name="connsiteX875" fmla="*/ 97640 w 713885"/>
                <a:gd name="connsiteY875" fmla="*/ 1240605 h 1410022"/>
                <a:gd name="connsiteX876" fmla="*/ 97640 w 713885"/>
                <a:gd name="connsiteY876" fmla="*/ 1240605 h 1410022"/>
                <a:gd name="connsiteX877" fmla="*/ 97640 w 713885"/>
                <a:gd name="connsiteY877" fmla="*/ 1240605 h 1410022"/>
                <a:gd name="connsiteX878" fmla="*/ 101564 w 713885"/>
                <a:gd name="connsiteY878" fmla="*/ 1248116 h 1410022"/>
                <a:gd name="connsiteX879" fmla="*/ 96275 w 713885"/>
                <a:gd name="connsiteY879" fmla="*/ 1240520 h 1410022"/>
                <a:gd name="connsiteX880" fmla="*/ 96019 w 713885"/>
                <a:gd name="connsiteY880" fmla="*/ 1240691 h 1410022"/>
                <a:gd name="connsiteX881" fmla="*/ 101394 w 713885"/>
                <a:gd name="connsiteY881" fmla="*/ 1249652 h 1410022"/>
                <a:gd name="connsiteX882" fmla="*/ 106939 w 713885"/>
                <a:gd name="connsiteY882" fmla="*/ 1258528 h 1410022"/>
                <a:gd name="connsiteX883" fmla="*/ 111547 w 713885"/>
                <a:gd name="connsiteY883" fmla="*/ 1265612 h 1410022"/>
                <a:gd name="connsiteX884" fmla="*/ 118372 w 713885"/>
                <a:gd name="connsiteY884" fmla="*/ 1276622 h 1410022"/>
                <a:gd name="connsiteX885" fmla="*/ 126477 w 713885"/>
                <a:gd name="connsiteY885" fmla="*/ 1288998 h 1410022"/>
                <a:gd name="connsiteX886" fmla="*/ 126733 w 713885"/>
                <a:gd name="connsiteY886" fmla="*/ 1288827 h 1410022"/>
                <a:gd name="connsiteX887" fmla="*/ 123576 w 713885"/>
                <a:gd name="connsiteY887" fmla="*/ 1282767 h 1410022"/>
                <a:gd name="connsiteX888" fmla="*/ 142005 w 713885"/>
                <a:gd name="connsiteY888" fmla="*/ 1305555 h 1410022"/>
                <a:gd name="connsiteX889" fmla="*/ 142005 w 713885"/>
                <a:gd name="connsiteY889" fmla="*/ 1305555 h 1410022"/>
                <a:gd name="connsiteX890" fmla="*/ 142005 w 713885"/>
                <a:gd name="connsiteY890" fmla="*/ 1305555 h 1410022"/>
                <a:gd name="connsiteX891" fmla="*/ 142005 w 713885"/>
                <a:gd name="connsiteY891" fmla="*/ 1305555 h 1410022"/>
                <a:gd name="connsiteX892" fmla="*/ 142005 w 713885"/>
                <a:gd name="connsiteY892" fmla="*/ 1305555 h 1410022"/>
                <a:gd name="connsiteX893" fmla="*/ 163419 w 713885"/>
                <a:gd name="connsiteY893" fmla="*/ 1325698 h 1410022"/>
                <a:gd name="connsiteX894" fmla="*/ 166406 w 713885"/>
                <a:gd name="connsiteY894" fmla="*/ 1328173 h 1410022"/>
                <a:gd name="connsiteX895" fmla="*/ 151561 w 713885"/>
                <a:gd name="connsiteY895" fmla="*/ 1324673 h 1410022"/>
                <a:gd name="connsiteX896" fmla="*/ 124088 w 713885"/>
                <a:gd name="connsiteY896" fmla="*/ 1316907 h 1410022"/>
                <a:gd name="connsiteX897" fmla="*/ 119140 w 713885"/>
                <a:gd name="connsiteY897" fmla="*/ 1315029 h 1410022"/>
                <a:gd name="connsiteX898" fmla="*/ 107707 w 713885"/>
                <a:gd name="connsiteY898" fmla="*/ 1299410 h 1410022"/>
                <a:gd name="connsiteX899" fmla="*/ 107707 w 713885"/>
                <a:gd name="connsiteY899" fmla="*/ 1299410 h 1410022"/>
                <a:gd name="connsiteX900" fmla="*/ 107622 w 713885"/>
                <a:gd name="connsiteY900" fmla="*/ 1299240 h 1410022"/>
                <a:gd name="connsiteX901" fmla="*/ 107622 w 713885"/>
                <a:gd name="connsiteY901" fmla="*/ 1299069 h 1410022"/>
                <a:gd name="connsiteX902" fmla="*/ 107537 w 713885"/>
                <a:gd name="connsiteY902" fmla="*/ 1299069 h 1410022"/>
                <a:gd name="connsiteX903" fmla="*/ 88852 w 713885"/>
                <a:gd name="connsiteY903" fmla="*/ 1272696 h 1410022"/>
                <a:gd name="connsiteX904" fmla="*/ 83733 w 713885"/>
                <a:gd name="connsiteY904" fmla="*/ 1264588 h 1410022"/>
                <a:gd name="connsiteX905" fmla="*/ 621573 w 713885"/>
                <a:gd name="connsiteY905" fmla="*/ 1268343 h 1410022"/>
                <a:gd name="connsiteX906" fmla="*/ 617734 w 713885"/>
                <a:gd name="connsiteY906" fmla="*/ 1265698 h 1410022"/>
                <a:gd name="connsiteX907" fmla="*/ 622682 w 713885"/>
                <a:gd name="connsiteY907" fmla="*/ 1260577 h 1410022"/>
                <a:gd name="connsiteX908" fmla="*/ 621573 w 713885"/>
                <a:gd name="connsiteY908" fmla="*/ 1268343 h 1410022"/>
                <a:gd name="connsiteX909" fmla="*/ 593589 w 713885"/>
                <a:gd name="connsiteY909" fmla="*/ 1081345 h 1410022"/>
                <a:gd name="connsiteX910" fmla="*/ 602974 w 713885"/>
                <a:gd name="connsiteY910" fmla="*/ 1104048 h 1410022"/>
                <a:gd name="connsiteX911" fmla="*/ 599391 w 713885"/>
                <a:gd name="connsiteY911" fmla="*/ 1101402 h 1410022"/>
                <a:gd name="connsiteX912" fmla="*/ 583607 w 713885"/>
                <a:gd name="connsiteY912" fmla="*/ 1068116 h 1410022"/>
                <a:gd name="connsiteX913" fmla="*/ 589664 w 713885"/>
                <a:gd name="connsiteY913" fmla="*/ 1071871 h 1410022"/>
                <a:gd name="connsiteX914" fmla="*/ 593504 w 713885"/>
                <a:gd name="connsiteY914" fmla="*/ 1081174 h 1410022"/>
                <a:gd name="connsiteX915" fmla="*/ 593504 w 713885"/>
                <a:gd name="connsiteY915" fmla="*/ 1081174 h 1410022"/>
                <a:gd name="connsiteX916" fmla="*/ 593504 w 713885"/>
                <a:gd name="connsiteY916" fmla="*/ 1081174 h 1410022"/>
                <a:gd name="connsiteX917" fmla="*/ 593504 w 713885"/>
                <a:gd name="connsiteY917" fmla="*/ 1081174 h 1410022"/>
                <a:gd name="connsiteX918" fmla="*/ 593504 w 713885"/>
                <a:gd name="connsiteY918" fmla="*/ 1081174 h 1410022"/>
                <a:gd name="connsiteX919" fmla="*/ 541290 w 713885"/>
                <a:gd name="connsiteY919" fmla="*/ 975001 h 1410022"/>
                <a:gd name="connsiteX920" fmla="*/ 557158 w 713885"/>
                <a:gd name="connsiteY920" fmla="*/ 1003251 h 1410022"/>
                <a:gd name="connsiteX921" fmla="*/ 553490 w 713885"/>
                <a:gd name="connsiteY921" fmla="*/ 1001032 h 1410022"/>
                <a:gd name="connsiteX922" fmla="*/ 537024 w 713885"/>
                <a:gd name="connsiteY922" fmla="*/ 969794 h 1410022"/>
                <a:gd name="connsiteX923" fmla="*/ 536170 w 713885"/>
                <a:gd name="connsiteY923" fmla="*/ 968258 h 1410022"/>
                <a:gd name="connsiteX924" fmla="*/ 537621 w 713885"/>
                <a:gd name="connsiteY924" fmla="*/ 969112 h 1410022"/>
                <a:gd name="connsiteX925" fmla="*/ 541204 w 713885"/>
                <a:gd name="connsiteY925" fmla="*/ 975086 h 1410022"/>
                <a:gd name="connsiteX926" fmla="*/ 419883 w 713885"/>
                <a:gd name="connsiteY926" fmla="*/ 722199 h 1410022"/>
                <a:gd name="connsiteX927" fmla="*/ 423381 w 713885"/>
                <a:gd name="connsiteY927" fmla="*/ 729965 h 1410022"/>
                <a:gd name="connsiteX928" fmla="*/ 422187 w 713885"/>
                <a:gd name="connsiteY928" fmla="*/ 730990 h 1410022"/>
                <a:gd name="connsiteX929" fmla="*/ 417238 w 713885"/>
                <a:gd name="connsiteY929" fmla="*/ 725698 h 1410022"/>
                <a:gd name="connsiteX930" fmla="*/ 416812 w 713885"/>
                <a:gd name="connsiteY930" fmla="*/ 722369 h 1410022"/>
                <a:gd name="connsiteX931" fmla="*/ 416556 w 713885"/>
                <a:gd name="connsiteY931" fmla="*/ 720919 h 1410022"/>
                <a:gd name="connsiteX932" fmla="*/ 419968 w 713885"/>
                <a:gd name="connsiteY932" fmla="*/ 722113 h 1410022"/>
                <a:gd name="connsiteX933" fmla="*/ 386098 w 713885"/>
                <a:gd name="connsiteY933" fmla="*/ 671758 h 1410022"/>
                <a:gd name="connsiteX934" fmla="*/ 395653 w 713885"/>
                <a:gd name="connsiteY934" fmla="*/ 694460 h 1410022"/>
                <a:gd name="connsiteX935" fmla="*/ 395738 w 713885"/>
                <a:gd name="connsiteY935" fmla="*/ 696423 h 1410022"/>
                <a:gd name="connsiteX936" fmla="*/ 393605 w 713885"/>
                <a:gd name="connsiteY936" fmla="*/ 692327 h 1410022"/>
                <a:gd name="connsiteX937" fmla="*/ 393349 w 713885"/>
                <a:gd name="connsiteY937" fmla="*/ 692412 h 1410022"/>
                <a:gd name="connsiteX938" fmla="*/ 395738 w 713885"/>
                <a:gd name="connsiteY938" fmla="*/ 697533 h 1410022"/>
                <a:gd name="connsiteX939" fmla="*/ 395738 w 713885"/>
                <a:gd name="connsiteY939" fmla="*/ 698130 h 1410022"/>
                <a:gd name="connsiteX940" fmla="*/ 390363 w 713885"/>
                <a:gd name="connsiteY940" fmla="*/ 691900 h 1410022"/>
                <a:gd name="connsiteX941" fmla="*/ 380808 w 713885"/>
                <a:gd name="connsiteY941" fmla="*/ 667405 h 1410022"/>
                <a:gd name="connsiteX942" fmla="*/ 379869 w 713885"/>
                <a:gd name="connsiteY942" fmla="*/ 663735 h 1410022"/>
                <a:gd name="connsiteX943" fmla="*/ 379613 w 713885"/>
                <a:gd name="connsiteY943" fmla="*/ 663735 h 1410022"/>
                <a:gd name="connsiteX944" fmla="*/ 379784 w 713885"/>
                <a:gd name="connsiteY944" fmla="*/ 664759 h 1410022"/>
                <a:gd name="connsiteX945" fmla="*/ 370570 w 713885"/>
                <a:gd name="connsiteY945" fmla="*/ 641800 h 1410022"/>
                <a:gd name="connsiteX946" fmla="*/ 375347 w 713885"/>
                <a:gd name="connsiteY946" fmla="*/ 646751 h 1410022"/>
                <a:gd name="connsiteX947" fmla="*/ 377139 w 713885"/>
                <a:gd name="connsiteY947" fmla="*/ 648543 h 1410022"/>
                <a:gd name="connsiteX948" fmla="*/ 385927 w 713885"/>
                <a:gd name="connsiteY948" fmla="*/ 671587 h 1410022"/>
                <a:gd name="connsiteX949" fmla="*/ 385927 w 713885"/>
                <a:gd name="connsiteY949" fmla="*/ 671587 h 1410022"/>
                <a:gd name="connsiteX950" fmla="*/ 385927 w 713885"/>
                <a:gd name="connsiteY950" fmla="*/ 671587 h 1410022"/>
                <a:gd name="connsiteX951" fmla="*/ 385927 w 713885"/>
                <a:gd name="connsiteY951" fmla="*/ 671587 h 1410022"/>
                <a:gd name="connsiteX952" fmla="*/ 385927 w 713885"/>
                <a:gd name="connsiteY952" fmla="*/ 671587 h 1410022"/>
                <a:gd name="connsiteX953" fmla="*/ 375518 w 713885"/>
                <a:gd name="connsiteY953" fmla="*/ 644105 h 1410022"/>
                <a:gd name="connsiteX954" fmla="*/ 367583 w 713885"/>
                <a:gd name="connsiteY954" fmla="*/ 634461 h 1410022"/>
                <a:gd name="connsiteX955" fmla="*/ 357942 w 713885"/>
                <a:gd name="connsiteY955" fmla="*/ 610990 h 1410022"/>
                <a:gd name="connsiteX956" fmla="*/ 366901 w 713885"/>
                <a:gd name="connsiteY956" fmla="*/ 621061 h 1410022"/>
                <a:gd name="connsiteX957" fmla="*/ 375518 w 713885"/>
                <a:gd name="connsiteY957" fmla="*/ 644105 h 1410022"/>
                <a:gd name="connsiteX958" fmla="*/ 312298 w 713885"/>
                <a:gd name="connsiteY958" fmla="*/ 360407 h 1410022"/>
                <a:gd name="connsiteX959" fmla="*/ 312212 w 713885"/>
                <a:gd name="connsiteY959" fmla="*/ 360236 h 1410022"/>
                <a:gd name="connsiteX960" fmla="*/ 309056 w 713885"/>
                <a:gd name="connsiteY960" fmla="*/ 345471 h 1410022"/>
                <a:gd name="connsiteX961" fmla="*/ 304705 w 713885"/>
                <a:gd name="connsiteY961" fmla="*/ 324987 h 1410022"/>
                <a:gd name="connsiteX962" fmla="*/ 307520 w 713885"/>
                <a:gd name="connsiteY962" fmla="*/ 328401 h 1410022"/>
                <a:gd name="connsiteX963" fmla="*/ 309738 w 713885"/>
                <a:gd name="connsiteY963" fmla="*/ 343508 h 1410022"/>
                <a:gd name="connsiteX964" fmla="*/ 312212 w 713885"/>
                <a:gd name="connsiteY964" fmla="*/ 360407 h 1410022"/>
                <a:gd name="connsiteX965" fmla="*/ 289433 w 713885"/>
                <a:gd name="connsiteY965" fmla="*/ 188429 h 1410022"/>
                <a:gd name="connsiteX966" fmla="*/ 288495 w 713885"/>
                <a:gd name="connsiteY966" fmla="*/ 187149 h 1410022"/>
                <a:gd name="connsiteX967" fmla="*/ 282863 w 713885"/>
                <a:gd name="connsiteY967" fmla="*/ 179809 h 1410022"/>
                <a:gd name="connsiteX968" fmla="*/ 279963 w 713885"/>
                <a:gd name="connsiteY968" fmla="*/ 163422 h 1410022"/>
                <a:gd name="connsiteX969" fmla="*/ 279963 w 713885"/>
                <a:gd name="connsiteY969" fmla="*/ 163422 h 1410022"/>
                <a:gd name="connsiteX970" fmla="*/ 287385 w 713885"/>
                <a:gd name="connsiteY970" fmla="*/ 168799 h 1410022"/>
                <a:gd name="connsiteX971" fmla="*/ 287471 w 713885"/>
                <a:gd name="connsiteY971" fmla="*/ 168799 h 1410022"/>
                <a:gd name="connsiteX972" fmla="*/ 289433 w 713885"/>
                <a:gd name="connsiteY972" fmla="*/ 188429 h 1410022"/>
                <a:gd name="connsiteX973" fmla="*/ 257012 w 713885"/>
                <a:gd name="connsiteY973" fmla="*/ 146011 h 1410022"/>
                <a:gd name="connsiteX974" fmla="*/ 251808 w 713885"/>
                <a:gd name="connsiteY974" fmla="*/ 143878 h 1410022"/>
                <a:gd name="connsiteX975" fmla="*/ 250869 w 713885"/>
                <a:gd name="connsiteY975" fmla="*/ 139610 h 1410022"/>
                <a:gd name="connsiteX976" fmla="*/ 257012 w 713885"/>
                <a:gd name="connsiteY976" fmla="*/ 146011 h 1410022"/>
                <a:gd name="connsiteX977" fmla="*/ 248054 w 713885"/>
                <a:gd name="connsiteY977" fmla="*/ 167434 h 1410022"/>
                <a:gd name="connsiteX978" fmla="*/ 254026 w 713885"/>
                <a:gd name="connsiteY978" fmla="*/ 168885 h 1410022"/>
                <a:gd name="connsiteX979" fmla="*/ 255733 w 713885"/>
                <a:gd name="connsiteY979" fmla="*/ 180236 h 1410022"/>
                <a:gd name="connsiteX980" fmla="*/ 249419 w 713885"/>
                <a:gd name="connsiteY980" fmla="*/ 174603 h 1410022"/>
                <a:gd name="connsiteX981" fmla="*/ 248054 w 713885"/>
                <a:gd name="connsiteY981" fmla="*/ 167434 h 1410022"/>
                <a:gd name="connsiteX982" fmla="*/ 246262 w 713885"/>
                <a:gd name="connsiteY982" fmla="*/ 171701 h 1410022"/>
                <a:gd name="connsiteX983" fmla="*/ 241399 w 713885"/>
                <a:gd name="connsiteY983" fmla="*/ 167263 h 1410022"/>
                <a:gd name="connsiteX984" fmla="*/ 239266 w 713885"/>
                <a:gd name="connsiteY984" fmla="*/ 165300 h 1410022"/>
                <a:gd name="connsiteX985" fmla="*/ 245494 w 713885"/>
                <a:gd name="connsiteY985" fmla="*/ 166836 h 1410022"/>
                <a:gd name="connsiteX986" fmla="*/ 246177 w 713885"/>
                <a:gd name="connsiteY986" fmla="*/ 171701 h 1410022"/>
                <a:gd name="connsiteX987" fmla="*/ 269810 w 713885"/>
                <a:gd name="connsiteY987" fmla="*/ 304333 h 1410022"/>
                <a:gd name="connsiteX988" fmla="*/ 276209 w 713885"/>
                <a:gd name="connsiteY988" fmla="*/ 315001 h 1410022"/>
                <a:gd name="connsiteX989" fmla="*/ 280219 w 713885"/>
                <a:gd name="connsiteY989" fmla="*/ 342739 h 1410022"/>
                <a:gd name="connsiteX990" fmla="*/ 280987 w 713885"/>
                <a:gd name="connsiteY990" fmla="*/ 348799 h 1410022"/>
                <a:gd name="connsiteX991" fmla="*/ 273393 w 713885"/>
                <a:gd name="connsiteY991" fmla="*/ 338813 h 1410022"/>
                <a:gd name="connsiteX992" fmla="*/ 269725 w 713885"/>
                <a:gd name="connsiteY992" fmla="*/ 304247 h 1410022"/>
                <a:gd name="connsiteX993" fmla="*/ 270407 w 713885"/>
                <a:gd name="connsiteY993" fmla="*/ 334802 h 1410022"/>
                <a:gd name="connsiteX994" fmla="*/ 269554 w 713885"/>
                <a:gd name="connsiteY994" fmla="*/ 333693 h 1410022"/>
                <a:gd name="connsiteX995" fmla="*/ 260937 w 713885"/>
                <a:gd name="connsiteY995" fmla="*/ 321914 h 1410022"/>
                <a:gd name="connsiteX996" fmla="*/ 255733 w 713885"/>
                <a:gd name="connsiteY996" fmla="*/ 279411 h 1410022"/>
                <a:gd name="connsiteX997" fmla="*/ 264093 w 713885"/>
                <a:gd name="connsiteY997" fmla="*/ 294347 h 1410022"/>
                <a:gd name="connsiteX998" fmla="*/ 270407 w 713885"/>
                <a:gd name="connsiteY998" fmla="*/ 334802 h 1410022"/>
                <a:gd name="connsiteX999" fmla="*/ 274076 w 713885"/>
                <a:gd name="connsiteY999" fmla="*/ 344873 h 1410022"/>
                <a:gd name="connsiteX1000" fmla="*/ 282266 w 713885"/>
                <a:gd name="connsiteY1000" fmla="*/ 358358 h 1410022"/>
                <a:gd name="connsiteX1001" fmla="*/ 284741 w 713885"/>
                <a:gd name="connsiteY1001" fmla="*/ 377988 h 1410022"/>
                <a:gd name="connsiteX1002" fmla="*/ 284996 w 713885"/>
                <a:gd name="connsiteY1002" fmla="*/ 377988 h 1410022"/>
                <a:gd name="connsiteX1003" fmla="*/ 283546 w 713885"/>
                <a:gd name="connsiteY1003" fmla="*/ 360492 h 1410022"/>
                <a:gd name="connsiteX1004" fmla="*/ 288495 w 713885"/>
                <a:gd name="connsiteY1004" fmla="*/ 368259 h 1410022"/>
                <a:gd name="connsiteX1005" fmla="*/ 288836 w 713885"/>
                <a:gd name="connsiteY1005" fmla="*/ 374233 h 1410022"/>
                <a:gd name="connsiteX1006" fmla="*/ 289092 w 713885"/>
                <a:gd name="connsiteY1006" fmla="*/ 374233 h 1410022"/>
                <a:gd name="connsiteX1007" fmla="*/ 289092 w 713885"/>
                <a:gd name="connsiteY1007" fmla="*/ 369283 h 1410022"/>
                <a:gd name="connsiteX1008" fmla="*/ 291054 w 713885"/>
                <a:gd name="connsiteY1008" fmla="*/ 379439 h 1410022"/>
                <a:gd name="connsiteX1009" fmla="*/ 294211 w 713885"/>
                <a:gd name="connsiteY1009" fmla="*/ 397106 h 1410022"/>
                <a:gd name="connsiteX1010" fmla="*/ 280219 w 713885"/>
                <a:gd name="connsiteY1010" fmla="*/ 381061 h 1410022"/>
                <a:gd name="connsiteX1011" fmla="*/ 277233 w 713885"/>
                <a:gd name="connsiteY1011" fmla="*/ 377391 h 1410022"/>
                <a:gd name="connsiteX1012" fmla="*/ 274844 w 713885"/>
                <a:gd name="connsiteY1012" fmla="*/ 352725 h 1410022"/>
                <a:gd name="connsiteX1013" fmla="*/ 274076 w 713885"/>
                <a:gd name="connsiteY1013" fmla="*/ 344873 h 1410022"/>
                <a:gd name="connsiteX1014" fmla="*/ 311871 w 713885"/>
                <a:gd name="connsiteY1014" fmla="*/ 471701 h 1410022"/>
                <a:gd name="connsiteX1015" fmla="*/ 318356 w 713885"/>
                <a:gd name="connsiteY1015" fmla="*/ 481431 h 1410022"/>
                <a:gd name="connsiteX1016" fmla="*/ 322365 w 713885"/>
                <a:gd name="connsiteY1016" fmla="*/ 503877 h 1410022"/>
                <a:gd name="connsiteX1017" fmla="*/ 315711 w 713885"/>
                <a:gd name="connsiteY1017" fmla="*/ 496025 h 1410022"/>
                <a:gd name="connsiteX1018" fmla="*/ 314431 w 713885"/>
                <a:gd name="connsiteY1018" fmla="*/ 486808 h 1410022"/>
                <a:gd name="connsiteX1019" fmla="*/ 314431 w 713885"/>
                <a:gd name="connsiteY1019" fmla="*/ 486808 h 1410022"/>
                <a:gd name="connsiteX1020" fmla="*/ 314431 w 713885"/>
                <a:gd name="connsiteY1020" fmla="*/ 486551 h 1410022"/>
                <a:gd name="connsiteX1021" fmla="*/ 314431 w 713885"/>
                <a:gd name="connsiteY1021" fmla="*/ 486295 h 1410022"/>
                <a:gd name="connsiteX1022" fmla="*/ 314431 w 713885"/>
                <a:gd name="connsiteY1022" fmla="*/ 486295 h 1410022"/>
                <a:gd name="connsiteX1023" fmla="*/ 311871 w 713885"/>
                <a:gd name="connsiteY1023" fmla="*/ 471701 h 1410022"/>
                <a:gd name="connsiteX1024" fmla="*/ 306667 w 713885"/>
                <a:gd name="connsiteY1024" fmla="*/ 581886 h 1410022"/>
                <a:gd name="connsiteX1025" fmla="*/ 310250 w 713885"/>
                <a:gd name="connsiteY1025" fmla="*/ 588458 h 1410022"/>
                <a:gd name="connsiteX1026" fmla="*/ 318867 w 713885"/>
                <a:gd name="connsiteY1026" fmla="*/ 605101 h 1410022"/>
                <a:gd name="connsiteX1027" fmla="*/ 325522 w 713885"/>
                <a:gd name="connsiteY1027" fmla="*/ 618586 h 1410022"/>
                <a:gd name="connsiteX1028" fmla="*/ 319806 w 713885"/>
                <a:gd name="connsiteY1028" fmla="*/ 612099 h 1410022"/>
                <a:gd name="connsiteX1029" fmla="*/ 319635 w 713885"/>
                <a:gd name="connsiteY1029" fmla="*/ 612270 h 1410022"/>
                <a:gd name="connsiteX1030" fmla="*/ 327740 w 713885"/>
                <a:gd name="connsiteY1030" fmla="*/ 623194 h 1410022"/>
                <a:gd name="connsiteX1031" fmla="*/ 327911 w 713885"/>
                <a:gd name="connsiteY1031" fmla="*/ 623536 h 1410022"/>
                <a:gd name="connsiteX1032" fmla="*/ 328081 w 713885"/>
                <a:gd name="connsiteY1032" fmla="*/ 624731 h 1410022"/>
                <a:gd name="connsiteX1033" fmla="*/ 328594 w 713885"/>
                <a:gd name="connsiteY1033" fmla="*/ 627206 h 1410022"/>
                <a:gd name="connsiteX1034" fmla="*/ 330129 w 713885"/>
                <a:gd name="connsiteY1034" fmla="*/ 629254 h 1410022"/>
                <a:gd name="connsiteX1035" fmla="*/ 330812 w 713885"/>
                <a:gd name="connsiteY1035" fmla="*/ 629510 h 1410022"/>
                <a:gd name="connsiteX1036" fmla="*/ 341306 w 713885"/>
                <a:gd name="connsiteY1036" fmla="*/ 652725 h 1410022"/>
                <a:gd name="connsiteX1037" fmla="*/ 343780 w 713885"/>
                <a:gd name="connsiteY1037" fmla="*/ 658529 h 1410022"/>
                <a:gd name="connsiteX1038" fmla="*/ 338746 w 713885"/>
                <a:gd name="connsiteY1038" fmla="*/ 654688 h 1410022"/>
                <a:gd name="connsiteX1039" fmla="*/ 324584 w 713885"/>
                <a:gd name="connsiteY1039" fmla="*/ 643849 h 1410022"/>
                <a:gd name="connsiteX1040" fmla="*/ 324413 w 713885"/>
                <a:gd name="connsiteY1040" fmla="*/ 644020 h 1410022"/>
                <a:gd name="connsiteX1041" fmla="*/ 337552 w 713885"/>
                <a:gd name="connsiteY1041" fmla="*/ 655968 h 1410022"/>
                <a:gd name="connsiteX1042" fmla="*/ 346169 w 713885"/>
                <a:gd name="connsiteY1042" fmla="*/ 664076 h 1410022"/>
                <a:gd name="connsiteX1043" fmla="*/ 361270 w 713885"/>
                <a:gd name="connsiteY1043" fmla="*/ 701288 h 1410022"/>
                <a:gd name="connsiteX1044" fmla="*/ 361270 w 713885"/>
                <a:gd name="connsiteY1044" fmla="*/ 701288 h 1410022"/>
                <a:gd name="connsiteX1045" fmla="*/ 361270 w 713885"/>
                <a:gd name="connsiteY1045" fmla="*/ 701288 h 1410022"/>
                <a:gd name="connsiteX1046" fmla="*/ 361270 w 713885"/>
                <a:gd name="connsiteY1046" fmla="*/ 701288 h 1410022"/>
                <a:gd name="connsiteX1047" fmla="*/ 361270 w 713885"/>
                <a:gd name="connsiteY1047" fmla="*/ 701288 h 1410022"/>
                <a:gd name="connsiteX1048" fmla="*/ 362464 w 713885"/>
                <a:gd name="connsiteY1048" fmla="*/ 704275 h 1410022"/>
                <a:gd name="connsiteX1049" fmla="*/ 358796 w 713885"/>
                <a:gd name="connsiteY1049" fmla="*/ 704361 h 1410022"/>
                <a:gd name="connsiteX1050" fmla="*/ 357431 w 713885"/>
                <a:gd name="connsiteY1050" fmla="*/ 703337 h 1410022"/>
                <a:gd name="connsiteX1051" fmla="*/ 357260 w 713885"/>
                <a:gd name="connsiteY1051" fmla="*/ 703507 h 1410022"/>
                <a:gd name="connsiteX1052" fmla="*/ 358199 w 713885"/>
                <a:gd name="connsiteY1052" fmla="*/ 704275 h 1410022"/>
                <a:gd name="connsiteX1053" fmla="*/ 356834 w 713885"/>
                <a:gd name="connsiteY1053" fmla="*/ 704275 h 1410022"/>
                <a:gd name="connsiteX1054" fmla="*/ 344804 w 713885"/>
                <a:gd name="connsiteY1054" fmla="*/ 705044 h 1410022"/>
                <a:gd name="connsiteX1055" fmla="*/ 344804 w 713885"/>
                <a:gd name="connsiteY1055" fmla="*/ 705044 h 1410022"/>
                <a:gd name="connsiteX1056" fmla="*/ 344804 w 713885"/>
                <a:gd name="connsiteY1056" fmla="*/ 705044 h 1410022"/>
                <a:gd name="connsiteX1057" fmla="*/ 344718 w 713885"/>
                <a:gd name="connsiteY1057" fmla="*/ 704788 h 1410022"/>
                <a:gd name="connsiteX1058" fmla="*/ 344633 w 713885"/>
                <a:gd name="connsiteY1058" fmla="*/ 704532 h 1410022"/>
                <a:gd name="connsiteX1059" fmla="*/ 344633 w 713885"/>
                <a:gd name="connsiteY1059" fmla="*/ 704532 h 1410022"/>
                <a:gd name="connsiteX1060" fmla="*/ 311871 w 713885"/>
                <a:gd name="connsiteY1060" fmla="*/ 629596 h 1410022"/>
                <a:gd name="connsiteX1061" fmla="*/ 310421 w 713885"/>
                <a:gd name="connsiteY1061" fmla="*/ 615172 h 1410022"/>
                <a:gd name="connsiteX1062" fmla="*/ 306837 w 713885"/>
                <a:gd name="connsiteY1062" fmla="*/ 581715 h 1410022"/>
                <a:gd name="connsiteX1063" fmla="*/ 324669 w 713885"/>
                <a:gd name="connsiteY1063" fmla="*/ 717590 h 1410022"/>
                <a:gd name="connsiteX1064" fmla="*/ 347022 w 713885"/>
                <a:gd name="connsiteY1064" fmla="*/ 769652 h 1410022"/>
                <a:gd name="connsiteX1065" fmla="*/ 342244 w 713885"/>
                <a:gd name="connsiteY1065" fmla="*/ 771445 h 1410022"/>
                <a:gd name="connsiteX1066" fmla="*/ 323901 w 713885"/>
                <a:gd name="connsiteY1066" fmla="*/ 717760 h 1410022"/>
                <a:gd name="connsiteX1067" fmla="*/ 324754 w 713885"/>
                <a:gd name="connsiteY1067" fmla="*/ 717590 h 1410022"/>
                <a:gd name="connsiteX1068" fmla="*/ 320403 w 713885"/>
                <a:gd name="connsiteY1068" fmla="*/ 708543 h 1410022"/>
                <a:gd name="connsiteX1069" fmla="*/ 318782 w 713885"/>
                <a:gd name="connsiteY1069" fmla="*/ 704190 h 1410022"/>
                <a:gd name="connsiteX1070" fmla="*/ 320659 w 713885"/>
                <a:gd name="connsiteY1070" fmla="*/ 708457 h 1410022"/>
                <a:gd name="connsiteX1071" fmla="*/ 320403 w 713885"/>
                <a:gd name="connsiteY1071" fmla="*/ 708457 h 1410022"/>
                <a:gd name="connsiteX1072" fmla="*/ 330129 w 713885"/>
                <a:gd name="connsiteY1072" fmla="*/ 716736 h 1410022"/>
                <a:gd name="connsiteX1073" fmla="*/ 342415 w 713885"/>
                <a:gd name="connsiteY1073" fmla="*/ 715542 h 1410022"/>
                <a:gd name="connsiteX1074" fmla="*/ 361953 w 713885"/>
                <a:gd name="connsiteY1074" fmla="*/ 760349 h 1410022"/>
                <a:gd name="connsiteX1075" fmla="*/ 355554 w 713885"/>
                <a:gd name="connsiteY1075" fmla="*/ 756338 h 1410022"/>
                <a:gd name="connsiteX1076" fmla="*/ 355383 w 713885"/>
                <a:gd name="connsiteY1076" fmla="*/ 756594 h 1410022"/>
                <a:gd name="connsiteX1077" fmla="*/ 362464 w 713885"/>
                <a:gd name="connsiteY1077" fmla="*/ 761715 h 1410022"/>
                <a:gd name="connsiteX1078" fmla="*/ 363147 w 713885"/>
                <a:gd name="connsiteY1078" fmla="*/ 763337 h 1410022"/>
                <a:gd name="connsiteX1079" fmla="*/ 354104 w 713885"/>
                <a:gd name="connsiteY1079" fmla="*/ 766921 h 1410022"/>
                <a:gd name="connsiteX1080" fmla="*/ 349752 w 713885"/>
                <a:gd name="connsiteY1080" fmla="*/ 768543 h 1410022"/>
                <a:gd name="connsiteX1081" fmla="*/ 330044 w 713885"/>
                <a:gd name="connsiteY1081" fmla="*/ 716736 h 1410022"/>
                <a:gd name="connsiteX1082" fmla="*/ 381575 w 713885"/>
                <a:gd name="connsiteY1082" fmla="*/ 806864 h 1410022"/>
                <a:gd name="connsiteX1083" fmla="*/ 376030 w 713885"/>
                <a:gd name="connsiteY1083" fmla="*/ 792696 h 1410022"/>
                <a:gd name="connsiteX1084" fmla="*/ 376200 w 713885"/>
                <a:gd name="connsiteY1084" fmla="*/ 792867 h 1410022"/>
                <a:gd name="connsiteX1085" fmla="*/ 385500 w 713885"/>
                <a:gd name="connsiteY1085" fmla="*/ 813948 h 1410022"/>
                <a:gd name="connsiteX1086" fmla="*/ 388316 w 713885"/>
                <a:gd name="connsiteY1086" fmla="*/ 820349 h 1410022"/>
                <a:gd name="connsiteX1087" fmla="*/ 386183 w 713885"/>
                <a:gd name="connsiteY1087" fmla="*/ 818984 h 1410022"/>
                <a:gd name="connsiteX1088" fmla="*/ 381575 w 713885"/>
                <a:gd name="connsiteY1088" fmla="*/ 806864 h 1410022"/>
                <a:gd name="connsiteX1089" fmla="*/ 398212 w 713885"/>
                <a:gd name="connsiteY1089" fmla="*/ 912867 h 1410022"/>
                <a:gd name="connsiteX1090" fmla="*/ 393690 w 713885"/>
                <a:gd name="connsiteY1090" fmla="*/ 899979 h 1410022"/>
                <a:gd name="connsiteX1091" fmla="*/ 403929 w 713885"/>
                <a:gd name="connsiteY1091" fmla="*/ 907746 h 1410022"/>
                <a:gd name="connsiteX1092" fmla="*/ 413996 w 713885"/>
                <a:gd name="connsiteY1092" fmla="*/ 915171 h 1410022"/>
                <a:gd name="connsiteX1093" fmla="*/ 419371 w 713885"/>
                <a:gd name="connsiteY1093" fmla="*/ 933692 h 1410022"/>
                <a:gd name="connsiteX1094" fmla="*/ 419371 w 713885"/>
                <a:gd name="connsiteY1094" fmla="*/ 933692 h 1410022"/>
                <a:gd name="connsiteX1095" fmla="*/ 419371 w 713885"/>
                <a:gd name="connsiteY1095" fmla="*/ 933778 h 1410022"/>
                <a:gd name="connsiteX1096" fmla="*/ 419371 w 713885"/>
                <a:gd name="connsiteY1096" fmla="*/ 933778 h 1410022"/>
                <a:gd name="connsiteX1097" fmla="*/ 419371 w 713885"/>
                <a:gd name="connsiteY1097" fmla="*/ 933863 h 1410022"/>
                <a:gd name="connsiteX1098" fmla="*/ 420907 w 713885"/>
                <a:gd name="connsiteY1098" fmla="*/ 938984 h 1410022"/>
                <a:gd name="connsiteX1099" fmla="*/ 407427 w 713885"/>
                <a:gd name="connsiteY1099" fmla="*/ 930107 h 1410022"/>
                <a:gd name="connsiteX1100" fmla="*/ 402393 w 713885"/>
                <a:gd name="connsiteY1100" fmla="*/ 926694 h 1410022"/>
                <a:gd name="connsiteX1101" fmla="*/ 398383 w 713885"/>
                <a:gd name="connsiteY1101" fmla="*/ 913209 h 1410022"/>
                <a:gd name="connsiteX1102" fmla="*/ 398383 w 713885"/>
                <a:gd name="connsiteY1102" fmla="*/ 913209 h 1410022"/>
                <a:gd name="connsiteX1103" fmla="*/ 398383 w 713885"/>
                <a:gd name="connsiteY1103" fmla="*/ 912953 h 1410022"/>
                <a:gd name="connsiteX1104" fmla="*/ 398383 w 713885"/>
                <a:gd name="connsiteY1104" fmla="*/ 912697 h 1410022"/>
                <a:gd name="connsiteX1105" fmla="*/ 398383 w 713885"/>
                <a:gd name="connsiteY1105" fmla="*/ 912697 h 1410022"/>
                <a:gd name="connsiteX1106" fmla="*/ 411095 w 713885"/>
                <a:gd name="connsiteY1106" fmla="*/ 958955 h 1410022"/>
                <a:gd name="connsiteX1107" fmla="*/ 409560 w 713885"/>
                <a:gd name="connsiteY1107" fmla="*/ 953237 h 1410022"/>
                <a:gd name="connsiteX1108" fmla="*/ 429097 w 713885"/>
                <a:gd name="connsiteY1108" fmla="*/ 966637 h 1410022"/>
                <a:gd name="connsiteX1109" fmla="*/ 434558 w 713885"/>
                <a:gd name="connsiteY1109" fmla="*/ 985499 h 1410022"/>
                <a:gd name="connsiteX1110" fmla="*/ 420736 w 713885"/>
                <a:gd name="connsiteY1110" fmla="*/ 976110 h 1410022"/>
                <a:gd name="connsiteX1111" fmla="*/ 416556 w 713885"/>
                <a:gd name="connsiteY1111" fmla="*/ 961260 h 1410022"/>
                <a:gd name="connsiteX1112" fmla="*/ 416300 w 713885"/>
                <a:gd name="connsiteY1112" fmla="*/ 961260 h 1410022"/>
                <a:gd name="connsiteX1113" fmla="*/ 419713 w 713885"/>
                <a:gd name="connsiteY1113" fmla="*/ 975342 h 1410022"/>
                <a:gd name="connsiteX1114" fmla="*/ 414081 w 713885"/>
                <a:gd name="connsiteY1114" fmla="*/ 971501 h 1410022"/>
                <a:gd name="connsiteX1115" fmla="*/ 411010 w 713885"/>
                <a:gd name="connsiteY1115" fmla="*/ 958785 h 1410022"/>
                <a:gd name="connsiteX1116" fmla="*/ 425343 w 713885"/>
                <a:gd name="connsiteY1116" fmla="*/ 1021516 h 1410022"/>
                <a:gd name="connsiteX1117" fmla="*/ 421930 w 713885"/>
                <a:gd name="connsiteY1117" fmla="*/ 1005043 h 1410022"/>
                <a:gd name="connsiteX1118" fmla="*/ 414508 w 713885"/>
                <a:gd name="connsiteY1118" fmla="*/ 972611 h 1410022"/>
                <a:gd name="connsiteX1119" fmla="*/ 420224 w 713885"/>
                <a:gd name="connsiteY1119" fmla="*/ 976793 h 1410022"/>
                <a:gd name="connsiteX1120" fmla="*/ 421504 w 713885"/>
                <a:gd name="connsiteY1120" fmla="*/ 982085 h 1410022"/>
                <a:gd name="connsiteX1121" fmla="*/ 426282 w 713885"/>
                <a:gd name="connsiteY1121" fmla="*/ 1002995 h 1410022"/>
                <a:gd name="connsiteX1122" fmla="*/ 426623 w 713885"/>
                <a:gd name="connsiteY1122" fmla="*/ 1004787 h 1410022"/>
                <a:gd name="connsiteX1123" fmla="*/ 421930 w 713885"/>
                <a:gd name="connsiteY1123" fmla="*/ 999240 h 1410022"/>
                <a:gd name="connsiteX1124" fmla="*/ 421760 w 713885"/>
                <a:gd name="connsiteY1124" fmla="*/ 999410 h 1410022"/>
                <a:gd name="connsiteX1125" fmla="*/ 426964 w 713885"/>
                <a:gd name="connsiteY1125" fmla="*/ 1005982 h 1410022"/>
                <a:gd name="connsiteX1126" fmla="*/ 432937 w 713885"/>
                <a:gd name="connsiteY1126" fmla="*/ 1035171 h 1410022"/>
                <a:gd name="connsiteX1127" fmla="*/ 427476 w 713885"/>
                <a:gd name="connsiteY1127" fmla="*/ 1031501 h 1410022"/>
                <a:gd name="connsiteX1128" fmla="*/ 425514 w 713885"/>
                <a:gd name="connsiteY1128" fmla="*/ 1021345 h 1410022"/>
                <a:gd name="connsiteX1129" fmla="*/ 428756 w 713885"/>
                <a:gd name="connsiteY1129" fmla="*/ 1108657 h 1410022"/>
                <a:gd name="connsiteX1130" fmla="*/ 447099 w 713885"/>
                <a:gd name="connsiteY1130" fmla="*/ 1121971 h 1410022"/>
                <a:gd name="connsiteX1131" fmla="*/ 450938 w 713885"/>
                <a:gd name="connsiteY1131" fmla="*/ 1146892 h 1410022"/>
                <a:gd name="connsiteX1132" fmla="*/ 439591 w 713885"/>
                <a:gd name="connsiteY1132" fmla="*/ 1138443 h 1410022"/>
                <a:gd name="connsiteX1133" fmla="*/ 431998 w 713885"/>
                <a:gd name="connsiteY1133" fmla="*/ 1132639 h 1410022"/>
                <a:gd name="connsiteX1134" fmla="*/ 430121 w 713885"/>
                <a:gd name="connsiteY1134" fmla="*/ 1116338 h 1410022"/>
                <a:gd name="connsiteX1135" fmla="*/ 430121 w 713885"/>
                <a:gd name="connsiteY1135" fmla="*/ 1116338 h 1410022"/>
                <a:gd name="connsiteX1136" fmla="*/ 430121 w 713885"/>
                <a:gd name="connsiteY1136" fmla="*/ 1116167 h 1410022"/>
                <a:gd name="connsiteX1137" fmla="*/ 430121 w 713885"/>
                <a:gd name="connsiteY1137" fmla="*/ 1115996 h 1410022"/>
                <a:gd name="connsiteX1138" fmla="*/ 430121 w 713885"/>
                <a:gd name="connsiteY1138" fmla="*/ 1115996 h 1410022"/>
                <a:gd name="connsiteX1139" fmla="*/ 428842 w 713885"/>
                <a:gd name="connsiteY1139" fmla="*/ 1108571 h 1410022"/>
                <a:gd name="connsiteX1140" fmla="*/ 432169 w 713885"/>
                <a:gd name="connsiteY1140" fmla="*/ 1134688 h 1410022"/>
                <a:gd name="connsiteX1141" fmla="*/ 438567 w 713885"/>
                <a:gd name="connsiteY1141" fmla="*/ 1140065 h 1410022"/>
                <a:gd name="connsiteX1142" fmla="*/ 451450 w 713885"/>
                <a:gd name="connsiteY1142" fmla="*/ 1150648 h 1410022"/>
                <a:gd name="connsiteX1143" fmla="*/ 454522 w 713885"/>
                <a:gd name="connsiteY1143" fmla="*/ 1172497 h 1410022"/>
                <a:gd name="connsiteX1144" fmla="*/ 434558 w 713885"/>
                <a:gd name="connsiteY1144" fmla="*/ 1159524 h 1410022"/>
                <a:gd name="connsiteX1145" fmla="*/ 434472 w 713885"/>
                <a:gd name="connsiteY1145" fmla="*/ 1158244 h 1410022"/>
                <a:gd name="connsiteX1146" fmla="*/ 432169 w 713885"/>
                <a:gd name="connsiteY1146" fmla="*/ 1134688 h 1410022"/>
                <a:gd name="connsiteX1147" fmla="*/ 436264 w 713885"/>
                <a:gd name="connsiteY1147" fmla="*/ 1182910 h 1410022"/>
                <a:gd name="connsiteX1148" fmla="*/ 457934 w 713885"/>
                <a:gd name="connsiteY1148" fmla="*/ 1200150 h 1410022"/>
                <a:gd name="connsiteX1149" fmla="*/ 460665 w 713885"/>
                <a:gd name="connsiteY1149" fmla="*/ 1226011 h 1410022"/>
                <a:gd name="connsiteX1150" fmla="*/ 449062 w 713885"/>
                <a:gd name="connsiteY1150" fmla="*/ 1217988 h 1410022"/>
                <a:gd name="connsiteX1151" fmla="*/ 451450 w 713885"/>
                <a:gd name="connsiteY1151" fmla="*/ 1211245 h 1410022"/>
                <a:gd name="connsiteX1152" fmla="*/ 451195 w 713885"/>
                <a:gd name="connsiteY1152" fmla="*/ 1211160 h 1410022"/>
                <a:gd name="connsiteX1153" fmla="*/ 448379 w 713885"/>
                <a:gd name="connsiteY1153" fmla="*/ 1217561 h 1410022"/>
                <a:gd name="connsiteX1154" fmla="*/ 437629 w 713885"/>
                <a:gd name="connsiteY1154" fmla="*/ 1209965 h 1410022"/>
                <a:gd name="connsiteX1155" fmla="*/ 437202 w 713885"/>
                <a:gd name="connsiteY1155" fmla="*/ 1200235 h 1410022"/>
                <a:gd name="connsiteX1156" fmla="*/ 436179 w 713885"/>
                <a:gd name="connsiteY1156" fmla="*/ 1182995 h 1410022"/>
                <a:gd name="connsiteX1157" fmla="*/ 401540 w 713885"/>
                <a:gd name="connsiteY1157" fmla="*/ 1286949 h 1410022"/>
                <a:gd name="connsiteX1158" fmla="*/ 401540 w 713885"/>
                <a:gd name="connsiteY1158" fmla="*/ 1286949 h 1410022"/>
                <a:gd name="connsiteX1159" fmla="*/ 409474 w 713885"/>
                <a:gd name="connsiteY1159" fmla="*/ 1267149 h 1410022"/>
                <a:gd name="connsiteX1160" fmla="*/ 417153 w 713885"/>
                <a:gd name="connsiteY1160" fmla="*/ 1272867 h 1410022"/>
                <a:gd name="connsiteX1161" fmla="*/ 417153 w 713885"/>
                <a:gd name="connsiteY1161" fmla="*/ 1272867 h 1410022"/>
                <a:gd name="connsiteX1162" fmla="*/ 417153 w 713885"/>
                <a:gd name="connsiteY1162" fmla="*/ 1272867 h 1410022"/>
                <a:gd name="connsiteX1163" fmla="*/ 417153 w 713885"/>
                <a:gd name="connsiteY1163" fmla="*/ 1272867 h 1410022"/>
                <a:gd name="connsiteX1164" fmla="*/ 417153 w 713885"/>
                <a:gd name="connsiteY1164" fmla="*/ 1272867 h 1410022"/>
                <a:gd name="connsiteX1165" fmla="*/ 422443 w 713885"/>
                <a:gd name="connsiteY1165" fmla="*/ 1276366 h 1410022"/>
                <a:gd name="connsiteX1166" fmla="*/ 417580 w 713885"/>
                <a:gd name="connsiteY1166" fmla="*/ 1287717 h 1410022"/>
                <a:gd name="connsiteX1167" fmla="*/ 417580 w 713885"/>
                <a:gd name="connsiteY1167" fmla="*/ 1287717 h 1410022"/>
                <a:gd name="connsiteX1168" fmla="*/ 417580 w 713885"/>
                <a:gd name="connsiteY1168" fmla="*/ 1287717 h 1410022"/>
                <a:gd name="connsiteX1169" fmla="*/ 417580 w 713885"/>
                <a:gd name="connsiteY1169" fmla="*/ 1287717 h 1410022"/>
                <a:gd name="connsiteX1170" fmla="*/ 417580 w 713885"/>
                <a:gd name="connsiteY1170" fmla="*/ 1287717 h 1410022"/>
                <a:gd name="connsiteX1171" fmla="*/ 412290 w 713885"/>
                <a:gd name="connsiteY1171" fmla="*/ 1302056 h 1410022"/>
                <a:gd name="connsiteX1172" fmla="*/ 399065 w 713885"/>
                <a:gd name="connsiteY1172" fmla="*/ 1291985 h 1410022"/>
                <a:gd name="connsiteX1173" fmla="*/ 401455 w 713885"/>
                <a:gd name="connsiteY1173" fmla="*/ 1287035 h 1410022"/>
                <a:gd name="connsiteX1174" fmla="*/ 401455 w 713885"/>
                <a:gd name="connsiteY1174" fmla="*/ 1287035 h 1410022"/>
                <a:gd name="connsiteX1175" fmla="*/ 401455 w 713885"/>
                <a:gd name="connsiteY1175" fmla="*/ 1286949 h 1410022"/>
                <a:gd name="connsiteX1176" fmla="*/ 401455 w 713885"/>
                <a:gd name="connsiteY1176" fmla="*/ 1286949 h 1410022"/>
                <a:gd name="connsiteX1177" fmla="*/ 397189 w 713885"/>
                <a:gd name="connsiteY1177" fmla="*/ 1295826 h 1410022"/>
                <a:gd name="connsiteX1178" fmla="*/ 411181 w 713885"/>
                <a:gd name="connsiteY1178" fmla="*/ 1305043 h 1410022"/>
                <a:gd name="connsiteX1179" fmla="*/ 405123 w 713885"/>
                <a:gd name="connsiteY1179" fmla="*/ 1321942 h 1410022"/>
                <a:gd name="connsiteX1180" fmla="*/ 389595 w 713885"/>
                <a:gd name="connsiteY1180" fmla="*/ 1310932 h 1410022"/>
                <a:gd name="connsiteX1181" fmla="*/ 397103 w 713885"/>
                <a:gd name="connsiteY1181" fmla="*/ 1295826 h 1410022"/>
                <a:gd name="connsiteX1182" fmla="*/ 386183 w 713885"/>
                <a:gd name="connsiteY1182" fmla="*/ 1308457 h 1410022"/>
                <a:gd name="connsiteX1183" fmla="*/ 378248 w 713885"/>
                <a:gd name="connsiteY1183" fmla="*/ 1302824 h 1410022"/>
                <a:gd name="connsiteX1184" fmla="*/ 383367 w 713885"/>
                <a:gd name="connsiteY1184" fmla="*/ 1286608 h 1410022"/>
                <a:gd name="connsiteX1185" fmla="*/ 392582 w 713885"/>
                <a:gd name="connsiteY1185" fmla="*/ 1292753 h 1410022"/>
                <a:gd name="connsiteX1186" fmla="*/ 386183 w 713885"/>
                <a:gd name="connsiteY1186" fmla="*/ 1308457 h 1410022"/>
                <a:gd name="connsiteX1187" fmla="*/ 408280 w 713885"/>
                <a:gd name="connsiteY1187" fmla="*/ 1324161 h 1410022"/>
                <a:gd name="connsiteX1188" fmla="*/ 415447 w 713885"/>
                <a:gd name="connsiteY1188" fmla="*/ 1307860 h 1410022"/>
                <a:gd name="connsiteX1189" fmla="*/ 425343 w 713885"/>
                <a:gd name="connsiteY1189" fmla="*/ 1314346 h 1410022"/>
                <a:gd name="connsiteX1190" fmla="*/ 432595 w 713885"/>
                <a:gd name="connsiteY1190" fmla="*/ 1319126 h 1410022"/>
                <a:gd name="connsiteX1191" fmla="*/ 431657 w 713885"/>
                <a:gd name="connsiteY1191" fmla="*/ 1321942 h 1410022"/>
                <a:gd name="connsiteX1192" fmla="*/ 410327 w 713885"/>
                <a:gd name="connsiteY1192" fmla="*/ 1325698 h 1410022"/>
                <a:gd name="connsiteX1193" fmla="*/ 408194 w 713885"/>
                <a:gd name="connsiteY1193" fmla="*/ 1324161 h 1410022"/>
                <a:gd name="connsiteX1194" fmla="*/ 441639 w 713885"/>
                <a:gd name="connsiteY1194" fmla="*/ 1291558 h 1410022"/>
                <a:gd name="connsiteX1195" fmla="*/ 441639 w 713885"/>
                <a:gd name="connsiteY1195" fmla="*/ 1291558 h 1410022"/>
                <a:gd name="connsiteX1196" fmla="*/ 433022 w 713885"/>
                <a:gd name="connsiteY1196" fmla="*/ 1317760 h 1410022"/>
                <a:gd name="connsiteX1197" fmla="*/ 426452 w 713885"/>
                <a:gd name="connsiteY1197" fmla="*/ 1312895 h 1410022"/>
                <a:gd name="connsiteX1198" fmla="*/ 416470 w 713885"/>
                <a:gd name="connsiteY1198" fmla="*/ 1305299 h 1410022"/>
                <a:gd name="connsiteX1199" fmla="*/ 423125 w 713885"/>
                <a:gd name="connsiteY1199" fmla="*/ 1290107 h 1410022"/>
                <a:gd name="connsiteX1200" fmla="*/ 423125 w 713885"/>
                <a:gd name="connsiteY1200" fmla="*/ 1290107 h 1410022"/>
                <a:gd name="connsiteX1201" fmla="*/ 423125 w 713885"/>
                <a:gd name="connsiteY1201" fmla="*/ 1289937 h 1410022"/>
                <a:gd name="connsiteX1202" fmla="*/ 423125 w 713885"/>
                <a:gd name="connsiteY1202" fmla="*/ 1289766 h 1410022"/>
                <a:gd name="connsiteX1203" fmla="*/ 423125 w 713885"/>
                <a:gd name="connsiteY1203" fmla="*/ 1289766 h 1410022"/>
                <a:gd name="connsiteX1204" fmla="*/ 426964 w 713885"/>
                <a:gd name="connsiteY1204" fmla="*/ 1279268 h 1410022"/>
                <a:gd name="connsiteX1205" fmla="*/ 440615 w 713885"/>
                <a:gd name="connsiteY1205" fmla="*/ 1288144 h 1410022"/>
                <a:gd name="connsiteX1206" fmla="*/ 442321 w 713885"/>
                <a:gd name="connsiteY1206" fmla="*/ 1289254 h 1410022"/>
                <a:gd name="connsiteX1207" fmla="*/ 441468 w 713885"/>
                <a:gd name="connsiteY1207" fmla="*/ 1291473 h 1410022"/>
                <a:gd name="connsiteX1208" fmla="*/ 441468 w 713885"/>
                <a:gd name="connsiteY1208" fmla="*/ 1291473 h 1410022"/>
                <a:gd name="connsiteX1209" fmla="*/ 441468 w 713885"/>
                <a:gd name="connsiteY1209" fmla="*/ 1291473 h 1410022"/>
                <a:gd name="connsiteX1210" fmla="*/ 441468 w 713885"/>
                <a:gd name="connsiteY1210" fmla="*/ 1291473 h 1410022"/>
                <a:gd name="connsiteX1211" fmla="*/ 411522 w 713885"/>
                <a:gd name="connsiteY1211" fmla="*/ 1261857 h 1410022"/>
                <a:gd name="connsiteX1212" fmla="*/ 420907 w 713885"/>
                <a:gd name="connsiteY1212" fmla="*/ 1237277 h 1410022"/>
                <a:gd name="connsiteX1213" fmla="*/ 422187 w 713885"/>
                <a:gd name="connsiteY1213" fmla="*/ 1233863 h 1410022"/>
                <a:gd name="connsiteX1214" fmla="*/ 436434 w 713885"/>
                <a:gd name="connsiteY1214" fmla="*/ 1244958 h 1410022"/>
                <a:gd name="connsiteX1215" fmla="*/ 424917 w 713885"/>
                <a:gd name="connsiteY1215" fmla="*/ 1271075 h 1410022"/>
                <a:gd name="connsiteX1216" fmla="*/ 420907 w 713885"/>
                <a:gd name="connsiteY1216" fmla="*/ 1268087 h 1410022"/>
                <a:gd name="connsiteX1217" fmla="*/ 420907 w 713885"/>
                <a:gd name="connsiteY1217" fmla="*/ 1268087 h 1410022"/>
                <a:gd name="connsiteX1218" fmla="*/ 420822 w 713885"/>
                <a:gd name="connsiteY1218" fmla="*/ 1268087 h 1410022"/>
                <a:gd name="connsiteX1219" fmla="*/ 420736 w 713885"/>
                <a:gd name="connsiteY1219" fmla="*/ 1268087 h 1410022"/>
                <a:gd name="connsiteX1220" fmla="*/ 420736 w 713885"/>
                <a:gd name="connsiteY1220" fmla="*/ 1268087 h 1410022"/>
                <a:gd name="connsiteX1221" fmla="*/ 411693 w 713885"/>
                <a:gd name="connsiteY1221" fmla="*/ 1262113 h 1410022"/>
                <a:gd name="connsiteX1222" fmla="*/ 438824 w 713885"/>
                <a:gd name="connsiteY1222" fmla="*/ 1246750 h 1410022"/>
                <a:gd name="connsiteX1223" fmla="*/ 449658 w 713885"/>
                <a:gd name="connsiteY1223" fmla="*/ 1254944 h 1410022"/>
                <a:gd name="connsiteX1224" fmla="*/ 449658 w 713885"/>
                <a:gd name="connsiteY1224" fmla="*/ 1254944 h 1410022"/>
                <a:gd name="connsiteX1225" fmla="*/ 449658 w 713885"/>
                <a:gd name="connsiteY1225" fmla="*/ 1254944 h 1410022"/>
                <a:gd name="connsiteX1226" fmla="*/ 449658 w 713885"/>
                <a:gd name="connsiteY1226" fmla="*/ 1254944 h 1410022"/>
                <a:gd name="connsiteX1227" fmla="*/ 449658 w 713885"/>
                <a:gd name="connsiteY1227" fmla="*/ 1254944 h 1410022"/>
                <a:gd name="connsiteX1228" fmla="*/ 454010 w 713885"/>
                <a:gd name="connsiteY1228" fmla="*/ 1257931 h 1410022"/>
                <a:gd name="connsiteX1229" fmla="*/ 443772 w 713885"/>
                <a:gd name="connsiteY1229" fmla="*/ 1285328 h 1410022"/>
                <a:gd name="connsiteX1230" fmla="*/ 443089 w 713885"/>
                <a:gd name="connsiteY1230" fmla="*/ 1284816 h 1410022"/>
                <a:gd name="connsiteX1231" fmla="*/ 428926 w 713885"/>
                <a:gd name="connsiteY1231" fmla="*/ 1274062 h 1410022"/>
                <a:gd name="connsiteX1232" fmla="*/ 438738 w 713885"/>
                <a:gd name="connsiteY1232" fmla="*/ 1246665 h 1410022"/>
                <a:gd name="connsiteX1233" fmla="*/ 465186 w 713885"/>
                <a:gd name="connsiteY1233" fmla="*/ 1300776 h 1410022"/>
                <a:gd name="connsiteX1234" fmla="*/ 454351 w 713885"/>
                <a:gd name="connsiteY1234" fmla="*/ 1293436 h 1410022"/>
                <a:gd name="connsiteX1235" fmla="*/ 448720 w 713885"/>
                <a:gd name="connsiteY1235" fmla="*/ 1289168 h 1410022"/>
                <a:gd name="connsiteX1236" fmla="*/ 457508 w 713885"/>
                <a:gd name="connsiteY1236" fmla="*/ 1260406 h 1410022"/>
                <a:gd name="connsiteX1237" fmla="*/ 463821 w 713885"/>
                <a:gd name="connsiteY1237" fmla="*/ 1264673 h 1410022"/>
                <a:gd name="connsiteX1238" fmla="*/ 464931 w 713885"/>
                <a:gd name="connsiteY1238" fmla="*/ 1283279 h 1410022"/>
                <a:gd name="connsiteX1239" fmla="*/ 465186 w 713885"/>
                <a:gd name="connsiteY1239" fmla="*/ 1283279 h 1410022"/>
                <a:gd name="connsiteX1240" fmla="*/ 464760 w 713885"/>
                <a:gd name="connsiteY1240" fmla="*/ 1265356 h 1410022"/>
                <a:gd name="connsiteX1241" fmla="*/ 476278 w 713885"/>
                <a:gd name="connsiteY1241" fmla="*/ 1272952 h 1410022"/>
                <a:gd name="connsiteX1242" fmla="*/ 469623 w 713885"/>
                <a:gd name="connsiteY1242" fmla="*/ 1290107 h 1410022"/>
                <a:gd name="connsiteX1243" fmla="*/ 465101 w 713885"/>
                <a:gd name="connsiteY1243" fmla="*/ 1300776 h 1410022"/>
                <a:gd name="connsiteX1244" fmla="*/ 519875 w 713885"/>
                <a:gd name="connsiteY1244" fmla="*/ 1299666 h 1410022"/>
                <a:gd name="connsiteX1245" fmla="*/ 510575 w 713885"/>
                <a:gd name="connsiteY1245" fmla="*/ 1292924 h 1410022"/>
                <a:gd name="connsiteX1246" fmla="*/ 498460 w 713885"/>
                <a:gd name="connsiteY1246" fmla="*/ 1283962 h 1410022"/>
                <a:gd name="connsiteX1247" fmla="*/ 506395 w 713885"/>
                <a:gd name="connsiteY1247" fmla="*/ 1263991 h 1410022"/>
                <a:gd name="connsiteX1248" fmla="*/ 509722 w 713885"/>
                <a:gd name="connsiteY1248" fmla="*/ 1266124 h 1410022"/>
                <a:gd name="connsiteX1249" fmla="*/ 510746 w 713885"/>
                <a:gd name="connsiteY1249" fmla="*/ 1279524 h 1410022"/>
                <a:gd name="connsiteX1250" fmla="*/ 511002 w 713885"/>
                <a:gd name="connsiteY1250" fmla="*/ 1279524 h 1410022"/>
                <a:gd name="connsiteX1251" fmla="*/ 510490 w 713885"/>
                <a:gd name="connsiteY1251" fmla="*/ 1266637 h 1410022"/>
                <a:gd name="connsiteX1252" fmla="*/ 526786 w 713885"/>
                <a:gd name="connsiteY1252" fmla="*/ 1276878 h 1410022"/>
                <a:gd name="connsiteX1253" fmla="*/ 520984 w 713885"/>
                <a:gd name="connsiteY1253" fmla="*/ 1299325 h 1410022"/>
                <a:gd name="connsiteX1254" fmla="*/ 519789 w 713885"/>
                <a:gd name="connsiteY1254" fmla="*/ 1299752 h 1410022"/>
                <a:gd name="connsiteX1255" fmla="*/ 549480 w 713885"/>
                <a:gd name="connsiteY1255" fmla="*/ 1288827 h 1410022"/>
                <a:gd name="connsiteX1256" fmla="*/ 546579 w 713885"/>
                <a:gd name="connsiteY1256" fmla="*/ 1286864 h 1410022"/>
                <a:gd name="connsiteX1257" fmla="*/ 532587 w 713885"/>
                <a:gd name="connsiteY1257" fmla="*/ 1277049 h 1410022"/>
                <a:gd name="connsiteX1258" fmla="*/ 534208 w 713885"/>
                <a:gd name="connsiteY1258" fmla="*/ 1270819 h 1410022"/>
                <a:gd name="connsiteX1259" fmla="*/ 534720 w 713885"/>
                <a:gd name="connsiteY1259" fmla="*/ 1278500 h 1410022"/>
                <a:gd name="connsiteX1260" fmla="*/ 534976 w 713885"/>
                <a:gd name="connsiteY1260" fmla="*/ 1278500 h 1410022"/>
                <a:gd name="connsiteX1261" fmla="*/ 534635 w 713885"/>
                <a:gd name="connsiteY1261" fmla="*/ 1269026 h 1410022"/>
                <a:gd name="connsiteX1262" fmla="*/ 535061 w 713885"/>
                <a:gd name="connsiteY1262" fmla="*/ 1267490 h 1410022"/>
                <a:gd name="connsiteX1263" fmla="*/ 535061 w 713885"/>
                <a:gd name="connsiteY1263" fmla="*/ 1267490 h 1410022"/>
                <a:gd name="connsiteX1264" fmla="*/ 535061 w 713885"/>
                <a:gd name="connsiteY1264" fmla="*/ 1267319 h 1410022"/>
                <a:gd name="connsiteX1265" fmla="*/ 535061 w 713885"/>
                <a:gd name="connsiteY1265" fmla="*/ 1267149 h 1410022"/>
                <a:gd name="connsiteX1266" fmla="*/ 535061 w 713885"/>
                <a:gd name="connsiteY1266" fmla="*/ 1267149 h 1410022"/>
                <a:gd name="connsiteX1267" fmla="*/ 536938 w 713885"/>
                <a:gd name="connsiteY1267" fmla="*/ 1257845 h 1410022"/>
                <a:gd name="connsiteX1268" fmla="*/ 555708 w 713885"/>
                <a:gd name="connsiteY1268" fmla="*/ 1270307 h 1410022"/>
                <a:gd name="connsiteX1269" fmla="*/ 550503 w 713885"/>
                <a:gd name="connsiteY1269" fmla="*/ 1288400 h 1410022"/>
                <a:gd name="connsiteX1270" fmla="*/ 549309 w 713885"/>
                <a:gd name="connsiteY1270" fmla="*/ 1288912 h 1410022"/>
                <a:gd name="connsiteX1271" fmla="*/ 555793 w 713885"/>
                <a:gd name="connsiteY1271" fmla="*/ 1286267 h 1410022"/>
                <a:gd name="connsiteX1272" fmla="*/ 560401 w 713885"/>
                <a:gd name="connsiteY1272" fmla="*/ 1273208 h 1410022"/>
                <a:gd name="connsiteX1273" fmla="*/ 561765 w 713885"/>
                <a:gd name="connsiteY1273" fmla="*/ 1274062 h 1410022"/>
                <a:gd name="connsiteX1274" fmla="*/ 562960 w 713885"/>
                <a:gd name="connsiteY1274" fmla="*/ 1283365 h 1410022"/>
                <a:gd name="connsiteX1275" fmla="*/ 555793 w 713885"/>
                <a:gd name="connsiteY1275" fmla="*/ 1286352 h 1410022"/>
                <a:gd name="connsiteX1276" fmla="*/ 622682 w 713885"/>
                <a:gd name="connsiteY1276" fmla="*/ 1240776 h 1410022"/>
                <a:gd name="connsiteX1277" fmla="*/ 610653 w 713885"/>
                <a:gd name="connsiteY1277" fmla="*/ 1233265 h 1410022"/>
                <a:gd name="connsiteX1278" fmla="*/ 606899 w 713885"/>
                <a:gd name="connsiteY1278" fmla="*/ 1230620 h 1410022"/>
                <a:gd name="connsiteX1279" fmla="*/ 609202 w 713885"/>
                <a:gd name="connsiteY1279" fmla="*/ 1199126 h 1410022"/>
                <a:gd name="connsiteX1280" fmla="*/ 612358 w 713885"/>
                <a:gd name="connsiteY1280" fmla="*/ 1200918 h 1410022"/>
                <a:gd name="connsiteX1281" fmla="*/ 612529 w 713885"/>
                <a:gd name="connsiteY1281" fmla="*/ 1200662 h 1410022"/>
                <a:gd name="connsiteX1282" fmla="*/ 609287 w 713885"/>
                <a:gd name="connsiteY1282" fmla="*/ 1198528 h 1410022"/>
                <a:gd name="connsiteX1283" fmla="*/ 609287 w 713885"/>
                <a:gd name="connsiteY1283" fmla="*/ 1197504 h 1410022"/>
                <a:gd name="connsiteX1284" fmla="*/ 609287 w 713885"/>
                <a:gd name="connsiteY1284" fmla="*/ 1187348 h 1410022"/>
                <a:gd name="connsiteX1285" fmla="*/ 612274 w 713885"/>
                <a:gd name="connsiteY1285" fmla="*/ 1189567 h 1410022"/>
                <a:gd name="connsiteX1286" fmla="*/ 613382 w 713885"/>
                <a:gd name="connsiteY1286" fmla="*/ 1194688 h 1410022"/>
                <a:gd name="connsiteX1287" fmla="*/ 617307 w 713885"/>
                <a:gd name="connsiteY1287" fmla="*/ 1215598 h 1410022"/>
                <a:gd name="connsiteX1288" fmla="*/ 620635 w 713885"/>
                <a:gd name="connsiteY1288" fmla="*/ 1236594 h 1410022"/>
                <a:gd name="connsiteX1289" fmla="*/ 620890 w 713885"/>
                <a:gd name="connsiteY1289" fmla="*/ 1236594 h 1410022"/>
                <a:gd name="connsiteX1290" fmla="*/ 618331 w 713885"/>
                <a:gd name="connsiteY1290" fmla="*/ 1215598 h 1410022"/>
                <a:gd name="connsiteX1291" fmla="*/ 615174 w 713885"/>
                <a:gd name="connsiteY1291" fmla="*/ 1194688 h 1410022"/>
                <a:gd name="connsiteX1292" fmla="*/ 614577 w 713885"/>
                <a:gd name="connsiteY1292" fmla="*/ 1191359 h 1410022"/>
                <a:gd name="connsiteX1293" fmla="*/ 619013 w 713885"/>
                <a:gd name="connsiteY1293" fmla="*/ 1194688 h 1410022"/>
                <a:gd name="connsiteX1294" fmla="*/ 624986 w 713885"/>
                <a:gd name="connsiteY1294" fmla="*/ 1221743 h 1410022"/>
                <a:gd name="connsiteX1295" fmla="*/ 624474 w 713885"/>
                <a:gd name="connsiteY1295" fmla="*/ 1237106 h 1410022"/>
                <a:gd name="connsiteX1296" fmla="*/ 622682 w 713885"/>
                <a:gd name="connsiteY1296" fmla="*/ 1240861 h 1410022"/>
                <a:gd name="connsiteX1297" fmla="*/ 620549 w 713885"/>
                <a:gd name="connsiteY1297" fmla="*/ 1153721 h 1410022"/>
                <a:gd name="connsiteX1298" fmla="*/ 613894 w 713885"/>
                <a:gd name="connsiteY1298" fmla="*/ 1136053 h 1410022"/>
                <a:gd name="connsiteX1299" fmla="*/ 614833 w 713885"/>
                <a:gd name="connsiteY1299" fmla="*/ 1136651 h 1410022"/>
                <a:gd name="connsiteX1300" fmla="*/ 620549 w 713885"/>
                <a:gd name="connsiteY1300" fmla="*/ 1153635 h 1410022"/>
                <a:gd name="connsiteX1301" fmla="*/ 435496 w 713885"/>
                <a:gd name="connsiteY1301" fmla="*/ 758130 h 1410022"/>
                <a:gd name="connsiteX1302" fmla="*/ 435667 w 713885"/>
                <a:gd name="connsiteY1302" fmla="*/ 761971 h 1410022"/>
                <a:gd name="connsiteX1303" fmla="*/ 435667 w 713885"/>
                <a:gd name="connsiteY1303" fmla="*/ 764105 h 1410022"/>
                <a:gd name="connsiteX1304" fmla="*/ 434728 w 713885"/>
                <a:gd name="connsiteY1304" fmla="*/ 763337 h 1410022"/>
                <a:gd name="connsiteX1305" fmla="*/ 434728 w 713885"/>
                <a:gd name="connsiteY1305" fmla="*/ 763251 h 1410022"/>
                <a:gd name="connsiteX1306" fmla="*/ 433278 w 713885"/>
                <a:gd name="connsiteY1306" fmla="*/ 753521 h 1410022"/>
                <a:gd name="connsiteX1307" fmla="*/ 435411 w 713885"/>
                <a:gd name="connsiteY1307" fmla="*/ 758301 h 1410022"/>
                <a:gd name="connsiteX1308" fmla="*/ 429609 w 713885"/>
                <a:gd name="connsiteY1308" fmla="*/ 744731 h 1410022"/>
                <a:gd name="connsiteX1309" fmla="*/ 430547 w 713885"/>
                <a:gd name="connsiteY1309" fmla="*/ 759411 h 1410022"/>
                <a:gd name="connsiteX1310" fmla="*/ 425088 w 713885"/>
                <a:gd name="connsiteY1310" fmla="*/ 754631 h 1410022"/>
                <a:gd name="connsiteX1311" fmla="*/ 421589 w 713885"/>
                <a:gd name="connsiteY1311" fmla="*/ 747718 h 1410022"/>
                <a:gd name="connsiteX1312" fmla="*/ 420565 w 713885"/>
                <a:gd name="connsiteY1312" fmla="*/ 745072 h 1410022"/>
                <a:gd name="connsiteX1313" fmla="*/ 427647 w 713885"/>
                <a:gd name="connsiteY1313" fmla="*/ 740378 h 1410022"/>
                <a:gd name="connsiteX1314" fmla="*/ 429524 w 713885"/>
                <a:gd name="connsiteY1314" fmla="*/ 744645 h 1410022"/>
                <a:gd name="connsiteX1315" fmla="*/ 348984 w 713885"/>
                <a:gd name="connsiteY1315" fmla="*/ 573522 h 1410022"/>
                <a:gd name="connsiteX1316" fmla="*/ 353762 w 713885"/>
                <a:gd name="connsiteY1316" fmla="*/ 598358 h 1410022"/>
                <a:gd name="connsiteX1317" fmla="*/ 350691 w 713885"/>
                <a:gd name="connsiteY1317" fmla="*/ 594347 h 1410022"/>
                <a:gd name="connsiteX1318" fmla="*/ 347363 w 713885"/>
                <a:gd name="connsiteY1318" fmla="*/ 586409 h 1410022"/>
                <a:gd name="connsiteX1319" fmla="*/ 333456 w 713885"/>
                <a:gd name="connsiteY1319" fmla="*/ 553465 h 1410022"/>
                <a:gd name="connsiteX1320" fmla="*/ 333456 w 713885"/>
                <a:gd name="connsiteY1320" fmla="*/ 553038 h 1410022"/>
                <a:gd name="connsiteX1321" fmla="*/ 344121 w 713885"/>
                <a:gd name="connsiteY1321" fmla="*/ 564816 h 1410022"/>
                <a:gd name="connsiteX1322" fmla="*/ 347449 w 713885"/>
                <a:gd name="connsiteY1322" fmla="*/ 568401 h 1410022"/>
                <a:gd name="connsiteX1323" fmla="*/ 348472 w 713885"/>
                <a:gd name="connsiteY1323" fmla="*/ 571303 h 1410022"/>
                <a:gd name="connsiteX1324" fmla="*/ 348984 w 713885"/>
                <a:gd name="connsiteY1324" fmla="*/ 573692 h 1410022"/>
                <a:gd name="connsiteX1325" fmla="*/ 345657 w 713885"/>
                <a:gd name="connsiteY1325" fmla="*/ 587348 h 1410022"/>
                <a:gd name="connsiteX1326" fmla="*/ 345657 w 713885"/>
                <a:gd name="connsiteY1326" fmla="*/ 587348 h 1410022"/>
                <a:gd name="connsiteX1327" fmla="*/ 345657 w 713885"/>
                <a:gd name="connsiteY1327" fmla="*/ 587348 h 1410022"/>
                <a:gd name="connsiteX1328" fmla="*/ 345657 w 713885"/>
                <a:gd name="connsiteY1328" fmla="*/ 587348 h 1410022"/>
                <a:gd name="connsiteX1329" fmla="*/ 336272 w 713885"/>
                <a:gd name="connsiteY1329" fmla="*/ 575741 h 1410022"/>
                <a:gd name="connsiteX1330" fmla="*/ 336101 w 713885"/>
                <a:gd name="connsiteY1330" fmla="*/ 574205 h 1410022"/>
                <a:gd name="connsiteX1331" fmla="*/ 333798 w 713885"/>
                <a:gd name="connsiteY1331" fmla="*/ 555342 h 1410022"/>
                <a:gd name="connsiteX1332" fmla="*/ 345913 w 713885"/>
                <a:gd name="connsiteY1332" fmla="*/ 587177 h 1410022"/>
                <a:gd name="connsiteX1333" fmla="*/ 346339 w 713885"/>
                <a:gd name="connsiteY1333" fmla="*/ 588202 h 1410022"/>
                <a:gd name="connsiteX1334" fmla="*/ 345657 w 713885"/>
                <a:gd name="connsiteY1334" fmla="*/ 587348 h 1410022"/>
                <a:gd name="connsiteX1335" fmla="*/ 345657 w 713885"/>
                <a:gd name="connsiteY1335" fmla="*/ 587348 h 1410022"/>
                <a:gd name="connsiteX1336" fmla="*/ 359820 w 713885"/>
                <a:gd name="connsiteY1336" fmla="*/ 624987 h 1410022"/>
                <a:gd name="connsiteX1337" fmla="*/ 339941 w 713885"/>
                <a:gd name="connsiteY1337" fmla="*/ 599382 h 1410022"/>
                <a:gd name="connsiteX1338" fmla="*/ 339941 w 713885"/>
                <a:gd name="connsiteY1338" fmla="*/ 599382 h 1410022"/>
                <a:gd name="connsiteX1339" fmla="*/ 339941 w 713885"/>
                <a:gd name="connsiteY1339" fmla="*/ 599382 h 1410022"/>
                <a:gd name="connsiteX1340" fmla="*/ 339941 w 713885"/>
                <a:gd name="connsiteY1340" fmla="*/ 599382 h 1410022"/>
                <a:gd name="connsiteX1341" fmla="*/ 339941 w 713885"/>
                <a:gd name="connsiteY1341" fmla="*/ 599382 h 1410022"/>
                <a:gd name="connsiteX1342" fmla="*/ 338746 w 713885"/>
                <a:gd name="connsiteY1342" fmla="*/ 597931 h 1410022"/>
                <a:gd name="connsiteX1343" fmla="*/ 337467 w 713885"/>
                <a:gd name="connsiteY1343" fmla="*/ 586409 h 1410022"/>
                <a:gd name="connsiteX1344" fmla="*/ 340794 w 713885"/>
                <a:gd name="connsiteY1344" fmla="*/ 590933 h 1410022"/>
                <a:gd name="connsiteX1345" fmla="*/ 340794 w 713885"/>
                <a:gd name="connsiteY1345" fmla="*/ 590933 h 1410022"/>
                <a:gd name="connsiteX1346" fmla="*/ 340879 w 713885"/>
                <a:gd name="connsiteY1346" fmla="*/ 591018 h 1410022"/>
                <a:gd name="connsiteX1347" fmla="*/ 340964 w 713885"/>
                <a:gd name="connsiteY1347" fmla="*/ 591018 h 1410022"/>
                <a:gd name="connsiteX1348" fmla="*/ 340964 w 713885"/>
                <a:gd name="connsiteY1348" fmla="*/ 591103 h 1410022"/>
                <a:gd name="connsiteX1349" fmla="*/ 352568 w 713885"/>
                <a:gd name="connsiteY1349" fmla="*/ 604845 h 1410022"/>
                <a:gd name="connsiteX1350" fmla="*/ 359905 w 713885"/>
                <a:gd name="connsiteY1350" fmla="*/ 624816 h 1410022"/>
                <a:gd name="connsiteX1351" fmla="*/ 335077 w 713885"/>
                <a:gd name="connsiteY1351" fmla="*/ 603052 h 1410022"/>
                <a:gd name="connsiteX1352" fmla="*/ 335163 w 713885"/>
                <a:gd name="connsiteY1352" fmla="*/ 603052 h 1410022"/>
                <a:gd name="connsiteX1353" fmla="*/ 335248 w 713885"/>
                <a:gd name="connsiteY1353" fmla="*/ 603308 h 1410022"/>
                <a:gd name="connsiteX1354" fmla="*/ 335248 w 713885"/>
                <a:gd name="connsiteY1354" fmla="*/ 603308 h 1410022"/>
                <a:gd name="connsiteX1355" fmla="*/ 338917 w 713885"/>
                <a:gd name="connsiteY1355" fmla="*/ 607576 h 1410022"/>
                <a:gd name="connsiteX1356" fmla="*/ 339600 w 713885"/>
                <a:gd name="connsiteY1356" fmla="*/ 609368 h 1410022"/>
                <a:gd name="connsiteX1357" fmla="*/ 340111 w 713885"/>
                <a:gd name="connsiteY1357" fmla="*/ 612611 h 1410022"/>
                <a:gd name="connsiteX1358" fmla="*/ 340367 w 713885"/>
                <a:gd name="connsiteY1358" fmla="*/ 612611 h 1410022"/>
                <a:gd name="connsiteX1359" fmla="*/ 340197 w 713885"/>
                <a:gd name="connsiteY1359" fmla="*/ 610819 h 1410022"/>
                <a:gd name="connsiteX1360" fmla="*/ 346425 w 713885"/>
                <a:gd name="connsiteY1360" fmla="*/ 627120 h 1410022"/>
                <a:gd name="connsiteX1361" fmla="*/ 355725 w 713885"/>
                <a:gd name="connsiteY1361" fmla="*/ 652128 h 1410022"/>
                <a:gd name="connsiteX1362" fmla="*/ 332945 w 713885"/>
                <a:gd name="connsiteY1362" fmla="*/ 627291 h 1410022"/>
                <a:gd name="connsiteX1363" fmla="*/ 332518 w 713885"/>
                <a:gd name="connsiteY1363" fmla="*/ 626523 h 1410022"/>
                <a:gd name="connsiteX1364" fmla="*/ 332433 w 713885"/>
                <a:gd name="connsiteY1364" fmla="*/ 626523 h 1410022"/>
                <a:gd name="connsiteX1365" fmla="*/ 328081 w 713885"/>
                <a:gd name="connsiteY1365" fmla="*/ 618330 h 1410022"/>
                <a:gd name="connsiteX1366" fmla="*/ 327826 w 713885"/>
                <a:gd name="connsiteY1366" fmla="*/ 615086 h 1410022"/>
                <a:gd name="connsiteX1367" fmla="*/ 326290 w 713885"/>
                <a:gd name="connsiteY1367" fmla="*/ 595712 h 1410022"/>
                <a:gd name="connsiteX1368" fmla="*/ 325864 w 713885"/>
                <a:gd name="connsiteY1368" fmla="*/ 590506 h 1410022"/>
                <a:gd name="connsiteX1369" fmla="*/ 335248 w 713885"/>
                <a:gd name="connsiteY1369" fmla="*/ 603138 h 1410022"/>
                <a:gd name="connsiteX1370" fmla="*/ 335248 w 713885"/>
                <a:gd name="connsiteY1370" fmla="*/ 603138 h 1410022"/>
                <a:gd name="connsiteX1371" fmla="*/ 328508 w 713885"/>
                <a:gd name="connsiteY1371" fmla="*/ 625243 h 1410022"/>
                <a:gd name="connsiteX1372" fmla="*/ 330214 w 713885"/>
                <a:gd name="connsiteY1372" fmla="*/ 628913 h 1410022"/>
                <a:gd name="connsiteX1373" fmla="*/ 330044 w 713885"/>
                <a:gd name="connsiteY1373" fmla="*/ 628913 h 1410022"/>
                <a:gd name="connsiteX1374" fmla="*/ 328508 w 713885"/>
                <a:gd name="connsiteY1374" fmla="*/ 625328 h 1410022"/>
                <a:gd name="connsiteX1375" fmla="*/ 344718 w 713885"/>
                <a:gd name="connsiteY1375" fmla="*/ 650677 h 1410022"/>
                <a:gd name="connsiteX1376" fmla="*/ 337722 w 713885"/>
                <a:gd name="connsiteY1376" fmla="*/ 636850 h 1410022"/>
                <a:gd name="connsiteX1377" fmla="*/ 361100 w 713885"/>
                <a:gd name="connsiteY1377" fmla="*/ 666466 h 1410022"/>
                <a:gd name="connsiteX1378" fmla="*/ 364171 w 713885"/>
                <a:gd name="connsiteY1378" fmla="*/ 674660 h 1410022"/>
                <a:gd name="connsiteX1379" fmla="*/ 351373 w 713885"/>
                <a:gd name="connsiteY1379" fmla="*/ 664418 h 1410022"/>
                <a:gd name="connsiteX1380" fmla="*/ 344804 w 713885"/>
                <a:gd name="connsiteY1380" fmla="*/ 650591 h 1410022"/>
                <a:gd name="connsiteX1381" fmla="*/ 366474 w 713885"/>
                <a:gd name="connsiteY1381" fmla="*/ 698728 h 1410022"/>
                <a:gd name="connsiteX1382" fmla="*/ 355127 w 713885"/>
                <a:gd name="connsiteY1382" fmla="*/ 672696 h 1410022"/>
                <a:gd name="connsiteX1383" fmla="*/ 368010 w 713885"/>
                <a:gd name="connsiteY1383" fmla="*/ 684987 h 1410022"/>
                <a:gd name="connsiteX1384" fmla="*/ 369716 w 713885"/>
                <a:gd name="connsiteY1384" fmla="*/ 689596 h 1410022"/>
                <a:gd name="connsiteX1385" fmla="*/ 370143 w 713885"/>
                <a:gd name="connsiteY1385" fmla="*/ 695485 h 1410022"/>
                <a:gd name="connsiteX1386" fmla="*/ 370484 w 713885"/>
                <a:gd name="connsiteY1386" fmla="*/ 704019 h 1410022"/>
                <a:gd name="connsiteX1387" fmla="*/ 370740 w 713885"/>
                <a:gd name="connsiteY1387" fmla="*/ 704019 h 1410022"/>
                <a:gd name="connsiteX1388" fmla="*/ 371935 w 713885"/>
                <a:gd name="connsiteY1388" fmla="*/ 695485 h 1410022"/>
                <a:gd name="connsiteX1389" fmla="*/ 375262 w 713885"/>
                <a:gd name="connsiteY1389" fmla="*/ 704361 h 1410022"/>
                <a:gd name="connsiteX1390" fmla="*/ 368692 w 713885"/>
                <a:gd name="connsiteY1390" fmla="*/ 704190 h 1410022"/>
                <a:gd name="connsiteX1391" fmla="*/ 366816 w 713885"/>
                <a:gd name="connsiteY1391" fmla="*/ 699155 h 1410022"/>
                <a:gd name="connsiteX1392" fmla="*/ 366816 w 713885"/>
                <a:gd name="connsiteY1392" fmla="*/ 699155 h 1410022"/>
                <a:gd name="connsiteX1393" fmla="*/ 366730 w 713885"/>
                <a:gd name="connsiteY1393" fmla="*/ 698898 h 1410022"/>
                <a:gd name="connsiteX1394" fmla="*/ 366730 w 713885"/>
                <a:gd name="connsiteY1394" fmla="*/ 698642 h 1410022"/>
                <a:gd name="connsiteX1395" fmla="*/ 366645 w 713885"/>
                <a:gd name="connsiteY1395" fmla="*/ 698642 h 1410022"/>
                <a:gd name="connsiteX1396" fmla="*/ 387207 w 713885"/>
                <a:gd name="connsiteY1396" fmla="*/ 813351 h 1410022"/>
                <a:gd name="connsiteX1397" fmla="*/ 380552 w 713885"/>
                <a:gd name="connsiteY1397" fmla="*/ 796452 h 1410022"/>
                <a:gd name="connsiteX1398" fmla="*/ 391814 w 713885"/>
                <a:gd name="connsiteY1398" fmla="*/ 805840 h 1410022"/>
                <a:gd name="connsiteX1399" fmla="*/ 401198 w 713885"/>
                <a:gd name="connsiteY1399" fmla="*/ 828287 h 1410022"/>
                <a:gd name="connsiteX1400" fmla="*/ 390449 w 713885"/>
                <a:gd name="connsiteY1400" fmla="*/ 821544 h 1410022"/>
                <a:gd name="connsiteX1401" fmla="*/ 387207 w 713885"/>
                <a:gd name="connsiteY1401" fmla="*/ 813351 h 1410022"/>
                <a:gd name="connsiteX1402" fmla="*/ 411948 w 713885"/>
                <a:gd name="connsiteY1402" fmla="*/ 843820 h 1410022"/>
                <a:gd name="connsiteX1403" fmla="*/ 408962 w 713885"/>
                <a:gd name="connsiteY1403" fmla="*/ 837248 h 1410022"/>
                <a:gd name="connsiteX1404" fmla="*/ 434813 w 713885"/>
                <a:gd name="connsiteY1404" fmla="*/ 855684 h 1410022"/>
                <a:gd name="connsiteX1405" fmla="*/ 436691 w 713885"/>
                <a:gd name="connsiteY1405" fmla="*/ 860805 h 1410022"/>
                <a:gd name="connsiteX1406" fmla="*/ 436520 w 713885"/>
                <a:gd name="connsiteY1406" fmla="*/ 875997 h 1410022"/>
                <a:gd name="connsiteX1407" fmla="*/ 421334 w 713885"/>
                <a:gd name="connsiteY1407" fmla="*/ 865755 h 1410022"/>
                <a:gd name="connsiteX1408" fmla="*/ 411948 w 713885"/>
                <a:gd name="connsiteY1408" fmla="*/ 843905 h 1410022"/>
                <a:gd name="connsiteX1409" fmla="*/ 440103 w 713885"/>
                <a:gd name="connsiteY1409" fmla="*/ 934204 h 1410022"/>
                <a:gd name="connsiteX1410" fmla="*/ 442577 w 713885"/>
                <a:gd name="connsiteY1410" fmla="*/ 935996 h 1410022"/>
                <a:gd name="connsiteX1411" fmla="*/ 450683 w 713885"/>
                <a:gd name="connsiteY1411" fmla="*/ 958017 h 1410022"/>
                <a:gd name="connsiteX1412" fmla="*/ 428415 w 713885"/>
                <a:gd name="connsiteY1412" fmla="*/ 943934 h 1410022"/>
                <a:gd name="connsiteX1413" fmla="*/ 425172 w 713885"/>
                <a:gd name="connsiteY1413" fmla="*/ 932412 h 1410022"/>
                <a:gd name="connsiteX1414" fmla="*/ 425172 w 713885"/>
                <a:gd name="connsiteY1414" fmla="*/ 932412 h 1410022"/>
                <a:gd name="connsiteX1415" fmla="*/ 425088 w 713885"/>
                <a:gd name="connsiteY1415" fmla="*/ 932071 h 1410022"/>
                <a:gd name="connsiteX1416" fmla="*/ 425088 w 713885"/>
                <a:gd name="connsiteY1416" fmla="*/ 931729 h 1410022"/>
                <a:gd name="connsiteX1417" fmla="*/ 425002 w 713885"/>
                <a:gd name="connsiteY1417" fmla="*/ 931729 h 1410022"/>
                <a:gd name="connsiteX1418" fmla="*/ 421589 w 713885"/>
                <a:gd name="connsiteY1418" fmla="*/ 920804 h 1410022"/>
                <a:gd name="connsiteX1419" fmla="*/ 438909 w 713885"/>
                <a:gd name="connsiteY1419" fmla="*/ 933351 h 1410022"/>
                <a:gd name="connsiteX1420" fmla="*/ 438482 w 713885"/>
                <a:gd name="connsiteY1420" fmla="*/ 936679 h 1410022"/>
                <a:gd name="connsiteX1421" fmla="*/ 436776 w 713885"/>
                <a:gd name="connsiteY1421" fmla="*/ 948457 h 1410022"/>
                <a:gd name="connsiteX1422" fmla="*/ 437032 w 713885"/>
                <a:gd name="connsiteY1422" fmla="*/ 948457 h 1410022"/>
                <a:gd name="connsiteX1423" fmla="*/ 439506 w 713885"/>
                <a:gd name="connsiteY1423" fmla="*/ 936765 h 1410022"/>
                <a:gd name="connsiteX1424" fmla="*/ 440018 w 713885"/>
                <a:gd name="connsiteY1424" fmla="*/ 934119 h 1410022"/>
                <a:gd name="connsiteX1425" fmla="*/ 427903 w 713885"/>
                <a:gd name="connsiteY1425" fmla="*/ 1002398 h 1410022"/>
                <a:gd name="connsiteX1426" fmla="*/ 422443 w 713885"/>
                <a:gd name="connsiteY1426" fmla="*/ 981743 h 1410022"/>
                <a:gd name="connsiteX1427" fmla="*/ 421248 w 713885"/>
                <a:gd name="connsiteY1427" fmla="*/ 977561 h 1410022"/>
                <a:gd name="connsiteX1428" fmla="*/ 435411 w 713885"/>
                <a:gd name="connsiteY1428" fmla="*/ 987974 h 1410022"/>
                <a:gd name="connsiteX1429" fmla="*/ 438055 w 713885"/>
                <a:gd name="connsiteY1429" fmla="*/ 997106 h 1410022"/>
                <a:gd name="connsiteX1430" fmla="*/ 444199 w 713885"/>
                <a:gd name="connsiteY1430" fmla="*/ 1019467 h 1410022"/>
                <a:gd name="connsiteX1431" fmla="*/ 429268 w 713885"/>
                <a:gd name="connsiteY1431" fmla="*/ 1007348 h 1410022"/>
                <a:gd name="connsiteX1432" fmla="*/ 427988 w 713885"/>
                <a:gd name="connsiteY1432" fmla="*/ 1002312 h 1410022"/>
                <a:gd name="connsiteX1433" fmla="*/ 529345 w 713885"/>
                <a:gd name="connsiteY1433" fmla="*/ 1266039 h 1410022"/>
                <a:gd name="connsiteX1434" fmla="*/ 529345 w 713885"/>
                <a:gd name="connsiteY1434" fmla="*/ 1266039 h 1410022"/>
                <a:gd name="connsiteX1435" fmla="*/ 527639 w 713885"/>
                <a:gd name="connsiteY1435" fmla="*/ 1273550 h 1410022"/>
                <a:gd name="connsiteX1436" fmla="*/ 510319 w 713885"/>
                <a:gd name="connsiteY1436" fmla="*/ 1261089 h 1410022"/>
                <a:gd name="connsiteX1437" fmla="*/ 510319 w 713885"/>
                <a:gd name="connsiteY1437" fmla="*/ 1259382 h 1410022"/>
                <a:gd name="connsiteX1438" fmla="*/ 509978 w 713885"/>
                <a:gd name="connsiteY1438" fmla="*/ 1254005 h 1410022"/>
                <a:gd name="connsiteX1439" fmla="*/ 511002 w 713885"/>
                <a:gd name="connsiteY1439" fmla="*/ 1251188 h 1410022"/>
                <a:gd name="connsiteX1440" fmla="*/ 511002 w 713885"/>
                <a:gd name="connsiteY1440" fmla="*/ 1251188 h 1410022"/>
                <a:gd name="connsiteX1441" fmla="*/ 511002 w 713885"/>
                <a:gd name="connsiteY1441" fmla="*/ 1251018 h 1410022"/>
                <a:gd name="connsiteX1442" fmla="*/ 511002 w 713885"/>
                <a:gd name="connsiteY1442" fmla="*/ 1250847 h 1410022"/>
                <a:gd name="connsiteX1443" fmla="*/ 511002 w 713885"/>
                <a:gd name="connsiteY1443" fmla="*/ 1250847 h 1410022"/>
                <a:gd name="connsiteX1444" fmla="*/ 513561 w 713885"/>
                <a:gd name="connsiteY1444" fmla="*/ 1241800 h 1410022"/>
                <a:gd name="connsiteX1445" fmla="*/ 531990 w 713885"/>
                <a:gd name="connsiteY1445" fmla="*/ 1254346 h 1410022"/>
                <a:gd name="connsiteX1446" fmla="*/ 529260 w 713885"/>
                <a:gd name="connsiteY1446" fmla="*/ 1265868 h 1410022"/>
                <a:gd name="connsiteX1447" fmla="*/ 529260 w 713885"/>
                <a:gd name="connsiteY1447" fmla="*/ 1265868 h 1410022"/>
                <a:gd name="connsiteX1448" fmla="*/ 529260 w 713885"/>
                <a:gd name="connsiteY1448" fmla="*/ 1265868 h 1410022"/>
                <a:gd name="connsiteX1449" fmla="*/ 529260 w 713885"/>
                <a:gd name="connsiteY1449" fmla="*/ 1265868 h 1410022"/>
                <a:gd name="connsiteX1450" fmla="*/ 595125 w 713885"/>
                <a:gd name="connsiteY1450" fmla="*/ 1222170 h 1410022"/>
                <a:gd name="connsiteX1451" fmla="*/ 592309 w 713885"/>
                <a:gd name="connsiteY1451" fmla="*/ 1220122 h 1410022"/>
                <a:gd name="connsiteX1452" fmla="*/ 593418 w 713885"/>
                <a:gd name="connsiteY1452" fmla="*/ 1218500 h 1410022"/>
                <a:gd name="connsiteX1453" fmla="*/ 593418 w 713885"/>
                <a:gd name="connsiteY1453" fmla="*/ 1218500 h 1410022"/>
                <a:gd name="connsiteX1454" fmla="*/ 593418 w 713885"/>
                <a:gd name="connsiteY1454" fmla="*/ 1218500 h 1410022"/>
                <a:gd name="connsiteX1455" fmla="*/ 593418 w 713885"/>
                <a:gd name="connsiteY1455" fmla="*/ 1218500 h 1410022"/>
                <a:gd name="connsiteX1456" fmla="*/ 593418 w 713885"/>
                <a:gd name="connsiteY1456" fmla="*/ 1218500 h 1410022"/>
                <a:gd name="connsiteX1457" fmla="*/ 594954 w 713885"/>
                <a:gd name="connsiteY1457" fmla="*/ 1215598 h 1410022"/>
                <a:gd name="connsiteX1458" fmla="*/ 596149 w 713885"/>
                <a:gd name="connsiteY1458" fmla="*/ 1221231 h 1410022"/>
                <a:gd name="connsiteX1459" fmla="*/ 595125 w 713885"/>
                <a:gd name="connsiteY1459" fmla="*/ 1222255 h 1410022"/>
                <a:gd name="connsiteX1460" fmla="*/ 603571 w 713885"/>
                <a:gd name="connsiteY1460" fmla="*/ 1213806 h 1410022"/>
                <a:gd name="connsiteX1461" fmla="*/ 601012 w 713885"/>
                <a:gd name="connsiteY1461" fmla="*/ 1216366 h 1410022"/>
                <a:gd name="connsiteX1462" fmla="*/ 597855 w 713885"/>
                <a:gd name="connsiteY1462" fmla="*/ 1219524 h 1410022"/>
                <a:gd name="connsiteX1463" fmla="*/ 596660 w 713885"/>
                <a:gd name="connsiteY1463" fmla="*/ 1212440 h 1410022"/>
                <a:gd name="connsiteX1464" fmla="*/ 603998 w 713885"/>
                <a:gd name="connsiteY1464" fmla="*/ 1196224 h 1410022"/>
                <a:gd name="connsiteX1465" fmla="*/ 605192 w 713885"/>
                <a:gd name="connsiteY1465" fmla="*/ 1196907 h 1410022"/>
                <a:gd name="connsiteX1466" fmla="*/ 605192 w 713885"/>
                <a:gd name="connsiteY1466" fmla="*/ 1197589 h 1410022"/>
                <a:gd name="connsiteX1467" fmla="*/ 603571 w 713885"/>
                <a:gd name="connsiteY1467" fmla="*/ 1213891 h 1410022"/>
                <a:gd name="connsiteX1468" fmla="*/ 479264 w 713885"/>
                <a:gd name="connsiteY1468" fmla="*/ 865669 h 1410022"/>
                <a:gd name="connsiteX1469" fmla="*/ 475936 w 713885"/>
                <a:gd name="connsiteY1469" fmla="*/ 863194 h 1410022"/>
                <a:gd name="connsiteX1470" fmla="*/ 471585 w 713885"/>
                <a:gd name="connsiteY1470" fmla="*/ 852867 h 1410022"/>
                <a:gd name="connsiteX1471" fmla="*/ 471585 w 713885"/>
                <a:gd name="connsiteY1471" fmla="*/ 850648 h 1410022"/>
                <a:gd name="connsiteX1472" fmla="*/ 471415 w 713885"/>
                <a:gd name="connsiteY1472" fmla="*/ 850648 h 1410022"/>
                <a:gd name="connsiteX1473" fmla="*/ 471244 w 713885"/>
                <a:gd name="connsiteY1473" fmla="*/ 852014 h 1410022"/>
                <a:gd name="connsiteX1474" fmla="*/ 466552 w 713885"/>
                <a:gd name="connsiteY1474" fmla="*/ 840833 h 1410022"/>
                <a:gd name="connsiteX1475" fmla="*/ 466552 w 713885"/>
                <a:gd name="connsiteY1475" fmla="*/ 840833 h 1410022"/>
                <a:gd name="connsiteX1476" fmla="*/ 466466 w 713885"/>
                <a:gd name="connsiteY1476" fmla="*/ 840577 h 1410022"/>
                <a:gd name="connsiteX1477" fmla="*/ 466466 w 713885"/>
                <a:gd name="connsiteY1477" fmla="*/ 840406 h 1410022"/>
                <a:gd name="connsiteX1478" fmla="*/ 466295 w 713885"/>
                <a:gd name="connsiteY1478" fmla="*/ 836822 h 1410022"/>
                <a:gd name="connsiteX1479" fmla="*/ 466978 w 713885"/>
                <a:gd name="connsiteY1479" fmla="*/ 837334 h 1410022"/>
                <a:gd name="connsiteX1480" fmla="*/ 479349 w 713885"/>
                <a:gd name="connsiteY1480" fmla="*/ 865669 h 1410022"/>
                <a:gd name="connsiteX1481" fmla="*/ 405464 w 713885"/>
                <a:gd name="connsiteY1481" fmla="*/ 829396 h 1410022"/>
                <a:gd name="connsiteX1482" fmla="*/ 402905 w 713885"/>
                <a:gd name="connsiteY1482" fmla="*/ 818045 h 1410022"/>
                <a:gd name="connsiteX1483" fmla="*/ 401966 w 713885"/>
                <a:gd name="connsiteY1483" fmla="*/ 814290 h 1410022"/>
                <a:gd name="connsiteX1484" fmla="*/ 416726 w 713885"/>
                <a:gd name="connsiteY1484" fmla="*/ 826153 h 1410022"/>
                <a:gd name="connsiteX1485" fmla="*/ 416470 w 713885"/>
                <a:gd name="connsiteY1485" fmla="*/ 836310 h 1410022"/>
                <a:gd name="connsiteX1486" fmla="*/ 416726 w 713885"/>
                <a:gd name="connsiteY1486" fmla="*/ 836310 h 1410022"/>
                <a:gd name="connsiteX1487" fmla="*/ 417835 w 713885"/>
                <a:gd name="connsiteY1487" fmla="*/ 827007 h 1410022"/>
                <a:gd name="connsiteX1488" fmla="*/ 426793 w 713885"/>
                <a:gd name="connsiteY1488" fmla="*/ 834005 h 1410022"/>
                <a:gd name="connsiteX1489" fmla="*/ 428500 w 713885"/>
                <a:gd name="connsiteY1489" fmla="*/ 838443 h 1410022"/>
                <a:gd name="connsiteX1490" fmla="*/ 428159 w 713885"/>
                <a:gd name="connsiteY1490" fmla="*/ 841004 h 1410022"/>
                <a:gd name="connsiteX1491" fmla="*/ 427562 w 713885"/>
                <a:gd name="connsiteY1491" fmla="*/ 844930 h 1410022"/>
                <a:gd name="connsiteX1492" fmla="*/ 406659 w 713885"/>
                <a:gd name="connsiteY1492" fmla="*/ 831872 h 1410022"/>
                <a:gd name="connsiteX1493" fmla="*/ 405550 w 713885"/>
                <a:gd name="connsiteY1493" fmla="*/ 829482 h 1410022"/>
                <a:gd name="connsiteX1494" fmla="*/ 436605 w 713885"/>
                <a:gd name="connsiteY1494" fmla="*/ 903223 h 1410022"/>
                <a:gd name="connsiteX1495" fmla="*/ 438055 w 713885"/>
                <a:gd name="connsiteY1495" fmla="*/ 890506 h 1410022"/>
                <a:gd name="connsiteX1496" fmla="*/ 438824 w 713885"/>
                <a:gd name="connsiteY1496" fmla="*/ 883166 h 1410022"/>
                <a:gd name="connsiteX1497" fmla="*/ 442833 w 713885"/>
                <a:gd name="connsiteY1497" fmla="*/ 886153 h 1410022"/>
                <a:gd name="connsiteX1498" fmla="*/ 441809 w 713885"/>
                <a:gd name="connsiteY1498" fmla="*/ 906295 h 1410022"/>
                <a:gd name="connsiteX1499" fmla="*/ 436691 w 713885"/>
                <a:gd name="connsiteY1499" fmla="*/ 903223 h 1410022"/>
                <a:gd name="connsiteX1500" fmla="*/ 436691 w 713885"/>
                <a:gd name="connsiteY1500" fmla="*/ 903223 h 1410022"/>
                <a:gd name="connsiteX1501" fmla="*/ 455033 w 713885"/>
                <a:gd name="connsiteY1501" fmla="*/ 957504 h 1410022"/>
                <a:gd name="connsiteX1502" fmla="*/ 449658 w 713885"/>
                <a:gd name="connsiteY1502" fmla="*/ 940947 h 1410022"/>
                <a:gd name="connsiteX1503" fmla="*/ 457593 w 713885"/>
                <a:gd name="connsiteY1503" fmla="*/ 946494 h 1410022"/>
                <a:gd name="connsiteX1504" fmla="*/ 457252 w 713885"/>
                <a:gd name="connsiteY1504" fmla="*/ 951359 h 1410022"/>
                <a:gd name="connsiteX1505" fmla="*/ 456313 w 713885"/>
                <a:gd name="connsiteY1505" fmla="*/ 961601 h 1410022"/>
                <a:gd name="connsiteX1506" fmla="*/ 456313 w 713885"/>
                <a:gd name="connsiteY1506" fmla="*/ 961601 h 1410022"/>
                <a:gd name="connsiteX1507" fmla="*/ 455033 w 713885"/>
                <a:gd name="connsiteY1507" fmla="*/ 957504 h 1410022"/>
                <a:gd name="connsiteX1508" fmla="*/ 496754 w 713885"/>
                <a:gd name="connsiteY1508" fmla="*/ 1126324 h 1410022"/>
                <a:gd name="connsiteX1509" fmla="*/ 496754 w 713885"/>
                <a:gd name="connsiteY1509" fmla="*/ 1126324 h 1410022"/>
                <a:gd name="connsiteX1510" fmla="*/ 491293 w 713885"/>
                <a:gd name="connsiteY1510" fmla="*/ 1100207 h 1410022"/>
                <a:gd name="connsiteX1511" fmla="*/ 510490 w 713885"/>
                <a:gd name="connsiteY1511" fmla="*/ 1114290 h 1410022"/>
                <a:gd name="connsiteX1512" fmla="*/ 511258 w 713885"/>
                <a:gd name="connsiteY1512" fmla="*/ 1117874 h 1410022"/>
                <a:gd name="connsiteX1513" fmla="*/ 510490 w 713885"/>
                <a:gd name="connsiteY1513" fmla="*/ 1122398 h 1410022"/>
                <a:gd name="connsiteX1514" fmla="*/ 510490 w 713885"/>
                <a:gd name="connsiteY1514" fmla="*/ 1122398 h 1410022"/>
                <a:gd name="connsiteX1515" fmla="*/ 510490 w 713885"/>
                <a:gd name="connsiteY1515" fmla="*/ 1122398 h 1410022"/>
                <a:gd name="connsiteX1516" fmla="*/ 510490 w 713885"/>
                <a:gd name="connsiteY1516" fmla="*/ 1122398 h 1410022"/>
                <a:gd name="connsiteX1517" fmla="*/ 512282 w 713885"/>
                <a:gd name="connsiteY1517" fmla="*/ 1122739 h 1410022"/>
                <a:gd name="connsiteX1518" fmla="*/ 515609 w 713885"/>
                <a:gd name="connsiteY1518" fmla="*/ 1138187 h 1410022"/>
                <a:gd name="connsiteX1519" fmla="*/ 496839 w 713885"/>
                <a:gd name="connsiteY1519" fmla="*/ 1127518 h 1410022"/>
                <a:gd name="connsiteX1520" fmla="*/ 496754 w 713885"/>
                <a:gd name="connsiteY1520" fmla="*/ 1126836 h 1410022"/>
                <a:gd name="connsiteX1521" fmla="*/ 496754 w 713885"/>
                <a:gd name="connsiteY1521" fmla="*/ 1126836 h 1410022"/>
                <a:gd name="connsiteX1522" fmla="*/ 496754 w 713885"/>
                <a:gd name="connsiteY1522" fmla="*/ 1126580 h 1410022"/>
                <a:gd name="connsiteX1523" fmla="*/ 496754 w 713885"/>
                <a:gd name="connsiteY1523" fmla="*/ 1126324 h 1410022"/>
                <a:gd name="connsiteX1524" fmla="*/ 501958 w 713885"/>
                <a:gd name="connsiteY1524" fmla="*/ 1162085 h 1410022"/>
                <a:gd name="connsiteX1525" fmla="*/ 509381 w 713885"/>
                <a:gd name="connsiteY1525" fmla="*/ 1167547 h 1410022"/>
                <a:gd name="connsiteX1526" fmla="*/ 508272 w 713885"/>
                <a:gd name="connsiteY1526" fmla="*/ 1172753 h 1410022"/>
                <a:gd name="connsiteX1527" fmla="*/ 505030 w 713885"/>
                <a:gd name="connsiteY1527" fmla="*/ 1185897 h 1410022"/>
                <a:gd name="connsiteX1528" fmla="*/ 504774 w 713885"/>
                <a:gd name="connsiteY1528" fmla="*/ 1185726 h 1410022"/>
                <a:gd name="connsiteX1529" fmla="*/ 504518 w 713885"/>
                <a:gd name="connsiteY1529" fmla="*/ 1183080 h 1410022"/>
                <a:gd name="connsiteX1530" fmla="*/ 501958 w 713885"/>
                <a:gd name="connsiteY1530" fmla="*/ 1162085 h 1410022"/>
                <a:gd name="connsiteX1531" fmla="*/ 504432 w 713885"/>
                <a:gd name="connsiteY1531" fmla="*/ 1228230 h 1410022"/>
                <a:gd name="connsiteX1532" fmla="*/ 504262 w 713885"/>
                <a:gd name="connsiteY1532" fmla="*/ 1228230 h 1410022"/>
                <a:gd name="connsiteX1533" fmla="*/ 504091 w 713885"/>
                <a:gd name="connsiteY1533" fmla="*/ 1227973 h 1410022"/>
                <a:gd name="connsiteX1534" fmla="*/ 504091 w 713885"/>
                <a:gd name="connsiteY1534" fmla="*/ 1227973 h 1410022"/>
                <a:gd name="connsiteX1535" fmla="*/ 498716 w 713885"/>
                <a:gd name="connsiteY1535" fmla="*/ 1224218 h 1410022"/>
                <a:gd name="connsiteX1536" fmla="*/ 501531 w 713885"/>
                <a:gd name="connsiteY1536" fmla="*/ 1213464 h 1410022"/>
                <a:gd name="connsiteX1537" fmla="*/ 502300 w 713885"/>
                <a:gd name="connsiteY1537" fmla="*/ 1210307 h 1410022"/>
                <a:gd name="connsiteX1538" fmla="*/ 504262 w 713885"/>
                <a:gd name="connsiteY1538" fmla="*/ 1211587 h 1410022"/>
                <a:gd name="connsiteX1539" fmla="*/ 506395 w 713885"/>
                <a:gd name="connsiteY1539" fmla="*/ 1229681 h 1410022"/>
                <a:gd name="connsiteX1540" fmla="*/ 504432 w 713885"/>
                <a:gd name="connsiteY1540" fmla="*/ 1228230 h 1410022"/>
                <a:gd name="connsiteX1541" fmla="*/ 504432 w 713885"/>
                <a:gd name="connsiteY1541" fmla="*/ 1228230 h 1410022"/>
                <a:gd name="connsiteX1542" fmla="*/ 508698 w 713885"/>
                <a:gd name="connsiteY1542" fmla="*/ 1231473 h 1410022"/>
                <a:gd name="connsiteX1543" fmla="*/ 507333 w 713885"/>
                <a:gd name="connsiteY1543" fmla="*/ 1213635 h 1410022"/>
                <a:gd name="connsiteX1544" fmla="*/ 514926 w 713885"/>
                <a:gd name="connsiteY1544" fmla="*/ 1218415 h 1410022"/>
                <a:gd name="connsiteX1545" fmla="*/ 510575 w 713885"/>
                <a:gd name="connsiteY1545" fmla="*/ 1232924 h 1410022"/>
                <a:gd name="connsiteX1546" fmla="*/ 508613 w 713885"/>
                <a:gd name="connsiteY1546" fmla="*/ 1231473 h 1410022"/>
                <a:gd name="connsiteX1547" fmla="*/ 595210 w 713885"/>
                <a:gd name="connsiteY1547" fmla="*/ 1203991 h 1410022"/>
                <a:gd name="connsiteX1548" fmla="*/ 594613 w 713885"/>
                <a:gd name="connsiteY1548" fmla="*/ 1200748 h 1410022"/>
                <a:gd name="connsiteX1549" fmla="*/ 595125 w 713885"/>
                <a:gd name="connsiteY1549" fmla="*/ 1200235 h 1410022"/>
                <a:gd name="connsiteX1550" fmla="*/ 599561 w 713885"/>
                <a:gd name="connsiteY1550" fmla="*/ 1196224 h 1410022"/>
                <a:gd name="connsiteX1551" fmla="*/ 595210 w 713885"/>
                <a:gd name="connsiteY1551" fmla="*/ 1204076 h 1410022"/>
                <a:gd name="connsiteX1552" fmla="*/ 605704 w 713885"/>
                <a:gd name="connsiteY1552" fmla="*/ 1186836 h 1410022"/>
                <a:gd name="connsiteX1553" fmla="*/ 603571 w 713885"/>
                <a:gd name="connsiteY1553" fmla="*/ 1188799 h 1410022"/>
                <a:gd name="connsiteX1554" fmla="*/ 599902 w 713885"/>
                <a:gd name="connsiteY1554" fmla="*/ 1192383 h 1410022"/>
                <a:gd name="connsiteX1555" fmla="*/ 593930 w 713885"/>
                <a:gd name="connsiteY1555" fmla="*/ 1188372 h 1410022"/>
                <a:gd name="connsiteX1556" fmla="*/ 592565 w 713885"/>
                <a:gd name="connsiteY1556" fmla="*/ 1187433 h 1410022"/>
                <a:gd name="connsiteX1557" fmla="*/ 594698 w 713885"/>
                <a:gd name="connsiteY1557" fmla="*/ 1180605 h 1410022"/>
                <a:gd name="connsiteX1558" fmla="*/ 595551 w 713885"/>
                <a:gd name="connsiteY1558" fmla="*/ 1177362 h 1410022"/>
                <a:gd name="connsiteX1559" fmla="*/ 605704 w 713885"/>
                <a:gd name="connsiteY1559" fmla="*/ 1184873 h 1410022"/>
                <a:gd name="connsiteX1560" fmla="*/ 605704 w 713885"/>
                <a:gd name="connsiteY1560" fmla="*/ 1186836 h 1410022"/>
                <a:gd name="connsiteX1561" fmla="*/ 457764 w 713885"/>
                <a:gd name="connsiteY1561" fmla="*/ 816765 h 1410022"/>
                <a:gd name="connsiteX1562" fmla="*/ 457423 w 713885"/>
                <a:gd name="connsiteY1562" fmla="*/ 821459 h 1410022"/>
                <a:gd name="connsiteX1563" fmla="*/ 452645 w 713885"/>
                <a:gd name="connsiteY1563" fmla="*/ 811217 h 1410022"/>
                <a:gd name="connsiteX1564" fmla="*/ 454351 w 713885"/>
                <a:gd name="connsiteY1564" fmla="*/ 808145 h 1410022"/>
                <a:gd name="connsiteX1565" fmla="*/ 454351 w 713885"/>
                <a:gd name="connsiteY1565" fmla="*/ 808145 h 1410022"/>
                <a:gd name="connsiteX1566" fmla="*/ 457678 w 713885"/>
                <a:gd name="connsiteY1566" fmla="*/ 816765 h 1410022"/>
                <a:gd name="connsiteX1567" fmla="*/ 384903 w 713885"/>
                <a:gd name="connsiteY1567" fmla="*/ 747718 h 1410022"/>
                <a:gd name="connsiteX1568" fmla="*/ 388742 w 713885"/>
                <a:gd name="connsiteY1568" fmla="*/ 751132 h 1410022"/>
                <a:gd name="connsiteX1569" fmla="*/ 385074 w 713885"/>
                <a:gd name="connsiteY1569" fmla="*/ 753095 h 1410022"/>
                <a:gd name="connsiteX1570" fmla="*/ 384391 w 713885"/>
                <a:gd name="connsiteY1570" fmla="*/ 750705 h 1410022"/>
                <a:gd name="connsiteX1571" fmla="*/ 384647 w 713885"/>
                <a:gd name="connsiteY1571" fmla="*/ 749083 h 1410022"/>
                <a:gd name="connsiteX1572" fmla="*/ 384818 w 713885"/>
                <a:gd name="connsiteY1572" fmla="*/ 747803 h 1410022"/>
                <a:gd name="connsiteX1573" fmla="*/ 450683 w 713885"/>
                <a:gd name="connsiteY1573" fmla="*/ 918073 h 1410022"/>
                <a:gd name="connsiteX1574" fmla="*/ 458873 w 713885"/>
                <a:gd name="connsiteY1574" fmla="*/ 923365 h 1410022"/>
                <a:gd name="connsiteX1575" fmla="*/ 457849 w 713885"/>
                <a:gd name="connsiteY1575" fmla="*/ 940605 h 1410022"/>
                <a:gd name="connsiteX1576" fmla="*/ 447355 w 713885"/>
                <a:gd name="connsiteY1576" fmla="*/ 934034 h 1410022"/>
                <a:gd name="connsiteX1577" fmla="*/ 450085 w 713885"/>
                <a:gd name="connsiteY1577" fmla="*/ 920890 h 1410022"/>
                <a:gd name="connsiteX1578" fmla="*/ 450597 w 713885"/>
                <a:gd name="connsiteY1578" fmla="*/ 918073 h 1410022"/>
                <a:gd name="connsiteX1579" fmla="*/ 459470 w 713885"/>
                <a:gd name="connsiteY1579" fmla="*/ 947860 h 1410022"/>
                <a:gd name="connsiteX1580" fmla="*/ 461091 w 713885"/>
                <a:gd name="connsiteY1580" fmla="*/ 948970 h 1410022"/>
                <a:gd name="connsiteX1581" fmla="*/ 460238 w 713885"/>
                <a:gd name="connsiteY1581" fmla="*/ 964076 h 1410022"/>
                <a:gd name="connsiteX1582" fmla="*/ 456996 w 713885"/>
                <a:gd name="connsiteY1582" fmla="*/ 962028 h 1410022"/>
                <a:gd name="connsiteX1583" fmla="*/ 458873 w 713885"/>
                <a:gd name="connsiteY1583" fmla="*/ 951359 h 1410022"/>
                <a:gd name="connsiteX1584" fmla="*/ 459470 w 713885"/>
                <a:gd name="connsiteY1584" fmla="*/ 947860 h 1410022"/>
                <a:gd name="connsiteX1585" fmla="*/ 442066 w 713885"/>
                <a:gd name="connsiteY1585" fmla="*/ 996509 h 1410022"/>
                <a:gd name="connsiteX1586" fmla="*/ 441042 w 713885"/>
                <a:gd name="connsiteY1586" fmla="*/ 992412 h 1410022"/>
                <a:gd name="connsiteX1587" fmla="*/ 465784 w 713885"/>
                <a:gd name="connsiteY1587" fmla="*/ 1010762 h 1410022"/>
                <a:gd name="connsiteX1588" fmla="*/ 465954 w 713885"/>
                <a:gd name="connsiteY1588" fmla="*/ 1011274 h 1410022"/>
                <a:gd name="connsiteX1589" fmla="*/ 465869 w 713885"/>
                <a:gd name="connsiteY1589" fmla="*/ 1012042 h 1410022"/>
                <a:gd name="connsiteX1590" fmla="*/ 466125 w 713885"/>
                <a:gd name="connsiteY1590" fmla="*/ 1012042 h 1410022"/>
                <a:gd name="connsiteX1591" fmla="*/ 466125 w 713885"/>
                <a:gd name="connsiteY1591" fmla="*/ 1012042 h 1410022"/>
                <a:gd name="connsiteX1592" fmla="*/ 467490 w 713885"/>
                <a:gd name="connsiteY1592" fmla="*/ 1016992 h 1410022"/>
                <a:gd name="connsiteX1593" fmla="*/ 472694 w 713885"/>
                <a:gd name="connsiteY1593" fmla="*/ 1038159 h 1410022"/>
                <a:gd name="connsiteX1594" fmla="*/ 448123 w 713885"/>
                <a:gd name="connsiteY1594" fmla="*/ 1022369 h 1410022"/>
                <a:gd name="connsiteX1595" fmla="*/ 442066 w 713885"/>
                <a:gd name="connsiteY1595" fmla="*/ 996423 h 1410022"/>
                <a:gd name="connsiteX1596" fmla="*/ 505968 w 713885"/>
                <a:gd name="connsiteY1596" fmla="*/ 1193578 h 1410022"/>
                <a:gd name="connsiteX1597" fmla="*/ 513903 w 713885"/>
                <a:gd name="connsiteY1597" fmla="*/ 1199553 h 1410022"/>
                <a:gd name="connsiteX1598" fmla="*/ 513903 w 713885"/>
                <a:gd name="connsiteY1598" fmla="*/ 1199553 h 1410022"/>
                <a:gd name="connsiteX1599" fmla="*/ 513903 w 713885"/>
                <a:gd name="connsiteY1599" fmla="*/ 1199553 h 1410022"/>
                <a:gd name="connsiteX1600" fmla="*/ 513903 w 713885"/>
                <a:gd name="connsiteY1600" fmla="*/ 1199553 h 1410022"/>
                <a:gd name="connsiteX1601" fmla="*/ 513903 w 713885"/>
                <a:gd name="connsiteY1601" fmla="*/ 1199553 h 1410022"/>
                <a:gd name="connsiteX1602" fmla="*/ 518937 w 713885"/>
                <a:gd name="connsiteY1602" fmla="*/ 1202966 h 1410022"/>
                <a:gd name="connsiteX1603" fmla="*/ 516292 w 713885"/>
                <a:gd name="connsiteY1603" fmla="*/ 1213123 h 1410022"/>
                <a:gd name="connsiteX1604" fmla="*/ 516292 w 713885"/>
                <a:gd name="connsiteY1604" fmla="*/ 1213123 h 1410022"/>
                <a:gd name="connsiteX1605" fmla="*/ 506651 w 713885"/>
                <a:gd name="connsiteY1605" fmla="*/ 1206551 h 1410022"/>
                <a:gd name="connsiteX1606" fmla="*/ 505542 w 713885"/>
                <a:gd name="connsiteY1606" fmla="*/ 1194859 h 1410022"/>
                <a:gd name="connsiteX1607" fmla="*/ 505883 w 713885"/>
                <a:gd name="connsiteY1607" fmla="*/ 1193322 h 1410022"/>
                <a:gd name="connsiteX1608" fmla="*/ 543678 w 713885"/>
                <a:gd name="connsiteY1608" fmla="*/ 1213976 h 1410022"/>
                <a:gd name="connsiteX1609" fmla="*/ 545811 w 713885"/>
                <a:gd name="connsiteY1609" fmla="*/ 1194944 h 1410022"/>
                <a:gd name="connsiteX1610" fmla="*/ 546494 w 713885"/>
                <a:gd name="connsiteY1610" fmla="*/ 1193322 h 1410022"/>
                <a:gd name="connsiteX1611" fmla="*/ 548115 w 713885"/>
                <a:gd name="connsiteY1611" fmla="*/ 1194346 h 1410022"/>
                <a:gd name="connsiteX1612" fmla="*/ 550503 w 713885"/>
                <a:gd name="connsiteY1612" fmla="*/ 1206210 h 1410022"/>
                <a:gd name="connsiteX1613" fmla="*/ 547006 w 713885"/>
                <a:gd name="connsiteY1613" fmla="*/ 1213720 h 1410022"/>
                <a:gd name="connsiteX1614" fmla="*/ 546067 w 713885"/>
                <a:gd name="connsiteY1614" fmla="*/ 1215598 h 1410022"/>
                <a:gd name="connsiteX1615" fmla="*/ 543764 w 713885"/>
                <a:gd name="connsiteY1615" fmla="*/ 1213891 h 1410022"/>
                <a:gd name="connsiteX1616" fmla="*/ 543849 w 713885"/>
                <a:gd name="connsiteY1616" fmla="*/ 1219866 h 1410022"/>
                <a:gd name="connsiteX1617" fmla="*/ 543507 w 713885"/>
                <a:gd name="connsiteY1617" fmla="*/ 1220548 h 1410022"/>
                <a:gd name="connsiteX1618" fmla="*/ 542740 w 713885"/>
                <a:gd name="connsiteY1618" fmla="*/ 1221999 h 1410022"/>
                <a:gd name="connsiteX1619" fmla="*/ 543081 w 713885"/>
                <a:gd name="connsiteY1619" fmla="*/ 1219353 h 1410022"/>
                <a:gd name="connsiteX1620" fmla="*/ 543849 w 713885"/>
                <a:gd name="connsiteY1620" fmla="*/ 1219866 h 1410022"/>
                <a:gd name="connsiteX1621" fmla="*/ 584801 w 713885"/>
                <a:gd name="connsiteY1621" fmla="*/ 1214574 h 1410022"/>
                <a:gd name="connsiteX1622" fmla="*/ 582327 w 713885"/>
                <a:gd name="connsiteY1622" fmla="*/ 1212781 h 1410022"/>
                <a:gd name="connsiteX1623" fmla="*/ 586934 w 713885"/>
                <a:gd name="connsiteY1623" fmla="*/ 1202625 h 1410022"/>
                <a:gd name="connsiteX1624" fmla="*/ 585654 w 713885"/>
                <a:gd name="connsiteY1624" fmla="*/ 1210136 h 1410022"/>
                <a:gd name="connsiteX1625" fmla="*/ 584630 w 713885"/>
                <a:gd name="connsiteY1625" fmla="*/ 1211757 h 1410022"/>
                <a:gd name="connsiteX1626" fmla="*/ 584887 w 713885"/>
                <a:gd name="connsiteY1626" fmla="*/ 1211928 h 1410022"/>
                <a:gd name="connsiteX1627" fmla="*/ 585484 w 713885"/>
                <a:gd name="connsiteY1627" fmla="*/ 1211160 h 1410022"/>
                <a:gd name="connsiteX1628" fmla="*/ 584801 w 713885"/>
                <a:gd name="connsiteY1628" fmla="*/ 1214659 h 1410022"/>
                <a:gd name="connsiteX1629" fmla="*/ 576440 w 713885"/>
                <a:gd name="connsiteY1629" fmla="*/ 1168486 h 1410022"/>
                <a:gd name="connsiteX1630" fmla="*/ 574137 w 713885"/>
                <a:gd name="connsiteY1630" fmla="*/ 1161658 h 1410022"/>
                <a:gd name="connsiteX1631" fmla="*/ 578147 w 713885"/>
                <a:gd name="connsiteY1631" fmla="*/ 1164560 h 1410022"/>
                <a:gd name="connsiteX1632" fmla="*/ 576440 w 713885"/>
                <a:gd name="connsiteY1632" fmla="*/ 1168486 h 1410022"/>
                <a:gd name="connsiteX1633" fmla="*/ 496498 w 713885"/>
                <a:gd name="connsiteY1633" fmla="*/ 922682 h 1410022"/>
                <a:gd name="connsiteX1634" fmla="*/ 496242 w 713885"/>
                <a:gd name="connsiteY1634" fmla="*/ 925328 h 1410022"/>
                <a:gd name="connsiteX1635" fmla="*/ 494535 w 713885"/>
                <a:gd name="connsiteY1635" fmla="*/ 939069 h 1410022"/>
                <a:gd name="connsiteX1636" fmla="*/ 493341 w 713885"/>
                <a:gd name="connsiteY1636" fmla="*/ 938301 h 1410022"/>
                <a:gd name="connsiteX1637" fmla="*/ 493682 w 713885"/>
                <a:gd name="connsiteY1637" fmla="*/ 935314 h 1410022"/>
                <a:gd name="connsiteX1638" fmla="*/ 493682 w 713885"/>
                <a:gd name="connsiteY1638" fmla="*/ 935314 h 1410022"/>
                <a:gd name="connsiteX1639" fmla="*/ 493682 w 713885"/>
                <a:gd name="connsiteY1639" fmla="*/ 935314 h 1410022"/>
                <a:gd name="connsiteX1640" fmla="*/ 493682 w 713885"/>
                <a:gd name="connsiteY1640" fmla="*/ 935314 h 1410022"/>
                <a:gd name="connsiteX1641" fmla="*/ 494194 w 713885"/>
                <a:gd name="connsiteY1641" fmla="*/ 920804 h 1410022"/>
                <a:gd name="connsiteX1642" fmla="*/ 496156 w 713885"/>
                <a:gd name="connsiteY1642" fmla="*/ 922085 h 1410022"/>
                <a:gd name="connsiteX1643" fmla="*/ 496413 w 713885"/>
                <a:gd name="connsiteY1643" fmla="*/ 922768 h 1410022"/>
                <a:gd name="connsiteX1644" fmla="*/ 468599 w 713885"/>
                <a:gd name="connsiteY1644" fmla="*/ 871985 h 1410022"/>
                <a:gd name="connsiteX1645" fmla="*/ 466637 w 713885"/>
                <a:gd name="connsiteY1645" fmla="*/ 870620 h 1410022"/>
                <a:gd name="connsiteX1646" fmla="*/ 466637 w 713885"/>
                <a:gd name="connsiteY1646" fmla="*/ 861487 h 1410022"/>
                <a:gd name="connsiteX1647" fmla="*/ 469708 w 713885"/>
                <a:gd name="connsiteY1647" fmla="*/ 863450 h 1410022"/>
                <a:gd name="connsiteX1648" fmla="*/ 469196 w 713885"/>
                <a:gd name="connsiteY1648" fmla="*/ 867633 h 1410022"/>
                <a:gd name="connsiteX1649" fmla="*/ 468599 w 713885"/>
                <a:gd name="connsiteY1649" fmla="*/ 871900 h 1410022"/>
                <a:gd name="connsiteX1650" fmla="*/ 460665 w 713885"/>
                <a:gd name="connsiteY1650" fmla="*/ 843052 h 1410022"/>
                <a:gd name="connsiteX1651" fmla="*/ 464419 w 713885"/>
                <a:gd name="connsiteY1651" fmla="*/ 851416 h 1410022"/>
                <a:gd name="connsiteX1652" fmla="*/ 464162 w 713885"/>
                <a:gd name="connsiteY1652" fmla="*/ 854659 h 1410022"/>
                <a:gd name="connsiteX1653" fmla="*/ 459556 w 713885"/>
                <a:gd name="connsiteY1653" fmla="*/ 851246 h 1410022"/>
                <a:gd name="connsiteX1654" fmla="*/ 459811 w 713885"/>
                <a:gd name="connsiteY1654" fmla="*/ 841174 h 1410022"/>
                <a:gd name="connsiteX1655" fmla="*/ 460579 w 713885"/>
                <a:gd name="connsiteY1655" fmla="*/ 842967 h 1410022"/>
                <a:gd name="connsiteX1656" fmla="*/ 460579 w 713885"/>
                <a:gd name="connsiteY1656" fmla="*/ 842967 h 1410022"/>
                <a:gd name="connsiteX1657" fmla="*/ 460579 w 713885"/>
                <a:gd name="connsiteY1657" fmla="*/ 843052 h 1410022"/>
                <a:gd name="connsiteX1658" fmla="*/ 460579 w 713885"/>
                <a:gd name="connsiteY1658" fmla="*/ 843052 h 1410022"/>
                <a:gd name="connsiteX1659" fmla="*/ 460579 w 713885"/>
                <a:gd name="connsiteY1659" fmla="*/ 843052 h 1410022"/>
                <a:gd name="connsiteX1660" fmla="*/ 456313 w 713885"/>
                <a:gd name="connsiteY1660" fmla="*/ 832981 h 1410022"/>
                <a:gd name="connsiteX1661" fmla="*/ 454863 w 713885"/>
                <a:gd name="connsiteY1661" fmla="*/ 847661 h 1410022"/>
                <a:gd name="connsiteX1662" fmla="*/ 453412 w 713885"/>
                <a:gd name="connsiteY1662" fmla="*/ 846551 h 1410022"/>
                <a:gd name="connsiteX1663" fmla="*/ 448379 w 713885"/>
                <a:gd name="connsiteY1663" fmla="*/ 836566 h 1410022"/>
                <a:gd name="connsiteX1664" fmla="*/ 447526 w 713885"/>
                <a:gd name="connsiteY1664" fmla="*/ 823934 h 1410022"/>
                <a:gd name="connsiteX1665" fmla="*/ 454437 w 713885"/>
                <a:gd name="connsiteY1665" fmla="*/ 828713 h 1410022"/>
                <a:gd name="connsiteX1666" fmla="*/ 456228 w 713885"/>
                <a:gd name="connsiteY1666" fmla="*/ 832896 h 1410022"/>
                <a:gd name="connsiteX1667" fmla="*/ 415276 w 713885"/>
                <a:gd name="connsiteY1667" fmla="*/ 753436 h 1410022"/>
                <a:gd name="connsiteX1668" fmla="*/ 415276 w 713885"/>
                <a:gd name="connsiteY1668" fmla="*/ 764531 h 1410022"/>
                <a:gd name="connsiteX1669" fmla="*/ 411010 w 713885"/>
                <a:gd name="connsiteY1669" fmla="*/ 751644 h 1410022"/>
                <a:gd name="connsiteX1670" fmla="*/ 411948 w 713885"/>
                <a:gd name="connsiteY1670" fmla="*/ 751047 h 1410022"/>
                <a:gd name="connsiteX1671" fmla="*/ 415276 w 713885"/>
                <a:gd name="connsiteY1671" fmla="*/ 753521 h 1410022"/>
                <a:gd name="connsiteX1672" fmla="*/ 441127 w 713885"/>
                <a:gd name="connsiteY1672" fmla="*/ 853465 h 1410022"/>
                <a:gd name="connsiteX1673" fmla="*/ 441554 w 713885"/>
                <a:gd name="connsiteY1673" fmla="*/ 846551 h 1410022"/>
                <a:gd name="connsiteX1674" fmla="*/ 443004 w 713885"/>
                <a:gd name="connsiteY1674" fmla="*/ 850563 h 1410022"/>
                <a:gd name="connsiteX1675" fmla="*/ 443260 w 713885"/>
                <a:gd name="connsiteY1675" fmla="*/ 850563 h 1410022"/>
                <a:gd name="connsiteX1676" fmla="*/ 441639 w 713885"/>
                <a:gd name="connsiteY1676" fmla="*/ 845527 h 1410022"/>
                <a:gd name="connsiteX1677" fmla="*/ 441639 w 713885"/>
                <a:gd name="connsiteY1677" fmla="*/ 845015 h 1410022"/>
                <a:gd name="connsiteX1678" fmla="*/ 443345 w 713885"/>
                <a:gd name="connsiteY1678" fmla="*/ 846210 h 1410022"/>
                <a:gd name="connsiteX1679" fmla="*/ 443089 w 713885"/>
                <a:gd name="connsiteY1679" fmla="*/ 854915 h 1410022"/>
                <a:gd name="connsiteX1680" fmla="*/ 441042 w 713885"/>
                <a:gd name="connsiteY1680" fmla="*/ 853635 h 1410022"/>
                <a:gd name="connsiteX1681" fmla="*/ 472694 w 713885"/>
                <a:gd name="connsiteY1681" fmla="*/ 978842 h 1410022"/>
                <a:gd name="connsiteX1682" fmla="*/ 481909 w 713885"/>
                <a:gd name="connsiteY1682" fmla="*/ 984474 h 1410022"/>
                <a:gd name="connsiteX1683" fmla="*/ 483700 w 713885"/>
                <a:gd name="connsiteY1683" fmla="*/ 989851 h 1410022"/>
                <a:gd name="connsiteX1684" fmla="*/ 482847 w 713885"/>
                <a:gd name="connsiteY1684" fmla="*/ 998130 h 1410022"/>
                <a:gd name="connsiteX1685" fmla="*/ 478581 w 713885"/>
                <a:gd name="connsiteY1685" fmla="*/ 995484 h 1410022"/>
                <a:gd name="connsiteX1686" fmla="*/ 476107 w 713885"/>
                <a:gd name="connsiteY1686" fmla="*/ 989254 h 1410022"/>
                <a:gd name="connsiteX1687" fmla="*/ 472353 w 713885"/>
                <a:gd name="connsiteY1687" fmla="*/ 980292 h 1410022"/>
                <a:gd name="connsiteX1688" fmla="*/ 472609 w 713885"/>
                <a:gd name="connsiteY1688" fmla="*/ 978927 h 1410022"/>
                <a:gd name="connsiteX1689" fmla="*/ 477557 w 713885"/>
                <a:gd name="connsiteY1689" fmla="*/ 1035939 h 1410022"/>
                <a:gd name="connsiteX1690" fmla="*/ 471927 w 713885"/>
                <a:gd name="connsiteY1690" fmla="*/ 1015285 h 1410022"/>
                <a:gd name="connsiteX1691" fmla="*/ 485322 w 713885"/>
                <a:gd name="connsiteY1691" fmla="*/ 1025271 h 1410022"/>
                <a:gd name="connsiteX1692" fmla="*/ 484810 w 713885"/>
                <a:gd name="connsiteY1692" fmla="*/ 1030563 h 1410022"/>
                <a:gd name="connsiteX1693" fmla="*/ 483273 w 713885"/>
                <a:gd name="connsiteY1693" fmla="*/ 1044987 h 1410022"/>
                <a:gd name="connsiteX1694" fmla="*/ 479093 w 713885"/>
                <a:gd name="connsiteY1694" fmla="*/ 1042341 h 1410022"/>
                <a:gd name="connsiteX1695" fmla="*/ 477472 w 713885"/>
                <a:gd name="connsiteY1695" fmla="*/ 1035939 h 1410022"/>
                <a:gd name="connsiteX1696" fmla="*/ 517912 w 713885"/>
                <a:gd name="connsiteY1696" fmla="*/ 1120520 h 1410022"/>
                <a:gd name="connsiteX1697" fmla="*/ 517657 w 713885"/>
                <a:gd name="connsiteY1697" fmla="*/ 1119581 h 1410022"/>
                <a:gd name="connsiteX1698" fmla="*/ 525506 w 713885"/>
                <a:gd name="connsiteY1698" fmla="*/ 1125385 h 1410022"/>
                <a:gd name="connsiteX1699" fmla="*/ 523287 w 713885"/>
                <a:gd name="connsiteY1699" fmla="*/ 1132895 h 1410022"/>
                <a:gd name="connsiteX1700" fmla="*/ 521411 w 713885"/>
                <a:gd name="connsiteY1700" fmla="*/ 1138785 h 1410022"/>
                <a:gd name="connsiteX1701" fmla="*/ 518083 w 713885"/>
                <a:gd name="connsiteY1701" fmla="*/ 1121117 h 1410022"/>
                <a:gd name="connsiteX1702" fmla="*/ 518083 w 713885"/>
                <a:gd name="connsiteY1702" fmla="*/ 1121117 h 1410022"/>
                <a:gd name="connsiteX1703" fmla="*/ 518083 w 713885"/>
                <a:gd name="connsiteY1703" fmla="*/ 1120861 h 1410022"/>
                <a:gd name="connsiteX1704" fmla="*/ 518083 w 713885"/>
                <a:gd name="connsiteY1704" fmla="*/ 1120605 h 1410022"/>
                <a:gd name="connsiteX1705" fmla="*/ 518083 w 713885"/>
                <a:gd name="connsiteY1705" fmla="*/ 1120605 h 1410022"/>
                <a:gd name="connsiteX1706" fmla="*/ 521752 w 713885"/>
                <a:gd name="connsiteY1706" fmla="*/ 1141089 h 1410022"/>
                <a:gd name="connsiteX1707" fmla="*/ 524994 w 713885"/>
                <a:gd name="connsiteY1707" fmla="*/ 1133408 h 1410022"/>
                <a:gd name="connsiteX1708" fmla="*/ 527553 w 713885"/>
                <a:gd name="connsiteY1708" fmla="*/ 1126921 h 1410022"/>
                <a:gd name="connsiteX1709" fmla="*/ 532928 w 713885"/>
                <a:gd name="connsiteY1709" fmla="*/ 1130932 h 1410022"/>
                <a:gd name="connsiteX1710" fmla="*/ 537877 w 713885"/>
                <a:gd name="connsiteY1710" fmla="*/ 1150136 h 1410022"/>
                <a:gd name="connsiteX1711" fmla="*/ 537621 w 713885"/>
                <a:gd name="connsiteY1711" fmla="*/ 1150904 h 1410022"/>
                <a:gd name="connsiteX1712" fmla="*/ 521837 w 713885"/>
                <a:gd name="connsiteY1712" fmla="*/ 1141772 h 1410022"/>
                <a:gd name="connsiteX1713" fmla="*/ 521752 w 713885"/>
                <a:gd name="connsiteY1713" fmla="*/ 1141089 h 1410022"/>
                <a:gd name="connsiteX1714" fmla="*/ 531819 w 713885"/>
                <a:gd name="connsiteY1714" fmla="*/ 1176167 h 1410022"/>
                <a:gd name="connsiteX1715" fmla="*/ 531649 w 713885"/>
                <a:gd name="connsiteY1715" fmla="*/ 1175996 h 1410022"/>
                <a:gd name="connsiteX1716" fmla="*/ 531478 w 713885"/>
                <a:gd name="connsiteY1716" fmla="*/ 1175826 h 1410022"/>
                <a:gd name="connsiteX1717" fmla="*/ 531478 w 713885"/>
                <a:gd name="connsiteY1717" fmla="*/ 1175826 h 1410022"/>
                <a:gd name="connsiteX1718" fmla="*/ 527383 w 713885"/>
                <a:gd name="connsiteY1718" fmla="*/ 1173095 h 1410022"/>
                <a:gd name="connsiteX1719" fmla="*/ 528662 w 713885"/>
                <a:gd name="connsiteY1719" fmla="*/ 1163109 h 1410022"/>
                <a:gd name="connsiteX1720" fmla="*/ 529771 w 713885"/>
                <a:gd name="connsiteY1720" fmla="*/ 1152611 h 1410022"/>
                <a:gd name="connsiteX1721" fmla="*/ 536000 w 713885"/>
                <a:gd name="connsiteY1721" fmla="*/ 1156708 h 1410022"/>
                <a:gd name="connsiteX1722" fmla="*/ 533270 w 713885"/>
                <a:gd name="connsiteY1722" fmla="*/ 1165413 h 1410022"/>
                <a:gd name="connsiteX1723" fmla="*/ 533525 w 713885"/>
                <a:gd name="connsiteY1723" fmla="*/ 1165499 h 1410022"/>
                <a:gd name="connsiteX1724" fmla="*/ 536938 w 713885"/>
                <a:gd name="connsiteY1724" fmla="*/ 1157305 h 1410022"/>
                <a:gd name="connsiteX1725" fmla="*/ 538133 w 713885"/>
                <a:gd name="connsiteY1725" fmla="*/ 1158073 h 1410022"/>
                <a:gd name="connsiteX1726" fmla="*/ 538133 w 713885"/>
                <a:gd name="connsiteY1726" fmla="*/ 1158073 h 1410022"/>
                <a:gd name="connsiteX1727" fmla="*/ 538133 w 713885"/>
                <a:gd name="connsiteY1727" fmla="*/ 1158073 h 1410022"/>
                <a:gd name="connsiteX1728" fmla="*/ 538133 w 713885"/>
                <a:gd name="connsiteY1728" fmla="*/ 1158073 h 1410022"/>
                <a:gd name="connsiteX1729" fmla="*/ 538133 w 713885"/>
                <a:gd name="connsiteY1729" fmla="*/ 1158073 h 1410022"/>
                <a:gd name="connsiteX1730" fmla="*/ 540180 w 713885"/>
                <a:gd name="connsiteY1730" fmla="*/ 1159268 h 1410022"/>
                <a:gd name="connsiteX1731" fmla="*/ 545640 w 713885"/>
                <a:gd name="connsiteY1731" fmla="*/ 1182653 h 1410022"/>
                <a:gd name="connsiteX1732" fmla="*/ 545214 w 713885"/>
                <a:gd name="connsiteY1732" fmla="*/ 1185556 h 1410022"/>
                <a:gd name="connsiteX1733" fmla="*/ 531904 w 713885"/>
                <a:gd name="connsiteY1733" fmla="*/ 1175996 h 1410022"/>
                <a:gd name="connsiteX1734" fmla="*/ 531904 w 713885"/>
                <a:gd name="connsiteY1734" fmla="*/ 1175996 h 1410022"/>
                <a:gd name="connsiteX1735" fmla="*/ 571236 w 713885"/>
                <a:gd name="connsiteY1735" fmla="*/ 1204759 h 1410022"/>
                <a:gd name="connsiteX1736" fmla="*/ 567311 w 713885"/>
                <a:gd name="connsiteY1736" fmla="*/ 1201942 h 1410022"/>
                <a:gd name="connsiteX1737" fmla="*/ 573027 w 713885"/>
                <a:gd name="connsiteY1737" fmla="*/ 1190506 h 1410022"/>
                <a:gd name="connsiteX1738" fmla="*/ 573027 w 713885"/>
                <a:gd name="connsiteY1738" fmla="*/ 1190506 h 1410022"/>
                <a:gd name="connsiteX1739" fmla="*/ 573027 w 713885"/>
                <a:gd name="connsiteY1739" fmla="*/ 1190506 h 1410022"/>
                <a:gd name="connsiteX1740" fmla="*/ 573027 w 713885"/>
                <a:gd name="connsiteY1740" fmla="*/ 1190506 h 1410022"/>
                <a:gd name="connsiteX1741" fmla="*/ 573027 w 713885"/>
                <a:gd name="connsiteY1741" fmla="*/ 1190506 h 1410022"/>
                <a:gd name="connsiteX1742" fmla="*/ 573284 w 713885"/>
                <a:gd name="connsiteY1742" fmla="*/ 1189908 h 1410022"/>
                <a:gd name="connsiteX1743" fmla="*/ 574989 w 713885"/>
                <a:gd name="connsiteY1743" fmla="*/ 1197589 h 1410022"/>
                <a:gd name="connsiteX1744" fmla="*/ 573113 w 713885"/>
                <a:gd name="connsiteY1744" fmla="*/ 1206210 h 1410022"/>
                <a:gd name="connsiteX1745" fmla="*/ 571151 w 713885"/>
                <a:gd name="connsiteY1745" fmla="*/ 1204759 h 1410022"/>
                <a:gd name="connsiteX1746" fmla="*/ 576099 w 713885"/>
                <a:gd name="connsiteY1746" fmla="*/ 1208343 h 1410022"/>
                <a:gd name="connsiteX1747" fmla="*/ 576611 w 713885"/>
                <a:gd name="connsiteY1747" fmla="*/ 1205015 h 1410022"/>
                <a:gd name="connsiteX1748" fmla="*/ 577549 w 713885"/>
                <a:gd name="connsiteY1748" fmla="*/ 1209282 h 1410022"/>
                <a:gd name="connsiteX1749" fmla="*/ 577549 w 713885"/>
                <a:gd name="connsiteY1749" fmla="*/ 1209282 h 1410022"/>
                <a:gd name="connsiteX1750" fmla="*/ 576099 w 713885"/>
                <a:gd name="connsiteY1750" fmla="*/ 1208258 h 1410022"/>
                <a:gd name="connsiteX1751" fmla="*/ 563131 w 713885"/>
                <a:gd name="connsiteY1751" fmla="*/ 1198870 h 1410022"/>
                <a:gd name="connsiteX1752" fmla="*/ 559377 w 713885"/>
                <a:gd name="connsiteY1752" fmla="*/ 1196139 h 1410022"/>
                <a:gd name="connsiteX1753" fmla="*/ 559462 w 713885"/>
                <a:gd name="connsiteY1753" fmla="*/ 1195968 h 1410022"/>
                <a:gd name="connsiteX1754" fmla="*/ 569018 w 713885"/>
                <a:gd name="connsiteY1754" fmla="*/ 1176508 h 1410022"/>
                <a:gd name="connsiteX1755" fmla="*/ 569018 w 713885"/>
                <a:gd name="connsiteY1755" fmla="*/ 1176508 h 1410022"/>
                <a:gd name="connsiteX1756" fmla="*/ 569018 w 713885"/>
                <a:gd name="connsiteY1756" fmla="*/ 1176508 h 1410022"/>
                <a:gd name="connsiteX1757" fmla="*/ 569018 w 713885"/>
                <a:gd name="connsiteY1757" fmla="*/ 1176508 h 1410022"/>
                <a:gd name="connsiteX1758" fmla="*/ 569018 w 713885"/>
                <a:gd name="connsiteY1758" fmla="*/ 1176508 h 1410022"/>
                <a:gd name="connsiteX1759" fmla="*/ 569018 w 713885"/>
                <a:gd name="connsiteY1759" fmla="*/ 1176338 h 1410022"/>
                <a:gd name="connsiteX1760" fmla="*/ 570212 w 713885"/>
                <a:gd name="connsiteY1760" fmla="*/ 1177021 h 1410022"/>
                <a:gd name="connsiteX1761" fmla="*/ 570980 w 713885"/>
                <a:gd name="connsiteY1761" fmla="*/ 1180349 h 1410022"/>
                <a:gd name="connsiteX1762" fmla="*/ 567397 w 713885"/>
                <a:gd name="connsiteY1762" fmla="*/ 1188030 h 1410022"/>
                <a:gd name="connsiteX1763" fmla="*/ 567397 w 713885"/>
                <a:gd name="connsiteY1763" fmla="*/ 1188030 h 1410022"/>
                <a:gd name="connsiteX1764" fmla="*/ 567397 w 713885"/>
                <a:gd name="connsiteY1764" fmla="*/ 1188116 h 1410022"/>
                <a:gd name="connsiteX1765" fmla="*/ 567397 w 713885"/>
                <a:gd name="connsiteY1765" fmla="*/ 1188116 h 1410022"/>
                <a:gd name="connsiteX1766" fmla="*/ 567397 w 713885"/>
                <a:gd name="connsiteY1766" fmla="*/ 1188201 h 1410022"/>
                <a:gd name="connsiteX1767" fmla="*/ 563045 w 713885"/>
                <a:gd name="connsiteY1767" fmla="*/ 1198955 h 1410022"/>
                <a:gd name="connsiteX1768" fmla="*/ 567397 w 713885"/>
                <a:gd name="connsiteY1768" fmla="*/ 1164901 h 1410022"/>
                <a:gd name="connsiteX1769" fmla="*/ 565519 w 713885"/>
                <a:gd name="connsiteY1769" fmla="*/ 1169254 h 1410022"/>
                <a:gd name="connsiteX1770" fmla="*/ 558438 w 713885"/>
                <a:gd name="connsiteY1770" fmla="*/ 1164474 h 1410022"/>
                <a:gd name="connsiteX1771" fmla="*/ 562534 w 713885"/>
                <a:gd name="connsiteY1771" fmla="*/ 1153379 h 1410022"/>
                <a:gd name="connsiteX1772" fmla="*/ 564922 w 713885"/>
                <a:gd name="connsiteY1772" fmla="*/ 1155086 h 1410022"/>
                <a:gd name="connsiteX1773" fmla="*/ 565178 w 713885"/>
                <a:gd name="connsiteY1773" fmla="*/ 1156196 h 1410022"/>
                <a:gd name="connsiteX1774" fmla="*/ 567311 w 713885"/>
                <a:gd name="connsiteY1774" fmla="*/ 1164901 h 1410022"/>
                <a:gd name="connsiteX1775" fmla="*/ 559035 w 713885"/>
                <a:gd name="connsiteY1775" fmla="*/ 1101828 h 1410022"/>
                <a:gd name="connsiteX1776" fmla="*/ 559035 w 713885"/>
                <a:gd name="connsiteY1776" fmla="*/ 1101828 h 1410022"/>
                <a:gd name="connsiteX1777" fmla="*/ 557756 w 713885"/>
                <a:gd name="connsiteY1777" fmla="*/ 1106864 h 1410022"/>
                <a:gd name="connsiteX1778" fmla="*/ 556647 w 713885"/>
                <a:gd name="connsiteY1778" fmla="*/ 1102597 h 1410022"/>
                <a:gd name="connsiteX1779" fmla="*/ 557244 w 713885"/>
                <a:gd name="connsiteY1779" fmla="*/ 1100036 h 1410022"/>
                <a:gd name="connsiteX1780" fmla="*/ 559206 w 713885"/>
                <a:gd name="connsiteY1780" fmla="*/ 1101316 h 1410022"/>
                <a:gd name="connsiteX1781" fmla="*/ 559121 w 713885"/>
                <a:gd name="connsiteY1781" fmla="*/ 1101658 h 1410022"/>
                <a:gd name="connsiteX1782" fmla="*/ 559121 w 713885"/>
                <a:gd name="connsiteY1782" fmla="*/ 1101658 h 1410022"/>
                <a:gd name="connsiteX1783" fmla="*/ 559121 w 713885"/>
                <a:gd name="connsiteY1783" fmla="*/ 1101743 h 1410022"/>
                <a:gd name="connsiteX1784" fmla="*/ 559121 w 713885"/>
                <a:gd name="connsiteY1784" fmla="*/ 1101743 h 1410022"/>
                <a:gd name="connsiteX1785" fmla="*/ 560571 w 713885"/>
                <a:gd name="connsiteY1785" fmla="*/ 1097049 h 1410022"/>
                <a:gd name="connsiteX1786" fmla="*/ 558268 w 713885"/>
                <a:gd name="connsiteY1786" fmla="*/ 1095427 h 1410022"/>
                <a:gd name="connsiteX1787" fmla="*/ 560144 w 713885"/>
                <a:gd name="connsiteY1787" fmla="*/ 1086380 h 1410022"/>
                <a:gd name="connsiteX1788" fmla="*/ 562022 w 713885"/>
                <a:gd name="connsiteY1788" fmla="*/ 1092440 h 1410022"/>
                <a:gd name="connsiteX1789" fmla="*/ 560571 w 713885"/>
                <a:gd name="connsiteY1789" fmla="*/ 1097049 h 1410022"/>
                <a:gd name="connsiteX1790" fmla="*/ 488905 w 713885"/>
                <a:gd name="connsiteY1790" fmla="*/ 982768 h 1410022"/>
                <a:gd name="connsiteX1791" fmla="*/ 487027 w 713885"/>
                <a:gd name="connsiteY1791" fmla="*/ 981487 h 1410022"/>
                <a:gd name="connsiteX1792" fmla="*/ 489417 w 713885"/>
                <a:gd name="connsiteY1792" fmla="*/ 967319 h 1410022"/>
                <a:gd name="connsiteX1793" fmla="*/ 490697 w 713885"/>
                <a:gd name="connsiteY1793" fmla="*/ 968088 h 1410022"/>
                <a:gd name="connsiteX1794" fmla="*/ 489417 w 713885"/>
                <a:gd name="connsiteY1794" fmla="*/ 977817 h 1410022"/>
                <a:gd name="connsiteX1795" fmla="*/ 489417 w 713885"/>
                <a:gd name="connsiteY1795" fmla="*/ 977817 h 1410022"/>
                <a:gd name="connsiteX1796" fmla="*/ 489417 w 713885"/>
                <a:gd name="connsiteY1796" fmla="*/ 977988 h 1410022"/>
                <a:gd name="connsiteX1797" fmla="*/ 489417 w 713885"/>
                <a:gd name="connsiteY1797" fmla="*/ 978159 h 1410022"/>
                <a:gd name="connsiteX1798" fmla="*/ 489417 w 713885"/>
                <a:gd name="connsiteY1798" fmla="*/ 978159 h 1410022"/>
                <a:gd name="connsiteX1799" fmla="*/ 489075 w 713885"/>
                <a:gd name="connsiteY1799" fmla="*/ 982853 h 1410022"/>
                <a:gd name="connsiteX1800" fmla="*/ 476107 w 713885"/>
                <a:gd name="connsiteY1800" fmla="*/ 909624 h 1410022"/>
                <a:gd name="connsiteX1801" fmla="*/ 474230 w 713885"/>
                <a:gd name="connsiteY1801" fmla="*/ 926181 h 1410022"/>
                <a:gd name="connsiteX1802" fmla="*/ 469196 w 713885"/>
                <a:gd name="connsiteY1802" fmla="*/ 922938 h 1410022"/>
                <a:gd name="connsiteX1803" fmla="*/ 469196 w 713885"/>
                <a:gd name="connsiteY1803" fmla="*/ 922938 h 1410022"/>
                <a:gd name="connsiteX1804" fmla="*/ 469196 w 713885"/>
                <a:gd name="connsiteY1804" fmla="*/ 922938 h 1410022"/>
                <a:gd name="connsiteX1805" fmla="*/ 469196 w 713885"/>
                <a:gd name="connsiteY1805" fmla="*/ 922938 h 1410022"/>
                <a:gd name="connsiteX1806" fmla="*/ 469196 w 713885"/>
                <a:gd name="connsiteY1806" fmla="*/ 922938 h 1410022"/>
                <a:gd name="connsiteX1807" fmla="*/ 468343 w 713885"/>
                <a:gd name="connsiteY1807" fmla="*/ 922426 h 1410022"/>
                <a:gd name="connsiteX1808" fmla="*/ 469026 w 713885"/>
                <a:gd name="connsiteY1808" fmla="*/ 916793 h 1410022"/>
                <a:gd name="connsiteX1809" fmla="*/ 469026 w 713885"/>
                <a:gd name="connsiteY1809" fmla="*/ 916793 h 1410022"/>
                <a:gd name="connsiteX1810" fmla="*/ 469026 w 713885"/>
                <a:gd name="connsiteY1810" fmla="*/ 916793 h 1410022"/>
                <a:gd name="connsiteX1811" fmla="*/ 469026 w 713885"/>
                <a:gd name="connsiteY1811" fmla="*/ 916793 h 1410022"/>
                <a:gd name="connsiteX1812" fmla="*/ 469623 w 713885"/>
                <a:gd name="connsiteY1812" fmla="*/ 905442 h 1410022"/>
                <a:gd name="connsiteX1813" fmla="*/ 476022 w 713885"/>
                <a:gd name="connsiteY1813" fmla="*/ 909624 h 1410022"/>
                <a:gd name="connsiteX1814" fmla="*/ 476107 w 713885"/>
                <a:gd name="connsiteY1814" fmla="*/ 909794 h 1410022"/>
                <a:gd name="connsiteX1815" fmla="*/ 466552 w 713885"/>
                <a:gd name="connsiteY1815" fmla="*/ 888031 h 1410022"/>
                <a:gd name="connsiteX1816" fmla="*/ 466552 w 713885"/>
                <a:gd name="connsiteY1816" fmla="*/ 888457 h 1410022"/>
                <a:gd name="connsiteX1817" fmla="*/ 466552 w 713885"/>
                <a:gd name="connsiteY1817" fmla="*/ 887860 h 1410022"/>
                <a:gd name="connsiteX1818" fmla="*/ 466552 w 713885"/>
                <a:gd name="connsiteY1818" fmla="*/ 887945 h 1410022"/>
                <a:gd name="connsiteX1819" fmla="*/ 470647 w 713885"/>
                <a:gd name="connsiteY1819" fmla="*/ 940179 h 1410022"/>
                <a:gd name="connsiteX1820" fmla="*/ 467234 w 713885"/>
                <a:gd name="connsiteY1820" fmla="*/ 929766 h 1410022"/>
                <a:gd name="connsiteX1821" fmla="*/ 467319 w 713885"/>
                <a:gd name="connsiteY1821" fmla="*/ 928998 h 1410022"/>
                <a:gd name="connsiteX1822" fmla="*/ 473462 w 713885"/>
                <a:gd name="connsiteY1822" fmla="*/ 932668 h 1410022"/>
                <a:gd name="connsiteX1823" fmla="*/ 472268 w 713885"/>
                <a:gd name="connsiteY1823" fmla="*/ 942483 h 1410022"/>
                <a:gd name="connsiteX1824" fmla="*/ 472268 w 713885"/>
                <a:gd name="connsiteY1824" fmla="*/ 942483 h 1410022"/>
                <a:gd name="connsiteX1825" fmla="*/ 472268 w 713885"/>
                <a:gd name="connsiteY1825" fmla="*/ 942568 h 1410022"/>
                <a:gd name="connsiteX1826" fmla="*/ 472268 w 713885"/>
                <a:gd name="connsiteY1826" fmla="*/ 942568 h 1410022"/>
                <a:gd name="connsiteX1827" fmla="*/ 472268 w 713885"/>
                <a:gd name="connsiteY1827" fmla="*/ 942654 h 1410022"/>
                <a:gd name="connsiteX1828" fmla="*/ 472097 w 713885"/>
                <a:gd name="connsiteY1828" fmla="*/ 944873 h 1410022"/>
                <a:gd name="connsiteX1829" fmla="*/ 470647 w 713885"/>
                <a:gd name="connsiteY1829" fmla="*/ 940179 h 1410022"/>
                <a:gd name="connsiteX1830" fmla="*/ 469964 w 713885"/>
                <a:gd name="connsiteY1830" fmla="*/ 895968 h 1410022"/>
                <a:gd name="connsiteX1831" fmla="*/ 471670 w 713885"/>
                <a:gd name="connsiteY1831" fmla="*/ 899809 h 1410022"/>
                <a:gd name="connsiteX1832" fmla="*/ 469879 w 713885"/>
                <a:gd name="connsiteY1832" fmla="*/ 898529 h 1410022"/>
                <a:gd name="connsiteX1833" fmla="*/ 469964 w 713885"/>
                <a:gd name="connsiteY1833" fmla="*/ 895968 h 1410022"/>
                <a:gd name="connsiteX1834" fmla="*/ 479435 w 713885"/>
                <a:gd name="connsiteY1834" fmla="*/ 917476 h 1410022"/>
                <a:gd name="connsiteX1835" fmla="*/ 486601 w 713885"/>
                <a:gd name="connsiteY1835" fmla="*/ 934290 h 1410022"/>
                <a:gd name="connsiteX1836" fmla="*/ 479008 w 713885"/>
                <a:gd name="connsiteY1836" fmla="*/ 929425 h 1410022"/>
                <a:gd name="connsiteX1837" fmla="*/ 479435 w 713885"/>
                <a:gd name="connsiteY1837" fmla="*/ 917476 h 1410022"/>
                <a:gd name="connsiteX1838" fmla="*/ 487198 w 713885"/>
                <a:gd name="connsiteY1838" fmla="*/ 940776 h 1410022"/>
                <a:gd name="connsiteX1839" fmla="*/ 486174 w 713885"/>
                <a:gd name="connsiteY1839" fmla="*/ 958614 h 1410022"/>
                <a:gd name="connsiteX1840" fmla="*/ 481311 w 713885"/>
                <a:gd name="connsiteY1840" fmla="*/ 955456 h 1410022"/>
                <a:gd name="connsiteX1841" fmla="*/ 481311 w 713885"/>
                <a:gd name="connsiteY1841" fmla="*/ 955456 h 1410022"/>
                <a:gd name="connsiteX1842" fmla="*/ 481311 w 713885"/>
                <a:gd name="connsiteY1842" fmla="*/ 955456 h 1410022"/>
                <a:gd name="connsiteX1843" fmla="*/ 481311 w 713885"/>
                <a:gd name="connsiteY1843" fmla="*/ 955456 h 1410022"/>
                <a:gd name="connsiteX1844" fmla="*/ 481311 w 713885"/>
                <a:gd name="connsiteY1844" fmla="*/ 955456 h 1410022"/>
                <a:gd name="connsiteX1845" fmla="*/ 477045 w 713885"/>
                <a:gd name="connsiteY1845" fmla="*/ 952810 h 1410022"/>
                <a:gd name="connsiteX1846" fmla="*/ 478325 w 713885"/>
                <a:gd name="connsiteY1846" fmla="*/ 943251 h 1410022"/>
                <a:gd name="connsiteX1847" fmla="*/ 478325 w 713885"/>
                <a:gd name="connsiteY1847" fmla="*/ 943251 h 1410022"/>
                <a:gd name="connsiteX1848" fmla="*/ 478325 w 713885"/>
                <a:gd name="connsiteY1848" fmla="*/ 943251 h 1410022"/>
                <a:gd name="connsiteX1849" fmla="*/ 478325 w 713885"/>
                <a:gd name="connsiteY1849" fmla="*/ 943251 h 1410022"/>
                <a:gd name="connsiteX1850" fmla="*/ 478752 w 713885"/>
                <a:gd name="connsiteY1850" fmla="*/ 935911 h 1410022"/>
                <a:gd name="connsiteX1851" fmla="*/ 487284 w 713885"/>
                <a:gd name="connsiteY1851" fmla="*/ 940947 h 1410022"/>
                <a:gd name="connsiteX1852" fmla="*/ 485748 w 713885"/>
                <a:gd name="connsiteY1852" fmla="*/ 965186 h 1410022"/>
                <a:gd name="connsiteX1853" fmla="*/ 484810 w 713885"/>
                <a:gd name="connsiteY1853" fmla="*/ 977817 h 1410022"/>
                <a:gd name="connsiteX1854" fmla="*/ 484127 w 713885"/>
                <a:gd name="connsiteY1854" fmla="*/ 976281 h 1410022"/>
                <a:gd name="connsiteX1855" fmla="*/ 483871 w 713885"/>
                <a:gd name="connsiteY1855" fmla="*/ 976366 h 1410022"/>
                <a:gd name="connsiteX1856" fmla="*/ 484724 w 713885"/>
                <a:gd name="connsiteY1856" fmla="*/ 978500 h 1410022"/>
                <a:gd name="connsiteX1857" fmla="*/ 484639 w 713885"/>
                <a:gd name="connsiteY1857" fmla="*/ 979866 h 1410022"/>
                <a:gd name="connsiteX1858" fmla="*/ 482591 w 713885"/>
                <a:gd name="connsiteY1858" fmla="*/ 978500 h 1410022"/>
                <a:gd name="connsiteX1859" fmla="*/ 476790 w 713885"/>
                <a:gd name="connsiteY1859" fmla="*/ 959553 h 1410022"/>
                <a:gd name="connsiteX1860" fmla="*/ 477899 w 713885"/>
                <a:gd name="connsiteY1860" fmla="*/ 960321 h 1410022"/>
                <a:gd name="connsiteX1861" fmla="*/ 477899 w 713885"/>
                <a:gd name="connsiteY1861" fmla="*/ 960321 h 1410022"/>
                <a:gd name="connsiteX1862" fmla="*/ 478069 w 713885"/>
                <a:gd name="connsiteY1862" fmla="*/ 960406 h 1410022"/>
                <a:gd name="connsiteX1863" fmla="*/ 478240 w 713885"/>
                <a:gd name="connsiteY1863" fmla="*/ 960406 h 1410022"/>
                <a:gd name="connsiteX1864" fmla="*/ 478240 w 713885"/>
                <a:gd name="connsiteY1864" fmla="*/ 960491 h 1410022"/>
                <a:gd name="connsiteX1865" fmla="*/ 485748 w 713885"/>
                <a:gd name="connsiteY1865" fmla="*/ 965015 h 1410022"/>
                <a:gd name="connsiteX1866" fmla="*/ 488393 w 713885"/>
                <a:gd name="connsiteY1866" fmla="*/ 1021430 h 1410022"/>
                <a:gd name="connsiteX1867" fmla="*/ 490440 w 713885"/>
                <a:gd name="connsiteY1867" fmla="*/ 1009994 h 1410022"/>
                <a:gd name="connsiteX1868" fmla="*/ 493597 w 713885"/>
                <a:gd name="connsiteY1868" fmla="*/ 1019638 h 1410022"/>
                <a:gd name="connsiteX1869" fmla="*/ 495986 w 713885"/>
                <a:gd name="connsiteY1869" fmla="*/ 1027234 h 1410022"/>
                <a:gd name="connsiteX1870" fmla="*/ 488734 w 713885"/>
                <a:gd name="connsiteY1870" fmla="*/ 1022284 h 1410022"/>
                <a:gd name="connsiteX1871" fmla="*/ 488393 w 713885"/>
                <a:gd name="connsiteY1871" fmla="*/ 1021345 h 1410022"/>
                <a:gd name="connsiteX1872" fmla="*/ 491379 w 713885"/>
                <a:gd name="connsiteY1872" fmla="*/ 1029880 h 1410022"/>
                <a:gd name="connsiteX1873" fmla="*/ 498119 w 713885"/>
                <a:gd name="connsiteY1873" fmla="*/ 1034830 h 1410022"/>
                <a:gd name="connsiteX1874" fmla="*/ 498119 w 713885"/>
                <a:gd name="connsiteY1874" fmla="*/ 1034830 h 1410022"/>
                <a:gd name="connsiteX1875" fmla="*/ 496242 w 713885"/>
                <a:gd name="connsiteY1875" fmla="*/ 1044048 h 1410022"/>
                <a:gd name="connsiteX1876" fmla="*/ 491379 w 713885"/>
                <a:gd name="connsiteY1876" fmla="*/ 1029795 h 1410022"/>
                <a:gd name="connsiteX1877" fmla="*/ 513476 w 713885"/>
                <a:gd name="connsiteY1877" fmla="*/ 1060264 h 1410022"/>
                <a:gd name="connsiteX1878" fmla="*/ 513646 w 713885"/>
                <a:gd name="connsiteY1878" fmla="*/ 1060776 h 1410022"/>
                <a:gd name="connsiteX1879" fmla="*/ 513305 w 713885"/>
                <a:gd name="connsiteY1879" fmla="*/ 1061800 h 1410022"/>
                <a:gd name="connsiteX1880" fmla="*/ 513476 w 713885"/>
                <a:gd name="connsiteY1880" fmla="*/ 1060264 h 1410022"/>
                <a:gd name="connsiteX1881" fmla="*/ 508357 w 713885"/>
                <a:gd name="connsiteY1881" fmla="*/ 1083564 h 1410022"/>
                <a:gd name="connsiteX1882" fmla="*/ 513050 w 713885"/>
                <a:gd name="connsiteY1882" fmla="*/ 1071103 h 1410022"/>
                <a:gd name="connsiteX1883" fmla="*/ 517742 w 713885"/>
                <a:gd name="connsiteY1883" fmla="*/ 1074346 h 1410022"/>
                <a:gd name="connsiteX1884" fmla="*/ 518168 w 713885"/>
                <a:gd name="connsiteY1884" fmla="*/ 1075797 h 1410022"/>
                <a:gd name="connsiteX1885" fmla="*/ 516462 w 713885"/>
                <a:gd name="connsiteY1885" fmla="*/ 1085271 h 1410022"/>
                <a:gd name="connsiteX1886" fmla="*/ 516462 w 713885"/>
                <a:gd name="connsiteY1886" fmla="*/ 1085271 h 1410022"/>
                <a:gd name="connsiteX1887" fmla="*/ 516462 w 713885"/>
                <a:gd name="connsiteY1887" fmla="*/ 1085698 h 1410022"/>
                <a:gd name="connsiteX1888" fmla="*/ 516462 w 713885"/>
                <a:gd name="connsiteY1888" fmla="*/ 1086124 h 1410022"/>
                <a:gd name="connsiteX1889" fmla="*/ 516462 w 713885"/>
                <a:gd name="connsiteY1889" fmla="*/ 1086124 h 1410022"/>
                <a:gd name="connsiteX1890" fmla="*/ 515524 w 713885"/>
                <a:gd name="connsiteY1890" fmla="*/ 1092099 h 1410022"/>
                <a:gd name="connsiteX1891" fmla="*/ 509808 w 713885"/>
                <a:gd name="connsiteY1891" fmla="*/ 1088088 h 1410022"/>
                <a:gd name="connsiteX1892" fmla="*/ 508528 w 713885"/>
                <a:gd name="connsiteY1892" fmla="*/ 1083649 h 1410022"/>
                <a:gd name="connsiteX1893" fmla="*/ 549565 w 713885"/>
                <a:gd name="connsiteY1893" fmla="*/ 1180861 h 1410022"/>
                <a:gd name="connsiteX1894" fmla="*/ 548029 w 713885"/>
                <a:gd name="connsiteY1894" fmla="*/ 1172753 h 1410022"/>
                <a:gd name="connsiteX1895" fmla="*/ 548798 w 713885"/>
                <a:gd name="connsiteY1895" fmla="*/ 1164731 h 1410022"/>
                <a:gd name="connsiteX1896" fmla="*/ 553405 w 713885"/>
                <a:gd name="connsiteY1896" fmla="*/ 1167376 h 1410022"/>
                <a:gd name="connsiteX1897" fmla="*/ 549565 w 713885"/>
                <a:gd name="connsiteY1897" fmla="*/ 1180861 h 1410022"/>
                <a:gd name="connsiteX1898" fmla="*/ 557926 w 713885"/>
                <a:gd name="connsiteY1898" fmla="*/ 1079041 h 1410022"/>
                <a:gd name="connsiteX1899" fmla="*/ 553916 w 713885"/>
                <a:gd name="connsiteY1899" fmla="*/ 1092355 h 1410022"/>
                <a:gd name="connsiteX1900" fmla="*/ 553405 w 713885"/>
                <a:gd name="connsiteY1900" fmla="*/ 1092013 h 1410022"/>
                <a:gd name="connsiteX1901" fmla="*/ 545897 w 713885"/>
                <a:gd name="connsiteY1901" fmla="*/ 1069055 h 1410022"/>
                <a:gd name="connsiteX1902" fmla="*/ 545897 w 713885"/>
                <a:gd name="connsiteY1902" fmla="*/ 1068884 h 1410022"/>
                <a:gd name="connsiteX1903" fmla="*/ 556988 w 713885"/>
                <a:gd name="connsiteY1903" fmla="*/ 1076395 h 1410022"/>
                <a:gd name="connsiteX1904" fmla="*/ 557841 w 713885"/>
                <a:gd name="connsiteY1904" fmla="*/ 1079041 h 1410022"/>
                <a:gd name="connsiteX1905" fmla="*/ 538986 w 713885"/>
                <a:gd name="connsiteY1905" fmla="*/ 1040804 h 1410022"/>
                <a:gd name="connsiteX1906" fmla="*/ 538474 w 713885"/>
                <a:gd name="connsiteY1906" fmla="*/ 1047462 h 1410022"/>
                <a:gd name="connsiteX1907" fmla="*/ 536768 w 713885"/>
                <a:gd name="connsiteY1907" fmla="*/ 1042853 h 1410022"/>
                <a:gd name="connsiteX1908" fmla="*/ 537791 w 713885"/>
                <a:gd name="connsiteY1908" fmla="*/ 1039951 h 1410022"/>
                <a:gd name="connsiteX1909" fmla="*/ 539071 w 713885"/>
                <a:gd name="connsiteY1909" fmla="*/ 1040719 h 1410022"/>
                <a:gd name="connsiteX1910" fmla="*/ 513391 w 713885"/>
                <a:gd name="connsiteY1910" fmla="*/ 1002824 h 1410022"/>
                <a:gd name="connsiteX1911" fmla="*/ 513817 w 713885"/>
                <a:gd name="connsiteY1911" fmla="*/ 1003081 h 1410022"/>
                <a:gd name="connsiteX1912" fmla="*/ 517827 w 713885"/>
                <a:gd name="connsiteY1912" fmla="*/ 1014346 h 1410022"/>
                <a:gd name="connsiteX1913" fmla="*/ 517059 w 713885"/>
                <a:gd name="connsiteY1913" fmla="*/ 1019809 h 1410022"/>
                <a:gd name="connsiteX1914" fmla="*/ 511940 w 713885"/>
                <a:gd name="connsiteY1914" fmla="*/ 1016565 h 1410022"/>
                <a:gd name="connsiteX1915" fmla="*/ 512367 w 713885"/>
                <a:gd name="connsiteY1915" fmla="*/ 1014859 h 1410022"/>
                <a:gd name="connsiteX1916" fmla="*/ 512367 w 713885"/>
                <a:gd name="connsiteY1916" fmla="*/ 1014859 h 1410022"/>
                <a:gd name="connsiteX1917" fmla="*/ 512367 w 713885"/>
                <a:gd name="connsiteY1917" fmla="*/ 1014859 h 1410022"/>
                <a:gd name="connsiteX1918" fmla="*/ 512367 w 713885"/>
                <a:gd name="connsiteY1918" fmla="*/ 1014859 h 1410022"/>
                <a:gd name="connsiteX1919" fmla="*/ 512367 w 713885"/>
                <a:gd name="connsiteY1919" fmla="*/ 1014859 h 1410022"/>
                <a:gd name="connsiteX1920" fmla="*/ 513476 w 713885"/>
                <a:gd name="connsiteY1920" fmla="*/ 1002910 h 1410022"/>
                <a:gd name="connsiteX1921" fmla="*/ 531478 w 713885"/>
                <a:gd name="connsiteY1921" fmla="*/ 1103450 h 1410022"/>
                <a:gd name="connsiteX1922" fmla="*/ 529089 w 713885"/>
                <a:gd name="connsiteY1922" fmla="*/ 1095427 h 1410022"/>
                <a:gd name="connsiteX1923" fmla="*/ 532758 w 713885"/>
                <a:gd name="connsiteY1923" fmla="*/ 1084332 h 1410022"/>
                <a:gd name="connsiteX1924" fmla="*/ 536000 w 713885"/>
                <a:gd name="connsiteY1924" fmla="*/ 1086380 h 1410022"/>
                <a:gd name="connsiteX1925" fmla="*/ 531734 w 713885"/>
                <a:gd name="connsiteY1925" fmla="*/ 1103621 h 1410022"/>
                <a:gd name="connsiteX1926" fmla="*/ 531563 w 713885"/>
                <a:gd name="connsiteY1926" fmla="*/ 1103450 h 1410022"/>
                <a:gd name="connsiteX1927" fmla="*/ 542825 w 713885"/>
                <a:gd name="connsiteY1927" fmla="*/ 1083906 h 1410022"/>
                <a:gd name="connsiteX1928" fmla="*/ 542825 w 713885"/>
                <a:gd name="connsiteY1928" fmla="*/ 1083906 h 1410022"/>
                <a:gd name="connsiteX1929" fmla="*/ 543849 w 713885"/>
                <a:gd name="connsiteY1929" fmla="*/ 1079297 h 1410022"/>
                <a:gd name="connsiteX1930" fmla="*/ 545982 w 713885"/>
                <a:gd name="connsiteY1930" fmla="*/ 1086636 h 1410022"/>
                <a:gd name="connsiteX1931" fmla="*/ 542740 w 713885"/>
                <a:gd name="connsiteY1931" fmla="*/ 1084332 h 1410022"/>
                <a:gd name="connsiteX1932" fmla="*/ 542825 w 713885"/>
                <a:gd name="connsiteY1932" fmla="*/ 1083991 h 1410022"/>
                <a:gd name="connsiteX1933" fmla="*/ 542825 w 713885"/>
                <a:gd name="connsiteY1933" fmla="*/ 1083991 h 1410022"/>
                <a:gd name="connsiteX1934" fmla="*/ 542825 w 713885"/>
                <a:gd name="connsiteY1934" fmla="*/ 1083991 h 1410022"/>
                <a:gd name="connsiteX1935" fmla="*/ 542825 w 713885"/>
                <a:gd name="connsiteY1935" fmla="*/ 1083991 h 1410022"/>
                <a:gd name="connsiteX1936" fmla="*/ 537450 w 713885"/>
                <a:gd name="connsiteY1936" fmla="*/ 1080662 h 1410022"/>
                <a:gd name="connsiteX1937" fmla="*/ 534464 w 713885"/>
                <a:gd name="connsiteY1937" fmla="*/ 1078529 h 1410022"/>
                <a:gd name="connsiteX1938" fmla="*/ 538048 w 713885"/>
                <a:gd name="connsiteY1938" fmla="*/ 1063337 h 1410022"/>
                <a:gd name="connsiteX1939" fmla="*/ 539412 w 713885"/>
                <a:gd name="connsiteY1939" fmla="*/ 1064275 h 1410022"/>
                <a:gd name="connsiteX1940" fmla="*/ 540778 w 713885"/>
                <a:gd name="connsiteY1940" fmla="*/ 1068970 h 1410022"/>
                <a:gd name="connsiteX1941" fmla="*/ 537450 w 713885"/>
                <a:gd name="connsiteY1941" fmla="*/ 1080662 h 1410022"/>
                <a:gd name="connsiteX1942" fmla="*/ 535061 w 713885"/>
                <a:gd name="connsiteY1942" fmla="*/ 1050107 h 1410022"/>
                <a:gd name="connsiteX1943" fmla="*/ 536768 w 713885"/>
                <a:gd name="connsiteY1943" fmla="*/ 1055484 h 1410022"/>
                <a:gd name="connsiteX1944" fmla="*/ 533355 w 713885"/>
                <a:gd name="connsiteY1944" fmla="*/ 1053009 h 1410022"/>
                <a:gd name="connsiteX1945" fmla="*/ 534720 w 713885"/>
                <a:gd name="connsiteY1945" fmla="*/ 1048913 h 1410022"/>
                <a:gd name="connsiteX1946" fmla="*/ 535061 w 713885"/>
                <a:gd name="connsiteY1946" fmla="*/ 1050022 h 1410022"/>
                <a:gd name="connsiteX1947" fmla="*/ 523799 w 713885"/>
                <a:gd name="connsiteY1947" fmla="*/ 1046267 h 1410022"/>
                <a:gd name="connsiteX1948" fmla="*/ 522775 w 713885"/>
                <a:gd name="connsiteY1948" fmla="*/ 1045584 h 1410022"/>
                <a:gd name="connsiteX1949" fmla="*/ 523714 w 713885"/>
                <a:gd name="connsiteY1949" fmla="*/ 1043280 h 1410022"/>
                <a:gd name="connsiteX1950" fmla="*/ 524994 w 713885"/>
                <a:gd name="connsiteY1950" fmla="*/ 1040378 h 1410022"/>
                <a:gd name="connsiteX1951" fmla="*/ 523799 w 713885"/>
                <a:gd name="connsiteY1951" fmla="*/ 1046011 h 1410022"/>
                <a:gd name="connsiteX1952" fmla="*/ 523799 w 713885"/>
                <a:gd name="connsiteY1952" fmla="*/ 1046352 h 1410022"/>
                <a:gd name="connsiteX1953" fmla="*/ 531734 w 713885"/>
                <a:gd name="connsiteY1953" fmla="*/ 1083649 h 1410022"/>
                <a:gd name="connsiteX1954" fmla="*/ 528577 w 713885"/>
                <a:gd name="connsiteY1954" fmla="*/ 1094147 h 1410022"/>
                <a:gd name="connsiteX1955" fmla="*/ 524738 w 713885"/>
                <a:gd name="connsiteY1955" fmla="*/ 1081857 h 1410022"/>
                <a:gd name="connsiteX1956" fmla="*/ 525335 w 713885"/>
                <a:gd name="connsiteY1956" fmla="*/ 1079553 h 1410022"/>
                <a:gd name="connsiteX1957" fmla="*/ 531734 w 713885"/>
                <a:gd name="connsiteY1957" fmla="*/ 1083735 h 1410022"/>
                <a:gd name="connsiteX1958" fmla="*/ 526956 w 713885"/>
                <a:gd name="connsiteY1958" fmla="*/ 1073408 h 1410022"/>
                <a:gd name="connsiteX1959" fmla="*/ 531307 w 713885"/>
                <a:gd name="connsiteY1959" fmla="*/ 1058813 h 1410022"/>
                <a:gd name="connsiteX1960" fmla="*/ 536426 w 713885"/>
                <a:gd name="connsiteY1960" fmla="*/ 1062312 h 1410022"/>
                <a:gd name="connsiteX1961" fmla="*/ 533270 w 713885"/>
                <a:gd name="connsiteY1961" fmla="*/ 1077760 h 1410022"/>
                <a:gd name="connsiteX1962" fmla="*/ 527041 w 713885"/>
                <a:gd name="connsiteY1962" fmla="*/ 1073322 h 1410022"/>
                <a:gd name="connsiteX1963" fmla="*/ 526274 w 713885"/>
                <a:gd name="connsiteY1963" fmla="*/ 1062312 h 1410022"/>
                <a:gd name="connsiteX1964" fmla="*/ 527297 w 713885"/>
                <a:gd name="connsiteY1964" fmla="*/ 1056082 h 1410022"/>
                <a:gd name="connsiteX1965" fmla="*/ 528236 w 713885"/>
                <a:gd name="connsiteY1965" fmla="*/ 1056765 h 1410022"/>
                <a:gd name="connsiteX1966" fmla="*/ 526274 w 713885"/>
                <a:gd name="connsiteY1966" fmla="*/ 1062312 h 1410022"/>
                <a:gd name="connsiteX1967" fmla="*/ 530454 w 713885"/>
                <a:gd name="connsiteY1967" fmla="*/ 1036537 h 1410022"/>
                <a:gd name="connsiteX1968" fmla="*/ 532843 w 713885"/>
                <a:gd name="connsiteY1968" fmla="*/ 1043962 h 1410022"/>
                <a:gd name="connsiteX1969" fmla="*/ 530198 w 713885"/>
                <a:gd name="connsiteY1969" fmla="*/ 1050875 h 1410022"/>
                <a:gd name="connsiteX1970" fmla="*/ 528321 w 713885"/>
                <a:gd name="connsiteY1970" fmla="*/ 1049510 h 1410022"/>
                <a:gd name="connsiteX1971" fmla="*/ 530454 w 713885"/>
                <a:gd name="connsiteY1971" fmla="*/ 1036537 h 1410022"/>
                <a:gd name="connsiteX1972" fmla="*/ 524396 w 713885"/>
                <a:gd name="connsiteY1972" fmla="*/ 1098500 h 1410022"/>
                <a:gd name="connsiteX1973" fmla="*/ 521069 w 713885"/>
                <a:gd name="connsiteY1973" fmla="*/ 1096110 h 1410022"/>
                <a:gd name="connsiteX1974" fmla="*/ 522349 w 713885"/>
                <a:gd name="connsiteY1974" fmla="*/ 1090819 h 1410022"/>
                <a:gd name="connsiteX1975" fmla="*/ 524482 w 713885"/>
                <a:gd name="connsiteY1975" fmla="*/ 1098415 h 1410022"/>
                <a:gd name="connsiteX1976" fmla="*/ 519619 w 713885"/>
                <a:gd name="connsiteY1976" fmla="*/ 1066921 h 1410022"/>
                <a:gd name="connsiteX1977" fmla="*/ 517145 w 713885"/>
                <a:gd name="connsiteY1977" fmla="*/ 1059837 h 1410022"/>
                <a:gd name="connsiteX1978" fmla="*/ 518339 w 713885"/>
                <a:gd name="connsiteY1978" fmla="*/ 1056594 h 1410022"/>
                <a:gd name="connsiteX1979" fmla="*/ 520301 w 713885"/>
                <a:gd name="connsiteY1979" fmla="*/ 1051302 h 1410022"/>
                <a:gd name="connsiteX1980" fmla="*/ 522178 w 713885"/>
                <a:gd name="connsiteY1980" fmla="*/ 1052668 h 1410022"/>
                <a:gd name="connsiteX1981" fmla="*/ 521069 w 713885"/>
                <a:gd name="connsiteY1981" fmla="*/ 1058728 h 1410022"/>
                <a:gd name="connsiteX1982" fmla="*/ 519533 w 713885"/>
                <a:gd name="connsiteY1982" fmla="*/ 1066921 h 1410022"/>
                <a:gd name="connsiteX1983" fmla="*/ 515524 w 713885"/>
                <a:gd name="connsiteY1983" fmla="*/ 1040719 h 1410022"/>
                <a:gd name="connsiteX1984" fmla="*/ 517145 w 713885"/>
                <a:gd name="connsiteY1984" fmla="*/ 1027149 h 1410022"/>
                <a:gd name="connsiteX1985" fmla="*/ 517315 w 713885"/>
                <a:gd name="connsiteY1985" fmla="*/ 1027319 h 1410022"/>
                <a:gd name="connsiteX1986" fmla="*/ 517315 w 713885"/>
                <a:gd name="connsiteY1986" fmla="*/ 1027319 h 1410022"/>
                <a:gd name="connsiteX1987" fmla="*/ 523458 w 713885"/>
                <a:gd name="connsiteY1987" fmla="*/ 1031160 h 1410022"/>
                <a:gd name="connsiteX1988" fmla="*/ 523458 w 713885"/>
                <a:gd name="connsiteY1988" fmla="*/ 1031416 h 1410022"/>
                <a:gd name="connsiteX1989" fmla="*/ 520984 w 713885"/>
                <a:gd name="connsiteY1989" fmla="*/ 1038671 h 1410022"/>
                <a:gd name="connsiteX1990" fmla="*/ 519278 w 713885"/>
                <a:gd name="connsiteY1990" fmla="*/ 1043450 h 1410022"/>
                <a:gd name="connsiteX1991" fmla="*/ 515438 w 713885"/>
                <a:gd name="connsiteY1991" fmla="*/ 1040804 h 1410022"/>
                <a:gd name="connsiteX1992" fmla="*/ 518851 w 713885"/>
                <a:gd name="connsiteY1992" fmla="*/ 1017675 h 1410022"/>
                <a:gd name="connsiteX1993" fmla="*/ 520301 w 713885"/>
                <a:gd name="connsiteY1993" fmla="*/ 1021942 h 1410022"/>
                <a:gd name="connsiteX1994" fmla="*/ 517912 w 713885"/>
                <a:gd name="connsiteY1994" fmla="*/ 1020406 h 1410022"/>
                <a:gd name="connsiteX1995" fmla="*/ 518425 w 713885"/>
                <a:gd name="connsiteY1995" fmla="*/ 1016480 h 1410022"/>
                <a:gd name="connsiteX1996" fmla="*/ 518851 w 713885"/>
                <a:gd name="connsiteY1996" fmla="*/ 1017675 h 1410022"/>
                <a:gd name="connsiteX1997" fmla="*/ 515609 w 713885"/>
                <a:gd name="connsiteY1997" fmla="*/ 1004190 h 1410022"/>
                <a:gd name="connsiteX1998" fmla="*/ 518851 w 713885"/>
                <a:gd name="connsiteY1998" fmla="*/ 1005982 h 1410022"/>
                <a:gd name="connsiteX1999" fmla="*/ 517998 w 713885"/>
                <a:gd name="connsiteY1999" fmla="*/ 1011615 h 1410022"/>
                <a:gd name="connsiteX2000" fmla="*/ 515609 w 713885"/>
                <a:gd name="connsiteY2000" fmla="*/ 1004105 h 1410022"/>
                <a:gd name="connsiteX2001" fmla="*/ 513476 w 713885"/>
                <a:gd name="connsiteY2001" fmla="*/ 997533 h 1410022"/>
                <a:gd name="connsiteX2002" fmla="*/ 513817 w 713885"/>
                <a:gd name="connsiteY2002" fmla="*/ 989851 h 1410022"/>
                <a:gd name="connsiteX2003" fmla="*/ 516888 w 713885"/>
                <a:gd name="connsiteY2003" fmla="*/ 997960 h 1410022"/>
                <a:gd name="connsiteX2004" fmla="*/ 518510 w 713885"/>
                <a:gd name="connsiteY2004" fmla="*/ 1002398 h 1410022"/>
                <a:gd name="connsiteX2005" fmla="*/ 514159 w 713885"/>
                <a:gd name="connsiteY2005" fmla="*/ 999581 h 1410022"/>
                <a:gd name="connsiteX2006" fmla="*/ 513561 w 713885"/>
                <a:gd name="connsiteY2006" fmla="*/ 997789 h 1410022"/>
                <a:gd name="connsiteX2007" fmla="*/ 513561 w 713885"/>
                <a:gd name="connsiteY2007" fmla="*/ 997618 h 1410022"/>
                <a:gd name="connsiteX2008" fmla="*/ 520045 w 713885"/>
                <a:gd name="connsiteY2008" fmla="*/ 1006665 h 1410022"/>
                <a:gd name="connsiteX2009" fmla="*/ 526103 w 713885"/>
                <a:gd name="connsiteY2009" fmla="*/ 1024076 h 1410022"/>
                <a:gd name="connsiteX2010" fmla="*/ 525591 w 713885"/>
                <a:gd name="connsiteY2010" fmla="*/ 1025527 h 1410022"/>
                <a:gd name="connsiteX2011" fmla="*/ 521411 w 713885"/>
                <a:gd name="connsiteY2011" fmla="*/ 1022711 h 1410022"/>
                <a:gd name="connsiteX2012" fmla="*/ 519789 w 713885"/>
                <a:gd name="connsiteY2012" fmla="*/ 1017419 h 1410022"/>
                <a:gd name="connsiteX2013" fmla="*/ 518680 w 713885"/>
                <a:gd name="connsiteY2013" fmla="*/ 1013920 h 1410022"/>
                <a:gd name="connsiteX2014" fmla="*/ 519619 w 713885"/>
                <a:gd name="connsiteY2014" fmla="*/ 1006409 h 1410022"/>
                <a:gd name="connsiteX2015" fmla="*/ 520045 w 713885"/>
                <a:gd name="connsiteY2015" fmla="*/ 1006665 h 1410022"/>
                <a:gd name="connsiteX2016" fmla="*/ 534805 w 713885"/>
                <a:gd name="connsiteY2016" fmla="*/ 1038244 h 1410022"/>
                <a:gd name="connsiteX2017" fmla="*/ 534891 w 713885"/>
                <a:gd name="connsiteY2017" fmla="*/ 1038244 h 1410022"/>
                <a:gd name="connsiteX2018" fmla="*/ 534891 w 713885"/>
                <a:gd name="connsiteY2018" fmla="*/ 1038329 h 1410022"/>
                <a:gd name="connsiteX2019" fmla="*/ 534891 w 713885"/>
                <a:gd name="connsiteY2019" fmla="*/ 1038159 h 1410022"/>
                <a:gd name="connsiteX2020" fmla="*/ 540948 w 713885"/>
                <a:gd name="connsiteY2020" fmla="*/ 1042085 h 1410022"/>
                <a:gd name="connsiteX2021" fmla="*/ 546665 w 713885"/>
                <a:gd name="connsiteY2021" fmla="*/ 1045669 h 1410022"/>
                <a:gd name="connsiteX2022" fmla="*/ 542911 w 713885"/>
                <a:gd name="connsiteY2022" fmla="*/ 1060264 h 1410022"/>
                <a:gd name="connsiteX2023" fmla="*/ 542740 w 713885"/>
                <a:gd name="connsiteY2023" fmla="*/ 1060179 h 1410022"/>
                <a:gd name="connsiteX2024" fmla="*/ 539754 w 713885"/>
                <a:gd name="connsiteY2024" fmla="*/ 1051729 h 1410022"/>
                <a:gd name="connsiteX2025" fmla="*/ 540948 w 713885"/>
                <a:gd name="connsiteY2025" fmla="*/ 1042170 h 1410022"/>
                <a:gd name="connsiteX2026" fmla="*/ 550333 w 713885"/>
                <a:gd name="connsiteY2026" fmla="*/ 1103194 h 1410022"/>
                <a:gd name="connsiteX2027" fmla="*/ 549565 w 713885"/>
                <a:gd name="connsiteY2027" fmla="*/ 1105755 h 1410022"/>
                <a:gd name="connsiteX2028" fmla="*/ 549565 w 713885"/>
                <a:gd name="connsiteY2028" fmla="*/ 1105755 h 1410022"/>
                <a:gd name="connsiteX2029" fmla="*/ 549565 w 713885"/>
                <a:gd name="connsiteY2029" fmla="*/ 1105840 h 1410022"/>
                <a:gd name="connsiteX2030" fmla="*/ 549565 w 713885"/>
                <a:gd name="connsiteY2030" fmla="*/ 1105840 h 1410022"/>
                <a:gd name="connsiteX2031" fmla="*/ 549565 w 713885"/>
                <a:gd name="connsiteY2031" fmla="*/ 1105925 h 1410022"/>
                <a:gd name="connsiteX2032" fmla="*/ 547347 w 713885"/>
                <a:gd name="connsiteY2032" fmla="*/ 1114887 h 1410022"/>
                <a:gd name="connsiteX2033" fmla="*/ 535403 w 713885"/>
                <a:gd name="connsiteY2033" fmla="*/ 1106267 h 1410022"/>
                <a:gd name="connsiteX2034" fmla="*/ 540948 w 713885"/>
                <a:gd name="connsiteY2034" fmla="*/ 1089539 h 1410022"/>
                <a:gd name="connsiteX2035" fmla="*/ 547944 w 713885"/>
                <a:gd name="connsiteY2035" fmla="*/ 1094062 h 1410022"/>
                <a:gd name="connsiteX2036" fmla="*/ 550419 w 713885"/>
                <a:gd name="connsiteY2036" fmla="*/ 1102938 h 1410022"/>
                <a:gd name="connsiteX2037" fmla="*/ 550419 w 713885"/>
                <a:gd name="connsiteY2037" fmla="*/ 1102938 h 1410022"/>
                <a:gd name="connsiteX2038" fmla="*/ 550419 w 713885"/>
                <a:gd name="connsiteY2038" fmla="*/ 1102938 h 1410022"/>
                <a:gd name="connsiteX2039" fmla="*/ 550419 w 713885"/>
                <a:gd name="connsiteY2039" fmla="*/ 1102938 h 1410022"/>
                <a:gd name="connsiteX2040" fmla="*/ 549736 w 713885"/>
                <a:gd name="connsiteY2040" fmla="*/ 1124275 h 1410022"/>
                <a:gd name="connsiteX2041" fmla="*/ 552125 w 713885"/>
                <a:gd name="connsiteY2041" fmla="*/ 1125982 h 1410022"/>
                <a:gd name="connsiteX2042" fmla="*/ 548541 w 713885"/>
                <a:gd name="connsiteY2042" fmla="*/ 1136224 h 1410022"/>
                <a:gd name="connsiteX2043" fmla="*/ 545982 w 713885"/>
                <a:gd name="connsiteY2043" fmla="*/ 1134432 h 1410022"/>
                <a:gd name="connsiteX2044" fmla="*/ 549736 w 713885"/>
                <a:gd name="connsiteY2044" fmla="*/ 1124190 h 1410022"/>
                <a:gd name="connsiteX2045" fmla="*/ 557926 w 713885"/>
                <a:gd name="connsiteY2045" fmla="*/ 1150307 h 1410022"/>
                <a:gd name="connsiteX2046" fmla="*/ 554769 w 713885"/>
                <a:gd name="connsiteY2046" fmla="*/ 1162341 h 1410022"/>
                <a:gd name="connsiteX2047" fmla="*/ 544446 w 713885"/>
                <a:gd name="connsiteY2047" fmla="*/ 1155513 h 1410022"/>
                <a:gd name="connsiteX2048" fmla="*/ 542057 w 713885"/>
                <a:gd name="connsiteY2048" fmla="*/ 1144588 h 1410022"/>
                <a:gd name="connsiteX2049" fmla="*/ 544020 w 713885"/>
                <a:gd name="connsiteY2049" fmla="*/ 1139723 h 1410022"/>
                <a:gd name="connsiteX2050" fmla="*/ 546408 w 713885"/>
                <a:gd name="connsiteY2050" fmla="*/ 1141516 h 1410022"/>
                <a:gd name="connsiteX2051" fmla="*/ 545811 w 713885"/>
                <a:gd name="connsiteY2051" fmla="*/ 1142881 h 1410022"/>
                <a:gd name="connsiteX2052" fmla="*/ 543166 w 713885"/>
                <a:gd name="connsiteY2052" fmla="*/ 1148856 h 1410022"/>
                <a:gd name="connsiteX2053" fmla="*/ 543423 w 713885"/>
                <a:gd name="connsiteY2053" fmla="*/ 1148941 h 1410022"/>
                <a:gd name="connsiteX2054" fmla="*/ 546750 w 713885"/>
                <a:gd name="connsiteY2054" fmla="*/ 1143308 h 1410022"/>
                <a:gd name="connsiteX2055" fmla="*/ 547347 w 713885"/>
                <a:gd name="connsiteY2055" fmla="*/ 1142198 h 1410022"/>
                <a:gd name="connsiteX2056" fmla="*/ 557926 w 713885"/>
                <a:gd name="connsiteY2056" fmla="*/ 1150221 h 1410022"/>
                <a:gd name="connsiteX2057" fmla="*/ 547432 w 713885"/>
                <a:gd name="connsiteY2057" fmla="*/ 1170534 h 1410022"/>
                <a:gd name="connsiteX2058" fmla="*/ 545982 w 713885"/>
                <a:gd name="connsiteY2058" fmla="*/ 1163194 h 1410022"/>
                <a:gd name="connsiteX2059" fmla="*/ 548371 w 713885"/>
                <a:gd name="connsiteY2059" fmla="*/ 1164560 h 1410022"/>
                <a:gd name="connsiteX2060" fmla="*/ 547432 w 713885"/>
                <a:gd name="connsiteY2060" fmla="*/ 1170449 h 1410022"/>
                <a:gd name="connsiteX2061" fmla="*/ 540266 w 713885"/>
                <a:gd name="connsiteY2061" fmla="*/ 1136907 h 1410022"/>
                <a:gd name="connsiteX2062" fmla="*/ 541374 w 713885"/>
                <a:gd name="connsiteY2062" fmla="*/ 1137760 h 1410022"/>
                <a:gd name="connsiteX2063" fmla="*/ 540863 w 713885"/>
                <a:gd name="connsiteY2063" fmla="*/ 1139553 h 1410022"/>
                <a:gd name="connsiteX2064" fmla="*/ 540266 w 713885"/>
                <a:gd name="connsiteY2064" fmla="*/ 1136907 h 1410022"/>
                <a:gd name="connsiteX2065" fmla="*/ 538474 w 713885"/>
                <a:gd name="connsiteY2065" fmla="*/ 1129396 h 1410022"/>
                <a:gd name="connsiteX2066" fmla="*/ 537877 w 713885"/>
                <a:gd name="connsiteY2066" fmla="*/ 1127006 h 1410022"/>
                <a:gd name="connsiteX2067" fmla="*/ 537877 w 713885"/>
                <a:gd name="connsiteY2067" fmla="*/ 1127006 h 1410022"/>
                <a:gd name="connsiteX2068" fmla="*/ 537877 w 713885"/>
                <a:gd name="connsiteY2068" fmla="*/ 1126750 h 1410022"/>
                <a:gd name="connsiteX2069" fmla="*/ 537877 w 713885"/>
                <a:gd name="connsiteY2069" fmla="*/ 1126494 h 1410022"/>
                <a:gd name="connsiteX2070" fmla="*/ 537877 w 713885"/>
                <a:gd name="connsiteY2070" fmla="*/ 1126494 h 1410022"/>
                <a:gd name="connsiteX2071" fmla="*/ 533867 w 713885"/>
                <a:gd name="connsiteY2071" fmla="*/ 1112326 h 1410022"/>
                <a:gd name="connsiteX2072" fmla="*/ 545726 w 713885"/>
                <a:gd name="connsiteY2072" fmla="*/ 1121373 h 1410022"/>
                <a:gd name="connsiteX2073" fmla="*/ 542825 w 713885"/>
                <a:gd name="connsiteY2073" fmla="*/ 1132383 h 1410022"/>
                <a:gd name="connsiteX2074" fmla="*/ 538559 w 713885"/>
                <a:gd name="connsiteY2074" fmla="*/ 1129482 h 1410022"/>
                <a:gd name="connsiteX2075" fmla="*/ 530966 w 713885"/>
                <a:gd name="connsiteY2075" fmla="*/ 1124275 h 1410022"/>
                <a:gd name="connsiteX2076" fmla="*/ 529089 w 713885"/>
                <a:gd name="connsiteY2076" fmla="*/ 1122995 h 1410022"/>
                <a:gd name="connsiteX2077" fmla="*/ 530028 w 713885"/>
                <a:gd name="connsiteY2077" fmla="*/ 1120605 h 1410022"/>
                <a:gd name="connsiteX2078" fmla="*/ 530966 w 713885"/>
                <a:gd name="connsiteY2078" fmla="*/ 1124275 h 1410022"/>
                <a:gd name="connsiteX2079" fmla="*/ 526615 w 713885"/>
                <a:gd name="connsiteY2079" fmla="*/ 1121288 h 1410022"/>
                <a:gd name="connsiteX2080" fmla="*/ 516974 w 713885"/>
                <a:gd name="connsiteY2080" fmla="*/ 1114887 h 1410022"/>
                <a:gd name="connsiteX2081" fmla="*/ 519704 w 713885"/>
                <a:gd name="connsiteY2081" fmla="*/ 1101572 h 1410022"/>
                <a:gd name="connsiteX2082" fmla="*/ 524396 w 713885"/>
                <a:gd name="connsiteY2082" fmla="*/ 1105157 h 1410022"/>
                <a:gd name="connsiteX2083" fmla="*/ 520728 w 713885"/>
                <a:gd name="connsiteY2083" fmla="*/ 1114119 h 1410022"/>
                <a:gd name="connsiteX2084" fmla="*/ 520984 w 713885"/>
                <a:gd name="connsiteY2084" fmla="*/ 1114204 h 1410022"/>
                <a:gd name="connsiteX2085" fmla="*/ 524823 w 713885"/>
                <a:gd name="connsiteY2085" fmla="*/ 1105413 h 1410022"/>
                <a:gd name="connsiteX2086" fmla="*/ 526359 w 713885"/>
                <a:gd name="connsiteY2086" fmla="*/ 1106608 h 1410022"/>
                <a:gd name="connsiteX2087" fmla="*/ 528407 w 713885"/>
                <a:gd name="connsiteY2087" fmla="*/ 1114546 h 1410022"/>
                <a:gd name="connsiteX2088" fmla="*/ 526529 w 713885"/>
                <a:gd name="connsiteY2088" fmla="*/ 1121288 h 1410022"/>
                <a:gd name="connsiteX2089" fmla="*/ 514926 w 713885"/>
                <a:gd name="connsiteY2089" fmla="*/ 1065726 h 1410022"/>
                <a:gd name="connsiteX2090" fmla="*/ 514926 w 713885"/>
                <a:gd name="connsiteY2090" fmla="*/ 1065726 h 1410022"/>
                <a:gd name="connsiteX2091" fmla="*/ 514926 w 713885"/>
                <a:gd name="connsiteY2091" fmla="*/ 1065726 h 1410022"/>
                <a:gd name="connsiteX2092" fmla="*/ 514926 w 713885"/>
                <a:gd name="connsiteY2092" fmla="*/ 1065726 h 1410022"/>
                <a:gd name="connsiteX2093" fmla="*/ 514244 w 713885"/>
                <a:gd name="connsiteY2093" fmla="*/ 1051900 h 1410022"/>
                <a:gd name="connsiteX2094" fmla="*/ 514756 w 713885"/>
                <a:gd name="connsiteY2094" fmla="*/ 1047291 h 1410022"/>
                <a:gd name="connsiteX2095" fmla="*/ 517400 w 713885"/>
                <a:gd name="connsiteY2095" fmla="*/ 1049254 h 1410022"/>
                <a:gd name="connsiteX2096" fmla="*/ 517230 w 713885"/>
                <a:gd name="connsiteY2096" fmla="*/ 1049681 h 1410022"/>
                <a:gd name="connsiteX2097" fmla="*/ 515438 w 713885"/>
                <a:gd name="connsiteY2097" fmla="*/ 1055143 h 1410022"/>
                <a:gd name="connsiteX2098" fmla="*/ 514244 w 713885"/>
                <a:gd name="connsiteY2098" fmla="*/ 1051900 h 1410022"/>
                <a:gd name="connsiteX2099" fmla="*/ 512708 w 713885"/>
                <a:gd name="connsiteY2099" fmla="*/ 1047718 h 1410022"/>
                <a:gd name="connsiteX2100" fmla="*/ 511770 w 713885"/>
                <a:gd name="connsiteY2100" fmla="*/ 1045157 h 1410022"/>
                <a:gd name="connsiteX2101" fmla="*/ 512964 w 713885"/>
                <a:gd name="connsiteY2101" fmla="*/ 1046011 h 1410022"/>
                <a:gd name="connsiteX2102" fmla="*/ 512708 w 713885"/>
                <a:gd name="connsiteY2102" fmla="*/ 1047718 h 1410022"/>
                <a:gd name="connsiteX2103" fmla="*/ 508357 w 713885"/>
                <a:gd name="connsiteY2103" fmla="*/ 1035939 h 1410022"/>
                <a:gd name="connsiteX2104" fmla="*/ 507418 w 713885"/>
                <a:gd name="connsiteY2104" fmla="*/ 1033379 h 1410022"/>
                <a:gd name="connsiteX2105" fmla="*/ 510319 w 713885"/>
                <a:gd name="connsiteY2105" fmla="*/ 1022625 h 1410022"/>
                <a:gd name="connsiteX2106" fmla="*/ 515865 w 713885"/>
                <a:gd name="connsiteY2106" fmla="*/ 1026380 h 1410022"/>
                <a:gd name="connsiteX2107" fmla="*/ 513903 w 713885"/>
                <a:gd name="connsiteY2107" fmla="*/ 1039780 h 1410022"/>
                <a:gd name="connsiteX2108" fmla="*/ 508357 w 713885"/>
                <a:gd name="connsiteY2108" fmla="*/ 1036025 h 1410022"/>
                <a:gd name="connsiteX2109" fmla="*/ 505456 w 713885"/>
                <a:gd name="connsiteY2109" fmla="*/ 1019297 h 1410022"/>
                <a:gd name="connsiteX2110" fmla="*/ 504603 w 713885"/>
                <a:gd name="connsiteY2110" fmla="*/ 1026124 h 1410022"/>
                <a:gd name="connsiteX2111" fmla="*/ 503238 w 713885"/>
                <a:gd name="connsiteY2111" fmla="*/ 1022711 h 1410022"/>
                <a:gd name="connsiteX2112" fmla="*/ 504347 w 713885"/>
                <a:gd name="connsiteY2112" fmla="*/ 1018614 h 1410022"/>
                <a:gd name="connsiteX2113" fmla="*/ 505371 w 713885"/>
                <a:gd name="connsiteY2113" fmla="*/ 1019297 h 1410022"/>
                <a:gd name="connsiteX2114" fmla="*/ 501020 w 713885"/>
                <a:gd name="connsiteY2114" fmla="*/ 1016821 h 1410022"/>
                <a:gd name="connsiteX2115" fmla="*/ 500764 w 713885"/>
                <a:gd name="connsiteY2115" fmla="*/ 1016139 h 1410022"/>
                <a:gd name="connsiteX2116" fmla="*/ 501105 w 713885"/>
                <a:gd name="connsiteY2116" fmla="*/ 1016395 h 1410022"/>
                <a:gd name="connsiteX2117" fmla="*/ 501105 w 713885"/>
                <a:gd name="connsiteY2117" fmla="*/ 1016907 h 1410022"/>
                <a:gd name="connsiteX2118" fmla="*/ 503835 w 713885"/>
                <a:gd name="connsiteY2118" fmla="*/ 1032867 h 1410022"/>
                <a:gd name="connsiteX2119" fmla="*/ 501020 w 713885"/>
                <a:gd name="connsiteY2119" fmla="*/ 1030989 h 1410022"/>
                <a:gd name="connsiteX2120" fmla="*/ 502300 w 713885"/>
                <a:gd name="connsiteY2120" fmla="*/ 1026380 h 1410022"/>
                <a:gd name="connsiteX2121" fmla="*/ 504006 w 713885"/>
                <a:gd name="connsiteY2121" fmla="*/ 1031331 h 1410022"/>
                <a:gd name="connsiteX2122" fmla="*/ 503835 w 713885"/>
                <a:gd name="connsiteY2122" fmla="*/ 1032867 h 1410022"/>
                <a:gd name="connsiteX2123" fmla="*/ 498972 w 713885"/>
                <a:gd name="connsiteY2123" fmla="*/ 1029538 h 1410022"/>
                <a:gd name="connsiteX2124" fmla="*/ 496839 w 713885"/>
                <a:gd name="connsiteY2124" fmla="*/ 1028088 h 1410022"/>
                <a:gd name="connsiteX2125" fmla="*/ 494450 w 713885"/>
                <a:gd name="connsiteY2125" fmla="*/ 1019638 h 1410022"/>
                <a:gd name="connsiteX2126" fmla="*/ 491635 w 713885"/>
                <a:gd name="connsiteY2126" fmla="*/ 1009908 h 1410022"/>
                <a:gd name="connsiteX2127" fmla="*/ 498119 w 713885"/>
                <a:gd name="connsiteY2127" fmla="*/ 1014346 h 1410022"/>
                <a:gd name="connsiteX2128" fmla="*/ 498631 w 713885"/>
                <a:gd name="connsiteY2128" fmla="*/ 1015797 h 1410022"/>
                <a:gd name="connsiteX2129" fmla="*/ 500337 w 713885"/>
                <a:gd name="connsiteY2129" fmla="*/ 1020747 h 1410022"/>
                <a:gd name="connsiteX2130" fmla="*/ 498887 w 713885"/>
                <a:gd name="connsiteY2130" fmla="*/ 1029538 h 1410022"/>
                <a:gd name="connsiteX2131" fmla="*/ 485918 w 713885"/>
                <a:gd name="connsiteY2131" fmla="*/ 987291 h 1410022"/>
                <a:gd name="connsiteX2132" fmla="*/ 488307 w 713885"/>
                <a:gd name="connsiteY2132" fmla="*/ 988742 h 1410022"/>
                <a:gd name="connsiteX2133" fmla="*/ 487710 w 713885"/>
                <a:gd name="connsiteY2133" fmla="*/ 996423 h 1410022"/>
                <a:gd name="connsiteX2134" fmla="*/ 485577 w 713885"/>
                <a:gd name="connsiteY2134" fmla="*/ 989254 h 1410022"/>
                <a:gd name="connsiteX2135" fmla="*/ 485918 w 713885"/>
                <a:gd name="connsiteY2135" fmla="*/ 987376 h 1410022"/>
                <a:gd name="connsiteX2136" fmla="*/ 492317 w 713885"/>
                <a:gd name="connsiteY2136" fmla="*/ 998472 h 1410022"/>
                <a:gd name="connsiteX2137" fmla="*/ 495218 w 713885"/>
                <a:gd name="connsiteY2137" fmla="*/ 1006238 h 1410022"/>
                <a:gd name="connsiteX2138" fmla="*/ 491464 w 713885"/>
                <a:gd name="connsiteY2138" fmla="*/ 1003934 h 1410022"/>
                <a:gd name="connsiteX2139" fmla="*/ 492317 w 713885"/>
                <a:gd name="connsiteY2139" fmla="*/ 998472 h 1410022"/>
                <a:gd name="connsiteX2140" fmla="*/ 487369 w 713885"/>
                <a:gd name="connsiteY2140" fmla="*/ 1001373 h 1410022"/>
                <a:gd name="connsiteX2141" fmla="*/ 483785 w 713885"/>
                <a:gd name="connsiteY2141" fmla="*/ 999154 h 1410022"/>
                <a:gd name="connsiteX2142" fmla="*/ 484810 w 713885"/>
                <a:gd name="connsiteY2142" fmla="*/ 993607 h 1410022"/>
                <a:gd name="connsiteX2143" fmla="*/ 486686 w 713885"/>
                <a:gd name="connsiteY2143" fmla="*/ 999240 h 1410022"/>
                <a:gd name="connsiteX2144" fmla="*/ 487369 w 713885"/>
                <a:gd name="connsiteY2144" fmla="*/ 1001203 h 1410022"/>
                <a:gd name="connsiteX2145" fmla="*/ 487369 w 713885"/>
                <a:gd name="connsiteY2145" fmla="*/ 1001373 h 1410022"/>
                <a:gd name="connsiteX2146" fmla="*/ 493426 w 713885"/>
                <a:gd name="connsiteY2146" fmla="*/ 991729 h 1410022"/>
                <a:gd name="connsiteX2147" fmla="*/ 503835 w 713885"/>
                <a:gd name="connsiteY2147" fmla="*/ 997704 h 1410022"/>
                <a:gd name="connsiteX2148" fmla="*/ 502043 w 713885"/>
                <a:gd name="connsiteY2148" fmla="*/ 1010591 h 1410022"/>
                <a:gd name="connsiteX2149" fmla="*/ 497266 w 713885"/>
                <a:gd name="connsiteY2149" fmla="*/ 1007604 h 1410022"/>
                <a:gd name="connsiteX2150" fmla="*/ 492659 w 713885"/>
                <a:gd name="connsiteY2150" fmla="*/ 996423 h 1410022"/>
                <a:gd name="connsiteX2151" fmla="*/ 493426 w 713885"/>
                <a:gd name="connsiteY2151" fmla="*/ 991729 h 1410022"/>
                <a:gd name="connsiteX2152" fmla="*/ 508954 w 713885"/>
                <a:gd name="connsiteY2152" fmla="*/ 1000605 h 1410022"/>
                <a:gd name="connsiteX2153" fmla="*/ 509039 w 713885"/>
                <a:gd name="connsiteY2153" fmla="*/ 1000605 h 1410022"/>
                <a:gd name="connsiteX2154" fmla="*/ 506395 w 713885"/>
                <a:gd name="connsiteY2154" fmla="*/ 1013237 h 1410022"/>
                <a:gd name="connsiteX2155" fmla="*/ 506054 w 713885"/>
                <a:gd name="connsiteY2155" fmla="*/ 1012981 h 1410022"/>
                <a:gd name="connsiteX2156" fmla="*/ 509039 w 713885"/>
                <a:gd name="connsiteY2156" fmla="*/ 1000520 h 1410022"/>
                <a:gd name="connsiteX2157" fmla="*/ 509722 w 713885"/>
                <a:gd name="connsiteY2157" fmla="*/ 996850 h 1410022"/>
                <a:gd name="connsiteX2158" fmla="*/ 510319 w 713885"/>
                <a:gd name="connsiteY2158" fmla="*/ 994119 h 1410022"/>
                <a:gd name="connsiteX2159" fmla="*/ 510319 w 713885"/>
                <a:gd name="connsiteY2159" fmla="*/ 994119 h 1410022"/>
                <a:gd name="connsiteX2160" fmla="*/ 509808 w 713885"/>
                <a:gd name="connsiteY2160" fmla="*/ 996850 h 1410022"/>
                <a:gd name="connsiteX2161" fmla="*/ 509808 w 713885"/>
                <a:gd name="connsiteY2161" fmla="*/ 996850 h 1410022"/>
                <a:gd name="connsiteX2162" fmla="*/ 511002 w 713885"/>
                <a:gd name="connsiteY2162" fmla="*/ 989851 h 1410022"/>
                <a:gd name="connsiteX2163" fmla="*/ 511684 w 713885"/>
                <a:gd name="connsiteY2163" fmla="*/ 984133 h 1410022"/>
                <a:gd name="connsiteX2164" fmla="*/ 512111 w 713885"/>
                <a:gd name="connsiteY2164" fmla="*/ 985243 h 1410022"/>
                <a:gd name="connsiteX2165" fmla="*/ 511172 w 713885"/>
                <a:gd name="connsiteY2165" fmla="*/ 990363 h 1410022"/>
                <a:gd name="connsiteX2166" fmla="*/ 511002 w 713885"/>
                <a:gd name="connsiteY2166" fmla="*/ 989937 h 1410022"/>
                <a:gd name="connsiteX2167" fmla="*/ 512026 w 713885"/>
                <a:gd name="connsiteY2167" fmla="*/ 981060 h 1410022"/>
                <a:gd name="connsiteX2168" fmla="*/ 512708 w 713885"/>
                <a:gd name="connsiteY2168" fmla="*/ 981487 h 1410022"/>
                <a:gd name="connsiteX2169" fmla="*/ 512452 w 713885"/>
                <a:gd name="connsiteY2169" fmla="*/ 982938 h 1410022"/>
                <a:gd name="connsiteX2170" fmla="*/ 511940 w 713885"/>
                <a:gd name="connsiteY2170" fmla="*/ 981658 h 1410022"/>
                <a:gd name="connsiteX2171" fmla="*/ 511940 w 713885"/>
                <a:gd name="connsiteY2171" fmla="*/ 981060 h 1410022"/>
                <a:gd name="connsiteX2172" fmla="*/ 514159 w 713885"/>
                <a:gd name="connsiteY2172" fmla="*/ 982341 h 1410022"/>
                <a:gd name="connsiteX2173" fmla="*/ 521837 w 713885"/>
                <a:gd name="connsiteY2173" fmla="*/ 986693 h 1410022"/>
                <a:gd name="connsiteX2174" fmla="*/ 519789 w 713885"/>
                <a:gd name="connsiteY2174" fmla="*/ 1000349 h 1410022"/>
                <a:gd name="connsiteX2175" fmla="*/ 518510 w 713885"/>
                <a:gd name="connsiteY2175" fmla="*/ 997277 h 1410022"/>
                <a:gd name="connsiteX2176" fmla="*/ 513988 w 713885"/>
                <a:gd name="connsiteY2176" fmla="*/ 986608 h 1410022"/>
                <a:gd name="connsiteX2177" fmla="*/ 513988 w 713885"/>
                <a:gd name="connsiteY2177" fmla="*/ 983962 h 1410022"/>
                <a:gd name="connsiteX2178" fmla="*/ 513988 w 713885"/>
                <a:gd name="connsiteY2178" fmla="*/ 982341 h 1410022"/>
                <a:gd name="connsiteX2179" fmla="*/ 526871 w 713885"/>
                <a:gd name="connsiteY2179" fmla="*/ 994375 h 1410022"/>
                <a:gd name="connsiteX2180" fmla="*/ 525676 w 713885"/>
                <a:gd name="connsiteY2180" fmla="*/ 991132 h 1410022"/>
                <a:gd name="connsiteX2181" fmla="*/ 530795 w 713885"/>
                <a:gd name="connsiteY2181" fmla="*/ 1003507 h 1410022"/>
                <a:gd name="connsiteX2182" fmla="*/ 534464 w 713885"/>
                <a:gd name="connsiteY2182" fmla="*/ 1012725 h 1410022"/>
                <a:gd name="connsiteX2183" fmla="*/ 521581 w 713885"/>
                <a:gd name="connsiteY2183" fmla="*/ 1004531 h 1410022"/>
                <a:gd name="connsiteX2184" fmla="*/ 520387 w 713885"/>
                <a:gd name="connsiteY2184" fmla="*/ 1001715 h 1410022"/>
                <a:gd name="connsiteX2185" fmla="*/ 522178 w 713885"/>
                <a:gd name="connsiteY2185" fmla="*/ 986950 h 1410022"/>
                <a:gd name="connsiteX2186" fmla="*/ 523970 w 713885"/>
                <a:gd name="connsiteY2186" fmla="*/ 987974 h 1410022"/>
                <a:gd name="connsiteX2187" fmla="*/ 526700 w 713885"/>
                <a:gd name="connsiteY2187" fmla="*/ 994546 h 1410022"/>
                <a:gd name="connsiteX2188" fmla="*/ 526956 w 713885"/>
                <a:gd name="connsiteY2188" fmla="*/ 994460 h 1410022"/>
                <a:gd name="connsiteX2189" fmla="*/ 535403 w 713885"/>
                <a:gd name="connsiteY2189" fmla="*/ 1015371 h 1410022"/>
                <a:gd name="connsiteX2190" fmla="*/ 539754 w 713885"/>
                <a:gd name="connsiteY2190" fmla="*/ 1026978 h 1410022"/>
                <a:gd name="connsiteX2191" fmla="*/ 539412 w 713885"/>
                <a:gd name="connsiteY2191" fmla="*/ 1027832 h 1410022"/>
                <a:gd name="connsiteX2192" fmla="*/ 537024 w 713885"/>
                <a:gd name="connsiteY2192" fmla="*/ 1033550 h 1410022"/>
                <a:gd name="connsiteX2193" fmla="*/ 531563 w 713885"/>
                <a:gd name="connsiteY2193" fmla="*/ 1029795 h 1410022"/>
                <a:gd name="connsiteX2194" fmla="*/ 533270 w 713885"/>
                <a:gd name="connsiteY2194" fmla="*/ 1019638 h 1410022"/>
                <a:gd name="connsiteX2195" fmla="*/ 531478 w 713885"/>
                <a:gd name="connsiteY2195" fmla="*/ 1015883 h 1410022"/>
                <a:gd name="connsiteX2196" fmla="*/ 527895 w 713885"/>
                <a:gd name="connsiteY2196" fmla="*/ 1020321 h 1410022"/>
                <a:gd name="connsiteX2197" fmla="*/ 523287 w 713885"/>
                <a:gd name="connsiteY2197" fmla="*/ 1008714 h 1410022"/>
                <a:gd name="connsiteX2198" fmla="*/ 534379 w 713885"/>
                <a:gd name="connsiteY2198" fmla="*/ 1014773 h 1410022"/>
                <a:gd name="connsiteX2199" fmla="*/ 535488 w 713885"/>
                <a:gd name="connsiteY2199" fmla="*/ 1015371 h 1410022"/>
                <a:gd name="connsiteX2200" fmla="*/ 543849 w 713885"/>
                <a:gd name="connsiteY2200" fmla="*/ 1038159 h 1410022"/>
                <a:gd name="connsiteX2201" fmla="*/ 541460 w 713885"/>
                <a:gd name="connsiteY2201" fmla="*/ 1036537 h 1410022"/>
                <a:gd name="connsiteX2202" fmla="*/ 541716 w 713885"/>
                <a:gd name="connsiteY2202" fmla="*/ 1032270 h 1410022"/>
                <a:gd name="connsiteX2203" fmla="*/ 543849 w 713885"/>
                <a:gd name="connsiteY2203" fmla="*/ 1038159 h 1410022"/>
                <a:gd name="connsiteX2204" fmla="*/ 550674 w 713885"/>
                <a:gd name="connsiteY2204" fmla="*/ 1057618 h 1410022"/>
                <a:gd name="connsiteX2205" fmla="*/ 554428 w 713885"/>
                <a:gd name="connsiteY2205" fmla="*/ 1069055 h 1410022"/>
                <a:gd name="connsiteX2206" fmla="*/ 546835 w 713885"/>
                <a:gd name="connsiteY2206" fmla="*/ 1063422 h 1410022"/>
                <a:gd name="connsiteX2207" fmla="*/ 548798 w 713885"/>
                <a:gd name="connsiteY2207" fmla="*/ 1052156 h 1410022"/>
                <a:gd name="connsiteX2208" fmla="*/ 550674 w 713885"/>
                <a:gd name="connsiteY2208" fmla="*/ 1057533 h 1410022"/>
                <a:gd name="connsiteX2209" fmla="*/ 559462 w 713885"/>
                <a:gd name="connsiteY2209" fmla="*/ 1069226 h 1410022"/>
                <a:gd name="connsiteX2210" fmla="*/ 559462 w 713885"/>
                <a:gd name="connsiteY2210" fmla="*/ 1069226 h 1410022"/>
                <a:gd name="connsiteX2211" fmla="*/ 562022 w 713885"/>
                <a:gd name="connsiteY2211" fmla="*/ 1064275 h 1410022"/>
                <a:gd name="connsiteX2212" fmla="*/ 560144 w 713885"/>
                <a:gd name="connsiteY2212" fmla="*/ 1071103 h 1410022"/>
                <a:gd name="connsiteX2213" fmla="*/ 559462 w 713885"/>
                <a:gd name="connsiteY2213" fmla="*/ 1069226 h 1410022"/>
                <a:gd name="connsiteX2214" fmla="*/ 554684 w 713885"/>
                <a:gd name="connsiteY2214" fmla="*/ 1118216 h 1410022"/>
                <a:gd name="connsiteX2215" fmla="*/ 554257 w 713885"/>
                <a:gd name="connsiteY2215" fmla="*/ 1119837 h 1410022"/>
                <a:gd name="connsiteX2216" fmla="*/ 554087 w 713885"/>
                <a:gd name="connsiteY2216" fmla="*/ 1120264 h 1410022"/>
                <a:gd name="connsiteX2217" fmla="*/ 551869 w 713885"/>
                <a:gd name="connsiteY2217" fmla="*/ 1118557 h 1410022"/>
                <a:gd name="connsiteX2218" fmla="*/ 553405 w 713885"/>
                <a:gd name="connsiteY2218" fmla="*/ 1113863 h 1410022"/>
                <a:gd name="connsiteX2219" fmla="*/ 554684 w 713885"/>
                <a:gd name="connsiteY2219" fmla="*/ 1118216 h 1410022"/>
                <a:gd name="connsiteX2220" fmla="*/ 558182 w 713885"/>
                <a:gd name="connsiteY2220" fmla="*/ 1130676 h 1410022"/>
                <a:gd name="connsiteX2221" fmla="*/ 560742 w 713885"/>
                <a:gd name="connsiteY2221" fmla="*/ 1140065 h 1410022"/>
                <a:gd name="connsiteX2222" fmla="*/ 560059 w 713885"/>
                <a:gd name="connsiteY2222" fmla="*/ 1142113 h 1410022"/>
                <a:gd name="connsiteX2223" fmla="*/ 560059 w 713885"/>
                <a:gd name="connsiteY2223" fmla="*/ 1142113 h 1410022"/>
                <a:gd name="connsiteX2224" fmla="*/ 560059 w 713885"/>
                <a:gd name="connsiteY2224" fmla="*/ 1142198 h 1410022"/>
                <a:gd name="connsiteX2225" fmla="*/ 560059 w 713885"/>
                <a:gd name="connsiteY2225" fmla="*/ 1142198 h 1410022"/>
                <a:gd name="connsiteX2226" fmla="*/ 560059 w 713885"/>
                <a:gd name="connsiteY2226" fmla="*/ 1142284 h 1410022"/>
                <a:gd name="connsiteX2227" fmla="*/ 559547 w 713885"/>
                <a:gd name="connsiteY2227" fmla="*/ 1144247 h 1410022"/>
                <a:gd name="connsiteX2228" fmla="*/ 550077 w 713885"/>
                <a:gd name="connsiteY2228" fmla="*/ 1137590 h 1410022"/>
                <a:gd name="connsiteX2229" fmla="*/ 554855 w 713885"/>
                <a:gd name="connsiteY2229" fmla="*/ 1128201 h 1410022"/>
                <a:gd name="connsiteX2230" fmla="*/ 558182 w 713885"/>
                <a:gd name="connsiteY2230" fmla="*/ 1130676 h 1410022"/>
                <a:gd name="connsiteX2231" fmla="*/ 561254 w 713885"/>
                <a:gd name="connsiteY2231" fmla="*/ 1203649 h 1410022"/>
                <a:gd name="connsiteX2232" fmla="*/ 555367 w 713885"/>
                <a:gd name="connsiteY2232" fmla="*/ 1217220 h 1410022"/>
                <a:gd name="connsiteX2233" fmla="*/ 553746 w 713885"/>
                <a:gd name="connsiteY2233" fmla="*/ 1206466 h 1410022"/>
                <a:gd name="connsiteX2234" fmla="*/ 556988 w 713885"/>
                <a:gd name="connsiteY2234" fmla="*/ 1200833 h 1410022"/>
                <a:gd name="connsiteX2235" fmla="*/ 561254 w 713885"/>
                <a:gd name="connsiteY2235" fmla="*/ 1203649 h 1410022"/>
                <a:gd name="connsiteX2236" fmla="*/ 552893 w 713885"/>
                <a:gd name="connsiteY2236" fmla="*/ 1201174 h 1410022"/>
                <a:gd name="connsiteX2237" fmla="*/ 552381 w 713885"/>
                <a:gd name="connsiteY2237" fmla="*/ 1197760 h 1410022"/>
                <a:gd name="connsiteX2238" fmla="*/ 554002 w 713885"/>
                <a:gd name="connsiteY2238" fmla="*/ 1198784 h 1410022"/>
                <a:gd name="connsiteX2239" fmla="*/ 552978 w 713885"/>
                <a:gd name="connsiteY2239" fmla="*/ 1201174 h 1410022"/>
                <a:gd name="connsiteX2240" fmla="*/ 551101 w 713885"/>
                <a:gd name="connsiteY2240" fmla="*/ 1190676 h 1410022"/>
                <a:gd name="connsiteX2241" fmla="*/ 550162 w 713885"/>
                <a:gd name="connsiteY2241" fmla="*/ 1185129 h 1410022"/>
                <a:gd name="connsiteX2242" fmla="*/ 556561 w 713885"/>
                <a:gd name="connsiteY2242" fmla="*/ 1169595 h 1410022"/>
                <a:gd name="connsiteX2243" fmla="*/ 563813 w 713885"/>
                <a:gd name="connsiteY2243" fmla="*/ 1173777 h 1410022"/>
                <a:gd name="connsiteX2244" fmla="*/ 563472 w 713885"/>
                <a:gd name="connsiteY2244" fmla="*/ 1174716 h 1410022"/>
                <a:gd name="connsiteX2245" fmla="*/ 563472 w 713885"/>
                <a:gd name="connsiteY2245" fmla="*/ 1174716 h 1410022"/>
                <a:gd name="connsiteX2246" fmla="*/ 563472 w 713885"/>
                <a:gd name="connsiteY2246" fmla="*/ 1174802 h 1410022"/>
                <a:gd name="connsiteX2247" fmla="*/ 563472 w 713885"/>
                <a:gd name="connsiteY2247" fmla="*/ 1174802 h 1410022"/>
                <a:gd name="connsiteX2248" fmla="*/ 563472 w 713885"/>
                <a:gd name="connsiteY2248" fmla="*/ 1174887 h 1410022"/>
                <a:gd name="connsiteX2249" fmla="*/ 556049 w 713885"/>
                <a:gd name="connsiteY2249" fmla="*/ 1194176 h 1410022"/>
                <a:gd name="connsiteX2250" fmla="*/ 551272 w 713885"/>
                <a:gd name="connsiteY2250" fmla="*/ 1190676 h 1410022"/>
                <a:gd name="connsiteX2251" fmla="*/ 513391 w 713885"/>
                <a:gd name="connsiteY2251" fmla="*/ 1103280 h 1410022"/>
                <a:gd name="connsiteX2252" fmla="*/ 511343 w 713885"/>
                <a:gd name="connsiteY2252" fmla="*/ 1095427 h 1410022"/>
                <a:gd name="connsiteX2253" fmla="*/ 514329 w 713885"/>
                <a:gd name="connsiteY2253" fmla="*/ 1097647 h 1410022"/>
                <a:gd name="connsiteX2254" fmla="*/ 513391 w 713885"/>
                <a:gd name="connsiteY2254" fmla="*/ 1103280 h 1410022"/>
                <a:gd name="connsiteX2255" fmla="*/ 502470 w 713885"/>
                <a:gd name="connsiteY2255" fmla="*/ 1064190 h 1410022"/>
                <a:gd name="connsiteX2256" fmla="*/ 509637 w 713885"/>
                <a:gd name="connsiteY2256" fmla="*/ 1069226 h 1410022"/>
                <a:gd name="connsiteX2257" fmla="*/ 507760 w 713885"/>
                <a:gd name="connsiteY2257" fmla="*/ 1082369 h 1410022"/>
                <a:gd name="connsiteX2258" fmla="*/ 502555 w 713885"/>
                <a:gd name="connsiteY2258" fmla="*/ 1064531 h 1410022"/>
                <a:gd name="connsiteX2259" fmla="*/ 502470 w 713885"/>
                <a:gd name="connsiteY2259" fmla="*/ 1064190 h 1410022"/>
                <a:gd name="connsiteX2260" fmla="*/ 499996 w 713885"/>
                <a:gd name="connsiteY2260" fmla="*/ 1056338 h 1410022"/>
                <a:gd name="connsiteX2261" fmla="*/ 496668 w 713885"/>
                <a:gd name="connsiteY2261" fmla="*/ 1046011 h 1410022"/>
                <a:gd name="connsiteX2262" fmla="*/ 499143 w 713885"/>
                <a:gd name="connsiteY2262" fmla="*/ 1037817 h 1410022"/>
                <a:gd name="connsiteX2263" fmla="*/ 500081 w 713885"/>
                <a:gd name="connsiteY2263" fmla="*/ 1040890 h 1410022"/>
                <a:gd name="connsiteX2264" fmla="*/ 500337 w 713885"/>
                <a:gd name="connsiteY2264" fmla="*/ 1040890 h 1410022"/>
                <a:gd name="connsiteX2265" fmla="*/ 499313 w 713885"/>
                <a:gd name="connsiteY2265" fmla="*/ 1037220 h 1410022"/>
                <a:gd name="connsiteX2266" fmla="*/ 499569 w 713885"/>
                <a:gd name="connsiteY2266" fmla="*/ 1036452 h 1410022"/>
                <a:gd name="connsiteX2267" fmla="*/ 503067 w 713885"/>
                <a:gd name="connsiteY2267" fmla="*/ 1039012 h 1410022"/>
                <a:gd name="connsiteX2268" fmla="*/ 502214 w 713885"/>
                <a:gd name="connsiteY2268" fmla="*/ 1044901 h 1410022"/>
                <a:gd name="connsiteX2269" fmla="*/ 500337 w 713885"/>
                <a:gd name="connsiteY2269" fmla="*/ 1055740 h 1410022"/>
                <a:gd name="connsiteX2270" fmla="*/ 500593 w 713885"/>
                <a:gd name="connsiteY2270" fmla="*/ 1055740 h 1410022"/>
                <a:gd name="connsiteX2271" fmla="*/ 504006 w 713885"/>
                <a:gd name="connsiteY2271" fmla="*/ 1045157 h 1410022"/>
                <a:gd name="connsiteX2272" fmla="*/ 505371 w 713885"/>
                <a:gd name="connsiteY2272" fmla="*/ 1040548 h 1410022"/>
                <a:gd name="connsiteX2273" fmla="*/ 507589 w 713885"/>
                <a:gd name="connsiteY2273" fmla="*/ 1042170 h 1410022"/>
                <a:gd name="connsiteX2274" fmla="*/ 511770 w 713885"/>
                <a:gd name="connsiteY2274" fmla="*/ 1055228 h 1410022"/>
                <a:gd name="connsiteX2275" fmla="*/ 510660 w 713885"/>
                <a:gd name="connsiteY2275" fmla="*/ 1063080 h 1410022"/>
                <a:gd name="connsiteX2276" fmla="*/ 500081 w 713885"/>
                <a:gd name="connsiteY2276" fmla="*/ 1056252 h 1410022"/>
                <a:gd name="connsiteX2277" fmla="*/ 495133 w 713885"/>
                <a:gd name="connsiteY2277" fmla="*/ 1053265 h 1410022"/>
                <a:gd name="connsiteX2278" fmla="*/ 483785 w 713885"/>
                <a:gd name="connsiteY2278" fmla="*/ 1046011 h 1410022"/>
                <a:gd name="connsiteX2279" fmla="*/ 486516 w 713885"/>
                <a:gd name="connsiteY2279" fmla="*/ 1031416 h 1410022"/>
                <a:gd name="connsiteX2280" fmla="*/ 487198 w 713885"/>
                <a:gd name="connsiteY2280" fmla="*/ 1027490 h 1410022"/>
                <a:gd name="connsiteX2281" fmla="*/ 487539 w 713885"/>
                <a:gd name="connsiteY2281" fmla="*/ 1027746 h 1410022"/>
                <a:gd name="connsiteX2282" fmla="*/ 495047 w 713885"/>
                <a:gd name="connsiteY2282" fmla="*/ 1053351 h 1410022"/>
                <a:gd name="connsiteX2283" fmla="*/ 483530 w 713885"/>
                <a:gd name="connsiteY2283" fmla="*/ 1009140 h 1410022"/>
                <a:gd name="connsiteX2284" fmla="*/ 482335 w 713885"/>
                <a:gd name="connsiteY2284" fmla="*/ 1006067 h 1410022"/>
                <a:gd name="connsiteX2285" fmla="*/ 482677 w 713885"/>
                <a:gd name="connsiteY2285" fmla="*/ 1004190 h 1410022"/>
                <a:gd name="connsiteX2286" fmla="*/ 486772 w 713885"/>
                <a:gd name="connsiteY2286" fmla="*/ 1007006 h 1410022"/>
                <a:gd name="connsiteX2287" fmla="*/ 486004 w 713885"/>
                <a:gd name="connsiteY2287" fmla="*/ 1016053 h 1410022"/>
                <a:gd name="connsiteX2288" fmla="*/ 483444 w 713885"/>
                <a:gd name="connsiteY2288" fmla="*/ 1009140 h 1410022"/>
                <a:gd name="connsiteX2289" fmla="*/ 481226 w 713885"/>
                <a:gd name="connsiteY2289" fmla="*/ 1003081 h 1410022"/>
                <a:gd name="connsiteX2290" fmla="*/ 482165 w 713885"/>
                <a:gd name="connsiteY2290" fmla="*/ 1003763 h 1410022"/>
                <a:gd name="connsiteX2291" fmla="*/ 481994 w 713885"/>
                <a:gd name="connsiteY2291" fmla="*/ 1005129 h 1410022"/>
                <a:gd name="connsiteX2292" fmla="*/ 481226 w 713885"/>
                <a:gd name="connsiteY2292" fmla="*/ 1003081 h 1410022"/>
                <a:gd name="connsiteX2293" fmla="*/ 473633 w 713885"/>
                <a:gd name="connsiteY2293" fmla="*/ 973123 h 1410022"/>
                <a:gd name="connsiteX2294" fmla="*/ 474913 w 713885"/>
                <a:gd name="connsiteY2294" fmla="*/ 965442 h 1410022"/>
                <a:gd name="connsiteX2295" fmla="*/ 478837 w 713885"/>
                <a:gd name="connsiteY2295" fmla="*/ 976537 h 1410022"/>
                <a:gd name="connsiteX2296" fmla="*/ 473633 w 713885"/>
                <a:gd name="connsiteY2296" fmla="*/ 973038 h 1410022"/>
                <a:gd name="connsiteX2297" fmla="*/ 468685 w 713885"/>
                <a:gd name="connsiteY2297" fmla="*/ 948031 h 1410022"/>
                <a:gd name="connsiteX2298" fmla="*/ 464760 w 713885"/>
                <a:gd name="connsiteY2298" fmla="*/ 945555 h 1410022"/>
                <a:gd name="connsiteX2299" fmla="*/ 465613 w 713885"/>
                <a:gd name="connsiteY2299" fmla="*/ 939581 h 1410022"/>
                <a:gd name="connsiteX2300" fmla="*/ 466381 w 713885"/>
                <a:gd name="connsiteY2300" fmla="*/ 941630 h 1410022"/>
                <a:gd name="connsiteX2301" fmla="*/ 468685 w 713885"/>
                <a:gd name="connsiteY2301" fmla="*/ 948031 h 1410022"/>
                <a:gd name="connsiteX2302" fmla="*/ 459385 w 713885"/>
                <a:gd name="connsiteY2302" fmla="*/ 907490 h 1410022"/>
                <a:gd name="connsiteX2303" fmla="*/ 455460 w 713885"/>
                <a:gd name="connsiteY2303" fmla="*/ 896139 h 1410022"/>
                <a:gd name="connsiteX2304" fmla="*/ 459897 w 713885"/>
                <a:gd name="connsiteY2304" fmla="*/ 899297 h 1410022"/>
                <a:gd name="connsiteX2305" fmla="*/ 459726 w 713885"/>
                <a:gd name="connsiteY2305" fmla="*/ 900918 h 1410022"/>
                <a:gd name="connsiteX2306" fmla="*/ 459726 w 713885"/>
                <a:gd name="connsiteY2306" fmla="*/ 900918 h 1410022"/>
                <a:gd name="connsiteX2307" fmla="*/ 459726 w 713885"/>
                <a:gd name="connsiteY2307" fmla="*/ 901174 h 1410022"/>
                <a:gd name="connsiteX2308" fmla="*/ 459726 w 713885"/>
                <a:gd name="connsiteY2308" fmla="*/ 901174 h 1410022"/>
                <a:gd name="connsiteX2309" fmla="*/ 459385 w 713885"/>
                <a:gd name="connsiteY2309" fmla="*/ 907490 h 1410022"/>
                <a:gd name="connsiteX2310" fmla="*/ 455631 w 713885"/>
                <a:gd name="connsiteY2310" fmla="*/ 889482 h 1410022"/>
                <a:gd name="connsiteX2311" fmla="*/ 458105 w 713885"/>
                <a:gd name="connsiteY2311" fmla="*/ 872241 h 1410022"/>
                <a:gd name="connsiteX2312" fmla="*/ 459726 w 713885"/>
                <a:gd name="connsiteY2312" fmla="*/ 873265 h 1410022"/>
                <a:gd name="connsiteX2313" fmla="*/ 462030 w 713885"/>
                <a:gd name="connsiteY2313" fmla="*/ 878472 h 1410022"/>
                <a:gd name="connsiteX2314" fmla="*/ 460579 w 713885"/>
                <a:gd name="connsiteY2314" fmla="*/ 892725 h 1410022"/>
                <a:gd name="connsiteX2315" fmla="*/ 455716 w 713885"/>
                <a:gd name="connsiteY2315" fmla="*/ 889482 h 1410022"/>
                <a:gd name="connsiteX2316" fmla="*/ 448891 w 713885"/>
                <a:gd name="connsiteY2316" fmla="*/ 859183 h 1410022"/>
                <a:gd name="connsiteX2317" fmla="*/ 448891 w 713885"/>
                <a:gd name="connsiteY2317" fmla="*/ 858756 h 1410022"/>
                <a:gd name="connsiteX2318" fmla="*/ 448891 w 713885"/>
                <a:gd name="connsiteY2318" fmla="*/ 858756 h 1410022"/>
                <a:gd name="connsiteX2319" fmla="*/ 448891 w 713885"/>
                <a:gd name="connsiteY2319" fmla="*/ 858671 h 1410022"/>
                <a:gd name="connsiteX2320" fmla="*/ 448891 w 713885"/>
                <a:gd name="connsiteY2320" fmla="*/ 858671 h 1410022"/>
                <a:gd name="connsiteX2321" fmla="*/ 448720 w 713885"/>
                <a:gd name="connsiteY2321" fmla="*/ 850563 h 1410022"/>
                <a:gd name="connsiteX2322" fmla="*/ 449915 w 713885"/>
                <a:gd name="connsiteY2322" fmla="*/ 851416 h 1410022"/>
                <a:gd name="connsiteX2323" fmla="*/ 453412 w 713885"/>
                <a:gd name="connsiteY2323" fmla="*/ 859268 h 1410022"/>
                <a:gd name="connsiteX2324" fmla="*/ 453071 w 713885"/>
                <a:gd name="connsiteY2324" fmla="*/ 862000 h 1410022"/>
                <a:gd name="connsiteX2325" fmla="*/ 452816 w 713885"/>
                <a:gd name="connsiteY2325" fmla="*/ 861829 h 1410022"/>
                <a:gd name="connsiteX2326" fmla="*/ 452816 w 713885"/>
                <a:gd name="connsiteY2326" fmla="*/ 861829 h 1410022"/>
                <a:gd name="connsiteX2327" fmla="*/ 452816 w 713885"/>
                <a:gd name="connsiteY2327" fmla="*/ 861829 h 1410022"/>
                <a:gd name="connsiteX2328" fmla="*/ 452816 w 713885"/>
                <a:gd name="connsiteY2328" fmla="*/ 861829 h 1410022"/>
                <a:gd name="connsiteX2329" fmla="*/ 452816 w 713885"/>
                <a:gd name="connsiteY2329" fmla="*/ 861829 h 1410022"/>
                <a:gd name="connsiteX2330" fmla="*/ 448891 w 713885"/>
                <a:gd name="connsiteY2330" fmla="*/ 859354 h 1410022"/>
                <a:gd name="connsiteX2331" fmla="*/ 410754 w 713885"/>
                <a:gd name="connsiteY2331" fmla="*/ 787490 h 1410022"/>
                <a:gd name="connsiteX2332" fmla="*/ 402990 w 713885"/>
                <a:gd name="connsiteY2332" fmla="*/ 765129 h 1410022"/>
                <a:gd name="connsiteX2333" fmla="*/ 402990 w 713885"/>
                <a:gd name="connsiteY2333" fmla="*/ 764275 h 1410022"/>
                <a:gd name="connsiteX2334" fmla="*/ 411181 w 713885"/>
                <a:gd name="connsiteY2334" fmla="*/ 771274 h 1410022"/>
                <a:gd name="connsiteX2335" fmla="*/ 415532 w 713885"/>
                <a:gd name="connsiteY2335" fmla="*/ 779638 h 1410022"/>
                <a:gd name="connsiteX2336" fmla="*/ 416129 w 713885"/>
                <a:gd name="connsiteY2336" fmla="*/ 795854 h 1410022"/>
                <a:gd name="connsiteX2337" fmla="*/ 413911 w 713885"/>
                <a:gd name="connsiteY2337" fmla="*/ 794403 h 1410022"/>
                <a:gd name="connsiteX2338" fmla="*/ 410754 w 713885"/>
                <a:gd name="connsiteY2338" fmla="*/ 787405 h 1410022"/>
                <a:gd name="connsiteX2339" fmla="*/ 403417 w 713885"/>
                <a:gd name="connsiteY2339" fmla="*/ 756850 h 1410022"/>
                <a:gd name="connsiteX2340" fmla="*/ 404782 w 713885"/>
                <a:gd name="connsiteY2340" fmla="*/ 759411 h 1410022"/>
                <a:gd name="connsiteX2341" fmla="*/ 403076 w 713885"/>
                <a:gd name="connsiteY2341" fmla="*/ 758130 h 1410022"/>
                <a:gd name="connsiteX2342" fmla="*/ 403076 w 713885"/>
                <a:gd name="connsiteY2342" fmla="*/ 757192 h 1410022"/>
                <a:gd name="connsiteX2343" fmla="*/ 403417 w 713885"/>
                <a:gd name="connsiteY2343" fmla="*/ 756936 h 1410022"/>
                <a:gd name="connsiteX2344" fmla="*/ 415276 w 713885"/>
                <a:gd name="connsiteY2344" fmla="*/ 776139 h 1410022"/>
                <a:gd name="connsiteX2345" fmla="*/ 415276 w 713885"/>
                <a:gd name="connsiteY2345" fmla="*/ 776139 h 1410022"/>
                <a:gd name="connsiteX2346" fmla="*/ 413911 w 713885"/>
                <a:gd name="connsiteY2346" fmla="*/ 773749 h 1410022"/>
                <a:gd name="connsiteX2347" fmla="*/ 414593 w 713885"/>
                <a:gd name="connsiteY2347" fmla="*/ 774346 h 1410022"/>
                <a:gd name="connsiteX2348" fmla="*/ 415276 w 713885"/>
                <a:gd name="connsiteY2348" fmla="*/ 776139 h 1410022"/>
                <a:gd name="connsiteX2349" fmla="*/ 420480 w 713885"/>
                <a:gd name="connsiteY2349" fmla="*/ 790136 h 1410022"/>
                <a:gd name="connsiteX2350" fmla="*/ 424746 w 713885"/>
                <a:gd name="connsiteY2350" fmla="*/ 801744 h 1410022"/>
                <a:gd name="connsiteX2351" fmla="*/ 419968 w 713885"/>
                <a:gd name="connsiteY2351" fmla="*/ 798500 h 1410022"/>
                <a:gd name="connsiteX2352" fmla="*/ 420480 w 713885"/>
                <a:gd name="connsiteY2352" fmla="*/ 790136 h 1410022"/>
                <a:gd name="connsiteX2353" fmla="*/ 410584 w 713885"/>
                <a:gd name="connsiteY2353" fmla="*/ 763849 h 1410022"/>
                <a:gd name="connsiteX2354" fmla="*/ 406232 w 713885"/>
                <a:gd name="connsiteY2354" fmla="*/ 760520 h 1410022"/>
                <a:gd name="connsiteX2355" fmla="*/ 403843 w 713885"/>
                <a:gd name="connsiteY2355" fmla="*/ 756423 h 1410022"/>
                <a:gd name="connsiteX2356" fmla="*/ 407000 w 713885"/>
                <a:gd name="connsiteY2356" fmla="*/ 754460 h 1410022"/>
                <a:gd name="connsiteX2357" fmla="*/ 410498 w 713885"/>
                <a:gd name="connsiteY2357" fmla="*/ 763849 h 1410022"/>
                <a:gd name="connsiteX2358" fmla="*/ 435922 w 713885"/>
                <a:gd name="connsiteY2358" fmla="*/ 829396 h 1410022"/>
                <a:gd name="connsiteX2359" fmla="*/ 432937 w 713885"/>
                <a:gd name="connsiteY2359" fmla="*/ 819923 h 1410022"/>
                <a:gd name="connsiteX2360" fmla="*/ 433534 w 713885"/>
                <a:gd name="connsiteY2360" fmla="*/ 816167 h 1410022"/>
                <a:gd name="connsiteX2361" fmla="*/ 436008 w 713885"/>
                <a:gd name="connsiteY2361" fmla="*/ 821288 h 1410022"/>
                <a:gd name="connsiteX2362" fmla="*/ 436008 w 713885"/>
                <a:gd name="connsiteY2362" fmla="*/ 826580 h 1410022"/>
                <a:gd name="connsiteX2363" fmla="*/ 436008 w 713885"/>
                <a:gd name="connsiteY2363" fmla="*/ 826580 h 1410022"/>
                <a:gd name="connsiteX2364" fmla="*/ 436008 w 713885"/>
                <a:gd name="connsiteY2364" fmla="*/ 826751 h 1410022"/>
                <a:gd name="connsiteX2365" fmla="*/ 436008 w 713885"/>
                <a:gd name="connsiteY2365" fmla="*/ 826921 h 1410022"/>
                <a:gd name="connsiteX2366" fmla="*/ 436008 w 713885"/>
                <a:gd name="connsiteY2366" fmla="*/ 826921 h 1410022"/>
                <a:gd name="connsiteX2367" fmla="*/ 436008 w 713885"/>
                <a:gd name="connsiteY2367" fmla="*/ 829396 h 1410022"/>
                <a:gd name="connsiteX2368" fmla="*/ 434558 w 713885"/>
                <a:gd name="connsiteY2368" fmla="*/ 808486 h 1410022"/>
                <a:gd name="connsiteX2369" fmla="*/ 436008 w 713885"/>
                <a:gd name="connsiteY2369" fmla="*/ 792014 h 1410022"/>
                <a:gd name="connsiteX2370" fmla="*/ 436008 w 713885"/>
                <a:gd name="connsiteY2370" fmla="*/ 809595 h 1410022"/>
                <a:gd name="connsiteX2371" fmla="*/ 434558 w 713885"/>
                <a:gd name="connsiteY2371" fmla="*/ 808486 h 1410022"/>
                <a:gd name="connsiteX2372" fmla="*/ 443089 w 713885"/>
                <a:gd name="connsiteY2372" fmla="*/ 836566 h 1410022"/>
                <a:gd name="connsiteX2373" fmla="*/ 443089 w 713885"/>
                <a:gd name="connsiteY2373" fmla="*/ 839638 h 1410022"/>
                <a:gd name="connsiteX2374" fmla="*/ 441554 w 713885"/>
                <a:gd name="connsiteY2374" fmla="*/ 838443 h 1410022"/>
                <a:gd name="connsiteX2375" fmla="*/ 441724 w 713885"/>
                <a:gd name="connsiteY2375" fmla="*/ 833493 h 1410022"/>
                <a:gd name="connsiteX2376" fmla="*/ 443089 w 713885"/>
                <a:gd name="connsiteY2376" fmla="*/ 836480 h 1410022"/>
                <a:gd name="connsiteX2377" fmla="*/ 436008 w 713885"/>
                <a:gd name="connsiteY2377" fmla="*/ 834517 h 1410022"/>
                <a:gd name="connsiteX2378" fmla="*/ 430804 w 713885"/>
                <a:gd name="connsiteY2378" fmla="*/ 830933 h 1410022"/>
                <a:gd name="connsiteX2379" fmla="*/ 432339 w 713885"/>
                <a:gd name="connsiteY2379" fmla="*/ 822825 h 1410022"/>
                <a:gd name="connsiteX2380" fmla="*/ 435922 w 713885"/>
                <a:gd name="connsiteY2380" fmla="*/ 832725 h 1410022"/>
                <a:gd name="connsiteX2381" fmla="*/ 435922 w 713885"/>
                <a:gd name="connsiteY2381" fmla="*/ 834517 h 1410022"/>
                <a:gd name="connsiteX2382" fmla="*/ 428926 w 713885"/>
                <a:gd name="connsiteY2382" fmla="*/ 829396 h 1410022"/>
                <a:gd name="connsiteX2383" fmla="*/ 427220 w 713885"/>
                <a:gd name="connsiteY2383" fmla="*/ 825300 h 1410022"/>
                <a:gd name="connsiteX2384" fmla="*/ 419201 w 713885"/>
                <a:gd name="connsiteY2384" fmla="*/ 806950 h 1410022"/>
                <a:gd name="connsiteX2385" fmla="*/ 419371 w 713885"/>
                <a:gd name="connsiteY2385" fmla="*/ 804645 h 1410022"/>
                <a:gd name="connsiteX2386" fmla="*/ 428159 w 713885"/>
                <a:gd name="connsiteY2386" fmla="*/ 811303 h 1410022"/>
                <a:gd name="connsiteX2387" fmla="*/ 429780 w 713885"/>
                <a:gd name="connsiteY2387" fmla="*/ 815911 h 1410022"/>
                <a:gd name="connsiteX2388" fmla="*/ 428842 w 713885"/>
                <a:gd name="connsiteY2388" fmla="*/ 829396 h 1410022"/>
                <a:gd name="connsiteX2389" fmla="*/ 402564 w 713885"/>
                <a:gd name="connsiteY2389" fmla="*/ 774432 h 1410022"/>
                <a:gd name="connsiteX2390" fmla="*/ 409560 w 713885"/>
                <a:gd name="connsiteY2390" fmla="*/ 791672 h 1410022"/>
                <a:gd name="connsiteX2391" fmla="*/ 402137 w 713885"/>
                <a:gd name="connsiteY2391" fmla="*/ 786808 h 1410022"/>
                <a:gd name="connsiteX2392" fmla="*/ 402649 w 713885"/>
                <a:gd name="connsiteY2392" fmla="*/ 774432 h 1410022"/>
                <a:gd name="connsiteX2393" fmla="*/ 392240 w 713885"/>
                <a:gd name="connsiteY2393" fmla="*/ 735513 h 1410022"/>
                <a:gd name="connsiteX2394" fmla="*/ 396506 w 713885"/>
                <a:gd name="connsiteY2394" fmla="*/ 739268 h 1410022"/>
                <a:gd name="connsiteX2395" fmla="*/ 396677 w 713885"/>
                <a:gd name="connsiteY2395" fmla="*/ 746779 h 1410022"/>
                <a:gd name="connsiteX2396" fmla="*/ 396677 w 713885"/>
                <a:gd name="connsiteY2396" fmla="*/ 746779 h 1410022"/>
                <a:gd name="connsiteX2397" fmla="*/ 396677 w 713885"/>
                <a:gd name="connsiteY2397" fmla="*/ 746950 h 1410022"/>
                <a:gd name="connsiteX2398" fmla="*/ 396677 w 713885"/>
                <a:gd name="connsiteY2398" fmla="*/ 746950 h 1410022"/>
                <a:gd name="connsiteX2399" fmla="*/ 396335 w 713885"/>
                <a:gd name="connsiteY2399" fmla="*/ 747120 h 1410022"/>
                <a:gd name="connsiteX2400" fmla="*/ 392155 w 713885"/>
                <a:gd name="connsiteY2400" fmla="*/ 735513 h 1410022"/>
                <a:gd name="connsiteX2401" fmla="*/ 388572 w 713885"/>
                <a:gd name="connsiteY2401" fmla="*/ 739610 h 1410022"/>
                <a:gd name="connsiteX2402" fmla="*/ 386183 w 713885"/>
                <a:gd name="connsiteY2402" fmla="*/ 734574 h 1410022"/>
                <a:gd name="connsiteX2403" fmla="*/ 386183 w 713885"/>
                <a:gd name="connsiteY2403" fmla="*/ 733977 h 1410022"/>
                <a:gd name="connsiteX2404" fmla="*/ 388486 w 713885"/>
                <a:gd name="connsiteY2404" fmla="*/ 739610 h 1410022"/>
                <a:gd name="connsiteX2405" fmla="*/ 420736 w 713885"/>
                <a:gd name="connsiteY2405" fmla="*/ 779382 h 1410022"/>
                <a:gd name="connsiteX2406" fmla="*/ 430121 w 713885"/>
                <a:gd name="connsiteY2406" fmla="*/ 786552 h 1410022"/>
                <a:gd name="connsiteX2407" fmla="*/ 430121 w 713885"/>
                <a:gd name="connsiteY2407" fmla="*/ 786893 h 1410022"/>
                <a:gd name="connsiteX2408" fmla="*/ 430121 w 713885"/>
                <a:gd name="connsiteY2408" fmla="*/ 786893 h 1410022"/>
                <a:gd name="connsiteX2409" fmla="*/ 430121 w 713885"/>
                <a:gd name="connsiteY2409" fmla="*/ 787149 h 1410022"/>
                <a:gd name="connsiteX2410" fmla="*/ 430121 w 713885"/>
                <a:gd name="connsiteY2410" fmla="*/ 787149 h 1410022"/>
                <a:gd name="connsiteX2411" fmla="*/ 430121 w 713885"/>
                <a:gd name="connsiteY2411" fmla="*/ 803280 h 1410022"/>
                <a:gd name="connsiteX2412" fmla="*/ 423381 w 713885"/>
                <a:gd name="connsiteY2412" fmla="*/ 790990 h 1410022"/>
                <a:gd name="connsiteX2413" fmla="*/ 420651 w 713885"/>
                <a:gd name="connsiteY2413" fmla="*/ 782455 h 1410022"/>
                <a:gd name="connsiteX2414" fmla="*/ 420651 w 713885"/>
                <a:gd name="connsiteY2414" fmla="*/ 779382 h 1410022"/>
                <a:gd name="connsiteX2415" fmla="*/ 442236 w 713885"/>
                <a:gd name="connsiteY2415" fmla="*/ 803450 h 1410022"/>
                <a:gd name="connsiteX2416" fmla="*/ 442748 w 713885"/>
                <a:gd name="connsiteY2416" fmla="*/ 814716 h 1410022"/>
                <a:gd name="connsiteX2417" fmla="*/ 441383 w 713885"/>
                <a:gd name="connsiteY2417" fmla="*/ 813692 h 1410022"/>
                <a:gd name="connsiteX2418" fmla="*/ 440530 w 713885"/>
                <a:gd name="connsiteY2418" fmla="*/ 799610 h 1410022"/>
                <a:gd name="connsiteX2419" fmla="*/ 442236 w 713885"/>
                <a:gd name="connsiteY2419" fmla="*/ 803450 h 1410022"/>
                <a:gd name="connsiteX2420" fmla="*/ 442919 w 713885"/>
                <a:gd name="connsiteY2420" fmla="*/ 821544 h 1410022"/>
                <a:gd name="connsiteX2421" fmla="*/ 443004 w 713885"/>
                <a:gd name="connsiteY2421" fmla="*/ 827348 h 1410022"/>
                <a:gd name="connsiteX2422" fmla="*/ 441809 w 713885"/>
                <a:gd name="connsiteY2422" fmla="*/ 825043 h 1410022"/>
                <a:gd name="connsiteX2423" fmla="*/ 441639 w 713885"/>
                <a:gd name="connsiteY2423" fmla="*/ 820605 h 1410022"/>
                <a:gd name="connsiteX2424" fmla="*/ 442833 w 713885"/>
                <a:gd name="connsiteY2424" fmla="*/ 821459 h 1410022"/>
                <a:gd name="connsiteX2425" fmla="*/ 463395 w 713885"/>
                <a:gd name="connsiteY2425" fmla="*/ 860207 h 1410022"/>
                <a:gd name="connsiteX2426" fmla="*/ 462798 w 713885"/>
                <a:gd name="connsiteY2426" fmla="*/ 867206 h 1410022"/>
                <a:gd name="connsiteX2427" fmla="*/ 458873 w 713885"/>
                <a:gd name="connsiteY2427" fmla="*/ 859012 h 1410022"/>
                <a:gd name="connsiteX2428" fmla="*/ 458958 w 713885"/>
                <a:gd name="connsiteY2428" fmla="*/ 857305 h 1410022"/>
                <a:gd name="connsiteX2429" fmla="*/ 463395 w 713885"/>
                <a:gd name="connsiteY2429" fmla="*/ 860207 h 1410022"/>
                <a:gd name="connsiteX2430" fmla="*/ 470135 w 713885"/>
                <a:gd name="connsiteY2430" fmla="*/ 879922 h 1410022"/>
                <a:gd name="connsiteX2431" fmla="*/ 477899 w 713885"/>
                <a:gd name="connsiteY2431" fmla="*/ 884787 h 1410022"/>
                <a:gd name="connsiteX2432" fmla="*/ 477387 w 713885"/>
                <a:gd name="connsiteY2432" fmla="*/ 891615 h 1410022"/>
                <a:gd name="connsiteX2433" fmla="*/ 476790 w 713885"/>
                <a:gd name="connsiteY2433" fmla="*/ 898273 h 1410022"/>
                <a:gd name="connsiteX2434" fmla="*/ 472609 w 713885"/>
                <a:gd name="connsiteY2434" fmla="*/ 888201 h 1410022"/>
                <a:gd name="connsiteX2435" fmla="*/ 472609 w 713885"/>
                <a:gd name="connsiteY2435" fmla="*/ 888201 h 1410022"/>
                <a:gd name="connsiteX2436" fmla="*/ 472524 w 713885"/>
                <a:gd name="connsiteY2436" fmla="*/ 887945 h 1410022"/>
                <a:gd name="connsiteX2437" fmla="*/ 472524 w 713885"/>
                <a:gd name="connsiteY2437" fmla="*/ 887689 h 1410022"/>
                <a:gd name="connsiteX2438" fmla="*/ 472439 w 713885"/>
                <a:gd name="connsiteY2438" fmla="*/ 887689 h 1410022"/>
                <a:gd name="connsiteX2439" fmla="*/ 470135 w 713885"/>
                <a:gd name="connsiteY2439" fmla="*/ 882654 h 1410022"/>
                <a:gd name="connsiteX2440" fmla="*/ 470220 w 713885"/>
                <a:gd name="connsiteY2440" fmla="*/ 879922 h 1410022"/>
                <a:gd name="connsiteX2441" fmla="*/ 483444 w 713885"/>
                <a:gd name="connsiteY2441" fmla="*/ 914915 h 1410022"/>
                <a:gd name="connsiteX2442" fmla="*/ 488819 w 713885"/>
                <a:gd name="connsiteY2442" fmla="*/ 918244 h 1410022"/>
                <a:gd name="connsiteX2443" fmla="*/ 487966 w 713885"/>
                <a:gd name="connsiteY2443" fmla="*/ 926523 h 1410022"/>
                <a:gd name="connsiteX2444" fmla="*/ 483444 w 713885"/>
                <a:gd name="connsiteY2444" fmla="*/ 914915 h 1410022"/>
                <a:gd name="connsiteX2445" fmla="*/ 492573 w 713885"/>
                <a:gd name="connsiteY2445" fmla="*/ 950079 h 1410022"/>
                <a:gd name="connsiteX2446" fmla="*/ 490952 w 713885"/>
                <a:gd name="connsiteY2446" fmla="*/ 962369 h 1410022"/>
                <a:gd name="connsiteX2447" fmla="*/ 489843 w 713885"/>
                <a:gd name="connsiteY2447" fmla="*/ 961601 h 1410022"/>
                <a:gd name="connsiteX2448" fmla="*/ 491720 w 713885"/>
                <a:gd name="connsiteY2448" fmla="*/ 947860 h 1410022"/>
                <a:gd name="connsiteX2449" fmla="*/ 492573 w 713885"/>
                <a:gd name="connsiteY2449" fmla="*/ 949994 h 1410022"/>
                <a:gd name="connsiteX2450" fmla="*/ 496156 w 713885"/>
                <a:gd name="connsiteY2450" fmla="*/ 958785 h 1410022"/>
                <a:gd name="connsiteX2451" fmla="*/ 499910 w 713885"/>
                <a:gd name="connsiteY2451" fmla="*/ 968258 h 1410022"/>
                <a:gd name="connsiteX2452" fmla="*/ 495730 w 713885"/>
                <a:gd name="connsiteY2452" fmla="*/ 965527 h 1410022"/>
                <a:gd name="connsiteX2453" fmla="*/ 496071 w 713885"/>
                <a:gd name="connsiteY2453" fmla="*/ 958785 h 1410022"/>
                <a:gd name="connsiteX2454" fmla="*/ 502982 w 713885"/>
                <a:gd name="connsiteY2454" fmla="*/ 976110 h 1410022"/>
                <a:gd name="connsiteX2455" fmla="*/ 505797 w 713885"/>
                <a:gd name="connsiteY2455" fmla="*/ 983450 h 1410022"/>
                <a:gd name="connsiteX2456" fmla="*/ 504262 w 713885"/>
                <a:gd name="connsiteY2456" fmla="*/ 991558 h 1410022"/>
                <a:gd name="connsiteX2457" fmla="*/ 504262 w 713885"/>
                <a:gd name="connsiteY2457" fmla="*/ 991558 h 1410022"/>
                <a:gd name="connsiteX2458" fmla="*/ 504262 w 713885"/>
                <a:gd name="connsiteY2458" fmla="*/ 991644 h 1410022"/>
                <a:gd name="connsiteX2459" fmla="*/ 504262 w 713885"/>
                <a:gd name="connsiteY2459" fmla="*/ 991644 h 1410022"/>
                <a:gd name="connsiteX2460" fmla="*/ 504262 w 713885"/>
                <a:gd name="connsiteY2460" fmla="*/ 991729 h 1410022"/>
                <a:gd name="connsiteX2461" fmla="*/ 504006 w 713885"/>
                <a:gd name="connsiteY2461" fmla="*/ 993436 h 1410022"/>
                <a:gd name="connsiteX2462" fmla="*/ 493768 w 713885"/>
                <a:gd name="connsiteY2462" fmla="*/ 986693 h 1410022"/>
                <a:gd name="connsiteX2463" fmla="*/ 494877 w 713885"/>
                <a:gd name="connsiteY2463" fmla="*/ 979098 h 1410022"/>
                <a:gd name="connsiteX2464" fmla="*/ 494877 w 713885"/>
                <a:gd name="connsiteY2464" fmla="*/ 979098 h 1410022"/>
                <a:gd name="connsiteX2465" fmla="*/ 494877 w 713885"/>
                <a:gd name="connsiteY2465" fmla="*/ 979098 h 1410022"/>
                <a:gd name="connsiteX2466" fmla="*/ 494877 w 713885"/>
                <a:gd name="connsiteY2466" fmla="*/ 979098 h 1410022"/>
                <a:gd name="connsiteX2467" fmla="*/ 495389 w 713885"/>
                <a:gd name="connsiteY2467" fmla="*/ 971758 h 1410022"/>
                <a:gd name="connsiteX2468" fmla="*/ 503067 w 713885"/>
                <a:gd name="connsiteY2468" fmla="*/ 976196 h 1410022"/>
                <a:gd name="connsiteX2469" fmla="*/ 506651 w 713885"/>
                <a:gd name="connsiteY2469" fmla="*/ 978244 h 1410022"/>
                <a:gd name="connsiteX2470" fmla="*/ 506821 w 713885"/>
                <a:gd name="connsiteY2470" fmla="*/ 978329 h 1410022"/>
                <a:gd name="connsiteX2471" fmla="*/ 506821 w 713885"/>
                <a:gd name="connsiteY2471" fmla="*/ 978586 h 1410022"/>
                <a:gd name="connsiteX2472" fmla="*/ 506736 w 713885"/>
                <a:gd name="connsiteY2472" fmla="*/ 978244 h 1410022"/>
                <a:gd name="connsiteX2473" fmla="*/ 512026 w 713885"/>
                <a:gd name="connsiteY2473" fmla="*/ 976110 h 1410022"/>
                <a:gd name="connsiteX2474" fmla="*/ 513050 w 713885"/>
                <a:gd name="connsiteY2474" fmla="*/ 962796 h 1410022"/>
                <a:gd name="connsiteX2475" fmla="*/ 520984 w 713885"/>
                <a:gd name="connsiteY2475" fmla="*/ 981829 h 1410022"/>
                <a:gd name="connsiteX2476" fmla="*/ 513817 w 713885"/>
                <a:gd name="connsiteY2476" fmla="*/ 977220 h 1410022"/>
                <a:gd name="connsiteX2477" fmla="*/ 513817 w 713885"/>
                <a:gd name="connsiteY2477" fmla="*/ 972867 h 1410022"/>
                <a:gd name="connsiteX2478" fmla="*/ 513561 w 713885"/>
                <a:gd name="connsiteY2478" fmla="*/ 972867 h 1410022"/>
                <a:gd name="connsiteX2479" fmla="*/ 512964 w 713885"/>
                <a:gd name="connsiteY2479" fmla="*/ 976708 h 1410022"/>
                <a:gd name="connsiteX2480" fmla="*/ 511940 w 713885"/>
                <a:gd name="connsiteY2480" fmla="*/ 976025 h 1410022"/>
                <a:gd name="connsiteX2481" fmla="*/ 525762 w 713885"/>
                <a:gd name="connsiteY2481" fmla="*/ 989169 h 1410022"/>
                <a:gd name="connsiteX2482" fmla="*/ 531649 w 713885"/>
                <a:gd name="connsiteY2482" fmla="*/ 992497 h 1410022"/>
                <a:gd name="connsiteX2483" fmla="*/ 544617 w 713885"/>
                <a:gd name="connsiteY2483" fmla="*/ 1019211 h 1410022"/>
                <a:gd name="connsiteX2484" fmla="*/ 537279 w 713885"/>
                <a:gd name="connsiteY2484" fmla="*/ 1014688 h 1410022"/>
                <a:gd name="connsiteX2485" fmla="*/ 531904 w 713885"/>
                <a:gd name="connsiteY2485" fmla="*/ 1002483 h 1410022"/>
                <a:gd name="connsiteX2486" fmla="*/ 525762 w 713885"/>
                <a:gd name="connsiteY2486" fmla="*/ 989169 h 1410022"/>
                <a:gd name="connsiteX2487" fmla="*/ 545470 w 713885"/>
                <a:gd name="connsiteY2487" fmla="*/ 1021003 h 1410022"/>
                <a:gd name="connsiteX2488" fmla="*/ 549906 w 713885"/>
                <a:gd name="connsiteY2488" fmla="*/ 1030136 h 1410022"/>
                <a:gd name="connsiteX2489" fmla="*/ 549565 w 713885"/>
                <a:gd name="connsiteY2489" fmla="*/ 1031928 h 1410022"/>
                <a:gd name="connsiteX2490" fmla="*/ 547773 w 713885"/>
                <a:gd name="connsiteY2490" fmla="*/ 1039780 h 1410022"/>
                <a:gd name="connsiteX2491" fmla="*/ 541716 w 713885"/>
                <a:gd name="connsiteY2491" fmla="*/ 1025186 h 1410022"/>
                <a:gd name="connsiteX2492" fmla="*/ 541887 w 713885"/>
                <a:gd name="connsiteY2492" fmla="*/ 1021089 h 1410022"/>
                <a:gd name="connsiteX2493" fmla="*/ 540948 w 713885"/>
                <a:gd name="connsiteY2493" fmla="*/ 1023308 h 1410022"/>
                <a:gd name="connsiteX2494" fmla="*/ 538303 w 713885"/>
                <a:gd name="connsiteY2494" fmla="*/ 1017078 h 1410022"/>
                <a:gd name="connsiteX2495" fmla="*/ 545470 w 713885"/>
                <a:gd name="connsiteY2495" fmla="*/ 1020918 h 1410022"/>
                <a:gd name="connsiteX2496" fmla="*/ 551527 w 713885"/>
                <a:gd name="connsiteY2496" fmla="*/ 1049339 h 1410022"/>
                <a:gd name="connsiteX2497" fmla="*/ 562704 w 713885"/>
                <a:gd name="connsiteY2497" fmla="*/ 1056338 h 1410022"/>
                <a:gd name="connsiteX2498" fmla="*/ 563386 w 713885"/>
                <a:gd name="connsiteY2498" fmla="*/ 1057874 h 1410022"/>
                <a:gd name="connsiteX2499" fmla="*/ 563386 w 713885"/>
                <a:gd name="connsiteY2499" fmla="*/ 1058045 h 1410022"/>
                <a:gd name="connsiteX2500" fmla="*/ 558950 w 713885"/>
                <a:gd name="connsiteY2500" fmla="*/ 1068970 h 1410022"/>
                <a:gd name="connsiteX2501" fmla="*/ 554172 w 713885"/>
                <a:gd name="connsiteY2501" fmla="*/ 1056082 h 1410022"/>
                <a:gd name="connsiteX2502" fmla="*/ 551527 w 713885"/>
                <a:gd name="connsiteY2502" fmla="*/ 1049339 h 1410022"/>
                <a:gd name="connsiteX2503" fmla="*/ 567909 w 713885"/>
                <a:gd name="connsiteY2503" fmla="*/ 1067177 h 1410022"/>
                <a:gd name="connsiteX2504" fmla="*/ 565605 w 713885"/>
                <a:gd name="connsiteY2504" fmla="*/ 1077675 h 1410022"/>
                <a:gd name="connsiteX2505" fmla="*/ 561851 w 713885"/>
                <a:gd name="connsiteY2505" fmla="*/ 1074944 h 1410022"/>
                <a:gd name="connsiteX2506" fmla="*/ 563898 w 713885"/>
                <a:gd name="connsiteY2506" fmla="*/ 1062824 h 1410022"/>
                <a:gd name="connsiteX2507" fmla="*/ 564410 w 713885"/>
                <a:gd name="connsiteY2507" fmla="*/ 1059923 h 1410022"/>
                <a:gd name="connsiteX2508" fmla="*/ 567909 w 713885"/>
                <a:gd name="connsiteY2508" fmla="*/ 1067262 h 1410022"/>
                <a:gd name="connsiteX2509" fmla="*/ 564496 w 713885"/>
                <a:gd name="connsiteY2509" fmla="*/ 1082198 h 1410022"/>
                <a:gd name="connsiteX2510" fmla="*/ 564155 w 713885"/>
                <a:gd name="connsiteY2510" fmla="*/ 1083564 h 1410022"/>
                <a:gd name="connsiteX2511" fmla="*/ 563386 w 713885"/>
                <a:gd name="connsiteY2511" fmla="*/ 1081516 h 1410022"/>
                <a:gd name="connsiteX2512" fmla="*/ 564410 w 713885"/>
                <a:gd name="connsiteY2512" fmla="*/ 1082198 h 1410022"/>
                <a:gd name="connsiteX2513" fmla="*/ 569188 w 713885"/>
                <a:gd name="connsiteY2513" fmla="*/ 1098500 h 1410022"/>
                <a:gd name="connsiteX2514" fmla="*/ 573966 w 713885"/>
                <a:gd name="connsiteY2514" fmla="*/ 1094489 h 1410022"/>
                <a:gd name="connsiteX2515" fmla="*/ 572601 w 713885"/>
                <a:gd name="connsiteY2515" fmla="*/ 1099780 h 1410022"/>
                <a:gd name="connsiteX2516" fmla="*/ 571236 w 713885"/>
                <a:gd name="connsiteY2516" fmla="*/ 1104731 h 1410022"/>
                <a:gd name="connsiteX2517" fmla="*/ 569188 w 713885"/>
                <a:gd name="connsiteY2517" fmla="*/ 1098500 h 1410022"/>
                <a:gd name="connsiteX2518" fmla="*/ 568164 w 713885"/>
                <a:gd name="connsiteY2518" fmla="*/ 1115228 h 1410022"/>
                <a:gd name="connsiteX2519" fmla="*/ 564069 w 713885"/>
                <a:gd name="connsiteY2519" fmla="*/ 1128457 h 1410022"/>
                <a:gd name="connsiteX2520" fmla="*/ 562192 w 713885"/>
                <a:gd name="connsiteY2520" fmla="*/ 1127006 h 1410022"/>
                <a:gd name="connsiteX2521" fmla="*/ 559632 w 713885"/>
                <a:gd name="connsiteY2521" fmla="*/ 1116594 h 1410022"/>
                <a:gd name="connsiteX2522" fmla="*/ 563984 w 713885"/>
                <a:gd name="connsiteY2522" fmla="*/ 1105072 h 1410022"/>
                <a:gd name="connsiteX2523" fmla="*/ 565434 w 713885"/>
                <a:gd name="connsiteY2523" fmla="*/ 1106011 h 1410022"/>
                <a:gd name="connsiteX2524" fmla="*/ 567397 w 713885"/>
                <a:gd name="connsiteY2524" fmla="*/ 1112753 h 1410022"/>
                <a:gd name="connsiteX2525" fmla="*/ 567397 w 713885"/>
                <a:gd name="connsiteY2525" fmla="*/ 1112753 h 1410022"/>
                <a:gd name="connsiteX2526" fmla="*/ 567397 w 713885"/>
                <a:gd name="connsiteY2526" fmla="*/ 1112753 h 1410022"/>
                <a:gd name="connsiteX2527" fmla="*/ 567397 w 713885"/>
                <a:gd name="connsiteY2527" fmla="*/ 1112753 h 1410022"/>
                <a:gd name="connsiteX2528" fmla="*/ 567397 w 713885"/>
                <a:gd name="connsiteY2528" fmla="*/ 1112753 h 1410022"/>
                <a:gd name="connsiteX2529" fmla="*/ 568079 w 713885"/>
                <a:gd name="connsiteY2529" fmla="*/ 1114972 h 1410022"/>
                <a:gd name="connsiteX2530" fmla="*/ 567055 w 713885"/>
                <a:gd name="connsiteY2530" fmla="*/ 1137504 h 1410022"/>
                <a:gd name="connsiteX2531" fmla="*/ 575331 w 713885"/>
                <a:gd name="connsiteY2531" fmla="*/ 1143564 h 1410022"/>
                <a:gd name="connsiteX2532" fmla="*/ 571577 w 713885"/>
                <a:gd name="connsiteY2532" fmla="*/ 1153806 h 1410022"/>
                <a:gd name="connsiteX2533" fmla="*/ 567738 w 713885"/>
                <a:gd name="connsiteY2533" fmla="*/ 1150819 h 1410022"/>
                <a:gd name="connsiteX2534" fmla="*/ 565861 w 713885"/>
                <a:gd name="connsiteY2534" fmla="*/ 1142454 h 1410022"/>
                <a:gd name="connsiteX2535" fmla="*/ 567055 w 713885"/>
                <a:gd name="connsiteY2535" fmla="*/ 1137504 h 1410022"/>
                <a:gd name="connsiteX2536" fmla="*/ 573454 w 713885"/>
                <a:gd name="connsiteY2536" fmla="*/ 1162085 h 1410022"/>
                <a:gd name="connsiteX2537" fmla="*/ 573454 w 713885"/>
                <a:gd name="connsiteY2537" fmla="*/ 1162085 h 1410022"/>
                <a:gd name="connsiteX2538" fmla="*/ 573454 w 713885"/>
                <a:gd name="connsiteY2538" fmla="*/ 1162085 h 1410022"/>
                <a:gd name="connsiteX2539" fmla="*/ 573454 w 713885"/>
                <a:gd name="connsiteY2539" fmla="*/ 1162085 h 1410022"/>
                <a:gd name="connsiteX2540" fmla="*/ 575416 w 713885"/>
                <a:gd name="connsiteY2540" fmla="*/ 1170193 h 1410022"/>
                <a:gd name="connsiteX2541" fmla="*/ 573198 w 713885"/>
                <a:gd name="connsiteY2541" fmla="*/ 1175228 h 1410022"/>
                <a:gd name="connsiteX2542" fmla="*/ 572686 w 713885"/>
                <a:gd name="connsiteY2542" fmla="*/ 1174887 h 1410022"/>
                <a:gd name="connsiteX2543" fmla="*/ 571492 w 713885"/>
                <a:gd name="connsiteY2543" fmla="*/ 1168571 h 1410022"/>
                <a:gd name="connsiteX2544" fmla="*/ 573368 w 713885"/>
                <a:gd name="connsiteY2544" fmla="*/ 1162341 h 1410022"/>
                <a:gd name="connsiteX2545" fmla="*/ 575416 w 713885"/>
                <a:gd name="connsiteY2545" fmla="*/ 1170278 h 1410022"/>
                <a:gd name="connsiteX2546" fmla="*/ 576355 w 713885"/>
                <a:gd name="connsiteY2546" fmla="*/ 1181203 h 1410022"/>
                <a:gd name="connsiteX2547" fmla="*/ 576184 w 713885"/>
                <a:gd name="connsiteY2547" fmla="*/ 1186665 h 1410022"/>
                <a:gd name="connsiteX2548" fmla="*/ 575758 w 713885"/>
                <a:gd name="connsiteY2548" fmla="*/ 1191103 h 1410022"/>
                <a:gd name="connsiteX2549" fmla="*/ 574734 w 713885"/>
                <a:gd name="connsiteY2549" fmla="*/ 1185556 h 1410022"/>
                <a:gd name="connsiteX2550" fmla="*/ 576355 w 713885"/>
                <a:gd name="connsiteY2550" fmla="*/ 1181288 h 1410022"/>
                <a:gd name="connsiteX2551" fmla="*/ 576355 w 713885"/>
                <a:gd name="connsiteY2551" fmla="*/ 1181288 h 1410022"/>
                <a:gd name="connsiteX2552" fmla="*/ 577891 w 713885"/>
                <a:gd name="connsiteY2552" fmla="*/ 1182056 h 1410022"/>
                <a:gd name="connsiteX2553" fmla="*/ 588129 w 713885"/>
                <a:gd name="connsiteY2553" fmla="*/ 1187860 h 1410022"/>
                <a:gd name="connsiteX2554" fmla="*/ 588299 w 713885"/>
                <a:gd name="connsiteY2554" fmla="*/ 1188543 h 1410022"/>
                <a:gd name="connsiteX2555" fmla="*/ 588214 w 713885"/>
                <a:gd name="connsiteY2555" fmla="*/ 1189567 h 1410022"/>
                <a:gd name="connsiteX2556" fmla="*/ 584630 w 713885"/>
                <a:gd name="connsiteY2556" fmla="*/ 1196651 h 1410022"/>
                <a:gd name="connsiteX2557" fmla="*/ 578573 w 713885"/>
                <a:gd name="connsiteY2557" fmla="*/ 1207319 h 1410022"/>
                <a:gd name="connsiteX2558" fmla="*/ 577122 w 713885"/>
                <a:gd name="connsiteY2558" fmla="*/ 1198870 h 1410022"/>
                <a:gd name="connsiteX2559" fmla="*/ 577976 w 713885"/>
                <a:gd name="connsiteY2559" fmla="*/ 1186494 h 1410022"/>
                <a:gd name="connsiteX2560" fmla="*/ 577891 w 713885"/>
                <a:gd name="connsiteY2560" fmla="*/ 1181971 h 1410022"/>
                <a:gd name="connsiteX2561" fmla="*/ 592309 w 713885"/>
                <a:gd name="connsiteY2561" fmla="*/ 1190250 h 1410022"/>
                <a:gd name="connsiteX2562" fmla="*/ 598367 w 713885"/>
                <a:gd name="connsiteY2562" fmla="*/ 1193749 h 1410022"/>
                <a:gd name="connsiteX2563" fmla="*/ 593674 w 713885"/>
                <a:gd name="connsiteY2563" fmla="*/ 1198955 h 1410022"/>
                <a:gd name="connsiteX2564" fmla="*/ 591968 w 713885"/>
                <a:gd name="connsiteY2564" fmla="*/ 1189994 h 1410022"/>
                <a:gd name="connsiteX2565" fmla="*/ 592309 w 713885"/>
                <a:gd name="connsiteY2565" fmla="*/ 1190164 h 1410022"/>
                <a:gd name="connsiteX2566" fmla="*/ 591371 w 713885"/>
                <a:gd name="connsiteY2566" fmla="*/ 1201772 h 1410022"/>
                <a:gd name="connsiteX2567" fmla="*/ 588726 w 713885"/>
                <a:gd name="connsiteY2567" fmla="*/ 1205356 h 1410022"/>
                <a:gd name="connsiteX2568" fmla="*/ 589323 w 713885"/>
                <a:gd name="connsiteY2568" fmla="*/ 1195797 h 1410022"/>
                <a:gd name="connsiteX2569" fmla="*/ 589750 w 713885"/>
                <a:gd name="connsiteY2569" fmla="*/ 1194602 h 1410022"/>
                <a:gd name="connsiteX2570" fmla="*/ 591371 w 713885"/>
                <a:gd name="connsiteY2570" fmla="*/ 1201772 h 1410022"/>
                <a:gd name="connsiteX2571" fmla="*/ 575246 w 713885"/>
                <a:gd name="connsiteY2571" fmla="*/ 1213123 h 1410022"/>
                <a:gd name="connsiteX2572" fmla="*/ 574734 w 713885"/>
                <a:gd name="connsiteY2572" fmla="*/ 1214062 h 1410022"/>
                <a:gd name="connsiteX2573" fmla="*/ 574989 w 713885"/>
                <a:gd name="connsiteY2573" fmla="*/ 1212867 h 1410022"/>
                <a:gd name="connsiteX2574" fmla="*/ 575246 w 713885"/>
                <a:gd name="connsiteY2574" fmla="*/ 1213038 h 1410022"/>
                <a:gd name="connsiteX2575" fmla="*/ 558353 w 713885"/>
                <a:gd name="connsiteY2575" fmla="*/ 1241885 h 1410022"/>
                <a:gd name="connsiteX2576" fmla="*/ 556732 w 713885"/>
                <a:gd name="connsiteY2576" fmla="*/ 1229169 h 1410022"/>
                <a:gd name="connsiteX2577" fmla="*/ 563728 w 713885"/>
                <a:gd name="connsiteY2577" fmla="*/ 1233692 h 1410022"/>
                <a:gd name="connsiteX2578" fmla="*/ 558438 w 713885"/>
                <a:gd name="connsiteY2578" fmla="*/ 1241885 h 1410022"/>
                <a:gd name="connsiteX2579" fmla="*/ 564240 w 713885"/>
                <a:gd name="connsiteY2579" fmla="*/ 1238215 h 1410022"/>
                <a:gd name="connsiteX2580" fmla="*/ 562192 w 713885"/>
                <a:gd name="connsiteY2580" fmla="*/ 1245470 h 1410022"/>
                <a:gd name="connsiteX2581" fmla="*/ 559547 w 713885"/>
                <a:gd name="connsiteY2581" fmla="*/ 1243678 h 1410022"/>
                <a:gd name="connsiteX2582" fmla="*/ 564325 w 713885"/>
                <a:gd name="connsiteY2582" fmla="*/ 1238215 h 1410022"/>
                <a:gd name="connsiteX2583" fmla="*/ 555879 w 713885"/>
                <a:gd name="connsiteY2583" fmla="*/ 1223706 h 1410022"/>
                <a:gd name="connsiteX2584" fmla="*/ 555708 w 713885"/>
                <a:gd name="connsiteY2584" fmla="*/ 1222255 h 1410022"/>
                <a:gd name="connsiteX2585" fmla="*/ 564837 w 713885"/>
                <a:gd name="connsiteY2585" fmla="*/ 1206210 h 1410022"/>
                <a:gd name="connsiteX2586" fmla="*/ 568250 w 713885"/>
                <a:gd name="connsiteY2586" fmla="*/ 1208514 h 1410022"/>
                <a:gd name="connsiteX2587" fmla="*/ 571748 w 713885"/>
                <a:gd name="connsiteY2587" fmla="*/ 1210819 h 1410022"/>
                <a:gd name="connsiteX2588" fmla="*/ 569188 w 713885"/>
                <a:gd name="connsiteY2588" fmla="*/ 1220463 h 1410022"/>
                <a:gd name="connsiteX2589" fmla="*/ 567055 w 713885"/>
                <a:gd name="connsiteY2589" fmla="*/ 1228144 h 1410022"/>
                <a:gd name="connsiteX2590" fmla="*/ 567055 w 713885"/>
                <a:gd name="connsiteY2590" fmla="*/ 1228144 h 1410022"/>
                <a:gd name="connsiteX2591" fmla="*/ 565605 w 713885"/>
                <a:gd name="connsiteY2591" fmla="*/ 1230534 h 1410022"/>
                <a:gd name="connsiteX2592" fmla="*/ 555964 w 713885"/>
                <a:gd name="connsiteY2592" fmla="*/ 1223621 h 1410022"/>
                <a:gd name="connsiteX2593" fmla="*/ 552893 w 713885"/>
                <a:gd name="connsiteY2593" fmla="*/ 1221487 h 1410022"/>
                <a:gd name="connsiteX2594" fmla="*/ 546835 w 713885"/>
                <a:gd name="connsiteY2594" fmla="*/ 1217049 h 1410022"/>
                <a:gd name="connsiteX2595" fmla="*/ 548115 w 713885"/>
                <a:gd name="connsiteY2595" fmla="*/ 1215001 h 1410022"/>
                <a:gd name="connsiteX2596" fmla="*/ 550845 w 713885"/>
                <a:gd name="connsiteY2596" fmla="*/ 1210563 h 1410022"/>
                <a:gd name="connsiteX2597" fmla="*/ 552893 w 713885"/>
                <a:gd name="connsiteY2597" fmla="*/ 1221487 h 1410022"/>
                <a:gd name="connsiteX2598" fmla="*/ 540351 w 713885"/>
                <a:gd name="connsiteY2598" fmla="*/ 1212269 h 1410022"/>
                <a:gd name="connsiteX2599" fmla="*/ 530028 w 713885"/>
                <a:gd name="connsiteY2599" fmla="*/ 1204674 h 1410022"/>
                <a:gd name="connsiteX2600" fmla="*/ 527383 w 713885"/>
                <a:gd name="connsiteY2600" fmla="*/ 1181203 h 1410022"/>
                <a:gd name="connsiteX2601" fmla="*/ 527639 w 713885"/>
                <a:gd name="connsiteY2601" fmla="*/ 1181373 h 1410022"/>
                <a:gd name="connsiteX2602" fmla="*/ 527639 w 713885"/>
                <a:gd name="connsiteY2602" fmla="*/ 1181373 h 1410022"/>
                <a:gd name="connsiteX2603" fmla="*/ 527639 w 713885"/>
                <a:gd name="connsiteY2603" fmla="*/ 1181373 h 1410022"/>
                <a:gd name="connsiteX2604" fmla="*/ 527639 w 713885"/>
                <a:gd name="connsiteY2604" fmla="*/ 1181373 h 1410022"/>
                <a:gd name="connsiteX2605" fmla="*/ 527639 w 713885"/>
                <a:gd name="connsiteY2605" fmla="*/ 1181373 h 1410022"/>
                <a:gd name="connsiteX2606" fmla="*/ 543593 w 713885"/>
                <a:gd name="connsiteY2606" fmla="*/ 1192042 h 1410022"/>
                <a:gd name="connsiteX2607" fmla="*/ 540180 w 713885"/>
                <a:gd name="connsiteY2607" fmla="*/ 1212099 h 1410022"/>
                <a:gd name="connsiteX2608" fmla="*/ 526529 w 713885"/>
                <a:gd name="connsiteY2608" fmla="*/ 1202028 h 1410022"/>
                <a:gd name="connsiteX2609" fmla="*/ 522946 w 713885"/>
                <a:gd name="connsiteY2609" fmla="*/ 1199382 h 1410022"/>
                <a:gd name="connsiteX2610" fmla="*/ 524653 w 713885"/>
                <a:gd name="connsiteY2610" fmla="*/ 1189396 h 1410022"/>
                <a:gd name="connsiteX2611" fmla="*/ 526529 w 713885"/>
                <a:gd name="connsiteY2611" fmla="*/ 1202028 h 1410022"/>
                <a:gd name="connsiteX2612" fmla="*/ 527639 w 713885"/>
                <a:gd name="connsiteY2612" fmla="*/ 1209624 h 1410022"/>
                <a:gd name="connsiteX2613" fmla="*/ 529430 w 713885"/>
                <a:gd name="connsiteY2613" fmla="*/ 1222938 h 1410022"/>
                <a:gd name="connsiteX2614" fmla="*/ 519619 w 713885"/>
                <a:gd name="connsiteY2614" fmla="*/ 1216196 h 1410022"/>
                <a:gd name="connsiteX2615" fmla="*/ 520045 w 713885"/>
                <a:gd name="connsiteY2615" fmla="*/ 1214403 h 1410022"/>
                <a:gd name="connsiteX2616" fmla="*/ 521837 w 713885"/>
                <a:gd name="connsiteY2616" fmla="*/ 1205527 h 1410022"/>
                <a:gd name="connsiteX2617" fmla="*/ 527724 w 713885"/>
                <a:gd name="connsiteY2617" fmla="*/ 1209538 h 1410022"/>
                <a:gd name="connsiteX2618" fmla="*/ 506821 w 713885"/>
                <a:gd name="connsiteY2618" fmla="*/ 1187774 h 1410022"/>
                <a:gd name="connsiteX2619" fmla="*/ 509551 w 713885"/>
                <a:gd name="connsiteY2619" fmla="*/ 1173180 h 1410022"/>
                <a:gd name="connsiteX2620" fmla="*/ 510319 w 713885"/>
                <a:gd name="connsiteY2620" fmla="*/ 1168827 h 1410022"/>
                <a:gd name="connsiteX2621" fmla="*/ 522775 w 713885"/>
                <a:gd name="connsiteY2621" fmla="*/ 1177789 h 1410022"/>
                <a:gd name="connsiteX2622" fmla="*/ 523117 w 713885"/>
                <a:gd name="connsiteY2622" fmla="*/ 1179667 h 1410022"/>
                <a:gd name="connsiteX2623" fmla="*/ 523543 w 713885"/>
                <a:gd name="connsiteY2623" fmla="*/ 1182483 h 1410022"/>
                <a:gd name="connsiteX2624" fmla="*/ 520131 w 713885"/>
                <a:gd name="connsiteY2624" fmla="*/ 1197248 h 1410022"/>
                <a:gd name="connsiteX2625" fmla="*/ 517315 w 713885"/>
                <a:gd name="connsiteY2625" fmla="*/ 1195115 h 1410022"/>
                <a:gd name="connsiteX2626" fmla="*/ 517315 w 713885"/>
                <a:gd name="connsiteY2626" fmla="*/ 1195115 h 1410022"/>
                <a:gd name="connsiteX2627" fmla="*/ 517145 w 713885"/>
                <a:gd name="connsiteY2627" fmla="*/ 1194944 h 1410022"/>
                <a:gd name="connsiteX2628" fmla="*/ 516974 w 713885"/>
                <a:gd name="connsiteY2628" fmla="*/ 1194773 h 1410022"/>
                <a:gd name="connsiteX2629" fmla="*/ 516974 w 713885"/>
                <a:gd name="connsiteY2629" fmla="*/ 1194773 h 1410022"/>
                <a:gd name="connsiteX2630" fmla="*/ 506906 w 713885"/>
                <a:gd name="connsiteY2630" fmla="*/ 1187689 h 1410022"/>
                <a:gd name="connsiteX2631" fmla="*/ 526017 w 713885"/>
                <a:gd name="connsiteY2631" fmla="*/ 1170193 h 1410022"/>
                <a:gd name="connsiteX2632" fmla="*/ 522690 w 713885"/>
                <a:gd name="connsiteY2632" fmla="*/ 1148685 h 1410022"/>
                <a:gd name="connsiteX2633" fmla="*/ 528918 w 713885"/>
                <a:gd name="connsiteY2633" fmla="*/ 1152867 h 1410022"/>
                <a:gd name="connsiteX2634" fmla="*/ 527212 w 713885"/>
                <a:gd name="connsiteY2634" fmla="*/ 1163536 h 1410022"/>
                <a:gd name="connsiteX2635" fmla="*/ 526017 w 713885"/>
                <a:gd name="connsiteY2635" fmla="*/ 1170278 h 1410022"/>
                <a:gd name="connsiteX2636" fmla="*/ 508954 w 713885"/>
                <a:gd name="connsiteY2636" fmla="*/ 1109595 h 1410022"/>
                <a:gd name="connsiteX2637" fmla="*/ 490099 w 713885"/>
                <a:gd name="connsiteY2637" fmla="*/ 1097220 h 1410022"/>
                <a:gd name="connsiteX2638" fmla="*/ 484894 w 713885"/>
                <a:gd name="connsiteY2638" fmla="*/ 1075200 h 1410022"/>
                <a:gd name="connsiteX2639" fmla="*/ 504518 w 713885"/>
                <a:gd name="connsiteY2639" fmla="*/ 1090051 h 1410022"/>
                <a:gd name="connsiteX2640" fmla="*/ 508954 w 713885"/>
                <a:gd name="connsiteY2640" fmla="*/ 1109595 h 1410022"/>
                <a:gd name="connsiteX2641" fmla="*/ 483785 w 713885"/>
                <a:gd name="connsiteY2641" fmla="*/ 1070506 h 1410022"/>
                <a:gd name="connsiteX2642" fmla="*/ 477302 w 713885"/>
                <a:gd name="connsiteY2642" fmla="*/ 1046181 h 1410022"/>
                <a:gd name="connsiteX2643" fmla="*/ 479605 w 713885"/>
                <a:gd name="connsiteY2643" fmla="*/ 1047803 h 1410022"/>
                <a:gd name="connsiteX2644" fmla="*/ 482335 w 713885"/>
                <a:gd name="connsiteY2644" fmla="*/ 1057106 h 1410022"/>
                <a:gd name="connsiteX2645" fmla="*/ 482591 w 713885"/>
                <a:gd name="connsiteY2645" fmla="*/ 1057106 h 1410022"/>
                <a:gd name="connsiteX2646" fmla="*/ 480373 w 713885"/>
                <a:gd name="connsiteY2646" fmla="*/ 1048401 h 1410022"/>
                <a:gd name="connsiteX2647" fmla="*/ 483018 w 713885"/>
                <a:gd name="connsiteY2647" fmla="*/ 1050278 h 1410022"/>
                <a:gd name="connsiteX2648" fmla="*/ 497010 w 713885"/>
                <a:gd name="connsiteY2648" fmla="*/ 1060179 h 1410022"/>
                <a:gd name="connsiteX2649" fmla="*/ 498546 w 713885"/>
                <a:gd name="connsiteY2649" fmla="*/ 1065641 h 1410022"/>
                <a:gd name="connsiteX2650" fmla="*/ 503153 w 713885"/>
                <a:gd name="connsiteY2650" fmla="*/ 1083820 h 1410022"/>
                <a:gd name="connsiteX2651" fmla="*/ 483871 w 713885"/>
                <a:gd name="connsiteY2651" fmla="*/ 1070506 h 1410022"/>
                <a:gd name="connsiteX2652" fmla="*/ 475766 w 713885"/>
                <a:gd name="connsiteY2652" fmla="*/ 1040719 h 1410022"/>
                <a:gd name="connsiteX2653" fmla="*/ 468770 w 713885"/>
                <a:gd name="connsiteY2653" fmla="*/ 1016651 h 1410022"/>
                <a:gd name="connsiteX2654" fmla="*/ 467575 w 713885"/>
                <a:gd name="connsiteY2654" fmla="*/ 1012639 h 1410022"/>
                <a:gd name="connsiteX2655" fmla="*/ 469196 w 713885"/>
                <a:gd name="connsiteY2655" fmla="*/ 1013834 h 1410022"/>
                <a:gd name="connsiteX2656" fmla="*/ 469879 w 713885"/>
                <a:gd name="connsiteY2656" fmla="*/ 1015883 h 1410022"/>
                <a:gd name="connsiteX2657" fmla="*/ 476278 w 713885"/>
                <a:gd name="connsiteY2657" fmla="*/ 1036452 h 1410022"/>
                <a:gd name="connsiteX2658" fmla="*/ 477899 w 713885"/>
                <a:gd name="connsiteY2658" fmla="*/ 1041999 h 1410022"/>
                <a:gd name="connsiteX2659" fmla="*/ 475766 w 713885"/>
                <a:gd name="connsiteY2659" fmla="*/ 1040634 h 1410022"/>
                <a:gd name="connsiteX2660" fmla="*/ 466637 w 713885"/>
                <a:gd name="connsiteY2660" fmla="*/ 1007860 h 1410022"/>
                <a:gd name="connsiteX2661" fmla="*/ 466893 w 713885"/>
                <a:gd name="connsiteY2661" fmla="*/ 1006836 h 1410022"/>
                <a:gd name="connsiteX2662" fmla="*/ 467405 w 713885"/>
                <a:gd name="connsiteY2662" fmla="*/ 1008372 h 1410022"/>
                <a:gd name="connsiteX2663" fmla="*/ 466722 w 713885"/>
                <a:gd name="connsiteY2663" fmla="*/ 1007860 h 1410022"/>
                <a:gd name="connsiteX2664" fmla="*/ 467831 w 713885"/>
                <a:gd name="connsiteY2664" fmla="*/ 1002227 h 1410022"/>
                <a:gd name="connsiteX2665" fmla="*/ 469367 w 713885"/>
                <a:gd name="connsiteY2665" fmla="*/ 994972 h 1410022"/>
                <a:gd name="connsiteX2666" fmla="*/ 478923 w 713885"/>
                <a:gd name="connsiteY2666" fmla="*/ 1001544 h 1410022"/>
                <a:gd name="connsiteX2667" fmla="*/ 481823 w 713885"/>
                <a:gd name="connsiteY2667" fmla="*/ 1009823 h 1410022"/>
                <a:gd name="connsiteX2668" fmla="*/ 485236 w 713885"/>
                <a:gd name="connsiteY2668" fmla="*/ 1020491 h 1410022"/>
                <a:gd name="connsiteX2669" fmla="*/ 470049 w 713885"/>
                <a:gd name="connsiteY2669" fmla="*/ 1010250 h 1410022"/>
                <a:gd name="connsiteX2670" fmla="*/ 467831 w 713885"/>
                <a:gd name="connsiteY2670" fmla="*/ 1002312 h 1410022"/>
                <a:gd name="connsiteX2671" fmla="*/ 470135 w 713885"/>
                <a:gd name="connsiteY2671" fmla="*/ 990790 h 1410022"/>
                <a:gd name="connsiteX2672" fmla="*/ 471841 w 713885"/>
                <a:gd name="connsiteY2672" fmla="*/ 981999 h 1410022"/>
                <a:gd name="connsiteX2673" fmla="*/ 474913 w 713885"/>
                <a:gd name="connsiteY2673" fmla="*/ 990107 h 1410022"/>
                <a:gd name="connsiteX2674" fmla="*/ 476534 w 713885"/>
                <a:gd name="connsiteY2674" fmla="*/ 994802 h 1410022"/>
                <a:gd name="connsiteX2675" fmla="*/ 470135 w 713885"/>
                <a:gd name="connsiteY2675" fmla="*/ 990790 h 1410022"/>
                <a:gd name="connsiteX2676" fmla="*/ 461603 w 713885"/>
                <a:gd name="connsiteY2676" fmla="*/ 965527 h 1410022"/>
                <a:gd name="connsiteX2677" fmla="*/ 461603 w 713885"/>
                <a:gd name="connsiteY2677" fmla="*/ 965186 h 1410022"/>
                <a:gd name="connsiteX2678" fmla="*/ 463821 w 713885"/>
                <a:gd name="connsiteY2678" fmla="*/ 951359 h 1410022"/>
                <a:gd name="connsiteX2679" fmla="*/ 471073 w 713885"/>
                <a:gd name="connsiteY2679" fmla="*/ 956224 h 1410022"/>
                <a:gd name="connsiteX2680" fmla="*/ 469964 w 713885"/>
                <a:gd name="connsiteY2680" fmla="*/ 970648 h 1410022"/>
                <a:gd name="connsiteX2681" fmla="*/ 461688 w 713885"/>
                <a:gd name="connsiteY2681" fmla="*/ 965527 h 1410022"/>
                <a:gd name="connsiteX2682" fmla="*/ 460067 w 713885"/>
                <a:gd name="connsiteY2682" fmla="*/ 942654 h 1410022"/>
                <a:gd name="connsiteX2683" fmla="*/ 461603 w 713885"/>
                <a:gd name="connsiteY2683" fmla="*/ 932753 h 1410022"/>
                <a:gd name="connsiteX2684" fmla="*/ 461006 w 713885"/>
                <a:gd name="connsiteY2684" fmla="*/ 943337 h 1410022"/>
                <a:gd name="connsiteX2685" fmla="*/ 459982 w 713885"/>
                <a:gd name="connsiteY2685" fmla="*/ 942739 h 1410022"/>
                <a:gd name="connsiteX2686" fmla="*/ 451450 w 713885"/>
                <a:gd name="connsiteY2686" fmla="*/ 912782 h 1410022"/>
                <a:gd name="connsiteX2687" fmla="*/ 452816 w 713885"/>
                <a:gd name="connsiteY2687" fmla="*/ 905442 h 1410022"/>
                <a:gd name="connsiteX2688" fmla="*/ 456825 w 713885"/>
                <a:gd name="connsiteY2688" fmla="*/ 916025 h 1410022"/>
                <a:gd name="connsiteX2689" fmla="*/ 451450 w 713885"/>
                <a:gd name="connsiteY2689" fmla="*/ 912782 h 1410022"/>
                <a:gd name="connsiteX2690" fmla="*/ 447953 w 713885"/>
                <a:gd name="connsiteY2690" fmla="*/ 875655 h 1410022"/>
                <a:gd name="connsiteX2691" fmla="*/ 448550 w 713885"/>
                <a:gd name="connsiteY2691" fmla="*/ 866011 h 1410022"/>
                <a:gd name="connsiteX2692" fmla="*/ 449317 w 713885"/>
                <a:gd name="connsiteY2692" fmla="*/ 866523 h 1410022"/>
                <a:gd name="connsiteX2693" fmla="*/ 449317 w 713885"/>
                <a:gd name="connsiteY2693" fmla="*/ 866523 h 1410022"/>
                <a:gd name="connsiteX2694" fmla="*/ 449488 w 713885"/>
                <a:gd name="connsiteY2694" fmla="*/ 866608 h 1410022"/>
                <a:gd name="connsiteX2695" fmla="*/ 449658 w 713885"/>
                <a:gd name="connsiteY2695" fmla="*/ 866608 h 1410022"/>
                <a:gd name="connsiteX2696" fmla="*/ 449658 w 713885"/>
                <a:gd name="connsiteY2696" fmla="*/ 866694 h 1410022"/>
                <a:gd name="connsiteX2697" fmla="*/ 452474 w 713885"/>
                <a:gd name="connsiteY2697" fmla="*/ 868486 h 1410022"/>
                <a:gd name="connsiteX2698" fmla="*/ 451365 w 713885"/>
                <a:gd name="connsiteY2698" fmla="*/ 884446 h 1410022"/>
                <a:gd name="connsiteX2699" fmla="*/ 450683 w 713885"/>
                <a:gd name="connsiteY2699" fmla="*/ 882398 h 1410022"/>
                <a:gd name="connsiteX2700" fmla="*/ 450683 w 713885"/>
                <a:gd name="connsiteY2700" fmla="*/ 882398 h 1410022"/>
                <a:gd name="connsiteX2701" fmla="*/ 450597 w 713885"/>
                <a:gd name="connsiteY2701" fmla="*/ 882142 h 1410022"/>
                <a:gd name="connsiteX2702" fmla="*/ 450597 w 713885"/>
                <a:gd name="connsiteY2702" fmla="*/ 881886 h 1410022"/>
                <a:gd name="connsiteX2703" fmla="*/ 450512 w 713885"/>
                <a:gd name="connsiteY2703" fmla="*/ 881886 h 1410022"/>
                <a:gd name="connsiteX2704" fmla="*/ 448038 w 713885"/>
                <a:gd name="connsiteY2704" fmla="*/ 875570 h 1410022"/>
                <a:gd name="connsiteX2705" fmla="*/ 442833 w 713885"/>
                <a:gd name="connsiteY2705" fmla="*/ 862682 h 1410022"/>
                <a:gd name="connsiteX2706" fmla="*/ 442407 w 713885"/>
                <a:gd name="connsiteY2706" fmla="*/ 861658 h 1410022"/>
                <a:gd name="connsiteX2707" fmla="*/ 442833 w 713885"/>
                <a:gd name="connsiteY2707" fmla="*/ 861914 h 1410022"/>
                <a:gd name="connsiteX2708" fmla="*/ 442833 w 713885"/>
                <a:gd name="connsiteY2708" fmla="*/ 862597 h 1410022"/>
                <a:gd name="connsiteX2709" fmla="*/ 436349 w 713885"/>
                <a:gd name="connsiteY2709" fmla="*/ 846722 h 1410022"/>
                <a:gd name="connsiteX2710" fmla="*/ 433534 w 713885"/>
                <a:gd name="connsiteY2710" fmla="*/ 839809 h 1410022"/>
                <a:gd name="connsiteX2711" fmla="*/ 435922 w 713885"/>
                <a:gd name="connsiteY2711" fmla="*/ 841601 h 1410022"/>
                <a:gd name="connsiteX2712" fmla="*/ 435922 w 713885"/>
                <a:gd name="connsiteY2712" fmla="*/ 841601 h 1410022"/>
                <a:gd name="connsiteX2713" fmla="*/ 436093 w 713885"/>
                <a:gd name="connsiteY2713" fmla="*/ 841687 h 1410022"/>
                <a:gd name="connsiteX2714" fmla="*/ 436264 w 713885"/>
                <a:gd name="connsiteY2714" fmla="*/ 841687 h 1410022"/>
                <a:gd name="connsiteX2715" fmla="*/ 436264 w 713885"/>
                <a:gd name="connsiteY2715" fmla="*/ 841772 h 1410022"/>
                <a:gd name="connsiteX2716" fmla="*/ 436434 w 713885"/>
                <a:gd name="connsiteY2716" fmla="*/ 841857 h 1410022"/>
                <a:gd name="connsiteX2717" fmla="*/ 436434 w 713885"/>
                <a:gd name="connsiteY2717" fmla="*/ 846637 h 1410022"/>
                <a:gd name="connsiteX2718" fmla="*/ 422869 w 713885"/>
                <a:gd name="connsiteY2718" fmla="*/ 825214 h 1410022"/>
                <a:gd name="connsiteX2719" fmla="*/ 418006 w 713885"/>
                <a:gd name="connsiteY2719" fmla="*/ 821800 h 1410022"/>
                <a:gd name="connsiteX2720" fmla="*/ 418262 w 713885"/>
                <a:gd name="connsiteY2720" fmla="*/ 819581 h 1410022"/>
                <a:gd name="connsiteX2721" fmla="*/ 418774 w 713885"/>
                <a:gd name="connsiteY2721" fmla="*/ 814460 h 1410022"/>
                <a:gd name="connsiteX2722" fmla="*/ 422955 w 713885"/>
                <a:gd name="connsiteY2722" fmla="*/ 825300 h 1410022"/>
                <a:gd name="connsiteX2723" fmla="*/ 416385 w 713885"/>
                <a:gd name="connsiteY2723" fmla="*/ 820691 h 1410022"/>
                <a:gd name="connsiteX2724" fmla="*/ 400857 w 713885"/>
                <a:gd name="connsiteY2724" fmla="*/ 809681 h 1410022"/>
                <a:gd name="connsiteX2725" fmla="*/ 401540 w 713885"/>
                <a:gd name="connsiteY2725" fmla="*/ 799524 h 1410022"/>
                <a:gd name="connsiteX2726" fmla="*/ 401966 w 713885"/>
                <a:gd name="connsiteY2726" fmla="*/ 791416 h 1410022"/>
                <a:gd name="connsiteX2727" fmla="*/ 412887 w 713885"/>
                <a:gd name="connsiteY2727" fmla="*/ 799610 h 1410022"/>
                <a:gd name="connsiteX2728" fmla="*/ 416300 w 713885"/>
                <a:gd name="connsiteY2728" fmla="*/ 808401 h 1410022"/>
                <a:gd name="connsiteX2729" fmla="*/ 416300 w 713885"/>
                <a:gd name="connsiteY2729" fmla="*/ 819496 h 1410022"/>
                <a:gd name="connsiteX2730" fmla="*/ 416300 w 713885"/>
                <a:gd name="connsiteY2730" fmla="*/ 820605 h 1410022"/>
                <a:gd name="connsiteX2731" fmla="*/ 397956 w 713885"/>
                <a:gd name="connsiteY2731" fmla="*/ 800292 h 1410022"/>
                <a:gd name="connsiteX2732" fmla="*/ 394032 w 713885"/>
                <a:gd name="connsiteY2732" fmla="*/ 785527 h 1410022"/>
                <a:gd name="connsiteX2733" fmla="*/ 399322 w 713885"/>
                <a:gd name="connsiteY2733" fmla="*/ 789453 h 1410022"/>
                <a:gd name="connsiteX2734" fmla="*/ 399663 w 713885"/>
                <a:gd name="connsiteY2734" fmla="*/ 799524 h 1410022"/>
                <a:gd name="connsiteX2735" fmla="*/ 399748 w 713885"/>
                <a:gd name="connsiteY2735" fmla="*/ 807718 h 1410022"/>
                <a:gd name="connsiteX2736" fmla="*/ 397871 w 713885"/>
                <a:gd name="connsiteY2736" fmla="*/ 800122 h 1410022"/>
                <a:gd name="connsiteX2737" fmla="*/ 392667 w 713885"/>
                <a:gd name="connsiteY2737" fmla="*/ 780577 h 1410022"/>
                <a:gd name="connsiteX2738" fmla="*/ 388230 w 713885"/>
                <a:gd name="connsiteY2738" fmla="*/ 765129 h 1410022"/>
                <a:gd name="connsiteX2739" fmla="*/ 396932 w 713885"/>
                <a:gd name="connsiteY2739" fmla="*/ 760520 h 1410022"/>
                <a:gd name="connsiteX2740" fmla="*/ 397956 w 713885"/>
                <a:gd name="connsiteY2740" fmla="*/ 762910 h 1410022"/>
                <a:gd name="connsiteX2741" fmla="*/ 399151 w 713885"/>
                <a:gd name="connsiteY2741" fmla="*/ 784844 h 1410022"/>
                <a:gd name="connsiteX2742" fmla="*/ 392667 w 713885"/>
                <a:gd name="connsiteY2742" fmla="*/ 780662 h 1410022"/>
                <a:gd name="connsiteX2743" fmla="*/ 385074 w 713885"/>
                <a:gd name="connsiteY2743" fmla="*/ 744389 h 1410022"/>
                <a:gd name="connsiteX2744" fmla="*/ 386268 w 713885"/>
                <a:gd name="connsiteY2744" fmla="*/ 735342 h 1410022"/>
                <a:gd name="connsiteX2745" fmla="*/ 392326 w 713885"/>
                <a:gd name="connsiteY2745" fmla="*/ 749339 h 1410022"/>
                <a:gd name="connsiteX2746" fmla="*/ 391984 w 713885"/>
                <a:gd name="connsiteY2746" fmla="*/ 749510 h 1410022"/>
                <a:gd name="connsiteX2747" fmla="*/ 385074 w 713885"/>
                <a:gd name="connsiteY2747" fmla="*/ 744304 h 1410022"/>
                <a:gd name="connsiteX2748" fmla="*/ 392582 w 713885"/>
                <a:gd name="connsiteY2748" fmla="*/ 716224 h 1410022"/>
                <a:gd name="connsiteX2749" fmla="*/ 396421 w 713885"/>
                <a:gd name="connsiteY2749" fmla="*/ 726210 h 1410022"/>
                <a:gd name="connsiteX2750" fmla="*/ 396591 w 713885"/>
                <a:gd name="connsiteY2750" fmla="*/ 732611 h 1410022"/>
                <a:gd name="connsiteX2751" fmla="*/ 389595 w 713885"/>
                <a:gd name="connsiteY2751" fmla="*/ 727576 h 1410022"/>
                <a:gd name="connsiteX2752" fmla="*/ 387462 w 713885"/>
                <a:gd name="connsiteY2752" fmla="*/ 721687 h 1410022"/>
                <a:gd name="connsiteX2753" fmla="*/ 387633 w 713885"/>
                <a:gd name="connsiteY2753" fmla="*/ 715627 h 1410022"/>
                <a:gd name="connsiteX2754" fmla="*/ 392496 w 713885"/>
                <a:gd name="connsiteY2754" fmla="*/ 716139 h 1410022"/>
                <a:gd name="connsiteX2755" fmla="*/ 408877 w 713885"/>
                <a:gd name="connsiteY2755" fmla="*/ 727064 h 1410022"/>
                <a:gd name="connsiteX2756" fmla="*/ 413314 w 713885"/>
                <a:gd name="connsiteY2756" fmla="*/ 737220 h 1410022"/>
                <a:gd name="connsiteX2757" fmla="*/ 407512 w 713885"/>
                <a:gd name="connsiteY2757" fmla="*/ 740719 h 1410022"/>
                <a:gd name="connsiteX2758" fmla="*/ 406744 w 713885"/>
                <a:gd name="connsiteY2758" fmla="*/ 740122 h 1410022"/>
                <a:gd name="connsiteX2759" fmla="*/ 400686 w 713885"/>
                <a:gd name="connsiteY2759" fmla="*/ 722455 h 1410022"/>
                <a:gd name="connsiteX2760" fmla="*/ 400089 w 713885"/>
                <a:gd name="connsiteY2760" fmla="*/ 717419 h 1410022"/>
                <a:gd name="connsiteX2761" fmla="*/ 404867 w 713885"/>
                <a:gd name="connsiteY2761" fmla="*/ 718443 h 1410022"/>
                <a:gd name="connsiteX2762" fmla="*/ 408877 w 713885"/>
                <a:gd name="connsiteY2762" fmla="*/ 727064 h 1410022"/>
                <a:gd name="connsiteX2763" fmla="*/ 423210 w 713885"/>
                <a:gd name="connsiteY2763" fmla="*/ 759752 h 1410022"/>
                <a:gd name="connsiteX2764" fmla="*/ 429524 w 713885"/>
                <a:gd name="connsiteY2764" fmla="*/ 774176 h 1410022"/>
                <a:gd name="connsiteX2765" fmla="*/ 430547 w 713885"/>
                <a:gd name="connsiteY2765" fmla="*/ 776480 h 1410022"/>
                <a:gd name="connsiteX2766" fmla="*/ 430547 w 713885"/>
                <a:gd name="connsiteY2766" fmla="*/ 779809 h 1410022"/>
                <a:gd name="connsiteX2767" fmla="*/ 421248 w 713885"/>
                <a:gd name="connsiteY2767" fmla="*/ 771786 h 1410022"/>
                <a:gd name="connsiteX2768" fmla="*/ 421248 w 713885"/>
                <a:gd name="connsiteY2768" fmla="*/ 771189 h 1410022"/>
                <a:gd name="connsiteX2769" fmla="*/ 421248 w 713885"/>
                <a:gd name="connsiteY2769" fmla="*/ 771189 h 1410022"/>
                <a:gd name="connsiteX2770" fmla="*/ 421248 w 713885"/>
                <a:gd name="connsiteY2770" fmla="*/ 771189 h 1410022"/>
                <a:gd name="connsiteX2771" fmla="*/ 420310 w 713885"/>
                <a:gd name="connsiteY2771" fmla="*/ 757704 h 1410022"/>
                <a:gd name="connsiteX2772" fmla="*/ 423210 w 713885"/>
                <a:gd name="connsiteY2772" fmla="*/ 759837 h 1410022"/>
                <a:gd name="connsiteX2773" fmla="*/ 445905 w 713885"/>
                <a:gd name="connsiteY2773" fmla="*/ 809766 h 1410022"/>
                <a:gd name="connsiteX2774" fmla="*/ 450512 w 713885"/>
                <a:gd name="connsiteY2774" fmla="*/ 820435 h 1410022"/>
                <a:gd name="connsiteX2775" fmla="*/ 446673 w 713885"/>
                <a:gd name="connsiteY2775" fmla="*/ 817448 h 1410022"/>
                <a:gd name="connsiteX2776" fmla="*/ 445820 w 713885"/>
                <a:gd name="connsiteY2776" fmla="*/ 809766 h 1410022"/>
                <a:gd name="connsiteX2777" fmla="*/ 463480 w 713885"/>
                <a:gd name="connsiteY2777" fmla="*/ 835456 h 1410022"/>
                <a:gd name="connsiteX2778" fmla="*/ 465186 w 713885"/>
                <a:gd name="connsiteY2778" fmla="*/ 836651 h 1410022"/>
                <a:gd name="connsiteX2779" fmla="*/ 465016 w 713885"/>
                <a:gd name="connsiteY2779" fmla="*/ 838870 h 1410022"/>
                <a:gd name="connsiteX2780" fmla="*/ 463480 w 713885"/>
                <a:gd name="connsiteY2780" fmla="*/ 835456 h 1410022"/>
                <a:gd name="connsiteX2781" fmla="*/ 466637 w 713885"/>
                <a:gd name="connsiteY2781" fmla="*/ 856879 h 1410022"/>
                <a:gd name="connsiteX2782" fmla="*/ 466295 w 713885"/>
                <a:gd name="connsiteY2782" fmla="*/ 856623 h 1410022"/>
                <a:gd name="connsiteX2783" fmla="*/ 466295 w 713885"/>
                <a:gd name="connsiteY2783" fmla="*/ 856110 h 1410022"/>
                <a:gd name="connsiteX2784" fmla="*/ 466637 w 713885"/>
                <a:gd name="connsiteY2784" fmla="*/ 856879 h 1410022"/>
                <a:gd name="connsiteX2785" fmla="*/ 470817 w 713885"/>
                <a:gd name="connsiteY2785" fmla="*/ 866011 h 1410022"/>
                <a:gd name="connsiteX2786" fmla="*/ 476107 w 713885"/>
                <a:gd name="connsiteY2786" fmla="*/ 877789 h 1410022"/>
                <a:gd name="connsiteX2787" fmla="*/ 470561 w 713885"/>
                <a:gd name="connsiteY2787" fmla="*/ 873863 h 1410022"/>
                <a:gd name="connsiteX2788" fmla="*/ 470732 w 713885"/>
                <a:gd name="connsiteY2788" fmla="*/ 868230 h 1410022"/>
                <a:gd name="connsiteX2789" fmla="*/ 470732 w 713885"/>
                <a:gd name="connsiteY2789" fmla="*/ 866011 h 1410022"/>
                <a:gd name="connsiteX2790" fmla="*/ 479690 w 713885"/>
                <a:gd name="connsiteY2790" fmla="*/ 885556 h 1410022"/>
                <a:gd name="connsiteX2791" fmla="*/ 490014 w 713885"/>
                <a:gd name="connsiteY2791" fmla="*/ 908770 h 1410022"/>
                <a:gd name="connsiteX2792" fmla="*/ 489672 w 713885"/>
                <a:gd name="connsiteY2792" fmla="*/ 912697 h 1410022"/>
                <a:gd name="connsiteX2793" fmla="*/ 480373 w 713885"/>
                <a:gd name="connsiteY2793" fmla="*/ 906125 h 1410022"/>
                <a:gd name="connsiteX2794" fmla="*/ 479519 w 713885"/>
                <a:gd name="connsiteY2794" fmla="*/ 904076 h 1410022"/>
                <a:gd name="connsiteX2795" fmla="*/ 479519 w 713885"/>
                <a:gd name="connsiteY2795" fmla="*/ 891615 h 1410022"/>
                <a:gd name="connsiteX2796" fmla="*/ 479435 w 713885"/>
                <a:gd name="connsiteY2796" fmla="*/ 885385 h 1410022"/>
                <a:gd name="connsiteX2797" fmla="*/ 479690 w 713885"/>
                <a:gd name="connsiteY2797" fmla="*/ 885556 h 1410022"/>
                <a:gd name="connsiteX2798" fmla="*/ 486516 w 713885"/>
                <a:gd name="connsiteY2798" fmla="*/ 889823 h 1410022"/>
                <a:gd name="connsiteX2799" fmla="*/ 489928 w 713885"/>
                <a:gd name="connsiteY2799" fmla="*/ 891957 h 1410022"/>
                <a:gd name="connsiteX2800" fmla="*/ 491208 w 713885"/>
                <a:gd name="connsiteY2800" fmla="*/ 895115 h 1410022"/>
                <a:gd name="connsiteX2801" fmla="*/ 490781 w 713885"/>
                <a:gd name="connsiteY2801" fmla="*/ 900406 h 1410022"/>
                <a:gd name="connsiteX2802" fmla="*/ 486516 w 713885"/>
                <a:gd name="connsiteY2802" fmla="*/ 889823 h 1410022"/>
                <a:gd name="connsiteX2803" fmla="*/ 494280 w 713885"/>
                <a:gd name="connsiteY2803" fmla="*/ 902625 h 1410022"/>
                <a:gd name="connsiteX2804" fmla="*/ 497692 w 713885"/>
                <a:gd name="connsiteY2804" fmla="*/ 911160 h 1410022"/>
                <a:gd name="connsiteX2805" fmla="*/ 497095 w 713885"/>
                <a:gd name="connsiteY2805" fmla="*/ 916281 h 1410022"/>
                <a:gd name="connsiteX2806" fmla="*/ 494280 w 713885"/>
                <a:gd name="connsiteY2806" fmla="*/ 909112 h 1410022"/>
                <a:gd name="connsiteX2807" fmla="*/ 494280 w 713885"/>
                <a:gd name="connsiteY2807" fmla="*/ 902540 h 1410022"/>
                <a:gd name="connsiteX2808" fmla="*/ 506992 w 713885"/>
                <a:gd name="connsiteY2808" fmla="*/ 947519 h 1410022"/>
                <a:gd name="connsiteX2809" fmla="*/ 497266 w 713885"/>
                <a:gd name="connsiteY2809" fmla="*/ 941288 h 1410022"/>
                <a:gd name="connsiteX2810" fmla="*/ 497777 w 713885"/>
                <a:gd name="connsiteY2810" fmla="*/ 926267 h 1410022"/>
                <a:gd name="connsiteX2811" fmla="*/ 506992 w 713885"/>
                <a:gd name="connsiteY2811" fmla="*/ 947519 h 1410022"/>
                <a:gd name="connsiteX2812" fmla="*/ 509808 w 713885"/>
                <a:gd name="connsiteY2812" fmla="*/ 953920 h 1410022"/>
                <a:gd name="connsiteX2813" fmla="*/ 509893 w 713885"/>
                <a:gd name="connsiteY2813" fmla="*/ 954176 h 1410022"/>
                <a:gd name="connsiteX2814" fmla="*/ 511002 w 713885"/>
                <a:gd name="connsiteY2814" fmla="*/ 956822 h 1410022"/>
                <a:gd name="connsiteX2815" fmla="*/ 508186 w 713885"/>
                <a:gd name="connsiteY2815" fmla="*/ 972953 h 1410022"/>
                <a:gd name="connsiteX2816" fmla="*/ 502897 w 713885"/>
                <a:gd name="connsiteY2816" fmla="*/ 961089 h 1410022"/>
                <a:gd name="connsiteX2817" fmla="*/ 502641 w 713885"/>
                <a:gd name="connsiteY2817" fmla="*/ 961174 h 1410022"/>
                <a:gd name="connsiteX2818" fmla="*/ 507163 w 713885"/>
                <a:gd name="connsiteY2818" fmla="*/ 972440 h 1410022"/>
                <a:gd name="connsiteX2819" fmla="*/ 504603 w 713885"/>
                <a:gd name="connsiteY2819" fmla="*/ 970819 h 1410022"/>
                <a:gd name="connsiteX2820" fmla="*/ 497010 w 713885"/>
                <a:gd name="connsiteY2820" fmla="*/ 949396 h 1410022"/>
                <a:gd name="connsiteX2821" fmla="*/ 497095 w 713885"/>
                <a:gd name="connsiteY2821" fmla="*/ 946665 h 1410022"/>
                <a:gd name="connsiteX2822" fmla="*/ 509808 w 713885"/>
                <a:gd name="connsiteY2822" fmla="*/ 954005 h 1410022"/>
                <a:gd name="connsiteX2823" fmla="*/ 513817 w 713885"/>
                <a:gd name="connsiteY2823" fmla="*/ 956224 h 1410022"/>
                <a:gd name="connsiteX2824" fmla="*/ 515438 w 713885"/>
                <a:gd name="connsiteY2824" fmla="*/ 957163 h 1410022"/>
                <a:gd name="connsiteX2825" fmla="*/ 518510 w 713885"/>
                <a:gd name="connsiteY2825" fmla="*/ 963906 h 1410022"/>
                <a:gd name="connsiteX2826" fmla="*/ 529430 w 713885"/>
                <a:gd name="connsiteY2826" fmla="*/ 986693 h 1410022"/>
                <a:gd name="connsiteX2827" fmla="*/ 523373 w 713885"/>
                <a:gd name="connsiteY2827" fmla="*/ 982853 h 1410022"/>
                <a:gd name="connsiteX2828" fmla="*/ 520216 w 713885"/>
                <a:gd name="connsiteY2828" fmla="*/ 976366 h 1410022"/>
                <a:gd name="connsiteX2829" fmla="*/ 513646 w 713885"/>
                <a:gd name="connsiteY2829" fmla="*/ 959041 h 1410022"/>
                <a:gd name="connsiteX2830" fmla="*/ 513817 w 713885"/>
                <a:gd name="connsiteY2830" fmla="*/ 956224 h 1410022"/>
                <a:gd name="connsiteX2831" fmla="*/ 559462 w 713885"/>
                <a:gd name="connsiteY2831" fmla="*/ 1048571 h 1410022"/>
                <a:gd name="connsiteX2832" fmla="*/ 550333 w 713885"/>
                <a:gd name="connsiteY2832" fmla="*/ 1042341 h 1410022"/>
                <a:gd name="connsiteX2833" fmla="*/ 551698 w 713885"/>
                <a:gd name="connsiteY2833" fmla="*/ 1032611 h 1410022"/>
                <a:gd name="connsiteX2834" fmla="*/ 552636 w 713885"/>
                <a:gd name="connsiteY2834" fmla="*/ 1034489 h 1410022"/>
                <a:gd name="connsiteX2835" fmla="*/ 559547 w 713885"/>
                <a:gd name="connsiteY2835" fmla="*/ 1048657 h 1410022"/>
                <a:gd name="connsiteX2836" fmla="*/ 577208 w 713885"/>
                <a:gd name="connsiteY2836" fmla="*/ 1085612 h 1410022"/>
                <a:gd name="connsiteX2837" fmla="*/ 569018 w 713885"/>
                <a:gd name="connsiteY2837" fmla="*/ 1079553 h 1410022"/>
                <a:gd name="connsiteX2838" fmla="*/ 569871 w 713885"/>
                <a:gd name="connsiteY2838" fmla="*/ 1070164 h 1410022"/>
                <a:gd name="connsiteX2839" fmla="*/ 577208 w 713885"/>
                <a:gd name="connsiteY2839" fmla="*/ 1085698 h 1410022"/>
                <a:gd name="connsiteX2840" fmla="*/ 580280 w 713885"/>
                <a:gd name="connsiteY2840" fmla="*/ 1092270 h 1410022"/>
                <a:gd name="connsiteX2841" fmla="*/ 592480 w 713885"/>
                <a:gd name="connsiteY2841" fmla="*/ 1119923 h 1410022"/>
                <a:gd name="connsiteX2842" fmla="*/ 573625 w 713885"/>
                <a:gd name="connsiteY2842" fmla="*/ 1106523 h 1410022"/>
                <a:gd name="connsiteX2843" fmla="*/ 574734 w 713885"/>
                <a:gd name="connsiteY2843" fmla="*/ 1099951 h 1410022"/>
                <a:gd name="connsiteX2844" fmla="*/ 575843 w 713885"/>
                <a:gd name="connsiteY2844" fmla="*/ 1092782 h 1410022"/>
                <a:gd name="connsiteX2845" fmla="*/ 576099 w 713885"/>
                <a:gd name="connsiteY2845" fmla="*/ 1091075 h 1410022"/>
                <a:gd name="connsiteX2846" fmla="*/ 574905 w 713885"/>
                <a:gd name="connsiteY2846" fmla="*/ 1092270 h 1410022"/>
                <a:gd name="connsiteX2847" fmla="*/ 569444 w 713885"/>
                <a:gd name="connsiteY2847" fmla="*/ 1097817 h 1410022"/>
                <a:gd name="connsiteX2848" fmla="*/ 567226 w 713885"/>
                <a:gd name="connsiteY2848" fmla="*/ 1091331 h 1410022"/>
                <a:gd name="connsiteX2849" fmla="*/ 568250 w 713885"/>
                <a:gd name="connsiteY2849" fmla="*/ 1085271 h 1410022"/>
                <a:gd name="connsiteX2850" fmla="*/ 568335 w 713885"/>
                <a:gd name="connsiteY2850" fmla="*/ 1084247 h 1410022"/>
                <a:gd name="connsiteX2851" fmla="*/ 580109 w 713885"/>
                <a:gd name="connsiteY2851" fmla="*/ 1092270 h 1410022"/>
                <a:gd name="connsiteX2852" fmla="*/ 570809 w 713885"/>
                <a:gd name="connsiteY2852" fmla="*/ 1122141 h 1410022"/>
                <a:gd name="connsiteX2853" fmla="*/ 574905 w 713885"/>
                <a:gd name="connsiteY2853" fmla="*/ 1136139 h 1410022"/>
                <a:gd name="connsiteX2854" fmla="*/ 568847 w 713885"/>
                <a:gd name="connsiteY2854" fmla="*/ 1131359 h 1410022"/>
                <a:gd name="connsiteX2855" fmla="*/ 570809 w 713885"/>
                <a:gd name="connsiteY2855" fmla="*/ 1122056 h 1410022"/>
                <a:gd name="connsiteX2856" fmla="*/ 580962 w 713885"/>
                <a:gd name="connsiteY2856" fmla="*/ 1157817 h 1410022"/>
                <a:gd name="connsiteX2857" fmla="*/ 580109 w 713885"/>
                <a:gd name="connsiteY2857" fmla="*/ 1159780 h 1410022"/>
                <a:gd name="connsiteX2858" fmla="*/ 575416 w 713885"/>
                <a:gd name="connsiteY2858" fmla="*/ 1156196 h 1410022"/>
                <a:gd name="connsiteX2859" fmla="*/ 575416 w 713885"/>
                <a:gd name="connsiteY2859" fmla="*/ 1156110 h 1410022"/>
                <a:gd name="connsiteX2860" fmla="*/ 577805 w 713885"/>
                <a:gd name="connsiteY2860" fmla="*/ 1146636 h 1410022"/>
                <a:gd name="connsiteX2861" fmla="*/ 580876 w 713885"/>
                <a:gd name="connsiteY2861" fmla="*/ 1157902 h 1410022"/>
                <a:gd name="connsiteX2862" fmla="*/ 583607 w 713885"/>
                <a:gd name="connsiteY2862" fmla="*/ 1148941 h 1410022"/>
                <a:gd name="connsiteX2863" fmla="*/ 584289 w 713885"/>
                <a:gd name="connsiteY2863" fmla="*/ 1149453 h 1410022"/>
                <a:gd name="connsiteX2864" fmla="*/ 583948 w 713885"/>
                <a:gd name="connsiteY2864" fmla="*/ 1150307 h 1410022"/>
                <a:gd name="connsiteX2865" fmla="*/ 583607 w 713885"/>
                <a:gd name="connsiteY2865" fmla="*/ 1148941 h 1410022"/>
                <a:gd name="connsiteX2866" fmla="*/ 583948 w 713885"/>
                <a:gd name="connsiteY2866" fmla="*/ 1169169 h 1410022"/>
                <a:gd name="connsiteX2867" fmla="*/ 587702 w 713885"/>
                <a:gd name="connsiteY2867" fmla="*/ 1184446 h 1410022"/>
                <a:gd name="connsiteX2868" fmla="*/ 577891 w 713885"/>
                <a:gd name="connsiteY2868" fmla="*/ 1177789 h 1410022"/>
                <a:gd name="connsiteX2869" fmla="*/ 577891 w 713885"/>
                <a:gd name="connsiteY2869" fmla="*/ 1177362 h 1410022"/>
                <a:gd name="connsiteX2870" fmla="*/ 581218 w 713885"/>
                <a:gd name="connsiteY2870" fmla="*/ 1167120 h 1410022"/>
                <a:gd name="connsiteX2871" fmla="*/ 583948 w 713885"/>
                <a:gd name="connsiteY2871" fmla="*/ 1169083 h 1410022"/>
                <a:gd name="connsiteX2872" fmla="*/ 588896 w 713885"/>
                <a:gd name="connsiteY2872" fmla="*/ 1172838 h 1410022"/>
                <a:gd name="connsiteX2873" fmla="*/ 594186 w 713885"/>
                <a:gd name="connsiteY2873" fmla="*/ 1176679 h 1410022"/>
                <a:gd name="connsiteX2874" fmla="*/ 592821 w 713885"/>
                <a:gd name="connsiteY2874" fmla="*/ 1180093 h 1410022"/>
                <a:gd name="connsiteX2875" fmla="*/ 591115 w 713885"/>
                <a:gd name="connsiteY2875" fmla="*/ 1183763 h 1410022"/>
                <a:gd name="connsiteX2876" fmla="*/ 590005 w 713885"/>
                <a:gd name="connsiteY2876" fmla="*/ 1178215 h 1410022"/>
                <a:gd name="connsiteX2877" fmla="*/ 590005 w 713885"/>
                <a:gd name="connsiteY2877" fmla="*/ 1173948 h 1410022"/>
                <a:gd name="connsiteX2878" fmla="*/ 589750 w 713885"/>
                <a:gd name="connsiteY2878" fmla="*/ 1173948 h 1410022"/>
                <a:gd name="connsiteX2879" fmla="*/ 589579 w 713885"/>
                <a:gd name="connsiteY2879" fmla="*/ 1176167 h 1410022"/>
                <a:gd name="connsiteX2880" fmla="*/ 588896 w 713885"/>
                <a:gd name="connsiteY2880" fmla="*/ 1172838 h 1410022"/>
                <a:gd name="connsiteX2881" fmla="*/ 592992 w 713885"/>
                <a:gd name="connsiteY2881" fmla="*/ 1207490 h 1410022"/>
                <a:gd name="connsiteX2882" fmla="*/ 588043 w 713885"/>
                <a:gd name="connsiteY2882" fmla="*/ 1215428 h 1410022"/>
                <a:gd name="connsiteX2883" fmla="*/ 588043 w 713885"/>
                <a:gd name="connsiteY2883" fmla="*/ 1215428 h 1410022"/>
                <a:gd name="connsiteX2884" fmla="*/ 588043 w 713885"/>
                <a:gd name="connsiteY2884" fmla="*/ 1215428 h 1410022"/>
                <a:gd name="connsiteX2885" fmla="*/ 588896 w 713885"/>
                <a:gd name="connsiteY2885" fmla="*/ 1206807 h 1410022"/>
                <a:gd name="connsiteX2886" fmla="*/ 592138 w 713885"/>
                <a:gd name="connsiteY2886" fmla="*/ 1203137 h 1410022"/>
                <a:gd name="connsiteX2887" fmla="*/ 593077 w 713885"/>
                <a:gd name="connsiteY2887" fmla="*/ 1207319 h 1410022"/>
                <a:gd name="connsiteX2888" fmla="*/ 582583 w 713885"/>
                <a:gd name="connsiteY2888" fmla="*/ 1224730 h 1410022"/>
                <a:gd name="connsiteX2889" fmla="*/ 581815 w 713885"/>
                <a:gd name="connsiteY2889" fmla="*/ 1225925 h 1410022"/>
                <a:gd name="connsiteX2890" fmla="*/ 580365 w 713885"/>
                <a:gd name="connsiteY2890" fmla="*/ 1216366 h 1410022"/>
                <a:gd name="connsiteX2891" fmla="*/ 580535 w 713885"/>
                <a:gd name="connsiteY2891" fmla="*/ 1216196 h 1410022"/>
                <a:gd name="connsiteX2892" fmla="*/ 583948 w 713885"/>
                <a:gd name="connsiteY2892" fmla="*/ 1218415 h 1410022"/>
                <a:gd name="connsiteX2893" fmla="*/ 582668 w 713885"/>
                <a:gd name="connsiteY2893" fmla="*/ 1224389 h 1410022"/>
                <a:gd name="connsiteX2894" fmla="*/ 582583 w 713885"/>
                <a:gd name="connsiteY2894" fmla="*/ 1224730 h 1410022"/>
                <a:gd name="connsiteX2895" fmla="*/ 578573 w 713885"/>
                <a:gd name="connsiteY2895" fmla="*/ 1239496 h 1410022"/>
                <a:gd name="connsiteX2896" fmla="*/ 577891 w 713885"/>
                <a:gd name="connsiteY2896" fmla="*/ 1238984 h 1410022"/>
                <a:gd name="connsiteX2897" fmla="*/ 579512 w 713885"/>
                <a:gd name="connsiteY2897" fmla="*/ 1237106 h 1410022"/>
                <a:gd name="connsiteX2898" fmla="*/ 579000 w 713885"/>
                <a:gd name="connsiteY2898" fmla="*/ 1238984 h 1410022"/>
                <a:gd name="connsiteX2899" fmla="*/ 578659 w 713885"/>
                <a:gd name="connsiteY2899" fmla="*/ 1239496 h 1410022"/>
                <a:gd name="connsiteX2900" fmla="*/ 574648 w 713885"/>
                <a:gd name="connsiteY2900" fmla="*/ 1236765 h 1410022"/>
                <a:gd name="connsiteX2901" fmla="*/ 570724 w 713885"/>
                <a:gd name="connsiteY2901" fmla="*/ 1233948 h 1410022"/>
                <a:gd name="connsiteX2902" fmla="*/ 571918 w 713885"/>
                <a:gd name="connsiteY2902" fmla="*/ 1228571 h 1410022"/>
                <a:gd name="connsiteX2903" fmla="*/ 579085 w 713885"/>
                <a:gd name="connsiteY2903" fmla="*/ 1218158 h 1410022"/>
                <a:gd name="connsiteX2904" fmla="*/ 580876 w 713885"/>
                <a:gd name="connsiteY2904" fmla="*/ 1227291 h 1410022"/>
                <a:gd name="connsiteX2905" fmla="*/ 574648 w 713885"/>
                <a:gd name="connsiteY2905" fmla="*/ 1236765 h 1410022"/>
                <a:gd name="connsiteX2906" fmla="*/ 572942 w 713885"/>
                <a:gd name="connsiteY2906" fmla="*/ 1239240 h 1410022"/>
                <a:gd name="connsiteX2907" fmla="*/ 568164 w 713885"/>
                <a:gd name="connsiteY2907" fmla="*/ 1245726 h 1410022"/>
                <a:gd name="connsiteX2908" fmla="*/ 570041 w 713885"/>
                <a:gd name="connsiteY2908" fmla="*/ 1237362 h 1410022"/>
                <a:gd name="connsiteX2909" fmla="*/ 572942 w 713885"/>
                <a:gd name="connsiteY2909" fmla="*/ 1239240 h 1410022"/>
                <a:gd name="connsiteX2910" fmla="*/ 559121 w 713885"/>
                <a:gd name="connsiteY2910" fmla="*/ 1245726 h 1410022"/>
                <a:gd name="connsiteX2911" fmla="*/ 561851 w 713885"/>
                <a:gd name="connsiteY2911" fmla="*/ 1247348 h 1410022"/>
                <a:gd name="connsiteX2912" fmla="*/ 560059 w 713885"/>
                <a:gd name="connsiteY2912" fmla="*/ 1253663 h 1410022"/>
                <a:gd name="connsiteX2913" fmla="*/ 560059 w 713885"/>
                <a:gd name="connsiteY2913" fmla="*/ 1253663 h 1410022"/>
                <a:gd name="connsiteX2914" fmla="*/ 560059 w 713885"/>
                <a:gd name="connsiteY2914" fmla="*/ 1253663 h 1410022"/>
                <a:gd name="connsiteX2915" fmla="*/ 559121 w 713885"/>
                <a:gd name="connsiteY2915" fmla="*/ 1245641 h 1410022"/>
                <a:gd name="connsiteX2916" fmla="*/ 547773 w 713885"/>
                <a:gd name="connsiteY2916" fmla="*/ 1235143 h 1410022"/>
                <a:gd name="connsiteX2917" fmla="*/ 551186 w 713885"/>
                <a:gd name="connsiteY2917" fmla="*/ 1229851 h 1410022"/>
                <a:gd name="connsiteX2918" fmla="*/ 553319 w 713885"/>
                <a:gd name="connsiteY2918" fmla="*/ 1226437 h 1410022"/>
                <a:gd name="connsiteX2919" fmla="*/ 554343 w 713885"/>
                <a:gd name="connsiteY2919" fmla="*/ 1227120 h 1410022"/>
                <a:gd name="connsiteX2920" fmla="*/ 556817 w 713885"/>
                <a:gd name="connsiteY2920" fmla="*/ 1241203 h 1410022"/>
                <a:gd name="connsiteX2921" fmla="*/ 547859 w 713885"/>
                <a:gd name="connsiteY2921" fmla="*/ 1235143 h 1410022"/>
                <a:gd name="connsiteX2922" fmla="*/ 546835 w 713885"/>
                <a:gd name="connsiteY2922" fmla="*/ 1234460 h 1410022"/>
                <a:gd name="connsiteX2923" fmla="*/ 541374 w 713885"/>
                <a:gd name="connsiteY2923" fmla="*/ 1230705 h 1410022"/>
                <a:gd name="connsiteX2924" fmla="*/ 542313 w 713885"/>
                <a:gd name="connsiteY2924" fmla="*/ 1223962 h 1410022"/>
                <a:gd name="connsiteX2925" fmla="*/ 544275 w 713885"/>
                <a:gd name="connsiteY2925" fmla="*/ 1221060 h 1410022"/>
                <a:gd name="connsiteX2926" fmla="*/ 544617 w 713885"/>
                <a:gd name="connsiteY2926" fmla="*/ 1220548 h 1410022"/>
                <a:gd name="connsiteX2927" fmla="*/ 551442 w 713885"/>
                <a:gd name="connsiteY2927" fmla="*/ 1225072 h 1410022"/>
                <a:gd name="connsiteX2928" fmla="*/ 549565 w 713885"/>
                <a:gd name="connsiteY2928" fmla="*/ 1228912 h 1410022"/>
                <a:gd name="connsiteX2929" fmla="*/ 546835 w 713885"/>
                <a:gd name="connsiteY2929" fmla="*/ 1234289 h 1410022"/>
                <a:gd name="connsiteX2930" fmla="*/ 537536 w 713885"/>
                <a:gd name="connsiteY2930" fmla="*/ 1228144 h 1410022"/>
                <a:gd name="connsiteX2931" fmla="*/ 532075 w 713885"/>
                <a:gd name="connsiteY2931" fmla="*/ 1224474 h 1410022"/>
                <a:gd name="connsiteX2932" fmla="*/ 530966 w 713885"/>
                <a:gd name="connsiteY2932" fmla="*/ 1211587 h 1410022"/>
                <a:gd name="connsiteX2933" fmla="*/ 539583 w 713885"/>
                <a:gd name="connsiteY2933" fmla="*/ 1217390 h 1410022"/>
                <a:gd name="connsiteX2934" fmla="*/ 537536 w 713885"/>
                <a:gd name="connsiteY2934" fmla="*/ 1228230 h 1410022"/>
                <a:gd name="connsiteX2935" fmla="*/ 536768 w 713885"/>
                <a:gd name="connsiteY2935" fmla="*/ 1232070 h 1410022"/>
                <a:gd name="connsiteX2936" fmla="*/ 533611 w 713885"/>
                <a:gd name="connsiteY2936" fmla="*/ 1246921 h 1410022"/>
                <a:gd name="connsiteX2937" fmla="*/ 533099 w 713885"/>
                <a:gd name="connsiteY2937" fmla="*/ 1237277 h 1410022"/>
                <a:gd name="connsiteX2938" fmla="*/ 532502 w 713885"/>
                <a:gd name="connsiteY2938" fmla="*/ 1229425 h 1410022"/>
                <a:gd name="connsiteX2939" fmla="*/ 536768 w 713885"/>
                <a:gd name="connsiteY2939" fmla="*/ 1232070 h 1410022"/>
                <a:gd name="connsiteX2940" fmla="*/ 532416 w 713885"/>
                <a:gd name="connsiteY2940" fmla="*/ 1249481 h 1410022"/>
                <a:gd name="connsiteX2941" fmla="*/ 514926 w 713885"/>
                <a:gd name="connsiteY2941" fmla="*/ 1236423 h 1410022"/>
                <a:gd name="connsiteX2942" fmla="*/ 518680 w 713885"/>
                <a:gd name="connsiteY2942" fmla="*/ 1220975 h 1410022"/>
                <a:gd name="connsiteX2943" fmla="*/ 530198 w 713885"/>
                <a:gd name="connsiteY2943" fmla="*/ 1228144 h 1410022"/>
                <a:gd name="connsiteX2944" fmla="*/ 531222 w 713885"/>
                <a:gd name="connsiteY2944" fmla="*/ 1237277 h 1410022"/>
                <a:gd name="connsiteX2945" fmla="*/ 532331 w 713885"/>
                <a:gd name="connsiteY2945" fmla="*/ 1249567 h 1410022"/>
                <a:gd name="connsiteX2946" fmla="*/ 494365 w 713885"/>
                <a:gd name="connsiteY2946" fmla="*/ 1221487 h 1410022"/>
                <a:gd name="connsiteX2947" fmla="*/ 482591 w 713885"/>
                <a:gd name="connsiteY2947" fmla="*/ 1213208 h 1410022"/>
                <a:gd name="connsiteX2948" fmla="*/ 480885 w 713885"/>
                <a:gd name="connsiteY2948" fmla="*/ 1196565 h 1410022"/>
                <a:gd name="connsiteX2949" fmla="*/ 487539 w 713885"/>
                <a:gd name="connsiteY2949" fmla="*/ 1201174 h 1410022"/>
                <a:gd name="connsiteX2950" fmla="*/ 487539 w 713885"/>
                <a:gd name="connsiteY2950" fmla="*/ 1201174 h 1410022"/>
                <a:gd name="connsiteX2951" fmla="*/ 487539 w 713885"/>
                <a:gd name="connsiteY2951" fmla="*/ 1201174 h 1410022"/>
                <a:gd name="connsiteX2952" fmla="*/ 487539 w 713885"/>
                <a:gd name="connsiteY2952" fmla="*/ 1201174 h 1410022"/>
                <a:gd name="connsiteX2953" fmla="*/ 487539 w 713885"/>
                <a:gd name="connsiteY2953" fmla="*/ 1201174 h 1410022"/>
                <a:gd name="connsiteX2954" fmla="*/ 498375 w 713885"/>
                <a:gd name="connsiteY2954" fmla="*/ 1208087 h 1410022"/>
                <a:gd name="connsiteX2955" fmla="*/ 497095 w 713885"/>
                <a:gd name="connsiteY2955" fmla="*/ 1212525 h 1410022"/>
                <a:gd name="connsiteX2956" fmla="*/ 494280 w 713885"/>
                <a:gd name="connsiteY2956" fmla="*/ 1221402 h 1410022"/>
                <a:gd name="connsiteX2957" fmla="*/ 480032 w 713885"/>
                <a:gd name="connsiteY2957" fmla="*/ 1189140 h 1410022"/>
                <a:gd name="connsiteX2958" fmla="*/ 477984 w 713885"/>
                <a:gd name="connsiteY2958" fmla="*/ 1172241 h 1410022"/>
                <a:gd name="connsiteX2959" fmla="*/ 501020 w 713885"/>
                <a:gd name="connsiteY2959" fmla="*/ 1190079 h 1410022"/>
                <a:gd name="connsiteX2960" fmla="*/ 501958 w 713885"/>
                <a:gd name="connsiteY2960" fmla="*/ 1196395 h 1410022"/>
                <a:gd name="connsiteX2961" fmla="*/ 500252 w 713885"/>
                <a:gd name="connsiteY2961" fmla="*/ 1202540 h 1410022"/>
                <a:gd name="connsiteX2962" fmla="*/ 491208 w 713885"/>
                <a:gd name="connsiteY2962" fmla="*/ 1196309 h 1410022"/>
                <a:gd name="connsiteX2963" fmla="*/ 491208 w 713885"/>
                <a:gd name="connsiteY2963" fmla="*/ 1196309 h 1410022"/>
                <a:gd name="connsiteX2964" fmla="*/ 491038 w 713885"/>
                <a:gd name="connsiteY2964" fmla="*/ 1196139 h 1410022"/>
                <a:gd name="connsiteX2965" fmla="*/ 490867 w 713885"/>
                <a:gd name="connsiteY2965" fmla="*/ 1195968 h 1410022"/>
                <a:gd name="connsiteX2966" fmla="*/ 490867 w 713885"/>
                <a:gd name="connsiteY2966" fmla="*/ 1195968 h 1410022"/>
                <a:gd name="connsiteX2967" fmla="*/ 480202 w 713885"/>
                <a:gd name="connsiteY2967" fmla="*/ 1189055 h 1410022"/>
                <a:gd name="connsiteX2968" fmla="*/ 500849 w 713885"/>
                <a:gd name="connsiteY2968" fmla="*/ 1155684 h 1410022"/>
                <a:gd name="connsiteX2969" fmla="*/ 497180 w 713885"/>
                <a:gd name="connsiteY2969" fmla="*/ 1131188 h 1410022"/>
                <a:gd name="connsiteX2970" fmla="*/ 516633 w 713885"/>
                <a:gd name="connsiteY2970" fmla="*/ 1144247 h 1410022"/>
                <a:gd name="connsiteX2971" fmla="*/ 517657 w 713885"/>
                <a:gd name="connsiteY2971" fmla="*/ 1149368 h 1410022"/>
                <a:gd name="connsiteX2972" fmla="*/ 517230 w 713885"/>
                <a:gd name="connsiteY2972" fmla="*/ 1150648 h 1410022"/>
                <a:gd name="connsiteX2973" fmla="*/ 517486 w 713885"/>
                <a:gd name="connsiteY2973" fmla="*/ 1150733 h 1410022"/>
                <a:gd name="connsiteX2974" fmla="*/ 517827 w 713885"/>
                <a:gd name="connsiteY2974" fmla="*/ 1149965 h 1410022"/>
                <a:gd name="connsiteX2975" fmla="*/ 521581 w 713885"/>
                <a:gd name="connsiteY2975" fmla="*/ 1169425 h 1410022"/>
                <a:gd name="connsiteX2976" fmla="*/ 511513 w 713885"/>
                <a:gd name="connsiteY2976" fmla="*/ 1162682 h 1410022"/>
                <a:gd name="connsiteX2977" fmla="*/ 512196 w 713885"/>
                <a:gd name="connsiteY2977" fmla="*/ 1158329 h 1410022"/>
                <a:gd name="connsiteX2978" fmla="*/ 514159 w 713885"/>
                <a:gd name="connsiteY2978" fmla="*/ 1143735 h 1410022"/>
                <a:gd name="connsiteX2979" fmla="*/ 513903 w 713885"/>
                <a:gd name="connsiteY2979" fmla="*/ 1143735 h 1410022"/>
                <a:gd name="connsiteX2980" fmla="*/ 511172 w 713885"/>
                <a:gd name="connsiteY2980" fmla="*/ 1158244 h 1410022"/>
                <a:gd name="connsiteX2981" fmla="*/ 510405 w 713885"/>
                <a:gd name="connsiteY2981" fmla="*/ 1161914 h 1410022"/>
                <a:gd name="connsiteX2982" fmla="*/ 500934 w 713885"/>
                <a:gd name="connsiteY2982" fmla="*/ 1155598 h 1410022"/>
                <a:gd name="connsiteX2983" fmla="*/ 484298 w 713885"/>
                <a:gd name="connsiteY2983" fmla="*/ 1093123 h 1410022"/>
                <a:gd name="connsiteX2984" fmla="*/ 461177 w 713885"/>
                <a:gd name="connsiteY2984" fmla="*/ 1078358 h 1410022"/>
                <a:gd name="connsiteX2985" fmla="*/ 459129 w 713885"/>
                <a:gd name="connsiteY2985" fmla="*/ 1069396 h 1410022"/>
                <a:gd name="connsiteX2986" fmla="*/ 458361 w 713885"/>
                <a:gd name="connsiteY2986" fmla="*/ 1066153 h 1410022"/>
                <a:gd name="connsiteX2987" fmla="*/ 456740 w 713885"/>
                <a:gd name="connsiteY2987" fmla="*/ 1053692 h 1410022"/>
                <a:gd name="connsiteX2988" fmla="*/ 457508 w 713885"/>
                <a:gd name="connsiteY2988" fmla="*/ 1054290 h 1410022"/>
                <a:gd name="connsiteX2989" fmla="*/ 479946 w 713885"/>
                <a:gd name="connsiteY2989" fmla="*/ 1071018 h 1410022"/>
                <a:gd name="connsiteX2990" fmla="*/ 480202 w 713885"/>
                <a:gd name="connsiteY2990" fmla="*/ 1072042 h 1410022"/>
                <a:gd name="connsiteX2991" fmla="*/ 484383 w 713885"/>
                <a:gd name="connsiteY2991" fmla="*/ 1093038 h 1410022"/>
                <a:gd name="connsiteX2992" fmla="*/ 454949 w 713885"/>
                <a:gd name="connsiteY2992" fmla="*/ 1052497 h 1410022"/>
                <a:gd name="connsiteX2993" fmla="*/ 456143 w 713885"/>
                <a:gd name="connsiteY2993" fmla="*/ 1053351 h 1410022"/>
                <a:gd name="connsiteX2994" fmla="*/ 456740 w 713885"/>
                <a:gd name="connsiteY2994" fmla="*/ 1059752 h 1410022"/>
                <a:gd name="connsiteX2995" fmla="*/ 454949 w 713885"/>
                <a:gd name="connsiteY2995" fmla="*/ 1052412 h 1410022"/>
                <a:gd name="connsiteX2996" fmla="*/ 452901 w 713885"/>
                <a:gd name="connsiteY2996" fmla="*/ 1044389 h 1410022"/>
                <a:gd name="connsiteX2997" fmla="*/ 448635 w 713885"/>
                <a:gd name="connsiteY2997" fmla="*/ 1025271 h 1410022"/>
                <a:gd name="connsiteX2998" fmla="*/ 464162 w 713885"/>
                <a:gd name="connsiteY2998" fmla="*/ 1036452 h 1410022"/>
                <a:gd name="connsiteX2999" fmla="*/ 473718 w 713885"/>
                <a:gd name="connsiteY2999" fmla="*/ 1043280 h 1410022"/>
                <a:gd name="connsiteX3000" fmla="*/ 479008 w 713885"/>
                <a:gd name="connsiteY3000" fmla="*/ 1066921 h 1410022"/>
                <a:gd name="connsiteX3001" fmla="*/ 458703 w 713885"/>
                <a:gd name="connsiteY3001" fmla="*/ 1053095 h 1410022"/>
                <a:gd name="connsiteX3002" fmla="*/ 456399 w 713885"/>
                <a:gd name="connsiteY3002" fmla="*/ 1051558 h 1410022"/>
                <a:gd name="connsiteX3003" fmla="*/ 455631 w 713885"/>
                <a:gd name="connsiteY3003" fmla="*/ 1045584 h 1410022"/>
                <a:gd name="connsiteX3004" fmla="*/ 455375 w 713885"/>
                <a:gd name="connsiteY3004" fmla="*/ 1045584 h 1410022"/>
                <a:gd name="connsiteX3005" fmla="*/ 455887 w 713885"/>
                <a:gd name="connsiteY3005" fmla="*/ 1051217 h 1410022"/>
                <a:gd name="connsiteX3006" fmla="*/ 454351 w 713885"/>
                <a:gd name="connsiteY3006" fmla="*/ 1050193 h 1410022"/>
                <a:gd name="connsiteX3007" fmla="*/ 452901 w 713885"/>
                <a:gd name="connsiteY3007" fmla="*/ 1044560 h 1410022"/>
                <a:gd name="connsiteX3008" fmla="*/ 435581 w 713885"/>
                <a:gd name="connsiteY3008" fmla="*/ 971245 h 1410022"/>
                <a:gd name="connsiteX3009" fmla="*/ 459214 w 713885"/>
                <a:gd name="connsiteY3009" fmla="*/ 987462 h 1410022"/>
                <a:gd name="connsiteX3010" fmla="*/ 462115 w 713885"/>
                <a:gd name="connsiteY3010" fmla="*/ 997618 h 1410022"/>
                <a:gd name="connsiteX3011" fmla="*/ 464333 w 713885"/>
                <a:gd name="connsiteY3011" fmla="*/ 1005811 h 1410022"/>
                <a:gd name="connsiteX3012" fmla="*/ 440274 w 713885"/>
                <a:gd name="connsiteY3012" fmla="*/ 989510 h 1410022"/>
                <a:gd name="connsiteX3013" fmla="*/ 435667 w 713885"/>
                <a:gd name="connsiteY3013" fmla="*/ 971245 h 1410022"/>
                <a:gd name="connsiteX3014" fmla="*/ 460067 w 713885"/>
                <a:gd name="connsiteY3014" fmla="*/ 988059 h 1410022"/>
                <a:gd name="connsiteX3015" fmla="*/ 461347 w 713885"/>
                <a:gd name="connsiteY3015" fmla="*/ 988913 h 1410022"/>
                <a:gd name="connsiteX3016" fmla="*/ 466637 w 713885"/>
                <a:gd name="connsiteY3016" fmla="*/ 1004873 h 1410022"/>
                <a:gd name="connsiteX3017" fmla="*/ 466381 w 713885"/>
                <a:gd name="connsiteY3017" fmla="*/ 1007177 h 1410022"/>
                <a:gd name="connsiteX3018" fmla="*/ 466210 w 713885"/>
                <a:gd name="connsiteY3018" fmla="*/ 1007006 h 1410022"/>
                <a:gd name="connsiteX3019" fmla="*/ 463139 w 713885"/>
                <a:gd name="connsiteY3019" fmla="*/ 997191 h 1410022"/>
                <a:gd name="connsiteX3020" fmla="*/ 460153 w 713885"/>
                <a:gd name="connsiteY3020" fmla="*/ 988059 h 1410022"/>
                <a:gd name="connsiteX3021" fmla="*/ 465101 w 713885"/>
                <a:gd name="connsiteY3021" fmla="*/ 991558 h 1410022"/>
                <a:gd name="connsiteX3022" fmla="*/ 468002 w 713885"/>
                <a:gd name="connsiteY3022" fmla="*/ 993522 h 1410022"/>
                <a:gd name="connsiteX3023" fmla="*/ 468002 w 713885"/>
                <a:gd name="connsiteY3023" fmla="*/ 993948 h 1410022"/>
                <a:gd name="connsiteX3024" fmla="*/ 467319 w 713885"/>
                <a:gd name="connsiteY3024" fmla="*/ 999154 h 1410022"/>
                <a:gd name="connsiteX3025" fmla="*/ 465101 w 713885"/>
                <a:gd name="connsiteY3025" fmla="*/ 991473 h 1410022"/>
                <a:gd name="connsiteX3026" fmla="*/ 463565 w 713885"/>
                <a:gd name="connsiteY3026" fmla="*/ 986267 h 1410022"/>
                <a:gd name="connsiteX3027" fmla="*/ 460323 w 713885"/>
                <a:gd name="connsiteY3027" fmla="*/ 975513 h 1410022"/>
                <a:gd name="connsiteX3028" fmla="*/ 460920 w 713885"/>
                <a:gd name="connsiteY3028" fmla="*/ 971416 h 1410022"/>
                <a:gd name="connsiteX3029" fmla="*/ 468002 w 713885"/>
                <a:gd name="connsiteY3029" fmla="*/ 976281 h 1410022"/>
                <a:gd name="connsiteX3030" fmla="*/ 468002 w 713885"/>
                <a:gd name="connsiteY3030" fmla="*/ 976281 h 1410022"/>
                <a:gd name="connsiteX3031" fmla="*/ 468173 w 713885"/>
                <a:gd name="connsiteY3031" fmla="*/ 976366 h 1410022"/>
                <a:gd name="connsiteX3032" fmla="*/ 468343 w 713885"/>
                <a:gd name="connsiteY3032" fmla="*/ 976366 h 1410022"/>
                <a:gd name="connsiteX3033" fmla="*/ 468343 w 713885"/>
                <a:gd name="connsiteY3033" fmla="*/ 976452 h 1410022"/>
                <a:gd name="connsiteX3034" fmla="*/ 469623 w 713885"/>
                <a:gd name="connsiteY3034" fmla="*/ 977220 h 1410022"/>
                <a:gd name="connsiteX3035" fmla="*/ 468428 w 713885"/>
                <a:gd name="connsiteY3035" fmla="*/ 989339 h 1410022"/>
                <a:gd name="connsiteX3036" fmla="*/ 463565 w 713885"/>
                <a:gd name="connsiteY3036" fmla="*/ 986267 h 1410022"/>
                <a:gd name="connsiteX3037" fmla="*/ 458617 w 713885"/>
                <a:gd name="connsiteY3037" fmla="*/ 969794 h 1410022"/>
                <a:gd name="connsiteX3038" fmla="*/ 459811 w 713885"/>
                <a:gd name="connsiteY3038" fmla="*/ 970648 h 1410022"/>
                <a:gd name="connsiteX3039" fmla="*/ 459641 w 713885"/>
                <a:gd name="connsiteY3039" fmla="*/ 973209 h 1410022"/>
                <a:gd name="connsiteX3040" fmla="*/ 458617 w 713885"/>
                <a:gd name="connsiteY3040" fmla="*/ 969794 h 1410022"/>
                <a:gd name="connsiteX3041" fmla="*/ 442577 w 713885"/>
                <a:gd name="connsiteY3041" fmla="*/ 920548 h 1410022"/>
                <a:gd name="connsiteX3042" fmla="*/ 443687 w 713885"/>
                <a:gd name="connsiteY3042" fmla="*/ 913550 h 1410022"/>
                <a:gd name="connsiteX3043" fmla="*/ 448720 w 713885"/>
                <a:gd name="connsiteY3043" fmla="*/ 916879 h 1410022"/>
                <a:gd name="connsiteX3044" fmla="*/ 448294 w 713885"/>
                <a:gd name="connsiteY3044" fmla="*/ 920804 h 1410022"/>
                <a:gd name="connsiteX3045" fmla="*/ 446758 w 713885"/>
                <a:gd name="connsiteY3045" fmla="*/ 932924 h 1410022"/>
                <a:gd name="connsiteX3046" fmla="*/ 442577 w 713885"/>
                <a:gd name="connsiteY3046" fmla="*/ 920548 h 1410022"/>
                <a:gd name="connsiteX3047" fmla="*/ 444540 w 713885"/>
                <a:gd name="connsiteY3047" fmla="*/ 908173 h 1410022"/>
                <a:gd name="connsiteX3048" fmla="*/ 446929 w 713885"/>
                <a:gd name="connsiteY3048" fmla="*/ 889396 h 1410022"/>
                <a:gd name="connsiteX3049" fmla="*/ 447270 w 713885"/>
                <a:gd name="connsiteY3049" fmla="*/ 889652 h 1410022"/>
                <a:gd name="connsiteX3050" fmla="*/ 450597 w 713885"/>
                <a:gd name="connsiteY3050" fmla="*/ 898273 h 1410022"/>
                <a:gd name="connsiteX3051" fmla="*/ 449403 w 713885"/>
                <a:gd name="connsiteY3051" fmla="*/ 911075 h 1410022"/>
                <a:gd name="connsiteX3052" fmla="*/ 444625 w 713885"/>
                <a:gd name="connsiteY3052" fmla="*/ 908173 h 1410022"/>
                <a:gd name="connsiteX3053" fmla="*/ 439250 w 713885"/>
                <a:gd name="connsiteY3053" fmla="*/ 878045 h 1410022"/>
                <a:gd name="connsiteX3054" fmla="*/ 440018 w 713885"/>
                <a:gd name="connsiteY3054" fmla="*/ 870022 h 1410022"/>
                <a:gd name="connsiteX3055" fmla="*/ 443004 w 713885"/>
                <a:gd name="connsiteY3055" fmla="*/ 878130 h 1410022"/>
                <a:gd name="connsiteX3056" fmla="*/ 443004 w 713885"/>
                <a:gd name="connsiteY3056" fmla="*/ 880520 h 1410022"/>
                <a:gd name="connsiteX3057" fmla="*/ 439335 w 713885"/>
                <a:gd name="connsiteY3057" fmla="*/ 878045 h 1410022"/>
                <a:gd name="connsiteX3058" fmla="*/ 431742 w 713885"/>
                <a:gd name="connsiteY3058" fmla="*/ 847746 h 1410022"/>
                <a:gd name="connsiteX3059" fmla="*/ 427903 w 713885"/>
                <a:gd name="connsiteY3059" fmla="*/ 845356 h 1410022"/>
                <a:gd name="connsiteX3060" fmla="*/ 428926 w 713885"/>
                <a:gd name="connsiteY3060" fmla="*/ 841174 h 1410022"/>
                <a:gd name="connsiteX3061" fmla="*/ 428926 w 713885"/>
                <a:gd name="connsiteY3061" fmla="*/ 840662 h 1410022"/>
                <a:gd name="connsiteX3062" fmla="*/ 431742 w 713885"/>
                <a:gd name="connsiteY3062" fmla="*/ 847746 h 1410022"/>
                <a:gd name="connsiteX3063" fmla="*/ 403929 w 713885"/>
                <a:gd name="connsiteY3063" fmla="*/ 826495 h 1410022"/>
                <a:gd name="connsiteX3064" fmla="*/ 396165 w 713885"/>
                <a:gd name="connsiteY3064" fmla="*/ 809851 h 1410022"/>
                <a:gd name="connsiteX3065" fmla="*/ 400175 w 713885"/>
                <a:gd name="connsiteY3065" fmla="*/ 813095 h 1410022"/>
                <a:gd name="connsiteX3066" fmla="*/ 400175 w 713885"/>
                <a:gd name="connsiteY3066" fmla="*/ 818130 h 1410022"/>
                <a:gd name="connsiteX3067" fmla="*/ 400431 w 713885"/>
                <a:gd name="connsiteY3067" fmla="*/ 818130 h 1410022"/>
                <a:gd name="connsiteX3068" fmla="*/ 400686 w 713885"/>
                <a:gd name="connsiteY3068" fmla="*/ 814887 h 1410022"/>
                <a:gd name="connsiteX3069" fmla="*/ 401710 w 713885"/>
                <a:gd name="connsiteY3069" fmla="*/ 818301 h 1410022"/>
                <a:gd name="connsiteX3070" fmla="*/ 403929 w 713885"/>
                <a:gd name="connsiteY3070" fmla="*/ 826495 h 1410022"/>
                <a:gd name="connsiteX3071" fmla="*/ 393435 w 713885"/>
                <a:gd name="connsiteY3071" fmla="*/ 803877 h 1410022"/>
                <a:gd name="connsiteX3072" fmla="*/ 386439 w 713885"/>
                <a:gd name="connsiteY3072" fmla="*/ 789368 h 1410022"/>
                <a:gd name="connsiteX3073" fmla="*/ 378760 w 713885"/>
                <a:gd name="connsiteY3073" fmla="*/ 773749 h 1410022"/>
                <a:gd name="connsiteX3074" fmla="*/ 390961 w 713885"/>
                <a:gd name="connsiteY3074" fmla="*/ 782796 h 1410022"/>
                <a:gd name="connsiteX3075" fmla="*/ 396506 w 713885"/>
                <a:gd name="connsiteY3075" fmla="*/ 800378 h 1410022"/>
                <a:gd name="connsiteX3076" fmla="*/ 398639 w 713885"/>
                <a:gd name="connsiteY3076" fmla="*/ 807718 h 1410022"/>
                <a:gd name="connsiteX3077" fmla="*/ 393435 w 713885"/>
                <a:gd name="connsiteY3077" fmla="*/ 803962 h 1410022"/>
                <a:gd name="connsiteX3078" fmla="*/ 377224 w 713885"/>
                <a:gd name="connsiteY3078" fmla="*/ 770250 h 1410022"/>
                <a:gd name="connsiteX3079" fmla="*/ 385500 w 713885"/>
                <a:gd name="connsiteY3079" fmla="*/ 766409 h 1410022"/>
                <a:gd name="connsiteX3080" fmla="*/ 389424 w 713885"/>
                <a:gd name="connsiteY3080" fmla="*/ 778017 h 1410022"/>
                <a:gd name="connsiteX3081" fmla="*/ 377224 w 713885"/>
                <a:gd name="connsiteY3081" fmla="*/ 770250 h 1410022"/>
                <a:gd name="connsiteX3082" fmla="*/ 382941 w 713885"/>
                <a:gd name="connsiteY3082" fmla="*/ 746096 h 1410022"/>
                <a:gd name="connsiteX3083" fmla="*/ 382941 w 713885"/>
                <a:gd name="connsiteY3083" fmla="*/ 746096 h 1410022"/>
                <a:gd name="connsiteX3084" fmla="*/ 382941 w 713885"/>
                <a:gd name="connsiteY3084" fmla="*/ 746096 h 1410022"/>
                <a:gd name="connsiteX3085" fmla="*/ 382941 w 713885"/>
                <a:gd name="connsiteY3085" fmla="*/ 746011 h 1410022"/>
                <a:gd name="connsiteX3086" fmla="*/ 381320 w 713885"/>
                <a:gd name="connsiteY3086" fmla="*/ 741061 h 1410022"/>
                <a:gd name="connsiteX3087" fmla="*/ 373556 w 713885"/>
                <a:gd name="connsiteY3087" fmla="*/ 718358 h 1410022"/>
                <a:gd name="connsiteX3088" fmla="*/ 382770 w 713885"/>
                <a:gd name="connsiteY3088" fmla="*/ 726381 h 1410022"/>
                <a:gd name="connsiteX3089" fmla="*/ 383026 w 713885"/>
                <a:gd name="connsiteY3089" fmla="*/ 742341 h 1410022"/>
                <a:gd name="connsiteX3090" fmla="*/ 381320 w 713885"/>
                <a:gd name="connsiteY3090" fmla="*/ 741061 h 1410022"/>
                <a:gd name="connsiteX3091" fmla="*/ 373044 w 713885"/>
                <a:gd name="connsiteY3091" fmla="*/ 715200 h 1410022"/>
                <a:gd name="connsiteX3092" fmla="*/ 379272 w 713885"/>
                <a:gd name="connsiteY3092" fmla="*/ 715200 h 1410022"/>
                <a:gd name="connsiteX3093" fmla="*/ 381832 w 713885"/>
                <a:gd name="connsiteY3093" fmla="*/ 721516 h 1410022"/>
                <a:gd name="connsiteX3094" fmla="*/ 373044 w 713885"/>
                <a:gd name="connsiteY3094" fmla="*/ 715200 h 1410022"/>
                <a:gd name="connsiteX3095" fmla="*/ 381661 w 713885"/>
                <a:gd name="connsiteY3095" fmla="*/ 705044 h 1410022"/>
                <a:gd name="connsiteX3096" fmla="*/ 376883 w 713885"/>
                <a:gd name="connsiteY3096" fmla="*/ 693436 h 1410022"/>
                <a:gd name="connsiteX3097" fmla="*/ 382173 w 713885"/>
                <a:gd name="connsiteY3097" fmla="*/ 697874 h 1410022"/>
                <a:gd name="connsiteX3098" fmla="*/ 382173 w 713885"/>
                <a:gd name="connsiteY3098" fmla="*/ 705044 h 1410022"/>
                <a:gd name="connsiteX3099" fmla="*/ 381661 w 713885"/>
                <a:gd name="connsiteY3099" fmla="*/ 705044 h 1410022"/>
                <a:gd name="connsiteX3100" fmla="*/ 373726 w 713885"/>
                <a:gd name="connsiteY3100" fmla="*/ 680293 h 1410022"/>
                <a:gd name="connsiteX3101" fmla="*/ 381832 w 713885"/>
                <a:gd name="connsiteY3101" fmla="*/ 688486 h 1410022"/>
                <a:gd name="connsiteX3102" fmla="*/ 381832 w 713885"/>
                <a:gd name="connsiteY3102" fmla="*/ 690278 h 1410022"/>
                <a:gd name="connsiteX3103" fmla="*/ 377651 w 713885"/>
                <a:gd name="connsiteY3103" fmla="*/ 686267 h 1410022"/>
                <a:gd name="connsiteX3104" fmla="*/ 377651 w 713885"/>
                <a:gd name="connsiteY3104" fmla="*/ 686267 h 1410022"/>
                <a:gd name="connsiteX3105" fmla="*/ 377651 w 713885"/>
                <a:gd name="connsiteY3105" fmla="*/ 686267 h 1410022"/>
                <a:gd name="connsiteX3106" fmla="*/ 377651 w 713885"/>
                <a:gd name="connsiteY3106" fmla="*/ 686267 h 1410022"/>
                <a:gd name="connsiteX3107" fmla="*/ 377651 w 713885"/>
                <a:gd name="connsiteY3107" fmla="*/ 686267 h 1410022"/>
                <a:gd name="connsiteX3108" fmla="*/ 373470 w 713885"/>
                <a:gd name="connsiteY3108" fmla="*/ 682768 h 1410022"/>
                <a:gd name="connsiteX3109" fmla="*/ 373726 w 713885"/>
                <a:gd name="connsiteY3109" fmla="*/ 680378 h 1410022"/>
                <a:gd name="connsiteX3110" fmla="*/ 387974 w 713885"/>
                <a:gd name="connsiteY3110" fmla="*/ 702910 h 1410022"/>
                <a:gd name="connsiteX3111" fmla="*/ 389083 w 713885"/>
                <a:gd name="connsiteY3111" fmla="*/ 705727 h 1410022"/>
                <a:gd name="connsiteX3112" fmla="*/ 387633 w 713885"/>
                <a:gd name="connsiteY3112" fmla="*/ 705556 h 1410022"/>
                <a:gd name="connsiteX3113" fmla="*/ 387292 w 713885"/>
                <a:gd name="connsiteY3113" fmla="*/ 702227 h 1410022"/>
                <a:gd name="connsiteX3114" fmla="*/ 388060 w 713885"/>
                <a:gd name="connsiteY3114" fmla="*/ 702824 h 1410022"/>
                <a:gd name="connsiteX3115" fmla="*/ 429694 w 713885"/>
                <a:gd name="connsiteY3115" fmla="*/ 764019 h 1410022"/>
                <a:gd name="connsiteX3116" fmla="*/ 430804 w 713885"/>
                <a:gd name="connsiteY3116" fmla="*/ 764873 h 1410022"/>
                <a:gd name="connsiteX3117" fmla="*/ 430804 w 713885"/>
                <a:gd name="connsiteY3117" fmla="*/ 766409 h 1410022"/>
                <a:gd name="connsiteX3118" fmla="*/ 429694 w 713885"/>
                <a:gd name="connsiteY3118" fmla="*/ 764105 h 1410022"/>
                <a:gd name="connsiteX3119" fmla="*/ 435496 w 713885"/>
                <a:gd name="connsiteY3119" fmla="*/ 768201 h 1410022"/>
                <a:gd name="connsiteX3120" fmla="*/ 436008 w 713885"/>
                <a:gd name="connsiteY3120" fmla="*/ 768543 h 1410022"/>
                <a:gd name="connsiteX3121" fmla="*/ 436349 w 713885"/>
                <a:gd name="connsiteY3121" fmla="*/ 777504 h 1410022"/>
                <a:gd name="connsiteX3122" fmla="*/ 436349 w 713885"/>
                <a:gd name="connsiteY3122" fmla="*/ 777504 h 1410022"/>
                <a:gd name="connsiteX3123" fmla="*/ 435581 w 713885"/>
                <a:gd name="connsiteY3123" fmla="*/ 768201 h 1410022"/>
                <a:gd name="connsiteX3124" fmla="*/ 439250 w 713885"/>
                <a:gd name="connsiteY3124" fmla="*/ 777675 h 1410022"/>
                <a:gd name="connsiteX3125" fmla="*/ 440359 w 713885"/>
                <a:gd name="connsiteY3125" fmla="*/ 774688 h 1410022"/>
                <a:gd name="connsiteX3126" fmla="*/ 441724 w 713885"/>
                <a:gd name="connsiteY3126" fmla="*/ 788770 h 1410022"/>
                <a:gd name="connsiteX3127" fmla="*/ 439933 w 713885"/>
                <a:gd name="connsiteY3127" fmla="*/ 784930 h 1410022"/>
                <a:gd name="connsiteX3128" fmla="*/ 439250 w 713885"/>
                <a:gd name="connsiteY3128" fmla="*/ 777675 h 1410022"/>
                <a:gd name="connsiteX3129" fmla="*/ 446246 w 713885"/>
                <a:gd name="connsiteY3129" fmla="*/ 798073 h 1410022"/>
                <a:gd name="connsiteX3130" fmla="*/ 452474 w 713885"/>
                <a:gd name="connsiteY3130" fmla="*/ 802768 h 1410022"/>
                <a:gd name="connsiteX3131" fmla="*/ 454095 w 713885"/>
                <a:gd name="connsiteY3131" fmla="*/ 807376 h 1410022"/>
                <a:gd name="connsiteX3132" fmla="*/ 454010 w 713885"/>
                <a:gd name="connsiteY3132" fmla="*/ 807547 h 1410022"/>
                <a:gd name="connsiteX3133" fmla="*/ 452389 w 713885"/>
                <a:gd name="connsiteY3133" fmla="*/ 810961 h 1410022"/>
                <a:gd name="connsiteX3134" fmla="*/ 446246 w 713885"/>
                <a:gd name="connsiteY3134" fmla="*/ 798073 h 1410022"/>
                <a:gd name="connsiteX3135" fmla="*/ 463651 w 713885"/>
                <a:gd name="connsiteY3135" fmla="*/ 830335 h 1410022"/>
                <a:gd name="connsiteX3136" fmla="*/ 460153 w 713885"/>
                <a:gd name="connsiteY3136" fmla="*/ 827604 h 1410022"/>
                <a:gd name="connsiteX3137" fmla="*/ 459897 w 713885"/>
                <a:gd name="connsiteY3137" fmla="*/ 827092 h 1410022"/>
                <a:gd name="connsiteX3138" fmla="*/ 459897 w 713885"/>
                <a:gd name="connsiteY3138" fmla="*/ 821886 h 1410022"/>
                <a:gd name="connsiteX3139" fmla="*/ 460323 w 713885"/>
                <a:gd name="connsiteY3139" fmla="*/ 822910 h 1410022"/>
                <a:gd name="connsiteX3140" fmla="*/ 463651 w 713885"/>
                <a:gd name="connsiteY3140" fmla="*/ 830250 h 1410022"/>
                <a:gd name="connsiteX3141" fmla="*/ 481482 w 713885"/>
                <a:gd name="connsiteY3141" fmla="*/ 871132 h 1410022"/>
                <a:gd name="connsiteX3142" fmla="*/ 487539 w 713885"/>
                <a:gd name="connsiteY3142" fmla="*/ 885641 h 1410022"/>
                <a:gd name="connsiteX3143" fmla="*/ 483956 w 713885"/>
                <a:gd name="connsiteY3143" fmla="*/ 883081 h 1410022"/>
                <a:gd name="connsiteX3144" fmla="*/ 478240 w 713885"/>
                <a:gd name="connsiteY3144" fmla="*/ 869083 h 1410022"/>
                <a:gd name="connsiteX3145" fmla="*/ 481482 w 713885"/>
                <a:gd name="connsiteY3145" fmla="*/ 871132 h 1410022"/>
                <a:gd name="connsiteX3146" fmla="*/ 501531 w 713885"/>
                <a:gd name="connsiteY3146" fmla="*/ 920719 h 1410022"/>
                <a:gd name="connsiteX3147" fmla="*/ 498204 w 713885"/>
                <a:gd name="connsiteY3147" fmla="*/ 918415 h 1410022"/>
                <a:gd name="connsiteX3148" fmla="*/ 498375 w 713885"/>
                <a:gd name="connsiteY3148" fmla="*/ 912526 h 1410022"/>
                <a:gd name="connsiteX3149" fmla="*/ 501531 w 713885"/>
                <a:gd name="connsiteY3149" fmla="*/ 920804 h 1410022"/>
                <a:gd name="connsiteX3150" fmla="*/ 503921 w 713885"/>
                <a:gd name="connsiteY3150" fmla="*/ 926950 h 1410022"/>
                <a:gd name="connsiteX3151" fmla="*/ 510405 w 713885"/>
                <a:gd name="connsiteY3151" fmla="*/ 944275 h 1410022"/>
                <a:gd name="connsiteX3152" fmla="*/ 512282 w 713885"/>
                <a:gd name="connsiteY3152" fmla="*/ 949311 h 1410022"/>
                <a:gd name="connsiteX3153" fmla="*/ 512111 w 713885"/>
                <a:gd name="connsiteY3153" fmla="*/ 950591 h 1410022"/>
                <a:gd name="connsiteX3154" fmla="*/ 510149 w 713885"/>
                <a:gd name="connsiteY3154" fmla="*/ 949311 h 1410022"/>
                <a:gd name="connsiteX3155" fmla="*/ 500764 w 713885"/>
                <a:gd name="connsiteY3155" fmla="*/ 924901 h 1410022"/>
                <a:gd name="connsiteX3156" fmla="*/ 504006 w 713885"/>
                <a:gd name="connsiteY3156" fmla="*/ 926864 h 1410022"/>
                <a:gd name="connsiteX3157" fmla="*/ 597599 w 713885"/>
                <a:gd name="connsiteY3157" fmla="*/ 1132127 h 1410022"/>
                <a:gd name="connsiteX3158" fmla="*/ 599134 w 713885"/>
                <a:gd name="connsiteY3158" fmla="*/ 1137333 h 1410022"/>
                <a:gd name="connsiteX3159" fmla="*/ 605278 w 713885"/>
                <a:gd name="connsiteY3159" fmla="*/ 1160292 h 1410022"/>
                <a:gd name="connsiteX3160" fmla="*/ 587361 w 713885"/>
                <a:gd name="connsiteY3160" fmla="*/ 1145954 h 1410022"/>
                <a:gd name="connsiteX3161" fmla="*/ 590688 w 713885"/>
                <a:gd name="connsiteY3161" fmla="*/ 1132383 h 1410022"/>
                <a:gd name="connsiteX3162" fmla="*/ 590432 w 713885"/>
                <a:gd name="connsiteY3162" fmla="*/ 1132383 h 1410022"/>
                <a:gd name="connsiteX3163" fmla="*/ 585996 w 713885"/>
                <a:gd name="connsiteY3163" fmla="*/ 1145015 h 1410022"/>
                <a:gd name="connsiteX3164" fmla="*/ 581900 w 713885"/>
                <a:gd name="connsiteY3164" fmla="*/ 1141772 h 1410022"/>
                <a:gd name="connsiteX3165" fmla="*/ 580365 w 713885"/>
                <a:gd name="connsiteY3165" fmla="*/ 1135541 h 1410022"/>
                <a:gd name="connsiteX3166" fmla="*/ 580450 w 713885"/>
                <a:gd name="connsiteY3166" fmla="*/ 1135115 h 1410022"/>
                <a:gd name="connsiteX3167" fmla="*/ 581900 w 713885"/>
                <a:gd name="connsiteY3167" fmla="*/ 1127518 h 1410022"/>
                <a:gd name="connsiteX3168" fmla="*/ 583180 w 713885"/>
                <a:gd name="connsiteY3168" fmla="*/ 1119923 h 1410022"/>
                <a:gd name="connsiteX3169" fmla="*/ 582924 w 713885"/>
                <a:gd name="connsiteY3169" fmla="*/ 1119923 h 1410022"/>
                <a:gd name="connsiteX3170" fmla="*/ 580962 w 713885"/>
                <a:gd name="connsiteY3170" fmla="*/ 1127262 h 1410022"/>
                <a:gd name="connsiteX3171" fmla="*/ 579512 w 713885"/>
                <a:gd name="connsiteY3171" fmla="*/ 1132127 h 1410022"/>
                <a:gd name="connsiteX3172" fmla="*/ 573881 w 713885"/>
                <a:gd name="connsiteY3172" fmla="*/ 1111132 h 1410022"/>
                <a:gd name="connsiteX3173" fmla="*/ 573881 w 713885"/>
                <a:gd name="connsiteY3173" fmla="*/ 1111132 h 1410022"/>
                <a:gd name="connsiteX3174" fmla="*/ 573881 w 713885"/>
                <a:gd name="connsiteY3174" fmla="*/ 1110876 h 1410022"/>
                <a:gd name="connsiteX3175" fmla="*/ 573881 w 713885"/>
                <a:gd name="connsiteY3175" fmla="*/ 1110876 h 1410022"/>
                <a:gd name="connsiteX3176" fmla="*/ 594271 w 713885"/>
                <a:gd name="connsiteY3176" fmla="*/ 1123849 h 1410022"/>
                <a:gd name="connsiteX3177" fmla="*/ 597684 w 713885"/>
                <a:gd name="connsiteY3177" fmla="*/ 1132213 h 1410022"/>
                <a:gd name="connsiteX3178" fmla="*/ 609116 w 713885"/>
                <a:gd name="connsiteY3178" fmla="*/ 1162767 h 1410022"/>
                <a:gd name="connsiteX3179" fmla="*/ 609373 w 713885"/>
                <a:gd name="connsiteY3179" fmla="*/ 1163621 h 1410022"/>
                <a:gd name="connsiteX3180" fmla="*/ 609287 w 713885"/>
                <a:gd name="connsiteY3180" fmla="*/ 1163536 h 1410022"/>
                <a:gd name="connsiteX3181" fmla="*/ 609116 w 713885"/>
                <a:gd name="connsiteY3181" fmla="*/ 1162853 h 1410022"/>
                <a:gd name="connsiteX3182" fmla="*/ 614577 w 713885"/>
                <a:gd name="connsiteY3182" fmla="*/ 1179325 h 1410022"/>
                <a:gd name="connsiteX3183" fmla="*/ 617734 w 713885"/>
                <a:gd name="connsiteY3183" fmla="*/ 1190164 h 1410022"/>
                <a:gd name="connsiteX3184" fmla="*/ 613724 w 713885"/>
                <a:gd name="connsiteY3184" fmla="*/ 1186836 h 1410022"/>
                <a:gd name="connsiteX3185" fmla="*/ 610311 w 713885"/>
                <a:gd name="connsiteY3185" fmla="*/ 1168486 h 1410022"/>
                <a:gd name="connsiteX3186" fmla="*/ 611335 w 713885"/>
                <a:gd name="connsiteY3186" fmla="*/ 1169254 h 1410022"/>
                <a:gd name="connsiteX3187" fmla="*/ 614577 w 713885"/>
                <a:gd name="connsiteY3187" fmla="*/ 1179325 h 1410022"/>
                <a:gd name="connsiteX3188" fmla="*/ 611079 w 713885"/>
                <a:gd name="connsiteY3188" fmla="*/ 1184702 h 1410022"/>
                <a:gd name="connsiteX3189" fmla="*/ 609032 w 713885"/>
                <a:gd name="connsiteY3189" fmla="*/ 1182995 h 1410022"/>
                <a:gd name="connsiteX3190" fmla="*/ 608520 w 713885"/>
                <a:gd name="connsiteY3190" fmla="*/ 1173436 h 1410022"/>
                <a:gd name="connsiteX3191" fmla="*/ 611079 w 713885"/>
                <a:gd name="connsiteY3191" fmla="*/ 1184787 h 1410022"/>
                <a:gd name="connsiteX3192" fmla="*/ 605789 w 713885"/>
                <a:gd name="connsiteY3192" fmla="*/ 1180349 h 1410022"/>
                <a:gd name="connsiteX3193" fmla="*/ 596746 w 713885"/>
                <a:gd name="connsiteY3193" fmla="*/ 1173009 h 1410022"/>
                <a:gd name="connsiteX3194" fmla="*/ 597940 w 713885"/>
                <a:gd name="connsiteY3194" fmla="*/ 1168144 h 1410022"/>
                <a:gd name="connsiteX3195" fmla="*/ 597684 w 713885"/>
                <a:gd name="connsiteY3195" fmla="*/ 1168144 h 1410022"/>
                <a:gd name="connsiteX3196" fmla="*/ 596063 w 713885"/>
                <a:gd name="connsiteY3196" fmla="*/ 1172497 h 1410022"/>
                <a:gd name="connsiteX3197" fmla="*/ 587617 w 713885"/>
                <a:gd name="connsiteY3197" fmla="*/ 1165669 h 1410022"/>
                <a:gd name="connsiteX3198" fmla="*/ 585142 w 713885"/>
                <a:gd name="connsiteY3198" fmla="*/ 1154745 h 1410022"/>
                <a:gd name="connsiteX3199" fmla="*/ 586251 w 713885"/>
                <a:gd name="connsiteY3199" fmla="*/ 1150819 h 1410022"/>
                <a:gd name="connsiteX3200" fmla="*/ 605704 w 713885"/>
                <a:gd name="connsiteY3200" fmla="*/ 1165157 h 1410022"/>
                <a:gd name="connsiteX3201" fmla="*/ 605875 w 713885"/>
                <a:gd name="connsiteY3201" fmla="*/ 1180435 h 1410022"/>
                <a:gd name="connsiteX3202" fmla="*/ 605192 w 713885"/>
                <a:gd name="connsiteY3202" fmla="*/ 1196139 h 1410022"/>
                <a:gd name="connsiteX3203" fmla="*/ 604254 w 713885"/>
                <a:gd name="connsiteY3203" fmla="*/ 1195541 h 1410022"/>
                <a:gd name="connsiteX3204" fmla="*/ 605362 w 713885"/>
                <a:gd name="connsiteY3204" fmla="*/ 1192725 h 1410022"/>
                <a:gd name="connsiteX3205" fmla="*/ 605192 w 713885"/>
                <a:gd name="connsiteY3205" fmla="*/ 1196139 h 1410022"/>
                <a:gd name="connsiteX3206" fmla="*/ 593077 w 713885"/>
                <a:gd name="connsiteY3206" fmla="*/ 1224389 h 1410022"/>
                <a:gd name="connsiteX3207" fmla="*/ 585910 w 713885"/>
                <a:gd name="connsiteY3207" fmla="*/ 1231558 h 1410022"/>
                <a:gd name="connsiteX3208" fmla="*/ 586337 w 713885"/>
                <a:gd name="connsiteY3208" fmla="*/ 1228742 h 1410022"/>
                <a:gd name="connsiteX3209" fmla="*/ 590603 w 713885"/>
                <a:gd name="connsiteY3209" fmla="*/ 1222767 h 1410022"/>
                <a:gd name="connsiteX3210" fmla="*/ 592992 w 713885"/>
                <a:gd name="connsiteY3210" fmla="*/ 1224389 h 1410022"/>
                <a:gd name="connsiteX3211" fmla="*/ 583863 w 713885"/>
                <a:gd name="connsiteY3211" fmla="*/ 1242483 h 1410022"/>
                <a:gd name="connsiteX3212" fmla="*/ 584033 w 713885"/>
                <a:gd name="connsiteY3212" fmla="*/ 1243251 h 1410022"/>
                <a:gd name="connsiteX3213" fmla="*/ 583777 w 713885"/>
                <a:gd name="connsiteY3213" fmla="*/ 1243080 h 1410022"/>
                <a:gd name="connsiteX3214" fmla="*/ 583863 w 713885"/>
                <a:gd name="connsiteY3214" fmla="*/ 1242483 h 1410022"/>
                <a:gd name="connsiteX3215" fmla="*/ 583863 w 713885"/>
                <a:gd name="connsiteY3215" fmla="*/ 1242483 h 1410022"/>
                <a:gd name="connsiteX3216" fmla="*/ 577122 w 713885"/>
                <a:gd name="connsiteY3216" fmla="*/ 1241885 h 1410022"/>
                <a:gd name="connsiteX3217" fmla="*/ 570724 w 713885"/>
                <a:gd name="connsiteY3217" fmla="*/ 1250676 h 1410022"/>
                <a:gd name="connsiteX3218" fmla="*/ 570468 w 713885"/>
                <a:gd name="connsiteY3218" fmla="*/ 1250506 h 1410022"/>
                <a:gd name="connsiteX3219" fmla="*/ 568762 w 713885"/>
                <a:gd name="connsiteY3219" fmla="*/ 1249311 h 1410022"/>
                <a:gd name="connsiteX3220" fmla="*/ 576269 w 713885"/>
                <a:gd name="connsiteY3220" fmla="*/ 1241203 h 1410022"/>
                <a:gd name="connsiteX3221" fmla="*/ 577208 w 713885"/>
                <a:gd name="connsiteY3221" fmla="*/ 1241800 h 1410022"/>
                <a:gd name="connsiteX3222" fmla="*/ 569700 w 713885"/>
                <a:gd name="connsiteY3222" fmla="*/ 1252127 h 1410022"/>
                <a:gd name="connsiteX3223" fmla="*/ 565264 w 713885"/>
                <a:gd name="connsiteY3223" fmla="*/ 1258272 h 1410022"/>
                <a:gd name="connsiteX3224" fmla="*/ 566031 w 713885"/>
                <a:gd name="connsiteY3224" fmla="*/ 1255627 h 1410022"/>
                <a:gd name="connsiteX3225" fmla="*/ 566031 w 713885"/>
                <a:gd name="connsiteY3225" fmla="*/ 1255627 h 1410022"/>
                <a:gd name="connsiteX3226" fmla="*/ 566031 w 713885"/>
                <a:gd name="connsiteY3226" fmla="*/ 1255456 h 1410022"/>
                <a:gd name="connsiteX3227" fmla="*/ 566031 w 713885"/>
                <a:gd name="connsiteY3227" fmla="*/ 1255285 h 1410022"/>
                <a:gd name="connsiteX3228" fmla="*/ 566031 w 713885"/>
                <a:gd name="connsiteY3228" fmla="*/ 1255285 h 1410022"/>
                <a:gd name="connsiteX3229" fmla="*/ 567140 w 713885"/>
                <a:gd name="connsiteY3229" fmla="*/ 1250847 h 1410022"/>
                <a:gd name="connsiteX3230" fmla="*/ 567311 w 713885"/>
                <a:gd name="connsiteY3230" fmla="*/ 1250676 h 1410022"/>
                <a:gd name="connsiteX3231" fmla="*/ 569273 w 713885"/>
                <a:gd name="connsiteY3231" fmla="*/ 1251871 h 1410022"/>
                <a:gd name="connsiteX3232" fmla="*/ 569615 w 713885"/>
                <a:gd name="connsiteY3232" fmla="*/ 1252042 h 1410022"/>
                <a:gd name="connsiteX3233" fmla="*/ 556732 w 713885"/>
                <a:gd name="connsiteY3233" fmla="*/ 1267575 h 1410022"/>
                <a:gd name="connsiteX3234" fmla="*/ 537962 w 713885"/>
                <a:gd name="connsiteY3234" fmla="*/ 1253663 h 1410022"/>
                <a:gd name="connsiteX3235" fmla="*/ 541033 w 713885"/>
                <a:gd name="connsiteY3235" fmla="*/ 1234802 h 1410022"/>
                <a:gd name="connsiteX3236" fmla="*/ 545555 w 713885"/>
                <a:gd name="connsiteY3236" fmla="*/ 1237533 h 1410022"/>
                <a:gd name="connsiteX3237" fmla="*/ 542484 w 713885"/>
                <a:gd name="connsiteY3237" fmla="*/ 1243336 h 1410022"/>
                <a:gd name="connsiteX3238" fmla="*/ 542740 w 713885"/>
                <a:gd name="connsiteY3238" fmla="*/ 1243507 h 1410022"/>
                <a:gd name="connsiteX3239" fmla="*/ 546323 w 713885"/>
                <a:gd name="connsiteY3239" fmla="*/ 1238045 h 1410022"/>
                <a:gd name="connsiteX3240" fmla="*/ 556988 w 713885"/>
                <a:gd name="connsiteY3240" fmla="*/ 1244531 h 1410022"/>
                <a:gd name="connsiteX3241" fmla="*/ 554002 w 713885"/>
                <a:gd name="connsiteY3241" fmla="*/ 1248628 h 1410022"/>
                <a:gd name="connsiteX3242" fmla="*/ 550077 w 713885"/>
                <a:gd name="connsiteY3242" fmla="*/ 1253749 h 1410022"/>
                <a:gd name="connsiteX3243" fmla="*/ 550248 w 713885"/>
                <a:gd name="connsiteY3243" fmla="*/ 1253919 h 1410022"/>
                <a:gd name="connsiteX3244" fmla="*/ 554855 w 713885"/>
                <a:gd name="connsiteY3244" fmla="*/ 1249311 h 1410022"/>
                <a:gd name="connsiteX3245" fmla="*/ 557756 w 713885"/>
                <a:gd name="connsiteY3245" fmla="*/ 1246153 h 1410022"/>
                <a:gd name="connsiteX3246" fmla="*/ 559377 w 713885"/>
                <a:gd name="connsiteY3246" fmla="*/ 1256992 h 1410022"/>
                <a:gd name="connsiteX3247" fmla="*/ 553319 w 713885"/>
                <a:gd name="connsiteY3247" fmla="*/ 1263564 h 1410022"/>
                <a:gd name="connsiteX3248" fmla="*/ 553490 w 713885"/>
                <a:gd name="connsiteY3248" fmla="*/ 1263735 h 1410022"/>
                <a:gd name="connsiteX3249" fmla="*/ 559035 w 713885"/>
                <a:gd name="connsiteY3249" fmla="*/ 1258784 h 1410022"/>
                <a:gd name="connsiteX3250" fmla="*/ 556732 w 713885"/>
                <a:gd name="connsiteY3250" fmla="*/ 1267575 h 1410022"/>
                <a:gd name="connsiteX3251" fmla="*/ 509296 w 713885"/>
                <a:gd name="connsiteY3251" fmla="*/ 1260748 h 1410022"/>
                <a:gd name="connsiteX3252" fmla="*/ 508101 w 713885"/>
                <a:gd name="connsiteY3252" fmla="*/ 1259809 h 1410022"/>
                <a:gd name="connsiteX3253" fmla="*/ 509039 w 713885"/>
                <a:gd name="connsiteY3253" fmla="*/ 1257163 h 1410022"/>
                <a:gd name="connsiteX3254" fmla="*/ 509296 w 713885"/>
                <a:gd name="connsiteY3254" fmla="*/ 1259723 h 1410022"/>
                <a:gd name="connsiteX3255" fmla="*/ 509296 w 713885"/>
                <a:gd name="connsiteY3255" fmla="*/ 1260662 h 1410022"/>
                <a:gd name="connsiteX3256" fmla="*/ 503238 w 713885"/>
                <a:gd name="connsiteY3256" fmla="*/ 1256309 h 1410022"/>
                <a:gd name="connsiteX3257" fmla="*/ 491720 w 713885"/>
                <a:gd name="connsiteY3257" fmla="*/ 1247860 h 1410022"/>
                <a:gd name="connsiteX3258" fmla="*/ 497010 w 713885"/>
                <a:gd name="connsiteY3258" fmla="*/ 1230449 h 1410022"/>
                <a:gd name="connsiteX3259" fmla="*/ 500678 w 713885"/>
                <a:gd name="connsiteY3259" fmla="*/ 1233180 h 1410022"/>
                <a:gd name="connsiteX3260" fmla="*/ 500678 w 713885"/>
                <a:gd name="connsiteY3260" fmla="*/ 1233180 h 1410022"/>
                <a:gd name="connsiteX3261" fmla="*/ 500678 w 713885"/>
                <a:gd name="connsiteY3261" fmla="*/ 1233180 h 1410022"/>
                <a:gd name="connsiteX3262" fmla="*/ 500678 w 713885"/>
                <a:gd name="connsiteY3262" fmla="*/ 1233180 h 1410022"/>
                <a:gd name="connsiteX3263" fmla="*/ 500678 w 713885"/>
                <a:gd name="connsiteY3263" fmla="*/ 1233180 h 1410022"/>
                <a:gd name="connsiteX3264" fmla="*/ 507163 w 713885"/>
                <a:gd name="connsiteY3264" fmla="*/ 1237703 h 1410022"/>
                <a:gd name="connsiteX3265" fmla="*/ 507333 w 713885"/>
                <a:gd name="connsiteY3265" fmla="*/ 1239581 h 1410022"/>
                <a:gd name="connsiteX3266" fmla="*/ 507589 w 713885"/>
                <a:gd name="connsiteY3266" fmla="*/ 1242312 h 1410022"/>
                <a:gd name="connsiteX3267" fmla="*/ 505200 w 713885"/>
                <a:gd name="connsiteY3267" fmla="*/ 1249567 h 1410022"/>
                <a:gd name="connsiteX3268" fmla="*/ 505200 w 713885"/>
                <a:gd name="connsiteY3268" fmla="*/ 1249567 h 1410022"/>
                <a:gd name="connsiteX3269" fmla="*/ 505200 w 713885"/>
                <a:gd name="connsiteY3269" fmla="*/ 1249567 h 1410022"/>
                <a:gd name="connsiteX3270" fmla="*/ 505200 w 713885"/>
                <a:gd name="connsiteY3270" fmla="*/ 1249567 h 1410022"/>
                <a:gd name="connsiteX3271" fmla="*/ 505200 w 713885"/>
                <a:gd name="connsiteY3271" fmla="*/ 1249567 h 1410022"/>
                <a:gd name="connsiteX3272" fmla="*/ 503153 w 713885"/>
                <a:gd name="connsiteY3272" fmla="*/ 1256139 h 1410022"/>
                <a:gd name="connsiteX3273" fmla="*/ 486857 w 713885"/>
                <a:gd name="connsiteY3273" fmla="*/ 1244275 h 1410022"/>
                <a:gd name="connsiteX3274" fmla="*/ 485492 w 713885"/>
                <a:gd name="connsiteY3274" fmla="*/ 1243251 h 1410022"/>
                <a:gd name="connsiteX3275" fmla="*/ 483530 w 713885"/>
                <a:gd name="connsiteY3275" fmla="*/ 1220207 h 1410022"/>
                <a:gd name="connsiteX3276" fmla="*/ 492829 w 713885"/>
                <a:gd name="connsiteY3276" fmla="*/ 1227205 h 1410022"/>
                <a:gd name="connsiteX3277" fmla="*/ 486943 w 713885"/>
                <a:gd name="connsiteY3277" fmla="*/ 1244190 h 1410022"/>
                <a:gd name="connsiteX3278" fmla="*/ 483103 w 713885"/>
                <a:gd name="connsiteY3278" fmla="*/ 1241544 h 1410022"/>
                <a:gd name="connsiteX3279" fmla="*/ 466552 w 713885"/>
                <a:gd name="connsiteY3279" fmla="*/ 1230193 h 1410022"/>
                <a:gd name="connsiteX3280" fmla="*/ 472012 w 713885"/>
                <a:gd name="connsiteY3280" fmla="*/ 1211331 h 1410022"/>
                <a:gd name="connsiteX3281" fmla="*/ 480117 w 713885"/>
                <a:gd name="connsiteY3281" fmla="*/ 1217561 h 1410022"/>
                <a:gd name="connsiteX3282" fmla="*/ 483189 w 713885"/>
                <a:gd name="connsiteY3282" fmla="*/ 1241544 h 1410022"/>
                <a:gd name="connsiteX3283" fmla="*/ 463310 w 713885"/>
                <a:gd name="connsiteY3283" fmla="*/ 1227973 h 1410022"/>
                <a:gd name="connsiteX3284" fmla="*/ 461688 w 713885"/>
                <a:gd name="connsiteY3284" fmla="*/ 1203308 h 1410022"/>
                <a:gd name="connsiteX3285" fmla="*/ 471670 w 713885"/>
                <a:gd name="connsiteY3285" fmla="*/ 1211075 h 1410022"/>
                <a:gd name="connsiteX3286" fmla="*/ 465101 w 713885"/>
                <a:gd name="connsiteY3286" fmla="*/ 1229169 h 1410022"/>
                <a:gd name="connsiteX3287" fmla="*/ 463310 w 713885"/>
                <a:gd name="connsiteY3287" fmla="*/ 1227888 h 1410022"/>
                <a:gd name="connsiteX3288" fmla="*/ 461347 w 713885"/>
                <a:gd name="connsiteY3288" fmla="*/ 1198272 h 1410022"/>
                <a:gd name="connsiteX3289" fmla="*/ 460067 w 713885"/>
                <a:gd name="connsiteY3289" fmla="*/ 1181885 h 1410022"/>
                <a:gd name="connsiteX3290" fmla="*/ 476704 w 713885"/>
                <a:gd name="connsiteY3290" fmla="*/ 1193578 h 1410022"/>
                <a:gd name="connsiteX3291" fmla="*/ 479178 w 713885"/>
                <a:gd name="connsiteY3291" fmla="*/ 1210733 h 1410022"/>
                <a:gd name="connsiteX3292" fmla="*/ 461432 w 713885"/>
                <a:gd name="connsiteY3292" fmla="*/ 1198272 h 1410022"/>
                <a:gd name="connsiteX3293" fmla="*/ 459470 w 713885"/>
                <a:gd name="connsiteY3293" fmla="*/ 1175826 h 1410022"/>
                <a:gd name="connsiteX3294" fmla="*/ 457423 w 713885"/>
                <a:gd name="connsiteY3294" fmla="*/ 1155684 h 1410022"/>
                <a:gd name="connsiteX3295" fmla="*/ 472609 w 713885"/>
                <a:gd name="connsiteY3295" fmla="*/ 1167888 h 1410022"/>
                <a:gd name="connsiteX3296" fmla="*/ 475595 w 713885"/>
                <a:gd name="connsiteY3296" fmla="*/ 1186238 h 1410022"/>
                <a:gd name="connsiteX3297" fmla="*/ 459470 w 713885"/>
                <a:gd name="connsiteY3297" fmla="*/ 1175826 h 1410022"/>
                <a:gd name="connsiteX3298" fmla="*/ 456996 w 713885"/>
                <a:gd name="connsiteY3298" fmla="*/ 1151587 h 1410022"/>
                <a:gd name="connsiteX3299" fmla="*/ 454010 w 713885"/>
                <a:gd name="connsiteY3299" fmla="*/ 1127177 h 1410022"/>
                <a:gd name="connsiteX3300" fmla="*/ 467319 w 713885"/>
                <a:gd name="connsiteY3300" fmla="*/ 1136907 h 1410022"/>
                <a:gd name="connsiteX3301" fmla="*/ 471756 w 713885"/>
                <a:gd name="connsiteY3301" fmla="*/ 1162255 h 1410022"/>
                <a:gd name="connsiteX3302" fmla="*/ 456996 w 713885"/>
                <a:gd name="connsiteY3302" fmla="*/ 1151587 h 1410022"/>
                <a:gd name="connsiteX3303" fmla="*/ 474060 w 713885"/>
                <a:gd name="connsiteY3303" fmla="*/ 1141857 h 1410022"/>
                <a:gd name="connsiteX3304" fmla="*/ 496242 w 713885"/>
                <a:gd name="connsiteY3304" fmla="*/ 1158073 h 1410022"/>
                <a:gd name="connsiteX3305" fmla="*/ 500252 w 713885"/>
                <a:gd name="connsiteY3305" fmla="*/ 1182653 h 1410022"/>
                <a:gd name="connsiteX3306" fmla="*/ 477557 w 713885"/>
                <a:gd name="connsiteY3306" fmla="*/ 1166523 h 1410022"/>
                <a:gd name="connsiteX3307" fmla="*/ 474060 w 713885"/>
                <a:gd name="connsiteY3307" fmla="*/ 1141857 h 1410022"/>
                <a:gd name="connsiteX3308" fmla="*/ 473377 w 713885"/>
                <a:gd name="connsiteY3308" fmla="*/ 1137504 h 1410022"/>
                <a:gd name="connsiteX3309" fmla="*/ 472353 w 713885"/>
                <a:gd name="connsiteY3309" fmla="*/ 1130762 h 1410022"/>
                <a:gd name="connsiteX3310" fmla="*/ 472353 w 713885"/>
                <a:gd name="connsiteY3310" fmla="*/ 1130762 h 1410022"/>
                <a:gd name="connsiteX3311" fmla="*/ 472353 w 713885"/>
                <a:gd name="connsiteY3311" fmla="*/ 1130420 h 1410022"/>
                <a:gd name="connsiteX3312" fmla="*/ 472353 w 713885"/>
                <a:gd name="connsiteY3312" fmla="*/ 1130079 h 1410022"/>
                <a:gd name="connsiteX3313" fmla="*/ 472353 w 713885"/>
                <a:gd name="connsiteY3313" fmla="*/ 1130079 h 1410022"/>
                <a:gd name="connsiteX3314" fmla="*/ 468770 w 713885"/>
                <a:gd name="connsiteY3314" fmla="*/ 1111900 h 1410022"/>
                <a:gd name="connsiteX3315" fmla="*/ 485918 w 713885"/>
                <a:gd name="connsiteY3315" fmla="*/ 1123336 h 1410022"/>
                <a:gd name="connsiteX3316" fmla="*/ 490781 w 713885"/>
                <a:gd name="connsiteY3316" fmla="*/ 1126580 h 1410022"/>
                <a:gd name="connsiteX3317" fmla="*/ 490952 w 713885"/>
                <a:gd name="connsiteY3317" fmla="*/ 1127689 h 1410022"/>
                <a:gd name="connsiteX3318" fmla="*/ 490952 w 713885"/>
                <a:gd name="connsiteY3318" fmla="*/ 1127689 h 1410022"/>
                <a:gd name="connsiteX3319" fmla="*/ 490952 w 713885"/>
                <a:gd name="connsiteY3319" fmla="*/ 1127774 h 1410022"/>
                <a:gd name="connsiteX3320" fmla="*/ 490952 w 713885"/>
                <a:gd name="connsiteY3320" fmla="*/ 1127774 h 1410022"/>
                <a:gd name="connsiteX3321" fmla="*/ 490952 w 713885"/>
                <a:gd name="connsiteY3321" fmla="*/ 1127774 h 1410022"/>
                <a:gd name="connsiteX3322" fmla="*/ 495303 w 713885"/>
                <a:gd name="connsiteY3322" fmla="*/ 1151757 h 1410022"/>
                <a:gd name="connsiteX3323" fmla="*/ 473462 w 713885"/>
                <a:gd name="connsiteY3323" fmla="*/ 1137333 h 1410022"/>
                <a:gd name="connsiteX3324" fmla="*/ 461603 w 713885"/>
                <a:gd name="connsiteY3324" fmla="*/ 1079382 h 1410022"/>
                <a:gd name="connsiteX3325" fmla="*/ 483700 w 713885"/>
                <a:gd name="connsiteY3325" fmla="*/ 1094915 h 1410022"/>
                <a:gd name="connsiteX3326" fmla="*/ 484980 w 713885"/>
                <a:gd name="connsiteY3326" fmla="*/ 1095854 h 1410022"/>
                <a:gd name="connsiteX3327" fmla="*/ 490014 w 713885"/>
                <a:gd name="connsiteY3327" fmla="*/ 1123849 h 1410022"/>
                <a:gd name="connsiteX3328" fmla="*/ 486516 w 713885"/>
                <a:gd name="connsiteY3328" fmla="*/ 1121885 h 1410022"/>
                <a:gd name="connsiteX3329" fmla="*/ 468428 w 713885"/>
                <a:gd name="connsiteY3329" fmla="*/ 1111473 h 1410022"/>
                <a:gd name="connsiteX3330" fmla="*/ 461518 w 713885"/>
                <a:gd name="connsiteY3330" fmla="*/ 1079382 h 1410022"/>
                <a:gd name="connsiteX3331" fmla="*/ 429950 w 713885"/>
                <a:gd name="connsiteY3331" fmla="*/ 949482 h 1410022"/>
                <a:gd name="connsiteX3332" fmla="*/ 453583 w 713885"/>
                <a:gd name="connsiteY3332" fmla="*/ 966381 h 1410022"/>
                <a:gd name="connsiteX3333" fmla="*/ 459641 w 713885"/>
                <a:gd name="connsiteY3333" fmla="*/ 983877 h 1410022"/>
                <a:gd name="connsiteX3334" fmla="*/ 458532 w 713885"/>
                <a:gd name="connsiteY3334" fmla="*/ 983194 h 1410022"/>
                <a:gd name="connsiteX3335" fmla="*/ 456911 w 713885"/>
                <a:gd name="connsiteY3335" fmla="*/ 978329 h 1410022"/>
                <a:gd name="connsiteX3336" fmla="*/ 456655 w 713885"/>
                <a:gd name="connsiteY3336" fmla="*/ 978329 h 1410022"/>
                <a:gd name="connsiteX3337" fmla="*/ 457934 w 713885"/>
                <a:gd name="connsiteY3337" fmla="*/ 982768 h 1410022"/>
                <a:gd name="connsiteX3338" fmla="*/ 434984 w 713885"/>
                <a:gd name="connsiteY3338" fmla="*/ 968514 h 1410022"/>
                <a:gd name="connsiteX3339" fmla="*/ 429950 w 713885"/>
                <a:gd name="connsiteY3339" fmla="*/ 949482 h 1410022"/>
                <a:gd name="connsiteX3340" fmla="*/ 439165 w 713885"/>
                <a:gd name="connsiteY3340" fmla="*/ 910563 h 1410022"/>
                <a:gd name="connsiteX3341" fmla="*/ 441298 w 713885"/>
                <a:gd name="connsiteY3341" fmla="*/ 912014 h 1410022"/>
                <a:gd name="connsiteX3342" fmla="*/ 440956 w 713885"/>
                <a:gd name="connsiteY3342" fmla="*/ 915854 h 1410022"/>
                <a:gd name="connsiteX3343" fmla="*/ 439079 w 713885"/>
                <a:gd name="connsiteY3343" fmla="*/ 910563 h 1410022"/>
                <a:gd name="connsiteX3344" fmla="*/ 435325 w 713885"/>
                <a:gd name="connsiteY3344" fmla="*/ 899894 h 1410022"/>
                <a:gd name="connsiteX3345" fmla="*/ 424063 w 713885"/>
                <a:gd name="connsiteY3345" fmla="*/ 872156 h 1410022"/>
                <a:gd name="connsiteX3346" fmla="*/ 436520 w 713885"/>
                <a:gd name="connsiteY3346" fmla="*/ 881630 h 1410022"/>
                <a:gd name="connsiteX3347" fmla="*/ 436264 w 713885"/>
                <a:gd name="connsiteY3347" fmla="*/ 890676 h 1410022"/>
                <a:gd name="connsiteX3348" fmla="*/ 435752 w 713885"/>
                <a:gd name="connsiteY3348" fmla="*/ 901089 h 1410022"/>
                <a:gd name="connsiteX3349" fmla="*/ 435496 w 713885"/>
                <a:gd name="connsiteY3349" fmla="*/ 900491 h 1410022"/>
                <a:gd name="connsiteX3350" fmla="*/ 435496 w 713885"/>
                <a:gd name="connsiteY3350" fmla="*/ 900491 h 1410022"/>
                <a:gd name="connsiteX3351" fmla="*/ 435411 w 713885"/>
                <a:gd name="connsiteY3351" fmla="*/ 900235 h 1410022"/>
                <a:gd name="connsiteX3352" fmla="*/ 435411 w 713885"/>
                <a:gd name="connsiteY3352" fmla="*/ 899979 h 1410022"/>
                <a:gd name="connsiteX3353" fmla="*/ 435325 w 713885"/>
                <a:gd name="connsiteY3353" fmla="*/ 899979 h 1410022"/>
                <a:gd name="connsiteX3354" fmla="*/ 379357 w 713885"/>
                <a:gd name="connsiteY3354" fmla="*/ 793635 h 1410022"/>
                <a:gd name="connsiteX3355" fmla="*/ 371252 w 713885"/>
                <a:gd name="connsiteY3355" fmla="*/ 772896 h 1410022"/>
                <a:gd name="connsiteX3356" fmla="*/ 375347 w 713885"/>
                <a:gd name="connsiteY3356" fmla="*/ 771189 h 1410022"/>
                <a:gd name="connsiteX3357" fmla="*/ 375347 w 713885"/>
                <a:gd name="connsiteY3357" fmla="*/ 771189 h 1410022"/>
                <a:gd name="connsiteX3358" fmla="*/ 376969 w 713885"/>
                <a:gd name="connsiteY3358" fmla="*/ 772384 h 1410022"/>
                <a:gd name="connsiteX3359" fmla="*/ 385074 w 713885"/>
                <a:gd name="connsiteY3359" fmla="*/ 790392 h 1410022"/>
                <a:gd name="connsiteX3360" fmla="*/ 389766 w 713885"/>
                <a:gd name="connsiteY3360" fmla="*/ 801146 h 1410022"/>
                <a:gd name="connsiteX3361" fmla="*/ 381405 w 713885"/>
                <a:gd name="connsiteY3361" fmla="*/ 795086 h 1410022"/>
                <a:gd name="connsiteX3362" fmla="*/ 379357 w 713885"/>
                <a:gd name="connsiteY3362" fmla="*/ 793550 h 1410022"/>
                <a:gd name="connsiteX3363" fmla="*/ 366901 w 713885"/>
                <a:gd name="connsiteY3363" fmla="*/ 761971 h 1410022"/>
                <a:gd name="connsiteX3364" fmla="*/ 348558 w 713885"/>
                <a:gd name="connsiteY3364" fmla="*/ 715627 h 1410022"/>
                <a:gd name="connsiteX3365" fmla="*/ 366474 w 713885"/>
                <a:gd name="connsiteY3365" fmla="*/ 715286 h 1410022"/>
                <a:gd name="connsiteX3366" fmla="*/ 374579 w 713885"/>
                <a:gd name="connsiteY3366" fmla="*/ 736025 h 1410022"/>
                <a:gd name="connsiteX3367" fmla="*/ 371935 w 713885"/>
                <a:gd name="connsiteY3367" fmla="*/ 733977 h 1410022"/>
                <a:gd name="connsiteX3368" fmla="*/ 363915 w 713885"/>
                <a:gd name="connsiteY3368" fmla="*/ 726551 h 1410022"/>
                <a:gd name="connsiteX3369" fmla="*/ 359308 w 713885"/>
                <a:gd name="connsiteY3369" fmla="*/ 716822 h 1410022"/>
                <a:gd name="connsiteX3370" fmla="*/ 359052 w 713885"/>
                <a:gd name="connsiteY3370" fmla="*/ 716822 h 1410022"/>
                <a:gd name="connsiteX3371" fmla="*/ 363062 w 713885"/>
                <a:gd name="connsiteY3371" fmla="*/ 727064 h 1410022"/>
                <a:gd name="connsiteX3372" fmla="*/ 370655 w 713885"/>
                <a:gd name="connsiteY3372" fmla="*/ 735172 h 1410022"/>
                <a:gd name="connsiteX3373" fmla="*/ 376115 w 713885"/>
                <a:gd name="connsiteY3373" fmla="*/ 739951 h 1410022"/>
                <a:gd name="connsiteX3374" fmla="*/ 379954 w 713885"/>
                <a:gd name="connsiteY3374" fmla="*/ 750364 h 1410022"/>
                <a:gd name="connsiteX3375" fmla="*/ 381575 w 713885"/>
                <a:gd name="connsiteY3375" fmla="*/ 754887 h 1410022"/>
                <a:gd name="connsiteX3376" fmla="*/ 371764 w 713885"/>
                <a:gd name="connsiteY3376" fmla="*/ 759667 h 1410022"/>
                <a:gd name="connsiteX3377" fmla="*/ 367328 w 713885"/>
                <a:gd name="connsiteY3377" fmla="*/ 751047 h 1410022"/>
                <a:gd name="connsiteX3378" fmla="*/ 367071 w 713885"/>
                <a:gd name="connsiteY3378" fmla="*/ 751132 h 1410022"/>
                <a:gd name="connsiteX3379" fmla="*/ 371167 w 713885"/>
                <a:gd name="connsiteY3379" fmla="*/ 759923 h 1410022"/>
                <a:gd name="connsiteX3380" fmla="*/ 366901 w 713885"/>
                <a:gd name="connsiteY3380" fmla="*/ 761800 h 1410022"/>
                <a:gd name="connsiteX3381" fmla="*/ 363317 w 713885"/>
                <a:gd name="connsiteY3381" fmla="*/ 634717 h 1410022"/>
                <a:gd name="connsiteX3382" fmla="*/ 369119 w 713885"/>
                <a:gd name="connsiteY3382" fmla="*/ 650847 h 1410022"/>
                <a:gd name="connsiteX3383" fmla="*/ 368437 w 713885"/>
                <a:gd name="connsiteY3383" fmla="*/ 666210 h 1410022"/>
                <a:gd name="connsiteX3384" fmla="*/ 367413 w 713885"/>
                <a:gd name="connsiteY3384" fmla="*/ 665015 h 1410022"/>
                <a:gd name="connsiteX3385" fmla="*/ 367413 w 713885"/>
                <a:gd name="connsiteY3385" fmla="*/ 665015 h 1410022"/>
                <a:gd name="connsiteX3386" fmla="*/ 367413 w 713885"/>
                <a:gd name="connsiteY3386" fmla="*/ 665015 h 1410022"/>
                <a:gd name="connsiteX3387" fmla="*/ 367413 w 713885"/>
                <a:gd name="connsiteY3387" fmla="*/ 665015 h 1410022"/>
                <a:gd name="connsiteX3388" fmla="*/ 367413 w 713885"/>
                <a:gd name="connsiteY3388" fmla="*/ 665015 h 1410022"/>
                <a:gd name="connsiteX3389" fmla="*/ 362379 w 713885"/>
                <a:gd name="connsiteY3389" fmla="*/ 659638 h 1410022"/>
                <a:gd name="connsiteX3390" fmla="*/ 348046 w 713885"/>
                <a:gd name="connsiteY3390" fmla="*/ 626608 h 1410022"/>
                <a:gd name="connsiteX3391" fmla="*/ 340709 w 713885"/>
                <a:gd name="connsiteY3391" fmla="*/ 609880 h 1410022"/>
                <a:gd name="connsiteX3392" fmla="*/ 363317 w 713885"/>
                <a:gd name="connsiteY3392" fmla="*/ 634802 h 1410022"/>
                <a:gd name="connsiteX3393" fmla="*/ 379357 w 713885"/>
                <a:gd name="connsiteY3393" fmla="*/ 679268 h 1410022"/>
                <a:gd name="connsiteX3394" fmla="*/ 374153 w 713885"/>
                <a:gd name="connsiteY3394" fmla="*/ 673038 h 1410022"/>
                <a:gd name="connsiteX3395" fmla="*/ 374153 w 713885"/>
                <a:gd name="connsiteY3395" fmla="*/ 671672 h 1410022"/>
                <a:gd name="connsiteX3396" fmla="*/ 374153 w 713885"/>
                <a:gd name="connsiteY3396" fmla="*/ 671672 h 1410022"/>
                <a:gd name="connsiteX3397" fmla="*/ 374153 w 713885"/>
                <a:gd name="connsiteY3397" fmla="*/ 671672 h 1410022"/>
                <a:gd name="connsiteX3398" fmla="*/ 374153 w 713885"/>
                <a:gd name="connsiteY3398" fmla="*/ 671672 h 1410022"/>
                <a:gd name="connsiteX3399" fmla="*/ 373129 w 713885"/>
                <a:gd name="connsiteY3399" fmla="*/ 662284 h 1410022"/>
                <a:gd name="connsiteX3400" fmla="*/ 379187 w 713885"/>
                <a:gd name="connsiteY3400" fmla="*/ 679268 h 1410022"/>
                <a:gd name="connsiteX3401" fmla="*/ 393094 w 713885"/>
                <a:gd name="connsiteY3401" fmla="*/ 699667 h 1410022"/>
                <a:gd name="connsiteX3402" fmla="*/ 395909 w 713885"/>
                <a:gd name="connsiteY3402" fmla="*/ 702312 h 1410022"/>
                <a:gd name="connsiteX3403" fmla="*/ 395994 w 713885"/>
                <a:gd name="connsiteY3403" fmla="*/ 704361 h 1410022"/>
                <a:gd name="connsiteX3404" fmla="*/ 394117 w 713885"/>
                <a:gd name="connsiteY3404" fmla="*/ 702398 h 1410022"/>
                <a:gd name="connsiteX3405" fmla="*/ 393094 w 713885"/>
                <a:gd name="connsiteY3405" fmla="*/ 699581 h 1410022"/>
                <a:gd name="connsiteX3406" fmla="*/ 398895 w 713885"/>
                <a:gd name="connsiteY3406" fmla="*/ 705214 h 1410022"/>
                <a:gd name="connsiteX3407" fmla="*/ 399236 w 713885"/>
                <a:gd name="connsiteY3407" fmla="*/ 705556 h 1410022"/>
                <a:gd name="connsiteX3408" fmla="*/ 400089 w 713885"/>
                <a:gd name="connsiteY3408" fmla="*/ 707348 h 1410022"/>
                <a:gd name="connsiteX3409" fmla="*/ 399236 w 713885"/>
                <a:gd name="connsiteY3409" fmla="*/ 707177 h 1410022"/>
                <a:gd name="connsiteX3410" fmla="*/ 398981 w 713885"/>
                <a:gd name="connsiteY3410" fmla="*/ 705214 h 1410022"/>
                <a:gd name="connsiteX3411" fmla="*/ 412290 w 713885"/>
                <a:gd name="connsiteY3411" fmla="*/ 723820 h 1410022"/>
                <a:gd name="connsiteX3412" fmla="*/ 414764 w 713885"/>
                <a:gd name="connsiteY3412" fmla="*/ 726039 h 1410022"/>
                <a:gd name="connsiteX3413" fmla="*/ 414935 w 713885"/>
                <a:gd name="connsiteY3413" fmla="*/ 730734 h 1410022"/>
                <a:gd name="connsiteX3414" fmla="*/ 412290 w 713885"/>
                <a:gd name="connsiteY3414" fmla="*/ 723820 h 1410022"/>
                <a:gd name="connsiteX3415" fmla="*/ 417153 w 713885"/>
                <a:gd name="connsiteY3415" fmla="*/ 728173 h 1410022"/>
                <a:gd name="connsiteX3416" fmla="*/ 421334 w 713885"/>
                <a:gd name="connsiteY3416" fmla="*/ 731928 h 1410022"/>
                <a:gd name="connsiteX3417" fmla="*/ 418006 w 713885"/>
                <a:gd name="connsiteY3417" fmla="*/ 734318 h 1410022"/>
                <a:gd name="connsiteX3418" fmla="*/ 417153 w 713885"/>
                <a:gd name="connsiteY3418" fmla="*/ 728173 h 1410022"/>
                <a:gd name="connsiteX3419" fmla="*/ 437629 w 713885"/>
                <a:gd name="connsiteY3419" fmla="*/ 763251 h 1410022"/>
                <a:gd name="connsiteX3420" fmla="*/ 439591 w 713885"/>
                <a:gd name="connsiteY3420" fmla="*/ 767689 h 1410022"/>
                <a:gd name="connsiteX3421" fmla="*/ 437970 w 713885"/>
                <a:gd name="connsiteY3421" fmla="*/ 766239 h 1410022"/>
                <a:gd name="connsiteX3422" fmla="*/ 437629 w 713885"/>
                <a:gd name="connsiteY3422" fmla="*/ 763166 h 1410022"/>
                <a:gd name="connsiteX3423" fmla="*/ 444454 w 713885"/>
                <a:gd name="connsiteY3423" fmla="*/ 778785 h 1410022"/>
                <a:gd name="connsiteX3424" fmla="*/ 450341 w 713885"/>
                <a:gd name="connsiteY3424" fmla="*/ 796708 h 1410022"/>
                <a:gd name="connsiteX3425" fmla="*/ 443687 w 713885"/>
                <a:gd name="connsiteY3425" fmla="*/ 790819 h 1410022"/>
                <a:gd name="connsiteX3426" fmla="*/ 440871 w 713885"/>
                <a:gd name="connsiteY3426" fmla="*/ 773322 h 1410022"/>
                <a:gd name="connsiteX3427" fmla="*/ 440615 w 713885"/>
                <a:gd name="connsiteY3427" fmla="*/ 772042 h 1410022"/>
                <a:gd name="connsiteX3428" fmla="*/ 440188 w 713885"/>
                <a:gd name="connsiteY3428" fmla="*/ 773322 h 1410022"/>
                <a:gd name="connsiteX3429" fmla="*/ 439079 w 713885"/>
                <a:gd name="connsiteY3429" fmla="*/ 776907 h 1410022"/>
                <a:gd name="connsiteX3430" fmla="*/ 438397 w 713885"/>
                <a:gd name="connsiteY3430" fmla="*/ 770506 h 1410022"/>
                <a:gd name="connsiteX3431" fmla="*/ 441809 w 713885"/>
                <a:gd name="connsiteY3431" fmla="*/ 772981 h 1410022"/>
                <a:gd name="connsiteX3432" fmla="*/ 444369 w 713885"/>
                <a:gd name="connsiteY3432" fmla="*/ 778870 h 1410022"/>
                <a:gd name="connsiteX3433" fmla="*/ 601694 w 713885"/>
                <a:gd name="connsiteY3433" fmla="*/ 1227205 h 1410022"/>
                <a:gd name="connsiteX3434" fmla="*/ 598708 w 713885"/>
                <a:gd name="connsiteY3434" fmla="*/ 1224987 h 1410022"/>
                <a:gd name="connsiteX3435" fmla="*/ 598708 w 713885"/>
                <a:gd name="connsiteY3435" fmla="*/ 1224389 h 1410022"/>
                <a:gd name="connsiteX3436" fmla="*/ 598452 w 713885"/>
                <a:gd name="connsiteY3436" fmla="*/ 1223194 h 1410022"/>
                <a:gd name="connsiteX3437" fmla="*/ 602377 w 713885"/>
                <a:gd name="connsiteY3437" fmla="*/ 1217732 h 1410022"/>
                <a:gd name="connsiteX3438" fmla="*/ 603315 w 713885"/>
                <a:gd name="connsiteY3438" fmla="*/ 1216452 h 1410022"/>
                <a:gd name="connsiteX3439" fmla="*/ 601779 w 713885"/>
                <a:gd name="connsiteY3439" fmla="*/ 1227205 h 1410022"/>
                <a:gd name="connsiteX3440" fmla="*/ 601267 w 713885"/>
                <a:gd name="connsiteY3440" fmla="*/ 1229681 h 1410022"/>
                <a:gd name="connsiteX3441" fmla="*/ 600244 w 713885"/>
                <a:gd name="connsiteY3441" fmla="*/ 1235484 h 1410022"/>
                <a:gd name="connsiteX3442" fmla="*/ 599134 w 713885"/>
                <a:gd name="connsiteY3442" fmla="*/ 1228315 h 1410022"/>
                <a:gd name="connsiteX3443" fmla="*/ 601182 w 713885"/>
                <a:gd name="connsiteY3443" fmla="*/ 1229681 h 1410022"/>
                <a:gd name="connsiteX3444" fmla="*/ 597258 w 713885"/>
                <a:gd name="connsiteY3444" fmla="*/ 1252469 h 1410022"/>
                <a:gd name="connsiteX3445" fmla="*/ 595295 w 713885"/>
                <a:gd name="connsiteY3445" fmla="*/ 1251188 h 1410022"/>
                <a:gd name="connsiteX3446" fmla="*/ 584546 w 713885"/>
                <a:gd name="connsiteY3446" fmla="*/ 1243592 h 1410022"/>
                <a:gd name="connsiteX3447" fmla="*/ 584289 w 713885"/>
                <a:gd name="connsiteY3447" fmla="*/ 1241885 h 1410022"/>
                <a:gd name="connsiteX3448" fmla="*/ 585654 w 713885"/>
                <a:gd name="connsiteY3448" fmla="*/ 1240435 h 1410022"/>
                <a:gd name="connsiteX3449" fmla="*/ 585654 w 713885"/>
                <a:gd name="connsiteY3449" fmla="*/ 1240435 h 1410022"/>
                <a:gd name="connsiteX3450" fmla="*/ 585654 w 713885"/>
                <a:gd name="connsiteY3450" fmla="*/ 1240435 h 1410022"/>
                <a:gd name="connsiteX3451" fmla="*/ 585654 w 713885"/>
                <a:gd name="connsiteY3451" fmla="*/ 1240435 h 1410022"/>
                <a:gd name="connsiteX3452" fmla="*/ 585654 w 713885"/>
                <a:gd name="connsiteY3452" fmla="*/ 1240435 h 1410022"/>
                <a:gd name="connsiteX3453" fmla="*/ 596063 w 713885"/>
                <a:gd name="connsiteY3453" fmla="*/ 1226352 h 1410022"/>
                <a:gd name="connsiteX3454" fmla="*/ 597172 w 713885"/>
                <a:gd name="connsiteY3454" fmla="*/ 1227120 h 1410022"/>
                <a:gd name="connsiteX3455" fmla="*/ 599476 w 713885"/>
                <a:gd name="connsiteY3455" fmla="*/ 1239410 h 1410022"/>
                <a:gd name="connsiteX3456" fmla="*/ 597172 w 713885"/>
                <a:gd name="connsiteY3456" fmla="*/ 1252554 h 1410022"/>
                <a:gd name="connsiteX3457" fmla="*/ 602291 w 713885"/>
                <a:gd name="connsiteY3457" fmla="*/ 1254773 h 1410022"/>
                <a:gd name="connsiteX3458" fmla="*/ 602462 w 713885"/>
                <a:gd name="connsiteY3458" fmla="*/ 1255968 h 1410022"/>
                <a:gd name="connsiteX3459" fmla="*/ 602035 w 713885"/>
                <a:gd name="connsiteY3459" fmla="*/ 1255712 h 1410022"/>
                <a:gd name="connsiteX3460" fmla="*/ 602291 w 713885"/>
                <a:gd name="connsiteY3460" fmla="*/ 1254773 h 1410022"/>
                <a:gd name="connsiteX3461" fmla="*/ 596916 w 713885"/>
                <a:gd name="connsiteY3461" fmla="*/ 1254176 h 1410022"/>
                <a:gd name="connsiteX3462" fmla="*/ 594271 w 713885"/>
                <a:gd name="connsiteY3462" fmla="*/ 1266210 h 1410022"/>
                <a:gd name="connsiteX3463" fmla="*/ 580194 w 713885"/>
                <a:gd name="connsiteY3463" fmla="*/ 1256907 h 1410022"/>
                <a:gd name="connsiteX3464" fmla="*/ 580876 w 713885"/>
                <a:gd name="connsiteY3464" fmla="*/ 1254773 h 1410022"/>
                <a:gd name="connsiteX3465" fmla="*/ 580876 w 713885"/>
                <a:gd name="connsiteY3465" fmla="*/ 1254773 h 1410022"/>
                <a:gd name="connsiteX3466" fmla="*/ 580876 w 713885"/>
                <a:gd name="connsiteY3466" fmla="*/ 1254602 h 1410022"/>
                <a:gd name="connsiteX3467" fmla="*/ 580876 w 713885"/>
                <a:gd name="connsiteY3467" fmla="*/ 1254432 h 1410022"/>
                <a:gd name="connsiteX3468" fmla="*/ 580876 w 713885"/>
                <a:gd name="connsiteY3468" fmla="*/ 1254432 h 1410022"/>
                <a:gd name="connsiteX3469" fmla="*/ 583009 w 713885"/>
                <a:gd name="connsiteY3469" fmla="*/ 1245470 h 1410022"/>
                <a:gd name="connsiteX3470" fmla="*/ 584460 w 713885"/>
                <a:gd name="connsiteY3470" fmla="*/ 1246409 h 1410022"/>
                <a:gd name="connsiteX3471" fmla="*/ 584887 w 713885"/>
                <a:gd name="connsiteY3471" fmla="*/ 1248969 h 1410022"/>
                <a:gd name="connsiteX3472" fmla="*/ 585142 w 713885"/>
                <a:gd name="connsiteY3472" fmla="*/ 1248969 h 1410022"/>
                <a:gd name="connsiteX3473" fmla="*/ 584801 w 713885"/>
                <a:gd name="connsiteY3473" fmla="*/ 1246665 h 1410022"/>
                <a:gd name="connsiteX3474" fmla="*/ 594016 w 713885"/>
                <a:gd name="connsiteY3474" fmla="*/ 1252469 h 1410022"/>
                <a:gd name="connsiteX3475" fmla="*/ 596746 w 713885"/>
                <a:gd name="connsiteY3475" fmla="*/ 1254176 h 1410022"/>
                <a:gd name="connsiteX3476" fmla="*/ 574989 w 713885"/>
                <a:gd name="connsiteY3476" fmla="*/ 1253407 h 1410022"/>
                <a:gd name="connsiteX3477" fmla="*/ 573710 w 713885"/>
                <a:gd name="connsiteY3477" fmla="*/ 1252554 h 1410022"/>
                <a:gd name="connsiteX3478" fmla="*/ 575843 w 713885"/>
                <a:gd name="connsiteY3478" fmla="*/ 1250420 h 1410022"/>
                <a:gd name="connsiteX3479" fmla="*/ 575075 w 713885"/>
                <a:gd name="connsiteY3479" fmla="*/ 1252895 h 1410022"/>
                <a:gd name="connsiteX3480" fmla="*/ 575075 w 713885"/>
                <a:gd name="connsiteY3480" fmla="*/ 1252895 h 1410022"/>
                <a:gd name="connsiteX3481" fmla="*/ 575075 w 713885"/>
                <a:gd name="connsiteY3481" fmla="*/ 1252895 h 1410022"/>
                <a:gd name="connsiteX3482" fmla="*/ 575075 w 713885"/>
                <a:gd name="connsiteY3482" fmla="*/ 1252895 h 1410022"/>
                <a:gd name="connsiteX3483" fmla="*/ 575075 w 713885"/>
                <a:gd name="connsiteY3483" fmla="*/ 1252895 h 1410022"/>
                <a:gd name="connsiteX3484" fmla="*/ 574989 w 713885"/>
                <a:gd name="connsiteY3484" fmla="*/ 1253322 h 1410022"/>
                <a:gd name="connsiteX3485" fmla="*/ 574563 w 713885"/>
                <a:gd name="connsiteY3485" fmla="*/ 1254944 h 1410022"/>
                <a:gd name="connsiteX3486" fmla="*/ 568250 w 713885"/>
                <a:gd name="connsiteY3486" fmla="*/ 1275940 h 1410022"/>
                <a:gd name="connsiteX3487" fmla="*/ 562022 w 713885"/>
                <a:gd name="connsiteY3487" fmla="*/ 1271331 h 1410022"/>
                <a:gd name="connsiteX3488" fmla="*/ 561765 w 713885"/>
                <a:gd name="connsiteY3488" fmla="*/ 1268941 h 1410022"/>
                <a:gd name="connsiteX3489" fmla="*/ 563898 w 713885"/>
                <a:gd name="connsiteY3489" fmla="*/ 1262113 h 1410022"/>
                <a:gd name="connsiteX3490" fmla="*/ 565776 w 713885"/>
                <a:gd name="connsiteY3490" fmla="*/ 1260235 h 1410022"/>
                <a:gd name="connsiteX3491" fmla="*/ 572430 w 713885"/>
                <a:gd name="connsiteY3491" fmla="*/ 1253663 h 1410022"/>
                <a:gd name="connsiteX3492" fmla="*/ 574478 w 713885"/>
                <a:gd name="connsiteY3492" fmla="*/ 1254858 h 1410022"/>
                <a:gd name="connsiteX3493" fmla="*/ 494706 w 713885"/>
                <a:gd name="connsiteY3493" fmla="*/ 1281487 h 1410022"/>
                <a:gd name="connsiteX3494" fmla="*/ 487539 w 713885"/>
                <a:gd name="connsiteY3494" fmla="*/ 1276110 h 1410022"/>
                <a:gd name="connsiteX3495" fmla="*/ 487539 w 713885"/>
                <a:gd name="connsiteY3495" fmla="*/ 1275171 h 1410022"/>
                <a:gd name="connsiteX3496" fmla="*/ 486601 w 713885"/>
                <a:gd name="connsiteY3496" fmla="*/ 1261516 h 1410022"/>
                <a:gd name="connsiteX3497" fmla="*/ 489587 w 713885"/>
                <a:gd name="connsiteY3497" fmla="*/ 1253834 h 1410022"/>
                <a:gd name="connsiteX3498" fmla="*/ 489587 w 713885"/>
                <a:gd name="connsiteY3498" fmla="*/ 1253834 h 1410022"/>
                <a:gd name="connsiteX3499" fmla="*/ 489587 w 713885"/>
                <a:gd name="connsiteY3499" fmla="*/ 1253663 h 1410022"/>
                <a:gd name="connsiteX3500" fmla="*/ 489587 w 713885"/>
                <a:gd name="connsiteY3500" fmla="*/ 1253493 h 1410022"/>
                <a:gd name="connsiteX3501" fmla="*/ 489587 w 713885"/>
                <a:gd name="connsiteY3501" fmla="*/ 1253493 h 1410022"/>
                <a:gd name="connsiteX3502" fmla="*/ 489587 w 713885"/>
                <a:gd name="connsiteY3502" fmla="*/ 1253322 h 1410022"/>
                <a:gd name="connsiteX3503" fmla="*/ 501361 w 713885"/>
                <a:gd name="connsiteY3503" fmla="*/ 1261089 h 1410022"/>
                <a:gd name="connsiteX3504" fmla="*/ 494535 w 713885"/>
                <a:gd name="connsiteY3504" fmla="*/ 1281487 h 1410022"/>
                <a:gd name="connsiteX3505" fmla="*/ 486431 w 713885"/>
                <a:gd name="connsiteY3505" fmla="*/ 1275342 h 1410022"/>
                <a:gd name="connsiteX3506" fmla="*/ 482165 w 713885"/>
                <a:gd name="connsiteY3506" fmla="*/ 1272184 h 1410022"/>
                <a:gd name="connsiteX3507" fmla="*/ 485322 w 713885"/>
                <a:gd name="connsiteY3507" fmla="*/ 1264588 h 1410022"/>
                <a:gd name="connsiteX3508" fmla="*/ 486345 w 713885"/>
                <a:gd name="connsiteY3508" fmla="*/ 1275171 h 1410022"/>
                <a:gd name="connsiteX3509" fmla="*/ 486345 w 713885"/>
                <a:gd name="connsiteY3509" fmla="*/ 1275342 h 1410022"/>
                <a:gd name="connsiteX3510" fmla="*/ 477814 w 713885"/>
                <a:gd name="connsiteY3510" fmla="*/ 1268855 h 1410022"/>
                <a:gd name="connsiteX3511" fmla="*/ 464504 w 713885"/>
                <a:gd name="connsiteY3511" fmla="*/ 1258870 h 1410022"/>
                <a:gd name="connsiteX3512" fmla="*/ 463736 w 713885"/>
                <a:gd name="connsiteY3512" fmla="*/ 1240776 h 1410022"/>
                <a:gd name="connsiteX3513" fmla="*/ 463736 w 713885"/>
                <a:gd name="connsiteY3513" fmla="*/ 1239154 h 1410022"/>
                <a:gd name="connsiteX3514" fmla="*/ 464845 w 713885"/>
                <a:gd name="connsiteY3514" fmla="*/ 1235314 h 1410022"/>
                <a:gd name="connsiteX3515" fmla="*/ 480544 w 713885"/>
                <a:gd name="connsiteY3515" fmla="*/ 1247177 h 1410022"/>
                <a:gd name="connsiteX3516" fmla="*/ 480544 w 713885"/>
                <a:gd name="connsiteY3516" fmla="*/ 1247177 h 1410022"/>
                <a:gd name="connsiteX3517" fmla="*/ 480544 w 713885"/>
                <a:gd name="connsiteY3517" fmla="*/ 1247177 h 1410022"/>
                <a:gd name="connsiteX3518" fmla="*/ 480544 w 713885"/>
                <a:gd name="connsiteY3518" fmla="*/ 1247177 h 1410022"/>
                <a:gd name="connsiteX3519" fmla="*/ 480544 w 713885"/>
                <a:gd name="connsiteY3519" fmla="*/ 1247177 h 1410022"/>
                <a:gd name="connsiteX3520" fmla="*/ 483700 w 713885"/>
                <a:gd name="connsiteY3520" fmla="*/ 1249311 h 1410022"/>
                <a:gd name="connsiteX3521" fmla="*/ 483956 w 713885"/>
                <a:gd name="connsiteY3521" fmla="*/ 1251359 h 1410022"/>
                <a:gd name="connsiteX3522" fmla="*/ 483956 w 713885"/>
                <a:gd name="connsiteY3522" fmla="*/ 1251615 h 1410022"/>
                <a:gd name="connsiteX3523" fmla="*/ 483956 w 713885"/>
                <a:gd name="connsiteY3523" fmla="*/ 1251615 h 1410022"/>
                <a:gd name="connsiteX3524" fmla="*/ 483956 w 713885"/>
                <a:gd name="connsiteY3524" fmla="*/ 1251615 h 1410022"/>
                <a:gd name="connsiteX3525" fmla="*/ 483956 w 713885"/>
                <a:gd name="connsiteY3525" fmla="*/ 1251615 h 1410022"/>
                <a:gd name="connsiteX3526" fmla="*/ 483956 w 713885"/>
                <a:gd name="connsiteY3526" fmla="*/ 1251615 h 1410022"/>
                <a:gd name="connsiteX3527" fmla="*/ 477899 w 713885"/>
                <a:gd name="connsiteY3527" fmla="*/ 1268770 h 1410022"/>
                <a:gd name="connsiteX3528" fmla="*/ 459129 w 713885"/>
                <a:gd name="connsiteY3528" fmla="*/ 1254858 h 1410022"/>
                <a:gd name="connsiteX3529" fmla="*/ 462200 w 713885"/>
                <a:gd name="connsiteY3529" fmla="*/ 1244190 h 1410022"/>
                <a:gd name="connsiteX3530" fmla="*/ 463224 w 713885"/>
                <a:gd name="connsiteY3530" fmla="*/ 1257931 h 1410022"/>
                <a:gd name="connsiteX3531" fmla="*/ 459044 w 713885"/>
                <a:gd name="connsiteY3531" fmla="*/ 1254773 h 1410022"/>
                <a:gd name="connsiteX3532" fmla="*/ 440615 w 713885"/>
                <a:gd name="connsiteY3532" fmla="*/ 1241715 h 1410022"/>
                <a:gd name="connsiteX3533" fmla="*/ 444113 w 713885"/>
                <a:gd name="connsiteY3533" fmla="*/ 1231985 h 1410022"/>
                <a:gd name="connsiteX3534" fmla="*/ 447696 w 713885"/>
                <a:gd name="connsiteY3534" fmla="*/ 1221999 h 1410022"/>
                <a:gd name="connsiteX3535" fmla="*/ 461262 w 713885"/>
                <a:gd name="connsiteY3535" fmla="*/ 1232582 h 1410022"/>
                <a:gd name="connsiteX3536" fmla="*/ 461774 w 713885"/>
                <a:gd name="connsiteY3536" fmla="*/ 1237703 h 1410022"/>
                <a:gd name="connsiteX3537" fmla="*/ 456228 w 713885"/>
                <a:gd name="connsiteY3537" fmla="*/ 1252639 h 1410022"/>
                <a:gd name="connsiteX3538" fmla="*/ 453412 w 713885"/>
                <a:gd name="connsiteY3538" fmla="*/ 1250506 h 1410022"/>
                <a:gd name="connsiteX3539" fmla="*/ 453412 w 713885"/>
                <a:gd name="connsiteY3539" fmla="*/ 1250506 h 1410022"/>
                <a:gd name="connsiteX3540" fmla="*/ 453242 w 713885"/>
                <a:gd name="connsiteY3540" fmla="*/ 1250420 h 1410022"/>
                <a:gd name="connsiteX3541" fmla="*/ 453071 w 713885"/>
                <a:gd name="connsiteY3541" fmla="*/ 1250420 h 1410022"/>
                <a:gd name="connsiteX3542" fmla="*/ 453071 w 713885"/>
                <a:gd name="connsiteY3542" fmla="*/ 1250335 h 1410022"/>
                <a:gd name="connsiteX3543" fmla="*/ 440700 w 713885"/>
                <a:gd name="connsiteY3543" fmla="*/ 1241800 h 1410022"/>
                <a:gd name="connsiteX3544" fmla="*/ 436008 w 713885"/>
                <a:gd name="connsiteY3544" fmla="*/ 1180349 h 1410022"/>
                <a:gd name="connsiteX3545" fmla="*/ 434813 w 713885"/>
                <a:gd name="connsiteY3545" fmla="*/ 1163877 h 1410022"/>
                <a:gd name="connsiteX3546" fmla="*/ 455290 w 713885"/>
                <a:gd name="connsiteY3546" fmla="*/ 1178557 h 1410022"/>
                <a:gd name="connsiteX3547" fmla="*/ 455631 w 713885"/>
                <a:gd name="connsiteY3547" fmla="*/ 1181032 h 1410022"/>
                <a:gd name="connsiteX3548" fmla="*/ 457337 w 713885"/>
                <a:gd name="connsiteY3548" fmla="*/ 1195456 h 1410022"/>
                <a:gd name="connsiteX3549" fmla="*/ 436008 w 713885"/>
                <a:gd name="connsiteY3549" fmla="*/ 1180349 h 1410022"/>
                <a:gd name="connsiteX3550" fmla="*/ 436691 w 713885"/>
                <a:gd name="connsiteY3550" fmla="*/ 1039183 h 1410022"/>
                <a:gd name="connsiteX3551" fmla="*/ 450768 w 713885"/>
                <a:gd name="connsiteY3551" fmla="*/ 1049425 h 1410022"/>
                <a:gd name="connsiteX3552" fmla="*/ 455119 w 713885"/>
                <a:gd name="connsiteY3552" fmla="*/ 1070591 h 1410022"/>
                <a:gd name="connsiteX3553" fmla="*/ 466040 w 713885"/>
                <a:gd name="connsiteY3553" fmla="*/ 1131188 h 1410022"/>
                <a:gd name="connsiteX3554" fmla="*/ 466040 w 713885"/>
                <a:gd name="connsiteY3554" fmla="*/ 1131188 h 1410022"/>
                <a:gd name="connsiteX3555" fmla="*/ 466040 w 713885"/>
                <a:gd name="connsiteY3555" fmla="*/ 1131359 h 1410022"/>
                <a:gd name="connsiteX3556" fmla="*/ 466040 w 713885"/>
                <a:gd name="connsiteY3556" fmla="*/ 1131359 h 1410022"/>
                <a:gd name="connsiteX3557" fmla="*/ 466295 w 713885"/>
                <a:gd name="connsiteY3557" fmla="*/ 1132810 h 1410022"/>
                <a:gd name="connsiteX3558" fmla="*/ 453328 w 713885"/>
                <a:gd name="connsiteY3558" fmla="*/ 1124275 h 1410022"/>
                <a:gd name="connsiteX3559" fmla="*/ 452901 w 713885"/>
                <a:gd name="connsiteY3559" fmla="*/ 1120861 h 1410022"/>
                <a:gd name="connsiteX3560" fmla="*/ 452901 w 713885"/>
                <a:gd name="connsiteY3560" fmla="*/ 1120861 h 1410022"/>
                <a:gd name="connsiteX3561" fmla="*/ 452901 w 713885"/>
                <a:gd name="connsiteY3561" fmla="*/ 1120605 h 1410022"/>
                <a:gd name="connsiteX3562" fmla="*/ 452901 w 713885"/>
                <a:gd name="connsiteY3562" fmla="*/ 1120349 h 1410022"/>
                <a:gd name="connsiteX3563" fmla="*/ 452901 w 713885"/>
                <a:gd name="connsiteY3563" fmla="*/ 1120349 h 1410022"/>
                <a:gd name="connsiteX3564" fmla="*/ 441724 w 713885"/>
                <a:gd name="connsiteY3564" fmla="*/ 1061203 h 1410022"/>
                <a:gd name="connsiteX3565" fmla="*/ 436776 w 713885"/>
                <a:gd name="connsiteY3565" fmla="*/ 1039183 h 1410022"/>
                <a:gd name="connsiteX3566" fmla="*/ 436434 w 713885"/>
                <a:gd name="connsiteY3566" fmla="*/ 1038073 h 1410022"/>
                <a:gd name="connsiteX3567" fmla="*/ 429438 w 713885"/>
                <a:gd name="connsiteY3567" fmla="*/ 1009226 h 1410022"/>
                <a:gd name="connsiteX3568" fmla="*/ 444710 w 713885"/>
                <a:gd name="connsiteY3568" fmla="*/ 1022369 h 1410022"/>
                <a:gd name="connsiteX3569" fmla="*/ 445478 w 713885"/>
                <a:gd name="connsiteY3569" fmla="*/ 1025271 h 1410022"/>
                <a:gd name="connsiteX3570" fmla="*/ 450341 w 713885"/>
                <a:gd name="connsiteY3570" fmla="*/ 1047376 h 1410022"/>
                <a:gd name="connsiteX3571" fmla="*/ 436434 w 713885"/>
                <a:gd name="connsiteY3571" fmla="*/ 1037988 h 1410022"/>
                <a:gd name="connsiteX3572" fmla="*/ 409218 w 713885"/>
                <a:gd name="connsiteY3572" fmla="*/ 952384 h 1410022"/>
                <a:gd name="connsiteX3573" fmla="*/ 402905 w 713885"/>
                <a:gd name="connsiteY3573" fmla="*/ 929339 h 1410022"/>
                <a:gd name="connsiteX3574" fmla="*/ 406147 w 713885"/>
                <a:gd name="connsiteY3574" fmla="*/ 931814 h 1410022"/>
                <a:gd name="connsiteX3575" fmla="*/ 422187 w 713885"/>
                <a:gd name="connsiteY3575" fmla="*/ 943763 h 1410022"/>
                <a:gd name="connsiteX3576" fmla="*/ 428329 w 713885"/>
                <a:gd name="connsiteY3576" fmla="*/ 964332 h 1410022"/>
                <a:gd name="connsiteX3577" fmla="*/ 409218 w 713885"/>
                <a:gd name="connsiteY3577" fmla="*/ 952384 h 1410022"/>
                <a:gd name="connsiteX3578" fmla="*/ 392837 w 713885"/>
                <a:gd name="connsiteY3578" fmla="*/ 898273 h 1410022"/>
                <a:gd name="connsiteX3579" fmla="*/ 383282 w 713885"/>
                <a:gd name="connsiteY3579" fmla="*/ 872583 h 1410022"/>
                <a:gd name="connsiteX3580" fmla="*/ 389424 w 713885"/>
                <a:gd name="connsiteY3580" fmla="*/ 876850 h 1410022"/>
                <a:gd name="connsiteX3581" fmla="*/ 405635 w 713885"/>
                <a:gd name="connsiteY3581" fmla="*/ 888031 h 1410022"/>
                <a:gd name="connsiteX3582" fmla="*/ 412716 w 713885"/>
                <a:gd name="connsiteY3582" fmla="*/ 911758 h 1410022"/>
                <a:gd name="connsiteX3583" fmla="*/ 404952 w 713885"/>
                <a:gd name="connsiteY3583" fmla="*/ 906637 h 1410022"/>
                <a:gd name="connsiteX3584" fmla="*/ 392837 w 713885"/>
                <a:gd name="connsiteY3584" fmla="*/ 898273 h 1410022"/>
                <a:gd name="connsiteX3585" fmla="*/ 412205 w 713885"/>
                <a:gd name="connsiteY3585" fmla="*/ 892469 h 1410022"/>
                <a:gd name="connsiteX3586" fmla="*/ 430547 w 713885"/>
                <a:gd name="connsiteY3586" fmla="*/ 904930 h 1410022"/>
                <a:gd name="connsiteX3587" fmla="*/ 439506 w 713885"/>
                <a:gd name="connsiteY3587" fmla="*/ 928315 h 1410022"/>
                <a:gd name="connsiteX3588" fmla="*/ 439421 w 713885"/>
                <a:gd name="connsiteY3588" fmla="*/ 929169 h 1410022"/>
                <a:gd name="connsiteX3589" fmla="*/ 420139 w 713885"/>
                <a:gd name="connsiteY3589" fmla="*/ 916622 h 1410022"/>
                <a:gd name="connsiteX3590" fmla="*/ 412205 w 713885"/>
                <a:gd name="connsiteY3590" fmla="*/ 892469 h 1410022"/>
                <a:gd name="connsiteX3591" fmla="*/ 410584 w 713885"/>
                <a:gd name="connsiteY3591" fmla="*/ 887775 h 1410022"/>
                <a:gd name="connsiteX3592" fmla="*/ 398127 w 713885"/>
                <a:gd name="connsiteY3592" fmla="*/ 852014 h 1410022"/>
                <a:gd name="connsiteX3593" fmla="*/ 399577 w 713885"/>
                <a:gd name="connsiteY3593" fmla="*/ 853209 h 1410022"/>
                <a:gd name="connsiteX3594" fmla="*/ 415873 w 713885"/>
                <a:gd name="connsiteY3594" fmla="*/ 866011 h 1410022"/>
                <a:gd name="connsiteX3595" fmla="*/ 428073 w 713885"/>
                <a:gd name="connsiteY3595" fmla="*/ 898358 h 1410022"/>
                <a:gd name="connsiteX3596" fmla="*/ 410584 w 713885"/>
                <a:gd name="connsiteY3596" fmla="*/ 887775 h 1410022"/>
                <a:gd name="connsiteX3597" fmla="*/ 397103 w 713885"/>
                <a:gd name="connsiteY3597" fmla="*/ 849197 h 1410022"/>
                <a:gd name="connsiteX3598" fmla="*/ 387036 w 713885"/>
                <a:gd name="connsiteY3598" fmla="*/ 821886 h 1410022"/>
                <a:gd name="connsiteX3599" fmla="*/ 388060 w 713885"/>
                <a:gd name="connsiteY3599" fmla="*/ 822568 h 1410022"/>
                <a:gd name="connsiteX3600" fmla="*/ 389510 w 713885"/>
                <a:gd name="connsiteY3600" fmla="*/ 823593 h 1410022"/>
                <a:gd name="connsiteX3601" fmla="*/ 402052 w 713885"/>
                <a:gd name="connsiteY3601" fmla="*/ 852184 h 1410022"/>
                <a:gd name="connsiteX3602" fmla="*/ 402307 w 713885"/>
                <a:gd name="connsiteY3602" fmla="*/ 852099 h 1410022"/>
                <a:gd name="connsiteX3603" fmla="*/ 391643 w 713885"/>
                <a:gd name="connsiteY3603" fmla="*/ 825129 h 1410022"/>
                <a:gd name="connsiteX3604" fmla="*/ 402990 w 713885"/>
                <a:gd name="connsiteY3604" fmla="*/ 833322 h 1410022"/>
                <a:gd name="connsiteX3605" fmla="*/ 408109 w 713885"/>
                <a:gd name="connsiteY3605" fmla="*/ 845954 h 1410022"/>
                <a:gd name="connsiteX3606" fmla="*/ 413996 w 713885"/>
                <a:gd name="connsiteY3606" fmla="*/ 860975 h 1410022"/>
                <a:gd name="connsiteX3607" fmla="*/ 400857 w 713885"/>
                <a:gd name="connsiteY3607" fmla="*/ 851843 h 1410022"/>
                <a:gd name="connsiteX3608" fmla="*/ 397189 w 713885"/>
                <a:gd name="connsiteY3608" fmla="*/ 849197 h 1410022"/>
                <a:gd name="connsiteX3609" fmla="*/ 306155 w 713885"/>
                <a:gd name="connsiteY3609" fmla="*/ 580435 h 1410022"/>
                <a:gd name="connsiteX3610" fmla="*/ 303681 w 713885"/>
                <a:gd name="connsiteY3610" fmla="*/ 559013 h 1410022"/>
                <a:gd name="connsiteX3611" fmla="*/ 323048 w 713885"/>
                <a:gd name="connsiteY3611" fmla="*/ 587263 h 1410022"/>
                <a:gd name="connsiteX3612" fmla="*/ 324157 w 713885"/>
                <a:gd name="connsiteY3612" fmla="*/ 595968 h 1410022"/>
                <a:gd name="connsiteX3613" fmla="*/ 326461 w 713885"/>
                <a:gd name="connsiteY3613" fmla="*/ 615342 h 1410022"/>
                <a:gd name="connsiteX3614" fmla="*/ 326631 w 713885"/>
                <a:gd name="connsiteY3614" fmla="*/ 616452 h 1410022"/>
                <a:gd name="connsiteX3615" fmla="*/ 319977 w 713885"/>
                <a:gd name="connsiteY3615" fmla="*/ 604418 h 1410022"/>
                <a:gd name="connsiteX3616" fmla="*/ 310762 w 713885"/>
                <a:gd name="connsiteY3616" fmla="*/ 588202 h 1410022"/>
                <a:gd name="connsiteX3617" fmla="*/ 306155 w 713885"/>
                <a:gd name="connsiteY3617" fmla="*/ 580435 h 1410022"/>
                <a:gd name="connsiteX3618" fmla="*/ 300268 w 713885"/>
                <a:gd name="connsiteY3618" fmla="*/ 531701 h 1410022"/>
                <a:gd name="connsiteX3619" fmla="*/ 305132 w 713885"/>
                <a:gd name="connsiteY3619" fmla="*/ 539468 h 1410022"/>
                <a:gd name="connsiteX3620" fmla="*/ 319550 w 713885"/>
                <a:gd name="connsiteY3620" fmla="*/ 561487 h 1410022"/>
                <a:gd name="connsiteX3621" fmla="*/ 321853 w 713885"/>
                <a:gd name="connsiteY3621" fmla="*/ 578216 h 1410022"/>
                <a:gd name="connsiteX3622" fmla="*/ 303169 w 713885"/>
                <a:gd name="connsiteY3622" fmla="*/ 554830 h 1410022"/>
                <a:gd name="connsiteX3623" fmla="*/ 300268 w 713885"/>
                <a:gd name="connsiteY3623" fmla="*/ 531701 h 1410022"/>
                <a:gd name="connsiteX3624" fmla="*/ 323474 w 713885"/>
                <a:gd name="connsiteY3624" fmla="*/ 567291 h 1410022"/>
                <a:gd name="connsiteX3625" fmla="*/ 335589 w 713885"/>
                <a:gd name="connsiteY3625" fmla="*/ 584446 h 1410022"/>
                <a:gd name="connsiteX3626" fmla="*/ 337552 w 713885"/>
                <a:gd name="connsiteY3626" fmla="*/ 596992 h 1410022"/>
                <a:gd name="connsiteX3627" fmla="*/ 324840 w 713885"/>
                <a:gd name="connsiteY3627" fmla="*/ 581715 h 1410022"/>
                <a:gd name="connsiteX3628" fmla="*/ 323560 w 713885"/>
                <a:gd name="connsiteY3628" fmla="*/ 567291 h 1410022"/>
                <a:gd name="connsiteX3629" fmla="*/ 322707 w 713885"/>
                <a:gd name="connsiteY3629" fmla="*/ 559354 h 1410022"/>
                <a:gd name="connsiteX3630" fmla="*/ 320574 w 713885"/>
                <a:gd name="connsiteY3630" fmla="*/ 538870 h 1410022"/>
                <a:gd name="connsiteX3631" fmla="*/ 329873 w 713885"/>
                <a:gd name="connsiteY3631" fmla="*/ 549453 h 1410022"/>
                <a:gd name="connsiteX3632" fmla="*/ 333798 w 713885"/>
                <a:gd name="connsiteY3632" fmla="*/ 573351 h 1410022"/>
                <a:gd name="connsiteX3633" fmla="*/ 322621 w 713885"/>
                <a:gd name="connsiteY3633" fmla="*/ 559354 h 1410022"/>
                <a:gd name="connsiteX3634" fmla="*/ 316649 w 713885"/>
                <a:gd name="connsiteY3634" fmla="*/ 506096 h 1410022"/>
                <a:gd name="connsiteX3635" fmla="*/ 323133 w 713885"/>
                <a:gd name="connsiteY3635" fmla="*/ 514973 h 1410022"/>
                <a:gd name="connsiteX3636" fmla="*/ 323133 w 713885"/>
                <a:gd name="connsiteY3636" fmla="*/ 514973 h 1410022"/>
                <a:gd name="connsiteX3637" fmla="*/ 323133 w 713885"/>
                <a:gd name="connsiteY3637" fmla="*/ 515058 h 1410022"/>
                <a:gd name="connsiteX3638" fmla="*/ 323133 w 713885"/>
                <a:gd name="connsiteY3638" fmla="*/ 515058 h 1410022"/>
                <a:gd name="connsiteX3639" fmla="*/ 323133 w 713885"/>
                <a:gd name="connsiteY3639" fmla="*/ 515143 h 1410022"/>
                <a:gd name="connsiteX3640" fmla="*/ 323986 w 713885"/>
                <a:gd name="connsiteY3640" fmla="*/ 516082 h 1410022"/>
                <a:gd name="connsiteX3641" fmla="*/ 328252 w 713885"/>
                <a:gd name="connsiteY3641" fmla="*/ 540833 h 1410022"/>
                <a:gd name="connsiteX3642" fmla="*/ 319209 w 713885"/>
                <a:gd name="connsiteY3642" fmla="*/ 528458 h 1410022"/>
                <a:gd name="connsiteX3643" fmla="*/ 316478 w 713885"/>
                <a:gd name="connsiteY3643" fmla="*/ 506096 h 1410022"/>
                <a:gd name="connsiteX3644" fmla="*/ 309397 w 713885"/>
                <a:gd name="connsiteY3644" fmla="*/ 460691 h 1410022"/>
                <a:gd name="connsiteX3645" fmla="*/ 304534 w 713885"/>
                <a:gd name="connsiteY3645" fmla="*/ 435428 h 1410022"/>
                <a:gd name="connsiteX3646" fmla="*/ 306240 w 713885"/>
                <a:gd name="connsiteY3646" fmla="*/ 437903 h 1410022"/>
                <a:gd name="connsiteX3647" fmla="*/ 306240 w 713885"/>
                <a:gd name="connsiteY3647" fmla="*/ 437903 h 1410022"/>
                <a:gd name="connsiteX3648" fmla="*/ 306240 w 713885"/>
                <a:gd name="connsiteY3648" fmla="*/ 437988 h 1410022"/>
                <a:gd name="connsiteX3649" fmla="*/ 306240 w 713885"/>
                <a:gd name="connsiteY3649" fmla="*/ 438074 h 1410022"/>
                <a:gd name="connsiteX3650" fmla="*/ 306240 w 713885"/>
                <a:gd name="connsiteY3650" fmla="*/ 438074 h 1410022"/>
                <a:gd name="connsiteX3651" fmla="*/ 311701 w 713885"/>
                <a:gd name="connsiteY3651" fmla="*/ 444731 h 1410022"/>
                <a:gd name="connsiteX3652" fmla="*/ 315284 w 713885"/>
                <a:gd name="connsiteY3652" fmla="*/ 467519 h 1410022"/>
                <a:gd name="connsiteX3653" fmla="*/ 315284 w 713885"/>
                <a:gd name="connsiteY3653" fmla="*/ 467519 h 1410022"/>
                <a:gd name="connsiteX3654" fmla="*/ 315284 w 713885"/>
                <a:gd name="connsiteY3654" fmla="*/ 467519 h 1410022"/>
                <a:gd name="connsiteX3655" fmla="*/ 315284 w 713885"/>
                <a:gd name="connsiteY3655" fmla="*/ 467519 h 1410022"/>
                <a:gd name="connsiteX3656" fmla="*/ 315284 w 713885"/>
                <a:gd name="connsiteY3656" fmla="*/ 467519 h 1410022"/>
                <a:gd name="connsiteX3657" fmla="*/ 315540 w 713885"/>
                <a:gd name="connsiteY3657" fmla="*/ 468799 h 1410022"/>
                <a:gd name="connsiteX3658" fmla="*/ 309312 w 713885"/>
                <a:gd name="connsiteY3658" fmla="*/ 460520 h 1410022"/>
                <a:gd name="connsiteX3659" fmla="*/ 301974 w 713885"/>
                <a:gd name="connsiteY3659" fmla="*/ 422967 h 1410022"/>
                <a:gd name="connsiteX3660" fmla="*/ 299927 w 713885"/>
                <a:gd name="connsiteY3660" fmla="*/ 413237 h 1410022"/>
                <a:gd name="connsiteX3661" fmla="*/ 308203 w 713885"/>
                <a:gd name="connsiteY3661" fmla="*/ 422199 h 1410022"/>
                <a:gd name="connsiteX3662" fmla="*/ 309909 w 713885"/>
                <a:gd name="connsiteY3662" fmla="*/ 432697 h 1410022"/>
                <a:gd name="connsiteX3663" fmla="*/ 301974 w 713885"/>
                <a:gd name="connsiteY3663" fmla="*/ 422967 h 1410022"/>
                <a:gd name="connsiteX3664" fmla="*/ 308459 w 713885"/>
                <a:gd name="connsiteY3664" fmla="*/ 355542 h 1410022"/>
                <a:gd name="connsiteX3665" fmla="*/ 299159 w 713885"/>
                <a:gd name="connsiteY3665" fmla="*/ 341118 h 1410022"/>
                <a:gd name="connsiteX3666" fmla="*/ 298050 w 713885"/>
                <a:gd name="connsiteY3666" fmla="*/ 317818 h 1410022"/>
                <a:gd name="connsiteX3667" fmla="*/ 302999 w 713885"/>
                <a:gd name="connsiteY3667" fmla="*/ 323792 h 1410022"/>
                <a:gd name="connsiteX3668" fmla="*/ 306923 w 713885"/>
                <a:gd name="connsiteY3668" fmla="*/ 346409 h 1410022"/>
                <a:gd name="connsiteX3669" fmla="*/ 308459 w 713885"/>
                <a:gd name="connsiteY3669" fmla="*/ 355542 h 1410022"/>
                <a:gd name="connsiteX3670" fmla="*/ 288409 w 713885"/>
                <a:gd name="connsiteY3670" fmla="*/ 261658 h 1410022"/>
                <a:gd name="connsiteX3671" fmla="*/ 283461 w 713885"/>
                <a:gd name="connsiteY3671" fmla="*/ 255343 h 1410022"/>
                <a:gd name="connsiteX3672" fmla="*/ 282778 w 713885"/>
                <a:gd name="connsiteY3672" fmla="*/ 248259 h 1410022"/>
                <a:gd name="connsiteX3673" fmla="*/ 282778 w 713885"/>
                <a:gd name="connsiteY3673" fmla="*/ 248259 h 1410022"/>
                <a:gd name="connsiteX3674" fmla="*/ 282778 w 713885"/>
                <a:gd name="connsiteY3674" fmla="*/ 248003 h 1410022"/>
                <a:gd name="connsiteX3675" fmla="*/ 282778 w 713885"/>
                <a:gd name="connsiteY3675" fmla="*/ 247747 h 1410022"/>
                <a:gd name="connsiteX3676" fmla="*/ 282778 w 713885"/>
                <a:gd name="connsiteY3676" fmla="*/ 247747 h 1410022"/>
                <a:gd name="connsiteX3677" fmla="*/ 280645 w 713885"/>
                <a:gd name="connsiteY3677" fmla="*/ 233152 h 1410022"/>
                <a:gd name="connsiteX3678" fmla="*/ 285508 w 713885"/>
                <a:gd name="connsiteY3678" fmla="*/ 238017 h 1410022"/>
                <a:gd name="connsiteX3679" fmla="*/ 286105 w 713885"/>
                <a:gd name="connsiteY3679" fmla="*/ 243223 h 1410022"/>
                <a:gd name="connsiteX3680" fmla="*/ 286105 w 713885"/>
                <a:gd name="connsiteY3680" fmla="*/ 243223 h 1410022"/>
                <a:gd name="connsiteX3681" fmla="*/ 286105 w 713885"/>
                <a:gd name="connsiteY3681" fmla="*/ 243394 h 1410022"/>
                <a:gd name="connsiteX3682" fmla="*/ 286105 w 713885"/>
                <a:gd name="connsiteY3682" fmla="*/ 243394 h 1410022"/>
                <a:gd name="connsiteX3683" fmla="*/ 288409 w 713885"/>
                <a:gd name="connsiteY3683" fmla="*/ 261573 h 1410022"/>
                <a:gd name="connsiteX3684" fmla="*/ 291651 w 713885"/>
                <a:gd name="connsiteY3684" fmla="*/ 239468 h 1410022"/>
                <a:gd name="connsiteX3685" fmla="*/ 288324 w 713885"/>
                <a:gd name="connsiteY3685" fmla="*/ 216424 h 1410022"/>
                <a:gd name="connsiteX3686" fmla="*/ 292078 w 713885"/>
                <a:gd name="connsiteY3686" fmla="*/ 219326 h 1410022"/>
                <a:gd name="connsiteX3687" fmla="*/ 294637 w 713885"/>
                <a:gd name="connsiteY3687" fmla="*/ 243223 h 1410022"/>
                <a:gd name="connsiteX3688" fmla="*/ 291651 w 713885"/>
                <a:gd name="connsiteY3688" fmla="*/ 239468 h 1410022"/>
                <a:gd name="connsiteX3689" fmla="*/ 279536 w 713885"/>
                <a:gd name="connsiteY3689" fmla="*/ 321488 h 1410022"/>
                <a:gd name="connsiteX3690" fmla="*/ 279963 w 713885"/>
                <a:gd name="connsiteY3690" fmla="*/ 322256 h 1410022"/>
                <a:gd name="connsiteX3691" fmla="*/ 279963 w 713885"/>
                <a:gd name="connsiteY3691" fmla="*/ 322256 h 1410022"/>
                <a:gd name="connsiteX3692" fmla="*/ 279963 w 713885"/>
                <a:gd name="connsiteY3692" fmla="*/ 322341 h 1410022"/>
                <a:gd name="connsiteX3693" fmla="*/ 279963 w 713885"/>
                <a:gd name="connsiteY3693" fmla="*/ 322341 h 1410022"/>
                <a:gd name="connsiteX3694" fmla="*/ 279963 w 713885"/>
                <a:gd name="connsiteY3694" fmla="*/ 322426 h 1410022"/>
                <a:gd name="connsiteX3695" fmla="*/ 285423 w 713885"/>
                <a:gd name="connsiteY3695" fmla="*/ 329937 h 1410022"/>
                <a:gd name="connsiteX3696" fmla="*/ 286276 w 713885"/>
                <a:gd name="connsiteY3696" fmla="*/ 341374 h 1410022"/>
                <a:gd name="connsiteX3697" fmla="*/ 287300 w 713885"/>
                <a:gd name="connsiteY3697" fmla="*/ 357931 h 1410022"/>
                <a:gd name="connsiteX3698" fmla="*/ 287300 w 713885"/>
                <a:gd name="connsiteY3698" fmla="*/ 358358 h 1410022"/>
                <a:gd name="connsiteX3699" fmla="*/ 287129 w 713885"/>
                <a:gd name="connsiteY3699" fmla="*/ 358102 h 1410022"/>
                <a:gd name="connsiteX3700" fmla="*/ 283120 w 713885"/>
                <a:gd name="connsiteY3700" fmla="*/ 341459 h 1410022"/>
                <a:gd name="connsiteX3701" fmla="*/ 282863 w 713885"/>
                <a:gd name="connsiteY3701" fmla="*/ 341459 h 1410022"/>
                <a:gd name="connsiteX3702" fmla="*/ 285850 w 713885"/>
                <a:gd name="connsiteY3702" fmla="*/ 356395 h 1410022"/>
                <a:gd name="connsiteX3703" fmla="*/ 282096 w 713885"/>
                <a:gd name="connsiteY3703" fmla="*/ 351445 h 1410022"/>
                <a:gd name="connsiteX3704" fmla="*/ 281328 w 713885"/>
                <a:gd name="connsiteY3704" fmla="*/ 343166 h 1410022"/>
                <a:gd name="connsiteX3705" fmla="*/ 279280 w 713885"/>
                <a:gd name="connsiteY3705" fmla="*/ 321488 h 1410022"/>
                <a:gd name="connsiteX3706" fmla="*/ 295149 w 713885"/>
                <a:gd name="connsiteY3706" fmla="*/ 368259 h 1410022"/>
                <a:gd name="connsiteX3707" fmla="*/ 295149 w 713885"/>
                <a:gd name="connsiteY3707" fmla="*/ 368259 h 1410022"/>
                <a:gd name="connsiteX3708" fmla="*/ 295149 w 713885"/>
                <a:gd name="connsiteY3708" fmla="*/ 368259 h 1410022"/>
                <a:gd name="connsiteX3709" fmla="*/ 295149 w 713885"/>
                <a:gd name="connsiteY3709" fmla="*/ 368259 h 1410022"/>
                <a:gd name="connsiteX3710" fmla="*/ 288665 w 713885"/>
                <a:gd name="connsiteY3710" fmla="*/ 359724 h 1410022"/>
                <a:gd name="connsiteX3711" fmla="*/ 288665 w 713885"/>
                <a:gd name="connsiteY3711" fmla="*/ 358017 h 1410022"/>
                <a:gd name="connsiteX3712" fmla="*/ 288324 w 713885"/>
                <a:gd name="connsiteY3712" fmla="*/ 341459 h 1410022"/>
                <a:gd name="connsiteX3713" fmla="*/ 288068 w 713885"/>
                <a:gd name="connsiteY3713" fmla="*/ 333180 h 1410022"/>
                <a:gd name="connsiteX3714" fmla="*/ 294296 w 713885"/>
                <a:gd name="connsiteY3714" fmla="*/ 341289 h 1410022"/>
                <a:gd name="connsiteX3715" fmla="*/ 297794 w 713885"/>
                <a:gd name="connsiteY3715" fmla="*/ 360321 h 1410022"/>
                <a:gd name="connsiteX3716" fmla="*/ 299500 w 713885"/>
                <a:gd name="connsiteY3716" fmla="*/ 370136 h 1410022"/>
                <a:gd name="connsiteX3717" fmla="*/ 299841 w 713885"/>
                <a:gd name="connsiteY3717" fmla="*/ 375343 h 1410022"/>
                <a:gd name="connsiteX3718" fmla="*/ 295149 w 713885"/>
                <a:gd name="connsiteY3718" fmla="*/ 368173 h 1410022"/>
                <a:gd name="connsiteX3719" fmla="*/ 295149 w 713885"/>
                <a:gd name="connsiteY3719" fmla="*/ 368173 h 1410022"/>
                <a:gd name="connsiteX3720" fmla="*/ 298220 w 713885"/>
                <a:gd name="connsiteY3720" fmla="*/ 354432 h 1410022"/>
                <a:gd name="connsiteX3721" fmla="*/ 295661 w 713885"/>
                <a:gd name="connsiteY3721" fmla="*/ 343251 h 1410022"/>
                <a:gd name="connsiteX3722" fmla="*/ 297453 w 713885"/>
                <a:gd name="connsiteY3722" fmla="*/ 345556 h 1410022"/>
                <a:gd name="connsiteX3723" fmla="*/ 297453 w 713885"/>
                <a:gd name="connsiteY3723" fmla="*/ 346068 h 1410022"/>
                <a:gd name="connsiteX3724" fmla="*/ 298135 w 713885"/>
                <a:gd name="connsiteY3724" fmla="*/ 354432 h 1410022"/>
                <a:gd name="connsiteX3725" fmla="*/ 278256 w 713885"/>
                <a:gd name="connsiteY3725" fmla="*/ 309454 h 1410022"/>
                <a:gd name="connsiteX3726" fmla="*/ 276294 w 713885"/>
                <a:gd name="connsiteY3726" fmla="*/ 290848 h 1410022"/>
                <a:gd name="connsiteX3727" fmla="*/ 279792 w 713885"/>
                <a:gd name="connsiteY3727" fmla="*/ 295798 h 1410022"/>
                <a:gd name="connsiteX3728" fmla="*/ 279792 w 713885"/>
                <a:gd name="connsiteY3728" fmla="*/ 295798 h 1410022"/>
                <a:gd name="connsiteX3729" fmla="*/ 279792 w 713885"/>
                <a:gd name="connsiteY3729" fmla="*/ 295883 h 1410022"/>
                <a:gd name="connsiteX3730" fmla="*/ 279792 w 713885"/>
                <a:gd name="connsiteY3730" fmla="*/ 295969 h 1410022"/>
                <a:gd name="connsiteX3731" fmla="*/ 279792 w 713885"/>
                <a:gd name="connsiteY3731" fmla="*/ 295969 h 1410022"/>
                <a:gd name="connsiteX3732" fmla="*/ 282608 w 713885"/>
                <a:gd name="connsiteY3732" fmla="*/ 299382 h 1410022"/>
                <a:gd name="connsiteX3733" fmla="*/ 284484 w 713885"/>
                <a:gd name="connsiteY3733" fmla="*/ 318244 h 1410022"/>
                <a:gd name="connsiteX3734" fmla="*/ 278171 w 713885"/>
                <a:gd name="connsiteY3734" fmla="*/ 309454 h 1410022"/>
                <a:gd name="connsiteX3735" fmla="*/ 275100 w 713885"/>
                <a:gd name="connsiteY3735" fmla="*/ 280435 h 1410022"/>
                <a:gd name="connsiteX3736" fmla="*/ 274502 w 713885"/>
                <a:gd name="connsiteY3736" fmla="*/ 274973 h 1410022"/>
                <a:gd name="connsiteX3737" fmla="*/ 280901 w 713885"/>
                <a:gd name="connsiteY3737" fmla="*/ 282996 h 1410022"/>
                <a:gd name="connsiteX3738" fmla="*/ 281499 w 713885"/>
                <a:gd name="connsiteY3738" fmla="*/ 288202 h 1410022"/>
                <a:gd name="connsiteX3739" fmla="*/ 275100 w 713885"/>
                <a:gd name="connsiteY3739" fmla="*/ 280435 h 1410022"/>
                <a:gd name="connsiteX3740" fmla="*/ 273052 w 713885"/>
                <a:gd name="connsiteY3740" fmla="*/ 263195 h 1410022"/>
                <a:gd name="connsiteX3741" fmla="*/ 271346 w 713885"/>
                <a:gd name="connsiteY3741" fmla="*/ 249795 h 1410022"/>
                <a:gd name="connsiteX3742" fmla="*/ 271517 w 713885"/>
                <a:gd name="connsiteY3742" fmla="*/ 250051 h 1410022"/>
                <a:gd name="connsiteX3743" fmla="*/ 271517 w 713885"/>
                <a:gd name="connsiteY3743" fmla="*/ 250051 h 1410022"/>
                <a:gd name="connsiteX3744" fmla="*/ 271517 w 713885"/>
                <a:gd name="connsiteY3744" fmla="*/ 250051 h 1410022"/>
                <a:gd name="connsiteX3745" fmla="*/ 271517 w 713885"/>
                <a:gd name="connsiteY3745" fmla="*/ 250051 h 1410022"/>
                <a:gd name="connsiteX3746" fmla="*/ 271517 w 713885"/>
                <a:gd name="connsiteY3746" fmla="*/ 250051 h 1410022"/>
                <a:gd name="connsiteX3747" fmla="*/ 277574 w 713885"/>
                <a:gd name="connsiteY3747" fmla="*/ 256367 h 1410022"/>
                <a:gd name="connsiteX3748" fmla="*/ 279536 w 713885"/>
                <a:gd name="connsiteY3748" fmla="*/ 271730 h 1410022"/>
                <a:gd name="connsiteX3749" fmla="*/ 278683 w 713885"/>
                <a:gd name="connsiteY3749" fmla="*/ 270449 h 1410022"/>
                <a:gd name="connsiteX3750" fmla="*/ 278683 w 713885"/>
                <a:gd name="connsiteY3750" fmla="*/ 270449 h 1410022"/>
                <a:gd name="connsiteX3751" fmla="*/ 278683 w 713885"/>
                <a:gd name="connsiteY3751" fmla="*/ 270449 h 1410022"/>
                <a:gd name="connsiteX3752" fmla="*/ 278683 w 713885"/>
                <a:gd name="connsiteY3752" fmla="*/ 270449 h 1410022"/>
                <a:gd name="connsiteX3753" fmla="*/ 278683 w 713885"/>
                <a:gd name="connsiteY3753" fmla="*/ 270449 h 1410022"/>
                <a:gd name="connsiteX3754" fmla="*/ 272967 w 713885"/>
                <a:gd name="connsiteY3754" fmla="*/ 263109 h 1410022"/>
                <a:gd name="connsiteX3755" fmla="*/ 269725 w 713885"/>
                <a:gd name="connsiteY3755" fmla="*/ 239126 h 1410022"/>
                <a:gd name="connsiteX3756" fmla="*/ 265885 w 713885"/>
                <a:gd name="connsiteY3756" fmla="*/ 217021 h 1410022"/>
                <a:gd name="connsiteX3757" fmla="*/ 270407 w 713885"/>
                <a:gd name="connsiteY3757" fmla="*/ 222654 h 1410022"/>
                <a:gd name="connsiteX3758" fmla="*/ 270407 w 713885"/>
                <a:gd name="connsiteY3758" fmla="*/ 222654 h 1410022"/>
                <a:gd name="connsiteX3759" fmla="*/ 270407 w 713885"/>
                <a:gd name="connsiteY3759" fmla="*/ 222654 h 1410022"/>
                <a:gd name="connsiteX3760" fmla="*/ 270407 w 713885"/>
                <a:gd name="connsiteY3760" fmla="*/ 222654 h 1410022"/>
                <a:gd name="connsiteX3761" fmla="*/ 270407 w 713885"/>
                <a:gd name="connsiteY3761" fmla="*/ 222654 h 1410022"/>
                <a:gd name="connsiteX3762" fmla="*/ 274161 w 713885"/>
                <a:gd name="connsiteY3762" fmla="*/ 226580 h 1410022"/>
                <a:gd name="connsiteX3763" fmla="*/ 276294 w 713885"/>
                <a:gd name="connsiteY3763" fmla="*/ 246210 h 1410022"/>
                <a:gd name="connsiteX3764" fmla="*/ 276038 w 713885"/>
                <a:gd name="connsiteY3764" fmla="*/ 245954 h 1410022"/>
                <a:gd name="connsiteX3765" fmla="*/ 276038 w 713885"/>
                <a:gd name="connsiteY3765" fmla="*/ 245954 h 1410022"/>
                <a:gd name="connsiteX3766" fmla="*/ 276038 w 713885"/>
                <a:gd name="connsiteY3766" fmla="*/ 245954 h 1410022"/>
                <a:gd name="connsiteX3767" fmla="*/ 276038 w 713885"/>
                <a:gd name="connsiteY3767" fmla="*/ 245954 h 1410022"/>
                <a:gd name="connsiteX3768" fmla="*/ 276038 w 713885"/>
                <a:gd name="connsiteY3768" fmla="*/ 245954 h 1410022"/>
                <a:gd name="connsiteX3769" fmla="*/ 269554 w 713885"/>
                <a:gd name="connsiteY3769" fmla="*/ 238956 h 1410022"/>
                <a:gd name="connsiteX3770" fmla="*/ 264009 w 713885"/>
                <a:gd name="connsiteY3770" fmla="*/ 207206 h 1410022"/>
                <a:gd name="connsiteX3771" fmla="*/ 261449 w 713885"/>
                <a:gd name="connsiteY3771" fmla="*/ 193636 h 1410022"/>
                <a:gd name="connsiteX3772" fmla="*/ 264606 w 713885"/>
                <a:gd name="connsiteY3772" fmla="*/ 196964 h 1410022"/>
                <a:gd name="connsiteX3773" fmla="*/ 264606 w 713885"/>
                <a:gd name="connsiteY3773" fmla="*/ 196964 h 1410022"/>
                <a:gd name="connsiteX3774" fmla="*/ 264606 w 713885"/>
                <a:gd name="connsiteY3774" fmla="*/ 196964 h 1410022"/>
                <a:gd name="connsiteX3775" fmla="*/ 264606 w 713885"/>
                <a:gd name="connsiteY3775" fmla="*/ 196964 h 1410022"/>
                <a:gd name="connsiteX3776" fmla="*/ 264606 w 713885"/>
                <a:gd name="connsiteY3776" fmla="*/ 196964 h 1410022"/>
                <a:gd name="connsiteX3777" fmla="*/ 271260 w 713885"/>
                <a:gd name="connsiteY3777" fmla="*/ 202683 h 1410022"/>
                <a:gd name="connsiteX3778" fmla="*/ 272967 w 713885"/>
                <a:gd name="connsiteY3778" fmla="*/ 216594 h 1410022"/>
                <a:gd name="connsiteX3779" fmla="*/ 263923 w 713885"/>
                <a:gd name="connsiteY3779" fmla="*/ 207121 h 1410022"/>
                <a:gd name="connsiteX3780" fmla="*/ 259572 w 713885"/>
                <a:gd name="connsiteY3780" fmla="*/ 184418 h 1410022"/>
                <a:gd name="connsiteX3781" fmla="*/ 253856 w 713885"/>
                <a:gd name="connsiteY3781" fmla="*/ 156424 h 1410022"/>
                <a:gd name="connsiteX3782" fmla="*/ 256244 w 713885"/>
                <a:gd name="connsiteY3782" fmla="*/ 158984 h 1410022"/>
                <a:gd name="connsiteX3783" fmla="*/ 266909 w 713885"/>
                <a:gd name="connsiteY3783" fmla="*/ 171360 h 1410022"/>
                <a:gd name="connsiteX3784" fmla="*/ 270151 w 713885"/>
                <a:gd name="connsiteY3784" fmla="*/ 193977 h 1410022"/>
                <a:gd name="connsiteX3785" fmla="*/ 268872 w 713885"/>
                <a:gd name="connsiteY3785" fmla="*/ 192612 h 1410022"/>
                <a:gd name="connsiteX3786" fmla="*/ 268872 w 713885"/>
                <a:gd name="connsiteY3786" fmla="*/ 192612 h 1410022"/>
                <a:gd name="connsiteX3787" fmla="*/ 268872 w 713885"/>
                <a:gd name="connsiteY3787" fmla="*/ 192612 h 1410022"/>
                <a:gd name="connsiteX3788" fmla="*/ 268872 w 713885"/>
                <a:gd name="connsiteY3788" fmla="*/ 192612 h 1410022"/>
                <a:gd name="connsiteX3789" fmla="*/ 268872 w 713885"/>
                <a:gd name="connsiteY3789" fmla="*/ 192612 h 1410022"/>
                <a:gd name="connsiteX3790" fmla="*/ 259657 w 713885"/>
                <a:gd name="connsiteY3790" fmla="*/ 184503 h 1410022"/>
                <a:gd name="connsiteX3791" fmla="*/ 270322 w 713885"/>
                <a:gd name="connsiteY3791" fmla="*/ 175200 h 1410022"/>
                <a:gd name="connsiteX3792" fmla="*/ 278939 w 713885"/>
                <a:gd name="connsiteY3792" fmla="*/ 182370 h 1410022"/>
                <a:gd name="connsiteX3793" fmla="*/ 280219 w 713885"/>
                <a:gd name="connsiteY3793" fmla="*/ 192014 h 1410022"/>
                <a:gd name="connsiteX3794" fmla="*/ 281840 w 713885"/>
                <a:gd name="connsiteY3794" fmla="*/ 206011 h 1410022"/>
                <a:gd name="connsiteX3795" fmla="*/ 274929 w 713885"/>
                <a:gd name="connsiteY3795" fmla="*/ 198842 h 1410022"/>
                <a:gd name="connsiteX3796" fmla="*/ 270407 w 713885"/>
                <a:gd name="connsiteY3796" fmla="*/ 175286 h 1410022"/>
                <a:gd name="connsiteX3797" fmla="*/ 284314 w 713885"/>
                <a:gd name="connsiteY3797" fmla="*/ 191161 h 1410022"/>
                <a:gd name="connsiteX3798" fmla="*/ 283375 w 713885"/>
                <a:gd name="connsiteY3798" fmla="*/ 185954 h 1410022"/>
                <a:gd name="connsiteX3799" fmla="*/ 286703 w 713885"/>
                <a:gd name="connsiteY3799" fmla="*/ 188685 h 1410022"/>
                <a:gd name="connsiteX3800" fmla="*/ 289177 w 713885"/>
                <a:gd name="connsiteY3800" fmla="*/ 190819 h 1410022"/>
                <a:gd name="connsiteX3801" fmla="*/ 291737 w 713885"/>
                <a:gd name="connsiteY3801" fmla="*/ 215912 h 1410022"/>
                <a:gd name="connsiteX3802" fmla="*/ 287641 w 713885"/>
                <a:gd name="connsiteY3802" fmla="*/ 211729 h 1410022"/>
                <a:gd name="connsiteX3803" fmla="*/ 284314 w 713885"/>
                <a:gd name="connsiteY3803" fmla="*/ 191075 h 1410022"/>
                <a:gd name="connsiteX3804" fmla="*/ 284655 w 713885"/>
                <a:gd name="connsiteY3804" fmla="*/ 230677 h 1410022"/>
                <a:gd name="connsiteX3805" fmla="*/ 279195 w 713885"/>
                <a:gd name="connsiteY3805" fmla="*/ 223849 h 1410022"/>
                <a:gd name="connsiteX3806" fmla="*/ 276379 w 713885"/>
                <a:gd name="connsiteY3806" fmla="*/ 206779 h 1410022"/>
                <a:gd name="connsiteX3807" fmla="*/ 282608 w 713885"/>
                <a:gd name="connsiteY3807" fmla="*/ 211729 h 1410022"/>
                <a:gd name="connsiteX3808" fmla="*/ 284741 w 713885"/>
                <a:gd name="connsiteY3808" fmla="*/ 230592 h 1410022"/>
                <a:gd name="connsiteX3809" fmla="*/ 289177 w 713885"/>
                <a:gd name="connsiteY3809" fmla="*/ 267547 h 1410022"/>
                <a:gd name="connsiteX3810" fmla="*/ 291992 w 713885"/>
                <a:gd name="connsiteY3810" fmla="*/ 290762 h 1410022"/>
                <a:gd name="connsiteX3811" fmla="*/ 285594 w 713885"/>
                <a:gd name="connsiteY3811" fmla="*/ 280947 h 1410022"/>
                <a:gd name="connsiteX3812" fmla="*/ 284143 w 713885"/>
                <a:gd name="connsiteY3812" fmla="*/ 262768 h 1410022"/>
                <a:gd name="connsiteX3813" fmla="*/ 289177 w 713885"/>
                <a:gd name="connsiteY3813" fmla="*/ 267547 h 1410022"/>
                <a:gd name="connsiteX3814" fmla="*/ 292675 w 713885"/>
                <a:gd name="connsiteY3814" fmla="*/ 296822 h 1410022"/>
                <a:gd name="connsiteX3815" fmla="*/ 293528 w 713885"/>
                <a:gd name="connsiteY3815" fmla="*/ 304503 h 1410022"/>
                <a:gd name="connsiteX3816" fmla="*/ 286532 w 713885"/>
                <a:gd name="connsiteY3816" fmla="*/ 294518 h 1410022"/>
                <a:gd name="connsiteX3817" fmla="*/ 286191 w 713885"/>
                <a:gd name="connsiteY3817" fmla="*/ 289141 h 1410022"/>
                <a:gd name="connsiteX3818" fmla="*/ 292675 w 713885"/>
                <a:gd name="connsiteY3818" fmla="*/ 296822 h 1410022"/>
                <a:gd name="connsiteX3819" fmla="*/ 294467 w 713885"/>
                <a:gd name="connsiteY3819" fmla="*/ 313465 h 1410022"/>
                <a:gd name="connsiteX3820" fmla="*/ 296770 w 713885"/>
                <a:gd name="connsiteY3820" fmla="*/ 337277 h 1410022"/>
                <a:gd name="connsiteX3821" fmla="*/ 293102 w 713885"/>
                <a:gd name="connsiteY3821" fmla="*/ 331474 h 1410022"/>
                <a:gd name="connsiteX3822" fmla="*/ 290969 w 713885"/>
                <a:gd name="connsiteY3822" fmla="*/ 322170 h 1410022"/>
                <a:gd name="connsiteX3823" fmla="*/ 290713 w 713885"/>
                <a:gd name="connsiteY3823" fmla="*/ 322170 h 1410022"/>
                <a:gd name="connsiteX3824" fmla="*/ 292163 w 713885"/>
                <a:gd name="connsiteY3824" fmla="*/ 330022 h 1410022"/>
                <a:gd name="connsiteX3825" fmla="*/ 287726 w 713885"/>
                <a:gd name="connsiteY3825" fmla="*/ 323024 h 1410022"/>
                <a:gd name="connsiteX3826" fmla="*/ 286959 w 713885"/>
                <a:gd name="connsiteY3826" fmla="*/ 304418 h 1410022"/>
                <a:gd name="connsiteX3827" fmla="*/ 294467 w 713885"/>
                <a:gd name="connsiteY3827" fmla="*/ 313465 h 1410022"/>
                <a:gd name="connsiteX3828" fmla="*/ 315966 w 713885"/>
                <a:gd name="connsiteY3828" fmla="*/ 399923 h 1410022"/>
                <a:gd name="connsiteX3829" fmla="*/ 304449 w 713885"/>
                <a:gd name="connsiteY3829" fmla="*/ 382426 h 1410022"/>
                <a:gd name="connsiteX3830" fmla="*/ 300012 w 713885"/>
                <a:gd name="connsiteY3830" fmla="*/ 362199 h 1410022"/>
                <a:gd name="connsiteX3831" fmla="*/ 299500 w 713885"/>
                <a:gd name="connsiteY3831" fmla="*/ 347946 h 1410022"/>
                <a:gd name="connsiteX3832" fmla="*/ 309312 w 713885"/>
                <a:gd name="connsiteY3832" fmla="*/ 360236 h 1410022"/>
                <a:gd name="connsiteX3833" fmla="*/ 316052 w 713885"/>
                <a:gd name="connsiteY3833" fmla="*/ 399923 h 1410022"/>
                <a:gd name="connsiteX3834" fmla="*/ 300609 w 713885"/>
                <a:gd name="connsiteY3834" fmla="*/ 376452 h 1410022"/>
                <a:gd name="connsiteX3835" fmla="*/ 300524 w 713885"/>
                <a:gd name="connsiteY3835" fmla="*/ 376281 h 1410022"/>
                <a:gd name="connsiteX3836" fmla="*/ 300524 w 713885"/>
                <a:gd name="connsiteY3836" fmla="*/ 375684 h 1410022"/>
                <a:gd name="connsiteX3837" fmla="*/ 300609 w 713885"/>
                <a:gd name="connsiteY3837" fmla="*/ 376537 h 1410022"/>
                <a:gd name="connsiteX3838" fmla="*/ 302486 w 713885"/>
                <a:gd name="connsiteY3838" fmla="*/ 387291 h 1410022"/>
                <a:gd name="connsiteX3839" fmla="*/ 306752 w 713885"/>
                <a:gd name="connsiteY3839" fmla="*/ 412981 h 1410022"/>
                <a:gd name="connsiteX3840" fmla="*/ 297624 w 713885"/>
                <a:gd name="connsiteY3840" fmla="*/ 401630 h 1410022"/>
                <a:gd name="connsiteX3841" fmla="*/ 297624 w 713885"/>
                <a:gd name="connsiteY3841" fmla="*/ 401630 h 1410022"/>
                <a:gd name="connsiteX3842" fmla="*/ 297624 w 713885"/>
                <a:gd name="connsiteY3842" fmla="*/ 401630 h 1410022"/>
                <a:gd name="connsiteX3843" fmla="*/ 297624 w 713885"/>
                <a:gd name="connsiteY3843" fmla="*/ 401630 h 1410022"/>
                <a:gd name="connsiteX3844" fmla="*/ 297624 w 713885"/>
                <a:gd name="connsiteY3844" fmla="*/ 401630 h 1410022"/>
                <a:gd name="connsiteX3845" fmla="*/ 297453 w 713885"/>
                <a:gd name="connsiteY3845" fmla="*/ 401459 h 1410022"/>
                <a:gd name="connsiteX3846" fmla="*/ 292504 w 713885"/>
                <a:gd name="connsiteY3846" fmla="*/ 379269 h 1410022"/>
                <a:gd name="connsiteX3847" fmla="*/ 290969 w 713885"/>
                <a:gd name="connsiteY3847" fmla="*/ 372611 h 1410022"/>
                <a:gd name="connsiteX3848" fmla="*/ 302657 w 713885"/>
                <a:gd name="connsiteY3848" fmla="*/ 387462 h 1410022"/>
                <a:gd name="connsiteX3849" fmla="*/ 268359 w 713885"/>
                <a:gd name="connsiteY3849" fmla="*/ 295286 h 1410022"/>
                <a:gd name="connsiteX3850" fmla="*/ 266056 w 713885"/>
                <a:gd name="connsiteY3850" fmla="*/ 275826 h 1410022"/>
                <a:gd name="connsiteX3851" fmla="*/ 270834 w 713885"/>
                <a:gd name="connsiteY3851" fmla="*/ 282739 h 1410022"/>
                <a:gd name="connsiteX3852" fmla="*/ 274076 w 713885"/>
                <a:gd name="connsiteY3852" fmla="*/ 303308 h 1410022"/>
                <a:gd name="connsiteX3853" fmla="*/ 268445 w 713885"/>
                <a:gd name="connsiteY3853" fmla="*/ 295371 h 1410022"/>
                <a:gd name="connsiteX3854" fmla="*/ 265118 w 713885"/>
                <a:gd name="connsiteY3854" fmla="*/ 268145 h 1410022"/>
                <a:gd name="connsiteX3855" fmla="*/ 263752 w 713885"/>
                <a:gd name="connsiteY3855" fmla="*/ 257647 h 1410022"/>
                <a:gd name="connsiteX3856" fmla="*/ 267847 w 713885"/>
                <a:gd name="connsiteY3856" fmla="*/ 264475 h 1410022"/>
                <a:gd name="connsiteX3857" fmla="*/ 269298 w 713885"/>
                <a:gd name="connsiteY3857" fmla="*/ 273180 h 1410022"/>
                <a:gd name="connsiteX3858" fmla="*/ 265118 w 713885"/>
                <a:gd name="connsiteY3858" fmla="*/ 268145 h 1410022"/>
                <a:gd name="connsiteX3859" fmla="*/ 259913 w 713885"/>
                <a:gd name="connsiteY3859" fmla="*/ 233835 h 1410022"/>
                <a:gd name="connsiteX3860" fmla="*/ 263923 w 713885"/>
                <a:gd name="connsiteY3860" fmla="*/ 239553 h 1410022"/>
                <a:gd name="connsiteX3861" fmla="*/ 264606 w 713885"/>
                <a:gd name="connsiteY3861" fmla="*/ 244759 h 1410022"/>
                <a:gd name="connsiteX3862" fmla="*/ 264606 w 713885"/>
                <a:gd name="connsiteY3862" fmla="*/ 244759 h 1410022"/>
                <a:gd name="connsiteX3863" fmla="*/ 264606 w 713885"/>
                <a:gd name="connsiteY3863" fmla="*/ 244930 h 1410022"/>
                <a:gd name="connsiteX3864" fmla="*/ 264606 w 713885"/>
                <a:gd name="connsiteY3864" fmla="*/ 244930 h 1410022"/>
                <a:gd name="connsiteX3865" fmla="*/ 266142 w 713885"/>
                <a:gd name="connsiteY3865" fmla="*/ 254148 h 1410022"/>
                <a:gd name="connsiteX3866" fmla="*/ 262473 w 713885"/>
                <a:gd name="connsiteY3866" fmla="*/ 249454 h 1410022"/>
                <a:gd name="connsiteX3867" fmla="*/ 259828 w 713885"/>
                <a:gd name="connsiteY3867" fmla="*/ 233835 h 1410022"/>
                <a:gd name="connsiteX3868" fmla="*/ 258719 w 713885"/>
                <a:gd name="connsiteY3868" fmla="*/ 226922 h 1410022"/>
                <a:gd name="connsiteX3869" fmla="*/ 254197 w 713885"/>
                <a:gd name="connsiteY3869" fmla="*/ 201658 h 1410022"/>
                <a:gd name="connsiteX3870" fmla="*/ 259657 w 713885"/>
                <a:gd name="connsiteY3870" fmla="*/ 208828 h 1410022"/>
                <a:gd name="connsiteX3871" fmla="*/ 262899 w 713885"/>
                <a:gd name="connsiteY3871" fmla="*/ 231445 h 1410022"/>
                <a:gd name="connsiteX3872" fmla="*/ 258804 w 713885"/>
                <a:gd name="connsiteY3872" fmla="*/ 226922 h 1410022"/>
                <a:gd name="connsiteX3873" fmla="*/ 253002 w 713885"/>
                <a:gd name="connsiteY3873" fmla="*/ 195513 h 1410022"/>
                <a:gd name="connsiteX3874" fmla="*/ 250272 w 713885"/>
                <a:gd name="connsiteY3874" fmla="*/ 181260 h 1410022"/>
                <a:gd name="connsiteX3875" fmla="*/ 256501 w 713885"/>
                <a:gd name="connsiteY3875" fmla="*/ 188259 h 1410022"/>
                <a:gd name="connsiteX3876" fmla="*/ 258463 w 713885"/>
                <a:gd name="connsiteY3876" fmla="*/ 201317 h 1410022"/>
                <a:gd name="connsiteX3877" fmla="*/ 253002 w 713885"/>
                <a:gd name="connsiteY3877" fmla="*/ 195513 h 1410022"/>
                <a:gd name="connsiteX3878" fmla="*/ 252235 w 713885"/>
                <a:gd name="connsiteY3878" fmla="*/ 147974 h 1410022"/>
                <a:gd name="connsiteX3879" fmla="*/ 261278 w 713885"/>
                <a:gd name="connsiteY3879" fmla="*/ 150449 h 1410022"/>
                <a:gd name="connsiteX3880" fmla="*/ 264009 w 713885"/>
                <a:gd name="connsiteY3880" fmla="*/ 152583 h 1410022"/>
                <a:gd name="connsiteX3881" fmla="*/ 264691 w 713885"/>
                <a:gd name="connsiteY3881" fmla="*/ 156509 h 1410022"/>
                <a:gd name="connsiteX3882" fmla="*/ 265885 w 713885"/>
                <a:gd name="connsiteY3882" fmla="*/ 163849 h 1410022"/>
                <a:gd name="connsiteX3883" fmla="*/ 257610 w 713885"/>
                <a:gd name="connsiteY3883" fmla="*/ 157704 h 1410022"/>
                <a:gd name="connsiteX3884" fmla="*/ 253685 w 713885"/>
                <a:gd name="connsiteY3884" fmla="*/ 154888 h 1410022"/>
                <a:gd name="connsiteX3885" fmla="*/ 252235 w 713885"/>
                <a:gd name="connsiteY3885" fmla="*/ 147974 h 1410022"/>
                <a:gd name="connsiteX3886" fmla="*/ 266056 w 713885"/>
                <a:gd name="connsiteY3886" fmla="*/ 154119 h 1410022"/>
                <a:gd name="connsiteX3887" fmla="*/ 276294 w 713885"/>
                <a:gd name="connsiteY3887" fmla="*/ 161545 h 1410022"/>
                <a:gd name="connsiteX3888" fmla="*/ 278086 w 713885"/>
                <a:gd name="connsiteY3888" fmla="*/ 174774 h 1410022"/>
                <a:gd name="connsiteX3889" fmla="*/ 274673 w 713885"/>
                <a:gd name="connsiteY3889" fmla="*/ 170848 h 1410022"/>
                <a:gd name="connsiteX3890" fmla="*/ 274673 w 713885"/>
                <a:gd name="connsiteY3890" fmla="*/ 170848 h 1410022"/>
                <a:gd name="connsiteX3891" fmla="*/ 274673 w 713885"/>
                <a:gd name="connsiteY3891" fmla="*/ 170848 h 1410022"/>
                <a:gd name="connsiteX3892" fmla="*/ 274673 w 713885"/>
                <a:gd name="connsiteY3892" fmla="*/ 170848 h 1410022"/>
                <a:gd name="connsiteX3893" fmla="*/ 274673 w 713885"/>
                <a:gd name="connsiteY3893" fmla="*/ 170848 h 1410022"/>
                <a:gd name="connsiteX3894" fmla="*/ 268530 w 713885"/>
                <a:gd name="connsiteY3894" fmla="*/ 165897 h 1410022"/>
                <a:gd name="connsiteX3895" fmla="*/ 266483 w 713885"/>
                <a:gd name="connsiteY3895" fmla="*/ 155997 h 1410022"/>
                <a:gd name="connsiteX3896" fmla="*/ 266056 w 713885"/>
                <a:gd name="connsiteY3896" fmla="*/ 154119 h 1410022"/>
                <a:gd name="connsiteX3897" fmla="*/ 299245 w 713885"/>
                <a:gd name="connsiteY3897" fmla="*/ 274887 h 1410022"/>
                <a:gd name="connsiteX3898" fmla="*/ 297538 w 713885"/>
                <a:gd name="connsiteY3898" fmla="*/ 272839 h 1410022"/>
                <a:gd name="connsiteX3899" fmla="*/ 294808 w 713885"/>
                <a:gd name="connsiteY3899" fmla="*/ 269425 h 1410022"/>
                <a:gd name="connsiteX3900" fmla="*/ 292504 w 713885"/>
                <a:gd name="connsiteY3900" fmla="*/ 244845 h 1410022"/>
                <a:gd name="connsiteX3901" fmla="*/ 295405 w 713885"/>
                <a:gd name="connsiteY3901" fmla="*/ 247661 h 1410022"/>
                <a:gd name="connsiteX3902" fmla="*/ 299245 w 713885"/>
                <a:gd name="connsiteY3902" fmla="*/ 274802 h 1410022"/>
                <a:gd name="connsiteX3903" fmla="*/ 299586 w 713885"/>
                <a:gd name="connsiteY3903" fmla="*/ 277192 h 1410022"/>
                <a:gd name="connsiteX3904" fmla="*/ 304363 w 713885"/>
                <a:gd name="connsiteY3904" fmla="*/ 309454 h 1410022"/>
                <a:gd name="connsiteX3905" fmla="*/ 298733 w 713885"/>
                <a:gd name="connsiteY3905" fmla="*/ 301175 h 1410022"/>
                <a:gd name="connsiteX3906" fmla="*/ 296941 w 713885"/>
                <a:gd name="connsiteY3906" fmla="*/ 298358 h 1410022"/>
                <a:gd name="connsiteX3907" fmla="*/ 296685 w 713885"/>
                <a:gd name="connsiteY3907" fmla="*/ 294518 h 1410022"/>
                <a:gd name="connsiteX3908" fmla="*/ 295064 w 713885"/>
                <a:gd name="connsiteY3908" fmla="*/ 273010 h 1410022"/>
                <a:gd name="connsiteX3909" fmla="*/ 296258 w 713885"/>
                <a:gd name="connsiteY3909" fmla="*/ 274119 h 1410022"/>
                <a:gd name="connsiteX3910" fmla="*/ 299586 w 713885"/>
                <a:gd name="connsiteY3910" fmla="*/ 277106 h 1410022"/>
                <a:gd name="connsiteX3911" fmla="*/ 306411 w 713885"/>
                <a:gd name="connsiteY3911" fmla="*/ 323451 h 1410022"/>
                <a:gd name="connsiteX3912" fmla="*/ 302828 w 713885"/>
                <a:gd name="connsiteY3912" fmla="*/ 318159 h 1410022"/>
                <a:gd name="connsiteX3913" fmla="*/ 300183 w 713885"/>
                <a:gd name="connsiteY3913" fmla="*/ 305784 h 1410022"/>
                <a:gd name="connsiteX3914" fmla="*/ 299927 w 713885"/>
                <a:gd name="connsiteY3914" fmla="*/ 305784 h 1410022"/>
                <a:gd name="connsiteX3915" fmla="*/ 301804 w 713885"/>
                <a:gd name="connsiteY3915" fmla="*/ 316708 h 1410022"/>
                <a:gd name="connsiteX3916" fmla="*/ 297624 w 713885"/>
                <a:gd name="connsiteY3916" fmla="*/ 310563 h 1410022"/>
                <a:gd name="connsiteX3917" fmla="*/ 297112 w 713885"/>
                <a:gd name="connsiteY3917" fmla="*/ 302114 h 1410022"/>
                <a:gd name="connsiteX3918" fmla="*/ 297282 w 713885"/>
                <a:gd name="connsiteY3918" fmla="*/ 302370 h 1410022"/>
                <a:gd name="connsiteX3919" fmla="*/ 304449 w 713885"/>
                <a:gd name="connsiteY3919" fmla="*/ 310648 h 1410022"/>
                <a:gd name="connsiteX3920" fmla="*/ 306326 w 713885"/>
                <a:gd name="connsiteY3920" fmla="*/ 323451 h 1410022"/>
                <a:gd name="connsiteX3921" fmla="*/ 321427 w 713885"/>
                <a:gd name="connsiteY3921" fmla="*/ 431843 h 1410022"/>
                <a:gd name="connsiteX3922" fmla="*/ 312469 w 713885"/>
                <a:gd name="connsiteY3922" fmla="*/ 420236 h 1410022"/>
                <a:gd name="connsiteX3923" fmla="*/ 306667 w 713885"/>
                <a:gd name="connsiteY3923" fmla="*/ 392412 h 1410022"/>
                <a:gd name="connsiteX3924" fmla="*/ 316820 w 713885"/>
                <a:gd name="connsiteY3924" fmla="*/ 404617 h 1410022"/>
                <a:gd name="connsiteX3925" fmla="*/ 321427 w 713885"/>
                <a:gd name="connsiteY3925" fmla="*/ 431758 h 1410022"/>
                <a:gd name="connsiteX3926" fmla="*/ 325266 w 713885"/>
                <a:gd name="connsiteY3926" fmla="*/ 454717 h 1410022"/>
                <a:gd name="connsiteX3927" fmla="*/ 316905 w 713885"/>
                <a:gd name="connsiteY3927" fmla="*/ 442426 h 1410022"/>
                <a:gd name="connsiteX3928" fmla="*/ 314175 w 713885"/>
                <a:gd name="connsiteY3928" fmla="*/ 428600 h 1410022"/>
                <a:gd name="connsiteX3929" fmla="*/ 322451 w 713885"/>
                <a:gd name="connsiteY3929" fmla="*/ 437732 h 1410022"/>
                <a:gd name="connsiteX3930" fmla="*/ 325352 w 713885"/>
                <a:gd name="connsiteY3930" fmla="*/ 454717 h 1410022"/>
                <a:gd name="connsiteX3931" fmla="*/ 326717 w 713885"/>
                <a:gd name="connsiteY3931" fmla="*/ 462739 h 1410022"/>
                <a:gd name="connsiteX3932" fmla="*/ 332603 w 713885"/>
                <a:gd name="connsiteY3932" fmla="*/ 492185 h 1410022"/>
                <a:gd name="connsiteX3933" fmla="*/ 324328 w 713885"/>
                <a:gd name="connsiteY3933" fmla="*/ 480236 h 1410022"/>
                <a:gd name="connsiteX3934" fmla="*/ 324328 w 713885"/>
                <a:gd name="connsiteY3934" fmla="*/ 480236 h 1410022"/>
                <a:gd name="connsiteX3935" fmla="*/ 324328 w 713885"/>
                <a:gd name="connsiteY3935" fmla="*/ 480236 h 1410022"/>
                <a:gd name="connsiteX3936" fmla="*/ 324328 w 713885"/>
                <a:gd name="connsiteY3936" fmla="*/ 480236 h 1410022"/>
                <a:gd name="connsiteX3937" fmla="*/ 324328 w 713885"/>
                <a:gd name="connsiteY3937" fmla="*/ 480236 h 1410022"/>
                <a:gd name="connsiteX3938" fmla="*/ 323389 w 713885"/>
                <a:gd name="connsiteY3938" fmla="*/ 478956 h 1410022"/>
                <a:gd name="connsiteX3939" fmla="*/ 321598 w 713885"/>
                <a:gd name="connsiteY3939" fmla="*/ 466921 h 1410022"/>
                <a:gd name="connsiteX3940" fmla="*/ 321598 w 713885"/>
                <a:gd name="connsiteY3940" fmla="*/ 466921 h 1410022"/>
                <a:gd name="connsiteX3941" fmla="*/ 321598 w 713885"/>
                <a:gd name="connsiteY3941" fmla="*/ 466665 h 1410022"/>
                <a:gd name="connsiteX3942" fmla="*/ 321598 w 713885"/>
                <a:gd name="connsiteY3942" fmla="*/ 466409 h 1410022"/>
                <a:gd name="connsiteX3943" fmla="*/ 321598 w 713885"/>
                <a:gd name="connsiteY3943" fmla="*/ 466409 h 1410022"/>
                <a:gd name="connsiteX3944" fmla="*/ 319123 w 713885"/>
                <a:gd name="connsiteY3944" fmla="*/ 453522 h 1410022"/>
                <a:gd name="connsiteX3945" fmla="*/ 326802 w 713885"/>
                <a:gd name="connsiteY3945" fmla="*/ 462825 h 1410022"/>
                <a:gd name="connsiteX3946" fmla="*/ 334736 w 713885"/>
                <a:gd name="connsiteY3946" fmla="*/ 502768 h 1410022"/>
                <a:gd name="connsiteX3947" fmla="*/ 339429 w 713885"/>
                <a:gd name="connsiteY3947" fmla="*/ 526239 h 1410022"/>
                <a:gd name="connsiteX3948" fmla="*/ 328167 w 713885"/>
                <a:gd name="connsiteY3948" fmla="*/ 511303 h 1410022"/>
                <a:gd name="connsiteX3949" fmla="*/ 328167 w 713885"/>
                <a:gd name="connsiteY3949" fmla="*/ 511303 h 1410022"/>
                <a:gd name="connsiteX3950" fmla="*/ 328167 w 713885"/>
                <a:gd name="connsiteY3950" fmla="*/ 511303 h 1410022"/>
                <a:gd name="connsiteX3951" fmla="*/ 328167 w 713885"/>
                <a:gd name="connsiteY3951" fmla="*/ 511303 h 1410022"/>
                <a:gd name="connsiteX3952" fmla="*/ 328167 w 713885"/>
                <a:gd name="connsiteY3952" fmla="*/ 511303 h 1410022"/>
                <a:gd name="connsiteX3953" fmla="*/ 328081 w 713885"/>
                <a:gd name="connsiteY3953" fmla="*/ 511217 h 1410022"/>
                <a:gd name="connsiteX3954" fmla="*/ 325266 w 713885"/>
                <a:gd name="connsiteY3954" fmla="*/ 491160 h 1410022"/>
                <a:gd name="connsiteX3955" fmla="*/ 334822 w 713885"/>
                <a:gd name="connsiteY3955" fmla="*/ 502853 h 1410022"/>
                <a:gd name="connsiteX3956" fmla="*/ 341135 w 713885"/>
                <a:gd name="connsiteY3956" fmla="*/ 534944 h 1410022"/>
                <a:gd name="connsiteX3957" fmla="*/ 346425 w 713885"/>
                <a:gd name="connsiteY3957" fmla="*/ 561402 h 1410022"/>
                <a:gd name="connsiteX3958" fmla="*/ 334054 w 713885"/>
                <a:gd name="connsiteY3958" fmla="*/ 530847 h 1410022"/>
                <a:gd name="connsiteX3959" fmla="*/ 333798 w 713885"/>
                <a:gd name="connsiteY3959" fmla="*/ 530933 h 1410022"/>
                <a:gd name="connsiteX3960" fmla="*/ 345913 w 713885"/>
                <a:gd name="connsiteY3960" fmla="*/ 564475 h 1410022"/>
                <a:gd name="connsiteX3961" fmla="*/ 345401 w 713885"/>
                <a:gd name="connsiteY3961" fmla="*/ 563877 h 1410022"/>
                <a:gd name="connsiteX3962" fmla="*/ 332603 w 713885"/>
                <a:gd name="connsiteY3962" fmla="*/ 546466 h 1410022"/>
                <a:gd name="connsiteX3963" fmla="*/ 329532 w 713885"/>
                <a:gd name="connsiteY3963" fmla="*/ 522142 h 1410022"/>
                <a:gd name="connsiteX3964" fmla="*/ 341221 w 713885"/>
                <a:gd name="connsiteY3964" fmla="*/ 534944 h 1410022"/>
                <a:gd name="connsiteX3965" fmla="*/ 362550 w 713885"/>
                <a:gd name="connsiteY3965" fmla="*/ 610392 h 1410022"/>
                <a:gd name="connsiteX3966" fmla="*/ 354786 w 713885"/>
                <a:gd name="connsiteY3966" fmla="*/ 600150 h 1410022"/>
                <a:gd name="connsiteX3967" fmla="*/ 351800 w 713885"/>
                <a:gd name="connsiteY3967" fmla="*/ 580776 h 1410022"/>
                <a:gd name="connsiteX3968" fmla="*/ 362550 w 713885"/>
                <a:gd name="connsiteY3968" fmla="*/ 610392 h 1410022"/>
                <a:gd name="connsiteX3969" fmla="*/ 414423 w 713885"/>
                <a:gd name="connsiteY3969" fmla="*/ 720919 h 1410022"/>
                <a:gd name="connsiteX3970" fmla="*/ 414508 w 713885"/>
                <a:gd name="connsiteY3970" fmla="*/ 722967 h 1410022"/>
                <a:gd name="connsiteX3971" fmla="*/ 414508 w 713885"/>
                <a:gd name="connsiteY3971" fmla="*/ 723906 h 1410022"/>
                <a:gd name="connsiteX3972" fmla="*/ 412631 w 713885"/>
                <a:gd name="connsiteY3972" fmla="*/ 721943 h 1410022"/>
                <a:gd name="connsiteX3973" fmla="*/ 410584 w 713885"/>
                <a:gd name="connsiteY3973" fmla="*/ 719809 h 1410022"/>
                <a:gd name="connsiteX3974" fmla="*/ 414337 w 713885"/>
                <a:gd name="connsiteY3974" fmla="*/ 720919 h 1410022"/>
                <a:gd name="connsiteX3975" fmla="*/ 422357 w 713885"/>
                <a:gd name="connsiteY3975" fmla="*/ 723820 h 1410022"/>
                <a:gd name="connsiteX3976" fmla="*/ 427050 w 713885"/>
                <a:gd name="connsiteY3976" fmla="*/ 725954 h 1410022"/>
                <a:gd name="connsiteX3977" fmla="*/ 424746 w 713885"/>
                <a:gd name="connsiteY3977" fmla="*/ 728770 h 1410022"/>
                <a:gd name="connsiteX3978" fmla="*/ 422357 w 713885"/>
                <a:gd name="connsiteY3978" fmla="*/ 723820 h 1410022"/>
                <a:gd name="connsiteX3979" fmla="*/ 430547 w 713885"/>
                <a:gd name="connsiteY3979" fmla="*/ 738927 h 1410022"/>
                <a:gd name="connsiteX3980" fmla="*/ 431827 w 713885"/>
                <a:gd name="connsiteY3980" fmla="*/ 738073 h 1410022"/>
                <a:gd name="connsiteX3981" fmla="*/ 434813 w 713885"/>
                <a:gd name="connsiteY3981" fmla="*/ 747974 h 1410022"/>
                <a:gd name="connsiteX3982" fmla="*/ 434899 w 713885"/>
                <a:gd name="connsiteY3982" fmla="*/ 749766 h 1410022"/>
                <a:gd name="connsiteX3983" fmla="*/ 431145 w 713885"/>
                <a:gd name="connsiteY3983" fmla="*/ 742000 h 1410022"/>
                <a:gd name="connsiteX3984" fmla="*/ 430889 w 713885"/>
                <a:gd name="connsiteY3984" fmla="*/ 740634 h 1410022"/>
                <a:gd name="connsiteX3985" fmla="*/ 430547 w 713885"/>
                <a:gd name="connsiteY3985" fmla="*/ 739012 h 1410022"/>
                <a:gd name="connsiteX3986" fmla="*/ 527297 w 713885"/>
                <a:gd name="connsiteY3986" fmla="*/ 953664 h 1410022"/>
                <a:gd name="connsiteX3987" fmla="*/ 529771 w 713885"/>
                <a:gd name="connsiteY3987" fmla="*/ 957504 h 1410022"/>
                <a:gd name="connsiteX3988" fmla="*/ 534549 w 713885"/>
                <a:gd name="connsiteY3988" fmla="*/ 965271 h 1410022"/>
                <a:gd name="connsiteX3989" fmla="*/ 533270 w 713885"/>
                <a:gd name="connsiteY3989" fmla="*/ 964418 h 1410022"/>
                <a:gd name="connsiteX3990" fmla="*/ 527980 w 713885"/>
                <a:gd name="connsiteY3990" fmla="*/ 955115 h 1410022"/>
                <a:gd name="connsiteX3991" fmla="*/ 527297 w 713885"/>
                <a:gd name="connsiteY3991" fmla="*/ 953664 h 1410022"/>
                <a:gd name="connsiteX3992" fmla="*/ 558268 w 713885"/>
                <a:gd name="connsiteY3992" fmla="*/ 1006665 h 1410022"/>
                <a:gd name="connsiteX3993" fmla="*/ 587361 w 713885"/>
                <a:gd name="connsiteY3993" fmla="*/ 1067775 h 1410022"/>
                <a:gd name="connsiteX3994" fmla="*/ 580535 w 713885"/>
                <a:gd name="connsiteY3994" fmla="*/ 1063080 h 1410022"/>
                <a:gd name="connsiteX3995" fmla="*/ 563728 w 713885"/>
                <a:gd name="connsiteY3995" fmla="*/ 1023393 h 1410022"/>
                <a:gd name="connsiteX3996" fmla="*/ 554684 w 713885"/>
                <a:gd name="connsiteY3996" fmla="*/ 1004702 h 1410022"/>
                <a:gd name="connsiteX3997" fmla="*/ 556902 w 713885"/>
                <a:gd name="connsiteY3997" fmla="*/ 1005897 h 1410022"/>
                <a:gd name="connsiteX3998" fmla="*/ 558268 w 713885"/>
                <a:gd name="connsiteY3998" fmla="*/ 1006665 h 1410022"/>
                <a:gd name="connsiteX3999" fmla="*/ 604168 w 713885"/>
                <a:gd name="connsiteY3999" fmla="*/ 1108571 h 1410022"/>
                <a:gd name="connsiteX4000" fmla="*/ 614150 w 713885"/>
                <a:gd name="connsiteY4000" fmla="*/ 1135541 h 1410022"/>
                <a:gd name="connsiteX4001" fmla="*/ 613041 w 713885"/>
                <a:gd name="connsiteY4001" fmla="*/ 1134773 h 1410022"/>
                <a:gd name="connsiteX4002" fmla="*/ 601012 w 713885"/>
                <a:gd name="connsiteY4002" fmla="*/ 1106523 h 1410022"/>
                <a:gd name="connsiteX4003" fmla="*/ 604168 w 713885"/>
                <a:gd name="connsiteY4003" fmla="*/ 1108657 h 1410022"/>
                <a:gd name="connsiteX4004" fmla="*/ 639489 w 713885"/>
                <a:gd name="connsiteY4004" fmla="*/ 1224560 h 1410022"/>
                <a:gd name="connsiteX4005" fmla="*/ 638977 w 713885"/>
                <a:gd name="connsiteY4005" fmla="*/ 1224048 h 1410022"/>
                <a:gd name="connsiteX4006" fmla="*/ 638722 w 713885"/>
                <a:gd name="connsiteY4006" fmla="*/ 1221316 h 1410022"/>
                <a:gd name="connsiteX4007" fmla="*/ 639489 w 713885"/>
                <a:gd name="connsiteY4007" fmla="*/ 1224560 h 1410022"/>
                <a:gd name="connsiteX4008" fmla="*/ 607410 w 713885"/>
                <a:gd name="connsiteY4008" fmla="*/ 1259553 h 1410022"/>
                <a:gd name="connsiteX4009" fmla="*/ 603059 w 713885"/>
                <a:gd name="connsiteY4009" fmla="*/ 1256565 h 1410022"/>
                <a:gd name="connsiteX4010" fmla="*/ 602633 w 713885"/>
                <a:gd name="connsiteY4010" fmla="*/ 1253151 h 1410022"/>
                <a:gd name="connsiteX4011" fmla="*/ 605875 w 713885"/>
                <a:gd name="connsiteY4011" fmla="*/ 1238130 h 1410022"/>
                <a:gd name="connsiteX4012" fmla="*/ 605875 w 713885"/>
                <a:gd name="connsiteY4012" fmla="*/ 1238130 h 1410022"/>
                <a:gd name="connsiteX4013" fmla="*/ 605875 w 713885"/>
                <a:gd name="connsiteY4013" fmla="*/ 1237959 h 1410022"/>
                <a:gd name="connsiteX4014" fmla="*/ 605875 w 713885"/>
                <a:gd name="connsiteY4014" fmla="*/ 1237789 h 1410022"/>
                <a:gd name="connsiteX4015" fmla="*/ 605875 w 713885"/>
                <a:gd name="connsiteY4015" fmla="*/ 1237789 h 1410022"/>
                <a:gd name="connsiteX4016" fmla="*/ 606472 w 713885"/>
                <a:gd name="connsiteY4016" fmla="*/ 1233265 h 1410022"/>
                <a:gd name="connsiteX4017" fmla="*/ 609373 w 713885"/>
                <a:gd name="connsiteY4017" fmla="*/ 1235143 h 1410022"/>
                <a:gd name="connsiteX4018" fmla="*/ 621914 w 713885"/>
                <a:gd name="connsiteY4018" fmla="*/ 1242227 h 1410022"/>
                <a:gd name="connsiteX4019" fmla="*/ 621487 w 713885"/>
                <a:gd name="connsiteY4019" fmla="*/ 1242909 h 1410022"/>
                <a:gd name="connsiteX4020" fmla="*/ 607325 w 713885"/>
                <a:gd name="connsiteY4020" fmla="*/ 1259553 h 1410022"/>
                <a:gd name="connsiteX4021" fmla="*/ 606557 w 713885"/>
                <a:gd name="connsiteY4021" fmla="*/ 1260321 h 1410022"/>
                <a:gd name="connsiteX4022" fmla="*/ 603827 w 713885"/>
                <a:gd name="connsiteY4022" fmla="*/ 1262710 h 1410022"/>
                <a:gd name="connsiteX4023" fmla="*/ 603229 w 713885"/>
                <a:gd name="connsiteY4023" fmla="*/ 1258358 h 1410022"/>
                <a:gd name="connsiteX4024" fmla="*/ 606472 w 713885"/>
                <a:gd name="connsiteY4024" fmla="*/ 1260406 h 1410022"/>
                <a:gd name="connsiteX4025" fmla="*/ 599049 w 713885"/>
                <a:gd name="connsiteY4025" fmla="*/ 1266380 h 1410022"/>
                <a:gd name="connsiteX4026" fmla="*/ 601609 w 713885"/>
                <a:gd name="connsiteY4026" fmla="*/ 1257248 h 1410022"/>
                <a:gd name="connsiteX4027" fmla="*/ 602718 w 713885"/>
                <a:gd name="connsiteY4027" fmla="*/ 1257931 h 1410022"/>
                <a:gd name="connsiteX4028" fmla="*/ 603571 w 713885"/>
                <a:gd name="connsiteY4028" fmla="*/ 1262966 h 1410022"/>
                <a:gd name="connsiteX4029" fmla="*/ 599134 w 713885"/>
                <a:gd name="connsiteY4029" fmla="*/ 1266380 h 1410022"/>
                <a:gd name="connsiteX4030" fmla="*/ 593162 w 713885"/>
                <a:gd name="connsiteY4030" fmla="*/ 1270136 h 1410022"/>
                <a:gd name="connsiteX4031" fmla="*/ 586934 w 713885"/>
                <a:gd name="connsiteY4031" fmla="*/ 1273294 h 1410022"/>
                <a:gd name="connsiteX4032" fmla="*/ 572686 w 713885"/>
                <a:gd name="connsiteY4032" fmla="*/ 1279524 h 1410022"/>
                <a:gd name="connsiteX4033" fmla="*/ 571918 w 713885"/>
                <a:gd name="connsiteY4033" fmla="*/ 1278927 h 1410022"/>
                <a:gd name="connsiteX4034" fmla="*/ 579682 w 713885"/>
                <a:gd name="connsiteY4034" fmla="*/ 1258272 h 1410022"/>
                <a:gd name="connsiteX4035" fmla="*/ 594016 w 713885"/>
                <a:gd name="connsiteY4035" fmla="*/ 1266893 h 1410022"/>
                <a:gd name="connsiteX4036" fmla="*/ 593162 w 713885"/>
                <a:gd name="connsiteY4036" fmla="*/ 1270136 h 1410022"/>
                <a:gd name="connsiteX4037" fmla="*/ 589067 w 713885"/>
                <a:gd name="connsiteY4037" fmla="*/ 1284901 h 1410022"/>
                <a:gd name="connsiteX4038" fmla="*/ 587361 w 713885"/>
                <a:gd name="connsiteY4038" fmla="*/ 1290107 h 1410022"/>
                <a:gd name="connsiteX4039" fmla="*/ 583351 w 713885"/>
                <a:gd name="connsiteY4039" fmla="*/ 1287205 h 1410022"/>
                <a:gd name="connsiteX4040" fmla="*/ 587702 w 713885"/>
                <a:gd name="connsiteY4040" fmla="*/ 1285413 h 1410022"/>
                <a:gd name="connsiteX4041" fmla="*/ 589067 w 713885"/>
                <a:gd name="connsiteY4041" fmla="*/ 1284816 h 1410022"/>
                <a:gd name="connsiteX4042" fmla="*/ 566031 w 713885"/>
                <a:gd name="connsiteY4042" fmla="*/ 1282426 h 1410022"/>
                <a:gd name="connsiteX4043" fmla="*/ 563045 w 713885"/>
                <a:gd name="connsiteY4043" fmla="*/ 1283706 h 1410022"/>
                <a:gd name="connsiteX4044" fmla="*/ 562192 w 713885"/>
                <a:gd name="connsiteY4044" fmla="*/ 1275001 h 1410022"/>
                <a:gd name="connsiteX4045" fmla="*/ 567397 w 713885"/>
                <a:gd name="connsiteY4045" fmla="*/ 1278414 h 1410022"/>
                <a:gd name="connsiteX4046" fmla="*/ 566373 w 713885"/>
                <a:gd name="connsiteY4046" fmla="*/ 1281573 h 1410022"/>
                <a:gd name="connsiteX4047" fmla="*/ 566031 w 713885"/>
                <a:gd name="connsiteY4047" fmla="*/ 1282511 h 1410022"/>
                <a:gd name="connsiteX4048" fmla="*/ 560571 w 713885"/>
                <a:gd name="connsiteY4048" fmla="*/ 1296679 h 1410022"/>
                <a:gd name="connsiteX4049" fmla="*/ 560571 w 713885"/>
                <a:gd name="connsiteY4049" fmla="*/ 1296850 h 1410022"/>
                <a:gd name="connsiteX4050" fmla="*/ 560486 w 713885"/>
                <a:gd name="connsiteY4050" fmla="*/ 1296850 h 1410022"/>
                <a:gd name="connsiteX4051" fmla="*/ 560656 w 713885"/>
                <a:gd name="connsiteY4051" fmla="*/ 1296850 h 1410022"/>
                <a:gd name="connsiteX4052" fmla="*/ 547432 w 713885"/>
                <a:gd name="connsiteY4052" fmla="*/ 1290022 h 1410022"/>
                <a:gd name="connsiteX4053" fmla="*/ 526103 w 713885"/>
                <a:gd name="connsiteY4053" fmla="*/ 1297959 h 1410022"/>
                <a:gd name="connsiteX4054" fmla="*/ 531563 w 713885"/>
                <a:gd name="connsiteY4054" fmla="*/ 1280378 h 1410022"/>
                <a:gd name="connsiteX4055" fmla="*/ 545299 w 713885"/>
                <a:gd name="connsiteY4055" fmla="*/ 1288742 h 1410022"/>
                <a:gd name="connsiteX4056" fmla="*/ 547432 w 713885"/>
                <a:gd name="connsiteY4056" fmla="*/ 1290022 h 1410022"/>
                <a:gd name="connsiteX4057" fmla="*/ 518339 w 713885"/>
                <a:gd name="connsiteY4057" fmla="*/ 1300605 h 1410022"/>
                <a:gd name="connsiteX4058" fmla="*/ 486686 w 713885"/>
                <a:gd name="connsiteY4058" fmla="*/ 1309652 h 1410022"/>
                <a:gd name="connsiteX4059" fmla="*/ 497010 w 713885"/>
                <a:gd name="connsiteY4059" fmla="*/ 1287376 h 1410022"/>
                <a:gd name="connsiteX4060" fmla="*/ 497095 w 713885"/>
                <a:gd name="connsiteY4060" fmla="*/ 1287120 h 1410022"/>
                <a:gd name="connsiteX4061" fmla="*/ 509125 w 713885"/>
                <a:gd name="connsiteY4061" fmla="*/ 1294887 h 1410022"/>
                <a:gd name="connsiteX4062" fmla="*/ 518254 w 713885"/>
                <a:gd name="connsiteY4062" fmla="*/ 1300691 h 1410022"/>
                <a:gd name="connsiteX4063" fmla="*/ 477302 w 713885"/>
                <a:gd name="connsiteY4063" fmla="*/ 1311786 h 1410022"/>
                <a:gd name="connsiteX4064" fmla="*/ 461603 w 713885"/>
                <a:gd name="connsiteY4064" fmla="*/ 1315541 h 1410022"/>
                <a:gd name="connsiteX4065" fmla="*/ 467405 w 713885"/>
                <a:gd name="connsiteY4065" fmla="*/ 1304275 h 1410022"/>
                <a:gd name="connsiteX4066" fmla="*/ 484639 w 713885"/>
                <a:gd name="connsiteY4066" fmla="*/ 1305726 h 1410022"/>
                <a:gd name="connsiteX4067" fmla="*/ 484639 w 713885"/>
                <a:gd name="connsiteY4067" fmla="*/ 1305470 h 1410022"/>
                <a:gd name="connsiteX4068" fmla="*/ 468173 w 713885"/>
                <a:gd name="connsiteY4068" fmla="*/ 1302910 h 1410022"/>
                <a:gd name="connsiteX4069" fmla="*/ 473291 w 713885"/>
                <a:gd name="connsiteY4069" fmla="*/ 1292497 h 1410022"/>
                <a:gd name="connsiteX4070" fmla="*/ 480544 w 713885"/>
                <a:gd name="connsiteY4070" fmla="*/ 1276366 h 1410022"/>
                <a:gd name="connsiteX4071" fmla="*/ 486857 w 713885"/>
                <a:gd name="connsiteY4071" fmla="*/ 1280463 h 1410022"/>
                <a:gd name="connsiteX4072" fmla="*/ 488307 w 713885"/>
                <a:gd name="connsiteY4072" fmla="*/ 1297447 h 1410022"/>
                <a:gd name="connsiteX4073" fmla="*/ 488564 w 713885"/>
                <a:gd name="connsiteY4073" fmla="*/ 1297447 h 1410022"/>
                <a:gd name="connsiteX4074" fmla="*/ 487710 w 713885"/>
                <a:gd name="connsiteY4074" fmla="*/ 1281060 h 1410022"/>
                <a:gd name="connsiteX4075" fmla="*/ 493597 w 713885"/>
                <a:gd name="connsiteY4075" fmla="*/ 1284901 h 1410022"/>
                <a:gd name="connsiteX4076" fmla="*/ 493256 w 713885"/>
                <a:gd name="connsiteY4076" fmla="*/ 1285840 h 1410022"/>
                <a:gd name="connsiteX4077" fmla="*/ 483615 w 713885"/>
                <a:gd name="connsiteY4077" fmla="*/ 1310591 h 1410022"/>
                <a:gd name="connsiteX4078" fmla="*/ 477387 w 713885"/>
                <a:gd name="connsiteY4078" fmla="*/ 1311957 h 1410022"/>
                <a:gd name="connsiteX4079" fmla="*/ 446417 w 713885"/>
                <a:gd name="connsiteY4079" fmla="*/ 1319296 h 1410022"/>
                <a:gd name="connsiteX4080" fmla="*/ 436776 w 713885"/>
                <a:gd name="connsiteY4080" fmla="*/ 1321345 h 1410022"/>
                <a:gd name="connsiteX4081" fmla="*/ 436434 w 713885"/>
                <a:gd name="connsiteY4081" fmla="*/ 1321089 h 1410022"/>
                <a:gd name="connsiteX4082" fmla="*/ 447014 w 713885"/>
                <a:gd name="connsiteY4082" fmla="*/ 1294204 h 1410022"/>
                <a:gd name="connsiteX4083" fmla="*/ 447014 w 713885"/>
                <a:gd name="connsiteY4083" fmla="*/ 1294204 h 1410022"/>
                <a:gd name="connsiteX4084" fmla="*/ 447014 w 713885"/>
                <a:gd name="connsiteY4084" fmla="*/ 1294033 h 1410022"/>
                <a:gd name="connsiteX4085" fmla="*/ 447014 w 713885"/>
                <a:gd name="connsiteY4085" fmla="*/ 1293863 h 1410022"/>
                <a:gd name="connsiteX4086" fmla="*/ 447014 w 713885"/>
                <a:gd name="connsiteY4086" fmla="*/ 1293863 h 1410022"/>
                <a:gd name="connsiteX4087" fmla="*/ 447270 w 713885"/>
                <a:gd name="connsiteY4087" fmla="*/ 1293094 h 1410022"/>
                <a:gd name="connsiteX4088" fmla="*/ 452218 w 713885"/>
                <a:gd name="connsiteY4088" fmla="*/ 1296252 h 1410022"/>
                <a:gd name="connsiteX4089" fmla="*/ 464077 w 713885"/>
                <a:gd name="connsiteY4089" fmla="*/ 1302910 h 1410022"/>
                <a:gd name="connsiteX4090" fmla="*/ 458105 w 713885"/>
                <a:gd name="connsiteY4090" fmla="*/ 1316395 h 1410022"/>
                <a:gd name="connsiteX4091" fmla="*/ 446331 w 713885"/>
                <a:gd name="connsiteY4091" fmla="*/ 1319296 h 1410022"/>
                <a:gd name="connsiteX4092" fmla="*/ 426879 w 713885"/>
                <a:gd name="connsiteY4092" fmla="*/ 1335939 h 1410022"/>
                <a:gd name="connsiteX4093" fmla="*/ 426282 w 713885"/>
                <a:gd name="connsiteY4093" fmla="*/ 1337561 h 1410022"/>
                <a:gd name="connsiteX4094" fmla="*/ 424661 w 713885"/>
                <a:gd name="connsiteY4094" fmla="*/ 1336452 h 1410022"/>
                <a:gd name="connsiteX4095" fmla="*/ 426879 w 713885"/>
                <a:gd name="connsiteY4095" fmla="*/ 1336025 h 1410022"/>
                <a:gd name="connsiteX4096" fmla="*/ 403161 w 713885"/>
                <a:gd name="connsiteY4096" fmla="*/ 1327234 h 1410022"/>
                <a:gd name="connsiteX4097" fmla="*/ 379613 w 713885"/>
                <a:gd name="connsiteY4097" fmla="*/ 1330306 h 1410022"/>
                <a:gd name="connsiteX4098" fmla="*/ 387292 w 713885"/>
                <a:gd name="connsiteY4098" fmla="*/ 1315370 h 1410022"/>
                <a:gd name="connsiteX4099" fmla="*/ 403843 w 713885"/>
                <a:gd name="connsiteY4099" fmla="*/ 1325271 h 1410022"/>
                <a:gd name="connsiteX4100" fmla="*/ 403161 w 713885"/>
                <a:gd name="connsiteY4100" fmla="*/ 1327234 h 1410022"/>
                <a:gd name="connsiteX4101" fmla="*/ 362891 w 713885"/>
                <a:gd name="connsiteY4101" fmla="*/ 1332099 h 1410022"/>
                <a:gd name="connsiteX4102" fmla="*/ 375945 w 713885"/>
                <a:gd name="connsiteY4102" fmla="*/ 1308372 h 1410022"/>
                <a:gd name="connsiteX4103" fmla="*/ 384050 w 713885"/>
                <a:gd name="connsiteY4103" fmla="*/ 1313322 h 1410022"/>
                <a:gd name="connsiteX4104" fmla="*/ 377054 w 713885"/>
                <a:gd name="connsiteY4104" fmla="*/ 1330563 h 1410022"/>
                <a:gd name="connsiteX4105" fmla="*/ 362891 w 713885"/>
                <a:gd name="connsiteY4105" fmla="*/ 1332013 h 1410022"/>
                <a:gd name="connsiteX4106" fmla="*/ 296770 w 713885"/>
                <a:gd name="connsiteY4106" fmla="*/ 507035 h 1410022"/>
                <a:gd name="connsiteX4107" fmla="*/ 312212 w 713885"/>
                <a:gd name="connsiteY4107" fmla="*/ 529141 h 1410022"/>
                <a:gd name="connsiteX4108" fmla="*/ 312212 w 713885"/>
                <a:gd name="connsiteY4108" fmla="*/ 529141 h 1410022"/>
                <a:gd name="connsiteX4109" fmla="*/ 312212 w 713885"/>
                <a:gd name="connsiteY4109" fmla="*/ 529226 h 1410022"/>
                <a:gd name="connsiteX4110" fmla="*/ 312212 w 713885"/>
                <a:gd name="connsiteY4110" fmla="*/ 529226 h 1410022"/>
                <a:gd name="connsiteX4111" fmla="*/ 312212 w 713885"/>
                <a:gd name="connsiteY4111" fmla="*/ 529311 h 1410022"/>
                <a:gd name="connsiteX4112" fmla="*/ 315028 w 713885"/>
                <a:gd name="connsiteY4112" fmla="*/ 532640 h 1410022"/>
                <a:gd name="connsiteX4113" fmla="*/ 318185 w 713885"/>
                <a:gd name="connsiteY4113" fmla="*/ 553977 h 1410022"/>
                <a:gd name="connsiteX4114" fmla="*/ 306411 w 713885"/>
                <a:gd name="connsiteY4114" fmla="*/ 538614 h 1410022"/>
                <a:gd name="connsiteX4115" fmla="*/ 299671 w 713885"/>
                <a:gd name="connsiteY4115" fmla="*/ 529397 h 1410022"/>
                <a:gd name="connsiteX4116" fmla="*/ 296600 w 713885"/>
                <a:gd name="connsiteY4116" fmla="*/ 506950 h 1410022"/>
                <a:gd name="connsiteX4117" fmla="*/ 295661 w 713885"/>
                <a:gd name="connsiteY4117" fmla="*/ 499610 h 1410022"/>
                <a:gd name="connsiteX4118" fmla="*/ 289348 w 713885"/>
                <a:gd name="connsiteY4118" fmla="*/ 465129 h 1410022"/>
                <a:gd name="connsiteX4119" fmla="*/ 296173 w 713885"/>
                <a:gd name="connsiteY4119" fmla="*/ 475883 h 1410022"/>
                <a:gd name="connsiteX4120" fmla="*/ 309312 w 713885"/>
                <a:gd name="connsiteY4120" fmla="*/ 495769 h 1410022"/>
                <a:gd name="connsiteX4121" fmla="*/ 313407 w 713885"/>
                <a:gd name="connsiteY4121" fmla="*/ 521032 h 1410022"/>
                <a:gd name="connsiteX4122" fmla="*/ 295661 w 713885"/>
                <a:gd name="connsiteY4122" fmla="*/ 499610 h 1410022"/>
                <a:gd name="connsiteX4123" fmla="*/ 274246 w 713885"/>
                <a:gd name="connsiteY4123" fmla="*/ 391132 h 1410022"/>
                <a:gd name="connsiteX4124" fmla="*/ 279877 w 713885"/>
                <a:gd name="connsiteY4124" fmla="*/ 399411 h 1410022"/>
                <a:gd name="connsiteX4125" fmla="*/ 298733 w 713885"/>
                <a:gd name="connsiteY4125" fmla="*/ 427320 h 1410022"/>
                <a:gd name="connsiteX4126" fmla="*/ 302572 w 713885"/>
                <a:gd name="connsiteY4126" fmla="*/ 451644 h 1410022"/>
                <a:gd name="connsiteX4127" fmla="*/ 292590 w 713885"/>
                <a:gd name="connsiteY4127" fmla="*/ 437818 h 1410022"/>
                <a:gd name="connsiteX4128" fmla="*/ 282010 w 713885"/>
                <a:gd name="connsiteY4128" fmla="*/ 422199 h 1410022"/>
                <a:gd name="connsiteX4129" fmla="*/ 281754 w 713885"/>
                <a:gd name="connsiteY4129" fmla="*/ 422370 h 1410022"/>
                <a:gd name="connsiteX4130" fmla="*/ 291054 w 713885"/>
                <a:gd name="connsiteY4130" fmla="*/ 438757 h 1410022"/>
                <a:gd name="connsiteX4131" fmla="*/ 303937 w 713885"/>
                <a:gd name="connsiteY4131" fmla="*/ 460350 h 1410022"/>
                <a:gd name="connsiteX4132" fmla="*/ 307947 w 713885"/>
                <a:gd name="connsiteY4132" fmla="*/ 487661 h 1410022"/>
                <a:gd name="connsiteX4133" fmla="*/ 297708 w 713885"/>
                <a:gd name="connsiteY4133" fmla="*/ 474944 h 1410022"/>
                <a:gd name="connsiteX4134" fmla="*/ 289092 w 713885"/>
                <a:gd name="connsiteY4134" fmla="*/ 463764 h 1410022"/>
                <a:gd name="connsiteX4135" fmla="*/ 274246 w 713885"/>
                <a:gd name="connsiteY4135" fmla="*/ 391217 h 1410022"/>
                <a:gd name="connsiteX4136" fmla="*/ 250869 w 713885"/>
                <a:gd name="connsiteY4136" fmla="*/ 251331 h 1410022"/>
                <a:gd name="connsiteX4137" fmla="*/ 232015 w 713885"/>
                <a:gd name="connsiteY4137" fmla="*/ 164020 h 1410022"/>
                <a:gd name="connsiteX4138" fmla="*/ 236451 w 713885"/>
                <a:gd name="connsiteY4138" fmla="*/ 165129 h 1410022"/>
                <a:gd name="connsiteX4139" fmla="*/ 239607 w 713885"/>
                <a:gd name="connsiteY4139" fmla="*/ 168885 h 1410022"/>
                <a:gd name="connsiteX4140" fmla="*/ 246518 w 713885"/>
                <a:gd name="connsiteY4140" fmla="*/ 177078 h 1410022"/>
                <a:gd name="connsiteX4141" fmla="*/ 248481 w 713885"/>
                <a:gd name="connsiteY4141" fmla="*/ 190990 h 1410022"/>
                <a:gd name="connsiteX4142" fmla="*/ 247627 w 713885"/>
                <a:gd name="connsiteY4142" fmla="*/ 190051 h 1410022"/>
                <a:gd name="connsiteX4143" fmla="*/ 237986 w 713885"/>
                <a:gd name="connsiteY4143" fmla="*/ 179639 h 1410022"/>
                <a:gd name="connsiteX4144" fmla="*/ 237816 w 713885"/>
                <a:gd name="connsiteY4144" fmla="*/ 179809 h 1410022"/>
                <a:gd name="connsiteX4145" fmla="*/ 246262 w 713885"/>
                <a:gd name="connsiteY4145" fmla="*/ 191161 h 1410022"/>
                <a:gd name="connsiteX4146" fmla="*/ 249078 w 713885"/>
                <a:gd name="connsiteY4146" fmla="*/ 195001 h 1410022"/>
                <a:gd name="connsiteX4147" fmla="*/ 252490 w 713885"/>
                <a:gd name="connsiteY4147" fmla="*/ 220008 h 1410022"/>
                <a:gd name="connsiteX4148" fmla="*/ 245494 w 713885"/>
                <a:gd name="connsiteY4148" fmla="*/ 211644 h 1410022"/>
                <a:gd name="connsiteX4149" fmla="*/ 245324 w 713885"/>
                <a:gd name="connsiteY4149" fmla="*/ 211815 h 1410022"/>
                <a:gd name="connsiteX4150" fmla="*/ 251893 w 713885"/>
                <a:gd name="connsiteY4150" fmla="*/ 222057 h 1410022"/>
                <a:gd name="connsiteX4151" fmla="*/ 253088 w 713885"/>
                <a:gd name="connsiteY4151" fmla="*/ 223849 h 1410022"/>
                <a:gd name="connsiteX4152" fmla="*/ 255306 w 713885"/>
                <a:gd name="connsiteY4152" fmla="*/ 240236 h 1410022"/>
                <a:gd name="connsiteX4153" fmla="*/ 248822 w 713885"/>
                <a:gd name="connsiteY4153" fmla="*/ 231445 h 1410022"/>
                <a:gd name="connsiteX4154" fmla="*/ 248566 w 713885"/>
                <a:gd name="connsiteY4154" fmla="*/ 231616 h 1410022"/>
                <a:gd name="connsiteX4155" fmla="*/ 255050 w 713885"/>
                <a:gd name="connsiteY4155" fmla="*/ 242882 h 1410022"/>
                <a:gd name="connsiteX4156" fmla="*/ 255903 w 713885"/>
                <a:gd name="connsiteY4156" fmla="*/ 244333 h 1410022"/>
                <a:gd name="connsiteX4157" fmla="*/ 257268 w 713885"/>
                <a:gd name="connsiteY4157" fmla="*/ 254489 h 1410022"/>
                <a:gd name="connsiteX4158" fmla="*/ 257268 w 713885"/>
                <a:gd name="connsiteY4158" fmla="*/ 254489 h 1410022"/>
                <a:gd name="connsiteX4159" fmla="*/ 257268 w 713885"/>
                <a:gd name="connsiteY4159" fmla="*/ 254660 h 1410022"/>
                <a:gd name="connsiteX4160" fmla="*/ 257268 w 713885"/>
                <a:gd name="connsiteY4160" fmla="*/ 254660 h 1410022"/>
                <a:gd name="connsiteX4161" fmla="*/ 258122 w 713885"/>
                <a:gd name="connsiteY4161" fmla="*/ 260037 h 1410022"/>
                <a:gd name="connsiteX4162" fmla="*/ 253856 w 713885"/>
                <a:gd name="connsiteY4162" fmla="*/ 255001 h 1410022"/>
                <a:gd name="connsiteX4163" fmla="*/ 250955 w 713885"/>
                <a:gd name="connsiteY4163" fmla="*/ 251502 h 1410022"/>
                <a:gd name="connsiteX4164" fmla="*/ 243277 w 713885"/>
                <a:gd name="connsiteY4164" fmla="*/ 145670 h 1410022"/>
                <a:gd name="connsiteX4165" fmla="*/ 250187 w 713885"/>
                <a:gd name="connsiteY4165" fmla="*/ 147548 h 1410022"/>
                <a:gd name="connsiteX4166" fmla="*/ 253600 w 713885"/>
                <a:gd name="connsiteY4166" fmla="*/ 169055 h 1410022"/>
                <a:gd name="connsiteX4167" fmla="*/ 247457 w 713885"/>
                <a:gd name="connsiteY4167" fmla="*/ 167007 h 1410022"/>
                <a:gd name="connsiteX4168" fmla="*/ 245068 w 713885"/>
                <a:gd name="connsiteY4168" fmla="*/ 154973 h 1410022"/>
                <a:gd name="connsiteX4169" fmla="*/ 243191 w 713885"/>
                <a:gd name="connsiteY4169" fmla="*/ 145755 h 1410022"/>
                <a:gd name="connsiteX4170" fmla="*/ 253856 w 713885"/>
                <a:gd name="connsiteY4170" fmla="*/ 137220 h 1410022"/>
                <a:gd name="connsiteX4171" fmla="*/ 261705 w 713885"/>
                <a:gd name="connsiteY4171" fmla="*/ 139952 h 1410022"/>
                <a:gd name="connsiteX4172" fmla="*/ 261705 w 713885"/>
                <a:gd name="connsiteY4172" fmla="*/ 140293 h 1410022"/>
                <a:gd name="connsiteX4173" fmla="*/ 262388 w 713885"/>
                <a:gd name="connsiteY4173" fmla="*/ 143878 h 1410022"/>
                <a:gd name="connsiteX4174" fmla="*/ 253856 w 713885"/>
                <a:gd name="connsiteY4174" fmla="*/ 137220 h 1410022"/>
                <a:gd name="connsiteX4175" fmla="*/ 262814 w 713885"/>
                <a:gd name="connsiteY4175" fmla="*/ 140378 h 1410022"/>
                <a:gd name="connsiteX4176" fmla="*/ 267847 w 713885"/>
                <a:gd name="connsiteY4176" fmla="*/ 142341 h 1410022"/>
                <a:gd name="connsiteX4177" fmla="*/ 273564 w 713885"/>
                <a:gd name="connsiteY4177" fmla="*/ 144902 h 1410022"/>
                <a:gd name="connsiteX4178" fmla="*/ 273649 w 713885"/>
                <a:gd name="connsiteY4178" fmla="*/ 144731 h 1410022"/>
                <a:gd name="connsiteX4179" fmla="*/ 275014 w 713885"/>
                <a:gd name="connsiteY4179" fmla="*/ 154375 h 1410022"/>
                <a:gd name="connsiteX4180" fmla="*/ 271005 w 713885"/>
                <a:gd name="connsiteY4180" fmla="*/ 152668 h 1410022"/>
                <a:gd name="connsiteX4181" fmla="*/ 263923 w 713885"/>
                <a:gd name="connsiteY4181" fmla="*/ 145414 h 1410022"/>
                <a:gd name="connsiteX4182" fmla="*/ 262814 w 713885"/>
                <a:gd name="connsiteY4182" fmla="*/ 140378 h 1410022"/>
                <a:gd name="connsiteX4183" fmla="*/ 275526 w 713885"/>
                <a:gd name="connsiteY4183" fmla="*/ 157363 h 1410022"/>
                <a:gd name="connsiteX4184" fmla="*/ 272199 w 713885"/>
                <a:gd name="connsiteY4184" fmla="*/ 153863 h 1410022"/>
                <a:gd name="connsiteX4185" fmla="*/ 275185 w 713885"/>
                <a:gd name="connsiteY4185" fmla="*/ 154717 h 1410022"/>
                <a:gd name="connsiteX4186" fmla="*/ 275526 w 713885"/>
                <a:gd name="connsiteY4186" fmla="*/ 157277 h 1410022"/>
                <a:gd name="connsiteX4187" fmla="*/ 271346 w 713885"/>
                <a:gd name="connsiteY4187" fmla="*/ 122455 h 1410022"/>
                <a:gd name="connsiteX4188" fmla="*/ 270748 w 713885"/>
                <a:gd name="connsiteY4188" fmla="*/ 119553 h 1410022"/>
                <a:gd name="connsiteX4189" fmla="*/ 281754 w 713885"/>
                <a:gd name="connsiteY4189" fmla="*/ 117846 h 1410022"/>
                <a:gd name="connsiteX4190" fmla="*/ 284741 w 713885"/>
                <a:gd name="connsiteY4190" fmla="*/ 146438 h 1410022"/>
                <a:gd name="connsiteX4191" fmla="*/ 287044 w 713885"/>
                <a:gd name="connsiteY4191" fmla="*/ 169141 h 1410022"/>
                <a:gd name="connsiteX4192" fmla="*/ 280645 w 713885"/>
                <a:gd name="connsiteY4192" fmla="*/ 162654 h 1410022"/>
                <a:gd name="connsiteX4193" fmla="*/ 278854 w 713885"/>
                <a:gd name="connsiteY4193" fmla="*/ 160777 h 1410022"/>
                <a:gd name="connsiteX4194" fmla="*/ 275014 w 713885"/>
                <a:gd name="connsiteY4194" fmla="*/ 140464 h 1410022"/>
                <a:gd name="connsiteX4195" fmla="*/ 271431 w 713885"/>
                <a:gd name="connsiteY4195" fmla="*/ 122455 h 1410022"/>
                <a:gd name="connsiteX4196" fmla="*/ 681466 w 713885"/>
                <a:gd name="connsiteY4196" fmla="*/ 1276366 h 1410022"/>
                <a:gd name="connsiteX4197" fmla="*/ 673361 w 713885"/>
                <a:gd name="connsiteY4197" fmla="*/ 1288742 h 1410022"/>
                <a:gd name="connsiteX4198" fmla="*/ 660904 w 713885"/>
                <a:gd name="connsiteY4198" fmla="*/ 1302739 h 1410022"/>
                <a:gd name="connsiteX4199" fmla="*/ 581388 w 713885"/>
                <a:gd name="connsiteY4199" fmla="*/ 1339012 h 1410022"/>
                <a:gd name="connsiteX4200" fmla="*/ 541460 w 713885"/>
                <a:gd name="connsiteY4200" fmla="*/ 1349339 h 1410022"/>
                <a:gd name="connsiteX4201" fmla="*/ 459129 w 713885"/>
                <a:gd name="connsiteY4201" fmla="*/ 1369311 h 1410022"/>
                <a:gd name="connsiteX4202" fmla="*/ 348984 w 713885"/>
                <a:gd name="connsiteY4202" fmla="*/ 1384247 h 1410022"/>
                <a:gd name="connsiteX4203" fmla="*/ 251808 w 713885"/>
                <a:gd name="connsiteY4203" fmla="*/ 1390221 h 1410022"/>
                <a:gd name="connsiteX4204" fmla="*/ 178947 w 713885"/>
                <a:gd name="connsiteY4204" fmla="*/ 1386380 h 1410022"/>
                <a:gd name="connsiteX4205" fmla="*/ 85952 w 713885"/>
                <a:gd name="connsiteY4205" fmla="*/ 1368201 h 1410022"/>
                <a:gd name="connsiteX4206" fmla="*/ 56005 w 713885"/>
                <a:gd name="connsiteY4206" fmla="*/ 1354887 h 1410022"/>
                <a:gd name="connsiteX4207" fmla="*/ 51910 w 713885"/>
                <a:gd name="connsiteY4207" fmla="*/ 1351644 h 1410022"/>
                <a:gd name="connsiteX4208" fmla="*/ 38685 w 713885"/>
                <a:gd name="connsiteY4208" fmla="*/ 1319040 h 1410022"/>
                <a:gd name="connsiteX4209" fmla="*/ 40307 w 713885"/>
                <a:gd name="connsiteY4209" fmla="*/ 1285242 h 1410022"/>
                <a:gd name="connsiteX4210" fmla="*/ 45084 w 713885"/>
                <a:gd name="connsiteY4210" fmla="*/ 1196480 h 1410022"/>
                <a:gd name="connsiteX4211" fmla="*/ 51568 w 713885"/>
                <a:gd name="connsiteY4211" fmla="*/ 1100463 h 1410022"/>
                <a:gd name="connsiteX4212" fmla="*/ 58735 w 713885"/>
                <a:gd name="connsiteY4212" fmla="*/ 1046949 h 1410022"/>
                <a:gd name="connsiteX4213" fmla="*/ 66243 w 713885"/>
                <a:gd name="connsiteY4213" fmla="*/ 990278 h 1410022"/>
                <a:gd name="connsiteX4214" fmla="*/ 70850 w 713885"/>
                <a:gd name="connsiteY4214" fmla="*/ 951359 h 1410022"/>
                <a:gd name="connsiteX4215" fmla="*/ 79467 w 713885"/>
                <a:gd name="connsiteY4215" fmla="*/ 883081 h 1410022"/>
                <a:gd name="connsiteX4216" fmla="*/ 84586 w 713885"/>
                <a:gd name="connsiteY4216" fmla="*/ 845356 h 1410022"/>
                <a:gd name="connsiteX4217" fmla="*/ 94312 w 713885"/>
                <a:gd name="connsiteY4217" fmla="*/ 789026 h 1410022"/>
                <a:gd name="connsiteX4218" fmla="*/ 103015 w 713885"/>
                <a:gd name="connsiteY4218" fmla="*/ 742256 h 1410022"/>
                <a:gd name="connsiteX4219" fmla="*/ 108987 w 713885"/>
                <a:gd name="connsiteY4219" fmla="*/ 706751 h 1410022"/>
                <a:gd name="connsiteX4220" fmla="*/ 118372 w 713885"/>
                <a:gd name="connsiteY4220" fmla="*/ 642995 h 1410022"/>
                <a:gd name="connsiteX4221" fmla="*/ 113594 w 713885"/>
                <a:gd name="connsiteY4221" fmla="*/ 549112 h 1410022"/>
                <a:gd name="connsiteX4222" fmla="*/ 97555 w 713885"/>
                <a:gd name="connsiteY4222" fmla="*/ 447633 h 1410022"/>
                <a:gd name="connsiteX4223" fmla="*/ 85866 w 713885"/>
                <a:gd name="connsiteY4223" fmla="*/ 386267 h 1410022"/>
                <a:gd name="connsiteX4224" fmla="*/ 58308 w 713885"/>
                <a:gd name="connsiteY4224" fmla="*/ 228714 h 1410022"/>
                <a:gd name="connsiteX4225" fmla="*/ 46620 w 713885"/>
                <a:gd name="connsiteY4225" fmla="*/ 154461 h 1410022"/>
                <a:gd name="connsiteX4226" fmla="*/ 47047 w 713885"/>
                <a:gd name="connsiteY4226" fmla="*/ 148913 h 1410022"/>
                <a:gd name="connsiteX4227" fmla="*/ 78102 w 713885"/>
                <a:gd name="connsiteY4227" fmla="*/ 149169 h 1410022"/>
                <a:gd name="connsiteX4228" fmla="*/ 89706 w 713885"/>
                <a:gd name="connsiteY4228" fmla="*/ 148998 h 1410022"/>
                <a:gd name="connsiteX4229" fmla="*/ 89706 w 713885"/>
                <a:gd name="connsiteY4229" fmla="*/ 148998 h 1410022"/>
                <a:gd name="connsiteX4230" fmla="*/ 89706 w 713885"/>
                <a:gd name="connsiteY4230" fmla="*/ 148998 h 1410022"/>
                <a:gd name="connsiteX4231" fmla="*/ 89706 w 713885"/>
                <a:gd name="connsiteY4231" fmla="*/ 148998 h 1410022"/>
                <a:gd name="connsiteX4232" fmla="*/ 89706 w 713885"/>
                <a:gd name="connsiteY4232" fmla="*/ 148998 h 1410022"/>
                <a:gd name="connsiteX4233" fmla="*/ 89706 w 713885"/>
                <a:gd name="connsiteY4233" fmla="*/ 148998 h 1410022"/>
                <a:gd name="connsiteX4234" fmla="*/ 103783 w 713885"/>
                <a:gd name="connsiteY4234" fmla="*/ 155314 h 1410022"/>
                <a:gd name="connsiteX4235" fmla="*/ 108816 w 713885"/>
                <a:gd name="connsiteY4235" fmla="*/ 157533 h 1410022"/>
                <a:gd name="connsiteX4236" fmla="*/ 108987 w 713885"/>
                <a:gd name="connsiteY4236" fmla="*/ 157277 h 1410022"/>
                <a:gd name="connsiteX4237" fmla="*/ 104806 w 713885"/>
                <a:gd name="connsiteY4237" fmla="*/ 153693 h 1410022"/>
                <a:gd name="connsiteX4238" fmla="*/ 100626 w 713885"/>
                <a:gd name="connsiteY4238" fmla="*/ 150023 h 1410022"/>
                <a:gd name="connsiteX4239" fmla="*/ 118457 w 713885"/>
                <a:gd name="connsiteY4239" fmla="*/ 156253 h 1410022"/>
                <a:gd name="connsiteX4240" fmla="*/ 118457 w 713885"/>
                <a:gd name="connsiteY4240" fmla="*/ 156253 h 1410022"/>
                <a:gd name="connsiteX4241" fmla="*/ 118457 w 713885"/>
                <a:gd name="connsiteY4241" fmla="*/ 156253 h 1410022"/>
                <a:gd name="connsiteX4242" fmla="*/ 118457 w 713885"/>
                <a:gd name="connsiteY4242" fmla="*/ 156253 h 1410022"/>
                <a:gd name="connsiteX4243" fmla="*/ 118457 w 713885"/>
                <a:gd name="connsiteY4243" fmla="*/ 156253 h 1410022"/>
                <a:gd name="connsiteX4244" fmla="*/ 153181 w 713885"/>
                <a:gd name="connsiteY4244" fmla="*/ 164020 h 1410022"/>
                <a:gd name="connsiteX4245" fmla="*/ 165467 w 713885"/>
                <a:gd name="connsiteY4245" fmla="*/ 166751 h 1410022"/>
                <a:gd name="connsiteX4246" fmla="*/ 165467 w 713885"/>
                <a:gd name="connsiteY4246" fmla="*/ 166495 h 1410022"/>
                <a:gd name="connsiteX4247" fmla="*/ 153523 w 713885"/>
                <a:gd name="connsiteY4247" fmla="*/ 162227 h 1410022"/>
                <a:gd name="connsiteX4248" fmla="*/ 120078 w 713885"/>
                <a:gd name="connsiteY4248" fmla="*/ 150279 h 1410022"/>
                <a:gd name="connsiteX4249" fmla="*/ 120078 w 713885"/>
                <a:gd name="connsiteY4249" fmla="*/ 150279 h 1410022"/>
                <a:gd name="connsiteX4250" fmla="*/ 120078 w 713885"/>
                <a:gd name="connsiteY4250" fmla="*/ 150279 h 1410022"/>
                <a:gd name="connsiteX4251" fmla="*/ 120078 w 713885"/>
                <a:gd name="connsiteY4251" fmla="*/ 150279 h 1410022"/>
                <a:gd name="connsiteX4252" fmla="*/ 120078 w 713885"/>
                <a:gd name="connsiteY4252" fmla="*/ 150279 h 1410022"/>
                <a:gd name="connsiteX4253" fmla="*/ 103612 w 713885"/>
                <a:gd name="connsiteY4253" fmla="*/ 146438 h 1410022"/>
                <a:gd name="connsiteX4254" fmla="*/ 108219 w 713885"/>
                <a:gd name="connsiteY4254" fmla="*/ 144560 h 1410022"/>
                <a:gd name="connsiteX4255" fmla="*/ 89449 w 713885"/>
                <a:gd name="connsiteY4255" fmla="*/ 141915 h 1410022"/>
                <a:gd name="connsiteX4256" fmla="*/ 78785 w 713885"/>
                <a:gd name="connsiteY4256" fmla="*/ 137220 h 1410022"/>
                <a:gd name="connsiteX4257" fmla="*/ 73751 w 713885"/>
                <a:gd name="connsiteY4257" fmla="*/ 135001 h 1410022"/>
                <a:gd name="connsiteX4258" fmla="*/ 73580 w 713885"/>
                <a:gd name="connsiteY4258" fmla="*/ 135257 h 1410022"/>
                <a:gd name="connsiteX4259" fmla="*/ 77761 w 713885"/>
                <a:gd name="connsiteY4259" fmla="*/ 138757 h 1410022"/>
                <a:gd name="connsiteX4260" fmla="*/ 80832 w 713885"/>
                <a:gd name="connsiteY4260" fmla="*/ 141402 h 1410022"/>
                <a:gd name="connsiteX4261" fmla="*/ 80406 w 713885"/>
                <a:gd name="connsiteY4261" fmla="*/ 141402 h 1410022"/>
                <a:gd name="connsiteX4262" fmla="*/ 72983 w 713885"/>
                <a:gd name="connsiteY4262" fmla="*/ 139696 h 1410022"/>
                <a:gd name="connsiteX4263" fmla="*/ 72983 w 713885"/>
                <a:gd name="connsiteY4263" fmla="*/ 139952 h 1410022"/>
                <a:gd name="connsiteX4264" fmla="*/ 76396 w 713885"/>
                <a:gd name="connsiteY4264" fmla="*/ 141146 h 1410022"/>
                <a:gd name="connsiteX4265" fmla="*/ 44402 w 713885"/>
                <a:gd name="connsiteY4265" fmla="*/ 137050 h 1410022"/>
                <a:gd name="connsiteX4266" fmla="*/ 22134 w 713885"/>
                <a:gd name="connsiteY4266" fmla="*/ 127491 h 1410022"/>
                <a:gd name="connsiteX4267" fmla="*/ 14626 w 713885"/>
                <a:gd name="connsiteY4267" fmla="*/ 111274 h 1410022"/>
                <a:gd name="connsiteX4268" fmla="*/ 28533 w 713885"/>
                <a:gd name="connsiteY4268" fmla="*/ 74148 h 1410022"/>
                <a:gd name="connsiteX4269" fmla="*/ 33567 w 713885"/>
                <a:gd name="connsiteY4269" fmla="*/ 67320 h 1410022"/>
                <a:gd name="connsiteX4270" fmla="*/ 49436 w 713885"/>
                <a:gd name="connsiteY4270" fmla="*/ 53750 h 1410022"/>
                <a:gd name="connsiteX4271" fmla="*/ 115044 w 713885"/>
                <a:gd name="connsiteY4271" fmla="*/ 27377 h 1410022"/>
                <a:gd name="connsiteX4272" fmla="*/ 160433 w 713885"/>
                <a:gd name="connsiteY4272" fmla="*/ 17220 h 1410022"/>
                <a:gd name="connsiteX4273" fmla="*/ 187820 w 713885"/>
                <a:gd name="connsiteY4273" fmla="*/ 14319 h 1410022"/>
                <a:gd name="connsiteX4274" fmla="*/ 273052 w 713885"/>
                <a:gd name="connsiteY4274" fmla="*/ 18415 h 1410022"/>
                <a:gd name="connsiteX4275" fmla="*/ 316564 w 713885"/>
                <a:gd name="connsiteY4275" fmla="*/ 41203 h 1410022"/>
                <a:gd name="connsiteX4276" fmla="*/ 319209 w 713885"/>
                <a:gd name="connsiteY4276" fmla="*/ 75940 h 1410022"/>
                <a:gd name="connsiteX4277" fmla="*/ 291651 w 713885"/>
                <a:gd name="connsiteY4277" fmla="*/ 100350 h 1410022"/>
                <a:gd name="connsiteX4278" fmla="*/ 268701 w 713885"/>
                <a:gd name="connsiteY4278" fmla="*/ 110677 h 1410022"/>
                <a:gd name="connsiteX4279" fmla="*/ 267336 w 713885"/>
                <a:gd name="connsiteY4279" fmla="*/ 104105 h 1410022"/>
                <a:gd name="connsiteX4280" fmla="*/ 267080 w 713885"/>
                <a:gd name="connsiteY4280" fmla="*/ 104105 h 1410022"/>
                <a:gd name="connsiteX4281" fmla="*/ 268189 w 713885"/>
                <a:gd name="connsiteY4281" fmla="*/ 110762 h 1410022"/>
                <a:gd name="connsiteX4282" fmla="*/ 262302 w 713885"/>
                <a:gd name="connsiteY4282" fmla="*/ 112043 h 1410022"/>
                <a:gd name="connsiteX4283" fmla="*/ 249846 w 713885"/>
                <a:gd name="connsiteY4283" fmla="*/ 120065 h 1410022"/>
                <a:gd name="connsiteX4284" fmla="*/ 269298 w 713885"/>
                <a:gd name="connsiteY4284" fmla="*/ 119212 h 1410022"/>
                <a:gd name="connsiteX4285" fmla="*/ 269554 w 713885"/>
                <a:gd name="connsiteY4285" fmla="*/ 119212 h 1410022"/>
                <a:gd name="connsiteX4286" fmla="*/ 270066 w 713885"/>
                <a:gd name="connsiteY4286" fmla="*/ 122370 h 1410022"/>
                <a:gd name="connsiteX4287" fmla="*/ 272967 w 713885"/>
                <a:gd name="connsiteY4287" fmla="*/ 140634 h 1410022"/>
                <a:gd name="connsiteX4288" fmla="*/ 273479 w 713885"/>
                <a:gd name="connsiteY4288" fmla="*/ 144304 h 1410022"/>
                <a:gd name="connsiteX4289" fmla="*/ 268530 w 713885"/>
                <a:gd name="connsiteY4289" fmla="*/ 140378 h 1410022"/>
                <a:gd name="connsiteX4290" fmla="*/ 261449 w 713885"/>
                <a:gd name="connsiteY4290" fmla="*/ 135257 h 1410022"/>
                <a:gd name="connsiteX4291" fmla="*/ 258719 w 713885"/>
                <a:gd name="connsiteY4291" fmla="*/ 123479 h 1410022"/>
                <a:gd name="connsiteX4292" fmla="*/ 258463 w 713885"/>
                <a:gd name="connsiteY4292" fmla="*/ 123479 h 1410022"/>
                <a:gd name="connsiteX4293" fmla="*/ 260510 w 713885"/>
                <a:gd name="connsiteY4293" fmla="*/ 134575 h 1410022"/>
                <a:gd name="connsiteX4294" fmla="*/ 253514 w 713885"/>
                <a:gd name="connsiteY4294" fmla="*/ 130392 h 1410022"/>
                <a:gd name="connsiteX4295" fmla="*/ 253514 w 713885"/>
                <a:gd name="connsiteY4295" fmla="*/ 130392 h 1410022"/>
                <a:gd name="connsiteX4296" fmla="*/ 253514 w 713885"/>
                <a:gd name="connsiteY4296" fmla="*/ 130392 h 1410022"/>
                <a:gd name="connsiteX4297" fmla="*/ 253514 w 713885"/>
                <a:gd name="connsiteY4297" fmla="*/ 130392 h 1410022"/>
                <a:gd name="connsiteX4298" fmla="*/ 253514 w 713885"/>
                <a:gd name="connsiteY4298" fmla="*/ 130392 h 1410022"/>
                <a:gd name="connsiteX4299" fmla="*/ 247798 w 713885"/>
                <a:gd name="connsiteY4299" fmla="*/ 128685 h 1410022"/>
                <a:gd name="connsiteX4300" fmla="*/ 243873 w 713885"/>
                <a:gd name="connsiteY4300" fmla="*/ 111104 h 1410022"/>
                <a:gd name="connsiteX4301" fmla="*/ 243618 w 713885"/>
                <a:gd name="connsiteY4301" fmla="*/ 111104 h 1410022"/>
                <a:gd name="connsiteX4302" fmla="*/ 246689 w 713885"/>
                <a:gd name="connsiteY4302" fmla="*/ 128344 h 1410022"/>
                <a:gd name="connsiteX4303" fmla="*/ 241058 w 713885"/>
                <a:gd name="connsiteY4303" fmla="*/ 127149 h 1410022"/>
                <a:gd name="connsiteX4304" fmla="*/ 239096 w 713885"/>
                <a:gd name="connsiteY4304" fmla="*/ 125613 h 1410022"/>
                <a:gd name="connsiteX4305" fmla="*/ 237902 w 713885"/>
                <a:gd name="connsiteY4305" fmla="*/ 119639 h 1410022"/>
                <a:gd name="connsiteX4306" fmla="*/ 237645 w 713885"/>
                <a:gd name="connsiteY4306" fmla="*/ 119639 h 1410022"/>
                <a:gd name="connsiteX4307" fmla="*/ 238498 w 713885"/>
                <a:gd name="connsiteY4307" fmla="*/ 125101 h 1410022"/>
                <a:gd name="connsiteX4308" fmla="*/ 234574 w 713885"/>
                <a:gd name="connsiteY4308" fmla="*/ 122028 h 1410022"/>
                <a:gd name="connsiteX4309" fmla="*/ 234403 w 713885"/>
                <a:gd name="connsiteY4309" fmla="*/ 122199 h 1410022"/>
                <a:gd name="connsiteX4310" fmla="*/ 238498 w 713885"/>
                <a:gd name="connsiteY4310" fmla="*/ 126637 h 1410022"/>
                <a:gd name="connsiteX4311" fmla="*/ 236110 w 713885"/>
                <a:gd name="connsiteY4311" fmla="*/ 126210 h 1410022"/>
                <a:gd name="connsiteX4312" fmla="*/ 229796 w 713885"/>
                <a:gd name="connsiteY4312" fmla="*/ 125272 h 1410022"/>
                <a:gd name="connsiteX4313" fmla="*/ 229796 w 713885"/>
                <a:gd name="connsiteY4313" fmla="*/ 125528 h 1410022"/>
                <a:gd name="connsiteX4314" fmla="*/ 235598 w 713885"/>
                <a:gd name="connsiteY4314" fmla="*/ 127917 h 1410022"/>
                <a:gd name="connsiteX4315" fmla="*/ 239266 w 713885"/>
                <a:gd name="connsiteY4315" fmla="*/ 129624 h 1410022"/>
                <a:gd name="connsiteX4316" fmla="*/ 240802 w 713885"/>
                <a:gd name="connsiteY4316" fmla="*/ 139610 h 1410022"/>
                <a:gd name="connsiteX4317" fmla="*/ 227749 w 713885"/>
                <a:gd name="connsiteY4317" fmla="*/ 134745 h 1410022"/>
                <a:gd name="connsiteX4318" fmla="*/ 227749 w 713885"/>
                <a:gd name="connsiteY4318" fmla="*/ 134745 h 1410022"/>
                <a:gd name="connsiteX4319" fmla="*/ 227749 w 713885"/>
                <a:gd name="connsiteY4319" fmla="*/ 134745 h 1410022"/>
                <a:gd name="connsiteX4320" fmla="*/ 227749 w 713885"/>
                <a:gd name="connsiteY4320" fmla="*/ 134745 h 1410022"/>
                <a:gd name="connsiteX4321" fmla="*/ 227749 w 713885"/>
                <a:gd name="connsiteY4321" fmla="*/ 134745 h 1410022"/>
                <a:gd name="connsiteX4322" fmla="*/ 224592 w 713885"/>
                <a:gd name="connsiteY4322" fmla="*/ 133977 h 1410022"/>
                <a:gd name="connsiteX4323" fmla="*/ 223141 w 713885"/>
                <a:gd name="connsiteY4323" fmla="*/ 128088 h 1410022"/>
                <a:gd name="connsiteX4324" fmla="*/ 222886 w 713885"/>
                <a:gd name="connsiteY4324" fmla="*/ 128088 h 1410022"/>
                <a:gd name="connsiteX4325" fmla="*/ 224080 w 713885"/>
                <a:gd name="connsiteY4325" fmla="*/ 133806 h 1410022"/>
                <a:gd name="connsiteX4326" fmla="*/ 190892 w 713885"/>
                <a:gd name="connsiteY4326" fmla="*/ 126466 h 1410022"/>
                <a:gd name="connsiteX4327" fmla="*/ 177668 w 713885"/>
                <a:gd name="connsiteY4327" fmla="*/ 123906 h 1410022"/>
                <a:gd name="connsiteX4328" fmla="*/ 177668 w 713885"/>
                <a:gd name="connsiteY4328" fmla="*/ 124162 h 1410022"/>
                <a:gd name="connsiteX4329" fmla="*/ 190465 w 713885"/>
                <a:gd name="connsiteY4329" fmla="*/ 128173 h 1410022"/>
                <a:gd name="connsiteX4330" fmla="*/ 225530 w 713885"/>
                <a:gd name="connsiteY4330" fmla="*/ 140293 h 1410022"/>
                <a:gd name="connsiteX4331" fmla="*/ 229455 w 713885"/>
                <a:gd name="connsiteY4331" fmla="*/ 160008 h 1410022"/>
                <a:gd name="connsiteX4332" fmla="*/ 193366 w 713885"/>
                <a:gd name="connsiteY4332" fmla="*/ 146438 h 1410022"/>
                <a:gd name="connsiteX4333" fmla="*/ 193366 w 713885"/>
                <a:gd name="connsiteY4333" fmla="*/ 146438 h 1410022"/>
                <a:gd name="connsiteX4334" fmla="*/ 193366 w 713885"/>
                <a:gd name="connsiteY4334" fmla="*/ 146438 h 1410022"/>
                <a:gd name="connsiteX4335" fmla="*/ 193366 w 713885"/>
                <a:gd name="connsiteY4335" fmla="*/ 146438 h 1410022"/>
                <a:gd name="connsiteX4336" fmla="*/ 193366 w 713885"/>
                <a:gd name="connsiteY4336" fmla="*/ 146438 h 1410022"/>
                <a:gd name="connsiteX4337" fmla="*/ 148062 w 713885"/>
                <a:gd name="connsiteY4337" fmla="*/ 131843 h 1410022"/>
                <a:gd name="connsiteX4338" fmla="*/ 132023 w 713885"/>
                <a:gd name="connsiteY4338" fmla="*/ 126125 h 1410022"/>
                <a:gd name="connsiteX4339" fmla="*/ 131937 w 713885"/>
                <a:gd name="connsiteY4339" fmla="*/ 126381 h 1410022"/>
                <a:gd name="connsiteX4340" fmla="*/ 147295 w 713885"/>
                <a:gd name="connsiteY4340" fmla="*/ 133465 h 1410022"/>
                <a:gd name="connsiteX4341" fmla="*/ 191233 w 713885"/>
                <a:gd name="connsiteY4341" fmla="*/ 152156 h 1410022"/>
                <a:gd name="connsiteX4342" fmla="*/ 191233 w 713885"/>
                <a:gd name="connsiteY4342" fmla="*/ 152156 h 1410022"/>
                <a:gd name="connsiteX4343" fmla="*/ 191318 w 713885"/>
                <a:gd name="connsiteY4343" fmla="*/ 152156 h 1410022"/>
                <a:gd name="connsiteX4344" fmla="*/ 191404 w 713885"/>
                <a:gd name="connsiteY4344" fmla="*/ 152156 h 1410022"/>
                <a:gd name="connsiteX4345" fmla="*/ 191404 w 713885"/>
                <a:gd name="connsiteY4345" fmla="*/ 152156 h 1410022"/>
                <a:gd name="connsiteX4346" fmla="*/ 229967 w 713885"/>
                <a:gd name="connsiteY4346" fmla="*/ 162910 h 1410022"/>
                <a:gd name="connsiteX4347" fmla="*/ 243447 w 713885"/>
                <a:gd name="connsiteY4347" fmla="*/ 241772 h 1410022"/>
                <a:gd name="connsiteX4348" fmla="*/ 242679 w 713885"/>
                <a:gd name="connsiteY4348" fmla="*/ 240833 h 1410022"/>
                <a:gd name="connsiteX4349" fmla="*/ 242508 w 713885"/>
                <a:gd name="connsiteY4349" fmla="*/ 241004 h 1410022"/>
                <a:gd name="connsiteX4350" fmla="*/ 243618 w 713885"/>
                <a:gd name="connsiteY4350" fmla="*/ 242626 h 1410022"/>
                <a:gd name="connsiteX4351" fmla="*/ 245836 w 713885"/>
                <a:gd name="connsiteY4351" fmla="*/ 256452 h 1410022"/>
                <a:gd name="connsiteX4352" fmla="*/ 245836 w 713885"/>
                <a:gd name="connsiteY4352" fmla="*/ 256452 h 1410022"/>
                <a:gd name="connsiteX4353" fmla="*/ 245836 w 713885"/>
                <a:gd name="connsiteY4353" fmla="*/ 256452 h 1410022"/>
                <a:gd name="connsiteX4354" fmla="*/ 245836 w 713885"/>
                <a:gd name="connsiteY4354" fmla="*/ 256452 h 1410022"/>
                <a:gd name="connsiteX4355" fmla="*/ 245836 w 713885"/>
                <a:gd name="connsiteY4355" fmla="*/ 256452 h 1410022"/>
                <a:gd name="connsiteX4356" fmla="*/ 247115 w 713885"/>
                <a:gd name="connsiteY4356" fmla="*/ 263707 h 1410022"/>
                <a:gd name="connsiteX4357" fmla="*/ 247115 w 713885"/>
                <a:gd name="connsiteY4357" fmla="*/ 263621 h 1410022"/>
                <a:gd name="connsiteX4358" fmla="*/ 246860 w 713885"/>
                <a:gd name="connsiteY4358" fmla="*/ 263792 h 1410022"/>
                <a:gd name="connsiteX4359" fmla="*/ 247286 w 713885"/>
                <a:gd name="connsiteY4359" fmla="*/ 264646 h 1410022"/>
                <a:gd name="connsiteX4360" fmla="*/ 261790 w 713885"/>
                <a:gd name="connsiteY4360" fmla="*/ 351274 h 1410022"/>
                <a:gd name="connsiteX4361" fmla="*/ 262814 w 713885"/>
                <a:gd name="connsiteY4361" fmla="*/ 358358 h 1410022"/>
                <a:gd name="connsiteX4362" fmla="*/ 258377 w 713885"/>
                <a:gd name="connsiteY4362" fmla="*/ 351360 h 1410022"/>
                <a:gd name="connsiteX4363" fmla="*/ 253685 w 713885"/>
                <a:gd name="connsiteY4363" fmla="*/ 342995 h 1410022"/>
                <a:gd name="connsiteX4364" fmla="*/ 253429 w 713885"/>
                <a:gd name="connsiteY4364" fmla="*/ 343081 h 1410022"/>
                <a:gd name="connsiteX4365" fmla="*/ 257439 w 713885"/>
                <a:gd name="connsiteY4365" fmla="*/ 351786 h 1410022"/>
                <a:gd name="connsiteX4366" fmla="*/ 261961 w 713885"/>
                <a:gd name="connsiteY4366" fmla="*/ 360321 h 1410022"/>
                <a:gd name="connsiteX4367" fmla="*/ 263497 w 713885"/>
                <a:gd name="connsiteY4367" fmla="*/ 362967 h 1410022"/>
                <a:gd name="connsiteX4368" fmla="*/ 266568 w 713885"/>
                <a:gd name="connsiteY4368" fmla="*/ 385328 h 1410022"/>
                <a:gd name="connsiteX4369" fmla="*/ 266824 w 713885"/>
                <a:gd name="connsiteY4369" fmla="*/ 385328 h 1410022"/>
                <a:gd name="connsiteX4370" fmla="*/ 265032 w 713885"/>
                <a:gd name="connsiteY4370" fmla="*/ 365698 h 1410022"/>
                <a:gd name="connsiteX4371" fmla="*/ 269127 w 713885"/>
                <a:gd name="connsiteY4371" fmla="*/ 372355 h 1410022"/>
                <a:gd name="connsiteX4372" fmla="*/ 271601 w 713885"/>
                <a:gd name="connsiteY4372" fmla="*/ 385840 h 1410022"/>
                <a:gd name="connsiteX4373" fmla="*/ 270834 w 713885"/>
                <a:gd name="connsiteY4373" fmla="*/ 384987 h 1410022"/>
                <a:gd name="connsiteX4374" fmla="*/ 270663 w 713885"/>
                <a:gd name="connsiteY4374" fmla="*/ 385158 h 1410022"/>
                <a:gd name="connsiteX4375" fmla="*/ 271772 w 713885"/>
                <a:gd name="connsiteY4375" fmla="*/ 386779 h 1410022"/>
                <a:gd name="connsiteX4376" fmla="*/ 272199 w 713885"/>
                <a:gd name="connsiteY4376" fmla="*/ 388998 h 1410022"/>
                <a:gd name="connsiteX4377" fmla="*/ 288324 w 713885"/>
                <a:gd name="connsiteY4377" fmla="*/ 489880 h 1410022"/>
                <a:gd name="connsiteX4378" fmla="*/ 286959 w 713885"/>
                <a:gd name="connsiteY4378" fmla="*/ 488173 h 1410022"/>
                <a:gd name="connsiteX4379" fmla="*/ 277062 w 713885"/>
                <a:gd name="connsiteY4379" fmla="*/ 475542 h 1410022"/>
                <a:gd name="connsiteX4380" fmla="*/ 264435 w 713885"/>
                <a:gd name="connsiteY4380" fmla="*/ 412128 h 1410022"/>
                <a:gd name="connsiteX4381" fmla="*/ 256159 w 713885"/>
                <a:gd name="connsiteY4381" fmla="*/ 374062 h 1410022"/>
                <a:gd name="connsiteX4382" fmla="*/ 255903 w 713885"/>
                <a:gd name="connsiteY4382" fmla="*/ 374062 h 1410022"/>
                <a:gd name="connsiteX4383" fmla="*/ 262729 w 713885"/>
                <a:gd name="connsiteY4383" fmla="*/ 412640 h 1410022"/>
                <a:gd name="connsiteX4384" fmla="*/ 278939 w 713885"/>
                <a:gd name="connsiteY4384" fmla="*/ 521032 h 1410022"/>
                <a:gd name="connsiteX4385" fmla="*/ 278939 w 713885"/>
                <a:gd name="connsiteY4385" fmla="*/ 521032 h 1410022"/>
                <a:gd name="connsiteX4386" fmla="*/ 278939 w 713885"/>
                <a:gd name="connsiteY4386" fmla="*/ 521203 h 1410022"/>
                <a:gd name="connsiteX4387" fmla="*/ 278939 w 713885"/>
                <a:gd name="connsiteY4387" fmla="*/ 521203 h 1410022"/>
                <a:gd name="connsiteX4388" fmla="*/ 287471 w 713885"/>
                <a:gd name="connsiteY4388" fmla="*/ 575229 h 1410022"/>
                <a:gd name="connsiteX4389" fmla="*/ 280816 w 713885"/>
                <a:gd name="connsiteY4389" fmla="*/ 560037 h 1410022"/>
                <a:gd name="connsiteX4390" fmla="*/ 280560 w 713885"/>
                <a:gd name="connsiteY4390" fmla="*/ 560122 h 1410022"/>
                <a:gd name="connsiteX4391" fmla="*/ 287983 w 713885"/>
                <a:gd name="connsiteY4391" fmla="*/ 578984 h 1410022"/>
                <a:gd name="connsiteX4392" fmla="*/ 295149 w 713885"/>
                <a:gd name="connsiteY4392" fmla="*/ 629510 h 1410022"/>
                <a:gd name="connsiteX4393" fmla="*/ 296770 w 713885"/>
                <a:gd name="connsiteY4393" fmla="*/ 642398 h 1410022"/>
                <a:gd name="connsiteX4394" fmla="*/ 278854 w 713885"/>
                <a:gd name="connsiteY4394" fmla="*/ 606039 h 1410022"/>
                <a:gd name="connsiteX4395" fmla="*/ 275526 w 713885"/>
                <a:gd name="connsiteY4395" fmla="*/ 535627 h 1410022"/>
                <a:gd name="connsiteX4396" fmla="*/ 275526 w 713885"/>
                <a:gd name="connsiteY4396" fmla="*/ 535627 h 1410022"/>
                <a:gd name="connsiteX4397" fmla="*/ 275526 w 713885"/>
                <a:gd name="connsiteY4397" fmla="*/ 535456 h 1410022"/>
                <a:gd name="connsiteX4398" fmla="*/ 275526 w 713885"/>
                <a:gd name="connsiteY4398" fmla="*/ 535286 h 1410022"/>
                <a:gd name="connsiteX4399" fmla="*/ 275526 w 713885"/>
                <a:gd name="connsiteY4399" fmla="*/ 535286 h 1410022"/>
                <a:gd name="connsiteX4400" fmla="*/ 264947 w 713885"/>
                <a:gd name="connsiteY4400" fmla="*/ 463849 h 1410022"/>
                <a:gd name="connsiteX4401" fmla="*/ 260510 w 713885"/>
                <a:gd name="connsiteY4401" fmla="*/ 438671 h 1410022"/>
                <a:gd name="connsiteX4402" fmla="*/ 260255 w 713885"/>
                <a:gd name="connsiteY4402" fmla="*/ 438671 h 1410022"/>
                <a:gd name="connsiteX4403" fmla="*/ 263155 w 713885"/>
                <a:gd name="connsiteY4403" fmla="*/ 464276 h 1410022"/>
                <a:gd name="connsiteX4404" fmla="*/ 269468 w 713885"/>
                <a:gd name="connsiteY4404" fmla="*/ 535968 h 1410022"/>
                <a:gd name="connsiteX4405" fmla="*/ 269468 w 713885"/>
                <a:gd name="connsiteY4405" fmla="*/ 535968 h 1410022"/>
                <a:gd name="connsiteX4406" fmla="*/ 269468 w 713885"/>
                <a:gd name="connsiteY4406" fmla="*/ 536054 h 1410022"/>
                <a:gd name="connsiteX4407" fmla="*/ 269468 w 713885"/>
                <a:gd name="connsiteY4407" fmla="*/ 536054 h 1410022"/>
                <a:gd name="connsiteX4408" fmla="*/ 276550 w 713885"/>
                <a:gd name="connsiteY4408" fmla="*/ 601260 h 1410022"/>
                <a:gd name="connsiteX4409" fmla="*/ 275612 w 713885"/>
                <a:gd name="connsiteY4409" fmla="*/ 599297 h 1410022"/>
                <a:gd name="connsiteX4410" fmla="*/ 258377 w 713885"/>
                <a:gd name="connsiteY4410" fmla="*/ 565584 h 1410022"/>
                <a:gd name="connsiteX4411" fmla="*/ 258122 w 713885"/>
                <a:gd name="connsiteY4411" fmla="*/ 565670 h 1410022"/>
                <a:gd name="connsiteX4412" fmla="*/ 274076 w 713885"/>
                <a:gd name="connsiteY4412" fmla="*/ 600236 h 1410022"/>
                <a:gd name="connsiteX4413" fmla="*/ 277147 w 713885"/>
                <a:gd name="connsiteY4413" fmla="*/ 607149 h 1410022"/>
                <a:gd name="connsiteX4414" fmla="*/ 277147 w 713885"/>
                <a:gd name="connsiteY4414" fmla="*/ 607661 h 1410022"/>
                <a:gd name="connsiteX4415" fmla="*/ 277830 w 713885"/>
                <a:gd name="connsiteY4415" fmla="*/ 616281 h 1410022"/>
                <a:gd name="connsiteX4416" fmla="*/ 266397 w 713885"/>
                <a:gd name="connsiteY4416" fmla="*/ 593920 h 1410022"/>
                <a:gd name="connsiteX4417" fmla="*/ 266142 w 713885"/>
                <a:gd name="connsiteY4417" fmla="*/ 594005 h 1410022"/>
                <a:gd name="connsiteX4418" fmla="*/ 278171 w 713885"/>
                <a:gd name="connsiteY4418" fmla="*/ 620805 h 1410022"/>
                <a:gd name="connsiteX4419" fmla="*/ 279195 w 713885"/>
                <a:gd name="connsiteY4419" fmla="*/ 633351 h 1410022"/>
                <a:gd name="connsiteX4420" fmla="*/ 279451 w 713885"/>
                <a:gd name="connsiteY4420" fmla="*/ 633351 h 1410022"/>
                <a:gd name="connsiteX4421" fmla="*/ 279280 w 713885"/>
                <a:gd name="connsiteY4421" fmla="*/ 623280 h 1410022"/>
                <a:gd name="connsiteX4422" fmla="*/ 312042 w 713885"/>
                <a:gd name="connsiteY4422" fmla="*/ 704019 h 1410022"/>
                <a:gd name="connsiteX4423" fmla="*/ 312042 w 713885"/>
                <a:gd name="connsiteY4423" fmla="*/ 704019 h 1410022"/>
                <a:gd name="connsiteX4424" fmla="*/ 312042 w 713885"/>
                <a:gd name="connsiteY4424" fmla="*/ 704019 h 1410022"/>
                <a:gd name="connsiteX4425" fmla="*/ 312042 w 713885"/>
                <a:gd name="connsiteY4425" fmla="*/ 704019 h 1410022"/>
                <a:gd name="connsiteX4426" fmla="*/ 312042 w 713885"/>
                <a:gd name="connsiteY4426" fmla="*/ 704019 h 1410022"/>
                <a:gd name="connsiteX4427" fmla="*/ 314175 w 713885"/>
                <a:gd name="connsiteY4427" fmla="*/ 709140 h 1410022"/>
                <a:gd name="connsiteX4428" fmla="*/ 273308 w 713885"/>
                <a:gd name="connsiteY4428" fmla="*/ 719724 h 1410022"/>
                <a:gd name="connsiteX4429" fmla="*/ 201983 w 713885"/>
                <a:gd name="connsiteY4429" fmla="*/ 739524 h 1410022"/>
                <a:gd name="connsiteX4430" fmla="*/ 159239 w 713885"/>
                <a:gd name="connsiteY4430" fmla="*/ 744987 h 1410022"/>
                <a:gd name="connsiteX4431" fmla="*/ 158044 w 713885"/>
                <a:gd name="connsiteY4431" fmla="*/ 732184 h 1410022"/>
                <a:gd name="connsiteX4432" fmla="*/ 158044 w 713885"/>
                <a:gd name="connsiteY4432" fmla="*/ 732184 h 1410022"/>
                <a:gd name="connsiteX4433" fmla="*/ 158044 w 713885"/>
                <a:gd name="connsiteY4433" fmla="*/ 732099 h 1410022"/>
                <a:gd name="connsiteX4434" fmla="*/ 158044 w 713885"/>
                <a:gd name="connsiteY4434" fmla="*/ 732014 h 1410022"/>
                <a:gd name="connsiteX4435" fmla="*/ 158044 w 713885"/>
                <a:gd name="connsiteY4435" fmla="*/ 732014 h 1410022"/>
                <a:gd name="connsiteX4436" fmla="*/ 150707 w 713885"/>
                <a:gd name="connsiteY4436" fmla="*/ 697021 h 1410022"/>
                <a:gd name="connsiteX4437" fmla="*/ 148148 w 713885"/>
                <a:gd name="connsiteY4437" fmla="*/ 684645 h 1410022"/>
                <a:gd name="connsiteX4438" fmla="*/ 147891 w 713885"/>
                <a:gd name="connsiteY4438" fmla="*/ 684645 h 1410022"/>
                <a:gd name="connsiteX4439" fmla="*/ 149001 w 713885"/>
                <a:gd name="connsiteY4439" fmla="*/ 697362 h 1410022"/>
                <a:gd name="connsiteX4440" fmla="*/ 152072 w 713885"/>
                <a:gd name="connsiteY4440" fmla="*/ 732952 h 1410022"/>
                <a:gd name="connsiteX4441" fmla="*/ 152072 w 713885"/>
                <a:gd name="connsiteY4441" fmla="*/ 732952 h 1410022"/>
                <a:gd name="connsiteX4442" fmla="*/ 152072 w 713885"/>
                <a:gd name="connsiteY4442" fmla="*/ 732952 h 1410022"/>
                <a:gd name="connsiteX4443" fmla="*/ 152072 w 713885"/>
                <a:gd name="connsiteY4443" fmla="*/ 732952 h 1410022"/>
                <a:gd name="connsiteX4444" fmla="*/ 152072 w 713885"/>
                <a:gd name="connsiteY4444" fmla="*/ 732952 h 1410022"/>
                <a:gd name="connsiteX4445" fmla="*/ 154461 w 713885"/>
                <a:gd name="connsiteY4445" fmla="*/ 744901 h 1410022"/>
                <a:gd name="connsiteX4446" fmla="*/ 146697 w 713885"/>
                <a:gd name="connsiteY4446" fmla="*/ 744731 h 1410022"/>
                <a:gd name="connsiteX4447" fmla="*/ 136459 w 713885"/>
                <a:gd name="connsiteY4447" fmla="*/ 688145 h 1410022"/>
                <a:gd name="connsiteX4448" fmla="*/ 133388 w 713885"/>
                <a:gd name="connsiteY4448" fmla="*/ 667832 h 1410022"/>
                <a:gd name="connsiteX4449" fmla="*/ 133132 w 713885"/>
                <a:gd name="connsiteY4449" fmla="*/ 667832 h 1410022"/>
                <a:gd name="connsiteX4450" fmla="*/ 134753 w 713885"/>
                <a:gd name="connsiteY4450" fmla="*/ 688401 h 1410022"/>
                <a:gd name="connsiteX4451" fmla="*/ 140640 w 713885"/>
                <a:gd name="connsiteY4451" fmla="*/ 744389 h 1410022"/>
                <a:gd name="connsiteX4452" fmla="*/ 137995 w 713885"/>
                <a:gd name="connsiteY4452" fmla="*/ 744389 h 1410022"/>
                <a:gd name="connsiteX4453" fmla="*/ 132705 w 713885"/>
                <a:gd name="connsiteY4453" fmla="*/ 721601 h 1410022"/>
                <a:gd name="connsiteX4454" fmla="*/ 128525 w 713885"/>
                <a:gd name="connsiteY4454" fmla="*/ 704275 h 1410022"/>
                <a:gd name="connsiteX4455" fmla="*/ 128269 w 713885"/>
                <a:gd name="connsiteY4455" fmla="*/ 704275 h 1410022"/>
                <a:gd name="connsiteX4456" fmla="*/ 130999 w 713885"/>
                <a:gd name="connsiteY4456" fmla="*/ 722028 h 1410022"/>
                <a:gd name="connsiteX4457" fmla="*/ 134070 w 713885"/>
                <a:gd name="connsiteY4457" fmla="*/ 744560 h 1410022"/>
                <a:gd name="connsiteX4458" fmla="*/ 120590 w 713885"/>
                <a:gd name="connsiteY4458" fmla="*/ 747632 h 1410022"/>
                <a:gd name="connsiteX4459" fmla="*/ 117775 w 713885"/>
                <a:gd name="connsiteY4459" fmla="*/ 732867 h 1410022"/>
                <a:gd name="connsiteX4460" fmla="*/ 117518 w 713885"/>
                <a:gd name="connsiteY4460" fmla="*/ 732867 h 1410022"/>
                <a:gd name="connsiteX4461" fmla="*/ 119310 w 713885"/>
                <a:gd name="connsiteY4461" fmla="*/ 748059 h 1410022"/>
                <a:gd name="connsiteX4462" fmla="*/ 116495 w 713885"/>
                <a:gd name="connsiteY4462" fmla="*/ 749254 h 1410022"/>
                <a:gd name="connsiteX4463" fmla="*/ 114362 w 713885"/>
                <a:gd name="connsiteY4463" fmla="*/ 759667 h 1410022"/>
                <a:gd name="connsiteX4464" fmla="*/ 107195 w 713885"/>
                <a:gd name="connsiteY4464" fmla="*/ 835371 h 1410022"/>
                <a:gd name="connsiteX4465" fmla="*/ 96957 w 713885"/>
                <a:gd name="connsiteY4465" fmla="*/ 913038 h 1410022"/>
                <a:gd name="connsiteX4466" fmla="*/ 93118 w 713885"/>
                <a:gd name="connsiteY4466" fmla="*/ 956224 h 1410022"/>
                <a:gd name="connsiteX4467" fmla="*/ 88340 w 713885"/>
                <a:gd name="connsiteY4467" fmla="*/ 996082 h 1410022"/>
                <a:gd name="connsiteX4468" fmla="*/ 78358 w 713885"/>
                <a:gd name="connsiteY4468" fmla="*/ 1060947 h 1410022"/>
                <a:gd name="connsiteX4469" fmla="*/ 77505 w 713885"/>
                <a:gd name="connsiteY4469" fmla="*/ 1068287 h 1410022"/>
                <a:gd name="connsiteX4470" fmla="*/ 66499 w 713885"/>
                <a:gd name="connsiteY4470" fmla="*/ 1203222 h 1410022"/>
                <a:gd name="connsiteX4471" fmla="*/ 65219 w 713885"/>
                <a:gd name="connsiteY4471" fmla="*/ 1230620 h 1410022"/>
                <a:gd name="connsiteX4472" fmla="*/ 61892 w 713885"/>
                <a:gd name="connsiteY4472" fmla="*/ 1223621 h 1410022"/>
                <a:gd name="connsiteX4473" fmla="*/ 61636 w 713885"/>
                <a:gd name="connsiteY4473" fmla="*/ 1223706 h 1410022"/>
                <a:gd name="connsiteX4474" fmla="*/ 65134 w 713885"/>
                <a:gd name="connsiteY4474" fmla="*/ 1232497 h 1410022"/>
                <a:gd name="connsiteX4475" fmla="*/ 65134 w 713885"/>
                <a:gd name="connsiteY4475" fmla="*/ 1280463 h 1410022"/>
                <a:gd name="connsiteX4476" fmla="*/ 68888 w 713885"/>
                <a:gd name="connsiteY4476" fmla="*/ 1301117 h 1410022"/>
                <a:gd name="connsiteX4477" fmla="*/ 78955 w 713885"/>
                <a:gd name="connsiteY4477" fmla="*/ 1312810 h 1410022"/>
                <a:gd name="connsiteX4478" fmla="*/ 87573 w 713885"/>
                <a:gd name="connsiteY4478" fmla="*/ 1316907 h 1410022"/>
                <a:gd name="connsiteX4479" fmla="*/ 126477 w 713885"/>
                <a:gd name="connsiteY4479" fmla="*/ 1329965 h 1410022"/>
                <a:gd name="connsiteX4480" fmla="*/ 147124 w 713885"/>
                <a:gd name="connsiteY4480" fmla="*/ 1349937 h 1410022"/>
                <a:gd name="connsiteX4481" fmla="*/ 155911 w 713885"/>
                <a:gd name="connsiteY4481" fmla="*/ 1357618 h 1410022"/>
                <a:gd name="connsiteX4482" fmla="*/ 164870 w 713885"/>
                <a:gd name="connsiteY4482" fmla="*/ 1364958 h 1410022"/>
                <a:gd name="connsiteX4483" fmla="*/ 165040 w 713885"/>
                <a:gd name="connsiteY4483" fmla="*/ 1364787 h 1410022"/>
                <a:gd name="connsiteX4484" fmla="*/ 156594 w 713885"/>
                <a:gd name="connsiteY4484" fmla="*/ 1356935 h 1410022"/>
                <a:gd name="connsiteX4485" fmla="*/ 148403 w 713885"/>
                <a:gd name="connsiteY4485" fmla="*/ 1348827 h 1410022"/>
                <a:gd name="connsiteX4486" fmla="*/ 132961 w 713885"/>
                <a:gd name="connsiteY4486" fmla="*/ 1331757 h 1410022"/>
                <a:gd name="connsiteX4487" fmla="*/ 145247 w 713885"/>
                <a:gd name="connsiteY4487" fmla="*/ 1333976 h 1410022"/>
                <a:gd name="connsiteX4488" fmla="*/ 148318 w 713885"/>
                <a:gd name="connsiteY4488" fmla="*/ 1334744 h 1410022"/>
                <a:gd name="connsiteX4489" fmla="*/ 185687 w 713885"/>
                <a:gd name="connsiteY4489" fmla="*/ 1343279 h 1410022"/>
                <a:gd name="connsiteX4490" fmla="*/ 186028 w 713885"/>
                <a:gd name="connsiteY4490" fmla="*/ 1343535 h 1410022"/>
                <a:gd name="connsiteX4491" fmla="*/ 194475 w 713885"/>
                <a:gd name="connsiteY4491" fmla="*/ 1349766 h 1410022"/>
                <a:gd name="connsiteX4492" fmla="*/ 203007 w 713885"/>
                <a:gd name="connsiteY4492" fmla="*/ 1355740 h 1410022"/>
                <a:gd name="connsiteX4493" fmla="*/ 203177 w 713885"/>
                <a:gd name="connsiteY4493" fmla="*/ 1355570 h 1410022"/>
                <a:gd name="connsiteX4494" fmla="*/ 195157 w 713885"/>
                <a:gd name="connsiteY4494" fmla="*/ 1348998 h 1410022"/>
                <a:gd name="connsiteX4495" fmla="*/ 189185 w 713885"/>
                <a:gd name="connsiteY4495" fmla="*/ 1343877 h 1410022"/>
                <a:gd name="connsiteX4496" fmla="*/ 229199 w 713885"/>
                <a:gd name="connsiteY4496" fmla="*/ 1348144 h 1410022"/>
                <a:gd name="connsiteX4497" fmla="*/ 247372 w 713885"/>
                <a:gd name="connsiteY4497" fmla="*/ 1360520 h 1410022"/>
                <a:gd name="connsiteX4498" fmla="*/ 257183 w 713885"/>
                <a:gd name="connsiteY4498" fmla="*/ 1366750 h 1410022"/>
                <a:gd name="connsiteX4499" fmla="*/ 267165 w 713885"/>
                <a:gd name="connsiteY4499" fmla="*/ 1372725 h 1410022"/>
                <a:gd name="connsiteX4500" fmla="*/ 267336 w 713885"/>
                <a:gd name="connsiteY4500" fmla="*/ 1372469 h 1410022"/>
                <a:gd name="connsiteX4501" fmla="*/ 257865 w 713885"/>
                <a:gd name="connsiteY4501" fmla="*/ 1365897 h 1410022"/>
                <a:gd name="connsiteX4502" fmla="*/ 248566 w 713885"/>
                <a:gd name="connsiteY4502" fmla="*/ 1359069 h 1410022"/>
                <a:gd name="connsiteX4503" fmla="*/ 234915 w 713885"/>
                <a:gd name="connsiteY4503" fmla="*/ 1348315 h 1410022"/>
                <a:gd name="connsiteX4504" fmla="*/ 265373 w 713885"/>
                <a:gd name="connsiteY4504" fmla="*/ 1348912 h 1410022"/>
                <a:gd name="connsiteX4505" fmla="*/ 281499 w 713885"/>
                <a:gd name="connsiteY4505" fmla="*/ 1358983 h 1410022"/>
                <a:gd name="connsiteX4506" fmla="*/ 292419 w 713885"/>
                <a:gd name="connsiteY4506" fmla="*/ 1365470 h 1410022"/>
                <a:gd name="connsiteX4507" fmla="*/ 303510 w 713885"/>
                <a:gd name="connsiteY4507" fmla="*/ 1371786 h 1410022"/>
                <a:gd name="connsiteX4508" fmla="*/ 303681 w 713885"/>
                <a:gd name="connsiteY4508" fmla="*/ 1371530 h 1410022"/>
                <a:gd name="connsiteX4509" fmla="*/ 293102 w 713885"/>
                <a:gd name="connsiteY4509" fmla="*/ 1364616 h 1410022"/>
                <a:gd name="connsiteX4510" fmla="*/ 282693 w 713885"/>
                <a:gd name="connsiteY4510" fmla="*/ 1357533 h 1410022"/>
                <a:gd name="connsiteX4511" fmla="*/ 270578 w 713885"/>
                <a:gd name="connsiteY4511" fmla="*/ 1348827 h 1410022"/>
                <a:gd name="connsiteX4512" fmla="*/ 277403 w 713885"/>
                <a:gd name="connsiteY4512" fmla="*/ 1348742 h 1410022"/>
                <a:gd name="connsiteX4513" fmla="*/ 301207 w 713885"/>
                <a:gd name="connsiteY4513" fmla="*/ 1347974 h 1410022"/>
                <a:gd name="connsiteX4514" fmla="*/ 309994 w 713885"/>
                <a:gd name="connsiteY4514" fmla="*/ 1353094 h 1410022"/>
                <a:gd name="connsiteX4515" fmla="*/ 319209 w 713885"/>
                <a:gd name="connsiteY4515" fmla="*/ 1358130 h 1410022"/>
                <a:gd name="connsiteX4516" fmla="*/ 328508 w 713885"/>
                <a:gd name="connsiteY4516" fmla="*/ 1362995 h 1410022"/>
                <a:gd name="connsiteX4517" fmla="*/ 328594 w 713885"/>
                <a:gd name="connsiteY4517" fmla="*/ 1362739 h 1410022"/>
                <a:gd name="connsiteX4518" fmla="*/ 319720 w 713885"/>
                <a:gd name="connsiteY4518" fmla="*/ 1357277 h 1410022"/>
                <a:gd name="connsiteX4519" fmla="*/ 311018 w 713885"/>
                <a:gd name="connsiteY4519" fmla="*/ 1351644 h 1410022"/>
                <a:gd name="connsiteX4520" fmla="*/ 305558 w 713885"/>
                <a:gd name="connsiteY4520" fmla="*/ 1347803 h 1410022"/>
                <a:gd name="connsiteX4521" fmla="*/ 344377 w 713885"/>
                <a:gd name="connsiteY4521" fmla="*/ 1345584 h 1410022"/>
                <a:gd name="connsiteX4522" fmla="*/ 366987 w 713885"/>
                <a:gd name="connsiteY4522" fmla="*/ 1353436 h 1410022"/>
                <a:gd name="connsiteX4523" fmla="*/ 366987 w 713885"/>
                <a:gd name="connsiteY4523" fmla="*/ 1353180 h 1410022"/>
                <a:gd name="connsiteX4524" fmla="*/ 347363 w 713885"/>
                <a:gd name="connsiteY4524" fmla="*/ 1345413 h 1410022"/>
                <a:gd name="connsiteX4525" fmla="*/ 354018 w 713885"/>
                <a:gd name="connsiteY4525" fmla="*/ 1344901 h 1410022"/>
                <a:gd name="connsiteX4526" fmla="*/ 353847 w 713885"/>
                <a:gd name="connsiteY4526" fmla="*/ 1345328 h 1410022"/>
                <a:gd name="connsiteX4527" fmla="*/ 354104 w 713885"/>
                <a:gd name="connsiteY4527" fmla="*/ 1345498 h 1410022"/>
                <a:gd name="connsiteX4528" fmla="*/ 354530 w 713885"/>
                <a:gd name="connsiteY4528" fmla="*/ 1344901 h 1410022"/>
                <a:gd name="connsiteX4529" fmla="*/ 355639 w 713885"/>
                <a:gd name="connsiteY4529" fmla="*/ 1344901 h 1410022"/>
                <a:gd name="connsiteX4530" fmla="*/ 371764 w 713885"/>
                <a:gd name="connsiteY4530" fmla="*/ 1343365 h 1410022"/>
                <a:gd name="connsiteX4531" fmla="*/ 368692 w 713885"/>
                <a:gd name="connsiteY4531" fmla="*/ 1350619 h 1410022"/>
                <a:gd name="connsiteX4532" fmla="*/ 368949 w 713885"/>
                <a:gd name="connsiteY4532" fmla="*/ 1350705 h 1410022"/>
                <a:gd name="connsiteX4533" fmla="*/ 372873 w 713885"/>
                <a:gd name="connsiteY4533" fmla="*/ 1343194 h 1410022"/>
                <a:gd name="connsiteX4534" fmla="*/ 398639 w 713885"/>
                <a:gd name="connsiteY4534" fmla="*/ 1339951 h 1410022"/>
                <a:gd name="connsiteX4535" fmla="*/ 396762 w 713885"/>
                <a:gd name="connsiteY4535" fmla="*/ 1345242 h 1410022"/>
                <a:gd name="connsiteX4536" fmla="*/ 391728 w 713885"/>
                <a:gd name="connsiteY4536" fmla="*/ 1354801 h 1410022"/>
                <a:gd name="connsiteX4537" fmla="*/ 383538 w 713885"/>
                <a:gd name="connsiteY4537" fmla="*/ 1361800 h 1410022"/>
                <a:gd name="connsiteX4538" fmla="*/ 383623 w 713885"/>
                <a:gd name="connsiteY4538" fmla="*/ 1362056 h 1410022"/>
                <a:gd name="connsiteX4539" fmla="*/ 392496 w 713885"/>
                <a:gd name="connsiteY4539" fmla="*/ 1355484 h 1410022"/>
                <a:gd name="connsiteX4540" fmla="*/ 398383 w 713885"/>
                <a:gd name="connsiteY4540" fmla="*/ 1346096 h 1410022"/>
                <a:gd name="connsiteX4541" fmla="*/ 401284 w 713885"/>
                <a:gd name="connsiteY4541" fmla="*/ 1339609 h 1410022"/>
                <a:gd name="connsiteX4542" fmla="*/ 423722 w 713885"/>
                <a:gd name="connsiteY4542" fmla="*/ 1335598 h 1410022"/>
                <a:gd name="connsiteX4543" fmla="*/ 426452 w 713885"/>
                <a:gd name="connsiteY4543" fmla="*/ 1337220 h 1410022"/>
                <a:gd name="connsiteX4544" fmla="*/ 420224 w 713885"/>
                <a:gd name="connsiteY4544" fmla="*/ 1351900 h 1410022"/>
                <a:gd name="connsiteX4545" fmla="*/ 411436 w 713885"/>
                <a:gd name="connsiteY4545" fmla="*/ 1365555 h 1410022"/>
                <a:gd name="connsiteX4546" fmla="*/ 411607 w 713885"/>
                <a:gd name="connsiteY4546" fmla="*/ 1360776 h 1410022"/>
                <a:gd name="connsiteX4547" fmla="*/ 411351 w 713885"/>
                <a:gd name="connsiteY4547" fmla="*/ 1360776 h 1410022"/>
                <a:gd name="connsiteX4548" fmla="*/ 410754 w 713885"/>
                <a:gd name="connsiteY4548" fmla="*/ 1366580 h 1410022"/>
                <a:gd name="connsiteX4549" fmla="*/ 410754 w 713885"/>
                <a:gd name="connsiteY4549" fmla="*/ 1367518 h 1410022"/>
                <a:gd name="connsiteX4550" fmla="*/ 411351 w 713885"/>
                <a:gd name="connsiteY4550" fmla="*/ 1366836 h 1410022"/>
                <a:gd name="connsiteX4551" fmla="*/ 421675 w 713885"/>
                <a:gd name="connsiteY4551" fmla="*/ 1352924 h 1410022"/>
                <a:gd name="connsiteX4552" fmla="*/ 428926 w 713885"/>
                <a:gd name="connsiteY4552" fmla="*/ 1338756 h 1410022"/>
                <a:gd name="connsiteX4553" fmla="*/ 432766 w 713885"/>
                <a:gd name="connsiteY4553" fmla="*/ 1341060 h 1410022"/>
                <a:gd name="connsiteX4554" fmla="*/ 432937 w 713885"/>
                <a:gd name="connsiteY4554" fmla="*/ 1340804 h 1410022"/>
                <a:gd name="connsiteX4555" fmla="*/ 429183 w 713885"/>
                <a:gd name="connsiteY4555" fmla="*/ 1338244 h 1410022"/>
                <a:gd name="connsiteX4556" fmla="*/ 431059 w 713885"/>
                <a:gd name="connsiteY4556" fmla="*/ 1334062 h 1410022"/>
                <a:gd name="connsiteX4557" fmla="*/ 441212 w 713885"/>
                <a:gd name="connsiteY4557" fmla="*/ 1331672 h 1410022"/>
                <a:gd name="connsiteX4558" fmla="*/ 452048 w 713885"/>
                <a:gd name="connsiteY4558" fmla="*/ 1329026 h 1410022"/>
                <a:gd name="connsiteX4559" fmla="*/ 446246 w 713885"/>
                <a:gd name="connsiteY4559" fmla="*/ 1340463 h 1410022"/>
                <a:gd name="connsiteX4560" fmla="*/ 439165 w 713885"/>
                <a:gd name="connsiteY4560" fmla="*/ 1353436 h 1410022"/>
                <a:gd name="connsiteX4561" fmla="*/ 439421 w 713885"/>
                <a:gd name="connsiteY4561" fmla="*/ 1353606 h 1410022"/>
                <a:gd name="connsiteX4562" fmla="*/ 447099 w 713885"/>
                <a:gd name="connsiteY4562" fmla="*/ 1341060 h 1410022"/>
                <a:gd name="connsiteX4563" fmla="*/ 454351 w 713885"/>
                <a:gd name="connsiteY4563" fmla="*/ 1328514 h 1410022"/>
                <a:gd name="connsiteX4564" fmla="*/ 478069 w 713885"/>
                <a:gd name="connsiteY4564" fmla="*/ 1322710 h 1410022"/>
                <a:gd name="connsiteX4565" fmla="*/ 473718 w 713885"/>
                <a:gd name="connsiteY4565" fmla="*/ 1332184 h 1410022"/>
                <a:gd name="connsiteX4566" fmla="*/ 467746 w 713885"/>
                <a:gd name="connsiteY4566" fmla="*/ 1344303 h 1410022"/>
                <a:gd name="connsiteX4567" fmla="*/ 468002 w 713885"/>
                <a:gd name="connsiteY4567" fmla="*/ 1344389 h 1410022"/>
                <a:gd name="connsiteX4568" fmla="*/ 474657 w 713885"/>
                <a:gd name="connsiteY4568" fmla="*/ 1332696 h 1410022"/>
                <a:gd name="connsiteX4569" fmla="*/ 480288 w 713885"/>
                <a:gd name="connsiteY4569" fmla="*/ 1322198 h 1410022"/>
                <a:gd name="connsiteX4570" fmla="*/ 509039 w 713885"/>
                <a:gd name="connsiteY4570" fmla="*/ 1314517 h 1410022"/>
                <a:gd name="connsiteX4571" fmla="*/ 517315 w 713885"/>
                <a:gd name="connsiteY4571" fmla="*/ 1311957 h 1410022"/>
                <a:gd name="connsiteX4572" fmla="*/ 507163 w 713885"/>
                <a:gd name="connsiteY4572" fmla="*/ 1338756 h 1410022"/>
                <a:gd name="connsiteX4573" fmla="*/ 501105 w 713885"/>
                <a:gd name="connsiteY4573" fmla="*/ 1350961 h 1410022"/>
                <a:gd name="connsiteX4574" fmla="*/ 496498 w 713885"/>
                <a:gd name="connsiteY4574" fmla="*/ 1355826 h 1410022"/>
                <a:gd name="connsiteX4575" fmla="*/ 493512 w 713885"/>
                <a:gd name="connsiteY4575" fmla="*/ 1357277 h 1410022"/>
                <a:gd name="connsiteX4576" fmla="*/ 490184 w 713885"/>
                <a:gd name="connsiteY4576" fmla="*/ 1357362 h 1410022"/>
                <a:gd name="connsiteX4577" fmla="*/ 490184 w 713885"/>
                <a:gd name="connsiteY4577" fmla="*/ 1357618 h 1410022"/>
                <a:gd name="connsiteX4578" fmla="*/ 493682 w 713885"/>
                <a:gd name="connsiteY4578" fmla="*/ 1357618 h 1410022"/>
                <a:gd name="connsiteX4579" fmla="*/ 496925 w 713885"/>
                <a:gd name="connsiteY4579" fmla="*/ 1356338 h 1410022"/>
                <a:gd name="connsiteX4580" fmla="*/ 501958 w 713885"/>
                <a:gd name="connsiteY4580" fmla="*/ 1351558 h 1410022"/>
                <a:gd name="connsiteX4581" fmla="*/ 508784 w 713885"/>
                <a:gd name="connsiteY4581" fmla="*/ 1339524 h 1410022"/>
                <a:gd name="connsiteX4582" fmla="*/ 521837 w 713885"/>
                <a:gd name="connsiteY4582" fmla="*/ 1310335 h 1410022"/>
                <a:gd name="connsiteX4583" fmla="*/ 530881 w 713885"/>
                <a:gd name="connsiteY4583" fmla="*/ 1307177 h 1410022"/>
                <a:gd name="connsiteX4584" fmla="*/ 531307 w 713885"/>
                <a:gd name="connsiteY4584" fmla="*/ 1307433 h 1410022"/>
                <a:gd name="connsiteX4585" fmla="*/ 531478 w 713885"/>
                <a:gd name="connsiteY4585" fmla="*/ 1307177 h 1410022"/>
                <a:gd name="connsiteX4586" fmla="*/ 531222 w 713885"/>
                <a:gd name="connsiteY4586" fmla="*/ 1307006 h 1410022"/>
                <a:gd name="connsiteX4587" fmla="*/ 546665 w 713885"/>
                <a:gd name="connsiteY4587" fmla="*/ 1301203 h 1410022"/>
                <a:gd name="connsiteX4588" fmla="*/ 539839 w 713885"/>
                <a:gd name="connsiteY4588" fmla="*/ 1319126 h 1410022"/>
                <a:gd name="connsiteX4589" fmla="*/ 529089 w 713885"/>
                <a:gd name="connsiteY4589" fmla="*/ 1341573 h 1410022"/>
                <a:gd name="connsiteX4590" fmla="*/ 529345 w 713885"/>
                <a:gd name="connsiteY4590" fmla="*/ 1341743 h 1410022"/>
                <a:gd name="connsiteX4591" fmla="*/ 541374 w 713885"/>
                <a:gd name="connsiteY4591" fmla="*/ 1320065 h 1410022"/>
                <a:gd name="connsiteX4592" fmla="*/ 550589 w 713885"/>
                <a:gd name="connsiteY4592" fmla="*/ 1299752 h 1410022"/>
                <a:gd name="connsiteX4593" fmla="*/ 554940 w 713885"/>
                <a:gd name="connsiteY4593" fmla="*/ 1298130 h 1410022"/>
                <a:gd name="connsiteX4594" fmla="*/ 559974 w 713885"/>
                <a:gd name="connsiteY4594" fmla="*/ 1296167 h 1410022"/>
                <a:gd name="connsiteX4595" fmla="*/ 560742 w 713885"/>
                <a:gd name="connsiteY4595" fmla="*/ 1296594 h 1410022"/>
                <a:gd name="connsiteX4596" fmla="*/ 555793 w 713885"/>
                <a:gd name="connsiteY4596" fmla="*/ 1308030 h 1410022"/>
                <a:gd name="connsiteX4597" fmla="*/ 551186 w 713885"/>
                <a:gd name="connsiteY4597" fmla="*/ 1317589 h 1410022"/>
                <a:gd name="connsiteX4598" fmla="*/ 546238 w 713885"/>
                <a:gd name="connsiteY4598" fmla="*/ 1326978 h 1410022"/>
                <a:gd name="connsiteX4599" fmla="*/ 546494 w 713885"/>
                <a:gd name="connsiteY4599" fmla="*/ 1327149 h 1410022"/>
                <a:gd name="connsiteX4600" fmla="*/ 552125 w 713885"/>
                <a:gd name="connsiteY4600" fmla="*/ 1318187 h 1410022"/>
                <a:gd name="connsiteX4601" fmla="*/ 557414 w 713885"/>
                <a:gd name="connsiteY4601" fmla="*/ 1308969 h 1410022"/>
                <a:gd name="connsiteX4602" fmla="*/ 563216 w 713885"/>
                <a:gd name="connsiteY4602" fmla="*/ 1298045 h 1410022"/>
                <a:gd name="connsiteX4603" fmla="*/ 569530 w 713885"/>
                <a:gd name="connsiteY4603" fmla="*/ 1301800 h 1410022"/>
                <a:gd name="connsiteX4604" fmla="*/ 569700 w 713885"/>
                <a:gd name="connsiteY4604" fmla="*/ 1301544 h 1410022"/>
                <a:gd name="connsiteX4605" fmla="*/ 563557 w 713885"/>
                <a:gd name="connsiteY4605" fmla="*/ 1297447 h 1410022"/>
                <a:gd name="connsiteX4606" fmla="*/ 565264 w 713885"/>
                <a:gd name="connsiteY4606" fmla="*/ 1294033 h 1410022"/>
                <a:gd name="connsiteX4607" fmla="*/ 582668 w 713885"/>
                <a:gd name="connsiteY4607" fmla="*/ 1286779 h 1410022"/>
                <a:gd name="connsiteX4608" fmla="*/ 587787 w 713885"/>
                <a:gd name="connsiteY4608" fmla="*/ 1290107 h 1410022"/>
                <a:gd name="connsiteX4609" fmla="*/ 579767 w 713885"/>
                <a:gd name="connsiteY4609" fmla="*/ 1311871 h 1410022"/>
                <a:gd name="connsiteX4610" fmla="*/ 563984 w 713885"/>
                <a:gd name="connsiteY4610" fmla="*/ 1334830 h 1410022"/>
                <a:gd name="connsiteX4611" fmla="*/ 564155 w 713885"/>
                <a:gd name="connsiteY4611" fmla="*/ 1335001 h 1410022"/>
                <a:gd name="connsiteX4612" fmla="*/ 581303 w 713885"/>
                <a:gd name="connsiteY4612" fmla="*/ 1312725 h 1410022"/>
                <a:gd name="connsiteX4613" fmla="*/ 590517 w 713885"/>
                <a:gd name="connsiteY4613" fmla="*/ 1291814 h 1410022"/>
                <a:gd name="connsiteX4614" fmla="*/ 600073 w 713885"/>
                <a:gd name="connsiteY4614" fmla="*/ 1297959 h 1410022"/>
                <a:gd name="connsiteX4615" fmla="*/ 600244 w 713885"/>
                <a:gd name="connsiteY4615" fmla="*/ 1297703 h 1410022"/>
                <a:gd name="connsiteX4616" fmla="*/ 590859 w 713885"/>
                <a:gd name="connsiteY4616" fmla="*/ 1290961 h 1410022"/>
                <a:gd name="connsiteX4617" fmla="*/ 594357 w 713885"/>
                <a:gd name="connsiteY4617" fmla="*/ 1281743 h 1410022"/>
                <a:gd name="connsiteX4618" fmla="*/ 617478 w 713885"/>
                <a:gd name="connsiteY4618" fmla="*/ 1265527 h 1410022"/>
                <a:gd name="connsiteX4619" fmla="*/ 621744 w 713885"/>
                <a:gd name="connsiteY4619" fmla="*/ 1268173 h 1410022"/>
                <a:gd name="connsiteX4620" fmla="*/ 620123 w 713885"/>
                <a:gd name="connsiteY4620" fmla="*/ 1277646 h 1410022"/>
                <a:gd name="connsiteX4621" fmla="*/ 617734 w 713885"/>
                <a:gd name="connsiteY4621" fmla="*/ 1288827 h 1410022"/>
                <a:gd name="connsiteX4622" fmla="*/ 614918 w 713885"/>
                <a:gd name="connsiteY4622" fmla="*/ 1299922 h 1410022"/>
                <a:gd name="connsiteX4623" fmla="*/ 615174 w 713885"/>
                <a:gd name="connsiteY4623" fmla="*/ 1299922 h 1410022"/>
                <a:gd name="connsiteX4624" fmla="*/ 618672 w 713885"/>
                <a:gd name="connsiteY4624" fmla="*/ 1289083 h 1410022"/>
                <a:gd name="connsiteX4625" fmla="*/ 621744 w 713885"/>
                <a:gd name="connsiteY4625" fmla="*/ 1278073 h 1410022"/>
                <a:gd name="connsiteX4626" fmla="*/ 623877 w 713885"/>
                <a:gd name="connsiteY4626" fmla="*/ 1269368 h 1410022"/>
                <a:gd name="connsiteX4627" fmla="*/ 623877 w 713885"/>
                <a:gd name="connsiteY4627" fmla="*/ 1269368 h 1410022"/>
                <a:gd name="connsiteX4628" fmla="*/ 626863 w 713885"/>
                <a:gd name="connsiteY4628" fmla="*/ 1255200 h 1410022"/>
                <a:gd name="connsiteX4629" fmla="*/ 631896 w 713885"/>
                <a:gd name="connsiteY4629" fmla="*/ 1248628 h 1410022"/>
                <a:gd name="connsiteX4630" fmla="*/ 633688 w 713885"/>
                <a:gd name="connsiteY4630" fmla="*/ 1245812 h 1410022"/>
                <a:gd name="connsiteX4631" fmla="*/ 641622 w 713885"/>
                <a:gd name="connsiteY4631" fmla="*/ 1248116 h 1410022"/>
                <a:gd name="connsiteX4632" fmla="*/ 641622 w 713885"/>
                <a:gd name="connsiteY4632" fmla="*/ 1247860 h 1410022"/>
                <a:gd name="connsiteX4633" fmla="*/ 633944 w 713885"/>
                <a:gd name="connsiteY4633" fmla="*/ 1245214 h 1410022"/>
                <a:gd name="connsiteX4634" fmla="*/ 639404 w 713885"/>
                <a:gd name="connsiteY4634" fmla="*/ 1223621 h 1410022"/>
                <a:gd name="connsiteX4635" fmla="*/ 640172 w 713885"/>
                <a:gd name="connsiteY4635" fmla="*/ 1224474 h 1410022"/>
                <a:gd name="connsiteX4636" fmla="*/ 640855 w 713885"/>
                <a:gd name="connsiteY4636" fmla="*/ 1225243 h 1410022"/>
                <a:gd name="connsiteX4637" fmla="*/ 640684 w 713885"/>
                <a:gd name="connsiteY4637" fmla="*/ 1224218 h 1410022"/>
                <a:gd name="connsiteX4638" fmla="*/ 637613 w 713885"/>
                <a:gd name="connsiteY4638" fmla="*/ 1208173 h 1410022"/>
                <a:gd name="connsiteX4639" fmla="*/ 637527 w 713885"/>
                <a:gd name="connsiteY4639" fmla="*/ 1207575 h 1410022"/>
                <a:gd name="connsiteX4640" fmla="*/ 662184 w 713885"/>
                <a:gd name="connsiteY4640" fmla="*/ 1226864 h 1410022"/>
                <a:gd name="connsiteX4641" fmla="*/ 662355 w 713885"/>
                <a:gd name="connsiteY4641" fmla="*/ 1226693 h 1410022"/>
                <a:gd name="connsiteX4642" fmla="*/ 636930 w 713885"/>
                <a:gd name="connsiteY4642" fmla="*/ 1204930 h 1410022"/>
                <a:gd name="connsiteX4643" fmla="*/ 634200 w 713885"/>
                <a:gd name="connsiteY4643" fmla="*/ 1192213 h 1410022"/>
                <a:gd name="connsiteX4644" fmla="*/ 632238 w 713885"/>
                <a:gd name="connsiteY4644" fmla="*/ 1183507 h 1410022"/>
                <a:gd name="connsiteX4645" fmla="*/ 638210 w 713885"/>
                <a:gd name="connsiteY4645" fmla="*/ 1188030 h 1410022"/>
                <a:gd name="connsiteX4646" fmla="*/ 669948 w 713885"/>
                <a:gd name="connsiteY4646" fmla="*/ 1212184 h 1410022"/>
                <a:gd name="connsiteX4647" fmla="*/ 670118 w 713885"/>
                <a:gd name="connsiteY4647" fmla="*/ 1212013 h 1410022"/>
                <a:gd name="connsiteX4648" fmla="*/ 639148 w 713885"/>
                <a:gd name="connsiteY4648" fmla="*/ 1186494 h 1410022"/>
                <a:gd name="connsiteX4649" fmla="*/ 631470 w 713885"/>
                <a:gd name="connsiteY4649" fmla="*/ 1180179 h 1410022"/>
                <a:gd name="connsiteX4650" fmla="*/ 623365 w 713885"/>
                <a:gd name="connsiteY4650" fmla="*/ 1149026 h 1410022"/>
                <a:gd name="connsiteX4651" fmla="*/ 621061 w 713885"/>
                <a:gd name="connsiteY4651" fmla="*/ 1139723 h 1410022"/>
                <a:gd name="connsiteX4652" fmla="*/ 628654 w 713885"/>
                <a:gd name="connsiteY4652" fmla="*/ 1144588 h 1410022"/>
                <a:gd name="connsiteX4653" fmla="*/ 628825 w 713885"/>
                <a:gd name="connsiteY4653" fmla="*/ 1144332 h 1410022"/>
                <a:gd name="connsiteX4654" fmla="*/ 620805 w 713885"/>
                <a:gd name="connsiteY4654" fmla="*/ 1138699 h 1410022"/>
                <a:gd name="connsiteX4655" fmla="*/ 617648 w 713885"/>
                <a:gd name="connsiteY4655" fmla="*/ 1127774 h 1410022"/>
                <a:gd name="connsiteX4656" fmla="*/ 617392 w 713885"/>
                <a:gd name="connsiteY4656" fmla="*/ 1127774 h 1410022"/>
                <a:gd name="connsiteX4657" fmla="*/ 618331 w 713885"/>
                <a:gd name="connsiteY4657" fmla="*/ 1132127 h 1410022"/>
                <a:gd name="connsiteX4658" fmla="*/ 611761 w 713885"/>
                <a:gd name="connsiteY4658" fmla="*/ 1112070 h 1410022"/>
                <a:gd name="connsiteX4659" fmla="*/ 612956 w 713885"/>
                <a:gd name="connsiteY4659" fmla="*/ 1112839 h 1410022"/>
                <a:gd name="connsiteX4660" fmla="*/ 644609 w 713885"/>
                <a:gd name="connsiteY4660" fmla="*/ 1134346 h 1410022"/>
                <a:gd name="connsiteX4661" fmla="*/ 644779 w 713885"/>
                <a:gd name="connsiteY4661" fmla="*/ 1134090 h 1410022"/>
                <a:gd name="connsiteX4662" fmla="*/ 613894 w 713885"/>
                <a:gd name="connsiteY4662" fmla="*/ 1111217 h 1410022"/>
                <a:gd name="connsiteX4663" fmla="*/ 610823 w 713885"/>
                <a:gd name="connsiteY4663" fmla="*/ 1108913 h 1410022"/>
                <a:gd name="connsiteX4664" fmla="*/ 599305 w 713885"/>
                <a:gd name="connsiteY4664" fmla="*/ 1078273 h 1410022"/>
                <a:gd name="connsiteX4665" fmla="*/ 599305 w 713885"/>
                <a:gd name="connsiteY4665" fmla="*/ 1078273 h 1410022"/>
                <a:gd name="connsiteX4666" fmla="*/ 599220 w 713885"/>
                <a:gd name="connsiteY4666" fmla="*/ 1078016 h 1410022"/>
                <a:gd name="connsiteX4667" fmla="*/ 599220 w 713885"/>
                <a:gd name="connsiteY4667" fmla="*/ 1077760 h 1410022"/>
                <a:gd name="connsiteX4668" fmla="*/ 599134 w 713885"/>
                <a:gd name="connsiteY4668" fmla="*/ 1077760 h 1410022"/>
                <a:gd name="connsiteX4669" fmla="*/ 598537 w 713885"/>
                <a:gd name="connsiteY4669" fmla="*/ 1076480 h 1410022"/>
                <a:gd name="connsiteX4670" fmla="*/ 606983 w 713885"/>
                <a:gd name="connsiteY4670" fmla="*/ 1081686 h 1410022"/>
                <a:gd name="connsiteX4671" fmla="*/ 629252 w 713885"/>
                <a:gd name="connsiteY4671" fmla="*/ 1095598 h 1410022"/>
                <a:gd name="connsiteX4672" fmla="*/ 641878 w 713885"/>
                <a:gd name="connsiteY4672" fmla="*/ 1124275 h 1410022"/>
                <a:gd name="connsiteX4673" fmla="*/ 671057 w 713885"/>
                <a:gd name="connsiteY4673" fmla="*/ 1191274 h 1410022"/>
                <a:gd name="connsiteX4674" fmla="*/ 687865 w 713885"/>
                <a:gd name="connsiteY4674" fmla="*/ 1230107 h 1410022"/>
                <a:gd name="connsiteX4675" fmla="*/ 681978 w 713885"/>
                <a:gd name="connsiteY4675" fmla="*/ 1274915 h 14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Lst>
              <a:rect l="l" t="t" r="r" b="b"/>
              <a:pathLst>
                <a:path w="713885" h="1410022">
                  <a:moveTo>
                    <a:pt x="709876" y="1227461"/>
                  </a:moveTo>
                  <a:cubicBezTo>
                    <a:pt x="704331" y="1211843"/>
                    <a:pt x="696823" y="1196992"/>
                    <a:pt x="690083" y="1181885"/>
                  </a:cubicBezTo>
                  <a:cubicBezTo>
                    <a:pt x="681551" y="1162853"/>
                    <a:pt x="673019" y="1143905"/>
                    <a:pt x="664402" y="1124958"/>
                  </a:cubicBezTo>
                  <a:cubicBezTo>
                    <a:pt x="652372" y="1098671"/>
                    <a:pt x="639831" y="1072554"/>
                    <a:pt x="628142" y="1046096"/>
                  </a:cubicBezTo>
                  <a:cubicBezTo>
                    <a:pt x="613809" y="1013834"/>
                    <a:pt x="601097" y="980804"/>
                    <a:pt x="585910" y="949055"/>
                  </a:cubicBezTo>
                  <a:cubicBezTo>
                    <a:pt x="564837" y="905186"/>
                    <a:pt x="542654" y="861743"/>
                    <a:pt x="519789" y="818813"/>
                  </a:cubicBezTo>
                  <a:cubicBezTo>
                    <a:pt x="494450" y="771189"/>
                    <a:pt x="467405" y="724332"/>
                    <a:pt x="441724" y="676879"/>
                  </a:cubicBezTo>
                  <a:cubicBezTo>
                    <a:pt x="425941" y="647689"/>
                    <a:pt x="411095" y="617988"/>
                    <a:pt x="398639" y="587263"/>
                  </a:cubicBezTo>
                  <a:cubicBezTo>
                    <a:pt x="393178" y="573778"/>
                    <a:pt x="388998" y="559951"/>
                    <a:pt x="385927" y="545783"/>
                  </a:cubicBezTo>
                  <a:cubicBezTo>
                    <a:pt x="382087" y="528543"/>
                    <a:pt x="378845" y="511217"/>
                    <a:pt x="375859" y="493806"/>
                  </a:cubicBezTo>
                  <a:cubicBezTo>
                    <a:pt x="365280" y="432953"/>
                    <a:pt x="354957" y="372014"/>
                    <a:pt x="344292" y="311161"/>
                  </a:cubicBezTo>
                  <a:cubicBezTo>
                    <a:pt x="342415" y="300407"/>
                    <a:pt x="339514" y="289823"/>
                    <a:pt x="337210" y="279155"/>
                  </a:cubicBezTo>
                  <a:cubicBezTo>
                    <a:pt x="335077" y="269510"/>
                    <a:pt x="332774" y="259866"/>
                    <a:pt x="331153" y="250136"/>
                  </a:cubicBezTo>
                  <a:cubicBezTo>
                    <a:pt x="326973" y="225044"/>
                    <a:pt x="320062" y="200549"/>
                    <a:pt x="313151" y="176054"/>
                  </a:cubicBezTo>
                  <a:cubicBezTo>
                    <a:pt x="310506" y="166580"/>
                    <a:pt x="308629" y="156765"/>
                    <a:pt x="307606" y="147035"/>
                  </a:cubicBezTo>
                  <a:cubicBezTo>
                    <a:pt x="306582" y="137135"/>
                    <a:pt x="305558" y="127405"/>
                    <a:pt x="301974" y="118017"/>
                  </a:cubicBezTo>
                  <a:cubicBezTo>
                    <a:pt x="301292" y="116139"/>
                    <a:pt x="301207" y="114006"/>
                    <a:pt x="300780" y="111530"/>
                  </a:cubicBezTo>
                  <a:cubicBezTo>
                    <a:pt x="303681" y="109824"/>
                    <a:pt x="306326" y="108202"/>
                    <a:pt x="309056" y="106580"/>
                  </a:cubicBezTo>
                  <a:cubicBezTo>
                    <a:pt x="319209" y="100606"/>
                    <a:pt x="328252" y="93351"/>
                    <a:pt x="335846" y="84390"/>
                  </a:cubicBezTo>
                  <a:cubicBezTo>
                    <a:pt x="350264" y="67491"/>
                    <a:pt x="350008" y="46836"/>
                    <a:pt x="334395" y="30962"/>
                  </a:cubicBezTo>
                  <a:cubicBezTo>
                    <a:pt x="318782" y="15087"/>
                    <a:pt x="299671" y="5357"/>
                    <a:pt x="277574" y="2711"/>
                  </a:cubicBezTo>
                  <a:cubicBezTo>
                    <a:pt x="250528" y="-532"/>
                    <a:pt x="223397" y="-1471"/>
                    <a:pt x="196352" y="3309"/>
                  </a:cubicBezTo>
                  <a:cubicBezTo>
                    <a:pt x="185260" y="5272"/>
                    <a:pt x="173914" y="6040"/>
                    <a:pt x="162822" y="7832"/>
                  </a:cubicBezTo>
                  <a:cubicBezTo>
                    <a:pt x="152413" y="9539"/>
                    <a:pt x="142005" y="11673"/>
                    <a:pt x="131681" y="13977"/>
                  </a:cubicBezTo>
                  <a:cubicBezTo>
                    <a:pt x="118969" y="16879"/>
                    <a:pt x="106342" y="20208"/>
                    <a:pt x="93630" y="23280"/>
                  </a:cubicBezTo>
                  <a:cubicBezTo>
                    <a:pt x="74690" y="27889"/>
                    <a:pt x="56943" y="35912"/>
                    <a:pt x="39112" y="43508"/>
                  </a:cubicBezTo>
                  <a:cubicBezTo>
                    <a:pt x="36211" y="44703"/>
                    <a:pt x="33310" y="46410"/>
                    <a:pt x="31092" y="48543"/>
                  </a:cubicBezTo>
                  <a:cubicBezTo>
                    <a:pt x="13176" y="66210"/>
                    <a:pt x="1146" y="86865"/>
                    <a:pt x="37" y="112640"/>
                  </a:cubicBezTo>
                  <a:cubicBezTo>
                    <a:pt x="-475" y="124674"/>
                    <a:pt x="4303" y="133977"/>
                    <a:pt x="15565" y="139098"/>
                  </a:cubicBezTo>
                  <a:cubicBezTo>
                    <a:pt x="21025" y="141573"/>
                    <a:pt x="26571" y="143878"/>
                    <a:pt x="32543" y="146523"/>
                  </a:cubicBezTo>
                  <a:cubicBezTo>
                    <a:pt x="33140" y="149084"/>
                    <a:pt x="34079" y="151644"/>
                    <a:pt x="34505" y="154375"/>
                  </a:cubicBezTo>
                  <a:cubicBezTo>
                    <a:pt x="38942" y="182967"/>
                    <a:pt x="43378" y="211559"/>
                    <a:pt x="47729" y="240236"/>
                  </a:cubicBezTo>
                  <a:cubicBezTo>
                    <a:pt x="48071" y="242711"/>
                    <a:pt x="48412" y="245101"/>
                    <a:pt x="48753" y="247576"/>
                  </a:cubicBezTo>
                  <a:cubicBezTo>
                    <a:pt x="51910" y="270620"/>
                    <a:pt x="54896" y="293749"/>
                    <a:pt x="58308" y="316794"/>
                  </a:cubicBezTo>
                  <a:cubicBezTo>
                    <a:pt x="62148" y="342995"/>
                    <a:pt x="66328" y="369112"/>
                    <a:pt x="70253" y="395314"/>
                  </a:cubicBezTo>
                  <a:cubicBezTo>
                    <a:pt x="76908" y="440037"/>
                    <a:pt x="83562" y="484674"/>
                    <a:pt x="90132" y="529397"/>
                  </a:cubicBezTo>
                  <a:cubicBezTo>
                    <a:pt x="90814" y="534261"/>
                    <a:pt x="91241" y="539212"/>
                    <a:pt x="92265" y="544077"/>
                  </a:cubicBezTo>
                  <a:cubicBezTo>
                    <a:pt x="97213" y="568059"/>
                    <a:pt x="98919" y="592384"/>
                    <a:pt x="99773" y="616708"/>
                  </a:cubicBezTo>
                  <a:cubicBezTo>
                    <a:pt x="100626" y="639581"/>
                    <a:pt x="99773" y="662711"/>
                    <a:pt x="94056" y="685072"/>
                  </a:cubicBezTo>
                  <a:cubicBezTo>
                    <a:pt x="88937" y="705300"/>
                    <a:pt x="85440" y="725783"/>
                    <a:pt x="82453" y="746438"/>
                  </a:cubicBezTo>
                  <a:cubicBezTo>
                    <a:pt x="80577" y="759325"/>
                    <a:pt x="77932" y="772213"/>
                    <a:pt x="74860" y="784844"/>
                  </a:cubicBezTo>
                  <a:cubicBezTo>
                    <a:pt x="70594" y="802426"/>
                    <a:pt x="67694" y="820093"/>
                    <a:pt x="65902" y="838017"/>
                  </a:cubicBezTo>
                  <a:cubicBezTo>
                    <a:pt x="64451" y="853123"/>
                    <a:pt x="62318" y="868145"/>
                    <a:pt x="60441" y="883251"/>
                  </a:cubicBezTo>
                  <a:cubicBezTo>
                    <a:pt x="57882" y="904247"/>
                    <a:pt x="55322" y="925243"/>
                    <a:pt x="52678" y="946324"/>
                  </a:cubicBezTo>
                  <a:cubicBezTo>
                    <a:pt x="50630" y="962455"/>
                    <a:pt x="48583" y="978500"/>
                    <a:pt x="46450" y="994631"/>
                  </a:cubicBezTo>
                  <a:cubicBezTo>
                    <a:pt x="44317" y="1011103"/>
                    <a:pt x="42013" y="1027490"/>
                    <a:pt x="39880" y="1043962"/>
                  </a:cubicBezTo>
                  <a:cubicBezTo>
                    <a:pt x="37918" y="1058984"/>
                    <a:pt x="36809" y="1074176"/>
                    <a:pt x="33993" y="1089112"/>
                  </a:cubicBezTo>
                  <a:cubicBezTo>
                    <a:pt x="27168" y="1125043"/>
                    <a:pt x="25888" y="1161316"/>
                    <a:pt x="25632" y="1197675"/>
                  </a:cubicBezTo>
                  <a:cubicBezTo>
                    <a:pt x="25461" y="1224218"/>
                    <a:pt x="23243" y="1250591"/>
                    <a:pt x="19745" y="1276793"/>
                  </a:cubicBezTo>
                  <a:cubicBezTo>
                    <a:pt x="17783" y="1291558"/>
                    <a:pt x="17015" y="1306409"/>
                    <a:pt x="18210" y="1321174"/>
                  </a:cubicBezTo>
                  <a:cubicBezTo>
                    <a:pt x="19916" y="1343279"/>
                    <a:pt x="30922" y="1360093"/>
                    <a:pt x="48838" y="1373066"/>
                  </a:cubicBezTo>
                  <a:cubicBezTo>
                    <a:pt x="74178" y="1391416"/>
                    <a:pt x="103015" y="1399609"/>
                    <a:pt x="133473" y="1403791"/>
                  </a:cubicBezTo>
                  <a:cubicBezTo>
                    <a:pt x="166406" y="1408315"/>
                    <a:pt x="199509" y="1410705"/>
                    <a:pt x="232697" y="1409851"/>
                  </a:cubicBezTo>
                  <a:cubicBezTo>
                    <a:pt x="254880" y="1409254"/>
                    <a:pt x="277147" y="1407632"/>
                    <a:pt x="299245" y="1405584"/>
                  </a:cubicBezTo>
                  <a:cubicBezTo>
                    <a:pt x="335760" y="1402255"/>
                    <a:pt x="372361" y="1398756"/>
                    <a:pt x="408792" y="1394403"/>
                  </a:cubicBezTo>
                  <a:cubicBezTo>
                    <a:pt x="443516" y="1390221"/>
                    <a:pt x="477728" y="1383137"/>
                    <a:pt x="511513" y="1373834"/>
                  </a:cubicBezTo>
                  <a:cubicBezTo>
                    <a:pt x="536341" y="1367006"/>
                    <a:pt x="561254" y="1360434"/>
                    <a:pt x="586081" y="1353606"/>
                  </a:cubicBezTo>
                  <a:cubicBezTo>
                    <a:pt x="622426" y="1343706"/>
                    <a:pt x="655188" y="1327149"/>
                    <a:pt x="682831" y="1301288"/>
                  </a:cubicBezTo>
                  <a:cubicBezTo>
                    <a:pt x="687182" y="1297191"/>
                    <a:pt x="691874" y="1293436"/>
                    <a:pt x="696055" y="1289083"/>
                  </a:cubicBezTo>
                  <a:cubicBezTo>
                    <a:pt x="713204" y="1271501"/>
                    <a:pt x="718237" y="1250676"/>
                    <a:pt x="710047" y="1227632"/>
                  </a:cubicBezTo>
                  <a:close/>
                  <a:moveTo>
                    <a:pt x="611761" y="1056252"/>
                  </a:moveTo>
                  <a:cubicBezTo>
                    <a:pt x="617307" y="1069311"/>
                    <a:pt x="623023" y="1082284"/>
                    <a:pt x="628825" y="1095171"/>
                  </a:cubicBezTo>
                  <a:lnTo>
                    <a:pt x="607837" y="1080833"/>
                  </a:lnTo>
                  <a:cubicBezTo>
                    <a:pt x="604168" y="1078358"/>
                    <a:pt x="600500" y="1075797"/>
                    <a:pt x="596831" y="1073322"/>
                  </a:cubicBezTo>
                  <a:cubicBezTo>
                    <a:pt x="587105" y="1051302"/>
                    <a:pt x="576184" y="1029795"/>
                    <a:pt x="564155" y="1008884"/>
                  </a:cubicBezTo>
                  <a:cubicBezTo>
                    <a:pt x="571321" y="1012725"/>
                    <a:pt x="578573" y="1016565"/>
                    <a:pt x="585825" y="1020321"/>
                  </a:cubicBezTo>
                  <a:cubicBezTo>
                    <a:pt x="585910" y="1020321"/>
                    <a:pt x="586081" y="1020150"/>
                    <a:pt x="585910" y="1020065"/>
                  </a:cubicBezTo>
                  <a:cubicBezTo>
                    <a:pt x="578147" y="1015541"/>
                    <a:pt x="570383" y="1010932"/>
                    <a:pt x="562619" y="1006324"/>
                  </a:cubicBezTo>
                  <a:cubicBezTo>
                    <a:pt x="556220" y="995314"/>
                    <a:pt x="549565" y="984389"/>
                    <a:pt x="542654" y="973721"/>
                  </a:cubicBezTo>
                  <a:cubicBezTo>
                    <a:pt x="541972" y="972696"/>
                    <a:pt x="541290" y="971672"/>
                    <a:pt x="540607" y="970563"/>
                  </a:cubicBezTo>
                  <a:cubicBezTo>
                    <a:pt x="542399" y="971587"/>
                    <a:pt x="544190" y="972611"/>
                    <a:pt x="545982" y="973550"/>
                  </a:cubicBezTo>
                  <a:lnTo>
                    <a:pt x="574478" y="989425"/>
                  </a:lnTo>
                  <a:cubicBezTo>
                    <a:pt x="574478" y="989425"/>
                    <a:pt x="574734" y="989254"/>
                    <a:pt x="574648" y="989169"/>
                  </a:cubicBezTo>
                  <a:lnTo>
                    <a:pt x="546835" y="971928"/>
                  </a:lnTo>
                  <a:cubicBezTo>
                    <a:pt x="543849" y="970051"/>
                    <a:pt x="540863" y="968173"/>
                    <a:pt x="537877" y="966295"/>
                  </a:cubicBezTo>
                  <a:cubicBezTo>
                    <a:pt x="535573" y="962881"/>
                    <a:pt x="533355" y="959553"/>
                    <a:pt x="531051" y="956139"/>
                  </a:cubicBezTo>
                  <a:cubicBezTo>
                    <a:pt x="529430" y="953749"/>
                    <a:pt x="527724" y="951445"/>
                    <a:pt x="526103" y="949055"/>
                  </a:cubicBezTo>
                  <a:cubicBezTo>
                    <a:pt x="524396" y="944958"/>
                    <a:pt x="522861" y="940861"/>
                    <a:pt x="521411" y="936679"/>
                  </a:cubicBezTo>
                  <a:cubicBezTo>
                    <a:pt x="525250" y="938898"/>
                    <a:pt x="529004" y="941203"/>
                    <a:pt x="532843" y="943422"/>
                  </a:cubicBezTo>
                  <a:cubicBezTo>
                    <a:pt x="541033" y="948201"/>
                    <a:pt x="549224" y="952981"/>
                    <a:pt x="557500" y="957675"/>
                  </a:cubicBezTo>
                  <a:cubicBezTo>
                    <a:pt x="557585" y="957675"/>
                    <a:pt x="557756" y="957504"/>
                    <a:pt x="557670" y="957419"/>
                  </a:cubicBezTo>
                  <a:cubicBezTo>
                    <a:pt x="549651" y="952298"/>
                    <a:pt x="541631" y="947092"/>
                    <a:pt x="533696" y="941800"/>
                  </a:cubicBezTo>
                  <a:cubicBezTo>
                    <a:pt x="529089" y="938728"/>
                    <a:pt x="524567" y="935655"/>
                    <a:pt x="519960" y="932583"/>
                  </a:cubicBezTo>
                  <a:cubicBezTo>
                    <a:pt x="516462" y="922512"/>
                    <a:pt x="512708" y="912611"/>
                    <a:pt x="508784" y="902711"/>
                  </a:cubicBezTo>
                  <a:cubicBezTo>
                    <a:pt x="510575" y="903820"/>
                    <a:pt x="512452" y="905015"/>
                    <a:pt x="514244" y="906125"/>
                  </a:cubicBezTo>
                  <a:lnTo>
                    <a:pt x="536938" y="920378"/>
                  </a:lnTo>
                  <a:cubicBezTo>
                    <a:pt x="536938" y="920378"/>
                    <a:pt x="537194" y="920207"/>
                    <a:pt x="537109" y="920122"/>
                  </a:cubicBezTo>
                  <a:lnTo>
                    <a:pt x="515183" y="904503"/>
                  </a:lnTo>
                  <a:cubicBezTo>
                    <a:pt x="512538" y="902625"/>
                    <a:pt x="509978" y="900748"/>
                    <a:pt x="507333" y="898870"/>
                  </a:cubicBezTo>
                  <a:cubicBezTo>
                    <a:pt x="505030" y="893237"/>
                    <a:pt x="502726" y="887604"/>
                    <a:pt x="500337" y="881971"/>
                  </a:cubicBezTo>
                  <a:cubicBezTo>
                    <a:pt x="506565" y="885812"/>
                    <a:pt x="512879" y="889652"/>
                    <a:pt x="519107" y="893408"/>
                  </a:cubicBezTo>
                  <a:cubicBezTo>
                    <a:pt x="519192" y="893408"/>
                    <a:pt x="519363" y="893237"/>
                    <a:pt x="519278" y="893152"/>
                  </a:cubicBezTo>
                  <a:cubicBezTo>
                    <a:pt x="512538" y="888543"/>
                    <a:pt x="505883" y="883849"/>
                    <a:pt x="499228" y="879240"/>
                  </a:cubicBezTo>
                  <a:cubicBezTo>
                    <a:pt x="495047" y="869510"/>
                    <a:pt x="490781" y="859780"/>
                    <a:pt x="486345" y="850136"/>
                  </a:cubicBezTo>
                  <a:cubicBezTo>
                    <a:pt x="486943" y="850563"/>
                    <a:pt x="487625" y="850990"/>
                    <a:pt x="488222" y="851502"/>
                  </a:cubicBezTo>
                  <a:lnTo>
                    <a:pt x="508101" y="865840"/>
                  </a:lnTo>
                  <a:cubicBezTo>
                    <a:pt x="508101" y="865840"/>
                    <a:pt x="508357" y="865669"/>
                    <a:pt x="508272" y="865669"/>
                  </a:cubicBezTo>
                  <a:lnTo>
                    <a:pt x="489160" y="850051"/>
                  </a:lnTo>
                  <a:cubicBezTo>
                    <a:pt x="487625" y="848770"/>
                    <a:pt x="486089" y="847490"/>
                    <a:pt x="484468" y="846295"/>
                  </a:cubicBezTo>
                  <a:cubicBezTo>
                    <a:pt x="480714" y="838017"/>
                    <a:pt x="476960" y="829823"/>
                    <a:pt x="473121" y="821544"/>
                  </a:cubicBezTo>
                  <a:cubicBezTo>
                    <a:pt x="472182" y="819496"/>
                    <a:pt x="471244" y="817448"/>
                    <a:pt x="470391" y="815399"/>
                  </a:cubicBezTo>
                  <a:lnTo>
                    <a:pt x="485065" y="826495"/>
                  </a:lnTo>
                  <a:cubicBezTo>
                    <a:pt x="485065" y="826495"/>
                    <a:pt x="485322" y="826324"/>
                    <a:pt x="485236" y="826324"/>
                  </a:cubicBezTo>
                  <a:lnTo>
                    <a:pt x="469026" y="812241"/>
                  </a:lnTo>
                  <a:cubicBezTo>
                    <a:pt x="465101" y="802938"/>
                    <a:pt x="461603" y="793379"/>
                    <a:pt x="458105" y="783820"/>
                  </a:cubicBezTo>
                  <a:lnTo>
                    <a:pt x="461347" y="786210"/>
                  </a:lnTo>
                  <a:cubicBezTo>
                    <a:pt x="461347" y="786210"/>
                    <a:pt x="461603" y="786039"/>
                    <a:pt x="461518" y="786039"/>
                  </a:cubicBezTo>
                  <a:lnTo>
                    <a:pt x="457678" y="782711"/>
                  </a:lnTo>
                  <a:cubicBezTo>
                    <a:pt x="455972" y="777931"/>
                    <a:pt x="454181" y="773152"/>
                    <a:pt x="452389" y="768372"/>
                  </a:cubicBezTo>
                  <a:cubicBezTo>
                    <a:pt x="448635" y="758472"/>
                    <a:pt x="444966" y="748571"/>
                    <a:pt x="441639" y="738500"/>
                  </a:cubicBezTo>
                  <a:cubicBezTo>
                    <a:pt x="440018" y="733635"/>
                    <a:pt x="439250" y="728429"/>
                    <a:pt x="438055" y="723393"/>
                  </a:cubicBezTo>
                  <a:cubicBezTo>
                    <a:pt x="435155" y="716651"/>
                    <a:pt x="429268" y="715029"/>
                    <a:pt x="423637" y="712981"/>
                  </a:cubicBezTo>
                  <a:cubicBezTo>
                    <a:pt x="421334" y="712128"/>
                    <a:pt x="419115" y="711445"/>
                    <a:pt x="416812" y="710762"/>
                  </a:cubicBezTo>
                  <a:lnTo>
                    <a:pt x="414252" y="705470"/>
                  </a:lnTo>
                  <a:cubicBezTo>
                    <a:pt x="414252" y="705470"/>
                    <a:pt x="414252" y="705470"/>
                    <a:pt x="414252" y="705385"/>
                  </a:cubicBezTo>
                  <a:cubicBezTo>
                    <a:pt x="414252" y="705385"/>
                    <a:pt x="414252" y="705385"/>
                    <a:pt x="414252" y="705385"/>
                  </a:cubicBezTo>
                  <a:lnTo>
                    <a:pt x="395311" y="666893"/>
                  </a:lnTo>
                  <a:cubicBezTo>
                    <a:pt x="395311" y="666893"/>
                    <a:pt x="394970" y="666893"/>
                    <a:pt x="395056" y="666978"/>
                  </a:cubicBezTo>
                  <a:lnTo>
                    <a:pt x="414337" y="709140"/>
                  </a:lnTo>
                  <a:cubicBezTo>
                    <a:pt x="414337" y="709140"/>
                    <a:pt x="414337" y="709738"/>
                    <a:pt x="414337" y="709994"/>
                  </a:cubicBezTo>
                  <a:cubicBezTo>
                    <a:pt x="411863" y="709311"/>
                    <a:pt x="409389" y="708714"/>
                    <a:pt x="406915" y="708116"/>
                  </a:cubicBezTo>
                  <a:cubicBezTo>
                    <a:pt x="402990" y="697960"/>
                    <a:pt x="399065" y="687803"/>
                    <a:pt x="395141" y="677647"/>
                  </a:cubicBezTo>
                  <a:cubicBezTo>
                    <a:pt x="394970" y="676623"/>
                    <a:pt x="394800" y="675599"/>
                    <a:pt x="394629" y="674574"/>
                  </a:cubicBezTo>
                  <a:cubicBezTo>
                    <a:pt x="394629" y="674574"/>
                    <a:pt x="394373" y="674574"/>
                    <a:pt x="394373" y="674574"/>
                  </a:cubicBezTo>
                  <a:cubicBezTo>
                    <a:pt x="394373" y="675001"/>
                    <a:pt x="394373" y="675513"/>
                    <a:pt x="394458" y="675940"/>
                  </a:cubicBezTo>
                  <a:cubicBezTo>
                    <a:pt x="393605" y="673806"/>
                    <a:pt x="392837" y="671672"/>
                    <a:pt x="391984" y="669624"/>
                  </a:cubicBezTo>
                  <a:lnTo>
                    <a:pt x="391984" y="669624"/>
                  </a:lnTo>
                  <a:cubicBezTo>
                    <a:pt x="391984" y="669624"/>
                    <a:pt x="391899" y="669368"/>
                    <a:pt x="391899" y="669368"/>
                  </a:cubicBezTo>
                  <a:lnTo>
                    <a:pt x="391899" y="669112"/>
                  </a:lnTo>
                  <a:cubicBezTo>
                    <a:pt x="391899" y="669112"/>
                    <a:pt x="391814" y="669112"/>
                    <a:pt x="391814" y="669112"/>
                  </a:cubicBezTo>
                  <a:cubicBezTo>
                    <a:pt x="390363" y="665613"/>
                    <a:pt x="388913" y="662113"/>
                    <a:pt x="387462" y="658614"/>
                  </a:cubicBezTo>
                  <a:cubicBezTo>
                    <a:pt x="388486" y="659638"/>
                    <a:pt x="389424" y="660663"/>
                    <a:pt x="390449" y="661601"/>
                  </a:cubicBezTo>
                  <a:cubicBezTo>
                    <a:pt x="390449" y="661601"/>
                    <a:pt x="390704" y="661516"/>
                    <a:pt x="390619" y="661431"/>
                  </a:cubicBezTo>
                  <a:cubicBezTo>
                    <a:pt x="389340" y="659894"/>
                    <a:pt x="388060" y="658358"/>
                    <a:pt x="386695" y="656907"/>
                  </a:cubicBezTo>
                  <a:cubicBezTo>
                    <a:pt x="383026" y="648031"/>
                    <a:pt x="379272" y="639155"/>
                    <a:pt x="375603" y="630278"/>
                  </a:cubicBezTo>
                  <a:cubicBezTo>
                    <a:pt x="377992" y="632924"/>
                    <a:pt x="380466" y="635485"/>
                    <a:pt x="382855" y="638130"/>
                  </a:cubicBezTo>
                  <a:cubicBezTo>
                    <a:pt x="387889" y="643507"/>
                    <a:pt x="393008" y="648884"/>
                    <a:pt x="398212" y="654261"/>
                  </a:cubicBezTo>
                  <a:cubicBezTo>
                    <a:pt x="398212" y="654261"/>
                    <a:pt x="398468" y="654176"/>
                    <a:pt x="398383" y="654091"/>
                  </a:cubicBezTo>
                  <a:cubicBezTo>
                    <a:pt x="393605" y="648372"/>
                    <a:pt x="388828" y="642654"/>
                    <a:pt x="384135" y="636850"/>
                  </a:cubicBezTo>
                  <a:cubicBezTo>
                    <a:pt x="379954" y="631729"/>
                    <a:pt x="375859" y="626523"/>
                    <a:pt x="371849" y="621317"/>
                  </a:cubicBezTo>
                  <a:cubicBezTo>
                    <a:pt x="365024" y="604845"/>
                    <a:pt x="358199" y="588372"/>
                    <a:pt x="351373" y="571900"/>
                  </a:cubicBezTo>
                  <a:lnTo>
                    <a:pt x="356066" y="576935"/>
                  </a:lnTo>
                  <a:cubicBezTo>
                    <a:pt x="356066" y="576935"/>
                    <a:pt x="356322" y="576850"/>
                    <a:pt x="356236" y="576765"/>
                  </a:cubicBezTo>
                  <a:lnTo>
                    <a:pt x="350605" y="569425"/>
                  </a:lnTo>
                  <a:cubicBezTo>
                    <a:pt x="348984" y="559183"/>
                    <a:pt x="347449" y="549027"/>
                    <a:pt x="345828" y="538785"/>
                  </a:cubicBezTo>
                  <a:cubicBezTo>
                    <a:pt x="349240" y="542369"/>
                    <a:pt x="352738" y="545954"/>
                    <a:pt x="356236" y="549539"/>
                  </a:cubicBezTo>
                  <a:cubicBezTo>
                    <a:pt x="360161" y="553550"/>
                    <a:pt x="364171" y="557476"/>
                    <a:pt x="368181" y="561487"/>
                  </a:cubicBezTo>
                  <a:cubicBezTo>
                    <a:pt x="368181" y="561487"/>
                    <a:pt x="368437" y="561402"/>
                    <a:pt x="368351" y="561317"/>
                  </a:cubicBezTo>
                  <a:cubicBezTo>
                    <a:pt x="364683" y="557049"/>
                    <a:pt x="361100" y="552697"/>
                    <a:pt x="357516" y="548344"/>
                  </a:cubicBezTo>
                  <a:cubicBezTo>
                    <a:pt x="353165" y="542967"/>
                    <a:pt x="348984" y="537590"/>
                    <a:pt x="344718" y="532128"/>
                  </a:cubicBezTo>
                  <a:cubicBezTo>
                    <a:pt x="343524" y="524446"/>
                    <a:pt x="342330" y="516850"/>
                    <a:pt x="341050" y="509169"/>
                  </a:cubicBezTo>
                  <a:cubicBezTo>
                    <a:pt x="345401" y="514205"/>
                    <a:pt x="349752" y="519155"/>
                    <a:pt x="354189" y="524020"/>
                  </a:cubicBezTo>
                  <a:cubicBezTo>
                    <a:pt x="357004" y="527177"/>
                    <a:pt x="359905" y="530250"/>
                    <a:pt x="362806" y="533408"/>
                  </a:cubicBezTo>
                  <a:cubicBezTo>
                    <a:pt x="366560" y="552867"/>
                    <a:pt x="373385" y="571303"/>
                    <a:pt x="382344" y="588970"/>
                  </a:cubicBezTo>
                  <a:cubicBezTo>
                    <a:pt x="395397" y="614830"/>
                    <a:pt x="408451" y="640606"/>
                    <a:pt x="421845" y="666295"/>
                  </a:cubicBezTo>
                  <a:cubicBezTo>
                    <a:pt x="453924" y="728002"/>
                    <a:pt x="486686" y="789368"/>
                    <a:pt x="518254" y="851246"/>
                  </a:cubicBezTo>
                  <a:cubicBezTo>
                    <a:pt x="537536" y="888970"/>
                    <a:pt x="555708" y="927206"/>
                    <a:pt x="573284" y="965698"/>
                  </a:cubicBezTo>
                  <a:cubicBezTo>
                    <a:pt x="586934" y="995570"/>
                    <a:pt x="598793" y="1026210"/>
                    <a:pt x="611761" y="1056338"/>
                  </a:cubicBezTo>
                  <a:close/>
                  <a:moveTo>
                    <a:pt x="303340" y="188941"/>
                  </a:moveTo>
                  <a:cubicBezTo>
                    <a:pt x="308629" y="207291"/>
                    <a:pt x="313151" y="225727"/>
                    <a:pt x="316393" y="244589"/>
                  </a:cubicBezTo>
                  <a:cubicBezTo>
                    <a:pt x="319550" y="263365"/>
                    <a:pt x="323901" y="281971"/>
                    <a:pt x="327655" y="300663"/>
                  </a:cubicBezTo>
                  <a:cubicBezTo>
                    <a:pt x="328849" y="306552"/>
                    <a:pt x="329959" y="312441"/>
                    <a:pt x="330812" y="318330"/>
                  </a:cubicBezTo>
                  <a:cubicBezTo>
                    <a:pt x="333372" y="335485"/>
                    <a:pt x="335675" y="352554"/>
                    <a:pt x="338149" y="369710"/>
                  </a:cubicBezTo>
                  <a:cubicBezTo>
                    <a:pt x="339258" y="377732"/>
                    <a:pt x="340709" y="385755"/>
                    <a:pt x="341562" y="393778"/>
                  </a:cubicBezTo>
                  <a:cubicBezTo>
                    <a:pt x="346681" y="440037"/>
                    <a:pt x="353847" y="485954"/>
                    <a:pt x="362464" y="531615"/>
                  </a:cubicBezTo>
                  <a:cubicBezTo>
                    <a:pt x="360161" y="528628"/>
                    <a:pt x="357772" y="525641"/>
                    <a:pt x="355468" y="522654"/>
                  </a:cubicBezTo>
                  <a:cubicBezTo>
                    <a:pt x="350093" y="515570"/>
                    <a:pt x="344889" y="508316"/>
                    <a:pt x="339770" y="501061"/>
                  </a:cubicBezTo>
                  <a:cubicBezTo>
                    <a:pt x="338149" y="491075"/>
                    <a:pt x="336528" y="481174"/>
                    <a:pt x="334822" y="471189"/>
                  </a:cubicBezTo>
                  <a:cubicBezTo>
                    <a:pt x="335419" y="471957"/>
                    <a:pt x="336016" y="472640"/>
                    <a:pt x="336699" y="473408"/>
                  </a:cubicBezTo>
                  <a:lnTo>
                    <a:pt x="347278" y="486210"/>
                  </a:lnTo>
                  <a:cubicBezTo>
                    <a:pt x="347278" y="486210"/>
                    <a:pt x="347534" y="486125"/>
                    <a:pt x="347449" y="486039"/>
                  </a:cubicBezTo>
                  <a:lnTo>
                    <a:pt x="338064" y="472298"/>
                  </a:lnTo>
                  <a:cubicBezTo>
                    <a:pt x="336699" y="470335"/>
                    <a:pt x="335334" y="468287"/>
                    <a:pt x="334054" y="466324"/>
                  </a:cubicBezTo>
                  <a:cubicBezTo>
                    <a:pt x="333627" y="463934"/>
                    <a:pt x="333286" y="461544"/>
                    <a:pt x="332860" y="459155"/>
                  </a:cubicBezTo>
                  <a:lnTo>
                    <a:pt x="332860" y="459155"/>
                  </a:lnTo>
                  <a:cubicBezTo>
                    <a:pt x="332860" y="459155"/>
                    <a:pt x="332860" y="458899"/>
                    <a:pt x="332860" y="458899"/>
                  </a:cubicBezTo>
                  <a:lnTo>
                    <a:pt x="332860" y="458643"/>
                  </a:lnTo>
                  <a:cubicBezTo>
                    <a:pt x="332860" y="458643"/>
                    <a:pt x="332860" y="458643"/>
                    <a:pt x="332860" y="458643"/>
                  </a:cubicBezTo>
                  <a:cubicBezTo>
                    <a:pt x="332006" y="454205"/>
                    <a:pt x="331068" y="449852"/>
                    <a:pt x="330214" y="445414"/>
                  </a:cubicBezTo>
                  <a:lnTo>
                    <a:pt x="336101" y="452583"/>
                  </a:lnTo>
                  <a:lnTo>
                    <a:pt x="341903" y="460179"/>
                  </a:lnTo>
                  <a:cubicBezTo>
                    <a:pt x="341903" y="460179"/>
                    <a:pt x="342159" y="460179"/>
                    <a:pt x="342159" y="460008"/>
                  </a:cubicBezTo>
                  <a:lnTo>
                    <a:pt x="336955" y="451900"/>
                  </a:lnTo>
                  <a:cubicBezTo>
                    <a:pt x="335163" y="449254"/>
                    <a:pt x="333372" y="446608"/>
                    <a:pt x="331494" y="443963"/>
                  </a:cubicBezTo>
                  <a:cubicBezTo>
                    <a:pt x="330812" y="443024"/>
                    <a:pt x="330129" y="442170"/>
                    <a:pt x="329532" y="441231"/>
                  </a:cubicBezTo>
                  <a:cubicBezTo>
                    <a:pt x="327485" y="431160"/>
                    <a:pt x="325437" y="421004"/>
                    <a:pt x="323389" y="410933"/>
                  </a:cubicBezTo>
                  <a:lnTo>
                    <a:pt x="328167" y="416566"/>
                  </a:lnTo>
                  <a:cubicBezTo>
                    <a:pt x="328167" y="416566"/>
                    <a:pt x="328423" y="416480"/>
                    <a:pt x="328338" y="416395"/>
                  </a:cubicBezTo>
                  <a:lnTo>
                    <a:pt x="322877" y="408372"/>
                  </a:lnTo>
                  <a:cubicBezTo>
                    <a:pt x="320232" y="395826"/>
                    <a:pt x="317673" y="383195"/>
                    <a:pt x="314943" y="370648"/>
                  </a:cubicBezTo>
                  <a:lnTo>
                    <a:pt x="314345" y="364930"/>
                  </a:lnTo>
                  <a:cubicBezTo>
                    <a:pt x="316905" y="368088"/>
                    <a:pt x="319465" y="371331"/>
                    <a:pt x="322110" y="374489"/>
                  </a:cubicBezTo>
                  <a:cubicBezTo>
                    <a:pt x="322110" y="374489"/>
                    <a:pt x="322365" y="374404"/>
                    <a:pt x="322280" y="374318"/>
                  </a:cubicBezTo>
                  <a:cubicBezTo>
                    <a:pt x="319465" y="370307"/>
                    <a:pt x="316735" y="366210"/>
                    <a:pt x="314004" y="362114"/>
                  </a:cubicBezTo>
                  <a:lnTo>
                    <a:pt x="312042" y="343337"/>
                  </a:lnTo>
                  <a:cubicBezTo>
                    <a:pt x="311615" y="339496"/>
                    <a:pt x="311274" y="335570"/>
                    <a:pt x="310848" y="331730"/>
                  </a:cubicBezTo>
                  <a:cubicBezTo>
                    <a:pt x="311189" y="332071"/>
                    <a:pt x="311445" y="332498"/>
                    <a:pt x="311786" y="332839"/>
                  </a:cubicBezTo>
                  <a:lnTo>
                    <a:pt x="322792" y="346153"/>
                  </a:lnTo>
                  <a:cubicBezTo>
                    <a:pt x="322792" y="346153"/>
                    <a:pt x="323048" y="346068"/>
                    <a:pt x="322963" y="345983"/>
                  </a:cubicBezTo>
                  <a:lnTo>
                    <a:pt x="313151" y="331730"/>
                  </a:lnTo>
                  <a:cubicBezTo>
                    <a:pt x="312212" y="330364"/>
                    <a:pt x="311360" y="329084"/>
                    <a:pt x="310421" y="327718"/>
                  </a:cubicBezTo>
                  <a:cubicBezTo>
                    <a:pt x="308885" y="312355"/>
                    <a:pt x="307349" y="296993"/>
                    <a:pt x="305728" y="281630"/>
                  </a:cubicBezTo>
                  <a:cubicBezTo>
                    <a:pt x="305728" y="281630"/>
                    <a:pt x="305899" y="281801"/>
                    <a:pt x="305985" y="281801"/>
                  </a:cubicBezTo>
                  <a:cubicBezTo>
                    <a:pt x="305985" y="281801"/>
                    <a:pt x="306240" y="281630"/>
                    <a:pt x="306155" y="281630"/>
                  </a:cubicBezTo>
                  <a:cubicBezTo>
                    <a:pt x="305985" y="281459"/>
                    <a:pt x="305814" y="281289"/>
                    <a:pt x="305728" y="281118"/>
                  </a:cubicBezTo>
                  <a:cubicBezTo>
                    <a:pt x="304790" y="271986"/>
                    <a:pt x="303852" y="262939"/>
                    <a:pt x="302828" y="253806"/>
                  </a:cubicBezTo>
                  <a:lnTo>
                    <a:pt x="309568" y="260378"/>
                  </a:lnTo>
                  <a:cubicBezTo>
                    <a:pt x="309568" y="260378"/>
                    <a:pt x="309824" y="260207"/>
                    <a:pt x="309738" y="260207"/>
                  </a:cubicBezTo>
                  <a:lnTo>
                    <a:pt x="302486" y="251502"/>
                  </a:lnTo>
                  <a:cubicBezTo>
                    <a:pt x="302231" y="249112"/>
                    <a:pt x="301974" y="246722"/>
                    <a:pt x="301719" y="244333"/>
                  </a:cubicBezTo>
                  <a:lnTo>
                    <a:pt x="301719" y="244333"/>
                  </a:lnTo>
                  <a:cubicBezTo>
                    <a:pt x="301719" y="244333"/>
                    <a:pt x="301719" y="244162"/>
                    <a:pt x="301719" y="244077"/>
                  </a:cubicBezTo>
                  <a:cubicBezTo>
                    <a:pt x="301719" y="244077"/>
                    <a:pt x="301719" y="243906"/>
                    <a:pt x="301719" y="243821"/>
                  </a:cubicBezTo>
                  <a:cubicBezTo>
                    <a:pt x="301719" y="243821"/>
                    <a:pt x="301719" y="243821"/>
                    <a:pt x="301719" y="243821"/>
                  </a:cubicBezTo>
                  <a:cubicBezTo>
                    <a:pt x="300780" y="236993"/>
                    <a:pt x="299757" y="230165"/>
                    <a:pt x="298818" y="223337"/>
                  </a:cubicBezTo>
                  <a:cubicBezTo>
                    <a:pt x="301036" y="225044"/>
                    <a:pt x="303254" y="226751"/>
                    <a:pt x="305473" y="228373"/>
                  </a:cubicBezTo>
                  <a:cubicBezTo>
                    <a:pt x="305473" y="228373"/>
                    <a:pt x="305643" y="228202"/>
                    <a:pt x="305643" y="228202"/>
                  </a:cubicBezTo>
                  <a:cubicBezTo>
                    <a:pt x="303254" y="225983"/>
                    <a:pt x="300951" y="223678"/>
                    <a:pt x="298562" y="221459"/>
                  </a:cubicBezTo>
                  <a:cubicBezTo>
                    <a:pt x="294893" y="196111"/>
                    <a:pt x="291054" y="170762"/>
                    <a:pt x="287300" y="145414"/>
                  </a:cubicBezTo>
                  <a:lnTo>
                    <a:pt x="283120" y="117164"/>
                  </a:lnTo>
                  <a:cubicBezTo>
                    <a:pt x="285594" y="116651"/>
                    <a:pt x="288153" y="116139"/>
                    <a:pt x="290798" y="115712"/>
                  </a:cubicBezTo>
                  <a:cubicBezTo>
                    <a:pt x="294211" y="124077"/>
                    <a:pt x="295320" y="133124"/>
                    <a:pt x="295576" y="142171"/>
                  </a:cubicBezTo>
                  <a:cubicBezTo>
                    <a:pt x="296087" y="158216"/>
                    <a:pt x="299074" y="173749"/>
                    <a:pt x="303510" y="189027"/>
                  </a:cubicBezTo>
                  <a:close/>
                  <a:moveTo>
                    <a:pt x="243703" y="131417"/>
                  </a:moveTo>
                  <a:cubicBezTo>
                    <a:pt x="245494" y="133465"/>
                    <a:pt x="247372" y="135428"/>
                    <a:pt x="249163" y="137391"/>
                  </a:cubicBezTo>
                  <a:cubicBezTo>
                    <a:pt x="249505" y="139269"/>
                    <a:pt x="249760" y="141061"/>
                    <a:pt x="250102" y="142939"/>
                  </a:cubicBezTo>
                  <a:cubicBezTo>
                    <a:pt x="247713" y="142000"/>
                    <a:pt x="245324" y="140976"/>
                    <a:pt x="242850" y="140037"/>
                  </a:cubicBezTo>
                  <a:lnTo>
                    <a:pt x="240802" y="129966"/>
                  </a:lnTo>
                  <a:cubicBezTo>
                    <a:pt x="241740" y="130478"/>
                    <a:pt x="242679" y="130905"/>
                    <a:pt x="243618" y="131417"/>
                  </a:cubicBezTo>
                  <a:close/>
                  <a:moveTo>
                    <a:pt x="227066" y="140634"/>
                  </a:moveTo>
                  <a:cubicBezTo>
                    <a:pt x="232185" y="142000"/>
                    <a:pt x="237304" y="143365"/>
                    <a:pt x="242423" y="144731"/>
                  </a:cubicBezTo>
                  <a:lnTo>
                    <a:pt x="243959" y="154802"/>
                  </a:lnTo>
                  <a:cubicBezTo>
                    <a:pt x="244471" y="158387"/>
                    <a:pt x="244982" y="161886"/>
                    <a:pt x="245494" y="165471"/>
                  </a:cubicBezTo>
                  <a:cubicBezTo>
                    <a:pt x="243191" y="164703"/>
                    <a:pt x="240802" y="163849"/>
                    <a:pt x="238498" y="163081"/>
                  </a:cubicBezTo>
                  <a:cubicBezTo>
                    <a:pt x="238328" y="163081"/>
                    <a:pt x="238072" y="162910"/>
                    <a:pt x="237902" y="162825"/>
                  </a:cubicBezTo>
                  <a:lnTo>
                    <a:pt x="242764" y="160520"/>
                  </a:lnTo>
                  <a:cubicBezTo>
                    <a:pt x="242764" y="160520"/>
                    <a:pt x="242764" y="160264"/>
                    <a:pt x="242679" y="160264"/>
                  </a:cubicBezTo>
                  <a:lnTo>
                    <a:pt x="236622" y="162398"/>
                  </a:lnTo>
                  <a:cubicBezTo>
                    <a:pt x="235086" y="161886"/>
                    <a:pt x="233550" y="161289"/>
                    <a:pt x="232099" y="160777"/>
                  </a:cubicBezTo>
                  <a:cubicBezTo>
                    <a:pt x="230479" y="154034"/>
                    <a:pt x="228858" y="147377"/>
                    <a:pt x="227151" y="140720"/>
                  </a:cubicBezTo>
                  <a:close/>
                  <a:moveTo>
                    <a:pt x="252405" y="255343"/>
                  </a:moveTo>
                  <a:lnTo>
                    <a:pt x="252405" y="255343"/>
                  </a:lnTo>
                  <a:cubicBezTo>
                    <a:pt x="252405" y="255343"/>
                    <a:pt x="252235" y="254574"/>
                    <a:pt x="252149" y="254148"/>
                  </a:cubicBezTo>
                  <a:lnTo>
                    <a:pt x="252917" y="255257"/>
                  </a:lnTo>
                  <a:cubicBezTo>
                    <a:pt x="255135" y="258501"/>
                    <a:pt x="257354" y="261744"/>
                    <a:pt x="259572" y="264987"/>
                  </a:cubicBezTo>
                  <a:cubicBezTo>
                    <a:pt x="260766" y="272156"/>
                    <a:pt x="261876" y="279326"/>
                    <a:pt x="263070" y="286409"/>
                  </a:cubicBezTo>
                  <a:cubicBezTo>
                    <a:pt x="261193" y="283764"/>
                    <a:pt x="259316" y="281033"/>
                    <a:pt x="257439" y="278301"/>
                  </a:cubicBezTo>
                  <a:cubicBezTo>
                    <a:pt x="256756" y="277277"/>
                    <a:pt x="255989" y="276168"/>
                    <a:pt x="255306" y="275143"/>
                  </a:cubicBezTo>
                  <a:cubicBezTo>
                    <a:pt x="254368" y="268657"/>
                    <a:pt x="253514" y="262256"/>
                    <a:pt x="252490" y="255769"/>
                  </a:cubicBezTo>
                  <a:lnTo>
                    <a:pt x="252490" y="255769"/>
                  </a:lnTo>
                  <a:cubicBezTo>
                    <a:pt x="252490" y="255769"/>
                    <a:pt x="252490" y="255513"/>
                    <a:pt x="252490" y="255513"/>
                  </a:cubicBezTo>
                  <a:lnTo>
                    <a:pt x="252490" y="255257"/>
                  </a:lnTo>
                  <a:close/>
                  <a:moveTo>
                    <a:pt x="265288" y="348714"/>
                  </a:moveTo>
                  <a:cubicBezTo>
                    <a:pt x="266397" y="354347"/>
                    <a:pt x="267421" y="360065"/>
                    <a:pt x="268445" y="365698"/>
                  </a:cubicBezTo>
                  <a:cubicBezTo>
                    <a:pt x="267336" y="364162"/>
                    <a:pt x="266226" y="362540"/>
                    <a:pt x="265118" y="361004"/>
                  </a:cubicBezTo>
                  <a:cubicBezTo>
                    <a:pt x="264776" y="357761"/>
                    <a:pt x="264520" y="354603"/>
                    <a:pt x="264179" y="351360"/>
                  </a:cubicBezTo>
                  <a:cubicBezTo>
                    <a:pt x="263240" y="341801"/>
                    <a:pt x="262217" y="332156"/>
                    <a:pt x="261108" y="322597"/>
                  </a:cubicBezTo>
                  <a:lnTo>
                    <a:pt x="268018" y="334461"/>
                  </a:lnTo>
                  <a:cubicBezTo>
                    <a:pt x="269042" y="336253"/>
                    <a:pt x="270151" y="338045"/>
                    <a:pt x="271175" y="339838"/>
                  </a:cubicBezTo>
                  <a:cubicBezTo>
                    <a:pt x="271858" y="344105"/>
                    <a:pt x="272455" y="348372"/>
                    <a:pt x="273138" y="352640"/>
                  </a:cubicBezTo>
                  <a:lnTo>
                    <a:pt x="276465" y="376196"/>
                  </a:lnTo>
                  <a:cubicBezTo>
                    <a:pt x="274161" y="373379"/>
                    <a:pt x="271943" y="370478"/>
                    <a:pt x="269725" y="367490"/>
                  </a:cubicBezTo>
                  <a:cubicBezTo>
                    <a:pt x="268359" y="361175"/>
                    <a:pt x="266909" y="354944"/>
                    <a:pt x="265459" y="348714"/>
                  </a:cubicBezTo>
                  <a:cubicBezTo>
                    <a:pt x="265459" y="348543"/>
                    <a:pt x="265203" y="348628"/>
                    <a:pt x="265203" y="348714"/>
                  </a:cubicBezTo>
                  <a:close/>
                  <a:moveTo>
                    <a:pt x="274417" y="388315"/>
                  </a:moveTo>
                  <a:cubicBezTo>
                    <a:pt x="273479" y="383877"/>
                    <a:pt x="272455" y="379525"/>
                    <a:pt x="271517" y="375086"/>
                  </a:cubicBezTo>
                  <a:cubicBezTo>
                    <a:pt x="273308" y="377818"/>
                    <a:pt x="275100" y="380549"/>
                    <a:pt x="276976" y="383280"/>
                  </a:cubicBezTo>
                  <a:cubicBezTo>
                    <a:pt x="277233" y="383621"/>
                    <a:pt x="277403" y="383877"/>
                    <a:pt x="277659" y="384219"/>
                  </a:cubicBezTo>
                  <a:lnTo>
                    <a:pt x="278171" y="387889"/>
                  </a:lnTo>
                  <a:cubicBezTo>
                    <a:pt x="278171" y="387889"/>
                    <a:pt x="278427" y="387974"/>
                    <a:pt x="278427" y="387889"/>
                  </a:cubicBezTo>
                  <a:lnTo>
                    <a:pt x="278171" y="384987"/>
                  </a:lnTo>
                  <a:cubicBezTo>
                    <a:pt x="283034" y="391815"/>
                    <a:pt x="288153" y="398472"/>
                    <a:pt x="293443" y="405044"/>
                  </a:cubicBezTo>
                  <a:lnTo>
                    <a:pt x="293443" y="405044"/>
                  </a:lnTo>
                  <a:cubicBezTo>
                    <a:pt x="293443" y="405044"/>
                    <a:pt x="293528" y="405129"/>
                    <a:pt x="293528" y="405129"/>
                  </a:cubicBezTo>
                  <a:lnTo>
                    <a:pt x="293528" y="405129"/>
                  </a:lnTo>
                  <a:cubicBezTo>
                    <a:pt x="293528" y="405129"/>
                    <a:pt x="293528" y="405214"/>
                    <a:pt x="293528" y="405214"/>
                  </a:cubicBezTo>
                  <a:cubicBezTo>
                    <a:pt x="294467" y="406239"/>
                    <a:pt x="295405" y="407263"/>
                    <a:pt x="296344" y="408287"/>
                  </a:cubicBezTo>
                  <a:cubicBezTo>
                    <a:pt x="296856" y="411103"/>
                    <a:pt x="297282" y="413920"/>
                    <a:pt x="297708" y="416737"/>
                  </a:cubicBezTo>
                  <a:cubicBezTo>
                    <a:pt x="292504" y="410421"/>
                    <a:pt x="287215" y="404190"/>
                    <a:pt x="282010" y="397875"/>
                  </a:cubicBezTo>
                  <a:lnTo>
                    <a:pt x="274502" y="388742"/>
                  </a:lnTo>
                  <a:cubicBezTo>
                    <a:pt x="274502" y="388742"/>
                    <a:pt x="274502" y="388486"/>
                    <a:pt x="274502" y="388401"/>
                  </a:cubicBezTo>
                  <a:close/>
                  <a:moveTo>
                    <a:pt x="277745" y="476395"/>
                  </a:moveTo>
                  <a:lnTo>
                    <a:pt x="285935" y="489027"/>
                  </a:lnTo>
                  <a:cubicBezTo>
                    <a:pt x="287129" y="490819"/>
                    <a:pt x="288324" y="492697"/>
                    <a:pt x="289518" y="494489"/>
                  </a:cubicBezTo>
                  <a:cubicBezTo>
                    <a:pt x="289859" y="496964"/>
                    <a:pt x="290286" y="499439"/>
                    <a:pt x="290628" y="501914"/>
                  </a:cubicBezTo>
                  <a:lnTo>
                    <a:pt x="290628" y="501914"/>
                  </a:lnTo>
                  <a:cubicBezTo>
                    <a:pt x="290628" y="501914"/>
                    <a:pt x="290628" y="502000"/>
                    <a:pt x="290628" y="502000"/>
                  </a:cubicBezTo>
                  <a:lnTo>
                    <a:pt x="290628" y="502000"/>
                  </a:lnTo>
                  <a:cubicBezTo>
                    <a:pt x="290628" y="502000"/>
                    <a:pt x="290628" y="502085"/>
                    <a:pt x="290628" y="502085"/>
                  </a:cubicBezTo>
                  <a:cubicBezTo>
                    <a:pt x="293187" y="517021"/>
                    <a:pt x="295661" y="531957"/>
                    <a:pt x="298135" y="546893"/>
                  </a:cubicBezTo>
                  <a:cubicBezTo>
                    <a:pt x="295576" y="543479"/>
                    <a:pt x="292931" y="540065"/>
                    <a:pt x="290457" y="536651"/>
                  </a:cubicBezTo>
                  <a:cubicBezTo>
                    <a:pt x="290457" y="536651"/>
                    <a:pt x="290201" y="536651"/>
                    <a:pt x="290201" y="536822"/>
                  </a:cubicBezTo>
                  <a:cubicBezTo>
                    <a:pt x="292931" y="541175"/>
                    <a:pt x="295832" y="545527"/>
                    <a:pt x="298647" y="549880"/>
                  </a:cubicBezTo>
                  <a:cubicBezTo>
                    <a:pt x="299841" y="557391"/>
                    <a:pt x="301036" y="564902"/>
                    <a:pt x="302231" y="572412"/>
                  </a:cubicBezTo>
                  <a:lnTo>
                    <a:pt x="301804" y="571644"/>
                  </a:lnTo>
                  <a:cubicBezTo>
                    <a:pt x="301804" y="571644"/>
                    <a:pt x="301462" y="571644"/>
                    <a:pt x="301548" y="571815"/>
                  </a:cubicBezTo>
                  <a:lnTo>
                    <a:pt x="302401" y="573351"/>
                  </a:lnTo>
                  <a:cubicBezTo>
                    <a:pt x="304619" y="587263"/>
                    <a:pt x="306667" y="601260"/>
                    <a:pt x="308715" y="615172"/>
                  </a:cubicBezTo>
                  <a:cubicBezTo>
                    <a:pt x="309227" y="618586"/>
                    <a:pt x="309653" y="622085"/>
                    <a:pt x="310165" y="625499"/>
                  </a:cubicBezTo>
                  <a:cubicBezTo>
                    <a:pt x="306155" y="616281"/>
                    <a:pt x="302060" y="607149"/>
                    <a:pt x="298050" y="598017"/>
                  </a:cubicBezTo>
                  <a:lnTo>
                    <a:pt x="293613" y="587946"/>
                  </a:lnTo>
                  <a:cubicBezTo>
                    <a:pt x="291310" y="565499"/>
                    <a:pt x="288665" y="543052"/>
                    <a:pt x="285594" y="520606"/>
                  </a:cubicBezTo>
                  <a:lnTo>
                    <a:pt x="285594" y="520606"/>
                  </a:lnTo>
                  <a:cubicBezTo>
                    <a:pt x="285594" y="520606"/>
                    <a:pt x="285594" y="520350"/>
                    <a:pt x="285594" y="520350"/>
                  </a:cubicBezTo>
                  <a:lnTo>
                    <a:pt x="285594" y="520094"/>
                  </a:lnTo>
                  <a:cubicBezTo>
                    <a:pt x="285594" y="520094"/>
                    <a:pt x="285594" y="520094"/>
                    <a:pt x="285594" y="520094"/>
                  </a:cubicBezTo>
                  <a:cubicBezTo>
                    <a:pt x="283205" y="505499"/>
                    <a:pt x="280645" y="490990"/>
                    <a:pt x="277915" y="476566"/>
                  </a:cubicBezTo>
                  <a:close/>
                  <a:moveTo>
                    <a:pt x="293954" y="592896"/>
                  </a:moveTo>
                  <a:lnTo>
                    <a:pt x="296258" y="598870"/>
                  </a:lnTo>
                  <a:cubicBezTo>
                    <a:pt x="301378" y="611928"/>
                    <a:pt x="306496" y="624987"/>
                    <a:pt x="311615" y="638130"/>
                  </a:cubicBezTo>
                  <a:cubicBezTo>
                    <a:pt x="312383" y="644020"/>
                    <a:pt x="313151" y="649823"/>
                    <a:pt x="313919" y="655712"/>
                  </a:cubicBezTo>
                  <a:cubicBezTo>
                    <a:pt x="313919" y="655883"/>
                    <a:pt x="314175" y="655883"/>
                    <a:pt x="314175" y="655712"/>
                  </a:cubicBezTo>
                  <a:cubicBezTo>
                    <a:pt x="313748" y="650933"/>
                    <a:pt x="313322" y="646068"/>
                    <a:pt x="312810" y="641288"/>
                  </a:cubicBezTo>
                  <a:cubicBezTo>
                    <a:pt x="321256" y="662796"/>
                    <a:pt x="329788" y="684389"/>
                    <a:pt x="338405" y="705812"/>
                  </a:cubicBezTo>
                  <a:cubicBezTo>
                    <a:pt x="334395" y="706239"/>
                    <a:pt x="330471" y="706751"/>
                    <a:pt x="326546" y="707433"/>
                  </a:cubicBezTo>
                  <a:cubicBezTo>
                    <a:pt x="325010" y="703763"/>
                    <a:pt x="323560" y="700008"/>
                    <a:pt x="322110" y="696338"/>
                  </a:cubicBezTo>
                  <a:lnTo>
                    <a:pt x="322110" y="696338"/>
                  </a:lnTo>
                  <a:cubicBezTo>
                    <a:pt x="322110" y="696338"/>
                    <a:pt x="322024" y="696082"/>
                    <a:pt x="322024" y="696082"/>
                  </a:cubicBezTo>
                  <a:lnTo>
                    <a:pt x="322024" y="695826"/>
                  </a:lnTo>
                  <a:cubicBezTo>
                    <a:pt x="322024" y="695826"/>
                    <a:pt x="321939" y="695826"/>
                    <a:pt x="321939" y="695826"/>
                  </a:cubicBezTo>
                  <a:cubicBezTo>
                    <a:pt x="314516" y="679012"/>
                    <a:pt x="306752" y="662455"/>
                    <a:pt x="298818" y="645897"/>
                  </a:cubicBezTo>
                  <a:cubicBezTo>
                    <a:pt x="298391" y="640520"/>
                    <a:pt x="297879" y="635143"/>
                    <a:pt x="297453" y="629766"/>
                  </a:cubicBezTo>
                  <a:cubicBezTo>
                    <a:pt x="296344" y="617561"/>
                    <a:pt x="295149" y="605271"/>
                    <a:pt x="293954" y="593066"/>
                  </a:cubicBezTo>
                  <a:close/>
                  <a:moveTo>
                    <a:pt x="299074" y="656651"/>
                  </a:moveTo>
                  <a:cubicBezTo>
                    <a:pt x="299159" y="657675"/>
                    <a:pt x="299330" y="658785"/>
                    <a:pt x="299415" y="659809"/>
                  </a:cubicBezTo>
                  <a:cubicBezTo>
                    <a:pt x="293443" y="647092"/>
                    <a:pt x="287300" y="634461"/>
                    <a:pt x="281072" y="621914"/>
                  </a:cubicBezTo>
                  <a:cubicBezTo>
                    <a:pt x="280645" y="620975"/>
                    <a:pt x="280133" y="620037"/>
                    <a:pt x="279707" y="619098"/>
                  </a:cubicBezTo>
                  <a:cubicBezTo>
                    <a:pt x="279707" y="616623"/>
                    <a:pt x="279621" y="614148"/>
                    <a:pt x="279536" y="611587"/>
                  </a:cubicBezTo>
                  <a:cubicBezTo>
                    <a:pt x="286191" y="626523"/>
                    <a:pt x="292675" y="641544"/>
                    <a:pt x="299074" y="656566"/>
                  </a:cubicBezTo>
                  <a:close/>
                  <a:moveTo>
                    <a:pt x="300012" y="658785"/>
                  </a:moveTo>
                  <a:cubicBezTo>
                    <a:pt x="304363" y="669027"/>
                    <a:pt x="308629" y="679268"/>
                    <a:pt x="312895" y="689510"/>
                  </a:cubicBezTo>
                  <a:cubicBezTo>
                    <a:pt x="308800" y="680037"/>
                    <a:pt x="304619" y="670648"/>
                    <a:pt x="300268" y="661345"/>
                  </a:cubicBezTo>
                  <a:cubicBezTo>
                    <a:pt x="300268" y="660492"/>
                    <a:pt x="300098" y="659638"/>
                    <a:pt x="300098" y="658785"/>
                  </a:cubicBezTo>
                  <a:close/>
                  <a:moveTo>
                    <a:pt x="161542" y="760776"/>
                  </a:moveTo>
                  <a:cubicBezTo>
                    <a:pt x="163249" y="760691"/>
                    <a:pt x="165040" y="760435"/>
                    <a:pt x="166747" y="760435"/>
                  </a:cubicBezTo>
                  <a:cubicBezTo>
                    <a:pt x="183896" y="760691"/>
                    <a:pt x="200533" y="757448"/>
                    <a:pt x="216657" y="752327"/>
                  </a:cubicBezTo>
                  <a:cubicBezTo>
                    <a:pt x="233806" y="746864"/>
                    <a:pt x="250699" y="740634"/>
                    <a:pt x="267506" y="734403"/>
                  </a:cubicBezTo>
                  <a:cubicBezTo>
                    <a:pt x="284314" y="728173"/>
                    <a:pt x="301121" y="722113"/>
                    <a:pt x="318526" y="718529"/>
                  </a:cubicBezTo>
                  <a:cubicBezTo>
                    <a:pt x="325864" y="736281"/>
                    <a:pt x="333030" y="754119"/>
                    <a:pt x="339941" y="772042"/>
                  </a:cubicBezTo>
                  <a:cubicBezTo>
                    <a:pt x="329873" y="775712"/>
                    <a:pt x="319806" y="779382"/>
                    <a:pt x="309738" y="782967"/>
                  </a:cubicBezTo>
                  <a:cubicBezTo>
                    <a:pt x="300098" y="786381"/>
                    <a:pt x="290371" y="789965"/>
                    <a:pt x="280048" y="790307"/>
                  </a:cubicBezTo>
                  <a:cubicBezTo>
                    <a:pt x="265288" y="790819"/>
                    <a:pt x="250443" y="791160"/>
                    <a:pt x="235683" y="791160"/>
                  </a:cubicBezTo>
                  <a:cubicBezTo>
                    <a:pt x="225786" y="791160"/>
                    <a:pt x="216060" y="789624"/>
                    <a:pt x="206846" y="785442"/>
                  </a:cubicBezTo>
                  <a:cubicBezTo>
                    <a:pt x="197546" y="781175"/>
                    <a:pt x="187991" y="777590"/>
                    <a:pt x="178776" y="773152"/>
                  </a:cubicBezTo>
                  <a:cubicBezTo>
                    <a:pt x="172719" y="770250"/>
                    <a:pt x="167088" y="766495"/>
                    <a:pt x="161372" y="763081"/>
                  </a:cubicBezTo>
                  <a:cubicBezTo>
                    <a:pt x="161372" y="762568"/>
                    <a:pt x="161372" y="762056"/>
                    <a:pt x="161286" y="761544"/>
                  </a:cubicBezTo>
                  <a:cubicBezTo>
                    <a:pt x="161457" y="761288"/>
                    <a:pt x="161542" y="760947"/>
                    <a:pt x="161713" y="760691"/>
                  </a:cubicBezTo>
                  <a:close/>
                  <a:moveTo>
                    <a:pt x="154717" y="779467"/>
                  </a:moveTo>
                  <a:cubicBezTo>
                    <a:pt x="160945" y="782625"/>
                    <a:pt x="167344" y="785783"/>
                    <a:pt x="173998" y="788002"/>
                  </a:cubicBezTo>
                  <a:cubicBezTo>
                    <a:pt x="182701" y="790904"/>
                    <a:pt x="191574" y="793294"/>
                    <a:pt x="200533" y="795257"/>
                  </a:cubicBezTo>
                  <a:cubicBezTo>
                    <a:pt x="208808" y="797049"/>
                    <a:pt x="217169" y="798756"/>
                    <a:pt x="225530" y="799097"/>
                  </a:cubicBezTo>
                  <a:cubicBezTo>
                    <a:pt x="241058" y="799780"/>
                    <a:pt x="256586" y="799610"/>
                    <a:pt x="272113" y="799354"/>
                  </a:cubicBezTo>
                  <a:cubicBezTo>
                    <a:pt x="284484" y="799183"/>
                    <a:pt x="296685" y="797561"/>
                    <a:pt x="308544" y="793465"/>
                  </a:cubicBezTo>
                  <a:cubicBezTo>
                    <a:pt x="319891" y="789539"/>
                    <a:pt x="331409" y="786210"/>
                    <a:pt x="342842" y="782625"/>
                  </a:cubicBezTo>
                  <a:cubicBezTo>
                    <a:pt x="343183" y="782540"/>
                    <a:pt x="343439" y="782455"/>
                    <a:pt x="343780" y="782284"/>
                  </a:cubicBezTo>
                  <a:cubicBezTo>
                    <a:pt x="344206" y="783479"/>
                    <a:pt x="344633" y="784588"/>
                    <a:pt x="345060" y="785783"/>
                  </a:cubicBezTo>
                  <a:cubicBezTo>
                    <a:pt x="348643" y="795598"/>
                    <a:pt x="352141" y="805413"/>
                    <a:pt x="355639" y="815314"/>
                  </a:cubicBezTo>
                  <a:cubicBezTo>
                    <a:pt x="355639" y="815399"/>
                    <a:pt x="355895" y="815314"/>
                    <a:pt x="355895" y="815314"/>
                  </a:cubicBezTo>
                  <a:cubicBezTo>
                    <a:pt x="352994" y="805328"/>
                    <a:pt x="349923" y="795342"/>
                    <a:pt x="346851" y="785442"/>
                  </a:cubicBezTo>
                  <a:cubicBezTo>
                    <a:pt x="346510" y="784247"/>
                    <a:pt x="346084" y="782967"/>
                    <a:pt x="345657" y="781772"/>
                  </a:cubicBezTo>
                  <a:cubicBezTo>
                    <a:pt x="347619" y="781175"/>
                    <a:pt x="349496" y="780577"/>
                    <a:pt x="351459" y="779894"/>
                  </a:cubicBezTo>
                  <a:cubicBezTo>
                    <a:pt x="353762" y="785357"/>
                    <a:pt x="355980" y="790904"/>
                    <a:pt x="358199" y="796367"/>
                  </a:cubicBezTo>
                  <a:cubicBezTo>
                    <a:pt x="362891" y="808145"/>
                    <a:pt x="367583" y="819923"/>
                    <a:pt x="372105" y="831786"/>
                  </a:cubicBezTo>
                  <a:cubicBezTo>
                    <a:pt x="372105" y="831957"/>
                    <a:pt x="372361" y="831786"/>
                    <a:pt x="372361" y="831701"/>
                  </a:cubicBezTo>
                  <a:cubicBezTo>
                    <a:pt x="368266" y="819752"/>
                    <a:pt x="364171" y="807889"/>
                    <a:pt x="359905" y="795940"/>
                  </a:cubicBezTo>
                  <a:cubicBezTo>
                    <a:pt x="357942" y="790307"/>
                    <a:pt x="355895" y="784674"/>
                    <a:pt x="353847" y="779041"/>
                  </a:cubicBezTo>
                  <a:cubicBezTo>
                    <a:pt x="358625" y="777419"/>
                    <a:pt x="363403" y="775712"/>
                    <a:pt x="368095" y="773834"/>
                  </a:cubicBezTo>
                  <a:cubicBezTo>
                    <a:pt x="368095" y="773834"/>
                    <a:pt x="368095" y="774005"/>
                    <a:pt x="368181" y="774090"/>
                  </a:cubicBezTo>
                  <a:cubicBezTo>
                    <a:pt x="369972" y="778955"/>
                    <a:pt x="371679" y="783820"/>
                    <a:pt x="373470" y="788685"/>
                  </a:cubicBezTo>
                  <a:cubicBezTo>
                    <a:pt x="369290" y="785613"/>
                    <a:pt x="365195" y="782455"/>
                    <a:pt x="361014" y="779382"/>
                  </a:cubicBezTo>
                  <a:cubicBezTo>
                    <a:pt x="361014" y="779382"/>
                    <a:pt x="360758" y="779553"/>
                    <a:pt x="360843" y="779553"/>
                  </a:cubicBezTo>
                  <a:cubicBezTo>
                    <a:pt x="365280" y="783393"/>
                    <a:pt x="369716" y="787149"/>
                    <a:pt x="374238" y="790904"/>
                  </a:cubicBezTo>
                  <a:cubicBezTo>
                    <a:pt x="376200" y="796452"/>
                    <a:pt x="378248" y="802085"/>
                    <a:pt x="380125" y="807632"/>
                  </a:cubicBezTo>
                  <a:cubicBezTo>
                    <a:pt x="381234" y="810705"/>
                    <a:pt x="382258" y="813863"/>
                    <a:pt x="383282" y="816936"/>
                  </a:cubicBezTo>
                  <a:lnTo>
                    <a:pt x="378078" y="813607"/>
                  </a:lnTo>
                  <a:cubicBezTo>
                    <a:pt x="376200" y="812412"/>
                    <a:pt x="374324" y="811217"/>
                    <a:pt x="372703" y="809681"/>
                  </a:cubicBezTo>
                  <a:cubicBezTo>
                    <a:pt x="371167" y="808145"/>
                    <a:pt x="369887" y="806182"/>
                    <a:pt x="369972" y="803962"/>
                  </a:cubicBezTo>
                  <a:cubicBezTo>
                    <a:pt x="369972" y="803877"/>
                    <a:pt x="369716" y="803877"/>
                    <a:pt x="369716" y="803962"/>
                  </a:cubicBezTo>
                  <a:cubicBezTo>
                    <a:pt x="369546" y="806267"/>
                    <a:pt x="370740" y="808486"/>
                    <a:pt x="372276" y="810108"/>
                  </a:cubicBezTo>
                  <a:cubicBezTo>
                    <a:pt x="373812" y="811815"/>
                    <a:pt x="375689" y="813180"/>
                    <a:pt x="377480" y="814460"/>
                  </a:cubicBezTo>
                  <a:lnTo>
                    <a:pt x="384135" y="819154"/>
                  </a:lnTo>
                  <a:cubicBezTo>
                    <a:pt x="387121" y="827860"/>
                    <a:pt x="390022" y="836651"/>
                    <a:pt x="392837" y="845442"/>
                  </a:cubicBezTo>
                  <a:cubicBezTo>
                    <a:pt x="387889" y="841857"/>
                    <a:pt x="382855" y="838358"/>
                    <a:pt x="377907" y="834773"/>
                  </a:cubicBezTo>
                  <a:cubicBezTo>
                    <a:pt x="377821" y="834773"/>
                    <a:pt x="377651" y="834944"/>
                    <a:pt x="377736" y="834944"/>
                  </a:cubicBezTo>
                  <a:cubicBezTo>
                    <a:pt x="382941" y="839211"/>
                    <a:pt x="388230" y="843393"/>
                    <a:pt x="393520" y="847576"/>
                  </a:cubicBezTo>
                  <a:cubicBezTo>
                    <a:pt x="397359" y="859524"/>
                    <a:pt x="401113" y="871559"/>
                    <a:pt x="404782" y="883593"/>
                  </a:cubicBezTo>
                  <a:cubicBezTo>
                    <a:pt x="400175" y="880776"/>
                    <a:pt x="395568" y="877960"/>
                    <a:pt x="390961" y="875058"/>
                  </a:cubicBezTo>
                  <a:lnTo>
                    <a:pt x="382770" y="869937"/>
                  </a:lnTo>
                  <a:cubicBezTo>
                    <a:pt x="382514" y="869339"/>
                    <a:pt x="382344" y="868827"/>
                    <a:pt x="382087" y="868230"/>
                  </a:cubicBezTo>
                  <a:cubicBezTo>
                    <a:pt x="376286" y="853550"/>
                    <a:pt x="370228" y="838955"/>
                    <a:pt x="363915" y="824531"/>
                  </a:cubicBezTo>
                  <a:lnTo>
                    <a:pt x="357089" y="809169"/>
                  </a:lnTo>
                  <a:lnTo>
                    <a:pt x="350093" y="793891"/>
                  </a:lnTo>
                  <a:cubicBezTo>
                    <a:pt x="350093" y="793891"/>
                    <a:pt x="349838" y="793891"/>
                    <a:pt x="349838" y="793977"/>
                  </a:cubicBezTo>
                  <a:lnTo>
                    <a:pt x="356151" y="809595"/>
                  </a:lnTo>
                  <a:lnTo>
                    <a:pt x="362294" y="825300"/>
                  </a:lnTo>
                  <a:cubicBezTo>
                    <a:pt x="367413" y="838870"/>
                    <a:pt x="372276" y="852526"/>
                    <a:pt x="377054" y="866267"/>
                  </a:cubicBezTo>
                  <a:lnTo>
                    <a:pt x="363147" y="857561"/>
                  </a:lnTo>
                  <a:cubicBezTo>
                    <a:pt x="363147" y="857561"/>
                    <a:pt x="362891" y="857732"/>
                    <a:pt x="362976" y="857817"/>
                  </a:cubicBezTo>
                  <a:lnTo>
                    <a:pt x="377566" y="867889"/>
                  </a:lnTo>
                  <a:cubicBezTo>
                    <a:pt x="377736" y="868486"/>
                    <a:pt x="377992" y="869083"/>
                    <a:pt x="378163" y="869681"/>
                  </a:cubicBezTo>
                  <a:cubicBezTo>
                    <a:pt x="380722" y="877277"/>
                    <a:pt x="383197" y="884958"/>
                    <a:pt x="385671" y="892640"/>
                  </a:cubicBezTo>
                  <a:cubicBezTo>
                    <a:pt x="383282" y="891018"/>
                    <a:pt x="380978" y="889396"/>
                    <a:pt x="378590" y="887775"/>
                  </a:cubicBezTo>
                  <a:cubicBezTo>
                    <a:pt x="378504" y="887775"/>
                    <a:pt x="378333" y="887945"/>
                    <a:pt x="378419" y="887945"/>
                  </a:cubicBezTo>
                  <a:cubicBezTo>
                    <a:pt x="380893" y="889908"/>
                    <a:pt x="383453" y="891786"/>
                    <a:pt x="386012" y="893749"/>
                  </a:cubicBezTo>
                  <a:cubicBezTo>
                    <a:pt x="388230" y="900662"/>
                    <a:pt x="390449" y="907661"/>
                    <a:pt x="392582" y="914574"/>
                  </a:cubicBezTo>
                  <a:lnTo>
                    <a:pt x="392582" y="914574"/>
                  </a:lnTo>
                  <a:cubicBezTo>
                    <a:pt x="392582" y="914574"/>
                    <a:pt x="392582" y="914574"/>
                    <a:pt x="392582" y="914574"/>
                  </a:cubicBezTo>
                  <a:lnTo>
                    <a:pt x="392582" y="914574"/>
                  </a:lnTo>
                  <a:cubicBezTo>
                    <a:pt x="392582" y="914574"/>
                    <a:pt x="392582" y="914574"/>
                    <a:pt x="392582" y="914574"/>
                  </a:cubicBezTo>
                  <a:cubicBezTo>
                    <a:pt x="393349" y="916793"/>
                    <a:pt x="394032" y="918927"/>
                    <a:pt x="394715" y="921146"/>
                  </a:cubicBezTo>
                  <a:cubicBezTo>
                    <a:pt x="391473" y="918927"/>
                    <a:pt x="388230" y="916793"/>
                    <a:pt x="384988" y="914489"/>
                  </a:cubicBezTo>
                  <a:cubicBezTo>
                    <a:pt x="384903" y="914489"/>
                    <a:pt x="384732" y="914659"/>
                    <a:pt x="384818" y="914659"/>
                  </a:cubicBezTo>
                  <a:cubicBezTo>
                    <a:pt x="388316" y="917305"/>
                    <a:pt x="391814" y="919951"/>
                    <a:pt x="395227" y="922597"/>
                  </a:cubicBezTo>
                  <a:cubicBezTo>
                    <a:pt x="398042" y="931046"/>
                    <a:pt x="400772" y="939496"/>
                    <a:pt x="403417" y="947945"/>
                  </a:cubicBezTo>
                  <a:lnTo>
                    <a:pt x="399748" y="945641"/>
                  </a:lnTo>
                  <a:cubicBezTo>
                    <a:pt x="399748" y="945641"/>
                    <a:pt x="399492" y="945812"/>
                    <a:pt x="399577" y="945897"/>
                  </a:cubicBezTo>
                  <a:lnTo>
                    <a:pt x="403587" y="948628"/>
                  </a:lnTo>
                  <a:cubicBezTo>
                    <a:pt x="404697" y="952213"/>
                    <a:pt x="405891" y="955797"/>
                    <a:pt x="407000" y="959382"/>
                  </a:cubicBezTo>
                  <a:cubicBezTo>
                    <a:pt x="407853" y="962284"/>
                    <a:pt x="408706" y="965100"/>
                    <a:pt x="409645" y="968002"/>
                  </a:cubicBezTo>
                  <a:lnTo>
                    <a:pt x="406061" y="965612"/>
                  </a:lnTo>
                  <a:cubicBezTo>
                    <a:pt x="406061" y="965612"/>
                    <a:pt x="405806" y="965698"/>
                    <a:pt x="405891" y="965868"/>
                  </a:cubicBezTo>
                  <a:lnTo>
                    <a:pt x="409815" y="968770"/>
                  </a:lnTo>
                  <a:cubicBezTo>
                    <a:pt x="413399" y="980719"/>
                    <a:pt x="416812" y="992753"/>
                    <a:pt x="420054" y="1004787"/>
                  </a:cubicBezTo>
                  <a:lnTo>
                    <a:pt x="424234" y="1021089"/>
                  </a:lnTo>
                  <a:lnTo>
                    <a:pt x="426538" y="1030648"/>
                  </a:lnTo>
                  <a:lnTo>
                    <a:pt x="425514" y="1029965"/>
                  </a:lnTo>
                  <a:cubicBezTo>
                    <a:pt x="425514" y="1029965"/>
                    <a:pt x="425258" y="1030051"/>
                    <a:pt x="425343" y="1030221"/>
                  </a:cubicBezTo>
                  <a:lnTo>
                    <a:pt x="426623" y="1031160"/>
                  </a:lnTo>
                  <a:lnTo>
                    <a:pt x="428159" y="1037561"/>
                  </a:lnTo>
                  <a:cubicBezTo>
                    <a:pt x="428159" y="1037561"/>
                    <a:pt x="428415" y="1037561"/>
                    <a:pt x="428415" y="1037561"/>
                  </a:cubicBezTo>
                  <a:lnTo>
                    <a:pt x="427305" y="1031757"/>
                  </a:lnTo>
                  <a:lnTo>
                    <a:pt x="432766" y="1035769"/>
                  </a:lnTo>
                  <a:cubicBezTo>
                    <a:pt x="434387" y="1044389"/>
                    <a:pt x="436008" y="1053009"/>
                    <a:pt x="437544" y="1061629"/>
                  </a:cubicBezTo>
                  <a:cubicBezTo>
                    <a:pt x="440871" y="1080833"/>
                    <a:pt x="443857" y="1100122"/>
                    <a:pt x="446587" y="1119411"/>
                  </a:cubicBezTo>
                  <a:lnTo>
                    <a:pt x="428415" y="1107376"/>
                  </a:lnTo>
                  <a:cubicBezTo>
                    <a:pt x="426538" y="1096366"/>
                    <a:pt x="424490" y="1085271"/>
                    <a:pt x="422272" y="1074346"/>
                  </a:cubicBezTo>
                  <a:cubicBezTo>
                    <a:pt x="419456" y="1060605"/>
                    <a:pt x="416385" y="1046949"/>
                    <a:pt x="413143" y="1033379"/>
                  </a:cubicBezTo>
                  <a:lnTo>
                    <a:pt x="409645" y="1018870"/>
                  </a:lnTo>
                  <a:lnTo>
                    <a:pt x="405976" y="1004446"/>
                  </a:lnTo>
                  <a:cubicBezTo>
                    <a:pt x="405976" y="1004446"/>
                    <a:pt x="405720" y="1004446"/>
                    <a:pt x="405720" y="1004446"/>
                  </a:cubicBezTo>
                  <a:cubicBezTo>
                    <a:pt x="407768" y="1014261"/>
                    <a:pt x="409645" y="1023991"/>
                    <a:pt x="411436" y="1033806"/>
                  </a:cubicBezTo>
                  <a:cubicBezTo>
                    <a:pt x="415617" y="1056765"/>
                    <a:pt x="419030" y="1079894"/>
                    <a:pt x="422101" y="1103023"/>
                  </a:cubicBezTo>
                  <a:lnTo>
                    <a:pt x="421418" y="1102511"/>
                  </a:lnTo>
                  <a:cubicBezTo>
                    <a:pt x="421418" y="1102511"/>
                    <a:pt x="421163" y="1102682"/>
                    <a:pt x="421248" y="1102767"/>
                  </a:cubicBezTo>
                  <a:lnTo>
                    <a:pt x="422187" y="1103450"/>
                  </a:lnTo>
                  <a:cubicBezTo>
                    <a:pt x="422784" y="1107803"/>
                    <a:pt x="423381" y="1112156"/>
                    <a:pt x="423893" y="1116508"/>
                  </a:cubicBezTo>
                  <a:lnTo>
                    <a:pt x="423893" y="1116508"/>
                  </a:lnTo>
                  <a:cubicBezTo>
                    <a:pt x="423893" y="1116508"/>
                    <a:pt x="423893" y="1116594"/>
                    <a:pt x="423893" y="1116594"/>
                  </a:cubicBezTo>
                  <a:lnTo>
                    <a:pt x="423893" y="1116594"/>
                  </a:lnTo>
                  <a:cubicBezTo>
                    <a:pt x="424490" y="1120179"/>
                    <a:pt x="425002" y="1123763"/>
                    <a:pt x="425599" y="1127433"/>
                  </a:cubicBezTo>
                  <a:cubicBezTo>
                    <a:pt x="421163" y="1124019"/>
                    <a:pt x="416726" y="1120691"/>
                    <a:pt x="412375" y="1117277"/>
                  </a:cubicBezTo>
                  <a:cubicBezTo>
                    <a:pt x="412290" y="1117191"/>
                    <a:pt x="412119" y="1117362"/>
                    <a:pt x="412205" y="1117447"/>
                  </a:cubicBezTo>
                  <a:cubicBezTo>
                    <a:pt x="416726" y="1121288"/>
                    <a:pt x="421334" y="1125043"/>
                    <a:pt x="425855" y="1128884"/>
                  </a:cubicBezTo>
                  <a:cubicBezTo>
                    <a:pt x="427220" y="1137931"/>
                    <a:pt x="428585" y="1146892"/>
                    <a:pt x="429865" y="1155940"/>
                  </a:cubicBezTo>
                  <a:cubicBezTo>
                    <a:pt x="423381" y="1151672"/>
                    <a:pt x="416812" y="1147405"/>
                    <a:pt x="410327" y="1143137"/>
                  </a:cubicBezTo>
                  <a:lnTo>
                    <a:pt x="382002" y="1124190"/>
                  </a:lnTo>
                  <a:cubicBezTo>
                    <a:pt x="382002" y="1124190"/>
                    <a:pt x="381746" y="1124361"/>
                    <a:pt x="381832" y="1124446"/>
                  </a:cubicBezTo>
                  <a:lnTo>
                    <a:pt x="409389" y="1144759"/>
                  </a:lnTo>
                  <a:cubicBezTo>
                    <a:pt x="416385" y="1149880"/>
                    <a:pt x="423296" y="1154915"/>
                    <a:pt x="430292" y="1160036"/>
                  </a:cubicBezTo>
                  <a:cubicBezTo>
                    <a:pt x="431059" y="1165840"/>
                    <a:pt x="431827" y="1171558"/>
                    <a:pt x="432595" y="1177362"/>
                  </a:cubicBezTo>
                  <a:cubicBezTo>
                    <a:pt x="432510" y="1177277"/>
                    <a:pt x="432339" y="1177191"/>
                    <a:pt x="432254" y="1177106"/>
                  </a:cubicBezTo>
                  <a:lnTo>
                    <a:pt x="407171" y="1158841"/>
                  </a:lnTo>
                  <a:cubicBezTo>
                    <a:pt x="407171" y="1158841"/>
                    <a:pt x="406915" y="1158927"/>
                    <a:pt x="407000" y="1159012"/>
                  </a:cubicBezTo>
                  <a:lnTo>
                    <a:pt x="431316" y="1178557"/>
                  </a:lnTo>
                  <a:cubicBezTo>
                    <a:pt x="431827" y="1178984"/>
                    <a:pt x="432425" y="1179410"/>
                    <a:pt x="432937" y="1179837"/>
                  </a:cubicBezTo>
                  <a:cubicBezTo>
                    <a:pt x="433704" y="1186409"/>
                    <a:pt x="434558" y="1192895"/>
                    <a:pt x="435240" y="1199467"/>
                  </a:cubicBezTo>
                  <a:cubicBezTo>
                    <a:pt x="435581" y="1202369"/>
                    <a:pt x="435837" y="1205356"/>
                    <a:pt x="436093" y="1208258"/>
                  </a:cubicBezTo>
                  <a:cubicBezTo>
                    <a:pt x="431059" y="1204674"/>
                    <a:pt x="425941" y="1201004"/>
                    <a:pt x="420907" y="1197333"/>
                  </a:cubicBezTo>
                  <a:cubicBezTo>
                    <a:pt x="413569" y="1191957"/>
                    <a:pt x="406318" y="1186494"/>
                    <a:pt x="399065" y="1181032"/>
                  </a:cubicBezTo>
                  <a:cubicBezTo>
                    <a:pt x="398981" y="1181032"/>
                    <a:pt x="398810" y="1181203"/>
                    <a:pt x="398895" y="1181203"/>
                  </a:cubicBezTo>
                  <a:cubicBezTo>
                    <a:pt x="405891" y="1187092"/>
                    <a:pt x="412887" y="1192981"/>
                    <a:pt x="419968" y="1198784"/>
                  </a:cubicBezTo>
                  <a:cubicBezTo>
                    <a:pt x="425429" y="1203308"/>
                    <a:pt x="430974" y="1207831"/>
                    <a:pt x="436520" y="1212269"/>
                  </a:cubicBezTo>
                  <a:cubicBezTo>
                    <a:pt x="437032" y="1217902"/>
                    <a:pt x="437544" y="1223535"/>
                    <a:pt x="438055" y="1229169"/>
                  </a:cubicBezTo>
                  <a:cubicBezTo>
                    <a:pt x="438055" y="1229254"/>
                    <a:pt x="438312" y="1229254"/>
                    <a:pt x="438312" y="1229169"/>
                  </a:cubicBezTo>
                  <a:lnTo>
                    <a:pt x="437800" y="1214318"/>
                  </a:lnTo>
                  <a:lnTo>
                    <a:pt x="437800" y="1213294"/>
                  </a:lnTo>
                  <a:cubicBezTo>
                    <a:pt x="440700" y="1215684"/>
                    <a:pt x="443687" y="1218073"/>
                    <a:pt x="446673" y="1220463"/>
                  </a:cubicBezTo>
                  <a:lnTo>
                    <a:pt x="442236" y="1230620"/>
                  </a:lnTo>
                  <a:cubicBezTo>
                    <a:pt x="440956" y="1233521"/>
                    <a:pt x="439591" y="1236508"/>
                    <a:pt x="438312" y="1239410"/>
                  </a:cubicBezTo>
                  <a:cubicBezTo>
                    <a:pt x="433363" y="1235996"/>
                    <a:pt x="428415" y="1232582"/>
                    <a:pt x="423467" y="1229169"/>
                  </a:cubicBezTo>
                  <a:lnTo>
                    <a:pt x="427305" y="1219012"/>
                  </a:lnTo>
                  <a:cubicBezTo>
                    <a:pt x="427305" y="1219012"/>
                    <a:pt x="427135" y="1218841"/>
                    <a:pt x="427050" y="1218927"/>
                  </a:cubicBezTo>
                  <a:lnTo>
                    <a:pt x="422528" y="1228571"/>
                  </a:lnTo>
                  <a:cubicBezTo>
                    <a:pt x="413058" y="1221999"/>
                    <a:pt x="403587" y="1215513"/>
                    <a:pt x="394202" y="1208856"/>
                  </a:cubicBezTo>
                  <a:lnTo>
                    <a:pt x="373556" y="1194090"/>
                  </a:lnTo>
                  <a:cubicBezTo>
                    <a:pt x="373556" y="1194090"/>
                    <a:pt x="373300" y="1194261"/>
                    <a:pt x="373385" y="1194261"/>
                  </a:cubicBezTo>
                  <a:lnTo>
                    <a:pt x="393178" y="1210307"/>
                  </a:lnTo>
                  <a:cubicBezTo>
                    <a:pt x="402307" y="1217646"/>
                    <a:pt x="411436" y="1224987"/>
                    <a:pt x="420651" y="1232326"/>
                  </a:cubicBezTo>
                  <a:lnTo>
                    <a:pt x="418859" y="1236082"/>
                  </a:lnTo>
                  <a:cubicBezTo>
                    <a:pt x="415190" y="1243763"/>
                    <a:pt x="411436" y="1251359"/>
                    <a:pt x="407683" y="1258955"/>
                  </a:cubicBezTo>
                  <a:cubicBezTo>
                    <a:pt x="396165" y="1251444"/>
                    <a:pt x="384562" y="1244019"/>
                    <a:pt x="372958" y="1236594"/>
                  </a:cubicBezTo>
                  <a:lnTo>
                    <a:pt x="356236" y="1225755"/>
                  </a:lnTo>
                  <a:cubicBezTo>
                    <a:pt x="356236" y="1225755"/>
                    <a:pt x="355980" y="1225925"/>
                    <a:pt x="356066" y="1226011"/>
                  </a:cubicBezTo>
                  <a:lnTo>
                    <a:pt x="372020" y="1238215"/>
                  </a:lnTo>
                  <a:cubicBezTo>
                    <a:pt x="383111" y="1246750"/>
                    <a:pt x="394202" y="1255285"/>
                    <a:pt x="405379" y="1263735"/>
                  </a:cubicBezTo>
                  <a:cubicBezTo>
                    <a:pt x="402137" y="1270477"/>
                    <a:pt x="398810" y="1277220"/>
                    <a:pt x="395568" y="1283962"/>
                  </a:cubicBezTo>
                  <a:lnTo>
                    <a:pt x="395568" y="1283962"/>
                  </a:lnTo>
                  <a:cubicBezTo>
                    <a:pt x="395568" y="1283962"/>
                    <a:pt x="395568" y="1283962"/>
                    <a:pt x="395568" y="1283962"/>
                  </a:cubicBezTo>
                  <a:lnTo>
                    <a:pt x="395568" y="1283962"/>
                  </a:lnTo>
                  <a:cubicBezTo>
                    <a:pt x="395568" y="1283962"/>
                    <a:pt x="395568" y="1283962"/>
                    <a:pt x="395568" y="1283962"/>
                  </a:cubicBezTo>
                  <a:cubicBezTo>
                    <a:pt x="395056" y="1285242"/>
                    <a:pt x="394544" y="1286523"/>
                    <a:pt x="393947" y="1287888"/>
                  </a:cubicBezTo>
                  <a:cubicBezTo>
                    <a:pt x="390790" y="1285499"/>
                    <a:pt x="387633" y="1283109"/>
                    <a:pt x="384476" y="1280634"/>
                  </a:cubicBezTo>
                  <a:cubicBezTo>
                    <a:pt x="385074" y="1278244"/>
                    <a:pt x="385756" y="1275854"/>
                    <a:pt x="386353" y="1273464"/>
                  </a:cubicBezTo>
                  <a:cubicBezTo>
                    <a:pt x="387292" y="1269624"/>
                    <a:pt x="388230" y="1265698"/>
                    <a:pt x="389083" y="1261772"/>
                  </a:cubicBezTo>
                  <a:cubicBezTo>
                    <a:pt x="389083" y="1261772"/>
                    <a:pt x="388828" y="1261686"/>
                    <a:pt x="388828" y="1261772"/>
                  </a:cubicBezTo>
                  <a:cubicBezTo>
                    <a:pt x="387462" y="1265527"/>
                    <a:pt x="386098" y="1269282"/>
                    <a:pt x="384562" y="1273038"/>
                  </a:cubicBezTo>
                  <a:cubicBezTo>
                    <a:pt x="383794" y="1275001"/>
                    <a:pt x="382941" y="1276964"/>
                    <a:pt x="382087" y="1278927"/>
                  </a:cubicBezTo>
                  <a:cubicBezTo>
                    <a:pt x="379101" y="1276708"/>
                    <a:pt x="376200" y="1274403"/>
                    <a:pt x="373215" y="1272184"/>
                  </a:cubicBezTo>
                  <a:lnTo>
                    <a:pt x="373215" y="1272184"/>
                  </a:lnTo>
                  <a:cubicBezTo>
                    <a:pt x="373215" y="1272184"/>
                    <a:pt x="373044" y="1272099"/>
                    <a:pt x="373044" y="1272099"/>
                  </a:cubicBezTo>
                  <a:lnTo>
                    <a:pt x="372873" y="1272099"/>
                  </a:lnTo>
                  <a:cubicBezTo>
                    <a:pt x="372873" y="1272099"/>
                    <a:pt x="372873" y="1272013"/>
                    <a:pt x="372873" y="1272013"/>
                  </a:cubicBezTo>
                  <a:cubicBezTo>
                    <a:pt x="354615" y="1259467"/>
                    <a:pt x="336357" y="1246921"/>
                    <a:pt x="318099" y="1234460"/>
                  </a:cubicBezTo>
                  <a:lnTo>
                    <a:pt x="298818" y="1220890"/>
                  </a:lnTo>
                  <a:cubicBezTo>
                    <a:pt x="298818" y="1220890"/>
                    <a:pt x="298562" y="1221060"/>
                    <a:pt x="298647" y="1221060"/>
                  </a:cubicBezTo>
                  <a:lnTo>
                    <a:pt x="317161" y="1235911"/>
                  </a:lnTo>
                  <a:cubicBezTo>
                    <a:pt x="334395" y="1249738"/>
                    <a:pt x="351714" y="1263649"/>
                    <a:pt x="369461" y="1276964"/>
                  </a:cubicBezTo>
                  <a:lnTo>
                    <a:pt x="369461" y="1276964"/>
                  </a:lnTo>
                  <a:cubicBezTo>
                    <a:pt x="369461" y="1276964"/>
                    <a:pt x="369461" y="1276964"/>
                    <a:pt x="369461" y="1276964"/>
                  </a:cubicBezTo>
                  <a:lnTo>
                    <a:pt x="369461" y="1276964"/>
                  </a:lnTo>
                  <a:cubicBezTo>
                    <a:pt x="369461" y="1276964"/>
                    <a:pt x="369461" y="1276964"/>
                    <a:pt x="369461" y="1276964"/>
                  </a:cubicBezTo>
                  <a:cubicBezTo>
                    <a:pt x="372873" y="1279353"/>
                    <a:pt x="376286" y="1281658"/>
                    <a:pt x="379784" y="1284047"/>
                  </a:cubicBezTo>
                  <a:cubicBezTo>
                    <a:pt x="377566" y="1289083"/>
                    <a:pt x="375262" y="1294033"/>
                    <a:pt x="372958" y="1298983"/>
                  </a:cubicBezTo>
                  <a:cubicBezTo>
                    <a:pt x="371337" y="1297789"/>
                    <a:pt x="369716" y="1296679"/>
                    <a:pt x="368010" y="1295484"/>
                  </a:cubicBezTo>
                  <a:lnTo>
                    <a:pt x="368010" y="1295484"/>
                  </a:lnTo>
                  <a:cubicBezTo>
                    <a:pt x="368010" y="1295484"/>
                    <a:pt x="367925" y="1295484"/>
                    <a:pt x="367925" y="1295484"/>
                  </a:cubicBezTo>
                  <a:lnTo>
                    <a:pt x="367840" y="1295484"/>
                  </a:lnTo>
                  <a:cubicBezTo>
                    <a:pt x="367840" y="1295484"/>
                    <a:pt x="367840" y="1295484"/>
                    <a:pt x="367840" y="1295484"/>
                  </a:cubicBezTo>
                  <a:cubicBezTo>
                    <a:pt x="351459" y="1285157"/>
                    <a:pt x="335077" y="1274830"/>
                    <a:pt x="318697" y="1264503"/>
                  </a:cubicBezTo>
                  <a:lnTo>
                    <a:pt x="301378" y="1253322"/>
                  </a:lnTo>
                  <a:cubicBezTo>
                    <a:pt x="301378" y="1253322"/>
                    <a:pt x="301121" y="1253493"/>
                    <a:pt x="301207" y="1253578"/>
                  </a:cubicBezTo>
                  <a:lnTo>
                    <a:pt x="317758" y="1266124"/>
                  </a:lnTo>
                  <a:cubicBezTo>
                    <a:pt x="333201" y="1277817"/>
                    <a:pt x="348643" y="1289510"/>
                    <a:pt x="364512" y="1300691"/>
                  </a:cubicBezTo>
                  <a:lnTo>
                    <a:pt x="364512" y="1300691"/>
                  </a:lnTo>
                  <a:cubicBezTo>
                    <a:pt x="364512" y="1300691"/>
                    <a:pt x="364512" y="1300691"/>
                    <a:pt x="364512" y="1300691"/>
                  </a:cubicBezTo>
                  <a:lnTo>
                    <a:pt x="364512" y="1300691"/>
                  </a:lnTo>
                  <a:cubicBezTo>
                    <a:pt x="364512" y="1300691"/>
                    <a:pt x="364512" y="1300691"/>
                    <a:pt x="364512" y="1300691"/>
                  </a:cubicBezTo>
                  <a:cubicBezTo>
                    <a:pt x="366474" y="1301971"/>
                    <a:pt x="368522" y="1303166"/>
                    <a:pt x="370484" y="1304446"/>
                  </a:cubicBezTo>
                  <a:cubicBezTo>
                    <a:pt x="367071" y="1313578"/>
                    <a:pt x="363574" y="1322625"/>
                    <a:pt x="359649" y="1331672"/>
                  </a:cubicBezTo>
                  <a:cubicBezTo>
                    <a:pt x="349838" y="1332611"/>
                    <a:pt x="340026" y="1333379"/>
                    <a:pt x="330214" y="1333976"/>
                  </a:cubicBezTo>
                  <a:cubicBezTo>
                    <a:pt x="326119" y="1330648"/>
                    <a:pt x="322195" y="1327149"/>
                    <a:pt x="318099" y="1323734"/>
                  </a:cubicBezTo>
                  <a:lnTo>
                    <a:pt x="292419" y="1301885"/>
                  </a:lnTo>
                  <a:lnTo>
                    <a:pt x="292419" y="1301885"/>
                  </a:lnTo>
                  <a:cubicBezTo>
                    <a:pt x="292419" y="1301885"/>
                    <a:pt x="292249" y="1301800"/>
                    <a:pt x="292249" y="1301800"/>
                  </a:cubicBezTo>
                  <a:lnTo>
                    <a:pt x="292163" y="1301800"/>
                  </a:lnTo>
                  <a:cubicBezTo>
                    <a:pt x="292163" y="1301800"/>
                    <a:pt x="292163" y="1301715"/>
                    <a:pt x="292163" y="1301715"/>
                  </a:cubicBezTo>
                  <a:cubicBezTo>
                    <a:pt x="274502" y="1287888"/>
                    <a:pt x="256842" y="1273976"/>
                    <a:pt x="239949" y="1259040"/>
                  </a:cubicBezTo>
                  <a:cubicBezTo>
                    <a:pt x="233977" y="1253749"/>
                    <a:pt x="228175" y="1248286"/>
                    <a:pt x="222374" y="1242739"/>
                  </a:cubicBezTo>
                  <a:cubicBezTo>
                    <a:pt x="222374" y="1242739"/>
                    <a:pt x="222118" y="1242824"/>
                    <a:pt x="222203" y="1242909"/>
                  </a:cubicBezTo>
                  <a:cubicBezTo>
                    <a:pt x="227663" y="1248799"/>
                    <a:pt x="233124" y="1254688"/>
                    <a:pt x="238840" y="1260406"/>
                  </a:cubicBezTo>
                  <a:cubicBezTo>
                    <a:pt x="254623" y="1276452"/>
                    <a:pt x="271260" y="1291814"/>
                    <a:pt x="288409" y="1306409"/>
                  </a:cubicBezTo>
                  <a:lnTo>
                    <a:pt x="288409" y="1306409"/>
                  </a:lnTo>
                  <a:cubicBezTo>
                    <a:pt x="288409" y="1306409"/>
                    <a:pt x="288409" y="1306409"/>
                    <a:pt x="288409" y="1306409"/>
                  </a:cubicBezTo>
                  <a:lnTo>
                    <a:pt x="288409" y="1306409"/>
                  </a:lnTo>
                  <a:cubicBezTo>
                    <a:pt x="288409" y="1306409"/>
                    <a:pt x="288409" y="1306409"/>
                    <a:pt x="288409" y="1306409"/>
                  </a:cubicBezTo>
                  <a:cubicBezTo>
                    <a:pt x="297282" y="1313407"/>
                    <a:pt x="306240" y="1320150"/>
                    <a:pt x="315284" y="1326893"/>
                  </a:cubicBezTo>
                  <a:cubicBezTo>
                    <a:pt x="318611" y="1329367"/>
                    <a:pt x="321939" y="1331843"/>
                    <a:pt x="325266" y="1334318"/>
                  </a:cubicBezTo>
                  <a:cubicBezTo>
                    <a:pt x="312724" y="1335086"/>
                    <a:pt x="300183" y="1335769"/>
                    <a:pt x="287641" y="1336366"/>
                  </a:cubicBezTo>
                  <a:cubicBezTo>
                    <a:pt x="287129" y="1336025"/>
                    <a:pt x="286617" y="1335683"/>
                    <a:pt x="286191" y="1335257"/>
                  </a:cubicBezTo>
                  <a:cubicBezTo>
                    <a:pt x="278427" y="1329367"/>
                    <a:pt x="270834" y="1323222"/>
                    <a:pt x="263240" y="1317077"/>
                  </a:cubicBezTo>
                  <a:lnTo>
                    <a:pt x="263240" y="1317077"/>
                  </a:lnTo>
                  <a:cubicBezTo>
                    <a:pt x="263240" y="1317077"/>
                    <a:pt x="263155" y="1316992"/>
                    <a:pt x="263155" y="1316992"/>
                  </a:cubicBezTo>
                  <a:lnTo>
                    <a:pt x="263070" y="1316992"/>
                  </a:lnTo>
                  <a:cubicBezTo>
                    <a:pt x="263070" y="1316992"/>
                    <a:pt x="263070" y="1316907"/>
                    <a:pt x="263070" y="1316907"/>
                  </a:cubicBezTo>
                  <a:cubicBezTo>
                    <a:pt x="255306" y="1311018"/>
                    <a:pt x="247627" y="1305043"/>
                    <a:pt x="240034" y="1298813"/>
                  </a:cubicBezTo>
                  <a:cubicBezTo>
                    <a:pt x="232526" y="1292582"/>
                    <a:pt x="225104" y="1286181"/>
                    <a:pt x="217937" y="1279524"/>
                  </a:cubicBezTo>
                  <a:lnTo>
                    <a:pt x="210344" y="1272355"/>
                  </a:lnTo>
                  <a:lnTo>
                    <a:pt x="202921" y="1265015"/>
                  </a:lnTo>
                  <a:cubicBezTo>
                    <a:pt x="202921" y="1265015"/>
                    <a:pt x="202665" y="1265100"/>
                    <a:pt x="202751" y="1265186"/>
                  </a:cubicBezTo>
                  <a:lnTo>
                    <a:pt x="209662" y="1273123"/>
                  </a:lnTo>
                  <a:lnTo>
                    <a:pt x="216742" y="1280890"/>
                  </a:lnTo>
                  <a:cubicBezTo>
                    <a:pt x="223397" y="1288144"/>
                    <a:pt x="230308" y="1295143"/>
                    <a:pt x="237304" y="1301971"/>
                  </a:cubicBezTo>
                  <a:cubicBezTo>
                    <a:pt x="244385" y="1308798"/>
                    <a:pt x="251723" y="1315370"/>
                    <a:pt x="259316" y="1321686"/>
                  </a:cubicBezTo>
                  <a:lnTo>
                    <a:pt x="259316" y="1321686"/>
                  </a:lnTo>
                  <a:cubicBezTo>
                    <a:pt x="259316" y="1321686"/>
                    <a:pt x="259316" y="1321686"/>
                    <a:pt x="259316" y="1321686"/>
                  </a:cubicBezTo>
                  <a:lnTo>
                    <a:pt x="259316" y="1321686"/>
                  </a:lnTo>
                  <a:cubicBezTo>
                    <a:pt x="259316" y="1321686"/>
                    <a:pt x="259316" y="1321686"/>
                    <a:pt x="259316" y="1321686"/>
                  </a:cubicBezTo>
                  <a:cubicBezTo>
                    <a:pt x="266226" y="1326893"/>
                    <a:pt x="273393" y="1331843"/>
                    <a:pt x="280645" y="1336537"/>
                  </a:cubicBezTo>
                  <a:cubicBezTo>
                    <a:pt x="278854" y="1336537"/>
                    <a:pt x="277147" y="1336708"/>
                    <a:pt x="275355" y="1336793"/>
                  </a:cubicBezTo>
                  <a:cubicBezTo>
                    <a:pt x="267933" y="1337134"/>
                    <a:pt x="260425" y="1337134"/>
                    <a:pt x="253002" y="1336964"/>
                  </a:cubicBezTo>
                  <a:cubicBezTo>
                    <a:pt x="253002" y="1336964"/>
                    <a:pt x="253002" y="1336964"/>
                    <a:pt x="253002" y="1336964"/>
                  </a:cubicBezTo>
                  <a:cubicBezTo>
                    <a:pt x="243703" y="1329624"/>
                    <a:pt x="234574" y="1322113"/>
                    <a:pt x="225616" y="1314432"/>
                  </a:cubicBezTo>
                  <a:lnTo>
                    <a:pt x="225616" y="1314432"/>
                  </a:lnTo>
                  <a:cubicBezTo>
                    <a:pt x="225616" y="1314432"/>
                    <a:pt x="225445" y="1314346"/>
                    <a:pt x="225445" y="1314346"/>
                  </a:cubicBezTo>
                  <a:lnTo>
                    <a:pt x="225274" y="1314346"/>
                  </a:lnTo>
                  <a:cubicBezTo>
                    <a:pt x="225274" y="1314346"/>
                    <a:pt x="225274" y="1314261"/>
                    <a:pt x="225274" y="1314261"/>
                  </a:cubicBezTo>
                  <a:cubicBezTo>
                    <a:pt x="216060" y="1306921"/>
                    <a:pt x="206931" y="1299410"/>
                    <a:pt x="197973" y="1291644"/>
                  </a:cubicBezTo>
                  <a:cubicBezTo>
                    <a:pt x="189100" y="1283877"/>
                    <a:pt x="180312" y="1275940"/>
                    <a:pt x="171781" y="1267661"/>
                  </a:cubicBezTo>
                  <a:lnTo>
                    <a:pt x="162822" y="1258784"/>
                  </a:lnTo>
                  <a:lnTo>
                    <a:pt x="154035" y="1249738"/>
                  </a:lnTo>
                  <a:cubicBezTo>
                    <a:pt x="154035" y="1249738"/>
                    <a:pt x="153778" y="1249823"/>
                    <a:pt x="153864" y="1249908"/>
                  </a:cubicBezTo>
                  <a:lnTo>
                    <a:pt x="162140" y="1259553"/>
                  </a:lnTo>
                  <a:lnTo>
                    <a:pt x="170586" y="1269026"/>
                  </a:lnTo>
                  <a:cubicBezTo>
                    <a:pt x="178521" y="1277817"/>
                    <a:pt x="186796" y="1286437"/>
                    <a:pt x="195243" y="1294801"/>
                  </a:cubicBezTo>
                  <a:cubicBezTo>
                    <a:pt x="203775" y="1303166"/>
                    <a:pt x="212477" y="1311274"/>
                    <a:pt x="221520" y="1319040"/>
                  </a:cubicBezTo>
                  <a:lnTo>
                    <a:pt x="221520" y="1319040"/>
                  </a:lnTo>
                  <a:cubicBezTo>
                    <a:pt x="221520" y="1319040"/>
                    <a:pt x="221520" y="1319040"/>
                    <a:pt x="221520" y="1319040"/>
                  </a:cubicBezTo>
                  <a:lnTo>
                    <a:pt x="221520" y="1319040"/>
                  </a:lnTo>
                  <a:cubicBezTo>
                    <a:pt x="221520" y="1319040"/>
                    <a:pt x="221520" y="1319040"/>
                    <a:pt x="221520" y="1319040"/>
                  </a:cubicBezTo>
                  <a:cubicBezTo>
                    <a:pt x="229284" y="1325186"/>
                    <a:pt x="237304" y="1331075"/>
                    <a:pt x="245409" y="1336708"/>
                  </a:cubicBezTo>
                  <a:cubicBezTo>
                    <a:pt x="236024" y="1336366"/>
                    <a:pt x="226725" y="1335683"/>
                    <a:pt x="217340" y="1334830"/>
                  </a:cubicBezTo>
                  <a:cubicBezTo>
                    <a:pt x="210856" y="1329111"/>
                    <a:pt x="204457" y="1323308"/>
                    <a:pt x="198229" y="1317333"/>
                  </a:cubicBezTo>
                  <a:lnTo>
                    <a:pt x="198229" y="1317333"/>
                  </a:lnTo>
                  <a:cubicBezTo>
                    <a:pt x="198229" y="1317333"/>
                    <a:pt x="198143" y="1317248"/>
                    <a:pt x="198143" y="1317248"/>
                  </a:cubicBezTo>
                  <a:lnTo>
                    <a:pt x="198058" y="1317248"/>
                  </a:lnTo>
                  <a:cubicBezTo>
                    <a:pt x="198058" y="1317248"/>
                    <a:pt x="198058" y="1317163"/>
                    <a:pt x="198058" y="1317163"/>
                  </a:cubicBezTo>
                  <a:cubicBezTo>
                    <a:pt x="189953" y="1309993"/>
                    <a:pt x="182018" y="1302739"/>
                    <a:pt x="174255" y="1295228"/>
                  </a:cubicBezTo>
                  <a:cubicBezTo>
                    <a:pt x="166576" y="1287632"/>
                    <a:pt x="158983" y="1279866"/>
                    <a:pt x="151731" y="1271843"/>
                  </a:cubicBezTo>
                  <a:lnTo>
                    <a:pt x="144137" y="1263137"/>
                  </a:lnTo>
                  <a:lnTo>
                    <a:pt x="136715" y="1254261"/>
                  </a:lnTo>
                  <a:cubicBezTo>
                    <a:pt x="136715" y="1254261"/>
                    <a:pt x="136459" y="1254261"/>
                    <a:pt x="136545" y="1254432"/>
                  </a:cubicBezTo>
                  <a:lnTo>
                    <a:pt x="143370" y="1263820"/>
                  </a:lnTo>
                  <a:lnTo>
                    <a:pt x="150451" y="1273038"/>
                  </a:lnTo>
                  <a:cubicBezTo>
                    <a:pt x="157106" y="1281573"/>
                    <a:pt x="164102" y="1289937"/>
                    <a:pt x="171354" y="1298130"/>
                  </a:cubicBezTo>
                  <a:cubicBezTo>
                    <a:pt x="178606" y="1306238"/>
                    <a:pt x="186199" y="1314090"/>
                    <a:pt x="194048" y="1321686"/>
                  </a:cubicBezTo>
                  <a:lnTo>
                    <a:pt x="194048" y="1321686"/>
                  </a:lnTo>
                  <a:cubicBezTo>
                    <a:pt x="194048" y="1321686"/>
                    <a:pt x="194048" y="1321686"/>
                    <a:pt x="194048" y="1321686"/>
                  </a:cubicBezTo>
                  <a:lnTo>
                    <a:pt x="194048" y="1321686"/>
                  </a:lnTo>
                  <a:cubicBezTo>
                    <a:pt x="194048" y="1321686"/>
                    <a:pt x="194048" y="1321686"/>
                    <a:pt x="194048" y="1321686"/>
                  </a:cubicBezTo>
                  <a:cubicBezTo>
                    <a:pt x="198826" y="1325868"/>
                    <a:pt x="203775" y="1329965"/>
                    <a:pt x="208723" y="1333891"/>
                  </a:cubicBezTo>
                  <a:cubicBezTo>
                    <a:pt x="198911" y="1332867"/>
                    <a:pt x="189100" y="1331672"/>
                    <a:pt x="179203" y="1330392"/>
                  </a:cubicBezTo>
                  <a:cubicBezTo>
                    <a:pt x="176814" y="1330050"/>
                    <a:pt x="174340" y="1329709"/>
                    <a:pt x="171951" y="1329282"/>
                  </a:cubicBezTo>
                  <a:cubicBezTo>
                    <a:pt x="169648" y="1327063"/>
                    <a:pt x="167344" y="1324759"/>
                    <a:pt x="165040" y="1322454"/>
                  </a:cubicBezTo>
                  <a:cubicBezTo>
                    <a:pt x="158215" y="1315541"/>
                    <a:pt x="151645" y="1308372"/>
                    <a:pt x="145247" y="1301203"/>
                  </a:cubicBezTo>
                  <a:lnTo>
                    <a:pt x="145247" y="1301203"/>
                  </a:lnTo>
                  <a:cubicBezTo>
                    <a:pt x="145247" y="1301203"/>
                    <a:pt x="145162" y="1301117"/>
                    <a:pt x="145162" y="1301117"/>
                  </a:cubicBezTo>
                  <a:lnTo>
                    <a:pt x="145076" y="1301117"/>
                  </a:lnTo>
                  <a:cubicBezTo>
                    <a:pt x="145076" y="1301117"/>
                    <a:pt x="145076" y="1301032"/>
                    <a:pt x="145076" y="1301032"/>
                  </a:cubicBezTo>
                  <a:cubicBezTo>
                    <a:pt x="138336" y="1294033"/>
                    <a:pt x="131767" y="1286949"/>
                    <a:pt x="125368" y="1279695"/>
                  </a:cubicBezTo>
                  <a:cubicBezTo>
                    <a:pt x="121614" y="1275342"/>
                    <a:pt x="117946" y="1270989"/>
                    <a:pt x="114362" y="1266551"/>
                  </a:cubicBezTo>
                  <a:cubicBezTo>
                    <a:pt x="109926" y="1257077"/>
                    <a:pt x="105830" y="1247518"/>
                    <a:pt x="101820" y="1237874"/>
                  </a:cubicBezTo>
                  <a:lnTo>
                    <a:pt x="101820" y="1237874"/>
                  </a:lnTo>
                  <a:cubicBezTo>
                    <a:pt x="101820" y="1237874"/>
                    <a:pt x="101820" y="1237789"/>
                    <a:pt x="101820" y="1237789"/>
                  </a:cubicBezTo>
                  <a:lnTo>
                    <a:pt x="101820" y="1237789"/>
                  </a:lnTo>
                  <a:cubicBezTo>
                    <a:pt x="101820" y="1237789"/>
                    <a:pt x="101820" y="1237703"/>
                    <a:pt x="101820" y="1237703"/>
                  </a:cubicBezTo>
                  <a:cubicBezTo>
                    <a:pt x="95677" y="1225413"/>
                    <a:pt x="89620" y="1213123"/>
                    <a:pt x="84245" y="1200406"/>
                  </a:cubicBezTo>
                  <a:cubicBezTo>
                    <a:pt x="83392" y="1198272"/>
                    <a:pt x="82539" y="1196139"/>
                    <a:pt x="81686" y="1194090"/>
                  </a:cubicBezTo>
                  <a:cubicBezTo>
                    <a:pt x="81686" y="1190762"/>
                    <a:pt x="81856" y="1187348"/>
                    <a:pt x="82027" y="1184019"/>
                  </a:cubicBezTo>
                  <a:cubicBezTo>
                    <a:pt x="82453" y="1177106"/>
                    <a:pt x="82880" y="1170193"/>
                    <a:pt x="83136" y="1163279"/>
                  </a:cubicBezTo>
                  <a:cubicBezTo>
                    <a:pt x="84074" y="1165499"/>
                    <a:pt x="84927" y="1167803"/>
                    <a:pt x="85781" y="1170022"/>
                  </a:cubicBezTo>
                  <a:cubicBezTo>
                    <a:pt x="92862" y="1187604"/>
                    <a:pt x="100370" y="1205015"/>
                    <a:pt x="108816" y="1221999"/>
                  </a:cubicBezTo>
                  <a:lnTo>
                    <a:pt x="108816" y="1221999"/>
                  </a:lnTo>
                  <a:cubicBezTo>
                    <a:pt x="108816" y="1221999"/>
                    <a:pt x="108816" y="1221999"/>
                    <a:pt x="108816" y="1221999"/>
                  </a:cubicBezTo>
                  <a:lnTo>
                    <a:pt x="108816" y="1221999"/>
                  </a:lnTo>
                  <a:cubicBezTo>
                    <a:pt x="108816" y="1221999"/>
                    <a:pt x="108816" y="1221999"/>
                    <a:pt x="108816" y="1221999"/>
                  </a:cubicBezTo>
                  <a:cubicBezTo>
                    <a:pt x="118030" y="1238557"/>
                    <a:pt x="128183" y="1254688"/>
                    <a:pt x="138592" y="1270477"/>
                  </a:cubicBezTo>
                  <a:cubicBezTo>
                    <a:pt x="142346" y="1276110"/>
                    <a:pt x="146100" y="1281743"/>
                    <a:pt x="149939" y="1287291"/>
                  </a:cubicBezTo>
                  <a:cubicBezTo>
                    <a:pt x="149939" y="1287291"/>
                    <a:pt x="150195" y="1287291"/>
                    <a:pt x="150195" y="1287120"/>
                  </a:cubicBezTo>
                  <a:cubicBezTo>
                    <a:pt x="146868" y="1281316"/>
                    <a:pt x="143541" y="1275427"/>
                    <a:pt x="140299" y="1269624"/>
                  </a:cubicBezTo>
                  <a:cubicBezTo>
                    <a:pt x="131170" y="1253066"/>
                    <a:pt x="122723" y="1236167"/>
                    <a:pt x="114362" y="1219268"/>
                  </a:cubicBezTo>
                  <a:lnTo>
                    <a:pt x="114362" y="1219268"/>
                  </a:lnTo>
                  <a:cubicBezTo>
                    <a:pt x="114362" y="1219268"/>
                    <a:pt x="114362" y="1219183"/>
                    <a:pt x="114362" y="1219183"/>
                  </a:cubicBezTo>
                  <a:lnTo>
                    <a:pt x="114362" y="1219183"/>
                  </a:lnTo>
                  <a:cubicBezTo>
                    <a:pt x="114362" y="1219183"/>
                    <a:pt x="114362" y="1219097"/>
                    <a:pt x="114362" y="1219097"/>
                  </a:cubicBezTo>
                  <a:cubicBezTo>
                    <a:pt x="105233" y="1202625"/>
                    <a:pt x="96104" y="1186068"/>
                    <a:pt x="87573" y="1169169"/>
                  </a:cubicBezTo>
                  <a:cubicBezTo>
                    <a:pt x="86122" y="1166352"/>
                    <a:pt x="84842" y="1163450"/>
                    <a:pt x="83392" y="1160634"/>
                  </a:cubicBezTo>
                  <a:cubicBezTo>
                    <a:pt x="83819" y="1150563"/>
                    <a:pt x="84160" y="1140491"/>
                    <a:pt x="84586" y="1130420"/>
                  </a:cubicBezTo>
                  <a:cubicBezTo>
                    <a:pt x="89023" y="1144076"/>
                    <a:pt x="93886" y="1157561"/>
                    <a:pt x="99431" y="1170790"/>
                  </a:cubicBezTo>
                  <a:lnTo>
                    <a:pt x="99431" y="1170790"/>
                  </a:lnTo>
                  <a:cubicBezTo>
                    <a:pt x="99431" y="1170790"/>
                    <a:pt x="99431" y="1170790"/>
                    <a:pt x="99431" y="1170790"/>
                  </a:cubicBezTo>
                  <a:lnTo>
                    <a:pt x="99431" y="1170790"/>
                  </a:lnTo>
                  <a:cubicBezTo>
                    <a:pt x="99431" y="1170790"/>
                    <a:pt x="99431" y="1170790"/>
                    <a:pt x="99431" y="1170790"/>
                  </a:cubicBezTo>
                  <a:cubicBezTo>
                    <a:pt x="107366" y="1187092"/>
                    <a:pt x="116409" y="1202881"/>
                    <a:pt x="125965" y="1218244"/>
                  </a:cubicBezTo>
                  <a:cubicBezTo>
                    <a:pt x="129378" y="1223706"/>
                    <a:pt x="132876" y="1229169"/>
                    <a:pt x="136374" y="1234545"/>
                  </a:cubicBezTo>
                  <a:cubicBezTo>
                    <a:pt x="136374" y="1234545"/>
                    <a:pt x="136630" y="1234545"/>
                    <a:pt x="136630" y="1234375"/>
                  </a:cubicBezTo>
                  <a:cubicBezTo>
                    <a:pt x="133558" y="1228742"/>
                    <a:pt x="130487" y="1223109"/>
                    <a:pt x="127586" y="1217390"/>
                  </a:cubicBezTo>
                  <a:cubicBezTo>
                    <a:pt x="119396" y="1201260"/>
                    <a:pt x="112059" y="1184787"/>
                    <a:pt x="104977" y="1168230"/>
                  </a:cubicBezTo>
                  <a:lnTo>
                    <a:pt x="104977" y="1168230"/>
                  </a:lnTo>
                  <a:cubicBezTo>
                    <a:pt x="104977" y="1168230"/>
                    <a:pt x="104977" y="1168144"/>
                    <a:pt x="104977" y="1168144"/>
                  </a:cubicBezTo>
                  <a:lnTo>
                    <a:pt x="104977" y="1168144"/>
                  </a:lnTo>
                  <a:cubicBezTo>
                    <a:pt x="104977" y="1168144"/>
                    <a:pt x="104977" y="1168059"/>
                    <a:pt x="104977" y="1168059"/>
                  </a:cubicBezTo>
                  <a:cubicBezTo>
                    <a:pt x="97896" y="1153464"/>
                    <a:pt x="91070" y="1138699"/>
                    <a:pt x="84927" y="1123678"/>
                  </a:cubicBezTo>
                  <a:cubicBezTo>
                    <a:pt x="85183" y="1117533"/>
                    <a:pt x="85525" y="1111473"/>
                    <a:pt x="85866" y="1105328"/>
                  </a:cubicBezTo>
                  <a:cubicBezTo>
                    <a:pt x="89961" y="1118216"/>
                    <a:pt x="94483" y="1131018"/>
                    <a:pt x="99602" y="1143564"/>
                  </a:cubicBezTo>
                  <a:lnTo>
                    <a:pt x="99602" y="1143564"/>
                  </a:lnTo>
                  <a:cubicBezTo>
                    <a:pt x="99602" y="1143564"/>
                    <a:pt x="99602" y="1143564"/>
                    <a:pt x="99602" y="1143564"/>
                  </a:cubicBezTo>
                  <a:lnTo>
                    <a:pt x="99602" y="1143564"/>
                  </a:lnTo>
                  <a:cubicBezTo>
                    <a:pt x="99602" y="1143564"/>
                    <a:pt x="99602" y="1143564"/>
                    <a:pt x="99602" y="1143564"/>
                  </a:cubicBezTo>
                  <a:cubicBezTo>
                    <a:pt x="107281" y="1159951"/>
                    <a:pt x="115983" y="1175740"/>
                    <a:pt x="125112" y="1191274"/>
                  </a:cubicBezTo>
                  <a:cubicBezTo>
                    <a:pt x="128354" y="1196821"/>
                    <a:pt x="131681" y="1202284"/>
                    <a:pt x="135094" y="1207746"/>
                  </a:cubicBezTo>
                  <a:cubicBezTo>
                    <a:pt x="135094" y="1207746"/>
                    <a:pt x="135350" y="1207746"/>
                    <a:pt x="135350" y="1207575"/>
                  </a:cubicBezTo>
                  <a:cubicBezTo>
                    <a:pt x="132449" y="1201942"/>
                    <a:pt x="129549" y="1196224"/>
                    <a:pt x="126733" y="1190420"/>
                  </a:cubicBezTo>
                  <a:cubicBezTo>
                    <a:pt x="118969" y="1174204"/>
                    <a:pt x="111973" y="1157646"/>
                    <a:pt x="105233" y="1141089"/>
                  </a:cubicBezTo>
                  <a:lnTo>
                    <a:pt x="105233" y="1141089"/>
                  </a:lnTo>
                  <a:cubicBezTo>
                    <a:pt x="105233" y="1141089"/>
                    <a:pt x="105233" y="1141004"/>
                    <a:pt x="105233" y="1141004"/>
                  </a:cubicBezTo>
                  <a:lnTo>
                    <a:pt x="105233" y="1141004"/>
                  </a:lnTo>
                  <a:cubicBezTo>
                    <a:pt x="105233" y="1141004"/>
                    <a:pt x="105233" y="1140918"/>
                    <a:pt x="105233" y="1140918"/>
                  </a:cubicBezTo>
                  <a:cubicBezTo>
                    <a:pt x="98664" y="1126921"/>
                    <a:pt x="92350" y="1112753"/>
                    <a:pt x="86463" y="1098415"/>
                  </a:cubicBezTo>
                  <a:cubicBezTo>
                    <a:pt x="87146" y="1088344"/>
                    <a:pt x="88084" y="1078187"/>
                    <a:pt x="89449" y="1068201"/>
                  </a:cubicBezTo>
                  <a:cubicBezTo>
                    <a:pt x="91241" y="1076907"/>
                    <a:pt x="93459" y="1085527"/>
                    <a:pt x="95934" y="1094062"/>
                  </a:cubicBezTo>
                  <a:cubicBezTo>
                    <a:pt x="99176" y="1104731"/>
                    <a:pt x="102930" y="1115314"/>
                    <a:pt x="107110" y="1125641"/>
                  </a:cubicBezTo>
                  <a:lnTo>
                    <a:pt x="107110" y="1125641"/>
                  </a:lnTo>
                  <a:cubicBezTo>
                    <a:pt x="107110" y="1125641"/>
                    <a:pt x="107110" y="1125641"/>
                    <a:pt x="107110" y="1125641"/>
                  </a:cubicBezTo>
                  <a:lnTo>
                    <a:pt x="107110" y="1125641"/>
                  </a:lnTo>
                  <a:cubicBezTo>
                    <a:pt x="107110" y="1125641"/>
                    <a:pt x="107110" y="1125641"/>
                    <a:pt x="107110" y="1125641"/>
                  </a:cubicBezTo>
                  <a:cubicBezTo>
                    <a:pt x="111802" y="1135797"/>
                    <a:pt x="116921" y="1145698"/>
                    <a:pt x="122211" y="1155513"/>
                  </a:cubicBezTo>
                  <a:cubicBezTo>
                    <a:pt x="127586" y="1165243"/>
                    <a:pt x="133132" y="1174887"/>
                    <a:pt x="138763" y="1184446"/>
                  </a:cubicBezTo>
                  <a:lnTo>
                    <a:pt x="150878" y="1204930"/>
                  </a:lnTo>
                  <a:cubicBezTo>
                    <a:pt x="150878" y="1204930"/>
                    <a:pt x="151134" y="1204930"/>
                    <a:pt x="151134" y="1204844"/>
                  </a:cubicBezTo>
                  <a:lnTo>
                    <a:pt x="140383" y="1183763"/>
                  </a:lnTo>
                  <a:cubicBezTo>
                    <a:pt x="135435" y="1173863"/>
                    <a:pt x="130658" y="1163792"/>
                    <a:pt x="125965" y="1153806"/>
                  </a:cubicBezTo>
                  <a:cubicBezTo>
                    <a:pt x="121358" y="1143735"/>
                    <a:pt x="116921" y="1133578"/>
                    <a:pt x="112655" y="1123422"/>
                  </a:cubicBezTo>
                  <a:lnTo>
                    <a:pt x="112655" y="1123422"/>
                  </a:lnTo>
                  <a:cubicBezTo>
                    <a:pt x="112655" y="1123422"/>
                    <a:pt x="112655" y="1123251"/>
                    <a:pt x="112655" y="1123251"/>
                  </a:cubicBezTo>
                  <a:lnTo>
                    <a:pt x="112655" y="1123080"/>
                  </a:lnTo>
                  <a:cubicBezTo>
                    <a:pt x="112655" y="1123080"/>
                    <a:pt x="112655" y="1123080"/>
                    <a:pt x="112655" y="1123080"/>
                  </a:cubicBezTo>
                  <a:cubicBezTo>
                    <a:pt x="108134" y="1113009"/>
                    <a:pt x="103697" y="1102853"/>
                    <a:pt x="99858" y="1092526"/>
                  </a:cubicBezTo>
                  <a:cubicBezTo>
                    <a:pt x="96189" y="1082625"/>
                    <a:pt x="92862" y="1072554"/>
                    <a:pt x="90217" y="1062398"/>
                  </a:cubicBezTo>
                  <a:cubicBezTo>
                    <a:pt x="90217" y="1062398"/>
                    <a:pt x="90217" y="1062312"/>
                    <a:pt x="90217" y="1062227"/>
                  </a:cubicBezTo>
                  <a:cubicBezTo>
                    <a:pt x="90473" y="1060520"/>
                    <a:pt x="90644" y="1058728"/>
                    <a:pt x="90814" y="1056935"/>
                  </a:cubicBezTo>
                  <a:cubicBezTo>
                    <a:pt x="90985" y="1054119"/>
                    <a:pt x="91241" y="1051302"/>
                    <a:pt x="91497" y="1048571"/>
                  </a:cubicBezTo>
                  <a:cubicBezTo>
                    <a:pt x="92265" y="1051046"/>
                    <a:pt x="93032" y="1053522"/>
                    <a:pt x="93886" y="1055911"/>
                  </a:cubicBezTo>
                  <a:cubicBezTo>
                    <a:pt x="97896" y="1067860"/>
                    <a:pt x="102332" y="1079809"/>
                    <a:pt x="107622" y="1091416"/>
                  </a:cubicBezTo>
                  <a:lnTo>
                    <a:pt x="107622" y="1091416"/>
                  </a:lnTo>
                  <a:cubicBezTo>
                    <a:pt x="107622" y="1091416"/>
                    <a:pt x="107622" y="1091416"/>
                    <a:pt x="107622" y="1091416"/>
                  </a:cubicBezTo>
                  <a:lnTo>
                    <a:pt x="107622" y="1091416"/>
                  </a:lnTo>
                  <a:cubicBezTo>
                    <a:pt x="107622" y="1091416"/>
                    <a:pt x="107622" y="1091416"/>
                    <a:pt x="107622" y="1091416"/>
                  </a:cubicBezTo>
                  <a:cubicBezTo>
                    <a:pt x="113680" y="1102597"/>
                    <a:pt x="120590" y="1113265"/>
                    <a:pt x="127757" y="1123678"/>
                  </a:cubicBezTo>
                  <a:cubicBezTo>
                    <a:pt x="130316" y="1127433"/>
                    <a:pt x="132876" y="1131103"/>
                    <a:pt x="135521" y="1134773"/>
                  </a:cubicBezTo>
                  <a:cubicBezTo>
                    <a:pt x="135521" y="1134773"/>
                    <a:pt x="135777" y="1134688"/>
                    <a:pt x="135777" y="1134603"/>
                  </a:cubicBezTo>
                  <a:cubicBezTo>
                    <a:pt x="133558" y="1130676"/>
                    <a:pt x="131425" y="1126750"/>
                    <a:pt x="129378" y="1122824"/>
                  </a:cubicBezTo>
                  <a:cubicBezTo>
                    <a:pt x="123576" y="1111644"/>
                    <a:pt x="118287" y="1100207"/>
                    <a:pt x="113082" y="1088770"/>
                  </a:cubicBezTo>
                  <a:lnTo>
                    <a:pt x="113082" y="1088770"/>
                  </a:lnTo>
                  <a:cubicBezTo>
                    <a:pt x="113082" y="1088770"/>
                    <a:pt x="113082" y="1088770"/>
                    <a:pt x="113082" y="1088770"/>
                  </a:cubicBezTo>
                  <a:lnTo>
                    <a:pt x="113082" y="1088770"/>
                  </a:lnTo>
                  <a:cubicBezTo>
                    <a:pt x="113082" y="1088770"/>
                    <a:pt x="113082" y="1088770"/>
                    <a:pt x="113082" y="1088770"/>
                  </a:cubicBezTo>
                  <a:cubicBezTo>
                    <a:pt x="107110" y="1077760"/>
                    <a:pt x="101052" y="1066665"/>
                    <a:pt x="95592" y="1055314"/>
                  </a:cubicBezTo>
                  <a:cubicBezTo>
                    <a:pt x="94312" y="1052497"/>
                    <a:pt x="93032" y="1049681"/>
                    <a:pt x="91753" y="1046864"/>
                  </a:cubicBezTo>
                  <a:cubicBezTo>
                    <a:pt x="92606" y="1038500"/>
                    <a:pt x="93630" y="1030221"/>
                    <a:pt x="94824" y="1021942"/>
                  </a:cubicBezTo>
                  <a:cubicBezTo>
                    <a:pt x="95507" y="1023820"/>
                    <a:pt x="96189" y="1025698"/>
                    <a:pt x="96872" y="1027490"/>
                  </a:cubicBezTo>
                  <a:cubicBezTo>
                    <a:pt x="101052" y="1038415"/>
                    <a:pt x="105489" y="1049254"/>
                    <a:pt x="110779" y="1059667"/>
                  </a:cubicBezTo>
                  <a:lnTo>
                    <a:pt x="110779" y="1059667"/>
                  </a:lnTo>
                  <a:cubicBezTo>
                    <a:pt x="110779" y="1059667"/>
                    <a:pt x="110779" y="1059667"/>
                    <a:pt x="110779" y="1059667"/>
                  </a:cubicBezTo>
                  <a:lnTo>
                    <a:pt x="110779" y="1059667"/>
                  </a:lnTo>
                  <a:cubicBezTo>
                    <a:pt x="110779" y="1059667"/>
                    <a:pt x="110779" y="1059667"/>
                    <a:pt x="110779" y="1059667"/>
                  </a:cubicBezTo>
                  <a:cubicBezTo>
                    <a:pt x="116836" y="1069652"/>
                    <a:pt x="123662" y="1079297"/>
                    <a:pt x="130658" y="1088600"/>
                  </a:cubicBezTo>
                  <a:cubicBezTo>
                    <a:pt x="133132" y="1091928"/>
                    <a:pt x="135691" y="1095257"/>
                    <a:pt x="138251" y="1098500"/>
                  </a:cubicBezTo>
                  <a:cubicBezTo>
                    <a:pt x="138251" y="1098500"/>
                    <a:pt x="138507" y="1098415"/>
                    <a:pt x="138507" y="1098329"/>
                  </a:cubicBezTo>
                  <a:cubicBezTo>
                    <a:pt x="136374" y="1094745"/>
                    <a:pt x="134326" y="1091245"/>
                    <a:pt x="132279" y="1087661"/>
                  </a:cubicBezTo>
                  <a:cubicBezTo>
                    <a:pt x="126648" y="1077504"/>
                    <a:pt x="121443" y="1067092"/>
                    <a:pt x="116239" y="1056765"/>
                  </a:cubicBezTo>
                  <a:lnTo>
                    <a:pt x="116239" y="1056765"/>
                  </a:lnTo>
                  <a:cubicBezTo>
                    <a:pt x="116239" y="1056765"/>
                    <a:pt x="116239" y="1056765"/>
                    <a:pt x="116239" y="1056765"/>
                  </a:cubicBezTo>
                  <a:lnTo>
                    <a:pt x="116239" y="1056765"/>
                  </a:lnTo>
                  <a:cubicBezTo>
                    <a:pt x="116239" y="1056765"/>
                    <a:pt x="116239" y="1056765"/>
                    <a:pt x="116239" y="1056765"/>
                  </a:cubicBezTo>
                  <a:cubicBezTo>
                    <a:pt x="110267" y="1046864"/>
                    <a:pt x="104209" y="1036964"/>
                    <a:pt x="98664" y="1026722"/>
                  </a:cubicBezTo>
                  <a:cubicBezTo>
                    <a:pt x="97469" y="1024588"/>
                    <a:pt x="96360" y="1022369"/>
                    <a:pt x="95251" y="1020150"/>
                  </a:cubicBezTo>
                  <a:cubicBezTo>
                    <a:pt x="96445" y="1012127"/>
                    <a:pt x="97810" y="1004190"/>
                    <a:pt x="99261" y="996167"/>
                  </a:cubicBezTo>
                  <a:cubicBezTo>
                    <a:pt x="101650" y="983024"/>
                    <a:pt x="102930" y="969624"/>
                    <a:pt x="103783" y="956224"/>
                  </a:cubicBezTo>
                  <a:cubicBezTo>
                    <a:pt x="103783" y="955627"/>
                    <a:pt x="103868" y="954944"/>
                    <a:pt x="103868" y="954346"/>
                  </a:cubicBezTo>
                  <a:cubicBezTo>
                    <a:pt x="108134" y="967405"/>
                    <a:pt x="112570" y="980463"/>
                    <a:pt x="117775" y="993180"/>
                  </a:cubicBezTo>
                  <a:lnTo>
                    <a:pt x="117775" y="993180"/>
                  </a:lnTo>
                  <a:cubicBezTo>
                    <a:pt x="117775" y="993180"/>
                    <a:pt x="117775" y="993180"/>
                    <a:pt x="117775" y="993180"/>
                  </a:cubicBezTo>
                  <a:lnTo>
                    <a:pt x="117775" y="993180"/>
                  </a:lnTo>
                  <a:cubicBezTo>
                    <a:pt x="117775" y="993180"/>
                    <a:pt x="117775" y="993180"/>
                    <a:pt x="117775" y="993180"/>
                  </a:cubicBezTo>
                  <a:cubicBezTo>
                    <a:pt x="124344" y="1006921"/>
                    <a:pt x="131681" y="1020321"/>
                    <a:pt x="139275" y="1033550"/>
                  </a:cubicBezTo>
                  <a:cubicBezTo>
                    <a:pt x="141920" y="1038244"/>
                    <a:pt x="144735" y="1043024"/>
                    <a:pt x="147465" y="1047632"/>
                  </a:cubicBezTo>
                  <a:cubicBezTo>
                    <a:pt x="147465" y="1047632"/>
                    <a:pt x="147721" y="1047632"/>
                    <a:pt x="147721" y="1047547"/>
                  </a:cubicBezTo>
                  <a:cubicBezTo>
                    <a:pt x="145417" y="1042682"/>
                    <a:pt x="143199" y="1037732"/>
                    <a:pt x="140981" y="1032867"/>
                  </a:cubicBezTo>
                  <a:cubicBezTo>
                    <a:pt x="134838" y="1018955"/>
                    <a:pt x="129122" y="1004873"/>
                    <a:pt x="123491" y="990790"/>
                  </a:cubicBezTo>
                  <a:lnTo>
                    <a:pt x="123491" y="990790"/>
                  </a:lnTo>
                  <a:cubicBezTo>
                    <a:pt x="123491" y="990790"/>
                    <a:pt x="123491" y="990705"/>
                    <a:pt x="123491" y="990705"/>
                  </a:cubicBezTo>
                  <a:lnTo>
                    <a:pt x="123491" y="990705"/>
                  </a:lnTo>
                  <a:cubicBezTo>
                    <a:pt x="123491" y="990705"/>
                    <a:pt x="123491" y="990619"/>
                    <a:pt x="123491" y="990619"/>
                  </a:cubicBezTo>
                  <a:cubicBezTo>
                    <a:pt x="117007" y="976964"/>
                    <a:pt x="110438" y="963308"/>
                    <a:pt x="104380" y="949482"/>
                  </a:cubicBezTo>
                  <a:cubicBezTo>
                    <a:pt x="105148" y="938472"/>
                    <a:pt x="106342" y="927547"/>
                    <a:pt x="108048" y="916622"/>
                  </a:cubicBezTo>
                  <a:cubicBezTo>
                    <a:pt x="110267" y="925840"/>
                    <a:pt x="112741" y="934972"/>
                    <a:pt x="115556" y="944019"/>
                  </a:cubicBezTo>
                  <a:lnTo>
                    <a:pt x="115556" y="944019"/>
                  </a:lnTo>
                  <a:cubicBezTo>
                    <a:pt x="115556" y="944019"/>
                    <a:pt x="115556" y="944019"/>
                    <a:pt x="115556" y="944019"/>
                  </a:cubicBezTo>
                  <a:lnTo>
                    <a:pt x="115556" y="944019"/>
                  </a:lnTo>
                  <a:cubicBezTo>
                    <a:pt x="115556" y="944019"/>
                    <a:pt x="115556" y="944019"/>
                    <a:pt x="115556" y="944019"/>
                  </a:cubicBezTo>
                  <a:cubicBezTo>
                    <a:pt x="120846" y="957760"/>
                    <a:pt x="126904" y="971075"/>
                    <a:pt x="133388" y="984218"/>
                  </a:cubicBezTo>
                  <a:cubicBezTo>
                    <a:pt x="135691" y="988913"/>
                    <a:pt x="137995" y="993607"/>
                    <a:pt x="140383" y="998301"/>
                  </a:cubicBezTo>
                  <a:cubicBezTo>
                    <a:pt x="140383" y="998301"/>
                    <a:pt x="140640" y="998301"/>
                    <a:pt x="140640" y="998216"/>
                  </a:cubicBezTo>
                  <a:cubicBezTo>
                    <a:pt x="138763" y="993351"/>
                    <a:pt x="136886" y="988571"/>
                    <a:pt x="135094" y="983706"/>
                  </a:cubicBezTo>
                  <a:cubicBezTo>
                    <a:pt x="130146" y="969965"/>
                    <a:pt x="125709" y="956053"/>
                    <a:pt x="121358" y="942142"/>
                  </a:cubicBezTo>
                  <a:lnTo>
                    <a:pt x="121358" y="942142"/>
                  </a:lnTo>
                  <a:cubicBezTo>
                    <a:pt x="121358" y="942142"/>
                    <a:pt x="121358" y="942056"/>
                    <a:pt x="121358" y="942056"/>
                  </a:cubicBezTo>
                  <a:lnTo>
                    <a:pt x="121358" y="942056"/>
                  </a:lnTo>
                  <a:cubicBezTo>
                    <a:pt x="121358" y="942056"/>
                    <a:pt x="121358" y="941971"/>
                    <a:pt x="121358" y="941971"/>
                  </a:cubicBezTo>
                  <a:cubicBezTo>
                    <a:pt x="117263" y="931302"/>
                    <a:pt x="113168" y="920548"/>
                    <a:pt x="109328" y="909709"/>
                  </a:cubicBezTo>
                  <a:cubicBezTo>
                    <a:pt x="109584" y="908429"/>
                    <a:pt x="109840" y="907063"/>
                    <a:pt x="110096" y="905783"/>
                  </a:cubicBezTo>
                  <a:cubicBezTo>
                    <a:pt x="111632" y="898443"/>
                    <a:pt x="113082" y="891189"/>
                    <a:pt x="114447" y="883849"/>
                  </a:cubicBezTo>
                  <a:lnTo>
                    <a:pt x="114703" y="884958"/>
                  </a:lnTo>
                  <a:cubicBezTo>
                    <a:pt x="116495" y="894090"/>
                    <a:pt x="118372" y="903223"/>
                    <a:pt x="120761" y="912270"/>
                  </a:cubicBezTo>
                  <a:lnTo>
                    <a:pt x="120761" y="912270"/>
                  </a:lnTo>
                  <a:cubicBezTo>
                    <a:pt x="120761" y="912270"/>
                    <a:pt x="120761" y="912270"/>
                    <a:pt x="120761" y="912270"/>
                  </a:cubicBezTo>
                  <a:lnTo>
                    <a:pt x="120761" y="912270"/>
                  </a:lnTo>
                  <a:cubicBezTo>
                    <a:pt x="120761" y="912270"/>
                    <a:pt x="120761" y="912270"/>
                    <a:pt x="120761" y="912270"/>
                  </a:cubicBezTo>
                  <a:cubicBezTo>
                    <a:pt x="124088" y="920975"/>
                    <a:pt x="127927" y="929510"/>
                    <a:pt x="131767" y="937960"/>
                  </a:cubicBezTo>
                  <a:lnTo>
                    <a:pt x="135862" y="947007"/>
                  </a:lnTo>
                  <a:cubicBezTo>
                    <a:pt x="135862" y="947007"/>
                    <a:pt x="136118" y="947007"/>
                    <a:pt x="136118" y="946921"/>
                  </a:cubicBezTo>
                  <a:lnTo>
                    <a:pt x="133473" y="937362"/>
                  </a:lnTo>
                  <a:cubicBezTo>
                    <a:pt x="131084" y="928401"/>
                    <a:pt x="128951" y="919354"/>
                    <a:pt x="126562" y="910392"/>
                  </a:cubicBezTo>
                  <a:lnTo>
                    <a:pt x="126562" y="910392"/>
                  </a:lnTo>
                  <a:cubicBezTo>
                    <a:pt x="126562" y="910392"/>
                    <a:pt x="126562" y="910392"/>
                    <a:pt x="126562" y="910392"/>
                  </a:cubicBezTo>
                  <a:lnTo>
                    <a:pt x="126562" y="910392"/>
                  </a:lnTo>
                  <a:cubicBezTo>
                    <a:pt x="126562" y="910392"/>
                    <a:pt x="126562" y="910392"/>
                    <a:pt x="126562" y="910392"/>
                  </a:cubicBezTo>
                  <a:cubicBezTo>
                    <a:pt x="123320" y="901772"/>
                    <a:pt x="119737" y="893152"/>
                    <a:pt x="116409" y="884446"/>
                  </a:cubicBezTo>
                  <a:lnTo>
                    <a:pt x="115044" y="880776"/>
                  </a:lnTo>
                  <a:cubicBezTo>
                    <a:pt x="115556" y="878045"/>
                    <a:pt x="115983" y="875314"/>
                    <a:pt x="116324" y="872497"/>
                  </a:cubicBezTo>
                  <a:cubicBezTo>
                    <a:pt x="117177" y="866694"/>
                    <a:pt x="117946" y="860805"/>
                    <a:pt x="118713" y="855001"/>
                  </a:cubicBezTo>
                  <a:cubicBezTo>
                    <a:pt x="119651" y="860548"/>
                    <a:pt x="120675" y="866182"/>
                    <a:pt x="121784" y="871644"/>
                  </a:cubicBezTo>
                  <a:lnTo>
                    <a:pt x="121784" y="871644"/>
                  </a:lnTo>
                  <a:cubicBezTo>
                    <a:pt x="121784" y="871644"/>
                    <a:pt x="121784" y="871644"/>
                    <a:pt x="121784" y="871644"/>
                  </a:cubicBezTo>
                  <a:lnTo>
                    <a:pt x="121784" y="871644"/>
                  </a:lnTo>
                  <a:cubicBezTo>
                    <a:pt x="121784" y="871644"/>
                    <a:pt x="121784" y="871644"/>
                    <a:pt x="121784" y="871644"/>
                  </a:cubicBezTo>
                  <a:cubicBezTo>
                    <a:pt x="125709" y="885812"/>
                    <a:pt x="130572" y="899723"/>
                    <a:pt x="135862" y="913379"/>
                  </a:cubicBezTo>
                  <a:cubicBezTo>
                    <a:pt x="137739" y="918244"/>
                    <a:pt x="139616" y="923194"/>
                    <a:pt x="141578" y="927974"/>
                  </a:cubicBezTo>
                  <a:cubicBezTo>
                    <a:pt x="141578" y="927974"/>
                    <a:pt x="141834" y="927974"/>
                    <a:pt x="141834" y="927889"/>
                  </a:cubicBezTo>
                  <a:cubicBezTo>
                    <a:pt x="140383" y="922938"/>
                    <a:pt x="138933" y="917903"/>
                    <a:pt x="137568" y="912867"/>
                  </a:cubicBezTo>
                  <a:cubicBezTo>
                    <a:pt x="133814" y="898699"/>
                    <a:pt x="130743" y="884446"/>
                    <a:pt x="127671" y="870193"/>
                  </a:cubicBezTo>
                  <a:lnTo>
                    <a:pt x="127671" y="870193"/>
                  </a:lnTo>
                  <a:cubicBezTo>
                    <a:pt x="127671" y="870193"/>
                    <a:pt x="127671" y="870107"/>
                    <a:pt x="127671" y="870107"/>
                  </a:cubicBezTo>
                  <a:lnTo>
                    <a:pt x="127671" y="870107"/>
                  </a:lnTo>
                  <a:cubicBezTo>
                    <a:pt x="127671" y="870107"/>
                    <a:pt x="127671" y="870022"/>
                    <a:pt x="127671" y="870022"/>
                  </a:cubicBezTo>
                  <a:cubicBezTo>
                    <a:pt x="125197" y="860975"/>
                    <a:pt x="122723" y="851928"/>
                    <a:pt x="120334" y="842796"/>
                  </a:cubicBezTo>
                  <a:cubicBezTo>
                    <a:pt x="122296" y="828201"/>
                    <a:pt x="124259" y="813607"/>
                    <a:pt x="126050" y="798927"/>
                  </a:cubicBezTo>
                  <a:cubicBezTo>
                    <a:pt x="126392" y="802768"/>
                    <a:pt x="126818" y="806608"/>
                    <a:pt x="127245" y="810449"/>
                  </a:cubicBezTo>
                  <a:cubicBezTo>
                    <a:pt x="128610" y="823251"/>
                    <a:pt x="130231" y="836054"/>
                    <a:pt x="132620" y="848685"/>
                  </a:cubicBezTo>
                  <a:lnTo>
                    <a:pt x="132620" y="848685"/>
                  </a:lnTo>
                  <a:cubicBezTo>
                    <a:pt x="132620" y="848685"/>
                    <a:pt x="132620" y="848685"/>
                    <a:pt x="132620" y="848685"/>
                  </a:cubicBezTo>
                  <a:lnTo>
                    <a:pt x="132620" y="848685"/>
                  </a:lnTo>
                  <a:cubicBezTo>
                    <a:pt x="135947" y="861146"/>
                    <a:pt x="140042" y="873351"/>
                    <a:pt x="144308" y="885470"/>
                  </a:cubicBezTo>
                  <a:cubicBezTo>
                    <a:pt x="145844" y="889823"/>
                    <a:pt x="147380" y="894090"/>
                    <a:pt x="148915" y="898443"/>
                  </a:cubicBezTo>
                  <a:cubicBezTo>
                    <a:pt x="148915" y="898443"/>
                    <a:pt x="149171" y="898443"/>
                    <a:pt x="149171" y="898443"/>
                  </a:cubicBezTo>
                  <a:cubicBezTo>
                    <a:pt x="148062" y="894005"/>
                    <a:pt x="147038" y="889567"/>
                    <a:pt x="146015" y="885129"/>
                  </a:cubicBezTo>
                  <a:cubicBezTo>
                    <a:pt x="143455" y="873436"/>
                    <a:pt x="141237" y="861573"/>
                    <a:pt x="139019" y="849880"/>
                  </a:cubicBezTo>
                  <a:cubicBezTo>
                    <a:pt x="140810" y="855854"/>
                    <a:pt x="142602" y="861829"/>
                    <a:pt x="144479" y="867718"/>
                  </a:cubicBezTo>
                  <a:cubicBezTo>
                    <a:pt x="146527" y="874375"/>
                    <a:pt x="148660" y="880947"/>
                    <a:pt x="150878" y="887604"/>
                  </a:cubicBezTo>
                  <a:cubicBezTo>
                    <a:pt x="150878" y="887604"/>
                    <a:pt x="151134" y="887604"/>
                    <a:pt x="151134" y="887604"/>
                  </a:cubicBezTo>
                  <a:cubicBezTo>
                    <a:pt x="149428" y="880861"/>
                    <a:pt x="147807" y="874204"/>
                    <a:pt x="146270" y="867462"/>
                  </a:cubicBezTo>
                  <a:cubicBezTo>
                    <a:pt x="141920" y="848514"/>
                    <a:pt x="138166" y="829396"/>
                    <a:pt x="134497" y="810364"/>
                  </a:cubicBezTo>
                  <a:lnTo>
                    <a:pt x="134497" y="810364"/>
                  </a:lnTo>
                  <a:cubicBezTo>
                    <a:pt x="134497" y="810364"/>
                    <a:pt x="134497" y="810193"/>
                    <a:pt x="134497" y="810193"/>
                  </a:cubicBezTo>
                  <a:lnTo>
                    <a:pt x="134497" y="810022"/>
                  </a:lnTo>
                  <a:cubicBezTo>
                    <a:pt x="134497" y="810022"/>
                    <a:pt x="134497" y="810022"/>
                    <a:pt x="134497" y="810022"/>
                  </a:cubicBezTo>
                  <a:cubicBezTo>
                    <a:pt x="132193" y="800378"/>
                    <a:pt x="129804" y="790648"/>
                    <a:pt x="127586" y="780918"/>
                  </a:cubicBezTo>
                  <a:cubicBezTo>
                    <a:pt x="127501" y="777760"/>
                    <a:pt x="127245" y="774688"/>
                    <a:pt x="127159" y="771530"/>
                  </a:cubicBezTo>
                  <a:cubicBezTo>
                    <a:pt x="127159" y="769567"/>
                    <a:pt x="126989" y="767689"/>
                    <a:pt x="126904" y="764105"/>
                  </a:cubicBezTo>
                  <a:cubicBezTo>
                    <a:pt x="130487" y="766068"/>
                    <a:pt x="133900" y="767945"/>
                    <a:pt x="137142" y="769738"/>
                  </a:cubicBezTo>
                  <a:cubicBezTo>
                    <a:pt x="137227" y="770421"/>
                    <a:pt x="137312" y="771018"/>
                    <a:pt x="137398" y="771701"/>
                  </a:cubicBezTo>
                  <a:lnTo>
                    <a:pt x="137398" y="771701"/>
                  </a:lnTo>
                  <a:cubicBezTo>
                    <a:pt x="137398" y="771701"/>
                    <a:pt x="137398" y="771701"/>
                    <a:pt x="137398" y="771701"/>
                  </a:cubicBezTo>
                  <a:lnTo>
                    <a:pt x="137398" y="771701"/>
                  </a:lnTo>
                  <a:cubicBezTo>
                    <a:pt x="137398" y="771701"/>
                    <a:pt x="137398" y="771701"/>
                    <a:pt x="137398" y="771701"/>
                  </a:cubicBezTo>
                  <a:cubicBezTo>
                    <a:pt x="140469" y="788088"/>
                    <a:pt x="143796" y="804560"/>
                    <a:pt x="146782" y="821032"/>
                  </a:cubicBezTo>
                  <a:lnTo>
                    <a:pt x="149769" y="838699"/>
                  </a:lnTo>
                  <a:cubicBezTo>
                    <a:pt x="149769" y="838699"/>
                    <a:pt x="150024" y="838699"/>
                    <a:pt x="150024" y="838699"/>
                  </a:cubicBezTo>
                  <a:lnTo>
                    <a:pt x="148489" y="820947"/>
                  </a:lnTo>
                  <a:cubicBezTo>
                    <a:pt x="147124" y="805072"/>
                    <a:pt x="145674" y="789197"/>
                    <a:pt x="143626" y="773322"/>
                  </a:cubicBezTo>
                  <a:cubicBezTo>
                    <a:pt x="144649" y="773920"/>
                    <a:pt x="145758" y="774432"/>
                    <a:pt x="146782" y="775029"/>
                  </a:cubicBezTo>
                  <a:cubicBezTo>
                    <a:pt x="148915" y="784162"/>
                    <a:pt x="151134" y="793209"/>
                    <a:pt x="153352" y="802341"/>
                  </a:cubicBezTo>
                  <a:cubicBezTo>
                    <a:pt x="154973" y="808998"/>
                    <a:pt x="156765" y="815655"/>
                    <a:pt x="158471" y="822312"/>
                  </a:cubicBezTo>
                  <a:cubicBezTo>
                    <a:pt x="158471" y="822312"/>
                    <a:pt x="158727" y="822312"/>
                    <a:pt x="158727" y="822312"/>
                  </a:cubicBezTo>
                  <a:cubicBezTo>
                    <a:pt x="157447" y="815570"/>
                    <a:pt x="156253" y="808827"/>
                    <a:pt x="155144" y="802085"/>
                  </a:cubicBezTo>
                  <a:cubicBezTo>
                    <a:pt x="153778" y="793891"/>
                    <a:pt x="152499" y="785613"/>
                    <a:pt x="151304" y="777419"/>
                  </a:cubicBezTo>
                  <a:cubicBezTo>
                    <a:pt x="152243" y="777931"/>
                    <a:pt x="153181" y="778358"/>
                    <a:pt x="154035" y="778870"/>
                  </a:cubicBezTo>
                  <a:close/>
                  <a:moveTo>
                    <a:pt x="83819" y="1272184"/>
                  </a:moveTo>
                  <a:cubicBezTo>
                    <a:pt x="84330" y="1273123"/>
                    <a:pt x="84842" y="1274147"/>
                    <a:pt x="85354" y="1275086"/>
                  </a:cubicBezTo>
                  <a:cubicBezTo>
                    <a:pt x="90729" y="1284560"/>
                    <a:pt x="96531" y="1293863"/>
                    <a:pt x="102673" y="1302824"/>
                  </a:cubicBezTo>
                  <a:lnTo>
                    <a:pt x="102673" y="1302824"/>
                  </a:lnTo>
                  <a:cubicBezTo>
                    <a:pt x="102673" y="1302824"/>
                    <a:pt x="102673" y="1302824"/>
                    <a:pt x="102673" y="1302824"/>
                  </a:cubicBezTo>
                  <a:lnTo>
                    <a:pt x="102673" y="1302824"/>
                  </a:lnTo>
                  <a:cubicBezTo>
                    <a:pt x="102673" y="1302824"/>
                    <a:pt x="102673" y="1302824"/>
                    <a:pt x="102673" y="1302824"/>
                  </a:cubicBezTo>
                  <a:cubicBezTo>
                    <a:pt x="104465" y="1305129"/>
                    <a:pt x="106257" y="1307433"/>
                    <a:pt x="108134" y="1309652"/>
                  </a:cubicBezTo>
                  <a:cubicBezTo>
                    <a:pt x="103868" y="1307604"/>
                    <a:pt x="99602" y="1305470"/>
                    <a:pt x="95422" y="1303251"/>
                  </a:cubicBezTo>
                  <a:cubicBezTo>
                    <a:pt x="92094" y="1301459"/>
                    <a:pt x="89193" y="1298898"/>
                    <a:pt x="86719" y="1297106"/>
                  </a:cubicBezTo>
                  <a:cubicBezTo>
                    <a:pt x="83733" y="1288998"/>
                    <a:pt x="83733" y="1281573"/>
                    <a:pt x="83648" y="1274147"/>
                  </a:cubicBezTo>
                  <a:cubicBezTo>
                    <a:pt x="83648" y="1273464"/>
                    <a:pt x="83648" y="1272781"/>
                    <a:pt x="83648" y="1272099"/>
                  </a:cubicBezTo>
                  <a:close/>
                  <a:moveTo>
                    <a:pt x="83819" y="1264759"/>
                  </a:moveTo>
                  <a:cubicBezTo>
                    <a:pt x="83819" y="1252042"/>
                    <a:pt x="83648" y="1239325"/>
                    <a:pt x="83562" y="1226608"/>
                  </a:cubicBezTo>
                  <a:cubicBezTo>
                    <a:pt x="83562" y="1217134"/>
                    <a:pt x="82965" y="1207661"/>
                    <a:pt x="82965" y="1198272"/>
                  </a:cubicBezTo>
                  <a:cubicBezTo>
                    <a:pt x="83307" y="1199297"/>
                    <a:pt x="83562" y="1200321"/>
                    <a:pt x="83903" y="1201430"/>
                  </a:cubicBezTo>
                  <a:cubicBezTo>
                    <a:pt x="87914" y="1214659"/>
                    <a:pt x="92265" y="1227803"/>
                    <a:pt x="97640" y="1240605"/>
                  </a:cubicBezTo>
                  <a:lnTo>
                    <a:pt x="97640" y="1240605"/>
                  </a:lnTo>
                  <a:cubicBezTo>
                    <a:pt x="97640" y="1240605"/>
                    <a:pt x="97640" y="1240605"/>
                    <a:pt x="97640" y="1240605"/>
                  </a:cubicBezTo>
                  <a:lnTo>
                    <a:pt x="97640" y="1240605"/>
                  </a:lnTo>
                  <a:cubicBezTo>
                    <a:pt x="97640" y="1240605"/>
                    <a:pt x="97640" y="1240605"/>
                    <a:pt x="97640" y="1240605"/>
                  </a:cubicBezTo>
                  <a:cubicBezTo>
                    <a:pt x="98919" y="1243166"/>
                    <a:pt x="100199" y="1245641"/>
                    <a:pt x="101564" y="1248116"/>
                  </a:cubicBezTo>
                  <a:lnTo>
                    <a:pt x="96275" y="1240520"/>
                  </a:lnTo>
                  <a:cubicBezTo>
                    <a:pt x="96275" y="1240520"/>
                    <a:pt x="96019" y="1240520"/>
                    <a:pt x="96019" y="1240691"/>
                  </a:cubicBezTo>
                  <a:lnTo>
                    <a:pt x="101394" y="1249652"/>
                  </a:lnTo>
                  <a:lnTo>
                    <a:pt x="106939" y="1258528"/>
                  </a:lnTo>
                  <a:cubicBezTo>
                    <a:pt x="108475" y="1260918"/>
                    <a:pt x="110011" y="1263222"/>
                    <a:pt x="111547" y="1265612"/>
                  </a:cubicBezTo>
                  <a:cubicBezTo>
                    <a:pt x="113765" y="1269282"/>
                    <a:pt x="116068" y="1272952"/>
                    <a:pt x="118372" y="1276622"/>
                  </a:cubicBezTo>
                  <a:cubicBezTo>
                    <a:pt x="121017" y="1280804"/>
                    <a:pt x="123747" y="1284901"/>
                    <a:pt x="126477" y="1288998"/>
                  </a:cubicBezTo>
                  <a:cubicBezTo>
                    <a:pt x="126477" y="1288998"/>
                    <a:pt x="126733" y="1288998"/>
                    <a:pt x="126733" y="1288827"/>
                  </a:cubicBezTo>
                  <a:cubicBezTo>
                    <a:pt x="125624" y="1286779"/>
                    <a:pt x="124600" y="1284730"/>
                    <a:pt x="123576" y="1282767"/>
                  </a:cubicBezTo>
                  <a:cubicBezTo>
                    <a:pt x="129463" y="1290619"/>
                    <a:pt x="135606" y="1298215"/>
                    <a:pt x="142005" y="1305555"/>
                  </a:cubicBezTo>
                  <a:lnTo>
                    <a:pt x="142005" y="1305555"/>
                  </a:lnTo>
                  <a:cubicBezTo>
                    <a:pt x="142005" y="1305555"/>
                    <a:pt x="142005" y="1305555"/>
                    <a:pt x="142005" y="1305555"/>
                  </a:cubicBezTo>
                  <a:lnTo>
                    <a:pt x="142005" y="1305555"/>
                  </a:lnTo>
                  <a:cubicBezTo>
                    <a:pt x="142005" y="1305555"/>
                    <a:pt x="142005" y="1305555"/>
                    <a:pt x="142005" y="1305555"/>
                  </a:cubicBezTo>
                  <a:cubicBezTo>
                    <a:pt x="148830" y="1312554"/>
                    <a:pt x="155997" y="1319296"/>
                    <a:pt x="163419" y="1325698"/>
                  </a:cubicBezTo>
                  <a:cubicBezTo>
                    <a:pt x="164358" y="1326551"/>
                    <a:pt x="165382" y="1327319"/>
                    <a:pt x="166406" y="1328173"/>
                  </a:cubicBezTo>
                  <a:cubicBezTo>
                    <a:pt x="161457" y="1327063"/>
                    <a:pt x="156509" y="1325868"/>
                    <a:pt x="151561" y="1324673"/>
                  </a:cubicBezTo>
                  <a:cubicBezTo>
                    <a:pt x="142346" y="1322369"/>
                    <a:pt x="133217" y="1319638"/>
                    <a:pt x="124088" y="1316907"/>
                  </a:cubicBezTo>
                  <a:cubicBezTo>
                    <a:pt x="122382" y="1316395"/>
                    <a:pt x="120761" y="1315712"/>
                    <a:pt x="119140" y="1315029"/>
                  </a:cubicBezTo>
                  <a:cubicBezTo>
                    <a:pt x="115215" y="1309908"/>
                    <a:pt x="111376" y="1304702"/>
                    <a:pt x="107707" y="1299410"/>
                  </a:cubicBezTo>
                  <a:lnTo>
                    <a:pt x="107707" y="1299410"/>
                  </a:lnTo>
                  <a:cubicBezTo>
                    <a:pt x="107707" y="1299410"/>
                    <a:pt x="107622" y="1299240"/>
                    <a:pt x="107622" y="1299240"/>
                  </a:cubicBezTo>
                  <a:lnTo>
                    <a:pt x="107622" y="1299069"/>
                  </a:lnTo>
                  <a:cubicBezTo>
                    <a:pt x="107622" y="1299069"/>
                    <a:pt x="107537" y="1299069"/>
                    <a:pt x="107537" y="1299069"/>
                  </a:cubicBezTo>
                  <a:cubicBezTo>
                    <a:pt x="101052" y="1290449"/>
                    <a:pt x="94824" y="1281743"/>
                    <a:pt x="88852" y="1272696"/>
                  </a:cubicBezTo>
                  <a:cubicBezTo>
                    <a:pt x="87146" y="1270050"/>
                    <a:pt x="85440" y="1267319"/>
                    <a:pt x="83733" y="1264588"/>
                  </a:cubicBezTo>
                  <a:close/>
                  <a:moveTo>
                    <a:pt x="621573" y="1268343"/>
                  </a:moveTo>
                  <a:cubicBezTo>
                    <a:pt x="620293" y="1267490"/>
                    <a:pt x="619013" y="1266551"/>
                    <a:pt x="617734" y="1265698"/>
                  </a:cubicBezTo>
                  <a:cubicBezTo>
                    <a:pt x="619440" y="1264076"/>
                    <a:pt x="621061" y="1262369"/>
                    <a:pt x="622682" y="1260577"/>
                  </a:cubicBezTo>
                  <a:cubicBezTo>
                    <a:pt x="622341" y="1263137"/>
                    <a:pt x="621999" y="1265698"/>
                    <a:pt x="621573" y="1268343"/>
                  </a:cubicBezTo>
                  <a:close/>
                  <a:moveTo>
                    <a:pt x="593589" y="1081345"/>
                  </a:moveTo>
                  <a:cubicBezTo>
                    <a:pt x="596831" y="1088856"/>
                    <a:pt x="599902" y="1096452"/>
                    <a:pt x="602974" y="1104048"/>
                  </a:cubicBezTo>
                  <a:cubicBezTo>
                    <a:pt x="601779" y="1103194"/>
                    <a:pt x="600585" y="1102255"/>
                    <a:pt x="599391" y="1101402"/>
                  </a:cubicBezTo>
                  <a:cubicBezTo>
                    <a:pt x="594271" y="1090221"/>
                    <a:pt x="588982" y="1079211"/>
                    <a:pt x="583607" y="1068116"/>
                  </a:cubicBezTo>
                  <a:cubicBezTo>
                    <a:pt x="585654" y="1069396"/>
                    <a:pt x="587617" y="1070591"/>
                    <a:pt x="589664" y="1071871"/>
                  </a:cubicBezTo>
                  <a:cubicBezTo>
                    <a:pt x="590944" y="1074944"/>
                    <a:pt x="592224" y="1078102"/>
                    <a:pt x="593504" y="1081174"/>
                  </a:cubicBezTo>
                  <a:lnTo>
                    <a:pt x="593504" y="1081174"/>
                  </a:lnTo>
                  <a:cubicBezTo>
                    <a:pt x="593504" y="1081174"/>
                    <a:pt x="593504" y="1081174"/>
                    <a:pt x="593504" y="1081174"/>
                  </a:cubicBezTo>
                  <a:lnTo>
                    <a:pt x="593504" y="1081174"/>
                  </a:lnTo>
                  <a:cubicBezTo>
                    <a:pt x="593504" y="1081174"/>
                    <a:pt x="593504" y="1081174"/>
                    <a:pt x="593504" y="1081174"/>
                  </a:cubicBezTo>
                  <a:close/>
                  <a:moveTo>
                    <a:pt x="541290" y="975001"/>
                  </a:moveTo>
                  <a:cubicBezTo>
                    <a:pt x="546750" y="984304"/>
                    <a:pt x="552039" y="993692"/>
                    <a:pt x="557158" y="1003251"/>
                  </a:cubicBezTo>
                  <a:cubicBezTo>
                    <a:pt x="555964" y="1002483"/>
                    <a:pt x="554769" y="1001715"/>
                    <a:pt x="553490" y="1001032"/>
                  </a:cubicBezTo>
                  <a:cubicBezTo>
                    <a:pt x="548200" y="990534"/>
                    <a:pt x="542740" y="980036"/>
                    <a:pt x="537024" y="969794"/>
                  </a:cubicBezTo>
                  <a:cubicBezTo>
                    <a:pt x="536768" y="969282"/>
                    <a:pt x="536426" y="968770"/>
                    <a:pt x="536170" y="968258"/>
                  </a:cubicBezTo>
                  <a:cubicBezTo>
                    <a:pt x="536682" y="968514"/>
                    <a:pt x="537194" y="968856"/>
                    <a:pt x="537621" y="969112"/>
                  </a:cubicBezTo>
                  <a:cubicBezTo>
                    <a:pt x="538815" y="971075"/>
                    <a:pt x="540095" y="973038"/>
                    <a:pt x="541204" y="975086"/>
                  </a:cubicBezTo>
                  <a:close/>
                  <a:moveTo>
                    <a:pt x="419883" y="722199"/>
                  </a:moveTo>
                  <a:cubicBezTo>
                    <a:pt x="421077" y="724759"/>
                    <a:pt x="422187" y="727405"/>
                    <a:pt x="423381" y="729965"/>
                  </a:cubicBezTo>
                  <a:cubicBezTo>
                    <a:pt x="422955" y="730307"/>
                    <a:pt x="422613" y="730648"/>
                    <a:pt x="422187" y="730990"/>
                  </a:cubicBezTo>
                  <a:lnTo>
                    <a:pt x="417238" y="725698"/>
                  </a:lnTo>
                  <a:cubicBezTo>
                    <a:pt x="417068" y="724588"/>
                    <a:pt x="416897" y="723479"/>
                    <a:pt x="416812" y="722369"/>
                  </a:cubicBezTo>
                  <a:cubicBezTo>
                    <a:pt x="416812" y="721857"/>
                    <a:pt x="416641" y="721431"/>
                    <a:pt x="416556" y="720919"/>
                  </a:cubicBezTo>
                  <a:cubicBezTo>
                    <a:pt x="417750" y="721345"/>
                    <a:pt x="418859" y="721687"/>
                    <a:pt x="419968" y="722113"/>
                  </a:cubicBezTo>
                  <a:close/>
                  <a:moveTo>
                    <a:pt x="386098" y="671758"/>
                  </a:moveTo>
                  <a:cubicBezTo>
                    <a:pt x="389254" y="679354"/>
                    <a:pt x="392411" y="686950"/>
                    <a:pt x="395653" y="694460"/>
                  </a:cubicBezTo>
                  <a:cubicBezTo>
                    <a:pt x="395653" y="695143"/>
                    <a:pt x="395653" y="695741"/>
                    <a:pt x="395738" y="696423"/>
                  </a:cubicBezTo>
                  <a:cubicBezTo>
                    <a:pt x="395056" y="695058"/>
                    <a:pt x="394288" y="693692"/>
                    <a:pt x="393605" y="692327"/>
                  </a:cubicBezTo>
                  <a:cubicBezTo>
                    <a:pt x="393605" y="692156"/>
                    <a:pt x="393264" y="692327"/>
                    <a:pt x="393349" y="692412"/>
                  </a:cubicBezTo>
                  <a:cubicBezTo>
                    <a:pt x="394117" y="694119"/>
                    <a:pt x="394970" y="695826"/>
                    <a:pt x="395738" y="697533"/>
                  </a:cubicBezTo>
                  <a:cubicBezTo>
                    <a:pt x="395738" y="697704"/>
                    <a:pt x="395738" y="697874"/>
                    <a:pt x="395738" y="698130"/>
                  </a:cubicBezTo>
                  <a:cubicBezTo>
                    <a:pt x="393947" y="696082"/>
                    <a:pt x="392155" y="693948"/>
                    <a:pt x="390363" y="691900"/>
                  </a:cubicBezTo>
                  <a:cubicBezTo>
                    <a:pt x="387207" y="683706"/>
                    <a:pt x="384050" y="675513"/>
                    <a:pt x="380808" y="667405"/>
                  </a:cubicBezTo>
                  <a:cubicBezTo>
                    <a:pt x="380552" y="666210"/>
                    <a:pt x="380211" y="664930"/>
                    <a:pt x="379869" y="663735"/>
                  </a:cubicBezTo>
                  <a:cubicBezTo>
                    <a:pt x="379869" y="663735"/>
                    <a:pt x="379613" y="663735"/>
                    <a:pt x="379613" y="663735"/>
                  </a:cubicBezTo>
                  <a:cubicBezTo>
                    <a:pt x="379613" y="664076"/>
                    <a:pt x="379613" y="664418"/>
                    <a:pt x="379784" y="664759"/>
                  </a:cubicBezTo>
                  <a:cubicBezTo>
                    <a:pt x="376712" y="657078"/>
                    <a:pt x="373641" y="649396"/>
                    <a:pt x="370570" y="641800"/>
                  </a:cubicBezTo>
                  <a:cubicBezTo>
                    <a:pt x="372191" y="643422"/>
                    <a:pt x="373726" y="645129"/>
                    <a:pt x="375347" y="646751"/>
                  </a:cubicBezTo>
                  <a:cubicBezTo>
                    <a:pt x="375945" y="647348"/>
                    <a:pt x="376542" y="647945"/>
                    <a:pt x="377139" y="648543"/>
                  </a:cubicBezTo>
                  <a:cubicBezTo>
                    <a:pt x="380040" y="656224"/>
                    <a:pt x="382941" y="663906"/>
                    <a:pt x="385927" y="671587"/>
                  </a:cubicBezTo>
                  <a:lnTo>
                    <a:pt x="385927" y="671587"/>
                  </a:lnTo>
                  <a:cubicBezTo>
                    <a:pt x="385927" y="671587"/>
                    <a:pt x="385927" y="671587"/>
                    <a:pt x="385927" y="671587"/>
                  </a:cubicBezTo>
                  <a:lnTo>
                    <a:pt x="385927" y="671587"/>
                  </a:lnTo>
                  <a:cubicBezTo>
                    <a:pt x="385927" y="671587"/>
                    <a:pt x="385927" y="671587"/>
                    <a:pt x="385927" y="671587"/>
                  </a:cubicBezTo>
                  <a:close/>
                  <a:moveTo>
                    <a:pt x="375518" y="644105"/>
                  </a:moveTo>
                  <a:cubicBezTo>
                    <a:pt x="372873" y="640862"/>
                    <a:pt x="370228" y="637704"/>
                    <a:pt x="367583" y="634461"/>
                  </a:cubicBezTo>
                  <a:cubicBezTo>
                    <a:pt x="364427" y="626608"/>
                    <a:pt x="361185" y="618842"/>
                    <a:pt x="357942" y="610990"/>
                  </a:cubicBezTo>
                  <a:cubicBezTo>
                    <a:pt x="360929" y="614404"/>
                    <a:pt x="363915" y="617732"/>
                    <a:pt x="366901" y="621061"/>
                  </a:cubicBezTo>
                  <a:cubicBezTo>
                    <a:pt x="369716" y="628742"/>
                    <a:pt x="372617" y="636423"/>
                    <a:pt x="375518" y="644105"/>
                  </a:cubicBezTo>
                  <a:close/>
                  <a:moveTo>
                    <a:pt x="312298" y="360407"/>
                  </a:moveTo>
                  <a:cubicBezTo>
                    <a:pt x="312298" y="360407"/>
                    <a:pt x="312298" y="360321"/>
                    <a:pt x="312212" y="360236"/>
                  </a:cubicBezTo>
                  <a:cubicBezTo>
                    <a:pt x="311189" y="355286"/>
                    <a:pt x="310165" y="350421"/>
                    <a:pt x="309056" y="345471"/>
                  </a:cubicBezTo>
                  <a:lnTo>
                    <a:pt x="304705" y="324987"/>
                  </a:lnTo>
                  <a:cubicBezTo>
                    <a:pt x="305643" y="326097"/>
                    <a:pt x="306582" y="327291"/>
                    <a:pt x="307520" y="328401"/>
                  </a:cubicBezTo>
                  <a:cubicBezTo>
                    <a:pt x="308288" y="333436"/>
                    <a:pt x="309056" y="338472"/>
                    <a:pt x="309738" y="343508"/>
                  </a:cubicBezTo>
                  <a:lnTo>
                    <a:pt x="312212" y="360407"/>
                  </a:lnTo>
                  <a:close/>
                  <a:moveTo>
                    <a:pt x="289433" y="188429"/>
                  </a:moveTo>
                  <a:lnTo>
                    <a:pt x="288495" y="187149"/>
                  </a:lnTo>
                  <a:cubicBezTo>
                    <a:pt x="286617" y="184674"/>
                    <a:pt x="284741" y="182284"/>
                    <a:pt x="282863" y="179809"/>
                  </a:cubicBezTo>
                  <a:cubicBezTo>
                    <a:pt x="281925" y="174347"/>
                    <a:pt x="280901" y="168885"/>
                    <a:pt x="279963" y="163422"/>
                  </a:cubicBezTo>
                  <a:cubicBezTo>
                    <a:pt x="279963" y="163422"/>
                    <a:pt x="279963" y="163422"/>
                    <a:pt x="279963" y="163422"/>
                  </a:cubicBezTo>
                  <a:lnTo>
                    <a:pt x="287385" y="168799"/>
                  </a:lnTo>
                  <a:cubicBezTo>
                    <a:pt x="287385" y="168799"/>
                    <a:pt x="287385" y="168799"/>
                    <a:pt x="287471" y="168799"/>
                  </a:cubicBezTo>
                  <a:cubicBezTo>
                    <a:pt x="288153" y="175371"/>
                    <a:pt x="288750" y="181858"/>
                    <a:pt x="289433" y="188429"/>
                  </a:cubicBezTo>
                  <a:close/>
                  <a:moveTo>
                    <a:pt x="257012" y="146011"/>
                  </a:moveTo>
                  <a:cubicBezTo>
                    <a:pt x="255306" y="145243"/>
                    <a:pt x="253514" y="144560"/>
                    <a:pt x="251808" y="143878"/>
                  </a:cubicBezTo>
                  <a:cubicBezTo>
                    <a:pt x="251467" y="142427"/>
                    <a:pt x="251211" y="141061"/>
                    <a:pt x="250869" y="139610"/>
                  </a:cubicBezTo>
                  <a:cubicBezTo>
                    <a:pt x="252917" y="141744"/>
                    <a:pt x="254965" y="143963"/>
                    <a:pt x="257012" y="146011"/>
                  </a:cubicBezTo>
                  <a:close/>
                  <a:moveTo>
                    <a:pt x="248054" y="167434"/>
                  </a:moveTo>
                  <a:cubicBezTo>
                    <a:pt x="250016" y="167946"/>
                    <a:pt x="252064" y="168458"/>
                    <a:pt x="254026" y="168885"/>
                  </a:cubicBezTo>
                  <a:cubicBezTo>
                    <a:pt x="254623" y="172640"/>
                    <a:pt x="255221" y="176481"/>
                    <a:pt x="255733" y="180236"/>
                  </a:cubicBezTo>
                  <a:cubicBezTo>
                    <a:pt x="253600" y="178358"/>
                    <a:pt x="251552" y="176481"/>
                    <a:pt x="249419" y="174603"/>
                  </a:cubicBezTo>
                  <a:cubicBezTo>
                    <a:pt x="248993" y="172213"/>
                    <a:pt x="248481" y="169824"/>
                    <a:pt x="248054" y="167434"/>
                  </a:cubicBezTo>
                  <a:close/>
                  <a:moveTo>
                    <a:pt x="246262" y="171701"/>
                  </a:moveTo>
                  <a:cubicBezTo>
                    <a:pt x="244641" y="170250"/>
                    <a:pt x="243020" y="168714"/>
                    <a:pt x="241399" y="167263"/>
                  </a:cubicBezTo>
                  <a:lnTo>
                    <a:pt x="239266" y="165300"/>
                  </a:lnTo>
                  <a:cubicBezTo>
                    <a:pt x="241314" y="165812"/>
                    <a:pt x="243447" y="166324"/>
                    <a:pt x="245494" y="166836"/>
                  </a:cubicBezTo>
                  <a:cubicBezTo>
                    <a:pt x="245751" y="168458"/>
                    <a:pt x="246006" y="170080"/>
                    <a:pt x="246177" y="171701"/>
                  </a:cubicBezTo>
                  <a:close/>
                  <a:moveTo>
                    <a:pt x="269810" y="304333"/>
                  </a:moveTo>
                  <a:cubicBezTo>
                    <a:pt x="271943" y="307917"/>
                    <a:pt x="274076" y="311502"/>
                    <a:pt x="276209" y="315001"/>
                  </a:cubicBezTo>
                  <a:cubicBezTo>
                    <a:pt x="277574" y="324219"/>
                    <a:pt x="278939" y="333522"/>
                    <a:pt x="280219" y="342739"/>
                  </a:cubicBezTo>
                  <a:cubicBezTo>
                    <a:pt x="280475" y="344788"/>
                    <a:pt x="280730" y="346751"/>
                    <a:pt x="280987" y="348799"/>
                  </a:cubicBezTo>
                  <a:cubicBezTo>
                    <a:pt x="278427" y="345471"/>
                    <a:pt x="275953" y="342142"/>
                    <a:pt x="273393" y="338813"/>
                  </a:cubicBezTo>
                  <a:cubicBezTo>
                    <a:pt x="272199" y="327291"/>
                    <a:pt x="271005" y="315769"/>
                    <a:pt x="269725" y="304247"/>
                  </a:cubicBezTo>
                  <a:close/>
                  <a:moveTo>
                    <a:pt x="270407" y="334802"/>
                  </a:moveTo>
                  <a:cubicBezTo>
                    <a:pt x="270407" y="334802"/>
                    <a:pt x="269810" y="334034"/>
                    <a:pt x="269554" y="333693"/>
                  </a:cubicBezTo>
                  <a:lnTo>
                    <a:pt x="260937" y="321914"/>
                  </a:lnTo>
                  <a:cubicBezTo>
                    <a:pt x="259316" y="307747"/>
                    <a:pt x="257610" y="293579"/>
                    <a:pt x="255733" y="279411"/>
                  </a:cubicBezTo>
                  <a:cubicBezTo>
                    <a:pt x="258463" y="284446"/>
                    <a:pt x="261278" y="289397"/>
                    <a:pt x="264093" y="294347"/>
                  </a:cubicBezTo>
                  <a:cubicBezTo>
                    <a:pt x="266226" y="307832"/>
                    <a:pt x="268359" y="321317"/>
                    <a:pt x="270407" y="334802"/>
                  </a:cubicBezTo>
                  <a:close/>
                  <a:moveTo>
                    <a:pt x="274076" y="344873"/>
                  </a:moveTo>
                  <a:cubicBezTo>
                    <a:pt x="276806" y="349397"/>
                    <a:pt x="279536" y="353920"/>
                    <a:pt x="282266" y="358358"/>
                  </a:cubicBezTo>
                  <a:cubicBezTo>
                    <a:pt x="283120" y="364930"/>
                    <a:pt x="283973" y="371502"/>
                    <a:pt x="284741" y="377988"/>
                  </a:cubicBezTo>
                  <a:cubicBezTo>
                    <a:pt x="284741" y="378159"/>
                    <a:pt x="284996" y="378074"/>
                    <a:pt x="284996" y="377988"/>
                  </a:cubicBezTo>
                  <a:cubicBezTo>
                    <a:pt x="284570" y="372185"/>
                    <a:pt x="284058" y="366296"/>
                    <a:pt x="283546" y="360492"/>
                  </a:cubicBezTo>
                  <a:cubicBezTo>
                    <a:pt x="285167" y="363138"/>
                    <a:pt x="286874" y="365698"/>
                    <a:pt x="288495" y="368259"/>
                  </a:cubicBezTo>
                  <a:lnTo>
                    <a:pt x="288836" y="374233"/>
                  </a:lnTo>
                  <a:cubicBezTo>
                    <a:pt x="288836" y="374233"/>
                    <a:pt x="289092" y="374404"/>
                    <a:pt x="289092" y="374233"/>
                  </a:cubicBezTo>
                  <a:lnTo>
                    <a:pt x="289092" y="369283"/>
                  </a:lnTo>
                  <a:cubicBezTo>
                    <a:pt x="289689" y="372697"/>
                    <a:pt x="290371" y="376025"/>
                    <a:pt x="291054" y="379439"/>
                  </a:cubicBezTo>
                  <a:cubicBezTo>
                    <a:pt x="292163" y="385328"/>
                    <a:pt x="293187" y="391217"/>
                    <a:pt x="294211" y="397106"/>
                  </a:cubicBezTo>
                  <a:cubicBezTo>
                    <a:pt x="289518" y="391815"/>
                    <a:pt x="284826" y="386523"/>
                    <a:pt x="280219" y="381061"/>
                  </a:cubicBezTo>
                  <a:cubicBezTo>
                    <a:pt x="279195" y="379866"/>
                    <a:pt x="278256" y="378671"/>
                    <a:pt x="277233" y="377391"/>
                  </a:cubicBezTo>
                  <a:lnTo>
                    <a:pt x="274844" y="352725"/>
                  </a:lnTo>
                  <a:cubicBezTo>
                    <a:pt x="274588" y="350079"/>
                    <a:pt x="274332" y="347519"/>
                    <a:pt x="274076" y="344873"/>
                  </a:cubicBezTo>
                  <a:close/>
                  <a:moveTo>
                    <a:pt x="311871" y="471701"/>
                  </a:moveTo>
                  <a:cubicBezTo>
                    <a:pt x="314004" y="474944"/>
                    <a:pt x="316137" y="478188"/>
                    <a:pt x="318356" y="481431"/>
                  </a:cubicBezTo>
                  <a:cubicBezTo>
                    <a:pt x="319720" y="488941"/>
                    <a:pt x="321086" y="496367"/>
                    <a:pt x="322365" y="503877"/>
                  </a:cubicBezTo>
                  <a:cubicBezTo>
                    <a:pt x="320147" y="501231"/>
                    <a:pt x="317929" y="498671"/>
                    <a:pt x="315711" y="496025"/>
                  </a:cubicBezTo>
                  <a:cubicBezTo>
                    <a:pt x="315284" y="492953"/>
                    <a:pt x="314857" y="489880"/>
                    <a:pt x="314431" y="486808"/>
                  </a:cubicBezTo>
                  <a:lnTo>
                    <a:pt x="314431" y="486808"/>
                  </a:lnTo>
                  <a:cubicBezTo>
                    <a:pt x="314431" y="486808"/>
                    <a:pt x="314431" y="486551"/>
                    <a:pt x="314431" y="486551"/>
                  </a:cubicBezTo>
                  <a:lnTo>
                    <a:pt x="314431" y="486295"/>
                  </a:lnTo>
                  <a:cubicBezTo>
                    <a:pt x="314431" y="486295"/>
                    <a:pt x="314431" y="486295"/>
                    <a:pt x="314431" y="486295"/>
                  </a:cubicBezTo>
                  <a:cubicBezTo>
                    <a:pt x="313578" y="481431"/>
                    <a:pt x="312810" y="476566"/>
                    <a:pt x="311871" y="471701"/>
                  </a:cubicBezTo>
                  <a:close/>
                  <a:moveTo>
                    <a:pt x="306667" y="581886"/>
                  </a:moveTo>
                  <a:lnTo>
                    <a:pt x="310250" y="588458"/>
                  </a:lnTo>
                  <a:cubicBezTo>
                    <a:pt x="313151" y="594005"/>
                    <a:pt x="316052" y="599553"/>
                    <a:pt x="318867" y="605101"/>
                  </a:cubicBezTo>
                  <a:cubicBezTo>
                    <a:pt x="321086" y="609539"/>
                    <a:pt x="323304" y="614062"/>
                    <a:pt x="325522" y="618586"/>
                  </a:cubicBezTo>
                  <a:cubicBezTo>
                    <a:pt x="323645" y="616367"/>
                    <a:pt x="321683" y="614233"/>
                    <a:pt x="319806" y="612099"/>
                  </a:cubicBezTo>
                  <a:cubicBezTo>
                    <a:pt x="319806" y="612099"/>
                    <a:pt x="319550" y="612184"/>
                    <a:pt x="319635" y="612270"/>
                  </a:cubicBezTo>
                  <a:cubicBezTo>
                    <a:pt x="322280" y="615940"/>
                    <a:pt x="325010" y="619610"/>
                    <a:pt x="327740" y="623194"/>
                  </a:cubicBezTo>
                  <a:cubicBezTo>
                    <a:pt x="327740" y="623280"/>
                    <a:pt x="327826" y="623365"/>
                    <a:pt x="327911" y="623536"/>
                  </a:cubicBezTo>
                  <a:lnTo>
                    <a:pt x="328081" y="624731"/>
                  </a:lnTo>
                  <a:cubicBezTo>
                    <a:pt x="328167" y="625584"/>
                    <a:pt x="328338" y="626352"/>
                    <a:pt x="328594" y="627206"/>
                  </a:cubicBezTo>
                  <a:cubicBezTo>
                    <a:pt x="328849" y="627974"/>
                    <a:pt x="329361" y="628827"/>
                    <a:pt x="330129" y="629254"/>
                  </a:cubicBezTo>
                  <a:cubicBezTo>
                    <a:pt x="330300" y="629425"/>
                    <a:pt x="330556" y="629510"/>
                    <a:pt x="330812" y="629510"/>
                  </a:cubicBezTo>
                  <a:cubicBezTo>
                    <a:pt x="334395" y="637192"/>
                    <a:pt x="337893" y="644958"/>
                    <a:pt x="341306" y="652725"/>
                  </a:cubicBezTo>
                  <a:cubicBezTo>
                    <a:pt x="342159" y="654688"/>
                    <a:pt x="342927" y="656566"/>
                    <a:pt x="343780" y="658529"/>
                  </a:cubicBezTo>
                  <a:cubicBezTo>
                    <a:pt x="342074" y="657248"/>
                    <a:pt x="340452" y="655968"/>
                    <a:pt x="338746" y="654688"/>
                  </a:cubicBezTo>
                  <a:lnTo>
                    <a:pt x="324584" y="643849"/>
                  </a:lnTo>
                  <a:cubicBezTo>
                    <a:pt x="324584" y="643849"/>
                    <a:pt x="324328" y="644020"/>
                    <a:pt x="324413" y="644020"/>
                  </a:cubicBezTo>
                  <a:lnTo>
                    <a:pt x="337552" y="655968"/>
                  </a:lnTo>
                  <a:cubicBezTo>
                    <a:pt x="340452" y="658614"/>
                    <a:pt x="343268" y="661345"/>
                    <a:pt x="346169" y="664076"/>
                  </a:cubicBezTo>
                  <a:cubicBezTo>
                    <a:pt x="351373" y="676452"/>
                    <a:pt x="356407" y="688827"/>
                    <a:pt x="361270" y="701288"/>
                  </a:cubicBezTo>
                  <a:lnTo>
                    <a:pt x="361270" y="701288"/>
                  </a:lnTo>
                  <a:cubicBezTo>
                    <a:pt x="361270" y="701288"/>
                    <a:pt x="361270" y="701288"/>
                    <a:pt x="361270" y="701288"/>
                  </a:cubicBezTo>
                  <a:lnTo>
                    <a:pt x="361270" y="701288"/>
                  </a:lnTo>
                  <a:cubicBezTo>
                    <a:pt x="361270" y="701288"/>
                    <a:pt x="361270" y="701288"/>
                    <a:pt x="361270" y="701288"/>
                  </a:cubicBezTo>
                  <a:cubicBezTo>
                    <a:pt x="361696" y="702312"/>
                    <a:pt x="362038" y="703251"/>
                    <a:pt x="362464" y="704275"/>
                  </a:cubicBezTo>
                  <a:cubicBezTo>
                    <a:pt x="361270" y="704275"/>
                    <a:pt x="359990" y="704275"/>
                    <a:pt x="358796" y="704361"/>
                  </a:cubicBezTo>
                  <a:lnTo>
                    <a:pt x="357431" y="703337"/>
                  </a:lnTo>
                  <a:cubicBezTo>
                    <a:pt x="357431" y="703337"/>
                    <a:pt x="357175" y="703507"/>
                    <a:pt x="357260" y="703507"/>
                  </a:cubicBezTo>
                  <a:lnTo>
                    <a:pt x="358199" y="704275"/>
                  </a:lnTo>
                  <a:cubicBezTo>
                    <a:pt x="357772" y="704275"/>
                    <a:pt x="357260" y="704275"/>
                    <a:pt x="356834" y="704275"/>
                  </a:cubicBezTo>
                  <a:cubicBezTo>
                    <a:pt x="352824" y="704446"/>
                    <a:pt x="348814" y="704702"/>
                    <a:pt x="344804" y="705044"/>
                  </a:cubicBezTo>
                  <a:cubicBezTo>
                    <a:pt x="344804" y="705044"/>
                    <a:pt x="344804" y="705044"/>
                    <a:pt x="344804" y="705044"/>
                  </a:cubicBezTo>
                  <a:cubicBezTo>
                    <a:pt x="344804" y="705044"/>
                    <a:pt x="344804" y="705044"/>
                    <a:pt x="344804" y="705044"/>
                  </a:cubicBezTo>
                  <a:cubicBezTo>
                    <a:pt x="344804" y="704958"/>
                    <a:pt x="344804" y="704873"/>
                    <a:pt x="344718" y="704788"/>
                  </a:cubicBezTo>
                  <a:cubicBezTo>
                    <a:pt x="344718" y="704702"/>
                    <a:pt x="344718" y="704617"/>
                    <a:pt x="344633" y="704532"/>
                  </a:cubicBezTo>
                  <a:cubicBezTo>
                    <a:pt x="344633" y="704532"/>
                    <a:pt x="344633" y="704532"/>
                    <a:pt x="344633" y="704532"/>
                  </a:cubicBezTo>
                  <a:cubicBezTo>
                    <a:pt x="333883" y="679524"/>
                    <a:pt x="322877" y="654517"/>
                    <a:pt x="311871" y="629596"/>
                  </a:cubicBezTo>
                  <a:cubicBezTo>
                    <a:pt x="311445" y="624816"/>
                    <a:pt x="310933" y="619951"/>
                    <a:pt x="310421" y="615172"/>
                  </a:cubicBezTo>
                  <a:cubicBezTo>
                    <a:pt x="309312" y="603991"/>
                    <a:pt x="308117" y="592896"/>
                    <a:pt x="306837" y="581715"/>
                  </a:cubicBezTo>
                  <a:close/>
                  <a:moveTo>
                    <a:pt x="324669" y="717590"/>
                  </a:moveTo>
                  <a:cubicBezTo>
                    <a:pt x="332262" y="734916"/>
                    <a:pt x="339685" y="752241"/>
                    <a:pt x="347022" y="769652"/>
                  </a:cubicBezTo>
                  <a:cubicBezTo>
                    <a:pt x="345401" y="770250"/>
                    <a:pt x="343865" y="770847"/>
                    <a:pt x="342244" y="771445"/>
                  </a:cubicBezTo>
                  <a:cubicBezTo>
                    <a:pt x="336443" y="753436"/>
                    <a:pt x="330385" y="735513"/>
                    <a:pt x="323901" y="717760"/>
                  </a:cubicBezTo>
                  <a:cubicBezTo>
                    <a:pt x="324157" y="717760"/>
                    <a:pt x="324498" y="717675"/>
                    <a:pt x="324754" y="717590"/>
                  </a:cubicBezTo>
                  <a:close/>
                  <a:moveTo>
                    <a:pt x="320403" y="708543"/>
                  </a:moveTo>
                  <a:cubicBezTo>
                    <a:pt x="319891" y="707092"/>
                    <a:pt x="319379" y="705641"/>
                    <a:pt x="318782" y="704190"/>
                  </a:cubicBezTo>
                  <a:cubicBezTo>
                    <a:pt x="319379" y="705641"/>
                    <a:pt x="320062" y="707007"/>
                    <a:pt x="320659" y="708457"/>
                  </a:cubicBezTo>
                  <a:cubicBezTo>
                    <a:pt x="320574" y="708457"/>
                    <a:pt x="320489" y="708457"/>
                    <a:pt x="320403" y="708457"/>
                  </a:cubicBezTo>
                  <a:close/>
                  <a:moveTo>
                    <a:pt x="330129" y="716736"/>
                  </a:moveTo>
                  <a:cubicBezTo>
                    <a:pt x="334224" y="716224"/>
                    <a:pt x="338234" y="715798"/>
                    <a:pt x="342415" y="715542"/>
                  </a:cubicBezTo>
                  <a:cubicBezTo>
                    <a:pt x="348899" y="730478"/>
                    <a:pt x="355383" y="745414"/>
                    <a:pt x="361953" y="760349"/>
                  </a:cubicBezTo>
                  <a:lnTo>
                    <a:pt x="355554" y="756338"/>
                  </a:lnTo>
                  <a:cubicBezTo>
                    <a:pt x="355554" y="756338"/>
                    <a:pt x="355298" y="756509"/>
                    <a:pt x="355383" y="756594"/>
                  </a:cubicBezTo>
                  <a:lnTo>
                    <a:pt x="362464" y="761715"/>
                  </a:lnTo>
                  <a:cubicBezTo>
                    <a:pt x="362721" y="762227"/>
                    <a:pt x="362976" y="762824"/>
                    <a:pt x="363147" y="763337"/>
                  </a:cubicBezTo>
                  <a:cubicBezTo>
                    <a:pt x="360161" y="764617"/>
                    <a:pt x="357175" y="765812"/>
                    <a:pt x="354104" y="766921"/>
                  </a:cubicBezTo>
                  <a:cubicBezTo>
                    <a:pt x="352653" y="767433"/>
                    <a:pt x="351203" y="768031"/>
                    <a:pt x="349752" y="768543"/>
                  </a:cubicBezTo>
                  <a:cubicBezTo>
                    <a:pt x="343439" y="751217"/>
                    <a:pt x="336869" y="733891"/>
                    <a:pt x="330044" y="716736"/>
                  </a:cubicBezTo>
                  <a:close/>
                  <a:moveTo>
                    <a:pt x="381575" y="806864"/>
                  </a:moveTo>
                  <a:cubicBezTo>
                    <a:pt x="379784" y="802085"/>
                    <a:pt x="377907" y="797391"/>
                    <a:pt x="376030" y="792696"/>
                  </a:cubicBezTo>
                  <a:cubicBezTo>
                    <a:pt x="376030" y="792696"/>
                    <a:pt x="376115" y="792782"/>
                    <a:pt x="376200" y="792867"/>
                  </a:cubicBezTo>
                  <a:cubicBezTo>
                    <a:pt x="379272" y="799866"/>
                    <a:pt x="382429" y="806950"/>
                    <a:pt x="385500" y="813948"/>
                  </a:cubicBezTo>
                  <a:lnTo>
                    <a:pt x="388316" y="820349"/>
                  </a:lnTo>
                  <a:lnTo>
                    <a:pt x="386183" y="818984"/>
                  </a:lnTo>
                  <a:cubicBezTo>
                    <a:pt x="384647" y="814972"/>
                    <a:pt x="383111" y="810876"/>
                    <a:pt x="381575" y="806864"/>
                  </a:cubicBezTo>
                  <a:close/>
                  <a:moveTo>
                    <a:pt x="398212" y="912867"/>
                  </a:moveTo>
                  <a:cubicBezTo>
                    <a:pt x="396762" y="908514"/>
                    <a:pt x="395227" y="904247"/>
                    <a:pt x="393690" y="899979"/>
                  </a:cubicBezTo>
                  <a:cubicBezTo>
                    <a:pt x="397103" y="902540"/>
                    <a:pt x="400516" y="905186"/>
                    <a:pt x="403929" y="907746"/>
                  </a:cubicBezTo>
                  <a:cubicBezTo>
                    <a:pt x="407256" y="910221"/>
                    <a:pt x="410584" y="912697"/>
                    <a:pt x="413996" y="915171"/>
                  </a:cubicBezTo>
                  <a:cubicBezTo>
                    <a:pt x="415788" y="921317"/>
                    <a:pt x="417580" y="927547"/>
                    <a:pt x="419371" y="933692"/>
                  </a:cubicBezTo>
                  <a:lnTo>
                    <a:pt x="419371" y="933692"/>
                  </a:lnTo>
                  <a:cubicBezTo>
                    <a:pt x="419371" y="933692"/>
                    <a:pt x="419371" y="933778"/>
                    <a:pt x="419371" y="933778"/>
                  </a:cubicBezTo>
                  <a:lnTo>
                    <a:pt x="419371" y="933778"/>
                  </a:lnTo>
                  <a:cubicBezTo>
                    <a:pt x="419371" y="933778"/>
                    <a:pt x="419371" y="933863"/>
                    <a:pt x="419371" y="933863"/>
                  </a:cubicBezTo>
                  <a:cubicBezTo>
                    <a:pt x="419883" y="935570"/>
                    <a:pt x="420395" y="937277"/>
                    <a:pt x="420907" y="938984"/>
                  </a:cubicBezTo>
                  <a:cubicBezTo>
                    <a:pt x="416385" y="936082"/>
                    <a:pt x="411863" y="933095"/>
                    <a:pt x="407427" y="930107"/>
                  </a:cubicBezTo>
                  <a:cubicBezTo>
                    <a:pt x="405720" y="928998"/>
                    <a:pt x="404014" y="927803"/>
                    <a:pt x="402393" y="926694"/>
                  </a:cubicBezTo>
                  <a:cubicBezTo>
                    <a:pt x="401113" y="922170"/>
                    <a:pt x="399748" y="917732"/>
                    <a:pt x="398383" y="913209"/>
                  </a:cubicBezTo>
                  <a:lnTo>
                    <a:pt x="398383" y="913209"/>
                  </a:lnTo>
                  <a:cubicBezTo>
                    <a:pt x="398383" y="913209"/>
                    <a:pt x="398383" y="912953"/>
                    <a:pt x="398383" y="912953"/>
                  </a:cubicBezTo>
                  <a:lnTo>
                    <a:pt x="398383" y="912697"/>
                  </a:lnTo>
                  <a:cubicBezTo>
                    <a:pt x="398383" y="912697"/>
                    <a:pt x="398383" y="912697"/>
                    <a:pt x="398383" y="912697"/>
                  </a:cubicBezTo>
                  <a:close/>
                  <a:moveTo>
                    <a:pt x="411095" y="958955"/>
                  </a:moveTo>
                  <a:cubicBezTo>
                    <a:pt x="410584" y="957078"/>
                    <a:pt x="410072" y="955115"/>
                    <a:pt x="409560" y="953237"/>
                  </a:cubicBezTo>
                  <a:lnTo>
                    <a:pt x="429097" y="966637"/>
                  </a:lnTo>
                  <a:cubicBezTo>
                    <a:pt x="430974" y="972953"/>
                    <a:pt x="432766" y="979183"/>
                    <a:pt x="434558" y="985499"/>
                  </a:cubicBezTo>
                  <a:lnTo>
                    <a:pt x="420736" y="976110"/>
                  </a:lnTo>
                  <a:lnTo>
                    <a:pt x="416556" y="961260"/>
                  </a:lnTo>
                  <a:cubicBezTo>
                    <a:pt x="416556" y="961260"/>
                    <a:pt x="416300" y="961174"/>
                    <a:pt x="416300" y="961260"/>
                  </a:cubicBezTo>
                  <a:lnTo>
                    <a:pt x="419713" y="975342"/>
                  </a:lnTo>
                  <a:lnTo>
                    <a:pt x="414081" y="971501"/>
                  </a:lnTo>
                  <a:cubicBezTo>
                    <a:pt x="413058" y="967234"/>
                    <a:pt x="412034" y="963052"/>
                    <a:pt x="411010" y="958785"/>
                  </a:cubicBezTo>
                  <a:close/>
                  <a:moveTo>
                    <a:pt x="425343" y="1021516"/>
                  </a:moveTo>
                  <a:lnTo>
                    <a:pt x="421930" y="1005043"/>
                  </a:lnTo>
                  <a:cubicBezTo>
                    <a:pt x="419627" y="994204"/>
                    <a:pt x="417068" y="983450"/>
                    <a:pt x="414508" y="972611"/>
                  </a:cubicBezTo>
                  <a:lnTo>
                    <a:pt x="420224" y="976793"/>
                  </a:lnTo>
                  <a:lnTo>
                    <a:pt x="421504" y="982085"/>
                  </a:lnTo>
                  <a:lnTo>
                    <a:pt x="426282" y="1002995"/>
                  </a:lnTo>
                  <a:cubicBezTo>
                    <a:pt x="426367" y="1003593"/>
                    <a:pt x="426538" y="1004190"/>
                    <a:pt x="426623" y="1004787"/>
                  </a:cubicBezTo>
                  <a:cubicBezTo>
                    <a:pt x="425002" y="1002995"/>
                    <a:pt x="423381" y="1001203"/>
                    <a:pt x="421930" y="999240"/>
                  </a:cubicBezTo>
                  <a:cubicBezTo>
                    <a:pt x="421845" y="999154"/>
                    <a:pt x="421675" y="999240"/>
                    <a:pt x="421760" y="999410"/>
                  </a:cubicBezTo>
                  <a:cubicBezTo>
                    <a:pt x="423381" y="1001715"/>
                    <a:pt x="425088" y="1003934"/>
                    <a:pt x="426964" y="1005982"/>
                  </a:cubicBezTo>
                  <a:cubicBezTo>
                    <a:pt x="429097" y="1015712"/>
                    <a:pt x="431059" y="1025442"/>
                    <a:pt x="432937" y="1035171"/>
                  </a:cubicBezTo>
                  <a:lnTo>
                    <a:pt x="427476" y="1031501"/>
                  </a:lnTo>
                  <a:lnTo>
                    <a:pt x="425514" y="1021345"/>
                  </a:lnTo>
                  <a:close/>
                  <a:moveTo>
                    <a:pt x="428756" y="1108657"/>
                  </a:moveTo>
                  <a:lnTo>
                    <a:pt x="447099" y="1121971"/>
                  </a:lnTo>
                  <a:cubicBezTo>
                    <a:pt x="448464" y="1130250"/>
                    <a:pt x="449744" y="1138614"/>
                    <a:pt x="450938" y="1146892"/>
                  </a:cubicBezTo>
                  <a:cubicBezTo>
                    <a:pt x="447184" y="1144076"/>
                    <a:pt x="443345" y="1141345"/>
                    <a:pt x="439591" y="1138443"/>
                  </a:cubicBezTo>
                  <a:cubicBezTo>
                    <a:pt x="437032" y="1136565"/>
                    <a:pt x="434558" y="1134603"/>
                    <a:pt x="431998" y="1132639"/>
                  </a:cubicBezTo>
                  <a:cubicBezTo>
                    <a:pt x="431401" y="1127177"/>
                    <a:pt x="430804" y="1121800"/>
                    <a:pt x="430121" y="1116338"/>
                  </a:cubicBezTo>
                  <a:lnTo>
                    <a:pt x="430121" y="1116338"/>
                  </a:lnTo>
                  <a:cubicBezTo>
                    <a:pt x="430121" y="1116338"/>
                    <a:pt x="430121" y="1116167"/>
                    <a:pt x="430121" y="1116167"/>
                  </a:cubicBezTo>
                  <a:lnTo>
                    <a:pt x="430121" y="1115996"/>
                  </a:lnTo>
                  <a:cubicBezTo>
                    <a:pt x="430121" y="1115996"/>
                    <a:pt x="430121" y="1115996"/>
                    <a:pt x="430121" y="1115996"/>
                  </a:cubicBezTo>
                  <a:cubicBezTo>
                    <a:pt x="429694" y="1113521"/>
                    <a:pt x="429268" y="1111046"/>
                    <a:pt x="428842" y="1108571"/>
                  </a:cubicBezTo>
                  <a:close/>
                  <a:moveTo>
                    <a:pt x="432169" y="1134688"/>
                  </a:moveTo>
                  <a:cubicBezTo>
                    <a:pt x="434301" y="1136480"/>
                    <a:pt x="436434" y="1138272"/>
                    <a:pt x="438567" y="1140065"/>
                  </a:cubicBezTo>
                  <a:cubicBezTo>
                    <a:pt x="442833" y="1143564"/>
                    <a:pt x="447099" y="1147149"/>
                    <a:pt x="451450" y="1150648"/>
                  </a:cubicBezTo>
                  <a:cubicBezTo>
                    <a:pt x="452474" y="1157902"/>
                    <a:pt x="453498" y="1165157"/>
                    <a:pt x="454522" y="1172497"/>
                  </a:cubicBezTo>
                  <a:cubicBezTo>
                    <a:pt x="447867" y="1168230"/>
                    <a:pt x="441212" y="1163877"/>
                    <a:pt x="434558" y="1159524"/>
                  </a:cubicBezTo>
                  <a:cubicBezTo>
                    <a:pt x="434558" y="1159097"/>
                    <a:pt x="434558" y="1158671"/>
                    <a:pt x="434472" y="1158244"/>
                  </a:cubicBezTo>
                  <a:cubicBezTo>
                    <a:pt x="433790" y="1150392"/>
                    <a:pt x="433022" y="1142540"/>
                    <a:pt x="432169" y="1134688"/>
                  </a:cubicBezTo>
                  <a:close/>
                  <a:moveTo>
                    <a:pt x="436264" y="1182910"/>
                  </a:moveTo>
                  <a:cubicBezTo>
                    <a:pt x="443516" y="1188713"/>
                    <a:pt x="450683" y="1194432"/>
                    <a:pt x="457934" y="1200150"/>
                  </a:cubicBezTo>
                  <a:cubicBezTo>
                    <a:pt x="458958" y="1208770"/>
                    <a:pt x="459897" y="1217390"/>
                    <a:pt x="460665" y="1226011"/>
                  </a:cubicBezTo>
                  <a:cubicBezTo>
                    <a:pt x="456825" y="1223365"/>
                    <a:pt x="452901" y="1220634"/>
                    <a:pt x="449062" y="1217988"/>
                  </a:cubicBezTo>
                  <a:lnTo>
                    <a:pt x="451450" y="1211245"/>
                  </a:lnTo>
                  <a:cubicBezTo>
                    <a:pt x="451450" y="1211245"/>
                    <a:pt x="451279" y="1211075"/>
                    <a:pt x="451195" y="1211160"/>
                  </a:cubicBezTo>
                  <a:lnTo>
                    <a:pt x="448379" y="1217561"/>
                  </a:lnTo>
                  <a:cubicBezTo>
                    <a:pt x="444796" y="1215001"/>
                    <a:pt x="441212" y="1212525"/>
                    <a:pt x="437629" y="1209965"/>
                  </a:cubicBezTo>
                  <a:lnTo>
                    <a:pt x="437202" y="1200235"/>
                  </a:lnTo>
                  <a:cubicBezTo>
                    <a:pt x="436946" y="1194517"/>
                    <a:pt x="436520" y="1188799"/>
                    <a:pt x="436179" y="1182995"/>
                  </a:cubicBezTo>
                  <a:close/>
                  <a:moveTo>
                    <a:pt x="401540" y="1286949"/>
                  </a:moveTo>
                  <a:lnTo>
                    <a:pt x="401540" y="1286949"/>
                  </a:lnTo>
                  <a:cubicBezTo>
                    <a:pt x="404270" y="1280378"/>
                    <a:pt x="406915" y="1273806"/>
                    <a:pt x="409474" y="1267149"/>
                  </a:cubicBezTo>
                  <a:cubicBezTo>
                    <a:pt x="412034" y="1269026"/>
                    <a:pt x="414593" y="1270989"/>
                    <a:pt x="417153" y="1272867"/>
                  </a:cubicBezTo>
                  <a:lnTo>
                    <a:pt x="417153" y="1272867"/>
                  </a:lnTo>
                  <a:cubicBezTo>
                    <a:pt x="417153" y="1272867"/>
                    <a:pt x="417153" y="1272867"/>
                    <a:pt x="417153" y="1272867"/>
                  </a:cubicBezTo>
                  <a:lnTo>
                    <a:pt x="417153" y="1272867"/>
                  </a:lnTo>
                  <a:cubicBezTo>
                    <a:pt x="417153" y="1272867"/>
                    <a:pt x="417153" y="1272867"/>
                    <a:pt x="417153" y="1272867"/>
                  </a:cubicBezTo>
                  <a:cubicBezTo>
                    <a:pt x="418944" y="1274062"/>
                    <a:pt x="420651" y="1275171"/>
                    <a:pt x="422443" y="1276366"/>
                  </a:cubicBezTo>
                  <a:cubicBezTo>
                    <a:pt x="420822" y="1280122"/>
                    <a:pt x="419115" y="1283962"/>
                    <a:pt x="417580" y="1287717"/>
                  </a:cubicBezTo>
                  <a:lnTo>
                    <a:pt x="417580" y="1287717"/>
                  </a:lnTo>
                  <a:cubicBezTo>
                    <a:pt x="417580" y="1287717"/>
                    <a:pt x="417580" y="1287717"/>
                    <a:pt x="417580" y="1287717"/>
                  </a:cubicBezTo>
                  <a:lnTo>
                    <a:pt x="417580" y="1287717"/>
                  </a:lnTo>
                  <a:cubicBezTo>
                    <a:pt x="417580" y="1287717"/>
                    <a:pt x="417580" y="1287717"/>
                    <a:pt x="417580" y="1287717"/>
                  </a:cubicBezTo>
                  <a:cubicBezTo>
                    <a:pt x="415788" y="1292497"/>
                    <a:pt x="413996" y="1297277"/>
                    <a:pt x="412290" y="1302056"/>
                  </a:cubicBezTo>
                  <a:cubicBezTo>
                    <a:pt x="407853" y="1298727"/>
                    <a:pt x="403502" y="1295314"/>
                    <a:pt x="399065" y="1291985"/>
                  </a:cubicBezTo>
                  <a:cubicBezTo>
                    <a:pt x="399833" y="1290363"/>
                    <a:pt x="400686" y="1288742"/>
                    <a:pt x="401455" y="1287035"/>
                  </a:cubicBezTo>
                  <a:lnTo>
                    <a:pt x="401455" y="1287035"/>
                  </a:lnTo>
                  <a:cubicBezTo>
                    <a:pt x="401455" y="1287035"/>
                    <a:pt x="401455" y="1286949"/>
                    <a:pt x="401455" y="1286949"/>
                  </a:cubicBezTo>
                  <a:lnTo>
                    <a:pt x="401455" y="1286949"/>
                  </a:lnTo>
                  <a:close/>
                  <a:moveTo>
                    <a:pt x="397189" y="1295826"/>
                  </a:moveTo>
                  <a:cubicBezTo>
                    <a:pt x="401881" y="1298898"/>
                    <a:pt x="406573" y="1301971"/>
                    <a:pt x="411181" y="1305043"/>
                  </a:cubicBezTo>
                  <a:cubicBezTo>
                    <a:pt x="409133" y="1310676"/>
                    <a:pt x="407171" y="1316309"/>
                    <a:pt x="405123" y="1321942"/>
                  </a:cubicBezTo>
                  <a:cubicBezTo>
                    <a:pt x="399919" y="1318272"/>
                    <a:pt x="394800" y="1314602"/>
                    <a:pt x="389595" y="1310932"/>
                  </a:cubicBezTo>
                  <a:cubicBezTo>
                    <a:pt x="392155" y="1305897"/>
                    <a:pt x="394629" y="1300861"/>
                    <a:pt x="397103" y="1295826"/>
                  </a:cubicBezTo>
                  <a:close/>
                  <a:moveTo>
                    <a:pt x="386183" y="1308457"/>
                  </a:moveTo>
                  <a:cubicBezTo>
                    <a:pt x="383538" y="1306580"/>
                    <a:pt x="380893" y="1304702"/>
                    <a:pt x="378248" y="1302824"/>
                  </a:cubicBezTo>
                  <a:cubicBezTo>
                    <a:pt x="380125" y="1297447"/>
                    <a:pt x="381832" y="1292070"/>
                    <a:pt x="383367" y="1286608"/>
                  </a:cubicBezTo>
                  <a:cubicBezTo>
                    <a:pt x="386439" y="1288656"/>
                    <a:pt x="389510" y="1290705"/>
                    <a:pt x="392582" y="1292753"/>
                  </a:cubicBezTo>
                  <a:cubicBezTo>
                    <a:pt x="390449" y="1297959"/>
                    <a:pt x="388316" y="1303166"/>
                    <a:pt x="386183" y="1308457"/>
                  </a:cubicBezTo>
                  <a:close/>
                  <a:moveTo>
                    <a:pt x="408280" y="1324161"/>
                  </a:moveTo>
                  <a:cubicBezTo>
                    <a:pt x="410669" y="1318699"/>
                    <a:pt x="413058" y="1313322"/>
                    <a:pt x="415447" y="1307860"/>
                  </a:cubicBezTo>
                  <a:cubicBezTo>
                    <a:pt x="418774" y="1309993"/>
                    <a:pt x="422016" y="1312213"/>
                    <a:pt x="425343" y="1314346"/>
                  </a:cubicBezTo>
                  <a:lnTo>
                    <a:pt x="432595" y="1319126"/>
                  </a:lnTo>
                  <a:lnTo>
                    <a:pt x="431657" y="1321942"/>
                  </a:lnTo>
                  <a:cubicBezTo>
                    <a:pt x="424576" y="1323308"/>
                    <a:pt x="417409" y="1324588"/>
                    <a:pt x="410327" y="1325698"/>
                  </a:cubicBezTo>
                  <a:cubicBezTo>
                    <a:pt x="409645" y="1325186"/>
                    <a:pt x="408962" y="1324673"/>
                    <a:pt x="408194" y="1324161"/>
                  </a:cubicBezTo>
                  <a:close/>
                  <a:moveTo>
                    <a:pt x="441639" y="1291558"/>
                  </a:moveTo>
                  <a:lnTo>
                    <a:pt x="441639" y="1291558"/>
                  </a:lnTo>
                  <a:cubicBezTo>
                    <a:pt x="441639" y="1291558"/>
                    <a:pt x="433022" y="1317760"/>
                    <a:pt x="433022" y="1317760"/>
                  </a:cubicBezTo>
                  <a:lnTo>
                    <a:pt x="426452" y="1312895"/>
                  </a:lnTo>
                  <a:cubicBezTo>
                    <a:pt x="423125" y="1310335"/>
                    <a:pt x="419797" y="1307860"/>
                    <a:pt x="416470" y="1305299"/>
                  </a:cubicBezTo>
                  <a:cubicBezTo>
                    <a:pt x="418689" y="1300264"/>
                    <a:pt x="420907" y="1295143"/>
                    <a:pt x="423125" y="1290107"/>
                  </a:cubicBezTo>
                  <a:lnTo>
                    <a:pt x="423125" y="1290107"/>
                  </a:lnTo>
                  <a:cubicBezTo>
                    <a:pt x="423125" y="1290107"/>
                    <a:pt x="423125" y="1289937"/>
                    <a:pt x="423125" y="1289937"/>
                  </a:cubicBezTo>
                  <a:lnTo>
                    <a:pt x="423125" y="1289766"/>
                  </a:lnTo>
                  <a:cubicBezTo>
                    <a:pt x="423125" y="1289766"/>
                    <a:pt x="423125" y="1289766"/>
                    <a:pt x="423125" y="1289766"/>
                  </a:cubicBezTo>
                  <a:cubicBezTo>
                    <a:pt x="424405" y="1286267"/>
                    <a:pt x="425684" y="1282767"/>
                    <a:pt x="426964" y="1279268"/>
                  </a:cubicBezTo>
                  <a:cubicBezTo>
                    <a:pt x="431486" y="1282255"/>
                    <a:pt x="436008" y="1285157"/>
                    <a:pt x="440615" y="1288144"/>
                  </a:cubicBezTo>
                  <a:lnTo>
                    <a:pt x="442321" y="1289254"/>
                  </a:lnTo>
                  <a:lnTo>
                    <a:pt x="441468" y="1291473"/>
                  </a:lnTo>
                  <a:lnTo>
                    <a:pt x="441468" y="1291473"/>
                  </a:lnTo>
                  <a:cubicBezTo>
                    <a:pt x="441468" y="1291473"/>
                    <a:pt x="441468" y="1291473"/>
                    <a:pt x="441468" y="1291473"/>
                  </a:cubicBezTo>
                  <a:lnTo>
                    <a:pt x="441468" y="1291473"/>
                  </a:lnTo>
                  <a:close/>
                  <a:moveTo>
                    <a:pt x="411522" y="1261857"/>
                  </a:moveTo>
                  <a:cubicBezTo>
                    <a:pt x="414679" y="1253663"/>
                    <a:pt x="417750" y="1245470"/>
                    <a:pt x="420907" y="1237277"/>
                  </a:cubicBezTo>
                  <a:lnTo>
                    <a:pt x="422187" y="1233863"/>
                  </a:lnTo>
                  <a:cubicBezTo>
                    <a:pt x="426879" y="1237533"/>
                    <a:pt x="431657" y="1241288"/>
                    <a:pt x="436434" y="1244958"/>
                  </a:cubicBezTo>
                  <a:cubicBezTo>
                    <a:pt x="432595" y="1253663"/>
                    <a:pt x="428671" y="1262369"/>
                    <a:pt x="424917" y="1271075"/>
                  </a:cubicBezTo>
                  <a:cubicBezTo>
                    <a:pt x="423551" y="1270050"/>
                    <a:pt x="422187" y="1269026"/>
                    <a:pt x="420907" y="1268087"/>
                  </a:cubicBezTo>
                  <a:lnTo>
                    <a:pt x="420907" y="1268087"/>
                  </a:lnTo>
                  <a:cubicBezTo>
                    <a:pt x="420907" y="1268087"/>
                    <a:pt x="420822" y="1268087"/>
                    <a:pt x="420822" y="1268087"/>
                  </a:cubicBezTo>
                  <a:lnTo>
                    <a:pt x="420736" y="1268087"/>
                  </a:lnTo>
                  <a:cubicBezTo>
                    <a:pt x="420736" y="1268087"/>
                    <a:pt x="420736" y="1268087"/>
                    <a:pt x="420736" y="1268087"/>
                  </a:cubicBezTo>
                  <a:cubicBezTo>
                    <a:pt x="417750" y="1266124"/>
                    <a:pt x="414764" y="1264076"/>
                    <a:pt x="411693" y="1262113"/>
                  </a:cubicBezTo>
                  <a:close/>
                  <a:moveTo>
                    <a:pt x="438824" y="1246750"/>
                  </a:moveTo>
                  <a:cubicBezTo>
                    <a:pt x="442407" y="1249481"/>
                    <a:pt x="445990" y="1252298"/>
                    <a:pt x="449658" y="1254944"/>
                  </a:cubicBezTo>
                  <a:lnTo>
                    <a:pt x="449658" y="1254944"/>
                  </a:lnTo>
                  <a:cubicBezTo>
                    <a:pt x="449658" y="1254944"/>
                    <a:pt x="449658" y="1254944"/>
                    <a:pt x="449658" y="1254944"/>
                  </a:cubicBezTo>
                  <a:lnTo>
                    <a:pt x="449658" y="1254944"/>
                  </a:lnTo>
                  <a:cubicBezTo>
                    <a:pt x="449658" y="1254944"/>
                    <a:pt x="449658" y="1254944"/>
                    <a:pt x="449658" y="1254944"/>
                  </a:cubicBezTo>
                  <a:cubicBezTo>
                    <a:pt x="451109" y="1255968"/>
                    <a:pt x="452559" y="1256907"/>
                    <a:pt x="454010" y="1257931"/>
                  </a:cubicBezTo>
                  <a:cubicBezTo>
                    <a:pt x="450597" y="1267063"/>
                    <a:pt x="447184" y="1276196"/>
                    <a:pt x="443772" y="1285328"/>
                  </a:cubicBezTo>
                  <a:lnTo>
                    <a:pt x="443089" y="1284816"/>
                  </a:lnTo>
                  <a:cubicBezTo>
                    <a:pt x="438397" y="1281231"/>
                    <a:pt x="433619" y="1277646"/>
                    <a:pt x="428926" y="1274062"/>
                  </a:cubicBezTo>
                  <a:cubicBezTo>
                    <a:pt x="432254" y="1264930"/>
                    <a:pt x="435496" y="1255797"/>
                    <a:pt x="438738" y="1246665"/>
                  </a:cubicBezTo>
                  <a:close/>
                  <a:moveTo>
                    <a:pt x="465186" y="1300776"/>
                  </a:moveTo>
                  <a:cubicBezTo>
                    <a:pt x="461432" y="1298642"/>
                    <a:pt x="457849" y="1296082"/>
                    <a:pt x="454351" y="1293436"/>
                  </a:cubicBezTo>
                  <a:lnTo>
                    <a:pt x="448720" y="1289168"/>
                  </a:lnTo>
                  <a:cubicBezTo>
                    <a:pt x="451791" y="1279609"/>
                    <a:pt x="454692" y="1270050"/>
                    <a:pt x="457508" y="1260406"/>
                  </a:cubicBezTo>
                  <a:cubicBezTo>
                    <a:pt x="459641" y="1261857"/>
                    <a:pt x="461688" y="1263308"/>
                    <a:pt x="463821" y="1264673"/>
                  </a:cubicBezTo>
                  <a:lnTo>
                    <a:pt x="464931" y="1283279"/>
                  </a:lnTo>
                  <a:cubicBezTo>
                    <a:pt x="464931" y="1283279"/>
                    <a:pt x="465186" y="1283450"/>
                    <a:pt x="465186" y="1283279"/>
                  </a:cubicBezTo>
                  <a:lnTo>
                    <a:pt x="464760" y="1265356"/>
                  </a:lnTo>
                  <a:cubicBezTo>
                    <a:pt x="468599" y="1267917"/>
                    <a:pt x="472439" y="1270477"/>
                    <a:pt x="476278" y="1272952"/>
                  </a:cubicBezTo>
                  <a:cubicBezTo>
                    <a:pt x="474145" y="1278670"/>
                    <a:pt x="471927" y="1284474"/>
                    <a:pt x="469623" y="1290107"/>
                  </a:cubicBezTo>
                  <a:cubicBezTo>
                    <a:pt x="468173" y="1293692"/>
                    <a:pt x="466637" y="1297191"/>
                    <a:pt x="465101" y="1300776"/>
                  </a:cubicBezTo>
                  <a:close/>
                  <a:moveTo>
                    <a:pt x="519875" y="1299666"/>
                  </a:moveTo>
                  <a:lnTo>
                    <a:pt x="510575" y="1292924"/>
                  </a:lnTo>
                  <a:cubicBezTo>
                    <a:pt x="506565" y="1289937"/>
                    <a:pt x="502555" y="1286949"/>
                    <a:pt x="498460" y="1283962"/>
                  </a:cubicBezTo>
                  <a:cubicBezTo>
                    <a:pt x="501276" y="1277390"/>
                    <a:pt x="503921" y="1270733"/>
                    <a:pt x="506395" y="1263991"/>
                  </a:cubicBezTo>
                  <a:cubicBezTo>
                    <a:pt x="507504" y="1264673"/>
                    <a:pt x="508613" y="1265442"/>
                    <a:pt x="509722" y="1266124"/>
                  </a:cubicBezTo>
                  <a:lnTo>
                    <a:pt x="510746" y="1279524"/>
                  </a:lnTo>
                  <a:cubicBezTo>
                    <a:pt x="510746" y="1279524"/>
                    <a:pt x="511002" y="1279695"/>
                    <a:pt x="511002" y="1279524"/>
                  </a:cubicBezTo>
                  <a:lnTo>
                    <a:pt x="510490" y="1266637"/>
                  </a:lnTo>
                  <a:cubicBezTo>
                    <a:pt x="515865" y="1270050"/>
                    <a:pt x="521325" y="1273550"/>
                    <a:pt x="526786" y="1276878"/>
                  </a:cubicBezTo>
                  <a:cubicBezTo>
                    <a:pt x="524994" y="1284389"/>
                    <a:pt x="523117" y="1291900"/>
                    <a:pt x="520984" y="1299325"/>
                  </a:cubicBezTo>
                  <a:cubicBezTo>
                    <a:pt x="520558" y="1299496"/>
                    <a:pt x="520216" y="1299581"/>
                    <a:pt x="519789" y="1299752"/>
                  </a:cubicBezTo>
                  <a:close/>
                  <a:moveTo>
                    <a:pt x="549480" y="1288827"/>
                  </a:moveTo>
                  <a:cubicBezTo>
                    <a:pt x="548541" y="1288144"/>
                    <a:pt x="547603" y="1287547"/>
                    <a:pt x="546579" y="1286864"/>
                  </a:cubicBezTo>
                  <a:cubicBezTo>
                    <a:pt x="541887" y="1283621"/>
                    <a:pt x="537194" y="1280378"/>
                    <a:pt x="532587" y="1277049"/>
                  </a:cubicBezTo>
                  <a:cubicBezTo>
                    <a:pt x="533184" y="1275001"/>
                    <a:pt x="533696" y="1272867"/>
                    <a:pt x="534208" y="1270819"/>
                  </a:cubicBezTo>
                  <a:lnTo>
                    <a:pt x="534720" y="1278500"/>
                  </a:lnTo>
                  <a:cubicBezTo>
                    <a:pt x="534720" y="1278500"/>
                    <a:pt x="534976" y="1278670"/>
                    <a:pt x="534976" y="1278500"/>
                  </a:cubicBezTo>
                  <a:lnTo>
                    <a:pt x="534635" y="1269026"/>
                  </a:lnTo>
                  <a:cubicBezTo>
                    <a:pt x="534805" y="1268514"/>
                    <a:pt x="534891" y="1268002"/>
                    <a:pt x="535061" y="1267490"/>
                  </a:cubicBezTo>
                  <a:lnTo>
                    <a:pt x="535061" y="1267490"/>
                  </a:lnTo>
                  <a:cubicBezTo>
                    <a:pt x="535061" y="1267490"/>
                    <a:pt x="535061" y="1267319"/>
                    <a:pt x="535061" y="1267319"/>
                  </a:cubicBezTo>
                  <a:lnTo>
                    <a:pt x="535061" y="1267149"/>
                  </a:lnTo>
                  <a:cubicBezTo>
                    <a:pt x="535061" y="1267149"/>
                    <a:pt x="535061" y="1267149"/>
                    <a:pt x="535061" y="1267149"/>
                  </a:cubicBezTo>
                  <a:cubicBezTo>
                    <a:pt x="535744" y="1264076"/>
                    <a:pt x="536341" y="1260918"/>
                    <a:pt x="536938" y="1257845"/>
                  </a:cubicBezTo>
                  <a:cubicBezTo>
                    <a:pt x="543166" y="1262028"/>
                    <a:pt x="549480" y="1266124"/>
                    <a:pt x="555708" y="1270307"/>
                  </a:cubicBezTo>
                  <a:cubicBezTo>
                    <a:pt x="554087" y="1276366"/>
                    <a:pt x="552295" y="1282426"/>
                    <a:pt x="550503" y="1288400"/>
                  </a:cubicBezTo>
                  <a:cubicBezTo>
                    <a:pt x="550077" y="1288571"/>
                    <a:pt x="549736" y="1288742"/>
                    <a:pt x="549309" y="1288912"/>
                  </a:cubicBezTo>
                  <a:close/>
                  <a:moveTo>
                    <a:pt x="555793" y="1286267"/>
                  </a:moveTo>
                  <a:cubicBezTo>
                    <a:pt x="557414" y="1281914"/>
                    <a:pt x="558950" y="1277561"/>
                    <a:pt x="560401" y="1273208"/>
                  </a:cubicBezTo>
                  <a:cubicBezTo>
                    <a:pt x="560827" y="1273464"/>
                    <a:pt x="561254" y="1273806"/>
                    <a:pt x="561765" y="1274062"/>
                  </a:cubicBezTo>
                  <a:lnTo>
                    <a:pt x="562960" y="1283365"/>
                  </a:lnTo>
                  <a:cubicBezTo>
                    <a:pt x="560571" y="1284389"/>
                    <a:pt x="558182" y="1285328"/>
                    <a:pt x="555793" y="1286352"/>
                  </a:cubicBezTo>
                  <a:close/>
                  <a:moveTo>
                    <a:pt x="622682" y="1240776"/>
                  </a:moveTo>
                  <a:cubicBezTo>
                    <a:pt x="618587" y="1238471"/>
                    <a:pt x="614577" y="1235911"/>
                    <a:pt x="610653" y="1233265"/>
                  </a:cubicBezTo>
                  <a:cubicBezTo>
                    <a:pt x="609373" y="1232412"/>
                    <a:pt x="608178" y="1231473"/>
                    <a:pt x="606899" y="1230620"/>
                  </a:cubicBezTo>
                  <a:cubicBezTo>
                    <a:pt x="608263" y="1220122"/>
                    <a:pt x="609032" y="1209624"/>
                    <a:pt x="609202" y="1199126"/>
                  </a:cubicBezTo>
                  <a:lnTo>
                    <a:pt x="612358" y="1200918"/>
                  </a:lnTo>
                  <a:cubicBezTo>
                    <a:pt x="612358" y="1200918"/>
                    <a:pt x="612615" y="1200748"/>
                    <a:pt x="612529" y="1200662"/>
                  </a:cubicBezTo>
                  <a:lnTo>
                    <a:pt x="609287" y="1198528"/>
                  </a:lnTo>
                  <a:cubicBezTo>
                    <a:pt x="609287" y="1198528"/>
                    <a:pt x="609287" y="1197846"/>
                    <a:pt x="609287" y="1197504"/>
                  </a:cubicBezTo>
                  <a:cubicBezTo>
                    <a:pt x="609287" y="1194090"/>
                    <a:pt x="609287" y="1190762"/>
                    <a:pt x="609287" y="1187348"/>
                  </a:cubicBezTo>
                  <a:cubicBezTo>
                    <a:pt x="610311" y="1188116"/>
                    <a:pt x="611335" y="1188799"/>
                    <a:pt x="612274" y="1189567"/>
                  </a:cubicBezTo>
                  <a:cubicBezTo>
                    <a:pt x="612615" y="1191274"/>
                    <a:pt x="613041" y="1192981"/>
                    <a:pt x="613382" y="1194688"/>
                  </a:cubicBezTo>
                  <a:cubicBezTo>
                    <a:pt x="614833" y="1201601"/>
                    <a:pt x="616027" y="1208599"/>
                    <a:pt x="617307" y="1215598"/>
                  </a:cubicBezTo>
                  <a:lnTo>
                    <a:pt x="620635" y="1236594"/>
                  </a:lnTo>
                  <a:cubicBezTo>
                    <a:pt x="620635" y="1236594"/>
                    <a:pt x="620890" y="1236765"/>
                    <a:pt x="620890" y="1236594"/>
                  </a:cubicBezTo>
                  <a:lnTo>
                    <a:pt x="618331" y="1215598"/>
                  </a:lnTo>
                  <a:cubicBezTo>
                    <a:pt x="617307" y="1208599"/>
                    <a:pt x="616283" y="1201686"/>
                    <a:pt x="615174" y="1194688"/>
                  </a:cubicBezTo>
                  <a:cubicBezTo>
                    <a:pt x="615003" y="1193578"/>
                    <a:pt x="614748" y="1192469"/>
                    <a:pt x="614577" y="1191359"/>
                  </a:cubicBezTo>
                  <a:cubicBezTo>
                    <a:pt x="616027" y="1192469"/>
                    <a:pt x="617563" y="1193578"/>
                    <a:pt x="619013" y="1194688"/>
                  </a:cubicBezTo>
                  <a:cubicBezTo>
                    <a:pt x="621402" y="1203649"/>
                    <a:pt x="623365" y="1212611"/>
                    <a:pt x="624986" y="1221743"/>
                  </a:cubicBezTo>
                  <a:cubicBezTo>
                    <a:pt x="624986" y="1226864"/>
                    <a:pt x="624730" y="1231985"/>
                    <a:pt x="624474" y="1237106"/>
                  </a:cubicBezTo>
                  <a:cubicBezTo>
                    <a:pt x="624047" y="1238386"/>
                    <a:pt x="623450" y="1239666"/>
                    <a:pt x="622682" y="1240861"/>
                  </a:cubicBezTo>
                  <a:close/>
                  <a:moveTo>
                    <a:pt x="620549" y="1153721"/>
                  </a:moveTo>
                  <a:cubicBezTo>
                    <a:pt x="618416" y="1147831"/>
                    <a:pt x="616198" y="1141942"/>
                    <a:pt x="613894" y="1136053"/>
                  </a:cubicBezTo>
                  <a:lnTo>
                    <a:pt x="614833" y="1136651"/>
                  </a:lnTo>
                  <a:cubicBezTo>
                    <a:pt x="616795" y="1142284"/>
                    <a:pt x="618672" y="1148002"/>
                    <a:pt x="620549" y="1153635"/>
                  </a:cubicBezTo>
                  <a:close/>
                  <a:moveTo>
                    <a:pt x="435496" y="758130"/>
                  </a:moveTo>
                  <a:cubicBezTo>
                    <a:pt x="435496" y="759411"/>
                    <a:pt x="435667" y="760691"/>
                    <a:pt x="435667" y="761971"/>
                  </a:cubicBezTo>
                  <a:cubicBezTo>
                    <a:pt x="435667" y="762654"/>
                    <a:pt x="435667" y="763337"/>
                    <a:pt x="435667" y="764105"/>
                  </a:cubicBezTo>
                  <a:cubicBezTo>
                    <a:pt x="435325" y="763849"/>
                    <a:pt x="435070" y="763593"/>
                    <a:pt x="434728" y="763337"/>
                  </a:cubicBezTo>
                  <a:cubicBezTo>
                    <a:pt x="434728" y="763337"/>
                    <a:pt x="434728" y="763337"/>
                    <a:pt x="434728" y="763251"/>
                  </a:cubicBezTo>
                  <a:cubicBezTo>
                    <a:pt x="434301" y="760008"/>
                    <a:pt x="433790" y="756765"/>
                    <a:pt x="433278" y="753521"/>
                  </a:cubicBezTo>
                  <a:cubicBezTo>
                    <a:pt x="433960" y="755143"/>
                    <a:pt x="434643" y="756680"/>
                    <a:pt x="435411" y="758301"/>
                  </a:cubicBezTo>
                  <a:close/>
                  <a:moveTo>
                    <a:pt x="429609" y="744731"/>
                  </a:moveTo>
                  <a:cubicBezTo>
                    <a:pt x="430036" y="749595"/>
                    <a:pt x="430377" y="754546"/>
                    <a:pt x="430547" y="759411"/>
                  </a:cubicBezTo>
                  <a:cubicBezTo>
                    <a:pt x="428756" y="757789"/>
                    <a:pt x="426879" y="756253"/>
                    <a:pt x="425088" y="754631"/>
                  </a:cubicBezTo>
                  <a:cubicBezTo>
                    <a:pt x="423978" y="752327"/>
                    <a:pt x="422784" y="750022"/>
                    <a:pt x="421589" y="747718"/>
                  </a:cubicBezTo>
                  <a:cubicBezTo>
                    <a:pt x="421248" y="746864"/>
                    <a:pt x="420907" y="746011"/>
                    <a:pt x="420565" y="745072"/>
                  </a:cubicBezTo>
                  <a:cubicBezTo>
                    <a:pt x="422869" y="743536"/>
                    <a:pt x="425258" y="742000"/>
                    <a:pt x="427647" y="740378"/>
                  </a:cubicBezTo>
                  <a:cubicBezTo>
                    <a:pt x="428244" y="741829"/>
                    <a:pt x="428926" y="743280"/>
                    <a:pt x="429524" y="744645"/>
                  </a:cubicBezTo>
                  <a:close/>
                  <a:moveTo>
                    <a:pt x="348984" y="573522"/>
                  </a:moveTo>
                  <a:lnTo>
                    <a:pt x="353762" y="598358"/>
                  </a:lnTo>
                  <a:cubicBezTo>
                    <a:pt x="352738" y="596992"/>
                    <a:pt x="351714" y="595627"/>
                    <a:pt x="350691" y="594347"/>
                  </a:cubicBezTo>
                  <a:cubicBezTo>
                    <a:pt x="349581" y="591701"/>
                    <a:pt x="348472" y="589055"/>
                    <a:pt x="347363" y="586409"/>
                  </a:cubicBezTo>
                  <a:lnTo>
                    <a:pt x="333456" y="553465"/>
                  </a:lnTo>
                  <a:cubicBezTo>
                    <a:pt x="333456" y="553465"/>
                    <a:pt x="333456" y="553209"/>
                    <a:pt x="333456" y="553038"/>
                  </a:cubicBezTo>
                  <a:cubicBezTo>
                    <a:pt x="337040" y="556964"/>
                    <a:pt x="340538" y="560890"/>
                    <a:pt x="344121" y="564816"/>
                  </a:cubicBezTo>
                  <a:lnTo>
                    <a:pt x="347449" y="568401"/>
                  </a:lnTo>
                  <a:cubicBezTo>
                    <a:pt x="347790" y="569340"/>
                    <a:pt x="348131" y="570364"/>
                    <a:pt x="348472" y="571303"/>
                  </a:cubicBezTo>
                  <a:cubicBezTo>
                    <a:pt x="348643" y="572071"/>
                    <a:pt x="348814" y="572924"/>
                    <a:pt x="348984" y="573692"/>
                  </a:cubicBezTo>
                  <a:close/>
                  <a:moveTo>
                    <a:pt x="345657" y="587348"/>
                  </a:moveTo>
                  <a:lnTo>
                    <a:pt x="345657" y="587348"/>
                  </a:lnTo>
                  <a:cubicBezTo>
                    <a:pt x="345657" y="587348"/>
                    <a:pt x="345657" y="587348"/>
                    <a:pt x="345657" y="587348"/>
                  </a:cubicBezTo>
                  <a:lnTo>
                    <a:pt x="345657" y="587348"/>
                  </a:lnTo>
                  <a:cubicBezTo>
                    <a:pt x="342500" y="583507"/>
                    <a:pt x="339429" y="579667"/>
                    <a:pt x="336272" y="575741"/>
                  </a:cubicBezTo>
                  <a:cubicBezTo>
                    <a:pt x="336272" y="575229"/>
                    <a:pt x="336187" y="574717"/>
                    <a:pt x="336101" y="574205"/>
                  </a:cubicBezTo>
                  <a:cubicBezTo>
                    <a:pt x="335334" y="567889"/>
                    <a:pt x="334566" y="561658"/>
                    <a:pt x="333798" y="555342"/>
                  </a:cubicBezTo>
                  <a:lnTo>
                    <a:pt x="345913" y="587177"/>
                  </a:lnTo>
                  <a:cubicBezTo>
                    <a:pt x="345913" y="587177"/>
                    <a:pt x="346169" y="587860"/>
                    <a:pt x="346339" y="588202"/>
                  </a:cubicBezTo>
                  <a:cubicBezTo>
                    <a:pt x="346169" y="587946"/>
                    <a:pt x="345913" y="587604"/>
                    <a:pt x="345657" y="587348"/>
                  </a:cubicBezTo>
                  <a:lnTo>
                    <a:pt x="345657" y="587348"/>
                  </a:lnTo>
                  <a:close/>
                  <a:moveTo>
                    <a:pt x="359820" y="624987"/>
                  </a:moveTo>
                  <a:cubicBezTo>
                    <a:pt x="353080" y="616537"/>
                    <a:pt x="346510" y="607917"/>
                    <a:pt x="339941" y="599382"/>
                  </a:cubicBezTo>
                  <a:lnTo>
                    <a:pt x="339941" y="599382"/>
                  </a:lnTo>
                  <a:cubicBezTo>
                    <a:pt x="339941" y="599382"/>
                    <a:pt x="339941" y="599382"/>
                    <a:pt x="339941" y="599382"/>
                  </a:cubicBezTo>
                  <a:lnTo>
                    <a:pt x="339941" y="599382"/>
                  </a:lnTo>
                  <a:cubicBezTo>
                    <a:pt x="339941" y="599382"/>
                    <a:pt x="339941" y="599382"/>
                    <a:pt x="339941" y="599382"/>
                  </a:cubicBezTo>
                  <a:cubicBezTo>
                    <a:pt x="339514" y="598870"/>
                    <a:pt x="339173" y="598443"/>
                    <a:pt x="338746" y="597931"/>
                  </a:cubicBezTo>
                  <a:cubicBezTo>
                    <a:pt x="338320" y="594091"/>
                    <a:pt x="337893" y="590250"/>
                    <a:pt x="337467" y="586409"/>
                  </a:cubicBezTo>
                  <a:cubicBezTo>
                    <a:pt x="338576" y="587946"/>
                    <a:pt x="339685" y="589482"/>
                    <a:pt x="340794" y="590933"/>
                  </a:cubicBezTo>
                  <a:lnTo>
                    <a:pt x="340794" y="590933"/>
                  </a:lnTo>
                  <a:cubicBezTo>
                    <a:pt x="340794" y="590933"/>
                    <a:pt x="340879" y="591018"/>
                    <a:pt x="340879" y="591018"/>
                  </a:cubicBezTo>
                  <a:lnTo>
                    <a:pt x="340964" y="591018"/>
                  </a:lnTo>
                  <a:cubicBezTo>
                    <a:pt x="340964" y="591018"/>
                    <a:pt x="340964" y="591103"/>
                    <a:pt x="340964" y="591103"/>
                  </a:cubicBezTo>
                  <a:cubicBezTo>
                    <a:pt x="344718" y="595712"/>
                    <a:pt x="348643" y="600321"/>
                    <a:pt x="352568" y="604845"/>
                  </a:cubicBezTo>
                  <a:cubicBezTo>
                    <a:pt x="355042" y="611502"/>
                    <a:pt x="357516" y="618159"/>
                    <a:pt x="359905" y="624816"/>
                  </a:cubicBezTo>
                  <a:close/>
                  <a:moveTo>
                    <a:pt x="335077" y="603052"/>
                  </a:moveTo>
                  <a:lnTo>
                    <a:pt x="335163" y="603052"/>
                  </a:lnTo>
                  <a:cubicBezTo>
                    <a:pt x="335163" y="603052"/>
                    <a:pt x="335248" y="603308"/>
                    <a:pt x="335248" y="603308"/>
                  </a:cubicBezTo>
                  <a:lnTo>
                    <a:pt x="335248" y="603308"/>
                  </a:lnTo>
                  <a:cubicBezTo>
                    <a:pt x="336443" y="604759"/>
                    <a:pt x="337722" y="606125"/>
                    <a:pt x="338917" y="607576"/>
                  </a:cubicBezTo>
                  <a:lnTo>
                    <a:pt x="339600" y="609368"/>
                  </a:lnTo>
                  <a:cubicBezTo>
                    <a:pt x="339770" y="610478"/>
                    <a:pt x="339941" y="611587"/>
                    <a:pt x="340111" y="612611"/>
                  </a:cubicBezTo>
                  <a:cubicBezTo>
                    <a:pt x="340111" y="612782"/>
                    <a:pt x="340367" y="612697"/>
                    <a:pt x="340367" y="612611"/>
                  </a:cubicBezTo>
                  <a:cubicBezTo>
                    <a:pt x="340367" y="612014"/>
                    <a:pt x="340197" y="611416"/>
                    <a:pt x="340197" y="610819"/>
                  </a:cubicBezTo>
                  <a:lnTo>
                    <a:pt x="346425" y="627120"/>
                  </a:lnTo>
                  <a:cubicBezTo>
                    <a:pt x="349496" y="635485"/>
                    <a:pt x="352653" y="643849"/>
                    <a:pt x="355725" y="652128"/>
                  </a:cubicBezTo>
                  <a:cubicBezTo>
                    <a:pt x="348046" y="643934"/>
                    <a:pt x="340452" y="635655"/>
                    <a:pt x="332945" y="627291"/>
                  </a:cubicBezTo>
                  <a:cubicBezTo>
                    <a:pt x="332945" y="626950"/>
                    <a:pt x="332774" y="626694"/>
                    <a:pt x="332518" y="626523"/>
                  </a:cubicBezTo>
                  <a:cubicBezTo>
                    <a:pt x="332518" y="626523"/>
                    <a:pt x="332433" y="626523"/>
                    <a:pt x="332433" y="626523"/>
                  </a:cubicBezTo>
                  <a:cubicBezTo>
                    <a:pt x="330982" y="623792"/>
                    <a:pt x="329532" y="621061"/>
                    <a:pt x="328081" y="618330"/>
                  </a:cubicBezTo>
                  <a:lnTo>
                    <a:pt x="327826" y="615086"/>
                  </a:lnTo>
                  <a:cubicBezTo>
                    <a:pt x="327399" y="608600"/>
                    <a:pt x="326802" y="602199"/>
                    <a:pt x="326290" y="595712"/>
                  </a:cubicBezTo>
                  <a:cubicBezTo>
                    <a:pt x="326119" y="594005"/>
                    <a:pt x="326034" y="592213"/>
                    <a:pt x="325864" y="590506"/>
                  </a:cubicBezTo>
                  <a:cubicBezTo>
                    <a:pt x="328935" y="594774"/>
                    <a:pt x="332092" y="598956"/>
                    <a:pt x="335248" y="603138"/>
                  </a:cubicBezTo>
                  <a:lnTo>
                    <a:pt x="335248" y="603138"/>
                  </a:lnTo>
                  <a:close/>
                  <a:moveTo>
                    <a:pt x="328508" y="625243"/>
                  </a:moveTo>
                  <a:cubicBezTo>
                    <a:pt x="329106" y="626438"/>
                    <a:pt x="329702" y="627632"/>
                    <a:pt x="330214" y="628913"/>
                  </a:cubicBezTo>
                  <a:cubicBezTo>
                    <a:pt x="330214" y="628913"/>
                    <a:pt x="330129" y="628913"/>
                    <a:pt x="330044" y="628913"/>
                  </a:cubicBezTo>
                  <a:cubicBezTo>
                    <a:pt x="328935" y="628145"/>
                    <a:pt x="328594" y="626694"/>
                    <a:pt x="328508" y="625328"/>
                  </a:cubicBezTo>
                  <a:close/>
                  <a:moveTo>
                    <a:pt x="344718" y="650677"/>
                  </a:moveTo>
                  <a:cubicBezTo>
                    <a:pt x="342415" y="646068"/>
                    <a:pt x="340111" y="641459"/>
                    <a:pt x="337722" y="636850"/>
                  </a:cubicBezTo>
                  <a:cubicBezTo>
                    <a:pt x="345316" y="646921"/>
                    <a:pt x="353080" y="656822"/>
                    <a:pt x="361100" y="666466"/>
                  </a:cubicBezTo>
                  <a:cubicBezTo>
                    <a:pt x="362123" y="669197"/>
                    <a:pt x="363147" y="671928"/>
                    <a:pt x="364171" y="674660"/>
                  </a:cubicBezTo>
                  <a:cubicBezTo>
                    <a:pt x="359905" y="671246"/>
                    <a:pt x="355639" y="667832"/>
                    <a:pt x="351373" y="664418"/>
                  </a:cubicBezTo>
                  <a:cubicBezTo>
                    <a:pt x="349240" y="659809"/>
                    <a:pt x="347022" y="655200"/>
                    <a:pt x="344804" y="650591"/>
                  </a:cubicBezTo>
                  <a:close/>
                  <a:moveTo>
                    <a:pt x="366474" y="698728"/>
                  </a:moveTo>
                  <a:cubicBezTo>
                    <a:pt x="362806" y="690022"/>
                    <a:pt x="359052" y="681317"/>
                    <a:pt x="355127" y="672696"/>
                  </a:cubicBezTo>
                  <a:cubicBezTo>
                    <a:pt x="359393" y="676793"/>
                    <a:pt x="363744" y="680890"/>
                    <a:pt x="368010" y="684987"/>
                  </a:cubicBezTo>
                  <a:cubicBezTo>
                    <a:pt x="368607" y="686523"/>
                    <a:pt x="369119" y="688059"/>
                    <a:pt x="369716" y="689596"/>
                  </a:cubicBezTo>
                  <a:cubicBezTo>
                    <a:pt x="369887" y="691559"/>
                    <a:pt x="369972" y="693522"/>
                    <a:pt x="370143" y="695485"/>
                  </a:cubicBezTo>
                  <a:lnTo>
                    <a:pt x="370484" y="704019"/>
                  </a:lnTo>
                  <a:cubicBezTo>
                    <a:pt x="370484" y="704019"/>
                    <a:pt x="370740" y="704019"/>
                    <a:pt x="370740" y="704019"/>
                  </a:cubicBezTo>
                  <a:cubicBezTo>
                    <a:pt x="371167" y="701203"/>
                    <a:pt x="371508" y="698301"/>
                    <a:pt x="371935" y="695485"/>
                  </a:cubicBezTo>
                  <a:cubicBezTo>
                    <a:pt x="373044" y="698472"/>
                    <a:pt x="374153" y="701374"/>
                    <a:pt x="375262" y="704361"/>
                  </a:cubicBezTo>
                  <a:cubicBezTo>
                    <a:pt x="373044" y="704361"/>
                    <a:pt x="370825" y="704275"/>
                    <a:pt x="368692" y="704190"/>
                  </a:cubicBezTo>
                  <a:cubicBezTo>
                    <a:pt x="368095" y="702483"/>
                    <a:pt x="367498" y="700862"/>
                    <a:pt x="366816" y="699155"/>
                  </a:cubicBezTo>
                  <a:lnTo>
                    <a:pt x="366816" y="699155"/>
                  </a:lnTo>
                  <a:cubicBezTo>
                    <a:pt x="366816" y="699155"/>
                    <a:pt x="366730" y="698898"/>
                    <a:pt x="366730" y="698898"/>
                  </a:cubicBezTo>
                  <a:lnTo>
                    <a:pt x="366730" y="698642"/>
                  </a:lnTo>
                  <a:cubicBezTo>
                    <a:pt x="366730" y="698642"/>
                    <a:pt x="366645" y="698642"/>
                    <a:pt x="366645" y="698642"/>
                  </a:cubicBezTo>
                  <a:close/>
                  <a:moveTo>
                    <a:pt x="387207" y="813351"/>
                  </a:moveTo>
                  <a:cubicBezTo>
                    <a:pt x="384988" y="807718"/>
                    <a:pt x="382770" y="802085"/>
                    <a:pt x="380552" y="796452"/>
                  </a:cubicBezTo>
                  <a:cubicBezTo>
                    <a:pt x="384306" y="799610"/>
                    <a:pt x="388060" y="802682"/>
                    <a:pt x="391814" y="805840"/>
                  </a:cubicBezTo>
                  <a:cubicBezTo>
                    <a:pt x="394970" y="813265"/>
                    <a:pt x="398127" y="820776"/>
                    <a:pt x="401198" y="828287"/>
                  </a:cubicBezTo>
                  <a:cubicBezTo>
                    <a:pt x="397615" y="826068"/>
                    <a:pt x="394032" y="823849"/>
                    <a:pt x="390449" y="821544"/>
                  </a:cubicBezTo>
                  <a:lnTo>
                    <a:pt x="387207" y="813351"/>
                  </a:lnTo>
                  <a:close/>
                  <a:moveTo>
                    <a:pt x="411948" y="843820"/>
                  </a:moveTo>
                  <a:cubicBezTo>
                    <a:pt x="410925" y="841601"/>
                    <a:pt x="409986" y="839382"/>
                    <a:pt x="408962" y="837248"/>
                  </a:cubicBezTo>
                  <a:cubicBezTo>
                    <a:pt x="417580" y="843393"/>
                    <a:pt x="426196" y="849538"/>
                    <a:pt x="434813" y="855684"/>
                  </a:cubicBezTo>
                  <a:cubicBezTo>
                    <a:pt x="435411" y="857391"/>
                    <a:pt x="436093" y="859098"/>
                    <a:pt x="436691" y="860805"/>
                  </a:cubicBezTo>
                  <a:cubicBezTo>
                    <a:pt x="436691" y="865840"/>
                    <a:pt x="436691" y="870961"/>
                    <a:pt x="436520" y="875997"/>
                  </a:cubicBezTo>
                  <a:cubicBezTo>
                    <a:pt x="431486" y="872583"/>
                    <a:pt x="426367" y="869169"/>
                    <a:pt x="421334" y="865755"/>
                  </a:cubicBezTo>
                  <a:cubicBezTo>
                    <a:pt x="418262" y="858415"/>
                    <a:pt x="415105" y="851160"/>
                    <a:pt x="411948" y="843905"/>
                  </a:cubicBezTo>
                  <a:close/>
                  <a:moveTo>
                    <a:pt x="440103" y="934204"/>
                  </a:moveTo>
                  <a:cubicBezTo>
                    <a:pt x="440956" y="934802"/>
                    <a:pt x="441809" y="935399"/>
                    <a:pt x="442577" y="935996"/>
                  </a:cubicBezTo>
                  <a:cubicBezTo>
                    <a:pt x="445308" y="943337"/>
                    <a:pt x="448038" y="950676"/>
                    <a:pt x="450683" y="958017"/>
                  </a:cubicBezTo>
                  <a:cubicBezTo>
                    <a:pt x="443260" y="953322"/>
                    <a:pt x="435837" y="948628"/>
                    <a:pt x="428415" y="943934"/>
                  </a:cubicBezTo>
                  <a:cubicBezTo>
                    <a:pt x="427391" y="940093"/>
                    <a:pt x="426282" y="936253"/>
                    <a:pt x="425172" y="932412"/>
                  </a:cubicBezTo>
                  <a:lnTo>
                    <a:pt x="425172" y="932412"/>
                  </a:lnTo>
                  <a:cubicBezTo>
                    <a:pt x="425172" y="932412"/>
                    <a:pt x="425088" y="932071"/>
                    <a:pt x="425088" y="932071"/>
                  </a:cubicBezTo>
                  <a:lnTo>
                    <a:pt x="425088" y="931729"/>
                  </a:lnTo>
                  <a:cubicBezTo>
                    <a:pt x="425088" y="931729"/>
                    <a:pt x="425002" y="931729"/>
                    <a:pt x="425002" y="931729"/>
                  </a:cubicBezTo>
                  <a:cubicBezTo>
                    <a:pt x="423893" y="928059"/>
                    <a:pt x="422698" y="924474"/>
                    <a:pt x="421589" y="920804"/>
                  </a:cubicBezTo>
                  <a:cubicBezTo>
                    <a:pt x="427305" y="924986"/>
                    <a:pt x="433107" y="929169"/>
                    <a:pt x="438909" y="933351"/>
                  </a:cubicBezTo>
                  <a:cubicBezTo>
                    <a:pt x="438738" y="934460"/>
                    <a:pt x="438653" y="935570"/>
                    <a:pt x="438482" y="936679"/>
                  </a:cubicBezTo>
                  <a:lnTo>
                    <a:pt x="436776" y="948457"/>
                  </a:lnTo>
                  <a:cubicBezTo>
                    <a:pt x="436776" y="948457"/>
                    <a:pt x="437032" y="948628"/>
                    <a:pt x="437032" y="948457"/>
                  </a:cubicBezTo>
                  <a:lnTo>
                    <a:pt x="439506" y="936765"/>
                  </a:lnTo>
                  <a:cubicBezTo>
                    <a:pt x="439676" y="935911"/>
                    <a:pt x="439847" y="935058"/>
                    <a:pt x="440018" y="934119"/>
                  </a:cubicBezTo>
                  <a:close/>
                  <a:moveTo>
                    <a:pt x="427903" y="1002398"/>
                  </a:moveTo>
                  <a:lnTo>
                    <a:pt x="422443" y="981743"/>
                  </a:lnTo>
                  <a:lnTo>
                    <a:pt x="421248" y="977561"/>
                  </a:lnTo>
                  <a:lnTo>
                    <a:pt x="435411" y="987974"/>
                  </a:lnTo>
                  <a:cubicBezTo>
                    <a:pt x="436264" y="991046"/>
                    <a:pt x="437202" y="994034"/>
                    <a:pt x="438055" y="997106"/>
                  </a:cubicBezTo>
                  <a:cubicBezTo>
                    <a:pt x="440103" y="1004531"/>
                    <a:pt x="442151" y="1012042"/>
                    <a:pt x="444199" y="1019467"/>
                  </a:cubicBezTo>
                  <a:cubicBezTo>
                    <a:pt x="438909" y="1015797"/>
                    <a:pt x="433875" y="1011786"/>
                    <a:pt x="429268" y="1007348"/>
                  </a:cubicBezTo>
                  <a:cubicBezTo>
                    <a:pt x="428842" y="1005641"/>
                    <a:pt x="428415" y="1004019"/>
                    <a:pt x="427988" y="1002312"/>
                  </a:cubicBezTo>
                  <a:close/>
                  <a:moveTo>
                    <a:pt x="529345" y="1266039"/>
                  </a:moveTo>
                  <a:lnTo>
                    <a:pt x="529345" y="1266039"/>
                  </a:lnTo>
                  <a:cubicBezTo>
                    <a:pt x="528833" y="1268514"/>
                    <a:pt x="528236" y="1271075"/>
                    <a:pt x="527639" y="1273550"/>
                  </a:cubicBezTo>
                  <a:cubicBezTo>
                    <a:pt x="521837" y="1269453"/>
                    <a:pt x="516121" y="1265271"/>
                    <a:pt x="510319" y="1261089"/>
                  </a:cubicBezTo>
                  <a:lnTo>
                    <a:pt x="510319" y="1259382"/>
                  </a:lnTo>
                  <a:cubicBezTo>
                    <a:pt x="510319" y="1259382"/>
                    <a:pt x="509978" y="1254005"/>
                    <a:pt x="509978" y="1254005"/>
                  </a:cubicBezTo>
                  <a:cubicBezTo>
                    <a:pt x="510319" y="1253066"/>
                    <a:pt x="510660" y="1252127"/>
                    <a:pt x="511002" y="1251188"/>
                  </a:cubicBezTo>
                  <a:lnTo>
                    <a:pt x="511002" y="1251188"/>
                  </a:lnTo>
                  <a:cubicBezTo>
                    <a:pt x="511002" y="1251188"/>
                    <a:pt x="511002" y="1251018"/>
                    <a:pt x="511002" y="1251018"/>
                  </a:cubicBezTo>
                  <a:lnTo>
                    <a:pt x="511002" y="1250847"/>
                  </a:lnTo>
                  <a:cubicBezTo>
                    <a:pt x="511002" y="1250847"/>
                    <a:pt x="511002" y="1250847"/>
                    <a:pt x="511002" y="1250847"/>
                  </a:cubicBezTo>
                  <a:cubicBezTo>
                    <a:pt x="511855" y="1247860"/>
                    <a:pt x="512708" y="1244787"/>
                    <a:pt x="513561" y="1241800"/>
                  </a:cubicBezTo>
                  <a:cubicBezTo>
                    <a:pt x="519704" y="1245982"/>
                    <a:pt x="525847" y="1250164"/>
                    <a:pt x="531990" y="1254346"/>
                  </a:cubicBezTo>
                  <a:cubicBezTo>
                    <a:pt x="531137" y="1258187"/>
                    <a:pt x="530198" y="1262028"/>
                    <a:pt x="529260" y="1265868"/>
                  </a:cubicBezTo>
                  <a:lnTo>
                    <a:pt x="529260" y="1265868"/>
                  </a:lnTo>
                  <a:cubicBezTo>
                    <a:pt x="529260" y="1265868"/>
                    <a:pt x="529260" y="1265868"/>
                    <a:pt x="529260" y="1265868"/>
                  </a:cubicBezTo>
                  <a:lnTo>
                    <a:pt x="529260" y="1265868"/>
                  </a:lnTo>
                  <a:close/>
                  <a:moveTo>
                    <a:pt x="595125" y="1222170"/>
                  </a:moveTo>
                  <a:cubicBezTo>
                    <a:pt x="594186" y="1221487"/>
                    <a:pt x="593248" y="1220804"/>
                    <a:pt x="592309" y="1220122"/>
                  </a:cubicBezTo>
                  <a:cubicBezTo>
                    <a:pt x="592650" y="1219610"/>
                    <a:pt x="593077" y="1219012"/>
                    <a:pt x="593418" y="1218500"/>
                  </a:cubicBezTo>
                  <a:lnTo>
                    <a:pt x="593418" y="1218500"/>
                  </a:lnTo>
                  <a:cubicBezTo>
                    <a:pt x="593418" y="1218500"/>
                    <a:pt x="593418" y="1218500"/>
                    <a:pt x="593418" y="1218500"/>
                  </a:cubicBezTo>
                  <a:lnTo>
                    <a:pt x="593418" y="1218500"/>
                  </a:lnTo>
                  <a:cubicBezTo>
                    <a:pt x="593418" y="1218500"/>
                    <a:pt x="593418" y="1218500"/>
                    <a:pt x="593418" y="1218500"/>
                  </a:cubicBezTo>
                  <a:cubicBezTo>
                    <a:pt x="593930" y="1217561"/>
                    <a:pt x="594442" y="1216537"/>
                    <a:pt x="594954" y="1215598"/>
                  </a:cubicBezTo>
                  <a:cubicBezTo>
                    <a:pt x="595380" y="1217476"/>
                    <a:pt x="595722" y="1219353"/>
                    <a:pt x="596149" y="1221231"/>
                  </a:cubicBezTo>
                  <a:cubicBezTo>
                    <a:pt x="595807" y="1221572"/>
                    <a:pt x="595466" y="1221914"/>
                    <a:pt x="595125" y="1222255"/>
                  </a:cubicBezTo>
                  <a:close/>
                  <a:moveTo>
                    <a:pt x="603571" y="1213806"/>
                  </a:moveTo>
                  <a:lnTo>
                    <a:pt x="601012" y="1216366"/>
                  </a:lnTo>
                  <a:cubicBezTo>
                    <a:pt x="599988" y="1217390"/>
                    <a:pt x="598879" y="1218415"/>
                    <a:pt x="597855" y="1219524"/>
                  </a:cubicBezTo>
                  <a:cubicBezTo>
                    <a:pt x="597428" y="1217134"/>
                    <a:pt x="597087" y="1214830"/>
                    <a:pt x="596660" y="1212440"/>
                  </a:cubicBezTo>
                  <a:cubicBezTo>
                    <a:pt x="599391" y="1207149"/>
                    <a:pt x="601779" y="1201686"/>
                    <a:pt x="603998" y="1196224"/>
                  </a:cubicBezTo>
                  <a:lnTo>
                    <a:pt x="605192" y="1196907"/>
                  </a:lnTo>
                  <a:cubicBezTo>
                    <a:pt x="605192" y="1196907"/>
                    <a:pt x="605192" y="1197333"/>
                    <a:pt x="605192" y="1197589"/>
                  </a:cubicBezTo>
                  <a:cubicBezTo>
                    <a:pt x="604851" y="1203052"/>
                    <a:pt x="604254" y="1208429"/>
                    <a:pt x="603571" y="1213891"/>
                  </a:cubicBezTo>
                  <a:close/>
                  <a:moveTo>
                    <a:pt x="479264" y="865669"/>
                  </a:moveTo>
                  <a:cubicBezTo>
                    <a:pt x="478155" y="864816"/>
                    <a:pt x="477045" y="864048"/>
                    <a:pt x="475936" y="863194"/>
                  </a:cubicBezTo>
                  <a:cubicBezTo>
                    <a:pt x="474486" y="859780"/>
                    <a:pt x="473036" y="856281"/>
                    <a:pt x="471585" y="852867"/>
                  </a:cubicBezTo>
                  <a:lnTo>
                    <a:pt x="471585" y="850648"/>
                  </a:lnTo>
                  <a:cubicBezTo>
                    <a:pt x="471585" y="850648"/>
                    <a:pt x="471415" y="850563"/>
                    <a:pt x="471415" y="850648"/>
                  </a:cubicBezTo>
                  <a:lnTo>
                    <a:pt x="471244" y="852014"/>
                  </a:lnTo>
                  <a:cubicBezTo>
                    <a:pt x="469623" y="848258"/>
                    <a:pt x="468087" y="844503"/>
                    <a:pt x="466552" y="840833"/>
                  </a:cubicBezTo>
                  <a:lnTo>
                    <a:pt x="466552" y="840833"/>
                  </a:lnTo>
                  <a:cubicBezTo>
                    <a:pt x="466552" y="840833"/>
                    <a:pt x="466466" y="840577"/>
                    <a:pt x="466466" y="840577"/>
                  </a:cubicBezTo>
                  <a:lnTo>
                    <a:pt x="466466" y="840406"/>
                  </a:lnTo>
                  <a:cubicBezTo>
                    <a:pt x="466381" y="839211"/>
                    <a:pt x="466381" y="838017"/>
                    <a:pt x="466295" y="836822"/>
                  </a:cubicBezTo>
                  <a:lnTo>
                    <a:pt x="466978" y="837334"/>
                  </a:lnTo>
                  <a:cubicBezTo>
                    <a:pt x="471159" y="846722"/>
                    <a:pt x="475254" y="856196"/>
                    <a:pt x="479349" y="865669"/>
                  </a:cubicBezTo>
                  <a:close/>
                  <a:moveTo>
                    <a:pt x="405464" y="829396"/>
                  </a:moveTo>
                  <a:lnTo>
                    <a:pt x="402905" y="818045"/>
                  </a:lnTo>
                  <a:lnTo>
                    <a:pt x="401966" y="814290"/>
                  </a:lnTo>
                  <a:cubicBezTo>
                    <a:pt x="406830" y="818301"/>
                    <a:pt x="411778" y="822227"/>
                    <a:pt x="416726" y="826153"/>
                  </a:cubicBezTo>
                  <a:cubicBezTo>
                    <a:pt x="416726" y="829567"/>
                    <a:pt x="416556" y="832896"/>
                    <a:pt x="416470" y="836310"/>
                  </a:cubicBezTo>
                  <a:cubicBezTo>
                    <a:pt x="416470" y="836310"/>
                    <a:pt x="416726" y="836395"/>
                    <a:pt x="416726" y="836310"/>
                  </a:cubicBezTo>
                  <a:cubicBezTo>
                    <a:pt x="417153" y="833237"/>
                    <a:pt x="417494" y="830079"/>
                    <a:pt x="417835" y="827007"/>
                  </a:cubicBezTo>
                  <a:cubicBezTo>
                    <a:pt x="420822" y="829311"/>
                    <a:pt x="423808" y="831701"/>
                    <a:pt x="426793" y="834005"/>
                  </a:cubicBezTo>
                  <a:cubicBezTo>
                    <a:pt x="427391" y="835456"/>
                    <a:pt x="427903" y="836992"/>
                    <a:pt x="428500" y="838443"/>
                  </a:cubicBezTo>
                  <a:lnTo>
                    <a:pt x="428159" y="841004"/>
                  </a:lnTo>
                  <a:lnTo>
                    <a:pt x="427562" y="844930"/>
                  </a:lnTo>
                  <a:cubicBezTo>
                    <a:pt x="420565" y="840577"/>
                    <a:pt x="413655" y="836224"/>
                    <a:pt x="406659" y="831872"/>
                  </a:cubicBezTo>
                  <a:cubicBezTo>
                    <a:pt x="406318" y="831103"/>
                    <a:pt x="405891" y="830250"/>
                    <a:pt x="405550" y="829482"/>
                  </a:cubicBezTo>
                  <a:close/>
                  <a:moveTo>
                    <a:pt x="436605" y="903223"/>
                  </a:moveTo>
                  <a:cubicBezTo>
                    <a:pt x="437117" y="898955"/>
                    <a:pt x="437629" y="894773"/>
                    <a:pt x="438055" y="890506"/>
                  </a:cubicBezTo>
                  <a:cubicBezTo>
                    <a:pt x="438312" y="888116"/>
                    <a:pt x="438567" y="885641"/>
                    <a:pt x="438824" y="883166"/>
                  </a:cubicBezTo>
                  <a:cubicBezTo>
                    <a:pt x="440188" y="884190"/>
                    <a:pt x="441468" y="885129"/>
                    <a:pt x="442833" y="886153"/>
                  </a:cubicBezTo>
                  <a:cubicBezTo>
                    <a:pt x="442577" y="892896"/>
                    <a:pt x="442236" y="899638"/>
                    <a:pt x="441809" y="906295"/>
                  </a:cubicBezTo>
                  <a:cubicBezTo>
                    <a:pt x="440103" y="905271"/>
                    <a:pt x="438397" y="904247"/>
                    <a:pt x="436691" y="903223"/>
                  </a:cubicBezTo>
                  <a:cubicBezTo>
                    <a:pt x="436691" y="903223"/>
                    <a:pt x="436691" y="903223"/>
                    <a:pt x="436691" y="903223"/>
                  </a:cubicBezTo>
                  <a:close/>
                  <a:moveTo>
                    <a:pt x="455033" y="957504"/>
                  </a:moveTo>
                  <a:cubicBezTo>
                    <a:pt x="453242" y="951957"/>
                    <a:pt x="451450" y="946494"/>
                    <a:pt x="449658" y="940947"/>
                  </a:cubicBezTo>
                  <a:cubicBezTo>
                    <a:pt x="452304" y="942825"/>
                    <a:pt x="454949" y="944617"/>
                    <a:pt x="457593" y="946494"/>
                  </a:cubicBezTo>
                  <a:cubicBezTo>
                    <a:pt x="457508" y="948116"/>
                    <a:pt x="457423" y="949738"/>
                    <a:pt x="457252" y="951359"/>
                  </a:cubicBezTo>
                  <a:cubicBezTo>
                    <a:pt x="456996" y="954773"/>
                    <a:pt x="456655" y="958187"/>
                    <a:pt x="456313" y="961601"/>
                  </a:cubicBezTo>
                  <a:cubicBezTo>
                    <a:pt x="456313" y="961601"/>
                    <a:pt x="456313" y="961601"/>
                    <a:pt x="456313" y="961601"/>
                  </a:cubicBezTo>
                  <a:cubicBezTo>
                    <a:pt x="455887" y="960235"/>
                    <a:pt x="455460" y="958870"/>
                    <a:pt x="455033" y="957504"/>
                  </a:cubicBezTo>
                  <a:close/>
                  <a:moveTo>
                    <a:pt x="496754" y="1126324"/>
                  </a:moveTo>
                  <a:lnTo>
                    <a:pt x="496754" y="1126324"/>
                  </a:lnTo>
                  <a:cubicBezTo>
                    <a:pt x="495047" y="1117618"/>
                    <a:pt x="493256" y="1108913"/>
                    <a:pt x="491293" y="1100207"/>
                  </a:cubicBezTo>
                  <a:cubicBezTo>
                    <a:pt x="497692" y="1104901"/>
                    <a:pt x="504091" y="1109510"/>
                    <a:pt x="510490" y="1114290"/>
                  </a:cubicBezTo>
                  <a:cubicBezTo>
                    <a:pt x="510746" y="1115484"/>
                    <a:pt x="511002" y="1116679"/>
                    <a:pt x="511258" y="1117874"/>
                  </a:cubicBezTo>
                  <a:cubicBezTo>
                    <a:pt x="511002" y="1119411"/>
                    <a:pt x="510746" y="1120947"/>
                    <a:pt x="510490" y="1122398"/>
                  </a:cubicBezTo>
                  <a:cubicBezTo>
                    <a:pt x="510490" y="1122398"/>
                    <a:pt x="510490" y="1122398"/>
                    <a:pt x="510490" y="1122398"/>
                  </a:cubicBezTo>
                  <a:lnTo>
                    <a:pt x="510490" y="1122398"/>
                  </a:lnTo>
                  <a:cubicBezTo>
                    <a:pt x="510490" y="1122398"/>
                    <a:pt x="510490" y="1122398"/>
                    <a:pt x="510490" y="1122398"/>
                  </a:cubicBezTo>
                  <a:lnTo>
                    <a:pt x="512282" y="1122739"/>
                  </a:lnTo>
                  <a:cubicBezTo>
                    <a:pt x="513476" y="1127860"/>
                    <a:pt x="514585" y="1133066"/>
                    <a:pt x="515609" y="1138187"/>
                  </a:cubicBezTo>
                  <a:cubicBezTo>
                    <a:pt x="509381" y="1134603"/>
                    <a:pt x="503067" y="1131018"/>
                    <a:pt x="496839" y="1127518"/>
                  </a:cubicBezTo>
                  <a:cubicBezTo>
                    <a:pt x="496839" y="1127262"/>
                    <a:pt x="496839" y="1127092"/>
                    <a:pt x="496754" y="1126836"/>
                  </a:cubicBezTo>
                  <a:lnTo>
                    <a:pt x="496754" y="1126836"/>
                  </a:lnTo>
                  <a:cubicBezTo>
                    <a:pt x="496754" y="1126836"/>
                    <a:pt x="496754" y="1126580"/>
                    <a:pt x="496754" y="1126580"/>
                  </a:cubicBezTo>
                  <a:lnTo>
                    <a:pt x="496754" y="1126324"/>
                  </a:lnTo>
                  <a:close/>
                  <a:moveTo>
                    <a:pt x="501958" y="1162085"/>
                  </a:moveTo>
                  <a:cubicBezTo>
                    <a:pt x="504432" y="1163877"/>
                    <a:pt x="506906" y="1165669"/>
                    <a:pt x="509381" y="1167547"/>
                  </a:cubicBezTo>
                  <a:cubicBezTo>
                    <a:pt x="509039" y="1169254"/>
                    <a:pt x="508613" y="1171046"/>
                    <a:pt x="508272" y="1172753"/>
                  </a:cubicBezTo>
                  <a:cubicBezTo>
                    <a:pt x="507248" y="1177191"/>
                    <a:pt x="506139" y="1181544"/>
                    <a:pt x="505030" y="1185897"/>
                  </a:cubicBezTo>
                  <a:cubicBezTo>
                    <a:pt x="505030" y="1185897"/>
                    <a:pt x="504859" y="1185812"/>
                    <a:pt x="504774" y="1185726"/>
                  </a:cubicBezTo>
                  <a:cubicBezTo>
                    <a:pt x="504688" y="1184873"/>
                    <a:pt x="504603" y="1184019"/>
                    <a:pt x="504518" y="1183080"/>
                  </a:cubicBezTo>
                  <a:cubicBezTo>
                    <a:pt x="503750" y="1176082"/>
                    <a:pt x="502897" y="1169083"/>
                    <a:pt x="501958" y="1162085"/>
                  </a:cubicBezTo>
                  <a:close/>
                  <a:moveTo>
                    <a:pt x="504432" y="1228230"/>
                  </a:moveTo>
                  <a:lnTo>
                    <a:pt x="504262" y="1228230"/>
                  </a:lnTo>
                  <a:cubicBezTo>
                    <a:pt x="504262" y="1228230"/>
                    <a:pt x="504091" y="1227973"/>
                    <a:pt x="504091" y="1227973"/>
                  </a:cubicBezTo>
                  <a:lnTo>
                    <a:pt x="504091" y="1227973"/>
                  </a:lnTo>
                  <a:cubicBezTo>
                    <a:pt x="502300" y="1226693"/>
                    <a:pt x="500508" y="1225499"/>
                    <a:pt x="498716" y="1224218"/>
                  </a:cubicBezTo>
                  <a:cubicBezTo>
                    <a:pt x="499655" y="1220634"/>
                    <a:pt x="500593" y="1217049"/>
                    <a:pt x="501531" y="1213464"/>
                  </a:cubicBezTo>
                  <a:cubicBezTo>
                    <a:pt x="501788" y="1212440"/>
                    <a:pt x="502043" y="1211331"/>
                    <a:pt x="502300" y="1210307"/>
                  </a:cubicBezTo>
                  <a:cubicBezTo>
                    <a:pt x="502982" y="1210733"/>
                    <a:pt x="503579" y="1211160"/>
                    <a:pt x="504262" y="1211587"/>
                  </a:cubicBezTo>
                  <a:cubicBezTo>
                    <a:pt x="505030" y="1217646"/>
                    <a:pt x="505712" y="1223706"/>
                    <a:pt x="506395" y="1229681"/>
                  </a:cubicBezTo>
                  <a:cubicBezTo>
                    <a:pt x="505712" y="1229169"/>
                    <a:pt x="505115" y="1228742"/>
                    <a:pt x="504432" y="1228230"/>
                  </a:cubicBezTo>
                  <a:lnTo>
                    <a:pt x="504432" y="1228230"/>
                  </a:lnTo>
                  <a:close/>
                  <a:moveTo>
                    <a:pt x="508698" y="1231473"/>
                  </a:moveTo>
                  <a:cubicBezTo>
                    <a:pt x="508272" y="1225499"/>
                    <a:pt x="507845" y="1219524"/>
                    <a:pt x="507333" y="1213635"/>
                  </a:cubicBezTo>
                  <a:cubicBezTo>
                    <a:pt x="509893" y="1215257"/>
                    <a:pt x="512367" y="1216793"/>
                    <a:pt x="514926" y="1218415"/>
                  </a:cubicBezTo>
                  <a:cubicBezTo>
                    <a:pt x="513561" y="1223279"/>
                    <a:pt x="512111" y="1228144"/>
                    <a:pt x="510575" y="1232924"/>
                  </a:cubicBezTo>
                  <a:cubicBezTo>
                    <a:pt x="509893" y="1232412"/>
                    <a:pt x="509296" y="1231985"/>
                    <a:pt x="508613" y="1231473"/>
                  </a:cubicBezTo>
                  <a:close/>
                  <a:moveTo>
                    <a:pt x="595210" y="1203991"/>
                  </a:moveTo>
                  <a:cubicBezTo>
                    <a:pt x="595039" y="1202881"/>
                    <a:pt x="594783" y="1201857"/>
                    <a:pt x="594613" y="1200748"/>
                  </a:cubicBezTo>
                  <a:cubicBezTo>
                    <a:pt x="594783" y="1200577"/>
                    <a:pt x="594954" y="1200406"/>
                    <a:pt x="595125" y="1200235"/>
                  </a:cubicBezTo>
                  <a:cubicBezTo>
                    <a:pt x="596575" y="1198870"/>
                    <a:pt x="598111" y="1197504"/>
                    <a:pt x="599561" y="1196224"/>
                  </a:cubicBezTo>
                  <a:cubicBezTo>
                    <a:pt x="598111" y="1198870"/>
                    <a:pt x="596660" y="1201430"/>
                    <a:pt x="595210" y="1204076"/>
                  </a:cubicBezTo>
                  <a:close/>
                  <a:moveTo>
                    <a:pt x="605704" y="1186836"/>
                  </a:moveTo>
                  <a:lnTo>
                    <a:pt x="603571" y="1188799"/>
                  </a:lnTo>
                  <a:cubicBezTo>
                    <a:pt x="602291" y="1189908"/>
                    <a:pt x="601097" y="1191188"/>
                    <a:pt x="599902" y="1192383"/>
                  </a:cubicBezTo>
                  <a:lnTo>
                    <a:pt x="593930" y="1188372"/>
                  </a:lnTo>
                  <a:cubicBezTo>
                    <a:pt x="593504" y="1188030"/>
                    <a:pt x="592992" y="1187774"/>
                    <a:pt x="592565" y="1187433"/>
                  </a:cubicBezTo>
                  <a:cubicBezTo>
                    <a:pt x="593333" y="1185129"/>
                    <a:pt x="594016" y="1182824"/>
                    <a:pt x="594698" y="1180605"/>
                  </a:cubicBezTo>
                  <a:lnTo>
                    <a:pt x="595551" y="1177362"/>
                  </a:lnTo>
                  <a:cubicBezTo>
                    <a:pt x="598964" y="1179837"/>
                    <a:pt x="602291" y="1182397"/>
                    <a:pt x="605704" y="1184873"/>
                  </a:cubicBezTo>
                  <a:cubicBezTo>
                    <a:pt x="605704" y="1185556"/>
                    <a:pt x="605704" y="1186238"/>
                    <a:pt x="605704" y="1186836"/>
                  </a:cubicBezTo>
                  <a:close/>
                  <a:moveTo>
                    <a:pt x="457764" y="816765"/>
                  </a:moveTo>
                  <a:cubicBezTo>
                    <a:pt x="457678" y="818301"/>
                    <a:pt x="457508" y="819923"/>
                    <a:pt x="457423" y="821459"/>
                  </a:cubicBezTo>
                  <a:cubicBezTo>
                    <a:pt x="455802" y="818045"/>
                    <a:pt x="454266" y="814631"/>
                    <a:pt x="452645" y="811217"/>
                  </a:cubicBezTo>
                  <a:lnTo>
                    <a:pt x="454351" y="808145"/>
                  </a:lnTo>
                  <a:lnTo>
                    <a:pt x="454351" y="808145"/>
                  </a:lnTo>
                  <a:cubicBezTo>
                    <a:pt x="455460" y="810961"/>
                    <a:pt x="456570" y="813863"/>
                    <a:pt x="457678" y="816765"/>
                  </a:cubicBezTo>
                  <a:close/>
                  <a:moveTo>
                    <a:pt x="384903" y="747718"/>
                  </a:moveTo>
                  <a:cubicBezTo>
                    <a:pt x="386183" y="748827"/>
                    <a:pt x="387462" y="750022"/>
                    <a:pt x="388742" y="751132"/>
                  </a:cubicBezTo>
                  <a:cubicBezTo>
                    <a:pt x="387548" y="751815"/>
                    <a:pt x="386353" y="752412"/>
                    <a:pt x="385074" y="753095"/>
                  </a:cubicBezTo>
                  <a:cubicBezTo>
                    <a:pt x="384818" y="752327"/>
                    <a:pt x="384562" y="751559"/>
                    <a:pt x="384391" y="750705"/>
                  </a:cubicBezTo>
                  <a:cubicBezTo>
                    <a:pt x="384476" y="750193"/>
                    <a:pt x="384562" y="749595"/>
                    <a:pt x="384647" y="749083"/>
                  </a:cubicBezTo>
                  <a:cubicBezTo>
                    <a:pt x="384647" y="748657"/>
                    <a:pt x="384732" y="748230"/>
                    <a:pt x="384818" y="747803"/>
                  </a:cubicBezTo>
                  <a:close/>
                  <a:moveTo>
                    <a:pt x="450683" y="918073"/>
                  </a:moveTo>
                  <a:cubicBezTo>
                    <a:pt x="453412" y="919866"/>
                    <a:pt x="456143" y="921658"/>
                    <a:pt x="458873" y="923365"/>
                  </a:cubicBezTo>
                  <a:cubicBezTo>
                    <a:pt x="458532" y="929083"/>
                    <a:pt x="458276" y="934887"/>
                    <a:pt x="457849" y="940605"/>
                  </a:cubicBezTo>
                  <a:cubicBezTo>
                    <a:pt x="454351" y="938386"/>
                    <a:pt x="450853" y="936167"/>
                    <a:pt x="447355" y="934034"/>
                  </a:cubicBezTo>
                  <a:cubicBezTo>
                    <a:pt x="448294" y="929681"/>
                    <a:pt x="449232" y="925243"/>
                    <a:pt x="450085" y="920890"/>
                  </a:cubicBezTo>
                  <a:cubicBezTo>
                    <a:pt x="450256" y="919951"/>
                    <a:pt x="450427" y="919012"/>
                    <a:pt x="450597" y="918073"/>
                  </a:cubicBezTo>
                  <a:close/>
                  <a:moveTo>
                    <a:pt x="459470" y="947860"/>
                  </a:moveTo>
                  <a:cubicBezTo>
                    <a:pt x="459982" y="948201"/>
                    <a:pt x="460579" y="948543"/>
                    <a:pt x="461091" y="948970"/>
                  </a:cubicBezTo>
                  <a:cubicBezTo>
                    <a:pt x="460835" y="954005"/>
                    <a:pt x="460579" y="959041"/>
                    <a:pt x="460238" y="964076"/>
                  </a:cubicBezTo>
                  <a:cubicBezTo>
                    <a:pt x="459129" y="963393"/>
                    <a:pt x="458105" y="962711"/>
                    <a:pt x="456996" y="962028"/>
                  </a:cubicBezTo>
                  <a:cubicBezTo>
                    <a:pt x="457593" y="958443"/>
                    <a:pt x="458276" y="954944"/>
                    <a:pt x="458873" y="951359"/>
                  </a:cubicBezTo>
                  <a:cubicBezTo>
                    <a:pt x="459044" y="950164"/>
                    <a:pt x="459299" y="948970"/>
                    <a:pt x="459470" y="947860"/>
                  </a:cubicBezTo>
                  <a:close/>
                  <a:moveTo>
                    <a:pt x="442066" y="996509"/>
                  </a:moveTo>
                  <a:cubicBezTo>
                    <a:pt x="441724" y="995143"/>
                    <a:pt x="441383" y="993778"/>
                    <a:pt x="441042" y="992412"/>
                  </a:cubicBezTo>
                  <a:cubicBezTo>
                    <a:pt x="449317" y="998557"/>
                    <a:pt x="457508" y="1004617"/>
                    <a:pt x="465784" y="1010762"/>
                  </a:cubicBezTo>
                  <a:lnTo>
                    <a:pt x="465954" y="1011274"/>
                  </a:lnTo>
                  <a:cubicBezTo>
                    <a:pt x="465954" y="1011274"/>
                    <a:pt x="465954" y="1011786"/>
                    <a:pt x="465869" y="1012042"/>
                  </a:cubicBezTo>
                  <a:cubicBezTo>
                    <a:pt x="465869" y="1012042"/>
                    <a:pt x="466125" y="1012127"/>
                    <a:pt x="466125" y="1012042"/>
                  </a:cubicBezTo>
                  <a:lnTo>
                    <a:pt x="466125" y="1012042"/>
                  </a:lnTo>
                  <a:cubicBezTo>
                    <a:pt x="466125" y="1012042"/>
                    <a:pt x="467490" y="1016992"/>
                    <a:pt x="467490" y="1016992"/>
                  </a:cubicBezTo>
                  <a:cubicBezTo>
                    <a:pt x="469282" y="1023991"/>
                    <a:pt x="471073" y="1031075"/>
                    <a:pt x="472694" y="1038159"/>
                  </a:cubicBezTo>
                  <a:cubicBezTo>
                    <a:pt x="464504" y="1032952"/>
                    <a:pt x="456313" y="1027661"/>
                    <a:pt x="448123" y="1022369"/>
                  </a:cubicBezTo>
                  <a:cubicBezTo>
                    <a:pt x="446161" y="1013749"/>
                    <a:pt x="444113" y="1005043"/>
                    <a:pt x="442066" y="996423"/>
                  </a:cubicBezTo>
                  <a:close/>
                  <a:moveTo>
                    <a:pt x="505968" y="1193578"/>
                  </a:moveTo>
                  <a:cubicBezTo>
                    <a:pt x="508613" y="1195541"/>
                    <a:pt x="511258" y="1197589"/>
                    <a:pt x="513903" y="1199553"/>
                  </a:cubicBezTo>
                  <a:lnTo>
                    <a:pt x="513903" y="1199553"/>
                  </a:lnTo>
                  <a:cubicBezTo>
                    <a:pt x="513903" y="1199553"/>
                    <a:pt x="513903" y="1199553"/>
                    <a:pt x="513903" y="1199553"/>
                  </a:cubicBezTo>
                  <a:lnTo>
                    <a:pt x="513903" y="1199553"/>
                  </a:lnTo>
                  <a:cubicBezTo>
                    <a:pt x="513903" y="1199553"/>
                    <a:pt x="513903" y="1199553"/>
                    <a:pt x="513903" y="1199553"/>
                  </a:cubicBezTo>
                  <a:cubicBezTo>
                    <a:pt x="515524" y="1200748"/>
                    <a:pt x="517230" y="1201857"/>
                    <a:pt x="518937" y="1202966"/>
                  </a:cubicBezTo>
                  <a:cubicBezTo>
                    <a:pt x="518083" y="1206380"/>
                    <a:pt x="517145" y="1209794"/>
                    <a:pt x="516292" y="1213123"/>
                  </a:cubicBezTo>
                  <a:cubicBezTo>
                    <a:pt x="516292" y="1213123"/>
                    <a:pt x="516292" y="1213123"/>
                    <a:pt x="516292" y="1213123"/>
                  </a:cubicBezTo>
                  <a:cubicBezTo>
                    <a:pt x="513050" y="1210904"/>
                    <a:pt x="509893" y="1208685"/>
                    <a:pt x="506651" y="1206551"/>
                  </a:cubicBezTo>
                  <a:cubicBezTo>
                    <a:pt x="506309" y="1202625"/>
                    <a:pt x="505968" y="1198784"/>
                    <a:pt x="505542" y="1194859"/>
                  </a:cubicBezTo>
                  <a:cubicBezTo>
                    <a:pt x="505627" y="1194346"/>
                    <a:pt x="505797" y="1193834"/>
                    <a:pt x="505883" y="1193322"/>
                  </a:cubicBezTo>
                  <a:close/>
                  <a:moveTo>
                    <a:pt x="543678" y="1213976"/>
                  </a:moveTo>
                  <a:cubicBezTo>
                    <a:pt x="544446" y="1207661"/>
                    <a:pt x="545128" y="1201345"/>
                    <a:pt x="545811" y="1194944"/>
                  </a:cubicBezTo>
                  <a:cubicBezTo>
                    <a:pt x="546067" y="1194432"/>
                    <a:pt x="546323" y="1193834"/>
                    <a:pt x="546494" y="1193322"/>
                  </a:cubicBezTo>
                  <a:cubicBezTo>
                    <a:pt x="547006" y="1193664"/>
                    <a:pt x="547518" y="1194005"/>
                    <a:pt x="548115" y="1194346"/>
                  </a:cubicBezTo>
                  <a:cubicBezTo>
                    <a:pt x="548968" y="1198272"/>
                    <a:pt x="549736" y="1202198"/>
                    <a:pt x="550503" y="1206210"/>
                  </a:cubicBezTo>
                  <a:cubicBezTo>
                    <a:pt x="549309" y="1208770"/>
                    <a:pt x="548200" y="1211245"/>
                    <a:pt x="547006" y="1213720"/>
                  </a:cubicBezTo>
                  <a:lnTo>
                    <a:pt x="546067" y="1215598"/>
                  </a:lnTo>
                  <a:cubicBezTo>
                    <a:pt x="545299" y="1215001"/>
                    <a:pt x="544532" y="1214489"/>
                    <a:pt x="543764" y="1213891"/>
                  </a:cubicBezTo>
                  <a:close/>
                  <a:moveTo>
                    <a:pt x="543849" y="1219866"/>
                  </a:moveTo>
                  <a:lnTo>
                    <a:pt x="543507" y="1220548"/>
                  </a:lnTo>
                  <a:lnTo>
                    <a:pt x="542740" y="1221999"/>
                  </a:lnTo>
                  <a:cubicBezTo>
                    <a:pt x="542825" y="1221146"/>
                    <a:pt x="542996" y="1220207"/>
                    <a:pt x="543081" y="1219353"/>
                  </a:cubicBezTo>
                  <a:cubicBezTo>
                    <a:pt x="543337" y="1219524"/>
                    <a:pt x="543593" y="1219695"/>
                    <a:pt x="543849" y="1219866"/>
                  </a:cubicBezTo>
                  <a:close/>
                  <a:moveTo>
                    <a:pt x="584801" y="1214574"/>
                  </a:moveTo>
                  <a:lnTo>
                    <a:pt x="582327" y="1212781"/>
                  </a:lnTo>
                  <a:cubicBezTo>
                    <a:pt x="583948" y="1209453"/>
                    <a:pt x="585484" y="1206039"/>
                    <a:pt x="586934" y="1202625"/>
                  </a:cubicBezTo>
                  <a:cubicBezTo>
                    <a:pt x="586508" y="1205100"/>
                    <a:pt x="586081" y="1207575"/>
                    <a:pt x="585654" y="1210136"/>
                  </a:cubicBezTo>
                  <a:cubicBezTo>
                    <a:pt x="585313" y="1210648"/>
                    <a:pt x="584972" y="1211245"/>
                    <a:pt x="584630" y="1211757"/>
                  </a:cubicBezTo>
                  <a:cubicBezTo>
                    <a:pt x="584630" y="1211757"/>
                    <a:pt x="584801" y="1211928"/>
                    <a:pt x="584887" y="1211928"/>
                  </a:cubicBezTo>
                  <a:cubicBezTo>
                    <a:pt x="585057" y="1211672"/>
                    <a:pt x="585313" y="1211416"/>
                    <a:pt x="585484" y="1211160"/>
                  </a:cubicBezTo>
                  <a:cubicBezTo>
                    <a:pt x="585228" y="1212355"/>
                    <a:pt x="585057" y="1213550"/>
                    <a:pt x="584801" y="1214659"/>
                  </a:cubicBezTo>
                  <a:close/>
                  <a:moveTo>
                    <a:pt x="576440" y="1168486"/>
                  </a:moveTo>
                  <a:cubicBezTo>
                    <a:pt x="575843" y="1166181"/>
                    <a:pt x="575075" y="1163877"/>
                    <a:pt x="574137" y="1161658"/>
                  </a:cubicBezTo>
                  <a:cubicBezTo>
                    <a:pt x="575501" y="1162597"/>
                    <a:pt x="576781" y="1163536"/>
                    <a:pt x="578147" y="1164560"/>
                  </a:cubicBezTo>
                  <a:cubicBezTo>
                    <a:pt x="577549" y="1165840"/>
                    <a:pt x="577038" y="1167205"/>
                    <a:pt x="576440" y="1168486"/>
                  </a:cubicBezTo>
                  <a:close/>
                  <a:moveTo>
                    <a:pt x="496498" y="922682"/>
                  </a:moveTo>
                  <a:lnTo>
                    <a:pt x="496242" y="925328"/>
                  </a:lnTo>
                  <a:cubicBezTo>
                    <a:pt x="495730" y="929937"/>
                    <a:pt x="495133" y="934460"/>
                    <a:pt x="494535" y="939069"/>
                  </a:cubicBezTo>
                  <a:cubicBezTo>
                    <a:pt x="494109" y="938813"/>
                    <a:pt x="493768" y="938557"/>
                    <a:pt x="493341" y="938301"/>
                  </a:cubicBezTo>
                  <a:cubicBezTo>
                    <a:pt x="493426" y="937277"/>
                    <a:pt x="493597" y="936338"/>
                    <a:pt x="493682" y="935314"/>
                  </a:cubicBezTo>
                  <a:lnTo>
                    <a:pt x="493682" y="935314"/>
                  </a:lnTo>
                  <a:cubicBezTo>
                    <a:pt x="493682" y="935314"/>
                    <a:pt x="493682" y="935314"/>
                    <a:pt x="493682" y="935314"/>
                  </a:cubicBezTo>
                  <a:lnTo>
                    <a:pt x="493682" y="935314"/>
                  </a:lnTo>
                  <a:cubicBezTo>
                    <a:pt x="493938" y="930449"/>
                    <a:pt x="494109" y="925669"/>
                    <a:pt x="494194" y="920804"/>
                  </a:cubicBezTo>
                  <a:cubicBezTo>
                    <a:pt x="494877" y="921231"/>
                    <a:pt x="495559" y="921658"/>
                    <a:pt x="496156" y="922085"/>
                  </a:cubicBezTo>
                  <a:cubicBezTo>
                    <a:pt x="496242" y="922341"/>
                    <a:pt x="496327" y="922512"/>
                    <a:pt x="496413" y="922768"/>
                  </a:cubicBezTo>
                  <a:close/>
                  <a:moveTo>
                    <a:pt x="468599" y="871985"/>
                  </a:moveTo>
                  <a:cubicBezTo>
                    <a:pt x="467916" y="871559"/>
                    <a:pt x="467234" y="871046"/>
                    <a:pt x="466637" y="870620"/>
                  </a:cubicBezTo>
                  <a:cubicBezTo>
                    <a:pt x="466637" y="867547"/>
                    <a:pt x="466637" y="864560"/>
                    <a:pt x="466637" y="861487"/>
                  </a:cubicBezTo>
                  <a:cubicBezTo>
                    <a:pt x="467661" y="862170"/>
                    <a:pt x="468685" y="862768"/>
                    <a:pt x="469708" y="863450"/>
                  </a:cubicBezTo>
                  <a:lnTo>
                    <a:pt x="469196" y="867633"/>
                  </a:lnTo>
                  <a:cubicBezTo>
                    <a:pt x="469026" y="869083"/>
                    <a:pt x="468855" y="870534"/>
                    <a:pt x="468599" y="871900"/>
                  </a:cubicBezTo>
                  <a:close/>
                  <a:moveTo>
                    <a:pt x="460665" y="843052"/>
                  </a:moveTo>
                  <a:cubicBezTo>
                    <a:pt x="461944" y="845869"/>
                    <a:pt x="463224" y="848600"/>
                    <a:pt x="464419" y="851416"/>
                  </a:cubicBezTo>
                  <a:cubicBezTo>
                    <a:pt x="464419" y="852526"/>
                    <a:pt x="464248" y="853550"/>
                    <a:pt x="464162" y="854659"/>
                  </a:cubicBezTo>
                  <a:cubicBezTo>
                    <a:pt x="462627" y="853550"/>
                    <a:pt x="461091" y="852355"/>
                    <a:pt x="459556" y="851246"/>
                  </a:cubicBezTo>
                  <a:cubicBezTo>
                    <a:pt x="459641" y="847917"/>
                    <a:pt x="459726" y="844503"/>
                    <a:pt x="459811" y="841174"/>
                  </a:cubicBezTo>
                  <a:cubicBezTo>
                    <a:pt x="460067" y="841772"/>
                    <a:pt x="460323" y="842369"/>
                    <a:pt x="460579" y="842967"/>
                  </a:cubicBezTo>
                  <a:lnTo>
                    <a:pt x="460579" y="842967"/>
                  </a:lnTo>
                  <a:cubicBezTo>
                    <a:pt x="460579" y="842967"/>
                    <a:pt x="460579" y="843052"/>
                    <a:pt x="460579" y="843052"/>
                  </a:cubicBezTo>
                  <a:lnTo>
                    <a:pt x="460579" y="843052"/>
                  </a:lnTo>
                  <a:cubicBezTo>
                    <a:pt x="460579" y="843052"/>
                    <a:pt x="460579" y="843052"/>
                    <a:pt x="460579" y="843052"/>
                  </a:cubicBezTo>
                  <a:close/>
                  <a:moveTo>
                    <a:pt x="456313" y="832981"/>
                  </a:moveTo>
                  <a:cubicBezTo>
                    <a:pt x="455887" y="837846"/>
                    <a:pt x="455375" y="842796"/>
                    <a:pt x="454863" y="847661"/>
                  </a:cubicBezTo>
                  <a:cubicBezTo>
                    <a:pt x="454351" y="847320"/>
                    <a:pt x="453924" y="846978"/>
                    <a:pt x="453412" y="846551"/>
                  </a:cubicBezTo>
                  <a:cubicBezTo>
                    <a:pt x="451791" y="843223"/>
                    <a:pt x="450085" y="839894"/>
                    <a:pt x="448379" y="836566"/>
                  </a:cubicBezTo>
                  <a:cubicBezTo>
                    <a:pt x="448123" y="832384"/>
                    <a:pt x="447867" y="828116"/>
                    <a:pt x="447526" y="823934"/>
                  </a:cubicBezTo>
                  <a:cubicBezTo>
                    <a:pt x="449829" y="825556"/>
                    <a:pt x="452133" y="827092"/>
                    <a:pt x="454437" y="828713"/>
                  </a:cubicBezTo>
                  <a:cubicBezTo>
                    <a:pt x="455033" y="830079"/>
                    <a:pt x="455631" y="831530"/>
                    <a:pt x="456228" y="832896"/>
                  </a:cubicBezTo>
                  <a:close/>
                  <a:moveTo>
                    <a:pt x="415276" y="753436"/>
                  </a:moveTo>
                  <a:cubicBezTo>
                    <a:pt x="415276" y="757106"/>
                    <a:pt x="415276" y="760776"/>
                    <a:pt x="415276" y="764531"/>
                  </a:cubicBezTo>
                  <a:cubicBezTo>
                    <a:pt x="413826" y="760264"/>
                    <a:pt x="412460" y="755911"/>
                    <a:pt x="411010" y="751644"/>
                  </a:cubicBezTo>
                  <a:cubicBezTo>
                    <a:pt x="411351" y="751473"/>
                    <a:pt x="411607" y="751217"/>
                    <a:pt x="411948" y="751047"/>
                  </a:cubicBezTo>
                  <a:cubicBezTo>
                    <a:pt x="413058" y="751900"/>
                    <a:pt x="414167" y="752668"/>
                    <a:pt x="415276" y="753521"/>
                  </a:cubicBezTo>
                  <a:close/>
                  <a:moveTo>
                    <a:pt x="441127" y="853465"/>
                  </a:moveTo>
                  <a:cubicBezTo>
                    <a:pt x="441298" y="851160"/>
                    <a:pt x="441383" y="848856"/>
                    <a:pt x="441554" y="846551"/>
                  </a:cubicBezTo>
                  <a:lnTo>
                    <a:pt x="443004" y="850563"/>
                  </a:lnTo>
                  <a:cubicBezTo>
                    <a:pt x="443004" y="850563"/>
                    <a:pt x="443345" y="850563"/>
                    <a:pt x="443260" y="850563"/>
                  </a:cubicBezTo>
                  <a:lnTo>
                    <a:pt x="441639" y="845527"/>
                  </a:lnTo>
                  <a:cubicBezTo>
                    <a:pt x="441639" y="845527"/>
                    <a:pt x="441639" y="845186"/>
                    <a:pt x="441639" y="845015"/>
                  </a:cubicBezTo>
                  <a:cubicBezTo>
                    <a:pt x="442236" y="845442"/>
                    <a:pt x="442833" y="845783"/>
                    <a:pt x="443345" y="846210"/>
                  </a:cubicBezTo>
                  <a:cubicBezTo>
                    <a:pt x="443345" y="849112"/>
                    <a:pt x="443260" y="852014"/>
                    <a:pt x="443089" y="854915"/>
                  </a:cubicBezTo>
                  <a:cubicBezTo>
                    <a:pt x="442407" y="854489"/>
                    <a:pt x="441724" y="854062"/>
                    <a:pt x="441042" y="853635"/>
                  </a:cubicBezTo>
                  <a:close/>
                  <a:moveTo>
                    <a:pt x="472694" y="978842"/>
                  </a:moveTo>
                  <a:cubicBezTo>
                    <a:pt x="475766" y="980719"/>
                    <a:pt x="478837" y="982597"/>
                    <a:pt x="481909" y="984474"/>
                  </a:cubicBezTo>
                  <a:cubicBezTo>
                    <a:pt x="482506" y="986267"/>
                    <a:pt x="483103" y="988059"/>
                    <a:pt x="483700" y="989851"/>
                  </a:cubicBezTo>
                  <a:cubicBezTo>
                    <a:pt x="483444" y="992583"/>
                    <a:pt x="483103" y="995399"/>
                    <a:pt x="482847" y="998130"/>
                  </a:cubicBezTo>
                  <a:cubicBezTo>
                    <a:pt x="481397" y="997277"/>
                    <a:pt x="479946" y="996338"/>
                    <a:pt x="478581" y="995484"/>
                  </a:cubicBezTo>
                  <a:cubicBezTo>
                    <a:pt x="477728" y="993436"/>
                    <a:pt x="476960" y="991302"/>
                    <a:pt x="476107" y="989254"/>
                  </a:cubicBezTo>
                  <a:lnTo>
                    <a:pt x="472353" y="980292"/>
                  </a:lnTo>
                  <a:cubicBezTo>
                    <a:pt x="472439" y="979866"/>
                    <a:pt x="472524" y="979354"/>
                    <a:pt x="472609" y="978927"/>
                  </a:cubicBezTo>
                  <a:close/>
                  <a:moveTo>
                    <a:pt x="477557" y="1035939"/>
                  </a:moveTo>
                  <a:lnTo>
                    <a:pt x="471927" y="1015285"/>
                  </a:lnTo>
                  <a:cubicBezTo>
                    <a:pt x="476363" y="1018614"/>
                    <a:pt x="480885" y="1021942"/>
                    <a:pt x="485322" y="1025271"/>
                  </a:cubicBezTo>
                  <a:cubicBezTo>
                    <a:pt x="485151" y="1027063"/>
                    <a:pt x="484980" y="1028856"/>
                    <a:pt x="484810" y="1030563"/>
                  </a:cubicBezTo>
                  <a:lnTo>
                    <a:pt x="483273" y="1044987"/>
                  </a:lnTo>
                  <a:cubicBezTo>
                    <a:pt x="481909" y="1044133"/>
                    <a:pt x="480458" y="1043194"/>
                    <a:pt x="479093" y="1042341"/>
                  </a:cubicBezTo>
                  <a:lnTo>
                    <a:pt x="477472" y="1035939"/>
                  </a:lnTo>
                  <a:close/>
                  <a:moveTo>
                    <a:pt x="517912" y="1120520"/>
                  </a:moveTo>
                  <a:cubicBezTo>
                    <a:pt x="517912" y="1120520"/>
                    <a:pt x="517742" y="1119923"/>
                    <a:pt x="517657" y="1119581"/>
                  </a:cubicBezTo>
                  <a:cubicBezTo>
                    <a:pt x="520301" y="1121544"/>
                    <a:pt x="522861" y="1123507"/>
                    <a:pt x="525506" y="1125385"/>
                  </a:cubicBezTo>
                  <a:cubicBezTo>
                    <a:pt x="524738" y="1127860"/>
                    <a:pt x="524055" y="1130420"/>
                    <a:pt x="523287" y="1132895"/>
                  </a:cubicBezTo>
                  <a:cubicBezTo>
                    <a:pt x="522690" y="1134859"/>
                    <a:pt x="522008" y="1136821"/>
                    <a:pt x="521411" y="1138785"/>
                  </a:cubicBezTo>
                  <a:cubicBezTo>
                    <a:pt x="520387" y="1132895"/>
                    <a:pt x="519278" y="1127006"/>
                    <a:pt x="518083" y="1121117"/>
                  </a:cubicBezTo>
                  <a:lnTo>
                    <a:pt x="518083" y="1121117"/>
                  </a:lnTo>
                  <a:cubicBezTo>
                    <a:pt x="518083" y="1121117"/>
                    <a:pt x="518083" y="1120861"/>
                    <a:pt x="518083" y="1120861"/>
                  </a:cubicBezTo>
                  <a:lnTo>
                    <a:pt x="518083" y="1120605"/>
                  </a:lnTo>
                  <a:cubicBezTo>
                    <a:pt x="518083" y="1120605"/>
                    <a:pt x="518083" y="1120605"/>
                    <a:pt x="518083" y="1120605"/>
                  </a:cubicBezTo>
                  <a:close/>
                  <a:moveTo>
                    <a:pt x="521752" y="1141089"/>
                  </a:moveTo>
                  <a:cubicBezTo>
                    <a:pt x="522861" y="1138528"/>
                    <a:pt x="523885" y="1135968"/>
                    <a:pt x="524994" y="1133408"/>
                  </a:cubicBezTo>
                  <a:cubicBezTo>
                    <a:pt x="525847" y="1131274"/>
                    <a:pt x="526700" y="1129140"/>
                    <a:pt x="527553" y="1126921"/>
                  </a:cubicBezTo>
                  <a:cubicBezTo>
                    <a:pt x="529345" y="1128287"/>
                    <a:pt x="531137" y="1129652"/>
                    <a:pt x="532928" y="1130932"/>
                  </a:cubicBezTo>
                  <a:cubicBezTo>
                    <a:pt x="534635" y="1137333"/>
                    <a:pt x="536256" y="1143735"/>
                    <a:pt x="537877" y="1150136"/>
                  </a:cubicBezTo>
                  <a:cubicBezTo>
                    <a:pt x="537877" y="1150392"/>
                    <a:pt x="537706" y="1150648"/>
                    <a:pt x="537621" y="1150904"/>
                  </a:cubicBezTo>
                  <a:cubicBezTo>
                    <a:pt x="532416" y="1147831"/>
                    <a:pt x="527127" y="1144759"/>
                    <a:pt x="521837" y="1141772"/>
                  </a:cubicBezTo>
                  <a:cubicBezTo>
                    <a:pt x="521837" y="1141516"/>
                    <a:pt x="521837" y="1141345"/>
                    <a:pt x="521752" y="1141089"/>
                  </a:cubicBezTo>
                  <a:close/>
                  <a:moveTo>
                    <a:pt x="531819" y="1176167"/>
                  </a:moveTo>
                  <a:lnTo>
                    <a:pt x="531649" y="1175996"/>
                  </a:lnTo>
                  <a:lnTo>
                    <a:pt x="531478" y="1175826"/>
                  </a:lnTo>
                  <a:lnTo>
                    <a:pt x="531478" y="1175826"/>
                  </a:lnTo>
                  <a:cubicBezTo>
                    <a:pt x="530113" y="1174887"/>
                    <a:pt x="528748" y="1173948"/>
                    <a:pt x="527383" y="1173095"/>
                  </a:cubicBezTo>
                  <a:lnTo>
                    <a:pt x="528662" y="1163109"/>
                  </a:lnTo>
                  <a:lnTo>
                    <a:pt x="529771" y="1152611"/>
                  </a:lnTo>
                  <a:cubicBezTo>
                    <a:pt x="531819" y="1153977"/>
                    <a:pt x="533867" y="1155342"/>
                    <a:pt x="536000" y="1156708"/>
                  </a:cubicBezTo>
                  <a:cubicBezTo>
                    <a:pt x="535061" y="1159610"/>
                    <a:pt x="534208" y="1162511"/>
                    <a:pt x="533270" y="1165413"/>
                  </a:cubicBezTo>
                  <a:cubicBezTo>
                    <a:pt x="533270" y="1165413"/>
                    <a:pt x="533525" y="1165584"/>
                    <a:pt x="533525" y="1165499"/>
                  </a:cubicBezTo>
                  <a:cubicBezTo>
                    <a:pt x="534720" y="1162767"/>
                    <a:pt x="535829" y="1160036"/>
                    <a:pt x="536938" y="1157305"/>
                  </a:cubicBezTo>
                  <a:cubicBezTo>
                    <a:pt x="537365" y="1157561"/>
                    <a:pt x="537791" y="1157817"/>
                    <a:pt x="538133" y="1158073"/>
                  </a:cubicBezTo>
                  <a:cubicBezTo>
                    <a:pt x="538133" y="1158073"/>
                    <a:pt x="538133" y="1158073"/>
                    <a:pt x="538133" y="1158073"/>
                  </a:cubicBezTo>
                  <a:cubicBezTo>
                    <a:pt x="538133" y="1158073"/>
                    <a:pt x="538133" y="1158073"/>
                    <a:pt x="538133" y="1158073"/>
                  </a:cubicBezTo>
                  <a:cubicBezTo>
                    <a:pt x="538133" y="1158073"/>
                    <a:pt x="538133" y="1158073"/>
                    <a:pt x="538133" y="1158073"/>
                  </a:cubicBezTo>
                  <a:cubicBezTo>
                    <a:pt x="538133" y="1158073"/>
                    <a:pt x="538133" y="1158073"/>
                    <a:pt x="538133" y="1158073"/>
                  </a:cubicBezTo>
                  <a:cubicBezTo>
                    <a:pt x="538815" y="1158500"/>
                    <a:pt x="539498" y="1158841"/>
                    <a:pt x="540180" y="1159268"/>
                  </a:cubicBezTo>
                  <a:cubicBezTo>
                    <a:pt x="542057" y="1167035"/>
                    <a:pt x="543934" y="1174802"/>
                    <a:pt x="545640" y="1182653"/>
                  </a:cubicBezTo>
                  <a:lnTo>
                    <a:pt x="545214" y="1185556"/>
                  </a:lnTo>
                  <a:cubicBezTo>
                    <a:pt x="540778" y="1182312"/>
                    <a:pt x="536341" y="1179154"/>
                    <a:pt x="531904" y="1175996"/>
                  </a:cubicBezTo>
                  <a:lnTo>
                    <a:pt x="531904" y="1175996"/>
                  </a:lnTo>
                  <a:close/>
                  <a:moveTo>
                    <a:pt x="571236" y="1204759"/>
                  </a:moveTo>
                  <a:cubicBezTo>
                    <a:pt x="569956" y="1203820"/>
                    <a:pt x="568676" y="1202881"/>
                    <a:pt x="567311" y="1201942"/>
                  </a:cubicBezTo>
                  <a:cubicBezTo>
                    <a:pt x="569273" y="1198187"/>
                    <a:pt x="571236" y="1194346"/>
                    <a:pt x="573027" y="1190506"/>
                  </a:cubicBezTo>
                  <a:lnTo>
                    <a:pt x="573027" y="1190506"/>
                  </a:lnTo>
                  <a:cubicBezTo>
                    <a:pt x="573027" y="1190506"/>
                    <a:pt x="573027" y="1190506"/>
                    <a:pt x="573027" y="1190506"/>
                  </a:cubicBezTo>
                  <a:lnTo>
                    <a:pt x="573027" y="1190506"/>
                  </a:lnTo>
                  <a:cubicBezTo>
                    <a:pt x="573027" y="1190506"/>
                    <a:pt x="573027" y="1190506"/>
                    <a:pt x="573027" y="1190506"/>
                  </a:cubicBezTo>
                  <a:cubicBezTo>
                    <a:pt x="573027" y="1190335"/>
                    <a:pt x="573198" y="1190079"/>
                    <a:pt x="573284" y="1189908"/>
                  </a:cubicBezTo>
                  <a:cubicBezTo>
                    <a:pt x="573881" y="1192469"/>
                    <a:pt x="574478" y="1195029"/>
                    <a:pt x="574989" y="1197589"/>
                  </a:cubicBezTo>
                  <a:cubicBezTo>
                    <a:pt x="574478" y="1200492"/>
                    <a:pt x="573795" y="1203393"/>
                    <a:pt x="573113" y="1206210"/>
                  </a:cubicBezTo>
                  <a:lnTo>
                    <a:pt x="571151" y="1204759"/>
                  </a:lnTo>
                  <a:close/>
                  <a:moveTo>
                    <a:pt x="576099" y="1208343"/>
                  </a:moveTo>
                  <a:cubicBezTo>
                    <a:pt x="576269" y="1207234"/>
                    <a:pt x="576440" y="1206124"/>
                    <a:pt x="576611" y="1205015"/>
                  </a:cubicBezTo>
                  <a:cubicBezTo>
                    <a:pt x="576952" y="1206466"/>
                    <a:pt x="577208" y="1207831"/>
                    <a:pt x="577549" y="1209282"/>
                  </a:cubicBezTo>
                  <a:cubicBezTo>
                    <a:pt x="577549" y="1209282"/>
                    <a:pt x="577549" y="1209282"/>
                    <a:pt x="577549" y="1209282"/>
                  </a:cubicBezTo>
                  <a:lnTo>
                    <a:pt x="576099" y="1208258"/>
                  </a:lnTo>
                  <a:close/>
                  <a:moveTo>
                    <a:pt x="563131" y="1198870"/>
                  </a:moveTo>
                  <a:cubicBezTo>
                    <a:pt x="561851" y="1197931"/>
                    <a:pt x="560656" y="1197077"/>
                    <a:pt x="559377" y="1196139"/>
                  </a:cubicBezTo>
                  <a:cubicBezTo>
                    <a:pt x="559377" y="1196139"/>
                    <a:pt x="559377" y="1196053"/>
                    <a:pt x="559462" y="1195968"/>
                  </a:cubicBezTo>
                  <a:cubicBezTo>
                    <a:pt x="562875" y="1189652"/>
                    <a:pt x="566117" y="1183166"/>
                    <a:pt x="569018" y="1176508"/>
                  </a:cubicBezTo>
                  <a:lnTo>
                    <a:pt x="569018" y="1176508"/>
                  </a:lnTo>
                  <a:cubicBezTo>
                    <a:pt x="569018" y="1176508"/>
                    <a:pt x="569018" y="1176508"/>
                    <a:pt x="569018" y="1176508"/>
                  </a:cubicBezTo>
                  <a:lnTo>
                    <a:pt x="569018" y="1176508"/>
                  </a:lnTo>
                  <a:cubicBezTo>
                    <a:pt x="569018" y="1176508"/>
                    <a:pt x="569018" y="1176508"/>
                    <a:pt x="569018" y="1176508"/>
                  </a:cubicBezTo>
                  <a:cubicBezTo>
                    <a:pt x="569018" y="1176508"/>
                    <a:pt x="569018" y="1176338"/>
                    <a:pt x="569018" y="1176338"/>
                  </a:cubicBezTo>
                  <a:cubicBezTo>
                    <a:pt x="569444" y="1176594"/>
                    <a:pt x="569785" y="1176764"/>
                    <a:pt x="570212" y="1177021"/>
                  </a:cubicBezTo>
                  <a:cubicBezTo>
                    <a:pt x="570468" y="1178130"/>
                    <a:pt x="570724" y="1179240"/>
                    <a:pt x="570980" y="1180349"/>
                  </a:cubicBezTo>
                  <a:cubicBezTo>
                    <a:pt x="569785" y="1182910"/>
                    <a:pt x="568591" y="1185470"/>
                    <a:pt x="567397" y="1188030"/>
                  </a:cubicBezTo>
                  <a:lnTo>
                    <a:pt x="567397" y="1188030"/>
                  </a:lnTo>
                  <a:cubicBezTo>
                    <a:pt x="567397" y="1188030"/>
                    <a:pt x="567397" y="1188116"/>
                    <a:pt x="567397" y="1188116"/>
                  </a:cubicBezTo>
                  <a:lnTo>
                    <a:pt x="567397" y="1188116"/>
                  </a:lnTo>
                  <a:cubicBezTo>
                    <a:pt x="567397" y="1188116"/>
                    <a:pt x="567397" y="1188201"/>
                    <a:pt x="567397" y="1188201"/>
                  </a:cubicBezTo>
                  <a:cubicBezTo>
                    <a:pt x="565946" y="1191786"/>
                    <a:pt x="564496" y="1195371"/>
                    <a:pt x="563045" y="1198955"/>
                  </a:cubicBezTo>
                  <a:close/>
                  <a:moveTo>
                    <a:pt x="567397" y="1164901"/>
                  </a:moveTo>
                  <a:cubicBezTo>
                    <a:pt x="566799" y="1166352"/>
                    <a:pt x="566202" y="1167803"/>
                    <a:pt x="565519" y="1169254"/>
                  </a:cubicBezTo>
                  <a:cubicBezTo>
                    <a:pt x="563131" y="1167632"/>
                    <a:pt x="560827" y="1166096"/>
                    <a:pt x="558438" y="1164474"/>
                  </a:cubicBezTo>
                  <a:cubicBezTo>
                    <a:pt x="559889" y="1160804"/>
                    <a:pt x="561254" y="1157134"/>
                    <a:pt x="562534" y="1153379"/>
                  </a:cubicBezTo>
                  <a:cubicBezTo>
                    <a:pt x="563301" y="1153977"/>
                    <a:pt x="564155" y="1154489"/>
                    <a:pt x="564922" y="1155086"/>
                  </a:cubicBezTo>
                  <a:cubicBezTo>
                    <a:pt x="565008" y="1155427"/>
                    <a:pt x="565093" y="1155854"/>
                    <a:pt x="565178" y="1156196"/>
                  </a:cubicBezTo>
                  <a:cubicBezTo>
                    <a:pt x="565946" y="1159097"/>
                    <a:pt x="566629" y="1161999"/>
                    <a:pt x="567311" y="1164901"/>
                  </a:cubicBezTo>
                  <a:close/>
                  <a:moveTo>
                    <a:pt x="559035" y="1101828"/>
                  </a:moveTo>
                  <a:lnTo>
                    <a:pt x="559035" y="1101828"/>
                  </a:lnTo>
                  <a:cubicBezTo>
                    <a:pt x="558609" y="1103536"/>
                    <a:pt x="558182" y="1105157"/>
                    <a:pt x="557756" y="1106864"/>
                  </a:cubicBezTo>
                  <a:cubicBezTo>
                    <a:pt x="557414" y="1105413"/>
                    <a:pt x="556988" y="1103962"/>
                    <a:pt x="556647" y="1102597"/>
                  </a:cubicBezTo>
                  <a:cubicBezTo>
                    <a:pt x="556817" y="1101743"/>
                    <a:pt x="557073" y="1100890"/>
                    <a:pt x="557244" y="1100036"/>
                  </a:cubicBezTo>
                  <a:cubicBezTo>
                    <a:pt x="557926" y="1100463"/>
                    <a:pt x="558609" y="1100890"/>
                    <a:pt x="559206" y="1101316"/>
                  </a:cubicBezTo>
                  <a:cubicBezTo>
                    <a:pt x="559206" y="1101402"/>
                    <a:pt x="559206" y="1101572"/>
                    <a:pt x="559121" y="1101658"/>
                  </a:cubicBezTo>
                  <a:lnTo>
                    <a:pt x="559121" y="1101658"/>
                  </a:lnTo>
                  <a:cubicBezTo>
                    <a:pt x="559121" y="1101658"/>
                    <a:pt x="559121" y="1101743"/>
                    <a:pt x="559121" y="1101743"/>
                  </a:cubicBezTo>
                  <a:lnTo>
                    <a:pt x="559121" y="1101743"/>
                  </a:lnTo>
                  <a:close/>
                  <a:moveTo>
                    <a:pt x="560571" y="1097049"/>
                  </a:moveTo>
                  <a:cubicBezTo>
                    <a:pt x="559803" y="1096537"/>
                    <a:pt x="559035" y="1095940"/>
                    <a:pt x="558268" y="1095427"/>
                  </a:cubicBezTo>
                  <a:cubicBezTo>
                    <a:pt x="558950" y="1092440"/>
                    <a:pt x="559547" y="1089368"/>
                    <a:pt x="560144" y="1086380"/>
                  </a:cubicBezTo>
                  <a:cubicBezTo>
                    <a:pt x="560742" y="1088429"/>
                    <a:pt x="561339" y="1090392"/>
                    <a:pt x="562022" y="1092440"/>
                  </a:cubicBezTo>
                  <a:cubicBezTo>
                    <a:pt x="561595" y="1093977"/>
                    <a:pt x="561083" y="1095513"/>
                    <a:pt x="560571" y="1097049"/>
                  </a:cubicBezTo>
                  <a:close/>
                  <a:moveTo>
                    <a:pt x="488905" y="982768"/>
                  </a:moveTo>
                  <a:cubicBezTo>
                    <a:pt x="488307" y="982341"/>
                    <a:pt x="487625" y="981914"/>
                    <a:pt x="487027" y="981487"/>
                  </a:cubicBezTo>
                  <a:cubicBezTo>
                    <a:pt x="487881" y="976793"/>
                    <a:pt x="488648" y="972014"/>
                    <a:pt x="489417" y="967319"/>
                  </a:cubicBezTo>
                  <a:cubicBezTo>
                    <a:pt x="489843" y="967576"/>
                    <a:pt x="490270" y="967832"/>
                    <a:pt x="490697" y="968088"/>
                  </a:cubicBezTo>
                  <a:cubicBezTo>
                    <a:pt x="490270" y="971331"/>
                    <a:pt x="489843" y="974574"/>
                    <a:pt x="489417" y="977817"/>
                  </a:cubicBezTo>
                  <a:lnTo>
                    <a:pt x="489417" y="977817"/>
                  </a:lnTo>
                  <a:cubicBezTo>
                    <a:pt x="489417" y="977817"/>
                    <a:pt x="489417" y="977988"/>
                    <a:pt x="489417" y="977988"/>
                  </a:cubicBezTo>
                  <a:lnTo>
                    <a:pt x="489417" y="978159"/>
                  </a:lnTo>
                  <a:cubicBezTo>
                    <a:pt x="489417" y="978159"/>
                    <a:pt x="489417" y="978159"/>
                    <a:pt x="489417" y="978159"/>
                  </a:cubicBezTo>
                  <a:cubicBezTo>
                    <a:pt x="489331" y="979695"/>
                    <a:pt x="489160" y="981316"/>
                    <a:pt x="489075" y="982853"/>
                  </a:cubicBezTo>
                  <a:close/>
                  <a:moveTo>
                    <a:pt x="476107" y="909624"/>
                  </a:moveTo>
                  <a:cubicBezTo>
                    <a:pt x="475510" y="915171"/>
                    <a:pt x="474913" y="920634"/>
                    <a:pt x="474230" y="926181"/>
                  </a:cubicBezTo>
                  <a:cubicBezTo>
                    <a:pt x="472524" y="925072"/>
                    <a:pt x="470903" y="924048"/>
                    <a:pt x="469196" y="922938"/>
                  </a:cubicBezTo>
                  <a:lnTo>
                    <a:pt x="469196" y="922938"/>
                  </a:lnTo>
                  <a:cubicBezTo>
                    <a:pt x="469196" y="922938"/>
                    <a:pt x="469196" y="922938"/>
                    <a:pt x="469196" y="922938"/>
                  </a:cubicBezTo>
                  <a:lnTo>
                    <a:pt x="469196" y="922938"/>
                  </a:lnTo>
                  <a:cubicBezTo>
                    <a:pt x="469196" y="922938"/>
                    <a:pt x="469196" y="922938"/>
                    <a:pt x="469196" y="922938"/>
                  </a:cubicBezTo>
                  <a:cubicBezTo>
                    <a:pt x="468940" y="922768"/>
                    <a:pt x="468599" y="922597"/>
                    <a:pt x="468343" y="922426"/>
                  </a:cubicBezTo>
                  <a:cubicBezTo>
                    <a:pt x="468599" y="920548"/>
                    <a:pt x="468855" y="918671"/>
                    <a:pt x="469026" y="916793"/>
                  </a:cubicBezTo>
                  <a:lnTo>
                    <a:pt x="469026" y="916793"/>
                  </a:lnTo>
                  <a:cubicBezTo>
                    <a:pt x="469026" y="916793"/>
                    <a:pt x="469026" y="916793"/>
                    <a:pt x="469026" y="916793"/>
                  </a:cubicBezTo>
                  <a:lnTo>
                    <a:pt x="469026" y="916793"/>
                  </a:lnTo>
                  <a:cubicBezTo>
                    <a:pt x="469282" y="913038"/>
                    <a:pt x="469452" y="909197"/>
                    <a:pt x="469623" y="905442"/>
                  </a:cubicBezTo>
                  <a:cubicBezTo>
                    <a:pt x="471756" y="906807"/>
                    <a:pt x="473889" y="908173"/>
                    <a:pt x="476022" y="909624"/>
                  </a:cubicBezTo>
                  <a:cubicBezTo>
                    <a:pt x="476022" y="909624"/>
                    <a:pt x="476022" y="909794"/>
                    <a:pt x="476107" y="909794"/>
                  </a:cubicBezTo>
                  <a:close/>
                  <a:moveTo>
                    <a:pt x="466552" y="888031"/>
                  </a:moveTo>
                  <a:lnTo>
                    <a:pt x="466552" y="888457"/>
                  </a:lnTo>
                  <a:cubicBezTo>
                    <a:pt x="466552" y="888457"/>
                    <a:pt x="466552" y="888031"/>
                    <a:pt x="466552" y="887860"/>
                  </a:cubicBezTo>
                  <a:cubicBezTo>
                    <a:pt x="466552" y="887860"/>
                    <a:pt x="466552" y="887860"/>
                    <a:pt x="466552" y="887945"/>
                  </a:cubicBezTo>
                  <a:close/>
                  <a:moveTo>
                    <a:pt x="470647" y="940179"/>
                  </a:moveTo>
                  <a:cubicBezTo>
                    <a:pt x="469537" y="936679"/>
                    <a:pt x="468343" y="933265"/>
                    <a:pt x="467234" y="929766"/>
                  </a:cubicBezTo>
                  <a:cubicBezTo>
                    <a:pt x="467234" y="929510"/>
                    <a:pt x="467234" y="929254"/>
                    <a:pt x="467319" y="928998"/>
                  </a:cubicBezTo>
                  <a:cubicBezTo>
                    <a:pt x="469367" y="930193"/>
                    <a:pt x="471415" y="931388"/>
                    <a:pt x="473462" y="932668"/>
                  </a:cubicBezTo>
                  <a:cubicBezTo>
                    <a:pt x="473036" y="935911"/>
                    <a:pt x="472694" y="939240"/>
                    <a:pt x="472268" y="942483"/>
                  </a:cubicBezTo>
                  <a:lnTo>
                    <a:pt x="472268" y="942483"/>
                  </a:lnTo>
                  <a:cubicBezTo>
                    <a:pt x="472268" y="942483"/>
                    <a:pt x="472268" y="942568"/>
                    <a:pt x="472268" y="942568"/>
                  </a:cubicBezTo>
                  <a:lnTo>
                    <a:pt x="472268" y="942568"/>
                  </a:lnTo>
                  <a:cubicBezTo>
                    <a:pt x="472268" y="942568"/>
                    <a:pt x="472268" y="942654"/>
                    <a:pt x="472268" y="942654"/>
                  </a:cubicBezTo>
                  <a:cubicBezTo>
                    <a:pt x="472268" y="943422"/>
                    <a:pt x="472182" y="944105"/>
                    <a:pt x="472097" y="944873"/>
                  </a:cubicBezTo>
                  <a:cubicBezTo>
                    <a:pt x="471585" y="943337"/>
                    <a:pt x="471159" y="941715"/>
                    <a:pt x="470647" y="940179"/>
                  </a:cubicBezTo>
                  <a:close/>
                  <a:moveTo>
                    <a:pt x="469964" y="895968"/>
                  </a:moveTo>
                  <a:cubicBezTo>
                    <a:pt x="470561" y="897248"/>
                    <a:pt x="471073" y="898529"/>
                    <a:pt x="471670" y="899809"/>
                  </a:cubicBezTo>
                  <a:cubicBezTo>
                    <a:pt x="471073" y="899382"/>
                    <a:pt x="470476" y="898955"/>
                    <a:pt x="469879" y="898529"/>
                  </a:cubicBezTo>
                  <a:cubicBezTo>
                    <a:pt x="469879" y="897675"/>
                    <a:pt x="469879" y="896822"/>
                    <a:pt x="469964" y="895968"/>
                  </a:cubicBezTo>
                  <a:close/>
                  <a:moveTo>
                    <a:pt x="479435" y="917476"/>
                  </a:moveTo>
                  <a:cubicBezTo>
                    <a:pt x="481823" y="923024"/>
                    <a:pt x="484212" y="928657"/>
                    <a:pt x="486601" y="934290"/>
                  </a:cubicBezTo>
                  <a:cubicBezTo>
                    <a:pt x="484042" y="932668"/>
                    <a:pt x="481568" y="931046"/>
                    <a:pt x="479008" y="929425"/>
                  </a:cubicBezTo>
                  <a:cubicBezTo>
                    <a:pt x="479178" y="925413"/>
                    <a:pt x="479264" y="921487"/>
                    <a:pt x="479435" y="917476"/>
                  </a:cubicBezTo>
                  <a:close/>
                  <a:moveTo>
                    <a:pt x="487198" y="940776"/>
                  </a:moveTo>
                  <a:cubicBezTo>
                    <a:pt x="486857" y="946750"/>
                    <a:pt x="486516" y="952640"/>
                    <a:pt x="486174" y="958614"/>
                  </a:cubicBezTo>
                  <a:cubicBezTo>
                    <a:pt x="484553" y="957590"/>
                    <a:pt x="482932" y="956480"/>
                    <a:pt x="481311" y="955456"/>
                  </a:cubicBezTo>
                  <a:lnTo>
                    <a:pt x="481311" y="955456"/>
                  </a:lnTo>
                  <a:cubicBezTo>
                    <a:pt x="481311" y="955456"/>
                    <a:pt x="481311" y="955456"/>
                    <a:pt x="481311" y="955456"/>
                  </a:cubicBezTo>
                  <a:lnTo>
                    <a:pt x="481311" y="955456"/>
                  </a:lnTo>
                  <a:cubicBezTo>
                    <a:pt x="481311" y="955456"/>
                    <a:pt x="481311" y="955456"/>
                    <a:pt x="481311" y="955456"/>
                  </a:cubicBezTo>
                  <a:cubicBezTo>
                    <a:pt x="479861" y="954602"/>
                    <a:pt x="478496" y="953664"/>
                    <a:pt x="477045" y="952810"/>
                  </a:cubicBezTo>
                  <a:cubicBezTo>
                    <a:pt x="477472" y="949652"/>
                    <a:pt x="477984" y="946494"/>
                    <a:pt x="478325" y="943251"/>
                  </a:cubicBezTo>
                  <a:lnTo>
                    <a:pt x="478325" y="943251"/>
                  </a:lnTo>
                  <a:cubicBezTo>
                    <a:pt x="478325" y="943251"/>
                    <a:pt x="478325" y="943251"/>
                    <a:pt x="478325" y="943251"/>
                  </a:cubicBezTo>
                  <a:lnTo>
                    <a:pt x="478325" y="943251"/>
                  </a:lnTo>
                  <a:cubicBezTo>
                    <a:pt x="478496" y="940776"/>
                    <a:pt x="478581" y="938301"/>
                    <a:pt x="478752" y="935911"/>
                  </a:cubicBezTo>
                  <a:cubicBezTo>
                    <a:pt x="481568" y="937618"/>
                    <a:pt x="484383" y="939240"/>
                    <a:pt x="487284" y="940947"/>
                  </a:cubicBezTo>
                  <a:close/>
                  <a:moveTo>
                    <a:pt x="485748" y="965186"/>
                  </a:moveTo>
                  <a:cubicBezTo>
                    <a:pt x="485492" y="969368"/>
                    <a:pt x="485151" y="973635"/>
                    <a:pt x="484810" y="977817"/>
                  </a:cubicBezTo>
                  <a:lnTo>
                    <a:pt x="484127" y="976281"/>
                  </a:lnTo>
                  <a:cubicBezTo>
                    <a:pt x="484127" y="976281"/>
                    <a:pt x="483785" y="976281"/>
                    <a:pt x="483871" y="976366"/>
                  </a:cubicBezTo>
                  <a:lnTo>
                    <a:pt x="484724" y="978500"/>
                  </a:lnTo>
                  <a:cubicBezTo>
                    <a:pt x="484724" y="978927"/>
                    <a:pt x="484724" y="979439"/>
                    <a:pt x="484639" y="979866"/>
                  </a:cubicBezTo>
                  <a:cubicBezTo>
                    <a:pt x="483956" y="979439"/>
                    <a:pt x="483273" y="978927"/>
                    <a:pt x="482591" y="978500"/>
                  </a:cubicBezTo>
                  <a:cubicBezTo>
                    <a:pt x="480714" y="972184"/>
                    <a:pt x="478752" y="965868"/>
                    <a:pt x="476790" y="959553"/>
                  </a:cubicBezTo>
                  <a:cubicBezTo>
                    <a:pt x="477131" y="959809"/>
                    <a:pt x="477557" y="960065"/>
                    <a:pt x="477899" y="960321"/>
                  </a:cubicBezTo>
                  <a:lnTo>
                    <a:pt x="477899" y="960321"/>
                  </a:lnTo>
                  <a:cubicBezTo>
                    <a:pt x="477899" y="960321"/>
                    <a:pt x="478069" y="960406"/>
                    <a:pt x="478069" y="960406"/>
                  </a:cubicBezTo>
                  <a:lnTo>
                    <a:pt x="478240" y="960406"/>
                  </a:lnTo>
                  <a:cubicBezTo>
                    <a:pt x="478240" y="960406"/>
                    <a:pt x="478240" y="960491"/>
                    <a:pt x="478240" y="960491"/>
                  </a:cubicBezTo>
                  <a:cubicBezTo>
                    <a:pt x="480714" y="962028"/>
                    <a:pt x="483273" y="963479"/>
                    <a:pt x="485748" y="965015"/>
                  </a:cubicBezTo>
                  <a:close/>
                  <a:moveTo>
                    <a:pt x="488393" y="1021430"/>
                  </a:moveTo>
                  <a:cubicBezTo>
                    <a:pt x="489075" y="1017590"/>
                    <a:pt x="489758" y="1013834"/>
                    <a:pt x="490440" y="1009994"/>
                  </a:cubicBezTo>
                  <a:lnTo>
                    <a:pt x="493597" y="1019638"/>
                  </a:lnTo>
                  <a:lnTo>
                    <a:pt x="495986" y="1027234"/>
                  </a:lnTo>
                  <a:cubicBezTo>
                    <a:pt x="493597" y="1025612"/>
                    <a:pt x="491123" y="1023906"/>
                    <a:pt x="488734" y="1022284"/>
                  </a:cubicBezTo>
                  <a:cubicBezTo>
                    <a:pt x="488648" y="1021942"/>
                    <a:pt x="488478" y="1021686"/>
                    <a:pt x="488393" y="1021345"/>
                  </a:cubicBezTo>
                  <a:close/>
                  <a:moveTo>
                    <a:pt x="491379" y="1029880"/>
                  </a:moveTo>
                  <a:cubicBezTo>
                    <a:pt x="493597" y="1031501"/>
                    <a:pt x="495901" y="1033208"/>
                    <a:pt x="498119" y="1034830"/>
                  </a:cubicBezTo>
                  <a:cubicBezTo>
                    <a:pt x="498119" y="1034830"/>
                    <a:pt x="498119" y="1034830"/>
                    <a:pt x="498119" y="1034830"/>
                  </a:cubicBezTo>
                  <a:cubicBezTo>
                    <a:pt x="497522" y="1037903"/>
                    <a:pt x="496925" y="1040975"/>
                    <a:pt x="496242" y="1044048"/>
                  </a:cubicBezTo>
                  <a:cubicBezTo>
                    <a:pt x="494621" y="1039268"/>
                    <a:pt x="493000" y="1034574"/>
                    <a:pt x="491379" y="1029795"/>
                  </a:cubicBezTo>
                  <a:close/>
                  <a:moveTo>
                    <a:pt x="513476" y="1060264"/>
                  </a:moveTo>
                  <a:cubicBezTo>
                    <a:pt x="513476" y="1060264"/>
                    <a:pt x="513561" y="1060605"/>
                    <a:pt x="513646" y="1060776"/>
                  </a:cubicBezTo>
                  <a:lnTo>
                    <a:pt x="513305" y="1061800"/>
                  </a:lnTo>
                  <a:lnTo>
                    <a:pt x="513476" y="1060264"/>
                  </a:lnTo>
                  <a:close/>
                  <a:moveTo>
                    <a:pt x="508357" y="1083564"/>
                  </a:moveTo>
                  <a:cubicBezTo>
                    <a:pt x="509893" y="1079382"/>
                    <a:pt x="511513" y="1075200"/>
                    <a:pt x="513050" y="1071103"/>
                  </a:cubicBezTo>
                  <a:cubicBezTo>
                    <a:pt x="514585" y="1072213"/>
                    <a:pt x="516206" y="1073322"/>
                    <a:pt x="517742" y="1074346"/>
                  </a:cubicBezTo>
                  <a:cubicBezTo>
                    <a:pt x="517912" y="1074859"/>
                    <a:pt x="517998" y="1075285"/>
                    <a:pt x="518168" y="1075797"/>
                  </a:cubicBezTo>
                  <a:lnTo>
                    <a:pt x="516462" y="1085271"/>
                  </a:lnTo>
                  <a:lnTo>
                    <a:pt x="516462" y="1085271"/>
                  </a:lnTo>
                  <a:cubicBezTo>
                    <a:pt x="516462" y="1085271"/>
                    <a:pt x="516462" y="1085698"/>
                    <a:pt x="516462" y="1085698"/>
                  </a:cubicBezTo>
                  <a:lnTo>
                    <a:pt x="516462" y="1086124"/>
                  </a:lnTo>
                  <a:cubicBezTo>
                    <a:pt x="516462" y="1086124"/>
                    <a:pt x="516462" y="1086124"/>
                    <a:pt x="516462" y="1086124"/>
                  </a:cubicBezTo>
                  <a:cubicBezTo>
                    <a:pt x="516121" y="1088088"/>
                    <a:pt x="515779" y="1090136"/>
                    <a:pt x="515524" y="1092099"/>
                  </a:cubicBezTo>
                  <a:cubicBezTo>
                    <a:pt x="513646" y="1090733"/>
                    <a:pt x="511770" y="1089453"/>
                    <a:pt x="509808" y="1088088"/>
                  </a:cubicBezTo>
                  <a:cubicBezTo>
                    <a:pt x="509381" y="1086636"/>
                    <a:pt x="508954" y="1085100"/>
                    <a:pt x="508528" y="1083649"/>
                  </a:cubicBezTo>
                  <a:close/>
                  <a:moveTo>
                    <a:pt x="549565" y="1180861"/>
                  </a:moveTo>
                  <a:cubicBezTo>
                    <a:pt x="549053" y="1178130"/>
                    <a:pt x="548541" y="1175484"/>
                    <a:pt x="548029" y="1172753"/>
                  </a:cubicBezTo>
                  <a:lnTo>
                    <a:pt x="548798" y="1164731"/>
                  </a:lnTo>
                  <a:cubicBezTo>
                    <a:pt x="550333" y="1165584"/>
                    <a:pt x="551869" y="1166523"/>
                    <a:pt x="553405" y="1167376"/>
                  </a:cubicBezTo>
                  <a:cubicBezTo>
                    <a:pt x="552125" y="1171900"/>
                    <a:pt x="550845" y="1176338"/>
                    <a:pt x="549565" y="1180861"/>
                  </a:cubicBezTo>
                  <a:close/>
                  <a:moveTo>
                    <a:pt x="557926" y="1079041"/>
                  </a:moveTo>
                  <a:cubicBezTo>
                    <a:pt x="556647" y="1083479"/>
                    <a:pt x="555281" y="1087917"/>
                    <a:pt x="553916" y="1092355"/>
                  </a:cubicBezTo>
                  <a:lnTo>
                    <a:pt x="553405" y="1092013"/>
                  </a:lnTo>
                  <a:cubicBezTo>
                    <a:pt x="551015" y="1084332"/>
                    <a:pt x="548541" y="1076651"/>
                    <a:pt x="545897" y="1069055"/>
                  </a:cubicBezTo>
                  <a:cubicBezTo>
                    <a:pt x="545897" y="1069055"/>
                    <a:pt x="545897" y="1068970"/>
                    <a:pt x="545897" y="1068884"/>
                  </a:cubicBezTo>
                  <a:cubicBezTo>
                    <a:pt x="549565" y="1071444"/>
                    <a:pt x="553319" y="1073920"/>
                    <a:pt x="556988" y="1076395"/>
                  </a:cubicBezTo>
                  <a:cubicBezTo>
                    <a:pt x="557244" y="1077248"/>
                    <a:pt x="557585" y="1078187"/>
                    <a:pt x="557841" y="1079041"/>
                  </a:cubicBezTo>
                  <a:close/>
                  <a:moveTo>
                    <a:pt x="538986" y="1040804"/>
                  </a:moveTo>
                  <a:cubicBezTo>
                    <a:pt x="538815" y="1043024"/>
                    <a:pt x="538645" y="1045243"/>
                    <a:pt x="538474" y="1047462"/>
                  </a:cubicBezTo>
                  <a:cubicBezTo>
                    <a:pt x="537877" y="1045925"/>
                    <a:pt x="537365" y="1044389"/>
                    <a:pt x="536768" y="1042853"/>
                  </a:cubicBezTo>
                  <a:cubicBezTo>
                    <a:pt x="537109" y="1041914"/>
                    <a:pt x="537450" y="1040975"/>
                    <a:pt x="537791" y="1039951"/>
                  </a:cubicBezTo>
                  <a:cubicBezTo>
                    <a:pt x="538218" y="1040207"/>
                    <a:pt x="538645" y="1040463"/>
                    <a:pt x="539071" y="1040719"/>
                  </a:cubicBezTo>
                  <a:close/>
                  <a:moveTo>
                    <a:pt x="513391" y="1002824"/>
                  </a:moveTo>
                  <a:cubicBezTo>
                    <a:pt x="513391" y="1002824"/>
                    <a:pt x="513646" y="1002995"/>
                    <a:pt x="513817" y="1003081"/>
                  </a:cubicBezTo>
                  <a:lnTo>
                    <a:pt x="517827" y="1014346"/>
                  </a:lnTo>
                  <a:lnTo>
                    <a:pt x="517059" y="1019809"/>
                  </a:lnTo>
                  <a:cubicBezTo>
                    <a:pt x="515353" y="1018699"/>
                    <a:pt x="513646" y="1017675"/>
                    <a:pt x="511940" y="1016565"/>
                  </a:cubicBezTo>
                  <a:cubicBezTo>
                    <a:pt x="512026" y="1015968"/>
                    <a:pt x="512196" y="1015456"/>
                    <a:pt x="512367" y="1014859"/>
                  </a:cubicBezTo>
                  <a:lnTo>
                    <a:pt x="512367" y="1014859"/>
                  </a:lnTo>
                  <a:cubicBezTo>
                    <a:pt x="512367" y="1014859"/>
                    <a:pt x="512367" y="1014859"/>
                    <a:pt x="512367" y="1014859"/>
                  </a:cubicBezTo>
                  <a:lnTo>
                    <a:pt x="512367" y="1014859"/>
                  </a:lnTo>
                  <a:cubicBezTo>
                    <a:pt x="512367" y="1014859"/>
                    <a:pt x="512367" y="1014859"/>
                    <a:pt x="512367" y="1014859"/>
                  </a:cubicBezTo>
                  <a:cubicBezTo>
                    <a:pt x="512879" y="1010847"/>
                    <a:pt x="513220" y="1006921"/>
                    <a:pt x="513476" y="1002910"/>
                  </a:cubicBezTo>
                  <a:close/>
                  <a:moveTo>
                    <a:pt x="531478" y="1103450"/>
                  </a:moveTo>
                  <a:cubicBezTo>
                    <a:pt x="530710" y="1100804"/>
                    <a:pt x="529857" y="1098073"/>
                    <a:pt x="529089" y="1095427"/>
                  </a:cubicBezTo>
                  <a:cubicBezTo>
                    <a:pt x="530454" y="1091757"/>
                    <a:pt x="531649" y="1088002"/>
                    <a:pt x="532758" y="1084332"/>
                  </a:cubicBezTo>
                  <a:cubicBezTo>
                    <a:pt x="533867" y="1085015"/>
                    <a:pt x="534891" y="1085698"/>
                    <a:pt x="536000" y="1086380"/>
                  </a:cubicBezTo>
                  <a:cubicBezTo>
                    <a:pt x="534635" y="1092099"/>
                    <a:pt x="533184" y="1097903"/>
                    <a:pt x="531734" y="1103621"/>
                  </a:cubicBezTo>
                  <a:cubicBezTo>
                    <a:pt x="531734" y="1103621"/>
                    <a:pt x="531563" y="1103536"/>
                    <a:pt x="531563" y="1103450"/>
                  </a:cubicBezTo>
                  <a:close/>
                  <a:moveTo>
                    <a:pt x="542825" y="1083906"/>
                  </a:moveTo>
                  <a:lnTo>
                    <a:pt x="542825" y="1083906"/>
                  </a:lnTo>
                  <a:cubicBezTo>
                    <a:pt x="543166" y="1082369"/>
                    <a:pt x="543507" y="1080833"/>
                    <a:pt x="543849" y="1079297"/>
                  </a:cubicBezTo>
                  <a:cubicBezTo>
                    <a:pt x="544532" y="1081772"/>
                    <a:pt x="545299" y="1084162"/>
                    <a:pt x="545982" y="1086636"/>
                  </a:cubicBezTo>
                  <a:cubicBezTo>
                    <a:pt x="544873" y="1085868"/>
                    <a:pt x="543764" y="1085100"/>
                    <a:pt x="542740" y="1084332"/>
                  </a:cubicBezTo>
                  <a:cubicBezTo>
                    <a:pt x="542740" y="1084247"/>
                    <a:pt x="542740" y="1084076"/>
                    <a:pt x="542825" y="1083991"/>
                  </a:cubicBezTo>
                  <a:lnTo>
                    <a:pt x="542825" y="1083991"/>
                  </a:lnTo>
                  <a:cubicBezTo>
                    <a:pt x="542825" y="1083991"/>
                    <a:pt x="542825" y="1083991"/>
                    <a:pt x="542825" y="1083991"/>
                  </a:cubicBezTo>
                  <a:lnTo>
                    <a:pt x="542825" y="1083991"/>
                  </a:lnTo>
                  <a:close/>
                  <a:moveTo>
                    <a:pt x="537450" y="1080662"/>
                  </a:moveTo>
                  <a:cubicBezTo>
                    <a:pt x="536426" y="1079979"/>
                    <a:pt x="535488" y="1079297"/>
                    <a:pt x="534464" y="1078529"/>
                  </a:cubicBezTo>
                  <a:cubicBezTo>
                    <a:pt x="535829" y="1073493"/>
                    <a:pt x="537024" y="1068457"/>
                    <a:pt x="538048" y="1063337"/>
                  </a:cubicBezTo>
                  <a:cubicBezTo>
                    <a:pt x="538474" y="1063678"/>
                    <a:pt x="538986" y="1063934"/>
                    <a:pt x="539412" y="1064275"/>
                  </a:cubicBezTo>
                  <a:cubicBezTo>
                    <a:pt x="539839" y="1065811"/>
                    <a:pt x="540351" y="1067348"/>
                    <a:pt x="540778" y="1068970"/>
                  </a:cubicBezTo>
                  <a:cubicBezTo>
                    <a:pt x="539669" y="1072896"/>
                    <a:pt x="538559" y="1076821"/>
                    <a:pt x="537450" y="1080662"/>
                  </a:cubicBezTo>
                  <a:close/>
                  <a:moveTo>
                    <a:pt x="535061" y="1050107"/>
                  </a:moveTo>
                  <a:cubicBezTo>
                    <a:pt x="535658" y="1051900"/>
                    <a:pt x="536170" y="1053692"/>
                    <a:pt x="536768" y="1055484"/>
                  </a:cubicBezTo>
                  <a:cubicBezTo>
                    <a:pt x="535658" y="1054631"/>
                    <a:pt x="534464" y="1053778"/>
                    <a:pt x="533355" y="1053009"/>
                  </a:cubicBezTo>
                  <a:cubicBezTo>
                    <a:pt x="533782" y="1051644"/>
                    <a:pt x="534294" y="1050278"/>
                    <a:pt x="534720" y="1048913"/>
                  </a:cubicBezTo>
                  <a:cubicBezTo>
                    <a:pt x="534805" y="1049254"/>
                    <a:pt x="534976" y="1049681"/>
                    <a:pt x="535061" y="1050022"/>
                  </a:cubicBezTo>
                  <a:close/>
                  <a:moveTo>
                    <a:pt x="523799" y="1046267"/>
                  </a:moveTo>
                  <a:cubicBezTo>
                    <a:pt x="523799" y="1046267"/>
                    <a:pt x="523117" y="1045840"/>
                    <a:pt x="522775" y="1045584"/>
                  </a:cubicBezTo>
                  <a:lnTo>
                    <a:pt x="523714" y="1043280"/>
                  </a:lnTo>
                  <a:cubicBezTo>
                    <a:pt x="524311" y="1041914"/>
                    <a:pt x="524738" y="1040975"/>
                    <a:pt x="524994" y="1040378"/>
                  </a:cubicBezTo>
                  <a:lnTo>
                    <a:pt x="523799" y="1046011"/>
                  </a:lnTo>
                  <a:lnTo>
                    <a:pt x="523799" y="1046352"/>
                  </a:lnTo>
                  <a:close/>
                  <a:moveTo>
                    <a:pt x="531734" y="1083649"/>
                  </a:moveTo>
                  <a:cubicBezTo>
                    <a:pt x="530795" y="1087149"/>
                    <a:pt x="529771" y="1090648"/>
                    <a:pt x="528577" y="1094147"/>
                  </a:cubicBezTo>
                  <a:cubicBezTo>
                    <a:pt x="527297" y="1090051"/>
                    <a:pt x="526017" y="1085954"/>
                    <a:pt x="524738" y="1081857"/>
                  </a:cubicBezTo>
                  <a:cubicBezTo>
                    <a:pt x="524908" y="1081089"/>
                    <a:pt x="525165" y="1080321"/>
                    <a:pt x="525335" y="1079553"/>
                  </a:cubicBezTo>
                  <a:cubicBezTo>
                    <a:pt x="527468" y="1080918"/>
                    <a:pt x="529601" y="1082284"/>
                    <a:pt x="531734" y="1083735"/>
                  </a:cubicBezTo>
                  <a:close/>
                  <a:moveTo>
                    <a:pt x="526956" y="1073408"/>
                  </a:moveTo>
                  <a:cubicBezTo>
                    <a:pt x="528321" y="1068543"/>
                    <a:pt x="529771" y="1063678"/>
                    <a:pt x="531307" y="1058813"/>
                  </a:cubicBezTo>
                  <a:cubicBezTo>
                    <a:pt x="533014" y="1060008"/>
                    <a:pt x="534720" y="1061117"/>
                    <a:pt x="536426" y="1062312"/>
                  </a:cubicBezTo>
                  <a:cubicBezTo>
                    <a:pt x="535573" y="1067519"/>
                    <a:pt x="534464" y="1072639"/>
                    <a:pt x="533270" y="1077760"/>
                  </a:cubicBezTo>
                  <a:cubicBezTo>
                    <a:pt x="531222" y="1076309"/>
                    <a:pt x="529089" y="1074859"/>
                    <a:pt x="527041" y="1073322"/>
                  </a:cubicBezTo>
                  <a:close/>
                  <a:moveTo>
                    <a:pt x="526274" y="1062312"/>
                  </a:moveTo>
                  <a:cubicBezTo>
                    <a:pt x="526615" y="1060264"/>
                    <a:pt x="526956" y="1058130"/>
                    <a:pt x="527297" y="1056082"/>
                  </a:cubicBezTo>
                  <a:cubicBezTo>
                    <a:pt x="527639" y="1056338"/>
                    <a:pt x="527895" y="1056508"/>
                    <a:pt x="528236" y="1056765"/>
                  </a:cubicBezTo>
                  <a:cubicBezTo>
                    <a:pt x="527553" y="1058642"/>
                    <a:pt x="526871" y="1060520"/>
                    <a:pt x="526274" y="1062312"/>
                  </a:cubicBezTo>
                  <a:close/>
                  <a:moveTo>
                    <a:pt x="530454" y="1036537"/>
                  </a:moveTo>
                  <a:cubicBezTo>
                    <a:pt x="531222" y="1039012"/>
                    <a:pt x="532075" y="1041487"/>
                    <a:pt x="532843" y="1043962"/>
                  </a:cubicBezTo>
                  <a:cubicBezTo>
                    <a:pt x="531990" y="1046267"/>
                    <a:pt x="531051" y="1048571"/>
                    <a:pt x="530198" y="1050875"/>
                  </a:cubicBezTo>
                  <a:cubicBezTo>
                    <a:pt x="529601" y="1050449"/>
                    <a:pt x="528918" y="1049937"/>
                    <a:pt x="528321" y="1049510"/>
                  </a:cubicBezTo>
                  <a:cubicBezTo>
                    <a:pt x="529004" y="1045157"/>
                    <a:pt x="529771" y="1040890"/>
                    <a:pt x="530454" y="1036537"/>
                  </a:cubicBezTo>
                  <a:close/>
                  <a:moveTo>
                    <a:pt x="524396" y="1098500"/>
                  </a:moveTo>
                  <a:cubicBezTo>
                    <a:pt x="523287" y="1097732"/>
                    <a:pt x="522178" y="1096964"/>
                    <a:pt x="521069" y="1096110"/>
                  </a:cubicBezTo>
                  <a:cubicBezTo>
                    <a:pt x="521496" y="1094318"/>
                    <a:pt x="521922" y="1092611"/>
                    <a:pt x="522349" y="1090819"/>
                  </a:cubicBezTo>
                  <a:cubicBezTo>
                    <a:pt x="523032" y="1093379"/>
                    <a:pt x="523714" y="1095940"/>
                    <a:pt x="524482" y="1098415"/>
                  </a:cubicBezTo>
                  <a:close/>
                  <a:moveTo>
                    <a:pt x="519619" y="1066921"/>
                  </a:moveTo>
                  <a:cubicBezTo>
                    <a:pt x="518766" y="1064531"/>
                    <a:pt x="517998" y="1062142"/>
                    <a:pt x="517145" y="1059837"/>
                  </a:cubicBezTo>
                  <a:cubicBezTo>
                    <a:pt x="517571" y="1058728"/>
                    <a:pt x="517998" y="1057618"/>
                    <a:pt x="518339" y="1056594"/>
                  </a:cubicBezTo>
                  <a:lnTo>
                    <a:pt x="520301" y="1051302"/>
                  </a:lnTo>
                  <a:cubicBezTo>
                    <a:pt x="520899" y="1051729"/>
                    <a:pt x="521581" y="1052241"/>
                    <a:pt x="522178" y="1052668"/>
                  </a:cubicBezTo>
                  <a:lnTo>
                    <a:pt x="521069" y="1058728"/>
                  </a:lnTo>
                  <a:lnTo>
                    <a:pt x="519533" y="1066921"/>
                  </a:lnTo>
                  <a:close/>
                  <a:moveTo>
                    <a:pt x="515524" y="1040719"/>
                  </a:moveTo>
                  <a:lnTo>
                    <a:pt x="517145" y="1027149"/>
                  </a:lnTo>
                  <a:cubicBezTo>
                    <a:pt x="517145" y="1027149"/>
                    <a:pt x="517315" y="1027234"/>
                    <a:pt x="517315" y="1027319"/>
                  </a:cubicBezTo>
                  <a:lnTo>
                    <a:pt x="517315" y="1027319"/>
                  </a:lnTo>
                  <a:cubicBezTo>
                    <a:pt x="519363" y="1028600"/>
                    <a:pt x="521411" y="1029880"/>
                    <a:pt x="523458" y="1031160"/>
                  </a:cubicBezTo>
                  <a:lnTo>
                    <a:pt x="523458" y="1031416"/>
                  </a:lnTo>
                  <a:cubicBezTo>
                    <a:pt x="523458" y="1031416"/>
                    <a:pt x="520984" y="1038671"/>
                    <a:pt x="520984" y="1038671"/>
                  </a:cubicBezTo>
                  <a:lnTo>
                    <a:pt x="519278" y="1043450"/>
                  </a:lnTo>
                  <a:cubicBezTo>
                    <a:pt x="517998" y="1042597"/>
                    <a:pt x="516718" y="1041658"/>
                    <a:pt x="515438" y="1040804"/>
                  </a:cubicBezTo>
                  <a:close/>
                  <a:moveTo>
                    <a:pt x="518851" y="1017675"/>
                  </a:moveTo>
                  <a:lnTo>
                    <a:pt x="520301" y="1021942"/>
                  </a:lnTo>
                  <a:cubicBezTo>
                    <a:pt x="519533" y="1021430"/>
                    <a:pt x="518680" y="1020918"/>
                    <a:pt x="517912" y="1020406"/>
                  </a:cubicBezTo>
                  <a:lnTo>
                    <a:pt x="518425" y="1016480"/>
                  </a:lnTo>
                  <a:lnTo>
                    <a:pt x="518851" y="1017675"/>
                  </a:lnTo>
                  <a:close/>
                  <a:moveTo>
                    <a:pt x="515609" y="1004190"/>
                  </a:moveTo>
                  <a:cubicBezTo>
                    <a:pt x="516718" y="1004787"/>
                    <a:pt x="517742" y="1005385"/>
                    <a:pt x="518851" y="1005982"/>
                  </a:cubicBezTo>
                  <a:lnTo>
                    <a:pt x="517998" y="1011615"/>
                  </a:lnTo>
                  <a:lnTo>
                    <a:pt x="515609" y="1004105"/>
                  </a:lnTo>
                  <a:close/>
                  <a:moveTo>
                    <a:pt x="513476" y="997533"/>
                  </a:moveTo>
                  <a:cubicBezTo>
                    <a:pt x="513646" y="994972"/>
                    <a:pt x="513732" y="992412"/>
                    <a:pt x="513817" y="989851"/>
                  </a:cubicBezTo>
                  <a:lnTo>
                    <a:pt x="516888" y="997960"/>
                  </a:lnTo>
                  <a:cubicBezTo>
                    <a:pt x="517400" y="999410"/>
                    <a:pt x="517998" y="1000947"/>
                    <a:pt x="518510" y="1002398"/>
                  </a:cubicBezTo>
                  <a:cubicBezTo>
                    <a:pt x="517059" y="1001459"/>
                    <a:pt x="515609" y="1000520"/>
                    <a:pt x="514159" y="999581"/>
                  </a:cubicBezTo>
                  <a:lnTo>
                    <a:pt x="513561" y="997789"/>
                  </a:lnTo>
                  <a:cubicBezTo>
                    <a:pt x="513561" y="997789"/>
                    <a:pt x="513561" y="997704"/>
                    <a:pt x="513561" y="997618"/>
                  </a:cubicBezTo>
                  <a:close/>
                  <a:moveTo>
                    <a:pt x="520045" y="1006665"/>
                  </a:moveTo>
                  <a:cubicBezTo>
                    <a:pt x="522093" y="1012469"/>
                    <a:pt x="524141" y="1018273"/>
                    <a:pt x="526103" y="1024076"/>
                  </a:cubicBezTo>
                  <a:lnTo>
                    <a:pt x="525591" y="1025527"/>
                  </a:lnTo>
                  <a:cubicBezTo>
                    <a:pt x="524226" y="1024588"/>
                    <a:pt x="522775" y="1023650"/>
                    <a:pt x="521411" y="1022711"/>
                  </a:cubicBezTo>
                  <a:lnTo>
                    <a:pt x="519789" y="1017419"/>
                  </a:lnTo>
                  <a:lnTo>
                    <a:pt x="518680" y="1013920"/>
                  </a:lnTo>
                  <a:lnTo>
                    <a:pt x="519619" y="1006409"/>
                  </a:lnTo>
                  <a:cubicBezTo>
                    <a:pt x="519619" y="1006409"/>
                    <a:pt x="519875" y="1006580"/>
                    <a:pt x="520045" y="1006665"/>
                  </a:cubicBezTo>
                  <a:close/>
                  <a:moveTo>
                    <a:pt x="534805" y="1038244"/>
                  </a:moveTo>
                  <a:cubicBezTo>
                    <a:pt x="534805" y="1038244"/>
                    <a:pt x="534805" y="1038244"/>
                    <a:pt x="534891" y="1038244"/>
                  </a:cubicBezTo>
                  <a:cubicBezTo>
                    <a:pt x="534891" y="1038244"/>
                    <a:pt x="534891" y="1038244"/>
                    <a:pt x="534891" y="1038329"/>
                  </a:cubicBezTo>
                  <a:cubicBezTo>
                    <a:pt x="534891" y="1038329"/>
                    <a:pt x="534891" y="1038244"/>
                    <a:pt x="534891" y="1038159"/>
                  </a:cubicBezTo>
                  <a:close/>
                  <a:moveTo>
                    <a:pt x="540948" y="1042085"/>
                  </a:moveTo>
                  <a:cubicBezTo>
                    <a:pt x="542825" y="1043280"/>
                    <a:pt x="544702" y="1044474"/>
                    <a:pt x="546665" y="1045669"/>
                  </a:cubicBezTo>
                  <a:cubicBezTo>
                    <a:pt x="545470" y="1050534"/>
                    <a:pt x="544190" y="1055399"/>
                    <a:pt x="542911" y="1060264"/>
                  </a:cubicBezTo>
                  <a:cubicBezTo>
                    <a:pt x="542911" y="1060264"/>
                    <a:pt x="542825" y="1060264"/>
                    <a:pt x="542740" y="1060179"/>
                  </a:cubicBezTo>
                  <a:cubicBezTo>
                    <a:pt x="541801" y="1057362"/>
                    <a:pt x="540778" y="1054546"/>
                    <a:pt x="539754" y="1051729"/>
                  </a:cubicBezTo>
                  <a:cubicBezTo>
                    <a:pt x="540180" y="1048571"/>
                    <a:pt x="540607" y="1045328"/>
                    <a:pt x="540948" y="1042170"/>
                  </a:cubicBezTo>
                  <a:close/>
                  <a:moveTo>
                    <a:pt x="550333" y="1103194"/>
                  </a:moveTo>
                  <a:cubicBezTo>
                    <a:pt x="550077" y="1104048"/>
                    <a:pt x="549821" y="1104901"/>
                    <a:pt x="549565" y="1105755"/>
                  </a:cubicBezTo>
                  <a:lnTo>
                    <a:pt x="549565" y="1105755"/>
                  </a:lnTo>
                  <a:cubicBezTo>
                    <a:pt x="549565" y="1105755"/>
                    <a:pt x="549565" y="1105840"/>
                    <a:pt x="549565" y="1105840"/>
                  </a:cubicBezTo>
                  <a:lnTo>
                    <a:pt x="549565" y="1105840"/>
                  </a:lnTo>
                  <a:cubicBezTo>
                    <a:pt x="549565" y="1105840"/>
                    <a:pt x="549565" y="1105925"/>
                    <a:pt x="549565" y="1105925"/>
                  </a:cubicBezTo>
                  <a:cubicBezTo>
                    <a:pt x="548798" y="1108913"/>
                    <a:pt x="548115" y="1111900"/>
                    <a:pt x="547347" y="1114887"/>
                  </a:cubicBezTo>
                  <a:cubicBezTo>
                    <a:pt x="543337" y="1111985"/>
                    <a:pt x="539327" y="1109169"/>
                    <a:pt x="535403" y="1106267"/>
                  </a:cubicBezTo>
                  <a:cubicBezTo>
                    <a:pt x="537365" y="1100719"/>
                    <a:pt x="539157" y="1095171"/>
                    <a:pt x="540948" y="1089539"/>
                  </a:cubicBezTo>
                  <a:cubicBezTo>
                    <a:pt x="543252" y="1091075"/>
                    <a:pt x="545640" y="1092526"/>
                    <a:pt x="547944" y="1094062"/>
                  </a:cubicBezTo>
                  <a:cubicBezTo>
                    <a:pt x="548798" y="1097049"/>
                    <a:pt x="549651" y="1100036"/>
                    <a:pt x="550419" y="1102938"/>
                  </a:cubicBezTo>
                  <a:lnTo>
                    <a:pt x="550419" y="1102938"/>
                  </a:lnTo>
                  <a:cubicBezTo>
                    <a:pt x="550419" y="1102938"/>
                    <a:pt x="550419" y="1102938"/>
                    <a:pt x="550419" y="1102938"/>
                  </a:cubicBezTo>
                  <a:lnTo>
                    <a:pt x="550419" y="1102938"/>
                  </a:lnTo>
                  <a:close/>
                  <a:moveTo>
                    <a:pt x="549736" y="1124275"/>
                  </a:moveTo>
                  <a:cubicBezTo>
                    <a:pt x="550503" y="1124873"/>
                    <a:pt x="551357" y="1125470"/>
                    <a:pt x="552125" y="1125982"/>
                  </a:cubicBezTo>
                  <a:cubicBezTo>
                    <a:pt x="551015" y="1129396"/>
                    <a:pt x="549821" y="1132810"/>
                    <a:pt x="548541" y="1136224"/>
                  </a:cubicBezTo>
                  <a:cubicBezTo>
                    <a:pt x="547688" y="1135627"/>
                    <a:pt x="546835" y="1135029"/>
                    <a:pt x="545982" y="1134432"/>
                  </a:cubicBezTo>
                  <a:cubicBezTo>
                    <a:pt x="547261" y="1131018"/>
                    <a:pt x="548541" y="1127604"/>
                    <a:pt x="549736" y="1124190"/>
                  </a:cubicBezTo>
                  <a:close/>
                  <a:moveTo>
                    <a:pt x="557926" y="1150307"/>
                  </a:moveTo>
                  <a:cubicBezTo>
                    <a:pt x="556902" y="1154318"/>
                    <a:pt x="555793" y="1158329"/>
                    <a:pt x="554769" y="1162341"/>
                  </a:cubicBezTo>
                  <a:cubicBezTo>
                    <a:pt x="551357" y="1160036"/>
                    <a:pt x="547859" y="1157817"/>
                    <a:pt x="544446" y="1155513"/>
                  </a:cubicBezTo>
                  <a:cubicBezTo>
                    <a:pt x="543678" y="1151843"/>
                    <a:pt x="542911" y="1148258"/>
                    <a:pt x="542057" y="1144588"/>
                  </a:cubicBezTo>
                  <a:cubicBezTo>
                    <a:pt x="542740" y="1142967"/>
                    <a:pt x="543337" y="1141345"/>
                    <a:pt x="544020" y="1139723"/>
                  </a:cubicBezTo>
                  <a:cubicBezTo>
                    <a:pt x="544787" y="1140321"/>
                    <a:pt x="545640" y="1140918"/>
                    <a:pt x="546408" y="1141516"/>
                  </a:cubicBezTo>
                  <a:lnTo>
                    <a:pt x="545811" y="1142881"/>
                  </a:lnTo>
                  <a:lnTo>
                    <a:pt x="543166" y="1148856"/>
                  </a:lnTo>
                  <a:cubicBezTo>
                    <a:pt x="543166" y="1148856"/>
                    <a:pt x="543337" y="1149026"/>
                    <a:pt x="543423" y="1148941"/>
                  </a:cubicBezTo>
                  <a:lnTo>
                    <a:pt x="546750" y="1143308"/>
                  </a:lnTo>
                  <a:lnTo>
                    <a:pt x="547347" y="1142198"/>
                  </a:lnTo>
                  <a:cubicBezTo>
                    <a:pt x="550845" y="1144844"/>
                    <a:pt x="554428" y="1147575"/>
                    <a:pt x="557926" y="1150221"/>
                  </a:cubicBezTo>
                  <a:close/>
                  <a:moveTo>
                    <a:pt x="547432" y="1170534"/>
                  </a:moveTo>
                  <a:cubicBezTo>
                    <a:pt x="546920" y="1168059"/>
                    <a:pt x="546408" y="1165669"/>
                    <a:pt x="545982" y="1163194"/>
                  </a:cubicBezTo>
                  <a:cubicBezTo>
                    <a:pt x="546750" y="1163621"/>
                    <a:pt x="547603" y="1164133"/>
                    <a:pt x="548371" y="1164560"/>
                  </a:cubicBezTo>
                  <a:lnTo>
                    <a:pt x="547432" y="1170449"/>
                  </a:lnTo>
                  <a:close/>
                  <a:moveTo>
                    <a:pt x="540266" y="1136907"/>
                  </a:moveTo>
                  <a:cubicBezTo>
                    <a:pt x="540266" y="1136907"/>
                    <a:pt x="541033" y="1137419"/>
                    <a:pt x="541374" y="1137760"/>
                  </a:cubicBezTo>
                  <a:cubicBezTo>
                    <a:pt x="541204" y="1138358"/>
                    <a:pt x="541033" y="1138955"/>
                    <a:pt x="540863" y="1139553"/>
                  </a:cubicBezTo>
                  <a:cubicBezTo>
                    <a:pt x="540692" y="1138699"/>
                    <a:pt x="540436" y="1137846"/>
                    <a:pt x="540266" y="1136907"/>
                  </a:cubicBezTo>
                  <a:close/>
                  <a:moveTo>
                    <a:pt x="538474" y="1129396"/>
                  </a:moveTo>
                  <a:cubicBezTo>
                    <a:pt x="538303" y="1128628"/>
                    <a:pt x="538133" y="1127774"/>
                    <a:pt x="537877" y="1127006"/>
                  </a:cubicBezTo>
                  <a:lnTo>
                    <a:pt x="537877" y="1127006"/>
                  </a:lnTo>
                  <a:cubicBezTo>
                    <a:pt x="537877" y="1127006"/>
                    <a:pt x="537877" y="1126750"/>
                    <a:pt x="537877" y="1126750"/>
                  </a:cubicBezTo>
                  <a:lnTo>
                    <a:pt x="537877" y="1126494"/>
                  </a:lnTo>
                  <a:cubicBezTo>
                    <a:pt x="537877" y="1126494"/>
                    <a:pt x="537877" y="1126494"/>
                    <a:pt x="537877" y="1126494"/>
                  </a:cubicBezTo>
                  <a:cubicBezTo>
                    <a:pt x="536597" y="1121800"/>
                    <a:pt x="535232" y="1117021"/>
                    <a:pt x="533867" y="1112326"/>
                  </a:cubicBezTo>
                  <a:cubicBezTo>
                    <a:pt x="537791" y="1115314"/>
                    <a:pt x="541801" y="1118386"/>
                    <a:pt x="545726" y="1121373"/>
                  </a:cubicBezTo>
                  <a:cubicBezTo>
                    <a:pt x="544787" y="1125043"/>
                    <a:pt x="543849" y="1128713"/>
                    <a:pt x="542825" y="1132383"/>
                  </a:cubicBezTo>
                  <a:cubicBezTo>
                    <a:pt x="541374" y="1131359"/>
                    <a:pt x="539924" y="1130420"/>
                    <a:pt x="538559" y="1129482"/>
                  </a:cubicBezTo>
                  <a:close/>
                  <a:moveTo>
                    <a:pt x="530966" y="1124275"/>
                  </a:moveTo>
                  <a:cubicBezTo>
                    <a:pt x="530369" y="1123849"/>
                    <a:pt x="529771" y="1123422"/>
                    <a:pt x="529089" y="1122995"/>
                  </a:cubicBezTo>
                  <a:cubicBezTo>
                    <a:pt x="529430" y="1122227"/>
                    <a:pt x="529686" y="1121373"/>
                    <a:pt x="530028" y="1120605"/>
                  </a:cubicBezTo>
                  <a:cubicBezTo>
                    <a:pt x="530369" y="1121800"/>
                    <a:pt x="530625" y="1122995"/>
                    <a:pt x="530966" y="1124275"/>
                  </a:cubicBezTo>
                  <a:close/>
                  <a:moveTo>
                    <a:pt x="526615" y="1121288"/>
                  </a:moveTo>
                  <a:cubicBezTo>
                    <a:pt x="523458" y="1119154"/>
                    <a:pt x="520216" y="1117021"/>
                    <a:pt x="516974" y="1114887"/>
                  </a:cubicBezTo>
                  <a:cubicBezTo>
                    <a:pt x="517827" y="1110449"/>
                    <a:pt x="518766" y="1106011"/>
                    <a:pt x="519704" y="1101572"/>
                  </a:cubicBezTo>
                  <a:cubicBezTo>
                    <a:pt x="521240" y="1102767"/>
                    <a:pt x="522861" y="1103962"/>
                    <a:pt x="524396" y="1105157"/>
                  </a:cubicBezTo>
                  <a:cubicBezTo>
                    <a:pt x="523202" y="1108144"/>
                    <a:pt x="522008" y="1111132"/>
                    <a:pt x="520728" y="1114119"/>
                  </a:cubicBezTo>
                  <a:cubicBezTo>
                    <a:pt x="520642" y="1114375"/>
                    <a:pt x="520899" y="1114460"/>
                    <a:pt x="520984" y="1114204"/>
                  </a:cubicBezTo>
                  <a:cubicBezTo>
                    <a:pt x="522349" y="1111302"/>
                    <a:pt x="523629" y="1108400"/>
                    <a:pt x="524823" y="1105413"/>
                  </a:cubicBezTo>
                  <a:cubicBezTo>
                    <a:pt x="525335" y="1105840"/>
                    <a:pt x="525847" y="1106181"/>
                    <a:pt x="526359" y="1106608"/>
                  </a:cubicBezTo>
                  <a:cubicBezTo>
                    <a:pt x="527041" y="1109254"/>
                    <a:pt x="527724" y="1111900"/>
                    <a:pt x="528407" y="1114546"/>
                  </a:cubicBezTo>
                  <a:cubicBezTo>
                    <a:pt x="527809" y="1116764"/>
                    <a:pt x="527212" y="1119069"/>
                    <a:pt x="526529" y="1121288"/>
                  </a:cubicBezTo>
                  <a:close/>
                  <a:moveTo>
                    <a:pt x="514926" y="1065726"/>
                  </a:moveTo>
                  <a:cubicBezTo>
                    <a:pt x="514926" y="1065726"/>
                    <a:pt x="514926" y="1065726"/>
                    <a:pt x="514926" y="1065726"/>
                  </a:cubicBezTo>
                  <a:cubicBezTo>
                    <a:pt x="514926" y="1065726"/>
                    <a:pt x="514926" y="1065726"/>
                    <a:pt x="514926" y="1065726"/>
                  </a:cubicBezTo>
                  <a:cubicBezTo>
                    <a:pt x="514926" y="1065726"/>
                    <a:pt x="514926" y="1065726"/>
                    <a:pt x="514926" y="1065726"/>
                  </a:cubicBezTo>
                  <a:close/>
                  <a:moveTo>
                    <a:pt x="514244" y="1051900"/>
                  </a:moveTo>
                  <a:lnTo>
                    <a:pt x="514756" y="1047291"/>
                  </a:lnTo>
                  <a:cubicBezTo>
                    <a:pt x="515609" y="1047974"/>
                    <a:pt x="516547" y="1048571"/>
                    <a:pt x="517400" y="1049254"/>
                  </a:cubicBezTo>
                  <a:lnTo>
                    <a:pt x="517230" y="1049681"/>
                  </a:lnTo>
                  <a:lnTo>
                    <a:pt x="515438" y="1055143"/>
                  </a:lnTo>
                  <a:cubicBezTo>
                    <a:pt x="515012" y="1054034"/>
                    <a:pt x="514671" y="1052924"/>
                    <a:pt x="514244" y="1051900"/>
                  </a:cubicBezTo>
                  <a:close/>
                  <a:moveTo>
                    <a:pt x="512708" y="1047718"/>
                  </a:moveTo>
                  <a:cubicBezTo>
                    <a:pt x="512367" y="1046864"/>
                    <a:pt x="512111" y="1046011"/>
                    <a:pt x="511770" y="1045157"/>
                  </a:cubicBezTo>
                  <a:cubicBezTo>
                    <a:pt x="512196" y="1045413"/>
                    <a:pt x="512538" y="1045755"/>
                    <a:pt x="512964" y="1046011"/>
                  </a:cubicBezTo>
                  <a:lnTo>
                    <a:pt x="512708" y="1047718"/>
                  </a:lnTo>
                  <a:close/>
                  <a:moveTo>
                    <a:pt x="508357" y="1035939"/>
                  </a:moveTo>
                  <a:cubicBezTo>
                    <a:pt x="508016" y="1035086"/>
                    <a:pt x="507675" y="1034233"/>
                    <a:pt x="507418" y="1033379"/>
                  </a:cubicBezTo>
                  <a:cubicBezTo>
                    <a:pt x="508442" y="1029795"/>
                    <a:pt x="509466" y="1026210"/>
                    <a:pt x="510319" y="1022625"/>
                  </a:cubicBezTo>
                  <a:cubicBezTo>
                    <a:pt x="512196" y="1023906"/>
                    <a:pt x="513988" y="1025186"/>
                    <a:pt x="515865" y="1026380"/>
                  </a:cubicBezTo>
                  <a:lnTo>
                    <a:pt x="513903" y="1039780"/>
                  </a:lnTo>
                  <a:cubicBezTo>
                    <a:pt x="512026" y="1038500"/>
                    <a:pt x="510234" y="1037220"/>
                    <a:pt x="508357" y="1036025"/>
                  </a:cubicBezTo>
                  <a:close/>
                  <a:moveTo>
                    <a:pt x="505456" y="1019297"/>
                  </a:moveTo>
                  <a:cubicBezTo>
                    <a:pt x="505200" y="1021601"/>
                    <a:pt x="504944" y="1023820"/>
                    <a:pt x="504603" y="1026124"/>
                  </a:cubicBezTo>
                  <a:cubicBezTo>
                    <a:pt x="504176" y="1025015"/>
                    <a:pt x="503750" y="1023906"/>
                    <a:pt x="503238" y="1022711"/>
                  </a:cubicBezTo>
                  <a:cubicBezTo>
                    <a:pt x="503579" y="1021345"/>
                    <a:pt x="504006" y="1019979"/>
                    <a:pt x="504347" y="1018614"/>
                  </a:cubicBezTo>
                  <a:cubicBezTo>
                    <a:pt x="504688" y="1018870"/>
                    <a:pt x="505030" y="1019126"/>
                    <a:pt x="505371" y="1019297"/>
                  </a:cubicBezTo>
                  <a:close/>
                  <a:moveTo>
                    <a:pt x="501020" y="1016821"/>
                  </a:moveTo>
                  <a:cubicBezTo>
                    <a:pt x="501020" y="1016821"/>
                    <a:pt x="500849" y="1016309"/>
                    <a:pt x="500764" y="1016139"/>
                  </a:cubicBezTo>
                  <a:lnTo>
                    <a:pt x="501105" y="1016395"/>
                  </a:lnTo>
                  <a:cubicBezTo>
                    <a:pt x="501105" y="1016395"/>
                    <a:pt x="501105" y="1016736"/>
                    <a:pt x="501105" y="1016907"/>
                  </a:cubicBezTo>
                  <a:close/>
                  <a:moveTo>
                    <a:pt x="503835" y="1032867"/>
                  </a:moveTo>
                  <a:cubicBezTo>
                    <a:pt x="502897" y="1032270"/>
                    <a:pt x="501958" y="1031587"/>
                    <a:pt x="501020" y="1030989"/>
                  </a:cubicBezTo>
                  <a:cubicBezTo>
                    <a:pt x="501446" y="1029453"/>
                    <a:pt x="501873" y="1027917"/>
                    <a:pt x="502300" y="1026380"/>
                  </a:cubicBezTo>
                  <a:cubicBezTo>
                    <a:pt x="502897" y="1028002"/>
                    <a:pt x="503409" y="1029709"/>
                    <a:pt x="504006" y="1031331"/>
                  </a:cubicBezTo>
                  <a:cubicBezTo>
                    <a:pt x="504006" y="1031843"/>
                    <a:pt x="503835" y="1032355"/>
                    <a:pt x="503835" y="1032867"/>
                  </a:cubicBezTo>
                  <a:close/>
                  <a:moveTo>
                    <a:pt x="498972" y="1029538"/>
                  </a:moveTo>
                  <a:cubicBezTo>
                    <a:pt x="498289" y="1029026"/>
                    <a:pt x="497607" y="1028600"/>
                    <a:pt x="496839" y="1028088"/>
                  </a:cubicBezTo>
                  <a:lnTo>
                    <a:pt x="494450" y="1019638"/>
                  </a:lnTo>
                  <a:lnTo>
                    <a:pt x="491635" y="1009908"/>
                  </a:lnTo>
                  <a:cubicBezTo>
                    <a:pt x="493768" y="1011359"/>
                    <a:pt x="495901" y="1012810"/>
                    <a:pt x="498119" y="1014346"/>
                  </a:cubicBezTo>
                  <a:cubicBezTo>
                    <a:pt x="498289" y="1014859"/>
                    <a:pt x="498460" y="1015285"/>
                    <a:pt x="498631" y="1015797"/>
                  </a:cubicBezTo>
                  <a:cubicBezTo>
                    <a:pt x="499228" y="1017419"/>
                    <a:pt x="499740" y="1019126"/>
                    <a:pt x="500337" y="1020747"/>
                  </a:cubicBezTo>
                  <a:cubicBezTo>
                    <a:pt x="499910" y="1023650"/>
                    <a:pt x="499399" y="1026551"/>
                    <a:pt x="498887" y="1029538"/>
                  </a:cubicBezTo>
                  <a:close/>
                  <a:moveTo>
                    <a:pt x="485918" y="987291"/>
                  </a:moveTo>
                  <a:cubicBezTo>
                    <a:pt x="486686" y="987803"/>
                    <a:pt x="487539" y="988230"/>
                    <a:pt x="488307" y="988742"/>
                  </a:cubicBezTo>
                  <a:cubicBezTo>
                    <a:pt x="488137" y="991302"/>
                    <a:pt x="487881" y="993863"/>
                    <a:pt x="487710" y="996423"/>
                  </a:cubicBezTo>
                  <a:cubicBezTo>
                    <a:pt x="487027" y="994034"/>
                    <a:pt x="486260" y="991644"/>
                    <a:pt x="485577" y="989254"/>
                  </a:cubicBezTo>
                  <a:cubicBezTo>
                    <a:pt x="485663" y="988657"/>
                    <a:pt x="485833" y="987974"/>
                    <a:pt x="485918" y="987376"/>
                  </a:cubicBezTo>
                  <a:close/>
                  <a:moveTo>
                    <a:pt x="492317" y="998472"/>
                  </a:moveTo>
                  <a:cubicBezTo>
                    <a:pt x="493256" y="1001032"/>
                    <a:pt x="494194" y="1003678"/>
                    <a:pt x="495218" y="1006238"/>
                  </a:cubicBezTo>
                  <a:cubicBezTo>
                    <a:pt x="493938" y="1005470"/>
                    <a:pt x="492744" y="1004702"/>
                    <a:pt x="491464" y="1003934"/>
                  </a:cubicBezTo>
                  <a:cubicBezTo>
                    <a:pt x="491805" y="1002142"/>
                    <a:pt x="492061" y="1000349"/>
                    <a:pt x="492317" y="998472"/>
                  </a:cubicBezTo>
                  <a:close/>
                  <a:moveTo>
                    <a:pt x="487369" y="1001373"/>
                  </a:moveTo>
                  <a:cubicBezTo>
                    <a:pt x="486174" y="1000605"/>
                    <a:pt x="484980" y="999837"/>
                    <a:pt x="483785" y="999154"/>
                  </a:cubicBezTo>
                  <a:cubicBezTo>
                    <a:pt x="484127" y="997277"/>
                    <a:pt x="484468" y="995484"/>
                    <a:pt x="484810" y="993607"/>
                  </a:cubicBezTo>
                  <a:cubicBezTo>
                    <a:pt x="485406" y="995484"/>
                    <a:pt x="486089" y="997362"/>
                    <a:pt x="486686" y="999240"/>
                  </a:cubicBezTo>
                  <a:lnTo>
                    <a:pt x="487369" y="1001203"/>
                  </a:lnTo>
                  <a:cubicBezTo>
                    <a:pt x="487369" y="1001203"/>
                    <a:pt x="487369" y="1001288"/>
                    <a:pt x="487369" y="1001373"/>
                  </a:cubicBezTo>
                  <a:close/>
                  <a:moveTo>
                    <a:pt x="493426" y="991729"/>
                  </a:moveTo>
                  <a:cubicBezTo>
                    <a:pt x="496925" y="993778"/>
                    <a:pt x="500337" y="995740"/>
                    <a:pt x="503835" y="997704"/>
                  </a:cubicBezTo>
                  <a:cubicBezTo>
                    <a:pt x="503238" y="1001971"/>
                    <a:pt x="502641" y="1006238"/>
                    <a:pt x="502043" y="1010591"/>
                  </a:cubicBezTo>
                  <a:cubicBezTo>
                    <a:pt x="500422" y="1009567"/>
                    <a:pt x="498887" y="1008543"/>
                    <a:pt x="497266" y="1007604"/>
                  </a:cubicBezTo>
                  <a:lnTo>
                    <a:pt x="492659" y="996423"/>
                  </a:lnTo>
                  <a:cubicBezTo>
                    <a:pt x="492914" y="994887"/>
                    <a:pt x="493171" y="993265"/>
                    <a:pt x="493426" y="991729"/>
                  </a:cubicBezTo>
                  <a:close/>
                  <a:moveTo>
                    <a:pt x="508954" y="1000605"/>
                  </a:moveTo>
                  <a:cubicBezTo>
                    <a:pt x="508954" y="1000605"/>
                    <a:pt x="508954" y="1000605"/>
                    <a:pt x="509039" y="1000605"/>
                  </a:cubicBezTo>
                  <a:cubicBezTo>
                    <a:pt x="508186" y="1004787"/>
                    <a:pt x="507248" y="1009055"/>
                    <a:pt x="506395" y="1013237"/>
                  </a:cubicBezTo>
                  <a:cubicBezTo>
                    <a:pt x="506309" y="1013237"/>
                    <a:pt x="506139" y="1013066"/>
                    <a:pt x="506054" y="1012981"/>
                  </a:cubicBezTo>
                  <a:cubicBezTo>
                    <a:pt x="507077" y="1008799"/>
                    <a:pt x="508101" y="1004702"/>
                    <a:pt x="509039" y="1000520"/>
                  </a:cubicBezTo>
                  <a:close/>
                  <a:moveTo>
                    <a:pt x="509722" y="996850"/>
                  </a:moveTo>
                  <a:cubicBezTo>
                    <a:pt x="509893" y="995911"/>
                    <a:pt x="510149" y="995058"/>
                    <a:pt x="510319" y="994119"/>
                  </a:cubicBezTo>
                  <a:cubicBezTo>
                    <a:pt x="510319" y="994119"/>
                    <a:pt x="510319" y="994119"/>
                    <a:pt x="510319" y="994119"/>
                  </a:cubicBezTo>
                  <a:cubicBezTo>
                    <a:pt x="510149" y="995058"/>
                    <a:pt x="509978" y="995911"/>
                    <a:pt x="509808" y="996850"/>
                  </a:cubicBezTo>
                  <a:cubicBezTo>
                    <a:pt x="509808" y="996850"/>
                    <a:pt x="509808" y="996850"/>
                    <a:pt x="509808" y="996850"/>
                  </a:cubicBezTo>
                  <a:close/>
                  <a:moveTo>
                    <a:pt x="511002" y="989851"/>
                  </a:moveTo>
                  <a:cubicBezTo>
                    <a:pt x="511258" y="987974"/>
                    <a:pt x="511429" y="986011"/>
                    <a:pt x="511684" y="984133"/>
                  </a:cubicBezTo>
                  <a:lnTo>
                    <a:pt x="512111" y="985243"/>
                  </a:lnTo>
                  <a:cubicBezTo>
                    <a:pt x="511770" y="986950"/>
                    <a:pt x="511513" y="988657"/>
                    <a:pt x="511172" y="990363"/>
                  </a:cubicBezTo>
                  <a:cubicBezTo>
                    <a:pt x="511172" y="990193"/>
                    <a:pt x="511087" y="990107"/>
                    <a:pt x="511002" y="989937"/>
                  </a:cubicBezTo>
                  <a:close/>
                  <a:moveTo>
                    <a:pt x="512026" y="981060"/>
                  </a:moveTo>
                  <a:cubicBezTo>
                    <a:pt x="512026" y="981060"/>
                    <a:pt x="512538" y="981316"/>
                    <a:pt x="512708" y="981487"/>
                  </a:cubicBezTo>
                  <a:cubicBezTo>
                    <a:pt x="512708" y="981999"/>
                    <a:pt x="512538" y="982426"/>
                    <a:pt x="512452" y="982938"/>
                  </a:cubicBezTo>
                  <a:lnTo>
                    <a:pt x="511940" y="981658"/>
                  </a:lnTo>
                  <a:cubicBezTo>
                    <a:pt x="511940" y="981658"/>
                    <a:pt x="511940" y="981231"/>
                    <a:pt x="511940" y="981060"/>
                  </a:cubicBezTo>
                  <a:close/>
                  <a:moveTo>
                    <a:pt x="514159" y="982341"/>
                  </a:moveTo>
                  <a:cubicBezTo>
                    <a:pt x="516718" y="983792"/>
                    <a:pt x="519278" y="985243"/>
                    <a:pt x="521837" y="986693"/>
                  </a:cubicBezTo>
                  <a:lnTo>
                    <a:pt x="519789" y="1000349"/>
                  </a:lnTo>
                  <a:cubicBezTo>
                    <a:pt x="519363" y="999325"/>
                    <a:pt x="518937" y="998301"/>
                    <a:pt x="518510" y="997277"/>
                  </a:cubicBezTo>
                  <a:lnTo>
                    <a:pt x="513988" y="986608"/>
                  </a:lnTo>
                  <a:cubicBezTo>
                    <a:pt x="513988" y="985755"/>
                    <a:pt x="513988" y="984816"/>
                    <a:pt x="513988" y="983962"/>
                  </a:cubicBezTo>
                  <a:cubicBezTo>
                    <a:pt x="513988" y="983450"/>
                    <a:pt x="513988" y="982853"/>
                    <a:pt x="513988" y="982341"/>
                  </a:cubicBezTo>
                  <a:close/>
                  <a:moveTo>
                    <a:pt x="526871" y="994375"/>
                  </a:moveTo>
                  <a:cubicBezTo>
                    <a:pt x="526444" y="993265"/>
                    <a:pt x="526017" y="992156"/>
                    <a:pt x="525676" y="991132"/>
                  </a:cubicBezTo>
                  <a:cubicBezTo>
                    <a:pt x="527383" y="995228"/>
                    <a:pt x="529089" y="999410"/>
                    <a:pt x="530795" y="1003507"/>
                  </a:cubicBezTo>
                  <a:cubicBezTo>
                    <a:pt x="531990" y="1006580"/>
                    <a:pt x="533184" y="1009652"/>
                    <a:pt x="534464" y="1012725"/>
                  </a:cubicBezTo>
                  <a:cubicBezTo>
                    <a:pt x="530198" y="1009994"/>
                    <a:pt x="525847" y="1007262"/>
                    <a:pt x="521581" y="1004531"/>
                  </a:cubicBezTo>
                  <a:cubicBezTo>
                    <a:pt x="521154" y="1003593"/>
                    <a:pt x="520813" y="1002654"/>
                    <a:pt x="520387" y="1001715"/>
                  </a:cubicBezTo>
                  <a:lnTo>
                    <a:pt x="522178" y="986950"/>
                  </a:lnTo>
                  <a:cubicBezTo>
                    <a:pt x="522775" y="987291"/>
                    <a:pt x="523373" y="987632"/>
                    <a:pt x="523970" y="987974"/>
                  </a:cubicBezTo>
                  <a:cubicBezTo>
                    <a:pt x="524908" y="990193"/>
                    <a:pt x="525762" y="992327"/>
                    <a:pt x="526700" y="994546"/>
                  </a:cubicBezTo>
                  <a:cubicBezTo>
                    <a:pt x="526700" y="994716"/>
                    <a:pt x="527041" y="994546"/>
                    <a:pt x="526956" y="994460"/>
                  </a:cubicBezTo>
                  <a:close/>
                  <a:moveTo>
                    <a:pt x="535403" y="1015371"/>
                  </a:moveTo>
                  <a:cubicBezTo>
                    <a:pt x="536853" y="1019211"/>
                    <a:pt x="538303" y="1023052"/>
                    <a:pt x="539754" y="1026978"/>
                  </a:cubicBezTo>
                  <a:lnTo>
                    <a:pt x="539412" y="1027832"/>
                  </a:lnTo>
                  <a:cubicBezTo>
                    <a:pt x="538645" y="1029709"/>
                    <a:pt x="537877" y="1031672"/>
                    <a:pt x="537024" y="1033550"/>
                  </a:cubicBezTo>
                  <a:cubicBezTo>
                    <a:pt x="535232" y="1032270"/>
                    <a:pt x="533355" y="1031075"/>
                    <a:pt x="531563" y="1029795"/>
                  </a:cubicBezTo>
                  <a:cubicBezTo>
                    <a:pt x="532161" y="1026380"/>
                    <a:pt x="532672" y="1023052"/>
                    <a:pt x="533270" y="1019638"/>
                  </a:cubicBezTo>
                  <a:cubicBezTo>
                    <a:pt x="532502" y="1018785"/>
                    <a:pt x="531904" y="1017504"/>
                    <a:pt x="531478" y="1015883"/>
                  </a:cubicBezTo>
                  <a:cubicBezTo>
                    <a:pt x="530369" y="1016992"/>
                    <a:pt x="529174" y="1018443"/>
                    <a:pt x="527895" y="1020321"/>
                  </a:cubicBezTo>
                  <a:cubicBezTo>
                    <a:pt x="526359" y="1016395"/>
                    <a:pt x="524823" y="1012554"/>
                    <a:pt x="523287" y="1008714"/>
                  </a:cubicBezTo>
                  <a:cubicBezTo>
                    <a:pt x="526956" y="1010762"/>
                    <a:pt x="530625" y="1012810"/>
                    <a:pt x="534379" y="1014773"/>
                  </a:cubicBezTo>
                  <a:cubicBezTo>
                    <a:pt x="534720" y="1014944"/>
                    <a:pt x="535146" y="1015200"/>
                    <a:pt x="535488" y="1015371"/>
                  </a:cubicBezTo>
                  <a:close/>
                  <a:moveTo>
                    <a:pt x="543849" y="1038159"/>
                  </a:moveTo>
                  <a:cubicBezTo>
                    <a:pt x="543081" y="1037647"/>
                    <a:pt x="542228" y="1037049"/>
                    <a:pt x="541460" y="1036537"/>
                  </a:cubicBezTo>
                  <a:cubicBezTo>
                    <a:pt x="541545" y="1035086"/>
                    <a:pt x="541631" y="1033721"/>
                    <a:pt x="541716" y="1032270"/>
                  </a:cubicBezTo>
                  <a:cubicBezTo>
                    <a:pt x="542399" y="1034233"/>
                    <a:pt x="543166" y="1036196"/>
                    <a:pt x="543849" y="1038159"/>
                  </a:cubicBezTo>
                  <a:close/>
                  <a:moveTo>
                    <a:pt x="550674" y="1057618"/>
                  </a:moveTo>
                  <a:cubicBezTo>
                    <a:pt x="551954" y="1061459"/>
                    <a:pt x="553234" y="1065214"/>
                    <a:pt x="554428" y="1069055"/>
                  </a:cubicBezTo>
                  <a:cubicBezTo>
                    <a:pt x="551869" y="1067177"/>
                    <a:pt x="549394" y="1065299"/>
                    <a:pt x="546835" y="1063422"/>
                  </a:cubicBezTo>
                  <a:cubicBezTo>
                    <a:pt x="547518" y="1059667"/>
                    <a:pt x="548200" y="1055911"/>
                    <a:pt x="548798" y="1052156"/>
                  </a:cubicBezTo>
                  <a:cubicBezTo>
                    <a:pt x="549394" y="1053948"/>
                    <a:pt x="550077" y="1055740"/>
                    <a:pt x="550674" y="1057533"/>
                  </a:cubicBezTo>
                  <a:close/>
                  <a:moveTo>
                    <a:pt x="559462" y="1069226"/>
                  </a:moveTo>
                  <a:cubicBezTo>
                    <a:pt x="559462" y="1069226"/>
                    <a:pt x="559462" y="1069226"/>
                    <a:pt x="559462" y="1069226"/>
                  </a:cubicBezTo>
                  <a:lnTo>
                    <a:pt x="562022" y="1064275"/>
                  </a:lnTo>
                  <a:cubicBezTo>
                    <a:pt x="561424" y="1066580"/>
                    <a:pt x="560742" y="1068799"/>
                    <a:pt x="560144" y="1071103"/>
                  </a:cubicBezTo>
                  <a:cubicBezTo>
                    <a:pt x="559889" y="1070506"/>
                    <a:pt x="559718" y="1069823"/>
                    <a:pt x="559462" y="1069226"/>
                  </a:cubicBezTo>
                  <a:close/>
                  <a:moveTo>
                    <a:pt x="554684" y="1118216"/>
                  </a:moveTo>
                  <a:cubicBezTo>
                    <a:pt x="554514" y="1118728"/>
                    <a:pt x="554428" y="1119325"/>
                    <a:pt x="554257" y="1119837"/>
                  </a:cubicBezTo>
                  <a:cubicBezTo>
                    <a:pt x="554257" y="1120008"/>
                    <a:pt x="554172" y="1120179"/>
                    <a:pt x="554087" y="1120264"/>
                  </a:cubicBezTo>
                  <a:cubicBezTo>
                    <a:pt x="553319" y="1119667"/>
                    <a:pt x="552636" y="1119154"/>
                    <a:pt x="551869" y="1118557"/>
                  </a:cubicBezTo>
                  <a:cubicBezTo>
                    <a:pt x="552381" y="1117021"/>
                    <a:pt x="552893" y="1115399"/>
                    <a:pt x="553405" y="1113863"/>
                  </a:cubicBezTo>
                  <a:cubicBezTo>
                    <a:pt x="553831" y="1115314"/>
                    <a:pt x="554257" y="1116764"/>
                    <a:pt x="554684" y="1118216"/>
                  </a:cubicBezTo>
                  <a:close/>
                  <a:moveTo>
                    <a:pt x="558182" y="1130676"/>
                  </a:moveTo>
                  <a:cubicBezTo>
                    <a:pt x="559035" y="1133834"/>
                    <a:pt x="559889" y="1136907"/>
                    <a:pt x="560742" y="1140065"/>
                  </a:cubicBezTo>
                  <a:cubicBezTo>
                    <a:pt x="560486" y="1140748"/>
                    <a:pt x="560315" y="1141430"/>
                    <a:pt x="560059" y="1142113"/>
                  </a:cubicBezTo>
                  <a:lnTo>
                    <a:pt x="560059" y="1142113"/>
                  </a:lnTo>
                  <a:cubicBezTo>
                    <a:pt x="560059" y="1142113"/>
                    <a:pt x="560059" y="1142198"/>
                    <a:pt x="560059" y="1142198"/>
                  </a:cubicBezTo>
                  <a:lnTo>
                    <a:pt x="560059" y="1142198"/>
                  </a:lnTo>
                  <a:cubicBezTo>
                    <a:pt x="560059" y="1142198"/>
                    <a:pt x="560059" y="1142284"/>
                    <a:pt x="560059" y="1142284"/>
                  </a:cubicBezTo>
                  <a:cubicBezTo>
                    <a:pt x="559889" y="1142967"/>
                    <a:pt x="559718" y="1143564"/>
                    <a:pt x="559547" y="1144247"/>
                  </a:cubicBezTo>
                  <a:cubicBezTo>
                    <a:pt x="556390" y="1142028"/>
                    <a:pt x="553234" y="1139809"/>
                    <a:pt x="550077" y="1137590"/>
                  </a:cubicBezTo>
                  <a:cubicBezTo>
                    <a:pt x="551698" y="1134517"/>
                    <a:pt x="553319" y="1131359"/>
                    <a:pt x="554855" y="1128201"/>
                  </a:cubicBezTo>
                  <a:cubicBezTo>
                    <a:pt x="555964" y="1129055"/>
                    <a:pt x="557073" y="1129823"/>
                    <a:pt x="558182" y="1130676"/>
                  </a:cubicBezTo>
                  <a:close/>
                  <a:moveTo>
                    <a:pt x="561254" y="1203649"/>
                  </a:moveTo>
                  <a:cubicBezTo>
                    <a:pt x="559377" y="1208173"/>
                    <a:pt x="557414" y="1212696"/>
                    <a:pt x="555367" y="1217220"/>
                  </a:cubicBezTo>
                  <a:cubicBezTo>
                    <a:pt x="554855" y="1213635"/>
                    <a:pt x="554257" y="1210051"/>
                    <a:pt x="553746" y="1206466"/>
                  </a:cubicBezTo>
                  <a:cubicBezTo>
                    <a:pt x="554855" y="1204588"/>
                    <a:pt x="555964" y="1202710"/>
                    <a:pt x="556988" y="1200833"/>
                  </a:cubicBezTo>
                  <a:cubicBezTo>
                    <a:pt x="558438" y="1201772"/>
                    <a:pt x="559889" y="1202710"/>
                    <a:pt x="561254" y="1203649"/>
                  </a:cubicBezTo>
                  <a:close/>
                  <a:moveTo>
                    <a:pt x="552893" y="1201174"/>
                  </a:moveTo>
                  <a:cubicBezTo>
                    <a:pt x="552722" y="1200065"/>
                    <a:pt x="552552" y="1198870"/>
                    <a:pt x="552381" y="1197760"/>
                  </a:cubicBezTo>
                  <a:cubicBezTo>
                    <a:pt x="552893" y="1198102"/>
                    <a:pt x="553405" y="1198443"/>
                    <a:pt x="554002" y="1198784"/>
                  </a:cubicBezTo>
                  <a:cubicBezTo>
                    <a:pt x="553660" y="1199553"/>
                    <a:pt x="553319" y="1200406"/>
                    <a:pt x="552978" y="1201174"/>
                  </a:cubicBezTo>
                  <a:close/>
                  <a:moveTo>
                    <a:pt x="551101" y="1190676"/>
                  </a:moveTo>
                  <a:cubicBezTo>
                    <a:pt x="550760" y="1188799"/>
                    <a:pt x="550503" y="1187006"/>
                    <a:pt x="550162" y="1185129"/>
                  </a:cubicBezTo>
                  <a:cubicBezTo>
                    <a:pt x="552381" y="1180008"/>
                    <a:pt x="554514" y="1174802"/>
                    <a:pt x="556561" y="1169595"/>
                  </a:cubicBezTo>
                  <a:cubicBezTo>
                    <a:pt x="558950" y="1170961"/>
                    <a:pt x="561339" y="1172412"/>
                    <a:pt x="563813" y="1173777"/>
                  </a:cubicBezTo>
                  <a:cubicBezTo>
                    <a:pt x="563643" y="1174119"/>
                    <a:pt x="563557" y="1174375"/>
                    <a:pt x="563472" y="1174716"/>
                  </a:cubicBezTo>
                  <a:lnTo>
                    <a:pt x="563472" y="1174716"/>
                  </a:lnTo>
                  <a:cubicBezTo>
                    <a:pt x="563472" y="1174716"/>
                    <a:pt x="563472" y="1174802"/>
                    <a:pt x="563472" y="1174802"/>
                  </a:cubicBezTo>
                  <a:lnTo>
                    <a:pt x="563472" y="1174802"/>
                  </a:lnTo>
                  <a:cubicBezTo>
                    <a:pt x="563472" y="1174802"/>
                    <a:pt x="563472" y="1174887"/>
                    <a:pt x="563472" y="1174887"/>
                  </a:cubicBezTo>
                  <a:cubicBezTo>
                    <a:pt x="561083" y="1181373"/>
                    <a:pt x="558609" y="1187774"/>
                    <a:pt x="556049" y="1194176"/>
                  </a:cubicBezTo>
                  <a:cubicBezTo>
                    <a:pt x="554428" y="1192981"/>
                    <a:pt x="552893" y="1191871"/>
                    <a:pt x="551272" y="1190676"/>
                  </a:cubicBezTo>
                  <a:close/>
                  <a:moveTo>
                    <a:pt x="513391" y="1103280"/>
                  </a:moveTo>
                  <a:cubicBezTo>
                    <a:pt x="512708" y="1100634"/>
                    <a:pt x="512026" y="1097988"/>
                    <a:pt x="511343" y="1095427"/>
                  </a:cubicBezTo>
                  <a:lnTo>
                    <a:pt x="514329" y="1097647"/>
                  </a:lnTo>
                  <a:cubicBezTo>
                    <a:pt x="513988" y="1099524"/>
                    <a:pt x="513732" y="1101402"/>
                    <a:pt x="513391" y="1103280"/>
                  </a:cubicBezTo>
                  <a:close/>
                  <a:moveTo>
                    <a:pt x="502470" y="1064190"/>
                  </a:moveTo>
                  <a:cubicBezTo>
                    <a:pt x="504859" y="1065897"/>
                    <a:pt x="507248" y="1067519"/>
                    <a:pt x="509637" y="1069226"/>
                  </a:cubicBezTo>
                  <a:cubicBezTo>
                    <a:pt x="509039" y="1073578"/>
                    <a:pt x="508357" y="1077931"/>
                    <a:pt x="507760" y="1082369"/>
                  </a:cubicBezTo>
                  <a:cubicBezTo>
                    <a:pt x="506054" y="1076395"/>
                    <a:pt x="504347" y="1070420"/>
                    <a:pt x="502555" y="1064531"/>
                  </a:cubicBezTo>
                  <a:cubicBezTo>
                    <a:pt x="502555" y="1064446"/>
                    <a:pt x="502555" y="1064361"/>
                    <a:pt x="502470" y="1064190"/>
                  </a:cubicBezTo>
                  <a:close/>
                  <a:moveTo>
                    <a:pt x="499996" y="1056338"/>
                  </a:moveTo>
                  <a:cubicBezTo>
                    <a:pt x="498887" y="1052924"/>
                    <a:pt x="497777" y="1049425"/>
                    <a:pt x="496668" y="1046011"/>
                  </a:cubicBezTo>
                  <a:cubicBezTo>
                    <a:pt x="497522" y="1043280"/>
                    <a:pt x="498375" y="1040548"/>
                    <a:pt x="499143" y="1037817"/>
                  </a:cubicBezTo>
                  <a:lnTo>
                    <a:pt x="500081" y="1040890"/>
                  </a:lnTo>
                  <a:cubicBezTo>
                    <a:pt x="500081" y="1040890"/>
                    <a:pt x="500422" y="1040975"/>
                    <a:pt x="500337" y="1040890"/>
                  </a:cubicBezTo>
                  <a:lnTo>
                    <a:pt x="499313" y="1037220"/>
                  </a:lnTo>
                  <a:cubicBezTo>
                    <a:pt x="499313" y="1037220"/>
                    <a:pt x="499484" y="1036708"/>
                    <a:pt x="499569" y="1036452"/>
                  </a:cubicBezTo>
                  <a:cubicBezTo>
                    <a:pt x="500764" y="1037305"/>
                    <a:pt x="501873" y="1038159"/>
                    <a:pt x="503067" y="1039012"/>
                  </a:cubicBezTo>
                  <a:cubicBezTo>
                    <a:pt x="502811" y="1040975"/>
                    <a:pt x="502555" y="1042938"/>
                    <a:pt x="502214" y="1044901"/>
                  </a:cubicBezTo>
                  <a:cubicBezTo>
                    <a:pt x="501617" y="1048486"/>
                    <a:pt x="501020" y="1052156"/>
                    <a:pt x="500337" y="1055740"/>
                  </a:cubicBezTo>
                  <a:cubicBezTo>
                    <a:pt x="500337" y="1055740"/>
                    <a:pt x="500593" y="1055826"/>
                    <a:pt x="500593" y="1055740"/>
                  </a:cubicBezTo>
                  <a:cubicBezTo>
                    <a:pt x="501788" y="1052241"/>
                    <a:pt x="502897" y="1048742"/>
                    <a:pt x="504006" y="1045157"/>
                  </a:cubicBezTo>
                  <a:cubicBezTo>
                    <a:pt x="504518" y="1043621"/>
                    <a:pt x="504944" y="1042085"/>
                    <a:pt x="505371" y="1040548"/>
                  </a:cubicBezTo>
                  <a:cubicBezTo>
                    <a:pt x="506139" y="1041060"/>
                    <a:pt x="506821" y="1041658"/>
                    <a:pt x="507589" y="1042170"/>
                  </a:cubicBezTo>
                  <a:cubicBezTo>
                    <a:pt x="508954" y="1046523"/>
                    <a:pt x="510405" y="1050875"/>
                    <a:pt x="511770" y="1055228"/>
                  </a:cubicBezTo>
                  <a:cubicBezTo>
                    <a:pt x="511429" y="1057874"/>
                    <a:pt x="511002" y="1060435"/>
                    <a:pt x="510660" y="1063080"/>
                  </a:cubicBezTo>
                  <a:cubicBezTo>
                    <a:pt x="507163" y="1060776"/>
                    <a:pt x="503579" y="1058557"/>
                    <a:pt x="500081" y="1056252"/>
                  </a:cubicBezTo>
                  <a:close/>
                  <a:moveTo>
                    <a:pt x="495133" y="1053265"/>
                  </a:moveTo>
                  <a:cubicBezTo>
                    <a:pt x="491379" y="1050875"/>
                    <a:pt x="487539" y="1048401"/>
                    <a:pt x="483785" y="1046011"/>
                  </a:cubicBezTo>
                  <a:lnTo>
                    <a:pt x="486516" y="1031416"/>
                  </a:lnTo>
                  <a:cubicBezTo>
                    <a:pt x="486772" y="1030136"/>
                    <a:pt x="487027" y="1028770"/>
                    <a:pt x="487198" y="1027490"/>
                  </a:cubicBezTo>
                  <a:cubicBezTo>
                    <a:pt x="487284" y="1027490"/>
                    <a:pt x="487454" y="1027661"/>
                    <a:pt x="487539" y="1027746"/>
                  </a:cubicBezTo>
                  <a:cubicBezTo>
                    <a:pt x="490184" y="1036281"/>
                    <a:pt x="492659" y="1044816"/>
                    <a:pt x="495047" y="1053351"/>
                  </a:cubicBezTo>
                  <a:close/>
                  <a:moveTo>
                    <a:pt x="483530" y="1009140"/>
                  </a:moveTo>
                  <a:cubicBezTo>
                    <a:pt x="483103" y="1008116"/>
                    <a:pt x="482762" y="1007092"/>
                    <a:pt x="482335" y="1006067"/>
                  </a:cubicBezTo>
                  <a:cubicBezTo>
                    <a:pt x="482420" y="1005470"/>
                    <a:pt x="482591" y="1004787"/>
                    <a:pt x="482677" y="1004190"/>
                  </a:cubicBezTo>
                  <a:cubicBezTo>
                    <a:pt x="484042" y="1005129"/>
                    <a:pt x="485406" y="1006067"/>
                    <a:pt x="486772" y="1007006"/>
                  </a:cubicBezTo>
                  <a:cubicBezTo>
                    <a:pt x="486516" y="1009994"/>
                    <a:pt x="486260" y="1013066"/>
                    <a:pt x="486004" y="1016053"/>
                  </a:cubicBezTo>
                  <a:cubicBezTo>
                    <a:pt x="485151" y="1013749"/>
                    <a:pt x="484298" y="1011444"/>
                    <a:pt x="483444" y="1009140"/>
                  </a:cubicBezTo>
                  <a:close/>
                  <a:moveTo>
                    <a:pt x="481226" y="1003081"/>
                  </a:moveTo>
                  <a:cubicBezTo>
                    <a:pt x="481226" y="1003081"/>
                    <a:pt x="481823" y="1003507"/>
                    <a:pt x="482165" y="1003763"/>
                  </a:cubicBezTo>
                  <a:cubicBezTo>
                    <a:pt x="482165" y="1004190"/>
                    <a:pt x="482079" y="1004702"/>
                    <a:pt x="481994" y="1005129"/>
                  </a:cubicBezTo>
                  <a:cubicBezTo>
                    <a:pt x="481738" y="1004446"/>
                    <a:pt x="481482" y="1003763"/>
                    <a:pt x="481226" y="1003081"/>
                  </a:cubicBezTo>
                  <a:close/>
                  <a:moveTo>
                    <a:pt x="473633" y="973123"/>
                  </a:moveTo>
                  <a:cubicBezTo>
                    <a:pt x="474060" y="970563"/>
                    <a:pt x="474486" y="968002"/>
                    <a:pt x="474913" y="965442"/>
                  </a:cubicBezTo>
                  <a:cubicBezTo>
                    <a:pt x="476192" y="969112"/>
                    <a:pt x="477557" y="972867"/>
                    <a:pt x="478837" y="976537"/>
                  </a:cubicBezTo>
                  <a:cubicBezTo>
                    <a:pt x="477131" y="975342"/>
                    <a:pt x="475339" y="974233"/>
                    <a:pt x="473633" y="973038"/>
                  </a:cubicBezTo>
                  <a:close/>
                  <a:moveTo>
                    <a:pt x="468685" y="948031"/>
                  </a:moveTo>
                  <a:cubicBezTo>
                    <a:pt x="467405" y="947177"/>
                    <a:pt x="466040" y="946409"/>
                    <a:pt x="464760" y="945555"/>
                  </a:cubicBezTo>
                  <a:cubicBezTo>
                    <a:pt x="465016" y="943593"/>
                    <a:pt x="465357" y="941630"/>
                    <a:pt x="465613" y="939581"/>
                  </a:cubicBezTo>
                  <a:cubicBezTo>
                    <a:pt x="465869" y="940264"/>
                    <a:pt x="466125" y="940947"/>
                    <a:pt x="466381" y="941630"/>
                  </a:cubicBezTo>
                  <a:cubicBezTo>
                    <a:pt x="467149" y="943763"/>
                    <a:pt x="467916" y="945897"/>
                    <a:pt x="468685" y="948031"/>
                  </a:cubicBezTo>
                  <a:close/>
                  <a:moveTo>
                    <a:pt x="459385" y="907490"/>
                  </a:moveTo>
                  <a:cubicBezTo>
                    <a:pt x="458105" y="903735"/>
                    <a:pt x="456740" y="899894"/>
                    <a:pt x="455460" y="896139"/>
                  </a:cubicBezTo>
                  <a:cubicBezTo>
                    <a:pt x="456911" y="897163"/>
                    <a:pt x="458361" y="898273"/>
                    <a:pt x="459897" y="899297"/>
                  </a:cubicBezTo>
                  <a:cubicBezTo>
                    <a:pt x="459897" y="899809"/>
                    <a:pt x="459811" y="900321"/>
                    <a:pt x="459726" y="900918"/>
                  </a:cubicBezTo>
                  <a:lnTo>
                    <a:pt x="459726" y="900918"/>
                  </a:lnTo>
                  <a:cubicBezTo>
                    <a:pt x="459726" y="900918"/>
                    <a:pt x="459726" y="901174"/>
                    <a:pt x="459726" y="901174"/>
                  </a:cubicBezTo>
                  <a:lnTo>
                    <a:pt x="459726" y="901174"/>
                  </a:lnTo>
                  <a:cubicBezTo>
                    <a:pt x="459641" y="903308"/>
                    <a:pt x="459556" y="905356"/>
                    <a:pt x="459385" y="907490"/>
                  </a:cubicBezTo>
                  <a:close/>
                  <a:moveTo>
                    <a:pt x="455631" y="889482"/>
                  </a:moveTo>
                  <a:cubicBezTo>
                    <a:pt x="456570" y="883763"/>
                    <a:pt x="457337" y="877960"/>
                    <a:pt x="458105" y="872241"/>
                  </a:cubicBezTo>
                  <a:cubicBezTo>
                    <a:pt x="458617" y="872583"/>
                    <a:pt x="459129" y="872924"/>
                    <a:pt x="459726" y="873265"/>
                  </a:cubicBezTo>
                  <a:cubicBezTo>
                    <a:pt x="460494" y="874972"/>
                    <a:pt x="461262" y="876765"/>
                    <a:pt x="462030" y="878472"/>
                  </a:cubicBezTo>
                  <a:cubicBezTo>
                    <a:pt x="461603" y="883251"/>
                    <a:pt x="461091" y="888031"/>
                    <a:pt x="460579" y="892725"/>
                  </a:cubicBezTo>
                  <a:cubicBezTo>
                    <a:pt x="458958" y="891615"/>
                    <a:pt x="457337" y="890591"/>
                    <a:pt x="455716" y="889482"/>
                  </a:cubicBezTo>
                  <a:close/>
                  <a:moveTo>
                    <a:pt x="448891" y="859183"/>
                  </a:moveTo>
                  <a:cubicBezTo>
                    <a:pt x="448891" y="859183"/>
                    <a:pt x="448891" y="858927"/>
                    <a:pt x="448891" y="858756"/>
                  </a:cubicBezTo>
                  <a:lnTo>
                    <a:pt x="448891" y="858756"/>
                  </a:lnTo>
                  <a:cubicBezTo>
                    <a:pt x="448891" y="858756"/>
                    <a:pt x="448891" y="858671"/>
                    <a:pt x="448891" y="858671"/>
                  </a:cubicBezTo>
                  <a:lnTo>
                    <a:pt x="448891" y="858671"/>
                  </a:lnTo>
                  <a:cubicBezTo>
                    <a:pt x="448891" y="855940"/>
                    <a:pt x="448891" y="853209"/>
                    <a:pt x="448720" y="850563"/>
                  </a:cubicBezTo>
                  <a:cubicBezTo>
                    <a:pt x="449147" y="850819"/>
                    <a:pt x="449488" y="851075"/>
                    <a:pt x="449915" y="851416"/>
                  </a:cubicBezTo>
                  <a:cubicBezTo>
                    <a:pt x="451109" y="854062"/>
                    <a:pt x="452218" y="856708"/>
                    <a:pt x="453412" y="859268"/>
                  </a:cubicBezTo>
                  <a:cubicBezTo>
                    <a:pt x="453328" y="860207"/>
                    <a:pt x="453242" y="861061"/>
                    <a:pt x="453071" y="862000"/>
                  </a:cubicBezTo>
                  <a:cubicBezTo>
                    <a:pt x="452986" y="862000"/>
                    <a:pt x="452901" y="861914"/>
                    <a:pt x="452816" y="861829"/>
                  </a:cubicBezTo>
                  <a:lnTo>
                    <a:pt x="452816" y="861829"/>
                  </a:lnTo>
                  <a:cubicBezTo>
                    <a:pt x="452816" y="861829"/>
                    <a:pt x="452816" y="861829"/>
                    <a:pt x="452816" y="861829"/>
                  </a:cubicBezTo>
                  <a:lnTo>
                    <a:pt x="452816" y="861829"/>
                  </a:lnTo>
                  <a:cubicBezTo>
                    <a:pt x="452816" y="861829"/>
                    <a:pt x="452816" y="861829"/>
                    <a:pt x="452816" y="861829"/>
                  </a:cubicBezTo>
                  <a:cubicBezTo>
                    <a:pt x="451536" y="860975"/>
                    <a:pt x="450171" y="860122"/>
                    <a:pt x="448891" y="859354"/>
                  </a:cubicBezTo>
                  <a:close/>
                  <a:moveTo>
                    <a:pt x="410754" y="787490"/>
                  </a:moveTo>
                  <a:cubicBezTo>
                    <a:pt x="408194" y="780065"/>
                    <a:pt x="405550" y="772554"/>
                    <a:pt x="402990" y="765129"/>
                  </a:cubicBezTo>
                  <a:cubicBezTo>
                    <a:pt x="402990" y="764873"/>
                    <a:pt x="402990" y="764617"/>
                    <a:pt x="402990" y="764275"/>
                  </a:cubicBezTo>
                  <a:cubicBezTo>
                    <a:pt x="405720" y="766665"/>
                    <a:pt x="408451" y="768970"/>
                    <a:pt x="411181" y="771274"/>
                  </a:cubicBezTo>
                  <a:lnTo>
                    <a:pt x="415532" y="779638"/>
                  </a:lnTo>
                  <a:cubicBezTo>
                    <a:pt x="415788" y="785015"/>
                    <a:pt x="416044" y="790477"/>
                    <a:pt x="416129" y="795854"/>
                  </a:cubicBezTo>
                  <a:cubicBezTo>
                    <a:pt x="415361" y="795342"/>
                    <a:pt x="414679" y="794916"/>
                    <a:pt x="413911" y="794403"/>
                  </a:cubicBezTo>
                  <a:cubicBezTo>
                    <a:pt x="412887" y="792099"/>
                    <a:pt x="411778" y="789795"/>
                    <a:pt x="410754" y="787405"/>
                  </a:cubicBezTo>
                  <a:close/>
                  <a:moveTo>
                    <a:pt x="403417" y="756850"/>
                  </a:moveTo>
                  <a:lnTo>
                    <a:pt x="404782" y="759411"/>
                  </a:lnTo>
                  <a:cubicBezTo>
                    <a:pt x="404185" y="758984"/>
                    <a:pt x="403587" y="758557"/>
                    <a:pt x="403076" y="758130"/>
                  </a:cubicBezTo>
                  <a:cubicBezTo>
                    <a:pt x="403076" y="757789"/>
                    <a:pt x="403076" y="757448"/>
                    <a:pt x="403076" y="757192"/>
                  </a:cubicBezTo>
                  <a:cubicBezTo>
                    <a:pt x="403161" y="757192"/>
                    <a:pt x="403331" y="757021"/>
                    <a:pt x="403417" y="756936"/>
                  </a:cubicBezTo>
                  <a:close/>
                  <a:moveTo>
                    <a:pt x="415276" y="776139"/>
                  </a:moveTo>
                  <a:lnTo>
                    <a:pt x="415276" y="776139"/>
                  </a:lnTo>
                  <a:cubicBezTo>
                    <a:pt x="415276" y="776139"/>
                    <a:pt x="413911" y="773749"/>
                    <a:pt x="413911" y="773749"/>
                  </a:cubicBezTo>
                  <a:cubicBezTo>
                    <a:pt x="414167" y="773920"/>
                    <a:pt x="414337" y="774176"/>
                    <a:pt x="414593" y="774346"/>
                  </a:cubicBezTo>
                  <a:cubicBezTo>
                    <a:pt x="414849" y="774944"/>
                    <a:pt x="415020" y="775542"/>
                    <a:pt x="415276" y="776139"/>
                  </a:cubicBezTo>
                  <a:close/>
                  <a:moveTo>
                    <a:pt x="420480" y="790136"/>
                  </a:moveTo>
                  <a:cubicBezTo>
                    <a:pt x="421930" y="793977"/>
                    <a:pt x="423381" y="797903"/>
                    <a:pt x="424746" y="801744"/>
                  </a:cubicBezTo>
                  <a:cubicBezTo>
                    <a:pt x="423125" y="800634"/>
                    <a:pt x="421589" y="799524"/>
                    <a:pt x="419968" y="798500"/>
                  </a:cubicBezTo>
                  <a:cubicBezTo>
                    <a:pt x="420139" y="795684"/>
                    <a:pt x="420310" y="792953"/>
                    <a:pt x="420480" y="790136"/>
                  </a:cubicBezTo>
                  <a:close/>
                  <a:moveTo>
                    <a:pt x="410584" y="763849"/>
                  </a:moveTo>
                  <a:cubicBezTo>
                    <a:pt x="409133" y="762739"/>
                    <a:pt x="407683" y="761630"/>
                    <a:pt x="406232" y="760520"/>
                  </a:cubicBezTo>
                  <a:lnTo>
                    <a:pt x="403843" y="756423"/>
                  </a:lnTo>
                  <a:cubicBezTo>
                    <a:pt x="404867" y="755741"/>
                    <a:pt x="405976" y="755058"/>
                    <a:pt x="407000" y="754460"/>
                  </a:cubicBezTo>
                  <a:cubicBezTo>
                    <a:pt x="408194" y="757618"/>
                    <a:pt x="409389" y="760691"/>
                    <a:pt x="410498" y="763849"/>
                  </a:cubicBezTo>
                  <a:close/>
                  <a:moveTo>
                    <a:pt x="435922" y="829396"/>
                  </a:moveTo>
                  <a:lnTo>
                    <a:pt x="432937" y="819923"/>
                  </a:lnTo>
                  <a:cubicBezTo>
                    <a:pt x="433107" y="818642"/>
                    <a:pt x="433363" y="817448"/>
                    <a:pt x="433534" y="816167"/>
                  </a:cubicBezTo>
                  <a:cubicBezTo>
                    <a:pt x="434387" y="817874"/>
                    <a:pt x="435155" y="819581"/>
                    <a:pt x="436008" y="821288"/>
                  </a:cubicBezTo>
                  <a:cubicBezTo>
                    <a:pt x="436008" y="823081"/>
                    <a:pt x="436008" y="824787"/>
                    <a:pt x="436008" y="826580"/>
                  </a:cubicBezTo>
                  <a:lnTo>
                    <a:pt x="436008" y="826580"/>
                  </a:lnTo>
                  <a:lnTo>
                    <a:pt x="436008" y="826751"/>
                  </a:lnTo>
                  <a:cubicBezTo>
                    <a:pt x="436008" y="826751"/>
                    <a:pt x="436008" y="826921"/>
                    <a:pt x="436008" y="826921"/>
                  </a:cubicBezTo>
                  <a:lnTo>
                    <a:pt x="436008" y="826921"/>
                  </a:lnTo>
                  <a:cubicBezTo>
                    <a:pt x="436008" y="827775"/>
                    <a:pt x="436008" y="828543"/>
                    <a:pt x="436008" y="829396"/>
                  </a:cubicBezTo>
                  <a:close/>
                  <a:moveTo>
                    <a:pt x="434558" y="808486"/>
                  </a:moveTo>
                  <a:cubicBezTo>
                    <a:pt x="435240" y="803024"/>
                    <a:pt x="435667" y="797561"/>
                    <a:pt x="436008" y="792014"/>
                  </a:cubicBezTo>
                  <a:cubicBezTo>
                    <a:pt x="436008" y="797903"/>
                    <a:pt x="436008" y="803706"/>
                    <a:pt x="436008" y="809595"/>
                  </a:cubicBezTo>
                  <a:cubicBezTo>
                    <a:pt x="435496" y="809254"/>
                    <a:pt x="434984" y="808827"/>
                    <a:pt x="434558" y="808486"/>
                  </a:cubicBezTo>
                  <a:close/>
                  <a:moveTo>
                    <a:pt x="443089" y="836566"/>
                  </a:moveTo>
                  <a:cubicBezTo>
                    <a:pt x="443089" y="837590"/>
                    <a:pt x="443089" y="838614"/>
                    <a:pt x="443089" y="839638"/>
                  </a:cubicBezTo>
                  <a:cubicBezTo>
                    <a:pt x="442577" y="839211"/>
                    <a:pt x="442066" y="838870"/>
                    <a:pt x="441554" y="838443"/>
                  </a:cubicBezTo>
                  <a:cubicBezTo>
                    <a:pt x="441554" y="836822"/>
                    <a:pt x="441639" y="835200"/>
                    <a:pt x="441724" y="833493"/>
                  </a:cubicBezTo>
                  <a:cubicBezTo>
                    <a:pt x="442151" y="834517"/>
                    <a:pt x="442663" y="835456"/>
                    <a:pt x="443089" y="836480"/>
                  </a:cubicBezTo>
                  <a:close/>
                  <a:moveTo>
                    <a:pt x="436008" y="834517"/>
                  </a:moveTo>
                  <a:cubicBezTo>
                    <a:pt x="434301" y="833322"/>
                    <a:pt x="432595" y="832128"/>
                    <a:pt x="430804" y="830933"/>
                  </a:cubicBezTo>
                  <a:cubicBezTo>
                    <a:pt x="431316" y="828201"/>
                    <a:pt x="431913" y="825556"/>
                    <a:pt x="432339" y="822825"/>
                  </a:cubicBezTo>
                  <a:lnTo>
                    <a:pt x="435922" y="832725"/>
                  </a:lnTo>
                  <a:cubicBezTo>
                    <a:pt x="435922" y="833322"/>
                    <a:pt x="435922" y="833920"/>
                    <a:pt x="435922" y="834517"/>
                  </a:cubicBezTo>
                  <a:close/>
                  <a:moveTo>
                    <a:pt x="428926" y="829396"/>
                  </a:moveTo>
                  <a:cubicBezTo>
                    <a:pt x="428329" y="828031"/>
                    <a:pt x="427817" y="826665"/>
                    <a:pt x="427220" y="825300"/>
                  </a:cubicBezTo>
                  <a:cubicBezTo>
                    <a:pt x="424576" y="819154"/>
                    <a:pt x="421930" y="813095"/>
                    <a:pt x="419201" y="806950"/>
                  </a:cubicBezTo>
                  <a:cubicBezTo>
                    <a:pt x="419201" y="806182"/>
                    <a:pt x="419286" y="805413"/>
                    <a:pt x="419371" y="804645"/>
                  </a:cubicBezTo>
                  <a:cubicBezTo>
                    <a:pt x="422272" y="806864"/>
                    <a:pt x="425258" y="809083"/>
                    <a:pt x="428159" y="811303"/>
                  </a:cubicBezTo>
                  <a:lnTo>
                    <a:pt x="429780" y="815911"/>
                  </a:lnTo>
                  <a:cubicBezTo>
                    <a:pt x="429524" y="820435"/>
                    <a:pt x="429268" y="824873"/>
                    <a:pt x="428842" y="829396"/>
                  </a:cubicBezTo>
                  <a:close/>
                  <a:moveTo>
                    <a:pt x="402564" y="774432"/>
                  </a:moveTo>
                  <a:cubicBezTo>
                    <a:pt x="404952" y="780150"/>
                    <a:pt x="407256" y="785954"/>
                    <a:pt x="409560" y="791672"/>
                  </a:cubicBezTo>
                  <a:cubicBezTo>
                    <a:pt x="407085" y="790051"/>
                    <a:pt x="404611" y="788429"/>
                    <a:pt x="402137" y="786808"/>
                  </a:cubicBezTo>
                  <a:cubicBezTo>
                    <a:pt x="402307" y="782711"/>
                    <a:pt x="402478" y="778529"/>
                    <a:pt x="402649" y="774432"/>
                  </a:cubicBezTo>
                  <a:close/>
                  <a:moveTo>
                    <a:pt x="392240" y="735513"/>
                  </a:moveTo>
                  <a:cubicBezTo>
                    <a:pt x="393690" y="736793"/>
                    <a:pt x="395056" y="737988"/>
                    <a:pt x="396506" y="739268"/>
                  </a:cubicBezTo>
                  <a:cubicBezTo>
                    <a:pt x="396506" y="741744"/>
                    <a:pt x="396591" y="744304"/>
                    <a:pt x="396677" y="746779"/>
                  </a:cubicBezTo>
                  <a:lnTo>
                    <a:pt x="396677" y="746779"/>
                  </a:lnTo>
                  <a:cubicBezTo>
                    <a:pt x="396677" y="746779"/>
                    <a:pt x="396677" y="746950"/>
                    <a:pt x="396677" y="746950"/>
                  </a:cubicBezTo>
                  <a:lnTo>
                    <a:pt x="396677" y="746950"/>
                  </a:lnTo>
                  <a:cubicBezTo>
                    <a:pt x="396677" y="746950"/>
                    <a:pt x="396506" y="747120"/>
                    <a:pt x="396335" y="747120"/>
                  </a:cubicBezTo>
                  <a:cubicBezTo>
                    <a:pt x="394970" y="743280"/>
                    <a:pt x="393605" y="739439"/>
                    <a:pt x="392155" y="735513"/>
                  </a:cubicBezTo>
                  <a:close/>
                  <a:moveTo>
                    <a:pt x="388572" y="739610"/>
                  </a:moveTo>
                  <a:lnTo>
                    <a:pt x="386183" y="734574"/>
                  </a:lnTo>
                  <a:cubicBezTo>
                    <a:pt x="386183" y="734574"/>
                    <a:pt x="386183" y="734147"/>
                    <a:pt x="386183" y="733977"/>
                  </a:cubicBezTo>
                  <a:cubicBezTo>
                    <a:pt x="386950" y="735855"/>
                    <a:pt x="387719" y="737732"/>
                    <a:pt x="388486" y="739610"/>
                  </a:cubicBezTo>
                  <a:close/>
                  <a:moveTo>
                    <a:pt x="420736" y="779382"/>
                  </a:moveTo>
                  <a:cubicBezTo>
                    <a:pt x="423893" y="781772"/>
                    <a:pt x="426964" y="784162"/>
                    <a:pt x="430121" y="786552"/>
                  </a:cubicBezTo>
                  <a:cubicBezTo>
                    <a:pt x="430121" y="786637"/>
                    <a:pt x="430121" y="786808"/>
                    <a:pt x="430121" y="786893"/>
                  </a:cubicBezTo>
                  <a:lnTo>
                    <a:pt x="430121" y="786893"/>
                  </a:lnTo>
                  <a:cubicBezTo>
                    <a:pt x="430121" y="786893"/>
                    <a:pt x="430121" y="787149"/>
                    <a:pt x="430121" y="787149"/>
                  </a:cubicBezTo>
                  <a:lnTo>
                    <a:pt x="430121" y="787149"/>
                  </a:lnTo>
                  <a:cubicBezTo>
                    <a:pt x="430206" y="792526"/>
                    <a:pt x="430292" y="797903"/>
                    <a:pt x="430121" y="803280"/>
                  </a:cubicBezTo>
                  <a:cubicBezTo>
                    <a:pt x="427903" y="799183"/>
                    <a:pt x="425684" y="795086"/>
                    <a:pt x="423381" y="790990"/>
                  </a:cubicBezTo>
                  <a:cubicBezTo>
                    <a:pt x="422443" y="788173"/>
                    <a:pt x="421504" y="785357"/>
                    <a:pt x="420651" y="782455"/>
                  </a:cubicBezTo>
                  <a:cubicBezTo>
                    <a:pt x="420651" y="781431"/>
                    <a:pt x="420651" y="780406"/>
                    <a:pt x="420651" y="779382"/>
                  </a:cubicBezTo>
                  <a:close/>
                  <a:moveTo>
                    <a:pt x="442236" y="803450"/>
                  </a:moveTo>
                  <a:cubicBezTo>
                    <a:pt x="442407" y="807206"/>
                    <a:pt x="442577" y="810961"/>
                    <a:pt x="442748" y="814716"/>
                  </a:cubicBezTo>
                  <a:cubicBezTo>
                    <a:pt x="442321" y="814375"/>
                    <a:pt x="441809" y="814033"/>
                    <a:pt x="441383" y="813692"/>
                  </a:cubicBezTo>
                  <a:cubicBezTo>
                    <a:pt x="441127" y="808998"/>
                    <a:pt x="440871" y="804304"/>
                    <a:pt x="440530" y="799610"/>
                  </a:cubicBezTo>
                  <a:lnTo>
                    <a:pt x="442236" y="803450"/>
                  </a:lnTo>
                  <a:close/>
                  <a:moveTo>
                    <a:pt x="442919" y="821544"/>
                  </a:moveTo>
                  <a:cubicBezTo>
                    <a:pt x="442919" y="823507"/>
                    <a:pt x="442919" y="825470"/>
                    <a:pt x="443004" y="827348"/>
                  </a:cubicBezTo>
                  <a:cubicBezTo>
                    <a:pt x="442577" y="826580"/>
                    <a:pt x="442236" y="825812"/>
                    <a:pt x="441809" y="825043"/>
                  </a:cubicBezTo>
                  <a:cubicBezTo>
                    <a:pt x="441809" y="823593"/>
                    <a:pt x="441724" y="822142"/>
                    <a:pt x="441639" y="820605"/>
                  </a:cubicBezTo>
                  <a:cubicBezTo>
                    <a:pt x="442066" y="820862"/>
                    <a:pt x="442492" y="821203"/>
                    <a:pt x="442833" y="821459"/>
                  </a:cubicBezTo>
                  <a:close/>
                  <a:moveTo>
                    <a:pt x="463395" y="860207"/>
                  </a:moveTo>
                  <a:cubicBezTo>
                    <a:pt x="463224" y="862512"/>
                    <a:pt x="462968" y="864816"/>
                    <a:pt x="462798" y="867206"/>
                  </a:cubicBezTo>
                  <a:cubicBezTo>
                    <a:pt x="461518" y="864474"/>
                    <a:pt x="460153" y="861743"/>
                    <a:pt x="458873" y="859012"/>
                  </a:cubicBezTo>
                  <a:cubicBezTo>
                    <a:pt x="458873" y="858415"/>
                    <a:pt x="458873" y="857903"/>
                    <a:pt x="458958" y="857305"/>
                  </a:cubicBezTo>
                  <a:cubicBezTo>
                    <a:pt x="460408" y="858244"/>
                    <a:pt x="461944" y="859268"/>
                    <a:pt x="463395" y="860207"/>
                  </a:cubicBezTo>
                  <a:close/>
                  <a:moveTo>
                    <a:pt x="470135" y="879922"/>
                  </a:moveTo>
                  <a:cubicBezTo>
                    <a:pt x="472694" y="881544"/>
                    <a:pt x="475254" y="883166"/>
                    <a:pt x="477899" y="884787"/>
                  </a:cubicBezTo>
                  <a:cubicBezTo>
                    <a:pt x="477728" y="887092"/>
                    <a:pt x="477643" y="889311"/>
                    <a:pt x="477387" y="891615"/>
                  </a:cubicBezTo>
                  <a:cubicBezTo>
                    <a:pt x="477216" y="893834"/>
                    <a:pt x="476960" y="896053"/>
                    <a:pt x="476790" y="898273"/>
                  </a:cubicBezTo>
                  <a:cubicBezTo>
                    <a:pt x="475424" y="894944"/>
                    <a:pt x="474060" y="891530"/>
                    <a:pt x="472609" y="888201"/>
                  </a:cubicBezTo>
                  <a:lnTo>
                    <a:pt x="472609" y="888201"/>
                  </a:lnTo>
                  <a:cubicBezTo>
                    <a:pt x="472609" y="888201"/>
                    <a:pt x="472524" y="887945"/>
                    <a:pt x="472524" y="887945"/>
                  </a:cubicBezTo>
                  <a:lnTo>
                    <a:pt x="472524" y="887689"/>
                  </a:lnTo>
                  <a:cubicBezTo>
                    <a:pt x="472524" y="887689"/>
                    <a:pt x="472439" y="887689"/>
                    <a:pt x="472439" y="887689"/>
                  </a:cubicBezTo>
                  <a:cubicBezTo>
                    <a:pt x="471670" y="885982"/>
                    <a:pt x="470903" y="884361"/>
                    <a:pt x="470135" y="882654"/>
                  </a:cubicBezTo>
                  <a:cubicBezTo>
                    <a:pt x="470135" y="881715"/>
                    <a:pt x="470135" y="880861"/>
                    <a:pt x="470220" y="879922"/>
                  </a:cubicBezTo>
                  <a:close/>
                  <a:moveTo>
                    <a:pt x="483444" y="914915"/>
                  </a:moveTo>
                  <a:cubicBezTo>
                    <a:pt x="485236" y="916025"/>
                    <a:pt x="487027" y="917135"/>
                    <a:pt x="488819" y="918244"/>
                  </a:cubicBezTo>
                  <a:cubicBezTo>
                    <a:pt x="488564" y="920975"/>
                    <a:pt x="488307" y="923792"/>
                    <a:pt x="487966" y="926523"/>
                  </a:cubicBezTo>
                  <a:cubicBezTo>
                    <a:pt x="486431" y="922682"/>
                    <a:pt x="484980" y="918756"/>
                    <a:pt x="483444" y="914915"/>
                  </a:cubicBezTo>
                  <a:close/>
                  <a:moveTo>
                    <a:pt x="492573" y="950079"/>
                  </a:moveTo>
                  <a:cubicBezTo>
                    <a:pt x="492061" y="954176"/>
                    <a:pt x="491464" y="958273"/>
                    <a:pt x="490952" y="962369"/>
                  </a:cubicBezTo>
                  <a:cubicBezTo>
                    <a:pt x="490611" y="962113"/>
                    <a:pt x="490184" y="961857"/>
                    <a:pt x="489843" y="961601"/>
                  </a:cubicBezTo>
                  <a:cubicBezTo>
                    <a:pt x="490526" y="956992"/>
                    <a:pt x="491123" y="952469"/>
                    <a:pt x="491720" y="947860"/>
                  </a:cubicBezTo>
                  <a:cubicBezTo>
                    <a:pt x="491976" y="948543"/>
                    <a:pt x="492317" y="949311"/>
                    <a:pt x="492573" y="949994"/>
                  </a:cubicBezTo>
                  <a:close/>
                  <a:moveTo>
                    <a:pt x="496156" y="958785"/>
                  </a:moveTo>
                  <a:cubicBezTo>
                    <a:pt x="497436" y="961942"/>
                    <a:pt x="498716" y="965100"/>
                    <a:pt x="499910" y="968258"/>
                  </a:cubicBezTo>
                  <a:cubicBezTo>
                    <a:pt x="498546" y="967319"/>
                    <a:pt x="497180" y="966466"/>
                    <a:pt x="495730" y="965527"/>
                  </a:cubicBezTo>
                  <a:cubicBezTo>
                    <a:pt x="495901" y="963308"/>
                    <a:pt x="495986" y="961004"/>
                    <a:pt x="496071" y="958785"/>
                  </a:cubicBezTo>
                  <a:close/>
                  <a:moveTo>
                    <a:pt x="502982" y="976110"/>
                  </a:moveTo>
                  <a:cubicBezTo>
                    <a:pt x="503921" y="978586"/>
                    <a:pt x="504859" y="980975"/>
                    <a:pt x="505797" y="983450"/>
                  </a:cubicBezTo>
                  <a:cubicBezTo>
                    <a:pt x="505285" y="986181"/>
                    <a:pt x="504774" y="988827"/>
                    <a:pt x="504262" y="991558"/>
                  </a:cubicBezTo>
                  <a:lnTo>
                    <a:pt x="504262" y="991558"/>
                  </a:lnTo>
                  <a:cubicBezTo>
                    <a:pt x="504262" y="991558"/>
                    <a:pt x="504262" y="991644"/>
                    <a:pt x="504262" y="991644"/>
                  </a:cubicBezTo>
                  <a:lnTo>
                    <a:pt x="504262" y="991644"/>
                  </a:lnTo>
                  <a:cubicBezTo>
                    <a:pt x="504262" y="991644"/>
                    <a:pt x="504262" y="991729"/>
                    <a:pt x="504262" y="991729"/>
                  </a:cubicBezTo>
                  <a:cubicBezTo>
                    <a:pt x="504262" y="992327"/>
                    <a:pt x="504091" y="992839"/>
                    <a:pt x="504006" y="993436"/>
                  </a:cubicBezTo>
                  <a:cubicBezTo>
                    <a:pt x="500593" y="991217"/>
                    <a:pt x="497180" y="988913"/>
                    <a:pt x="493768" y="986693"/>
                  </a:cubicBezTo>
                  <a:cubicBezTo>
                    <a:pt x="494109" y="984133"/>
                    <a:pt x="494535" y="981573"/>
                    <a:pt x="494877" y="979098"/>
                  </a:cubicBezTo>
                  <a:lnTo>
                    <a:pt x="494877" y="979098"/>
                  </a:lnTo>
                  <a:cubicBezTo>
                    <a:pt x="494877" y="979098"/>
                    <a:pt x="494877" y="979098"/>
                    <a:pt x="494877" y="979098"/>
                  </a:cubicBezTo>
                  <a:lnTo>
                    <a:pt x="494877" y="979098"/>
                  </a:lnTo>
                  <a:cubicBezTo>
                    <a:pt x="495047" y="976622"/>
                    <a:pt x="495218" y="974233"/>
                    <a:pt x="495389" y="971758"/>
                  </a:cubicBezTo>
                  <a:cubicBezTo>
                    <a:pt x="497948" y="973294"/>
                    <a:pt x="500508" y="974745"/>
                    <a:pt x="503067" y="976196"/>
                  </a:cubicBezTo>
                  <a:close/>
                  <a:moveTo>
                    <a:pt x="506651" y="978244"/>
                  </a:moveTo>
                  <a:cubicBezTo>
                    <a:pt x="506651" y="978244"/>
                    <a:pt x="506736" y="978244"/>
                    <a:pt x="506821" y="978329"/>
                  </a:cubicBezTo>
                  <a:cubicBezTo>
                    <a:pt x="506821" y="978329"/>
                    <a:pt x="506821" y="978500"/>
                    <a:pt x="506821" y="978586"/>
                  </a:cubicBezTo>
                  <a:cubicBezTo>
                    <a:pt x="506821" y="978500"/>
                    <a:pt x="506821" y="978329"/>
                    <a:pt x="506736" y="978244"/>
                  </a:cubicBezTo>
                  <a:close/>
                  <a:moveTo>
                    <a:pt x="512026" y="976110"/>
                  </a:moveTo>
                  <a:cubicBezTo>
                    <a:pt x="512452" y="971672"/>
                    <a:pt x="512793" y="967234"/>
                    <a:pt x="513050" y="962796"/>
                  </a:cubicBezTo>
                  <a:cubicBezTo>
                    <a:pt x="515694" y="969112"/>
                    <a:pt x="518339" y="975513"/>
                    <a:pt x="520984" y="981829"/>
                  </a:cubicBezTo>
                  <a:cubicBezTo>
                    <a:pt x="518595" y="980292"/>
                    <a:pt x="516206" y="978756"/>
                    <a:pt x="513817" y="977220"/>
                  </a:cubicBezTo>
                  <a:cubicBezTo>
                    <a:pt x="513817" y="975769"/>
                    <a:pt x="513817" y="974318"/>
                    <a:pt x="513817" y="972867"/>
                  </a:cubicBezTo>
                  <a:cubicBezTo>
                    <a:pt x="513817" y="972867"/>
                    <a:pt x="513561" y="972867"/>
                    <a:pt x="513561" y="972867"/>
                  </a:cubicBezTo>
                  <a:cubicBezTo>
                    <a:pt x="513391" y="974147"/>
                    <a:pt x="513134" y="975427"/>
                    <a:pt x="512964" y="976708"/>
                  </a:cubicBezTo>
                  <a:cubicBezTo>
                    <a:pt x="512623" y="976452"/>
                    <a:pt x="512282" y="976281"/>
                    <a:pt x="511940" y="976025"/>
                  </a:cubicBezTo>
                  <a:close/>
                  <a:moveTo>
                    <a:pt x="525762" y="989169"/>
                  </a:moveTo>
                  <a:cubicBezTo>
                    <a:pt x="527724" y="990278"/>
                    <a:pt x="529686" y="991388"/>
                    <a:pt x="531649" y="992497"/>
                  </a:cubicBezTo>
                  <a:cubicBezTo>
                    <a:pt x="535915" y="1001459"/>
                    <a:pt x="540266" y="1010335"/>
                    <a:pt x="544617" y="1019211"/>
                  </a:cubicBezTo>
                  <a:cubicBezTo>
                    <a:pt x="542143" y="1017675"/>
                    <a:pt x="539669" y="1016224"/>
                    <a:pt x="537279" y="1014688"/>
                  </a:cubicBezTo>
                  <a:cubicBezTo>
                    <a:pt x="535488" y="1010591"/>
                    <a:pt x="533696" y="1006494"/>
                    <a:pt x="531904" y="1002483"/>
                  </a:cubicBezTo>
                  <a:lnTo>
                    <a:pt x="525762" y="989169"/>
                  </a:lnTo>
                  <a:close/>
                  <a:moveTo>
                    <a:pt x="545470" y="1021003"/>
                  </a:moveTo>
                  <a:cubicBezTo>
                    <a:pt x="546920" y="1024076"/>
                    <a:pt x="548456" y="1027063"/>
                    <a:pt x="549906" y="1030136"/>
                  </a:cubicBezTo>
                  <a:lnTo>
                    <a:pt x="549565" y="1031928"/>
                  </a:lnTo>
                  <a:cubicBezTo>
                    <a:pt x="548968" y="1034574"/>
                    <a:pt x="548371" y="1037134"/>
                    <a:pt x="547773" y="1039780"/>
                  </a:cubicBezTo>
                  <a:cubicBezTo>
                    <a:pt x="545811" y="1034915"/>
                    <a:pt x="543764" y="1030051"/>
                    <a:pt x="541716" y="1025186"/>
                  </a:cubicBezTo>
                  <a:lnTo>
                    <a:pt x="541887" y="1021089"/>
                  </a:lnTo>
                  <a:lnTo>
                    <a:pt x="540948" y="1023308"/>
                  </a:lnTo>
                  <a:cubicBezTo>
                    <a:pt x="540095" y="1021260"/>
                    <a:pt x="539242" y="1019211"/>
                    <a:pt x="538303" y="1017078"/>
                  </a:cubicBezTo>
                  <a:cubicBezTo>
                    <a:pt x="540692" y="1018358"/>
                    <a:pt x="543081" y="1019638"/>
                    <a:pt x="545470" y="1020918"/>
                  </a:cubicBezTo>
                  <a:close/>
                  <a:moveTo>
                    <a:pt x="551527" y="1049339"/>
                  </a:moveTo>
                  <a:cubicBezTo>
                    <a:pt x="555281" y="1051644"/>
                    <a:pt x="558950" y="1054034"/>
                    <a:pt x="562704" y="1056338"/>
                  </a:cubicBezTo>
                  <a:cubicBezTo>
                    <a:pt x="562960" y="1056850"/>
                    <a:pt x="563216" y="1057362"/>
                    <a:pt x="563386" y="1057874"/>
                  </a:cubicBezTo>
                  <a:lnTo>
                    <a:pt x="563386" y="1058045"/>
                  </a:lnTo>
                  <a:cubicBezTo>
                    <a:pt x="563386" y="1058045"/>
                    <a:pt x="558950" y="1068970"/>
                    <a:pt x="558950" y="1068970"/>
                  </a:cubicBezTo>
                  <a:cubicBezTo>
                    <a:pt x="557414" y="1064702"/>
                    <a:pt x="555793" y="1060349"/>
                    <a:pt x="554172" y="1056082"/>
                  </a:cubicBezTo>
                  <a:cubicBezTo>
                    <a:pt x="553319" y="1053863"/>
                    <a:pt x="552381" y="1051644"/>
                    <a:pt x="551527" y="1049339"/>
                  </a:cubicBezTo>
                  <a:close/>
                  <a:moveTo>
                    <a:pt x="567909" y="1067177"/>
                  </a:moveTo>
                  <a:cubicBezTo>
                    <a:pt x="567226" y="1070676"/>
                    <a:pt x="566458" y="1074176"/>
                    <a:pt x="565605" y="1077675"/>
                  </a:cubicBezTo>
                  <a:cubicBezTo>
                    <a:pt x="564325" y="1076736"/>
                    <a:pt x="563131" y="1075797"/>
                    <a:pt x="561851" y="1074944"/>
                  </a:cubicBezTo>
                  <a:cubicBezTo>
                    <a:pt x="562534" y="1070932"/>
                    <a:pt x="563216" y="1066836"/>
                    <a:pt x="563898" y="1062824"/>
                  </a:cubicBezTo>
                  <a:lnTo>
                    <a:pt x="564410" y="1059923"/>
                  </a:lnTo>
                  <a:cubicBezTo>
                    <a:pt x="565605" y="1062312"/>
                    <a:pt x="566714" y="1064787"/>
                    <a:pt x="567909" y="1067262"/>
                  </a:cubicBezTo>
                  <a:close/>
                  <a:moveTo>
                    <a:pt x="564496" y="1082198"/>
                  </a:moveTo>
                  <a:cubicBezTo>
                    <a:pt x="564410" y="1082625"/>
                    <a:pt x="564240" y="1083052"/>
                    <a:pt x="564155" y="1083564"/>
                  </a:cubicBezTo>
                  <a:cubicBezTo>
                    <a:pt x="563898" y="1082881"/>
                    <a:pt x="563643" y="1082198"/>
                    <a:pt x="563386" y="1081516"/>
                  </a:cubicBezTo>
                  <a:cubicBezTo>
                    <a:pt x="563728" y="1081772"/>
                    <a:pt x="564069" y="1082028"/>
                    <a:pt x="564410" y="1082198"/>
                  </a:cubicBezTo>
                  <a:close/>
                  <a:moveTo>
                    <a:pt x="569188" y="1098500"/>
                  </a:moveTo>
                  <a:lnTo>
                    <a:pt x="573966" y="1094489"/>
                  </a:lnTo>
                  <a:lnTo>
                    <a:pt x="572601" y="1099780"/>
                  </a:lnTo>
                  <a:cubicBezTo>
                    <a:pt x="572174" y="1101402"/>
                    <a:pt x="571663" y="1103023"/>
                    <a:pt x="571236" y="1104731"/>
                  </a:cubicBezTo>
                  <a:cubicBezTo>
                    <a:pt x="570553" y="1102682"/>
                    <a:pt x="569871" y="1100548"/>
                    <a:pt x="569188" y="1098500"/>
                  </a:cubicBezTo>
                  <a:close/>
                  <a:moveTo>
                    <a:pt x="568164" y="1115228"/>
                  </a:moveTo>
                  <a:cubicBezTo>
                    <a:pt x="566799" y="1119667"/>
                    <a:pt x="565519" y="1124019"/>
                    <a:pt x="564069" y="1128457"/>
                  </a:cubicBezTo>
                  <a:cubicBezTo>
                    <a:pt x="563472" y="1127945"/>
                    <a:pt x="562875" y="1127518"/>
                    <a:pt x="562192" y="1127006"/>
                  </a:cubicBezTo>
                  <a:cubicBezTo>
                    <a:pt x="561339" y="1123507"/>
                    <a:pt x="560486" y="1120093"/>
                    <a:pt x="559632" y="1116594"/>
                  </a:cubicBezTo>
                  <a:cubicBezTo>
                    <a:pt x="561168" y="1112839"/>
                    <a:pt x="562619" y="1108998"/>
                    <a:pt x="563984" y="1105072"/>
                  </a:cubicBezTo>
                  <a:cubicBezTo>
                    <a:pt x="564496" y="1105413"/>
                    <a:pt x="564922" y="1105669"/>
                    <a:pt x="565434" y="1106011"/>
                  </a:cubicBezTo>
                  <a:cubicBezTo>
                    <a:pt x="566117" y="1108230"/>
                    <a:pt x="566799" y="1110449"/>
                    <a:pt x="567397" y="1112753"/>
                  </a:cubicBezTo>
                  <a:lnTo>
                    <a:pt x="567397" y="1112753"/>
                  </a:lnTo>
                  <a:cubicBezTo>
                    <a:pt x="567397" y="1112753"/>
                    <a:pt x="567397" y="1112753"/>
                    <a:pt x="567397" y="1112753"/>
                  </a:cubicBezTo>
                  <a:lnTo>
                    <a:pt x="567397" y="1112753"/>
                  </a:lnTo>
                  <a:cubicBezTo>
                    <a:pt x="567397" y="1112753"/>
                    <a:pt x="567397" y="1112753"/>
                    <a:pt x="567397" y="1112753"/>
                  </a:cubicBezTo>
                  <a:cubicBezTo>
                    <a:pt x="567652" y="1113521"/>
                    <a:pt x="567823" y="1114290"/>
                    <a:pt x="568079" y="1114972"/>
                  </a:cubicBezTo>
                  <a:close/>
                  <a:moveTo>
                    <a:pt x="567055" y="1137504"/>
                  </a:moveTo>
                  <a:cubicBezTo>
                    <a:pt x="569785" y="1139553"/>
                    <a:pt x="572601" y="1141516"/>
                    <a:pt x="575331" y="1143564"/>
                  </a:cubicBezTo>
                  <a:cubicBezTo>
                    <a:pt x="574137" y="1146978"/>
                    <a:pt x="572857" y="1150392"/>
                    <a:pt x="571577" y="1153806"/>
                  </a:cubicBezTo>
                  <a:cubicBezTo>
                    <a:pt x="570297" y="1152782"/>
                    <a:pt x="569018" y="1151843"/>
                    <a:pt x="567738" y="1150819"/>
                  </a:cubicBezTo>
                  <a:cubicBezTo>
                    <a:pt x="567140" y="1148002"/>
                    <a:pt x="566543" y="1145186"/>
                    <a:pt x="565861" y="1142454"/>
                  </a:cubicBezTo>
                  <a:cubicBezTo>
                    <a:pt x="566287" y="1140833"/>
                    <a:pt x="566629" y="1139211"/>
                    <a:pt x="567055" y="1137504"/>
                  </a:cubicBezTo>
                  <a:close/>
                  <a:moveTo>
                    <a:pt x="573454" y="1162085"/>
                  </a:moveTo>
                  <a:cubicBezTo>
                    <a:pt x="573454" y="1162085"/>
                    <a:pt x="573454" y="1162085"/>
                    <a:pt x="573454" y="1162085"/>
                  </a:cubicBezTo>
                  <a:cubicBezTo>
                    <a:pt x="573454" y="1162085"/>
                    <a:pt x="573454" y="1162085"/>
                    <a:pt x="573454" y="1162085"/>
                  </a:cubicBezTo>
                  <a:cubicBezTo>
                    <a:pt x="573454" y="1162085"/>
                    <a:pt x="573454" y="1162085"/>
                    <a:pt x="573454" y="1162085"/>
                  </a:cubicBezTo>
                  <a:close/>
                  <a:moveTo>
                    <a:pt x="575416" y="1170193"/>
                  </a:moveTo>
                  <a:cubicBezTo>
                    <a:pt x="574648" y="1171900"/>
                    <a:pt x="573966" y="1173521"/>
                    <a:pt x="573198" y="1175228"/>
                  </a:cubicBezTo>
                  <a:cubicBezTo>
                    <a:pt x="573027" y="1175143"/>
                    <a:pt x="572857" y="1174972"/>
                    <a:pt x="572686" y="1174887"/>
                  </a:cubicBezTo>
                  <a:cubicBezTo>
                    <a:pt x="572260" y="1172753"/>
                    <a:pt x="571918" y="1170705"/>
                    <a:pt x="571492" y="1168571"/>
                  </a:cubicBezTo>
                  <a:cubicBezTo>
                    <a:pt x="572174" y="1166523"/>
                    <a:pt x="572772" y="1164389"/>
                    <a:pt x="573368" y="1162341"/>
                  </a:cubicBezTo>
                  <a:cubicBezTo>
                    <a:pt x="574307" y="1164901"/>
                    <a:pt x="574905" y="1167547"/>
                    <a:pt x="575416" y="1170278"/>
                  </a:cubicBezTo>
                  <a:close/>
                  <a:moveTo>
                    <a:pt x="576355" y="1181203"/>
                  </a:moveTo>
                  <a:cubicBezTo>
                    <a:pt x="576355" y="1182995"/>
                    <a:pt x="576355" y="1184873"/>
                    <a:pt x="576184" y="1186665"/>
                  </a:cubicBezTo>
                  <a:cubicBezTo>
                    <a:pt x="576099" y="1188116"/>
                    <a:pt x="575928" y="1189567"/>
                    <a:pt x="575758" y="1191103"/>
                  </a:cubicBezTo>
                  <a:cubicBezTo>
                    <a:pt x="575416" y="1189225"/>
                    <a:pt x="575075" y="1187348"/>
                    <a:pt x="574734" y="1185556"/>
                  </a:cubicBezTo>
                  <a:cubicBezTo>
                    <a:pt x="575246" y="1184105"/>
                    <a:pt x="575843" y="1182739"/>
                    <a:pt x="576355" y="1181288"/>
                  </a:cubicBezTo>
                  <a:cubicBezTo>
                    <a:pt x="576355" y="1181288"/>
                    <a:pt x="576355" y="1181288"/>
                    <a:pt x="576355" y="1181288"/>
                  </a:cubicBezTo>
                  <a:close/>
                  <a:moveTo>
                    <a:pt x="577891" y="1182056"/>
                  </a:moveTo>
                  <a:cubicBezTo>
                    <a:pt x="581303" y="1184019"/>
                    <a:pt x="584716" y="1185982"/>
                    <a:pt x="588129" y="1187860"/>
                  </a:cubicBezTo>
                  <a:cubicBezTo>
                    <a:pt x="588129" y="1188116"/>
                    <a:pt x="588214" y="1188287"/>
                    <a:pt x="588299" y="1188543"/>
                  </a:cubicBezTo>
                  <a:cubicBezTo>
                    <a:pt x="588299" y="1188884"/>
                    <a:pt x="588299" y="1189225"/>
                    <a:pt x="588214" y="1189567"/>
                  </a:cubicBezTo>
                  <a:cubicBezTo>
                    <a:pt x="587020" y="1191957"/>
                    <a:pt x="585825" y="1194261"/>
                    <a:pt x="584630" y="1196651"/>
                  </a:cubicBezTo>
                  <a:cubicBezTo>
                    <a:pt x="582668" y="1200235"/>
                    <a:pt x="580621" y="1203820"/>
                    <a:pt x="578573" y="1207319"/>
                  </a:cubicBezTo>
                  <a:cubicBezTo>
                    <a:pt x="578147" y="1204503"/>
                    <a:pt x="577634" y="1201686"/>
                    <a:pt x="577122" y="1198870"/>
                  </a:cubicBezTo>
                  <a:cubicBezTo>
                    <a:pt x="577634" y="1194773"/>
                    <a:pt x="577891" y="1190676"/>
                    <a:pt x="577976" y="1186494"/>
                  </a:cubicBezTo>
                  <a:cubicBezTo>
                    <a:pt x="577976" y="1184958"/>
                    <a:pt x="577976" y="1183507"/>
                    <a:pt x="577891" y="1181971"/>
                  </a:cubicBezTo>
                  <a:close/>
                  <a:moveTo>
                    <a:pt x="592309" y="1190250"/>
                  </a:moveTo>
                  <a:lnTo>
                    <a:pt x="598367" y="1193749"/>
                  </a:lnTo>
                  <a:cubicBezTo>
                    <a:pt x="596746" y="1195456"/>
                    <a:pt x="595125" y="1197163"/>
                    <a:pt x="593674" y="1198955"/>
                  </a:cubicBezTo>
                  <a:cubicBezTo>
                    <a:pt x="593162" y="1195968"/>
                    <a:pt x="592565" y="1192981"/>
                    <a:pt x="591968" y="1189994"/>
                  </a:cubicBezTo>
                  <a:cubicBezTo>
                    <a:pt x="592053" y="1189994"/>
                    <a:pt x="592224" y="1190164"/>
                    <a:pt x="592309" y="1190164"/>
                  </a:cubicBezTo>
                  <a:close/>
                  <a:moveTo>
                    <a:pt x="591371" y="1201772"/>
                  </a:moveTo>
                  <a:cubicBezTo>
                    <a:pt x="590432" y="1202966"/>
                    <a:pt x="589579" y="1204161"/>
                    <a:pt x="588726" y="1205356"/>
                  </a:cubicBezTo>
                  <a:cubicBezTo>
                    <a:pt x="588982" y="1202198"/>
                    <a:pt x="589238" y="1198955"/>
                    <a:pt x="589323" y="1195797"/>
                  </a:cubicBezTo>
                  <a:cubicBezTo>
                    <a:pt x="589494" y="1195371"/>
                    <a:pt x="589579" y="1195029"/>
                    <a:pt x="589750" y="1194602"/>
                  </a:cubicBezTo>
                  <a:cubicBezTo>
                    <a:pt x="590347" y="1196992"/>
                    <a:pt x="590859" y="1199382"/>
                    <a:pt x="591371" y="1201772"/>
                  </a:cubicBezTo>
                  <a:close/>
                  <a:moveTo>
                    <a:pt x="575246" y="1213123"/>
                  </a:moveTo>
                  <a:cubicBezTo>
                    <a:pt x="575246" y="1213123"/>
                    <a:pt x="574905" y="1213806"/>
                    <a:pt x="574734" y="1214062"/>
                  </a:cubicBezTo>
                  <a:cubicBezTo>
                    <a:pt x="574734" y="1213635"/>
                    <a:pt x="574905" y="1213294"/>
                    <a:pt x="574989" y="1212867"/>
                  </a:cubicBezTo>
                  <a:lnTo>
                    <a:pt x="575246" y="1213038"/>
                  </a:lnTo>
                  <a:close/>
                  <a:moveTo>
                    <a:pt x="558353" y="1241885"/>
                  </a:moveTo>
                  <a:cubicBezTo>
                    <a:pt x="557841" y="1237618"/>
                    <a:pt x="557244" y="1233436"/>
                    <a:pt x="556732" y="1229169"/>
                  </a:cubicBezTo>
                  <a:cubicBezTo>
                    <a:pt x="559035" y="1230705"/>
                    <a:pt x="561424" y="1232156"/>
                    <a:pt x="563728" y="1233692"/>
                  </a:cubicBezTo>
                  <a:cubicBezTo>
                    <a:pt x="562022" y="1236423"/>
                    <a:pt x="560230" y="1239240"/>
                    <a:pt x="558438" y="1241885"/>
                  </a:cubicBezTo>
                  <a:close/>
                  <a:moveTo>
                    <a:pt x="564240" y="1238215"/>
                  </a:moveTo>
                  <a:cubicBezTo>
                    <a:pt x="563557" y="1240605"/>
                    <a:pt x="562875" y="1242995"/>
                    <a:pt x="562192" y="1245470"/>
                  </a:cubicBezTo>
                  <a:cubicBezTo>
                    <a:pt x="561339" y="1244873"/>
                    <a:pt x="560401" y="1244275"/>
                    <a:pt x="559547" y="1243678"/>
                  </a:cubicBezTo>
                  <a:cubicBezTo>
                    <a:pt x="561168" y="1241885"/>
                    <a:pt x="562704" y="1240093"/>
                    <a:pt x="564325" y="1238215"/>
                  </a:cubicBezTo>
                  <a:close/>
                  <a:moveTo>
                    <a:pt x="555879" y="1223706"/>
                  </a:moveTo>
                  <a:cubicBezTo>
                    <a:pt x="555879" y="1223194"/>
                    <a:pt x="555708" y="1222767"/>
                    <a:pt x="555708" y="1222255"/>
                  </a:cubicBezTo>
                  <a:cubicBezTo>
                    <a:pt x="558865" y="1216964"/>
                    <a:pt x="561936" y="1211672"/>
                    <a:pt x="564837" y="1206210"/>
                  </a:cubicBezTo>
                  <a:cubicBezTo>
                    <a:pt x="565946" y="1206978"/>
                    <a:pt x="567140" y="1207746"/>
                    <a:pt x="568250" y="1208514"/>
                  </a:cubicBezTo>
                  <a:lnTo>
                    <a:pt x="571748" y="1210819"/>
                  </a:lnTo>
                  <a:cubicBezTo>
                    <a:pt x="570894" y="1214062"/>
                    <a:pt x="570041" y="1217220"/>
                    <a:pt x="569188" y="1220463"/>
                  </a:cubicBezTo>
                  <a:cubicBezTo>
                    <a:pt x="568506" y="1223023"/>
                    <a:pt x="567738" y="1225584"/>
                    <a:pt x="567055" y="1228144"/>
                  </a:cubicBezTo>
                  <a:cubicBezTo>
                    <a:pt x="567055" y="1228144"/>
                    <a:pt x="567055" y="1228144"/>
                    <a:pt x="567055" y="1228144"/>
                  </a:cubicBezTo>
                  <a:cubicBezTo>
                    <a:pt x="566543" y="1228912"/>
                    <a:pt x="566031" y="1229766"/>
                    <a:pt x="565605" y="1230534"/>
                  </a:cubicBezTo>
                  <a:cubicBezTo>
                    <a:pt x="562363" y="1228230"/>
                    <a:pt x="559206" y="1225925"/>
                    <a:pt x="555964" y="1223621"/>
                  </a:cubicBezTo>
                  <a:close/>
                  <a:moveTo>
                    <a:pt x="552893" y="1221487"/>
                  </a:moveTo>
                  <a:cubicBezTo>
                    <a:pt x="550845" y="1220036"/>
                    <a:pt x="548798" y="1218500"/>
                    <a:pt x="546835" y="1217049"/>
                  </a:cubicBezTo>
                  <a:lnTo>
                    <a:pt x="548115" y="1215001"/>
                  </a:lnTo>
                  <a:cubicBezTo>
                    <a:pt x="549053" y="1213550"/>
                    <a:pt x="549906" y="1212013"/>
                    <a:pt x="550845" y="1210563"/>
                  </a:cubicBezTo>
                  <a:cubicBezTo>
                    <a:pt x="551527" y="1214233"/>
                    <a:pt x="552210" y="1217817"/>
                    <a:pt x="552893" y="1221487"/>
                  </a:cubicBezTo>
                  <a:close/>
                  <a:moveTo>
                    <a:pt x="540351" y="1212269"/>
                  </a:moveTo>
                  <a:cubicBezTo>
                    <a:pt x="536938" y="1209709"/>
                    <a:pt x="533440" y="1207234"/>
                    <a:pt x="530028" y="1204674"/>
                  </a:cubicBezTo>
                  <a:cubicBezTo>
                    <a:pt x="529260" y="1196821"/>
                    <a:pt x="528407" y="1189055"/>
                    <a:pt x="527383" y="1181203"/>
                  </a:cubicBezTo>
                  <a:cubicBezTo>
                    <a:pt x="527468" y="1181203"/>
                    <a:pt x="527553" y="1181373"/>
                    <a:pt x="527639" y="1181373"/>
                  </a:cubicBezTo>
                  <a:lnTo>
                    <a:pt x="527639" y="1181373"/>
                  </a:lnTo>
                  <a:cubicBezTo>
                    <a:pt x="527639" y="1181373"/>
                    <a:pt x="527639" y="1181373"/>
                    <a:pt x="527639" y="1181373"/>
                  </a:cubicBezTo>
                  <a:lnTo>
                    <a:pt x="527639" y="1181373"/>
                  </a:lnTo>
                  <a:cubicBezTo>
                    <a:pt x="527639" y="1181373"/>
                    <a:pt x="527639" y="1181373"/>
                    <a:pt x="527639" y="1181373"/>
                  </a:cubicBezTo>
                  <a:cubicBezTo>
                    <a:pt x="532928" y="1184958"/>
                    <a:pt x="538303" y="1188543"/>
                    <a:pt x="543593" y="1192042"/>
                  </a:cubicBezTo>
                  <a:cubicBezTo>
                    <a:pt x="542484" y="1198699"/>
                    <a:pt x="541374" y="1205442"/>
                    <a:pt x="540180" y="1212099"/>
                  </a:cubicBezTo>
                  <a:close/>
                  <a:moveTo>
                    <a:pt x="526529" y="1202028"/>
                  </a:moveTo>
                  <a:cubicBezTo>
                    <a:pt x="525335" y="1201174"/>
                    <a:pt x="524141" y="1200235"/>
                    <a:pt x="522946" y="1199382"/>
                  </a:cubicBezTo>
                  <a:cubicBezTo>
                    <a:pt x="523543" y="1196053"/>
                    <a:pt x="524141" y="1192725"/>
                    <a:pt x="524653" y="1189396"/>
                  </a:cubicBezTo>
                  <a:cubicBezTo>
                    <a:pt x="525335" y="1193578"/>
                    <a:pt x="525932" y="1197846"/>
                    <a:pt x="526529" y="1202028"/>
                  </a:cubicBezTo>
                  <a:close/>
                  <a:moveTo>
                    <a:pt x="527639" y="1209624"/>
                  </a:moveTo>
                  <a:cubicBezTo>
                    <a:pt x="528236" y="1214062"/>
                    <a:pt x="528833" y="1218500"/>
                    <a:pt x="529430" y="1222938"/>
                  </a:cubicBezTo>
                  <a:cubicBezTo>
                    <a:pt x="526188" y="1220719"/>
                    <a:pt x="522946" y="1218500"/>
                    <a:pt x="519619" y="1216196"/>
                  </a:cubicBezTo>
                  <a:cubicBezTo>
                    <a:pt x="519789" y="1215598"/>
                    <a:pt x="519875" y="1215001"/>
                    <a:pt x="520045" y="1214403"/>
                  </a:cubicBezTo>
                  <a:cubicBezTo>
                    <a:pt x="520642" y="1211416"/>
                    <a:pt x="521240" y="1208514"/>
                    <a:pt x="521837" y="1205527"/>
                  </a:cubicBezTo>
                  <a:cubicBezTo>
                    <a:pt x="523799" y="1206893"/>
                    <a:pt x="525762" y="1208258"/>
                    <a:pt x="527724" y="1209538"/>
                  </a:cubicBezTo>
                  <a:close/>
                  <a:moveTo>
                    <a:pt x="506821" y="1187774"/>
                  </a:moveTo>
                  <a:cubicBezTo>
                    <a:pt x="507760" y="1182910"/>
                    <a:pt x="508698" y="1178045"/>
                    <a:pt x="509551" y="1173180"/>
                  </a:cubicBezTo>
                  <a:cubicBezTo>
                    <a:pt x="509808" y="1171729"/>
                    <a:pt x="510063" y="1170278"/>
                    <a:pt x="510319" y="1168827"/>
                  </a:cubicBezTo>
                  <a:cubicBezTo>
                    <a:pt x="514500" y="1171814"/>
                    <a:pt x="518595" y="1174802"/>
                    <a:pt x="522775" y="1177789"/>
                  </a:cubicBezTo>
                  <a:cubicBezTo>
                    <a:pt x="522861" y="1178386"/>
                    <a:pt x="523032" y="1179069"/>
                    <a:pt x="523117" y="1179667"/>
                  </a:cubicBezTo>
                  <a:cubicBezTo>
                    <a:pt x="523287" y="1180605"/>
                    <a:pt x="523373" y="1181544"/>
                    <a:pt x="523543" y="1182483"/>
                  </a:cubicBezTo>
                  <a:cubicBezTo>
                    <a:pt x="522520" y="1187433"/>
                    <a:pt x="521325" y="1192383"/>
                    <a:pt x="520131" y="1197248"/>
                  </a:cubicBezTo>
                  <a:cubicBezTo>
                    <a:pt x="519192" y="1196565"/>
                    <a:pt x="518254" y="1195883"/>
                    <a:pt x="517315" y="1195115"/>
                  </a:cubicBezTo>
                  <a:lnTo>
                    <a:pt x="517315" y="1195115"/>
                  </a:lnTo>
                  <a:cubicBezTo>
                    <a:pt x="517315" y="1195115"/>
                    <a:pt x="517145" y="1194944"/>
                    <a:pt x="517145" y="1194944"/>
                  </a:cubicBezTo>
                  <a:lnTo>
                    <a:pt x="516974" y="1194773"/>
                  </a:lnTo>
                  <a:lnTo>
                    <a:pt x="516974" y="1194773"/>
                  </a:lnTo>
                  <a:cubicBezTo>
                    <a:pt x="513561" y="1192383"/>
                    <a:pt x="510234" y="1190079"/>
                    <a:pt x="506906" y="1187689"/>
                  </a:cubicBezTo>
                  <a:close/>
                  <a:moveTo>
                    <a:pt x="526017" y="1170193"/>
                  </a:moveTo>
                  <a:cubicBezTo>
                    <a:pt x="524994" y="1163023"/>
                    <a:pt x="523885" y="1155854"/>
                    <a:pt x="522690" y="1148685"/>
                  </a:cubicBezTo>
                  <a:cubicBezTo>
                    <a:pt x="524738" y="1150051"/>
                    <a:pt x="526871" y="1151416"/>
                    <a:pt x="528918" y="1152867"/>
                  </a:cubicBezTo>
                  <a:lnTo>
                    <a:pt x="527212" y="1163536"/>
                  </a:lnTo>
                  <a:cubicBezTo>
                    <a:pt x="526786" y="1165755"/>
                    <a:pt x="526359" y="1167974"/>
                    <a:pt x="526017" y="1170278"/>
                  </a:cubicBezTo>
                  <a:close/>
                  <a:moveTo>
                    <a:pt x="508954" y="1109595"/>
                  </a:moveTo>
                  <a:cubicBezTo>
                    <a:pt x="502641" y="1105413"/>
                    <a:pt x="496413" y="1101316"/>
                    <a:pt x="490099" y="1097220"/>
                  </a:cubicBezTo>
                  <a:cubicBezTo>
                    <a:pt x="488478" y="1089880"/>
                    <a:pt x="486686" y="1082540"/>
                    <a:pt x="484894" y="1075200"/>
                  </a:cubicBezTo>
                  <a:cubicBezTo>
                    <a:pt x="491464" y="1080150"/>
                    <a:pt x="497948" y="1085100"/>
                    <a:pt x="504518" y="1090051"/>
                  </a:cubicBezTo>
                  <a:cubicBezTo>
                    <a:pt x="506054" y="1096537"/>
                    <a:pt x="507504" y="1103023"/>
                    <a:pt x="508954" y="1109595"/>
                  </a:cubicBezTo>
                  <a:close/>
                  <a:moveTo>
                    <a:pt x="483785" y="1070506"/>
                  </a:moveTo>
                  <a:cubicBezTo>
                    <a:pt x="481738" y="1062398"/>
                    <a:pt x="479519" y="1054290"/>
                    <a:pt x="477302" y="1046181"/>
                  </a:cubicBezTo>
                  <a:lnTo>
                    <a:pt x="479605" y="1047803"/>
                  </a:lnTo>
                  <a:lnTo>
                    <a:pt x="482335" y="1057106"/>
                  </a:lnTo>
                  <a:cubicBezTo>
                    <a:pt x="482335" y="1057106"/>
                    <a:pt x="482591" y="1057191"/>
                    <a:pt x="482591" y="1057106"/>
                  </a:cubicBezTo>
                  <a:lnTo>
                    <a:pt x="480373" y="1048401"/>
                  </a:lnTo>
                  <a:lnTo>
                    <a:pt x="483018" y="1050278"/>
                  </a:lnTo>
                  <a:cubicBezTo>
                    <a:pt x="487710" y="1053607"/>
                    <a:pt x="492317" y="1056850"/>
                    <a:pt x="497010" y="1060179"/>
                  </a:cubicBezTo>
                  <a:cubicBezTo>
                    <a:pt x="497522" y="1061971"/>
                    <a:pt x="498034" y="1063849"/>
                    <a:pt x="498546" y="1065641"/>
                  </a:cubicBezTo>
                  <a:cubicBezTo>
                    <a:pt x="500167" y="1071701"/>
                    <a:pt x="501617" y="1077760"/>
                    <a:pt x="503153" y="1083820"/>
                  </a:cubicBezTo>
                  <a:cubicBezTo>
                    <a:pt x="496754" y="1079382"/>
                    <a:pt x="490355" y="1074944"/>
                    <a:pt x="483871" y="1070506"/>
                  </a:cubicBezTo>
                  <a:close/>
                  <a:moveTo>
                    <a:pt x="475766" y="1040719"/>
                  </a:moveTo>
                  <a:cubicBezTo>
                    <a:pt x="473548" y="1032696"/>
                    <a:pt x="471159" y="1024588"/>
                    <a:pt x="468770" y="1016651"/>
                  </a:cubicBezTo>
                  <a:lnTo>
                    <a:pt x="467575" y="1012639"/>
                  </a:lnTo>
                  <a:cubicBezTo>
                    <a:pt x="468087" y="1013066"/>
                    <a:pt x="468685" y="1013493"/>
                    <a:pt x="469196" y="1013834"/>
                  </a:cubicBezTo>
                  <a:cubicBezTo>
                    <a:pt x="469452" y="1014517"/>
                    <a:pt x="469623" y="1015200"/>
                    <a:pt x="469879" y="1015883"/>
                  </a:cubicBezTo>
                  <a:lnTo>
                    <a:pt x="476278" y="1036452"/>
                  </a:lnTo>
                  <a:lnTo>
                    <a:pt x="477899" y="1041999"/>
                  </a:lnTo>
                  <a:cubicBezTo>
                    <a:pt x="477216" y="1041572"/>
                    <a:pt x="476534" y="1041146"/>
                    <a:pt x="475766" y="1040634"/>
                  </a:cubicBezTo>
                  <a:close/>
                  <a:moveTo>
                    <a:pt x="466637" y="1007860"/>
                  </a:moveTo>
                  <a:cubicBezTo>
                    <a:pt x="466637" y="1007860"/>
                    <a:pt x="466807" y="1007177"/>
                    <a:pt x="466893" y="1006836"/>
                  </a:cubicBezTo>
                  <a:cubicBezTo>
                    <a:pt x="467063" y="1007348"/>
                    <a:pt x="467234" y="1007860"/>
                    <a:pt x="467405" y="1008372"/>
                  </a:cubicBezTo>
                  <a:cubicBezTo>
                    <a:pt x="467149" y="1008201"/>
                    <a:pt x="466893" y="1008031"/>
                    <a:pt x="466722" y="1007860"/>
                  </a:cubicBezTo>
                  <a:close/>
                  <a:moveTo>
                    <a:pt x="467831" y="1002227"/>
                  </a:moveTo>
                  <a:cubicBezTo>
                    <a:pt x="468343" y="999837"/>
                    <a:pt x="468855" y="997362"/>
                    <a:pt x="469367" y="994972"/>
                  </a:cubicBezTo>
                  <a:cubicBezTo>
                    <a:pt x="472524" y="997191"/>
                    <a:pt x="475766" y="999325"/>
                    <a:pt x="478923" y="1001544"/>
                  </a:cubicBezTo>
                  <a:cubicBezTo>
                    <a:pt x="479861" y="1004275"/>
                    <a:pt x="480885" y="1007092"/>
                    <a:pt x="481823" y="1009823"/>
                  </a:cubicBezTo>
                  <a:cubicBezTo>
                    <a:pt x="483018" y="1013322"/>
                    <a:pt x="484127" y="1016907"/>
                    <a:pt x="485236" y="1020491"/>
                  </a:cubicBezTo>
                  <a:cubicBezTo>
                    <a:pt x="480202" y="1017078"/>
                    <a:pt x="475169" y="1013664"/>
                    <a:pt x="470049" y="1010250"/>
                  </a:cubicBezTo>
                  <a:cubicBezTo>
                    <a:pt x="469282" y="1007604"/>
                    <a:pt x="468599" y="1004958"/>
                    <a:pt x="467831" y="1002312"/>
                  </a:cubicBezTo>
                  <a:close/>
                  <a:moveTo>
                    <a:pt x="470135" y="990790"/>
                  </a:moveTo>
                  <a:cubicBezTo>
                    <a:pt x="470732" y="987888"/>
                    <a:pt x="471329" y="984901"/>
                    <a:pt x="471841" y="981999"/>
                  </a:cubicBezTo>
                  <a:lnTo>
                    <a:pt x="474913" y="990107"/>
                  </a:lnTo>
                  <a:cubicBezTo>
                    <a:pt x="475424" y="991644"/>
                    <a:pt x="476022" y="993180"/>
                    <a:pt x="476534" y="994802"/>
                  </a:cubicBezTo>
                  <a:cubicBezTo>
                    <a:pt x="474401" y="993436"/>
                    <a:pt x="472268" y="992156"/>
                    <a:pt x="470135" y="990790"/>
                  </a:cubicBezTo>
                  <a:close/>
                  <a:moveTo>
                    <a:pt x="461603" y="965527"/>
                  </a:moveTo>
                  <a:lnTo>
                    <a:pt x="461603" y="965186"/>
                  </a:lnTo>
                  <a:cubicBezTo>
                    <a:pt x="462371" y="960577"/>
                    <a:pt x="463053" y="955968"/>
                    <a:pt x="463821" y="951359"/>
                  </a:cubicBezTo>
                  <a:cubicBezTo>
                    <a:pt x="466210" y="952981"/>
                    <a:pt x="468599" y="954602"/>
                    <a:pt x="471073" y="956224"/>
                  </a:cubicBezTo>
                  <a:cubicBezTo>
                    <a:pt x="470732" y="961004"/>
                    <a:pt x="470306" y="965868"/>
                    <a:pt x="469964" y="970648"/>
                  </a:cubicBezTo>
                  <a:cubicBezTo>
                    <a:pt x="467234" y="968941"/>
                    <a:pt x="464419" y="967234"/>
                    <a:pt x="461688" y="965527"/>
                  </a:cubicBezTo>
                  <a:close/>
                  <a:moveTo>
                    <a:pt x="460067" y="942654"/>
                  </a:moveTo>
                  <a:cubicBezTo>
                    <a:pt x="460579" y="939325"/>
                    <a:pt x="461091" y="936082"/>
                    <a:pt x="461603" y="932753"/>
                  </a:cubicBezTo>
                  <a:cubicBezTo>
                    <a:pt x="461432" y="936253"/>
                    <a:pt x="461262" y="939752"/>
                    <a:pt x="461006" y="943337"/>
                  </a:cubicBezTo>
                  <a:cubicBezTo>
                    <a:pt x="460665" y="943166"/>
                    <a:pt x="460323" y="942910"/>
                    <a:pt x="459982" y="942739"/>
                  </a:cubicBezTo>
                  <a:close/>
                  <a:moveTo>
                    <a:pt x="451450" y="912782"/>
                  </a:moveTo>
                  <a:cubicBezTo>
                    <a:pt x="451962" y="910307"/>
                    <a:pt x="452389" y="907917"/>
                    <a:pt x="452816" y="905442"/>
                  </a:cubicBezTo>
                  <a:cubicBezTo>
                    <a:pt x="454181" y="908941"/>
                    <a:pt x="455460" y="912440"/>
                    <a:pt x="456825" y="916025"/>
                  </a:cubicBezTo>
                  <a:cubicBezTo>
                    <a:pt x="455033" y="914915"/>
                    <a:pt x="453242" y="913891"/>
                    <a:pt x="451450" y="912782"/>
                  </a:cubicBezTo>
                  <a:close/>
                  <a:moveTo>
                    <a:pt x="447953" y="875655"/>
                  </a:moveTo>
                  <a:cubicBezTo>
                    <a:pt x="448208" y="872412"/>
                    <a:pt x="448379" y="869254"/>
                    <a:pt x="448550" y="866011"/>
                  </a:cubicBezTo>
                  <a:cubicBezTo>
                    <a:pt x="448805" y="866182"/>
                    <a:pt x="449062" y="866352"/>
                    <a:pt x="449317" y="866523"/>
                  </a:cubicBezTo>
                  <a:lnTo>
                    <a:pt x="449317" y="866523"/>
                  </a:lnTo>
                  <a:cubicBezTo>
                    <a:pt x="449317" y="866523"/>
                    <a:pt x="449488" y="866608"/>
                    <a:pt x="449488" y="866608"/>
                  </a:cubicBezTo>
                  <a:lnTo>
                    <a:pt x="449658" y="866608"/>
                  </a:lnTo>
                  <a:cubicBezTo>
                    <a:pt x="449658" y="866608"/>
                    <a:pt x="449658" y="866694"/>
                    <a:pt x="449658" y="866694"/>
                  </a:cubicBezTo>
                  <a:cubicBezTo>
                    <a:pt x="450597" y="867291"/>
                    <a:pt x="451536" y="867889"/>
                    <a:pt x="452474" y="868486"/>
                  </a:cubicBezTo>
                  <a:cubicBezTo>
                    <a:pt x="452133" y="873777"/>
                    <a:pt x="451791" y="879154"/>
                    <a:pt x="451365" y="884446"/>
                  </a:cubicBezTo>
                  <a:cubicBezTo>
                    <a:pt x="451109" y="883763"/>
                    <a:pt x="450853" y="883081"/>
                    <a:pt x="450683" y="882398"/>
                  </a:cubicBezTo>
                  <a:lnTo>
                    <a:pt x="450683" y="882398"/>
                  </a:lnTo>
                  <a:cubicBezTo>
                    <a:pt x="450683" y="882398"/>
                    <a:pt x="450597" y="882142"/>
                    <a:pt x="450597" y="882142"/>
                  </a:cubicBezTo>
                  <a:lnTo>
                    <a:pt x="450597" y="881886"/>
                  </a:lnTo>
                  <a:cubicBezTo>
                    <a:pt x="450597" y="881886"/>
                    <a:pt x="450512" y="881886"/>
                    <a:pt x="450512" y="881886"/>
                  </a:cubicBezTo>
                  <a:cubicBezTo>
                    <a:pt x="449658" y="879752"/>
                    <a:pt x="448891" y="877704"/>
                    <a:pt x="448038" y="875570"/>
                  </a:cubicBezTo>
                  <a:close/>
                  <a:moveTo>
                    <a:pt x="442833" y="862682"/>
                  </a:moveTo>
                  <a:cubicBezTo>
                    <a:pt x="442833" y="862682"/>
                    <a:pt x="442577" y="862000"/>
                    <a:pt x="442407" y="861658"/>
                  </a:cubicBezTo>
                  <a:cubicBezTo>
                    <a:pt x="442577" y="861743"/>
                    <a:pt x="442663" y="861829"/>
                    <a:pt x="442833" y="861914"/>
                  </a:cubicBezTo>
                  <a:lnTo>
                    <a:pt x="442833" y="862597"/>
                  </a:lnTo>
                  <a:close/>
                  <a:moveTo>
                    <a:pt x="436349" y="846722"/>
                  </a:moveTo>
                  <a:cubicBezTo>
                    <a:pt x="435411" y="844418"/>
                    <a:pt x="434472" y="842113"/>
                    <a:pt x="433534" y="839809"/>
                  </a:cubicBezTo>
                  <a:cubicBezTo>
                    <a:pt x="434301" y="840406"/>
                    <a:pt x="435070" y="841004"/>
                    <a:pt x="435922" y="841601"/>
                  </a:cubicBezTo>
                  <a:lnTo>
                    <a:pt x="435922" y="841601"/>
                  </a:lnTo>
                  <a:cubicBezTo>
                    <a:pt x="435922" y="841601"/>
                    <a:pt x="436093" y="841687"/>
                    <a:pt x="436093" y="841687"/>
                  </a:cubicBezTo>
                  <a:lnTo>
                    <a:pt x="436264" y="841687"/>
                  </a:lnTo>
                  <a:cubicBezTo>
                    <a:pt x="436264" y="841687"/>
                    <a:pt x="436264" y="841772"/>
                    <a:pt x="436264" y="841772"/>
                  </a:cubicBezTo>
                  <a:cubicBezTo>
                    <a:pt x="436264" y="841772"/>
                    <a:pt x="436349" y="841772"/>
                    <a:pt x="436434" y="841857"/>
                  </a:cubicBezTo>
                  <a:cubicBezTo>
                    <a:pt x="436434" y="843479"/>
                    <a:pt x="436434" y="845015"/>
                    <a:pt x="436434" y="846637"/>
                  </a:cubicBezTo>
                  <a:close/>
                  <a:moveTo>
                    <a:pt x="422869" y="825214"/>
                  </a:moveTo>
                  <a:cubicBezTo>
                    <a:pt x="421248" y="824105"/>
                    <a:pt x="419627" y="822910"/>
                    <a:pt x="418006" y="821800"/>
                  </a:cubicBezTo>
                  <a:cubicBezTo>
                    <a:pt x="418006" y="821032"/>
                    <a:pt x="418177" y="820349"/>
                    <a:pt x="418262" y="819581"/>
                  </a:cubicBezTo>
                  <a:cubicBezTo>
                    <a:pt x="418433" y="817874"/>
                    <a:pt x="418603" y="816167"/>
                    <a:pt x="418774" y="814460"/>
                  </a:cubicBezTo>
                  <a:cubicBezTo>
                    <a:pt x="420139" y="818045"/>
                    <a:pt x="421589" y="821630"/>
                    <a:pt x="422955" y="825300"/>
                  </a:cubicBezTo>
                  <a:close/>
                  <a:moveTo>
                    <a:pt x="416385" y="820691"/>
                  </a:moveTo>
                  <a:cubicBezTo>
                    <a:pt x="411181" y="817021"/>
                    <a:pt x="405976" y="813351"/>
                    <a:pt x="400857" y="809681"/>
                  </a:cubicBezTo>
                  <a:cubicBezTo>
                    <a:pt x="401113" y="806267"/>
                    <a:pt x="401369" y="802938"/>
                    <a:pt x="401540" y="799524"/>
                  </a:cubicBezTo>
                  <a:cubicBezTo>
                    <a:pt x="401710" y="796793"/>
                    <a:pt x="401796" y="794147"/>
                    <a:pt x="401966" y="791416"/>
                  </a:cubicBezTo>
                  <a:cubicBezTo>
                    <a:pt x="405635" y="794147"/>
                    <a:pt x="409218" y="796879"/>
                    <a:pt x="412887" y="799610"/>
                  </a:cubicBezTo>
                  <a:cubicBezTo>
                    <a:pt x="414081" y="802512"/>
                    <a:pt x="415190" y="805499"/>
                    <a:pt x="416300" y="808401"/>
                  </a:cubicBezTo>
                  <a:cubicBezTo>
                    <a:pt x="416300" y="812071"/>
                    <a:pt x="416300" y="815826"/>
                    <a:pt x="416300" y="819496"/>
                  </a:cubicBezTo>
                  <a:cubicBezTo>
                    <a:pt x="416300" y="819837"/>
                    <a:pt x="416300" y="820264"/>
                    <a:pt x="416300" y="820605"/>
                  </a:cubicBezTo>
                  <a:close/>
                  <a:moveTo>
                    <a:pt x="397956" y="800292"/>
                  </a:moveTo>
                  <a:cubicBezTo>
                    <a:pt x="396677" y="795342"/>
                    <a:pt x="395397" y="790477"/>
                    <a:pt x="394032" y="785527"/>
                  </a:cubicBezTo>
                  <a:cubicBezTo>
                    <a:pt x="395823" y="786808"/>
                    <a:pt x="397530" y="788173"/>
                    <a:pt x="399322" y="789453"/>
                  </a:cubicBezTo>
                  <a:cubicBezTo>
                    <a:pt x="399492" y="792782"/>
                    <a:pt x="399577" y="796196"/>
                    <a:pt x="399663" y="799524"/>
                  </a:cubicBezTo>
                  <a:cubicBezTo>
                    <a:pt x="399663" y="802256"/>
                    <a:pt x="399663" y="804987"/>
                    <a:pt x="399748" y="807718"/>
                  </a:cubicBezTo>
                  <a:lnTo>
                    <a:pt x="397871" y="800122"/>
                  </a:lnTo>
                  <a:close/>
                  <a:moveTo>
                    <a:pt x="392667" y="780577"/>
                  </a:moveTo>
                  <a:cubicBezTo>
                    <a:pt x="391216" y="775371"/>
                    <a:pt x="389766" y="770250"/>
                    <a:pt x="388230" y="765129"/>
                  </a:cubicBezTo>
                  <a:cubicBezTo>
                    <a:pt x="391131" y="763678"/>
                    <a:pt x="394032" y="762142"/>
                    <a:pt x="396932" y="760520"/>
                  </a:cubicBezTo>
                  <a:lnTo>
                    <a:pt x="397956" y="762910"/>
                  </a:lnTo>
                  <a:cubicBezTo>
                    <a:pt x="398383" y="770165"/>
                    <a:pt x="398810" y="777504"/>
                    <a:pt x="399151" y="784844"/>
                  </a:cubicBezTo>
                  <a:cubicBezTo>
                    <a:pt x="397018" y="783479"/>
                    <a:pt x="394800" y="782028"/>
                    <a:pt x="392667" y="780662"/>
                  </a:cubicBezTo>
                  <a:close/>
                  <a:moveTo>
                    <a:pt x="385074" y="744389"/>
                  </a:moveTo>
                  <a:cubicBezTo>
                    <a:pt x="385500" y="741402"/>
                    <a:pt x="385927" y="738329"/>
                    <a:pt x="386268" y="735342"/>
                  </a:cubicBezTo>
                  <a:lnTo>
                    <a:pt x="392326" y="749339"/>
                  </a:lnTo>
                  <a:cubicBezTo>
                    <a:pt x="392326" y="749339"/>
                    <a:pt x="392069" y="749425"/>
                    <a:pt x="391984" y="749510"/>
                  </a:cubicBezTo>
                  <a:cubicBezTo>
                    <a:pt x="389681" y="747803"/>
                    <a:pt x="387377" y="746096"/>
                    <a:pt x="385074" y="744304"/>
                  </a:cubicBezTo>
                  <a:close/>
                  <a:moveTo>
                    <a:pt x="392582" y="716224"/>
                  </a:moveTo>
                  <a:cubicBezTo>
                    <a:pt x="393861" y="719553"/>
                    <a:pt x="395141" y="722881"/>
                    <a:pt x="396421" y="726210"/>
                  </a:cubicBezTo>
                  <a:cubicBezTo>
                    <a:pt x="396421" y="728344"/>
                    <a:pt x="396506" y="730478"/>
                    <a:pt x="396591" y="732611"/>
                  </a:cubicBezTo>
                  <a:cubicBezTo>
                    <a:pt x="394288" y="730904"/>
                    <a:pt x="391984" y="729197"/>
                    <a:pt x="389595" y="727576"/>
                  </a:cubicBezTo>
                  <a:cubicBezTo>
                    <a:pt x="388913" y="725613"/>
                    <a:pt x="388145" y="723649"/>
                    <a:pt x="387462" y="721687"/>
                  </a:cubicBezTo>
                  <a:cubicBezTo>
                    <a:pt x="387548" y="719724"/>
                    <a:pt x="387633" y="717675"/>
                    <a:pt x="387633" y="715627"/>
                  </a:cubicBezTo>
                  <a:cubicBezTo>
                    <a:pt x="389254" y="715712"/>
                    <a:pt x="390875" y="715883"/>
                    <a:pt x="392496" y="716139"/>
                  </a:cubicBezTo>
                  <a:close/>
                  <a:moveTo>
                    <a:pt x="408877" y="727064"/>
                  </a:moveTo>
                  <a:cubicBezTo>
                    <a:pt x="410327" y="730478"/>
                    <a:pt x="411863" y="733806"/>
                    <a:pt x="413314" y="737220"/>
                  </a:cubicBezTo>
                  <a:cubicBezTo>
                    <a:pt x="411436" y="738415"/>
                    <a:pt x="409474" y="739524"/>
                    <a:pt x="407512" y="740719"/>
                  </a:cubicBezTo>
                  <a:cubicBezTo>
                    <a:pt x="407256" y="740549"/>
                    <a:pt x="407000" y="740378"/>
                    <a:pt x="406744" y="740122"/>
                  </a:cubicBezTo>
                  <a:cubicBezTo>
                    <a:pt x="404697" y="734233"/>
                    <a:pt x="402734" y="728344"/>
                    <a:pt x="400686" y="722455"/>
                  </a:cubicBezTo>
                  <a:cubicBezTo>
                    <a:pt x="400516" y="720748"/>
                    <a:pt x="400260" y="719126"/>
                    <a:pt x="400089" y="717419"/>
                  </a:cubicBezTo>
                  <a:cubicBezTo>
                    <a:pt x="401710" y="717760"/>
                    <a:pt x="403246" y="718102"/>
                    <a:pt x="404867" y="718443"/>
                  </a:cubicBezTo>
                  <a:cubicBezTo>
                    <a:pt x="406232" y="721345"/>
                    <a:pt x="407512" y="724162"/>
                    <a:pt x="408877" y="727064"/>
                  </a:cubicBezTo>
                  <a:close/>
                  <a:moveTo>
                    <a:pt x="423210" y="759752"/>
                  </a:moveTo>
                  <a:cubicBezTo>
                    <a:pt x="425343" y="764531"/>
                    <a:pt x="427391" y="769311"/>
                    <a:pt x="429524" y="774176"/>
                  </a:cubicBezTo>
                  <a:lnTo>
                    <a:pt x="430547" y="776480"/>
                  </a:lnTo>
                  <a:cubicBezTo>
                    <a:pt x="430547" y="777590"/>
                    <a:pt x="430547" y="778699"/>
                    <a:pt x="430547" y="779809"/>
                  </a:cubicBezTo>
                  <a:cubicBezTo>
                    <a:pt x="427476" y="777163"/>
                    <a:pt x="424319" y="774432"/>
                    <a:pt x="421248" y="771786"/>
                  </a:cubicBezTo>
                  <a:cubicBezTo>
                    <a:pt x="421248" y="771616"/>
                    <a:pt x="421248" y="771359"/>
                    <a:pt x="421248" y="771189"/>
                  </a:cubicBezTo>
                  <a:lnTo>
                    <a:pt x="421248" y="771189"/>
                  </a:lnTo>
                  <a:cubicBezTo>
                    <a:pt x="421248" y="771189"/>
                    <a:pt x="421248" y="771189"/>
                    <a:pt x="421248" y="771189"/>
                  </a:cubicBezTo>
                  <a:cubicBezTo>
                    <a:pt x="420992" y="766665"/>
                    <a:pt x="420651" y="762142"/>
                    <a:pt x="420310" y="757704"/>
                  </a:cubicBezTo>
                  <a:cubicBezTo>
                    <a:pt x="421248" y="758386"/>
                    <a:pt x="422272" y="759154"/>
                    <a:pt x="423210" y="759837"/>
                  </a:cubicBezTo>
                  <a:close/>
                  <a:moveTo>
                    <a:pt x="445905" y="809766"/>
                  </a:moveTo>
                  <a:cubicBezTo>
                    <a:pt x="447441" y="813351"/>
                    <a:pt x="448976" y="816850"/>
                    <a:pt x="450512" y="820435"/>
                  </a:cubicBezTo>
                  <a:cubicBezTo>
                    <a:pt x="449232" y="819410"/>
                    <a:pt x="447953" y="818472"/>
                    <a:pt x="446673" y="817448"/>
                  </a:cubicBezTo>
                  <a:cubicBezTo>
                    <a:pt x="446417" y="814887"/>
                    <a:pt x="446161" y="812327"/>
                    <a:pt x="445820" y="809766"/>
                  </a:cubicBezTo>
                  <a:close/>
                  <a:moveTo>
                    <a:pt x="463480" y="835456"/>
                  </a:moveTo>
                  <a:cubicBezTo>
                    <a:pt x="464077" y="835883"/>
                    <a:pt x="464589" y="836224"/>
                    <a:pt x="465186" y="836651"/>
                  </a:cubicBezTo>
                  <a:cubicBezTo>
                    <a:pt x="465186" y="837419"/>
                    <a:pt x="465101" y="838102"/>
                    <a:pt x="465016" y="838870"/>
                  </a:cubicBezTo>
                  <a:cubicBezTo>
                    <a:pt x="464504" y="837761"/>
                    <a:pt x="463992" y="836651"/>
                    <a:pt x="463480" y="835456"/>
                  </a:cubicBezTo>
                  <a:close/>
                  <a:moveTo>
                    <a:pt x="466637" y="856879"/>
                  </a:moveTo>
                  <a:cubicBezTo>
                    <a:pt x="466637" y="856879"/>
                    <a:pt x="466381" y="856708"/>
                    <a:pt x="466295" y="856623"/>
                  </a:cubicBezTo>
                  <a:cubicBezTo>
                    <a:pt x="466295" y="856452"/>
                    <a:pt x="466295" y="856281"/>
                    <a:pt x="466295" y="856110"/>
                  </a:cubicBezTo>
                  <a:cubicBezTo>
                    <a:pt x="466381" y="856366"/>
                    <a:pt x="466552" y="856623"/>
                    <a:pt x="466637" y="856879"/>
                  </a:cubicBezTo>
                  <a:close/>
                  <a:moveTo>
                    <a:pt x="470817" y="866011"/>
                  </a:moveTo>
                  <a:cubicBezTo>
                    <a:pt x="472609" y="869937"/>
                    <a:pt x="474401" y="873863"/>
                    <a:pt x="476107" y="877789"/>
                  </a:cubicBezTo>
                  <a:cubicBezTo>
                    <a:pt x="474230" y="876509"/>
                    <a:pt x="472353" y="875143"/>
                    <a:pt x="470561" y="873863"/>
                  </a:cubicBezTo>
                  <a:cubicBezTo>
                    <a:pt x="470561" y="871985"/>
                    <a:pt x="470647" y="870107"/>
                    <a:pt x="470732" y="868230"/>
                  </a:cubicBezTo>
                  <a:lnTo>
                    <a:pt x="470732" y="866011"/>
                  </a:lnTo>
                  <a:close/>
                  <a:moveTo>
                    <a:pt x="479690" y="885556"/>
                  </a:moveTo>
                  <a:cubicBezTo>
                    <a:pt x="483189" y="893237"/>
                    <a:pt x="486601" y="901004"/>
                    <a:pt x="490014" y="908770"/>
                  </a:cubicBezTo>
                  <a:cubicBezTo>
                    <a:pt x="489928" y="910050"/>
                    <a:pt x="489758" y="911416"/>
                    <a:pt x="489672" y="912697"/>
                  </a:cubicBezTo>
                  <a:cubicBezTo>
                    <a:pt x="486601" y="910477"/>
                    <a:pt x="483444" y="908344"/>
                    <a:pt x="480373" y="906125"/>
                  </a:cubicBezTo>
                  <a:cubicBezTo>
                    <a:pt x="480117" y="905442"/>
                    <a:pt x="479776" y="904759"/>
                    <a:pt x="479519" y="904076"/>
                  </a:cubicBezTo>
                  <a:cubicBezTo>
                    <a:pt x="479519" y="899894"/>
                    <a:pt x="479519" y="895797"/>
                    <a:pt x="479519" y="891615"/>
                  </a:cubicBezTo>
                  <a:cubicBezTo>
                    <a:pt x="479519" y="889567"/>
                    <a:pt x="479519" y="887433"/>
                    <a:pt x="479435" y="885385"/>
                  </a:cubicBezTo>
                  <a:cubicBezTo>
                    <a:pt x="479519" y="885385"/>
                    <a:pt x="479605" y="885470"/>
                    <a:pt x="479690" y="885556"/>
                  </a:cubicBezTo>
                  <a:close/>
                  <a:moveTo>
                    <a:pt x="486516" y="889823"/>
                  </a:moveTo>
                  <a:cubicBezTo>
                    <a:pt x="487625" y="890506"/>
                    <a:pt x="488819" y="891274"/>
                    <a:pt x="489928" y="891957"/>
                  </a:cubicBezTo>
                  <a:cubicBezTo>
                    <a:pt x="490355" y="892981"/>
                    <a:pt x="490781" y="894090"/>
                    <a:pt x="491208" y="895115"/>
                  </a:cubicBezTo>
                  <a:cubicBezTo>
                    <a:pt x="491038" y="896907"/>
                    <a:pt x="490867" y="898614"/>
                    <a:pt x="490781" y="900406"/>
                  </a:cubicBezTo>
                  <a:cubicBezTo>
                    <a:pt x="489331" y="896907"/>
                    <a:pt x="487966" y="893322"/>
                    <a:pt x="486516" y="889823"/>
                  </a:cubicBezTo>
                  <a:close/>
                  <a:moveTo>
                    <a:pt x="494280" y="902625"/>
                  </a:moveTo>
                  <a:cubicBezTo>
                    <a:pt x="495389" y="905442"/>
                    <a:pt x="496583" y="908344"/>
                    <a:pt x="497692" y="911160"/>
                  </a:cubicBezTo>
                  <a:lnTo>
                    <a:pt x="497095" y="916281"/>
                  </a:lnTo>
                  <a:cubicBezTo>
                    <a:pt x="496156" y="913891"/>
                    <a:pt x="495218" y="911502"/>
                    <a:pt x="494280" y="909112"/>
                  </a:cubicBezTo>
                  <a:cubicBezTo>
                    <a:pt x="494280" y="906893"/>
                    <a:pt x="494280" y="904759"/>
                    <a:pt x="494280" y="902540"/>
                  </a:cubicBezTo>
                  <a:close/>
                  <a:moveTo>
                    <a:pt x="506992" y="947519"/>
                  </a:moveTo>
                  <a:cubicBezTo>
                    <a:pt x="503750" y="945470"/>
                    <a:pt x="500508" y="943337"/>
                    <a:pt x="497266" y="941288"/>
                  </a:cubicBezTo>
                  <a:cubicBezTo>
                    <a:pt x="497436" y="936253"/>
                    <a:pt x="497607" y="931302"/>
                    <a:pt x="497777" y="926267"/>
                  </a:cubicBezTo>
                  <a:cubicBezTo>
                    <a:pt x="500849" y="933351"/>
                    <a:pt x="503921" y="940435"/>
                    <a:pt x="506992" y="947519"/>
                  </a:cubicBezTo>
                  <a:close/>
                  <a:moveTo>
                    <a:pt x="509808" y="953920"/>
                  </a:moveTo>
                  <a:cubicBezTo>
                    <a:pt x="509808" y="953920"/>
                    <a:pt x="509808" y="954090"/>
                    <a:pt x="509893" y="954176"/>
                  </a:cubicBezTo>
                  <a:cubicBezTo>
                    <a:pt x="510234" y="955029"/>
                    <a:pt x="510660" y="955968"/>
                    <a:pt x="511002" y="956822"/>
                  </a:cubicBezTo>
                  <a:cubicBezTo>
                    <a:pt x="510149" y="962199"/>
                    <a:pt x="509125" y="967576"/>
                    <a:pt x="508186" y="972953"/>
                  </a:cubicBezTo>
                  <a:lnTo>
                    <a:pt x="502897" y="961089"/>
                  </a:lnTo>
                  <a:cubicBezTo>
                    <a:pt x="502897" y="961089"/>
                    <a:pt x="502555" y="961089"/>
                    <a:pt x="502641" y="961174"/>
                  </a:cubicBezTo>
                  <a:lnTo>
                    <a:pt x="507163" y="972440"/>
                  </a:lnTo>
                  <a:cubicBezTo>
                    <a:pt x="506309" y="971928"/>
                    <a:pt x="505456" y="971331"/>
                    <a:pt x="504603" y="970819"/>
                  </a:cubicBezTo>
                  <a:cubicBezTo>
                    <a:pt x="502129" y="963650"/>
                    <a:pt x="499569" y="956565"/>
                    <a:pt x="497010" y="949396"/>
                  </a:cubicBezTo>
                  <a:cubicBezTo>
                    <a:pt x="497010" y="948457"/>
                    <a:pt x="497010" y="947604"/>
                    <a:pt x="497095" y="946665"/>
                  </a:cubicBezTo>
                  <a:cubicBezTo>
                    <a:pt x="501361" y="949140"/>
                    <a:pt x="505542" y="951530"/>
                    <a:pt x="509808" y="954005"/>
                  </a:cubicBezTo>
                  <a:close/>
                  <a:moveTo>
                    <a:pt x="513817" y="956224"/>
                  </a:moveTo>
                  <a:cubicBezTo>
                    <a:pt x="514329" y="956565"/>
                    <a:pt x="514926" y="956822"/>
                    <a:pt x="515438" y="957163"/>
                  </a:cubicBezTo>
                  <a:cubicBezTo>
                    <a:pt x="516462" y="959382"/>
                    <a:pt x="517400" y="961686"/>
                    <a:pt x="518510" y="963906"/>
                  </a:cubicBezTo>
                  <a:cubicBezTo>
                    <a:pt x="522178" y="971501"/>
                    <a:pt x="525762" y="979098"/>
                    <a:pt x="529430" y="986693"/>
                  </a:cubicBezTo>
                  <a:cubicBezTo>
                    <a:pt x="527383" y="985413"/>
                    <a:pt x="525420" y="984133"/>
                    <a:pt x="523373" y="982853"/>
                  </a:cubicBezTo>
                  <a:lnTo>
                    <a:pt x="520216" y="976366"/>
                  </a:lnTo>
                  <a:cubicBezTo>
                    <a:pt x="518083" y="970563"/>
                    <a:pt x="515865" y="964844"/>
                    <a:pt x="513646" y="959041"/>
                  </a:cubicBezTo>
                  <a:cubicBezTo>
                    <a:pt x="513646" y="958102"/>
                    <a:pt x="513732" y="957163"/>
                    <a:pt x="513817" y="956224"/>
                  </a:cubicBezTo>
                  <a:close/>
                  <a:moveTo>
                    <a:pt x="559462" y="1048571"/>
                  </a:moveTo>
                  <a:cubicBezTo>
                    <a:pt x="556390" y="1046523"/>
                    <a:pt x="553405" y="1044389"/>
                    <a:pt x="550333" y="1042341"/>
                  </a:cubicBezTo>
                  <a:cubicBezTo>
                    <a:pt x="550760" y="1039098"/>
                    <a:pt x="551272" y="1035854"/>
                    <a:pt x="551698" y="1032611"/>
                  </a:cubicBezTo>
                  <a:cubicBezTo>
                    <a:pt x="552039" y="1033208"/>
                    <a:pt x="552295" y="1033891"/>
                    <a:pt x="552636" y="1034489"/>
                  </a:cubicBezTo>
                  <a:cubicBezTo>
                    <a:pt x="554940" y="1039183"/>
                    <a:pt x="557244" y="1043877"/>
                    <a:pt x="559547" y="1048657"/>
                  </a:cubicBezTo>
                  <a:close/>
                  <a:moveTo>
                    <a:pt x="577208" y="1085612"/>
                  </a:moveTo>
                  <a:cubicBezTo>
                    <a:pt x="574478" y="1083564"/>
                    <a:pt x="571748" y="1081601"/>
                    <a:pt x="569018" y="1079553"/>
                  </a:cubicBezTo>
                  <a:cubicBezTo>
                    <a:pt x="569359" y="1076395"/>
                    <a:pt x="569700" y="1073237"/>
                    <a:pt x="569871" y="1070164"/>
                  </a:cubicBezTo>
                  <a:cubicBezTo>
                    <a:pt x="572345" y="1075285"/>
                    <a:pt x="574734" y="1080491"/>
                    <a:pt x="577208" y="1085698"/>
                  </a:cubicBezTo>
                  <a:close/>
                  <a:moveTo>
                    <a:pt x="580280" y="1092270"/>
                  </a:moveTo>
                  <a:cubicBezTo>
                    <a:pt x="584460" y="1101402"/>
                    <a:pt x="588555" y="1110705"/>
                    <a:pt x="592480" y="1119923"/>
                  </a:cubicBezTo>
                  <a:cubicBezTo>
                    <a:pt x="586166" y="1115484"/>
                    <a:pt x="579938" y="1110961"/>
                    <a:pt x="573625" y="1106523"/>
                  </a:cubicBezTo>
                  <a:cubicBezTo>
                    <a:pt x="573966" y="1104304"/>
                    <a:pt x="574393" y="1102170"/>
                    <a:pt x="574734" y="1099951"/>
                  </a:cubicBezTo>
                  <a:lnTo>
                    <a:pt x="575843" y="1092782"/>
                  </a:lnTo>
                  <a:lnTo>
                    <a:pt x="576099" y="1091075"/>
                  </a:lnTo>
                  <a:lnTo>
                    <a:pt x="574905" y="1092270"/>
                  </a:lnTo>
                  <a:lnTo>
                    <a:pt x="569444" y="1097817"/>
                  </a:lnTo>
                  <a:cubicBezTo>
                    <a:pt x="568762" y="1095683"/>
                    <a:pt x="567994" y="1093465"/>
                    <a:pt x="567226" y="1091331"/>
                  </a:cubicBezTo>
                  <a:cubicBezTo>
                    <a:pt x="567567" y="1089282"/>
                    <a:pt x="567909" y="1087319"/>
                    <a:pt x="568250" y="1085271"/>
                  </a:cubicBezTo>
                  <a:cubicBezTo>
                    <a:pt x="568250" y="1084930"/>
                    <a:pt x="568250" y="1084588"/>
                    <a:pt x="568335" y="1084247"/>
                  </a:cubicBezTo>
                  <a:cubicBezTo>
                    <a:pt x="572260" y="1086893"/>
                    <a:pt x="576184" y="1089539"/>
                    <a:pt x="580109" y="1092270"/>
                  </a:cubicBezTo>
                  <a:close/>
                  <a:moveTo>
                    <a:pt x="570809" y="1122141"/>
                  </a:moveTo>
                  <a:cubicBezTo>
                    <a:pt x="572174" y="1126836"/>
                    <a:pt x="573625" y="1131530"/>
                    <a:pt x="574905" y="1136139"/>
                  </a:cubicBezTo>
                  <a:cubicBezTo>
                    <a:pt x="572857" y="1134517"/>
                    <a:pt x="570809" y="1132981"/>
                    <a:pt x="568847" y="1131359"/>
                  </a:cubicBezTo>
                  <a:cubicBezTo>
                    <a:pt x="569530" y="1128287"/>
                    <a:pt x="570212" y="1125214"/>
                    <a:pt x="570809" y="1122056"/>
                  </a:cubicBezTo>
                  <a:close/>
                  <a:moveTo>
                    <a:pt x="580962" y="1157817"/>
                  </a:moveTo>
                  <a:cubicBezTo>
                    <a:pt x="580706" y="1158500"/>
                    <a:pt x="580365" y="1159097"/>
                    <a:pt x="580109" y="1159780"/>
                  </a:cubicBezTo>
                  <a:cubicBezTo>
                    <a:pt x="578573" y="1158585"/>
                    <a:pt x="577038" y="1157390"/>
                    <a:pt x="575416" y="1156196"/>
                  </a:cubicBezTo>
                  <a:cubicBezTo>
                    <a:pt x="575416" y="1156196"/>
                    <a:pt x="575416" y="1156196"/>
                    <a:pt x="575416" y="1156110"/>
                  </a:cubicBezTo>
                  <a:cubicBezTo>
                    <a:pt x="576269" y="1152952"/>
                    <a:pt x="577038" y="1149795"/>
                    <a:pt x="577805" y="1146636"/>
                  </a:cubicBezTo>
                  <a:cubicBezTo>
                    <a:pt x="578829" y="1150392"/>
                    <a:pt x="579853" y="1154147"/>
                    <a:pt x="580876" y="1157902"/>
                  </a:cubicBezTo>
                  <a:close/>
                  <a:moveTo>
                    <a:pt x="583607" y="1148941"/>
                  </a:moveTo>
                  <a:cubicBezTo>
                    <a:pt x="583607" y="1148941"/>
                    <a:pt x="584033" y="1149282"/>
                    <a:pt x="584289" y="1149453"/>
                  </a:cubicBezTo>
                  <a:cubicBezTo>
                    <a:pt x="584204" y="1149709"/>
                    <a:pt x="584033" y="1150051"/>
                    <a:pt x="583948" y="1150307"/>
                  </a:cubicBezTo>
                  <a:cubicBezTo>
                    <a:pt x="583863" y="1149880"/>
                    <a:pt x="583692" y="1149368"/>
                    <a:pt x="583607" y="1148941"/>
                  </a:cubicBezTo>
                  <a:close/>
                  <a:moveTo>
                    <a:pt x="583948" y="1169169"/>
                  </a:moveTo>
                  <a:cubicBezTo>
                    <a:pt x="585228" y="1174290"/>
                    <a:pt x="586508" y="1179410"/>
                    <a:pt x="587702" y="1184446"/>
                  </a:cubicBezTo>
                  <a:cubicBezTo>
                    <a:pt x="584460" y="1182227"/>
                    <a:pt x="581133" y="1180008"/>
                    <a:pt x="577891" y="1177789"/>
                  </a:cubicBezTo>
                  <a:cubicBezTo>
                    <a:pt x="577891" y="1177618"/>
                    <a:pt x="577891" y="1177533"/>
                    <a:pt x="577891" y="1177362"/>
                  </a:cubicBezTo>
                  <a:cubicBezTo>
                    <a:pt x="579085" y="1173948"/>
                    <a:pt x="580194" y="1170534"/>
                    <a:pt x="581218" y="1167120"/>
                  </a:cubicBezTo>
                  <a:cubicBezTo>
                    <a:pt x="582156" y="1167803"/>
                    <a:pt x="583009" y="1168400"/>
                    <a:pt x="583948" y="1169083"/>
                  </a:cubicBezTo>
                  <a:close/>
                  <a:moveTo>
                    <a:pt x="588896" y="1172838"/>
                  </a:moveTo>
                  <a:cubicBezTo>
                    <a:pt x="590688" y="1174119"/>
                    <a:pt x="592395" y="1175399"/>
                    <a:pt x="594186" y="1176679"/>
                  </a:cubicBezTo>
                  <a:lnTo>
                    <a:pt x="592821" y="1180093"/>
                  </a:lnTo>
                  <a:cubicBezTo>
                    <a:pt x="592309" y="1181288"/>
                    <a:pt x="591712" y="1182568"/>
                    <a:pt x="591115" y="1183763"/>
                  </a:cubicBezTo>
                  <a:cubicBezTo>
                    <a:pt x="590773" y="1181885"/>
                    <a:pt x="590347" y="1180093"/>
                    <a:pt x="590005" y="1178215"/>
                  </a:cubicBezTo>
                  <a:lnTo>
                    <a:pt x="590005" y="1173948"/>
                  </a:lnTo>
                  <a:cubicBezTo>
                    <a:pt x="590005" y="1173948"/>
                    <a:pt x="589750" y="1173863"/>
                    <a:pt x="589750" y="1173948"/>
                  </a:cubicBezTo>
                  <a:lnTo>
                    <a:pt x="589579" y="1176167"/>
                  </a:lnTo>
                  <a:cubicBezTo>
                    <a:pt x="589323" y="1175058"/>
                    <a:pt x="589152" y="1173948"/>
                    <a:pt x="588896" y="1172838"/>
                  </a:cubicBezTo>
                  <a:close/>
                  <a:moveTo>
                    <a:pt x="592992" y="1207490"/>
                  </a:moveTo>
                  <a:cubicBezTo>
                    <a:pt x="591371" y="1210221"/>
                    <a:pt x="589750" y="1212867"/>
                    <a:pt x="588043" y="1215428"/>
                  </a:cubicBezTo>
                  <a:lnTo>
                    <a:pt x="588043" y="1215428"/>
                  </a:lnTo>
                  <a:cubicBezTo>
                    <a:pt x="588043" y="1215428"/>
                    <a:pt x="588043" y="1215428"/>
                    <a:pt x="588043" y="1215428"/>
                  </a:cubicBezTo>
                  <a:cubicBezTo>
                    <a:pt x="588384" y="1212525"/>
                    <a:pt x="588641" y="1209709"/>
                    <a:pt x="588896" y="1206807"/>
                  </a:cubicBezTo>
                  <a:cubicBezTo>
                    <a:pt x="589920" y="1205527"/>
                    <a:pt x="591029" y="1204332"/>
                    <a:pt x="592138" y="1203137"/>
                  </a:cubicBezTo>
                  <a:cubicBezTo>
                    <a:pt x="592480" y="1204503"/>
                    <a:pt x="592736" y="1205954"/>
                    <a:pt x="593077" y="1207319"/>
                  </a:cubicBezTo>
                  <a:close/>
                  <a:moveTo>
                    <a:pt x="582583" y="1224730"/>
                  </a:moveTo>
                  <a:cubicBezTo>
                    <a:pt x="582583" y="1224730"/>
                    <a:pt x="582071" y="1225499"/>
                    <a:pt x="581815" y="1225925"/>
                  </a:cubicBezTo>
                  <a:lnTo>
                    <a:pt x="580365" y="1216366"/>
                  </a:lnTo>
                  <a:cubicBezTo>
                    <a:pt x="580365" y="1216366"/>
                    <a:pt x="580450" y="1216196"/>
                    <a:pt x="580535" y="1216196"/>
                  </a:cubicBezTo>
                  <a:lnTo>
                    <a:pt x="583948" y="1218415"/>
                  </a:lnTo>
                  <a:cubicBezTo>
                    <a:pt x="583521" y="1220378"/>
                    <a:pt x="583095" y="1222426"/>
                    <a:pt x="582668" y="1224389"/>
                  </a:cubicBezTo>
                  <a:cubicBezTo>
                    <a:pt x="582668" y="1224474"/>
                    <a:pt x="582668" y="1224645"/>
                    <a:pt x="582583" y="1224730"/>
                  </a:cubicBezTo>
                  <a:close/>
                  <a:moveTo>
                    <a:pt x="578573" y="1239496"/>
                  </a:moveTo>
                  <a:cubicBezTo>
                    <a:pt x="578573" y="1239496"/>
                    <a:pt x="578061" y="1239154"/>
                    <a:pt x="577891" y="1238984"/>
                  </a:cubicBezTo>
                  <a:cubicBezTo>
                    <a:pt x="578402" y="1238386"/>
                    <a:pt x="579000" y="1237789"/>
                    <a:pt x="579512" y="1237106"/>
                  </a:cubicBezTo>
                  <a:cubicBezTo>
                    <a:pt x="579341" y="1237703"/>
                    <a:pt x="579170" y="1238386"/>
                    <a:pt x="579000" y="1238984"/>
                  </a:cubicBezTo>
                  <a:cubicBezTo>
                    <a:pt x="578914" y="1239154"/>
                    <a:pt x="578743" y="1239325"/>
                    <a:pt x="578659" y="1239496"/>
                  </a:cubicBezTo>
                  <a:close/>
                  <a:moveTo>
                    <a:pt x="574648" y="1236765"/>
                  </a:moveTo>
                  <a:cubicBezTo>
                    <a:pt x="573368" y="1235826"/>
                    <a:pt x="572089" y="1234887"/>
                    <a:pt x="570724" y="1233948"/>
                  </a:cubicBezTo>
                  <a:cubicBezTo>
                    <a:pt x="571151" y="1232156"/>
                    <a:pt x="571492" y="1230364"/>
                    <a:pt x="571918" y="1228571"/>
                  </a:cubicBezTo>
                  <a:cubicBezTo>
                    <a:pt x="574393" y="1225243"/>
                    <a:pt x="576781" y="1221743"/>
                    <a:pt x="579085" y="1218158"/>
                  </a:cubicBezTo>
                  <a:lnTo>
                    <a:pt x="580876" y="1227291"/>
                  </a:lnTo>
                  <a:cubicBezTo>
                    <a:pt x="578914" y="1230449"/>
                    <a:pt x="576781" y="1233607"/>
                    <a:pt x="574648" y="1236765"/>
                  </a:cubicBezTo>
                  <a:close/>
                  <a:moveTo>
                    <a:pt x="572942" y="1239240"/>
                  </a:moveTo>
                  <a:cubicBezTo>
                    <a:pt x="571406" y="1241459"/>
                    <a:pt x="569785" y="1243592"/>
                    <a:pt x="568164" y="1245726"/>
                  </a:cubicBezTo>
                  <a:cubicBezTo>
                    <a:pt x="568847" y="1242995"/>
                    <a:pt x="569444" y="1240179"/>
                    <a:pt x="570041" y="1237362"/>
                  </a:cubicBezTo>
                  <a:cubicBezTo>
                    <a:pt x="570980" y="1237959"/>
                    <a:pt x="571918" y="1238642"/>
                    <a:pt x="572942" y="1239240"/>
                  </a:cubicBezTo>
                  <a:close/>
                  <a:moveTo>
                    <a:pt x="559121" y="1245726"/>
                  </a:moveTo>
                  <a:cubicBezTo>
                    <a:pt x="560059" y="1246238"/>
                    <a:pt x="560912" y="1246836"/>
                    <a:pt x="561851" y="1247348"/>
                  </a:cubicBezTo>
                  <a:cubicBezTo>
                    <a:pt x="561254" y="1249481"/>
                    <a:pt x="560656" y="1251530"/>
                    <a:pt x="560059" y="1253663"/>
                  </a:cubicBezTo>
                  <a:lnTo>
                    <a:pt x="560059" y="1253663"/>
                  </a:lnTo>
                  <a:cubicBezTo>
                    <a:pt x="560059" y="1253663"/>
                    <a:pt x="560059" y="1253663"/>
                    <a:pt x="560059" y="1253663"/>
                  </a:cubicBezTo>
                  <a:lnTo>
                    <a:pt x="559121" y="1245641"/>
                  </a:lnTo>
                  <a:close/>
                  <a:moveTo>
                    <a:pt x="547773" y="1235143"/>
                  </a:moveTo>
                  <a:cubicBezTo>
                    <a:pt x="548882" y="1233350"/>
                    <a:pt x="550077" y="1231644"/>
                    <a:pt x="551186" y="1229851"/>
                  </a:cubicBezTo>
                  <a:cubicBezTo>
                    <a:pt x="551869" y="1228742"/>
                    <a:pt x="552552" y="1227547"/>
                    <a:pt x="553319" y="1226437"/>
                  </a:cubicBezTo>
                  <a:cubicBezTo>
                    <a:pt x="553660" y="1226693"/>
                    <a:pt x="554002" y="1226864"/>
                    <a:pt x="554343" y="1227120"/>
                  </a:cubicBezTo>
                  <a:cubicBezTo>
                    <a:pt x="555196" y="1231814"/>
                    <a:pt x="555964" y="1236508"/>
                    <a:pt x="556817" y="1241203"/>
                  </a:cubicBezTo>
                  <a:cubicBezTo>
                    <a:pt x="553831" y="1239154"/>
                    <a:pt x="550845" y="1237191"/>
                    <a:pt x="547859" y="1235143"/>
                  </a:cubicBezTo>
                  <a:close/>
                  <a:moveTo>
                    <a:pt x="546835" y="1234460"/>
                  </a:moveTo>
                  <a:cubicBezTo>
                    <a:pt x="545044" y="1233265"/>
                    <a:pt x="543166" y="1231985"/>
                    <a:pt x="541374" y="1230705"/>
                  </a:cubicBezTo>
                  <a:cubicBezTo>
                    <a:pt x="541716" y="1228486"/>
                    <a:pt x="541972" y="1226181"/>
                    <a:pt x="542313" y="1223962"/>
                  </a:cubicBezTo>
                  <a:lnTo>
                    <a:pt x="544275" y="1221060"/>
                  </a:lnTo>
                  <a:lnTo>
                    <a:pt x="544617" y="1220548"/>
                  </a:lnTo>
                  <a:cubicBezTo>
                    <a:pt x="546920" y="1222085"/>
                    <a:pt x="549139" y="1223621"/>
                    <a:pt x="551442" y="1225072"/>
                  </a:cubicBezTo>
                  <a:cubicBezTo>
                    <a:pt x="550845" y="1226352"/>
                    <a:pt x="550248" y="1227632"/>
                    <a:pt x="549565" y="1228912"/>
                  </a:cubicBezTo>
                  <a:cubicBezTo>
                    <a:pt x="548627" y="1230705"/>
                    <a:pt x="547773" y="1232497"/>
                    <a:pt x="546835" y="1234289"/>
                  </a:cubicBezTo>
                  <a:close/>
                  <a:moveTo>
                    <a:pt x="537536" y="1228144"/>
                  </a:moveTo>
                  <a:cubicBezTo>
                    <a:pt x="535744" y="1226949"/>
                    <a:pt x="533952" y="1225669"/>
                    <a:pt x="532075" y="1224474"/>
                  </a:cubicBezTo>
                  <a:cubicBezTo>
                    <a:pt x="531734" y="1220207"/>
                    <a:pt x="531393" y="1215854"/>
                    <a:pt x="530966" y="1211587"/>
                  </a:cubicBezTo>
                  <a:cubicBezTo>
                    <a:pt x="533867" y="1213550"/>
                    <a:pt x="536682" y="1215428"/>
                    <a:pt x="539583" y="1217390"/>
                  </a:cubicBezTo>
                  <a:cubicBezTo>
                    <a:pt x="538900" y="1220975"/>
                    <a:pt x="538218" y="1224560"/>
                    <a:pt x="537536" y="1228230"/>
                  </a:cubicBezTo>
                  <a:close/>
                  <a:moveTo>
                    <a:pt x="536768" y="1232070"/>
                  </a:moveTo>
                  <a:cubicBezTo>
                    <a:pt x="535744" y="1237021"/>
                    <a:pt x="534720" y="1241971"/>
                    <a:pt x="533611" y="1246921"/>
                  </a:cubicBezTo>
                  <a:cubicBezTo>
                    <a:pt x="533440" y="1243678"/>
                    <a:pt x="533270" y="1240435"/>
                    <a:pt x="533099" y="1237277"/>
                  </a:cubicBezTo>
                  <a:cubicBezTo>
                    <a:pt x="532928" y="1234631"/>
                    <a:pt x="532758" y="1232070"/>
                    <a:pt x="532502" y="1229425"/>
                  </a:cubicBezTo>
                  <a:cubicBezTo>
                    <a:pt x="533952" y="1230278"/>
                    <a:pt x="535317" y="1231132"/>
                    <a:pt x="536768" y="1232070"/>
                  </a:cubicBezTo>
                  <a:close/>
                  <a:moveTo>
                    <a:pt x="532416" y="1249481"/>
                  </a:moveTo>
                  <a:cubicBezTo>
                    <a:pt x="526615" y="1245129"/>
                    <a:pt x="520813" y="1240776"/>
                    <a:pt x="514926" y="1236423"/>
                  </a:cubicBezTo>
                  <a:cubicBezTo>
                    <a:pt x="516292" y="1231302"/>
                    <a:pt x="517571" y="1226096"/>
                    <a:pt x="518680" y="1220975"/>
                  </a:cubicBezTo>
                  <a:cubicBezTo>
                    <a:pt x="522520" y="1223365"/>
                    <a:pt x="526359" y="1225755"/>
                    <a:pt x="530198" y="1228144"/>
                  </a:cubicBezTo>
                  <a:cubicBezTo>
                    <a:pt x="530540" y="1231217"/>
                    <a:pt x="530881" y="1234204"/>
                    <a:pt x="531222" y="1237277"/>
                  </a:cubicBezTo>
                  <a:cubicBezTo>
                    <a:pt x="531649" y="1241373"/>
                    <a:pt x="531990" y="1245470"/>
                    <a:pt x="532331" y="1249567"/>
                  </a:cubicBezTo>
                  <a:close/>
                  <a:moveTo>
                    <a:pt x="494365" y="1221487"/>
                  </a:moveTo>
                  <a:cubicBezTo>
                    <a:pt x="490440" y="1218756"/>
                    <a:pt x="486516" y="1216025"/>
                    <a:pt x="482591" y="1213208"/>
                  </a:cubicBezTo>
                  <a:cubicBezTo>
                    <a:pt x="482079" y="1207661"/>
                    <a:pt x="481482" y="1202113"/>
                    <a:pt x="480885" y="1196565"/>
                  </a:cubicBezTo>
                  <a:cubicBezTo>
                    <a:pt x="483103" y="1198102"/>
                    <a:pt x="485322" y="1199638"/>
                    <a:pt x="487539" y="1201174"/>
                  </a:cubicBezTo>
                  <a:lnTo>
                    <a:pt x="487539" y="1201174"/>
                  </a:lnTo>
                  <a:cubicBezTo>
                    <a:pt x="487539" y="1201174"/>
                    <a:pt x="487539" y="1201174"/>
                    <a:pt x="487539" y="1201174"/>
                  </a:cubicBezTo>
                  <a:lnTo>
                    <a:pt x="487539" y="1201174"/>
                  </a:lnTo>
                  <a:cubicBezTo>
                    <a:pt x="487539" y="1201174"/>
                    <a:pt x="487539" y="1201174"/>
                    <a:pt x="487539" y="1201174"/>
                  </a:cubicBezTo>
                  <a:cubicBezTo>
                    <a:pt x="491123" y="1203479"/>
                    <a:pt x="494792" y="1205783"/>
                    <a:pt x="498375" y="1208087"/>
                  </a:cubicBezTo>
                  <a:cubicBezTo>
                    <a:pt x="497948" y="1209538"/>
                    <a:pt x="497522" y="1211075"/>
                    <a:pt x="497095" y="1212525"/>
                  </a:cubicBezTo>
                  <a:cubicBezTo>
                    <a:pt x="496156" y="1215513"/>
                    <a:pt x="495218" y="1218415"/>
                    <a:pt x="494280" y="1221402"/>
                  </a:cubicBezTo>
                  <a:close/>
                  <a:moveTo>
                    <a:pt x="480032" y="1189140"/>
                  </a:moveTo>
                  <a:cubicBezTo>
                    <a:pt x="479349" y="1183507"/>
                    <a:pt x="478667" y="1177874"/>
                    <a:pt x="477984" y="1172241"/>
                  </a:cubicBezTo>
                  <a:cubicBezTo>
                    <a:pt x="485577" y="1178301"/>
                    <a:pt x="493256" y="1184190"/>
                    <a:pt x="501020" y="1190079"/>
                  </a:cubicBezTo>
                  <a:cubicBezTo>
                    <a:pt x="501361" y="1192213"/>
                    <a:pt x="501617" y="1194261"/>
                    <a:pt x="501958" y="1196395"/>
                  </a:cubicBezTo>
                  <a:cubicBezTo>
                    <a:pt x="501361" y="1198443"/>
                    <a:pt x="500849" y="1200492"/>
                    <a:pt x="500252" y="1202540"/>
                  </a:cubicBezTo>
                  <a:cubicBezTo>
                    <a:pt x="497266" y="1200492"/>
                    <a:pt x="494194" y="1198358"/>
                    <a:pt x="491208" y="1196309"/>
                  </a:cubicBezTo>
                  <a:lnTo>
                    <a:pt x="491208" y="1196309"/>
                  </a:lnTo>
                  <a:cubicBezTo>
                    <a:pt x="491208" y="1196309"/>
                    <a:pt x="491038" y="1196139"/>
                    <a:pt x="491038" y="1196139"/>
                  </a:cubicBezTo>
                  <a:lnTo>
                    <a:pt x="490867" y="1195968"/>
                  </a:lnTo>
                  <a:lnTo>
                    <a:pt x="490867" y="1195968"/>
                  </a:lnTo>
                  <a:cubicBezTo>
                    <a:pt x="487284" y="1193664"/>
                    <a:pt x="483785" y="1191359"/>
                    <a:pt x="480202" y="1189055"/>
                  </a:cubicBezTo>
                  <a:close/>
                  <a:moveTo>
                    <a:pt x="500849" y="1155684"/>
                  </a:moveTo>
                  <a:cubicBezTo>
                    <a:pt x="499740" y="1147490"/>
                    <a:pt x="498546" y="1139297"/>
                    <a:pt x="497180" y="1131188"/>
                  </a:cubicBezTo>
                  <a:cubicBezTo>
                    <a:pt x="503664" y="1135541"/>
                    <a:pt x="510149" y="1139894"/>
                    <a:pt x="516633" y="1144247"/>
                  </a:cubicBezTo>
                  <a:cubicBezTo>
                    <a:pt x="516974" y="1145954"/>
                    <a:pt x="517315" y="1147661"/>
                    <a:pt x="517657" y="1149368"/>
                  </a:cubicBezTo>
                  <a:cubicBezTo>
                    <a:pt x="517486" y="1149795"/>
                    <a:pt x="517400" y="1150221"/>
                    <a:pt x="517230" y="1150648"/>
                  </a:cubicBezTo>
                  <a:cubicBezTo>
                    <a:pt x="517230" y="1150648"/>
                    <a:pt x="517400" y="1150819"/>
                    <a:pt x="517486" y="1150733"/>
                  </a:cubicBezTo>
                  <a:cubicBezTo>
                    <a:pt x="517571" y="1150477"/>
                    <a:pt x="517742" y="1150221"/>
                    <a:pt x="517827" y="1149965"/>
                  </a:cubicBezTo>
                  <a:cubicBezTo>
                    <a:pt x="519107" y="1156452"/>
                    <a:pt x="520387" y="1162938"/>
                    <a:pt x="521581" y="1169425"/>
                  </a:cubicBezTo>
                  <a:cubicBezTo>
                    <a:pt x="518254" y="1167205"/>
                    <a:pt x="514841" y="1164901"/>
                    <a:pt x="511513" y="1162682"/>
                  </a:cubicBezTo>
                  <a:cubicBezTo>
                    <a:pt x="511770" y="1161231"/>
                    <a:pt x="511940" y="1159780"/>
                    <a:pt x="512196" y="1158329"/>
                  </a:cubicBezTo>
                  <a:lnTo>
                    <a:pt x="514159" y="1143735"/>
                  </a:lnTo>
                  <a:cubicBezTo>
                    <a:pt x="514159" y="1143735"/>
                    <a:pt x="513903" y="1143564"/>
                    <a:pt x="513903" y="1143735"/>
                  </a:cubicBezTo>
                  <a:lnTo>
                    <a:pt x="511172" y="1158244"/>
                  </a:lnTo>
                  <a:cubicBezTo>
                    <a:pt x="510917" y="1159439"/>
                    <a:pt x="510660" y="1160719"/>
                    <a:pt x="510405" y="1161914"/>
                  </a:cubicBezTo>
                  <a:cubicBezTo>
                    <a:pt x="507248" y="1159780"/>
                    <a:pt x="504091" y="1157732"/>
                    <a:pt x="500934" y="1155598"/>
                  </a:cubicBezTo>
                  <a:close/>
                  <a:moveTo>
                    <a:pt x="484298" y="1093123"/>
                  </a:moveTo>
                  <a:cubicBezTo>
                    <a:pt x="476619" y="1088173"/>
                    <a:pt x="468940" y="1083308"/>
                    <a:pt x="461177" y="1078358"/>
                  </a:cubicBezTo>
                  <a:cubicBezTo>
                    <a:pt x="460494" y="1075371"/>
                    <a:pt x="459811" y="1072383"/>
                    <a:pt x="459129" y="1069396"/>
                  </a:cubicBezTo>
                  <a:cubicBezTo>
                    <a:pt x="458873" y="1068287"/>
                    <a:pt x="458617" y="1067262"/>
                    <a:pt x="458361" y="1066153"/>
                  </a:cubicBezTo>
                  <a:lnTo>
                    <a:pt x="456740" y="1053692"/>
                  </a:lnTo>
                  <a:lnTo>
                    <a:pt x="457508" y="1054290"/>
                  </a:lnTo>
                  <a:cubicBezTo>
                    <a:pt x="465016" y="1059837"/>
                    <a:pt x="472524" y="1065470"/>
                    <a:pt x="479946" y="1071018"/>
                  </a:cubicBezTo>
                  <a:cubicBezTo>
                    <a:pt x="479946" y="1071359"/>
                    <a:pt x="480117" y="1071701"/>
                    <a:pt x="480202" y="1072042"/>
                  </a:cubicBezTo>
                  <a:cubicBezTo>
                    <a:pt x="481652" y="1079041"/>
                    <a:pt x="483018" y="1086039"/>
                    <a:pt x="484383" y="1093038"/>
                  </a:cubicBezTo>
                  <a:close/>
                  <a:moveTo>
                    <a:pt x="454949" y="1052497"/>
                  </a:moveTo>
                  <a:lnTo>
                    <a:pt x="456143" y="1053351"/>
                  </a:lnTo>
                  <a:lnTo>
                    <a:pt x="456740" y="1059752"/>
                  </a:lnTo>
                  <a:cubicBezTo>
                    <a:pt x="456143" y="1057277"/>
                    <a:pt x="455545" y="1054887"/>
                    <a:pt x="454949" y="1052412"/>
                  </a:cubicBezTo>
                  <a:close/>
                  <a:moveTo>
                    <a:pt x="452901" y="1044389"/>
                  </a:moveTo>
                  <a:cubicBezTo>
                    <a:pt x="451536" y="1037988"/>
                    <a:pt x="450085" y="1031587"/>
                    <a:pt x="448635" y="1025271"/>
                  </a:cubicBezTo>
                  <a:cubicBezTo>
                    <a:pt x="453754" y="1029026"/>
                    <a:pt x="458958" y="1032696"/>
                    <a:pt x="464162" y="1036452"/>
                  </a:cubicBezTo>
                  <a:lnTo>
                    <a:pt x="473718" y="1043280"/>
                  </a:lnTo>
                  <a:cubicBezTo>
                    <a:pt x="475510" y="1051132"/>
                    <a:pt x="477302" y="1058984"/>
                    <a:pt x="479008" y="1066921"/>
                  </a:cubicBezTo>
                  <a:cubicBezTo>
                    <a:pt x="472268" y="1062312"/>
                    <a:pt x="465442" y="1057703"/>
                    <a:pt x="458703" y="1053095"/>
                  </a:cubicBezTo>
                  <a:lnTo>
                    <a:pt x="456399" y="1051558"/>
                  </a:lnTo>
                  <a:lnTo>
                    <a:pt x="455631" y="1045584"/>
                  </a:lnTo>
                  <a:cubicBezTo>
                    <a:pt x="455631" y="1045584"/>
                    <a:pt x="455375" y="1045413"/>
                    <a:pt x="455375" y="1045584"/>
                  </a:cubicBezTo>
                  <a:lnTo>
                    <a:pt x="455887" y="1051217"/>
                  </a:lnTo>
                  <a:lnTo>
                    <a:pt x="454351" y="1050193"/>
                  </a:lnTo>
                  <a:cubicBezTo>
                    <a:pt x="453839" y="1048315"/>
                    <a:pt x="453412" y="1046437"/>
                    <a:pt x="452901" y="1044560"/>
                  </a:cubicBezTo>
                  <a:close/>
                  <a:moveTo>
                    <a:pt x="435581" y="971245"/>
                  </a:moveTo>
                  <a:cubicBezTo>
                    <a:pt x="443430" y="976622"/>
                    <a:pt x="451279" y="982085"/>
                    <a:pt x="459214" y="987462"/>
                  </a:cubicBezTo>
                  <a:lnTo>
                    <a:pt x="462115" y="997618"/>
                  </a:lnTo>
                  <a:lnTo>
                    <a:pt x="464333" y="1005811"/>
                  </a:lnTo>
                  <a:cubicBezTo>
                    <a:pt x="456313" y="1000349"/>
                    <a:pt x="448294" y="994972"/>
                    <a:pt x="440274" y="989510"/>
                  </a:cubicBezTo>
                  <a:cubicBezTo>
                    <a:pt x="438738" y="983450"/>
                    <a:pt x="437202" y="977305"/>
                    <a:pt x="435667" y="971245"/>
                  </a:cubicBezTo>
                  <a:close/>
                  <a:moveTo>
                    <a:pt x="460067" y="988059"/>
                  </a:moveTo>
                  <a:cubicBezTo>
                    <a:pt x="460067" y="988059"/>
                    <a:pt x="460920" y="988657"/>
                    <a:pt x="461347" y="988913"/>
                  </a:cubicBezTo>
                  <a:cubicBezTo>
                    <a:pt x="463139" y="994204"/>
                    <a:pt x="464931" y="999581"/>
                    <a:pt x="466637" y="1004873"/>
                  </a:cubicBezTo>
                  <a:cubicBezTo>
                    <a:pt x="466552" y="1005641"/>
                    <a:pt x="466466" y="1006409"/>
                    <a:pt x="466381" y="1007177"/>
                  </a:cubicBezTo>
                  <a:cubicBezTo>
                    <a:pt x="466381" y="1007177"/>
                    <a:pt x="466210" y="1007092"/>
                    <a:pt x="466210" y="1007006"/>
                  </a:cubicBezTo>
                  <a:lnTo>
                    <a:pt x="463139" y="997191"/>
                  </a:lnTo>
                  <a:lnTo>
                    <a:pt x="460153" y="988059"/>
                  </a:lnTo>
                  <a:close/>
                  <a:moveTo>
                    <a:pt x="465101" y="991558"/>
                  </a:moveTo>
                  <a:cubicBezTo>
                    <a:pt x="466040" y="992241"/>
                    <a:pt x="467063" y="992924"/>
                    <a:pt x="468002" y="993522"/>
                  </a:cubicBezTo>
                  <a:cubicBezTo>
                    <a:pt x="468002" y="993692"/>
                    <a:pt x="468002" y="993778"/>
                    <a:pt x="468002" y="993948"/>
                  </a:cubicBezTo>
                  <a:cubicBezTo>
                    <a:pt x="467831" y="995655"/>
                    <a:pt x="467575" y="997447"/>
                    <a:pt x="467319" y="999154"/>
                  </a:cubicBezTo>
                  <a:cubicBezTo>
                    <a:pt x="466552" y="996594"/>
                    <a:pt x="465869" y="994034"/>
                    <a:pt x="465101" y="991473"/>
                  </a:cubicBezTo>
                  <a:close/>
                  <a:moveTo>
                    <a:pt x="463565" y="986267"/>
                  </a:moveTo>
                  <a:cubicBezTo>
                    <a:pt x="462541" y="982682"/>
                    <a:pt x="461432" y="979098"/>
                    <a:pt x="460323" y="975513"/>
                  </a:cubicBezTo>
                  <a:lnTo>
                    <a:pt x="460920" y="971416"/>
                  </a:lnTo>
                  <a:cubicBezTo>
                    <a:pt x="463310" y="973038"/>
                    <a:pt x="465613" y="974659"/>
                    <a:pt x="468002" y="976281"/>
                  </a:cubicBezTo>
                  <a:lnTo>
                    <a:pt x="468002" y="976281"/>
                  </a:lnTo>
                  <a:cubicBezTo>
                    <a:pt x="468002" y="976281"/>
                    <a:pt x="468173" y="976366"/>
                    <a:pt x="468173" y="976366"/>
                  </a:cubicBezTo>
                  <a:lnTo>
                    <a:pt x="468343" y="976366"/>
                  </a:lnTo>
                  <a:cubicBezTo>
                    <a:pt x="468343" y="976366"/>
                    <a:pt x="468343" y="976452"/>
                    <a:pt x="468343" y="976452"/>
                  </a:cubicBezTo>
                  <a:cubicBezTo>
                    <a:pt x="468770" y="976708"/>
                    <a:pt x="469196" y="976964"/>
                    <a:pt x="469623" y="977220"/>
                  </a:cubicBezTo>
                  <a:cubicBezTo>
                    <a:pt x="469282" y="981231"/>
                    <a:pt x="468855" y="985243"/>
                    <a:pt x="468428" y="989339"/>
                  </a:cubicBezTo>
                  <a:cubicBezTo>
                    <a:pt x="466807" y="988315"/>
                    <a:pt x="465186" y="987291"/>
                    <a:pt x="463565" y="986267"/>
                  </a:cubicBezTo>
                  <a:close/>
                  <a:moveTo>
                    <a:pt x="458617" y="969794"/>
                  </a:moveTo>
                  <a:cubicBezTo>
                    <a:pt x="458617" y="969794"/>
                    <a:pt x="459385" y="970307"/>
                    <a:pt x="459811" y="970648"/>
                  </a:cubicBezTo>
                  <a:lnTo>
                    <a:pt x="459641" y="973209"/>
                  </a:lnTo>
                  <a:cubicBezTo>
                    <a:pt x="459299" y="972099"/>
                    <a:pt x="458958" y="970989"/>
                    <a:pt x="458617" y="969794"/>
                  </a:cubicBezTo>
                  <a:close/>
                  <a:moveTo>
                    <a:pt x="442577" y="920548"/>
                  </a:moveTo>
                  <a:cubicBezTo>
                    <a:pt x="443004" y="918244"/>
                    <a:pt x="443345" y="915854"/>
                    <a:pt x="443687" y="913550"/>
                  </a:cubicBezTo>
                  <a:cubicBezTo>
                    <a:pt x="445393" y="914659"/>
                    <a:pt x="447014" y="915769"/>
                    <a:pt x="448720" y="916879"/>
                  </a:cubicBezTo>
                  <a:cubicBezTo>
                    <a:pt x="448550" y="918159"/>
                    <a:pt x="448464" y="919439"/>
                    <a:pt x="448294" y="920804"/>
                  </a:cubicBezTo>
                  <a:cubicBezTo>
                    <a:pt x="447782" y="924816"/>
                    <a:pt x="447270" y="928913"/>
                    <a:pt x="446758" y="932924"/>
                  </a:cubicBezTo>
                  <a:cubicBezTo>
                    <a:pt x="445393" y="928827"/>
                    <a:pt x="443942" y="924645"/>
                    <a:pt x="442577" y="920548"/>
                  </a:cubicBezTo>
                  <a:close/>
                  <a:moveTo>
                    <a:pt x="444540" y="908173"/>
                  </a:moveTo>
                  <a:cubicBezTo>
                    <a:pt x="445478" y="901943"/>
                    <a:pt x="446246" y="895712"/>
                    <a:pt x="446929" y="889396"/>
                  </a:cubicBezTo>
                  <a:cubicBezTo>
                    <a:pt x="447014" y="889396"/>
                    <a:pt x="447099" y="889567"/>
                    <a:pt x="447270" y="889652"/>
                  </a:cubicBezTo>
                  <a:cubicBezTo>
                    <a:pt x="448379" y="892554"/>
                    <a:pt x="449488" y="895456"/>
                    <a:pt x="450597" y="898273"/>
                  </a:cubicBezTo>
                  <a:cubicBezTo>
                    <a:pt x="450256" y="902540"/>
                    <a:pt x="449829" y="906807"/>
                    <a:pt x="449403" y="911075"/>
                  </a:cubicBezTo>
                  <a:cubicBezTo>
                    <a:pt x="447782" y="910136"/>
                    <a:pt x="446161" y="909112"/>
                    <a:pt x="444625" y="908173"/>
                  </a:cubicBezTo>
                  <a:close/>
                  <a:moveTo>
                    <a:pt x="439250" y="878045"/>
                  </a:moveTo>
                  <a:cubicBezTo>
                    <a:pt x="439506" y="875399"/>
                    <a:pt x="439762" y="872668"/>
                    <a:pt x="440018" y="870022"/>
                  </a:cubicBezTo>
                  <a:cubicBezTo>
                    <a:pt x="441042" y="872753"/>
                    <a:pt x="441980" y="875484"/>
                    <a:pt x="443004" y="878130"/>
                  </a:cubicBezTo>
                  <a:cubicBezTo>
                    <a:pt x="443004" y="878898"/>
                    <a:pt x="443004" y="879666"/>
                    <a:pt x="443004" y="880520"/>
                  </a:cubicBezTo>
                  <a:cubicBezTo>
                    <a:pt x="441809" y="879666"/>
                    <a:pt x="440530" y="878898"/>
                    <a:pt x="439335" y="878045"/>
                  </a:cubicBezTo>
                  <a:close/>
                  <a:moveTo>
                    <a:pt x="431742" y="847746"/>
                  </a:moveTo>
                  <a:cubicBezTo>
                    <a:pt x="430462" y="846978"/>
                    <a:pt x="429183" y="846125"/>
                    <a:pt x="427903" y="845356"/>
                  </a:cubicBezTo>
                  <a:lnTo>
                    <a:pt x="428926" y="841174"/>
                  </a:lnTo>
                  <a:lnTo>
                    <a:pt x="428926" y="840662"/>
                  </a:lnTo>
                  <a:cubicBezTo>
                    <a:pt x="429950" y="843052"/>
                    <a:pt x="430804" y="845356"/>
                    <a:pt x="431742" y="847746"/>
                  </a:cubicBezTo>
                  <a:close/>
                  <a:moveTo>
                    <a:pt x="403929" y="826495"/>
                  </a:moveTo>
                  <a:cubicBezTo>
                    <a:pt x="401369" y="820947"/>
                    <a:pt x="398810" y="815399"/>
                    <a:pt x="396165" y="809851"/>
                  </a:cubicBezTo>
                  <a:cubicBezTo>
                    <a:pt x="397530" y="810961"/>
                    <a:pt x="398810" y="812071"/>
                    <a:pt x="400175" y="813095"/>
                  </a:cubicBezTo>
                  <a:cubicBezTo>
                    <a:pt x="400175" y="814802"/>
                    <a:pt x="400175" y="816423"/>
                    <a:pt x="400175" y="818130"/>
                  </a:cubicBezTo>
                  <a:cubicBezTo>
                    <a:pt x="400175" y="818130"/>
                    <a:pt x="400431" y="818216"/>
                    <a:pt x="400431" y="818130"/>
                  </a:cubicBezTo>
                  <a:cubicBezTo>
                    <a:pt x="400431" y="817021"/>
                    <a:pt x="400601" y="815997"/>
                    <a:pt x="400686" y="814887"/>
                  </a:cubicBezTo>
                  <a:cubicBezTo>
                    <a:pt x="401028" y="815997"/>
                    <a:pt x="401369" y="817192"/>
                    <a:pt x="401710" y="818301"/>
                  </a:cubicBezTo>
                  <a:lnTo>
                    <a:pt x="403929" y="826495"/>
                  </a:lnTo>
                  <a:close/>
                  <a:moveTo>
                    <a:pt x="393435" y="803877"/>
                  </a:moveTo>
                  <a:cubicBezTo>
                    <a:pt x="391131" y="799012"/>
                    <a:pt x="388828" y="794147"/>
                    <a:pt x="386439" y="789368"/>
                  </a:cubicBezTo>
                  <a:lnTo>
                    <a:pt x="378760" y="773749"/>
                  </a:lnTo>
                  <a:cubicBezTo>
                    <a:pt x="382855" y="776736"/>
                    <a:pt x="386950" y="779723"/>
                    <a:pt x="390961" y="782796"/>
                  </a:cubicBezTo>
                  <a:cubicBezTo>
                    <a:pt x="392837" y="788600"/>
                    <a:pt x="394715" y="794489"/>
                    <a:pt x="396506" y="800378"/>
                  </a:cubicBezTo>
                  <a:cubicBezTo>
                    <a:pt x="397274" y="802853"/>
                    <a:pt x="397956" y="805243"/>
                    <a:pt x="398639" y="807718"/>
                  </a:cubicBezTo>
                  <a:cubicBezTo>
                    <a:pt x="396932" y="806438"/>
                    <a:pt x="395141" y="805243"/>
                    <a:pt x="393435" y="803962"/>
                  </a:cubicBezTo>
                  <a:close/>
                  <a:moveTo>
                    <a:pt x="377224" y="770250"/>
                  </a:moveTo>
                  <a:cubicBezTo>
                    <a:pt x="380040" y="769055"/>
                    <a:pt x="382770" y="767775"/>
                    <a:pt x="385500" y="766409"/>
                  </a:cubicBezTo>
                  <a:cubicBezTo>
                    <a:pt x="386865" y="770250"/>
                    <a:pt x="388145" y="774090"/>
                    <a:pt x="389424" y="778017"/>
                  </a:cubicBezTo>
                  <a:cubicBezTo>
                    <a:pt x="385329" y="775456"/>
                    <a:pt x="381320" y="772810"/>
                    <a:pt x="377224" y="770250"/>
                  </a:cubicBezTo>
                  <a:close/>
                  <a:moveTo>
                    <a:pt x="382941" y="746096"/>
                  </a:moveTo>
                  <a:cubicBezTo>
                    <a:pt x="382941" y="746096"/>
                    <a:pt x="382941" y="746096"/>
                    <a:pt x="382941" y="746096"/>
                  </a:cubicBezTo>
                  <a:cubicBezTo>
                    <a:pt x="382941" y="746096"/>
                    <a:pt x="382941" y="746096"/>
                    <a:pt x="382941" y="746096"/>
                  </a:cubicBezTo>
                  <a:cubicBezTo>
                    <a:pt x="382941" y="746096"/>
                    <a:pt x="382941" y="746096"/>
                    <a:pt x="382941" y="746011"/>
                  </a:cubicBezTo>
                  <a:close/>
                  <a:moveTo>
                    <a:pt x="381320" y="741061"/>
                  </a:moveTo>
                  <a:cubicBezTo>
                    <a:pt x="378845" y="733465"/>
                    <a:pt x="376286" y="725869"/>
                    <a:pt x="373556" y="718358"/>
                  </a:cubicBezTo>
                  <a:cubicBezTo>
                    <a:pt x="376627" y="721004"/>
                    <a:pt x="379699" y="723735"/>
                    <a:pt x="382770" y="726381"/>
                  </a:cubicBezTo>
                  <a:cubicBezTo>
                    <a:pt x="382941" y="731672"/>
                    <a:pt x="383111" y="736964"/>
                    <a:pt x="383026" y="742341"/>
                  </a:cubicBezTo>
                  <a:cubicBezTo>
                    <a:pt x="382429" y="741914"/>
                    <a:pt x="381917" y="741487"/>
                    <a:pt x="381320" y="741061"/>
                  </a:cubicBezTo>
                  <a:close/>
                  <a:moveTo>
                    <a:pt x="373044" y="715200"/>
                  </a:moveTo>
                  <a:cubicBezTo>
                    <a:pt x="375091" y="715200"/>
                    <a:pt x="377224" y="715200"/>
                    <a:pt x="379272" y="715200"/>
                  </a:cubicBezTo>
                  <a:cubicBezTo>
                    <a:pt x="380125" y="717334"/>
                    <a:pt x="380978" y="719382"/>
                    <a:pt x="381832" y="721516"/>
                  </a:cubicBezTo>
                  <a:cubicBezTo>
                    <a:pt x="378931" y="719382"/>
                    <a:pt x="375945" y="717334"/>
                    <a:pt x="373044" y="715200"/>
                  </a:cubicBezTo>
                  <a:close/>
                  <a:moveTo>
                    <a:pt x="381661" y="705044"/>
                  </a:moveTo>
                  <a:cubicBezTo>
                    <a:pt x="380040" y="701203"/>
                    <a:pt x="378419" y="697277"/>
                    <a:pt x="376883" y="693436"/>
                  </a:cubicBezTo>
                  <a:cubicBezTo>
                    <a:pt x="378590" y="694887"/>
                    <a:pt x="380381" y="696423"/>
                    <a:pt x="382173" y="697874"/>
                  </a:cubicBezTo>
                  <a:cubicBezTo>
                    <a:pt x="382173" y="700264"/>
                    <a:pt x="382173" y="702654"/>
                    <a:pt x="382173" y="705044"/>
                  </a:cubicBezTo>
                  <a:cubicBezTo>
                    <a:pt x="382002" y="705044"/>
                    <a:pt x="381832" y="705044"/>
                    <a:pt x="381661" y="705044"/>
                  </a:cubicBezTo>
                  <a:close/>
                  <a:moveTo>
                    <a:pt x="373726" y="680293"/>
                  </a:moveTo>
                  <a:cubicBezTo>
                    <a:pt x="376371" y="683024"/>
                    <a:pt x="379101" y="685755"/>
                    <a:pt x="381832" y="688486"/>
                  </a:cubicBezTo>
                  <a:cubicBezTo>
                    <a:pt x="381832" y="689083"/>
                    <a:pt x="381832" y="689681"/>
                    <a:pt x="381832" y="690278"/>
                  </a:cubicBezTo>
                  <a:cubicBezTo>
                    <a:pt x="380466" y="688913"/>
                    <a:pt x="379101" y="687547"/>
                    <a:pt x="377651" y="686267"/>
                  </a:cubicBezTo>
                  <a:lnTo>
                    <a:pt x="377651" y="686267"/>
                  </a:lnTo>
                  <a:cubicBezTo>
                    <a:pt x="377651" y="686267"/>
                    <a:pt x="377651" y="686267"/>
                    <a:pt x="377651" y="686267"/>
                  </a:cubicBezTo>
                  <a:lnTo>
                    <a:pt x="377651" y="686267"/>
                  </a:lnTo>
                  <a:cubicBezTo>
                    <a:pt x="377651" y="686267"/>
                    <a:pt x="377651" y="686267"/>
                    <a:pt x="377651" y="686267"/>
                  </a:cubicBezTo>
                  <a:cubicBezTo>
                    <a:pt x="376286" y="685072"/>
                    <a:pt x="374836" y="683963"/>
                    <a:pt x="373470" y="682768"/>
                  </a:cubicBezTo>
                  <a:cubicBezTo>
                    <a:pt x="373470" y="682000"/>
                    <a:pt x="373641" y="681146"/>
                    <a:pt x="373726" y="680378"/>
                  </a:cubicBezTo>
                  <a:close/>
                  <a:moveTo>
                    <a:pt x="387974" y="702910"/>
                  </a:moveTo>
                  <a:cubicBezTo>
                    <a:pt x="388316" y="703849"/>
                    <a:pt x="388657" y="704788"/>
                    <a:pt x="389083" y="705727"/>
                  </a:cubicBezTo>
                  <a:cubicBezTo>
                    <a:pt x="388572" y="705727"/>
                    <a:pt x="388060" y="705641"/>
                    <a:pt x="387633" y="705556"/>
                  </a:cubicBezTo>
                  <a:cubicBezTo>
                    <a:pt x="387548" y="704446"/>
                    <a:pt x="387377" y="703337"/>
                    <a:pt x="387292" y="702227"/>
                  </a:cubicBezTo>
                  <a:cubicBezTo>
                    <a:pt x="387548" y="702398"/>
                    <a:pt x="387803" y="702654"/>
                    <a:pt x="388060" y="702824"/>
                  </a:cubicBezTo>
                  <a:close/>
                  <a:moveTo>
                    <a:pt x="429694" y="764019"/>
                  </a:moveTo>
                  <a:cubicBezTo>
                    <a:pt x="429694" y="764019"/>
                    <a:pt x="430462" y="764531"/>
                    <a:pt x="430804" y="764873"/>
                  </a:cubicBezTo>
                  <a:cubicBezTo>
                    <a:pt x="430804" y="765385"/>
                    <a:pt x="430804" y="765897"/>
                    <a:pt x="430804" y="766409"/>
                  </a:cubicBezTo>
                  <a:cubicBezTo>
                    <a:pt x="430377" y="765641"/>
                    <a:pt x="430036" y="764873"/>
                    <a:pt x="429694" y="764105"/>
                  </a:cubicBezTo>
                  <a:close/>
                  <a:moveTo>
                    <a:pt x="435496" y="768201"/>
                  </a:moveTo>
                  <a:cubicBezTo>
                    <a:pt x="435496" y="768201"/>
                    <a:pt x="435837" y="768457"/>
                    <a:pt x="436008" y="768543"/>
                  </a:cubicBezTo>
                  <a:cubicBezTo>
                    <a:pt x="436093" y="771530"/>
                    <a:pt x="436264" y="774517"/>
                    <a:pt x="436349" y="777504"/>
                  </a:cubicBezTo>
                  <a:cubicBezTo>
                    <a:pt x="436349" y="777504"/>
                    <a:pt x="436349" y="777504"/>
                    <a:pt x="436349" y="777504"/>
                  </a:cubicBezTo>
                  <a:cubicBezTo>
                    <a:pt x="436093" y="774432"/>
                    <a:pt x="435837" y="771274"/>
                    <a:pt x="435581" y="768201"/>
                  </a:cubicBezTo>
                  <a:close/>
                  <a:moveTo>
                    <a:pt x="439250" y="777675"/>
                  </a:moveTo>
                  <a:lnTo>
                    <a:pt x="440359" y="774688"/>
                  </a:lnTo>
                  <a:cubicBezTo>
                    <a:pt x="440871" y="779382"/>
                    <a:pt x="441383" y="784076"/>
                    <a:pt x="441724" y="788770"/>
                  </a:cubicBezTo>
                  <a:cubicBezTo>
                    <a:pt x="441127" y="787490"/>
                    <a:pt x="440530" y="786210"/>
                    <a:pt x="439933" y="784930"/>
                  </a:cubicBezTo>
                  <a:cubicBezTo>
                    <a:pt x="439676" y="782455"/>
                    <a:pt x="439506" y="780065"/>
                    <a:pt x="439250" y="777675"/>
                  </a:cubicBezTo>
                  <a:close/>
                  <a:moveTo>
                    <a:pt x="446246" y="798073"/>
                  </a:moveTo>
                  <a:cubicBezTo>
                    <a:pt x="448294" y="799610"/>
                    <a:pt x="450427" y="801146"/>
                    <a:pt x="452474" y="802768"/>
                  </a:cubicBezTo>
                  <a:cubicBezTo>
                    <a:pt x="452986" y="804304"/>
                    <a:pt x="453583" y="805840"/>
                    <a:pt x="454095" y="807376"/>
                  </a:cubicBezTo>
                  <a:cubicBezTo>
                    <a:pt x="454095" y="807376"/>
                    <a:pt x="454095" y="807462"/>
                    <a:pt x="454010" y="807547"/>
                  </a:cubicBezTo>
                  <a:lnTo>
                    <a:pt x="452389" y="810961"/>
                  </a:lnTo>
                  <a:cubicBezTo>
                    <a:pt x="450341" y="806694"/>
                    <a:pt x="448294" y="802341"/>
                    <a:pt x="446246" y="798073"/>
                  </a:cubicBezTo>
                  <a:close/>
                  <a:moveTo>
                    <a:pt x="463651" y="830335"/>
                  </a:moveTo>
                  <a:cubicBezTo>
                    <a:pt x="462541" y="829396"/>
                    <a:pt x="461347" y="828543"/>
                    <a:pt x="460153" y="827604"/>
                  </a:cubicBezTo>
                  <a:cubicBezTo>
                    <a:pt x="460153" y="827433"/>
                    <a:pt x="459982" y="827263"/>
                    <a:pt x="459897" y="827092"/>
                  </a:cubicBezTo>
                  <a:cubicBezTo>
                    <a:pt x="459897" y="825385"/>
                    <a:pt x="459897" y="823593"/>
                    <a:pt x="459897" y="821886"/>
                  </a:cubicBezTo>
                  <a:cubicBezTo>
                    <a:pt x="460067" y="822227"/>
                    <a:pt x="460238" y="822568"/>
                    <a:pt x="460323" y="822910"/>
                  </a:cubicBezTo>
                  <a:cubicBezTo>
                    <a:pt x="461432" y="825385"/>
                    <a:pt x="462541" y="827860"/>
                    <a:pt x="463651" y="830250"/>
                  </a:cubicBezTo>
                  <a:close/>
                  <a:moveTo>
                    <a:pt x="481482" y="871132"/>
                  </a:moveTo>
                  <a:cubicBezTo>
                    <a:pt x="483530" y="875911"/>
                    <a:pt x="485577" y="880776"/>
                    <a:pt x="487539" y="885641"/>
                  </a:cubicBezTo>
                  <a:cubicBezTo>
                    <a:pt x="486345" y="884787"/>
                    <a:pt x="485151" y="883934"/>
                    <a:pt x="483956" y="883081"/>
                  </a:cubicBezTo>
                  <a:cubicBezTo>
                    <a:pt x="482079" y="878386"/>
                    <a:pt x="480202" y="873777"/>
                    <a:pt x="478240" y="869083"/>
                  </a:cubicBezTo>
                  <a:cubicBezTo>
                    <a:pt x="479349" y="869766"/>
                    <a:pt x="480373" y="870449"/>
                    <a:pt x="481482" y="871132"/>
                  </a:cubicBezTo>
                  <a:close/>
                  <a:moveTo>
                    <a:pt x="501531" y="920719"/>
                  </a:moveTo>
                  <a:cubicBezTo>
                    <a:pt x="500422" y="919951"/>
                    <a:pt x="499313" y="919183"/>
                    <a:pt x="498204" y="918415"/>
                  </a:cubicBezTo>
                  <a:lnTo>
                    <a:pt x="498375" y="912526"/>
                  </a:lnTo>
                  <a:cubicBezTo>
                    <a:pt x="499484" y="915257"/>
                    <a:pt x="500508" y="917988"/>
                    <a:pt x="501531" y="920804"/>
                  </a:cubicBezTo>
                  <a:close/>
                  <a:moveTo>
                    <a:pt x="503921" y="926950"/>
                  </a:moveTo>
                  <a:cubicBezTo>
                    <a:pt x="506139" y="932753"/>
                    <a:pt x="508272" y="938472"/>
                    <a:pt x="510405" y="944275"/>
                  </a:cubicBezTo>
                  <a:cubicBezTo>
                    <a:pt x="511002" y="945982"/>
                    <a:pt x="511684" y="947604"/>
                    <a:pt x="512282" y="949311"/>
                  </a:cubicBezTo>
                  <a:cubicBezTo>
                    <a:pt x="512282" y="949738"/>
                    <a:pt x="512111" y="950164"/>
                    <a:pt x="512111" y="950591"/>
                  </a:cubicBezTo>
                  <a:cubicBezTo>
                    <a:pt x="511429" y="950164"/>
                    <a:pt x="510746" y="949738"/>
                    <a:pt x="510149" y="949311"/>
                  </a:cubicBezTo>
                  <a:cubicBezTo>
                    <a:pt x="507077" y="941203"/>
                    <a:pt x="503921" y="933095"/>
                    <a:pt x="500764" y="924901"/>
                  </a:cubicBezTo>
                  <a:cubicBezTo>
                    <a:pt x="501873" y="925584"/>
                    <a:pt x="502897" y="926181"/>
                    <a:pt x="504006" y="926864"/>
                  </a:cubicBezTo>
                  <a:close/>
                  <a:moveTo>
                    <a:pt x="597599" y="1132127"/>
                  </a:moveTo>
                  <a:cubicBezTo>
                    <a:pt x="598111" y="1133834"/>
                    <a:pt x="598623" y="1135541"/>
                    <a:pt x="599134" y="1137333"/>
                  </a:cubicBezTo>
                  <a:cubicBezTo>
                    <a:pt x="601267" y="1144930"/>
                    <a:pt x="603315" y="1152611"/>
                    <a:pt x="605278" y="1160292"/>
                  </a:cubicBezTo>
                  <a:cubicBezTo>
                    <a:pt x="599305" y="1155513"/>
                    <a:pt x="593333" y="1150733"/>
                    <a:pt x="587361" y="1145954"/>
                  </a:cubicBezTo>
                  <a:cubicBezTo>
                    <a:pt x="588555" y="1141430"/>
                    <a:pt x="589664" y="1136907"/>
                    <a:pt x="590688" y="1132383"/>
                  </a:cubicBezTo>
                  <a:cubicBezTo>
                    <a:pt x="590688" y="1132383"/>
                    <a:pt x="590432" y="1132213"/>
                    <a:pt x="590432" y="1132383"/>
                  </a:cubicBezTo>
                  <a:cubicBezTo>
                    <a:pt x="588982" y="1136651"/>
                    <a:pt x="587531" y="1140833"/>
                    <a:pt x="585996" y="1145015"/>
                  </a:cubicBezTo>
                  <a:cubicBezTo>
                    <a:pt x="584630" y="1143905"/>
                    <a:pt x="583266" y="1142796"/>
                    <a:pt x="581900" y="1141772"/>
                  </a:cubicBezTo>
                  <a:cubicBezTo>
                    <a:pt x="581388" y="1139723"/>
                    <a:pt x="580876" y="1137675"/>
                    <a:pt x="580365" y="1135541"/>
                  </a:cubicBezTo>
                  <a:cubicBezTo>
                    <a:pt x="580365" y="1135371"/>
                    <a:pt x="580365" y="1135200"/>
                    <a:pt x="580450" y="1135115"/>
                  </a:cubicBezTo>
                  <a:lnTo>
                    <a:pt x="581900" y="1127518"/>
                  </a:lnTo>
                  <a:lnTo>
                    <a:pt x="583180" y="1119923"/>
                  </a:lnTo>
                  <a:cubicBezTo>
                    <a:pt x="583180" y="1119923"/>
                    <a:pt x="582924" y="1119837"/>
                    <a:pt x="582924" y="1119923"/>
                  </a:cubicBezTo>
                  <a:lnTo>
                    <a:pt x="580962" y="1127262"/>
                  </a:lnTo>
                  <a:lnTo>
                    <a:pt x="579512" y="1132127"/>
                  </a:lnTo>
                  <a:cubicBezTo>
                    <a:pt x="577720" y="1125129"/>
                    <a:pt x="575843" y="1118130"/>
                    <a:pt x="573881" y="1111132"/>
                  </a:cubicBezTo>
                  <a:lnTo>
                    <a:pt x="573881" y="1111132"/>
                  </a:lnTo>
                  <a:cubicBezTo>
                    <a:pt x="573881" y="1111132"/>
                    <a:pt x="573881" y="1110876"/>
                    <a:pt x="573881" y="1110876"/>
                  </a:cubicBezTo>
                  <a:lnTo>
                    <a:pt x="573881" y="1110876"/>
                  </a:lnTo>
                  <a:cubicBezTo>
                    <a:pt x="580706" y="1115143"/>
                    <a:pt x="587531" y="1119496"/>
                    <a:pt x="594271" y="1123849"/>
                  </a:cubicBezTo>
                  <a:cubicBezTo>
                    <a:pt x="595466" y="1126665"/>
                    <a:pt x="596575" y="1129396"/>
                    <a:pt x="597684" y="1132213"/>
                  </a:cubicBezTo>
                  <a:close/>
                  <a:moveTo>
                    <a:pt x="609116" y="1162767"/>
                  </a:moveTo>
                  <a:cubicBezTo>
                    <a:pt x="609116" y="1162767"/>
                    <a:pt x="609287" y="1163279"/>
                    <a:pt x="609373" y="1163621"/>
                  </a:cubicBezTo>
                  <a:cubicBezTo>
                    <a:pt x="609373" y="1163621"/>
                    <a:pt x="609373" y="1163621"/>
                    <a:pt x="609287" y="1163536"/>
                  </a:cubicBezTo>
                  <a:cubicBezTo>
                    <a:pt x="609287" y="1163279"/>
                    <a:pt x="609202" y="1163023"/>
                    <a:pt x="609116" y="1162853"/>
                  </a:cubicBezTo>
                  <a:close/>
                  <a:moveTo>
                    <a:pt x="614577" y="1179325"/>
                  </a:moveTo>
                  <a:cubicBezTo>
                    <a:pt x="615686" y="1182910"/>
                    <a:pt x="616710" y="1186494"/>
                    <a:pt x="617734" y="1190164"/>
                  </a:cubicBezTo>
                  <a:cubicBezTo>
                    <a:pt x="616369" y="1189055"/>
                    <a:pt x="615003" y="1187945"/>
                    <a:pt x="613724" y="1186836"/>
                  </a:cubicBezTo>
                  <a:cubicBezTo>
                    <a:pt x="612615" y="1180691"/>
                    <a:pt x="611506" y="1174631"/>
                    <a:pt x="610311" y="1168486"/>
                  </a:cubicBezTo>
                  <a:cubicBezTo>
                    <a:pt x="610653" y="1168742"/>
                    <a:pt x="610994" y="1168998"/>
                    <a:pt x="611335" y="1169254"/>
                  </a:cubicBezTo>
                  <a:cubicBezTo>
                    <a:pt x="612444" y="1172582"/>
                    <a:pt x="613553" y="1175911"/>
                    <a:pt x="614577" y="1179325"/>
                  </a:cubicBezTo>
                  <a:close/>
                  <a:moveTo>
                    <a:pt x="611079" y="1184702"/>
                  </a:moveTo>
                  <a:cubicBezTo>
                    <a:pt x="610396" y="1184105"/>
                    <a:pt x="609714" y="1183592"/>
                    <a:pt x="609032" y="1182995"/>
                  </a:cubicBezTo>
                  <a:cubicBezTo>
                    <a:pt x="608946" y="1179752"/>
                    <a:pt x="608775" y="1176594"/>
                    <a:pt x="608520" y="1173436"/>
                  </a:cubicBezTo>
                  <a:cubicBezTo>
                    <a:pt x="609373" y="1177191"/>
                    <a:pt x="610311" y="1180947"/>
                    <a:pt x="611079" y="1184787"/>
                  </a:cubicBezTo>
                  <a:close/>
                  <a:moveTo>
                    <a:pt x="605789" y="1180349"/>
                  </a:moveTo>
                  <a:cubicBezTo>
                    <a:pt x="602803" y="1177874"/>
                    <a:pt x="599732" y="1175399"/>
                    <a:pt x="596746" y="1173009"/>
                  </a:cubicBezTo>
                  <a:lnTo>
                    <a:pt x="597940" y="1168144"/>
                  </a:lnTo>
                  <a:cubicBezTo>
                    <a:pt x="597940" y="1168144"/>
                    <a:pt x="597684" y="1168059"/>
                    <a:pt x="597684" y="1168144"/>
                  </a:cubicBezTo>
                  <a:lnTo>
                    <a:pt x="596063" y="1172497"/>
                  </a:lnTo>
                  <a:cubicBezTo>
                    <a:pt x="593248" y="1170193"/>
                    <a:pt x="590432" y="1167974"/>
                    <a:pt x="587617" y="1165669"/>
                  </a:cubicBezTo>
                  <a:cubicBezTo>
                    <a:pt x="586849" y="1161999"/>
                    <a:pt x="585996" y="1158415"/>
                    <a:pt x="585142" y="1154745"/>
                  </a:cubicBezTo>
                  <a:cubicBezTo>
                    <a:pt x="585484" y="1153464"/>
                    <a:pt x="585910" y="1152099"/>
                    <a:pt x="586251" y="1150819"/>
                  </a:cubicBezTo>
                  <a:cubicBezTo>
                    <a:pt x="592736" y="1155598"/>
                    <a:pt x="599220" y="1160378"/>
                    <a:pt x="605704" y="1165157"/>
                  </a:cubicBezTo>
                  <a:cubicBezTo>
                    <a:pt x="605875" y="1170278"/>
                    <a:pt x="605960" y="1175314"/>
                    <a:pt x="605875" y="1180435"/>
                  </a:cubicBezTo>
                  <a:close/>
                  <a:moveTo>
                    <a:pt x="605192" y="1196139"/>
                  </a:moveTo>
                  <a:lnTo>
                    <a:pt x="604254" y="1195541"/>
                  </a:lnTo>
                  <a:cubicBezTo>
                    <a:pt x="604595" y="1194602"/>
                    <a:pt x="605021" y="1193664"/>
                    <a:pt x="605362" y="1192725"/>
                  </a:cubicBezTo>
                  <a:cubicBezTo>
                    <a:pt x="605362" y="1193834"/>
                    <a:pt x="605278" y="1195029"/>
                    <a:pt x="605192" y="1196139"/>
                  </a:cubicBezTo>
                  <a:close/>
                  <a:moveTo>
                    <a:pt x="593077" y="1224389"/>
                  </a:moveTo>
                  <a:cubicBezTo>
                    <a:pt x="590688" y="1226779"/>
                    <a:pt x="588299" y="1229169"/>
                    <a:pt x="585910" y="1231558"/>
                  </a:cubicBezTo>
                  <a:cubicBezTo>
                    <a:pt x="586081" y="1230620"/>
                    <a:pt x="586251" y="1229681"/>
                    <a:pt x="586337" y="1228742"/>
                  </a:cubicBezTo>
                  <a:cubicBezTo>
                    <a:pt x="587787" y="1226779"/>
                    <a:pt x="589238" y="1224816"/>
                    <a:pt x="590603" y="1222767"/>
                  </a:cubicBezTo>
                  <a:cubicBezTo>
                    <a:pt x="591371" y="1223279"/>
                    <a:pt x="592224" y="1223792"/>
                    <a:pt x="592992" y="1224389"/>
                  </a:cubicBezTo>
                  <a:close/>
                  <a:moveTo>
                    <a:pt x="583863" y="1242483"/>
                  </a:moveTo>
                  <a:lnTo>
                    <a:pt x="584033" y="1243251"/>
                  </a:lnTo>
                  <a:cubicBezTo>
                    <a:pt x="584033" y="1243251"/>
                    <a:pt x="583863" y="1243080"/>
                    <a:pt x="583777" y="1243080"/>
                  </a:cubicBezTo>
                  <a:cubicBezTo>
                    <a:pt x="583777" y="1242909"/>
                    <a:pt x="583777" y="1242653"/>
                    <a:pt x="583863" y="1242483"/>
                  </a:cubicBezTo>
                  <a:lnTo>
                    <a:pt x="583863" y="1242483"/>
                  </a:lnTo>
                  <a:close/>
                  <a:moveTo>
                    <a:pt x="577122" y="1241885"/>
                  </a:moveTo>
                  <a:cubicBezTo>
                    <a:pt x="574989" y="1244787"/>
                    <a:pt x="572857" y="1247774"/>
                    <a:pt x="570724" y="1250676"/>
                  </a:cubicBezTo>
                  <a:lnTo>
                    <a:pt x="570468" y="1250506"/>
                  </a:lnTo>
                  <a:cubicBezTo>
                    <a:pt x="569871" y="1250079"/>
                    <a:pt x="569273" y="1249738"/>
                    <a:pt x="568762" y="1249311"/>
                  </a:cubicBezTo>
                  <a:cubicBezTo>
                    <a:pt x="571321" y="1246665"/>
                    <a:pt x="573795" y="1244019"/>
                    <a:pt x="576269" y="1241203"/>
                  </a:cubicBezTo>
                  <a:cubicBezTo>
                    <a:pt x="576611" y="1241373"/>
                    <a:pt x="576867" y="1241544"/>
                    <a:pt x="577208" y="1241800"/>
                  </a:cubicBezTo>
                  <a:close/>
                  <a:moveTo>
                    <a:pt x="569700" y="1252127"/>
                  </a:moveTo>
                  <a:cubicBezTo>
                    <a:pt x="568250" y="1254176"/>
                    <a:pt x="566799" y="1256224"/>
                    <a:pt x="565264" y="1258272"/>
                  </a:cubicBezTo>
                  <a:cubicBezTo>
                    <a:pt x="565519" y="1257419"/>
                    <a:pt x="565776" y="1256480"/>
                    <a:pt x="566031" y="1255627"/>
                  </a:cubicBezTo>
                  <a:lnTo>
                    <a:pt x="566031" y="1255627"/>
                  </a:lnTo>
                  <a:cubicBezTo>
                    <a:pt x="566031" y="1255627"/>
                    <a:pt x="566031" y="1255456"/>
                    <a:pt x="566031" y="1255456"/>
                  </a:cubicBezTo>
                  <a:lnTo>
                    <a:pt x="566031" y="1255285"/>
                  </a:lnTo>
                  <a:cubicBezTo>
                    <a:pt x="566031" y="1255285"/>
                    <a:pt x="566031" y="1255285"/>
                    <a:pt x="566031" y="1255285"/>
                  </a:cubicBezTo>
                  <a:cubicBezTo>
                    <a:pt x="566373" y="1253834"/>
                    <a:pt x="566714" y="1252298"/>
                    <a:pt x="567140" y="1250847"/>
                  </a:cubicBezTo>
                  <a:cubicBezTo>
                    <a:pt x="567140" y="1250847"/>
                    <a:pt x="567226" y="1250762"/>
                    <a:pt x="567311" y="1250676"/>
                  </a:cubicBezTo>
                  <a:cubicBezTo>
                    <a:pt x="567994" y="1251103"/>
                    <a:pt x="568591" y="1251444"/>
                    <a:pt x="569273" y="1251871"/>
                  </a:cubicBezTo>
                  <a:lnTo>
                    <a:pt x="569615" y="1252042"/>
                  </a:lnTo>
                  <a:close/>
                  <a:moveTo>
                    <a:pt x="556732" y="1267575"/>
                  </a:moveTo>
                  <a:cubicBezTo>
                    <a:pt x="550503" y="1262966"/>
                    <a:pt x="544190" y="1258272"/>
                    <a:pt x="537962" y="1253663"/>
                  </a:cubicBezTo>
                  <a:cubicBezTo>
                    <a:pt x="539071" y="1247348"/>
                    <a:pt x="540095" y="1241117"/>
                    <a:pt x="541033" y="1234802"/>
                  </a:cubicBezTo>
                  <a:cubicBezTo>
                    <a:pt x="542569" y="1235740"/>
                    <a:pt x="544020" y="1236679"/>
                    <a:pt x="545555" y="1237533"/>
                  </a:cubicBezTo>
                  <a:cubicBezTo>
                    <a:pt x="544532" y="1239496"/>
                    <a:pt x="543507" y="1241373"/>
                    <a:pt x="542484" y="1243336"/>
                  </a:cubicBezTo>
                  <a:cubicBezTo>
                    <a:pt x="542484" y="1243336"/>
                    <a:pt x="542654" y="1243507"/>
                    <a:pt x="542740" y="1243507"/>
                  </a:cubicBezTo>
                  <a:cubicBezTo>
                    <a:pt x="543934" y="1241715"/>
                    <a:pt x="545128" y="1239837"/>
                    <a:pt x="546323" y="1238045"/>
                  </a:cubicBezTo>
                  <a:cubicBezTo>
                    <a:pt x="549906" y="1240179"/>
                    <a:pt x="553490" y="1242397"/>
                    <a:pt x="556988" y="1244531"/>
                  </a:cubicBezTo>
                  <a:lnTo>
                    <a:pt x="554002" y="1248628"/>
                  </a:lnTo>
                  <a:lnTo>
                    <a:pt x="550077" y="1253749"/>
                  </a:lnTo>
                  <a:cubicBezTo>
                    <a:pt x="550077" y="1253749"/>
                    <a:pt x="550248" y="1254005"/>
                    <a:pt x="550248" y="1253919"/>
                  </a:cubicBezTo>
                  <a:lnTo>
                    <a:pt x="554855" y="1249311"/>
                  </a:lnTo>
                  <a:lnTo>
                    <a:pt x="557756" y="1246153"/>
                  </a:lnTo>
                  <a:cubicBezTo>
                    <a:pt x="558353" y="1249738"/>
                    <a:pt x="558865" y="1253407"/>
                    <a:pt x="559377" y="1256992"/>
                  </a:cubicBezTo>
                  <a:cubicBezTo>
                    <a:pt x="557414" y="1259211"/>
                    <a:pt x="555367" y="1261430"/>
                    <a:pt x="553319" y="1263564"/>
                  </a:cubicBezTo>
                  <a:cubicBezTo>
                    <a:pt x="553319" y="1263564"/>
                    <a:pt x="553490" y="1263820"/>
                    <a:pt x="553490" y="1263735"/>
                  </a:cubicBezTo>
                  <a:cubicBezTo>
                    <a:pt x="555367" y="1262113"/>
                    <a:pt x="557244" y="1260491"/>
                    <a:pt x="559035" y="1258784"/>
                  </a:cubicBezTo>
                  <a:cubicBezTo>
                    <a:pt x="558268" y="1261686"/>
                    <a:pt x="557500" y="1264673"/>
                    <a:pt x="556732" y="1267575"/>
                  </a:cubicBezTo>
                  <a:close/>
                  <a:moveTo>
                    <a:pt x="509296" y="1260748"/>
                  </a:moveTo>
                  <a:cubicBezTo>
                    <a:pt x="509296" y="1260748"/>
                    <a:pt x="508442" y="1260150"/>
                    <a:pt x="508101" y="1259809"/>
                  </a:cubicBezTo>
                  <a:cubicBezTo>
                    <a:pt x="508442" y="1258955"/>
                    <a:pt x="508698" y="1258102"/>
                    <a:pt x="509039" y="1257163"/>
                  </a:cubicBezTo>
                  <a:lnTo>
                    <a:pt x="509296" y="1259723"/>
                  </a:lnTo>
                  <a:lnTo>
                    <a:pt x="509296" y="1260662"/>
                  </a:lnTo>
                  <a:close/>
                  <a:moveTo>
                    <a:pt x="503238" y="1256309"/>
                  </a:moveTo>
                  <a:cubicBezTo>
                    <a:pt x="499399" y="1253493"/>
                    <a:pt x="495559" y="1250676"/>
                    <a:pt x="491720" y="1247860"/>
                  </a:cubicBezTo>
                  <a:cubicBezTo>
                    <a:pt x="493597" y="1242056"/>
                    <a:pt x="495303" y="1236252"/>
                    <a:pt x="497010" y="1230449"/>
                  </a:cubicBezTo>
                  <a:cubicBezTo>
                    <a:pt x="498204" y="1231388"/>
                    <a:pt x="499399" y="1232326"/>
                    <a:pt x="500678" y="1233180"/>
                  </a:cubicBezTo>
                  <a:lnTo>
                    <a:pt x="500678" y="1233180"/>
                  </a:lnTo>
                  <a:cubicBezTo>
                    <a:pt x="500678" y="1233180"/>
                    <a:pt x="500678" y="1233180"/>
                    <a:pt x="500678" y="1233180"/>
                  </a:cubicBezTo>
                  <a:lnTo>
                    <a:pt x="500678" y="1233180"/>
                  </a:lnTo>
                  <a:cubicBezTo>
                    <a:pt x="500678" y="1233180"/>
                    <a:pt x="500678" y="1233180"/>
                    <a:pt x="500678" y="1233180"/>
                  </a:cubicBezTo>
                  <a:cubicBezTo>
                    <a:pt x="502811" y="1234716"/>
                    <a:pt x="505030" y="1236167"/>
                    <a:pt x="507163" y="1237703"/>
                  </a:cubicBezTo>
                  <a:cubicBezTo>
                    <a:pt x="507163" y="1238301"/>
                    <a:pt x="507333" y="1238984"/>
                    <a:pt x="507333" y="1239581"/>
                  </a:cubicBezTo>
                  <a:lnTo>
                    <a:pt x="507589" y="1242312"/>
                  </a:lnTo>
                  <a:cubicBezTo>
                    <a:pt x="506821" y="1244702"/>
                    <a:pt x="506054" y="1247177"/>
                    <a:pt x="505200" y="1249567"/>
                  </a:cubicBezTo>
                  <a:lnTo>
                    <a:pt x="505200" y="1249567"/>
                  </a:lnTo>
                  <a:cubicBezTo>
                    <a:pt x="505200" y="1249567"/>
                    <a:pt x="505200" y="1249567"/>
                    <a:pt x="505200" y="1249567"/>
                  </a:cubicBezTo>
                  <a:lnTo>
                    <a:pt x="505200" y="1249567"/>
                  </a:lnTo>
                  <a:cubicBezTo>
                    <a:pt x="505200" y="1249567"/>
                    <a:pt x="505200" y="1249567"/>
                    <a:pt x="505200" y="1249567"/>
                  </a:cubicBezTo>
                  <a:cubicBezTo>
                    <a:pt x="504518" y="1251786"/>
                    <a:pt x="503835" y="1253919"/>
                    <a:pt x="503153" y="1256139"/>
                  </a:cubicBezTo>
                  <a:close/>
                  <a:moveTo>
                    <a:pt x="486857" y="1244275"/>
                  </a:moveTo>
                  <a:cubicBezTo>
                    <a:pt x="486431" y="1243934"/>
                    <a:pt x="485918" y="1243592"/>
                    <a:pt x="485492" y="1243251"/>
                  </a:cubicBezTo>
                  <a:cubicBezTo>
                    <a:pt x="484894" y="1235570"/>
                    <a:pt x="484212" y="1227888"/>
                    <a:pt x="483530" y="1220207"/>
                  </a:cubicBezTo>
                  <a:cubicBezTo>
                    <a:pt x="486601" y="1222597"/>
                    <a:pt x="489672" y="1224901"/>
                    <a:pt x="492829" y="1227205"/>
                  </a:cubicBezTo>
                  <a:cubicBezTo>
                    <a:pt x="490952" y="1232924"/>
                    <a:pt x="488905" y="1238557"/>
                    <a:pt x="486943" y="1244190"/>
                  </a:cubicBezTo>
                  <a:close/>
                  <a:moveTo>
                    <a:pt x="483103" y="1241544"/>
                  </a:moveTo>
                  <a:cubicBezTo>
                    <a:pt x="477557" y="1237789"/>
                    <a:pt x="472012" y="1233948"/>
                    <a:pt x="466552" y="1230193"/>
                  </a:cubicBezTo>
                  <a:lnTo>
                    <a:pt x="472012" y="1211331"/>
                  </a:lnTo>
                  <a:cubicBezTo>
                    <a:pt x="474657" y="1213379"/>
                    <a:pt x="477387" y="1215513"/>
                    <a:pt x="480117" y="1217561"/>
                  </a:cubicBezTo>
                  <a:cubicBezTo>
                    <a:pt x="481226" y="1225584"/>
                    <a:pt x="482250" y="1233521"/>
                    <a:pt x="483189" y="1241544"/>
                  </a:cubicBezTo>
                  <a:close/>
                  <a:moveTo>
                    <a:pt x="463310" y="1227973"/>
                  </a:moveTo>
                  <a:cubicBezTo>
                    <a:pt x="462883" y="1219780"/>
                    <a:pt x="462286" y="1211501"/>
                    <a:pt x="461688" y="1203308"/>
                  </a:cubicBezTo>
                  <a:cubicBezTo>
                    <a:pt x="465016" y="1205868"/>
                    <a:pt x="468343" y="1208514"/>
                    <a:pt x="471670" y="1211075"/>
                  </a:cubicBezTo>
                  <a:lnTo>
                    <a:pt x="465101" y="1229169"/>
                  </a:lnTo>
                  <a:cubicBezTo>
                    <a:pt x="464504" y="1228742"/>
                    <a:pt x="463907" y="1228315"/>
                    <a:pt x="463310" y="1227888"/>
                  </a:cubicBezTo>
                  <a:close/>
                  <a:moveTo>
                    <a:pt x="461347" y="1198272"/>
                  </a:moveTo>
                  <a:cubicBezTo>
                    <a:pt x="460920" y="1192810"/>
                    <a:pt x="460494" y="1187348"/>
                    <a:pt x="460067" y="1181885"/>
                  </a:cubicBezTo>
                  <a:cubicBezTo>
                    <a:pt x="465613" y="1185812"/>
                    <a:pt x="471159" y="1189738"/>
                    <a:pt x="476704" y="1193578"/>
                  </a:cubicBezTo>
                  <a:cubicBezTo>
                    <a:pt x="477557" y="1199297"/>
                    <a:pt x="478325" y="1205015"/>
                    <a:pt x="479178" y="1210733"/>
                  </a:cubicBezTo>
                  <a:cubicBezTo>
                    <a:pt x="473206" y="1206551"/>
                    <a:pt x="467319" y="1202454"/>
                    <a:pt x="461432" y="1198272"/>
                  </a:cubicBezTo>
                  <a:close/>
                  <a:moveTo>
                    <a:pt x="459470" y="1175826"/>
                  </a:moveTo>
                  <a:cubicBezTo>
                    <a:pt x="458873" y="1169083"/>
                    <a:pt x="458190" y="1162341"/>
                    <a:pt x="457423" y="1155684"/>
                  </a:cubicBezTo>
                  <a:cubicBezTo>
                    <a:pt x="462456" y="1159780"/>
                    <a:pt x="467575" y="1163792"/>
                    <a:pt x="472609" y="1167888"/>
                  </a:cubicBezTo>
                  <a:cubicBezTo>
                    <a:pt x="473633" y="1174033"/>
                    <a:pt x="474571" y="1180093"/>
                    <a:pt x="475595" y="1186238"/>
                  </a:cubicBezTo>
                  <a:cubicBezTo>
                    <a:pt x="470220" y="1182824"/>
                    <a:pt x="464845" y="1179325"/>
                    <a:pt x="459470" y="1175826"/>
                  </a:cubicBezTo>
                  <a:close/>
                  <a:moveTo>
                    <a:pt x="456996" y="1151587"/>
                  </a:moveTo>
                  <a:cubicBezTo>
                    <a:pt x="456057" y="1143479"/>
                    <a:pt x="455033" y="1135285"/>
                    <a:pt x="454010" y="1127177"/>
                  </a:cubicBezTo>
                  <a:cubicBezTo>
                    <a:pt x="458446" y="1130420"/>
                    <a:pt x="462883" y="1133664"/>
                    <a:pt x="467319" y="1136907"/>
                  </a:cubicBezTo>
                  <a:cubicBezTo>
                    <a:pt x="468855" y="1145356"/>
                    <a:pt x="470306" y="1153806"/>
                    <a:pt x="471756" y="1162255"/>
                  </a:cubicBezTo>
                  <a:cubicBezTo>
                    <a:pt x="466807" y="1158671"/>
                    <a:pt x="461944" y="1155171"/>
                    <a:pt x="456996" y="1151587"/>
                  </a:cubicBezTo>
                  <a:close/>
                  <a:moveTo>
                    <a:pt x="474060" y="1141857"/>
                  </a:moveTo>
                  <a:cubicBezTo>
                    <a:pt x="481482" y="1147234"/>
                    <a:pt x="488819" y="1152696"/>
                    <a:pt x="496242" y="1158073"/>
                  </a:cubicBezTo>
                  <a:cubicBezTo>
                    <a:pt x="497607" y="1166267"/>
                    <a:pt x="498972" y="1174460"/>
                    <a:pt x="500252" y="1182653"/>
                  </a:cubicBezTo>
                  <a:cubicBezTo>
                    <a:pt x="492659" y="1177277"/>
                    <a:pt x="485065" y="1171900"/>
                    <a:pt x="477557" y="1166523"/>
                  </a:cubicBezTo>
                  <a:cubicBezTo>
                    <a:pt x="476448" y="1158329"/>
                    <a:pt x="475339" y="1150136"/>
                    <a:pt x="474060" y="1141857"/>
                  </a:cubicBezTo>
                  <a:close/>
                  <a:moveTo>
                    <a:pt x="473377" y="1137504"/>
                  </a:moveTo>
                  <a:cubicBezTo>
                    <a:pt x="473036" y="1135285"/>
                    <a:pt x="472694" y="1132981"/>
                    <a:pt x="472353" y="1130762"/>
                  </a:cubicBezTo>
                  <a:lnTo>
                    <a:pt x="472353" y="1130762"/>
                  </a:lnTo>
                  <a:cubicBezTo>
                    <a:pt x="472353" y="1130762"/>
                    <a:pt x="472353" y="1130420"/>
                    <a:pt x="472353" y="1130420"/>
                  </a:cubicBezTo>
                  <a:lnTo>
                    <a:pt x="472353" y="1130079"/>
                  </a:lnTo>
                  <a:cubicBezTo>
                    <a:pt x="472353" y="1130079"/>
                    <a:pt x="472353" y="1130079"/>
                    <a:pt x="472353" y="1130079"/>
                  </a:cubicBezTo>
                  <a:cubicBezTo>
                    <a:pt x="471244" y="1124019"/>
                    <a:pt x="470049" y="1117959"/>
                    <a:pt x="468770" y="1111900"/>
                  </a:cubicBezTo>
                  <a:lnTo>
                    <a:pt x="485918" y="1123336"/>
                  </a:lnTo>
                  <a:cubicBezTo>
                    <a:pt x="487539" y="1124446"/>
                    <a:pt x="489160" y="1125555"/>
                    <a:pt x="490781" y="1126580"/>
                  </a:cubicBezTo>
                  <a:cubicBezTo>
                    <a:pt x="490781" y="1126921"/>
                    <a:pt x="490867" y="1127262"/>
                    <a:pt x="490952" y="1127689"/>
                  </a:cubicBezTo>
                  <a:lnTo>
                    <a:pt x="490952" y="1127689"/>
                  </a:lnTo>
                  <a:cubicBezTo>
                    <a:pt x="490952" y="1127689"/>
                    <a:pt x="490952" y="1127774"/>
                    <a:pt x="490952" y="1127774"/>
                  </a:cubicBezTo>
                  <a:lnTo>
                    <a:pt x="490952" y="1127774"/>
                  </a:lnTo>
                  <a:cubicBezTo>
                    <a:pt x="490952" y="1127774"/>
                    <a:pt x="490952" y="1127774"/>
                    <a:pt x="490952" y="1127774"/>
                  </a:cubicBezTo>
                  <a:cubicBezTo>
                    <a:pt x="492488" y="1135712"/>
                    <a:pt x="493938" y="1143735"/>
                    <a:pt x="495303" y="1151757"/>
                  </a:cubicBezTo>
                  <a:cubicBezTo>
                    <a:pt x="488051" y="1146978"/>
                    <a:pt x="480799" y="1142113"/>
                    <a:pt x="473462" y="1137333"/>
                  </a:cubicBezTo>
                  <a:close/>
                  <a:moveTo>
                    <a:pt x="461603" y="1079382"/>
                  </a:moveTo>
                  <a:cubicBezTo>
                    <a:pt x="469026" y="1084503"/>
                    <a:pt x="476363" y="1089709"/>
                    <a:pt x="483700" y="1094915"/>
                  </a:cubicBezTo>
                  <a:cubicBezTo>
                    <a:pt x="484127" y="1095257"/>
                    <a:pt x="484553" y="1095513"/>
                    <a:pt x="484980" y="1095854"/>
                  </a:cubicBezTo>
                  <a:cubicBezTo>
                    <a:pt x="486772" y="1105157"/>
                    <a:pt x="488393" y="1114546"/>
                    <a:pt x="490014" y="1123849"/>
                  </a:cubicBezTo>
                  <a:cubicBezTo>
                    <a:pt x="488819" y="1123166"/>
                    <a:pt x="487710" y="1122483"/>
                    <a:pt x="486516" y="1121885"/>
                  </a:cubicBezTo>
                  <a:lnTo>
                    <a:pt x="468428" y="1111473"/>
                  </a:lnTo>
                  <a:cubicBezTo>
                    <a:pt x="466210" y="1100719"/>
                    <a:pt x="463907" y="1090051"/>
                    <a:pt x="461518" y="1079382"/>
                  </a:cubicBezTo>
                  <a:close/>
                  <a:moveTo>
                    <a:pt x="429950" y="949482"/>
                  </a:moveTo>
                  <a:cubicBezTo>
                    <a:pt x="437800" y="955200"/>
                    <a:pt x="445649" y="960833"/>
                    <a:pt x="453583" y="966381"/>
                  </a:cubicBezTo>
                  <a:cubicBezTo>
                    <a:pt x="455631" y="972184"/>
                    <a:pt x="457678" y="977988"/>
                    <a:pt x="459641" y="983877"/>
                  </a:cubicBezTo>
                  <a:cubicBezTo>
                    <a:pt x="459299" y="983621"/>
                    <a:pt x="458873" y="983365"/>
                    <a:pt x="458532" y="983194"/>
                  </a:cubicBezTo>
                  <a:lnTo>
                    <a:pt x="456911" y="978329"/>
                  </a:lnTo>
                  <a:cubicBezTo>
                    <a:pt x="456911" y="978329"/>
                    <a:pt x="456655" y="978329"/>
                    <a:pt x="456655" y="978329"/>
                  </a:cubicBezTo>
                  <a:lnTo>
                    <a:pt x="457934" y="982768"/>
                  </a:lnTo>
                  <a:cubicBezTo>
                    <a:pt x="450256" y="977988"/>
                    <a:pt x="442663" y="973294"/>
                    <a:pt x="434984" y="968514"/>
                  </a:cubicBezTo>
                  <a:cubicBezTo>
                    <a:pt x="433363" y="962199"/>
                    <a:pt x="431657" y="955797"/>
                    <a:pt x="429950" y="949482"/>
                  </a:cubicBezTo>
                  <a:close/>
                  <a:moveTo>
                    <a:pt x="439165" y="910563"/>
                  </a:moveTo>
                  <a:cubicBezTo>
                    <a:pt x="439847" y="911075"/>
                    <a:pt x="440615" y="911502"/>
                    <a:pt x="441298" y="912014"/>
                  </a:cubicBezTo>
                  <a:cubicBezTo>
                    <a:pt x="441212" y="913294"/>
                    <a:pt x="441127" y="914574"/>
                    <a:pt x="440956" y="915854"/>
                  </a:cubicBezTo>
                  <a:cubicBezTo>
                    <a:pt x="440359" y="914062"/>
                    <a:pt x="439676" y="912355"/>
                    <a:pt x="439079" y="910563"/>
                  </a:cubicBezTo>
                  <a:close/>
                  <a:moveTo>
                    <a:pt x="435325" y="899894"/>
                  </a:moveTo>
                  <a:cubicBezTo>
                    <a:pt x="431657" y="890591"/>
                    <a:pt x="427903" y="881374"/>
                    <a:pt x="424063" y="872156"/>
                  </a:cubicBezTo>
                  <a:cubicBezTo>
                    <a:pt x="428159" y="875314"/>
                    <a:pt x="432339" y="878472"/>
                    <a:pt x="436520" y="881630"/>
                  </a:cubicBezTo>
                  <a:cubicBezTo>
                    <a:pt x="436520" y="884617"/>
                    <a:pt x="436349" y="887604"/>
                    <a:pt x="436264" y="890676"/>
                  </a:cubicBezTo>
                  <a:cubicBezTo>
                    <a:pt x="436093" y="894176"/>
                    <a:pt x="435922" y="897675"/>
                    <a:pt x="435752" y="901089"/>
                  </a:cubicBezTo>
                  <a:cubicBezTo>
                    <a:pt x="435752" y="900918"/>
                    <a:pt x="435581" y="900662"/>
                    <a:pt x="435496" y="900491"/>
                  </a:cubicBezTo>
                  <a:lnTo>
                    <a:pt x="435496" y="900491"/>
                  </a:lnTo>
                  <a:cubicBezTo>
                    <a:pt x="435496" y="900491"/>
                    <a:pt x="435411" y="900235"/>
                    <a:pt x="435411" y="900235"/>
                  </a:cubicBezTo>
                  <a:lnTo>
                    <a:pt x="435411" y="899979"/>
                  </a:lnTo>
                  <a:cubicBezTo>
                    <a:pt x="435411" y="899979"/>
                    <a:pt x="435325" y="899979"/>
                    <a:pt x="435325" y="899979"/>
                  </a:cubicBezTo>
                  <a:close/>
                  <a:moveTo>
                    <a:pt x="379357" y="793635"/>
                  </a:moveTo>
                  <a:cubicBezTo>
                    <a:pt x="376627" y="786722"/>
                    <a:pt x="373897" y="779809"/>
                    <a:pt x="371252" y="772896"/>
                  </a:cubicBezTo>
                  <a:cubicBezTo>
                    <a:pt x="372617" y="772298"/>
                    <a:pt x="373982" y="771786"/>
                    <a:pt x="375347" y="771189"/>
                  </a:cubicBezTo>
                  <a:lnTo>
                    <a:pt x="375347" y="771189"/>
                  </a:lnTo>
                  <a:cubicBezTo>
                    <a:pt x="375859" y="771616"/>
                    <a:pt x="376371" y="771957"/>
                    <a:pt x="376969" y="772384"/>
                  </a:cubicBezTo>
                  <a:lnTo>
                    <a:pt x="385074" y="790392"/>
                  </a:lnTo>
                  <a:cubicBezTo>
                    <a:pt x="386609" y="793977"/>
                    <a:pt x="388230" y="797561"/>
                    <a:pt x="389766" y="801146"/>
                  </a:cubicBezTo>
                  <a:cubicBezTo>
                    <a:pt x="386950" y="799097"/>
                    <a:pt x="384220" y="797135"/>
                    <a:pt x="381405" y="795086"/>
                  </a:cubicBezTo>
                  <a:cubicBezTo>
                    <a:pt x="380722" y="794574"/>
                    <a:pt x="380040" y="794062"/>
                    <a:pt x="379357" y="793550"/>
                  </a:cubicBezTo>
                  <a:close/>
                  <a:moveTo>
                    <a:pt x="366901" y="761971"/>
                  </a:moveTo>
                  <a:cubicBezTo>
                    <a:pt x="360843" y="746523"/>
                    <a:pt x="354701" y="731075"/>
                    <a:pt x="348558" y="715627"/>
                  </a:cubicBezTo>
                  <a:cubicBezTo>
                    <a:pt x="354530" y="715627"/>
                    <a:pt x="360502" y="715371"/>
                    <a:pt x="366474" y="715286"/>
                  </a:cubicBezTo>
                  <a:cubicBezTo>
                    <a:pt x="369204" y="722199"/>
                    <a:pt x="371935" y="729026"/>
                    <a:pt x="374579" y="736025"/>
                  </a:cubicBezTo>
                  <a:cubicBezTo>
                    <a:pt x="373726" y="735342"/>
                    <a:pt x="372788" y="734660"/>
                    <a:pt x="371935" y="733977"/>
                  </a:cubicBezTo>
                  <a:cubicBezTo>
                    <a:pt x="369034" y="731758"/>
                    <a:pt x="366218" y="729368"/>
                    <a:pt x="363915" y="726551"/>
                  </a:cubicBezTo>
                  <a:cubicBezTo>
                    <a:pt x="361612" y="723735"/>
                    <a:pt x="359820" y="720492"/>
                    <a:pt x="359308" y="716822"/>
                  </a:cubicBezTo>
                  <a:cubicBezTo>
                    <a:pt x="359308" y="716736"/>
                    <a:pt x="359052" y="716822"/>
                    <a:pt x="359052" y="716822"/>
                  </a:cubicBezTo>
                  <a:cubicBezTo>
                    <a:pt x="359308" y="720577"/>
                    <a:pt x="360929" y="724076"/>
                    <a:pt x="363062" y="727064"/>
                  </a:cubicBezTo>
                  <a:cubicBezTo>
                    <a:pt x="365195" y="730136"/>
                    <a:pt x="367925" y="732696"/>
                    <a:pt x="370655" y="735172"/>
                  </a:cubicBezTo>
                  <a:cubicBezTo>
                    <a:pt x="372446" y="736793"/>
                    <a:pt x="374324" y="738415"/>
                    <a:pt x="376115" y="739951"/>
                  </a:cubicBezTo>
                  <a:cubicBezTo>
                    <a:pt x="377395" y="743450"/>
                    <a:pt x="378675" y="746864"/>
                    <a:pt x="379954" y="750364"/>
                  </a:cubicBezTo>
                  <a:cubicBezTo>
                    <a:pt x="380466" y="751900"/>
                    <a:pt x="380978" y="753351"/>
                    <a:pt x="381575" y="754887"/>
                  </a:cubicBezTo>
                  <a:cubicBezTo>
                    <a:pt x="378333" y="756509"/>
                    <a:pt x="375091" y="758130"/>
                    <a:pt x="371764" y="759667"/>
                  </a:cubicBezTo>
                  <a:lnTo>
                    <a:pt x="367328" y="751047"/>
                  </a:lnTo>
                  <a:cubicBezTo>
                    <a:pt x="367328" y="751047"/>
                    <a:pt x="366987" y="751047"/>
                    <a:pt x="367071" y="751132"/>
                  </a:cubicBezTo>
                  <a:lnTo>
                    <a:pt x="371167" y="759923"/>
                  </a:lnTo>
                  <a:cubicBezTo>
                    <a:pt x="369716" y="760606"/>
                    <a:pt x="368266" y="761203"/>
                    <a:pt x="366901" y="761800"/>
                  </a:cubicBezTo>
                  <a:close/>
                  <a:moveTo>
                    <a:pt x="363317" y="634717"/>
                  </a:moveTo>
                  <a:cubicBezTo>
                    <a:pt x="365280" y="640094"/>
                    <a:pt x="367242" y="645470"/>
                    <a:pt x="369119" y="650847"/>
                  </a:cubicBezTo>
                  <a:cubicBezTo>
                    <a:pt x="368949" y="655968"/>
                    <a:pt x="368692" y="661089"/>
                    <a:pt x="368437" y="666210"/>
                  </a:cubicBezTo>
                  <a:cubicBezTo>
                    <a:pt x="368095" y="665783"/>
                    <a:pt x="367754" y="665442"/>
                    <a:pt x="367413" y="665015"/>
                  </a:cubicBezTo>
                  <a:lnTo>
                    <a:pt x="367413" y="665015"/>
                  </a:lnTo>
                  <a:cubicBezTo>
                    <a:pt x="367413" y="665015"/>
                    <a:pt x="367413" y="665015"/>
                    <a:pt x="367413" y="665015"/>
                  </a:cubicBezTo>
                  <a:lnTo>
                    <a:pt x="367413" y="665015"/>
                  </a:lnTo>
                  <a:cubicBezTo>
                    <a:pt x="367413" y="665015"/>
                    <a:pt x="367413" y="665015"/>
                    <a:pt x="367413" y="665015"/>
                  </a:cubicBezTo>
                  <a:cubicBezTo>
                    <a:pt x="365707" y="663223"/>
                    <a:pt x="364086" y="661431"/>
                    <a:pt x="362379" y="659638"/>
                  </a:cubicBezTo>
                  <a:cubicBezTo>
                    <a:pt x="357601" y="648628"/>
                    <a:pt x="352824" y="637618"/>
                    <a:pt x="348046" y="626608"/>
                  </a:cubicBezTo>
                  <a:lnTo>
                    <a:pt x="340709" y="609880"/>
                  </a:lnTo>
                  <a:cubicBezTo>
                    <a:pt x="348046" y="618330"/>
                    <a:pt x="355554" y="626608"/>
                    <a:pt x="363317" y="634802"/>
                  </a:cubicBezTo>
                  <a:close/>
                  <a:moveTo>
                    <a:pt x="379357" y="679268"/>
                  </a:moveTo>
                  <a:cubicBezTo>
                    <a:pt x="377651" y="677220"/>
                    <a:pt x="375859" y="675172"/>
                    <a:pt x="374153" y="673038"/>
                  </a:cubicBezTo>
                  <a:cubicBezTo>
                    <a:pt x="374153" y="672611"/>
                    <a:pt x="374153" y="672099"/>
                    <a:pt x="374153" y="671672"/>
                  </a:cubicBezTo>
                  <a:lnTo>
                    <a:pt x="374153" y="671672"/>
                  </a:lnTo>
                  <a:cubicBezTo>
                    <a:pt x="374153" y="671672"/>
                    <a:pt x="374153" y="671672"/>
                    <a:pt x="374153" y="671672"/>
                  </a:cubicBezTo>
                  <a:lnTo>
                    <a:pt x="374153" y="671672"/>
                  </a:lnTo>
                  <a:cubicBezTo>
                    <a:pt x="373897" y="668514"/>
                    <a:pt x="373556" y="665442"/>
                    <a:pt x="373129" y="662284"/>
                  </a:cubicBezTo>
                  <a:cubicBezTo>
                    <a:pt x="375177" y="667917"/>
                    <a:pt x="377224" y="673550"/>
                    <a:pt x="379187" y="679268"/>
                  </a:cubicBezTo>
                  <a:close/>
                  <a:moveTo>
                    <a:pt x="393094" y="699667"/>
                  </a:moveTo>
                  <a:cubicBezTo>
                    <a:pt x="394032" y="700520"/>
                    <a:pt x="394970" y="701459"/>
                    <a:pt x="395909" y="702312"/>
                  </a:cubicBezTo>
                  <a:cubicBezTo>
                    <a:pt x="395909" y="702995"/>
                    <a:pt x="395909" y="703678"/>
                    <a:pt x="395994" y="704361"/>
                  </a:cubicBezTo>
                  <a:cubicBezTo>
                    <a:pt x="395397" y="703678"/>
                    <a:pt x="394715" y="703080"/>
                    <a:pt x="394117" y="702398"/>
                  </a:cubicBezTo>
                  <a:cubicBezTo>
                    <a:pt x="393776" y="701459"/>
                    <a:pt x="393435" y="700520"/>
                    <a:pt x="393094" y="699581"/>
                  </a:cubicBezTo>
                  <a:close/>
                  <a:moveTo>
                    <a:pt x="398895" y="705214"/>
                  </a:moveTo>
                  <a:cubicBezTo>
                    <a:pt x="398895" y="705214"/>
                    <a:pt x="399151" y="705385"/>
                    <a:pt x="399236" y="705556"/>
                  </a:cubicBezTo>
                  <a:cubicBezTo>
                    <a:pt x="399492" y="706153"/>
                    <a:pt x="399833" y="706751"/>
                    <a:pt x="400089" y="707348"/>
                  </a:cubicBezTo>
                  <a:cubicBezTo>
                    <a:pt x="399833" y="707348"/>
                    <a:pt x="399492" y="707263"/>
                    <a:pt x="399236" y="707177"/>
                  </a:cubicBezTo>
                  <a:cubicBezTo>
                    <a:pt x="399151" y="706495"/>
                    <a:pt x="399065" y="705897"/>
                    <a:pt x="398981" y="705214"/>
                  </a:cubicBezTo>
                  <a:close/>
                  <a:moveTo>
                    <a:pt x="412290" y="723820"/>
                  </a:moveTo>
                  <a:lnTo>
                    <a:pt x="414764" y="726039"/>
                  </a:lnTo>
                  <a:cubicBezTo>
                    <a:pt x="414764" y="727576"/>
                    <a:pt x="414849" y="729197"/>
                    <a:pt x="414935" y="730734"/>
                  </a:cubicBezTo>
                  <a:cubicBezTo>
                    <a:pt x="414081" y="728429"/>
                    <a:pt x="413143" y="726125"/>
                    <a:pt x="412290" y="723820"/>
                  </a:cubicBezTo>
                  <a:close/>
                  <a:moveTo>
                    <a:pt x="417153" y="728173"/>
                  </a:moveTo>
                  <a:lnTo>
                    <a:pt x="421334" y="731928"/>
                  </a:lnTo>
                  <a:cubicBezTo>
                    <a:pt x="420224" y="732782"/>
                    <a:pt x="419115" y="733550"/>
                    <a:pt x="418006" y="734318"/>
                  </a:cubicBezTo>
                  <a:cubicBezTo>
                    <a:pt x="417750" y="732270"/>
                    <a:pt x="417409" y="730221"/>
                    <a:pt x="417153" y="728173"/>
                  </a:cubicBezTo>
                  <a:close/>
                  <a:moveTo>
                    <a:pt x="437629" y="763251"/>
                  </a:moveTo>
                  <a:cubicBezTo>
                    <a:pt x="438312" y="764702"/>
                    <a:pt x="438909" y="766239"/>
                    <a:pt x="439591" y="767689"/>
                  </a:cubicBezTo>
                  <a:cubicBezTo>
                    <a:pt x="439079" y="767177"/>
                    <a:pt x="438482" y="766751"/>
                    <a:pt x="437970" y="766239"/>
                  </a:cubicBezTo>
                  <a:cubicBezTo>
                    <a:pt x="437885" y="765214"/>
                    <a:pt x="437714" y="764190"/>
                    <a:pt x="437629" y="763166"/>
                  </a:cubicBezTo>
                  <a:close/>
                  <a:moveTo>
                    <a:pt x="444454" y="778785"/>
                  </a:moveTo>
                  <a:cubicBezTo>
                    <a:pt x="446417" y="784759"/>
                    <a:pt x="448379" y="790734"/>
                    <a:pt x="450341" y="796708"/>
                  </a:cubicBezTo>
                  <a:cubicBezTo>
                    <a:pt x="448123" y="794745"/>
                    <a:pt x="445905" y="792782"/>
                    <a:pt x="443687" y="790819"/>
                  </a:cubicBezTo>
                  <a:cubicBezTo>
                    <a:pt x="442833" y="784930"/>
                    <a:pt x="441809" y="779126"/>
                    <a:pt x="440871" y="773322"/>
                  </a:cubicBezTo>
                  <a:lnTo>
                    <a:pt x="440615" y="772042"/>
                  </a:lnTo>
                  <a:lnTo>
                    <a:pt x="440188" y="773322"/>
                  </a:lnTo>
                  <a:lnTo>
                    <a:pt x="439079" y="776907"/>
                  </a:lnTo>
                  <a:cubicBezTo>
                    <a:pt x="438824" y="774773"/>
                    <a:pt x="438653" y="772640"/>
                    <a:pt x="438397" y="770506"/>
                  </a:cubicBezTo>
                  <a:cubicBezTo>
                    <a:pt x="439506" y="771359"/>
                    <a:pt x="440700" y="772128"/>
                    <a:pt x="441809" y="772981"/>
                  </a:cubicBezTo>
                  <a:cubicBezTo>
                    <a:pt x="442663" y="774944"/>
                    <a:pt x="443516" y="776907"/>
                    <a:pt x="444369" y="778870"/>
                  </a:cubicBezTo>
                  <a:close/>
                  <a:moveTo>
                    <a:pt x="601694" y="1227205"/>
                  </a:moveTo>
                  <a:cubicBezTo>
                    <a:pt x="600670" y="1226437"/>
                    <a:pt x="599732" y="1225755"/>
                    <a:pt x="598708" y="1224987"/>
                  </a:cubicBezTo>
                  <a:lnTo>
                    <a:pt x="598708" y="1224389"/>
                  </a:lnTo>
                  <a:cubicBezTo>
                    <a:pt x="598708" y="1224389"/>
                    <a:pt x="598452" y="1223621"/>
                    <a:pt x="598452" y="1223194"/>
                  </a:cubicBezTo>
                  <a:cubicBezTo>
                    <a:pt x="599732" y="1221402"/>
                    <a:pt x="601012" y="1219524"/>
                    <a:pt x="602377" y="1217732"/>
                  </a:cubicBezTo>
                  <a:lnTo>
                    <a:pt x="603315" y="1216452"/>
                  </a:lnTo>
                  <a:cubicBezTo>
                    <a:pt x="602888" y="1220036"/>
                    <a:pt x="602377" y="1223621"/>
                    <a:pt x="601779" y="1227205"/>
                  </a:cubicBezTo>
                  <a:close/>
                  <a:moveTo>
                    <a:pt x="601267" y="1229681"/>
                  </a:moveTo>
                  <a:cubicBezTo>
                    <a:pt x="600926" y="1231644"/>
                    <a:pt x="600585" y="1233521"/>
                    <a:pt x="600244" y="1235484"/>
                  </a:cubicBezTo>
                  <a:lnTo>
                    <a:pt x="599134" y="1228315"/>
                  </a:lnTo>
                  <a:cubicBezTo>
                    <a:pt x="599817" y="1228742"/>
                    <a:pt x="600500" y="1229169"/>
                    <a:pt x="601182" y="1229681"/>
                  </a:cubicBezTo>
                  <a:close/>
                  <a:moveTo>
                    <a:pt x="597258" y="1252469"/>
                  </a:moveTo>
                  <a:cubicBezTo>
                    <a:pt x="596575" y="1252042"/>
                    <a:pt x="595978" y="1251615"/>
                    <a:pt x="595295" y="1251188"/>
                  </a:cubicBezTo>
                  <a:cubicBezTo>
                    <a:pt x="591712" y="1248713"/>
                    <a:pt x="588129" y="1246153"/>
                    <a:pt x="584546" y="1243592"/>
                  </a:cubicBezTo>
                  <a:lnTo>
                    <a:pt x="584289" y="1241885"/>
                  </a:lnTo>
                  <a:cubicBezTo>
                    <a:pt x="584716" y="1241373"/>
                    <a:pt x="585228" y="1240947"/>
                    <a:pt x="585654" y="1240435"/>
                  </a:cubicBezTo>
                  <a:cubicBezTo>
                    <a:pt x="585654" y="1240435"/>
                    <a:pt x="585654" y="1240435"/>
                    <a:pt x="585654" y="1240435"/>
                  </a:cubicBezTo>
                  <a:cubicBezTo>
                    <a:pt x="585654" y="1240435"/>
                    <a:pt x="585654" y="1240435"/>
                    <a:pt x="585654" y="1240435"/>
                  </a:cubicBezTo>
                  <a:cubicBezTo>
                    <a:pt x="585654" y="1240435"/>
                    <a:pt x="585654" y="1240435"/>
                    <a:pt x="585654" y="1240435"/>
                  </a:cubicBezTo>
                  <a:cubicBezTo>
                    <a:pt x="585654" y="1240435"/>
                    <a:pt x="585654" y="1240435"/>
                    <a:pt x="585654" y="1240435"/>
                  </a:cubicBezTo>
                  <a:cubicBezTo>
                    <a:pt x="589238" y="1235826"/>
                    <a:pt x="592650" y="1231132"/>
                    <a:pt x="596063" y="1226352"/>
                  </a:cubicBezTo>
                  <a:cubicBezTo>
                    <a:pt x="596404" y="1226608"/>
                    <a:pt x="596831" y="1226864"/>
                    <a:pt x="597172" y="1227120"/>
                  </a:cubicBezTo>
                  <a:cubicBezTo>
                    <a:pt x="597940" y="1231217"/>
                    <a:pt x="598708" y="1235314"/>
                    <a:pt x="599476" y="1239410"/>
                  </a:cubicBezTo>
                  <a:cubicBezTo>
                    <a:pt x="598793" y="1243763"/>
                    <a:pt x="598025" y="1248116"/>
                    <a:pt x="597172" y="1252554"/>
                  </a:cubicBezTo>
                  <a:close/>
                  <a:moveTo>
                    <a:pt x="602291" y="1254773"/>
                  </a:moveTo>
                  <a:lnTo>
                    <a:pt x="602462" y="1255968"/>
                  </a:lnTo>
                  <a:cubicBezTo>
                    <a:pt x="602462" y="1255968"/>
                    <a:pt x="602206" y="1255797"/>
                    <a:pt x="602035" y="1255712"/>
                  </a:cubicBezTo>
                  <a:cubicBezTo>
                    <a:pt x="602035" y="1255371"/>
                    <a:pt x="602206" y="1255115"/>
                    <a:pt x="602291" y="1254773"/>
                  </a:cubicBezTo>
                  <a:close/>
                  <a:moveTo>
                    <a:pt x="596916" y="1254176"/>
                  </a:moveTo>
                  <a:cubicBezTo>
                    <a:pt x="596149" y="1258187"/>
                    <a:pt x="595210" y="1262198"/>
                    <a:pt x="594271" y="1266210"/>
                  </a:cubicBezTo>
                  <a:lnTo>
                    <a:pt x="580194" y="1256907"/>
                  </a:lnTo>
                  <a:cubicBezTo>
                    <a:pt x="580450" y="1256224"/>
                    <a:pt x="580706" y="1255456"/>
                    <a:pt x="580876" y="1254773"/>
                  </a:cubicBezTo>
                  <a:lnTo>
                    <a:pt x="580876" y="1254773"/>
                  </a:lnTo>
                  <a:cubicBezTo>
                    <a:pt x="580876" y="1254773"/>
                    <a:pt x="580876" y="1254602"/>
                    <a:pt x="580876" y="1254602"/>
                  </a:cubicBezTo>
                  <a:lnTo>
                    <a:pt x="580876" y="1254432"/>
                  </a:lnTo>
                  <a:cubicBezTo>
                    <a:pt x="580876" y="1254432"/>
                    <a:pt x="580876" y="1254432"/>
                    <a:pt x="580876" y="1254432"/>
                  </a:cubicBezTo>
                  <a:cubicBezTo>
                    <a:pt x="581644" y="1251444"/>
                    <a:pt x="582327" y="1248457"/>
                    <a:pt x="583009" y="1245470"/>
                  </a:cubicBezTo>
                  <a:lnTo>
                    <a:pt x="584460" y="1246409"/>
                  </a:lnTo>
                  <a:lnTo>
                    <a:pt x="584887" y="1248969"/>
                  </a:lnTo>
                  <a:cubicBezTo>
                    <a:pt x="584887" y="1248969"/>
                    <a:pt x="585142" y="1249055"/>
                    <a:pt x="585142" y="1248969"/>
                  </a:cubicBezTo>
                  <a:lnTo>
                    <a:pt x="584801" y="1246665"/>
                  </a:lnTo>
                  <a:cubicBezTo>
                    <a:pt x="587872" y="1248628"/>
                    <a:pt x="590944" y="1250591"/>
                    <a:pt x="594016" y="1252469"/>
                  </a:cubicBezTo>
                  <a:cubicBezTo>
                    <a:pt x="594954" y="1253066"/>
                    <a:pt x="595807" y="1253578"/>
                    <a:pt x="596746" y="1254176"/>
                  </a:cubicBezTo>
                  <a:close/>
                  <a:moveTo>
                    <a:pt x="574989" y="1253407"/>
                  </a:moveTo>
                  <a:lnTo>
                    <a:pt x="573710" y="1252554"/>
                  </a:lnTo>
                  <a:cubicBezTo>
                    <a:pt x="574393" y="1251871"/>
                    <a:pt x="575160" y="1251103"/>
                    <a:pt x="575843" y="1250420"/>
                  </a:cubicBezTo>
                  <a:cubicBezTo>
                    <a:pt x="575587" y="1251274"/>
                    <a:pt x="575331" y="1252042"/>
                    <a:pt x="575075" y="1252895"/>
                  </a:cubicBezTo>
                  <a:lnTo>
                    <a:pt x="575075" y="1252895"/>
                  </a:lnTo>
                  <a:cubicBezTo>
                    <a:pt x="575075" y="1252895"/>
                    <a:pt x="575075" y="1252895"/>
                    <a:pt x="575075" y="1252895"/>
                  </a:cubicBezTo>
                  <a:lnTo>
                    <a:pt x="575075" y="1252895"/>
                  </a:lnTo>
                  <a:cubicBezTo>
                    <a:pt x="575075" y="1252895"/>
                    <a:pt x="575075" y="1252895"/>
                    <a:pt x="575075" y="1252895"/>
                  </a:cubicBezTo>
                  <a:cubicBezTo>
                    <a:pt x="575075" y="1253066"/>
                    <a:pt x="575075" y="1253151"/>
                    <a:pt x="574989" y="1253322"/>
                  </a:cubicBezTo>
                  <a:close/>
                  <a:moveTo>
                    <a:pt x="574563" y="1254944"/>
                  </a:moveTo>
                  <a:cubicBezTo>
                    <a:pt x="572601" y="1262028"/>
                    <a:pt x="570553" y="1269026"/>
                    <a:pt x="568250" y="1275940"/>
                  </a:cubicBezTo>
                  <a:cubicBezTo>
                    <a:pt x="566202" y="1274403"/>
                    <a:pt x="564069" y="1272867"/>
                    <a:pt x="562022" y="1271331"/>
                  </a:cubicBezTo>
                  <a:lnTo>
                    <a:pt x="561765" y="1268941"/>
                  </a:lnTo>
                  <a:cubicBezTo>
                    <a:pt x="562534" y="1266637"/>
                    <a:pt x="563216" y="1264417"/>
                    <a:pt x="563898" y="1262113"/>
                  </a:cubicBezTo>
                  <a:lnTo>
                    <a:pt x="565776" y="1260235"/>
                  </a:lnTo>
                  <a:cubicBezTo>
                    <a:pt x="567994" y="1258016"/>
                    <a:pt x="570212" y="1255883"/>
                    <a:pt x="572430" y="1253663"/>
                  </a:cubicBezTo>
                  <a:lnTo>
                    <a:pt x="574478" y="1254858"/>
                  </a:lnTo>
                  <a:close/>
                  <a:moveTo>
                    <a:pt x="494706" y="1281487"/>
                  </a:moveTo>
                  <a:cubicBezTo>
                    <a:pt x="492317" y="1279695"/>
                    <a:pt x="489928" y="1277902"/>
                    <a:pt x="487539" y="1276110"/>
                  </a:cubicBezTo>
                  <a:lnTo>
                    <a:pt x="487539" y="1275171"/>
                  </a:lnTo>
                  <a:cubicBezTo>
                    <a:pt x="487539" y="1275171"/>
                    <a:pt x="486601" y="1261516"/>
                    <a:pt x="486601" y="1261516"/>
                  </a:cubicBezTo>
                  <a:cubicBezTo>
                    <a:pt x="487625" y="1258955"/>
                    <a:pt x="488648" y="1256395"/>
                    <a:pt x="489587" y="1253834"/>
                  </a:cubicBezTo>
                  <a:lnTo>
                    <a:pt x="489587" y="1253834"/>
                  </a:lnTo>
                  <a:cubicBezTo>
                    <a:pt x="489587" y="1253834"/>
                    <a:pt x="489587" y="1253663"/>
                    <a:pt x="489587" y="1253663"/>
                  </a:cubicBezTo>
                  <a:lnTo>
                    <a:pt x="489587" y="1253493"/>
                  </a:lnTo>
                  <a:cubicBezTo>
                    <a:pt x="489587" y="1253493"/>
                    <a:pt x="489587" y="1253493"/>
                    <a:pt x="489587" y="1253493"/>
                  </a:cubicBezTo>
                  <a:cubicBezTo>
                    <a:pt x="489587" y="1253493"/>
                    <a:pt x="489587" y="1253407"/>
                    <a:pt x="489587" y="1253322"/>
                  </a:cubicBezTo>
                  <a:cubicBezTo>
                    <a:pt x="493512" y="1255968"/>
                    <a:pt x="497436" y="1258528"/>
                    <a:pt x="501361" y="1261089"/>
                  </a:cubicBezTo>
                  <a:cubicBezTo>
                    <a:pt x="499143" y="1267917"/>
                    <a:pt x="496925" y="1274659"/>
                    <a:pt x="494535" y="1281487"/>
                  </a:cubicBezTo>
                  <a:close/>
                  <a:moveTo>
                    <a:pt x="486431" y="1275342"/>
                  </a:moveTo>
                  <a:cubicBezTo>
                    <a:pt x="485065" y="1274318"/>
                    <a:pt x="483615" y="1273294"/>
                    <a:pt x="482165" y="1272184"/>
                  </a:cubicBezTo>
                  <a:cubicBezTo>
                    <a:pt x="483273" y="1269624"/>
                    <a:pt x="484298" y="1267149"/>
                    <a:pt x="485322" y="1264588"/>
                  </a:cubicBezTo>
                  <a:lnTo>
                    <a:pt x="486345" y="1275171"/>
                  </a:lnTo>
                  <a:lnTo>
                    <a:pt x="486345" y="1275342"/>
                  </a:lnTo>
                  <a:close/>
                  <a:moveTo>
                    <a:pt x="477814" y="1268855"/>
                  </a:moveTo>
                  <a:cubicBezTo>
                    <a:pt x="473377" y="1265527"/>
                    <a:pt x="468940" y="1262198"/>
                    <a:pt x="464504" y="1258870"/>
                  </a:cubicBezTo>
                  <a:lnTo>
                    <a:pt x="463736" y="1240776"/>
                  </a:lnTo>
                  <a:cubicBezTo>
                    <a:pt x="463736" y="1240264"/>
                    <a:pt x="463736" y="1239666"/>
                    <a:pt x="463736" y="1239154"/>
                  </a:cubicBezTo>
                  <a:cubicBezTo>
                    <a:pt x="464077" y="1237874"/>
                    <a:pt x="464504" y="1236594"/>
                    <a:pt x="464845" y="1235314"/>
                  </a:cubicBezTo>
                  <a:cubicBezTo>
                    <a:pt x="470049" y="1239325"/>
                    <a:pt x="475254" y="1243251"/>
                    <a:pt x="480544" y="1247177"/>
                  </a:cubicBezTo>
                  <a:lnTo>
                    <a:pt x="480544" y="1247177"/>
                  </a:lnTo>
                  <a:cubicBezTo>
                    <a:pt x="480544" y="1247177"/>
                    <a:pt x="480544" y="1247177"/>
                    <a:pt x="480544" y="1247177"/>
                  </a:cubicBezTo>
                  <a:lnTo>
                    <a:pt x="480544" y="1247177"/>
                  </a:lnTo>
                  <a:cubicBezTo>
                    <a:pt x="480544" y="1247177"/>
                    <a:pt x="480544" y="1247177"/>
                    <a:pt x="480544" y="1247177"/>
                  </a:cubicBezTo>
                  <a:cubicBezTo>
                    <a:pt x="481568" y="1247860"/>
                    <a:pt x="482677" y="1248628"/>
                    <a:pt x="483700" y="1249311"/>
                  </a:cubicBezTo>
                  <a:cubicBezTo>
                    <a:pt x="483700" y="1249994"/>
                    <a:pt x="483871" y="1250676"/>
                    <a:pt x="483956" y="1251359"/>
                  </a:cubicBezTo>
                  <a:cubicBezTo>
                    <a:pt x="483956" y="1251359"/>
                    <a:pt x="483956" y="1251530"/>
                    <a:pt x="483956" y="1251615"/>
                  </a:cubicBezTo>
                  <a:lnTo>
                    <a:pt x="483956" y="1251615"/>
                  </a:lnTo>
                  <a:cubicBezTo>
                    <a:pt x="483956" y="1251615"/>
                    <a:pt x="483956" y="1251615"/>
                    <a:pt x="483956" y="1251615"/>
                  </a:cubicBezTo>
                  <a:lnTo>
                    <a:pt x="483956" y="1251615"/>
                  </a:lnTo>
                  <a:cubicBezTo>
                    <a:pt x="483956" y="1251615"/>
                    <a:pt x="483956" y="1251615"/>
                    <a:pt x="483956" y="1251615"/>
                  </a:cubicBezTo>
                  <a:cubicBezTo>
                    <a:pt x="481994" y="1257333"/>
                    <a:pt x="479946" y="1263052"/>
                    <a:pt x="477899" y="1268770"/>
                  </a:cubicBezTo>
                  <a:close/>
                  <a:moveTo>
                    <a:pt x="459129" y="1254858"/>
                  </a:moveTo>
                  <a:cubicBezTo>
                    <a:pt x="460153" y="1251274"/>
                    <a:pt x="461177" y="1247774"/>
                    <a:pt x="462200" y="1244190"/>
                  </a:cubicBezTo>
                  <a:lnTo>
                    <a:pt x="463224" y="1257931"/>
                  </a:lnTo>
                  <a:cubicBezTo>
                    <a:pt x="461859" y="1256907"/>
                    <a:pt x="460494" y="1255883"/>
                    <a:pt x="459044" y="1254773"/>
                  </a:cubicBezTo>
                  <a:close/>
                  <a:moveTo>
                    <a:pt x="440615" y="1241715"/>
                  </a:moveTo>
                  <a:cubicBezTo>
                    <a:pt x="441809" y="1238471"/>
                    <a:pt x="442919" y="1235228"/>
                    <a:pt x="444113" y="1231985"/>
                  </a:cubicBezTo>
                  <a:lnTo>
                    <a:pt x="447696" y="1221999"/>
                  </a:lnTo>
                  <a:cubicBezTo>
                    <a:pt x="452218" y="1225584"/>
                    <a:pt x="456740" y="1229083"/>
                    <a:pt x="461262" y="1232582"/>
                  </a:cubicBezTo>
                  <a:cubicBezTo>
                    <a:pt x="461432" y="1234289"/>
                    <a:pt x="461603" y="1235996"/>
                    <a:pt x="461774" y="1237703"/>
                  </a:cubicBezTo>
                  <a:cubicBezTo>
                    <a:pt x="459897" y="1242653"/>
                    <a:pt x="458105" y="1247604"/>
                    <a:pt x="456228" y="1252639"/>
                  </a:cubicBezTo>
                  <a:cubicBezTo>
                    <a:pt x="455290" y="1251957"/>
                    <a:pt x="454351" y="1251188"/>
                    <a:pt x="453412" y="1250506"/>
                  </a:cubicBezTo>
                  <a:lnTo>
                    <a:pt x="453412" y="1250506"/>
                  </a:lnTo>
                  <a:cubicBezTo>
                    <a:pt x="453412" y="1250506"/>
                    <a:pt x="453242" y="1250420"/>
                    <a:pt x="453242" y="1250420"/>
                  </a:cubicBezTo>
                  <a:lnTo>
                    <a:pt x="453071" y="1250420"/>
                  </a:lnTo>
                  <a:cubicBezTo>
                    <a:pt x="453071" y="1250420"/>
                    <a:pt x="453071" y="1250335"/>
                    <a:pt x="453071" y="1250335"/>
                  </a:cubicBezTo>
                  <a:cubicBezTo>
                    <a:pt x="448976" y="1247518"/>
                    <a:pt x="444796" y="1244617"/>
                    <a:pt x="440700" y="1241800"/>
                  </a:cubicBezTo>
                  <a:close/>
                  <a:moveTo>
                    <a:pt x="436008" y="1180349"/>
                  </a:moveTo>
                  <a:cubicBezTo>
                    <a:pt x="435667" y="1174887"/>
                    <a:pt x="435240" y="1169339"/>
                    <a:pt x="434813" y="1163877"/>
                  </a:cubicBezTo>
                  <a:cubicBezTo>
                    <a:pt x="441639" y="1168827"/>
                    <a:pt x="448379" y="1173692"/>
                    <a:pt x="455290" y="1178557"/>
                  </a:cubicBezTo>
                  <a:cubicBezTo>
                    <a:pt x="455375" y="1179410"/>
                    <a:pt x="455545" y="1180264"/>
                    <a:pt x="455631" y="1181032"/>
                  </a:cubicBezTo>
                  <a:cubicBezTo>
                    <a:pt x="456228" y="1185812"/>
                    <a:pt x="456825" y="1190676"/>
                    <a:pt x="457337" y="1195456"/>
                  </a:cubicBezTo>
                  <a:cubicBezTo>
                    <a:pt x="450256" y="1190420"/>
                    <a:pt x="443089" y="1185385"/>
                    <a:pt x="436008" y="1180349"/>
                  </a:cubicBezTo>
                  <a:close/>
                  <a:moveTo>
                    <a:pt x="436691" y="1039183"/>
                  </a:moveTo>
                  <a:lnTo>
                    <a:pt x="450768" y="1049425"/>
                  </a:lnTo>
                  <a:cubicBezTo>
                    <a:pt x="452304" y="1056508"/>
                    <a:pt x="453754" y="1063507"/>
                    <a:pt x="455119" y="1070591"/>
                  </a:cubicBezTo>
                  <a:cubicBezTo>
                    <a:pt x="459044" y="1090733"/>
                    <a:pt x="462627" y="1110961"/>
                    <a:pt x="466040" y="1131188"/>
                  </a:cubicBezTo>
                  <a:lnTo>
                    <a:pt x="466040" y="1131188"/>
                  </a:lnTo>
                  <a:cubicBezTo>
                    <a:pt x="466040" y="1131188"/>
                    <a:pt x="466040" y="1131359"/>
                    <a:pt x="466040" y="1131359"/>
                  </a:cubicBezTo>
                  <a:lnTo>
                    <a:pt x="466040" y="1131359"/>
                  </a:lnTo>
                  <a:cubicBezTo>
                    <a:pt x="466125" y="1131871"/>
                    <a:pt x="466210" y="1132298"/>
                    <a:pt x="466295" y="1132810"/>
                  </a:cubicBezTo>
                  <a:cubicBezTo>
                    <a:pt x="461944" y="1129994"/>
                    <a:pt x="457678" y="1127092"/>
                    <a:pt x="453328" y="1124275"/>
                  </a:cubicBezTo>
                  <a:cubicBezTo>
                    <a:pt x="453157" y="1123166"/>
                    <a:pt x="453071" y="1121971"/>
                    <a:pt x="452901" y="1120861"/>
                  </a:cubicBezTo>
                  <a:lnTo>
                    <a:pt x="452901" y="1120861"/>
                  </a:lnTo>
                  <a:cubicBezTo>
                    <a:pt x="452901" y="1120861"/>
                    <a:pt x="452901" y="1120605"/>
                    <a:pt x="452901" y="1120605"/>
                  </a:cubicBezTo>
                  <a:lnTo>
                    <a:pt x="452901" y="1120349"/>
                  </a:lnTo>
                  <a:cubicBezTo>
                    <a:pt x="452901" y="1120349"/>
                    <a:pt x="452901" y="1120349"/>
                    <a:pt x="452901" y="1120349"/>
                  </a:cubicBezTo>
                  <a:cubicBezTo>
                    <a:pt x="449658" y="1100548"/>
                    <a:pt x="445905" y="1080833"/>
                    <a:pt x="441724" y="1061203"/>
                  </a:cubicBezTo>
                  <a:cubicBezTo>
                    <a:pt x="440103" y="1053863"/>
                    <a:pt x="438482" y="1046523"/>
                    <a:pt x="436776" y="1039183"/>
                  </a:cubicBezTo>
                  <a:close/>
                  <a:moveTo>
                    <a:pt x="436434" y="1038073"/>
                  </a:moveTo>
                  <a:cubicBezTo>
                    <a:pt x="434216" y="1028429"/>
                    <a:pt x="431827" y="1018785"/>
                    <a:pt x="429438" y="1009226"/>
                  </a:cubicBezTo>
                  <a:cubicBezTo>
                    <a:pt x="434131" y="1014090"/>
                    <a:pt x="439335" y="1018358"/>
                    <a:pt x="444710" y="1022369"/>
                  </a:cubicBezTo>
                  <a:cubicBezTo>
                    <a:pt x="444966" y="1023308"/>
                    <a:pt x="445222" y="1024332"/>
                    <a:pt x="445478" y="1025271"/>
                  </a:cubicBezTo>
                  <a:cubicBezTo>
                    <a:pt x="447184" y="1032611"/>
                    <a:pt x="448805" y="1039951"/>
                    <a:pt x="450341" y="1047376"/>
                  </a:cubicBezTo>
                  <a:lnTo>
                    <a:pt x="436434" y="1037988"/>
                  </a:lnTo>
                  <a:close/>
                  <a:moveTo>
                    <a:pt x="409218" y="952384"/>
                  </a:moveTo>
                  <a:cubicBezTo>
                    <a:pt x="407171" y="944702"/>
                    <a:pt x="405038" y="936935"/>
                    <a:pt x="402905" y="929339"/>
                  </a:cubicBezTo>
                  <a:cubicBezTo>
                    <a:pt x="404014" y="930193"/>
                    <a:pt x="405038" y="930961"/>
                    <a:pt x="406147" y="931814"/>
                  </a:cubicBezTo>
                  <a:cubicBezTo>
                    <a:pt x="411436" y="935826"/>
                    <a:pt x="416812" y="939837"/>
                    <a:pt x="422187" y="943763"/>
                  </a:cubicBezTo>
                  <a:cubicBezTo>
                    <a:pt x="424234" y="950591"/>
                    <a:pt x="426367" y="957419"/>
                    <a:pt x="428329" y="964332"/>
                  </a:cubicBezTo>
                  <a:lnTo>
                    <a:pt x="409218" y="952384"/>
                  </a:lnTo>
                  <a:close/>
                  <a:moveTo>
                    <a:pt x="392837" y="898273"/>
                  </a:moveTo>
                  <a:cubicBezTo>
                    <a:pt x="389766" y="889652"/>
                    <a:pt x="386524" y="881117"/>
                    <a:pt x="383282" y="872583"/>
                  </a:cubicBezTo>
                  <a:lnTo>
                    <a:pt x="389424" y="876850"/>
                  </a:lnTo>
                  <a:cubicBezTo>
                    <a:pt x="394800" y="880605"/>
                    <a:pt x="400260" y="884275"/>
                    <a:pt x="405635" y="888031"/>
                  </a:cubicBezTo>
                  <a:cubicBezTo>
                    <a:pt x="408024" y="895968"/>
                    <a:pt x="410413" y="903820"/>
                    <a:pt x="412716" y="911758"/>
                  </a:cubicBezTo>
                  <a:cubicBezTo>
                    <a:pt x="410157" y="910050"/>
                    <a:pt x="407512" y="908344"/>
                    <a:pt x="404952" y="906637"/>
                  </a:cubicBezTo>
                  <a:cubicBezTo>
                    <a:pt x="400857" y="903906"/>
                    <a:pt x="396848" y="901089"/>
                    <a:pt x="392837" y="898273"/>
                  </a:cubicBezTo>
                  <a:close/>
                  <a:moveTo>
                    <a:pt x="412205" y="892469"/>
                  </a:moveTo>
                  <a:cubicBezTo>
                    <a:pt x="418347" y="896651"/>
                    <a:pt x="424405" y="900748"/>
                    <a:pt x="430547" y="904930"/>
                  </a:cubicBezTo>
                  <a:cubicBezTo>
                    <a:pt x="433534" y="912697"/>
                    <a:pt x="436520" y="920548"/>
                    <a:pt x="439506" y="928315"/>
                  </a:cubicBezTo>
                  <a:cubicBezTo>
                    <a:pt x="439506" y="928571"/>
                    <a:pt x="439506" y="928913"/>
                    <a:pt x="439421" y="929169"/>
                  </a:cubicBezTo>
                  <a:cubicBezTo>
                    <a:pt x="432937" y="925072"/>
                    <a:pt x="426538" y="920890"/>
                    <a:pt x="420139" y="916622"/>
                  </a:cubicBezTo>
                  <a:cubicBezTo>
                    <a:pt x="417580" y="908514"/>
                    <a:pt x="414935" y="900491"/>
                    <a:pt x="412205" y="892469"/>
                  </a:cubicBezTo>
                  <a:close/>
                  <a:moveTo>
                    <a:pt x="410584" y="887775"/>
                  </a:moveTo>
                  <a:cubicBezTo>
                    <a:pt x="406573" y="875826"/>
                    <a:pt x="402393" y="863877"/>
                    <a:pt x="398127" y="852014"/>
                  </a:cubicBezTo>
                  <a:cubicBezTo>
                    <a:pt x="398639" y="852440"/>
                    <a:pt x="399065" y="852782"/>
                    <a:pt x="399577" y="853209"/>
                  </a:cubicBezTo>
                  <a:cubicBezTo>
                    <a:pt x="404952" y="857476"/>
                    <a:pt x="410413" y="861743"/>
                    <a:pt x="415873" y="866011"/>
                  </a:cubicBezTo>
                  <a:cubicBezTo>
                    <a:pt x="420054" y="876765"/>
                    <a:pt x="424063" y="887604"/>
                    <a:pt x="428073" y="898358"/>
                  </a:cubicBezTo>
                  <a:cubicBezTo>
                    <a:pt x="422272" y="894858"/>
                    <a:pt x="416385" y="891274"/>
                    <a:pt x="410584" y="887775"/>
                  </a:cubicBezTo>
                  <a:close/>
                  <a:moveTo>
                    <a:pt x="397103" y="849197"/>
                  </a:moveTo>
                  <a:cubicBezTo>
                    <a:pt x="393776" y="840065"/>
                    <a:pt x="390449" y="830933"/>
                    <a:pt x="387036" y="821886"/>
                  </a:cubicBezTo>
                  <a:lnTo>
                    <a:pt x="388060" y="822568"/>
                  </a:lnTo>
                  <a:cubicBezTo>
                    <a:pt x="388572" y="822910"/>
                    <a:pt x="388998" y="823251"/>
                    <a:pt x="389510" y="823593"/>
                  </a:cubicBezTo>
                  <a:lnTo>
                    <a:pt x="402052" y="852184"/>
                  </a:lnTo>
                  <a:cubicBezTo>
                    <a:pt x="402052" y="852184"/>
                    <a:pt x="402393" y="852184"/>
                    <a:pt x="402307" y="852099"/>
                  </a:cubicBezTo>
                  <a:lnTo>
                    <a:pt x="391643" y="825129"/>
                  </a:lnTo>
                  <a:cubicBezTo>
                    <a:pt x="395397" y="827860"/>
                    <a:pt x="399236" y="830591"/>
                    <a:pt x="402990" y="833322"/>
                  </a:cubicBezTo>
                  <a:cubicBezTo>
                    <a:pt x="404697" y="837504"/>
                    <a:pt x="406403" y="841772"/>
                    <a:pt x="408109" y="845954"/>
                  </a:cubicBezTo>
                  <a:cubicBezTo>
                    <a:pt x="410072" y="850990"/>
                    <a:pt x="412034" y="855940"/>
                    <a:pt x="413996" y="860975"/>
                  </a:cubicBezTo>
                  <a:cubicBezTo>
                    <a:pt x="409560" y="857903"/>
                    <a:pt x="405208" y="854915"/>
                    <a:pt x="400857" y="851843"/>
                  </a:cubicBezTo>
                  <a:cubicBezTo>
                    <a:pt x="399663" y="850990"/>
                    <a:pt x="398383" y="850051"/>
                    <a:pt x="397189" y="849197"/>
                  </a:cubicBezTo>
                  <a:close/>
                  <a:moveTo>
                    <a:pt x="306155" y="580435"/>
                  </a:moveTo>
                  <a:cubicBezTo>
                    <a:pt x="305387" y="573266"/>
                    <a:pt x="304534" y="566096"/>
                    <a:pt x="303681" y="559013"/>
                  </a:cubicBezTo>
                  <a:cubicBezTo>
                    <a:pt x="309994" y="568572"/>
                    <a:pt x="316393" y="577960"/>
                    <a:pt x="323048" y="587263"/>
                  </a:cubicBezTo>
                  <a:cubicBezTo>
                    <a:pt x="323389" y="590165"/>
                    <a:pt x="323816" y="593066"/>
                    <a:pt x="324157" y="595968"/>
                  </a:cubicBezTo>
                  <a:cubicBezTo>
                    <a:pt x="324925" y="602455"/>
                    <a:pt x="325778" y="608856"/>
                    <a:pt x="326461" y="615342"/>
                  </a:cubicBezTo>
                  <a:lnTo>
                    <a:pt x="326631" y="616452"/>
                  </a:lnTo>
                  <a:cubicBezTo>
                    <a:pt x="324413" y="612440"/>
                    <a:pt x="322280" y="608429"/>
                    <a:pt x="319977" y="604418"/>
                  </a:cubicBezTo>
                  <a:lnTo>
                    <a:pt x="310762" y="588202"/>
                  </a:lnTo>
                  <a:lnTo>
                    <a:pt x="306155" y="580435"/>
                  </a:lnTo>
                  <a:close/>
                  <a:moveTo>
                    <a:pt x="300268" y="531701"/>
                  </a:moveTo>
                  <a:cubicBezTo>
                    <a:pt x="301889" y="534261"/>
                    <a:pt x="303510" y="536907"/>
                    <a:pt x="305132" y="539468"/>
                  </a:cubicBezTo>
                  <a:cubicBezTo>
                    <a:pt x="309824" y="546807"/>
                    <a:pt x="314687" y="554148"/>
                    <a:pt x="319550" y="561487"/>
                  </a:cubicBezTo>
                  <a:cubicBezTo>
                    <a:pt x="320318" y="567035"/>
                    <a:pt x="321086" y="572668"/>
                    <a:pt x="321853" y="578216"/>
                  </a:cubicBezTo>
                  <a:cubicBezTo>
                    <a:pt x="315540" y="570534"/>
                    <a:pt x="309312" y="562768"/>
                    <a:pt x="303169" y="554830"/>
                  </a:cubicBezTo>
                  <a:cubicBezTo>
                    <a:pt x="302231" y="547149"/>
                    <a:pt x="301292" y="539468"/>
                    <a:pt x="300268" y="531701"/>
                  </a:cubicBezTo>
                  <a:close/>
                  <a:moveTo>
                    <a:pt x="323474" y="567291"/>
                  </a:moveTo>
                  <a:cubicBezTo>
                    <a:pt x="327399" y="573095"/>
                    <a:pt x="331494" y="578813"/>
                    <a:pt x="335589" y="584446"/>
                  </a:cubicBezTo>
                  <a:cubicBezTo>
                    <a:pt x="336272" y="588628"/>
                    <a:pt x="336869" y="592810"/>
                    <a:pt x="337552" y="596992"/>
                  </a:cubicBezTo>
                  <a:cubicBezTo>
                    <a:pt x="333286" y="591957"/>
                    <a:pt x="329106" y="586836"/>
                    <a:pt x="324840" y="581715"/>
                  </a:cubicBezTo>
                  <a:cubicBezTo>
                    <a:pt x="324413" y="576935"/>
                    <a:pt x="323986" y="572071"/>
                    <a:pt x="323560" y="567291"/>
                  </a:cubicBezTo>
                  <a:close/>
                  <a:moveTo>
                    <a:pt x="322707" y="559354"/>
                  </a:moveTo>
                  <a:cubicBezTo>
                    <a:pt x="322024" y="552526"/>
                    <a:pt x="321342" y="545698"/>
                    <a:pt x="320574" y="538870"/>
                  </a:cubicBezTo>
                  <a:cubicBezTo>
                    <a:pt x="323645" y="542455"/>
                    <a:pt x="326717" y="545954"/>
                    <a:pt x="329873" y="549453"/>
                  </a:cubicBezTo>
                  <a:cubicBezTo>
                    <a:pt x="331239" y="557391"/>
                    <a:pt x="332518" y="565414"/>
                    <a:pt x="333798" y="573351"/>
                  </a:cubicBezTo>
                  <a:cubicBezTo>
                    <a:pt x="330044" y="568657"/>
                    <a:pt x="326375" y="564048"/>
                    <a:pt x="322621" y="559354"/>
                  </a:cubicBezTo>
                  <a:close/>
                  <a:moveTo>
                    <a:pt x="316649" y="506096"/>
                  </a:moveTo>
                  <a:cubicBezTo>
                    <a:pt x="318782" y="509084"/>
                    <a:pt x="320915" y="512071"/>
                    <a:pt x="323133" y="514973"/>
                  </a:cubicBezTo>
                  <a:lnTo>
                    <a:pt x="323133" y="514973"/>
                  </a:lnTo>
                  <a:cubicBezTo>
                    <a:pt x="323133" y="514973"/>
                    <a:pt x="323133" y="515058"/>
                    <a:pt x="323133" y="515058"/>
                  </a:cubicBezTo>
                  <a:lnTo>
                    <a:pt x="323133" y="515058"/>
                  </a:lnTo>
                  <a:cubicBezTo>
                    <a:pt x="323133" y="515058"/>
                    <a:pt x="323133" y="515143"/>
                    <a:pt x="323133" y="515143"/>
                  </a:cubicBezTo>
                  <a:cubicBezTo>
                    <a:pt x="323389" y="515485"/>
                    <a:pt x="323645" y="515741"/>
                    <a:pt x="323986" y="516082"/>
                  </a:cubicBezTo>
                  <a:cubicBezTo>
                    <a:pt x="325437" y="524361"/>
                    <a:pt x="326887" y="532640"/>
                    <a:pt x="328252" y="540833"/>
                  </a:cubicBezTo>
                  <a:cubicBezTo>
                    <a:pt x="325266" y="536736"/>
                    <a:pt x="322280" y="532554"/>
                    <a:pt x="319209" y="528458"/>
                  </a:cubicBezTo>
                  <a:cubicBezTo>
                    <a:pt x="318356" y="520947"/>
                    <a:pt x="317417" y="513522"/>
                    <a:pt x="316478" y="506096"/>
                  </a:cubicBezTo>
                  <a:close/>
                  <a:moveTo>
                    <a:pt x="309397" y="460691"/>
                  </a:moveTo>
                  <a:cubicBezTo>
                    <a:pt x="307861" y="452242"/>
                    <a:pt x="306155" y="443792"/>
                    <a:pt x="304534" y="435428"/>
                  </a:cubicBezTo>
                  <a:cubicBezTo>
                    <a:pt x="305132" y="436281"/>
                    <a:pt x="305643" y="437049"/>
                    <a:pt x="306240" y="437903"/>
                  </a:cubicBezTo>
                  <a:cubicBezTo>
                    <a:pt x="306240" y="437903"/>
                    <a:pt x="306240" y="437903"/>
                    <a:pt x="306240" y="437903"/>
                  </a:cubicBezTo>
                  <a:cubicBezTo>
                    <a:pt x="306240" y="437903"/>
                    <a:pt x="306240" y="437903"/>
                    <a:pt x="306240" y="437988"/>
                  </a:cubicBezTo>
                  <a:cubicBezTo>
                    <a:pt x="306240" y="437988"/>
                    <a:pt x="306240" y="437988"/>
                    <a:pt x="306240" y="438074"/>
                  </a:cubicBezTo>
                  <a:cubicBezTo>
                    <a:pt x="306240" y="438074"/>
                    <a:pt x="306240" y="438074"/>
                    <a:pt x="306240" y="438074"/>
                  </a:cubicBezTo>
                  <a:cubicBezTo>
                    <a:pt x="308032" y="440293"/>
                    <a:pt x="309824" y="442512"/>
                    <a:pt x="311701" y="444731"/>
                  </a:cubicBezTo>
                  <a:cubicBezTo>
                    <a:pt x="312895" y="452327"/>
                    <a:pt x="314090" y="459923"/>
                    <a:pt x="315284" y="467519"/>
                  </a:cubicBezTo>
                  <a:lnTo>
                    <a:pt x="315284" y="467519"/>
                  </a:lnTo>
                  <a:cubicBezTo>
                    <a:pt x="315284" y="467519"/>
                    <a:pt x="315284" y="467519"/>
                    <a:pt x="315284" y="467519"/>
                  </a:cubicBezTo>
                  <a:lnTo>
                    <a:pt x="315284" y="467519"/>
                  </a:lnTo>
                  <a:cubicBezTo>
                    <a:pt x="315284" y="467519"/>
                    <a:pt x="315284" y="467519"/>
                    <a:pt x="315284" y="467519"/>
                  </a:cubicBezTo>
                  <a:cubicBezTo>
                    <a:pt x="315284" y="467946"/>
                    <a:pt x="315455" y="468372"/>
                    <a:pt x="315540" y="468799"/>
                  </a:cubicBezTo>
                  <a:cubicBezTo>
                    <a:pt x="313492" y="466068"/>
                    <a:pt x="311360" y="463252"/>
                    <a:pt x="309312" y="460520"/>
                  </a:cubicBezTo>
                  <a:close/>
                  <a:moveTo>
                    <a:pt x="301974" y="422967"/>
                  </a:moveTo>
                  <a:cubicBezTo>
                    <a:pt x="301292" y="419724"/>
                    <a:pt x="300609" y="416480"/>
                    <a:pt x="299927" y="413237"/>
                  </a:cubicBezTo>
                  <a:cubicBezTo>
                    <a:pt x="302657" y="416224"/>
                    <a:pt x="305473" y="419212"/>
                    <a:pt x="308203" y="422199"/>
                  </a:cubicBezTo>
                  <a:cubicBezTo>
                    <a:pt x="308800" y="425698"/>
                    <a:pt x="309312" y="429197"/>
                    <a:pt x="309909" y="432697"/>
                  </a:cubicBezTo>
                  <a:cubicBezTo>
                    <a:pt x="307264" y="429453"/>
                    <a:pt x="304619" y="426210"/>
                    <a:pt x="301974" y="422967"/>
                  </a:cubicBezTo>
                  <a:close/>
                  <a:moveTo>
                    <a:pt x="308459" y="355542"/>
                  </a:moveTo>
                  <a:cubicBezTo>
                    <a:pt x="305302" y="350762"/>
                    <a:pt x="302231" y="345983"/>
                    <a:pt x="299159" y="341118"/>
                  </a:cubicBezTo>
                  <a:cubicBezTo>
                    <a:pt x="298818" y="333351"/>
                    <a:pt x="298477" y="325584"/>
                    <a:pt x="298050" y="317818"/>
                  </a:cubicBezTo>
                  <a:cubicBezTo>
                    <a:pt x="299671" y="319781"/>
                    <a:pt x="301378" y="321829"/>
                    <a:pt x="302999" y="323792"/>
                  </a:cubicBezTo>
                  <a:lnTo>
                    <a:pt x="306923" y="346409"/>
                  </a:lnTo>
                  <a:cubicBezTo>
                    <a:pt x="307435" y="349482"/>
                    <a:pt x="307947" y="352469"/>
                    <a:pt x="308459" y="355542"/>
                  </a:cubicBezTo>
                  <a:close/>
                  <a:moveTo>
                    <a:pt x="288409" y="261658"/>
                  </a:moveTo>
                  <a:cubicBezTo>
                    <a:pt x="286788" y="259525"/>
                    <a:pt x="285082" y="257476"/>
                    <a:pt x="283461" y="255343"/>
                  </a:cubicBezTo>
                  <a:cubicBezTo>
                    <a:pt x="283205" y="252953"/>
                    <a:pt x="283034" y="250648"/>
                    <a:pt x="282778" y="248259"/>
                  </a:cubicBezTo>
                  <a:lnTo>
                    <a:pt x="282778" y="248259"/>
                  </a:lnTo>
                  <a:cubicBezTo>
                    <a:pt x="282778" y="248259"/>
                    <a:pt x="282778" y="248003"/>
                    <a:pt x="282778" y="248003"/>
                  </a:cubicBezTo>
                  <a:lnTo>
                    <a:pt x="282778" y="247747"/>
                  </a:lnTo>
                  <a:cubicBezTo>
                    <a:pt x="282778" y="247747"/>
                    <a:pt x="282778" y="247747"/>
                    <a:pt x="282778" y="247747"/>
                  </a:cubicBezTo>
                  <a:cubicBezTo>
                    <a:pt x="282096" y="242882"/>
                    <a:pt x="281413" y="238017"/>
                    <a:pt x="280645" y="233152"/>
                  </a:cubicBezTo>
                  <a:cubicBezTo>
                    <a:pt x="282266" y="234774"/>
                    <a:pt x="283887" y="236395"/>
                    <a:pt x="285508" y="238017"/>
                  </a:cubicBezTo>
                  <a:cubicBezTo>
                    <a:pt x="285679" y="239724"/>
                    <a:pt x="285935" y="241431"/>
                    <a:pt x="286105" y="243223"/>
                  </a:cubicBezTo>
                  <a:lnTo>
                    <a:pt x="286105" y="243223"/>
                  </a:lnTo>
                  <a:cubicBezTo>
                    <a:pt x="286105" y="243223"/>
                    <a:pt x="286105" y="243394"/>
                    <a:pt x="286105" y="243394"/>
                  </a:cubicBezTo>
                  <a:lnTo>
                    <a:pt x="286105" y="243394"/>
                  </a:lnTo>
                  <a:cubicBezTo>
                    <a:pt x="286874" y="249454"/>
                    <a:pt x="287641" y="255513"/>
                    <a:pt x="288409" y="261573"/>
                  </a:cubicBezTo>
                  <a:close/>
                  <a:moveTo>
                    <a:pt x="291651" y="239468"/>
                  </a:moveTo>
                  <a:cubicBezTo>
                    <a:pt x="290628" y="231786"/>
                    <a:pt x="289518" y="224105"/>
                    <a:pt x="288324" y="216424"/>
                  </a:cubicBezTo>
                  <a:cubicBezTo>
                    <a:pt x="289604" y="217363"/>
                    <a:pt x="290798" y="218387"/>
                    <a:pt x="292078" y="219326"/>
                  </a:cubicBezTo>
                  <a:cubicBezTo>
                    <a:pt x="292931" y="227348"/>
                    <a:pt x="293784" y="235286"/>
                    <a:pt x="294637" y="243223"/>
                  </a:cubicBezTo>
                  <a:lnTo>
                    <a:pt x="291651" y="239468"/>
                  </a:lnTo>
                  <a:close/>
                  <a:moveTo>
                    <a:pt x="279536" y="321488"/>
                  </a:moveTo>
                  <a:cubicBezTo>
                    <a:pt x="279536" y="321488"/>
                    <a:pt x="279877" y="322000"/>
                    <a:pt x="279963" y="322256"/>
                  </a:cubicBezTo>
                  <a:lnTo>
                    <a:pt x="279963" y="322256"/>
                  </a:lnTo>
                  <a:cubicBezTo>
                    <a:pt x="279963" y="322256"/>
                    <a:pt x="279963" y="322341"/>
                    <a:pt x="279963" y="322341"/>
                  </a:cubicBezTo>
                  <a:lnTo>
                    <a:pt x="279963" y="322341"/>
                  </a:lnTo>
                  <a:cubicBezTo>
                    <a:pt x="279963" y="322341"/>
                    <a:pt x="279963" y="322426"/>
                    <a:pt x="279963" y="322426"/>
                  </a:cubicBezTo>
                  <a:cubicBezTo>
                    <a:pt x="281754" y="324987"/>
                    <a:pt x="283631" y="327462"/>
                    <a:pt x="285423" y="329937"/>
                  </a:cubicBezTo>
                  <a:cubicBezTo>
                    <a:pt x="285764" y="333778"/>
                    <a:pt x="286020" y="337533"/>
                    <a:pt x="286276" y="341374"/>
                  </a:cubicBezTo>
                  <a:lnTo>
                    <a:pt x="287300" y="357931"/>
                  </a:lnTo>
                  <a:lnTo>
                    <a:pt x="287300" y="358358"/>
                  </a:lnTo>
                  <a:cubicBezTo>
                    <a:pt x="287300" y="358358"/>
                    <a:pt x="287215" y="358187"/>
                    <a:pt x="287129" y="358102"/>
                  </a:cubicBezTo>
                  <a:cubicBezTo>
                    <a:pt x="285764" y="352554"/>
                    <a:pt x="284484" y="347007"/>
                    <a:pt x="283120" y="341459"/>
                  </a:cubicBezTo>
                  <a:cubicBezTo>
                    <a:pt x="283120" y="341289"/>
                    <a:pt x="282863" y="341374"/>
                    <a:pt x="282863" y="341459"/>
                  </a:cubicBezTo>
                  <a:cubicBezTo>
                    <a:pt x="283887" y="346409"/>
                    <a:pt x="284826" y="351360"/>
                    <a:pt x="285850" y="356395"/>
                  </a:cubicBezTo>
                  <a:cubicBezTo>
                    <a:pt x="284570" y="354774"/>
                    <a:pt x="283375" y="353067"/>
                    <a:pt x="282096" y="351445"/>
                  </a:cubicBezTo>
                  <a:cubicBezTo>
                    <a:pt x="281840" y="348714"/>
                    <a:pt x="281584" y="345897"/>
                    <a:pt x="281328" y="343166"/>
                  </a:cubicBezTo>
                  <a:cubicBezTo>
                    <a:pt x="280645" y="335912"/>
                    <a:pt x="279963" y="328742"/>
                    <a:pt x="279280" y="321488"/>
                  </a:cubicBezTo>
                  <a:close/>
                  <a:moveTo>
                    <a:pt x="295149" y="368259"/>
                  </a:moveTo>
                  <a:lnTo>
                    <a:pt x="295149" y="368259"/>
                  </a:lnTo>
                  <a:cubicBezTo>
                    <a:pt x="295149" y="368259"/>
                    <a:pt x="295149" y="368259"/>
                    <a:pt x="295149" y="368259"/>
                  </a:cubicBezTo>
                  <a:lnTo>
                    <a:pt x="295149" y="368259"/>
                  </a:lnTo>
                  <a:cubicBezTo>
                    <a:pt x="293016" y="365442"/>
                    <a:pt x="290798" y="362626"/>
                    <a:pt x="288665" y="359724"/>
                  </a:cubicBezTo>
                  <a:lnTo>
                    <a:pt x="288665" y="358017"/>
                  </a:lnTo>
                  <a:cubicBezTo>
                    <a:pt x="288665" y="358017"/>
                    <a:pt x="288324" y="341459"/>
                    <a:pt x="288324" y="341459"/>
                  </a:cubicBezTo>
                  <a:cubicBezTo>
                    <a:pt x="288324" y="338728"/>
                    <a:pt x="288153" y="335912"/>
                    <a:pt x="288068" y="333180"/>
                  </a:cubicBezTo>
                  <a:cubicBezTo>
                    <a:pt x="290116" y="335912"/>
                    <a:pt x="292163" y="338643"/>
                    <a:pt x="294296" y="341289"/>
                  </a:cubicBezTo>
                  <a:cubicBezTo>
                    <a:pt x="295491" y="347604"/>
                    <a:pt x="296685" y="354005"/>
                    <a:pt x="297794" y="360321"/>
                  </a:cubicBezTo>
                  <a:cubicBezTo>
                    <a:pt x="298391" y="363564"/>
                    <a:pt x="298903" y="366893"/>
                    <a:pt x="299500" y="370136"/>
                  </a:cubicBezTo>
                  <a:lnTo>
                    <a:pt x="299841" y="375343"/>
                  </a:lnTo>
                  <a:cubicBezTo>
                    <a:pt x="298306" y="372953"/>
                    <a:pt x="296685" y="370563"/>
                    <a:pt x="295149" y="368173"/>
                  </a:cubicBezTo>
                  <a:lnTo>
                    <a:pt x="295149" y="368173"/>
                  </a:lnTo>
                  <a:close/>
                  <a:moveTo>
                    <a:pt x="298220" y="354432"/>
                  </a:moveTo>
                  <a:cubicBezTo>
                    <a:pt x="297367" y="350677"/>
                    <a:pt x="296514" y="347007"/>
                    <a:pt x="295661" y="343251"/>
                  </a:cubicBezTo>
                  <a:cubicBezTo>
                    <a:pt x="296258" y="344020"/>
                    <a:pt x="296856" y="344788"/>
                    <a:pt x="297453" y="345556"/>
                  </a:cubicBezTo>
                  <a:cubicBezTo>
                    <a:pt x="297453" y="345727"/>
                    <a:pt x="297453" y="345897"/>
                    <a:pt x="297453" y="346068"/>
                  </a:cubicBezTo>
                  <a:lnTo>
                    <a:pt x="298135" y="354432"/>
                  </a:lnTo>
                  <a:close/>
                  <a:moveTo>
                    <a:pt x="278256" y="309454"/>
                  </a:moveTo>
                  <a:cubicBezTo>
                    <a:pt x="277659" y="303223"/>
                    <a:pt x="276976" y="296993"/>
                    <a:pt x="276294" y="290848"/>
                  </a:cubicBezTo>
                  <a:cubicBezTo>
                    <a:pt x="277488" y="292469"/>
                    <a:pt x="278597" y="294176"/>
                    <a:pt x="279792" y="295798"/>
                  </a:cubicBezTo>
                  <a:cubicBezTo>
                    <a:pt x="279792" y="295798"/>
                    <a:pt x="279792" y="295798"/>
                    <a:pt x="279792" y="295798"/>
                  </a:cubicBezTo>
                  <a:cubicBezTo>
                    <a:pt x="279792" y="295798"/>
                    <a:pt x="279792" y="295798"/>
                    <a:pt x="279792" y="295883"/>
                  </a:cubicBezTo>
                  <a:cubicBezTo>
                    <a:pt x="279792" y="295883"/>
                    <a:pt x="279792" y="295883"/>
                    <a:pt x="279792" y="295969"/>
                  </a:cubicBezTo>
                  <a:cubicBezTo>
                    <a:pt x="279792" y="295969"/>
                    <a:pt x="279792" y="295969"/>
                    <a:pt x="279792" y="295969"/>
                  </a:cubicBezTo>
                  <a:cubicBezTo>
                    <a:pt x="280730" y="297078"/>
                    <a:pt x="281669" y="298273"/>
                    <a:pt x="282608" y="299382"/>
                  </a:cubicBezTo>
                  <a:cubicBezTo>
                    <a:pt x="283290" y="305698"/>
                    <a:pt x="283887" y="311929"/>
                    <a:pt x="284484" y="318244"/>
                  </a:cubicBezTo>
                  <a:cubicBezTo>
                    <a:pt x="282437" y="315343"/>
                    <a:pt x="280304" y="312355"/>
                    <a:pt x="278171" y="309454"/>
                  </a:cubicBezTo>
                  <a:close/>
                  <a:moveTo>
                    <a:pt x="275100" y="280435"/>
                  </a:moveTo>
                  <a:cubicBezTo>
                    <a:pt x="274929" y="278643"/>
                    <a:pt x="274673" y="276765"/>
                    <a:pt x="274502" y="274973"/>
                  </a:cubicBezTo>
                  <a:cubicBezTo>
                    <a:pt x="276635" y="277704"/>
                    <a:pt x="278768" y="280350"/>
                    <a:pt x="280901" y="282996"/>
                  </a:cubicBezTo>
                  <a:cubicBezTo>
                    <a:pt x="281072" y="284702"/>
                    <a:pt x="281328" y="286495"/>
                    <a:pt x="281499" y="288202"/>
                  </a:cubicBezTo>
                  <a:cubicBezTo>
                    <a:pt x="279366" y="285556"/>
                    <a:pt x="277233" y="282996"/>
                    <a:pt x="275100" y="280435"/>
                  </a:cubicBezTo>
                  <a:close/>
                  <a:moveTo>
                    <a:pt x="273052" y="263195"/>
                  </a:moveTo>
                  <a:cubicBezTo>
                    <a:pt x="272455" y="258757"/>
                    <a:pt x="271943" y="254233"/>
                    <a:pt x="271346" y="249795"/>
                  </a:cubicBezTo>
                  <a:cubicBezTo>
                    <a:pt x="271346" y="249795"/>
                    <a:pt x="271431" y="249966"/>
                    <a:pt x="271517" y="250051"/>
                  </a:cubicBezTo>
                  <a:lnTo>
                    <a:pt x="271517" y="250051"/>
                  </a:lnTo>
                  <a:cubicBezTo>
                    <a:pt x="271517" y="250051"/>
                    <a:pt x="271517" y="250051"/>
                    <a:pt x="271517" y="250051"/>
                  </a:cubicBezTo>
                  <a:lnTo>
                    <a:pt x="271517" y="250051"/>
                  </a:lnTo>
                  <a:cubicBezTo>
                    <a:pt x="271517" y="250051"/>
                    <a:pt x="271517" y="250051"/>
                    <a:pt x="271517" y="250051"/>
                  </a:cubicBezTo>
                  <a:cubicBezTo>
                    <a:pt x="273479" y="252185"/>
                    <a:pt x="275526" y="254318"/>
                    <a:pt x="277574" y="256367"/>
                  </a:cubicBezTo>
                  <a:cubicBezTo>
                    <a:pt x="278256" y="261488"/>
                    <a:pt x="278854" y="266609"/>
                    <a:pt x="279536" y="271730"/>
                  </a:cubicBezTo>
                  <a:cubicBezTo>
                    <a:pt x="279280" y="271303"/>
                    <a:pt x="279024" y="270876"/>
                    <a:pt x="278683" y="270449"/>
                  </a:cubicBezTo>
                  <a:lnTo>
                    <a:pt x="278683" y="270449"/>
                  </a:lnTo>
                  <a:cubicBezTo>
                    <a:pt x="278683" y="270449"/>
                    <a:pt x="278683" y="270449"/>
                    <a:pt x="278683" y="270449"/>
                  </a:cubicBezTo>
                  <a:lnTo>
                    <a:pt x="278683" y="270449"/>
                  </a:lnTo>
                  <a:cubicBezTo>
                    <a:pt x="278683" y="270449"/>
                    <a:pt x="278683" y="270449"/>
                    <a:pt x="278683" y="270449"/>
                  </a:cubicBezTo>
                  <a:cubicBezTo>
                    <a:pt x="276806" y="267974"/>
                    <a:pt x="274929" y="265584"/>
                    <a:pt x="272967" y="263109"/>
                  </a:cubicBezTo>
                  <a:close/>
                  <a:moveTo>
                    <a:pt x="269725" y="239126"/>
                  </a:moveTo>
                  <a:cubicBezTo>
                    <a:pt x="268445" y="231786"/>
                    <a:pt x="267165" y="224361"/>
                    <a:pt x="265885" y="217021"/>
                  </a:cubicBezTo>
                  <a:cubicBezTo>
                    <a:pt x="267336" y="218899"/>
                    <a:pt x="268872" y="220777"/>
                    <a:pt x="270407" y="222654"/>
                  </a:cubicBezTo>
                  <a:lnTo>
                    <a:pt x="270407" y="222654"/>
                  </a:lnTo>
                  <a:cubicBezTo>
                    <a:pt x="270407" y="222654"/>
                    <a:pt x="270407" y="222654"/>
                    <a:pt x="270407" y="222654"/>
                  </a:cubicBezTo>
                  <a:lnTo>
                    <a:pt x="270407" y="222654"/>
                  </a:lnTo>
                  <a:cubicBezTo>
                    <a:pt x="270407" y="222654"/>
                    <a:pt x="270407" y="222654"/>
                    <a:pt x="270407" y="222654"/>
                  </a:cubicBezTo>
                  <a:cubicBezTo>
                    <a:pt x="271687" y="224020"/>
                    <a:pt x="272881" y="225300"/>
                    <a:pt x="274161" y="226580"/>
                  </a:cubicBezTo>
                  <a:cubicBezTo>
                    <a:pt x="274929" y="233152"/>
                    <a:pt x="275612" y="239724"/>
                    <a:pt x="276294" y="246210"/>
                  </a:cubicBezTo>
                  <a:cubicBezTo>
                    <a:pt x="276294" y="246125"/>
                    <a:pt x="276123" y="246040"/>
                    <a:pt x="276038" y="245954"/>
                  </a:cubicBezTo>
                  <a:lnTo>
                    <a:pt x="276038" y="245954"/>
                  </a:lnTo>
                  <a:cubicBezTo>
                    <a:pt x="276038" y="245954"/>
                    <a:pt x="276038" y="245954"/>
                    <a:pt x="276038" y="245954"/>
                  </a:cubicBezTo>
                  <a:lnTo>
                    <a:pt x="276038" y="245954"/>
                  </a:lnTo>
                  <a:cubicBezTo>
                    <a:pt x="276038" y="245954"/>
                    <a:pt x="276038" y="245954"/>
                    <a:pt x="276038" y="245954"/>
                  </a:cubicBezTo>
                  <a:cubicBezTo>
                    <a:pt x="273905" y="243650"/>
                    <a:pt x="271772" y="241260"/>
                    <a:pt x="269554" y="238956"/>
                  </a:cubicBezTo>
                  <a:close/>
                  <a:moveTo>
                    <a:pt x="264009" y="207206"/>
                  </a:moveTo>
                  <a:cubicBezTo>
                    <a:pt x="263155" y="202683"/>
                    <a:pt x="262302" y="198159"/>
                    <a:pt x="261449" y="193636"/>
                  </a:cubicBezTo>
                  <a:cubicBezTo>
                    <a:pt x="262473" y="194745"/>
                    <a:pt x="263497" y="195855"/>
                    <a:pt x="264606" y="196964"/>
                  </a:cubicBezTo>
                  <a:lnTo>
                    <a:pt x="264606" y="196964"/>
                  </a:lnTo>
                  <a:cubicBezTo>
                    <a:pt x="264606" y="196964"/>
                    <a:pt x="264606" y="196964"/>
                    <a:pt x="264606" y="196964"/>
                  </a:cubicBezTo>
                  <a:lnTo>
                    <a:pt x="264606" y="196964"/>
                  </a:lnTo>
                  <a:cubicBezTo>
                    <a:pt x="264606" y="196964"/>
                    <a:pt x="264606" y="196964"/>
                    <a:pt x="264606" y="196964"/>
                  </a:cubicBezTo>
                  <a:cubicBezTo>
                    <a:pt x="266824" y="198927"/>
                    <a:pt x="269042" y="200805"/>
                    <a:pt x="271260" y="202683"/>
                  </a:cubicBezTo>
                  <a:cubicBezTo>
                    <a:pt x="271858" y="207291"/>
                    <a:pt x="272369" y="211986"/>
                    <a:pt x="272967" y="216594"/>
                  </a:cubicBezTo>
                  <a:cubicBezTo>
                    <a:pt x="269980" y="213437"/>
                    <a:pt x="266909" y="210279"/>
                    <a:pt x="263923" y="207121"/>
                  </a:cubicBezTo>
                  <a:close/>
                  <a:moveTo>
                    <a:pt x="259572" y="184418"/>
                  </a:moveTo>
                  <a:cubicBezTo>
                    <a:pt x="257695" y="175115"/>
                    <a:pt x="255818" y="165727"/>
                    <a:pt x="253856" y="156424"/>
                  </a:cubicBezTo>
                  <a:lnTo>
                    <a:pt x="256244" y="158984"/>
                  </a:lnTo>
                  <a:cubicBezTo>
                    <a:pt x="259828" y="163081"/>
                    <a:pt x="263411" y="167263"/>
                    <a:pt x="266909" y="171360"/>
                  </a:cubicBezTo>
                  <a:cubicBezTo>
                    <a:pt x="268018" y="178870"/>
                    <a:pt x="269127" y="186381"/>
                    <a:pt x="270151" y="193977"/>
                  </a:cubicBezTo>
                  <a:cubicBezTo>
                    <a:pt x="269725" y="193550"/>
                    <a:pt x="269298" y="193038"/>
                    <a:pt x="268872" y="192612"/>
                  </a:cubicBezTo>
                  <a:lnTo>
                    <a:pt x="268872" y="192612"/>
                  </a:lnTo>
                  <a:cubicBezTo>
                    <a:pt x="268872" y="192612"/>
                    <a:pt x="268872" y="192612"/>
                    <a:pt x="268872" y="192612"/>
                  </a:cubicBezTo>
                  <a:lnTo>
                    <a:pt x="268872" y="192612"/>
                  </a:lnTo>
                  <a:cubicBezTo>
                    <a:pt x="268872" y="192612"/>
                    <a:pt x="268872" y="192612"/>
                    <a:pt x="268872" y="192612"/>
                  </a:cubicBezTo>
                  <a:cubicBezTo>
                    <a:pt x="265800" y="189880"/>
                    <a:pt x="262729" y="187149"/>
                    <a:pt x="259657" y="184503"/>
                  </a:cubicBezTo>
                  <a:close/>
                  <a:moveTo>
                    <a:pt x="270322" y="175200"/>
                  </a:moveTo>
                  <a:cubicBezTo>
                    <a:pt x="273138" y="177590"/>
                    <a:pt x="276038" y="179980"/>
                    <a:pt x="278939" y="182370"/>
                  </a:cubicBezTo>
                  <a:cubicBezTo>
                    <a:pt x="279366" y="185613"/>
                    <a:pt x="279792" y="188771"/>
                    <a:pt x="280219" y="192014"/>
                  </a:cubicBezTo>
                  <a:cubicBezTo>
                    <a:pt x="280816" y="196708"/>
                    <a:pt x="281328" y="201317"/>
                    <a:pt x="281840" y="206011"/>
                  </a:cubicBezTo>
                  <a:cubicBezTo>
                    <a:pt x="279536" y="203621"/>
                    <a:pt x="277233" y="201232"/>
                    <a:pt x="274929" y="198842"/>
                  </a:cubicBezTo>
                  <a:cubicBezTo>
                    <a:pt x="273479" y="190990"/>
                    <a:pt x="271943" y="183138"/>
                    <a:pt x="270407" y="175286"/>
                  </a:cubicBezTo>
                  <a:close/>
                  <a:moveTo>
                    <a:pt x="284314" y="191161"/>
                  </a:moveTo>
                  <a:cubicBezTo>
                    <a:pt x="284058" y="189454"/>
                    <a:pt x="283717" y="187747"/>
                    <a:pt x="283375" y="185954"/>
                  </a:cubicBezTo>
                  <a:cubicBezTo>
                    <a:pt x="284484" y="186893"/>
                    <a:pt x="285594" y="187747"/>
                    <a:pt x="286703" y="188685"/>
                  </a:cubicBezTo>
                  <a:lnTo>
                    <a:pt x="289177" y="190819"/>
                  </a:lnTo>
                  <a:cubicBezTo>
                    <a:pt x="290030" y="199183"/>
                    <a:pt x="290883" y="207548"/>
                    <a:pt x="291737" y="215912"/>
                  </a:cubicBezTo>
                  <a:cubicBezTo>
                    <a:pt x="290371" y="214546"/>
                    <a:pt x="289006" y="213181"/>
                    <a:pt x="287641" y="211729"/>
                  </a:cubicBezTo>
                  <a:cubicBezTo>
                    <a:pt x="286532" y="204816"/>
                    <a:pt x="285508" y="197903"/>
                    <a:pt x="284314" y="191075"/>
                  </a:cubicBezTo>
                  <a:close/>
                  <a:moveTo>
                    <a:pt x="284655" y="230677"/>
                  </a:moveTo>
                  <a:cubicBezTo>
                    <a:pt x="282863" y="228373"/>
                    <a:pt x="280987" y="226153"/>
                    <a:pt x="279195" y="223849"/>
                  </a:cubicBezTo>
                  <a:cubicBezTo>
                    <a:pt x="278256" y="218131"/>
                    <a:pt x="277318" y="212498"/>
                    <a:pt x="276379" y="206779"/>
                  </a:cubicBezTo>
                  <a:cubicBezTo>
                    <a:pt x="278427" y="208486"/>
                    <a:pt x="280475" y="210108"/>
                    <a:pt x="282608" y="211729"/>
                  </a:cubicBezTo>
                  <a:cubicBezTo>
                    <a:pt x="283375" y="218045"/>
                    <a:pt x="284058" y="224361"/>
                    <a:pt x="284741" y="230592"/>
                  </a:cubicBezTo>
                  <a:close/>
                  <a:moveTo>
                    <a:pt x="289177" y="267547"/>
                  </a:moveTo>
                  <a:cubicBezTo>
                    <a:pt x="290116" y="275314"/>
                    <a:pt x="291054" y="282996"/>
                    <a:pt x="291992" y="290762"/>
                  </a:cubicBezTo>
                  <a:cubicBezTo>
                    <a:pt x="289859" y="287434"/>
                    <a:pt x="287726" y="284190"/>
                    <a:pt x="285594" y="280947"/>
                  </a:cubicBezTo>
                  <a:cubicBezTo>
                    <a:pt x="285167" y="274887"/>
                    <a:pt x="284655" y="268828"/>
                    <a:pt x="284143" y="262768"/>
                  </a:cubicBezTo>
                  <a:cubicBezTo>
                    <a:pt x="285764" y="264390"/>
                    <a:pt x="287471" y="266011"/>
                    <a:pt x="289177" y="267547"/>
                  </a:cubicBezTo>
                  <a:close/>
                  <a:moveTo>
                    <a:pt x="292675" y="296822"/>
                  </a:moveTo>
                  <a:cubicBezTo>
                    <a:pt x="292931" y="299382"/>
                    <a:pt x="293187" y="301943"/>
                    <a:pt x="293528" y="304503"/>
                  </a:cubicBezTo>
                  <a:cubicBezTo>
                    <a:pt x="291225" y="301175"/>
                    <a:pt x="288921" y="297846"/>
                    <a:pt x="286532" y="294518"/>
                  </a:cubicBezTo>
                  <a:cubicBezTo>
                    <a:pt x="286447" y="292725"/>
                    <a:pt x="286276" y="290933"/>
                    <a:pt x="286191" y="289141"/>
                  </a:cubicBezTo>
                  <a:cubicBezTo>
                    <a:pt x="288324" y="291701"/>
                    <a:pt x="290542" y="294262"/>
                    <a:pt x="292675" y="296822"/>
                  </a:cubicBezTo>
                  <a:close/>
                  <a:moveTo>
                    <a:pt x="294467" y="313465"/>
                  </a:moveTo>
                  <a:cubicBezTo>
                    <a:pt x="295320" y="321402"/>
                    <a:pt x="296087" y="329340"/>
                    <a:pt x="296770" y="337277"/>
                  </a:cubicBezTo>
                  <a:cubicBezTo>
                    <a:pt x="295576" y="335314"/>
                    <a:pt x="294296" y="333436"/>
                    <a:pt x="293102" y="331474"/>
                  </a:cubicBezTo>
                  <a:cubicBezTo>
                    <a:pt x="292419" y="328401"/>
                    <a:pt x="291737" y="325243"/>
                    <a:pt x="290969" y="322170"/>
                  </a:cubicBezTo>
                  <a:cubicBezTo>
                    <a:pt x="290969" y="322000"/>
                    <a:pt x="290713" y="322085"/>
                    <a:pt x="290713" y="322170"/>
                  </a:cubicBezTo>
                  <a:cubicBezTo>
                    <a:pt x="291225" y="324816"/>
                    <a:pt x="291651" y="327377"/>
                    <a:pt x="292163" y="330022"/>
                  </a:cubicBezTo>
                  <a:cubicBezTo>
                    <a:pt x="290713" y="327718"/>
                    <a:pt x="289177" y="325328"/>
                    <a:pt x="287726" y="323024"/>
                  </a:cubicBezTo>
                  <a:cubicBezTo>
                    <a:pt x="287471" y="316794"/>
                    <a:pt x="287215" y="310648"/>
                    <a:pt x="286959" y="304418"/>
                  </a:cubicBezTo>
                  <a:cubicBezTo>
                    <a:pt x="289433" y="307405"/>
                    <a:pt x="291907" y="310478"/>
                    <a:pt x="294467" y="313465"/>
                  </a:cubicBezTo>
                  <a:close/>
                  <a:moveTo>
                    <a:pt x="315966" y="399923"/>
                  </a:moveTo>
                  <a:cubicBezTo>
                    <a:pt x="312127" y="394119"/>
                    <a:pt x="308288" y="388230"/>
                    <a:pt x="304449" y="382426"/>
                  </a:cubicBezTo>
                  <a:cubicBezTo>
                    <a:pt x="302999" y="375684"/>
                    <a:pt x="301548" y="368941"/>
                    <a:pt x="300012" y="362199"/>
                  </a:cubicBezTo>
                  <a:lnTo>
                    <a:pt x="299500" y="347946"/>
                  </a:lnTo>
                  <a:cubicBezTo>
                    <a:pt x="302742" y="352042"/>
                    <a:pt x="305985" y="356139"/>
                    <a:pt x="309312" y="360236"/>
                  </a:cubicBezTo>
                  <a:cubicBezTo>
                    <a:pt x="311530" y="373465"/>
                    <a:pt x="313748" y="386694"/>
                    <a:pt x="316052" y="399923"/>
                  </a:cubicBezTo>
                  <a:close/>
                  <a:moveTo>
                    <a:pt x="300609" y="376452"/>
                  </a:moveTo>
                  <a:cubicBezTo>
                    <a:pt x="300609" y="376452"/>
                    <a:pt x="300609" y="376367"/>
                    <a:pt x="300524" y="376281"/>
                  </a:cubicBezTo>
                  <a:lnTo>
                    <a:pt x="300524" y="375684"/>
                  </a:lnTo>
                  <a:cubicBezTo>
                    <a:pt x="300524" y="375684"/>
                    <a:pt x="300524" y="376196"/>
                    <a:pt x="300609" y="376537"/>
                  </a:cubicBezTo>
                  <a:close/>
                  <a:moveTo>
                    <a:pt x="302486" y="387291"/>
                  </a:moveTo>
                  <a:cubicBezTo>
                    <a:pt x="303937" y="395826"/>
                    <a:pt x="305387" y="404446"/>
                    <a:pt x="306752" y="412981"/>
                  </a:cubicBezTo>
                  <a:cubicBezTo>
                    <a:pt x="303681" y="409141"/>
                    <a:pt x="300609" y="405385"/>
                    <a:pt x="297624" y="401630"/>
                  </a:cubicBezTo>
                  <a:lnTo>
                    <a:pt x="297624" y="401630"/>
                  </a:lnTo>
                  <a:cubicBezTo>
                    <a:pt x="297624" y="401630"/>
                    <a:pt x="297624" y="401630"/>
                    <a:pt x="297624" y="401630"/>
                  </a:cubicBezTo>
                  <a:lnTo>
                    <a:pt x="297624" y="401630"/>
                  </a:lnTo>
                  <a:cubicBezTo>
                    <a:pt x="297624" y="401630"/>
                    <a:pt x="297624" y="401630"/>
                    <a:pt x="297624" y="401630"/>
                  </a:cubicBezTo>
                  <a:cubicBezTo>
                    <a:pt x="297624" y="401630"/>
                    <a:pt x="297538" y="401545"/>
                    <a:pt x="297453" y="401459"/>
                  </a:cubicBezTo>
                  <a:cubicBezTo>
                    <a:pt x="295832" y="394034"/>
                    <a:pt x="294125" y="386609"/>
                    <a:pt x="292504" y="379269"/>
                  </a:cubicBezTo>
                  <a:cubicBezTo>
                    <a:pt x="291992" y="377050"/>
                    <a:pt x="291480" y="374830"/>
                    <a:pt x="290969" y="372611"/>
                  </a:cubicBezTo>
                  <a:cubicBezTo>
                    <a:pt x="294808" y="377647"/>
                    <a:pt x="298647" y="382512"/>
                    <a:pt x="302657" y="387462"/>
                  </a:cubicBezTo>
                  <a:close/>
                  <a:moveTo>
                    <a:pt x="268359" y="295286"/>
                  </a:moveTo>
                  <a:cubicBezTo>
                    <a:pt x="267592" y="288799"/>
                    <a:pt x="266824" y="282313"/>
                    <a:pt x="266056" y="275826"/>
                  </a:cubicBezTo>
                  <a:cubicBezTo>
                    <a:pt x="267592" y="278131"/>
                    <a:pt x="269213" y="280435"/>
                    <a:pt x="270834" y="282739"/>
                  </a:cubicBezTo>
                  <a:cubicBezTo>
                    <a:pt x="271943" y="289567"/>
                    <a:pt x="272967" y="296481"/>
                    <a:pt x="274076" y="303308"/>
                  </a:cubicBezTo>
                  <a:cubicBezTo>
                    <a:pt x="272199" y="300663"/>
                    <a:pt x="270322" y="298017"/>
                    <a:pt x="268445" y="295371"/>
                  </a:cubicBezTo>
                  <a:close/>
                  <a:moveTo>
                    <a:pt x="265118" y="268145"/>
                  </a:moveTo>
                  <a:cubicBezTo>
                    <a:pt x="264691" y="264646"/>
                    <a:pt x="264264" y="261146"/>
                    <a:pt x="263752" y="257647"/>
                  </a:cubicBezTo>
                  <a:cubicBezTo>
                    <a:pt x="265118" y="259951"/>
                    <a:pt x="266483" y="262170"/>
                    <a:pt x="267847" y="264475"/>
                  </a:cubicBezTo>
                  <a:cubicBezTo>
                    <a:pt x="268359" y="267377"/>
                    <a:pt x="268786" y="270279"/>
                    <a:pt x="269298" y="273180"/>
                  </a:cubicBezTo>
                  <a:cubicBezTo>
                    <a:pt x="267933" y="271473"/>
                    <a:pt x="266483" y="269852"/>
                    <a:pt x="265118" y="268145"/>
                  </a:cubicBezTo>
                  <a:close/>
                  <a:moveTo>
                    <a:pt x="259913" y="233835"/>
                  </a:moveTo>
                  <a:cubicBezTo>
                    <a:pt x="261193" y="235798"/>
                    <a:pt x="262558" y="237675"/>
                    <a:pt x="263923" y="239553"/>
                  </a:cubicBezTo>
                  <a:cubicBezTo>
                    <a:pt x="264179" y="241260"/>
                    <a:pt x="264435" y="242967"/>
                    <a:pt x="264606" y="244759"/>
                  </a:cubicBezTo>
                  <a:lnTo>
                    <a:pt x="264606" y="244759"/>
                  </a:lnTo>
                  <a:cubicBezTo>
                    <a:pt x="264606" y="244759"/>
                    <a:pt x="264606" y="244930"/>
                    <a:pt x="264606" y="244930"/>
                  </a:cubicBezTo>
                  <a:lnTo>
                    <a:pt x="264606" y="244930"/>
                  </a:lnTo>
                  <a:cubicBezTo>
                    <a:pt x="265118" y="248003"/>
                    <a:pt x="265630" y="251075"/>
                    <a:pt x="266142" y="254148"/>
                  </a:cubicBezTo>
                  <a:cubicBezTo>
                    <a:pt x="264947" y="252611"/>
                    <a:pt x="263667" y="250990"/>
                    <a:pt x="262473" y="249454"/>
                  </a:cubicBezTo>
                  <a:cubicBezTo>
                    <a:pt x="261619" y="244247"/>
                    <a:pt x="260766" y="239041"/>
                    <a:pt x="259828" y="233835"/>
                  </a:cubicBezTo>
                  <a:close/>
                  <a:moveTo>
                    <a:pt x="258719" y="226922"/>
                  </a:moveTo>
                  <a:cubicBezTo>
                    <a:pt x="257268" y="218472"/>
                    <a:pt x="255733" y="210023"/>
                    <a:pt x="254197" y="201658"/>
                  </a:cubicBezTo>
                  <a:cubicBezTo>
                    <a:pt x="255989" y="204048"/>
                    <a:pt x="257780" y="206438"/>
                    <a:pt x="259657" y="208828"/>
                  </a:cubicBezTo>
                  <a:cubicBezTo>
                    <a:pt x="260766" y="216338"/>
                    <a:pt x="261790" y="223934"/>
                    <a:pt x="262899" y="231445"/>
                  </a:cubicBezTo>
                  <a:cubicBezTo>
                    <a:pt x="261534" y="229909"/>
                    <a:pt x="260169" y="228458"/>
                    <a:pt x="258804" y="226922"/>
                  </a:cubicBezTo>
                  <a:close/>
                  <a:moveTo>
                    <a:pt x="253002" y="195513"/>
                  </a:moveTo>
                  <a:cubicBezTo>
                    <a:pt x="252149" y="190734"/>
                    <a:pt x="251211" y="185954"/>
                    <a:pt x="250272" y="181260"/>
                  </a:cubicBezTo>
                  <a:cubicBezTo>
                    <a:pt x="252320" y="183650"/>
                    <a:pt x="254453" y="185954"/>
                    <a:pt x="256501" y="188259"/>
                  </a:cubicBezTo>
                  <a:cubicBezTo>
                    <a:pt x="257183" y="192612"/>
                    <a:pt x="257780" y="196964"/>
                    <a:pt x="258463" y="201317"/>
                  </a:cubicBezTo>
                  <a:cubicBezTo>
                    <a:pt x="256671" y="199354"/>
                    <a:pt x="254794" y="197476"/>
                    <a:pt x="253002" y="195513"/>
                  </a:cubicBezTo>
                  <a:close/>
                  <a:moveTo>
                    <a:pt x="252235" y="147974"/>
                  </a:moveTo>
                  <a:cubicBezTo>
                    <a:pt x="255221" y="148828"/>
                    <a:pt x="258292" y="149596"/>
                    <a:pt x="261278" y="150449"/>
                  </a:cubicBezTo>
                  <a:cubicBezTo>
                    <a:pt x="262217" y="151132"/>
                    <a:pt x="263070" y="151900"/>
                    <a:pt x="264009" y="152583"/>
                  </a:cubicBezTo>
                  <a:lnTo>
                    <a:pt x="264691" y="156509"/>
                  </a:lnTo>
                  <a:cubicBezTo>
                    <a:pt x="265118" y="158984"/>
                    <a:pt x="265459" y="161374"/>
                    <a:pt x="265885" y="163849"/>
                  </a:cubicBezTo>
                  <a:cubicBezTo>
                    <a:pt x="263155" y="161801"/>
                    <a:pt x="260340" y="159752"/>
                    <a:pt x="257610" y="157704"/>
                  </a:cubicBezTo>
                  <a:lnTo>
                    <a:pt x="253685" y="154888"/>
                  </a:lnTo>
                  <a:cubicBezTo>
                    <a:pt x="253173" y="152583"/>
                    <a:pt x="252747" y="150279"/>
                    <a:pt x="252235" y="147974"/>
                  </a:cubicBezTo>
                  <a:close/>
                  <a:moveTo>
                    <a:pt x="266056" y="154119"/>
                  </a:moveTo>
                  <a:cubicBezTo>
                    <a:pt x="269468" y="156680"/>
                    <a:pt x="272881" y="159155"/>
                    <a:pt x="276294" y="161545"/>
                  </a:cubicBezTo>
                  <a:cubicBezTo>
                    <a:pt x="276891" y="165983"/>
                    <a:pt x="277488" y="170336"/>
                    <a:pt x="278086" y="174774"/>
                  </a:cubicBezTo>
                  <a:cubicBezTo>
                    <a:pt x="276976" y="173408"/>
                    <a:pt x="275867" y="172128"/>
                    <a:pt x="274673" y="170848"/>
                  </a:cubicBezTo>
                  <a:lnTo>
                    <a:pt x="274673" y="170848"/>
                  </a:lnTo>
                  <a:cubicBezTo>
                    <a:pt x="274673" y="170848"/>
                    <a:pt x="274673" y="170848"/>
                    <a:pt x="274673" y="170848"/>
                  </a:cubicBezTo>
                  <a:lnTo>
                    <a:pt x="274673" y="170848"/>
                  </a:lnTo>
                  <a:cubicBezTo>
                    <a:pt x="274673" y="170848"/>
                    <a:pt x="274673" y="170848"/>
                    <a:pt x="274673" y="170848"/>
                  </a:cubicBezTo>
                  <a:cubicBezTo>
                    <a:pt x="272711" y="169141"/>
                    <a:pt x="270663" y="167519"/>
                    <a:pt x="268530" y="165897"/>
                  </a:cubicBezTo>
                  <a:cubicBezTo>
                    <a:pt x="267847" y="162569"/>
                    <a:pt x="267165" y="159326"/>
                    <a:pt x="266483" y="155997"/>
                  </a:cubicBezTo>
                  <a:lnTo>
                    <a:pt x="266056" y="154119"/>
                  </a:lnTo>
                  <a:close/>
                  <a:moveTo>
                    <a:pt x="299245" y="274887"/>
                  </a:moveTo>
                  <a:cubicBezTo>
                    <a:pt x="298647" y="274205"/>
                    <a:pt x="298050" y="273522"/>
                    <a:pt x="297538" y="272839"/>
                  </a:cubicBezTo>
                  <a:cubicBezTo>
                    <a:pt x="296600" y="271730"/>
                    <a:pt x="295661" y="270535"/>
                    <a:pt x="294808" y="269425"/>
                  </a:cubicBezTo>
                  <a:cubicBezTo>
                    <a:pt x="294125" y="261232"/>
                    <a:pt x="293358" y="253038"/>
                    <a:pt x="292504" y="244845"/>
                  </a:cubicBezTo>
                  <a:cubicBezTo>
                    <a:pt x="293443" y="245784"/>
                    <a:pt x="294467" y="246722"/>
                    <a:pt x="295405" y="247661"/>
                  </a:cubicBezTo>
                  <a:cubicBezTo>
                    <a:pt x="296685" y="256708"/>
                    <a:pt x="297965" y="265755"/>
                    <a:pt x="299245" y="274802"/>
                  </a:cubicBezTo>
                  <a:close/>
                  <a:moveTo>
                    <a:pt x="299586" y="277192"/>
                  </a:moveTo>
                  <a:cubicBezTo>
                    <a:pt x="301121" y="287946"/>
                    <a:pt x="302742" y="298700"/>
                    <a:pt x="304363" y="309454"/>
                  </a:cubicBezTo>
                  <a:lnTo>
                    <a:pt x="298733" y="301175"/>
                  </a:lnTo>
                  <a:cubicBezTo>
                    <a:pt x="298135" y="300236"/>
                    <a:pt x="297538" y="299297"/>
                    <a:pt x="296941" y="298358"/>
                  </a:cubicBezTo>
                  <a:cubicBezTo>
                    <a:pt x="296941" y="297078"/>
                    <a:pt x="296770" y="295798"/>
                    <a:pt x="296685" y="294518"/>
                  </a:cubicBezTo>
                  <a:cubicBezTo>
                    <a:pt x="296173" y="287348"/>
                    <a:pt x="295661" y="280179"/>
                    <a:pt x="295064" y="273010"/>
                  </a:cubicBezTo>
                  <a:cubicBezTo>
                    <a:pt x="295491" y="273351"/>
                    <a:pt x="295917" y="273778"/>
                    <a:pt x="296258" y="274119"/>
                  </a:cubicBezTo>
                  <a:cubicBezTo>
                    <a:pt x="297367" y="275143"/>
                    <a:pt x="298477" y="276082"/>
                    <a:pt x="299586" y="277106"/>
                  </a:cubicBezTo>
                  <a:close/>
                  <a:moveTo>
                    <a:pt x="306411" y="323451"/>
                  </a:moveTo>
                  <a:cubicBezTo>
                    <a:pt x="305216" y="321658"/>
                    <a:pt x="304022" y="319951"/>
                    <a:pt x="302828" y="318159"/>
                  </a:cubicBezTo>
                  <a:lnTo>
                    <a:pt x="300183" y="305784"/>
                  </a:lnTo>
                  <a:cubicBezTo>
                    <a:pt x="300183" y="305784"/>
                    <a:pt x="299927" y="305698"/>
                    <a:pt x="299927" y="305784"/>
                  </a:cubicBezTo>
                  <a:lnTo>
                    <a:pt x="301804" y="316708"/>
                  </a:lnTo>
                  <a:cubicBezTo>
                    <a:pt x="300439" y="314660"/>
                    <a:pt x="298988" y="312611"/>
                    <a:pt x="297624" y="310563"/>
                  </a:cubicBezTo>
                  <a:cubicBezTo>
                    <a:pt x="297453" y="307747"/>
                    <a:pt x="297282" y="304930"/>
                    <a:pt x="297112" y="302114"/>
                  </a:cubicBezTo>
                  <a:cubicBezTo>
                    <a:pt x="297112" y="302114"/>
                    <a:pt x="297282" y="302284"/>
                    <a:pt x="297282" y="302370"/>
                  </a:cubicBezTo>
                  <a:lnTo>
                    <a:pt x="304449" y="310648"/>
                  </a:lnTo>
                  <a:cubicBezTo>
                    <a:pt x="305046" y="314916"/>
                    <a:pt x="305728" y="319183"/>
                    <a:pt x="306326" y="323451"/>
                  </a:cubicBezTo>
                  <a:close/>
                  <a:moveTo>
                    <a:pt x="321427" y="431843"/>
                  </a:moveTo>
                  <a:cubicBezTo>
                    <a:pt x="318526" y="427917"/>
                    <a:pt x="315540" y="424077"/>
                    <a:pt x="312469" y="420236"/>
                  </a:cubicBezTo>
                  <a:cubicBezTo>
                    <a:pt x="310591" y="410933"/>
                    <a:pt x="308629" y="401715"/>
                    <a:pt x="306667" y="392412"/>
                  </a:cubicBezTo>
                  <a:cubicBezTo>
                    <a:pt x="309994" y="396509"/>
                    <a:pt x="313407" y="400606"/>
                    <a:pt x="316820" y="404617"/>
                  </a:cubicBezTo>
                  <a:cubicBezTo>
                    <a:pt x="318356" y="413664"/>
                    <a:pt x="319891" y="422711"/>
                    <a:pt x="321427" y="431758"/>
                  </a:cubicBezTo>
                  <a:close/>
                  <a:moveTo>
                    <a:pt x="325266" y="454717"/>
                  </a:moveTo>
                  <a:cubicBezTo>
                    <a:pt x="322536" y="450620"/>
                    <a:pt x="319720" y="446523"/>
                    <a:pt x="316905" y="442426"/>
                  </a:cubicBezTo>
                  <a:cubicBezTo>
                    <a:pt x="316052" y="437818"/>
                    <a:pt x="315114" y="433209"/>
                    <a:pt x="314175" y="428600"/>
                  </a:cubicBezTo>
                  <a:cubicBezTo>
                    <a:pt x="316990" y="431587"/>
                    <a:pt x="319720" y="434660"/>
                    <a:pt x="322451" y="437732"/>
                  </a:cubicBezTo>
                  <a:cubicBezTo>
                    <a:pt x="323389" y="443365"/>
                    <a:pt x="324328" y="448998"/>
                    <a:pt x="325352" y="454717"/>
                  </a:cubicBezTo>
                  <a:close/>
                  <a:moveTo>
                    <a:pt x="326717" y="462739"/>
                  </a:moveTo>
                  <a:cubicBezTo>
                    <a:pt x="328679" y="472554"/>
                    <a:pt x="330641" y="482370"/>
                    <a:pt x="332603" y="492185"/>
                  </a:cubicBezTo>
                  <a:cubicBezTo>
                    <a:pt x="329873" y="488259"/>
                    <a:pt x="327058" y="484247"/>
                    <a:pt x="324328" y="480236"/>
                  </a:cubicBezTo>
                  <a:lnTo>
                    <a:pt x="324328" y="480236"/>
                  </a:lnTo>
                  <a:cubicBezTo>
                    <a:pt x="324328" y="480236"/>
                    <a:pt x="324328" y="480236"/>
                    <a:pt x="324328" y="480236"/>
                  </a:cubicBezTo>
                  <a:lnTo>
                    <a:pt x="324328" y="480236"/>
                  </a:lnTo>
                  <a:cubicBezTo>
                    <a:pt x="324328" y="480236"/>
                    <a:pt x="324328" y="480236"/>
                    <a:pt x="324328" y="480236"/>
                  </a:cubicBezTo>
                  <a:cubicBezTo>
                    <a:pt x="323986" y="479809"/>
                    <a:pt x="323731" y="479382"/>
                    <a:pt x="323389" y="478956"/>
                  </a:cubicBezTo>
                  <a:cubicBezTo>
                    <a:pt x="322792" y="474944"/>
                    <a:pt x="322195" y="470933"/>
                    <a:pt x="321598" y="466921"/>
                  </a:cubicBezTo>
                  <a:lnTo>
                    <a:pt x="321598" y="466921"/>
                  </a:lnTo>
                  <a:cubicBezTo>
                    <a:pt x="321598" y="466921"/>
                    <a:pt x="321598" y="466665"/>
                    <a:pt x="321598" y="466665"/>
                  </a:cubicBezTo>
                  <a:lnTo>
                    <a:pt x="321598" y="466409"/>
                  </a:lnTo>
                  <a:cubicBezTo>
                    <a:pt x="321598" y="466409"/>
                    <a:pt x="321598" y="466409"/>
                    <a:pt x="321598" y="466409"/>
                  </a:cubicBezTo>
                  <a:cubicBezTo>
                    <a:pt x="320830" y="462057"/>
                    <a:pt x="319977" y="457789"/>
                    <a:pt x="319123" y="453522"/>
                  </a:cubicBezTo>
                  <a:cubicBezTo>
                    <a:pt x="321683" y="456594"/>
                    <a:pt x="324243" y="459752"/>
                    <a:pt x="326802" y="462825"/>
                  </a:cubicBezTo>
                  <a:close/>
                  <a:moveTo>
                    <a:pt x="334736" y="502768"/>
                  </a:moveTo>
                  <a:cubicBezTo>
                    <a:pt x="336272" y="510620"/>
                    <a:pt x="337893" y="518387"/>
                    <a:pt x="339429" y="526239"/>
                  </a:cubicBezTo>
                  <a:cubicBezTo>
                    <a:pt x="335675" y="521288"/>
                    <a:pt x="331921" y="516253"/>
                    <a:pt x="328167" y="511303"/>
                  </a:cubicBezTo>
                  <a:lnTo>
                    <a:pt x="328167" y="511303"/>
                  </a:lnTo>
                  <a:cubicBezTo>
                    <a:pt x="328167" y="511303"/>
                    <a:pt x="328167" y="511303"/>
                    <a:pt x="328167" y="511303"/>
                  </a:cubicBezTo>
                  <a:lnTo>
                    <a:pt x="328167" y="511303"/>
                  </a:lnTo>
                  <a:cubicBezTo>
                    <a:pt x="328167" y="511303"/>
                    <a:pt x="328167" y="511303"/>
                    <a:pt x="328167" y="511303"/>
                  </a:cubicBezTo>
                  <a:cubicBezTo>
                    <a:pt x="328167" y="511303"/>
                    <a:pt x="328167" y="511303"/>
                    <a:pt x="328081" y="511217"/>
                  </a:cubicBezTo>
                  <a:cubicBezTo>
                    <a:pt x="327143" y="504560"/>
                    <a:pt x="326290" y="497818"/>
                    <a:pt x="325266" y="491160"/>
                  </a:cubicBezTo>
                  <a:cubicBezTo>
                    <a:pt x="328423" y="495086"/>
                    <a:pt x="331580" y="499013"/>
                    <a:pt x="334822" y="502853"/>
                  </a:cubicBezTo>
                  <a:close/>
                  <a:moveTo>
                    <a:pt x="341135" y="534944"/>
                  </a:moveTo>
                  <a:cubicBezTo>
                    <a:pt x="342927" y="543735"/>
                    <a:pt x="344633" y="552611"/>
                    <a:pt x="346425" y="561402"/>
                  </a:cubicBezTo>
                  <a:lnTo>
                    <a:pt x="334054" y="530847"/>
                  </a:lnTo>
                  <a:cubicBezTo>
                    <a:pt x="334054" y="530847"/>
                    <a:pt x="333713" y="530847"/>
                    <a:pt x="333798" y="530933"/>
                  </a:cubicBezTo>
                  <a:lnTo>
                    <a:pt x="345913" y="564475"/>
                  </a:lnTo>
                  <a:lnTo>
                    <a:pt x="345401" y="563877"/>
                  </a:lnTo>
                  <a:cubicBezTo>
                    <a:pt x="341050" y="558159"/>
                    <a:pt x="336784" y="552355"/>
                    <a:pt x="332603" y="546466"/>
                  </a:cubicBezTo>
                  <a:cubicBezTo>
                    <a:pt x="331580" y="538358"/>
                    <a:pt x="330556" y="530250"/>
                    <a:pt x="329532" y="522142"/>
                  </a:cubicBezTo>
                  <a:cubicBezTo>
                    <a:pt x="333372" y="526495"/>
                    <a:pt x="337296" y="530762"/>
                    <a:pt x="341221" y="534944"/>
                  </a:cubicBezTo>
                  <a:close/>
                  <a:moveTo>
                    <a:pt x="362550" y="610392"/>
                  </a:moveTo>
                  <a:cubicBezTo>
                    <a:pt x="359990" y="606978"/>
                    <a:pt x="357346" y="603564"/>
                    <a:pt x="354786" y="600150"/>
                  </a:cubicBezTo>
                  <a:lnTo>
                    <a:pt x="351800" y="580776"/>
                  </a:lnTo>
                  <a:cubicBezTo>
                    <a:pt x="355383" y="590677"/>
                    <a:pt x="358967" y="600492"/>
                    <a:pt x="362550" y="610392"/>
                  </a:cubicBezTo>
                  <a:close/>
                  <a:moveTo>
                    <a:pt x="414423" y="720919"/>
                  </a:moveTo>
                  <a:cubicBezTo>
                    <a:pt x="414423" y="721601"/>
                    <a:pt x="414508" y="722284"/>
                    <a:pt x="414508" y="722967"/>
                  </a:cubicBezTo>
                  <a:cubicBezTo>
                    <a:pt x="414508" y="723308"/>
                    <a:pt x="414508" y="723564"/>
                    <a:pt x="414508" y="723906"/>
                  </a:cubicBezTo>
                  <a:lnTo>
                    <a:pt x="412631" y="721943"/>
                  </a:lnTo>
                  <a:cubicBezTo>
                    <a:pt x="411948" y="721260"/>
                    <a:pt x="411266" y="720492"/>
                    <a:pt x="410584" y="719809"/>
                  </a:cubicBezTo>
                  <a:cubicBezTo>
                    <a:pt x="411863" y="720150"/>
                    <a:pt x="413058" y="720577"/>
                    <a:pt x="414337" y="720919"/>
                  </a:cubicBezTo>
                  <a:close/>
                  <a:moveTo>
                    <a:pt x="422357" y="723820"/>
                  </a:moveTo>
                  <a:cubicBezTo>
                    <a:pt x="424063" y="724503"/>
                    <a:pt x="425684" y="725271"/>
                    <a:pt x="427050" y="725954"/>
                  </a:cubicBezTo>
                  <a:cubicBezTo>
                    <a:pt x="426367" y="726978"/>
                    <a:pt x="425599" y="727832"/>
                    <a:pt x="424746" y="728770"/>
                  </a:cubicBezTo>
                  <a:cubicBezTo>
                    <a:pt x="423978" y="727149"/>
                    <a:pt x="423125" y="725527"/>
                    <a:pt x="422357" y="723820"/>
                  </a:cubicBezTo>
                  <a:close/>
                  <a:moveTo>
                    <a:pt x="430547" y="738927"/>
                  </a:moveTo>
                  <a:cubicBezTo>
                    <a:pt x="430974" y="738671"/>
                    <a:pt x="431401" y="738329"/>
                    <a:pt x="431827" y="738073"/>
                  </a:cubicBezTo>
                  <a:cubicBezTo>
                    <a:pt x="432851" y="741402"/>
                    <a:pt x="433790" y="744731"/>
                    <a:pt x="434813" y="747974"/>
                  </a:cubicBezTo>
                  <a:cubicBezTo>
                    <a:pt x="434813" y="748571"/>
                    <a:pt x="434813" y="749169"/>
                    <a:pt x="434899" y="749766"/>
                  </a:cubicBezTo>
                  <a:cubicBezTo>
                    <a:pt x="433619" y="747206"/>
                    <a:pt x="432425" y="744560"/>
                    <a:pt x="431145" y="742000"/>
                  </a:cubicBezTo>
                  <a:cubicBezTo>
                    <a:pt x="431059" y="741573"/>
                    <a:pt x="430974" y="741061"/>
                    <a:pt x="430889" y="740634"/>
                  </a:cubicBezTo>
                  <a:lnTo>
                    <a:pt x="430547" y="739012"/>
                  </a:lnTo>
                  <a:close/>
                  <a:moveTo>
                    <a:pt x="527297" y="953664"/>
                  </a:moveTo>
                  <a:cubicBezTo>
                    <a:pt x="528150" y="954944"/>
                    <a:pt x="529004" y="956224"/>
                    <a:pt x="529771" y="957504"/>
                  </a:cubicBezTo>
                  <a:cubicBezTo>
                    <a:pt x="531393" y="960065"/>
                    <a:pt x="532928" y="962625"/>
                    <a:pt x="534549" y="965271"/>
                  </a:cubicBezTo>
                  <a:cubicBezTo>
                    <a:pt x="534123" y="965015"/>
                    <a:pt x="533696" y="964759"/>
                    <a:pt x="533270" y="964418"/>
                  </a:cubicBezTo>
                  <a:cubicBezTo>
                    <a:pt x="531478" y="961345"/>
                    <a:pt x="529686" y="958187"/>
                    <a:pt x="527980" y="955115"/>
                  </a:cubicBezTo>
                  <a:cubicBezTo>
                    <a:pt x="527724" y="954602"/>
                    <a:pt x="527553" y="954176"/>
                    <a:pt x="527297" y="953664"/>
                  </a:cubicBezTo>
                  <a:close/>
                  <a:moveTo>
                    <a:pt x="558268" y="1006665"/>
                  </a:moveTo>
                  <a:cubicBezTo>
                    <a:pt x="568847" y="1026636"/>
                    <a:pt x="578573" y="1047035"/>
                    <a:pt x="587361" y="1067775"/>
                  </a:cubicBezTo>
                  <a:cubicBezTo>
                    <a:pt x="585057" y="1066238"/>
                    <a:pt x="582754" y="1064617"/>
                    <a:pt x="580535" y="1063080"/>
                  </a:cubicBezTo>
                  <a:cubicBezTo>
                    <a:pt x="575331" y="1049681"/>
                    <a:pt x="569700" y="1036452"/>
                    <a:pt x="563728" y="1023393"/>
                  </a:cubicBezTo>
                  <a:cubicBezTo>
                    <a:pt x="560827" y="1017163"/>
                    <a:pt x="557756" y="1010932"/>
                    <a:pt x="554684" y="1004702"/>
                  </a:cubicBezTo>
                  <a:cubicBezTo>
                    <a:pt x="555452" y="1005129"/>
                    <a:pt x="556135" y="1005470"/>
                    <a:pt x="556902" y="1005897"/>
                  </a:cubicBezTo>
                  <a:cubicBezTo>
                    <a:pt x="557329" y="1006153"/>
                    <a:pt x="557841" y="1006409"/>
                    <a:pt x="558268" y="1006665"/>
                  </a:cubicBezTo>
                  <a:close/>
                  <a:moveTo>
                    <a:pt x="604168" y="1108571"/>
                  </a:moveTo>
                  <a:cubicBezTo>
                    <a:pt x="607666" y="1117533"/>
                    <a:pt x="610994" y="1126494"/>
                    <a:pt x="614150" y="1135541"/>
                  </a:cubicBezTo>
                  <a:lnTo>
                    <a:pt x="613041" y="1134773"/>
                  </a:lnTo>
                  <a:cubicBezTo>
                    <a:pt x="609202" y="1125214"/>
                    <a:pt x="605192" y="1115826"/>
                    <a:pt x="601012" y="1106523"/>
                  </a:cubicBezTo>
                  <a:cubicBezTo>
                    <a:pt x="602035" y="1107205"/>
                    <a:pt x="603145" y="1107974"/>
                    <a:pt x="604168" y="1108657"/>
                  </a:cubicBezTo>
                  <a:close/>
                  <a:moveTo>
                    <a:pt x="639489" y="1224560"/>
                  </a:moveTo>
                  <a:lnTo>
                    <a:pt x="638977" y="1224048"/>
                  </a:lnTo>
                  <a:cubicBezTo>
                    <a:pt x="638977" y="1223109"/>
                    <a:pt x="638807" y="1222255"/>
                    <a:pt x="638722" y="1221316"/>
                  </a:cubicBezTo>
                  <a:lnTo>
                    <a:pt x="639489" y="1224560"/>
                  </a:lnTo>
                  <a:close/>
                  <a:moveTo>
                    <a:pt x="607410" y="1259553"/>
                  </a:moveTo>
                  <a:cubicBezTo>
                    <a:pt x="605960" y="1258528"/>
                    <a:pt x="604509" y="1257589"/>
                    <a:pt x="603059" y="1256565"/>
                  </a:cubicBezTo>
                  <a:lnTo>
                    <a:pt x="602633" y="1253151"/>
                  </a:lnTo>
                  <a:cubicBezTo>
                    <a:pt x="603827" y="1248201"/>
                    <a:pt x="604936" y="1243166"/>
                    <a:pt x="605875" y="1238130"/>
                  </a:cubicBezTo>
                  <a:lnTo>
                    <a:pt x="605875" y="1238130"/>
                  </a:lnTo>
                  <a:cubicBezTo>
                    <a:pt x="605875" y="1238130"/>
                    <a:pt x="605875" y="1237959"/>
                    <a:pt x="605875" y="1237959"/>
                  </a:cubicBezTo>
                  <a:lnTo>
                    <a:pt x="605875" y="1237789"/>
                  </a:lnTo>
                  <a:cubicBezTo>
                    <a:pt x="605875" y="1237789"/>
                    <a:pt x="605875" y="1237789"/>
                    <a:pt x="605875" y="1237789"/>
                  </a:cubicBezTo>
                  <a:cubicBezTo>
                    <a:pt x="606130" y="1236252"/>
                    <a:pt x="606301" y="1234802"/>
                    <a:pt x="606472" y="1233265"/>
                  </a:cubicBezTo>
                  <a:cubicBezTo>
                    <a:pt x="607410" y="1233863"/>
                    <a:pt x="608349" y="1234545"/>
                    <a:pt x="609373" y="1235143"/>
                  </a:cubicBezTo>
                  <a:cubicBezTo>
                    <a:pt x="613468" y="1237703"/>
                    <a:pt x="617648" y="1240093"/>
                    <a:pt x="621914" y="1242227"/>
                  </a:cubicBezTo>
                  <a:cubicBezTo>
                    <a:pt x="621744" y="1242483"/>
                    <a:pt x="621658" y="1242739"/>
                    <a:pt x="621487" y="1242909"/>
                  </a:cubicBezTo>
                  <a:cubicBezTo>
                    <a:pt x="617222" y="1248969"/>
                    <a:pt x="612615" y="1254602"/>
                    <a:pt x="607325" y="1259553"/>
                  </a:cubicBezTo>
                  <a:close/>
                  <a:moveTo>
                    <a:pt x="606557" y="1260321"/>
                  </a:moveTo>
                  <a:cubicBezTo>
                    <a:pt x="605704" y="1261174"/>
                    <a:pt x="604766" y="1261942"/>
                    <a:pt x="603827" y="1262710"/>
                  </a:cubicBezTo>
                  <a:lnTo>
                    <a:pt x="603229" y="1258358"/>
                  </a:lnTo>
                  <a:cubicBezTo>
                    <a:pt x="604339" y="1259040"/>
                    <a:pt x="605448" y="1259723"/>
                    <a:pt x="606472" y="1260406"/>
                  </a:cubicBezTo>
                  <a:close/>
                  <a:moveTo>
                    <a:pt x="599049" y="1266380"/>
                  </a:moveTo>
                  <a:cubicBezTo>
                    <a:pt x="599902" y="1263393"/>
                    <a:pt x="600755" y="1260321"/>
                    <a:pt x="601609" y="1257248"/>
                  </a:cubicBezTo>
                  <a:cubicBezTo>
                    <a:pt x="601950" y="1257504"/>
                    <a:pt x="602291" y="1257675"/>
                    <a:pt x="602718" y="1257931"/>
                  </a:cubicBezTo>
                  <a:lnTo>
                    <a:pt x="603571" y="1262966"/>
                  </a:lnTo>
                  <a:cubicBezTo>
                    <a:pt x="602121" y="1264161"/>
                    <a:pt x="600670" y="1265271"/>
                    <a:pt x="599134" y="1266380"/>
                  </a:cubicBezTo>
                  <a:close/>
                  <a:moveTo>
                    <a:pt x="593162" y="1270136"/>
                  </a:moveTo>
                  <a:cubicBezTo>
                    <a:pt x="591200" y="1271245"/>
                    <a:pt x="589067" y="1272355"/>
                    <a:pt x="586934" y="1273294"/>
                  </a:cubicBezTo>
                  <a:cubicBezTo>
                    <a:pt x="582242" y="1275427"/>
                    <a:pt x="577464" y="1277476"/>
                    <a:pt x="572686" y="1279524"/>
                  </a:cubicBezTo>
                  <a:cubicBezTo>
                    <a:pt x="572430" y="1279353"/>
                    <a:pt x="572174" y="1279097"/>
                    <a:pt x="571918" y="1278927"/>
                  </a:cubicBezTo>
                  <a:cubicBezTo>
                    <a:pt x="574734" y="1272099"/>
                    <a:pt x="577293" y="1265271"/>
                    <a:pt x="579682" y="1258272"/>
                  </a:cubicBezTo>
                  <a:lnTo>
                    <a:pt x="594016" y="1266893"/>
                  </a:lnTo>
                  <a:cubicBezTo>
                    <a:pt x="593759" y="1268002"/>
                    <a:pt x="593418" y="1269026"/>
                    <a:pt x="593162" y="1270136"/>
                  </a:cubicBezTo>
                  <a:close/>
                  <a:moveTo>
                    <a:pt x="589067" y="1284901"/>
                  </a:moveTo>
                  <a:cubicBezTo>
                    <a:pt x="588555" y="1286693"/>
                    <a:pt x="587958" y="1288400"/>
                    <a:pt x="587361" y="1290107"/>
                  </a:cubicBezTo>
                  <a:lnTo>
                    <a:pt x="583351" y="1287205"/>
                  </a:lnTo>
                  <a:cubicBezTo>
                    <a:pt x="584801" y="1286608"/>
                    <a:pt x="586251" y="1286011"/>
                    <a:pt x="587702" y="1285413"/>
                  </a:cubicBezTo>
                  <a:cubicBezTo>
                    <a:pt x="588214" y="1285242"/>
                    <a:pt x="588641" y="1284986"/>
                    <a:pt x="589067" y="1284816"/>
                  </a:cubicBezTo>
                  <a:close/>
                  <a:moveTo>
                    <a:pt x="566031" y="1282426"/>
                  </a:moveTo>
                  <a:cubicBezTo>
                    <a:pt x="565008" y="1282853"/>
                    <a:pt x="564069" y="1283279"/>
                    <a:pt x="563045" y="1283706"/>
                  </a:cubicBezTo>
                  <a:lnTo>
                    <a:pt x="562192" y="1275001"/>
                  </a:lnTo>
                  <a:cubicBezTo>
                    <a:pt x="563898" y="1276110"/>
                    <a:pt x="565605" y="1277220"/>
                    <a:pt x="567397" y="1278414"/>
                  </a:cubicBezTo>
                  <a:cubicBezTo>
                    <a:pt x="567055" y="1279439"/>
                    <a:pt x="566714" y="1280548"/>
                    <a:pt x="566373" y="1281573"/>
                  </a:cubicBezTo>
                  <a:cubicBezTo>
                    <a:pt x="566287" y="1281914"/>
                    <a:pt x="566117" y="1282170"/>
                    <a:pt x="566031" y="1282511"/>
                  </a:cubicBezTo>
                  <a:close/>
                  <a:moveTo>
                    <a:pt x="560571" y="1296679"/>
                  </a:moveTo>
                  <a:cubicBezTo>
                    <a:pt x="560571" y="1296679"/>
                    <a:pt x="560571" y="1296765"/>
                    <a:pt x="560571" y="1296850"/>
                  </a:cubicBezTo>
                  <a:cubicBezTo>
                    <a:pt x="560571" y="1296850"/>
                    <a:pt x="560571" y="1296850"/>
                    <a:pt x="560486" y="1296850"/>
                  </a:cubicBezTo>
                  <a:cubicBezTo>
                    <a:pt x="560486" y="1296850"/>
                    <a:pt x="560571" y="1296850"/>
                    <a:pt x="560656" y="1296850"/>
                  </a:cubicBezTo>
                  <a:close/>
                  <a:moveTo>
                    <a:pt x="547432" y="1290022"/>
                  </a:moveTo>
                  <a:cubicBezTo>
                    <a:pt x="540351" y="1292753"/>
                    <a:pt x="533270" y="1295484"/>
                    <a:pt x="526103" y="1297959"/>
                  </a:cubicBezTo>
                  <a:cubicBezTo>
                    <a:pt x="528065" y="1292156"/>
                    <a:pt x="529857" y="1286267"/>
                    <a:pt x="531563" y="1280378"/>
                  </a:cubicBezTo>
                  <a:cubicBezTo>
                    <a:pt x="536170" y="1283194"/>
                    <a:pt x="540692" y="1286011"/>
                    <a:pt x="545299" y="1288742"/>
                  </a:cubicBezTo>
                  <a:cubicBezTo>
                    <a:pt x="545982" y="1289168"/>
                    <a:pt x="546665" y="1289595"/>
                    <a:pt x="547432" y="1290022"/>
                  </a:cubicBezTo>
                  <a:close/>
                  <a:moveTo>
                    <a:pt x="518339" y="1300605"/>
                  </a:moveTo>
                  <a:cubicBezTo>
                    <a:pt x="507930" y="1304019"/>
                    <a:pt x="497436" y="1307092"/>
                    <a:pt x="486686" y="1309652"/>
                  </a:cubicBezTo>
                  <a:cubicBezTo>
                    <a:pt x="490270" y="1302312"/>
                    <a:pt x="493768" y="1294887"/>
                    <a:pt x="497010" y="1287376"/>
                  </a:cubicBezTo>
                  <a:cubicBezTo>
                    <a:pt x="497010" y="1287291"/>
                    <a:pt x="497010" y="1287205"/>
                    <a:pt x="497095" y="1287120"/>
                  </a:cubicBezTo>
                  <a:cubicBezTo>
                    <a:pt x="501105" y="1289681"/>
                    <a:pt x="505115" y="1292326"/>
                    <a:pt x="509125" y="1294887"/>
                  </a:cubicBezTo>
                  <a:lnTo>
                    <a:pt x="518254" y="1300691"/>
                  </a:lnTo>
                  <a:close/>
                  <a:moveTo>
                    <a:pt x="477302" y="1311786"/>
                  </a:moveTo>
                  <a:cubicBezTo>
                    <a:pt x="472012" y="1312895"/>
                    <a:pt x="466807" y="1314261"/>
                    <a:pt x="461603" y="1315541"/>
                  </a:cubicBezTo>
                  <a:cubicBezTo>
                    <a:pt x="463565" y="1311786"/>
                    <a:pt x="465528" y="1308030"/>
                    <a:pt x="467405" y="1304275"/>
                  </a:cubicBezTo>
                  <a:cubicBezTo>
                    <a:pt x="472865" y="1306324"/>
                    <a:pt x="478923" y="1307262"/>
                    <a:pt x="484639" y="1305726"/>
                  </a:cubicBezTo>
                  <a:cubicBezTo>
                    <a:pt x="484639" y="1305726"/>
                    <a:pt x="484639" y="1305470"/>
                    <a:pt x="484639" y="1305470"/>
                  </a:cubicBezTo>
                  <a:cubicBezTo>
                    <a:pt x="479008" y="1306580"/>
                    <a:pt x="473291" y="1305214"/>
                    <a:pt x="468173" y="1302910"/>
                  </a:cubicBezTo>
                  <a:cubicBezTo>
                    <a:pt x="469879" y="1299410"/>
                    <a:pt x="471585" y="1295996"/>
                    <a:pt x="473291" y="1292497"/>
                  </a:cubicBezTo>
                  <a:cubicBezTo>
                    <a:pt x="475766" y="1287120"/>
                    <a:pt x="478155" y="1281743"/>
                    <a:pt x="480544" y="1276366"/>
                  </a:cubicBezTo>
                  <a:cubicBezTo>
                    <a:pt x="482677" y="1277732"/>
                    <a:pt x="484724" y="1279097"/>
                    <a:pt x="486857" y="1280463"/>
                  </a:cubicBezTo>
                  <a:lnTo>
                    <a:pt x="488307" y="1297447"/>
                  </a:lnTo>
                  <a:cubicBezTo>
                    <a:pt x="488307" y="1297447"/>
                    <a:pt x="488564" y="1297618"/>
                    <a:pt x="488564" y="1297447"/>
                  </a:cubicBezTo>
                  <a:lnTo>
                    <a:pt x="487710" y="1281060"/>
                  </a:lnTo>
                  <a:cubicBezTo>
                    <a:pt x="489672" y="1282341"/>
                    <a:pt x="491635" y="1283621"/>
                    <a:pt x="493597" y="1284901"/>
                  </a:cubicBezTo>
                  <a:cubicBezTo>
                    <a:pt x="493512" y="1285242"/>
                    <a:pt x="493341" y="1285499"/>
                    <a:pt x="493256" y="1285840"/>
                  </a:cubicBezTo>
                  <a:cubicBezTo>
                    <a:pt x="490184" y="1294119"/>
                    <a:pt x="487027" y="1302397"/>
                    <a:pt x="483615" y="1310591"/>
                  </a:cubicBezTo>
                  <a:cubicBezTo>
                    <a:pt x="481568" y="1311103"/>
                    <a:pt x="479519" y="1311530"/>
                    <a:pt x="477387" y="1311957"/>
                  </a:cubicBezTo>
                  <a:close/>
                  <a:moveTo>
                    <a:pt x="446417" y="1319296"/>
                  </a:moveTo>
                  <a:cubicBezTo>
                    <a:pt x="443260" y="1319979"/>
                    <a:pt x="440018" y="1320662"/>
                    <a:pt x="436776" y="1321345"/>
                  </a:cubicBezTo>
                  <a:lnTo>
                    <a:pt x="436434" y="1321089"/>
                  </a:lnTo>
                  <a:cubicBezTo>
                    <a:pt x="440103" y="1312127"/>
                    <a:pt x="443601" y="1303166"/>
                    <a:pt x="447014" y="1294204"/>
                  </a:cubicBezTo>
                  <a:lnTo>
                    <a:pt x="447014" y="1294204"/>
                  </a:lnTo>
                  <a:cubicBezTo>
                    <a:pt x="447014" y="1294204"/>
                    <a:pt x="447014" y="1294033"/>
                    <a:pt x="447014" y="1294033"/>
                  </a:cubicBezTo>
                  <a:lnTo>
                    <a:pt x="447014" y="1293863"/>
                  </a:lnTo>
                  <a:cubicBezTo>
                    <a:pt x="447014" y="1293863"/>
                    <a:pt x="447014" y="1293863"/>
                    <a:pt x="447014" y="1293863"/>
                  </a:cubicBezTo>
                  <a:cubicBezTo>
                    <a:pt x="447014" y="1293606"/>
                    <a:pt x="447184" y="1293350"/>
                    <a:pt x="447270" y="1293094"/>
                  </a:cubicBezTo>
                  <a:lnTo>
                    <a:pt x="452218" y="1296252"/>
                  </a:lnTo>
                  <a:cubicBezTo>
                    <a:pt x="456057" y="1298642"/>
                    <a:pt x="459982" y="1301032"/>
                    <a:pt x="464077" y="1302910"/>
                  </a:cubicBezTo>
                  <a:cubicBezTo>
                    <a:pt x="462115" y="1307433"/>
                    <a:pt x="460153" y="1311871"/>
                    <a:pt x="458105" y="1316395"/>
                  </a:cubicBezTo>
                  <a:cubicBezTo>
                    <a:pt x="454181" y="1317419"/>
                    <a:pt x="450256" y="1318358"/>
                    <a:pt x="446331" y="1319296"/>
                  </a:cubicBezTo>
                  <a:close/>
                  <a:moveTo>
                    <a:pt x="426879" y="1335939"/>
                  </a:moveTo>
                  <a:cubicBezTo>
                    <a:pt x="426709" y="1336452"/>
                    <a:pt x="426538" y="1336964"/>
                    <a:pt x="426282" y="1337561"/>
                  </a:cubicBezTo>
                  <a:lnTo>
                    <a:pt x="424661" y="1336452"/>
                  </a:lnTo>
                  <a:cubicBezTo>
                    <a:pt x="425429" y="1336281"/>
                    <a:pt x="426111" y="1336110"/>
                    <a:pt x="426879" y="1336025"/>
                  </a:cubicBezTo>
                  <a:close/>
                  <a:moveTo>
                    <a:pt x="403161" y="1327234"/>
                  </a:moveTo>
                  <a:cubicBezTo>
                    <a:pt x="395311" y="1328429"/>
                    <a:pt x="387462" y="1329367"/>
                    <a:pt x="379613" y="1330306"/>
                  </a:cubicBezTo>
                  <a:cubicBezTo>
                    <a:pt x="382173" y="1325356"/>
                    <a:pt x="384732" y="1320321"/>
                    <a:pt x="387292" y="1315370"/>
                  </a:cubicBezTo>
                  <a:cubicBezTo>
                    <a:pt x="392752" y="1318699"/>
                    <a:pt x="398298" y="1322028"/>
                    <a:pt x="403843" y="1325271"/>
                  </a:cubicBezTo>
                  <a:cubicBezTo>
                    <a:pt x="403587" y="1325954"/>
                    <a:pt x="403331" y="1326637"/>
                    <a:pt x="403161" y="1327234"/>
                  </a:cubicBezTo>
                  <a:close/>
                  <a:moveTo>
                    <a:pt x="362891" y="1332099"/>
                  </a:moveTo>
                  <a:cubicBezTo>
                    <a:pt x="367583" y="1324417"/>
                    <a:pt x="372020" y="1316565"/>
                    <a:pt x="375945" y="1308372"/>
                  </a:cubicBezTo>
                  <a:cubicBezTo>
                    <a:pt x="378675" y="1310079"/>
                    <a:pt x="381320" y="1311701"/>
                    <a:pt x="384050" y="1313322"/>
                  </a:cubicBezTo>
                  <a:cubicBezTo>
                    <a:pt x="381746" y="1319040"/>
                    <a:pt x="379357" y="1324844"/>
                    <a:pt x="377054" y="1330563"/>
                  </a:cubicBezTo>
                  <a:cubicBezTo>
                    <a:pt x="372361" y="1331075"/>
                    <a:pt x="367583" y="1331587"/>
                    <a:pt x="362891" y="1332013"/>
                  </a:cubicBezTo>
                  <a:close/>
                  <a:moveTo>
                    <a:pt x="296770" y="507035"/>
                  </a:moveTo>
                  <a:cubicBezTo>
                    <a:pt x="301804" y="514461"/>
                    <a:pt x="306923" y="521886"/>
                    <a:pt x="312212" y="529141"/>
                  </a:cubicBezTo>
                  <a:lnTo>
                    <a:pt x="312212" y="529141"/>
                  </a:lnTo>
                  <a:cubicBezTo>
                    <a:pt x="312212" y="529141"/>
                    <a:pt x="312212" y="529226"/>
                    <a:pt x="312212" y="529226"/>
                  </a:cubicBezTo>
                  <a:lnTo>
                    <a:pt x="312212" y="529226"/>
                  </a:lnTo>
                  <a:cubicBezTo>
                    <a:pt x="312212" y="529226"/>
                    <a:pt x="312212" y="529311"/>
                    <a:pt x="312212" y="529311"/>
                  </a:cubicBezTo>
                  <a:cubicBezTo>
                    <a:pt x="313151" y="530421"/>
                    <a:pt x="314090" y="531530"/>
                    <a:pt x="315028" y="532640"/>
                  </a:cubicBezTo>
                  <a:cubicBezTo>
                    <a:pt x="316137" y="539724"/>
                    <a:pt x="317161" y="546893"/>
                    <a:pt x="318185" y="553977"/>
                  </a:cubicBezTo>
                  <a:cubicBezTo>
                    <a:pt x="314260" y="548856"/>
                    <a:pt x="310250" y="543735"/>
                    <a:pt x="306411" y="538614"/>
                  </a:cubicBezTo>
                  <a:cubicBezTo>
                    <a:pt x="304107" y="535542"/>
                    <a:pt x="301889" y="532469"/>
                    <a:pt x="299671" y="529397"/>
                  </a:cubicBezTo>
                  <a:cubicBezTo>
                    <a:pt x="298647" y="521886"/>
                    <a:pt x="297624" y="514461"/>
                    <a:pt x="296600" y="506950"/>
                  </a:cubicBezTo>
                  <a:close/>
                  <a:moveTo>
                    <a:pt x="295661" y="499610"/>
                  </a:moveTo>
                  <a:cubicBezTo>
                    <a:pt x="293699" y="488088"/>
                    <a:pt x="291566" y="476651"/>
                    <a:pt x="289348" y="465129"/>
                  </a:cubicBezTo>
                  <a:cubicBezTo>
                    <a:pt x="291566" y="468714"/>
                    <a:pt x="293870" y="472298"/>
                    <a:pt x="296173" y="475883"/>
                  </a:cubicBezTo>
                  <a:cubicBezTo>
                    <a:pt x="300439" y="482540"/>
                    <a:pt x="304790" y="489197"/>
                    <a:pt x="309312" y="495769"/>
                  </a:cubicBezTo>
                  <a:cubicBezTo>
                    <a:pt x="310677" y="504219"/>
                    <a:pt x="312042" y="512583"/>
                    <a:pt x="313407" y="521032"/>
                  </a:cubicBezTo>
                  <a:cubicBezTo>
                    <a:pt x="307520" y="513863"/>
                    <a:pt x="301548" y="506779"/>
                    <a:pt x="295661" y="499610"/>
                  </a:cubicBezTo>
                  <a:close/>
                  <a:moveTo>
                    <a:pt x="274246" y="391132"/>
                  </a:moveTo>
                  <a:lnTo>
                    <a:pt x="279877" y="399411"/>
                  </a:lnTo>
                  <a:cubicBezTo>
                    <a:pt x="286191" y="408714"/>
                    <a:pt x="292419" y="418102"/>
                    <a:pt x="298733" y="427320"/>
                  </a:cubicBezTo>
                  <a:cubicBezTo>
                    <a:pt x="300012" y="435428"/>
                    <a:pt x="301292" y="443536"/>
                    <a:pt x="302572" y="451644"/>
                  </a:cubicBezTo>
                  <a:cubicBezTo>
                    <a:pt x="299245" y="447035"/>
                    <a:pt x="295917" y="442426"/>
                    <a:pt x="292590" y="437818"/>
                  </a:cubicBezTo>
                  <a:cubicBezTo>
                    <a:pt x="289006" y="432611"/>
                    <a:pt x="285508" y="427405"/>
                    <a:pt x="282010" y="422199"/>
                  </a:cubicBezTo>
                  <a:cubicBezTo>
                    <a:pt x="282010" y="422199"/>
                    <a:pt x="281754" y="422199"/>
                    <a:pt x="281754" y="422370"/>
                  </a:cubicBezTo>
                  <a:cubicBezTo>
                    <a:pt x="284826" y="427832"/>
                    <a:pt x="287897" y="433294"/>
                    <a:pt x="291054" y="438757"/>
                  </a:cubicBezTo>
                  <a:cubicBezTo>
                    <a:pt x="295234" y="446011"/>
                    <a:pt x="299500" y="453266"/>
                    <a:pt x="303937" y="460350"/>
                  </a:cubicBezTo>
                  <a:cubicBezTo>
                    <a:pt x="305302" y="469482"/>
                    <a:pt x="306667" y="478529"/>
                    <a:pt x="307947" y="487661"/>
                  </a:cubicBezTo>
                  <a:cubicBezTo>
                    <a:pt x="304534" y="483479"/>
                    <a:pt x="301036" y="479212"/>
                    <a:pt x="297708" y="474944"/>
                  </a:cubicBezTo>
                  <a:cubicBezTo>
                    <a:pt x="294808" y="471274"/>
                    <a:pt x="291992" y="467519"/>
                    <a:pt x="289092" y="463764"/>
                  </a:cubicBezTo>
                  <a:cubicBezTo>
                    <a:pt x="284484" y="439525"/>
                    <a:pt x="279451" y="415286"/>
                    <a:pt x="274246" y="391217"/>
                  </a:cubicBezTo>
                  <a:close/>
                  <a:moveTo>
                    <a:pt x="250869" y="251331"/>
                  </a:moveTo>
                  <a:cubicBezTo>
                    <a:pt x="245409" y="222057"/>
                    <a:pt x="238925" y="192953"/>
                    <a:pt x="232015" y="164020"/>
                  </a:cubicBezTo>
                  <a:cubicBezTo>
                    <a:pt x="233465" y="164361"/>
                    <a:pt x="234915" y="164788"/>
                    <a:pt x="236451" y="165129"/>
                  </a:cubicBezTo>
                  <a:lnTo>
                    <a:pt x="239607" y="168885"/>
                  </a:lnTo>
                  <a:cubicBezTo>
                    <a:pt x="241911" y="171616"/>
                    <a:pt x="244215" y="174347"/>
                    <a:pt x="246518" y="177078"/>
                  </a:cubicBezTo>
                  <a:cubicBezTo>
                    <a:pt x="247201" y="181687"/>
                    <a:pt x="247798" y="186296"/>
                    <a:pt x="248481" y="190990"/>
                  </a:cubicBezTo>
                  <a:cubicBezTo>
                    <a:pt x="248225" y="190649"/>
                    <a:pt x="247883" y="190392"/>
                    <a:pt x="247627" y="190051"/>
                  </a:cubicBezTo>
                  <a:lnTo>
                    <a:pt x="237986" y="179639"/>
                  </a:lnTo>
                  <a:cubicBezTo>
                    <a:pt x="237986" y="179639"/>
                    <a:pt x="237731" y="179724"/>
                    <a:pt x="237816" y="179809"/>
                  </a:cubicBezTo>
                  <a:lnTo>
                    <a:pt x="246262" y="191161"/>
                  </a:lnTo>
                  <a:cubicBezTo>
                    <a:pt x="247201" y="192441"/>
                    <a:pt x="248139" y="193721"/>
                    <a:pt x="249078" y="195001"/>
                  </a:cubicBezTo>
                  <a:cubicBezTo>
                    <a:pt x="250272" y="203365"/>
                    <a:pt x="251381" y="211644"/>
                    <a:pt x="252490" y="220008"/>
                  </a:cubicBezTo>
                  <a:cubicBezTo>
                    <a:pt x="250102" y="217277"/>
                    <a:pt x="247798" y="214461"/>
                    <a:pt x="245494" y="211644"/>
                  </a:cubicBezTo>
                  <a:cubicBezTo>
                    <a:pt x="245494" y="211644"/>
                    <a:pt x="245239" y="211729"/>
                    <a:pt x="245324" y="211815"/>
                  </a:cubicBezTo>
                  <a:cubicBezTo>
                    <a:pt x="247457" y="215229"/>
                    <a:pt x="249675" y="218643"/>
                    <a:pt x="251893" y="222057"/>
                  </a:cubicBezTo>
                  <a:cubicBezTo>
                    <a:pt x="252320" y="222654"/>
                    <a:pt x="252661" y="223252"/>
                    <a:pt x="253088" y="223849"/>
                  </a:cubicBezTo>
                  <a:cubicBezTo>
                    <a:pt x="253856" y="229311"/>
                    <a:pt x="254538" y="234774"/>
                    <a:pt x="255306" y="240236"/>
                  </a:cubicBezTo>
                  <a:lnTo>
                    <a:pt x="248822" y="231445"/>
                  </a:lnTo>
                  <a:cubicBezTo>
                    <a:pt x="248822" y="231445"/>
                    <a:pt x="248566" y="231530"/>
                    <a:pt x="248566" y="231616"/>
                  </a:cubicBezTo>
                  <a:lnTo>
                    <a:pt x="255050" y="242882"/>
                  </a:lnTo>
                  <a:cubicBezTo>
                    <a:pt x="255306" y="243394"/>
                    <a:pt x="255562" y="243821"/>
                    <a:pt x="255903" y="244333"/>
                  </a:cubicBezTo>
                  <a:cubicBezTo>
                    <a:pt x="256330" y="247747"/>
                    <a:pt x="256842" y="251161"/>
                    <a:pt x="257268" y="254489"/>
                  </a:cubicBezTo>
                  <a:lnTo>
                    <a:pt x="257268" y="254489"/>
                  </a:lnTo>
                  <a:cubicBezTo>
                    <a:pt x="257268" y="254489"/>
                    <a:pt x="257268" y="254660"/>
                    <a:pt x="257268" y="254660"/>
                  </a:cubicBezTo>
                  <a:lnTo>
                    <a:pt x="257268" y="254660"/>
                  </a:lnTo>
                  <a:cubicBezTo>
                    <a:pt x="257524" y="256452"/>
                    <a:pt x="257865" y="258245"/>
                    <a:pt x="258122" y="260037"/>
                  </a:cubicBezTo>
                  <a:cubicBezTo>
                    <a:pt x="256671" y="258330"/>
                    <a:pt x="255306" y="256623"/>
                    <a:pt x="253856" y="255001"/>
                  </a:cubicBezTo>
                  <a:lnTo>
                    <a:pt x="250955" y="251502"/>
                  </a:lnTo>
                  <a:close/>
                  <a:moveTo>
                    <a:pt x="243277" y="145670"/>
                  </a:moveTo>
                  <a:cubicBezTo>
                    <a:pt x="245580" y="146267"/>
                    <a:pt x="247883" y="146865"/>
                    <a:pt x="250187" y="147548"/>
                  </a:cubicBezTo>
                  <a:cubicBezTo>
                    <a:pt x="251381" y="154717"/>
                    <a:pt x="252490" y="161886"/>
                    <a:pt x="253600" y="169055"/>
                  </a:cubicBezTo>
                  <a:cubicBezTo>
                    <a:pt x="251552" y="168373"/>
                    <a:pt x="249505" y="167690"/>
                    <a:pt x="247457" y="167007"/>
                  </a:cubicBezTo>
                  <a:cubicBezTo>
                    <a:pt x="246689" y="162996"/>
                    <a:pt x="245921" y="158984"/>
                    <a:pt x="245068" y="154973"/>
                  </a:cubicBezTo>
                  <a:lnTo>
                    <a:pt x="243191" y="145755"/>
                  </a:lnTo>
                  <a:close/>
                  <a:moveTo>
                    <a:pt x="253856" y="137220"/>
                  </a:moveTo>
                  <a:cubicBezTo>
                    <a:pt x="256501" y="138074"/>
                    <a:pt x="259060" y="139013"/>
                    <a:pt x="261705" y="139952"/>
                  </a:cubicBezTo>
                  <a:lnTo>
                    <a:pt x="261705" y="140293"/>
                  </a:lnTo>
                  <a:cubicBezTo>
                    <a:pt x="261705" y="140293"/>
                    <a:pt x="262388" y="143878"/>
                    <a:pt x="262388" y="143878"/>
                  </a:cubicBezTo>
                  <a:cubicBezTo>
                    <a:pt x="259572" y="141658"/>
                    <a:pt x="256671" y="139439"/>
                    <a:pt x="253856" y="137220"/>
                  </a:cubicBezTo>
                  <a:close/>
                  <a:moveTo>
                    <a:pt x="262814" y="140378"/>
                  </a:moveTo>
                  <a:cubicBezTo>
                    <a:pt x="264520" y="140976"/>
                    <a:pt x="266226" y="141658"/>
                    <a:pt x="267847" y="142341"/>
                  </a:cubicBezTo>
                  <a:cubicBezTo>
                    <a:pt x="269725" y="143195"/>
                    <a:pt x="271687" y="144048"/>
                    <a:pt x="273564" y="144902"/>
                  </a:cubicBezTo>
                  <a:cubicBezTo>
                    <a:pt x="273564" y="144902"/>
                    <a:pt x="273564" y="144902"/>
                    <a:pt x="273649" y="144731"/>
                  </a:cubicBezTo>
                  <a:cubicBezTo>
                    <a:pt x="274161" y="147974"/>
                    <a:pt x="274588" y="151217"/>
                    <a:pt x="275014" y="154375"/>
                  </a:cubicBezTo>
                  <a:cubicBezTo>
                    <a:pt x="273649" y="153778"/>
                    <a:pt x="272284" y="153180"/>
                    <a:pt x="271005" y="152668"/>
                  </a:cubicBezTo>
                  <a:cubicBezTo>
                    <a:pt x="268701" y="150193"/>
                    <a:pt x="266312" y="147804"/>
                    <a:pt x="263923" y="145414"/>
                  </a:cubicBezTo>
                  <a:lnTo>
                    <a:pt x="262814" y="140378"/>
                  </a:lnTo>
                  <a:close/>
                  <a:moveTo>
                    <a:pt x="275526" y="157363"/>
                  </a:moveTo>
                  <a:cubicBezTo>
                    <a:pt x="274417" y="156168"/>
                    <a:pt x="273308" y="155058"/>
                    <a:pt x="272199" y="153863"/>
                  </a:cubicBezTo>
                  <a:lnTo>
                    <a:pt x="275185" y="154717"/>
                  </a:lnTo>
                  <a:cubicBezTo>
                    <a:pt x="275271" y="155570"/>
                    <a:pt x="275441" y="156424"/>
                    <a:pt x="275526" y="157277"/>
                  </a:cubicBezTo>
                  <a:close/>
                  <a:moveTo>
                    <a:pt x="271346" y="122455"/>
                  </a:moveTo>
                  <a:lnTo>
                    <a:pt x="270748" y="119553"/>
                  </a:lnTo>
                  <a:cubicBezTo>
                    <a:pt x="274417" y="119212"/>
                    <a:pt x="278000" y="118529"/>
                    <a:pt x="281754" y="117846"/>
                  </a:cubicBezTo>
                  <a:lnTo>
                    <a:pt x="284741" y="146438"/>
                  </a:lnTo>
                  <a:cubicBezTo>
                    <a:pt x="285508" y="154034"/>
                    <a:pt x="286276" y="161545"/>
                    <a:pt x="287044" y="169141"/>
                  </a:cubicBezTo>
                  <a:lnTo>
                    <a:pt x="280645" y="162654"/>
                  </a:lnTo>
                  <a:cubicBezTo>
                    <a:pt x="280048" y="162057"/>
                    <a:pt x="279451" y="161459"/>
                    <a:pt x="278854" y="160777"/>
                  </a:cubicBezTo>
                  <a:cubicBezTo>
                    <a:pt x="277574" y="154034"/>
                    <a:pt x="276294" y="147206"/>
                    <a:pt x="275014" y="140464"/>
                  </a:cubicBezTo>
                  <a:lnTo>
                    <a:pt x="271431" y="122455"/>
                  </a:lnTo>
                  <a:close/>
                  <a:moveTo>
                    <a:pt x="681466" y="1276366"/>
                  </a:moveTo>
                  <a:cubicBezTo>
                    <a:pt x="678479" y="1280292"/>
                    <a:pt x="675237" y="1284218"/>
                    <a:pt x="673361" y="1288742"/>
                  </a:cubicBezTo>
                  <a:cubicBezTo>
                    <a:pt x="670716" y="1294972"/>
                    <a:pt x="666279" y="1299154"/>
                    <a:pt x="660904" y="1302739"/>
                  </a:cubicBezTo>
                  <a:cubicBezTo>
                    <a:pt x="636333" y="1318955"/>
                    <a:pt x="610141" y="1331843"/>
                    <a:pt x="581388" y="1339012"/>
                  </a:cubicBezTo>
                  <a:cubicBezTo>
                    <a:pt x="567994" y="1342341"/>
                    <a:pt x="554684" y="1345840"/>
                    <a:pt x="541460" y="1349339"/>
                  </a:cubicBezTo>
                  <a:cubicBezTo>
                    <a:pt x="514159" y="1356594"/>
                    <a:pt x="487027" y="1364190"/>
                    <a:pt x="459129" y="1369311"/>
                  </a:cubicBezTo>
                  <a:cubicBezTo>
                    <a:pt x="422613" y="1375968"/>
                    <a:pt x="386012" y="1381601"/>
                    <a:pt x="348984" y="1384247"/>
                  </a:cubicBezTo>
                  <a:cubicBezTo>
                    <a:pt x="316649" y="1386551"/>
                    <a:pt x="284229" y="1388343"/>
                    <a:pt x="251808" y="1390221"/>
                  </a:cubicBezTo>
                  <a:cubicBezTo>
                    <a:pt x="227407" y="1391587"/>
                    <a:pt x="203092" y="1388770"/>
                    <a:pt x="178947" y="1386380"/>
                  </a:cubicBezTo>
                  <a:cubicBezTo>
                    <a:pt x="147380" y="1383308"/>
                    <a:pt x="115471" y="1381686"/>
                    <a:pt x="85952" y="1368201"/>
                  </a:cubicBezTo>
                  <a:cubicBezTo>
                    <a:pt x="76054" y="1363678"/>
                    <a:pt x="65987" y="1359410"/>
                    <a:pt x="56005" y="1354887"/>
                  </a:cubicBezTo>
                  <a:cubicBezTo>
                    <a:pt x="54469" y="1354204"/>
                    <a:pt x="53019" y="1352924"/>
                    <a:pt x="51910" y="1351644"/>
                  </a:cubicBezTo>
                  <a:cubicBezTo>
                    <a:pt x="43805" y="1342255"/>
                    <a:pt x="38430" y="1331672"/>
                    <a:pt x="38685" y="1319040"/>
                  </a:cubicBezTo>
                  <a:cubicBezTo>
                    <a:pt x="38856" y="1307774"/>
                    <a:pt x="38856" y="1296423"/>
                    <a:pt x="40307" y="1285242"/>
                  </a:cubicBezTo>
                  <a:cubicBezTo>
                    <a:pt x="44146" y="1255797"/>
                    <a:pt x="44914" y="1226181"/>
                    <a:pt x="45084" y="1196480"/>
                  </a:cubicBezTo>
                  <a:cubicBezTo>
                    <a:pt x="45255" y="1164304"/>
                    <a:pt x="46279" y="1132298"/>
                    <a:pt x="51568" y="1100463"/>
                  </a:cubicBezTo>
                  <a:cubicBezTo>
                    <a:pt x="54554" y="1082711"/>
                    <a:pt x="56346" y="1064787"/>
                    <a:pt x="58735" y="1046949"/>
                  </a:cubicBezTo>
                  <a:cubicBezTo>
                    <a:pt x="61209" y="1028088"/>
                    <a:pt x="63854" y="1009140"/>
                    <a:pt x="66243" y="990278"/>
                  </a:cubicBezTo>
                  <a:cubicBezTo>
                    <a:pt x="67949" y="977305"/>
                    <a:pt x="69741" y="964418"/>
                    <a:pt x="70850" y="951359"/>
                  </a:cubicBezTo>
                  <a:cubicBezTo>
                    <a:pt x="72898" y="928486"/>
                    <a:pt x="75201" y="905698"/>
                    <a:pt x="79467" y="883081"/>
                  </a:cubicBezTo>
                  <a:cubicBezTo>
                    <a:pt x="81856" y="870620"/>
                    <a:pt x="83221" y="857903"/>
                    <a:pt x="84586" y="845356"/>
                  </a:cubicBezTo>
                  <a:cubicBezTo>
                    <a:pt x="86634" y="826409"/>
                    <a:pt x="89876" y="807632"/>
                    <a:pt x="94312" y="789026"/>
                  </a:cubicBezTo>
                  <a:cubicBezTo>
                    <a:pt x="97981" y="773578"/>
                    <a:pt x="100285" y="757874"/>
                    <a:pt x="103015" y="742256"/>
                  </a:cubicBezTo>
                  <a:cubicBezTo>
                    <a:pt x="105063" y="730478"/>
                    <a:pt x="106086" y="718358"/>
                    <a:pt x="108987" y="706751"/>
                  </a:cubicBezTo>
                  <a:cubicBezTo>
                    <a:pt x="114192" y="685755"/>
                    <a:pt x="116921" y="664589"/>
                    <a:pt x="118372" y="642995"/>
                  </a:cubicBezTo>
                  <a:cubicBezTo>
                    <a:pt x="120505" y="611416"/>
                    <a:pt x="118372" y="580179"/>
                    <a:pt x="113594" y="549112"/>
                  </a:cubicBezTo>
                  <a:cubicBezTo>
                    <a:pt x="108475" y="515229"/>
                    <a:pt x="103271" y="481431"/>
                    <a:pt x="97555" y="447633"/>
                  </a:cubicBezTo>
                  <a:cubicBezTo>
                    <a:pt x="94142" y="427064"/>
                    <a:pt x="89449" y="406751"/>
                    <a:pt x="85866" y="386267"/>
                  </a:cubicBezTo>
                  <a:cubicBezTo>
                    <a:pt x="76566" y="333778"/>
                    <a:pt x="67267" y="281289"/>
                    <a:pt x="58308" y="228714"/>
                  </a:cubicBezTo>
                  <a:cubicBezTo>
                    <a:pt x="54128" y="204048"/>
                    <a:pt x="52592" y="178870"/>
                    <a:pt x="46620" y="154461"/>
                  </a:cubicBezTo>
                  <a:cubicBezTo>
                    <a:pt x="46279" y="152924"/>
                    <a:pt x="46791" y="151132"/>
                    <a:pt x="47047" y="148913"/>
                  </a:cubicBezTo>
                  <a:cubicBezTo>
                    <a:pt x="57712" y="148998"/>
                    <a:pt x="67949" y="149425"/>
                    <a:pt x="78102" y="149169"/>
                  </a:cubicBezTo>
                  <a:cubicBezTo>
                    <a:pt x="81941" y="149084"/>
                    <a:pt x="85866" y="149169"/>
                    <a:pt x="89706" y="148998"/>
                  </a:cubicBezTo>
                  <a:cubicBezTo>
                    <a:pt x="89706" y="148998"/>
                    <a:pt x="89706" y="148998"/>
                    <a:pt x="89706" y="148998"/>
                  </a:cubicBezTo>
                  <a:lnTo>
                    <a:pt x="89706" y="148998"/>
                  </a:lnTo>
                  <a:cubicBezTo>
                    <a:pt x="89706" y="148998"/>
                    <a:pt x="89706" y="148998"/>
                    <a:pt x="89706" y="148998"/>
                  </a:cubicBezTo>
                  <a:cubicBezTo>
                    <a:pt x="89706" y="148998"/>
                    <a:pt x="89706" y="148998"/>
                    <a:pt x="89706" y="148998"/>
                  </a:cubicBezTo>
                  <a:cubicBezTo>
                    <a:pt x="89706" y="148998"/>
                    <a:pt x="89706" y="148998"/>
                    <a:pt x="89706" y="148998"/>
                  </a:cubicBezTo>
                  <a:cubicBezTo>
                    <a:pt x="94227" y="151303"/>
                    <a:pt x="99090" y="153266"/>
                    <a:pt x="103783" y="155314"/>
                  </a:cubicBezTo>
                  <a:lnTo>
                    <a:pt x="108816" y="157533"/>
                  </a:lnTo>
                  <a:cubicBezTo>
                    <a:pt x="108816" y="157533"/>
                    <a:pt x="108987" y="157363"/>
                    <a:pt x="108987" y="157277"/>
                  </a:cubicBezTo>
                  <a:lnTo>
                    <a:pt x="104806" y="153693"/>
                  </a:lnTo>
                  <a:cubicBezTo>
                    <a:pt x="103441" y="152498"/>
                    <a:pt x="101991" y="151303"/>
                    <a:pt x="100626" y="150023"/>
                  </a:cubicBezTo>
                  <a:cubicBezTo>
                    <a:pt x="106513" y="152156"/>
                    <a:pt x="112485" y="154290"/>
                    <a:pt x="118457" y="156253"/>
                  </a:cubicBezTo>
                  <a:cubicBezTo>
                    <a:pt x="118457" y="156253"/>
                    <a:pt x="118457" y="156253"/>
                    <a:pt x="118457" y="156253"/>
                  </a:cubicBezTo>
                  <a:cubicBezTo>
                    <a:pt x="118457" y="156253"/>
                    <a:pt x="118457" y="156253"/>
                    <a:pt x="118457" y="156253"/>
                  </a:cubicBezTo>
                  <a:cubicBezTo>
                    <a:pt x="118457" y="156253"/>
                    <a:pt x="118457" y="156253"/>
                    <a:pt x="118457" y="156253"/>
                  </a:cubicBezTo>
                  <a:cubicBezTo>
                    <a:pt x="118457" y="156253"/>
                    <a:pt x="118457" y="156253"/>
                    <a:pt x="118457" y="156253"/>
                  </a:cubicBezTo>
                  <a:cubicBezTo>
                    <a:pt x="129975" y="159070"/>
                    <a:pt x="141578" y="161545"/>
                    <a:pt x="153181" y="164020"/>
                  </a:cubicBezTo>
                  <a:lnTo>
                    <a:pt x="165467" y="166751"/>
                  </a:lnTo>
                  <a:cubicBezTo>
                    <a:pt x="165467" y="166751"/>
                    <a:pt x="165552" y="166495"/>
                    <a:pt x="165467" y="166495"/>
                  </a:cubicBezTo>
                  <a:lnTo>
                    <a:pt x="153523" y="162227"/>
                  </a:lnTo>
                  <a:cubicBezTo>
                    <a:pt x="142346" y="158216"/>
                    <a:pt x="131255" y="154034"/>
                    <a:pt x="120078" y="150279"/>
                  </a:cubicBezTo>
                  <a:lnTo>
                    <a:pt x="120078" y="150279"/>
                  </a:lnTo>
                  <a:cubicBezTo>
                    <a:pt x="120078" y="150279"/>
                    <a:pt x="120078" y="150279"/>
                    <a:pt x="120078" y="150279"/>
                  </a:cubicBezTo>
                  <a:cubicBezTo>
                    <a:pt x="120078" y="150279"/>
                    <a:pt x="120078" y="150279"/>
                    <a:pt x="120078" y="150279"/>
                  </a:cubicBezTo>
                  <a:cubicBezTo>
                    <a:pt x="120078" y="150279"/>
                    <a:pt x="120078" y="150279"/>
                    <a:pt x="120078" y="150279"/>
                  </a:cubicBezTo>
                  <a:cubicBezTo>
                    <a:pt x="114618" y="148913"/>
                    <a:pt x="109158" y="147633"/>
                    <a:pt x="103612" y="146438"/>
                  </a:cubicBezTo>
                  <a:cubicBezTo>
                    <a:pt x="105148" y="145926"/>
                    <a:pt x="106684" y="145328"/>
                    <a:pt x="108219" y="144560"/>
                  </a:cubicBezTo>
                  <a:cubicBezTo>
                    <a:pt x="101991" y="143280"/>
                    <a:pt x="95763" y="142427"/>
                    <a:pt x="89449" y="141915"/>
                  </a:cubicBezTo>
                  <a:cubicBezTo>
                    <a:pt x="85952" y="140293"/>
                    <a:pt x="82368" y="138757"/>
                    <a:pt x="78785" y="137220"/>
                  </a:cubicBezTo>
                  <a:lnTo>
                    <a:pt x="73751" y="135001"/>
                  </a:lnTo>
                  <a:cubicBezTo>
                    <a:pt x="73751" y="135001"/>
                    <a:pt x="73580" y="135172"/>
                    <a:pt x="73580" y="135257"/>
                  </a:cubicBezTo>
                  <a:lnTo>
                    <a:pt x="77761" y="138757"/>
                  </a:lnTo>
                  <a:cubicBezTo>
                    <a:pt x="78785" y="139610"/>
                    <a:pt x="79808" y="140549"/>
                    <a:pt x="80832" y="141402"/>
                  </a:cubicBezTo>
                  <a:cubicBezTo>
                    <a:pt x="80661" y="141402"/>
                    <a:pt x="80577" y="141402"/>
                    <a:pt x="80406" y="141402"/>
                  </a:cubicBezTo>
                  <a:lnTo>
                    <a:pt x="72983" y="139696"/>
                  </a:lnTo>
                  <a:cubicBezTo>
                    <a:pt x="72983" y="139696"/>
                    <a:pt x="72898" y="139952"/>
                    <a:pt x="72983" y="139952"/>
                  </a:cubicBezTo>
                  <a:lnTo>
                    <a:pt x="76396" y="141146"/>
                  </a:lnTo>
                  <a:cubicBezTo>
                    <a:pt x="65646" y="140549"/>
                    <a:pt x="54981" y="139525"/>
                    <a:pt x="44402" y="137050"/>
                  </a:cubicBezTo>
                  <a:cubicBezTo>
                    <a:pt x="36382" y="135172"/>
                    <a:pt x="29045" y="131929"/>
                    <a:pt x="22134" y="127491"/>
                  </a:cubicBezTo>
                  <a:cubicBezTo>
                    <a:pt x="16077" y="123650"/>
                    <a:pt x="13517" y="118102"/>
                    <a:pt x="14626" y="111274"/>
                  </a:cubicBezTo>
                  <a:cubicBezTo>
                    <a:pt x="16673" y="97960"/>
                    <a:pt x="19148" y="84731"/>
                    <a:pt x="28533" y="74148"/>
                  </a:cubicBezTo>
                  <a:cubicBezTo>
                    <a:pt x="30410" y="72014"/>
                    <a:pt x="32031" y="69710"/>
                    <a:pt x="33567" y="67320"/>
                  </a:cubicBezTo>
                  <a:cubicBezTo>
                    <a:pt x="37491" y="61175"/>
                    <a:pt x="43037" y="57163"/>
                    <a:pt x="49436" y="53750"/>
                  </a:cubicBezTo>
                  <a:cubicBezTo>
                    <a:pt x="70424" y="42654"/>
                    <a:pt x="92009" y="33266"/>
                    <a:pt x="115044" y="27377"/>
                  </a:cubicBezTo>
                  <a:cubicBezTo>
                    <a:pt x="130060" y="23536"/>
                    <a:pt x="144820" y="18586"/>
                    <a:pt x="160433" y="17220"/>
                  </a:cubicBezTo>
                  <a:cubicBezTo>
                    <a:pt x="169562" y="16367"/>
                    <a:pt x="178691" y="15428"/>
                    <a:pt x="187820" y="14319"/>
                  </a:cubicBezTo>
                  <a:cubicBezTo>
                    <a:pt x="216487" y="10649"/>
                    <a:pt x="244897" y="12697"/>
                    <a:pt x="273052" y="18415"/>
                  </a:cubicBezTo>
                  <a:cubicBezTo>
                    <a:pt x="289604" y="21829"/>
                    <a:pt x="304363" y="29340"/>
                    <a:pt x="316564" y="41203"/>
                  </a:cubicBezTo>
                  <a:cubicBezTo>
                    <a:pt x="328167" y="52469"/>
                    <a:pt x="328849" y="62967"/>
                    <a:pt x="319209" y="75940"/>
                  </a:cubicBezTo>
                  <a:cubicBezTo>
                    <a:pt x="311701" y="86011"/>
                    <a:pt x="302401" y="94119"/>
                    <a:pt x="291651" y="100350"/>
                  </a:cubicBezTo>
                  <a:cubicBezTo>
                    <a:pt x="284399" y="104617"/>
                    <a:pt x="276891" y="108373"/>
                    <a:pt x="268701" y="110677"/>
                  </a:cubicBezTo>
                  <a:lnTo>
                    <a:pt x="267336" y="104105"/>
                  </a:lnTo>
                  <a:cubicBezTo>
                    <a:pt x="267336" y="104105"/>
                    <a:pt x="267080" y="104020"/>
                    <a:pt x="267080" y="104105"/>
                  </a:cubicBezTo>
                  <a:lnTo>
                    <a:pt x="268189" y="110762"/>
                  </a:lnTo>
                  <a:cubicBezTo>
                    <a:pt x="266226" y="111274"/>
                    <a:pt x="264350" y="111701"/>
                    <a:pt x="262302" y="112043"/>
                  </a:cubicBezTo>
                  <a:cubicBezTo>
                    <a:pt x="257524" y="112811"/>
                    <a:pt x="252747" y="114006"/>
                    <a:pt x="249846" y="120065"/>
                  </a:cubicBezTo>
                  <a:cubicBezTo>
                    <a:pt x="257012" y="121260"/>
                    <a:pt x="263240" y="119724"/>
                    <a:pt x="269298" y="119212"/>
                  </a:cubicBezTo>
                  <a:cubicBezTo>
                    <a:pt x="269384" y="119212"/>
                    <a:pt x="269468" y="119212"/>
                    <a:pt x="269554" y="119212"/>
                  </a:cubicBezTo>
                  <a:lnTo>
                    <a:pt x="270066" y="122370"/>
                  </a:lnTo>
                  <a:lnTo>
                    <a:pt x="272967" y="140634"/>
                  </a:lnTo>
                  <a:cubicBezTo>
                    <a:pt x="273138" y="141829"/>
                    <a:pt x="273308" y="143024"/>
                    <a:pt x="273479" y="144304"/>
                  </a:cubicBezTo>
                  <a:cubicBezTo>
                    <a:pt x="271858" y="143024"/>
                    <a:pt x="270237" y="141658"/>
                    <a:pt x="268530" y="140378"/>
                  </a:cubicBezTo>
                  <a:cubicBezTo>
                    <a:pt x="266226" y="138586"/>
                    <a:pt x="263923" y="136879"/>
                    <a:pt x="261449" y="135257"/>
                  </a:cubicBezTo>
                  <a:lnTo>
                    <a:pt x="258719" y="123479"/>
                  </a:lnTo>
                  <a:cubicBezTo>
                    <a:pt x="258719" y="123479"/>
                    <a:pt x="258463" y="123479"/>
                    <a:pt x="258463" y="123479"/>
                  </a:cubicBezTo>
                  <a:lnTo>
                    <a:pt x="260510" y="134575"/>
                  </a:lnTo>
                  <a:cubicBezTo>
                    <a:pt x="258292" y="133124"/>
                    <a:pt x="255903" y="131673"/>
                    <a:pt x="253514" y="130392"/>
                  </a:cubicBezTo>
                  <a:lnTo>
                    <a:pt x="253514" y="130392"/>
                  </a:lnTo>
                  <a:cubicBezTo>
                    <a:pt x="253514" y="130392"/>
                    <a:pt x="253514" y="130392"/>
                    <a:pt x="253514" y="130392"/>
                  </a:cubicBezTo>
                  <a:lnTo>
                    <a:pt x="253514" y="130392"/>
                  </a:lnTo>
                  <a:cubicBezTo>
                    <a:pt x="253514" y="130392"/>
                    <a:pt x="253514" y="130392"/>
                    <a:pt x="253514" y="130392"/>
                  </a:cubicBezTo>
                  <a:cubicBezTo>
                    <a:pt x="251637" y="129710"/>
                    <a:pt x="249675" y="129198"/>
                    <a:pt x="247798" y="128685"/>
                  </a:cubicBezTo>
                  <a:cubicBezTo>
                    <a:pt x="246518" y="122796"/>
                    <a:pt x="245239" y="116993"/>
                    <a:pt x="243873" y="111104"/>
                  </a:cubicBezTo>
                  <a:cubicBezTo>
                    <a:pt x="243873" y="110933"/>
                    <a:pt x="243618" y="111018"/>
                    <a:pt x="243618" y="111104"/>
                  </a:cubicBezTo>
                  <a:cubicBezTo>
                    <a:pt x="244641" y="116822"/>
                    <a:pt x="245665" y="122626"/>
                    <a:pt x="246689" y="128344"/>
                  </a:cubicBezTo>
                  <a:cubicBezTo>
                    <a:pt x="244812" y="127917"/>
                    <a:pt x="242935" y="127491"/>
                    <a:pt x="241058" y="127149"/>
                  </a:cubicBezTo>
                  <a:lnTo>
                    <a:pt x="239096" y="125613"/>
                  </a:lnTo>
                  <a:lnTo>
                    <a:pt x="237902" y="119639"/>
                  </a:lnTo>
                  <a:cubicBezTo>
                    <a:pt x="237902" y="119639"/>
                    <a:pt x="237645" y="119553"/>
                    <a:pt x="237645" y="119639"/>
                  </a:cubicBezTo>
                  <a:lnTo>
                    <a:pt x="238498" y="125101"/>
                  </a:lnTo>
                  <a:lnTo>
                    <a:pt x="234574" y="122028"/>
                  </a:lnTo>
                  <a:cubicBezTo>
                    <a:pt x="234574" y="122028"/>
                    <a:pt x="234403" y="122199"/>
                    <a:pt x="234403" y="122199"/>
                  </a:cubicBezTo>
                  <a:lnTo>
                    <a:pt x="238498" y="126637"/>
                  </a:lnTo>
                  <a:cubicBezTo>
                    <a:pt x="237731" y="126466"/>
                    <a:pt x="236878" y="126381"/>
                    <a:pt x="236110" y="126210"/>
                  </a:cubicBezTo>
                  <a:cubicBezTo>
                    <a:pt x="233977" y="125869"/>
                    <a:pt x="231929" y="125528"/>
                    <a:pt x="229796" y="125272"/>
                  </a:cubicBezTo>
                  <a:cubicBezTo>
                    <a:pt x="229796" y="125272"/>
                    <a:pt x="229711" y="125528"/>
                    <a:pt x="229796" y="125528"/>
                  </a:cubicBezTo>
                  <a:cubicBezTo>
                    <a:pt x="231758" y="126296"/>
                    <a:pt x="233721" y="127064"/>
                    <a:pt x="235598" y="127917"/>
                  </a:cubicBezTo>
                  <a:cubicBezTo>
                    <a:pt x="236792" y="128429"/>
                    <a:pt x="238072" y="129027"/>
                    <a:pt x="239266" y="129624"/>
                  </a:cubicBezTo>
                  <a:lnTo>
                    <a:pt x="240802" y="139610"/>
                  </a:lnTo>
                  <a:cubicBezTo>
                    <a:pt x="236451" y="137903"/>
                    <a:pt x="232099" y="136281"/>
                    <a:pt x="227749" y="134745"/>
                  </a:cubicBezTo>
                  <a:lnTo>
                    <a:pt x="227749" y="134745"/>
                  </a:lnTo>
                  <a:cubicBezTo>
                    <a:pt x="227749" y="134745"/>
                    <a:pt x="227749" y="134745"/>
                    <a:pt x="227749" y="134745"/>
                  </a:cubicBezTo>
                  <a:lnTo>
                    <a:pt x="227749" y="134745"/>
                  </a:lnTo>
                  <a:cubicBezTo>
                    <a:pt x="227749" y="134745"/>
                    <a:pt x="227749" y="134745"/>
                    <a:pt x="227749" y="134745"/>
                  </a:cubicBezTo>
                  <a:cubicBezTo>
                    <a:pt x="226725" y="134489"/>
                    <a:pt x="225616" y="134233"/>
                    <a:pt x="224592" y="133977"/>
                  </a:cubicBezTo>
                  <a:cubicBezTo>
                    <a:pt x="224080" y="132014"/>
                    <a:pt x="223653" y="130051"/>
                    <a:pt x="223141" y="128088"/>
                  </a:cubicBezTo>
                  <a:cubicBezTo>
                    <a:pt x="223141" y="127917"/>
                    <a:pt x="222886" y="128088"/>
                    <a:pt x="222886" y="128088"/>
                  </a:cubicBezTo>
                  <a:cubicBezTo>
                    <a:pt x="223312" y="129966"/>
                    <a:pt x="223653" y="131843"/>
                    <a:pt x="224080" y="133806"/>
                  </a:cubicBezTo>
                  <a:cubicBezTo>
                    <a:pt x="213074" y="130990"/>
                    <a:pt x="201983" y="128685"/>
                    <a:pt x="190892" y="126466"/>
                  </a:cubicBezTo>
                  <a:cubicBezTo>
                    <a:pt x="186455" y="125613"/>
                    <a:pt x="182104" y="124760"/>
                    <a:pt x="177668" y="123906"/>
                  </a:cubicBezTo>
                  <a:cubicBezTo>
                    <a:pt x="177668" y="123906"/>
                    <a:pt x="177582" y="124162"/>
                    <a:pt x="177668" y="124162"/>
                  </a:cubicBezTo>
                  <a:lnTo>
                    <a:pt x="190465" y="128173"/>
                  </a:lnTo>
                  <a:cubicBezTo>
                    <a:pt x="202238" y="132014"/>
                    <a:pt x="213842" y="136281"/>
                    <a:pt x="225530" y="140293"/>
                  </a:cubicBezTo>
                  <a:cubicBezTo>
                    <a:pt x="226895" y="146865"/>
                    <a:pt x="228175" y="153437"/>
                    <a:pt x="229455" y="160008"/>
                  </a:cubicBezTo>
                  <a:cubicBezTo>
                    <a:pt x="217340" y="155570"/>
                    <a:pt x="205396" y="150961"/>
                    <a:pt x="193366" y="146438"/>
                  </a:cubicBezTo>
                  <a:lnTo>
                    <a:pt x="193366" y="146438"/>
                  </a:lnTo>
                  <a:cubicBezTo>
                    <a:pt x="193366" y="146438"/>
                    <a:pt x="193366" y="146438"/>
                    <a:pt x="193366" y="146438"/>
                  </a:cubicBezTo>
                  <a:lnTo>
                    <a:pt x="193366" y="146438"/>
                  </a:lnTo>
                  <a:cubicBezTo>
                    <a:pt x="193366" y="146438"/>
                    <a:pt x="193366" y="146438"/>
                    <a:pt x="193366" y="146438"/>
                  </a:cubicBezTo>
                  <a:cubicBezTo>
                    <a:pt x="178264" y="141658"/>
                    <a:pt x="163078" y="136964"/>
                    <a:pt x="148062" y="131843"/>
                  </a:cubicBezTo>
                  <a:cubicBezTo>
                    <a:pt x="142687" y="129966"/>
                    <a:pt x="137398" y="128088"/>
                    <a:pt x="132023" y="126125"/>
                  </a:cubicBezTo>
                  <a:cubicBezTo>
                    <a:pt x="132023" y="126125"/>
                    <a:pt x="131852" y="126296"/>
                    <a:pt x="131937" y="126381"/>
                  </a:cubicBezTo>
                  <a:cubicBezTo>
                    <a:pt x="137056" y="128771"/>
                    <a:pt x="142175" y="131161"/>
                    <a:pt x="147295" y="133465"/>
                  </a:cubicBezTo>
                  <a:cubicBezTo>
                    <a:pt x="161798" y="140037"/>
                    <a:pt x="176388" y="146438"/>
                    <a:pt x="191233" y="152156"/>
                  </a:cubicBezTo>
                  <a:lnTo>
                    <a:pt x="191233" y="152156"/>
                  </a:lnTo>
                  <a:cubicBezTo>
                    <a:pt x="191233" y="152156"/>
                    <a:pt x="191318" y="152156"/>
                    <a:pt x="191318" y="152156"/>
                  </a:cubicBezTo>
                  <a:lnTo>
                    <a:pt x="191404" y="152156"/>
                  </a:lnTo>
                  <a:cubicBezTo>
                    <a:pt x="191404" y="152156"/>
                    <a:pt x="191404" y="152156"/>
                    <a:pt x="191404" y="152156"/>
                  </a:cubicBezTo>
                  <a:cubicBezTo>
                    <a:pt x="204116" y="156168"/>
                    <a:pt x="217084" y="159667"/>
                    <a:pt x="229967" y="162910"/>
                  </a:cubicBezTo>
                  <a:cubicBezTo>
                    <a:pt x="234915" y="189112"/>
                    <a:pt x="239266" y="215400"/>
                    <a:pt x="243447" y="241772"/>
                  </a:cubicBezTo>
                  <a:lnTo>
                    <a:pt x="242679" y="240833"/>
                  </a:lnTo>
                  <a:cubicBezTo>
                    <a:pt x="242679" y="240833"/>
                    <a:pt x="242423" y="240919"/>
                    <a:pt x="242508" y="241004"/>
                  </a:cubicBezTo>
                  <a:lnTo>
                    <a:pt x="243618" y="242626"/>
                  </a:lnTo>
                  <a:cubicBezTo>
                    <a:pt x="244385" y="247234"/>
                    <a:pt x="245068" y="251843"/>
                    <a:pt x="245836" y="256452"/>
                  </a:cubicBezTo>
                  <a:lnTo>
                    <a:pt x="245836" y="256452"/>
                  </a:lnTo>
                  <a:cubicBezTo>
                    <a:pt x="245836" y="256452"/>
                    <a:pt x="245836" y="256452"/>
                    <a:pt x="245836" y="256452"/>
                  </a:cubicBezTo>
                  <a:lnTo>
                    <a:pt x="245836" y="256452"/>
                  </a:lnTo>
                  <a:cubicBezTo>
                    <a:pt x="245836" y="256452"/>
                    <a:pt x="245836" y="256452"/>
                    <a:pt x="245836" y="256452"/>
                  </a:cubicBezTo>
                  <a:cubicBezTo>
                    <a:pt x="246262" y="258842"/>
                    <a:pt x="246689" y="261317"/>
                    <a:pt x="247115" y="263707"/>
                  </a:cubicBezTo>
                  <a:cubicBezTo>
                    <a:pt x="247115" y="263707"/>
                    <a:pt x="247115" y="263707"/>
                    <a:pt x="247115" y="263621"/>
                  </a:cubicBezTo>
                  <a:cubicBezTo>
                    <a:pt x="247115" y="263621"/>
                    <a:pt x="246860" y="263621"/>
                    <a:pt x="246860" y="263792"/>
                  </a:cubicBezTo>
                  <a:cubicBezTo>
                    <a:pt x="247030" y="264048"/>
                    <a:pt x="247201" y="264390"/>
                    <a:pt x="247286" y="264646"/>
                  </a:cubicBezTo>
                  <a:cubicBezTo>
                    <a:pt x="252490" y="293408"/>
                    <a:pt x="257524" y="322256"/>
                    <a:pt x="261790" y="351274"/>
                  </a:cubicBezTo>
                  <a:cubicBezTo>
                    <a:pt x="262131" y="353664"/>
                    <a:pt x="262473" y="355968"/>
                    <a:pt x="262814" y="358358"/>
                  </a:cubicBezTo>
                  <a:cubicBezTo>
                    <a:pt x="261278" y="356054"/>
                    <a:pt x="259828" y="353664"/>
                    <a:pt x="258377" y="351360"/>
                  </a:cubicBezTo>
                  <a:cubicBezTo>
                    <a:pt x="256756" y="348628"/>
                    <a:pt x="255221" y="345812"/>
                    <a:pt x="253685" y="342995"/>
                  </a:cubicBezTo>
                  <a:cubicBezTo>
                    <a:pt x="253685" y="342995"/>
                    <a:pt x="253429" y="342995"/>
                    <a:pt x="253429" y="343081"/>
                  </a:cubicBezTo>
                  <a:lnTo>
                    <a:pt x="257439" y="351786"/>
                  </a:lnTo>
                  <a:cubicBezTo>
                    <a:pt x="258975" y="354603"/>
                    <a:pt x="260340" y="357505"/>
                    <a:pt x="261961" y="360321"/>
                  </a:cubicBezTo>
                  <a:cubicBezTo>
                    <a:pt x="262473" y="361260"/>
                    <a:pt x="262985" y="362114"/>
                    <a:pt x="263497" y="362967"/>
                  </a:cubicBezTo>
                  <a:cubicBezTo>
                    <a:pt x="264520" y="370392"/>
                    <a:pt x="265544" y="377903"/>
                    <a:pt x="266568" y="385328"/>
                  </a:cubicBezTo>
                  <a:cubicBezTo>
                    <a:pt x="266568" y="385499"/>
                    <a:pt x="266824" y="385414"/>
                    <a:pt x="266824" y="385328"/>
                  </a:cubicBezTo>
                  <a:cubicBezTo>
                    <a:pt x="266226" y="378756"/>
                    <a:pt x="265630" y="372185"/>
                    <a:pt x="265032" y="365698"/>
                  </a:cubicBezTo>
                  <a:cubicBezTo>
                    <a:pt x="266397" y="367917"/>
                    <a:pt x="267763" y="370136"/>
                    <a:pt x="269127" y="372355"/>
                  </a:cubicBezTo>
                  <a:cubicBezTo>
                    <a:pt x="269980" y="376879"/>
                    <a:pt x="270748" y="381317"/>
                    <a:pt x="271601" y="385840"/>
                  </a:cubicBezTo>
                  <a:lnTo>
                    <a:pt x="270834" y="384987"/>
                  </a:lnTo>
                  <a:cubicBezTo>
                    <a:pt x="270834" y="384987"/>
                    <a:pt x="270578" y="385072"/>
                    <a:pt x="270663" y="385158"/>
                  </a:cubicBezTo>
                  <a:lnTo>
                    <a:pt x="271772" y="386779"/>
                  </a:lnTo>
                  <a:cubicBezTo>
                    <a:pt x="271943" y="387547"/>
                    <a:pt x="272028" y="388230"/>
                    <a:pt x="272199" y="388998"/>
                  </a:cubicBezTo>
                  <a:cubicBezTo>
                    <a:pt x="278086" y="422540"/>
                    <a:pt x="283290" y="456167"/>
                    <a:pt x="288324" y="489880"/>
                  </a:cubicBezTo>
                  <a:cubicBezTo>
                    <a:pt x="287897" y="489283"/>
                    <a:pt x="287385" y="488771"/>
                    <a:pt x="286959" y="488173"/>
                  </a:cubicBezTo>
                  <a:lnTo>
                    <a:pt x="277062" y="475542"/>
                  </a:lnTo>
                  <a:cubicBezTo>
                    <a:pt x="273138" y="454375"/>
                    <a:pt x="268872" y="433209"/>
                    <a:pt x="264435" y="412128"/>
                  </a:cubicBezTo>
                  <a:cubicBezTo>
                    <a:pt x="261790" y="399411"/>
                    <a:pt x="258975" y="386694"/>
                    <a:pt x="256159" y="374062"/>
                  </a:cubicBezTo>
                  <a:cubicBezTo>
                    <a:pt x="256159" y="373892"/>
                    <a:pt x="255903" y="373977"/>
                    <a:pt x="255903" y="374062"/>
                  </a:cubicBezTo>
                  <a:cubicBezTo>
                    <a:pt x="258207" y="386950"/>
                    <a:pt x="260510" y="399752"/>
                    <a:pt x="262729" y="412640"/>
                  </a:cubicBezTo>
                  <a:cubicBezTo>
                    <a:pt x="268786" y="448657"/>
                    <a:pt x="273991" y="484845"/>
                    <a:pt x="278939" y="521032"/>
                  </a:cubicBezTo>
                  <a:lnTo>
                    <a:pt x="278939" y="521032"/>
                  </a:lnTo>
                  <a:cubicBezTo>
                    <a:pt x="278939" y="521032"/>
                    <a:pt x="278939" y="521203"/>
                    <a:pt x="278939" y="521203"/>
                  </a:cubicBezTo>
                  <a:lnTo>
                    <a:pt x="278939" y="521203"/>
                  </a:lnTo>
                  <a:cubicBezTo>
                    <a:pt x="281840" y="539212"/>
                    <a:pt x="284741" y="557220"/>
                    <a:pt x="287471" y="575229"/>
                  </a:cubicBezTo>
                  <a:lnTo>
                    <a:pt x="280816" y="560037"/>
                  </a:lnTo>
                  <a:cubicBezTo>
                    <a:pt x="280816" y="560037"/>
                    <a:pt x="280475" y="560037"/>
                    <a:pt x="280560" y="560122"/>
                  </a:cubicBezTo>
                  <a:lnTo>
                    <a:pt x="287983" y="578984"/>
                  </a:lnTo>
                  <a:cubicBezTo>
                    <a:pt x="290542" y="595798"/>
                    <a:pt x="292931" y="612697"/>
                    <a:pt x="295149" y="629510"/>
                  </a:cubicBezTo>
                  <a:cubicBezTo>
                    <a:pt x="295746" y="633778"/>
                    <a:pt x="296258" y="638130"/>
                    <a:pt x="296770" y="642398"/>
                  </a:cubicBezTo>
                  <a:cubicBezTo>
                    <a:pt x="290883" y="630193"/>
                    <a:pt x="284911" y="618074"/>
                    <a:pt x="278854" y="606039"/>
                  </a:cubicBezTo>
                  <a:cubicBezTo>
                    <a:pt x="278256" y="582569"/>
                    <a:pt x="277318" y="559098"/>
                    <a:pt x="275526" y="535627"/>
                  </a:cubicBezTo>
                  <a:lnTo>
                    <a:pt x="275526" y="535627"/>
                  </a:lnTo>
                  <a:cubicBezTo>
                    <a:pt x="275526" y="535627"/>
                    <a:pt x="275526" y="535456"/>
                    <a:pt x="275526" y="535456"/>
                  </a:cubicBezTo>
                  <a:lnTo>
                    <a:pt x="275526" y="535286"/>
                  </a:lnTo>
                  <a:cubicBezTo>
                    <a:pt x="275526" y="535286"/>
                    <a:pt x="275526" y="535286"/>
                    <a:pt x="275526" y="535286"/>
                  </a:cubicBezTo>
                  <a:cubicBezTo>
                    <a:pt x="272711" y="511388"/>
                    <a:pt x="269042" y="487576"/>
                    <a:pt x="264947" y="463849"/>
                  </a:cubicBezTo>
                  <a:cubicBezTo>
                    <a:pt x="263497" y="455399"/>
                    <a:pt x="262046" y="447035"/>
                    <a:pt x="260510" y="438671"/>
                  </a:cubicBezTo>
                  <a:cubicBezTo>
                    <a:pt x="260510" y="438586"/>
                    <a:pt x="260255" y="438671"/>
                    <a:pt x="260255" y="438671"/>
                  </a:cubicBezTo>
                  <a:cubicBezTo>
                    <a:pt x="261278" y="447206"/>
                    <a:pt x="262302" y="455741"/>
                    <a:pt x="263155" y="464276"/>
                  </a:cubicBezTo>
                  <a:cubicBezTo>
                    <a:pt x="265630" y="488173"/>
                    <a:pt x="267592" y="512071"/>
                    <a:pt x="269468" y="535968"/>
                  </a:cubicBezTo>
                  <a:lnTo>
                    <a:pt x="269468" y="535968"/>
                  </a:lnTo>
                  <a:cubicBezTo>
                    <a:pt x="269468" y="535968"/>
                    <a:pt x="269468" y="536054"/>
                    <a:pt x="269468" y="536054"/>
                  </a:cubicBezTo>
                  <a:lnTo>
                    <a:pt x="269468" y="536054"/>
                  </a:lnTo>
                  <a:cubicBezTo>
                    <a:pt x="272028" y="557732"/>
                    <a:pt x="274502" y="579496"/>
                    <a:pt x="276550" y="601260"/>
                  </a:cubicBezTo>
                  <a:cubicBezTo>
                    <a:pt x="276209" y="600577"/>
                    <a:pt x="275867" y="599980"/>
                    <a:pt x="275612" y="599297"/>
                  </a:cubicBezTo>
                  <a:cubicBezTo>
                    <a:pt x="269980" y="588031"/>
                    <a:pt x="264179" y="576850"/>
                    <a:pt x="258377" y="565584"/>
                  </a:cubicBezTo>
                  <a:cubicBezTo>
                    <a:pt x="258377" y="565414"/>
                    <a:pt x="258036" y="565584"/>
                    <a:pt x="258122" y="565670"/>
                  </a:cubicBezTo>
                  <a:cubicBezTo>
                    <a:pt x="263497" y="577192"/>
                    <a:pt x="268872" y="588628"/>
                    <a:pt x="274076" y="600236"/>
                  </a:cubicBezTo>
                  <a:cubicBezTo>
                    <a:pt x="275100" y="602540"/>
                    <a:pt x="276123" y="604845"/>
                    <a:pt x="277147" y="607149"/>
                  </a:cubicBezTo>
                  <a:cubicBezTo>
                    <a:pt x="277147" y="607320"/>
                    <a:pt x="277147" y="607490"/>
                    <a:pt x="277147" y="607661"/>
                  </a:cubicBezTo>
                  <a:cubicBezTo>
                    <a:pt x="277403" y="610563"/>
                    <a:pt x="277574" y="613465"/>
                    <a:pt x="277830" y="616281"/>
                  </a:cubicBezTo>
                  <a:cubicBezTo>
                    <a:pt x="274076" y="608771"/>
                    <a:pt x="270237" y="601345"/>
                    <a:pt x="266397" y="593920"/>
                  </a:cubicBezTo>
                  <a:cubicBezTo>
                    <a:pt x="266397" y="593835"/>
                    <a:pt x="266142" y="593920"/>
                    <a:pt x="266142" y="594005"/>
                  </a:cubicBezTo>
                  <a:cubicBezTo>
                    <a:pt x="270237" y="602881"/>
                    <a:pt x="274246" y="611843"/>
                    <a:pt x="278171" y="620805"/>
                  </a:cubicBezTo>
                  <a:cubicBezTo>
                    <a:pt x="278512" y="624987"/>
                    <a:pt x="278854" y="629169"/>
                    <a:pt x="279195" y="633351"/>
                  </a:cubicBezTo>
                  <a:cubicBezTo>
                    <a:pt x="279195" y="633436"/>
                    <a:pt x="279451" y="633436"/>
                    <a:pt x="279451" y="633351"/>
                  </a:cubicBezTo>
                  <a:cubicBezTo>
                    <a:pt x="279451" y="630022"/>
                    <a:pt x="279280" y="626608"/>
                    <a:pt x="279280" y="623280"/>
                  </a:cubicBezTo>
                  <a:cubicBezTo>
                    <a:pt x="290883" y="649909"/>
                    <a:pt x="301548" y="676964"/>
                    <a:pt x="312042" y="704019"/>
                  </a:cubicBezTo>
                  <a:lnTo>
                    <a:pt x="312042" y="704019"/>
                  </a:lnTo>
                  <a:cubicBezTo>
                    <a:pt x="312042" y="704019"/>
                    <a:pt x="312042" y="704019"/>
                    <a:pt x="312042" y="704019"/>
                  </a:cubicBezTo>
                  <a:lnTo>
                    <a:pt x="312042" y="704019"/>
                  </a:lnTo>
                  <a:cubicBezTo>
                    <a:pt x="312042" y="704019"/>
                    <a:pt x="312042" y="704019"/>
                    <a:pt x="312042" y="704019"/>
                  </a:cubicBezTo>
                  <a:cubicBezTo>
                    <a:pt x="312724" y="705727"/>
                    <a:pt x="313492" y="707433"/>
                    <a:pt x="314175" y="709140"/>
                  </a:cubicBezTo>
                  <a:cubicBezTo>
                    <a:pt x="300439" y="711872"/>
                    <a:pt x="286874" y="715456"/>
                    <a:pt x="273308" y="719724"/>
                  </a:cubicBezTo>
                  <a:cubicBezTo>
                    <a:pt x="249760" y="727149"/>
                    <a:pt x="225871" y="733550"/>
                    <a:pt x="201983" y="739524"/>
                  </a:cubicBezTo>
                  <a:cubicBezTo>
                    <a:pt x="187991" y="743024"/>
                    <a:pt x="173657" y="744731"/>
                    <a:pt x="159239" y="744987"/>
                  </a:cubicBezTo>
                  <a:cubicBezTo>
                    <a:pt x="158898" y="740719"/>
                    <a:pt x="158471" y="736452"/>
                    <a:pt x="158044" y="732184"/>
                  </a:cubicBezTo>
                  <a:cubicBezTo>
                    <a:pt x="158044" y="732184"/>
                    <a:pt x="158044" y="732184"/>
                    <a:pt x="158044" y="732184"/>
                  </a:cubicBezTo>
                  <a:cubicBezTo>
                    <a:pt x="158044" y="732184"/>
                    <a:pt x="158044" y="732184"/>
                    <a:pt x="158044" y="732099"/>
                  </a:cubicBezTo>
                  <a:cubicBezTo>
                    <a:pt x="158044" y="732099"/>
                    <a:pt x="158044" y="732099"/>
                    <a:pt x="158044" y="732014"/>
                  </a:cubicBezTo>
                  <a:cubicBezTo>
                    <a:pt x="158044" y="732014"/>
                    <a:pt x="158044" y="732014"/>
                    <a:pt x="158044" y="732014"/>
                  </a:cubicBezTo>
                  <a:cubicBezTo>
                    <a:pt x="155826" y="720321"/>
                    <a:pt x="153266" y="708714"/>
                    <a:pt x="150707" y="697021"/>
                  </a:cubicBezTo>
                  <a:lnTo>
                    <a:pt x="148148" y="684645"/>
                  </a:lnTo>
                  <a:cubicBezTo>
                    <a:pt x="148148" y="684645"/>
                    <a:pt x="147891" y="684645"/>
                    <a:pt x="147891" y="684645"/>
                  </a:cubicBezTo>
                  <a:lnTo>
                    <a:pt x="149001" y="697362"/>
                  </a:lnTo>
                  <a:cubicBezTo>
                    <a:pt x="149939" y="709226"/>
                    <a:pt x="150792" y="721089"/>
                    <a:pt x="152072" y="732952"/>
                  </a:cubicBezTo>
                  <a:lnTo>
                    <a:pt x="152072" y="732952"/>
                  </a:lnTo>
                  <a:cubicBezTo>
                    <a:pt x="152072" y="732952"/>
                    <a:pt x="152072" y="732952"/>
                    <a:pt x="152072" y="732952"/>
                  </a:cubicBezTo>
                  <a:cubicBezTo>
                    <a:pt x="152072" y="732952"/>
                    <a:pt x="152072" y="732952"/>
                    <a:pt x="152072" y="732952"/>
                  </a:cubicBezTo>
                  <a:lnTo>
                    <a:pt x="152072" y="732952"/>
                  </a:lnTo>
                  <a:cubicBezTo>
                    <a:pt x="152840" y="736964"/>
                    <a:pt x="153608" y="740890"/>
                    <a:pt x="154461" y="744901"/>
                  </a:cubicBezTo>
                  <a:cubicBezTo>
                    <a:pt x="151902" y="744901"/>
                    <a:pt x="149342" y="744816"/>
                    <a:pt x="146697" y="744731"/>
                  </a:cubicBezTo>
                  <a:cubicBezTo>
                    <a:pt x="143114" y="725954"/>
                    <a:pt x="139530" y="707092"/>
                    <a:pt x="136459" y="688145"/>
                  </a:cubicBezTo>
                  <a:cubicBezTo>
                    <a:pt x="135350" y="681402"/>
                    <a:pt x="134326" y="674660"/>
                    <a:pt x="133388" y="667832"/>
                  </a:cubicBezTo>
                  <a:cubicBezTo>
                    <a:pt x="133388" y="667832"/>
                    <a:pt x="133132" y="667832"/>
                    <a:pt x="133132" y="667832"/>
                  </a:cubicBezTo>
                  <a:cubicBezTo>
                    <a:pt x="133644" y="674660"/>
                    <a:pt x="134155" y="681573"/>
                    <a:pt x="134753" y="688401"/>
                  </a:cubicBezTo>
                  <a:cubicBezTo>
                    <a:pt x="136288" y="707092"/>
                    <a:pt x="138080" y="725783"/>
                    <a:pt x="140640" y="744389"/>
                  </a:cubicBezTo>
                  <a:cubicBezTo>
                    <a:pt x="139787" y="744389"/>
                    <a:pt x="138848" y="744389"/>
                    <a:pt x="137995" y="744389"/>
                  </a:cubicBezTo>
                  <a:cubicBezTo>
                    <a:pt x="136288" y="736793"/>
                    <a:pt x="134497" y="729197"/>
                    <a:pt x="132705" y="721601"/>
                  </a:cubicBezTo>
                  <a:lnTo>
                    <a:pt x="128525" y="704275"/>
                  </a:lnTo>
                  <a:cubicBezTo>
                    <a:pt x="128525" y="704275"/>
                    <a:pt x="128269" y="704275"/>
                    <a:pt x="128269" y="704275"/>
                  </a:cubicBezTo>
                  <a:lnTo>
                    <a:pt x="130999" y="722028"/>
                  </a:lnTo>
                  <a:cubicBezTo>
                    <a:pt x="132108" y="729539"/>
                    <a:pt x="133046" y="737049"/>
                    <a:pt x="134070" y="744560"/>
                  </a:cubicBezTo>
                  <a:cubicBezTo>
                    <a:pt x="129634" y="744987"/>
                    <a:pt x="125197" y="746011"/>
                    <a:pt x="120590" y="747632"/>
                  </a:cubicBezTo>
                  <a:cubicBezTo>
                    <a:pt x="119651" y="742682"/>
                    <a:pt x="118628" y="737817"/>
                    <a:pt x="117775" y="732867"/>
                  </a:cubicBezTo>
                  <a:cubicBezTo>
                    <a:pt x="117775" y="732867"/>
                    <a:pt x="117518" y="732867"/>
                    <a:pt x="117518" y="732867"/>
                  </a:cubicBezTo>
                  <a:cubicBezTo>
                    <a:pt x="118116" y="737903"/>
                    <a:pt x="118713" y="743024"/>
                    <a:pt x="119310" y="748059"/>
                  </a:cubicBezTo>
                  <a:cubicBezTo>
                    <a:pt x="118372" y="748401"/>
                    <a:pt x="117434" y="748827"/>
                    <a:pt x="116495" y="749254"/>
                  </a:cubicBezTo>
                  <a:cubicBezTo>
                    <a:pt x="115813" y="752327"/>
                    <a:pt x="114021" y="756082"/>
                    <a:pt x="114362" y="759667"/>
                  </a:cubicBezTo>
                  <a:cubicBezTo>
                    <a:pt x="116836" y="785357"/>
                    <a:pt x="109584" y="810108"/>
                    <a:pt x="107195" y="835371"/>
                  </a:cubicBezTo>
                  <a:cubicBezTo>
                    <a:pt x="104636" y="861317"/>
                    <a:pt x="100114" y="887092"/>
                    <a:pt x="96957" y="913038"/>
                  </a:cubicBezTo>
                  <a:cubicBezTo>
                    <a:pt x="95165" y="927376"/>
                    <a:pt x="93886" y="941800"/>
                    <a:pt x="93118" y="956224"/>
                  </a:cubicBezTo>
                  <a:cubicBezTo>
                    <a:pt x="92435" y="969624"/>
                    <a:pt x="91241" y="983024"/>
                    <a:pt x="88340" y="996082"/>
                  </a:cubicBezTo>
                  <a:cubicBezTo>
                    <a:pt x="83648" y="1017504"/>
                    <a:pt x="80406" y="1039098"/>
                    <a:pt x="78358" y="1060947"/>
                  </a:cubicBezTo>
                  <a:cubicBezTo>
                    <a:pt x="78102" y="1063422"/>
                    <a:pt x="77846" y="1065897"/>
                    <a:pt x="77505" y="1068287"/>
                  </a:cubicBezTo>
                  <a:cubicBezTo>
                    <a:pt x="70765" y="1113009"/>
                    <a:pt x="69400" y="1158159"/>
                    <a:pt x="66499" y="1203222"/>
                  </a:cubicBezTo>
                  <a:cubicBezTo>
                    <a:pt x="65902" y="1212355"/>
                    <a:pt x="65475" y="1221487"/>
                    <a:pt x="65219" y="1230620"/>
                  </a:cubicBezTo>
                  <a:lnTo>
                    <a:pt x="61892" y="1223621"/>
                  </a:lnTo>
                  <a:cubicBezTo>
                    <a:pt x="61892" y="1223621"/>
                    <a:pt x="61636" y="1223621"/>
                    <a:pt x="61636" y="1223706"/>
                  </a:cubicBezTo>
                  <a:lnTo>
                    <a:pt x="65134" y="1232497"/>
                  </a:lnTo>
                  <a:cubicBezTo>
                    <a:pt x="64707" y="1248457"/>
                    <a:pt x="64707" y="1264417"/>
                    <a:pt x="65134" y="1280463"/>
                  </a:cubicBezTo>
                  <a:cubicBezTo>
                    <a:pt x="65304" y="1287376"/>
                    <a:pt x="67267" y="1294289"/>
                    <a:pt x="68888" y="1301117"/>
                  </a:cubicBezTo>
                  <a:cubicBezTo>
                    <a:pt x="70253" y="1306494"/>
                    <a:pt x="74092" y="1310250"/>
                    <a:pt x="78955" y="1312810"/>
                  </a:cubicBezTo>
                  <a:cubicBezTo>
                    <a:pt x="81771" y="1314261"/>
                    <a:pt x="84501" y="1316053"/>
                    <a:pt x="87573" y="1316907"/>
                  </a:cubicBezTo>
                  <a:cubicBezTo>
                    <a:pt x="100711" y="1320662"/>
                    <a:pt x="113338" y="1326124"/>
                    <a:pt x="126477" y="1329965"/>
                  </a:cubicBezTo>
                  <a:cubicBezTo>
                    <a:pt x="133132" y="1336878"/>
                    <a:pt x="139957" y="1343535"/>
                    <a:pt x="147124" y="1349937"/>
                  </a:cubicBezTo>
                  <a:cubicBezTo>
                    <a:pt x="150024" y="1352497"/>
                    <a:pt x="152925" y="1355057"/>
                    <a:pt x="155911" y="1357618"/>
                  </a:cubicBezTo>
                  <a:lnTo>
                    <a:pt x="164870" y="1364958"/>
                  </a:lnTo>
                  <a:cubicBezTo>
                    <a:pt x="164870" y="1364958"/>
                    <a:pt x="165126" y="1364787"/>
                    <a:pt x="165040" y="1364787"/>
                  </a:cubicBezTo>
                  <a:lnTo>
                    <a:pt x="156594" y="1356935"/>
                  </a:lnTo>
                  <a:cubicBezTo>
                    <a:pt x="153864" y="1354204"/>
                    <a:pt x="151134" y="1351558"/>
                    <a:pt x="148403" y="1348827"/>
                  </a:cubicBezTo>
                  <a:cubicBezTo>
                    <a:pt x="143114" y="1343279"/>
                    <a:pt x="137995" y="1337561"/>
                    <a:pt x="132961" y="1331757"/>
                  </a:cubicBezTo>
                  <a:cubicBezTo>
                    <a:pt x="136971" y="1332696"/>
                    <a:pt x="141066" y="1333464"/>
                    <a:pt x="145247" y="1333976"/>
                  </a:cubicBezTo>
                  <a:cubicBezTo>
                    <a:pt x="146270" y="1334062"/>
                    <a:pt x="147295" y="1334403"/>
                    <a:pt x="148318" y="1334744"/>
                  </a:cubicBezTo>
                  <a:cubicBezTo>
                    <a:pt x="160689" y="1338414"/>
                    <a:pt x="173146" y="1341146"/>
                    <a:pt x="185687" y="1343279"/>
                  </a:cubicBezTo>
                  <a:cubicBezTo>
                    <a:pt x="185772" y="1343279"/>
                    <a:pt x="185943" y="1343450"/>
                    <a:pt x="186028" y="1343535"/>
                  </a:cubicBezTo>
                  <a:lnTo>
                    <a:pt x="194475" y="1349766"/>
                  </a:lnTo>
                  <a:lnTo>
                    <a:pt x="203007" y="1355740"/>
                  </a:lnTo>
                  <a:cubicBezTo>
                    <a:pt x="203007" y="1355740"/>
                    <a:pt x="203263" y="1355570"/>
                    <a:pt x="203177" y="1355570"/>
                  </a:cubicBezTo>
                  <a:lnTo>
                    <a:pt x="195157" y="1348998"/>
                  </a:lnTo>
                  <a:lnTo>
                    <a:pt x="189185" y="1343877"/>
                  </a:lnTo>
                  <a:cubicBezTo>
                    <a:pt x="202409" y="1346011"/>
                    <a:pt x="215804" y="1347291"/>
                    <a:pt x="229199" y="1348144"/>
                  </a:cubicBezTo>
                  <a:cubicBezTo>
                    <a:pt x="235171" y="1352412"/>
                    <a:pt x="241228" y="1356594"/>
                    <a:pt x="247372" y="1360520"/>
                  </a:cubicBezTo>
                  <a:lnTo>
                    <a:pt x="257183" y="1366750"/>
                  </a:lnTo>
                  <a:lnTo>
                    <a:pt x="267165" y="1372725"/>
                  </a:lnTo>
                  <a:cubicBezTo>
                    <a:pt x="267165" y="1372725"/>
                    <a:pt x="267421" y="1372554"/>
                    <a:pt x="267336" y="1372469"/>
                  </a:cubicBezTo>
                  <a:lnTo>
                    <a:pt x="257865" y="1365897"/>
                  </a:lnTo>
                  <a:lnTo>
                    <a:pt x="248566" y="1359069"/>
                  </a:lnTo>
                  <a:cubicBezTo>
                    <a:pt x="243959" y="1355570"/>
                    <a:pt x="239352" y="1351985"/>
                    <a:pt x="234915" y="1348315"/>
                  </a:cubicBezTo>
                  <a:cubicBezTo>
                    <a:pt x="245068" y="1348827"/>
                    <a:pt x="255135" y="1348998"/>
                    <a:pt x="265373" y="1348912"/>
                  </a:cubicBezTo>
                  <a:cubicBezTo>
                    <a:pt x="270663" y="1352326"/>
                    <a:pt x="276038" y="1355740"/>
                    <a:pt x="281499" y="1358983"/>
                  </a:cubicBezTo>
                  <a:lnTo>
                    <a:pt x="292419" y="1365470"/>
                  </a:lnTo>
                  <a:lnTo>
                    <a:pt x="303510" y="1371786"/>
                  </a:lnTo>
                  <a:cubicBezTo>
                    <a:pt x="303510" y="1371786"/>
                    <a:pt x="303766" y="1371615"/>
                    <a:pt x="303681" y="1371530"/>
                  </a:cubicBezTo>
                  <a:lnTo>
                    <a:pt x="293102" y="1364616"/>
                  </a:lnTo>
                  <a:lnTo>
                    <a:pt x="282693" y="1357533"/>
                  </a:lnTo>
                  <a:cubicBezTo>
                    <a:pt x="278597" y="1354716"/>
                    <a:pt x="274588" y="1351729"/>
                    <a:pt x="270578" y="1348827"/>
                  </a:cubicBezTo>
                  <a:cubicBezTo>
                    <a:pt x="272881" y="1348827"/>
                    <a:pt x="275100" y="1348827"/>
                    <a:pt x="277403" y="1348742"/>
                  </a:cubicBezTo>
                  <a:cubicBezTo>
                    <a:pt x="285338" y="1348571"/>
                    <a:pt x="293272" y="1348315"/>
                    <a:pt x="301207" y="1347974"/>
                  </a:cubicBezTo>
                  <a:cubicBezTo>
                    <a:pt x="304107" y="1349680"/>
                    <a:pt x="307008" y="1351388"/>
                    <a:pt x="309994" y="1353094"/>
                  </a:cubicBezTo>
                  <a:lnTo>
                    <a:pt x="319209" y="1358130"/>
                  </a:lnTo>
                  <a:lnTo>
                    <a:pt x="328508" y="1362995"/>
                  </a:lnTo>
                  <a:cubicBezTo>
                    <a:pt x="328508" y="1362995"/>
                    <a:pt x="328679" y="1362824"/>
                    <a:pt x="328594" y="1362739"/>
                  </a:cubicBezTo>
                  <a:lnTo>
                    <a:pt x="319720" y="1357277"/>
                  </a:lnTo>
                  <a:lnTo>
                    <a:pt x="311018" y="1351644"/>
                  </a:lnTo>
                  <a:cubicBezTo>
                    <a:pt x="309141" y="1350363"/>
                    <a:pt x="307349" y="1349083"/>
                    <a:pt x="305558" y="1347803"/>
                  </a:cubicBezTo>
                  <a:cubicBezTo>
                    <a:pt x="318526" y="1347291"/>
                    <a:pt x="331494" y="1346523"/>
                    <a:pt x="344377" y="1345584"/>
                  </a:cubicBezTo>
                  <a:cubicBezTo>
                    <a:pt x="351373" y="1349424"/>
                    <a:pt x="359052" y="1352497"/>
                    <a:pt x="366987" y="1353436"/>
                  </a:cubicBezTo>
                  <a:cubicBezTo>
                    <a:pt x="367071" y="1353436"/>
                    <a:pt x="367157" y="1353180"/>
                    <a:pt x="366987" y="1353180"/>
                  </a:cubicBezTo>
                  <a:cubicBezTo>
                    <a:pt x="359990" y="1351900"/>
                    <a:pt x="353421" y="1348998"/>
                    <a:pt x="347363" y="1345413"/>
                  </a:cubicBezTo>
                  <a:cubicBezTo>
                    <a:pt x="349581" y="1345242"/>
                    <a:pt x="351800" y="1345072"/>
                    <a:pt x="354018" y="1344901"/>
                  </a:cubicBezTo>
                  <a:cubicBezTo>
                    <a:pt x="354018" y="1345072"/>
                    <a:pt x="353847" y="1345242"/>
                    <a:pt x="353847" y="1345328"/>
                  </a:cubicBezTo>
                  <a:cubicBezTo>
                    <a:pt x="353847" y="1345328"/>
                    <a:pt x="354018" y="1345498"/>
                    <a:pt x="354104" y="1345498"/>
                  </a:cubicBezTo>
                  <a:cubicBezTo>
                    <a:pt x="354274" y="1345328"/>
                    <a:pt x="354359" y="1345072"/>
                    <a:pt x="354530" y="1344901"/>
                  </a:cubicBezTo>
                  <a:cubicBezTo>
                    <a:pt x="354871" y="1344901"/>
                    <a:pt x="355298" y="1344901"/>
                    <a:pt x="355639" y="1344901"/>
                  </a:cubicBezTo>
                  <a:cubicBezTo>
                    <a:pt x="361014" y="1344474"/>
                    <a:pt x="366389" y="1343877"/>
                    <a:pt x="371764" y="1343365"/>
                  </a:cubicBezTo>
                  <a:lnTo>
                    <a:pt x="368692" y="1350619"/>
                  </a:lnTo>
                  <a:cubicBezTo>
                    <a:pt x="368692" y="1350619"/>
                    <a:pt x="368863" y="1350790"/>
                    <a:pt x="368949" y="1350705"/>
                  </a:cubicBezTo>
                  <a:lnTo>
                    <a:pt x="372873" y="1343194"/>
                  </a:lnTo>
                  <a:cubicBezTo>
                    <a:pt x="381490" y="1342255"/>
                    <a:pt x="390107" y="1341231"/>
                    <a:pt x="398639" y="1339951"/>
                  </a:cubicBezTo>
                  <a:cubicBezTo>
                    <a:pt x="398042" y="1341743"/>
                    <a:pt x="397359" y="1343450"/>
                    <a:pt x="396762" y="1345242"/>
                  </a:cubicBezTo>
                  <a:cubicBezTo>
                    <a:pt x="395397" y="1348571"/>
                    <a:pt x="393776" y="1351900"/>
                    <a:pt x="391728" y="1354801"/>
                  </a:cubicBezTo>
                  <a:cubicBezTo>
                    <a:pt x="389681" y="1357789"/>
                    <a:pt x="386865" y="1360264"/>
                    <a:pt x="383538" y="1361800"/>
                  </a:cubicBezTo>
                  <a:cubicBezTo>
                    <a:pt x="383538" y="1361800"/>
                    <a:pt x="383538" y="1362056"/>
                    <a:pt x="383623" y="1362056"/>
                  </a:cubicBezTo>
                  <a:cubicBezTo>
                    <a:pt x="387036" y="1360776"/>
                    <a:pt x="390107" y="1358386"/>
                    <a:pt x="392496" y="1355484"/>
                  </a:cubicBezTo>
                  <a:cubicBezTo>
                    <a:pt x="394885" y="1352668"/>
                    <a:pt x="396762" y="1349339"/>
                    <a:pt x="398383" y="1346096"/>
                  </a:cubicBezTo>
                  <a:cubicBezTo>
                    <a:pt x="399407" y="1343962"/>
                    <a:pt x="400345" y="1341743"/>
                    <a:pt x="401284" y="1339609"/>
                  </a:cubicBezTo>
                  <a:cubicBezTo>
                    <a:pt x="408792" y="1338414"/>
                    <a:pt x="416300" y="1337134"/>
                    <a:pt x="423722" y="1335598"/>
                  </a:cubicBezTo>
                  <a:lnTo>
                    <a:pt x="426452" y="1337220"/>
                  </a:lnTo>
                  <a:cubicBezTo>
                    <a:pt x="424661" y="1342255"/>
                    <a:pt x="422613" y="1347120"/>
                    <a:pt x="420224" y="1351900"/>
                  </a:cubicBezTo>
                  <a:cubicBezTo>
                    <a:pt x="417750" y="1356765"/>
                    <a:pt x="414935" y="1361373"/>
                    <a:pt x="411436" y="1365555"/>
                  </a:cubicBezTo>
                  <a:lnTo>
                    <a:pt x="411607" y="1360776"/>
                  </a:lnTo>
                  <a:cubicBezTo>
                    <a:pt x="411607" y="1360776"/>
                    <a:pt x="411351" y="1360690"/>
                    <a:pt x="411351" y="1360776"/>
                  </a:cubicBezTo>
                  <a:lnTo>
                    <a:pt x="410754" y="1366580"/>
                  </a:lnTo>
                  <a:lnTo>
                    <a:pt x="410754" y="1367518"/>
                  </a:lnTo>
                  <a:cubicBezTo>
                    <a:pt x="410754" y="1367518"/>
                    <a:pt x="411351" y="1366836"/>
                    <a:pt x="411351" y="1366836"/>
                  </a:cubicBezTo>
                  <a:cubicBezTo>
                    <a:pt x="415361" y="1362654"/>
                    <a:pt x="418774" y="1357959"/>
                    <a:pt x="421675" y="1352924"/>
                  </a:cubicBezTo>
                  <a:cubicBezTo>
                    <a:pt x="424405" y="1348400"/>
                    <a:pt x="426793" y="1343621"/>
                    <a:pt x="428926" y="1338756"/>
                  </a:cubicBezTo>
                  <a:lnTo>
                    <a:pt x="432766" y="1341060"/>
                  </a:lnTo>
                  <a:cubicBezTo>
                    <a:pt x="432766" y="1341060"/>
                    <a:pt x="432937" y="1340890"/>
                    <a:pt x="432937" y="1340804"/>
                  </a:cubicBezTo>
                  <a:lnTo>
                    <a:pt x="429183" y="1338244"/>
                  </a:lnTo>
                  <a:cubicBezTo>
                    <a:pt x="429780" y="1336878"/>
                    <a:pt x="430377" y="1335427"/>
                    <a:pt x="431059" y="1334062"/>
                  </a:cubicBezTo>
                  <a:cubicBezTo>
                    <a:pt x="434472" y="1333294"/>
                    <a:pt x="437885" y="1332525"/>
                    <a:pt x="441212" y="1331672"/>
                  </a:cubicBezTo>
                  <a:cubicBezTo>
                    <a:pt x="444796" y="1330733"/>
                    <a:pt x="448464" y="1329880"/>
                    <a:pt x="452048" y="1329026"/>
                  </a:cubicBezTo>
                  <a:cubicBezTo>
                    <a:pt x="450171" y="1332867"/>
                    <a:pt x="448123" y="1336622"/>
                    <a:pt x="446246" y="1340463"/>
                  </a:cubicBezTo>
                  <a:lnTo>
                    <a:pt x="439165" y="1353436"/>
                  </a:lnTo>
                  <a:cubicBezTo>
                    <a:pt x="439165" y="1353436"/>
                    <a:pt x="439335" y="1353692"/>
                    <a:pt x="439421" y="1353606"/>
                  </a:cubicBezTo>
                  <a:lnTo>
                    <a:pt x="447099" y="1341060"/>
                  </a:lnTo>
                  <a:cubicBezTo>
                    <a:pt x="449488" y="1336878"/>
                    <a:pt x="451962" y="1332696"/>
                    <a:pt x="454351" y="1328514"/>
                  </a:cubicBezTo>
                  <a:cubicBezTo>
                    <a:pt x="462286" y="1326551"/>
                    <a:pt x="470220" y="1324673"/>
                    <a:pt x="478069" y="1322710"/>
                  </a:cubicBezTo>
                  <a:cubicBezTo>
                    <a:pt x="476619" y="1325868"/>
                    <a:pt x="475169" y="1329026"/>
                    <a:pt x="473718" y="1332184"/>
                  </a:cubicBezTo>
                  <a:lnTo>
                    <a:pt x="467746" y="1344303"/>
                  </a:lnTo>
                  <a:cubicBezTo>
                    <a:pt x="467746" y="1344303"/>
                    <a:pt x="467916" y="1344560"/>
                    <a:pt x="468002" y="1344389"/>
                  </a:cubicBezTo>
                  <a:lnTo>
                    <a:pt x="474657" y="1332696"/>
                  </a:lnTo>
                  <a:lnTo>
                    <a:pt x="480288" y="1322198"/>
                  </a:lnTo>
                  <a:cubicBezTo>
                    <a:pt x="489928" y="1319809"/>
                    <a:pt x="499484" y="1317248"/>
                    <a:pt x="509039" y="1314517"/>
                  </a:cubicBezTo>
                  <a:cubicBezTo>
                    <a:pt x="511770" y="1313749"/>
                    <a:pt x="514585" y="1312895"/>
                    <a:pt x="517315" y="1311957"/>
                  </a:cubicBezTo>
                  <a:cubicBezTo>
                    <a:pt x="514329" y="1321004"/>
                    <a:pt x="510917" y="1329965"/>
                    <a:pt x="507163" y="1338756"/>
                  </a:cubicBezTo>
                  <a:cubicBezTo>
                    <a:pt x="505200" y="1342853"/>
                    <a:pt x="503664" y="1347291"/>
                    <a:pt x="501105" y="1350961"/>
                  </a:cubicBezTo>
                  <a:cubicBezTo>
                    <a:pt x="499825" y="1352838"/>
                    <a:pt x="498375" y="1354545"/>
                    <a:pt x="496498" y="1355826"/>
                  </a:cubicBezTo>
                  <a:cubicBezTo>
                    <a:pt x="495559" y="1356423"/>
                    <a:pt x="494535" y="1356935"/>
                    <a:pt x="493512" y="1357277"/>
                  </a:cubicBezTo>
                  <a:cubicBezTo>
                    <a:pt x="492402" y="1357533"/>
                    <a:pt x="491293" y="1357618"/>
                    <a:pt x="490184" y="1357362"/>
                  </a:cubicBezTo>
                  <a:cubicBezTo>
                    <a:pt x="490099" y="1357362"/>
                    <a:pt x="490014" y="1357618"/>
                    <a:pt x="490184" y="1357618"/>
                  </a:cubicBezTo>
                  <a:cubicBezTo>
                    <a:pt x="491293" y="1357874"/>
                    <a:pt x="492488" y="1357874"/>
                    <a:pt x="493682" y="1357618"/>
                  </a:cubicBezTo>
                  <a:cubicBezTo>
                    <a:pt x="494792" y="1357362"/>
                    <a:pt x="495901" y="1356935"/>
                    <a:pt x="496925" y="1356338"/>
                  </a:cubicBezTo>
                  <a:cubicBezTo>
                    <a:pt x="498887" y="1355057"/>
                    <a:pt x="500593" y="1353350"/>
                    <a:pt x="501958" y="1351558"/>
                  </a:cubicBezTo>
                  <a:cubicBezTo>
                    <a:pt x="504859" y="1347803"/>
                    <a:pt x="506565" y="1343621"/>
                    <a:pt x="508784" y="1339524"/>
                  </a:cubicBezTo>
                  <a:cubicBezTo>
                    <a:pt x="513561" y="1330050"/>
                    <a:pt x="517912" y="1320321"/>
                    <a:pt x="521837" y="1310335"/>
                  </a:cubicBezTo>
                  <a:cubicBezTo>
                    <a:pt x="524908" y="1309311"/>
                    <a:pt x="527895" y="1308201"/>
                    <a:pt x="530881" y="1307177"/>
                  </a:cubicBezTo>
                  <a:lnTo>
                    <a:pt x="531307" y="1307433"/>
                  </a:lnTo>
                  <a:cubicBezTo>
                    <a:pt x="531307" y="1307433"/>
                    <a:pt x="531563" y="1307262"/>
                    <a:pt x="531478" y="1307177"/>
                  </a:cubicBezTo>
                  <a:lnTo>
                    <a:pt x="531222" y="1307006"/>
                  </a:lnTo>
                  <a:cubicBezTo>
                    <a:pt x="536341" y="1305129"/>
                    <a:pt x="541545" y="1303166"/>
                    <a:pt x="546665" y="1301203"/>
                  </a:cubicBezTo>
                  <a:cubicBezTo>
                    <a:pt x="544532" y="1307262"/>
                    <a:pt x="542313" y="1313237"/>
                    <a:pt x="539839" y="1319126"/>
                  </a:cubicBezTo>
                  <a:cubicBezTo>
                    <a:pt x="536597" y="1326722"/>
                    <a:pt x="533014" y="1334232"/>
                    <a:pt x="529089" y="1341573"/>
                  </a:cubicBezTo>
                  <a:cubicBezTo>
                    <a:pt x="529089" y="1341658"/>
                    <a:pt x="529260" y="1341829"/>
                    <a:pt x="529345" y="1341743"/>
                  </a:cubicBezTo>
                  <a:cubicBezTo>
                    <a:pt x="533696" y="1334659"/>
                    <a:pt x="537706" y="1327490"/>
                    <a:pt x="541374" y="1320065"/>
                  </a:cubicBezTo>
                  <a:cubicBezTo>
                    <a:pt x="544702" y="1313407"/>
                    <a:pt x="547773" y="1306665"/>
                    <a:pt x="550589" y="1299752"/>
                  </a:cubicBezTo>
                  <a:cubicBezTo>
                    <a:pt x="552039" y="1299240"/>
                    <a:pt x="553490" y="1298642"/>
                    <a:pt x="554940" y="1298130"/>
                  </a:cubicBezTo>
                  <a:cubicBezTo>
                    <a:pt x="556647" y="1297533"/>
                    <a:pt x="558268" y="1296850"/>
                    <a:pt x="559974" y="1296167"/>
                  </a:cubicBezTo>
                  <a:cubicBezTo>
                    <a:pt x="560230" y="1296338"/>
                    <a:pt x="560486" y="1296509"/>
                    <a:pt x="560742" y="1296594"/>
                  </a:cubicBezTo>
                  <a:cubicBezTo>
                    <a:pt x="559206" y="1300435"/>
                    <a:pt x="557585" y="1304190"/>
                    <a:pt x="555793" y="1308030"/>
                  </a:cubicBezTo>
                  <a:cubicBezTo>
                    <a:pt x="554343" y="1311274"/>
                    <a:pt x="552722" y="1314432"/>
                    <a:pt x="551186" y="1317589"/>
                  </a:cubicBezTo>
                  <a:lnTo>
                    <a:pt x="546238" y="1326978"/>
                  </a:lnTo>
                  <a:cubicBezTo>
                    <a:pt x="546238" y="1326978"/>
                    <a:pt x="546408" y="1327149"/>
                    <a:pt x="546494" y="1327149"/>
                  </a:cubicBezTo>
                  <a:lnTo>
                    <a:pt x="552125" y="1318187"/>
                  </a:lnTo>
                  <a:cubicBezTo>
                    <a:pt x="553916" y="1315114"/>
                    <a:pt x="555708" y="1312127"/>
                    <a:pt x="557414" y="1308969"/>
                  </a:cubicBezTo>
                  <a:cubicBezTo>
                    <a:pt x="559462" y="1305385"/>
                    <a:pt x="561339" y="1301715"/>
                    <a:pt x="563216" y="1298045"/>
                  </a:cubicBezTo>
                  <a:cubicBezTo>
                    <a:pt x="565349" y="1299325"/>
                    <a:pt x="567397" y="1300605"/>
                    <a:pt x="569530" y="1301800"/>
                  </a:cubicBezTo>
                  <a:cubicBezTo>
                    <a:pt x="569615" y="1301800"/>
                    <a:pt x="569785" y="1301629"/>
                    <a:pt x="569700" y="1301544"/>
                  </a:cubicBezTo>
                  <a:cubicBezTo>
                    <a:pt x="567652" y="1300178"/>
                    <a:pt x="565605" y="1298813"/>
                    <a:pt x="563557" y="1297447"/>
                  </a:cubicBezTo>
                  <a:cubicBezTo>
                    <a:pt x="564155" y="1296338"/>
                    <a:pt x="564666" y="1295228"/>
                    <a:pt x="565264" y="1294033"/>
                  </a:cubicBezTo>
                  <a:cubicBezTo>
                    <a:pt x="571065" y="1291644"/>
                    <a:pt x="576867" y="1289168"/>
                    <a:pt x="582668" y="1286779"/>
                  </a:cubicBezTo>
                  <a:lnTo>
                    <a:pt x="587787" y="1290107"/>
                  </a:lnTo>
                  <a:cubicBezTo>
                    <a:pt x="585398" y="1297447"/>
                    <a:pt x="582754" y="1304702"/>
                    <a:pt x="579767" y="1311871"/>
                  </a:cubicBezTo>
                  <a:cubicBezTo>
                    <a:pt x="576014" y="1320406"/>
                    <a:pt x="571236" y="1328770"/>
                    <a:pt x="563984" y="1334830"/>
                  </a:cubicBezTo>
                  <a:cubicBezTo>
                    <a:pt x="563898" y="1334830"/>
                    <a:pt x="563984" y="1335086"/>
                    <a:pt x="564155" y="1335001"/>
                  </a:cubicBezTo>
                  <a:cubicBezTo>
                    <a:pt x="571833" y="1329367"/>
                    <a:pt x="577122" y="1321089"/>
                    <a:pt x="581303" y="1312725"/>
                  </a:cubicBezTo>
                  <a:cubicBezTo>
                    <a:pt x="584630" y="1305897"/>
                    <a:pt x="587702" y="1298898"/>
                    <a:pt x="590517" y="1291814"/>
                  </a:cubicBezTo>
                  <a:lnTo>
                    <a:pt x="600073" y="1297959"/>
                  </a:lnTo>
                  <a:cubicBezTo>
                    <a:pt x="600073" y="1297959"/>
                    <a:pt x="600329" y="1297789"/>
                    <a:pt x="600244" y="1297703"/>
                  </a:cubicBezTo>
                  <a:lnTo>
                    <a:pt x="590859" y="1290961"/>
                  </a:lnTo>
                  <a:cubicBezTo>
                    <a:pt x="592053" y="1287888"/>
                    <a:pt x="593248" y="1284816"/>
                    <a:pt x="594357" y="1281743"/>
                  </a:cubicBezTo>
                  <a:cubicBezTo>
                    <a:pt x="603059" y="1277561"/>
                    <a:pt x="610737" y="1272099"/>
                    <a:pt x="617478" y="1265527"/>
                  </a:cubicBezTo>
                  <a:cubicBezTo>
                    <a:pt x="618928" y="1266380"/>
                    <a:pt x="620293" y="1267319"/>
                    <a:pt x="621744" y="1268173"/>
                  </a:cubicBezTo>
                  <a:cubicBezTo>
                    <a:pt x="621232" y="1271331"/>
                    <a:pt x="620720" y="1274489"/>
                    <a:pt x="620123" y="1277646"/>
                  </a:cubicBezTo>
                  <a:cubicBezTo>
                    <a:pt x="619440" y="1281402"/>
                    <a:pt x="618587" y="1285072"/>
                    <a:pt x="617734" y="1288827"/>
                  </a:cubicBezTo>
                  <a:lnTo>
                    <a:pt x="614918" y="1299922"/>
                  </a:lnTo>
                  <a:cubicBezTo>
                    <a:pt x="614918" y="1299922"/>
                    <a:pt x="615174" y="1300093"/>
                    <a:pt x="615174" y="1299922"/>
                  </a:cubicBezTo>
                  <a:lnTo>
                    <a:pt x="618672" y="1289083"/>
                  </a:lnTo>
                  <a:cubicBezTo>
                    <a:pt x="619696" y="1285413"/>
                    <a:pt x="620805" y="1281743"/>
                    <a:pt x="621744" y="1278073"/>
                  </a:cubicBezTo>
                  <a:cubicBezTo>
                    <a:pt x="622511" y="1275171"/>
                    <a:pt x="623194" y="1272269"/>
                    <a:pt x="623877" y="1269368"/>
                  </a:cubicBezTo>
                  <a:cubicBezTo>
                    <a:pt x="623877" y="1269368"/>
                    <a:pt x="623877" y="1269368"/>
                    <a:pt x="623877" y="1269368"/>
                  </a:cubicBezTo>
                  <a:cubicBezTo>
                    <a:pt x="624986" y="1264673"/>
                    <a:pt x="625924" y="1259894"/>
                    <a:pt x="626863" y="1255200"/>
                  </a:cubicBezTo>
                  <a:cubicBezTo>
                    <a:pt x="628569" y="1253066"/>
                    <a:pt x="630275" y="1250932"/>
                    <a:pt x="631896" y="1248628"/>
                  </a:cubicBezTo>
                  <a:cubicBezTo>
                    <a:pt x="632579" y="1247689"/>
                    <a:pt x="633176" y="1246750"/>
                    <a:pt x="633688" y="1245812"/>
                  </a:cubicBezTo>
                  <a:cubicBezTo>
                    <a:pt x="636248" y="1246750"/>
                    <a:pt x="638893" y="1247518"/>
                    <a:pt x="641622" y="1248116"/>
                  </a:cubicBezTo>
                  <a:cubicBezTo>
                    <a:pt x="641793" y="1248116"/>
                    <a:pt x="641793" y="1247945"/>
                    <a:pt x="641622" y="1247860"/>
                  </a:cubicBezTo>
                  <a:cubicBezTo>
                    <a:pt x="638977" y="1247092"/>
                    <a:pt x="636503" y="1246238"/>
                    <a:pt x="633944" y="1245214"/>
                  </a:cubicBezTo>
                  <a:cubicBezTo>
                    <a:pt x="637954" y="1238471"/>
                    <a:pt x="639660" y="1231388"/>
                    <a:pt x="639404" y="1223621"/>
                  </a:cubicBezTo>
                  <a:lnTo>
                    <a:pt x="640172" y="1224474"/>
                  </a:lnTo>
                  <a:lnTo>
                    <a:pt x="640855" y="1225243"/>
                  </a:lnTo>
                  <a:lnTo>
                    <a:pt x="640684" y="1224218"/>
                  </a:lnTo>
                  <a:lnTo>
                    <a:pt x="637613" y="1208173"/>
                  </a:lnTo>
                  <a:cubicBezTo>
                    <a:pt x="637613" y="1208173"/>
                    <a:pt x="637613" y="1207831"/>
                    <a:pt x="637527" y="1207575"/>
                  </a:cubicBezTo>
                  <a:cubicBezTo>
                    <a:pt x="645803" y="1213976"/>
                    <a:pt x="653993" y="1220378"/>
                    <a:pt x="662184" y="1226864"/>
                  </a:cubicBezTo>
                  <a:cubicBezTo>
                    <a:pt x="662269" y="1226949"/>
                    <a:pt x="662440" y="1226779"/>
                    <a:pt x="662355" y="1226693"/>
                  </a:cubicBezTo>
                  <a:cubicBezTo>
                    <a:pt x="653908" y="1219353"/>
                    <a:pt x="645462" y="1212099"/>
                    <a:pt x="636930" y="1204930"/>
                  </a:cubicBezTo>
                  <a:cubicBezTo>
                    <a:pt x="636077" y="1200662"/>
                    <a:pt x="635139" y="1196480"/>
                    <a:pt x="634200" y="1192213"/>
                  </a:cubicBezTo>
                  <a:cubicBezTo>
                    <a:pt x="633603" y="1189311"/>
                    <a:pt x="632835" y="1186409"/>
                    <a:pt x="632238" y="1183507"/>
                  </a:cubicBezTo>
                  <a:cubicBezTo>
                    <a:pt x="634200" y="1185043"/>
                    <a:pt x="636248" y="1186494"/>
                    <a:pt x="638210" y="1188030"/>
                  </a:cubicBezTo>
                  <a:lnTo>
                    <a:pt x="669948" y="1212184"/>
                  </a:lnTo>
                  <a:cubicBezTo>
                    <a:pt x="669948" y="1212184"/>
                    <a:pt x="670204" y="1212099"/>
                    <a:pt x="670118" y="1212013"/>
                  </a:cubicBezTo>
                  <a:lnTo>
                    <a:pt x="639148" y="1186494"/>
                  </a:lnTo>
                  <a:cubicBezTo>
                    <a:pt x="636589" y="1184361"/>
                    <a:pt x="634029" y="1182312"/>
                    <a:pt x="631470" y="1180179"/>
                  </a:cubicBezTo>
                  <a:cubicBezTo>
                    <a:pt x="628995" y="1169766"/>
                    <a:pt x="626351" y="1159354"/>
                    <a:pt x="623365" y="1149026"/>
                  </a:cubicBezTo>
                  <a:cubicBezTo>
                    <a:pt x="622597" y="1145954"/>
                    <a:pt x="621829" y="1142796"/>
                    <a:pt x="621061" y="1139723"/>
                  </a:cubicBezTo>
                  <a:lnTo>
                    <a:pt x="628654" y="1144588"/>
                  </a:lnTo>
                  <a:cubicBezTo>
                    <a:pt x="628654" y="1144588"/>
                    <a:pt x="628910" y="1144418"/>
                    <a:pt x="628825" y="1144332"/>
                  </a:cubicBezTo>
                  <a:lnTo>
                    <a:pt x="620805" y="1138699"/>
                  </a:lnTo>
                  <a:lnTo>
                    <a:pt x="617648" y="1127774"/>
                  </a:lnTo>
                  <a:cubicBezTo>
                    <a:pt x="617648" y="1127774"/>
                    <a:pt x="617392" y="1127774"/>
                    <a:pt x="617392" y="1127774"/>
                  </a:cubicBezTo>
                  <a:lnTo>
                    <a:pt x="618331" y="1132127"/>
                  </a:lnTo>
                  <a:cubicBezTo>
                    <a:pt x="616283" y="1125385"/>
                    <a:pt x="614065" y="1118728"/>
                    <a:pt x="611761" y="1112070"/>
                  </a:cubicBezTo>
                  <a:cubicBezTo>
                    <a:pt x="612188" y="1112326"/>
                    <a:pt x="612529" y="1112582"/>
                    <a:pt x="612956" y="1112839"/>
                  </a:cubicBezTo>
                  <a:lnTo>
                    <a:pt x="644609" y="1134346"/>
                  </a:lnTo>
                  <a:cubicBezTo>
                    <a:pt x="644609" y="1134346"/>
                    <a:pt x="644864" y="1134261"/>
                    <a:pt x="644779" y="1134090"/>
                  </a:cubicBezTo>
                  <a:lnTo>
                    <a:pt x="613894" y="1111217"/>
                  </a:lnTo>
                  <a:cubicBezTo>
                    <a:pt x="612870" y="1110449"/>
                    <a:pt x="611847" y="1109681"/>
                    <a:pt x="610823" y="1108913"/>
                  </a:cubicBezTo>
                  <a:cubicBezTo>
                    <a:pt x="607240" y="1098585"/>
                    <a:pt x="603400" y="1088429"/>
                    <a:pt x="599305" y="1078273"/>
                  </a:cubicBezTo>
                  <a:lnTo>
                    <a:pt x="599305" y="1078273"/>
                  </a:lnTo>
                  <a:cubicBezTo>
                    <a:pt x="599305" y="1078273"/>
                    <a:pt x="599220" y="1078016"/>
                    <a:pt x="599220" y="1078016"/>
                  </a:cubicBezTo>
                  <a:lnTo>
                    <a:pt x="599220" y="1077760"/>
                  </a:lnTo>
                  <a:cubicBezTo>
                    <a:pt x="599220" y="1077760"/>
                    <a:pt x="599134" y="1077760"/>
                    <a:pt x="599134" y="1077760"/>
                  </a:cubicBezTo>
                  <a:cubicBezTo>
                    <a:pt x="598964" y="1077334"/>
                    <a:pt x="598708" y="1076907"/>
                    <a:pt x="598537" y="1076480"/>
                  </a:cubicBezTo>
                  <a:cubicBezTo>
                    <a:pt x="601353" y="1078187"/>
                    <a:pt x="604168" y="1079979"/>
                    <a:pt x="606983" y="1081686"/>
                  </a:cubicBezTo>
                  <a:lnTo>
                    <a:pt x="629252" y="1095598"/>
                  </a:lnTo>
                  <a:cubicBezTo>
                    <a:pt x="633432" y="1105157"/>
                    <a:pt x="637698" y="1114716"/>
                    <a:pt x="641878" y="1124275"/>
                  </a:cubicBezTo>
                  <a:cubicBezTo>
                    <a:pt x="651605" y="1146551"/>
                    <a:pt x="661331" y="1168913"/>
                    <a:pt x="671057" y="1191274"/>
                  </a:cubicBezTo>
                  <a:cubicBezTo>
                    <a:pt x="676688" y="1204247"/>
                    <a:pt x="682233" y="1217220"/>
                    <a:pt x="687865" y="1230107"/>
                  </a:cubicBezTo>
                  <a:cubicBezTo>
                    <a:pt x="694775" y="1246238"/>
                    <a:pt x="692557" y="1261089"/>
                    <a:pt x="681978" y="1274915"/>
                  </a:cubicBezTo>
                  <a:close/>
                </a:path>
              </a:pathLst>
            </a:custGeom>
            <a:grpFill/>
            <a:ln w="8532"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178B46F5-7DAE-0F0F-915B-DC6628DBEC32}"/>
                </a:ext>
              </a:extLst>
            </p:cNvPr>
            <p:cNvSpPr/>
            <p:nvPr/>
          </p:nvSpPr>
          <p:spPr>
            <a:xfrm>
              <a:off x="8329173" y="1889598"/>
              <a:ext cx="250693" cy="75247"/>
            </a:xfrm>
            <a:custGeom>
              <a:avLst/>
              <a:gdLst>
                <a:gd name="connsiteX0" fmla="*/ 21216 w 250693"/>
                <a:gd name="connsiteY0" fmla="*/ 69900 h 75247"/>
                <a:gd name="connsiteX1" fmla="*/ 87422 w 250693"/>
                <a:gd name="connsiteY1" fmla="*/ 73826 h 75247"/>
                <a:gd name="connsiteX2" fmla="*/ 131616 w 250693"/>
                <a:gd name="connsiteY2" fmla="*/ 69132 h 75247"/>
                <a:gd name="connsiteX3" fmla="*/ 174957 w 250693"/>
                <a:gd name="connsiteY3" fmla="*/ 61451 h 75247"/>
                <a:gd name="connsiteX4" fmla="*/ 174957 w 250693"/>
                <a:gd name="connsiteY4" fmla="*/ 61451 h 75247"/>
                <a:gd name="connsiteX5" fmla="*/ 175213 w 250693"/>
                <a:gd name="connsiteY5" fmla="*/ 61451 h 75247"/>
                <a:gd name="connsiteX6" fmla="*/ 175213 w 250693"/>
                <a:gd name="connsiteY6" fmla="*/ 61451 h 75247"/>
                <a:gd name="connsiteX7" fmla="*/ 197140 w 250693"/>
                <a:gd name="connsiteY7" fmla="*/ 57013 h 75247"/>
                <a:gd name="connsiteX8" fmla="*/ 224612 w 250693"/>
                <a:gd name="connsiteY8" fmla="*/ 49246 h 75247"/>
                <a:gd name="connsiteX9" fmla="*/ 242955 w 250693"/>
                <a:gd name="connsiteY9" fmla="*/ 38919 h 75247"/>
                <a:gd name="connsiteX10" fmla="*/ 239116 w 250693"/>
                <a:gd name="connsiteY10" fmla="*/ 9218 h 75247"/>
                <a:gd name="connsiteX11" fmla="*/ 227001 w 250693"/>
                <a:gd name="connsiteY11" fmla="*/ 5548 h 75247"/>
                <a:gd name="connsiteX12" fmla="*/ 173080 w 250693"/>
                <a:gd name="connsiteY12" fmla="*/ 4182 h 75247"/>
                <a:gd name="connsiteX13" fmla="*/ 185195 w 250693"/>
                <a:gd name="connsiteY13" fmla="*/ 5633 h 75247"/>
                <a:gd name="connsiteX14" fmla="*/ 184257 w 250693"/>
                <a:gd name="connsiteY14" fmla="*/ 8450 h 75247"/>
                <a:gd name="connsiteX15" fmla="*/ 179820 w 250693"/>
                <a:gd name="connsiteY15" fmla="*/ 7937 h 75247"/>
                <a:gd name="connsiteX16" fmla="*/ 179820 w 250693"/>
                <a:gd name="connsiteY16" fmla="*/ 7937 h 75247"/>
                <a:gd name="connsiteX17" fmla="*/ 179820 w 250693"/>
                <a:gd name="connsiteY17" fmla="*/ 7937 h 75247"/>
                <a:gd name="connsiteX18" fmla="*/ 179820 w 250693"/>
                <a:gd name="connsiteY18" fmla="*/ 7937 h 75247"/>
                <a:gd name="connsiteX19" fmla="*/ 179820 w 250693"/>
                <a:gd name="connsiteY19" fmla="*/ 7937 h 75247"/>
                <a:gd name="connsiteX20" fmla="*/ 171801 w 250693"/>
                <a:gd name="connsiteY20" fmla="*/ 7852 h 75247"/>
                <a:gd name="connsiteX21" fmla="*/ 171801 w 250693"/>
                <a:gd name="connsiteY21" fmla="*/ 7852 h 75247"/>
                <a:gd name="connsiteX22" fmla="*/ 171374 w 250693"/>
                <a:gd name="connsiteY22" fmla="*/ 4353 h 75247"/>
                <a:gd name="connsiteX23" fmla="*/ 172398 w 250693"/>
                <a:gd name="connsiteY23" fmla="*/ 4438 h 75247"/>
                <a:gd name="connsiteX24" fmla="*/ 173166 w 250693"/>
                <a:gd name="connsiteY24" fmla="*/ 4438 h 75247"/>
                <a:gd name="connsiteX25" fmla="*/ 172483 w 250693"/>
                <a:gd name="connsiteY25" fmla="*/ 4438 h 75247"/>
                <a:gd name="connsiteX26" fmla="*/ 171374 w 250693"/>
                <a:gd name="connsiteY26" fmla="*/ 4353 h 75247"/>
                <a:gd name="connsiteX27" fmla="*/ 170862 w 250693"/>
                <a:gd name="connsiteY27" fmla="*/ 0 h 75247"/>
                <a:gd name="connsiteX28" fmla="*/ 170606 w 250693"/>
                <a:gd name="connsiteY28" fmla="*/ 0 h 75247"/>
                <a:gd name="connsiteX29" fmla="*/ 170350 w 250693"/>
                <a:gd name="connsiteY29" fmla="*/ 4267 h 75247"/>
                <a:gd name="connsiteX30" fmla="*/ 165573 w 250693"/>
                <a:gd name="connsiteY30" fmla="*/ 3755 h 75247"/>
                <a:gd name="connsiteX31" fmla="*/ 159003 w 250693"/>
                <a:gd name="connsiteY31" fmla="*/ 2731 h 75247"/>
                <a:gd name="connsiteX32" fmla="*/ 158406 w 250693"/>
                <a:gd name="connsiteY32" fmla="*/ 2731 h 75247"/>
                <a:gd name="connsiteX33" fmla="*/ 158918 w 250693"/>
                <a:gd name="connsiteY33" fmla="*/ 2902 h 75247"/>
                <a:gd name="connsiteX34" fmla="*/ 165487 w 250693"/>
                <a:gd name="connsiteY34" fmla="*/ 3926 h 75247"/>
                <a:gd name="connsiteX35" fmla="*/ 170350 w 250693"/>
                <a:gd name="connsiteY35" fmla="*/ 4438 h 75247"/>
                <a:gd name="connsiteX36" fmla="*/ 170095 w 250693"/>
                <a:gd name="connsiteY36" fmla="*/ 8193 h 75247"/>
                <a:gd name="connsiteX37" fmla="*/ 155591 w 250693"/>
                <a:gd name="connsiteY37" fmla="*/ 8706 h 75247"/>
                <a:gd name="connsiteX38" fmla="*/ 131531 w 250693"/>
                <a:gd name="connsiteY38" fmla="*/ 11351 h 75247"/>
                <a:gd name="connsiteX39" fmla="*/ 122999 w 250693"/>
                <a:gd name="connsiteY39" fmla="*/ 12717 h 75247"/>
                <a:gd name="connsiteX40" fmla="*/ 114553 w 250693"/>
                <a:gd name="connsiteY40" fmla="*/ 14338 h 75247"/>
                <a:gd name="connsiteX41" fmla="*/ 114553 w 250693"/>
                <a:gd name="connsiteY41" fmla="*/ 14595 h 75247"/>
                <a:gd name="connsiteX42" fmla="*/ 123085 w 250693"/>
                <a:gd name="connsiteY42" fmla="*/ 13741 h 75247"/>
                <a:gd name="connsiteX43" fmla="*/ 131616 w 250693"/>
                <a:gd name="connsiteY43" fmla="*/ 13144 h 75247"/>
                <a:gd name="connsiteX44" fmla="*/ 155591 w 250693"/>
                <a:gd name="connsiteY44" fmla="*/ 12888 h 75247"/>
                <a:gd name="connsiteX45" fmla="*/ 169753 w 250693"/>
                <a:gd name="connsiteY45" fmla="*/ 13656 h 75247"/>
                <a:gd name="connsiteX46" fmla="*/ 169326 w 250693"/>
                <a:gd name="connsiteY46" fmla="*/ 23727 h 75247"/>
                <a:gd name="connsiteX47" fmla="*/ 163440 w 250693"/>
                <a:gd name="connsiteY47" fmla="*/ 24580 h 75247"/>
                <a:gd name="connsiteX48" fmla="*/ 162757 w 250693"/>
                <a:gd name="connsiteY48" fmla="*/ 19374 h 75247"/>
                <a:gd name="connsiteX49" fmla="*/ 162160 w 250693"/>
                <a:gd name="connsiteY49" fmla="*/ 15107 h 75247"/>
                <a:gd name="connsiteX50" fmla="*/ 161904 w 250693"/>
                <a:gd name="connsiteY50" fmla="*/ 15107 h 75247"/>
                <a:gd name="connsiteX51" fmla="*/ 160966 w 250693"/>
                <a:gd name="connsiteY51" fmla="*/ 19374 h 75247"/>
                <a:gd name="connsiteX52" fmla="*/ 159345 w 250693"/>
                <a:gd name="connsiteY52" fmla="*/ 25263 h 75247"/>
                <a:gd name="connsiteX53" fmla="*/ 130166 w 250693"/>
                <a:gd name="connsiteY53" fmla="*/ 28933 h 75247"/>
                <a:gd name="connsiteX54" fmla="*/ 121464 w 250693"/>
                <a:gd name="connsiteY54" fmla="*/ 29445 h 75247"/>
                <a:gd name="connsiteX55" fmla="*/ 112761 w 250693"/>
                <a:gd name="connsiteY55" fmla="*/ 29445 h 75247"/>
                <a:gd name="connsiteX56" fmla="*/ 112761 w 250693"/>
                <a:gd name="connsiteY56" fmla="*/ 29787 h 75247"/>
                <a:gd name="connsiteX57" fmla="*/ 121464 w 250693"/>
                <a:gd name="connsiteY57" fmla="*/ 30469 h 75247"/>
                <a:gd name="connsiteX58" fmla="*/ 130166 w 250693"/>
                <a:gd name="connsiteY58" fmla="*/ 30725 h 75247"/>
                <a:gd name="connsiteX59" fmla="*/ 147656 w 250693"/>
                <a:gd name="connsiteY59" fmla="*/ 30469 h 75247"/>
                <a:gd name="connsiteX60" fmla="*/ 134347 w 250693"/>
                <a:gd name="connsiteY60" fmla="*/ 32859 h 75247"/>
                <a:gd name="connsiteX61" fmla="*/ 130081 w 250693"/>
                <a:gd name="connsiteY61" fmla="*/ 33798 h 75247"/>
                <a:gd name="connsiteX62" fmla="*/ 104229 w 250693"/>
                <a:gd name="connsiteY62" fmla="*/ 36188 h 75247"/>
                <a:gd name="connsiteX63" fmla="*/ 85886 w 250693"/>
                <a:gd name="connsiteY63" fmla="*/ 37383 h 75247"/>
                <a:gd name="connsiteX64" fmla="*/ 85886 w 250693"/>
                <a:gd name="connsiteY64" fmla="*/ 37639 h 75247"/>
                <a:gd name="connsiteX65" fmla="*/ 104229 w 250693"/>
                <a:gd name="connsiteY65" fmla="*/ 37980 h 75247"/>
                <a:gd name="connsiteX66" fmla="*/ 113956 w 250693"/>
                <a:gd name="connsiteY66" fmla="*/ 37980 h 75247"/>
                <a:gd name="connsiteX67" fmla="*/ 108495 w 250693"/>
                <a:gd name="connsiteY67" fmla="*/ 39602 h 75247"/>
                <a:gd name="connsiteX68" fmla="*/ 99452 w 250693"/>
                <a:gd name="connsiteY68" fmla="*/ 42589 h 75247"/>
                <a:gd name="connsiteX69" fmla="*/ 90493 w 250693"/>
                <a:gd name="connsiteY69" fmla="*/ 45918 h 75247"/>
                <a:gd name="connsiteX70" fmla="*/ 90493 w 250693"/>
                <a:gd name="connsiteY70" fmla="*/ 46174 h 75247"/>
                <a:gd name="connsiteX71" fmla="*/ 99622 w 250693"/>
                <a:gd name="connsiteY71" fmla="*/ 43613 h 75247"/>
                <a:gd name="connsiteX72" fmla="*/ 108836 w 250693"/>
                <a:gd name="connsiteY72" fmla="*/ 41394 h 75247"/>
                <a:gd name="connsiteX73" fmla="*/ 127521 w 250693"/>
                <a:gd name="connsiteY73" fmla="*/ 37980 h 75247"/>
                <a:gd name="connsiteX74" fmla="*/ 155846 w 250693"/>
                <a:gd name="connsiteY74" fmla="*/ 37127 h 75247"/>
                <a:gd name="connsiteX75" fmla="*/ 155846 w 250693"/>
                <a:gd name="connsiteY75" fmla="*/ 37127 h 75247"/>
                <a:gd name="connsiteX76" fmla="*/ 155932 w 250693"/>
                <a:gd name="connsiteY76" fmla="*/ 37127 h 75247"/>
                <a:gd name="connsiteX77" fmla="*/ 156017 w 250693"/>
                <a:gd name="connsiteY77" fmla="*/ 37127 h 75247"/>
                <a:gd name="connsiteX78" fmla="*/ 156017 w 250693"/>
                <a:gd name="connsiteY78" fmla="*/ 37127 h 75247"/>
                <a:gd name="connsiteX79" fmla="*/ 157723 w 250693"/>
                <a:gd name="connsiteY79" fmla="*/ 36956 h 75247"/>
                <a:gd name="connsiteX80" fmla="*/ 157723 w 250693"/>
                <a:gd name="connsiteY80" fmla="*/ 38151 h 75247"/>
                <a:gd name="connsiteX81" fmla="*/ 116344 w 250693"/>
                <a:gd name="connsiteY81" fmla="*/ 47112 h 75247"/>
                <a:gd name="connsiteX82" fmla="*/ 101585 w 250693"/>
                <a:gd name="connsiteY82" fmla="*/ 51038 h 75247"/>
                <a:gd name="connsiteX83" fmla="*/ 101585 w 250693"/>
                <a:gd name="connsiteY83" fmla="*/ 51294 h 75247"/>
                <a:gd name="connsiteX84" fmla="*/ 116600 w 250693"/>
                <a:gd name="connsiteY84" fmla="*/ 48819 h 75247"/>
                <a:gd name="connsiteX85" fmla="*/ 157553 w 250693"/>
                <a:gd name="connsiteY85" fmla="*/ 44125 h 75247"/>
                <a:gd name="connsiteX86" fmla="*/ 157553 w 250693"/>
                <a:gd name="connsiteY86" fmla="*/ 44637 h 75247"/>
                <a:gd name="connsiteX87" fmla="*/ 122828 w 250693"/>
                <a:gd name="connsiteY87" fmla="*/ 54026 h 75247"/>
                <a:gd name="connsiteX88" fmla="*/ 108836 w 250693"/>
                <a:gd name="connsiteY88" fmla="*/ 58464 h 75247"/>
                <a:gd name="connsiteX89" fmla="*/ 108836 w 250693"/>
                <a:gd name="connsiteY89" fmla="*/ 58720 h 75247"/>
                <a:gd name="connsiteX90" fmla="*/ 123085 w 250693"/>
                <a:gd name="connsiteY90" fmla="*/ 55733 h 75247"/>
                <a:gd name="connsiteX91" fmla="*/ 163610 w 250693"/>
                <a:gd name="connsiteY91" fmla="*/ 49417 h 75247"/>
                <a:gd name="connsiteX92" fmla="*/ 163610 w 250693"/>
                <a:gd name="connsiteY92" fmla="*/ 49417 h 75247"/>
                <a:gd name="connsiteX93" fmla="*/ 163696 w 250693"/>
                <a:gd name="connsiteY93" fmla="*/ 49417 h 75247"/>
                <a:gd name="connsiteX94" fmla="*/ 163781 w 250693"/>
                <a:gd name="connsiteY94" fmla="*/ 49417 h 75247"/>
                <a:gd name="connsiteX95" fmla="*/ 163781 w 250693"/>
                <a:gd name="connsiteY95" fmla="*/ 49417 h 75247"/>
                <a:gd name="connsiteX96" fmla="*/ 172057 w 250693"/>
                <a:gd name="connsiteY96" fmla="*/ 47710 h 75247"/>
                <a:gd name="connsiteX97" fmla="*/ 172739 w 250693"/>
                <a:gd name="connsiteY97" fmla="*/ 50868 h 75247"/>
                <a:gd name="connsiteX98" fmla="*/ 168985 w 250693"/>
                <a:gd name="connsiteY98" fmla="*/ 51550 h 75247"/>
                <a:gd name="connsiteX99" fmla="*/ 110287 w 250693"/>
                <a:gd name="connsiteY99" fmla="*/ 59659 h 75247"/>
                <a:gd name="connsiteX100" fmla="*/ 73345 w 250693"/>
                <a:gd name="connsiteY100" fmla="*/ 62816 h 75247"/>
                <a:gd name="connsiteX101" fmla="*/ 26335 w 250693"/>
                <a:gd name="connsiteY101" fmla="*/ 56501 h 75247"/>
                <a:gd name="connsiteX102" fmla="*/ 16438 w 250693"/>
                <a:gd name="connsiteY102" fmla="*/ 46686 h 75247"/>
                <a:gd name="connsiteX103" fmla="*/ 26249 w 250693"/>
                <a:gd name="connsiteY103" fmla="*/ 36017 h 75247"/>
                <a:gd name="connsiteX104" fmla="*/ 53210 w 250693"/>
                <a:gd name="connsiteY104" fmla="*/ 23812 h 75247"/>
                <a:gd name="connsiteX105" fmla="*/ 70017 w 250693"/>
                <a:gd name="connsiteY105" fmla="*/ 17582 h 75247"/>
                <a:gd name="connsiteX106" fmla="*/ 34269 w 250693"/>
                <a:gd name="connsiteY106" fmla="*/ 20398 h 75247"/>
                <a:gd name="connsiteX107" fmla="*/ 12258 w 250693"/>
                <a:gd name="connsiteY107" fmla="*/ 30725 h 75247"/>
                <a:gd name="connsiteX108" fmla="*/ 4835 w 250693"/>
                <a:gd name="connsiteY108" fmla="*/ 36614 h 75247"/>
                <a:gd name="connsiteX109" fmla="*/ 2190 w 250693"/>
                <a:gd name="connsiteY109" fmla="*/ 55050 h 75247"/>
                <a:gd name="connsiteX110" fmla="*/ 21301 w 250693"/>
                <a:gd name="connsiteY110" fmla="*/ 70327 h 75247"/>
                <a:gd name="connsiteX111" fmla="*/ 175043 w 250693"/>
                <a:gd name="connsiteY111" fmla="*/ 46771 h 75247"/>
                <a:gd name="connsiteX112" fmla="*/ 182039 w 250693"/>
                <a:gd name="connsiteY112" fmla="*/ 45405 h 75247"/>
                <a:gd name="connsiteX113" fmla="*/ 182551 w 250693"/>
                <a:gd name="connsiteY113" fmla="*/ 48307 h 75247"/>
                <a:gd name="connsiteX114" fmla="*/ 182807 w 250693"/>
                <a:gd name="connsiteY114" fmla="*/ 48307 h 75247"/>
                <a:gd name="connsiteX115" fmla="*/ 183062 w 250693"/>
                <a:gd name="connsiteY115" fmla="*/ 45235 h 75247"/>
                <a:gd name="connsiteX116" fmla="*/ 195434 w 250693"/>
                <a:gd name="connsiteY116" fmla="*/ 42930 h 75247"/>
                <a:gd name="connsiteX117" fmla="*/ 195690 w 250693"/>
                <a:gd name="connsiteY117" fmla="*/ 45661 h 75247"/>
                <a:gd name="connsiteX118" fmla="*/ 174957 w 250693"/>
                <a:gd name="connsiteY118" fmla="*/ 50185 h 75247"/>
                <a:gd name="connsiteX119" fmla="*/ 174957 w 250693"/>
                <a:gd name="connsiteY119" fmla="*/ 46771 h 75247"/>
                <a:gd name="connsiteX120" fmla="*/ 235618 w 250693"/>
                <a:gd name="connsiteY120" fmla="*/ 20569 h 75247"/>
                <a:gd name="connsiteX121" fmla="*/ 237580 w 250693"/>
                <a:gd name="connsiteY121" fmla="*/ 25519 h 75247"/>
                <a:gd name="connsiteX122" fmla="*/ 236045 w 250693"/>
                <a:gd name="connsiteY122" fmla="*/ 25092 h 75247"/>
                <a:gd name="connsiteX123" fmla="*/ 227428 w 250693"/>
                <a:gd name="connsiteY123" fmla="*/ 23386 h 75247"/>
                <a:gd name="connsiteX124" fmla="*/ 202942 w 250693"/>
                <a:gd name="connsiteY124" fmla="*/ 21252 h 75247"/>
                <a:gd name="connsiteX125" fmla="*/ 199017 w 250693"/>
                <a:gd name="connsiteY125" fmla="*/ 21252 h 75247"/>
                <a:gd name="connsiteX126" fmla="*/ 197908 w 250693"/>
                <a:gd name="connsiteY126" fmla="*/ 15107 h 75247"/>
                <a:gd name="connsiteX127" fmla="*/ 203283 w 250693"/>
                <a:gd name="connsiteY127" fmla="*/ 15533 h 75247"/>
                <a:gd name="connsiteX128" fmla="*/ 227086 w 250693"/>
                <a:gd name="connsiteY128" fmla="*/ 18862 h 75247"/>
                <a:gd name="connsiteX129" fmla="*/ 235447 w 250693"/>
                <a:gd name="connsiteY129" fmla="*/ 20569 h 75247"/>
                <a:gd name="connsiteX130" fmla="*/ 235533 w 250693"/>
                <a:gd name="connsiteY130" fmla="*/ 20569 h 75247"/>
                <a:gd name="connsiteX131" fmla="*/ 194751 w 250693"/>
                <a:gd name="connsiteY131" fmla="*/ 21252 h 75247"/>
                <a:gd name="connsiteX132" fmla="*/ 185622 w 250693"/>
                <a:gd name="connsiteY132" fmla="*/ 21593 h 75247"/>
                <a:gd name="connsiteX133" fmla="*/ 185452 w 250693"/>
                <a:gd name="connsiteY133" fmla="*/ 14253 h 75247"/>
                <a:gd name="connsiteX134" fmla="*/ 195177 w 250693"/>
                <a:gd name="connsiteY134" fmla="*/ 14851 h 75247"/>
                <a:gd name="connsiteX135" fmla="*/ 194751 w 250693"/>
                <a:gd name="connsiteY135" fmla="*/ 21252 h 75247"/>
                <a:gd name="connsiteX136" fmla="*/ 194410 w 250693"/>
                <a:gd name="connsiteY136" fmla="*/ 26202 h 75247"/>
                <a:gd name="connsiteX137" fmla="*/ 194239 w 250693"/>
                <a:gd name="connsiteY137" fmla="*/ 28250 h 75247"/>
                <a:gd name="connsiteX138" fmla="*/ 188096 w 250693"/>
                <a:gd name="connsiteY138" fmla="*/ 28677 h 75247"/>
                <a:gd name="connsiteX139" fmla="*/ 187670 w 250693"/>
                <a:gd name="connsiteY139" fmla="*/ 28677 h 75247"/>
                <a:gd name="connsiteX140" fmla="*/ 185366 w 250693"/>
                <a:gd name="connsiteY140" fmla="*/ 28592 h 75247"/>
                <a:gd name="connsiteX141" fmla="*/ 185537 w 250693"/>
                <a:gd name="connsiteY141" fmla="*/ 27311 h 75247"/>
                <a:gd name="connsiteX142" fmla="*/ 194324 w 250693"/>
                <a:gd name="connsiteY142" fmla="*/ 26287 h 75247"/>
                <a:gd name="connsiteX143" fmla="*/ 178797 w 250693"/>
                <a:gd name="connsiteY143" fmla="*/ 28080 h 75247"/>
                <a:gd name="connsiteX144" fmla="*/ 178882 w 250693"/>
                <a:gd name="connsiteY144" fmla="*/ 28080 h 75247"/>
                <a:gd name="connsiteX145" fmla="*/ 178967 w 250693"/>
                <a:gd name="connsiteY145" fmla="*/ 28080 h 75247"/>
                <a:gd name="connsiteX146" fmla="*/ 178967 w 250693"/>
                <a:gd name="connsiteY146" fmla="*/ 28080 h 75247"/>
                <a:gd name="connsiteX147" fmla="*/ 179650 w 250693"/>
                <a:gd name="connsiteY147" fmla="*/ 27994 h 75247"/>
                <a:gd name="connsiteX148" fmla="*/ 179650 w 250693"/>
                <a:gd name="connsiteY148" fmla="*/ 28336 h 75247"/>
                <a:gd name="connsiteX149" fmla="*/ 176834 w 250693"/>
                <a:gd name="connsiteY149" fmla="*/ 28336 h 75247"/>
                <a:gd name="connsiteX150" fmla="*/ 178711 w 250693"/>
                <a:gd name="connsiteY150" fmla="*/ 28165 h 75247"/>
                <a:gd name="connsiteX151" fmla="*/ 178711 w 250693"/>
                <a:gd name="connsiteY151" fmla="*/ 28165 h 75247"/>
                <a:gd name="connsiteX152" fmla="*/ 175128 w 250693"/>
                <a:gd name="connsiteY152" fmla="*/ 41650 h 75247"/>
                <a:gd name="connsiteX153" fmla="*/ 175128 w 250693"/>
                <a:gd name="connsiteY153" fmla="*/ 41138 h 75247"/>
                <a:gd name="connsiteX154" fmla="*/ 181186 w 250693"/>
                <a:gd name="connsiteY154" fmla="*/ 40199 h 75247"/>
                <a:gd name="connsiteX155" fmla="*/ 181356 w 250693"/>
                <a:gd name="connsiteY155" fmla="*/ 40967 h 75247"/>
                <a:gd name="connsiteX156" fmla="*/ 175128 w 250693"/>
                <a:gd name="connsiteY156" fmla="*/ 41565 h 75247"/>
                <a:gd name="connsiteX157" fmla="*/ 175128 w 250693"/>
                <a:gd name="connsiteY157" fmla="*/ 36444 h 75247"/>
                <a:gd name="connsiteX158" fmla="*/ 175128 w 250693"/>
                <a:gd name="connsiteY158" fmla="*/ 34225 h 75247"/>
                <a:gd name="connsiteX159" fmla="*/ 180247 w 250693"/>
                <a:gd name="connsiteY159" fmla="*/ 33457 h 75247"/>
                <a:gd name="connsiteX160" fmla="*/ 180588 w 250693"/>
                <a:gd name="connsiteY160" fmla="*/ 36188 h 75247"/>
                <a:gd name="connsiteX161" fmla="*/ 175128 w 250693"/>
                <a:gd name="connsiteY161" fmla="*/ 36444 h 75247"/>
                <a:gd name="connsiteX162" fmla="*/ 194410 w 250693"/>
                <a:gd name="connsiteY162" fmla="*/ 32774 h 75247"/>
                <a:gd name="connsiteX163" fmla="*/ 194751 w 250693"/>
                <a:gd name="connsiteY163" fmla="*/ 35846 h 75247"/>
                <a:gd name="connsiteX164" fmla="*/ 184172 w 250693"/>
                <a:gd name="connsiteY164" fmla="*/ 36017 h 75247"/>
                <a:gd name="connsiteX165" fmla="*/ 184683 w 250693"/>
                <a:gd name="connsiteY165" fmla="*/ 32859 h 75247"/>
                <a:gd name="connsiteX166" fmla="*/ 187670 w 250693"/>
                <a:gd name="connsiteY166" fmla="*/ 32774 h 75247"/>
                <a:gd name="connsiteX167" fmla="*/ 194410 w 250693"/>
                <a:gd name="connsiteY167" fmla="*/ 32774 h 75247"/>
                <a:gd name="connsiteX168" fmla="*/ 195007 w 250693"/>
                <a:gd name="connsiteY168" fmla="*/ 38407 h 75247"/>
                <a:gd name="connsiteX169" fmla="*/ 195177 w 250693"/>
                <a:gd name="connsiteY169" fmla="*/ 40028 h 75247"/>
                <a:gd name="connsiteX170" fmla="*/ 183574 w 250693"/>
                <a:gd name="connsiteY170" fmla="*/ 40797 h 75247"/>
                <a:gd name="connsiteX171" fmla="*/ 183660 w 250693"/>
                <a:gd name="connsiteY171" fmla="*/ 39858 h 75247"/>
                <a:gd name="connsiteX172" fmla="*/ 195007 w 250693"/>
                <a:gd name="connsiteY172" fmla="*/ 38407 h 75247"/>
                <a:gd name="connsiteX173" fmla="*/ 158747 w 250693"/>
                <a:gd name="connsiteY173" fmla="*/ 43954 h 75247"/>
                <a:gd name="connsiteX174" fmla="*/ 158918 w 250693"/>
                <a:gd name="connsiteY174" fmla="*/ 43613 h 75247"/>
                <a:gd name="connsiteX175" fmla="*/ 158918 w 250693"/>
                <a:gd name="connsiteY175" fmla="*/ 43613 h 75247"/>
                <a:gd name="connsiteX176" fmla="*/ 159003 w 250693"/>
                <a:gd name="connsiteY176" fmla="*/ 43613 h 75247"/>
                <a:gd name="connsiteX177" fmla="*/ 159088 w 250693"/>
                <a:gd name="connsiteY177" fmla="*/ 43613 h 75247"/>
                <a:gd name="connsiteX178" fmla="*/ 159088 w 250693"/>
                <a:gd name="connsiteY178" fmla="*/ 43613 h 75247"/>
                <a:gd name="connsiteX179" fmla="*/ 170862 w 250693"/>
                <a:gd name="connsiteY179" fmla="*/ 41735 h 75247"/>
                <a:gd name="connsiteX180" fmla="*/ 170862 w 250693"/>
                <a:gd name="connsiteY180" fmla="*/ 42077 h 75247"/>
                <a:gd name="connsiteX181" fmla="*/ 162587 w 250693"/>
                <a:gd name="connsiteY181" fmla="*/ 43101 h 75247"/>
                <a:gd name="connsiteX182" fmla="*/ 162587 w 250693"/>
                <a:gd name="connsiteY182" fmla="*/ 43101 h 75247"/>
                <a:gd name="connsiteX183" fmla="*/ 162587 w 250693"/>
                <a:gd name="connsiteY183" fmla="*/ 43101 h 75247"/>
                <a:gd name="connsiteX184" fmla="*/ 162587 w 250693"/>
                <a:gd name="connsiteY184" fmla="*/ 43101 h 75247"/>
                <a:gd name="connsiteX185" fmla="*/ 162587 w 250693"/>
                <a:gd name="connsiteY185" fmla="*/ 43101 h 75247"/>
                <a:gd name="connsiteX186" fmla="*/ 158747 w 250693"/>
                <a:gd name="connsiteY186" fmla="*/ 43954 h 75247"/>
                <a:gd name="connsiteX187" fmla="*/ 162075 w 250693"/>
                <a:gd name="connsiteY187" fmla="*/ 35932 h 75247"/>
                <a:gd name="connsiteX188" fmla="*/ 169668 w 250693"/>
                <a:gd name="connsiteY188" fmla="*/ 34993 h 75247"/>
                <a:gd name="connsiteX189" fmla="*/ 169924 w 250693"/>
                <a:gd name="connsiteY189" fmla="*/ 36700 h 75247"/>
                <a:gd name="connsiteX190" fmla="*/ 161563 w 250693"/>
                <a:gd name="connsiteY190" fmla="*/ 37297 h 75247"/>
                <a:gd name="connsiteX191" fmla="*/ 162075 w 250693"/>
                <a:gd name="connsiteY191" fmla="*/ 35932 h 75247"/>
                <a:gd name="connsiteX192" fmla="*/ 182465 w 250693"/>
                <a:gd name="connsiteY192" fmla="*/ 14082 h 75247"/>
                <a:gd name="connsiteX193" fmla="*/ 180503 w 250693"/>
                <a:gd name="connsiteY193" fmla="*/ 21849 h 75247"/>
                <a:gd name="connsiteX194" fmla="*/ 178370 w 250693"/>
                <a:gd name="connsiteY194" fmla="*/ 22020 h 75247"/>
                <a:gd name="connsiteX195" fmla="*/ 178370 w 250693"/>
                <a:gd name="connsiteY195" fmla="*/ 22020 h 75247"/>
                <a:gd name="connsiteX196" fmla="*/ 178370 w 250693"/>
                <a:gd name="connsiteY196" fmla="*/ 22020 h 75247"/>
                <a:gd name="connsiteX197" fmla="*/ 178370 w 250693"/>
                <a:gd name="connsiteY197" fmla="*/ 22020 h 75247"/>
                <a:gd name="connsiteX198" fmla="*/ 174104 w 250693"/>
                <a:gd name="connsiteY198" fmla="*/ 22617 h 75247"/>
                <a:gd name="connsiteX199" fmla="*/ 172654 w 250693"/>
                <a:gd name="connsiteY199" fmla="*/ 13485 h 75247"/>
                <a:gd name="connsiteX200" fmla="*/ 179394 w 250693"/>
                <a:gd name="connsiteY200" fmla="*/ 13997 h 75247"/>
                <a:gd name="connsiteX201" fmla="*/ 179394 w 250693"/>
                <a:gd name="connsiteY201" fmla="*/ 13997 h 75247"/>
                <a:gd name="connsiteX202" fmla="*/ 179479 w 250693"/>
                <a:gd name="connsiteY202" fmla="*/ 13997 h 75247"/>
                <a:gd name="connsiteX203" fmla="*/ 179565 w 250693"/>
                <a:gd name="connsiteY203" fmla="*/ 13997 h 75247"/>
                <a:gd name="connsiteX204" fmla="*/ 179565 w 250693"/>
                <a:gd name="connsiteY204" fmla="*/ 13997 h 75247"/>
                <a:gd name="connsiteX205" fmla="*/ 182465 w 250693"/>
                <a:gd name="connsiteY205" fmla="*/ 14168 h 75247"/>
                <a:gd name="connsiteX206" fmla="*/ 189120 w 250693"/>
                <a:gd name="connsiteY206" fmla="*/ 5889 h 75247"/>
                <a:gd name="connsiteX207" fmla="*/ 195519 w 250693"/>
                <a:gd name="connsiteY207" fmla="*/ 6401 h 75247"/>
                <a:gd name="connsiteX208" fmla="*/ 195519 w 250693"/>
                <a:gd name="connsiteY208" fmla="*/ 9900 h 75247"/>
                <a:gd name="connsiteX209" fmla="*/ 185622 w 250693"/>
                <a:gd name="connsiteY209" fmla="*/ 8535 h 75247"/>
                <a:gd name="connsiteX210" fmla="*/ 185793 w 250693"/>
                <a:gd name="connsiteY210" fmla="*/ 5633 h 75247"/>
                <a:gd name="connsiteX211" fmla="*/ 189120 w 250693"/>
                <a:gd name="connsiteY211" fmla="*/ 5889 h 75247"/>
                <a:gd name="connsiteX212" fmla="*/ 234850 w 250693"/>
                <a:gd name="connsiteY212" fmla="*/ 19289 h 75247"/>
                <a:gd name="connsiteX213" fmla="*/ 227513 w 250693"/>
                <a:gd name="connsiteY213" fmla="*/ 17155 h 75247"/>
                <a:gd name="connsiteX214" fmla="*/ 203965 w 250693"/>
                <a:gd name="connsiteY214" fmla="*/ 11437 h 75247"/>
                <a:gd name="connsiteX215" fmla="*/ 197055 w 250693"/>
                <a:gd name="connsiteY215" fmla="*/ 10242 h 75247"/>
                <a:gd name="connsiteX216" fmla="*/ 196287 w 250693"/>
                <a:gd name="connsiteY216" fmla="*/ 6572 h 75247"/>
                <a:gd name="connsiteX217" fmla="*/ 228110 w 250693"/>
                <a:gd name="connsiteY217" fmla="*/ 14851 h 75247"/>
                <a:gd name="connsiteX218" fmla="*/ 234850 w 250693"/>
                <a:gd name="connsiteY218" fmla="*/ 19374 h 75247"/>
                <a:gd name="connsiteX219" fmla="*/ 228878 w 250693"/>
                <a:gd name="connsiteY219" fmla="*/ 34481 h 75247"/>
                <a:gd name="connsiteX220" fmla="*/ 228537 w 250693"/>
                <a:gd name="connsiteY220" fmla="*/ 34651 h 75247"/>
                <a:gd name="connsiteX221" fmla="*/ 223759 w 250693"/>
                <a:gd name="connsiteY221" fmla="*/ 33627 h 75247"/>
                <a:gd name="connsiteX222" fmla="*/ 214374 w 250693"/>
                <a:gd name="connsiteY222" fmla="*/ 31920 h 75247"/>
                <a:gd name="connsiteX223" fmla="*/ 201576 w 250693"/>
                <a:gd name="connsiteY223" fmla="*/ 30043 h 75247"/>
                <a:gd name="connsiteX224" fmla="*/ 207037 w 250693"/>
                <a:gd name="connsiteY224" fmla="*/ 29104 h 75247"/>
                <a:gd name="connsiteX225" fmla="*/ 225038 w 250693"/>
                <a:gd name="connsiteY225" fmla="*/ 25775 h 75247"/>
                <a:gd name="connsiteX226" fmla="*/ 225038 w 250693"/>
                <a:gd name="connsiteY226" fmla="*/ 25519 h 75247"/>
                <a:gd name="connsiteX227" fmla="*/ 206695 w 250693"/>
                <a:gd name="connsiteY227" fmla="*/ 27311 h 75247"/>
                <a:gd name="connsiteX228" fmla="*/ 200040 w 250693"/>
                <a:gd name="connsiteY228" fmla="*/ 27824 h 75247"/>
                <a:gd name="connsiteX229" fmla="*/ 199785 w 250693"/>
                <a:gd name="connsiteY229" fmla="*/ 25690 h 75247"/>
                <a:gd name="connsiteX230" fmla="*/ 203197 w 250693"/>
                <a:gd name="connsiteY230" fmla="*/ 25349 h 75247"/>
                <a:gd name="connsiteX231" fmla="*/ 227428 w 250693"/>
                <a:gd name="connsiteY231" fmla="*/ 25092 h 75247"/>
                <a:gd name="connsiteX232" fmla="*/ 235959 w 250693"/>
                <a:gd name="connsiteY232" fmla="*/ 26031 h 75247"/>
                <a:gd name="connsiteX233" fmla="*/ 237666 w 250693"/>
                <a:gd name="connsiteY233" fmla="*/ 26373 h 75247"/>
                <a:gd name="connsiteX234" fmla="*/ 228792 w 250693"/>
                <a:gd name="connsiteY234" fmla="*/ 34395 h 75247"/>
                <a:gd name="connsiteX235" fmla="*/ 217446 w 250693"/>
                <a:gd name="connsiteY235" fmla="*/ 39175 h 75247"/>
                <a:gd name="connsiteX236" fmla="*/ 203794 w 250693"/>
                <a:gd name="connsiteY236" fmla="*/ 39687 h 75247"/>
                <a:gd name="connsiteX237" fmla="*/ 199443 w 250693"/>
                <a:gd name="connsiteY237" fmla="*/ 39943 h 75247"/>
                <a:gd name="connsiteX238" fmla="*/ 199699 w 250693"/>
                <a:gd name="connsiteY238" fmla="*/ 37980 h 75247"/>
                <a:gd name="connsiteX239" fmla="*/ 201491 w 250693"/>
                <a:gd name="connsiteY239" fmla="*/ 37809 h 75247"/>
                <a:gd name="connsiteX240" fmla="*/ 216592 w 250693"/>
                <a:gd name="connsiteY240" fmla="*/ 36444 h 75247"/>
                <a:gd name="connsiteX241" fmla="*/ 216592 w 250693"/>
                <a:gd name="connsiteY241" fmla="*/ 36188 h 75247"/>
                <a:gd name="connsiteX242" fmla="*/ 201320 w 250693"/>
                <a:gd name="connsiteY242" fmla="*/ 36017 h 75247"/>
                <a:gd name="connsiteX243" fmla="*/ 199956 w 250693"/>
                <a:gd name="connsiteY243" fmla="*/ 36017 h 75247"/>
                <a:gd name="connsiteX244" fmla="*/ 200211 w 250693"/>
                <a:gd name="connsiteY244" fmla="*/ 33030 h 75247"/>
                <a:gd name="connsiteX245" fmla="*/ 214374 w 250693"/>
                <a:gd name="connsiteY245" fmla="*/ 33713 h 75247"/>
                <a:gd name="connsiteX246" fmla="*/ 223759 w 250693"/>
                <a:gd name="connsiteY246" fmla="*/ 34651 h 75247"/>
                <a:gd name="connsiteX247" fmla="*/ 227428 w 250693"/>
                <a:gd name="connsiteY247" fmla="*/ 35164 h 75247"/>
                <a:gd name="connsiteX248" fmla="*/ 217446 w 250693"/>
                <a:gd name="connsiteY248" fmla="*/ 39175 h 75247"/>
                <a:gd name="connsiteX249" fmla="*/ 205160 w 250693"/>
                <a:gd name="connsiteY249" fmla="*/ 43272 h 75247"/>
                <a:gd name="connsiteX250" fmla="*/ 198761 w 250693"/>
                <a:gd name="connsiteY250" fmla="*/ 44893 h 75247"/>
                <a:gd name="connsiteX251" fmla="*/ 199102 w 250693"/>
                <a:gd name="connsiteY251" fmla="*/ 42333 h 75247"/>
                <a:gd name="connsiteX252" fmla="*/ 204051 w 250693"/>
                <a:gd name="connsiteY252" fmla="*/ 41479 h 75247"/>
                <a:gd name="connsiteX253" fmla="*/ 215654 w 250693"/>
                <a:gd name="connsiteY253" fmla="*/ 39858 h 75247"/>
                <a:gd name="connsiteX254" fmla="*/ 205074 w 250693"/>
                <a:gd name="connsiteY254" fmla="*/ 43272 h 7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250693" h="75247">
                  <a:moveTo>
                    <a:pt x="21216" y="69900"/>
                  </a:moveTo>
                  <a:cubicBezTo>
                    <a:pt x="43142" y="74338"/>
                    <a:pt x="64984" y="77070"/>
                    <a:pt x="87422" y="73826"/>
                  </a:cubicBezTo>
                  <a:cubicBezTo>
                    <a:pt x="102096" y="71693"/>
                    <a:pt x="117027" y="71351"/>
                    <a:pt x="131616" y="69132"/>
                  </a:cubicBezTo>
                  <a:cubicBezTo>
                    <a:pt x="146120" y="66828"/>
                    <a:pt x="160539" y="64267"/>
                    <a:pt x="174957" y="61451"/>
                  </a:cubicBezTo>
                  <a:lnTo>
                    <a:pt x="174957" y="61451"/>
                  </a:lnTo>
                  <a:cubicBezTo>
                    <a:pt x="174957" y="61451"/>
                    <a:pt x="175213" y="61536"/>
                    <a:pt x="175213" y="61451"/>
                  </a:cubicBezTo>
                  <a:lnTo>
                    <a:pt x="175213" y="61451"/>
                  </a:lnTo>
                  <a:cubicBezTo>
                    <a:pt x="182551" y="59915"/>
                    <a:pt x="189888" y="58464"/>
                    <a:pt x="197140" y="57013"/>
                  </a:cubicBezTo>
                  <a:cubicBezTo>
                    <a:pt x="206439" y="55135"/>
                    <a:pt x="215739" y="52575"/>
                    <a:pt x="224612" y="49246"/>
                  </a:cubicBezTo>
                  <a:cubicBezTo>
                    <a:pt x="231096" y="46771"/>
                    <a:pt x="237495" y="43272"/>
                    <a:pt x="242955" y="38919"/>
                  </a:cubicBezTo>
                  <a:cubicBezTo>
                    <a:pt x="254729" y="29360"/>
                    <a:pt x="252766" y="15704"/>
                    <a:pt x="239116" y="9218"/>
                  </a:cubicBezTo>
                  <a:cubicBezTo>
                    <a:pt x="235362" y="7425"/>
                    <a:pt x="231096" y="6486"/>
                    <a:pt x="227001" y="5548"/>
                  </a:cubicBezTo>
                  <a:cubicBezTo>
                    <a:pt x="209084" y="1536"/>
                    <a:pt x="191082" y="2048"/>
                    <a:pt x="173080" y="4182"/>
                  </a:cubicBezTo>
                  <a:cubicBezTo>
                    <a:pt x="177090" y="4609"/>
                    <a:pt x="181186" y="5206"/>
                    <a:pt x="185195" y="5633"/>
                  </a:cubicBezTo>
                  <a:cubicBezTo>
                    <a:pt x="184854" y="6572"/>
                    <a:pt x="184598" y="7511"/>
                    <a:pt x="184257" y="8450"/>
                  </a:cubicBezTo>
                  <a:cubicBezTo>
                    <a:pt x="182807" y="8279"/>
                    <a:pt x="181271" y="8108"/>
                    <a:pt x="179820" y="7937"/>
                  </a:cubicBezTo>
                  <a:lnTo>
                    <a:pt x="179820" y="7937"/>
                  </a:lnTo>
                  <a:cubicBezTo>
                    <a:pt x="179820" y="7937"/>
                    <a:pt x="179820" y="7937"/>
                    <a:pt x="179820" y="7937"/>
                  </a:cubicBezTo>
                  <a:lnTo>
                    <a:pt x="179820" y="7937"/>
                  </a:lnTo>
                  <a:cubicBezTo>
                    <a:pt x="179820" y="7937"/>
                    <a:pt x="179820" y="7937"/>
                    <a:pt x="179820" y="7937"/>
                  </a:cubicBezTo>
                  <a:cubicBezTo>
                    <a:pt x="177176" y="7937"/>
                    <a:pt x="174445" y="7852"/>
                    <a:pt x="171801" y="7852"/>
                  </a:cubicBezTo>
                  <a:cubicBezTo>
                    <a:pt x="171801" y="7852"/>
                    <a:pt x="171801" y="7852"/>
                    <a:pt x="171801" y="7852"/>
                  </a:cubicBezTo>
                  <a:lnTo>
                    <a:pt x="171374" y="4353"/>
                  </a:lnTo>
                  <a:cubicBezTo>
                    <a:pt x="171374" y="4353"/>
                    <a:pt x="172057" y="4353"/>
                    <a:pt x="172398" y="4438"/>
                  </a:cubicBezTo>
                  <a:cubicBezTo>
                    <a:pt x="172654" y="4438"/>
                    <a:pt x="172910" y="4438"/>
                    <a:pt x="173166" y="4438"/>
                  </a:cubicBezTo>
                  <a:cubicBezTo>
                    <a:pt x="172910" y="4438"/>
                    <a:pt x="172739" y="4438"/>
                    <a:pt x="172483" y="4438"/>
                  </a:cubicBezTo>
                  <a:cubicBezTo>
                    <a:pt x="172142" y="4438"/>
                    <a:pt x="171715" y="4438"/>
                    <a:pt x="171374" y="4353"/>
                  </a:cubicBezTo>
                  <a:lnTo>
                    <a:pt x="170862" y="0"/>
                  </a:lnTo>
                  <a:cubicBezTo>
                    <a:pt x="170862" y="0"/>
                    <a:pt x="170606" y="0"/>
                    <a:pt x="170606" y="0"/>
                  </a:cubicBezTo>
                  <a:lnTo>
                    <a:pt x="170350" y="4267"/>
                  </a:lnTo>
                  <a:cubicBezTo>
                    <a:pt x="168729" y="4097"/>
                    <a:pt x="167194" y="3926"/>
                    <a:pt x="165573" y="3755"/>
                  </a:cubicBezTo>
                  <a:cubicBezTo>
                    <a:pt x="163354" y="3414"/>
                    <a:pt x="161221" y="3073"/>
                    <a:pt x="159003" y="2731"/>
                  </a:cubicBezTo>
                  <a:cubicBezTo>
                    <a:pt x="158833" y="2731"/>
                    <a:pt x="158662" y="2731"/>
                    <a:pt x="158406" y="2731"/>
                  </a:cubicBezTo>
                  <a:cubicBezTo>
                    <a:pt x="158576" y="2731"/>
                    <a:pt x="158747" y="2817"/>
                    <a:pt x="158918" y="2902"/>
                  </a:cubicBezTo>
                  <a:cubicBezTo>
                    <a:pt x="161136" y="3243"/>
                    <a:pt x="163269" y="3585"/>
                    <a:pt x="165487" y="3926"/>
                  </a:cubicBezTo>
                  <a:cubicBezTo>
                    <a:pt x="167108" y="4097"/>
                    <a:pt x="168729" y="4267"/>
                    <a:pt x="170350" y="4438"/>
                  </a:cubicBezTo>
                  <a:lnTo>
                    <a:pt x="170095" y="8193"/>
                  </a:lnTo>
                  <a:cubicBezTo>
                    <a:pt x="165231" y="8193"/>
                    <a:pt x="160454" y="8364"/>
                    <a:pt x="155591" y="8706"/>
                  </a:cubicBezTo>
                  <a:cubicBezTo>
                    <a:pt x="147485" y="9303"/>
                    <a:pt x="139465" y="10156"/>
                    <a:pt x="131531" y="11351"/>
                  </a:cubicBezTo>
                  <a:cubicBezTo>
                    <a:pt x="128715" y="11778"/>
                    <a:pt x="125815" y="12290"/>
                    <a:pt x="122999" y="12717"/>
                  </a:cubicBezTo>
                  <a:lnTo>
                    <a:pt x="114553" y="14338"/>
                  </a:lnTo>
                  <a:cubicBezTo>
                    <a:pt x="114553" y="14338"/>
                    <a:pt x="114553" y="14595"/>
                    <a:pt x="114553" y="14595"/>
                  </a:cubicBezTo>
                  <a:lnTo>
                    <a:pt x="123085" y="13741"/>
                  </a:lnTo>
                  <a:lnTo>
                    <a:pt x="131616" y="13144"/>
                  </a:lnTo>
                  <a:cubicBezTo>
                    <a:pt x="139636" y="12717"/>
                    <a:pt x="147656" y="12717"/>
                    <a:pt x="155591" y="12888"/>
                  </a:cubicBezTo>
                  <a:cubicBezTo>
                    <a:pt x="160368" y="13058"/>
                    <a:pt x="165061" y="13314"/>
                    <a:pt x="169753" y="13656"/>
                  </a:cubicBezTo>
                  <a:cubicBezTo>
                    <a:pt x="169582" y="16984"/>
                    <a:pt x="169412" y="20398"/>
                    <a:pt x="169326" y="23727"/>
                  </a:cubicBezTo>
                  <a:cubicBezTo>
                    <a:pt x="167364" y="23983"/>
                    <a:pt x="165402" y="24324"/>
                    <a:pt x="163440" y="24580"/>
                  </a:cubicBezTo>
                  <a:cubicBezTo>
                    <a:pt x="163269" y="22788"/>
                    <a:pt x="163013" y="21081"/>
                    <a:pt x="162757" y="19374"/>
                  </a:cubicBezTo>
                  <a:cubicBezTo>
                    <a:pt x="162587" y="17923"/>
                    <a:pt x="162330" y="16472"/>
                    <a:pt x="162160" y="15107"/>
                  </a:cubicBezTo>
                  <a:cubicBezTo>
                    <a:pt x="162160" y="15107"/>
                    <a:pt x="161904" y="15107"/>
                    <a:pt x="161904" y="15107"/>
                  </a:cubicBezTo>
                  <a:cubicBezTo>
                    <a:pt x="161648" y="16558"/>
                    <a:pt x="161307" y="17923"/>
                    <a:pt x="160966" y="19374"/>
                  </a:cubicBezTo>
                  <a:cubicBezTo>
                    <a:pt x="160454" y="21337"/>
                    <a:pt x="159856" y="23300"/>
                    <a:pt x="159345" y="25263"/>
                  </a:cubicBezTo>
                  <a:cubicBezTo>
                    <a:pt x="149618" y="26714"/>
                    <a:pt x="139892" y="28165"/>
                    <a:pt x="130166" y="28933"/>
                  </a:cubicBezTo>
                  <a:cubicBezTo>
                    <a:pt x="127265" y="29189"/>
                    <a:pt x="124364" y="29274"/>
                    <a:pt x="121464" y="29445"/>
                  </a:cubicBezTo>
                  <a:lnTo>
                    <a:pt x="112761" y="29445"/>
                  </a:lnTo>
                  <a:cubicBezTo>
                    <a:pt x="112761" y="29445"/>
                    <a:pt x="112676" y="29787"/>
                    <a:pt x="112761" y="29787"/>
                  </a:cubicBezTo>
                  <a:lnTo>
                    <a:pt x="121464" y="30469"/>
                  </a:lnTo>
                  <a:cubicBezTo>
                    <a:pt x="124364" y="30555"/>
                    <a:pt x="127265" y="30725"/>
                    <a:pt x="130166" y="30725"/>
                  </a:cubicBezTo>
                  <a:cubicBezTo>
                    <a:pt x="135968" y="30811"/>
                    <a:pt x="141854" y="30725"/>
                    <a:pt x="147656" y="30469"/>
                  </a:cubicBezTo>
                  <a:cubicBezTo>
                    <a:pt x="143219" y="31152"/>
                    <a:pt x="138783" y="31920"/>
                    <a:pt x="134347" y="32859"/>
                  </a:cubicBezTo>
                  <a:cubicBezTo>
                    <a:pt x="132896" y="33201"/>
                    <a:pt x="131531" y="33542"/>
                    <a:pt x="130081" y="33798"/>
                  </a:cubicBezTo>
                  <a:cubicBezTo>
                    <a:pt x="121464" y="34651"/>
                    <a:pt x="112847" y="35505"/>
                    <a:pt x="104229" y="36188"/>
                  </a:cubicBezTo>
                  <a:cubicBezTo>
                    <a:pt x="98087" y="36614"/>
                    <a:pt x="92029" y="37041"/>
                    <a:pt x="85886" y="37383"/>
                  </a:cubicBezTo>
                  <a:cubicBezTo>
                    <a:pt x="85886" y="37383"/>
                    <a:pt x="85886" y="37639"/>
                    <a:pt x="85886" y="37639"/>
                  </a:cubicBezTo>
                  <a:cubicBezTo>
                    <a:pt x="91944" y="37809"/>
                    <a:pt x="98087" y="37895"/>
                    <a:pt x="104229" y="37980"/>
                  </a:cubicBezTo>
                  <a:cubicBezTo>
                    <a:pt x="107471" y="37980"/>
                    <a:pt x="110714" y="37980"/>
                    <a:pt x="113956" y="37980"/>
                  </a:cubicBezTo>
                  <a:cubicBezTo>
                    <a:pt x="112164" y="38492"/>
                    <a:pt x="110287" y="39090"/>
                    <a:pt x="108495" y="39602"/>
                  </a:cubicBezTo>
                  <a:cubicBezTo>
                    <a:pt x="105424" y="40541"/>
                    <a:pt x="102438" y="41565"/>
                    <a:pt x="99452" y="42589"/>
                  </a:cubicBezTo>
                  <a:lnTo>
                    <a:pt x="90493" y="45918"/>
                  </a:lnTo>
                  <a:cubicBezTo>
                    <a:pt x="90493" y="45918"/>
                    <a:pt x="90493" y="46174"/>
                    <a:pt x="90493" y="46174"/>
                  </a:cubicBezTo>
                  <a:lnTo>
                    <a:pt x="99622" y="43613"/>
                  </a:lnTo>
                  <a:cubicBezTo>
                    <a:pt x="102694" y="42845"/>
                    <a:pt x="105765" y="42077"/>
                    <a:pt x="108836" y="41394"/>
                  </a:cubicBezTo>
                  <a:cubicBezTo>
                    <a:pt x="115065" y="40028"/>
                    <a:pt x="121293" y="38919"/>
                    <a:pt x="127521" y="37980"/>
                  </a:cubicBezTo>
                  <a:cubicBezTo>
                    <a:pt x="136991" y="37895"/>
                    <a:pt x="146462" y="37639"/>
                    <a:pt x="155846" y="37127"/>
                  </a:cubicBezTo>
                  <a:lnTo>
                    <a:pt x="155846" y="37127"/>
                  </a:lnTo>
                  <a:cubicBezTo>
                    <a:pt x="155846" y="37127"/>
                    <a:pt x="155932" y="37127"/>
                    <a:pt x="155932" y="37127"/>
                  </a:cubicBezTo>
                  <a:lnTo>
                    <a:pt x="156017" y="37127"/>
                  </a:lnTo>
                  <a:cubicBezTo>
                    <a:pt x="156017" y="37127"/>
                    <a:pt x="156017" y="37127"/>
                    <a:pt x="156017" y="37127"/>
                  </a:cubicBezTo>
                  <a:cubicBezTo>
                    <a:pt x="156614" y="37127"/>
                    <a:pt x="157126" y="36956"/>
                    <a:pt x="157723" y="36956"/>
                  </a:cubicBezTo>
                  <a:cubicBezTo>
                    <a:pt x="157723" y="37383"/>
                    <a:pt x="157723" y="37724"/>
                    <a:pt x="157723" y="38151"/>
                  </a:cubicBezTo>
                  <a:cubicBezTo>
                    <a:pt x="143817" y="40455"/>
                    <a:pt x="129995" y="43613"/>
                    <a:pt x="116344" y="47112"/>
                  </a:cubicBezTo>
                  <a:cubicBezTo>
                    <a:pt x="111396" y="48393"/>
                    <a:pt x="106448" y="49673"/>
                    <a:pt x="101585" y="51038"/>
                  </a:cubicBezTo>
                  <a:cubicBezTo>
                    <a:pt x="101585" y="51038"/>
                    <a:pt x="101585" y="51294"/>
                    <a:pt x="101585" y="51294"/>
                  </a:cubicBezTo>
                  <a:cubicBezTo>
                    <a:pt x="106533" y="50441"/>
                    <a:pt x="111567" y="49587"/>
                    <a:pt x="116600" y="48819"/>
                  </a:cubicBezTo>
                  <a:cubicBezTo>
                    <a:pt x="130251" y="46856"/>
                    <a:pt x="143902" y="45491"/>
                    <a:pt x="157553" y="44125"/>
                  </a:cubicBezTo>
                  <a:cubicBezTo>
                    <a:pt x="157553" y="44296"/>
                    <a:pt x="157553" y="44466"/>
                    <a:pt x="157553" y="44637"/>
                  </a:cubicBezTo>
                  <a:cubicBezTo>
                    <a:pt x="145864" y="47283"/>
                    <a:pt x="134261" y="50526"/>
                    <a:pt x="122828" y="54026"/>
                  </a:cubicBezTo>
                  <a:cubicBezTo>
                    <a:pt x="118136" y="55476"/>
                    <a:pt x="113444" y="56927"/>
                    <a:pt x="108836" y="58464"/>
                  </a:cubicBezTo>
                  <a:cubicBezTo>
                    <a:pt x="108836" y="58464"/>
                    <a:pt x="108836" y="58720"/>
                    <a:pt x="108836" y="58720"/>
                  </a:cubicBezTo>
                  <a:cubicBezTo>
                    <a:pt x="113614" y="57696"/>
                    <a:pt x="118392" y="56671"/>
                    <a:pt x="123085" y="55733"/>
                  </a:cubicBezTo>
                  <a:cubicBezTo>
                    <a:pt x="136564" y="53172"/>
                    <a:pt x="150045" y="51294"/>
                    <a:pt x="163610" y="49417"/>
                  </a:cubicBezTo>
                  <a:lnTo>
                    <a:pt x="163610" y="49417"/>
                  </a:lnTo>
                  <a:cubicBezTo>
                    <a:pt x="163610" y="49417"/>
                    <a:pt x="163696" y="49417"/>
                    <a:pt x="163696" y="49417"/>
                  </a:cubicBezTo>
                  <a:lnTo>
                    <a:pt x="163781" y="49417"/>
                  </a:lnTo>
                  <a:cubicBezTo>
                    <a:pt x="163781" y="49417"/>
                    <a:pt x="163781" y="49417"/>
                    <a:pt x="163781" y="49417"/>
                  </a:cubicBezTo>
                  <a:cubicBezTo>
                    <a:pt x="166511" y="48819"/>
                    <a:pt x="169326" y="48307"/>
                    <a:pt x="172057" y="47710"/>
                  </a:cubicBezTo>
                  <a:cubicBezTo>
                    <a:pt x="172312" y="48734"/>
                    <a:pt x="172483" y="49843"/>
                    <a:pt x="172739" y="50868"/>
                  </a:cubicBezTo>
                  <a:cubicBezTo>
                    <a:pt x="171459" y="51124"/>
                    <a:pt x="170179" y="51380"/>
                    <a:pt x="168985" y="51550"/>
                  </a:cubicBezTo>
                  <a:cubicBezTo>
                    <a:pt x="149533" y="54708"/>
                    <a:pt x="129910" y="57269"/>
                    <a:pt x="110287" y="59659"/>
                  </a:cubicBezTo>
                  <a:cubicBezTo>
                    <a:pt x="98001" y="61110"/>
                    <a:pt x="85716" y="61878"/>
                    <a:pt x="73345" y="62816"/>
                  </a:cubicBezTo>
                  <a:cubicBezTo>
                    <a:pt x="57220" y="64011"/>
                    <a:pt x="41777" y="60000"/>
                    <a:pt x="26335" y="56501"/>
                  </a:cubicBezTo>
                  <a:cubicBezTo>
                    <a:pt x="21130" y="55306"/>
                    <a:pt x="17718" y="51977"/>
                    <a:pt x="16438" y="46686"/>
                  </a:cubicBezTo>
                  <a:cubicBezTo>
                    <a:pt x="17718" y="41053"/>
                    <a:pt x="21898" y="38151"/>
                    <a:pt x="26249" y="36017"/>
                  </a:cubicBezTo>
                  <a:cubicBezTo>
                    <a:pt x="35037" y="31579"/>
                    <a:pt x="44081" y="27568"/>
                    <a:pt x="53210" y="23812"/>
                  </a:cubicBezTo>
                  <a:cubicBezTo>
                    <a:pt x="58670" y="21508"/>
                    <a:pt x="64472" y="20057"/>
                    <a:pt x="70017" y="17582"/>
                  </a:cubicBezTo>
                  <a:cubicBezTo>
                    <a:pt x="57817" y="15704"/>
                    <a:pt x="45787" y="16472"/>
                    <a:pt x="34269" y="20398"/>
                  </a:cubicBezTo>
                  <a:cubicBezTo>
                    <a:pt x="26676" y="23044"/>
                    <a:pt x="19424" y="26970"/>
                    <a:pt x="12258" y="30725"/>
                  </a:cubicBezTo>
                  <a:cubicBezTo>
                    <a:pt x="9527" y="32176"/>
                    <a:pt x="6968" y="34310"/>
                    <a:pt x="4835" y="36614"/>
                  </a:cubicBezTo>
                  <a:cubicBezTo>
                    <a:pt x="-625" y="42247"/>
                    <a:pt x="-1393" y="48051"/>
                    <a:pt x="2190" y="55050"/>
                  </a:cubicBezTo>
                  <a:cubicBezTo>
                    <a:pt x="6285" y="62902"/>
                    <a:pt x="12172" y="68449"/>
                    <a:pt x="21301" y="70327"/>
                  </a:cubicBezTo>
                  <a:close/>
                  <a:moveTo>
                    <a:pt x="175043" y="46771"/>
                  </a:moveTo>
                  <a:cubicBezTo>
                    <a:pt x="177346" y="46259"/>
                    <a:pt x="179735" y="45832"/>
                    <a:pt x="182039" y="45405"/>
                  </a:cubicBezTo>
                  <a:cubicBezTo>
                    <a:pt x="182209" y="46344"/>
                    <a:pt x="182380" y="47283"/>
                    <a:pt x="182551" y="48307"/>
                  </a:cubicBezTo>
                  <a:cubicBezTo>
                    <a:pt x="182551" y="48307"/>
                    <a:pt x="182807" y="48307"/>
                    <a:pt x="182807" y="48307"/>
                  </a:cubicBezTo>
                  <a:cubicBezTo>
                    <a:pt x="182807" y="47283"/>
                    <a:pt x="182977" y="46259"/>
                    <a:pt x="183062" y="45235"/>
                  </a:cubicBezTo>
                  <a:cubicBezTo>
                    <a:pt x="187158" y="44466"/>
                    <a:pt x="191253" y="43698"/>
                    <a:pt x="195434" y="42930"/>
                  </a:cubicBezTo>
                  <a:cubicBezTo>
                    <a:pt x="195519" y="43869"/>
                    <a:pt x="195604" y="44723"/>
                    <a:pt x="195690" y="45661"/>
                  </a:cubicBezTo>
                  <a:cubicBezTo>
                    <a:pt x="188864" y="47368"/>
                    <a:pt x="181953" y="48905"/>
                    <a:pt x="174957" y="50185"/>
                  </a:cubicBezTo>
                  <a:cubicBezTo>
                    <a:pt x="174957" y="49075"/>
                    <a:pt x="174957" y="47966"/>
                    <a:pt x="174957" y="46771"/>
                  </a:cubicBezTo>
                  <a:close/>
                  <a:moveTo>
                    <a:pt x="235618" y="20569"/>
                  </a:moveTo>
                  <a:cubicBezTo>
                    <a:pt x="236300" y="21849"/>
                    <a:pt x="236898" y="23386"/>
                    <a:pt x="237580" y="25519"/>
                  </a:cubicBezTo>
                  <a:cubicBezTo>
                    <a:pt x="237068" y="25349"/>
                    <a:pt x="236557" y="25263"/>
                    <a:pt x="236045" y="25092"/>
                  </a:cubicBezTo>
                  <a:cubicBezTo>
                    <a:pt x="233229" y="24495"/>
                    <a:pt x="230329" y="23812"/>
                    <a:pt x="227428" y="23386"/>
                  </a:cubicBezTo>
                  <a:cubicBezTo>
                    <a:pt x="219322" y="22020"/>
                    <a:pt x="211132" y="21422"/>
                    <a:pt x="202942" y="21252"/>
                  </a:cubicBezTo>
                  <a:cubicBezTo>
                    <a:pt x="201662" y="21252"/>
                    <a:pt x="200382" y="21252"/>
                    <a:pt x="199017" y="21252"/>
                  </a:cubicBezTo>
                  <a:cubicBezTo>
                    <a:pt x="198676" y="19203"/>
                    <a:pt x="198335" y="17155"/>
                    <a:pt x="197908" y="15107"/>
                  </a:cubicBezTo>
                  <a:cubicBezTo>
                    <a:pt x="199699" y="15277"/>
                    <a:pt x="201491" y="15363"/>
                    <a:pt x="203283" y="15533"/>
                  </a:cubicBezTo>
                  <a:cubicBezTo>
                    <a:pt x="211217" y="16387"/>
                    <a:pt x="219152" y="17411"/>
                    <a:pt x="227086" y="18862"/>
                  </a:cubicBezTo>
                  <a:lnTo>
                    <a:pt x="235447" y="20569"/>
                  </a:lnTo>
                  <a:lnTo>
                    <a:pt x="235533" y="20569"/>
                  </a:lnTo>
                  <a:close/>
                  <a:moveTo>
                    <a:pt x="194751" y="21252"/>
                  </a:moveTo>
                  <a:cubicBezTo>
                    <a:pt x="191680" y="21252"/>
                    <a:pt x="188694" y="21422"/>
                    <a:pt x="185622" y="21593"/>
                  </a:cubicBezTo>
                  <a:cubicBezTo>
                    <a:pt x="185622" y="19203"/>
                    <a:pt x="185452" y="16728"/>
                    <a:pt x="185452" y="14253"/>
                  </a:cubicBezTo>
                  <a:cubicBezTo>
                    <a:pt x="188694" y="14424"/>
                    <a:pt x="191936" y="14595"/>
                    <a:pt x="195177" y="14851"/>
                  </a:cubicBezTo>
                  <a:cubicBezTo>
                    <a:pt x="195007" y="16984"/>
                    <a:pt x="194922" y="19118"/>
                    <a:pt x="194751" y="21252"/>
                  </a:cubicBezTo>
                  <a:close/>
                  <a:moveTo>
                    <a:pt x="194410" y="26202"/>
                  </a:moveTo>
                  <a:cubicBezTo>
                    <a:pt x="194410" y="26885"/>
                    <a:pt x="194324" y="27568"/>
                    <a:pt x="194239" y="28250"/>
                  </a:cubicBezTo>
                  <a:cubicBezTo>
                    <a:pt x="192191" y="28421"/>
                    <a:pt x="190144" y="28506"/>
                    <a:pt x="188096" y="28677"/>
                  </a:cubicBezTo>
                  <a:cubicBezTo>
                    <a:pt x="187926" y="28677"/>
                    <a:pt x="187840" y="28677"/>
                    <a:pt x="187670" y="28677"/>
                  </a:cubicBezTo>
                  <a:cubicBezTo>
                    <a:pt x="186902" y="28677"/>
                    <a:pt x="186134" y="28677"/>
                    <a:pt x="185366" y="28592"/>
                  </a:cubicBezTo>
                  <a:cubicBezTo>
                    <a:pt x="185366" y="28165"/>
                    <a:pt x="185537" y="27738"/>
                    <a:pt x="185537" y="27311"/>
                  </a:cubicBezTo>
                  <a:cubicBezTo>
                    <a:pt x="188437" y="26970"/>
                    <a:pt x="191424" y="26629"/>
                    <a:pt x="194324" y="26287"/>
                  </a:cubicBezTo>
                  <a:close/>
                  <a:moveTo>
                    <a:pt x="178797" y="28080"/>
                  </a:moveTo>
                  <a:lnTo>
                    <a:pt x="178882" y="28080"/>
                  </a:lnTo>
                  <a:cubicBezTo>
                    <a:pt x="178882" y="28080"/>
                    <a:pt x="178967" y="28080"/>
                    <a:pt x="178967" y="28080"/>
                  </a:cubicBezTo>
                  <a:lnTo>
                    <a:pt x="178967" y="28080"/>
                  </a:lnTo>
                  <a:cubicBezTo>
                    <a:pt x="178967" y="28080"/>
                    <a:pt x="179479" y="28080"/>
                    <a:pt x="179650" y="27994"/>
                  </a:cubicBezTo>
                  <a:cubicBezTo>
                    <a:pt x="179650" y="28080"/>
                    <a:pt x="179650" y="28250"/>
                    <a:pt x="179650" y="28336"/>
                  </a:cubicBezTo>
                  <a:cubicBezTo>
                    <a:pt x="178711" y="28336"/>
                    <a:pt x="177773" y="28336"/>
                    <a:pt x="176834" y="28336"/>
                  </a:cubicBezTo>
                  <a:cubicBezTo>
                    <a:pt x="177432" y="28336"/>
                    <a:pt x="178029" y="28250"/>
                    <a:pt x="178711" y="28165"/>
                  </a:cubicBezTo>
                  <a:lnTo>
                    <a:pt x="178711" y="28165"/>
                  </a:lnTo>
                  <a:close/>
                  <a:moveTo>
                    <a:pt x="175128" y="41650"/>
                  </a:moveTo>
                  <a:cubicBezTo>
                    <a:pt x="175128" y="41650"/>
                    <a:pt x="175128" y="41309"/>
                    <a:pt x="175128" y="41138"/>
                  </a:cubicBezTo>
                  <a:cubicBezTo>
                    <a:pt x="177176" y="40797"/>
                    <a:pt x="179138" y="40541"/>
                    <a:pt x="181186" y="40199"/>
                  </a:cubicBezTo>
                  <a:cubicBezTo>
                    <a:pt x="181186" y="40455"/>
                    <a:pt x="181271" y="40711"/>
                    <a:pt x="181356" y="40967"/>
                  </a:cubicBezTo>
                  <a:cubicBezTo>
                    <a:pt x="179308" y="41138"/>
                    <a:pt x="177176" y="41309"/>
                    <a:pt x="175128" y="41565"/>
                  </a:cubicBezTo>
                  <a:close/>
                  <a:moveTo>
                    <a:pt x="175128" y="36444"/>
                  </a:moveTo>
                  <a:cubicBezTo>
                    <a:pt x="175128" y="35676"/>
                    <a:pt x="175128" y="34993"/>
                    <a:pt x="175128" y="34225"/>
                  </a:cubicBezTo>
                  <a:cubicBezTo>
                    <a:pt x="176834" y="33969"/>
                    <a:pt x="178541" y="33713"/>
                    <a:pt x="180247" y="33457"/>
                  </a:cubicBezTo>
                  <a:cubicBezTo>
                    <a:pt x="180332" y="34395"/>
                    <a:pt x="180503" y="35249"/>
                    <a:pt x="180588" y="36188"/>
                  </a:cubicBezTo>
                  <a:cubicBezTo>
                    <a:pt x="178797" y="36188"/>
                    <a:pt x="177005" y="36358"/>
                    <a:pt x="175128" y="36444"/>
                  </a:cubicBezTo>
                  <a:close/>
                  <a:moveTo>
                    <a:pt x="194410" y="32774"/>
                  </a:moveTo>
                  <a:cubicBezTo>
                    <a:pt x="194495" y="33798"/>
                    <a:pt x="194665" y="34822"/>
                    <a:pt x="194751" y="35846"/>
                  </a:cubicBezTo>
                  <a:cubicBezTo>
                    <a:pt x="191253" y="35846"/>
                    <a:pt x="187755" y="35932"/>
                    <a:pt x="184172" y="36017"/>
                  </a:cubicBezTo>
                  <a:cubicBezTo>
                    <a:pt x="184342" y="34907"/>
                    <a:pt x="184513" y="33883"/>
                    <a:pt x="184683" y="32859"/>
                  </a:cubicBezTo>
                  <a:cubicBezTo>
                    <a:pt x="185707" y="32859"/>
                    <a:pt x="186646" y="32859"/>
                    <a:pt x="187670" y="32774"/>
                  </a:cubicBezTo>
                  <a:cubicBezTo>
                    <a:pt x="189888" y="32774"/>
                    <a:pt x="192191" y="32774"/>
                    <a:pt x="194410" y="32774"/>
                  </a:cubicBezTo>
                  <a:close/>
                  <a:moveTo>
                    <a:pt x="195007" y="38407"/>
                  </a:moveTo>
                  <a:cubicBezTo>
                    <a:pt x="195007" y="38919"/>
                    <a:pt x="195092" y="39516"/>
                    <a:pt x="195177" y="40028"/>
                  </a:cubicBezTo>
                  <a:cubicBezTo>
                    <a:pt x="191253" y="40284"/>
                    <a:pt x="187414" y="40541"/>
                    <a:pt x="183574" y="40797"/>
                  </a:cubicBezTo>
                  <a:cubicBezTo>
                    <a:pt x="183574" y="40455"/>
                    <a:pt x="183574" y="40199"/>
                    <a:pt x="183660" y="39858"/>
                  </a:cubicBezTo>
                  <a:cubicBezTo>
                    <a:pt x="187414" y="39346"/>
                    <a:pt x="191253" y="38834"/>
                    <a:pt x="195007" y="38407"/>
                  </a:cubicBezTo>
                  <a:close/>
                  <a:moveTo>
                    <a:pt x="158747" y="43954"/>
                  </a:moveTo>
                  <a:cubicBezTo>
                    <a:pt x="158747" y="43954"/>
                    <a:pt x="158833" y="43698"/>
                    <a:pt x="158918" y="43613"/>
                  </a:cubicBezTo>
                  <a:lnTo>
                    <a:pt x="158918" y="43613"/>
                  </a:lnTo>
                  <a:cubicBezTo>
                    <a:pt x="158918" y="43613"/>
                    <a:pt x="159003" y="43613"/>
                    <a:pt x="159003" y="43613"/>
                  </a:cubicBezTo>
                  <a:lnTo>
                    <a:pt x="159088" y="43613"/>
                  </a:lnTo>
                  <a:cubicBezTo>
                    <a:pt x="159088" y="43613"/>
                    <a:pt x="159088" y="43613"/>
                    <a:pt x="159088" y="43613"/>
                  </a:cubicBezTo>
                  <a:cubicBezTo>
                    <a:pt x="163013" y="43016"/>
                    <a:pt x="166937" y="42333"/>
                    <a:pt x="170862" y="41735"/>
                  </a:cubicBezTo>
                  <a:cubicBezTo>
                    <a:pt x="170862" y="41821"/>
                    <a:pt x="170862" y="41906"/>
                    <a:pt x="170862" y="42077"/>
                  </a:cubicBezTo>
                  <a:cubicBezTo>
                    <a:pt x="168132" y="42418"/>
                    <a:pt x="165316" y="42674"/>
                    <a:pt x="162587" y="43101"/>
                  </a:cubicBezTo>
                  <a:lnTo>
                    <a:pt x="162587" y="43101"/>
                  </a:lnTo>
                  <a:cubicBezTo>
                    <a:pt x="162587" y="43101"/>
                    <a:pt x="162587" y="43101"/>
                    <a:pt x="162587" y="43101"/>
                  </a:cubicBezTo>
                  <a:lnTo>
                    <a:pt x="162587" y="43101"/>
                  </a:lnTo>
                  <a:cubicBezTo>
                    <a:pt x="162587" y="43101"/>
                    <a:pt x="162587" y="43101"/>
                    <a:pt x="162587" y="43101"/>
                  </a:cubicBezTo>
                  <a:cubicBezTo>
                    <a:pt x="161307" y="43357"/>
                    <a:pt x="160027" y="43698"/>
                    <a:pt x="158747" y="43954"/>
                  </a:cubicBezTo>
                  <a:close/>
                  <a:moveTo>
                    <a:pt x="162075" y="35932"/>
                  </a:moveTo>
                  <a:cubicBezTo>
                    <a:pt x="164634" y="35590"/>
                    <a:pt x="167108" y="35334"/>
                    <a:pt x="169668" y="34993"/>
                  </a:cubicBezTo>
                  <a:cubicBezTo>
                    <a:pt x="169753" y="35590"/>
                    <a:pt x="169838" y="36102"/>
                    <a:pt x="169924" y="36700"/>
                  </a:cubicBezTo>
                  <a:cubicBezTo>
                    <a:pt x="167108" y="36870"/>
                    <a:pt x="164293" y="37127"/>
                    <a:pt x="161563" y="37297"/>
                  </a:cubicBezTo>
                  <a:cubicBezTo>
                    <a:pt x="161733" y="36870"/>
                    <a:pt x="161904" y="36358"/>
                    <a:pt x="162075" y="35932"/>
                  </a:cubicBezTo>
                  <a:close/>
                  <a:moveTo>
                    <a:pt x="182465" y="14082"/>
                  </a:moveTo>
                  <a:cubicBezTo>
                    <a:pt x="181698" y="16643"/>
                    <a:pt x="181015" y="19203"/>
                    <a:pt x="180503" y="21849"/>
                  </a:cubicBezTo>
                  <a:cubicBezTo>
                    <a:pt x="179820" y="21849"/>
                    <a:pt x="179138" y="21849"/>
                    <a:pt x="178370" y="22020"/>
                  </a:cubicBezTo>
                  <a:lnTo>
                    <a:pt x="178370" y="22020"/>
                  </a:lnTo>
                  <a:cubicBezTo>
                    <a:pt x="178370" y="22020"/>
                    <a:pt x="178370" y="22020"/>
                    <a:pt x="178370" y="22020"/>
                  </a:cubicBezTo>
                  <a:lnTo>
                    <a:pt x="178370" y="22020"/>
                  </a:lnTo>
                  <a:cubicBezTo>
                    <a:pt x="176920" y="22191"/>
                    <a:pt x="175469" y="22447"/>
                    <a:pt x="174104" y="22617"/>
                  </a:cubicBezTo>
                  <a:cubicBezTo>
                    <a:pt x="173678" y="19545"/>
                    <a:pt x="173166" y="16558"/>
                    <a:pt x="172654" y="13485"/>
                  </a:cubicBezTo>
                  <a:cubicBezTo>
                    <a:pt x="174872" y="13656"/>
                    <a:pt x="177176" y="13826"/>
                    <a:pt x="179394" y="13997"/>
                  </a:cubicBezTo>
                  <a:lnTo>
                    <a:pt x="179394" y="13997"/>
                  </a:lnTo>
                  <a:cubicBezTo>
                    <a:pt x="179394" y="13997"/>
                    <a:pt x="179479" y="13997"/>
                    <a:pt x="179479" y="13997"/>
                  </a:cubicBezTo>
                  <a:lnTo>
                    <a:pt x="179565" y="13997"/>
                  </a:lnTo>
                  <a:cubicBezTo>
                    <a:pt x="179565" y="13997"/>
                    <a:pt x="179565" y="13997"/>
                    <a:pt x="179565" y="13997"/>
                  </a:cubicBezTo>
                  <a:cubicBezTo>
                    <a:pt x="180503" y="13997"/>
                    <a:pt x="181527" y="14082"/>
                    <a:pt x="182465" y="14168"/>
                  </a:cubicBezTo>
                  <a:close/>
                  <a:moveTo>
                    <a:pt x="189120" y="5889"/>
                  </a:moveTo>
                  <a:cubicBezTo>
                    <a:pt x="191253" y="5974"/>
                    <a:pt x="193386" y="6145"/>
                    <a:pt x="195519" y="6401"/>
                  </a:cubicBezTo>
                  <a:lnTo>
                    <a:pt x="195519" y="9900"/>
                  </a:lnTo>
                  <a:cubicBezTo>
                    <a:pt x="192191" y="9388"/>
                    <a:pt x="188864" y="8876"/>
                    <a:pt x="185622" y="8535"/>
                  </a:cubicBezTo>
                  <a:cubicBezTo>
                    <a:pt x="185622" y="7596"/>
                    <a:pt x="185707" y="6572"/>
                    <a:pt x="185793" y="5633"/>
                  </a:cubicBezTo>
                  <a:cubicBezTo>
                    <a:pt x="186902" y="5718"/>
                    <a:pt x="188011" y="5804"/>
                    <a:pt x="189120" y="5889"/>
                  </a:cubicBezTo>
                  <a:close/>
                  <a:moveTo>
                    <a:pt x="234850" y="19289"/>
                  </a:moveTo>
                  <a:cubicBezTo>
                    <a:pt x="232376" y="18521"/>
                    <a:pt x="229987" y="17838"/>
                    <a:pt x="227513" y="17155"/>
                  </a:cubicBezTo>
                  <a:cubicBezTo>
                    <a:pt x="219749" y="14936"/>
                    <a:pt x="211900" y="13058"/>
                    <a:pt x="203965" y="11437"/>
                  </a:cubicBezTo>
                  <a:cubicBezTo>
                    <a:pt x="201662" y="11010"/>
                    <a:pt x="199358" y="10583"/>
                    <a:pt x="197055" y="10242"/>
                  </a:cubicBezTo>
                  <a:lnTo>
                    <a:pt x="196287" y="6572"/>
                  </a:lnTo>
                  <a:cubicBezTo>
                    <a:pt x="207293" y="7681"/>
                    <a:pt x="217957" y="10071"/>
                    <a:pt x="228110" y="14851"/>
                  </a:cubicBezTo>
                  <a:cubicBezTo>
                    <a:pt x="231693" y="16472"/>
                    <a:pt x="233570" y="17582"/>
                    <a:pt x="234850" y="19374"/>
                  </a:cubicBezTo>
                  <a:close/>
                  <a:moveTo>
                    <a:pt x="228878" y="34481"/>
                  </a:moveTo>
                  <a:cubicBezTo>
                    <a:pt x="228878" y="34481"/>
                    <a:pt x="228622" y="34566"/>
                    <a:pt x="228537" y="34651"/>
                  </a:cubicBezTo>
                  <a:lnTo>
                    <a:pt x="223759" y="33627"/>
                  </a:lnTo>
                  <a:cubicBezTo>
                    <a:pt x="220602" y="33030"/>
                    <a:pt x="217531" y="32432"/>
                    <a:pt x="214374" y="31920"/>
                  </a:cubicBezTo>
                  <a:cubicBezTo>
                    <a:pt x="210108" y="31238"/>
                    <a:pt x="205842" y="30555"/>
                    <a:pt x="201576" y="30043"/>
                  </a:cubicBezTo>
                  <a:cubicBezTo>
                    <a:pt x="203368" y="29701"/>
                    <a:pt x="205245" y="29445"/>
                    <a:pt x="207037" y="29104"/>
                  </a:cubicBezTo>
                  <a:cubicBezTo>
                    <a:pt x="213009" y="28080"/>
                    <a:pt x="219067" y="26970"/>
                    <a:pt x="225038" y="25775"/>
                  </a:cubicBezTo>
                  <a:cubicBezTo>
                    <a:pt x="225038" y="25775"/>
                    <a:pt x="225038" y="25519"/>
                    <a:pt x="225038" y="25519"/>
                  </a:cubicBezTo>
                  <a:cubicBezTo>
                    <a:pt x="218896" y="26202"/>
                    <a:pt x="212838" y="26799"/>
                    <a:pt x="206695" y="27311"/>
                  </a:cubicBezTo>
                  <a:cubicBezTo>
                    <a:pt x="204477" y="27482"/>
                    <a:pt x="202259" y="27653"/>
                    <a:pt x="200040" y="27824"/>
                  </a:cubicBezTo>
                  <a:cubicBezTo>
                    <a:pt x="200040" y="27141"/>
                    <a:pt x="199870" y="26373"/>
                    <a:pt x="199785" y="25690"/>
                  </a:cubicBezTo>
                  <a:cubicBezTo>
                    <a:pt x="200894" y="25605"/>
                    <a:pt x="202089" y="25434"/>
                    <a:pt x="203197" y="25349"/>
                  </a:cubicBezTo>
                  <a:cubicBezTo>
                    <a:pt x="211217" y="24836"/>
                    <a:pt x="219322" y="24580"/>
                    <a:pt x="227428" y="25092"/>
                  </a:cubicBezTo>
                  <a:cubicBezTo>
                    <a:pt x="230329" y="25349"/>
                    <a:pt x="233144" y="25690"/>
                    <a:pt x="235959" y="26031"/>
                  </a:cubicBezTo>
                  <a:cubicBezTo>
                    <a:pt x="236557" y="26117"/>
                    <a:pt x="237154" y="26202"/>
                    <a:pt x="237666" y="26373"/>
                  </a:cubicBezTo>
                  <a:cubicBezTo>
                    <a:pt x="236215" y="30555"/>
                    <a:pt x="232546" y="32774"/>
                    <a:pt x="228792" y="34395"/>
                  </a:cubicBezTo>
                  <a:close/>
                  <a:moveTo>
                    <a:pt x="217446" y="39175"/>
                  </a:moveTo>
                  <a:cubicBezTo>
                    <a:pt x="212923" y="39260"/>
                    <a:pt x="208402" y="39431"/>
                    <a:pt x="203794" y="39687"/>
                  </a:cubicBezTo>
                  <a:cubicBezTo>
                    <a:pt x="202344" y="39687"/>
                    <a:pt x="200894" y="39858"/>
                    <a:pt x="199443" y="39943"/>
                  </a:cubicBezTo>
                  <a:cubicBezTo>
                    <a:pt x="199443" y="39260"/>
                    <a:pt x="199614" y="38663"/>
                    <a:pt x="199699" y="37980"/>
                  </a:cubicBezTo>
                  <a:cubicBezTo>
                    <a:pt x="200297" y="37980"/>
                    <a:pt x="200894" y="37809"/>
                    <a:pt x="201491" y="37809"/>
                  </a:cubicBezTo>
                  <a:cubicBezTo>
                    <a:pt x="206525" y="37297"/>
                    <a:pt x="211559" y="36870"/>
                    <a:pt x="216592" y="36444"/>
                  </a:cubicBezTo>
                  <a:cubicBezTo>
                    <a:pt x="216592" y="36444"/>
                    <a:pt x="216592" y="36188"/>
                    <a:pt x="216592" y="36188"/>
                  </a:cubicBezTo>
                  <a:cubicBezTo>
                    <a:pt x="211473" y="36102"/>
                    <a:pt x="206439" y="36017"/>
                    <a:pt x="201320" y="36017"/>
                  </a:cubicBezTo>
                  <a:cubicBezTo>
                    <a:pt x="200894" y="36017"/>
                    <a:pt x="200382" y="36017"/>
                    <a:pt x="199956" y="36017"/>
                  </a:cubicBezTo>
                  <a:cubicBezTo>
                    <a:pt x="200040" y="34993"/>
                    <a:pt x="200126" y="34054"/>
                    <a:pt x="200211" y="33030"/>
                  </a:cubicBezTo>
                  <a:cubicBezTo>
                    <a:pt x="204904" y="33115"/>
                    <a:pt x="209681" y="33371"/>
                    <a:pt x="214374" y="33713"/>
                  </a:cubicBezTo>
                  <a:cubicBezTo>
                    <a:pt x="217531" y="33969"/>
                    <a:pt x="220602" y="34310"/>
                    <a:pt x="223759" y="34651"/>
                  </a:cubicBezTo>
                  <a:lnTo>
                    <a:pt x="227428" y="35164"/>
                  </a:lnTo>
                  <a:cubicBezTo>
                    <a:pt x="224100" y="36529"/>
                    <a:pt x="220858" y="37895"/>
                    <a:pt x="217446" y="39175"/>
                  </a:cubicBezTo>
                  <a:close/>
                  <a:moveTo>
                    <a:pt x="205160" y="43272"/>
                  </a:moveTo>
                  <a:cubicBezTo>
                    <a:pt x="203027" y="43869"/>
                    <a:pt x="200894" y="44381"/>
                    <a:pt x="198761" y="44893"/>
                  </a:cubicBezTo>
                  <a:cubicBezTo>
                    <a:pt x="198846" y="44040"/>
                    <a:pt x="199017" y="43186"/>
                    <a:pt x="199102" y="42333"/>
                  </a:cubicBezTo>
                  <a:cubicBezTo>
                    <a:pt x="200723" y="42077"/>
                    <a:pt x="202430" y="41735"/>
                    <a:pt x="204051" y="41479"/>
                  </a:cubicBezTo>
                  <a:cubicBezTo>
                    <a:pt x="207890" y="40882"/>
                    <a:pt x="211814" y="40370"/>
                    <a:pt x="215654" y="39858"/>
                  </a:cubicBezTo>
                  <a:cubicBezTo>
                    <a:pt x="212156" y="41138"/>
                    <a:pt x="208658" y="42333"/>
                    <a:pt x="205074" y="43272"/>
                  </a:cubicBezTo>
                  <a:close/>
                </a:path>
              </a:pathLst>
            </a:custGeom>
            <a:grpFill/>
            <a:ln w="8532"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53D38415-0BE8-B2C6-61F1-E743FBDB578E}"/>
                </a:ext>
              </a:extLst>
            </p:cNvPr>
            <p:cNvSpPr/>
            <p:nvPr/>
          </p:nvSpPr>
          <p:spPr>
            <a:xfrm>
              <a:off x="8482630" y="1890622"/>
              <a:ext cx="4863" cy="1621"/>
            </a:xfrm>
            <a:custGeom>
              <a:avLst/>
              <a:gdLst>
                <a:gd name="connsiteX0" fmla="*/ 170 w 4863"/>
                <a:gd name="connsiteY0" fmla="*/ 0 h 1621"/>
                <a:gd name="connsiteX1" fmla="*/ 4863 w 4863"/>
                <a:gd name="connsiteY1" fmla="*/ 1366 h 1621"/>
                <a:gd name="connsiteX2" fmla="*/ 0 w 4863"/>
                <a:gd name="connsiteY2" fmla="*/ 1622 h 1621"/>
                <a:gd name="connsiteX3" fmla="*/ 256 w 4863"/>
                <a:gd name="connsiteY3" fmla="*/ 85 h 1621"/>
              </a:gdLst>
              <a:ahLst/>
              <a:cxnLst>
                <a:cxn ang="0">
                  <a:pos x="connsiteX0" y="connsiteY0"/>
                </a:cxn>
                <a:cxn ang="0">
                  <a:pos x="connsiteX1" y="connsiteY1"/>
                </a:cxn>
                <a:cxn ang="0">
                  <a:pos x="connsiteX2" y="connsiteY2"/>
                </a:cxn>
                <a:cxn ang="0">
                  <a:pos x="connsiteX3" y="connsiteY3"/>
                </a:cxn>
              </a:cxnLst>
              <a:rect l="l" t="t" r="r" b="b"/>
              <a:pathLst>
                <a:path w="4863" h="1621">
                  <a:moveTo>
                    <a:pt x="170" y="0"/>
                  </a:moveTo>
                  <a:cubicBezTo>
                    <a:pt x="1706" y="427"/>
                    <a:pt x="3242" y="854"/>
                    <a:pt x="4863" y="1366"/>
                  </a:cubicBezTo>
                  <a:cubicBezTo>
                    <a:pt x="3242" y="1366"/>
                    <a:pt x="1621" y="1536"/>
                    <a:pt x="0" y="1622"/>
                  </a:cubicBezTo>
                  <a:cubicBezTo>
                    <a:pt x="0" y="1110"/>
                    <a:pt x="170" y="598"/>
                    <a:pt x="256" y="85"/>
                  </a:cubicBezTo>
                  <a:close/>
                </a:path>
              </a:pathLst>
            </a:custGeom>
            <a:grpFill/>
            <a:ln w="8532"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4C4189CE-4D32-397D-9EBC-78BE2A5ACF76}"/>
                </a:ext>
              </a:extLst>
            </p:cNvPr>
            <p:cNvSpPr/>
            <p:nvPr/>
          </p:nvSpPr>
          <p:spPr>
            <a:xfrm>
              <a:off x="8493977" y="2039299"/>
              <a:ext cx="45559" cy="210886"/>
            </a:xfrm>
            <a:custGeom>
              <a:avLst/>
              <a:gdLst>
                <a:gd name="connsiteX0" fmla="*/ 342 w 45559"/>
                <a:gd name="connsiteY0" fmla="*/ 0 h 210886"/>
                <a:gd name="connsiteX1" fmla="*/ 6996 w 45559"/>
                <a:gd name="connsiteY1" fmla="*/ 27397 h 210886"/>
                <a:gd name="connsiteX2" fmla="*/ 25766 w 45559"/>
                <a:gd name="connsiteY2" fmla="*/ 104637 h 210886"/>
                <a:gd name="connsiteX3" fmla="*/ 25766 w 45559"/>
                <a:gd name="connsiteY3" fmla="*/ 104637 h 210886"/>
                <a:gd name="connsiteX4" fmla="*/ 25766 w 45559"/>
                <a:gd name="connsiteY4" fmla="*/ 104808 h 210886"/>
                <a:gd name="connsiteX5" fmla="*/ 25766 w 45559"/>
                <a:gd name="connsiteY5" fmla="*/ 104979 h 210886"/>
                <a:gd name="connsiteX6" fmla="*/ 25766 w 45559"/>
                <a:gd name="connsiteY6" fmla="*/ 104979 h 210886"/>
                <a:gd name="connsiteX7" fmla="*/ 40355 w 45559"/>
                <a:gd name="connsiteY7" fmla="*/ 183073 h 210886"/>
                <a:gd name="connsiteX8" fmla="*/ 45560 w 45559"/>
                <a:gd name="connsiteY8" fmla="*/ 210811 h 210886"/>
                <a:gd name="connsiteX9" fmla="*/ 45303 w 45559"/>
                <a:gd name="connsiteY9" fmla="*/ 210811 h 210886"/>
                <a:gd name="connsiteX10" fmla="*/ 38564 w 45559"/>
                <a:gd name="connsiteY10" fmla="*/ 183243 h 210886"/>
                <a:gd name="connsiteX11" fmla="*/ 19794 w 45559"/>
                <a:gd name="connsiteY11" fmla="*/ 106088 h 210886"/>
                <a:gd name="connsiteX12" fmla="*/ 19794 w 45559"/>
                <a:gd name="connsiteY12" fmla="*/ 106088 h 210886"/>
                <a:gd name="connsiteX13" fmla="*/ 19794 w 45559"/>
                <a:gd name="connsiteY13" fmla="*/ 106088 h 210886"/>
                <a:gd name="connsiteX14" fmla="*/ 19794 w 45559"/>
                <a:gd name="connsiteY14" fmla="*/ 106088 h 210886"/>
                <a:gd name="connsiteX15" fmla="*/ 19794 w 45559"/>
                <a:gd name="connsiteY15" fmla="*/ 106088 h 210886"/>
                <a:gd name="connsiteX16" fmla="*/ 5205 w 45559"/>
                <a:gd name="connsiteY16" fmla="*/ 27994 h 210886"/>
                <a:gd name="connsiteX17" fmla="*/ 0 w 45559"/>
                <a:gd name="connsiteY17" fmla="*/ 85 h 210886"/>
                <a:gd name="connsiteX18" fmla="*/ 256 w 45559"/>
                <a:gd name="connsiteY18" fmla="*/ 85 h 210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559" h="210886">
                  <a:moveTo>
                    <a:pt x="342" y="0"/>
                  </a:moveTo>
                  <a:lnTo>
                    <a:pt x="6996" y="27397"/>
                  </a:lnTo>
                  <a:cubicBezTo>
                    <a:pt x="13309" y="53087"/>
                    <a:pt x="19794" y="78777"/>
                    <a:pt x="25766" y="104637"/>
                  </a:cubicBezTo>
                  <a:cubicBezTo>
                    <a:pt x="25766" y="104637"/>
                    <a:pt x="25766" y="104637"/>
                    <a:pt x="25766" y="104637"/>
                  </a:cubicBezTo>
                  <a:cubicBezTo>
                    <a:pt x="25766" y="104637"/>
                    <a:pt x="25766" y="104808"/>
                    <a:pt x="25766" y="104808"/>
                  </a:cubicBezTo>
                  <a:lnTo>
                    <a:pt x="25766" y="104979"/>
                  </a:lnTo>
                  <a:cubicBezTo>
                    <a:pt x="25766" y="104979"/>
                    <a:pt x="25766" y="104979"/>
                    <a:pt x="25766" y="104979"/>
                  </a:cubicBezTo>
                  <a:cubicBezTo>
                    <a:pt x="30885" y="131010"/>
                    <a:pt x="35578" y="157041"/>
                    <a:pt x="40355" y="183073"/>
                  </a:cubicBezTo>
                  <a:lnTo>
                    <a:pt x="45560" y="210811"/>
                  </a:lnTo>
                  <a:cubicBezTo>
                    <a:pt x="45560" y="210811"/>
                    <a:pt x="45303" y="210981"/>
                    <a:pt x="45303" y="210811"/>
                  </a:cubicBezTo>
                  <a:lnTo>
                    <a:pt x="38564" y="183243"/>
                  </a:lnTo>
                  <a:cubicBezTo>
                    <a:pt x="32250" y="157553"/>
                    <a:pt x="25766" y="131863"/>
                    <a:pt x="19794" y="106088"/>
                  </a:cubicBezTo>
                  <a:lnTo>
                    <a:pt x="19794" y="106088"/>
                  </a:lnTo>
                  <a:cubicBezTo>
                    <a:pt x="19794" y="106088"/>
                    <a:pt x="19794" y="106088"/>
                    <a:pt x="19794" y="106088"/>
                  </a:cubicBezTo>
                  <a:cubicBezTo>
                    <a:pt x="19794" y="106088"/>
                    <a:pt x="19794" y="106088"/>
                    <a:pt x="19794" y="106088"/>
                  </a:cubicBezTo>
                  <a:cubicBezTo>
                    <a:pt x="19794" y="106088"/>
                    <a:pt x="19794" y="106088"/>
                    <a:pt x="19794" y="106088"/>
                  </a:cubicBezTo>
                  <a:cubicBezTo>
                    <a:pt x="14675" y="80142"/>
                    <a:pt x="9982" y="54026"/>
                    <a:pt x="5205" y="27994"/>
                  </a:cubicBezTo>
                  <a:lnTo>
                    <a:pt x="0" y="85"/>
                  </a:lnTo>
                  <a:cubicBezTo>
                    <a:pt x="0" y="85"/>
                    <a:pt x="256" y="-85"/>
                    <a:pt x="256" y="85"/>
                  </a:cubicBezTo>
                  <a:close/>
                </a:path>
              </a:pathLst>
            </a:custGeom>
            <a:grpFill/>
            <a:ln w="8532"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6716786A-C824-5F0D-CAB8-D4FAB1DE6C7E}"/>
                </a:ext>
              </a:extLst>
            </p:cNvPr>
            <p:cNvSpPr/>
            <p:nvPr/>
          </p:nvSpPr>
          <p:spPr>
            <a:xfrm>
              <a:off x="8482459" y="2033846"/>
              <a:ext cx="33956" cy="190820"/>
            </a:xfrm>
            <a:custGeom>
              <a:avLst/>
              <a:gdLst>
                <a:gd name="connsiteX0" fmla="*/ 15442 w 33956"/>
                <a:gd name="connsiteY0" fmla="*/ 95581 h 190820"/>
                <a:gd name="connsiteX1" fmla="*/ 4351 w 33956"/>
                <a:gd name="connsiteY1" fmla="*/ 25168 h 190820"/>
                <a:gd name="connsiteX2" fmla="*/ 0 w 33956"/>
                <a:gd name="connsiteY2" fmla="*/ 76 h 190820"/>
                <a:gd name="connsiteX3" fmla="*/ 256 w 33956"/>
                <a:gd name="connsiteY3" fmla="*/ 76 h 190820"/>
                <a:gd name="connsiteX4" fmla="*/ 6058 w 33956"/>
                <a:gd name="connsiteY4" fmla="*/ 24742 h 190820"/>
                <a:gd name="connsiteX5" fmla="*/ 21415 w 33956"/>
                <a:gd name="connsiteY5" fmla="*/ 94471 h 190820"/>
                <a:gd name="connsiteX6" fmla="*/ 21415 w 33956"/>
                <a:gd name="connsiteY6" fmla="*/ 94471 h 190820"/>
                <a:gd name="connsiteX7" fmla="*/ 21415 w 33956"/>
                <a:gd name="connsiteY7" fmla="*/ 94642 h 190820"/>
                <a:gd name="connsiteX8" fmla="*/ 21415 w 33956"/>
                <a:gd name="connsiteY8" fmla="*/ 94813 h 190820"/>
                <a:gd name="connsiteX9" fmla="*/ 21415 w 33956"/>
                <a:gd name="connsiteY9" fmla="*/ 94813 h 190820"/>
                <a:gd name="connsiteX10" fmla="*/ 30970 w 33956"/>
                <a:gd name="connsiteY10" fmla="*/ 165567 h 190820"/>
                <a:gd name="connsiteX11" fmla="*/ 33956 w 33956"/>
                <a:gd name="connsiteY11" fmla="*/ 190744 h 190820"/>
                <a:gd name="connsiteX12" fmla="*/ 33700 w 33956"/>
                <a:gd name="connsiteY12" fmla="*/ 190744 h 190820"/>
                <a:gd name="connsiteX13" fmla="*/ 29178 w 33956"/>
                <a:gd name="connsiteY13" fmla="*/ 165652 h 190820"/>
                <a:gd name="connsiteX14" fmla="*/ 15442 w 33956"/>
                <a:gd name="connsiteY14" fmla="*/ 95751 h 190820"/>
                <a:gd name="connsiteX15" fmla="*/ 15442 w 33956"/>
                <a:gd name="connsiteY15" fmla="*/ 95751 h 190820"/>
                <a:gd name="connsiteX16" fmla="*/ 15442 w 33956"/>
                <a:gd name="connsiteY16" fmla="*/ 95666 h 190820"/>
                <a:gd name="connsiteX17" fmla="*/ 15442 w 33956"/>
                <a:gd name="connsiteY17" fmla="*/ 95666 h 190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956" h="190820">
                  <a:moveTo>
                    <a:pt x="15442" y="95581"/>
                  </a:moveTo>
                  <a:cubicBezTo>
                    <a:pt x="11774" y="72110"/>
                    <a:pt x="8276" y="48639"/>
                    <a:pt x="4351" y="25168"/>
                  </a:cubicBezTo>
                  <a:lnTo>
                    <a:pt x="0" y="76"/>
                  </a:lnTo>
                  <a:cubicBezTo>
                    <a:pt x="0" y="76"/>
                    <a:pt x="256" y="-95"/>
                    <a:pt x="256" y="76"/>
                  </a:cubicBezTo>
                  <a:lnTo>
                    <a:pt x="6058" y="24742"/>
                  </a:lnTo>
                  <a:cubicBezTo>
                    <a:pt x="11518" y="47871"/>
                    <a:pt x="16808" y="71086"/>
                    <a:pt x="21415" y="94471"/>
                  </a:cubicBezTo>
                  <a:lnTo>
                    <a:pt x="21415" y="94471"/>
                  </a:lnTo>
                  <a:cubicBezTo>
                    <a:pt x="21415" y="94471"/>
                    <a:pt x="21415" y="94642"/>
                    <a:pt x="21415" y="94642"/>
                  </a:cubicBezTo>
                  <a:lnTo>
                    <a:pt x="21415" y="94813"/>
                  </a:lnTo>
                  <a:cubicBezTo>
                    <a:pt x="21415" y="94813"/>
                    <a:pt x="21415" y="94813"/>
                    <a:pt x="21415" y="94813"/>
                  </a:cubicBezTo>
                  <a:cubicBezTo>
                    <a:pt x="25083" y="118283"/>
                    <a:pt x="28069" y="141925"/>
                    <a:pt x="30970" y="165567"/>
                  </a:cubicBezTo>
                  <a:lnTo>
                    <a:pt x="33956" y="190744"/>
                  </a:lnTo>
                  <a:cubicBezTo>
                    <a:pt x="33956" y="190744"/>
                    <a:pt x="33700" y="190915"/>
                    <a:pt x="33700" y="190744"/>
                  </a:cubicBezTo>
                  <a:lnTo>
                    <a:pt x="29178" y="165652"/>
                  </a:lnTo>
                  <a:cubicBezTo>
                    <a:pt x="24827" y="142352"/>
                    <a:pt x="20049" y="119052"/>
                    <a:pt x="15442" y="95751"/>
                  </a:cubicBezTo>
                  <a:lnTo>
                    <a:pt x="15442" y="95751"/>
                  </a:lnTo>
                  <a:cubicBezTo>
                    <a:pt x="15442" y="95751"/>
                    <a:pt x="15442" y="95666"/>
                    <a:pt x="15442" y="95666"/>
                  </a:cubicBezTo>
                  <a:lnTo>
                    <a:pt x="15442" y="95666"/>
                  </a:lnTo>
                  <a:close/>
                </a:path>
              </a:pathLst>
            </a:custGeom>
            <a:grpFill/>
            <a:ln w="8532"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B13146CE-6C7E-0FED-1B04-BC844BDD7157}"/>
                </a:ext>
              </a:extLst>
            </p:cNvPr>
            <p:cNvSpPr/>
            <p:nvPr/>
          </p:nvSpPr>
          <p:spPr>
            <a:xfrm>
              <a:off x="8387587" y="2070034"/>
              <a:ext cx="33358" cy="171275"/>
            </a:xfrm>
            <a:custGeom>
              <a:avLst/>
              <a:gdLst>
                <a:gd name="connsiteX0" fmla="*/ 21585 w 33358"/>
                <a:gd name="connsiteY0" fmla="*/ 84741 h 171275"/>
                <a:gd name="connsiteX1" fmla="*/ 30629 w 33358"/>
                <a:gd name="connsiteY1" fmla="*/ 148497 h 171275"/>
                <a:gd name="connsiteX2" fmla="*/ 33359 w 33358"/>
                <a:gd name="connsiteY2" fmla="*/ 171200 h 171275"/>
                <a:gd name="connsiteX3" fmla="*/ 33103 w 33358"/>
                <a:gd name="connsiteY3" fmla="*/ 171200 h 171275"/>
                <a:gd name="connsiteX4" fmla="*/ 28837 w 33358"/>
                <a:gd name="connsiteY4" fmla="*/ 148668 h 171275"/>
                <a:gd name="connsiteX5" fmla="*/ 15613 w 33358"/>
                <a:gd name="connsiteY5" fmla="*/ 85851 h 171275"/>
                <a:gd name="connsiteX6" fmla="*/ 15613 w 33358"/>
                <a:gd name="connsiteY6" fmla="*/ 85851 h 171275"/>
                <a:gd name="connsiteX7" fmla="*/ 15613 w 33358"/>
                <a:gd name="connsiteY7" fmla="*/ 85851 h 171275"/>
                <a:gd name="connsiteX8" fmla="*/ 15613 w 33358"/>
                <a:gd name="connsiteY8" fmla="*/ 85851 h 171275"/>
                <a:gd name="connsiteX9" fmla="*/ 15613 w 33358"/>
                <a:gd name="connsiteY9" fmla="*/ 85851 h 171275"/>
                <a:gd name="connsiteX10" fmla="*/ 4522 w 33358"/>
                <a:gd name="connsiteY10" fmla="*/ 22608 h 171275"/>
                <a:gd name="connsiteX11" fmla="*/ 0 w 33358"/>
                <a:gd name="connsiteY11" fmla="*/ 76 h 171275"/>
                <a:gd name="connsiteX12" fmla="*/ 256 w 33358"/>
                <a:gd name="connsiteY12" fmla="*/ 76 h 171275"/>
                <a:gd name="connsiteX13" fmla="*/ 6228 w 33358"/>
                <a:gd name="connsiteY13" fmla="*/ 22096 h 171275"/>
                <a:gd name="connsiteX14" fmla="*/ 21585 w 33358"/>
                <a:gd name="connsiteY14" fmla="*/ 84656 h 171275"/>
                <a:gd name="connsiteX15" fmla="*/ 21585 w 33358"/>
                <a:gd name="connsiteY15" fmla="*/ 84656 h 171275"/>
                <a:gd name="connsiteX16" fmla="*/ 21585 w 33358"/>
                <a:gd name="connsiteY16" fmla="*/ 84827 h 171275"/>
                <a:gd name="connsiteX17" fmla="*/ 21585 w 33358"/>
                <a:gd name="connsiteY17" fmla="*/ 84998 h 171275"/>
                <a:gd name="connsiteX18" fmla="*/ 21585 w 33358"/>
                <a:gd name="connsiteY18" fmla="*/ 84998 h 17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58" h="171275">
                  <a:moveTo>
                    <a:pt x="21585" y="84741"/>
                  </a:moveTo>
                  <a:cubicBezTo>
                    <a:pt x="25169" y="105908"/>
                    <a:pt x="28069" y="127245"/>
                    <a:pt x="30629" y="148497"/>
                  </a:cubicBezTo>
                  <a:lnTo>
                    <a:pt x="33359" y="171200"/>
                  </a:lnTo>
                  <a:cubicBezTo>
                    <a:pt x="33359" y="171200"/>
                    <a:pt x="33103" y="171370"/>
                    <a:pt x="33103" y="171200"/>
                  </a:cubicBezTo>
                  <a:lnTo>
                    <a:pt x="28837" y="148668"/>
                  </a:lnTo>
                  <a:cubicBezTo>
                    <a:pt x="24742" y="127672"/>
                    <a:pt x="20049" y="106761"/>
                    <a:pt x="15613" y="85851"/>
                  </a:cubicBezTo>
                  <a:lnTo>
                    <a:pt x="15613" y="85851"/>
                  </a:lnTo>
                  <a:cubicBezTo>
                    <a:pt x="15613" y="85851"/>
                    <a:pt x="15613" y="85851"/>
                    <a:pt x="15613" y="85851"/>
                  </a:cubicBezTo>
                  <a:lnTo>
                    <a:pt x="15613" y="85851"/>
                  </a:lnTo>
                  <a:cubicBezTo>
                    <a:pt x="15613" y="85851"/>
                    <a:pt x="15613" y="85851"/>
                    <a:pt x="15613" y="85851"/>
                  </a:cubicBezTo>
                  <a:cubicBezTo>
                    <a:pt x="12030" y="64770"/>
                    <a:pt x="8446" y="43604"/>
                    <a:pt x="4522" y="22608"/>
                  </a:cubicBezTo>
                  <a:lnTo>
                    <a:pt x="0" y="76"/>
                  </a:lnTo>
                  <a:cubicBezTo>
                    <a:pt x="0" y="76"/>
                    <a:pt x="256" y="-95"/>
                    <a:pt x="256" y="76"/>
                  </a:cubicBezTo>
                  <a:lnTo>
                    <a:pt x="6228" y="22096"/>
                  </a:lnTo>
                  <a:cubicBezTo>
                    <a:pt x="11774" y="42835"/>
                    <a:pt x="17063" y="63661"/>
                    <a:pt x="21585" y="84656"/>
                  </a:cubicBezTo>
                  <a:lnTo>
                    <a:pt x="21585" y="84656"/>
                  </a:lnTo>
                  <a:cubicBezTo>
                    <a:pt x="21585" y="84656"/>
                    <a:pt x="21585" y="84827"/>
                    <a:pt x="21585" y="84827"/>
                  </a:cubicBezTo>
                  <a:lnTo>
                    <a:pt x="21585" y="84998"/>
                  </a:lnTo>
                  <a:cubicBezTo>
                    <a:pt x="21585" y="84998"/>
                    <a:pt x="21585" y="84998"/>
                    <a:pt x="21585" y="84998"/>
                  </a:cubicBezTo>
                  <a:close/>
                </a:path>
              </a:pathLst>
            </a:custGeom>
            <a:grpFill/>
            <a:ln w="8532"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331AF54A-63AF-263F-6CF7-CC30E626B127}"/>
                </a:ext>
              </a:extLst>
            </p:cNvPr>
            <p:cNvSpPr/>
            <p:nvPr/>
          </p:nvSpPr>
          <p:spPr>
            <a:xfrm>
              <a:off x="8351156" y="2029996"/>
              <a:ext cx="44535" cy="145765"/>
            </a:xfrm>
            <a:custGeom>
              <a:avLst/>
              <a:gdLst>
                <a:gd name="connsiteX0" fmla="*/ 426 w 44535"/>
                <a:gd name="connsiteY0" fmla="*/ 0 h 145765"/>
                <a:gd name="connsiteX1" fmla="*/ 6911 w 44535"/>
                <a:gd name="connsiteY1" fmla="*/ 18777 h 145765"/>
                <a:gd name="connsiteX2" fmla="*/ 25254 w 44535"/>
                <a:gd name="connsiteY2" fmla="*/ 71778 h 145765"/>
                <a:gd name="connsiteX3" fmla="*/ 25254 w 44535"/>
                <a:gd name="connsiteY3" fmla="*/ 71778 h 145765"/>
                <a:gd name="connsiteX4" fmla="*/ 25254 w 44535"/>
                <a:gd name="connsiteY4" fmla="*/ 71949 h 145765"/>
                <a:gd name="connsiteX5" fmla="*/ 25254 w 44535"/>
                <a:gd name="connsiteY5" fmla="*/ 72119 h 145765"/>
                <a:gd name="connsiteX6" fmla="*/ 25254 w 44535"/>
                <a:gd name="connsiteY6" fmla="*/ 72119 h 145765"/>
                <a:gd name="connsiteX7" fmla="*/ 39502 w 44535"/>
                <a:gd name="connsiteY7" fmla="*/ 126401 h 145765"/>
                <a:gd name="connsiteX8" fmla="*/ 44536 w 44535"/>
                <a:gd name="connsiteY8" fmla="*/ 145690 h 145765"/>
                <a:gd name="connsiteX9" fmla="*/ 44280 w 44535"/>
                <a:gd name="connsiteY9" fmla="*/ 145690 h 145765"/>
                <a:gd name="connsiteX10" fmla="*/ 37711 w 44535"/>
                <a:gd name="connsiteY10" fmla="*/ 126743 h 145765"/>
                <a:gd name="connsiteX11" fmla="*/ 19367 w 44535"/>
                <a:gd name="connsiteY11" fmla="*/ 73741 h 145765"/>
                <a:gd name="connsiteX12" fmla="*/ 19367 w 44535"/>
                <a:gd name="connsiteY12" fmla="*/ 73741 h 145765"/>
                <a:gd name="connsiteX13" fmla="*/ 19367 w 44535"/>
                <a:gd name="connsiteY13" fmla="*/ 73741 h 145765"/>
                <a:gd name="connsiteX14" fmla="*/ 19367 w 44535"/>
                <a:gd name="connsiteY14" fmla="*/ 73741 h 145765"/>
                <a:gd name="connsiteX15" fmla="*/ 19367 w 44535"/>
                <a:gd name="connsiteY15" fmla="*/ 73741 h 145765"/>
                <a:gd name="connsiteX16" fmla="*/ 5119 w 44535"/>
                <a:gd name="connsiteY16" fmla="*/ 19545 h 145765"/>
                <a:gd name="connsiteX17" fmla="*/ 0 w 44535"/>
                <a:gd name="connsiteY17" fmla="*/ 171 h 145765"/>
                <a:gd name="connsiteX18" fmla="*/ 256 w 44535"/>
                <a:gd name="connsiteY18" fmla="*/ 171 h 145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535" h="145765">
                  <a:moveTo>
                    <a:pt x="426" y="0"/>
                  </a:moveTo>
                  <a:lnTo>
                    <a:pt x="6911" y="18777"/>
                  </a:lnTo>
                  <a:cubicBezTo>
                    <a:pt x="13054" y="36444"/>
                    <a:pt x="19367" y="54026"/>
                    <a:pt x="25254" y="71778"/>
                  </a:cubicBezTo>
                  <a:cubicBezTo>
                    <a:pt x="25254" y="71778"/>
                    <a:pt x="25254" y="71778"/>
                    <a:pt x="25254" y="71778"/>
                  </a:cubicBezTo>
                  <a:cubicBezTo>
                    <a:pt x="25254" y="71778"/>
                    <a:pt x="25254" y="71863"/>
                    <a:pt x="25254" y="71949"/>
                  </a:cubicBezTo>
                  <a:cubicBezTo>
                    <a:pt x="25254" y="71949"/>
                    <a:pt x="25254" y="72034"/>
                    <a:pt x="25254" y="72119"/>
                  </a:cubicBezTo>
                  <a:cubicBezTo>
                    <a:pt x="25254" y="72119"/>
                    <a:pt x="25254" y="72119"/>
                    <a:pt x="25254" y="72119"/>
                  </a:cubicBezTo>
                  <a:cubicBezTo>
                    <a:pt x="30288" y="90128"/>
                    <a:pt x="34810" y="108307"/>
                    <a:pt x="39502" y="126401"/>
                  </a:cubicBezTo>
                  <a:lnTo>
                    <a:pt x="44536" y="145690"/>
                  </a:lnTo>
                  <a:cubicBezTo>
                    <a:pt x="44536" y="145690"/>
                    <a:pt x="44280" y="145860"/>
                    <a:pt x="44280" y="145690"/>
                  </a:cubicBezTo>
                  <a:lnTo>
                    <a:pt x="37711" y="126743"/>
                  </a:lnTo>
                  <a:cubicBezTo>
                    <a:pt x="31567" y="109075"/>
                    <a:pt x="25254" y="91494"/>
                    <a:pt x="19367" y="73741"/>
                  </a:cubicBezTo>
                  <a:cubicBezTo>
                    <a:pt x="19367" y="73741"/>
                    <a:pt x="19367" y="73741"/>
                    <a:pt x="19367" y="73741"/>
                  </a:cubicBezTo>
                  <a:cubicBezTo>
                    <a:pt x="19367" y="73741"/>
                    <a:pt x="19367" y="73741"/>
                    <a:pt x="19367" y="73741"/>
                  </a:cubicBezTo>
                  <a:cubicBezTo>
                    <a:pt x="19367" y="73741"/>
                    <a:pt x="19367" y="73741"/>
                    <a:pt x="19367" y="73741"/>
                  </a:cubicBezTo>
                  <a:cubicBezTo>
                    <a:pt x="19367" y="73741"/>
                    <a:pt x="19367" y="73741"/>
                    <a:pt x="19367" y="73741"/>
                  </a:cubicBezTo>
                  <a:cubicBezTo>
                    <a:pt x="14333" y="55733"/>
                    <a:pt x="9812" y="37553"/>
                    <a:pt x="5119" y="19545"/>
                  </a:cubicBezTo>
                  <a:lnTo>
                    <a:pt x="0" y="171"/>
                  </a:lnTo>
                  <a:cubicBezTo>
                    <a:pt x="0" y="171"/>
                    <a:pt x="256" y="0"/>
                    <a:pt x="256" y="171"/>
                  </a:cubicBezTo>
                  <a:close/>
                </a:path>
              </a:pathLst>
            </a:custGeom>
            <a:grpFill/>
            <a:ln w="8532"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B6CDC9CA-74A2-679E-2D38-5706CA9E9623}"/>
                </a:ext>
              </a:extLst>
            </p:cNvPr>
            <p:cNvSpPr/>
            <p:nvPr/>
          </p:nvSpPr>
          <p:spPr>
            <a:xfrm>
              <a:off x="8610691" y="2671146"/>
              <a:ext cx="78406" cy="217127"/>
            </a:xfrm>
            <a:custGeom>
              <a:avLst/>
              <a:gdLst>
                <a:gd name="connsiteX0" fmla="*/ 426 w 78406"/>
                <a:gd name="connsiteY0" fmla="*/ 73 h 217127"/>
                <a:gd name="connsiteX1" fmla="*/ 12627 w 78406"/>
                <a:gd name="connsiteY1" fmla="*/ 27726 h 217127"/>
                <a:gd name="connsiteX2" fmla="*/ 44962 w 78406"/>
                <a:gd name="connsiteY2" fmla="*/ 106417 h 217127"/>
                <a:gd name="connsiteX3" fmla="*/ 44962 w 78406"/>
                <a:gd name="connsiteY3" fmla="*/ 106417 h 217127"/>
                <a:gd name="connsiteX4" fmla="*/ 44962 w 78406"/>
                <a:gd name="connsiteY4" fmla="*/ 106588 h 217127"/>
                <a:gd name="connsiteX5" fmla="*/ 44962 w 78406"/>
                <a:gd name="connsiteY5" fmla="*/ 106759 h 217127"/>
                <a:gd name="connsiteX6" fmla="*/ 44962 w 78406"/>
                <a:gd name="connsiteY6" fmla="*/ 106759 h 217127"/>
                <a:gd name="connsiteX7" fmla="*/ 70216 w 78406"/>
                <a:gd name="connsiteY7" fmla="*/ 188010 h 217127"/>
                <a:gd name="connsiteX8" fmla="*/ 78407 w 78406"/>
                <a:gd name="connsiteY8" fmla="*/ 217029 h 217127"/>
                <a:gd name="connsiteX9" fmla="*/ 78150 w 78406"/>
                <a:gd name="connsiteY9" fmla="*/ 217029 h 217127"/>
                <a:gd name="connsiteX10" fmla="*/ 68424 w 78406"/>
                <a:gd name="connsiteY10" fmla="*/ 188266 h 217127"/>
                <a:gd name="connsiteX11" fmla="*/ 39160 w 78406"/>
                <a:gd name="connsiteY11" fmla="*/ 108551 h 217127"/>
                <a:gd name="connsiteX12" fmla="*/ 39160 w 78406"/>
                <a:gd name="connsiteY12" fmla="*/ 108551 h 217127"/>
                <a:gd name="connsiteX13" fmla="*/ 39160 w 78406"/>
                <a:gd name="connsiteY13" fmla="*/ 108551 h 217127"/>
                <a:gd name="connsiteX14" fmla="*/ 39160 w 78406"/>
                <a:gd name="connsiteY14" fmla="*/ 108551 h 217127"/>
                <a:gd name="connsiteX15" fmla="*/ 39160 w 78406"/>
                <a:gd name="connsiteY15" fmla="*/ 108551 h 217127"/>
                <a:gd name="connsiteX16" fmla="*/ 10835 w 78406"/>
                <a:gd name="connsiteY16" fmla="*/ 28494 h 217127"/>
                <a:gd name="connsiteX17" fmla="*/ 0 w 78406"/>
                <a:gd name="connsiteY17" fmla="*/ 158 h 217127"/>
                <a:gd name="connsiteX18" fmla="*/ 256 w 78406"/>
                <a:gd name="connsiteY18" fmla="*/ 73 h 21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406" h="217127">
                  <a:moveTo>
                    <a:pt x="426" y="73"/>
                  </a:moveTo>
                  <a:cubicBezTo>
                    <a:pt x="4522" y="9291"/>
                    <a:pt x="8617" y="18423"/>
                    <a:pt x="12627" y="27726"/>
                  </a:cubicBezTo>
                  <a:cubicBezTo>
                    <a:pt x="23974" y="53672"/>
                    <a:pt x="34894" y="79874"/>
                    <a:pt x="44962" y="106417"/>
                  </a:cubicBezTo>
                  <a:lnTo>
                    <a:pt x="44962" y="106417"/>
                  </a:lnTo>
                  <a:cubicBezTo>
                    <a:pt x="44962" y="106417"/>
                    <a:pt x="44962" y="106588"/>
                    <a:pt x="44962" y="106588"/>
                  </a:cubicBezTo>
                  <a:lnTo>
                    <a:pt x="44962" y="106759"/>
                  </a:lnTo>
                  <a:cubicBezTo>
                    <a:pt x="44962" y="106759"/>
                    <a:pt x="44962" y="106759"/>
                    <a:pt x="44962" y="106759"/>
                  </a:cubicBezTo>
                  <a:cubicBezTo>
                    <a:pt x="54176" y="133644"/>
                    <a:pt x="62367" y="160784"/>
                    <a:pt x="70216" y="188010"/>
                  </a:cubicBezTo>
                  <a:cubicBezTo>
                    <a:pt x="73032" y="197655"/>
                    <a:pt x="75761" y="207384"/>
                    <a:pt x="78407" y="217029"/>
                  </a:cubicBezTo>
                  <a:cubicBezTo>
                    <a:pt x="78407" y="217114"/>
                    <a:pt x="78236" y="217199"/>
                    <a:pt x="78150" y="217029"/>
                  </a:cubicBezTo>
                  <a:cubicBezTo>
                    <a:pt x="74994" y="207470"/>
                    <a:pt x="71752" y="197825"/>
                    <a:pt x="68424" y="188266"/>
                  </a:cubicBezTo>
                  <a:cubicBezTo>
                    <a:pt x="59125" y="161552"/>
                    <a:pt x="49142" y="135009"/>
                    <a:pt x="39160" y="108551"/>
                  </a:cubicBezTo>
                  <a:lnTo>
                    <a:pt x="39160" y="108551"/>
                  </a:lnTo>
                  <a:cubicBezTo>
                    <a:pt x="39160" y="108551"/>
                    <a:pt x="39160" y="108551"/>
                    <a:pt x="39160" y="108551"/>
                  </a:cubicBezTo>
                  <a:lnTo>
                    <a:pt x="39160" y="108551"/>
                  </a:lnTo>
                  <a:cubicBezTo>
                    <a:pt x="39160" y="108551"/>
                    <a:pt x="39160" y="108551"/>
                    <a:pt x="39160" y="108551"/>
                  </a:cubicBezTo>
                  <a:cubicBezTo>
                    <a:pt x="30031" y="81752"/>
                    <a:pt x="20732" y="55037"/>
                    <a:pt x="10835" y="28494"/>
                  </a:cubicBezTo>
                  <a:cubicBezTo>
                    <a:pt x="7252" y="19020"/>
                    <a:pt x="3669" y="9547"/>
                    <a:pt x="0" y="158"/>
                  </a:cubicBezTo>
                  <a:cubicBezTo>
                    <a:pt x="0" y="73"/>
                    <a:pt x="170" y="-98"/>
                    <a:pt x="256" y="73"/>
                  </a:cubicBezTo>
                  <a:close/>
                </a:path>
              </a:pathLst>
            </a:custGeom>
            <a:grpFill/>
            <a:ln w="8532"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4DB51E17-7BBE-4FDA-07B8-75BC38F76D79}"/>
                </a:ext>
              </a:extLst>
            </p:cNvPr>
            <p:cNvSpPr/>
            <p:nvPr/>
          </p:nvSpPr>
          <p:spPr>
            <a:xfrm>
              <a:off x="8388525" y="2845852"/>
              <a:ext cx="41208" cy="91142"/>
            </a:xfrm>
            <a:custGeom>
              <a:avLst/>
              <a:gdLst>
                <a:gd name="connsiteX0" fmla="*/ 33957 w 41208"/>
                <a:gd name="connsiteY0" fmla="*/ 79877 h 91142"/>
                <a:gd name="connsiteX1" fmla="*/ 15699 w 41208"/>
                <a:gd name="connsiteY1" fmla="*/ 47700 h 91142"/>
                <a:gd name="connsiteX2" fmla="*/ 15699 w 41208"/>
                <a:gd name="connsiteY2" fmla="*/ 47700 h 91142"/>
                <a:gd name="connsiteX3" fmla="*/ 15699 w 41208"/>
                <a:gd name="connsiteY3" fmla="*/ 47700 h 91142"/>
                <a:gd name="connsiteX4" fmla="*/ 15699 w 41208"/>
                <a:gd name="connsiteY4" fmla="*/ 47700 h 91142"/>
                <a:gd name="connsiteX5" fmla="*/ 15699 w 41208"/>
                <a:gd name="connsiteY5" fmla="*/ 47700 h 91142"/>
                <a:gd name="connsiteX6" fmla="*/ 3669 w 41208"/>
                <a:gd name="connsiteY6" fmla="*/ 12707 h 91142"/>
                <a:gd name="connsiteX7" fmla="*/ 0 w 41208"/>
                <a:gd name="connsiteY7" fmla="*/ 76 h 91142"/>
                <a:gd name="connsiteX8" fmla="*/ 256 w 41208"/>
                <a:gd name="connsiteY8" fmla="*/ 76 h 91142"/>
                <a:gd name="connsiteX9" fmla="*/ 5375 w 41208"/>
                <a:gd name="connsiteY9" fmla="*/ 12110 h 91142"/>
                <a:gd name="connsiteX10" fmla="*/ 21244 w 41208"/>
                <a:gd name="connsiteY10" fmla="*/ 45311 h 91142"/>
                <a:gd name="connsiteX11" fmla="*/ 21244 w 41208"/>
                <a:gd name="connsiteY11" fmla="*/ 45311 h 91142"/>
                <a:gd name="connsiteX12" fmla="*/ 21244 w 41208"/>
                <a:gd name="connsiteY12" fmla="*/ 45311 h 91142"/>
                <a:gd name="connsiteX13" fmla="*/ 21244 w 41208"/>
                <a:gd name="connsiteY13" fmla="*/ 45311 h 91142"/>
                <a:gd name="connsiteX14" fmla="*/ 21244 w 41208"/>
                <a:gd name="connsiteY14" fmla="*/ 45311 h 91142"/>
                <a:gd name="connsiteX15" fmla="*/ 35577 w 41208"/>
                <a:gd name="connsiteY15" fmla="*/ 79194 h 91142"/>
                <a:gd name="connsiteX16" fmla="*/ 41208 w 41208"/>
                <a:gd name="connsiteY16" fmla="*/ 90972 h 91142"/>
                <a:gd name="connsiteX17" fmla="*/ 40952 w 41208"/>
                <a:gd name="connsiteY17" fmla="*/ 91143 h 91142"/>
                <a:gd name="connsiteX18" fmla="*/ 33957 w 41208"/>
                <a:gd name="connsiteY18" fmla="*/ 79962 h 9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208" h="91142">
                  <a:moveTo>
                    <a:pt x="33957" y="79877"/>
                  </a:moveTo>
                  <a:cubicBezTo>
                    <a:pt x="27472" y="69379"/>
                    <a:pt x="21159" y="58710"/>
                    <a:pt x="15699" y="47700"/>
                  </a:cubicBezTo>
                  <a:lnTo>
                    <a:pt x="15699" y="47700"/>
                  </a:lnTo>
                  <a:cubicBezTo>
                    <a:pt x="15699" y="47700"/>
                    <a:pt x="15699" y="47700"/>
                    <a:pt x="15699" y="47700"/>
                  </a:cubicBezTo>
                  <a:lnTo>
                    <a:pt x="15699" y="47700"/>
                  </a:lnTo>
                  <a:cubicBezTo>
                    <a:pt x="15699" y="47700"/>
                    <a:pt x="15699" y="47700"/>
                    <a:pt x="15699" y="47700"/>
                  </a:cubicBezTo>
                  <a:cubicBezTo>
                    <a:pt x="11091" y="36264"/>
                    <a:pt x="7167" y="24486"/>
                    <a:pt x="3669" y="12707"/>
                  </a:cubicBezTo>
                  <a:cubicBezTo>
                    <a:pt x="2389" y="8525"/>
                    <a:pt x="1195" y="4258"/>
                    <a:pt x="0" y="76"/>
                  </a:cubicBezTo>
                  <a:cubicBezTo>
                    <a:pt x="0" y="76"/>
                    <a:pt x="256" y="-95"/>
                    <a:pt x="256" y="76"/>
                  </a:cubicBezTo>
                  <a:cubicBezTo>
                    <a:pt x="1877" y="4087"/>
                    <a:pt x="3583" y="8099"/>
                    <a:pt x="5375" y="12110"/>
                  </a:cubicBezTo>
                  <a:cubicBezTo>
                    <a:pt x="10324" y="23376"/>
                    <a:pt x="15869" y="34301"/>
                    <a:pt x="21244" y="45311"/>
                  </a:cubicBezTo>
                  <a:lnTo>
                    <a:pt x="21244" y="45311"/>
                  </a:lnTo>
                  <a:cubicBezTo>
                    <a:pt x="21244" y="45311"/>
                    <a:pt x="21244" y="45311"/>
                    <a:pt x="21244" y="45311"/>
                  </a:cubicBezTo>
                  <a:lnTo>
                    <a:pt x="21244" y="45311"/>
                  </a:lnTo>
                  <a:cubicBezTo>
                    <a:pt x="21244" y="45311"/>
                    <a:pt x="21244" y="45311"/>
                    <a:pt x="21244" y="45311"/>
                  </a:cubicBezTo>
                  <a:cubicBezTo>
                    <a:pt x="25851" y="56662"/>
                    <a:pt x="30458" y="68013"/>
                    <a:pt x="35577" y="79194"/>
                  </a:cubicBezTo>
                  <a:cubicBezTo>
                    <a:pt x="37454" y="83120"/>
                    <a:pt x="39331" y="87046"/>
                    <a:pt x="41208" y="90972"/>
                  </a:cubicBezTo>
                  <a:cubicBezTo>
                    <a:pt x="41208" y="90972"/>
                    <a:pt x="41038" y="91143"/>
                    <a:pt x="40952" y="91143"/>
                  </a:cubicBezTo>
                  <a:cubicBezTo>
                    <a:pt x="38564" y="87473"/>
                    <a:pt x="36260" y="83717"/>
                    <a:pt x="33957" y="79962"/>
                  </a:cubicBezTo>
                  <a:close/>
                </a:path>
              </a:pathLst>
            </a:custGeom>
            <a:grpFill/>
            <a:ln w="8532"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5CE4119C-5604-F698-D4C8-514241815BD4}"/>
                </a:ext>
              </a:extLst>
            </p:cNvPr>
            <p:cNvSpPr/>
            <p:nvPr/>
          </p:nvSpPr>
          <p:spPr>
            <a:xfrm>
              <a:off x="8383662" y="1987237"/>
              <a:ext cx="121747" cy="41223"/>
            </a:xfrm>
            <a:custGeom>
              <a:avLst/>
              <a:gdLst>
                <a:gd name="connsiteX0" fmla="*/ 60576 w 121747"/>
                <a:gd name="connsiteY0" fmla="*/ 22020 h 41223"/>
                <a:gd name="connsiteX1" fmla="*/ 60490 w 121747"/>
                <a:gd name="connsiteY1" fmla="*/ 22020 h 41223"/>
                <a:gd name="connsiteX2" fmla="*/ 60405 w 121747"/>
                <a:gd name="connsiteY2" fmla="*/ 22020 h 41223"/>
                <a:gd name="connsiteX3" fmla="*/ 60405 w 121747"/>
                <a:gd name="connsiteY3" fmla="*/ 22020 h 41223"/>
                <a:gd name="connsiteX4" fmla="*/ 15954 w 121747"/>
                <a:gd name="connsiteY4" fmla="*/ 5718 h 41223"/>
                <a:gd name="connsiteX5" fmla="*/ 0 w 121747"/>
                <a:gd name="connsiteY5" fmla="*/ 256 h 41223"/>
                <a:gd name="connsiteX6" fmla="*/ 0 w 121747"/>
                <a:gd name="connsiteY6" fmla="*/ 0 h 41223"/>
                <a:gd name="connsiteX7" fmla="*/ 16466 w 121747"/>
                <a:gd name="connsiteY7" fmla="*/ 4011 h 41223"/>
                <a:gd name="connsiteX8" fmla="*/ 62282 w 121747"/>
                <a:gd name="connsiteY8" fmla="*/ 16302 h 41223"/>
                <a:gd name="connsiteX9" fmla="*/ 62282 w 121747"/>
                <a:gd name="connsiteY9" fmla="*/ 16302 h 41223"/>
                <a:gd name="connsiteX10" fmla="*/ 62282 w 121747"/>
                <a:gd name="connsiteY10" fmla="*/ 16302 h 41223"/>
                <a:gd name="connsiteX11" fmla="*/ 62282 w 121747"/>
                <a:gd name="connsiteY11" fmla="*/ 16302 h 41223"/>
                <a:gd name="connsiteX12" fmla="*/ 106220 w 121747"/>
                <a:gd name="connsiteY12" fmla="*/ 34225 h 41223"/>
                <a:gd name="connsiteX13" fmla="*/ 121748 w 121747"/>
                <a:gd name="connsiteY13" fmla="*/ 40967 h 41223"/>
                <a:gd name="connsiteX14" fmla="*/ 121662 w 121747"/>
                <a:gd name="connsiteY14" fmla="*/ 41223 h 41223"/>
                <a:gd name="connsiteX15" fmla="*/ 105708 w 121747"/>
                <a:gd name="connsiteY15" fmla="*/ 35932 h 41223"/>
                <a:gd name="connsiteX16" fmla="*/ 60405 w 121747"/>
                <a:gd name="connsiteY16" fmla="*/ 22105 h 41223"/>
                <a:gd name="connsiteX17" fmla="*/ 60405 w 121747"/>
                <a:gd name="connsiteY17" fmla="*/ 22105 h 41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747" h="41223">
                  <a:moveTo>
                    <a:pt x="60576" y="22020"/>
                  </a:moveTo>
                  <a:lnTo>
                    <a:pt x="60490" y="22020"/>
                  </a:lnTo>
                  <a:cubicBezTo>
                    <a:pt x="60490" y="22020"/>
                    <a:pt x="60405" y="22020"/>
                    <a:pt x="60405" y="22020"/>
                  </a:cubicBezTo>
                  <a:lnTo>
                    <a:pt x="60405" y="22020"/>
                  </a:lnTo>
                  <a:cubicBezTo>
                    <a:pt x="45645" y="16558"/>
                    <a:pt x="30885" y="10925"/>
                    <a:pt x="15954" y="5718"/>
                  </a:cubicBezTo>
                  <a:lnTo>
                    <a:pt x="0" y="256"/>
                  </a:lnTo>
                  <a:cubicBezTo>
                    <a:pt x="0" y="256"/>
                    <a:pt x="0" y="0"/>
                    <a:pt x="0" y="0"/>
                  </a:cubicBezTo>
                  <a:lnTo>
                    <a:pt x="16466" y="4011"/>
                  </a:lnTo>
                  <a:cubicBezTo>
                    <a:pt x="31824" y="7767"/>
                    <a:pt x="47181" y="11693"/>
                    <a:pt x="62282" y="16302"/>
                  </a:cubicBezTo>
                  <a:lnTo>
                    <a:pt x="62282" y="16302"/>
                  </a:lnTo>
                  <a:cubicBezTo>
                    <a:pt x="62282" y="16302"/>
                    <a:pt x="62282" y="16302"/>
                    <a:pt x="62282" y="16302"/>
                  </a:cubicBezTo>
                  <a:lnTo>
                    <a:pt x="62282" y="16302"/>
                  </a:lnTo>
                  <a:cubicBezTo>
                    <a:pt x="77127" y="21764"/>
                    <a:pt x="91716" y="27909"/>
                    <a:pt x="106220" y="34225"/>
                  </a:cubicBezTo>
                  <a:lnTo>
                    <a:pt x="121748" y="40967"/>
                  </a:lnTo>
                  <a:cubicBezTo>
                    <a:pt x="121748" y="40967"/>
                    <a:pt x="121748" y="41223"/>
                    <a:pt x="121662" y="41223"/>
                  </a:cubicBezTo>
                  <a:lnTo>
                    <a:pt x="105708" y="35932"/>
                  </a:lnTo>
                  <a:cubicBezTo>
                    <a:pt x="90692" y="31152"/>
                    <a:pt x="75506" y="26714"/>
                    <a:pt x="60405" y="22105"/>
                  </a:cubicBezTo>
                  <a:lnTo>
                    <a:pt x="60405" y="22105"/>
                  </a:lnTo>
                  <a:close/>
                </a:path>
              </a:pathLst>
            </a:custGeom>
            <a:grpFill/>
            <a:ln w="8532"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393949F4-AD16-42EB-B45F-F535AC1818C2}"/>
                </a:ext>
              </a:extLst>
            </p:cNvPr>
            <p:cNvSpPr/>
            <p:nvPr/>
          </p:nvSpPr>
          <p:spPr>
            <a:xfrm>
              <a:off x="8364977" y="1990309"/>
              <a:ext cx="123709" cy="36955"/>
            </a:xfrm>
            <a:custGeom>
              <a:avLst/>
              <a:gdLst>
                <a:gd name="connsiteX0" fmla="*/ 61429 w 123709"/>
                <a:gd name="connsiteY0" fmla="*/ 20484 h 36955"/>
                <a:gd name="connsiteX1" fmla="*/ 61343 w 123709"/>
                <a:gd name="connsiteY1" fmla="*/ 20484 h 36955"/>
                <a:gd name="connsiteX2" fmla="*/ 61258 w 123709"/>
                <a:gd name="connsiteY2" fmla="*/ 20484 h 36955"/>
                <a:gd name="connsiteX3" fmla="*/ 61258 w 123709"/>
                <a:gd name="connsiteY3" fmla="*/ 20484 h 36955"/>
                <a:gd name="connsiteX4" fmla="*/ 16125 w 123709"/>
                <a:gd name="connsiteY4" fmla="*/ 5377 h 36955"/>
                <a:gd name="connsiteX5" fmla="*/ 0 w 123709"/>
                <a:gd name="connsiteY5" fmla="*/ 256 h 36955"/>
                <a:gd name="connsiteX6" fmla="*/ 0 w 123709"/>
                <a:gd name="connsiteY6" fmla="*/ 0 h 36955"/>
                <a:gd name="connsiteX7" fmla="*/ 16552 w 123709"/>
                <a:gd name="connsiteY7" fmla="*/ 3670 h 36955"/>
                <a:gd name="connsiteX8" fmla="*/ 62879 w 123709"/>
                <a:gd name="connsiteY8" fmla="*/ 14680 h 36955"/>
                <a:gd name="connsiteX9" fmla="*/ 62879 w 123709"/>
                <a:gd name="connsiteY9" fmla="*/ 14680 h 36955"/>
                <a:gd name="connsiteX10" fmla="*/ 62879 w 123709"/>
                <a:gd name="connsiteY10" fmla="*/ 14680 h 36955"/>
                <a:gd name="connsiteX11" fmla="*/ 62879 w 123709"/>
                <a:gd name="connsiteY11" fmla="*/ 14680 h 36955"/>
                <a:gd name="connsiteX12" fmla="*/ 62879 w 123709"/>
                <a:gd name="connsiteY12" fmla="*/ 14680 h 36955"/>
                <a:gd name="connsiteX13" fmla="*/ 107756 w 123709"/>
                <a:gd name="connsiteY13" fmla="*/ 30725 h 36955"/>
                <a:gd name="connsiteX14" fmla="*/ 123710 w 123709"/>
                <a:gd name="connsiteY14" fmla="*/ 36700 h 36955"/>
                <a:gd name="connsiteX15" fmla="*/ 123710 w 123709"/>
                <a:gd name="connsiteY15" fmla="*/ 36956 h 36955"/>
                <a:gd name="connsiteX16" fmla="*/ 107415 w 123709"/>
                <a:gd name="connsiteY16" fmla="*/ 32518 h 36955"/>
                <a:gd name="connsiteX17" fmla="*/ 61343 w 123709"/>
                <a:gd name="connsiteY17" fmla="*/ 20569 h 36955"/>
                <a:gd name="connsiteX18" fmla="*/ 61343 w 123709"/>
                <a:gd name="connsiteY18" fmla="*/ 20569 h 36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3709" h="36955">
                  <a:moveTo>
                    <a:pt x="61429" y="20484"/>
                  </a:moveTo>
                  <a:lnTo>
                    <a:pt x="61343" y="20484"/>
                  </a:lnTo>
                  <a:cubicBezTo>
                    <a:pt x="61343" y="20484"/>
                    <a:pt x="61258" y="20484"/>
                    <a:pt x="61258" y="20484"/>
                  </a:cubicBezTo>
                  <a:lnTo>
                    <a:pt x="61258" y="20484"/>
                  </a:lnTo>
                  <a:cubicBezTo>
                    <a:pt x="46242" y="15448"/>
                    <a:pt x="31226" y="10413"/>
                    <a:pt x="16125" y="5377"/>
                  </a:cubicBezTo>
                  <a:lnTo>
                    <a:pt x="0" y="256"/>
                  </a:lnTo>
                  <a:cubicBezTo>
                    <a:pt x="0" y="256"/>
                    <a:pt x="0" y="0"/>
                    <a:pt x="0" y="0"/>
                  </a:cubicBezTo>
                  <a:lnTo>
                    <a:pt x="16552" y="3670"/>
                  </a:lnTo>
                  <a:cubicBezTo>
                    <a:pt x="31994" y="7084"/>
                    <a:pt x="47522" y="10583"/>
                    <a:pt x="62879" y="14680"/>
                  </a:cubicBezTo>
                  <a:lnTo>
                    <a:pt x="62879" y="14680"/>
                  </a:lnTo>
                  <a:cubicBezTo>
                    <a:pt x="62879" y="14680"/>
                    <a:pt x="62879" y="14680"/>
                    <a:pt x="62879" y="14680"/>
                  </a:cubicBezTo>
                  <a:lnTo>
                    <a:pt x="62879" y="14680"/>
                  </a:lnTo>
                  <a:cubicBezTo>
                    <a:pt x="62879" y="14680"/>
                    <a:pt x="62879" y="14680"/>
                    <a:pt x="62879" y="14680"/>
                  </a:cubicBezTo>
                  <a:cubicBezTo>
                    <a:pt x="77980" y="19630"/>
                    <a:pt x="92825" y="25178"/>
                    <a:pt x="107756" y="30725"/>
                  </a:cubicBezTo>
                  <a:lnTo>
                    <a:pt x="123710" y="36700"/>
                  </a:lnTo>
                  <a:cubicBezTo>
                    <a:pt x="123710" y="36700"/>
                    <a:pt x="123710" y="36956"/>
                    <a:pt x="123710" y="36956"/>
                  </a:cubicBezTo>
                  <a:lnTo>
                    <a:pt x="107415" y="32518"/>
                  </a:lnTo>
                  <a:cubicBezTo>
                    <a:pt x="92058" y="28506"/>
                    <a:pt x="76701" y="24580"/>
                    <a:pt x="61343" y="20569"/>
                  </a:cubicBezTo>
                  <a:lnTo>
                    <a:pt x="61343" y="20569"/>
                  </a:lnTo>
                  <a:close/>
                </a:path>
              </a:pathLst>
            </a:custGeom>
            <a:grpFill/>
            <a:ln w="8532"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358B6B28-67B3-32EE-A2E4-DC4B24B15C5E}"/>
                </a:ext>
              </a:extLst>
            </p:cNvPr>
            <p:cNvSpPr/>
            <p:nvPr/>
          </p:nvSpPr>
          <p:spPr>
            <a:xfrm>
              <a:off x="8385113" y="1912433"/>
              <a:ext cx="7509" cy="36225"/>
            </a:xfrm>
            <a:custGeom>
              <a:avLst/>
              <a:gdLst>
                <a:gd name="connsiteX0" fmla="*/ 1365 w 7509"/>
                <a:gd name="connsiteY0" fmla="*/ 18388 h 36225"/>
                <a:gd name="connsiteX1" fmla="*/ 597 w 7509"/>
                <a:gd name="connsiteY1" fmla="*/ 4903 h 36225"/>
                <a:gd name="connsiteX2" fmla="*/ 0 w 7509"/>
                <a:gd name="connsiteY2" fmla="*/ 38 h 36225"/>
                <a:gd name="connsiteX3" fmla="*/ 256 w 7509"/>
                <a:gd name="connsiteY3" fmla="*/ 38 h 36225"/>
                <a:gd name="connsiteX4" fmla="*/ 2389 w 7509"/>
                <a:gd name="connsiteY4" fmla="*/ 4476 h 36225"/>
                <a:gd name="connsiteX5" fmla="*/ 7423 w 7509"/>
                <a:gd name="connsiteY5" fmla="*/ 17449 h 36225"/>
                <a:gd name="connsiteX6" fmla="*/ 7423 w 7509"/>
                <a:gd name="connsiteY6" fmla="*/ 17449 h 36225"/>
                <a:gd name="connsiteX7" fmla="*/ 7423 w 7509"/>
                <a:gd name="connsiteY7" fmla="*/ 17449 h 36225"/>
                <a:gd name="connsiteX8" fmla="*/ 7423 w 7509"/>
                <a:gd name="connsiteY8" fmla="*/ 17449 h 36225"/>
                <a:gd name="connsiteX9" fmla="*/ 7423 w 7509"/>
                <a:gd name="connsiteY9" fmla="*/ 17449 h 36225"/>
                <a:gd name="connsiteX10" fmla="*/ 6825 w 7509"/>
                <a:gd name="connsiteY10" fmla="*/ 31361 h 36225"/>
                <a:gd name="connsiteX11" fmla="*/ 6228 w 7509"/>
                <a:gd name="connsiteY11" fmla="*/ 36226 h 36225"/>
                <a:gd name="connsiteX12" fmla="*/ 5972 w 7509"/>
                <a:gd name="connsiteY12" fmla="*/ 36226 h 36225"/>
                <a:gd name="connsiteX13" fmla="*/ 5033 w 7509"/>
                <a:gd name="connsiteY13" fmla="*/ 31446 h 36225"/>
                <a:gd name="connsiteX14" fmla="*/ 1450 w 7509"/>
                <a:gd name="connsiteY14" fmla="*/ 18388 h 36225"/>
                <a:gd name="connsiteX15" fmla="*/ 1450 w 7509"/>
                <a:gd name="connsiteY15" fmla="*/ 18388 h 36225"/>
                <a:gd name="connsiteX16" fmla="*/ 1450 w 7509"/>
                <a:gd name="connsiteY16" fmla="*/ 18388 h 36225"/>
                <a:gd name="connsiteX17" fmla="*/ 1450 w 7509"/>
                <a:gd name="connsiteY17" fmla="*/ 18388 h 36225"/>
                <a:gd name="connsiteX18" fmla="*/ 1450 w 7509"/>
                <a:gd name="connsiteY18" fmla="*/ 18388 h 3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509" h="36225">
                  <a:moveTo>
                    <a:pt x="1365" y="18388"/>
                  </a:moveTo>
                  <a:cubicBezTo>
                    <a:pt x="1109" y="13950"/>
                    <a:pt x="1024" y="9426"/>
                    <a:pt x="597" y="4903"/>
                  </a:cubicBezTo>
                  <a:cubicBezTo>
                    <a:pt x="426" y="3281"/>
                    <a:pt x="170" y="1660"/>
                    <a:pt x="0" y="38"/>
                  </a:cubicBezTo>
                  <a:cubicBezTo>
                    <a:pt x="0" y="38"/>
                    <a:pt x="256" y="-47"/>
                    <a:pt x="256" y="38"/>
                  </a:cubicBezTo>
                  <a:cubicBezTo>
                    <a:pt x="938" y="1489"/>
                    <a:pt x="1706" y="2940"/>
                    <a:pt x="2389" y="4476"/>
                  </a:cubicBezTo>
                  <a:cubicBezTo>
                    <a:pt x="4351" y="8658"/>
                    <a:pt x="6228" y="13011"/>
                    <a:pt x="7423" y="17449"/>
                  </a:cubicBezTo>
                  <a:lnTo>
                    <a:pt x="7423" y="17449"/>
                  </a:lnTo>
                  <a:cubicBezTo>
                    <a:pt x="7423" y="17449"/>
                    <a:pt x="7423" y="17449"/>
                    <a:pt x="7423" y="17449"/>
                  </a:cubicBezTo>
                  <a:lnTo>
                    <a:pt x="7423" y="17449"/>
                  </a:lnTo>
                  <a:cubicBezTo>
                    <a:pt x="7423" y="17449"/>
                    <a:pt x="7423" y="17449"/>
                    <a:pt x="7423" y="17449"/>
                  </a:cubicBezTo>
                  <a:cubicBezTo>
                    <a:pt x="7678" y="22143"/>
                    <a:pt x="7337" y="26752"/>
                    <a:pt x="6825" y="31361"/>
                  </a:cubicBezTo>
                  <a:cubicBezTo>
                    <a:pt x="6654" y="32982"/>
                    <a:pt x="6484" y="34604"/>
                    <a:pt x="6228" y="36226"/>
                  </a:cubicBezTo>
                  <a:cubicBezTo>
                    <a:pt x="6228" y="36226"/>
                    <a:pt x="5972" y="36226"/>
                    <a:pt x="5972" y="36226"/>
                  </a:cubicBezTo>
                  <a:cubicBezTo>
                    <a:pt x="5716" y="34604"/>
                    <a:pt x="5375" y="32982"/>
                    <a:pt x="5033" y="31446"/>
                  </a:cubicBezTo>
                  <a:cubicBezTo>
                    <a:pt x="4010" y="27008"/>
                    <a:pt x="2645" y="22655"/>
                    <a:pt x="1450" y="18388"/>
                  </a:cubicBezTo>
                  <a:lnTo>
                    <a:pt x="1450" y="18388"/>
                  </a:lnTo>
                  <a:cubicBezTo>
                    <a:pt x="1450" y="18388"/>
                    <a:pt x="1450" y="18388"/>
                    <a:pt x="1450" y="18388"/>
                  </a:cubicBezTo>
                  <a:lnTo>
                    <a:pt x="1450" y="18388"/>
                  </a:lnTo>
                  <a:cubicBezTo>
                    <a:pt x="1450" y="18388"/>
                    <a:pt x="1450" y="18388"/>
                    <a:pt x="1450" y="18388"/>
                  </a:cubicBezTo>
                  <a:close/>
                </a:path>
              </a:pathLst>
            </a:custGeom>
            <a:grpFill/>
            <a:ln w="8532"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9834173A-8C20-33CC-5F92-199D8AA72AED}"/>
                </a:ext>
              </a:extLst>
            </p:cNvPr>
            <p:cNvSpPr/>
            <p:nvPr/>
          </p:nvSpPr>
          <p:spPr>
            <a:xfrm>
              <a:off x="8363613" y="1923529"/>
              <a:ext cx="6484" cy="19791"/>
            </a:xfrm>
            <a:custGeom>
              <a:avLst/>
              <a:gdLst>
                <a:gd name="connsiteX0" fmla="*/ 6143 w 6484"/>
                <a:gd name="connsiteY0" fmla="*/ 9000 h 19791"/>
                <a:gd name="connsiteX1" fmla="*/ 6484 w 6484"/>
                <a:gd name="connsiteY1" fmla="*/ 16937 h 19791"/>
                <a:gd name="connsiteX2" fmla="*/ 6484 w 6484"/>
                <a:gd name="connsiteY2" fmla="*/ 19753 h 19791"/>
                <a:gd name="connsiteX3" fmla="*/ 6313 w 6484"/>
                <a:gd name="connsiteY3" fmla="*/ 19753 h 19791"/>
                <a:gd name="connsiteX4" fmla="*/ 4778 w 6484"/>
                <a:gd name="connsiteY4" fmla="*/ 17364 h 19791"/>
                <a:gd name="connsiteX5" fmla="*/ 341 w 6484"/>
                <a:gd name="connsiteY5" fmla="*/ 10792 h 19791"/>
                <a:gd name="connsiteX6" fmla="*/ 341 w 6484"/>
                <a:gd name="connsiteY6" fmla="*/ 10792 h 19791"/>
                <a:gd name="connsiteX7" fmla="*/ 341 w 6484"/>
                <a:gd name="connsiteY7" fmla="*/ 10792 h 19791"/>
                <a:gd name="connsiteX8" fmla="*/ 341 w 6484"/>
                <a:gd name="connsiteY8" fmla="*/ 10792 h 19791"/>
                <a:gd name="connsiteX9" fmla="*/ 341 w 6484"/>
                <a:gd name="connsiteY9" fmla="*/ 10792 h 19791"/>
                <a:gd name="connsiteX10" fmla="*/ 0 w 6484"/>
                <a:gd name="connsiteY10" fmla="*/ 2854 h 19791"/>
                <a:gd name="connsiteX11" fmla="*/ 0 w 6484"/>
                <a:gd name="connsiteY11" fmla="*/ 38 h 19791"/>
                <a:gd name="connsiteX12" fmla="*/ 171 w 6484"/>
                <a:gd name="connsiteY12" fmla="*/ 38 h 19791"/>
                <a:gd name="connsiteX13" fmla="*/ 1706 w 6484"/>
                <a:gd name="connsiteY13" fmla="*/ 2342 h 19791"/>
                <a:gd name="connsiteX14" fmla="*/ 6143 w 6484"/>
                <a:gd name="connsiteY14" fmla="*/ 8914 h 19791"/>
                <a:gd name="connsiteX15" fmla="*/ 6143 w 6484"/>
                <a:gd name="connsiteY15" fmla="*/ 8914 h 19791"/>
                <a:gd name="connsiteX16" fmla="*/ 6143 w 6484"/>
                <a:gd name="connsiteY16" fmla="*/ 8914 h 19791"/>
                <a:gd name="connsiteX17" fmla="*/ 6143 w 6484"/>
                <a:gd name="connsiteY17" fmla="*/ 8914 h 19791"/>
                <a:gd name="connsiteX18" fmla="*/ 6143 w 6484"/>
                <a:gd name="connsiteY18" fmla="*/ 8914 h 1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84" h="19791">
                  <a:moveTo>
                    <a:pt x="6143" y="9000"/>
                  </a:moveTo>
                  <a:cubicBezTo>
                    <a:pt x="6484" y="11560"/>
                    <a:pt x="6399" y="14291"/>
                    <a:pt x="6484" y="16937"/>
                  </a:cubicBezTo>
                  <a:lnTo>
                    <a:pt x="6484" y="19753"/>
                  </a:lnTo>
                  <a:cubicBezTo>
                    <a:pt x="6484" y="19753"/>
                    <a:pt x="6399" y="19839"/>
                    <a:pt x="6313" y="19753"/>
                  </a:cubicBezTo>
                  <a:lnTo>
                    <a:pt x="4778" y="17364"/>
                  </a:lnTo>
                  <a:cubicBezTo>
                    <a:pt x="3242" y="15230"/>
                    <a:pt x="1621" y="13011"/>
                    <a:pt x="341" y="10792"/>
                  </a:cubicBezTo>
                  <a:cubicBezTo>
                    <a:pt x="341" y="10792"/>
                    <a:pt x="341" y="10792"/>
                    <a:pt x="341" y="10792"/>
                  </a:cubicBezTo>
                  <a:cubicBezTo>
                    <a:pt x="341" y="10792"/>
                    <a:pt x="341" y="10792"/>
                    <a:pt x="341" y="10792"/>
                  </a:cubicBezTo>
                  <a:cubicBezTo>
                    <a:pt x="341" y="10792"/>
                    <a:pt x="341" y="10792"/>
                    <a:pt x="341" y="10792"/>
                  </a:cubicBezTo>
                  <a:cubicBezTo>
                    <a:pt x="341" y="10792"/>
                    <a:pt x="341" y="10792"/>
                    <a:pt x="341" y="10792"/>
                  </a:cubicBezTo>
                  <a:cubicBezTo>
                    <a:pt x="0" y="8231"/>
                    <a:pt x="85" y="5500"/>
                    <a:pt x="0" y="2854"/>
                  </a:cubicBezTo>
                  <a:lnTo>
                    <a:pt x="0" y="38"/>
                  </a:lnTo>
                  <a:cubicBezTo>
                    <a:pt x="0" y="38"/>
                    <a:pt x="85" y="-47"/>
                    <a:pt x="171" y="38"/>
                  </a:cubicBezTo>
                  <a:lnTo>
                    <a:pt x="1706" y="2342"/>
                  </a:lnTo>
                  <a:cubicBezTo>
                    <a:pt x="3242" y="4561"/>
                    <a:pt x="4863" y="6695"/>
                    <a:pt x="6143" y="8914"/>
                  </a:cubicBezTo>
                  <a:cubicBezTo>
                    <a:pt x="6143" y="8914"/>
                    <a:pt x="6143" y="8914"/>
                    <a:pt x="6143" y="8914"/>
                  </a:cubicBezTo>
                  <a:cubicBezTo>
                    <a:pt x="6143" y="8914"/>
                    <a:pt x="6143" y="8914"/>
                    <a:pt x="6143" y="8914"/>
                  </a:cubicBezTo>
                  <a:cubicBezTo>
                    <a:pt x="6143" y="8914"/>
                    <a:pt x="6143" y="8914"/>
                    <a:pt x="6143" y="8914"/>
                  </a:cubicBezTo>
                  <a:lnTo>
                    <a:pt x="6143" y="8914"/>
                  </a:lnTo>
                  <a:close/>
                </a:path>
              </a:pathLst>
            </a:custGeom>
            <a:grpFill/>
            <a:ln w="8532" cap="flat">
              <a:no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22BAB527-B946-9552-6206-3E1913AD263B}"/>
                </a:ext>
              </a:extLst>
            </p:cNvPr>
            <p:cNvSpPr/>
            <p:nvPr/>
          </p:nvSpPr>
          <p:spPr>
            <a:xfrm>
              <a:off x="8416509" y="2086613"/>
              <a:ext cx="70578" cy="288590"/>
            </a:xfrm>
            <a:custGeom>
              <a:avLst/>
              <a:gdLst>
                <a:gd name="connsiteX0" fmla="*/ 19452 w 70578"/>
                <a:gd name="connsiteY0" fmla="*/ 208390 h 288590"/>
                <a:gd name="connsiteX1" fmla="*/ 4095 w 70578"/>
                <a:gd name="connsiteY1" fmla="*/ 108106 h 288590"/>
                <a:gd name="connsiteX2" fmla="*/ 0 w 70578"/>
                <a:gd name="connsiteY2" fmla="*/ 36242 h 288590"/>
                <a:gd name="connsiteX3" fmla="*/ 256 w 70578"/>
                <a:gd name="connsiteY3" fmla="*/ 36242 h 288590"/>
                <a:gd name="connsiteX4" fmla="*/ 5972 w 70578"/>
                <a:gd name="connsiteY4" fmla="*/ 108362 h 288590"/>
                <a:gd name="connsiteX5" fmla="*/ 23718 w 70578"/>
                <a:gd name="connsiteY5" fmla="*/ 207878 h 288590"/>
                <a:gd name="connsiteX6" fmla="*/ 40099 w 70578"/>
                <a:gd name="connsiteY6" fmla="*/ 254990 h 288590"/>
                <a:gd name="connsiteX7" fmla="*/ 54432 w 70578"/>
                <a:gd name="connsiteY7" fmla="*/ 274791 h 288590"/>
                <a:gd name="connsiteX8" fmla="*/ 58954 w 70578"/>
                <a:gd name="connsiteY8" fmla="*/ 278888 h 288590"/>
                <a:gd name="connsiteX9" fmla="*/ 59466 w 70578"/>
                <a:gd name="connsiteY9" fmla="*/ 279315 h 288590"/>
                <a:gd name="connsiteX10" fmla="*/ 59466 w 70578"/>
                <a:gd name="connsiteY10" fmla="*/ 279315 h 288590"/>
                <a:gd name="connsiteX11" fmla="*/ 59466 w 70578"/>
                <a:gd name="connsiteY11" fmla="*/ 279315 h 288590"/>
                <a:gd name="connsiteX12" fmla="*/ 59466 w 70578"/>
                <a:gd name="connsiteY12" fmla="*/ 279315 h 288590"/>
                <a:gd name="connsiteX13" fmla="*/ 59466 w 70578"/>
                <a:gd name="connsiteY13" fmla="*/ 279315 h 288590"/>
                <a:gd name="connsiteX14" fmla="*/ 59892 w 70578"/>
                <a:gd name="connsiteY14" fmla="*/ 278290 h 288590"/>
                <a:gd name="connsiteX15" fmla="*/ 61002 w 70578"/>
                <a:gd name="connsiteY15" fmla="*/ 275474 h 288590"/>
                <a:gd name="connsiteX16" fmla="*/ 62708 w 70578"/>
                <a:gd name="connsiteY16" fmla="*/ 269756 h 288590"/>
                <a:gd name="connsiteX17" fmla="*/ 62708 w 70578"/>
                <a:gd name="connsiteY17" fmla="*/ 269756 h 288590"/>
                <a:gd name="connsiteX18" fmla="*/ 62708 w 70578"/>
                <a:gd name="connsiteY18" fmla="*/ 269585 h 288590"/>
                <a:gd name="connsiteX19" fmla="*/ 62708 w 70578"/>
                <a:gd name="connsiteY19" fmla="*/ 269414 h 288590"/>
                <a:gd name="connsiteX20" fmla="*/ 62708 w 70578"/>
                <a:gd name="connsiteY20" fmla="*/ 269414 h 288590"/>
                <a:gd name="connsiteX21" fmla="*/ 64755 w 70578"/>
                <a:gd name="connsiteY21" fmla="*/ 245090 h 288590"/>
                <a:gd name="connsiteX22" fmla="*/ 62623 w 70578"/>
                <a:gd name="connsiteY22" fmla="*/ 220083 h 288590"/>
                <a:gd name="connsiteX23" fmla="*/ 55968 w 70578"/>
                <a:gd name="connsiteY23" fmla="*/ 169983 h 288590"/>
                <a:gd name="connsiteX24" fmla="*/ 36857 w 70578"/>
                <a:gd name="connsiteY24" fmla="*/ 70638 h 288590"/>
                <a:gd name="connsiteX25" fmla="*/ 20049 w 70578"/>
                <a:gd name="connsiteY25" fmla="*/ 225 h 288590"/>
                <a:gd name="connsiteX26" fmla="*/ 20306 w 70578"/>
                <a:gd name="connsiteY26" fmla="*/ 225 h 288590"/>
                <a:gd name="connsiteX27" fmla="*/ 38478 w 70578"/>
                <a:gd name="connsiteY27" fmla="*/ 69870 h 288590"/>
                <a:gd name="connsiteX28" fmla="*/ 59978 w 70578"/>
                <a:gd name="connsiteY28" fmla="*/ 169044 h 288590"/>
                <a:gd name="connsiteX29" fmla="*/ 67742 w 70578"/>
                <a:gd name="connsiteY29" fmla="*/ 219229 h 288590"/>
                <a:gd name="connsiteX30" fmla="*/ 70387 w 70578"/>
                <a:gd name="connsiteY30" fmla="*/ 244663 h 288590"/>
                <a:gd name="connsiteX31" fmla="*/ 68680 w 70578"/>
                <a:gd name="connsiteY31" fmla="*/ 270694 h 288590"/>
                <a:gd name="connsiteX32" fmla="*/ 68680 w 70578"/>
                <a:gd name="connsiteY32" fmla="*/ 270694 h 288590"/>
                <a:gd name="connsiteX33" fmla="*/ 68595 w 70578"/>
                <a:gd name="connsiteY33" fmla="*/ 271206 h 288590"/>
                <a:gd name="connsiteX34" fmla="*/ 68595 w 70578"/>
                <a:gd name="connsiteY34" fmla="*/ 271719 h 288590"/>
                <a:gd name="connsiteX35" fmla="*/ 68509 w 70578"/>
                <a:gd name="connsiteY35" fmla="*/ 271719 h 288590"/>
                <a:gd name="connsiteX36" fmla="*/ 66462 w 70578"/>
                <a:gd name="connsiteY36" fmla="*/ 278034 h 288590"/>
                <a:gd name="connsiteX37" fmla="*/ 65182 w 70578"/>
                <a:gd name="connsiteY37" fmla="*/ 281107 h 288590"/>
                <a:gd name="connsiteX38" fmla="*/ 64841 w 70578"/>
                <a:gd name="connsiteY38" fmla="*/ 281960 h 288590"/>
                <a:gd name="connsiteX39" fmla="*/ 64158 w 70578"/>
                <a:gd name="connsiteY39" fmla="*/ 283326 h 288590"/>
                <a:gd name="connsiteX40" fmla="*/ 62708 w 70578"/>
                <a:gd name="connsiteY40" fmla="*/ 286057 h 288590"/>
                <a:gd name="connsiteX41" fmla="*/ 62025 w 70578"/>
                <a:gd name="connsiteY41" fmla="*/ 287423 h 288590"/>
                <a:gd name="connsiteX42" fmla="*/ 61684 w 70578"/>
                <a:gd name="connsiteY42" fmla="*/ 288106 h 288590"/>
                <a:gd name="connsiteX43" fmla="*/ 61513 w 70578"/>
                <a:gd name="connsiteY43" fmla="*/ 288447 h 288590"/>
                <a:gd name="connsiteX44" fmla="*/ 61258 w 70578"/>
                <a:gd name="connsiteY44" fmla="*/ 288532 h 288590"/>
                <a:gd name="connsiteX45" fmla="*/ 58869 w 70578"/>
                <a:gd name="connsiteY45" fmla="*/ 286569 h 288590"/>
                <a:gd name="connsiteX46" fmla="*/ 54774 w 70578"/>
                <a:gd name="connsiteY46" fmla="*/ 283241 h 288590"/>
                <a:gd name="connsiteX47" fmla="*/ 49996 w 70578"/>
                <a:gd name="connsiteY47" fmla="*/ 278717 h 288590"/>
                <a:gd name="connsiteX48" fmla="*/ 35151 w 70578"/>
                <a:gd name="connsiteY48" fmla="*/ 257295 h 288590"/>
                <a:gd name="connsiteX49" fmla="*/ 19367 w 70578"/>
                <a:gd name="connsiteY49" fmla="*/ 208646 h 28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70578" h="288590">
                  <a:moveTo>
                    <a:pt x="19452" y="208390"/>
                  </a:moveTo>
                  <a:cubicBezTo>
                    <a:pt x="12456" y="175275"/>
                    <a:pt x="7252" y="141733"/>
                    <a:pt x="4095" y="108106"/>
                  </a:cubicBezTo>
                  <a:cubicBezTo>
                    <a:pt x="1706" y="84208"/>
                    <a:pt x="426" y="60225"/>
                    <a:pt x="0" y="36242"/>
                  </a:cubicBezTo>
                  <a:cubicBezTo>
                    <a:pt x="0" y="35901"/>
                    <a:pt x="256" y="35901"/>
                    <a:pt x="256" y="36242"/>
                  </a:cubicBezTo>
                  <a:cubicBezTo>
                    <a:pt x="1194" y="60310"/>
                    <a:pt x="3071" y="84379"/>
                    <a:pt x="5972" y="108362"/>
                  </a:cubicBezTo>
                  <a:cubicBezTo>
                    <a:pt x="9982" y="141818"/>
                    <a:pt x="15954" y="175104"/>
                    <a:pt x="23718" y="207878"/>
                  </a:cubicBezTo>
                  <a:cubicBezTo>
                    <a:pt x="27643" y="224180"/>
                    <a:pt x="32250" y="240481"/>
                    <a:pt x="40099" y="254990"/>
                  </a:cubicBezTo>
                  <a:cubicBezTo>
                    <a:pt x="44023" y="262245"/>
                    <a:pt x="48716" y="268988"/>
                    <a:pt x="54432" y="274791"/>
                  </a:cubicBezTo>
                  <a:cubicBezTo>
                    <a:pt x="55968" y="276157"/>
                    <a:pt x="57333" y="277608"/>
                    <a:pt x="58954" y="278888"/>
                  </a:cubicBezTo>
                  <a:lnTo>
                    <a:pt x="59466" y="279315"/>
                  </a:lnTo>
                  <a:lnTo>
                    <a:pt x="59466" y="279315"/>
                  </a:lnTo>
                  <a:cubicBezTo>
                    <a:pt x="59466" y="279315"/>
                    <a:pt x="59466" y="279315"/>
                    <a:pt x="59466" y="279315"/>
                  </a:cubicBezTo>
                  <a:cubicBezTo>
                    <a:pt x="59466" y="279315"/>
                    <a:pt x="59466" y="279315"/>
                    <a:pt x="59466" y="279315"/>
                  </a:cubicBezTo>
                  <a:lnTo>
                    <a:pt x="59466" y="279315"/>
                  </a:lnTo>
                  <a:cubicBezTo>
                    <a:pt x="59466" y="279315"/>
                    <a:pt x="59892" y="278290"/>
                    <a:pt x="59892" y="278290"/>
                  </a:cubicBezTo>
                  <a:cubicBezTo>
                    <a:pt x="60234" y="277352"/>
                    <a:pt x="60660" y="276498"/>
                    <a:pt x="61002" y="275474"/>
                  </a:cubicBezTo>
                  <a:cubicBezTo>
                    <a:pt x="61684" y="273596"/>
                    <a:pt x="62196" y="271633"/>
                    <a:pt x="62708" y="269756"/>
                  </a:cubicBezTo>
                  <a:lnTo>
                    <a:pt x="62708" y="269756"/>
                  </a:lnTo>
                  <a:cubicBezTo>
                    <a:pt x="62708" y="269756"/>
                    <a:pt x="62708" y="269585"/>
                    <a:pt x="62708" y="269585"/>
                  </a:cubicBezTo>
                  <a:lnTo>
                    <a:pt x="62708" y="269414"/>
                  </a:lnTo>
                  <a:cubicBezTo>
                    <a:pt x="62708" y="269414"/>
                    <a:pt x="62708" y="269414"/>
                    <a:pt x="62708" y="269414"/>
                  </a:cubicBezTo>
                  <a:cubicBezTo>
                    <a:pt x="64670" y="261562"/>
                    <a:pt x="65012" y="253283"/>
                    <a:pt x="64755" y="245090"/>
                  </a:cubicBezTo>
                  <a:cubicBezTo>
                    <a:pt x="64500" y="236811"/>
                    <a:pt x="63561" y="228447"/>
                    <a:pt x="62623" y="220083"/>
                  </a:cubicBezTo>
                  <a:cubicBezTo>
                    <a:pt x="60831" y="203355"/>
                    <a:pt x="58527" y="186626"/>
                    <a:pt x="55968" y="169983"/>
                  </a:cubicBezTo>
                  <a:cubicBezTo>
                    <a:pt x="50764" y="136697"/>
                    <a:pt x="44194" y="103582"/>
                    <a:pt x="36857" y="70638"/>
                  </a:cubicBezTo>
                  <a:cubicBezTo>
                    <a:pt x="31567" y="47082"/>
                    <a:pt x="25851" y="23696"/>
                    <a:pt x="20049" y="225"/>
                  </a:cubicBezTo>
                  <a:cubicBezTo>
                    <a:pt x="20049" y="-31"/>
                    <a:pt x="20220" y="-116"/>
                    <a:pt x="20306" y="225"/>
                  </a:cubicBezTo>
                  <a:cubicBezTo>
                    <a:pt x="26619" y="23355"/>
                    <a:pt x="32762" y="46569"/>
                    <a:pt x="38478" y="69870"/>
                  </a:cubicBezTo>
                  <a:cubicBezTo>
                    <a:pt x="46583" y="102643"/>
                    <a:pt x="54005" y="135673"/>
                    <a:pt x="59978" y="169044"/>
                  </a:cubicBezTo>
                  <a:cubicBezTo>
                    <a:pt x="62964" y="185687"/>
                    <a:pt x="65524" y="202416"/>
                    <a:pt x="67742" y="219229"/>
                  </a:cubicBezTo>
                  <a:cubicBezTo>
                    <a:pt x="68851" y="227593"/>
                    <a:pt x="69960" y="236043"/>
                    <a:pt x="70387" y="244663"/>
                  </a:cubicBezTo>
                  <a:cubicBezTo>
                    <a:pt x="70813" y="253198"/>
                    <a:pt x="70642" y="261989"/>
                    <a:pt x="68680" y="270694"/>
                  </a:cubicBezTo>
                  <a:lnTo>
                    <a:pt x="68680" y="270694"/>
                  </a:lnTo>
                  <a:cubicBezTo>
                    <a:pt x="68680" y="270694"/>
                    <a:pt x="68595" y="271206"/>
                    <a:pt x="68595" y="271206"/>
                  </a:cubicBezTo>
                  <a:lnTo>
                    <a:pt x="68595" y="271719"/>
                  </a:lnTo>
                  <a:cubicBezTo>
                    <a:pt x="68595" y="271719"/>
                    <a:pt x="68509" y="271719"/>
                    <a:pt x="68509" y="271719"/>
                  </a:cubicBezTo>
                  <a:cubicBezTo>
                    <a:pt x="67912" y="273852"/>
                    <a:pt x="67315" y="275986"/>
                    <a:pt x="66462" y="278034"/>
                  </a:cubicBezTo>
                  <a:cubicBezTo>
                    <a:pt x="66121" y="279059"/>
                    <a:pt x="65609" y="280083"/>
                    <a:pt x="65182" y="281107"/>
                  </a:cubicBezTo>
                  <a:lnTo>
                    <a:pt x="64841" y="281960"/>
                  </a:lnTo>
                  <a:cubicBezTo>
                    <a:pt x="64841" y="281960"/>
                    <a:pt x="64414" y="282899"/>
                    <a:pt x="64158" y="283326"/>
                  </a:cubicBezTo>
                  <a:lnTo>
                    <a:pt x="62708" y="286057"/>
                  </a:lnTo>
                  <a:lnTo>
                    <a:pt x="62025" y="287423"/>
                  </a:lnTo>
                  <a:lnTo>
                    <a:pt x="61684" y="288106"/>
                  </a:lnTo>
                  <a:lnTo>
                    <a:pt x="61513" y="288447"/>
                  </a:lnTo>
                  <a:cubicBezTo>
                    <a:pt x="61513" y="288447"/>
                    <a:pt x="61429" y="288703"/>
                    <a:pt x="61258" y="288532"/>
                  </a:cubicBezTo>
                  <a:lnTo>
                    <a:pt x="58869" y="286569"/>
                  </a:lnTo>
                  <a:lnTo>
                    <a:pt x="54774" y="283241"/>
                  </a:lnTo>
                  <a:cubicBezTo>
                    <a:pt x="53152" y="281790"/>
                    <a:pt x="51617" y="280254"/>
                    <a:pt x="49996" y="278717"/>
                  </a:cubicBezTo>
                  <a:cubicBezTo>
                    <a:pt x="43938" y="272316"/>
                    <a:pt x="39075" y="264976"/>
                    <a:pt x="35151" y="257295"/>
                  </a:cubicBezTo>
                  <a:cubicBezTo>
                    <a:pt x="27216" y="241847"/>
                    <a:pt x="22950" y="225118"/>
                    <a:pt x="19367" y="208646"/>
                  </a:cubicBezTo>
                  <a:close/>
                </a:path>
              </a:pathLst>
            </a:custGeom>
            <a:grpFill/>
            <a:ln w="8532"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74C5010A-D442-88F4-29F2-22D19331691F}"/>
                </a:ext>
              </a:extLst>
            </p:cNvPr>
            <p:cNvSpPr/>
            <p:nvPr/>
          </p:nvSpPr>
          <p:spPr>
            <a:xfrm>
              <a:off x="8436809" y="2463140"/>
              <a:ext cx="40407" cy="74926"/>
            </a:xfrm>
            <a:custGeom>
              <a:avLst/>
              <a:gdLst>
                <a:gd name="connsiteX0" fmla="*/ 2565 w 40407"/>
                <a:gd name="connsiteY0" fmla="*/ 85 h 74926"/>
                <a:gd name="connsiteX1" fmla="*/ 2821 w 40407"/>
                <a:gd name="connsiteY1" fmla="*/ 85 h 74926"/>
                <a:gd name="connsiteX2" fmla="*/ 1627 w 40407"/>
                <a:gd name="connsiteY2" fmla="*/ 19459 h 74926"/>
                <a:gd name="connsiteX3" fmla="*/ 26880 w 40407"/>
                <a:gd name="connsiteY3" fmla="*/ 64779 h 74926"/>
                <a:gd name="connsiteX4" fmla="*/ 26880 w 40407"/>
                <a:gd name="connsiteY4" fmla="*/ 64779 h 74926"/>
                <a:gd name="connsiteX5" fmla="*/ 26880 w 40407"/>
                <a:gd name="connsiteY5" fmla="*/ 64779 h 74926"/>
                <a:gd name="connsiteX6" fmla="*/ 26880 w 40407"/>
                <a:gd name="connsiteY6" fmla="*/ 64779 h 74926"/>
                <a:gd name="connsiteX7" fmla="*/ 26880 w 40407"/>
                <a:gd name="connsiteY7" fmla="*/ 64779 h 74926"/>
                <a:gd name="connsiteX8" fmla="*/ 29440 w 40407"/>
                <a:gd name="connsiteY8" fmla="*/ 66828 h 74926"/>
                <a:gd name="connsiteX9" fmla="*/ 30805 w 40407"/>
                <a:gd name="connsiteY9" fmla="*/ 67766 h 74926"/>
                <a:gd name="connsiteX10" fmla="*/ 31402 w 40407"/>
                <a:gd name="connsiteY10" fmla="*/ 68193 h 74926"/>
                <a:gd name="connsiteX11" fmla="*/ 31402 w 40407"/>
                <a:gd name="connsiteY11" fmla="*/ 68193 h 74926"/>
                <a:gd name="connsiteX12" fmla="*/ 31658 w 40407"/>
                <a:gd name="connsiteY12" fmla="*/ 68279 h 74926"/>
                <a:gd name="connsiteX13" fmla="*/ 32000 w 40407"/>
                <a:gd name="connsiteY13" fmla="*/ 68023 h 74926"/>
                <a:gd name="connsiteX14" fmla="*/ 32426 w 40407"/>
                <a:gd name="connsiteY14" fmla="*/ 67596 h 74926"/>
                <a:gd name="connsiteX15" fmla="*/ 33109 w 40407"/>
                <a:gd name="connsiteY15" fmla="*/ 66486 h 74926"/>
                <a:gd name="connsiteX16" fmla="*/ 35924 w 40407"/>
                <a:gd name="connsiteY16" fmla="*/ 53940 h 74926"/>
                <a:gd name="connsiteX17" fmla="*/ 38057 w 40407"/>
                <a:gd name="connsiteY17" fmla="*/ 26629 h 74926"/>
                <a:gd name="connsiteX18" fmla="*/ 37545 w 40407"/>
                <a:gd name="connsiteY18" fmla="*/ 6998 h 74926"/>
                <a:gd name="connsiteX19" fmla="*/ 37801 w 40407"/>
                <a:gd name="connsiteY19" fmla="*/ 6998 h 74926"/>
                <a:gd name="connsiteX20" fmla="*/ 39849 w 40407"/>
                <a:gd name="connsiteY20" fmla="*/ 26458 h 74926"/>
                <a:gd name="connsiteX21" fmla="*/ 40104 w 40407"/>
                <a:gd name="connsiteY21" fmla="*/ 54196 h 74926"/>
                <a:gd name="connsiteX22" fmla="*/ 39593 w 40407"/>
                <a:gd name="connsiteY22" fmla="*/ 61195 h 74926"/>
                <a:gd name="connsiteX23" fmla="*/ 37887 w 40407"/>
                <a:gd name="connsiteY23" fmla="*/ 68620 h 74926"/>
                <a:gd name="connsiteX24" fmla="*/ 35412 w 40407"/>
                <a:gd name="connsiteY24" fmla="*/ 72375 h 74926"/>
                <a:gd name="connsiteX25" fmla="*/ 34133 w 40407"/>
                <a:gd name="connsiteY25" fmla="*/ 73399 h 74926"/>
                <a:gd name="connsiteX26" fmla="*/ 32767 w 40407"/>
                <a:gd name="connsiteY26" fmla="*/ 74253 h 74926"/>
                <a:gd name="connsiteX27" fmla="*/ 32085 w 40407"/>
                <a:gd name="connsiteY27" fmla="*/ 74680 h 74926"/>
                <a:gd name="connsiteX28" fmla="*/ 31744 w 40407"/>
                <a:gd name="connsiteY28" fmla="*/ 74851 h 74926"/>
                <a:gd name="connsiteX29" fmla="*/ 31402 w 40407"/>
                <a:gd name="connsiteY29" fmla="*/ 74851 h 74926"/>
                <a:gd name="connsiteX30" fmla="*/ 30037 w 40407"/>
                <a:gd name="connsiteY30" fmla="*/ 74168 h 74926"/>
                <a:gd name="connsiteX31" fmla="*/ 26198 w 40407"/>
                <a:gd name="connsiteY31" fmla="*/ 71778 h 74926"/>
                <a:gd name="connsiteX32" fmla="*/ 23297 w 40407"/>
                <a:gd name="connsiteY32" fmla="*/ 69644 h 74926"/>
                <a:gd name="connsiteX33" fmla="*/ 23297 w 40407"/>
                <a:gd name="connsiteY33" fmla="*/ 69644 h 74926"/>
                <a:gd name="connsiteX34" fmla="*/ 23212 w 40407"/>
                <a:gd name="connsiteY34" fmla="*/ 69559 h 74926"/>
                <a:gd name="connsiteX35" fmla="*/ 23126 w 40407"/>
                <a:gd name="connsiteY35" fmla="*/ 69559 h 74926"/>
                <a:gd name="connsiteX36" fmla="*/ 23126 w 40407"/>
                <a:gd name="connsiteY36" fmla="*/ 69474 h 74926"/>
                <a:gd name="connsiteX37" fmla="*/ 6063 w 40407"/>
                <a:gd name="connsiteY37" fmla="*/ 46771 h 74926"/>
                <a:gd name="connsiteX38" fmla="*/ 1627 w 40407"/>
                <a:gd name="connsiteY38" fmla="*/ 33371 h 74926"/>
                <a:gd name="connsiteX39" fmla="*/ 6 w 40407"/>
                <a:gd name="connsiteY39" fmla="*/ 19459 h 74926"/>
                <a:gd name="connsiteX40" fmla="*/ 2736 w 40407"/>
                <a:gd name="connsiteY40" fmla="*/ 0 h 74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0407" h="74926">
                  <a:moveTo>
                    <a:pt x="2565" y="85"/>
                  </a:moveTo>
                  <a:cubicBezTo>
                    <a:pt x="2565" y="85"/>
                    <a:pt x="2821" y="85"/>
                    <a:pt x="2821" y="85"/>
                  </a:cubicBezTo>
                  <a:cubicBezTo>
                    <a:pt x="1371" y="6486"/>
                    <a:pt x="1030" y="13058"/>
                    <a:pt x="1627" y="19459"/>
                  </a:cubicBezTo>
                  <a:cubicBezTo>
                    <a:pt x="3504" y="37468"/>
                    <a:pt x="12974" y="54281"/>
                    <a:pt x="26880" y="64779"/>
                  </a:cubicBezTo>
                  <a:lnTo>
                    <a:pt x="26880" y="64779"/>
                  </a:lnTo>
                  <a:cubicBezTo>
                    <a:pt x="26880" y="64779"/>
                    <a:pt x="26880" y="64779"/>
                    <a:pt x="26880" y="64779"/>
                  </a:cubicBezTo>
                  <a:lnTo>
                    <a:pt x="26880" y="64779"/>
                  </a:lnTo>
                  <a:cubicBezTo>
                    <a:pt x="26880" y="64779"/>
                    <a:pt x="26880" y="64779"/>
                    <a:pt x="26880" y="64779"/>
                  </a:cubicBezTo>
                  <a:cubicBezTo>
                    <a:pt x="27734" y="65462"/>
                    <a:pt x="28501" y="66230"/>
                    <a:pt x="29440" y="66828"/>
                  </a:cubicBezTo>
                  <a:lnTo>
                    <a:pt x="30805" y="67766"/>
                  </a:lnTo>
                  <a:lnTo>
                    <a:pt x="31402" y="68193"/>
                  </a:lnTo>
                  <a:lnTo>
                    <a:pt x="31402" y="68193"/>
                  </a:lnTo>
                  <a:cubicBezTo>
                    <a:pt x="31402" y="68193"/>
                    <a:pt x="31573" y="68364"/>
                    <a:pt x="31658" y="68279"/>
                  </a:cubicBezTo>
                  <a:lnTo>
                    <a:pt x="32000" y="68023"/>
                  </a:lnTo>
                  <a:lnTo>
                    <a:pt x="32426" y="67596"/>
                  </a:lnTo>
                  <a:cubicBezTo>
                    <a:pt x="32426" y="67596"/>
                    <a:pt x="32938" y="66913"/>
                    <a:pt x="33109" y="66486"/>
                  </a:cubicBezTo>
                  <a:cubicBezTo>
                    <a:pt x="34815" y="63243"/>
                    <a:pt x="35156" y="58463"/>
                    <a:pt x="35924" y="53940"/>
                  </a:cubicBezTo>
                  <a:cubicBezTo>
                    <a:pt x="37119" y="44893"/>
                    <a:pt x="37887" y="35846"/>
                    <a:pt x="38057" y="26629"/>
                  </a:cubicBezTo>
                  <a:cubicBezTo>
                    <a:pt x="38142" y="20057"/>
                    <a:pt x="37972" y="13570"/>
                    <a:pt x="37545" y="6998"/>
                  </a:cubicBezTo>
                  <a:cubicBezTo>
                    <a:pt x="37545" y="6998"/>
                    <a:pt x="37801" y="6913"/>
                    <a:pt x="37801" y="6998"/>
                  </a:cubicBezTo>
                  <a:cubicBezTo>
                    <a:pt x="38740" y="13485"/>
                    <a:pt x="39422" y="19972"/>
                    <a:pt x="39849" y="26458"/>
                  </a:cubicBezTo>
                  <a:cubicBezTo>
                    <a:pt x="40446" y="35676"/>
                    <a:pt x="40616" y="44893"/>
                    <a:pt x="40104" y="54196"/>
                  </a:cubicBezTo>
                  <a:cubicBezTo>
                    <a:pt x="40020" y="56501"/>
                    <a:pt x="39849" y="58805"/>
                    <a:pt x="39593" y="61195"/>
                  </a:cubicBezTo>
                  <a:cubicBezTo>
                    <a:pt x="39337" y="63584"/>
                    <a:pt x="38996" y="66060"/>
                    <a:pt x="37887" y="68620"/>
                  </a:cubicBezTo>
                  <a:cubicBezTo>
                    <a:pt x="37289" y="69900"/>
                    <a:pt x="36607" y="71095"/>
                    <a:pt x="35412" y="72375"/>
                  </a:cubicBezTo>
                  <a:lnTo>
                    <a:pt x="34133" y="73399"/>
                  </a:lnTo>
                  <a:lnTo>
                    <a:pt x="32767" y="74253"/>
                  </a:lnTo>
                  <a:lnTo>
                    <a:pt x="32085" y="74680"/>
                  </a:lnTo>
                  <a:lnTo>
                    <a:pt x="31744" y="74851"/>
                  </a:lnTo>
                  <a:cubicBezTo>
                    <a:pt x="31744" y="74851"/>
                    <a:pt x="31488" y="75021"/>
                    <a:pt x="31402" y="74851"/>
                  </a:cubicBezTo>
                  <a:lnTo>
                    <a:pt x="30037" y="74168"/>
                  </a:lnTo>
                  <a:lnTo>
                    <a:pt x="26198" y="71778"/>
                  </a:lnTo>
                  <a:cubicBezTo>
                    <a:pt x="25174" y="71181"/>
                    <a:pt x="24236" y="70327"/>
                    <a:pt x="23297" y="69644"/>
                  </a:cubicBezTo>
                  <a:lnTo>
                    <a:pt x="23297" y="69644"/>
                  </a:lnTo>
                  <a:cubicBezTo>
                    <a:pt x="23297" y="69644"/>
                    <a:pt x="23212" y="69559"/>
                    <a:pt x="23212" y="69559"/>
                  </a:cubicBezTo>
                  <a:lnTo>
                    <a:pt x="23126" y="69559"/>
                  </a:lnTo>
                  <a:cubicBezTo>
                    <a:pt x="23126" y="69559"/>
                    <a:pt x="23126" y="69474"/>
                    <a:pt x="23126" y="69474"/>
                  </a:cubicBezTo>
                  <a:cubicBezTo>
                    <a:pt x="15704" y="63328"/>
                    <a:pt x="10073" y="55306"/>
                    <a:pt x="6063" y="46771"/>
                  </a:cubicBezTo>
                  <a:cubicBezTo>
                    <a:pt x="4186" y="42418"/>
                    <a:pt x="2565" y="37980"/>
                    <a:pt x="1627" y="33371"/>
                  </a:cubicBezTo>
                  <a:cubicBezTo>
                    <a:pt x="518" y="28848"/>
                    <a:pt x="91" y="24153"/>
                    <a:pt x="6" y="19459"/>
                  </a:cubicBezTo>
                  <a:cubicBezTo>
                    <a:pt x="-80" y="12887"/>
                    <a:pt x="773" y="6230"/>
                    <a:pt x="2736" y="0"/>
                  </a:cubicBezTo>
                  <a:close/>
                </a:path>
              </a:pathLst>
            </a:custGeom>
            <a:grpFill/>
            <a:ln w="8532" cap="flat">
              <a:no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5EC41726-7AE6-9A18-0EAE-16789773A8FE}"/>
                </a:ext>
              </a:extLst>
            </p:cNvPr>
            <p:cNvSpPr/>
            <p:nvPr/>
          </p:nvSpPr>
          <p:spPr>
            <a:xfrm>
              <a:off x="8451313" y="2703597"/>
              <a:ext cx="64812" cy="243997"/>
            </a:xfrm>
            <a:custGeom>
              <a:avLst/>
              <a:gdLst>
                <a:gd name="connsiteX0" fmla="*/ 28843 w 64812"/>
                <a:gd name="connsiteY0" fmla="*/ 9016 h 243997"/>
                <a:gd name="connsiteX1" fmla="*/ 29013 w 64812"/>
                <a:gd name="connsiteY1" fmla="*/ 9187 h 243997"/>
                <a:gd name="connsiteX2" fmla="*/ 13400 w 64812"/>
                <a:gd name="connsiteY2" fmla="*/ 37522 h 243997"/>
                <a:gd name="connsiteX3" fmla="*/ 5295 w 64812"/>
                <a:gd name="connsiteY3" fmla="*/ 68845 h 243997"/>
                <a:gd name="connsiteX4" fmla="*/ 3077 w 64812"/>
                <a:gd name="connsiteY4" fmla="*/ 114080 h 243997"/>
                <a:gd name="connsiteX5" fmla="*/ 7343 w 64812"/>
                <a:gd name="connsiteY5" fmla="*/ 159229 h 243997"/>
                <a:gd name="connsiteX6" fmla="*/ 18519 w 64812"/>
                <a:gd name="connsiteY6" fmla="*/ 202928 h 243997"/>
                <a:gd name="connsiteX7" fmla="*/ 27478 w 64812"/>
                <a:gd name="connsiteY7" fmla="*/ 223497 h 243997"/>
                <a:gd name="connsiteX8" fmla="*/ 30122 w 64812"/>
                <a:gd name="connsiteY8" fmla="*/ 228447 h 243997"/>
                <a:gd name="connsiteX9" fmla="*/ 32938 w 64812"/>
                <a:gd name="connsiteY9" fmla="*/ 233312 h 243997"/>
                <a:gd name="connsiteX10" fmla="*/ 35753 w 64812"/>
                <a:gd name="connsiteY10" fmla="*/ 237750 h 243997"/>
                <a:gd name="connsiteX11" fmla="*/ 35753 w 64812"/>
                <a:gd name="connsiteY11" fmla="*/ 237750 h 243997"/>
                <a:gd name="connsiteX12" fmla="*/ 35924 w 64812"/>
                <a:gd name="connsiteY12" fmla="*/ 237750 h 243997"/>
                <a:gd name="connsiteX13" fmla="*/ 36009 w 64812"/>
                <a:gd name="connsiteY13" fmla="*/ 237750 h 243997"/>
                <a:gd name="connsiteX14" fmla="*/ 36521 w 64812"/>
                <a:gd name="connsiteY14" fmla="*/ 237750 h 243997"/>
                <a:gd name="connsiteX15" fmla="*/ 37545 w 64812"/>
                <a:gd name="connsiteY15" fmla="*/ 237494 h 243997"/>
                <a:gd name="connsiteX16" fmla="*/ 37545 w 64812"/>
                <a:gd name="connsiteY16" fmla="*/ 237494 h 243997"/>
                <a:gd name="connsiteX17" fmla="*/ 37630 w 64812"/>
                <a:gd name="connsiteY17" fmla="*/ 237494 h 243997"/>
                <a:gd name="connsiteX18" fmla="*/ 37716 w 64812"/>
                <a:gd name="connsiteY18" fmla="*/ 237494 h 243997"/>
                <a:gd name="connsiteX19" fmla="*/ 37716 w 64812"/>
                <a:gd name="connsiteY19" fmla="*/ 237494 h 243997"/>
                <a:gd name="connsiteX20" fmla="*/ 41640 w 64812"/>
                <a:gd name="connsiteY20" fmla="*/ 235446 h 243997"/>
                <a:gd name="connsiteX21" fmla="*/ 44882 w 64812"/>
                <a:gd name="connsiteY21" fmla="*/ 231861 h 243997"/>
                <a:gd name="connsiteX22" fmla="*/ 49490 w 64812"/>
                <a:gd name="connsiteY22" fmla="*/ 222387 h 243997"/>
                <a:gd name="connsiteX23" fmla="*/ 52049 w 64812"/>
                <a:gd name="connsiteY23" fmla="*/ 211719 h 243997"/>
                <a:gd name="connsiteX24" fmla="*/ 54011 w 64812"/>
                <a:gd name="connsiteY24" fmla="*/ 200538 h 243997"/>
                <a:gd name="connsiteX25" fmla="*/ 59557 w 64812"/>
                <a:gd name="connsiteY25" fmla="*/ 155474 h 243997"/>
                <a:gd name="connsiteX26" fmla="*/ 59984 w 64812"/>
                <a:gd name="connsiteY26" fmla="*/ 64663 h 243997"/>
                <a:gd name="connsiteX27" fmla="*/ 51281 w 64812"/>
                <a:gd name="connsiteY27" fmla="*/ 225 h 243997"/>
                <a:gd name="connsiteX28" fmla="*/ 51537 w 64812"/>
                <a:gd name="connsiteY28" fmla="*/ 225 h 243997"/>
                <a:gd name="connsiteX29" fmla="*/ 61775 w 64812"/>
                <a:gd name="connsiteY29" fmla="*/ 64151 h 243997"/>
                <a:gd name="connsiteX30" fmla="*/ 63823 w 64812"/>
                <a:gd name="connsiteY30" fmla="*/ 155474 h 243997"/>
                <a:gd name="connsiteX31" fmla="*/ 59301 w 64812"/>
                <a:gd name="connsiteY31" fmla="*/ 201050 h 243997"/>
                <a:gd name="connsiteX32" fmla="*/ 57594 w 64812"/>
                <a:gd name="connsiteY32" fmla="*/ 212402 h 243997"/>
                <a:gd name="connsiteX33" fmla="*/ 55120 w 64812"/>
                <a:gd name="connsiteY33" fmla="*/ 223923 h 243997"/>
                <a:gd name="connsiteX34" fmla="*/ 50002 w 64812"/>
                <a:gd name="connsiteY34" fmla="*/ 235019 h 243997"/>
                <a:gd name="connsiteX35" fmla="*/ 45736 w 64812"/>
                <a:gd name="connsiteY35" fmla="*/ 239884 h 243997"/>
                <a:gd name="connsiteX36" fmla="*/ 39763 w 64812"/>
                <a:gd name="connsiteY36" fmla="*/ 243298 h 243997"/>
                <a:gd name="connsiteX37" fmla="*/ 39763 w 64812"/>
                <a:gd name="connsiteY37" fmla="*/ 243298 h 243997"/>
                <a:gd name="connsiteX38" fmla="*/ 39251 w 64812"/>
                <a:gd name="connsiteY38" fmla="*/ 243468 h 243997"/>
                <a:gd name="connsiteX39" fmla="*/ 38740 w 64812"/>
                <a:gd name="connsiteY39" fmla="*/ 243639 h 243997"/>
                <a:gd name="connsiteX40" fmla="*/ 38740 w 64812"/>
                <a:gd name="connsiteY40" fmla="*/ 243639 h 243997"/>
                <a:gd name="connsiteX41" fmla="*/ 34644 w 64812"/>
                <a:gd name="connsiteY41" fmla="*/ 243980 h 243997"/>
                <a:gd name="connsiteX42" fmla="*/ 33279 w 64812"/>
                <a:gd name="connsiteY42" fmla="*/ 243980 h 243997"/>
                <a:gd name="connsiteX43" fmla="*/ 32596 w 64812"/>
                <a:gd name="connsiteY43" fmla="*/ 243980 h 243997"/>
                <a:gd name="connsiteX44" fmla="*/ 32255 w 64812"/>
                <a:gd name="connsiteY44" fmla="*/ 243980 h 243997"/>
                <a:gd name="connsiteX45" fmla="*/ 32085 w 64812"/>
                <a:gd name="connsiteY45" fmla="*/ 243639 h 243997"/>
                <a:gd name="connsiteX46" fmla="*/ 30634 w 64812"/>
                <a:gd name="connsiteY46" fmla="*/ 241249 h 243997"/>
                <a:gd name="connsiteX47" fmla="*/ 27563 w 64812"/>
                <a:gd name="connsiteY47" fmla="*/ 236299 h 243997"/>
                <a:gd name="connsiteX48" fmla="*/ 22103 w 64812"/>
                <a:gd name="connsiteY48" fmla="*/ 226057 h 243997"/>
                <a:gd name="connsiteX49" fmla="*/ 13315 w 64812"/>
                <a:gd name="connsiteY49" fmla="*/ 204635 h 243997"/>
                <a:gd name="connsiteX50" fmla="*/ 3077 w 64812"/>
                <a:gd name="connsiteY50" fmla="*/ 159827 h 243997"/>
                <a:gd name="connsiteX51" fmla="*/ 5 w 64812"/>
                <a:gd name="connsiteY51" fmla="*/ 114080 h 243997"/>
                <a:gd name="connsiteX52" fmla="*/ 3504 w 64812"/>
                <a:gd name="connsiteY52" fmla="*/ 68504 h 243997"/>
                <a:gd name="connsiteX53" fmla="*/ 12376 w 64812"/>
                <a:gd name="connsiteY53" fmla="*/ 37266 h 243997"/>
                <a:gd name="connsiteX54" fmla="*/ 28672 w 64812"/>
                <a:gd name="connsiteY54" fmla="*/ 9358 h 24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4812" h="243997">
                  <a:moveTo>
                    <a:pt x="28843" y="9016"/>
                  </a:moveTo>
                  <a:cubicBezTo>
                    <a:pt x="28843" y="9016"/>
                    <a:pt x="29184" y="9016"/>
                    <a:pt x="29013" y="9187"/>
                  </a:cubicBezTo>
                  <a:cubicBezTo>
                    <a:pt x="22444" y="17807"/>
                    <a:pt x="17239" y="27451"/>
                    <a:pt x="13400" y="37522"/>
                  </a:cubicBezTo>
                  <a:cubicBezTo>
                    <a:pt x="9561" y="47594"/>
                    <a:pt x="7001" y="58177"/>
                    <a:pt x="5295" y="68845"/>
                  </a:cubicBezTo>
                  <a:cubicBezTo>
                    <a:pt x="3077" y="83781"/>
                    <a:pt x="2565" y="98973"/>
                    <a:pt x="3077" y="114080"/>
                  </a:cubicBezTo>
                  <a:cubicBezTo>
                    <a:pt x="3674" y="129187"/>
                    <a:pt x="4954" y="144293"/>
                    <a:pt x="7343" y="159229"/>
                  </a:cubicBezTo>
                  <a:cubicBezTo>
                    <a:pt x="9817" y="174080"/>
                    <a:pt x="13315" y="188845"/>
                    <a:pt x="18519" y="202928"/>
                  </a:cubicBezTo>
                  <a:cubicBezTo>
                    <a:pt x="21079" y="209926"/>
                    <a:pt x="24065" y="216840"/>
                    <a:pt x="27478" y="223497"/>
                  </a:cubicBezTo>
                  <a:cubicBezTo>
                    <a:pt x="28331" y="225204"/>
                    <a:pt x="29184" y="226826"/>
                    <a:pt x="30122" y="228447"/>
                  </a:cubicBezTo>
                  <a:cubicBezTo>
                    <a:pt x="31061" y="230069"/>
                    <a:pt x="31914" y="231690"/>
                    <a:pt x="32938" y="233312"/>
                  </a:cubicBezTo>
                  <a:lnTo>
                    <a:pt x="35753" y="237750"/>
                  </a:lnTo>
                  <a:cubicBezTo>
                    <a:pt x="35753" y="237750"/>
                    <a:pt x="35753" y="237750"/>
                    <a:pt x="35753" y="237750"/>
                  </a:cubicBezTo>
                  <a:lnTo>
                    <a:pt x="35924" y="237750"/>
                  </a:lnTo>
                  <a:cubicBezTo>
                    <a:pt x="35924" y="237750"/>
                    <a:pt x="35924" y="237750"/>
                    <a:pt x="36009" y="237750"/>
                  </a:cubicBezTo>
                  <a:lnTo>
                    <a:pt x="36521" y="237750"/>
                  </a:lnTo>
                  <a:cubicBezTo>
                    <a:pt x="36521" y="237750"/>
                    <a:pt x="37204" y="237579"/>
                    <a:pt x="37545" y="237494"/>
                  </a:cubicBezTo>
                  <a:lnTo>
                    <a:pt x="37545" y="237494"/>
                  </a:lnTo>
                  <a:cubicBezTo>
                    <a:pt x="37545" y="237494"/>
                    <a:pt x="37630" y="237494"/>
                    <a:pt x="37630" y="237494"/>
                  </a:cubicBezTo>
                  <a:lnTo>
                    <a:pt x="37716" y="237494"/>
                  </a:lnTo>
                  <a:cubicBezTo>
                    <a:pt x="37716" y="237494"/>
                    <a:pt x="37716" y="237494"/>
                    <a:pt x="37716" y="237494"/>
                  </a:cubicBezTo>
                  <a:cubicBezTo>
                    <a:pt x="39081" y="237153"/>
                    <a:pt x="40361" y="236299"/>
                    <a:pt x="41640" y="235446"/>
                  </a:cubicBezTo>
                  <a:cubicBezTo>
                    <a:pt x="42835" y="234421"/>
                    <a:pt x="43944" y="233227"/>
                    <a:pt x="44882" y="231861"/>
                  </a:cubicBezTo>
                  <a:cubicBezTo>
                    <a:pt x="46845" y="229130"/>
                    <a:pt x="48295" y="225801"/>
                    <a:pt x="49490" y="222387"/>
                  </a:cubicBezTo>
                  <a:cubicBezTo>
                    <a:pt x="50684" y="218973"/>
                    <a:pt x="51452" y="215474"/>
                    <a:pt x="52049" y="211719"/>
                  </a:cubicBezTo>
                  <a:lnTo>
                    <a:pt x="54011" y="200538"/>
                  </a:lnTo>
                  <a:cubicBezTo>
                    <a:pt x="56486" y="185602"/>
                    <a:pt x="58277" y="170581"/>
                    <a:pt x="59557" y="155474"/>
                  </a:cubicBezTo>
                  <a:cubicBezTo>
                    <a:pt x="62116" y="125261"/>
                    <a:pt x="62202" y="94877"/>
                    <a:pt x="59984" y="64663"/>
                  </a:cubicBezTo>
                  <a:cubicBezTo>
                    <a:pt x="58277" y="43070"/>
                    <a:pt x="55377" y="21562"/>
                    <a:pt x="51281" y="225"/>
                  </a:cubicBezTo>
                  <a:cubicBezTo>
                    <a:pt x="51281" y="-31"/>
                    <a:pt x="51452" y="-116"/>
                    <a:pt x="51537" y="225"/>
                  </a:cubicBezTo>
                  <a:cubicBezTo>
                    <a:pt x="56144" y="21306"/>
                    <a:pt x="59557" y="42729"/>
                    <a:pt x="61775" y="64151"/>
                  </a:cubicBezTo>
                  <a:cubicBezTo>
                    <a:pt x="64847" y="94450"/>
                    <a:pt x="65700" y="125005"/>
                    <a:pt x="63823" y="155474"/>
                  </a:cubicBezTo>
                  <a:cubicBezTo>
                    <a:pt x="62885" y="170666"/>
                    <a:pt x="61434" y="185944"/>
                    <a:pt x="59301" y="201050"/>
                  </a:cubicBezTo>
                  <a:cubicBezTo>
                    <a:pt x="58789" y="204805"/>
                    <a:pt x="58106" y="208561"/>
                    <a:pt x="57594" y="212402"/>
                  </a:cubicBezTo>
                  <a:cubicBezTo>
                    <a:pt x="57082" y="216157"/>
                    <a:pt x="56315" y="220168"/>
                    <a:pt x="55120" y="223923"/>
                  </a:cubicBezTo>
                  <a:cubicBezTo>
                    <a:pt x="53926" y="227764"/>
                    <a:pt x="52390" y="231520"/>
                    <a:pt x="50002" y="235019"/>
                  </a:cubicBezTo>
                  <a:cubicBezTo>
                    <a:pt x="48807" y="236726"/>
                    <a:pt x="47442" y="238433"/>
                    <a:pt x="45736" y="239884"/>
                  </a:cubicBezTo>
                  <a:cubicBezTo>
                    <a:pt x="44029" y="241335"/>
                    <a:pt x="42067" y="242615"/>
                    <a:pt x="39763" y="243298"/>
                  </a:cubicBezTo>
                  <a:lnTo>
                    <a:pt x="39763" y="243298"/>
                  </a:lnTo>
                  <a:cubicBezTo>
                    <a:pt x="39763" y="243298"/>
                    <a:pt x="39251" y="243468"/>
                    <a:pt x="39251" y="243468"/>
                  </a:cubicBezTo>
                  <a:cubicBezTo>
                    <a:pt x="39081" y="243468"/>
                    <a:pt x="38910" y="243554"/>
                    <a:pt x="38740" y="243639"/>
                  </a:cubicBezTo>
                  <a:lnTo>
                    <a:pt x="38740" y="243639"/>
                  </a:lnTo>
                  <a:cubicBezTo>
                    <a:pt x="37545" y="243810"/>
                    <a:pt x="36692" y="244066"/>
                    <a:pt x="34644" y="243980"/>
                  </a:cubicBezTo>
                  <a:lnTo>
                    <a:pt x="33279" y="243980"/>
                  </a:lnTo>
                  <a:cubicBezTo>
                    <a:pt x="33279" y="243980"/>
                    <a:pt x="32596" y="243980"/>
                    <a:pt x="32596" y="243980"/>
                  </a:cubicBezTo>
                  <a:cubicBezTo>
                    <a:pt x="32511" y="243980"/>
                    <a:pt x="32341" y="243980"/>
                    <a:pt x="32255" y="243980"/>
                  </a:cubicBezTo>
                  <a:lnTo>
                    <a:pt x="32085" y="243639"/>
                  </a:lnTo>
                  <a:lnTo>
                    <a:pt x="30634" y="241249"/>
                  </a:lnTo>
                  <a:lnTo>
                    <a:pt x="27563" y="236299"/>
                  </a:lnTo>
                  <a:cubicBezTo>
                    <a:pt x="25686" y="232885"/>
                    <a:pt x="23724" y="229556"/>
                    <a:pt x="22103" y="226057"/>
                  </a:cubicBezTo>
                  <a:cubicBezTo>
                    <a:pt x="18690" y="219144"/>
                    <a:pt x="15789" y="211975"/>
                    <a:pt x="13315" y="204635"/>
                  </a:cubicBezTo>
                  <a:cubicBezTo>
                    <a:pt x="8281" y="190040"/>
                    <a:pt x="5125" y="174933"/>
                    <a:pt x="3077" y="159827"/>
                  </a:cubicBezTo>
                  <a:cubicBezTo>
                    <a:pt x="1030" y="144635"/>
                    <a:pt x="91" y="129357"/>
                    <a:pt x="5" y="114080"/>
                  </a:cubicBezTo>
                  <a:cubicBezTo>
                    <a:pt x="-80" y="98803"/>
                    <a:pt x="859" y="83525"/>
                    <a:pt x="3504" y="68504"/>
                  </a:cubicBezTo>
                  <a:cubicBezTo>
                    <a:pt x="5466" y="57835"/>
                    <a:pt x="8281" y="47338"/>
                    <a:pt x="12376" y="37266"/>
                  </a:cubicBezTo>
                  <a:cubicBezTo>
                    <a:pt x="16472" y="27281"/>
                    <a:pt x="21932" y="17722"/>
                    <a:pt x="28672" y="9358"/>
                  </a:cubicBezTo>
                  <a:close/>
                </a:path>
              </a:pathLst>
            </a:custGeom>
            <a:grpFill/>
            <a:ln w="8532"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5CE429F9-86E1-E144-11FC-21B0857893C9}"/>
                </a:ext>
              </a:extLst>
            </p:cNvPr>
            <p:cNvSpPr/>
            <p:nvPr/>
          </p:nvSpPr>
          <p:spPr>
            <a:xfrm>
              <a:off x="8477066" y="2983253"/>
              <a:ext cx="22115" cy="75592"/>
            </a:xfrm>
            <a:custGeom>
              <a:avLst/>
              <a:gdLst>
                <a:gd name="connsiteX0" fmla="*/ 2407 w 22115"/>
                <a:gd name="connsiteY0" fmla="*/ 0 h 75592"/>
                <a:gd name="connsiteX1" fmla="*/ 2663 w 22115"/>
                <a:gd name="connsiteY1" fmla="*/ 0 h 75592"/>
                <a:gd name="connsiteX2" fmla="*/ 2663 w 22115"/>
                <a:gd name="connsiteY2" fmla="*/ 11522 h 75592"/>
                <a:gd name="connsiteX3" fmla="*/ 6758 w 22115"/>
                <a:gd name="connsiteY3" fmla="*/ 43187 h 75592"/>
                <a:gd name="connsiteX4" fmla="*/ 6758 w 22115"/>
                <a:gd name="connsiteY4" fmla="*/ 43187 h 75592"/>
                <a:gd name="connsiteX5" fmla="*/ 6758 w 22115"/>
                <a:gd name="connsiteY5" fmla="*/ 43187 h 75592"/>
                <a:gd name="connsiteX6" fmla="*/ 6758 w 22115"/>
                <a:gd name="connsiteY6" fmla="*/ 43187 h 75592"/>
                <a:gd name="connsiteX7" fmla="*/ 8976 w 22115"/>
                <a:gd name="connsiteY7" fmla="*/ 58976 h 75592"/>
                <a:gd name="connsiteX8" fmla="*/ 10512 w 22115"/>
                <a:gd name="connsiteY8" fmla="*/ 66828 h 75592"/>
                <a:gd name="connsiteX9" fmla="*/ 11365 w 22115"/>
                <a:gd name="connsiteY9" fmla="*/ 70754 h 75592"/>
                <a:gd name="connsiteX10" fmla="*/ 11706 w 22115"/>
                <a:gd name="connsiteY10" fmla="*/ 72290 h 75592"/>
                <a:gd name="connsiteX11" fmla="*/ 11877 w 22115"/>
                <a:gd name="connsiteY11" fmla="*/ 72973 h 75592"/>
                <a:gd name="connsiteX12" fmla="*/ 12218 w 22115"/>
                <a:gd name="connsiteY12" fmla="*/ 73400 h 75592"/>
                <a:gd name="connsiteX13" fmla="*/ 14266 w 22115"/>
                <a:gd name="connsiteY13" fmla="*/ 72973 h 75592"/>
                <a:gd name="connsiteX14" fmla="*/ 16911 w 22115"/>
                <a:gd name="connsiteY14" fmla="*/ 72034 h 75592"/>
                <a:gd name="connsiteX15" fmla="*/ 21945 w 22115"/>
                <a:gd name="connsiteY15" fmla="*/ 69303 h 75592"/>
                <a:gd name="connsiteX16" fmla="*/ 22115 w 22115"/>
                <a:gd name="connsiteY16" fmla="*/ 69474 h 75592"/>
                <a:gd name="connsiteX17" fmla="*/ 17423 w 22115"/>
                <a:gd name="connsiteY17" fmla="*/ 72888 h 75592"/>
                <a:gd name="connsiteX18" fmla="*/ 14778 w 22115"/>
                <a:gd name="connsiteY18" fmla="*/ 74253 h 75592"/>
                <a:gd name="connsiteX19" fmla="*/ 11365 w 22115"/>
                <a:gd name="connsiteY19" fmla="*/ 75448 h 75592"/>
                <a:gd name="connsiteX20" fmla="*/ 11024 w 22115"/>
                <a:gd name="connsiteY20" fmla="*/ 75448 h 75592"/>
                <a:gd name="connsiteX21" fmla="*/ 10768 w 22115"/>
                <a:gd name="connsiteY21" fmla="*/ 75533 h 75592"/>
                <a:gd name="connsiteX22" fmla="*/ 10512 w 22115"/>
                <a:gd name="connsiteY22" fmla="*/ 74936 h 75592"/>
                <a:gd name="connsiteX23" fmla="*/ 10000 w 22115"/>
                <a:gd name="connsiteY23" fmla="*/ 73741 h 75592"/>
                <a:gd name="connsiteX24" fmla="*/ 9062 w 22115"/>
                <a:gd name="connsiteY24" fmla="*/ 71437 h 75592"/>
                <a:gd name="connsiteX25" fmla="*/ 7611 w 22115"/>
                <a:gd name="connsiteY25" fmla="*/ 67682 h 75592"/>
                <a:gd name="connsiteX26" fmla="*/ 4881 w 22115"/>
                <a:gd name="connsiteY26" fmla="*/ 60000 h 75592"/>
                <a:gd name="connsiteX27" fmla="*/ 786 w 22115"/>
                <a:gd name="connsiteY27" fmla="*/ 44125 h 75592"/>
                <a:gd name="connsiteX28" fmla="*/ 786 w 22115"/>
                <a:gd name="connsiteY28" fmla="*/ 44125 h 75592"/>
                <a:gd name="connsiteX29" fmla="*/ 786 w 22115"/>
                <a:gd name="connsiteY29" fmla="*/ 44125 h 75592"/>
                <a:gd name="connsiteX30" fmla="*/ 786 w 22115"/>
                <a:gd name="connsiteY30" fmla="*/ 44125 h 75592"/>
                <a:gd name="connsiteX31" fmla="*/ 786 w 22115"/>
                <a:gd name="connsiteY31" fmla="*/ 44125 h 75592"/>
                <a:gd name="connsiteX32" fmla="*/ 956 w 22115"/>
                <a:gd name="connsiteY32" fmla="*/ 11437 h 75592"/>
                <a:gd name="connsiteX33" fmla="*/ 2407 w 22115"/>
                <a:gd name="connsiteY33" fmla="*/ 0 h 7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2115" h="75592">
                  <a:moveTo>
                    <a:pt x="2407" y="0"/>
                  </a:moveTo>
                  <a:cubicBezTo>
                    <a:pt x="2407" y="0"/>
                    <a:pt x="2663" y="0"/>
                    <a:pt x="2663" y="0"/>
                  </a:cubicBezTo>
                  <a:cubicBezTo>
                    <a:pt x="2663" y="3841"/>
                    <a:pt x="2577" y="7682"/>
                    <a:pt x="2663" y="11522"/>
                  </a:cubicBezTo>
                  <a:cubicBezTo>
                    <a:pt x="3089" y="22276"/>
                    <a:pt x="4710" y="32774"/>
                    <a:pt x="6758" y="43187"/>
                  </a:cubicBezTo>
                  <a:lnTo>
                    <a:pt x="6758" y="43187"/>
                  </a:lnTo>
                  <a:cubicBezTo>
                    <a:pt x="6758" y="43187"/>
                    <a:pt x="6758" y="43187"/>
                    <a:pt x="6758" y="43187"/>
                  </a:cubicBezTo>
                  <a:lnTo>
                    <a:pt x="6758" y="43187"/>
                  </a:lnTo>
                  <a:cubicBezTo>
                    <a:pt x="7355" y="48478"/>
                    <a:pt x="8038" y="53684"/>
                    <a:pt x="8976" y="58976"/>
                  </a:cubicBezTo>
                  <a:cubicBezTo>
                    <a:pt x="9403" y="61622"/>
                    <a:pt x="9915" y="64268"/>
                    <a:pt x="10512" y="66828"/>
                  </a:cubicBezTo>
                  <a:cubicBezTo>
                    <a:pt x="10768" y="68108"/>
                    <a:pt x="11024" y="69474"/>
                    <a:pt x="11365" y="70754"/>
                  </a:cubicBezTo>
                  <a:cubicBezTo>
                    <a:pt x="11536" y="71522"/>
                    <a:pt x="11621" y="71778"/>
                    <a:pt x="11706" y="72290"/>
                  </a:cubicBezTo>
                  <a:lnTo>
                    <a:pt x="11877" y="72973"/>
                  </a:lnTo>
                  <a:cubicBezTo>
                    <a:pt x="11877" y="72973"/>
                    <a:pt x="11877" y="73571"/>
                    <a:pt x="12218" y="73400"/>
                  </a:cubicBezTo>
                  <a:cubicBezTo>
                    <a:pt x="12816" y="73315"/>
                    <a:pt x="13498" y="73144"/>
                    <a:pt x="14266" y="72973"/>
                  </a:cubicBezTo>
                  <a:cubicBezTo>
                    <a:pt x="15205" y="72717"/>
                    <a:pt x="16058" y="72376"/>
                    <a:pt x="16911" y="72034"/>
                  </a:cubicBezTo>
                  <a:cubicBezTo>
                    <a:pt x="18617" y="71351"/>
                    <a:pt x="20324" y="70412"/>
                    <a:pt x="21945" y="69303"/>
                  </a:cubicBezTo>
                  <a:cubicBezTo>
                    <a:pt x="21945" y="69303"/>
                    <a:pt x="22115" y="69474"/>
                    <a:pt x="22115" y="69474"/>
                  </a:cubicBezTo>
                  <a:cubicBezTo>
                    <a:pt x="20665" y="70754"/>
                    <a:pt x="19129" y="71864"/>
                    <a:pt x="17423" y="72888"/>
                  </a:cubicBezTo>
                  <a:cubicBezTo>
                    <a:pt x="16570" y="73400"/>
                    <a:pt x="15717" y="73827"/>
                    <a:pt x="14778" y="74253"/>
                  </a:cubicBezTo>
                  <a:cubicBezTo>
                    <a:pt x="13754" y="74680"/>
                    <a:pt x="12560" y="75107"/>
                    <a:pt x="11365" y="75448"/>
                  </a:cubicBezTo>
                  <a:lnTo>
                    <a:pt x="11024" y="75448"/>
                  </a:lnTo>
                  <a:cubicBezTo>
                    <a:pt x="11024" y="75448"/>
                    <a:pt x="10768" y="75704"/>
                    <a:pt x="10768" y="75533"/>
                  </a:cubicBezTo>
                  <a:lnTo>
                    <a:pt x="10512" y="74936"/>
                  </a:lnTo>
                  <a:lnTo>
                    <a:pt x="10000" y="73741"/>
                  </a:lnTo>
                  <a:lnTo>
                    <a:pt x="9062" y="71437"/>
                  </a:lnTo>
                  <a:cubicBezTo>
                    <a:pt x="8550" y="70156"/>
                    <a:pt x="8038" y="68876"/>
                    <a:pt x="7611" y="67682"/>
                  </a:cubicBezTo>
                  <a:cubicBezTo>
                    <a:pt x="6673" y="65121"/>
                    <a:pt x="5734" y="62561"/>
                    <a:pt x="4881" y="60000"/>
                  </a:cubicBezTo>
                  <a:cubicBezTo>
                    <a:pt x="3175" y="54794"/>
                    <a:pt x="1810" y="49502"/>
                    <a:pt x="786" y="44125"/>
                  </a:cubicBezTo>
                  <a:lnTo>
                    <a:pt x="786" y="44125"/>
                  </a:lnTo>
                  <a:cubicBezTo>
                    <a:pt x="786" y="44125"/>
                    <a:pt x="786" y="44125"/>
                    <a:pt x="786" y="44125"/>
                  </a:cubicBezTo>
                  <a:lnTo>
                    <a:pt x="786" y="44125"/>
                  </a:lnTo>
                  <a:cubicBezTo>
                    <a:pt x="786" y="44125"/>
                    <a:pt x="786" y="44125"/>
                    <a:pt x="786" y="44125"/>
                  </a:cubicBezTo>
                  <a:cubicBezTo>
                    <a:pt x="-408" y="33201"/>
                    <a:pt x="-153" y="22276"/>
                    <a:pt x="956" y="11437"/>
                  </a:cubicBezTo>
                  <a:cubicBezTo>
                    <a:pt x="1298" y="7596"/>
                    <a:pt x="1810" y="3841"/>
                    <a:pt x="2407" y="0"/>
                  </a:cubicBezTo>
                  <a:close/>
                </a:path>
              </a:pathLst>
            </a:custGeom>
            <a:grpFill/>
            <a:ln w="8532" cap="flat">
              <a:noFill/>
              <a:prstDash val="solid"/>
              <a:miter/>
            </a:ln>
          </p:spPr>
          <p:txBody>
            <a:bodyPr rtlCol="0" anchor="ctr"/>
            <a:lstStyle/>
            <a:p>
              <a:endParaRPr lang="en-US"/>
            </a:p>
          </p:txBody>
        </p:sp>
      </p:grpSp>
      <p:grpSp>
        <p:nvGrpSpPr>
          <p:cNvPr id="52" name="Graphic 3">
            <a:extLst>
              <a:ext uri="{FF2B5EF4-FFF2-40B4-BE49-F238E27FC236}">
                <a16:creationId xmlns:a16="http://schemas.microsoft.com/office/drawing/2014/main" id="{41070C32-142A-A3DF-81B6-708AD7B0B5DD}"/>
              </a:ext>
            </a:extLst>
          </p:cNvPr>
          <p:cNvGrpSpPr/>
          <p:nvPr/>
        </p:nvGrpSpPr>
        <p:grpSpPr>
          <a:xfrm rot="17071622">
            <a:off x="10993644" y="375813"/>
            <a:ext cx="1485127" cy="1679043"/>
            <a:chOff x="6799082" y="1455586"/>
            <a:chExt cx="1485127" cy="1679043"/>
          </a:xfrm>
          <a:solidFill>
            <a:schemeClr val="bg1">
              <a:lumMod val="85000"/>
            </a:schemeClr>
          </a:solidFill>
        </p:grpSpPr>
        <p:sp>
          <p:nvSpPr>
            <p:cNvPr id="53" name="Freeform 52">
              <a:extLst>
                <a:ext uri="{FF2B5EF4-FFF2-40B4-BE49-F238E27FC236}">
                  <a16:creationId xmlns:a16="http://schemas.microsoft.com/office/drawing/2014/main" id="{B804F794-9A6E-5EA6-C939-95186073C731}"/>
                </a:ext>
              </a:extLst>
            </p:cNvPr>
            <p:cNvSpPr/>
            <p:nvPr/>
          </p:nvSpPr>
          <p:spPr>
            <a:xfrm>
              <a:off x="6799082" y="1455586"/>
              <a:ext cx="1485127" cy="1679043"/>
            </a:xfrm>
            <a:custGeom>
              <a:avLst/>
              <a:gdLst>
                <a:gd name="connsiteX0" fmla="*/ 1478787 w 1485127"/>
                <a:gd name="connsiteY0" fmla="*/ 1299531 h 1679043"/>
                <a:gd name="connsiteX1" fmla="*/ 1484417 w 1485127"/>
                <a:gd name="connsiteY1" fmla="*/ 1277852 h 1679043"/>
                <a:gd name="connsiteX2" fmla="*/ 1471620 w 1485127"/>
                <a:gd name="connsiteY2" fmla="*/ 1242774 h 1679043"/>
                <a:gd name="connsiteX3" fmla="*/ 1456434 w 1485127"/>
                <a:gd name="connsiteY3" fmla="*/ 1231338 h 1679043"/>
                <a:gd name="connsiteX4" fmla="*/ 1457713 w 1485127"/>
                <a:gd name="connsiteY4" fmla="*/ 1225619 h 1679043"/>
                <a:gd name="connsiteX5" fmla="*/ 1463259 w 1485127"/>
                <a:gd name="connsiteY5" fmla="*/ 1192162 h 1679043"/>
                <a:gd name="connsiteX6" fmla="*/ 1478445 w 1485127"/>
                <a:gd name="connsiteY6" fmla="*/ 1075064 h 1679043"/>
                <a:gd name="connsiteX7" fmla="*/ 1483479 w 1485127"/>
                <a:gd name="connsiteY7" fmla="*/ 983315 h 1679043"/>
                <a:gd name="connsiteX8" fmla="*/ 1456092 w 1485127"/>
                <a:gd name="connsiteY8" fmla="*/ 912988 h 1679043"/>
                <a:gd name="connsiteX9" fmla="*/ 1371457 w 1485127"/>
                <a:gd name="connsiteY9" fmla="*/ 847099 h 1679043"/>
                <a:gd name="connsiteX10" fmla="*/ 1371457 w 1485127"/>
                <a:gd name="connsiteY10" fmla="*/ 845904 h 1679043"/>
                <a:gd name="connsiteX11" fmla="*/ 1378283 w 1485127"/>
                <a:gd name="connsiteY11" fmla="*/ 817056 h 1679043"/>
                <a:gd name="connsiteX12" fmla="*/ 1395858 w 1485127"/>
                <a:gd name="connsiteY12" fmla="*/ 649090 h 1679043"/>
                <a:gd name="connsiteX13" fmla="*/ 1364035 w 1485127"/>
                <a:gd name="connsiteY13" fmla="*/ 516715 h 1679043"/>
                <a:gd name="connsiteX14" fmla="*/ 1347312 w 1485127"/>
                <a:gd name="connsiteY14" fmla="*/ 483258 h 1679043"/>
                <a:gd name="connsiteX15" fmla="*/ 1352346 w 1485127"/>
                <a:gd name="connsiteY15" fmla="*/ 465420 h 1679043"/>
                <a:gd name="connsiteX16" fmla="*/ 1356698 w 1485127"/>
                <a:gd name="connsiteY16" fmla="*/ 445961 h 1679043"/>
                <a:gd name="connsiteX17" fmla="*/ 1347654 w 1485127"/>
                <a:gd name="connsiteY17" fmla="*/ 413272 h 1679043"/>
                <a:gd name="connsiteX18" fmla="*/ 1318390 w 1485127"/>
                <a:gd name="connsiteY18" fmla="*/ 369489 h 1679043"/>
                <a:gd name="connsiteX19" fmla="*/ 1297658 w 1485127"/>
                <a:gd name="connsiteY19" fmla="*/ 348493 h 1679043"/>
                <a:gd name="connsiteX20" fmla="*/ 1264725 w 1485127"/>
                <a:gd name="connsiteY20" fmla="*/ 319048 h 1679043"/>
                <a:gd name="connsiteX21" fmla="*/ 1245017 w 1485127"/>
                <a:gd name="connsiteY21" fmla="*/ 301210 h 1679043"/>
                <a:gd name="connsiteX22" fmla="*/ 1236827 w 1485127"/>
                <a:gd name="connsiteY22" fmla="*/ 293187 h 1679043"/>
                <a:gd name="connsiteX23" fmla="*/ 1239472 w 1485127"/>
                <a:gd name="connsiteY23" fmla="*/ 281068 h 1679043"/>
                <a:gd name="connsiteX24" fmla="*/ 1232817 w 1485127"/>
                <a:gd name="connsiteY24" fmla="*/ 264766 h 1679043"/>
                <a:gd name="connsiteX25" fmla="*/ 1213962 w 1485127"/>
                <a:gd name="connsiteY25" fmla="*/ 251623 h 1679043"/>
                <a:gd name="connsiteX26" fmla="*/ 1199116 w 1485127"/>
                <a:gd name="connsiteY26" fmla="*/ 241125 h 1679043"/>
                <a:gd name="connsiteX27" fmla="*/ 1158505 w 1485127"/>
                <a:gd name="connsiteY27" fmla="*/ 213898 h 1679043"/>
                <a:gd name="connsiteX28" fmla="*/ 1152789 w 1485127"/>
                <a:gd name="connsiteY28" fmla="*/ 211167 h 1679043"/>
                <a:gd name="connsiteX29" fmla="*/ 1157141 w 1485127"/>
                <a:gd name="connsiteY29" fmla="*/ 203998 h 1679043"/>
                <a:gd name="connsiteX30" fmla="*/ 1156970 w 1485127"/>
                <a:gd name="connsiteY30" fmla="*/ 203913 h 1679043"/>
                <a:gd name="connsiteX31" fmla="*/ 1152192 w 1485127"/>
                <a:gd name="connsiteY31" fmla="*/ 211082 h 1679043"/>
                <a:gd name="connsiteX32" fmla="*/ 1142636 w 1485127"/>
                <a:gd name="connsiteY32" fmla="*/ 212704 h 1679043"/>
                <a:gd name="connsiteX33" fmla="*/ 1139651 w 1485127"/>
                <a:gd name="connsiteY33" fmla="*/ 214496 h 1679043"/>
                <a:gd name="connsiteX34" fmla="*/ 1111666 w 1485127"/>
                <a:gd name="connsiteY34" fmla="*/ 195975 h 1679043"/>
                <a:gd name="connsiteX35" fmla="*/ 1126938 w 1485127"/>
                <a:gd name="connsiteY35" fmla="*/ 163714 h 1679043"/>
                <a:gd name="connsiteX36" fmla="*/ 1139394 w 1485127"/>
                <a:gd name="connsiteY36" fmla="*/ 121551 h 1679043"/>
                <a:gd name="connsiteX37" fmla="*/ 1117809 w 1485127"/>
                <a:gd name="connsiteY37" fmla="*/ 65307 h 1679043"/>
                <a:gd name="connsiteX38" fmla="*/ 1060902 w 1485127"/>
                <a:gd name="connsiteY38" fmla="*/ 29119 h 1679043"/>
                <a:gd name="connsiteX39" fmla="*/ 1015258 w 1485127"/>
                <a:gd name="connsiteY39" fmla="*/ 15293 h 1679043"/>
                <a:gd name="connsiteX40" fmla="*/ 993331 w 1485127"/>
                <a:gd name="connsiteY40" fmla="*/ 11111 h 1679043"/>
                <a:gd name="connsiteX41" fmla="*/ 964068 w 1485127"/>
                <a:gd name="connsiteY41" fmla="*/ 3685 h 1679043"/>
                <a:gd name="connsiteX42" fmla="*/ 864588 w 1485127"/>
                <a:gd name="connsiteY42" fmla="*/ 8379 h 1679043"/>
                <a:gd name="connsiteX43" fmla="*/ 851278 w 1485127"/>
                <a:gd name="connsiteY43" fmla="*/ 14012 h 1679043"/>
                <a:gd name="connsiteX44" fmla="*/ 814336 w 1485127"/>
                <a:gd name="connsiteY44" fmla="*/ 73244 h 1679043"/>
                <a:gd name="connsiteX45" fmla="*/ 814506 w 1485127"/>
                <a:gd name="connsiteY45" fmla="*/ 130257 h 1679043"/>
                <a:gd name="connsiteX46" fmla="*/ 780209 w 1485127"/>
                <a:gd name="connsiteY46" fmla="*/ 135549 h 1679043"/>
                <a:gd name="connsiteX47" fmla="*/ 779526 w 1485127"/>
                <a:gd name="connsiteY47" fmla="*/ 134610 h 1679043"/>
                <a:gd name="connsiteX48" fmla="*/ 762036 w 1485127"/>
                <a:gd name="connsiteY48" fmla="*/ 127611 h 1679043"/>
                <a:gd name="connsiteX49" fmla="*/ 753760 w 1485127"/>
                <a:gd name="connsiteY49" fmla="*/ 129403 h 1679043"/>
                <a:gd name="connsiteX50" fmla="*/ 700011 w 1485127"/>
                <a:gd name="connsiteY50" fmla="*/ 137682 h 1679043"/>
                <a:gd name="connsiteX51" fmla="*/ 673818 w 1485127"/>
                <a:gd name="connsiteY51" fmla="*/ 142462 h 1679043"/>
                <a:gd name="connsiteX52" fmla="*/ 661789 w 1485127"/>
                <a:gd name="connsiteY52" fmla="*/ 153984 h 1679043"/>
                <a:gd name="connsiteX53" fmla="*/ 658973 w 1485127"/>
                <a:gd name="connsiteY53" fmla="*/ 166786 h 1679043"/>
                <a:gd name="connsiteX54" fmla="*/ 648053 w 1485127"/>
                <a:gd name="connsiteY54" fmla="*/ 170542 h 1679043"/>
                <a:gd name="connsiteX55" fmla="*/ 623822 w 1485127"/>
                <a:gd name="connsiteY55" fmla="*/ 178223 h 1679043"/>
                <a:gd name="connsiteX56" fmla="*/ 581078 w 1485127"/>
                <a:gd name="connsiteY56" fmla="*/ 191452 h 1679043"/>
                <a:gd name="connsiteX57" fmla="*/ 552753 w 1485127"/>
                <a:gd name="connsiteY57" fmla="*/ 201864 h 1679043"/>
                <a:gd name="connsiteX58" fmla="*/ 525964 w 1485127"/>
                <a:gd name="connsiteY58" fmla="*/ 217227 h 1679043"/>
                <a:gd name="connsiteX59" fmla="*/ 499003 w 1485127"/>
                <a:gd name="connsiteY59" fmla="*/ 236772 h 1679043"/>
                <a:gd name="connsiteX60" fmla="*/ 484243 w 1485127"/>
                <a:gd name="connsiteY60" fmla="*/ 261864 h 1679043"/>
                <a:gd name="connsiteX61" fmla="*/ 481769 w 1485127"/>
                <a:gd name="connsiteY61" fmla="*/ 276203 h 1679043"/>
                <a:gd name="connsiteX62" fmla="*/ 479124 w 1485127"/>
                <a:gd name="connsiteY62" fmla="*/ 292334 h 1679043"/>
                <a:gd name="connsiteX63" fmla="*/ 435527 w 1485127"/>
                <a:gd name="connsiteY63" fmla="*/ 329631 h 1679043"/>
                <a:gd name="connsiteX64" fmla="*/ 326150 w 1485127"/>
                <a:gd name="connsiteY64" fmla="*/ 520299 h 1679043"/>
                <a:gd name="connsiteX65" fmla="*/ 306613 w 1485127"/>
                <a:gd name="connsiteY65" fmla="*/ 607184 h 1679043"/>
                <a:gd name="connsiteX66" fmla="*/ 305163 w 1485127"/>
                <a:gd name="connsiteY66" fmla="*/ 613841 h 1679043"/>
                <a:gd name="connsiteX67" fmla="*/ 289976 w 1485127"/>
                <a:gd name="connsiteY67" fmla="*/ 614097 h 1679043"/>
                <a:gd name="connsiteX68" fmla="*/ 207474 w 1485127"/>
                <a:gd name="connsiteY68" fmla="*/ 634752 h 1679043"/>
                <a:gd name="connsiteX69" fmla="*/ 152189 w 1485127"/>
                <a:gd name="connsiteY69" fmla="*/ 679986 h 1679043"/>
                <a:gd name="connsiteX70" fmla="*/ 121219 w 1485127"/>
                <a:gd name="connsiteY70" fmla="*/ 746900 h 1679043"/>
                <a:gd name="connsiteX71" fmla="*/ 89907 w 1485127"/>
                <a:gd name="connsiteY71" fmla="*/ 850086 h 1679043"/>
                <a:gd name="connsiteX72" fmla="*/ 73441 w 1485127"/>
                <a:gd name="connsiteY72" fmla="*/ 900100 h 1679043"/>
                <a:gd name="connsiteX73" fmla="*/ 67554 w 1485127"/>
                <a:gd name="connsiteY73" fmla="*/ 926558 h 1679043"/>
                <a:gd name="connsiteX74" fmla="*/ 45798 w 1485127"/>
                <a:gd name="connsiteY74" fmla="*/ 931594 h 1679043"/>
                <a:gd name="connsiteX75" fmla="*/ 24383 w 1485127"/>
                <a:gd name="connsiteY75" fmla="*/ 950626 h 1679043"/>
                <a:gd name="connsiteX76" fmla="*/ 19265 w 1485127"/>
                <a:gd name="connsiteY76" fmla="*/ 969232 h 1679043"/>
                <a:gd name="connsiteX77" fmla="*/ 14316 w 1485127"/>
                <a:gd name="connsiteY77" fmla="*/ 995349 h 1679043"/>
                <a:gd name="connsiteX78" fmla="*/ 2628 w 1485127"/>
                <a:gd name="connsiteY78" fmla="*/ 1072504 h 1679043"/>
                <a:gd name="connsiteX79" fmla="*/ 665 w 1485127"/>
                <a:gd name="connsiteY79" fmla="*/ 1154780 h 1679043"/>
                <a:gd name="connsiteX80" fmla="*/ 10221 w 1485127"/>
                <a:gd name="connsiteY80" fmla="*/ 1236458 h 1679043"/>
                <a:gd name="connsiteX81" fmla="*/ 37693 w 1485127"/>
                <a:gd name="connsiteY81" fmla="*/ 1320270 h 1679043"/>
                <a:gd name="connsiteX82" fmla="*/ 123949 w 1485127"/>
                <a:gd name="connsiteY82" fmla="*/ 1419701 h 1679043"/>
                <a:gd name="connsiteX83" fmla="*/ 135210 w 1485127"/>
                <a:gd name="connsiteY83" fmla="*/ 1427895 h 1679043"/>
                <a:gd name="connsiteX84" fmla="*/ 214726 w 1485127"/>
                <a:gd name="connsiteY84" fmla="*/ 1473556 h 1679043"/>
                <a:gd name="connsiteX85" fmla="*/ 268391 w 1485127"/>
                <a:gd name="connsiteY85" fmla="*/ 1489858 h 1679043"/>
                <a:gd name="connsiteX86" fmla="*/ 281444 w 1485127"/>
                <a:gd name="connsiteY86" fmla="*/ 1492674 h 1679043"/>
                <a:gd name="connsiteX87" fmla="*/ 290402 w 1485127"/>
                <a:gd name="connsiteY87" fmla="*/ 1502404 h 1679043"/>
                <a:gd name="connsiteX88" fmla="*/ 360960 w 1485127"/>
                <a:gd name="connsiteY88" fmla="*/ 1554381 h 1679043"/>
                <a:gd name="connsiteX89" fmla="*/ 362581 w 1485127"/>
                <a:gd name="connsiteY89" fmla="*/ 1555149 h 1679043"/>
                <a:gd name="connsiteX90" fmla="*/ 435186 w 1485127"/>
                <a:gd name="connsiteY90" fmla="*/ 1586984 h 1679043"/>
                <a:gd name="connsiteX91" fmla="*/ 477588 w 1485127"/>
                <a:gd name="connsiteY91" fmla="*/ 1604822 h 1679043"/>
                <a:gd name="connsiteX92" fmla="*/ 593194 w 1485127"/>
                <a:gd name="connsiteY92" fmla="*/ 1642717 h 1679043"/>
                <a:gd name="connsiteX93" fmla="*/ 647711 w 1485127"/>
                <a:gd name="connsiteY93" fmla="*/ 1656373 h 1679043"/>
                <a:gd name="connsiteX94" fmla="*/ 729189 w 1485127"/>
                <a:gd name="connsiteY94" fmla="*/ 1667724 h 1679043"/>
                <a:gd name="connsiteX95" fmla="*/ 782683 w 1485127"/>
                <a:gd name="connsiteY95" fmla="*/ 1673954 h 1679043"/>
                <a:gd name="connsiteX96" fmla="*/ 893340 w 1485127"/>
                <a:gd name="connsiteY96" fmla="*/ 1678734 h 1679043"/>
                <a:gd name="connsiteX97" fmla="*/ 942738 w 1485127"/>
                <a:gd name="connsiteY97" fmla="*/ 1676344 h 1679043"/>
                <a:gd name="connsiteX98" fmla="*/ 1025154 w 1485127"/>
                <a:gd name="connsiteY98" fmla="*/ 1655605 h 1679043"/>
                <a:gd name="connsiteX99" fmla="*/ 1029420 w 1485127"/>
                <a:gd name="connsiteY99" fmla="*/ 1656714 h 1679043"/>
                <a:gd name="connsiteX100" fmla="*/ 1065424 w 1485127"/>
                <a:gd name="connsiteY100" fmla="*/ 1664737 h 1679043"/>
                <a:gd name="connsiteX101" fmla="*/ 1127706 w 1485127"/>
                <a:gd name="connsiteY101" fmla="*/ 1666017 h 1679043"/>
                <a:gd name="connsiteX102" fmla="*/ 1227356 w 1485127"/>
                <a:gd name="connsiteY102" fmla="*/ 1649801 h 1679043"/>
                <a:gd name="connsiteX103" fmla="*/ 1230855 w 1485127"/>
                <a:gd name="connsiteY103" fmla="*/ 1648777 h 1679043"/>
                <a:gd name="connsiteX104" fmla="*/ 1319243 w 1485127"/>
                <a:gd name="connsiteY104" fmla="*/ 1600640 h 1679043"/>
                <a:gd name="connsiteX105" fmla="*/ 1374785 w 1485127"/>
                <a:gd name="connsiteY105" fmla="*/ 1540896 h 1679043"/>
                <a:gd name="connsiteX106" fmla="*/ 1397905 w 1485127"/>
                <a:gd name="connsiteY106" fmla="*/ 1508293 h 1679043"/>
                <a:gd name="connsiteX107" fmla="*/ 1450973 w 1485127"/>
                <a:gd name="connsiteY107" fmla="*/ 1398279 h 1679043"/>
                <a:gd name="connsiteX108" fmla="*/ 1471449 w 1485127"/>
                <a:gd name="connsiteY108" fmla="*/ 1334353 h 1679043"/>
                <a:gd name="connsiteX109" fmla="*/ 1478787 w 1485127"/>
                <a:gd name="connsiteY109" fmla="*/ 1299958 h 1679043"/>
                <a:gd name="connsiteX110" fmla="*/ 1367703 w 1485127"/>
                <a:gd name="connsiteY110" fmla="*/ 866473 h 1679043"/>
                <a:gd name="connsiteX111" fmla="*/ 1390825 w 1485127"/>
                <a:gd name="connsiteY111" fmla="*/ 880982 h 1679043"/>
                <a:gd name="connsiteX112" fmla="*/ 1437749 w 1485127"/>
                <a:gd name="connsiteY112" fmla="*/ 921779 h 1679043"/>
                <a:gd name="connsiteX113" fmla="*/ 1463088 w 1485127"/>
                <a:gd name="connsiteY113" fmla="*/ 981181 h 1679043"/>
                <a:gd name="connsiteX114" fmla="*/ 1459249 w 1485127"/>
                <a:gd name="connsiteY114" fmla="*/ 1087525 h 1679043"/>
                <a:gd name="connsiteX115" fmla="*/ 1448072 w 1485127"/>
                <a:gd name="connsiteY115" fmla="*/ 1210513 h 1679043"/>
                <a:gd name="connsiteX116" fmla="*/ 1447902 w 1485127"/>
                <a:gd name="connsiteY116" fmla="*/ 1226643 h 1679043"/>
                <a:gd name="connsiteX117" fmla="*/ 1387326 w 1485127"/>
                <a:gd name="connsiteY117" fmla="*/ 1203087 h 1679043"/>
                <a:gd name="connsiteX118" fmla="*/ 1395688 w 1485127"/>
                <a:gd name="connsiteY118" fmla="*/ 1190968 h 1679043"/>
                <a:gd name="connsiteX119" fmla="*/ 1395688 w 1485127"/>
                <a:gd name="connsiteY119" fmla="*/ 1190968 h 1679043"/>
                <a:gd name="connsiteX120" fmla="*/ 1395688 w 1485127"/>
                <a:gd name="connsiteY120" fmla="*/ 1190968 h 1679043"/>
                <a:gd name="connsiteX121" fmla="*/ 1395688 w 1485127"/>
                <a:gd name="connsiteY121" fmla="*/ 1190968 h 1679043"/>
                <a:gd name="connsiteX122" fmla="*/ 1395688 w 1485127"/>
                <a:gd name="connsiteY122" fmla="*/ 1190968 h 1679043"/>
                <a:gd name="connsiteX123" fmla="*/ 1406864 w 1485127"/>
                <a:gd name="connsiteY123" fmla="*/ 1168606 h 1679043"/>
                <a:gd name="connsiteX124" fmla="*/ 1410874 w 1485127"/>
                <a:gd name="connsiteY124" fmla="*/ 1160584 h 1679043"/>
                <a:gd name="connsiteX125" fmla="*/ 1410703 w 1485127"/>
                <a:gd name="connsiteY125" fmla="*/ 1160498 h 1679043"/>
                <a:gd name="connsiteX126" fmla="*/ 1405584 w 1485127"/>
                <a:gd name="connsiteY126" fmla="*/ 1167753 h 1679043"/>
                <a:gd name="connsiteX127" fmla="*/ 1391166 w 1485127"/>
                <a:gd name="connsiteY127" fmla="*/ 1188236 h 1679043"/>
                <a:gd name="connsiteX128" fmla="*/ 1391166 w 1485127"/>
                <a:gd name="connsiteY128" fmla="*/ 1188236 h 1679043"/>
                <a:gd name="connsiteX129" fmla="*/ 1391166 w 1485127"/>
                <a:gd name="connsiteY129" fmla="*/ 1188236 h 1679043"/>
                <a:gd name="connsiteX130" fmla="*/ 1391166 w 1485127"/>
                <a:gd name="connsiteY130" fmla="*/ 1188236 h 1679043"/>
                <a:gd name="connsiteX131" fmla="*/ 1391166 w 1485127"/>
                <a:gd name="connsiteY131" fmla="*/ 1188236 h 1679043"/>
                <a:gd name="connsiteX132" fmla="*/ 1384255 w 1485127"/>
                <a:gd name="connsiteY132" fmla="*/ 1201807 h 1679043"/>
                <a:gd name="connsiteX133" fmla="*/ 1365315 w 1485127"/>
                <a:gd name="connsiteY133" fmla="*/ 1194467 h 1679043"/>
                <a:gd name="connsiteX134" fmla="*/ 1369751 w 1485127"/>
                <a:gd name="connsiteY134" fmla="*/ 1185761 h 1679043"/>
                <a:gd name="connsiteX135" fmla="*/ 1383828 w 1485127"/>
                <a:gd name="connsiteY135" fmla="*/ 1156914 h 1679043"/>
                <a:gd name="connsiteX136" fmla="*/ 1383828 w 1485127"/>
                <a:gd name="connsiteY136" fmla="*/ 1156914 h 1679043"/>
                <a:gd name="connsiteX137" fmla="*/ 1383828 w 1485127"/>
                <a:gd name="connsiteY137" fmla="*/ 1156914 h 1679043"/>
                <a:gd name="connsiteX138" fmla="*/ 1383828 w 1485127"/>
                <a:gd name="connsiteY138" fmla="*/ 1156914 h 1679043"/>
                <a:gd name="connsiteX139" fmla="*/ 1383828 w 1485127"/>
                <a:gd name="connsiteY139" fmla="*/ 1156914 h 1679043"/>
                <a:gd name="connsiteX140" fmla="*/ 1393555 w 1485127"/>
                <a:gd name="connsiteY140" fmla="*/ 1126273 h 1679043"/>
                <a:gd name="connsiteX141" fmla="*/ 1396796 w 1485127"/>
                <a:gd name="connsiteY141" fmla="*/ 1115264 h 1679043"/>
                <a:gd name="connsiteX142" fmla="*/ 1396541 w 1485127"/>
                <a:gd name="connsiteY142" fmla="*/ 1115264 h 1679043"/>
                <a:gd name="connsiteX143" fmla="*/ 1392019 w 1485127"/>
                <a:gd name="connsiteY143" fmla="*/ 1125761 h 1679043"/>
                <a:gd name="connsiteX144" fmla="*/ 1378795 w 1485127"/>
                <a:gd name="connsiteY144" fmla="*/ 1154951 h 1679043"/>
                <a:gd name="connsiteX145" fmla="*/ 1378795 w 1485127"/>
                <a:gd name="connsiteY145" fmla="*/ 1154951 h 1679043"/>
                <a:gd name="connsiteX146" fmla="*/ 1378795 w 1485127"/>
                <a:gd name="connsiteY146" fmla="*/ 1154951 h 1679043"/>
                <a:gd name="connsiteX147" fmla="*/ 1378795 w 1485127"/>
                <a:gd name="connsiteY147" fmla="*/ 1154951 h 1679043"/>
                <a:gd name="connsiteX148" fmla="*/ 1378795 w 1485127"/>
                <a:gd name="connsiteY148" fmla="*/ 1154951 h 1679043"/>
                <a:gd name="connsiteX149" fmla="*/ 1368215 w 1485127"/>
                <a:gd name="connsiteY149" fmla="*/ 1185164 h 1679043"/>
                <a:gd name="connsiteX150" fmla="*/ 1364802 w 1485127"/>
                <a:gd name="connsiteY150" fmla="*/ 1194296 h 1679043"/>
                <a:gd name="connsiteX151" fmla="*/ 1344497 w 1485127"/>
                <a:gd name="connsiteY151" fmla="*/ 1186615 h 1679043"/>
                <a:gd name="connsiteX152" fmla="*/ 1355759 w 1485127"/>
                <a:gd name="connsiteY152" fmla="*/ 1175776 h 1679043"/>
                <a:gd name="connsiteX153" fmla="*/ 1355588 w 1485127"/>
                <a:gd name="connsiteY153" fmla="*/ 1175605 h 1679043"/>
                <a:gd name="connsiteX154" fmla="*/ 1343388 w 1485127"/>
                <a:gd name="connsiteY154" fmla="*/ 1186188 h 1679043"/>
                <a:gd name="connsiteX155" fmla="*/ 1326495 w 1485127"/>
                <a:gd name="connsiteY155" fmla="*/ 1179958 h 1679043"/>
                <a:gd name="connsiteX156" fmla="*/ 1339293 w 1485127"/>
                <a:gd name="connsiteY156" fmla="*/ 1168692 h 1679043"/>
                <a:gd name="connsiteX157" fmla="*/ 1339122 w 1485127"/>
                <a:gd name="connsiteY157" fmla="*/ 1168521 h 1679043"/>
                <a:gd name="connsiteX158" fmla="*/ 1324874 w 1485127"/>
                <a:gd name="connsiteY158" fmla="*/ 1179360 h 1679043"/>
                <a:gd name="connsiteX159" fmla="*/ 1320438 w 1485127"/>
                <a:gd name="connsiteY159" fmla="*/ 1177738 h 1679043"/>
                <a:gd name="connsiteX160" fmla="*/ 1323083 w 1485127"/>
                <a:gd name="connsiteY160" fmla="*/ 1174069 h 1679043"/>
                <a:gd name="connsiteX161" fmla="*/ 1335198 w 1485127"/>
                <a:gd name="connsiteY161" fmla="*/ 1156999 h 1679043"/>
                <a:gd name="connsiteX162" fmla="*/ 1335027 w 1485127"/>
                <a:gd name="connsiteY162" fmla="*/ 1156828 h 1679043"/>
                <a:gd name="connsiteX163" fmla="*/ 1321888 w 1485127"/>
                <a:gd name="connsiteY163" fmla="*/ 1172959 h 1679043"/>
                <a:gd name="connsiteX164" fmla="*/ 1318561 w 1485127"/>
                <a:gd name="connsiteY164" fmla="*/ 1177056 h 1679043"/>
                <a:gd name="connsiteX165" fmla="*/ 1308664 w 1485127"/>
                <a:gd name="connsiteY165" fmla="*/ 1173556 h 1679043"/>
                <a:gd name="connsiteX166" fmla="*/ 1344753 w 1485127"/>
                <a:gd name="connsiteY166" fmla="*/ 1127298 h 1679043"/>
                <a:gd name="connsiteX167" fmla="*/ 1360025 w 1485127"/>
                <a:gd name="connsiteY167" fmla="*/ 1107241 h 1679043"/>
                <a:gd name="connsiteX168" fmla="*/ 1359854 w 1485127"/>
                <a:gd name="connsiteY168" fmla="*/ 1107070 h 1679043"/>
                <a:gd name="connsiteX169" fmla="*/ 1343644 w 1485127"/>
                <a:gd name="connsiteY169" fmla="*/ 1126188 h 1679043"/>
                <a:gd name="connsiteX170" fmla="*/ 1303715 w 1485127"/>
                <a:gd name="connsiteY170" fmla="*/ 1171850 h 1679043"/>
                <a:gd name="connsiteX171" fmla="*/ 1297829 w 1485127"/>
                <a:gd name="connsiteY171" fmla="*/ 1169887 h 1679043"/>
                <a:gd name="connsiteX172" fmla="*/ 1297829 w 1485127"/>
                <a:gd name="connsiteY172" fmla="*/ 1168436 h 1679043"/>
                <a:gd name="connsiteX173" fmla="*/ 1297829 w 1485127"/>
                <a:gd name="connsiteY173" fmla="*/ 1168436 h 1679043"/>
                <a:gd name="connsiteX174" fmla="*/ 1297829 w 1485127"/>
                <a:gd name="connsiteY174" fmla="*/ 1168265 h 1679043"/>
                <a:gd name="connsiteX175" fmla="*/ 1297829 w 1485127"/>
                <a:gd name="connsiteY175" fmla="*/ 1168094 h 1679043"/>
                <a:gd name="connsiteX176" fmla="*/ 1297829 w 1485127"/>
                <a:gd name="connsiteY176" fmla="*/ 1168094 h 1679043"/>
                <a:gd name="connsiteX177" fmla="*/ 1297829 w 1485127"/>
                <a:gd name="connsiteY177" fmla="*/ 1164766 h 1679043"/>
                <a:gd name="connsiteX178" fmla="*/ 1324874 w 1485127"/>
                <a:gd name="connsiteY178" fmla="*/ 1130797 h 1679043"/>
                <a:gd name="connsiteX179" fmla="*/ 1324874 w 1485127"/>
                <a:gd name="connsiteY179" fmla="*/ 1130797 h 1679043"/>
                <a:gd name="connsiteX180" fmla="*/ 1324874 w 1485127"/>
                <a:gd name="connsiteY180" fmla="*/ 1130797 h 1679043"/>
                <a:gd name="connsiteX181" fmla="*/ 1324874 w 1485127"/>
                <a:gd name="connsiteY181" fmla="*/ 1130797 h 1679043"/>
                <a:gd name="connsiteX182" fmla="*/ 1324874 w 1485127"/>
                <a:gd name="connsiteY182" fmla="*/ 1130797 h 1679043"/>
                <a:gd name="connsiteX183" fmla="*/ 1380416 w 1485127"/>
                <a:gd name="connsiteY183" fmla="*/ 1052874 h 1679043"/>
                <a:gd name="connsiteX184" fmla="*/ 1399868 w 1485127"/>
                <a:gd name="connsiteY184" fmla="*/ 1024794 h 1679043"/>
                <a:gd name="connsiteX185" fmla="*/ 1399697 w 1485127"/>
                <a:gd name="connsiteY185" fmla="*/ 1024624 h 1679043"/>
                <a:gd name="connsiteX186" fmla="*/ 1379306 w 1485127"/>
                <a:gd name="connsiteY186" fmla="*/ 1051764 h 1679043"/>
                <a:gd name="connsiteX187" fmla="*/ 1320779 w 1485127"/>
                <a:gd name="connsiteY187" fmla="*/ 1127468 h 1679043"/>
                <a:gd name="connsiteX188" fmla="*/ 1320779 w 1485127"/>
                <a:gd name="connsiteY188" fmla="*/ 1127468 h 1679043"/>
                <a:gd name="connsiteX189" fmla="*/ 1320608 w 1485127"/>
                <a:gd name="connsiteY189" fmla="*/ 1127639 h 1679043"/>
                <a:gd name="connsiteX190" fmla="*/ 1320438 w 1485127"/>
                <a:gd name="connsiteY190" fmla="*/ 1127810 h 1679043"/>
                <a:gd name="connsiteX191" fmla="*/ 1320438 w 1485127"/>
                <a:gd name="connsiteY191" fmla="*/ 1127810 h 1679043"/>
                <a:gd name="connsiteX192" fmla="*/ 1297829 w 1485127"/>
                <a:gd name="connsiteY192" fmla="*/ 1158279 h 1679043"/>
                <a:gd name="connsiteX193" fmla="*/ 1298938 w 1485127"/>
                <a:gd name="connsiteY193" fmla="*/ 1127042 h 1679043"/>
                <a:gd name="connsiteX194" fmla="*/ 1299364 w 1485127"/>
                <a:gd name="connsiteY194" fmla="*/ 1119787 h 1679043"/>
                <a:gd name="connsiteX195" fmla="*/ 1320864 w 1485127"/>
                <a:gd name="connsiteY195" fmla="*/ 1089232 h 1679043"/>
                <a:gd name="connsiteX196" fmla="*/ 1320864 w 1485127"/>
                <a:gd name="connsiteY196" fmla="*/ 1089232 h 1679043"/>
                <a:gd name="connsiteX197" fmla="*/ 1320864 w 1485127"/>
                <a:gd name="connsiteY197" fmla="*/ 1089232 h 1679043"/>
                <a:gd name="connsiteX198" fmla="*/ 1320864 w 1485127"/>
                <a:gd name="connsiteY198" fmla="*/ 1089232 h 1679043"/>
                <a:gd name="connsiteX199" fmla="*/ 1320864 w 1485127"/>
                <a:gd name="connsiteY199" fmla="*/ 1089232 h 1679043"/>
                <a:gd name="connsiteX200" fmla="*/ 1364547 w 1485127"/>
                <a:gd name="connsiteY200" fmla="*/ 1022490 h 1679043"/>
                <a:gd name="connsiteX201" fmla="*/ 1380330 w 1485127"/>
                <a:gd name="connsiteY201" fmla="*/ 998763 h 1679043"/>
                <a:gd name="connsiteX202" fmla="*/ 1380160 w 1485127"/>
                <a:gd name="connsiteY202" fmla="*/ 998592 h 1679043"/>
                <a:gd name="connsiteX203" fmla="*/ 1363352 w 1485127"/>
                <a:gd name="connsiteY203" fmla="*/ 1021380 h 1679043"/>
                <a:gd name="connsiteX204" fmla="*/ 1316598 w 1485127"/>
                <a:gd name="connsiteY204" fmla="*/ 1086074 h 1679043"/>
                <a:gd name="connsiteX205" fmla="*/ 1316598 w 1485127"/>
                <a:gd name="connsiteY205" fmla="*/ 1086074 h 1679043"/>
                <a:gd name="connsiteX206" fmla="*/ 1316513 w 1485127"/>
                <a:gd name="connsiteY206" fmla="*/ 1086245 h 1679043"/>
                <a:gd name="connsiteX207" fmla="*/ 1316513 w 1485127"/>
                <a:gd name="connsiteY207" fmla="*/ 1086416 h 1679043"/>
                <a:gd name="connsiteX208" fmla="*/ 1316428 w 1485127"/>
                <a:gd name="connsiteY208" fmla="*/ 1086416 h 1679043"/>
                <a:gd name="connsiteX209" fmla="*/ 1299791 w 1485127"/>
                <a:gd name="connsiteY209" fmla="*/ 1112106 h 1679043"/>
                <a:gd name="connsiteX210" fmla="*/ 1300900 w 1485127"/>
                <a:gd name="connsiteY210" fmla="*/ 1095292 h 1679043"/>
                <a:gd name="connsiteX211" fmla="*/ 1333321 w 1485127"/>
                <a:gd name="connsiteY211" fmla="*/ 1051850 h 1679043"/>
                <a:gd name="connsiteX212" fmla="*/ 1333321 w 1485127"/>
                <a:gd name="connsiteY212" fmla="*/ 1051850 h 1679043"/>
                <a:gd name="connsiteX213" fmla="*/ 1333321 w 1485127"/>
                <a:gd name="connsiteY213" fmla="*/ 1051850 h 1679043"/>
                <a:gd name="connsiteX214" fmla="*/ 1333321 w 1485127"/>
                <a:gd name="connsiteY214" fmla="*/ 1051850 h 1679043"/>
                <a:gd name="connsiteX215" fmla="*/ 1333321 w 1485127"/>
                <a:gd name="connsiteY215" fmla="*/ 1051850 h 1679043"/>
                <a:gd name="connsiteX216" fmla="*/ 1378112 w 1485127"/>
                <a:gd name="connsiteY216" fmla="*/ 983827 h 1679043"/>
                <a:gd name="connsiteX217" fmla="*/ 1393810 w 1485127"/>
                <a:gd name="connsiteY217" fmla="*/ 959332 h 1679043"/>
                <a:gd name="connsiteX218" fmla="*/ 1393640 w 1485127"/>
                <a:gd name="connsiteY218" fmla="*/ 959247 h 1679043"/>
                <a:gd name="connsiteX219" fmla="*/ 1376918 w 1485127"/>
                <a:gd name="connsiteY219" fmla="*/ 982803 h 1679043"/>
                <a:gd name="connsiteX220" fmla="*/ 1329055 w 1485127"/>
                <a:gd name="connsiteY220" fmla="*/ 1048692 h 1679043"/>
                <a:gd name="connsiteX221" fmla="*/ 1329055 w 1485127"/>
                <a:gd name="connsiteY221" fmla="*/ 1048692 h 1679043"/>
                <a:gd name="connsiteX222" fmla="*/ 1328970 w 1485127"/>
                <a:gd name="connsiteY222" fmla="*/ 1048863 h 1679043"/>
                <a:gd name="connsiteX223" fmla="*/ 1328970 w 1485127"/>
                <a:gd name="connsiteY223" fmla="*/ 1049033 h 1679043"/>
                <a:gd name="connsiteX224" fmla="*/ 1328884 w 1485127"/>
                <a:gd name="connsiteY224" fmla="*/ 1049033 h 1679043"/>
                <a:gd name="connsiteX225" fmla="*/ 1301327 w 1485127"/>
                <a:gd name="connsiteY225" fmla="*/ 1089488 h 1679043"/>
                <a:gd name="connsiteX226" fmla="*/ 1301583 w 1485127"/>
                <a:gd name="connsiteY226" fmla="*/ 1086074 h 1679043"/>
                <a:gd name="connsiteX227" fmla="*/ 1302606 w 1485127"/>
                <a:gd name="connsiteY227" fmla="*/ 1075491 h 1679043"/>
                <a:gd name="connsiteX228" fmla="*/ 1341340 w 1485127"/>
                <a:gd name="connsiteY228" fmla="*/ 1019417 h 1679043"/>
                <a:gd name="connsiteX229" fmla="*/ 1341340 w 1485127"/>
                <a:gd name="connsiteY229" fmla="*/ 1019417 h 1679043"/>
                <a:gd name="connsiteX230" fmla="*/ 1341340 w 1485127"/>
                <a:gd name="connsiteY230" fmla="*/ 1019417 h 1679043"/>
                <a:gd name="connsiteX231" fmla="*/ 1341340 w 1485127"/>
                <a:gd name="connsiteY231" fmla="*/ 1019417 h 1679043"/>
                <a:gd name="connsiteX232" fmla="*/ 1341340 w 1485127"/>
                <a:gd name="connsiteY232" fmla="*/ 1019417 h 1679043"/>
                <a:gd name="connsiteX233" fmla="*/ 1393299 w 1485127"/>
                <a:gd name="connsiteY233" fmla="*/ 935264 h 1679043"/>
                <a:gd name="connsiteX234" fmla="*/ 1411557 w 1485127"/>
                <a:gd name="connsiteY234" fmla="*/ 905050 h 1679043"/>
                <a:gd name="connsiteX235" fmla="*/ 1411386 w 1485127"/>
                <a:gd name="connsiteY235" fmla="*/ 904965 h 1679043"/>
                <a:gd name="connsiteX236" fmla="*/ 1392189 w 1485127"/>
                <a:gd name="connsiteY236" fmla="*/ 934325 h 1679043"/>
                <a:gd name="connsiteX237" fmla="*/ 1337074 w 1485127"/>
                <a:gd name="connsiteY237" fmla="*/ 1016430 h 1679043"/>
                <a:gd name="connsiteX238" fmla="*/ 1337074 w 1485127"/>
                <a:gd name="connsiteY238" fmla="*/ 1016430 h 1679043"/>
                <a:gd name="connsiteX239" fmla="*/ 1336904 w 1485127"/>
                <a:gd name="connsiteY239" fmla="*/ 1016601 h 1679043"/>
                <a:gd name="connsiteX240" fmla="*/ 1336733 w 1485127"/>
                <a:gd name="connsiteY240" fmla="*/ 1016771 h 1679043"/>
                <a:gd name="connsiteX241" fmla="*/ 1336733 w 1485127"/>
                <a:gd name="connsiteY241" fmla="*/ 1016771 h 1679043"/>
                <a:gd name="connsiteX242" fmla="*/ 1305166 w 1485127"/>
                <a:gd name="connsiteY242" fmla="*/ 1066188 h 1679043"/>
                <a:gd name="connsiteX243" fmla="*/ 1318902 w 1485127"/>
                <a:gd name="connsiteY243" fmla="*/ 1021721 h 1679043"/>
                <a:gd name="connsiteX244" fmla="*/ 1348933 w 1485127"/>
                <a:gd name="connsiteY244" fmla="*/ 976658 h 1679043"/>
                <a:gd name="connsiteX245" fmla="*/ 1348933 w 1485127"/>
                <a:gd name="connsiteY245" fmla="*/ 976658 h 1679043"/>
                <a:gd name="connsiteX246" fmla="*/ 1348933 w 1485127"/>
                <a:gd name="connsiteY246" fmla="*/ 976658 h 1679043"/>
                <a:gd name="connsiteX247" fmla="*/ 1348933 w 1485127"/>
                <a:gd name="connsiteY247" fmla="*/ 976658 h 1679043"/>
                <a:gd name="connsiteX248" fmla="*/ 1348933 w 1485127"/>
                <a:gd name="connsiteY248" fmla="*/ 976658 h 1679043"/>
                <a:gd name="connsiteX249" fmla="*/ 1381269 w 1485127"/>
                <a:gd name="connsiteY249" fmla="*/ 921608 h 1679043"/>
                <a:gd name="connsiteX250" fmla="*/ 1387071 w 1485127"/>
                <a:gd name="connsiteY250" fmla="*/ 911793 h 1679043"/>
                <a:gd name="connsiteX251" fmla="*/ 1388521 w 1485127"/>
                <a:gd name="connsiteY251" fmla="*/ 909318 h 1679043"/>
                <a:gd name="connsiteX252" fmla="*/ 1390056 w 1485127"/>
                <a:gd name="connsiteY252" fmla="*/ 906928 h 1679043"/>
                <a:gd name="connsiteX253" fmla="*/ 1392019 w 1485127"/>
                <a:gd name="connsiteY253" fmla="*/ 905050 h 1679043"/>
                <a:gd name="connsiteX254" fmla="*/ 1394579 w 1485127"/>
                <a:gd name="connsiteY254" fmla="*/ 904794 h 1679043"/>
                <a:gd name="connsiteX255" fmla="*/ 1394663 w 1485127"/>
                <a:gd name="connsiteY255" fmla="*/ 904623 h 1679043"/>
                <a:gd name="connsiteX256" fmla="*/ 1391848 w 1485127"/>
                <a:gd name="connsiteY256" fmla="*/ 904794 h 1679043"/>
                <a:gd name="connsiteX257" fmla="*/ 1389630 w 1485127"/>
                <a:gd name="connsiteY257" fmla="*/ 906672 h 1679043"/>
                <a:gd name="connsiteX258" fmla="*/ 1387924 w 1485127"/>
                <a:gd name="connsiteY258" fmla="*/ 908976 h 1679043"/>
                <a:gd name="connsiteX259" fmla="*/ 1386388 w 1485127"/>
                <a:gd name="connsiteY259" fmla="*/ 911366 h 1679043"/>
                <a:gd name="connsiteX260" fmla="*/ 1380074 w 1485127"/>
                <a:gd name="connsiteY260" fmla="*/ 920754 h 1679043"/>
                <a:gd name="connsiteX261" fmla="*/ 1344582 w 1485127"/>
                <a:gd name="connsiteY261" fmla="*/ 973841 h 1679043"/>
                <a:gd name="connsiteX262" fmla="*/ 1344582 w 1485127"/>
                <a:gd name="connsiteY262" fmla="*/ 973841 h 1679043"/>
                <a:gd name="connsiteX263" fmla="*/ 1344582 w 1485127"/>
                <a:gd name="connsiteY263" fmla="*/ 974012 h 1679043"/>
                <a:gd name="connsiteX264" fmla="*/ 1344582 w 1485127"/>
                <a:gd name="connsiteY264" fmla="*/ 974183 h 1679043"/>
                <a:gd name="connsiteX265" fmla="*/ 1344582 w 1485127"/>
                <a:gd name="connsiteY265" fmla="*/ 974183 h 1679043"/>
                <a:gd name="connsiteX266" fmla="*/ 1321973 w 1485127"/>
                <a:gd name="connsiteY266" fmla="*/ 1012589 h 1679043"/>
                <a:gd name="connsiteX267" fmla="*/ 1367021 w 1485127"/>
                <a:gd name="connsiteY267" fmla="*/ 866814 h 1679043"/>
                <a:gd name="connsiteX268" fmla="*/ 1330420 w 1485127"/>
                <a:gd name="connsiteY268" fmla="*/ 1452390 h 1679043"/>
                <a:gd name="connsiteX269" fmla="*/ 1330249 w 1485127"/>
                <a:gd name="connsiteY269" fmla="*/ 1452390 h 1679043"/>
                <a:gd name="connsiteX270" fmla="*/ 1329737 w 1485127"/>
                <a:gd name="connsiteY270" fmla="*/ 1453073 h 1679043"/>
                <a:gd name="connsiteX271" fmla="*/ 1321291 w 1485127"/>
                <a:gd name="connsiteY271" fmla="*/ 1460583 h 1679043"/>
                <a:gd name="connsiteX272" fmla="*/ 1325045 w 1485127"/>
                <a:gd name="connsiteY272" fmla="*/ 1455377 h 1679043"/>
                <a:gd name="connsiteX273" fmla="*/ 1324874 w 1485127"/>
                <a:gd name="connsiteY273" fmla="*/ 1455206 h 1679043"/>
                <a:gd name="connsiteX274" fmla="*/ 1319243 w 1485127"/>
                <a:gd name="connsiteY274" fmla="*/ 1462376 h 1679043"/>
                <a:gd name="connsiteX275" fmla="*/ 1297146 w 1485127"/>
                <a:gd name="connsiteY275" fmla="*/ 1481920 h 1679043"/>
                <a:gd name="connsiteX276" fmla="*/ 1291344 w 1485127"/>
                <a:gd name="connsiteY276" fmla="*/ 1472959 h 1679043"/>
                <a:gd name="connsiteX277" fmla="*/ 1306701 w 1485127"/>
                <a:gd name="connsiteY277" fmla="*/ 1452987 h 1679043"/>
                <a:gd name="connsiteX278" fmla="*/ 1306531 w 1485127"/>
                <a:gd name="connsiteY278" fmla="*/ 1452817 h 1679043"/>
                <a:gd name="connsiteX279" fmla="*/ 1290662 w 1485127"/>
                <a:gd name="connsiteY279" fmla="*/ 1471849 h 1679043"/>
                <a:gd name="connsiteX280" fmla="*/ 1281448 w 1485127"/>
                <a:gd name="connsiteY280" fmla="*/ 1457511 h 1679043"/>
                <a:gd name="connsiteX281" fmla="*/ 1292539 w 1485127"/>
                <a:gd name="connsiteY281" fmla="*/ 1442404 h 1679043"/>
                <a:gd name="connsiteX282" fmla="*/ 1292368 w 1485127"/>
                <a:gd name="connsiteY282" fmla="*/ 1442234 h 1679043"/>
                <a:gd name="connsiteX283" fmla="*/ 1280936 w 1485127"/>
                <a:gd name="connsiteY283" fmla="*/ 1456572 h 1679043"/>
                <a:gd name="connsiteX284" fmla="*/ 1280424 w 1485127"/>
                <a:gd name="connsiteY284" fmla="*/ 1455804 h 1679043"/>
                <a:gd name="connsiteX285" fmla="*/ 1280850 w 1485127"/>
                <a:gd name="connsiteY285" fmla="*/ 1450427 h 1679043"/>
                <a:gd name="connsiteX286" fmla="*/ 1280850 w 1485127"/>
                <a:gd name="connsiteY286" fmla="*/ 1450427 h 1679043"/>
                <a:gd name="connsiteX287" fmla="*/ 1280850 w 1485127"/>
                <a:gd name="connsiteY287" fmla="*/ 1450256 h 1679043"/>
                <a:gd name="connsiteX288" fmla="*/ 1280850 w 1485127"/>
                <a:gd name="connsiteY288" fmla="*/ 1450256 h 1679043"/>
                <a:gd name="connsiteX289" fmla="*/ 1280253 w 1485127"/>
                <a:gd name="connsiteY289" fmla="*/ 1433528 h 1679043"/>
                <a:gd name="connsiteX290" fmla="*/ 1301839 w 1485127"/>
                <a:gd name="connsiteY290" fmla="*/ 1398706 h 1679043"/>
                <a:gd name="connsiteX291" fmla="*/ 1313100 w 1485127"/>
                <a:gd name="connsiteY291" fmla="*/ 1380697 h 1679043"/>
                <a:gd name="connsiteX292" fmla="*/ 1312930 w 1485127"/>
                <a:gd name="connsiteY292" fmla="*/ 1380612 h 1679043"/>
                <a:gd name="connsiteX293" fmla="*/ 1300644 w 1485127"/>
                <a:gd name="connsiteY293" fmla="*/ 1397767 h 1679043"/>
                <a:gd name="connsiteX294" fmla="*/ 1279741 w 1485127"/>
                <a:gd name="connsiteY294" fmla="*/ 1426785 h 1679043"/>
                <a:gd name="connsiteX295" fmla="*/ 1278206 w 1485127"/>
                <a:gd name="connsiteY295" fmla="*/ 1411849 h 1679043"/>
                <a:gd name="connsiteX296" fmla="*/ 1277438 w 1485127"/>
                <a:gd name="connsiteY296" fmla="*/ 1405534 h 1679043"/>
                <a:gd name="connsiteX297" fmla="*/ 1280594 w 1485127"/>
                <a:gd name="connsiteY297" fmla="*/ 1400754 h 1679043"/>
                <a:gd name="connsiteX298" fmla="*/ 1281618 w 1485127"/>
                <a:gd name="connsiteY298" fmla="*/ 1408436 h 1679043"/>
                <a:gd name="connsiteX299" fmla="*/ 1281874 w 1485127"/>
                <a:gd name="connsiteY299" fmla="*/ 1408436 h 1679043"/>
                <a:gd name="connsiteX300" fmla="*/ 1281106 w 1485127"/>
                <a:gd name="connsiteY300" fmla="*/ 1400071 h 1679043"/>
                <a:gd name="connsiteX301" fmla="*/ 1282045 w 1485127"/>
                <a:gd name="connsiteY301" fmla="*/ 1398620 h 1679043"/>
                <a:gd name="connsiteX302" fmla="*/ 1310541 w 1485127"/>
                <a:gd name="connsiteY302" fmla="*/ 1372077 h 1679043"/>
                <a:gd name="connsiteX303" fmla="*/ 1354053 w 1485127"/>
                <a:gd name="connsiteY303" fmla="*/ 1431565 h 1679043"/>
                <a:gd name="connsiteX304" fmla="*/ 1330591 w 1485127"/>
                <a:gd name="connsiteY304" fmla="*/ 1452390 h 1679043"/>
                <a:gd name="connsiteX305" fmla="*/ 1293733 w 1485127"/>
                <a:gd name="connsiteY305" fmla="*/ 1541664 h 1679043"/>
                <a:gd name="connsiteX306" fmla="*/ 1257986 w 1485127"/>
                <a:gd name="connsiteY306" fmla="*/ 1595519 h 1679043"/>
                <a:gd name="connsiteX307" fmla="*/ 1257644 w 1485127"/>
                <a:gd name="connsiteY307" fmla="*/ 1596031 h 1679043"/>
                <a:gd name="connsiteX308" fmla="*/ 1248515 w 1485127"/>
                <a:gd name="connsiteY308" fmla="*/ 1581437 h 1679043"/>
                <a:gd name="connsiteX309" fmla="*/ 1248600 w 1485127"/>
                <a:gd name="connsiteY309" fmla="*/ 1578962 h 1679043"/>
                <a:gd name="connsiteX310" fmla="*/ 1254317 w 1485127"/>
                <a:gd name="connsiteY310" fmla="*/ 1571366 h 1679043"/>
                <a:gd name="connsiteX311" fmla="*/ 1297573 w 1485127"/>
                <a:gd name="connsiteY311" fmla="*/ 1515462 h 1679043"/>
                <a:gd name="connsiteX312" fmla="*/ 1297573 w 1485127"/>
                <a:gd name="connsiteY312" fmla="*/ 1515462 h 1679043"/>
                <a:gd name="connsiteX313" fmla="*/ 1297658 w 1485127"/>
                <a:gd name="connsiteY313" fmla="*/ 1515292 h 1679043"/>
                <a:gd name="connsiteX314" fmla="*/ 1297658 w 1485127"/>
                <a:gd name="connsiteY314" fmla="*/ 1515121 h 1679043"/>
                <a:gd name="connsiteX315" fmla="*/ 1297743 w 1485127"/>
                <a:gd name="connsiteY315" fmla="*/ 1515121 h 1679043"/>
                <a:gd name="connsiteX316" fmla="*/ 1302094 w 1485127"/>
                <a:gd name="connsiteY316" fmla="*/ 1509061 h 1679043"/>
                <a:gd name="connsiteX317" fmla="*/ 1309176 w 1485127"/>
                <a:gd name="connsiteY317" fmla="*/ 1520242 h 1679043"/>
                <a:gd name="connsiteX318" fmla="*/ 1293733 w 1485127"/>
                <a:gd name="connsiteY318" fmla="*/ 1541579 h 1679043"/>
                <a:gd name="connsiteX319" fmla="*/ 1293733 w 1485127"/>
                <a:gd name="connsiteY319" fmla="*/ 1541579 h 1679043"/>
                <a:gd name="connsiteX320" fmla="*/ 1293733 w 1485127"/>
                <a:gd name="connsiteY320" fmla="*/ 1541579 h 1679043"/>
                <a:gd name="connsiteX321" fmla="*/ 1293733 w 1485127"/>
                <a:gd name="connsiteY321" fmla="*/ 1541579 h 1679043"/>
                <a:gd name="connsiteX322" fmla="*/ 1293733 w 1485127"/>
                <a:gd name="connsiteY322" fmla="*/ 1541579 h 1679043"/>
                <a:gd name="connsiteX323" fmla="*/ 1177873 w 1485127"/>
                <a:gd name="connsiteY323" fmla="*/ 1628378 h 1679043"/>
                <a:gd name="connsiteX324" fmla="*/ 1169426 w 1485127"/>
                <a:gd name="connsiteY324" fmla="*/ 1614893 h 1679043"/>
                <a:gd name="connsiteX325" fmla="*/ 1186404 w 1485127"/>
                <a:gd name="connsiteY325" fmla="*/ 1597141 h 1679043"/>
                <a:gd name="connsiteX326" fmla="*/ 1187599 w 1485127"/>
                <a:gd name="connsiteY326" fmla="*/ 1616942 h 1679043"/>
                <a:gd name="connsiteX327" fmla="*/ 1187855 w 1485127"/>
                <a:gd name="connsiteY327" fmla="*/ 1616942 h 1679043"/>
                <a:gd name="connsiteX328" fmla="*/ 1187684 w 1485127"/>
                <a:gd name="connsiteY328" fmla="*/ 1595861 h 1679043"/>
                <a:gd name="connsiteX329" fmla="*/ 1201932 w 1485127"/>
                <a:gd name="connsiteY329" fmla="*/ 1580669 h 1679043"/>
                <a:gd name="connsiteX330" fmla="*/ 1202444 w 1485127"/>
                <a:gd name="connsiteY330" fmla="*/ 1586046 h 1679043"/>
                <a:gd name="connsiteX331" fmla="*/ 1203809 w 1485127"/>
                <a:gd name="connsiteY331" fmla="*/ 1599872 h 1679043"/>
                <a:gd name="connsiteX332" fmla="*/ 1188878 w 1485127"/>
                <a:gd name="connsiteY332" fmla="*/ 1616600 h 1679043"/>
                <a:gd name="connsiteX333" fmla="*/ 1178043 w 1485127"/>
                <a:gd name="connsiteY333" fmla="*/ 1628378 h 1679043"/>
                <a:gd name="connsiteX334" fmla="*/ 1178043 w 1485127"/>
                <a:gd name="connsiteY334" fmla="*/ 1628378 h 1679043"/>
                <a:gd name="connsiteX335" fmla="*/ 1139906 w 1485127"/>
                <a:gd name="connsiteY335" fmla="*/ 1620868 h 1679043"/>
                <a:gd name="connsiteX336" fmla="*/ 1140930 w 1485127"/>
                <a:gd name="connsiteY336" fmla="*/ 1614125 h 1679043"/>
                <a:gd name="connsiteX337" fmla="*/ 1149035 w 1485127"/>
                <a:gd name="connsiteY337" fmla="*/ 1602688 h 1679043"/>
                <a:gd name="connsiteX338" fmla="*/ 1150997 w 1485127"/>
                <a:gd name="connsiteY338" fmla="*/ 1605420 h 1679043"/>
                <a:gd name="connsiteX339" fmla="*/ 1154410 w 1485127"/>
                <a:gd name="connsiteY339" fmla="*/ 1610541 h 1679043"/>
                <a:gd name="connsiteX340" fmla="*/ 1139224 w 1485127"/>
                <a:gd name="connsiteY340" fmla="*/ 1625477 h 1679043"/>
                <a:gd name="connsiteX341" fmla="*/ 1139906 w 1485127"/>
                <a:gd name="connsiteY341" fmla="*/ 1620868 h 1679043"/>
                <a:gd name="connsiteX342" fmla="*/ 1138797 w 1485127"/>
                <a:gd name="connsiteY342" fmla="*/ 1613955 h 1679043"/>
                <a:gd name="connsiteX343" fmla="*/ 1134958 w 1485127"/>
                <a:gd name="connsiteY343" fmla="*/ 1619844 h 1679043"/>
                <a:gd name="connsiteX344" fmla="*/ 1125744 w 1485127"/>
                <a:gd name="connsiteY344" fmla="*/ 1634268 h 1679043"/>
                <a:gd name="connsiteX345" fmla="*/ 1124208 w 1485127"/>
                <a:gd name="connsiteY345" fmla="*/ 1636743 h 1679043"/>
                <a:gd name="connsiteX346" fmla="*/ 1126427 w 1485127"/>
                <a:gd name="connsiteY346" fmla="*/ 1603798 h 1679043"/>
                <a:gd name="connsiteX347" fmla="*/ 1138968 w 1485127"/>
                <a:gd name="connsiteY347" fmla="*/ 1588435 h 1679043"/>
                <a:gd name="connsiteX348" fmla="*/ 1140162 w 1485127"/>
                <a:gd name="connsiteY348" fmla="*/ 1590228 h 1679043"/>
                <a:gd name="connsiteX349" fmla="*/ 1138797 w 1485127"/>
                <a:gd name="connsiteY349" fmla="*/ 1613955 h 1679043"/>
                <a:gd name="connsiteX350" fmla="*/ 1127279 w 1485127"/>
                <a:gd name="connsiteY350" fmla="*/ 1593471 h 1679043"/>
                <a:gd name="connsiteX351" fmla="*/ 1127279 w 1485127"/>
                <a:gd name="connsiteY351" fmla="*/ 1593471 h 1679043"/>
                <a:gd name="connsiteX352" fmla="*/ 1127279 w 1485127"/>
                <a:gd name="connsiteY352" fmla="*/ 1593386 h 1679043"/>
                <a:gd name="connsiteX353" fmla="*/ 1127791 w 1485127"/>
                <a:gd name="connsiteY353" fmla="*/ 1573414 h 1679043"/>
                <a:gd name="connsiteX354" fmla="*/ 1129327 w 1485127"/>
                <a:gd name="connsiteY354" fmla="*/ 1571622 h 1679043"/>
                <a:gd name="connsiteX355" fmla="*/ 1136579 w 1485127"/>
                <a:gd name="connsiteY355" fmla="*/ 1584680 h 1679043"/>
                <a:gd name="connsiteX356" fmla="*/ 1137261 w 1485127"/>
                <a:gd name="connsiteY356" fmla="*/ 1585790 h 1679043"/>
                <a:gd name="connsiteX357" fmla="*/ 1126768 w 1485127"/>
                <a:gd name="connsiteY357" fmla="*/ 1600043 h 1679043"/>
                <a:gd name="connsiteX358" fmla="*/ 1127194 w 1485127"/>
                <a:gd name="connsiteY358" fmla="*/ 1593727 h 1679043"/>
                <a:gd name="connsiteX359" fmla="*/ 1127194 w 1485127"/>
                <a:gd name="connsiteY359" fmla="*/ 1593727 h 1679043"/>
                <a:gd name="connsiteX360" fmla="*/ 1127194 w 1485127"/>
                <a:gd name="connsiteY360" fmla="*/ 1593642 h 1679043"/>
                <a:gd name="connsiteX361" fmla="*/ 1076601 w 1485127"/>
                <a:gd name="connsiteY361" fmla="*/ 1533642 h 1679043"/>
                <a:gd name="connsiteX362" fmla="*/ 1055613 w 1485127"/>
                <a:gd name="connsiteY362" fmla="*/ 1549175 h 1679043"/>
                <a:gd name="connsiteX363" fmla="*/ 1053992 w 1485127"/>
                <a:gd name="connsiteY363" fmla="*/ 1538251 h 1679043"/>
                <a:gd name="connsiteX364" fmla="*/ 1094433 w 1485127"/>
                <a:gd name="connsiteY364" fmla="*/ 1510597 h 1679043"/>
                <a:gd name="connsiteX365" fmla="*/ 1094433 w 1485127"/>
                <a:gd name="connsiteY365" fmla="*/ 1510597 h 1679043"/>
                <a:gd name="connsiteX366" fmla="*/ 1094433 w 1485127"/>
                <a:gd name="connsiteY366" fmla="*/ 1510597 h 1679043"/>
                <a:gd name="connsiteX367" fmla="*/ 1094433 w 1485127"/>
                <a:gd name="connsiteY367" fmla="*/ 1510597 h 1679043"/>
                <a:gd name="connsiteX368" fmla="*/ 1094433 w 1485127"/>
                <a:gd name="connsiteY368" fmla="*/ 1510597 h 1679043"/>
                <a:gd name="connsiteX369" fmla="*/ 1152618 w 1485127"/>
                <a:gd name="connsiteY369" fmla="*/ 1466899 h 1679043"/>
                <a:gd name="connsiteX370" fmla="*/ 1159103 w 1485127"/>
                <a:gd name="connsiteY370" fmla="*/ 1462120 h 1679043"/>
                <a:gd name="connsiteX371" fmla="*/ 1148864 w 1485127"/>
                <a:gd name="connsiteY371" fmla="*/ 1485420 h 1679043"/>
                <a:gd name="connsiteX372" fmla="*/ 1138456 w 1485127"/>
                <a:gd name="connsiteY372" fmla="*/ 1492418 h 1679043"/>
                <a:gd name="connsiteX373" fmla="*/ 1076857 w 1485127"/>
                <a:gd name="connsiteY373" fmla="*/ 1533642 h 1679043"/>
                <a:gd name="connsiteX374" fmla="*/ 1076857 w 1485127"/>
                <a:gd name="connsiteY374" fmla="*/ 1533642 h 1679043"/>
                <a:gd name="connsiteX375" fmla="*/ 1076686 w 1485127"/>
                <a:gd name="connsiteY375" fmla="*/ 1533727 h 1679043"/>
                <a:gd name="connsiteX376" fmla="*/ 1076516 w 1485127"/>
                <a:gd name="connsiteY376" fmla="*/ 1533812 h 1679043"/>
                <a:gd name="connsiteX377" fmla="*/ 1076516 w 1485127"/>
                <a:gd name="connsiteY377" fmla="*/ 1533812 h 1679043"/>
                <a:gd name="connsiteX378" fmla="*/ 1045887 w 1485127"/>
                <a:gd name="connsiteY378" fmla="*/ 1567696 h 1679043"/>
                <a:gd name="connsiteX379" fmla="*/ 1021145 w 1485127"/>
                <a:gd name="connsiteY379" fmla="*/ 1585363 h 1679043"/>
                <a:gd name="connsiteX380" fmla="*/ 1019524 w 1485127"/>
                <a:gd name="connsiteY380" fmla="*/ 1580071 h 1679043"/>
                <a:gd name="connsiteX381" fmla="*/ 1019097 w 1485127"/>
                <a:gd name="connsiteY381" fmla="*/ 1578535 h 1679043"/>
                <a:gd name="connsiteX382" fmla="*/ 1054931 w 1485127"/>
                <a:gd name="connsiteY382" fmla="*/ 1554723 h 1679043"/>
                <a:gd name="connsiteX383" fmla="*/ 1056552 w 1485127"/>
                <a:gd name="connsiteY383" fmla="*/ 1560782 h 1679043"/>
                <a:gd name="connsiteX384" fmla="*/ 1046228 w 1485127"/>
                <a:gd name="connsiteY384" fmla="*/ 1567525 h 1679043"/>
                <a:gd name="connsiteX385" fmla="*/ 1046228 w 1485127"/>
                <a:gd name="connsiteY385" fmla="*/ 1567525 h 1679043"/>
                <a:gd name="connsiteX386" fmla="*/ 1046057 w 1485127"/>
                <a:gd name="connsiteY386" fmla="*/ 1567610 h 1679043"/>
                <a:gd name="connsiteX387" fmla="*/ 1045887 w 1485127"/>
                <a:gd name="connsiteY387" fmla="*/ 1567696 h 1679043"/>
                <a:gd name="connsiteX388" fmla="*/ 1045887 w 1485127"/>
                <a:gd name="connsiteY388" fmla="*/ 1567696 h 1679043"/>
                <a:gd name="connsiteX389" fmla="*/ 653854 w 1485127"/>
                <a:gd name="connsiteY389" fmla="*/ 1540469 h 1679043"/>
                <a:gd name="connsiteX390" fmla="*/ 653854 w 1485127"/>
                <a:gd name="connsiteY390" fmla="*/ 1540299 h 1679043"/>
                <a:gd name="connsiteX391" fmla="*/ 653854 w 1485127"/>
                <a:gd name="connsiteY391" fmla="*/ 1540299 h 1679043"/>
                <a:gd name="connsiteX392" fmla="*/ 651892 w 1485127"/>
                <a:gd name="connsiteY392" fmla="*/ 1535775 h 1679043"/>
                <a:gd name="connsiteX393" fmla="*/ 652660 w 1485127"/>
                <a:gd name="connsiteY393" fmla="*/ 1536117 h 1679043"/>
                <a:gd name="connsiteX394" fmla="*/ 673306 w 1485127"/>
                <a:gd name="connsiteY394" fmla="*/ 1539872 h 1679043"/>
                <a:gd name="connsiteX395" fmla="*/ 681668 w 1485127"/>
                <a:gd name="connsiteY395" fmla="*/ 1540896 h 1679043"/>
                <a:gd name="connsiteX396" fmla="*/ 693015 w 1485127"/>
                <a:gd name="connsiteY396" fmla="*/ 1561294 h 1679043"/>
                <a:gd name="connsiteX397" fmla="*/ 715538 w 1485127"/>
                <a:gd name="connsiteY397" fmla="*/ 1597994 h 1679043"/>
                <a:gd name="connsiteX398" fmla="*/ 723644 w 1485127"/>
                <a:gd name="connsiteY398" fmla="*/ 1610370 h 1679043"/>
                <a:gd name="connsiteX399" fmla="*/ 723473 w 1485127"/>
                <a:gd name="connsiteY399" fmla="*/ 1610455 h 1679043"/>
                <a:gd name="connsiteX400" fmla="*/ 714515 w 1485127"/>
                <a:gd name="connsiteY400" fmla="*/ 1615491 h 1679043"/>
                <a:gd name="connsiteX401" fmla="*/ 714600 w 1485127"/>
                <a:gd name="connsiteY401" fmla="*/ 1615662 h 1679043"/>
                <a:gd name="connsiteX402" fmla="*/ 724156 w 1485127"/>
                <a:gd name="connsiteY402" fmla="*/ 1611735 h 1679043"/>
                <a:gd name="connsiteX403" fmla="*/ 724497 w 1485127"/>
                <a:gd name="connsiteY403" fmla="*/ 1611565 h 1679043"/>
                <a:gd name="connsiteX404" fmla="*/ 728165 w 1485127"/>
                <a:gd name="connsiteY404" fmla="*/ 1617027 h 1679043"/>
                <a:gd name="connsiteX405" fmla="*/ 712041 w 1485127"/>
                <a:gd name="connsiteY405" fmla="*/ 1622319 h 1679043"/>
                <a:gd name="connsiteX406" fmla="*/ 693953 w 1485127"/>
                <a:gd name="connsiteY406" fmla="*/ 1627952 h 1679043"/>
                <a:gd name="connsiteX407" fmla="*/ 689431 w 1485127"/>
                <a:gd name="connsiteY407" fmla="*/ 1619161 h 1679043"/>
                <a:gd name="connsiteX408" fmla="*/ 683630 w 1485127"/>
                <a:gd name="connsiteY408" fmla="*/ 1607553 h 1679043"/>
                <a:gd name="connsiteX409" fmla="*/ 668273 w 1485127"/>
                <a:gd name="connsiteY409" fmla="*/ 1574353 h 1679043"/>
                <a:gd name="connsiteX410" fmla="*/ 653940 w 1485127"/>
                <a:gd name="connsiteY410" fmla="*/ 1540640 h 1679043"/>
                <a:gd name="connsiteX411" fmla="*/ 653940 w 1485127"/>
                <a:gd name="connsiteY411" fmla="*/ 1540640 h 1679043"/>
                <a:gd name="connsiteX412" fmla="*/ 653940 w 1485127"/>
                <a:gd name="connsiteY412" fmla="*/ 1540469 h 1679043"/>
                <a:gd name="connsiteX413" fmla="*/ 615632 w 1485127"/>
                <a:gd name="connsiteY413" fmla="*/ 1527070 h 1679043"/>
                <a:gd name="connsiteX414" fmla="*/ 612987 w 1485127"/>
                <a:gd name="connsiteY414" fmla="*/ 1525533 h 1679043"/>
                <a:gd name="connsiteX415" fmla="*/ 615205 w 1485127"/>
                <a:gd name="connsiteY415" fmla="*/ 1526046 h 1679043"/>
                <a:gd name="connsiteX416" fmla="*/ 615717 w 1485127"/>
                <a:gd name="connsiteY416" fmla="*/ 1527070 h 1679043"/>
                <a:gd name="connsiteX417" fmla="*/ 466497 w 1485127"/>
                <a:gd name="connsiteY417" fmla="*/ 1493613 h 1679043"/>
                <a:gd name="connsiteX418" fmla="*/ 457027 w 1485127"/>
                <a:gd name="connsiteY418" fmla="*/ 1483884 h 1679043"/>
                <a:gd name="connsiteX419" fmla="*/ 447642 w 1485127"/>
                <a:gd name="connsiteY419" fmla="*/ 1465875 h 1679043"/>
                <a:gd name="connsiteX420" fmla="*/ 447984 w 1485127"/>
                <a:gd name="connsiteY420" fmla="*/ 1466046 h 1679043"/>
                <a:gd name="connsiteX421" fmla="*/ 447984 w 1485127"/>
                <a:gd name="connsiteY421" fmla="*/ 1466046 h 1679043"/>
                <a:gd name="connsiteX422" fmla="*/ 448239 w 1485127"/>
                <a:gd name="connsiteY422" fmla="*/ 1466216 h 1679043"/>
                <a:gd name="connsiteX423" fmla="*/ 448496 w 1485127"/>
                <a:gd name="connsiteY423" fmla="*/ 1466387 h 1679043"/>
                <a:gd name="connsiteX424" fmla="*/ 448496 w 1485127"/>
                <a:gd name="connsiteY424" fmla="*/ 1466387 h 1679043"/>
                <a:gd name="connsiteX425" fmla="*/ 500624 w 1485127"/>
                <a:gd name="connsiteY425" fmla="*/ 1495661 h 1679043"/>
                <a:gd name="connsiteX426" fmla="*/ 515469 w 1485127"/>
                <a:gd name="connsiteY426" fmla="*/ 1516999 h 1679043"/>
                <a:gd name="connsiteX427" fmla="*/ 526817 w 1485127"/>
                <a:gd name="connsiteY427" fmla="*/ 1532020 h 1679043"/>
                <a:gd name="connsiteX428" fmla="*/ 530485 w 1485127"/>
                <a:gd name="connsiteY428" fmla="*/ 1536543 h 1679043"/>
                <a:gd name="connsiteX429" fmla="*/ 466412 w 1485127"/>
                <a:gd name="connsiteY429" fmla="*/ 1493869 h 1679043"/>
                <a:gd name="connsiteX430" fmla="*/ 466583 w 1485127"/>
                <a:gd name="connsiteY430" fmla="*/ 1493699 h 1679043"/>
                <a:gd name="connsiteX431" fmla="*/ 518200 w 1485127"/>
                <a:gd name="connsiteY431" fmla="*/ 1593727 h 1679043"/>
                <a:gd name="connsiteX432" fmla="*/ 501819 w 1485127"/>
                <a:gd name="connsiteY432" fmla="*/ 1584424 h 1679043"/>
                <a:gd name="connsiteX433" fmla="*/ 484073 w 1485127"/>
                <a:gd name="connsiteY433" fmla="*/ 1574182 h 1679043"/>
                <a:gd name="connsiteX434" fmla="*/ 434930 w 1485127"/>
                <a:gd name="connsiteY434" fmla="*/ 1544822 h 1679043"/>
                <a:gd name="connsiteX435" fmla="*/ 399865 w 1485127"/>
                <a:gd name="connsiteY435" fmla="*/ 1523058 h 1679043"/>
                <a:gd name="connsiteX436" fmla="*/ 395684 w 1485127"/>
                <a:gd name="connsiteY436" fmla="*/ 1517084 h 1679043"/>
                <a:gd name="connsiteX437" fmla="*/ 388773 w 1485127"/>
                <a:gd name="connsiteY437" fmla="*/ 1505903 h 1679043"/>
                <a:gd name="connsiteX438" fmla="*/ 413771 w 1485127"/>
                <a:gd name="connsiteY438" fmla="*/ 1518108 h 1679043"/>
                <a:gd name="connsiteX439" fmla="*/ 417184 w 1485127"/>
                <a:gd name="connsiteY439" fmla="*/ 1519645 h 1679043"/>
                <a:gd name="connsiteX440" fmla="*/ 427252 w 1485127"/>
                <a:gd name="connsiteY440" fmla="*/ 1526131 h 1679043"/>
                <a:gd name="connsiteX441" fmla="*/ 437234 w 1485127"/>
                <a:gd name="connsiteY441" fmla="*/ 1542262 h 1679043"/>
                <a:gd name="connsiteX442" fmla="*/ 437404 w 1485127"/>
                <a:gd name="connsiteY442" fmla="*/ 1542176 h 1679043"/>
                <a:gd name="connsiteX443" fmla="*/ 428787 w 1485127"/>
                <a:gd name="connsiteY443" fmla="*/ 1527155 h 1679043"/>
                <a:gd name="connsiteX444" fmla="*/ 431688 w 1485127"/>
                <a:gd name="connsiteY444" fmla="*/ 1529033 h 1679043"/>
                <a:gd name="connsiteX445" fmla="*/ 431688 w 1485127"/>
                <a:gd name="connsiteY445" fmla="*/ 1529033 h 1679043"/>
                <a:gd name="connsiteX446" fmla="*/ 431944 w 1485127"/>
                <a:gd name="connsiteY446" fmla="*/ 1529204 h 1679043"/>
                <a:gd name="connsiteX447" fmla="*/ 432200 w 1485127"/>
                <a:gd name="connsiteY447" fmla="*/ 1529374 h 1679043"/>
                <a:gd name="connsiteX448" fmla="*/ 432200 w 1485127"/>
                <a:gd name="connsiteY448" fmla="*/ 1529374 h 1679043"/>
                <a:gd name="connsiteX449" fmla="*/ 477674 w 1485127"/>
                <a:gd name="connsiteY449" fmla="*/ 1555235 h 1679043"/>
                <a:gd name="connsiteX450" fmla="*/ 507791 w 1485127"/>
                <a:gd name="connsiteY450" fmla="*/ 1571110 h 1679043"/>
                <a:gd name="connsiteX451" fmla="*/ 507791 w 1485127"/>
                <a:gd name="connsiteY451" fmla="*/ 1571110 h 1679043"/>
                <a:gd name="connsiteX452" fmla="*/ 518711 w 1485127"/>
                <a:gd name="connsiteY452" fmla="*/ 1585448 h 1679043"/>
                <a:gd name="connsiteX453" fmla="*/ 522722 w 1485127"/>
                <a:gd name="connsiteY453" fmla="*/ 1590484 h 1679043"/>
                <a:gd name="connsiteX454" fmla="*/ 526731 w 1485127"/>
                <a:gd name="connsiteY454" fmla="*/ 1595519 h 1679043"/>
                <a:gd name="connsiteX455" fmla="*/ 527840 w 1485127"/>
                <a:gd name="connsiteY455" fmla="*/ 1596885 h 1679043"/>
                <a:gd name="connsiteX456" fmla="*/ 518200 w 1485127"/>
                <a:gd name="connsiteY456" fmla="*/ 1593642 h 1679043"/>
                <a:gd name="connsiteX457" fmla="*/ 511886 w 1485127"/>
                <a:gd name="connsiteY457" fmla="*/ 1591678 h 1679043"/>
                <a:gd name="connsiteX458" fmla="*/ 482622 w 1485127"/>
                <a:gd name="connsiteY458" fmla="*/ 1581437 h 1679043"/>
                <a:gd name="connsiteX459" fmla="*/ 480148 w 1485127"/>
                <a:gd name="connsiteY459" fmla="*/ 1580327 h 1679043"/>
                <a:gd name="connsiteX460" fmla="*/ 433992 w 1485127"/>
                <a:gd name="connsiteY460" fmla="*/ 1557027 h 1679043"/>
                <a:gd name="connsiteX461" fmla="*/ 389285 w 1485127"/>
                <a:gd name="connsiteY461" fmla="*/ 1531166 h 1679043"/>
                <a:gd name="connsiteX462" fmla="*/ 389285 w 1485127"/>
                <a:gd name="connsiteY462" fmla="*/ 1531166 h 1679043"/>
                <a:gd name="connsiteX463" fmla="*/ 389285 w 1485127"/>
                <a:gd name="connsiteY463" fmla="*/ 1531166 h 1679043"/>
                <a:gd name="connsiteX464" fmla="*/ 389285 w 1485127"/>
                <a:gd name="connsiteY464" fmla="*/ 1531166 h 1679043"/>
                <a:gd name="connsiteX465" fmla="*/ 389285 w 1485127"/>
                <a:gd name="connsiteY465" fmla="*/ 1531166 h 1679043"/>
                <a:gd name="connsiteX466" fmla="*/ 362752 w 1485127"/>
                <a:gd name="connsiteY466" fmla="*/ 1515121 h 1679043"/>
                <a:gd name="connsiteX467" fmla="*/ 356011 w 1485127"/>
                <a:gd name="connsiteY467" fmla="*/ 1502148 h 1679043"/>
                <a:gd name="connsiteX468" fmla="*/ 355670 w 1485127"/>
                <a:gd name="connsiteY468" fmla="*/ 1501294 h 1679043"/>
                <a:gd name="connsiteX469" fmla="*/ 383398 w 1485127"/>
                <a:gd name="connsiteY469" fmla="*/ 1519218 h 1679043"/>
                <a:gd name="connsiteX470" fmla="*/ 383398 w 1485127"/>
                <a:gd name="connsiteY470" fmla="*/ 1519218 h 1679043"/>
                <a:gd name="connsiteX471" fmla="*/ 383654 w 1485127"/>
                <a:gd name="connsiteY471" fmla="*/ 1519389 h 1679043"/>
                <a:gd name="connsiteX472" fmla="*/ 383910 w 1485127"/>
                <a:gd name="connsiteY472" fmla="*/ 1519559 h 1679043"/>
                <a:gd name="connsiteX473" fmla="*/ 383910 w 1485127"/>
                <a:gd name="connsiteY473" fmla="*/ 1519559 h 1679043"/>
                <a:gd name="connsiteX474" fmla="*/ 406008 w 1485127"/>
                <a:gd name="connsiteY474" fmla="*/ 1532617 h 1679043"/>
                <a:gd name="connsiteX475" fmla="*/ 426654 w 1485127"/>
                <a:gd name="connsiteY475" fmla="*/ 1551053 h 1679043"/>
                <a:gd name="connsiteX476" fmla="*/ 426825 w 1485127"/>
                <a:gd name="connsiteY476" fmla="*/ 1550882 h 1679043"/>
                <a:gd name="connsiteX477" fmla="*/ 408908 w 1485127"/>
                <a:gd name="connsiteY477" fmla="*/ 1534325 h 1679043"/>
                <a:gd name="connsiteX478" fmla="*/ 433565 w 1485127"/>
                <a:gd name="connsiteY478" fmla="*/ 1548492 h 1679043"/>
                <a:gd name="connsiteX479" fmla="*/ 483817 w 1485127"/>
                <a:gd name="connsiteY479" fmla="*/ 1576060 h 1679043"/>
                <a:gd name="connsiteX480" fmla="*/ 501733 w 1485127"/>
                <a:gd name="connsiteY480" fmla="*/ 1585619 h 1679043"/>
                <a:gd name="connsiteX481" fmla="*/ 516835 w 1485127"/>
                <a:gd name="connsiteY481" fmla="*/ 1593471 h 1679043"/>
                <a:gd name="connsiteX482" fmla="*/ 512142 w 1485127"/>
                <a:gd name="connsiteY482" fmla="*/ 1591935 h 1679043"/>
                <a:gd name="connsiteX483" fmla="*/ 269670 w 1485127"/>
                <a:gd name="connsiteY483" fmla="*/ 1441892 h 1679043"/>
                <a:gd name="connsiteX484" fmla="*/ 271633 w 1485127"/>
                <a:gd name="connsiteY484" fmla="*/ 1443343 h 1679043"/>
                <a:gd name="connsiteX485" fmla="*/ 288185 w 1485127"/>
                <a:gd name="connsiteY485" fmla="*/ 1455121 h 1679043"/>
                <a:gd name="connsiteX486" fmla="*/ 335365 w 1485127"/>
                <a:gd name="connsiteY486" fmla="*/ 1487724 h 1679043"/>
                <a:gd name="connsiteX487" fmla="*/ 353196 w 1485127"/>
                <a:gd name="connsiteY487" fmla="*/ 1499588 h 1679043"/>
                <a:gd name="connsiteX488" fmla="*/ 354647 w 1485127"/>
                <a:gd name="connsiteY488" fmla="*/ 1502916 h 1679043"/>
                <a:gd name="connsiteX489" fmla="*/ 360533 w 1485127"/>
                <a:gd name="connsiteY489" fmla="*/ 1513670 h 1679043"/>
                <a:gd name="connsiteX490" fmla="*/ 345261 w 1485127"/>
                <a:gd name="connsiteY490" fmla="*/ 1503940 h 1679043"/>
                <a:gd name="connsiteX491" fmla="*/ 302944 w 1485127"/>
                <a:gd name="connsiteY491" fmla="*/ 1474239 h 1679043"/>
                <a:gd name="connsiteX492" fmla="*/ 288270 w 1485127"/>
                <a:gd name="connsiteY492" fmla="*/ 1462973 h 1679043"/>
                <a:gd name="connsiteX493" fmla="*/ 278458 w 1485127"/>
                <a:gd name="connsiteY493" fmla="*/ 1455121 h 1679043"/>
                <a:gd name="connsiteX494" fmla="*/ 269585 w 1485127"/>
                <a:gd name="connsiteY494" fmla="*/ 1442063 h 1679043"/>
                <a:gd name="connsiteX495" fmla="*/ 130433 w 1485127"/>
                <a:gd name="connsiteY495" fmla="*/ 1317454 h 1679043"/>
                <a:gd name="connsiteX496" fmla="*/ 128727 w 1485127"/>
                <a:gd name="connsiteY496" fmla="*/ 1306700 h 1679043"/>
                <a:gd name="connsiteX497" fmla="*/ 124973 w 1485127"/>
                <a:gd name="connsiteY497" fmla="*/ 1280498 h 1679043"/>
                <a:gd name="connsiteX498" fmla="*/ 126935 w 1485127"/>
                <a:gd name="connsiteY498" fmla="*/ 1275377 h 1679043"/>
                <a:gd name="connsiteX499" fmla="*/ 139732 w 1485127"/>
                <a:gd name="connsiteY499" fmla="*/ 1306615 h 1679043"/>
                <a:gd name="connsiteX500" fmla="*/ 139221 w 1485127"/>
                <a:gd name="connsiteY500" fmla="*/ 1308066 h 1679043"/>
                <a:gd name="connsiteX501" fmla="*/ 137941 w 1485127"/>
                <a:gd name="connsiteY501" fmla="*/ 1312589 h 1679043"/>
                <a:gd name="connsiteX502" fmla="*/ 130433 w 1485127"/>
                <a:gd name="connsiteY502" fmla="*/ 1317539 h 1679043"/>
                <a:gd name="connsiteX503" fmla="*/ 114393 w 1485127"/>
                <a:gd name="connsiteY503" fmla="*/ 1327952 h 1679043"/>
                <a:gd name="connsiteX504" fmla="*/ 113966 w 1485127"/>
                <a:gd name="connsiteY504" fmla="*/ 1323172 h 1679043"/>
                <a:gd name="connsiteX505" fmla="*/ 114905 w 1485127"/>
                <a:gd name="connsiteY505" fmla="*/ 1323684 h 1679043"/>
                <a:gd name="connsiteX506" fmla="*/ 115844 w 1485127"/>
                <a:gd name="connsiteY506" fmla="*/ 1323172 h 1679043"/>
                <a:gd name="connsiteX507" fmla="*/ 115673 w 1485127"/>
                <a:gd name="connsiteY507" fmla="*/ 1323002 h 1679043"/>
                <a:gd name="connsiteX508" fmla="*/ 114990 w 1485127"/>
                <a:gd name="connsiteY508" fmla="*/ 1323428 h 1679043"/>
                <a:gd name="connsiteX509" fmla="*/ 114223 w 1485127"/>
                <a:gd name="connsiteY509" fmla="*/ 1322916 h 1679043"/>
                <a:gd name="connsiteX510" fmla="*/ 113966 w 1485127"/>
                <a:gd name="connsiteY510" fmla="*/ 1322490 h 1679043"/>
                <a:gd name="connsiteX511" fmla="*/ 113540 w 1485127"/>
                <a:gd name="connsiteY511" fmla="*/ 1318137 h 1679043"/>
                <a:gd name="connsiteX512" fmla="*/ 113711 w 1485127"/>
                <a:gd name="connsiteY512" fmla="*/ 1317283 h 1679043"/>
                <a:gd name="connsiteX513" fmla="*/ 115673 w 1485127"/>
                <a:gd name="connsiteY513" fmla="*/ 1309517 h 1679043"/>
                <a:gd name="connsiteX514" fmla="*/ 116697 w 1485127"/>
                <a:gd name="connsiteY514" fmla="*/ 1305591 h 1679043"/>
                <a:gd name="connsiteX515" fmla="*/ 117806 w 1485127"/>
                <a:gd name="connsiteY515" fmla="*/ 1301750 h 1679043"/>
                <a:gd name="connsiteX516" fmla="*/ 120195 w 1485127"/>
                <a:gd name="connsiteY516" fmla="*/ 1294068 h 1679043"/>
                <a:gd name="connsiteX517" fmla="*/ 123095 w 1485127"/>
                <a:gd name="connsiteY517" fmla="*/ 1285448 h 1679043"/>
                <a:gd name="connsiteX518" fmla="*/ 127106 w 1485127"/>
                <a:gd name="connsiteY518" fmla="*/ 1307042 h 1679043"/>
                <a:gd name="connsiteX519" fmla="*/ 129323 w 1485127"/>
                <a:gd name="connsiteY519" fmla="*/ 1318051 h 1679043"/>
                <a:gd name="connsiteX520" fmla="*/ 114308 w 1485127"/>
                <a:gd name="connsiteY520" fmla="*/ 1327867 h 1679043"/>
                <a:gd name="connsiteX521" fmla="*/ 114820 w 1485127"/>
                <a:gd name="connsiteY521" fmla="*/ 1309431 h 1679043"/>
                <a:gd name="connsiteX522" fmla="*/ 113369 w 1485127"/>
                <a:gd name="connsiteY522" fmla="*/ 1316345 h 1679043"/>
                <a:gd name="connsiteX523" fmla="*/ 110212 w 1485127"/>
                <a:gd name="connsiteY523" fmla="*/ 1274438 h 1679043"/>
                <a:gd name="connsiteX524" fmla="*/ 109786 w 1485127"/>
                <a:gd name="connsiteY524" fmla="*/ 1267184 h 1679043"/>
                <a:gd name="connsiteX525" fmla="*/ 110212 w 1485127"/>
                <a:gd name="connsiteY525" fmla="*/ 1266160 h 1679043"/>
                <a:gd name="connsiteX526" fmla="*/ 116953 w 1485127"/>
                <a:gd name="connsiteY526" fmla="*/ 1251053 h 1679043"/>
                <a:gd name="connsiteX527" fmla="*/ 117720 w 1485127"/>
                <a:gd name="connsiteY527" fmla="*/ 1252845 h 1679043"/>
                <a:gd name="connsiteX528" fmla="*/ 118574 w 1485127"/>
                <a:gd name="connsiteY528" fmla="*/ 1258307 h 1679043"/>
                <a:gd name="connsiteX529" fmla="*/ 122413 w 1485127"/>
                <a:gd name="connsiteY529" fmla="*/ 1281181 h 1679043"/>
                <a:gd name="connsiteX530" fmla="*/ 118659 w 1485127"/>
                <a:gd name="connsiteY530" fmla="*/ 1293812 h 1679043"/>
                <a:gd name="connsiteX531" fmla="*/ 114820 w 1485127"/>
                <a:gd name="connsiteY531" fmla="*/ 1309431 h 1679043"/>
                <a:gd name="connsiteX532" fmla="*/ 91187 w 1485127"/>
                <a:gd name="connsiteY532" fmla="*/ 1231081 h 1679043"/>
                <a:gd name="connsiteX533" fmla="*/ 92723 w 1485127"/>
                <a:gd name="connsiteY533" fmla="*/ 1205904 h 1679043"/>
                <a:gd name="connsiteX534" fmla="*/ 94770 w 1485127"/>
                <a:gd name="connsiteY534" fmla="*/ 1202063 h 1679043"/>
                <a:gd name="connsiteX535" fmla="*/ 101169 w 1485127"/>
                <a:gd name="connsiteY535" fmla="*/ 1216487 h 1679043"/>
                <a:gd name="connsiteX536" fmla="*/ 96562 w 1485127"/>
                <a:gd name="connsiteY536" fmla="*/ 1227582 h 1679043"/>
                <a:gd name="connsiteX537" fmla="*/ 91272 w 1485127"/>
                <a:gd name="connsiteY537" fmla="*/ 1231081 h 1679043"/>
                <a:gd name="connsiteX538" fmla="*/ 51002 w 1485127"/>
                <a:gd name="connsiteY538" fmla="*/ 1153244 h 1679043"/>
                <a:gd name="connsiteX539" fmla="*/ 54244 w 1485127"/>
                <a:gd name="connsiteY539" fmla="*/ 1135662 h 1679043"/>
                <a:gd name="connsiteX540" fmla="*/ 57572 w 1485127"/>
                <a:gd name="connsiteY540" fmla="*/ 1120043 h 1679043"/>
                <a:gd name="connsiteX541" fmla="*/ 59619 w 1485127"/>
                <a:gd name="connsiteY541" fmla="*/ 1117312 h 1679043"/>
                <a:gd name="connsiteX542" fmla="*/ 66104 w 1485127"/>
                <a:gd name="connsiteY542" fmla="*/ 1133101 h 1679043"/>
                <a:gd name="connsiteX543" fmla="*/ 63288 w 1485127"/>
                <a:gd name="connsiteY543" fmla="*/ 1147440 h 1679043"/>
                <a:gd name="connsiteX544" fmla="*/ 50747 w 1485127"/>
                <a:gd name="connsiteY544" fmla="*/ 1154524 h 1679043"/>
                <a:gd name="connsiteX545" fmla="*/ 50917 w 1485127"/>
                <a:gd name="connsiteY545" fmla="*/ 1153244 h 1679043"/>
                <a:gd name="connsiteX546" fmla="*/ 49637 w 1485127"/>
                <a:gd name="connsiteY546" fmla="*/ 1093073 h 1679043"/>
                <a:gd name="connsiteX547" fmla="*/ 51514 w 1485127"/>
                <a:gd name="connsiteY547" fmla="*/ 1097596 h 1679043"/>
                <a:gd name="connsiteX548" fmla="*/ 51344 w 1485127"/>
                <a:gd name="connsiteY548" fmla="*/ 1097852 h 1679043"/>
                <a:gd name="connsiteX549" fmla="*/ 47078 w 1485127"/>
                <a:gd name="connsiteY549" fmla="*/ 1104339 h 1679043"/>
                <a:gd name="connsiteX550" fmla="*/ 49637 w 1485127"/>
                <a:gd name="connsiteY550" fmla="*/ 1093158 h 1679043"/>
                <a:gd name="connsiteX551" fmla="*/ 47846 w 1485127"/>
                <a:gd name="connsiteY551" fmla="*/ 1079929 h 1679043"/>
                <a:gd name="connsiteX552" fmla="*/ 50405 w 1485127"/>
                <a:gd name="connsiteY552" fmla="*/ 1071736 h 1679043"/>
                <a:gd name="connsiteX553" fmla="*/ 50661 w 1485127"/>
                <a:gd name="connsiteY553" fmla="*/ 1070882 h 1679043"/>
                <a:gd name="connsiteX554" fmla="*/ 50917 w 1485127"/>
                <a:gd name="connsiteY554" fmla="*/ 1070712 h 1679043"/>
                <a:gd name="connsiteX555" fmla="*/ 67725 w 1485127"/>
                <a:gd name="connsiteY555" fmla="*/ 1061409 h 1679043"/>
                <a:gd name="connsiteX556" fmla="*/ 63373 w 1485127"/>
                <a:gd name="connsiteY556" fmla="*/ 1079417 h 1679043"/>
                <a:gd name="connsiteX557" fmla="*/ 60388 w 1485127"/>
                <a:gd name="connsiteY557" fmla="*/ 1083941 h 1679043"/>
                <a:gd name="connsiteX558" fmla="*/ 55354 w 1485127"/>
                <a:gd name="connsiteY558" fmla="*/ 1091537 h 1679043"/>
                <a:gd name="connsiteX559" fmla="*/ 53647 w 1485127"/>
                <a:gd name="connsiteY559" fmla="*/ 1094097 h 1679043"/>
                <a:gd name="connsiteX560" fmla="*/ 47760 w 1485127"/>
                <a:gd name="connsiteY560" fmla="*/ 1079844 h 1679043"/>
                <a:gd name="connsiteX561" fmla="*/ 34110 w 1485127"/>
                <a:gd name="connsiteY561" fmla="*/ 1050143 h 1679043"/>
                <a:gd name="connsiteX562" fmla="*/ 38546 w 1485127"/>
                <a:gd name="connsiteY562" fmla="*/ 1039730 h 1679043"/>
                <a:gd name="connsiteX563" fmla="*/ 46395 w 1485127"/>
                <a:gd name="connsiteY563" fmla="*/ 1023941 h 1679043"/>
                <a:gd name="connsiteX564" fmla="*/ 54074 w 1485127"/>
                <a:gd name="connsiteY564" fmla="*/ 1025562 h 1679043"/>
                <a:gd name="connsiteX565" fmla="*/ 46225 w 1485127"/>
                <a:gd name="connsiteY565" fmla="*/ 1036316 h 1679043"/>
                <a:gd name="connsiteX566" fmla="*/ 34963 w 1485127"/>
                <a:gd name="connsiteY566" fmla="*/ 1051850 h 1679043"/>
                <a:gd name="connsiteX567" fmla="*/ 34195 w 1485127"/>
                <a:gd name="connsiteY567" fmla="*/ 1050228 h 1679043"/>
                <a:gd name="connsiteX568" fmla="*/ 71905 w 1485127"/>
                <a:gd name="connsiteY568" fmla="*/ 950797 h 1679043"/>
                <a:gd name="connsiteX569" fmla="*/ 71905 w 1485127"/>
                <a:gd name="connsiteY569" fmla="*/ 950797 h 1679043"/>
                <a:gd name="connsiteX570" fmla="*/ 71905 w 1485127"/>
                <a:gd name="connsiteY570" fmla="*/ 950797 h 1679043"/>
                <a:gd name="connsiteX571" fmla="*/ 71905 w 1485127"/>
                <a:gd name="connsiteY571" fmla="*/ 950797 h 1679043"/>
                <a:gd name="connsiteX572" fmla="*/ 74123 w 1485127"/>
                <a:gd name="connsiteY572" fmla="*/ 947554 h 1679043"/>
                <a:gd name="connsiteX573" fmla="*/ 78475 w 1485127"/>
                <a:gd name="connsiteY573" fmla="*/ 947639 h 1679043"/>
                <a:gd name="connsiteX574" fmla="*/ 68066 w 1485127"/>
                <a:gd name="connsiteY574" fmla="*/ 962490 h 1679043"/>
                <a:gd name="connsiteX575" fmla="*/ 66701 w 1485127"/>
                <a:gd name="connsiteY575" fmla="*/ 964538 h 1679043"/>
                <a:gd name="connsiteX576" fmla="*/ 70540 w 1485127"/>
                <a:gd name="connsiteY576" fmla="*/ 956345 h 1679043"/>
                <a:gd name="connsiteX577" fmla="*/ 70369 w 1485127"/>
                <a:gd name="connsiteY577" fmla="*/ 956259 h 1679043"/>
                <a:gd name="connsiteX578" fmla="*/ 63118 w 1485127"/>
                <a:gd name="connsiteY578" fmla="*/ 969830 h 1679043"/>
                <a:gd name="connsiteX579" fmla="*/ 64056 w 1485127"/>
                <a:gd name="connsiteY579" fmla="*/ 970342 h 1679043"/>
                <a:gd name="connsiteX580" fmla="*/ 69517 w 1485127"/>
                <a:gd name="connsiteY580" fmla="*/ 963258 h 1679043"/>
                <a:gd name="connsiteX581" fmla="*/ 81972 w 1485127"/>
                <a:gd name="connsiteY581" fmla="*/ 947810 h 1679043"/>
                <a:gd name="connsiteX582" fmla="*/ 82996 w 1485127"/>
                <a:gd name="connsiteY582" fmla="*/ 947810 h 1679043"/>
                <a:gd name="connsiteX583" fmla="*/ 66274 w 1485127"/>
                <a:gd name="connsiteY583" fmla="*/ 975633 h 1679043"/>
                <a:gd name="connsiteX584" fmla="*/ 66274 w 1485127"/>
                <a:gd name="connsiteY584" fmla="*/ 975633 h 1679043"/>
                <a:gd name="connsiteX585" fmla="*/ 66274 w 1485127"/>
                <a:gd name="connsiteY585" fmla="*/ 975804 h 1679043"/>
                <a:gd name="connsiteX586" fmla="*/ 66274 w 1485127"/>
                <a:gd name="connsiteY586" fmla="*/ 975975 h 1679043"/>
                <a:gd name="connsiteX587" fmla="*/ 66274 w 1485127"/>
                <a:gd name="connsiteY587" fmla="*/ 975975 h 1679043"/>
                <a:gd name="connsiteX588" fmla="*/ 48528 w 1485127"/>
                <a:gd name="connsiteY588" fmla="*/ 1012931 h 1679043"/>
                <a:gd name="connsiteX589" fmla="*/ 32318 w 1485127"/>
                <a:gd name="connsiteY589" fmla="*/ 1011053 h 1679043"/>
                <a:gd name="connsiteX590" fmla="*/ 33939 w 1485127"/>
                <a:gd name="connsiteY590" fmla="*/ 1007383 h 1679043"/>
                <a:gd name="connsiteX591" fmla="*/ 51941 w 1485127"/>
                <a:gd name="connsiteY591" fmla="*/ 978365 h 1679043"/>
                <a:gd name="connsiteX592" fmla="*/ 72246 w 1485127"/>
                <a:gd name="connsiteY592" fmla="*/ 950712 h 1679043"/>
                <a:gd name="connsiteX593" fmla="*/ 72246 w 1485127"/>
                <a:gd name="connsiteY593" fmla="*/ 950712 h 1679043"/>
                <a:gd name="connsiteX594" fmla="*/ 113113 w 1485127"/>
                <a:gd name="connsiteY594" fmla="*/ 910939 h 1679043"/>
                <a:gd name="connsiteX595" fmla="*/ 123778 w 1485127"/>
                <a:gd name="connsiteY595" fmla="*/ 897966 h 1679043"/>
                <a:gd name="connsiteX596" fmla="*/ 119512 w 1485127"/>
                <a:gd name="connsiteY596" fmla="*/ 905050 h 1679043"/>
                <a:gd name="connsiteX597" fmla="*/ 109957 w 1485127"/>
                <a:gd name="connsiteY597" fmla="*/ 921608 h 1679043"/>
                <a:gd name="connsiteX598" fmla="*/ 106629 w 1485127"/>
                <a:gd name="connsiteY598" fmla="*/ 927753 h 1679043"/>
                <a:gd name="connsiteX599" fmla="*/ 99036 w 1485127"/>
                <a:gd name="connsiteY599" fmla="*/ 927326 h 1679043"/>
                <a:gd name="connsiteX600" fmla="*/ 113113 w 1485127"/>
                <a:gd name="connsiteY600" fmla="*/ 911025 h 1679043"/>
                <a:gd name="connsiteX601" fmla="*/ 113113 w 1485127"/>
                <a:gd name="connsiteY601" fmla="*/ 911025 h 1679043"/>
                <a:gd name="connsiteX602" fmla="*/ 113113 w 1485127"/>
                <a:gd name="connsiteY602" fmla="*/ 911025 h 1679043"/>
                <a:gd name="connsiteX603" fmla="*/ 113113 w 1485127"/>
                <a:gd name="connsiteY603" fmla="*/ 911025 h 1679043"/>
                <a:gd name="connsiteX604" fmla="*/ 113113 w 1485127"/>
                <a:gd name="connsiteY604" fmla="*/ 911025 h 1679043"/>
                <a:gd name="connsiteX605" fmla="*/ 157137 w 1485127"/>
                <a:gd name="connsiteY605" fmla="*/ 780356 h 1679043"/>
                <a:gd name="connsiteX606" fmla="*/ 158332 w 1485127"/>
                <a:gd name="connsiteY606" fmla="*/ 776601 h 1679043"/>
                <a:gd name="connsiteX607" fmla="*/ 178808 w 1485127"/>
                <a:gd name="connsiteY607" fmla="*/ 759446 h 1679043"/>
                <a:gd name="connsiteX608" fmla="*/ 177528 w 1485127"/>
                <a:gd name="connsiteY608" fmla="*/ 762518 h 1679043"/>
                <a:gd name="connsiteX609" fmla="*/ 173603 w 1485127"/>
                <a:gd name="connsiteY609" fmla="*/ 772504 h 1679043"/>
                <a:gd name="connsiteX610" fmla="*/ 153213 w 1485127"/>
                <a:gd name="connsiteY610" fmla="*/ 792220 h 1679043"/>
                <a:gd name="connsiteX611" fmla="*/ 157052 w 1485127"/>
                <a:gd name="connsiteY611" fmla="*/ 780527 h 1679043"/>
                <a:gd name="connsiteX612" fmla="*/ 157052 w 1485127"/>
                <a:gd name="connsiteY612" fmla="*/ 780527 h 1679043"/>
                <a:gd name="connsiteX613" fmla="*/ 157052 w 1485127"/>
                <a:gd name="connsiteY613" fmla="*/ 780442 h 1679043"/>
                <a:gd name="connsiteX614" fmla="*/ 157052 w 1485127"/>
                <a:gd name="connsiteY614" fmla="*/ 780442 h 1679043"/>
                <a:gd name="connsiteX615" fmla="*/ 203806 w 1485127"/>
                <a:gd name="connsiteY615" fmla="*/ 738450 h 1679043"/>
                <a:gd name="connsiteX616" fmla="*/ 212935 w 1485127"/>
                <a:gd name="connsiteY616" fmla="*/ 730171 h 1679043"/>
                <a:gd name="connsiteX617" fmla="*/ 209948 w 1485127"/>
                <a:gd name="connsiteY617" fmla="*/ 741011 h 1679043"/>
                <a:gd name="connsiteX618" fmla="*/ 188534 w 1485127"/>
                <a:gd name="connsiteY618" fmla="*/ 758678 h 1679043"/>
                <a:gd name="connsiteX619" fmla="*/ 189473 w 1485127"/>
                <a:gd name="connsiteY619" fmla="*/ 754581 h 1679043"/>
                <a:gd name="connsiteX620" fmla="*/ 190752 w 1485127"/>
                <a:gd name="connsiteY620" fmla="*/ 749460 h 1679043"/>
                <a:gd name="connsiteX621" fmla="*/ 203806 w 1485127"/>
                <a:gd name="connsiteY621" fmla="*/ 738535 h 1679043"/>
                <a:gd name="connsiteX622" fmla="*/ 203806 w 1485127"/>
                <a:gd name="connsiteY622" fmla="*/ 738535 h 1679043"/>
                <a:gd name="connsiteX623" fmla="*/ 203806 w 1485127"/>
                <a:gd name="connsiteY623" fmla="*/ 738535 h 1679043"/>
                <a:gd name="connsiteX624" fmla="*/ 203806 w 1485127"/>
                <a:gd name="connsiteY624" fmla="*/ 738535 h 1679043"/>
                <a:gd name="connsiteX625" fmla="*/ 203806 w 1485127"/>
                <a:gd name="connsiteY625" fmla="*/ 738535 h 1679043"/>
                <a:gd name="connsiteX626" fmla="*/ 190582 w 1485127"/>
                <a:gd name="connsiteY626" fmla="*/ 763799 h 1679043"/>
                <a:gd name="connsiteX627" fmla="*/ 190582 w 1485127"/>
                <a:gd name="connsiteY627" fmla="*/ 763799 h 1679043"/>
                <a:gd name="connsiteX628" fmla="*/ 190582 w 1485127"/>
                <a:gd name="connsiteY628" fmla="*/ 763799 h 1679043"/>
                <a:gd name="connsiteX629" fmla="*/ 190582 w 1485127"/>
                <a:gd name="connsiteY629" fmla="*/ 763799 h 1679043"/>
                <a:gd name="connsiteX630" fmla="*/ 190582 w 1485127"/>
                <a:gd name="connsiteY630" fmla="*/ 763799 h 1679043"/>
                <a:gd name="connsiteX631" fmla="*/ 207986 w 1485127"/>
                <a:gd name="connsiteY631" fmla="*/ 747753 h 1679043"/>
                <a:gd name="connsiteX632" fmla="*/ 207389 w 1485127"/>
                <a:gd name="connsiteY632" fmla="*/ 749887 h 1679043"/>
                <a:gd name="connsiteX633" fmla="*/ 204744 w 1485127"/>
                <a:gd name="connsiteY633" fmla="*/ 759616 h 1679043"/>
                <a:gd name="connsiteX634" fmla="*/ 183671 w 1485127"/>
                <a:gd name="connsiteY634" fmla="*/ 779417 h 1679043"/>
                <a:gd name="connsiteX635" fmla="*/ 186230 w 1485127"/>
                <a:gd name="connsiteY635" fmla="*/ 767639 h 1679043"/>
                <a:gd name="connsiteX636" fmla="*/ 186230 w 1485127"/>
                <a:gd name="connsiteY636" fmla="*/ 767298 h 1679043"/>
                <a:gd name="connsiteX637" fmla="*/ 190411 w 1485127"/>
                <a:gd name="connsiteY637" fmla="*/ 763799 h 1679043"/>
                <a:gd name="connsiteX638" fmla="*/ 329990 w 1485127"/>
                <a:gd name="connsiteY638" fmla="*/ 563144 h 1679043"/>
                <a:gd name="connsiteX639" fmla="*/ 334938 w 1485127"/>
                <a:gd name="connsiteY639" fmla="*/ 556317 h 1679043"/>
                <a:gd name="connsiteX640" fmla="*/ 345432 w 1485127"/>
                <a:gd name="connsiteY640" fmla="*/ 542319 h 1679043"/>
                <a:gd name="connsiteX641" fmla="*/ 376147 w 1485127"/>
                <a:gd name="connsiteY641" fmla="*/ 504339 h 1679043"/>
                <a:gd name="connsiteX642" fmla="*/ 386811 w 1485127"/>
                <a:gd name="connsiteY642" fmla="*/ 492049 h 1679043"/>
                <a:gd name="connsiteX643" fmla="*/ 374952 w 1485127"/>
                <a:gd name="connsiteY643" fmla="*/ 517654 h 1679043"/>
                <a:gd name="connsiteX644" fmla="*/ 369492 w 1485127"/>
                <a:gd name="connsiteY644" fmla="*/ 529858 h 1679043"/>
                <a:gd name="connsiteX645" fmla="*/ 376488 w 1485127"/>
                <a:gd name="connsiteY645" fmla="*/ 505449 h 1679043"/>
                <a:gd name="connsiteX646" fmla="*/ 376232 w 1485127"/>
                <a:gd name="connsiteY646" fmla="*/ 505449 h 1679043"/>
                <a:gd name="connsiteX647" fmla="*/ 366847 w 1485127"/>
                <a:gd name="connsiteY647" fmla="*/ 535833 h 1679043"/>
                <a:gd name="connsiteX648" fmla="*/ 366506 w 1485127"/>
                <a:gd name="connsiteY648" fmla="*/ 536601 h 1679043"/>
                <a:gd name="connsiteX649" fmla="*/ 362752 w 1485127"/>
                <a:gd name="connsiteY649" fmla="*/ 545392 h 1679043"/>
                <a:gd name="connsiteX650" fmla="*/ 353452 w 1485127"/>
                <a:gd name="connsiteY650" fmla="*/ 552646 h 1679043"/>
                <a:gd name="connsiteX651" fmla="*/ 344067 w 1485127"/>
                <a:gd name="connsiteY651" fmla="*/ 559816 h 1679043"/>
                <a:gd name="connsiteX652" fmla="*/ 334597 w 1485127"/>
                <a:gd name="connsiteY652" fmla="*/ 566900 h 1679043"/>
                <a:gd name="connsiteX653" fmla="*/ 334768 w 1485127"/>
                <a:gd name="connsiteY653" fmla="*/ 567070 h 1679043"/>
                <a:gd name="connsiteX654" fmla="*/ 354476 w 1485127"/>
                <a:gd name="connsiteY654" fmla="*/ 553841 h 1679043"/>
                <a:gd name="connsiteX655" fmla="*/ 357377 w 1485127"/>
                <a:gd name="connsiteY655" fmla="*/ 551878 h 1679043"/>
                <a:gd name="connsiteX656" fmla="*/ 358571 w 1485127"/>
                <a:gd name="connsiteY656" fmla="*/ 562718 h 1679043"/>
                <a:gd name="connsiteX657" fmla="*/ 357377 w 1485127"/>
                <a:gd name="connsiteY657" fmla="*/ 566558 h 1679043"/>
                <a:gd name="connsiteX658" fmla="*/ 333915 w 1485127"/>
                <a:gd name="connsiteY658" fmla="*/ 585676 h 1679043"/>
                <a:gd name="connsiteX659" fmla="*/ 324188 w 1485127"/>
                <a:gd name="connsiteY659" fmla="*/ 593443 h 1679043"/>
                <a:gd name="connsiteX660" fmla="*/ 329990 w 1485127"/>
                <a:gd name="connsiteY660" fmla="*/ 563144 h 1679043"/>
                <a:gd name="connsiteX661" fmla="*/ 420170 w 1485127"/>
                <a:gd name="connsiteY661" fmla="*/ 404652 h 1679043"/>
                <a:gd name="connsiteX662" fmla="*/ 438598 w 1485127"/>
                <a:gd name="connsiteY662" fmla="*/ 387924 h 1679043"/>
                <a:gd name="connsiteX663" fmla="*/ 438598 w 1485127"/>
                <a:gd name="connsiteY663" fmla="*/ 387924 h 1679043"/>
                <a:gd name="connsiteX664" fmla="*/ 438598 w 1485127"/>
                <a:gd name="connsiteY664" fmla="*/ 387924 h 1679043"/>
                <a:gd name="connsiteX665" fmla="*/ 438598 w 1485127"/>
                <a:gd name="connsiteY665" fmla="*/ 387924 h 1679043"/>
                <a:gd name="connsiteX666" fmla="*/ 438598 w 1485127"/>
                <a:gd name="connsiteY666" fmla="*/ 387924 h 1679043"/>
                <a:gd name="connsiteX667" fmla="*/ 449860 w 1485127"/>
                <a:gd name="connsiteY667" fmla="*/ 378024 h 1679043"/>
                <a:gd name="connsiteX668" fmla="*/ 427764 w 1485127"/>
                <a:gd name="connsiteY668" fmla="*/ 413529 h 1679043"/>
                <a:gd name="connsiteX669" fmla="*/ 427764 w 1485127"/>
                <a:gd name="connsiteY669" fmla="*/ 413529 h 1679043"/>
                <a:gd name="connsiteX670" fmla="*/ 427593 w 1485127"/>
                <a:gd name="connsiteY670" fmla="*/ 413785 h 1679043"/>
                <a:gd name="connsiteX671" fmla="*/ 427422 w 1485127"/>
                <a:gd name="connsiteY671" fmla="*/ 414041 h 1679043"/>
                <a:gd name="connsiteX672" fmla="*/ 427422 w 1485127"/>
                <a:gd name="connsiteY672" fmla="*/ 414041 h 1679043"/>
                <a:gd name="connsiteX673" fmla="*/ 416245 w 1485127"/>
                <a:gd name="connsiteY673" fmla="*/ 434183 h 1679043"/>
                <a:gd name="connsiteX674" fmla="*/ 400803 w 1485127"/>
                <a:gd name="connsiteY674" fmla="*/ 449716 h 1679043"/>
                <a:gd name="connsiteX675" fmla="*/ 377255 w 1485127"/>
                <a:gd name="connsiteY675" fmla="*/ 475321 h 1679043"/>
                <a:gd name="connsiteX676" fmla="*/ 400633 w 1485127"/>
                <a:gd name="connsiteY676" fmla="*/ 434866 h 1679043"/>
                <a:gd name="connsiteX677" fmla="*/ 419999 w 1485127"/>
                <a:gd name="connsiteY677" fmla="*/ 404823 h 1679043"/>
                <a:gd name="connsiteX678" fmla="*/ 415051 w 1485127"/>
                <a:gd name="connsiteY678" fmla="*/ 403799 h 1679043"/>
                <a:gd name="connsiteX679" fmla="*/ 407116 w 1485127"/>
                <a:gd name="connsiteY679" fmla="*/ 412334 h 1679043"/>
                <a:gd name="connsiteX680" fmla="*/ 382801 w 1485127"/>
                <a:gd name="connsiteY680" fmla="*/ 441523 h 1679043"/>
                <a:gd name="connsiteX681" fmla="*/ 395940 w 1485127"/>
                <a:gd name="connsiteY681" fmla="*/ 424197 h 1679043"/>
                <a:gd name="connsiteX682" fmla="*/ 421791 w 1485127"/>
                <a:gd name="connsiteY682" fmla="*/ 393216 h 1679043"/>
                <a:gd name="connsiteX683" fmla="*/ 415051 w 1485127"/>
                <a:gd name="connsiteY683" fmla="*/ 403799 h 1679043"/>
                <a:gd name="connsiteX684" fmla="*/ 453188 w 1485127"/>
                <a:gd name="connsiteY684" fmla="*/ 359759 h 1679043"/>
                <a:gd name="connsiteX685" fmla="*/ 471872 w 1485127"/>
                <a:gd name="connsiteY685" fmla="*/ 340470 h 1679043"/>
                <a:gd name="connsiteX686" fmla="*/ 471702 w 1485127"/>
                <a:gd name="connsiteY686" fmla="*/ 341494 h 1679043"/>
                <a:gd name="connsiteX687" fmla="*/ 471104 w 1485127"/>
                <a:gd name="connsiteY687" fmla="*/ 346359 h 1679043"/>
                <a:gd name="connsiteX688" fmla="*/ 458989 w 1485127"/>
                <a:gd name="connsiteY688" fmla="*/ 364197 h 1679043"/>
                <a:gd name="connsiteX689" fmla="*/ 458051 w 1485127"/>
                <a:gd name="connsiteY689" fmla="*/ 365648 h 1679043"/>
                <a:gd name="connsiteX690" fmla="*/ 435357 w 1485127"/>
                <a:gd name="connsiteY690" fmla="*/ 383827 h 1679043"/>
                <a:gd name="connsiteX691" fmla="*/ 435357 w 1485127"/>
                <a:gd name="connsiteY691" fmla="*/ 383827 h 1679043"/>
                <a:gd name="connsiteX692" fmla="*/ 435186 w 1485127"/>
                <a:gd name="connsiteY692" fmla="*/ 383913 h 1679043"/>
                <a:gd name="connsiteX693" fmla="*/ 435015 w 1485127"/>
                <a:gd name="connsiteY693" fmla="*/ 384083 h 1679043"/>
                <a:gd name="connsiteX694" fmla="*/ 435015 w 1485127"/>
                <a:gd name="connsiteY694" fmla="*/ 384083 h 1679043"/>
                <a:gd name="connsiteX695" fmla="*/ 432541 w 1485127"/>
                <a:gd name="connsiteY695" fmla="*/ 386473 h 1679043"/>
                <a:gd name="connsiteX696" fmla="*/ 445595 w 1485127"/>
                <a:gd name="connsiteY696" fmla="*/ 367440 h 1679043"/>
                <a:gd name="connsiteX697" fmla="*/ 453102 w 1485127"/>
                <a:gd name="connsiteY697" fmla="*/ 359844 h 1679043"/>
                <a:gd name="connsiteX698" fmla="*/ 453102 w 1485127"/>
                <a:gd name="connsiteY698" fmla="*/ 359844 h 1679043"/>
                <a:gd name="connsiteX699" fmla="*/ 453102 w 1485127"/>
                <a:gd name="connsiteY699" fmla="*/ 359844 h 1679043"/>
                <a:gd name="connsiteX700" fmla="*/ 453102 w 1485127"/>
                <a:gd name="connsiteY700" fmla="*/ 359844 h 1679043"/>
                <a:gd name="connsiteX701" fmla="*/ 453102 w 1485127"/>
                <a:gd name="connsiteY701" fmla="*/ 359844 h 1679043"/>
                <a:gd name="connsiteX702" fmla="*/ 474005 w 1485127"/>
                <a:gd name="connsiteY702" fmla="*/ 388265 h 1679043"/>
                <a:gd name="connsiteX703" fmla="*/ 472470 w 1485127"/>
                <a:gd name="connsiteY703" fmla="*/ 399190 h 1679043"/>
                <a:gd name="connsiteX704" fmla="*/ 468971 w 1485127"/>
                <a:gd name="connsiteY704" fmla="*/ 402348 h 1679043"/>
                <a:gd name="connsiteX705" fmla="*/ 470678 w 1485127"/>
                <a:gd name="connsiteY705" fmla="*/ 392874 h 1679043"/>
                <a:gd name="connsiteX706" fmla="*/ 471787 w 1485127"/>
                <a:gd name="connsiteY706" fmla="*/ 390826 h 1679043"/>
                <a:gd name="connsiteX707" fmla="*/ 472555 w 1485127"/>
                <a:gd name="connsiteY707" fmla="*/ 389460 h 1679043"/>
                <a:gd name="connsiteX708" fmla="*/ 474091 w 1485127"/>
                <a:gd name="connsiteY708" fmla="*/ 388265 h 1679043"/>
                <a:gd name="connsiteX709" fmla="*/ 474005 w 1485127"/>
                <a:gd name="connsiteY709" fmla="*/ 386644 h 1679043"/>
                <a:gd name="connsiteX710" fmla="*/ 474262 w 1485127"/>
                <a:gd name="connsiteY710" fmla="*/ 386132 h 1679043"/>
                <a:gd name="connsiteX711" fmla="*/ 474262 w 1485127"/>
                <a:gd name="connsiteY711" fmla="*/ 386388 h 1679043"/>
                <a:gd name="connsiteX712" fmla="*/ 474005 w 1485127"/>
                <a:gd name="connsiteY712" fmla="*/ 386558 h 1679043"/>
                <a:gd name="connsiteX713" fmla="*/ 511289 w 1485127"/>
                <a:gd name="connsiteY713" fmla="*/ 303941 h 1679043"/>
                <a:gd name="connsiteX714" fmla="*/ 515469 w 1485127"/>
                <a:gd name="connsiteY714" fmla="*/ 300356 h 1679043"/>
                <a:gd name="connsiteX715" fmla="*/ 520333 w 1485127"/>
                <a:gd name="connsiteY715" fmla="*/ 296772 h 1679043"/>
                <a:gd name="connsiteX716" fmla="*/ 519821 w 1485127"/>
                <a:gd name="connsiteY716" fmla="*/ 299076 h 1679043"/>
                <a:gd name="connsiteX717" fmla="*/ 510777 w 1485127"/>
                <a:gd name="connsiteY717" fmla="*/ 305819 h 1679043"/>
                <a:gd name="connsiteX718" fmla="*/ 511118 w 1485127"/>
                <a:gd name="connsiteY718" fmla="*/ 304026 h 1679043"/>
                <a:gd name="connsiteX719" fmla="*/ 510436 w 1485127"/>
                <a:gd name="connsiteY719" fmla="*/ 308294 h 1679043"/>
                <a:gd name="connsiteX720" fmla="*/ 519223 w 1485127"/>
                <a:gd name="connsiteY720" fmla="*/ 302405 h 1679043"/>
                <a:gd name="connsiteX721" fmla="*/ 515214 w 1485127"/>
                <a:gd name="connsiteY721" fmla="*/ 321523 h 1679043"/>
                <a:gd name="connsiteX722" fmla="*/ 512227 w 1485127"/>
                <a:gd name="connsiteY722" fmla="*/ 323913 h 1679043"/>
                <a:gd name="connsiteX723" fmla="*/ 510692 w 1485127"/>
                <a:gd name="connsiteY723" fmla="*/ 320840 h 1679043"/>
                <a:gd name="connsiteX724" fmla="*/ 508985 w 1485127"/>
                <a:gd name="connsiteY724" fmla="*/ 320925 h 1679043"/>
                <a:gd name="connsiteX725" fmla="*/ 507535 w 1485127"/>
                <a:gd name="connsiteY725" fmla="*/ 323230 h 1679043"/>
                <a:gd name="connsiteX726" fmla="*/ 510436 w 1485127"/>
                <a:gd name="connsiteY726" fmla="*/ 308379 h 1679043"/>
                <a:gd name="connsiteX727" fmla="*/ 533386 w 1485127"/>
                <a:gd name="connsiteY727" fmla="*/ 292931 h 1679043"/>
                <a:gd name="connsiteX728" fmla="*/ 529462 w 1485127"/>
                <a:gd name="connsiteY728" fmla="*/ 310342 h 1679043"/>
                <a:gd name="connsiteX729" fmla="*/ 518711 w 1485127"/>
                <a:gd name="connsiteY729" fmla="*/ 318792 h 1679043"/>
                <a:gd name="connsiteX730" fmla="*/ 521612 w 1485127"/>
                <a:gd name="connsiteY730" fmla="*/ 300869 h 1679043"/>
                <a:gd name="connsiteX731" fmla="*/ 533386 w 1485127"/>
                <a:gd name="connsiteY731" fmla="*/ 292931 h 1679043"/>
                <a:gd name="connsiteX732" fmla="*/ 527073 w 1485127"/>
                <a:gd name="connsiteY732" fmla="*/ 293699 h 1679043"/>
                <a:gd name="connsiteX733" fmla="*/ 529888 w 1485127"/>
                <a:gd name="connsiteY733" fmla="*/ 291224 h 1679043"/>
                <a:gd name="connsiteX734" fmla="*/ 530912 w 1485127"/>
                <a:gd name="connsiteY734" fmla="*/ 290797 h 1679043"/>
                <a:gd name="connsiteX735" fmla="*/ 527073 w 1485127"/>
                <a:gd name="connsiteY735" fmla="*/ 293699 h 1679043"/>
                <a:gd name="connsiteX736" fmla="*/ 571949 w 1485127"/>
                <a:gd name="connsiteY736" fmla="*/ 256146 h 1679043"/>
                <a:gd name="connsiteX737" fmla="*/ 594729 w 1485127"/>
                <a:gd name="connsiteY737" fmla="*/ 235321 h 1679043"/>
                <a:gd name="connsiteX738" fmla="*/ 591658 w 1485127"/>
                <a:gd name="connsiteY738" fmla="*/ 245392 h 1679043"/>
                <a:gd name="connsiteX739" fmla="*/ 568878 w 1485127"/>
                <a:gd name="connsiteY739" fmla="*/ 261864 h 1679043"/>
                <a:gd name="connsiteX740" fmla="*/ 568878 w 1485127"/>
                <a:gd name="connsiteY740" fmla="*/ 261864 h 1679043"/>
                <a:gd name="connsiteX741" fmla="*/ 568707 w 1485127"/>
                <a:gd name="connsiteY741" fmla="*/ 261950 h 1679043"/>
                <a:gd name="connsiteX742" fmla="*/ 568537 w 1485127"/>
                <a:gd name="connsiteY742" fmla="*/ 261950 h 1679043"/>
                <a:gd name="connsiteX743" fmla="*/ 568537 w 1485127"/>
                <a:gd name="connsiteY743" fmla="*/ 262035 h 1679043"/>
                <a:gd name="connsiteX744" fmla="*/ 567769 w 1485127"/>
                <a:gd name="connsiteY744" fmla="*/ 262632 h 1679043"/>
                <a:gd name="connsiteX745" fmla="*/ 568707 w 1485127"/>
                <a:gd name="connsiteY745" fmla="*/ 258792 h 1679043"/>
                <a:gd name="connsiteX746" fmla="*/ 571949 w 1485127"/>
                <a:gd name="connsiteY746" fmla="*/ 256146 h 1679043"/>
                <a:gd name="connsiteX747" fmla="*/ 571949 w 1485127"/>
                <a:gd name="connsiteY747" fmla="*/ 256146 h 1679043"/>
                <a:gd name="connsiteX748" fmla="*/ 571949 w 1485127"/>
                <a:gd name="connsiteY748" fmla="*/ 256146 h 1679043"/>
                <a:gd name="connsiteX749" fmla="*/ 571949 w 1485127"/>
                <a:gd name="connsiteY749" fmla="*/ 256146 h 1679043"/>
                <a:gd name="connsiteX750" fmla="*/ 571949 w 1485127"/>
                <a:gd name="connsiteY750" fmla="*/ 256146 h 1679043"/>
                <a:gd name="connsiteX751" fmla="*/ 563759 w 1485127"/>
                <a:gd name="connsiteY751" fmla="*/ 596003 h 1679043"/>
                <a:gd name="connsiteX752" fmla="*/ 563759 w 1485127"/>
                <a:gd name="connsiteY752" fmla="*/ 596260 h 1679043"/>
                <a:gd name="connsiteX753" fmla="*/ 563759 w 1485127"/>
                <a:gd name="connsiteY753" fmla="*/ 596260 h 1679043"/>
                <a:gd name="connsiteX754" fmla="*/ 562906 w 1485127"/>
                <a:gd name="connsiteY754" fmla="*/ 610001 h 1679043"/>
                <a:gd name="connsiteX755" fmla="*/ 550962 w 1485127"/>
                <a:gd name="connsiteY755" fmla="*/ 619901 h 1679043"/>
                <a:gd name="connsiteX756" fmla="*/ 552326 w 1485127"/>
                <a:gd name="connsiteY756" fmla="*/ 605221 h 1679043"/>
                <a:gd name="connsiteX757" fmla="*/ 552326 w 1485127"/>
                <a:gd name="connsiteY757" fmla="*/ 605221 h 1679043"/>
                <a:gd name="connsiteX758" fmla="*/ 552326 w 1485127"/>
                <a:gd name="connsiteY758" fmla="*/ 605136 h 1679043"/>
                <a:gd name="connsiteX759" fmla="*/ 552326 w 1485127"/>
                <a:gd name="connsiteY759" fmla="*/ 605050 h 1679043"/>
                <a:gd name="connsiteX760" fmla="*/ 552326 w 1485127"/>
                <a:gd name="connsiteY760" fmla="*/ 605050 h 1679043"/>
                <a:gd name="connsiteX761" fmla="*/ 554886 w 1485127"/>
                <a:gd name="connsiteY761" fmla="*/ 568948 h 1679043"/>
                <a:gd name="connsiteX762" fmla="*/ 558981 w 1485127"/>
                <a:gd name="connsiteY762" fmla="*/ 564083 h 1679043"/>
                <a:gd name="connsiteX763" fmla="*/ 567086 w 1485127"/>
                <a:gd name="connsiteY763" fmla="*/ 554183 h 1679043"/>
                <a:gd name="connsiteX764" fmla="*/ 563674 w 1485127"/>
                <a:gd name="connsiteY764" fmla="*/ 595747 h 1679043"/>
                <a:gd name="connsiteX765" fmla="*/ 563674 w 1485127"/>
                <a:gd name="connsiteY765" fmla="*/ 595747 h 1679043"/>
                <a:gd name="connsiteX766" fmla="*/ 563674 w 1485127"/>
                <a:gd name="connsiteY766" fmla="*/ 596003 h 1679043"/>
                <a:gd name="connsiteX767" fmla="*/ 591743 w 1485127"/>
                <a:gd name="connsiteY767" fmla="*/ 795890 h 1679043"/>
                <a:gd name="connsiteX768" fmla="*/ 589440 w 1485127"/>
                <a:gd name="connsiteY768" fmla="*/ 815520 h 1679043"/>
                <a:gd name="connsiteX769" fmla="*/ 574936 w 1485127"/>
                <a:gd name="connsiteY769" fmla="*/ 827042 h 1679043"/>
                <a:gd name="connsiteX770" fmla="*/ 575618 w 1485127"/>
                <a:gd name="connsiteY770" fmla="*/ 815861 h 1679043"/>
                <a:gd name="connsiteX771" fmla="*/ 580481 w 1485127"/>
                <a:gd name="connsiteY771" fmla="*/ 780698 h 1679043"/>
                <a:gd name="connsiteX772" fmla="*/ 589866 w 1485127"/>
                <a:gd name="connsiteY772" fmla="*/ 757397 h 1679043"/>
                <a:gd name="connsiteX773" fmla="*/ 589695 w 1485127"/>
                <a:gd name="connsiteY773" fmla="*/ 757312 h 1679043"/>
                <a:gd name="connsiteX774" fmla="*/ 578945 w 1485127"/>
                <a:gd name="connsiteY774" fmla="*/ 780442 h 1679043"/>
                <a:gd name="connsiteX775" fmla="*/ 571949 w 1485127"/>
                <a:gd name="connsiteY775" fmla="*/ 815605 h 1679043"/>
                <a:gd name="connsiteX776" fmla="*/ 570243 w 1485127"/>
                <a:gd name="connsiteY776" fmla="*/ 830712 h 1679043"/>
                <a:gd name="connsiteX777" fmla="*/ 566319 w 1485127"/>
                <a:gd name="connsiteY777" fmla="*/ 833784 h 1679043"/>
                <a:gd name="connsiteX778" fmla="*/ 574594 w 1485127"/>
                <a:gd name="connsiteY778" fmla="*/ 785648 h 1679043"/>
                <a:gd name="connsiteX779" fmla="*/ 578690 w 1485127"/>
                <a:gd name="connsiteY779" fmla="*/ 762092 h 1679043"/>
                <a:gd name="connsiteX780" fmla="*/ 584065 w 1485127"/>
                <a:gd name="connsiteY780" fmla="*/ 757824 h 1679043"/>
                <a:gd name="connsiteX781" fmla="*/ 602237 w 1485127"/>
                <a:gd name="connsiteY781" fmla="*/ 743486 h 1679043"/>
                <a:gd name="connsiteX782" fmla="*/ 601896 w 1485127"/>
                <a:gd name="connsiteY782" fmla="*/ 744680 h 1679043"/>
                <a:gd name="connsiteX783" fmla="*/ 598568 w 1485127"/>
                <a:gd name="connsiteY783" fmla="*/ 757995 h 1679043"/>
                <a:gd name="connsiteX784" fmla="*/ 591573 w 1485127"/>
                <a:gd name="connsiteY784" fmla="*/ 795890 h 1679043"/>
                <a:gd name="connsiteX785" fmla="*/ 587989 w 1485127"/>
                <a:gd name="connsiteY785" fmla="*/ 834296 h 1679043"/>
                <a:gd name="connsiteX786" fmla="*/ 587989 w 1485127"/>
                <a:gd name="connsiteY786" fmla="*/ 834296 h 1679043"/>
                <a:gd name="connsiteX787" fmla="*/ 587989 w 1485127"/>
                <a:gd name="connsiteY787" fmla="*/ 834296 h 1679043"/>
                <a:gd name="connsiteX788" fmla="*/ 587819 w 1485127"/>
                <a:gd name="connsiteY788" fmla="*/ 861266 h 1679043"/>
                <a:gd name="connsiteX789" fmla="*/ 573912 w 1485127"/>
                <a:gd name="connsiteY789" fmla="*/ 870228 h 1679043"/>
                <a:gd name="connsiteX790" fmla="*/ 573912 w 1485127"/>
                <a:gd name="connsiteY790" fmla="*/ 870228 h 1679043"/>
                <a:gd name="connsiteX791" fmla="*/ 573827 w 1485127"/>
                <a:gd name="connsiteY791" fmla="*/ 870228 h 1679043"/>
                <a:gd name="connsiteX792" fmla="*/ 573741 w 1485127"/>
                <a:gd name="connsiteY792" fmla="*/ 870228 h 1679043"/>
                <a:gd name="connsiteX793" fmla="*/ 573741 w 1485127"/>
                <a:gd name="connsiteY793" fmla="*/ 870228 h 1679043"/>
                <a:gd name="connsiteX794" fmla="*/ 573229 w 1485127"/>
                <a:gd name="connsiteY794" fmla="*/ 870569 h 1679043"/>
                <a:gd name="connsiteX795" fmla="*/ 574082 w 1485127"/>
                <a:gd name="connsiteY795" fmla="*/ 851451 h 1679043"/>
                <a:gd name="connsiteX796" fmla="*/ 574082 w 1485127"/>
                <a:gd name="connsiteY796" fmla="*/ 851451 h 1679043"/>
                <a:gd name="connsiteX797" fmla="*/ 574082 w 1485127"/>
                <a:gd name="connsiteY797" fmla="*/ 851281 h 1679043"/>
                <a:gd name="connsiteX798" fmla="*/ 574082 w 1485127"/>
                <a:gd name="connsiteY798" fmla="*/ 851110 h 1679043"/>
                <a:gd name="connsiteX799" fmla="*/ 574082 w 1485127"/>
                <a:gd name="connsiteY799" fmla="*/ 851110 h 1679043"/>
                <a:gd name="connsiteX800" fmla="*/ 574765 w 1485127"/>
                <a:gd name="connsiteY800" fmla="*/ 833016 h 1679043"/>
                <a:gd name="connsiteX801" fmla="*/ 589098 w 1485127"/>
                <a:gd name="connsiteY801" fmla="*/ 820470 h 1679043"/>
                <a:gd name="connsiteX802" fmla="*/ 588074 w 1485127"/>
                <a:gd name="connsiteY802" fmla="*/ 834040 h 1679043"/>
                <a:gd name="connsiteX803" fmla="*/ 588074 w 1485127"/>
                <a:gd name="connsiteY803" fmla="*/ 834040 h 1679043"/>
                <a:gd name="connsiteX804" fmla="*/ 613499 w 1485127"/>
                <a:gd name="connsiteY804" fmla="*/ 814751 h 1679043"/>
                <a:gd name="connsiteX805" fmla="*/ 607868 w 1485127"/>
                <a:gd name="connsiteY805" fmla="*/ 845050 h 1679043"/>
                <a:gd name="connsiteX806" fmla="*/ 607868 w 1485127"/>
                <a:gd name="connsiteY806" fmla="*/ 845050 h 1679043"/>
                <a:gd name="connsiteX807" fmla="*/ 607868 w 1485127"/>
                <a:gd name="connsiteY807" fmla="*/ 845136 h 1679043"/>
                <a:gd name="connsiteX808" fmla="*/ 607868 w 1485127"/>
                <a:gd name="connsiteY808" fmla="*/ 845136 h 1679043"/>
                <a:gd name="connsiteX809" fmla="*/ 607442 w 1485127"/>
                <a:gd name="connsiteY809" fmla="*/ 848891 h 1679043"/>
                <a:gd name="connsiteX810" fmla="*/ 592169 w 1485127"/>
                <a:gd name="connsiteY810" fmla="*/ 858706 h 1679043"/>
                <a:gd name="connsiteX811" fmla="*/ 593279 w 1485127"/>
                <a:gd name="connsiteY811" fmla="*/ 834808 h 1679043"/>
                <a:gd name="connsiteX812" fmla="*/ 593279 w 1485127"/>
                <a:gd name="connsiteY812" fmla="*/ 834808 h 1679043"/>
                <a:gd name="connsiteX813" fmla="*/ 593279 w 1485127"/>
                <a:gd name="connsiteY813" fmla="*/ 834638 h 1679043"/>
                <a:gd name="connsiteX814" fmla="*/ 593279 w 1485127"/>
                <a:gd name="connsiteY814" fmla="*/ 834467 h 1679043"/>
                <a:gd name="connsiteX815" fmla="*/ 593279 w 1485127"/>
                <a:gd name="connsiteY815" fmla="*/ 834467 h 1679043"/>
                <a:gd name="connsiteX816" fmla="*/ 594047 w 1485127"/>
                <a:gd name="connsiteY816" fmla="*/ 816373 h 1679043"/>
                <a:gd name="connsiteX817" fmla="*/ 617850 w 1485127"/>
                <a:gd name="connsiteY817" fmla="*/ 794865 h 1679043"/>
                <a:gd name="connsiteX818" fmla="*/ 618021 w 1485127"/>
                <a:gd name="connsiteY818" fmla="*/ 794865 h 1679043"/>
                <a:gd name="connsiteX819" fmla="*/ 613499 w 1485127"/>
                <a:gd name="connsiteY819" fmla="*/ 814837 h 1679043"/>
                <a:gd name="connsiteX820" fmla="*/ 722364 w 1485127"/>
                <a:gd name="connsiteY820" fmla="*/ 670598 h 1679043"/>
                <a:gd name="connsiteX821" fmla="*/ 725008 w 1485127"/>
                <a:gd name="connsiteY821" fmla="*/ 658905 h 1679043"/>
                <a:gd name="connsiteX822" fmla="*/ 725179 w 1485127"/>
                <a:gd name="connsiteY822" fmla="*/ 658735 h 1679043"/>
                <a:gd name="connsiteX823" fmla="*/ 722364 w 1485127"/>
                <a:gd name="connsiteY823" fmla="*/ 670598 h 1679043"/>
                <a:gd name="connsiteX824" fmla="*/ 698731 w 1485127"/>
                <a:gd name="connsiteY824" fmla="*/ 780783 h 1679043"/>
                <a:gd name="connsiteX825" fmla="*/ 698731 w 1485127"/>
                <a:gd name="connsiteY825" fmla="*/ 780783 h 1679043"/>
                <a:gd name="connsiteX826" fmla="*/ 704276 w 1485127"/>
                <a:gd name="connsiteY826" fmla="*/ 753557 h 1679043"/>
                <a:gd name="connsiteX827" fmla="*/ 704276 w 1485127"/>
                <a:gd name="connsiteY827" fmla="*/ 753557 h 1679043"/>
                <a:gd name="connsiteX828" fmla="*/ 698731 w 1485127"/>
                <a:gd name="connsiteY828" fmla="*/ 780783 h 1679043"/>
                <a:gd name="connsiteX829" fmla="*/ 705215 w 1485127"/>
                <a:gd name="connsiteY829" fmla="*/ 749033 h 1679043"/>
                <a:gd name="connsiteX830" fmla="*/ 705215 w 1485127"/>
                <a:gd name="connsiteY830" fmla="*/ 749033 h 1679043"/>
                <a:gd name="connsiteX831" fmla="*/ 706154 w 1485127"/>
                <a:gd name="connsiteY831" fmla="*/ 744424 h 1679043"/>
                <a:gd name="connsiteX832" fmla="*/ 706921 w 1485127"/>
                <a:gd name="connsiteY832" fmla="*/ 740840 h 1679043"/>
                <a:gd name="connsiteX833" fmla="*/ 705215 w 1485127"/>
                <a:gd name="connsiteY833" fmla="*/ 748948 h 1679043"/>
                <a:gd name="connsiteX834" fmla="*/ 698048 w 1485127"/>
                <a:gd name="connsiteY834" fmla="*/ 781380 h 1679043"/>
                <a:gd name="connsiteX835" fmla="*/ 694038 w 1485127"/>
                <a:gd name="connsiteY835" fmla="*/ 785136 h 1679043"/>
                <a:gd name="connsiteX836" fmla="*/ 683033 w 1485127"/>
                <a:gd name="connsiteY836" fmla="*/ 795548 h 1679043"/>
                <a:gd name="connsiteX837" fmla="*/ 681497 w 1485127"/>
                <a:gd name="connsiteY837" fmla="*/ 796999 h 1679043"/>
                <a:gd name="connsiteX838" fmla="*/ 685592 w 1485127"/>
                <a:gd name="connsiteY838" fmla="*/ 768749 h 1679043"/>
                <a:gd name="connsiteX839" fmla="*/ 702570 w 1485127"/>
                <a:gd name="connsiteY839" fmla="*/ 754837 h 1679043"/>
                <a:gd name="connsiteX840" fmla="*/ 697963 w 1485127"/>
                <a:gd name="connsiteY840" fmla="*/ 781380 h 1679043"/>
                <a:gd name="connsiteX841" fmla="*/ 686104 w 1485127"/>
                <a:gd name="connsiteY841" fmla="*/ 766103 h 1679043"/>
                <a:gd name="connsiteX842" fmla="*/ 691052 w 1485127"/>
                <a:gd name="connsiteY842" fmla="*/ 731878 h 1679043"/>
                <a:gd name="connsiteX843" fmla="*/ 709566 w 1485127"/>
                <a:gd name="connsiteY843" fmla="*/ 716772 h 1679043"/>
                <a:gd name="connsiteX844" fmla="*/ 704533 w 1485127"/>
                <a:gd name="connsiteY844" fmla="*/ 744424 h 1679043"/>
                <a:gd name="connsiteX845" fmla="*/ 703423 w 1485127"/>
                <a:gd name="connsiteY845" fmla="*/ 750570 h 1679043"/>
                <a:gd name="connsiteX846" fmla="*/ 686018 w 1485127"/>
                <a:gd name="connsiteY846" fmla="*/ 766103 h 1679043"/>
                <a:gd name="connsiteX847" fmla="*/ 709396 w 1485127"/>
                <a:gd name="connsiteY847" fmla="*/ 714894 h 1679043"/>
                <a:gd name="connsiteX848" fmla="*/ 691138 w 1485127"/>
                <a:gd name="connsiteY848" fmla="*/ 731195 h 1679043"/>
                <a:gd name="connsiteX849" fmla="*/ 697792 w 1485127"/>
                <a:gd name="connsiteY849" fmla="*/ 684595 h 1679043"/>
                <a:gd name="connsiteX850" fmla="*/ 702144 w 1485127"/>
                <a:gd name="connsiteY850" fmla="*/ 680413 h 1679043"/>
                <a:gd name="connsiteX851" fmla="*/ 719549 w 1485127"/>
                <a:gd name="connsiteY851" fmla="*/ 663941 h 1679043"/>
                <a:gd name="connsiteX852" fmla="*/ 716306 w 1485127"/>
                <a:gd name="connsiteY852" fmla="*/ 680584 h 1679043"/>
                <a:gd name="connsiteX853" fmla="*/ 709993 w 1485127"/>
                <a:gd name="connsiteY853" fmla="*/ 714296 h 1679043"/>
                <a:gd name="connsiteX854" fmla="*/ 709396 w 1485127"/>
                <a:gd name="connsiteY854" fmla="*/ 714894 h 1679043"/>
                <a:gd name="connsiteX855" fmla="*/ 683801 w 1485127"/>
                <a:gd name="connsiteY855" fmla="*/ 796146 h 1679043"/>
                <a:gd name="connsiteX856" fmla="*/ 695318 w 1485127"/>
                <a:gd name="connsiteY856" fmla="*/ 786160 h 1679043"/>
                <a:gd name="connsiteX857" fmla="*/ 697622 w 1485127"/>
                <a:gd name="connsiteY857" fmla="*/ 784197 h 1679043"/>
                <a:gd name="connsiteX858" fmla="*/ 696683 w 1485127"/>
                <a:gd name="connsiteY858" fmla="*/ 789830 h 1679043"/>
                <a:gd name="connsiteX859" fmla="*/ 696939 w 1485127"/>
                <a:gd name="connsiteY859" fmla="*/ 789830 h 1679043"/>
                <a:gd name="connsiteX860" fmla="*/ 698134 w 1485127"/>
                <a:gd name="connsiteY860" fmla="*/ 783770 h 1679043"/>
                <a:gd name="connsiteX861" fmla="*/ 698134 w 1485127"/>
                <a:gd name="connsiteY861" fmla="*/ 783770 h 1679043"/>
                <a:gd name="connsiteX862" fmla="*/ 689943 w 1485127"/>
                <a:gd name="connsiteY862" fmla="*/ 824055 h 1679043"/>
                <a:gd name="connsiteX863" fmla="*/ 684227 w 1485127"/>
                <a:gd name="connsiteY863" fmla="*/ 829346 h 1679043"/>
                <a:gd name="connsiteX864" fmla="*/ 684397 w 1485127"/>
                <a:gd name="connsiteY864" fmla="*/ 829517 h 1679043"/>
                <a:gd name="connsiteX865" fmla="*/ 689772 w 1485127"/>
                <a:gd name="connsiteY865" fmla="*/ 824993 h 1679043"/>
                <a:gd name="connsiteX866" fmla="*/ 689688 w 1485127"/>
                <a:gd name="connsiteY866" fmla="*/ 825420 h 1679043"/>
                <a:gd name="connsiteX867" fmla="*/ 683886 w 1485127"/>
                <a:gd name="connsiteY867" fmla="*/ 853756 h 1679043"/>
                <a:gd name="connsiteX868" fmla="*/ 680559 w 1485127"/>
                <a:gd name="connsiteY868" fmla="*/ 856914 h 1679043"/>
                <a:gd name="connsiteX869" fmla="*/ 680729 w 1485127"/>
                <a:gd name="connsiteY869" fmla="*/ 857085 h 1679043"/>
                <a:gd name="connsiteX870" fmla="*/ 683715 w 1485127"/>
                <a:gd name="connsiteY870" fmla="*/ 854439 h 1679043"/>
                <a:gd name="connsiteX871" fmla="*/ 680985 w 1485127"/>
                <a:gd name="connsiteY871" fmla="*/ 867668 h 1679043"/>
                <a:gd name="connsiteX872" fmla="*/ 676548 w 1485127"/>
                <a:gd name="connsiteY872" fmla="*/ 867838 h 1679043"/>
                <a:gd name="connsiteX873" fmla="*/ 670576 w 1485127"/>
                <a:gd name="connsiteY873" fmla="*/ 868607 h 1679043"/>
                <a:gd name="connsiteX874" fmla="*/ 676207 w 1485127"/>
                <a:gd name="connsiteY874" fmla="*/ 832931 h 1679043"/>
                <a:gd name="connsiteX875" fmla="*/ 681326 w 1485127"/>
                <a:gd name="connsiteY875" fmla="*/ 798279 h 1679043"/>
                <a:gd name="connsiteX876" fmla="*/ 683715 w 1485127"/>
                <a:gd name="connsiteY876" fmla="*/ 796146 h 1679043"/>
                <a:gd name="connsiteX877" fmla="*/ 747873 w 1485127"/>
                <a:gd name="connsiteY877" fmla="*/ 636885 h 1679043"/>
                <a:gd name="connsiteX878" fmla="*/ 755040 w 1485127"/>
                <a:gd name="connsiteY878" fmla="*/ 629289 h 1679043"/>
                <a:gd name="connsiteX879" fmla="*/ 751372 w 1485127"/>
                <a:gd name="connsiteY879" fmla="*/ 643543 h 1679043"/>
                <a:gd name="connsiteX880" fmla="*/ 746338 w 1485127"/>
                <a:gd name="connsiteY880" fmla="*/ 663343 h 1679043"/>
                <a:gd name="connsiteX881" fmla="*/ 740451 w 1485127"/>
                <a:gd name="connsiteY881" fmla="*/ 687070 h 1679043"/>
                <a:gd name="connsiteX882" fmla="*/ 719633 w 1485127"/>
                <a:gd name="connsiteY882" fmla="*/ 705676 h 1679043"/>
                <a:gd name="connsiteX883" fmla="*/ 719890 w 1485127"/>
                <a:gd name="connsiteY883" fmla="*/ 704396 h 1679043"/>
                <a:gd name="connsiteX884" fmla="*/ 719890 w 1485127"/>
                <a:gd name="connsiteY884" fmla="*/ 704396 h 1679043"/>
                <a:gd name="connsiteX885" fmla="*/ 719890 w 1485127"/>
                <a:gd name="connsiteY885" fmla="*/ 704311 h 1679043"/>
                <a:gd name="connsiteX886" fmla="*/ 719890 w 1485127"/>
                <a:gd name="connsiteY886" fmla="*/ 704225 h 1679043"/>
                <a:gd name="connsiteX887" fmla="*/ 719890 w 1485127"/>
                <a:gd name="connsiteY887" fmla="*/ 704225 h 1679043"/>
                <a:gd name="connsiteX888" fmla="*/ 730384 w 1485127"/>
                <a:gd name="connsiteY888" fmla="*/ 653614 h 1679043"/>
                <a:gd name="connsiteX889" fmla="*/ 747789 w 1485127"/>
                <a:gd name="connsiteY889" fmla="*/ 636885 h 1679043"/>
                <a:gd name="connsiteX890" fmla="*/ 747789 w 1485127"/>
                <a:gd name="connsiteY890" fmla="*/ 636885 h 1679043"/>
                <a:gd name="connsiteX891" fmla="*/ 747789 w 1485127"/>
                <a:gd name="connsiteY891" fmla="*/ 636885 h 1679043"/>
                <a:gd name="connsiteX892" fmla="*/ 747789 w 1485127"/>
                <a:gd name="connsiteY892" fmla="*/ 636885 h 1679043"/>
                <a:gd name="connsiteX893" fmla="*/ 747789 w 1485127"/>
                <a:gd name="connsiteY893" fmla="*/ 636885 h 1679043"/>
                <a:gd name="connsiteX894" fmla="*/ 739001 w 1485127"/>
                <a:gd name="connsiteY894" fmla="*/ 692959 h 1679043"/>
                <a:gd name="connsiteX895" fmla="*/ 732687 w 1485127"/>
                <a:gd name="connsiteY895" fmla="*/ 719417 h 1679043"/>
                <a:gd name="connsiteX896" fmla="*/ 731152 w 1485127"/>
                <a:gd name="connsiteY896" fmla="*/ 726160 h 1679043"/>
                <a:gd name="connsiteX897" fmla="*/ 710590 w 1485127"/>
                <a:gd name="connsiteY897" fmla="*/ 744254 h 1679043"/>
                <a:gd name="connsiteX898" fmla="*/ 718780 w 1485127"/>
                <a:gd name="connsiteY898" fmla="*/ 709261 h 1679043"/>
                <a:gd name="connsiteX899" fmla="*/ 739001 w 1485127"/>
                <a:gd name="connsiteY899" fmla="*/ 692959 h 1679043"/>
                <a:gd name="connsiteX900" fmla="*/ 729616 w 1485127"/>
                <a:gd name="connsiteY900" fmla="*/ 733073 h 1679043"/>
                <a:gd name="connsiteX901" fmla="*/ 724326 w 1485127"/>
                <a:gd name="connsiteY901" fmla="*/ 757141 h 1679043"/>
                <a:gd name="connsiteX902" fmla="*/ 702912 w 1485127"/>
                <a:gd name="connsiteY902" fmla="*/ 776857 h 1679043"/>
                <a:gd name="connsiteX903" fmla="*/ 709396 w 1485127"/>
                <a:gd name="connsiteY903" fmla="*/ 749375 h 1679043"/>
                <a:gd name="connsiteX904" fmla="*/ 729616 w 1485127"/>
                <a:gd name="connsiteY904" fmla="*/ 732988 h 1679043"/>
                <a:gd name="connsiteX905" fmla="*/ 723046 w 1485127"/>
                <a:gd name="connsiteY905" fmla="*/ 762774 h 1679043"/>
                <a:gd name="connsiteX906" fmla="*/ 720316 w 1485127"/>
                <a:gd name="connsiteY906" fmla="*/ 775662 h 1679043"/>
                <a:gd name="connsiteX907" fmla="*/ 720316 w 1485127"/>
                <a:gd name="connsiteY907" fmla="*/ 775662 h 1679043"/>
                <a:gd name="connsiteX908" fmla="*/ 720316 w 1485127"/>
                <a:gd name="connsiteY908" fmla="*/ 775918 h 1679043"/>
                <a:gd name="connsiteX909" fmla="*/ 720316 w 1485127"/>
                <a:gd name="connsiteY909" fmla="*/ 776174 h 1679043"/>
                <a:gd name="connsiteX910" fmla="*/ 720316 w 1485127"/>
                <a:gd name="connsiteY910" fmla="*/ 776174 h 1679043"/>
                <a:gd name="connsiteX911" fmla="*/ 716136 w 1485127"/>
                <a:gd name="connsiteY911" fmla="*/ 799816 h 1679043"/>
                <a:gd name="connsiteX912" fmla="*/ 704447 w 1485127"/>
                <a:gd name="connsiteY912" fmla="*/ 810569 h 1679043"/>
                <a:gd name="connsiteX913" fmla="*/ 692247 w 1485127"/>
                <a:gd name="connsiteY913" fmla="*/ 821836 h 1679043"/>
                <a:gd name="connsiteX914" fmla="*/ 702144 w 1485127"/>
                <a:gd name="connsiteY914" fmla="*/ 780271 h 1679043"/>
                <a:gd name="connsiteX915" fmla="*/ 723217 w 1485127"/>
                <a:gd name="connsiteY915" fmla="*/ 762689 h 1679043"/>
                <a:gd name="connsiteX916" fmla="*/ 705386 w 1485127"/>
                <a:gd name="connsiteY916" fmla="*/ 811765 h 1679043"/>
                <a:gd name="connsiteX917" fmla="*/ 715283 w 1485127"/>
                <a:gd name="connsiteY917" fmla="*/ 803571 h 1679043"/>
                <a:gd name="connsiteX918" fmla="*/ 711187 w 1485127"/>
                <a:gd name="connsiteY918" fmla="*/ 827895 h 1679043"/>
                <a:gd name="connsiteX919" fmla="*/ 705130 w 1485127"/>
                <a:gd name="connsiteY919" fmla="*/ 833528 h 1679043"/>
                <a:gd name="connsiteX920" fmla="*/ 684739 w 1485127"/>
                <a:gd name="connsiteY920" fmla="*/ 852732 h 1679043"/>
                <a:gd name="connsiteX921" fmla="*/ 691223 w 1485127"/>
                <a:gd name="connsiteY921" fmla="*/ 825420 h 1679043"/>
                <a:gd name="connsiteX922" fmla="*/ 691735 w 1485127"/>
                <a:gd name="connsiteY922" fmla="*/ 823201 h 1679043"/>
                <a:gd name="connsiteX923" fmla="*/ 705386 w 1485127"/>
                <a:gd name="connsiteY923" fmla="*/ 811765 h 1679043"/>
                <a:gd name="connsiteX924" fmla="*/ 706324 w 1485127"/>
                <a:gd name="connsiteY924" fmla="*/ 834638 h 1679043"/>
                <a:gd name="connsiteX925" fmla="*/ 710761 w 1485127"/>
                <a:gd name="connsiteY925" fmla="*/ 830882 h 1679043"/>
                <a:gd name="connsiteX926" fmla="*/ 710420 w 1485127"/>
                <a:gd name="connsiteY926" fmla="*/ 833102 h 1679043"/>
                <a:gd name="connsiteX927" fmla="*/ 707689 w 1485127"/>
                <a:gd name="connsiteY927" fmla="*/ 850683 h 1679043"/>
                <a:gd name="connsiteX928" fmla="*/ 703679 w 1485127"/>
                <a:gd name="connsiteY928" fmla="*/ 854524 h 1679043"/>
                <a:gd name="connsiteX929" fmla="*/ 695233 w 1485127"/>
                <a:gd name="connsiteY929" fmla="*/ 862888 h 1679043"/>
                <a:gd name="connsiteX930" fmla="*/ 695404 w 1485127"/>
                <a:gd name="connsiteY930" fmla="*/ 863059 h 1679043"/>
                <a:gd name="connsiteX931" fmla="*/ 704191 w 1485127"/>
                <a:gd name="connsiteY931" fmla="*/ 855292 h 1679043"/>
                <a:gd name="connsiteX932" fmla="*/ 707348 w 1485127"/>
                <a:gd name="connsiteY932" fmla="*/ 852561 h 1679043"/>
                <a:gd name="connsiteX933" fmla="*/ 705300 w 1485127"/>
                <a:gd name="connsiteY933" fmla="*/ 866387 h 1679043"/>
                <a:gd name="connsiteX934" fmla="*/ 698304 w 1485127"/>
                <a:gd name="connsiteY934" fmla="*/ 872362 h 1679043"/>
                <a:gd name="connsiteX935" fmla="*/ 681241 w 1485127"/>
                <a:gd name="connsiteY935" fmla="*/ 867668 h 1679043"/>
                <a:gd name="connsiteX936" fmla="*/ 684568 w 1485127"/>
                <a:gd name="connsiteY936" fmla="*/ 853671 h 1679043"/>
                <a:gd name="connsiteX937" fmla="*/ 706324 w 1485127"/>
                <a:gd name="connsiteY937" fmla="*/ 834723 h 1679043"/>
                <a:gd name="connsiteX938" fmla="*/ 765790 w 1485127"/>
                <a:gd name="connsiteY938" fmla="*/ 806814 h 1679043"/>
                <a:gd name="connsiteX939" fmla="*/ 770056 w 1485127"/>
                <a:gd name="connsiteY939" fmla="*/ 803571 h 1679043"/>
                <a:gd name="connsiteX940" fmla="*/ 769203 w 1485127"/>
                <a:gd name="connsiteY940" fmla="*/ 806046 h 1679043"/>
                <a:gd name="connsiteX941" fmla="*/ 764510 w 1485127"/>
                <a:gd name="connsiteY941" fmla="*/ 819958 h 1679043"/>
                <a:gd name="connsiteX942" fmla="*/ 764084 w 1485127"/>
                <a:gd name="connsiteY942" fmla="*/ 821323 h 1679043"/>
                <a:gd name="connsiteX943" fmla="*/ 738318 w 1485127"/>
                <a:gd name="connsiteY943" fmla="*/ 839929 h 1679043"/>
                <a:gd name="connsiteX944" fmla="*/ 741475 w 1485127"/>
                <a:gd name="connsiteY944" fmla="*/ 824993 h 1679043"/>
                <a:gd name="connsiteX945" fmla="*/ 765620 w 1485127"/>
                <a:gd name="connsiteY945" fmla="*/ 806985 h 1679043"/>
                <a:gd name="connsiteX946" fmla="*/ 765620 w 1485127"/>
                <a:gd name="connsiteY946" fmla="*/ 806985 h 1679043"/>
                <a:gd name="connsiteX947" fmla="*/ 765705 w 1485127"/>
                <a:gd name="connsiteY947" fmla="*/ 806900 h 1679043"/>
                <a:gd name="connsiteX948" fmla="*/ 765876 w 1485127"/>
                <a:gd name="connsiteY948" fmla="*/ 806900 h 1679043"/>
                <a:gd name="connsiteX949" fmla="*/ 765876 w 1485127"/>
                <a:gd name="connsiteY949" fmla="*/ 806814 h 1679043"/>
                <a:gd name="connsiteX950" fmla="*/ 792836 w 1485127"/>
                <a:gd name="connsiteY950" fmla="*/ 839161 h 1679043"/>
                <a:gd name="connsiteX951" fmla="*/ 814506 w 1485127"/>
                <a:gd name="connsiteY951" fmla="*/ 826018 h 1679043"/>
                <a:gd name="connsiteX952" fmla="*/ 809899 w 1485127"/>
                <a:gd name="connsiteY952" fmla="*/ 843599 h 1679043"/>
                <a:gd name="connsiteX953" fmla="*/ 788570 w 1485127"/>
                <a:gd name="connsiteY953" fmla="*/ 854951 h 1679043"/>
                <a:gd name="connsiteX954" fmla="*/ 790703 w 1485127"/>
                <a:gd name="connsiteY954" fmla="*/ 845392 h 1679043"/>
                <a:gd name="connsiteX955" fmla="*/ 792068 w 1485127"/>
                <a:gd name="connsiteY955" fmla="*/ 839673 h 1679043"/>
                <a:gd name="connsiteX956" fmla="*/ 792495 w 1485127"/>
                <a:gd name="connsiteY956" fmla="*/ 839417 h 1679043"/>
                <a:gd name="connsiteX957" fmla="*/ 792495 w 1485127"/>
                <a:gd name="connsiteY957" fmla="*/ 839417 h 1679043"/>
                <a:gd name="connsiteX958" fmla="*/ 792750 w 1485127"/>
                <a:gd name="connsiteY958" fmla="*/ 839332 h 1679043"/>
                <a:gd name="connsiteX959" fmla="*/ 793007 w 1485127"/>
                <a:gd name="connsiteY959" fmla="*/ 839332 h 1679043"/>
                <a:gd name="connsiteX960" fmla="*/ 793007 w 1485127"/>
                <a:gd name="connsiteY960" fmla="*/ 839161 h 1679043"/>
                <a:gd name="connsiteX961" fmla="*/ 846500 w 1485127"/>
                <a:gd name="connsiteY961" fmla="*/ 873130 h 1679043"/>
                <a:gd name="connsiteX962" fmla="*/ 859895 w 1485127"/>
                <a:gd name="connsiteY962" fmla="*/ 866131 h 1679043"/>
                <a:gd name="connsiteX963" fmla="*/ 859213 w 1485127"/>
                <a:gd name="connsiteY963" fmla="*/ 868777 h 1679043"/>
                <a:gd name="connsiteX964" fmla="*/ 858274 w 1485127"/>
                <a:gd name="connsiteY964" fmla="*/ 872533 h 1679043"/>
                <a:gd name="connsiteX965" fmla="*/ 857165 w 1485127"/>
                <a:gd name="connsiteY965" fmla="*/ 873045 h 1679043"/>
                <a:gd name="connsiteX966" fmla="*/ 857165 w 1485127"/>
                <a:gd name="connsiteY966" fmla="*/ 873045 h 1679043"/>
                <a:gd name="connsiteX967" fmla="*/ 857165 w 1485127"/>
                <a:gd name="connsiteY967" fmla="*/ 873045 h 1679043"/>
                <a:gd name="connsiteX968" fmla="*/ 857165 w 1485127"/>
                <a:gd name="connsiteY968" fmla="*/ 873045 h 1679043"/>
                <a:gd name="connsiteX969" fmla="*/ 857165 w 1485127"/>
                <a:gd name="connsiteY969" fmla="*/ 873045 h 1679043"/>
                <a:gd name="connsiteX970" fmla="*/ 835580 w 1485127"/>
                <a:gd name="connsiteY970" fmla="*/ 883969 h 1679043"/>
                <a:gd name="connsiteX971" fmla="*/ 836860 w 1485127"/>
                <a:gd name="connsiteY971" fmla="*/ 877824 h 1679043"/>
                <a:gd name="connsiteX972" fmla="*/ 846159 w 1485127"/>
                <a:gd name="connsiteY972" fmla="*/ 873301 h 1679043"/>
                <a:gd name="connsiteX973" fmla="*/ 846159 w 1485127"/>
                <a:gd name="connsiteY973" fmla="*/ 873301 h 1679043"/>
                <a:gd name="connsiteX974" fmla="*/ 846415 w 1485127"/>
                <a:gd name="connsiteY974" fmla="*/ 873215 h 1679043"/>
                <a:gd name="connsiteX975" fmla="*/ 846671 w 1485127"/>
                <a:gd name="connsiteY975" fmla="*/ 873215 h 1679043"/>
                <a:gd name="connsiteX976" fmla="*/ 846671 w 1485127"/>
                <a:gd name="connsiteY976" fmla="*/ 873130 h 1679043"/>
                <a:gd name="connsiteX977" fmla="*/ 954086 w 1485127"/>
                <a:gd name="connsiteY977" fmla="*/ 834467 h 1679043"/>
                <a:gd name="connsiteX978" fmla="*/ 954086 w 1485127"/>
                <a:gd name="connsiteY978" fmla="*/ 834467 h 1679043"/>
                <a:gd name="connsiteX979" fmla="*/ 954086 w 1485127"/>
                <a:gd name="connsiteY979" fmla="*/ 834467 h 1679043"/>
                <a:gd name="connsiteX980" fmla="*/ 951867 w 1485127"/>
                <a:gd name="connsiteY980" fmla="*/ 855890 h 1679043"/>
                <a:gd name="connsiteX981" fmla="*/ 947431 w 1485127"/>
                <a:gd name="connsiteY981" fmla="*/ 857767 h 1679043"/>
                <a:gd name="connsiteX982" fmla="*/ 945639 w 1485127"/>
                <a:gd name="connsiteY982" fmla="*/ 858535 h 1679043"/>
                <a:gd name="connsiteX983" fmla="*/ 947942 w 1485127"/>
                <a:gd name="connsiteY983" fmla="*/ 837113 h 1679043"/>
                <a:gd name="connsiteX984" fmla="*/ 948113 w 1485127"/>
                <a:gd name="connsiteY984" fmla="*/ 835747 h 1679043"/>
                <a:gd name="connsiteX985" fmla="*/ 954341 w 1485127"/>
                <a:gd name="connsiteY985" fmla="*/ 832931 h 1679043"/>
                <a:gd name="connsiteX986" fmla="*/ 954171 w 1485127"/>
                <a:gd name="connsiteY986" fmla="*/ 834296 h 1679043"/>
                <a:gd name="connsiteX987" fmla="*/ 954171 w 1485127"/>
                <a:gd name="connsiteY987" fmla="*/ 834296 h 1679043"/>
                <a:gd name="connsiteX988" fmla="*/ 1014917 w 1485127"/>
                <a:gd name="connsiteY988" fmla="*/ 649517 h 1679043"/>
                <a:gd name="connsiteX989" fmla="*/ 1009200 w 1485127"/>
                <a:gd name="connsiteY989" fmla="*/ 659844 h 1679043"/>
                <a:gd name="connsiteX990" fmla="*/ 1000242 w 1485127"/>
                <a:gd name="connsiteY990" fmla="*/ 675975 h 1679043"/>
                <a:gd name="connsiteX991" fmla="*/ 1006555 w 1485127"/>
                <a:gd name="connsiteY991" fmla="*/ 629375 h 1679043"/>
                <a:gd name="connsiteX992" fmla="*/ 1009883 w 1485127"/>
                <a:gd name="connsiteY992" fmla="*/ 607611 h 1679043"/>
                <a:gd name="connsiteX993" fmla="*/ 1011760 w 1485127"/>
                <a:gd name="connsiteY993" fmla="*/ 605050 h 1679043"/>
                <a:gd name="connsiteX994" fmla="*/ 1038976 w 1485127"/>
                <a:gd name="connsiteY994" fmla="*/ 566302 h 1679043"/>
                <a:gd name="connsiteX995" fmla="*/ 1014831 w 1485127"/>
                <a:gd name="connsiteY995" fmla="*/ 649602 h 1679043"/>
                <a:gd name="connsiteX996" fmla="*/ 1010651 w 1485127"/>
                <a:gd name="connsiteY996" fmla="*/ 660442 h 1679043"/>
                <a:gd name="connsiteX997" fmla="*/ 1012698 w 1485127"/>
                <a:gd name="connsiteY997" fmla="*/ 657113 h 1679043"/>
                <a:gd name="connsiteX998" fmla="*/ 1012272 w 1485127"/>
                <a:gd name="connsiteY998" fmla="*/ 658479 h 1679043"/>
                <a:gd name="connsiteX999" fmla="*/ 995976 w 1485127"/>
                <a:gd name="connsiteY999" fmla="*/ 710968 h 1679043"/>
                <a:gd name="connsiteX1000" fmla="*/ 997597 w 1485127"/>
                <a:gd name="connsiteY1000" fmla="*/ 697056 h 1679043"/>
                <a:gd name="connsiteX1001" fmla="*/ 999986 w 1485127"/>
                <a:gd name="connsiteY1001" fmla="*/ 678194 h 1679043"/>
                <a:gd name="connsiteX1002" fmla="*/ 1010651 w 1485127"/>
                <a:gd name="connsiteY1002" fmla="*/ 660527 h 1679043"/>
                <a:gd name="connsiteX1003" fmla="*/ 970723 w 1485127"/>
                <a:gd name="connsiteY1003" fmla="*/ 874581 h 1679043"/>
                <a:gd name="connsiteX1004" fmla="*/ 965944 w 1485127"/>
                <a:gd name="connsiteY1004" fmla="*/ 891138 h 1679043"/>
                <a:gd name="connsiteX1005" fmla="*/ 964324 w 1485127"/>
                <a:gd name="connsiteY1005" fmla="*/ 891480 h 1679043"/>
                <a:gd name="connsiteX1006" fmla="*/ 971405 w 1485127"/>
                <a:gd name="connsiteY1006" fmla="*/ 870655 h 1679043"/>
                <a:gd name="connsiteX1007" fmla="*/ 972087 w 1485127"/>
                <a:gd name="connsiteY1007" fmla="*/ 870399 h 1679043"/>
                <a:gd name="connsiteX1008" fmla="*/ 970893 w 1485127"/>
                <a:gd name="connsiteY1008" fmla="*/ 874154 h 1679043"/>
                <a:gd name="connsiteX1009" fmla="*/ 970893 w 1485127"/>
                <a:gd name="connsiteY1009" fmla="*/ 874154 h 1679043"/>
                <a:gd name="connsiteX1010" fmla="*/ 970893 w 1485127"/>
                <a:gd name="connsiteY1010" fmla="*/ 874325 h 1679043"/>
                <a:gd name="connsiteX1011" fmla="*/ 970893 w 1485127"/>
                <a:gd name="connsiteY1011" fmla="*/ 874495 h 1679043"/>
                <a:gd name="connsiteX1012" fmla="*/ 970893 w 1485127"/>
                <a:gd name="connsiteY1012" fmla="*/ 874495 h 1679043"/>
                <a:gd name="connsiteX1013" fmla="*/ 1101087 w 1485127"/>
                <a:gd name="connsiteY1013" fmla="*/ 760641 h 1679043"/>
                <a:gd name="connsiteX1014" fmla="*/ 1110216 w 1485127"/>
                <a:gd name="connsiteY1014" fmla="*/ 730086 h 1679043"/>
                <a:gd name="connsiteX1015" fmla="*/ 1146135 w 1485127"/>
                <a:gd name="connsiteY1015" fmla="*/ 659417 h 1679043"/>
                <a:gd name="connsiteX1016" fmla="*/ 1146135 w 1485127"/>
                <a:gd name="connsiteY1016" fmla="*/ 659417 h 1679043"/>
                <a:gd name="connsiteX1017" fmla="*/ 1146135 w 1485127"/>
                <a:gd name="connsiteY1017" fmla="*/ 659332 h 1679043"/>
                <a:gd name="connsiteX1018" fmla="*/ 1146135 w 1485127"/>
                <a:gd name="connsiteY1018" fmla="*/ 659247 h 1679043"/>
                <a:gd name="connsiteX1019" fmla="*/ 1146135 w 1485127"/>
                <a:gd name="connsiteY1019" fmla="*/ 659247 h 1679043"/>
                <a:gd name="connsiteX1020" fmla="*/ 1178725 w 1485127"/>
                <a:gd name="connsiteY1020" fmla="*/ 590456 h 1679043"/>
                <a:gd name="connsiteX1021" fmla="*/ 1169085 w 1485127"/>
                <a:gd name="connsiteY1021" fmla="*/ 611793 h 1679043"/>
                <a:gd name="connsiteX1022" fmla="*/ 1118492 w 1485127"/>
                <a:gd name="connsiteY1022" fmla="*/ 724368 h 1679043"/>
                <a:gd name="connsiteX1023" fmla="*/ 1118492 w 1485127"/>
                <a:gd name="connsiteY1023" fmla="*/ 724368 h 1679043"/>
                <a:gd name="connsiteX1024" fmla="*/ 1118407 w 1485127"/>
                <a:gd name="connsiteY1024" fmla="*/ 724624 h 1679043"/>
                <a:gd name="connsiteX1025" fmla="*/ 1118321 w 1485127"/>
                <a:gd name="connsiteY1025" fmla="*/ 724880 h 1679043"/>
                <a:gd name="connsiteX1026" fmla="*/ 1118321 w 1485127"/>
                <a:gd name="connsiteY1026" fmla="*/ 724880 h 1679043"/>
                <a:gd name="connsiteX1027" fmla="*/ 1095115 w 1485127"/>
                <a:gd name="connsiteY1027" fmla="*/ 780698 h 1679043"/>
                <a:gd name="connsiteX1028" fmla="*/ 1101002 w 1485127"/>
                <a:gd name="connsiteY1028" fmla="*/ 760641 h 1679043"/>
                <a:gd name="connsiteX1029" fmla="*/ 1056040 w 1485127"/>
                <a:gd name="connsiteY1029" fmla="*/ 969147 h 1679043"/>
                <a:gd name="connsiteX1030" fmla="*/ 1047337 w 1485127"/>
                <a:gd name="connsiteY1030" fmla="*/ 968208 h 1679043"/>
                <a:gd name="connsiteX1031" fmla="*/ 1049726 w 1485127"/>
                <a:gd name="connsiteY1031" fmla="*/ 963087 h 1679043"/>
                <a:gd name="connsiteX1032" fmla="*/ 1056040 w 1485127"/>
                <a:gd name="connsiteY1032" fmla="*/ 949773 h 1679043"/>
                <a:gd name="connsiteX1033" fmla="*/ 1063292 w 1485127"/>
                <a:gd name="connsiteY1033" fmla="*/ 950370 h 1679043"/>
                <a:gd name="connsiteX1034" fmla="*/ 1062012 w 1485127"/>
                <a:gd name="connsiteY1034" fmla="*/ 953614 h 1679043"/>
                <a:gd name="connsiteX1035" fmla="*/ 1055954 w 1485127"/>
                <a:gd name="connsiteY1035" fmla="*/ 969232 h 1679043"/>
                <a:gd name="connsiteX1036" fmla="*/ 1029506 w 1485127"/>
                <a:gd name="connsiteY1036" fmla="*/ 1041949 h 1679043"/>
                <a:gd name="connsiteX1037" fmla="*/ 1036673 w 1485127"/>
                <a:gd name="connsiteY1037" fmla="*/ 1023599 h 1679043"/>
                <a:gd name="connsiteX1038" fmla="*/ 1044010 w 1485127"/>
                <a:gd name="connsiteY1038" fmla="*/ 1005335 h 1679043"/>
                <a:gd name="connsiteX1039" fmla="*/ 1052798 w 1485127"/>
                <a:gd name="connsiteY1039" fmla="*/ 984254 h 1679043"/>
                <a:gd name="connsiteX1040" fmla="*/ 1066875 w 1485127"/>
                <a:gd name="connsiteY1040" fmla="*/ 985704 h 1679043"/>
                <a:gd name="connsiteX1041" fmla="*/ 1083255 w 1485127"/>
                <a:gd name="connsiteY1041" fmla="*/ 986643 h 1679043"/>
                <a:gd name="connsiteX1042" fmla="*/ 1076004 w 1485127"/>
                <a:gd name="connsiteY1042" fmla="*/ 1004993 h 1679043"/>
                <a:gd name="connsiteX1043" fmla="*/ 1061670 w 1485127"/>
                <a:gd name="connsiteY1043" fmla="*/ 1043485 h 1679043"/>
                <a:gd name="connsiteX1044" fmla="*/ 1056722 w 1485127"/>
                <a:gd name="connsiteY1044" fmla="*/ 1057312 h 1679043"/>
                <a:gd name="connsiteX1045" fmla="*/ 1051859 w 1485127"/>
                <a:gd name="connsiteY1045" fmla="*/ 1071138 h 1679043"/>
                <a:gd name="connsiteX1046" fmla="*/ 1052115 w 1485127"/>
                <a:gd name="connsiteY1046" fmla="*/ 1071138 h 1679043"/>
                <a:gd name="connsiteX1047" fmla="*/ 1057575 w 1485127"/>
                <a:gd name="connsiteY1047" fmla="*/ 1057653 h 1679043"/>
                <a:gd name="connsiteX1048" fmla="*/ 1063121 w 1485127"/>
                <a:gd name="connsiteY1048" fmla="*/ 1044168 h 1679043"/>
                <a:gd name="connsiteX1049" fmla="*/ 1079331 w 1485127"/>
                <a:gd name="connsiteY1049" fmla="*/ 1006444 h 1679043"/>
                <a:gd name="connsiteX1050" fmla="*/ 1088119 w 1485127"/>
                <a:gd name="connsiteY1050" fmla="*/ 986729 h 1679043"/>
                <a:gd name="connsiteX1051" fmla="*/ 1102623 w 1485127"/>
                <a:gd name="connsiteY1051" fmla="*/ 987155 h 1679043"/>
                <a:gd name="connsiteX1052" fmla="*/ 1087351 w 1485127"/>
                <a:gd name="connsiteY1052" fmla="*/ 1026928 h 1679043"/>
                <a:gd name="connsiteX1053" fmla="*/ 1081976 w 1485127"/>
                <a:gd name="connsiteY1053" fmla="*/ 1041437 h 1679043"/>
                <a:gd name="connsiteX1054" fmla="*/ 1076772 w 1485127"/>
                <a:gd name="connsiteY1054" fmla="*/ 1056032 h 1679043"/>
                <a:gd name="connsiteX1055" fmla="*/ 1077027 w 1485127"/>
                <a:gd name="connsiteY1055" fmla="*/ 1056032 h 1679043"/>
                <a:gd name="connsiteX1056" fmla="*/ 1082829 w 1485127"/>
                <a:gd name="connsiteY1056" fmla="*/ 1041778 h 1679043"/>
                <a:gd name="connsiteX1057" fmla="*/ 1088801 w 1485127"/>
                <a:gd name="connsiteY1057" fmla="*/ 1027611 h 1679043"/>
                <a:gd name="connsiteX1058" fmla="*/ 1106206 w 1485127"/>
                <a:gd name="connsiteY1058" fmla="*/ 987924 h 1679043"/>
                <a:gd name="connsiteX1059" fmla="*/ 1106633 w 1485127"/>
                <a:gd name="connsiteY1059" fmla="*/ 987070 h 1679043"/>
                <a:gd name="connsiteX1060" fmla="*/ 1107315 w 1485127"/>
                <a:gd name="connsiteY1060" fmla="*/ 987070 h 1679043"/>
                <a:gd name="connsiteX1061" fmla="*/ 1130692 w 1485127"/>
                <a:gd name="connsiteY1061" fmla="*/ 986046 h 1679043"/>
                <a:gd name="connsiteX1062" fmla="*/ 1123525 w 1485127"/>
                <a:gd name="connsiteY1062" fmla="*/ 1006188 h 1679043"/>
                <a:gd name="connsiteX1063" fmla="*/ 1108680 w 1485127"/>
                <a:gd name="connsiteY1063" fmla="*/ 1050825 h 1679043"/>
                <a:gd name="connsiteX1064" fmla="*/ 1103646 w 1485127"/>
                <a:gd name="connsiteY1064" fmla="*/ 1066871 h 1679043"/>
                <a:gd name="connsiteX1065" fmla="*/ 1100063 w 1485127"/>
                <a:gd name="connsiteY1065" fmla="*/ 1078478 h 1679043"/>
                <a:gd name="connsiteX1066" fmla="*/ 1066363 w 1485127"/>
                <a:gd name="connsiteY1066" fmla="*/ 1073443 h 1679043"/>
                <a:gd name="connsiteX1067" fmla="*/ 1035222 w 1485127"/>
                <a:gd name="connsiteY1067" fmla="*/ 1068749 h 1679043"/>
                <a:gd name="connsiteX1068" fmla="*/ 1035222 w 1485127"/>
                <a:gd name="connsiteY1068" fmla="*/ 1069005 h 1679043"/>
                <a:gd name="connsiteX1069" fmla="*/ 1065936 w 1485127"/>
                <a:gd name="connsiteY1069" fmla="*/ 1074979 h 1679043"/>
                <a:gd name="connsiteX1070" fmla="*/ 1099125 w 1485127"/>
                <a:gd name="connsiteY1070" fmla="*/ 1081551 h 1679043"/>
                <a:gd name="connsiteX1071" fmla="*/ 1098698 w 1485127"/>
                <a:gd name="connsiteY1071" fmla="*/ 1083002 h 1679043"/>
                <a:gd name="connsiteX1072" fmla="*/ 1098954 w 1485127"/>
                <a:gd name="connsiteY1072" fmla="*/ 1083002 h 1679043"/>
                <a:gd name="connsiteX1073" fmla="*/ 1099466 w 1485127"/>
                <a:gd name="connsiteY1073" fmla="*/ 1081551 h 1679043"/>
                <a:gd name="connsiteX1074" fmla="*/ 1152618 w 1485127"/>
                <a:gd name="connsiteY1074" fmla="*/ 1091878 h 1679043"/>
                <a:gd name="connsiteX1075" fmla="*/ 1152618 w 1485127"/>
                <a:gd name="connsiteY1075" fmla="*/ 1091878 h 1679043"/>
                <a:gd name="connsiteX1076" fmla="*/ 1152875 w 1485127"/>
                <a:gd name="connsiteY1076" fmla="*/ 1091878 h 1679043"/>
                <a:gd name="connsiteX1077" fmla="*/ 1153130 w 1485127"/>
                <a:gd name="connsiteY1077" fmla="*/ 1091878 h 1679043"/>
                <a:gd name="connsiteX1078" fmla="*/ 1153130 w 1485127"/>
                <a:gd name="connsiteY1078" fmla="*/ 1091878 h 1679043"/>
                <a:gd name="connsiteX1079" fmla="*/ 1240410 w 1485127"/>
                <a:gd name="connsiteY1079" fmla="*/ 1105107 h 1679043"/>
                <a:gd name="connsiteX1080" fmla="*/ 1267626 w 1485127"/>
                <a:gd name="connsiteY1080" fmla="*/ 1109204 h 1679043"/>
                <a:gd name="connsiteX1081" fmla="*/ 1261995 w 1485127"/>
                <a:gd name="connsiteY1081" fmla="*/ 1127042 h 1679043"/>
                <a:gd name="connsiteX1082" fmla="*/ 1228551 w 1485127"/>
                <a:gd name="connsiteY1082" fmla="*/ 1237141 h 1679043"/>
                <a:gd name="connsiteX1083" fmla="*/ 1190926 w 1485127"/>
                <a:gd name="connsiteY1083" fmla="*/ 1362433 h 1679043"/>
                <a:gd name="connsiteX1084" fmla="*/ 1166440 w 1485127"/>
                <a:gd name="connsiteY1084" fmla="*/ 1441636 h 1679043"/>
                <a:gd name="connsiteX1085" fmla="*/ 1160468 w 1485127"/>
                <a:gd name="connsiteY1085" fmla="*/ 1460242 h 1679043"/>
                <a:gd name="connsiteX1086" fmla="*/ 1152448 w 1485127"/>
                <a:gd name="connsiteY1086" fmla="*/ 1465533 h 1679043"/>
                <a:gd name="connsiteX1087" fmla="*/ 1092129 w 1485127"/>
                <a:gd name="connsiteY1087" fmla="*/ 1506159 h 1679043"/>
                <a:gd name="connsiteX1088" fmla="*/ 1092129 w 1485127"/>
                <a:gd name="connsiteY1088" fmla="*/ 1506159 h 1679043"/>
                <a:gd name="connsiteX1089" fmla="*/ 1091958 w 1485127"/>
                <a:gd name="connsiteY1089" fmla="*/ 1506245 h 1679043"/>
                <a:gd name="connsiteX1090" fmla="*/ 1091787 w 1485127"/>
                <a:gd name="connsiteY1090" fmla="*/ 1506245 h 1679043"/>
                <a:gd name="connsiteX1091" fmla="*/ 1091787 w 1485127"/>
                <a:gd name="connsiteY1091" fmla="*/ 1506330 h 1679043"/>
                <a:gd name="connsiteX1092" fmla="*/ 1086583 w 1485127"/>
                <a:gd name="connsiteY1092" fmla="*/ 1510256 h 1679043"/>
                <a:gd name="connsiteX1093" fmla="*/ 1085388 w 1485127"/>
                <a:gd name="connsiteY1093" fmla="*/ 1497966 h 1679043"/>
                <a:gd name="connsiteX1094" fmla="*/ 1085218 w 1485127"/>
                <a:gd name="connsiteY1094" fmla="*/ 1495320 h 1679043"/>
                <a:gd name="connsiteX1095" fmla="*/ 1113032 w 1485127"/>
                <a:gd name="connsiteY1095" fmla="*/ 1474837 h 1679043"/>
                <a:gd name="connsiteX1096" fmla="*/ 1113032 w 1485127"/>
                <a:gd name="connsiteY1096" fmla="*/ 1474837 h 1679043"/>
                <a:gd name="connsiteX1097" fmla="*/ 1113032 w 1485127"/>
                <a:gd name="connsiteY1097" fmla="*/ 1474837 h 1679043"/>
                <a:gd name="connsiteX1098" fmla="*/ 1113032 w 1485127"/>
                <a:gd name="connsiteY1098" fmla="*/ 1474837 h 1679043"/>
                <a:gd name="connsiteX1099" fmla="*/ 1113032 w 1485127"/>
                <a:gd name="connsiteY1099" fmla="*/ 1474837 h 1679043"/>
                <a:gd name="connsiteX1100" fmla="*/ 1150742 w 1485127"/>
                <a:gd name="connsiteY1100" fmla="*/ 1441124 h 1679043"/>
                <a:gd name="connsiteX1101" fmla="*/ 1163966 w 1485127"/>
                <a:gd name="connsiteY1101" fmla="*/ 1428834 h 1679043"/>
                <a:gd name="connsiteX1102" fmla="*/ 1163795 w 1485127"/>
                <a:gd name="connsiteY1102" fmla="*/ 1428663 h 1679043"/>
                <a:gd name="connsiteX1103" fmla="*/ 1149803 w 1485127"/>
                <a:gd name="connsiteY1103" fmla="*/ 1439844 h 1679043"/>
                <a:gd name="connsiteX1104" fmla="*/ 1109704 w 1485127"/>
                <a:gd name="connsiteY1104" fmla="*/ 1470654 h 1679043"/>
                <a:gd name="connsiteX1105" fmla="*/ 1109704 w 1485127"/>
                <a:gd name="connsiteY1105" fmla="*/ 1470654 h 1679043"/>
                <a:gd name="connsiteX1106" fmla="*/ 1109619 w 1485127"/>
                <a:gd name="connsiteY1106" fmla="*/ 1470654 h 1679043"/>
                <a:gd name="connsiteX1107" fmla="*/ 1109533 w 1485127"/>
                <a:gd name="connsiteY1107" fmla="*/ 1470654 h 1679043"/>
                <a:gd name="connsiteX1108" fmla="*/ 1109533 w 1485127"/>
                <a:gd name="connsiteY1108" fmla="*/ 1470654 h 1679043"/>
                <a:gd name="connsiteX1109" fmla="*/ 1084792 w 1485127"/>
                <a:gd name="connsiteY1109" fmla="*/ 1491650 h 1679043"/>
                <a:gd name="connsiteX1110" fmla="*/ 1082403 w 1485127"/>
                <a:gd name="connsiteY1110" fmla="*/ 1452561 h 1679043"/>
                <a:gd name="connsiteX1111" fmla="*/ 1082403 w 1485127"/>
                <a:gd name="connsiteY1111" fmla="*/ 1452561 h 1679043"/>
                <a:gd name="connsiteX1112" fmla="*/ 1082403 w 1485127"/>
                <a:gd name="connsiteY1112" fmla="*/ 1452305 h 1679043"/>
                <a:gd name="connsiteX1113" fmla="*/ 1082403 w 1485127"/>
                <a:gd name="connsiteY1113" fmla="*/ 1452305 h 1679043"/>
                <a:gd name="connsiteX1114" fmla="*/ 1082147 w 1485127"/>
                <a:gd name="connsiteY1114" fmla="*/ 1450256 h 1679043"/>
                <a:gd name="connsiteX1115" fmla="*/ 1101770 w 1485127"/>
                <a:gd name="connsiteY1115" fmla="*/ 1434211 h 1679043"/>
                <a:gd name="connsiteX1116" fmla="*/ 1122502 w 1485127"/>
                <a:gd name="connsiteY1116" fmla="*/ 1417739 h 1679043"/>
                <a:gd name="connsiteX1117" fmla="*/ 1122331 w 1485127"/>
                <a:gd name="connsiteY1117" fmla="*/ 1417568 h 1679043"/>
                <a:gd name="connsiteX1118" fmla="*/ 1100916 w 1485127"/>
                <a:gd name="connsiteY1118" fmla="*/ 1432931 h 1679043"/>
                <a:gd name="connsiteX1119" fmla="*/ 1081805 w 1485127"/>
                <a:gd name="connsiteY1119" fmla="*/ 1446842 h 1679043"/>
                <a:gd name="connsiteX1120" fmla="*/ 1080184 w 1485127"/>
                <a:gd name="connsiteY1120" fmla="*/ 1431821 h 1679043"/>
                <a:gd name="connsiteX1121" fmla="*/ 1080270 w 1485127"/>
                <a:gd name="connsiteY1121" fmla="*/ 1431565 h 1679043"/>
                <a:gd name="connsiteX1122" fmla="*/ 1104670 w 1485127"/>
                <a:gd name="connsiteY1122" fmla="*/ 1415605 h 1679043"/>
                <a:gd name="connsiteX1123" fmla="*/ 1117382 w 1485127"/>
                <a:gd name="connsiteY1123" fmla="*/ 1407582 h 1679043"/>
                <a:gd name="connsiteX1124" fmla="*/ 1130180 w 1485127"/>
                <a:gd name="connsiteY1124" fmla="*/ 1399644 h 1679043"/>
                <a:gd name="connsiteX1125" fmla="*/ 1130095 w 1485127"/>
                <a:gd name="connsiteY1125" fmla="*/ 1399474 h 1679043"/>
                <a:gd name="connsiteX1126" fmla="*/ 1117041 w 1485127"/>
                <a:gd name="connsiteY1126" fmla="*/ 1406814 h 1679043"/>
                <a:gd name="connsiteX1127" fmla="*/ 1104073 w 1485127"/>
                <a:gd name="connsiteY1127" fmla="*/ 1414239 h 1679043"/>
                <a:gd name="connsiteX1128" fmla="*/ 1082317 w 1485127"/>
                <a:gd name="connsiteY1128" fmla="*/ 1426956 h 1679043"/>
                <a:gd name="connsiteX1129" fmla="*/ 1094603 w 1485127"/>
                <a:gd name="connsiteY1129" fmla="*/ 1395804 h 1679043"/>
                <a:gd name="connsiteX1130" fmla="*/ 1114994 w 1485127"/>
                <a:gd name="connsiteY1130" fmla="*/ 1379161 h 1679043"/>
                <a:gd name="connsiteX1131" fmla="*/ 1134276 w 1485127"/>
                <a:gd name="connsiteY1131" fmla="*/ 1363457 h 1679043"/>
                <a:gd name="connsiteX1132" fmla="*/ 1134105 w 1485127"/>
                <a:gd name="connsiteY1132" fmla="*/ 1363286 h 1679043"/>
                <a:gd name="connsiteX1133" fmla="*/ 1114141 w 1485127"/>
                <a:gd name="connsiteY1133" fmla="*/ 1377795 h 1679043"/>
                <a:gd name="connsiteX1134" fmla="*/ 1096565 w 1485127"/>
                <a:gd name="connsiteY1134" fmla="*/ 1390512 h 1679043"/>
                <a:gd name="connsiteX1135" fmla="*/ 1101428 w 1485127"/>
                <a:gd name="connsiteY1135" fmla="*/ 1376686 h 1679043"/>
                <a:gd name="connsiteX1136" fmla="*/ 1104585 w 1485127"/>
                <a:gd name="connsiteY1136" fmla="*/ 1367810 h 1679043"/>
                <a:gd name="connsiteX1137" fmla="*/ 1145537 w 1485127"/>
                <a:gd name="connsiteY1137" fmla="*/ 1336914 h 1679043"/>
                <a:gd name="connsiteX1138" fmla="*/ 1170023 w 1485127"/>
                <a:gd name="connsiteY1138" fmla="*/ 1318478 h 1679043"/>
                <a:gd name="connsiteX1139" fmla="*/ 1169853 w 1485127"/>
                <a:gd name="connsiteY1139" fmla="*/ 1318307 h 1679043"/>
                <a:gd name="connsiteX1140" fmla="*/ 1144684 w 1485127"/>
                <a:gd name="connsiteY1140" fmla="*/ 1335548 h 1679043"/>
                <a:gd name="connsiteX1141" fmla="*/ 1106974 w 1485127"/>
                <a:gd name="connsiteY1141" fmla="*/ 1361323 h 1679043"/>
                <a:gd name="connsiteX1142" fmla="*/ 1119430 w 1485127"/>
                <a:gd name="connsiteY1142" fmla="*/ 1329573 h 1679043"/>
                <a:gd name="connsiteX1143" fmla="*/ 1156799 w 1485127"/>
                <a:gd name="connsiteY1143" fmla="*/ 1302518 h 1679043"/>
                <a:gd name="connsiteX1144" fmla="*/ 1176678 w 1485127"/>
                <a:gd name="connsiteY1144" fmla="*/ 1289033 h 1679043"/>
                <a:gd name="connsiteX1145" fmla="*/ 1176593 w 1485127"/>
                <a:gd name="connsiteY1145" fmla="*/ 1288862 h 1679043"/>
                <a:gd name="connsiteX1146" fmla="*/ 1156117 w 1485127"/>
                <a:gd name="connsiteY1146" fmla="*/ 1301153 h 1679043"/>
                <a:gd name="connsiteX1147" fmla="*/ 1121990 w 1485127"/>
                <a:gd name="connsiteY1147" fmla="*/ 1322746 h 1679043"/>
                <a:gd name="connsiteX1148" fmla="*/ 1122331 w 1485127"/>
                <a:gd name="connsiteY1148" fmla="*/ 1321807 h 1679043"/>
                <a:gd name="connsiteX1149" fmla="*/ 1127535 w 1485127"/>
                <a:gd name="connsiteY1149" fmla="*/ 1306444 h 1679043"/>
                <a:gd name="connsiteX1150" fmla="*/ 1175399 w 1485127"/>
                <a:gd name="connsiteY1150" fmla="*/ 1268549 h 1679043"/>
                <a:gd name="connsiteX1151" fmla="*/ 1197410 w 1485127"/>
                <a:gd name="connsiteY1151" fmla="*/ 1251224 h 1679043"/>
                <a:gd name="connsiteX1152" fmla="*/ 1197240 w 1485127"/>
                <a:gd name="connsiteY1152" fmla="*/ 1251053 h 1679043"/>
                <a:gd name="connsiteX1153" fmla="*/ 1174545 w 1485127"/>
                <a:gd name="connsiteY1153" fmla="*/ 1267269 h 1679043"/>
                <a:gd name="connsiteX1154" fmla="*/ 1129753 w 1485127"/>
                <a:gd name="connsiteY1154" fmla="*/ 1299104 h 1679043"/>
                <a:gd name="connsiteX1155" fmla="*/ 1132740 w 1485127"/>
                <a:gd name="connsiteY1155" fmla="*/ 1289033 h 1679043"/>
                <a:gd name="connsiteX1156" fmla="*/ 1138456 w 1485127"/>
                <a:gd name="connsiteY1156" fmla="*/ 1284851 h 1679043"/>
                <a:gd name="connsiteX1157" fmla="*/ 1138456 w 1485127"/>
                <a:gd name="connsiteY1157" fmla="*/ 1284851 h 1679043"/>
                <a:gd name="connsiteX1158" fmla="*/ 1138456 w 1485127"/>
                <a:gd name="connsiteY1158" fmla="*/ 1284851 h 1679043"/>
                <a:gd name="connsiteX1159" fmla="*/ 1138456 w 1485127"/>
                <a:gd name="connsiteY1159" fmla="*/ 1284851 h 1679043"/>
                <a:gd name="connsiteX1160" fmla="*/ 1138456 w 1485127"/>
                <a:gd name="connsiteY1160" fmla="*/ 1284851 h 1679043"/>
                <a:gd name="connsiteX1161" fmla="*/ 1163710 w 1485127"/>
                <a:gd name="connsiteY1161" fmla="*/ 1265306 h 1679043"/>
                <a:gd name="connsiteX1162" fmla="*/ 1189561 w 1485127"/>
                <a:gd name="connsiteY1162" fmla="*/ 1246444 h 1679043"/>
                <a:gd name="connsiteX1163" fmla="*/ 1198946 w 1485127"/>
                <a:gd name="connsiteY1163" fmla="*/ 1239958 h 1679043"/>
                <a:gd name="connsiteX1164" fmla="*/ 1208416 w 1485127"/>
                <a:gd name="connsiteY1164" fmla="*/ 1233556 h 1679043"/>
                <a:gd name="connsiteX1165" fmla="*/ 1208331 w 1485127"/>
                <a:gd name="connsiteY1165" fmla="*/ 1233386 h 1679043"/>
                <a:gd name="connsiteX1166" fmla="*/ 1198519 w 1485127"/>
                <a:gd name="connsiteY1166" fmla="*/ 1239189 h 1679043"/>
                <a:gd name="connsiteX1167" fmla="*/ 1188793 w 1485127"/>
                <a:gd name="connsiteY1167" fmla="*/ 1245079 h 1679043"/>
                <a:gd name="connsiteX1168" fmla="*/ 1161747 w 1485127"/>
                <a:gd name="connsiteY1168" fmla="*/ 1262319 h 1679043"/>
                <a:gd name="connsiteX1169" fmla="*/ 1135385 w 1485127"/>
                <a:gd name="connsiteY1169" fmla="*/ 1280584 h 1679043"/>
                <a:gd name="connsiteX1170" fmla="*/ 1135385 w 1485127"/>
                <a:gd name="connsiteY1170" fmla="*/ 1280584 h 1679043"/>
                <a:gd name="connsiteX1171" fmla="*/ 1135299 w 1485127"/>
                <a:gd name="connsiteY1171" fmla="*/ 1280669 h 1679043"/>
                <a:gd name="connsiteX1172" fmla="*/ 1135129 w 1485127"/>
                <a:gd name="connsiteY1172" fmla="*/ 1280669 h 1679043"/>
                <a:gd name="connsiteX1173" fmla="*/ 1135129 w 1485127"/>
                <a:gd name="connsiteY1173" fmla="*/ 1280754 h 1679043"/>
                <a:gd name="connsiteX1174" fmla="*/ 1134958 w 1485127"/>
                <a:gd name="connsiteY1174" fmla="*/ 1280840 h 1679043"/>
                <a:gd name="connsiteX1175" fmla="*/ 1136664 w 1485127"/>
                <a:gd name="connsiteY1175" fmla="*/ 1274012 h 1679043"/>
                <a:gd name="connsiteX1176" fmla="*/ 1150315 w 1485127"/>
                <a:gd name="connsiteY1176" fmla="*/ 1262831 h 1679043"/>
                <a:gd name="connsiteX1177" fmla="*/ 1150315 w 1485127"/>
                <a:gd name="connsiteY1177" fmla="*/ 1262831 h 1679043"/>
                <a:gd name="connsiteX1178" fmla="*/ 1150315 w 1485127"/>
                <a:gd name="connsiteY1178" fmla="*/ 1262831 h 1679043"/>
                <a:gd name="connsiteX1179" fmla="*/ 1150315 w 1485127"/>
                <a:gd name="connsiteY1179" fmla="*/ 1262831 h 1679043"/>
                <a:gd name="connsiteX1180" fmla="*/ 1150315 w 1485127"/>
                <a:gd name="connsiteY1180" fmla="*/ 1262831 h 1679043"/>
                <a:gd name="connsiteX1181" fmla="*/ 1174460 w 1485127"/>
                <a:gd name="connsiteY1181" fmla="*/ 1235946 h 1679043"/>
                <a:gd name="connsiteX1182" fmla="*/ 1182565 w 1485127"/>
                <a:gd name="connsiteY1182" fmla="*/ 1225961 h 1679043"/>
                <a:gd name="connsiteX1183" fmla="*/ 1182395 w 1485127"/>
                <a:gd name="connsiteY1183" fmla="*/ 1225790 h 1679043"/>
                <a:gd name="connsiteX1184" fmla="*/ 1173351 w 1485127"/>
                <a:gd name="connsiteY1184" fmla="*/ 1234837 h 1679043"/>
                <a:gd name="connsiteX1185" fmla="*/ 1146732 w 1485127"/>
                <a:gd name="connsiteY1185" fmla="*/ 1258990 h 1679043"/>
                <a:gd name="connsiteX1186" fmla="*/ 1146732 w 1485127"/>
                <a:gd name="connsiteY1186" fmla="*/ 1258990 h 1679043"/>
                <a:gd name="connsiteX1187" fmla="*/ 1146732 w 1485127"/>
                <a:gd name="connsiteY1187" fmla="*/ 1258990 h 1679043"/>
                <a:gd name="connsiteX1188" fmla="*/ 1146732 w 1485127"/>
                <a:gd name="connsiteY1188" fmla="*/ 1258990 h 1679043"/>
                <a:gd name="connsiteX1189" fmla="*/ 1146732 w 1485127"/>
                <a:gd name="connsiteY1189" fmla="*/ 1258990 h 1679043"/>
                <a:gd name="connsiteX1190" fmla="*/ 1138285 w 1485127"/>
                <a:gd name="connsiteY1190" fmla="*/ 1267354 h 1679043"/>
                <a:gd name="connsiteX1191" fmla="*/ 1144855 w 1485127"/>
                <a:gd name="connsiteY1191" fmla="*/ 1227326 h 1679043"/>
                <a:gd name="connsiteX1192" fmla="*/ 1143148 w 1485127"/>
                <a:gd name="connsiteY1192" fmla="*/ 1188066 h 1679043"/>
                <a:gd name="connsiteX1193" fmla="*/ 1101428 w 1485127"/>
                <a:gd name="connsiteY1193" fmla="*/ 1143770 h 1679043"/>
                <a:gd name="connsiteX1194" fmla="*/ 1022254 w 1485127"/>
                <a:gd name="connsiteY1194" fmla="*/ 1126188 h 1679043"/>
                <a:gd name="connsiteX1195" fmla="*/ 1023278 w 1485127"/>
                <a:gd name="connsiteY1195" fmla="*/ 1121579 h 1679043"/>
                <a:gd name="connsiteX1196" fmla="*/ 1032065 w 1485127"/>
                <a:gd name="connsiteY1196" fmla="*/ 1081380 h 1679043"/>
                <a:gd name="connsiteX1197" fmla="*/ 1021145 w 1485127"/>
                <a:gd name="connsiteY1197" fmla="*/ 1039389 h 1679043"/>
                <a:gd name="connsiteX1198" fmla="*/ 1040000 w 1485127"/>
                <a:gd name="connsiteY1198" fmla="*/ 983144 h 1679043"/>
                <a:gd name="connsiteX1199" fmla="*/ 1040341 w 1485127"/>
                <a:gd name="connsiteY1199" fmla="*/ 982461 h 1679043"/>
                <a:gd name="connsiteX1200" fmla="*/ 1050238 w 1485127"/>
                <a:gd name="connsiteY1200" fmla="*/ 983571 h 1679043"/>
                <a:gd name="connsiteX1201" fmla="*/ 1042389 w 1485127"/>
                <a:gd name="connsiteY1201" fmla="*/ 1004652 h 1679043"/>
                <a:gd name="connsiteX1202" fmla="*/ 1035734 w 1485127"/>
                <a:gd name="connsiteY1202" fmla="*/ 1023002 h 1679043"/>
                <a:gd name="connsiteX1203" fmla="*/ 1029250 w 1485127"/>
                <a:gd name="connsiteY1203" fmla="*/ 1041437 h 1679043"/>
                <a:gd name="connsiteX1204" fmla="*/ 1029506 w 1485127"/>
                <a:gd name="connsiteY1204" fmla="*/ 1041437 h 1679043"/>
                <a:gd name="connsiteX1205" fmla="*/ 1121222 w 1485127"/>
                <a:gd name="connsiteY1205" fmla="*/ 955576 h 1679043"/>
                <a:gd name="connsiteX1206" fmla="*/ 1127023 w 1485127"/>
                <a:gd name="connsiteY1206" fmla="*/ 954552 h 1679043"/>
                <a:gd name="connsiteX1207" fmla="*/ 1149206 w 1485127"/>
                <a:gd name="connsiteY1207" fmla="*/ 939531 h 1679043"/>
                <a:gd name="connsiteX1208" fmla="*/ 1139736 w 1485127"/>
                <a:gd name="connsiteY1208" fmla="*/ 961892 h 1679043"/>
                <a:gd name="connsiteX1209" fmla="*/ 1139736 w 1485127"/>
                <a:gd name="connsiteY1209" fmla="*/ 961892 h 1679043"/>
                <a:gd name="connsiteX1210" fmla="*/ 1139736 w 1485127"/>
                <a:gd name="connsiteY1210" fmla="*/ 961892 h 1679043"/>
                <a:gd name="connsiteX1211" fmla="*/ 1139736 w 1485127"/>
                <a:gd name="connsiteY1211" fmla="*/ 961892 h 1679043"/>
                <a:gd name="connsiteX1212" fmla="*/ 1139736 w 1485127"/>
                <a:gd name="connsiteY1212" fmla="*/ 961892 h 1679043"/>
                <a:gd name="connsiteX1213" fmla="*/ 1135982 w 1485127"/>
                <a:gd name="connsiteY1213" fmla="*/ 971793 h 1679043"/>
                <a:gd name="connsiteX1214" fmla="*/ 1113544 w 1485127"/>
                <a:gd name="connsiteY1214" fmla="*/ 972219 h 1679043"/>
                <a:gd name="connsiteX1215" fmla="*/ 1121307 w 1485127"/>
                <a:gd name="connsiteY1215" fmla="*/ 955491 h 1679043"/>
                <a:gd name="connsiteX1216" fmla="*/ 1245188 w 1485127"/>
                <a:gd name="connsiteY1216" fmla="*/ 810569 h 1679043"/>
                <a:gd name="connsiteX1217" fmla="*/ 1247833 w 1485127"/>
                <a:gd name="connsiteY1217" fmla="*/ 807753 h 1679043"/>
                <a:gd name="connsiteX1218" fmla="*/ 1242713 w 1485127"/>
                <a:gd name="connsiteY1218" fmla="*/ 822518 h 1679043"/>
                <a:gd name="connsiteX1219" fmla="*/ 1240751 w 1485127"/>
                <a:gd name="connsiteY1219" fmla="*/ 825079 h 1679043"/>
                <a:gd name="connsiteX1220" fmla="*/ 1206369 w 1485127"/>
                <a:gd name="connsiteY1220" fmla="*/ 867668 h 1679043"/>
                <a:gd name="connsiteX1221" fmla="*/ 1206369 w 1485127"/>
                <a:gd name="connsiteY1221" fmla="*/ 867668 h 1679043"/>
                <a:gd name="connsiteX1222" fmla="*/ 1206369 w 1485127"/>
                <a:gd name="connsiteY1222" fmla="*/ 867753 h 1679043"/>
                <a:gd name="connsiteX1223" fmla="*/ 1206283 w 1485127"/>
                <a:gd name="connsiteY1223" fmla="*/ 867753 h 1679043"/>
                <a:gd name="connsiteX1224" fmla="*/ 1206283 w 1485127"/>
                <a:gd name="connsiteY1224" fmla="*/ 867838 h 1679043"/>
                <a:gd name="connsiteX1225" fmla="*/ 1189134 w 1485127"/>
                <a:gd name="connsiteY1225" fmla="*/ 890370 h 1679043"/>
                <a:gd name="connsiteX1226" fmla="*/ 1195277 w 1485127"/>
                <a:gd name="connsiteY1226" fmla="*/ 873130 h 1679043"/>
                <a:gd name="connsiteX1227" fmla="*/ 1197325 w 1485127"/>
                <a:gd name="connsiteY1227" fmla="*/ 861266 h 1679043"/>
                <a:gd name="connsiteX1228" fmla="*/ 1196728 w 1485127"/>
                <a:gd name="connsiteY1228" fmla="*/ 857170 h 1679043"/>
                <a:gd name="connsiteX1229" fmla="*/ 1245188 w 1485127"/>
                <a:gd name="connsiteY1229" fmla="*/ 810655 h 1679043"/>
                <a:gd name="connsiteX1230" fmla="*/ 1245188 w 1485127"/>
                <a:gd name="connsiteY1230" fmla="*/ 810655 h 1679043"/>
                <a:gd name="connsiteX1231" fmla="*/ 1245188 w 1485127"/>
                <a:gd name="connsiteY1231" fmla="*/ 810655 h 1679043"/>
                <a:gd name="connsiteX1232" fmla="*/ 1245188 w 1485127"/>
                <a:gd name="connsiteY1232" fmla="*/ 810655 h 1679043"/>
                <a:gd name="connsiteX1233" fmla="*/ 1245188 w 1485127"/>
                <a:gd name="connsiteY1233" fmla="*/ 810655 h 1679043"/>
                <a:gd name="connsiteX1234" fmla="*/ 1181627 w 1485127"/>
                <a:gd name="connsiteY1234" fmla="*/ 986985 h 1679043"/>
                <a:gd name="connsiteX1235" fmla="*/ 1165160 w 1485127"/>
                <a:gd name="connsiteY1235" fmla="*/ 1022490 h 1679043"/>
                <a:gd name="connsiteX1236" fmla="*/ 1149889 w 1485127"/>
                <a:gd name="connsiteY1236" fmla="*/ 1058507 h 1679043"/>
                <a:gd name="connsiteX1237" fmla="*/ 1144684 w 1485127"/>
                <a:gd name="connsiteY1237" fmla="*/ 1071480 h 1679043"/>
                <a:gd name="connsiteX1238" fmla="*/ 1139565 w 1485127"/>
                <a:gd name="connsiteY1238" fmla="*/ 1084453 h 1679043"/>
                <a:gd name="connsiteX1239" fmla="*/ 1139565 w 1485127"/>
                <a:gd name="connsiteY1239" fmla="*/ 1084453 h 1679043"/>
                <a:gd name="connsiteX1240" fmla="*/ 1100490 w 1485127"/>
                <a:gd name="connsiteY1240" fmla="*/ 1078478 h 1679043"/>
                <a:gd name="connsiteX1241" fmla="*/ 1104415 w 1485127"/>
                <a:gd name="connsiteY1241" fmla="*/ 1067212 h 1679043"/>
                <a:gd name="connsiteX1242" fmla="*/ 1110045 w 1485127"/>
                <a:gd name="connsiteY1242" fmla="*/ 1051508 h 1679043"/>
                <a:gd name="connsiteX1243" fmla="*/ 1126768 w 1485127"/>
                <a:gd name="connsiteY1243" fmla="*/ 1007554 h 1679043"/>
                <a:gd name="connsiteX1244" fmla="*/ 1135470 w 1485127"/>
                <a:gd name="connsiteY1244" fmla="*/ 985704 h 1679043"/>
                <a:gd name="connsiteX1245" fmla="*/ 1152448 w 1485127"/>
                <a:gd name="connsiteY1245" fmla="*/ 983998 h 1679043"/>
                <a:gd name="connsiteX1246" fmla="*/ 1141357 w 1485127"/>
                <a:gd name="connsiteY1246" fmla="*/ 1010968 h 1679043"/>
                <a:gd name="connsiteX1247" fmla="*/ 1128389 w 1485127"/>
                <a:gd name="connsiteY1247" fmla="*/ 1049119 h 1679043"/>
                <a:gd name="connsiteX1248" fmla="*/ 1124294 w 1485127"/>
                <a:gd name="connsiteY1248" fmla="*/ 1062860 h 1679043"/>
                <a:gd name="connsiteX1249" fmla="*/ 1120540 w 1485127"/>
                <a:gd name="connsiteY1249" fmla="*/ 1076686 h 1679043"/>
                <a:gd name="connsiteX1250" fmla="*/ 1120795 w 1485127"/>
                <a:gd name="connsiteY1250" fmla="*/ 1076686 h 1679043"/>
                <a:gd name="connsiteX1251" fmla="*/ 1125147 w 1485127"/>
                <a:gd name="connsiteY1251" fmla="*/ 1063116 h 1679043"/>
                <a:gd name="connsiteX1252" fmla="*/ 1129839 w 1485127"/>
                <a:gd name="connsiteY1252" fmla="*/ 1049631 h 1679043"/>
                <a:gd name="connsiteX1253" fmla="*/ 1144684 w 1485127"/>
                <a:gd name="connsiteY1253" fmla="*/ 1012419 h 1679043"/>
                <a:gd name="connsiteX1254" fmla="*/ 1158420 w 1485127"/>
                <a:gd name="connsiteY1254" fmla="*/ 982888 h 1679043"/>
                <a:gd name="connsiteX1255" fmla="*/ 1193144 w 1485127"/>
                <a:gd name="connsiteY1255" fmla="*/ 965050 h 1679043"/>
                <a:gd name="connsiteX1256" fmla="*/ 1181456 w 1485127"/>
                <a:gd name="connsiteY1256" fmla="*/ 986643 h 1679043"/>
                <a:gd name="connsiteX1257" fmla="*/ 1181456 w 1485127"/>
                <a:gd name="connsiteY1257" fmla="*/ 986643 h 1679043"/>
                <a:gd name="connsiteX1258" fmla="*/ 1181456 w 1485127"/>
                <a:gd name="connsiteY1258" fmla="*/ 986643 h 1679043"/>
                <a:gd name="connsiteX1259" fmla="*/ 1181456 w 1485127"/>
                <a:gd name="connsiteY1259" fmla="*/ 986643 h 1679043"/>
                <a:gd name="connsiteX1260" fmla="*/ 1181456 w 1485127"/>
                <a:gd name="connsiteY1260" fmla="*/ 986643 h 1679043"/>
                <a:gd name="connsiteX1261" fmla="*/ 1175142 w 1485127"/>
                <a:gd name="connsiteY1261" fmla="*/ 908038 h 1679043"/>
                <a:gd name="connsiteX1262" fmla="*/ 1172754 w 1485127"/>
                <a:gd name="connsiteY1262" fmla="*/ 911025 h 1679043"/>
                <a:gd name="connsiteX1263" fmla="*/ 1160297 w 1485127"/>
                <a:gd name="connsiteY1263" fmla="*/ 925961 h 1679043"/>
                <a:gd name="connsiteX1264" fmla="*/ 1160468 w 1485127"/>
                <a:gd name="connsiteY1264" fmla="*/ 926131 h 1679043"/>
                <a:gd name="connsiteX1265" fmla="*/ 1173948 w 1485127"/>
                <a:gd name="connsiteY1265" fmla="*/ 911964 h 1679043"/>
                <a:gd name="connsiteX1266" fmla="*/ 1178299 w 1485127"/>
                <a:gd name="connsiteY1266" fmla="*/ 907355 h 1679043"/>
                <a:gd name="connsiteX1267" fmla="*/ 1185466 w 1485127"/>
                <a:gd name="connsiteY1267" fmla="*/ 899588 h 1679043"/>
                <a:gd name="connsiteX1268" fmla="*/ 1210464 w 1485127"/>
                <a:gd name="connsiteY1268" fmla="*/ 870996 h 1679043"/>
                <a:gd name="connsiteX1269" fmla="*/ 1210464 w 1485127"/>
                <a:gd name="connsiteY1269" fmla="*/ 870996 h 1679043"/>
                <a:gd name="connsiteX1270" fmla="*/ 1210464 w 1485127"/>
                <a:gd name="connsiteY1270" fmla="*/ 870996 h 1679043"/>
                <a:gd name="connsiteX1271" fmla="*/ 1210464 w 1485127"/>
                <a:gd name="connsiteY1271" fmla="*/ 870996 h 1679043"/>
                <a:gd name="connsiteX1272" fmla="*/ 1210464 w 1485127"/>
                <a:gd name="connsiteY1272" fmla="*/ 870996 h 1679043"/>
                <a:gd name="connsiteX1273" fmla="*/ 1240751 w 1485127"/>
                <a:gd name="connsiteY1273" fmla="*/ 827725 h 1679043"/>
                <a:gd name="connsiteX1274" fmla="*/ 1231452 w 1485127"/>
                <a:gd name="connsiteY1274" fmla="*/ 853841 h 1679043"/>
                <a:gd name="connsiteX1275" fmla="*/ 1199543 w 1485127"/>
                <a:gd name="connsiteY1275" fmla="*/ 931679 h 1679043"/>
                <a:gd name="connsiteX1276" fmla="*/ 1167037 w 1485127"/>
                <a:gd name="connsiteY1276" fmla="*/ 965392 h 1679043"/>
                <a:gd name="connsiteX1277" fmla="*/ 1179835 w 1485127"/>
                <a:gd name="connsiteY1277" fmla="*/ 940214 h 1679043"/>
                <a:gd name="connsiteX1278" fmla="*/ 1199885 w 1485127"/>
                <a:gd name="connsiteY1278" fmla="*/ 905477 h 1679043"/>
                <a:gd name="connsiteX1279" fmla="*/ 1207563 w 1485127"/>
                <a:gd name="connsiteY1279" fmla="*/ 893443 h 1679043"/>
                <a:gd name="connsiteX1280" fmla="*/ 1215497 w 1485127"/>
                <a:gd name="connsiteY1280" fmla="*/ 881579 h 1679043"/>
                <a:gd name="connsiteX1281" fmla="*/ 1215327 w 1485127"/>
                <a:gd name="connsiteY1281" fmla="*/ 881409 h 1679043"/>
                <a:gd name="connsiteX1282" fmla="*/ 1206795 w 1485127"/>
                <a:gd name="connsiteY1282" fmla="*/ 892931 h 1679043"/>
                <a:gd name="connsiteX1283" fmla="*/ 1198519 w 1485127"/>
                <a:gd name="connsiteY1283" fmla="*/ 904623 h 1679043"/>
                <a:gd name="connsiteX1284" fmla="*/ 1176593 w 1485127"/>
                <a:gd name="connsiteY1284" fmla="*/ 938422 h 1679043"/>
                <a:gd name="connsiteX1285" fmla="*/ 1160126 w 1485127"/>
                <a:gd name="connsiteY1285" fmla="*/ 967952 h 1679043"/>
                <a:gd name="connsiteX1286" fmla="*/ 1143746 w 1485127"/>
                <a:gd name="connsiteY1286" fmla="*/ 971281 h 1679043"/>
                <a:gd name="connsiteX1287" fmla="*/ 1141357 w 1485127"/>
                <a:gd name="connsiteY1287" fmla="*/ 971451 h 1679043"/>
                <a:gd name="connsiteX1288" fmla="*/ 1144428 w 1485127"/>
                <a:gd name="connsiteY1288" fmla="*/ 964026 h 1679043"/>
                <a:gd name="connsiteX1289" fmla="*/ 1144428 w 1485127"/>
                <a:gd name="connsiteY1289" fmla="*/ 964026 h 1679043"/>
                <a:gd name="connsiteX1290" fmla="*/ 1144428 w 1485127"/>
                <a:gd name="connsiteY1290" fmla="*/ 963770 h 1679043"/>
                <a:gd name="connsiteX1291" fmla="*/ 1144428 w 1485127"/>
                <a:gd name="connsiteY1291" fmla="*/ 963514 h 1679043"/>
                <a:gd name="connsiteX1292" fmla="*/ 1144428 w 1485127"/>
                <a:gd name="connsiteY1292" fmla="*/ 963514 h 1679043"/>
                <a:gd name="connsiteX1293" fmla="*/ 1161577 w 1485127"/>
                <a:gd name="connsiteY1293" fmla="*/ 919730 h 1679043"/>
                <a:gd name="connsiteX1294" fmla="*/ 1179494 w 1485127"/>
                <a:gd name="connsiteY1294" fmla="*/ 876288 h 1679043"/>
                <a:gd name="connsiteX1295" fmla="*/ 1181968 w 1485127"/>
                <a:gd name="connsiteY1295" fmla="*/ 870655 h 1679043"/>
                <a:gd name="connsiteX1296" fmla="*/ 1185295 w 1485127"/>
                <a:gd name="connsiteY1296" fmla="*/ 867582 h 1679043"/>
                <a:gd name="connsiteX1297" fmla="*/ 1174716 w 1485127"/>
                <a:gd name="connsiteY1297" fmla="*/ 895150 h 1679043"/>
                <a:gd name="connsiteX1298" fmla="*/ 1174972 w 1485127"/>
                <a:gd name="connsiteY1298" fmla="*/ 907952 h 1679043"/>
                <a:gd name="connsiteX1299" fmla="*/ 1301071 w 1485127"/>
                <a:gd name="connsiteY1299" fmla="*/ 1086330 h 1679043"/>
                <a:gd name="connsiteX1300" fmla="*/ 1300218 w 1485127"/>
                <a:gd name="connsiteY1300" fmla="*/ 1092902 h 1679043"/>
                <a:gd name="connsiteX1301" fmla="*/ 1296293 w 1485127"/>
                <a:gd name="connsiteY1301" fmla="*/ 1098535 h 1679043"/>
                <a:gd name="connsiteX1302" fmla="*/ 1301839 w 1485127"/>
                <a:gd name="connsiteY1302" fmla="*/ 1080527 h 1679043"/>
                <a:gd name="connsiteX1303" fmla="*/ 1300985 w 1485127"/>
                <a:gd name="connsiteY1303" fmla="*/ 1086330 h 1679043"/>
                <a:gd name="connsiteX1304" fmla="*/ 1305934 w 1485127"/>
                <a:gd name="connsiteY1304" fmla="*/ 1193869 h 1679043"/>
                <a:gd name="connsiteX1305" fmla="*/ 1301753 w 1485127"/>
                <a:gd name="connsiteY1305" fmla="*/ 1198990 h 1679043"/>
                <a:gd name="connsiteX1306" fmla="*/ 1297487 w 1485127"/>
                <a:gd name="connsiteY1306" fmla="*/ 1202575 h 1679043"/>
                <a:gd name="connsiteX1307" fmla="*/ 1297829 w 1485127"/>
                <a:gd name="connsiteY1307" fmla="*/ 1190712 h 1679043"/>
                <a:gd name="connsiteX1308" fmla="*/ 1305934 w 1485127"/>
                <a:gd name="connsiteY1308" fmla="*/ 1193869 h 1679043"/>
                <a:gd name="connsiteX1309" fmla="*/ 1326580 w 1485127"/>
                <a:gd name="connsiteY1309" fmla="*/ 1201892 h 1679043"/>
                <a:gd name="connsiteX1310" fmla="*/ 1297231 w 1485127"/>
                <a:gd name="connsiteY1310" fmla="*/ 1227753 h 1679043"/>
                <a:gd name="connsiteX1311" fmla="*/ 1297317 w 1485127"/>
                <a:gd name="connsiteY1311" fmla="*/ 1211963 h 1679043"/>
                <a:gd name="connsiteX1312" fmla="*/ 1304227 w 1485127"/>
                <a:gd name="connsiteY1312" fmla="*/ 1202234 h 1679043"/>
                <a:gd name="connsiteX1313" fmla="*/ 1310797 w 1485127"/>
                <a:gd name="connsiteY1313" fmla="*/ 1195918 h 1679043"/>
                <a:gd name="connsiteX1314" fmla="*/ 1326580 w 1485127"/>
                <a:gd name="connsiteY1314" fmla="*/ 1202063 h 1679043"/>
                <a:gd name="connsiteX1315" fmla="*/ 1285202 w 1485127"/>
                <a:gd name="connsiteY1315" fmla="*/ 1317198 h 1679043"/>
                <a:gd name="connsiteX1316" fmla="*/ 1280339 w 1485127"/>
                <a:gd name="connsiteY1316" fmla="*/ 1309773 h 1679043"/>
                <a:gd name="connsiteX1317" fmla="*/ 1292880 w 1485127"/>
                <a:gd name="connsiteY1317" fmla="*/ 1297653 h 1679043"/>
                <a:gd name="connsiteX1318" fmla="*/ 1294331 w 1485127"/>
                <a:gd name="connsiteY1318" fmla="*/ 1306188 h 1679043"/>
                <a:gd name="connsiteX1319" fmla="*/ 1287335 w 1485127"/>
                <a:gd name="connsiteY1319" fmla="*/ 1314552 h 1679043"/>
                <a:gd name="connsiteX1320" fmla="*/ 1285202 w 1485127"/>
                <a:gd name="connsiteY1320" fmla="*/ 1317113 h 1679043"/>
                <a:gd name="connsiteX1321" fmla="*/ 1305251 w 1485127"/>
                <a:gd name="connsiteY1321" fmla="*/ 1365932 h 1679043"/>
                <a:gd name="connsiteX1322" fmla="*/ 1300730 w 1485127"/>
                <a:gd name="connsiteY1322" fmla="*/ 1370114 h 1679043"/>
                <a:gd name="connsiteX1323" fmla="*/ 1303204 w 1485127"/>
                <a:gd name="connsiteY1323" fmla="*/ 1366273 h 1679043"/>
                <a:gd name="connsiteX1324" fmla="*/ 1304398 w 1485127"/>
                <a:gd name="connsiteY1324" fmla="*/ 1364481 h 1679043"/>
                <a:gd name="connsiteX1325" fmla="*/ 1305336 w 1485127"/>
                <a:gd name="connsiteY1325" fmla="*/ 1365932 h 1679043"/>
                <a:gd name="connsiteX1326" fmla="*/ 1301924 w 1485127"/>
                <a:gd name="connsiteY1326" fmla="*/ 1365249 h 1679043"/>
                <a:gd name="connsiteX1327" fmla="*/ 1294331 w 1485127"/>
                <a:gd name="connsiteY1327" fmla="*/ 1375918 h 1679043"/>
                <a:gd name="connsiteX1328" fmla="*/ 1280168 w 1485127"/>
                <a:gd name="connsiteY1328" fmla="*/ 1388976 h 1679043"/>
                <a:gd name="connsiteX1329" fmla="*/ 1279315 w 1485127"/>
                <a:gd name="connsiteY1329" fmla="*/ 1378820 h 1679043"/>
                <a:gd name="connsiteX1330" fmla="*/ 1279229 w 1485127"/>
                <a:gd name="connsiteY1330" fmla="*/ 1377454 h 1679043"/>
                <a:gd name="connsiteX1331" fmla="*/ 1297402 w 1485127"/>
                <a:gd name="connsiteY1331" fmla="*/ 1353812 h 1679043"/>
                <a:gd name="connsiteX1332" fmla="*/ 1303460 w 1485127"/>
                <a:gd name="connsiteY1332" fmla="*/ 1363115 h 1679043"/>
                <a:gd name="connsiteX1333" fmla="*/ 1301924 w 1485127"/>
                <a:gd name="connsiteY1333" fmla="*/ 1365249 h 1679043"/>
                <a:gd name="connsiteX1334" fmla="*/ 1299023 w 1485127"/>
                <a:gd name="connsiteY1334" fmla="*/ 1485078 h 1679043"/>
                <a:gd name="connsiteX1335" fmla="*/ 1307726 w 1485127"/>
                <a:gd name="connsiteY1335" fmla="*/ 1477397 h 1679043"/>
                <a:gd name="connsiteX1336" fmla="*/ 1305336 w 1485127"/>
                <a:gd name="connsiteY1336" fmla="*/ 1480384 h 1679043"/>
                <a:gd name="connsiteX1337" fmla="*/ 1300132 w 1485127"/>
                <a:gd name="connsiteY1337" fmla="*/ 1486785 h 1679043"/>
                <a:gd name="connsiteX1338" fmla="*/ 1299023 w 1485127"/>
                <a:gd name="connsiteY1338" fmla="*/ 1485078 h 1679043"/>
                <a:gd name="connsiteX1339" fmla="*/ 1252184 w 1485127"/>
                <a:gd name="connsiteY1339" fmla="*/ 1528606 h 1679043"/>
                <a:gd name="connsiteX1340" fmla="*/ 1252184 w 1485127"/>
                <a:gd name="connsiteY1340" fmla="*/ 1528606 h 1679043"/>
                <a:gd name="connsiteX1341" fmla="*/ 1252184 w 1485127"/>
                <a:gd name="connsiteY1341" fmla="*/ 1528521 h 1679043"/>
                <a:gd name="connsiteX1342" fmla="*/ 1252184 w 1485127"/>
                <a:gd name="connsiteY1342" fmla="*/ 1526899 h 1679043"/>
                <a:gd name="connsiteX1343" fmla="*/ 1290918 w 1485127"/>
                <a:gd name="connsiteY1343" fmla="*/ 1491138 h 1679043"/>
                <a:gd name="connsiteX1344" fmla="*/ 1293392 w 1485127"/>
                <a:gd name="connsiteY1344" fmla="*/ 1495064 h 1679043"/>
                <a:gd name="connsiteX1345" fmla="*/ 1276755 w 1485127"/>
                <a:gd name="connsiteY1345" fmla="*/ 1514950 h 1679043"/>
                <a:gd name="connsiteX1346" fmla="*/ 1250819 w 1485127"/>
                <a:gd name="connsiteY1346" fmla="*/ 1544993 h 1679043"/>
                <a:gd name="connsiteX1347" fmla="*/ 1252184 w 1485127"/>
                <a:gd name="connsiteY1347" fmla="*/ 1528692 h 1679043"/>
                <a:gd name="connsiteX1348" fmla="*/ 1252184 w 1485127"/>
                <a:gd name="connsiteY1348" fmla="*/ 1528692 h 1679043"/>
                <a:gd name="connsiteX1349" fmla="*/ 1252184 w 1485127"/>
                <a:gd name="connsiteY1349" fmla="*/ 1528606 h 1679043"/>
                <a:gd name="connsiteX1350" fmla="*/ 1246979 w 1485127"/>
                <a:gd name="connsiteY1350" fmla="*/ 1549517 h 1679043"/>
                <a:gd name="connsiteX1351" fmla="*/ 1238021 w 1485127"/>
                <a:gd name="connsiteY1351" fmla="*/ 1560185 h 1679043"/>
                <a:gd name="connsiteX1352" fmla="*/ 1237851 w 1485127"/>
                <a:gd name="connsiteY1352" fmla="*/ 1558905 h 1679043"/>
                <a:gd name="connsiteX1353" fmla="*/ 1236144 w 1485127"/>
                <a:gd name="connsiteY1353" fmla="*/ 1542603 h 1679043"/>
                <a:gd name="connsiteX1354" fmla="*/ 1239130 w 1485127"/>
                <a:gd name="connsiteY1354" fmla="*/ 1538933 h 1679043"/>
                <a:gd name="connsiteX1355" fmla="*/ 1246809 w 1485127"/>
                <a:gd name="connsiteY1355" fmla="*/ 1531849 h 1679043"/>
                <a:gd name="connsiteX1356" fmla="*/ 1246809 w 1485127"/>
                <a:gd name="connsiteY1356" fmla="*/ 1549517 h 1679043"/>
                <a:gd name="connsiteX1357" fmla="*/ 1201591 w 1485127"/>
                <a:gd name="connsiteY1357" fmla="*/ 1575462 h 1679043"/>
                <a:gd name="connsiteX1358" fmla="*/ 1187855 w 1485127"/>
                <a:gd name="connsiteY1358" fmla="*/ 1591508 h 1679043"/>
                <a:gd name="connsiteX1359" fmla="*/ 1187855 w 1485127"/>
                <a:gd name="connsiteY1359" fmla="*/ 1591508 h 1679043"/>
                <a:gd name="connsiteX1360" fmla="*/ 1187855 w 1485127"/>
                <a:gd name="connsiteY1360" fmla="*/ 1585192 h 1679043"/>
                <a:gd name="connsiteX1361" fmla="*/ 1201335 w 1485127"/>
                <a:gd name="connsiteY1361" fmla="*/ 1573158 h 1679043"/>
                <a:gd name="connsiteX1362" fmla="*/ 1201591 w 1485127"/>
                <a:gd name="connsiteY1362" fmla="*/ 1575462 h 1679043"/>
                <a:gd name="connsiteX1363" fmla="*/ 1164137 w 1485127"/>
                <a:gd name="connsiteY1363" fmla="*/ 1606358 h 1679043"/>
                <a:gd name="connsiteX1364" fmla="*/ 1168744 w 1485127"/>
                <a:gd name="connsiteY1364" fmla="*/ 1602262 h 1679043"/>
                <a:gd name="connsiteX1365" fmla="*/ 1164904 w 1485127"/>
                <a:gd name="connsiteY1365" fmla="*/ 1607468 h 1679043"/>
                <a:gd name="connsiteX1366" fmla="*/ 1164137 w 1485127"/>
                <a:gd name="connsiteY1366" fmla="*/ 1606273 h 1679043"/>
                <a:gd name="connsiteX1367" fmla="*/ 1173948 w 1485127"/>
                <a:gd name="connsiteY1367" fmla="*/ 1549261 h 1679043"/>
                <a:gd name="connsiteX1368" fmla="*/ 1173948 w 1485127"/>
                <a:gd name="connsiteY1368" fmla="*/ 1549090 h 1679043"/>
                <a:gd name="connsiteX1369" fmla="*/ 1173948 w 1485127"/>
                <a:gd name="connsiteY1369" fmla="*/ 1549090 h 1679043"/>
                <a:gd name="connsiteX1370" fmla="*/ 1173948 w 1485127"/>
                <a:gd name="connsiteY1370" fmla="*/ 1545590 h 1679043"/>
                <a:gd name="connsiteX1371" fmla="*/ 1183418 w 1485127"/>
                <a:gd name="connsiteY1371" fmla="*/ 1532959 h 1679043"/>
                <a:gd name="connsiteX1372" fmla="*/ 1184016 w 1485127"/>
                <a:gd name="connsiteY1372" fmla="*/ 1547383 h 1679043"/>
                <a:gd name="connsiteX1373" fmla="*/ 1173351 w 1485127"/>
                <a:gd name="connsiteY1373" fmla="*/ 1562660 h 1679043"/>
                <a:gd name="connsiteX1374" fmla="*/ 1173948 w 1485127"/>
                <a:gd name="connsiteY1374" fmla="*/ 1549346 h 1679043"/>
                <a:gd name="connsiteX1375" fmla="*/ 1173948 w 1485127"/>
                <a:gd name="connsiteY1375" fmla="*/ 1549346 h 1679043"/>
                <a:gd name="connsiteX1376" fmla="*/ 1173948 w 1485127"/>
                <a:gd name="connsiteY1376" fmla="*/ 1549175 h 1679043"/>
                <a:gd name="connsiteX1377" fmla="*/ 1162601 w 1485127"/>
                <a:gd name="connsiteY1377" fmla="*/ 1562575 h 1679043"/>
                <a:gd name="connsiteX1378" fmla="*/ 1162601 w 1485127"/>
                <a:gd name="connsiteY1378" fmla="*/ 1562575 h 1679043"/>
                <a:gd name="connsiteX1379" fmla="*/ 1162601 w 1485127"/>
                <a:gd name="connsiteY1379" fmla="*/ 1562489 h 1679043"/>
                <a:gd name="connsiteX1380" fmla="*/ 1162601 w 1485127"/>
                <a:gd name="connsiteY1380" fmla="*/ 1560014 h 1679043"/>
                <a:gd name="connsiteX1381" fmla="*/ 1168658 w 1485127"/>
                <a:gd name="connsiteY1381" fmla="*/ 1552418 h 1679043"/>
                <a:gd name="connsiteX1382" fmla="*/ 1168744 w 1485127"/>
                <a:gd name="connsiteY1382" fmla="*/ 1569232 h 1679043"/>
                <a:gd name="connsiteX1383" fmla="*/ 1161492 w 1485127"/>
                <a:gd name="connsiteY1383" fmla="*/ 1579901 h 1679043"/>
                <a:gd name="connsiteX1384" fmla="*/ 1161236 w 1485127"/>
                <a:gd name="connsiteY1384" fmla="*/ 1580242 h 1679043"/>
                <a:gd name="connsiteX1385" fmla="*/ 1162516 w 1485127"/>
                <a:gd name="connsiteY1385" fmla="*/ 1562660 h 1679043"/>
                <a:gd name="connsiteX1386" fmla="*/ 1162516 w 1485127"/>
                <a:gd name="connsiteY1386" fmla="*/ 1562660 h 1679043"/>
                <a:gd name="connsiteX1387" fmla="*/ 1162516 w 1485127"/>
                <a:gd name="connsiteY1387" fmla="*/ 1562575 h 1679043"/>
                <a:gd name="connsiteX1388" fmla="*/ 1128389 w 1485127"/>
                <a:gd name="connsiteY1388" fmla="*/ 1563258 h 1679043"/>
                <a:gd name="connsiteX1389" fmla="*/ 1128474 w 1485127"/>
                <a:gd name="connsiteY1389" fmla="*/ 1559332 h 1679043"/>
                <a:gd name="connsiteX1390" fmla="*/ 1141954 w 1485127"/>
                <a:gd name="connsiteY1390" fmla="*/ 1536714 h 1679043"/>
                <a:gd name="connsiteX1391" fmla="*/ 1145452 w 1485127"/>
                <a:gd name="connsiteY1391" fmla="*/ 1531422 h 1679043"/>
                <a:gd name="connsiteX1392" fmla="*/ 1144002 w 1485127"/>
                <a:gd name="connsiteY1392" fmla="*/ 1545932 h 1679043"/>
                <a:gd name="connsiteX1393" fmla="*/ 1136067 w 1485127"/>
                <a:gd name="connsiteY1393" fmla="*/ 1555576 h 1679043"/>
                <a:gd name="connsiteX1394" fmla="*/ 1136067 w 1485127"/>
                <a:gd name="connsiteY1394" fmla="*/ 1555576 h 1679043"/>
                <a:gd name="connsiteX1395" fmla="*/ 1136067 w 1485127"/>
                <a:gd name="connsiteY1395" fmla="*/ 1555576 h 1679043"/>
                <a:gd name="connsiteX1396" fmla="*/ 1136067 w 1485127"/>
                <a:gd name="connsiteY1396" fmla="*/ 1555576 h 1679043"/>
                <a:gd name="connsiteX1397" fmla="*/ 1136067 w 1485127"/>
                <a:gd name="connsiteY1397" fmla="*/ 1555576 h 1679043"/>
                <a:gd name="connsiteX1398" fmla="*/ 1129583 w 1485127"/>
                <a:gd name="connsiteY1398" fmla="*/ 1564026 h 1679043"/>
                <a:gd name="connsiteX1399" fmla="*/ 1128474 w 1485127"/>
                <a:gd name="connsiteY1399" fmla="*/ 1563172 h 1679043"/>
                <a:gd name="connsiteX1400" fmla="*/ 1287590 w 1485127"/>
                <a:gd name="connsiteY1400" fmla="*/ 1143685 h 1679043"/>
                <a:gd name="connsiteX1401" fmla="*/ 1285628 w 1485127"/>
                <a:gd name="connsiteY1401" fmla="*/ 1166302 h 1679043"/>
                <a:gd name="connsiteX1402" fmla="*/ 1281192 w 1485127"/>
                <a:gd name="connsiteY1402" fmla="*/ 1164851 h 1679043"/>
                <a:gd name="connsiteX1403" fmla="*/ 1283325 w 1485127"/>
                <a:gd name="connsiteY1403" fmla="*/ 1144282 h 1679043"/>
                <a:gd name="connsiteX1404" fmla="*/ 1286908 w 1485127"/>
                <a:gd name="connsiteY1404" fmla="*/ 1139246 h 1679043"/>
                <a:gd name="connsiteX1405" fmla="*/ 1287676 w 1485127"/>
                <a:gd name="connsiteY1405" fmla="*/ 1143685 h 1679043"/>
                <a:gd name="connsiteX1406" fmla="*/ 1287505 w 1485127"/>
                <a:gd name="connsiteY1406" fmla="*/ 1138308 h 1679043"/>
                <a:gd name="connsiteX1407" fmla="*/ 1288273 w 1485127"/>
                <a:gd name="connsiteY1407" fmla="*/ 1137198 h 1679043"/>
                <a:gd name="connsiteX1408" fmla="*/ 1287847 w 1485127"/>
                <a:gd name="connsiteY1408" fmla="*/ 1141209 h 1679043"/>
                <a:gd name="connsiteX1409" fmla="*/ 1287505 w 1485127"/>
                <a:gd name="connsiteY1409" fmla="*/ 1138308 h 1679043"/>
                <a:gd name="connsiteX1410" fmla="*/ 1284093 w 1485127"/>
                <a:gd name="connsiteY1410" fmla="*/ 1210683 h 1679043"/>
                <a:gd name="connsiteX1411" fmla="*/ 1284093 w 1485127"/>
                <a:gd name="connsiteY1411" fmla="*/ 1210683 h 1679043"/>
                <a:gd name="connsiteX1412" fmla="*/ 1284093 w 1485127"/>
                <a:gd name="connsiteY1412" fmla="*/ 1210683 h 1679043"/>
                <a:gd name="connsiteX1413" fmla="*/ 1284263 w 1485127"/>
                <a:gd name="connsiteY1413" fmla="*/ 1214353 h 1679043"/>
                <a:gd name="connsiteX1414" fmla="*/ 1277779 w 1485127"/>
                <a:gd name="connsiteY1414" fmla="*/ 1221010 h 1679043"/>
                <a:gd name="connsiteX1415" fmla="*/ 1278206 w 1485127"/>
                <a:gd name="connsiteY1415" fmla="*/ 1212561 h 1679043"/>
                <a:gd name="connsiteX1416" fmla="*/ 1278206 w 1485127"/>
                <a:gd name="connsiteY1416" fmla="*/ 1212561 h 1679043"/>
                <a:gd name="connsiteX1417" fmla="*/ 1278206 w 1485127"/>
                <a:gd name="connsiteY1417" fmla="*/ 1212390 h 1679043"/>
                <a:gd name="connsiteX1418" fmla="*/ 1278206 w 1485127"/>
                <a:gd name="connsiteY1418" fmla="*/ 1212219 h 1679043"/>
                <a:gd name="connsiteX1419" fmla="*/ 1278206 w 1485127"/>
                <a:gd name="connsiteY1419" fmla="*/ 1212219 h 1679043"/>
                <a:gd name="connsiteX1420" fmla="*/ 1278291 w 1485127"/>
                <a:gd name="connsiteY1420" fmla="*/ 1209659 h 1679043"/>
                <a:gd name="connsiteX1421" fmla="*/ 1284093 w 1485127"/>
                <a:gd name="connsiteY1421" fmla="*/ 1203258 h 1679043"/>
                <a:gd name="connsiteX1422" fmla="*/ 1284093 w 1485127"/>
                <a:gd name="connsiteY1422" fmla="*/ 1210683 h 1679043"/>
                <a:gd name="connsiteX1423" fmla="*/ 1284093 w 1485127"/>
                <a:gd name="connsiteY1423" fmla="*/ 1210683 h 1679043"/>
                <a:gd name="connsiteX1424" fmla="*/ 1283922 w 1485127"/>
                <a:gd name="connsiteY1424" fmla="*/ 1262063 h 1679043"/>
                <a:gd name="connsiteX1425" fmla="*/ 1276585 w 1485127"/>
                <a:gd name="connsiteY1425" fmla="*/ 1268293 h 1679043"/>
                <a:gd name="connsiteX1426" fmla="*/ 1276585 w 1485127"/>
                <a:gd name="connsiteY1426" fmla="*/ 1253443 h 1679043"/>
                <a:gd name="connsiteX1427" fmla="*/ 1282472 w 1485127"/>
                <a:gd name="connsiteY1427" fmla="*/ 1248066 h 1679043"/>
                <a:gd name="connsiteX1428" fmla="*/ 1282472 w 1485127"/>
                <a:gd name="connsiteY1428" fmla="*/ 1248066 h 1679043"/>
                <a:gd name="connsiteX1429" fmla="*/ 1282472 w 1485127"/>
                <a:gd name="connsiteY1429" fmla="*/ 1248066 h 1679043"/>
                <a:gd name="connsiteX1430" fmla="*/ 1282472 w 1485127"/>
                <a:gd name="connsiteY1430" fmla="*/ 1248066 h 1679043"/>
                <a:gd name="connsiteX1431" fmla="*/ 1282472 w 1485127"/>
                <a:gd name="connsiteY1431" fmla="*/ 1248066 h 1679043"/>
                <a:gd name="connsiteX1432" fmla="*/ 1285969 w 1485127"/>
                <a:gd name="connsiteY1432" fmla="*/ 1244652 h 1679043"/>
                <a:gd name="connsiteX1433" fmla="*/ 1286652 w 1485127"/>
                <a:gd name="connsiteY1433" fmla="*/ 1252248 h 1679043"/>
                <a:gd name="connsiteX1434" fmla="*/ 1287420 w 1485127"/>
                <a:gd name="connsiteY1434" fmla="*/ 1259161 h 1679043"/>
                <a:gd name="connsiteX1435" fmla="*/ 1284093 w 1485127"/>
                <a:gd name="connsiteY1435" fmla="*/ 1261807 h 1679043"/>
                <a:gd name="connsiteX1436" fmla="*/ 1284093 w 1485127"/>
                <a:gd name="connsiteY1436" fmla="*/ 1261807 h 1679043"/>
                <a:gd name="connsiteX1437" fmla="*/ 1283922 w 1485127"/>
                <a:gd name="connsiteY1437" fmla="*/ 1261892 h 1679043"/>
                <a:gd name="connsiteX1438" fmla="*/ 1283751 w 1485127"/>
                <a:gd name="connsiteY1438" fmla="*/ 1261892 h 1679043"/>
                <a:gd name="connsiteX1439" fmla="*/ 1283751 w 1485127"/>
                <a:gd name="connsiteY1439" fmla="*/ 1261978 h 1679043"/>
                <a:gd name="connsiteX1440" fmla="*/ 1260716 w 1485127"/>
                <a:gd name="connsiteY1440" fmla="*/ 1407070 h 1679043"/>
                <a:gd name="connsiteX1441" fmla="*/ 1260460 w 1485127"/>
                <a:gd name="connsiteY1441" fmla="*/ 1402290 h 1679043"/>
                <a:gd name="connsiteX1442" fmla="*/ 1277779 w 1485127"/>
                <a:gd name="connsiteY1442" fmla="*/ 1379417 h 1679043"/>
                <a:gd name="connsiteX1443" fmla="*/ 1279144 w 1485127"/>
                <a:gd name="connsiteY1443" fmla="*/ 1390085 h 1679043"/>
                <a:gd name="connsiteX1444" fmla="*/ 1260716 w 1485127"/>
                <a:gd name="connsiteY1444" fmla="*/ 1407070 h 1679043"/>
                <a:gd name="connsiteX1445" fmla="*/ 1259692 w 1485127"/>
                <a:gd name="connsiteY1445" fmla="*/ 1423884 h 1679043"/>
                <a:gd name="connsiteX1446" fmla="*/ 1258071 w 1485127"/>
                <a:gd name="connsiteY1446" fmla="*/ 1421323 h 1679043"/>
                <a:gd name="connsiteX1447" fmla="*/ 1260630 w 1485127"/>
                <a:gd name="connsiteY1447" fmla="*/ 1418933 h 1679043"/>
                <a:gd name="connsiteX1448" fmla="*/ 1260971 w 1485127"/>
                <a:gd name="connsiteY1448" fmla="*/ 1422091 h 1679043"/>
                <a:gd name="connsiteX1449" fmla="*/ 1259692 w 1485127"/>
                <a:gd name="connsiteY1449" fmla="*/ 1423798 h 1679043"/>
                <a:gd name="connsiteX1450" fmla="*/ 1188793 w 1485127"/>
                <a:gd name="connsiteY1450" fmla="*/ 1540640 h 1679043"/>
                <a:gd name="connsiteX1451" fmla="*/ 1187940 w 1485127"/>
                <a:gd name="connsiteY1451" fmla="*/ 1541835 h 1679043"/>
                <a:gd name="connsiteX1452" fmla="*/ 1187940 w 1485127"/>
                <a:gd name="connsiteY1452" fmla="*/ 1526643 h 1679043"/>
                <a:gd name="connsiteX1453" fmla="*/ 1195192 w 1485127"/>
                <a:gd name="connsiteY1453" fmla="*/ 1516828 h 1679043"/>
                <a:gd name="connsiteX1454" fmla="*/ 1196216 w 1485127"/>
                <a:gd name="connsiteY1454" fmla="*/ 1515462 h 1679043"/>
                <a:gd name="connsiteX1455" fmla="*/ 1196216 w 1485127"/>
                <a:gd name="connsiteY1455" fmla="*/ 1515462 h 1679043"/>
                <a:gd name="connsiteX1456" fmla="*/ 1197325 w 1485127"/>
                <a:gd name="connsiteY1456" fmla="*/ 1529460 h 1679043"/>
                <a:gd name="connsiteX1457" fmla="*/ 1188793 w 1485127"/>
                <a:gd name="connsiteY1457" fmla="*/ 1540555 h 1679043"/>
                <a:gd name="connsiteX1458" fmla="*/ 1188793 w 1485127"/>
                <a:gd name="connsiteY1458" fmla="*/ 1540555 h 1679043"/>
                <a:gd name="connsiteX1459" fmla="*/ 1188793 w 1485127"/>
                <a:gd name="connsiteY1459" fmla="*/ 1540555 h 1679043"/>
                <a:gd name="connsiteX1460" fmla="*/ 1188793 w 1485127"/>
                <a:gd name="connsiteY1460" fmla="*/ 1540555 h 1679043"/>
                <a:gd name="connsiteX1461" fmla="*/ 1188793 w 1485127"/>
                <a:gd name="connsiteY1461" fmla="*/ 1540555 h 1679043"/>
                <a:gd name="connsiteX1462" fmla="*/ 1188025 w 1485127"/>
                <a:gd name="connsiteY1462" fmla="*/ 1519132 h 1679043"/>
                <a:gd name="connsiteX1463" fmla="*/ 1188025 w 1485127"/>
                <a:gd name="connsiteY1463" fmla="*/ 1518962 h 1679043"/>
                <a:gd name="connsiteX1464" fmla="*/ 1188025 w 1485127"/>
                <a:gd name="connsiteY1464" fmla="*/ 1518962 h 1679043"/>
                <a:gd name="connsiteX1465" fmla="*/ 1187513 w 1485127"/>
                <a:gd name="connsiteY1465" fmla="*/ 1502575 h 1679043"/>
                <a:gd name="connsiteX1466" fmla="*/ 1194168 w 1485127"/>
                <a:gd name="connsiteY1466" fmla="*/ 1512390 h 1679043"/>
                <a:gd name="connsiteX1467" fmla="*/ 1192291 w 1485127"/>
                <a:gd name="connsiteY1467" fmla="*/ 1514694 h 1679043"/>
                <a:gd name="connsiteX1468" fmla="*/ 1188025 w 1485127"/>
                <a:gd name="connsiteY1468" fmla="*/ 1519986 h 1679043"/>
                <a:gd name="connsiteX1469" fmla="*/ 1188025 w 1485127"/>
                <a:gd name="connsiteY1469" fmla="*/ 1519303 h 1679043"/>
                <a:gd name="connsiteX1470" fmla="*/ 1188025 w 1485127"/>
                <a:gd name="connsiteY1470" fmla="*/ 1519303 h 1679043"/>
                <a:gd name="connsiteX1471" fmla="*/ 1188025 w 1485127"/>
                <a:gd name="connsiteY1471" fmla="*/ 1519132 h 1679043"/>
                <a:gd name="connsiteX1472" fmla="*/ 1167037 w 1485127"/>
                <a:gd name="connsiteY1472" fmla="*/ 1545932 h 1679043"/>
                <a:gd name="connsiteX1473" fmla="*/ 1162345 w 1485127"/>
                <a:gd name="connsiteY1473" fmla="*/ 1552248 h 1679043"/>
                <a:gd name="connsiteX1474" fmla="*/ 1161662 w 1485127"/>
                <a:gd name="connsiteY1474" fmla="*/ 1536885 h 1679043"/>
                <a:gd name="connsiteX1475" fmla="*/ 1161236 w 1485127"/>
                <a:gd name="connsiteY1475" fmla="*/ 1531422 h 1679043"/>
                <a:gd name="connsiteX1476" fmla="*/ 1166184 w 1485127"/>
                <a:gd name="connsiteY1476" fmla="*/ 1524936 h 1679043"/>
                <a:gd name="connsiteX1477" fmla="*/ 1169767 w 1485127"/>
                <a:gd name="connsiteY1477" fmla="*/ 1520157 h 1679043"/>
                <a:gd name="connsiteX1478" fmla="*/ 1168744 w 1485127"/>
                <a:gd name="connsiteY1478" fmla="*/ 1543798 h 1679043"/>
                <a:gd name="connsiteX1479" fmla="*/ 1167122 w 1485127"/>
                <a:gd name="connsiteY1479" fmla="*/ 1545846 h 1679043"/>
                <a:gd name="connsiteX1480" fmla="*/ 1167122 w 1485127"/>
                <a:gd name="connsiteY1480" fmla="*/ 1545846 h 1679043"/>
                <a:gd name="connsiteX1481" fmla="*/ 1167122 w 1485127"/>
                <a:gd name="connsiteY1481" fmla="*/ 1545846 h 1679043"/>
                <a:gd name="connsiteX1482" fmla="*/ 1167122 w 1485127"/>
                <a:gd name="connsiteY1482" fmla="*/ 1545846 h 1679043"/>
                <a:gd name="connsiteX1483" fmla="*/ 1167122 w 1485127"/>
                <a:gd name="connsiteY1483" fmla="*/ 1545846 h 1679043"/>
                <a:gd name="connsiteX1484" fmla="*/ 1146732 w 1485127"/>
                <a:gd name="connsiteY1484" fmla="*/ 1570939 h 1679043"/>
                <a:gd name="connsiteX1485" fmla="*/ 1146732 w 1485127"/>
                <a:gd name="connsiteY1485" fmla="*/ 1570939 h 1679043"/>
                <a:gd name="connsiteX1486" fmla="*/ 1146732 w 1485127"/>
                <a:gd name="connsiteY1486" fmla="*/ 1570854 h 1679043"/>
                <a:gd name="connsiteX1487" fmla="*/ 1147585 w 1485127"/>
                <a:gd name="connsiteY1487" fmla="*/ 1549346 h 1679043"/>
                <a:gd name="connsiteX1488" fmla="*/ 1158079 w 1485127"/>
                <a:gd name="connsiteY1488" fmla="*/ 1535690 h 1679043"/>
                <a:gd name="connsiteX1489" fmla="*/ 1158079 w 1485127"/>
                <a:gd name="connsiteY1489" fmla="*/ 1537141 h 1679043"/>
                <a:gd name="connsiteX1490" fmla="*/ 1157396 w 1485127"/>
                <a:gd name="connsiteY1490" fmla="*/ 1559076 h 1679043"/>
                <a:gd name="connsiteX1491" fmla="*/ 1146476 w 1485127"/>
                <a:gd name="connsiteY1491" fmla="*/ 1573841 h 1679043"/>
                <a:gd name="connsiteX1492" fmla="*/ 1146817 w 1485127"/>
                <a:gd name="connsiteY1492" fmla="*/ 1571110 h 1679043"/>
                <a:gd name="connsiteX1493" fmla="*/ 1146817 w 1485127"/>
                <a:gd name="connsiteY1493" fmla="*/ 1571110 h 1679043"/>
                <a:gd name="connsiteX1494" fmla="*/ 1146817 w 1485127"/>
                <a:gd name="connsiteY1494" fmla="*/ 1571024 h 1679043"/>
                <a:gd name="connsiteX1495" fmla="*/ 1269077 w 1485127"/>
                <a:gd name="connsiteY1495" fmla="*/ 1247980 h 1679043"/>
                <a:gd name="connsiteX1496" fmla="*/ 1269077 w 1485127"/>
                <a:gd name="connsiteY1496" fmla="*/ 1252333 h 1679043"/>
                <a:gd name="connsiteX1497" fmla="*/ 1269077 w 1485127"/>
                <a:gd name="connsiteY1497" fmla="*/ 1253955 h 1679043"/>
                <a:gd name="connsiteX1498" fmla="*/ 1260630 w 1485127"/>
                <a:gd name="connsiteY1498" fmla="*/ 1262404 h 1679043"/>
                <a:gd name="connsiteX1499" fmla="*/ 1260801 w 1485127"/>
                <a:gd name="connsiteY1499" fmla="*/ 1258307 h 1679043"/>
                <a:gd name="connsiteX1500" fmla="*/ 1269162 w 1485127"/>
                <a:gd name="connsiteY1500" fmla="*/ 1248066 h 1679043"/>
                <a:gd name="connsiteX1501" fmla="*/ 1271978 w 1485127"/>
                <a:gd name="connsiteY1501" fmla="*/ 1232703 h 1679043"/>
                <a:gd name="connsiteX1502" fmla="*/ 1272574 w 1485127"/>
                <a:gd name="connsiteY1502" fmla="*/ 1232191 h 1679043"/>
                <a:gd name="connsiteX1503" fmla="*/ 1272574 w 1485127"/>
                <a:gd name="connsiteY1503" fmla="*/ 1237226 h 1679043"/>
                <a:gd name="connsiteX1504" fmla="*/ 1272148 w 1485127"/>
                <a:gd name="connsiteY1504" fmla="*/ 1237824 h 1679043"/>
                <a:gd name="connsiteX1505" fmla="*/ 1271978 w 1485127"/>
                <a:gd name="connsiteY1505" fmla="*/ 1232703 h 1679043"/>
                <a:gd name="connsiteX1506" fmla="*/ 1274196 w 1485127"/>
                <a:gd name="connsiteY1506" fmla="*/ 1279303 h 1679043"/>
                <a:gd name="connsiteX1507" fmla="*/ 1274964 w 1485127"/>
                <a:gd name="connsiteY1507" fmla="*/ 1288862 h 1679043"/>
                <a:gd name="connsiteX1508" fmla="*/ 1274623 w 1485127"/>
                <a:gd name="connsiteY1508" fmla="*/ 1289204 h 1679043"/>
                <a:gd name="connsiteX1509" fmla="*/ 1274025 w 1485127"/>
                <a:gd name="connsiteY1509" fmla="*/ 1279218 h 1679043"/>
                <a:gd name="connsiteX1510" fmla="*/ 1274196 w 1485127"/>
                <a:gd name="connsiteY1510" fmla="*/ 1279218 h 1679043"/>
                <a:gd name="connsiteX1511" fmla="*/ 1259777 w 1485127"/>
                <a:gd name="connsiteY1511" fmla="*/ 1329744 h 1679043"/>
                <a:gd name="connsiteX1512" fmla="*/ 1260801 w 1485127"/>
                <a:gd name="connsiteY1512" fmla="*/ 1328805 h 1679043"/>
                <a:gd name="connsiteX1513" fmla="*/ 1260801 w 1485127"/>
                <a:gd name="connsiteY1513" fmla="*/ 1328805 h 1679043"/>
                <a:gd name="connsiteX1514" fmla="*/ 1260801 w 1485127"/>
                <a:gd name="connsiteY1514" fmla="*/ 1328805 h 1679043"/>
                <a:gd name="connsiteX1515" fmla="*/ 1260801 w 1485127"/>
                <a:gd name="connsiteY1515" fmla="*/ 1328805 h 1679043"/>
                <a:gd name="connsiteX1516" fmla="*/ 1260801 w 1485127"/>
                <a:gd name="connsiteY1516" fmla="*/ 1328805 h 1679043"/>
                <a:gd name="connsiteX1517" fmla="*/ 1271210 w 1485127"/>
                <a:gd name="connsiteY1517" fmla="*/ 1318649 h 1679043"/>
                <a:gd name="connsiteX1518" fmla="*/ 1271807 w 1485127"/>
                <a:gd name="connsiteY1518" fmla="*/ 1325135 h 1679043"/>
                <a:gd name="connsiteX1519" fmla="*/ 1260630 w 1485127"/>
                <a:gd name="connsiteY1519" fmla="*/ 1335292 h 1679043"/>
                <a:gd name="connsiteX1520" fmla="*/ 1259607 w 1485127"/>
                <a:gd name="connsiteY1520" fmla="*/ 1336316 h 1679043"/>
                <a:gd name="connsiteX1521" fmla="*/ 1259607 w 1485127"/>
                <a:gd name="connsiteY1521" fmla="*/ 1329744 h 1679043"/>
                <a:gd name="connsiteX1522" fmla="*/ 1255426 w 1485127"/>
                <a:gd name="connsiteY1522" fmla="*/ 1354751 h 1679043"/>
                <a:gd name="connsiteX1523" fmla="*/ 1248088 w 1485127"/>
                <a:gd name="connsiteY1523" fmla="*/ 1364993 h 1679043"/>
                <a:gd name="connsiteX1524" fmla="*/ 1247833 w 1485127"/>
                <a:gd name="connsiteY1524" fmla="*/ 1354154 h 1679043"/>
                <a:gd name="connsiteX1525" fmla="*/ 1255085 w 1485127"/>
                <a:gd name="connsiteY1525" fmla="*/ 1346046 h 1679043"/>
                <a:gd name="connsiteX1526" fmla="*/ 1255426 w 1485127"/>
                <a:gd name="connsiteY1526" fmla="*/ 1354751 h 1679043"/>
                <a:gd name="connsiteX1527" fmla="*/ 1246383 w 1485127"/>
                <a:gd name="connsiteY1527" fmla="*/ 1434552 h 1679043"/>
                <a:gd name="connsiteX1528" fmla="*/ 1247065 w 1485127"/>
                <a:gd name="connsiteY1528" fmla="*/ 1441465 h 1679043"/>
                <a:gd name="connsiteX1529" fmla="*/ 1233585 w 1485127"/>
                <a:gd name="connsiteY1529" fmla="*/ 1460925 h 1679043"/>
                <a:gd name="connsiteX1530" fmla="*/ 1233073 w 1485127"/>
                <a:gd name="connsiteY1530" fmla="*/ 1444452 h 1679043"/>
                <a:gd name="connsiteX1531" fmla="*/ 1233073 w 1485127"/>
                <a:gd name="connsiteY1531" fmla="*/ 1443855 h 1679043"/>
                <a:gd name="connsiteX1532" fmla="*/ 1246212 w 1485127"/>
                <a:gd name="connsiteY1532" fmla="*/ 1432333 h 1679043"/>
                <a:gd name="connsiteX1533" fmla="*/ 1246383 w 1485127"/>
                <a:gd name="connsiteY1533" fmla="*/ 1434467 h 1679043"/>
                <a:gd name="connsiteX1534" fmla="*/ 1213535 w 1485127"/>
                <a:gd name="connsiteY1534" fmla="*/ 1541494 h 1679043"/>
                <a:gd name="connsiteX1535" fmla="*/ 1202700 w 1485127"/>
                <a:gd name="connsiteY1535" fmla="*/ 1556088 h 1679043"/>
                <a:gd name="connsiteX1536" fmla="*/ 1201761 w 1485127"/>
                <a:gd name="connsiteY1536" fmla="*/ 1531764 h 1679043"/>
                <a:gd name="connsiteX1537" fmla="*/ 1204577 w 1485127"/>
                <a:gd name="connsiteY1537" fmla="*/ 1527923 h 1679043"/>
                <a:gd name="connsiteX1538" fmla="*/ 1213706 w 1485127"/>
                <a:gd name="connsiteY1538" fmla="*/ 1541323 h 1679043"/>
                <a:gd name="connsiteX1539" fmla="*/ 1213706 w 1485127"/>
                <a:gd name="connsiteY1539" fmla="*/ 1541408 h 1679043"/>
                <a:gd name="connsiteX1540" fmla="*/ 1213706 w 1485127"/>
                <a:gd name="connsiteY1540" fmla="*/ 1541408 h 1679043"/>
                <a:gd name="connsiteX1541" fmla="*/ 1213706 w 1485127"/>
                <a:gd name="connsiteY1541" fmla="*/ 1541408 h 1679043"/>
                <a:gd name="connsiteX1542" fmla="*/ 1213706 w 1485127"/>
                <a:gd name="connsiteY1542" fmla="*/ 1541408 h 1679043"/>
                <a:gd name="connsiteX1543" fmla="*/ 1213706 w 1485127"/>
                <a:gd name="connsiteY1543" fmla="*/ 1541408 h 1679043"/>
                <a:gd name="connsiteX1544" fmla="*/ 1182906 w 1485127"/>
                <a:gd name="connsiteY1544" fmla="*/ 1499417 h 1679043"/>
                <a:gd name="connsiteX1545" fmla="*/ 1176934 w 1485127"/>
                <a:gd name="connsiteY1545" fmla="*/ 1506586 h 1679043"/>
                <a:gd name="connsiteX1546" fmla="*/ 1173009 w 1485127"/>
                <a:gd name="connsiteY1546" fmla="*/ 1511280 h 1679043"/>
                <a:gd name="connsiteX1547" fmla="*/ 1172412 w 1485127"/>
                <a:gd name="connsiteY1547" fmla="*/ 1495576 h 1679043"/>
                <a:gd name="connsiteX1548" fmla="*/ 1172242 w 1485127"/>
                <a:gd name="connsiteY1548" fmla="*/ 1490967 h 1679043"/>
                <a:gd name="connsiteX1549" fmla="*/ 1176508 w 1485127"/>
                <a:gd name="connsiteY1549" fmla="*/ 1484481 h 1679043"/>
                <a:gd name="connsiteX1550" fmla="*/ 1178641 w 1485127"/>
                <a:gd name="connsiteY1550" fmla="*/ 1487297 h 1679043"/>
                <a:gd name="connsiteX1551" fmla="*/ 1176593 w 1485127"/>
                <a:gd name="connsiteY1551" fmla="*/ 1491309 h 1679043"/>
                <a:gd name="connsiteX1552" fmla="*/ 1179152 w 1485127"/>
                <a:gd name="connsiteY1552" fmla="*/ 1490199 h 1679043"/>
                <a:gd name="connsiteX1553" fmla="*/ 1183077 w 1485127"/>
                <a:gd name="connsiteY1553" fmla="*/ 1496003 h 1679043"/>
                <a:gd name="connsiteX1554" fmla="*/ 1183077 w 1485127"/>
                <a:gd name="connsiteY1554" fmla="*/ 1499417 h 1679043"/>
                <a:gd name="connsiteX1555" fmla="*/ 1262337 w 1485127"/>
                <a:gd name="connsiteY1555" fmla="*/ 1223485 h 1679043"/>
                <a:gd name="connsiteX1556" fmla="*/ 1253208 w 1485127"/>
                <a:gd name="connsiteY1556" fmla="*/ 1234581 h 1679043"/>
                <a:gd name="connsiteX1557" fmla="*/ 1260716 w 1485127"/>
                <a:gd name="connsiteY1557" fmla="*/ 1211537 h 1679043"/>
                <a:gd name="connsiteX1558" fmla="*/ 1265408 w 1485127"/>
                <a:gd name="connsiteY1558" fmla="*/ 1205904 h 1679043"/>
                <a:gd name="connsiteX1559" fmla="*/ 1270271 w 1485127"/>
                <a:gd name="connsiteY1559" fmla="*/ 1200100 h 1679043"/>
                <a:gd name="connsiteX1560" fmla="*/ 1269930 w 1485127"/>
                <a:gd name="connsiteY1560" fmla="*/ 1210086 h 1679043"/>
                <a:gd name="connsiteX1561" fmla="*/ 1269845 w 1485127"/>
                <a:gd name="connsiteY1561" fmla="*/ 1214438 h 1679043"/>
                <a:gd name="connsiteX1562" fmla="*/ 1262849 w 1485127"/>
                <a:gd name="connsiteY1562" fmla="*/ 1222973 h 1679043"/>
                <a:gd name="connsiteX1563" fmla="*/ 1263019 w 1485127"/>
                <a:gd name="connsiteY1563" fmla="*/ 1220157 h 1679043"/>
                <a:gd name="connsiteX1564" fmla="*/ 1262763 w 1485127"/>
                <a:gd name="connsiteY1564" fmla="*/ 1220157 h 1679043"/>
                <a:gd name="connsiteX1565" fmla="*/ 1262337 w 1485127"/>
                <a:gd name="connsiteY1565" fmla="*/ 1223571 h 1679043"/>
                <a:gd name="connsiteX1566" fmla="*/ 1271295 w 1485127"/>
                <a:gd name="connsiteY1566" fmla="*/ 1198734 h 1679043"/>
                <a:gd name="connsiteX1567" fmla="*/ 1274196 w 1485127"/>
                <a:gd name="connsiteY1567" fmla="*/ 1195150 h 1679043"/>
                <a:gd name="connsiteX1568" fmla="*/ 1273001 w 1485127"/>
                <a:gd name="connsiteY1568" fmla="*/ 1210427 h 1679043"/>
                <a:gd name="connsiteX1569" fmla="*/ 1271466 w 1485127"/>
                <a:gd name="connsiteY1569" fmla="*/ 1212305 h 1679043"/>
                <a:gd name="connsiteX1570" fmla="*/ 1271466 w 1485127"/>
                <a:gd name="connsiteY1570" fmla="*/ 1209915 h 1679043"/>
                <a:gd name="connsiteX1571" fmla="*/ 1271466 w 1485127"/>
                <a:gd name="connsiteY1571" fmla="*/ 1198734 h 1679043"/>
                <a:gd name="connsiteX1572" fmla="*/ 1269503 w 1485127"/>
                <a:gd name="connsiteY1572" fmla="*/ 1219218 h 1679043"/>
                <a:gd name="connsiteX1573" fmla="*/ 1269247 w 1485127"/>
                <a:gd name="connsiteY1573" fmla="*/ 1230143 h 1679043"/>
                <a:gd name="connsiteX1574" fmla="*/ 1261654 w 1485127"/>
                <a:gd name="connsiteY1574" fmla="*/ 1238592 h 1679043"/>
                <a:gd name="connsiteX1575" fmla="*/ 1261910 w 1485127"/>
                <a:gd name="connsiteY1575" fmla="*/ 1233812 h 1679043"/>
                <a:gd name="connsiteX1576" fmla="*/ 1262422 w 1485127"/>
                <a:gd name="connsiteY1576" fmla="*/ 1226985 h 1679043"/>
                <a:gd name="connsiteX1577" fmla="*/ 1269503 w 1485127"/>
                <a:gd name="connsiteY1577" fmla="*/ 1219303 h 1679043"/>
                <a:gd name="connsiteX1578" fmla="*/ 1269162 w 1485127"/>
                <a:gd name="connsiteY1578" fmla="*/ 1235349 h 1679043"/>
                <a:gd name="connsiteX1579" fmla="*/ 1269162 w 1485127"/>
                <a:gd name="connsiteY1579" fmla="*/ 1242091 h 1679043"/>
                <a:gd name="connsiteX1580" fmla="*/ 1260886 w 1485127"/>
                <a:gd name="connsiteY1580" fmla="*/ 1253784 h 1679043"/>
                <a:gd name="connsiteX1581" fmla="*/ 1261142 w 1485127"/>
                <a:gd name="connsiteY1581" fmla="*/ 1247468 h 1679043"/>
                <a:gd name="connsiteX1582" fmla="*/ 1261398 w 1485127"/>
                <a:gd name="connsiteY1582" fmla="*/ 1242774 h 1679043"/>
                <a:gd name="connsiteX1583" fmla="*/ 1269162 w 1485127"/>
                <a:gd name="connsiteY1583" fmla="*/ 1235434 h 1679043"/>
                <a:gd name="connsiteX1584" fmla="*/ 1258241 w 1485127"/>
                <a:gd name="connsiteY1584" fmla="*/ 1261295 h 1679043"/>
                <a:gd name="connsiteX1585" fmla="*/ 1258241 w 1485127"/>
                <a:gd name="connsiteY1585" fmla="*/ 1261551 h 1679043"/>
                <a:gd name="connsiteX1586" fmla="*/ 1258071 w 1485127"/>
                <a:gd name="connsiteY1586" fmla="*/ 1261551 h 1679043"/>
                <a:gd name="connsiteX1587" fmla="*/ 1258241 w 1485127"/>
                <a:gd name="connsiteY1587" fmla="*/ 1261295 h 1679043"/>
                <a:gd name="connsiteX1588" fmla="*/ 1256876 w 1485127"/>
                <a:gd name="connsiteY1588" fmla="*/ 1273329 h 1679043"/>
                <a:gd name="connsiteX1589" fmla="*/ 1257217 w 1485127"/>
                <a:gd name="connsiteY1589" fmla="*/ 1273499 h 1679043"/>
                <a:gd name="connsiteX1590" fmla="*/ 1257047 w 1485127"/>
                <a:gd name="connsiteY1590" fmla="*/ 1275292 h 1679043"/>
                <a:gd name="connsiteX1591" fmla="*/ 1256450 w 1485127"/>
                <a:gd name="connsiteY1591" fmla="*/ 1274438 h 1679043"/>
                <a:gd name="connsiteX1592" fmla="*/ 1256791 w 1485127"/>
                <a:gd name="connsiteY1592" fmla="*/ 1273414 h 1679043"/>
                <a:gd name="connsiteX1593" fmla="*/ 1255085 w 1485127"/>
                <a:gd name="connsiteY1593" fmla="*/ 1308407 h 1679043"/>
                <a:gd name="connsiteX1594" fmla="*/ 1247918 w 1485127"/>
                <a:gd name="connsiteY1594" fmla="*/ 1316003 h 1679043"/>
                <a:gd name="connsiteX1595" fmla="*/ 1247918 w 1485127"/>
                <a:gd name="connsiteY1595" fmla="*/ 1311992 h 1679043"/>
                <a:gd name="connsiteX1596" fmla="*/ 1248345 w 1485127"/>
                <a:gd name="connsiteY1596" fmla="*/ 1298080 h 1679043"/>
                <a:gd name="connsiteX1597" fmla="*/ 1255853 w 1485127"/>
                <a:gd name="connsiteY1597" fmla="*/ 1291594 h 1679043"/>
                <a:gd name="connsiteX1598" fmla="*/ 1254999 w 1485127"/>
                <a:gd name="connsiteY1598" fmla="*/ 1308492 h 1679043"/>
                <a:gd name="connsiteX1599" fmla="*/ 1245529 w 1485127"/>
                <a:gd name="connsiteY1599" fmla="*/ 1325135 h 1679043"/>
                <a:gd name="connsiteX1600" fmla="*/ 1244846 w 1485127"/>
                <a:gd name="connsiteY1600" fmla="*/ 1337170 h 1679043"/>
                <a:gd name="connsiteX1601" fmla="*/ 1233841 w 1485127"/>
                <a:gd name="connsiteY1601" fmla="*/ 1348350 h 1679043"/>
                <a:gd name="connsiteX1602" fmla="*/ 1234523 w 1485127"/>
                <a:gd name="connsiteY1602" fmla="*/ 1335975 h 1679043"/>
                <a:gd name="connsiteX1603" fmla="*/ 1245529 w 1485127"/>
                <a:gd name="connsiteY1603" fmla="*/ 1325050 h 1679043"/>
                <a:gd name="connsiteX1604" fmla="*/ 1243738 w 1485127"/>
                <a:gd name="connsiteY1604" fmla="*/ 1371224 h 1679043"/>
                <a:gd name="connsiteX1605" fmla="*/ 1232902 w 1485127"/>
                <a:gd name="connsiteY1605" fmla="*/ 1386928 h 1679043"/>
                <a:gd name="connsiteX1606" fmla="*/ 1233073 w 1485127"/>
                <a:gd name="connsiteY1606" fmla="*/ 1370626 h 1679043"/>
                <a:gd name="connsiteX1607" fmla="*/ 1243993 w 1485127"/>
                <a:gd name="connsiteY1607" fmla="*/ 1358507 h 1679043"/>
                <a:gd name="connsiteX1608" fmla="*/ 1243738 w 1485127"/>
                <a:gd name="connsiteY1608" fmla="*/ 1371224 h 1679043"/>
                <a:gd name="connsiteX1609" fmla="*/ 1243738 w 1485127"/>
                <a:gd name="connsiteY1609" fmla="*/ 1393756 h 1679043"/>
                <a:gd name="connsiteX1610" fmla="*/ 1243738 w 1485127"/>
                <a:gd name="connsiteY1610" fmla="*/ 1393756 h 1679043"/>
                <a:gd name="connsiteX1611" fmla="*/ 1243738 w 1485127"/>
                <a:gd name="connsiteY1611" fmla="*/ 1393756 h 1679043"/>
                <a:gd name="connsiteX1612" fmla="*/ 1244250 w 1485127"/>
                <a:gd name="connsiteY1612" fmla="*/ 1403997 h 1679043"/>
                <a:gd name="connsiteX1613" fmla="*/ 1235035 w 1485127"/>
                <a:gd name="connsiteY1613" fmla="*/ 1390854 h 1679043"/>
                <a:gd name="connsiteX1614" fmla="*/ 1243738 w 1485127"/>
                <a:gd name="connsiteY1614" fmla="*/ 1379161 h 1679043"/>
                <a:gd name="connsiteX1615" fmla="*/ 1243738 w 1485127"/>
                <a:gd name="connsiteY1615" fmla="*/ 1393670 h 1679043"/>
                <a:gd name="connsiteX1616" fmla="*/ 1243738 w 1485127"/>
                <a:gd name="connsiteY1616" fmla="*/ 1393670 h 1679043"/>
                <a:gd name="connsiteX1617" fmla="*/ 1228039 w 1485127"/>
                <a:gd name="connsiteY1617" fmla="*/ 1491053 h 1679043"/>
                <a:gd name="connsiteX1618" fmla="*/ 1218313 w 1485127"/>
                <a:gd name="connsiteY1618" fmla="*/ 1502916 h 1679043"/>
                <a:gd name="connsiteX1619" fmla="*/ 1216521 w 1485127"/>
                <a:gd name="connsiteY1619" fmla="*/ 1505135 h 1679043"/>
                <a:gd name="connsiteX1620" fmla="*/ 1215583 w 1485127"/>
                <a:gd name="connsiteY1620" fmla="*/ 1490967 h 1679043"/>
                <a:gd name="connsiteX1621" fmla="*/ 1226589 w 1485127"/>
                <a:gd name="connsiteY1621" fmla="*/ 1476885 h 1679043"/>
                <a:gd name="connsiteX1622" fmla="*/ 1227954 w 1485127"/>
                <a:gd name="connsiteY1622" fmla="*/ 1491053 h 1679043"/>
                <a:gd name="connsiteX1623" fmla="*/ 1230769 w 1485127"/>
                <a:gd name="connsiteY1623" fmla="*/ 1471508 h 1679043"/>
                <a:gd name="connsiteX1624" fmla="*/ 1231793 w 1485127"/>
                <a:gd name="connsiteY1624" fmla="*/ 1470228 h 1679043"/>
                <a:gd name="connsiteX1625" fmla="*/ 1233329 w 1485127"/>
                <a:gd name="connsiteY1625" fmla="*/ 1483457 h 1679043"/>
                <a:gd name="connsiteX1626" fmla="*/ 1233414 w 1485127"/>
                <a:gd name="connsiteY1626" fmla="*/ 1484481 h 1679043"/>
                <a:gd name="connsiteX1627" fmla="*/ 1231708 w 1485127"/>
                <a:gd name="connsiteY1627" fmla="*/ 1486615 h 1679043"/>
                <a:gd name="connsiteX1628" fmla="*/ 1230855 w 1485127"/>
                <a:gd name="connsiteY1628" fmla="*/ 1471508 h 1679043"/>
                <a:gd name="connsiteX1629" fmla="*/ 1194595 w 1485127"/>
                <a:gd name="connsiteY1629" fmla="*/ 1482945 h 1679043"/>
                <a:gd name="connsiteX1630" fmla="*/ 1187940 w 1485127"/>
                <a:gd name="connsiteY1630" fmla="*/ 1492333 h 1679043"/>
                <a:gd name="connsiteX1631" fmla="*/ 1187087 w 1485127"/>
                <a:gd name="connsiteY1631" fmla="*/ 1491053 h 1679043"/>
                <a:gd name="connsiteX1632" fmla="*/ 1186916 w 1485127"/>
                <a:gd name="connsiteY1632" fmla="*/ 1484140 h 1679043"/>
                <a:gd name="connsiteX1633" fmla="*/ 1194509 w 1485127"/>
                <a:gd name="connsiteY1633" fmla="*/ 1477568 h 1679043"/>
                <a:gd name="connsiteX1634" fmla="*/ 1194680 w 1485127"/>
                <a:gd name="connsiteY1634" fmla="*/ 1482945 h 1679043"/>
                <a:gd name="connsiteX1635" fmla="*/ 1232817 w 1485127"/>
                <a:gd name="connsiteY1635" fmla="*/ 1424481 h 1679043"/>
                <a:gd name="connsiteX1636" fmla="*/ 1232988 w 1485127"/>
                <a:gd name="connsiteY1636" fmla="*/ 1405619 h 1679043"/>
                <a:gd name="connsiteX1637" fmla="*/ 1232988 w 1485127"/>
                <a:gd name="connsiteY1637" fmla="*/ 1405619 h 1679043"/>
                <a:gd name="connsiteX1638" fmla="*/ 1232988 w 1485127"/>
                <a:gd name="connsiteY1638" fmla="*/ 1405448 h 1679043"/>
                <a:gd name="connsiteX1639" fmla="*/ 1232988 w 1485127"/>
                <a:gd name="connsiteY1639" fmla="*/ 1405277 h 1679043"/>
                <a:gd name="connsiteX1640" fmla="*/ 1232988 w 1485127"/>
                <a:gd name="connsiteY1640" fmla="*/ 1405277 h 1679043"/>
                <a:gd name="connsiteX1641" fmla="*/ 1232988 w 1485127"/>
                <a:gd name="connsiteY1641" fmla="*/ 1398450 h 1679043"/>
                <a:gd name="connsiteX1642" fmla="*/ 1242543 w 1485127"/>
                <a:gd name="connsiteY1642" fmla="*/ 1412532 h 1679043"/>
                <a:gd name="connsiteX1643" fmla="*/ 1232817 w 1485127"/>
                <a:gd name="connsiteY1643" fmla="*/ 1424481 h 1679043"/>
                <a:gd name="connsiteX1644" fmla="*/ 1232988 w 1485127"/>
                <a:gd name="connsiteY1644" fmla="*/ 1430114 h 1679043"/>
                <a:gd name="connsiteX1645" fmla="*/ 1232902 w 1485127"/>
                <a:gd name="connsiteY1645" fmla="*/ 1430285 h 1679043"/>
                <a:gd name="connsiteX1646" fmla="*/ 1232902 w 1485127"/>
                <a:gd name="connsiteY1646" fmla="*/ 1430285 h 1679043"/>
                <a:gd name="connsiteX1647" fmla="*/ 1232988 w 1485127"/>
                <a:gd name="connsiteY1647" fmla="*/ 1430114 h 1679043"/>
                <a:gd name="connsiteX1648" fmla="*/ 1228807 w 1485127"/>
                <a:gd name="connsiteY1648" fmla="*/ 1435662 h 1679043"/>
                <a:gd name="connsiteX1649" fmla="*/ 1228722 w 1485127"/>
                <a:gd name="connsiteY1649" fmla="*/ 1435832 h 1679043"/>
                <a:gd name="connsiteX1650" fmla="*/ 1228722 w 1485127"/>
                <a:gd name="connsiteY1650" fmla="*/ 1434893 h 1679043"/>
                <a:gd name="connsiteX1651" fmla="*/ 1228807 w 1485127"/>
                <a:gd name="connsiteY1651" fmla="*/ 1434808 h 1679043"/>
                <a:gd name="connsiteX1652" fmla="*/ 1228807 w 1485127"/>
                <a:gd name="connsiteY1652" fmla="*/ 1435747 h 1679043"/>
                <a:gd name="connsiteX1653" fmla="*/ 1202956 w 1485127"/>
                <a:gd name="connsiteY1653" fmla="*/ 1470142 h 1679043"/>
                <a:gd name="connsiteX1654" fmla="*/ 1205003 w 1485127"/>
                <a:gd name="connsiteY1654" fmla="*/ 1468350 h 1679043"/>
                <a:gd name="connsiteX1655" fmla="*/ 1202273 w 1485127"/>
                <a:gd name="connsiteY1655" fmla="*/ 1472105 h 1679043"/>
                <a:gd name="connsiteX1656" fmla="*/ 1202956 w 1485127"/>
                <a:gd name="connsiteY1656" fmla="*/ 1470057 h 1679043"/>
                <a:gd name="connsiteX1657" fmla="*/ 1198093 w 1485127"/>
                <a:gd name="connsiteY1657" fmla="*/ 1468436 h 1679043"/>
                <a:gd name="connsiteX1658" fmla="*/ 1198093 w 1485127"/>
                <a:gd name="connsiteY1658" fmla="*/ 1468009 h 1679043"/>
                <a:gd name="connsiteX1659" fmla="*/ 1205003 w 1485127"/>
                <a:gd name="connsiteY1659" fmla="*/ 1460583 h 1679043"/>
                <a:gd name="connsiteX1660" fmla="*/ 1208672 w 1485127"/>
                <a:gd name="connsiteY1660" fmla="*/ 1456657 h 1679043"/>
                <a:gd name="connsiteX1661" fmla="*/ 1208672 w 1485127"/>
                <a:gd name="connsiteY1661" fmla="*/ 1457426 h 1679043"/>
                <a:gd name="connsiteX1662" fmla="*/ 1198093 w 1485127"/>
                <a:gd name="connsiteY1662" fmla="*/ 1468350 h 1679043"/>
                <a:gd name="connsiteX1663" fmla="*/ 1193998 w 1485127"/>
                <a:gd name="connsiteY1663" fmla="*/ 1457169 h 1679043"/>
                <a:gd name="connsiteX1664" fmla="*/ 1186404 w 1485127"/>
                <a:gd name="connsiteY1664" fmla="*/ 1467582 h 1679043"/>
                <a:gd name="connsiteX1665" fmla="*/ 1186233 w 1485127"/>
                <a:gd name="connsiteY1665" fmla="*/ 1460583 h 1679043"/>
                <a:gd name="connsiteX1666" fmla="*/ 1191267 w 1485127"/>
                <a:gd name="connsiteY1666" fmla="*/ 1452902 h 1679043"/>
                <a:gd name="connsiteX1667" fmla="*/ 1193827 w 1485127"/>
                <a:gd name="connsiteY1667" fmla="*/ 1449147 h 1679043"/>
                <a:gd name="connsiteX1668" fmla="*/ 1193998 w 1485127"/>
                <a:gd name="connsiteY1668" fmla="*/ 1457084 h 1679043"/>
                <a:gd name="connsiteX1669" fmla="*/ 1196472 w 1485127"/>
                <a:gd name="connsiteY1669" fmla="*/ 1445306 h 1679043"/>
                <a:gd name="connsiteX1670" fmla="*/ 1201335 w 1485127"/>
                <a:gd name="connsiteY1670" fmla="*/ 1438137 h 1679043"/>
                <a:gd name="connsiteX1671" fmla="*/ 1208075 w 1485127"/>
                <a:gd name="connsiteY1671" fmla="*/ 1428407 h 1679043"/>
                <a:gd name="connsiteX1672" fmla="*/ 1208075 w 1485127"/>
                <a:gd name="connsiteY1672" fmla="*/ 1431736 h 1679043"/>
                <a:gd name="connsiteX1673" fmla="*/ 1208587 w 1485127"/>
                <a:gd name="connsiteY1673" fmla="*/ 1453926 h 1679043"/>
                <a:gd name="connsiteX1674" fmla="*/ 1203724 w 1485127"/>
                <a:gd name="connsiteY1674" fmla="*/ 1459730 h 1679043"/>
                <a:gd name="connsiteX1675" fmla="*/ 1198007 w 1485127"/>
                <a:gd name="connsiteY1675" fmla="*/ 1466472 h 1679043"/>
                <a:gd name="connsiteX1676" fmla="*/ 1196472 w 1485127"/>
                <a:gd name="connsiteY1676" fmla="*/ 1445306 h 1679043"/>
                <a:gd name="connsiteX1677" fmla="*/ 1193998 w 1485127"/>
                <a:gd name="connsiteY1677" fmla="*/ 1457938 h 1679043"/>
                <a:gd name="connsiteX1678" fmla="*/ 1194339 w 1485127"/>
                <a:gd name="connsiteY1678" fmla="*/ 1470740 h 1679043"/>
                <a:gd name="connsiteX1679" fmla="*/ 1186831 w 1485127"/>
                <a:gd name="connsiteY1679" fmla="*/ 1479445 h 1679043"/>
                <a:gd name="connsiteX1680" fmla="*/ 1186490 w 1485127"/>
                <a:gd name="connsiteY1680" fmla="*/ 1469289 h 1679043"/>
                <a:gd name="connsiteX1681" fmla="*/ 1193998 w 1485127"/>
                <a:gd name="connsiteY1681" fmla="*/ 1457938 h 1679043"/>
                <a:gd name="connsiteX1682" fmla="*/ 1186831 w 1485127"/>
                <a:gd name="connsiteY1682" fmla="*/ 1480043 h 1679043"/>
                <a:gd name="connsiteX1683" fmla="*/ 1194424 w 1485127"/>
                <a:gd name="connsiteY1683" fmla="*/ 1472020 h 1679043"/>
                <a:gd name="connsiteX1684" fmla="*/ 1194424 w 1485127"/>
                <a:gd name="connsiteY1684" fmla="*/ 1472276 h 1679043"/>
                <a:gd name="connsiteX1685" fmla="*/ 1186831 w 1485127"/>
                <a:gd name="connsiteY1685" fmla="*/ 1480128 h 1679043"/>
                <a:gd name="connsiteX1686" fmla="*/ 1186831 w 1485127"/>
                <a:gd name="connsiteY1686" fmla="*/ 1480043 h 1679043"/>
                <a:gd name="connsiteX1687" fmla="*/ 1211744 w 1485127"/>
                <a:gd name="connsiteY1687" fmla="*/ 1431480 h 1679043"/>
                <a:gd name="connsiteX1688" fmla="*/ 1211317 w 1485127"/>
                <a:gd name="connsiteY1688" fmla="*/ 1423884 h 1679043"/>
                <a:gd name="connsiteX1689" fmla="*/ 1223347 w 1485127"/>
                <a:gd name="connsiteY1689" fmla="*/ 1406985 h 1679043"/>
                <a:gd name="connsiteX1690" fmla="*/ 1223944 w 1485127"/>
                <a:gd name="connsiteY1690" fmla="*/ 1435491 h 1679043"/>
                <a:gd name="connsiteX1691" fmla="*/ 1212938 w 1485127"/>
                <a:gd name="connsiteY1691" fmla="*/ 1448891 h 1679043"/>
                <a:gd name="connsiteX1692" fmla="*/ 1211744 w 1485127"/>
                <a:gd name="connsiteY1692" fmla="*/ 1431565 h 1679043"/>
                <a:gd name="connsiteX1693" fmla="*/ 1228125 w 1485127"/>
                <a:gd name="connsiteY1693" fmla="*/ 1394097 h 1679043"/>
                <a:gd name="connsiteX1694" fmla="*/ 1227186 w 1485127"/>
                <a:gd name="connsiteY1694" fmla="*/ 1395548 h 1679043"/>
                <a:gd name="connsiteX1695" fmla="*/ 1226674 w 1485127"/>
                <a:gd name="connsiteY1695" fmla="*/ 1396316 h 1679043"/>
                <a:gd name="connsiteX1696" fmla="*/ 1226333 w 1485127"/>
                <a:gd name="connsiteY1696" fmla="*/ 1388379 h 1679043"/>
                <a:gd name="connsiteX1697" fmla="*/ 1228210 w 1485127"/>
                <a:gd name="connsiteY1697" fmla="*/ 1391195 h 1679043"/>
                <a:gd name="connsiteX1698" fmla="*/ 1228125 w 1485127"/>
                <a:gd name="connsiteY1698" fmla="*/ 1394097 h 1679043"/>
                <a:gd name="connsiteX1699" fmla="*/ 1227015 w 1485127"/>
                <a:gd name="connsiteY1699" fmla="*/ 1404253 h 1679043"/>
                <a:gd name="connsiteX1700" fmla="*/ 1226930 w 1485127"/>
                <a:gd name="connsiteY1700" fmla="*/ 1402034 h 1679043"/>
                <a:gd name="connsiteX1701" fmla="*/ 1227954 w 1485127"/>
                <a:gd name="connsiteY1701" fmla="*/ 1400583 h 1679043"/>
                <a:gd name="connsiteX1702" fmla="*/ 1227868 w 1485127"/>
                <a:gd name="connsiteY1702" fmla="*/ 1405192 h 1679043"/>
                <a:gd name="connsiteX1703" fmla="*/ 1227868 w 1485127"/>
                <a:gd name="connsiteY1703" fmla="*/ 1405192 h 1679043"/>
                <a:gd name="connsiteX1704" fmla="*/ 1227868 w 1485127"/>
                <a:gd name="connsiteY1704" fmla="*/ 1405277 h 1679043"/>
                <a:gd name="connsiteX1705" fmla="*/ 1227868 w 1485127"/>
                <a:gd name="connsiteY1705" fmla="*/ 1405277 h 1679043"/>
                <a:gd name="connsiteX1706" fmla="*/ 1228636 w 1485127"/>
                <a:gd name="connsiteY1706" fmla="*/ 1429602 h 1679043"/>
                <a:gd name="connsiteX1707" fmla="*/ 1228466 w 1485127"/>
                <a:gd name="connsiteY1707" fmla="*/ 1429773 h 1679043"/>
                <a:gd name="connsiteX1708" fmla="*/ 1227015 w 1485127"/>
                <a:gd name="connsiteY1708" fmla="*/ 1404168 h 1679043"/>
                <a:gd name="connsiteX1709" fmla="*/ 1226418 w 1485127"/>
                <a:gd name="connsiteY1709" fmla="*/ 1378307 h 1679043"/>
                <a:gd name="connsiteX1710" fmla="*/ 1229063 w 1485127"/>
                <a:gd name="connsiteY1710" fmla="*/ 1375320 h 1679043"/>
                <a:gd name="connsiteX1711" fmla="*/ 1228722 w 1485127"/>
                <a:gd name="connsiteY1711" fmla="*/ 1381636 h 1679043"/>
                <a:gd name="connsiteX1712" fmla="*/ 1226418 w 1485127"/>
                <a:gd name="connsiteY1712" fmla="*/ 1378307 h 1679043"/>
                <a:gd name="connsiteX1713" fmla="*/ 1225821 w 1485127"/>
                <a:gd name="connsiteY1713" fmla="*/ 1373869 h 1679043"/>
                <a:gd name="connsiteX1714" fmla="*/ 1225480 w 1485127"/>
                <a:gd name="connsiteY1714" fmla="*/ 1361323 h 1679043"/>
                <a:gd name="connsiteX1715" fmla="*/ 1230513 w 1485127"/>
                <a:gd name="connsiteY1715" fmla="*/ 1356714 h 1679043"/>
                <a:gd name="connsiteX1716" fmla="*/ 1229489 w 1485127"/>
                <a:gd name="connsiteY1716" fmla="*/ 1369772 h 1679043"/>
                <a:gd name="connsiteX1717" fmla="*/ 1225821 w 1485127"/>
                <a:gd name="connsiteY1717" fmla="*/ 1373869 h 1679043"/>
                <a:gd name="connsiteX1718" fmla="*/ 1223602 w 1485127"/>
                <a:gd name="connsiteY1718" fmla="*/ 1372845 h 1679043"/>
                <a:gd name="connsiteX1719" fmla="*/ 1220105 w 1485127"/>
                <a:gd name="connsiteY1719" fmla="*/ 1366359 h 1679043"/>
                <a:gd name="connsiteX1720" fmla="*/ 1223773 w 1485127"/>
                <a:gd name="connsiteY1720" fmla="*/ 1362945 h 1679043"/>
                <a:gd name="connsiteX1721" fmla="*/ 1223602 w 1485127"/>
                <a:gd name="connsiteY1721" fmla="*/ 1372931 h 1679043"/>
                <a:gd name="connsiteX1722" fmla="*/ 1220531 w 1485127"/>
                <a:gd name="connsiteY1722" fmla="*/ 1379673 h 1679043"/>
                <a:gd name="connsiteX1723" fmla="*/ 1213364 w 1485127"/>
                <a:gd name="connsiteY1723" fmla="*/ 1390427 h 1679043"/>
                <a:gd name="connsiteX1724" fmla="*/ 1213109 w 1485127"/>
                <a:gd name="connsiteY1724" fmla="*/ 1390939 h 1679043"/>
                <a:gd name="connsiteX1725" fmla="*/ 1213450 w 1485127"/>
                <a:gd name="connsiteY1725" fmla="*/ 1390512 h 1679043"/>
                <a:gd name="connsiteX1726" fmla="*/ 1222579 w 1485127"/>
                <a:gd name="connsiteY1726" fmla="*/ 1382746 h 1679043"/>
                <a:gd name="connsiteX1727" fmla="*/ 1223517 w 1485127"/>
                <a:gd name="connsiteY1727" fmla="*/ 1384111 h 1679043"/>
                <a:gd name="connsiteX1728" fmla="*/ 1223517 w 1485127"/>
                <a:gd name="connsiteY1728" fmla="*/ 1401266 h 1679043"/>
                <a:gd name="connsiteX1729" fmla="*/ 1211317 w 1485127"/>
                <a:gd name="connsiteY1729" fmla="*/ 1419957 h 1679043"/>
                <a:gd name="connsiteX1730" fmla="*/ 1210293 w 1485127"/>
                <a:gd name="connsiteY1730" fmla="*/ 1395548 h 1679043"/>
                <a:gd name="connsiteX1731" fmla="*/ 1210549 w 1485127"/>
                <a:gd name="connsiteY1731" fmla="*/ 1395377 h 1679043"/>
                <a:gd name="connsiteX1732" fmla="*/ 1212085 w 1485127"/>
                <a:gd name="connsiteY1732" fmla="*/ 1392987 h 1679043"/>
                <a:gd name="connsiteX1733" fmla="*/ 1213279 w 1485127"/>
                <a:gd name="connsiteY1733" fmla="*/ 1390939 h 1679043"/>
                <a:gd name="connsiteX1734" fmla="*/ 1211999 w 1485127"/>
                <a:gd name="connsiteY1734" fmla="*/ 1392817 h 1679043"/>
                <a:gd name="connsiteX1735" fmla="*/ 1210549 w 1485127"/>
                <a:gd name="connsiteY1735" fmla="*/ 1395292 h 1679043"/>
                <a:gd name="connsiteX1736" fmla="*/ 1210378 w 1485127"/>
                <a:gd name="connsiteY1736" fmla="*/ 1395462 h 1679043"/>
                <a:gd name="connsiteX1737" fmla="*/ 1210293 w 1485127"/>
                <a:gd name="connsiteY1737" fmla="*/ 1392049 h 1679043"/>
                <a:gd name="connsiteX1738" fmla="*/ 1209952 w 1485127"/>
                <a:gd name="connsiteY1738" fmla="*/ 1378051 h 1679043"/>
                <a:gd name="connsiteX1739" fmla="*/ 1209952 w 1485127"/>
                <a:gd name="connsiteY1739" fmla="*/ 1376174 h 1679043"/>
                <a:gd name="connsiteX1740" fmla="*/ 1215412 w 1485127"/>
                <a:gd name="connsiteY1740" fmla="*/ 1371053 h 1679043"/>
                <a:gd name="connsiteX1741" fmla="*/ 1220787 w 1485127"/>
                <a:gd name="connsiteY1741" fmla="*/ 1379758 h 1679043"/>
                <a:gd name="connsiteX1742" fmla="*/ 1209611 w 1485127"/>
                <a:gd name="connsiteY1742" fmla="*/ 1373784 h 1679043"/>
                <a:gd name="connsiteX1743" fmla="*/ 1209611 w 1485127"/>
                <a:gd name="connsiteY1743" fmla="*/ 1365078 h 1679043"/>
                <a:gd name="connsiteX1744" fmla="*/ 1209952 w 1485127"/>
                <a:gd name="connsiteY1744" fmla="*/ 1364054 h 1679043"/>
                <a:gd name="connsiteX1745" fmla="*/ 1213962 w 1485127"/>
                <a:gd name="connsiteY1745" fmla="*/ 1369260 h 1679043"/>
                <a:gd name="connsiteX1746" fmla="*/ 1209611 w 1485127"/>
                <a:gd name="connsiteY1746" fmla="*/ 1373869 h 1679043"/>
                <a:gd name="connsiteX1747" fmla="*/ 1208757 w 1485127"/>
                <a:gd name="connsiteY1747" fmla="*/ 1378051 h 1679043"/>
                <a:gd name="connsiteX1748" fmla="*/ 1208416 w 1485127"/>
                <a:gd name="connsiteY1748" fmla="*/ 1392134 h 1679043"/>
                <a:gd name="connsiteX1749" fmla="*/ 1208416 w 1485127"/>
                <a:gd name="connsiteY1749" fmla="*/ 1396487 h 1679043"/>
                <a:gd name="connsiteX1750" fmla="*/ 1205515 w 1485127"/>
                <a:gd name="connsiteY1750" fmla="*/ 1398279 h 1679043"/>
                <a:gd name="connsiteX1751" fmla="*/ 1206198 w 1485127"/>
                <a:gd name="connsiteY1751" fmla="*/ 1399218 h 1679043"/>
                <a:gd name="connsiteX1752" fmla="*/ 1208331 w 1485127"/>
                <a:gd name="connsiteY1752" fmla="*/ 1397084 h 1679043"/>
                <a:gd name="connsiteX1753" fmla="*/ 1208075 w 1485127"/>
                <a:gd name="connsiteY1753" fmla="*/ 1424566 h 1679043"/>
                <a:gd name="connsiteX1754" fmla="*/ 1199885 w 1485127"/>
                <a:gd name="connsiteY1754" fmla="*/ 1437369 h 1679043"/>
                <a:gd name="connsiteX1755" fmla="*/ 1196301 w 1485127"/>
                <a:gd name="connsiteY1755" fmla="*/ 1443087 h 1679043"/>
                <a:gd name="connsiteX1756" fmla="*/ 1194936 w 1485127"/>
                <a:gd name="connsiteY1756" fmla="*/ 1422433 h 1679043"/>
                <a:gd name="connsiteX1757" fmla="*/ 1193912 w 1485127"/>
                <a:gd name="connsiteY1757" fmla="*/ 1405448 h 1679043"/>
                <a:gd name="connsiteX1758" fmla="*/ 1201506 w 1485127"/>
                <a:gd name="connsiteY1758" fmla="*/ 1383770 h 1679043"/>
                <a:gd name="connsiteX1759" fmla="*/ 1208757 w 1485127"/>
                <a:gd name="connsiteY1759" fmla="*/ 1376857 h 1679043"/>
                <a:gd name="connsiteX1760" fmla="*/ 1208757 w 1485127"/>
                <a:gd name="connsiteY1760" fmla="*/ 1378051 h 1679043"/>
                <a:gd name="connsiteX1761" fmla="*/ 1193144 w 1485127"/>
                <a:gd name="connsiteY1761" fmla="*/ 1407838 h 1679043"/>
                <a:gd name="connsiteX1762" fmla="*/ 1193400 w 1485127"/>
                <a:gd name="connsiteY1762" fmla="*/ 1422774 h 1679043"/>
                <a:gd name="connsiteX1763" fmla="*/ 1193827 w 1485127"/>
                <a:gd name="connsiteY1763" fmla="*/ 1447269 h 1679043"/>
                <a:gd name="connsiteX1764" fmla="*/ 1190499 w 1485127"/>
                <a:gd name="connsiteY1764" fmla="*/ 1452561 h 1679043"/>
                <a:gd name="connsiteX1765" fmla="*/ 1186233 w 1485127"/>
                <a:gd name="connsiteY1765" fmla="*/ 1459559 h 1679043"/>
                <a:gd name="connsiteX1766" fmla="*/ 1185892 w 1485127"/>
                <a:gd name="connsiteY1766" fmla="*/ 1446757 h 1679043"/>
                <a:gd name="connsiteX1767" fmla="*/ 1185636 w 1485127"/>
                <a:gd name="connsiteY1767" fmla="*/ 1432333 h 1679043"/>
                <a:gd name="connsiteX1768" fmla="*/ 1193144 w 1485127"/>
                <a:gd name="connsiteY1768" fmla="*/ 1407923 h 1679043"/>
                <a:gd name="connsiteX1769" fmla="*/ 1183503 w 1485127"/>
                <a:gd name="connsiteY1769" fmla="*/ 1473812 h 1679043"/>
                <a:gd name="connsiteX1770" fmla="*/ 1183248 w 1485127"/>
                <a:gd name="connsiteY1770" fmla="*/ 1483798 h 1679043"/>
                <a:gd name="connsiteX1771" fmla="*/ 1182138 w 1485127"/>
                <a:gd name="connsiteY1771" fmla="*/ 1484993 h 1679043"/>
                <a:gd name="connsiteX1772" fmla="*/ 1178641 w 1485127"/>
                <a:gd name="connsiteY1772" fmla="*/ 1481238 h 1679043"/>
                <a:gd name="connsiteX1773" fmla="*/ 1179920 w 1485127"/>
                <a:gd name="connsiteY1773" fmla="*/ 1479275 h 1679043"/>
                <a:gd name="connsiteX1774" fmla="*/ 1183503 w 1485127"/>
                <a:gd name="connsiteY1774" fmla="*/ 1473898 h 1679043"/>
                <a:gd name="connsiteX1775" fmla="*/ 1202103 w 1485127"/>
                <a:gd name="connsiteY1775" fmla="*/ 1470825 h 1679043"/>
                <a:gd name="connsiteX1776" fmla="*/ 1200482 w 1485127"/>
                <a:gd name="connsiteY1776" fmla="*/ 1474581 h 1679043"/>
                <a:gd name="connsiteX1777" fmla="*/ 1198690 w 1485127"/>
                <a:gd name="connsiteY1777" fmla="*/ 1477141 h 1679043"/>
                <a:gd name="connsiteX1778" fmla="*/ 1198434 w 1485127"/>
                <a:gd name="connsiteY1778" fmla="*/ 1474068 h 1679043"/>
                <a:gd name="connsiteX1779" fmla="*/ 1202017 w 1485127"/>
                <a:gd name="connsiteY1779" fmla="*/ 1470910 h 1679043"/>
                <a:gd name="connsiteX1780" fmla="*/ 1209098 w 1485127"/>
                <a:gd name="connsiteY1780" fmla="*/ 1468436 h 1679043"/>
                <a:gd name="connsiteX1781" fmla="*/ 1209184 w 1485127"/>
                <a:gd name="connsiteY1781" fmla="*/ 1471337 h 1679043"/>
                <a:gd name="connsiteX1782" fmla="*/ 1209184 w 1485127"/>
                <a:gd name="connsiteY1782" fmla="*/ 1471337 h 1679043"/>
                <a:gd name="connsiteX1783" fmla="*/ 1209184 w 1485127"/>
                <a:gd name="connsiteY1783" fmla="*/ 1471423 h 1679043"/>
                <a:gd name="connsiteX1784" fmla="*/ 1209184 w 1485127"/>
                <a:gd name="connsiteY1784" fmla="*/ 1471423 h 1679043"/>
                <a:gd name="connsiteX1785" fmla="*/ 1211061 w 1485127"/>
                <a:gd name="connsiteY1785" fmla="*/ 1491650 h 1679043"/>
                <a:gd name="connsiteX1786" fmla="*/ 1204833 w 1485127"/>
                <a:gd name="connsiteY1786" fmla="*/ 1499332 h 1679043"/>
                <a:gd name="connsiteX1787" fmla="*/ 1200652 w 1485127"/>
                <a:gd name="connsiteY1787" fmla="*/ 1504453 h 1679043"/>
                <a:gd name="connsiteX1788" fmla="*/ 1200652 w 1485127"/>
                <a:gd name="connsiteY1788" fmla="*/ 1504282 h 1679043"/>
                <a:gd name="connsiteX1789" fmla="*/ 1200652 w 1485127"/>
                <a:gd name="connsiteY1789" fmla="*/ 1504282 h 1679043"/>
                <a:gd name="connsiteX1790" fmla="*/ 1199031 w 1485127"/>
                <a:gd name="connsiteY1790" fmla="*/ 1481323 h 1679043"/>
                <a:gd name="connsiteX1791" fmla="*/ 1209098 w 1485127"/>
                <a:gd name="connsiteY1791" fmla="*/ 1468436 h 1679043"/>
                <a:gd name="connsiteX1792" fmla="*/ 1214559 w 1485127"/>
                <a:gd name="connsiteY1792" fmla="*/ 1471252 h 1679043"/>
                <a:gd name="connsiteX1793" fmla="*/ 1214559 w 1485127"/>
                <a:gd name="connsiteY1793" fmla="*/ 1471252 h 1679043"/>
                <a:gd name="connsiteX1794" fmla="*/ 1214559 w 1485127"/>
                <a:gd name="connsiteY1794" fmla="*/ 1471081 h 1679043"/>
                <a:gd name="connsiteX1795" fmla="*/ 1214559 w 1485127"/>
                <a:gd name="connsiteY1795" fmla="*/ 1470910 h 1679043"/>
                <a:gd name="connsiteX1796" fmla="*/ 1214559 w 1485127"/>
                <a:gd name="connsiteY1796" fmla="*/ 1470910 h 1679043"/>
                <a:gd name="connsiteX1797" fmla="*/ 1213877 w 1485127"/>
                <a:gd name="connsiteY1797" fmla="*/ 1462461 h 1679043"/>
                <a:gd name="connsiteX1798" fmla="*/ 1218313 w 1485127"/>
                <a:gd name="connsiteY1798" fmla="*/ 1456828 h 1679043"/>
                <a:gd name="connsiteX1799" fmla="*/ 1224541 w 1485127"/>
                <a:gd name="connsiteY1799" fmla="*/ 1451451 h 1679043"/>
                <a:gd name="connsiteX1800" fmla="*/ 1225906 w 1485127"/>
                <a:gd name="connsiteY1800" fmla="*/ 1468777 h 1679043"/>
                <a:gd name="connsiteX1801" fmla="*/ 1224626 w 1485127"/>
                <a:gd name="connsiteY1801" fmla="*/ 1471593 h 1679043"/>
                <a:gd name="connsiteX1802" fmla="*/ 1217289 w 1485127"/>
                <a:gd name="connsiteY1802" fmla="*/ 1483713 h 1679043"/>
                <a:gd name="connsiteX1803" fmla="*/ 1215412 w 1485127"/>
                <a:gd name="connsiteY1803" fmla="*/ 1486273 h 1679043"/>
                <a:gd name="connsiteX1804" fmla="*/ 1214559 w 1485127"/>
                <a:gd name="connsiteY1804" fmla="*/ 1471252 h 1679043"/>
                <a:gd name="connsiteX1805" fmla="*/ 1225480 w 1485127"/>
                <a:gd name="connsiteY1805" fmla="*/ 1471849 h 1679043"/>
                <a:gd name="connsiteX1806" fmla="*/ 1226077 w 1485127"/>
                <a:gd name="connsiteY1806" fmla="*/ 1470484 h 1679043"/>
                <a:gd name="connsiteX1807" fmla="*/ 1226162 w 1485127"/>
                <a:gd name="connsiteY1807" fmla="*/ 1471679 h 1679043"/>
                <a:gd name="connsiteX1808" fmla="*/ 1224456 w 1485127"/>
                <a:gd name="connsiteY1808" fmla="*/ 1474068 h 1679043"/>
                <a:gd name="connsiteX1809" fmla="*/ 1225480 w 1485127"/>
                <a:gd name="connsiteY1809" fmla="*/ 1471849 h 1679043"/>
                <a:gd name="connsiteX1810" fmla="*/ 1230513 w 1485127"/>
                <a:gd name="connsiteY1810" fmla="*/ 1465448 h 1679043"/>
                <a:gd name="connsiteX1811" fmla="*/ 1229746 w 1485127"/>
                <a:gd name="connsiteY1811" fmla="*/ 1450854 h 1679043"/>
                <a:gd name="connsiteX1812" fmla="*/ 1229746 w 1485127"/>
                <a:gd name="connsiteY1812" fmla="*/ 1450854 h 1679043"/>
                <a:gd name="connsiteX1813" fmla="*/ 1229746 w 1485127"/>
                <a:gd name="connsiteY1813" fmla="*/ 1450597 h 1679043"/>
                <a:gd name="connsiteX1814" fmla="*/ 1229746 w 1485127"/>
                <a:gd name="connsiteY1814" fmla="*/ 1450341 h 1679043"/>
                <a:gd name="connsiteX1815" fmla="*/ 1229746 w 1485127"/>
                <a:gd name="connsiteY1815" fmla="*/ 1450341 h 1679043"/>
                <a:gd name="connsiteX1816" fmla="*/ 1229489 w 1485127"/>
                <a:gd name="connsiteY1816" fmla="*/ 1447013 h 1679043"/>
                <a:gd name="connsiteX1817" fmla="*/ 1229660 w 1485127"/>
                <a:gd name="connsiteY1817" fmla="*/ 1446842 h 1679043"/>
                <a:gd name="connsiteX1818" fmla="*/ 1231196 w 1485127"/>
                <a:gd name="connsiteY1818" fmla="*/ 1464424 h 1679043"/>
                <a:gd name="connsiteX1819" fmla="*/ 1230513 w 1485127"/>
                <a:gd name="connsiteY1819" fmla="*/ 1465448 h 1679043"/>
                <a:gd name="connsiteX1820" fmla="*/ 1213194 w 1485127"/>
                <a:gd name="connsiteY1820" fmla="*/ 1452902 h 1679043"/>
                <a:gd name="connsiteX1821" fmla="*/ 1213194 w 1485127"/>
                <a:gd name="connsiteY1821" fmla="*/ 1451963 h 1679043"/>
                <a:gd name="connsiteX1822" fmla="*/ 1224200 w 1485127"/>
                <a:gd name="connsiteY1822" fmla="*/ 1440014 h 1679043"/>
                <a:gd name="connsiteX1823" fmla="*/ 1224200 w 1485127"/>
                <a:gd name="connsiteY1823" fmla="*/ 1441636 h 1679043"/>
                <a:gd name="connsiteX1824" fmla="*/ 1213279 w 1485127"/>
                <a:gd name="connsiteY1824" fmla="*/ 1452987 h 1679043"/>
                <a:gd name="connsiteX1825" fmla="*/ 1236656 w 1485127"/>
                <a:gd name="connsiteY1825" fmla="*/ 1361665 h 1679043"/>
                <a:gd name="connsiteX1826" fmla="*/ 1233329 w 1485127"/>
                <a:gd name="connsiteY1826" fmla="*/ 1365420 h 1679043"/>
                <a:gd name="connsiteX1827" fmla="*/ 1233670 w 1485127"/>
                <a:gd name="connsiteY1827" fmla="*/ 1353727 h 1679043"/>
                <a:gd name="connsiteX1828" fmla="*/ 1244591 w 1485127"/>
                <a:gd name="connsiteY1828" fmla="*/ 1343741 h 1679043"/>
                <a:gd name="connsiteX1829" fmla="*/ 1244250 w 1485127"/>
                <a:gd name="connsiteY1829" fmla="*/ 1352874 h 1679043"/>
                <a:gd name="connsiteX1830" fmla="*/ 1244250 w 1485127"/>
                <a:gd name="connsiteY1830" fmla="*/ 1353300 h 1679043"/>
                <a:gd name="connsiteX1831" fmla="*/ 1236656 w 1485127"/>
                <a:gd name="connsiteY1831" fmla="*/ 1361665 h 1679043"/>
                <a:gd name="connsiteX1832" fmla="*/ 1235035 w 1485127"/>
                <a:gd name="connsiteY1832" fmla="*/ 1330000 h 1679043"/>
                <a:gd name="connsiteX1833" fmla="*/ 1235206 w 1485127"/>
                <a:gd name="connsiteY1833" fmla="*/ 1327355 h 1679043"/>
                <a:gd name="connsiteX1834" fmla="*/ 1236059 w 1485127"/>
                <a:gd name="connsiteY1834" fmla="*/ 1316686 h 1679043"/>
                <a:gd name="connsiteX1835" fmla="*/ 1239301 w 1485127"/>
                <a:gd name="connsiteY1835" fmla="*/ 1325306 h 1679043"/>
                <a:gd name="connsiteX1836" fmla="*/ 1235035 w 1485127"/>
                <a:gd name="connsiteY1836" fmla="*/ 1329915 h 1679043"/>
                <a:gd name="connsiteX1837" fmla="*/ 1230940 w 1485127"/>
                <a:gd name="connsiteY1837" fmla="*/ 1351508 h 1679043"/>
                <a:gd name="connsiteX1838" fmla="*/ 1225309 w 1485127"/>
                <a:gd name="connsiteY1838" fmla="*/ 1357312 h 1679043"/>
                <a:gd name="connsiteX1839" fmla="*/ 1225138 w 1485127"/>
                <a:gd name="connsiteY1839" fmla="*/ 1345448 h 1679043"/>
                <a:gd name="connsiteX1840" fmla="*/ 1232305 w 1485127"/>
                <a:gd name="connsiteY1840" fmla="*/ 1338279 h 1679043"/>
                <a:gd name="connsiteX1841" fmla="*/ 1230940 w 1485127"/>
                <a:gd name="connsiteY1841" fmla="*/ 1351423 h 1679043"/>
                <a:gd name="connsiteX1842" fmla="*/ 1223773 w 1485127"/>
                <a:gd name="connsiteY1842" fmla="*/ 1358421 h 1679043"/>
                <a:gd name="connsiteX1843" fmla="*/ 1223773 w 1485127"/>
                <a:gd name="connsiteY1843" fmla="*/ 1358933 h 1679043"/>
                <a:gd name="connsiteX1844" fmla="*/ 1218825 w 1485127"/>
                <a:gd name="connsiteY1844" fmla="*/ 1364140 h 1679043"/>
                <a:gd name="connsiteX1845" fmla="*/ 1214559 w 1485127"/>
                <a:gd name="connsiteY1845" fmla="*/ 1356202 h 1679043"/>
                <a:gd name="connsiteX1846" fmla="*/ 1224200 w 1485127"/>
                <a:gd name="connsiteY1846" fmla="*/ 1346558 h 1679043"/>
                <a:gd name="connsiteX1847" fmla="*/ 1223859 w 1485127"/>
                <a:gd name="connsiteY1847" fmla="*/ 1358421 h 1679043"/>
                <a:gd name="connsiteX1848" fmla="*/ 1209184 w 1485127"/>
                <a:gd name="connsiteY1848" fmla="*/ 1365847 h 1679043"/>
                <a:gd name="connsiteX1849" fmla="*/ 1208843 w 1485127"/>
                <a:gd name="connsiteY1849" fmla="*/ 1374637 h 1679043"/>
                <a:gd name="connsiteX1850" fmla="*/ 1207819 w 1485127"/>
                <a:gd name="connsiteY1850" fmla="*/ 1375747 h 1679043"/>
                <a:gd name="connsiteX1851" fmla="*/ 1202615 w 1485127"/>
                <a:gd name="connsiteY1851" fmla="*/ 1381380 h 1679043"/>
                <a:gd name="connsiteX1852" fmla="*/ 1209184 w 1485127"/>
                <a:gd name="connsiteY1852" fmla="*/ 1365847 h 1679043"/>
                <a:gd name="connsiteX1853" fmla="*/ 1184783 w 1485127"/>
                <a:gd name="connsiteY1853" fmla="*/ 1435491 h 1679043"/>
                <a:gd name="connsiteX1854" fmla="*/ 1184357 w 1485127"/>
                <a:gd name="connsiteY1854" fmla="*/ 1447013 h 1679043"/>
                <a:gd name="connsiteX1855" fmla="*/ 1183845 w 1485127"/>
                <a:gd name="connsiteY1855" fmla="*/ 1463656 h 1679043"/>
                <a:gd name="connsiteX1856" fmla="*/ 1181285 w 1485127"/>
                <a:gd name="connsiteY1856" fmla="*/ 1467838 h 1679043"/>
                <a:gd name="connsiteX1857" fmla="*/ 1181456 w 1485127"/>
                <a:gd name="connsiteY1857" fmla="*/ 1467923 h 1679043"/>
                <a:gd name="connsiteX1858" fmla="*/ 1183759 w 1485127"/>
                <a:gd name="connsiteY1858" fmla="*/ 1464424 h 1679043"/>
                <a:gd name="connsiteX1859" fmla="*/ 1183589 w 1485127"/>
                <a:gd name="connsiteY1859" fmla="*/ 1471679 h 1679043"/>
                <a:gd name="connsiteX1860" fmla="*/ 1178555 w 1485127"/>
                <a:gd name="connsiteY1860" fmla="*/ 1478592 h 1679043"/>
                <a:gd name="connsiteX1861" fmla="*/ 1177446 w 1485127"/>
                <a:gd name="connsiteY1861" fmla="*/ 1480043 h 1679043"/>
                <a:gd name="connsiteX1862" fmla="*/ 1172156 w 1485127"/>
                <a:gd name="connsiteY1862" fmla="*/ 1474324 h 1679043"/>
                <a:gd name="connsiteX1863" fmla="*/ 1184698 w 1485127"/>
                <a:gd name="connsiteY1863" fmla="*/ 1435491 h 1679043"/>
                <a:gd name="connsiteX1864" fmla="*/ 1175313 w 1485127"/>
                <a:gd name="connsiteY1864" fmla="*/ 1483030 h 1679043"/>
                <a:gd name="connsiteX1865" fmla="*/ 1172071 w 1485127"/>
                <a:gd name="connsiteY1865" fmla="*/ 1487468 h 1679043"/>
                <a:gd name="connsiteX1866" fmla="*/ 1171730 w 1485127"/>
                <a:gd name="connsiteY1866" fmla="*/ 1478251 h 1679043"/>
                <a:gd name="connsiteX1867" fmla="*/ 1175313 w 1485127"/>
                <a:gd name="connsiteY1867" fmla="*/ 1483030 h 1679043"/>
                <a:gd name="connsiteX1868" fmla="*/ 1170962 w 1485127"/>
                <a:gd name="connsiteY1868" fmla="*/ 1493016 h 1679043"/>
                <a:gd name="connsiteX1869" fmla="*/ 1170962 w 1485127"/>
                <a:gd name="connsiteY1869" fmla="*/ 1495832 h 1679043"/>
                <a:gd name="connsiteX1870" fmla="*/ 1170109 w 1485127"/>
                <a:gd name="connsiteY1870" fmla="*/ 1514950 h 1679043"/>
                <a:gd name="connsiteX1871" fmla="*/ 1163283 w 1485127"/>
                <a:gd name="connsiteY1871" fmla="*/ 1523058 h 1679043"/>
                <a:gd name="connsiteX1872" fmla="*/ 1160894 w 1485127"/>
                <a:gd name="connsiteY1872" fmla="*/ 1525960 h 1679043"/>
                <a:gd name="connsiteX1873" fmla="*/ 1159529 w 1485127"/>
                <a:gd name="connsiteY1873" fmla="*/ 1511536 h 1679043"/>
                <a:gd name="connsiteX1874" fmla="*/ 1159529 w 1485127"/>
                <a:gd name="connsiteY1874" fmla="*/ 1510597 h 1679043"/>
                <a:gd name="connsiteX1875" fmla="*/ 1171047 w 1485127"/>
                <a:gd name="connsiteY1875" fmla="*/ 1493016 h 1679043"/>
                <a:gd name="connsiteX1876" fmla="*/ 1191865 w 1485127"/>
                <a:gd name="connsiteY1876" fmla="*/ 1491053 h 1679043"/>
                <a:gd name="connsiteX1877" fmla="*/ 1194083 w 1485127"/>
                <a:gd name="connsiteY1877" fmla="*/ 1487895 h 1679043"/>
                <a:gd name="connsiteX1878" fmla="*/ 1194851 w 1485127"/>
                <a:gd name="connsiteY1878" fmla="*/ 1486956 h 1679043"/>
                <a:gd name="connsiteX1879" fmla="*/ 1195448 w 1485127"/>
                <a:gd name="connsiteY1879" fmla="*/ 1502916 h 1679043"/>
                <a:gd name="connsiteX1880" fmla="*/ 1189476 w 1485127"/>
                <a:gd name="connsiteY1880" fmla="*/ 1494381 h 1679043"/>
                <a:gd name="connsiteX1881" fmla="*/ 1191865 w 1485127"/>
                <a:gd name="connsiteY1881" fmla="*/ 1491053 h 1679043"/>
                <a:gd name="connsiteX1882" fmla="*/ 1200908 w 1485127"/>
                <a:gd name="connsiteY1882" fmla="*/ 1509659 h 1679043"/>
                <a:gd name="connsiteX1883" fmla="*/ 1204491 w 1485127"/>
                <a:gd name="connsiteY1883" fmla="*/ 1505135 h 1679043"/>
                <a:gd name="connsiteX1884" fmla="*/ 1211658 w 1485127"/>
                <a:gd name="connsiteY1884" fmla="*/ 1496088 h 1679043"/>
                <a:gd name="connsiteX1885" fmla="*/ 1213194 w 1485127"/>
                <a:gd name="connsiteY1885" fmla="*/ 1509403 h 1679043"/>
                <a:gd name="connsiteX1886" fmla="*/ 1206198 w 1485127"/>
                <a:gd name="connsiteY1886" fmla="*/ 1518279 h 1679043"/>
                <a:gd name="connsiteX1887" fmla="*/ 1200994 w 1485127"/>
                <a:gd name="connsiteY1887" fmla="*/ 1510854 h 1679043"/>
                <a:gd name="connsiteX1888" fmla="*/ 1200994 w 1485127"/>
                <a:gd name="connsiteY1888" fmla="*/ 1509659 h 1679043"/>
                <a:gd name="connsiteX1889" fmla="*/ 1201847 w 1485127"/>
                <a:gd name="connsiteY1889" fmla="*/ 1523827 h 1679043"/>
                <a:gd name="connsiteX1890" fmla="*/ 1201506 w 1485127"/>
                <a:gd name="connsiteY1890" fmla="*/ 1524253 h 1679043"/>
                <a:gd name="connsiteX1891" fmla="*/ 1201506 w 1485127"/>
                <a:gd name="connsiteY1891" fmla="*/ 1523315 h 1679043"/>
                <a:gd name="connsiteX1892" fmla="*/ 1201847 w 1485127"/>
                <a:gd name="connsiteY1892" fmla="*/ 1523827 h 1679043"/>
                <a:gd name="connsiteX1893" fmla="*/ 1208843 w 1485127"/>
                <a:gd name="connsiteY1893" fmla="*/ 1522120 h 1679043"/>
                <a:gd name="connsiteX1894" fmla="*/ 1213877 w 1485127"/>
                <a:gd name="connsiteY1894" fmla="*/ 1515206 h 1679043"/>
                <a:gd name="connsiteX1895" fmla="*/ 1216265 w 1485127"/>
                <a:gd name="connsiteY1895" fmla="*/ 1532874 h 1679043"/>
                <a:gd name="connsiteX1896" fmla="*/ 1208843 w 1485127"/>
                <a:gd name="connsiteY1896" fmla="*/ 1522205 h 1679043"/>
                <a:gd name="connsiteX1897" fmla="*/ 1216948 w 1485127"/>
                <a:gd name="connsiteY1897" fmla="*/ 1510939 h 1679043"/>
                <a:gd name="connsiteX1898" fmla="*/ 1221299 w 1485127"/>
                <a:gd name="connsiteY1898" fmla="*/ 1504965 h 1679043"/>
                <a:gd name="connsiteX1899" fmla="*/ 1228466 w 1485127"/>
                <a:gd name="connsiteY1899" fmla="*/ 1495320 h 1679043"/>
                <a:gd name="connsiteX1900" fmla="*/ 1228636 w 1485127"/>
                <a:gd name="connsiteY1900" fmla="*/ 1497027 h 1679043"/>
                <a:gd name="connsiteX1901" fmla="*/ 1229575 w 1485127"/>
                <a:gd name="connsiteY1901" fmla="*/ 1505050 h 1679043"/>
                <a:gd name="connsiteX1902" fmla="*/ 1223261 w 1485127"/>
                <a:gd name="connsiteY1902" fmla="*/ 1515206 h 1679043"/>
                <a:gd name="connsiteX1903" fmla="*/ 1223432 w 1485127"/>
                <a:gd name="connsiteY1903" fmla="*/ 1515292 h 1679043"/>
                <a:gd name="connsiteX1904" fmla="*/ 1229746 w 1485127"/>
                <a:gd name="connsiteY1904" fmla="*/ 1506501 h 1679043"/>
                <a:gd name="connsiteX1905" fmla="*/ 1231281 w 1485127"/>
                <a:gd name="connsiteY1905" fmla="*/ 1519132 h 1679043"/>
                <a:gd name="connsiteX1906" fmla="*/ 1218910 w 1485127"/>
                <a:gd name="connsiteY1906" fmla="*/ 1534751 h 1679043"/>
                <a:gd name="connsiteX1907" fmla="*/ 1216948 w 1485127"/>
                <a:gd name="connsiteY1907" fmla="*/ 1510939 h 1679043"/>
                <a:gd name="connsiteX1908" fmla="*/ 1232305 w 1485127"/>
                <a:gd name="connsiteY1908" fmla="*/ 1496942 h 1679043"/>
                <a:gd name="connsiteX1909" fmla="*/ 1231964 w 1485127"/>
                <a:gd name="connsiteY1909" fmla="*/ 1490711 h 1679043"/>
                <a:gd name="connsiteX1910" fmla="*/ 1233926 w 1485127"/>
                <a:gd name="connsiteY1910" fmla="*/ 1488066 h 1679043"/>
                <a:gd name="connsiteX1911" fmla="*/ 1235035 w 1485127"/>
                <a:gd name="connsiteY1911" fmla="*/ 1496344 h 1679043"/>
                <a:gd name="connsiteX1912" fmla="*/ 1234523 w 1485127"/>
                <a:gd name="connsiteY1912" fmla="*/ 1497198 h 1679043"/>
                <a:gd name="connsiteX1913" fmla="*/ 1232646 w 1485127"/>
                <a:gd name="connsiteY1913" fmla="*/ 1500270 h 1679043"/>
                <a:gd name="connsiteX1914" fmla="*/ 1232390 w 1485127"/>
                <a:gd name="connsiteY1914" fmla="*/ 1496856 h 1679043"/>
                <a:gd name="connsiteX1915" fmla="*/ 1235121 w 1485127"/>
                <a:gd name="connsiteY1915" fmla="*/ 1486529 h 1679043"/>
                <a:gd name="connsiteX1916" fmla="*/ 1249880 w 1485127"/>
                <a:gd name="connsiteY1916" fmla="*/ 1467155 h 1679043"/>
                <a:gd name="connsiteX1917" fmla="*/ 1250392 w 1485127"/>
                <a:gd name="connsiteY1917" fmla="*/ 1471508 h 1679043"/>
                <a:gd name="connsiteX1918" fmla="*/ 1235803 w 1485127"/>
                <a:gd name="connsiteY1918" fmla="*/ 1495149 h 1679043"/>
                <a:gd name="connsiteX1919" fmla="*/ 1235121 w 1485127"/>
                <a:gd name="connsiteY1919" fmla="*/ 1486529 h 1679043"/>
                <a:gd name="connsiteX1920" fmla="*/ 1248857 w 1485127"/>
                <a:gd name="connsiteY1920" fmla="*/ 1465960 h 1679043"/>
                <a:gd name="connsiteX1921" fmla="*/ 1234864 w 1485127"/>
                <a:gd name="connsiteY1921" fmla="*/ 1482774 h 1679043"/>
                <a:gd name="connsiteX1922" fmla="*/ 1233926 w 1485127"/>
                <a:gd name="connsiteY1922" fmla="*/ 1467411 h 1679043"/>
                <a:gd name="connsiteX1923" fmla="*/ 1247833 w 1485127"/>
                <a:gd name="connsiteY1923" fmla="*/ 1448976 h 1679043"/>
                <a:gd name="connsiteX1924" fmla="*/ 1249624 w 1485127"/>
                <a:gd name="connsiteY1924" fmla="*/ 1465107 h 1679043"/>
                <a:gd name="connsiteX1925" fmla="*/ 1248857 w 1485127"/>
                <a:gd name="connsiteY1925" fmla="*/ 1466046 h 1679043"/>
                <a:gd name="connsiteX1926" fmla="*/ 1251501 w 1485127"/>
                <a:gd name="connsiteY1926" fmla="*/ 1414324 h 1679043"/>
                <a:gd name="connsiteX1927" fmla="*/ 1259095 w 1485127"/>
                <a:gd name="connsiteY1927" fmla="*/ 1404253 h 1679043"/>
                <a:gd name="connsiteX1928" fmla="*/ 1259521 w 1485127"/>
                <a:gd name="connsiteY1928" fmla="*/ 1408350 h 1679043"/>
                <a:gd name="connsiteX1929" fmla="*/ 1252099 w 1485127"/>
                <a:gd name="connsiteY1929" fmla="*/ 1415178 h 1679043"/>
                <a:gd name="connsiteX1930" fmla="*/ 1251501 w 1485127"/>
                <a:gd name="connsiteY1930" fmla="*/ 1414324 h 1679043"/>
                <a:gd name="connsiteX1931" fmla="*/ 1256194 w 1485127"/>
                <a:gd name="connsiteY1931" fmla="*/ 1395633 h 1679043"/>
                <a:gd name="connsiteX1932" fmla="*/ 1256194 w 1485127"/>
                <a:gd name="connsiteY1932" fmla="*/ 1395633 h 1679043"/>
                <a:gd name="connsiteX1933" fmla="*/ 1256108 w 1485127"/>
                <a:gd name="connsiteY1933" fmla="*/ 1395804 h 1679043"/>
                <a:gd name="connsiteX1934" fmla="*/ 1255938 w 1485127"/>
                <a:gd name="connsiteY1934" fmla="*/ 1395975 h 1679043"/>
                <a:gd name="connsiteX1935" fmla="*/ 1255938 w 1485127"/>
                <a:gd name="connsiteY1935" fmla="*/ 1395975 h 1679043"/>
                <a:gd name="connsiteX1936" fmla="*/ 1249283 w 1485127"/>
                <a:gd name="connsiteY1936" fmla="*/ 1404253 h 1679043"/>
                <a:gd name="connsiteX1937" fmla="*/ 1249112 w 1485127"/>
                <a:gd name="connsiteY1937" fmla="*/ 1393841 h 1679043"/>
                <a:gd name="connsiteX1938" fmla="*/ 1249112 w 1485127"/>
                <a:gd name="connsiteY1938" fmla="*/ 1393841 h 1679043"/>
                <a:gd name="connsiteX1939" fmla="*/ 1249112 w 1485127"/>
                <a:gd name="connsiteY1939" fmla="*/ 1393670 h 1679043"/>
                <a:gd name="connsiteX1940" fmla="*/ 1249112 w 1485127"/>
                <a:gd name="connsiteY1940" fmla="*/ 1393500 h 1679043"/>
                <a:gd name="connsiteX1941" fmla="*/ 1249112 w 1485127"/>
                <a:gd name="connsiteY1941" fmla="*/ 1393500 h 1679043"/>
                <a:gd name="connsiteX1942" fmla="*/ 1248430 w 1485127"/>
                <a:gd name="connsiteY1942" fmla="*/ 1373187 h 1679043"/>
                <a:gd name="connsiteX1943" fmla="*/ 1256023 w 1485127"/>
                <a:gd name="connsiteY1943" fmla="*/ 1363201 h 1679043"/>
                <a:gd name="connsiteX1944" fmla="*/ 1258156 w 1485127"/>
                <a:gd name="connsiteY1944" fmla="*/ 1393500 h 1679043"/>
                <a:gd name="connsiteX1945" fmla="*/ 1256194 w 1485127"/>
                <a:gd name="connsiteY1945" fmla="*/ 1395804 h 1679043"/>
                <a:gd name="connsiteX1946" fmla="*/ 1248430 w 1485127"/>
                <a:gd name="connsiteY1946" fmla="*/ 1348606 h 1679043"/>
                <a:gd name="connsiteX1947" fmla="*/ 1247833 w 1485127"/>
                <a:gd name="connsiteY1947" fmla="*/ 1349204 h 1679043"/>
                <a:gd name="connsiteX1948" fmla="*/ 1247833 w 1485127"/>
                <a:gd name="connsiteY1948" fmla="*/ 1340754 h 1679043"/>
                <a:gd name="connsiteX1949" fmla="*/ 1254829 w 1485127"/>
                <a:gd name="connsiteY1949" fmla="*/ 1334353 h 1679043"/>
                <a:gd name="connsiteX1950" fmla="*/ 1254999 w 1485127"/>
                <a:gd name="connsiteY1950" fmla="*/ 1341352 h 1679043"/>
                <a:gd name="connsiteX1951" fmla="*/ 1248430 w 1485127"/>
                <a:gd name="connsiteY1951" fmla="*/ 1348606 h 1679043"/>
                <a:gd name="connsiteX1952" fmla="*/ 1247833 w 1485127"/>
                <a:gd name="connsiteY1952" fmla="*/ 1334353 h 1679043"/>
                <a:gd name="connsiteX1953" fmla="*/ 1247833 w 1485127"/>
                <a:gd name="connsiteY1953" fmla="*/ 1322916 h 1679043"/>
                <a:gd name="connsiteX1954" fmla="*/ 1254829 w 1485127"/>
                <a:gd name="connsiteY1954" fmla="*/ 1316003 h 1679043"/>
                <a:gd name="connsiteX1955" fmla="*/ 1254573 w 1485127"/>
                <a:gd name="connsiteY1955" fmla="*/ 1324367 h 1679043"/>
                <a:gd name="connsiteX1956" fmla="*/ 1254573 w 1485127"/>
                <a:gd name="connsiteY1956" fmla="*/ 1324367 h 1679043"/>
                <a:gd name="connsiteX1957" fmla="*/ 1254573 w 1485127"/>
                <a:gd name="connsiteY1957" fmla="*/ 1324452 h 1679043"/>
                <a:gd name="connsiteX1958" fmla="*/ 1254573 w 1485127"/>
                <a:gd name="connsiteY1958" fmla="*/ 1324452 h 1679043"/>
                <a:gd name="connsiteX1959" fmla="*/ 1254573 w 1485127"/>
                <a:gd name="connsiteY1959" fmla="*/ 1327525 h 1679043"/>
                <a:gd name="connsiteX1960" fmla="*/ 1247662 w 1485127"/>
                <a:gd name="connsiteY1960" fmla="*/ 1334353 h 1679043"/>
                <a:gd name="connsiteX1961" fmla="*/ 1259862 w 1485127"/>
                <a:gd name="connsiteY1961" fmla="*/ 1303627 h 1679043"/>
                <a:gd name="connsiteX1962" fmla="*/ 1259862 w 1485127"/>
                <a:gd name="connsiteY1962" fmla="*/ 1297739 h 1679043"/>
                <a:gd name="connsiteX1963" fmla="*/ 1262166 w 1485127"/>
                <a:gd name="connsiteY1963" fmla="*/ 1301409 h 1679043"/>
                <a:gd name="connsiteX1964" fmla="*/ 1259862 w 1485127"/>
                <a:gd name="connsiteY1964" fmla="*/ 1303713 h 1679043"/>
                <a:gd name="connsiteX1965" fmla="*/ 1263702 w 1485127"/>
                <a:gd name="connsiteY1965" fmla="*/ 1285107 h 1679043"/>
                <a:gd name="connsiteX1966" fmla="*/ 1269333 w 1485127"/>
                <a:gd name="connsiteY1966" fmla="*/ 1280498 h 1679043"/>
                <a:gd name="connsiteX1967" fmla="*/ 1269674 w 1485127"/>
                <a:gd name="connsiteY1967" fmla="*/ 1294068 h 1679043"/>
                <a:gd name="connsiteX1968" fmla="*/ 1263702 w 1485127"/>
                <a:gd name="connsiteY1968" fmla="*/ 1285107 h 1679043"/>
                <a:gd name="connsiteX1969" fmla="*/ 1261483 w 1485127"/>
                <a:gd name="connsiteY1969" fmla="*/ 1281778 h 1679043"/>
                <a:gd name="connsiteX1970" fmla="*/ 1260118 w 1485127"/>
                <a:gd name="connsiteY1970" fmla="*/ 1279730 h 1679043"/>
                <a:gd name="connsiteX1971" fmla="*/ 1260204 w 1485127"/>
                <a:gd name="connsiteY1971" fmla="*/ 1274524 h 1679043"/>
                <a:gd name="connsiteX1972" fmla="*/ 1266858 w 1485127"/>
                <a:gd name="connsiteY1972" fmla="*/ 1276828 h 1679043"/>
                <a:gd name="connsiteX1973" fmla="*/ 1261398 w 1485127"/>
                <a:gd name="connsiteY1973" fmla="*/ 1281778 h 1679043"/>
                <a:gd name="connsiteX1974" fmla="*/ 1272660 w 1485127"/>
                <a:gd name="connsiteY1974" fmla="*/ 1250541 h 1679043"/>
                <a:gd name="connsiteX1975" fmla="*/ 1272404 w 1485127"/>
                <a:gd name="connsiteY1975" fmla="*/ 1244054 h 1679043"/>
                <a:gd name="connsiteX1976" fmla="*/ 1272660 w 1485127"/>
                <a:gd name="connsiteY1976" fmla="*/ 1243713 h 1679043"/>
                <a:gd name="connsiteX1977" fmla="*/ 1272831 w 1485127"/>
                <a:gd name="connsiteY1977" fmla="*/ 1250285 h 1679043"/>
                <a:gd name="connsiteX1978" fmla="*/ 1272660 w 1485127"/>
                <a:gd name="connsiteY1978" fmla="*/ 1250456 h 1679043"/>
                <a:gd name="connsiteX1979" fmla="*/ 1269077 w 1485127"/>
                <a:gd name="connsiteY1979" fmla="*/ 1260527 h 1679043"/>
                <a:gd name="connsiteX1980" fmla="*/ 1269077 w 1485127"/>
                <a:gd name="connsiteY1980" fmla="*/ 1265733 h 1679043"/>
                <a:gd name="connsiteX1981" fmla="*/ 1264982 w 1485127"/>
                <a:gd name="connsiteY1981" fmla="*/ 1264196 h 1679043"/>
                <a:gd name="connsiteX1982" fmla="*/ 1268991 w 1485127"/>
                <a:gd name="connsiteY1982" fmla="*/ 1260527 h 1679043"/>
                <a:gd name="connsiteX1983" fmla="*/ 1271807 w 1485127"/>
                <a:gd name="connsiteY1983" fmla="*/ 1227582 h 1679043"/>
                <a:gd name="connsiteX1984" fmla="*/ 1271551 w 1485127"/>
                <a:gd name="connsiteY1984" fmla="*/ 1217255 h 1679043"/>
                <a:gd name="connsiteX1985" fmla="*/ 1272745 w 1485127"/>
                <a:gd name="connsiteY1985" fmla="*/ 1215889 h 1679043"/>
                <a:gd name="connsiteX1986" fmla="*/ 1272574 w 1485127"/>
                <a:gd name="connsiteY1986" fmla="*/ 1226729 h 1679043"/>
                <a:gd name="connsiteX1987" fmla="*/ 1271807 w 1485127"/>
                <a:gd name="connsiteY1987" fmla="*/ 1227582 h 1679043"/>
                <a:gd name="connsiteX1988" fmla="*/ 1279571 w 1485127"/>
                <a:gd name="connsiteY1988" fmla="*/ 1184652 h 1679043"/>
                <a:gd name="connsiteX1989" fmla="*/ 1279571 w 1485127"/>
                <a:gd name="connsiteY1989" fmla="*/ 1184140 h 1679043"/>
                <a:gd name="connsiteX1990" fmla="*/ 1279827 w 1485127"/>
                <a:gd name="connsiteY1990" fmla="*/ 1184225 h 1679043"/>
                <a:gd name="connsiteX1991" fmla="*/ 1279485 w 1485127"/>
                <a:gd name="connsiteY1991" fmla="*/ 1184652 h 1679043"/>
                <a:gd name="connsiteX1992" fmla="*/ 1274623 w 1485127"/>
                <a:gd name="connsiteY1992" fmla="*/ 1191224 h 1679043"/>
                <a:gd name="connsiteX1993" fmla="*/ 1271295 w 1485127"/>
                <a:gd name="connsiteY1993" fmla="*/ 1195662 h 1679043"/>
                <a:gd name="connsiteX1994" fmla="*/ 1271295 w 1485127"/>
                <a:gd name="connsiteY1994" fmla="*/ 1195064 h 1679043"/>
                <a:gd name="connsiteX1995" fmla="*/ 1271295 w 1485127"/>
                <a:gd name="connsiteY1995" fmla="*/ 1180897 h 1679043"/>
                <a:gd name="connsiteX1996" fmla="*/ 1275561 w 1485127"/>
                <a:gd name="connsiteY1996" fmla="*/ 1182518 h 1679043"/>
                <a:gd name="connsiteX1997" fmla="*/ 1274623 w 1485127"/>
                <a:gd name="connsiteY1997" fmla="*/ 1191224 h 1679043"/>
                <a:gd name="connsiteX1998" fmla="*/ 1276158 w 1485127"/>
                <a:gd name="connsiteY1998" fmla="*/ 1163571 h 1679043"/>
                <a:gd name="connsiteX1999" fmla="*/ 1279571 w 1485127"/>
                <a:gd name="connsiteY1999" fmla="*/ 1152646 h 1679043"/>
                <a:gd name="connsiteX2000" fmla="*/ 1277865 w 1485127"/>
                <a:gd name="connsiteY2000" fmla="*/ 1164168 h 1679043"/>
                <a:gd name="connsiteX2001" fmla="*/ 1276158 w 1485127"/>
                <a:gd name="connsiteY2001" fmla="*/ 1163656 h 1679043"/>
                <a:gd name="connsiteX2002" fmla="*/ 1284007 w 1485127"/>
                <a:gd name="connsiteY2002" fmla="*/ 1138222 h 1679043"/>
                <a:gd name="connsiteX2003" fmla="*/ 1285714 w 1485127"/>
                <a:gd name="connsiteY2003" fmla="*/ 1132760 h 1679043"/>
                <a:gd name="connsiteX2004" fmla="*/ 1286226 w 1485127"/>
                <a:gd name="connsiteY2004" fmla="*/ 1135577 h 1679043"/>
                <a:gd name="connsiteX2005" fmla="*/ 1283922 w 1485127"/>
                <a:gd name="connsiteY2005" fmla="*/ 1139246 h 1679043"/>
                <a:gd name="connsiteX2006" fmla="*/ 1284093 w 1485127"/>
                <a:gd name="connsiteY2006" fmla="*/ 1138222 h 1679043"/>
                <a:gd name="connsiteX2007" fmla="*/ 1270698 w 1485127"/>
                <a:gd name="connsiteY2007" fmla="*/ 1180641 h 1679043"/>
                <a:gd name="connsiteX2008" fmla="*/ 1270953 w 1485127"/>
                <a:gd name="connsiteY2008" fmla="*/ 1180726 h 1679043"/>
                <a:gd name="connsiteX2009" fmla="*/ 1270357 w 1485127"/>
                <a:gd name="connsiteY2009" fmla="*/ 1195064 h 1679043"/>
                <a:gd name="connsiteX2010" fmla="*/ 1270357 w 1485127"/>
                <a:gd name="connsiteY2010" fmla="*/ 1196857 h 1679043"/>
                <a:gd name="connsiteX2011" fmla="*/ 1264043 w 1485127"/>
                <a:gd name="connsiteY2011" fmla="*/ 1205136 h 1679043"/>
                <a:gd name="connsiteX2012" fmla="*/ 1261910 w 1485127"/>
                <a:gd name="connsiteY2012" fmla="*/ 1207952 h 1679043"/>
                <a:gd name="connsiteX2013" fmla="*/ 1270783 w 1485127"/>
                <a:gd name="connsiteY2013" fmla="*/ 1180555 h 1679043"/>
                <a:gd name="connsiteX2014" fmla="*/ 1253975 w 1485127"/>
                <a:gd name="connsiteY2014" fmla="*/ 1236202 h 1679043"/>
                <a:gd name="connsiteX2015" fmla="*/ 1261825 w 1485127"/>
                <a:gd name="connsiteY2015" fmla="*/ 1227753 h 1679043"/>
                <a:gd name="connsiteX2016" fmla="*/ 1261057 w 1485127"/>
                <a:gd name="connsiteY2016" fmla="*/ 1233898 h 1679043"/>
                <a:gd name="connsiteX2017" fmla="*/ 1260374 w 1485127"/>
                <a:gd name="connsiteY2017" fmla="*/ 1240128 h 1679043"/>
                <a:gd name="connsiteX2018" fmla="*/ 1251331 w 1485127"/>
                <a:gd name="connsiteY2018" fmla="*/ 1250541 h 1679043"/>
                <a:gd name="connsiteX2019" fmla="*/ 1246383 w 1485127"/>
                <a:gd name="connsiteY2019" fmla="*/ 1256345 h 1679043"/>
                <a:gd name="connsiteX2020" fmla="*/ 1246212 w 1485127"/>
                <a:gd name="connsiteY2020" fmla="*/ 1256259 h 1679043"/>
                <a:gd name="connsiteX2021" fmla="*/ 1252013 w 1485127"/>
                <a:gd name="connsiteY2021" fmla="*/ 1238336 h 1679043"/>
                <a:gd name="connsiteX2022" fmla="*/ 1253975 w 1485127"/>
                <a:gd name="connsiteY2022" fmla="*/ 1236288 h 1679043"/>
                <a:gd name="connsiteX2023" fmla="*/ 1252611 w 1485127"/>
                <a:gd name="connsiteY2023" fmla="*/ 1251480 h 1679043"/>
                <a:gd name="connsiteX2024" fmla="*/ 1260033 w 1485127"/>
                <a:gd name="connsiteY2024" fmla="*/ 1244225 h 1679043"/>
                <a:gd name="connsiteX2025" fmla="*/ 1259692 w 1485127"/>
                <a:gd name="connsiteY2025" fmla="*/ 1247554 h 1679043"/>
                <a:gd name="connsiteX2026" fmla="*/ 1258753 w 1485127"/>
                <a:gd name="connsiteY2026" fmla="*/ 1257027 h 1679043"/>
                <a:gd name="connsiteX2027" fmla="*/ 1256108 w 1485127"/>
                <a:gd name="connsiteY2027" fmla="*/ 1260868 h 1679043"/>
                <a:gd name="connsiteX2028" fmla="*/ 1254743 w 1485127"/>
                <a:gd name="connsiteY2028" fmla="*/ 1260356 h 1679043"/>
                <a:gd name="connsiteX2029" fmla="*/ 1247406 w 1485127"/>
                <a:gd name="connsiteY2029" fmla="*/ 1256857 h 1679043"/>
                <a:gd name="connsiteX2030" fmla="*/ 1252611 w 1485127"/>
                <a:gd name="connsiteY2030" fmla="*/ 1251565 h 1679043"/>
                <a:gd name="connsiteX2031" fmla="*/ 1246979 w 1485127"/>
                <a:gd name="connsiteY2031" fmla="*/ 1276231 h 1679043"/>
                <a:gd name="connsiteX2032" fmla="*/ 1242884 w 1485127"/>
                <a:gd name="connsiteY2032" fmla="*/ 1280413 h 1679043"/>
                <a:gd name="connsiteX2033" fmla="*/ 1246724 w 1485127"/>
                <a:gd name="connsiteY2033" fmla="*/ 1275719 h 1679043"/>
                <a:gd name="connsiteX2034" fmla="*/ 1247065 w 1485127"/>
                <a:gd name="connsiteY2034" fmla="*/ 1276231 h 1679043"/>
                <a:gd name="connsiteX2035" fmla="*/ 1248600 w 1485127"/>
                <a:gd name="connsiteY2035" fmla="*/ 1279132 h 1679043"/>
                <a:gd name="connsiteX2036" fmla="*/ 1254146 w 1485127"/>
                <a:gd name="connsiteY2036" fmla="*/ 1288606 h 1679043"/>
                <a:gd name="connsiteX2037" fmla="*/ 1248600 w 1485127"/>
                <a:gd name="connsiteY2037" fmla="*/ 1293898 h 1679043"/>
                <a:gd name="connsiteX2038" fmla="*/ 1249112 w 1485127"/>
                <a:gd name="connsiteY2038" fmla="*/ 1283144 h 1679043"/>
                <a:gd name="connsiteX2039" fmla="*/ 1248857 w 1485127"/>
                <a:gd name="connsiteY2039" fmla="*/ 1283144 h 1679043"/>
                <a:gd name="connsiteX2040" fmla="*/ 1247833 w 1485127"/>
                <a:gd name="connsiteY2040" fmla="*/ 1294666 h 1679043"/>
                <a:gd name="connsiteX2041" fmla="*/ 1229916 w 1485127"/>
                <a:gd name="connsiteY2041" fmla="*/ 1313101 h 1679043"/>
                <a:gd name="connsiteX2042" fmla="*/ 1227442 w 1485127"/>
                <a:gd name="connsiteY2042" fmla="*/ 1315918 h 1679043"/>
                <a:gd name="connsiteX2043" fmla="*/ 1235803 w 1485127"/>
                <a:gd name="connsiteY2043" fmla="*/ 1290740 h 1679043"/>
                <a:gd name="connsiteX2044" fmla="*/ 1248600 w 1485127"/>
                <a:gd name="connsiteY2044" fmla="*/ 1279132 h 1679043"/>
                <a:gd name="connsiteX2045" fmla="*/ 1226418 w 1485127"/>
                <a:gd name="connsiteY2045" fmla="*/ 1318905 h 1679043"/>
                <a:gd name="connsiteX2046" fmla="*/ 1231110 w 1485127"/>
                <a:gd name="connsiteY2046" fmla="*/ 1314125 h 1679043"/>
                <a:gd name="connsiteX2047" fmla="*/ 1247406 w 1485127"/>
                <a:gd name="connsiteY2047" fmla="*/ 1299019 h 1679043"/>
                <a:gd name="connsiteX2048" fmla="*/ 1246383 w 1485127"/>
                <a:gd name="connsiteY2048" fmla="*/ 1312162 h 1679043"/>
                <a:gd name="connsiteX2049" fmla="*/ 1245956 w 1485127"/>
                <a:gd name="connsiteY2049" fmla="*/ 1318137 h 1679043"/>
                <a:gd name="connsiteX2050" fmla="*/ 1239386 w 1485127"/>
                <a:gd name="connsiteY2050" fmla="*/ 1325135 h 1679043"/>
                <a:gd name="connsiteX2051" fmla="*/ 1235376 w 1485127"/>
                <a:gd name="connsiteY2051" fmla="*/ 1312504 h 1679043"/>
                <a:gd name="connsiteX2052" fmla="*/ 1233414 w 1485127"/>
                <a:gd name="connsiteY2052" fmla="*/ 1327440 h 1679043"/>
                <a:gd name="connsiteX2053" fmla="*/ 1232817 w 1485127"/>
                <a:gd name="connsiteY2053" fmla="*/ 1332134 h 1679043"/>
                <a:gd name="connsiteX2054" fmla="*/ 1224882 w 1485127"/>
                <a:gd name="connsiteY2054" fmla="*/ 1340754 h 1679043"/>
                <a:gd name="connsiteX2055" fmla="*/ 1224882 w 1485127"/>
                <a:gd name="connsiteY2055" fmla="*/ 1325477 h 1679043"/>
                <a:gd name="connsiteX2056" fmla="*/ 1224626 w 1485127"/>
                <a:gd name="connsiteY2056" fmla="*/ 1325477 h 1679043"/>
                <a:gd name="connsiteX2057" fmla="*/ 1224029 w 1485127"/>
                <a:gd name="connsiteY2057" fmla="*/ 1341778 h 1679043"/>
                <a:gd name="connsiteX2058" fmla="*/ 1215583 w 1485127"/>
                <a:gd name="connsiteY2058" fmla="*/ 1351167 h 1679043"/>
                <a:gd name="connsiteX2059" fmla="*/ 1226333 w 1485127"/>
                <a:gd name="connsiteY2059" fmla="*/ 1318905 h 1679043"/>
                <a:gd name="connsiteX2060" fmla="*/ 1170791 w 1485127"/>
                <a:gd name="connsiteY2060" fmla="*/ 1477056 h 1679043"/>
                <a:gd name="connsiteX2061" fmla="*/ 1171303 w 1485127"/>
                <a:gd name="connsiteY2061" fmla="*/ 1477738 h 1679043"/>
                <a:gd name="connsiteX2062" fmla="*/ 1170962 w 1485127"/>
                <a:gd name="connsiteY2062" fmla="*/ 1488834 h 1679043"/>
                <a:gd name="connsiteX2063" fmla="*/ 1158676 w 1485127"/>
                <a:gd name="connsiteY2063" fmla="*/ 1505647 h 1679043"/>
                <a:gd name="connsiteX2064" fmla="*/ 1158335 w 1485127"/>
                <a:gd name="connsiteY2064" fmla="*/ 1502746 h 1679043"/>
                <a:gd name="connsiteX2065" fmla="*/ 1162430 w 1485127"/>
                <a:gd name="connsiteY2065" fmla="*/ 1494125 h 1679043"/>
                <a:gd name="connsiteX2066" fmla="*/ 1170791 w 1485127"/>
                <a:gd name="connsiteY2066" fmla="*/ 1477056 h 1679043"/>
                <a:gd name="connsiteX2067" fmla="*/ 1157823 w 1485127"/>
                <a:gd name="connsiteY2067" fmla="*/ 1512731 h 1679043"/>
                <a:gd name="connsiteX2068" fmla="*/ 1157993 w 1485127"/>
                <a:gd name="connsiteY2068" fmla="*/ 1529118 h 1679043"/>
                <a:gd name="connsiteX2069" fmla="*/ 1147670 w 1485127"/>
                <a:gd name="connsiteY2069" fmla="*/ 1541579 h 1679043"/>
                <a:gd name="connsiteX2070" fmla="*/ 1147841 w 1485127"/>
                <a:gd name="connsiteY2070" fmla="*/ 1527838 h 1679043"/>
                <a:gd name="connsiteX2071" fmla="*/ 1157823 w 1485127"/>
                <a:gd name="connsiteY2071" fmla="*/ 1512731 h 1679043"/>
                <a:gd name="connsiteX2072" fmla="*/ 1173009 w 1485127"/>
                <a:gd name="connsiteY2072" fmla="*/ 1515974 h 1679043"/>
                <a:gd name="connsiteX2073" fmla="*/ 1178982 w 1485127"/>
                <a:gd name="connsiteY2073" fmla="*/ 1508123 h 1679043"/>
                <a:gd name="connsiteX2074" fmla="*/ 1182736 w 1485127"/>
                <a:gd name="connsiteY2074" fmla="*/ 1503087 h 1679043"/>
                <a:gd name="connsiteX2075" fmla="*/ 1182565 w 1485127"/>
                <a:gd name="connsiteY2075" fmla="*/ 1519218 h 1679043"/>
                <a:gd name="connsiteX2076" fmla="*/ 1182565 w 1485127"/>
                <a:gd name="connsiteY2076" fmla="*/ 1519218 h 1679043"/>
                <a:gd name="connsiteX2077" fmla="*/ 1182565 w 1485127"/>
                <a:gd name="connsiteY2077" fmla="*/ 1519303 h 1679043"/>
                <a:gd name="connsiteX2078" fmla="*/ 1182565 w 1485127"/>
                <a:gd name="connsiteY2078" fmla="*/ 1519303 h 1679043"/>
                <a:gd name="connsiteX2079" fmla="*/ 1182821 w 1485127"/>
                <a:gd name="connsiteY2079" fmla="*/ 1526216 h 1679043"/>
                <a:gd name="connsiteX2080" fmla="*/ 1173521 w 1485127"/>
                <a:gd name="connsiteY2080" fmla="*/ 1537738 h 1679043"/>
                <a:gd name="connsiteX2081" fmla="*/ 1173009 w 1485127"/>
                <a:gd name="connsiteY2081" fmla="*/ 1515889 h 1679043"/>
                <a:gd name="connsiteX2082" fmla="*/ 1192803 w 1485127"/>
                <a:gd name="connsiteY2082" fmla="*/ 1544054 h 1679043"/>
                <a:gd name="connsiteX2083" fmla="*/ 1192803 w 1485127"/>
                <a:gd name="connsiteY2083" fmla="*/ 1544054 h 1679043"/>
                <a:gd name="connsiteX2084" fmla="*/ 1192974 w 1485127"/>
                <a:gd name="connsiteY2084" fmla="*/ 1543884 h 1679043"/>
                <a:gd name="connsiteX2085" fmla="*/ 1193144 w 1485127"/>
                <a:gd name="connsiteY2085" fmla="*/ 1543713 h 1679043"/>
                <a:gd name="connsiteX2086" fmla="*/ 1193144 w 1485127"/>
                <a:gd name="connsiteY2086" fmla="*/ 1543713 h 1679043"/>
                <a:gd name="connsiteX2087" fmla="*/ 1197922 w 1485127"/>
                <a:gd name="connsiteY2087" fmla="*/ 1537056 h 1679043"/>
                <a:gd name="connsiteX2088" fmla="*/ 1199970 w 1485127"/>
                <a:gd name="connsiteY2088" fmla="*/ 1559844 h 1679043"/>
                <a:gd name="connsiteX2089" fmla="*/ 1187684 w 1485127"/>
                <a:gd name="connsiteY2089" fmla="*/ 1576486 h 1679043"/>
                <a:gd name="connsiteX2090" fmla="*/ 1187769 w 1485127"/>
                <a:gd name="connsiteY2090" fmla="*/ 1550797 h 1679043"/>
                <a:gd name="connsiteX2091" fmla="*/ 1192803 w 1485127"/>
                <a:gd name="connsiteY2091" fmla="*/ 1544054 h 1679043"/>
                <a:gd name="connsiteX2092" fmla="*/ 1200482 w 1485127"/>
                <a:gd name="connsiteY2092" fmla="*/ 1566415 h 1679043"/>
                <a:gd name="connsiteX2093" fmla="*/ 1200737 w 1485127"/>
                <a:gd name="connsiteY2093" fmla="*/ 1569403 h 1679043"/>
                <a:gd name="connsiteX2094" fmla="*/ 1191438 w 1485127"/>
                <a:gd name="connsiteY2094" fmla="*/ 1577596 h 1679043"/>
                <a:gd name="connsiteX2095" fmla="*/ 1200396 w 1485127"/>
                <a:gd name="connsiteY2095" fmla="*/ 1566330 h 1679043"/>
                <a:gd name="connsiteX2096" fmla="*/ 1202956 w 1485127"/>
                <a:gd name="connsiteY2096" fmla="*/ 1563343 h 1679043"/>
                <a:gd name="connsiteX2097" fmla="*/ 1216777 w 1485127"/>
                <a:gd name="connsiteY2097" fmla="*/ 1545932 h 1679043"/>
                <a:gd name="connsiteX2098" fmla="*/ 1218484 w 1485127"/>
                <a:gd name="connsiteY2098" fmla="*/ 1548407 h 1679043"/>
                <a:gd name="connsiteX2099" fmla="*/ 1218739 w 1485127"/>
                <a:gd name="connsiteY2099" fmla="*/ 1550029 h 1679043"/>
                <a:gd name="connsiteX2100" fmla="*/ 1219251 w 1485127"/>
                <a:gd name="connsiteY2100" fmla="*/ 1553101 h 1679043"/>
                <a:gd name="connsiteX2101" fmla="*/ 1203212 w 1485127"/>
                <a:gd name="connsiteY2101" fmla="*/ 1567354 h 1679043"/>
                <a:gd name="connsiteX2102" fmla="*/ 1203041 w 1485127"/>
                <a:gd name="connsiteY2102" fmla="*/ 1563343 h 1679043"/>
                <a:gd name="connsiteX2103" fmla="*/ 1220446 w 1485127"/>
                <a:gd name="connsiteY2103" fmla="*/ 1551309 h 1679043"/>
                <a:gd name="connsiteX2104" fmla="*/ 1220787 w 1485127"/>
                <a:gd name="connsiteY2104" fmla="*/ 1551821 h 1679043"/>
                <a:gd name="connsiteX2105" fmla="*/ 1220531 w 1485127"/>
                <a:gd name="connsiteY2105" fmla="*/ 1552077 h 1679043"/>
                <a:gd name="connsiteX2106" fmla="*/ 1220531 w 1485127"/>
                <a:gd name="connsiteY2106" fmla="*/ 1551394 h 1679043"/>
                <a:gd name="connsiteX2107" fmla="*/ 1221214 w 1485127"/>
                <a:gd name="connsiteY2107" fmla="*/ 1540043 h 1679043"/>
                <a:gd name="connsiteX2108" fmla="*/ 1232049 w 1485127"/>
                <a:gd name="connsiteY2108" fmla="*/ 1525533 h 1679043"/>
                <a:gd name="connsiteX2109" fmla="*/ 1233755 w 1485127"/>
                <a:gd name="connsiteY2109" fmla="*/ 1538165 h 1679043"/>
                <a:gd name="connsiteX2110" fmla="*/ 1225992 w 1485127"/>
                <a:gd name="connsiteY2110" fmla="*/ 1546871 h 1679043"/>
                <a:gd name="connsiteX2111" fmla="*/ 1221214 w 1485127"/>
                <a:gd name="connsiteY2111" fmla="*/ 1540043 h 1679043"/>
                <a:gd name="connsiteX2112" fmla="*/ 1234182 w 1485127"/>
                <a:gd name="connsiteY2112" fmla="*/ 1522632 h 1679043"/>
                <a:gd name="connsiteX2113" fmla="*/ 1250051 w 1485127"/>
                <a:gd name="connsiteY2113" fmla="*/ 1501038 h 1679043"/>
                <a:gd name="connsiteX2114" fmla="*/ 1247321 w 1485127"/>
                <a:gd name="connsiteY2114" fmla="*/ 1522717 h 1679043"/>
                <a:gd name="connsiteX2115" fmla="*/ 1235376 w 1485127"/>
                <a:gd name="connsiteY2115" fmla="*/ 1536287 h 1679043"/>
                <a:gd name="connsiteX2116" fmla="*/ 1234182 w 1485127"/>
                <a:gd name="connsiteY2116" fmla="*/ 1522632 h 1679043"/>
                <a:gd name="connsiteX2117" fmla="*/ 1233670 w 1485127"/>
                <a:gd name="connsiteY2117" fmla="*/ 1516230 h 1679043"/>
                <a:gd name="connsiteX2118" fmla="*/ 1232646 w 1485127"/>
                <a:gd name="connsiteY2118" fmla="*/ 1502489 h 1679043"/>
                <a:gd name="connsiteX2119" fmla="*/ 1235291 w 1485127"/>
                <a:gd name="connsiteY2119" fmla="*/ 1498820 h 1679043"/>
                <a:gd name="connsiteX2120" fmla="*/ 1237083 w 1485127"/>
                <a:gd name="connsiteY2120" fmla="*/ 1511024 h 1679043"/>
                <a:gd name="connsiteX2121" fmla="*/ 1237339 w 1485127"/>
                <a:gd name="connsiteY2121" fmla="*/ 1511024 h 1679043"/>
                <a:gd name="connsiteX2122" fmla="*/ 1236059 w 1485127"/>
                <a:gd name="connsiteY2122" fmla="*/ 1497795 h 1679043"/>
                <a:gd name="connsiteX2123" fmla="*/ 1251075 w 1485127"/>
                <a:gd name="connsiteY2123" fmla="*/ 1476885 h 1679043"/>
                <a:gd name="connsiteX2124" fmla="*/ 1252354 w 1485127"/>
                <a:gd name="connsiteY2124" fmla="*/ 1486529 h 1679043"/>
                <a:gd name="connsiteX2125" fmla="*/ 1252013 w 1485127"/>
                <a:gd name="connsiteY2125" fmla="*/ 1488834 h 1679043"/>
                <a:gd name="connsiteX2126" fmla="*/ 1251075 w 1485127"/>
                <a:gd name="connsiteY2126" fmla="*/ 1494552 h 1679043"/>
                <a:gd name="connsiteX2127" fmla="*/ 1233755 w 1485127"/>
                <a:gd name="connsiteY2127" fmla="*/ 1516230 h 1679043"/>
                <a:gd name="connsiteX2128" fmla="*/ 1251928 w 1485127"/>
                <a:gd name="connsiteY2128" fmla="*/ 1469033 h 1679043"/>
                <a:gd name="connsiteX2129" fmla="*/ 1251672 w 1485127"/>
                <a:gd name="connsiteY2129" fmla="*/ 1464851 h 1679043"/>
                <a:gd name="connsiteX2130" fmla="*/ 1260630 w 1485127"/>
                <a:gd name="connsiteY2130" fmla="*/ 1453414 h 1679043"/>
                <a:gd name="connsiteX2131" fmla="*/ 1265067 w 1485127"/>
                <a:gd name="connsiteY2131" fmla="*/ 1447781 h 1679043"/>
                <a:gd name="connsiteX2132" fmla="*/ 1265152 w 1485127"/>
                <a:gd name="connsiteY2132" fmla="*/ 1447952 h 1679043"/>
                <a:gd name="connsiteX2133" fmla="*/ 1251928 w 1485127"/>
                <a:gd name="connsiteY2133" fmla="*/ 1469033 h 1679043"/>
                <a:gd name="connsiteX2134" fmla="*/ 1259862 w 1485127"/>
                <a:gd name="connsiteY2134" fmla="*/ 1452902 h 1679043"/>
                <a:gd name="connsiteX2135" fmla="*/ 1251501 w 1485127"/>
                <a:gd name="connsiteY2135" fmla="*/ 1462717 h 1679043"/>
                <a:gd name="connsiteX2136" fmla="*/ 1250478 w 1485127"/>
                <a:gd name="connsiteY2136" fmla="*/ 1445221 h 1679043"/>
                <a:gd name="connsiteX2137" fmla="*/ 1256108 w 1485127"/>
                <a:gd name="connsiteY2137" fmla="*/ 1437710 h 1679043"/>
                <a:gd name="connsiteX2138" fmla="*/ 1256108 w 1485127"/>
                <a:gd name="connsiteY2138" fmla="*/ 1437710 h 1679043"/>
                <a:gd name="connsiteX2139" fmla="*/ 1256108 w 1485127"/>
                <a:gd name="connsiteY2139" fmla="*/ 1437710 h 1679043"/>
                <a:gd name="connsiteX2140" fmla="*/ 1256108 w 1485127"/>
                <a:gd name="connsiteY2140" fmla="*/ 1437710 h 1679043"/>
                <a:gd name="connsiteX2141" fmla="*/ 1256108 w 1485127"/>
                <a:gd name="connsiteY2141" fmla="*/ 1437710 h 1679043"/>
                <a:gd name="connsiteX2142" fmla="*/ 1257559 w 1485127"/>
                <a:gd name="connsiteY2142" fmla="*/ 1435662 h 1679043"/>
                <a:gd name="connsiteX2143" fmla="*/ 1264640 w 1485127"/>
                <a:gd name="connsiteY2143" fmla="*/ 1447354 h 1679043"/>
                <a:gd name="connsiteX2144" fmla="*/ 1259777 w 1485127"/>
                <a:gd name="connsiteY2144" fmla="*/ 1453073 h 1679043"/>
                <a:gd name="connsiteX2145" fmla="*/ 1252013 w 1485127"/>
                <a:gd name="connsiteY2145" fmla="*/ 1434381 h 1679043"/>
                <a:gd name="connsiteX2146" fmla="*/ 1252013 w 1485127"/>
                <a:gd name="connsiteY2146" fmla="*/ 1434381 h 1679043"/>
                <a:gd name="connsiteX2147" fmla="*/ 1251928 w 1485127"/>
                <a:gd name="connsiteY2147" fmla="*/ 1434552 h 1679043"/>
                <a:gd name="connsiteX2148" fmla="*/ 1251928 w 1485127"/>
                <a:gd name="connsiteY2148" fmla="*/ 1434723 h 1679043"/>
                <a:gd name="connsiteX2149" fmla="*/ 1251842 w 1485127"/>
                <a:gd name="connsiteY2149" fmla="*/ 1434723 h 1679043"/>
                <a:gd name="connsiteX2150" fmla="*/ 1250221 w 1485127"/>
                <a:gd name="connsiteY2150" fmla="*/ 1437027 h 1679043"/>
                <a:gd name="connsiteX2151" fmla="*/ 1250136 w 1485127"/>
                <a:gd name="connsiteY2151" fmla="*/ 1434467 h 1679043"/>
                <a:gd name="connsiteX2152" fmla="*/ 1249966 w 1485127"/>
                <a:gd name="connsiteY2152" fmla="*/ 1429260 h 1679043"/>
                <a:gd name="connsiteX2153" fmla="*/ 1252611 w 1485127"/>
                <a:gd name="connsiteY2153" fmla="*/ 1426956 h 1679043"/>
                <a:gd name="connsiteX2154" fmla="*/ 1254829 w 1485127"/>
                <a:gd name="connsiteY2154" fmla="*/ 1430626 h 1679043"/>
                <a:gd name="connsiteX2155" fmla="*/ 1252099 w 1485127"/>
                <a:gd name="connsiteY2155" fmla="*/ 1434381 h 1679043"/>
                <a:gd name="connsiteX2156" fmla="*/ 1259948 w 1485127"/>
                <a:gd name="connsiteY2156" fmla="*/ 1391024 h 1679043"/>
                <a:gd name="connsiteX2157" fmla="*/ 1259521 w 1485127"/>
                <a:gd name="connsiteY2157" fmla="*/ 1363030 h 1679043"/>
                <a:gd name="connsiteX2158" fmla="*/ 1259521 w 1485127"/>
                <a:gd name="connsiteY2158" fmla="*/ 1358165 h 1679043"/>
                <a:gd name="connsiteX2159" fmla="*/ 1260033 w 1485127"/>
                <a:gd name="connsiteY2159" fmla="*/ 1357483 h 1679043"/>
                <a:gd name="connsiteX2160" fmla="*/ 1260033 w 1485127"/>
                <a:gd name="connsiteY2160" fmla="*/ 1357483 h 1679043"/>
                <a:gd name="connsiteX2161" fmla="*/ 1260033 w 1485127"/>
                <a:gd name="connsiteY2161" fmla="*/ 1357483 h 1679043"/>
                <a:gd name="connsiteX2162" fmla="*/ 1260033 w 1485127"/>
                <a:gd name="connsiteY2162" fmla="*/ 1357483 h 1679043"/>
                <a:gd name="connsiteX2163" fmla="*/ 1260033 w 1485127"/>
                <a:gd name="connsiteY2163" fmla="*/ 1357483 h 1679043"/>
                <a:gd name="connsiteX2164" fmla="*/ 1273172 w 1485127"/>
                <a:gd name="connsiteY2164" fmla="*/ 1339644 h 1679043"/>
                <a:gd name="connsiteX2165" fmla="*/ 1276670 w 1485127"/>
                <a:gd name="connsiteY2165" fmla="*/ 1371309 h 1679043"/>
                <a:gd name="connsiteX2166" fmla="*/ 1259948 w 1485127"/>
                <a:gd name="connsiteY2166" fmla="*/ 1391110 h 1679043"/>
                <a:gd name="connsiteX2167" fmla="*/ 1259521 w 1485127"/>
                <a:gd name="connsiteY2167" fmla="*/ 1349460 h 1679043"/>
                <a:gd name="connsiteX2168" fmla="*/ 1259607 w 1485127"/>
                <a:gd name="connsiteY2168" fmla="*/ 1340925 h 1679043"/>
                <a:gd name="connsiteX2169" fmla="*/ 1271892 w 1485127"/>
                <a:gd name="connsiteY2169" fmla="*/ 1326245 h 1679043"/>
                <a:gd name="connsiteX2170" fmla="*/ 1272490 w 1485127"/>
                <a:gd name="connsiteY2170" fmla="*/ 1332902 h 1679043"/>
                <a:gd name="connsiteX2171" fmla="*/ 1259521 w 1485127"/>
                <a:gd name="connsiteY2171" fmla="*/ 1349460 h 1679043"/>
                <a:gd name="connsiteX2172" fmla="*/ 1259777 w 1485127"/>
                <a:gd name="connsiteY2172" fmla="*/ 1322575 h 1679043"/>
                <a:gd name="connsiteX2173" fmla="*/ 1259777 w 1485127"/>
                <a:gd name="connsiteY2173" fmla="*/ 1310968 h 1679043"/>
                <a:gd name="connsiteX2174" fmla="*/ 1260886 w 1485127"/>
                <a:gd name="connsiteY2174" fmla="*/ 1309858 h 1679043"/>
                <a:gd name="connsiteX2175" fmla="*/ 1260886 w 1485127"/>
                <a:gd name="connsiteY2175" fmla="*/ 1309858 h 1679043"/>
                <a:gd name="connsiteX2176" fmla="*/ 1260886 w 1485127"/>
                <a:gd name="connsiteY2176" fmla="*/ 1309858 h 1679043"/>
                <a:gd name="connsiteX2177" fmla="*/ 1260886 w 1485127"/>
                <a:gd name="connsiteY2177" fmla="*/ 1309858 h 1679043"/>
                <a:gd name="connsiteX2178" fmla="*/ 1260886 w 1485127"/>
                <a:gd name="connsiteY2178" fmla="*/ 1309858 h 1679043"/>
                <a:gd name="connsiteX2179" fmla="*/ 1264811 w 1485127"/>
                <a:gd name="connsiteY2179" fmla="*/ 1305761 h 1679043"/>
                <a:gd name="connsiteX2180" fmla="*/ 1269930 w 1485127"/>
                <a:gd name="connsiteY2180" fmla="*/ 1313528 h 1679043"/>
                <a:gd name="connsiteX2181" fmla="*/ 1259777 w 1485127"/>
                <a:gd name="connsiteY2181" fmla="*/ 1322660 h 1679043"/>
                <a:gd name="connsiteX2182" fmla="*/ 1275049 w 1485127"/>
                <a:gd name="connsiteY2182" fmla="*/ 1302518 h 1679043"/>
                <a:gd name="connsiteX2183" fmla="*/ 1274793 w 1485127"/>
                <a:gd name="connsiteY2183" fmla="*/ 1295349 h 1679043"/>
                <a:gd name="connsiteX2184" fmla="*/ 1275305 w 1485127"/>
                <a:gd name="connsiteY2184" fmla="*/ 1294837 h 1679043"/>
                <a:gd name="connsiteX2185" fmla="*/ 1275475 w 1485127"/>
                <a:gd name="connsiteY2185" fmla="*/ 1296458 h 1679043"/>
                <a:gd name="connsiteX2186" fmla="*/ 1276244 w 1485127"/>
                <a:gd name="connsiteY2186" fmla="*/ 1304310 h 1679043"/>
                <a:gd name="connsiteX2187" fmla="*/ 1275134 w 1485127"/>
                <a:gd name="connsiteY2187" fmla="*/ 1302603 h 1679043"/>
                <a:gd name="connsiteX2188" fmla="*/ 1276670 w 1485127"/>
                <a:gd name="connsiteY2188" fmla="*/ 1287155 h 1679043"/>
                <a:gd name="connsiteX2189" fmla="*/ 1276499 w 1485127"/>
                <a:gd name="connsiteY2189" fmla="*/ 1280157 h 1679043"/>
                <a:gd name="connsiteX2190" fmla="*/ 1281960 w 1485127"/>
                <a:gd name="connsiteY2190" fmla="*/ 1282120 h 1679043"/>
                <a:gd name="connsiteX2191" fmla="*/ 1276585 w 1485127"/>
                <a:gd name="connsiteY2191" fmla="*/ 1287155 h 1679043"/>
                <a:gd name="connsiteX2192" fmla="*/ 1273257 w 1485127"/>
                <a:gd name="connsiteY2192" fmla="*/ 1267269 h 1679043"/>
                <a:gd name="connsiteX2193" fmla="*/ 1272745 w 1485127"/>
                <a:gd name="connsiteY2193" fmla="*/ 1256857 h 1679043"/>
                <a:gd name="connsiteX2194" fmla="*/ 1272745 w 1485127"/>
                <a:gd name="connsiteY2194" fmla="*/ 1256857 h 1679043"/>
                <a:gd name="connsiteX2195" fmla="*/ 1273257 w 1485127"/>
                <a:gd name="connsiteY2195" fmla="*/ 1267354 h 1679043"/>
                <a:gd name="connsiteX2196" fmla="*/ 1273257 w 1485127"/>
                <a:gd name="connsiteY2196" fmla="*/ 1267354 h 1679043"/>
                <a:gd name="connsiteX2197" fmla="*/ 1289553 w 1485127"/>
                <a:gd name="connsiteY2197" fmla="*/ 1234495 h 1679043"/>
                <a:gd name="connsiteX2198" fmla="*/ 1289297 w 1485127"/>
                <a:gd name="connsiteY2198" fmla="*/ 1222803 h 1679043"/>
                <a:gd name="connsiteX2199" fmla="*/ 1289382 w 1485127"/>
                <a:gd name="connsiteY2199" fmla="*/ 1222717 h 1679043"/>
                <a:gd name="connsiteX2200" fmla="*/ 1289382 w 1485127"/>
                <a:gd name="connsiteY2200" fmla="*/ 1222717 h 1679043"/>
                <a:gd name="connsiteX2201" fmla="*/ 1289382 w 1485127"/>
                <a:gd name="connsiteY2201" fmla="*/ 1222717 h 1679043"/>
                <a:gd name="connsiteX2202" fmla="*/ 1289382 w 1485127"/>
                <a:gd name="connsiteY2202" fmla="*/ 1222717 h 1679043"/>
                <a:gd name="connsiteX2203" fmla="*/ 1289382 w 1485127"/>
                <a:gd name="connsiteY2203" fmla="*/ 1222717 h 1679043"/>
                <a:gd name="connsiteX2204" fmla="*/ 1293563 w 1485127"/>
                <a:gd name="connsiteY2204" fmla="*/ 1216914 h 1679043"/>
                <a:gd name="connsiteX2205" fmla="*/ 1294160 w 1485127"/>
                <a:gd name="connsiteY2205" fmla="*/ 1230399 h 1679043"/>
                <a:gd name="connsiteX2206" fmla="*/ 1289468 w 1485127"/>
                <a:gd name="connsiteY2206" fmla="*/ 1234666 h 1679043"/>
                <a:gd name="connsiteX2207" fmla="*/ 1289126 w 1485127"/>
                <a:gd name="connsiteY2207" fmla="*/ 1209830 h 1679043"/>
                <a:gd name="connsiteX2208" fmla="*/ 1288870 w 1485127"/>
                <a:gd name="connsiteY2208" fmla="*/ 1197881 h 1679043"/>
                <a:gd name="connsiteX2209" fmla="*/ 1292965 w 1485127"/>
                <a:gd name="connsiteY2209" fmla="*/ 1193272 h 1679043"/>
                <a:gd name="connsiteX2210" fmla="*/ 1293222 w 1485127"/>
                <a:gd name="connsiteY2210" fmla="*/ 1206160 h 1679043"/>
                <a:gd name="connsiteX2211" fmla="*/ 1289041 w 1485127"/>
                <a:gd name="connsiteY2211" fmla="*/ 1209830 h 1679043"/>
                <a:gd name="connsiteX2212" fmla="*/ 1284690 w 1485127"/>
                <a:gd name="connsiteY2212" fmla="*/ 1228521 h 1679043"/>
                <a:gd name="connsiteX2213" fmla="*/ 1285372 w 1485127"/>
                <a:gd name="connsiteY2213" fmla="*/ 1238336 h 1679043"/>
                <a:gd name="connsiteX2214" fmla="*/ 1278888 w 1485127"/>
                <a:gd name="connsiteY2214" fmla="*/ 1244225 h 1679043"/>
                <a:gd name="connsiteX2215" fmla="*/ 1278888 w 1485127"/>
                <a:gd name="connsiteY2215" fmla="*/ 1244225 h 1679043"/>
                <a:gd name="connsiteX2216" fmla="*/ 1278718 w 1485127"/>
                <a:gd name="connsiteY2216" fmla="*/ 1244310 h 1679043"/>
                <a:gd name="connsiteX2217" fmla="*/ 1278547 w 1485127"/>
                <a:gd name="connsiteY2217" fmla="*/ 1244310 h 1679043"/>
                <a:gd name="connsiteX2218" fmla="*/ 1278547 w 1485127"/>
                <a:gd name="connsiteY2218" fmla="*/ 1244481 h 1679043"/>
                <a:gd name="connsiteX2219" fmla="*/ 1276585 w 1485127"/>
                <a:gd name="connsiteY2219" fmla="*/ 1246444 h 1679043"/>
                <a:gd name="connsiteX2220" fmla="*/ 1276840 w 1485127"/>
                <a:gd name="connsiteY2220" fmla="*/ 1238336 h 1679043"/>
                <a:gd name="connsiteX2221" fmla="*/ 1284775 w 1485127"/>
                <a:gd name="connsiteY2221" fmla="*/ 1228521 h 1679043"/>
                <a:gd name="connsiteX2222" fmla="*/ 1277097 w 1485127"/>
                <a:gd name="connsiteY2222" fmla="*/ 1230655 h 1679043"/>
                <a:gd name="connsiteX2223" fmla="*/ 1277267 w 1485127"/>
                <a:gd name="connsiteY2223" fmla="*/ 1227753 h 1679043"/>
                <a:gd name="connsiteX2224" fmla="*/ 1283069 w 1485127"/>
                <a:gd name="connsiteY2224" fmla="*/ 1222461 h 1679043"/>
                <a:gd name="connsiteX2225" fmla="*/ 1277182 w 1485127"/>
                <a:gd name="connsiteY2225" fmla="*/ 1230655 h 1679043"/>
                <a:gd name="connsiteX2226" fmla="*/ 1284007 w 1485127"/>
                <a:gd name="connsiteY2226" fmla="*/ 1196686 h 1679043"/>
                <a:gd name="connsiteX2227" fmla="*/ 1278376 w 1485127"/>
                <a:gd name="connsiteY2227" fmla="*/ 1203684 h 1679043"/>
                <a:gd name="connsiteX2228" fmla="*/ 1279144 w 1485127"/>
                <a:gd name="connsiteY2228" fmla="*/ 1189090 h 1679043"/>
                <a:gd name="connsiteX2229" fmla="*/ 1282386 w 1485127"/>
                <a:gd name="connsiteY2229" fmla="*/ 1185164 h 1679043"/>
                <a:gd name="connsiteX2230" fmla="*/ 1284348 w 1485127"/>
                <a:gd name="connsiteY2230" fmla="*/ 1185932 h 1679043"/>
                <a:gd name="connsiteX2231" fmla="*/ 1284007 w 1485127"/>
                <a:gd name="connsiteY2231" fmla="*/ 1196771 h 1679043"/>
                <a:gd name="connsiteX2232" fmla="*/ 1286737 w 1485127"/>
                <a:gd name="connsiteY2232" fmla="*/ 1134296 h 1679043"/>
                <a:gd name="connsiteX2233" fmla="*/ 1286226 w 1485127"/>
                <a:gd name="connsiteY2233" fmla="*/ 1130285 h 1679043"/>
                <a:gd name="connsiteX2234" fmla="*/ 1290662 w 1485127"/>
                <a:gd name="connsiteY2234" fmla="*/ 1115861 h 1679043"/>
                <a:gd name="connsiteX2235" fmla="*/ 1289041 w 1485127"/>
                <a:gd name="connsiteY2235" fmla="*/ 1128151 h 1679043"/>
                <a:gd name="connsiteX2236" fmla="*/ 1288700 w 1485127"/>
                <a:gd name="connsiteY2236" fmla="*/ 1131138 h 1679043"/>
                <a:gd name="connsiteX2237" fmla="*/ 1286652 w 1485127"/>
                <a:gd name="connsiteY2237" fmla="*/ 1134382 h 1679043"/>
                <a:gd name="connsiteX2238" fmla="*/ 1242884 w 1485127"/>
                <a:gd name="connsiteY2238" fmla="*/ 1269061 h 1679043"/>
                <a:gd name="connsiteX2239" fmla="*/ 1245956 w 1485127"/>
                <a:gd name="connsiteY2239" fmla="*/ 1274694 h 1679043"/>
                <a:gd name="connsiteX2240" fmla="*/ 1240154 w 1485127"/>
                <a:gd name="connsiteY2240" fmla="*/ 1282888 h 1679043"/>
                <a:gd name="connsiteX2241" fmla="*/ 1237339 w 1485127"/>
                <a:gd name="connsiteY2241" fmla="*/ 1285790 h 1679043"/>
                <a:gd name="connsiteX2242" fmla="*/ 1242884 w 1485127"/>
                <a:gd name="connsiteY2242" fmla="*/ 1269061 h 1679043"/>
                <a:gd name="connsiteX2243" fmla="*/ 1157396 w 1485127"/>
                <a:gd name="connsiteY2243" fmla="*/ 1504538 h 1679043"/>
                <a:gd name="connsiteX2244" fmla="*/ 1157396 w 1485127"/>
                <a:gd name="connsiteY2244" fmla="*/ 1507098 h 1679043"/>
                <a:gd name="connsiteX2245" fmla="*/ 1153898 w 1485127"/>
                <a:gd name="connsiteY2245" fmla="*/ 1512048 h 1679043"/>
                <a:gd name="connsiteX2246" fmla="*/ 1157396 w 1485127"/>
                <a:gd name="connsiteY2246" fmla="*/ 1504623 h 1679043"/>
                <a:gd name="connsiteX2247" fmla="*/ 1139821 w 1485127"/>
                <a:gd name="connsiteY2247" fmla="*/ 1559246 h 1679043"/>
                <a:gd name="connsiteX2248" fmla="*/ 1139821 w 1485127"/>
                <a:gd name="connsiteY2248" fmla="*/ 1559246 h 1679043"/>
                <a:gd name="connsiteX2249" fmla="*/ 1139992 w 1485127"/>
                <a:gd name="connsiteY2249" fmla="*/ 1559076 h 1679043"/>
                <a:gd name="connsiteX2250" fmla="*/ 1140162 w 1485127"/>
                <a:gd name="connsiteY2250" fmla="*/ 1558905 h 1679043"/>
                <a:gd name="connsiteX2251" fmla="*/ 1140162 w 1485127"/>
                <a:gd name="connsiteY2251" fmla="*/ 1558905 h 1679043"/>
                <a:gd name="connsiteX2252" fmla="*/ 1142893 w 1485127"/>
                <a:gd name="connsiteY2252" fmla="*/ 1555320 h 1679043"/>
                <a:gd name="connsiteX2253" fmla="*/ 1141357 w 1485127"/>
                <a:gd name="connsiteY2253" fmla="*/ 1570598 h 1679043"/>
                <a:gd name="connsiteX2254" fmla="*/ 1141357 w 1485127"/>
                <a:gd name="connsiteY2254" fmla="*/ 1570598 h 1679043"/>
                <a:gd name="connsiteX2255" fmla="*/ 1141357 w 1485127"/>
                <a:gd name="connsiteY2255" fmla="*/ 1570598 h 1679043"/>
                <a:gd name="connsiteX2256" fmla="*/ 1141357 w 1485127"/>
                <a:gd name="connsiteY2256" fmla="*/ 1570598 h 1679043"/>
                <a:gd name="connsiteX2257" fmla="*/ 1141015 w 1485127"/>
                <a:gd name="connsiteY2257" fmla="*/ 1577084 h 1679043"/>
                <a:gd name="connsiteX2258" fmla="*/ 1132996 w 1485127"/>
                <a:gd name="connsiteY2258" fmla="*/ 1567525 h 1679043"/>
                <a:gd name="connsiteX2259" fmla="*/ 1139906 w 1485127"/>
                <a:gd name="connsiteY2259" fmla="*/ 1559161 h 1679043"/>
                <a:gd name="connsiteX2260" fmla="*/ 1145452 w 1485127"/>
                <a:gd name="connsiteY2260" fmla="*/ 1581010 h 1679043"/>
                <a:gd name="connsiteX2261" fmla="*/ 1156970 w 1485127"/>
                <a:gd name="connsiteY2261" fmla="*/ 1566842 h 1679043"/>
                <a:gd name="connsiteX2262" fmla="*/ 1156629 w 1485127"/>
                <a:gd name="connsiteY2262" fmla="*/ 1587155 h 1679043"/>
                <a:gd name="connsiteX2263" fmla="*/ 1152534 w 1485127"/>
                <a:gd name="connsiteY2263" fmla="*/ 1593386 h 1679043"/>
                <a:gd name="connsiteX2264" fmla="*/ 1146390 w 1485127"/>
                <a:gd name="connsiteY2264" fmla="*/ 1584765 h 1679043"/>
                <a:gd name="connsiteX2265" fmla="*/ 1145196 w 1485127"/>
                <a:gd name="connsiteY2265" fmla="*/ 1583144 h 1679043"/>
                <a:gd name="connsiteX2266" fmla="*/ 1145452 w 1485127"/>
                <a:gd name="connsiteY2266" fmla="*/ 1581010 h 1679043"/>
                <a:gd name="connsiteX2267" fmla="*/ 1184016 w 1485127"/>
                <a:gd name="connsiteY2267" fmla="*/ 1555662 h 1679043"/>
                <a:gd name="connsiteX2268" fmla="*/ 1185295 w 1485127"/>
                <a:gd name="connsiteY2268" fmla="*/ 1579474 h 1679043"/>
                <a:gd name="connsiteX2269" fmla="*/ 1177873 w 1485127"/>
                <a:gd name="connsiteY2269" fmla="*/ 1589545 h 1679043"/>
                <a:gd name="connsiteX2270" fmla="*/ 1170791 w 1485127"/>
                <a:gd name="connsiteY2270" fmla="*/ 1595861 h 1679043"/>
                <a:gd name="connsiteX2271" fmla="*/ 1172498 w 1485127"/>
                <a:gd name="connsiteY2271" fmla="*/ 1571024 h 1679043"/>
                <a:gd name="connsiteX2272" fmla="*/ 1184016 w 1485127"/>
                <a:gd name="connsiteY2272" fmla="*/ 1555576 h 1679043"/>
                <a:gd name="connsiteX2273" fmla="*/ 1168744 w 1485127"/>
                <a:gd name="connsiteY2273" fmla="*/ 1605932 h 1679043"/>
                <a:gd name="connsiteX2274" fmla="*/ 1168744 w 1485127"/>
                <a:gd name="connsiteY2274" fmla="*/ 1613528 h 1679043"/>
                <a:gd name="connsiteX2275" fmla="*/ 1168488 w 1485127"/>
                <a:gd name="connsiteY2275" fmla="*/ 1613784 h 1679043"/>
                <a:gd name="connsiteX2276" fmla="*/ 1165843 w 1485127"/>
                <a:gd name="connsiteY2276" fmla="*/ 1609517 h 1679043"/>
                <a:gd name="connsiteX2277" fmla="*/ 1168829 w 1485127"/>
                <a:gd name="connsiteY2277" fmla="*/ 1605846 h 1679043"/>
                <a:gd name="connsiteX2278" fmla="*/ 1170279 w 1485127"/>
                <a:gd name="connsiteY2278" fmla="*/ 1604054 h 1679043"/>
                <a:gd name="connsiteX2279" fmla="*/ 1178982 w 1485127"/>
                <a:gd name="connsiteY2279" fmla="*/ 1593215 h 1679043"/>
                <a:gd name="connsiteX2280" fmla="*/ 1185807 w 1485127"/>
                <a:gd name="connsiteY2280" fmla="*/ 1587155 h 1679043"/>
                <a:gd name="connsiteX2281" fmla="*/ 1186063 w 1485127"/>
                <a:gd name="connsiteY2281" fmla="*/ 1591678 h 1679043"/>
                <a:gd name="connsiteX2282" fmla="*/ 1186063 w 1485127"/>
                <a:gd name="connsiteY2282" fmla="*/ 1593556 h 1679043"/>
                <a:gd name="connsiteX2283" fmla="*/ 1169597 w 1485127"/>
                <a:gd name="connsiteY2283" fmla="*/ 1612589 h 1679043"/>
                <a:gd name="connsiteX2284" fmla="*/ 1170279 w 1485127"/>
                <a:gd name="connsiteY2284" fmla="*/ 1604140 h 1679043"/>
                <a:gd name="connsiteX2285" fmla="*/ 1209866 w 1485127"/>
                <a:gd name="connsiteY2285" fmla="*/ 1565647 h 1679043"/>
                <a:gd name="connsiteX2286" fmla="*/ 1203382 w 1485127"/>
                <a:gd name="connsiteY2286" fmla="*/ 1573329 h 1679043"/>
                <a:gd name="connsiteX2287" fmla="*/ 1203382 w 1485127"/>
                <a:gd name="connsiteY2287" fmla="*/ 1571536 h 1679043"/>
                <a:gd name="connsiteX2288" fmla="*/ 1209952 w 1485127"/>
                <a:gd name="connsiteY2288" fmla="*/ 1565647 h 1679043"/>
                <a:gd name="connsiteX2289" fmla="*/ 1254061 w 1485127"/>
                <a:gd name="connsiteY2289" fmla="*/ 1495320 h 1679043"/>
                <a:gd name="connsiteX2290" fmla="*/ 1272916 w 1485127"/>
                <a:gd name="connsiteY2290" fmla="*/ 1469545 h 1679043"/>
                <a:gd name="connsiteX2291" fmla="*/ 1275390 w 1485127"/>
                <a:gd name="connsiteY2291" fmla="*/ 1466216 h 1679043"/>
                <a:gd name="connsiteX2292" fmla="*/ 1274623 w 1485127"/>
                <a:gd name="connsiteY2292" fmla="*/ 1488919 h 1679043"/>
                <a:gd name="connsiteX2293" fmla="*/ 1274452 w 1485127"/>
                <a:gd name="connsiteY2293" fmla="*/ 1491309 h 1679043"/>
                <a:gd name="connsiteX2294" fmla="*/ 1252184 w 1485127"/>
                <a:gd name="connsiteY2294" fmla="*/ 1516913 h 1679043"/>
                <a:gd name="connsiteX2295" fmla="*/ 1252866 w 1485127"/>
                <a:gd name="connsiteY2295" fmla="*/ 1496771 h 1679043"/>
                <a:gd name="connsiteX2296" fmla="*/ 1253463 w 1485127"/>
                <a:gd name="connsiteY2296" fmla="*/ 1496003 h 1679043"/>
                <a:gd name="connsiteX2297" fmla="*/ 1254573 w 1485127"/>
                <a:gd name="connsiteY2297" fmla="*/ 1503940 h 1679043"/>
                <a:gd name="connsiteX2298" fmla="*/ 1254829 w 1485127"/>
                <a:gd name="connsiteY2298" fmla="*/ 1503940 h 1679043"/>
                <a:gd name="connsiteX2299" fmla="*/ 1253975 w 1485127"/>
                <a:gd name="connsiteY2299" fmla="*/ 1495320 h 1679043"/>
                <a:gd name="connsiteX2300" fmla="*/ 1252611 w 1485127"/>
                <a:gd name="connsiteY2300" fmla="*/ 1522546 h 1679043"/>
                <a:gd name="connsiteX2301" fmla="*/ 1274196 w 1485127"/>
                <a:gd name="connsiteY2301" fmla="*/ 1495491 h 1679043"/>
                <a:gd name="connsiteX2302" fmla="*/ 1273599 w 1485127"/>
                <a:gd name="connsiteY2302" fmla="*/ 1502575 h 1679043"/>
                <a:gd name="connsiteX2303" fmla="*/ 1273854 w 1485127"/>
                <a:gd name="connsiteY2303" fmla="*/ 1502575 h 1679043"/>
                <a:gd name="connsiteX2304" fmla="*/ 1275475 w 1485127"/>
                <a:gd name="connsiteY2304" fmla="*/ 1493955 h 1679043"/>
                <a:gd name="connsiteX2305" fmla="*/ 1285457 w 1485127"/>
                <a:gd name="connsiteY2305" fmla="*/ 1481238 h 1679043"/>
                <a:gd name="connsiteX2306" fmla="*/ 1289723 w 1485127"/>
                <a:gd name="connsiteY2306" fmla="*/ 1488236 h 1679043"/>
                <a:gd name="connsiteX2307" fmla="*/ 1252781 w 1485127"/>
                <a:gd name="connsiteY2307" fmla="*/ 1522632 h 1679043"/>
                <a:gd name="connsiteX2308" fmla="*/ 1276158 w 1485127"/>
                <a:gd name="connsiteY2308" fmla="*/ 1489346 h 1679043"/>
                <a:gd name="connsiteX2309" fmla="*/ 1276158 w 1485127"/>
                <a:gd name="connsiteY2309" fmla="*/ 1489175 h 1679043"/>
                <a:gd name="connsiteX2310" fmla="*/ 1278888 w 1485127"/>
                <a:gd name="connsiteY2310" fmla="*/ 1470654 h 1679043"/>
                <a:gd name="connsiteX2311" fmla="*/ 1284348 w 1485127"/>
                <a:gd name="connsiteY2311" fmla="*/ 1479701 h 1679043"/>
                <a:gd name="connsiteX2312" fmla="*/ 1276073 w 1485127"/>
                <a:gd name="connsiteY2312" fmla="*/ 1489346 h 1679043"/>
                <a:gd name="connsiteX2313" fmla="*/ 1271551 w 1485127"/>
                <a:gd name="connsiteY2313" fmla="*/ 1468692 h 1679043"/>
                <a:gd name="connsiteX2314" fmla="*/ 1253634 w 1485127"/>
                <a:gd name="connsiteY2314" fmla="*/ 1491053 h 1679043"/>
                <a:gd name="connsiteX2315" fmla="*/ 1253463 w 1485127"/>
                <a:gd name="connsiteY2315" fmla="*/ 1489517 h 1679043"/>
                <a:gd name="connsiteX2316" fmla="*/ 1253463 w 1485127"/>
                <a:gd name="connsiteY2316" fmla="*/ 1488407 h 1679043"/>
                <a:gd name="connsiteX2317" fmla="*/ 1254402 w 1485127"/>
                <a:gd name="connsiteY2317" fmla="*/ 1474581 h 1679043"/>
                <a:gd name="connsiteX2318" fmla="*/ 1254146 w 1485127"/>
                <a:gd name="connsiteY2318" fmla="*/ 1474581 h 1679043"/>
                <a:gd name="connsiteX2319" fmla="*/ 1252866 w 1485127"/>
                <a:gd name="connsiteY2319" fmla="*/ 1482262 h 1679043"/>
                <a:gd name="connsiteX2320" fmla="*/ 1252269 w 1485127"/>
                <a:gd name="connsiteY2320" fmla="*/ 1475093 h 1679043"/>
                <a:gd name="connsiteX2321" fmla="*/ 1252269 w 1485127"/>
                <a:gd name="connsiteY2321" fmla="*/ 1474922 h 1679043"/>
                <a:gd name="connsiteX2322" fmla="*/ 1268053 w 1485127"/>
                <a:gd name="connsiteY2322" fmla="*/ 1452731 h 1679043"/>
                <a:gd name="connsiteX2323" fmla="*/ 1275134 w 1485127"/>
                <a:gd name="connsiteY2323" fmla="*/ 1464339 h 1679043"/>
                <a:gd name="connsiteX2324" fmla="*/ 1271636 w 1485127"/>
                <a:gd name="connsiteY2324" fmla="*/ 1468692 h 1679043"/>
                <a:gd name="connsiteX2325" fmla="*/ 1273086 w 1485127"/>
                <a:gd name="connsiteY2325" fmla="*/ 1445050 h 1679043"/>
                <a:gd name="connsiteX2326" fmla="*/ 1275902 w 1485127"/>
                <a:gd name="connsiteY2326" fmla="*/ 1440526 h 1679043"/>
                <a:gd name="connsiteX2327" fmla="*/ 1275475 w 1485127"/>
                <a:gd name="connsiteY2327" fmla="*/ 1448805 h 1679043"/>
                <a:gd name="connsiteX2328" fmla="*/ 1273001 w 1485127"/>
                <a:gd name="connsiteY2328" fmla="*/ 1445050 h 1679043"/>
                <a:gd name="connsiteX2329" fmla="*/ 1270186 w 1485127"/>
                <a:gd name="connsiteY2329" fmla="*/ 1440526 h 1679043"/>
                <a:gd name="connsiteX2330" fmla="*/ 1262337 w 1485127"/>
                <a:gd name="connsiteY2330" fmla="*/ 1428407 h 1679043"/>
                <a:gd name="connsiteX2331" fmla="*/ 1276414 w 1485127"/>
                <a:gd name="connsiteY2331" fmla="*/ 1407411 h 1679043"/>
                <a:gd name="connsiteX2332" fmla="*/ 1276499 w 1485127"/>
                <a:gd name="connsiteY2332" fmla="*/ 1412532 h 1679043"/>
                <a:gd name="connsiteX2333" fmla="*/ 1276244 w 1485127"/>
                <a:gd name="connsiteY2333" fmla="*/ 1431821 h 1679043"/>
                <a:gd name="connsiteX2334" fmla="*/ 1270100 w 1485127"/>
                <a:gd name="connsiteY2334" fmla="*/ 1440526 h 1679043"/>
                <a:gd name="connsiteX2335" fmla="*/ 1261313 w 1485127"/>
                <a:gd name="connsiteY2335" fmla="*/ 1421579 h 1679043"/>
                <a:gd name="connsiteX2336" fmla="*/ 1261142 w 1485127"/>
                <a:gd name="connsiteY2336" fmla="*/ 1418507 h 1679043"/>
                <a:gd name="connsiteX2337" fmla="*/ 1268736 w 1485127"/>
                <a:gd name="connsiteY2337" fmla="*/ 1411423 h 1679043"/>
                <a:gd name="connsiteX2338" fmla="*/ 1261313 w 1485127"/>
                <a:gd name="connsiteY2338" fmla="*/ 1421579 h 1679043"/>
                <a:gd name="connsiteX2339" fmla="*/ 1296207 w 1485127"/>
                <a:gd name="connsiteY2339" fmla="*/ 1352532 h 1679043"/>
                <a:gd name="connsiteX2340" fmla="*/ 1293477 w 1485127"/>
                <a:gd name="connsiteY2340" fmla="*/ 1355775 h 1679043"/>
                <a:gd name="connsiteX2341" fmla="*/ 1296037 w 1485127"/>
                <a:gd name="connsiteY2341" fmla="*/ 1352362 h 1679043"/>
                <a:gd name="connsiteX2342" fmla="*/ 1296207 w 1485127"/>
                <a:gd name="connsiteY2342" fmla="*/ 1352618 h 1679043"/>
                <a:gd name="connsiteX2343" fmla="*/ 1278461 w 1485127"/>
                <a:gd name="connsiteY2343" fmla="*/ 1369090 h 1679043"/>
                <a:gd name="connsiteX2344" fmla="*/ 1276585 w 1485127"/>
                <a:gd name="connsiteY2344" fmla="*/ 1336914 h 1679043"/>
                <a:gd name="connsiteX2345" fmla="*/ 1276585 w 1485127"/>
                <a:gd name="connsiteY2345" fmla="*/ 1335121 h 1679043"/>
                <a:gd name="connsiteX2346" fmla="*/ 1280850 w 1485127"/>
                <a:gd name="connsiteY2346" fmla="*/ 1329488 h 1679043"/>
                <a:gd name="connsiteX2347" fmla="*/ 1294586 w 1485127"/>
                <a:gd name="connsiteY2347" fmla="*/ 1349972 h 1679043"/>
                <a:gd name="connsiteX2348" fmla="*/ 1278632 w 1485127"/>
                <a:gd name="connsiteY2348" fmla="*/ 1369175 h 1679043"/>
                <a:gd name="connsiteX2349" fmla="*/ 1276158 w 1485127"/>
                <a:gd name="connsiteY2349" fmla="*/ 1328379 h 1679043"/>
                <a:gd name="connsiteX2350" fmla="*/ 1275902 w 1485127"/>
                <a:gd name="connsiteY2350" fmla="*/ 1322404 h 1679043"/>
                <a:gd name="connsiteX2351" fmla="*/ 1278206 w 1485127"/>
                <a:gd name="connsiteY2351" fmla="*/ 1325818 h 1679043"/>
                <a:gd name="connsiteX2352" fmla="*/ 1276158 w 1485127"/>
                <a:gd name="connsiteY2352" fmla="*/ 1328379 h 1679043"/>
                <a:gd name="connsiteX2353" fmla="*/ 1277779 w 1485127"/>
                <a:gd name="connsiteY2353" fmla="*/ 1306700 h 1679043"/>
                <a:gd name="connsiteX2354" fmla="*/ 1277523 w 1485127"/>
                <a:gd name="connsiteY2354" fmla="*/ 1306359 h 1679043"/>
                <a:gd name="connsiteX2355" fmla="*/ 1277011 w 1485127"/>
                <a:gd name="connsiteY2355" fmla="*/ 1296544 h 1679043"/>
                <a:gd name="connsiteX2356" fmla="*/ 1276926 w 1485127"/>
                <a:gd name="connsiteY2356" fmla="*/ 1293215 h 1679043"/>
                <a:gd name="connsiteX2357" fmla="*/ 1286140 w 1485127"/>
                <a:gd name="connsiteY2357" fmla="*/ 1283656 h 1679043"/>
                <a:gd name="connsiteX2358" fmla="*/ 1290662 w 1485127"/>
                <a:gd name="connsiteY2358" fmla="*/ 1285192 h 1679043"/>
                <a:gd name="connsiteX2359" fmla="*/ 1291856 w 1485127"/>
                <a:gd name="connsiteY2359" fmla="*/ 1293471 h 1679043"/>
                <a:gd name="connsiteX2360" fmla="*/ 1292027 w 1485127"/>
                <a:gd name="connsiteY2360" fmla="*/ 1294410 h 1679043"/>
                <a:gd name="connsiteX2361" fmla="*/ 1277779 w 1485127"/>
                <a:gd name="connsiteY2361" fmla="*/ 1306615 h 1679043"/>
                <a:gd name="connsiteX2362" fmla="*/ 1281703 w 1485127"/>
                <a:gd name="connsiteY2362" fmla="*/ 1270512 h 1679043"/>
                <a:gd name="connsiteX2363" fmla="*/ 1287078 w 1485127"/>
                <a:gd name="connsiteY2363" fmla="*/ 1266245 h 1679043"/>
                <a:gd name="connsiteX2364" fmla="*/ 1287078 w 1485127"/>
                <a:gd name="connsiteY2364" fmla="*/ 1266245 h 1679043"/>
                <a:gd name="connsiteX2365" fmla="*/ 1287078 w 1485127"/>
                <a:gd name="connsiteY2365" fmla="*/ 1266245 h 1679043"/>
                <a:gd name="connsiteX2366" fmla="*/ 1287078 w 1485127"/>
                <a:gd name="connsiteY2366" fmla="*/ 1266245 h 1679043"/>
                <a:gd name="connsiteX2367" fmla="*/ 1287078 w 1485127"/>
                <a:gd name="connsiteY2367" fmla="*/ 1266245 h 1679043"/>
                <a:gd name="connsiteX2368" fmla="*/ 1287847 w 1485127"/>
                <a:gd name="connsiteY2368" fmla="*/ 1265562 h 1679043"/>
                <a:gd name="connsiteX2369" fmla="*/ 1288785 w 1485127"/>
                <a:gd name="connsiteY2369" fmla="*/ 1273329 h 1679043"/>
                <a:gd name="connsiteX2370" fmla="*/ 1281533 w 1485127"/>
                <a:gd name="connsiteY2370" fmla="*/ 1270598 h 1679043"/>
                <a:gd name="connsiteX2371" fmla="*/ 1290150 w 1485127"/>
                <a:gd name="connsiteY2371" fmla="*/ 1252248 h 1679043"/>
                <a:gd name="connsiteX2372" fmla="*/ 1289723 w 1485127"/>
                <a:gd name="connsiteY2372" fmla="*/ 1240982 h 1679043"/>
                <a:gd name="connsiteX2373" fmla="*/ 1294586 w 1485127"/>
                <a:gd name="connsiteY2373" fmla="*/ 1236202 h 1679043"/>
                <a:gd name="connsiteX2374" fmla="*/ 1295610 w 1485127"/>
                <a:gd name="connsiteY2374" fmla="*/ 1251565 h 1679043"/>
                <a:gd name="connsiteX2375" fmla="*/ 1295610 w 1485127"/>
                <a:gd name="connsiteY2375" fmla="*/ 1252760 h 1679043"/>
                <a:gd name="connsiteX2376" fmla="*/ 1290491 w 1485127"/>
                <a:gd name="connsiteY2376" fmla="*/ 1256857 h 1679043"/>
                <a:gd name="connsiteX2377" fmla="*/ 1290235 w 1485127"/>
                <a:gd name="connsiteY2377" fmla="*/ 1252248 h 1679043"/>
                <a:gd name="connsiteX2378" fmla="*/ 1288700 w 1485127"/>
                <a:gd name="connsiteY2378" fmla="*/ 1190882 h 1679043"/>
                <a:gd name="connsiteX2379" fmla="*/ 1288700 w 1485127"/>
                <a:gd name="connsiteY2379" fmla="*/ 1187554 h 1679043"/>
                <a:gd name="connsiteX2380" fmla="*/ 1288956 w 1485127"/>
                <a:gd name="connsiteY2380" fmla="*/ 1187639 h 1679043"/>
                <a:gd name="connsiteX2381" fmla="*/ 1290747 w 1485127"/>
                <a:gd name="connsiteY2381" fmla="*/ 1188322 h 1679043"/>
                <a:gd name="connsiteX2382" fmla="*/ 1288700 w 1485127"/>
                <a:gd name="connsiteY2382" fmla="*/ 1190797 h 1679043"/>
                <a:gd name="connsiteX2383" fmla="*/ 1291344 w 1485127"/>
                <a:gd name="connsiteY2383" fmla="*/ 1168436 h 1679043"/>
                <a:gd name="connsiteX2384" fmla="*/ 1288785 w 1485127"/>
                <a:gd name="connsiteY2384" fmla="*/ 1167582 h 1679043"/>
                <a:gd name="connsiteX2385" fmla="*/ 1290235 w 1485127"/>
                <a:gd name="connsiteY2385" fmla="*/ 1134211 h 1679043"/>
                <a:gd name="connsiteX2386" fmla="*/ 1296037 w 1485127"/>
                <a:gd name="connsiteY2386" fmla="*/ 1125932 h 1679043"/>
                <a:gd name="connsiteX2387" fmla="*/ 1295866 w 1485127"/>
                <a:gd name="connsiteY2387" fmla="*/ 1127639 h 1679043"/>
                <a:gd name="connsiteX2388" fmla="*/ 1293051 w 1485127"/>
                <a:gd name="connsiteY2388" fmla="*/ 1166217 h 1679043"/>
                <a:gd name="connsiteX2389" fmla="*/ 1291344 w 1485127"/>
                <a:gd name="connsiteY2389" fmla="*/ 1168521 h 1679043"/>
                <a:gd name="connsiteX2390" fmla="*/ 1290577 w 1485127"/>
                <a:gd name="connsiteY2390" fmla="*/ 1128066 h 1679043"/>
                <a:gd name="connsiteX2391" fmla="*/ 1291856 w 1485127"/>
                <a:gd name="connsiteY2391" fmla="*/ 1113471 h 1679043"/>
                <a:gd name="connsiteX2392" fmla="*/ 1292112 w 1485127"/>
                <a:gd name="connsiteY2392" fmla="*/ 1111081 h 1679043"/>
                <a:gd name="connsiteX2393" fmla="*/ 1293648 w 1485127"/>
                <a:gd name="connsiteY2393" fmla="*/ 1106217 h 1679043"/>
                <a:gd name="connsiteX2394" fmla="*/ 1299023 w 1485127"/>
                <a:gd name="connsiteY2394" fmla="*/ 1099133 h 1679043"/>
                <a:gd name="connsiteX2395" fmla="*/ 1296805 w 1485127"/>
                <a:gd name="connsiteY2395" fmla="*/ 1118251 h 1679043"/>
                <a:gd name="connsiteX2396" fmla="*/ 1290577 w 1485127"/>
                <a:gd name="connsiteY2396" fmla="*/ 1128151 h 1679043"/>
                <a:gd name="connsiteX2397" fmla="*/ 954512 w 1485127"/>
                <a:gd name="connsiteY2397" fmla="*/ 1578620 h 1679043"/>
                <a:gd name="connsiteX2398" fmla="*/ 942482 w 1485127"/>
                <a:gd name="connsiteY2398" fmla="*/ 1582802 h 1679043"/>
                <a:gd name="connsiteX2399" fmla="*/ 932756 w 1485127"/>
                <a:gd name="connsiteY2399" fmla="*/ 1560953 h 1679043"/>
                <a:gd name="connsiteX2400" fmla="*/ 932756 w 1485127"/>
                <a:gd name="connsiteY2400" fmla="*/ 1560953 h 1679043"/>
                <a:gd name="connsiteX2401" fmla="*/ 932756 w 1485127"/>
                <a:gd name="connsiteY2401" fmla="*/ 1560782 h 1679043"/>
                <a:gd name="connsiteX2402" fmla="*/ 932756 w 1485127"/>
                <a:gd name="connsiteY2402" fmla="*/ 1560612 h 1679043"/>
                <a:gd name="connsiteX2403" fmla="*/ 932756 w 1485127"/>
                <a:gd name="connsiteY2403" fmla="*/ 1560612 h 1679043"/>
                <a:gd name="connsiteX2404" fmla="*/ 929941 w 1485127"/>
                <a:gd name="connsiteY2404" fmla="*/ 1554808 h 1679043"/>
                <a:gd name="connsiteX2405" fmla="*/ 954683 w 1485127"/>
                <a:gd name="connsiteY2405" fmla="*/ 1550626 h 1679043"/>
                <a:gd name="connsiteX2406" fmla="*/ 956133 w 1485127"/>
                <a:gd name="connsiteY2406" fmla="*/ 1552077 h 1679043"/>
                <a:gd name="connsiteX2407" fmla="*/ 956901 w 1485127"/>
                <a:gd name="connsiteY2407" fmla="*/ 1552760 h 1679043"/>
                <a:gd name="connsiteX2408" fmla="*/ 959290 w 1485127"/>
                <a:gd name="connsiteY2408" fmla="*/ 1558990 h 1679043"/>
                <a:gd name="connsiteX2409" fmla="*/ 959290 w 1485127"/>
                <a:gd name="connsiteY2409" fmla="*/ 1558990 h 1679043"/>
                <a:gd name="connsiteX2410" fmla="*/ 959290 w 1485127"/>
                <a:gd name="connsiteY2410" fmla="*/ 1558990 h 1679043"/>
                <a:gd name="connsiteX2411" fmla="*/ 959290 w 1485127"/>
                <a:gd name="connsiteY2411" fmla="*/ 1558990 h 1679043"/>
                <a:gd name="connsiteX2412" fmla="*/ 959290 w 1485127"/>
                <a:gd name="connsiteY2412" fmla="*/ 1558990 h 1679043"/>
                <a:gd name="connsiteX2413" fmla="*/ 971149 w 1485127"/>
                <a:gd name="connsiteY2413" fmla="*/ 1584595 h 1679043"/>
                <a:gd name="connsiteX2414" fmla="*/ 947772 w 1485127"/>
                <a:gd name="connsiteY2414" fmla="*/ 1593983 h 1679043"/>
                <a:gd name="connsiteX2415" fmla="*/ 942994 w 1485127"/>
                <a:gd name="connsiteY2415" fmla="*/ 1583485 h 1679043"/>
                <a:gd name="connsiteX2416" fmla="*/ 954768 w 1485127"/>
                <a:gd name="connsiteY2416" fmla="*/ 1578706 h 1679043"/>
                <a:gd name="connsiteX2417" fmla="*/ 954768 w 1485127"/>
                <a:gd name="connsiteY2417" fmla="*/ 1578535 h 1679043"/>
                <a:gd name="connsiteX2418" fmla="*/ 782939 w 1485127"/>
                <a:gd name="connsiteY2418" fmla="*/ 1577937 h 1679043"/>
                <a:gd name="connsiteX2419" fmla="*/ 773896 w 1485127"/>
                <a:gd name="connsiteY2419" fmla="*/ 1582802 h 1679043"/>
                <a:gd name="connsiteX2420" fmla="*/ 768264 w 1485127"/>
                <a:gd name="connsiteY2420" fmla="*/ 1585704 h 1679043"/>
                <a:gd name="connsiteX2421" fmla="*/ 757429 w 1485127"/>
                <a:gd name="connsiteY2421" fmla="*/ 1559929 h 1679043"/>
                <a:gd name="connsiteX2422" fmla="*/ 757429 w 1485127"/>
                <a:gd name="connsiteY2422" fmla="*/ 1559929 h 1679043"/>
                <a:gd name="connsiteX2423" fmla="*/ 757429 w 1485127"/>
                <a:gd name="connsiteY2423" fmla="*/ 1559758 h 1679043"/>
                <a:gd name="connsiteX2424" fmla="*/ 757429 w 1485127"/>
                <a:gd name="connsiteY2424" fmla="*/ 1559588 h 1679043"/>
                <a:gd name="connsiteX2425" fmla="*/ 757429 w 1485127"/>
                <a:gd name="connsiteY2425" fmla="*/ 1559588 h 1679043"/>
                <a:gd name="connsiteX2426" fmla="*/ 754272 w 1485127"/>
                <a:gd name="connsiteY2426" fmla="*/ 1552589 h 1679043"/>
                <a:gd name="connsiteX2427" fmla="*/ 788399 w 1485127"/>
                <a:gd name="connsiteY2427" fmla="*/ 1555320 h 1679043"/>
                <a:gd name="connsiteX2428" fmla="*/ 791812 w 1485127"/>
                <a:gd name="connsiteY2428" fmla="*/ 1563514 h 1679043"/>
                <a:gd name="connsiteX2429" fmla="*/ 791812 w 1485127"/>
                <a:gd name="connsiteY2429" fmla="*/ 1563514 h 1679043"/>
                <a:gd name="connsiteX2430" fmla="*/ 791812 w 1485127"/>
                <a:gd name="connsiteY2430" fmla="*/ 1563514 h 1679043"/>
                <a:gd name="connsiteX2431" fmla="*/ 791812 w 1485127"/>
                <a:gd name="connsiteY2431" fmla="*/ 1563514 h 1679043"/>
                <a:gd name="connsiteX2432" fmla="*/ 791812 w 1485127"/>
                <a:gd name="connsiteY2432" fmla="*/ 1563514 h 1679043"/>
                <a:gd name="connsiteX2433" fmla="*/ 805804 w 1485127"/>
                <a:gd name="connsiteY2433" fmla="*/ 1590313 h 1679043"/>
                <a:gd name="connsiteX2434" fmla="*/ 805890 w 1485127"/>
                <a:gd name="connsiteY2434" fmla="*/ 1590484 h 1679043"/>
                <a:gd name="connsiteX2435" fmla="*/ 804866 w 1485127"/>
                <a:gd name="connsiteY2435" fmla="*/ 1590825 h 1679043"/>
                <a:gd name="connsiteX2436" fmla="*/ 774919 w 1485127"/>
                <a:gd name="connsiteY2436" fmla="*/ 1600726 h 1679043"/>
                <a:gd name="connsiteX2437" fmla="*/ 770227 w 1485127"/>
                <a:gd name="connsiteY2437" fmla="*/ 1590142 h 1679043"/>
                <a:gd name="connsiteX2438" fmla="*/ 769288 w 1485127"/>
                <a:gd name="connsiteY2438" fmla="*/ 1587838 h 1679043"/>
                <a:gd name="connsiteX2439" fmla="*/ 774749 w 1485127"/>
                <a:gd name="connsiteY2439" fmla="*/ 1583997 h 1679043"/>
                <a:gd name="connsiteX2440" fmla="*/ 783109 w 1485127"/>
                <a:gd name="connsiteY2440" fmla="*/ 1577937 h 1679043"/>
                <a:gd name="connsiteX2441" fmla="*/ 783025 w 1485127"/>
                <a:gd name="connsiteY2441" fmla="*/ 1577767 h 1679043"/>
                <a:gd name="connsiteX2442" fmla="*/ 747959 w 1485127"/>
                <a:gd name="connsiteY2442" fmla="*/ 1595861 h 1679043"/>
                <a:gd name="connsiteX2443" fmla="*/ 738830 w 1485127"/>
                <a:gd name="connsiteY2443" fmla="*/ 1601494 h 1679043"/>
                <a:gd name="connsiteX2444" fmla="*/ 715283 w 1485127"/>
                <a:gd name="connsiteY2444" fmla="*/ 1548066 h 1679043"/>
                <a:gd name="connsiteX2445" fmla="*/ 748642 w 1485127"/>
                <a:gd name="connsiteY2445" fmla="*/ 1552162 h 1679043"/>
                <a:gd name="connsiteX2446" fmla="*/ 752481 w 1485127"/>
                <a:gd name="connsiteY2446" fmla="*/ 1561892 h 1679043"/>
                <a:gd name="connsiteX2447" fmla="*/ 752481 w 1485127"/>
                <a:gd name="connsiteY2447" fmla="*/ 1561892 h 1679043"/>
                <a:gd name="connsiteX2448" fmla="*/ 752481 w 1485127"/>
                <a:gd name="connsiteY2448" fmla="*/ 1561892 h 1679043"/>
                <a:gd name="connsiteX2449" fmla="*/ 752481 w 1485127"/>
                <a:gd name="connsiteY2449" fmla="*/ 1561892 h 1679043"/>
                <a:gd name="connsiteX2450" fmla="*/ 752481 w 1485127"/>
                <a:gd name="connsiteY2450" fmla="*/ 1561892 h 1679043"/>
                <a:gd name="connsiteX2451" fmla="*/ 764767 w 1485127"/>
                <a:gd name="connsiteY2451" fmla="*/ 1587496 h 1679043"/>
                <a:gd name="connsiteX2452" fmla="*/ 748044 w 1485127"/>
                <a:gd name="connsiteY2452" fmla="*/ 1595775 h 1679043"/>
                <a:gd name="connsiteX2453" fmla="*/ 748044 w 1485127"/>
                <a:gd name="connsiteY2453" fmla="*/ 1595775 h 1679043"/>
                <a:gd name="connsiteX2454" fmla="*/ 748044 w 1485127"/>
                <a:gd name="connsiteY2454" fmla="*/ 1595775 h 1679043"/>
                <a:gd name="connsiteX2455" fmla="*/ 748044 w 1485127"/>
                <a:gd name="connsiteY2455" fmla="*/ 1595775 h 1679043"/>
                <a:gd name="connsiteX2456" fmla="*/ 748044 w 1485127"/>
                <a:gd name="connsiteY2456" fmla="*/ 1595775 h 1679043"/>
                <a:gd name="connsiteX2457" fmla="*/ 640459 w 1485127"/>
                <a:gd name="connsiteY2457" fmla="*/ 1510085 h 1679043"/>
                <a:gd name="connsiteX2458" fmla="*/ 639179 w 1485127"/>
                <a:gd name="connsiteY2458" fmla="*/ 1507184 h 1679043"/>
                <a:gd name="connsiteX2459" fmla="*/ 632525 w 1485127"/>
                <a:gd name="connsiteY2459" fmla="*/ 1490797 h 1679043"/>
                <a:gd name="connsiteX2460" fmla="*/ 642678 w 1485127"/>
                <a:gd name="connsiteY2460" fmla="*/ 1495405 h 1679043"/>
                <a:gd name="connsiteX2461" fmla="*/ 654536 w 1485127"/>
                <a:gd name="connsiteY2461" fmla="*/ 1500782 h 1679043"/>
                <a:gd name="connsiteX2462" fmla="*/ 657096 w 1485127"/>
                <a:gd name="connsiteY2462" fmla="*/ 1503855 h 1679043"/>
                <a:gd name="connsiteX2463" fmla="*/ 657267 w 1485127"/>
                <a:gd name="connsiteY2463" fmla="*/ 1503684 h 1679043"/>
                <a:gd name="connsiteX2464" fmla="*/ 655304 w 1485127"/>
                <a:gd name="connsiteY2464" fmla="*/ 1501038 h 1679043"/>
                <a:gd name="connsiteX2465" fmla="*/ 663751 w 1485127"/>
                <a:gd name="connsiteY2465" fmla="*/ 1504879 h 1679043"/>
                <a:gd name="connsiteX2466" fmla="*/ 669297 w 1485127"/>
                <a:gd name="connsiteY2466" fmla="*/ 1517340 h 1679043"/>
                <a:gd name="connsiteX2467" fmla="*/ 640374 w 1485127"/>
                <a:gd name="connsiteY2467" fmla="*/ 1510085 h 1679043"/>
                <a:gd name="connsiteX2468" fmla="*/ 630904 w 1485127"/>
                <a:gd name="connsiteY2468" fmla="*/ 1507781 h 1679043"/>
                <a:gd name="connsiteX2469" fmla="*/ 629368 w 1485127"/>
                <a:gd name="connsiteY2469" fmla="*/ 1506928 h 1679043"/>
                <a:gd name="connsiteX2470" fmla="*/ 611451 w 1485127"/>
                <a:gd name="connsiteY2470" fmla="*/ 1481238 h 1679043"/>
                <a:gd name="connsiteX2471" fmla="*/ 629368 w 1485127"/>
                <a:gd name="connsiteY2471" fmla="*/ 1489346 h 1679043"/>
                <a:gd name="connsiteX2472" fmla="*/ 635937 w 1485127"/>
                <a:gd name="connsiteY2472" fmla="*/ 1508635 h 1679043"/>
                <a:gd name="connsiteX2473" fmla="*/ 636108 w 1485127"/>
                <a:gd name="connsiteY2473" fmla="*/ 1509061 h 1679043"/>
                <a:gd name="connsiteX2474" fmla="*/ 630989 w 1485127"/>
                <a:gd name="connsiteY2474" fmla="*/ 1507866 h 1679043"/>
                <a:gd name="connsiteX2475" fmla="*/ 554118 w 1485127"/>
                <a:gd name="connsiteY2475" fmla="*/ 1484054 h 1679043"/>
                <a:gd name="connsiteX2476" fmla="*/ 538334 w 1485127"/>
                <a:gd name="connsiteY2476" fmla="*/ 1478592 h 1679043"/>
                <a:gd name="connsiteX2477" fmla="*/ 530059 w 1485127"/>
                <a:gd name="connsiteY2477" fmla="*/ 1459303 h 1679043"/>
                <a:gd name="connsiteX2478" fmla="*/ 569390 w 1485127"/>
                <a:gd name="connsiteY2478" fmla="*/ 1478592 h 1679043"/>
                <a:gd name="connsiteX2479" fmla="*/ 574253 w 1485127"/>
                <a:gd name="connsiteY2479" fmla="*/ 1490967 h 1679043"/>
                <a:gd name="connsiteX2480" fmla="*/ 554118 w 1485127"/>
                <a:gd name="connsiteY2480" fmla="*/ 1484140 h 1679043"/>
                <a:gd name="connsiteX2481" fmla="*/ 496017 w 1485127"/>
                <a:gd name="connsiteY2481" fmla="*/ 1489175 h 1679043"/>
                <a:gd name="connsiteX2482" fmla="*/ 479466 w 1485127"/>
                <a:gd name="connsiteY2482" fmla="*/ 1479189 h 1679043"/>
                <a:gd name="connsiteX2483" fmla="*/ 492690 w 1485127"/>
                <a:gd name="connsiteY2483" fmla="*/ 1483969 h 1679043"/>
                <a:gd name="connsiteX2484" fmla="*/ 495932 w 1485127"/>
                <a:gd name="connsiteY2484" fmla="*/ 1489090 h 1679043"/>
                <a:gd name="connsiteX2485" fmla="*/ 386214 w 1485127"/>
                <a:gd name="connsiteY2485" fmla="*/ 1515036 h 1679043"/>
                <a:gd name="connsiteX2486" fmla="*/ 386214 w 1485127"/>
                <a:gd name="connsiteY2486" fmla="*/ 1515036 h 1679043"/>
                <a:gd name="connsiteX2487" fmla="*/ 386214 w 1485127"/>
                <a:gd name="connsiteY2487" fmla="*/ 1515036 h 1679043"/>
                <a:gd name="connsiteX2488" fmla="*/ 352855 w 1485127"/>
                <a:gd name="connsiteY2488" fmla="*/ 1494637 h 1679043"/>
                <a:gd name="connsiteX2489" fmla="*/ 346712 w 1485127"/>
                <a:gd name="connsiteY2489" fmla="*/ 1476800 h 1679043"/>
                <a:gd name="connsiteX2490" fmla="*/ 344323 w 1485127"/>
                <a:gd name="connsiteY2490" fmla="*/ 1469545 h 1679043"/>
                <a:gd name="connsiteX2491" fmla="*/ 345432 w 1485127"/>
                <a:gd name="connsiteY2491" fmla="*/ 1470398 h 1679043"/>
                <a:gd name="connsiteX2492" fmla="*/ 379474 w 1485127"/>
                <a:gd name="connsiteY2492" fmla="*/ 1494808 h 1679043"/>
                <a:gd name="connsiteX2493" fmla="*/ 379901 w 1485127"/>
                <a:gd name="connsiteY2493" fmla="*/ 1495576 h 1679043"/>
                <a:gd name="connsiteX2494" fmla="*/ 362155 w 1485127"/>
                <a:gd name="connsiteY2494" fmla="*/ 1485505 h 1679043"/>
                <a:gd name="connsiteX2495" fmla="*/ 352855 w 1485127"/>
                <a:gd name="connsiteY2495" fmla="*/ 1479787 h 1679043"/>
                <a:gd name="connsiteX2496" fmla="*/ 352684 w 1485127"/>
                <a:gd name="connsiteY2496" fmla="*/ 1479957 h 1679043"/>
                <a:gd name="connsiteX2497" fmla="*/ 361216 w 1485127"/>
                <a:gd name="connsiteY2497" fmla="*/ 1486700 h 1679043"/>
                <a:gd name="connsiteX2498" fmla="*/ 385105 w 1485127"/>
                <a:gd name="connsiteY2498" fmla="*/ 1504282 h 1679043"/>
                <a:gd name="connsiteX2499" fmla="*/ 394575 w 1485127"/>
                <a:gd name="connsiteY2499" fmla="*/ 1518620 h 1679043"/>
                <a:gd name="connsiteX2500" fmla="*/ 396623 w 1485127"/>
                <a:gd name="connsiteY2500" fmla="*/ 1521437 h 1679043"/>
                <a:gd name="connsiteX2501" fmla="*/ 386384 w 1485127"/>
                <a:gd name="connsiteY2501" fmla="*/ 1515036 h 1679043"/>
                <a:gd name="connsiteX2502" fmla="*/ 386384 w 1485127"/>
                <a:gd name="connsiteY2502" fmla="*/ 1515036 h 1679043"/>
                <a:gd name="connsiteX2503" fmla="*/ 386384 w 1485127"/>
                <a:gd name="connsiteY2503" fmla="*/ 1515036 h 1679043"/>
                <a:gd name="connsiteX2504" fmla="*/ 332379 w 1485127"/>
                <a:gd name="connsiteY2504" fmla="*/ 1426700 h 1679043"/>
                <a:gd name="connsiteX2505" fmla="*/ 332379 w 1485127"/>
                <a:gd name="connsiteY2505" fmla="*/ 1426700 h 1679043"/>
                <a:gd name="connsiteX2506" fmla="*/ 332379 w 1485127"/>
                <a:gd name="connsiteY2506" fmla="*/ 1426700 h 1679043"/>
                <a:gd name="connsiteX2507" fmla="*/ 329734 w 1485127"/>
                <a:gd name="connsiteY2507" fmla="*/ 1424737 h 1679043"/>
                <a:gd name="connsiteX2508" fmla="*/ 327771 w 1485127"/>
                <a:gd name="connsiteY2508" fmla="*/ 1418251 h 1679043"/>
                <a:gd name="connsiteX2509" fmla="*/ 331440 w 1485127"/>
                <a:gd name="connsiteY2509" fmla="*/ 1421323 h 1679043"/>
                <a:gd name="connsiteX2510" fmla="*/ 331440 w 1485127"/>
                <a:gd name="connsiteY2510" fmla="*/ 1421323 h 1679043"/>
                <a:gd name="connsiteX2511" fmla="*/ 331525 w 1485127"/>
                <a:gd name="connsiteY2511" fmla="*/ 1421408 h 1679043"/>
                <a:gd name="connsiteX2512" fmla="*/ 331611 w 1485127"/>
                <a:gd name="connsiteY2512" fmla="*/ 1421408 h 1679043"/>
                <a:gd name="connsiteX2513" fmla="*/ 331611 w 1485127"/>
                <a:gd name="connsiteY2513" fmla="*/ 1421494 h 1679043"/>
                <a:gd name="connsiteX2514" fmla="*/ 350722 w 1485127"/>
                <a:gd name="connsiteY2514" fmla="*/ 1436259 h 1679043"/>
                <a:gd name="connsiteX2515" fmla="*/ 355841 w 1485127"/>
                <a:gd name="connsiteY2515" fmla="*/ 1447696 h 1679043"/>
                <a:gd name="connsiteX2516" fmla="*/ 352855 w 1485127"/>
                <a:gd name="connsiteY2516" fmla="*/ 1444879 h 1679043"/>
                <a:gd name="connsiteX2517" fmla="*/ 332379 w 1485127"/>
                <a:gd name="connsiteY2517" fmla="*/ 1426700 h 1679043"/>
                <a:gd name="connsiteX2518" fmla="*/ 332379 w 1485127"/>
                <a:gd name="connsiteY2518" fmla="*/ 1426700 h 1679043"/>
                <a:gd name="connsiteX2519" fmla="*/ 332379 w 1485127"/>
                <a:gd name="connsiteY2519" fmla="*/ 1426700 h 1679043"/>
                <a:gd name="connsiteX2520" fmla="*/ 287502 w 1485127"/>
                <a:gd name="connsiteY2520" fmla="*/ 1395462 h 1679043"/>
                <a:gd name="connsiteX2521" fmla="*/ 279311 w 1485127"/>
                <a:gd name="connsiteY2521" fmla="*/ 1390256 h 1679043"/>
                <a:gd name="connsiteX2522" fmla="*/ 273766 w 1485127"/>
                <a:gd name="connsiteY2522" fmla="*/ 1386842 h 1679043"/>
                <a:gd name="connsiteX2523" fmla="*/ 271718 w 1485127"/>
                <a:gd name="connsiteY2523" fmla="*/ 1373101 h 1679043"/>
                <a:gd name="connsiteX2524" fmla="*/ 287587 w 1485127"/>
                <a:gd name="connsiteY2524" fmla="*/ 1385391 h 1679043"/>
                <a:gd name="connsiteX2525" fmla="*/ 290147 w 1485127"/>
                <a:gd name="connsiteY2525" fmla="*/ 1387440 h 1679043"/>
                <a:gd name="connsiteX2526" fmla="*/ 289549 w 1485127"/>
                <a:gd name="connsiteY2526" fmla="*/ 1390000 h 1679043"/>
                <a:gd name="connsiteX2527" fmla="*/ 288185 w 1485127"/>
                <a:gd name="connsiteY2527" fmla="*/ 1395975 h 1679043"/>
                <a:gd name="connsiteX2528" fmla="*/ 287587 w 1485127"/>
                <a:gd name="connsiteY2528" fmla="*/ 1395548 h 1679043"/>
                <a:gd name="connsiteX2529" fmla="*/ 287672 w 1485127"/>
                <a:gd name="connsiteY2529" fmla="*/ 1397596 h 1679043"/>
                <a:gd name="connsiteX2530" fmla="*/ 285710 w 1485127"/>
                <a:gd name="connsiteY2530" fmla="*/ 1405960 h 1679043"/>
                <a:gd name="connsiteX2531" fmla="*/ 275557 w 1485127"/>
                <a:gd name="connsiteY2531" fmla="*/ 1398876 h 1679043"/>
                <a:gd name="connsiteX2532" fmla="*/ 275387 w 1485127"/>
                <a:gd name="connsiteY2532" fmla="*/ 1398108 h 1679043"/>
                <a:gd name="connsiteX2533" fmla="*/ 273766 w 1485127"/>
                <a:gd name="connsiteY2533" fmla="*/ 1387440 h 1679043"/>
                <a:gd name="connsiteX2534" fmla="*/ 278629 w 1485127"/>
                <a:gd name="connsiteY2534" fmla="*/ 1390939 h 1679043"/>
                <a:gd name="connsiteX2535" fmla="*/ 286393 w 1485127"/>
                <a:gd name="connsiteY2535" fmla="*/ 1396657 h 1679043"/>
                <a:gd name="connsiteX2536" fmla="*/ 287587 w 1485127"/>
                <a:gd name="connsiteY2536" fmla="*/ 1397511 h 1679043"/>
                <a:gd name="connsiteX2537" fmla="*/ 288611 w 1485127"/>
                <a:gd name="connsiteY2537" fmla="*/ 1384111 h 1679043"/>
                <a:gd name="connsiteX2538" fmla="*/ 271803 w 1485127"/>
                <a:gd name="connsiteY2538" fmla="*/ 1372760 h 1679043"/>
                <a:gd name="connsiteX2539" fmla="*/ 271803 w 1485127"/>
                <a:gd name="connsiteY2539" fmla="*/ 1372760 h 1679043"/>
                <a:gd name="connsiteX2540" fmla="*/ 271633 w 1485127"/>
                <a:gd name="connsiteY2540" fmla="*/ 1371394 h 1679043"/>
                <a:gd name="connsiteX2541" fmla="*/ 291000 w 1485127"/>
                <a:gd name="connsiteY2541" fmla="*/ 1384282 h 1679043"/>
                <a:gd name="connsiteX2542" fmla="*/ 290744 w 1485127"/>
                <a:gd name="connsiteY2542" fmla="*/ 1385477 h 1679043"/>
                <a:gd name="connsiteX2543" fmla="*/ 288781 w 1485127"/>
                <a:gd name="connsiteY2543" fmla="*/ 1384111 h 1679043"/>
                <a:gd name="connsiteX2544" fmla="*/ 271462 w 1485127"/>
                <a:gd name="connsiteY2544" fmla="*/ 1371053 h 1679043"/>
                <a:gd name="connsiteX2545" fmla="*/ 270780 w 1485127"/>
                <a:gd name="connsiteY2545" fmla="*/ 1366017 h 1679043"/>
                <a:gd name="connsiteX2546" fmla="*/ 271206 w 1485127"/>
                <a:gd name="connsiteY2546" fmla="*/ 1364566 h 1679043"/>
                <a:gd name="connsiteX2547" fmla="*/ 274704 w 1485127"/>
                <a:gd name="connsiteY2547" fmla="*/ 1353983 h 1679043"/>
                <a:gd name="connsiteX2548" fmla="*/ 278373 w 1485127"/>
                <a:gd name="connsiteY2548" fmla="*/ 1358763 h 1679043"/>
                <a:gd name="connsiteX2549" fmla="*/ 291171 w 1485127"/>
                <a:gd name="connsiteY2549" fmla="*/ 1374552 h 1679043"/>
                <a:gd name="connsiteX2550" fmla="*/ 292194 w 1485127"/>
                <a:gd name="connsiteY2550" fmla="*/ 1378734 h 1679043"/>
                <a:gd name="connsiteX2551" fmla="*/ 291085 w 1485127"/>
                <a:gd name="connsiteY2551" fmla="*/ 1383343 h 1679043"/>
                <a:gd name="connsiteX2552" fmla="*/ 271462 w 1485127"/>
                <a:gd name="connsiteY2552" fmla="*/ 1371138 h 1679043"/>
                <a:gd name="connsiteX2553" fmla="*/ 268561 w 1485127"/>
                <a:gd name="connsiteY2553" fmla="*/ 1346131 h 1679043"/>
                <a:gd name="connsiteX2554" fmla="*/ 273339 w 1485127"/>
                <a:gd name="connsiteY2554" fmla="*/ 1352191 h 1679043"/>
                <a:gd name="connsiteX2555" fmla="*/ 270268 w 1485127"/>
                <a:gd name="connsiteY2555" fmla="*/ 1362347 h 1679043"/>
                <a:gd name="connsiteX2556" fmla="*/ 265490 w 1485127"/>
                <a:gd name="connsiteY2556" fmla="*/ 1323002 h 1679043"/>
                <a:gd name="connsiteX2557" fmla="*/ 264210 w 1485127"/>
                <a:gd name="connsiteY2557" fmla="*/ 1310199 h 1679043"/>
                <a:gd name="connsiteX2558" fmla="*/ 264381 w 1485127"/>
                <a:gd name="connsiteY2558" fmla="*/ 1310541 h 1679043"/>
                <a:gd name="connsiteX2559" fmla="*/ 279141 w 1485127"/>
                <a:gd name="connsiteY2559" fmla="*/ 1333073 h 1679043"/>
                <a:gd name="connsiteX2560" fmla="*/ 277435 w 1485127"/>
                <a:gd name="connsiteY2560" fmla="*/ 1338620 h 1679043"/>
                <a:gd name="connsiteX2561" fmla="*/ 276069 w 1485127"/>
                <a:gd name="connsiteY2561" fmla="*/ 1336743 h 1679043"/>
                <a:gd name="connsiteX2562" fmla="*/ 275899 w 1485127"/>
                <a:gd name="connsiteY2562" fmla="*/ 1336828 h 1679043"/>
                <a:gd name="connsiteX2563" fmla="*/ 277264 w 1485127"/>
                <a:gd name="connsiteY2563" fmla="*/ 1339132 h 1679043"/>
                <a:gd name="connsiteX2564" fmla="*/ 273595 w 1485127"/>
                <a:gd name="connsiteY2564" fmla="*/ 1351081 h 1679043"/>
                <a:gd name="connsiteX2565" fmla="*/ 268732 w 1485127"/>
                <a:gd name="connsiteY2565" fmla="*/ 1345790 h 1679043"/>
                <a:gd name="connsiteX2566" fmla="*/ 268561 w 1485127"/>
                <a:gd name="connsiteY2566" fmla="*/ 1345960 h 1679043"/>
                <a:gd name="connsiteX2567" fmla="*/ 262333 w 1485127"/>
                <a:gd name="connsiteY2567" fmla="*/ 1288948 h 1679043"/>
                <a:gd name="connsiteX2568" fmla="*/ 260030 w 1485127"/>
                <a:gd name="connsiteY2568" fmla="*/ 1258137 h 1679043"/>
                <a:gd name="connsiteX2569" fmla="*/ 267964 w 1485127"/>
                <a:gd name="connsiteY2569" fmla="*/ 1239104 h 1679043"/>
                <a:gd name="connsiteX2570" fmla="*/ 271206 w 1485127"/>
                <a:gd name="connsiteY2570" fmla="*/ 1268549 h 1679043"/>
                <a:gd name="connsiteX2571" fmla="*/ 271206 w 1485127"/>
                <a:gd name="connsiteY2571" fmla="*/ 1268549 h 1679043"/>
                <a:gd name="connsiteX2572" fmla="*/ 271206 w 1485127"/>
                <a:gd name="connsiteY2572" fmla="*/ 1268891 h 1679043"/>
                <a:gd name="connsiteX2573" fmla="*/ 271291 w 1485127"/>
                <a:gd name="connsiteY2573" fmla="*/ 1269232 h 1679043"/>
                <a:gd name="connsiteX2574" fmla="*/ 271291 w 1485127"/>
                <a:gd name="connsiteY2574" fmla="*/ 1269232 h 1679043"/>
                <a:gd name="connsiteX2575" fmla="*/ 272145 w 1485127"/>
                <a:gd name="connsiteY2575" fmla="*/ 1275036 h 1679043"/>
                <a:gd name="connsiteX2576" fmla="*/ 268049 w 1485127"/>
                <a:gd name="connsiteY2576" fmla="*/ 1287497 h 1679043"/>
                <a:gd name="connsiteX2577" fmla="*/ 267026 w 1485127"/>
                <a:gd name="connsiteY2577" fmla="*/ 1290655 h 1679043"/>
                <a:gd name="connsiteX2578" fmla="*/ 262248 w 1485127"/>
                <a:gd name="connsiteY2578" fmla="*/ 1288948 h 1679043"/>
                <a:gd name="connsiteX2579" fmla="*/ 265831 w 1485127"/>
                <a:gd name="connsiteY2579" fmla="*/ 1294666 h 1679043"/>
                <a:gd name="connsiteX2580" fmla="*/ 263442 w 1485127"/>
                <a:gd name="connsiteY2580" fmla="*/ 1302177 h 1679043"/>
                <a:gd name="connsiteX2581" fmla="*/ 262333 w 1485127"/>
                <a:gd name="connsiteY2581" fmla="*/ 1289630 h 1679043"/>
                <a:gd name="connsiteX2582" fmla="*/ 265234 w 1485127"/>
                <a:gd name="connsiteY2582" fmla="*/ 1293983 h 1679043"/>
                <a:gd name="connsiteX2583" fmla="*/ 265746 w 1485127"/>
                <a:gd name="connsiteY2583" fmla="*/ 1294751 h 1679043"/>
                <a:gd name="connsiteX2584" fmla="*/ 259347 w 1485127"/>
                <a:gd name="connsiteY2584" fmla="*/ 1247468 h 1679043"/>
                <a:gd name="connsiteX2585" fmla="*/ 259347 w 1485127"/>
                <a:gd name="connsiteY2585" fmla="*/ 1247468 h 1679043"/>
                <a:gd name="connsiteX2586" fmla="*/ 259347 w 1485127"/>
                <a:gd name="connsiteY2586" fmla="*/ 1247383 h 1679043"/>
                <a:gd name="connsiteX2587" fmla="*/ 255678 w 1485127"/>
                <a:gd name="connsiteY2587" fmla="*/ 1171764 h 1679043"/>
                <a:gd name="connsiteX2588" fmla="*/ 255678 w 1485127"/>
                <a:gd name="connsiteY2588" fmla="*/ 1166387 h 1679043"/>
                <a:gd name="connsiteX2589" fmla="*/ 262504 w 1485127"/>
                <a:gd name="connsiteY2589" fmla="*/ 1152561 h 1679043"/>
                <a:gd name="connsiteX2590" fmla="*/ 263442 w 1485127"/>
                <a:gd name="connsiteY2590" fmla="*/ 1176629 h 1679043"/>
                <a:gd name="connsiteX2591" fmla="*/ 263272 w 1485127"/>
                <a:gd name="connsiteY2591" fmla="*/ 1176714 h 1679043"/>
                <a:gd name="connsiteX2592" fmla="*/ 263528 w 1485127"/>
                <a:gd name="connsiteY2592" fmla="*/ 1177226 h 1679043"/>
                <a:gd name="connsiteX2593" fmla="*/ 264807 w 1485127"/>
                <a:gd name="connsiteY2593" fmla="*/ 1200100 h 1679043"/>
                <a:gd name="connsiteX2594" fmla="*/ 267623 w 1485127"/>
                <a:gd name="connsiteY2594" fmla="*/ 1234325 h 1679043"/>
                <a:gd name="connsiteX2595" fmla="*/ 259944 w 1485127"/>
                <a:gd name="connsiteY2595" fmla="*/ 1254040 h 1679043"/>
                <a:gd name="connsiteX2596" fmla="*/ 259518 w 1485127"/>
                <a:gd name="connsiteY2596" fmla="*/ 1247468 h 1679043"/>
                <a:gd name="connsiteX2597" fmla="*/ 259518 w 1485127"/>
                <a:gd name="connsiteY2597" fmla="*/ 1247468 h 1679043"/>
                <a:gd name="connsiteX2598" fmla="*/ 223002 w 1485127"/>
                <a:gd name="connsiteY2598" fmla="*/ 1357483 h 1679043"/>
                <a:gd name="connsiteX2599" fmla="*/ 205939 w 1485127"/>
                <a:gd name="connsiteY2599" fmla="*/ 1292788 h 1679043"/>
                <a:gd name="connsiteX2600" fmla="*/ 205939 w 1485127"/>
                <a:gd name="connsiteY2600" fmla="*/ 1292788 h 1679043"/>
                <a:gd name="connsiteX2601" fmla="*/ 205939 w 1485127"/>
                <a:gd name="connsiteY2601" fmla="*/ 1292788 h 1679043"/>
                <a:gd name="connsiteX2602" fmla="*/ 205939 w 1485127"/>
                <a:gd name="connsiteY2602" fmla="*/ 1292788 h 1679043"/>
                <a:gd name="connsiteX2603" fmla="*/ 205939 w 1485127"/>
                <a:gd name="connsiteY2603" fmla="*/ 1292788 h 1679043"/>
                <a:gd name="connsiteX2604" fmla="*/ 203891 w 1485127"/>
                <a:gd name="connsiteY2604" fmla="*/ 1286387 h 1679043"/>
                <a:gd name="connsiteX2605" fmla="*/ 204744 w 1485127"/>
                <a:gd name="connsiteY2605" fmla="*/ 1283827 h 1679043"/>
                <a:gd name="connsiteX2606" fmla="*/ 204744 w 1485127"/>
                <a:gd name="connsiteY2606" fmla="*/ 1283827 h 1679043"/>
                <a:gd name="connsiteX2607" fmla="*/ 204744 w 1485127"/>
                <a:gd name="connsiteY2607" fmla="*/ 1283741 h 1679043"/>
                <a:gd name="connsiteX2608" fmla="*/ 204744 w 1485127"/>
                <a:gd name="connsiteY2608" fmla="*/ 1283741 h 1679043"/>
                <a:gd name="connsiteX2609" fmla="*/ 205597 w 1485127"/>
                <a:gd name="connsiteY2609" fmla="*/ 1280754 h 1679043"/>
                <a:gd name="connsiteX2610" fmla="*/ 209181 w 1485127"/>
                <a:gd name="connsiteY2610" fmla="*/ 1278535 h 1679043"/>
                <a:gd name="connsiteX2611" fmla="*/ 224623 w 1485127"/>
                <a:gd name="connsiteY2611" fmla="*/ 1326757 h 1679043"/>
                <a:gd name="connsiteX2612" fmla="*/ 225562 w 1485127"/>
                <a:gd name="connsiteY2612" fmla="*/ 1340242 h 1679043"/>
                <a:gd name="connsiteX2613" fmla="*/ 222831 w 1485127"/>
                <a:gd name="connsiteY2613" fmla="*/ 1357568 h 1679043"/>
                <a:gd name="connsiteX2614" fmla="*/ 198602 w 1485127"/>
                <a:gd name="connsiteY2614" fmla="*/ 1286046 h 1679043"/>
                <a:gd name="connsiteX2615" fmla="*/ 191520 w 1485127"/>
                <a:gd name="connsiteY2615" fmla="*/ 1311480 h 1679043"/>
                <a:gd name="connsiteX2616" fmla="*/ 186572 w 1485127"/>
                <a:gd name="connsiteY2616" fmla="*/ 1292020 h 1679043"/>
                <a:gd name="connsiteX2617" fmla="*/ 198345 w 1485127"/>
                <a:gd name="connsiteY2617" fmla="*/ 1284936 h 1679043"/>
                <a:gd name="connsiteX2618" fmla="*/ 198602 w 1485127"/>
                <a:gd name="connsiteY2618" fmla="*/ 1285961 h 1679043"/>
                <a:gd name="connsiteX2619" fmla="*/ 176163 w 1485127"/>
                <a:gd name="connsiteY2619" fmla="*/ 1304481 h 1679043"/>
                <a:gd name="connsiteX2620" fmla="*/ 170191 w 1485127"/>
                <a:gd name="connsiteY2620" fmla="*/ 1328123 h 1679043"/>
                <a:gd name="connsiteX2621" fmla="*/ 165754 w 1485127"/>
                <a:gd name="connsiteY2621" fmla="*/ 1304566 h 1679043"/>
                <a:gd name="connsiteX2622" fmla="*/ 174968 w 1485127"/>
                <a:gd name="connsiteY2622" fmla="*/ 1299019 h 1679043"/>
                <a:gd name="connsiteX2623" fmla="*/ 176163 w 1485127"/>
                <a:gd name="connsiteY2623" fmla="*/ 1304396 h 1679043"/>
                <a:gd name="connsiteX2624" fmla="*/ 141012 w 1485127"/>
                <a:gd name="connsiteY2624" fmla="*/ 1302603 h 1679043"/>
                <a:gd name="connsiteX2625" fmla="*/ 128300 w 1485127"/>
                <a:gd name="connsiteY2625" fmla="*/ 1271707 h 1679043"/>
                <a:gd name="connsiteX2626" fmla="*/ 137685 w 1485127"/>
                <a:gd name="connsiteY2626" fmla="*/ 1249858 h 1679043"/>
                <a:gd name="connsiteX2627" fmla="*/ 145449 w 1485127"/>
                <a:gd name="connsiteY2627" fmla="*/ 1290228 h 1679043"/>
                <a:gd name="connsiteX2628" fmla="*/ 142206 w 1485127"/>
                <a:gd name="connsiteY2628" fmla="*/ 1299104 h 1679043"/>
                <a:gd name="connsiteX2629" fmla="*/ 140927 w 1485127"/>
                <a:gd name="connsiteY2629" fmla="*/ 1302603 h 1679043"/>
                <a:gd name="connsiteX2630" fmla="*/ 121731 w 1485127"/>
                <a:gd name="connsiteY2630" fmla="*/ 1255662 h 1679043"/>
                <a:gd name="connsiteX2631" fmla="*/ 120365 w 1485127"/>
                <a:gd name="connsiteY2631" fmla="*/ 1243627 h 1679043"/>
                <a:gd name="connsiteX2632" fmla="*/ 132822 w 1485127"/>
                <a:gd name="connsiteY2632" fmla="*/ 1216828 h 1679043"/>
                <a:gd name="connsiteX2633" fmla="*/ 136064 w 1485127"/>
                <a:gd name="connsiteY2633" fmla="*/ 1240897 h 1679043"/>
                <a:gd name="connsiteX2634" fmla="*/ 136064 w 1485127"/>
                <a:gd name="connsiteY2634" fmla="*/ 1240897 h 1679043"/>
                <a:gd name="connsiteX2635" fmla="*/ 136064 w 1485127"/>
                <a:gd name="connsiteY2635" fmla="*/ 1241153 h 1679043"/>
                <a:gd name="connsiteX2636" fmla="*/ 136064 w 1485127"/>
                <a:gd name="connsiteY2636" fmla="*/ 1241409 h 1679043"/>
                <a:gd name="connsiteX2637" fmla="*/ 136064 w 1485127"/>
                <a:gd name="connsiteY2637" fmla="*/ 1241409 h 1679043"/>
                <a:gd name="connsiteX2638" fmla="*/ 136320 w 1485127"/>
                <a:gd name="connsiteY2638" fmla="*/ 1242945 h 1679043"/>
                <a:gd name="connsiteX2639" fmla="*/ 126679 w 1485127"/>
                <a:gd name="connsiteY2639" fmla="*/ 1268037 h 1679043"/>
                <a:gd name="connsiteX2640" fmla="*/ 121645 w 1485127"/>
                <a:gd name="connsiteY2640" fmla="*/ 1255747 h 1679043"/>
                <a:gd name="connsiteX2641" fmla="*/ 125399 w 1485127"/>
                <a:gd name="connsiteY2641" fmla="*/ 1272049 h 1679043"/>
                <a:gd name="connsiteX2642" fmla="*/ 124205 w 1485127"/>
                <a:gd name="connsiteY2642" fmla="*/ 1275548 h 1679043"/>
                <a:gd name="connsiteX2643" fmla="*/ 123010 w 1485127"/>
                <a:gd name="connsiteY2643" fmla="*/ 1266160 h 1679043"/>
                <a:gd name="connsiteX2644" fmla="*/ 125399 w 1485127"/>
                <a:gd name="connsiteY2644" fmla="*/ 1272049 h 1679043"/>
                <a:gd name="connsiteX2645" fmla="*/ 107227 w 1485127"/>
                <a:gd name="connsiteY2645" fmla="*/ 1218279 h 1679043"/>
                <a:gd name="connsiteX2646" fmla="*/ 107227 w 1485127"/>
                <a:gd name="connsiteY2646" fmla="*/ 1218279 h 1679043"/>
                <a:gd name="connsiteX2647" fmla="*/ 107227 w 1485127"/>
                <a:gd name="connsiteY2647" fmla="*/ 1218194 h 1679043"/>
                <a:gd name="connsiteX2648" fmla="*/ 106970 w 1485127"/>
                <a:gd name="connsiteY2648" fmla="*/ 1214097 h 1679043"/>
                <a:gd name="connsiteX2649" fmla="*/ 111407 w 1485127"/>
                <a:gd name="connsiteY2649" fmla="*/ 1204965 h 1679043"/>
                <a:gd name="connsiteX2650" fmla="*/ 111748 w 1485127"/>
                <a:gd name="connsiteY2650" fmla="*/ 1208976 h 1679043"/>
                <a:gd name="connsiteX2651" fmla="*/ 111748 w 1485127"/>
                <a:gd name="connsiteY2651" fmla="*/ 1208976 h 1679043"/>
                <a:gd name="connsiteX2652" fmla="*/ 111748 w 1485127"/>
                <a:gd name="connsiteY2652" fmla="*/ 1209232 h 1679043"/>
                <a:gd name="connsiteX2653" fmla="*/ 111748 w 1485127"/>
                <a:gd name="connsiteY2653" fmla="*/ 1209488 h 1679043"/>
                <a:gd name="connsiteX2654" fmla="*/ 111748 w 1485127"/>
                <a:gd name="connsiteY2654" fmla="*/ 1209488 h 1679043"/>
                <a:gd name="connsiteX2655" fmla="*/ 112857 w 1485127"/>
                <a:gd name="connsiteY2655" fmla="*/ 1218279 h 1679043"/>
                <a:gd name="connsiteX2656" fmla="*/ 107397 w 1485127"/>
                <a:gd name="connsiteY2656" fmla="*/ 1222034 h 1679043"/>
                <a:gd name="connsiteX2657" fmla="*/ 107227 w 1485127"/>
                <a:gd name="connsiteY2657" fmla="*/ 1218450 h 1679043"/>
                <a:gd name="connsiteX2658" fmla="*/ 107227 w 1485127"/>
                <a:gd name="connsiteY2658" fmla="*/ 1218450 h 1679043"/>
                <a:gd name="connsiteX2659" fmla="*/ 110298 w 1485127"/>
                <a:gd name="connsiteY2659" fmla="*/ 1195064 h 1679043"/>
                <a:gd name="connsiteX2660" fmla="*/ 106459 w 1485127"/>
                <a:gd name="connsiteY2660" fmla="*/ 1203941 h 1679043"/>
                <a:gd name="connsiteX2661" fmla="*/ 105435 w 1485127"/>
                <a:gd name="connsiteY2661" fmla="*/ 1181750 h 1679043"/>
                <a:gd name="connsiteX2662" fmla="*/ 109360 w 1485127"/>
                <a:gd name="connsiteY2662" fmla="*/ 1174239 h 1679043"/>
                <a:gd name="connsiteX2663" fmla="*/ 110639 w 1485127"/>
                <a:gd name="connsiteY2663" fmla="*/ 1194382 h 1679043"/>
                <a:gd name="connsiteX2664" fmla="*/ 110469 w 1485127"/>
                <a:gd name="connsiteY2664" fmla="*/ 1194723 h 1679043"/>
                <a:gd name="connsiteX2665" fmla="*/ 110469 w 1485127"/>
                <a:gd name="connsiteY2665" fmla="*/ 1194723 h 1679043"/>
                <a:gd name="connsiteX2666" fmla="*/ 110469 w 1485127"/>
                <a:gd name="connsiteY2666" fmla="*/ 1194894 h 1679043"/>
                <a:gd name="connsiteX2667" fmla="*/ 110469 w 1485127"/>
                <a:gd name="connsiteY2667" fmla="*/ 1195064 h 1679043"/>
                <a:gd name="connsiteX2668" fmla="*/ 110469 w 1485127"/>
                <a:gd name="connsiteY2668" fmla="*/ 1195064 h 1679043"/>
                <a:gd name="connsiteX2669" fmla="*/ 87689 w 1485127"/>
                <a:gd name="connsiteY2669" fmla="*/ 1210000 h 1679043"/>
                <a:gd name="connsiteX2670" fmla="*/ 80266 w 1485127"/>
                <a:gd name="connsiteY2670" fmla="*/ 1226302 h 1679043"/>
                <a:gd name="connsiteX2671" fmla="*/ 74892 w 1485127"/>
                <a:gd name="connsiteY2671" fmla="*/ 1238080 h 1679043"/>
                <a:gd name="connsiteX2672" fmla="*/ 78475 w 1485127"/>
                <a:gd name="connsiteY2672" fmla="*/ 1208464 h 1679043"/>
                <a:gd name="connsiteX2673" fmla="*/ 82996 w 1485127"/>
                <a:gd name="connsiteY2673" fmla="*/ 1175776 h 1679043"/>
                <a:gd name="connsiteX2674" fmla="*/ 88542 w 1485127"/>
                <a:gd name="connsiteY2674" fmla="*/ 1188322 h 1679043"/>
                <a:gd name="connsiteX2675" fmla="*/ 87689 w 1485127"/>
                <a:gd name="connsiteY2675" fmla="*/ 1210000 h 1679043"/>
                <a:gd name="connsiteX2676" fmla="*/ 79242 w 1485127"/>
                <a:gd name="connsiteY2676" fmla="*/ 1169033 h 1679043"/>
                <a:gd name="connsiteX2677" fmla="*/ 71393 w 1485127"/>
                <a:gd name="connsiteY2677" fmla="*/ 1184310 h 1679043"/>
                <a:gd name="connsiteX2678" fmla="*/ 71820 w 1485127"/>
                <a:gd name="connsiteY2678" fmla="*/ 1180982 h 1679043"/>
                <a:gd name="connsiteX2679" fmla="*/ 75318 w 1485127"/>
                <a:gd name="connsiteY2679" fmla="*/ 1158194 h 1679043"/>
                <a:gd name="connsiteX2680" fmla="*/ 79413 w 1485127"/>
                <a:gd name="connsiteY2680" fmla="*/ 1167497 h 1679043"/>
                <a:gd name="connsiteX2681" fmla="*/ 79242 w 1485127"/>
                <a:gd name="connsiteY2681" fmla="*/ 1168948 h 1679043"/>
                <a:gd name="connsiteX2682" fmla="*/ 72673 w 1485127"/>
                <a:gd name="connsiteY2682" fmla="*/ 1102547 h 1679043"/>
                <a:gd name="connsiteX2683" fmla="*/ 67384 w 1485127"/>
                <a:gd name="connsiteY2683" fmla="*/ 1127383 h 1679043"/>
                <a:gd name="connsiteX2684" fmla="*/ 62094 w 1485127"/>
                <a:gd name="connsiteY2684" fmla="*/ 1114496 h 1679043"/>
                <a:gd name="connsiteX2685" fmla="*/ 62691 w 1485127"/>
                <a:gd name="connsiteY2685" fmla="*/ 1113727 h 1679043"/>
                <a:gd name="connsiteX2686" fmla="*/ 73526 w 1485127"/>
                <a:gd name="connsiteY2686" fmla="*/ 1099645 h 1679043"/>
                <a:gd name="connsiteX2687" fmla="*/ 72929 w 1485127"/>
                <a:gd name="connsiteY2687" fmla="*/ 1102034 h 1679043"/>
                <a:gd name="connsiteX2688" fmla="*/ 72929 w 1485127"/>
                <a:gd name="connsiteY2688" fmla="*/ 1102034 h 1679043"/>
                <a:gd name="connsiteX2689" fmla="*/ 72929 w 1485127"/>
                <a:gd name="connsiteY2689" fmla="*/ 1102290 h 1679043"/>
                <a:gd name="connsiteX2690" fmla="*/ 72929 w 1485127"/>
                <a:gd name="connsiteY2690" fmla="*/ 1102547 h 1679043"/>
                <a:gd name="connsiteX2691" fmla="*/ 72929 w 1485127"/>
                <a:gd name="connsiteY2691" fmla="*/ 1102547 h 1679043"/>
                <a:gd name="connsiteX2692" fmla="*/ 73441 w 1485127"/>
                <a:gd name="connsiteY2692" fmla="*/ 1058592 h 1679043"/>
                <a:gd name="connsiteX2693" fmla="*/ 79840 w 1485127"/>
                <a:gd name="connsiteY2693" fmla="*/ 1055008 h 1679043"/>
                <a:gd name="connsiteX2694" fmla="*/ 70455 w 1485127"/>
                <a:gd name="connsiteY2694" fmla="*/ 1069005 h 1679043"/>
                <a:gd name="connsiteX2695" fmla="*/ 70455 w 1485127"/>
                <a:gd name="connsiteY2695" fmla="*/ 1069175 h 1679043"/>
                <a:gd name="connsiteX2696" fmla="*/ 73441 w 1485127"/>
                <a:gd name="connsiteY2696" fmla="*/ 1058507 h 1679043"/>
                <a:gd name="connsiteX2697" fmla="*/ 59790 w 1485127"/>
                <a:gd name="connsiteY2697" fmla="*/ 1026842 h 1679043"/>
                <a:gd name="connsiteX2698" fmla="*/ 60814 w 1485127"/>
                <a:gd name="connsiteY2698" fmla="*/ 1027013 h 1679043"/>
                <a:gd name="connsiteX2699" fmla="*/ 56292 w 1485127"/>
                <a:gd name="connsiteY2699" fmla="*/ 1040328 h 1679043"/>
                <a:gd name="connsiteX2700" fmla="*/ 49296 w 1485127"/>
                <a:gd name="connsiteY2700" fmla="*/ 1049631 h 1679043"/>
                <a:gd name="connsiteX2701" fmla="*/ 59705 w 1485127"/>
                <a:gd name="connsiteY2701" fmla="*/ 1026842 h 1679043"/>
                <a:gd name="connsiteX2702" fmla="*/ 64653 w 1485127"/>
                <a:gd name="connsiteY2702" fmla="*/ 1016430 h 1679043"/>
                <a:gd name="connsiteX2703" fmla="*/ 64909 w 1485127"/>
                <a:gd name="connsiteY2703" fmla="*/ 1015918 h 1679043"/>
                <a:gd name="connsiteX2704" fmla="*/ 65080 w 1485127"/>
                <a:gd name="connsiteY2704" fmla="*/ 1015747 h 1679043"/>
                <a:gd name="connsiteX2705" fmla="*/ 64739 w 1485127"/>
                <a:gd name="connsiteY2705" fmla="*/ 1016686 h 1679043"/>
                <a:gd name="connsiteX2706" fmla="*/ 64653 w 1485127"/>
                <a:gd name="connsiteY2706" fmla="*/ 1016686 h 1679043"/>
                <a:gd name="connsiteX2707" fmla="*/ 64653 w 1485127"/>
                <a:gd name="connsiteY2707" fmla="*/ 1016515 h 1679043"/>
                <a:gd name="connsiteX2708" fmla="*/ 64653 w 1485127"/>
                <a:gd name="connsiteY2708" fmla="*/ 1016515 h 1679043"/>
                <a:gd name="connsiteX2709" fmla="*/ 64653 w 1485127"/>
                <a:gd name="connsiteY2709" fmla="*/ 1016515 h 1679043"/>
                <a:gd name="connsiteX2710" fmla="*/ 64653 w 1485127"/>
                <a:gd name="connsiteY2710" fmla="*/ 1016515 h 1679043"/>
                <a:gd name="connsiteX2711" fmla="*/ 64653 w 1485127"/>
                <a:gd name="connsiteY2711" fmla="*/ 1016515 h 1679043"/>
                <a:gd name="connsiteX2712" fmla="*/ 113028 w 1485127"/>
                <a:gd name="connsiteY2712" fmla="*/ 949602 h 1679043"/>
                <a:gd name="connsiteX2713" fmla="*/ 106970 w 1485127"/>
                <a:gd name="connsiteY2713" fmla="*/ 956686 h 1679043"/>
                <a:gd name="connsiteX2714" fmla="*/ 109871 w 1485127"/>
                <a:gd name="connsiteY2714" fmla="*/ 949431 h 1679043"/>
                <a:gd name="connsiteX2715" fmla="*/ 113028 w 1485127"/>
                <a:gd name="connsiteY2715" fmla="*/ 949602 h 1679043"/>
                <a:gd name="connsiteX2716" fmla="*/ 117379 w 1485127"/>
                <a:gd name="connsiteY2716" fmla="*/ 961380 h 1679043"/>
                <a:gd name="connsiteX2717" fmla="*/ 116697 w 1485127"/>
                <a:gd name="connsiteY2717" fmla="*/ 963599 h 1679043"/>
                <a:gd name="connsiteX2718" fmla="*/ 115332 w 1485127"/>
                <a:gd name="connsiteY2718" fmla="*/ 965306 h 1679043"/>
                <a:gd name="connsiteX2719" fmla="*/ 116697 w 1485127"/>
                <a:gd name="connsiteY2719" fmla="*/ 961124 h 1679043"/>
                <a:gd name="connsiteX2720" fmla="*/ 116441 w 1485127"/>
                <a:gd name="connsiteY2720" fmla="*/ 961124 h 1679043"/>
                <a:gd name="connsiteX2721" fmla="*/ 114649 w 1485127"/>
                <a:gd name="connsiteY2721" fmla="*/ 966245 h 1679043"/>
                <a:gd name="connsiteX2722" fmla="*/ 94600 w 1485127"/>
                <a:gd name="connsiteY2722" fmla="*/ 990569 h 1679043"/>
                <a:gd name="connsiteX2723" fmla="*/ 101595 w 1485127"/>
                <a:gd name="connsiteY2723" fmla="*/ 971110 h 1679043"/>
                <a:gd name="connsiteX2724" fmla="*/ 117977 w 1485127"/>
                <a:gd name="connsiteY2724" fmla="*/ 949944 h 1679043"/>
                <a:gd name="connsiteX2725" fmla="*/ 127532 w 1485127"/>
                <a:gd name="connsiteY2725" fmla="*/ 950456 h 1679043"/>
                <a:gd name="connsiteX2726" fmla="*/ 124631 w 1485127"/>
                <a:gd name="connsiteY2726" fmla="*/ 954126 h 1679043"/>
                <a:gd name="connsiteX2727" fmla="*/ 117209 w 1485127"/>
                <a:gd name="connsiteY2727" fmla="*/ 963173 h 1679043"/>
                <a:gd name="connsiteX2728" fmla="*/ 117635 w 1485127"/>
                <a:gd name="connsiteY2728" fmla="*/ 961551 h 1679043"/>
                <a:gd name="connsiteX2729" fmla="*/ 117379 w 1485127"/>
                <a:gd name="connsiteY2729" fmla="*/ 961551 h 1679043"/>
                <a:gd name="connsiteX2730" fmla="*/ 114820 w 1485127"/>
                <a:gd name="connsiteY2730" fmla="*/ 1034012 h 1679043"/>
                <a:gd name="connsiteX2731" fmla="*/ 116441 w 1485127"/>
                <a:gd name="connsiteY2731" fmla="*/ 1034183 h 1679043"/>
                <a:gd name="connsiteX2732" fmla="*/ 115417 w 1485127"/>
                <a:gd name="connsiteY2732" fmla="*/ 1035463 h 1679043"/>
                <a:gd name="connsiteX2733" fmla="*/ 114735 w 1485127"/>
                <a:gd name="connsiteY2733" fmla="*/ 1033927 h 1679043"/>
                <a:gd name="connsiteX2734" fmla="*/ 211399 w 1485127"/>
                <a:gd name="connsiteY2734" fmla="*/ 1046814 h 1679043"/>
                <a:gd name="connsiteX2735" fmla="*/ 212508 w 1485127"/>
                <a:gd name="connsiteY2735" fmla="*/ 1060299 h 1679043"/>
                <a:gd name="connsiteX2736" fmla="*/ 205341 w 1485127"/>
                <a:gd name="connsiteY2736" fmla="*/ 1064737 h 1679043"/>
                <a:gd name="connsiteX2737" fmla="*/ 203720 w 1485127"/>
                <a:gd name="connsiteY2737" fmla="*/ 1048948 h 1679043"/>
                <a:gd name="connsiteX2738" fmla="*/ 203464 w 1485127"/>
                <a:gd name="connsiteY2738" fmla="*/ 1045875 h 1679043"/>
                <a:gd name="connsiteX2739" fmla="*/ 211484 w 1485127"/>
                <a:gd name="connsiteY2739" fmla="*/ 1046814 h 1679043"/>
                <a:gd name="connsiteX2740" fmla="*/ 225305 w 1485127"/>
                <a:gd name="connsiteY2740" fmla="*/ 1048350 h 1679043"/>
                <a:gd name="connsiteX2741" fmla="*/ 225476 w 1485127"/>
                <a:gd name="connsiteY2741" fmla="*/ 1052362 h 1679043"/>
                <a:gd name="connsiteX2742" fmla="*/ 216433 w 1485127"/>
                <a:gd name="connsiteY2742" fmla="*/ 1057995 h 1679043"/>
                <a:gd name="connsiteX2743" fmla="*/ 216262 w 1485127"/>
                <a:gd name="connsiteY2743" fmla="*/ 1047497 h 1679043"/>
                <a:gd name="connsiteX2744" fmla="*/ 225305 w 1485127"/>
                <a:gd name="connsiteY2744" fmla="*/ 1048436 h 1679043"/>
                <a:gd name="connsiteX2745" fmla="*/ 307808 w 1485127"/>
                <a:gd name="connsiteY2745" fmla="*/ 722575 h 1679043"/>
                <a:gd name="connsiteX2746" fmla="*/ 308234 w 1485127"/>
                <a:gd name="connsiteY2746" fmla="*/ 722234 h 1679043"/>
                <a:gd name="connsiteX2747" fmla="*/ 309770 w 1485127"/>
                <a:gd name="connsiteY2747" fmla="*/ 721039 h 1679043"/>
                <a:gd name="connsiteX2748" fmla="*/ 316510 w 1485127"/>
                <a:gd name="connsiteY2748" fmla="*/ 715918 h 1679043"/>
                <a:gd name="connsiteX2749" fmla="*/ 316339 w 1485127"/>
                <a:gd name="connsiteY2749" fmla="*/ 716516 h 1679043"/>
                <a:gd name="connsiteX2750" fmla="*/ 307722 w 1485127"/>
                <a:gd name="connsiteY2750" fmla="*/ 723599 h 1679043"/>
                <a:gd name="connsiteX2751" fmla="*/ 307722 w 1485127"/>
                <a:gd name="connsiteY2751" fmla="*/ 722575 h 1679043"/>
                <a:gd name="connsiteX2752" fmla="*/ 302944 w 1485127"/>
                <a:gd name="connsiteY2752" fmla="*/ 783770 h 1679043"/>
                <a:gd name="connsiteX2753" fmla="*/ 307637 w 1485127"/>
                <a:gd name="connsiteY2753" fmla="*/ 724453 h 1679043"/>
                <a:gd name="connsiteX2754" fmla="*/ 315913 w 1485127"/>
                <a:gd name="connsiteY2754" fmla="*/ 718393 h 1679043"/>
                <a:gd name="connsiteX2755" fmla="*/ 310538 w 1485127"/>
                <a:gd name="connsiteY2755" fmla="*/ 742461 h 1679043"/>
                <a:gd name="connsiteX2756" fmla="*/ 310538 w 1485127"/>
                <a:gd name="connsiteY2756" fmla="*/ 742461 h 1679043"/>
                <a:gd name="connsiteX2757" fmla="*/ 310452 w 1485127"/>
                <a:gd name="connsiteY2757" fmla="*/ 742888 h 1679043"/>
                <a:gd name="connsiteX2758" fmla="*/ 310452 w 1485127"/>
                <a:gd name="connsiteY2758" fmla="*/ 743315 h 1679043"/>
                <a:gd name="connsiteX2759" fmla="*/ 310367 w 1485127"/>
                <a:gd name="connsiteY2759" fmla="*/ 743315 h 1679043"/>
                <a:gd name="connsiteX2760" fmla="*/ 302347 w 1485127"/>
                <a:gd name="connsiteY2760" fmla="*/ 789318 h 1679043"/>
                <a:gd name="connsiteX2761" fmla="*/ 302944 w 1485127"/>
                <a:gd name="connsiteY2761" fmla="*/ 783770 h 1679043"/>
                <a:gd name="connsiteX2762" fmla="*/ 358656 w 1485127"/>
                <a:gd name="connsiteY2762" fmla="*/ 555890 h 1679043"/>
                <a:gd name="connsiteX2763" fmla="*/ 361813 w 1485127"/>
                <a:gd name="connsiteY2763" fmla="*/ 549062 h 1679043"/>
                <a:gd name="connsiteX2764" fmla="*/ 363178 w 1485127"/>
                <a:gd name="connsiteY2764" fmla="*/ 548123 h 1679043"/>
                <a:gd name="connsiteX2765" fmla="*/ 359339 w 1485127"/>
                <a:gd name="connsiteY2765" fmla="*/ 560584 h 1679043"/>
                <a:gd name="connsiteX2766" fmla="*/ 358486 w 1485127"/>
                <a:gd name="connsiteY2766" fmla="*/ 555975 h 1679043"/>
                <a:gd name="connsiteX2767" fmla="*/ 358656 w 1485127"/>
                <a:gd name="connsiteY2767" fmla="*/ 555975 h 1679043"/>
                <a:gd name="connsiteX2768" fmla="*/ 358486 w 1485127"/>
                <a:gd name="connsiteY2768" fmla="*/ 555719 h 1679043"/>
                <a:gd name="connsiteX2769" fmla="*/ 357803 w 1485127"/>
                <a:gd name="connsiteY2769" fmla="*/ 551793 h 1679043"/>
                <a:gd name="connsiteX2770" fmla="*/ 361131 w 1485127"/>
                <a:gd name="connsiteY2770" fmla="*/ 549489 h 1679043"/>
                <a:gd name="connsiteX2771" fmla="*/ 358486 w 1485127"/>
                <a:gd name="connsiteY2771" fmla="*/ 555719 h 1679043"/>
                <a:gd name="connsiteX2772" fmla="*/ 389883 w 1485127"/>
                <a:gd name="connsiteY2772" fmla="*/ 530883 h 1679043"/>
                <a:gd name="connsiteX2773" fmla="*/ 389883 w 1485127"/>
                <a:gd name="connsiteY2773" fmla="*/ 530883 h 1679043"/>
                <a:gd name="connsiteX2774" fmla="*/ 389883 w 1485127"/>
                <a:gd name="connsiteY2774" fmla="*/ 530883 h 1679043"/>
                <a:gd name="connsiteX2775" fmla="*/ 391333 w 1485127"/>
                <a:gd name="connsiteY2775" fmla="*/ 538991 h 1679043"/>
                <a:gd name="connsiteX2776" fmla="*/ 391333 w 1485127"/>
                <a:gd name="connsiteY2776" fmla="*/ 538991 h 1679043"/>
                <a:gd name="connsiteX2777" fmla="*/ 362496 w 1485127"/>
                <a:gd name="connsiteY2777" fmla="*/ 562718 h 1679043"/>
                <a:gd name="connsiteX2778" fmla="*/ 371966 w 1485127"/>
                <a:gd name="connsiteY2778" fmla="*/ 542063 h 1679043"/>
                <a:gd name="connsiteX2779" fmla="*/ 390395 w 1485127"/>
                <a:gd name="connsiteY2779" fmla="*/ 528834 h 1679043"/>
                <a:gd name="connsiteX2780" fmla="*/ 389883 w 1485127"/>
                <a:gd name="connsiteY2780" fmla="*/ 530968 h 1679043"/>
                <a:gd name="connsiteX2781" fmla="*/ 389883 w 1485127"/>
                <a:gd name="connsiteY2781" fmla="*/ 530968 h 1679043"/>
                <a:gd name="connsiteX2782" fmla="*/ 389883 w 1485127"/>
                <a:gd name="connsiteY2782" fmla="*/ 530968 h 1679043"/>
                <a:gd name="connsiteX2783" fmla="*/ 395172 w 1485127"/>
                <a:gd name="connsiteY2783" fmla="*/ 531139 h 1679043"/>
                <a:gd name="connsiteX2784" fmla="*/ 395172 w 1485127"/>
                <a:gd name="connsiteY2784" fmla="*/ 531139 h 1679043"/>
                <a:gd name="connsiteX2785" fmla="*/ 395172 w 1485127"/>
                <a:gd name="connsiteY2785" fmla="*/ 531139 h 1679043"/>
                <a:gd name="connsiteX2786" fmla="*/ 394319 w 1485127"/>
                <a:gd name="connsiteY2786" fmla="*/ 525932 h 1679043"/>
                <a:gd name="connsiteX2787" fmla="*/ 400633 w 1485127"/>
                <a:gd name="connsiteY2787" fmla="*/ 521153 h 1679043"/>
                <a:gd name="connsiteX2788" fmla="*/ 393637 w 1485127"/>
                <a:gd name="connsiteY2788" fmla="*/ 536686 h 1679043"/>
                <a:gd name="connsiteX2789" fmla="*/ 395172 w 1485127"/>
                <a:gd name="connsiteY2789" fmla="*/ 531139 h 1679043"/>
                <a:gd name="connsiteX2790" fmla="*/ 395172 w 1485127"/>
                <a:gd name="connsiteY2790" fmla="*/ 531139 h 1679043"/>
                <a:gd name="connsiteX2791" fmla="*/ 395172 w 1485127"/>
                <a:gd name="connsiteY2791" fmla="*/ 531139 h 1679043"/>
                <a:gd name="connsiteX2792" fmla="*/ 396793 w 1485127"/>
                <a:gd name="connsiteY2792" fmla="*/ 541295 h 1679043"/>
                <a:gd name="connsiteX2793" fmla="*/ 397134 w 1485127"/>
                <a:gd name="connsiteY2793" fmla="*/ 541039 h 1679043"/>
                <a:gd name="connsiteX2794" fmla="*/ 397134 w 1485127"/>
                <a:gd name="connsiteY2794" fmla="*/ 541039 h 1679043"/>
                <a:gd name="connsiteX2795" fmla="*/ 397134 w 1485127"/>
                <a:gd name="connsiteY2795" fmla="*/ 541039 h 1679043"/>
                <a:gd name="connsiteX2796" fmla="*/ 397134 w 1485127"/>
                <a:gd name="connsiteY2796" fmla="*/ 541039 h 1679043"/>
                <a:gd name="connsiteX2797" fmla="*/ 397134 w 1485127"/>
                <a:gd name="connsiteY2797" fmla="*/ 541039 h 1679043"/>
                <a:gd name="connsiteX2798" fmla="*/ 414369 w 1485127"/>
                <a:gd name="connsiteY2798" fmla="*/ 526786 h 1679043"/>
                <a:gd name="connsiteX2799" fmla="*/ 414028 w 1485127"/>
                <a:gd name="connsiteY2799" fmla="*/ 527554 h 1679043"/>
                <a:gd name="connsiteX2800" fmla="*/ 395855 w 1485127"/>
                <a:gd name="connsiteY2800" fmla="*/ 568180 h 1679043"/>
                <a:gd name="connsiteX2801" fmla="*/ 389371 w 1485127"/>
                <a:gd name="connsiteY2801" fmla="*/ 573386 h 1679043"/>
                <a:gd name="connsiteX2802" fmla="*/ 389371 w 1485127"/>
                <a:gd name="connsiteY2802" fmla="*/ 573386 h 1679043"/>
                <a:gd name="connsiteX2803" fmla="*/ 389200 w 1485127"/>
                <a:gd name="connsiteY2803" fmla="*/ 573472 h 1679043"/>
                <a:gd name="connsiteX2804" fmla="*/ 389029 w 1485127"/>
                <a:gd name="connsiteY2804" fmla="*/ 573472 h 1679043"/>
                <a:gd name="connsiteX2805" fmla="*/ 389029 w 1485127"/>
                <a:gd name="connsiteY2805" fmla="*/ 573557 h 1679043"/>
                <a:gd name="connsiteX2806" fmla="*/ 380754 w 1485127"/>
                <a:gd name="connsiteY2806" fmla="*/ 580811 h 1679043"/>
                <a:gd name="connsiteX2807" fmla="*/ 380497 w 1485127"/>
                <a:gd name="connsiteY2807" fmla="*/ 577739 h 1679043"/>
                <a:gd name="connsiteX2808" fmla="*/ 380242 w 1485127"/>
                <a:gd name="connsiteY2808" fmla="*/ 577739 h 1679043"/>
                <a:gd name="connsiteX2809" fmla="*/ 380242 w 1485127"/>
                <a:gd name="connsiteY2809" fmla="*/ 581324 h 1679043"/>
                <a:gd name="connsiteX2810" fmla="*/ 377341 w 1485127"/>
                <a:gd name="connsiteY2810" fmla="*/ 583799 h 1679043"/>
                <a:gd name="connsiteX2811" fmla="*/ 378450 w 1485127"/>
                <a:gd name="connsiteY2811" fmla="*/ 581153 h 1679043"/>
                <a:gd name="connsiteX2812" fmla="*/ 396708 w 1485127"/>
                <a:gd name="connsiteY2812" fmla="*/ 541125 h 1679043"/>
                <a:gd name="connsiteX2813" fmla="*/ 408226 w 1485127"/>
                <a:gd name="connsiteY2813" fmla="*/ 517056 h 1679043"/>
                <a:gd name="connsiteX2814" fmla="*/ 409591 w 1485127"/>
                <a:gd name="connsiteY2814" fmla="*/ 514154 h 1679043"/>
                <a:gd name="connsiteX2815" fmla="*/ 420853 w 1485127"/>
                <a:gd name="connsiteY2815" fmla="*/ 504510 h 1679043"/>
                <a:gd name="connsiteX2816" fmla="*/ 420426 w 1485127"/>
                <a:gd name="connsiteY2816" fmla="*/ 507241 h 1679043"/>
                <a:gd name="connsiteX2817" fmla="*/ 425716 w 1485127"/>
                <a:gd name="connsiteY2817" fmla="*/ 502803 h 1679043"/>
                <a:gd name="connsiteX2818" fmla="*/ 418464 w 1485127"/>
                <a:gd name="connsiteY2818" fmla="*/ 517910 h 1679043"/>
                <a:gd name="connsiteX2819" fmla="*/ 401571 w 1485127"/>
                <a:gd name="connsiteY2819" fmla="*/ 530797 h 1679043"/>
                <a:gd name="connsiteX2820" fmla="*/ 408055 w 1485127"/>
                <a:gd name="connsiteY2820" fmla="*/ 517142 h 1679043"/>
                <a:gd name="connsiteX2821" fmla="*/ 408055 w 1485127"/>
                <a:gd name="connsiteY2821" fmla="*/ 517142 h 1679043"/>
                <a:gd name="connsiteX2822" fmla="*/ 408055 w 1485127"/>
                <a:gd name="connsiteY2822" fmla="*/ 517056 h 1679043"/>
                <a:gd name="connsiteX2823" fmla="*/ 408055 w 1485127"/>
                <a:gd name="connsiteY2823" fmla="*/ 517056 h 1679043"/>
                <a:gd name="connsiteX2824" fmla="*/ 408055 w 1485127"/>
                <a:gd name="connsiteY2824" fmla="*/ 516971 h 1679043"/>
                <a:gd name="connsiteX2825" fmla="*/ 424607 w 1485127"/>
                <a:gd name="connsiteY2825" fmla="*/ 442206 h 1679043"/>
                <a:gd name="connsiteX2826" fmla="*/ 433736 w 1485127"/>
                <a:gd name="connsiteY2826" fmla="*/ 434951 h 1679043"/>
                <a:gd name="connsiteX2827" fmla="*/ 418464 w 1485127"/>
                <a:gd name="connsiteY2827" fmla="*/ 450314 h 1679043"/>
                <a:gd name="connsiteX2828" fmla="*/ 430494 w 1485127"/>
                <a:gd name="connsiteY2828" fmla="*/ 427867 h 1679043"/>
                <a:gd name="connsiteX2829" fmla="*/ 430494 w 1485127"/>
                <a:gd name="connsiteY2829" fmla="*/ 427867 h 1679043"/>
                <a:gd name="connsiteX2830" fmla="*/ 430494 w 1485127"/>
                <a:gd name="connsiteY2830" fmla="*/ 427867 h 1679043"/>
                <a:gd name="connsiteX2831" fmla="*/ 430494 w 1485127"/>
                <a:gd name="connsiteY2831" fmla="*/ 427867 h 1679043"/>
                <a:gd name="connsiteX2832" fmla="*/ 430494 w 1485127"/>
                <a:gd name="connsiteY2832" fmla="*/ 427867 h 1679043"/>
                <a:gd name="connsiteX2833" fmla="*/ 430494 w 1485127"/>
                <a:gd name="connsiteY2833" fmla="*/ 427867 h 1679043"/>
                <a:gd name="connsiteX2834" fmla="*/ 461379 w 1485127"/>
                <a:gd name="connsiteY2834" fmla="*/ 397995 h 1679043"/>
                <a:gd name="connsiteX2835" fmla="*/ 462914 w 1485127"/>
                <a:gd name="connsiteY2835" fmla="*/ 396800 h 1679043"/>
                <a:gd name="connsiteX2836" fmla="*/ 461208 w 1485127"/>
                <a:gd name="connsiteY2836" fmla="*/ 405762 h 1679043"/>
                <a:gd name="connsiteX2837" fmla="*/ 457113 w 1485127"/>
                <a:gd name="connsiteY2837" fmla="*/ 412931 h 1679043"/>
                <a:gd name="connsiteX2838" fmla="*/ 448581 w 1485127"/>
                <a:gd name="connsiteY2838" fmla="*/ 420783 h 1679043"/>
                <a:gd name="connsiteX2839" fmla="*/ 444485 w 1485127"/>
                <a:gd name="connsiteY2839" fmla="*/ 424453 h 1679043"/>
                <a:gd name="connsiteX2840" fmla="*/ 424351 w 1485127"/>
                <a:gd name="connsiteY2840" fmla="*/ 442120 h 1679043"/>
                <a:gd name="connsiteX2841" fmla="*/ 424521 w 1485127"/>
                <a:gd name="connsiteY2841" fmla="*/ 442291 h 1679043"/>
                <a:gd name="connsiteX2842" fmla="*/ 447984 w 1485127"/>
                <a:gd name="connsiteY2842" fmla="*/ 396544 h 1679043"/>
                <a:gd name="connsiteX2843" fmla="*/ 468033 w 1485127"/>
                <a:gd name="connsiteY2843" fmla="*/ 363002 h 1679043"/>
                <a:gd name="connsiteX2844" fmla="*/ 468545 w 1485127"/>
                <a:gd name="connsiteY2844" fmla="*/ 362576 h 1679043"/>
                <a:gd name="connsiteX2845" fmla="*/ 468716 w 1485127"/>
                <a:gd name="connsiteY2845" fmla="*/ 362405 h 1679043"/>
                <a:gd name="connsiteX2846" fmla="*/ 463853 w 1485127"/>
                <a:gd name="connsiteY2846" fmla="*/ 391509 h 1679043"/>
                <a:gd name="connsiteX2847" fmla="*/ 438172 w 1485127"/>
                <a:gd name="connsiteY2847" fmla="*/ 413870 h 1679043"/>
                <a:gd name="connsiteX2848" fmla="*/ 447898 w 1485127"/>
                <a:gd name="connsiteY2848" fmla="*/ 396629 h 1679043"/>
                <a:gd name="connsiteX2849" fmla="*/ 445339 w 1485127"/>
                <a:gd name="connsiteY2849" fmla="*/ 393898 h 1679043"/>
                <a:gd name="connsiteX2850" fmla="*/ 460013 w 1485127"/>
                <a:gd name="connsiteY2850" fmla="*/ 369489 h 1679043"/>
                <a:gd name="connsiteX2851" fmla="*/ 461805 w 1485127"/>
                <a:gd name="connsiteY2851" fmla="*/ 368038 h 1679043"/>
                <a:gd name="connsiteX2852" fmla="*/ 445339 w 1485127"/>
                <a:gd name="connsiteY2852" fmla="*/ 393898 h 1679043"/>
                <a:gd name="connsiteX2853" fmla="*/ 484585 w 1485127"/>
                <a:gd name="connsiteY2853" fmla="*/ 330997 h 1679043"/>
                <a:gd name="connsiteX2854" fmla="*/ 483561 w 1485127"/>
                <a:gd name="connsiteY2854" fmla="*/ 335605 h 1679043"/>
                <a:gd name="connsiteX2855" fmla="*/ 482452 w 1485127"/>
                <a:gd name="connsiteY2855" fmla="*/ 337227 h 1679043"/>
                <a:gd name="connsiteX2856" fmla="*/ 479551 w 1485127"/>
                <a:gd name="connsiteY2856" fmla="*/ 341494 h 1679043"/>
                <a:gd name="connsiteX2857" fmla="*/ 480233 w 1485127"/>
                <a:gd name="connsiteY2857" fmla="*/ 337739 h 1679043"/>
                <a:gd name="connsiteX2858" fmla="*/ 484670 w 1485127"/>
                <a:gd name="connsiteY2858" fmla="*/ 330997 h 1679043"/>
                <a:gd name="connsiteX2859" fmla="*/ 481172 w 1485127"/>
                <a:gd name="connsiteY2859" fmla="*/ 332191 h 1679043"/>
                <a:gd name="connsiteX2860" fmla="*/ 481342 w 1485127"/>
                <a:gd name="connsiteY2860" fmla="*/ 331338 h 1679043"/>
                <a:gd name="connsiteX2861" fmla="*/ 482793 w 1485127"/>
                <a:gd name="connsiteY2861" fmla="*/ 329972 h 1679043"/>
                <a:gd name="connsiteX2862" fmla="*/ 481257 w 1485127"/>
                <a:gd name="connsiteY2862" fmla="*/ 332191 h 1679043"/>
                <a:gd name="connsiteX2863" fmla="*/ 478442 w 1485127"/>
                <a:gd name="connsiteY2863" fmla="*/ 347554 h 1679043"/>
                <a:gd name="connsiteX2864" fmla="*/ 478868 w 1485127"/>
                <a:gd name="connsiteY2864" fmla="*/ 345676 h 1679043"/>
                <a:gd name="connsiteX2865" fmla="*/ 482537 w 1485127"/>
                <a:gd name="connsiteY2865" fmla="*/ 339873 h 1679043"/>
                <a:gd name="connsiteX2866" fmla="*/ 480575 w 1485127"/>
                <a:gd name="connsiteY2866" fmla="*/ 348920 h 1679043"/>
                <a:gd name="connsiteX2867" fmla="*/ 477759 w 1485127"/>
                <a:gd name="connsiteY2867" fmla="*/ 351139 h 1679043"/>
                <a:gd name="connsiteX2868" fmla="*/ 478357 w 1485127"/>
                <a:gd name="connsiteY2868" fmla="*/ 347554 h 1679043"/>
                <a:gd name="connsiteX2869" fmla="*/ 469739 w 1485127"/>
                <a:gd name="connsiteY2869" fmla="*/ 356089 h 1679043"/>
                <a:gd name="connsiteX2870" fmla="*/ 468118 w 1485127"/>
                <a:gd name="connsiteY2870" fmla="*/ 358564 h 1679043"/>
                <a:gd name="connsiteX2871" fmla="*/ 466583 w 1485127"/>
                <a:gd name="connsiteY2871" fmla="*/ 359674 h 1679043"/>
                <a:gd name="connsiteX2872" fmla="*/ 465985 w 1485127"/>
                <a:gd name="connsiteY2872" fmla="*/ 360100 h 1679043"/>
                <a:gd name="connsiteX2873" fmla="*/ 470081 w 1485127"/>
                <a:gd name="connsiteY2873" fmla="*/ 353528 h 1679043"/>
                <a:gd name="connsiteX2874" fmla="*/ 469739 w 1485127"/>
                <a:gd name="connsiteY2874" fmla="*/ 356089 h 1679043"/>
                <a:gd name="connsiteX2875" fmla="*/ 502331 w 1485127"/>
                <a:gd name="connsiteY2875" fmla="*/ 410712 h 1679043"/>
                <a:gd name="connsiteX2876" fmla="*/ 502331 w 1485127"/>
                <a:gd name="connsiteY2876" fmla="*/ 410712 h 1679043"/>
                <a:gd name="connsiteX2877" fmla="*/ 502331 w 1485127"/>
                <a:gd name="connsiteY2877" fmla="*/ 410712 h 1679043"/>
                <a:gd name="connsiteX2878" fmla="*/ 502331 w 1485127"/>
                <a:gd name="connsiteY2878" fmla="*/ 410712 h 1679043"/>
                <a:gd name="connsiteX2879" fmla="*/ 486376 w 1485127"/>
                <a:gd name="connsiteY2879" fmla="*/ 487184 h 1679043"/>
                <a:gd name="connsiteX2880" fmla="*/ 496785 w 1485127"/>
                <a:gd name="connsiteY2880" fmla="*/ 477369 h 1679043"/>
                <a:gd name="connsiteX2881" fmla="*/ 495505 w 1485127"/>
                <a:gd name="connsiteY2881" fmla="*/ 484112 h 1679043"/>
                <a:gd name="connsiteX2882" fmla="*/ 495761 w 1485127"/>
                <a:gd name="connsiteY2882" fmla="*/ 484112 h 1679043"/>
                <a:gd name="connsiteX2883" fmla="*/ 496358 w 1485127"/>
                <a:gd name="connsiteY2883" fmla="*/ 481381 h 1679043"/>
                <a:gd name="connsiteX2884" fmla="*/ 494823 w 1485127"/>
                <a:gd name="connsiteY2884" fmla="*/ 491196 h 1679043"/>
                <a:gd name="connsiteX2885" fmla="*/ 491922 w 1485127"/>
                <a:gd name="connsiteY2885" fmla="*/ 510655 h 1679043"/>
                <a:gd name="connsiteX2886" fmla="*/ 488168 w 1485127"/>
                <a:gd name="connsiteY2886" fmla="*/ 513642 h 1679043"/>
                <a:gd name="connsiteX2887" fmla="*/ 487741 w 1485127"/>
                <a:gd name="connsiteY2887" fmla="*/ 512447 h 1679043"/>
                <a:gd name="connsiteX2888" fmla="*/ 486206 w 1485127"/>
                <a:gd name="connsiteY2888" fmla="*/ 512191 h 1679043"/>
                <a:gd name="connsiteX2889" fmla="*/ 483134 w 1485127"/>
                <a:gd name="connsiteY2889" fmla="*/ 516629 h 1679043"/>
                <a:gd name="connsiteX2890" fmla="*/ 482793 w 1485127"/>
                <a:gd name="connsiteY2890" fmla="*/ 517995 h 1679043"/>
                <a:gd name="connsiteX2891" fmla="*/ 479039 w 1485127"/>
                <a:gd name="connsiteY2891" fmla="*/ 521068 h 1679043"/>
                <a:gd name="connsiteX2892" fmla="*/ 483049 w 1485127"/>
                <a:gd name="connsiteY2892" fmla="*/ 490086 h 1679043"/>
                <a:gd name="connsiteX2893" fmla="*/ 485096 w 1485127"/>
                <a:gd name="connsiteY2893" fmla="*/ 488294 h 1679043"/>
                <a:gd name="connsiteX2894" fmla="*/ 482025 w 1485127"/>
                <a:gd name="connsiteY2894" fmla="*/ 506729 h 1679043"/>
                <a:gd name="connsiteX2895" fmla="*/ 482281 w 1485127"/>
                <a:gd name="connsiteY2895" fmla="*/ 506729 h 1679043"/>
                <a:gd name="connsiteX2896" fmla="*/ 486376 w 1485127"/>
                <a:gd name="connsiteY2896" fmla="*/ 487099 h 1679043"/>
                <a:gd name="connsiteX2897" fmla="*/ 542771 w 1485127"/>
                <a:gd name="connsiteY2897" fmla="*/ 287554 h 1679043"/>
                <a:gd name="connsiteX2898" fmla="*/ 541406 w 1485127"/>
                <a:gd name="connsiteY2898" fmla="*/ 287640 h 1679043"/>
                <a:gd name="connsiteX2899" fmla="*/ 544477 w 1485127"/>
                <a:gd name="connsiteY2899" fmla="*/ 285506 h 1679043"/>
                <a:gd name="connsiteX2900" fmla="*/ 539870 w 1485127"/>
                <a:gd name="connsiteY2900" fmla="*/ 302234 h 1679043"/>
                <a:gd name="connsiteX2901" fmla="*/ 533727 w 1485127"/>
                <a:gd name="connsiteY2901" fmla="*/ 307099 h 1679043"/>
                <a:gd name="connsiteX2902" fmla="*/ 536713 w 1485127"/>
                <a:gd name="connsiteY2902" fmla="*/ 290797 h 1679043"/>
                <a:gd name="connsiteX2903" fmla="*/ 540894 w 1485127"/>
                <a:gd name="connsiteY2903" fmla="*/ 287981 h 1679043"/>
                <a:gd name="connsiteX2904" fmla="*/ 542771 w 1485127"/>
                <a:gd name="connsiteY2904" fmla="*/ 287725 h 1679043"/>
                <a:gd name="connsiteX2905" fmla="*/ 542771 w 1485127"/>
                <a:gd name="connsiteY2905" fmla="*/ 287469 h 1679043"/>
                <a:gd name="connsiteX2906" fmla="*/ 519394 w 1485127"/>
                <a:gd name="connsiteY2906" fmla="*/ 379645 h 1679043"/>
                <a:gd name="connsiteX2907" fmla="*/ 523234 w 1485127"/>
                <a:gd name="connsiteY2907" fmla="*/ 362405 h 1679043"/>
                <a:gd name="connsiteX2908" fmla="*/ 525793 w 1485127"/>
                <a:gd name="connsiteY2908" fmla="*/ 360186 h 1679043"/>
                <a:gd name="connsiteX2909" fmla="*/ 524001 w 1485127"/>
                <a:gd name="connsiteY2909" fmla="*/ 368464 h 1679043"/>
                <a:gd name="connsiteX2910" fmla="*/ 524001 w 1485127"/>
                <a:gd name="connsiteY2910" fmla="*/ 368464 h 1679043"/>
                <a:gd name="connsiteX2911" fmla="*/ 524001 w 1485127"/>
                <a:gd name="connsiteY2911" fmla="*/ 368721 h 1679043"/>
                <a:gd name="connsiteX2912" fmla="*/ 524001 w 1485127"/>
                <a:gd name="connsiteY2912" fmla="*/ 368977 h 1679043"/>
                <a:gd name="connsiteX2913" fmla="*/ 524001 w 1485127"/>
                <a:gd name="connsiteY2913" fmla="*/ 368977 h 1679043"/>
                <a:gd name="connsiteX2914" fmla="*/ 522465 w 1485127"/>
                <a:gd name="connsiteY2914" fmla="*/ 377512 h 1679043"/>
                <a:gd name="connsiteX2915" fmla="*/ 519565 w 1485127"/>
                <a:gd name="connsiteY2915" fmla="*/ 379645 h 1679043"/>
                <a:gd name="connsiteX2916" fmla="*/ 521101 w 1485127"/>
                <a:gd name="connsiteY2916" fmla="*/ 384169 h 1679043"/>
                <a:gd name="connsiteX2917" fmla="*/ 518882 w 1485127"/>
                <a:gd name="connsiteY2917" fmla="*/ 397227 h 1679043"/>
                <a:gd name="connsiteX2918" fmla="*/ 514702 w 1485127"/>
                <a:gd name="connsiteY2918" fmla="*/ 400641 h 1679043"/>
                <a:gd name="connsiteX2919" fmla="*/ 517773 w 1485127"/>
                <a:gd name="connsiteY2919" fmla="*/ 386900 h 1679043"/>
                <a:gd name="connsiteX2920" fmla="*/ 521101 w 1485127"/>
                <a:gd name="connsiteY2920" fmla="*/ 384169 h 1679043"/>
                <a:gd name="connsiteX2921" fmla="*/ 527243 w 1485127"/>
                <a:gd name="connsiteY2921" fmla="*/ 353785 h 1679043"/>
                <a:gd name="connsiteX2922" fmla="*/ 524684 w 1485127"/>
                <a:gd name="connsiteY2922" fmla="*/ 355833 h 1679043"/>
                <a:gd name="connsiteX2923" fmla="*/ 526049 w 1485127"/>
                <a:gd name="connsiteY2923" fmla="*/ 348493 h 1679043"/>
                <a:gd name="connsiteX2924" fmla="*/ 528950 w 1485127"/>
                <a:gd name="connsiteY2924" fmla="*/ 346189 h 1679043"/>
                <a:gd name="connsiteX2925" fmla="*/ 527158 w 1485127"/>
                <a:gd name="connsiteY2925" fmla="*/ 353785 h 1679043"/>
                <a:gd name="connsiteX2926" fmla="*/ 512995 w 1485127"/>
                <a:gd name="connsiteY2926" fmla="*/ 408408 h 1679043"/>
                <a:gd name="connsiteX2927" fmla="*/ 517773 w 1485127"/>
                <a:gd name="connsiteY2927" fmla="*/ 404140 h 1679043"/>
                <a:gd name="connsiteX2928" fmla="*/ 515043 w 1485127"/>
                <a:gd name="connsiteY2928" fmla="*/ 421722 h 1679043"/>
                <a:gd name="connsiteX2929" fmla="*/ 508815 w 1485127"/>
                <a:gd name="connsiteY2929" fmla="*/ 426928 h 1679043"/>
                <a:gd name="connsiteX2930" fmla="*/ 513081 w 1485127"/>
                <a:gd name="connsiteY2930" fmla="*/ 408322 h 1679043"/>
                <a:gd name="connsiteX2931" fmla="*/ 538164 w 1485127"/>
                <a:gd name="connsiteY2931" fmla="*/ 309233 h 1679043"/>
                <a:gd name="connsiteX2932" fmla="*/ 536713 w 1485127"/>
                <a:gd name="connsiteY2932" fmla="*/ 314780 h 1679043"/>
                <a:gd name="connsiteX2933" fmla="*/ 530912 w 1485127"/>
                <a:gd name="connsiteY2933" fmla="*/ 338422 h 1679043"/>
                <a:gd name="connsiteX2934" fmla="*/ 527499 w 1485127"/>
                <a:gd name="connsiteY2934" fmla="*/ 341324 h 1679043"/>
                <a:gd name="connsiteX2935" fmla="*/ 532789 w 1485127"/>
                <a:gd name="connsiteY2935" fmla="*/ 313073 h 1679043"/>
                <a:gd name="connsiteX2936" fmla="*/ 538249 w 1485127"/>
                <a:gd name="connsiteY2936" fmla="*/ 309233 h 1679043"/>
                <a:gd name="connsiteX2937" fmla="*/ 529206 w 1485127"/>
                <a:gd name="connsiteY2937" fmla="*/ 369830 h 1679043"/>
                <a:gd name="connsiteX2938" fmla="*/ 529206 w 1485127"/>
                <a:gd name="connsiteY2938" fmla="*/ 369830 h 1679043"/>
                <a:gd name="connsiteX2939" fmla="*/ 529206 w 1485127"/>
                <a:gd name="connsiteY2939" fmla="*/ 369830 h 1679043"/>
                <a:gd name="connsiteX2940" fmla="*/ 532192 w 1485127"/>
                <a:gd name="connsiteY2940" fmla="*/ 354809 h 1679043"/>
                <a:gd name="connsiteX2941" fmla="*/ 545501 w 1485127"/>
                <a:gd name="connsiteY2941" fmla="*/ 343031 h 1679043"/>
                <a:gd name="connsiteX2942" fmla="*/ 540894 w 1485127"/>
                <a:gd name="connsiteY2942" fmla="*/ 364026 h 1679043"/>
                <a:gd name="connsiteX2943" fmla="*/ 528609 w 1485127"/>
                <a:gd name="connsiteY2943" fmla="*/ 373073 h 1679043"/>
                <a:gd name="connsiteX2944" fmla="*/ 529291 w 1485127"/>
                <a:gd name="connsiteY2944" fmla="*/ 370001 h 1679043"/>
                <a:gd name="connsiteX2945" fmla="*/ 529291 w 1485127"/>
                <a:gd name="connsiteY2945" fmla="*/ 370001 h 1679043"/>
                <a:gd name="connsiteX2946" fmla="*/ 529291 w 1485127"/>
                <a:gd name="connsiteY2946" fmla="*/ 370001 h 1679043"/>
                <a:gd name="connsiteX2947" fmla="*/ 542174 w 1485127"/>
                <a:gd name="connsiteY2947" fmla="*/ 335861 h 1679043"/>
                <a:gd name="connsiteX2948" fmla="*/ 548317 w 1485127"/>
                <a:gd name="connsiteY2948" fmla="*/ 330570 h 1679043"/>
                <a:gd name="connsiteX2949" fmla="*/ 546440 w 1485127"/>
                <a:gd name="connsiteY2949" fmla="*/ 338678 h 1679043"/>
                <a:gd name="connsiteX2950" fmla="*/ 533301 w 1485127"/>
                <a:gd name="connsiteY2950" fmla="*/ 349090 h 1679043"/>
                <a:gd name="connsiteX2951" fmla="*/ 534751 w 1485127"/>
                <a:gd name="connsiteY2951" fmla="*/ 341665 h 1679043"/>
                <a:gd name="connsiteX2952" fmla="*/ 542003 w 1485127"/>
                <a:gd name="connsiteY2952" fmla="*/ 335861 h 1679043"/>
                <a:gd name="connsiteX2953" fmla="*/ 542003 w 1485127"/>
                <a:gd name="connsiteY2953" fmla="*/ 335861 h 1679043"/>
                <a:gd name="connsiteX2954" fmla="*/ 542003 w 1485127"/>
                <a:gd name="connsiteY2954" fmla="*/ 335861 h 1679043"/>
                <a:gd name="connsiteX2955" fmla="*/ 542003 w 1485127"/>
                <a:gd name="connsiteY2955" fmla="*/ 335861 h 1679043"/>
                <a:gd name="connsiteX2956" fmla="*/ 542003 w 1485127"/>
                <a:gd name="connsiteY2956" fmla="*/ 335861 h 1679043"/>
                <a:gd name="connsiteX2957" fmla="*/ 539870 w 1485127"/>
                <a:gd name="connsiteY2957" fmla="*/ 368550 h 1679043"/>
                <a:gd name="connsiteX2958" fmla="*/ 539358 w 1485127"/>
                <a:gd name="connsiteY2958" fmla="*/ 371110 h 1679043"/>
                <a:gd name="connsiteX2959" fmla="*/ 539358 w 1485127"/>
                <a:gd name="connsiteY2959" fmla="*/ 371110 h 1679043"/>
                <a:gd name="connsiteX2960" fmla="*/ 539358 w 1485127"/>
                <a:gd name="connsiteY2960" fmla="*/ 371366 h 1679043"/>
                <a:gd name="connsiteX2961" fmla="*/ 539358 w 1485127"/>
                <a:gd name="connsiteY2961" fmla="*/ 371622 h 1679043"/>
                <a:gd name="connsiteX2962" fmla="*/ 539358 w 1485127"/>
                <a:gd name="connsiteY2962" fmla="*/ 371622 h 1679043"/>
                <a:gd name="connsiteX2963" fmla="*/ 537396 w 1485127"/>
                <a:gd name="connsiteY2963" fmla="*/ 382462 h 1679043"/>
                <a:gd name="connsiteX2964" fmla="*/ 524598 w 1485127"/>
                <a:gd name="connsiteY2964" fmla="*/ 392789 h 1679043"/>
                <a:gd name="connsiteX2965" fmla="*/ 527414 w 1485127"/>
                <a:gd name="connsiteY2965" fmla="*/ 379048 h 1679043"/>
                <a:gd name="connsiteX2966" fmla="*/ 540041 w 1485127"/>
                <a:gd name="connsiteY2966" fmla="*/ 368464 h 1679043"/>
                <a:gd name="connsiteX2967" fmla="*/ 536372 w 1485127"/>
                <a:gd name="connsiteY2967" fmla="*/ 387668 h 1679043"/>
                <a:gd name="connsiteX2968" fmla="*/ 533216 w 1485127"/>
                <a:gd name="connsiteY2968" fmla="*/ 406871 h 1679043"/>
                <a:gd name="connsiteX2969" fmla="*/ 519565 w 1485127"/>
                <a:gd name="connsiteY2969" fmla="*/ 418137 h 1679043"/>
                <a:gd name="connsiteX2970" fmla="*/ 523148 w 1485127"/>
                <a:gd name="connsiteY2970" fmla="*/ 399531 h 1679043"/>
                <a:gd name="connsiteX2971" fmla="*/ 536372 w 1485127"/>
                <a:gd name="connsiteY2971" fmla="*/ 387668 h 1679043"/>
                <a:gd name="connsiteX2972" fmla="*/ 509241 w 1485127"/>
                <a:gd name="connsiteY2972" fmla="*/ 465335 h 1679043"/>
                <a:gd name="connsiteX2973" fmla="*/ 507791 w 1485127"/>
                <a:gd name="connsiteY2973" fmla="*/ 478137 h 1679043"/>
                <a:gd name="connsiteX2974" fmla="*/ 505744 w 1485127"/>
                <a:gd name="connsiteY2974" fmla="*/ 497597 h 1679043"/>
                <a:gd name="connsiteX2975" fmla="*/ 505487 w 1485127"/>
                <a:gd name="connsiteY2975" fmla="*/ 500499 h 1679043"/>
                <a:gd name="connsiteX2976" fmla="*/ 494482 w 1485127"/>
                <a:gd name="connsiteY2976" fmla="*/ 508948 h 1679043"/>
                <a:gd name="connsiteX2977" fmla="*/ 496444 w 1485127"/>
                <a:gd name="connsiteY2977" fmla="*/ 491793 h 1679043"/>
                <a:gd name="connsiteX2978" fmla="*/ 498491 w 1485127"/>
                <a:gd name="connsiteY2978" fmla="*/ 475833 h 1679043"/>
                <a:gd name="connsiteX2979" fmla="*/ 509241 w 1485127"/>
                <a:gd name="connsiteY2979" fmla="*/ 465335 h 1679043"/>
                <a:gd name="connsiteX2980" fmla="*/ 596094 w 1485127"/>
                <a:gd name="connsiteY2980" fmla="*/ 288664 h 1679043"/>
                <a:gd name="connsiteX2981" fmla="*/ 593876 w 1485127"/>
                <a:gd name="connsiteY2981" fmla="*/ 297540 h 1679043"/>
                <a:gd name="connsiteX2982" fmla="*/ 581676 w 1485127"/>
                <a:gd name="connsiteY2982" fmla="*/ 351907 h 1679043"/>
                <a:gd name="connsiteX2983" fmla="*/ 581676 w 1485127"/>
                <a:gd name="connsiteY2983" fmla="*/ 351907 h 1679043"/>
                <a:gd name="connsiteX2984" fmla="*/ 581676 w 1485127"/>
                <a:gd name="connsiteY2984" fmla="*/ 352163 h 1679043"/>
                <a:gd name="connsiteX2985" fmla="*/ 581676 w 1485127"/>
                <a:gd name="connsiteY2985" fmla="*/ 352419 h 1679043"/>
                <a:gd name="connsiteX2986" fmla="*/ 581676 w 1485127"/>
                <a:gd name="connsiteY2986" fmla="*/ 352419 h 1679043"/>
                <a:gd name="connsiteX2987" fmla="*/ 572547 w 1485127"/>
                <a:gd name="connsiteY2987" fmla="*/ 407383 h 1679043"/>
                <a:gd name="connsiteX2988" fmla="*/ 565039 w 1485127"/>
                <a:gd name="connsiteY2988" fmla="*/ 462604 h 1679043"/>
                <a:gd name="connsiteX2989" fmla="*/ 562735 w 1485127"/>
                <a:gd name="connsiteY2989" fmla="*/ 482234 h 1679043"/>
                <a:gd name="connsiteX2990" fmla="*/ 562479 w 1485127"/>
                <a:gd name="connsiteY2990" fmla="*/ 484453 h 1679043"/>
                <a:gd name="connsiteX2991" fmla="*/ 560687 w 1485127"/>
                <a:gd name="connsiteY2991" fmla="*/ 485989 h 1679043"/>
                <a:gd name="connsiteX2992" fmla="*/ 561626 w 1485127"/>
                <a:gd name="connsiteY2992" fmla="*/ 471992 h 1679043"/>
                <a:gd name="connsiteX2993" fmla="*/ 562820 w 1485127"/>
                <a:gd name="connsiteY2993" fmla="*/ 454325 h 1679043"/>
                <a:gd name="connsiteX2994" fmla="*/ 565380 w 1485127"/>
                <a:gd name="connsiteY2994" fmla="*/ 451850 h 1679043"/>
                <a:gd name="connsiteX2995" fmla="*/ 565209 w 1485127"/>
                <a:gd name="connsiteY2995" fmla="*/ 451679 h 1679043"/>
                <a:gd name="connsiteX2996" fmla="*/ 562820 w 1485127"/>
                <a:gd name="connsiteY2996" fmla="*/ 453728 h 1679043"/>
                <a:gd name="connsiteX2997" fmla="*/ 564783 w 1485127"/>
                <a:gd name="connsiteY2997" fmla="*/ 424453 h 1679043"/>
                <a:gd name="connsiteX2998" fmla="*/ 564527 w 1485127"/>
                <a:gd name="connsiteY2998" fmla="*/ 424453 h 1679043"/>
                <a:gd name="connsiteX2999" fmla="*/ 561626 w 1485127"/>
                <a:gd name="connsiteY2999" fmla="*/ 454752 h 1679043"/>
                <a:gd name="connsiteX3000" fmla="*/ 555910 w 1485127"/>
                <a:gd name="connsiteY3000" fmla="*/ 459702 h 1679043"/>
                <a:gd name="connsiteX3001" fmla="*/ 548146 w 1485127"/>
                <a:gd name="connsiteY3001" fmla="*/ 466359 h 1679043"/>
                <a:gd name="connsiteX3002" fmla="*/ 554801 w 1485127"/>
                <a:gd name="connsiteY3002" fmla="*/ 425136 h 1679043"/>
                <a:gd name="connsiteX3003" fmla="*/ 556337 w 1485127"/>
                <a:gd name="connsiteY3003" fmla="*/ 416772 h 1679043"/>
                <a:gd name="connsiteX3004" fmla="*/ 566062 w 1485127"/>
                <a:gd name="connsiteY3004" fmla="*/ 406274 h 1679043"/>
                <a:gd name="connsiteX3005" fmla="*/ 565892 w 1485127"/>
                <a:gd name="connsiteY3005" fmla="*/ 406103 h 1679043"/>
                <a:gd name="connsiteX3006" fmla="*/ 556592 w 1485127"/>
                <a:gd name="connsiteY3006" fmla="*/ 415321 h 1679043"/>
                <a:gd name="connsiteX3007" fmla="*/ 562650 w 1485127"/>
                <a:gd name="connsiteY3007" fmla="*/ 383315 h 1679043"/>
                <a:gd name="connsiteX3008" fmla="*/ 568793 w 1485127"/>
                <a:gd name="connsiteY3008" fmla="*/ 377597 h 1679043"/>
                <a:gd name="connsiteX3009" fmla="*/ 568622 w 1485127"/>
                <a:gd name="connsiteY3009" fmla="*/ 377426 h 1679043"/>
                <a:gd name="connsiteX3010" fmla="*/ 562820 w 1485127"/>
                <a:gd name="connsiteY3010" fmla="*/ 382291 h 1679043"/>
                <a:gd name="connsiteX3011" fmla="*/ 566062 w 1485127"/>
                <a:gd name="connsiteY3011" fmla="*/ 366245 h 1679043"/>
                <a:gd name="connsiteX3012" fmla="*/ 566062 w 1485127"/>
                <a:gd name="connsiteY3012" fmla="*/ 366245 h 1679043"/>
                <a:gd name="connsiteX3013" fmla="*/ 566062 w 1485127"/>
                <a:gd name="connsiteY3013" fmla="*/ 366160 h 1679043"/>
                <a:gd name="connsiteX3014" fmla="*/ 566062 w 1485127"/>
                <a:gd name="connsiteY3014" fmla="*/ 366160 h 1679043"/>
                <a:gd name="connsiteX3015" fmla="*/ 566062 w 1485127"/>
                <a:gd name="connsiteY3015" fmla="*/ 366075 h 1679043"/>
                <a:gd name="connsiteX3016" fmla="*/ 567257 w 1485127"/>
                <a:gd name="connsiteY3016" fmla="*/ 359759 h 1679043"/>
                <a:gd name="connsiteX3017" fmla="*/ 579969 w 1485127"/>
                <a:gd name="connsiteY3017" fmla="*/ 348408 h 1679043"/>
                <a:gd name="connsiteX3018" fmla="*/ 579799 w 1485127"/>
                <a:gd name="connsiteY3018" fmla="*/ 348237 h 1679043"/>
                <a:gd name="connsiteX3019" fmla="*/ 567599 w 1485127"/>
                <a:gd name="connsiteY3019" fmla="*/ 358137 h 1679043"/>
                <a:gd name="connsiteX3020" fmla="*/ 570670 w 1485127"/>
                <a:gd name="connsiteY3020" fmla="*/ 342604 h 1679043"/>
                <a:gd name="connsiteX3021" fmla="*/ 573400 w 1485127"/>
                <a:gd name="connsiteY3021" fmla="*/ 340300 h 1679043"/>
                <a:gd name="connsiteX3022" fmla="*/ 573229 w 1485127"/>
                <a:gd name="connsiteY3022" fmla="*/ 340129 h 1679043"/>
                <a:gd name="connsiteX3023" fmla="*/ 570755 w 1485127"/>
                <a:gd name="connsiteY3023" fmla="*/ 342007 h 1679043"/>
                <a:gd name="connsiteX3024" fmla="*/ 576215 w 1485127"/>
                <a:gd name="connsiteY3024" fmla="*/ 315890 h 1679043"/>
                <a:gd name="connsiteX3025" fmla="*/ 581676 w 1485127"/>
                <a:gd name="connsiteY3025" fmla="*/ 311110 h 1679043"/>
                <a:gd name="connsiteX3026" fmla="*/ 581505 w 1485127"/>
                <a:gd name="connsiteY3026" fmla="*/ 310940 h 1679043"/>
                <a:gd name="connsiteX3027" fmla="*/ 576386 w 1485127"/>
                <a:gd name="connsiteY3027" fmla="*/ 315036 h 1679043"/>
                <a:gd name="connsiteX3028" fmla="*/ 578007 w 1485127"/>
                <a:gd name="connsiteY3028" fmla="*/ 307526 h 1679043"/>
                <a:gd name="connsiteX3029" fmla="*/ 578775 w 1485127"/>
                <a:gd name="connsiteY3029" fmla="*/ 304112 h 1679043"/>
                <a:gd name="connsiteX3030" fmla="*/ 596009 w 1485127"/>
                <a:gd name="connsiteY3030" fmla="*/ 288834 h 1679043"/>
                <a:gd name="connsiteX3031" fmla="*/ 580055 w 1485127"/>
                <a:gd name="connsiteY3031" fmla="*/ 298906 h 1679043"/>
                <a:gd name="connsiteX3032" fmla="*/ 586198 w 1485127"/>
                <a:gd name="connsiteY3032" fmla="*/ 273045 h 1679043"/>
                <a:gd name="connsiteX3033" fmla="*/ 603688 w 1485127"/>
                <a:gd name="connsiteY3033" fmla="*/ 259304 h 1679043"/>
                <a:gd name="connsiteX3034" fmla="*/ 596947 w 1485127"/>
                <a:gd name="connsiteY3034" fmla="*/ 285591 h 1679043"/>
                <a:gd name="connsiteX3035" fmla="*/ 580055 w 1485127"/>
                <a:gd name="connsiteY3035" fmla="*/ 298991 h 1679043"/>
                <a:gd name="connsiteX3036" fmla="*/ 601810 w 1485127"/>
                <a:gd name="connsiteY3036" fmla="*/ 337142 h 1679043"/>
                <a:gd name="connsiteX3037" fmla="*/ 601810 w 1485127"/>
                <a:gd name="connsiteY3037" fmla="*/ 337398 h 1679043"/>
                <a:gd name="connsiteX3038" fmla="*/ 601810 w 1485127"/>
                <a:gd name="connsiteY3038" fmla="*/ 337398 h 1679043"/>
                <a:gd name="connsiteX3039" fmla="*/ 580055 w 1485127"/>
                <a:gd name="connsiteY3039" fmla="*/ 448607 h 1679043"/>
                <a:gd name="connsiteX3040" fmla="*/ 575618 w 1485127"/>
                <a:gd name="connsiteY3040" fmla="*/ 473358 h 1679043"/>
                <a:gd name="connsiteX3041" fmla="*/ 574936 w 1485127"/>
                <a:gd name="connsiteY3041" fmla="*/ 473955 h 1679043"/>
                <a:gd name="connsiteX3042" fmla="*/ 576130 w 1485127"/>
                <a:gd name="connsiteY3042" fmla="*/ 441096 h 1679043"/>
                <a:gd name="connsiteX3043" fmla="*/ 575874 w 1485127"/>
                <a:gd name="connsiteY3043" fmla="*/ 441096 h 1679043"/>
                <a:gd name="connsiteX3044" fmla="*/ 573485 w 1485127"/>
                <a:gd name="connsiteY3044" fmla="*/ 475150 h 1679043"/>
                <a:gd name="connsiteX3045" fmla="*/ 563418 w 1485127"/>
                <a:gd name="connsiteY3045" fmla="*/ 483685 h 1679043"/>
                <a:gd name="connsiteX3046" fmla="*/ 563588 w 1485127"/>
                <a:gd name="connsiteY3046" fmla="*/ 482234 h 1679043"/>
                <a:gd name="connsiteX3047" fmla="*/ 566574 w 1485127"/>
                <a:gd name="connsiteY3047" fmla="*/ 462604 h 1679043"/>
                <a:gd name="connsiteX3048" fmla="*/ 576130 w 1485127"/>
                <a:gd name="connsiteY3048" fmla="*/ 407810 h 1679043"/>
                <a:gd name="connsiteX3049" fmla="*/ 586880 w 1485127"/>
                <a:gd name="connsiteY3049" fmla="*/ 353272 h 1679043"/>
                <a:gd name="connsiteX3050" fmla="*/ 586880 w 1485127"/>
                <a:gd name="connsiteY3050" fmla="*/ 353272 h 1679043"/>
                <a:gd name="connsiteX3051" fmla="*/ 586880 w 1485127"/>
                <a:gd name="connsiteY3051" fmla="*/ 353102 h 1679043"/>
                <a:gd name="connsiteX3052" fmla="*/ 586880 w 1485127"/>
                <a:gd name="connsiteY3052" fmla="*/ 353102 h 1679043"/>
                <a:gd name="connsiteX3053" fmla="*/ 597460 w 1485127"/>
                <a:gd name="connsiteY3053" fmla="*/ 298479 h 1679043"/>
                <a:gd name="connsiteX3054" fmla="*/ 600275 w 1485127"/>
                <a:gd name="connsiteY3054" fmla="*/ 284908 h 1679043"/>
                <a:gd name="connsiteX3055" fmla="*/ 601725 w 1485127"/>
                <a:gd name="connsiteY3055" fmla="*/ 283628 h 1679043"/>
                <a:gd name="connsiteX3056" fmla="*/ 618959 w 1485127"/>
                <a:gd name="connsiteY3056" fmla="*/ 268265 h 1679043"/>
                <a:gd name="connsiteX3057" fmla="*/ 601896 w 1485127"/>
                <a:gd name="connsiteY3057" fmla="*/ 336886 h 1679043"/>
                <a:gd name="connsiteX3058" fmla="*/ 601896 w 1485127"/>
                <a:gd name="connsiteY3058" fmla="*/ 336886 h 1679043"/>
                <a:gd name="connsiteX3059" fmla="*/ 601896 w 1485127"/>
                <a:gd name="connsiteY3059" fmla="*/ 337142 h 1679043"/>
                <a:gd name="connsiteX3060" fmla="*/ 575362 w 1485127"/>
                <a:gd name="connsiteY3060" fmla="*/ 474211 h 1679043"/>
                <a:gd name="connsiteX3061" fmla="*/ 574680 w 1485127"/>
                <a:gd name="connsiteY3061" fmla="*/ 478052 h 1679043"/>
                <a:gd name="connsiteX3062" fmla="*/ 574680 w 1485127"/>
                <a:gd name="connsiteY3062" fmla="*/ 474723 h 1679043"/>
                <a:gd name="connsiteX3063" fmla="*/ 575362 w 1485127"/>
                <a:gd name="connsiteY3063" fmla="*/ 474211 h 1679043"/>
                <a:gd name="connsiteX3064" fmla="*/ 547208 w 1485127"/>
                <a:gd name="connsiteY3064" fmla="*/ 604794 h 1679043"/>
                <a:gd name="connsiteX3065" fmla="*/ 547208 w 1485127"/>
                <a:gd name="connsiteY3065" fmla="*/ 605136 h 1679043"/>
                <a:gd name="connsiteX3066" fmla="*/ 547208 w 1485127"/>
                <a:gd name="connsiteY3066" fmla="*/ 605136 h 1679043"/>
                <a:gd name="connsiteX3067" fmla="*/ 545842 w 1485127"/>
                <a:gd name="connsiteY3067" fmla="*/ 624425 h 1679043"/>
                <a:gd name="connsiteX3068" fmla="*/ 544221 w 1485127"/>
                <a:gd name="connsiteY3068" fmla="*/ 625705 h 1679043"/>
                <a:gd name="connsiteX3069" fmla="*/ 524172 w 1485127"/>
                <a:gd name="connsiteY3069" fmla="*/ 642262 h 1679043"/>
                <a:gd name="connsiteX3070" fmla="*/ 526476 w 1485127"/>
                <a:gd name="connsiteY3070" fmla="*/ 614012 h 1679043"/>
                <a:gd name="connsiteX3071" fmla="*/ 533045 w 1485127"/>
                <a:gd name="connsiteY3071" fmla="*/ 607611 h 1679043"/>
                <a:gd name="connsiteX3072" fmla="*/ 548231 w 1485127"/>
                <a:gd name="connsiteY3072" fmla="*/ 593016 h 1679043"/>
                <a:gd name="connsiteX3073" fmla="*/ 547122 w 1485127"/>
                <a:gd name="connsiteY3073" fmla="*/ 604538 h 1679043"/>
                <a:gd name="connsiteX3074" fmla="*/ 547122 w 1485127"/>
                <a:gd name="connsiteY3074" fmla="*/ 604538 h 1679043"/>
                <a:gd name="connsiteX3075" fmla="*/ 547122 w 1485127"/>
                <a:gd name="connsiteY3075" fmla="*/ 604880 h 1679043"/>
                <a:gd name="connsiteX3076" fmla="*/ 549170 w 1485127"/>
                <a:gd name="connsiteY3076" fmla="*/ 742974 h 1679043"/>
                <a:gd name="connsiteX3077" fmla="*/ 543966 w 1485127"/>
                <a:gd name="connsiteY3077" fmla="*/ 736487 h 1679043"/>
                <a:gd name="connsiteX3078" fmla="*/ 542942 w 1485127"/>
                <a:gd name="connsiteY3078" fmla="*/ 736146 h 1679043"/>
                <a:gd name="connsiteX3079" fmla="*/ 542600 w 1485127"/>
                <a:gd name="connsiteY3079" fmla="*/ 737170 h 1679043"/>
                <a:gd name="connsiteX3080" fmla="*/ 541918 w 1485127"/>
                <a:gd name="connsiteY3080" fmla="*/ 739304 h 1679043"/>
                <a:gd name="connsiteX3081" fmla="*/ 540638 w 1485127"/>
                <a:gd name="connsiteY3081" fmla="*/ 743230 h 1679043"/>
                <a:gd name="connsiteX3082" fmla="*/ 538591 w 1485127"/>
                <a:gd name="connsiteY3082" fmla="*/ 749545 h 1679043"/>
                <a:gd name="connsiteX3083" fmla="*/ 539700 w 1485127"/>
                <a:gd name="connsiteY3083" fmla="*/ 738194 h 1679043"/>
                <a:gd name="connsiteX3084" fmla="*/ 541491 w 1485127"/>
                <a:gd name="connsiteY3084" fmla="*/ 720271 h 1679043"/>
                <a:gd name="connsiteX3085" fmla="*/ 557190 w 1485127"/>
                <a:gd name="connsiteY3085" fmla="*/ 705932 h 1679043"/>
                <a:gd name="connsiteX3086" fmla="*/ 556849 w 1485127"/>
                <a:gd name="connsiteY3086" fmla="*/ 710712 h 1679043"/>
                <a:gd name="connsiteX3087" fmla="*/ 554630 w 1485127"/>
                <a:gd name="connsiteY3087" fmla="*/ 741267 h 1679043"/>
                <a:gd name="connsiteX3088" fmla="*/ 554374 w 1485127"/>
                <a:gd name="connsiteY3088" fmla="*/ 741437 h 1679043"/>
                <a:gd name="connsiteX3089" fmla="*/ 538676 w 1485127"/>
                <a:gd name="connsiteY3089" fmla="*/ 753984 h 1679043"/>
                <a:gd name="connsiteX3090" fmla="*/ 539358 w 1485127"/>
                <a:gd name="connsiteY3090" fmla="*/ 751338 h 1679043"/>
                <a:gd name="connsiteX3091" fmla="*/ 541576 w 1485127"/>
                <a:gd name="connsiteY3091" fmla="*/ 743400 h 1679043"/>
                <a:gd name="connsiteX3092" fmla="*/ 542686 w 1485127"/>
                <a:gd name="connsiteY3092" fmla="*/ 739474 h 1679043"/>
                <a:gd name="connsiteX3093" fmla="*/ 543197 w 1485127"/>
                <a:gd name="connsiteY3093" fmla="*/ 737767 h 1679043"/>
                <a:gd name="connsiteX3094" fmla="*/ 543454 w 1485127"/>
                <a:gd name="connsiteY3094" fmla="*/ 736914 h 1679043"/>
                <a:gd name="connsiteX3095" fmla="*/ 544307 w 1485127"/>
                <a:gd name="connsiteY3095" fmla="*/ 737170 h 1679043"/>
                <a:gd name="connsiteX3096" fmla="*/ 549170 w 1485127"/>
                <a:gd name="connsiteY3096" fmla="*/ 742974 h 1679043"/>
                <a:gd name="connsiteX3097" fmla="*/ 549426 w 1485127"/>
                <a:gd name="connsiteY3097" fmla="*/ 742974 h 1679043"/>
                <a:gd name="connsiteX3098" fmla="*/ 529035 w 1485127"/>
                <a:gd name="connsiteY3098" fmla="*/ 804766 h 1679043"/>
                <a:gd name="connsiteX3099" fmla="*/ 529462 w 1485127"/>
                <a:gd name="connsiteY3099" fmla="*/ 801437 h 1679043"/>
                <a:gd name="connsiteX3100" fmla="*/ 548829 w 1485127"/>
                <a:gd name="connsiteY3100" fmla="*/ 786075 h 1679043"/>
                <a:gd name="connsiteX3101" fmla="*/ 545245 w 1485127"/>
                <a:gd name="connsiteY3101" fmla="*/ 805705 h 1679043"/>
                <a:gd name="connsiteX3102" fmla="*/ 538591 w 1485127"/>
                <a:gd name="connsiteY3102" fmla="*/ 810313 h 1679043"/>
                <a:gd name="connsiteX3103" fmla="*/ 531509 w 1485127"/>
                <a:gd name="connsiteY3103" fmla="*/ 815178 h 1679043"/>
                <a:gd name="connsiteX3104" fmla="*/ 528267 w 1485127"/>
                <a:gd name="connsiteY3104" fmla="*/ 813813 h 1679043"/>
                <a:gd name="connsiteX3105" fmla="*/ 527840 w 1485127"/>
                <a:gd name="connsiteY3105" fmla="*/ 813642 h 1679043"/>
                <a:gd name="connsiteX3106" fmla="*/ 528950 w 1485127"/>
                <a:gd name="connsiteY3106" fmla="*/ 804766 h 1679043"/>
                <a:gd name="connsiteX3107" fmla="*/ 547805 w 1485127"/>
                <a:gd name="connsiteY3107" fmla="*/ 813301 h 1679043"/>
                <a:gd name="connsiteX3108" fmla="*/ 548743 w 1485127"/>
                <a:gd name="connsiteY3108" fmla="*/ 804339 h 1679043"/>
                <a:gd name="connsiteX3109" fmla="*/ 555142 w 1485127"/>
                <a:gd name="connsiteY3109" fmla="*/ 799218 h 1679043"/>
                <a:gd name="connsiteX3110" fmla="*/ 554971 w 1485127"/>
                <a:gd name="connsiteY3110" fmla="*/ 799048 h 1679043"/>
                <a:gd name="connsiteX3111" fmla="*/ 548829 w 1485127"/>
                <a:gd name="connsiteY3111" fmla="*/ 803315 h 1679043"/>
                <a:gd name="connsiteX3112" fmla="*/ 551303 w 1485127"/>
                <a:gd name="connsiteY3112" fmla="*/ 784197 h 1679043"/>
                <a:gd name="connsiteX3113" fmla="*/ 563929 w 1485127"/>
                <a:gd name="connsiteY3113" fmla="*/ 774211 h 1679043"/>
                <a:gd name="connsiteX3114" fmla="*/ 563333 w 1485127"/>
                <a:gd name="connsiteY3114" fmla="*/ 776260 h 1679043"/>
                <a:gd name="connsiteX3115" fmla="*/ 560432 w 1485127"/>
                <a:gd name="connsiteY3115" fmla="*/ 787355 h 1679043"/>
                <a:gd name="connsiteX3116" fmla="*/ 553862 w 1485127"/>
                <a:gd name="connsiteY3116" fmla="*/ 818848 h 1679043"/>
                <a:gd name="connsiteX3117" fmla="*/ 552838 w 1485127"/>
                <a:gd name="connsiteY3117" fmla="*/ 825676 h 1679043"/>
                <a:gd name="connsiteX3118" fmla="*/ 546951 w 1485127"/>
                <a:gd name="connsiteY3118" fmla="*/ 822774 h 1679043"/>
                <a:gd name="connsiteX3119" fmla="*/ 547720 w 1485127"/>
                <a:gd name="connsiteY3119" fmla="*/ 813386 h 1679043"/>
                <a:gd name="connsiteX3120" fmla="*/ 568878 w 1485127"/>
                <a:gd name="connsiteY3120" fmla="*/ 851537 h 1679043"/>
                <a:gd name="connsiteX3121" fmla="*/ 568878 w 1485127"/>
                <a:gd name="connsiteY3121" fmla="*/ 851537 h 1679043"/>
                <a:gd name="connsiteX3122" fmla="*/ 568878 w 1485127"/>
                <a:gd name="connsiteY3122" fmla="*/ 851537 h 1679043"/>
                <a:gd name="connsiteX3123" fmla="*/ 568878 w 1485127"/>
                <a:gd name="connsiteY3123" fmla="*/ 874069 h 1679043"/>
                <a:gd name="connsiteX3124" fmla="*/ 558554 w 1485127"/>
                <a:gd name="connsiteY3124" fmla="*/ 881409 h 1679043"/>
                <a:gd name="connsiteX3125" fmla="*/ 565295 w 1485127"/>
                <a:gd name="connsiteY3125" fmla="*/ 841551 h 1679043"/>
                <a:gd name="connsiteX3126" fmla="*/ 569902 w 1485127"/>
                <a:gd name="connsiteY3126" fmla="*/ 837540 h 1679043"/>
                <a:gd name="connsiteX3127" fmla="*/ 568878 w 1485127"/>
                <a:gd name="connsiteY3127" fmla="*/ 851366 h 1679043"/>
                <a:gd name="connsiteX3128" fmla="*/ 568878 w 1485127"/>
                <a:gd name="connsiteY3128" fmla="*/ 851366 h 1679043"/>
                <a:gd name="connsiteX3129" fmla="*/ 543027 w 1485127"/>
                <a:gd name="connsiteY3129" fmla="*/ 934837 h 1679043"/>
                <a:gd name="connsiteX3130" fmla="*/ 539529 w 1485127"/>
                <a:gd name="connsiteY3130" fmla="*/ 936971 h 1679043"/>
                <a:gd name="connsiteX3131" fmla="*/ 528011 w 1485127"/>
                <a:gd name="connsiteY3131" fmla="*/ 944311 h 1679043"/>
                <a:gd name="connsiteX3132" fmla="*/ 527840 w 1485127"/>
                <a:gd name="connsiteY3132" fmla="*/ 943286 h 1679043"/>
                <a:gd name="connsiteX3133" fmla="*/ 524598 w 1485127"/>
                <a:gd name="connsiteY3133" fmla="*/ 906501 h 1679043"/>
                <a:gd name="connsiteX3134" fmla="*/ 531339 w 1485127"/>
                <a:gd name="connsiteY3134" fmla="*/ 902575 h 1679043"/>
                <a:gd name="connsiteX3135" fmla="*/ 541406 w 1485127"/>
                <a:gd name="connsiteY3135" fmla="*/ 896686 h 1679043"/>
                <a:gd name="connsiteX3136" fmla="*/ 542942 w 1485127"/>
                <a:gd name="connsiteY3136" fmla="*/ 913415 h 1679043"/>
                <a:gd name="connsiteX3137" fmla="*/ 542942 w 1485127"/>
                <a:gd name="connsiteY3137" fmla="*/ 934837 h 1679043"/>
                <a:gd name="connsiteX3138" fmla="*/ 511033 w 1485127"/>
                <a:gd name="connsiteY3138" fmla="*/ 1133357 h 1679043"/>
                <a:gd name="connsiteX3139" fmla="*/ 509753 w 1485127"/>
                <a:gd name="connsiteY3139" fmla="*/ 1139929 h 1679043"/>
                <a:gd name="connsiteX3140" fmla="*/ 510777 w 1485127"/>
                <a:gd name="connsiteY3140" fmla="*/ 1124311 h 1679043"/>
                <a:gd name="connsiteX3141" fmla="*/ 512654 w 1485127"/>
                <a:gd name="connsiteY3141" fmla="*/ 1125932 h 1679043"/>
                <a:gd name="connsiteX3142" fmla="*/ 511033 w 1485127"/>
                <a:gd name="connsiteY3142" fmla="*/ 1133357 h 1679043"/>
                <a:gd name="connsiteX3143" fmla="*/ 523319 w 1485127"/>
                <a:gd name="connsiteY3143" fmla="*/ 1137198 h 1679043"/>
                <a:gd name="connsiteX3144" fmla="*/ 522039 w 1485127"/>
                <a:gd name="connsiteY3144" fmla="*/ 1204965 h 1679043"/>
                <a:gd name="connsiteX3145" fmla="*/ 522039 w 1485127"/>
                <a:gd name="connsiteY3145" fmla="*/ 1204965 h 1679043"/>
                <a:gd name="connsiteX3146" fmla="*/ 522039 w 1485127"/>
                <a:gd name="connsiteY3146" fmla="*/ 1205136 h 1679043"/>
                <a:gd name="connsiteX3147" fmla="*/ 522039 w 1485127"/>
                <a:gd name="connsiteY3147" fmla="*/ 1205306 h 1679043"/>
                <a:gd name="connsiteX3148" fmla="*/ 522039 w 1485127"/>
                <a:gd name="connsiteY3148" fmla="*/ 1205306 h 1679043"/>
                <a:gd name="connsiteX3149" fmla="*/ 526731 w 1485127"/>
                <a:gd name="connsiteY3149" fmla="*/ 1272902 h 1679043"/>
                <a:gd name="connsiteX3150" fmla="*/ 528864 w 1485127"/>
                <a:gd name="connsiteY3150" fmla="*/ 1296885 h 1679043"/>
                <a:gd name="connsiteX3151" fmla="*/ 529120 w 1485127"/>
                <a:gd name="connsiteY3151" fmla="*/ 1296885 h 1679043"/>
                <a:gd name="connsiteX3152" fmla="*/ 528267 w 1485127"/>
                <a:gd name="connsiteY3152" fmla="*/ 1272731 h 1679043"/>
                <a:gd name="connsiteX3153" fmla="*/ 527329 w 1485127"/>
                <a:gd name="connsiteY3153" fmla="*/ 1205050 h 1679043"/>
                <a:gd name="connsiteX3154" fmla="*/ 527329 w 1485127"/>
                <a:gd name="connsiteY3154" fmla="*/ 1205050 h 1679043"/>
                <a:gd name="connsiteX3155" fmla="*/ 527329 w 1485127"/>
                <a:gd name="connsiteY3155" fmla="*/ 1204965 h 1679043"/>
                <a:gd name="connsiteX3156" fmla="*/ 524855 w 1485127"/>
                <a:gd name="connsiteY3156" fmla="*/ 1137369 h 1679043"/>
                <a:gd name="connsiteX3157" fmla="*/ 524855 w 1485127"/>
                <a:gd name="connsiteY3157" fmla="*/ 1131480 h 1679043"/>
                <a:gd name="connsiteX3158" fmla="*/ 594559 w 1485127"/>
                <a:gd name="connsiteY3158" fmla="*/ 1148293 h 1679043"/>
                <a:gd name="connsiteX3159" fmla="*/ 593108 w 1485127"/>
                <a:gd name="connsiteY3159" fmla="*/ 1164254 h 1679043"/>
                <a:gd name="connsiteX3160" fmla="*/ 581420 w 1485127"/>
                <a:gd name="connsiteY3160" fmla="*/ 1232959 h 1679043"/>
                <a:gd name="connsiteX3161" fmla="*/ 576386 w 1485127"/>
                <a:gd name="connsiteY3161" fmla="*/ 1243627 h 1679043"/>
                <a:gd name="connsiteX3162" fmla="*/ 536458 w 1485127"/>
                <a:gd name="connsiteY3162" fmla="*/ 1293044 h 1679043"/>
                <a:gd name="connsiteX3163" fmla="*/ 532363 w 1485127"/>
                <a:gd name="connsiteY3163" fmla="*/ 1298165 h 1679043"/>
                <a:gd name="connsiteX3164" fmla="*/ 533130 w 1485127"/>
                <a:gd name="connsiteY3164" fmla="*/ 1290484 h 1679043"/>
                <a:gd name="connsiteX3165" fmla="*/ 538846 w 1485127"/>
                <a:gd name="connsiteY3165" fmla="*/ 1230143 h 1679043"/>
                <a:gd name="connsiteX3166" fmla="*/ 538846 w 1485127"/>
                <a:gd name="connsiteY3166" fmla="*/ 1230143 h 1679043"/>
                <a:gd name="connsiteX3167" fmla="*/ 538846 w 1485127"/>
                <a:gd name="connsiteY3167" fmla="*/ 1230143 h 1679043"/>
                <a:gd name="connsiteX3168" fmla="*/ 538846 w 1485127"/>
                <a:gd name="connsiteY3168" fmla="*/ 1230143 h 1679043"/>
                <a:gd name="connsiteX3169" fmla="*/ 538846 w 1485127"/>
                <a:gd name="connsiteY3169" fmla="*/ 1230143 h 1679043"/>
                <a:gd name="connsiteX3170" fmla="*/ 540809 w 1485127"/>
                <a:gd name="connsiteY3170" fmla="*/ 1169545 h 1679043"/>
                <a:gd name="connsiteX3171" fmla="*/ 541491 w 1485127"/>
                <a:gd name="connsiteY3171" fmla="*/ 1147952 h 1679043"/>
                <a:gd name="connsiteX3172" fmla="*/ 541235 w 1485127"/>
                <a:gd name="connsiteY3172" fmla="*/ 1147952 h 1679043"/>
                <a:gd name="connsiteX3173" fmla="*/ 539188 w 1485127"/>
                <a:gd name="connsiteY3173" fmla="*/ 1169374 h 1679043"/>
                <a:gd name="connsiteX3174" fmla="*/ 533472 w 1485127"/>
                <a:gd name="connsiteY3174" fmla="*/ 1229716 h 1679043"/>
                <a:gd name="connsiteX3175" fmla="*/ 533472 w 1485127"/>
                <a:gd name="connsiteY3175" fmla="*/ 1229716 h 1679043"/>
                <a:gd name="connsiteX3176" fmla="*/ 533472 w 1485127"/>
                <a:gd name="connsiteY3176" fmla="*/ 1229887 h 1679043"/>
                <a:gd name="connsiteX3177" fmla="*/ 533472 w 1485127"/>
                <a:gd name="connsiteY3177" fmla="*/ 1230057 h 1679043"/>
                <a:gd name="connsiteX3178" fmla="*/ 533472 w 1485127"/>
                <a:gd name="connsiteY3178" fmla="*/ 1230057 h 1679043"/>
                <a:gd name="connsiteX3179" fmla="*/ 531509 w 1485127"/>
                <a:gd name="connsiteY3179" fmla="*/ 1290655 h 1679043"/>
                <a:gd name="connsiteX3180" fmla="*/ 531253 w 1485127"/>
                <a:gd name="connsiteY3180" fmla="*/ 1299616 h 1679043"/>
                <a:gd name="connsiteX3181" fmla="*/ 527243 w 1485127"/>
                <a:gd name="connsiteY3181" fmla="*/ 1304310 h 1679043"/>
                <a:gd name="connsiteX3182" fmla="*/ 522465 w 1485127"/>
                <a:gd name="connsiteY3182" fmla="*/ 1288179 h 1679043"/>
                <a:gd name="connsiteX3183" fmla="*/ 518370 w 1485127"/>
                <a:gd name="connsiteY3183" fmla="*/ 1274097 h 1679043"/>
                <a:gd name="connsiteX3184" fmla="*/ 520162 w 1485127"/>
                <a:gd name="connsiteY3184" fmla="*/ 1212646 h 1679043"/>
                <a:gd name="connsiteX3185" fmla="*/ 520162 w 1485127"/>
                <a:gd name="connsiteY3185" fmla="*/ 1212646 h 1679043"/>
                <a:gd name="connsiteX3186" fmla="*/ 520162 w 1485127"/>
                <a:gd name="connsiteY3186" fmla="*/ 1212646 h 1679043"/>
                <a:gd name="connsiteX3187" fmla="*/ 520162 w 1485127"/>
                <a:gd name="connsiteY3187" fmla="*/ 1212646 h 1679043"/>
                <a:gd name="connsiteX3188" fmla="*/ 520162 w 1485127"/>
                <a:gd name="connsiteY3188" fmla="*/ 1212646 h 1679043"/>
                <a:gd name="connsiteX3189" fmla="*/ 519735 w 1485127"/>
                <a:gd name="connsiteY3189" fmla="*/ 1150854 h 1679043"/>
                <a:gd name="connsiteX3190" fmla="*/ 519906 w 1485127"/>
                <a:gd name="connsiteY3190" fmla="*/ 1129346 h 1679043"/>
                <a:gd name="connsiteX3191" fmla="*/ 523745 w 1485127"/>
                <a:gd name="connsiteY3191" fmla="*/ 1131138 h 1679043"/>
                <a:gd name="connsiteX3192" fmla="*/ 523489 w 1485127"/>
                <a:gd name="connsiteY3192" fmla="*/ 1137454 h 1679043"/>
                <a:gd name="connsiteX3193" fmla="*/ 592340 w 1485127"/>
                <a:gd name="connsiteY3193" fmla="*/ 1232276 h 1679043"/>
                <a:gd name="connsiteX3194" fmla="*/ 604285 w 1485127"/>
                <a:gd name="connsiteY3194" fmla="*/ 1160584 h 1679043"/>
                <a:gd name="connsiteX3195" fmla="*/ 605991 w 1485127"/>
                <a:gd name="connsiteY3195" fmla="*/ 1145904 h 1679043"/>
                <a:gd name="connsiteX3196" fmla="*/ 634999 w 1485127"/>
                <a:gd name="connsiteY3196" fmla="*/ 1109887 h 1679043"/>
                <a:gd name="connsiteX3197" fmla="*/ 643360 w 1485127"/>
                <a:gd name="connsiteY3197" fmla="*/ 1082746 h 1679043"/>
                <a:gd name="connsiteX3198" fmla="*/ 650527 w 1485127"/>
                <a:gd name="connsiteY3198" fmla="*/ 1055946 h 1679043"/>
                <a:gd name="connsiteX3199" fmla="*/ 656669 w 1485127"/>
                <a:gd name="connsiteY3199" fmla="*/ 1056885 h 1679043"/>
                <a:gd name="connsiteX3200" fmla="*/ 694209 w 1485127"/>
                <a:gd name="connsiteY3200" fmla="*/ 1063457 h 1679043"/>
                <a:gd name="connsiteX3201" fmla="*/ 762377 w 1485127"/>
                <a:gd name="connsiteY3201" fmla="*/ 1073955 h 1679043"/>
                <a:gd name="connsiteX3202" fmla="*/ 787375 w 1485127"/>
                <a:gd name="connsiteY3202" fmla="*/ 1081209 h 1679043"/>
                <a:gd name="connsiteX3203" fmla="*/ 826451 w 1485127"/>
                <a:gd name="connsiteY3203" fmla="*/ 1092219 h 1679043"/>
                <a:gd name="connsiteX3204" fmla="*/ 868598 w 1485127"/>
                <a:gd name="connsiteY3204" fmla="*/ 1103400 h 1679043"/>
                <a:gd name="connsiteX3205" fmla="*/ 873034 w 1485127"/>
                <a:gd name="connsiteY3205" fmla="*/ 1104936 h 1679043"/>
                <a:gd name="connsiteX3206" fmla="*/ 868427 w 1485127"/>
                <a:gd name="connsiteY3206" fmla="*/ 1131821 h 1679043"/>
                <a:gd name="connsiteX3207" fmla="*/ 864332 w 1485127"/>
                <a:gd name="connsiteY3207" fmla="*/ 1172106 h 1679043"/>
                <a:gd name="connsiteX3208" fmla="*/ 875935 w 1485127"/>
                <a:gd name="connsiteY3208" fmla="*/ 1205136 h 1679043"/>
                <a:gd name="connsiteX3209" fmla="*/ 872266 w 1485127"/>
                <a:gd name="connsiteY3209" fmla="*/ 1216060 h 1679043"/>
                <a:gd name="connsiteX3210" fmla="*/ 851790 w 1485127"/>
                <a:gd name="connsiteY3210" fmla="*/ 1291508 h 1679043"/>
                <a:gd name="connsiteX3211" fmla="*/ 851619 w 1485127"/>
                <a:gd name="connsiteY3211" fmla="*/ 1307042 h 1679043"/>
                <a:gd name="connsiteX3212" fmla="*/ 863820 w 1485127"/>
                <a:gd name="connsiteY3212" fmla="*/ 1368151 h 1679043"/>
                <a:gd name="connsiteX3213" fmla="*/ 870475 w 1485127"/>
                <a:gd name="connsiteY3213" fmla="*/ 1390085 h 1679043"/>
                <a:gd name="connsiteX3214" fmla="*/ 887879 w 1485127"/>
                <a:gd name="connsiteY3214" fmla="*/ 1391707 h 1679043"/>
                <a:gd name="connsiteX3215" fmla="*/ 936425 w 1485127"/>
                <a:gd name="connsiteY3215" fmla="*/ 1333756 h 1679043"/>
                <a:gd name="connsiteX3216" fmla="*/ 946321 w 1485127"/>
                <a:gd name="connsiteY3216" fmla="*/ 1315320 h 1679043"/>
                <a:gd name="connsiteX3217" fmla="*/ 960740 w 1485127"/>
                <a:gd name="connsiteY3217" fmla="*/ 1263343 h 1679043"/>
                <a:gd name="connsiteX3218" fmla="*/ 966969 w 1485127"/>
                <a:gd name="connsiteY3218" fmla="*/ 1235605 h 1679043"/>
                <a:gd name="connsiteX3219" fmla="*/ 969101 w 1485127"/>
                <a:gd name="connsiteY3219" fmla="*/ 1226046 h 1679043"/>
                <a:gd name="connsiteX3220" fmla="*/ 973282 w 1485127"/>
                <a:gd name="connsiteY3220" fmla="*/ 1224936 h 1679043"/>
                <a:gd name="connsiteX3221" fmla="*/ 1002716 w 1485127"/>
                <a:gd name="connsiteY3221" fmla="*/ 1198222 h 1679043"/>
                <a:gd name="connsiteX3222" fmla="*/ 1015087 w 1485127"/>
                <a:gd name="connsiteY3222" fmla="*/ 1153926 h 1679043"/>
                <a:gd name="connsiteX3223" fmla="*/ 1019609 w 1485127"/>
                <a:gd name="connsiteY3223" fmla="*/ 1138393 h 1679043"/>
                <a:gd name="connsiteX3224" fmla="*/ 1031639 w 1485127"/>
                <a:gd name="connsiteY3224" fmla="*/ 1140441 h 1679043"/>
                <a:gd name="connsiteX3225" fmla="*/ 1092641 w 1485127"/>
                <a:gd name="connsiteY3225" fmla="*/ 1155975 h 1679043"/>
                <a:gd name="connsiteX3226" fmla="*/ 1109192 w 1485127"/>
                <a:gd name="connsiteY3226" fmla="*/ 1161693 h 1679043"/>
                <a:gd name="connsiteX3227" fmla="*/ 1126085 w 1485127"/>
                <a:gd name="connsiteY3227" fmla="*/ 1183286 h 1679043"/>
                <a:gd name="connsiteX3228" fmla="*/ 1126597 w 1485127"/>
                <a:gd name="connsiteY3228" fmla="*/ 1237995 h 1679043"/>
                <a:gd name="connsiteX3229" fmla="*/ 1113799 w 1485127"/>
                <a:gd name="connsiteY3229" fmla="*/ 1290740 h 1679043"/>
                <a:gd name="connsiteX3230" fmla="*/ 1111411 w 1485127"/>
                <a:gd name="connsiteY3230" fmla="*/ 1292874 h 1679043"/>
                <a:gd name="connsiteX3231" fmla="*/ 1111581 w 1485127"/>
                <a:gd name="connsiteY3231" fmla="*/ 1293044 h 1679043"/>
                <a:gd name="connsiteX3232" fmla="*/ 1113629 w 1485127"/>
                <a:gd name="connsiteY3232" fmla="*/ 1291594 h 1679043"/>
                <a:gd name="connsiteX3233" fmla="*/ 1110387 w 1485127"/>
                <a:gd name="connsiteY3233" fmla="*/ 1301921 h 1679043"/>
                <a:gd name="connsiteX3234" fmla="*/ 1095456 w 1485127"/>
                <a:gd name="connsiteY3234" fmla="*/ 1315235 h 1679043"/>
                <a:gd name="connsiteX3235" fmla="*/ 1094176 w 1485127"/>
                <a:gd name="connsiteY3235" fmla="*/ 1310712 h 1679043"/>
                <a:gd name="connsiteX3236" fmla="*/ 1094176 w 1485127"/>
                <a:gd name="connsiteY3236" fmla="*/ 1295093 h 1679043"/>
                <a:gd name="connsiteX3237" fmla="*/ 1094176 w 1485127"/>
                <a:gd name="connsiteY3237" fmla="*/ 1295093 h 1679043"/>
                <a:gd name="connsiteX3238" fmla="*/ 1094176 w 1485127"/>
                <a:gd name="connsiteY3238" fmla="*/ 1294922 h 1679043"/>
                <a:gd name="connsiteX3239" fmla="*/ 1094176 w 1485127"/>
                <a:gd name="connsiteY3239" fmla="*/ 1294922 h 1679043"/>
                <a:gd name="connsiteX3240" fmla="*/ 1093750 w 1485127"/>
                <a:gd name="connsiteY3240" fmla="*/ 1276060 h 1679043"/>
                <a:gd name="connsiteX3241" fmla="*/ 1094347 w 1485127"/>
                <a:gd name="connsiteY3241" fmla="*/ 1257198 h 1679043"/>
                <a:gd name="connsiteX3242" fmla="*/ 1094859 w 1485127"/>
                <a:gd name="connsiteY3242" fmla="*/ 1250456 h 1679043"/>
                <a:gd name="connsiteX3243" fmla="*/ 1095541 w 1485127"/>
                <a:gd name="connsiteY3243" fmla="*/ 1243798 h 1679043"/>
                <a:gd name="connsiteX3244" fmla="*/ 1095286 w 1485127"/>
                <a:gd name="connsiteY3244" fmla="*/ 1243798 h 1679043"/>
                <a:gd name="connsiteX3245" fmla="*/ 1093920 w 1485127"/>
                <a:gd name="connsiteY3245" fmla="*/ 1250456 h 1679043"/>
                <a:gd name="connsiteX3246" fmla="*/ 1092726 w 1485127"/>
                <a:gd name="connsiteY3246" fmla="*/ 1257113 h 1679043"/>
                <a:gd name="connsiteX3247" fmla="*/ 1090081 w 1485127"/>
                <a:gd name="connsiteY3247" fmla="*/ 1275975 h 1679043"/>
                <a:gd name="connsiteX3248" fmla="*/ 1088972 w 1485127"/>
                <a:gd name="connsiteY3248" fmla="*/ 1292362 h 1679043"/>
                <a:gd name="connsiteX3249" fmla="*/ 1088289 w 1485127"/>
                <a:gd name="connsiteY3249" fmla="*/ 1289801 h 1679043"/>
                <a:gd name="connsiteX3250" fmla="*/ 1088034 w 1485127"/>
                <a:gd name="connsiteY3250" fmla="*/ 1289801 h 1679043"/>
                <a:gd name="connsiteX3251" fmla="*/ 1088972 w 1485127"/>
                <a:gd name="connsiteY3251" fmla="*/ 1296885 h 1679043"/>
                <a:gd name="connsiteX3252" fmla="*/ 1090508 w 1485127"/>
                <a:gd name="connsiteY3252" fmla="*/ 1314211 h 1679043"/>
                <a:gd name="connsiteX3253" fmla="*/ 1091190 w 1485127"/>
                <a:gd name="connsiteY3253" fmla="*/ 1319076 h 1679043"/>
                <a:gd name="connsiteX3254" fmla="*/ 1086668 w 1485127"/>
                <a:gd name="connsiteY3254" fmla="*/ 1323172 h 1679043"/>
                <a:gd name="connsiteX3255" fmla="*/ 1080526 w 1485127"/>
                <a:gd name="connsiteY3255" fmla="*/ 1328976 h 1679043"/>
                <a:gd name="connsiteX3256" fmla="*/ 1079758 w 1485127"/>
                <a:gd name="connsiteY3256" fmla="*/ 1311480 h 1679043"/>
                <a:gd name="connsiteX3257" fmla="*/ 1079758 w 1485127"/>
                <a:gd name="connsiteY3257" fmla="*/ 1311480 h 1679043"/>
                <a:gd name="connsiteX3258" fmla="*/ 1079758 w 1485127"/>
                <a:gd name="connsiteY3258" fmla="*/ 1311309 h 1679043"/>
                <a:gd name="connsiteX3259" fmla="*/ 1079758 w 1485127"/>
                <a:gd name="connsiteY3259" fmla="*/ 1311138 h 1679043"/>
                <a:gd name="connsiteX3260" fmla="*/ 1079758 w 1485127"/>
                <a:gd name="connsiteY3260" fmla="*/ 1311138 h 1679043"/>
                <a:gd name="connsiteX3261" fmla="*/ 1078137 w 1485127"/>
                <a:gd name="connsiteY3261" fmla="*/ 1284253 h 1679043"/>
                <a:gd name="connsiteX3262" fmla="*/ 1077539 w 1485127"/>
                <a:gd name="connsiteY3262" fmla="*/ 1257283 h 1679043"/>
                <a:gd name="connsiteX3263" fmla="*/ 1077539 w 1485127"/>
                <a:gd name="connsiteY3263" fmla="*/ 1247724 h 1679043"/>
                <a:gd name="connsiteX3264" fmla="*/ 1077881 w 1485127"/>
                <a:gd name="connsiteY3264" fmla="*/ 1238165 h 1679043"/>
                <a:gd name="connsiteX3265" fmla="*/ 1077625 w 1485127"/>
                <a:gd name="connsiteY3265" fmla="*/ 1238165 h 1679043"/>
                <a:gd name="connsiteX3266" fmla="*/ 1076686 w 1485127"/>
                <a:gd name="connsiteY3266" fmla="*/ 1247810 h 1679043"/>
                <a:gd name="connsiteX3267" fmla="*/ 1075918 w 1485127"/>
                <a:gd name="connsiteY3267" fmla="*/ 1257454 h 1679043"/>
                <a:gd name="connsiteX3268" fmla="*/ 1074468 w 1485127"/>
                <a:gd name="connsiteY3268" fmla="*/ 1284509 h 1679043"/>
                <a:gd name="connsiteX3269" fmla="*/ 1074468 w 1485127"/>
                <a:gd name="connsiteY3269" fmla="*/ 1311650 h 1679043"/>
                <a:gd name="connsiteX3270" fmla="*/ 1074468 w 1485127"/>
                <a:gd name="connsiteY3270" fmla="*/ 1311650 h 1679043"/>
                <a:gd name="connsiteX3271" fmla="*/ 1074468 w 1485127"/>
                <a:gd name="connsiteY3271" fmla="*/ 1311650 h 1679043"/>
                <a:gd name="connsiteX3272" fmla="*/ 1074468 w 1485127"/>
                <a:gd name="connsiteY3272" fmla="*/ 1311650 h 1679043"/>
                <a:gd name="connsiteX3273" fmla="*/ 1076601 w 1485127"/>
                <a:gd name="connsiteY3273" fmla="*/ 1332646 h 1679043"/>
                <a:gd name="connsiteX3274" fmla="*/ 1070117 w 1485127"/>
                <a:gd name="connsiteY3274" fmla="*/ 1338791 h 1679043"/>
                <a:gd name="connsiteX3275" fmla="*/ 1070288 w 1485127"/>
                <a:gd name="connsiteY3275" fmla="*/ 1338962 h 1679043"/>
                <a:gd name="connsiteX3276" fmla="*/ 1076686 w 1485127"/>
                <a:gd name="connsiteY3276" fmla="*/ 1333499 h 1679043"/>
                <a:gd name="connsiteX3277" fmla="*/ 1077369 w 1485127"/>
                <a:gd name="connsiteY3277" fmla="*/ 1338620 h 1679043"/>
                <a:gd name="connsiteX3278" fmla="*/ 1077454 w 1485127"/>
                <a:gd name="connsiteY3278" fmla="*/ 1339388 h 1679043"/>
                <a:gd name="connsiteX3279" fmla="*/ 1060818 w 1485127"/>
                <a:gd name="connsiteY3279" fmla="*/ 1352532 h 1679043"/>
                <a:gd name="connsiteX3280" fmla="*/ 1058514 w 1485127"/>
                <a:gd name="connsiteY3280" fmla="*/ 1330342 h 1679043"/>
                <a:gd name="connsiteX3281" fmla="*/ 1056807 w 1485127"/>
                <a:gd name="connsiteY3281" fmla="*/ 1304822 h 1679043"/>
                <a:gd name="connsiteX3282" fmla="*/ 1056552 w 1485127"/>
                <a:gd name="connsiteY3282" fmla="*/ 1295776 h 1679043"/>
                <a:gd name="connsiteX3283" fmla="*/ 1056381 w 1485127"/>
                <a:gd name="connsiteY3283" fmla="*/ 1286729 h 1679043"/>
                <a:gd name="connsiteX3284" fmla="*/ 1056125 w 1485127"/>
                <a:gd name="connsiteY3284" fmla="*/ 1286729 h 1679043"/>
                <a:gd name="connsiteX3285" fmla="*/ 1055613 w 1485127"/>
                <a:gd name="connsiteY3285" fmla="*/ 1295861 h 1679043"/>
                <a:gd name="connsiteX3286" fmla="*/ 1055272 w 1485127"/>
                <a:gd name="connsiteY3286" fmla="*/ 1304993 h 1679043"/>
                <a:gd name="connsiteX3287" fmla="*/ 1054931 w 1485127"/>
                <a:gd name="connsiteY3287" fmla="*/ 1330683 h 1679043"/>
                <a:gd name="connsiteX3288" fmla="*/ 1055954 w 1485127"/>
                <a:gd name="connsiteY3288" fmla="*/ 1356373 h 1679043"/>
                <a:gd name="connsiteX3289" fmla="*/ 1055954 w 1485127"/>
                <a:gd name="connsiteY3289" fmla="*/ 1356373 h 1679043"/>
                <a:gd name="connsiteX3290" fmla="*/ 1055954 w 1485127"/>
                <a:gd name="connsiteY3290" fmla="*/ 1356373 h 1679043"/>
                <a:gd name="connsiteX3291" fmla="*/ 1055954 w 1485127"/>
                <a:gd name="connsiteY3291" fmla="*/ 1356373 h 1679043"/>
                <a:gd name="connsiteX3292" fmla="*/ 1055954 w 1485127"/>
                <a:gd name="connsiteY3292" fmla="*/ 1356373 h 1679043"/>
                <a:gd name="connsiteX3293" fmla="*/ 1055954 w 1485127"/>
                <a:gd name="connsiteY3293" fmla="*/ 1356373 h 1679043"/>
                <a:gd name="connsiteX3294" fmla="*/ 1048617 w 1485127"/>
                <a:gd name="connsiteY3294" fmla="*/ 1362262 h 1679043"/>
                <a:gd name="connsiteX3295" fmla="*/ 1041791 w 1485127"/>
                <a:gd name="connsiteY3295" fmla="*/ 1367639 h 1679043"/>
                <a:gd name="connsiteX3296" fmla="*/ 1031212 w 1485127"/>
                <a:gd name="connsiteY3296" fmla="*/ 1328549 h 1679043"/>
                <a:gd name="connsiteX3297" fmla="*/ 1027032 w 1485127"/>
                <a:gd name="connsiteY3297" fmla="*/ 1310968 h 1679043"/>
                <a:gd name="connsiteX3298" fmla="*/ 1026775 w 1485127"/>
                <a:gd name="connsiteY3298" fmla="*/ 1310968 h 1679043"/>
                <a:gd name="connsiteX3299" fmla="*/ 1029762 w 1485127"/>
                <a:gd name="connsiteY3299" fmla="*/ 1328976 h 1679043"/>
                <a:gd name="connsiteX3300" fmla="*/ 1037696 w 1485127"/>
                <a:gd name="connsiteY3300" fmla="*/ 1370882 h 1679043"/>
                <a:gd name="connsiteX3301" fmla="*/ 1037355 w 1485127"/>
                <a:gd name="connsiteY3301" fmla="*/ 1371138 h 1679043"/>
                <a:gd name="connsiteX3302" fmla="*/ 1037782 w 1485127"/>
                <a:gd name="connsiteY3302" fmla="*/ 1371906 h 1679043"/>
                <a:gd name="connsiteX3303" fmla="*/ 1037952 w 1485127"/>
                <a:gd name="connsiteY3303" fmla="*/ 1371906 h 1679043"/>
                <a:gd name="connsiteX3304" fmla="*/ 1039573 w 1485127"/>
                <a:gd name="connsiteY3304" fmla="*/ 1379076 h 1679043"/>
                <a:gd name="connsiteX3305" fmla="*/ 1039573 w 1485127"/>
                <a:gd name="connsiteY3305" fmla="*/ 1379076 h 1679043"/>
                <a:gd name="connsiteX3306" fmla="*/ 1039573 w 1485127"/>
                <a:gd name="connsiteY3306" fmla="*/ 1379076 h 1679043"/>
                <a:gd name="connsiteX3307" fmla="*/ 1039573 w 1485127"/>
                <a:gd name="connsiteY3307" fmla="*/ 1379076 h 1679043"/>
                <a:gd name="connsiteX3308" fmla="*/ 1039573 w 1485127"/>
                <a:gd name="connsiteY3308" fmla="*/ 1379076 h 1679043"/>
                <a:gd name="connsiteX3309" fmla="*/ 1041450 w 1485127"/>
                <a:gd name="connsiteY3309" fmla="*/ 1385562 h 1679043"/>
                <a:gd name="connsiteX3310" fmla="*/ 1028908 w 1485127"/>
                <a:gd name="connsiteY3310" fmla="*/ 1396401 h 1679043"/>
                <a:gd name="connsiteX3311" fmla="*/ 1029079 w 1485127"/>
                <a:gd name="connsiteY3311" fmla="*/ 1396572 h 1679043"/>
                <a:gd name="connsiteX3312" fmla="*/ 1041791 w 1485127"/>
                <a:gd name="connsiteY3312" fmla="*/ 1386757 h 1679043"/>
                <a:gd name="connsiteX3313" fmla="*/ 1047252 w 1485127"/>
                <a:gd name="connsiteY3313" fmla="*/ 1404424 h 1679043"/>
                <a:gd name="connsiteX3314" fmla="*/ 1026008 w 1485127"/>
                <a:gd name="connsiteY3314" fmla="*/ 1420384 h 1679043"/>
                <a:gd name="connsiteX3315" fmla="*/ 1025666 w 1485127"/>
                <a:gd name="connsiteY3315" fmla="*/ 1418933 h 1679043"/>
                <a:gd name="connsiteX3316" fmla="*/ 1025666 w 1485127"/>
                <a:gd name="connsiteY3316" fmla="*/ 1418933 h 1679043"/>
                <a:gd name="connsiteX3317" fmla="*/ 1025666 w 1485127"/>
                <a:gd name="connsiteY3317" fmla="*/ 1418848 h 1679043"/>
                <a:gd name="connsiteX3318" fmla="*/ 1025666 w 1485127"/>
                <a:gd name="connsiteY3318" fmla="*/ 1418848 h 1679043"/>
                <a:gd name="connsiteX3319" fmla="*/ 1025666 w 1485127"/>
                <a:gd name="connsiteY3319" fmla="*/ 1418763 h 1679043"/>
                <a:gd name="connsiteX3320" fmla="*/ 1014661 w 1485127"/>
                <a:gd name="connsiteY3320" fmla="*/ 1382404 h 1679043"/>
                <a:gd name="connsiteX3321" fmla="*/ 1011163 w 1485127"/>
                <a:gd name="connsiteY3321" fmla="*/ 1369346 h 1679043"/>
                <a:gd name="connsiteX3322" fmla="*/ 1010907 w 1485127"/>
                <a:gd name="connsiteY3322" fmla="*/ 1369346 h 1679043"/>
                <a:gd name="connsiteX3323" fmla="*/ 1013210 w 1485127"/>
                <a:gd name="connsiteY3323" fmla="*/ 1382746 h 1679043"/>
                <a:gd name="connsiteX3324" fmla="*/ 1020633 w 1485127"/>
                <a:gd name="connsiteY3324" fmla="*/ 1420128 h 1679043"/>
                <a:gd name="connsiteX3325" fmla="*/ 1020633 w 1485127"/>
                <a:gd name="connsiteY3325" fmla="*/ 1420128 h 1679043"/>
                <a:gd name="connsiteX3326" fmla="*/ 1020633 w 1485127"/>
                <a:gd name="connsiteY3326" fmla="*/ 1420128 h 1679043"/>
                <a:gd name="connsiteX3327" fmla="*/ 1020633 w 1485127"/>
                <a:gd name="connsiteY3327" fmla="*/ 1420128 h 1679043"/>
                <a:gd name="connsiteX3328" fmla="*/ 1020633 w 1485127"/>
                <a:gd name="connsiteY3328" fmla="*/ 1420128 h 1679043"/>
                <a:gd name="connsiteX3329" fmla="*/ 1021742 w 1485127"/>
                <a:gd name="connsiteY3329" fmla="*/ 1423628 h 1679043"/>
                <a:gd name="connsiteX3330" fmla="*/ 1004934 w 1485127"/>
                <a:gd name="connsiteY3330" fmla="*/ 1436344 h 1679043"/>
                <a:gd name="connsiteX3331" fmla="*/ 999901 w 1485127"/>
                <a:gd name="connsiteY3331" fmla="*/ 1440100 h 1679043"/>
                <a:gd name="connsiteX3332" fmla="*/ 995720 w 1485127"/>
                <a:gd name="connsiteY3332" fmla="*/ 1430882 h 1679043"/>
                <a:gd name="connsiteX3333" fmla="*/ 993160 w 1485127"/>
                <a:gd name="connsiteY3333" fmla="*/ 1424566 h 1679043"/>
                <a:gd name="connsiteX3334" fmla="*/ 990686 w 1485127"/>
                <a:gd name="connsiteY3334" fmla="*/ 1418165 h 1679043"/>
                <a:gd name="connsiteX3335" fmla="*/ 990431 w 1485127"/>
                <a:gd name="connsiteY3335" fmla="*/ 1418165 h 1679043"/>
                <a:gd name="connsiteX3336" fmla="*/ 992308 w 1485127"/>
                <a:gd name="connsiteY3336" fmla="*/ 1424822 h 1679043"/>
                <a:gd name="connsiteX3337" fmla="*/ 994270 w 1485127"/>
                <a:gd name="connsiteY3337" fmla="*/ 1431394 h 1679043"/>
                <a:gd name="connsiteX3338" fmla="*/ 997597 w 1485127"/>
                <a:gd name="connsiteY3338" fmla="*/ 1441721 h 1679043"/>
                <a:gd name="connsiteX3339" fmla="*/ 992222 w 1485127"/>
                <a:gd name="connsiteY3339" fmla="*/ 1445818 h 1679043"/>
                <a:gd name="connsiteX3340" fmla="*/ 996403 w 1485127"/>
                <a:gd name="connsiteY3340" fmla="*/ 1441551 h 1679043"/>
                <a:gd name="connsiteX3341" fmla="*/ 996232 w 1485127"/>
                <a:gd name="connsiteY3341" fmla="*/ 1441380 h 1679043"/>
                <a:gd name="connsiteX3342" fmla="*/ 991198 w 1485127"/>
                <a:gd name="connsiteY3342" fmla="*/ 1446074 h 1679043"/>
                <a:gd name="connsiteX3343" fmla="*/ 990686 w 1485127"/>
                <a:gd name="connsiteY3343" fmla="*/ 1442063 h 1679043"/>
                <a:gd name="connsiteX3344" fmla="*/ 990431 w 1485127"/>
                <a:gd name="connsiteY3344" fmla="*/ 1442063 h 1679043"/>
                <a:gd name="connsiteX3345" fmla="*/ 990686 w 1485127"/>
                <a:gd name="connsiteY3345" fmla="*/ 1446501 h 1679043"/>
                <a:gd name="connsiteX3346" fmla="*/ 988639 w 1485127"/>
                <a:gd name="connsiteY3346" fmla="*/ 1448379 h 1679043"/>
                <a:gd name="connsiteX3347" fmla="*/ 989065 w 1485127"/>
                <a:gd name="connsiteY3347" fmla="*/ 1448891 h 1679043"/>
                <a:gd name="connsiteX3348" fmla="*/ 990772 w 1485127"/>
                <a:gd name="connsiteY3348" fmla="*/ 1447781 h 1679043"/>
                <a:gd name="connsiteX3349" fmla="*/ 991028 w 1485127"/>
                <a:gd name="connsiteY3349" fmla="*/ 1451963 h 1679043"/>
                <a:gd name="connsiteX3350" fmla="*/ 991796 w 1485127"/>
                <a:gd name="connsiteY3350" fmla="*/ 1461949 h 1679043"/>
                <a:gd name="connsiteX3351" fmla="*/ 992734 w 1485127"/>
                <a:gd name="connsiteY3351" fmla="*/ 1471764 h 1679043"/>
                <a:gd name="connsiteX3352" fmla="*/ 989492 w 1485127"/>
                <a:gd name="connsiteY3352" fmla="*/ 1474410 h 1679043"/>
                <a:gd name="connsiteX3353" fmla="*/ 987871 w 1485127"/>
                <a:gd name="connsiteY3353" fmla="*/ 1471679 h 1679043"/>
                <a:gd name="connsiteX3354" fmla="*/ 987871 w 1485127"/>
                <a:gd name="connsiteY3354" fmla="*/ 1471679 h 1679043"/>
                <a:gd name="connsiteX3355" fmla="*/ 987871 w 1485127"/>
                <a:gd name="connsiteY3355" fmla="*/ 1471679 h 1679043"/>
                <a:gd name="connsiteX3356" fmla="*/ 987871 w 1485127"/>
                <a:gd name="connsiteY3356" fmla="*/ 1471679 h 1679043"/>
                <a:gd name="connsiteX3357" fmla="*/ 987871 w 1485127"/>
                <a:gd name="connsiteY3357" fmla="*/ 1471679 h 1679043"/>
                <a:gd name="connsiteX3358" fmla="*/ 966286 w 1485127"/>
                <a:gd name="connsiteY3358" fmla="*/ 1440697 h 1679043"/>
                <a:gd name="connsiteX3359" fmla="*/ 958607 w 1485127"/>
                <a:gd name="connsiteY3359" fmla="*/ 1429687 h 1679043"/>
                <a:gd name="connsiteX3360" fmla="*/ 958437 w 1485127"/>
                <a:gd name="connsiteY3360" fmla="*/ 1429773 h 1679043"/>
                <a:gd name="connsiteX3361" fmla="*/ 965006 w 1485127"/>
                <a:gd name="connsiteY3361" fmla="*/ 1441551 h 1679043"/>
                <a:gd name="connsiteX3362" fmla="*/ 983435 w 1485127"/>
                <a:gd name="connsiteY3362" fmla="*/ 1474495 h 1679043"/>
                <a:gd name="connsiteX3363" fmla="*/ 983435 w 1485127"/>
                <a:gd name="connsiteY3363" fmla="*/ 1474495 h 1679043"/>
                <a:gd name="connsiteX3364" fmla="*/ 983435 w 1485127"/>
                <a:gd name="connsiteY3364" fmla="*/ 1474495 h 1679043"/>
                <a:gd name="connsiteX3365" fmla="*/ 983435 w 1485127"/>
                <a:gd name="connsiteY3365" fmla="*/ 1474495 h 1679043"/>
                <a:gd name="connsiteX3366" fmla="*/ 983435 w 1485127"/>
                <a:gd name="connsiteY3366" fmla="*/ 1474495 h 1679043"/>
                <a:gd name="connsiteX3367" fmla="*/ 985653 w 1485127"/>
                <a:gd name="connsiteY3367" fmla="*/ 1477653 h 1679043"/>
                <a:gd name="connsiteX3368" fmla="*/ 984288 w 1485127"/>
                <a:gd name="connsiteY3368" fmla="*/ 1478763 h 1679043"/>
                <a:gd name="connsiteX3369" fmla="*/ 984458 w 1485127"/>
                <a:gd name="connsiteY3369" fmla="*/ 1478933 h 1679043"/>
                <a:gd name="connsiteX3370" fmla="*/ 985823 w 1485127"/>
                <a:gd name="connsiteY3370" fmla="*/ 1477909 h 1679043"/>
                <a:gd name="connsiteX3371" fmla="*/ 992222 w 1485127"/>
                <a:gd name="connsiteY3371" fmla="*/ 1487212 h 1679043"/>
                <a:gd name="connsiteX3372" fmla="*/ 972343 w 1485127"/>
                <a:gd name="connsiteY3372" fmla="*/ 1502404 h 1679043"/>
                <a:gd name="connsiteX3373" fmla="*/ 968760 w 1485127"/>
                <a:gd name="connsiteY3373" fmla="*/ 1493016 h 1679043"/>
                <a:gd name="connsiteX3374" fmla="*/ 962020 w 1485127"/>
                <a:gd name="connsiteY3374" fmla="*/ 1474068 h 1679043"/>
                <a:gd name="connsiteX3375" fmla="*/ 961764 w 1485127"/>
                <a:gd name="connsiteY3375" fmla="*/ 1474068 h 1679043"/>
                <a:gd name="connsiteX3376" fmla="*/ 967310 w 1485127"/>
                <a:gd name="connsiteY3376" fmla="*/ 1493528 h 1679043"/>
                <a:gd name="connsiteX3377" fmla="*/ 970381 w 1485127"/>
                <a:gd name="connsiteY3377" fmla="*/ 1503855 h 1679043"/>
                <a:gd name="connsiteX3378" fmla="*/ 965859 w 1485127"/>
                <a:gd name="connsiteY3378" fmla="*/ 1507354 h 1679043"/>
                <a:gd name="connsiteX3379" fmla="*/ 955109 w 1485127"/>
                <a:gd name="connsiteY3379" fmla="*/ 1490285 h 1679043"/>
                <a:gd name="connsiteX3380" fmla="*/ 955109 w 1485127"/>
                <a:gd name="connsiteY3380" fmla="*/ 1490285 h 1679043"/>
                <a:gd name="connsiteX3381" fmla="*/ 955109 w 1485127"/>
                <a:gd name="connsiteY3381" fmla="*/ 1490199 h 1679043"/>
                <a:gd name="connsiteX3382" fmla="*/ 955109 w 1485127"/>
                <a:gd name="connsiteY3382" fmla="*/ 1490199 h 1679043"/>
                <a:gd name="connsiteX3383" fmla="*/ 955109 w 1485127"/>
                <a:gd name="connsiteY3383" fmla="*/ 1490114 h 1679043"/>
                <a:gd name="connsiteX3384" fmla="*/ 943336 w 1485127"/>
                <a:gd name="connsiteY3384" fmla="*/ 1472276 h 1679043"/>
                <a:gd name="connsiteX3385" fmla="*/ 932330 w 1485127"/>
                <a:gd name="connsiteY3385" fmla="*/ 1453926 h 1679043"/>
                <a:gd name="connsiteX3386" fmla="*/ 928661 w 1485127"/>
                <a:gd name="connsiteY3386" fmla="*/ 1447269 h 1679043"/>
                <a:gd name="connsiteX3387" fmla="*/ 925163 w 1485127"/>
                <a:gd name="connsiteY3387" fmla="*/ 1440526 h 1679043"/>
                <a:gd name="connsiteX3388" fmla="*/ 924992 w 1485127"/>
                <a:gd name="connsiteY3388" fmla="*/ 1440612 h 1679043"/>
                <a:gd name="connsiteX3389" fmla="*/ 927893 w 1485127"/>
                <a:gd name="connsiteY3389" fmla="*/ 1447696 h 1679043"/>
                <a:gd name="connsiteX3390" fmla="*/ 930964 w 1485127"/>
                <a:gd name="connsiteY3390" fmla="*/ 1454780 h 1679043"/>
                <a:gd name="connsiteX3391" fmla="*/ 940179 w 1485127"/>
                <a:gd name="connsiteY3391" fmla="*/ 1474239 h 1679043"/>
                <a:gd name="connsiteX3392" fmla="*/ 950673 w 1485127"/>
                <a:gd name="connsiteY3392" fmla="*/ 1493101 h 1679043"/>
                <a:gd name="connsiteX3393" fmla="*/ 950673 w 1485127"/>
                <a:gd name="connsiteY3393" fmla="*/ 1493101 h 1679043"/>
                <a:gd name="connsiteX3394" fmla="*/ 950673 w 1485127"/>
                <a:gd name="connsiteY3394" fmla="*/ 1493101 h 1679043"/>
                <a:gd name="connsiteX3395" fmla="*/ 950673 w 1485127"/>
                <a:gd name="connsiteY3395" fmla="*/ 1493101 h 1679043"/>
                <a:gd name="connsiteX3396" fmla="*/ 950673 w 1485127"/>
                <a:gd name="connsiteY3396" fmla="*/ 1493101 h 1679043"/>
                <a:gd name="connsiteX3397" fmla="*/ 962958 w 1485127"/>
                <a:gd name="connsiteY3397" fmla="*/ 1509659 h 1679043"/>
                <a:gd name="connsiteX3398" fmla="*/ 952208 w 1485127"/>
                <a:gd name="connsiteY3398" fmla="*/ 1518194 h 1679043"/>
                <a:gd name="connsiteX3399" fmla="*/ 948625 w 1485127"/>
                <a:gd name="connsiteY3399" fmla="*/ 1521095 h 1679043"/>
                <a:gd name="connsiteX3400" fmla="*/ 943421 w 1485127"/>
                <a:gd name="connsiteY3400" fmla="*/ 1509147 h 1679043"/>
                <a:gd name="connsiteX3401" fmla="*/ 936254 w 1485127"/>
                <a:gd name="connsiteY3401" fmla="*/ 1492162 h 1679043"/>
                <a:gd name="connsiteX3402" fmla="*/ 936083 w 1485127"/>
                <a:gd name="connsiteY3402" fmla="*/ 1492162 h 1679043"/>
                <a:gd name="connsiteX3403" fmla="*/ 942056 w 1485127"/>
                <a:gd name="connsiteY3403" fmla="*/ 1509744 h 1679043"/>
                <a:gd name="connsiteX3404" fmla="*/ 946578 w 1485127"/>
                <a:gd name="connsiteY3404" fmla="*/ 1522802 h 1679043"/>
                <a:gd name="connsiteX3405" fmla="*/ 940605 w 1485127"/>
                <a:gd name="connsiteY3405" fmla="*/ 1527582 h 1679043"/>
                <a:gd name="connsiteX3406" fmla="*/ 940776 w 1485127"/>
                <a:gd name="connsiteY3406" fmla="*/ 1527753 h 1679043"/>
                <a:gd name="connsiteX3407" fmla="*/ 946748 w 1485127"/>
                <a:gd name="connsiteY3407" fmla="*/ 1523400 h 1679043"/>
                <a:gd name="connsiteX3408" fmla="*/ 950246 w 1485127"/>
                <a:gd name="connsiteY3408" fmla="*/ 1533300 h 1679043"/>
                <a:gd name="connsiteX3409" fmla="*/ 948284 w 1485127"/>
                <a:gd name="connsiteY3409" fmla="*/ 1533556 h 1679043"/>
                <a:gd name="connsiteX3410" fmla="*/ 943421 w 1485127"/>
                <a:gd name="connsiteY3410" fmla="*/ 1534154 h 1679043"/>
                <a:gd name="connsiteX3411" fmla="*/ 935059 w 1485127"/>
                <a:gd name="connsiteY3411" fmla="*/ 1522717 h 1679043"/>
                <a:gd name="connsiteX3412" fmla="*/ 920471 w 1485127"/>
                <a:gd name="connsiteY3412" fmla="*/ 1500526 h 1679043"/>
                <a:gd name="connsiteX3413" fmla="*/ 920471 w 1485127"/>
                <a:gd name="connsiteY3413" fmla="*/ 1500526 h 1679043"/>
                <a:gd name="connsiteX3414" fmla="*/ 920471 w 1485127"/>
                <a:gd name="connsiteY3414" fmla="*/ 1500441 h 1679043"/>
                <a:gd name="connsiteX3415" fmla="*/ 920471 w 1485127"/>
                <a:gd name="connsiteY3415" fmla="*/ 1500441 h 1679043"/>
                <a:gd name="connsiteX3416" fmla="*/ 920471 w 1485127"/>
                <a:gd name="connsiteY3416" fmla="*/ 1500356 h 1679043"/>
                <a:gd name="connsiteX3417" fmla="*/ 906137 w 1485127"/>
                <a:gd name="connsiteY3417" fmla="*/ 1477995 h 1679043"/>
                <a:gd name="connsiteX3418" fmla="*/ 893254 w 1485127"/>
                <a:gd name="connsiteY3418" fmla="*/ 1454694 h 1679043"/>
                <a:gd name="connsiteX3419" fmla="*/ 889074 w 1485127"/>
                <a:gd name="connsiteY3419" fmla="*/ 1446159 h 1679043"/>
                <a:gd name="connsiteX3420" fmla="*/ 885149 w 1485127"/>
                <a:gd name="connsiteY3420" fmla="*/ 1437539 h 1679043"/>
                <a:gd name="connsiteX3421" fmla="*/ 884978 w 1485127"/>
                <a:gd name="connsiteY3421" fmla="*/ 1437539 h 1679043"/>
                <a:gd name="connsiteX3422" fmla="*/ 888306 w 1485127"/>
                <a:gd name="connsiteY3422" fmla="*/ 1446501 h 1679043"/>
                <a:gd name="connsiteX3423" fmla="*/ 891889 w 1485127"/>
                <a:gd name="connsiteY3423" fmla="*/ 1455377 h 1679043"/>
                <a:gd name="connsiteX3424" fmla="*/ 903066 w 1485127"/>
                <a:gd name="connsiteY3424" fmla="*/ 1479787 h 1679043"/>
                <a:gd name="connsiteX3425" fmla="*/ 916205 w 1485127"/>
                <a:gd name="connsiteY3425" fmla="*/ 1503258 h 1679043"/>
                <a:gd name="connsiteX3426" fmla="*/ 916205 w 1485127"/>
                <a:gd name="connsiteY3426" fmla="*/ 1503258 h 1679043"/>
                <a:gd name="connsiteX3427" fmla="*/ 916205 w 1485127"/>
                <a:gd name="connsiteY3427" fmla="*/ 1503258 h 1679043"/>
                <a:gd name="connsiteX3428" fmla="*/ 916205 w 1485127"/>
                <a:gd name="connsiteY3428" fmla="*/ 1503258 h 1679043"/>
                <a:gd name="connsiteX3429" fmla="*/ 916205 w 1485127"/>
                <a:gd name="connsiteY3429" fmla="*/ 1503258 h 1679043"/>
                <a:gd name="connsiteX3430" fmla="*/ 932330 w 1485127"/>
                <a:gd name="connsiteY3430" fmla="*/ 1524765 h 1679043"/>
                <a:gd name="connsiteX3431" fmla="*/ 940605 w 1485127"/>
                <a:gd name="connsiteY3431" fmla="*/ 1534495 h 1679043"/>
                <a:gd name="connsiteX3432" fmla="*/ 923201 w 1485127"/>
                <a:gd name="connsiteY3432" fmla="*/ 1536799 h 1679043"/>
                <a:gd name="connsiteX3433" fmla="*/ 921324 w 1485127"/>
                <a:gd name="connsiteY3433" fmla="*/ 1534837 h 1679043"/>
                <a:gd name="connsiteX3434" fmla="*/ 908782 w 1485127"/>
                <a:gd name="connsiteY3434" fmla="*/ 1507013 h 1679043"/>
                <a:gd name="connsiteX3435" fmla="*/ 900762 w 1485127"/>
                <a:gd name="connsiteY3435" fmla="*/ 1487810 h 1679043"/>
                <a:gd name="connsiteX3436" fmla="*/ 900506 w 1485127"/>
                <a:gd name="connsiteY3436" fmla="*/ 1487810 h 1679043"/>
                <a:gd name="connsiteX3437" fmla="*/ 907331 w 1485127"/>
                <a:gd name="connsiteY3437" fmla="*/ 1507696 h 1679043"/>
                <a:gd name="connsiteX3438" fmla="*/ 914669 w 1485127"/>
                <a:gd name="connsiteY3438" fmla="*/ 1527667 h 1679043"/>
                <a:gd name="connsiteX3439" fmla="*/ 898885 w 1485127"/>
                <a:gd name="connsiteY3439" fmla="*/ 1508976 h 1679043"/>
                <a:gd name="connsiteX3440" fmla="*/ 883955 w 1485127"/>
                <a:gd name="connsiteY3440" fmla="*/ 1489004 h 1679043"/>
                <a:gd name="connsiteX3441" fmla="*/ 883955 w 1485127"/>
                <a:gd name="connsiteY3441" fmla="*/ 1489004 h 1679043"/>
                <a:gd name="connsiteX3442" fmla="*/ 883955 w 1485127"/>
                <a:gd name="connsiteY3442" fmla="*/ 1488919 h 1679043"/>
                <a:gd name="connsiteX3443" fmla="*/ 883955 w 1485127"/>
                <a:gd name="connsiteY3443" fmla="*/ 1488919 h 1679043"/>
                <a:gd name="connsiteX3444" fmla="*/ 883955 w 1485127"/>
                <a:gd name="connsiteY3444" fmla="*/ 1488834 h 1679043"/>
                <a:gd name="connsiteX3445" fmla="*/ 869109 w 1485127"/>
                <a:gd name="connsiteY3445" fmla="*/ 1468777 h 1679043"/>
                <a:gd name="connsiteX3446" fmla="*/ 855459 w 1485127"/>
                <a:gd name="connsiteY3446" fmla="*/ 1447781 h 1679043"/>
                <a:gd name="connsiteX3447" fmla="*/ 851022 w 1485127"/>
                <a:gd name="connsiteY3447" fmla="*/ 1440100 h 1679043"/>
                <a:gd name="connsiteX3448" fmla="*/ 846756 w 1485127"/>
                <a:gd name="connsiteY3448" fmla="*/ 1432248 h 1679043"/>
                <a:gd name="connsiteX3449" fmla="*/ 846586 w 1485127"/>
                <a:gd name="connsiteY3449" fmla="*/ 1432333 h 1679043"/>
                <a:gd name="connsiteX3450" fmla="*/ 850340 w 1485127"/>
                <a:gd name="connsiteY3450" fmla="*/ 1440526 h 1679043"/>
                <a:gd name="connsiteX3451" fmla="*/ 854264 w 1485127"/>
                <a:gd name="connsiteY3451" fmla="*/ 1448635 h 1679043"/>
                <a:gd name="connsiteX3452" fmla="*/ 866209 w 1485127"/>
                <a:gd name="connsiteY3452" fmla="*/ 1470825 h 1679043"/>
                <a:gd name="connsiteX3453" fmla="*/ 879859 w 1485127"/>
                <a:gd name="connsiteY3453" fmla="*/ 1492077 h 1679043"/>
                <a:gd name="connsiteX3454" fmla="*/ 879859 w 1485127"/>
                <a:gd name="connsiteY3454" fmla="*/ 1492077 h 1679043"/>
                <a:gd name="connsiteX3455" fmla="*/ 879859 w 1485127"/>
                <a:gd name="connsiteY3455" fmla="*/ 1492077 h 1679043"/>
                <a:gd name="connsiteX3456" fmla="*/ 879859 w 1485127"/>
                <a:gd name="connsiteY3456" fmla="*/ 1492077 h 1679043"/>
                <a:gd name="connsiteX3457" fmla="*/ 879859 w 1485127"/>
                <a:gd name="connsiteY3457" fmla="*/ 1492077 h 1679043"/>
                <a:gd name="connsiteX3458" fmla="*/ 896240 w 1485127"/>
                <a:gd name="connsiteY3458" fmla="*/ 1511280 h 1679043"/>
                <a:gd name="connsiteX3459" fmla="*/ 914072 w 1485127"/>
                <a:gd name="connsiteY3459" fmla="*/ 1529118 h 1679043"/>
                <a:gd name="connsiteX3460" fmla="*/ 916119 w 1485127"/>
                <a:gd name="connsiteY3460" fmla="*/ 1531081 h 1679043"/>
                <a:gd name="connsiteX3461" fmla="*/ 918593 w 1485127"/>
                <a:gd name="connsiteY3461" fmla="*/ 1537397 h 1679043"/>
                <a:gd name="connsiteX3462" fmla="*/ 906735 w 1485127"/>
                <a:gd name="connsiteY3462" fmla="*/ 1538677 h 1679043"/>
                <a:gd name="connsiteX3463" fmla="*/ 901530 w 1485127"/>
                <a:gd name="connsiteY3463" fmla="*/ 1531166 h 1679043"/>
                <a:gd name="connsiteX3464" fmla="*/ 894449 w 1485127"/>
                <a:gd name="connsiteY3464" fmla="*/ 1521095 h 1679043"/>
                <a:gd name="connsiteX3465" fmla="*/ 874058 w 1485127"/>
                <a:gd name="connsiteY3465" fmla="*/ 1493101 h 1679043"/>
                <a:gd name="connsiteX3466" fmla="*/ 852729 w 1485127"/>
                <a:gd name="connsiteY3466" fmla="*/ 1465789 h 1679043"/>
                <a:gd name="connsiteX3467" fmla="*/ 852729 w 1485127"/>
                <a:gd name="connsiteY3467" fmla="*/ 1465789 h 1679043"/>
                <a:gd name="connsiteX3468" fmla="*/ 852729 w 1485127"/>
                <a:gd name="connsiteY3468" fmla="*/ 1465789 h 1679043"/>
                <a:gd name="connsiteX3469" fmla="*/ 852729 w 1485127"/>
                <a:gd name="connsiteY3469" fmla="*/ 1465789 h 1679043"/>
                <a:gd name="connsiteX3470" fmla="*/ 852729 w 1485127"/>
                <a:gd name="connsiteY3470" fmla="*/ 1465789 h 1679043"/>
                <a:gd name="connsiteX3471" fmla="*/ 829352 w 1485127"/>
                <a:gd name="connsiteY3471" fmla="*/ 1440270 h 1679043"/>
                <a:gd name="connsiteX3472" fmla="*/ 805036 w 1485127"/>
                <a:gd name="connsiteY3472" fmla="*/ 1415605 h 1679043"/>
                <a:gd name="connsiteX3473" fmla="*/ 796249 w 1485127"/>
                <a:gd name="connsiteY3473" fmla="*/ 1406985 h 1679043"/>
                <a:gd name="connsiteX3474" fmla="*/ 787375 w 1485127"/>
                <a:gd name="connsiteY3474" fmla="*/ 1398450 h 1679043"/>
                <a:gd name="connsiteX3475" fmla="*/ 787205 w 1485127"/>
                <a:gd name="connsiteY3475" fmla="*/ 1398620 h 1679043"/>
                <a:gd name="connsiteX3476" fmla="*/ 795566 w 1485127"/>
                <a:gd name="connsiteY3476" fmla="*/ 1407582 h 1679043"/>
                <a:gd name="connsiteX3477" fmla="*/ 803842 w 1485127"/>
                <a:gd name="connsiteY3477" fmla="*/ 1416629 h 1679043"/>
                <a:gd name="connsiteX3478" fmla="*/ 826536 w 1485127"/>
                <a:gd name="connsiteY3478" fmla="*/ 1442660 h 1679043"/>
                <a:gd name="connsiteX3479" fmla="*/ 848633 w 1485127"/>
                <a:gd name="connsiteY3479" fmla="*/ 1469204 h 1679043"/>
                <a:gd name="connsiteX3480" fmla="*/ 848633 w 1485127"/>
                <a:gd name="connsiteY3480" fmla="*/ 1469204 h 1679043"/>
                <a:gd name="connsiteX3481" fmla="*/ 848718 w 1485127"/>
                <a:gd name="connsiteY3481" fmla="*/ 1469374 h 1679043"/>
                <a:gd name="connsiteX3482" fmla="*/ 848718 w 1485127"/>
                <a:gd name="connsiteY3482" fmla="*/ 1469545 h 1679043"/>
                <a:gd name="connsiteX3483" fmla="*/ 848804 w 1485127"/>
                <a:gd name="connsiteY3483" fmla="*/ 1469545 h 1679043"/>
                <a:gd name="connsiteX3484" fmla="*/ 871328 w 1485127"/>
                <a:gd name="connsiteY3484" fmla="*/ 1495661 h 1679043"/>
                <a:gd name="connsiteX3485" fmla="*/ 893254 w 1485127"/>
                <a:gd name="connsiteY3485" fmla="*/ 1522290 h 1679043"/>
                <a:gd name="connsiteX3486" fmla="*/ 900848 w 1485127"/>
                <a:gd name="connsiteY3486" fmla="*/ 1531935 h 1679043"/>
                <a:gd name="connsiteX3487" fmla="*/ 906222 w 1485127"/>
                <a:gd name="connsiteY3487" fmla="*/ 1538933 h 1679043"/>
                <a:gd name="connsiteX3488" fmla="*/ 880030 w 1485127"/>
                <a:gd name="connsiteY3488" fmla="*/ 1540384 h 1679043"/>
                <a:gd name="connsiteX3489" fmla="*/ 875337 w 1485127"/>
                <a:gd name="connsiteY3489" fmla="*/ 1530228 h 1679043"/>
                <a:gd name="connsiteX3490" fmla="*/ 862113 w 1485127"/>
                <a:gd name="connsiteY3490" fmla="*/ 1498820 h 1679043"/>
                <a:gd name="connsiteX3491" fmla="*/ 857847 w 1485127"/>
                <a:gd name="connsiteY3491" fmla="*/ 1487468 h 1679043"/>
                <a:gd name="connsiteX3492" fmla="*/ 853752 w 1485127"/>
                <a:gd name="connsiteY3492" fmla="*/ 1476031 h 1679043"/>
                <a:gd name="connsiteX3493" fmla="*/ 853496 w 1485127"/>
                <a:gd name="connsiteY3493" fmla="*/ 1476031 h 1679043"/>
                <a:gd name="connsiteX3494" fmla="*/ 856995 w 1485127"/>
                <a:gd name="connsiteY3494" fmla="*/ 1487724 h 1679043"/>
                <a:gd name="connsiteX3495" fmla="*/ 860663 w 1485127"/>
                <a:gd name="connsiteY3495" fmla="*/ 1499332 h 1679043"/>
                <a:gd name="connsiteX3496" fmla="*/ 872010 w 1485127"/>
                <a:gd name="connsiteY3496" fmla="*/ 1531593 h 1679043"/>
                <a:gd name="connsiteX3497" fmla="*/ 875423 w 1485127"/>
                <a:gd name="connsiteY3497" fmla="*/ 1540213 h 1679043"/>
                <a:gd name="connsiteX3498" fmla="*/ 868598 w 1485127"/>
                <a:gd name="connsiteY3498" fmla="*/ 1539957 h 1679043"/>
                <a:gd name="connsiteX3499" fmla="*/ 851278 w 1485127"/>
                <a:gd name="connsiteY3499" fmla="*/ 1539019 h 1679043"/>
                <a:gd name="connsiteX3500" fmla="*/ 841296 w 1485127"/>
                <a:gd name="connsiteY3500" fmla="*/ 1518364 h 1679043"/>
                <a:gd name="connsiteX3501" fmla="*/ 847695 w 1485127"/>
                <a:gd name="connsiteY3501" fmla="*/ 1527667 h 1679043"/>
                <a:gd name="connsiteX3502" fmla="*/ 847866 w 1485127"/>
                <a:gd name="connsiteY3502" fmla="*/ 1527582 h 1679043"/>
                <a:gd name="connsiteX3503" fmla="*/ 841126 w 1485127"/>
                <a:gd name="connsiteY3503" fmla="*/ 1516487 h 1679043"/>
                <a:gd name="connsiteX3504" fmla="*/ 838395 w 1485127"/>
                <a:gd name="connsiteY3504" fmla="*/ 1512134 h 1679043"/>
                <a:gd name="connsiteX3505" fmla="*/ 836348 w 1485127"/>
                <a:gd name="connsiteY3505" fmla="*/ 1507866 h 1679043"/>
                <a:gd name="connsiteX3506" fmla="*/ 826877 w 1485127"/>
                <a:gd name="connsiteY3506" fmla="*/ 1486871 h 1679043"/>
                <a:gd name="connsiteX3507" fmla="*/ 826707 w 1485127"/>
                <a:gd name="connsiteY3507" fmla="*/ 1486956 h 1679043"/>
                <a:gd name="connsiteX3508" fmla="*/ 833191 w 1485127"/>
                <a:gd name="connsiteY3508" fmla="*/ 1503855 h 1679043"/>
                <a:gd name="connsiteX3509" fmla="*/ 814080 w 1485127"/>
                <a:gd name="connsiteY3509" fmla="*/ 1475093 h 1679043"/>
                <a:gd name="connsiteX3510" fmla="*/ 792665 w 1485127"/>
                <a:gd name="connsiteY3510" fmla="*/ 1445647 h 1679043"/>
                <a:gd name="connsiteX3511" fmla="*/ 792665 w 1485127"/>
                <a:gd name="connsiteY3511" fmla="*/ 1445647 h 1679043"/>
                <a:gd name="connsiteX3512" fmla="*/ 792665 w 1485127"/>
                <a:gd name="connsiteY3512" fmla="*/ 1445647 h 1679043"/>
                <a:gd name="connsiteX3513" fmla="*/ 792665 w 1485127"/>
                <a:gd name="connsiteY3513" fmla="*/ 1445647 h 1679043"/>
                <a:gd name="connsiteX3514" fmla="*/ 792665 w 1485127"/>
                <a:gd name="connsiteY3514" fmla="*/ 1445647 h 1679043"/>
                <a:gd name="connsiteX3515" fmla="*/ 768776 w 1485127"/>
                <a:gd name="connsiteY3515" fmla="*/ 1418080 h 1679043"/>
                <a:gd name="connsiteX3516" fmla="*/ 743778 w 1485127"/>
                <a:gd name="connsiteY3516" fmla="*/ 1391622 h 1679043"/>
                <a:gd name="connsiteX3517" fmla="*/ 734649 w 1485127"/>
                <a:gd name="connsiteY3517" fmla="*/ 1382404 h 1679043"/>
                <a:gd name="connsiteX3518" fmla="*/ 725350 w 1485127"/>
                <a:gd name="connsiteY3518" fmla="*/ 1373272 h 1679043"/>
                <a:gd name="connsiteX3519" fmla="*/ 725179 w 1485127"/>
                <a:gd name="connsiteY3519" fmla="*/ 1373443 h 1679043"/>
                <a:gd name="connsiteX3520" fmla="*/ 733882 w 1485127"/>
                <a:gd name="connsiteY3520" fmla="*/ 1382916 h 1679043"/>
                <a:gd name="connsiteX3521" fmla="*/ 742499 w 1485127"/>
                <a:gd name="connsiteY3521" fmla="*/ 1392561 h 1679043"/>
                <a:gd name="connsiteX3522" fmla="*/ 761610 w 1485127"/>
                <a:gd name="connsiteY3522" fmla="*/ 1415007 h 1679043"/>
                <a:gd name="connsiteX3523" fmla="*/ 755552 w 1485127"/>
                <a:gd name="connsiteY3523" fmla="*/ 1407923 h 1679043"/>
                <a:gd name="connsiteX3524" fmla="*/ 736953 w 1485127"/>
                <a:gd name="connsiteY3524" fmla="*/ 1387525 h 1679043"/>
                <a:gd name="connsiteX3525" fmla="*/ 730128 w 1485127"/>
                <a:gd name="connsiteY3525" fmla="*/ 1380356 h 1679043"/>
                <a:gd name="connsiteX3526" fmla="*/ 723217 w 1485127"/>
                <a:gd name="connsiteY3526" fmla="*/ 1373272 h 1679043"/>
                <a:gd name="connsiteX3527" fmla="*/ 723046 w 1485127"/>
                <a:gd name="connsiteY3527" fmla="*/ 1373443 h 1679043"/>
                <a:gd name="connsiteX3528" fmla="*/ 729360 w 1485127"/>
                <a:gd name="connsiteY3528" fmla="*/ 1380868 h 1679043"/>
                <a:gd name="connsiteX3529" fmla="*/ 735588 w 1485127"/>
                <a:gd name="connsiteY3529" fmla="*/ 1388379 h 1679043"/>
                <a:gd name="connsiteX3530" fmla="*/ 752566 w 1485127"/>
                <a:gd name="connsiteY3530" fmla="*/ 1410057 h 1679043"/>
                <a:gd name="connsiteX3531" fmla="*/ 768947 w 1485127"/>
                <a:gd name="connsiteY3531" fmla="*/ 1432248 h 1679043"/>
                <a:gd name="connsiteX3532" fmla="*/ 768947 w 1485127"/>
                <a:gd name="connsiteY3532" fmla="*/ 1432248 h 1679043"/>
                <a:gd name="connsiteX3533" fmla="*/ 769032 w 1485127"/>
                <a:gd name="connsiteY3533" fmla="*/ 1432333 h 1679043"/>
                <a:gd name="connsiteX3534" fmla="*/ 769032 w 1485127"/>
                <a:gd name="connsiteY3534" fmla="*/ 1432333 h 1679043"/>
                <a:gd name="connsiteX3535" fmla="*/ 769032 w 1485127"/>
                <a:gd name="connsiteY3535" fmla="*/ 1432418 h 1679043"/>
                <a:gd name="connsiteX3536" fmla="*/ 785925 w 1485127"/>
                <a:gd name="connsiteY3536" fmla="*/ 1454182 h 1679043"/>
                <a:gd name="connsiteX3537" fmla="*/ 802221 w 1485127"/>
                <a:gd name="connsiteY3537" fmla="*/ 1476458 h 1679043"/>
                <a:gd name="connsiteX3538" fmla="*/ 807766 w 1485127"/>
                <a:gd name="connsiteY3538" fmla="*/ 1484481 h 1679043"/>
                <a:gd name="connsiteX3539" fmla="*/ 813227 w 1485127"/>
                <a:gd name="connsiteY3539" fmla="*/ 1492589 h 1679043"/>
                <a:gd name="connsiteX3540" fmla="*/ 813398 w 1485127"/>
                <a:gd name="connsiteY3540" fmla="*/ 1492504 h 1679043"/>
                <a:gd name="connsiteX3541" fmla="*/ 808449 w 1485127"/>
                <a:gd name="connsiteY3541" fmla="*/ 1483969 h 1679043"/>
                <a:gd name="connsiteX3542" fmla="*/ 803415 w 1485127"/>
                <a:gd name="connsiteY3542" fmla="*/ 1475519 h 1679043"/>
                <a:gd name="connsiteX3543" fmla="*/ 788826 w 1485127"/>
                <a:gd name="connsiteY3543" fmla="*/ 1452049 h 1679043"/>
                <a:gd name="connsiteX3544" fmla="*/ 774834 w 1485127"/>
                <a:gd name="connsiteY3544" fmla="*/ 1431480 h 1679043"/>
                <a:gd name="connsiteX3545" fmla="*/ 788314 w 1485127"/>
                <a:gd name="connsiteY3545" fmla="*/ 1448720 h 1679043"/>
                <a:gd name="connsiteX3546" fmla="*/ 788314 w 1485127"/>
                <a:gd name="connsiteY3546" fmla="*/ 1448720 h 1679043"/>
                <a:gd name="connsiteX3547" fmla="*/ 788399 w 1485127"/>
                <a:gd name="connsiteY3547" fmla="*/ 1448891 h 1679043"/>
                <a:gd name="connsiteX3548" fmla="*/ 788399 w 1485127"/>
                <a:gd name="connsiteY3548" fmla="*/ 1449061 h 1679043"/>
                <a:gd name="connsiteX3549" fmla="*/ 788485 w 1485127"/>
                <a:gd name="connsiteY3549" fmla="*/ 1449061 h 1679043"/>
                <a:gd name="connsiteX3550" fmla="*/ 811179 w 1485127"/>
                <a:gd name="connsiteY3550" fmla="*/ 1477397 h 1679043"/>
                <a:gd name="connsiteX3551" fmla="*/ 832935 w 1485127"/>
                <a:gd name="connsiteY3551" fmla="*/ 1506501 h 1679043"/>
                <a:gd name="connsiteX3552" fmla="*/ 835580 w 1485127"/>
                <a:gd name="connsiteY3552" fmla="*/ 1510256 h 1679043"/>
                <a:gd name="connsiteX3553" fmla="*/ 847097 w 1485127"/>
                <a:gd name="connsiteY3553" fmla="*/ 1538763 h 1679043"/>
                <a:gd name="connsiteX3554" fmla="*/ 816639 w 1485127"/>
                <a:gd name="connsiteY3554" fmla="*/ 1536543 h 1679043"/>
                <a:gd name="connsiteX3555" fmla="*/ 808364 w 1485127"/>
                <a:gd name="connsiteY3555" fmla="*/ 1519474 h 1679043"/>
                <a:gd name="connsiteX3556" fmla="*/ 799491 w 1485127"/>
                <a:gd name="connsiteY3556" fmla="*/ 1500270 h 1679043"/>
                <a:gd name="connsiteX3557" fmla="*/ 799320 w 1485127"/>
                <a:gd name="connsiteY3557" fmla="*/ 1500356 h 1679043"/>
                <a:gd name="connsiteX3558" fmla="*/ 806999 w 1485127"/>
                <a:gd name="connsiteY3558" fmla="*/ 1520157 h 1679043"/>
                <a:gd name="connsiteX3559" fmla="*/ 813398 w 1485127"/>
                <a:gd name="connsiteY3559" fmla="*/ 1536202 h 1679043"/>
                <a:gd name="connsiteX3560" fmla="*/ 807169 w 1485127"/>
                <a:gd name="connsiteY3560" fmla="*/ 1535519 h 1679043"/>
                <a:gd name="connsiteX3561" fmla="*/ 796249 w 1485127"/>
                <a:gd name="connsiteY3561" fmla="*/ 1519132 h 1679043"/>
                <a:gd name="connsiteX3562" fmla="*/ 774237 w 1485127"/>
                <a:gd name="connsiteY3562" fmla="*/ 1488236 h 1679043"/>
                <a:gd name="connsiteX3563" fmla="*/ 774237 w 1485127"/>
                <a:gd name="connsiteY3563" fmla="*/ 1488236 h 1679043"/>
                <a:gd name="connsiteX3564" fmla="*/ 774237 w 1485127"/>
                <a:gd name="connsiteY3564" fmla="*/ 1488236 h 1679043"/>
                <a:gd name="connsiteX3565" fmla="*/ 774237 w 1485127"/>
                <a:gd name="connsiteY3565" fmla="*/ 1488236 h 1679043"/>
                <a:gd name="connsiteX3566" fmla="*/ 774237 w 1485127"/>
                <a:gd name="connsiteY3566" fmla="*/ 1488236 h 1679043"/>
                <a:gd name="connsiteX3567" fmla="*/ 724241 w 1485127"/>
                <a:gd name="connsiteY3567" fmla="*/ 1431223 h 1679043"/>
                <a:gd name="connsiteX3568" fmla="*/ 705471 w 1485127"/>
                <a:gd name="connsiteY3568" fmla="*/ 1411764 h 1679043"/>
                <a:gd name="connsiteX3569" fmla="*/ 705300 w 1485127"/>
                <a:gd name="connsiteY3569" fmla="*/ 1411935 h 1679043"/>
                <a:gd name="connsiteX3570" fmla="*/ 722961 w 1485127"/>
                <a:gd name="connsiteY3570" fmla="*/ 1432162 h 1679043"/>
                <a:gd name="connsiteX3571" fmla="*/ 765790 w 1485127"/>
                <a:gd name="connsiteY3571" fmla="*/ 1485761 h 1679043"/>
                <a:gd name="connsiteX3572" fmla="*/ 765790 w 1485127"/>
                <a:gd name="connsiteY3572" fmla="*/ 1485761 h 1679043"/>
                <a:gd name="connsiteX3573" fmla="*/ 768776 w 1485127"/>
                <a:gd name="connsiteY3573" fmla="*/ 1496088 h 1679043"/>
                <a:gd name="connsiteX3574" fmla="*/ 771933 w 1485127"/>
                <a:gd name="connsiteY3574" fmla="*/ 1506415 h 1679043"/>
                <a:gd name="connsiteX3575" fmla="*/ 773639 w 1485127"/>
                <a:gd name="connsiteY3575" fmla="*/ 1511707 h 1679043"/>
                <a:gd name="connsiteX3576" fmla="*/ 750774 w 1485127"/>
                <a:gd name="connsiteY3576" fmla="*/ 1482689 h 1679043"/>
                <a:gd name="connsiteX3577" fmla="*/ 723303 w 1485127"/>
                <a:gd name="connsiteY3577" fmla="*/ 1451280 h 1679043"/>
                <a:gd name="connsiteX3578" fmla="*/ 723303 w 1485127"/>
                <a:gd name="connsiteY3578" fmla="*/ 1451280 h 1679043"/>
                <a:gd name="connsiteX3579" fmla="*/ 723303 w 1485127"/>
                <a:gd name="connsiteY3579" fmla="*/ 1451280 h 1679043"/>
                <a:gd name="connsiteX3580" fmla="*/ 723303 w 1485127"/>
                <a:gd name="connsiteY3580" fmla="*/ 1451280 h 1679043"/>
                <a:gd name="connsiteX3581" fmla="*/ 723303 w 1485127"/>
                <a:gd name="connsiteY3581" fmla="*/ 1451280 h 1679043"/>
                <a:gd name="connsiteX3582" fmla="*/ 693185 w 1485127"/>
                <a:gd name="connsiteY3582" fmla="*/ 1422433 h 1679043"/>
                <a:gd name="connsiteX3583" fmla="*/ 661532 w 1485127"/>
                <a:gd name="connsiteY3583" fmla="*/ 1395292 h 1679043"/>
                <a:gd name="connsiteX3584" fmla="*/ 649929 w 1485127"/>
                <a:gd name="connsiteY3584" fmla="*/ 1385989 h 1679043"/>
                <a:gd name="connsiteX3585" fmla="*/ 638156 w 1485127"/>
                <a:gd name="connsiteY3585" fmla="*/ 1376857 h 1679043"/>
                <a:gd name="connsiteX3586" fmla="*/ 637985 w 1485127"/>
                <a:gd name="connsiteY3586" fmla="*/ 1377027 h 1679043"/>
                <a:gd name="connsiteX3587" fmla="*/ 649247 w 1485127"/>
                <a:gd name="connsiteY3587" fmla="*/ 1386586 h 1679043"/>
                <a:gd name="connsiteX3588" fmla="*/ 660338 w 1485127"/>
                <a:gd name="connsiteY3588" fmla="*/ 1396316 h 1679043"/>
                <a:gd name="connsiteX3589" fmla="*/ 690541 w 1485127"/>
                <a:gd name="connsiteY3589" fmla="*/ 1424908 h 1679043"/>
                <a:gd name="connsiteX3590" fmla="*/ 719378 w 1485127"/>
                <a:gd name="connsiteY3590" fmla="*/ 1454780 h 1679043"/>
                <a:gd name="connsiteX3591" fmla="*/ 719378 w 1485127"/>
                <a:gd name="connsiteY3591" fmla="*/ 1454780 h 1679043"/>
                <a:gd name="connsiteX3592" fmla="*/ 719549 w 1485127"/>
                <a:gd name="connsiteY3592" fmla="*/ 1454950 h 1679043"/>
                <a:gd name="connsiteX3593" fmla="*/ 719719 w 1485127"/>
                <a:gd name="connsiteY3593" fmla="*/ 1455121 h 1679043"/>
                <a:gd name="connsiteX3594" fmla="*/ 719719 w 1485127"/>
                <a:gd name="connsiteY3594" fmla="*/ 1455121 h 1679043"/>
                <a:gd name="connsiteX3595" fmla="*/ 748300 w 1485127"/>
                <a:gd name="connsiteY3595" fmla="*/ 1485249 h 1679043"/>
                <a:gd name="connsiteX3596" fmla="*/ 775346 w 1485127"/>
                <a:gd name="connsiteY3596" fmla="*/ 1516401 h 1679043"/>
                <a:gd name="connsiteX3597" fmla="*/ 781233 w 1485127"/>
                <a:gd name="connsiteY3597" fmla="*/ 1533386 h 1679043"/>
                <a:gd name="connsiteX3598" fmla="*/ 774237 w 1485127"/>
                <a:gd name="connsiteY3598" fmla="*/ 1532874 h 1679043"/>
                <a:gd name="connsiteX3599" fmla="*/ 745229 w 1485127"/>
                <a:gd name="connsiteY3599" fmla="*/ 1529374 h 1679043"/>
                <a:gd name="connsiteX3600" fmla="*/ 745144 w 1485127"/>
                <a:gd name="connsiteY3600" fmla="*/ 1529118 h 1679043"/>
                <a:gd name="connsiteX3601" fmla="*/ 732261 w 1485127"/>
                <a:gd name="connsiteY3601" fmla="*/ 1498649 h 1679043"/>
                <a:gd name="connsiteX3602" fmla="*/ 727909 w 1485127"/>
                <a:gd name="connsiteY3602" fmla="*/ 1487724 h 1679043"/>
                <a:gd name="connsiteX3603" fmla="*/ 723644 w 1485127"/>
                <a:gd name="connsiteY3603" fmla="*/ 1476800 h 1679043"/>
                <a:gd name="connsiteX3604" fmla="*/ 723387 w 1485127"/>
                <a:gd name="connsiteY3604" fmla="*/ 1476800 h 1679043"/>
                <a:gd name="connsiteX3605" fmla="*/ 726971 w 1485127"/>
                <a:gd name="connsiteY3605" fmla="*/ 1488066 h 1679043"/>
                <a:gd name="connsiteX3606" fmla="*/ 730725 w 1485127"/>
                <a:gd name="connsiteY3606" fmla="*/ 1499246 h 1679043"/>
                <a:gd name="connsiteX3607" fmla="*/ 736527 w 1485127"/>
                <a:gd name="connsiteY3607" fmla="*/ 1516145 h 1679043"/>
                <a:gd name="connsiteX3608" fmla="*/ 733455 w 1485127"/>
                <a:gd name="connsiteY3608" fmla="*/ 1511110 h 1679043"/>
                <a:gd name="connsiteX3609" fmla="*/ 710249 w 1485127"/>
                <a:gd name="connsiteY3609" fmla="*/ 1475690 h 1679043"/>
                <a:gd name="connsiteX3610" fmla="*/ 685251 w 1485127"/>
                <a:gd name="connsiteY3610" fmla="*/ 1441551 h 1679043"/>
                <a:gd name="connsiteX3611" fmla="*/ 685251 w 1485127"/>
                <a:gd name="connsiteY3611" fmla="*/ 1441551 h 1679043"/>
                <a:gd name="connsiteX3612" fmla="*/ 685251 w 1485127"/>
                <a:gd name="connsiteY3612" fmla="*/ 1441551 h 1679043"/>
                <a:gd name="connsiteX3613" fmla="*/ 685251 w 1485127"/>
                <a:gd name="connsiteY3613" fmla="*/ 1441551 h 1679043"/>
                <a:gd name="connsiteX3614" fmla="*/ 685251 w 1485127"/>
                <a:gd name="connsiteY3614" fmla="*/ 1441551 h 1679043"/>
                <a:gd name="connsiteX3615" fmla="*/ 657352 w 1485127"/>
                <a:gd name="connsiteY3615" fmla="*/ 1409630 h 1679043"/>
                <a:gd name="connsiteX3616" fmla="*/ 627833 w 1485127"/>
                <a:gd name="connsiteY3616" fmla="*/ 1379332 h 1679043"/>
                <a:gd name="connsiteX3617" fmla="*/ 616997 w 1485127"/>
                <a:gd name="connsiteY3617" fmla="*/ 1368834 h 1679043"/>
                <a:gd name="connsiteX3618" fmla="*/ 605991 w 1485127"/>
                <a:gd name="connsiteY3618" fmla="*/ 1358507 h 1679043"/>
                <a:gd name="connsiteX3619" fmla="*/ 605821 w 1485127"/>
                <a:gd name="connsiteY3619" fmla="*/ 1358677 h 1679043"/>
                <a:gd name="connsiteX3620" fmla="*/ 616314 w 1485127"/>
                <a:gd name="connsiteY3620" fmla="*/ 1369431 h 1679043"/>
                <a:gd name="connsiteX3621" fmla="*/ 626638 w 1485127"/>
                <a:gd name="connsiteY3621" fmla="*/ 1380356 h 1679043"/>
                <a:gd name="connsiteX3622" fmla="*/ 654536 w 1485127"/>
                <a:gd name="connsiteY3622" fmla="*/ 1412020 h 1679043"/>
                <a:gd name="connsiteX3623" fmla="*/ 681070 w 1485127"/>
                <a:gd name="connsiteY3623" fmla="*/ 1444794 h 1679043"/>
                <a:gd name="connsiteX3624" fmla="*/ 681070 w 1485127"/>
                <a:gd name="connsiteY3624" fmla="*/ 1444794 h 1679043"/>
                <a:gd name="connsiteX3625" fmla="*/ 681241 w 1485127"/>
                <a:gd name="connsiteY3625" fmla="*/ 1444965 h 1679043"/>
                <a:gd name="connsiteX3626" fmla="*/ 681241 w 1485127"/>
                <a:gd name="connsiteY3626" fmla="*/ 1445135 h 1679043"/>
                <a:gd name="connsiteX3627" fmla="*/ 681411 w 1485127"/>
                <a:gd name="connsiteY3627" fmla="*/ 1445135 h 1679043"/>
                <a:gd name="connsiteX3628" fmla="*/ 707604 w 1485127"/>
                <a:gd name="connsiteY3628" fmla="*/ 1478165 h 1679043"/>
                <a:gd name="connsiteX3629" fmla="*/ 732431 w 1485127"/>
                <a:gd name="connsiteY3629" fmla="*/ 1512305 h 1679043"/>
                <a:gd name="connsiteX3630" fmla="*/ 738489 w 1485127"/>
                <a:gd name="connsiteY3630" fmla="*/ 1521266 h 1679043"/>
                <a:gd name="connsiteX3631" fmla="*/ 741219 w 1485127"/>
                <a:gd name="connsiteY3631" fmla="*/ 1528948 h 1679043"/>
                <a:gd name="connsiteX3632" fmla="*/ 704703 w 1485127"/>
                <a:gd name="connsiteY3632" fmla="*/ 1523741 h 1679043"/>
                <a:gd name="connsiteX3633" fmla="*/ 689176 w 1485127"/>
                <a:gd name="connsiteY3633" fmla="*/ 1493272 h 1679043"/>
                <a:gd name="connsiteX3634" fmla="*/ 693783 w 1485127"/>
                <a:gd name="connsiteY3634" fmla="*/ 1495491 h 1679043"/>
                <a:gd name="connsiteX3635" fmla="*/ 697280 w 1485127"/>
                <a:gd name="connsiteY3635" fmla="*/ 1500270 h 1679043"/>
                <a:gd name="connsiteX3636" fmla="*/ 706666 w 1485127"/>
                <a:gd name="connsiteY3636" fmla="*/ 1513243 h 1679043"/>
                <a:gd name="connsiteX3637" fmla="*/ 706836 w 1485127"/>
                <a:gd name="connsiteY3637" fmla="*/ 1513158 h 1679043"/>
                <a:gd name="connsiteX3638" fmla="*/ 697963 w 1485127"/>
                <a:gd name="connsiteY3638" fmla="*/ 1499673 h 1679043"/>
                <a:gd name="connsiteX3639" fmla="*/ 695745 w 1485127"/>
                <a:gd name="connsiteY3639" fmla="*/ 1496430 h 1679043"/>
                <a:gd name="connsiteX3640" fmla="*/ 719207 w 1485127"/>
                <a:gd name="connsiteY3640" fmla="*/ 1507696 h 1679043"/>
                <a:gd name="connsiteX3641" fmla="*/ 719292 w 1485127"/>
                <a:gd name="connsiteY3641" fmla="*/ 1507525 h 1679043"/>
                <a:gd name="connsiteX3642" fmla="*/ 694209 w 1485127"/>
                <a:gd name="connsiteY3642" fmla="*/ 1494296 h 1679043"/>
                <a:gd name="connsiteX3643" fmla="*/ 688749 w 1485127"/>
                <a:gd name="connsiteY3643" fmla="*/ 1486273 h 1679043"/>
                <a:gd name="connsiteX3644" fmla="*/ 676805 w 1485127"/>
                <a:gd name="connsiteY3644" fmla="*/ 1469289 h 1679043"/>
                <a:gd name="connsiteX3645" fmla="*/ 672368 w 1485127"/>
                <a:gd name="connsiteY3645" fmla="*/ 1460498 h 1679043"/>
                <a:gd name="connsiteX3646" fmla="*/ 672197 w 1485127"/>
                <a:gd name="connsiteY3646" fmla="*/ 1460583 h 1679043"/>
                <a:gd name="connsiteX3647" fmla="*/ 674672 w 1485127"/>
                <a:gd name="connsiteY3647" fmla="*/ 1466216 h 1679043"/>
                <a:gd name="connsiteX3648" fmla="*/ 662471 w 1485127"/>
                <a:gd name="connsiteY3648" fmla="*/ 1449488 h 1679043"/>
                <a:gd name="connsiteX3649" fmla="*/ 634658 w 1485127"/>
                <a:gd name="connsiteY3649" fmla="*/ 1413812 h 1679043"/>
                <a:gd name="connsiteX3650" fmla="*/ 634658 w 1485127"/>
                <a:gd name="connsiteY3650" fmla="*/ 1413812 h 1679043"/>
                <a:gd name="connsiteX3651" fmla="*/ 634658 w 1485127"/>
                <a:gd name="connsiteY3651" fmla="*/ 1413812 h 1679043"/>
                <a:gd name="connsiteX3652" fmla="*/ 634658 w 1485127"/>
                <a:gd name="connsiteY3652" fmla="*/ 1413812 h 1679043"/>
                <a:gd name="connsiteX3653" fmla="*/ 634658 w 1485127"/>
                <a:gd name="connsiteY3653" fmla="*/ 1413812 h 1679043"/>
                <a:gd name="connsiteX3654" fmla="*/ 604200 w 1485127"/>
                <a:gd name="connsiteY3654" fmla="*/ 1380356 h 1679043"/>
                <a:gd name="connsiteX3655" fmla="*/ 572376 w 1485127"/>
                <a:gd name="connsiteY3655" fmla="*/ 1348265 h 1679043"/>
                <a:gd name="connsiteX3656" fmla="*/ 560773 w 1485127"/>
                <a:gd name="connsiteY3656" fmla="*/ 1337084 h 1679043"/>
                <a:gd name="connsiteX3657" fmla="*/ 548999 w 1485127"/>
                <a:gd name="connsiteY3657" fmla="*/ 1326074 h 1679043"/>
                <a:gd name="connsiteX3658" fmla="*/ 548829 w 1485127"/>
                <a:gd name="connsiteY3658" fmla="*/ 1326245 h 1679043"/>
                <a:gd name="connsiteX3659" fmla="*/ 560091 w 1485127"/>
                <a:gd name="connsiteY3659" fmla="*/ 1337682 h 1679043"/>
                <a:gd name="connsiteX3660" fmla="*/ 571182 w 1485127"/>
                <a:gd name="connsiteY3660" fmla="*/ 1349289 h 1679043"/>
                <a:gd name="connsiteX3661" fmla="*/ 601469 w 1485127"/>
                <a:gd name="connsiteY3661" fmla="*/ 1382746 h 1679043"/>
                <a:gd name="connsiteX3662" fmla="*/ 630562 w 1485127"/>
                <a:gd name="connsiteY3662" fmla="*/ 1417226 h 1679043"/>
                <a:gd name="connsiteX3663" fmla="*/ 630562 w 1485127"/>
                <a:gd name="connsiteY3663" fmla="*/ 1417226 h 1679043"/>
                <a:gd name="connsiteX3664" fmla="*/ 630733 w 1485127"/>
                <a:gd name="connsiteY3664" fmla="*/ 1417397 h 1679043"/>
                <a:gd name="connsiteX3665" fmla="*/ 630904 w 1485127"/>
                <a:gd name="connsiteY3665" fmla="*/ 1417568 h 1679043"/>
                <a:gd name="connsiteX3666" fmla="*/ 630904 w 1485127"/>
                <a:gd name="connsiteY3666" fmla="*/ 1417568 h 1679043"/>
                <a:gd name="connsiteX3667" fmla="*/ 634146 w 1485127"/>
                <a:gd name="connsiteY3667" fmla="*/ 1421408 h 1679043"/>
                <a:gd name="connsiteX3668" fmla="*/ 636535 w 1485127"/>
                <a:gd name="connsiteY3668" fmla="*/ 1429090 h 1679043"/>
                <a:gd name="connsiteX3669" fmla="*/ 639265 w 1485127"/>
                <a:gd name="connsiteY3669" fmla="*/ 1437283 h 1679043"/>
                <a:gd name="connsiteX3670" fmla="*/ 618533 w 1485127"/>
                <a:gd name="connsiteY3670" fmla="*/ 1412106 h 1679043"/>
                <a:gd name="connsiteX3671" fmla="*/ 618533 w 1485127"/>
                <a:gd name="connsiteY3671" fmla="*/ 1412106 h 1679043"/>
                <a:gd name="connsiteX3672" fmla="*/ 618533 w 1485127"/>
                <a:gd name="connsiteY3672" fmla="*/ 1412106 h 1679043"/>
                <a:gd name="connsiteX3673" fmla="*/ 618533 w 1485127"/>
                <a:gd name="connsiteY3673" fmla="*/ 1412106 h 1679043"/>
                <a:gd name="connsiteX3674" fmla="*/ 618533 w 1485127"/>
                <a:gd name="connsiteY3674" fmla="*/ 1412106 h 1679043"/>
                <a:gd name="connsiteX3675" fmla="*/ 584150 w 1485127"/>
                <a:gd name="connsiteY3675" fmla="*/ 1375662 h 1679043"/>
                <a:gd name="connsiteX3676" fmla="*/ 548231 w 1485127"/>
                <a:gd name="connsiteY3676" fmla="*/ 1340840 h 1679043"/>
                <a:gd name="connsiteX3677" fmla="*/ 535092 w 1485127"/>
                <a:gd name="connsiteY3677" fmla="*/ 1328720 h 1679043"/>
                <a:gd name="connsiteX3678" fmla="*/ 523745 w 1485127"/>
                <a:gd name="connsiteY3678" fmla="*/ 1318563 h 1679043"/>
                <a:gd name="connsiteX3679" fmla="*/ 532277 w 1485127"/>
                <a:gd name="connsiteY3679" fmla="*/ 1317539 h 1679043"/>
                <a:gd name="connsiteX3680" fmla="*/ 539955 w 1485127"/>
                <a:gd name="connsiteY3680" fmla="*/ 1310797 h 1679043"/>
                <a:gd name="connsiteX3681" fmla="*/ 549511 w 1485127"/>
                <a:gd name="connsiteY3681" fmla="*/ 1299104 h 1679043"/>
                <a:gd name="connsiteX3682" fmla="*/ 585941 w 1485127"/>
                <a:gd name="connsiteY3682" fmla="*/ 1249261 h 1679043"/>
                <a:gd name="connsiteX3683" fmla="*/ 593279 w 1485127"/>
                <a:gd name="connsiteY3683" fmla="*/ 1232276 h 1679043"/>
                <a:gd name="connsiteX3684" fmla="*/ 686957 w 1485127"/>
                <a:gd name="connsiteY3684" fmla="*/ 882860 h 1679043"/>
                <a:gd name="connsiteX3685" fmla="*/ 679108 w 1485127"/>
                <a:gd name="connsiteY3685" fmla="*/ 890029 h 1679043"/>
                <a:gd name="connsiteX3686" fmla="*/ 670064 w 1485127"/>
                <a:gd name="connsiteY3686" fmla="*/ 898564 h 1679043"/>
                <a:gd name="connsiteX3687" fmla="*/ 666822 w 1485127"/>
                <a:gd name="connsiteY3687" fmla="*/ 897881 h 1679043"/>
                <a:gd name="connsiteX3688" fmla="*/ 669638 w 1485127"/>
                <a:gd name="connsiteY3688" fmla="*/ 877995 h 1679043"/>
                <a:gd name="connsiteX3689" fmla="*/ 686872 w 1485127"/>
                <a:gd name="connsiteY3689" fmla="*/ 882860 h 1679043"/>
                <a:gd name="connsiteX3690" fmla="*/ 711529 w 1485127"/>
                <a:gd name="connsiteY3690" fmla="*/ 847355 h 1679043"/>
                <a:gd name="connsiteX3691" fmla="*/ 713576 w 1485127"/>
                <a:gd name="connsiteY3691" fmla="*/ 836686 h 1679043"/>
                <a:gd name="connsiteX3692" fmla="*/ 712041 w 1485127"/>
                <a:gd name="connsiteY3692" fmla="*/ 846843 h 1679043"/>
                <a:gd name="connsiteX3693" fmla="*/ 711529 w 1485127"/>
                <a:gd name="connsiteY3693" fmla="*/ 847355 h 1679043"/>
                <a:gd name="connsiteX3694" fmla="*/ 711699 w 1485127"/>
                <a:gd name="connsiteY3694" fmla="*/ 849147 h 1679043"/>
                <a:gd name="connsiteX3695" fmla="*/ 710078 w 1485127"/>
                <a:gd name="connsiteY3695" fmla="*/ 860840 h 1679043"/>
                <a:gd name="connsiteX3696" fmla="*/ 709822 w 1485127"/>
                <a:gd name="connsiteY3696" fmla="*/ 862888 h 1679043"/>
                <a:gd name="connsiteX3697" fmla="*/ 708372 w 1485127"/>
                <a:gd name="connsiteY3697" fmla="*/ 864083 h 1679043"/>
                <a:gd name="connsiteX3698" fmla="*/ 711102 w 1485127"/>
                <a:gd name="connsiteY3698" fmla="*/ 849659 h 1679043"/>
                <a:gd name="connsiteX3699" fmla="*/ 711699 w 1485127"/>
                <a:gd name="connsiteY3699" fmla="*/ 849147 h 1679043"/>
                <a:gd name="connsiteX3700" fmla="*/ 725435 w 1485127"/>
                <a:gd name="connsiteY3700" fmla="*/ 777540 h 1679043"/>
                <a:gd name="connsiteX3701" fmla="*/ 725435 w 1485127"/>
                <a:gd name="connsiteY3701" fmla="*/ 777284 h 1679043"/>
                <a:gd name="connsiteX3702" fmla="*/ 725435 w 1485127"/>
                <a:gd name="connsiteY3702" fmla="*/ 777284 h 1679043"/>
                <a:gd name="connsiteX3703" fmla="*/ 725435 w 1485127"/>
                <a:gd name="connsiteY3703" fmla="*/ 777113 h 1679043"/>
                <a:gd name="connsiteX3704" fmla="*/ 725435 w 1485127"/>
                <a:gd name="connsiteY3704" fmla="*/ 777113 h 1679043"/>
                <a:gd name="connsiteX3705" fmla="*/ 729019 w 1485127"/>
                <a:gd name="connsiteY3705" fmla="*/ 757995 h 1679043"/>
                <a:gd name="connsiteX3706" fmla="*/ 730981 w 1485127"/>
                <a:gd name="connsiteY3706" fmla="*/ 756373 h 1679043"/>
                <a:gd name="connsiteX3707" fmla="*/ 725350 w 1485127"/>
                <a:gd name="connsiteY3707" fmla="*/ 777540 h 1679043"/>
                <a:gd name="connsiteX3708" fmla="*/ 703935 w 1485127"/>
                <a:gd name="connsiteY3708" fmla="*/ 876629 h 1679043"/>
                <a:gd name="connsiteX3709" fmla="*/ 700096 w 1485127"/>
                <a:gd name="connsiteY3709" fmla="*/ 873642 h 1679043"/>
                <a:gd name="connsiteX3710" fmla="*/ 704874 w 1485127"/>
                <a:gd name="connsiteY3710" fmla="*/ 869801 h 1679043"/>
                <a:gd name="connsiteX3711" fmla="*/ 703850 w 1485127"/>
                <a:gd name="connsiteY3711" fmla="*/ 876629 h 1679043"/>
                <a:gd name="connsiteX3712" fmla="*/ 679535 w 1485127"/>
                <a:gd name="connsiteY3712" fmla="*/ 890626 h 1679043"/>
                <a:gd name="connsiteX3713" fmla="*/ 688408 w 1485127"/>
                <a:gd name="connsiteY3713" fmla="*/ 883201 h 1679043"/>
                <a:gd name="connsiteX3714" fmla="*/ 702570 w 1485127"/>
                <a:gd name="connsiteY3714" fmla="*/ 886017 h 1679043"/>
                <a:gd name="connsiteX3715" fmla="*/ 701973 w 1485127"/>
                <a:gd name="connsiteY3715" fmla="*/ 890285 h 1679043"/>
                <a:gd name="connsiteX3716" fmla="*/ 701461 w 1485127"/>
                <a:gd name="connsiteY3716" fmla="*/ 893699 h 1679043"/>
                <a:gd name="connsiteX3717" fmla="*/ 689517 w 1485127"/>
                <a:gd name="connsiteY3717" fmla="*/ 902234 h 1679043"/>
                <a:gd name="connsiteX3718" fmla="*/ 688834 w 1485127"/>
                <a:gd name="connsiteY3718" fmla="*/ 902746 h 1679043"/>
                <a:gd name="connsiteX3719" fmla="*/ 678084 w 1485127"/>
                <a:gd name="connsiteY3719" fmla="*/ 900271 h 1679043"/>
                <a:gd name="connsiteX3720" fmla="*/ 670576 w 1485127"/>
                <a:gd name="connsiteY3720" fmla="*/ 898564 h 1679043"/>
                <a:gd name="connsiteX3721" fmla="*/ 679620 w 1485127"/>
                <a:gd name="connsiteY3721" fmla="*/ 890626 h 1679043"/>
                <a:gd name="connsiteX3722" fmla="*/ 710675 w 1485127"/>
                <a:gd name="connsiteY3722" fmla="*/ 865278 h 1679043"/>
                <a:gd name="connsiteX3723" fmla="*/ 732261 w 1485127"/>
                <a:gd name="connsiteY3723" fmla="*/ 849147 h 1679043"/>
                <a:gd name="connsiteX3724" fmla="*/ 732602 w 1485127"/>
                <a:gd name="connsiteY3724" fmla="*/ 848891 h 1679043"/>
                <a:gd name="connsiteX3725" fmla="*/ 725777 w 1485127"/>
                <a:gd name="connsiteY3725" fmla="*/ 876629 h 1679043"/>
                <a:gd name="connsiteX3726" fmla="*/ 713917 w 1485127"/>
                <a:gd name="connsiteY3726" fmla="*/ 884908 h 1679043"/>
                <a:gd name="connsiteX3727" fmla="*/ 707860 w 1485127"/>
                <a:gd name="connsiteY3727" fmla="*/ 879872 h 1679043"/>
                <a:gd name="connsiteX3728" fmla="*/ 710761 w 1485127"/>
                <a:gd name="connsiteY3728" fmla="*/ 865192 h 1679043"/>
                <a:gd name="connsiteX3729" fmla="*/ 689943 w 1485127"/>
                <a:gd name="connsiteY3729" fmla="*/ 902917 h 1679043"/>
                <a:gd name="connsiteX3730" fmla="*/ 701205 w 1485127"/>
                <a:gd name="connsiteY3730" fmla="*/ 895491 h 1679043"/>
                <a:gd name="connsiteX3731" fmla="*/ 699840 w 1485127"/>
                <a:gd name="connsiteY3731" fmla="*/ 905221 h 1679043"/>
                <a:gd name="connsiteX3732" fmla="*/ 689943 w 1485127"/>
                <a:gd name="connsiteY3732" fmla="*/ 902917 h 1679043"/>
                <a:gd name="connsiteX3733" fmla="*/ 700864 w 1485127"/>
                <a:gd name="connsiteY3733" fmla="*/ 905477 h 1679043"/>
                <a:gd name="connsiteX3734" fmla="*/ 702741 w 1485127"/>
                <a:gd name="connsiteY3734" fmla="*/ 894467 h 1679043"/>
                <a:gd name="connsiteX3735" fmla="*/ 705045 w 1485127"/>
                <a:gd name="connsiteY3735" fmla="*/ 892931 h 1679043"/>
                <a:gd name="connsiteX3736" fmla="*/ 724838 w 1485127"/>
                <a:gd name="connsiteY3736" fmla="*/ 880299 h 1679043"/>
                <a:gd name="connsiteX3737" fmla="*/ 724411 w 1485127"/>
                <a:gd name="connsiteY3737" fmla="*/ 882092 h 1679043"/>
                <a:gd name="connsiteX3738" fmla="*/ 724411 w 1485127"/>
                <a:gd name="connsiteY3738" fmla="*/ 882092 h 1679043"/>
                <a:gd name="connsiteX3739" fmla="*/ 724411 w 1485127"/>
                <a:gd name="connsiteY3739" fmla="*/ 882092 h 1679043"/>
                <a:gd name="connsiteX3740" fmla="*/ 724411 w 1485127"/>
                <a:gd name="connsiteY3740" fmla="*/ 882092 h 1679043"/>
                <a:gd name="connsiteX3741" fmla="*/ 724411 w 1485127"/>
                <a:gd name="connsiteY3741" fmla="*/ 882092 h 1679043"/>
                <a:gd name="connsiteX3742" fmla="*/ 722278 w 1485127"/>
                <a:gd name="connsiteY3742" fmla="*/ 893699 h 1679043"/>
                <a:gd name="connsiteX3743" fmla="*/ 702741 w 1485127"/>
                <a:gd name="connsiteY3743" fmla="*/ 905733 h 1679043"/>
                <a:gd name="connsiteX3744" fmla="*/ 700864 w 1485127"/>
                <a:gd name="connsiteY3744" fmla="*/ 905306 h 1679043"/>
                <a:gd name="connsiteX3745" fmla="*/ 712211 w 1485127"/>
                <a:gd name="connsiteY3745" fmla="*/ 886103 h 1679043"/>
                <a:gd name="connsiteX3746" fmla="*/ 704362 w 1485127"/>
                <a:gd name="connsiteY3746" fmla="*/ 891565 h 1679043"/>
                <a:gd name="connsiteX3747" fmla="*/ 703082 w 1485127"/>
                <a:gd name="connsiteY3747" fmla="*/ 892504 h 1679043"/>
                <a:gd name="connsiteX3748" fmla="*/ 703423 w 1485127"/>
                <a:gd name="connsiteY3748" fmla="*/ 890285 h 1679043"/>
                <a:gd name="connsiteX3749" fmla="*/ 704191 w 1485127"/>
                <a:gd name="connsiteY3749" fmla="*/ 886103 h 1679043"/>
                <a:gd name="connsiteX3750" fmla="*/ 712125 w 1485127"/>
                <a:gd name="connsiteY3750" fmla="*/ 886103 h 1679043"/>
                <a:gd name="connsiteX3751" fmla="*/ 664689 w 1485127"/>
                <a:gd name="connsiteY3751" fmla="*/ 910000 h 1679043"/>
                <a:gd name="connsiteX3752" fmla="*/ 682521 w 1485127"/>
                <a:gd name="connsiteY3752" fmla="*/ 918450 h 1679043"/>
                <a:gd name="connsiteX3753" fmla="*/ 662301 w 1485127"/>
                <a:gd name="connsiteY3753" fmla="*/ 931081 h 1679043"/>
                <a:gd name="connsiteX3754" fmla="*/ 662386 w 1485127"/>
                <a:gd name="connsiteY3754" fmla="*/ 931252 h 1679043"/>
                <a:gd name="connsiteX3755" fmla="*/ 683886 w 1485127"/>
                <a:gd name="connsiteY3755" fmla="*/ 918877 h 1679043"/>
                <a:gd name="connsiteX3756" fmla="*/ 697366 w 1485127"/>
                <a:gd name="connsiteY3756" fmla="*/ 923144 h 1679043"/>
                <a:gd name="connsiteX3757" fmla="*/ 696939 w 1485127"/>
                <a:gd name="connsiteY3757" fmla="*/ 926643 h 1679043"/>
                <a:gd name="connsiteX3758" fmla="*/ 688066 w 1485127"/>
                <a:gd name="connsiteY3758" fmla="*/ 931594 h 1679043"/>
                <a:gd name="connsiteX3759" fmla="*/ 688151 w 1485127"/>
                <a:gd name="connsiteY3759" fmla="*/ 931764 h 1679043"/>
                <a:gd name="connsiteX3760" fmla="*/ 696854 w 1485127"/>
                <a:gd name="connsiteY3760" fmla="*/ 927412 h 1679043"/>
                <a:gd name="connsiteX3761" fmla="*/ 696427 w 1485127"/>
                <a:gd name="connsiteY3761" fmla="*/ 930740 h 1679043"/>
                <a:gd name="connsiteX3762" fmla="*/ 696683 w 1485127"/>
                <a:gd name="connsiteY3762" fmla="*/ 930740 h 1679043"/>
                <a:gd name="connsiteX3763" fmla="*/ 697280 w 1485127"/>
                <a:gd name="connsiteY3763" fmla="*/ 927241 h 1679043"/>
                <a:gd name="connsiteX3764" fmla="*/ 702741 w 1485127"/>
                <a:gd name="connsiteY3764" fmla="*/ 924510 h 1679043"/>
                <a:gd name="connsiteX3765" fmla="*/ 716818 w 1485127"/>
                <a:gd name="connsiteY3765" fmla="*/ 927753 h 1679043"/>
                <a:gd name="connsiteX3766" fmla="*/ 715538 w 1485127"/>
                <a:gd name="connsiteY3766" fmla="*/ 935946 h 1679043"/>
                <a:gd name="connsiteX3767" fmla="*/ 712808 w 1485127"/>
                <a:gd name="connsiteY3767" fmla="*/ 937397 h 1679043"/>
                <a:gd name="connsiteX3768" fmla="*/ 712894 w 1485127"/>
                <a:gd name="connsiteY3768" fmla="*/ 937568 h 1679043"/>
                <a:gd name="connsiteX3769" fmla="*/ 715453 w 1485127"/>
                <a:gd name="connsiteY3769" fmla="*/ 936288 h 1679043"/>
                <a:gd name="connsiteX3770" fmla="*/ 712808 w 1485127"/>
                <a:gd name="connsiteY3770" fmla="*/ 955064 h 1679043"/>
                <a:gd name="connsiteX3771" fmla="*/ 709396 w 1485127"/>
                <a:gd name="connsiteY3771" fmla="*/ 981181 h 1679043"/>
                <a:gd name="connsiteX3772" fmla="*/ 709651 w 1485127"/>
                <a:gd name="connsiteY3772" fmla="*/ 981181 h 1679043"/>
                <a:gd name="connsiteX3773" fmla="*/ 714344 w 1485127"/>
                <a:gd name="connsiteY3773" fmla="*/ 955406 h 1679043"/>
                <a:gd name="connsiteX3774" fmla="*/ 718439 w 1485127"/>
                <a:gd name="connsiteY3774" fmla="*/ 934752 h 1679043"/>
                <a:gd name="connsiteX3775" fmla="*/ 728165 w 1485127"/>
                <a:gd name="connsiteY3775" fmla="*/ 930057 h 1679043"/>
                <a:gd name="connsiteX3776" fmla="*/ 731066 w 1485127"/>
                <a:gd name="connsiteY3776" fmla="*/ 930740 h 1679043"/>
                <a:gd name="connsiteX3777" fmla="*/ 738233 w 1485127"/>
                <a:gd name="connsiteY3777" fmla="*/ 932447 h 1679043"/>
                <a:gd name="connsiteX3778" fmla="*/ 737294 w 1485127"/>
                <a:gd name="connsiteY3778" fmla="*/ 939872 h 1679043"/>
                <a:gd name="connsiteX3779" fmla="*/ 733796 w 1485127"/>
                <a:gd name="connsiteY3779" fmla="*/ 980754 h 1679043"/>
                <a:gd name="connsiteX3780" fmla="*/ 733028 w 1485127"/>
                <a:gd name="connsiteY3780" fmla="*/ 995349 h 1679043"/>
                <a:gd name="connsiteX3781" fmla="*/ 732516 w 1485127"/>
                <a:gd name="connsiteY3781" fmla="*/ 1009944 h 1679043"/>
                <a:gd name="connsiteX3782" fmla="*/ 732773 w 1485127"/>
                <a:gd name="connsiteY3782" fmla="*/ 1009944 h 1679043"/>
                <a:gd name="connsiteX3783" fmla="*/ 733967 w 1485127"/>
                <a:gd name="connsiteY3783" fmla="*/ 995434 h 1679043"/>
                <a:gd name="connsiteX3784" fmla="*/ 735417 w 1485127"/>
                <a:gd name="connsiteY3784" fmla="*/ 981010 h 1679043"/>
                <a:gd name="connsiteX3785" fmla="*/ 740963 w 1485127"/>
                <a:gd name="connsiteY3785" fmla="*/ 940470 h 1679043"/>
                <a:gd name="connsiteX3786" fmla="*/ 742157 w 1485127"/>
                <a:gd name="connsiteY3786" fmla="*/ 933386 h 1679043"/>
                <a:gd name="connsiteX3787" fmla="*/ 765876 w 1485127"/>
                <a:gd name="connsiteY3787" fmla="*/ 939702 h 1679043"/>
                <a:gd name="connsiteX3788" fmla="*/ 758368 w 1485127"/>
                <a:gd name="connsiteY3788" fmla="*/ 982632 h 1679043"/>
                <a:gd name="connsiteX3789" fmla="*/ 754358 w 1485127"/>
                <a:gd name="connsiteY3789" fmla="*/ 1007468 h 1679043"/>
                <a:gd name="connsiteX3790" fmla="*/ 754614 w 1485127"/>
                <a:gd name="connsiteY3790" fmla="*/ 1007468 h 1679043"/>
                <a:gd name="connsiteX3791" fmla="*/ 759903 w 1485127"/>
                <a:gd name="connsiteY3791" fmla="*/ 983059 h 1679043"/>
                <a:gd name="connsiteX3792" fmla="*/ 769800 w 1485127"/>
                <a:gd name="connsiteY3792" fmla="*/ 940811 h 1679043"/>
                <a:gd name="connsiteX3793" fmla="*/ 775602 w 1485127"/>
                <a:gd name="connsiteY3793" fmla="*/ 942348 h 1679043"/>
                <a:gd name="connsiteX3794" fmla="*/ 785669 w 1485127"/>
                <a:gd name="connsiteY3794" fmla="*/ 944225 h 1679043"/>
                <a:gd name="connsiteX3795" fmla="*/ 782683 w 1485127"/>
                <a:gd name="connsiteY3795" fmla="*/ 959161 h 1679043"/>
                <a:gd name="connsiteX3796" fmla="*/ 780294 w 1485127"/>
                <a:gd name="connsiteY3796" fmla="*/ 960441 h 1679043"/>
                <a:gd name="connsiteX3797" fmla="*/ 780379 w 1485127"/>
                <a:gd name="connsiteY3797" fmla="*/ 960612 h 1679043"/>
                <a:gd name="connsiteX3798" fmla="*/ 782598 w 1485127"/>
                <a:gd name="connsiteY3798" fmla="*/ 959588 h 1679043"/>
                <a:gd name="connsiteX3799" fmla="*/ 779356 w 1485127"/>
                <a:gd name="connsiteY3799" fmla="*/ 976060 h 1679043"/>
                <a:gd name="connsiteX3800" fmla="*/ 774749 w 1485127"/>
                <a:gd name="connsiteY3800" fmla="*/ 999104 h 1679043"/>
                <a:gd name="connsiteX3801" fmla="*/ 775005 w 1485127"/>
                <a:gd name="connsiteY3801" fmla="*/ 999104 h 1679043"/>
                <a:gd name="connsiteX3802" fmla="*/ 780892 w 1485127"/>
                <a:gd name="connsiteY3802" fmla="*/ 976487 h 1679043"/>
                <a:gd name="connsiteX3803" fmla="*/ 785754 w 1485127"/>
                <a:gd name="connsiteY3803" fmla="*/ 958137 h 1679043"/>
                <a:gd name="connsiteX3804" fmla="*/ 792495 w 1485127"/>
                <a:gd name="connsiteY3804" fmla="*/ 955064 h 1679043"/>
                <a:gd name="connsiteX3805" fmla="*/ 804610 w 1485127"/>
                <a:gd name="connsiteY3805" fmla="*/ 949773 h 1679043"/>
                <a:gd name="connsiteX3806" fmla="*/ 806657 w 1485127"/>
                <a:gd name="connsiteY3806" fmla="*/ 948919 h 1679043"/>
                <a:gd name="connsiteX3807" fmla="*/ 816981 w 1485127"/>
                <a:gd name="connsiteY3807" fmla="*/ 951053 h 1679043"/>
                <a:gd name="connsiteX3808" fmla="*/ 815360 w 1485127"/>
                <a:gd name="connsiteY3808" fmla="*/ 959929 h 1679043"/>
                <a:gd name="connsiteX3809" fmla="*/ 814762 w 1485127"/>
                <a:gd name="connsiteY3809" fmla="*/ 960271 h 1679043"/>
                <a:gd name="connsiteX3810" fmla="*/ 795140 w 1485127"/>
                <a:gd name="connsiteY3810" fmla="*/ 969659 h 1679043"/>
                <a:gd name="connsiteX3811" fmla="*/ 795225 w 1485127"/>
                <a:gd name="connsiteY3811" fmla="*/ 969830 h 1679043"/>
                <a:gd name="connsiteX3812" fmla="*/ 815019 w 1485127"/>
                <a:gd name="connsiteY3812" fmla="*/ 961807 h 1679043"/>
                <a:gd name="connsiteX3813" fmla="*/ 813141 w 1485127"/>
                <a:gd name="connsiteY3813" fmla="*/ 972390 h 1679043"/>
                <a:gd name="connsiteX3814" fmla="*/ 808961 w 1485127"/>
                <a:gd name="connsiteY3814" fmla="*/ 995520 h 1679043"/>
                <a:gd name="connsiteX3815" fmla="*/ 809217 w 1485127"/>
                <a:gd name="connsiteY3815" fmla="*/ 995520 h 1679043"/>
                <a:gd name="connsiteX3816" fmla="*/ 814677 w 1485127"/>
                <a:gd name="connsiteY3816" fmla="*/ 972817 h 1679043"/>
                <a:gd name="connsiteX3817" fmla="*/ 817663 w 1485127"/>
                <a:gd name="connsiteY3817" fmla="*/ 960697 h 1679043"/>
                <a:gd name="connsiteX3818" fmla="*/ 833447 w 1485127"/>
                <a:gd name="connsiteY3818" fmla="*/ 954382 h 1679043"/>
                <a:gd name="connsiteX3819" fmla="*/ 840358 w 1485127"/>
                <a:gd name="connsiteY3819" fmla="*/ 955747 h 1679043"/>
                <a:gd name="connsiteX3820" fmla="*/ 832082 w 1485127"/>
                <a:gd name="connsiteY3820" fmla="*/ 1012333 h 1679043"/>
                <a:gd name="connsiteX3821" fmla="*/ 828755 w 1485127"/>
                <a:gd name="connsiteY3821" fmla="*/ 1038194 h 1679043"/>
                <a:gd name="connsiteX3822" fmla="*/ 829010 w 1485127"/>
                <a:gd name="connsiteY3822" fmla="*/ 1038194 h 1679043"/>
                <a:gd name="connsiteX3823" fmla="*/ 833618 w 1485127"/>
                <a:gd name="connsiteY3823" fmla="*/ 1012675 h 1679043"/>
                <a:gd name="connsiteX3824" fmla="*/ 844880 w 1485127"/>
                <a:gd name="connsiteY3824" fmla="*/ 956601 h 1679043"/>
                <a:gd name="connsiteX3825" fmla="*/ 861431 w 1485127"/>
                <a:gd name="connsiteY3825" fmla="*/ 959844 h 1679043"/>
                <a:gd name="connsiteX3826" fmla="*/ 857847 w 1485127"/>
                <a:gd name="connsiteY3826" fmla="*/ 1000043 h 1679043"/>
                <a:gd name="connsiteX3827" fmla="*/ 856056 w 1485127"/>
                <a:gd name="connsiteY3827" fmla="*/ 1024026 h 1679043"/>
                <a:gd name="connsiteX3828" fmla="*/ 856312 w 1485127"/>
                <a:gd name="connsiteY3828" fmla="*/ 1024026 h 1679043"/>
                <a:gd name="connsiteX3829" fmla="*/ 859383 w 1485127"/>
                <a:gd name="connsiteY3829" fmla="*/ 1000299 h 1679043"/>
                <a:gd name="connsiteX3830" fmla="*/ 865355 w 1485127"/>
                <a:gd name="connsiteY3830" fmla="*/ 960527 h 1679043"/>
                <a:gd name="connsiteX3831" fmla="*/ 884466 w 1485127"/>
                <a:gd name="connsiteY3831" fmla="*/ 964026 h 1679043"/>
                <a:gd name="connsiteX3832" fmla="*/ 889671 w 1485127"/>
                <a:gd name="connsiteY3832" fmla="*/ 964794 h 1679043"/>
                <a:gd name="connsiteX3833" fmla="*/ 884808 w 1485127"/>
                <a:gd name="connsiteY3833" fmla="*/ 1019503 h 1679043"/>
                <a:gd name="connsiteX3834" fmla="*/ 881992 w 1485127"/>
                <a:gd name="connsiteY3834" fmla="*/ 1048009 h 1679043"/>
                <a:gd name="connsiteX3835" fmla="*/ 882248 w 1485127"/>
                <a:gd name="connsiteY3835" fmla="*/ 1048009 h 1679043"/>
                <a:gd name="connsiteX3836" fmla="*/ 886344 w 1485127"/>
                <a:gd name="connsiteY3836" fmla="*/ 1019844 h 1679043"/>
                <a:gd name="connsiteX3837" fmla="*/ 894022 w 1485127"/>
                <a:gd name="connsiteY3837" fmla="*/ 965306 h 1679043"/>
                <a:gd name="connsiteX3838" fmla="*/ 910403 w 1485127"/>
                <a:gd name="connsiteY3838" fmla="*/ 966501 h 1679043"/>
                <a:gd name="connsiteX3839" fmla="*/ 909209 w 1485127"/>
                <a:gd name="connsiteY3839" fmla="*/ 1005847 h 1679043"/>
                <a:gd name="connsiteX3840" fmla="*/ 893852 w 1485127"/>
                <a:gd name="connsiteY3840" fmla="*/ 1027269 h 1679043"/>
                <a:gd name="connsiteX3841" fmla="*/ 879689 w 1485127"/>
                <a:gd name="connsiteY3841" fmla="*/ 1076089 h 1679043"/>
                <a:gd name="connsiteX3842" fmla="*/ 876874 w 1485127"/>
                <a:gd name="connsiteY3842" fmla="*/ 1088806 h 1679043"/>
                <a:gd name="connsiteX3843" fmla="*/ 848804 w 1485127"/>
                <a:gd name="connsiteY3843" fmla="*/ 1082575 h 1679043"/>
                <a:gd name="connsiteX3844" fmla="*/ 799661 w 1485127"/>
                <a:gd name="connsiteY3844" fmla="*/ 1069517 h 1679043"/>
                <a:gd name="connsiteX3845" fmla="*/ 782427 w 1485127"/>
                <a:gd name="connsiteY3845" fmla="*/ 1066359 h 1679043"/>
                <a:gd name="connsiteX3846" fmla="*/ 749324 w 1485127"/>
                <a:gd name="connsiteY3846" fmla="*/ 1059190 h 1679043"/>
                <a:gd name="connsiteX3847" fmla="*/ 687639 w 1485127"/>
                <a:gd name="connsiteY3847" fmla="*/ 1046899 h 1679043"/>
                <a:gd name="connsiteX3848" fmla="*/ 654622 w 1485127"/>
                <a:gd name="connsiteY3848" fmla="*/ 1039730 h 1679043"/>
                <a:gd name="connsiteX3849" fmla="*/ 656073 w 1485127"/>
                <a:gd name="connsiteY3849" fmla="*/ 1031366 h 1679043"/>
                <a:gd name="connsiteX3850" fmla="*/ 664433 w 1485127"/>
                <a:gd name="connsiteY3850" fmla="*/ 977596 h 1679043"/>
                <a:gd name="connsiteX3851" fmla="*/ 664007 w 1485127"/>
                <a:gd name="connsiteY3851" fmla="*/ 962490 h 1679043"/>
                <a:gd name="connsiteX3852" fmla="*/ 656499 w 1485127"/>
                <a:gd name="connsiteY3852" fmla="*/ 948663 h 1679043"/>
                <a:gd name="connsiteX3853" fmla="*/ 665031 w 1485127"/>
                <a:gd name="connsiteY3853" fmla="*/ 909830 h 1679043"/>
                <a:gd name="connsiteX3854" fmla="*/ 697878 w 1485127"/>
                <a:gd name="connsiteY3854" fmla="*/ 923315 h 1679043"/>
                <a:gd name="connsiteX3855" fmla="*/ 701376 w 1485127"/>
                <a:gd name="connsiteY3855" fmla="*/ 924254 h 1679043"/>
                <a:gd name="connsiteX3856" fmla="*/ 697366 w 1485127"/>
                <a:gd name="connsiteY3856" fmla="*/ 926473 h 1679043"/>
                <a:gd name="connsiteX3857" fmla="*/ 697878 w 1485127"/>
                <a:gd name="connsiteY3857" fmla="*/ 923315 h 1679043"/>
                <a:gd name="connsiteX3858" fmla="*/ 729616 w 1485127"/>
                <a:gd name="connsiteY3858" fmla="*/ 883286 h 1679043"/>
                <a:gd name="connsiteX3859" fmla="*/ 729616 w 1485127"/>
                <a:gd name="connsiteY3859" fmla="*/ 883116 h 1679043"/>
                <a:gd name="connsiteX3860" fmla="*/ 729616 w 1485127"/>
                <a:gd name="connsiteY3860" fmla="*/ 883116 h 1679043"/>
                <a:gd name="connsiteX3861" fmla="*/ 730895 w 1485127"/>
                <a:gd name="connsiteY3861" fmla="*/ 876544 h 1679043"/>
                <a:gd name="connsiteX3862" fmla="*/ 748385 w 1485127"/>
                <a:gd name="connsiteY3862" fmla="*/ 865705 h 1679043"/>
                <a:gd name="connsiteX3863" fmla="*/ 751457 w 1485127"/>
                <a:gd name="connsiteY3863" fmla="*/ 863827 h 1679043"/>
                <a:gd name="connsiteX3864" fmla="*/ 747789 w 1485127"/>
                <a:gd name="connsiteY3864" fmla="*/ 878422 h 1679043"/>
                <a:gd name="connsiteX3865" fmla="*/ 727995 w 1485127"/>
                <a:gd name="connsiteY3865" fmla="*/ 890285 h 1679043"/>
                <a:gd name="connsiteX3866" fmla="*/ 729531 w 1485127"/>
                <a:gd name="connsiteY3866" fmla="*/ 883372 h 1679043"/>
                <a:gd name="connsiteX3867" fmla="*/ 729531 w 1485127"/>
                <a:gd name="connsiteY3867" fmla="*/ 883372 h 1679043"/>
                <a:gd name="connsiteX3868" fmla="*/ 729531 w 1485127"/>
                <a:gd name="connsiteY3868" fmla="*/ 883201 h 1679043"/>
                <a:gd name="connsiteX3869" fmla="*/ 751884 w 1485127"/>
                <a:gd name="connsiteY3869" fmla="*/ 881067 h 1679043"/>
                <a:gd name="connsiteX3870" fmla="*/ 778759 w 1485127"/>
                <a:gd name="connsiteY3870" fmla="*/ 866387 h 1679043"/>
                <a:gd name="connsiteX3871" fmla="*/ 778759 w 1485127"/>
                <a:gd name="connsiteY3871" fmla="*/ 866387 h 1679043"/>
                <a:gd name="connsiteX3872" fmla="*/ 778929 w 1485127"/>
                <a:gd name="connsiteY3872" fmla="*/ 866302 h 1679043"/>
                <a:gd name="connsiteX3873" fmla="*/ 779185 w 1485127"/>
                <a:gd name="connsiteY3873" fmla="*/ 866302 h 1679043"/>
                <a:gd name="connsiteX3874" fmla="*/ 779185 w 1485127"/>
                <a:gd name="connsiteY3874" fmla="*/ 866217 h 1679043"/>
                <a:gd name="connsiteX3875" fmla="*/ 784048 w 1485127"/>
                <a:gd name="connsiteY3875" fmla="*/ 863400 h 1679043"/>
                <a:gd name="connsiteX3876" fmla="*/ 779356 w 1485127"/>
                <a:gd name="connsiteY3876" fmla="*/ 880470 h 1679043"/>
                <a:gd name="connsiteX3877" fmla="*/ 760159 w 1485127"/>
                <a:gd name="connsiteY3877" fmla="*/ 891309 h 1679043"/>
                <a:gd name="connsiteX3878" fmla="*/ 750348 w 1485127"/>
                <a:gd name="connsiteY3878" fmla="*/ 889261 h 1679043"/>
                <a:gd name="connsiteX3879" fmla="*/ 751884 w 1485127"/>
                <a:gd name="connsiteY3879" fmla="*/ 881153 h 1679043"/>
                <a:gd name="connsiteX3880" fmla="*/ 756917 w 1485127"/>
                <a:gd name="connsiteY3880" fmla="*/ 893102 h 1679043"/>
                <a:gd name="connsiteX3881" fmla="*/ 748727 w 1485127"/>
                <a:gd name="connsiteY3881" fmla="*/ 897710 h 1679043"/>
                <a:gd name="connsiteX3882" fmla="*/ 750263 w 1485127"/>
                <a:gd name="connsiteY3882" fmla="*/ 889517 h 1679043"/>
                <a:gd name="connsiteX3883" fmla="*/ 756917 w 1485127"/>
                <a:gd name="connsiteY3883" fmla="*/ 893102 h 1679043"/>
                <a:gd name="connsiteX3884" fmla="*/ 747959 w 1485127"/>
                <a:gd name="connsiteY3884" fmla="*/ 901807 h 1679043"/>
                <a:gd name="connsiteX3885" fmla="*/ 760927 w 1485127"/>
                <a:gd name="connsiteY3885" fmla="*/ 895235 h 1679043"/>
                <a:gd name="connsiteX3886" fmla="*/ 774322 w 1485127"/>
                <a:gd name="connsiteY3886" fmla="*/ 899673 h 1679043"/>
                <a:gd name="connsiteX3887" fmla="*/ 772701 w 1485127"/>
                <a:gd name="connsiteY3887" fmla="*/ 905904 h 1679043"/>
                <a:gd name="connsiteX3888" fmla="*/ 750860 w 1485127"/>
                <a:gd name="connsiteY3888" fmla="*/ 917426 h 1679043"/>
                <a:gd name="connsiteX3889" fmla="*/ 745741 w 1485127"/>
                <a:gd name="connsiteY3889" fmla="*/ 916145 h 1679043"/>
                <a:gd name="connsiteX3890" fmla="*/ 745144 w 1485127"/>
                <a:gd name="connsiteY3890" fmla="*/ 915975 h 1679043"/>
                <a:gd name="connsiteX3891" fmla="*/ 747959 w 1485127"/>
                <a:gd name="connsiteY3891" fmla="*/ 901807 h 1679043"/>
                <a:gd name="connsiteX3892" fmla="*/ 770824 w 1485127"/>
                <a:gd name="connsiteY3892" fmla="*/ 913500 h 1679043"/>
                <a:gd name="connsiteX3893" fmla="*/ 770824 w 1485127"/>
                <a:gd name="connsiteY3893" fmla="*/ 913500 h 1679043"/>
                <a:gd name="connsiteX3894" fmla="*/ 770824 w 1485127"/>
                <a:gd name="connsiteY3894" fmla="*/ 913500 h 1679043"/>
                <a:gd name="connsiteX3895" fmla="*/ 769544 w 1485127"/>
                <a:gd name="connsiteY3895" fmla="*/ 919816 h 1679043"/>
                <a:gd name="connsiteX3896" fmla="*/ 766473 w 1485127"/>
                <a:gd name="connsiteY3896" fmla="*/ 921522 h 1679043"/>
                <a:gd name="connsiteX3897" fmla="*/ 753505 w 1485127"/>
                <a:gd name="connsiteY3897" fmla="*/ 918023 h 1679043"/>
                <a:gd name="connsiteX3898" fmla="*/ 771848 w 1485127"/>
                <a:gd name="connsiteY3898" fmla="*/ 909232 h 1679043"/>
                <a:gd name="connsiteX3899" fmla="*/ 770824 w 1485127"/>
                <a:gd name="connsiteY3899" fmla="*/ 913329 h 1679043"/>
                <a:gd name="connsiteX3900" fmla="*/ 770824 w 1485127"/>
                <a:gd name="connsiteY3900" fmla="*/ 913329 h 1679043"/>
                <a:gd name="connsiteX3901" fmla="*/ 770824 w 1485127"/>
                <a:gd name="connsiteY3901" fmla="*/ 913329 h 1679043"/>
                <a:gd name="connsiteX3902" fmla="*/ 769203 w 1485127"/>
                <a:gd name="connsiteY3902" fmla="*/ 921437 h 1679043"/>
                <a:gd name="connsiteX3903" fmla="*/ 769032 w 1485127"/>
                <a:gd name="connsiteY3903" fmla="*/ 922291 h 1679043"/>
                <a:gd name="connsiteX3904" fmla="*/ 768094 w 1485127"/>
                <a:gd name="connsiteY3904" fmla="*/ 922035 h 1679043"/>
                <a:gd name="connsiteX3905" fmla="*/ 769203 w 1485127"/>
                <a:gd name="connsiteY3905" fmla="*/ 921437 h 1679043"/>
                <a:gd name="connsiteX3906" fmla="*/ 731663 w 1485127"/>
                <a:gd name="connsiteY3906" fmla="*/ 872789 h 1679043"/>
                <a:gd name="connsiteX3907" fmla="*/ 737038 w 1485127"/>
                <a:gd name="connsiteY3907" fmla="*/ 845904 h 1679043"/>
                <a:gd name="connsiteX3908" fmla="*/ 761610 w 1485127"/>
                <a:gd name="connsiteY3908" fmla="*/ 829175 h 1679043"/>
                <a:gd name="connsiteX3909" fmla="*/ 752993 w 1485127"/>
                <a:gd name="connsiteY3909" fmla="*/ 858450 h 1679043"/>
                <a:gd name="connsiteX3910" fmla="*/ 746679 w 1485127"/>
                <a:gd name="connsiteY3910" fmla="*/ 862632 h 1679043"/>
                <a:gd name="connsiteX3911" fmla="*/ 731749 w 1485127"/>
                <a:gd name="connsiteY3911" fmla="*/ 872703 h 1679043"/>
                <a:gd name="connsiteX3912" fmla="*/ 742157 w 1485127"/>
                <a:gd name="connsiteY3912" fmla="*/ 904794 h 1679043"/>
                <a:gd name="connsiteX3913" fmla="*/ 740536 w 1485127"/>
                <a:gd name="connsiteY3913" fmla="*/ 914951 h 1679043"/>
                <a:gd name="connsiteX3914" fmla="*/ 727909 w 1485127"/>
                <a:gd name="connsiteY3914" fmla="*/ 911964 h 1679043"/>
                <a:gd name="connsiteX3915" fmla="*/ 742072 w 1485127"/>
                <a:gd name="connsiteY3915" fmla="*/ 904794 h 1679043"/>
                <a:gd name="connsiteX3916" fmla="*/ 726800 w 1485127"/>
                <a:gd name="connsiteY3916" fmla="*/ 930057 h 1679043"/>
                <a:gd name="connsiteX3917" fmla="*/ 718439 w 1485127"/>
                <a:gd name="connsiteY3917" fmla="*/ 934410 h 1679043"/>
                <a:gd name="connsiteX3918" fmla="*/ 719719 w 1485127"/>
                <a:gd name="connsiteY3918" fmla="*/ 928521 h 1679043"/>
                <a:gd name="connsiteX3919" fmla="*/ 726800 w 1485127"/>
                <a:gd name="connsiteY3919" fmla="*/ 930057 h 1679043"/>
                <a:gd name="connsiteX3920" fmla="*/ 790020 w 1485127"/>
                <a:gd name="connsiteY3920" fmla="*/ 943713 h 1679043"/>
                <a:gd name="connsiteX3921" fmla="*/ 790191 w 1485127"/>
                <a:gd name="connsiteY3921" fmla="*/ 943713 h 1679043"/>
                <a:gd name="connsiteX3922" fmla="*/ 789253 w 1485127"/>
                <a:gd name="connsiteY3922" fmla="*/ 944140 h 1679043"/>
                <a:gd name="connsiteX3923" fmla="*/ 789253 w 1485127"/>
                <a:gd name="connsiteY3923" fmla="*/ 943884 h 1679043"/>
                <a:gd name="connsiteX3924" fmla="*/ 789935 w 1485127"/>
                <a:gd name="connsiteY3924" fmla="*/ 943628 h 1679043"/>
                <a:gd name="connsiteX3925" fmla="*/ 849316 w 1485127"/>
                <a:gd name="connsiteY3925" fmla="*/ 932276 h 1679043"/>
                <a:gd name="connsiteX3926" fmla="*/ 865270 w 1485127"/>
                <a:gd name="connsiteY3926" fmla="*/ 926473 h 1679043"/>
                <a:gd name="connsiteX3927" fmla="*/ 864076 w 1485127"/>
                <a:gd name="connsiteY3927" fmla="*/ 933301 h 1679043"/>
                <a:gd name="connsiteX3928" fmla="*/ 864076 w 1485127"/>
                <a:gd name="connsiteY3928" fmla="*/ 933301 h 1679043"/>
                <a:gd name="connsiteX3929" fmla="*/ 864076 w 1485127"/>
                <a:gd name="connsiteY3929" fmla="*/ 933386 h 1679043"/>
                <a:gd name="connsiteX3930" fmla="*/ 864076 w 1485127"/>
                <a:gd name="connsiteY3930" fmla="*/ 933386 h 1679043"/>
                <a:gd name="connsiteX3931" fmla="*/ 863649 w 1485127"/>
                <a:gd name="connsiteY3931" fmla="*/ 936800 h 1679043"/>
                <a:gd name="connsiteX3932" fmla="*/ 855885 w 1485127"/>
                <a:gd name="connsiteY3932" fmla="*/ 940470 h 1679043"/>
                <a:gd name="connsiteX3933" fmla="*/ 848121 w 1485127"/>
                <a:gd name="connsiteY3933" fmla="*/ 938934 h 1679043"/>
                <a:gd name="connsiteX3934" fmla="*/ 849316 w 1485127"/>
                <a:gd name="connsiteY3934" fmla="*/ 932106 h 1679043"/>
                <a:gd name="connsiteX3935" fmla="*/ 899994 w 1485127"/>
                <a:gd name="connsiteY3935" fmla="*/ 901978 h 1679043"/>
                <a:gd name="connsiteX3936" fmla="*/ 919617 w 1485127"/>
                <a:gd name="connsiteY3936" fmla="*/ 893443 h 1679043"/>
                <a:gd name="connsiteX3937" fmla="*/ 919191 w 1485127"/>
                <a:gd name="connsiteY3937" fmla="*/ 895918 h 1679043"/>
                <a:gd name="connsiteX3938" fmla="*/ 917826 w 1485127"/>
                <a:gd name="connsiteY3938" fmla="*/ 903855 h 1679043"/>
                <a:gd name="connsiteX3939" fmla="*/ 907331 w 1485127"/>
                <a:gd name="connsiteY3939" fmla="*/ 906928 h 1679043"/>
                <a:gd name="connsiteX3940" fmla="*/ 899312 w 1485127"/>
                <a:gd name="connsiteY3940" fmla="*/ 909403 h 1679043"/>
                <a:gd name="connsiteX3941" fmla="*/ 899909 w 1485127"/>
                <a:gd name="connsiteY3941" fmla="*/ 902063 h 1679043"/>
                <a:gd name="connsiteX3942" fmla="*/ 899056 w 1485127"/>
                <a:gd name="connsiteY3942" fmla="*/ 913841 h 1679043"/>
                <a:gd name="connsiteX3943" fmla="*/ 908697 w 1485127"/>
                <a:gd name="connsiteY3943" fmla="*/ 910342 h 1679043"/>
                <a:gd name="connsiteX3944" fmla="*/ 917314 w 1485127"/>
                <a:gd name="connsiteY3944" fmla="*/ 907269 h 1679043"/>
                <a:gd name="connsiteX3945" fmla="*/ 916460 w 1485127"/>
                <a:gd name="connsiteY3945" fmla="*/ 912561 h 1679043"/>
                <a:gd name="connsiteX3946" fmla="*/ 906478 w 1485127"/>
                <a:gd name="connsiteY3946" fmla="*/ 918109 h 1679043"/>
                <a:gd name="connsiteX3947" fmla="*/ 898629 w 1485127"/>
                <a:gd name="connsiteY3947" fmla="*/ 919816 h 1679043"/>
                <a:gd name="connsiteX3948" fmla="*/ 899141 w 1485127"/>
                <a:gd name="connsiteY3948" fmla="*/ 913841 h 1679043"/>
                <a:gd name="connsiteX3949" fmla="*/ 972173 w 1485127"/>
                <a:gd name="connsiteY3949" fmla="*/ 851964 h 1679043"/>
                <a:gd name="connsiteX3950" fmla="*/ 965689 w 1485127"/>
                <a:gd name="connsiteY3950" fmla="*/ 872447 h 1679043"/>
                <a:gd name="connsiteX3951" fmla="*/ 962958 w 1485127"/>
                <a:gd name="connsiteY3951" fmla="*/ 873471 h 1679043"/>
                <a:gd name="connsiteX3952" fmla="*/ 965774 w 1485127"/>
                <a:gd name="connsiteY3952" fmla="*/ 863400 h 1679043"/>
                <a:gd name="connsiteX3953" fmla="*/ 969869 w 1485127"/>
                <a:gd name="connsiteY3953" fmla="*/ 848891 h 1679043"/>
                <a:gd name="connsiteX3954" fmla="*/ 972940 w 1485127"/>
                <a:gd name="connsiteY3954" fmla="*/ 847355 h 1679043"/>
                <a:gd name="connsiteX3955" fmla="*/ 972855 w 1485127"/>
                <a:gd name="connsiteY3955" fmla="*/ 847184 h 1679043"/>
                <a:gd name="connsiteX3956" fmla="*/ 969954 w 1485127"/>
                <a:gd name="connsiteY3956" fmla="*/ 848379 h 1679043"/>
                <a:gd name="connsiteX3957" fmla="*/ 980619 w 1485127"/>
                <a:gd name="connsiteY3957" fmla="*/ 810569 h 1679043"/>
                <a:gd name="connsiteX3958" fmla="*/ 978998 w 1485127"/>
                <a:gd name="connsiteY3958" fmla="*/ 832248 h 1679043"/>
                <a:gd name="connsiteX3959" fmla="*/ 972258 w 1485127"/>
                <a:gd name="connsiteY3959" fmla="*/ 851366 h 1679043"/>
                <a:gd name="connsiteX3960" fmla="*/ 972258 w 1485127"/>
                <a:gd name="connsiteY3960" fmla="*/ 851366 h 1679043"/>
                <a:gd name="connsiteX3961" fmla="*/ 972173 w 1485127"/>
                <a:gd name="connsiteY3961" fmla="*/ 851622 h 1679043"/>
                <a:gd name="connsiteX3962" fmla="*/ 972173 w 1485127"/>
                <a:gd name="connsiteY3962" fmla="*/ 851878 h 1679043"/>
                <a:gd name="connsiteX3963" fmla="*/ 972087 w 1485127"/>
                <a:gd name="connsiteY3963" fmla="*/ 851878 h 1679043"/>
                <a:gd name="connsiteX3964" fmla="*/ 924992 w 1485127"/>
                <a:gd name="connsiteY3964" fmla="*/ 1003713 h 1679043"/>
                <a:gd name="connsiteX3965" fmla="*/ 929002 w 1485127"/>
                <a:gd name="connsiteY3965" fmla="*/ 990825 h 1679043"/>
                <a:gd name="connsiteX3966" fmla="*/ 931562 w 1485127"/>
                <a:gd name="connsiteY3966" fmla="*/ 982803 h 1679043"/>
                <a:gd name="connsiteX3967" fmla="*/ 931305 w 1485127"/>
                <a:gd name="connsiteY3967" fmla="*/ 991850 h 1679043"/>
                <a:gd name="connsiteX3968" fmla="*/ 927979 w 1485127"/>
                <a:gd name="connsiteY3968" fmla="*/ 1004396 h 1679043"/>
                <a:gd name="connsiteX3969" fmla="*/ 925077 w 1485127"/>
                <a:gd name="connsiteY3969" fmla="*/ 1003799 h 1679043"/>
                <a:gd name="connsiteX3970" fmla="*/ 962617 w 1485127"/>
                <a:gd name="connsiteY3970" fmla="*/ 874751 h 1679043"/>
                <a:gd name="connsiteX3971" fmla="*/ 965347 w 1485127"/>
                <a:gd name="connsiteY3971" fmla="*/ 873557 h 1679043"/>
                <a:gd name="connsiteX3972" fmla="*/ 959375 w 1485127"/>
                <a:gd name="connsiteY3972" fmla="*/ 893016 h 1679043"/>
                <a:gd name="connsiteX3973" fmla="*/ 957328 w 1485127"/>
                <a:gd name="connsiteY3973" fmla="*/ 893528 h 1679043"/>
                <a:gd name="connsiteX3974" fmla="*/ 962532 w 1485127"/>
                <a:gd name="connsiteY3974" fmla="*/ 874837 h 1679043"/>
                <a:gd name="connsiteX3975" fmla="*/ 941800 w 1485127"/>
                <a:gd name="connsiteY3975" fmla="*/ 894296 h 1679043"/>
                <a:gd name="connsiteX3976" fmla="*/ 942824 w 1485127"/>
                <a:gd name="connsiteY3976" fmla="*/ 885761 h 1679043"/>
                <a:gd name="connsiteX3977" fmla="*/ 942824 w 1485127"/>
                <a:gd name="connsiteY3977" fmla="*/ 885761 h 1679043"/>
                <a:gd name="connsiteX3978" fmla="*/ 942824 w 1485127"/>
                <a:gd name="connsiteY3978" fmla="*/ 885505 h 1679043"/>
                <a:gd name="connsiteX3979" fmla="*/ 942824 w 1485127"/>
                <a:gd name="connsiteY3979" fmla="*/ 885249 h 1679043"/>
                <a:gd name="connsiteX3980" fmla="*/ 942824 w 1485127"/>
                <a:gd name="connsiteY3980" fmla="*/ 885249 h 1679043"/>
                <a:gd name="connsiteX3981" fmla="*/ 942994 w 1485127"/>
                <a:gd name="connsiteY3981" fmla="*/ 883286 h 1679043"/>
                <a:gd name="connsiteX3982" fmla="*/ 945298 w 1485127"/>
                <a:gd name="connsiteY3982" fmla="*/ 882262 h 1679043"/>
                <a:gd name="connsiteX3983" fmla="*/ 941714 w 1485127"/>
                <a:gd name="connsiteY3983" fmla="*/ 894211 h 1679043"/>
                <a:gd name="connsiteX3984" fmla="*/ 912195 w 1485127"/>
                <a:gd name="connsiteY3984" fmla="*/ 1005164 h 1679043"/>
                <a:gd name="connsiteX3985" fmla="*/ 911000 w 1485127"/>
                <a:gd name="connsiteY3985" fmla="*/ 1005505 h 1679043"/>
                <a:gd name="connsiteX3986" fmla="*/ 914584 w 1485127"/>
                <a:gd name="connsiteY3986" fmla="*/ 967355 h 1679043"/>
                <a:gd name="connsiteX3987" fmla="*/ 920385 w 1485127"/>
                <a:gd name="connsiteY3987" fmla="*/ 967781 h 1679043"/>
                <a:gd name="connsiteX3988" fmla="*/ 912195 w 1485127"/>
                <a:gd name="connsiteY3988" fmla="*/ 1005164 h 1679043"/>
                <a:gd name="connsiteX3989" fmla="*/ 915948 w 1485127"/>
                <a:gd name="connsiteY3989" fmla="*/ 953358 h 1679043"/>
                <a:gd name="connsiteX3990" fmla="*/ 917399 w 1485127"/>
                <a:gd name="connsiteY3990" fmla="*/ 933215 h 1679043"/>
                <a:gd name="connsiteX3991" fmla="*/ 929770 w 1485127"/>
                <a:gd name="connsiteY3991" fmla="*/ 934922 h 1679043"/>
                <a:gd name="connsiteX3992" fmla="*/ 923968 w 1485127"/>
                <a:gd name="connsiteY3992" fmla="*/ 955150 h 1679043"/>
                <a:gd name="connsiteX3993" fmla="*/ 915948 w 1485127"/>
                <a:gd name="connsiteY3993" fmla="*/ 953358 h 1679043"/>
                <a:gd name="connsiteX3994" fmla="*/ 868171 w 1485127"/>
                <a:gd name="connsiteY3994" fmla="*/ 940470 h 1679043"/>
                <a:gd name="connsiteX3995" fmla="*/ 871157 w 1485127"/>
                <a:gd name="connsiteY3995" fmla="*/ 939190 h 1679043"/>
                <a:gd name="connsiteX3996" fmla="*/ 871157 w 1485127"/>
                <a:gd name="connsiteY3996" fmla="*/ 939190 h 1679043"/>
                <a:gd name="connsiteX3997" fmla="*/ 871328 w 1485127"/>
                <a:gd name="connsiteY3997" fmla="*/ 939190 h 1679043"/>
                <a:gd name="connsiteX3998" fmla="*/ 871499 w 1485127"/>
                <a:gd name="connsiteY3998" fmla="*/ 939190 h 1679043"/>
                <a:gd name="connsiteX3999" fmla="*/ 871499 w 1485127"/>
                <a:gd name="connsiteY3999" fmla="*/ 939190 h 1679043"/>
                <a:gd name="connsiteX4000" fmla="*/ 892913 w 1485127"/>
                <a:gd name="connsiteY4000" fmla="*/ 928948 h 1679043"/>
                <a:gd name="connsiteX4001" fmla="*/ 891462 w 1485127"/>
                <a:gd name="connsiteY4001" fmla="*/ 940214 h 1679043"/>
                <a:gd name="connsiteX4002" fmla="*/ 891462 w 1485127"/>
                <a:gd name="connsiteY4002" fmla="*/ 940214 h 1679043"/>
                <a:gd name="connsiteX4003" fmla="*/ 891462 w 1485127"/>
                <a:gd name="connsiteY4003" fmla="*/ 940299 h 1679043"/>
                <a:gd name="connsiteX4004" fmla="*/ 891462 w 1485127"/>
                <a:gd name="connsiteY4004" fmla="*/ 940299 h 1679043"/>
                <a:gd name="connsiteX4005" fmla="*/ 890780 w 1485127"/>
                <a:gd name="connsiteY4005" fmla="*/ 947810 h 1679043"/>
                <a:gd name="connsiteX4006" fmla="*/ 875423 w 1485127"/>
                <a:gd name="connsiteY4006" fmla="*/ 944567 h 1679043"/>
                <a:gd name="connsiteX4007" fmla="*/ 867829 w 1485127"/>
                <a:gd name="connsiteY4007" fmla="*/ 943030 h 1679043"/>
                <a:gd name="connsiteX4008" fmla="*/ 868256 w 1485127"/>
                <a:gd name="connsiteY4008" fmla="*/ 940470 h 1679043"/>
                <a:gd name="connsiteX4009" fmla="*/ 896667 w 1485127"/>
                <a:gd name="connsiteY4009" fmla="*/ 941067 h 1679043"/>
                <a:gd name="connsiteX4010" fmla="*/ 896667 w 1485127"/>
                <a:gd name="connsiteY4010" fmla="*/ 941067 h 1679043"/>
                <a:gd name="connsiteX4011" fmla="*/ 896667 w 1485127"/>
                <a:gd name="connsiteY4011" fmla="*/ 940896 h 1679043"/>
                <a:gd name="connsiteX4012" fmla="*/ 896667 w 1485127"/>
                <a:gd name="connsiteY4012" fmla="*/ 940726 h 1679043"/>
                <a:gd name="connsiteX4013" fmla="*/ 896667 w 1485127"/>
                <a:gd name="connsiteY4013" fmla="*/ 940726 h 1679043"/>
                <a:gd name="connsiteX4014" fmla="*/ 897690 w 1485127"/>
                <a:gd name="connsiteY4014" fmla="*/ 929204 h 1679043"/>
                <a:gd name="connsiteX4015" fmla="*/ 913389 w 1485127"/>
                <a:gd name="connsiteY4015" fmla="*/ 932789 h 1679043"/>
                <a:gd name="connsiteX4016" fmla="*/ 910915 w 1485127"/>
                <a:gd name="connsiteY4016" fmla="*/ 952419 h 1679043"/>
                <a:gd name="connsiteX4017" fmla="*/ 895643 w 1485127"/>
                <a:gd name="connsiteY4017" fmla="*/ 949005 h 1679043"/>
                <a:gd name="connsiteX4018" fmla="*/ 896667 w 1485127"/>
                <a:gd name="connsiteY4018" fmla="*/ 941153 h 1679043"/>
                <a:gd name="connsiteX4019" fmla="*/ 919702 w 1485127"/>
                <a:gd name="connsiteY4019" fmla="*/ 906587 h 1679043"/>
                <a:gd name="connsiteX4020" fmla="*/ 929002 w 1485127"/>
                <a:gd name="connsiteY4020" fmla="*/ 903429 h 1679043"/>
                <a:gd name="connsiteX4021" fmla="*/ 923456 w 1485127"/>
                <a:gd name="connsiteY4021" fmla="*/ 907952 h 1679043"/>
                <a:gd name="connsiteX4022" fmla="*/ 919276 w 1485127"/>
                <a:gd name="connsiteY4022" fmla="*/ 910939 h 1679043"/>
                <a:gd name="connsiteX4023" fmla="*/ 919702 w 1485127"/>
                <a:gd name="connsiteY4023" fmla="*/ 906587 h 1679043"/>
                <a:gd name="connsiteX4024" fmla="*/ 931391 w 1485127"/>
                <a:gd name="connsiteY4024" fmla="*/ 925704 h 1679043"/>
                <a:gd name="connsiteX4025" fmla="*/ 918593 w 1485127"/>
                <a:gd name="connsiteY4025" fmla="*/ 919389 h 1679043"/>
                <a:gd name="connsiteX4026" fmla="*/ 919105 w 1485127"/>
                <a:gd name="connsiteY4026" fmla="*/ 913500 h 1679043"/>
                <a:gd name="connsiteX4027" fmla="*/ 924651 w 1485127"/>
                <a:gd name="connsiteY4027" fmla="*/ 909147 h 1679043"/>
                <a:gd name="connsiteX4028" fmla="*/ 931391 w 1485127"/>
                <a:gd name="connsiteY4028" fmla="*/ 902746 h 1679043"/>
                <a:gd name="connsiteX4029" fmla="*/ 936254 w 1485127"/>
                <a:gd name="connsiteY4029" fmla="*/ 901124 h 1679043"/>
                <a:gd name="connsiteX4030" fmla="*/ 934804 w 1485127"/>
                <a:gd name="connsiteY4030" fmla="*/ 919559 h 1679043"/>
                <a:gd name="connsiteX4031" fmla="*/ 933097 w 1485127"/>
                <a:gd name="connsiteY4031" fmla="*/ 925790 h 1679043"/>
                <a:gd name="connsiteX4032" fmla="*/ 931476 w 1485127"/>
                <a:gd name="connsiteY4032" fmla="*/ 925790 h 1679043"/>
                <a:gd name="connsiteX4033" fmla="*/ 934036 w 1485127"/>
                <a:gd name="connsiteY4033" fmla="*/ 899503 h 1679043"/>
                <a:gd name="connsiteX4034" fmla="*/ 936510 w 1485127"/>
                <a:gd name="connsiteY4034" fmla="*/ 896259 h 1679043"/>
                <a:gd name="connsiteX4035" fmla="*/ 936254 w 1485127"/>
                <a:gd name="connsiteY4035" fmla="*/ 898905 h 1679043"/>
                <a:gd name="connsiteX4036" fmla="*/ 933950 w 1485127"/>
                <a:gd name="connsiteY4036" fmla="*/ 899503 h 1679043"/>
                <a:gd name="connsiteX4037" fmla="*/ 932671 w 1485127"/>
                <a:gd name="connsiteY4037" fmla="*/ 899844 h 1679043"/>
                <a:gd name="connsiteX4038" fmla="*/ 920044 w 1485127"/>
                <a:gd name="connsiteY4038" fmla="*/ 903343 h 1679043"/>
                <a:gd name="connsiteX4039" fmla="*/ 920726 w 1485127"/>
                <a:gd name="connsiteY4039" fmla="*/ 896089 h 1679043"/>
                <a:gd name="connsiteX4040" fmla="*/ 921068 w 1485127"/>
                <a:gd name="connsiteY4040" fmla="*/ 892931 h 1679043"/>
                <a:gd name="connsiteX4041" fmla="*/ 937449 w 1485127"/>
                <a:gd name="connsiteY4041" fmla="*/ 885761 h 1679043"/>
                <a:gd name="connsiteX4042" fmla="*/ 936596 w 1485127"/>
                <a:gd name="connsiteY4042" fmla="*/ 895406 h 1679043"/>
                <a:gd name="connsiteX4043" fmla="*/ 932671 w 1485127"/>
                <a:gd name="connsiteY4043" fmla="*/ 899844 h 1679043"/>
                <a:gd name="connsiteX4044" fmla="*/ 915522 w 1485127"/>
                <a:gd name="connsiteY4044" fmla="*/ 918535 h 1679043"/>
                <a:gd name="connsiteX4045" fmla="*/ 912195 w 1485127"/>
                <a:gd name="connsiteY4045" fmla="*/ 918109 h 1679043"/>
                <a:gd name="connsiteX4046" fmla="*/ 915948 w 1485127"/>
                <a:gd name="connsiteY4046" fmla="*/ 915633 h 1679043"/>
                <a:gd name="connsiteX4047" fmla="*/ 915522 w 1485127"/>
                <a:gd name="connsiteY4047" fmla="*/ 918535 h 1679043"/>
                <a:gd name="connsiteX4048" fmla="*/ 889671 w 1485127"/>
                <a:gd name="connsiteY4048" fmla="*/ 925704 h 1679043"/>
                <a:gd name="connsiteX4049" fmla="*/ 869280 w 1485127"/>
                <a:gd name="connsiteY4049" fmla="*/ 934154 h 1679043"/>
                <a:gd name="connsiteX4050" fmla="*/ 869280 w 1485127"/>
                <a:gd name="connsiteY4050" fmla="*/ 934154 h 1679043"/>
                <a:gd name="connsiteX4051" fmla="*/ 869280 w 1485127"/>
                <a:gd name="connsiteY4051" fmla="*/ 934154 h 1679043"/>
                <a:gd name="connsiteX4052" fmla="*/ 869280 w 1485127"/>
                <a:gd name="connsiteY4052" fmla="*/ 934154 h 1679043"/>
                <a:gd name="connsiteX4053" fmla="*/ 869280 w 1485127"/>
                <a:gd name="connsiteY4053" fmla="*/ 933898 h 1679043"/>
                <a:gd name="connsiteX4054" fmla="*/ 869280 w 1485127"/>
                <a:gd name="connsiteY4054" fmla="*/ 933898 h 1679043"/>
                <a:gd name="connsiteX4055" fmla="*/ 870475 w 1485127"/>
                <a:gd name="connsiteY4055" fmla="*/ 924510 h 1679043"/>
                <a:gd name="connsiteX4056" fmla="*/ 873546 w 1485127"/>
                <a:gd name="connsiteY4056" fmla="*/ 923400 h 1679043"/>
                <a:gd name="connsiteX4057" fmla="*/ 873546 w 1485127"/>
                <a:gd name="connsiteY4057" fmla="*/ 923400 h 1679043"/>
                <a:gd name="connsiteX4058" fmla="*/ 873716 w 1485127"/>
                <a:gd name="connsiteY4058" fmla="*/ 923400 h 1679043"/>
                <a:gd name="connsiteX4059" fmla="*/ 873887 w 1485127"/>
                <a:gd name="connsiteY4059" fmla="*/ 923400 h 1679043"/>
                <a:gd name="connsiteX4060" fmla="*/ 873887 w 1485127"/>
                <a:gd name="connsiteY4060" fmla="*/ 923400 h 1679043"/>
                <a:gd name="connsiteX4061" fmla="*/ 894534 w 1485127"/>
                <a:gd name="connsiteY4061" fmla="*/ 915548 h 1679043"/>
                <a:gd name="connsiteX4062" fmla="*/ 893766 w 1485127"/>
                <a:gd name="connsiteY4062" fmla="*/ 921608 h 1679043"/>
                <a:gd name="connsiteX4063" fmla="*/ 884978 w 1485127"/>
                <a:gd name="connsiteY4063" fmla="*/ 923144 h 1679043"/>
                <a:gd name="connsiteX4064" fmla="*/ 889671 w 1485127"/>
                <a:gd name="connsiteY4064" fmla="*/ 925790 h 1679043"/>
                <a:gd name="connsiteX4065" fmla="*/ 871925 w 1485127"/>
                <a:gd name="connsiteY4065" fmla="*/ 918365 h 1679043"/>
                <a:gd name="connsiteX4066" fmla="*/ 871925 w 1485127"/>
                <a:gd name="connsiteY4066" fmla="*/ 918365 h 1679043"/>
                <a:gd name="connsiteX4067" fmla="*/ 871925 w 1485127"/>
                <a:gd name="connsiteY4067" fmla="*/ 918365 h 1679043"/>
                <a:gd name="connsiteX4068" fmla="*/ 871925 w 1485127"/>
                <a:gd name="connsiteY4068" fmla="*/ 918365 h 1679043"/>
                <a:gd name="connsiteX4069" fmla="*/ 871925 w 1485127"/>
                <a:gd name="connsiteY4069" fmla="*/ 918365 h 1679043"/>
                <a:gd name="connsiteX4070" fmla="*/ 871328 w 1485127"/>
                <a:gd name="connsiteY4070" fmla="*/ 918621 h 1679043"/>
                <a:gd name="connsiteX4071" fmla="*/ 872010 w 1485127"/>
                <a:gd name="connsiteY4071" fmla="*/ 913329 h 1679043"/>
                <a:gd name="connsiteX4072" fmla="*/ 884125 w 1485127"/>
                <a:gd name="connsiteY4072" fmla="*/ 908720 h 1679043"/>
                <a:gd name="connsiteX4073" fmla="*/ 884125 w 1485127"/>
                <a:gd name="connsiteY4073" fmla="*/ 908720 h 1679043"/>
                <a:gd name="connsiteX4074" fmla="*/ 884296 w 1485127"/>
                <a:gd name="connsiteY4074" fmla="*/ 908720 h 1679043"/>
                <a:gd name="connsiteX4075" fmla="*/ 884466 w 1485127"/>
                <a:gd name="connsiteY4075" fmla="*/ 908720 h 1679043"/>
                <a:gd name="connsiteX4076" fmla="*/ 884466 w 1485127"/>
                <a:gd name="connsiteY4076" fmla="*/ 908720 h 1679043"/>
                <a:gd name="connsiteX4077" fmla="*/ 896070 w 1485127"/>
                <a:gd name="connsiteY4077" fmla="*/ 903770 h 1679043"/>
                <a:gd name="connsiteX4078" fmla="*/ 895216 w 1485127"/>
                <a:gd name="connsiteY4078" fmla="*/ 910768 h 1679043"/>
                <a:gd name="connsiteX4079" fmla="*/ 872010 w 1485127"/>
                <a:gd name="connsiteY4079" fmla="*/ 918450 h 1679043"/>
                <a:gd name="connsiteX4080" fmla="*/ 882248 w 1485127"/>
                <a:gd name="connsiteY4080" fmla="*/ 903770 h 1679043"/>
                <a:gd name="connsiteX4081" fmla="*/ 882248 w 1485127"/>
                <a:gd name="connsiteY4081" fmla="*/ 903770 h 1679043"/>
                <a:gd name="connsiteX4082" fmla="*/ 882248 w 1485127"/>
                <a:gd name="connsiteY4082" fmla="*/ 903770 h 1679043"/>
                <a:gd name="connsiteX4083" fmla="*/ 882248 w 1485127"/>
                <a:gd name="connsiteY4083" fmla="*/ 903770 h 1679043"/>
                <a:gd name="connsiteX4084" fmla="*/ 882248 w 1485127"/>
                <a:gd name="connsiteY4084" fmla="*/ 903770 h 1679043"/>
                <a:gd name="connsiteX4085" fmla="*/ 872693 w 1485127"/>
                <a:gd name="connsiteY4085" fmla="*/ 907867 h 1679043"/>
                <a:gd name="connsiteX4086" fmla="*/ 874399 w 1485127"/>
                <a:gd name="connsiteY4086" fmla="*/ 895235 h 1679043"/>
                <a:gd name="connsiteX4087" fmla="*/ 877641 w 1485127"/>
                <a:gd name="connsiteY4087" fmla="*/ 893870 h 1679043"/>
                <a:gd name="connsiteX4088" fmla="*/ 877641 w 1485127"/>
                <a:gd name="connsiteY4088" fmla="*/ 893870 h 1679043"/>
                <a:gd name="connsiteX4089" fmla="*/ 877812 w 1485127"/>
                <a:gd name="connsiteY4089" fmla="*/ 893870 h 1679043"/>
                <a:gd name="connsiteX4090" fmla="*/ 877982 w 1485127"/>
                <a:gd name="connsiteY4090" fmla="*/ 893870 h 1679043"/>
                <a:gd name="connsiteX4091" fmla="*/ 877982 w 1485127"/>
                <a:gd name="connsiteY4091" fmla="*/ 893870 h 1679043"/>
                <a:gd name="connsiteX4092" fmla="*/ 898544 w 1485127"/>
                <a:gd name="connsiteY4092" fmla="*/ 883969 h 1679043"/>
                <a:gd name="connsiteX4093" fmla="*/ 896752 w 1485127"/>
                <a:gd name="connsiteY4093" fmla="*/ 898479 h 1679043"/>
                <a:gd name="connsiteX4094" fmla="*/ 882333 w 1485127"/>
                <a:gd name="connsiteY4094" fmla="*/ 904026 h 1679043"/>
                <a:gd name="connsiteX4095" fmla="*/ 875594 w 1485127"/>
                <a:gd name="connsiteY4095" fmla="*/ 888919 h 1679043"/>
                <a:gd name="connsiteX4096" fmla="*/ 875594 w 1485127"/>
                <a:gd name="connsiteY4096" fmla="*/ 888919 h 1679043"/>
                <a:gd name="connsiteX4097" fmla="*/ 875594 w 1485127"/>
                <a:gd name="connsiteY4097" fmla="*/ 888919 h 1679043"/>
                <a:gd name="connsiteX4098" fmla="*/ 875594 w 1485127"/>
                <a:gd name="connsiteY4098" fmla="*/ 888919 h 1679043"/>
                <a:gd name="connsiteX4099" fmla="*/ 875594 w 1485127"/>
                <a:gd name="connsiteY4099" fmla="*/ 888919 h 1679043"/>
                <a:gd name="connsiteX4100" fmla="*/ 875253 w 1485127"/>
                <a:gd name="connsiteY4100" fmla="*/ 889090 h 1679043"/>
                <a:gd name="connsiteX4101" fmla="*/ 878153 w 1485127"/>
                <a:gd name="connsiteY4101" fmla="*/ 868948 h 1679043"/>
                <a:gd name="connsiteX4102" fmla="*/ 900933 w 1485127"/>
                <a:gd name="connsiteY4102" fmla="*/ 857938 h 1679043"/>
                <a:gd name="connsiteX4103" fmla="*/ 901786 w 1485127"/>
                <a:gd name="connsiteY4103" fmla="*/ 857511 h 1679043"/>
                <a:gd name="connsiteX4104" fmla="*/ 901444 w 1485127"/>
                <a:gd name="connsiteY4104" fmla="*/ 860669 h 1679043"/>
                <a:gd name="connsiteX4105" fmla="*/ 899227 w 1485127"/>
                <a:gd name="connsiteY4105" fmla="*/ 878763 h 1679043"/>
                <a:gd name="connsiteX4106" fmla="*/ 875679 w 1485127"/>
                <a:gd name="connsiteY4106" fmla="*/ 889005 h 1679043"/>
                <a:gd name="connsiteX4107" fmla="*/ 819540 w 1485127"/>
                <a:gd name="connsiteY4107" fmla="*/ 951992 h 1679043"/>
                <a:gd name="connsiteX4108" fmla="*/ 828328 w 1485127"/>
                <a:gd name="connsiteY4108" fmla="*/ 953784 h 1679043"/>
                <a:gd name="connsiteX4109" fmla="*/ 817748 w 1485127"/>
                <a:gd name="connsiteY4109" fmla="*/ 958905 h 1679043"/>
                <a:gd name="connsiteX4110" fmla="*/ 819455 w 1485127"/>
                <a:gd name="connsiteY4110" fmla="*/ 951992 h 1679043"/>
                <a:gd name="connsiteX4111" fmla="*/ 803671 w 1485127"/>
                <a:gd name="connsiteY4111" fmla="*/ 948663 h 1679043"/>
                <a:gd name="connsiteX4112" fmla="*/ 791897 w 1485127"/>
                <a:gd name="connsiteY4112" fmla="*/ 954552 h 1679043"/>
                <a:gd name="connsiteX4113" fmla="*/ 785669 w 1485127"/>
                <a:gd name="connsiteY4113" fmla="*/ 957710 h 1679043"/>
                <a:gd name="connsiteX4114" fmla="*/ 789167 w 1485127"/>
                <a:gd name="connsiteY4114" fmla="*/ 944396 h 1679043"/>
                <a:gd name="connsiteX4115" fmla="*/ 790617 w 1485127"/>
                <a:gd name="connsiteY4115" fmla="*/ 943884 h 1679043"/>
                <a:gd name="connsiteX4116" fmla="*/ 803671 w 1485127"/>
                <a:gd name="connsiteY4116" fmla="*/ 948663 h 1679043"/>
                <a:gd name="connsiteX4117" fmla="*/ 830973 w 1485127"/>
                <a:gd name="connsiteY4117" fmla="*/ 935776 h 1679043"/>
                <a:gd name="connsiteX4118" fmla="*/ 823977 w 1485127"/>
                <a:gd name="connsiteY4118" fmla="*/ 934410 h 1679043"/>
                <a:gd name="connsiteX4119" fmla="*/ 824830 w 1485127"/>
                <a:gd name="connsiteY4119" fmla="*/ 930996 h 1679043"/>
                <a:gd name="connsiteX4120" fmla="*/ 846330 w 1485127"/>
                <a:gd name="connsiteY4120" fmla="*/ 922974 h 1679043"/>
                <a:gd name="connsiteX4121" fmla="*/ 844964 w 1485127"/>
                <a:gd name="connsiteY4121" fmla="*/ 929460 h 1679043"/>
                <a:gd name="connsiteX4122" fmla="*/ 837542 w 1485127"/>
                <a:gd name="connsiteY4122" fmla="*/ 932703 h 1679043"/>
                <a:gd name="connsiteX4123" fmla="*/ 831058 w 1485127"/>
                <a:gd name="connsiteY4123" fmla="*/ 935690 h 1679043"/>
                <a:gd name="connsiteX4124" fmla="*/ 836945 w 1485127"/>
                <a:gd name="connsiteY4124" fmla="*/ 936885 h 1679043"/>
                <a:gd name="connsiteX4125" fmla="*/ 838736 w 1485127"/>
                <a:gd name="connsiteY4125" fmla="*/ 936202 h 1679043"/>
                <a:gd name="connsiteX4126" fmla="*/ 843855 w 1485127"/>
                <a:gd name="connsiteY4126" fmla="*/ 934325 h 1679043"/>
                <a:gd name="connsiteX4127" fmla="*/ 843002 w 1485127"/>
                <a:gd name="connsiteY4127" fmla="*/ 938080 h 1679043"/>
                <a:gd name="connsiteX4128" fmla="*/ 836860 w 1485127"/>
                <a:gd name="connsiteY4128" fmla="*/ 936885 h 1679043"/>
                <a:gd name="connsiteX4129" fmla="*/ 825512 w 1485127"/>
                <a:gd name="connsiteY4129" fmla="*/ 928351 h 1679043"/>
                <a:gd name="connsiteX4130" fmla="*/ 828925 w 1485127"/>
                <a:gd name="connsiteY4130" fmla="*/ 914780 h 1679043"/>
                <a:gd name="connsiteX4131" fmla="*/ 834471 w 1485127"/>
                <a:gd name="connsiteY4131" fmla="*/ 912390 h 1679043"/>
                <a:gd name="connsiteX4132" fmla="*/ 848975 w 1485127"/>
                <a:gd name="connsiteY4132" fmla="*/ 911707 h 1679043"/>
                <a:gd name="connsiteX4133" fmla="*/ 847354 w 1485127"/>
                <a:gd name="connsiteY4133" fmla="*/ 918791 h 1679043"/>
                <a:gd name="connsiteX4134" fmla="*/ 825598 w 1485127"/>
                <a:gd name="connsiteY4134" fmla="*/ 928265 h 1679043"/>
                <a:gd name="connsiteX4135" fmla="*/ 820052 w 1485127"/>
                <a:gd name="connsiteY4135" fmla="*/ 933642 h 1679043"/>
                <a:gd name="connsiteX4136" fmla="*/ 818602 w 1485127"/>
                <a:gd name="connsiteY4136" fmla="*/ 933386 h 1679043"/>
                <a:gd name="connsiteX4137" fmla="*/ 820223 w 1485127"/>
                <a:gd name="connsiteY4137" fmla="*/ 932789 h 1679043"/>
                <a:gd name="connsiteX4138" fmla="*/ 820052 w 1485127"/>
                <a:gd name="connsiteY4138" fmla="*/ 933727 h 1679043"/>
                <a:gd name="connsiteX4139" fmla="*/ 879603 w 1485127"/>
                <a:gd name="connsiteY4139" fmla="*/ 1123116 h 1679043"/>
                <a:gd name="connsiteX4140" fmla="*/ 896923 w 1485127"/>
                <a:gd name="connsiteY4140" fmla="*/ 1092475 h 1679043"/>
                <a:gd name="connsiteX4141" fmla="*/ 896326 w 1485127"/>
                <a:gd name="connsiteY4141" fmla="*/ 1095548 h 1679043"/>
                <a:gd name="connsiteX4142" fmla="*/ 893510 w 1485127"/>
                <a:gd name="connsiteY4142" fmla="*/ 1107924 h 1679043"/>
                <a:gd name="connsiteX4143" fmla="*/ 890183 w 1485127"/>
                <a:gd name="connsiteY4143" fmla="*/ 1146928 h 1679043"/>
                <a:gd name="connsiteX4144" fmla="*/ 886002 w 1485127"/>
                <a:gd name="connsiteY4144" fmla="*/ 1157255 h 1679043"/>
                <a:gd name="connsiteX4145" fmla="*/ 877812 w 1485127"/>
                <a:gd name="connsiteY4145" fmla="*/ 1177312 h 1679043"/>
                <a:gd name="connsiteX4146" fmla="*/ 877982 w 1485127"/>
                <a:gd name="connsiteY4146" fmla="*/ 1177397 h 1679043"/>
                <a:gd name="connsiteX4147" fmla="*/ 887453 w 1485127"/>
                <a:gd name="connsiteY4147" fmla="*/ 1157767 h 1679043"/>
                <a:gd name="connsiteX4148" fmla="*/ 890524 w 1485127"/>
                <a:gd name="connsiteY4148" fmla="*/ 1151537 h 1679043"/>
                <a:gd name="connsiteX4149" fmla="*/ 890610 w 1485127"/>
                <a:gd name="connsiteY4149" fmla="*/ 1152902 h 1679043"/>
                <a:gd name="connsiteX4150" fmla="*/ 892060 w 1485127"/>
                <a:gd name="connsiteY4150" fmla="*/ 1159901 h 1679043"/>
                <a:gd name="connsiteX4151" fmla="*/ 884040 w 1485127"/>
                <a:gd name="connsiteY4151" fmla="*/ 1188407 h 1679043"/>
                <a:gd name="connsiteX4152" fmla="*/ 883016 w 1485127"/>
                <a:gd name="connsiteY4152" fmla="*/ 1192248 h 1679043"/>
                <a:gd name="connsiteX4153" fmla="*/ 877385 w 1485127"/>
                <a:gd name="connsiteY4153" fmla="*/ 1176714 h 1679043"/>
                <a:gd name="connsiteX4154" fmla="*/ 877556 w 1485127"/>
                <a:gd name="connsiteY4154" fmla="*/ 1142831 h 1679043"/>
                <a:gd name="connsiteX4155" fmla="*/ 876958 w 1485127"/>
                <a:gd name="connsiteY4155" fmla="*/ 1142831 h 1679043"/>
                <a:gd name="connsiteX4156" fmla="*/ 877129 w 1485127"/>
                <a:gd name="connsiteY4156" fmla="*/ 1130626 h 1679043"/>
                <a:gd name="connsiteX4157" fmla="*/ 878921 w 1485127"/>
                <a:gd name="connsiteY4157" fmla="*/ 1124054 h 1679043"/>
                <a:gd name="connsiteX4158" fmla="*/ 879433 w 1485127"/>
                <a:gd name="connsiteY4158" fmla="*/ 1123030 h 1679043"/>
                <a:gd name="connsiteX4159" fmla="*/ 947516 w 1485127"/>
                <a:gd name="connsiteY4159" fmla="*/ 1092390 h 1679043"/>
                <a:gd name="connsiteX4160" fmla="*/ 939070 w 1485127"/>
                <a:gd name="connsiteY4160" fmla="*/ 1120385 h 1679043"/>
                <a:gd name="connsiteX4161" fmla="*/ 921835 w 1485127"/>
                <a:gd name="connsiteY4161" fmla="*/ 1174922 h 1679043"/>
                <a:gd name="connsiteX4162" fmla="*/ 914498 w 1485127"/>
                <a:gd name="connsiteY4162" fmla="*/ 1171337 h 1679043"/>
                <a:gd name="connsiteX4163" fmla="*/ 927125 w 1485127"/>
                <a:gd name="connsiteY4163" fmla="*/ 1134808 h 1679043"/>
                <a:gd name="connsiteX4164" fmla="*/ 927125 w 1485127"/>
                <a:gd name="connsiteY4164" fmla="*/ 1134808 h 1679043"/>
                <a:gd name="connsiteX4165" fmla="*/ 927125 w 1485127"/>
                <a:gd name="connsiteY4165" fmla="*/ 1134808 h 1679043"/>
                <a:gd name="connsiteX4166" fmla="*/ 927125 w 1485127"/>
                <a:gd name="connsiteY4166" fmla="*/ 1134808 h 1679043"/>
                <a:gd name="connsiteX4167" fmla="*/ 927125 w 1485127"/>
                <a:gd name="connsiteY4167" fmla="*/ 1134808 h 1679043"/>
                <a:gd name="connsiteX4168" fmla="*/ 949393 w 1485127"/>
                <a:gd name="connsiteY4168" fmla="*/ 1055349 h 1679043"/>
                <a:gd name="connsiteX4169" fmla="*/ 950587 w 1485127"/>
                <a:gd name="connsiteY4169" fmla="*/ 1050825 h 1679043"/>
                <a:gd name="connsiteX4170" fmla="*/ 952465 w 1485127"/>
                <a:gd name="connsiteY4170" fmla="*/ 1051423 h 1679043"/>
                <a:gd name="connsiteX4171" fmla="*/ 982752 w 1485127"/>
                <a:gd name="connsiteY4171" fmla="*/ 1063457 h 1679043"/>
                <a:gd name="connsiteX4172" fmla="*/ 995123 w 1485127"/>
                <a:gd name="connsiteY4172" fmla="*/ 1070797 h 1679043"/>
                <a:gd name="connsiteX4173" fmla="*/ 1000839 w 1485127"/>
                <a:gd name="connsiteY4173" fmla="*/ 1084538 h 1679043"/>
                <a:gd name="connsiteX4174" fmla="*/ 998536 w 1485127"/>
                <a:gd name="connsiteY4174" fmla="*/ 1107326 h 1679043"/>
                <a:gd name="connsiteX4175" fmla="*/ 990004 w 1485127"/>
                <a:gd name="connsiteY4175" fmla="*/ 1134382 h 1679043"/>
                <a:gd name="connsiteX4176" fmla="*/ 981302 w 1485127"/>
                <a:gd name="connsiteY4176" fmla="*/ 1158279 h 1679043"/>
                <a:gd name="connsiteX4177" fmla="*/ 972002 w 1485127"/>
                <a:gd name="connsiteY4177" fmla="*/ 1175093 h 1679043"/>
                <a:gd name="connsiteX4178" fmla="*/ 952976 w 1485127"/>
                <a:gd name="connsiteY4178" fmla="*/ 1182262 h 1679043"/>
                <a:gd name="connsiteX4179" fmla="*/ 925846 w 1485127"/>
                <a:gd name="connsiteY4179" fmla="*/ 1176629 h 1679043"/>
                <a:gd name="connsiteX4180" fmla="*/ 940434 w 1485127"/>
                <a:gd name="connsiteY4180" fmla="*/ 1121067 h 1679043"/>
                <a:gd name="connsiteX4181" fmla="*/ 947687 w 1485127"/>
                <a:gd name="connsiteY4181" fmla="*/ 1092475 h 1679043"/>
                <a:gd name="connsiteX4182" fmla="*/ 947431 w 1485127"/>
                <a:gd name="connsiteY4182" fmla="*/ 1092475 h 1679043"/>
                <a:gd name="connsiteX4183" fmla="*/ 882675 w 1485127"/>
                <a:gd name="connsiteY4183" fmla="*/ 1306700 h 1679043"/>
                <a:gd name="connsiteX4184" fmla="*/ 892486 w 1485127"/>
                <a:gd name="connsiteY4184" fmla="*/ 1278962 h 1679043"/>
                <a:gd name="connsiteX4185" fmla="*/ 912280 w 1485127"/>
                <a:gd name="connsiteY4185" fmla="*/ 1221437 h 1679043"/>
                <a:gd name="connsiteX4186" fmla="*/ 961935 w 1485127"/>
                <a:gd name="connsiteY4186" fmla="*/ 1225790 h 1679043"/>
                <a:gd name="connsiteX4187" fmla="*/ 954171 w 1485127"/>
                <a:gd name="connsiteY4187" fmla="*/ 1252248 h 1679043"/>
                <a:gd name="connsiteX4188" fmla="*/ 936083 w 1485127"/>
                <a:gd name="connsiteY4188" fmla="*/ 1313187 h 1679043"/>
                <a:gd name="connsiteX4189" fmla="*/ 929173 w 1485127"/>
                <a:gd name="connsiteY4189" fmla="*/ 1326330 h 1679043"/>
                <a:gd name="connsiteX4190" fmla="*/ 883528 w 1485127"/>
                <a:gd name="connsiteY4190" fmla="*/ 1378820 h 1679043"/>
                <a:gd name="connsiteX4191" fmla="*/ 880969 w 1485127"/>
                <a:gd name="connsiteY4191" fmla="*/ 1381209 h 1679043"/>
                <a:gd name="connsiteX4192" fmla="*/ 877812 w 1485127"/>
                <a:gd name="connsiteY4192" fmla="*/ 1370626 h 1679043"/>
                <a:gd name="connsiteX4193" fmla="*/ 871754 w 1485127"/>
                <a:gd name="connsiteY4193" fmla="*/ 1342205 h 1679043"/>
                <a:gd name="connsiteX4194" fmla="*/ 861858 w 1485127"/>
                <a:gd name="connsiteY4194" fmla="*/ 1307298 h 1679043"/>
                <a:gd name="connsiteX4195" fmla="*/ 861601 w 1485127"/>
                <a:gd name="connsiteY4195" fmla="*/ 1293642 h 1679043"/>
                <a:gd name="connsiteX4196" fmla="*/ 879603 w 1485127"/>
                <a:gd name="connsiteY4196" fmla="*/ 1227667 h 1679043"/>
                <a:gd name="connsiteX4197" fmla="*/ 884978 w 1485127"/>
                <a:gd name="connsiteY4197" fmla="*/ 1211878 h 1679043"/>
                <a:gd name="connsiteX4198" fmla="*/ 896496 w 1485127"/>
                <a:gd name="connsiteY4198" fmla="*/ 1216658 h 1679043"/>
                <a:gd name="connsiteX4199" fmla="*/ 888903 w 1485127"/>
                <a:gd name="connsiteY4199" fmla="*/ 1240214 h 1679043"/>
                <a:gd name="connsiteX4200" fmla="*/ 889159 w 1485127"/>
                <a:gd name="connsiteY4200" fmla="*/ 1240214 h 1679043"/>
                <a:gd name="connsiteX4201" fmla="*/ 897776 w 1485127"/>
                <a:gd name="connsiteY4201" fmla="*/ 1217084 h 1679043"/>
                <a:gd name="connsiteX4202" fmla="*/ 907929 w 1485127"/>
                <a:gd name="connsiteY4202" fmla="*/ 1220242 h 1679043"/>
                <a:gd name="connsiteX4203" fmla="*/ 890951 w 1485127"/>
                <a:gd name="connsiteY4203" fmla="*/ 1278535 h 1679043"/>
                <a:gd name="connsiteX4204" fmla="*/ 882419 w 1485127"/>
                <a:gd name="connsiteY4204" fmla="*/ 1306530 h 1679043"/>
                <a:gd name="connsiteX4205" fmla="*/ 882675 w 1485127"/>
                <a:gd name="connsiteY4205" fmla="*/ 1306530 h 1679043"/>
                <a:gd name="connsiteX4206" fmla="*/ 898715 w 1485127"/>
                <a:gd name="connsiteY4206" fmla="*/ 1137795 h 1679043"/>
                <a:gd name="connsiteX4207" fmla="*/ 898715 w 1485127"/>
                <a:gd name="connsiteY4207" fmla="*/ 1134894 h 1679043"/>
                <a:gd name="connsiteX4208" fmla="*/ 901444 w 1485127"/>
                <a:gd name="connsiteY4208" fmla="*/ 1129346 h 1679043"/>
                <a:gd name="connsiteX4209" fmla="*/ 898800 w 1485127"/>
                <a:gd name="connsiteY4209" fmla="*/ 1137795 h 1679043"/>
                <a:gd name="connsiteX4210" fmla="*/ 894107 w 1485127"/>
                <a:gd name="connsiteY4210" fmla="*/ 1164424 h 1679043"/>
                <a:gd name="connsiteX4211" fmla="*/ 901530 w 1485127"/>
                <a:gd name="connsiteY4211" fmla="*/ 1172788 h 1679043"/>
                <a:gd name="connsiteX4212" fmla="*/ 908611 w 1485127"/>
                <a:gd name="connsiteY4212" fmla="*/ 1177568 h 1679043"/>
                <a:gd name="connsiteX4213" fmla="*/ 900933 w 1485127"/>
                <a:gd name="connsiteY4213" fmla="*/ 1202490 h 1679043"/>
                <a:gd name="connsiteX4214" fmla="*/ 893425 w 1485127"/>
                <a:gd name="connsiteY4214" fmla="*/ 1199588 h 1679043"/>
                <a:gd name="connsiteX4215" fmla="*/ 884040 w 1485127"/>
                <a:gd name="connsiteY4215" fmla="*/ 1193357 h 1679043"/>
                <a:gd name="connsiteX4216" fmla="*/ 885576 w 1485127"/>
                <a:gd name="connsiteY4216" fmla="*/ 1188748 h 1679043"/>
                <a:gd name="connsiteX4217" fmla="*/ 894107 w 1485127"/>
                <a:gd name="connsiteY4217" fmla="*/ 1164424 h 1679043"/>
                <a:gd name="connsiteX4218" fmla="*/ 914072 w 1485127"/>
                <a:gd name="connsiteY4218" fmla="*/ 1198990 h 1679043"/>
                <a:gd name="connsiteX4219" fmla="*/ 914072 w 1485127"/>
                <a:gd name="connsiteY4219" fmla="*/ 1198990 h 1679043"/>
                <a:gd name="connsiteX4220" fmla="*/ 914072 w 1485127"/>
                <a:gd name="connsiteY4220" fmla="*/ 1199161 h 1679043"/>
                <a:gd name="connsiteX4221" fmla="*/ 914072 w 1485127"/>
                <a:gd name="connsiteY4221" fmla="*/ 1199332 h 1679043"/>
                <a:gd name="connsiteX4222" fmla="*/ 914072 w 1485127"/>
                <a:gd name="connsiteY4222" fmla="*/ 1199332 h 1679043"/>
                <a:gd name="connsiteX4223" fmla="*/ 912195 w 1485127"/>
                <a:gd name="connsiteY4223" fmla="*/ 1205904 h 1679043"/>
                <a:gd name="connsiteX4224" fmla="*/ 902981 w 1485127"/>
                <a:gd name="connsiteY4224" fmla="*/ 1203172 h 1679043"/>
                <a:gd name="connsiteX4225" fmla="*/ 911683 w 1485127"/>
                <a:gd name="connsiteY4225" fmla="*/ 1179190 h 1679043"/>
                <a:gd name="connsiteX4226" fmla="*/ 919447 w 1485127"/>
                <a:gd name="connsiteY4226" fmla="*/ 1182518 h 1679043"/>
                <a:gd name="connsiteX4227" fmla="*/ 914157 w 1485127"/>
                <a:gd name="connsiteY4227" fmla="*/ 1198990 h 1679043"/>
                <a:gd name="connsiteX4228" fmla="*/ 947942 w 1485127"/>
                <a:gd name="connsiteY4228" fmla="*/ 1054581 h 1679043"/>
                <a:gd name="connsiteX4229" fmla="*/ 922092 w 1485127"/>
                <a:gd name="connsiteY4229" fmla="*/ 1132931 h 1679043"/>
                <a:gd name="connsiteX4230" fmla="*/ 922092 w 1485127"/>
                <a:gd name="connsiteY4230" fmla="*/ 1132931 h 1679043"/>
                <a:gd name="connsiteX4231" fmla="*/ 922092 w 1485127"/>
                <a:gd name="connsiteY4231" fmla="*/ 1133101 h 1679043"/>
                <a:gd name="connsiteX4232" fmla="*/ 922092 w 1485127"/>
                <a:gd name="connsiteY4232" fmla="*/ 1133272 h 1679043"/>
                <a:gd name="connsiteX4233" fmla="*/ 922092 w 1485127"/>
                <a:gd name="connsiteY4233" fmla="*/ 1133272 h 1679043"/>
                <a:gd name="connsiteX4234" fmla="*/ 911256 w 1485127"/>
                <a:gd name="connsiteY4234" fmla="*/ 1169204 h 1679043"/>
                <a:gd name="connsiteX4235" fmla="*/ 906393 w 1485127"/>
                <a:gd name="connsiteY4235" fmla="*/ 1165619 h 1679043"/>
                <a:gd name="connsiteX4236" fmla="*/ 899739 w 1485127"/>
                <a:gd name="connsiteY4236" fmla="*/ 1153414 h 1679043"/>
                <a:gd name="connsiteX4237" fmla="*/ 899482 w 1485127"/>
                <a:gd name="connsiteY4237" fmla="*/ 1149659 h 1679043"/>
                <a:gd name="connsiteX4238" fmla="*/ 907588 w 1485127"/>
                <a:gd name="connsiteY4238" fmla="*/ 1127468 h 1679043"/>
                <a:gd name="connsiteX4239" fmla="*/ 907588 w 1485127"/>
                <a:gd name="connsiteY4239" fmla="*/ 1127468 h 1679043"/>
                <a:gd name="connsiteX4240" fmla="*/ 907588 w 1485127"/>
                <a:gd name="connsiteY4240" fmla="*/ 1127468 h 1679043"/>
                <a:gd name="connsiteX4241" fmla="*/ 907588 w 1485127"/>
                <a:gd name="connsiteY4241" fmla="*/ 1127468 h 1679043"/>
                <a:gd name="connsiteX4242" fmla="*/ 907588 w 1485127"/>
                <a:gd name="connsiteY4242" fmla="*/ 1127468 h 1679043"/>
                <a:gd name="connsiteX4243" fmla="*/ 921494 w 1485127"/>
                <a:gd name="connsiteY4243" fmla="*/ 1085221 h 1679043"/>
                <a:gd name="connsiteX4244" fmla="*/ 936851 w 1485127"/>
                <a:gd name="connsiteY4244" fmla="*/ 1047497 h 1679043"/>
                <a:gd name="connsiteX4245" fmla="*/ 949478 w 1485127"/>
                <a:gd name="connsiteY4245" fmla="*/ 1050313 h 1679043"/>
                <a:gd name="connsiteX4246" fmla="*/ 948113 w 1485127"/>
                <a:gd name="connsiteY4246" fmla="*/ 1054666 h 1679043"/>
                <a:gd name="connsiteX4247" fmla="*/ 933524 w 1485127"/>
                <a:gd name="connsiteY4247" fmla="*/ 1050228 h 1679043"/>
                <a:gd name="connsiteX4248" fmla="*/ 934718 w 1485127"/>
                <a:gd name="connsiteY4248" fmla="*/ 1047070 h 1679043"/>
                <a:gd name="connsiteX4249" fmla="*/ 935059 w 1485127"/>
                <a:gd name="connsiteY4249" fmla="*/ 1047070 h 1679043"/>
                <a:gd name="connsiteX4250" fmla="*/ 935059 w 1485127"/>
                <a:gd name="connsiteY4250" fmla="*/ 1047070 h 1679043"/>
                <a:gd name="connsiteX4251" fmla="*/ 933524 w 1485127"/>
                <a:gd name="connsiteY4251" fmla="*/ 1050228 h 1679043"/>
                <a:gd name="connsiteX4252" fmla="*/ 928490 w 1485127"/>
                <a:gd name="connsiteY4252" fmla="*/ 1060641 h 1679043"/>
                <a:gd name="connsiteX4253" fmla="*/ 909379 w 1485127"/>
                <a:gd name="connsiteY4253" fmla="*/ 1100413 h 1679043"/>
                <a:gd name="connsiteX4254" fmla="*/ 909379 w 1485127"/>
                <a:gd name="connsiteY4254" fmla="*/ 1100413 h 1679043"/>
                <a:gd name="connsiteX4255" fmla="*/ 909379 w 1485127"/>
                <a:gd name="connsiteY4255" fmla="*/ 1100584 h 1679043"/>
                <a:gd name="connsiteX4256" fmla="*/ 909379 w 1485127"/>
                <a:gd name="connsiteY4256" fmla="*/ 1100754 h 1679043"/>
                <a:gd name="connsiteX4257" fmla="*/ 909379 w 1485127"/>
                <a:gd name="connsiteY4257" fmla="*/ 1100754 h 1679043"/>
                <a:gd name="connsiteX4258" fmla="*/ 899141 w 1485127"/>
                <a:gd name="connsiteY4258" fmla="*/ 1125591 h 1679043"/>
                <a:gd name="connsiteX4259" fmla="*/ 903663 w 1485127"/>
                <a:gd name="connsiteY4259" fmla="*/ 1103059 h 1679043"/>
                <a:gd name="connsiteX4260" fmla="*/ 919447 w 1485127"/>
                <a:gd name="connsiteY4260" fmla="*/ 1056458 h 1679043"/>
                <a:gd name="connsiteX4261" fmla="*/ 934463 w 1485127"/>
                <a:gd name="connsiteY4261" fmla="*/ 1047070 h 1679043"/>
                <a:gd name="connsiteX4262" fmla="*/ 928661 w 1485127"/>
                <a:gd name="connsiteY4262" fmla="*/ 1060726 h 1679043"/>
                <a:gd name="connsiteX4263" fmla="*/ 1045545 w 1485127"/>
                <a:gd name="connsiteY4263" fmla="*/ 1510085 h 1679043"/>
                <a:gd name="connsiteX4264" fmla="*/ 1045545 w 1485127"/>
                <a:gd name="connsiteY4264" fmla="*/ 1510085 h 1679043"/>
                <a:gd name="connsiteX4265" fmla="*/ 1045545 w 1485127"/>
                <a:gd name="connsiteY4265" fmla="*/ 1510085 h 1679043"/>
                <a:gd name="connsiteX4266" fmla="*/ 1045545 w 1485127"/>
                <a:gd name="connsiteY4266" fmla="*/ 1510085 h 1679043"/>
                <a:gd name="connsiteX4267" fmla="*/ 1045545 w 1485127"/>
                <a:gd name="connsiteY4267" fmla="*/ 1510085 h 1679043"/>
                <a:gd name="connsiteX4268" fmla="*/ 1051006 w 1485127"/>
                <a:gd name="connsiteY4268" fmla="*/ 1537397 h 1679043"/>
                <a:gd name="connsiteX4269" fmla="*/ 1033772 w 1485127"/>
                <a:gd name="connsiteY4269" fmla="*/ 1550711 h 1679043"/>
                <a:gd name="connsiteX4270" fmla="*/ 1015514 w 1485127"/>
                <a:gd name="connsiteY4270" fmla="*/ 1564794 h 1679043"/>
                <a:gd name="connsiteX4271" fmla="*/ 1010395 w 1485127"/>
                <a:gd name="connsiteY4271" fmla="*/ 1543798 h 1679043"/>
                <a:gd name="connsiteX4272" fmla="*/ 1008688 w 1485127"/>
                <a:gd name="connsiteY4272" fmla="*/ 1535861 h 1679043"/>
                <a:gd name="connsiteX4273" fmla="*/ 1043412 w 1485127"/>
                <a:gd name="connsiteY4273" fmla="*/ 1506159 h 1679043"/>
                <a:gd name="connsiteX4274" fmla="*/ 1044863 w 1485127"/>
                <a:gd name="connsiteY4274" fmla="*/ 1503514 h 1679043"/>
                <a:gd name="connsiteX4275" fmla="*/ 1045545 w 1485127"/>
                <a:gd name="connsiteY4275" fmla="*/ 1510000 h 1679043"/>
                <a:gd name="connsiteX4276" fmla="*/ 1044692 w 1485127"/>
                <a:gd name="connsiteY4276" fmla="*/ 1377795 h 1679043"/>
                <a:gd name="connsiteX4277" fmla="*/ 1044692 w 1485127"/>
                <a:gd name="connsiteY4277" fmla="*/ 1377795 h 1679043"/>
                <a:gd name="connsiteX4278" fmla="*/ 1044692 w 1485127"/>
                <a:gd name="connsiteY4278" fmla="*/ 1377710 h 1679043"/>
                <a:gd name="connsiteX4279" fmla="*/ 1042389 w 1485127"/>
                <a:gd name="connsiteY4279" fmla="*/ 1369516 h 1679043"/>
                <a:gd name="connsiteX4280" fmla="*/ 1049726 w 1485127"/>
                <a:gd name="connsiteY4280" fmla="*/ 1365591 h 1679043"/>
                <a:gd name="connsiteX4281" fmla="*/ 1049641 w 1485127"/>
                <a:gd name="connsiteY4281" fmla="*/ 1365420 h 1679043"/>
                <a:gd name="connsiteX4282" fmla="*/ 1042218 w 1485127"/>
                <a:gd name="connsiteY4282" fmla="*/ 1368919 h 1679043"/>
                <a:gd name="connsiteX4283" fmla="*/ 1042218 w 1485127"/>
                <a:gd name="connsiteY4283" fmla="*/ 1368919 h 1679043"/>
                <a:gd name="connsiteX4284" fmla="*/ 1049811 w 1485127"/>
                <a:gd name="connsiteY4284" fmla="*/ 1363457 h 1679043"/>
                <a:gd name="connsiteX4285" fmla="*/ 1056381 w 1485127"/>
                <a:gd name="connsiteY4285" fmla="*/ 1358763 h 1679043"/>
                <a:gd name="connsiteX4286" fmla="*/ 1058173 w 1485127"/>
                <a:gd name="connsiteY4286" fmla="*/ 1371480 h 1679043"/>
                <a:gd name="connsiteX4287" fmla="*/ 1047081 w 1485127"/>
                <a:gd name="connsiteY4287" fmla="*/ 1380868 h 1679043"/>
                <a:gd name="connsiteX4288" fmla="*/ 1045716 w 1485127"/>
                <a:gd name="connsiteY4288" fmla="*/ 1382063 h 1679043"/>
                <a:gd name="connsiteX4289" fmla="*/ 1044778 w 1485127"/>
                <a:gd name="connsiteY4289" fmla="*/ 1377966 h 1679043"/>
                <a:gd name="connsiteX4290" fmla="*/ 1044778 w 1485127"/>
                <a:gd name="connsiteY4290" fmla="*/ 1377966 h 1679043"/>
                <a:gd name="connsiteX4291" fmla="*/ 1044778 w 1485127"/>
                <a:gd name="connsiteY4291" fmla="*/ 1377881 h 1679043"/>
                <a:gd name="connsiteX4292" fmla="*/ 1012101 w 1485127"/>
                <a:gd name="connsiteY4292" fmla="*/ 1514950 h 1679043"/>
                <a:gd name="connsiteX4293" fmla="*/ 1009200 w 1485127"/>
                <a:gd name="connsiteY4293" fmla="*/ 1509744 h 1679043"/>
                <a:gd name="connsiteX4294" fmla="*/ 1026349 w 1485127"/>
                <a:gd name="connsiteY4294" fmla="*/ 1496259 h 1679043"/>
                <a:gd name="connsiteX4295" fmla="*/ 1027629 w 1485127"/>
                <a:gd name="connsiteY4295" fmla="*/ 1498051 h 1679043"/>
                <a:gd name="connsiteX4296" fmla="*/ 1027373 w 1485127"/>
                <a:gd name="connsiteY4296" fmla="*/ 1498564 h 1679043"/>
                <a:gd name="connsiteX4297" fmla="*/ 1012101 w 1485127"/>
                <a:gd name="connsiteY4297" fmla="*/ 1515036 h 1679043"/>
                <a:gd name="connsiteX4298" fmla="*/ 1006385 w 1485127"/>
                <a:gd name="connsiteY4298" fmla="*/ 1504794 h 1679043"/>
                <a:gd name="connsiteX4299" fmla="*/ 998877 w 1485127"/>
                <a:gd name="connsiteY4299" fmla="*/ 1491138 h 1679043"/>
                <a:gd name="connsiteX4300" fmla="*/ 998451 w 1485127"/>
                <a:gd name="connsiteY4300" fmla="*/ 1489175 h 1679043"/>
                <a:gd name="connsiteX4301" fmla="*/ 998109 w 1485127"/>
                <a:gd name="connsiteY4301" fmla="*/ 1487297 h 1679043"/>
                <a:gd name="connsiteX4302" fmla="*/ 999645 w 1485127"/>
                <a:gd name="connsiteY4302" fmla="*/ 1486273 h 1679043"/>
                <a:gd name="connsiteX4303" fmla="*/ 1013466 w 1485127"/>
                <a:gd name="connsiteY4303" fmla="*/ 1477056 h 1679043"/>
                <a:gd name="connsiteX4304" fmla="*/ 1018073 w 1485127"/>
                <a:gd name="connsiteY4304" fmla="*/ 1484396 h 1679043"/>
                <a:gd name="connsiteX4305" fmla="*/ 1023790 w 1485127"/>
                <a:gd name="connsiteY4305" fmla="*/ 1492674 h 1679043"/>
                <a:gd name="connsiteX4306" fmla="*/ 1007579 w 1485127"/>
                <a:gd name="connsiteY4306" fmla="*/ 1506842 h 1679043"/>
                <a:gd name="connsiteX4307" fmla="*/ 1006385 w 1485127"/>
                <a:gd name="connsiteY4307" fmla="*/ 1504709 h 1679043"/>
                <a:gd name="connsiteX4308" fmla="*/ 1006555 w 1485127"/>
                <a:gd name="connsiteY4308" fmla="*/ 1507781 h 1679043"/>
                <a:gd name="connsiteX4309" fmla="*/ 1003228 w 1485127"/>
                <a:gd name="connsiteY4309" fmla="*/ 1510768 h 1679043"/>
                <a:gd name="connsiteX4310" fmla="*/ 1000668 w 1485127"/>
                <a:gd name="connsiteY4310" fmla="*/ 1499332 h 1679043"/>
                <a:gd name="connsiteX4311" fmla="*/ 1005020 w 1485127"/>
                <a:gd name="connsiteY4311" fmla="*/ 1505562 h 1679043"/>
                <a:gd name="connsiteX4312" fmla="*/ 1006555 w 1485127"/>
                <a:gd name="connsiteY4312" fmla="*/ 1507781 h 1679043"/>
                <a:gd name="connsiteX4313" fmla="*/ 1008006 w 1485127"/>
                <a:gd name="connsiteY4313" fmla="*/ 1467838 h 1679043"/>
                <a:gd name="connsiteX4314" fmla="*/ 1008006 w 1485127"/>
                <a:gd name="connsiteY4314" fmla="*/ 1467838 h 1679043"/>
                <a:gd name="connsiteX4315" fmla="*/ 1008006 w 1485127"/>
                <a:gd name="connsiteY4315" fmla="*/ 1467838 h 1679043"/>
                <a:gd name="connsiteX4316" fmla="*/ 1011163 w 1485127"/>
                <a:gd name="connsiteY4316" fmla="*/ 1473300 h 1679043"/>
                <a:gd name="connsiteX4317" fmla="*/ 997341 w 1485127"/>
                <a:gd name="connsiteY4317" fmla="*/ 1483457 h 1679043"/>
                <a:gd name="connsiteX4318" fmla="*/ 997256 w 1485127"/>
                <a:gd name="connsiteY4318" fmla="*/ 1483457 h 1679043"/>
                <a:gd name="connsiteX4319" fmla="*/ 994952 w 1485127"/>
                <a:gd name="connsiteY4319" fmla="*/ 1471337 h 1679043"/>
                <a:gd name="connsiteX4320" fmla="*/ 1004422 w 1485127"/>
                <a:gd name="connsiteY4320" fmla="*/ 1464424 h 1679043"/>
                <a:gd name="connsiteX4321" fmla="*/ 1005873 w 1485127"/>
                <a:gd name="connsiteY4321" fmla="*/ 1463315 h 1679043"/>
                <a:gd name="connsiteX4322" fmla="*/ 1007921 w 1485127"/>
                <a:gd name="connsiteY4322" fmla="*/ 1467753 h 1679043"/>
                <a:gd name="connsiteX4323" fmla="*/ 1007921 w 1485127"/>
                <a:gd name="connsiteY4323" fmla="*/ 1467753 h 1679043"/>
                <a:gd name="connsiteX4324" fmla="*/ 1007921 w 1485127"/>
                <a:gd name="connsiteY4324" fmla="*/ 1467753 h 1679043"/>
                <a:gd name="connsiteX4325" fmla="*/ 1082147 w 1485127"/>
                <a:gd name="connsiteY4325" fmla="*/ 1378820 h 1679043"/>
                <a:gd name="connsiteX4326" fmla="*/ 1073785 w 1485127"/>
                <a:gd name="connsiteY4326" fmla="*/ 1384623 h 1679043"/>
                <a:gd name="connsiteX4327" fmla="*/ 1073785 w 1485127"/>
                <a:gd name="connsiteY4327" fmla="*/ 1384623 h 1679043"/>
                <a:gd name="connsiteX4328" fmla="*/ 1073615 w 1485127"/>
                <a:gd name="connsiteY4328" fmla="*/ 1384708 h 1679043"/>
                <a:gd name="connsiteX4329" fmla="*/ 1073444 w 1485127"/>
                <a:gd name="connsiteY4329" fmla="*/ 1384708 h 1679043"/>
                <a:gd name="connsiteX4330" fmla="*/ 1073444 w 1485127"/>
                <a:gd name="connsiteY4330" fmla="*/ 1384794 h 1679043"/>
                <a:gd name="connsiteX4331" fmla="*/ 1064401 w 1485127"/>
                <a:gd name="connsiteY4331" fmla="*/ 1391451 h 1679043"/>
                <a:gd name="connsiteX4332" fmla="*/ 1063292 w 1485127"/>
                <a:gd name="connsiteY4332" fmla="*/ 1381295 h 1679043"/>
                <a:gd name="connsiteX4333" fmla="*/ 1062353 w 1485127"/>
                <a:gd name="connsiteY4333" fmla="*/ 1371224 h 1679043"/>
                <a:gd name="connsiteX4334" fmla="*/ 1080355 w 1485127"/>
                <a:gd name="connsiteY4334" fmla="*/ 1358251 h 1679043"/>
                <a:gd name="connsiteX4335" fmla="*/ 1081550 w 1485127"/>
                <a:gd name="connsiteY4335" fmla="*/ 1365334 h 1679043"/>
                <a:gd name="connsiteX4336" fmla="*/ 1083341 w 1485127"/>
                <a:gd name="connsiteY4336" fmla="*/ 1374808 h 1679043"/>
                <a:gd name="connsiteX4337" fmla="*/ 1081976 w 1485127"/>
                <a:gd name="connsiteY4337" fmla="*/ 1378905 h 1679043"/>
                <a:gd name="connsiteX4338" fmla="*/ 1063035 w 1485127"/>
                <a:gd name="connsiteY4338" fmla="*/ 1398450 h 1679043"/>
                <a:gd name="connsiteX4339" fmla="*/ 1064827 w 1485127"/>
                <a:gd name="connsiteY4339" fmla="*/ 1406814 h 1679043"/>
                <a:gd name="connsiteX4340" fmla="*/ 1066192 w 1485127"/>
                <a:gd name="connsiteY4340" fmla="*/ 1412788 h 1679043"/>
                <a:gd name="connsiteX4341" fmla="*/ 1057660 w 1485127"/>
                <a:gd name="connsiteY4341" fmla="*/ 1419104 h 1679043"/>
                <a:gd name="connsiteX4342" fmla="*/ 1057660 w 1485127"/>
                <a:gd name="connsiteY4342" fmla="*/ 1419104 h 1679043"/>
                <a:gd name="connsiteX4343" fmla="*/ 1057490 w 1485127"/>
                <a:gd name="connsiteY4343" fmla="*/ 1419189 h 1679043"/>
                <a:gd name="connsiteX4344" fmla="*/ 1057319 w 1485127"/>
                <a:gd name="connsiteY4344" fmla="*/ 1419275 h 1679043"/>
                <a:gd name="connsiteX4345" fmla="*/ 1057319 w 1485127"/>
                <a:gd name="connsiteY4345" fmla="*/ 1419275 h 1679043"/>
                <a:gd name="connsiteX4346" fmla="*/ 1054931 w 1485127"/>
                <a:gd name="connsiteY4346" fmla="*/ 1421152 h 1679043"/>
                <a:gd name="connsiteX4347" fmla="*/ 1051262 w 1485127"/>
                <a:gd name="connsiteY4347" fmla="*/ 1406387 h 1679043"/>
                <a:gd name="connsiteX4348" fmla="*/ 1062950 w 1485127"/>
                <a:gd name="connsiteY4348" fmla="*/ 1398364 h 1679043"/>
                <a:gd name="connsiteX4349" fmla="*/ 1059026 w 1485127"/>
                <a:gd name="connsiteY4349" fmla="*/ 1436430 h 1679043"/>
                <a:gd name="connsiteX4350" fmla="*/ 1056552 w 1485127"/>
                <a:gd name="connsiteY4350" fmla="*/ 1427298 h 1679043"/>
                <a:gd name="connsiteX4351" fmla="*/ 1056381 w 1485127"/>
                <a:gd name="connsiteY4351" fmla="*/ 1426615 h 1679043"/>
                <a:gd name="connsiteX4352" fmla="*/ 1060732 w 1485127"/>
                <a:gd name="connsiteY4352" fmla="*/ 1423457 h 1679043"/>
                <a:gd name="connsiteX4353" fmla="*/ 1060732 w 1485127"/>
                <a:gd name="connsiteY4353" fmla="*/ 1423457 h 1679043"/>
                <a:gd name="connsiteX4354" fmla="*/ 1060732 w 1485127"/>
                <a:gd name="connsiteY4354" fmla="*/ 1423457 h 1679043"/>
                <a:gd name="connsiteX4355" fmla="*/ 1060732 w 1485127"/>
                <a:gd name="connsiteY4355" fmla="*/ 1423457 h 1679043"/>
                <a:gd name="connsiteX4356" fmla="*/ 1060732 w 1485127"/>
                <a:gd name="connsiteY4356" fmla="*/ 1423457 h 1679043"/>
                <a:gd name="connsiteX4357" fmla="*/ 1066619 w 1485127"/>
                <a:gd name="connsiteY4357" fmla="*/ 1418677 h 1679043"/>
                <a:gd name="connsiteX4358" fmla="*/ 1058940 w 1485127"/>
                <a:gd name="connsiteY4358" fmla="*/ 1436430 h 1679043"/>
                <a:gd name="connsiteX4359" fmla="*/ 1055016 w 1485127"/>
                <a:gd name="connsiteY4359" fmla="*/ 1427639 h 1679043"/>
                <a:gd name="connsiteX4360" fmla="*/ 1055016 w 1485127"/>
                <a:gd name="connsiteY4360" fmla="*/ 1427639 h 1679043"/>
                <a:gd name="connsiteX4361" fmla="*/ 1058514 w 1485127"/>
                <a:gd name="connsiteY4361" fmla="*/ 1437539 h 1679043"/>
                <a:gd name="connsiteX4362" fmla="*/ 1055954 w 1485127"/>
                <a:gd name="connsiteY4362" fmla="*/ 1443172 h 1679043"/>
                <a:gd name="connsiteX4363" fmla="*/ 1042815 w 1485127"/>
                <a:gd name="connsiteY4363" fmla="*/ 1451366 h 1679043"/>
                <a:gd name="connsiteX4364" fmla="*/ 1042474 w 1485127"/>
                <a:gd name="connsiteY4364" fmla="*/ 1447952 h 1679043"/>
                <a:gd name="connsiteX4365" fmla="*/ 1042218 w 1485127"/>
                <a:gd name="connsiteY4365" fmla="*/ 1447952 h 1679043"/>
                <a:gd name="connsiteX4366" fmla="*/ 1042218 w 1485127"/>
                <a:gd name="connsiteY4366" fmla="*/ 1451707 h 1679043"/>
                <a:gd name="connsiteX4367" fmla="*/ 1034625 w 1485127"/>
                <a:gd name="connsiteY4367" fmla="*/ 1456572 h 1679043"/>
                <a:gd name="connsiteX4368" fmla="*/ 1034369 w 1485127"/>
                <a:gd name="connsiteY4368" fmla="*/ 1455718 h 1679043"/>
                <a:gd name="connsiteX4369" fmla="*/ 1031553 w 1485127"/>
                <a:gd name="connsiteY4369" fmla="*/ 1444623 h 1679043"/>
                <a:gd name="connsiteX4370" fmla="*/ 1054845 w 1485127"/>
                <a:gd name="connsiteY4370" fmla="*/ 1427639 h 1679043"/>
                <a:gd name="connsiteX4371" fmla="*/ 1038037 w 1485127"/>
                <a:gd name="connsiteY4371" fmla="*/ 1478848 h 1679043"/>
                <a:gd name="connsiteX4372" fmla="*/ 1036331 w 1485127"/>
                <a:gd name="connsiteY4372" fmla="*/ 1481920 h 1679043"/>
                <a:gd name="connsiteX4373" fmla="*/ 1025666 w 1485127"/>
                <a:gd name="connsiteY4373" fmla="*/ 1490967 h 1679043"/>
                <a:gd name="connsiteX4374" fmla="*/ 1021145 w 1485127"/>
                <a:gd name="connsiteY4374" fmla="*/ 1482603 h 1679043"/>
                <a:gd name="connsiteX4375" fmla="*/ 1017050 w 1485127"/>
                <a:gd name="connsiteY4375" fmla="*/ 1474495 h 1679043"/>
                <a:gd name="connsiteX4376" fmla="*/ 1034625 w 1485127"/>
                <a:gd name="connsiteY4376" fmla="*/ 1462973 h 1679043"/>
                <a:gd name="connsiteX4377" fmla="*/ 1034625 w 1485127"/>
                <a:gd name="connsiteY4377" fmla="*/ 1462973 h 1679043"/>
                <a:gd name="connsiteX4378" fmla="*/ 1034625 w 1485127"/>
                <a:gd name="connsiteY4378" fmla="*/ 1462973 h 1679043"/>
                <a:gd name="connsiteX4379" fmla="*/ 1034625 w 1485127"/>
                <a:gd name="connsiteY4379" fmla="*/ 1462973 h 1679043"/>
                <a:gd name="connsiteX4380" fmla="*/ 1034625 w 1485127"/>
                <a:gd name="connsiteY4380" fmla="*/ 1462973 h 1679043"/>
                <a:gd name="connsiteX4381" fmla="*/ 1035307 w 1485127"/>
                <a:gd name="connsiteY4381" fmla="*/ 1462546 h 1679043"/>
                <a:gd name="connsiteX4382" fmla="*/ 1037782 w 1485127"/>
                <a:gd name="connsiteY4382" fmla="*/ 1468948 h 1679043"/>
                <a:gd name="connsiteX4383" fmla="*/ 1038037 w 1485127"/>
                <a:gd name="connsiteY4383" fmla="*/ 1468948 h 1679043"/>
                <a:gd name="connsiteX4384" fmla="*/ 1036161 w 1485127"/>
                <a:gd name="connsiteY4384" fmla="*/ 1462034 h 1679043"/>
                <a:gd name="connsiteX4385" fmla="*/ 1042389 w 1485127"/>
                <a:gd name="connsiteY4385" fmla="*/ 1457767 h 1679043"/>
                <a:gd name="connsiteX4386" fmla="*/ 1042559 w 1485127"/>
                <a:gd name="connsiteY4386" fmla="*/ 1464509 h 1679043"/>
                <a:gd name="connsiteX4387" fmla="*/ 1042730 w 1485127"/>
                <a:gd name="connsiteY4387" fmla="*/ 1470228 h 1679043"/>
                <a:gd name="connsiteX4388" fmla="*/ 1038037 w 1485127"/>
                <a:gd name="connsiteY4388" fmla="*/ 1478933 h 1679043"/>
                <a:gd name="connsiteX4389" fmla="*/ 1033004 w 1485127"/>
                <a:gd name="connsiteY4389" fmla="*/ 1456231 h 1679043"/>
                <a:gd name="connsiteX4390" fmla="*/ 1033516 w 1485127"/>
                <a:gd name="connsiteY4390" fmla="*/ 1457511 h 1679043"/>
                <a:gd name="connsiteX4391" fmla="*/ 1031980 w 1485127"/>
                <a:gd name="connsiteY4391" fmla="*/ 1458535 h 1679043"/>
                <a:gd name="connsiteX4392" fmla="*/ 1031980 w 1485127"/>
                <a:gd name="connsiteY4392" fmla="*/ 1458535 h 1679043"/>
                <a:gd name="connsiteX4393" fmla="*/ 1031809 w 1485127"/>
                <a:gd name="connsiteY4393" fmla="*/ 1458620 h 1679043"/>
                <a:gd name="connsiteX4394" fmla="*/ 1031639 w 1485127"/>
                <a:gd name="connsiteY4394" fmla="*/ 1458620 h 1679043"/>
                <a:gd name="connsiteX4395" fmla="*/ 1031639 w 1485127"/>
                <a:gd name="connsiteY4395" fmla="*/ 1458706 h 1679043"/>
                <a:gd name="connsiteX4396" fmla="*/ 1015172 w 1485127"/>
                <a:gd name="connsiteY4396" fmla="*/ 1470398 h 1679043"/>
                <a:gd name="connsiteX4397" fmla="*/ 1012784 w 1485127"/>
                <a:gd name="connsiteY4397" fmla="*/ 1465448 h 1679043"/>
                <a:gd name="connsiteX4398" fmla="*/ 1012784 w 1485127"/>
                <a:gd name="connsiteY4398" fmla="*/ 1465448 h 1679043"/>
                <a:gd name="connsiteX4399" fmla="*/ 1012784 w 1485127"/>
                <a:gd name="connsiteY4399" fmla="*/ 1465363 h 1679043"/>
                <a:gd name="connsiteX4400" fmla="*/ 1012784 w 1485127"/>
                <a:gd name="connsiteY4400" fmla="*/ 1465363 h 1679043"/>
                <a:gd name="connsiteX4401" fmla="*/ 1012784 w 1485127"/>
                <a:gd name="connsiteY4401" fmla="*/ 1465363 h 1679043"/>
                <a:gd name="connsiteX4402" fmla="*/ 1010139 w 1485127"/>
                <a:gd name="connsiteY4402" fmla="*/ 1460498 h 1679043"/>
                <a:gd name="connsiteX4403" fmla="*/ 1029506 w 1485127"/>
                <a:gd name="connsiteY4403" fmla="*/ 1446501 h 1679043"/>
                <a:gd name="connsiteX4404" fmla="*/ 1033174 w 1485127"/>
                <a:gd name="connsiteY4404" fmla="*/ 1456316 h 1679043"/>
                <a:gd name="connsiteX4405" fmla="*/ 1028567 w 1485127"/>
                <a:gd name="connsiteY4405" fmla="*/ 1496088 h 1679043"/>
                <a:gd name="connsiteX4406" fmla="*/ 1027885 w 1485127"/>
                <a:gd name="connsiteY4406" fmla="*/ 1494893 h 1679043"/>
                <a:gd name="connsiteX4407" fmla="*/ 1030274 w 1485127"/>
                <a:gd name="connsiteY4407" fmla="*/ 1493016 h 1679043"/>
                <a:gd name="connsiteX4408" fmla="*/ 1028567 w 1485127"/>
                <a:gd name="connsiteY4408" fmla="*/ 1496003 h 1679043"/>
                <a:gd name="connsiteX4409" fmla="*/ 1044095 w 1485127"/>
                <a:gd name="connsiteY4409" fmla="*/ 1464168 h 1679043"/>
                <a:gd name="connsiteX4410" fmla="*/ 1043327 w 1485127"/>
                <a:gd name="connsiteY4410" fmla="*/ 1456999 h 1679043"/>
                <a:gd name="connsiteX4411" fmla="*/ 1052371 w 1485127"/>
                <a:gd name="connsiteY4411" fmla="*/ 1450768 h 1679043"/>
                <a:gd name="connsiteX4412" fmla="*/ 1044351 w 1485127"/>
                <a:gd name="connsiteY4412" fmla="*/ 1466899 h 1679043"/>
                <a:gd name="connsiteX4413" fmla="*/ 1044010 w 1485127"/>
                <a:gd name="connsiteY4413" fmla="*/ 1464168 h 1679043"/>
                <a:gd name="connsiteX4414" fmla="*/ 1076857 w 1485127"/>
                <a:gd name="connsiteY4414" fmla="*/ 1393243 h 1679043"/>
                <a:gd name="connsiteX4415" fmla="*/ 1076772 w 1485127"/>
                <a:gd name="connsiteY4415" fmla="*/ 1391451 h 1679043"/>
                <a:gd name="connsiteX4416" fmla="*/ 1076516 w 1485127"/>
                <a:gd name="connsiteY4416" fmla="*/ 1391451 h 1679043"/>
                <a:gd name="connsiteX4417" fmla="*/ 1076516 w 1485127"/>
                <a:gd name="connsiteY4417" fmla="*/ 1394182 h 1679043"/>
                <a:gd name="connsiteX4418" fmla="*/ 1070373 w 1485127"/>
                <a:gd name="connsiteY4418" fmla="*/ 1409716 h 1679043"/>
                <a:gd name="connsiteX4419" fmla="*/ 1067216 w 1485127"/>
                <a:gd name="connsiteY4419" fmla="*/ 1412020 h 1679043"/>
                <a:gd name="connsiteX4420" fmla="*/ 1066363 w 1485127"/>
                <a:gd name="connsiteY4420" fmla="*/ 1406558 h 1679043"/>
                <a:gd name="connsiteX4421" fmla="*/ 1065083 w 1485127"/>
                <a:gd name="connsiteY4421" fmla="*/ 1396913 h 1679043"/>
                <a:gd name="connsiteX4422" fmla="*/ 1076601 w 1485127"/>
                <a:gd name="connsiteY4422" fmla="*/ 1388891 h 1679043"/>
                <a:gd name="connsiteX4423" fmla="*/ 1076601 w 1485127"/>
                <a:gd name="connsiteY4423" fmla="*/ 1388891 h 1679043"/>
                <a:gd name="connsiteX4424" fmla="*/ 1076601 w 1485127"/>
                <a:gd name="connsiteY4424" fmla="*/ 1388891 h 1679043"/>
                <a:gd name="connsiteX4425" fmla="*/ 1076601 w 1485127"/>
                <a:gd name="connsiteY4425" fmla="*/ 1388891 h 1679043"/>
                <a:gd name="connsiteX4426" fmla="*/ 1076601 w 1485127"/>
                <a:gd name="connsiteY4426" fmla="*/ 1388891 h 1679043"/>
                <a:gd name="connsiteX4427" fmla="*/ 1079075 w 1485127"/>
                <a:gd name="connsiteY4427" fmla="*/ 1387098 h 1679043"/>
                <a:gd name="connsiteX4428" fmla="*/ 1077966 w 1485127"/>
                <a:gd name="connsiteY4428" fmla="*/ 1390000 h 1679043"/>
                <a:gd name="connsiteX4429" fmla="*/ 1076772 w 1485127"/>
                <a:gd name="connsiteY4429" fmla="*/ 1393243 h 1679043"/>
                <a:gd name="connsiteX4430" fmla="*/ 1084109 w 1485127"/>
                <a:gd name="connsiteY4430" fmla="*/ 1372675 h 1679043"/>
                <a:gd name="connsiteX4431" fmla="*/ 1083171 w 1485127"/>
                <a:gd name="connsiteY4431" fmla="*/ 1365164 h 1679043"/>
                <a:gd name="connsiteX4432" fmla="*/ 1082317 w 1485127"/>
                <a:gd name="connsiteY4432" fmla="*/ 1356800 h 1679043"/>
                <a:gd name="connsiteX4433" fmla="*/ 1091958 w 1485127"/>
                <a:gd name="connsiteY4433" fmla="*/ 1349972 h 1679043"/>
                <a:gd name="connsiteX4434" fmla="*/ 1084024 w 1485127"/>
                <a:gd name="connsiteY4434" fmla="*/ 1372675 h 1679043"/>
                <a:gd name="connsiteX4435" fmla="*/ 1095797 w 1485127"/>
                <a:gd name="connsiteY4435" fmla="*/ 1340840 h 1679043"/>
                <a:gd name="connsiteX4436" fmla="*/ 1095627 w 1485127"/>
                <a:gd name="connsiteY4436" fmla="*/ 1339303 h 1679043"/>
                <a:gd name="connsiteX4437" fmla="*/ 1095286 w 1485127"/>
                <a:gd name="connsiteY4437" fmla="*/ 1335975 h 1679043"/>
                <a:gd name="connsiteX4438" fmla="*/ 1096309 w 1485127"/>
                <a:gd name="connsiteY4438" fmla="*/ 1339644 h 1679043"/>
                <a:gd name="connsiteX4439" fmla="*/ 1095797 w 1485127"/>
                <a:gd name="connsiteY4439" fmla="*/ 1340840 h 1679043"/>
                <a:gd name="connsiteX4440" fmla="*/ 1098442 w 1485127"/>
                <a:gd name="connsiteY4440" fmla="*/ 1328549 h 1679043"/>
                <a:gd name="connsiteX4441" fmla="*/ 1101599 w 1485127"/>
                <a:gd name="connsiteY4441" fmla="*/ 1326245 h 1679043"/>
                <a:gd name="connsiteX4442" fmla="*/ 1099039 w 1485127"/>
                <a:gd name="connsiteY4442" fmla="*/ 1332817 h 1679043"/>
                <a:gd name="connsiteX4443" fmla="*/ 1098442 w 1485127"/>
                <a:gd name="connsiteY4443" fmla="*/ 1328464 h 1679043"/>
                <a:gd name="connsiteX4444" fmla="*/ 1104670 w 1485127"/>
                <a:gd name="connsiteY4444" fmla="*/ 1317881 h 1679043"/>
                <a:gd name="connsiteX4445" fmla="*/ 1097418 w 1485127"/>
                <a:gd name="connsiteY4445" fmla="*/ 1323514 h 1679043"/>
                <a:gd name="connsiteX4446" fmla="*/ 1095883 w 1485127"/>
                <a:gd name="connsiteY4446" fmla="*/ 1317539 h 1679043"/>
                <a:gd name="connsiteX4447" fmla="*/ 1108083 w 1485127"/>
                <a:gd name="connsiteY4447" fmla="*/ 1307895 h 1679043"/>
                <a:gd name="connsiteX4448" fmla="*/ 1104670 w 1485127"/>
                <a:gd name="connsiteY4448" fmla="*/ 1317881 h 1679043"/>
                <a:gd name="connsiteX4449" fmla="*/ 1093323 w 1485127"/>
                <a:gd name="connsiteY4449" fmla="*/ 1332219 h 1679043"/>
                <a:gd name="connsiteX4450" fmla="*/ 1093408 w 1485127"/>
                <a:gd name="connsiteY4450" fmla="*/ 1332731 h 1679043"/>
                <a:gd name="connsiteX4451" fmla="*/ 1094774 w 1485127"/>
                <a:gd name="connsiteY4451" fmla="*/ 1339388 h 1679043"/>
                <a:gd name="connsiteX4452" fmla="*/ 1095200 w 1485127"/>
                <a:gd name="connsiteY4452" fmla="*/ 1341437 h 1679043"/>
                <a:gd name="connsiteX4453" fmla="*/ 1081976 w 1485127"/>
                <a:gd name="connsiteY4453" fmla="*/ 1351764 h 1679043"/>
                <a:gd name="connsiteX4454" fmla="*/ 1081123 w 1485127"/>
                <a:gd name="connsiteY4454" fmla="*/ 1340840 h 1679043"/>
                <a:gd name="connsiteX4455" fmla="*/ 1093323 w 1485127"/>
                <a:gd name="connsiteY4455" fmla="*/ 1332134 h 1679043"/>
                <a:gd name="connsiteX4456" fmla="*/ 1080867 w 1485127"/>
                <a:gd name="connsiteY4456" fmla="*/ 1336572 h 1679043"/>
                <a:gd name="connsiteX4457" fmla="*/ 1080526 w 1485127"/>
                <a:gd name="connsiteY4457" fmla="*/ 1330086 h 1679043"/>
                <a:gd name="connsiteX4458" fmla="*/ 1087778 w 1485127"/>
                <a:gd name="connsiteY4458" fmla="*/ 1324111 h 1679043"/>
                <a:gd name="connsiteX4459" fmla="*/ 1091446 w 1485127"/>
                <a:gd name="connsiteY4459" fmla="*/ 1321124 h 1679043"/>
                <a:gd name="connsiteX4460" fmla="*/ 1092470 w 1485127"/>
                <a:gd name="connsiteY4460" fmla="*/ 1327440 h 1679043"/>
                <a:gd name="connsiteX4461" fmla="*/ 1080867 w 1485127"/>
                <a:gd name="connsiteY4461" fmla="*/ 1336572 h 1679043"/>
                <a:gd name="connsiteX4462" fmla="*/ 1078051 w 1485127"/>
                <a:gd name="connsiteY4462" fmla="*/ 1343144 h 1679043"/>
                <a:gd name="connsiteX4463" fmla="*/ 1079672 w 1485127"/>
                <a:gd name="connsiteY4463" fmla="*/ 1353642 h 1679043"/>
                <a:gd name="connsiteX4464" fmla="*/ 1062097 w 1485127"/>
                <a:gd name="connsiteY4464" fmla="*/ 1367895 h 1679043"/>
                <a:gd name="connsiteX4465" fmla="*/ 1061159 w 1485127"/>
                <a:gd name="connsiteY4465" fmla="*/ 1355775 h 1679043"/>
                <a:gd name="connsiteX4466" fmla="*/ 1061159 w 1485127"/>
                <a:gd name="connsiteY4466" fmla="*/ 1355775 h 1679043"/>
                <a:gd name="connsiteX4467" fmla="*/ 1061159 w 1485127"/>
                <a:gd name="connsiteY4467" fmla="*/ 1355519 h 1679043"/>
                <a:gd name="connsiteX4468" fmla="*/ 1061159 w 1485127"/>
                <a:gd name="connsiteY4468" fmla="*/ 1355519 h 1679043"/>
                <a:gd name="connsiteX4469" fmla="*/ 1061159 w 1485127"/>
                <a:gd name="connsiteY4469" fmla="*/ 1355093 h 1679043"/>
                <a:gd name="connsiteX4470" fmla="*/ 1078051 w 1485127"/>
                <a:gd name="connsiteY4470" fmla="*/ 1343059 h 1679043"/>
                <a:gd name="connsiteX4471" fmla="*/ 1048020 w 1485127"/>
                <a:gd name="connsiteY4471" fmla="*/ 1381892 h 1679043"/>
                <a:gd name="connsiteX4472" fmla="*/ 1058514 w 1485127"/>
                <a:gd name="connsiteY4472" fmla="*/ 1374125 h 1679043"/>
                <a:gd name="connsiteX4473" fmla="*/ 1059793 w 1485127"/>
                <a:gd name="connsiteY4473" fmla="*/ 1381721 h 1679043"/>
                <a:gd name="connsiteX4474" fmla="*/ 1062012 w 1485127"/>
                <a:gd name="connsiteY4474" fmla="*/ 1393329 h 1679043"/>
                <a:gd name="connsiteX4475" fmla="*/ 1050323 w 1485127"/>
                <a:gd name="connsiteY4475" fmla="*/ 1402034 h 1679043"/>
                <a:gd name="connsiteX4476" fmla="*/ 1045972 w 1485127"/>
                <a:gd name="connsiteY4476" fmla="*/ 1383428 h 1679043"/>
                <a:gd name="connsiteX4477" fmla="*/ 1048020 w 1485127"/>
                <a:gd name="connsiteY4477" fmla="*/ 1381807 h 1679043"/>
                <a:gd name="connsiteX4478" fmla="*/ 1053310 w 1485127"/>
                <a:gd name="connsiteY4478" fmla="*/ 1422603 h 1679043"/>
                <a:gd name="connsiteX4479" fmla="*/ 1030786 w 1485127"/>
                <a:gd name="connsiteY4479" fmla="*/ 1440782 h 1679043"/>
                <a:gd name="connsiteX4480" fmla="*/ 1026605 w 1485127"/>
                <a:gd name="connsiteY4480" fmla="*/ 1423286 h 1679043"/>
                <a:gd name="connsiteX4481" fmla="*/ 1048446 w 1485127"/>
                <a:gd name="connsiteY4481" fmla="*/ 1408350 h 1679043"/>
                <a:gd name="connsiteX4482" fmla="*/ 1053224 w 1485127"/>
                <a:gd name="connsiteY4482" fmla="*/ 1422518 h 1679043"/>
                <a:gd name="connsiteX4483" fmla="*/ 1028141 w 1485127"/>
                <a:gd name="connsiteY4483" fmla="*/ 1442916 h 1679043"/>
                <a:gd name="connsiteX4484" fmla="*/ 1009030 w 1485127"/>
                <a:gd name="connsiteY4484" fmla="*/ 1458535 h 1679043"/>
                <a:gd name="connsiteX4485" fmla="*/ 1003740 w 1485127"/>
                <a:gd name="connsiteY4485" fmla="*/ 1448293 h 1679043"/>
                <a:gd name="connsiteX4486" fmla="*/ 1000413 w 1485127"/>
                <a:gd name="connsiteY4486" fmla="*/ 1441295 h 1679043"/>
                <a:gd name="connsiteX4487" fmla="*/ 1005873 w 1485127"/>
                <a:gd name="connsiteY4487" fmla="*/ 1437539 h 1679043"/>
                <a:gd name="connsiteX4488" fmla="*/ 1022425 w 1485127"/>
                <a:gd name="connsiteY4488" fmla="*/ 1426273 h 1679043"/>
                <a:gd name="connsiteX4489" fmla="*/ 1028141 w 1485127"/>
                <a:gd name="connsiteY4489" fmla="*/ 1443002 h 1679043"/>
                <a:gd name="connsiteX4490" fmla="*/ 1000413 w 1485127"/>
                <a:gd name="connsiteY4490" fmla="*/ 1449744 h 1679043"/>
                <a:gd name="connsiteX4491" fmla="*/ 1005276 w 1485127"/>
                <a:gd name="connsiteY4491" fmla="*/ 1461608 h 1679043"/>
                <a:gd name="connsiteX4492" fmla="*/ 1003399 w 1485127"/>
                <a:gd name="connsiteY4492" fmla="*/ 1463144 h 1679043"/>
                <a:gd name="connsiteX4493" fmla="*/ 994782 w 1485127"/>
                <a:gd name="connsiteY4493" fmla="*/ 1470142 h 1679043"/>
                <a:gd name="connsiteX4494" fmla="*/ 993331 w 1485127"/>
                <a:gd name="connsiteY4494" fmla="*/ 1461693 h 1679043"/>
                <a:gd name="connsiteX4495" fmla="*/ 991881 w 1485127"/>
                <a:gd name="connsiteY4495" fmla="*/ 1451878 h 1679043"/>
                <a:gd name="connsiteX4496" fmla="*/ 991284 w 1485127"/>
                <a:gd name="connsiteY4496" fmla="*/ 1447440 h 1679043"/>
                <a:gd name="connsiteX4497" fmla="*/ 997938 w 1485127"/>
                <a:gd name="connsiteY4497" fmla="*/ 1442831 h 1679043"/>
                <a:gd name="connsiteX4498" fmla="*/ 1000413 w 1485127"/>
                <a:gd name="connsiteY4498" fmla="*/ 1449744 h 1679043"/>
                <a:gd name="connsiteX4499" fmla="*/ 993843 w 1485127"/>
                <a:gd name="connsiteY4499" fmla="*/ 1482177 h 1679043"/>
                <a:gd name="connsiteX4500" fmla="*/ 989748 w 1485127"/>
                <a:gd name="connsiteY4500" fmla="*/ 1475007 h 1679043"/>
                <a:gd name="connsiteX4501" fmla="*/ 992819 w 1485127"/>
                <a:gd name="connsiteY4501" fmla="*/ 1472788 h 1679043"/>
                <a:gd name="connsiteX4502" fmla="*/ 993843 w 1485127"/>
                <a:gd name="connsiteY4502" fmla="*/ 1482177 h 1679043"/>
                <a:gd name="connsiteX4503" fmla="*/ 994014 w 1485127"/>
                <a:gd name="connsiteY4503" fmla="*/ 1489943 h 1679043"/>
                <a:gd name="connsiteX4504" fmla="*/ 995038 w 1485127"/>
                <a:gd name="connsiteY4504" fmla="*/ 1491309 h 1679043"/>
                <a:gd name="connsiteX4505" fmla="*/ 998792 w 1485127"/>
                <a:gd name="connsiteY4505" fmla="*/ 1514438 h 1679043"/>
                <a:gd name="connsiteX4506" fmla="*/ 987359 w 1485127"/>
                <a:gd name="connsiteY4506" fmla="*/ 1524680 h 1679043"/>
                <a:gd name="connsiteX4507" fmla="*/ 981643 w 1485127"/>
                <a:gd name="connsiteY4507" fmla="*/ 1526387 h 1679043"/>
                <a:gd name="connsiteX4508" fmla="*/ 973026 w 1485127"/>
                <a:gd name="connsiteY4508" fmla="*/ 1504282 h 1679043"/>
                <a:gd name="connsiteX4509" fmla="*/ 994014 w 1485127"/>
                <a:gd name="connsiteY4509" fmla="*/ 1489773 h 1679043"/>
                <a:gd name="connsiteX4510" fmla="*/ 975841 w 1485127"/>
                <a:gd name="connsiteY4510" fmla="*/ 1522034 h 1679043"/>
                <a:gd name="connsiteX4511" fmla="*/ 966712 w 1485127"/>
                <a:gd name="connsiteY4511" fmla="*/ 1508805 h 1679043"/>
                <a:gd name="connsiteX4512" fmla="*/ 970893 w 1485127"/>
                <a:gd name="connsiteY4512" fmla="*/ 1505903 h 1679043"/>
                <a:gd name="connsiteX4513" fmla="*/ 975841 w 1485127"/>
                <a:gd name="connsiteY4513" fmla="*/ 1522034 h 1679043"/>
                <a:gd name="connsiteX4514" fmla="*/ 977377 w 1485127"/>
                <a:gd name="connsiteY4514" fmla="*/ 1526899 h 1679043"/>
                <a:gd name="connsiteX4515" fmla="*/ 977548 w 1485127"/>
                <a:gd name="connsiteY4515" fmla="*/ 1527582 h 1679043"/>
                <a:gd name="connsiteX4516" fmla="*/ 953574 w 1485127"/>
                <a:gd name="connsiteY4516" fmla="*/ 1532788 h 1679043"/>
                <a:gd name="connsiteX4517" fmla="*/ 948625 w 1485127"/>
                <a:gd name="connsiteY4517" fmla="*/ 1521778 h 1679043"/>
                <a:gd name="connsiteX4518" fmla="*/ 952550 w 1485127"/>
                <a:gd name="connsiteY4518" fmla="*/ 1518876 h 1679043"/>
                <a:gd name="connsiteX4519" fmla="*/ 963641 w 1485127"/>
                <a:gd name="connsiteY4519" fmla="*/ 1510854 h 1679043"/>
                <a:gd name="connsiteX4520" fmla="*/ 977292 w 1485127"/>
                <a:gd name="connsiteY4520" fmla="*/ 1526899 h 1679043"/>
                <a:gd name="connsiteX4521" fmla="*/ 999218 w 1485127"/>
                <a:gd name="connsiteY4521" fmla="*/ 1517340 h 1679043"/>
                <a:gd name="connsiteX4522" fmla="*/ 999218 w 1485127"/>
                <a:gd name="connsiteY4522" fmla="*/ 1517340 h 1679043"/>
                <a:gd name="connsiteX4523" fmla="*/ 999218 w 1485127"/>
                <a:gd name="connsiteY4523" fmla="*/ 1517340 h 1679043"/>
                <a:gd name="connsiteX4524" fmla="*/ 999218 w 1485127"/>
                <a:gd name="connsiteY4524" fmla="*/ 1517340 h 1679043"/>
                <a:gd name="connsiteX4525" fmla="*/ 999218 w 1485127"/>
                <a:gd name="connsiteY4525" fmla="*/ 1517340 h 1679043"/>
                <a:gd name="connsiteX4526" fmla="*/ 999986 w 1485127"/>
                <a:gd name="connsiteY4526" fmla="*/ 1520242 h 1679043"/>
                <a:gd name="connsiteX4527" fmla="*/ 991881 w 1485127"/>
                <a:gd name="connsiteY4527" fmla="*/ 1523058 h 1679043"/>
                <a:gd name="connsiteX4528" fmla="*/ 999218 w 1485127"/>
                <a:gd name="connsiteY4528" fmla="*/ 1517169 h 1679043"/>
                <a:gd name="connsiteX4529" fmla="*/ 1004422 w 1485127"/>
                <a:gd name="connsiteY4529" fmla="*/ 1516487 h 1679043"/>
                <a:gd name="connsiteX4530" fmla="*/ 1004422 w 1485127"/>
                <a:gd name="connsiteY4530" fmla="*/ 1516487 h 1679043"/>
                <a:gd name="connsiteX4531" fmla="*/ 1004422 w 1485127"/>
                <a:gd name="connsiteY4531" fmla="*/ 1516316 h 1679043"/>
                <a:gd name="connsiteX4532" fmla="*/ 1004422 w 1485127"/>
                <a:gd name="connsiteY4532" fmla="*/ 1516145 h 1679043"/>
                <a:gd name="connsiteX4533" fmla="*/ 1004422 w 1485127"/>
                <a:gd name="connsiteY4533" fmla="*/ 1516145 h 1679043"/>
                <a:gd name="connsiteX4534" fmla="*/ 1003825 w 1485127"/>
                <a:gd name="connsiteY4534" fmla="*/ 1513670 h 1679043"/>
                <a:gd name="connsiteX4535" fmla="*/ 1008262 w 1485127"/>
                <a:gd name="connsiteY4535" fmla="*/ 1510171 h 1679043"/>
                <a:gd name="connsiteX4536" fmla="*/ 1011589 w 1485127"/>
                <a:gd name="connsiteY4536" fmla="*/ 1514950 h 1679043"/>
                <a:gd name="connsiteX4537" fmla="*/ 1004849 w 1485127"/>
                <a:gd name="connsiteY4537" fmla="*/ 1518535 h 1679043"/>
                <a:gd name="connsiteX4538" fmla="*/ 1004422 w 1485127"/>
                <a:gd name="connsiteY4538" fmla="*/ 1516401 h 1679043"/>
                <a:gd name="connsiteX4539" fmla="*/ 1076430 w 1485127"/>
                <a:gd name="connsiteY4539" fmla="*/ 1440356 h 1679043"/>
                <a:gd name="connsiteX4540" fmla="*/ 1076857 w 1485127"/>
                <a:gd name="connsiteY4540" fmla="*/ 1450683 h 1679043"/>
                <a:gd name="connsiteX4541" fmla="*/ 1069093 w 1485127"/>
                <a:gd name="connsiteY4541" fmla="*/ 1456487 h 1679043"/>
                <a:gd name="connsiteX4542" fmla="*/ 1076430 w 1485127"/>
                <a:gd name="connsiteY4542" fmla="*/ 1440356 h 1679043"/>
                <a:gd name="connsiteX4543" fmla="*/ 956218 w 1485127"/>
                <a:gd name="connsiteY4543" fmla="*/ 1550370 h 1679043"/>
                <a:gd name="connsiteX4544" fmla="*/ 956048 w 1485127"/>
                <a:gd name="connsiteY4544" fmla="*/ 1550199 h 1679043"/>
                <a:gd name="connsiteX4545" fmla="*/ 956048 w 1485127"/>
                <a:gd name="connsiteY4545" fmla="*/ 1550199 h 1679043"/>
                <a:gd name="connsiteX4546" fmla="*/ 956048 w 1485127"/>
                <a:gd name="connsiteY4546" fmla="*/ 1550370 h 1679043"/>
                <a:gd name="connsiteX4547" fmla="*/ 921750 w 1485127"/>
                <a:gd name="connsiteY4547" fmla="*/ 1536970 h 1679043"/>
                <a:gd name="connsiteX4548" fmla="*/ 921750 w 1485127"/>
                <a:gd name="connsiteY4548" fmla="*/ 1536970 h 1679043"/>
                <a:gd name="connsiteX4549" fmla="*/ 921750 w 1485127"/>
                <a:gd name="connsiteY4549" fmla="*/ 1536970 h 1679043"/>
                <a:gd name="connsiteX4550" fmla="*/ 921750 w 1485127"/>
                <a:gd name="connsiteY4550" fmla="*/ 1536970 h 1679043"/>
                <a:gd name="connsiteX4551" fmla="*/ 819711 w 1485127"/>
                <a:gd name="connsiteY4551" fmla="*/ 1558478 h 1679043"/>
                <a:gd name="connsiteX4552" fmla="*/ 819881 w 1485127"/>
                <a:gd name="connsiteY4552" fmla="*/ 1558734 h 1679043"/>
                <a:gd name="connsiteX4553" fmla="*/ 819540 w 1485127"/>
                <a:gd name="connsiteY4553" fmla="*/ 1558734 h 1679043"/>
                <a:gd name="connsiteX4554" fmla="*/ 816981 w 1485127"/>
                <a:gd name="connsiteY4554" fmla="*/ 1558307 h 1679043"/>
                <a:gd name="connsiteX4555" fmla="*/ 814592 w 1485127"/>
                <a:gd name="connsiteY4555" fmla="*/ 1557710 h 1679043"/>
                <a:gd name="connsiteX4556" fmla="*/ 819540 w 1485127"/>
                <a:gd name="connsiteY4556" fmla="*/ 1558222 h 1679043"/>
                <a:gd name="connsiteX4557" fmla="*/ 819711 w 1485127"/>
                <a:gd name="connsiteY4557" fmla="*/ 1558478 h 1679043"/>
                <a:gd name="connsiteX4558" fmla="*/ 784048 w 1485127"/>
                <a:gd name="connsiteY4558" fmla="*/ 1533556 h 1679043"/>
                <a:gd name="connsiteX4559" fmla="*/ 779356 w 1485127"/>
                <a:gd name="connsiteY4559" fmla="*/ 1522632 h 1679043"/>
                <a:gd name="connsiteX4560" fmla="*/ 783792 w 1485127"/>
                <a:gd name="connsiteY4560" fmla="*/ 1528179 h 1679043"/>
                <a:gd name="connsiteX4561" fmla="*/ 788058 w 1485127"/>
                <a:gd name="connsiteY4561" fmla="*/ 1533727 h 1679043"/>
                <a:gd name="connsiteX4562" fmla="*/ 783963 w 1485127"/>
                <a:gd name="connsiteY4562" fmla="*/ 1533642 h 1679043"/>
                <a:gd name="connsiteX4563" fmla="*/ 788826 w 1485127"/>
                <a:gd name="connsiteY4563" fmla="*/ 1533727 h 1679043"/>
                <a:gd name="connsiteX4564" fmla="*/ 784475 w 1485127"/>
                <a:gd name="connsiteY4564" fmla="*/ 1527582 h 1679043"/>
                <a:gd name="connsiteX4565" fmla="*/ 777393 w 1485127"/>
                <a:gd name="connsiteY4565" fmla="*/ 1517938 h 1679043"/>
                <a:gd name="connsiteX4566" fmla="*/ 772616 w 1485127"/>
                <a:gd name="connsiteY4566" fmla="*/ 1505903 h 1679043"/>
                <a:gd name="connsiteX4567" fmla="*/ 768862 w 1485127"/>
                <a:gd name="connsiteY4567" fmla="*/ 1495918 h 1679043"/>
                <a:gd name="connsiteX4568" fmla="*/ 765449 w 1485127"/>
                <a:gd name="connsiteY4568" fmla="*/ 1486359 h 1679043"/>
                <a:gd name="connsiteX4569" fmla="*/ 769288 w 1485127"/>
                <a:gd name="connsiteY4569" fmla="*/ 1491394 h 1679043"/>
                <a:gd name="connsiteX4570" fmla="*/ 769288 w 1485127"/>
                <a:gd name="connsiteY4570" fmla="*/ 1491394 h 1679043"/>
                <a:gd name="connsiteX4571" fmla="*/ 769374 w 1485127"/>
                <a:gd name="connsiteY4571" fmla="*/ 1491565 h 1679043"/>
                <a:gd name="connsiteX4572" fmla="*/ 769374 w 1485127"/>
                <a:gd name="connsiteY4572" fmla="*/ 1491736 h 1679043"/>
                <a:gd name="connsiteX4573" fmla="*/ 769459 w 1485127"/>
                <a:gd name="connsiteY4573" fmla="*/ 1491736 h 1679043"/>
                <a:gd name="connsiteX4574" fmla="*/ 792750 w 1485127"/>
                <a:gd name="connsiteY4574" fmla="*/ 1521522 h 1679043"/>
                <a:gd name="connsiteX4575" fmla="*/ 802989 w 1485127"/>
                <a:gd name="connsiteY4575" fmla="*/ 1535263 h 1679043"/>
                <a:gd name="connsiteX4576" fmla="*/ 796078 w 1485127"/>
                <a:gd name="connsiteY4576" fmla="*/ 1534325 h 1679043"/>
                <a:gd name="connsiteX4577" fmla="*/ 788826 w 1485127"/>
                <a:gd name="connsiteY4577" fmla="*/ 1533727 h 1679043"/>
                <a:gd name="connsiteX4578" fmla="*/ 676036 w 1485127"/>
                <a:gd name="connsiteY4578" fmla="*/ 1518535 h 1679043"/>
                <a:gd name="connsiteX4579" fmla="*/ 670576 w 1485127"/>
                <a:gd name="connsiteY4579" fmla="*/ 1507525 h 1679043"/>
                <a:gd name="connsiteX4580" fmla="*/ 682264 w 1485127"/>
                <a:gd name="connsiteY4580" fmla="*/ 1512817 h 1679043"/>
                <a:gd name="connsiteX4581" fmla="*/ 682350 w 1485127"/>
                <a:gd name="connsiteY4581" fmla="*/ 1512646 h 1679043"/>
                <a:gd name="connsiteX4582" fmla="*/ 670150 w 1485127"/>
                <a:gd name="connsiteY4582" fmla="*/ 1506671 h 1679043"/>
                <a:gd name="connsiteX4583" fmla="*/ 658632 w 1485127"/>
                <a:gd name="connsiteY4583" fmla="*/ 1482347 h 1679043"/>
                <a:gd name="connsiteX4584" fmla="*/ 657096 w 1485127"/>
                <a:gd name="connsiteY4584" fmla="*/ 1478848 h 1679043"/>
                <a:gd name="connsiteX4585" fmla="*/ 673221 w 1485127"/>
                <a:gd name="connsiteY4585" fmla="*/ 1486359 h 1679043"/>
                <a:gd name="connsiteX4586" fmla="*/ 677743 w 1485127"/>
                <a:gd name="connsiteY4586" fmla="*/ 1492162 h 1679043"/>
                <a:gd name="connsiteX4587" fmla="*/ 688493 w 1485127"/>
                <a:gd name="connsiteY4587" fmla="*/ 1506245 h 1679043"/>
                <a:gd name="connsiteX4588" fmla="*/ 695404 w 1485127"/>
                <a:gd name="connsiteY4588" fmla="*/ 1515633 h 1679043"/>
                <a:gd name="connsiteX4589" fmla="*/ 698646 w 1485127"/>
                <a:gd name="connsiteY4589" fmla="*/ 1522973 h 1679043"/>
                <a:gd name="connsiteX4590" fmla="*/ 682862 w 1485127"/>
                <a:gd name="connsiteY4590" fmla="*/ 1520071 h 1679043"/>
                <a:gd name="connsiteX4591" fmla="*/ 676036 w 1485127"/>
                <a:gd name="connsiteY4591" fmla="*/ 1518620 h 1679043"/>
                <a:gd name="connsiteX4592" fmla="*/ 567683 w 1485127"/>
                <a:gd name="connsiteY4592" fmla="*/ 1466985 h 1679043"/>
                <a:gd name="connsiteX4593" fmla="*/ 564441 w 1485127"/>
                <a:gd name="connsiteY4593" fmla="*/ 1459645 h 1679043"/>
                <a:gd name="connsiteX4594" fmla="*/ 594047 w 1485127"/>
                <a:gd name="connsiteY4594" fmla="*/ 1473044 h 1679043"/>
                <a:gd name="connsiteX4595" fmla="*/ 595412 w 1485127"/>
                <a:gd name="connsiteY4595" fmla="*/ 1476970 h 1679043"/>
                <a:gd name="connsiteX4596" fmla="*/ 600787 w 1485127"/>
                <a:gd name="connsiteY4596" fmla="*/ 1491479 h 1679043"/>
                <a:gd name="connsiteX4597" fmla="*/ 575703 w 1485127"/>
                <a:gd name="connsiteY4597" fmla="*/ 1478165 h 1679043"/>
                <a:gd name="connsiteX4598" fmla="*/ 567599 w 1485127"/>
                <a:gd name="connsiteY4598" fmla="*/ 1466985 h 1679043"/>
                <a:gd name="connsiteX4599" fmla="*/ 574765 w 1485127"/>
                <a:gd name="connsiteY4599" fmla="*/ 1477653 h 1679043"/>
                <a:gd name="connsiteX4600" fmla="*/ 571694 w 1485127"/>
                <a:gd name="connsiteY4600" fmla="*/ 1476031 h 1679043"/>
                <a:gd name="connsiteX4601" fmla="*/ 569305 w 1485127"/>
                <a:gd name="connsiteY4601" fmla="*/ 1470569 h 1679043"/>
                <a:gd name="connsiteX4602" fmla="*/ 574850 w 1485127"/>
                <a:gd name="connsiteY4602" fmla="*/ 1477653 h 1679043"/>
                <a:gd name="connsiteX4603" fmla="*/ 392101 w 1485127"/>
                <a:gd name="connsiteY4603" fmla="*/ 1469204 h 1679043"/>
                <a:gd name="connsiteX4604" fmla="*/ 377426 w 1485127"/>
                <a:gd name="connsiteY4604" fmla="*/ 1455121 h 1679043"/>
                <a:gd name="connsiteX4605" fmla="*/ 355244 w 1485127"/>
                <a:gd name="connsiteY4605" fmla="*/ 1434552 h 1679043"/>
                <a:gd name="connsiteX4606" fmla="*/ 350978 w 1485127"/>
                <a:gd name="connsiteY4606" fmla="*/ 1423798 h 1679043"/>
                <a:gd name="connsiteX4607" fmla="*/ 354390 w 1485127"/>
                <a:gd name="connsiteY4607" fmla="*/ 1426103 h 1679043"/>
                <a:gd name="connsiteX4608" fmla="*/ 377170 w 1485127"/>
                <a:gd name="connsiteY4608" fmla="*/ 1447781 h 1679043"/>
                <a:gd name="connsiteX4609" fmla="*/ 389797 w 1485127"/>
                <a:gd name="connsiteY4609" fmla="*/ 1459388 h 1679043"/>
                <a:gd name="connsiteX4610" fmla="*/ 390309 w 1485127"/>
                <a:gd name="connsiteY4610" fmla="*/ 1460327 h 1679043"/>
                <a:gd name="connsiteX4611" fmla="*/ 401571 w 1485127"/>
                <a:gd name="connsiteY4611" fmla="*/ 1481408 h 1679043"/>
                <a:gd name="connsiteX4612" fmla="*/ 371539 w 1485127"/>
                <a:gd name="connsiteY4612" fmla="*/ 1462376 h 1679043"/>
                <a:gd name="connsiteX4613" fmla="*/ 363861 w 1485127"/>
                <a:gd name="connsiteY4613" fmla="*/ 1454780 h 1679043"/>
                <a:gd name="connsiteX4614" fmla="*/ 358230 w 1485127"/>
                <a:gd name="connsiteY4614" fmla="*/ 1441636 h 1679043"/>
                <a:gd name="connsiteX4615" fmla="*/ 376573 w 1485127"/>
                <a:gd name="connsiteY4615" fmla="*/ 1456401 h 1679043"/>
                <a:gd name="connsiteX4616" fmla="*/ 392016 w 1485127"/>
                <a:gd name="connsiteY4616" fmla="*/ 1469374 h 1679043"/>
                <a:gd name="connsiteX4617" fmla="*/ 392186 w 1485127"/>
                <a:gd name="connsiteY4617" fmla="*/ 1469204 h 1679043"/>
                <a:gd name="connsiteX4618" fmla="*/ 344153 w 1485127"/>
                <a:gd name="connsiteY4618" fmla="*/ 1420896 h 1679043"/>
                <a:gd name="connsiteX4619" fmla="*/ 344749 w 1485127"/>
                <a:gd name="connsiteY4619" fmla="*/ 1421408 h 1679043"/>
                <a:gd name="connsiteX4620" fmla="*/ 346541 w 1485127"/>
                <a:gd name="connsiteY4620" fmla="*/ 1425590 h 1679043"/>
                <a:gd name="connsiteX4621" fmla="*/ 342361 w 1485127"/>
                <a:gd name="connsiteY4621" fmla="*/ 1421579 h 1679043"/>
                <a:gd name="connsiteX4622" fmla="*/ 332635 w 1485127"/>
                <a:gd name="connsiteY4622" fmla="*/ 1411593 h 1679043"/>
                <a:gd name="connsiteX4623" fmla="*/ 337754 w 1485127"/>
                <a:gd name="connsiteY4623" fmla="*/ 1415007 h 1679043"/>
                <a:gd name="connsiteX4624" fmla="*/ 338521 w 1485127"/>
                <a:gd name="connsiteY4624" fmla="*/ 1415775 h 1679043"/>
                <a:gd name="connsiteX4625" fmla="*/ 344153 w 1485127"/>
                <a:gd name="connsiteY4625" fmla="*/ 1420896 h 1679043"/>
                <a:gd name="connsiteX4626" fmla="*/ 343555 w 1485127"/>
                <a:gd name="connsiteY4626" fmla="*/ 1418933 h 1679043"/>
                <a:gd name="connsiteX4627" fmla="*/ 343726 w 1485127"/>
                <a:gd name="connsiteY4627" fmla="*/ 1419019 h 1679043"/>
                <a:gd name="connsiteX4628" fmla="*/ 343726 w 1485127"/>
                <a:gd name="connsiteY4628" fmla="*/ 1419189 h 1679043"/>
                <a:gd name="connsiteX4629" fmla="*/ 343470 w 1485127"/>
                <a:gd name="connsiteY4629" fmla="*/ 1418933 h 1679043"/>
                <a:gd name="connsiteX4630" fmla="*/ 345774 w 1485127"/>
                <a:gd name="connsiteY4630" fmla="*/ 1410484 h 1679043"/>
                <a:gd name="connsiteX4631" fmla="*/ 342958 w 1485127"/>
                <a:gd name="connsiteY4631" fmla="*/ 1402973 h 1679043"/>
                <a:gd name="connsiteX4632" fmla="*/ 349272 w 1485127"/>
                <a:gd name="connsiteY4632" fmla="*/ 1406729 h 1679043"/>
                <a:gd name="connsiteX4633" fmla="*/ 370345 w 1485127"/>
                <a:gd name="connsiteY4633" fmla="*/ 1419445 h 1679043"/>
                <a:gd name="connsiteX4634" fmla="*/ 378876 w 1485127"/>
                <a:gd name="connsiteY4634" fmla="*/ 1437539 h 1679043"/>
                <a:gd name="connsiteX4635" fmla="*/ 358401 w 1485127"/>
                <a:gd name="connsiteY4635" fmla="*/ 1424737 h 1679043"/>
                <a:gd name="connsiteX4636" fmla="*/ 345859 w 1485127"/>
                <a:gd name="connsiteY4636" fmla="*/ 1410398 h 1679043"/>
                <a:gd name="connsiteX4637" fmla="*/ 290232 w 1485127"/>
                <a:gd name="connsiteY4637" fmla="*/ 1355434 h 1679043"/>
                <a:gd name="connsiteX4638" fmla="*/ 288440 w 1485127"/>
                <a:gd name="connsiteY4638" fmla="*/ 1345534 h 1679043"/>
                <a:gd name="connsiteX4639" fmla="*/ 297484 w 1485127"/>
                <a:gd name="connsiteY4639" fmla="*/ 1357397 h 1679043"/>
                <a:gd name="connsiteX4640" fmla="*/ 297484 w 1485127"/>
                <a:gd name="connsiteY4640" fmla="*/ 1357653 h 1679043"/>
                <a:gd name="connsiteX4641" fmla="*/ 291597 w 1485127"/>
                <a:gd name="connsiteY4641" fmla="*/ 1350825 h 1679043"/>
                <a:gd name="connsiteX4642" fmla="*/ 291426 w 1485127"/>
                <a:gd name="connsiteY4642" fmla="*/ 1350996 h 1679043"/>
                <a:gd name="connsiteX4643" fmla="*/ 297228 w 1485127"/>
                <a:gd name="connsiteY4643" fmla="*/ 1358677 h 1679043"/>
                <a:gd name="connsiteX4644" fmla="*/ 296204 w 1485127"/>
                <a:gd name="connsiteY4644" fmla="*/ 1362859 h 1679043"/>
                <a:gd name="connsiteX4645" fmla="*/ 290318 w 1485127"/>
                <a:gd name="connsiteY4645" fmla="*/ 1355519 h 1679043"/>
                <a:gd name="connsiteX4646" fmla="*/ 295095 w 1485127"/>
                <a:gd name="connsiteY4646" fmla="*/ 1367127 h 1679043"/>
                <a:gd name="connsiteX4647" fmla="*/ 293901 w 1485127"/>
                <a:gd name="connsiteY4647" fmla="*/ 1371906 h 1679043"/>
                <a:gd name="connsiteX4648" fmla="*/ 293303 w 1485127"/>
                <a:gd name="connsiteY4648" fmla="*/ 1371309 h 1679043"/>
                <a:gd name="connsiteX4649" fmla="*/ 291426 w 1485127"/>
                <a:gd name="connsiteY4649" fmla="*/ 1361579 h 1679043"/>
                <a:gd name="connsiteX4650" fmla="*/ 295095 w 1485127"/>
                <a:gd name="connsiteY4650" fmla="*/ 1367127 h 1679043"/>
                <a:gd name="connsiteX4651" fmla="*/ 269927 w 1485127"/>
                <a:gd name="connsiteY4651" fmla="*/ 1207781 h 1679043"/>
                <a:gd name="connsiteX4652" fmla="*/ 269244 w 1485127"/>
                <a:gd name="connsiteY4652" fmla="*/ 1206501 h 1679043"/>
                <a:gd name="connsiteX4653" fmla="*/ 268561 w 1485127"/>
                <a:gd name="connsiteY4653" fmla="*/ 1200015 h 1679043"/>
                <a:gd name="connsiteX4654" fmla="*/ 267282 w 1485127"/>
                <a:gd name="connsiteY4654" fmla="*/ 1185591 h 1679043"/>
                <a:gd name="connsiteX4655" fmla="*/ 269415 w 1485127"/>
                <a:gd name="connsiteY4655" fmla="*/ 1190626 h 1679043"/>
                <a:gd name="connsiteX4656" fmla="*/ 277690 w 1485127"/>
                <a:gd name="connsiteY4656" fmla="*/ 1209232 h 1679043"/>
                <a:gd name="connsiteX4657" fmla="*/ 274619 w 1485127"/>
                <a:gd name="connsiteY4657" fmla="*/ 1216828 h 1679043"/>
                <a:gd name="connsiteX4658" fmla="*/ 269841 w 1485127"/>
                <a:gd name="connsiteY4658" fmla="*/ 1207867 h 1679043"/>
                <a:gd name="connsiteX4659" fmla="*/ 273424 w 1485127"/>
                <a:gd name="connsiteY4659" fmla="*/ 1219815 h 1679043"/>
                <a:gd name="connsiteX4660" fmla="*/ 271291 w 1485127"/>
                <a:gd name="connsiteY4660" fmla="*/ 1225192 h 1679043"/>
                <a:gd name="connsiteX4661" fmla="*/ 269756 w 1485127"/>
                <a:gd name="connsiteY4661" fmla="*/ 1211281 h 1679043"/>
                <a:gd name="connsiteX4662" fmla="*/ 273424 w 1485127"/>
                <a:gd name="connsiteY4662" fmla="*/ 1219815 h 1679043"/>
                <a:gd name="connsiteX4663" fmla="*/ 200990 w 1485127"/>
                <a:gd name="connsiteY4663" fmla="*/ 1276060 h 1679043"/>
                <a:gd name="connsiteX4664" fmla="*/ 194932 w 1485127"/>
                <a:gd name="connsiteY4664" fmla="*/ 1257198 h 1679043"/>
                <a:gd name="connsiteX4665" fmla="*/ 197322 w 1485127"/>
                <a:gd name="connsiteY4665" fmla="*/ 1248919 h 1679043"/>
                <a:gd name="connsiteX4666" fmla="*/ 205085 w 1485127"/>
                <a:gd name="connsiteY4666" fmla="*/ 1266245 h 1679043"/>
                <a:gd name="connsiteX4667" fmla="*/ 202099 w 1485127"/>
                <a:gd name="connsiteY4667" fmla="*/ 1275377 h 1679043"/>
                <a:gd name="connsiteX4668" fmla="*/ 200990 w 1485127"/>
                <a:gd name="connsiteY4668" fmla="*/ 1276060 h 1679043"/>
                <a:gd name="connsiteX4669" fmla="*/ 177272 w 1485127"/>
                <a:gd name="connsiteY4669" fmla="*/ 1289972 h 1679043"/>
                <a:gd name="connsiteX4670" fmla="*/ 169423 w 1485127"/>
                <a:gd name="connsiteY4670" fmla="*/ 1247810 h 1679043"/>
                <a:gd name="connsiteX4671" fmla="*/ 169423 w 1485127"/>
                <a:gd name="connsiteY4671" fmla="*/ 1247810 h 1679043"/>
                <a:gd name="connsiteX4672" fmla="*/ 169423 w 1485127"/>
                <a:gd name="connsiteY4672" fmla="*/ 1247639 h 1679043"/>
                <a:gd name="connsiteX4673" fmla="*/ 169423 w 1485127"/>
                <a:gd name="connsiteY4673" fmla="*/ 1247639 h 1679043"/>
                <a:gd name="connsiteX4674" fmla="*/ 168570 w 1485127"/>
                <a:gd name="connsiteY4674" fmla="*/ 1243627 h 1679043"/>
                <a:gd name="connsiteX4675" fmla="*/ 168825 w 1485127"/>
                <a:gd name="connsiteY4675" fmla="*/ 1242945 h 1679043"/>
                <a:gd name="connsiteX4676" fmla="*/ 174968 w 1485127"/>
                <a:gd name="connsiteY4676" fmla="*/ 1266757 h 1679043"/>
                <a:gd name="connsiteX4677" fmla="*/ 174968 w 1485127"/>
                <a:gd name="connsiteY4677" fmla="*/ 1266757 h 1679043"/>
                <a:gd name="connsiteX4678" fmla="*/ 174968 w 1485127"/>
                <a:gd name="connsiteY4678" fmla="*/ 1267013 h 1679043"/>
                <a:gd name="connsiteX4679" fmla="*/ 174968 w 1485127"/>
                <a:gd name="connsiteY4679" fmla="*/ 1267269 h 1679043"/>
                <a:gd name="connsiteX4680" fmla="*/ 174968 w 1485127"/>
                <a:gd name="connsiteY4680" fmla="*/ 1267269 h 1679043"/>
                <a:gd name="connsiteX4681" fmla="*/ 180770 w 1485127"/>
                <a:gd name="connsiteY4681" fmla="*/ 1287582 h 1679043"/>
                <a:gd name="connsiteX4682" fmla="*/ 180770 w 1485127"/>
                <a:gd name="connsiteY4682" fmla="*/ 1287838 h 1679043"/>
                <a:gd name="connsiteX4683" fmla="*/ 177272 w 1485127"/>
                <a:gd name="connsiteY4683" fmla="*/ 1289886 h 1679043"/>
                <a:gd name="connsiteX4684" fmla="*/ 164730 w 1485127"/>
                <a:gd name="connsiteY4684" fmla="*/ 1297312 h 1679043"/>
                <a:gd name="connsiteX4685" fmla="*/ 159184 w 1485127"/>
                <a:gd name="connsiteY4685" fmla="*/ 1265221 h 1679043"/>
                <a:gd name="connsiteX4686" fmla="*/ 164901 w 1485127"/>
                <a:gd name="connsiteY4686" fmla="*/ 1251992 h 1679043"/>
                <a:gd name="connsiteX4687" fmla="*/ 173689 w 1485127"/>
                <a:gd name="connsiteY4687" fmla="*/ 1292020 h 1679043"/>
                <a:gd name="connsiteX4688" fmla="*/ 164730 w 1485127"/>
                <a:gd name="connsiteY4688" fmla="*/ 1297226 h 1679043"/>
                <a:gd name="connsiteX4689" fmla="*/ 156710 w 1485127"/>
                <a:gd name="connsiteY4689" fmla="*/ 1250199 h 1679043"/>
                <a:gd name="connsiteX4690" fmla="*/ 156710 w 1485127"/>
                <a:gd name="connsiteY4690" fmla="*/ 1250199 h 1679043"/>
                <a:gd name="connsiteX4691" fmla="*/ 156710 w 1485127"/>
                <a:gd name="connsiteY4691" fmla="*/ 1250199 h 1679043"/>
                <a:gd name="connsiteX4692" fmla="*/ 151592 w 1485127"/>
                <a:gd name="connsiteY4692" fmla="*/ 1221352 h 1679043"/>
                <a:gd name="connsiteX4693" fmla="*/ 156284 w 1485127"/>
                <a:gd name="connsiteY4693" fmla="*/ 1212049 h 1679043"/>
                <a:gd name="connsiteX4694" fmla="*/ 156284 w 1485127"/>
                <a:gd name="connsiteY4694" fmla="*/ 1212049 h 1679043"/>
                <a:gd name="connsiteX4695" fmla="*/ 156284 w 1485127"/>
                <a:gd name="connsiteY4695" fmla="*/ 1212049 h 1679043"/>
                <a:gd name="connsiteX4696" fmla="*/ 156284 w 1485127"/>
                <a:gd name="connsiteY4696" fmla="*/ 1212049 h 1679043"/>
                <a:gd name="connsiteX4697" fmla="*/ 156284 w 1485127"/>
                <a:gd name="connsiteY4697" fmla="*/ 1212049 h 1679043"/>
                <a:gd name="connsiteX4698" fmla="*/ 157052 w 1485127"/>
                <a:gd name="connsiteY4698" fmla="*/ 1210427 h 1679043"/>
                <a:gd name="connsiteX4699" fmla="*/ 163109 w 1485127"/>
                <a:gd name="connsiteY4699" fmla="*/ 1243627 h 1679043"/>
                <a:gd name="connsiteX4700" fmla="*/ 157820 w 1485127"/>
                <a:gd name="connsiteY4700" fmla="*/ 1257454 h 1679043"/>
                <a:gd name="connsiteX4701" fmla="*/ 156710 w 1485127"/>
                <a:gd name="connsiteY4701" fmla="*/ 1250456 h 1679043"/>
                <a:gd name="connsiteX4702" fmla="*/ 156710 w 1485127"/>
                <a:gd name="connsiteY4702" fmla="*/ 1250456 h 1679043"/>
                <a:gd name="connsiteX4703" fmla="*/ 155687 w 1485127"/>
                <a:gd name="connsiteY4703" fmla="*/ 1201636 h 1679043"/>
                <a:gd name="connsiteX4704" fmla="*/ 151762 w 1485127"/>
                <a:gd name="connsiteY4704" fmla="*/ 1209318 h 1679043"/>
                <a:gd name="connsiteX4705" fmla="*/ 151762 w 1485127"/>
                <a:gd name="connsiteY4705" fmla="*/ 1209318 h 1679043"/>
                <a:gd name="connsiteX4706" fmla="*/ 151677 w 1485127"/>
                <a:gd name="connsiteY4706" fmla="*/ 1209488 h 1679043"/>
                <a:gd name="connsiteX4707" fmla="*/ 151677 w 1485127"/>
                <a:gd name="connsiteY4707" fmla="*/ 1209659 h 1679043"/>
                <a:gd name="connsiteX4708" fmla="*/ 151592 w 1485127"/>
                <a:gd name="connsiteY4708" fmla="*/ 1209659 h 1679043"/>
                <a:gd name="connsiteX4709" fmla="*/ 150226 w 1485127"/>
                <a:gd name="connsiteY4709" fmla="*/ 1212561 h 1679043"/>
                <a:gd name="connsiteX4710" fmla="*/ 148776 w 1485127"/>
                <a:gd name="connsiteY4710" fmla="*/ 1203855 h 1679043"/>
                <a:gd name="connsiteX4711" fmla="*/ 155346 w 1485127"/>
                <a:gd name="connsiteY4711" fmla="*/ 1199417 h 1679043"/>
                <a:gd name="connsiteX4712" fmla="*/ 155687 w 1485127"/>
                <a:gd name="connsiteY4712" fmla="*/ 1201551 h 1679043"/>
                <a:gd name="connsiteX4713" fmla="*/ 117209 w 1485127"/>
                <a:gd name="connsiteY4713" fmla="*/ 1208635 h 1679043"/>
                <a:gd name="connsiteX4714" fmla="*/ 117209 w 1485127"/>
                <a:gd name="connsiteY4714" fmla="*/ 1208635 h 1679043"/>
                <a:gd name="connsiteX4715" fmla="*/ 117209 w 1485127"/>
                <a:gd name="connsiteY4715" fmla="*/ 1208635 h 1679043"/>
                <a:gd name="connsiteX4716" fmla="*/ 117209 w 1485127"/>
                <a:gd name="connsiteY4716" fmla="*/ 1208635 h 1679043"/>
                <a:gd name="connsiteX4717" fmla="*/ 117209 w 1485127"/>
                <a:gd name="connsiteY4717" fmla="*/ 1208635 h 1679043"/>
                <a:gd name="connsiteX4718" fmla="*/ 115844 w 1485127"/>
                <a:gd name="connsiteY4718" fmla="*/ 1196003 h 1679043"/>
                <a:gd name="connsiteX4719" fmla="*/ 127788 w 1485127"/>
                <a:gd name="connsiteY4719" fmla="*/ 1168179 h 1679043"/>
                <a:gd name="connsiteX4720" fmla="*/ 129409 w 1485127"/>
                <a:gd name="connsiteY4720" fmla="*/ 1185591 h 1679043"/>
                <a:gd name="connsiteX4721" fmla="*/ 131627 w 1485127"/>
                <a:gd name="connsiteY4721" fmla="*/ 1205477 h 1679043"/>
                <a:gd name="connsiteX4722" fmla="*/ 117720 w 1485127"/>
                <a:gd name="connsiteY4722" fmla="*/ 1214951 h 1679043"/>
                <a:gd name="connsiteX4723" fmla="*/ 117123 w 1485127"/>
                <a:gd name="connsiteY4723" fmla="*/ 1208720 h 1679043"/>
                <a:gd name="connsiteX4724" fmla="*/ 81631 w 1485127"/>
                <a:gd name="connsiteY4724" fmla="*/ 1121238 h 1679043"/>
                <a:gd name="connsiteX4725" fmla="*/ 81631 w 1485127"/>
                <a:gd name="connsiteY4725" fmla="*/ 1121238 h 1679043"/>
                <a:gd name="connsiteX4726" fmla="*/ 81631 w 1485127"/>
                <a:gd name="connsiteY4726" fmla="*/ 1121153 h 1679043"/>
                <a:gd name="connsiteX4727" fmla="*/ 89139 w 1485127"/>
                <a:gd name="connsiteY4727" fmla="*/ 1078991 h 1679043"/>
                <a:gd name="connsiteX4728" fmla="*/ 96306 w 1485127"/>
                <a:gd name="connsiteY4728" fmla="*/ 1069517 h 1679043"/>
                <a:gd name="connsiteX4729" fmla="*/ 94514 w 1485127"/>
                <a:gd name="connsiteY4729" fmla="*/ 1078052 h 1679043"/>
                <a:gd name="connsiteX4730" fmla="*/ 86324 w 1485127"/>
                <a:gd name="connsiteY4730" fmla="*/ 1121409 h 1679043"/>
                <a:gd name="connsiteX4731" fmla="*/ 79413 w 1485127"/>
                <a:gd name="connsiteY4731" fmla="*/ 1133528 h 1679043"/>
                <a:gd name="connsiteX4732" fmla="*/ 81546 w 1485127"/>
                <a:gd name="connsiteY4732" fmla="*/ 1121323 h 1679043"/>
                <a:gd name="connsiteX4733" fmla="*/ 81546 w 1485127"/>
                <a:gd name="connsiteY4733" fmla="*/ 1121323 h 1679043"/>
                <a:gd name="connsiteX4734" fmla="*/ 99036 w 1485127"/>
                <a:gd name="connsiteY4734" fmla="*/ 1057056 h 1679043"/>
                <a:gd name="connsiteX4735" fmla="*/ 99036 w 1485127"/>
                <a:gd name="connsiteY4735" fmla="*/ 1057056 h 1679043"/>
                <a:gd name="connsiteX4736" fmla="*/ 98951 w 1485127"/>
                <a:gd name="connsiteY4736" fmla="*/ 1057312 h 1679043"/>
                <a:gd name="connsiteX4737" fmla="*/ 98951 w 1485127"/>
                <a:gd name="connsiteY4737" fmla="*/ 1057312 h 1679043"/>
                <a:gd name="connsiteX4738" fmla="*/ 91358 w 1485127"/>
                <a:gd name="connsiteY4738" fmla="*/ 1068407 h 1679043"/>
                <a:gd name="connsiteX4739" fmla="*/ 92723 w 1485127"/>
                <a:gd name="connsiteY4739" fmla="*/ 1061750 h 1679043"/>
                <a:gd name="connsiteX4740" fmla="*/ 96135 w 1485127"/>
                <a:gd name="connsiteY4740" fmla="*/ 1045875 h 1679043"/>
                <a:gd name="connsiteX4741" fmla="*/ 99292 w 1485127"/>
                <a:gd name="connsiteY4741" fmla="*/ 1044083 h 1679043"/>
                <a:gd name="connsiteX4742" fmla="*/ 102534 w 1485127"/>
                <a:gd name="connsiteY4742" fmla="*/ 1041522 h 1679043"/>
                <a:gd name="connsiteX4743" fmla="*/ 99121 w 1485127"/>
                <a:gd name="connsiteY4743" fmla="*/ 1057056 h 1679043"/>
                <a:gd name="connsiteX4744" fmla="*/ 84105 w 1485127"/>
                <a:gd name="connsiteY4744" fmla="*/ 1134894 h 1679043"/>
                <a:gd name="connsiteX4745" fmla="*/ 83935 w 1485127"/>
                <a:gd name="connsiteY4745" fmla="*/ 1135662 h 1679043"/>
                <a:gd name="connsiteX4746" fmla="*/ 83423 w 1485127"/>
                <a:gd name="connsiteY4746" fmla="*/ 1136003 h 1679043"/>
                <a:gd name="connsiteX4747" fmla="*/ 84105 w 1485127"/>
                <a:gd name="connsiteY4747" fmla="*/ 1134894 h 1679043"/>
                <a:gd name="connsiteX4748" fmla="*/ 103302 w 1485127"/>
                <a:gd name="connsiteY4748" fmla="*/ 1060214 h 1679043"/>
                <a:gd name="connsiteX4749" fmla="*/ 114052 w 1485127"/>
                <a:gd name="connsiteY4749" fmla="*/ 1044595 h 1679043"/>
                <a:gd name="connsiteX4750" fmla="*/ 121901 w 1485127"/>
                <a:gd name="connsiteY4750" fmla="*/ 1065932 h 1679043"/>
                <a:gd name="connsiteX4751" fmla="*/ 108336 w 1485127"/>
                <a:gd name="connsiteY4751" fmla="*/ 1086672 h 1679043"/>
                <a:gd name="connsiteX4752" fmla="*/ 107994 w 1485127"/>
                <a:gd name="connsiteY4752" fmla="*/ 1074552 h 1679043"/>
                <a:gd name="connsiteX4753" fmla="*/ 107738 w 1485127"/>
                <a:gd name="connsiteY4753" fmla="*/ 1074552 h 1679043"/>
                <a:gd name="connsiteX4754" fmla="*/ 107568 w 1485127"/>
                <a:gd name="connsiteY4754" fmla="*/ 1087696 h 1679043"/>
                <a:gd name="connsiteX4755" fmla="*/ 103814 w 1485127"/>
                <a:gd name="connsiteY4755" fmla="*/ 1093500 h 1679043"/>
                <a:gd name="connsiteX4756" fmla="*/ 103814 w 1485127"/>
                <a:gd name="connsiteY4756" fmla="*/ 1084880 h 1679043"/>
                <a:gd name="connsiteX4757" fmla="*/ 104240 w 1485127"/>
                <a:gd name="connsiteY4757" fmla="*/ 1064652 h 1679043"/>
                <a:gd name="connsiteX4758" fmla="*/ 103984 w 1485127"/>
                <a:gd name="connsiteY4758" fmla="*/ 1064652 h 1679043"/>
                <a:gd name="connsiteX4759" fmla="*/ 102961 w 1485127"/>
                <a:gd name="connsiteY4759" fmla="*/ 1084709 h 1679043"/>
                <a:gd name="connsiteX4760" fmla="*/ 102534 w 1485127"/>
                <a:gd name="connsiteY4760" fmla="*/ 1095463 h 1679043"/>
                <a:gd name="connsiteX4761" fmla="*/ 98866 w 1485127"/>
                <a:gd name="connsiteY4761" fmla="*/ 1101096 h 1679043"/>
                <a:gd name="connsiteX4762" fmla="*/ 100999 w 1485127"/>
                <a:gd name="connsiteY4762" fmla="*/ 1072419 h 1679043"/>
                <a:gd name="connsiteX4763" fmla="*/ 101937 w 1485127"/>
                <a:gd name="connsiteY4763" fmla="*/ 1061921 h 1679043"/>
                <a:gd name="connsiteX4764" fmla="*/ 103132 w 1485127"/>
                <a:gd name="connsiteY4764" fmla="*/ 1060299 h 1679043"/>
                <a:gd name="connsiteX4765" fmla="*/ 103132 w 1485127"/>
                <a:gd name="connsiteY4765" fmla="*/ 1060299 h 1679043"/>
                <a:gd name="connsiteX4766" fmla="*/ 103132 w 1485127"/>
                <a:gd name="connsiteY4766" fmla="*/ 1060299 h 1679043"/>
                <a:gd name="connsiteX4767" fmla="*/ 103132 w 1485127"/>
                <a:gd name="connsiteY4767" fmla="*/ 1060299 h 1679043"/>
                <a:gd name="connsiteX4768" fmla="*/ 103132 w 1485127"/>
                <a:gd name="connsiteY4768" fmla="*/ 1060299 h 1679043"/>
                <a:gd name="connsiteX4769" fmla="*/ 122754 w 1485127"/>
                <a:gd name="connsiteY4769" fmla="*/ 1091622 h 1679043"/>
                <a:gd name="connsiteX4770" fmla="*/ 109445 w 1485127"/>
                <a:gd name="connsiteY4770" fmla="*/ 1114752 h 1679043"/>
                <a:gd name="connsiteX4771" fmla="*/ 109189 w 1485127"/>
                <a:gd name="connsiteY4771" fmla="*/ 1109887 h 1679043"/>
                <a:gd name="connsiteX4772" fmla="*/ 108591 w 1485127"/>
                <a:gd name="connsiteY4772" fmla="*/ 1093670 h 1679043"/>
                <a:gd name="connsiteX4773" fmla="*/ 123010 w 1485127"/>
                <a:gd name="connsiteY4773" fmla="*/ 1068834 h 1679043"/>
                <a:gd name="connsiteX4774" fmla="*/ 128044 w 1485127"/>
                <a:gd name="connsiteY4774" fmla="*/ 1082575 h 1679043"/>
                <a:gd name="connsiteX4775" fmla="*/ 126594 w 1485127"/>
                <a:gd name="connsiteY4775" fmla="*/ 1085050 h 1679043"/>
                <a:gd name="connsiteX4776" fmla="*/ 123010 w 1485127"/>
                <a:gd name="connsiteY4776" fmla="*/ 1091281 h 1679043"/>
                <a:gd name="connsiteX4777" fmla="*/ 123010 w 1485127"/>
                <a:gd name="connsiteY4777" fmla="*/ 1090683 h 1679043"/>
                <a:gd name="connsiteX4778" fmla="*/ 122754 w 1485127"/>
                <a:gd name="connsiteY4778" fmla="*/ 1090683 h 1679043"/>
                <a:gd name="connsiteX4779" fmla="*/ 122754 w 1485127"/>
                <a:gd name="connsiteY4779" fmla="*/ 1091622 h 1679043"/>
                <a:gd name="connsiteX4780" fmla="*/ 97245 w 1485127"/>
                <a:gd name="connsiteY4780" fmla="*/ 1128322 h 1679043"/>
                <a:gd name="connsiteX4781" fmla="*/ 98354 w 1485127"/>
                <a:gd name="connsiteY4781" fmla="*/ 1111252 h 1679043"/>
                <a:gd name="connsiteX4782" fmla="*/ 102278 w 1485127"/>
                <a:gd name="connsiteY4782" fmla="*/ 1104424 h 1679043"/>
                <a:gd name="connsiteX4783" fmla="*/ 102278 w 1485127"/>
                <a:gd name="connsiteY4783" fmla="*/ 1104766 h 1679043"/>
                <a:gd name="connsiteX4784" fmla="*/ 101681 w 1485127"/>
                <a:gd name="connsiteY4784" fmla="*/ 1125847 h 1679043"/>
                <a:gd name="connsiteX4785" fmla="*/ 97245 w 1485127"/>
                <a:gd name="connsiteY4785" fmla="*/ 1128322 h 1679043"/>
                <a:gd name="connsiteX4786" fmla="*/ 103899 w 1485127"/>
                <a:gd name="connsiteY4786" fmla="*/ 1101693 h 1679043"/>
                <a:gd name="connsiteX4787" fmla="*/ 107653 w 1485127"/>
                <a:gd name="connsiteY4787" fmla="*/ 1095292 h 1679043"/>
                <a:gd name="connsiteX4788" fmla="*/ 107653 w 1485127"/>
                <a:gd name="connsiteY4788" fmla="*/ 1109716 h 1679043"/>
                <a:gd name="connsiteX4789" fmla="*/ 107738 w 1485127"/>
                <a:gd name="connsiteY4789" fmla="*/ 1117739 h 1679043"/>
                <a:gd name="connsiteX4790" fmla="*/ 104070 w 1485127"/>
                <a:gd name="connsiteY4790" fmla="*/ 1124140 h 1679043"/>
                <a:gd name="connsiteX4791" fmla="*/ 103899 w 1485127"/>
                <a:gd name="connsiteY4791" fmla="*/ 1105022 h 1679043"/>
                <a:gd name="connsiteX4792" fmla="*/ 103899 w 1485127"/>
                <a:gd name="connsiteY4792" fmla="*/ 1101693 h 1679043"/>
                <a:gd name="connsiteX4793" fmla="*/ 95965 w 1485127"/>
                <a:gd name="connsiteY4793" fmla="*/ 1106046 h 1679043"/>
                <a:gd name="connsiteX4794" fmla="*/ 92979 w 1485127"/>
                <a:gd name="connsiteY4794" fmla="*/ 1110740 h 1679043"/>
                <a:gd name="connsiteX4795" fmla="*/ 98183 w 1485127"/>
                <a:gd name="connsiteY4795" fmla="*/ 1078905 h 1679043"/>
                <a:gd name="connsiteX4796" fmla="*/ 100231 w 1485127"/>
                <a:gd name="connsiteY4796" fmla="*/ 1067554 h 1679043"/>
                <a:gd name="connsiteX4797" fmla="*/ 99719 w 1485127"/>
                <a:gd name="connsiteY4797" fmla="*/ 1071992 h 1679043"/>
                <a:gd name="connsiteX4798" fmla="*/ 95965 w 1485127"/>
                <a:gd name="connsiteY4798" fmla="*/ 1106046 h 1679043"/>
                <a:gd name="connsiteX4799" fmla="*/ 91016 w 1485127"/>
                <a:gd name="connsiteY4799" fmla="*/ 1123969 h 1679043"/>
                <a:gd name="connsiteX4800" fmla="*/ 92381 w 1485127"/>
                <a:gd name="connsiteY4800" fmla="*/ 1121750 h 1679043"/>
                <a:gd name="connsiteX4801" fmla="*/ 92381 w 1485127"/>
                <a:gd name="connsiteY4801" fmla="*/ 1121750 h 1679043"/>
                <a:gd name="connsiteX4802" fmla="*/ 92381 w 1485127"/>
                <a:gd name="connsiteY4802" fmla="*/ 1121750 h 1679043"/>
                <a:gd name="connsiteX4803" fmla="*/ 92381 w 1485127"/>
                <a:gd name="connsiteY4803" fmla="*/ 1121750 h 1679043"/>
                <a:gd name="connsiteX4804" fmla="*/ 92381 w 1485127"/>
                <a:gd name="connsiteY4804" fmla="*/ 1121750 h 1679043"/>
                <a:gd name="connsiteX4805" fmla="*/ 94685 w 1485127"/>
                <a:gd name="connsiteY4805" fmla="*/ 1117653 h 1679043"/>
                <a:gd name="connsiteX4806" fmla="*/ 93491 w 1485127"/>
                <a:gd name="connsiteY4806" fmla="*/ 1129175 h 1679043"/>
                <a:gd name="connsiteX4807" fmla="*/ 93320 w 1485127"/>
                <a:gd name="connsiteY4807" fmla="*/ 1130626 h 1679043"/>
                <a:gd name="connsiteX4808" fmla="*/ 89566 w 1485127"/>
                <a:gd name="connsiteY4808" fmla="*/ 1132760 h 1679043"/>
                <a:gd name="connsiteX4809" fmla="*/ 90846 w 1485127"/>
                <a:gd name="connsiteY4809" fmla="*/ 1124140 h 1679043"/>
                <a:gd name="connsiteX4810" fmla="*/ 76683 w 1485127"/>
                <a:gd name="connsiteY4810" fmla="*/ 1151110 h 1679043"/>
                <a:gd name="connsiteX4811" fmla="*/ 82143 w 1485127"/>
                <a:gd name="connsiteY4811" fmla="*/ 1148037 h 1679043"/>
                <a:gd name="connsiteX4812" fmla="*/ 80437 w 1485127"/>
                <a:gd name="connsiteY4812" fmla="*/ 1160840 h 1679043"/>
                <a:gd name="connsiteX4813" fmla="*/ 76512 w 1485127"/>
                <a:gd name="connsiteY4813" fmla="*/ 1151878 h 1679043"/>
                <a:gd name="connsiteX4814" fmla="*/ 76597 w 1485127"/>
                <a:gd name="connsiteY4814" fmla="*/ 1151110 h 1679043"/>
                <a:gd name="connsiteX4815" fmla="*/ 92211 w 1485127"/>
                <a:gd name="connsiteY4815" fmla="*/ 1145050 h 1679043"/>
                <a:gd name="connsiteX4816" fmla="*/ 88116 w 1485127"/>
                <a:gd name="connsiteY4816" fmla="*/ 1152219 h 1679043"/>
                <a:gd name="connsiteX4817" fmla="*/ 88116 w 1485127"/>
                <a:gd name="connsiteY4817" fmla="*/ 1152219 h 1679043"/>
                <a:gd name="connsiteX4818" fmla="*/ 88030 w 1485127"/>
                <a:gd name="connsiteY4818" fmla="*/ 1152390 h 1679043"/>
                <a:gd name="connsiteX4819" fmla="*/ 87945 w 1485127"/>
                <a:gd name="connsiteY4819" fmla="*/ 1152561 h 1679043"/>
                <a:gd name="connsiteX4820" fmla="*/ 87945 w 1485127"/>
                <a:gd name="connsiteY4820" fmla="*/ 1152561 h 1679043"/>
                <a:gd name="connsiteX4821" fmla="*/ 86238 w 1485127"/>
                <a:gd name="connsiteY4821" fmla="*/ 1155889 h 1679043"/>
                <a:gd name="connsiteX4822" fmla="*/ 87945 w 1485127"/>
                <a:gd name="connsiteY4822" fmla="*/ 1144794 h 1679043"/>
                <a:gd name="connsiteX4823" fmla="*/ 92467 w 1485127"/>
                <a:gd name="connsiteY4823" fmla="*/ 1142319 h 1679043"/>
                <a:gd name="connsiteX4824" fmla="*/ 92211 w 1485127"/>
                <a:gd name="connsiteY4824" fmla="*/ 1145050 h 1679043"/>
                <a:gd name="connsiteX4825" fmla="*/ 91102 w 1485127"/>
                <a:gd name="connsiteY4825" fmla="*/ 1157682 h 1679043"/>
                <a:gd name="connsiteX4826" fmla="*/ 89310 w 1485127"/>
                <a:gd name="connsiteY4826" fmla="*/ 1180811 h 1679043"/>
                <a:gd name="connsiteX4827" fmla="*/ 84362 w 1485127"/>
                <a:gd name="connsiteY4827" fmla="*/ 1169545 h 1679043"/>
                <a:gd name="connsiteX4828" fmla="*/ 91102 w 1485127"/>
                <a:gd name="connsiteY4828" fmla="*/ 1157682 h 1679043"/>
                <a:gd name="connsiteX4829" fmla="*/ 123010 w 1485127"/>
                <a:gd name="connsiteY4829" fmla="*/ 1095548 h 1679043"/>
                <a:gd name="connsiteX4830" fmla="*/ 123693 w 1485127"/>
                <a:gd name="connsiteY4830" fmla="*/ 1110313 h 1679043"/>
                <a:gd name="connsiteX4831" fmla="*/ 123864 w 1485127"/>
                <a:gd name="connsiteY4831" fmla="*/ 1113471 h 1679043"/>
                <a:gd name="connsiteX4832" fmla="*/ 109871 w 1485127"/>
                <a:gd name="connsiteY4832" fmla="*/ 1121238 h 1679043"/>
                <a:gd name="connsiteX4833" fmla="*/ 122925 w 1485127"/>
                <a:gd name="connsiteY4833" fmla="*/ 1095548 h 1679043"/>
                <a:gd name="connsiteX4834" fmla="*/ 124631 w 1485127"/>
                <a:gd name="connsiteY4834" fmla="*/ 1110313 h 1679043"/>
                <a:gd name="connsiteX4835" fmla="*/ 123352 w 1485127"/>
                <a:gd name="connsiteY4835" fmla="*/ 1094865 h 1679043"/>
                <a:gd name="connsiteX4836" fmla="*/ 127959 w 1485127"/>
                <a:gd name="connsiteY4836" fmla="*/ 1085818 h 1679043"/>
                <a:gd name="connsiteX4837" fmla="*/ 128727 w 1485127"/>
                <a:gd name="connsiteY4837" fmla="*/ 1084282 h 1679043"/>
                <a:gd name="connsiteX4838" fmla="*/ 136831 w 1485127"/>
                <a:gd name="connsiteY4838" fmla="*/ 1106302 h 1679043"/>
                <a:gd name="connsiteX4839" fmla="*/ 135467 w 1485127"/>
                <a:gd name="connsiteY4839" fmla="*/ 1107070 h 1679043"/>
                <a:gd name="connsiteX4840" fmla="*/ 135125 w 1485127"/>
                <a:gd name="connsiteY4840" fmla="*/ 1104168 h 1679043"/>
                <a:gd name="connsiteX4841" fmla="*/ 134869 w 1485127"/>
                <a:gd name="connsiteY4841" fmla="*/ 1104168 h 1679043"/>
                <a:gd name="connsiteX4842" fmla="*/ 135125 w 1485127"/>
                <a:gd name="connsiteY4842" fmla="*/ 1107241 h 1679043"/>
                <a:gd name="connsiteX4843" fmla="*/ 124887 w 1485127"/>
                <a:gd name="connsiteY4843" fmla="*/ 1112959 h 1679043"/>
                <a:gd name="connsiteX4844" fmla="*/ 124631 w 1485127"/>
                <a:gd name="connsiteY4844" fmla="*/ 1110399 h 1679043"/>
                <a:gd name="connsiteX4845" fmla="*/ 148179 w 1485127"/>
                <a:gd name="connsiteY4845" fmla="*/ 1111679 h 1679043"/>
                <a:gd name="connsiteX4846" fmla="*/ 188449 w 1485127"/>
                <a:gd name="connsiteY4846" fmla="*/ 1086928 h 1679043"/>
                <a:gd name="connsiteX4847" fmla="*/ 202270 w 1485127"/>
                <a:gd name="connsiteY4847" fmla="*/ 1078393 h 1679043"/>
                <a:gd name="connsiteX4848" fmla="*/ 202526 w 1485127"/>
                <a:gd name="connsiteY4848" fmla="*/ 1082746 h 1679043"/>
                <a:gd name="connsiteX4849" fmla="*/ 203464 w 1485127"/>
                <a:gd name="connsiteY4849" fmla="*/ 1096401 h 1679043"/>
                <a:gd name="connsiteX4850" fmla="*/ 203976 w 1485127"/>
                <a:gd name="connsiteY4850" fmla="*/ 1103485 h 1679043"/>
                <a:gd name="connsiteX4851" fmla="*/ 202867 w 1485127"/>
                <a:gd name="connsiteY4851" fmla="*/ 1106131 h 1679043"/>
                <a:gd name="connsiteX4852" fmla="*/ 194932 w 1485127"/>
                <a:gd name="connsiteY4852" fmla="*/ 1086928 h 1679043"/>
                <a:gd name="connsiteX4853" fmla="*/ 198686 w 1485127"/>
                <a:gd name="connsiteY4853" fmla="*/ 1104083 h 1679043"/>
                <a:gd name="connsiteX4854" fmla="*/ 200819 w 1485127"/>
                <a:gd name="connsiteY4854" fmla="*/ 1111167 h 1679043"/>
                <a:gd name="connsiteX4855" fmla="*/ 199625 w 1485127"/>
                <a:gd name="connsiteY4855" fmla="*/ 1114069 h 1679043"/>
                <a:gd name="connsiteX4856" fmla="*/ 195189 w 1485127"/>
                <a:gd name="connsiteY4856" fmla="*/ 1123969 h 1679043"/>
                <a:gd name="connsiteX4857" fmla="*/ 194932 w 1485127"/>
                <a:gd name="connsiteY4857" fmla="*/ 1121921 h 1679043"/>
                <a:gd name="connsiteX4858" fmla="*/ 194591 w 1485127"/>
                <a:gd name="connsiteY4858" fmla="*/ 1118592 h 1679043"/>
                <a:gd name="connsiteX4859" fmla="*/ 194848 w 1485127"/>
                <a:gd name="connsiteY4859" fmla="*/ 1115349 h 1679043"/>
                <a:gd name="connsiteX4860" fmla="*/ 196127 w 1485127"/>
                <a:gd name="connsiteY4860" fmla="*/ 1112362 h 1679043"/>
                <a:gd name="connsiteX4861" fmla="*/ 197407 w 1485127"/>
                <a:gd name="connsiteY4861" fmla="*/ 1111423 h 1679043"/>
                <a:gd name="connsiteX4862" fmla="*/ 199028 w 1485127"/>
                <a:gd name="connsiteY4862" fmla="*/ 1111252 h 1679043"/>
                <a:gd name="connsiteX4863" fmla="*/ 199028 w 1485127"/>
                <a:gd name="connsiteY4863" fmla="*/ 1110996 h 1679043"/>
                <a:gd name="connsiteX4864" fmla="*/ 197236 w 1485127"/>
                <a:gd name="connsiteY4864" fmla="*/ 1110996 h 1679043"/>
                <a:gd name="connsiteX4865" fmla="*/ 195786 w 1485127"/>
                <a:gd name="connsiteY4865" fmla="*/ 1112020 h 1679043"/>
                <a:gd name="connsiteX4866" fmla="*/ 194250 w 1485127"/>
                <a:gd name="connsiteY4866" fmla="*/ 1115178 h 1679043"/>
                <a:gd name="connsiteX4867" fmla="*/ 193823 w 1485127"/>
                <a:gd name="connsiteY4867" fmla="*/ 1118592 h 1679043"/>
                <a:gd name="connsiteX4868" fmla="*/ 193994 w 1485127"/>
                <a:gd name="connsiteY4868" fmla="*/ 1122006 h 1679043"/>
                <a:gd name="connsiteX4869" fmla="*/ 194250 w 1485127"/>
                <a:gd name="connsiteY4869" fmla="*/ 1125847 h 1679043"/>
                <a:gd name="connsiteX4870" fmla="*/ 192970 w 1485127"/>
                <a:gd name="connsiteY4870" fmla="*/ 1128578 h 1679043"/>
                <a:gd name="connsiteX4871" fmla="*/ 177272 w 1485127"/>
                <a:gd name="connsiteY4871" fmla="*/ 1160072 h 1679043"/>
                <a:gd name="connsiteX4872" fmla="*/ 175566 w 1485127"/>
                <a:gd name="connsiteY4872" fmla="*/ 1154609 h 1679043"/>
                <a:gd name="connsiteX4873" fmla="*/ 175310 w 1485127"/>
                <a:gd name="connsiteY4873" fmla="*/ 1154609 h 1679043"/>
                <a:gd name="connsiteX4874" fmla="*/ 176931 w 1485127"/>
                <a:gd name="connsiteY4874" fmla="*/ 1160584 h 1679043"/>
                <a:gd name="connsiteX4875" fmla="*/ 172324 w 1485127"/>
                <a:gd name="connsiteY4875" fmla="*/ 1169374 h 1679043"/>
                <a:gd name="connsiteX4876" fmla="*/ 163792 w 1485127"/>
                <a:gd name="connsiteY4876" fmla="*/ 1148891 h 1679043"/>
                <a:gd name="connsiteX4877" fmla="*/ 175480 w 1485127"/>
                <a:gd name="connsiteY4877" fmla="*/ 1123969 h 1679043"/>
                <a:gd name="connsiteX4878" fmla="*/ 187766 w 1485127"/>
                <a:gd name="connsiteY4878" fmla="*/ 1098877 h 1679043"/>
                <a:gd name="connsiteX4879" fmla="*/ 187595 w 1485127"/>
                <a:gd name="connsiteY4879" fmla="*/ 1098791 h 1679043"/>
                <a:gd name="connsiteX4880" fmla="*/ 174200 w 1485127"/>
                <a:gd name="connsiteY4880" fmla="*/ 1123116 h 1679043"/>
                <a:gd name="connsiteX4881" fmla="*/ 162342 w 1485127"/>
                <a:gd name="connsiteY4881" fmla="*/ 1145306 h 1679043"/>
                <a:gd name="connsiteX4882" fmla="*/ 150141 w 1485127"/>
                <a:gd name="connsiteY4882" fmla="*/ 1116032 h 1679043"/>
                <a:gd name="connsiteX4883" fmla="*/ 152189 w 1485127"/>
                <a:gd name="connsiteY4883" fmla="*/ 1111252 h 1679043"/>
                <a:gd name="connsiteX4884" fmla="*/ 152018 w 1485127"/>
                <a:gd name="connsiteY4884" fmla="*/ 1111167 h 1679043"/>
                <a:gd name="connsiteX4885" fmla="*/ 149885 w 1485127"/>
                <a:gd name="connsiteY4885" fmla="*/ 1115434 h 1679043"/>
                <a:gd name="connsiteX4886" fmla="*/ 148264 w 1485127"/>
                <a:gd name="connsiteY4886" fmla="*/ 1111423 h 1679043"/>
                <a:gd name="connsiteX4887" fmla="*/ 344408 w 1485127"/>
                <a:gd name="connsiteY4887" fmla="*/ 610598 h 1679043"/>
                <a:gd name="connsiteX4888" fmla="*/ 343641 w 1485127"/>
                <a:gd name="connsiteY4888" fmla="*/ 613329 h 1679043"/>
                <a:gd name="connsiteX4889" fmla="*/ 339801 w 1485127"/>
                <a:gd name="connsiteY4889" fmla="*/ 616743 h 1679043"/>
                <a:gd name="connsiteX4890" fmla="*/ 345944 w 1485127"/>
                <a:gd name="connsiteY4890" fmla="*/ 601380 h 1679043"/>
                <a:gd name="connsiteX4891" fmla="*/ 350210 w 1485127"/>
                <a:gd name="connsiteY4891" fmla="*/ 591053 h 1679043"/>
                <a:gd name="connsiteX4892" fmla="*/ 344579 w 1485127"/>
                <a:gd name="connsiteY4892" fmla="*/ 610257 h 1679043"/>
                <a:gd name="connsiteX4893" fmla="*/ 344494 w 1485127"/>
                <a:gd name="connsiteY4893" fmla="*/ 610257 h 1679043"/>
                <a:gd name="connsiteX4894" fmla="*/ 344494 w 1485127"/>
                <a:gd name="connsiteY4894" fmla="*/ 610427 h 1679043"/>
                <a:gd name="connsiteX4895" fmla="*/ 391333 w 1485127"/>
                <a:gd name="connsiteY4895" fmla="*/ 592163 h 1679043"/>
                <a:gd name="connsiteX4896" fmla="*/ 399865 w 1485127"/>
                <a:gd name="connsiteY4896" fmla="*/ 570911 h 1679043"/>
                <a:gd name="connsiteX4897" fmla="*/ 434844 w 1485127"/>
                <a:gd name="connsiteY4897" fmla="*/ 539503 h 1679043"/>
                <a:gd name="connsiteX4898" fmla="*/ 434077 w 1485127"/>
                <a:gd name="connsiteY4898" fmla="*/ 544112 h 1679043"/>
                <a:gd name="connsiteX4899" fmla="*/ 427934 w 1485127"/>
                <a:gd name="connsiteY4899" fmla="*/ 559816 h 1679043"/>
                <a:gd name="connsiteX4900" fmla="*/ 418635 w 1485127"/>
                <a:gd name="connsiteY4900" fmla="*/ 566388 h 1679043"/>
                <a:gd name="connsiteX4901" fmla="*/ 418720 w 1485127"/>
                <a:gd name="connsiteY4901" fmla="*/ 566558 h 1679043"/>
                <a:gd name="connsiteX4902" fmla="*/ 427337 w 1485127"/>
                <a:gd name="connsiteY4902" fmla="*/ 561096 h 1679043"/>
                <a:gd name="connsiteX4903" fmla="*/ 427081 w 1485127"/>
                <a:gd name="connsiteY4903" fmla="*/ 561779 h 1679043"/>
                <a:gd name="connsiteX4904" fmla="*/ 420085 w 1485127"/>
                <a:gd name="connsiteY4904" fmla="*/ 580043 h 1679043"/>
                <a:gd name="connsiteX4905" fmla="*/ 417952 w 1485127"/>
                <a:gd name="connsiteY4905" fmla="*/ 585762 h 1679043"/>
                <a:gd name="connsiteX4906" fmla="*/ 384337 w 1485127"/>
                <a:gd name="connsiteY4906" fmla="*/ 610086 h 1679043"/>
                <a:gd name="connsiteX4907" fmla="*/ 384251 w 1485127"/>
                <a:gd name="connsiteY4907" fmla="*/ 609233 h 1679043"/>
                <a:gd name="connsiteX4908" fmla="*/ 391247 w 1485127"/>
                <a:gd name="connsiteY4908" fmla="*/ 592163 h 1679043"/>
                <a:gd name="connsiteX4909" fmla="*/ 391247 w 1485127"/>
                <a:gd name="connsiteY4909" fmla="*/ 592163 h 1679043"/>
                <a:gd name="connsiteX4910" fmla="*/ 391247 w 1485127"/>
                <a:gd name="connsiteY4910" fmla="*/ 591992 h 1679043"/>
                <a:gd name="connsiteX4911" fmla="*/ 391247 w 1485127"/>
                <a:gd name="connsiteY4911" fmla="*/ 591992 h 1679043"/>
                <a:gd name="connsiteX4912" fmla="*/ 430749 w 1485127"/>
                <a:gd name="connsiteY4912" fmla="*/ 498450 h 1679043"/>
                <a:gd name="connsiteX4913" fmla="*/ 433906 w 1485127"/>
                <a:gd name="connsiteY4913" fmla="*/ 495804 h 1679043"/>
                <a:gd name="connsiteX4914" fmla="*/ 444571 w 1485127"/>
                <a:gd name="connsiteY4914" fmla="*/ 486928 h 1679043"/>
                <a:gd name="connsiteX4915" fmla="*/ 442097 w 1485127"/>
                <a:gd name="connsiteY4915" fmla="*/ 499560 h 1679043"/>
                <a:gd name="connsiteX4916" fmla="*/ 424095 w 1485127"/>
                <a:gd name="connsiteY4916" fmla="*/ 513386 h 1679043"/>
                <a:gd name="connsiteX4917" fmla="*/ 430749 w 1485127"/>
                <a:gd name="connsiteY4917" fmla="*/ 498365 h 1679043"/>
                <a:gd name="connsiteX4918" fmla="*/ 421535 w 1485127"/>
                <a:gd name="connsiteY4918" fmla="*/ 505022 h 1679043"/>
                <a:gd name="connsiteX4919" fmla="*/ 421706 w 1485127"/>
                <a:gd name="connsiteY4919" fmla="*/ 503486 h 1679043"/>
                <a:gd name="connsiteX4920" fmla="*/ 428105 w 1485127"/>
                <a:gd name="connsiteY4920" fmla="*/ 497767 h 1679043"/>
                <a:gd name="connsiteX4921" fmla="*/ 427081 w 1485127"/>
                <a:gd name="connsiteY4921" fmla="*/ 499901 h 1679043"/>
                <a:gd name="connsiteX4922" fmla="*/ 421535 w 1485127"/>
                <a:gd name="connsiteY4922" fmla="*/ 505022 h 1679043"/>
                <a:gd name="connsiteX4923" fmla="*/ 451311 w 1485127"/>
                <a:gd name="connsiteY4923" fmla="*/ 454069 h 1679043"/>
                <a:gd name="connsiteX4924" fmla="*/ 450799 w 1485127"/>
                <a:gd name="connsiteY4924" fmla="*/ 456459 h 1679043"/>
                <a:gd name="connsiteX4925" fmla="*/ 449690 w 1485127"/>
                <a:gd name="connsiteY4925" fmla="*/ 457483 h 1679043"/>
                <a:gd name="connsiteX4926" fmla="*/ 451311 w 1485127"/>
                <a:gd name="connsiteY4926" fmla="*/ 454069 h 1679043"/>
                <a:gd name="connsiteX4927" fmla="*/ 450202 w 1485127"/>
                <a:gd name="connsiteY4927" fmla="*/ 459190 h 1679043"/>
                <a:gd name="connsiteX4928" fmla="*/ 446363 w 1485127"/>
                <a:gd name="connsiteY4928" fmla="*/ 477796 h 1679043"/>
                <a:gd name="connsiteX4929" fmla="*/ 436295 w 1485127"/>
                <a:gd name="connsiteY4929" fmla="*/ 485989 h 1679043"/>
                <a:gd name="connsiteX4930" fmla="*/ 445339 w 1485127"/>
                <a:gd name="connsiteY4930" fmla="*/ 466359 h 1679043"/>
                <a:gd name="connsiteX4931" fmla="*/ 447984 w 1485127"/>
                <a:gd name="connsiteY4931" fmla="*/ 460897 h 1679043"/>
                <a:gd name="connsiteX4932" fmla="*/ 449007 w 1485127"/>
                <a:gd name="connsiteY4932" fmla="*/ 460043 h 1679043"/>
                <a:gd name="connsiteX4933" fmla="*/ 450202 w 1485127"/>
                <a:gd name="connsiteY4933" fmla="*/ 459105 h 1679043"/>
                <a:gd name="connsiteX4934" fmla="*/ 502757 w 1485127"/>
                <a:gd name="connsiteY4934" fmla="*/ 381950 h 1679043"/>
                <a:gd name="connsiteX4935" fmla="*/ 502757 w 1485127"/>
                <a:gd name="connsiteY4935" fmla="*/ 382206 h 1679043"/>
                <a:gd name="connsiteX4936" fmla="*/ 502757 w 1485127"/>
                <a:gd name="connsiteY4936" fmla="*/ 382206 h 1679043"/>
                <a:gd name="connsiteX4937" fmla="*/ 500795 w 1485127"/>
                <a:gd name="connsiteY4937" fmla="*/ 393728 h 1679043"/>
                <a:gd name="connsiteX4938" fmla="*/ 492349 w 1485127"/>
                <a:gd name="connsiteY4938" fmla="*/ 400812 h 1679043"/>
                <a:gd name="connsiteX4939" fmla="*/ 495249 w 1485127"/>
                <a:gd name="connsiteY4939" fmla="*/ 385876 h 1679043"/>
                <a:gd name="connsiteX4940" fmla="*/ 503354 w 1485127"/>
                <a:gd name="connsiteY4940" fmla="*/ 379389 h 1679043"/>
                <a:gd name="connsiteX4941" fmla="*/ 502843 w 1485127"/>
                <a:gd name="connsiteY4941" fmla="*/ 381779 h 1679043"/>
                <a:gd name="connsiteX4942" fmla="*/ 502843 w 1485127"/>
                <a:gd name="connsiteY4942" fmla="*/ 381779 h 1679043"/>
                <a:gd name="connsiteX4943" fmla="*/ 502843 w 1485127"/>
                <a:gd name="connsiteY4943" fmla="*/ 382035 h 1679043"/>
                <a:gd name="connsiteX4944" fmla="*/ 482964 w 1485127"/>
                <a:gd name="connsiteY4944" fmla="*/ 443913 h 1679043"/>
                <a:gd name="connsiteX4945" fmla="*/ 482366 w 1485127"/>
                <a:gd name="connsiteY4945" fmla="*/ 449119 h 1679043"/>
                <a:gd name="connsiteX4946" fmla="*/ 473920 w 1485127"/>
                <a:gd name="connsiteY4946" fmla="*/ 456800 h 1679043"/>
                <a:gd name="connsiteX4947" fmla="*/ 474262 w 1485127"/>
                <a:gd name="connsiteY4947" fmla="*/ 454496 h 1679043"/>
                <a:gd name="connsiteX4948" fmla="*/ 475285 w 1485127"/>
                <a:gd name="connsiteY4948" fmla="*/ 453472 h 1679043"/>
                <a:gd name="connsiteX4949" fmla="*/ 475114 w 1485127"/>
                <a:gd name="connsiteY4949" fmla="*/ 453301 h 1679043"/>
                <a:gd name="connsiteX4950" fmla="*/ 474346 w 1485127"/>
                <a:gd name="connsiteY4950" fmla="*/ 453984 h 1679043"/>
                <a:gd name="connsiteX4951" fmla="*/ 475883 w 1485127"/>
                <a:gd name="connsiteY4951" fmla="*/ 442291 h 1679043"/>
                <a:gd name="connsiteX4952" fmla="*/ 476479 w 1485127"/>
                <a:gd name="connsiteY4952" fmla="*/ 438109 h 1679043"/>
                <a:gd name="connsiteX4953" fmla="*/ 484585 w 1485127"/>
                <a:gd name="connsiteY4953" fmla="*/ 431537 h 1679043"/>
                <a:gd name="connsiteX4954" fmla="*/ 483049 w 1485127"/>
                <a:gd name="connsiteY4954" fmla="*/ 443827 h 1679043"/>
                <a:gd name="connsiteX4955" fmla="*/ 495932 w 1485127"/>
                <a:gd name="connsiteY4955" fmla="*/ 513898 h 1679043"/>
                <a:gd name="connsiteX4956" fmla="*/ 504805 w 1485127"/>
                <a:gd name="connsiteY4956" fmla="*/ 506473 h 1679043"/>
                <a:gd name="connsiteX4957" fmla="*/ 503866 w 1485127"/>
                <a:gd name="connsiteY4957" fmla="*/ 516459 h 1679043"/>
                <a:gd name="connsiteX4958" fmla="*/ 504123 w 1485127"/>
                <a:gd name="connsiteY4958" fmla="*/ 516459 h 1679043"/>
                <a:gd name="connsiteX4959" fmla="*/ 505487 w 1485127"/>
                <a:gd name="connsiteY4959" fmla="*/ 505876 h 1679043"/>
                <a:gd name="connsiteX4960" fmla="*/ 515640 w 1485127"/>
                <a:gd name="connsiteY4960" fmla="*/ 497170 h 1679043"/>
                <a:gd name="connsiteX4961" fmla="*/ 512057 w 1485127"/>
                <a:gd name="connsiteY4961" fmla="*/ 526615 h 1679043"/>
                <a:gd name="connsiteX4962" fmla="*/ 490728 w 1485127"/>
                <a:gd name="connsiteY4962" fmla="*/ 544794 h 1679043"/>
                <a:gd name="connsiteX4963" fmla="*/ 493628 w 1485127"/>
                <a:gd name="connsiteY4963" fmla="*/ 515520 h 1679043"/>
                <a:gd name="connsiteX4964" fmla="*/ 495846 w 1485127"/>
                <a:gd name="connsiteY4964" fmla="*/ 513898 h 1679043"/>
                <a:gd name="connsiteX4965" fmla="*/ 495846 w 1485127"/>
                <a:gd name="connsiteY4965" fmla="*/ 513898 h 1679043"/>
                <a:gd name="connsiteX4966" fmla="*/ 495846 w 1485127"/>
                <a:gd name="connsiteY4966" fmla="*/ 513898 h 1679043"/>
                <a:gd name="connsiteX4967" fmla="*/ 495846 w 1485127"/>
                <a:gd name="connsiteY4967" fmla="*/ 513898 h 1679043"/>
                <a:gd name="connsiteX4968" fmla="*/ 495846 w 1485127"/>
                <a:gd name="connsiteY4968" fmla="*/ 513898 h 1679043"/>
                <a:gd name="connsiteX4969" fmla="*/ 542345 w 1485127"/>
                <a:gd name="connsiteY4969" fmla="*/ 500925 h 1679043"/>
                <a:gd name="connsiteX4970" fmla="*/ 535519 w 1485127"/>
                <a:gd name="connsiteY4970" fmla="*/ 506729 h 1679043"/>
                <a:gd name="connsiteX4971" fmla="*/ 538591 w 1485127"/>
                <a:gd name="connsiteY4971" fmla="*/ 476686 h 1679043"/>
                <a:gd name="connsiteX4972" fmla="*/ 545416 w 1485127"/>
                <a:gd name="connsiteY4972" fmla="*/ 470285 h 1679043"/>
                <a:gd name="connsiteX4973" fmla="*/ 543966 w 1485127"/>
                <a:gd name="connsiteY4973" fmla="*/ 483856 h 1679043"/>
                <a:gd name="connsiteX4974" fmla="*/ 542345 w 1485127"/>
                <a:gd name="connsiteY4974" fmla="*/ 501011 h 1679043"/>
                <a:gd name="connsiteX4975" fmla="*/ 547805 w 1485127"/>
                <a:gd name="connsiteY4975" fmla="*/ 468066 h 1679043"/>
                <a:gd name="connsiteX4976" fmla="*/ 556507 w 1485127"/>
                <a:gd name="connsiteY4976" fmla="*/ 459787 h 1679043"/>
                <a:gd name="connsiteX4977" fmla="*/ 561541 w 1485127"/>
                <a:gd name="connsiteY4977" fmla="*/ 454922 h 1679043"/>
                <a:gd name="connsiteX4978" fmla="*/ 560005 w 1485127"/>
                <a:gd name="connsiteY4978" fmla="*/ 471053 h 1679043"/>
                <a:gd name="connsiteX4979" fmla="*/ 558384 w 1485127"/>
                <a:gd name="connsiteY4979" fmla="*/ 487355 h 1679043"/>
                <a:gd name="connsiteX4980" fmla="*/ 556507 w 1485127"/>
                <a:gd name="connsiteY4980" fmla="*/ 488977 h 1679043"/>
                <a:gd name="connsiteX4981" fmla="*/ 543539 w 1485127"/>
                <a:gd name="connsiteY4981" fmla="*/ 499901 h 1679043"/>
                <a:gd name="connsiteX4982" fmla="*/ 545587 w 1485127"/>
                <a:gd name="connsiteY4982" fmla="*/ 483685 h 1679043"/>
                <a:gd name="connsiteX4983" fmla="*/ 547805 w 1485127"/>
                <a:gd name="connsiteY4983" fmla="*/ 467981 h 1679043"/>
                <a:gd name="connsiteX4984" fmla="*/ 523404 w 1485127"/>
                <a:gd name="connsiteY4984" fmla="*/ 587895 h 1679043"/>
                <a:gd name="connsiteX4985" fmla="*/ 523404 w 1485127"/>
                <a:gd name="connsiteY4985" fmla="*/ 588237 h 1679043"/>
                <a:gd name="connsiteX4986" fmla="*/ 523404 w 1485127"/>
                <a:gd name="connsiteY4986" fmla="*/ 588237 h 1679043"/>
                <a:gd name="connsiteX4987" fmla="*/ 522636 w 1485127"/>
                <a:gd name="connsiteY4987" fmla="*/ 599674 h 1679043"/>
                <a:gd name="connsiteX4988" fmla="*/ 519735 w 1485127"/>
                <a:gd name="connsiteY4988" fmla="*/ 602490 h 1679043"/>
                <a:gd name="connsiteX4989" fmla="*/ 508985 w 1485127"/>
                <a:gd name="connsiteY4989" fmla="*/ 612390 h 1679043"/>
                <a:gd name="connsiteX4990" fmla="*/ 510436 w 1485127"/>
                <a:gd name="connsiteY4990" fmla="*/ 588834 h 1679043"/>
                <a:gd name="connsiteX4991" fmla="*/ 524684 w 1485127"/>
                <a:gd name="connsiteY4991" fmla="*/ 575434 h 1679043"/>
                <a:gd name="connsiteX4992" fmla="*/ 523489 w 1485127"/>
                <a:gd name="connsiteY4992" fmla="*/ 587725 h 1679043"/>
                <a:gd name="connsiteX4993" fmla="*/ 523489 w 1485127"/>
                <a:gd name="connsiteY4993" fmla="*/ 587725 h 1679043"/>
                <a:gd name="connsiteX4994" fmla="*/ 523489 w 1485127"/>
                <a:gd name="connsiteY4994" fmla="*/ 588066 h 1679043"/>
                <a:gd name="connsiteX4995" fmla="*/ 527414 w 1485127"/>
                <a:gd name="connsiteY4995" fmla="*/ 792476 h 1679043"/>
                <a:gd name="connsiteX4996" fmla="*/ 526390 w 1485127"/>
                <a:gd name="connsiteY4996" fmla="*/ 797597 h 1679043"/>
                <a:gd name="connsiteX4997" fmla="*/ 506340 w 1485127"/>
                <a:gd name="connsiteY4997" fmla="*/ 812277 h 1679043"/>
                <a:gd name="connsiteX4998" fmla="*/ 511118 w 1485127"/>
                <a:gd name="connsiteY4998" fmla="*/ 781039 h 1679043"/>
                <a:gd name="connsiteX4999" fmla="*/ 535263 w 1485127"/>
                <a:gd name="connsiteY4999" fmla="*/ 759787 h 1679043"/>
                <a:gd name="connsiteX5000" fmla="*/ 533984 w 1485127"/>
                <a:gd name="connsiteY5000" fmla="*/ 764225 h 1679043"/>
                <a:gd name="connsiteX5001" fmla="*/ 532533 w 1485127"/>
                <a:gd name="connsiteY5001" fmla="*/ 769858 h 1679043"/>
                <a:gd name="connsiteX5002" fmla="*/ 529718 w 1485127"/>
                <a:gd name="connsiteY5002" fmla="*/ 781124 h 1679043"/>
                <a:gd name="connsiteX5003" fmla="*/ 527243 w 1485127"/>
                <a:gd name="connsiteY5003" fmla="*/ 792476 h 1679043"/>
                <a:gd name="connsiteX5004" fmla="*/ 503866 w 1485127"/>
                <a:gd name="connsiteY5004" fmla="*/ 839588 h 1679043"/>
                <a:gd name="connsiteX5005" fmla="*/ 522039 w 1485127"/>
                <a:gd name="connsiteY5005" fmla="*/ 825079 h 1679043"/>
                <a:gd name="connsiteX5006" fmla="*/ 519735 w 1485127"/>
                <a:gd name="connsiteY5006" fmla="*/ 848976 h 1679043"/>
                <a:gd name="connsiteX5007" fmla="*/ 504123 w 1485127"/>
                <a:gd name="connsiteY5007" fmla="*/ 842319 h 1679043"/>
                <a:gd name="connsiteX5008" fmla="*/ 503696 w 1485127"/>
                <a:gd name="connsiteY5008" fmla="*/ 842149 h 1679043"/>
                <a:gd name="connsiteX5009" fmla="*/ 503866 w 1485127"/>
                <a:gd name="connsiteY5009" fmla="*/ 839673 h 1679043"/>
                <a:gd name="connsiteX5010" fmla="*/ 540126 w 1485127"/>
                <a:gd name="connsiteY5010" fmla="*/ 851878 h 1679043"/>
                <a:gd name="connsiteX5011" fmla="*/ 540126 w 1485127"/>
                <a:gd name="connsiteY5011" fmla="*/ 851878 h 1679043"/>
                <a:gd name="connsiteX5012" fmla="*/ 540126 w 1485127"/>
                <a:gd name="connsiteY5012" fmla="*/ 851878 h 1679043"/>
                <a:gd name="connsiteX5013" fmla="*/ 540126 w 1485127"/>
                <a:gd name="connsiteY5013" fmla="*/ 851878 h 1679043"/>
                <a:gd name="connsiteX5014" fmla="*/ 540126 w 1485127"/>
                <a:gd name="connsiteY5014" fmla="*/ 851878 h 1679043"/>
                <a:gd name="connsiteX5015" fmla="*/ 540126 w 1485127"/>
                <a:gd name="connsiteY5015" fmla="*/ 855292 h 1679043"/>
                <a:gd name="connsiteX5016" fmla="*/ 525025 w 1485127"/>
                <a:gd name="connsiteY5016" fmla="*/ 850598 h 1679043"/>
                <a:gd name="connsiteX5017" fmla="*/ 525025 w 1485127"/>
                <a:gd name="connsiteY5017" fmla="*/ 850513 h 1679043"/>
                <a:gd name="connsiteX5018" fmla="*/ 525025 w 1485127"/>
                <a:gd name="connsiteY5018" fmla="*/ 850513 h 1679043"/>
                <a:gd name="connsiteX5019" fmla="*/ 525025 w 1485127"/>
                <a:gd name="connsiteY5019" fmla="*/ 850256 h 1679043"/>
                <a:gd name="connsiteX5020" fmla="*/ 525025 w 1485127"/>
                <a:gd name="connsiteY5020" fmla="*/ 850000 h 1679043"/>
                <a:gd name="connsiteX5021" fmla="*/ 525025 w 1485127"/>
                <a:gd name="connsiteY5021" fmla="*/ 850000 h 1679043"/>
                <a:gd name="connsiteX5022" fmla="*/ 526646 w 1485127"/>
                <a:gd name="connsiteY5022" fmla="*/ 824993 h 1679043"/>
                <a:gd name="connsiteX5023" fmla="*/ 541491 w 1485127"/>
                <a:gd name="connsiteY5023" fmla="*/ 834552 h 1679043"/>
                <a:gd name="connsiteX5024" fmla="*/ 540126 w 1485127"/>
                <a:gd name="connsiteY5024" fmla="*/ 851622 h 1679043"/>
                <a:gd name="connsiteX5025" fmla="*/ 545245 w 1485127"/>
                <a:gd name="connsiteY5025" fmla="*/ 856828 h 1679043"/>
                <a:gd name="connsiteX5026" fmla="*/ 550108 w 1485127"/>
                <a:gd name="connsiteY5026" fmla="*/ 853073 h 1679043"/>
                <a:gd name="connsiteX5027" fmla="*/ 550108 w 1485127"/>
                <a:gd name="connsiteY5027" fmla="*/ 858194 h 1679043"/>
                <a:gd name="connsiteX5028" fmla="*/ 547378 w 1485127"/>
                <a:gd name="connsiteY5028" fmla="*/ 857767 h 1679043"/>
                <a:gd name="connsiteX5029" fmla="*/ 545245 w 1485127"/>
                <a:gd name="connsiteY5029" fmla="*/ 857085 h 1679043"/>
                <a:gd name="connsiteX5030" fmla="*/ 545245 w 1485127"/>
                <a:gd name="connsiteY5030" fmla="*/ 856914 h 1679043"/>
                <a:gd name="connsiteX5031" fmla="*/ 519480 w 1485127"/>
                <a:gd name="connsiteY5031" fmla="*/ 872959 h 1679043"/>
                <a:gd name="connsiteX5032" fmla="*/ 517517 w 1485127"/>
                <a:gd name="connsiteY5032" fmla="*/ 874581 h 1679043"/>
                <a:gd name="connsiteX5033" fmla="*/ 503354 w 1485127"/>
                <a:gd name="connsiteY5033" fmla="*/ 886103 h 1679043"/>
                <a:gd name="connsiteX5034" fmla="*/ 502586 w 1485127"/>
                <a:gd name="connsiteY5034" fmla="*/ 886700 h 1679043"/>
                <a:gd name="connsiteX5035" fmla="*/ 502843 w 1485127"/>
                <a:gd name="connsiteY5035" fmla="*/ 870228 h 1679043"/>
                <a:gd name="connsiteX5036" fmla="*/ 502843 w 1485127"/>
                <a:gd name="connsiteY5036" fmla="*/ 870228 h 1679043"/>
                <a:gd name="connsiteX5037" fmla="*/ 502843 w 1485127"/>
                <a:gd name="connsiteY5037" fmla="*/ 869972 h 1679043"/>
                <a:gd name="connsiteX5038" fmla="*/ 502843 w 1485127"/>
                <a:gd name="connsiteY5038" fmla="*/ 869716 h 1679043"/>
                <a:gd name="connsiteX5039" fmla="*/ 502843 w 1485127"/>
                <a:gd name="connsiteY5039" fmla="*/ 869716 h 1679043"/>
                <a:gd name="connsiteX5040" fmla="*/ 503013 w 1485127"/>
                <a:gd name="connsiteY5040" fmla="*/ 858109 h 1679043"/>
                <a:gd name="connsiteX5041" fmla="*/ 519394 w 1485127"/>
                <a:gd name="connsiteY5041" fmla="*/ 864851 h 1679043"/>
                <a:gd name="connsiteX5042" fmla="*/ 519394 w 1485127"/>
                <a:gd name="connsiteY5042" fmla="*/ 872789 h 1679043"/>
                <a:gd name="connsiteX5043" fmla="*/ 506170 w 1485127"/>
                <a:gd name="connsiteY5043" fmla="*/ 1009773 h 1679043"/>
                <a:gd name="connsiteX5044" fmla="*/ 505317 w 1485127"/>
                <a:gd name="connsiteY5044" fmla="*/ 1013443 h 1679043"/>
                <a:gd name="connsiteX5045" fmla="*/ 483134 w 1485127"/>
                <a:gd name="connsiteY5045" fmla="*/ 1008578 h 1679043"/>
                <a:gd name="connsiteX5046" fmla="*/ 481428 w 1485127"/>
                <a:gd name="connsiteY5046" fmla="*/ 999190 h 1679043"/>
                <a:gd name="connsiteX5047" fmla="*/ 475712 w 1485127"/>
                <a:gd name="connsiteY5047" fmla="*/ 958393 h 1679043"/>
                <a:gd name="connsiteX5048" fmla="*/ 472213 w 1485127"/>
                <a:gd name="connsiteY5048" fmla="*/ 917426 h 1679043"/>
                <a:gd name="connsiteX5049" fmla="*/ 472213 w 1485127"/>
                <a:gd name="connsiteY5049" fmla="*/ 917426 h 1679043"/>
                <a:gd name="connsiteX5050" fmla="*/ 472213 w 1485127"/>
                <a:gd name="connsiteY5050" fmla="*/ 917255 h 1679043"/>
                <a:gd name="connsiteX5051" fmla="*/ 472213 w 1485127"/>
                <a:gd name="connsiteY5051" fmla="*/ 917084 h 1679043"/>
                <a:gd name="connsiteX5052" fmla="*/ 472213 w 1485127"/>
                <a:gd name="connsiteY5052" fmla="*/ 917084 h 1679043"/>
                <a:gd name="connsiteX5053" fmla="*/ 469398 w 1485127"/>
                <a:gd name="connsiteY5053" fmla="*/ 876032 h 1679043"/>
                <a:gd name="connsiteX5054" fmla="*/ 469057 w 1485127"/>
                <a:gd name="connsiteY5054" fmla="*/ 865790 h 1679043"/>
                <a:gd name="connsiteX5055" fmla="*/ 469057 w 1485127"/>
                <a:gd name="connsiteY5055" fmla="*/ 864595 h 1679043"/>
                <a:gd name="connsiteX5056" fmla="*/ 482793 w 1485127"/>
                <a:gd name="connsiteY5056" fmla="*/ 855121 h 1679043"/>
                <a:gd name="connsiteX5057" fmla="*/ 482708 w 1485127"/>
                <a:gd name="connsiteY5057" fmla="*/ 864510 h 1679043"/>
                <a:gd name="connsiteX5058" fmla="*/ 482708 w 1485127"/>
                <a:gd name="connsiteY5058" fmla="*/ 864510 h 1679043"/>
                <a:gd name="connsiteX5059" fmla="*/ 482708 w 1485127"/>
                <a:gd name="connsiteY5059" fmla="*/ 864595 h 1679043"/>
                <a:gd name="connsiteX5060" fmla="*/ 482708 w 1485127"/>
                <a:gd name="connsiteY5060" fmla="*/ 864595 h 1679043"/>
                <a:gd name="connsiteX5061" fmla="*/ 484755 w 1485127"/>
                <a:gd name="connsiteY5061" fmla="*/ 896857 h 1679043"/>
                <a:gd name="connsiteX5062" fmla="*/ 480660 w 1485127"/>
                <a:gd name="connsiteY5062" fmla="*/ 898137 h 1679043"/>
                <a:gd name="connsiteX5063" fmla="*/ 480660 w 1485127"/>
                <a:gd name="connsiteY5063" fmla="*/ 898393 h 1679043"/>
                <a:gd name="connsiteX5064" fmla="*/ 484755 w 1485127"/>
                <a:gd name="connsiteY5064" fmla="*/ 897284 h 1679043"/>
                <a:gd name="connsiteX5065" fmla="*/ 489107 w 1485127"/>
                <a:gd name="connsiteY5065" fmla="*/ 935520 h 1679043"/>
                <a:gd name="connsiteX5066" fmla="*/ 492349 w 1485127"/>
                <a:gd name="connsiteY5066" fmla="*/ 960697 h 1679043"/>
                <a:gd name="connsiteX5067" fmla="*/ 492604 w 1485127"/>
                <a:gd name="connsiteY5067" fmla="*/ 960697 h 1679043"/>
                <a:gd name="connsiteX5068" fmla="*/ 490642 w 1485127"/>
                <a:gd name="connsiteY5068" fmla="*/ 935520 h 1679043"/>
                <a:gd name="connsiteX5069" fmla="*/ 488509 w 1485127"/>
                <a:gd name="connsiteY5069" fmla="*/ 896003 h 1679043"/>
                <a:gd name="connsiteX5070" fmla="*/ 497894 w 1485127"/>
                <a:gd name="connsiteY5070" fmla="*/ 891480 h 1679043"/>
                <a:gd name="connsiteX5071" fmla="*/ 499686 w 1485127"/>
                <a:gd name="connsiteY5071" fmla="*/ 916572 h 1679043"/>
                <a:gd name="connsiteX5072" fmla="*/ 506597 w 1485127"/>
                <a:gd name="connsiteY5072" fmla="*/ 962490 h 1679043"/>
                <a:gd name="connsiteX5073" fmla="*/ 511630 w 1485127"/>
                <a:gd name="connsiteY5073" fmla="*/ 984851 h 1679043"/>
                <a:gd name="connsiteX5074" fmla="*/ 506170 w 1485127"/>
                <a:gd name="connsiteY5074" fmla="*/ 1009773 h 1679043"/>
                <a:gd name="connsiteX5075" fmla="*/ 414881 w 1485127"/>
                <a:gd name="connsiteY5075" fmla="*/ 1100840 h 1679043"/>
                <a:gd name="connsiteX5076" fmla="*/ 414881 w 1485127"/>
                <a:gd name="connsiteY5076" fmla="*/ 1100840 h 1679043"/>
                <a:gd name="connsiteX5077" fmla="*/ 414881 w 1485127"/>
                <a:gd name="connsiteY5077" fmla="*/ 1100840 h 1679043"/>
                <a:gd name="connsiteX5078" fmla="*/ 419999 w 1485127"/>
                <a:gd name="connsiteY5078" fmla="*/ 1114922 h 1679043"/>
                <a:gd name="connsiteX5079" fmla="*/ 414454 w 1485127"/>
                <a:gd name="connsiteY5079" fmla="*/ 1129346 h 1679043"/>
                <a:gd name="connsiteX5080" fmla="*/ 407116 w 1485127"/>
                <a:gd name="connsiteY5080" fmla="*/ 1108436 h 1679043"/>
                <a:gd name="connsiteX5081" fmla="*/ 411041 w 1485127"/>
                <a:gd name="connsiteY5081" fmla="*/ 1097596 h 1679043"/>
                <a:gd name="connsiteX5082" fmla="*/ 412662 w 1485127"/>
                <a:gd name="connsiteY5082" fmla="*/ 1093244 h 1679043"/>
                <a:gd name="connsiteX5083" fmla="*/ 414881 w 1485127"/>
                <a:gd name="connsiteY5083" fmla="*/ 1100669 h 1679043"/>
                <a:gd name="connsiteX5084" fmla="*/ 414881 w 1485127"/>
                <a:gd name="connsiteY5084" fmla="*/ 1100669 h 1679043"/>
                <a:gd name="connsiteX5085" fmla="*/ 414881 w 1485127"/>
                <a:gd name="connsiteY5085" fmla="*/ 1100669 h 1679043"/>
                <a:gd name="connsiteX5086" fmla="*/ 399609 w 1485127"/>
                <a:gd name="connsiteY5086" fmla="*/ 1165278 h 1679043"/>
                <a:gd name="connsiteX5087" fmla="*/ 391333 w 1485127"/>
                <a:gd name="connsiteY5087" fmla="*/ 1185847 h 1679043"/>
                <a:gd name="connsiteX5088" fmla="*/ 390736 w 1485127"/>
                <a:gd name="connsiteY5088" fmla="*/ 1184396 h 1679043"/>
                <a:gd name="connsiteX5089" fmla="*/ 390736 w 1485127"/>
                <a:gd name="connsiteY5089" fmla="*/ 1184396 h 1679043"/>
                <a:gd name="connsiteX5090" fmla="*/ 390650 w 1485127"/>
                <a:gd name="connsiteY5090" fmla="*/ 1184140 h 1679043"/>
                <a:gd name="connsiteX5091" fmla="*/ 390650 w 1485127"/>
                <a:gd name="connsiteY5091" fmla="*/ 1183884 h 1679043"/>
                <a:gd name="connsiteX5092" fmla="*/ 390565 w 1485127"/>
                <a:gd name="connsiteY5092" fmla="*/ 1183884 h 1679043"/>
                <a:gd name="connsiteX5093" fmla="*/ 385275 w 1485127"/>
                <a:gd name="connsiteY5093" fmla="*/ 1169460 h 1679043"/>
                <a:gd name="connsiteX5094" fmla="*/ 392101 w 1485127"/>
                <a:gd name="connsiteY5094" fmla="*/ 1150939 h 1679043"/>
                <a:gd name="connsiteX5095" fmla="*/ 392101 w 1485127"/>
                <a:gd name="connsiteY5095" fmla="*/ 1150939 h 1679043"/>
                <a:gd name="connsiteX5096" fmla="*/ 392101 w 1485127"/>
                <a:gd name="connsiteY5096" fmla="*/ 1150939 h 1679043"/>
                <a:gd name="connsiteX5097" fmla="*/ 392101 w 1485127"/>
                <a:gd name="connsiteY5097" fmla="*/ 1150939 h 1679043"/>
                <a:gd name="connsiteX5098" fmla="*/ 392101 w 1485127"/>
                <a:gd name="connsiteY5098" fmla="*/ 1150939 h 1679043"/>
                <a:gd name="connsiteX5099" fmla="*/ 396452 w 1485127"/>
                <a:gd name="connsiteY5099" fmla="*/ 1138649 h 1679043"/>
                <a:gd name="connsiteX5100" fmla="*/ 399609 w 1485127"/>
                <a:gd name="connsiteY5100" fmla="*/ 1148720 h 1679043"/>
                <a:gd name="connsiteX5101" fmla="*/ 399609 w 1485127"/>
                <a:gd name="connsiteY5101" fmla="*/ 1148720 h 1679043"/>
                <a:gd name="connsiteX5102" fmla="*/ 399609 w 1485127"/>
                <a:gd name="connsiteY5102" fmla="*/ 1148720 h 1679043"/>
                <a:gd name="connsiteX5103" fmla="*/ 399609 w 1485127"/>
                <a:gd name="connsiteY5103" fmla="*/ 1148720 h 1679043"/>
                <a:gd name="connsiteX5104" fmla="*/ 399609 w 1485127"/>
                <a:gd name="connsiteY5104" fmla="*/ 1148720 h 1679043"/>
                <a:gd name="connsiteX5105" fmla="*/ 402766 w 1485127"/>
                <a:gd name="connsiteY5105" fmla="*/ 1157682 h 1679043"/>
                <a:gd name="connsiteX5106" fmla="*/ 399609 w 1485127"/>
                <a:gd name="connsiteY5106" fmla="*/ 1165022 h 1679043"/>
                <a:gd name="connsiteX5107" fmla="*/ 399609 w 1485127"/>
                <a:gd name="connsiteY5107" fmla="*/ 1165022 h 1679043"/>
                <a:gd name="connsiteX5108" fmla="*/ 399609 w 1485127"/>
                <a:gd name="connsiteY5108" fmla="*/ 1165193 h 1679043"/>
                <a:gd name="connsiteX5109" fmla="*/ 399609 w 1485127"/>
                <a:gd name="connsiteY5109" fmla="*/ 1165363 h 1679043"/>
                <a:gd name="connsiteX5110" fmla="*/ 399609 w 1485127"/>
                <a:gd name="connsiteY5110" fmla="*/ 1165363 h 1679043"/>
                <a:gd name="connsiteX5111" fmla="*/ 413601 w 1485127"/>
                <a:gd name="connsiteY5111" fmla="*/ 1257539 h 1679043"/>
                <a:gd name="connsiteX5112" fmla="*/ 434418 w 1485127"/>
                <a:gd name="connsiteY5112" fmla="*/ 1287582 h 1679043"/>
                <a:gd name="connsiteX5113" fmla="*/ 461549 w 1485127"/>
                <a:gd name="connsiteY5113" fmla="*/ 1326757 h 1679043"/>
                <a:gd name="connsiteX5114" fmla="*/ 465303 w 1485127"/>
                <a:gd name="connsiteY5114" fmla="*/ 1340071 h 1679043"/>
                <a:gd name="connsiteX5115" fmla="*/ 471446 w 1485127"/>
                <a:gd name="connsiteY5115" fmla="*/ 1360299 h 1679043"/>
                <a:gd name="connsiteX5116" fmla="*/ 472640 w 1485127"/>
                <a:gd name="connsiteY5116" fmla="*/ 1363884 h 1679043"/>
                <a:gd name="connsiteX5117" fmla="*/ 465900 w 1485127"/>
                <a:gd name="connsiteY5117" fmla="*/ 1354580 h 1679043"/>
                <a:gd name="connsiteX5118" fmla="*/ 465900 w 1485127"/>
                <a:gd name="connsiteY5118" fmla="*/ 1354580 h 1679043"/>
                <a:gd name="connsiteX5119" fmla="*/ 465900 w 1485127"/>
                <a:gd name="connsiteY5119" fmla="*/ 1354580 h 1679043"/>
                <a:gd name="connsiteX5120" fmla="*/ 465900 w 1485127"/>
                <a:gd name="connsiteY5120" fmla="*/ 1354580 h 1679043"/>
                <a:gd name="connsiteX5121" fmla="*/ 465900 w 1485127"/>
                <a:gd name="connsiteY5121" fmla="*/ 1354580 h 1679043"/>
                <a:gd name="connsiteX5122" fmla="*/ 452250 w 1485127"/>
                <a:gd name="connsiteY5122" fmla="*/ 1336658 h 1679043"/>
                <a:gd name="connsiteX5123" fmla="*/ 449263 w 1485127"/>
                <a:gd name="connsiteY5123" fmla="*/ 1331878 h 1679043"/>
                <a:gd name="connsiteX5124" fmla="*/ 439708 w 1485127"/>
                <a:gd name="connsiteY5124" fmla="*/ 1315320 h 1679043"/>
                <a:gd name="connsiteX5125" fmla="*/ 415307 w 1485127"/>
                <a:gd name="connsiteY5125" fmla="*/ 1267354 h 1679043"/>
                <a:gd name="connsiteX5126" fmla="*/ 394490 w 1485127"/>
                <a:gd name="connsiteY5126" fmla="*/ 1217767 h 1679043"/>
                <a:gd name="connsiteX5127" fmla="*/ 394490 w 1485127"/>
                <a:gd name="connsiteY5127" fmla="*/ 1217767 h 1679043"/>
                <a:gd name="connsiteX5128" fmla="*/ 394404 w 1485127"/>
                <a:gd name="connsiteY5128" fmla="*/ 1217511 h 1679043"/>
                <a:gd name="connsiteX5129" fmla="*/ 394404 w 1485127"/>
                <a:gd name="connsiteY5129" fmla="*/ 1217255 h 1679043"/>
                <a:gd name="connsiteX5130" fmla="*/ 394319 w 1485127"/>
                <a:gd name="connsiteY5130" fmla="*/ 1217255 h 1679043"/>
                <a:gd name="connsiteX5131" fmla="*/ 388347 w 1485127"/>
                <a:gd name="connsiteY5131" fmla="*/ 1201892 h 1679043"/>
                <a:gd name="connsiteX5132" fmla="*/ 390565 w 1485127"/>
                <a:gd name="connsiteY5132" fmla="*/ 1197539 h 1679043"/>
                <a:gd name="connsiteX5133" fmla="*/ 407116 w 1485127"/>
                <a:gd name="connsiteY5133" fmla="*/ 1233727 h 1679043"/>
                <a:gd name="connsiteX5134" fmla="*/ 432541 w 1485127"/>
                <a:gd name="connsiteY5134" fmla="*/ 1279132 h 1679043"/>
                <a:gd name="connsiteX5135" fmla="*/ 442523 w 1485127"/>
                <a:gd name="connsiteY5135" fmla="*/ 1294751 h 1679043"/>
                <a:gd name="connsiteX5136" fmla="*/ 447727 w 1485127"/>
                <a:gd name="connsiteY5136" fmla="*/ 1302433 h 1679043"/>
                <a:gd name="connsiteX5137" fmla="*/ 435954 w 1485127"/>
                <a:gd name="connsiteY5137" fmla="*/ 1286814 h 1679043"/>
                <a:gd name="connsiteX5138" fmla="*/ 413942 w 1485127"/>
                <a:gd name="connsiteY5138" fmla="*/ 1257369 h 1679043"/>
                <a:gd name="connsiteX5139" fmla="*/ 413771 w 1485127"/>
                <a:gd name="connsiteY5139" fmla="*/ 1257539 h 1679043"/>
                <a:gd name="connsiteX5140" fmla="*/ 493628 w 1485127"/>
                <a:gd name="connsiteY5140" fmla="*/ 1372248 h 1679043"/>
                <a:gd name="connsiteX5141" fmla="*/ 493799 w 1485127"/>
                <a:gd name="connsiteY5141" fmla="*/ 1372419 h 1679043"/>
                <a:gd name="connsiteX5142" fmla="*/ 493799 w 1485127"/>
                <a:gd name="connsiteY5142" fmla="*/ 1372419 h 1679043"/>
                <a:gd name="connsiteX5143" fmla="*/ 500624 w 1485127"/>
                <a:gd name="connsiteY5143" fmla="*/ 1381380 h 1679043"/>
                <a:gd name="connsiteX5144" fmla="*/ 503781 w 1485127"/>
                <a:gd name="connsiteY5144" fmla="*/ 1392817 h 1679043"/>
                <a:gd name="connsiteX5145" fmla="*/ 507706 w 1485127"/>
                <a:gd name="connsiteY5145" fmla="*/ 1405960 h 1679043"/>
                <a:gd name="connsiteX5146" fmla="*/ 501990 w 1485127"/>
                <a:gd name="connsiteY5146" fmla="*/ 1403571 h 1679043"/>
                <a:gd name="connsiteX5147" fmla="*/ 476224 w 1485127"/>
                <a:gd name="connsiteY5147" fmla="*/ 1368663 h 1679043"/>
                <a:gd name="connsiteX5148" fmla="*/ 472896 w 1485127"/>
                <a:gd name="connsiteY5148" fmla="*/ 1359445 h 1679043"/>
                <a:gd name="connsiteX5149" fmla="*/ 466156 w 1485127"/>
                <a:gd name="connsiteY5149" fmla="*/ 1339559 h 1679043"/>
                <a:gd name="connsiteX5150" fmla="*/ 462488 w 1485127"/>
                <a:gd name="connsiteY5150" fmla="*/ 1327952 h 1679043"/>
                <a:gd name="connsiteX5151" fmla="*/ 493543 w 1485127"/>
                <a:gd name="connsiteY5151" fmla="*/ 1371992 h 1679043"/>
                <a:gd name="connsiteX5152" fmla="*/ 493543 w 1485127"/>
                <a:gd name="connsiteY5152" fmla="*/ 1371992 h 1679043"/>
                <a:gd name="connsiteX5153" fmla="*/ 493714 w 1485127"/>
                <a:gd name="connsiteY5153" fmla="*/ 1372162 h 1679043"/>
                <a:gd name="connsiteX5154" fmla="*/ 561712 w 1485127"/>
                <a:gd name="connsiteY5154" fmla="*/ 1453244 h 1679043"/>
                <a:gd name="connsiteX5155" fmla="*/ 556592 w 1485127"/>
                <a:gd name="connsiteY5155" fmla="*/ 1441209 h 1679043"/>
                <a:gd name="connsiteX5156" fmla="*/ 551388 w 1485127"/>
                <a:gd name="connsiteY5156" fmla="*/ 1428748 h 1679043"/>
                <a:gd name="connsiteX5157" fmla="*/ 580993 w 1485127"/>
                <a:gd name="connsiteY5157" fmla="*/ 1443172 h 1679043"/>
                <a:gd name="connsiteX5158" fmla="*/ 586198 w 1485127"/>
                <a:gd name="connsiteY5158" fmla="*/ 1449915 h 1679043"/>
                <a:gd name="connsiteX5159" fmla="*/ 592340 w 1485127"/>
                <a:gd name="connsiteY5159" fmla="*/ 1468265 h 1679043"/>
                <a:gd name="connsiteX5160" fmla="*/ 561626 w 1485127"/>
                <a:gd name="connsiteY5160" fmla="*/ 1453244 h 1679043"/>
                <a:gd name="connsiteX5161" fmla="*/ 562650 w 1485127"/>
                <a:gd name="connsiteY5161" fmla="*/ 1459815 h 1679043"/>
                <a:gd name="connsiteX5162" fmla="*/ 561455 w 1485127"/>
                <a:gd name="connsiteY5162" fmla="*/ 1458108 h 1679043"/>
                <a:gd name="connsiteX5163" fmla="*/ 562138 w 1485127"/>
                <a:gd name="connsiteY5163" fmla="*/ 1458450 h 1679043"/>
                <a:gd name="connsiteX5164" fmla="*/ 562650 w 1485127"/>
                <a:gd name="connsiteY5164" fmla="*/ 1459815 h 1679043"/>
                <a:gd name="connsiteX5165" fmla="*/ 559834 w 1485127"/>
                <a:gd name="connsiteY5165" fmla="*/ 1452305 h 1679043"/>
                <a:gd name="connsiteX5166" fmla="*/ 555910 w 1485127"/>
                <a:gd name="connsiteY5166" fmla="*/ 1450427 h 1679043"/>
                <a:gd name="connsiteX5167" fmla="*/ 534666 w 1485127"/>
                <a:gd name="connsiteY5167" fmla="*/ 1420640 h 1679043"/>
                <a:gd name="connsiteX5168" fmla="*/ 551132 w 1485127"/>
                <a:gd name="connsiteY5168" fmla="*/ 1428578 h 1679043"/>
                <a:gd name="connsiteX5169" fmla="*/ 559920 w 1485127"/>
                <a:gd name="connsiteY5169" fmla="*/ 1452305 h 1679043"/>
                <a:gd name="connsiteX5170" fmla="*/ 552412 w 1485127"/>
                <a:gd name="connsiteY5170" fmla="*/ 1448720 h 1679043"/>
                <a:gd name="connsiteX5171" fmla="*/ 534410 w 1485127"/>
                <a:gd name="connsiteY5171" fmla="*/ 1439929 h 1679043"/>
                <a:gd name="connsiteX5172" fmla="*/ 534410 w 1485127"/>
                <a:gd name="connsiteY5172" fmla="*/ 1439929 h 1679043"/>
                <a:gd name="connsiteX5173" fmla="*/ 534410 w 1485127"/>
                <a:gd name="connsiteY5173" fmla="*/ 1439929 h 1679043"/>
                <a:gd name="connsiteX5174" fmla="*/ 534410 w 1485127"/>
                <a:gd name="connsiteY5174" fmla="*/ 1439929 h 1679043"/>
                <a:gd name="connsiteX5175" fmla="*/ 534410 w 1485127"/>
                <a:gd name="connsiteY5175" fmla="*/ 1439929 h 1679043"/>
                <a:gd name="connsiteX5176" fmla="*/ 526988 w 1485127"/>
                <a:gd name="connsiteY5176" fmla="*/ 1436600 h 1679043"/>
                <a:gd name="connsiteX5177" fmla="*/ 515896 w 1485127"/>
                <a:gd name="connsiteY5177" fmla="*/ 1422091 h 1679043"/>
                <a:gd name="connsiteX5178" fmla="*/ 511289 w 1485127"/>
                <a:gd name="connsiteY5178" fmla="*/ 1409460 h 1679043"/>
                <a:gd name="connsiteX5179" fmla="*/ 528352 w 1485127"/>
                <a:gd name="connsiteY5179" fmla="*/ 1417568 h 1679043"/>
                <a:gd name="connsiteX5180" fmla="*/ 552583 w 1485127"/>
                <a:gd name="connsiteY5180" fmla="*/ 1448805 h 1679043"/>
                <a:gd name="connsiteX5181" fmla="*/ 523404 w 1485127"/>
                <a:gd name="connsiteY5181" fmla="*/ 1434979 h 1679043"/>
                <a:gd name="connsiteX5182" fmla="*/ 520162 w 1485127"/>
                <a:gd name="connsiteY5182" fmla="*/ 1433443 h 1679043"/>
                <a:gd name="connsiteX5183" fmla="*/ 518370 w 1485127"/>
                <a:gd name="connsiteY5183" fmla="*/ 1428834 h 1679043"/>
                <a:gd name="connsiteX5184" fmla="*/ 523404 w 1485127"/>
                <a:gd name="connsiteY5184" fmla="*/ 1434893 h 1679043"/>
                <a:gd name="connsiteX5185" fmla="*/ 497553 w 1485127"/>
                <a:gd name="connsiteY5185" fmla="*/ 1436686 h 1679043"/>
                <a:gd name="connsiteX5186" fmla="*/ 497553 w 1485127"/>
                <a:gd name="connsiteY5186" fmla="*/ 1436686 h 1679043"/>
                <a:gd name="connsiteX5187" fmla="*/ 497553 w 1485127"/>
                <a:gd name="connsiteY5187" fmla="*/ 1436686 h 1679043"/>
                <a:gd name="connsiteX5188" fmla="*/ 494823 w 1485127"/>
                <a:gd name="connsiteY5188" fmla="*/ 1435320 h 1679043"/>
                <a:gd name="connsiteX5189" fmla="*/ 482111 w 1485127"/>
                <a:gd name="connsiteY5189" fmla="*/ 1420384 h 1679043"/>
                <a:gd name="connsiteX5190" fmla="*/ 494823 w 1485127"/>
                <a:gd name="connsiteY5190" fmla="*/ 1426615 h 1679043"/>
                <a:gd name="connsiteX5191" fmla="*/ 499174 w 1485127"/>
                <a:gd name="connsiteY5191" fmla="*/ 1437539 h 1679043"/>
                <a:gd name="connsiteX5192" fmla="*/ 497724 w 1485127"/>
                <a:gd name="connsiteY5192" fmla="*/ 1436771 h 1679043"/>
                <a:gd name="connsiteX5193" fmla="*/ 497724 w 1485127"/>
                <a:gd name="connsiteY5193" fmla="*/ 1436771 h 1679043"/>
                <a:gd name="connsiteX5194" fmla="*/ 497638 w 1485127"/>
                <a:gd name="connsiteY5194" fmla="*/ 1436771 h 1679043"/>
                <a:gd name="connsiteX5195" fmla="*/ 466754 w 1485127"/>
                <a:gd name="connsiteY5195" fmla="*/ 1442746 h 1679043"/>
                <a:gd name="connsiteX5196" fmla="*/ 466668 w 1485127"/>
                <a:gd name="connsiteY5196" fmla="*/ 1442746 h 1679043"/>
                <a:gd name="connsiteX5197" fmla="*/ 466668 w 1485127"/>
                <a:gd name="connsiteY5197" fmla="*/ 1442746 h 1679043"/>
                <a:gd name="connsiteX5198" fmla="*/ 432115 w 1485127"/>
                <a:gd name="connsiteY5198" fmla="*/ 1424225 h 1679043"/>
                <a:gd name="connsiteX5199" fmla="*/ 432115 w 1485127"/>
                <a:gd name="connsiteY5199" fmla="*/ 1424225 h 1679043"/>
                <a:gd name="connsiteX5200" fmla="*/ 418890 w 1485127"/>
                <a:gd name="connsiteY5200" fmla="*/ 1404851 h 1679043"/>
                <a:gd name="connsiteX5201" fmla="*/ 416843 w 1485127"/>
                <a:gd name="connsiteY5201" fmla="*/ 1400071 h 1679043"/>
                <a:gd name="connsiteX5202" fmla="*/ 439708 w 1485127"/>
                <a:gd name="connsiteY5202" fmla="*/ 1412191 h 1679043"/>
                <a:gd name="connsiteX5203" fmla="*/ 444059 w 1485127"/>
                <a:gd name="connsiteY5203" fmla="*/ 1418165 h 1679043"/>
                <a:gd name="connsiteX5204" fmla="*/ 456174 w 1485127"/>
                <a:gd name="connsiteY5204" fmla="*/ 1434296 h 1679043"/>
                <a:gd name="connsiteX5205" fmla="*/ 456345 w 1485127"/>
                <a:gd name="connsiteY5205" fmla="*/ 1434125 h 1679043"/>
                <a:gd name="connsiteX5206" fmla="*/ 444827 w 1485127"/>
                <a:gd name="connsiteY5206" fmla="*/ 1417739 h 1679043"/>
                <a:gd name="connsiteX5207" fmla="*/ 441841 w 1485127"/>
                <a:gd name="connsiteY5207" fmla="*/ 1413300 h 1679043"/>
                <a:gd name="connsiteX5208" fmla="*/ 460013 w 1485127"/>
                <a:gd name="connsiteY5208" fmla="*/ 1422945 h 1679043"/>
                <a:gd name="connsiteX5209" fmla="*/ 461464 w 1485127"/>
                <a:gd name="connsiteY5209" fmla="*/ 1426273 h 1679043"/>
                <a:gd name="connsiteX5210" fmla="*/ 461464 w 1485127"/>
                <a:gd name="connsiteY5210" fmla="*/ 1426273 h 1679043"/>
                <a:gd name="connsiteX5211" fmla="*/ 461464 w 1485127"/>
                <a:gd name="connsiteY5211" fmla="*/ 1426273 h 1679043"/>
                <a:gd name="connsiteX5212" fmla="*/ 461464 w 1485127"/>
                <a:gd name="connsiteY5212" fmla="*/ 1426273 h 1679043"/>
                <a:gd name="connsiteX5213" fmla="*/ 461464 w 1485127"/>
                <a:gd name="connsiteY5213" fmla="*/ 1426273 h 1679043"/>
                <a:gd name="connsiteX5214" fmla="*/ 470849 w 1485127"/>
                <a:gd name="connsiteY5214" fmla="*/ 1444879 h 1679043"/>
                <a:gd name="connsiteX5215" fmla="*/ 466924 w 1485127"/>
                <a:gd name="connsiteY5215" fmla="*/ 1442660 h 1679043"/>
                <a:gd name="connsiteX5216" fmla="*/ 466924 w 1485127"/>
                <a:gd name="connsiteY5216" fmla="*/ 1442660 h 1679043"/>
                <a:gd name="connsiteX5217" fmla="*/ 466838 w 1485127"/>
                <a:gd name="connsiteY5217" fmla="*/ 1442660 h 1679043"/>
                <a:gd name="connsiteX5218" fmla="*/ 295692 w 1485127"/>
                <a:gd name="connsiteY5218" fmla="*/ 1351679 h 1679043"/>
                <a:gd name="connsiteX5219" fmla="*/ 287587 w 1485127"/>
                <a:gd name="connsiteY5219" fmla="*/ 1340327 h 1679043"/>
                <a:gd name="connsiteX5220" fmla="*/ 286734 w 1485127"/>
                <a:gd name="connsiteY5220" fmla="*/ 1335377 h 1679043"/>
                <a:gd name="connsiteX5221" fmla="*/ 286734 w 1485127"/>
                <a:gd name="connsiteY5221" fmla="*/ 1335206 h 1679043"/>
                <a:gd name="connsiteX5222" fmla="*/ 299276 w 1485127"/>
                <a:gd name="connsiteY5222" fmla="*/ 1349972 h 1679043"/>
                <a:gd name="connsiteX5223" fmla="*/ 298508 w 1485127"/>
                <a:gd name="connsiteY5223" fmla="*/ 1353130 h 1679043"/>
                <a:gd name="connsiteX5224" fmla="*/ 295692 w 1485127"/>
                <a:gd name="connsiteY5224" fmla="*/ 1351679 h 1679043"/>
                <a:gd name="connsiteX5225" fmla="*/ 298422 w 1485127"/>
                <a:gd name="connsiteY5225" fmla="*/ 1353556 h 1679043"/>
                <a:gd name="connsiteX5226" fmla="*/ 298081 w 1485127"/>
                <a:gd name="connsiteY5226" fmla="*/ 1354922 h 1679043"/>
                <a:gd name="connsiteX5227" fmla="*/ 296119 w 1485127"/>
                <a:gd name="connsiteY5227" fmla="*/ 1352276 h 1679043"/>
                <a:gd name="connsiteX5228" fmla="*/ 298337 w 1485127"/>
                <a:gd name="connsiteY5228" fmla="*/ 1353556 h 1679043"/>
                <a:gd name="connsiteX5229" fmla="*/ 283663 w 1485127"/>
                <a:gd name="connsiteY5229" fmla="*/ 1338620 h 1679043"/>
                <a:gd name="connsiteX5230" fmla="*/ 285966 w 1485127"/>
                <a:gd name="connsiteY5230" fmla="*/ 1349545 h 1679043"/>
                <a:gd name="connsiteX5231" fmla="*/ 285198 w 1485127"/>
                <a:gd name="connsiteY5231" fmla="*/ 1348521 h 1679043"/>
                <a:gd name="connsiteX5232" fmla="*/ 280677 w 1485127"/>
                <a:gd name="connsiteY5232" fmla="*/ 1342376 h 1679043"/>
                <a:gd name="connsiteX5233" fmla="*/ 279226 w 1485127"/>
                <a:gd name="connsiteY5233" fmla="*/ 1340327 h 1679043"/>
                <a:gd name="connsiteX5234" fmla="*/ 281018 w 1485127"/>
                <a:gd name="connsiteY5234" fmla="*/ 1334950 h 1679043"/>
                <a:gd name="connsiteX5235" fmla="*/ 283577 w 1485127"/>
                <a:gd name="connsiteY5235" fmla="*/ 1338535 h 1679043"/>
                <a:gd name="connsiteX5236" fmla="*/ 282042 w 1485127"/>
                <a:gd name="connsiteY5236" fmla="*/ 1332219 h 1679043"/>
                <a:gd name="connsiteX5237" fmla="*/ 282298 w 1485127"/>
                <a:gd name="connsiteY5237" fmla="*/ 1331622 h 1679043"/>
                <a:gd name="connsiteX5238" fmla="*/ 282553 w 1485127"/>
                <a:gd name="connsiteY5238" fmla="*/ 1332902 h 1679043"/>
                <a:gd name="connsiteX5239" fmla="*/ 282127 w 1485127"/>
                <a:gd name="connsiteY5239" fmla="*/ 1332219 h 1679043"/>
                <a:gd name="connsiteX5240" fmla="*/ 285539 w 1485127"/>
                <a:gd name="connsiteY5240" fmla="*/ 1328464 h 1679043"/>
                <a:gd name="connsiteX5241" fmla="*/ 284772 w 1485127"/>
                <a:gd name="connsiteY5241" fmla="*/ 1324026 h 1679043"/>
                <a:gd name="connsiteX5242" fmla="*/ 285198 w 1485127"/>
                <a:gd name="connsiteY5242" fmla="*/ 1322660 h 1679043"/>
                <a:gd name="connsiteX5243" fmla="*/ 300300 w 1485127"/>
                <a:gd name="connsiteY5243" fmla="*/ 1345107 h 1679043"/>
                <a:gd name="connsiteX5244" fmla="*/ 285454 w 1485127"/>
                <a:gd name="connsiteY5244" fmla="*/ 1328464 h 1679043"/>
                <a:gd name="connsiteX5245" fmla="*/ 287160 w 1485127"/>
                <a:gd name="connsiteY5245" fmla="*/ 1317283 h 1679043"/>
                <a:gd name="connsiteX5246" fmla="*/ 288867 w 1485127"/>
                <a:gd name="connsiteY5246" fmla="*/ 1312333 h 1679043"/>
                <a:gd name="connsiteX5247" fmla="*/ 295010 w 1485127"/>
                <a:gd name="connsiteY5247" fmla="*/ 1318820 h 1679043"/>
                <a:gd name="connsiteX5248" fmla="*/ 301579 w 1485127"/>
                <a:gd name="connsiteY5248" fmla="*/ 1325818 h 1679043"/>
                <a:gd name="connsiteX5249" fmla="*/ 302944 w 1485127"/>
                <a:gd name="connsiteY5249" fmla="*/ 1335463 h 1679043"/>
                <a:gd name="connsiteX5250" fmla="*/ 302091 w 1485127"/>
                <a:gd name="connsiteY5250" fmla="*/ 1338706 h 1679043"/>
                <a:gd name="connsiteX5251" fmla="*/ 287160 w 1485127"/>
                <a:gd name="connsiteY5251" fmla="*/ 1317283 h 1679043"/>
                <a:gd name="connsiteX5252" fmla="*/ 186230 w 1485127"/>
                <a:gd name="connsiteY5252" fmla="*/ 1267696 h 1679043"/>
                <a:gd name="connsiteX5253" fmla="*/ 183329 w 1485127"/>
                <a:gd name="connsiteY5253" fmla="*/ 1278108 h 1679043"/>
                <a:gd name="connsiteX5254" fmla="*/ 180087 w 1485127"/>
                <a:gd name="connsiteY5254" fmla="*/ 1265392 h 1679043"/>
                <a:gd name="connsiteX5255" fmla="*/ 180087 w 1485127"/>
                <a:gd name="connsiteY5255" fmla="*/ 1265392 h 1679043"/>
                <a:gd name="connsiteX5256" fmla="*/ 180087 w 1485127"/>
                <a:gd name="connsiteY5256" fmla="*/ 1265221 h 1679043"/>
                <a:gd name="connsiteX5257" fmla="*/ 180087 w 1485127"/>
                <a:gd name="connsiteY5257" fmla="*/ 1265221 h 1679043"/>
                <a:gd name="connsiteX5258" fmla="*/ 171726 w 1485127"/>
                <a:gd name="connsiteY5258" fmla="*/ 1235861 h 1679043"/>
                <a:gd name="connsiteX5259" fmla="*/ 179575 w 1485127"/>
                <a:gd name="connsiteY5259" fmla="*/ 1215804 h 1679043"/>
                <a:gd name="connsiteX5260" fmla="*/ 190496 w 1485127"/>
                <a:gd name="connsiteY5260" fmla="*/ 1254979 h 1679043"/>
                <a:gd name="connsiteX5261" fmla="*/ 186486 w 1485127"/>
                <a:gd name="connsiteY5261" fmla="*/ 1267269 h 1679043"/>
                <a:gd name="connsiteX5262" fmla="*/ 186486 w 1485127"/>
                <a:gd name="connsiteY5262" fmla="*/ 1267269 h 1679043"/>
                <a:gd name="connsiteX5263" fmla="*/ 186486 w 1485127"/>
                <a:gd name="connsiteY5263" fmla="*/ 1267440 h 1679043"/>
                <a:gd name="connsiteX5264" fmla="*/ 186486 w 1485127"/>
                <a:gd name="connsiteY5264" fmla="*/ 1267611 h 1679043"/>
                <a:gd name="connsiteX5265" fmla="*/ 186486 w 1485127"/>
                <a:gd name="connsiteY5265" fmla="*/ 1267611 h 1679043"/>
                <a:gd name="connsiteX5266" fmla="*/ 201076 w 1485127"/>
                <a:gd name="connsiteY5266" fmla="*/ 1112276 h 1679043"/>
                <a:gd name="connsiteX5267" fmla="*/ 203806 w 1485127"/>
                <a:gd name="connsiteY5267" fmla="*/ 1120726 h 1679043"/>
                <a:gd name="connsiteX5268" fmla="*/ 206109 w 1485127"/>
                <a:gd name="connsiteY5268" fmla="*/ 1127980 h 1679043"/>
                <a:gd name="connsiteX5269" fmla="*/ 206792 w 1485127"/>
                <a:gd name="connsiteY5269" fmla="*/ 1134638 h 1679043"/>
                <a:gd name="connsiteX5270" fmla="*/ 207901 w 1485127"/>
                <a:gd name="connsiteY5270" fmla="*/ 1144111 h 1679043"/>
                <a:gd name="connsiteX5271" fmla="*/ 200052 w 1485127"/>
                <a:gd name="connsiteY5271" fmla="*/ 1160669 h 1679043"/>
                <a:gd name="connsiteX5272" fmla="*/ 196469 w 1485127"/>
                <a:gd name="connsiteY5272" fmla="*/ 1135321 h 1679043"/>
                <a:gd name="connsiteX5273" fmla="*/ 195444 w 1485127"/>
                <a:gd name="connsiteY5273" fmla="*/ 1126786 h 1679043"/>
                <a:gd name="connsiteX5274" fmla="*/ 200393 w 1485127"/>
                <a:gd name="connsiteY5274" fmla="*/ 1114496 h 1679043"/>
                <a:gd name="connsiteX5275" fmla="*/ 201161 w 1485127"/>
                <a:gd name="connsiteY5275" fmla="*/ 1112276 h 1679043"/>
                <a:gd name="connsiteX5276" fmla="*/ 211655 w 1485127"/>
                <a:gd name="connsiteY5276" fmla="*/ 1172874 h 1679043"/>
                <a:gd name="connsiteX5277" fmla="*/ 211655 w 1485127"/>
                <a:gd name="connsiteY5277" fmla="*/ 1172874 h 1679043"/>
                <a:gd name="connsiteX5278" fmla="*/ 211655 w 1485127"/>
                <a:gd name="connsiteY5278" fmla="*/ 1172959 h 1679043"/>
                <a:gd name="connsiteX5279" fmla="*/ 211655 w 1485127"/>
                <a:gd name="connsiteY5279" fmla="*/ 1172959 h 1679043"/>
                <a:gd name="connsiteX5280" fmla="*/ 214470 w 1485127"/>
                <a:gd name="connsiteY5280" fmla="*/ 1187212 h 1679043"/>
                <a:gd name="connsiteX5281" fmla="*/ 212764 w 1485127"/>
                <a:gd name="connsiteY5281" fmla="*/ 1191821 h 1679043"/>
                <a:gd name="connsiteX5282" fmla="*/ 207815 w 1485127"/>
                <a:gd name="connsiteY5282" fmla="*/ 1205306 h 1679043"/>
                <a:gd name="connsiteX5283" fmla="*/ 202014 w 1485127"/>
                <a:gd name="connsiteY5283" fmla="*/ 1172959 h 1679043"/>
                <a:gd name="connsiteX5284" fmla="*/ 201587 w 1485127"/>
                <a:gd name="connsiteY5284" fmla="*/ 1170228 h 1679043"/>
                <a:gd name="connsiteX5285" fmla="*/ 210546 w 1485127"/>
                <a:gd name="connsiteY5285" fmla="*/ 1164766 h 1679043"/>
                <a:gd name="connsiteX5286" fmla="*/ 211655 w 1485127"/>
                <a:gd name="connsiteY5286" fmla="*/ 1172788 h 1679043"/>
                <a:gd name="connsiteX5287" fmla="*/ 205427 w 1485127"/>
                <a:gd name="connsiteY5287" fmla="*/ 1221010 h 1679043"/>
                <a:gd name="connsiteX5288" fmla="*/ 211399 w 1485127"/>
                <a:gd name="connsiteY5288" fmla="*/ 1247383 h 1679043"/>
                <a:gd name="connsiteX5289" fmla="*/ 208242 w 1485127"/>
                <a:gd name="connsiteY5289" fmla="*/ 1256601 h 1679043"/>
                <a:gd name="connsiteX5290" fmla="*/ 201331 w 1485127"/>
                <a:gd name="connsiteY5290" fmla="*/ 1234837 h 1679043"/>
                <a:gd name="connsiteX5291" fmla="*/ 205427 w 1485127"/>
                <a:gd name="connsiteY5291" fmla="*/ 1221010 h 1679043"/>
                <a:gd name="connsiteX5292" fmla="*/ 182647 w 1485127"/>
                <a:gd name="connsiteY5292" fmla="*/ 1181750 h 1679043"/>
                <a:gd name="connsiteX5293" fmla="*/ 183415 w 1485127"/>
                <a:gd name="connsiteY5293" fmla="*/ 1184652 h 1679043"/>
                <a:gd name="connsiteX5294" fmla="*/ 185377 w 1485127"/>
                <a:gd name="connsiteY5294" fmla="*/ 1191992 h 1679043"/>
                <a:gd name="connsiteX5295" fmla="*/ 183756 w 1485127"/>
                <a:gd name="connsiteY5295" fmla="*/ 1195577 h 1679043"/>
                <a:gd name="connsiteX5296" fmla="*/ 179575 w 1485127"/>
                <a:gd name="connsiteY5296" fmla="*/ 1183542 h 1679043"/>
                <a:gd name="connsiteX5297" fmla="*/ 182647 w 1485127"/>
                <a:gd name="connsiteY5297" fmla="*/ 1181665 h 1679043"/>
                <a:gd name="connsiteX5298" fmla="*/ 184950 w 1485127"/>
                <a:gd name="connsiteY5298" fmla="*/ 1184310 h 1679043"/>
                <a:gd name="connsiteX5299" fmla="*/ 183841 w 1485127"/>
                <a:gd name="connsiteY5299" fmla="*/ 1180982 h 1679043"/>
                <a:gd name="connsiteX5300" fmla="*/ 193056 w 1485127"/>
                <a:gd name="connsiteY5300" fmla="*/ 1175349 h 1679043"/>
                <a:gd name="connsiteX5301" fmla="*/ 186572 w 1485127"/>
                <a:gd name="connsiteY5301" fmla="*/ 1189346 h 1679043"/>
                <a:gd name="connsiteX5302" fmla="*/ 184950 w 1485127"/>
                <a:gd name="connsiteY5302" fmla="*/ 1184310 h 1679043"/>
                <a:gd name="connsiteX5303" fmla="*/ 196298 w 1485127"/>
                <a:gd name="connsiteY5303" fmla="*/ 1173386 h 1679043"/>
                <a:gd name="connsiteX5304" fmla="*/ 198175 w 1485127"/>
                <a:gd name="connsiteY5304" fmla="*/ 1172276 h 1679043"/>
                <a:gd name="connsiteX5305" fmla="*/ 198345 w 1485127"/>
                <a:gd name="connsiteY5305" fmla="*/ 1173642 h 1679043"/>
                <a:gd name="connsiteX5306" fmla="*/ 203464 w 1485127"/>
                <a:gd name="connsiteY5306" fmla="*/ 1211451 h 1679043"/>
                <a:gd name="connsiteX5307" fmla="*/ 203464 w 1485127"/>
                <a:gd name="connsiteY5307" fmla="*/ 1211451 h 1679043"/>
                <a:gd name="connsiteX5308" fmla="*/ 203464 w 1485127"/>
                <a:gd name="connsiteY5308" fmla="*/ 1211537 h 1679043"/>
                <a:gd name="connsiteX5309" fmla="*/ 203464 w 1485127"/>
                <a:gd name="connsiteY5309" fmla="*/ 1211537 h 1679043"/>
                <a:gd name="connsiteX5310" fmla="*/ 204147 w 1485127"/>
                <a:gd name="connsiteY5310" fmla="*/ 1215036 h 1679043"/>
                <a:gd name="connsiteX5311" fmla="*/ 199284 w 1485127"/>
                <a:gd name="connsiteY5311" fmla="*/ 1228692 h 1679043"/>
                <a:gd name="connsiteX5312" fmla="*/ 188022 w 1485127"/>
                <a:gd name="connsiteY5312" fmla="*/ 1193955 h 1679043"/>
                <a:gd name="connsiteX5313" fmla="*/ 196212 w 1485127"/>
                <a:gd name="connsiteY5313" fmla="*/ 1173386 h 1679043"/>
                <a:gd name="connsiteX5314" fmla="*/ 200478 w 1485127"/>
                <a:gd name="connsiteY5314" fmla="*/ 1163912 h 1679043"/>
                <a:gd name="connsiteX5315" fmla="*/ 200393 w 1485127"/>
                <a:gd name="connsiteY5315" fmla="*/ 1163315 h 1679043"/>
                <a:gd name="connsiteX5316" fmla="*/ 207901 w 1485127"/>
                <a:gd name="connsiteY5316" fmla="*/ 1145136 h 1679043"/>
                <a:gd name="connsiteX5317" fmla="*/ 209607 w 1485127"/>
                <a:gd name="connsiteY5317" fmla="*/ 1158621 h 1679043"/>
                <a:gd name="connsiteX5318" fmla="*/ 200478 w 1485127"/>
                <a:gd name="connsiteY5318" fmla="*/ 1163997 h 1679043"/>
                <a:gd name="connsiteX5319" fmla="*/ 213959 w 1485127"/>
                <a:gd name="connsiteY5319" fmla="*/ 1155804 h 1679043"/>
                <a:gd name="connsiteX5320" fmla="*/ 213959 w 1485127"/>
                <a:gd name="connsiteY5320" fmla="*/ 1155975 h 1679043"/>
                <a:gd name="connsiteX5321" fmla="*/ 213959 w 1485127"/>
                <a:gd name="connsiteY5321" fmla="*/ 1155975 h 1679043"/>
                <a:gd name="connsiteX5322" fmla="*/ 213959 w 1485127"/>
                <a:gd name="connsiteY5322" fmla="*/ 1155804 h 1679043"/>
                <a:gd name="connsiteX5323" fmla="*/ 194848 w 1485127"/>
                <a:gd name="connsiteY5323" fmla="*/ 1135577 h 1679043"/>
                <a:gd name="connsiteX5324" fmla="*/ 197492 w 1485127"/>
                <a:gd name="connsiteY5324" fmla="*/ 1165619 h 1679043"/>
                <a:gd name="connsiteX5325" fmla="*/ 181965 w 1485127"/>
                <a:gd name="connsiteY5325" fmla="*/ 1174751 h 1679043"/>
                <a:gd name="connsiteX5326" fmla="*/ 178637 w 1485127"/>
                <a:gd name="connsiteY5326" fmla="*/ 1164510 h 1679043"/>
                <a:gd name="connsiteX5327" fmla="*/ 194250 w 1485127"/>
                <a:gd name="connsiteY5327" fmla="*/ 1129431 h 1679043"/>
                <a:gd name="connsiteX5328" fmla="*/ 194336 w 1485127"/>
                <a:gd name="connsiteY5328" fmla="*/ 1129090 h 1679043"/>
                <a:gd name="connsiteX5329" fmla="*/ 194848 w 1485127"/>
                <a:gd name="connsiteY5329" fmla="*/ 1135577 h 1679043"/>
                <a:gd name="connsiteX5330" fmla="*/ 180941 w 1485127"/>
                <a:gd name="connsiteY5330" fmla="*/ 1175349 h 1679043"/>
                <a:gd name="connsiteX5331" fmla="*/ 175992 w 1485127"/>
                <a:gd name="connsiteY5331" fmla="*/ 1178251 h 1679043"/>
                <a:gd name="connsiteX5332" fmla="*/ 174200 w 1485127"/>
                <a:gd name="connsiteY5332" fmla="*/ 1173983 h 1679043"/>
                <a:gd name="connsiteX5333" fmla="*/ 178211 w 1485127"/>
                <a:gd name="connsiteY5333" fmla="*/ 1165449 h 1679043"/>
                <a:gd name="connsiteX5334" fmla="*/ 180941 w 1485127"/>
                <a:gd name="connsiteY5334" fmla="*/ 1175349 h 1679043"/>
                <a:gd name="connsiteX5335" fmla="*/ 178637 w 1485127"/>
                <a:gd name="connsiteY5335" fmla="*/ 1206928 h 1679043"/>
                <a:gd name="connsiteX5336" fmla="*/ 178552 w 1485127"/>
                <a:gd name="connsiteY5336" fmla="*/ 1207184 h 1679043"/>
                <a:gd name="connsiteX5337" fmla="*/ 177784 w 1485127"/>
                <a:gd name="connsiteY5337" fmla="*/ 1204965 h 1679043"/>
                <a:gd name="connsiteX5338" fmla="*/ 178637 w 1485127"/>
                <a:gd name="connsiteY5338" fmla="*/ 1206928 h 1679043"/>
                <a:gd name="connsiteX5339" fmla="*/ 180514 w 1485127"/>
                <a:gd name="connsiteY5339" fmla="*/ 1213158 h 1679043"/>
                <a:gd name="connsiteX5340" fmla="*/ 180941 w 1485127"/>
                <a:gd name="connsiteY5340" fmla="*/ 1212049 h 1679043"/>
                <a:gd name="connsiteX5341" fmla="*/ 194591 w 1485127"/>
                <a:gd name="connsiteY5341" fmla="*/ 1242433 h 1679043"/>
                <a:gd name="connsiteX5342" fmla="*/ 192373 w 1485127"/>
                <a:gd name="connsiteY5342" fmla="*/ 1248919 h 1679043"/>
                <a:gd name="connsiteX5343" fmla="*/ 180514 w 1485127"/>
                <a:gd name="connsiteY5343" fmla="*/ 1213158 h 1679043"/>
                <a:gd name="connsiteX5344" fmla="*/ 185548 w 1485127"/>
                <a:gd name="connsiteY5344" fmla="*/ 1200441 h 1679043"/>
                <a:gd name="connsiteX5345" fmla="*/ 186913 w 1485127"/>
                <a:gd name="connsiteY5345" fmla="*/ 1197027 h 1679043"/>
                <a:gd name="connsiteX5346" fmla="*/ 195871 w 1485127"/>
                <a:gd name="connsiteY5346" fmla="*/ 1230057 h 1679043"/>
                <a:gd name="connsiteX5347" fmla="*/ 185548 w 1485127"/>
                <a:gd name="connsiteY5347" fmla="*/ 1200441 h 1679043"/>
                <a:gd name="connsiteX5348" fmla="*/ 208754 w 1485127"/>
                <a:gd name="connsiteY5348" fmla="*/ 1210683 h 1679043"/>
                <a:gd name="connsiteX5349" fmla="*/ 208754 w 1485127"/>
                <a:gd name="connsiteY5349" fmla="*/ 1210683 h 1679043"/>
                <a:gd name="connsiteX5350" fmla="*/ 208754 w 1485127"/>
                <a:gd name="connsiteY5350" fmla="*/ 1210513 h 1679043"/>
                <a:gd name="connsiteX5351" fmla="*/ 208754 w 1485127"/>
                <a:gd name="connsiteY5351" fmla="*/ 1210342 h 1679043"/>
                <a:gd name="connsiteX5352" fmla="*/ 208754 w 1485127"/>
                <a:gd name="connsiteY5352" fmla="*/ 1210342 h 1679043"/>
                <a:gd name="connsiteX5353" fmla="*/ 208754 w 1485127"/>
                <a:gd name="connsiteY5353" fmla="*/ 1210171 h 1679043"/>
                <a:gd name="connsiteX5354" fmla="*/ 214214 w 1485127"/>
                <a:gd name="connsiteY5354" fmla="*/ 1192504 h 1679043"/>
                <a:gd name="connsiteX5355" fmla="*/ 215068 w 1485127"/>
                <a:gd name="connsiteY5355" fmla="*/ 1189858 h 1679043"/>
                <a:gd name="connsiteX5356" fmla="*/ 219589 w 1485127"/>
                <a:gd name="connsiteY5356" fmla="*/ 1210683 h 1679043"/>
                <a:gd name="connsiteX5357" fmla="*/ 221551 w 1485127"/>
                <a:gd name="connsiteY5357" fmla="*/ 1218791 h 1679043"/>
                <a:gd name="connsiteX5358" fmla="*/ 213959 w 1485127"/>
                <a:gd name="connsiteY5358" fmla="*/ 1240299 h 1679043"/>
                <a:gd name="connsiteX5359" fmla="*/ 208839 w 1485127"/>
                <a:gd name="connsiteY5359" fmla="*/ 1210683 h 1679043"/>
                <a:gd name="connsiteX5360" fmla="*/ 223088 w 1485127"/>
                <a:gd name="connsiteY5360" fmla="*/ 1210086 h 1679043"/>
                <a:gd name="connsiteX5361" fmla="*/ 218139 w 1485127"/>
                <a:gd name="connsiteY5361" fmla="*/ 1179958 h 1679043"/>
                <a:gd name="connsiteX5362" fmla="*/ 218480 w 1485127"/>
                <a:gd name="connsiteY5362" fmla="*/ 1178848 h 1679043"/>
                <a:gd name="connsiteX5363" fmla="*/ 218822 w 1485127"/>
                <a:gd name="connsiteY5363" fmla="*/ 1178251 h 1679043"/>
                <a:gd name="connsiteX5364" fmla="*/ 225732 w 1485127"/>
                <a:gd name="connsiteY5364" fmla="*/ 1206586 h 1679043"/>
                <a:gd name="connsiteX5365" fmla="*/ 223855 w 1485127"/>
                <a:gd name="connsiteY5365" fmla="*/ 1211963 h 1679043"/>
                <a:gd name="connsiteX5366" fmla="*/ 223599 w 1485127"/>
                <a:gd name="connsiteY5366" fmla="*/ 1212646 h 1679043"/>
                <a:gd name="connsiteX5367" fmla="*/ 223088 w 1485127"/>
                <a:gd name="connsiteY5367" fmla="*/ 1210000 h 1679043"/>
                <a:gd name="connsiteX5368" fmla="*/ 221893 w 1485127"/>
                <a:gd name="connsiteY5368" fmla="*/ 1172788 h 1679043"/>
                <a:gd name="connsiteX5369" fmla="*/ 229998 w 1485127"/>
                <a:gd name="connsiteY5369" fmla="*/ 1158023 h 1679043"/>
                <a:gd name="connsiteX5370" fmla="*/ 234349 w 1485127"/>
                <a:gd name="connsiteY5370" fmla="*/ 1150342 h 1679043"/>
                <a:gd name="connsiteX5371" fmla="*/ 235544 w 1485127"/>
                <a:gd name="connsiteY5371" fmla="*/ 1149574 h 1679043"/>
                <a:gd name="connsiteX5372" fmla="*/ 229742 w 1485127"/>
                <a:gd name="connsiteY5372" fmla="*/ 1216828 h 1679043"/>
                <a:gd name="connsiteX5373" fmla="*/ 228463 w 1485127"/>
                <a:gd name="connsiteY5373" fmla="*/ 1210854 h 1679043"/>
                <a:gd name="connsiteX5374" fmla="*/ 227353 w 1485127"/>
                <a:gd name="connsiteY5374" fmla="*/ 1205648 h 1679043"/>
                <a:gd name="connsiteX5375" fmla="*/ 232728 w 1485127"/>
                <a:gd name="connsiteY5375" fmla="*/ 1187639 h 1679043"/>
                <a:gd name="connsiteX5376" fmla="*/ 232472 w 1485127"/>
                <a:gd name="connsiteY5376" fmla="*/ 1187639 h 1679043"/>
                <a:gd name="connsiteX5377" fmla="*/ 226842 w 1485127"/>
                <a:gd name="connsiteY5377" fmla="*/ 1203514 h 1679043"/>
                <a:gd name="connsiteX5378" fmla="*/ 221296 w 1485127"/>
                <a:gd name="connsiteY5378" fmla="*/ 1173813 h 1679043"/>
                <a:gd name="connsiteX5379" fmla="*/ 221637 w 1485127"/>
                <a:gd name="connsiteY5379" fmla="*/ 1173215 h 1679043"/>
                <a:gd name="connsiteX5380" fmla="*/ 222064 w 1485127"/>
                <a:gd name="connsiteY5380" fmla="*/ 1174239 h 1679043"/>
                <a:gd name="connsiteX5381" fmla="*/ 221808 w 1485127"/>
                <a:gd name="connsiteY5381" fmla="*/ 1172874 h 1679043"/>
                <a:gd name="connsiteX5382" fmla="*/ 274790 w 1485127"/>
                <a:gd name="connsiteY5382" fmla="*/ 1010626 h 1679043"/>
                <a:gd name="connsiteX5383" fmla="*/ 277264 w 1485127"/>
                <a:gd name="connsiteY5383" fmla="*/ 1018137 h 1679043"/>
                <a:gd name="connsiteX5384" fmla="*/ 274022 w 1485127"/>
                <a:gd name="connsiteY5384" fmla="*/ 1022660 h 1679043"/>
                <a:gd name="connsiteX5385" fmla="*/ 274192 w 1485127"/>
                <a:gd name="connsiteY5385" fmla="*/ 1022831 h 1679043"/>
                <a:gd name="connsiteX5386" fmla="*/ 275387 w 1485127"/>
                <a:gd name="connsiteY5386" fmla="*/ 1021295 h 1679043"/>
                <a:gd name="connsiteX5387" fmla="*/ 275387 w 1485127"/>
                <a:gd name="connsiteY5387" fmla="*/ 1021380 h 1679043"/>
                <a:gd name="connsiteX5388" fmla="*/ 276496 w 1485127"/>
                <a:gd name="connsiteY5388" fmla="*/ 1039047 h 1679043"/>
                <a:gd name="connsiteX5389" fmla="*/ 267537 w 1485127"/>
                <a:gd name="connsiteY5389" fmla="*/ 1055178 h 1679043"/>
                <a:gd name="connsiteX5390" fmla="*/ 274790 w 1485127"/>
                <a:gd name="connsiteY5390" fmla="*/ 1010712 h 1679043"/>
                <a:gd name="connsiteX5391" fmla="*/ 307893 w 1485127"/>
                <a:gd name="connsiteY5391" fmla="*/ 812191 h 1679043"/>
                <a:gd name="connsiteX5392" fmla="*/ 307893 w 1485127"/>
                <a:gd name="connsiteY5392" fmla="*/ 812191 h 1679043"/>
                <a:gd name="connsiteX5393" fmla="*/ 307893 w 1485127"/>
                <a:gd name="connsiteY5393" fmla="*/ 812106 h 1679043"/>
                <a:gd name="connsiteX5394" fmla="*/ 310538 w 1485127"/>
                <a:gd name="connsiteY5394" fmla="*/ 790598 h 1679043"/>
                <a:gd name="connsiteX5395" fmla="*/ 324444 w 1485127"/>
                <a:gd name="connsiteY5395" fmla="*/ 776857 h 1679043"/>
                <a:gd name="connsiteX5396" fmla="*/ 319752 w 1485127"/>
                <a:gd name="connsiteY5396" fmla="*/ 810996 h 1679043"/>
                <a:gd name="connsiteX5397" fmla="*/ 309172 w 1485127"/>
                <a:gd name="connsiteY5397" fmla="*/ 822774 h 1679043"/>
                <a:gd name="connsiteX5398" fmla="*/ 306272 w 1485127"/>
                <a:gd name="connsiteY5398" fmla="*/ 826018 h 1679043"/>
                <a:gd name="connsiteX5399" fmla="*/ 307808 w 1485127"/>
                <a:gd name="connsiteY5399" fmla="*/ 812362 h 1679043"/>
                <a:gd name="connsiteX5400" fmla="*/ 307808 w 1485127"/>
                <a:gd name="connsiteY5400" fmla="*/ 812362 h 1679043"/>
                <a:gd name="connsiteX5401" fmla="*/ 335365 w 1485127"/>
                <a:gd name="connsiteY5401" fmla="*/ 696373 h 1679043"/>
                <a:gd name="connsiteX5402" fmla="*/ 334682 w 1485127"/>
                <a:gd name="connsiteY5402" fmla="*/ 696971 h 1679043"/>
                <a:gd name="connsiteX5403" fmla="*/ 333744 w 1485127"/>
                <a:gd name="connsiteY5403" fmla="*/ 691594 h 1679043"/>
                <a:gd name="connsiteX5404" fmla="*/ 338010 w 1485127"/>
                <a:gd name="connsiteY5404" fmla="*/ 680072 h 1679043"/>
                <a:gd name="connsiteX5405" fmla="*/ 339972 w 1485127"/>
                <a:gd name="connsiteY5405" fmla="*/ 678706 h 1679043"/>
                <a:gd name="connsiteX5406" fmla="*/ 344835 w 1485127"/>
                <a:gd name="connsiteY5406" fmla="*/ 675292 h 1679043"/>
                <a:gd name="connsiteX5407" fmla="*/ 345091 w 1485127"/>
                <a:gd name="connsiteY5407" fmla="*/ 676402 h 1679043"/>
                <a:gd name="connsiteX5408" fmla="*/ 342020 w 1485127"/>
                <a:gd name="connsiteY5408" fmla="*/ 688436 h 1679043"/>
                <a:gd name="connsiteX5409" fmla="*/ 341337 w 1485127"/>
                <a:gd name="connsiteY5409" fmla="*/ 691167 h 1679043"/>
                <a:gd name="connsiteX5410" fmla="*/ 335279 w 1485127"/>
                <a:gd name="connsiteY5410" fmla="*/ 696373 h 1679043"/>
                <a:gd name="connsiteX5411" fmla="*/ 339204 w 1485127"/>
                <a:gd name="connsiteY5411" fmla="*/ 700726 h 1679043"/>
                <a:gd name="connsiteX5412" fmla="*/ 337157 w 1485127"/>
                <a:gd name="connsiteY5412" fmla="*/ 709773 h 1679043"/>
                <a:gd name="connsiteX5413" fmla="*/ 335877 w 1485127"/>
                <a:gd name="connsiteY5413" fmla="*/ 703201 h 1679043"/>
                <a:gd name="connsiteX5414" fmla="*/ 339204 w 1485127"/>
                <a:gd name="connsiteY5414" fmla="*/ 700726 h 1679043"/>
                <a:gd name="connsiteX5415" fmla="*/ 333744 w 1485127"/>
                <a:gd name="connsiteY5415" fmla="*/ 690996 h 1679043"/>
                <a:gd name="connsiteX5416" fmla="*/ 333403 w 1485127"/>
                <a:gd name="connsiteY5416" fmla="*/ 688777 h 1679043"/>
                <a:gd name="connsiteX5417" fmla="*/ 332720 w 1485127"/>
                <a:gd name="connsiteY5417" fmla="*/ 683742 h 1679043"/>
                <a:gd name="connsiteX5418" fmla="*/ 337327 w 1485127"/>
                <a:gd name="connsiteY5418" fmla="*/ 680584 h 1679043"/>
                <a:gd name="connsiteX5419" fmla="*/ 333744 w 1485127"/>
                <a:gd name="connsiteY5419" fmla="*/ 690996 h 1679043"/>
                <a:gd name="connsiteX5420" fmla="*/ 349015 w 1485127"/>
                <a:gd name="connsiteY5420" fmla="*/ 641580 h 1679043"/>
                <a:gd name="connsiteX5421" fmla="*/ 349698 w 1485127"/>
                <a:gd name="connsiteY5421" fmla="*/ 645591 h 1679043"/>
                <a:gd name="connsiteX5422" fmla="*/ 344067 w 1485127"/>
                <a:gd name="connsiteY5422" fmla="*/ 661295 h 1679043"/>
                <a:gd name="connsiteX5423" fmla="*/ 343385 w 1485127"/>
                <a:gd name="connsiteY5423" fmla="*/ 658735 h 1679043"/>
                <a:gd name="connsiteX5424" fmla="*/ 340740 w 1485127"/>
                <a:gd name="connsiteY5424" fmla="*/ 647298 h 1679043"/>
                <a:gd name="connsiteX5425" fmla="*/ 349015 w 1485127"/>
                <a:gd name="connsiteY5425" fmla="*/ 641580 h 1679043"/>
                <a:gd name="connsiteX5426" fmla="*/ 339972 w 1485127"/>
                <a:gd name="connsiteY5426" fmla="*/ 643969 h 1679043"/>
                <a:gd name="connsiteX5427" fmla="*/ 339716 w 1485127"/>
                <a:gd name="connsiteY5427" fmla="*/ 643031 h 1679043"/>
                <a:gd name="connsiteX5428" fmla="*/ 343982 w 1485127"/>
                <a:gd name="connsiteY5428" fmla="*/ 627668 h 1679043"/>
                <a:gd name="connsiteX5429" fmla="*/ 345859 w 1485127"/>
                <a:gd name="connsiteY5429" fmla="*/ 621352 h 1679043"/>
                <a:gd name="connsiteX5430" fmla="*/ 347309 w 1485127"/>
                <a:gd name="connsiteY5430" fmla="*/ 631423 h 1679043"/>
                <a:gd name="connsiteX5431" fmla="*/ 348333 w 1485127"/>
                <a:gd name="connsiteY5431" fmla="*/ 637654 h 1679043"/>
                <a:gd name="connsiteX5432" fmla="*/ 339887 w 1485127"/>
                <a:gd name="connsiteY5432" fmla="*/ 644055 h 1679043"/>
                <a:gd name="connsiteX5433" fmla="*/ 343299 w 1485127"/>
                <a:gd name="connsiteY5433" fmla="*/ 666331 h 1679043"/>
                <a:gd name="connsiteX5434" fmla="*/ 344579 w 1485127"/>
                <a:gd name="connsiteY5434" fmla="*/ 673159 h 1679043"/>
                <a:gd name="connsiteX5435" fmla="*/ 339119 w 1485127"/>
                <a:gd name="connsiteY5435" fmla="*/ 677511 h 1679043"/>
                <a:gd name="connsiteX5436" fmla="*/ 342190 w 1485127"/>
                <a:gd name="connsiteY5436" fmla="*/ 669318 h 1679043"/>
                <a:gd name="connsiteX5437" fmla="*/ 343299 w 1485127"/>
                <a:gd name="connsiteY5437" fmla="*/ 666331 h 1679043"/>
                <a:gd name="connsiteX5438" fmla="*/ 344579 w 1485127"/>
                <a:gd name="connsiteY5438" fmla="*/ 663087 h 1679043"/>
                <a:gd name="connsiteX5439" fmla="*/ 350295 w 1485127"/>
                <a:gd name="connsiteY5439" fmla="*/ 648493 h 1679043"/>
                <a:gd name="connsiteX5440" fmla="*/ 351234 w 1485127"/>
                <a:gd name="connsiteY5440" fmla="*/ 653955 h 1679043"/>
                <a:gd name="connsiteX5441" fmla="*/ 348674 w 1485127"/>
                <a:gd name="connsiteY5441" fmla="*/ 662917 h 1679043"/>
                <a:gd name="connsiteX5442" fmla="*/ 346541 w 1485127"/>
                <a:gd name="connsiteY5442" fmla="*/ 671025 h 1679043"/>
                <a:gd name="connsiteX5443" fmla="*/ 344494 w 1485127"/>
                <a:gd name="connsiteY5443" fmla="*/ 663087 h 1679043"/>
                <a:gd name="connsiteX5444" fmla="*/ 351063 w 1485127"/>
                <a:gd name="connsiteY5444" fmla="*/ 640129 h 1679043"/>
                <a:gd name="connsiteX5445" fmla="*/ 351916 w 1485127"/>
                <a:gd name="connsiteY5445" fmla="*/ 639531 h 1679043"/>
                <a:gd name="connsiteX5446" fmla="*/ 351319 w 1485127"/>
                <a:gd name="connsiteY5446" fmla="*/ 641238 h 1679043"/>
                <a:gd name="connsiteX5447" fmla="*/ 351063 w 1485127"/>
                <a:gd name="connsiteY5447" fmla="*/ 640129 h 1679043"/>
                <a:gd name="connsiteX5448" fmla="*/ 358912 w 1485127"/>
                <a:gd name="connsiteY5448" fmla="*/ 634581 h 1679043"/>
                <a:gd name="connsiteX5449" fmla="*/ 361984 w 1485127"/>
                <a:gd name="connsiteY5449" fmla="*/ 654382 h 1679043"/>
                <a:gd name="connsiteX5450" fmla="*/ 361472 w 1485127"/>
                <a:gd name="connsiteY5450" fmla="*/ 657625 h 1679043"/>
                <a:gd name="connsiteX5451" fmla="*/ 360619 w 1485127"/>
                <a:gd name="connsiteY5451" fmla="*/ 660186 h 1679043"/>
                <a:gd name="connsiteX5452" fmla="*/ 356865 w 1485127"/>
                <a:gd name="connsiteY5452" fmla="*/ 663258 h 1679043"/>
                <a:gd name="connsiteX5453" fmla="*/ 356011 w 1485127"/>
                <a:gd name="connsiteY5453" fmla="*/ 660015 h 1679043"/>
                <a:gd name="connsiteX5454" fmla="*/ 353196 w 1485127"/>
                <a:gd name="connsiteY5454" fmla="*/ 648920 h 1679043"/>
                <a:gd name="connsiteX5455" fmla="*/ 356097 w 1485127"/>
                <a:gd name="connsiteY5455" fmla="*/ 637739 h 1679043"/>
                <a:gd name="connsiteX5456" fmla="*/ 355841 w 1485127"/>
                <a:gd name="connsiteY5456" fmla="*/ 637739 h 1679043"/>
                <a:gd name="connsiteX5457" fmla="*/ 352940 w 1485127"/>
                <a:gd name="connsiteY5457" fmla="*/ 647981 h 1679043"/>
                <a:gd name="connsiteX5458" fmla="*/ 352002 w 1485127"/>
                <a:gd name="connsiteY5458" fmla="*/ 644140 h 1679043"/>
                <a:gd name="connsiteX5459" fmla="*/ 354561 w 1485127"/>
                <a:gd name="connsiteY5459" fmla="*/ 637824 h 1679043"/>
                <a:gd name="connsiteX5460" fmla="*/ 358912 w 1485127"/>
                <a:gd name="connsiteY5460" fmla="*/ 634752 h 1679043"/>
                <a:gd name="connsiteX5461" fmla="*/ 357377 w 1485127"/>
                <a:gd name="connsiteY5461" fmla="*/ 630570 h 1679043"/>
                <a:gd name="connsiteX5462" fmla="*/ 358059 w 1485127"/>
                <a:gd name="connsiteY5462" fmla="*/ 628948 h 1679043"/>
                <a:gd name="connsiteX5463" fmla="*/ 358230 w 1485127"/>
                <a:gd name="connsiteY5463" fmla="*/ 629972 h 1679043"/>
                <a:gd name="connsiteX5464" fmla="*/ 357377 w 1485127"/>
                <a:gd name="connsiteY5464" fmla="*/ 630570 h 1679043"/>
                <a:gd name="connsiteX5465" fmla="*/ 365652 w 1485127"/>
                <a:gd name="connsiteY5465" fmla="*/ 610683 h 1679043"/>
                <a:gd name="connsiteX5466" fmla="*/ 366761 w 1485127"/>
                <a:gd name="connsiteY5466" fmla="*/ 616743 h 1679043"/>
                <a:gd name="connsiteX5467" fmla="*/ 366761 w 1485127"/>
                <a:gd name="connsiteY5467" fmla="*/ 616743 h 1679043"/>
                <a:gd name="connsiteX5468" fmla="*/ 366761 w 1485127"/>
                <a:gd name="connsiteY5468" fmla="*/ 616743 h 1679043"/>
                <a:gd name="connsiteX5469" fmla="*/ 366761 w 1485127"/>
                <a:gd name="connsiteY5469" fmla="*/ 616743 h 1679043"/>
                <a:gd name="connsiteX5470" fmla="*/ 366761 w 1485127"/>
                <a:gd name="connsiteY5470" fmla="*/ 616743 h 1679043"/>
                <a:gd name="connsiteX5471" fmla="*/ 368212 w 1485127"/>
                <a:gd name="connsiteY5471" fmla="*/ 622206 h 1679043"/>
                <a:gd name="connsiteX5472" fmla="*/ 360875 w 1485127"/>
                <a:gd name="connsiteY5472" fmla="*/ 627838 h 1679043"/>
                <a:gd name="connsiteX5473" fmla="*/ 360022 w 1485127"/>
                <a:gd name="connsiteY5473" fmla="*/ 624169 h 1679043"/>
                <a:gd name="connsiteX5474" fmla="*/ 365652 w 1485127"/>
                <a:gd name="connsiteY5474" fmla="*/ 610598 h 1679043"/>
                <a:gd name="connsiteX5475" fmla="*/ 367530 w 1485127"/>
                <a:gd name="connsiteY5475" fmla="*/ 597113 h 1679043"/>
                <a:gd name="connsiteX5476" fmla="*/ 368383 w 1485127"/>
                <a:gd name="connsiteY5476" fmla="*/ 596430 h 1679043"/>
                <a:gd name="connsiteX5477" fmla="*/ 367785 w 1485127"/>
                <a:gd name="connsiteY5477" fmla="*/ 598052 h 1679043"/>
                <a:gd name="connsiteX5478" fmla="*/ 367530 w 1485127"/>
                <a:gd name="connsiteY5478" fmla="*/ 597113 h 1679043"/>
                <a:gd name="connsiteX5479" fmla="*/ 364031 w 1485127"/>
                <a:gd name="connsiteY5479" fmla="*/ 666075 h 1679043"/>
                <a:gd name="connsiteX5480" fmla="*/ 364031 w 1485127"/>
                <a:gd name="connsiteY5480" fmla="*/ 666075 h 1679043"/>
                <a:gd name="connsiteX5481" fmla="*/ 364031 w 1485127"/>
                <a:gd name="connsiteY5481" fmla="*/ 666075 h 1679043"/>
                <a:gd name="connsiteX5482" fmla="*/ 365226 w 1485127"/>
                <a:gd name="connsiteY5482" fmla="*/ 671195 h 1679043"/>
                <a:gd name="connsiteX5483" fmla="*/ 361898 w 1485127"/>
                <a:gd name="connsiteY5483" fmla="*/ 673756 h 1679043"/>
                <a:gd name="connsiteX5484" fmla="*/ 361898 w 1485127"/>
                <a:gd name="connsiteY5484" fmla="*/ 673756 h 1679043"/>
                <a:gd name="connsiteX5485" fmla="*/ 361728 w 1485127"/>
                <a:gd name="connsiteY5485" fmla="*/ 673841 h 1679043"/>
                <a:gd name="connsiteX5486" fmla="*/ 361557 w 1485127"/>
                <a:gd name="connsiteY5486" fmla="*/ 673841 h 1679043"/>
                <a:gd name="connsiteX5487" fmla="*/ 361557 w 1485127"/>
                <a:gd name="connsiteY5487" fmla="*/ 673927 h 1679043"/>
                <a:gd name="connsiteX5488" fmla="*/ 360022 w 1485127"/>
                <a:gd name="connsiteY5488" fmla="*/ 675207 h 1679043"/>
                <a:gd name="connsiteX5489" fmla="*/ 359851 w 1485127"/>
                <a:gd name="connsiteY5489" fmla="*/ 674695 h 1679043"/>
                <a:gd name="connsiteX5490" fmla="*/ 360363 w 1485127"/>
                <a:gd name="connsiteY5490" fmla="*/ 670171 h 1679043"/>
                <a:gd name="connsiteX5491" fmla="*/ 363264 w 1485127"/>
                <a:gd name="connsiteY5491" fmla="*/ 662490 h 1679043"/>
                <a:gd name="connsiteX5492" fmla="*/ 363861 w 1485127"/>
                <a:gd name="connsiteY5492" fmla="*/ 665904 h 1679043"/>
                <a:gd name="connsiteX5493" fmla="*/ 363861 w 1485127"/>
                <a:gd name="connsiteY5493" fmla="*/ 665904 h 1679043"/>
                <a:gd name="connsiteX5494" fmla="*/ 363861 w 1485127"/>
                <a:gd name="connsiteY5494" fmla="*/ 665904 h 1679043"/>
                <a:gd name="connsiteX5495" fmla="*/ 381180 w 1485127"/>
                <a:gd name="connsiteY5495" fmla="*/ 624595 h 1679043"/>
                <a:gd name="connsiteX5496" fmla="*/ 381180 w 1485127"/>
                <a:gd name="connsiteY5496" fmla="*/ 624595 h 1679043"/>
                <a:gd name="connsiteX5497" fmla="*/ 381180 w 1485127"/>
                <a:gd name="connsiteY5497" fmla="*/ 624595 h 1679043"/>
                <a:gd name="connsiteX5498" fmla="*/ 383996 w 1485127"/>
                <a:gd name="connsiteY5498" fmla="*/ 640555 h 1679043"/>
                <a:gd name="connsiteX5499" fmla="*/ 378023 w 1485127"/>
                <a:gd name="connsiteY5499" fmla="*/ 645676 h 1679043"/>
                <a:gd name="connsiteX5500" fmla="*/ 375208 w 1485127"/>
                <a:gd name="connsiteY5500" fmla="*/ 632021 h 1679043"/>
                <a:gd name="connsiteX5501" fmla="*/ 380156 w 1485127"/>
                <a:gd name="connsiteY5501" fmla="*/ 619645 h 1679043"/>
                <a:gd name="connsiteX5502" fmla="*/ 380924 w 1485127"/>
                <a:gd name="connsiteY5502" fmla="*/ 619133 h 1679043"/>
                <a:gd name="connsiteX5503" fmla="*/ 381266 w 1485127"/>
                <a:gd name="connsiteY5503" fmla="*/ 624595 h 1679043"/>
                <a:gd name="connsiteX5504" fmla="*/ 381266 w 1485127"/>
                <a:gd name="connsiteY5504" fmla="*/ 624595 h 1679043"/>
                <a:gd name="connsiteX5505" fmla="*/ 381266 w 1485127"/>
                <a:gd name="connsiteY5505" fmla="*/ 624595 h 1679043"/>
                <a:gd name="connsiteX5506" fmla="*/ 464791 w 1485127"/>
                <a:gd name="connsiteY5506" fmla="*/ 469944 h 1679043"/>
                <a:gd name="connsiteX5507" fmla="*/ 464194 w 1485127"/>
                <a:gd name="connsiteY5507" fmla="*/ 476601 h 1679043"/>
                <a:gd name="connsiteX5508" fmla="*/ 463767 w 1485127"/>
                <a:gd name="connsiteY5508" fmla="*/ 482319 h 1679043"/>
                <a:gd name="connsiteX5509" fmla="*/ 455235 w 1485127"/>
                <a:gd name="connsiteY5509" fmla="*/ 489062 h 1679043"/>
                <a:gd name="connsiteX5510" fmla="*/ 453359 w 1485127"/>
                <a:gd name="connsiteY5510" fmla="*/ 490513 h 1679043"/>
                <a:gd name="connsiteX5511" fmla="*/ 455235 w 1485127"/>
                <a:gd name="connsiteY5511" fmla="*/ 477796 h 1679043"/>
                <a:gd name="connsiteX5512" fmla="*/ 464705 w 1485127"/>
                <a:gd name="connsiteY5512" fmla="*/ 469944 h 1679043"/>
                <a:gd name="connsiteX5513" fmla="*/ 456003 w 1485127"/>
                <a:gd name="connsiteY5513" fmla="*/ 473016 h 1679043"/>
                <a:gd name="connsiteX5514" fmla="*/ 456174 w 1485127"/>
                <a:gd name="connsiteY5514" fmla="*/ 471651 h 1679043"/>
                <a:gd name="connsiteX5515" fmla="*/ 458136 w 1485127"/>
                <a:gd name="connsiteY5515" fmla="*/ 469858 h 1679043"/>
                <a:gd name="connsiteX5516" fmla="*/ 465388 w 1485127"/>
                <a:gd name="connsiteY5516" fmla="*/ 462860 h 1679043"/>
                <a:gd name="connsiteX5517" fmla="*/ 465218 w 1485127"/>
                <a:gd name="connsiteY5517" fmla="*/ 464481 h 1679043"/>
                <a:gd name="connsiteX5518" fmla="*/ 456003 w 1485127"/>
                <a:gd name="connsiteY5518" fmla="*/ 473016 h 1679043"/>
                <a:gd name="connsiteX5519" fmla="*/ 466754 w 1485127"/>
                <a:gd name="connsiteY5519" fmla="*/ 463116 h 1679043"/>
                <a:gd name="connsiteX5520" fmla="*/ 467009 w 1485127"/>
                <a:gd name="connsiteY5520" fmla="*/ 461324 h 1679043"/>
                <a:gd name="connsiteX5521" fmla="*/ 472725 w 1485127"/>
                <a:gd name="connsiteY5521" fmla="*/ 455776 h 1679043"/>
                <a:gd name="connsiteX5522" fmla="*/ 472384 w 1485127"/>
                <a:gd name="connsiteY5522" fmla="*/ 458080 h 1679043"/>
                <a:gd name="connsiteX5523" fmla="*/ 466838 w 1485127"/>
                <a:gd name="connsiteY5523" fmla="*/ 463201 h 1679043"/>
                <a:gd name="connsiteX5524" fmla="*/ 471275 w 1485127"/>
                <a:gd name="connsiteY5524" fmla="*/ 464652 h 1679043"/>
                <a:gd name="connsiteX5525" fmla="*/ 471019 w 1485127"/>
                <a:gd name="connsiteY5525" fmla="*/ 466018 h 1679043"/>
                <a:gd name="connsiteX5526" fmla="*/ 469142 w 1485127"/>
                <a:gd name="connsiteY5526" fmla="*/ 478223 h 1679043"/>
                <a:gd name="connsiteX5527" fmla="*/ 464535 w 1485127"/>
                <a:gd name="connsiteY5527" fmla="*/ 481807 h 1679043"/>
                <a:gd name="connsiteX5528" fmla="*/ 465133 w 1485127"/>
                <a:gd name="connsiteY5528" fmla="*/ 476686 h 1679043"/>
                <a:gd name="connsiteX5529" fmla="*/ 466071 w 1485127"/>
                <a:gd name="connsiteY5529" fmla="*/ 469005 h 1679043"/>
                <a:gd name="connsiteX5530" fmla="*/ 471275 w 1485127"/>
                <a:gd name="connsiteY5530" fmla="*/ 464652 h 1679043"/>
                <a:gd name="connsiteX5531" fmla="*/ 456174 w 1485127"/>
                <a:gd name="connsiteY5531" fmla="*/ 490427 h 1679043"/>
                <a:gd name="connsiteX5532" fmla="*/ 463767 w 1485127"/>
                <a:gd name="connsiteY5532" fmla="*/ 483856 h 1679043"/>
                <a:gd name="connsiteX5533" fmla="*/ 463000 w 1485127"/>
                <a:gd name="connsiteY5533" fmla="*/ 494439 h 1679043"/>
                <a:gd name="connsiteX5534" fmla="*/ 463255 w 1485127"/>
                <a:gd name="connsiteY5534" fmla="*/ 494439 h 1679043"/>
                <a:gd name="connsiteX5535" fmla="*/ 464450 w 1485127"/>
                <a:gd name="connsiteY5535" fmla="*/ 483173 h 1679043"/>
                <a:gd name="connsiteX5536" fmla="*/ 469057 w 1485127"/>
                <a:gd name="connsiteY5536" fmla="*/ 479161 h 1679043"/>
                <a:gd name="connsiteX5537" fmla="*/ 466156 w 1485127"/>
                <a:gd name="connsiteY5537" fmla="*/ 498109 h 1679043"/>
                <a:gd name="connsiteX5538" fmla="*/ 450287 w 1485127"/>
                <a:gd name="connsiteY5538" fmla="*/ 512618 h 1679043"/>
                <a:gd name="connsiteX5539" fmla="*/ 453102 w 1485127"/>
                <a:gd name="connsiteY5539" fmla="*/ 492988 h 1679043"/>
                <a:gd name="connsiteX5540" fmla="*/ 456174 w 1485127"/>
                <a:gd name="connsiteY5540" fmla="*/ 490342 h 1679043"/>
                <a:gd name="connsiteX5541" fmla="*/ 465133 w 1485127"/>
                <a:gd name="connsiteY5541" fmla="*/ 505022 h 1679043"/>
                <a:gd name="connsiteX5542" fmla="*/ 464109 w 1485127"/>
                <a:gd name="connsiteY5542" fmla="*/ 512277 h 1679043"/>
                <a:gd name="connsiteX5543" fmla="*/ 448496 w 1485127"/>
                <a:gd name="connsiteY5543" fmla="*/ 525079 h 1679043"/>
                <a:gd name="connsiteX5544" fmla="*/ 449519 w 1485127"/>
                <a:gd name="connsiteY5544" fmla="*/ 517995 h 1679043"/>
                <a:gd name="connsiteX5545" fmla="*/ 465133 w 1485127"/>
                <a:gd name="connsiteY5545" fmla="*/ 505022 h 1679043"/>
                <a:gd name="connsiteX5546" fmla="*/ 452761 w 1485127"/>
                <a:gd name="connsiteY5546" fmla="*/ 602490 h 1679043"/>
                <a:gd name="connsiteX5547" fmla="*/ 452761 w 1485127"/>
                <a:gd name="connsiteY5547" fmla="*/ 602831 h 1679043"/>
                <a:gd name="connsiteX5548" fmla="*/ 452761 w 1485127"/>
                <a:gd name="connsiteY5548" fmla="*/ 602831 h 1679043"/>
                <a:gd name="connsiteX5549" fmla="*/ 452250 w 1485127"/>
                <a:gd name="connsiteY5549" fmla="*/ 609062 h 1679043"/>
                <a:gd name="connsiteX5550" fmla="*/ 436039 w 1485127"/>
                <a:gd name="connsiteY5550" fmla="*/ 622974 h 1679043"/>
                <a:gd name="connsiteX5551" fmla="*/ 434760 w 1485127"/>
                <a:gd name="connsiteY5551" fmla="*/ 623912 h 1679043"/>
                <a:gd name="connsiteX5552" fmla="*/ 435527 w 1485127"/>
                <a:gd name="connsiteY5552" fmla="*/ 617767 h 1679043"/>
                <a:gd name="connsiteX5553" fmla="*/ 436039 w 1485127"/>
                <a:gd name="connsiteY5553" fmla="*/ 617255 h 1679043"/>
                <a:gd name="connsiteX5554" fmla="*/ 435869 w 1485127"/>
                <a:gd name="connsiteY5554" fmla="*/ 617085 h 1679043"/>
                <a:gd name="connsiteX5555" fmla="*/ 435527 w 1485127"/>
                <a:gd name="connsiteY5555" fmla="*/ 617341 h 1679043"/>
                <a:gd name="connsiteX5556" fmla="*/ 438172 w 1485127"/>
                <a:gd name="connsiteY5556" fmla="*/ 598052 h 1679043"/>
                <a:gd name="connsiteX5557" fmla="*/ 446704 w 1485127"/>
                <a:gd name="connsiteY5557" fmla="*/ 589688 h 1679043"/>
                <a:gd name="connsiteX5558" fmla="*/ 450543 w 1485127"/>
                <a:gd name="connsiteY5558" fmla="*/ 585762 h 1679043"/>
                <a:gd name="connsiteX5559" fmla="*/ 454894 w 1485127"/>
                <a:gd name="connsiteY5559" fmla="*/ 582006 h 1679043"/>
                <a:gd name="connsiteX5560" fmla="*/ 452676 w 1485127"/>
                <a:gd name="connsiteY5560" fmla="*/ 602063 h 1679043"/>
                <a:gd name="connsiteX5561" fmla="*/ 452676 w 1485127"/>
                <a:gd name="connsiteY5561" fmla="*/ 602063 h 1679043"/>
                <a:gd name="connsiteX5562" fmla="*/ 452676 w 1485127"/>
                <a:gd name="connsiteY5562" fmla="*/ 602405 h 1679043"/>
                <a:gd name="connsiteX5563" fmla="*/ 486120 w 1485127"/>
                <a:gd name="connsiteY5563" fmla="*/ 555548 h 1679043"/>
                <a:gd name="connsiteX5564" fmla="*/ 485865 w 1485127"/>
                <a:gd name="connsiteY5564" fmla="*/ 557682 h 1679043"/>
                <a:gd name="connsiteX5565" fmla="*/ 483305 w 1485127"/>
                <a:gd name="connsiteY5565" fmla="*/ 581836 h 1679043"/>
                <a:gd name="connsiteX5566" fmla="*/ 472043 w 1485127"/>
                <a:gd name="connsiteY5566" fmla="*/ 591736 h 1679043"/>
                <a:gd name="connsiteX5567" fmla="*/ 474346 w 1485127"/>
                <a:gd name="connsiteY5567" fmla="*/ 565619 h 1679043"/>
                <a:gd name="connsiteX5568" fmla="*/ 477930 w 1485127"/>
                <a:gd name="connsiteY5568" fmla="*/ 562547 h 1679043"/>
                <a:gd name="connsiteX5569" fmla="*/ 479636 w 1485127"/>
                <a:gd name="connsiteY5569" fmla="*/ 564254 h 1679043"/>
                <a:gd name="connsiteX5570" fmla="*/ 483305 w 1485127"/>
                <a:gd name="connsiteY5570" fmla="*/ 558023 h 1679043"/>
                <a:gd name="connsiteX5571" fmla="*/ 486120 w 1485127"/>
                <a:gd name="connsiteY5571" fmla="*/ 555548 h 1679043"/>
                <a:gd name="connsiteX5572" fmla="*/ 503440 w 1485127"/>
                <a:gd name="connsiteY5572" fmla="*/ 613756 h 1679043"/>
                <a:gd name="connsiteX5573" fmla="*/ 503440 w 1485127"/>
                <a:gd name="connsiteY5573" fmla="*/ 614097 h 1679043"/>
                <a:gd name="connsiteX5574" fmla="*/ 503440 w 1485127"/>
                <a:gd name="connsiteY5574" fmla="*/ 614097 h 1679043"/>
                <a:gd name="connsiteX5575" fmla="*/ 503269 w 1485127"/>
                <a:gd name="connsiteY5575" fmla="*/ 617085 h 1679043"/>
                <a:gd name="connsiteX5576" fmla="*/ 489277 w 1485127"/>
                <a:gd name="connsiteY5576" fmla="*/ 629375 h 1679043"/>
                <a:gd name="connsiteX5577" fmla="*/ 489277 w 1485127"/>
                <a:gd name="connsiteY5577" fmla="*/ 629375 h 1679043"/>
                <a:gd name="connsiteX5578" fmla="*/ 489107 w 1485127"/>
                <a:gd name="connsiteY5578" fmla="*/ 629546 h 1679043"/>
                <a:gd name="connsiteX5579" fmla="*/ 488936 w 1485127"/>
                <a:gd name="connsiteY5579" fmla="*/ 629716 h 1679043"/>
                <a:gd name="connsiteX5580" fmla="*/ 488936 w 1485127"/>
                <a:gd name="connsiteY5580" fmla="*/ 629716 h 1679043"/>
                <a:gd name="connsiteX5581" fmla="*/ 484158 w 1485127"/>
                <a:gd name="connsiteY5581" fmla="*/ 633984 h 1679043"/>
                <a:gd name="connsiteX5582" fmla="*/ 484670 w 1485127"/>
                <a:gd name="connsiteY5582" fmla="*/ 625961 h 1679043"/>
                <a:gd name="connsiteX5583" fmla="*/ 484670 w 1485127"/>
                <a:gd name="connsiteY5583" fmla="*/ 625961 h 1679043"/>
                <a:gd name="connsiteX5584" fmla="*/ 484670 w 1485127"/>
                <a:gd name="connsiteY5584" fmla="*/ 625790 h 1679043"/>
                <a:gd name="connsiteX5585" fmla="*/ 484670 w 1485127"/>
                <a:gd name="connsiteY5585" fmla="*/ 625790 h 1679043"/>
                <a:gd name="connsiteX5586" fmla="*/ 485608 w 1485127"/>
                <a:gd name="connsiteY5586" fmla="*/ 610683 h 1679043"/>
                <a:gd name="connsiteX5587" fmla="*/ 505146 w 1485127"/>
                <a:gd name="connsiteY5587" fmla="*/ 593358 h 1679043"/>
                <a:gd name="connsiteX5588" fmla="*/ 503440 w 1485127"/>
                <a:gd name="connsiteY5588" fmla="*/ 613585 h 1679043"/>
                <a:gd name="connsiteX5589" fmla="*/ 503440 w 1485127"/>
                <a:gd name="connsiteY5589" fmla="*/ 613585 h 1679043"/>
                <a:gd name="connsiteX5590" fmla="*/ 503440 w 1485127"/>
                <a:gd name="connsiteY5590" fmla="*/ 613927 h 1679043"/>
                <a:gd name="connsiteX5591" fmla="*/ 500539 w 1485127"/>
                <a:gd name="connsiteY5591" fmla="*/ 790000 h 1679043"/>
                <a:gd name="connsiteX5592" fmla="*/ 508900 w 1485127"/>
                <a:gd name="connsiteY5592" fmla="*/ 782746 h 1679043"/>
                <a:gd name="connsiteX5593" fmla="*/ 502672 w 1485127"/>
                <a:gd name="connsiteY5593" fmla="*/ 814837 h 1679043"/>
                <a:gd name="connsiteX5594" fmla="*/ 487997 w 1485127"/>
                <a:gd name="connsiteY5594" fmla="*/ 826274 h 1679043"/>
                <a:gd name="connsiteX5595" fmla="*/ 488595 w 1485127"/>
                <a:gd name="connsiteY5595" fmla="*/ 816459 h 1679043"/>
                <a:gd name="connsiteX5596" fmla="*/ 501136 w 1485127"/>
                <a:gd name="connsiteY5596" fmla="*/ 813471 h 1679043"/>
                <a:gd name="connsiteX5597" fmla="*/ 491325 w 1485127"/>
                <a:gd name="connsiteY5597" fmla="*/ 797853 h 1679043"/>
                <a:gd name="connsiteX5598" fmla="*/ 493116 w 1485127"/>
                <a:gd name="connsiteY5598" fmla="*/ 796402 h 1679043"/>
                <a:gd name="connsiteX5599" fmla="*/ 493116 w 1485127"/>
                <a:gd name="connsiteY5599" fmla="*/ 796402 h 1679043"/>
                <a:gd name="connsiteX5600" fmla="*/ 493116 w 1485127"/>
                <a:gd name="connsiteY5600" fmla="*/ 796402 h 1679043"/>
                <a:gd name="connsiteX5601" fmla="*/ 493116 w 1485127"/>
                <a:gd name="connsiteY5601" fmla="*/ 796402 h 1679043"/>
                <a:gd name="connsiteX5602" fmla="*/ 493116 w 1485127"/>
                <a:gd name="connsiteY5602" fmla="*/ 796402 h 1679043"/>
                <a:gd name="connsiteX5603" fmla="*/ 500112 w 1485127"/>
                <a:gd name="connsiteY5603" fmla="*/ 790342 h 1679043"/>
                <a:gd name="connsiteX5604" fmla="*/ 500283 w 1485127"/>
                <a:gd name="connsiteY5604" fmla="*/ 790257 h 1679043"/>
                <a:gd name="connsiteX5605" fmla="*/ 500283 w 1485127"/>
                <a:gd name="connsiteY5605" fmla="*/ 790257 h 1679043"/>
                <a:gd name="connsiteX5606" fmla="*/ 490813 w 1485127"/>
                <a:gd name="connsiteY5606" fmla="*/ 852049 h 1679043"/>
                <a:gd name="connsiteX5607" fmla="*/ 494140 w 1485127"/>
                <a:gd name="connsiteY5607" fmla="*/ 853414 h 1679043"/>
                <a:gd name="connsiteX5608" fmla="*/ 498065 w 1485127"/>
                <a:gd name="connsiteY5608" fmla="*/ 855463 h 1679043"/>
                <a:gd name="connsiteX5609" fmla="*/ 497382 w 1485127"/>
                <a:gd name="connsiteY5609" fmla="*/ 869460 h 1679043"/>
                <a:gd name="connsiteX5610" fmla="*/ 497382 w 1485127"/>
                <a:gd name="connsiteY5610" fmla="*/ 869460 h 1679043"/>
                <a:gd name="connsiteX5611" fmla="*/ 497382 w 1485127"/>
                <a:gd name="connsiteY5611" fmla="*/ 869460 h 1679043"/>
                <a:gd name="connsiteX5612" fmla="*/ 497382 w 1485127"/>
                <a:gd name="connsiteY5612" fmla="*/ 869460 h 1679043"/>
                <a:gd name="connsiteX5613" fmla="*/ 497382 w 1485127"/>
                <a:gd name="connsiteY5613" fmla="*/ 869460 h 1679043"/>
                <a:gd name="connsiteX5614" fmla="*/ 497724 w 1485127"/>
                <a:gd name="connsiteY5614" fmla="*/ 889517 h 1679043"/>
                <a:gd name="connsiteX5615" fmla="*/ 488339 w 1485127"/>
                <a:gd name="connsiteY5615" fmla="*/ 894723 h 1679043"/>
                <a:gd name="connsiteX5616" fmla="*/ 487827 w 1485127"/>
                <a:gd name="connsiteY5616" fmla="*/ 864083 h 1679043"/>
                <a:gd name="connsiteX5617" fmla="*/ 487827 w 1485127"/>
                <a:gd name="connsiteY5617" fmla="*/ 864083 h 1679043"/>
                <a:gd name="connsiteX5618" fmla="*/ 487827 w 1485127"/>
                <a:gd name="connsiteY5618" fmla="*/ 863912 h 1679043"/>
                <a:gd name="connsiteX5619" fmla="*/ 487827 w 1485127"/>
                <a:gd name="connsiteY5619" fmla="*/ 863742 h 1679043"/>
                <a:gd name="connsiteX5620" fmla="*/ 487827 w 1485127"/>
                <a:gd name="connsiteY5620" fmla="*/ 863742 h 1679043"/>
                <a:gd name="connsiteX5621" fmla="*/ 487571 w 1485127"/>
                <a:gd name="connsiteY5621" fmla="*/ 851110 h 1679043"/>
                <a:gd name="connsiteX5622" fmla="*/ 488253 w 1485127"/>
                <a:gd name="connsiteY5622" fmla="*/ 850598 h 1679043"/>
                <a:gd name="connsiteX5623" fmla="*/ 490813 w 1485127"/>
                <a:gd name="connsiteY5623" fmla="*/ 851793 h 1679043"/>
                <a:gd name="connsiteX5624" fmla="*/ 482878 w 1485127"/>
                <a:gd name="connsiteY5624" fmla="*/ 848891 h 1679043"/>
                <a:gd name="connsiteX5625" fmla="*/ 468801 w 1485127"/>
                <a:gd name="connsiteY5625" fmla="*/ 860072 h 1679043"/>
                <a:gd name="connsiteX5626" fmla="*/ 468801 w 1485127"/>
                <a:gd name="connsiteY5626" fmla="*/ 855121 h 1679043"/>
                <a:gd name="connsiteX5627" fmla="*/ 468630 w 1485127"/>
                <a:gd name="connsiteY5627" fmla="*/ 845989 h 1679043"/>
                <a:gd name="connsiteX5628" fmla="*/ 472384 w 1485127"/>
                <a:gd name="connsiteY5628" fmla="*/ 843258 h 1679043"/>
                <a:gd name="connsiteX5629" fmla="*/ 482878 w 1485127"/>
                <a:gd name="connsiteY5629" fmla="*/ 848208 h 1679043"/>
                <a:gd name="connsiteX5630" fmla="*/ 482878 w 1485127"/>
                <a:gd name="connsiteY5630" fmla="*/ 848891 h 1679043"/>
                <a:gd name="connsiteX5631" fmla="*/ 433992 w 1485127"/>
                <a:gd name="connsiteY5631" fmla="*/ 988521 h 1679043"/>
                <a:gd name="connsiteX5632" fmla="*/ 434503 w 1485127"/>
                <a:gd name="connsiteY5632" fmla="*/ 997056 h 1679043"/>
                <a:gd name="connsiteX5633" fmla="*/ 429811 w 1485127"/>
                <a:gd name="connsiteY5633" fmla="*/ 996032 h 1679043"/>
                <a:gd name="connsiteX5634" fmla="*/ 414795 w 1485127"/>
                <a:gd name="connsiteY5634" fmla="*/ 994325 h 1679043"/>
                <a:gd name="connsiteX5635" fmla="*/ 413857 w 1485127"/>
                <a:gd name="connsiteY5635" fmla="*/ 983315 h 1679043"/>
                <a:gd name="connsiteX5636" fmla="*/ 412065 w 1485127"/>
                <a:gd name="connsiteY5636" fmla="*/ 960697 h 1679043"/>
                <a:gd name="connsiteX5637" fmla="*/ 410615 w 1485127"/>
                <a:gd name="connsiteY5637" fmla="*/ 938592 h 1679043"/>
                <a:gd name="connsiteX5638" fmla="*/ 415733 w 1485127"/>
                <a:gd name="connsiteY5638" fmla="*/ 929119 h 1679043"/>
                <a:gd name="connsiteX5639" fmla="*/ 428702 w 1485127"/>
                <a:gd name="connsiteY5639" fmla="*/ 905392 h 1679043"/>
                <a:gd name="connsiteX5640" fmla="*/ 434077 w 1485127"/>
                <a:gd name="connsiteY5640" fmla="*/ 988607 h 1679043"/>
                <a:gd name="connsiteX5641" fmla="*/ 433565 w 1485127"/>
                <a:gd name="connsiteY5641" fmla="*/ 923656 h 1679043"/>
                <a:gd name="connsiteX5642" fmla="*/ 435271 w 1485127"/>
                <a:gd name="connsiteY5642" fmla="*/ 937056 h 1679043"/>
                <a:gd name="connsiteX5643" fmla="*/ 441329 w 1485127"/>
                <a:gd name="connsiteY5643" fmla="*/ 975719 h 1679043"/>
                <a:gd name="connsiteX5644" fmla="*/ 443803 w 1485127"/>
                <a:gd name="connsiteY5644" fmla="*/ 989460 h 1679043"/>
                <a:gd name="connsiteX5645" fmla="*/ 445765 w 1485127"/>
                <a:gd name="connsiteY5645" fmla="*/ 999446 h 1679043"/>
                <a:gd name="connsiteX5646" fmla="*/ 435869 w 1485127"/>
                <a:gd name="connsiteY5646" fmla="*/ 997227 h 1679043"/>
                <a:gd name="connsiteX5647" fmla="*/ 435613 w 1485127"/>
                <a:gd name="connsiteY5647" fmla="*/ 988094 h 1679043"/>
                <a:gd name="connsiteX5648" fmla="*/ 433650 w 1485127"/>
                <a:gd name="connsiteY5648" fmla="*/ 923571 h 1679043"/>
                <a:gd name="connsiteX5649" fmla="*/ 385531 w 1485127"/>
                <a:gd name="connsiteY5649" fmla="*/ 1185591 h 1679043"/>
                <a:gd name="connsiteX5650" fmla="*/ 385531 w 1485127"/>
                <a:gd name="connsiteY5650" fmla="*/ 1185591 h 1679043"/>
                <a:gd name="connsiteX5651" fmla="*/ 385531 w 1485127"/>
                <a:gd name="connsiteY5651" fmla="*/ 1185591 h 1679043"/>
                <a:gd name="connsiteX5652" fmla="*/ 388262 w 1485127"/>
                <a:gd name="connsiteY5652" fmla="*/ 1192248 h 1679043"/>
                <a:gd name="connsiteX5653" fmla="*/ 386982 w 1485127"/>
                <a:gd name="connsiteY5653" fmla="*/ 1195406 h 1679043"/>
                <a:gd name="connsiteX5654" fmla="*/ 386299 w 1485127"/>
                <a:gd name="connsiteY5654" fmla="*/ 1196942 h 1679043"/>
                <a:gd name="connsiteX5655" fmla="*/ 380583 w 1485127"/>
                <a:gd name="connsiteY5655" fmla="*/ 1181238 h 1679043"/>
                <a:gd name="connsiteX5656" fmla="*/ 382375 w 1485127"/>
                <a:gd name="connsiteY5656" fmla="*/ 1176373 h 1679043"/>
                <a:gd name="connsiteX5657" fmla="*/ 385531 w 1485127"/>
                <a:gd name="connsiteY5657" fmla="*/ 1185505 h 1679043"/>
                <a:gd name="connsiteX5658" fmla="*/ 385531 w 1485127"/>
                <a:gd name="connsiteY5658" fmla="*/ 1185505 h 1679043"/>
                <a:gd name="connsiteX5659" fmla="*/ 385531 w 1485127"/>
                <a:gd name="connsiteY5659" fmla="*/ 1185505 h 1679043"/>
                <a:gd name="connsiteX5660" fmla="*/ 389200 w 1485127"/>
                <a:gd name="connsiteY5660" fmla="*/ 1219047 h 1679043"/>
                <a:gd name="connsiteX5661" fmla="*/ 389200 w 1485127"/>
                <a:gd name="connsiteY5661" fmla="*/ 1219047 h 1679043"/>
                <a:gd name="connsiteX5662" fmla="*/ 389200 w 1485127"/>
                <a:gd name="connsiteY5662" fmla="*/ 1219047 h 1679043"/>
                <a:gd name="connsiteX5663" fmla="*/ 411638 w 1485127"/>
                <a:gd name="connsiteY5663" fmla="*/ 1268208 h 1679043"/>
                <a:gd name="connsiteX5664" fmla="*/ 437916 w 1485127"/>
                <a:gd name="connsiteY5664" fmla="*/ 1315320 h 1679043"/>
                <a:gd name="connsiteX5665" fmla="*/ 446022 w 1485127"/>
                <a:gd name="connsiteY5665" fmla="*/ 1328379 h 1679043"/>
                <a:gd name="connsiteX5666" fmla="*/ 422132 w 1485127"/>
                <a:gd name="connsiteY5666" fmla="*/ 1296544 h 1679043"/>
                <a:gd name="connsiteX5667" fmla="*/ 420426 w 1485127"/>
                <a:gd name="connsiteY5667" fmla="*/ 1288691 h 1679043"/>
                <a:gd name="connsiteX5668" fmla="*/ 420170 w 1485127"/>
                <a:gd name="connsiteY5668" fmla="*/ 1288691 h 1679043"/>
                <a:gd name="connsiteX5669" fmla="*/ 421450 w 1485127"/>
                <a:gd name="connsiteY5669" fmla="*/ 1295605 h 1679043"/>
                <a:gd name="connsiteX5670" fmla="*/ 413089 w 1485127"/>
                <a:gd name="connsiteY5670" fmla="*/ 1284253 h 1679043"/>
                <a:gd name="connsiteX5671" fmla="*/ 388773 w 1485127"/>
                <a:gd name="connsiteY5671" fmla="*/ 1236970 h 1679043"/>
                <a:gd name="connsiteX5672" fmla="*/ 388773 w 1485127"/>
                <a:gd name="connsiteY5672" fmla="*/ 1236970 h 1679043"/>
                <a:gd name="connsiteX5673" fmla="*/ 388688 w 1485127"/>
                <a:gd name="connsiteY5673" fmla="*/ 1236714 h 1679043"/>
                <a:gd name="connsiteX5674" fmla="*/ 388688 w 1485127"/>
                <a:gd name="connsiteY5674" fmla="*/ 1236458 h 1679043"/>
                <a:gd name="connsiteX5675" fmla="*/ 388603 w 1485127"/>
                <a:gd name="connsiteY5675" fmla="*/ 1236458 h 1679043"/>
                <a:gd name="connsiteX5676" fmla="*/ 379474 w 1485127"/>
                <a:gd name="connsiteY5676" fmla="*/ 1217596 h 1679043"/>
                <a:gd name="connsiteX5677" fmla="*/ 384934 w 1485127"/>
                <a:gd name="connsiteY5677" fmla="*/ 1207269 h 1679043"/>
                <a:gd name="connsiteX5678" fmla="*/ 389115 w 1485127"/>
                <a:gd name="connsiteY5678" fmla="*/ 1218791 h 1679043"/>
                <a:gd name="connsiteX5679" fmla="*/ 389115 w 1485127"/>
                <a:gd name="connsiteY5679" fmla="*/ 1218791 h 1679043"/>
                <a:gd name="connsiteX5680" fmla="*/ 389115 w 1485127"/>
                <a:gd name="connsiteY5680" fmla="*/ 1218791 h 1679043"/>
                <a:gd name="connsiteX5681" fmla="*/ 461464 w 1485127"/>
                <a:gd name="connsiteY5681" fmla="*/ 1357312 h 1679043"/>
                <a:gd name="connsiteX5682" fmla="*/ 461634 w 1485127"/>
                <a:gd name="connsiteY5682" fmla="*/ 1357483 h 1679043"/>
                <a:gd name="connsiteX5683" fmla="*/ 461634 w 1485127"/>
                <a:gd name="connsiteY5683" fmla="*/ 1357483 h 1679043"/>
                <a:gd name="connsiteX5684" fmla="*/ 477077 w 1485127"/>
                <a:gd name="connsiteY5684" fmla="*/ 1377369 h 1679043"/>
                <a:gd name="connsiteX5685" fmla="*/ 483220 w 1485127"/>
                <a:gd name="connsiteY5685" fmla="*/ 1395292 h 1679043"/>
                <a:gd name="connsiteX5686" fmla="*/ 476224 w 1485127"/>
                <a:gd name="connsiteY5686" fmla="*/ 1392305 h 1679043"/>
                <a:gd name="connsiteX5687" fmla="*/ 476138 w 1485127"/>
                <a:gd name="connsiteY5687" fmla="*/ 1392475 h 1679043"/>
                <a:gd name="connsiteX5688" fmla="*/ 483475 w 1485127"/>
                <a:gd name="connsiteY5688" fmla="*/ 1395889 h 1679043"/>
                <a:gd name="connsiteX5689" fmla="*/ 490642 w 1485127"/>
                <a:gd name="connsiteY5689" fmla="*/ 1415775 h 1679043"/>
                <a:gd name="connsiteX5690" fmla="*/ 492434 w 1485127"/>
                <a:gd name="connsiteY5690" fmla="*/ 1420384 h 1679043"/>
                <a:gd name="connsiteX5691" fmla="*/ 476394 w 1485127"/>
                <a:gd name="connsiteY5691" fmla="*/ 1413130 h 1679043"/>
                <a:gd name="connsiteX5692" fmla="*/ 466156 w 1485127"/>
                <a:gd name="connsiteY5692" fmla="*/ 1400583 h 1679043"/>
                <a:gd name="connsiteX5693" fmla="*/ 444656 w 1485127"/>
                <a:gd name="connsiteY5693" fmla="*/ 1372845 h 1679043"/>
                <a:gd name="connsiteX5694" fmla="*/ 436551 w 1485127"/>
                <a:gd name="connsiteY5694" fmla="*/ 1349374 h 1679043"/>
                <a:gd name="connsiteX5695" fmla="*/ 447386 w 1485127"/>
                <a:gd name="connsiteY5695" fmla="*/ 1365249 h 1679043"/>
                <a:gd name="connsiteX5696" fmla="*/ 458563 w 1485127"/>
                <a:gd name="connsiteY5696" fmla="*/ 1380783 h 1679043"/>
                <a:gd name="connsiteX5697" fmla="*/ 470081 w 1485127"/>
                <a:gd name="connsiteY5697" fmla="*/ 1396060 h 1679043"/>
                <a:gd name="connsiteX5698" fmla="*/ 470251 w 1485127"/>
                <a:gd name="connsiteY5698" fmla="*/ 1395889 h 1679043"/>
                <a:gd name="connsiteX5699" fmla="*/ 459331 w 1485127"/>
                <a:gd name="connsiteY5699" fmla="*/ 1380270 h 1679043"/>
                <a:gd name="connsiteX5700" fmla="*/ 448837 w 1485127"/>
                <a:gd name="connsiteY5700" fmla="*/ 1364481 h 1679043"/>
                <a:gd name="connsiteX5701" fmla="*/ 433736 w 1485127"/>
                <a:gd name="connsiteY5701" fmla="*/ 1340157 h 1679043"/>
                <a:gd name="connsiteX5702" fmla="*/ 429299 w 1485127"/>
                <a:gd name="connsiteY5702" fmla="*/ 1324965 h 1679043"/>
                <a:gd name="connsiteX5703" fmla="*/ 425460 w 1485127"/>
                <a:gd name="connsiteY5703" fmla="*/ 1309943 h 1679043"/>
                <a:gd name="connsiteX5704" fmla="*/ 438428 w 1485127"/>
                <a:gd name="connsiteY5704" fmla="*/ 1328720 h 1679043"/>
                <a:gd name="connsiteX5705" fmla="*/ 460867 w 1485127"/>
                <a:gd name="connsiteY5705" fmla="*/ 1358592 h 1679043"/>
                <a:gd name="connsiteX5706" fmla="*/ 461037 w 1485127"/>
                <a:gd name="connsiteY5706" fmla="*/ 1358421 h 1679043"/>
                <a:gd name="connsiteX5707" fmla="*/ 450202 w 1485127"/>
                <a:gd name="connsiteY5707" fmla="*/ 1343315 h 1679043"/>
                <a:gd name="connsiteX5708" fmla="*/ 439793 w 1485127"/>
                <a:gd name="connsiteY5708" fmla="*/ 1327952 h 1679043"/>
                <a:gd name="connsiteX5709" fmla="*/ 430494 w 1485127"/>
                <a:gd name="connsiteY5709" fmla="*/ 1313443 h 1679043"/>
                <a:gd name="connsiteX5710" fmla="*/ 431091 w 1485127"/>
                <a:gd name="connsiteY5710" fmla="*/ 1314296 h 1679043"/>
                <a:gd name="connsiteX5711" fmla="*/ 461379 w 1485127"/>
                <a:gd name="connsiteY5711" fmla="*/ 1356970 h 1679043"/>
                <a:gd name="connsiteX5712" fmla="*/ 461379 w 1485127"/>
                <a:gd name="connsiteY5712" fmla="*/ 1356970 h 1679043"/>
                <a:gd name="connsiteX5713" fmla="*/ 461549 w 1485127"/>
                <a:gd name="connsiteY5713" fmla="*/ 1357141 h 1679043"/>
                <a:gd name="connsiteX5714" fmla="*/ 481599 w 1485127"/>
                <a:gd name="connsiteY5714" fmla="*/ 1383087 h 1679043"/>
                <a:gd name="connsiteX5715" fmla="*/ 493970 w 1485127"/>
                <a:gd name="connsiteY5715" fmla="*/ 1398620 h 1679043"/>
                <a:gd name="connsiteX5716" fmla="*/ 495420 w 1485127"/>
                <a:gd name="connsiteY5716" fmla="*/ 1400413 h 1679043"/>
                <a:gd name="connsiteX5717" fmla="*/ 486974 w 1485127"/>
                <a:gd name="connsiteY5717" fmla="*/ 1396828 h 1679043"/>
                <a:gd name="connsiteX5718" fmla="*/ 481599 w 1485127"/>
                <a:gd name="connsiteY5718" fmla="*/ 1383087 h 1679043"/>
                <a:gd name="connsiteX5719" fmla="*/ 368127 w 1485127"/>
                <a:gd name="connsiteY5719" fmla="*/ 1386757 h 1679043"/>
                <a:gd name="connsiteX5720" fmla="*/ 360277 w 1485127"/>
                <a:gd name="connsiteY5720" fmla="*/ 1379161 h 1679043"/>
                <a:gd name="connsiteX5721" fmla="*/ 357889 w 1485127"/>
                <a:gd name="connsiteY5721" fmla="*/ 1376771 h 1679043"/>
                <a:gd name="connsiteX5722" fmla="*/ 353537 w 1485127"/>
                <a:gd name="connsiteY5722" fmla="*/ 1366103 h 1679043"/>
                <a:gd name="connsiteX5723" fmla="*/ 373160 w 1485127"/>
                <a:gd name="connsiteY5723" fmla="*/ 1376515 h 1679043"/>
                <a:gd name="connsiteX5724" fmla="*/ 386299 w 1485127"/>
                <a:gd name="connsiteY5724" fmla="*/ 1399474 h 1679043"/>
                <a:gd name="connsiteX5725" fmla="*/ 376061 w 1485127"/>
                <a:gd name="connsiteY5725" fmla="*/ 1394097 h 1679043"/>
                <a:gd name="connsiteX5726" fmla="*/ 368127 w 1485127"/>
                <a:gd name="connsiteY5726" fmla="*/ 1386842 h 1679043"/>
                <a:gd name="connsiteX5727" fmla="*/ 311391 w 1485127"/>
                <a:gd name="connsiteY5727" fmla="*/ 1388379 h 1679043"/>
                <a:gd name="connsiteX5728" fmla="*/ 311391 w 1485127"/>
                <a:gd name="connsiteY5728" fmla="*/ 1388379 h 1679043"/>
                <a:gd name="connsiteX5729" fmla="*/ 311391 w 1485127"/>
                <a:gd name="connsiteY5729" fmla="*/ 1388379 h 1679043"/>
                <a:gd name="connsiteX5730" fmla="*/ 295095 w 1485127"/>
                <a:gd name="connsiteY5730" fmla="*/ 1372419 h 1679043"/>
                <a:gd name="connsiteX5731" fmla="*/ 296289 w 1485127"/>
                <a:gd name="connsiteY5731" fmla="*/ 1368066 h 1679043"/>
                <a:gd name="connsiteX5732" fmla="*/ 308319 w 1485127"/>
                <a:gd name="connsiteY5732" fmla="*/ 1384538 h 1679043"/>
                <a:gd name="connsiteX5733" fmla="*/ 308319 w 1485127"/>
                <a:gd name="connsiteY5733" fmla="*/ 1384538 h 1679043"/>
                <a:gd name="connsiteX5734" fmla="*/ 308319 w 1485127"/>
                <a:gd name="connsiteY5734" fmla="*/ 1384538 h 1679043"/>
                <a:gd name="connsiteX5735" fmla="*/ 308319 w 1485127"/>
                <a:gd name="connsiteY5735" fmla="*/ 1384538 h 1679043"/>
                <a:gd name="connsiteX5736" fmla="*/ 308319 w 1485127"/>
                <a:gd name="connsiteY5736" fmla="*/ 1384538 h 1679043"/>
                <a:gd name="connsiteX5737" fmla="*/ 315230 w 1485127"/>
                <a:gd name="connsiteY5737" fmla="*/ 1392134 h 1679043"/>
                <a:gd name="connsiteX5738" fmla="*/ 315315 w 1485127"/>
                <a:gd name="connsiteY5738" fmla="*/ 1392561 h 1679043"/>
                <a:gd name="connsiteX5739" fmla="*/ 311476 w 1485127"/>
                <a:gd name="connsiteY5739" fmla="*/ 1388464 h 1679043"/>
                <a:gd name="connsiteX5740" fmla="*/ 311476 w 1485127"/>
                <a:gd name="connsiteY5740" fmla="*/ 1388464 h 1679043"/>
                <a:gd name="connsiteX5741" fmla="*/ 311476 w 1485127"/>
                <a:gd name="connsiteY5741" fmla="*/ 1388464 h 1679043"/>
                <a:gd name="connsiteX5742" fmla="*/ 286648 w 1485127"/>
                <a:gd name="connsiteY5742" fmla="*/ 1195406 h 1679043"/>
                <a:gd name="connsiteX5743" fmla="*/ 291171 w 1485127"/>
                <a:gd name="connsiteY5743" fmla="*/ 1185249 h 1679043"/>
                <a:gd name="connsiteX5744" fmla="*/ 291682 w 1485127"/>
                <a:gd name="connsiteY5744" fmla="*/ 1188919 h 1679043"/>
                <a:gd name="connsiteX5745" fmla="*/ 291682 w 1485127"/>
                <a:gd name="connsiteY5745" fmla="*/ 1188919 h 1679043"/>
                <a:gd name="connsiteX5746" fmla="*/ 291682 w 1485127"/>
                <a:gd name="connsiteY5746" fmla="*/ 1189005 h 1679043"/>
                <a:gd name="connsiteX5747" fmla="*/ 291682 w 1485127"/>
                <a:gd name="connsiteY5747" fmla="*/ 1189005 h 1679043"/>
                <a:gd name="connsiteX5748" fmla="*/ 291682 w 1485127"/>
                <a:gd name="connsiteY5748" fmla="*/ 1189090 h 1679043"/>
                <a:gd name="connsiteX5749" fmla="*/ 295095 w 1485127"/>
                <a:gd name="connsiteY5749" fmla="*/ 1209318 h 1679043"/>
                <a:gd name="connsiteX5750" fmla="*/ 291938 w 1485127"/>
                <a:gd name="connsiteY5750" fmla="*/ 1217596 h 1679043"/>
                <a:gd name="connsiteX5751" fmla="*/ 290232 w 1485127"/>
                <a:gd name="connsiteY5751" fmla="*/ 1222376 h 1679043"/>
                <a:gd name="connsiteX5752" fmla="*/ 290232 w 1485127"/>
                <a:gd name="connsiteY5752" fmla="*/ 1221778 h 1679043"/>
                <a:gd name="connsiteX5753" fmla="*/ 290232 w 1485127"/>
                <a:gd name="connsiteY5753" fmla="*/ 1221778 h 1679043"/>
                <a:gd name="connsiteX5754" fmla="*/ 290232 w 1485127"/>
                <a:gd name="connsiteY5754" fmla="*/ 1221437 h 1679043"/>
                <a:gd name="connsiteX5755" fmla="*/ 290147 w 1485127"/>
                <a:gd name="connsiteY5755" fmla="*/ 1221096 h 1679043"/>
                <a:gd name="connsiteX5756" fmla="*/ 290147 w 1485127"/>
                <a:gd name="connsiteY5756" fmla="*/ 1221096 h 1679043"/>
                <a:gd name="connsiteX5757" fmla="*/ 286734 w 1485127"/>
                <a:gd name="connsiteY5757" fmla="*/ 1195235 h 1679043"/>
                <a:gd name="connsiteX5758" fmla="*/ 283663 w 1485127"/>
                <a:gd name="connsiteY5758" fmla="*/ 1211622 h 1679043"/>
                <a:gd name="connsiteX5759" fmla="*/ 281359 w 1485127"/>
                <a:gd name="connsiteY5759" fmla="*/ 1207610 h 1679043"/>
                <a:gd name="connsiteX5760" fmla="*/ 282810 w 1485127"/>
                <a:gd name="connsiteY5760" fmla="*/ 1204197 h 1679043"/>
                <a:gd name="connsiteX5761" fmla="*/ 283663 w 1485127"/>
                <a:gd name="connsiteY5761" fmla="*/ 1211622 h 1679043"/>
                <a:gd name="connsiteX5762" fmla="*/ 288781 w 1485127"/>
                <a:gd name="connsiteY5762" fmla="*/ 1024368 h 1679043"/>
                <a:gd name="connsiteX5763" fmla="*/ 290147 w 1485127"/>
                <a:gd name="connsiteY5763" fmla="*/ 1022234 h 1679043"/>
                <a:gd name="connsiteX5764" fmla="*/ 294156 w 1485127"/>
                <a:gd name="connsiteY5764" fmla="*/ 1016003 h 1679043"/>
                <a:gd name="connsiteX5765" fmla="*/ 297825 w 1485127"/>
                <a:gd name="connsiteY5765" fmla="*/ 1025904 h 1679043"/>
                <a:gd name="connsiteX5766" fmla="*/ 300385 w 1485127"/>
                <a:gd name="connsiteY5766" fmla="*/ 1032561 h 1679043"/>
                <a:gd name="connsiteX5767" fmla="*/ 290829 w 1485127"/>
                <a:gd name="connsiteY5767" fmla="*/ 1048094 h 1679043"/>
                <a:gd name="connsiteX5768" fmla="*/ 289379 w 1485127"/>
                <a:gd name="connsiteY5768" fmla="*/ 1044766 h 1679043"/>
                <a:gd name="connsiteX5769" fmla="*/ 288781 w 1485127"/>
                <a:gd name="connsiteY5769" fmla="*/ 1024453 h 1679043"/>
                <a:gd name="connsiteX5770" fmla="*/ 286819 w 1485127"/>
                <a:gd name="connsiteY5770" fmla="*/ 1038706 h 1679043"/>
                <a:gd name="connsiteX5771" fmla="*/ 284004 w 1485127"/>
                <a:gd name="connsiteY5771" fmla="*/ 1032134 h 1679043"/>
                <a:gd name="connsiteX5772" fmla="*/ 286905 w 1485127"/>
                <a:gd name="connsiteY5772" fmla="*/ 1027440 h 1679043"/>
                <a:gd name="connsiteX5773" fmla="*/ 286905 w 1485127"/>
                <a:gd name="connsiteY5773" fmla="*/ 1038706 h 1679043"/>
                <a:gd name="connsiteX5774" fmla="*/ 322312 w 1485127"/>
                <a:gd name="connsiteY5774" fmla="*/ 835235 h 1679043"/>
                <a:gd name="connsiteX5775" fmla="*/ 322312 w 1485127"/>
                <a:gd name="connsiteY5775" fmla="*/ 835235 h 1679043"/>
                <a:gd name="connsiteX5776" fmla="*/ 322312 w 1485127"/>
                <a:gd name="connsiteY5776" fmla="*/ 835150 h 1679043"/>
                <a:gd name="connsiteX5777" fmla="*/ 324786 w 1485127"/>
                <a:gd name="connsiteY5777" fmla="*/ 808948 h 1679043"/>
                <a:gd name="connsiteX5778" fmla="*/ 332037 w 1485127"/>
                <a:gd name="connsiteY5778" fmla="*/ 801779 h 1679043"/>
                <a:gd name="connsiteX5779" fmla="*/ 336730 w 1485127"/>
                <a:gd name="connsiteY5779" fmla="*/ 824993 h 1679043"/>
                <a:gd name="connsiteX5780" fmla="*/ 337412 w 1485127"/>
                <a:gd name="connsiteY5780" fmla="*/ 827554 h 1679043"/>
                <a:gd name="connsiteX5781" fmla="*/ 321458 w 1485127"/>
                <a:gd name="connsiteY5781" fmla="*/ 845733 h 1679043"/>
                <a:gd name="connsiteX5782" fmla="*/ 322396 w 1485127"/>
                <a:gd name="connsiteY5782" fmla="*/ 835320 h 1679043"/>
                <a:gd name="connsiteX5783" fmla="*/ 322396 w 1485127"/>
                <a:gd name="connsiteY5783" fmla="*/ 835320 h 1679043"/>
                <a:gd name="connsiteX5784" fmla="*/ 322396 w 1485127"/>
                <a:gd name="connsiteY5784" fmla="*/ 835235 h 1679043"/>
                <a:gd name="connsiteX5785" fmla="*/ 357974 w 1485127"/>
                <a:gd name="connsiteY5785" fmla="*/ 667611 h 1679043"/>
                <a:gd name="connsiteX5786" fmla="*/ 357547 w 1485127"/>
                <a:gd name="connsiteY5786" fmla="*/ 666160 h 1679043"/>
                <a:gd name="connsiteX5787" fmla="*/ 358742 w 1485127"/>
                <a:gd name="connsiteY5787" fmla="*/ 665307 h 1679043"/>
                <a:gd name="connsiteX5788" fmla="*/ 357974 w 1485127"/>
                <a:gd name="connsiteY5788" fmla="*/ 667611 h 1679043"/>
                <a:gd name="connsiteX5789" fmla="*/ 356865 w 1485127"/>
                <a:gd name="connsiteY5789" fmla="*/ 687582 h 1679043"/>
                <a:gd name="connsiteX5790" fmla="*/ 356353 w 1485127"/>
                <a:gd name="connsiteY5790" fmla="*/ 691167 h 1679043"/>
                <a:gd name="connsiteX5791" fmla="*/ 354902 w 1485127"/>
                <a:gd name="connsiteY5791" fmla="*/ 701836 h 1679043"/>
                <a:gd name="connsiteX5792" fmla="*/ 352257 w 1485127"/>
                <a:gd name="connsiteY5792" fmla="*/ 692618 h 1679043"/>
                <a:gd name="connsiteX5793" fmla="*/ 353026 w 1485127"/>
                <a:gd name="connsiteY5793" fmla="*/ 690399 h 1679043"/>
                <a:gd name="connsiteX5794" fmla="*/ 356865 w 1485127"/>
                <a:gd name="connsiteY5794" fmla="*/ 687582 h 1679043"/>
                <a:gd name="connsiteX5795" fmla="*/ 353281 w 1485127"/>
                <a:gd name="connsiteY5795" fmla="*/ 713784 h 1679043"/>
                <a:gd name="connsiteX5796" fmla="*/ 351490 w 1485127"/>
                <a:gd name="connsiteY5796" fmla="*/ 727269 h 1679043"/>
                <a:gd name="connsiteX5797" fmla="*/ 342958 w 1485127"/>
                <a:gd name="connsiteY5797" fmla="*/ 734695 h 1679043"/>
                <a:gd name="connsiteX5798" fmla="*/ 340740 w 1485127"/>
                <a:gd name="connsiteY5798" fmla="*/ 725819 h 1679043"/>
                <a:gd name="connsiteX5799" fmla="*/ 342617 w 1485127"/>
                <a:gd name="connsiteY5799" fmla="*/ 720015 h 1679043"/>
                <a:gd name="connsiteX5800" fmla="*/ 349869 w 1485127"/>
                <a:gd name="connsiteY5800" fmla="*/ 699275 h 1679043"/>
                <a:gd name="connsiteX5801" fmla="*/ 353281 w 1485127"/>
                <a:gd name="connsiteY5801" fmla="*/ 713784 h 1679043"/>
                <a:gd name="connsiteX5802" fmla="*/ 358742 w 1485127"/>
                <a:gd name="connsiteY5802" fmla="*/ 690143 h 1679043"/>
                <a:gd name="connsiteX5803" fmla="*/ 358742 w 1485127"/>
                <a:gd name="connsiteY5803" fmla="*/ 690143 h 1679043"/>
                <a:gd name="connsiteX5804" fmla="*/ 358742 w 1485127"/>
                <a:gd name="connsiteY5804" fmla="*/ 690143 h 1679043"/>
                <a:gd name="connsiteX5805" fmla="*/ 365909 w 1485127"/>
                <a:gd name="connsiteY5805" fmla="*/ 713016 h 1679043"/>
                <a:gd name="connsiteX5806" fmla="*/ 365652 w 1485127"/>
                <a:gd name="connsiteY5806" fmla="*/ 714979 h 1679043"/>
                <a:gd name="connsiteX5807" fmla="*/ 360107 w 1485127"/>
                <a:gd name="connsiteY5807" fmla="*/ 719759 h 1679043"/>
                <a:gd name="connsiteX5808" fmla="*/ 356268 w 1485127"/>
                <a:gd name="connsiteY5808" fmla="*/ 706530 h 1679043"/>
                <a:gd name="connsiteX5809" fmla="*/ 357889 w 1485127"/>
                <a:gd name="connsiteY5809" fmla="*/ 691594 h 1679043"/>
                <a:gd name="connsiteX5810" fmla="*/ 358315 w 1485127"/>
                <a:gd name="connsiteY5810" fmla="*/ 688095 h 1679043"/>
                <a:gd name="connsiteX5811" fmla="*/ 358742 w 1485127"/>
                <a:gd name="connsiteY5811" fmla="*/ 690058 h 1679043"/>
                <a:gd name="connsiteX5812" fmla="*/ 358742 w 1485127"/>
                <a:gd name="connsiteY5812" fmla="*/ 690058 h 1679043"/>
                <a:gd name="connsiteX5813" fmla="*/ 358742 w 1485127"/>
                <a:gd name="connsiteY5813" fmla="*/ 690058 h 1679043"/>
                <a:gd name="connsiteX5814" fmla="*/ 395940 w 1485127"/>
                <a:gd name="connsiteY5814" fmla="*/ 637056 h 1679043"/>
                <a:gd name="connsiteX5815" fmla="*/ 400291 w 1485127"/>
                <a:gd name="connsiteY5815" fmla="*/ 633215 h 1679043"/>
                <a:gd name="connsiteX5816" fmla="*/ 395001 w 1485127"/>
                <a:gd name="connsiteY5816" fmla="*/ 648066 h 1679043"/>
                <a:gd name="connsiteX5817" fmla="*/ 388859 w 1485127"/>
                <a:gd name="connsiteY5817" fmla="*/ 652760 h 1679043"/>
                <a:gd name="connsiteX5818" fmla="*/ 387920 w 1485127"/>
                <a:gd name="connsiteY5818" fmla="*/ 643287 h 1679043"/>
                <a:gd name="connsiteX5819" fmla="*/ 395855 w 1485127"/>
                <a:gd name="connsiteY5819" fmla="*/ 637056 h 1679043"/>
                <a:gd name="connsiteX5820" fmla="*/ 395855 w 1485127"/>
                <a:gd name="connsiteY5820" fmla="*/ 637056 h 1679043"/>
                <a:gd name="connsiteX5821" fmla="*/ 395855 w 1485127"/>
                <a:gd name="connsiteY5821" fmla="*/ 637056 h 1679043"/>
                <a:gd name="connsiteX5822" fmla="*/ 395855 w 1485127"/>
                <a:gd name="connsiteY5822" fmla="*/ 637056 h 1679043"/>
                <a:gd name="connsiteX5823" fmla="*/ 395855 w 1485127"/>
                <a:gd name="connsiteY5823" fmla="*/ 637056 h 1679043"/>
                <a:gd name="connsiteX5824" fmla="*/ 417355 w 1485127"/>
                <a:gd name="connsiteY5824" fmla="*/ 633045 h 1679043"/>
                <a:gd name="connsiteX5825" fmla="*/ 421279 w 1485127"/>
                <a:gd name="connsiteY5825" fmla="*/ 629716 h 1679043"/>
                <a:gd name="connsiteX5826" fmla="*/ 420767 w 1485127"/>
                <a:gd name="connsiteY5826" fmla="*/ 633813 h 1679043"/>
                <a:gd name="connsiteX5827" fmla="*/ 398841 w 1485127"/>
                <a:gd name="connsiteY5827" fmla="*/ 649858 h 1679043"/>
                <a:gd name="connsiteX5828" fmla="*/ 399267 w 1485127"/>
                <a:gd name="connsiteY5828" fmla="*/ 648663 h 1679043"/>
                <a:gd name="connsiteX5829" fmla="*/ 417355 w 1485127"/>
                <a:gd name="connsiteY5829" fmla="*/ 633130 h 1679043"/>
                <a:gd name="connsiteX5830" fmla="*/ 400888 w 1485127"/>
                <a:gd name="connsiteY5830" fmla="*/ 643628 h 1679043"/>
                <a:gd name="connsiteX5831" fmla="*/ 404301 w 1485127"/>
                <a:gd name="connsiteY5831" fmla="*/ 632874 h 1679043"/>
                <a:gd name="connsiteX5832" fmla="*/ 405752 w 1485127"/>
                <a:gd name="connsiteY5832" fmla="*/ 628436 h 1679043"/>
                <a:gd name="connsiteX5833" fmla="*/ 421877 w 1485127"/>
                <a:gd name="connsiteY5833" fmla="*/ 613756 h 1679043"/>
                <a:gd name="connsiteX5834" fmla="*/ 423668 w 1485127"/>
                <a:gd name="connsiteY5834" fmla="*/ 612049 h 1679043"/>
                <a:gd name="connsiteX5835" fmla="*/ 421620 w 1485127"/>
                <a:gd name="connsiteY5835" fmla="*/ 627924 h 1679043"/>
                <a:gd name="connsiteX5836" fmla="*/ 416587 w 1485127"/>
                <a:gd name="connsiteY5836" fmla="*/ 631765 h 1679043"/>
                <a:gd name="connsiteX5837" fmla="*/ 400974 w 1485127"/>
                <a:gd name="connsiteY5837" fmla="*/ 643628 h 1679043"/>
                <a:gd name="connsiteX5838" fmla="*/ 420341 w 1485127"/>
                <a:gd name="connsiteY5838" fmla="*/ 637824 h 1679043"/>
                <a:gd name="connsiteX5839" fmla="*/ 419914 w 1485127"/>
                <a:gd name="connsiteY5839" fmla="*/ 641067 h 1679043"/>
                <a:gd name="connsiteX5840" fmla="*/ 417952 w 1485127"/>
                <a:gd name="connsiteY5840" fmla="*/ 658137 h 1679043"/>
                <a:gd name="connsiteX5841" fmla="*/ 414795 w 1485127"/>
                <a:gd name="connsiteY5841" fmla="*/ 660527 h 1679043"/>
                <a:gd name="connsiteX5842" fmla="*/ 403875 w 1485127"/>
                <a:gd name="connsiteY5842" fmla="*/ 668635 h 1679043"/>
                <a:gd name="connsiteX5843" fmla="*/ 403192 w 1485127"/>
                <a:gd name="connsiteY5843" fmla="*/ 669147 h 1679043"/>
                <a:gd name="connsiteX5844" fmla="*/ 403192 w 1485127"/>
                <a:gd name="connsiteY5844" fmla="*/ 660954 h 1679043"/>
                <a:gd name="connsiteX5845" fmla="*/ 403107 w 1485127"/>
                <a:gd name="connsiteY5845" fmla="*/ 660954 h 1679043"/>
                <a:gd name="connsiteX5846" fmla="*/ 402766 w 1485127"/>
                <a:gd name="connsiteY5846" fmla="*/ 669489 h 1679043"/>
                <a:gd name="connsiteX5847" fmla="*/ 401145 w 1485127"/>
                <a:gd name="connsiteY5847" fmla="*/ 670683 h 1679043"/>
                <a:gd name="connsiteX5848" fmla="*/ 398329 w 1485127"/>
                <a:gd name="connsiteY5848" fmla="*/ 672561 h 1679043"/>
                <a:gd name="connsiteX5849" fmla="*/ 395258 w 1485127"/>
                <a:gd name="connsiteY5849" fmla="*/ 673841 h 1679043"/>
                <a:gd name="connsiteX5850" fmla="*/ 392101 w 1485127"/>
                <a:gd name="connsiteY5850" fmla="*/ 673244 h 1679043"/>
                <a:gd name="connsiteX5851" fmla="*/ 391930 w 1485127"/>
                <a:gd name="connsiteY5851" fmla="*/ 673415 h 1679043"/>
                <a:gd name="connsiteX5852" fmla="*/ 395258 w 1485127"/>
                <a:gd name="connsiteY5852" fmla="*/ 674183 h 1679043"/>
                <a:gd name="connsiteX5853" fmla="*/ 398500 w 1485127"/>
                <a:gd name="connsiteY5853" fmla="*/ 672988 h 1679043"/>
                <a:gd name="connsiteX5854" fmla="*/ 401400 w 1485127"/>
                <a:gd name="connsiteY5854" fmla="*/ 671195 h 1679043"/>
                <a:gd name="connsiteX5855" fmla="*/ 402509 w 1485127"/>
                <a:gd name="connsiteY5855" fmla="*/ 670513 h 1679043"/>
                <a:gd name="connsiteX5856" fmla="*/ 401912 w 1485127"/>
                <a:gd name="connsiteY5856" fmla="*/ 683571 h 1679043"/>
                <a:gd name="connsiteX5857" fmla="*/ 401912 w 1485127"/>
                <a:gd name="connsiteY5857" fmla="*/ 685790 h 1679043"/>
                <a:gd name="connsiteX5858" fmla="*/ 388944 w 1485127"/>
                <a:gd name="connsiteY5858" fmla="*/ 695349 h 1679043"/>
                <a:gd name="connsiteX5859" fmla="*/ 388944 w 1485127"/>
                <a:gd name="connsiteY5859" fmla="*/ 695349 h 1679043"/>
                <a:gd name="connsiteX5860" fmla="*/ 388859 w 1485127"/>
                <a:gd name="connsiteY5860" fmla="*/ 695435 h 1679043"/>
                <a:gd name="connsiteX5861" fmla="*/ 388773 w 1485127"/>
                <a:gd name="connsiteY5861" fmla="*/ 695435 h 1679043"/>
                <a:gd name="connsiteX5862" fmla="*/ 388773 w 1485127"/>
                <a:gd name="connsiteY5862" fmla="*/ 695520 h 1679043"/>
                <a:gd name="connsiteX5863" fmla="*/ 383398 w 1485127"/>
                <a:gd name="connsiteY5863" fmla="*/ 699958 h 1679043"/>
                <a:gd name="connsiteX5864" fmla="*/ 383569 w 1485127"/>
                <a:gd name="connsiteY5864" fmla="*/ 697910 h 1679043"/>
                <a:gd name="connsiteX5865" fmla="*/ 387579 w 1485127"/>
                <a:gd name="connsiteY5865" fmla="*/ 685705 h 1679043"/>
                <a:gd name="connsiteX5866" fmla="*/ 387579 w 1485127"/>
                <a:gd name="connsiteY5866" fmla="*/ 685705 h 1679043"/>
                <a:gd name="connsiteX5867" fmla="*/ 387579 w 1485127"/>
                <a:gd name="connsiteY5867" fmla="*/ 685705 h 1679043"/>
                <a:gd name="connsiteX5868" fmla="*/ 387579 w 1485127"/>
                <a:gd name="connsiteY5868" fmla="*/ 685705 h 1679043"/>
                <a:gd name="connsiteX5869" fmla="*/ 387579 w 1485127"/>
                <a:gd name="connsiteY5869" fmla="*/ 685705 h 1679043"/>
                <a:gd name="connsiteX5870" fmla="*/ 396367 w 1485127"/>
                <a:gd name="connsiteY5870" fmla="*/ 657369 h 1679043"/>
                <a:gd name="connsiteX5871" fmla="*/ 420085 w 1485127"/>
                <a:gd name="connsiteY5871" fmla="*/ 637995 h 1679043"/>
                <a:gd name="connsiteX5872" fmla="*/ 478100 w 1485127"/>
                <a:gd name="connsiteY5872" fmla="*/ 616743 h 1679043"/>
                <a:gd name="connsiteX5873" fmla="*/ 480233 w 1485127"/>
                <a:gd name="connsiteY5873" fmla="*/ 614866 h 1679043"/>
                <a:gd name="connsiteX5874" fmla="*/ 479466 w 1485127"/>
                <a:gd name="connsiteY5874" fmla="*/ 624851 h 1679043"/>
                <a:gd name="connsiteX5875" fmla="*/ 479466 w 1485127"/>
                <a:gd name="connsiteY5875" fmla="*/ 624851 h 1679043"/>
                <a:gd name="connsiteX5876" fmla="*/ 479466 w 1485127"/>
                <a:gd name="connsiteY5876" fmla="*/ 625193 h 1679043"/>
                <a:gd name="connsiteX5877" fmla="*/ 479466 w 1485127"/>
                <a:gd name="connsiteY5877" fmla="*/ 625534 h 1679043"/>
                <a:gd name="connsiteX5878" fmla="*/ 479466 w 1485127"/>
                <a:gd name="connsiteY5878" fmla="*/ 625534 h 1679043"/>
                <a:gd name="connsiteX5879" fmla="*/ 478868 w 1485127"/>
                <a:gd name="connsiteY5879" fmla="*/ 638422 h 1679043"/>
                <a:gd name="connsiteX5880" fmla="*/ 470422 w 1485127"/>
                <a:gd name="connsiteY5880" fmla="*/ 645762 h 1679043"/>
                <a:gd name="connsiteX5881" fmla="*/ 474005 w 1485127"/>
                <a:gd name="connsiteY5881" fmla="*/ 635861 h 1679043"/>
                <a:gd name="connsiteX5882" fmla="*/ 476309 w 1485127"/>
                <a:gd name="connsiteY5882" fmla="*/ 618109 h 1679043"/>
                <a:gd name="connsiteX5883" fmla="*/ 478015 w 1485127"/>
                <a:gd name="connsiteY5883" fmla="*/ 616743 h 1679043"/>
                <a:gd name="connsiteX5884" fmla="*/ 478015 w 1485127"/>
                <a:gd name="connsiteY5884" fmla="*/ 616743 h 1679043"/>
                <a:gd name="connsiteX5885" fmla="*/ 478015 w 1485127"/>
                <a:gd name="connsiteY5885" fmla="*/ 616743 h 1679043"/>
                <a:gd name="connsiteX5886" fmla="*/ 478015 w 1485127"/>
                <a:gd name="connsiteY5886" fmla="*/ 616743 h 1679043"/>
                <a:gd name="connsiteX5887" fmla="*/ 478015 w 1485127"/>
                <a:gd name="connsiteY5887" fmla="*/ 616743 h 1679043"/>
                <a:gd name="connsiteX5888" fmla="*/ 466838 w 1485127"/>
                <a:gd name="connsiteY5888" fmla="*/ 842831 h 1679043"/>
                <a:gd name="connsiteX5889" fmla="*/ 453017 w 1485127"/>
                <a:gd name="connsiteY5889" fmla="*/ 853841 h 1679043"/>
                <a:gd name="connsiteX5890" fmla="*/ 454297 w 1485127"/>
                <a:gd name="connsiteY5890" fmla="*/ 835150 h 1679043"/>
                <a:gd name="connsiteX5891" fmla="*/ 454468 w 1485127"/>
                <a:gd name="connsiteY5891" fmla="*/ 833955 h 1679043"/>
                <a:gd name="connsiteX5892" fmla="*/ 467009 w 1485127"/>
                <a:gd name="connsiteY5892" fmla="*/ 840612 h 1679043"/>
                <a:gd name="connsiteX5893" fmla="*/ 466838 w 1485127"/>
                <a:gd name="connsiteY5893" fmla="*/ 842917 h 1679043"/>
                <a:gd name="connsiteX5894" fmla="*/ 384081 w 1485127"/>
                <a:gd name="connsiteY5894" fmla="*/ 1239104 h 1679043"/>
                <a:gd name="connsiteX5895" fmla="*/ 384081 w 1485127"/>
                <a:gd name="connsiteY5895" fmla="*/ 1239104 h 1679043"/>
                <a:gd name="connsiteX5896" fmla="*/ 384081 w 1485127"/>
                <a:gd name="connsiteY5896" fmla="*/ 1239104 h 1679043"/>
                <a:gd name="connsiteX5897" fmla="*/ 393466 w 1485127"/>
                <a:gd name="connsiteY5897" fmla="*/ 1256942 h 1679043"/>
                <a:gd name="connsiteX5898" fmla="*/ 381436 w 1485127"/>
                <a:gd name="connsiteY5898" fmla="*/ 1240043 h 1679043"/>
                <a:gd name="connsiteX5899" fmla="*/ 381266 w 1485127"/>
                <a:gd name="connsiteY5899" fmla="*/ 1240214 h 1679043"/>
                <a:gd name="connsiteX5900" fmla="*/ 399267 w 1485127"/>
                <a:gd name="connsiteY5900" fmla="*/ 1267440 h 1679043"/>
                <a:gd name="connsiteX5901" fmla="*/ 423924 w 1485127"/>
                <a:gd name="connsiteY5901" fmla="*/ 1307810 h 1679043"/>
                <a:gd name="connsiteX5902" fmla="*/ 427849 w 1485127"/>
                <a:gd name="connsiteY5902" fmla="*/ 1325647 h 1679043"/>
                <a:gd name="connsiteX5903" fmla="*/ 429726 w 1485127"/>
                <a:gd name="connsiteY5903" fmla="*/ 1333499 h 1679043"/>
                <a:gd name="connsiteX5904" fmla="*/ 421194 w 1485127"/>
                <a:gd name="connsiteY5904" fmla="*/ 1318820 h 1679043"/>
                <a:gd name="connsiteX5905" fmla="*/ 396281 w 1485127"/>
                <a:gd name="connsiteY5905" fmla="*/ 1271537 h 1679043"/>
                <a:gd name="connsiteX5906" fmla="*/ 396281 w 1485127"/>
                <a:gd name="connsiteY5906" fmla="*/ 1271537 h 1679043"/>
                <a:gd name="connsiteX5907" fmla="*/ 396196 w 1485127"/>
                <a:gd name="connsiteY5907" fmla="*/ 1271281 h 1679043"/>
                <a:gd name="connsiteX5908" fmla="*/ 396196 w 1485127"/>
                <a:gd name="connsiteY5908" fmla="*/ 1271025 h 1679043"/>
                <a:gd name="connsiteX5909" fmla="*/ 396111 w 1485127"/>
                <a:gd name="connsiteY5909" fmla="*/ 1271025 h 1679043"/>
                <a:gd name="connsiteX5910" fmla="*/ 374611 w 1485127"/>
                <a:gd name="connsiteY5910" fmla="*/ 1227070 h 1679043"/>
                <a:gd name="connsiteX5911" fmla="*/ 375038 w 1485127"/>
                <a:gd name="connsiteY5911" fmla="*/ 1226217 h 1679043"/>
                <a:gd name="connsiteX5912" fmla="*/ 376829 w 1485127"/>
                <a:gd name="connsiteY5912" fmla="*/ 1222973 h 1679043"/>
                <a:gd name="connsiteX5913" fmla="*/ 384081 w 1485127"/>
                <a:gd name="connsiteY5913" fmla="*/ 1239019 h 1679043"/>
                <a:gd name="connsiteX5914" fmla="*/ 384081 w 1485127"/>
                <a:gd name="connsiteY5914" fmla="*/ 1239019 h 1679043"/>
                <a:gd name="connsiteX5915" fmla="*/ 384081 w 1485127"/>
                <a:gd name="connsiteY5915" fmla="*/ 1239019 h 1679043"/>
                <a:gd name="connsiteX5916" fmla="*/ 373416 w 1485127"/>
                <a:gd name="connsiteY5916" fmla="*/ 1342717 h 1679043"/>
                <a:gd name="connsiteX5917" fmla="*/ 373416 w 1485127"/>
                <a:gd name="connsiteY5917" fmla="*/ 1342547 h 1679043"/>
                <a:gd name="connsiteX5918" fmla="*/ 373331 w 1485127"/>
                <a:gd name="connsiteY5918" fmla="*/ 1342547 h 1679043"/>
                <a:gd name="connsiteX5919" fmla="*/ 360619 w 1485127"/>
                <a:gd name="connsiteY5919" fmla="*/ 1316259 h 1679043"/>
                <a:gd name="connsiteX5920" fmla="*/ 355414 w 1485127"/>
                <a:gd name="connsiteY5920" fmla="*/ 1300043 h 1679043"/>
                <a:gd name="connsiteX5921" fmla="*/ 352002 w 1485127"/>
                <a:gd name="connsiteY5921" fmla="*/ 1288691 h 1679043"/>
                <a:gd name="connsiteX5922" fmla="*/ 352684 w 1485127"/>
                <a:gd name="connsiteY5922" fmla="*/ 1290484 h 1679043"/>
                <a:gd name="connsiteX5923" fmla="*/ 373928 w 1485127"/>
                <a:gd name="connsiteY5923" fmla="*/ 1337682 h 1679043"/>
                <a:gd name="connsiteX5924" fmla="*/ 373928 w 1485127"/>
                <a:gd name="connsiteY5924" fmla="*/ 1337682 h 1679043"/>
                <a:gd name="connsiteX5925" fmla="*/ 373928 w 1485127"/>
                <a:gd name="connsiteY5925" fmla="*/ 1337682 h 1679043"/>
                <a:gd name="connsiteX5926" fmla="*/ 373928 w 1485127"/>
                <a:gd name="connsiteY5926" fmla="*/ 1337682 h 1679043"/>
                <a:gd name="connsiteX5927" fmla="*/ 373928 w 1485127"/>
                <a:gd name="connsiteY5927" fmla="*/ 1337682 h 1679043"/>
                <a:gd name="connsiteX5928" fmla="*/ 397305 w 1485127"/>
                <a:gd name="connsiteY5928" fmla="*/ 1377369 h 1679043"/>
                <a:gd name="connsiteX5929" fmla="*/ 388005 w 1485127"/>
                <a:gd name="connsiteY5929" fmla="*/ 1373187 h 1679043"/>
                <a:gd name="connsiteX5930" fmla="*/ 373331 w 1485127"/>
                <a:gd name="connsiteY5930" fmla="*/ 1342717 h 1679043"/>
                <a:gd name="connsiteX5931" fmla="*/ 373331 w 1485127"/>
                <a:gd name="connsiteY5931" fmla="*/ 1342717 h 1679043"/>
                <a:gd name="connsiteX5932" fmla="*/ 373246 w 1485127"/>
                <a:gd name="connsiteY5932" fmla="*/ 1342547 h 1679043"/>
                <a:gd name="connsiteX5933" fmla="*/ 324529 w 1485127"/>
                <a:gd name="connsiteY5933" fmla="*/ 1363371 h 1679043"/>
                <a:gd name="connsiteX5934" fmla="*/ 324017 w 1485127"/>
                <a:gd name="connsiteY5934" fmla="*/ 1366273 h 1679043"/>
                <a:gd name="connsiteX5935" fmla="*/ 319922 w 1485127"/>
                <a:gd name="connsiteY5935" fmla="*/ 1364140 h 1679043"/>
                <a:gd name="connsiteX5936" fmla="*/ 315913 w 1485127"/>
                <a:gd name="connsiteY5936" fmla="*/ 1358165 h 1679043"/>
                <a:gd name="connsiteX5937" fmla="*/ 314121 w 1485127"/>
                <a:gd name="connsiteY5937" fmla="*/ 1351252 h 1679043"/>
                <a:gd name="connsiteX5938" fmla="*/ 310196 w 1485127"/>
                <a:gd name="connsiteY5938" fmla="*/ 1334524 h 1679043"/>
                <a:gd name="connsiteX5939" fmla="*/ 318899 w 1485127"/>
                <a:gd name="connsiteY5939" fmla="*/ 1343741 h 1679043"/>
                <a:gd name="connsiteX5940" fmla="*/ 324529 w 1485127"/>
                <a:gd name="connsiteY5940" fmla="*/ 1363371 h 1679043"/>
                <a:gd name="connsiteX5941" fmla="*/ 324700 w 1485127"/>
                <a:gd name="connsiteY5941" fmla="*/ 1349972 h 1679043"/>
                <a:gd name="connsiteX5942" fmla="*/ 325041 w 1485127"/>
                <a:gd name="connsiteY5942" fmla="*/ 1350313 h 1679043"/>
                <a:gd name="connsiteX5943" fmla="*/ 325809 w 1485127"/>
                <a:gd name="connsiteY5943" fmla="*/ 1353386 h 1679043"/>
                <a:gd name="connsiteX5944" fmla="*/ 324786 w 1485127"/>
                <a:gd name="connsiteY5944" fmla="*/ 1349972 h 1679043"/>
                <a:gd name="connsiteX5945" fmla="*/ 321202 w 1485127"/>
                <a:gd name="connsiteY5945" fmla="*/ 1366017 h 1679043"/>
                <a:gd name="connsiteX5946" fmla="*/ 323762 w 1485127"/>
                <a:gd name="connsiteY5946" fmla="*/ 1367468 h 1679043"/>
                <a:gd name="connsiteX5947" fmla="*/ 323420 w 1485127"/>
                <a:gd name="connsiteY5947" fmla="*/ 1369346 h 1679043"/>
                <a:gd name="connsiteX5948" fmla="*/ 321117 w 1485127"/>
                <a:gd name="connsiteY5948" fmla="*/ 1365932 h 1679043"/>
                <a:gd name="connsiteX5949" fmla="*/ 322141 w 1485127"/>
                <a:gd name="connsiteY5949" fmla="*/ 1377198 h 1679043"/>
                <a:gd name="connsiteX5950" fmla="*/ 321714 w 1485127"/>
                <a:gd name="connsiteY5950" fmla="*/ 1379929 h 1679043"/>
                <a:gd name="connsiteX5951" fmla="*/ 320349 w 1485127"/>
                <a:gd name="connsiteY5951" fmla="*/ 1374979 h 1679043"/>
                <a:gd name="connsiteX5952" fmla="*/ 322226 w 1485127"/>
                <a:gd name="connsiteY5952" fmla="*/ 1377283 h 1679043"/>
                <a:gd name="connsiteX5953" fmla="*/ 296289 w 1485127"/>
                <a:gd name="connsiteY5953" fmla="*/ 1232618 h 1679043"/>
                <a:gd name="connsiteX5954" fmla="*/ 296631 w 1485127"/>
                <a:gd name="connsiteY5954" fmla="*/ 1235093 h 1679043"/>
                <a:gd name="connsiteX5955" fmla="*/ 292365 w 1485127"/>
                <a:gd name="connsiteY5955" fmla="*/ 1226643 h 1679043"/>
                <a:gd name="connsiteX5956" fmla="*/ 295522 w 1485127"/>
                <a:gd name="connsiteY5956" fmla="*/ 1218706 h 1679043"/>
                <a:gd name="connsiteX5957" fmla="*/ 296375 w 1485127"/>
                <a:gd name="connsiteY5957" fmla="*/ 1216487 h 1679043"/>
                <a:gd name="connsiteX5958" fmla="*/ 301750 w 1485127"/>
                <a:gd name="connsiteY5958" fmla="*/ 1245249 h 1679043"/>
                <a:gd name="connsiteX5959" fmla="*/ 297057 w 1485127"/>
                <a:gd name="connsiteY5959" fmla="*/ 1236032 h 1679043"/>
                <a:gd name="connsiteX5960" fmla="*/ 296460 w 1485127"/>
                <a:gd name="connsiteY5960" fmla="*/ 1232618 h 1679043"/>
                <a:gd name="connsiteX5961" fmla="*/ 296204 w 1485127"/>
                <a:gd name="connsiteY5961" fmla="*/ 1232618 h 1679043"/>
                <a:gd name="connsiteX5962" fmla="*/ 292280 w 1485127"/>
                <a:gd name="connsiteY5962" fmla="*/ 1094780 h 1679043"/>
                <a:gd name="connsiteX5963" fmla="*/ 293559 w 1485127"/>
                <a:gd name="connsiteY5963" fmla="*/ 1092475 h 1679043"/>
                <a:gd name="connsiteX5964" fmla="*/ 306272 w 1485127"/>
                <a:gd name="connsiteY5964" fmla="*/ 1127980 h 1679043"/>
                <a:gd name="connsiteX5965" fmla="*/ 306272 w 1485127"/>
                <a:gd name="connsiteY5965" fmla="*/ 1127980 h 1679043"/>
                <a:gd name="connsiteX5966" fmla="*/ 306272 w 1485127"/>
                <a:gd name="connsiteY5966" fmla="*/ 1127980 h 1679043"/>
                <a:gd name="connsiteX5967" fmla="*/ 306272 w 1485127"/>
                <a:gd name="connsiteY5967" fmla="*/ 1127980 h 1679043"/>
                <a:gd name="connsiteX5968" fmla="*/ 306272 w 1485127"/>
                <a:gd name="connsiteY5968" fmla="*/ 1127980 h 1679043"/>
                <a:gd name="connsiteX5969" fmla="*/ 309172 w 1485127"/>
                <a:gd name="connsiteY5969" fmla="*/ 1134126 h 1679043"/>
                <a:gd name="connsiteX5970" fmla="*/ 304992 w 1485127"/>
                <a:gd name="connsiteY5970" fmla="*/ 1143514 h 1679043"/>
                <a:gd name="connsiteX5971" fmla="*/ 303200 w 1485127"/>
                <a:gd name="connsiteY5971" fmla="*/ 1147610 h 1679043"/>
                <a:gd name="connsiteX5972" fmla="*/ 295607 w 1485127"/>
                <a:gd name="connsiteY5972" fmla="*/ 1130370 h 1679043"/>
                <a:gd name="connsiteX5973" fmla="*/ 292280 w 1485127"/>
                <a:gd name="connsiteY5973" fmla="*/ 1094695 h 1679043"/>
                <a:gd name="connsiteX5974" fmla="*/ 289293 w 1485127"/>
                <a:gd name="connsiteY5974" fmla="*/ 1115776 h 1679043"/>
                <a:gd name="connsiteX5975" fmla="*/ 285625 w 1485127"/>
                <a:gd name="connsiteY5975" fmla="*/ 1107070 h 1679043"/>
                <a:gd name="connsiteX5976" fmla="*/ 288355 w 1485127"/>
                <a:gd name="connsiteY5976" fmla="*/ 1101949 h 1679043"/>
                <a:gd name="connsiteX5977" fmla="*/ 289208 w 1485127"/>
                <a:gd name="connsiteY5977" fmla="*/ 1115776 h 1679043"/>
                <a:gd name="connsiteX5978" fmla="*/ 308831 w 1485127"/>
                <a:gd name="connsiteY5978" fmla="*/ 1002860 h 1679043"/>
                <a:gd name="connsiteX5979" fmla="*/ 308319 w 1485127"/>
                <a:gd name="connsiteY5979" fmla="*/ 993813 h 1679043"/>
                <a:gd name="connsiteX5980" fmla="*/ 313950 w 1485127"/>
                <a:gd name="connsiteY5980" fmla="*/ 985278 h 1679043"/>
                <a:gd name="connsiteX5981" fmla="*/ 313865 w 1485127"/>
                <a:gd name="connsiteY5981" fmla="*/ 994154 h 1679043"/>
                <a:gd name="connsiteX5982" fmla="*/ 313865 w 1485127"/>
                <a:gd name="connsiteY5982" fmla="*/ 1010968 h 1679043"/>
                <a:gd name="connsiteX5983" fmla="*/ 312329 w 1485127"/>
                <a:gd name="connsiteY5983" fmla="*/ 1013187 h 1679043"/>
                <a:gd name="connsiteX5984" fmla="*/ 312329 w 1485127"/>
                <a:gd name="connsiteY5984" fmla="*/ 1013187 h 1679043"/>
                <a:gd name="connsiteX5985" fmla="*/ 312159 w 1485127"/>
                <a:gd name="connsiteY5985" fmla="*/ 1013443 h 1679043"/>
                <a:gd name="connsiteX5986" fmla="*/ 311988 w 1485127"/>
                <a:gd name="connsiteY5986" fmla="*/ 1013699 h 1679043"/>
                <a:gd name="connsiteX5987" fmla="*/ 311988 w 1485127"/>
                <a:gd name="connsiteY5987" fmla="*/ 1013699 h 1679043"/>
                <a:gd name="connsiteX5988" fmla="*/ 310111 w 1485127"/>
                <a:gd name="connsiteY5988" fmla="*/ 1016771 h 1679043"/>
                <a:gd name="connsiteX5989" fmla="*/ 309684 w 1485127"/>
                <a:gd name="connsiteY5989" fmla="*/ 1015833 h 1679043"/>
                <a:gd name="connsiteX5990" fmla="*/ 308831 w 1485127"/>
                <a:gd name="connsiteY5990" fmla="*/ 1002860 h 1679043"/>
                <a:gd name="connsiteX5991" fmla="*/ 307551 w 1485127"/>
                <a:gd name="connsiteY5991" fmla="*/ 1011138 h 1679043"/>
                <a:gd name="connsiteX5992" fmla="*/ 306784 w 1485127"/>
                <a:gd name="connsiteY5992" fmla="*/ 1009432 h 1679043"/>
                <a:gd name="connsiteX5993" fmla="*/ 303285 w 1485127"/>
                <a:gd name="connsiteY5993" fmla="*/ 1001579 h 1679043"/>
                <a:gd name="connsiteX5994" fmla="*/ 307210 w 1485127"/>
                <a:gd name="connsiteY5994" fmla="*/ 995520 h 1679043"/>
                <a:gd name="connsiteX5995" fmla="*/ 307381 w 1485127"/>
                <a:gd name="connsiteY5995" fmla="*/ 1003030 h 1679043"/>
                <a:gd name="connsiteX5996" fmla="*/ 307637 w 1485127"/>
                <a:gd name="connsiteY5996" fmla="*/ 1011053 h 1679043"/>
                <a:gd name="connsiteX5997" fmla="*/ 325895 w 1485127"/>
                <a:gd name="connsiteY5997" fmla="*/ 967525 h 1679043"/>
                <a:gd name="connsiteX5998" fmla="*/ 325895 w 1485127"/>
                <a:gd name="connsiteY5998" fmla="*/ 967525 h 1679043"/>
                <a:gd name="connsiteX5999" fmla="*/ 325895 w 1485127"/>
                <a:gd name="connsiteY5999" fmla="*/ 967525 h 1679043"/>
                <a:gd name="connsiteX6000" fmla="*/ 325895 w 1485127"/>
                <a:gd name="connsiteY6000" fmla="*/ 967525 h 1679043"/>
                <a:gd name="connsiteX6001" fmla="*/ 325895 w 1485127"/>
                <a:gd name="connsiteY6001" fmla="*/ 967525 h 1679043"/>
                <a:gd name="connsiteX6002" fmla="*/ 329734 w 1485127"/>
                <a:gd name="connsiteY6002" fmla="*/ 961722 h 1679043"/>
                <a:gd name="connsiteX6003" fmla="*/ 330246 w 1485127"/>
                <a:gd name="connsiteY6003" fmla="*/ 963173 h 1679043"/>
                <a:gd name="connsiteX6004" fmla="*/ 329137 w 1485127"/>
                <a:gd name="connsiteY6004" fmla="*/ 975377 h 1679043"/>
                <a:gd name="connsiteX6005" fmla="*/ 328454 w 1485127"/>
                <a:gd name="connsiteY6005" fmla="*/ 984424 h 1679043"/>
                <a:gd name="connsiteX6006" fmla="*/ 321629 w 1485127"/>
                <a:gd name="connsiteY6006" fmla="*/ 973841 h 1679043"/>
                <a:gd name="connsiteX6007" fmla="*/ 325724 w 1485127"/>
                <a:gd name="connsiteY6007" fmla="*/ 967696 h 1679043"/>
                <a:gd name="connsiteX6008" fmla="*/ 328795 w 1485127"/>
                <a:gd name="connsiteY6008" fmla="*/ 954040 h 1679043"/>
                <a:gd name="connsiteX6009" fmla="*/ 329051 w 1485127"/>
                <a:gd name="connsiteY6009" fmla="*/ 953784 h 1679043"/>
                <a:gd name="connsiteX6010" fmla="*/ 328881 w 1485127"/>
                <a:gd name="connsiteY6010" fmla="*/ 954126 h 1679043"/>
                <a:gd name="connsiteX6011" fmla="*/ 328881 w 1485127"/>
                <a:gd name="connsiteY6011" fmla="*/ 954126 h 1679043"/>
                <a:gd name="connsiteX6012" fmla="*/ 332891 w 1485127"/>
                <a:gd name="connsiteY6012" fmla="*/ 933130 h 1679043"/>
                <a:gd name="connsiteX6013" fmla="*/ 332891 w 1485127"/>
                <a:gd name="connsiteY6013" fmla="*/ 933130 h 1679043"/>
                <a:gd name="connsiteX6014" fmla="*/ 332891 w 1485127"/>
                <a:gd name="connsiteY6014" fmla="*/ 933130 h 1679043"/>
                <a:gd name="connsiteX6015" fmla="*/ 325127 w 1485127"/>
                <a:gd name="connsiteY6015" fmla="*/ 915207 h 1679043"/>
                <a:gd name="connsiteX6016" fmla="*/ 333829 w 1485127"/>
                <a:gd name="connsiteY6016" fmla="*/ 904965 h 1679043"/>
                <a:gd name="connsiteX6017" fmla="*/ 338010 w 1485127"/>
                <a:gd name="connsiteY6017" fmla="*/ 915975 h 1679043"/>
                <a:gd name="connsiteX6018" fmla="*/ 337839 w 1485127"/>
                <a:gd name="connsiteY6018" fmla="*/ 937312 h 1679043"/>
                <a:gd name="connsiteX6019" fmla="*/ 335279 w 1485127"/>
                <a:gd name="connsiteY6019" fmla="*/ 940555 h 1679043"/>
                <a:gd name="connsiteX6020" fmla="*/ 332976 w 1485127"/>
                <a:gd name="connsiteY6020" fmla="*/ 933386 h 1679043"/>
                <a:gd name="connsiteX6021" fmla="*/ 332976 w 1485127"/>
                <a:gd name="connsiteY6021" fmla="*/ 933386 h 1679043"/>
                <a:gd name="connsiteX6022" fmla="*/ 332976 w 1485127"/>
                <a:gd name="connsiteY6022" fmla="*/ 933386 h 1679043"/>
                <a:gd name="connsiteX6023" fmla="*/ 347053 w 1485127"/>
                <a:gd name="connsiteY6023" fmla="*/ 765676 h 1679043"/>
                <a:gd name="connsiteX6024" fmla="*/ 345261 w 1485127"/>
                <a:gd name="connsiteY6024" fmla="*/ 782917 h 1679043"/>
                <a:gd name="connsiteX6025" fmla="*/ 344920 w 1485127"/>
                <a:gd name="connsiteY6025" fmla="*/ 783258 h 1679043"/>
                <a:gd name="connsiteX6026" fmla="*/ 341508 w 1485127"/>
                <a:gd name="connsiteY6026" fmla="*/ 772675 h 1679043"/>
                <a:gd name="connsiteX6027" fmla="*/ 338692 w 1485127"/>
                <a:gd name="connsiteY6027" fmla="*/ 763372 h 1679043"/>
                <a:gd name="connsiteX6028" fmla="*/ 338521 w 1485127"/>
                <a:gd name="connsiteY6028" fmla="*/ 762689 h 1679043"/>
                <a:gd name="connsiteX6029" fmla="*/ 344579 w 1485127"/>
                <a:gd name="connsiteY6029" fmla="*/ 756885 h 1679043"/>
                <a:gd name="connsiteX6030" fmla="*/ 346968 w 1485127"/>
                <a:gd name="connsiteY6030" fmla="*/ 765676 h 1679043"/>
                <a:gd name="connsiteX6031" fmla="*/ 343555 w 1485127"/>
                <a:gd name="connsiteY6031" fmla="*/ 736402 h 1679043"/>
                <a:gd name="connsiteX6032" fmla="*/ 351148 w 1485127"/>
                <a:gd name="connsiteY6032" fmla="*/ 730598 h 1679043"/>
                <a:gd name="connsiteX6033" fmla="*/ 349357 w 1485127"/>
                <a:gd name="connsiteY6033" fmla="*/ 745363 h 1679043"/>
                <a:gd name="connsiteX6034" fmla="*/ 346882 w 1485127"/>
                <a:gd name="connsiteY6034" fmla="*/ 747924 h 1679043"/>
                <a:gd name="connsiteX6035" fmla="*/ 343555 w 1485127"/>
                <a:gd name="connsiteY6035" fmla="*/ 736402 h 1679043"/>
                <a:gd name="connsiteX6036" fmla="*/ 390138 w 1485127"/>
                <a:gd name="connsiteY6036" fmla="*/ 662490 h 1679043"/>
                <a:gd name="connsiteX6037" fmla="*/ 390138 w 1485127"/>
                <a:gd name="connsiteY6037" fmla="*/ 662490 h 1679043"/>
                <a:gd name="connsiteX6038" fmla="*/ 390138 w 1485127"/>
                <a:gd name="connsiteY6038" fmla="*/ 662490 h 1679043"/>
                <a:gd name="connsiteX6039" fmla="*/ 390138 w 1485127"/>
                <a:gd name="connsiteY6039" fmla="*/ 662490 h 1679043"/>
                <a:gd name="connsiteX6040" fmla="*/ 391759 w 1485127"/>
                <a:gd name="connsiteY6040" fmla="*/ 655150 h 1679043"/>
                <a:gd name="connsiteX6041" fmla="*/ 393039 w 1485127"/>
                <a:gd name="connsiteY6041" fmla="*/ 654040 h 1679043"/>
                <a:gd name="connsiteX6042" fmla="*/ 393039 w 1485127"/>
                <a:gd name="connsiteY6042" fmla="*/ 654211 h 1679043"/>
                <a:gd name="connsiteX6043" fmla="*/ 391759 w 1485127"/>
                <a:gd name="connsiteY6043" fmla="*/ 655150 h 1679043"/>
                <a:gd name="connsiteX6044" fmla="*/ 380327 w 1485127"/>
                <a:gd name="connsiteY6044" fmla="*/ 708749 h 1679043"/>
                <a:gd name="connsiteX6045" fmla="*/ 381607 w 1485127"/>
                <a:gd name="connsiteY6045" fmla="*/ 707810 h 1679043"/>
                <a:gd name="connsiteX6046" fmla="*/ 380924 w 1485127"/>
                <a:gd name="connsiteY6046" fmla="*/ 715747 h 1679043"/>
                <a:gd name="connsiteX6047" fmla="*/ 379303 w 1485127"/>
                <a:gd name="connsiteY6047" fmla="*/ 717198 h 1679043"/>
                <a:gd name="connsiteX6048" fmla="*/ 378621 w 1485127"/>
                <a:gd name="connsiteY6048" fmla="*/ 713955 h 1679043"/>
                <a:gd name="connsiteX6049" fmla="*/ 380327 w 1485127"/>
                <a:gd name="connsiteY6049" fmla="*/ 708749 h 1679043"/>
                <a:gd name="connsiteX6050" fmla="*/ 392527 w 1485127"/>
                <a:gd name="connsiteY6050" fmla="*/ 699531 h 1679043"/>
                <a:gd name="connsiteX6051" fmla="*/ 401998 w 1485127"/>
                <a:gd name="connsiteY6051" fmla="*/ 691764 h 1679043"/>
                <a:gd name="connsiteX6052" fmla="*/ 401827 w 1485127"/>
                <a:gd name="connsiteY6052" fmla="*/ 697141 h 1679043"/>
                <a:gd name="connsiteX6053" fmla="*/ 382972 w 1485127"/>
                <a:gd name="connsiteY6053" fmla="*/ 713870 h 1679043"/>
                <a:gd name="connsiteX6054" fmla="*/ 383398 w 1485127"/>
                <a:gd name="connsiteY6054" fmla="*/ 706444 h 1679043"/>
                <a:gd name="connsiteX6055" fmla="*/ 392527 w 1485127"/>
                <a:gd name="connsiteY6055" fmla="*/ 699617 h 1679043"/>
                <a:gd name="connsiteX6056" fmla="*/ 392527 w 1485127"/>
                <a:gd name="connsiteY6056" fmla="*/ 699617 h 1679043"/>
                <a:gd name="connsiteX6057" fmla="*/ 392527 w 1485127"/>
                <a:gd name="connsiteY6057" fmla="*/ 699617 h 1679043"/>
                <a:gd name="connsiteX6058" fmla="*/ 392527 w 1485127"/>
                <a:gd name="connsiteY6058" fmla="*/ 699617 h 1679043"/>
                <a:gd name="connsiteX6059" fmla="*/ 392527 w 1485127"/>
                <a:gd name="connsiteY6059" fmla="*/ 699617 h 1679043"/>
                <a:gd name="connsiteX6060" fmla="*/ 414710 w 1485127"/>
                <a:gd name="connsiteY6060" fmla="*/ 689801 h 1679043"/>
                <a:gd name="connsiteX6061" fmla="*/ 414710 w 1485127"/>
                <a:gd name="connsiteY6061" fmla="*/ 689801 h 1679043"/>
                <a:gd name="connsiteX6062" fmla="*/ 414710 w 1485127"/>
                <a:gd name="connsiteY6062" fmla="*/ 689887 h 1679043"/>
                <a:gd name="connsiteX6063" fmla="*/ 414454 w 1485127"/>
                <a:gd name="connsiteY6063" fmla="*/ 690058 h 1679043"/>
                <a:gd name="connsiteX6064" fmla="*/ 414795 w 1485127"/>
                <a:gd name="connsiteY6064" fmla="*/ 689716 h 1679043"/>
                <a:gd name="connsiteX6065" fmla="*/ 463255 w 1485127"/>
                <a:gd name="connsiteY6065" fmla="*/ 649858 h 1679043"/>
                <a:gd name="connsiteX6066" fmla="*/ 463170 w 1485127"/>
                <a:gd name="connsiteY6066" fmla="*/ 652077 h 1679043"/>
                <a:gd name="connsiteX6067" fmla="*/ 458392 w 1485127"/>
                <a:gd name="connsiteY6067" fmla="*/ 656089 h 1679043"/>
                <a:gd name="connsiteX6068" fmla="*/ 452420 w 1485127"/>
                <a:gd name="connsiteY6068" fmla="*/ 660954 h 1679043"/>
                <a:gd name="connsiteX6069" fmla="*/ 452932 w 1485127"/>
                <a:gd name="connsiteY6069" fmla="*/ 655235 h 1679043"/>
                <a:gd name="connsiteX6070" fmla="*/ 461890 w 1485127"/>
                <a:gd name="connsiteY6070" fmla="*/ 647469 h 1679043"/>
                <a:gd name="connsiteX6071" fmla="*/ 463255 w 1485127"/>
                <a:gd name="connsiteY6071" fmla="*/ 649773 h 1679043"/>
                <a:gd name="connsiteX6072" fmla="*/ 462231 w 1485127"/>
                <a:gd name="connsiteY6072" fmla="*/ 747753 h 1679043"/>
                <a:gd name="connsiteX6073" fmla="*/ 462402 w 1485127"/>
                <a:gd name="connsiteY6073" fmla="*/ 753898 h 1679043"/>
                <a:gd name="connsiteX6074" fmla="*/ 448069 w 1485127"/>
                <a:gd name="connsiteY6074" fmla="*/ 766359 h 1679043"/>
                <a:gd name="connsiteX6075" fmla="*/ 444656 w 1485127"/>
                <a:gd name="connsiteY6075" fmla="*/ 769261 h 1679043"/>
                <a:gd name="connsiteX6076" fmla="*/ 444912 w 1485127"/>
                <a:gd name="connsiteY6076" fmla="*/ 763884 h 1679043"/>
                <a:gd name="connsiteX6077" fmla="*/ 445509 w 1485127"/>
                <a:gd name="connsiteY6077" fmla="*/ 753984 h 1679043"/>
                <a:gd name="connsiteX6078" fmla="*/ 454553 w 1485127"/>
                <a:gd name="connsiteY6078" fmla="*/ 747070 h 1679043"/>
                <a:gd name="connsiteX6079" fmla="*/ 457625 w 1485127"/>
                <a:gd name="connsiteY6079" fmla="*/ 750484 h 1679043"/>
                <a:gd name="connsiteX6080" fmla="*/ 462231 w 1485127"/>
                <a:gd name="connsiteY6080" fmla="*/ 744595 h 1679043"/>
                <a:gd name="connsiteX6081" fmla="*/ 462231 w 1485127"/>
                <a:gd name="connsiteY6081" fmla="*/ 747753 h 1679043"/>
                <a:gd name="connsiteX6082" fmla="*/ 467436 w 1485127"/>
                <a:gd name="connsiteY6082" fmla="*/ 784453 h 1679043"/>
                <a:gd name="connsiteX6083" fmla="*/ 469398 w 1485127"/>
                <a:gd name="connsiteY6083" fmla="*/ 792220 h 1679043"/>
                <a:gd name="connsiteX6084" fmla="*/ 464876 w 1485127"/>
                <a:gd name="connsiteY6084" fmla="*/ 796743 h 1679043"/>
                <a:gd name="connsiteX6085" fmla="*/ 464194 w 1485127"/>
                <a:gd name="connsiteY6085" fmla="*/ 795975 h 1679043"/>
                <a:gd name="connsiteX6086" fmla="*/ 460696 w 1485127"/>
                <a:gd name="connsiteY6086" fmla="*/ 793244 h 1679043"/>
                <a:gd name="connsiteX6087" fmla="*/ 459501 w 1485127"/>
                <a:gd name="connsiteY6087" fmla="*/ 797511 h 1679043"/>
                <a:gd name="connsiteX6088" fmla="*/ 457880 w 1485127"/>
                <a:gd name="connsiteY6088" fmla="*/ 803827 h 1679043"/>
                <a:gd name="connsiteX6089" fmla="*/ 449093 w 1485127"/>
                <a:gd name="connsiteY6089" fmla="*/ 812703 h 1679043"/>
                <a:gd name="connsiteX6090" fmla="*/ 447813 w 1485127"/>
                <a:gd name="connsiteY6090" fmla="*/ 811679 h 1679043"/>
                <a:gd name="connsiteX6091" fmla="*/ 444742 w 1485127"/>
                <a:gd name="connsiteY6091" fmla="*/ 809119 h 1679043"/>
                <a:gd name="connsiteX6092" fmla="*/ 444742 w 1485127"/>
                <a:gd name="connsiteY6092" fmla="*/ 803144 h 1679043"/>
                <a:gd name="connsiteX6093" fmla="*/ 455747 w 1485127"/>
                <a:gd name="connsiteY6093" fmla="*/ 794097 h 1679043"/>
                <a:gd name="connsiteX6094" fmla="*/ 467265 w 1485127"/>
                <a:gd name="connsiteY6094" fmla="*/ 784538 h 1679043"/>
                <a:gd name="connsiteX6095" fmla="*/ 456515 w 1485127"/>
                <a:gd name="connsiteY6095" fmla="*/ 818080 h 1679043"/>
                <a:gd name="connsiteX6096" fmla="*/ 457368 w 1485127"/>
                <a:gd name="connsiteY6096" fmla="*/ 813130 h 1679043"/>
                <a:gd name="connsiteX6097" fmla="*/ 459160 w 1485127"/>
                <a:gd name="connsiteY6097" fmla="*/ 803827 h 1679043"/>
                <a:gd name="connsiteX6098" fmla="*/ 464962 w 1485127"/>
                <a:gd name="connsiteY6098" fmla="*/ 797597 h 1679043"/>
                <a:gd name="connsiteX6099" fmla="*/ 467948 w 1485127"/>
                <a:gd name="connsiteY6099" fmla="*/ 803059 h 1679043"/>
                <a:gd name="connsiteX6100" fmla="*/ 468204 w 1485127"/>
                <a:gd name="connsiteY6100" fmla="*/ 803059 h 1679043"/>
                <a:gd name="connsiteX6101" fmla="*/ 465303 w 1485127"/>
                <a:gd name="connsiteY6101" fmla="*/ 797255 h 1679043"/>
                <a:gd name="connsiteX6102" fmla="*/ 469569 w 1485127"/>
                <a:gd name="connsiteY6102" fmla="*/ 792732 h 1679043"/>
                <a:gd name="connsiteX6103" fmla="*/ 475626 w 1485127"/>
                <a:gd name="connsiteY6103" fmla="*/ 804680 h 1679043"/>
                <a:gd name="connsiteX6104" fmla="*/ 458563 w 1485127"/>
                <a:gd name="connsiteY6104" fmla="*/ 819616 h 1679043"/>
                <a:gd name="connsiteX6105" fmla="*/ 456430 w 1485127"/>
                <a:gd name="connsiteY6105" fmla="*/ 818166 h 1679043"/>
                <a:gd name="connsiteX6106" fmla="*/ 443718 w 1485127"/>
                <a:gd name="connsiteY6106" fmla="*/ 831224 h 1679043"/>
                <a:gd name="connsiteX6107" fmla="*/ 443718 w 1485127"/>
                <a:gd name="connsiteY6107" fmla="*/ 832590 h 1679043"/>
                <a:gd name="connsiteX6108" fmla="*/ 432797 w 1485127"/>
                <a:gd name="connsiteY6108" fmla="*/ 842149 h 1679043"/>
                <a:gd name="connsiteX6109" fmla="*/ 432456 w 1485127"/>
                <a:gd name="connsiteY6109" fmla="*/ 833016 h 1679043"/>
                <a:gd name="connsiteX6110" fmla="*/ 440305 w 1485127"/>
                <a:gd name="connsiteY6110" fmla="*/ 824311 h 1679043"/>
                <a:gd name="connsiteX6111" fmla="*/ 443803 w 1485127"/>
                <a:gd name="connsiteY6111" fmla="*/ 827042 h 1679043"/>
                <a:gd name="connsiteX6112" fmla="*/ 443803 w 1485127"/>
                <a:gd name="connsiteY6112" fmla="*/ 831224 h 1679043"/>
                <a:gd name="connsiteX6113" fmla="*/ 367018 w 1485127"/>
                <a:gd name="connsiteY6113" fmla="*/ 1264282 h 1679043"/>
                <a:gd name="connsiteX6114" fmla="*/ 375122 w 1485127"/>
                <a:gd name="connsiteY6114" fmla="*/ 1278279 h 1679043"/>
                <a:gd name="connsiteX6115" fmla="*/ 376147 w 1485127"/>
                <a:gd name="connsiteY6115" fmla="*/ 1280071 h 1679043"/>
                <a:gd name="connsiteX6116" fmla="*/ 377000 w 1485127"/>
                <a:gd name="connsiteY6116" fmla="*/ 1282120 h 1679043"/>
                <a:gd name="connsiteX6117" fmla="*/ 382289 w 1485127"/>
                <a:gd name="connsiteY6117" fmla="*/ 1304396 h 1679043"/>
                <a:gd name="connsiteX6118" fmla="*/ 384422 w 1485127"/>
                <a:gd name="connsiteY6118" fmla="*/ 1312248 h 1679043"/>
                <a:gd name="connsiteX6119" fmla="*/ 379474 w 1485127"/>
                <a:gd name="connsiteY6119" fmla="*/ 1301835 h 1679043"/>
                <a:gd name="connsiteX6120" fmla="*/ 379474 w 1485127"/>
                <a:gd name="connsiteY6120" fmla="*/ 1301835 h 1679043"/>
                <a:gd name="connsiteX6121" fmla="*/ 379388 w 1485127"/>
                <a:gd name="connsiteY6121" fmla="*/ 1301579 h 1679043"/>
                <a:gd name="connsiteX6122" fmla="*/ 379388 w 1485127"/>
                <a:gd name="connsiteY6122" fmla="*/ 1301323 h 1679043"/>
                <a:gd name="connsiteX6123" fmla="*/ 379303 w 1485127"/>
                <a:gd name="connsiteY6123" fmla="*/ 1301323 h 1679043"/>
                <a:gd name="connsiteX6124" fmla="*/ 356523 w 1485127"/>
                <a:gd name="connsiteY6124" fmla="*/ 1250456 h 1679043"/>
                <a:gd name="connsiteX6125" fmla="*/ 361386 w 1485127"/>
                <a:gd name="connsiteY6125" fmla="*/ 1236117 h 1679043"/>
                <a:gd name="connsiteX6126" fmla="*/ 363349 w 1485127"/>
                <a:gd name="connsiteY6126" fmla="*/ 1243115 h 1679043"/>
                <a:gd name="connsiteX6127" fmla="*/ 364031 w 1485127"/>
                <a:gd name="connsiteY6127" fmla="*/ 1245164 h 1679043"/>
                <a:gd name="connsiteX6128" fmla="*/ 363264 w 1485127"/>
                <a:gd name="connsiteY6128" fmla="*/ 1246700 h 1679043"/>
                <a:gd name="connsiteX6129" fmla="*/ 363434 w 1485127"/>
                <a:gd name="connsiteY6129" fmla="*/ 1246786 h 1679043"/>
                <a:gd name="connsiteX6130" fmla="*/ 364117 w 1485127"/>
                <a:gd name="connsiteY6130" fmla="*/ 1245591 h 1679043"/>
                <a:gd name="connsiteX6131" fmla="*/ 374440 w 1485127"/>
                <a:gd name="connsiteY6131" fmla="*/ 1275463 h 1679043"/>
                <a:gd name="connsiteX6132" fmla="*/ 367273 w 1485127"/>
                <a:gd name="connsiteY6132" fmla="*/ 1264196 h 1679043"/>
                <a:gd name="connsiteX6133" fmla="*/ 367103 w 1485127"/>
                <a:gd name="connsiteY6133" fmla="*/ 1264282 h 1679043"/>
                <a:gd name="connsiteX6134" fmla="*/ 378706 w 1485127"/>
                <a:gd name="connsiteY6134" fmla="*/ 1335377 h 1679043"/>
                <a:gd name="connsiteX6135" fmla="*/ 378706 w 1485127"/>
                <a:gd name="connsiteY6135" fmla="*/ 1335121 h 1679043"/>
                <a:gd name="connsiteX6136" fmla="*/ 378621 w 1485127"/>
                <a:gd name="connsiteY6136" fmla="*/ 1335121 h 1679043"/>
                <a:gd name="connsiteX6137" fmla="*/ 356011 w 1485127"/>
                <a:gd name="connsiteY6137" fmla="*/ 1288948 h 1679043"/>
                <a:gd name="connsiteX6138" fmla="*/ 349101 w 1485127"/>
                <a:gd name="connsiteY6138" fmla="*/ 1272561 h 1679043"/>
                <a:gd name="connsiteX6139" fmla="*/ 354305 w 1485127"/>
                <a:gd name="connsiteY6139" fmla="*/ 1256686 h 1679043"/>
                <a:gd name="connsiteX6140" fmla="*/ 354561 w 1485127"/>
                <a:gd name="connsiteY6140" fmla="*/ 1255833 h 1679043"/>
                <a:gd name="connsiteX6141" fmla="*/ 374440 w 1485127"/>
                <a:gd name="connsiteY6141" fmla="*/ 1303713 h 1679043"/>
                <a:gd name="connsiteX6142" fmla="*/ 374440 w 1485127"/>
                <a:gd name="connsiteY6142" fmla="*/ 1303713 h 1679043"/>
                <a:gd name="connsiteX6143" fmla="*/ 374440 w 1485127"/>
                <a:gd name="connsiteY6143" fmla="*/ 1303713 h 1679043"/>
                <a:gd name="connsiteX6144" fmla="*/ 374440 w 1485127"/>
                <a:gd name="connsiteY6144" fmla="*/ 1303713 h 1679043"/>
                <a:gd name="connsiteX6145" fmla="*/ 374440 w 1485127"/>
                <a:gd name="connsiteY6145" fmla="*/ 1303713 h 1679043"/>
                <a:gd name="connsiteX6146" fmla="*/ 390480 w 1485127"/>
                <a:gd name="connsiteY6146" fmla="*/ 1334438 h 1679043"/>
                <a:gd name="connsiteX6147" fmla="*/ 393978 w 1485127"/>
                <a:gd name="connsiteY6147" fmla="*/ 1346302 h 1679043"/>
                <a:gd name="connsiteX6148" fmla="*/ 396708 w 1485127"/>
                <a:gd name="connsiteY6148" fmla="*/ 1354922 h 1679043"/>
                <a:gd name="connsiteX6149" fmla="*/ 399524 w 1485127"/>
                <a:gd name="connsiteY6149" fmla="*/ 1363457 h 1679043"/>
                <a:gd name="connsiteX6150" fmla="*/ 402339 w 1485127"/>
                <a:gd name="connsiteY6150" fmla="*/ 1371992 h 1679043"/>
                <a:gd name="connsiteX6151" fmla="*/ 405410 w 1485127"/>
                <a:gd name="connsiteY6151" fmla="*/ 1380441 h 1679043"/>
                <a:gd name="connsiteX6152" fmla="*/ 405752 w 1485127"/>
                <a:gd name="connsiteY6152" fmla="*/ 1381295 h 1679043"/>
                <a:gd name="connsiteX6153" fmla="*/ 403363 w 1485127"/>
                <a:gd name="connsiteY6153" fmla="*/ 1380185 h 1679043"/>
                <a:gd name="connsiteX6154" fmla="*/ 378706 w 1485127"/>
                <a:gd name="connsiteY6154" fmla="*/ 1335463 h 1679043"/>
                <a:gd name="connsiteX6155" fmla="*/ 378706 w 1485127"/>
                <a:gd name="connsiteY6155" fmla="*/ 1335463 h 1679043"/>
                <a:gd name="connsiteX6156" fmla="*/ 378621 w 1485127"/>
                <a:gd name="connsiteY6156" fmla="*/ 1335206 h 1679043"/>
                <a:gd name="connsiteX6157" fmla="*/ 365397 w 1485127"/>
                <a:gd name="connsiteY6157" fmla="*/ 1214524 h 1679043"/>
                <a:gd name="connsiteX6158" fmla="*/ 361643 w 1485127"/>
                <a:gd name="connsiteY6158" fmla="*/ 1226643 h 1679043"/>
                <a:gd name="connsiteX6159" fmla="*/ 360277 w 1485127"/>
                <a:gd name="connsiteY6159" fmla="*/ 1222205 h 1679043"/>
                <a:gd name="connsiteX6160" fmla="*/ 363008 w 1485127"/>
                <a:gd name="connsiteY6160" fmla="*/ 1211281 h 1679043"/>
                <a:gd name="connsiteX6161" fmla="*/ 363434 w 1485127"/>
                <a:gd name="connsiteY6161" fmla="*/ 1209574 h 1679043"/>
                <a:gd name="connsiteX6162" fmla="*/ 365397 w 1485127"/>
                <a:gd name="connsiteY6162" fmla="*/ 1214609 h 1679043"/>
                <a:gd name="connsiteX6163" fmla="*/ 364714 w 1485127"/>
                <a:gd name="connsiteY6163" fmla="*/ 1204709 h 1679043"/>
                <a:gd name="connsiteX6164" fmla="*/ 366420 w 1485127"/>
                <a:gd name="connsiteY6164" fmla="*/ 1198051 h 1679043"/>
                <a:gd name="connsiteX6165" fmla="*/ 368724 w 1485127"/>
                <a:gd name="connsiteY6165" fmla="*/ 1203855 h 1679043"/>
                <a:gd name="connsiteX6166" fmla="*/ 366847 w 1485127"/>
                <a:gd name="connsiteY6166" fmla="*/ 1209830 h 1679043"/>
                <a:gd name="connsiteX6167" fmla="*/ 364714 w 1485127"/>
                <a:gd name="connsiteY6167" fmla="*/ 1204709 h 1679043"/>
                <a:gd name="connsiteX6168" fmla="*/ 360022 w 1485127"/>
                <a:gd name="connsiteY6168" fmla="*/ 1231935 h 1679043"/>
                <a:gd name="connsiteX6169" fmla="*/ 355329 w 1485127"/>
                <a:gd name="connsiteY6169" fmla="*/ 1247724 h 1679043"/>
                <a:gd name="connsiteX6170" fmla="*/ 354476 w 1485127"/>
                <a:gd name="connsiteY6170" fmla="*/ 1245591 h 1679043"/>
                <a:gd name="connsiteX6171" fmla="*/ 358912 w 1485127"/>
                <a:gd name="connsiteY6171" fmla="*/ 1227497 h 1679043"/>
                <a:gd name="connsiteX6172" fmla="*/ 360107 w 1485127"/>
                <a:gd name="connsiteY6172" fmla="*/ 1231850 h 1679043"/>
                <a:gd name="connsiteX6173" fmla="*/ 353623 w 1485127"/>
                <a:gd name="connsiteY6173" fmla="*/ 1253443 h 1679043"/>
                <a:gd name="connsiteX6174" fmla="*/ 352684 w 1485127"/>
                <a:gd name="connsiteY6174" fmla="*/ 1256515 h 1679043"/>
                <a:gd name="connsiteX6175" fmla="*/ 348503 w 1485127"/>
                <a:gd name="connsiteY6175" fmla="*/ 1270939 h 1679043"/>
                <a:gd name="connsiteX6176" fmla="*/ 353026 w 1485127"/>
                <a:gd name="connsiteY6176" fmla="*/ 1251906 h 1679043"/>
                <a:gd name="connsiteX6177" fmla="*/ 353623 w 1485127"/>
                <a:gd name="connsiteY6177" fmla="*/ 1253528 h 1679043"/>
                <a:gd name="connsiteX6178" fmla="*/ 363008 w 1485127"/>
                <a:gd name="connsiteY6178" fmla="*/ 1230996 h 1679043"/>
                <a:gd name="connsiteX6179" fmla="*/ 367188 w 1485127"/>
                <a:gd name="connsiteY6179" fmla="*/ 1219047 h 1679043"/>
                <a:gd name="connsiteX6180" fmla="*/ 369406 w 1485127"/>
                <a:gd name="connsiteY6180" fmla="*/ 1224595 h 1679043"/>
                <a:gd name="connsiteX6181" fmla="*/ 371539 w 1485127"/>
                <a:gd name="connsiteY6181" fmla="*/ 1229801 h 1679043"/>
                <a:gd name="connsiteX6182" fmla="*/ 368383 w 1485127"/>
                <a:gd name="connsiteY6182" fmla="*/ 1236288 h 1679043"/>
                <a:gd name="connsiteX6183" fmla="*/ 366164 w 1485127"/>
                <a:gd name="connsiteY6183" fmla="*/ 1240641 h 1679043"/>
                <a:gd name="connsiteX6184" fmla="*/ 362922 w 1485127"/>
                <a:gd name="connsiteY6184" fmla="*/ 1230996 h 1679043"/>
                <a:gd name="connsiteX6185" fmla="*/ 370601 w 1485127"/>
                <a:gd name="connsiteY6185" fmla="*/ 1197881 h 1679043"/>
                <a:gd name="connsiteX6186" fmla="*/ 368041 w 1485127"/>
                <a:gd name="connsiteY6186" fmla="*/ 1191992 h 1679043"/>
                <a:gd name="connsiteX6187" fmla="*/ 373416 w 1485127"/>
                <a:gd name="connsiteY6187" fmla="*/ 1172106 h 1679043"/>
                <a:gd name="connsiteX6188" fmla="*/ 376061 w 1485127"/>
                <a:gd name="connsiteY6188" fmla="*/ 1180982 h 1679043"/>
                <a:gd name="connsiteX6189" fmla="*/ 370515 w 1485127"/>
                <a:gd name="connsiteY6189" fmla="*/ 1197966 h 1679043"/>
                <a:gd name="connsiteX6190" fmla="*/ 374184 w 1485127"/>
                <a:gd name="connsiteY6190" fmla="*/ 1162034 h 1679043"/>
                <a:gd name="connsiteX6191" fmla="*/ 371369 w 1485127"/>
                <a:gd name="connsiteY6191" fmla="*/ 1152902 h 1679043"/>
                <a:gd name="connsiteX6192" fmla="*/ 373587 w 1485127"/>
                <a:gd name="connsiteY6192" fmla="*/ 1147781 h 1679043"/>
                <a:gd name="connsiteX6193" fmla="*/ 376061 w 1485127"/>
                <a:gd name="connsiteY6193" fmla="*/ 1156231 h 1679043"/>
                <a:gd name="connsiteX6194" fmla="*/ 374184 w 1485127"/>
                <a:gd name="connsiteY6194" fmla="*/ 1162034 h 1679043"/>
                <a:gd name="connsiteX6195" fmla="*/ 375464 w 1485127"/>
                <a:gd name="connsiteY6195" fmla="*/ 1130029 h 1679043"/>
                <a:gd name="connsiteX6196" fmla="*/ 375464 w 1485127"/>
                <a:gd name="connsiteY6196" fmla="*/ 1130029 h 1679043"/>
                <a:gd name="connsiteX6197" fmla="*/ 375379 w 1485127"/>
                <a:gd name="connsiteY6197" fmla="*/ 1130285 h 1679043"/>
                <a:gd name="connsiteX6198" fmla="*/ 375379 w 1485127"/>
                <a:gd name="connsiteY6198" fmla="*/ 1130541 h 1679043"/>
                <a:gd name="connsiteX6199" fmla="*/ 375293 w 1485127"/>
                <a:gd name="connsiteY6199" fmla="*/ 1130541 h 1679043"/>
                <a:gd name="connsiteX6200" fmla="*/ 373672 w 1485127"/>
                <a:gd name="connsiteY6200" fmla="*/ 1134552 h 1679043"/>
                <a:gd name="connsiteX6201" fmla="*/ 370345 w 1485127"/>
                <a:gd name="connsiteY6201" fmla="*/ 1122859 h 1679043"/>
                <a:gd name="connsiteX6202" fmla="*/ 381777 w 1485127"/>
                <a:gd name="connsiteY6202" fmla="*/ 1088549 h 1679043"/>
                <a:gd name="connsiteX6203" fmla="*/ 384934 w 1485127"/>
                <a:gd name="connsiteY6203" fmla="*/ 1100413 h 1679043"/>
                <a:gd name="connsiteX6204" fmla="*/ 386470 w 1485127"/>
                <a:gd name="connsiteY6204" fmla="*/ 1105705 h 1679043"/>
                <a:gd name="connsiteX6205" fmla="*/ 375464 w 1485127"/>
                <a:gd name="connsiteY6205" fmla="*/ 1130114 h 1679043"/>
                <a:gd name="connsiteX6206" fmla="*/ 324786 w 1485127"/>
                <a:gd name="connsiteY6206" fmla="*/ 1306786 h 1679043"/>
                <a:gd name="connsiteX6207" fmla="*/ 318131 w 1485127"/>
                <a:gd name="connsiteY6207" fmla="*/ 1295349 h 1679043"/>
                <a:gd name="connsiteX6208" fmla="*/ 317363 w 1485127"/>
                <a:gd name="connsiteY6208" fmla="*/ 1293983 h 1679043"/>
                <a:gd name="connsiteX6209" fmla="*/ 317363 w 1485127"/>
                <a:gd name="connsiteY6209" fmla="*/ 1293812 h 1679043"/>
                <a:gd name="connsiteX6210" fmla="*/ 319496 w 1485127"/>
                <a:gd name="connsiteY6210" fmla="*/ 1286814 h 1679043"/>
                <a:gd name="connsiteX6211" fmla="*/ 322141 w 1485127"/>
                <a:gd name="connsiteY6211" fmla="*/ 1296885 h 1679043"/>
                <a:gd name="connsiteX6212" fmla="*/ 322396 w 1485127"/>
                <a:gd name="connsiteY6212" fmla="*/ 1296885 h 1679043"/>
                <a:gd name="connsiteX6213" fmla="*/ 319837 w 1485127"/>
                <a:gd name="connsiteY6213" fmla="*/ 1285790 h 1679043"/>
                <a:gd name="connsiteX6214" fmla="*/ 321885 w 1485127"/>
                <a:gd name="connsiteY6214" fmla="*/ 1279047 h 1679043"/>
                <a:gd name="connsiteX6215" fmla="*/ 323676 w 1485127"/>
                <a:gd name="connsiteY6215" fmla="*/ 1285790 h 1679043"/>
                <a:gd name="connsiteX6216" fmla="*/ 324529 w 1485127"/>
                <a:gd name="connsiteY6216" fmla="*/ 1288691 h 1679043"/>
                <a:gd name="connsiteX6217" fmla="*/ 324786 w 1485127"/>
                <a:gd name="connsiteY6217" fmla="*/ 1306871 h 1679043"/>
                <a:gd name="connsiteX6218" fmla="*/ 308660 w 1485127"/>
                <a:gd name="connsiteY6218" fmla="*/ 1288265 h 1679043"/>
                <a:gd name="connsiteX6219" fmla="*/ 308660 w 1485127"/>
                <a:gd name="connsiteY6219" fmla="*/ 1288265 h 1679043"/>
                <a:gd name="connsiteX6220" fmla="*/ 308660 w 1485127"/>
                <a:gd name="connsiteY6220" fmla="*/ 1288179 h 1679043"/>
                <a:gd name="connsiteX6221" fmla="*/ 307125 w 1485127"/>
                <a:gd name="connsiteY6221" fmla="*/ 1286046 h 1679043"/>
                <a:gd name="connsiteX6222" fmla="*/ 305504 w 1485127"/>
                <a:gd name="connsiteY6222" fmla="*/ 1279218 h 1679043"/>
                <a:gd name="connsiteX6223" fmla="*/ 310282 w 1485127"/>
                <a:gd name="connsiteY6223" fmla="*/ 1286473 h 1679043"/>
                <a:gd name="connsiteX6224" fmla="*/ 311647 w 1485127"/>
                <a:gd name="connsiteY6224" fmla="*/ 1292959 h 1679043"/>
                <a:gd name="connsiteX6225" fmla="*/ 308746 w 1485127"/>
                <a:gd name="connsiteY6225" fmla="*/ 1288435 h 1679043"/>
                <a:gd name="connsiteX6226" fmla="*/ 308746 w 1485127"/>
                <a:gd name="connsiteY6226" fmla="*/ 1288435 h 1679043"/>
                <a:gd name="connsiteX6227" fmla="*/ 308746 w 1485127"/>
                <a:gd name="connsiteY6227" fmla="*/ 1288350 h 1679043"/>
                <a:gd name="connsiteX6228" fmla="*/ 310026 w 1485127"/>
                <a:gd name="connsiteY6228" fmla="*/ 1162973 h 1679043"/>
                <a:gd name="connsiteX6229" fmla="*/ 310026 w 1485127"/>
                <a:gd name="connsiteY6229" fmla="*/ 1162973 h 1679043"/>
                <a:gd name="connsiteX6230" fmla="*/ 310026 w 1485127"/>
                <a:gd name="connsiteY6230" fmla="*/ 1162888 h 1679043"/>
                <a:gd name="connsiteX6231" fmla="*/ 305760 w 1485127"/>
                <a:gd name="connsiteY6231" fmla="*/ 1153244 h 1679043"/>
                <a:gd name="connsiteX6232" fmla="*/ 309429 w 1485127"/>
                <a:gd name="connsiteY6232" fmla="*/ 1145306 h 1679043"/>
                <a:gd name="connsiteX6233" fmla="*/ 311903 w 1485127"/>
                <a:gd name="connsiteY6233" fmla="*/ 1139929 h 1679043"/>
                <a:gd name="connsiteX6234" fmla="*/ 317619 w 1485127"/>
                <a:gd name="connsiteY6234" fmla="*/ 1151281 h 1679043"/>
                <a:gd name="connsiteX6235" fmla="*/ 317789 w 1485127"/>
                <a:gd name="connsiteY6235" fmla="*/ 1152561 h 1679043"/>
                <a:gd name="connsiteX6236" fmla="*/ 311732 w 1485127"/>
                <a:gd name="connsiteY6236" fmla="*/ 1167326 h 1679043"/>
                <a:gd name="connsiteX6237" fmla="*/ 310196 w 1485127"/>
                <a:gd name="connsiteY6237" fmla="*/ 1163144 h 1679043"/>
                <a:gd name="connsiteX6238" fmla="*/ 310196 w 1485127"/>
                <a:gd name="connsiteY6238" fmla="*/ 1163144 h 1679043"/>
                <a:gd name="connsiteX6239" fmla="*/ 310196 w 1485127"/>
                <a:gd name="connsiteY6239" fmla="*/ 1163059 h 1679043"/>
                <a:gd name="connsiteX6240" fmla="*/ 307039 w 1485127"/>
                <a:gd name="connsiteY6240" fmla="*/ 1084282 h 1679043"/>
                <a:gd name="connsiteX6241" fmla="*/ 307039 w 1485127"/>
                <a:gd name="connsiteY6241" fmla="*/ 1084111 h 1679043"/>
                <a:gd name="connsiteX6242" fmla="*/ 307039 w 1485127"/>
                <a:gd name="connsiteY6242" fmla="*/ 1084111 h 1679043"/>
                <a:gd name="connsiteX6243" fmla="*/ 303115 w 1485127"/>
                <a:gd name="connsiteY6243" fmla="*/ 1075406 h 1679043"/>
                <a:gd name="connsiteX6244" fmla="*/ 308149 w 1485127"/>
                <a:gd name="connsiteY6244" fmla="*/ 1066444 h 1679043"/>
                <a:gd name="connsiteX6245" fmla="*/ 308149 w 1485127"/>
                <a:gd name="connsiteY6245" fmla="*/ 1066444 h 1679043"/>
                <a:gd name="connsiteX6246" fmla="*/ 308149 w 1485127"/>
                <a:gd name="connsiteY6246" fmla="*/ 1066359 h 1679043"/>
                <a:gd name="connsiteX6247" fmla="*/ 308149 w 1485127"/>
                <a:gd name="connsiteY6247" fmla="*/ 1066359 h 1679043"/>
                <a:gd name="connsiteX6248" fmla="*/ 308149 w 1485127"/>
                <a:gd name="connsiteY6248" fmla="*/ 1066273 h 1679043"/>
                <a:gd name="connsiteX6249" fmla="*/ 309684 w 1485127"/>
                <a:gd name="connsiteY6249" fmla="*/ 1063542 h 1679043"/>
                <a:gd name="connsiteX6250" fmla="*/ 311647 w 1485127"/>
                <a:gd name="connsiteY6250" fmla="*/ 1095719 h 1679043"/>
                <a:gd name="connsiteX6251" fmla="*/ 307039 w 1485127"/>
                <a:gd name="connsiteY6251" fmla="*/ 1084368 h 1679043"/>
                <a:gd name="connsiteX6252" fmla="*/ 307039 w 1485127"/>
                <a:gd name="connsiteY6252" fmla="*/ 1084368 h 1679043"/>
                <a:gd name="connsiteX6253" fmla="*/ 307039 w 1485127"/>
                <a:gd name="connsiteY6253" fmla="*/ 1084197 h 1679043"/>
                <a:gd name="connsiteX6254" fmla="*/ 351063 w 1485127"/>
                <a:gd name="connsiteY6254" fmla="*/ 853585 h 1679043"/>
                <a:gd name="connsiteX6255" fmla="*/ 351063 w 1485127"/>
                <a:gd name="connsiteY6255" fmla="*/ 853414 h 1679043"/>
                <a:gd name="connsiteX6256" fmla="*/ 351063 w 1485127"/>
                <a:gd name="connsiteY6256" fmla="*/ 853414 h 1679043"/>
                <a:gd name="connsiteX6257" fmla="*/ 349272 w 1485127"/>
                <a:gd name="connsiteY6257" fmla="*/ 848891 h 1679043"/>
                <a:gd name="connsiteX6258" fmla="*/ 354561 w 1485127"/>
                <a:gd name="connsiteY6258" fmla="*/ 843258 h 1679043"/>
                <a:gd name="connsiteX6259" fmla="*/ 354049 w 1485127"/>
                <a:gd name="connsiteY6259" fmla="*/ 861523 h 1679043"/>
                <a:gd name="connsiteX6260" fmla="*/ 351234 w 1485127"/>
                <a:gd name="connsiteY6260" fmla="*/ 853756 h 1679043"/>
                <a:gd name="connsiteX6261" fmla="*/ 351234 w 1485127"/>
                <a:gd name="connsiteY6261" fmla="*/ 853756 h 1679043"/>
                <a:gd name="connsiteX6262" fmla="*/ 351234 w 1485127"/>
                <a:gd name="connsiteY6262" fmla="*/ 853585 h 1679043"/>
                <a:gd name="connsiteX6263" fmla="*/ 360789 w 1485127"/>
                <a:gd name="connsiteY6263" fmla="*/ 829261 h 1679043"/>
                <a:gd name="connsiteX6264" fmla="*/ 360363 w 1485127"/>
                <a:gd name="connsiteY6264" fmla="*/ 827981 h 1679043"/>
                <a:gd name="connsiteX6265" fmla="*/ 361301 w 1485127"/>
                <a:gd name="connsiteY6265" fmla="*/ 807582 h 1679043"/>
                <a:gd name="connsiteX6266" fmla="*/ 362410 w 1485127"/>
                <a:gd name="connsiteY6266" fmla="*/ 806388 h 1679043"/>
                <a:gd name="connsiteX6267" fmla="*/ 368980 w 1485127"/>
                <a:gd name="connsiteY6267" fmla="*/ 820299 h 1679043"/>
                <a:gd name="connsiteX6268" fmla="*/ 365226 w 1485127"/>
                <a:gd name="connsiteY6268" fmla="*/ 824140 h 1679043"/>
                <a:gd name="connsiteX6269" fmla="*/ 365226 w 1485127"/>
                <a:gd name="connsiteY6269" fmla="*/ 824140 h 1679043"/>
                <a:gd name="connsiteX6270" fmla="*/ 365055 w 1485127"/>
                <a:gd name="connsiteY6270" fmla="*/ 824311 h 1679043"/>
                <a:gd name="connsiteX6271" fmla="*/ 364885 w 1485127"/>
                <a:gd name="connsiteY6271" fmla="*/ 824481 h 1679043"/>
                <a:gd name="connsiteX6272" fmla="*/ 364885 w 1485127"/>
                <a:gd name="connsiteY6272" fmla="*/ 824481 h 1679043"/>
                <a:gd name="connsiteX6273" fmla="*/ 360704 w 1485127"/>
                <a:gd name="connsiteY6273" fmla="*/ 829261 h 1679043"/>
                <a:gd name="connsiteX6274" fmla="*/ 363349 w 1485127"/>
                <a:gd name="connsiteY6274" fmla="*/ 771224 h 1679043"/>
                <a:gd name="connsiteX6275" fmla="*/ 369492 w 1485127"/>
                <a:gd name="connsiteY6275" fmla="*/ 765335 h 1679043"/>
                <a:gd name="connsiteX6276" fmla="*/ 376232 w 1485127"/>
                <a:gd name="connsiteY6276" fmla="*/ 783685 h 1679043"/>
                <a:gd name="connsiteX6277" fmla="*/ 376232 w 1485127"/>
                <a:gd name="connsiteY6277" fmla="*/ 784794 h 1679043"/>
                <a:gd name="connsiteX6278" fmla="*/ 371966 w 1485127"/>
                <a:gd name="connsiteY6278" fmla="*/ 789062 h 1679043"/>
                <a:gd name="connsiteX6279" fmla="*/ 371966 w 1485127"/>
                <a:gd name="connsiteY6279" fmla="*/ 789062 h 1679043"/>
                <a:gd name="connsiteX6280" fmla="*/ 371795 w 1485127"/>
                <a:gd name="connsiteY6280" fmla="*/ 789232 h 1679043"/>
                <a:gd name="connsiteX6281" fmla="*/ 371625 w 1485127"/>
                <a:gd name="connsiteY6281" fmla="*/ 789403 h 1679043"/>
                <a:gd name="connsiteX6282" fmla="*/ 371625 w 1485127"/>
                <a:gd name="connsiteY6282" fmla="*/ 789403 h 1679043"/>
                <a:gd name="connsiteX6283" fmla="*/ 363264 w 1485127"/>
                <a:gd name="connsiteY6283" fmla="*/ 798621 h 1679043"/>
                <a:gd name="connsiteX6284" fmla="*/ 361898 w 1485127"/>
                <a:gd name="connsiteY6284" fmla="*/ 794951 h 1679043"/>
                <a:gd name="connsiteX6285" fmla="*/ 363264 w 1485127"/>
                <a:gd name="connsiteY6285" fmla="*/ 771309 h 1679043"/>
                <a:gd name="connsiteX6286" fmla="*/ 355926 w 1485127"/>
                <a:gd name="connsiteY6286" fmla="*/ 815434 h 1679043"/>
                <a:gd name="connsiteX6287" fmla="*/ 355329 w 1485127"/>
                <a:gd name="connsiteY6287" fmla="*/ 813642 h 1679043"/>
                <a:gd name="connsiteX6288" fmla="*/ 356182 w 1485127"/>
                <a:gd name="connsiteY6288" fmla="*/ 812789 h 1679043"/>
                <a:gd name="connsiteX6289" fmla="*/ 356011 w 1485127"/>
                <a:gd name="connsiteY6289" fmla="*/ 815434 h 1679043"/>
                <a:gd name="connsiteX6290" fmla="*/ 349954 w 1485127"/>
                <a:gd name="connsiteY6290" fmla="*/ 798706 h 1679043"/>
                <a:gd name="connsiteX6291" fmla="*/ 348503 w 1485127"/>
                <a:gd name="connsiteY6291" fmla="*/ 794439 h 1679043"/>
                <a:gd name="connsiteX6292" fmla="*/ 349186 w 1485127"/>
                <a:gd name="connsiteY6292" fmla="*/ 784794 h 1679043"/>
                <a:gd name="connsiteX6293" fmla="*/ 352257 w 1485127"/>
                <a:gd name="connsiteY6293" fmla="*/ 781807 h 1679043"/>
                <a:gd name="connsiteX6294" fmla="*/ 353878 w 1485127"/>
                <a:gd name="connsiteY6294" fmla="*/ 786160 h 1679043"/>
                <a:gd name="connsiteX6295" fmla="*/ 352684 w 1485127"/>
                <a:gd name="connsiteY6295" fmla="*/ 790683 h 1679043"/>
                <a:gd name="connsiteX6296" fmla="*/ 350295 w 1485127"/>
                <a:gd name="connsiteY6296" fmla="*/ 799901 h 1679043"/>
                <a:gd name="connsiteX6297" fmla="*/ 349869 w 1485127"/>
                <a:gd name="connsiteY6297" fmla="*/ 798706 h 1679043"/>
                <a:gd name="connsiteX6298" fmla="*/ 348503 w 1485127"/>
                <a:gd name="connsiteY6298" fmla="*/ 807156 h 1679043"/>
                <a:gd name="connsiteX6299" fmla="*/ 347821 w 1485127"/>
                <a:gd name="connsiteY6299" fmla="*/ 809716 h 1679043"/>
                <a:gd name="connsiteX6300" fmla="*/ 347309 w 1485127"/>
                <a:gd name="connsiteY6300" fmla="*/ 811850 h 1679043"/>
                <a:gd name="connsiteX6301" fmla="*/ 347821 w 1485127"/>
                <a:gd name="connsiteY6301" fmla="*/ 804680 h 1679043"/>
                <a:gd name="connsiteX6302" fmla="*/ 348503 w 1485127"/>
                <a:gd name="connsiteY6302" fmla="*/ 807241 h 1679043"/>
                <a:gd name="connsiteX6303" fmla="*/ 350978 w 1485127"/>
                <a:gd name="connsiteY6303" fmla="*/ 761921 h 1679043"/>
                <a:gd name="connsiteX6304" fmla="*/ 352002 w 1485127"/>
                <a:gd name="connsiteY6304" fmla="*/ 749801 h 1679043"/>
                <a:gd name="connsiteX6305" fmla="*/ 361045 w 1485127"/>
                <a:gd name="connsiteY6305" fmla="*/ 741181 h 1679043"/>
                <a:gd name="connsiteX6306" fmla="*/ 361045 w 1485127"/>
                <a:gd name="connsiteY6306" fmla="*/ 741181 h 1679043"/>
                <a:gd name="connsiteX6307" fmla="*/ 361045 w 1485127"/>
                <a:gd name="connsiteY6307" fmla="*/ 741181 h 1679043"/>
                <a:gd name="connsiteX6308" fmla="*/ 362240 w 1485127"/>
                <a:gd name="connsiteY6308" fmla="*/ 744680 h 1679043"/>
                <a:gd name="connsiteX6309" fmla="*/ 360533 w 1485127"/>
                <a:gd name="connsiteY6309" fmla="*/ 761494 h 1679043"/>
                <a:gd name="connsiteX6310" fmla="*/ 358571 w 1485127"/>
                <a:gd name="connsiteY6310" fmla="*/ 769005 h 1679043"/>
                <a:gd name="connsiteX6311" fmla="*/ 354647 w 1485127"/>
                <a:gd name="connsiteY6311" fmla="*/ 773102 h 1679043"/>
                <a:gd name="connsiteX6312" fmla="*/ 353708 w 1485127"/>
                <a:gd name="connsiteY6312" fmla="*/ 770114 h 1679043"/>
                <a:gd name="connsiteX6313" fmla="*/ 353708 w 1485127"/>
                <a:gd name="connsiteY6313" fmla="*/ 770114 h 1679043"/>
                <a:gd name="connsiteX6314" fmla="*/ 353708 w 1485127"/>
                <a:gd name="connsiteY6314" fmla="*/ 769944 h 1679043"/>
                <a:gd name="connsiteX6315" fmla="*/ 353708 w 1485127"/>
                <a:gd name="connsiteY6315" fmla="*/ 769773 h 1679043"/>
                <a:gd name="connsiteX6316" fmla="*/ 353708 w 1485127"/>
                <a:gd name="connsiteY6316" fmla="*/ 769773 h 1679043"/>
                <a:gd name="connsiteX6317" fmla="*/ 351148 w 1485127"/>
                <a:gd name="connsiteY6317" fmla="*/ 762006 h 1679043"/>
                <a:gd name="connsiteX6318" fmla="*/ 350636 w 1485127"/>
                <a:gd name="connsiteY6318" fmla="*/ 777198 h 1679043"/>
                <a:gd name="connsiteX6319" fmla="*/ 349698 w 1485127"/>
                <a:gd name="connsiteY6319" fmla="*/ 778137 h 1679043"/>
                <a:gd name="connsiteX6320" fmla="*/ 349954 w 1485127"/>
                <a:gd name="connsiteY6320" fmla="*/ 775235 h 1679043"/>
                <a:gd name="connsiteX6321" fmla="*/ 350636 w 1485127"/>
                <a:gd name="connsiteY6321" fmla="*/ 777113 h 1679043"/>
                <a:gd name="connsiteX6322" fmla="*/ 359083 w 1485127"/>
                <a:gd name="connsiteY6322" fmla="*/ 775321 h 1679043"/>
                <a:gd name="connsiteX6323" fmla="*/ 359168 w 1485127"/>
                <a:gd name="connsiteY6323" fmla="*/ 775235 h 1679043"/>
                <a:gd name="connsiteX6324" fmla="*/ 358315 w 1485127"/>
                <a:gd name="connsiteY6324" fmla="*/ 784624 h 1679043"/>
                <a:gd name="connsiteX6325" fmla="*/ 357206 w 1485127"/>
                <a:gd name="connsiteY6325" fmla="*/ 781295 h 1679043"/>
                <a:gd name="connsiteX6326" fmla="*/ 358998 w 1485127"/>
                <a:gd name="connsiteY6326" fmla="*/ 775321 h 1679043"/>
                <a:gd name="connsiteX6327" fmla="*/ 365909 w 1485127"/>
                <a:gd name="connsiteY6327" fmla="*/ 741779 h 1679043"/>
                <a:gd name="connsiteX6328" fmla="*/ 365482 w 1485127"/>
                <a:gd name="connsiteY6328" fmla="*/ 740072 h 1679043"/>
                <a:gd name="connsiteX6329" fmla="*/ 365738 w 1485127"/>
                <a:gd name="connsiteY6329" fmla="*/ 736658 h 1679043"/>
                <a:gd name="connsiteX6330" fmla="*/ 367956 w 1485127"/>
                <a:gd name="connsiteY6330" fmla="*/ 734524 h 1679043"/>
                <a:gd name="connsiteX6331" fmla="*/ 367103 w 1485127"/>
                <a:gd name="connsiteY6331" fmla="*/ 737426 h 1679043"/>
                <a:gd name="connsiteX6332" fmla="*/ 365909 w 1485127"/>
                <a:gd name="connsiteY6332" fmla="*/ 741779 h 1679043"/>
                <a:gd name="connsiteX6333" fmla="*/ 371966 w 1485127"/>
                <a:gd name="connsiteY6333" fmla="*/ 720271 h 1679043"/>
                <a:gd name="connsiteX6334" fmla="*/ 371284 w 1485127"/>
                <a:gd name="connsiteY6334" fmla="*/ 717967 h 1679043"/>
                <a:gd name="connsiteX6335" fmla="*/ 370772 w 1485127"/>
                <a:gd name="connsiteY6335" fmla="*/ 715918 h 1679043"/>
                <a:gd name="connsiteX6336" fmla="*/ 373843 w 1485127"/>
                <a:gd name="connsiteY6336" fmla="*/ 713614 h 1679043"/>
                <a:gd name="connsiteX6337" fmla="*/ 371881 w 1485127"/>
                <a:gd name="connsiteY6337" fmla="*/ 720271 h 1679043"/>
                <a:gd name="connsiteX6338" fmla="*/ 370174 w 1485127"/>
                <a:gd name="connsiteY6338" fmla="*/ 725477 h 1679043"/>
                <a:gd name="connsiteX6339" fmla="*/ 366335 w 1485127"/>
                <a:gd name="connsiteY6339" fmla="*/ 729062 h 1679043"/>
                <a:gd name="connsiteX6340" fmla="*/ 367188 w 1485127"/>
                <a:gd name="connsiteY6340" fmla="*/ 718649 h 1679043"/>
                <a:gd name="connsiteX6341" fmla="*/ 367615 w 1485127"/>
                <a:gd name="connsiteY6341" fmla="*/ 718308 h 1679043"/>
                <a:gd name="connsiteX6342" fmla="*/ 367785 w 1485127"/>
                <a:gd name="connsiteY6342" fmla="*/ 718905 h 1679043"/>
                <a:gd name="connsiteX6343" fmla="*/ 370174 w 1485127"/>
                <a:gd name="connsiteY6343" fmla="*/ 725477 h 1679043"/>
                <a:gd name="connsiteX6344" fmla="*/ 348760 w 1485127"/>
                <a:gd name="connsiteY6344" fmla="*/ 809801 h 1679043"/>
                <a:gd name="connsiteX6345" fmla="*/ 349015 w 1485127"/>
                <a:gd name="connsiteY6345" fmla="*/ 808948 h 1679043"/>
                <a:gd name="connsiteX6346" fmla="*/ 350210 w 1485127"/>
                <a:gd name="connsiteY6346" fmla="*/ 813130 h 1679043"/>
                <a:gd name="connsiteX6347" fmla="*/ 347053 w 1485127"/>
                <a:gd name="connsiteY6347" fmla="*/ 816629 h 1679043"/>
                <a:gd name="connsiteX6348" fmla="*/ 347053 w 1485127"/>
                <a:gd name="connsiteY6348" fmla="*/ 815690 h 1679043"/>
                <a:gd name="connsiteX6349" fmla="*/ 348760 w 1485127"/>
                <a:gd name="connsiteY6349" fmla="*/ 809887 h 1679043"/>
                <a:gd name="connsiteX6350" fmla="*/ 351063 w 1485127"/>
                <a:gd name="connsiteY6350" fmla="*/ 801949 h 1679043"/>
                <a:gd name="connsiteX6351" fmla="*/ 354305 w 1485127"/>
                <a:gd name="connsiteY6351" fmla="*/ 790939 h 1679043"/>
                <a:gd name="connsiteX6352" fmla="*/ 354902 w 1485127"/>
                <a:gd name="connsiteY6352" fmla="*/ 788806 h 1679043"/>
                <a:gd name="connsiteX6353" fmla="*/ 357377 w 1485127"/>
                <a:gd name="connsiteY6353" fmla="*/ 794951 h 1679043"/>
                <a:gd name="connsiteX6354" fmla="*/ 356523 w 1485127"/>
                <a:gd name="connsiteY6354" fmla="*/ 805875 h 1679043"/>
                <a:gd name="connsiteX6355" fmla="*/ 353537 w 1485127"/>
                <a:gd name="connsiteY6355" fmla="*/ 809204 h 1679043"/>
                <a:gd name="connsiteX6356" fmla="*/ 350978 w 1485127"/>
                <a:gd name="connsiteY6356" fmla="*/ 801949 h 1679043"/>
                <a:gd name="connsiteX6357" fmla="*/ 382972 w 1485127"/>
                <a:gd name="connsiteY6357" fmla="*/ 756715 h 1679043"/>
                <a:gd name="connsiteX6358" fmla="*/ 381692 w 1485127"/>
                <a:gd name="connsiteY6358" fmla="*/ 752789 h 1679043"/>
                <a:gd name="connsiteX6359" fmla="*/ 400547 w 1485127"/>
                <a:gd name="connsiteY6359" fmla="*/ 733756 h 1679043"/>
                <a:gd name="connsiteX6360" fmla="*/ 400291 w 1485127"/>
                <a:gd name="connsiteY6360" fmla="*/ 749801 h 1679043"/>
                <a:gd name="connsiteX6361" fmla="*/ 394490 w 1485127"/>
                <a:gd name="connsiteY6361" fmla="*/ 754154 h 1679043"/>
                <a:gd name="connsiteX6362" fmla="*/ 392698 w 1485127"/>
                <a:gd name="connsiteY6362" fmla="*/ 754325 h 1679043"/>
                <a:gd name="connsiteX6363" fmla="*/ 391077 w 1485127"/>
                <a:gd name="connsiteY6363" fmla="*/ 753557 h 1679043"/>
                <a:gd name="connsiteX6364" fmla="*/ 390395 w 1485127"/>
                <a:gd name="connsiteY6364" fmla="*/ 750314 h 1679043"/>
                <a:gd name="connsiteX6365" fmla="*/ 390224 w 1485127"/>
                <a:gd name="connsiteY6365" fmla="*/ 750143 h 1679043"/>
                <a:gd name="connsiteX6366" fmla="*/ 389797 w 1485127"/>
                <a:gd name="connsiteY6366" fmla="*/ 752106 h 1679043"/>
                <a:gd name="connsiteX6367" fmla="*/ 390821 w 1485127"/>
                <a:gd name="connsiteY6367" fmla="*/ 753813 h 1679043"/>
                <a:gd name="connsiteX6368" fmla="*/ 392613 w 1485127"/>
                <a:gd name="connsiteY6368" fmla="*/ 754752 h 1679043"/>
                <a:gd name="connsiteX6369" fmla="*/ 394660 w 1485127"/>
                <a:gd name="connsiteY6369" fmla="*/ 754581 h 1679043"/>
                <a:gd name="connsiteX6370" fmla="*/ 398158 w 1485127"/>
                <a:gd name="connsiteY6370" fmla="*/ 752618 h 1679043"/>
                <a:gd name="connsiteX6371" fmla="*/ 400291 w 1485127"/>
                <a:gd name="connsiteY6371" fmla="*/ 750826 h 1679043"/>
                <a:gd name="connsiteX6372" fmla="*/ 400206 w 1485127"/>
                <a:gd name="connsiteY6372" fmla="*/ 760299 h 1679043"/>
                <a:gd name="connsiteX6373" fmla="*/ 380327 w 1485127"/>
                <a:gd name="connsiteY6373" fmla="*/ 780356 h 1679043"/>
                <a:gd name="connsiteX6374" fmla="*/ 380497 w 1485127"/>
                <a:gd name="connsiteY6374" fmla="*/ 771480 h 1679043"/>
                <a:gd name="connsiteX6375" fmla="*/ 381095 w 1485127"/>
                <a:gd name="connsiteY6375" fmla="*/ 753727 h 1679043"/>
                <a:gd name="connsiteX6376" fmla="*/ 382289 w 1485127"/>
                <a:gd name="connsiteY6376" fmla="*/ 756800 h 1679043"/>
                <a:gd name="connsiteX6377" fmla="*/ 386384 w 1485127"/>
                <a:gd name="connsiteY6377" fmla="*/ 766700 h 1679043"/>
                <a:gd name="connsiteX6378" fmla="*/ 386555 w 1485127"/>
                <a:gd name="connsiteY6378" fmla="*/ 766700 h 1679043"/>
                <a:gd name="connsiteX6379" fmla="*/ 383142 w 1485127"/>
                <a:gd name="connsiteY6379" fmla="*/ 756629 h 1679043"/>
                <a:gd name="connsiteX6380" fmla="*/ 446704 w 1485127"/>
                <a:gd name="connsiteY6380" fmla="*/ 688863 h 1679043"/>
                <a:gd name="connsiteX6381" fmla="*/ 445765 w 1485127"/>
                <a:gd name="connsiteY6381" fmla="*/ 708493 h 1679043"/>
                <a:gd name="connsiteX6382" fmla="*/ 426313 w 1485127"/>
                <a:gd name="connsiteY6382" fmla="*/ 726160 h 1679043"/>
                <a:gd name="connsiteX6383" fmla="*/ 427252 w 1485127"/>
                <a:gd name="connsiteY6383" fmla="*/ 707383 h 1679043"/>
                <a:gd name="connsiteX6384" fmla="*/ 428361 w 1485127"/>
                <a:gd name="connsiteY6384" fmla="*/ 706274 h 1679043"/>
                <a:gd name="connsiteX6385" fmla="*/ 446704 w 1485127"/>
                <a:gd name="connsiteY6385" fmla="*/ 688863 h 1679043"/>
                <a:gd name="connsiteX6386" fmla="*/ 451823 w 1485127"/>
                <a:gd name="connsiteY6386" fmla="*/ 665477 h 1679043"/>
                <a:gd name="connsiteX6387" fmla="*/ 460525 w 1485127"/>
                <a:gd name="connsiteY6387" fmla="*/ 659076 h 1679043"/>
                <a:gd name="connsiteX6388" fmla="*/ 462743 w 1485127"/>
                <a:gd name="connsiteY6388" fmla="*/ 657369 h 1679043"/>
                <a:gd name="connsiteX6389" fmla="*/ 462573 w 1485127"/>
                <a:gd name="connsiteY6389" fmla="*/ 660954 h 1679043"/>
                <a:gd name="connsiteX6390" fmla="*/ 462402 w 1485127"/>
                <a:gd name="connsiteY6390" fmla="*/ 667099 h 1679043"/>
                <a:gd name="connsiteX6391" fmla="*/ 451055 w 1485127"/>
                <a:gd name="connsiteY6391" fmla="*/ 678023 h 1679043"/>
                <a:gd name="connsiteX6392" fmla="*/ 450628 w 1485127"/>
                <a:gd name="connsiteY6392" fmla="*/ 678365 h 1679043"/>
                <a:gd name="connsiteX6393" fmla="*/ 451226 w 1485127"/>
                <a:gd name="connsiteY6393" fmla="*/ 671195 h 1679043"/>
                <a:gd name="connsiteX6394" fmla="*/ 451738 w 1485127"/>
                <a:gd name="connsiteY6394" fmla="*/ 665477 h 1679043"/>
                <a:gd name="connsiteX6395" fmla="*/ 455150 w 1485127"/>
                <a:gd name="connsiteY6395" fmla="*/ 705676 h 1679043"/>
                <a:gd name="connsiteX6396" fmla="*/ 455150 w 1485127"/>
                <a:gd name="connsiteY6396" fmla="*/ 706103 h 1679043"/>
                <a:gd name="connsiteX6397" fmla="*/ 452335 w 1485127"/>
                <a:gd name="connsiteY6397" fmla="*/ 738535 h 1679043"/>
                <a:gd name="connsiteX6398" fmla="*/ 452676 w 1485127"/>
                <a:gd name="connsiteY6398" fmla="*/ 743144 h 1679043"/>
                <a:gd name="connsiteX6399" fmla="*/ 445680 w 1485127"/>
                <a:gd name="connsiteY6399" fmla="*/ 749033 h 1679043"/>
                <a:gd name="connsiteX6400" fmla="*/ 446192 w 1485127"/>
                <a:gd name="connsiteY6400" fmla="*/ 739560 h 1679043"/>
                <a:gd name="connsiteX6401" fmla="*/ 447898 w 1485127"/>
                <a:gd name="connsiteY6401" fmla="*/ 714296 h 1679043"/>
                <a:gd name="connsiteX6402" fmla="*/ 451908 w 1485127"/>
                <a:gd name="connsiteY6402" fmla="*/ 710029 h 1679043"/>
                <a:gd name="connsiteX6403" fmla="*/ 451738 w 1485127"/>
                <a:gd name="connsiteY6403" fmla="*/ 709858 h 1679043"/>
                <a:gd name="connsiteX6404" fmla="*/ 447984 w 1485127"/>
                <a:gd name="connsiteY6404" fmla="*/ 713528 h 1679043"/>
                <a:gd name="connsiteX6405" fmla="*/ 448154 w 1485127"/>
                <a:gd name="connsiteY6405" fmla="*/ 711395 h 1679043"/>
                <a:gd name="connsiteX6406" fmla="*/ 455150 w 1485127"/>
                <a:gd name="connsiteY6406" fmla="*/ 705591 h 1679043"/>
                <a:gd name="connsiteX6407" fmla="*/ 444656 w 1485127"/>
                <a:gd name="connsiteY6407" fmla="*/ 739816 h 1679043"/>
                <a:gd name="connsiteX6408" fmla="*/ 444315 w 1485127"/>
                <a:gd name="connsiteY6408" fmla="*/ 750228 h 1679043"/>
                <a:gd name="connsiteX6409" fmla="*/ 428275 w 1485127"/>
                <a:gd name="connsiteY6409" fmla="*/ 763457 h 1679043"/>
                <a:gd name="connsiteX6410" fmla="*/ 444144 w 1485127"/>
                <a:gd name="connsiteY6410" fmla="*/ 747070 h 1679043"/>
                <a:gd name="connsiteX6411" fmla="*/ 443973 w 1485127"/>
                <a:gd name="connsiteY6411" fmla="*/ 746900 h 1679043"/>
                <a:gd name="connsiteX6412" fmla="*/ 426057 w 1485127"/>
                <a:gd name="connsiteY6412" fmla="*/ 763799 h 1679043"/>
                <a:gd name="connsiteX6413" fmla="*/ 426057 w 1485127"/>
                <a:gd name="connsiteY6413" fmla="*/ 737853 h 1679043"/>
                <a:gd name="connsiteX6414" fmla="*/ 431688 w 1485127"/>
                <a:gd name="connsiteY6414" fmla="*/ 731708 h 1679043"/>
                <a:gd name="connsiteX6415" fmla="*/ 445509 w 1485127"/>
                <a:gd name="connsiteY6415" fmla="*/ 716942 h 1679043"/>
                <a:gd name="connsiteX6416" fmla="*/ 444656 w 1485127"/>
                <a:gd name="connsiteY6416" fmla="*/ 739816 h 1679043"/>
                <a:gd name="connsiteX6417" fmla="*/ 430579 w 1485127"/>
                <a:gd name="connsiteY6417" fmla="*/ 815093 h 1679043"/>
                <a:gd name="connsiteX6418" fmla="*/ 430408 w 1485127"/>
                <a:gd name="connsiteY6418" fmla="*/ 819702 h 1679043"/>
                <a:gd name="connsiteX6419" fmla="*/ 430238 w 1485127"/>
                <a:gd name="connsiteY6419" fmla="*/ 825591 h 1679043"/>
                <a:gd name="connsiteX6420" fmla="*/ 429214 w 1485127"/>
                <a:gd name="connsiteY6420" fmla="*/ 826786 h 1679043"/>
                <a:gd name="connsiteX6421" fmla="*/ 428531 w 1485127"/>
                <a:gd name="connsiteY6421" fmla="*/ 816288 h 1679043"/>
                <a:gd name="connsiteX6422" fmla="*/ 430323 w 1485127"/>
                <a:gd name="connsiteY6422" fmla="*/ 814837 h 1679043"/>
                <a:gd name="connsiteX6423" fmla="*/ 430579 w 1485127"/>
                <a:gd name="connsiteY6423" fmla="*/ 815093 h 1679043"/>
                <a:gd name="connsiteX6424" fmla="*/ 374184 w 1485127"/>
                <a:gd name="connsiteY6424" fmla="*/ 1093244 h 1679043"/>
                <a:gd name="connsiteX6425" fmla="*/ 379901 w 1485127"/>
                <a:gd name="connsiteY6425" fmla="*/ 1080527 h 1679043"/>
                <a:gd name="connsiteX6426" fmla="*/ 381095 w 1485127"/>
                <a:gd name="connsiteY6426" fmla="*/ 1085648 h 1679043"/>
                <a:gd name="connsiteX6427" fmla="*/ 369151 w 1485127"/>
                <a:gd name="connsiteY6427" fmla="*/ 1118251 h 1679043"/>
                <a:gd name="connsiteX6428" fmla="*/ 366676 w 1485127"/>
                <a:gd name="connsiteY6428" fmla="*/ 1108948 h 1679043"/>
                <a:gd name="connsiteX6429" fmla="*/ 374099 w 1485127"/>
                <a:gd name="connsiteY6429" fmla="*/ 1093329 h 1679043"/>
                <a:gd name="connsiteX6430" fmla="*/ 374099 w 1485127"/>
                <a:gd name="connsiteY6430" fmla="*/ 1093329 h 1679043"/>
                <a:gd name="connsiteX6431" fmla="*/ 374099 w 1485127"/>
                <a:gd name="connsiteY6431" fmla="*/ 1093329 h 1679043"/>
                <a:gd name="connsiteX6432" fmla="*/ 374099 w 1485127"/>
                <a:gd name="connsiteY6432" fmla="*/ 1093329 h 1679043"/>
                <a:gd name="connsiteX6433" fmla="*/ 374099 w 1485127"/>
                <a:gd name="connsiteY6433" fmla="*/ 1093329 h 1679043"/>
                <a:gd name="connsiteX6434" fmla="*/ 324786 w 1485127"/>
                <a:gd name="connsiteY6434" fmla="*/ 1231338 h 1679043"/>
                <a:gd name="connsiteX6435" fmla="*/ 326236 w 1485127"/>
                <a:gd name="connsiteY6435" fmla="*/ 1235776 h 1679043"/>
                <a:gd name="connsiteX6436" fmla="*/ 325895 w 1485127"/>
                <a:gd name="connsiteY6436" fmla="*/ 1242091 h 1679043"/>
                <a:gd name="connsiteX6437" fmla="*/ 319240 w 1485127"/>
                <a:gd name="connsiteY6437" fmla="*/ 1228094 h 1679043"/>
                <a:gd name="connsiteX6438" fmla="*/ 322312 w 1485127"/>
                <a:gd name="connsiteY6438" fmla="*/ 1219815 h 1679043"/>
                <a:gd name="connsiteX6439" fmla="*/ 322823 w 1485127"/>
                <a:gd name="connsiteY6439" fmla="*/ 1220584 h 1679043"/>
                <a:gd name="connsiteX6440" fmla="*/ 326918 w 1485127"/>
                <a:gd name="connsiteY6440" fmla="*/ 1226899 h 1679043"/>
                <a:gd name="connsiteX6441" fmla="*/ 326748 w 1485127"/>
                <a:gd name="connsiteY6441" fmla="*/ 1229460 h 1679043"/>
                <a:gd name="connsiteX6442" fmla="*/ 326407 w 1485127"/>
                <a:gd name="connsiteY6442" fmla="*/ 1234666 h 1679043"/>
                <a:gd name="connsiteX6443" fmla="*/ 325127 w 1485127"/>
                <a:gd name="connsiteY6443" fmla="*/ 1231167 h 1679043"/>
                <a:gd name="connsiteX6444" fmla="*/ 324871 w 1485127"/>
                <a:gd name="connsiteY6444" fmla="*/ 1231167 h 1679043"/>
                <a:gd name="connsiteX6445" fmla="*/ 307978 w 1485127"/>
                <a:gd name="connsiteY6445" fmla="*/ 1188492 h 1679043"/>
                <a:gd name="connsiteX6446" fmla="*/ 311732 w 1485127"/>
                <a:gd name="connsiteY6446" fmla="*/ 1179616 h 1679043"/>
                <a:gd name="connsiteX6447" fmla="*/ 322994 w 1485127"/>
                <a:gd name="connsiteY6447" fmla="*/ 1203172 h 1679043"/>
                <a:gd name="connsiteX6448" fmla="*/ 319837 w 1485127"/>
                <a:gd name="connsiteY6448" fmla="*/ 1211451 h 1679043"/>
                <a:gd name="connsiteX6449" fmla="*/ 307978 w 1485127"/>
                <a:gd name="connsiteY6449" fmla="*/ 1188492 h 1679043"/>
                <a:gd name="connsiteX6450" fmla="*/ 311647 w 1485127"/>
                <a:gd name="connsiteY6450" fmla="*/ 1255235 h 1679043"/>
                <a:gd name="connsiteX6451" fmla="*/ 315657 w 1485127"/>
                <a:gd name="connsiteY6451" fmla="*/ 1272049 h 1679043"/>
                <a:gd name="connsiteX6452" fmla="*/ 311305 w 1485127"/>
                <a:gd name="connsiteY6452" fmla="*/ 1264026 h 1679043"/>
                <a:gd name="connsiteX6453" fmla="*/ 308149 w 1485127"/>
                <a:gd name="connsiteY6453" fmla="*/ 1257966 h 1679043"/>
                <a:gd name="connsiteX6454" fmla="*/ 310708 w 1485127"/>
                <a:gd name="connsiteY6454" fmla="*/ 1251053 h 1679043"/>
                <a:gd name="connsiteX6455" fmla="*/ 311647 w 1485127"/>
                <a:gd name="connsiteY6455" fmla="*/ 1255320 h 1679043"/>
                <a:gd name="connsiteX6456" fmla="*/ 314121 w 1485127"/>
                <a:gd name="connsiteY6456" fmla="*/ 1173983 h 1679043"/>
                <a:gd name="connsiteX6457" fmla="*/ 318984 w 1485127"/>
                <a:gd name="connsiteY6457" fmla="*/ 1162632 h 1679043"/>
                <a:gd name="connsiteX6458" fmla="*/ 324359 w 1485127"/>
                <a:gd name="connsiteY6458" fmla="*/ 1199588 h 1679043"/>
                <a:gd name="connsiteX6459" fmla="*/ 324017 w 1485127"/>
                <a:gd name="connsiteY6459" fmla="*/ 1200441 h 1679043"/>
                <a:gd name="connsiteX6460" fmla="*/ 314121 w 1485127"/>
                <a:gd name="connsiteY6460" fmla="*/ 1173983 h 1679043"/>
                <a:gd name="connsiteX6461" fmla="*/ 322567 w 1485127"/>
                <a:gd name="connsiteY6461" fmla="*/ 1072845 h 1679043"/>
                <a:gd name="connsiteX6462" fmla="*/ 322567 w 1485127"/>
                <a:gd name="connsiteY6462" fmla="*/ 1072845 h 1679043"/>
                <a:gd name="connsiteX6463" fmla="*/ 322567 w 1485127"/>
                <a:gd name="connsiteY6463" fmla="*/ 1072760 h 1679043"/>
                <a:gd name="connsiteX6464" fmla="*/ 321885 w 1485127"/>
                <a:gd name="connsiteY6464" fmla="*/ 1071309 h 1679043"/>
                <a:gd name="connsiteX6465" fmla="*/ 319411 w 1485127"/>
                <a:gd name="connsiteY6465" fmla="*/ 1048265 h 1679043"/>
                <a:gd name="connsiteX6466" fmla="*/ 328283 w 1485127"/>
                <a:gd name="connsiteY6466" fmla="*/ 1065847 h 1679043"/>
                <a:gd name="connsiteX6467" fmla="*/ 330672 w 1485127"/>
                <a:gd name="connsiteY6467" fmla="*/ 1088208 h 1679043"/>
                <a:gd name="connsiteX6468" fmla="*/ 330075 w 1485127"/>
                <a:gd name="connsiteY6468" fmla="*/ 1089403 h 1679043"/>
                <a:gd name="connsiteX6469" fmla="*/ 322738 w 1485127"/>
                <a:gd name="connsiteY6469" fmla="*/ 1073016 h 1679043"/>
                <a:gd name="connsiteX6470" fmla="*/ 322738 w 1485127"/>
                <a:gd name="connsiteY6470" fmla="*/ 1073016 h 1679043"/>
                <a:gd name="connsiteX6471" fmla="*/ 322738 w 1485127"/>
                <a:gd name="connsiteY6471" fmla="*/ 1072931 h 1679043"/>
                <a:gd name="connsiteX6472" fmla="*/ 316680 w 1485127"/>
                <a:gd name="connsiteY6472" fmla="*/ 1016430 h 1679043"/>
                <a:gd name="connsiteX6473" fmla="*/ 316680 w 1485127"/>
                <a:gd name="connsiteY6473" fmla="*/ 1016430 h 1679043"/>
                <a:gd name="connsiteX6474" fmla="*/ 316680 w 1485127"/>
                <a:gd name="connsiteY6474" fmla="*/ 1016345 h 1679043"/>
                <a:gd name="connsiteX6475" fmla="*/ 318728 w 1485127"/>
                <a:gd name="connsiteY6475" fmla="*/ 1013272 h 1679043"/>
                <a:gd name="connsiteX6476" fmla="*/ 320861 w 1485127"/>
                <a:gd name="connsiteY6476" fmla="*/ 1034183 h 1679043"/>
                <a:gd name="connsiteX6477" fmla="*/ 319496 w 1485127"/>
                <a:gd name="connsiteY6477" fmla="*/ 1036487 h 1679043"/>
                <a:gd name="connsiteX6478" fmla="*/ 317875 w 1485127"/>
                <a:gd name="connsiteY6478" fmla="*/ 1033158 h 1679043"/>
                <a:gd name="connsiteX6479" fmla="*/ 316595 w 1485127"/>
                <a:gd name="connsiteY6479" fmla="*/ 1016515 h 1679043"/>
                <a:gd name="connsiteX6480" fmla="*/ 316595 w 1485127"/>
                <a:gd name="connsiteY6480" fmla="*/ 1016515 h 1679043"/>
                <a:gd name="connsiteX6481" fmla="*/ 318984 w 1485127"/>
                <a:gd name="connsiteY6481" fmla="*/ 1003542 h 1679043"/>
                <a:gd name="connsiteX6482" fmla="*/ 318131 w 1485127"/>
                <a:gd name="connsiteY6482" fmla="*/ 987412 h 1679043"/>
                <a:gd name="connsiteX6483" fmla="*/ 322396 w 1485127"/>
                <a:gd name="connsiteY6483" fmla="*/ 998507 h 1679043"/>
                <a:gd name="connsiteX6484" fmla="*/ 318984 w 1485127"/>
                <a:gd name="connsiteY6484" fmla="*/ 1003542 h 1679043"/>
                <a:gd name="connsiteX6485" fmla="*/ 315571 w 1485127"/>
                <a:gd name="connsiteY6485" fmla="*/ 1052959 h 1679043"/>
                <a:gd name="connsiteX6486" fmla="*/ 315998 w 1485127"/>
                <a:gd name="connsiteY6486" fmla="*/ 1059446 h 1679043"/>
                <a:gd name="connsiteX6487" fmla="*/ 314121 w 1485127"/>
                <a:gd name="connsiteY6487" fmla="*/ 1055605 h 1679043"/>
                <a:gd name="connsiteX6488" fmla="*/ 315571 w 1485127"/>
                <a:gd name="connsiteY6488" fmla="*/ 1052959 h 1679043"/>
                <a:gd name="connsiteX6489" fmla="*/ 321202 w 1485127"/>
                <a:gd name="connsiteY6489" fmla="*/ 1033670 h 1679043"/>
                <a:gd name="connsiteX6490" fmla="*/ 319581 w 1485127"/>
                <a:gd name="connsiteY6490" fmla="*/ 1012077 h 1679043"/>
                <a:gd name="connsiteX6491" fmla="*/ 324615 w 1485127"/>
                <a:gd name="connsiteY6491" fmla="*/ 1004311 h 1679043"/>
                <a:gd name="connsiteX6492" fmla="*/ 327345 w 1485127"/>
                <a:gd name="connsiteY6492" fmla="*/ 1011480 h 1679043"/>
                <a:gd name="connsiteX6493" fmla="*/ 327174 w 1485127"/>
                <a:gd name="connsiteY6493" fmla="*/ 1017113 h 1679043"/>
                <a:gd name="connsiteX6494" fmla="*/ 327174 w 1485127"/>
                <a:gd name="connsiteY6494" fmla="*/ 1024111 h 1679043"/>
                <a:gd name="connsiteX6495" fmla="*/ 321373 w 1485127"/>
                <a:gd name="connsiteY6495" fmla="*/ 1033670 h 1679043"/>
                <a:gd name="connsiteX6496" fmla="*/ 326321 w 1485127"/>
                <a:gd name="connsiteY6496" fmla="*/ 1001579 h 1679043"/>
                <a:gd name="connsiteX6497" fmla="*/ 327771 w 1485127"/>
                <a:gd name="connsiteY6497" fmla="*/ 999446 h 1679043"/>
                <a:gd name="connsiteX6498" fmla="*/ 327516 w 1485127"/>
                <a:gd name="connsiteY6498" fmla="*/ 1005079 h 1679043"/>
                <a:gd name="connsiteX6499" fmla="*/ 326321 w 1485127"/>
                <a:gd name="connsiteY6499" fmla="*/ 1001665 h 1679043"/>
                <a:gd name="connsiteX6500" fmla="*/ 375720 w 1485127"/>
                <a:gd name="connsiteY6500" fmla="*/ 792732 h 1679043"/>
                <a:gd name="connsiteX6501" fmla="*/ 375890 w 1485127"/>
                <a:gd name="connsiteY6501" fmla="*/ 792561 h 1679043"/>
                <a:gd name="connsiteX6502" fmla="*/ 375122 w 1485127"/>
                <a:gd name="connsiteY6502" fmla="*/ 813983 h 1679043"/>
                <a:gd name="connsiteX6503" fmla="*/ 371113 w 1485127"/>
                <a:gd name="connsiteY6503" fmla="*/ 818166 h 1679043"/>
                <a:gd name="connsiteX6504" fmla="*/ 365226 w 1485127"/>
                <a:gd name="connsiteY6504" fmla="*/ 803571 h 1679043"/>
                <a:gd name="connsiteX6505" fmla="*/ 375720 w 1485127"/>
                <a:gd name="connsiteY6505" fmla="*/ 792817 h 1679043"/>
                <a:gd name="connsiteX6506" fmla="*/ 375720 w 1485127"/>
                <a:gd name="connsiteY6506" fmla="*/ 792817 h 1679043"/>
                <a:gd name="connsiteX6507" fmla="*/ 375720 w 1485127"/>
                <a:gd name="connsiteY6507" fmla="*/ 792817 h 1679043"/>
                <a:gd name="connsiteX6508" fmla="*/ 375720 w 1485127"/>
                <a:gd name="connsiteY6508" fmla="*/ 792817 h 1679043"/>
                <a:gd name="connsiteX6509" fmla="*/ 375720 w 1485127"/>
                <a:gd name="connsiteY6509" fmla="*/ 792817 h 1679043"/>
                <a:gd name="connsiteX6510" fmla="*/ 420085 w 1485127"/>
                <a:gd name="connsiteY6510" fmla="*/ 799133 h 1679043"/>
                <a:gd name="connsiteX6511" fmla="*/ 405325 w 1485127"/>
                <a:gd name="connsiteY6511" fmla="*/ 815264 h 1679043"/>
                <a:gd name="connsiteX6512" fmla="*/ 404899 w 1485127"/>
                <a:gd name="connsiteY6512" fmla="*/ 803827 h 1679043"/>
                <a:gd name="connsiteX6513" fmla="*/ 412065 w 1485127"/>
                <a:gd name="connsiteY6513" fmla="*/ 798535 h 1679043"/>
                <a:gd name="connsiteX6514" fmla="*/ 417866 w 1485127"/>
                <a:gd name="connsiteY6514" fmla="*/ 794097 h 1679043"/>
                <a:gd name="connsiteX6515" fmla="*/ 420170 w 1485127"/>
                <a:gd name="connsiteY6515" fmla="*/ 799133 h 1679043"/>
                <a:gd name="connsiteX6516" fmla="*/ 400803 w 1485127"/>
                <a:gd name="connsiteY6516" fmla="*/ 859901 h 1679043"/>
                <a:gd name="connsiteX6517" fmla="*/ 380497 w 1485127"/>
                <a:gd name="connsiteY6517" fmla="*/ 884823 h 1679043"/>
                <a:gd name="connsiteX6518" fmla="*/ 379644 w 1485127"/>
                <a:gd name="connsiteY6518" fmla="*/ 882604 h 1679043"/>
                <a:gd name="connsiteX6519" fmla="*/ 379644 w 1485127"/>
                <a:gd name="connsiteY6519" fmla="*/ 849744 h 1679043"/>
                <a:gd name="connsiteX6520" fmla="*/ 382716 w 1485127"/>
                <a:gd name="connsiteY6520" fmla="*/ 846074 h 1679043"/>
                <a:gd name="connsiteX6521" fmla="*/ 383740 w 1485127"/>
                <a:gd name="connsiteY6521" fmla="*/ 847952 h 1679043"/>
                <a:gd name="connsiteX6522" fmla="*/ 390224 w 1485127"/>
                <a:gd name="connsiteY6522" fmla="*/ 858877 h 1679043"/>
                <a:gd name="connsiteX6523" fmla="*/ 390395 w 1485127"/>
                <a:gd name="connsiteY6523" fmla="*/ 858791 h 1679043"/>
                <a:gd name="connsiteX6524" fmla="*/ 384508 w 1485127"/>
                <a:gd name="connsiteY6524" fmla="*/ 847611 h 1679043"/>
                <a:gd name="connsiteX6525" fmla="*/ 383313 w 1485127"/>
                <a:gd name="connsiteY6525" fmla="*/ 845306 h 1679043"/>
                <a:gd name="connsiteX6526" fmla="*/ 389285 w 1485127"/>
                <a:gd name="connsiteY6526" fmla="*/ 838052 h 1679043"/>
                <a:gd name="connsiteX6527" fmla="*/ 400633 w 1485127"/>
                <a:gd name="connsiteY6527" fmla="*/ 834126 h 1679043"/>
                <a:gd name="connsiteX6528" fmla="*/ 400633 w 1485127"/>
                <a:gd name="connsiteY6528" fmla="*/ 834126 h 1679043"/>
                <a:gd name="connsiteX6529" fmla="*/ 400633 w 1485127"/>
                <a:gd name="connsiteY6529" fmla="*/ 834126 h 1679043"/>
                <a:gd name="connsiteX6530" fmla="*/ 401912 w 1485127"/>
                <a:gd name="connsiteY6530" fmla="*/ 858450 h 1679043"/>
                <a:gd name="connsiteX6531" fmla="*/ 400633 w 1485127"/>
                <a:gd name="connsiteY6531" fmla="*/ 859986 h 1679043"/>
                <a:gd name="connsiteX6532" fmla="*/ 401827 w 1485127"/>
                <a:gd name="connsiteY6532" fmla="*/ 861096 h 1679043"/>
                <a:gd name="connsiteX6533" fmla="*/ 402254 w 1485127"/>
                <a:gd name="connsiteY6533" fmla="*/ 860584 h 1679043"/>
                <a:gd name="connsiteX6534" fmla="*/ 402254 w 1485127"/>
                <a:gd name="connsiteY6534" fmla="*/ 861608 h 1679043"/>
                <a:gd name="connsiteX6535" fmla="*/ 397049 w 1485127"/>
                <a:gd name="connsiteY6535" fmla="*/ 867326 h 1679043"/>
                <a:gd name="connsiteX6536" fmla="*/ 401827 w 1485127"/>
                <a:gd name="connsiteY6536" fmla="*/ 861181 h 1679043"/>
                <a:gd name="connsiteX6537" fmla="*/ 325297 w 1485127"/>
                <a:gd name="connsiteY6537" fmla="*/ 1158535 h 1679043"/>
                <a:gd name="connsiteX6538" fmla="*/ 327004 w 1485127"/>
                <a:gd name="connsiteY6538" fmla="*/ 1165534 h 1679043"/>
                <a:gd name="connsiteX6539" fmla="*/ 322482 w 1485127"/>
                <a:gd name="connsiteY6539" fmla="*/ 1154524 h 1679043"/>
                <a:gd name="connsiteX6540" fmla="*/ 323762 w 1485127"/>
                <a:gd name="connsiteY6540" fmla="*/ 1151622 h 1679043"/>
                <a:gd name="connsiteX6541" fmla="*/ 323762 w 1485127"/>
                <a:gd name="connsiteY6541" fmla="*/ 1151622 h 1679043"/>
                <a:gd name="connsiteX6542" fmla="*/ 323762 w 1485127"/>
                <a:gd name="connsiteY6542" fmla="*/ 1151537 h 1679043"/>
                <a:gd name="connsiteX6543" fmla="*/ 323762 w 1485127"/>
                <a:gd name="connsiteY6543" fmla="*/ 1151537 h 1679043"/>
                <a:gd name="connsiteX6544" fmla="*/ 323762 w 1485127"/>
                <a:gd name="connsiteY6544" fmla="*/ 1151451 h 1679043"/>
                <a:gd name="connsiteX6545" fmla="*/ 327771 w 1485127"/>
                <a:gd name="connsiteY6545" fmla="*/ 1142063 h 1679043"/>
                <a:gd name="connsiteX6546" fmla="*/ 331696 w 1485127"/>
                <a:gd name="connsiteY6546" fmla="*/ 1160242 h 1679043"/>
                <a:gd name="connsiteX6547" fmla="*/ 331014 w 1485127"/>
                <a:gd name="connsiteY6547" fmla="*/ 1175178 h 1679043"/>
                <a:gd name="connsiteX6548" fmla="*/ 328369 w 1485127"/>
                <a:gd name="connsiteY6548" fmla="*/ 1169033 h 1679043"/>
                <a:gd name="connsiteX6549" fmla="*/ 325468 w 1485127"/>
                <a:gd name="connsiteY6549" fmla="*/ 1158535 h 1679043"/>
                <a:gd name="connsiteX6550" fmla="*/ 325212 w 1485127"/>
                <a:gd name="connsiteY6550" fmla="*/ 1158535 h 1679043"/>
                <a:gd name="connsiteX6551" fmla="*/ 326236 w 1485127"/>
                <a:gd name="connsiteY6551" fmla="*/ 1109119 h 1679043"/>
                <a:gd name="connsiteX6552" fmla="*/ 327260 w 1485127"/>
                <a:gd name="connsiteY6552" fmla="*/ 1106985 h 1679043"/>
                <a:gd name="connsiteX6553" fmla="*/ 327260 w 1485127"/>
                <a:gd name="connsiteY6553" fmla="*/ 1106985 h 1679043"/>
                <a:gd name="connsiteX6554" fmla="*/ 327260 w 1485127"/>
                <a:gd name="connsiteY6554" fmla="*/ 1106899 h 1679043"/>
                <a:gd name="connsiteX6555" fmla="*/ 327260 w 1485127"/>
                <a:gd name="connsiteY6555" fmla="*/ 1106899 h 1679043"/>
                <a:gd name="connsiteX6556" fmla="*/ 327260 w 1485127"/>
                <a:gd name="connsiteY6556" fmla="*/ 1106814 h 1679043"/>
                <a:gd name="connsiteX6557" fmla="*/ 330587 w 1485127"/>
                <a:gd name="connsiteY6557" fmla="*/ 1099645 h 1679043"/>
                <a:gd name="connsiteX6558" fmla="*/ 332379 w 1485127"/>
                <a:gd name="connsiteY6558" fmla="*/ 1102973 h 1679043"/>
                <a:gd name="connsiteX6559" fmla="*/ 334341 w 1485127"/>
                <a:gd name="connsiteY6559" fmla="*/ 1115520 h 1679043"/>
                <a:gd name="connsiteX6560" fmla="*/ 328625 w 1485127"/>
                <a:gd name="connsiteY6560" fmla="*/ 1127895 h 1679043"/>
                <a:gd name="connsiteX6561" fmla="*/ 326150 w 1485127"/>
                <a:gd name="connsiteY6561" fmla="*/ 1109119 h 1679043"/>
                <a:gd name="connsiteX6562" fmla="*/ 325041 w 1485127"/>
                <a:gd name="connsiteY6562" fmla="*/ 1127980 h 1679043"/>
                <a:gd name="connsiteX6563" fmla="*/ 321373 w 1485127"/>
                <a:gd name="connsiteY6563" fmla="*/ 1119360 h 1679043"/>
                <a:gd name="connsiteX6564" fmla="*/ 322908 w 1485127"/>
                <a:gd name="connsiteY6564" fmla="*/ 1116117 h 1679043"/>
                <a:gd name="connsiteX6565" fmla="*/ 325041 w 1485127"/>
                <a:gd name="connsiteY6565" fmla="*/ 1127980 h 1679043"/>
                <a:gd name="connsiteX6566" fmla="*/ 332805 w 1485127"/>
                <a:gd name="connsiteY6566" fmla="*/ 1058763 h 1679043"/>
                <a:gd name="connsiteX6567" fmla="*/ 332805 w 1485127"/>
                <a:gd name="connsiteY6567" fmla="*/ 1058592 h 1679043"/>
                <a:gd name="connsiteX6568" fmla="*/ 332805 w 1485127"/>
                <a:gd name="connsiteY6568" fmla="*/ 1058592 h 1679043"/>
                <a:gd name="connsiteX6569" fmla="*/ 331014 w 1485127"/>
                <a:gd name="connsiteY6569" fmla="*/ 1025818 h 1679043"/>
                <a:gd name="connsiteX6570" fmla="*/ 332037 w 1485127"/>
                <a:gd name="connsiteY6570" fmla="*/ 1024026 h 1679043"/>
                <a:gd name="connsiteX6571" fmla="*/ 334512 w 1485127"/>
                <a:gd name="connsiteY6571" fmla="*/ 1030683 h 1679043"/>
                <a:gd name="connsiteX6572" fmla="*/ 345091 w 1485127"/>
                <a:gd name="connsiteY6572" fmla="*/ 1058592 h 1679043"/>
                <a:gd name="connsiteX6573" fmla="*/ 336047 w 1485127"/>
                <a:gd name="connsiteY6573" fmla="*/ 1076686 h 1679043"/>
                <a:gd name="connsiteX6574" fmla="*/ 333403 w 1485127"/>
                <a:gd name="connsiteY6574" fmla="*/ 1070200 h 1679043"/>
                <a:gd name="connsiteX6575" fmla="*/ 332805 w 1485127"/>
                <a:gd name="connsiteY6575" fmla="*/ 1059019 h 1679043"/>
                <a:gd name="connsiteX6576" fmla="*/ 332805 w 1485127"/>
                <a:gd name="connsiteY6576" fmla="*/ 1059019 h 1679043"/>
                <a:gd name="connsiteX6577" fmla="*/ 332805 w 1485127"/>
                <a:gd name="connsiteY6577" fmla="*/ 1058848 h 1679043"/>
                <a:gd name="connsiteX6578" fmla="*/ 323164 w 1485127"/>
                <a:gd name="connsiteY6578" fmla="*/ 1044083 h 1679043"/>
                <a:gd name="connsiteX6579" fmla="*/ 323164 w 1485127"/>
                <a:gd name="connsiteY6579" fmla="*/ 1044083 h 1679043"/>
                <a:gd name="connsiteX6580" fmla="*/ 323164 w 1485127"/>
                <a:gd name="connsiteY6580" fmla="*/ 1043998 h 1679043"/>
                <a:gd name="connsiteX6581" fmla="*/ 321970 w 1485127"/>
                <a:gd name="connsiteY6581" fmla="*/ 1041522 h 1679043"/>
                <a:gd name="connsiteX6582" fmla="*/ 327004 w 1485127"/>
                <a:gd name="connsiteY6582" fmla="*/ 1032732 h 1679043"/>
                <a:gd name="connsiteX6583" fmla="*/ 327430 w 1485127"/>
                <a:gd name="connsiteY6583" fmla="*/ 1054752 h 1679043"/>
                <a:gd name="connsiteX6584" fmla="*/ 323250 w 1485127"/>
                <a:gd name="connsiteY6584" fmla="*/ 1044168 h 1679043"/>
                <a:gd name="connsiteX6585" fmla="*/ 323250 w 1485127"/>
                <a:gd name="connsiteY6585" fmla="*/ 1044168 h 1679043"/>
                <a:gd name="connsiteX6586" fmla="*/ 323250 w 1485127"/>
                <a:gd name="connsiteY6586" fmla="*/ 1044083 h 1679043"/>
                <a:gd name="connsiteX6587" fmla="*/ 332891 w 1485127"/>
                <a:gd name="connsiteY6587" fmla="*/ 1145989 h 1679043"/>
                <a:gd name="connsiteX6588" fmla="*/ 330758 w 1485127"/>
                <a:gd name="connsiteY6588" fmla="*/ 1141209 h 1679043"/>
                <a:gd name="connsiteX6589" fmla="*/ 330075 w 1485127"/>
                <a:gd name="connsiteY6589" fmla="*/ 1136942 h 1679043"/>
                <a:gd name="connsiteX6590" fmla="*/ 335365 w 1485127"/>
                <a:gd name="connsiteY6590" fmla="*/ 1124908 h 1679043"/>
                <a:gd name="connsiteX6591" fmla="*/ 332891 w 1485127"/>
                <a:gd name="connsiteY6591" fmla="*/ 1145989 h 1679043"/>
                <a:gd name="connsiteX6592" fmla="*/ 332720 w 1485127"/>
                <a:gd name="connsiteY6592" fmla="*/ 1148037 h 1679043"/>
                <a:gd name="connsiteX6593" fmla="*/ 332464 w 1485127"/>
                <a:gd name="connsiteY6593" fmla="*/ 1151451 h 1679043"/>
                <a:gd name="connsiteX6594" fmla="*/ 331525 w 1485127"/>
                <a:gd name="connsiteY6594" fmla="*/ 1145733 h 1679043"/>
                <a:gd name="connsiteX6595" fmla="*/ 332805 w 1485127"/>
                <a:gd name="connsiteY6595" fmla="*/ 1148123 h 1679043"/>
                <a:gd name="connsiteX6596" fmla="*/ 354390 w 1485127"/>
                <a:gd name="connsiteY6596" fmla="*/ 1117824 h 1679043"/>
                <a:gd name="connsiteX6597" fmla="*/ 354647 w 1485127"/>
                <a:gd name="connsiteY6597" fmla="*/ 1124396 h 1679043"/>
                <a:gd name="connsiteX6598" fmla="*/ 352855 w 1485127"/>
                <a:gd name="connsiteY6598" fmla="*/ 1128663 h 1679043"/>
                <a:gd name="connsiteX6599" fmla="*/ 354390 w 1485127"/>
                <a:gd name="connsiteY6599" fmla="*/ 1117824 h 1679043"/>
                <a:gd name="connsiteX6600" fmla="*/ 338095 w 1485127"/>
                <a:gd name="connsiteY6600" fmla="*/ 1107497 h 1679043"/>
                <a:gd name="connsiteX6601" fmla="*/ 336047 w 1485127"/>
                <a:gd name="connsiteY6601" fmla="*/ 1102973 h 1679043"/>
                <a:gd name="connsiteX6602" fmla="*/ 335791 w 1485127"/>
                <a:gd name="connsiteY6602" fmla="*/ 1100669 h 1679043"/>
                <a:gd name="connsiteX6603" fmla="*/ 334938 w 1485127"/>
                <a:gd name="connsiteY6603" fmla="*/ 1090598 h 1679043"/>
                <a:gd name="connsiteX6604" fmla="*/ 337924 w 1485127"/>
                <a:gd name="connsiteY6604" fmla="*/ 1084111 h 1679043"/>
                <a:gd name="connsiteX6605" fmla="*/ 341423 w 1485127"/>
                <a:gd name="connsiteY6605" fmla="*/ 1090598 h 1679043"/>
                <a:gd name="connsiteX6606" fmla="*/ 338095 w 1485127"/>
                <a:gd name="connsiteY6606" fmla="*/ 1107582 h 1679043"/>
                <a:gd name="connsiteX6607" fmla="*/ 335024 w 1485127"/>
                <a:gd name="connsiteY6607" fmla="*/ 1078820 h 1679043"/>
                <a:gd name="connsiteX6608" fmla="*/ 334085 w 1485127"/>
                <a:gd name="connsiteY6608" fmla="*/ 1080697 h 1679043"/>
                <a:gd name="connsiteX6609" fmla="*/ 333829 w 1485127"/>
                <a:gd name="connsiteY6609" fmla="*/ 1076686 h 1679043"/>
                <a:gd name="connsiteX6610" fmla="*/ 335024 w 1485127"/>
                <a:gd name="connsiteY6610" fmla="*/ 1078905 h 1679043"/>
                <a:gd name="connsiteX6611" fmla="*/ 331014 w 1485127"/>
                <a:gd name="connsiteY6611" fmla="*/ 1176800 h 1679043"/>
                <a:gd name="connsiteX6612" fmla="*/ 331014 w 1485127"/>
                <a:gd name="connsiteY6612" fmla="*/ 1176970 h 1679043"/>
                <a:gd name="connsiteX6613" fmla="*/ 331014 w 1485127"/>
                <a:gd name="connsiteY6613" fmla="*/ 1178080 h 1679043"/>
                <a:gd name="connsiteX6614" fmla="*/ 331014 w 1485127"/>
                <a:gd name="connsiteY6614" fmla="*/ 1177824 h 1679043"/>
                <a:gd name="connsiteX6615" fmla="*/ 330246 w 1485127"/>
                <a:gd name="connsiteY6615" fmla="*/ 1175178 h 1679043"/>
                <a:gd name="connsiteX6616" fmla="*/ 331099 w 1485127"/>
                <a:gd name="connsiteY6616" fmla="*/ 1176800 h 1679043"/>
                <a:gd name="connsiteX6617" fmla="*/ 328283 w 1485127"/>
                <a:gd name="connsiteY6617" fmla="*/ 1211366 h 1679043"/>
                <a:gd name="connsiteX6618" fmla="*/ 327601 w 1485127"/>
                <a:gd name="connsiteY6618" fmla="*/ 1209659 h 1679043"/>
                <a:gd name="connsiteX6619" fmla="*/ 327174 w 1485127"/>
                <a:gd name="connsiteY6619" fmla="*/ 1206245 h 1679043"/>
                <a:gd name="connsiteX6620" fmla="*/ 329307 w 1485127"/>
                <a:gd name="connsiteY6620" fmla="*/ 1200441 h 1679043"/>
                <a:gd name="connsiteX6621" fmla="*/ 328198 w 1485127"/>
                <a:gd name="connsiteY6621" fmla="*/ 1211366 h 1679043"/>
                <a:gd name="connsiteX6622" fmla="*/ 323420 w 1485127"/>
                <a:gd name="connsiteY6622" fmla="*/ 1216572 h 1679043"/>
                <a:gd name="connsiteX6623" fmla="*/ 323420 w 1485127"/>
                <a:gd name="connsiteY6623" fmla="*/ 1216572 h 1679043"/>
                <a:gd name="connsiteX6624" fmla="*/ 323420 w 1485127"/>
                <a:gd name="connsiteY6624" fmla="*/ 1216316 h 1679043"/>
                <a:gd name="connsiteX6625" fmla="*/ 323420 w 1485127"/>
                <a:gd name="connsiteY6625" fmla="*/ 1216316 h 1679043"/>
                <a:gd name="connsiteX6626" fmla="*/ 325809 w 1485127"/>
                <a:gd name="connsiteY6626" fmla="*/ 1209830 h 1679043"/>
                <a:gd name="connsiteX6627" fmla="*/ 326407 w 1485127"/>
                <a:gd name="connsiteY6627" fmla="*/ 1213926 h 1679043"/>
                <a:gd name="connsiteX6628" fmla="*/ 327345 w 1485127"/>
                <a:gd name="connsiteY6628" fmla="*/ 1219730 h 1679043"/>
                <a:gd name="connsiteX6629" fmla="*/ 326833 w 1485127"/>
                <a:gd name="connsiteY6629" fmla="*/ 1225192 h 1679043"/>
                <a:gd name="connsiteX6630" fmla="*/ 324017 w 1485127"/>
                <a:gd name="connsiteY6630" fmla="*/ 1219815 h 1679043"/>
                <a:gd name="connsiteX6631" fmla="*/ 322908 w 1485127"/>
                <a:gd name="connsiteY6631" fmla="*/ 1217682 h 1679043"/>
                <a:gd name="connsiteX6632" fmla="*/ 323335 w 1485127"/>
                <a:gd name="connsiteY6632" fmla="*/ 1216572 h 1679043"/>
                <a:gd name="connsiteX6633" fmla="*/ 323335 w 1485127"/>
                <a:gd name="connsiteY6633" fmla="*/ 1216572 h 1679043"/>
                <a:gd name="connsiteX6634" fmla="*/ 349442 w 1485127"/>
                <a:gd name="connsiteY6634" fmla="*/ 1170655 h 1679043"/>
                <a:gd name="connsiteX6635" fmla="*/ 350040 w 1485127"/>
                <a:gd name="connsiteY6635" fmla="*/ 1172618 h 1679043"/>
                <a:gd name="connsiteX6636" fmla="*/ 349186 w 1485127"/>
                <a:gd name="connsiteY6636" fmla="*/ 1175264 h 1679043"/>
                <a:gd name="connsiteX6637" fmla="*/ 349442 w 1485127"/>
                <a:gd name="connsiteY6637" fmla="*/ 1170655 h 1679043"/>
                <a:gd name="connsiteX6638" fmla="*/ 350807 w 1485127"/>
                <a:gd name="connsiteY6638" fmla="*/ 1170313 h 1679043"/>
                <a:gd name="connsiteX6639" fmla="*/ 349613 w 1485127"/>
                <a:gd name="connsiteY6639" fmla="*/ 1166985 h 1679043"/>
                <a:gd name="connsiteX6640" fmla="*/ 350466 w 1485127"/>
                <a:gd name="connsiteY6640" fmla="*/ 1152561 h 1679043"/>
                <a:gd name="connsiteX6641" fmla="*/ 353537 w 1485127"/>
                <a:gd name="connsiteY6641" fmla="*/ 1162376 h 1679043"/>
                <a:gd name="connsiteX6642" fmla="*/ 350807 w 1485127"/>
                <a:gd name="connsiteY6642" fmla="*/ 1170313 h 1679043"/>
                <a:gd name="connsiteX6643" fmla="*/ 355756 w 1485127"/>
                <a:gd name="connsiteY6643" fmla="*/ 1115861 h 1679043"/>
                <a:gd name="connsiteX6644" fmla="*/ 355926 w 1485127"/>
                <a:gd name="connsiteY6644" fmla="*/ 1107582 h 1679043"/>
                <a:gd name="connsiteX6645" fmla="*/ 356780 w 1485127"/>
                <a:gd name="connsiteY6645" fmla="*/ 1102632 h 1679043"/>
                <a:gd name="connsiteX6646" fmla="*/ 358998 w 1485127"/>
                <a:gd name="connsiteY6646" fmla="*/ 1113898 h 1679043"/>
                <a:gd name="connsiteX6647" fmla="*/ 355670 w 1485127"/>
                <a:gd name="connsiteY6647" fmla="*/ 1121665 h 1679043"/>
                <a:gd name="connsiteX6648" fmla="*/ 355670 w 1485127"/>
                <a:gd name="connsiteY6648" fmla="*/ 1115861 h 1679043"/>
                <a:gd name="connsiteX6649" fmla="*/ 357377 w 1485127"/>
                <a:gd name="connsiteY6649" fmla="*/ 1099901 h 1679043"/>
                <a:gd name="connsiteX6650" fmla="*/ 360022 w 1485127"/>
                <a:gd name="connsiteY6650" fmla="*/ 1087184 h 1679043"/>
                <a:gd name="connsiteX6651" fmla="*/ 363178 w 1485127"/>
                <a:gd name="connsiteY6651" fmla="*/ 1104339 h 1679043"/>
                <a:gd name="connsiteX6652" fmla="*/ 360022 w 1485127"/>
                <a:gd name="connsiteY6652" fmla="*/ 1111679 h 1679043"/>
                <a:gd name="connsiteX6653" fmla="*/ 357377 w 1485127"/>
                <a:gd name="connsiteY6653" fmla="*/ 1099986 h 1679043"/>
                <a:gd name="connsiteX6654" fmla="*/ 341508 w 1485127"/>
                <a:gd name="connsiteY6654" fmla="*/ 1089830 h 1679043"/>
                <a:gd name="connsiteX6655" fmla="*/ 338521 w 1485127"/>
                <a:gd name="connsiteY6655" fmla="*/ 1082660 h 1679043"/>
                <a:gd name="connsiteX6656" fmla="*/ 347224 w 1485127"/>
                <a:gd name="connsiteY6656" fmla="*/ 1064225 h 1679043"/>
                <a:gd name="connsiteX6657" fmla="*/ 347651 w 1485127"/>
                <a:gd name="connsiteY6657" fmla="*/ 1065335 h 1679043"/>
                <a:gd name="connsiteX6658" fmla="*/ 341593 w 1485127"/>
                <a:gd name="connsiteY6658" fmla="*/ 1089830 h 1679043"/>
                <a:gd name="connsiteX6659" fmla="*/ 345432 w 1485127"/>
                <a:gd name="connsiteY6659" fmla="*/ 1057824 h 1679043"/>
                <a:gd name="connsiteX6660" fmla="*/ 336047 w 1485127"/>
                <a:gd name="connsiteY6660" fmla="*/ 1030342 h 1679043"/>
                <a:gd name="connsiteX6661" fmla="*/ 333146 w 1485127"/>
                <a:gd name="connsiteY6661" fmla="*/ 1021978 h 1679043"/>
                <a:gd name="connsiteX6662" fmla="*/ 338436 w 1485127"/>
                <a:gd name="connsiteY6662" fmla="*/ 1012931 h 1679043"/>
                <a:gd name="connsiteX6663" fmla="*/ 338778 w 1485127"/>
                <a:gd name="connsiteY6663" fmla="*/ 1025818 h 1679043"/>
                <a:gd name="connsiteX6664" fmla="*/ 339033 w 1485127"/>
                <a:gd name="connsiteY6664" fmla="*/ 1025818 h 1679043"/>
                <a:gd name="connsiteX6665" fmla="*/ 339033 w 1485127"/>
                <a:gd name="connsiteY6665" fmla="*/ 1011992 h 1679043"/>
                <a:gd name="connsiteX6666" fmla="*/ 339631 w 1485127"/>
                <a:gd name="connsiteY6666" fmla="*/ 1010968 h 1679043"/>
                <a:gd name="connsiteX6667" fmla="*/ 352428 w 1485127"/>
                <a:gd name="connsiteY6667" fmla="*/ 1029659 h 1679043"/>
                <a:gd name="connsiteX6668" fmla="*/ 354476 w 1485127"/>
                <a:gd name="connsiteY6668" fmla="*/ 1032646 h 1679043"/>
                <a:gd name="connsiteX6669" fmla="*/ 353793 w 1485127"/>
                <a:gd name="connsiteY6669" fmla="*/ 1041352 h 1679043"/>
                <a:gd name="connsiteX6670" fmla="*/ 345432 w 1485127"/>
                <a:gd name="connsiteY6670" fmla="*/ 1057909 h 1679043"/>
                <a:gd name="connsiteX6671" fmla="*/ 345091 w 1485127"/>
                <a:gd name="connsiteY6671" fmla="*/ 973073 h 1679043"/>
                <a:gd name="connsiteX6672" fmla="*/ 353878 w 1485127"/>
                <a:gd name="connsiteY6672" fmla="*/ 960015 h 1679043"/>
                <a:gd name="connsiteX6673" fmla="*/ 354390 w 1485127"/>
                <a:gd name="connsiteY6673" fmla="*/ 979901 h 1679043"/>
                <a:gd name="connsiteX6674" fmla="*/ 354390 w 1485127"/>
                <a:gd name="connsiteY6674" fmla="*/ 980925 h 1679043"/>
                <a:gd name="connsiteX6675" fmla="*/ 344323 w 1485127"/>
                <a:gd name="connsiteY6675" fmla="*/ 996288 h 1679043"/>
                <a:gd name="connsiteX6676" fmla="*/ 339119 w 1485127"/>
                <a:gd name="connsiteY6676" fmla="*/ 982376 h 1679043"/>
                <a:gd name="connsiteX6677" fmla="*/ 339119 w 1485127"/>
                <a:gd name="connsiteY6677" fmla="*/ 981864 h 1679043"/>
                <a:gd name="connsiteX6678" fmla="*/ 344665 w 1485127"/>
                <a:gd name="connsiteY6678" fmla="*/ 973585 h 1679043"/>
                <a:gd name="connsiteX6679" fmla="*/ 345688 w 1485127"/>
                <a:gd name="connsiteY6679" fmla="*/ 975889 h 1679043"/>
                <a:gd name="connsiteX6680" fmla="*/ 345859 w 1485127"/>
                <a:gd name="connsiteY6680" fmla="*/ 975889 h 1679043"/>
                <a:gd name="connsiteX6681" fmla="*/ 345006 w 1485127"/>
                <a:gd name="connsiteY6681" fmla="*/ 973158 h 1679043"/>
                <a:gd name="connsiteX6682" fmla="*/ 357121 w 1485127"/>
                <a:gd name="connsiteY6682" fmla="*/ 949346 h 1679043"/>
                <a:gd name="connsiteX6683" fmla="*/ 355585 w 1485127"/>
                <a:gd name="connsiteY6683" fmla="*/ 945676 h 1679043"/>
                <a:gd name="connsiteX6684" fmla="*/ 355841 w 1485127"/>
                <a:gd name="connsiteY6684" fmla="*/ 931252 h 1679043"/>
                <a:gd name="connsiteX6685" fmla="*/ 361643 w 1485127"/>
                <a:gd name="connsiteY6685" fmla="*/ 943116 h 1679043"/>
                <a:gd name="connsiteX6686" fmla="*/ 357035 w 1485127"/>
                <a:gd name="connsiteY6686" fmla="*/ 949346 h 1679043"/>
                <a:gd name="connsiteX6687" fmla="*/ 355926 w 1485127"/>
                <a:gd name="connsiteY6687" fmla="*/ 957113 h 1679043"/>
                <a:gd name="connsiteX6688" fmla="*/ 361728 w 1485127"/>
                <a:gd name="connsiteY6688" fmla="*/ 968208 h 1679043"/>
                <a:gd name="connsiteX6689" fmla="*/ 361386 w 1485127"/>
                <a:gd name="connsiteY6689" fmla="*/ 970427 h 1679043"/>
                <a:gd name="connsiteX6690" fmla="*/ 355329 w 1485127"/>
                <a:gd name="connsiteY6690" fmla="*/ 979560 h 1679043"/>
                <a:gd name="connsiteX6691" fmla="*/ 355414 w 1485127"/>
                <a:gd name="connsiteY6691" fmla="*/ 957796 h 1679043"/>
                <a:gd name="connsiteX6692" fmla="*/ 355500 w 1485127"/>
                <a:gd name="connsiteY6692" fmla="*/ 957625 h 1679043"/>
                <a:gd name="connsiteX6693" fmla="*/ 355841 w 1485127"/>
                <a:gd name="connsiteY6693" fmla="*/ 957113 h 1679043"/>
                <a:gd name="connsiteX6694" fmla="*/ 343897 w 1485127"/>
                <a:gd name="connsiteY6694" fmla="*/ 1003799 h 1679043"/>
                <a:gd name="connsiteX6695" fmla="*/ 347139 w 1485127"/>
                <a:gd name="connsiteY6695" fmla="*/ 1013528 h 1679043"/>
                <a:gd name="connsiteX6696" fmla="*/ 342532 w 1485127"/>
                <a:gd name="connsiteY6696" fmla="*/ 1006273 h 1679043"/>
                <a:gd name="connsiteX6697" fmla="*/ 343811 w 1485127"/>
                <a:gd name="connsiteY6697" fmla="*/ 1004055 h 1679043"/>
                <a:gd name="connsiteX6698" fmla="*/ 343897 w 1485127"/>
                <a:gd name="connsiteY6698" fmla="*/ 1003884 h 1679043"/>
                <a:gd name="connsiteX6699" fmla="*/ 342446 w 1485127"/>
                <a:gd name="connsiteY6699" fmla="*/ 999360 h 1679043"/>
                <a:gd name="connsiteX6700" fmla="*/ 340825 w 1485127"/>
                <a:gd name="connsiteY6700" fmla="*/ 1001835 h 1679043"/>
                <a:gd name="connsiteX6701" fmla="*/ 340228 w 1485127"/>
                <a:gd name="connsiteY6701" fmla="*/ 1002689 h 1679043"/>
                <a:gd name="connsiteX6702" fmla="*/ 339033 w 1485127"/>
                <a:gd name="connsiteY6702" fmla="*/ 1000811 h 1679043"/>
                <a:gd name="connsiteX6703" fmla="*/ 339033 w 1485127"/>
                <a:gd name="connsiteY6703" fmla="*/ 989716 h 1679043"/>
                <a:gd name="connsiteX6704" fmla="*/ 342361 w 1485127"/>
                <a:gd name="connsiteY6704" fmla="*/ 999360 h 1679043"/>
                <a:gd name="connsiteX6705" fmla="*/ 346029 w 1485127"/>
                <a:gd name="connsiteY6705" fmla="*/ 1000299 h 1679043"/>
                <a:gd name="connsiteX6706" fmla="*/ 354732 w 1485127"/>
                <a:gd name="connsiteY6706" fmla="*/ 986046 h 1679043"/>
                <a:gd name="connsiteX6707" fmla="*/ 356011 w 1485127"/>
                <a:gd name="connsiteY6707" fmla="*/ 990911 h 1679043"/>
                <a:gd name="connsiteX6708" fmla="*/ 358401 w 1485127"/>
                <a:gd name="connsiteY6708" fmla="*/ 994581 h 1679043"/>
                <a:gd name="connsiteX6709" fmla="*/ 356609 w 1485127"/>
                <a:gd name="connsiteY6709" fmla="*/ 1010370 h 1679043"/>
                <a:gd name="connsiteX6710" fmla="*/ 355244 w 1485127"/>
                <a:gd name="connsiteY6710" fmla="*/ 1025136 h 1679043"/>
                <a:gd name="connsiteX6711" fmla="*/ 346029 w 1485127"/>
                <a:gd name="connsiteY6711" fmla="*/ 1000384 h 1679043"/>
                <a:gd name="connsiteX6712" fmla="*/ 356523 w 1485127"/>
                <a:gd name="connsiteY6712" fmla="*/ 990569 h 1679043"/>
                <a:gd name="connsiteX6713" fmla="*/ 355414 w 1485127"/>
                <a:gd name="connsiteY6713" fmla="*/ 985278 h 1679043"/>
                <a:gd name="connsiteX6714" fmla="*/ 355414 w 1485127"/>
                <a:gd name="connsiteY6714" fmla="*/ 984936 h 1679043"/>
                <a:gd name="connsiteX6715" fmla="*/ 360619 w 1485127"/>
                <a:gd name="connsiteY6715" fmla="*/ 976487 h 1679043"/>
                <a:gd name="connsiteX6716" fmla="*/ 358401 w 1485127"/>
                <a:gd name="connsiteY6716" fmla="*/ 993898 h 1679043"/>
                <a:gd name="connsiteX6717" fmla="*/ 356438 w 1485127"/>
                <a:gd name="connsiteY6717" fmla="*/ 990569 h 1679043"/>
                <a:gd name="connsiteX6718" fmla="*/ 363349 w 1485127"/>
                <a:gd name="connsiteY6718" fmla="*/ 963855 h 1679043"/>
                <a:gd name="connsiteX6719" fmla="*/ 363349 w 1485127"/>
                <a:gd name="connsiteY6719" fmla="*/ 963002 h 1679043"/>
                <a:gd name="connsiteX6720" fmla="*/ 364543 w 1485127"/>
                <a:gd name="connsiteY6720" fmla="*/ 950626 h 1679043"/>
                <a:gd name="connsiteX6721" fmla="*/ 364287 w 1485127"/>
                <a:gd name="connsiteY6721" fmla="*/ 950626 h 1679043"/>
                <a:gd name="connsiteX6722" fmla="*/ 362581 w 1485127"/>
                <a:gd name="connsiteY6722" fmla="*/ 962234 h 1679043"/>
                <a:gd name="connsiteX6723" fmla="*/ 358742 w 1485127"/>
                <a:gd name="connsiteY6723" fmla="*/ 953016 h 1679043"/>
                <a:gd name="connsiteX6724" fmla="*/ 363434 w 1485127"/>
                <a:gd name="connsiteY6724" fmla="*/ 946273 h 1679043"/>
                <a:gd name="connsiteX6725" fmla="*/ 369748 w 1485127"/>
                <a:gd name="connsiteY6725" fmla="*/ 958308 h 1679043"/>
                <a:gd name="connsiteX6726" fmla="*/ 364373 w 1485127"/>
                <a:gd name="connsiteY6726" fmla="*/ 966245 h 1679043"/>
                <a:gd name="connsiteX6727" fmla="*/ 363349 w 1485127"/>
                <a:gd name="connsiteY6727" fmla="*/ 963855 h 1679043"/>
                <a:gd name="connsiteX6728" fmla="*/ 363008 w 1485127"/>
                <a:gd name="connsiteY6728" fmla="*/ 941409 h 1679043"/>
                <a:gd name="connsiteX6729" fmla="*/ 356182 w 1485127"/>
                <a:gd name="connsiteY6729" fmla="*/ 923400 h 1679043"/>
                <a:gd name="connsiteX6730" fmla="*/ 356182 w 1485127"/>
                <a:gd name="connsiteY6730" fmla="*/ 922888 h 1679043"/>
                <a:gd name="connsiteX6731" fmla="*/ 361131 w 1485127"/>
                <a:gd name="connsiteY6731" fmla="*/ 915804 h 1679043"/>
                <a:gd name="connsiteX6732" fmla="*/ 368468 w 1485127"/>
                <a:gd name="connsiteY6732" fmla="*/ 907269 h 1679043"/>
                <a:gd name="connsiteX6733" fmla="*/ 371198 w 1485127"/>
                <a:gd name="connsiteY6733" fmla="*/ 913415 h 1679043"/>
                <a:gd name="connsiteX6734" fmla="*/ 375890 w 1485127"/>
                <a:gd name="connsiteY6734" fmla="*/ 924254 h 1679043"/>
                <a:gd name="connsiteX6735" fmla="*/ 363008 w 1485127"/>
                <a:gd name="connsiteY6735" fmla="*/ 941409 h 1679043"/>
                <a:gd name="connsiteX6736" fmla="*/ 372734 w 1485127"/>
                <a:gd name="connsiteY6736" fmla="*/ 912988 h 1679043"/>
                <a:gd name="connsiteX6737" fmla="*/ 370004 w 1485127"/>
                <a:gd name="connsiteY6737" fmla="*/ 905562 h 1679043"/>
                <a:gd name="connsiteX6738" fmla="*/ 371284 w 1485127"/>
                <a:gd name="connsiteY6738" fmla="*/ 904111 h 1679043"/>
                <a:gd name="connsiteX6739" fmla="*/ 371284 w 1485127"/>
                <a:gd name="connsiteY6739" fmla="*/ 904111 h 1679043"/>
                <a:gd name="connsiteX6740" fmla="*/ 371284 w 1485127"/>
                <a:gd name="connsiteY6740" fmla="*/ 904111 h 1679043"/>
                <a:gd name="connsiteX6741" fmla="*/ 371284 w 1485127"/>
                <a:gd name="connsiteY6741" fmla="*/ 904111 h 1679043"/>
                <a:gd name="connsiteX6742" fmla="*/ 371284 w 1485127"/>
                <a:gd name="connsiteY6742" fmla="*/ 904111 h 1679043"/>
                <a:gd name="connsiteX6743" fmla="*/ 375805 w 1485127"/>
                <a:gd name="connsiteY6743" fmla="*/ 898735 h 1679043"/>
                <a:gd name="connsiteX6744" fmla="*/ 376061 w 1485127"/>
                <a:gd name="connsiteY6744" fmla="*/ 905904 h 1679043"/>
                <a:gd name="connsiteX6745" fmla="*/ 376914 w 1485127"/>
                <a:gd name="connsiteY6745" fmla="*/ 922888 h 1679043"/>
                <a:gd name="connsiteX6746" fmla="*/ 376317 w 1485127"/>
                <a:gd name="connsiteY6746" fmla="*/ 923656 h 1679043"/>
                <a:gd name="connsiteX6747" fmla="*/ 372478 w 1485127"/>
                <a:gd name="connsiteY6747" fmla="*/ 913244 h 1679043"/>
                <a:gd name="connsiteX6748" fmla="*/ 379730 w 1485127"/>
                <a:gd name="connsiteY6748" fmla="*/ 885079 h 1679043"/>
                <a:gd name="connsiteX6749" fmla="*/ 379901 w 1485127"/>
                <a:gd name="connsiteY6749" fmla="*/ 885505 h 1679043"/>
                <a:gd name="connsiteX6750" fmla="*/ 379901 w 1485127"/>
                <a:gd name="connsiteY6750" fmla="*/ 885505 h 1679043"/>
                <a:gd name="connsiteX6751" fmla="*/ 379644 w 1485127"/>
                <a:gd name="connsiteY6751" fmla="*/ 885847 h 1679043"/>
                <a:gd name="connsiteX6752" fmla="*/ 379644 w 1485127"/>
                <a:gd name="connsiteY6752" fmla="*/ 885079 h 1679043"/>
                <a:gd name="connsiteX6753" fmla="*/ 375122 w 1485127"/>
                <a:gd name="connsiteY6753" fmla="*/ 870313 h 1679043"/>
                <a:gd name="connsiteX6754" fmla="*/ 371369 w 1485127"/>
                <a:gd name="connsiteY6754" fmla="*/ 859901 h 1679043"/>
                <a:gd name="connsiteX6755" fmla="*/ 374867 w 1485127"/>
                <a:gd name="connsiteY6755" fmla="*/ 855719 h 1679043"/>
                <a:gd name="connsiteX6756" fmla="*/ 375122 w 1485127"/>
                <a:gd name="connsiteY6756" fmla="*/ 870313 h 1679043"/>
                <a:gd name="connsiteX6757" fmla="*/ 379901 w 1485127"/>
                <a:gd name="connsiteY6757" fmla="*/ 840612 h 1679043"/>
                <a:gd name="connsiteX6758" fmla="*/ 380839 w 1485127"/>
                <a:gd name="connsiteY6758" fmla="*/ 842319 h 1679043"/>
                <a:gd name="connsiteX6759" fmla="*/ 379815 w 1485127"/>
                <a:gd name="connsiteY6759" fmla="*/ 843429 h 1679043"/>
                <a:gd name="connsiteX6760" fmla="*/ 379815 w 1485127"/>
                <a:gd name="connsiteY6760" fmla="*/ 840527 h 1679043"/>
                <a:gd name="connsiteX6761" fmla="*/ 379901 w 1485127"/>
                <a:gd name="connsiteY6761" fmla="*/ 837625 h 1679043"/>
                <a:gd name="connsiteX6762" fmla="*/ 379901 w 1485127"/>
                <a:gd name="connsiteY6762" fmla="*/ 815690 h 1679043"/>
                <a:gd name="connsiteX6763" fmla="*/ 386214 w 1485127"/>
                <a:gd name="connsiteY6763" fmla="*/ 808777 h 1679043"/>
                <a:gd name="connsiteX6764" fmla="*/ 386214 w 1485127"/>
                <a:gd name="connsiteY6764" fmla="*/ 808777 h 1679043"/>
                <a:gd name="connsiteX6765" fmla="*/ 386470 w 1485127"/>
                <a:gd name="connsiteY6765" fmla="*/ 808777 h 1679043"/>
                <a:gd name="connsiteX6766" fmla="*/ 386470 w 1485127"/>
                <a:gd name="connsiteY6766" fmla="*/ 808777 h 1679043"/>
                <a:gd name="connsiteX6767" fmla="*/ 400291 w 1485127"/>
                <a:gd name="connsiteY6767" fmla="*/ 793415 h 1679043"/>
                <a:gd name="connsiteX6768" fmla="*/ 400376 w 1485127"/>
                <a:gd name="connsiteY6768" fmla="*/ 805875 h 1679043"/>
                <a:gd name="connsiteX6769" fmla="*/ 397561 w 1485127"/>
                <a:gd name="connsiteY6769" fmla="*/ 808094 h 1679043"/>
                <a:gd name="connsiteX6770" fmla="*/ 384081 w 1485127"/>
                <a:gd name="connsiteY6770" fmla="*/ 818763 h 1679043"/>
                <a:gd name="connsiteX6771" fmla="*/ 384251 w 1485127"/>
                <a:gd name="connsiteY6771" fmla="*/ 818934 h 1679043"/>
                <a:gd name="connsiteX6772" fmla="*/ 398244 w 1485127"/>
                <a:gd name="connsiteY6772" fmla="*/ 808777 h 1679043"/>
                <a:gd name="connsiteX6773" fmla="*/ 400462 w 1485127"/>
                <a:gd name="connsiteY6773" fmla="*/ 807156 h 1679043"/>
                <a:gd name="connsiteX6774" fmla="*/ 400633 w 1485127"/>
                <a:gd name="connsiteY6774" fmla="*/ 820470 h 1679043"/>
                <a:gd name="connsiteX6775" fmla="*/ 381777 w 1485127"/>
                <a:gd name="connsiteY6775" fmla="*/ 841466 h 1679043"/>
                <a:gd name="connsiteX6776" fmla="*/ 379986 w 1485127"/>
                <a:gd name="connsiteY6776" fmla="*/ 837710 h 1679043"/>
                <a:gd name="connsiteX6777" fmla="*/ 380156 w 1485127"/>
                <a:gd name="connsiteY6777" fmla="*/ 793415 h 1679043"/>
                <a:gd name="connsiteX6778" fmla="*/ 381777 w 1485127"/>
                <a:gd name="connsiteY6778" fmla="*/ 797767 h 1679043"/>
                <a:gd name="connsiteX6779" fmla="*/ 384422 w 1485127"/>
                <a:gd name="connsiteY6779" fmla="*/ 804339 h 1679043"/>
                <a:gd name="connsiteX6780" fmla="*/ 379986 w 1485127"/>
                <a:gd name="connsiteY6780" fmla="*/ 808863 h 1679043"/>
                <a:gd name="connsiteX6781" fmla="*/ 380156 w 1485127"/>
                <a:gd name="connsiteY6781" fmla="*/ 793415 h 1679043"/>
                <a:gd name="connsiteX6782" fmla="*/ 374781 w 1485127"/>
                <a:gd name="connsiteY6782" fmla="*/ 826615 h 1679043"/>
                <a:gd name="connsiteX6783" fmla="*/ 373246 w 1485127"/>
                <a:gd name="connsiteY6783" fmla="*/ 823030 h 1679043"/>
                <a:gd name="connsiteX6784" fmla="*/ 374867 w 1485127"/>
                <a:gd name="connsiteY6784" fmla="*/ 821238 h 1679043"/>
                <a:gd name="connsiteX6785" fmla="*/ 374781 w 1485127"/>
                <a:gd name="connsiteY6785" fmla="*/ 826615 h 1679043"/>
                <a:gd name="connsiteX6786" fmla="*/ 413430 w 1485127"/>
                <a:gd name="connsiteY6786" fmla="*/ 779161 h 1679043"/>
                <a:gd name="connsiteX6787" fmla="*/ 417184 w 1485127"/>
                <a:gd name="connsiteY6787" fmla="*/ 792220 h 1679043"/>
                <a:gd name="connsiteX6788" fmla="*/ 410956 w 1485127"/>
                <a:gd name="connsiteY6788" fmla="*/ 797340 h 1679043"/>
                <a:gd name="connsiteX6789" fmla="*/ 404899 w 1485127"/>
                <a:gd name="connsiteY6789" fmla="*/ 802205 h 1679043"/>
                <a:gd name="connsiteX6790" fmla="*/ 404472 w 1485127"/>
                <a:gd name="connsiteY6790" fmla="*/ 788891 h 1679043"/>
                <a:gd name="connsiteX6791" fmla="*/ 413515 w 1485127"/>
                <a:gd name="connsiteY6791" fmla="*/ 779161 h 1679043"/>
                <a:gd name="connsiteX6792" fmla="*/ 404301 w 1485127"/>
                <a:gd name="connsiteY6792" fmla="*/ 784709 h 1679043"/>
                <a:gd name="connsiteX6793" fmla="*/ 404301 w 1485127"/>
                <a:gd name="connsiteY6793" fmla="*/ 783941 h 1679043"/>
                <a:gd name="connsiteX6794" fmla="*/ 407373 w 1485127"/>
                <a:gd name="connsiteY6794" fmla="*/ 781722 h 1679043"/>
                <a:gd name="connsiteX6795" fmla="*/ 404301 w 1485127"/>
                <a:gd name="connsiteY6795" fmla="*/ 784709 h 1679043"/>
                <a:gd name="connsiteX6796" fmla="*/ 411468 w 1485127"/>
                <a:gd name="connsiteY6796" fmla="*/ 761665 h 1679043"/>
                <a:gd name="connsiteX6797" fmla="*/ 412833 w 1485127"/>
                <a:gd name="connsiteY6797" fmla="*/ 775833 h 1679043"/>
                <a:gd name="connsiteX6798" fmla="*/ 412662 w 1485127"/>
                <a:gd name="connsiteY6798" fmla="*/ 776003 h 1679043"/>
                <a:gd name="connsiteX6799" fmla="*/ 404216 w 1485127"/>
                <a:gd name="connsiteY6799" fmla="*/ 782661 h 1679043"/>
                <a:gd name="connsiteX6800" fmla="*/ 403875 w 1485127"/>
                <a:gd name="connsiteY6800" fmla="*/ 769773 h 1679043"/>
                <a:gd name="connsiteX6801" fmla="*/ 403704 w 1485127"/>
                <a:gd name="connsiteY6801" fmla="*/ 762006 h 1679043"/>
                <a:gd name="connsiteX6802" fmla="*/ 411382 w 1485127"/>
                <a:gd name="connsiteY6802" fmla="*/ 753642 h 1679043"/>
                <a:gd name="connsiteX6803" fmla="*/ 411553 w 1485127"/>
                <a:gd name="connsiteY6803" fmla="*/ 761580 h 1679043"/>
                <a:gd name="connsiteX6804" fmla="*/ 400633 w 1485127"/>
                <a:gd name="connsiteY6804" fmla="*/ 824481 h 1679043"/>
                <a:gd name="connsiteX6805" fmla="*/ 400803 w 1485127"/>
                <a:gd name="connsiteY6805" fmla="*/ 833016 h 1679043"/>
                <a:gd name="connsiteX6806" fmla="*/ 389883 w 1485127"/>
                <a:gd name="connsiteY6806" fmla="*/ 837369 h 1679043"/>
                <a:gd name="connsiteX6807" fmla="*/ 400633 w 1485127"/>
                <a:gd name="connsiteY6807" fmla="*/ 824481 h 1679043"/>
                <a:gd name="connsiteX6808" fmla="*/ 411297 w 1485127"/>
                <a:gd name="connsiteY6808" fmla="*/ 749375 h 1679043"/>
                <a:gd name="connsiteX6809" fmla="*/ 403533 w 1485127"/>
                <a:gd name="connsiteY6809" fmla="*/ 756971 h 1679043"/>
                <a:gd name="connsiteX6810" fmla="*/ 403363 w 1485127"/>
                <a:gd name="connsiteY6810" fmla="*/ 748265 h 1679043"/>
                <a:gd name="connsiteX6811" fmla="*/ 411297 w 1485127"/>
                <a:gd name="connsiteY6811" fmla="*/ 741693 h 1679043"/>
                <a:gd name="connsiteX6812" fmla="*/ 411297 w 1485127"/>
                <a:gd name="connsiteY6812" fmla="*/ 749375 h 1679043"/>
                <a:gd name="connsiteX6813" fmla="*/ 400206 w 1485127"/>
                <a:gd name="connsiteY6813" fmla="*/ 765762 h 1679043"/>
                <a:gd name="connsiteX6814" fmla="*/ 400206 w 1485127"/>
                <a:gd name="connsiteY6814" fmla="*/ 769517 h 1679043"/>
                <a:gd name="connsiteX6815" fmla="*/ 400206 w 1485127"/>
                <a:gd name="connsiteY6815" fmla="*/ 785733 h 1679043"/>
                <a:gd name="connsiteX6816" fmla="*/ 391418 w 1485127"/>
                <a:gd name="connsiteY6816" fmla="*/ 792646 h 1679043"/>
                <a:gd name="connsiteX6817" fmla="*/ 391589 w 1485127"/>
                <a:gd name="connsiteY6817" fmla="*/ 792817 h 1679043"/>
                <a:gd name="connsiteX6818" fmla="*/ 400206 w 1485127"/>
                <a:gd name="connsiteY6818" fmla="*/ 786672 h 1679043"/>
                <a:gd name="connsiteX6819" fmla="*/ 400206 w 1485127"/>
                <a:gd name="connsiteY6819" fmla="*/ 788550 h 1679043"/>
                <a:gd name="connsiteX6820" fmla="*/ 384849 w 1485127"/>
                <a:gd name="connsiteY6820" fmla="*/ 803827 h 1679043"/>
                <a:gd name="connsiteX6821" fmla="*/ 382716 w 1485127"/>
                <a:gd name="connsiteY6821" fmla="*/ 797340 h 1679043"/>
                <a:gd name="connsiteX6822" fmla="*/ 380242 w 1485127"/>
                <a:gd name="connsiteY6822" fmla="*/ 789659 h 1679043"/>
                <a:gd name="connsiteX6823" fmla="*/ 380242 w 1485127"/>
                <a:gd name="connsiteY6823" fmla="*/ 787525 h 1679043"/>
                <a:gd name="connsiteX6824" fmla="*/ 400291 w 1485127"/>
                <a:gd name="connsiteY6824" fmla="*/ 765676 h 1679043"/>
                <a:gd name="connsiteX6825" fmla="*/ 369065 w 1485127"/>
                <a:gd name="connsiteY6825" fmla="*/ 827639 h 1679043"/>
                <a:gd name="connsiteX6826" fmla="*/ 369065 w 1485127"/>
                <a:gd name="connsiteY6826" fmla="*/ 827639 h 1679043"/>
                <a:gd name="connsiteX6827" fmla="*/ 369065 w 1485127"/>
                <a:gd name="connsiteY6827" fmla="*/ 827639 h 1679043"/>
                <a:gd name="connsiteX6828" fmla="*/ 369065 w 1485127"/>
                <a:gd name="connsiteY6828" fmla="*/ 827639 h 1679043"/>
                <a:gd name="connsiteX6829" fmla="*/ 369065 w 1485127"/>
                <a:gd name="connsiteY6829" fmla="*/ 827639 h 1679043"/>
                <a:gd name="connsiteX6830" fmla="*/ 371454 w 1485127"/>
                <a:gd name="connsiteY6830" fmla="*/ 824993 h 1679043"/>
                <a:gd name="connsiteX6831" fmla="*/ 374611 w 1485127"/>
                <a:gd name="connsiteY6831" fmla="*/ 831139 h 1679043"/>
                <a:gd name="connsiteX6832" fmla="*/ 374440 w 1485127"/>
                <a:gd name="connsiteY6832" fmla="*/ 838052 h 1679043"/>
                <a:gd name="connsiteX6833" fmla="*/ 374440 w 1485127"/>
                <a:gd name="connsiteY6833" fmla="*/ 838052 h 1679043"/>
                <a:gd name="connsiteX6834" fmla="*/ 374440 w 1485127"/>
                <a:gd name="connsiteY6834" fmla="*/ 838393 h 1679043"/>
                <a:gd name="connsiteX6835" fmla="*/ 374440 w 1485127"/>
                <a:gd name="connsiteY6835" fmla="*/ 838735 h 1679043"/>
                <a:gd name="connsiteX6836" fmla="*/ 374440 w 1485127"/>
                <a:gd name="connsiteY6836" fmla="*/ 838735 h 1679043"/>
                <a:gd name="connsiteX6837" fmla="*/ 374526 w 1485127"/>
                <a:gd name="connsiteY6837" fmla="*/ 849318 h 1679043"/>
                <a:gd name="connsiteX6838" fmla="*/ 369406 w 1485127"/>
                <a:gd name="connsiteY6838" fmla="*/ 855121 h 1679043"/>
                <a:gd name="connsiteX6839" fmla="*/ 367785 w 1485127"/>
                <a:gd name="connsiteY6839" fmla="*/ 850513 h 1679043"/>
                <a:gd name="connsiteX6840" fmla="*/ 362496 w 1485127"/>
                <a:gd name="connsiteY6840" fmla="*/ 834638 h 1679043"/>
                <a:gd name="connsiteX6841" fmla="*/ 368894 w 1485127"/>
                <a:gd name="connsiteY6841" fmla="*/ 827895 h 1679043"/>
                <a:gd name="connsiteX6842" fmla="*/ 369236 w 1485127"/>
                <a:gd name="connsiteY6842" fmla="*/ 862291 h 1679043"/>
                <a:gd name="connsiteX6843" fmla="*/ 375208 w 1485127"/>
                <a:gd name="connsiteY6843" fmla="*/ 875349 h 1679043"/>
                <a:gd name="connsiteX6844" fmla="*/ 375720 w 1485127"/>
                <a:gd name="connsiteY6844" fmla="*/ 890797 h 1679043"/>
                <a:gd name="connsiteX6845" fmla="*/ 375208 w 1485127"/>
                <a:gd name="connsiteY6845" fmla="*/ 891480 h 1679043"/>
                <a:gd name="connsiteX6846" fmla="*/ 368041 w 1485127"/>
                <a:gd name="connsiteY6846" fmla="*/ 899673 h 1679043"/>
                <a:gd name="connsiteX6847" fmla="*/ 359083 w 1485127"/>
                <a:gd name="connsiteY6847" fmla="*/ 874837 h 1679043"/>
                <a:gd name="connsiteX6848" fmla="*/ 369406 w 1485127"/>
                <a:gd name="connsiteY6848" fmla="*/ 862291 h 1679043"/>
                <a:gd name="connsiteX6849" fmla="*/ 358571 w 1485127"/>
                <a:gd name="connsiteY6849" fmla="*/ 884311 h 1679043"/>
                <a:gd name="connsiteX6850" fmla="*/ 366164 w 1485127"/>
                <a:gd name="connsiteY6850" fmla="*/ 901722 h 1679043"/>
                <a:gd name="connsiteX6851" fmla="*/ 356438 w 1485127"/>
                <a:gd name="connsiteY6851" fmla="*/ 913585 h 1679043"/>
                <a:gd name="connsiteX6852" fmla="*/ 357121 w 1485127"/>
                <a:gd name="connsiteY6852" fmla="*/ 894296 h 1679043"/>
                <a:gd name="connsiteX6853" fmla="*/ 357632 w 1485127"/>
                <a:gd name="connsiteY6853" fmla="*/ 882177 h 1679043"/>
                <a:gd name="connsiteX6854" fmla="*/ 358571 w 1485127"/>
                <a:gd name="connsiteY6854" fmla="*/ 884311 h 1679043"/>
                <a:gd name="connsiteX6855" fmla="*/ 353708 w 1485127"/>
                <a:gd name="connsiteY6855" fmla="*/ 940555 h 1679043"/>
                <a:gd name="connsiteX6856" fmla="*/ 353367 w 1485127"/>
                <a:gd name="connsiteY6856" fmla="*/ 939787 h 1679043"/>
                <a:gd name="connsiteX6857" fmla="*/ 353367 w 1485127"/>
                <a:gd name="connsiteY6857" fmla="*/ 939787 h 1679043"/>
                <a:gd name="connsiteX6858" fmla="*/ 353367 w 1485127"/>
                <a:gd name="connsiteY6858" fmla="*/ 939702 h 1679043"/>
                <a:gd name="connsiteX6859" fmla="*/ 353367 w 1485127"/>
                <a:gd name="connsiteY6859" fmla="*/ 939702 h 1679043"/>
                <a:gd name="connsiteX6860" fmla="*/ 353367 w 1485127"/>
                <a:gd name="connsiteY6860" fmla="*/ 939616 h 1679043"/>
                <a:gd name="connsiteX6861" fmla="*/ 349783 w 1485127"/>
                <a:gd name="connsiteY6861" fmla="*/ 932191 h 1679043"/>
                <a:gd name="connsiteX6862" fmla="*/ 353623 w 1485127"/>
                <a:gd name="connsiteY6862" fmla="*/ 926558 h 1679043"/>
                <a:gd name="connsiteX6863" fmla="*/ 353793 w 1485127"/>
                <a:gd name="connsiteY6863" fmla="*/ 940640 h 1679043"/>
                <a:gd name="connsiteX6864" fmla="*/ 348503 w 1485127"/>
                <a:gd name="connsiteY6864" fmla="*/ 941835 h 1679043"/>
                <a:gd name="connsiteX6865" fmla="*/ 348503 w 1485127"/>
                <a:gd name="connsiteY6865" fmla="*/ 941835 h 1679043"/>
                <a:gd name="connsiteX6866" fmla="*/ 348503 w 1485127"/>
                <a:gd name="connsiteY6866" fmla="*/ 941835 h 1679043"/>
                <a:gd name="connsiteX6867" fmla="*/ 348503 w 1485127"/>
                <a:gd name="connsiteY6867" fmla="*/ 941835 h 1679043"/>
                <a:gd name="connsiteX6868" fmla="*/ 348503 w 1485127"/>
                <a:gd name="connsiteY6868" fmla="*/ 941835 h 1679043"/>
                <a:gd name="connsiteX6869" fmla="*/ 353878 w 1485127"/>
                <a:gd name="connsiteY6869" fmla="*/ 952675 h 1679043"/>
                <a:gd name="connsiteX6870" fmla="*/ 353878 w 1485127"/>
                <a:gd name="connsiteY6870" fmla="*/ 953443 h 1679043"/>
                <a:gd name="connsiteX6871" fmla="*/ 352769 w 1485127"/>
                <a:gd name="connsiteY6871" fmla="*/ 954894 h 1679043"/>
                <a:gd name="connsiteX6872" fmla="*/ 343641 w 1485127"/>
                <a:gd name="connsiteY6872" fmla="*/ 967611 h 1679043"/>
                <a:gd name="connsiteX6873" fmla="*/ 342617 w 1485127"/>
                <a:gd name="connsiteY6873" fmla="*/ 964197 h 1679043"/>
                <a:gd name="connsiteX6874" fmla="*/ 339887 w 1485127"/>
                <a:gd name="connsiteY6874" fmla="*/ 955064 h 1679043"/>
                <a:gd name="connsiteX6875" fmla="*/ 340143 w 1485127"/>
                <a:gd name="connsiteY6875" fmla="*/ 945847 h 1679043"/>
                <a:gd name="connsiteX6876" fmla="*/ 346371 w 1485127"/>
                <a:gd name="connsiteY6876" fmla="*/ 936714 h 1679043"/>
                <a:gd name="connsiteX6877" fmla="*/ 348419 w 1485127"/>
                <a:gd name="connsiteY6877" fmla="*/ 941750 h 1679043"/>
                <a:gd name="connsiteX6878" fmla="*/ 341166 w 1485127"/>
                <a:gd name="connsiteY6878" fmla="*/ 964880 h 1679043"/>
                <a:gd name="connsiteX6879" fmla="*/ 342958 w 1485127"/>
                <a:gd name="connsiteY6879" fmla="*/ 968891 h 1679043"/>
                <a:gd name="connsiteX6880" fmla="*/ 339545 w 1485127"/>
                <a:gd name="connsiteY6880" fmla="*/ 973756 h 1679043"/>
                <a:gd name="connsiteX6881" fmla="*/ 339801 w 1485127"/>
                <a:gd name="connsiteY6881" fmla="*/ 961636 h 1679043"/>
                <a:gd name="connsiteX6882" fmla="*/ 341252 w 1485127"/>
                <a:gd name="connsiteY6882" fmla="*/ 964880 h 1679043"/>
                <a:gd name="connsiteX6883" fmla="*/ 337583 w 1485127"/>
                <a:gd name="connsiteY6883" fmla="*/ 984339 h 1679043"/>
                <a:gd name="connsiteX6884" fmla="*/ 338095 w 1485127"/>
                <a:gd name="connsiteY6884" fmla="*/ 985790 h 1679043"/>
                <a:gd name="connsiteX6885" fmla="*/ 338266 w 1485127"/>
                <a:gd name="connsiteY6885" fmla="*/ 999190 h 1679043"/>
                <a:gd name="connsiteX6886" fmla="*/ 333146 w 1485127"/>
                <a:gd name="connsiteY6886" fmla="*/ 990996 h 1679043"/>
                <a:gd name="connsiteX6887" fmla="*/ 337583 w 1485127"/>
                <a:gd name="connsiteY6887" fmla="*/ 984254 h 1679043"/>
                <a:gd name="connsiteX6888" fmla="*/ 337498 w 1485127"/>
                <a:gd name="connsiteY6888" fmla="*/ 1007127 h 1679043"/>
                <a:gd name="connsiteX6889" fmla="*/ 331611 w 1485127"/>
                <a:gd name="connsiteY6889" fmla="*/ 1016515 h 1679043"/>
                <a:gd name="connsiteX6890" fmla="*/ 330758 w 1485127"/>
                <a:gd name="connsiteY6890" fmla="*/ 1014126 h 1679043"/>
                <a:gd name="connsiteX6891" fmla="*/ 330587 w 1485127"/>
                <a:gd name="connsiteY6891" fmla="*/ 996629 h 1679043"/>
                <a:gd name="connsiteX6892" fmla="*/ 337498 w 1485127"/>
                <a:gd name="connsiteY6892" fmla="*/ 1007042 h 1679043"/>
                <a:gd name="connsiteX6893" fmla="*/ 327771 w 1485127"/>
                <a:gd name="connsiteY6893" fmla="*/ 1093841 h 1679043"/>
                <a:gd name="connsiteX6894" fmla="*/ 325212 w 1485127"/>
                <a:gd name="connsiteY6894" fmla="*/ 1099218 h 1679043"/>
                <a:gd name="connsiteX6895" fmla="*/ 323762 w 1485127"/>
                <a:gd name="connsiteY6895" fmla="*/ 1086245 h 1679043"/>
                <a:gd name="connsiteX6896" fmla="*/ 327771 w 1485127"/>
                <a:gd name="connsiteY6896" fmla="*/ 1093841 h 1679043"/>
                <a:gd name="connsiteX6897" fmla="*/ 319837 w 1485127"/>
                <a:gd name="connsiteY6897" fmla="*/ 1122689 h 1679043"/>
                <a:gd name="connsiteX6898" fmla="*/ 325809 w 1485127"/>
                <a:gd name="connsiteY6898" fmla="*/ 1134296 h 1679043"/>
                <a:gd name="connsiteX6899" fmla="*/ 321117 w 1485127"/>
                <a:gd name="connsiteY6899" fmla="*/ 1144623 h 1679043"/>
                <a:gd name="connsiteX6900" fmla="*/ 319325 w 1485127"/>
                <a:gd name="connsiteY6900" fmla="*/ 1123798 h 1679043"/>
                <a:gd name="connsiteX6901" fmla="*/ 319837 w 1485127"/>
                <a:gd name="connsiteY6901" fmla="*/ 1122689 h 1679043"/>
                <a:gd name="connsiteX6902" fmla="*/ 322653 w 1485127"/>
                <a:gd name="connsiteY6902" fmla="*/ 1161181 h 1679043"/>
                <a:gd name="connsiteX6903" fmla="*/ 322653 w 1485127"/>
                <a:gd name="connsiteY6903" fmla="*/ 1160413 h 1679043"/>
                <a:gd name="connsiteX6904" fmla="*/ 326407 w 1485127"/>
                <a:gd name="connsiteY6904" fmla="*/ 1167582 h 1679043"/>
                <a:gd name="connsiteX6905" fmla="*/ 328795 w 1485127"/>
                <a:gd name="connsiteY6905" fmla="*/ 1172106 h 1679043"/>
                <a:gd name="connsiteX6906" fmla="*/ 330246 w 1485127"/>
                <a:gd name="connsiteY6906" fmla="*/ 1177909 h 1679043"/>
                <a:gd name="connsiteX6907" fmla="*/ 331014 w 1485127"/>
                <a:gd name="connsiteY6907" fmla="*/ 1180811 h 1679043"/>
                <a:gd name="connsiteX6908" fmla="*/ 330928 w 1485127"/>
                <a:gd name="connsiteY6908" fmla="*/ 1182945 h 1679043"/>
                <a:gd name="connsiteX6909" fmla="*/ 326150 w 1485127"/>
                <a:gd name="connsiteY6909" fmla="*/ 1195064 h 1679043"/>
                <a:gd name="connsiteX6910" fmla="*/ 322653 w 1485127"/>
                <a:gd name="connsiteY6910" fmla="*/ 1161266 h 1679043"/>
                <a:gd name="connsiteX6911" fmla="*/ 355073 w 1485127"/>
                <a:gd name="connsiteY6911" fmla="*/ 1158450 h 1679043"/>
                <a:gd name="connsiteX6912" fmla="*/ 351063 w 1485127"/>
                <a:gd name="connsiteY6912" fmla="*/ 1147269 h 1679043"/>
                <a:gd name="connsiteX6913" fmla="*/ 351319 w 1485127"/>
                <a:gd name="connsiteY6913" fmla="*/ 1144026 h 1679043"/>
                <a:gd name="connsiteX6914" fmla="*/ 355329 w 1485127"/>
                <a:gd name="connsiteY6914" fmla="*/ 1134382 h 1679043"/>
                <a:gd name="connsiteX6915" fmla="*/ 355670 w 1485127"/>
                <a:gd name="connsiteY6915" fmla="*/ 1140612 h 1679043"/>
                <a:gd name="connsiteX6916" fmla="*/ 355926 w 1485127"/>
                <a:gd name="connsiteY6916" fmla="*/ 1140612 h 1679043"/>
                <a:gd name="connsiteX6917" fmla="*/ 355926 w 1485127"/>
                <a:gd name="connsiteY6917" fmla="*/ 1133101 h 1679043"/>
                <a:gd name="connsiteX6918" fmla="*/ 360960 w 1485127"/>
                <a:gd name="connsiteY6918" fmla="*/ 1121665 h 1679043"/>
                <a:gd name="connsiteX6919" fmla="*/ 363690 w 1485127"/>
                <a:gd name="connsiteY6919" fmla="*/ 1133870 h 1679043"/>
                <a:gd name="connsiteX6920" fmla="*/ 357121 w 1485127"/>
                <a:gd name="connsiteY6920" fmla="*/ 1152561 h 1679043"/>
                <a:gd name="connsiteX6921" fmla="*/ 355073 w 1485127"/>
                <a:gd name="connsiteY6921" fmla="*/ 1158450 h 1679043"/>
                <a:gd name="connsiteX6922" fmla="*/ 362155 w 1485127"/>
                <a:gd name="connsiteY6922" fmla="*/ 1118934 h 1679043"/>
                <a:gd name="connsiteX6923" fmla="*/ 365140 w 1485127"/>
                <a:gd name="connsiteY6923" fmla="*/ 1112447 h 1679043"/>
                <a:gd name="connsiteX6924" fmla="*/ 367530 w 1485127"/>
                <a:gd name="connsiteY6924" fmla="*/ 1123116 h 1679043"/>
                <a:gd name="connsiteX6925" fmla="*/ 365055 w 1485127"/>
                <a:gd name="connsiteY6925" fmla="*/ 1130029 h 1679043"/>
                <a:gd name="connsiteX6926" fmla="*/ 362155 w 1485127"/>
                <a:gd name="connsiteY6926" fmla="*/ 1118934 h 1679043"/>
                <a:gd name="connsiteX6927" fmla="*/ 364970 w 1485127"/>
                <a:gd name="connsiteY6927" fmla="*/ 1100413 h 1679043"/>
                <a:gd name="connsiteX6928" fmla="*/ 361301 w 1485127"/>
                <a:gd name="connsiteY6928" fmla="*/ 1083941 h 1679043"/>
                <a:gd name="connsiteX6929" fmla="*/ 361131 w 1485127"/>
                <a:gd name="connsiteY6929" fmla="*/ 1083087 h 1679043"/>
                <a:gd name="connsiteX6930" fmla="*/ 369321 w 1485127"/>
                <a:gd name="connsiteY6930" fmla="*/ 1053727 h 1679043"/>
                <a:gd name="connsiteX6931" fmla="*/ 374440 w 1485127"/>
                <a:gd name="connsiteY6931" fmla="*/ 1041437 h 1679043"/>
                <a:gd name="connsiteX6932" fmla="*/ 375122 w 1485127"/>
                <a:gd name="connsiteY6932" fmla="*/ 1050825 h 1679043"/>
                <a:gd name="connsiteX6933" fmla="*/ 378023 w 1485127"/>
                <a:gd name="connsiteY6933" fmla="*/ 1070370 h 1679043"/>
                <a:gd name="connsiteX6934" fmla="*/ 364970 w 1485127"/>
                <a:gd name="connsiteY6934" fmla="*/ 1100413 h 1679043"/>
                <a:gd name="connsiteX6935" fmla="*/ 348674 w 1485127"/>
                <a:gd name="connsiteY6935" fmla="*/ 1062006 h 1679043"/>
                <a:gd name="connsiteX6936" fmla="*/ 347992 w 1485127"/>
                <a:gd name="connsiteY6936" fmla="*/ 1064396 h 1679043"/>
                <a:gd name="connsiteX6937" fmla="*/ 347651 w 1485127"/>
                <a:gd name="connsiteY6937" fmla="*/ 1063457 h 1679043"/>
                <a:gd name="connsiteX6938" fmla="*/ 349186 w 1485127"/>
                <a:gd name="connsiteY6938" fmla="*/ 1060299 h 1679043"/>
                <a:gd name="connsiteX6939" fmla="*/ 348674 w 1485127"/>
                <a:gd name="connsiteY6939" fmla="*/ 1062091 h 1679043"/>
                <a:gd name="connsiteX6940" fmla="*/ 359595 w 1485127"/>
                <a:gd name="connsiteY6940" fmla="*/ 1030256 h 1679043"/>
                <a:gd name="connsiteX6941" fmla="*/ 360363 w 1485127"/>
                <a:gd name="connsiteY6941" fmla="*/ 1010200 h 1679043"/>
                <a:gd name="connsiteX6942" fmla="*/ 361131 w 1485127"/>
                <a:gd name="connsiteY6942" fmla="*/ 996117 h 1679043"/>
                <a:gd name="connsiteX6943" fmla="*/ 362069 w 1485127"/>
                <a:gd name="connsiteY6943" fmla="*/ 996288 h 1679043"/>
                <a:gd name="connsiteX6944" fmla="*/ 364543 w 1485127"/>
                <a:gd name="connsiteY6944" fmla="*/ 994922 h 1679043"/>
                <a:gd name="connsiteX6945" fmla="*/ 364373 w 1485127"/>
                <a:gd name="connsiteY6945" fmla="*/ 994752 h 1679043"/>
                <a:gd name="connsiteX6946" fmla="*/ 362069 w 1485127"/>
                <a:gd name="connsiteY6946" fmla="*/ 995946 h 1679043"/>
                <a:gd name="connsiteX6947" fmla="*/ 361131 w 1485127"/>
                <a:gd name="connsiteY6947" fmla="*/ 995690 h 1679043"/>
                <a:gd name="connsiteX6948" fmla="*/ 362496 w 1485127"/>
                <a:gd name="connsiteY6948" fmla="*/ 975121 h 1679043"/>
                <a:gd name="connsiteX6949" fmla="*/ 362666 w 1485127"/>
                <a:gd name="connsiteY6949" fmla="*/ 973244 h 1679043"/>
                <a:gd name="connsiteX6950" fmla="*/ 363861 w 1485127"/>
                <a:gd name="connsiteY6950" fmla="*/ 971451 h 1679043"/>
                <a:gd name="connsiteX6951" fmla="*/ 370004 w 1485127"/>
                <a:gd name="connsiteY6951" fmla="*/ 982803 h 1679043"/>
                <a:gd name="connsiteX6952" fmla="*/ 377512 w 1485127"/>
                <a:gd name="connsiteY6952" fmla="*/ 996544 h 1679043"/>
                <a:gd name="connsiteX6953" fmla="*/ 360619 w 1485127"/>
                <a:gd name="connsiteY6953" fmla="*/ 1028464 h 1679043"/>
                <a:gd name="connsiteX6954" fmla="*/ 359680 w 1485127"/>
                <a:gd name="connsiteY6954" fmla="*/ 1030342 h 1679043"/>
                <a:gd name="connsiteX6955" fmla="*/ 371369 w 1485127"/>
                <a:gd name="connsiteY6955" fmla="*/ 982205 h 1679043"/>
                <a:gd name="connsiteX6956" fmla="*/ 365567 w 1485127"/>
                <a:gd name="connsiteY6956" fmla="*/ 968720 h 1679043"/>
                <a:gd name="connsiteX6957" fmla="*/ 378792 w 1485127"/>
                <a:gd name="connsiteY6957" fmla="*/ 948237 h 1679043"/>
                <a:gd name="connsiteX6958" fmla="*/ 380583 w 1485127"/>
                <a:gd name="connsiteY6958" fmla="*/ 972305 h 1679043"/>
                <a:gd name="connsiteX6959" fmla="*/ 381948 w 1485127"/>
                <a:gd name="connsiteY6959" fmla="*/ 988094 h 1679043"/>
                <a:gd name="connsiteX6960" fmla="*/ 377597 w 1485127"/>
                <a:gd name="connsiteY6960" fmla="*/ 996202 h 1679043"/>
                <a:gd name="connsiteX6961" fmla="*/ 371369 w 1485127"/>
                <a:gd name="connsiteY6961" fmla="*/ 982205 h 1679043"/>
                <a:gd name="connsiteX6962" fmla="*/ 370004 w 1485127"/>
                <a:gd name="connsiteY6962" fmla="*/ 957796 h 1679043"/>
                <a:gd name="connsiteX6963" fmla="*/ 367103 w 1485127"/>
                <a:gd name="connsiteY6963" fmla="*/ 951138 h 1679043"/>
                <a:gd name="connsiteX6964" fmla="*/ 364458 w 1485127"/>
                <a:gd name="connsiteY6964" fmla="*/ 944737 h 1679043"/>
                <a:gd name="connsiteX6965" fmla="*/ 377085 w 1485127"/>
                <a:gd name="connsiteY6965" fmla="*/ 926729 h 1679043"/>
                <a:gd name="connsiteX6966" fmla="*/ 377426 w 1485127"/>
                <a:gd name="connsiteY6966" fmla="*/ 927582 h 1679043"/>
                <a:gd name="connsiteX6967" fmla="*/ 378535 w 1485127"/>
                <a:gd name="connsiteY6967" fmla="*/ 945420 h 1679043"/>
                <a:gd name="connsiteX6968" fmla="*/ 369918 w 1485127"/>
                <a:gd name="connsiteY6968" fmla="*/ 957796 h 1679043"/>
                <a:gd name="connsiteX6969" fmla="*/ 379901 w 1485127"/>
                <a:gd name="connsiteY6969" fmla="*/ 905136 h 1679043"/>
                <a:gd name="connsiteX6970" fmla="*/ 379815 w 1485127"/>
                <a:gd name="connsiteY6970" fmla="*/ 893784 h 1679043"/>
                <a:gd name="connsiteX6971" fmla="*/ 382545 w 1485127"/>
                <a:gd name="connsiteY6971" fmla="*/ 890541 h 1679043"/>
                <a:gd name="connsiteX6972" fmla="*/ 384251 w 1485127"/>
                <a:gd name="connsiteY6972" fmla="*/ 894040 h 1679043"/>
                <a:gd name="connsiteX6973" fmla="*/ 384422 w 1485127"/>
                <a:gd name="connsiteY6973" fmla="*/ 893955 h 1679043"/>
                <a:gd name="connsiteX6974" fmla="*/ 382887 w 1485127"/>
                <a:gd name="connsiteY6974" fmla="*/ 890114 h 1679043"/>
                <a:gd name="connsiteX6975" fmla="*/ 402766 w 1485127"/>
                <a:gd name="connsiteY6975" fmla="*/ 866729 h 1679043"/>
                <a:gd name="connsiteX6976" fmla="*/ 404216 w 1485127"/>
                <a:gd name="connsiteY6976" fmla="*/ 887554 h 1679043"/>
                <a:gd name="connsiteX6977" fmla="*/ 395428 w 1485127"/>
                <a:gd name="connsiteY6977" fmla="*/ 898735 h 1679043"/>
                <a:gd name="connsiteX6978" fmla="*/ 380242 w 1485127"/>
                <a:gd name="connsiteY6978" fmla="*/ 918365 h 1679043"/>
                <a:gd name="connsiteX6979" fmla="*/ 379986 w 1485127"/>
                <a:gd name="connsiteY6979" fmla="*/ 905050 h 1679043"/>
                <a:gd name="connsiteX6980" fmla="*/ 425886 w 1485127"/>
                <a:gd name="connsiteY6980" fmla="*/ 847867 h 1679043"/>
                <a:gd name="connsiteX6981" fmla="*/ 408055 w 1485127"/>
                <a:gd name="connsiteY6981" fmla="*/ 860498 h 1679043"/>
                <a:gd name="connsiteX6982" fmla="*/ 425631 w 1485127"/>
                <a:gd name="connsiteY6982" fmla="*/ 840441 h 1679043"/>
                <a:gd name="connsiteX6983" fmla="*/ 425886 w 1485127"/>
                <a:gd name="connsiteY6983" fmla="*/ 847867 h 1679043"/>
                <a:gd name="connsiteX6984" fmla="*/ 429385 w 1485127"/>
                <a:gd name="connsiteY6984" fmla="*/ 826786 h 1679043"/>
                <a:gd name="connsiteX6985" fmla="*/ 430323 w 1485127"/>
                <a:gd name="connsiteY6985" fmla="*/ 825591 h 1679043"/>
                <a:gd name="connsiteX6986" fmla="*/ 430152 w 1485127"/>
                <a:gd name="connsiteY6986" fmla="*/ 831821 h 1679043"/>
                <a:gd name="connsiteX6987" fmla="*/ 429726 w 1485127"/>
                <a:gd name="connsiteY6987" fmla="*/ 832334 h 1679043"/>
                <a:gd name="connsiteX6988" fmla="*/ 429385 w 1485127"/>
                <a:gd name="connsiteY6988" fmla="*/ 826786 h 1679043"/>
                <a:gd name="connsiteX6989" fmla="*/ 406861 w 1485127"/>
                <a:gd name="connsiteY6989" fmla="*/ 856487 h 1679043"/>
                <a:gd name="connsiteX6990" fmla="*/ 406861 w 1485127"/>
                <a:gd name="connsiteY6990" fmla="*/ 854609 h 1679043"/>
                <a:gd name="connsiteX6991" fmla="*/ 416502 w 1485127"/>
                <a:gd name="connsiteY6991" fmla="*/ 842575 h 1679043"/>
                <a:gd name="connsiteX6992" fmla="*/ 425460 w 1485127"/>
                <a:gd name="connsiteY6992" fmla="*/ 831736 h 1679043"/>
                <a:gd name="connsiteX6993" fmla="*/ 425631 w 1485127"/>
                <a:gd name="connsiteY6993" fmla="*/ 836772 h 1679043"/>
                <a:gd name="connsiteX6994" fmla="*/ 406946 w 1485127"/>
                <a:gd name="connsiteY6994" fmla="*/ 856487 h 1679043"/>
                <a:gd name="connsiteX6995" fmla="*/ 407031 w 1485127"/>
                <a:gd name="connsiteY6995" fmla="*/ 861693 h 1679043"/>
                <a:gd name="connsiteX6996" fmla="*/ 407373 w 1485127"/>
                <a:gd name="connsiteY6996" fmla="*/ 861352 h 1679043"/>
                <a:gd name="connsiteX6997" fmla="*/ 425972 w 1485127"/>
                <a:gd name="connsiteY6997" fmla="*/ 849659 h 1679043"/>
                <a:gd name="connsiteX6998" fmla="*/ 426313 w 1485127"/>
                <a:gd name="connsiteY6998" fmla="*/ 860072 h 1679043"/>
                <a:gd name="connsiteX6999" fmla="*/ 410785 w 1485127"/>
                <a:gd name="connsiteY6999" fmla="*/ 879190 h 1679043"/>
                <a:gd name="connsiteX7000" fmla="*/ 407799 w 1485127"/>
                <a:gd name="connsiteY7000" fmla="*/ 882945 h 1679043"/>
                <a:gd name="connsiteX7001" fmla="*/ 407031 w 1485127"/>
                <a:gd name="connsiteY7001" fmla="*/ 861693 h 1679043"/>
                <a:gd name="connsiteX7002" fmla="*/ 429982 w 1485127"/>
                <a:gd name="connsiteY7002" fmla="*/ 835577 h 1679043"/>
                <a:gd name="connsiteX7003" fmla="*/ 430152 w 1485127"/>
                <a:gd name="connsiteY7003" fmla="*/ 835320 h 1679043"/>
                <a:gd name="connsiteX7004" fmla="*/ 430152 w 1485127"/>
                <a:gd name="connsiteY7004" fmla="*/ 837881 h 1679043"/>
                <a:gd name="connsiteX7005" fmla="*/ 429982 w 1485127"/>
                <a:gd name="connsiteY7005" fmla="*/ 835577 h 1679043"/>
                <a:gd name="connsiteX7006" fmla="*/ 432370 w 1485127"/>
                <a:gd name="connsiteY7006" fmla="*/ 829602 h 1679043"/>
                <a:gd name="connsiteX7007" fmla="*/ 432115 w 1485127"/>
                <a:gd name="connsiteY7007" fmla="*/ 819104 h 1679043"/>
                <a:gd name="connsiteX7008" fmla="*/ 432115 w 1485127"/>
                <a:gd name="connsiteY7008" fmla="*/ 816203 h 1679043"/>
                <a:gd name="connsiteX7009" fmla="*/ 438940 w 1485127"/>
                <a:gd name="connsiteY7009" fmla="*/ 822860 h 1679043"/>
                <a:gd name="connsiteX7010" fmla="*/ 432370 w 1485127"/>
                <a:gd name="connsiteY7010" fmla="*/ 829687 h 1679043"/>
                <a:gd name="connsiteX7011" fmla="*/ 415819 w 1485127"/>
                <a:gd name="connsiteY7011" fmla="*/ 841892 h 1679043"/>
                <a:gd name="connsiteX7012" fmla="*/ 406690 w 1485127"/>
                <a:gd name="connsiteY7012" fmla="*/ 852646 h 1679043"/>
                <a:gd name="connsiteX7013" fmla="*/ 406093 w 1485127"/>
                <a:gd name="connsiteY7013" fmla="*/ 833358 h 1679043"/>
                <a:gd name="connsiteX7014" fmla="*/ 406093 w 1485127"/>
                <a:gd name="connsiteY7014" fmla="*/ 833358 h 1679043"/>
                <a:gd name="connsiteX7015" fmla="*/ 406093 w 1485127"/>
                <a:gd name="connsiteY7015" fmla="*/ 833187 h 1679043"/>
                <a:gd name="connsiteX7016" fmla="*/ 406093 w 1485127"/>
                <a:gd name="connsiteY7016" fmla="*/ 833187 h 1679043"/>
                <a:gd name="connsiteX7017" fmla="*/ 406093 w 1485127"/>
                <a:gd name="connsiteY7017" fmla="*/ 831224 h 1679043"/>
                <a:gd name="connsiteX7018" fmla="*/ 418378 w 1485127"/>
                <a:gd name="connsiteY7018" fmla="*/ 823628 h 1679043"/>
                <a:gd name="connsiteX7019" fmla="*/ 425033 w 1485127"/>
                <a:gd name="connsiteY7019" fmla="*/ 818763 h 1679043"/>
                <a:gd name="connsiteX7020" fmla="*/ 425460 w 1485127"/>
                <a:gd name="connsiteY7020" fmla="*/ 831053 h 1679043"/>
                <a:gd name="connsiteX7021" fmla="*/ 415990 w 1485127"/>
                <a:gd name="connsiteY7021" fmla="*/ 841978 h 1679043"/>
                <a:gd name="connsiteX7022" fmla="*/ 424862 w 1485127"/>
                <a:gd name="connsiteY7022" fmla="*/ 816288 h 1679043"/>
                <a:gd name="connsiteX7023" fmla="*/ 417269 w 1485127"/>
                <a:gd name="connsiteY7023" fmla="*/ 822433 h 1679043"/>
                <a:gd name="connsiteX7024" fmla="*/ 406008 w 1485127"/>
                <a:gd name="connsiteY7024" fmla="*/ 830029 h 1679043"/>
                <a:gd name="connsiteX7025" fmla="*/ 405496 w 1485127"/>
                <a:gd name="connsiteY7025" fmla="*/ 818507 h 1679043"/>
                <a:gd name="connsiteX7026" fmla="*/ 420938 w 1485127"/>
                <a:gd name="connsiteY7026" fmla="*/ 800328 h 1679043"/>
                <a:gd name="connsiteX7027" fmla="*/ 424521 w 1485127"/>
                <a:gd name="connsiteY7027" fmla="*/ 806473 h 1679043"/>
                <a:gd name="connsiteX7028" fmla="*/ 424862 w 1485127"/>
                <a:gd name="connsiteY7028" fmla="*/ 816288 h 1679043"/>
                <a:gd name="connsiteX7029" fmla="*/ 430835 w 1485127"/>
                <a:gd name="connsiteY7029" fmla="*/ 730086 h 1679043"/>
                <a:gd name="connsiteX7030" fmla="*/ 426228 w 1485127"/>
                <a:gd name="connsiteY7030" fmla="*/ 734609 h 1679043"/>
                <a:gd name="connsiteX7031" fmla="*/ 426398 w 1485127"/>
                <a:gd name="connsiteY7031" fmla="*/ 729147 h 1679043"/>
                <a:gd name="connsiteX7032" fmla="*/ 445765 w 1485127"/>
                <a:gd name="connsiteY7032" fmla="*/ 713187 h 1679043"/>
                <a:gd name="connsiteX7033" fmla="*/ 445680 w 1485127"/>
                <a:gd name="connsiteY7033" fmla="*/ 715577 h 1679043"/>
                <a:gd name="connsiteX7034" fmla="*/ 430835 w 1485127"/>
                <a:gd name="connsiteY7034" fmla="*/ 730086 h 1679043"/>
                <a:gd name="connsiteX7035" fmla="*/ 411382 w 1485127"/>
                <a:gd name="connsiteY7035" fmla="*/ 739560 h 1679043"/>
                <a:gd name="connsiteX7036" fmla="*/ 403363 w 1485127"/>
                <a:gd name="connsiteY7036" fmla="*/ 746814 h 1679043"/>
                <a:gd name="connsiteX7037" fmla="*/ 403107 w 1485127"/>
                <a:gd name="connsiteY7037" fmla="*/ 731025 h 1679043"/>
                <a:gd name="connsiteX7038" fmla="*/ 412065 w 1485127"/>
                <a:gd name="connsiteY7038" fmla="*/ 722234 h 1679043"/>
                <a:gd name="connsiteX7039" fmla="*/ 411382 w 1485127"/>
                <a:gd name="connsiteY7039" fmla="*/ 739645 h 1679043"/>
                <a:gd name="connsiteX7040" fmla="*/ 376573 w 1485127"/>
                <a:gd name="connsiteY7040" fmla="*/ 778052 h 1679043"/>
                <a:gd name="connsiteX7041" fmla="*/ 371966 w 1485127"/>
                <a:gd name="connsiteY7041" fmla="*/ 762518 h 1679043"/>
                <a:gd name="connsiteX7042" fmla="*/ 377768 w 1485127"/>
                <a:gd name="connsiteY7042" fmla="*/ 756544 h 1679043"/>
                <a:gd name="connsiteX7043" fmla="*/ 376914 w 1485127"/>
                <a:gd name="connsiteY7043" fmla="*/ 770883 h 1679043"/>
                <a:gd name="connsiteX7044" fmla="*/ 376573 w 1485127"/>
                <a:gd name="connsiteY7044" fmla="*/ 777966 h 1679043"/>
                <a:gd name="connsiteX7045" fmla="*/ 370345 w 1485127"/>
                <a:gd name="connsiteY7045" fmla="*/ 756885 h 1679043"/>
                <a:gd name="connsiteX7046" fmla="*/ 369662 w 1485127"/>
                <a:gd name="connsiteY7046" fmla="*/ 754410 h 1679043"/>
                <a:gd name="connsiteX7047" fmla="*/ 367785 w 1485127"/>
                <a:gd name="connsiteY7047" fmla="*/ 747497 h 1679043"/>
                <a:gd name="connsiteX7048" fmla="*/ 370857 w 1485127"/>
                <a:gd name="connsiteY7048" fmla="*/ 737853 h 1679043"/>
                <a:gd name="connsiteX7049" fmla="*/ 372819 w 1485127"/>
                <a:gd name="connsiteY7049" fmla="*/ 731793 h 1679043"/>
                <a:gd name="connsiteX7050" fmla="*/ 378450 w 1485127"/>
                <a:gd name="connsiteY7050" fmla="*/ 746644 h 1679043"/>
                <a:gd name="connsiteX7051" fmla="*/ 378450 w 1485127"/>
                <a:gd name="connsiteY7051" fmla="*/ 746900 h 1679043"/>
                <a:gd name="connsiteX7052" fmla="*/ 378450 w 1485127"/>
                <a:gd name="connsiteY7052" fmla="*/ 749375 h 1679043"/>
                <a:gd name="connsiteX7053" fmla="*/ 370515 w 1485127"/>
                <a:gd name="connsiteY7053" fmla="*/ 756885 h 1679043"/>
                <a:gd name="connsiteX7054" fmla="*/ 366164 w 1485127"/>
                <a:gd name="connsiteY7054" fmla="*/ 755349 h 1679043"/>
                <a:gd name="connsiteX7055" fmla="*/ 367615 w 1485127"/>
                <a:gd name="connsiteY7055" fmla="*/ 759446 h 1679043"/>
                <a:gd name="connsiteX7056" fmla="*/ 366164 w 1485127"/>
                <a:gd name="connsiteY7056" fmla="*/ 760811 h 1679043"/>
                <a:gd name="connsiteX7057" fmla="*/ 366164 w 1485127"/>
                <a:gd name="connsiteY7057" fmla="*/ 760811 h 1679043"/>
                <a:gd name="connsiteX7058" fmla="*/ 365994 w 1485127"/>
                <a:gd name="connsiteY7058" fmla="*/ 760982 h 1679043"/>
                <a:gd name="connsiteX7059" fmla="*/ 365823 w 1485127"/>
                <a:gd name="connsiteY7059" fmla="*/ 761153 h 1679043"/>
                <a:gd name="connsiteX7060" fmla="*/ 365823 w 1485127"/>
                <a:gd name="connsiteY7060" fmla="*/ 761153 h 1679043"/>
                <a:gd name="connsiteX7061" fmla="*/ 363861 w 1485127"/>
                <a:gd name="connsiteY7061" fmla="*/ 763201 h 1679043"/>
                <a:gd name="connsiteX7062" fmla="*/ 364202 w 1485127"/>
                <a:gd name="connsiteY7062" fmla="*/ 758763 h 1679043"/>
                <a:gd name="connsiteX7063" fmla="*/ 365652 w 1485127"/>
                <a:gd name="connsiteY7063" fmla="*/ 754069 h 1679043"/>
                <a:gd name="connsiteX7064" fmla="*/ 366079 w 1485127"/>
                <a:gd name="connsiteY7064" fmla="*/ 755434 h 1679043"/>
                <a:gd name="connsiteX7065" fmla="*/ 364543 w 1485127"/>
                <a:gd name="connsiteY7065" fmla="*/ 851451 h 1679043"/>
                <a:gd name="connsiteX7066" fmla="*/ 367188 w 1485127"/>
                <a:gd name="connsiteY7066" fmla="*/ 857597 h 1679043"/>
                <a:gd name="connsiteX7067" fmla="*/ 358315 w 1485127"/>
                <a:gd name="connsiteY7067" fmla="*/ 867838 h 1679043"/>
                <a:gd name="connsiteX7068" fmla="*/ 359851 w 1485127"/>
                <a:gd name="connsiteY7068" fmla="*/ 839929 h 1679043"/>
                <a:gd name="connsiteX7069" fmla="*/ 364543 w 1485127"/>
                <a:gd name="connsiteY7069" fmla="*/ 851451 h 1679043"/>
                <a:gd name="connsiteX7070" fmla="*/ 353537 w 1485127"/>
                <a:gd name="connsiteY7070" fmla="*/ 881494 h 1679043"/>
                <a:gd name="connsiteX7071" fmla="*/ 353537 w 1485127"/>
                <a:gd name="connsiteY7071" fmla="*/ 881494 h 1679043"/>
                <a:gd name="connsiteX7072" fmla="*/ 353537 w 1485127"/>
                <a:gd name="connsiteY7072" fmla="*/ 881409 h 1679043"/>
                <a:gd name="connsiteX7073" fmla="*/ 353537 w 1485127"/>
                <a:gd name="connsiteY7073" fmla="*/ 881409 h 1679043"/>
                <a:gd name="connsiteX7074" fmla="*/ 353537 w 1485127"/>
                <a:gd name="connsiteY7074" fmla="*/ 881409 h 1679043"/>
                <a:gd name="connsiteX7075" fmla="*/ 353367 w 1485127"/>
                <a:gd name="connsiteY7075" fmla="*/ 894552 h 1679043"/>
                <a:gd name="connsiteX7076" fmla="*/ 353367 w 1485127"/>
                <a:gd name="connsiteY7076" fmla="*/ 915633 h 1679043"/>
                <a:gd name="connsiteX7077" fmla="*/ 348248 w 1485127"/>
                <a:gd name="connsiteY7077" fmla="*/ 900612 h 1679043"/>
                <a:gd name="connsiteX7078" fmla="*/ 348248 w 1485127"/>
                <a:gd name="connsiteY7078" fmla="*/ 900612 h 1679043"/>
                <a:gd name="connsiteX7079" fmla="*/ 348248 w 1485127"/>
                <a:gd name="connsiteY7079" fmla="*/ 900527 h 1679043"/>
                <a:gd name="connsiteX7080" fmla="*/ 348248 w 1485127"/>
                <a:gd name="connsiteY7080" fmla="*/ 900527 h 1679043"/>
                <a:gd name="connsiteX7081" fmla="*/ 348248 w 1485127"/>
                <a:gd name="connsiteY7081" fmla="*/ 900441 h 1679043"/>
                <a:gd name="connsiteX7082" fmla="*/ 344835 w 1485127"/>
                <a:gd name="connsiteY7082" fmla="*/ 891736 h 1679043"/>
                <a:gd name="connsiteX7083" fmla="*/ 353452 w 1485127"/>
                <a:gd name="connsiteY7083" fmla="*/ 881665 h 1679043"/>
                <a:gd name="connsiteX7084" fmla="*/ 353452 w 1485127"/>
                <a:gd name="connsiteY7084" fmla="*/ 881665 h 1679043"/>
                <a:gd name="connsiteX7085" fmla="*/ 343385 w 1485127"/>
                <a:gd name="connsiteY7085" fmla="*/ 902148 h 1679043"/>
                <a:gd name="connsiteX7086" fmla="*/ 343385 w 1485127"/>
                <a:gd name="connsiteY7086" fmla="*/ 902148 h 1679043"/>
                <a:gd name="connsiteX7087" fmla="*/ 343385 w 1485127"/>
                <a:gd name="connsiteY7087" fmla="*/ 902148 h 1679043"/>
                <a:gd name="connsiteX7088" fmla="*/ 343385 w 1485127"/>
                <a:gd name="connsiteY7088" fmla="*/ 902148 h 1679043"/>
                <a:gd name="connsiteX7089" fmla="*/ 343385 w 1485127"/>
                <a:gd name="connsiteY7089" fmla="*/ 902148 h 1679043"/>
                <a:gd name="connsiteX7090" fmla="*/ 351063 w 1485127"/>
                <a:gd name="connsiteY7090" fmla="*/ 920242 h 1679043"/>
                <a:gd name="connsiteX7091" fmla="*/ 346627 w 1485127"/>
                <a:gd name="connsiteY7091" fmla="*/ 925790 h 1679043"/>
                <a:gd name="connsiteX7092" fmla="*/ 341423 w 1485127"/>
                <a:gd name="connsiteY7092" fmla="*/ 915121 h 1679043"/>
                <a:gd name="connsiteX7093" fmla="*/ 341934 w 1485127"/>
                <a:gd name="connsiteY7093" fmla="*/ 903855 h 1679043"/>
                <a:gd name="connsiteX7094" fmla="*/ 342190 w 1485127"/>
                <a:gd name="connsiteY7094" fmla="*/ 898479 h 1679043"/>
                <a:gd name="connsiteX7095" fmla="*/ 343385 w 1485127"/>
                <a:gd name="connsiteY7095" fmla="*/ 902234 h 1679043"/>
                <a:gd name="connsiteX7096" fmla="*/ 343555 w 1485127"/>
                <a:gd name="connsiteY7096" fmla="*/ 929631 h 1679043"/>
                <a:gd name="connsiteX7097" fmla="*/ 340654 w 1485127"/>
                <a:gd name="connsiteY7097" fmla="*/ 933215 h 1679043"/>
                <a:gd name="connsiteX7098" fmla="*/ 340996 w 1485127"/>
                <a:gd name="connsiteY7098" fmla="*/ 923230 h 1679043"/>
                <a:gd name="connsiteX7099" fmla="*/ 343470 w 1485127"/>
                <a:gd name="connsiteY7099" fmla="*/ 929631 h 1679043"/>
                <a:gd name="connsiteX7100" fmla="*/ 335791 w 1485127"/>
                <a:gd name="connsiteY7100" fmla="*/ 952504 h 1679043"/>
                <a:gd name="connsiteX7101" fmla="*/ 337839 w 1485127"/>
                <a:gd name="connsiteY7101" fmla="*/ 957113 h 1679043"/>
                <a:gd name="connsiteX7102" fmla="*/ 337924 w 1485127"/>
                <a:gd name="connsiteY7102" fmla="*/ 974951 h 1679043"/>
                <a:gd name="connsiteX7103" fmla="*/ 337924 w 1485127"/>
                <a:gd name="connsiteY7103" fmla="*/ 975889 h 1679043"/>
                <a:gd name="connsiteX7104" fmla="*/ 337412 w 1485127"/>
                <a:gd name="connsiteY7104" fmla="*/ 976658 h 1679043"/>
                <a:gd name="connsiteX7105" fmla="*/ 331525 w 1485127"/>
                <a:gd name="connsiteY7105" fmla="*/ 960783 h 1679043"/>
                <a:gd name="connsiteX7106" fmla="*/ 331525 w 1485127"/>
                <a:gd name="connsiteY7106" fmla="*/ 959929 h 1679043"/>
                <a:gd name="connsiteX7107" fmla="*/ 331525 w 1485127"/>
                <a:gd name="connsiteY7107" fmla="*/ 958649 h 1679043"/>
                <a:gd name="connsiteX7108" fmla="*/ 335706 w 1485127"/>
                <a:gd name="connsiteY7108" fmla="*/ 952504 h 1679043"/>
                <a:gd name="connsiteX7109" fmla="*/ 335791 w 1485127"/>
                <a:gd name="connsiteY7109" fmla="*/ 978877 h 1679043"/>
                <a:gd name="connsiteX7110" fmla="*/ 330587 w 1485127"/>
                <a:gd name="connsiteY7110" fmla="*/ 986302 h 1679043"/>
                <a:gd name="connsiteX7111" fmla="*/ 330843 w 1485127"/>
                <a:gd name="connsiteY7111" fmla="*/ 974780 h 1679043"/>
                <a:gd name="connsiteX7112" fmla="*/ 331270 w 1485127"/>
                <a:gd name="connsiteY7112" fmla="*/ 965306 h 1679043"/>
                <a:gd name="connsiteX7113" fmla="*/ 335791 w 1485127"/>
                <a:gd name="connsiteY7113" fmla="*/ 978877 h 1679043"/>
                <a:gd name="connsiteX7114" fmla="*/ 324359 w 1485127"/>
                <a:gd name="connsiteY7114" fmla="*/ 995349 h 1679043"/>
                <a:gd name="connsiteX7115" fmla="*/ 318472 w 1485127"/>
                <a:gd name="connsiteY7115" fmla="*/ 978194 h 1679043"/>
                <a:gd name="connsiteX7116" fmla="*/ 318813 w 1485127"/>
                <a:gd name="connsiteY7116" fmla="*/ 977682 h 1679043"/>
                <a:gd name="connsiteX7117" fmla="*/ 327089 w 1485127"/>
                <a:gd name="connsiteY7117" fmla="*/ 991252 h 1679043"/>
                <a:gd name="connsiteX7118" fmla="*/ 324274 w 1485127"/>
                <a:gd name="connsiteY7118" fmla="*/ 995264 h 1679043"/>
                <a:gd name="connsiteX7119" fmla="*/ 318131 w 1485127"/>
                <a:gd name="connsiteY7119" fmla="*/ 1004567 h 1679043"/>
                <a:gd name="connsiteX7120" fmla="*/ 316254 w 1485127"/>
                <a:gd name="connsiteY7120" fmla="*/ 1007383 h 1679043"/>
                <a:gd name="connsiteX7121" fmla="*/ 315571 w 1485127"/>
                <a:gd name="connsiteY7121" fmla="*/ 993557 h 1679043"/>
                <a:gd name="connsiteX7122" fmla="*/ 315230 w 1485127"/>
                <a:gd name="connsiteY7122" fmla="*/ 983144 h 1679043"/>
                <a:gd name="connsiteX7123" fmla="*/ 316168 w 1485127"/>
                <a:gd name="connsiteY7123" fmla="*/ 981693 h 1679043"/>
                <a:gd name="connsiteX7124" fmla="*/ 316425 w 1485127"/>
                <a:gd name="connsiteY7124" fmla="*/ 982376 h 1679043"/>
                <a:gd name="connsiteX7125" fmla="*/ 316425 w 1485127"/>
                <a:gd name="connsiteY7125" fmla="*/ 983059 h 1679043"/>
                <a:gd name="connsiteX7126" fmla="*/ 318046 w 1485127"/>
                <a:gd name="connsiteY7126" fmla="*/ 1004652 h 1679043"/>
                <a:gd name="connsiteX7127" fmla="*/ 314292 w 1485127"/>
                <a:gd name="connsiteY7127" fmla="*/ 1019844 h 1679043"/>
                <a:gd name="connsiteX7128" fmla="*/ 314462 w 1485127"/>
                <a:gd name="connsiteY7128" fmla="*/ 1025050 h 1679043"/>
                <a:gd name="connsiteX7129" fmla="*/ 312926 w 1485127"/>
                <a:gd name="connsiteY7129" fmla="*/ 1021892 h 1679043"/>
                <a:gd name="connsiteX7130" fmla="*/ 314292 w 1485127"/>
                <a:gd name="connsiteY7130" fmla="*/ 1019844 h 1679043"/>
                <a:gd name="connsiteX7131" fmla="*/ 314804 w 1485127"/>
                <a:gd name="connsiteY7131" fmla="*/ 1036316 h 1679043"/>
                <a:gd name="connsiteX7132" fmla="*/ 314804 w 1485127"/>
                <a:gd name="connsiteY7132" fmla="*/ 1038706 h 1679043"/>
                <a:gd name="connsiteX7133" fmla="*/ 315059 w 1485127"/>
                <a:gd name="connsiteY7133" fmla="*/ 1043656 h 1679043"/>
                <a:gd name="connsiteX7134" fmla="*/ 312329 w 1485127"/>
                <a:gd name="connsiteY7134" fmla="*/ 1048265 h 1679043"/>
                <a:gd name="connsiteX7135" fmla="*/ 310538 w 1485127"/>
                <a:gd name="connsiteY7135" fmla="*/ 1025562 h 1679043"/>
                <a:gd name="connsiteX7136" fmla="*/ 310708 w 1485127"/>
                <a:gd name="connsiteY7136" fmla="*/ 1025306 h 1679043"/>
                <a:gd name="connsiteX7137" fmla="*/ 314718 w 1485127"/>
                <a:gd name="connsiteY7137" fmla="*/ 1036401 h 1679043"/>
                <a:gd name="connsiteX7138" fmla="*/ 313950 w 1485127"/>
                <a:gd name="connsiteY7138" fmla="*/ 1065505 h 1679043"/>
                <a:gd name="connsiteX7139" fmla="*/ 317192 w 1485127"/>
                <a:gd name="connsiteY7139" fmla="*/ 1072931 h 1679043"/>
                <a:gd name="connsiteX7140" fmla="*/ 318216 w 1485127"/>
                <a:gd name="connsiteY7140" fmla="*/ 1083514 h 1679043"/>
                <a:gd name="connsiteX7141" fmla="*/ 318216 w 1485127"/>
                <a:gd name="connsiteY7141" fmla="*/ 1083514 h 1679043"/>
                <a:gd name="connsiteX7142" fmla="*/ 318216 w 1485127"/>
                <a:gd name="connsiteY7142" fmla="*/ 1083685 h 1679043"/>
                <a:gd name="connsiteX7143" fmla="*/ 318216 w 1485127"/>
                <a:gd name="connsiteY7143" fmla="*/ 1083685 h 1679043"/>
                <a:gd name="connsiteX7144" fmla="*/ 321629 w 1485127"/>
                <a:gd name="connsiteY7144" fmla="*/ 1106729 h 1679043"/>
                <a:gd name="connsiteX7145" fmla="*/ 318984 w 1485127"/>
                <a:gd name="connsiteY7145" fmla="*/ 1112618 h 1679043"/>
                <a:gd name="connsiteX7146" fmla="*/ 318387 w 1485127"/>
                <a:gd name="connsiteY7146" fmla="*/ 1111252 h 1679043"/>
                <a:gd name="connsiteX7147" fmla="*/ 318131 w 1485127"/>
                <a:gd name="connsiteY7147" fmla="*/ 1108436 h 1679043"/>
                <a:gd name="connsiteX7148" fmla="*/ 318131 w 1485127"/>
                <a:gd name="connsiteY7148" fmla="*/ 1108436 h 1679043"/>
                <a:gd name="connsiteX7149" fmla="*/ 318131 w 1485127"/>
                <a:gd name="connsiteY7149" fmla="*/ 1108180 h 1679043"/>
                <a:gd name="connsiteX7150" fmla="*/ 318131 w 1485127"/>
                <a:gd name="connsiteY7150" fmla="*/ 1107924 h 1679043"/>
                <a:gd name="connsiteX7151" fmla="*/ 318131 w 1485127"/>
                <a:gd name="connsiteY7151" fmla="*/ 1107924 h 1679043"/>
                <a:gd name="connsiteX7152" fmla="*/ 314035 w 1485127"/>
                <a:gd name="connsiteY7152" fmla="*/ 1065505 h 1679043"/>
                <a:gd name="connsiteX7153" fmla="*/ 316083 w 1485127"/>
                <a:gd name="connsiteY7153" fmla="*/ 1137710 h 1679043"/>
                <a:gd name="connsiteX7154" fmla="*/ 314633 w 1485127"/>
                <a:gd name="connsiteY7154" fmla="*/ 1133955 h 1679043"/>
                <a:gd name="connsiteX7155" fmla="*/ 315486 w 1485127"/>
                <a:gd name="connsiteY7155" fmla="*/ 1132162 h 1679043"/>
                <a:gd name="connsiteX7156" fmla="*/ 316168 w 1485127"/>
                <a:gd name="connsiteY7156" fmla="*/ 1137710 h 1679043"/>
                <a:gd name="connsiteX7157" fmla="*/ 305930 w 1485127"/>
                <a:gd name="connsiteY7157" fmla="*/ 1193528 h 1679043"/>
                <a:gd name="connsiteX7158" fmla="*/ 318899 w 1485127"/>
                <a:gd name="connsiteY7158" fmla="*/ 1213926 h 1679043"/>
                <a:gd name="connsiteX7159" fmla="*/ 318899 w 1485127"/>
                <a:gd name="connsiteY7159" fmla="*/ 1213926 h 1679043"/>
                <a:gd name="connsiteX7160" fmla="*/ 318899 w 1485127"/>
                <a:gd name="connsiteY7160" fmla="*/ 1213926 h 1679043"/>
                <a:gd name="connsiteX7161" fmla="*/ 318728 w 1485127"/>
                <a:gd name="connsiteY7161" fmla="*/ 1214268 h 1679043"/>
                <a:gd name="connsiteX7162" fmla="*/ 318558 w 1485127"/>
                <a:gd name="connsiteY7162" fmla="*/ 1214609 h 1679043"/>
                <a:gd name="connsiteX7163" fmla="*/ 318558 w 1485127"/>
                <a:gd name="connsiteY7163" fmla="*/ 1214609 h 1679043"/>
                <a:gd name="connsiteX7164" fmla="*/ 316254 w 1485127"/>
                <a:gd name="connsiteY7164" fmla="*/ 1221181 h 1679043"/>
                <a:gd name="connsiteX7165" fmla="*/ 313438 w 1485127"/>
                <a:gd name="connsiteY7165" fmla="*/ 1215207 h 1679043"/>
                <a:gd name="connsiteX7166" fmla="*/ 313438 w 1485127"/>
                <a:gd name="connsiteY7166" fmla="*/ 1215207 h 1679043"/>
                <a:gd name="connsiteX7167" fmla="*/ 313438 w 1485127"/>
                <a:gd name="connsiteY7167" fmla="*/ 1215121 h 1679043"/>
                <a:gd name="connsiteX7168" fmla="*/ 313438 w 1485127"/>
                <a:gd name="connsiteY7168" fmla="*/ 1215121 h 1679043"/>
                <a:gd name="connsiteX7169" fmla="*/ 313438 w 1485127"/>
                <a:gd name="connsiteY7169" fmla="*/ 1215036 h 1679043"/>
                <a:gd name="connsiteX7170" fmla="*/ 304054 w 1485127"/>
                <a:gd name="connsiteY7170" fmla="*/ 1198222 h 1679043"/>
                <a:gd name="connsiteX7171" fmla="*/ 306016 w 1485127"/>
                <a:gd name="connsiteY7171" fmla="*/ 1193528 h 1679043"/>
                <a:gd name="connsiteX7172" fmla="*/ 308746 w 1485127"/>
                <a:gd name="connsiteY7172" fmla="*/ 1217596 h 1679043"/>
                <a:gd name="connsiteX7173" fmla="*/ 308746 w 1485127"/>
                <a:gd name="connsiteY7173" fmla="*/ 1217596 h 1679043"/>
                <a:gd name="connsiteX7174" fmla="*/ 308746 w 1485127"/>
                <a:gd name="connsiteY7174" fmla="*/ 1217596 h 1679043"/>
                <a:gd name="connsiteX7175" fmla="*/ 308746 w 1485127"/>
                <a:gd name="connsiteY7175" fmla="*/ 1217596 h 1679043"/>
                <a:gd name="connsiteX7176" fmla="*/ 308746 w 1485127"/>
                <a:gd name="connsiteY7176" fmla="*/ 1217596 h 1679043"/>
                <a:gd name="connsiteX7177" fmla="*/ 314206 w 1485127"/>
                <a:gd name="connsiteY7177" fmla="*/ 1227241 h 1679043"/>
                <a:gd name="connsiteX7178" fmla="*/ 310452 w 1485127"/>
                <a:gd name="connsiteY7178" fmla="*/ 1238080 h 1679043"/>
                <a:gd name="connsiteX7179" fmla="*/ 306016 w 1485127"/>
                <a:gd name="connsiteY7179" fmla="*/ 1211707 h 1679043"/>
                <a:gd name="connsiteX7180" fmla="*/ 308831 w 1485127"/>
                <a:gd name="connsiteY7180" fmla="*/ 1217511 h 1679043"/>
                <a:gd name="connsiteX7181" fmla="*/ 305930 w 1485127"/>
                <a:gd name="connsiteY7181" fmla="*/ 1264367 h 1679043"/>
                <a:gd name="connsiteX7182" fmla="*/ 308660 w 1485127"/>
                <a:gd name="connsiteY7182" fmla="*/ 1277255 h 1679043"/>
                <a:gd name="connsiteX7183" fmla="*/ 304224 w 1485127"/>
                <a:gd name="connsiteY7183" fmla="*/ 1268976 h 1679043"/>
                <a:gd name="connsiteX7184" fmla="*/ 305930 w 1485127"/>
                <a:gd name="connsiteY7184" fmla="*/ 1264282 h 1679043"/>
                <a:gd name="connsiteX7185" fmla="*/ 312756 w 1485127"/>
                <a:gd name="connsiteY7185" fmla="*/ 1284851 h 1679043"/>
                <a:gd name="connsiteX7186" fmla="*/ 308746 w 1485127"/>
                <a:gd name="connsiteY7186" fmla="*/ 1261892 h 1679043"/>
                <a:gd name="connsiteX7187" fmla="*/ 310282 w 1485127"/>
                <a:gd name="connsiteY7187" fmla="*/ 1264196 h 1679043"/>
                <a:gd name="connsiteX7188" fmla="*/ 316595 w 1485127"/>
                <a:gd name="connsiteY7188" fmla="*/ 1273670 h 1679043"/>
                <a:gd name="connsiteX7189" fmla="*/ 317107 w 1485127"/>
                <a:gd name="connsiteY7189" fmla="*/ 1275633 h 1679043"/>
                <a:gd name="connsiteX7190" fmla="*/ 317960 w 1485127"/>
                <a:gd name="connsiteY7190" fmla="*/ 1278876 h 1679043"/>
                <a:gd name="connsiteX7191" fmla="*/ 315230 w 1485127"/>
                <a:gd name="connsiteY7191" fmla="*/ 1289033 h 1679043"/>
                <a:gd name="connsiteX7192" fmla="*/ 312926 w 1485127"/>
                <a:gd name="connsiteY7192" fmla="*/ 1284851 h 1679043"/>
                <a:gd name="connsiteX7193" fmla="*/ 304821 w 1485127"/>
                <a:gd name="connsiteY7193" fmla="*/ 1355605 h 1679043"/>
                <a:gd name="connsiteX7194" fmla="*/ 300385 w 1485127"/>
                <a:gd name="connsiteY7194" fmla="*/ 1353215 h 1679043"/>
                <a:gd name="connsiteX7195" fmla="*/ 300982 w 1485127"/>
                <a:gd name="connsiteY7195" fmla="*/ 1350996 h 1679043"/>
                <a:gd name="connsiteX7196" fmla="*/ 304821 w 1485127"/>
                <a:gd name="connsiteY7196" fmla="*/ 1355519 h 1679043"/>
                <a:gd name="connsiteX7197" fmla="*/ 313865 w 1485127"/>
                <a:gd name="connsiteY7197" fmla="*/ 1290996 h 1679043"/>
                <a:gd name="connsiteX7198" fmla="*/ 314377 w 1485127"/>
                <a:gd name="connsiteY7198" fmla="*/ 1291764 h 1679043"/>
                <a:gd name="connsiteX7199" fmla="*/ 314121 w 1485127"/>
                <a:gd name="connsiteY7199" fmla="*/ 1292532 h 1679043"/>
                <a:gd name="connsiteX7200" fmla="*/ 313865 w 1485127"/>
                <a:gd name="connsiteY7200" fmla="*/ 1290996 h 1679043"/>
                <a:gd name="connsiteX7201" fmla="*/ 304054 w 1485127"/>
                <a:gd name="connsiteY7201" fmla="*/ 1340327 h 1679043"/>
                <a:gd name="connsiteX7202" fmla="*/ 304054 w 1485127"/>
                <a:gd name="connsiteY7202" fmla="*/ 1340327 h 1679043"/>
                <a:gd name="connsiteX7203" fmla="*/ 304054 w 1485127"/>
                <a:gd name="connsiteY7203" fmla="*/ 1340413 h 1679043"/>
                <a:gd name="connsiteX7204" fmla="*/ 304054 w 1485127"/>
                <a:gd name="connsiteY7204" fmla="*/ 1340413 h 1679043"/>
                <a:gd name="connsiteX7205" fmla="*/ 318301 w 1485127"/>
                <a:gd name="connsiteY7205" fmla="*/ 1277255 h 1679043"/>
                <a:gd name="connsiteX7206" fmla="*/ 317960 w 1485127"/>
                <a:gd name="connsiteY7206" fmla="*/ 1275804 h 1679043"/>
                <a:gd name="connsiteX7207" fmla="*/ 318472 w 1485127"/>
                <a:gd name="connsiteY7207" fmla="*/ 1276572 h 1679043"/>
                <a:gd name="connsiteX7208" fmla="*/ 318301 w 1485127"/>
                <a:gd name="connsiteY7208" fmla="*/ 1277255 h 1679043"/>
                <a:gd name="connsiteX7209" fmla="*/ 311988 w 1485127"/>
                <a:gd name="connsiteY7209" fmla="*/ 1300726 h 1679043"/>
                <a:gd name="connsiteX7210" fmla="*/ 311476 w 1485127"/>
                <a:gd name="connsiteY7210" fmla="*/ 1302518 h 1679043"/>
                <a:gd name="connsiteX7211" fmla="*/ 310538 w 1485127"/>
                <a:gd name="connsiteY7211" fmla="*/ 1298933 h 1679043"/>
                <a:gd name="connsiteX7212" fmla="*/ 311903 w 1485127"/>
                <a:gd name="connsiteY7212" fmla="*/ 1300726 h 1679043"/>
                <a:gd name="connsiteX7213" fmla="*/ 299105 w 1485127"/>
                <a:gd name="connsiteY7213" fmla="*/ 1357909 h 1679043"/>
                <a:gd name="connsiteX7214" fmla="*/ 300300 w 1485127"/>
                <a:gd name="connsiteY7214" fmla="*/ 1359445 h 1679043"/>
                <a:gd name="connsiteX7215" fmla="*/ 299105 w 1485127"/>
                <a:gd name="connsiteY7215" fmla="*/ 1358080 h 1679043"/>
                <a:gd name="connsiteX7216" fmla="*/ 299105 w 1485127"/>
                <a:gd name="connsiteY7216" fmla="*/ 1357995 h 1679043"/>
                <a:gd name="connsiteX7217" fmla="*/ 299702 w 1485127"/>
                <a:gd name="connsiteY7217" fmla="*/ 1355861 h 1679043"/>
                <a:gd name="connsiteX7218" fmla="*/ 300300 w 1485127"/>
                <a:gd name="connsiteY7218" fmla="*/ 1353642 h 1679043"/>
                <a:gd name="connsiteX7219" fmla="*/ 305845 w 1485127"/>
                <a:gd name="connsiteY7219" fmla="*/ 1356800 h 1679043"/>
                <a:gd name="connsiteX7220" fmla="*/ 307466 w 1485127"/>
                <a:gd name="connsiteY7220" fmla="*/ 1358763 h 1679043"/>
                <a:gd name="connsiteX7221" fmla="*/ 309684 w 1485127"/>
                <a:gd name="connsiteY7221" fmla="*/ 1369004 h 1679043"/>
                <a:gd name="connsiteX7222" fmla="*/ 304736 w 1485127"/>
                <a:gd name="connsiteY7222" fmla="*/ 1362689 h 1679043"/>
                <a:gd name="connsiteX7223" fmla="*/ 299531 w 1485127"/>
                <a:gd name="connsiteY7223" fmla="*/ 1355861 h 1679043"/>
                <a:gd name="connsiteX7224" fmla="*/ 313012 w 1485127"/>
                <a:gd name="connsiteY7224" fmla="*/ 1353130 h 1679043"/>
                <a:gd name="connsiteX7225" fmla="*/ 313012 w 1485127"/>
                <a:gd name="connsiteY7225" fmla="*/ 1353130 h 1679043"/>
                <a:gd name="connsiteX7226" fmla="*/ 312756 w 1485127"/>
                <a:gd name="connsiteY7226" fmla="*/ 1352703 h 1679043"/>
                <a:gd name="connsiteX7227" fmla="*/ 312500 w 1485127"/>
                <a:gd name="connsiteY7227" fmla="*/ 1352276 h 1679043"/>
                <a:gd name="connsiteX7228" fmla="*/ 312500 w 1485127"/>
                <a:gd name="connsiteY7228" fmla="*/ 1352276 h 1679043"/>
                <a:gd name="connsiteX7229" fmla="*/ 309172 w 1485127"/>
                <a:gd name="connsiteY7229" fmla="*/ 1347497 h 1679043"/>
                <a:gd name="connsiteX7230" fmla="*/ 306186 w 1485127"/>
                <a:gd name="connsiteY7230" fmla="*/ 1332902 h 1679043"/>
                <a:gd name="connsiteX7231" fmla="*/ 306954 w 1485127"/>
                <a:gd name="connsiteY7231" fmla="*/ 1330256 h 1679043"/>
                <a:gd name="connsiteX7232" fmla="*/ 307551 w 1485127"/>
                <a:gd name="connsiteY7232" fmla="*/ 1330854 h 1679043"/>
                <a:gd name="connsiteX7233" fmla="*/ 312926 w 1485127"/>
                <a:gd name="connsiteY7233" fmla="*/ 1350825 h 1679043"/>
                <a:gd name="connsiteX7234" fmla="*/ 313865 w 1485127"/>
                <a:gd name="connsiteY7234" fmla="*/ 1353983 h 1679043"/>
                <a:gd name="connsiteX7235" fmla="*/ 313183 w 1485127"/>
                <a:gd name="connsiteY7235" fmla="*/ 1353044 h 1679043"/>
                <a:gd name="connsiteX7236" fmla="*/ 308405 w 1485127"/>
                <a:gd name="connsiteY7236" fmla="*/ 1325050 h 1679043"/>
                <a:gd name="connsiteX7237" fmla="*/ 310367 w 1485127"/>
                <a:gd name="connsiteY7237" fmla="*/ 1318222 h 1679043"/>
                <a:gd name="connsiteX7238" fmla="*/ 315827 w 1485127"/>
                <a:gd name="connsiteY7238" fmla="*/ 1331195 h 1679043"/>
                <a:gd name="connsiteX7239" fmla="*/ 317619 w 1485127"/>
                <a:gd name="connsiteY7239" fmla="*/ 1337938 h 1679043"/>
                <a:gd name="connsiteX7240" fmla="*/ 309172 w 1485127"/>
                <a:gd name="connsiteY7240" fmla="*/ 1328635 h 1679043"/>
                <a:gd name="connsiteX7241" fmla="*/ 308405 w 1485127"/>
                <a:gd name="connsiteY7241" fmla="*/ 1325135 h 1679043"/>
                <a:gd name="connsiteX7242" fmla="*/ 311134 w 1485127"/>
                <a:gd name="connsiteY7242" fmla="*/ 1315576 h 1679043"/>
                <a:gd name="connsiteX7243" fmla="*/ 311647 w 1485127"/>
                <a:gd name="connsiteY7243" fmla="*/ 1313955 h 1679043"/>
                <a:gd name="connsiteX7244" fmla="*/ 312926 w 1485127"/>
                <a:gd name="connsiteY7244" fmla="*/ 1319502 h 1679043"/>
                <a:gd name="connsiteX7245" fmla="*/ 311134 w 1485127"/>
                <a:gd name="connsiteY7245" fmla="*/ 1315576 h 1679043"/>
                <a:gd name="connsiteX7246" fmla="*/ 320263 w 1485127"/>
                <a:gd name="connsiteY7246" fmla="*/ 1270000 h 1679043"/>
                <a:gd name="connsiteX7247" fmla="*/ 319069 w 1485127"/>
                <a:gd name="connsiteY7247" fmla="*/ 1266160 h 1679043"/>
                <a:gd name="connsiteX7248" fmla="*/ 318813 w 1485127"/>
                <a:gd name="connsiteY7248" fmla="*/ 1266160 h 1679043"/>
                <a:gd name="connsiteX7249" fmla="*/ 320008 w 1485127"/>
                <a:gd name="connsiteY7249" fmla="*/ 1270683 h 1679043"/>
                <a:gd name="connsiteX7250" fmla="*/ 318472 w 1485127"/>
                <a:gd name="connsiteY7250" fmla="*/ 1276231 h 1679043"/>
                <a:gd name="connsiteX7251" fmla="*/ 317619 w 1485127"/>
                <a:gd name="connsiteY7251" fmla="*/ 1274609 h 1679043"/>
                <a:gd name="connsiteX7252" fmla="*/ 313438 w 1485127"/>
                <a:gd name="connsiteY7252" fmla="*/ 1254552 h 1679043"/>
                <a:gd name="connsiteX7253" fmla="*/ 312073 w 1485127"/>
                <a:gd name="connsiteY7253" fmla="*/ 1247298 h 1679043"/>
                <a:gd name="connsiteX7254" fmla="*/ 317448 w 1485127"/>
                <a:gd name="connsiteY7254" fmla="*/ 1232874 h 1679043"/>
                <a:gd name="connsiteX7255" fmla="*/ 325809 w 1485127"/>
                <a:gd name="connsiteY7255" fmla="*/ 1247212 h 1679043"/>
                <a:gd name="connsiteX7256" fmla="*/ 325639 w 1485127"/>
                <a:gd name="connsiteY7256" fmla="*/ 1251053 h 1679043"/>
                <a:gd name="connsiteX7257" fmla="*/ 320263 w 1485127"/>
                <a:gd name="connsiteY7257" fmla="*/ 1270086 h 1679043"/>
                <a:gd name="connsiteX7258" fmla="*/ 322482 w 1485127"/>
                <a:gd name="connsiteY7258" fmla="*/ 1277255 h 1679043"/>
                <a:gd name="connsiteX7259" fmla="*/ 324956 w 1485127"/>
                <a:gd name="connsiteY7259" fmla="*/ 1269147 h 1679043"/>
                <a:gd name="connsiteX7260" fmla="*/ 324700 w 1485127"/>
                <a:gd name="connsiteY7260" fmla="*/ 1284766 h 1679043"/>
                <a:gd name="connsiteX7261" fmla="*/ 322396 w 1485127"/>
                <a:gd name="connsiteY7261" fmla="*/ 1277255 h 1679043"/>
                <a:gd name="connsiteX7262" fmla="*/ 348162 w 1485127"/>
                <a:gd name="connsiteY7262" fmla="*/ 1193699 h 1679043"/>
                <a:gd name="connsiteX7263" fmla="*/ 350125 w 1485127"/>
                <a:gd name="connsiteY7263" fmla="*/ 1187212 h 1679043"/>
                <a:gd name="connsiteX7264" fmla="*/ 351404 w 1485127"/>
                <a:gd name="connsiteY7264" fmla="*/ 1193699 h 1679043"/>
                <a:gd name="connsiteX7265" fmla="*/ 346968 w 1485127"/>
                <a:gd name="connsiteY7265" fmla="*/ 1206330 h 1679043"/>
                <a:gd name="connsiteX7266" fmla="*/ 348162 w 1485127"/>
                <a:gd name="connsiteY7266" fmla="*/ 1193699 h 1679043"/>
                <a:gd name="connsiteX7267" fmla="*/ 350807 w 1485127"/>
                <a:gd name="connsiteY7267" fmla="*/ 1185079 h 1679043"/>
                <a:gd name="connsiteX7268" fmla="*/ 352769 w 1485127"/>
                <a:gd name="connsiteY7268" fmla="*/ 1178848 h 1679043"/>
                <a:gd name="connsiteX7269" fmla="*/ 354732 w 1485127"/>
                <a:gd name="connsiteY7269" fmla="*/ 1184481 h 1679043"/>
                <a:gd name="connsiteX7270" fmla="*/ 352257 w 1485127"/>
                <a:gd name="connsiteY7270" fmla="*/ 1191309 h 1679043"/>
                <a:gd name="connsiteX7271" fmla="*/ 350807 w 1485127"/>
                <a:gd name="connsiteY7271" fmla="*/ 1185079 h 1679043"/>
                <a:gd name="connsiteX7272" fmla="*/ 353537 w 1485127"/>
                <a:gd name="connsiteY7272" fmla="*/ 1176117 h 1679043"/>
                <a:gd name="connsiteX7273" fmla="*/ 356011 w 1485127"/>
                <a:gd name="connsiteY7273" fmla="*/ 1168179 h 1679043"/>
                <a:gd name="connsiteX7274" fmla="*/ 358230 w 1485127"/>
                <a:gd name="connsiteY7274" fmla="*/ 1174666 h 1679043"/>
                <a:gd name="connsiteX7275" fmla="*/ 357803 w 1485127"/>
                <a:gd name="connsiteY7275" fmla="*/ 1175861 h 1679043"/>
                <a:gd name="connsiteX7276" fmla="*/ 355756 w 1485127"/>
                <a:gd name="connsiteY7276" fmla="*/ 1181579 h 1679043"/>
                <a:gd name="connsiteX7277" fmla="*/ 353623 w 1485127"/>
                <a:gd name="connsiteY7277" fmla="*/ 1176032 h 1679043"/>
                <a:gd name="connsiteX7278" fmla="*/ 357291 w 1485127"/>
                <a:gd name="connsiteY7278" fmla="*/ 1164083 h 1679043"/>
                <a:gd name="connsiteX7279" fmla="*/ 360533 w 1485127"/>
                <a:gd name="connsiteY7279" fmla="*/ 1153756 h 1679043"/>
                <a:gd name="connsiteX7280" fmla="*/ 365140 w 1485127"/>
                <a:gd name="connsiteY7280" fmla="*/ 1139417 h 1679043"/>
                <a:gd name="connsiteX7281" fmla="*/ 367700 w 1485127"/>
                <a:gd name="connsiteY7281" fmla="*/ 1149744 h 1679043"/>
                <a:gd name="connsiteX7282" fmla="*/ 359765 w 1485127"/>
                <a:gd name="connsiteY7282" fmla="*/ 1170569 h 1679043"/>
                <a:gd name="connsiteX7283" fmla="*/ 357291 w 1485127"/>
                <a:gd name="connsiteY7283" fmla="*/ 1164168 h 1679043"/>
                <a:gd name="connsiteX7284" fmla="*/ 366506 w 1485127"/>
                <a:gd name="connsiteY7284" fmla="*/ 1134979 h 1679043"/>
                <a:gd name="connsiteX7285" fmla="*/ 368724 w 1485127"/>
                <a:gd name="connsiteY7285" fmla="*/ 1128066 h 1679043"/>
                <a:gd name="connsiteX7286" fmla="*/ 370430 w 1485127"/>
                <a:gd name="connsiteY7286" fmla="*/ 1135235 h 1679043"/>
                <a:gd name="connsiteX7287" fmla="*/ 371625 w 1485127"/>
                <a:gd name="connsiteY7287" fmla="*/ 1139588 h 1679043"/>
                <a:gd name="connsiteX7288" fmla="*/ 369406 w 1485127"/>
                <a:gd name="connsiteY7288" fmla="*/ 1145221 h 1679043"/>
                <a:gd name="connsiteX7289" fmla="*/ 366506 w 1485127"/>
                <a:gd name="connsiteY7289" fmla="*/ 1134979 h 1679043"/>
                <a:gd name="connsiteX7290" fmla="*/ 383142 w 1485127"/>
                <a:gd name="connsiteY7290" fmla="*/ 1080271 h 1679043"/>
                <a:gd name="connsiteX7291" fmla="*/ 382034 w 1485127"/>
                <a:gd name="connsiteY7291" fmla="*/ 1076003 h 1679043"/>
                <a:gd name="connsiteX7292" fmla="*/ 386470 w 1485127"/>
                <a:gd name="connsiteY7292" fmla="*/ 1066444 h 1679043"/>
                <a:gd name="connsiteX7293" fmla="*/ 390650 w 1485127"/>
                <a:gd name="connsiteY7293" fmla="*/ 1057909 h 1679043"/>
                <a:gd name="connsiteX7294" fmla="*/ 390992 w 1485127"/>
                <a:gd name="connsiteY7294" fmla="*/ 1059616 h 1679043"/>
                <a:gd name="connsiteX7295" fmla="*/ 383228 w 1485127"/>
                <a:gd name="connsiteY7295" fmla="*/ 1080356 h 1679043"/>
                <a:gd name="connsiteX7296" fmla="*/ 383228 w 1485127"/>
                <a:gd name="connsiteY7296" fmla="*/ 1064652 h 1679043"/>
                <a:gd name="connsiteX7297" fmla="*/ 380413 w 1485127"/>
                <a:gd name="connsiteY7297" fmla="*/ 1069773 h 1679043"/>
                <a:gd name="connsiteX7298" fmla="*/ 380242 w 1485127"/>
                <a:gd name="connsiteY7298" fmla="*/ 1069175 h 1679043"/>
                <a:gd name="connsiteX7299" fmla="*/ 388688 w 1485127"/>
                <a:gd name="connsiteY7299" fmla="*/ 1048948 h 1679043"/>
                <a:gd name="connsiteX7300" fmla="*/ 389626 w 1485127"/>
                <a:gd name="connsiteY7300" fmla="*/ 1053557 h 1679043"/>
                <a:gd name="connsiteX7301" fmla="*/ 383228 w 1485127"/>
                <a:gd name="connsiteY7301" fmla="*/ 1064737 h 1679043"/>
                <a:gd name="connsiteX7302" fmla="*/ 379730 w 1485127"/>
                <a:gd name="connsiteY7302" fmla="*/ 1066615 h 1679043"/>
                <a:gd name="connsiteX7303" fmla="*/ 376743 w 1485127"/>
                <a:gd name="connsiteY7303" fmla="*/ 1050313 h 1679043"/>
                <a:gd name="connsiteX7304" fmla="*/ 375549 w 1485127"/>
                <a:gd name="connsiteY7304" fmla="*/ 1039218 h 1679043"/>
                <a:gd name="connsiteX7305" fmla="*/ 384508 w 1485127"/>
                <a:gd name="connsiteY7305" fmla="*/ 1024538 h 1679043"/>
                <a:gd name="connsiteX7306" fmla="*/ 385617 w 1485127"/>
                <a:gd name="connsiteY7306" fmla="*/ 1031878 h 1679043"/>
                <a:gd name="connsiteX7307" fmla="*/ 388432 w 1485127"/>
                <a:gd name="connsiteY7307" fmla="*/ 1047155 h 1679043"/>
                <a:gd name="connsiteX7308" fmla="*/ 379730 w 1485127"/>
                <a:gd name="connsiteY7308" fmla="*/ 1066615 h 1679043"/>
                <a:gd name="connsiteX7309" fmla="*/ 374952 w 1485127"/>
                <a:gd name="connsiteY7309" fmla="*/ 1011138 h 1679043"/>
                <a:gd name="connsiteX7310" fmla="*/ 369748 w 1485127"/>
                <a:gd name="connsiteY7310" fmla="*/ 1017881 h 1679043"/>
                <a:gd name="connsiteX7311" fmla="*/ 382289 w 1485127"/>
                <a:gd name="connsiteY7311" fmla="*/ 992703 h 1679043"/>
                <a:gd name="connsiteX7312" fmla="*/ 382545 w 1485127"/>
                <a:gd name="connsiteY7312" fmla="*/ 995861 h 1679043"/>
                <a:gd name="connsiteX7313" fmla="*/ 383228 w 1485127"/>
                <a:gd name="connsiteY7313" fmla="*/ 1003116 h 1679043"/>
                <a:gd name="connsiteX7314" fmla="*/ 374867 w 1485127"/>
                <a:gd name="connsiteY7314" fmla="*/ 1011138 h 1679043"/>
                <a:gd name="connsiteX7315" fmla="*/ 382887 w 1485127"/>
                <a:gd name="connsiteY7315" fmla="*/ 986131 h 1679043"/>
                <a:gd name="connsiteX7316" fmla="*/ 382034 w 1485127"/>
                <a:gd name="connsiteY7316" fmla="*/ 971793 h 1679043"/>
                <a:gd name="connsiteX7317" fmla="*/ 380924 w 1485127"/>
                <a:gd name="connsiteY7317" fmla="*/ 944737 h 1679043"/>
                <a:gd name="connsiteX7318" fmla="*/ 382118 w 1485127"/>
                <a:gd name="connsiteY7318" fmla="*/ 942945 h 1679043"/>
                <a:gd name="connsiteX7319" fmla="*/ 396452 w 1485127"/>
                <a:gd name="connsiteY7319" fmla="*/ 921693 h 1679043"/>
                <a:gd name="connsiteX7320" fmla="*/ 405752 w 1485127"/>
                <a:gd name="connsiteY7320" fmla="*/ 908379 h 1679043"/>
                <a:gd name="connsiteX7321" fmla="*/ 408567 w 1485127"/>
                <a:gd name="connsiteY7321" fmla="*/ 939616 h 1679043"/>
                <a:gd name="connsiteX7322" fmla="*/ 400462 w 1485127"/>
                <a:gd name="connsiteY7322" fmla="*/ 954126 h 1679043"/>
                <a:gd name="connsiteX7323" fmla="*/ 382801 w 1485127"/>
                <a:gd name="connsiteY7323" fmla="*/ 986217 h 1679043"/>
                <a:gd name="connsiteX7324" fmla="*/ 395855 w 1485127"/>
                <a:gd name="connsiteY7324" fmla="*/ 921010 h 1679043"/>
                <a:gd name="connsiteX7325" fmla="*/ 381009 w 1485127"/>
                <a:gd name="connsiteY7325" fmla="*/ 941750 h 1679043"/>
                <a:gd name="connsiteX7326" fmla="*/ 380839 w 1485127"/>
                <a:gd name="connsiteY7326" fmla="*/ 942006 h 1679043"/>
                <a:gd name="connsiteX7327" fmla="*/ 380242 w 1485127"/>
                <a:gd name="connsiteY7327" fmla="*/ 922120 h 1679043"/>
                <a:gd name="connsiteX7328" fmla="*/ 396367 w 1485127"/>
                <a:gd name="connsiteY7328" fmla="*/ 899844 h 1679043"/>
                <a:gd name="connsiteX7329" fmla="*/ 404301 w 1485127"/>
                <a:gd name="connsiteY7329" fmla="*/ 889261 h 1679043"/>
                <a:gd name="connsiteX7330" fmla="*/ 404472 w 1485127"/>
                <a:gd name="connsiteY7330" fmla="*/ 891907 h 1679043"/>
                <a:gd name="connsiteX7331" fmla="*/ 403107 w 1485127"/>
                <a:gd name="connsiteY7331" fmla="*/ 892931 h 1679043"/>
                <a:gd name="connsiteX7332" fmla="*/ 403278 w 1485127"/>
                <a:gd name="connsiteY7332" fmla="*/ 893102 h 1679043"/>
                <a:gd name="connsiteX7333" fmla="*/ 404472 w 1485127"/>
                <a:gd name="connsiteY7333" fmla="*/ 892163 h 1679043"/>
                <a:gd name="connsiteX7334" fmla="*/ 404813 w 1485127"/>
                <a:gd name="connsiteY7334" fmla="*/ 897113 h 1679043"/>
                <a:gd name="connsiteX7335" fmla="*/ 405666 w 1485127"/>
                <a:gd name="connsiteY7335" fmla="*/ 907525 h 1679043"/>
                <a:gd name="connsiteX7336" fmla="*/ 395770 w 1485127"/>
                <a:gd name="connsiteY7336" fmla="*/ 920925 h 1679043"/>
                <a:gd name="connsiteX7337" fmla="*/ 407970 w 1485127"/>
                <a:gd name="connsiteY7337" fmla="*/ 884396 h 1679043"/>
                <a:gd name="connsiteX7338" fmla="*/ 411468 w 1485127"/>
                <a:gd name="connsiteY7338" fmla="*/ 879702 h 1679043"/>
                <a:gd name="connsiteX7339" fmla="*/ 426398 w 1485127"/>
                <a:gd name="connsiteY7339" fmla="*/ 860242 h 1679043"/>
                <a:gd name="connsiteX7340" fmla="*/ 426654 w 1485127"/>
                <a:gd name="connsiteY7340" fmla="*/ 868009 h 1679043"/>
                <a:gd name="connsiteX7341" fmla="*/ 426654 w 1485127"/>
                <a:gd name="connsiteY7341" fmla="*/ 868009 h 1679043"/>
                <a:gd name="connsiteX7342" fmla="*/ 426654 w 1485127"/>
                <a:gd name="connsiteY7342" fmla="*/ 868265 h 1679043"/>
                <a:gd name="connsiteX7343" fmla="*/ 426654 w 1485127"/>
                <a:gd name="connsiteY7343" fmla="*/ 868521 h 1679043"/>
                <a:gd name="connsiteX7344" fmla="*/ 426654 w 1485127"/>
                <a:gd name="connsiteY7344" fmla="*/ 868521 h 1679043"/>
                <a:gd name="connsiteX7345" fmla="*/ 426995 w 1485127"/>
                <a:gd name="connsiteY7345" fmla="*/ 873983 h 1679043"/>
                <a:gd name="connsiteX7346" fmla="*/ 408141 w 1485127"/>
                <a:gd name="connsiteY7346" fmla="*/ 888834 h 1679043"/>
                <a:gd name="connsiteX7347" fmla="*/ 407970 w 1485127"/>
                <a:gd name="connsiteY7347" fmla="*/ 884225 h 1679043"/>
                <a:gd name="connsiteX7348" fmla="*/ 450287 w 1485127"/>
                <a:gd name="connsiteY7348" fmla="*/ 812959 h 1679043"/>
                <a:gd name="connsiteX7349" fmla="*/ 457539 w 1485127"/>
                <a:gd name="connsiteY7349" fmla="*/ 805107 h 1679043"/>
                <a:gd name="connsiteX7350" fmla="*/ 455833 w 1485127"/>
                <a:gd name="connsiteY7350" fmla="*/ 812533 h 1679043"/>
                <a:gd name="connsiteX7351" fmla="*/ 454980 w 1485127"/>
                <a:gd name="connsiteY7351" fmla="*/ 816544 h 1679043"/>
                <a:gd name="connsiteX7352" fmla="*/ 450287 w 1485127"/>
                <a:gd name="connsiteY7352" fmla="*/ 813045 h 1679043"/>
                <a:gd name="connsiteX7353" fmla="*/ 447386 w 1485127"/>
                <a:gd name="connsiteY7353" fmla="*/ 829005 h 1679043"/>
                <a:gd name="connsiteX7354" fmla="*/ 445424 w 1485127"/>
                <a:gd name="connsiteY7354" fmla="*/ 830797 h 1679043"/>
                <a:gd name="connsiteX7355" fmla="*/ 445424 w 1485127"/>
                <a:gd name="connsiteY7355" fmla="*/ 830626 h 1679043"/>
                <a:gd name="connsiteX7356" fmla="*/ 445424 w 1485127"/>
                <a:gd name="connsiteY7356" fmla="*/ 827554 h 1679043"/>
                <a:gd name="connsiteX7357" fmla="*/ 447472 w 1485127"/>
                <a:gd name="connsiteY7357" fmla="*/ 829005 h 1679043"/>
                <a:gd name="connsiteX7358" fmla="*/ 461208 w 1485127"/>
                <a:gd name="connsiteY7358" fmla="*/ 794012 h 1679043"/>
                <a:gd name="connsiteX7359" fmla="*/ 461293 w 1485127"/>
                <a:gd name="connsiteY7359" fmla="*/ 793927 h 1679043"/>
                <a:gd name="connsiteX7360" fmla="*/ 464023 w 1485127"/>
                <a:gd name="connsiteY7360" fmla="*/ 795975 h 1679043"/>
                <a:gd name="connsiteX7361" fmla="*/ 464621 w 1485127"/>
                <a:gd name="connsiteY7361" fmla="*/ 796658 h 1679043"/>
                <a:gd name="connsiteX7362" fmla="*/ 459501 w 1485127"/>
                <a:gd name="connsiteY7362" fmla="*/ 801693 h 1679043"/>
                <a:gd name="connsiteX7363" fmla="*/ 460525 w 1485127"/>
                <a:gd name="connsiteY7363" fmla="*/ 797170 h 1679043"/>
                <a:gd name="connsiteX7364" fmla="*/ 460867 w 1485127"/>
                <a:gd name="connsiteY7364" fmla="*/ 795548 h 1679043"/>
                <a:gd name="connsiteX7365" fmla="*/ 461037 w 1485127"/>
                <a:gd name="connsiteY7365" fmla="*/ 794695 h 1679043"/>
                <a:gd name="connsiteX7366" fmla="*/ 461037 w 1485127"/>
                <a:gd name="connsiteY7366" fmla="*/ 794268 h 1679043"/>
                <a:gd name="connsiteX7367" fmla="*/ 461208 w 1485127"/>
                <a:gd name="connsiteY7367" fmla="*/ 794012 h 1679043"/>
                <a:gd name="connsiteX7368" fmla="*/ 444400 w 1485127"/>
                <a:gd name="connsiteY7368" fmla="*/ 808009 h 1679043"/>
                <a:gd name="connsiteX7369" fmla="*/ 441670 w 1485127"/>
                <a:gd name="connsiteY7369" fmla="*/ 805278 h 1679043"/>
                <a:gd name="connsiteX7370" fmla="*/ 444571 w 1485127"/>
                <a:gd name="connsiteY7370" fmla="*/ 802888 h 1679043"/>
                <a:gd name="connsiteX7371" fmla="*/ 444400 w 1485127"/>
                <a:gd name="connsiteY7371" fmla="*/ 808009 h 1679043"/>
                <a:gd name="connsiteX7372" fmla="*/ 429214 w 1485127"/>
                <a:gd name="connsiteY7372" fmla="*/ 812533 h 1679043"/>
                <a:gd name="connsiteX7373" fmla="*/ 428702 w 1485127"/>
                <a:gd name="connsiteY7373" fmla="*/ 812959 h 1679043"/>
                <a:gd name="connsiteX7374" fmla="*/ 428702 w 1485127"/>
                <a:gd name="connsiteY7374" fmla="*/ 811765 h 1679043"/>
                <a:gd name="connsiteX7375" fmla="*/ 429299 w 1485127"/>
                <a:gd name="connsiteY7375" fmla="*/ 812447 h 1679043"/>
                <a:gd name="connsiteX7376" fmla="*/ 429726 w 1485127"/>
                <a:gd name="connsiteY7376" fmla="*/ 784794 h 1679043"/>
                <a:gd name="connsiteX7377" fmla="*/ 441926 w 1485127"/>
                <a:gd name="connsiteY7377" fmla="*/ 775406 h 1679043"/>
                <a:gd name="connsiteX7378" fmla="*/ 430664 w 1485127"/>
                <a:gd name="connsiteY7378" fmla="*/ 787525 h 1679043"/>
                <a:gd name="connsiteX7379" fmla="*/ 429726 w 1485127"/>
                <a:gd name="connsiteY7379" fmla="*/ 784794 h 1679043"/>
                <a:gd name="connsiteX7380" fmla="*/ 428958 w 1485127"/>
                <a:gd name="connsiteY7380" fmla="*/ 782234 h 1679043"/>
                <a:gd name="connsiteX7381" fmla="*/ 426569 w 1485127"/>
                <a:gd name="connsiteY7381" fmla="*/ 767725 h 1679043"/>
                <a:gd name="connsiteX7382" fmla="*/ 444485 w 1485127"/>
                <a:gd name="connsiteY7382" fmla="*/ 754581 h 1679043"/>
                <a:gd name="connsiteX7383" fmla="*/ 444230 w 1485127"/>
                <a:gd name="connsiteY7383" fmla="*/ 763713 h 1679043"/>
                <a:gd name="connsiteX7384" fmla="*/ 444059 w 1485127"/>
                <a:gd name="connsiteY7384" fmla="*/ 769602 h 1679043"/>
                <a:gd name="connsiteX7385" fmla="*/ 429043 w 1485127"/>
                <a:gd name="connsiteY7385" fmla="*/ 782319 h 1679043"/>
                <a:gd name="connsiteX7386" fmla="*/ 461805 w 1485127"/>
                <a:gd name="connsiteY7386" fmla="*/ 693813 h 1679043"/>
                <a:gd name="connsiteX7387" fmla="*/ 457880 w 1485127"/>
                <a:gd name="connsiteY7387" fmla="*/ 697397 h 1679043"/>
                <a:gd name="connsiteX7388" fmla="*/ 448837 w 1485127"/>
                <a:gd name="connsiteY7388" fmla="*/ 705591 h 1679043"/>
                <a:gd name="connsiteX7389" fmla="*/ 450628 w 1485127"/>
                <a:gd name="connsiteY7389" fmla="*/ 683059 h 1679043"/>
                <a:gd name="connsiteX7390" fmla="*/ 453956 w 1485127"/>
                <a:gd name="connsiteY7390" fmla="*/ 680157 h 1679043"/>
                <a:gd name="connsiteX7391" fmla="*/ 462573 w 1485127"/>
                <a:gd name="connsiteY7391" fmla="*/ 672646 h 1679043"/>
                <a:gd name="connsiteX7392" fmla="*/ 462146 w 1485127"/>
                <a:gd name="connsiteY7392" fmla="*/ 693471 h 1679043"/>
                <a:gd name="connsiteX7393" fmla="*/ 461805 w 1485127"/>
                <a:gd name="connsiteY7393" fmla="*/ 693813 h 1679043"/>
                <a:gd name="connsiteX7394" fmla="*/ 447130 w 1485127"/>
                <a:gd name="connsiteY7394" fmla="*/ 685961 h 1679043"/>
                <a:gd name="connsiteX7395" fmla="*/ 447045 w 1485127"/>
                <a:gd name="connsiteY7395" fmla="*/ 687753 h 1679043"/>
                <a:gd name="connsiteX7396" fmla="*/ 427764 w 1485127"/>
                <a:gd name="connsiteY7396" fmla="*/ 704481 h 1679043"/>
                <a:gd name="connsiteX7397" fmla="*/ 427764 w 1485127"/>
                <a:gd name="connsiteY7397" fmla="*/ 704481 h 1679043"/>
                <a:gd name="connsiteX7398" fmla="*/ 427934 w 1485127"/>
                <a:gd name="connsiteY7398" fmla="*/ 702262 h 1679043"/>
                <a:gd name="connsiteX7399" fmla="*/ 440390 w 1485127"/>
                <a:gd name="connsiteY7399" fmla="*/ 691764 h 1679043"/>
                <a:gd name="connsiteX7400" fmla="*/ 447216 w 1485127"/>
                <a:gd name="connsiteY7400" fmla="*/ 685875 h 1679043"/>
                <a:gd name="connsiteX7401" fmla="*/ 414624 w 1485127"/>
                <a:gd name="connsiteY7401" fmla="*/ 690655 h 1679043"/>
                <a:gd name="connsiteX7402" fmla="*/ 412918 w 1485127"/>
                <a:gd name="connsiteY7402" fmla="*/ 710968 h 1679043"/>
                <a:gd name="connsiteX7403" fmla="*/ 403363 w 1485127"/>
                <a:gd name="connsiteY7403" fmla="*/ 714552 h 1679043"/>
                <a:gd name="connsiteX7404" fmla="*/ 403363 w 1485127"/>
                <a:gd name="connsiteY7404" fmla="*/ 714809 h 1679043"/>
                <a:gd name="connsiteX7405" fmla="*/ 412833 w 1485127"/>
                <a:gd name="connsiteY7405" fmla="*/ 711907 h 1679043"/>
                <a:gd name="connsiteX7406" fmla="*/ 412407 w 1485127"/>
                <a:gd name="connsiteY7406" fmla="*/ 718223 h 1679043"/>
                <a:gd name="connsiteX7407" fmla="*/ 403192 w 1485127"/>
                <a:gd name="connsiteY7407" fmla="*/ 726416 h 1679043"/>
                <a:gd name="connsiteX7408" fmla="*/ 403107 w 1485127"/>
                <a:gd name="connsiteY7408" fmla="*/ 706018 h 1679043"/>
                <a:gd name="connsiteX7409" fmla="*/ 403107 w 1485127"/>
                <a:gd name="connsiteY7409" fmla="*/ 700385 h 1679043"/>
                <a:gd name="connsiteX7410" fmla="*/ 410956 w 1485127"/>
                <a:gd name="connsiteY7410" fmla="*/ 693045 h 1679043"/>
                <a:gd name="connsiteX7411" fmla="*/ 414624 w 1485127"/>
                <a:gd name="connsiteY7411" fmla="*/ 690740 h 1679043"/>
                <a:gd name="connsiteX7412" fmla="*/ 400888 w 1485127"/>
                <a:gd name="connsiteY7412" fmla="*/ 728464 h 1679043"/>
                <a:gd name="connsiteX7413" fmla="*/ 381436 w 1485127"/>
                <a:gd name="connsiteY7413" fmla="*/ 746302 h 1679043"/>
                <a:gd name="connsiteX7414" fmla="*/ 382034 w 1485127"/>
                <a:gd name="connsiteY7414" fmla="*/ 732305 h 1679043"/>
                <a:gd name="connsiteX7415" fmla="*/ 383740 w 1485127"/>
                <a:gd name="connsiteY7415" fmla="*/ 738194 h 1679043"/>
                <a:gd name="connsiteX7416" fmla="*/ 383996 w 1485127"/>
                <a:gd name="connsiteY7416" fmla="*/ 738194 h 1679043"/>
                <a:gd name="connsiteX7417" fmla="*/ 382204 w 1485127"/>
                <a:gd name="connsiteY7417" fmla="*/ 729915 h 1679043"/>
                <a:gd name="connsiteX7418" fmla="*/ 382630 w 1485127"/>
                <a:gd name="connsiteY7418" fmla="*/ 720015 h 1679043"/>
                <a:gd name="connsiteX7419" fmla="*/ 401656 w 1485127"/>
                <a:gd name="connsiteY7419" fmla="*/ 701836 h 1679043"/>
                <a:gd name="connsiteX7420" fmla="*/ 401486 w 1485127"/>
                <a:gd name="connsiteY7420" fmla="*/ 705847 h 1679043"/>
                <a:gd name="connsiteX7421" fmla="*/ 400888 w 1485127"/>
                <a:gd name="connsiteY7421" fmla="*/ 728635 h 1679043"/>
                <a:gd name="connsiteX7422" fmla="*/ 380071 w 1485127"/>
                <a:gd name="connsiteY7422" fmla="*/ 725733 h 1679043"/>
                <a:gd name="connsiteX7423" fmla="*/ 378792 w 1485127"/>
                <a:gd name="connsiteY7423" fmla="*/ 742547 h 1679043"/>
                <a:gd name="connsiteX7424" fmla="*/ 374440 w 1485127"/>
                <a:gd name="connsiteY7424" fmla="*/ 727867 h 1679043"/>
                <a:gd name="connsiteX7425" fmla="*/ 379303 w 1485127"/>
                <a:gd name="connsiteY7425" fmla="*/ 723173 h 1679043"/>
                <a:gd name="connsiteX7426" fmla="*/ 380071 w 1485127"/>
                <a:gd name="connsiteY7426" fmla="*/ 725819 h 1679043"/>
                <a:gd name="connsiteX7427" fmla="*/ 377853 w 1485127"/>
                <a:gd name="connsiteY7427" fmla="*/ 718137 h 1679043"/>
                <a:gd name="connsiteX7428" fmla="*/ 376829 w 1485127"/>
                <a:gd name="connsiteY7428" fmla="*/ 719076 h 1679043"/>
                <a:gd name="connsiteX7429" fmla="*/ 377512 w 1485127"/>
                <a:gd name="connsiteY7429" fmla="*/ 717028 h 1679043"/>
                <a:gd name="connsiteX7430" fmla="*/ 377853 w 1485127"/>
                <a:gd name="connsiteY7430" fmla="*/ 718137 h 1679043"/>
                <a:gd name="connsiteX7431" fmla="*/ 385361 w 1485127"/>
                <a:gd name="connsiteY7431" fmla="*/ 676146 h 1679043"/>
                <a:gd name="connsiteX7432" fmla="*/ 386214 w 1485127"/>
                <a:gd name="connsiteY7432" fmla="*/ 665307 h 1679043"/>
                <a:gd name="connsiteX7433" fmla="*/ 389115 w 1485127"/>
                <a:gd name="connsiteY7433" fmla="*/ 663002 h 1679043"/>
                <a:gd name="connsiteX7434" fmla="*/ 389371 w 1485127"/>
                <a:gd name="connsiteY7434" fmla="*/ 664197 h 1679043"/>
                <a:gd name="connsiteX7435" fmla="*/ 385275 w 1485127"/>
                <a:gd name="connsiteY7435" fmla="*/ 676231 h 1679043"/>
                <a:gd name="connsiteX7436" fmla="*/ 384763 w 1485127"/>
                <a:gd name="connsiteY7436" fmla="*/ 674609 h 1679043"/>
                <a:gd name="connsiteX7437" fmla="*/ 383057 w 1485127"/>
                <a:gd name="connsiteY7437" fmla="*/ 667867 h 1679043"/>
                <a:gd name="connsiteX7438" fmla="*/ 385702 w 1485127"/>
                <a:gd name="connsiteY7438" fmla="*/ 665733 h 1679043"/>
                <a:gd name="connsiteX7439" fmla="*/ 384763 w 1485127"/>
                <a:gd name="connsiteY7439" fmla="*/ 674609 h 1679043"/>
                <a:gd name="connsiteX7440" fmla="*/ 384593 w 1485127"/>
                <a:gd name="connsiteY7440" fmla="*/ 676316 h 1679043"/>
                <a:gd name="connsiteX7441" fmla="*/ 384251 w 1485127"/>
                <a:gd name="connsiteY7441" fmla="*/ 679645 h 1679043"/>
                <a:gd name="connsiteX7442" fmla="*/ 382972 w 1485127"/>
                <a:gd name="connsiteY7442" fmla="*/ 683486 h 1679043"/>
                <a:gd name="connsiteX7443" fmla="*/ 382972 w 1485127"/>
                <a:gd name="connsiteY7443" fmla="*/ 683486 h 1679043"/>
                <a:gd name="connsiteX7444" fmla="*/ 382972 w 1485127"/>
                <a:gd name="connsiteY7444" fmla="*/ 683742 h 1679043"/>
                <a:gd name="connsiteX7445" fmla="*/ 382972 w 1485127"/>
                <a:gd name="connsiteY7445" fmla="*/ 683998 h 1679043"/>
                <a:gd name="connsiteX7446" fmla="*/ 382972 w 1485127"/>
                <a:gd name="connsiteY7446" fmla="*/ 683998 h 1679043"/>
                <a:gd name="connsiteX7447" fmla="*/ 376914 w 1485127"/>
                <a:gd name="connsiteY7447" fmla="*/ 704311 h 1679043"/>
                <a:gd name="connsiteX7448" fmla="*/ 371710 w 1485127"/>
                <a:gd name="connsiteY7448" fmla="*/ 676658 h 1679043"/>
                <a:gd name="connsiteX7449" fmla="*/ 382289 w 1485127"/>
                <a:gd name="connsiteY7449" fmla="*/ 668806 h 1679043"/>
                <a:gd name="connsiteX7450" fmla="*/ 384763 w 1485127"/>
                <a:gd name="connsiteY7450" fmla="*/ 676487 h 1679043"/>
                <a:gd name="connsiteX7451" fmla="*/ 374696 w 1485127"/>
                <a:gd name="connsiteY7451" fmla="*/ 707127 h 1679043"/>
                <a:gd name="connsiteX7452" fmla="*/ 369833 w 1485127"/>
                <a:gd name="connsiteY7452" fmla="*/ 711224 h 1679043"/>
                <a:gd name="connsiteX7453" fmla="*/ 368383 w 1485127"/>
                <a:gd name="connsiteY7453" fmla="*/ 705847 h 1679043"/>
                <a:gd name="connsiteX7454" fmla="*/ 369918 w 1485127"/>
                <a:gd name="connsiteY7454" fmla="*/ 689716 h 1679043"/>
                <a:gd name="connsiteX7455" fmla="*/ 374611 w 1485127"/>
                <a:gd name="connsiteY7455" fmla="*/ 707127 h 1679043"/>
                <a:gd name="connsiteX7456" fmla="*/ 363861 w 1485127"/>
                <a:gd name="connsiteY7456" fmla="*/ 731025 h 1679043"/>
                <a:gd name="connsiteX7457" fmla="*/ 363434 w 1485127"/>
                <a:gd name="connsiteY7457" fmla="*/ 731452 h 1679043"/>
                <a:gd name="connsiteX7458" fmla="*/ 361131 w 1485127"/>
                <a:gd name="connsiteY7458" fmla="*/ 722831 h 1679043"/>
                <a:gd name="connsiteX7459" fmla="*/ 365140 w 1485127"/>
                <a:gd name="connsiteY7459" fmla="*/ 719844 h 1679043"/>
                <a:gd name="connsiteX7460" fmla="*/ 363861 w 1485127"/>
                <a:gd name="connsiteY7460" fmla="*/ 731110 h 1679043"/>
                <a:gd name="connsiteX7461" fmla="*/ 359424 w 1485127"/>
                <a:gd name="connsiteY7461" fmla="*/ 735121 h 1679043"/>
                <a:gd name="connsiteX7462" fmla="*/ 357718 w 1485127"/>
                <a:gd name="connsiteY7462" fmla="*/ 736743 h 1679043"/>
                <a:gd name="connsiteX7463" fmla="*/ 357718 w 1485127"/>
                <a:gd name="connsiteY7463" fmla="*/ 736743 h 1679043"/>
                <a:gd name="connsiteX7464" fmla="*/ 357547 w 1485127"/>
                <a:gd name="connsiteY7464" fmla="*/ 736914 h 1679043"/>
                <a:gd name="connsiteX7465" fmla="*/ 357377 w 1485127"/>
                <a:gd name="connsiteY7465" fmla="*/ 737084 h 1679043"/>
                <a:gd name="connsiteX7466" fmla="*/ 357377 w 1485127"/>
                <a:gd name="connsiteY7466" fmla="*/ 737084 h 1679043"/>
                <a:gd name="connsiteX7467" fmla="*/ 352855 w 1485127"/>
                <a:gd name="connsiteY7467" fmla="*/ 741608 h 1679043"/>
                <a:gd name="connsiteX7468" fmla="*/ 354135 w 1485127"/>
                <a:gd name="connsiteY7468" fmla="*/ 728038 h 1679043"/>
                <a:gd name="connsiteX7469" fmla="*/ 356694 w 1485127"/>
                <a:gd name="connsiteY7469" fmla="*/ 726075 h 1679043"/>
                <a:gd name="connsiteX7470" fmla="*/ 359510 w 1485127"/>
                <a:gd name="connsiteY7470" fmla="*/ 735036 h 1679043"/>
                <a:gd name="connsiteX7471" fmla="*/ 354476 w 1485127"/>
                <a:gd name="connsiteY7471" fmla="*/ 724368 h 1679043"/>
                <a:gd name="connsiteX7472" fmla="*/ 354902 w 1485127"/>
                <a:gd name="connsiteY7472" fmla="*/ 719759 h 1679043"/>
                <a:gd name="connsiteX7473" fmla="*/ 355756 w 1485127"/>
                <a:gd name="connsiteY7473" fmla="*/ 723173 h 1679043"/>
                <a:gd name="connsiteX7474" fmla="*/ 354390 w 1485127"/>
                <a:gd name="connsiteY7474" fmla="*/ 724282 h 1679043"/>
                <a:gd name="connsiteX7475" fmla="*/ 348419 w 1485127"/>
                <a:gd name="connsiteY7475" fmla="*/ 752959 h 1679043"/>
                <a:gd name="connsiteX7476" fmla="*/ 348419 w 1485127"/>
                <a:gd name="connsiteY7476" fmla="*/ 752959 h 1679043"/>
                <a:gd name="connsiteX7477" fmla="*/ 348419 w 1485127"/>
                <a:gd name="connsiteY7477" fmla="*/ 752959 h 1679043"/>
                <a:gd name="connsiteX7478" fmla="*/ 348419 w 1485127"/>
                <a:gd name="connsiteY7478" fmla="*/ 752959 h 1679043"/>
                <a:gd name="connsiteX7479" fmla="*/ 344067 w 1485127"/>
                <a:gd name="connsiteY7479" fmla="*/ 789488 h 1679043"/>
                <a:gd name="connsiteX7480" fmla="*/ 344408 w 1485127"/>
                <a:gd name="connsiteY7480" fmla="*/ 790854 h 1679043"/>
                <a:gd name="connsiteX7481" fmla="*/ 341678 w 1485127"/>
                <a:gd name="connsiteY7481" fmla="*/ 822348 h 1679043"/>
                <a:gd name="connsiteX7482" fmla="*/ 340313 w 1485127"/>
                <a:gd name="connsiteY7482" fmla="*/ 823884 h 1679043"/>
                <a:gd name="connsiteX7483" fmla="*/ 340143 w 1485127"/>
                <a:gd name="connsiteY7483" fmla="*/ 823457 h 1679043"/>
                <a:gd name="connsiteX7484" fmla="*/ 333744 w 1485127"/>
                <a:gd name="connsiteY7484" fmla="*/ 799560 h 1679043"/>
                <a:gd name="connsiteX7485" fmla="*/ 343982 w 1485127"/>
                <a:gd name="connsiteY7485" fmla="*/ 789488 h 1679043"/>
                <a:gd name="connsiteX7486" fmla="*/ 340569 w 1485127"/>
                <a:gd name="connsiteY7486" fmla="*/ 838137 h 1679043"/>
                <a:gd name="connsiteX7487" fmla="*/ 339801 w 1485127"/>
                <a:gd name="connsiteY7487" fmla="*/ 852988 h 1679043"/>
                <a:gd name="connsiteX7488" fmla="*/ 333488 w 1485127"/>
                <a:gd name="connsiteY7488" fmla="*/ 860498 h 1679043"/>
                <a:gd name="connsiteX7489" fmla="*/ 332379 w 1485127"/>
                <a:gd name="connsiteY7489" fmla="*/ 857255 h 1679043"/>
                <a:gd name="connsiteX7490" fmla="*/ 329904 w 1485127"/>
                <a:gd name="connsiteY7490" fmla="*/ 849488 h 1679043"/>
                <a:gd name="connsiteX7491" fmla="*/ 327601 w 1485127"/>
                <a:gd name="connsiteY7491" fmla="*/ 841807 h 1679043"/>
                <a:gd name="connsiteX7492" fmla="*/ 338266 w 1485127"/>
                <a:gd name="connsiteY7492" fmla="*/ 830797 h 1679043"/>
                <a:gd name="connsiteX7493" fmla="*/ 340484 w 1485127"/>
                <a:gd name="connsiteY7493" fmla="*/ 838308 h 1679043"/>
                <a:gd name="connsiteX7494" fmla="*/ 339631 w 1485127"/>
                <a:gd name="connsiteY7494" fmla="*/ 858706 h 1679043"/>
                <a:gd name="connsiteX7495" fmla="*/ 338948 w 1485127"/>
                <a:gd name="connsiteY7495" fmla="*/ 875861 h 1679043"/>
                <a:gd name="connsiteX7496" fmla="*/ 334768 w 1485127"/>
                <a:gd name="connsiteY7496" fmla="*/ 863998 h 1679043"/>
                <a:gd name="connsiteX7497" fmla="*/ 339631 w 1485127"/>
                <a:gd name="connsiteY7497" fmla="*/ 858791 h 1679043"/>
                <a:gd name="connsiteX7498" fmla="*/ 345688 w 1485127"/>
                <a:gd name="connsiteY7498" fmla="*/ 839161 h 1679043"/>
                <a:gd name="connsiteX7499" fmla="*/ 346115 w 1485127"/>
                <a:gd name="connsiteY7499" fmla="*/ 832931 h 1679043"/>
                <a:gd name="connsiteX7500" fmla="*/ 346115 w 1485127"/>
                <a:gd name="connsiteY7500" fmla="*/ 832931 h 1679043"/>
                <a:gd name="connsiteX7501" fmla="*/ 346115 w 1485127"/>
                <a:gd name="connsiteY7501" fmla="*/ 832846 h 1679043"/>
                <a:gd name="connsiteX7502" fmla="*/ 346115 w 1485127"/>
                <a:gd name="connsiteY7502" fmla="*/ 832846 h 1679043"/>
                <a:gd name="connsiteX7503" fmla="*/ 346115 w 1485127"/>
                <a:gd name="connsiteY7503" fmla="*/ 832760 h 1679043"/>
                <a:gd name="connsiteX7504" fmla="*/ 346798 w 1485127"/>
                <a:gd name="connsiteY7504" fmla="*/ 822092 h 1679043"/>
                <a:gd name="connsiteX7505" fmla="*/ 351660 w 1485127"/>
                <a:gd name="connsiteY7505" fmla="*/ 817141 h 1679043"/>
                <a:gd name="connsiteX7506" fmla="*/ 354305 w 1485127"/>
                <a:gd name="connsiteY7506" fmla="*/ 825847 h 1679043"/>
                <a:gd name="connsiteX7507" fmla="*/ 354305 w 1485127"/>
                <a:gd name="connsiteY7507" fmla="*/ 825847 h 1679043"/>
                <a:gd name="connsiteX7508" fmla="*/ 354305 w 1485127"/>
                <a:gd name="connsiteY7508" fmla="*/ 825847 h 1679043"/>
                <a:gd name="connsiteX7509" fmla="*/ 354305 w 1485127"/>
                <a:gd name="connsiteY7509" fmla="*/ 825847 h 1679043"/>
                <a:gd name="connsiteX7510" fmla="*/ 354305 w 1485127"/>
                <a:gd name="connsiteY7510" fmla="*/ 825847 h 1679043"/>
                <a:gd name="connsiteX7511" fmla="*/ 355158 w 1485127"/>
                <a:gd name="connsiteY7511" fmla="*/ 827981 h 1679043"/>
                <a:gd name="connsiteX7512" fmla="*/ 354988 w 1485127"/>
                <a:gd name="connsiteY7512" fmla="*/ 830712 h 1679043"/>
                <a:gd name="connsiteX7513" fmla="*/ 354988 w 1485127"/>
                <a:gd name="connsiteY7513" fmla="*/ 830712 h 1679043"/>
                <a:gd name="connsiteX7514" fmla="*/ 354988 w 1485127"/>
                <a:gd name="connsiteY7514" fmla="*/ 831053 h 1679043"/>
                <a:gd name="connsiteX7515" fmla="*/ 354988 w 1485127"/>
                <a:gd name="connsiteY7515" fmla="*/ 831395 h 1679043"/>
                <a:gd name="connsiteX7516" fmla="*/ 354988 w 1485127"/>
                <a:gd name="connsiteY7516" fmla="*/ 831395 h 1679043"/>
                <a:gd name="connsiteX7517" fmla="*/ 354817 w 1485127"/>
                <a:gd name="connsiteY7517" fmla="*/ 835577 h 1679043"/>
                <a:gd name="connsiteX7518" fmla="*/ 347565 w 1485127"/>
                <a:gd name="connsiteY7518" fmla="*/ 843941 h 1679043"/>
                <a:gd name="connsiteX7519" fmla="*/ 345688 w 1485127"/>
                <a:gd name="connsiteY7519" fmla="*/ 839076 h 1679043"/>
                <a:gd name="connsiteX7520" fmla="*/ 345347 w 1485127"/>
                <a:gd name="connsiteY7520" fmla="*/ 852561 h 1679043"/>
                <a:gd name="connsiteX7521" fmla="*/ 346200 w 1485127"/>
                <a:gd name="connsiteY7521" fmla="*/ 854865 h 1679043"/>
                <a:gd name="connsiteX7522" fmla="*/ 346200 w 1485127"/>
                <a:gd name="connsiteY7522" fmla="*/ 854865 h 1679043"/>
                <a:gd name="connsiteX7523" fmla="*/ 346200 w 1485127"/>
                <a:gd name="connsiteY7523" fmla="*/ 854865 h 1679043"/>
                <a:gd name="connsiteX7524" fmla="*/ 346200 w 1485127"/>
                <a:gd name="connsiteY7524" fmla="*/ 854865 h 1679043"/>
                <a:gd name="connsiteX7525" fmla="*/ 346200 w 1485127"/>
                <a:gd name="connsiteY7525" fmla="*/ 854865 h 1679043"/>
                <a:gd name="connsiteX7526" fmla="*/ 353708 w 1485127"/>
                <a:gd name="connsiteY7526" fmla="*/ 872874 h 1679043"/>
                <a:gd name="connsiteX7527" fmla="*/ 349613 w 1485127"/>
                <a:gd name="connsiteY7527" fmla="*/ 877568 h 1679043"/>
                <a:gd name="connsiteX7528" fmla="*/ 349613 w 1485127"/>
                <a:gd name="connsiteY7528" fmla="*/ 877568 h 1679043"/>
                <a:gd name="connsiteX7529" fmla="*/ 349442 w 1485127"/>
                <a:gd name="connsiteY7529" fmla="*/ 877739 h 1679043"/>
                <a:gd name="connsiteX7530" fmla="*/ 349272 w 1485127"/>
                <a:gd name="connsiteY7530" fmla="*/ 877910 h 1679043"/>
                <a:gd name="connsiteX7531" fmla="*/ 349272 w 1485127"/>
                <a:gd name="connsiteY7531" fmla="*/ 877910 h 1679043"/>
                <a:gd name="connsiteX7532" fmla="*/ 342787 w 1485127"/>
                <a:gd name="connsiteY7532" fmla="*/ 885932 h 1679043"/>
                <a:gd name="connsiteX7533" fmla="*/ 342787 w 1485127"/>
                <a:gd name="connsiteY7533" fmla="*/ 885761 h 1679043"/>
                <a:gd name="connsiteX7534" fmla="*/ 344835 w 1485127"/>
                <a:gd name="connsiteY7534" fmla="*/ 852988 h 1679043"/>
                <a:gd name="connsiteX7535" fmla="*/ 345432 w 1485127"/>
                <a:gd name="connsiteY7535" fmla="*/ 852390 h 1679043"/>
                <a:gd name="connsiteX7536" fmla="*/ 338180 w 1485127"/>
                <a:gd name="connsiteY7536" fmla="*/ 903855 h 1679043"/>
                <a:gd name="connsiteX7537" fmla="*/ 338180 w 1485127"/>
                <a:gd name="connsiteY7537" fmla="*/ 908379 h 1679043"/>
                <a:gd name="connsiteX7538" fmla="*/ 335450 w 1485127"/>
                <a:gd name="connsiteY7538" fmla="*/ 902661 h 1679043"/>
                <a:gd name="connsiteX7539" fmla="*/ 338351 w 1485127"/>
                <a:gd name="connsiteY7539" fmla="*/ 899161 h 1679043"/>
                <a:gd name="connsiteX7540" fmla="*/ 338266 w 1485127"/>
                <a:gd name="connsiteY7540" fmla="*/ 903855 h 1679043"/>
                <a:gd name="connsiteX7541" fmla="*/ 321799 w 1485127"/>
                <a:gd name="connsiteY7541" fmla="*/ 963855 h 1679043"/>
                <a:gd name="connsiteX7542" fmla="*/ 321799 w 1485127"/>
                <a:gd name="connsiteY7542" fmla="*/ 963855 h 1679043"/>
                <a:gd name="connsiteX7543" fmla="*/ 321629 w 1485127"/>
                <a:gd name="connsiteY7543" fmla="*/ 964111 h 1679043"/>
                <a:gd name="connsiteX7544" fmla="*/ 321458 w 1485127"/>
                <a:gd name="connsiteY7544" fmla="*/ 964367 h 1679043"/>
                <a:gd name="connsiteX7545" fmla="*/ 321458 w 1485127"/>
                <a:gd name="connsiteY7545" fmla="*/ 964367 h 1679043"/>
                <a:gd name="connsiteX7546" fmla="*/ 318813 w 1485127"/>
                <a:gd name="connsiteY7546" fmla="*/ 968464 h 1679043"/>
                <a:gd name="connsiteX7547" fmla="*/ 317875 w 1485127"/>
                <a:gd name="connsiteY7547" fmla="*/ 966928 h 1679043"/>
                <a:gd name="connsiteX7548" fmla="*/ 327857 w 1485127"/>
                <a:gd name="connsiteY7548" fmla="*/ 954808 h 1679043"/>
                <a:gd name="connsiteX7549" fmla="*/ 327857 w 1485127"/>
                <a:gd name="connsiteY7549" fmla="*/ 954979 h 1679043"/>
                <a:gd name="connsiteX7550" fmla="*/ 321799 w 1485127"/>
                <a:gd name="connsiteY7550" fmla="*/ 963770 h 1679043"/>
                <a:gd name="connsiteX7551" fmla="*/ 308234 w 1485127"/>
                <a:gd name="connsiteY7551" fmla="*/ 1028976 h 1679043"/>
                <a:gd name="connsiteX7552" fmla="*/ 308831 w 1485127"/>
                <a:gd name="connsiteY7552" fmla="*/ 1044510 h 1679043"/>
                <a:gd name="connsiteX7553" fmla="*/ 304224 w 1485127"/>
                <a:gd name="connsiteY7553" fmla="*/ 1035036 h 1679043"/>
                <a:gd name="connsiteX7554" fmla="*/ 308234 w 1485127"/>
                <a:gd name="connsiteY7554" fmla="*/ 1028976 h 1679043"/>
                <a:gd name="connsiteX7555" fmla="*/ 309087 w 1485127"/>
                <a:gd name="connsiteY7555" fmla="*/ 1053898 h 1679043"/>
                <a:gd name="connsiteX7556" fmla="*/ 303712 w 1485127"/>
                <a:gd name="connsiteY7556" fmla="*/ 1063116 h 1679043"/>
                <a:gd name="connsiteX7557" fmla="*/ 303712 w 1485127"/>
                <a:gd name="connsiteY7557" fmla="*/ 1063116 h 1679043"/>
                <a:gd name="connsiteX7558" fmla="*/ 303542 w 1485127"/>
                <a:gd name="connsiteY7558" fmla="*/ 1063457 h 1679043"/>
                <a:gd name="connsiteX7559" fmla="*/ 303371 w 1485127"/>
                <a:gd name="connsiteY7559" fmla="*/ 1063798 h 1679043"/>
                <a:gd name="connsiteX7560" fmla="*/ 303371 w 1485127"/>
                <a:gd name="connsiteY7560" fmla="*/ 1063798 h 1679043"/>
                <a:gd name="connsiteX7561" fmla="*/ 300470 w 1485127"/>
                <a:gd name="connsiteY7561" fmla="*/ 1069261 h 1679043"/>
                <a:gd name="connsiteX7562" fmla="*/ 293047 w 1485127"/>
                <a:gd name="connsiteY7562" fmla="*/ 1052532 h 1679043"/>
                <a:gd name="connsiteX7563" fmla="*/ 302603 w 1485127"/>
                <a:gd name="connsiteY7563" fmla="*/ 1037682 h 1679043"/>
                <a:gd name="connsiteX7564" fmla="*/ 309087 w 1485127"/>
                <a:gd name="connsiteY7564" fmla="*/ 1053898 h 1679043"/>
                <a:gd name="connsiteX7565" fmla="*/ 300043 w 1485127"/>
                <a:gd name="connsiteY7565" fmla="*/ 1080527 h 1679043"/>
                <a:gd name="connsiteX7566" fmla="*/ 302176 w 1485127"/>
                <a:gd name="connsiteY7566" fmla="*/ 1085989 h 1679043"/>
                <a:gd name="connsiteX7567" fmla="*/ 302176 w 1485127"/>
                <a:gd name="connsiteY7567" fmla="*/ 1085989 h 1679043"/>
                <a:gd name="connsiteX7568" fmla="*/ 302176 w 1485127"/>
                <a:gd name="connsiteY7568" fmla="*/ 1085989 h 1679043"/>
                <a:gd name="connsiteX7569" fmla="*/ 302176 w 1485127"/>
                <a:gd name="connsiteY7569" fmla="*/ 1085989 h 1679043"/>
                <a:gd name="connsiteX7570" fmla="*/ 302176 w 1485127"/>
                <a:gd name="connsiteY7570" fmla="*/ 1085989 h 1679043"/>
                <a:gd name="connsiteX7571" fmla="*/ 312671 w 1485127"/>
                <a:gd name="connsiteY7571" fmla="*/ 1108094 h 1679043"/>
                <a:gd name="connsiteX7572" fmla="*/ 312671 w 1485127"/>
                <a:gd name="connsiteY7572" fmla="*/ 1108436 h 1679043"/>
                <a:gd name="connsiteX7573" fmla="*/ 312671 w 1485127"/>
                <a:gd name="connsiteY7573" fmla="*/ 1108436 h 1679043"/>
                <a:gd name="connsiteX7574" fmla="*/ 312671 w 1485127"/>
                <a:gd name="connsiteY7574" fmla="*/ 1108606 h 1679043"/>
                <a:gd name="connsiteX7575" fmla="*/ 312671 w 1485127"/>
                <a:gd name="connsiteY7575" fmla="*/ 1108606 h 1679043"/>
                <a:gd name="connsiteX7576" fmla="*/ 314206 w 1485127"/>
                <a:gd name="connsiteY7576" fmla="*/ 1122603 h 1679043"/>
                <a:gd name="connsiteX7577" fmla="*/ 311988 w 1485127"/>
                <a:gd name="connsiteY7577" fmla="*/ 1127554 h 1679043"/>
                <a:gd name="connsiteX7578" fmla="*/ 311220 w 1485127"/>
                <a:gd name="connsiteY7578" fmla="*/ 1125591 h 1679043"/>
                <a:gd name="connsiteX7579" fmla="*/ 311220 w 1485127"/>
                <a:gd name="connsiteY7579" fmla="*/ 1125591 h 1679043"/>
                <a:gd name="connsiteX7580" fmla="*/ 311220 w 1485127"/>
                <a:gd name="connsiteY7580" fmla="*/ 1125505 h 1679043"/>
                <a:gd name="connsiteX7581" fmla="*/ 311220 w 1485127"/>
                <a:gd name="connsiteY7581" fmla="*/ 1125505 h 1679043"/>
                <a:gd name="connsiteX7582" fmla="*/ 311220 w 1485127"/>
                <a:gd name="connsiteY7582" fmla="*/ 1125420 h 1679043"/>
                <a:gd name="connsiteX7583" fmla="*/ 295010 w 1485127"/>
                <a:gd name="connsiteY7583" fmla="*/ 1089574 h 1679043"/>
                <a:gd name="connsiteX7584" fmla="*/ 300043 w 1485127"/>
                <a:gd name="connsiteY7584" fmla="*/ 1080356 h 1679043"/>
                <a:gd name="connsiteX7585" fmla="*/ 300897 w 1485127"/>
                <a:gd name="connsiteY7585" fmla="*/ 1152987 h 1679043"/>
                <a:gd name="connsiteX7586" fmla="*/ 298678 w 1485127"/>
                <a:gd name="connsiteY7586" fmla="*/ 1158194 h 1679043"/>
                <a:gd name="connsiteX7587" fmla="*/ 296887 w 1485127"/>
                <a:gd name="connsiteY7587" fmla="*/ 1141465 h 1679043"/>
                <a:gd name="connsiteX7588" fmla="*/ 300897 w 1485127"/>
                <a:gd name="connsiteY7588" fmla="*/ 1152902 h 1679043"/>
                <a:gd name="connsiteX7589" fmla="*/ 295522 w 1485127"/>
                <a:gd name="connsiteY7589" fmla="*/ 1175349 h 1679043"/>
                <a:gd name="connsiteX7590" fmla="*/ 296716 w 1485127"/>
                <a:gd name="connsiteY7590" fmla="*/ 1177653 h 1679043"/>
                <a:gd name="connsiteX7591" fmla="*/ 298508 w 1485127"/>
                <a:gd name="connsiteY7591" fmla="*/ 1188748 h 1679043"/>
                <a:gd name="connsiteX7592" fmla="*/ 296546 w 1485127"/>
                <a:gd name="connsiteY7592" fmla="*/ 1185335 h 1679043"/>
                <a:gd name="connsiteX7593" fmla="*/ 295095 w 1485127"/>
                <a:gd name="connsiteY7593" fmla="*/ 1176202 h 1679043"/>
                <a:gd name="connsiteX7594" fmla="*/ 295436 w 1485127"/>
                <a:gd name="connsiteY7594" fmla="*/ 1175349 h 1679043"/>
                <a:gd name="connsiteX7595" fmla="*/ 300641 w 1485127"/>
                <a:gd name="connsiteY7595" fmla="*/ 1175008 h 1679043"/>
                <a:gd name="connsiteX7596" fmla="*/ 299617 w 1485127"/>
                <a:gd name="connsiteY7596" fmla="*/ 1166387 h 1679043"/>
                <a:gd name="connsiteX7597" fmla="*/ 303115 w 1485127"/>
                <a:gd name="connsiteY7597" fmla="*/ 1158791 h 1679043"/>
                <a:gd name="connsiteX7598" fmla="*/ 305248 w 1485127"/>
                <a:gd name="connsiteY7598" fmla="*/ 1164595 h 1679043"/>
                <a:gd name="connsiteX7599" fmla="*/ 305248 w 1485127"/>
                <a:gd name="connsiteY7599" fmla="*/ 1164595 h 1679043"/>
                <a:gd name="connsiteX7600" fmla="*/ 305248 w 1485127"/>
                <a:gd name="connsiteY7600" fmla="*/ 1164595 h 1679043"/>
                <a:gd name="connsiteX7601" fmla="*/ 305248 w 1485127"/>
                <a:gd name="connsiteY7601" fmla="*/ 1164595 h 1679043"/>
                <a:gd name="connsiteX7602" fmla="*/ 305248 w 1485127"/>
                <a:gd name="connsiteY7602" fmla="*/ 1164595 h 1679043"/>
                <a:gd name="connsiteX7603" fmla="*/ 309172 w 1485127"/>
                <a:gd name="connsiteY7603" fmla="*/ 1173300 h 1679043"/>
                <a:gd name="connsiteX7604" fmla="*/ 305418 w 1485127"/>
                <a:gd name="connsiteY7604" fmla="*/ 1182774 h 1679043"/>
                <a:gd name="connsiteX7605" fmla="*/ 305163 w 1485127"/>
                <a:gd name="connsiteY7605" fmla="*/ 1182262 h 1679043"/>
                <a:gd name="connsiteX7606" fmla="*/ 305163 w 1485127"/>
                <a:gd name="connsiteY7606" fmla="*/ 1182262 h 1679043"/>
                <a:gd name="connsiteX7607" fmla="*/ 305163 w 1485127"/>
                <a:gd name="connsiteY7607" fmla="*/ 1182177 h 1679043"/>
                <a:gd name="connsiteX7608" fmla="*/ 305163 w 1485127"/>
                <a:gd name="connsiteY7608" fmla="*/ 1182177 h 1679043"/>
                <a:gd name="connsiteX7609" fmla="*/ 305163 w 1485127"/>
                <a:gd name="connsiteY7609" fmla="*/ 1182091 h 1679043"/>
                <a:gd name="connsiteX7610" fmla="*/ 300897 w 1485127"/>
                <a:gd name="connsiteY7610" fmla="*/ 1175093 h 1679043"/>
                <a:gd name="connsiteX7611" fmla="*/ 302944 w 1485127"/>
                <a:gd name="connsiteY7611" fmla="*/ 1188919 h 1679043"/>
                <a:gd name="connsiteX7612" fmla="*/ 302603 w 1485127"/>
                <a:gd name="connsiteY7612" fmla="*/ 1189858 h 1679043"/>
                <a:gd name="connsiteX7613" fmla="*/ 302347 w 1485127"/>
                <a:gd name="connsiteY7613" fmla="*/ 1187810 h 1679043"/>
                <a:gd name="connsiteX7614" fmla="*/ 303030 w 1485127"/>
                <a:gd name="connsiteY7614" fmla="*/ 1188834 h 1679043"/>
                <a:gd name="connsiteX7615" fmla="*/ 299361 w 1485127"/>
                <a:gd name="connsiteY7615" fmla="*/ 1198051 h 1679043"/>
                <a:gd name="connsiteX7616" fmla="*/ 298678 w 1485127"/>
                <a:gd name="connsiteY7616" fmla="*/ 1199759 h 1679043"/>
                <a:gd name="connsiteX7617" fmla="*/ 297996 w 1485127"/>
                <a:gd name="connsiteY7617" fmla="*/ 1195150 h 1679043"/>
                <a:gd name="connsiteX7618" fmla="*/ 299361 w 1485127"/>
                <a:gd name="connsiteY7618" fmla="*/ 1198051 h 1679043"/>
                <a:gd name="connsiteX7619" fmla="*/ 303712 w 1485127"/>
                <a:gd name="connsiteY7619" fmla="*/ 1254552 h 1679043"/>
                <a:gd name="connsiteX7620" fmla="*/ 303968 w 1485127"/>
                <a:gd name="connsiteY7620" fmla="*/ 1256003 h 1679043"/>
                <a:gd name="connsiteX7621" fmla="*/ 301921 w 1485127"/>
                <a:gd name="connsiteY7621" fmla="*/ 1261978 h 1679043"/>
                <a:gd name="connsiteX7622" fmla="*/ 299190 w 1485127"/>
                <a:gd name="connsiteY7622" fmla="*/ 1247554 h 1679043"/>
                <a:gd name="connsiteX7623" fmla="*/ 303627 w 1485127"/>
                <a:gd name="connsiteY7623" fmla="*/ 1254552 h 1679043"/>
                <a:gd name="connsiteX7624" fmla="*/ 299873 w 1485127"/>
                <a:gd name="connsiteY7624" fmla="*/ 1207696 h 1679043"/>
                <a:gd name="connsiteX7625" fmla="*/ 301238 w 1485127"/>
                <a:gd name="connsiteY7625" fmla="*/ 1204367 h 1679043"/>
                <a:gd name="connsiteX7626" fmla="*/ 308831 w 1485127"/>
                <a:gd name="connsiteY7626" fmla="*/ 1242006 h 1679043"/>
                <a:gd name="connsiteX7627" fmla="*/ 306357 w 1485127"/>
                <a:gd name="connsiteY7627" fmla="*/ 1249261 h 1679043"/>
                <a:gd name="connsiteX7628" fmla="*/ 299873 w 1485127"/>
                <a:gd name="connsiteY7628" fmla="*/ 1207781 h 1679043"/>
                <a:gd name="connsiteX7629" fmla="*/ 302262 w 1485127"/>
                <a:gd name="connsiteY7629" fmla="*/ 1273755 h 1679043"/>
                <a:gd name="connsiteX7630" fmla="*/ 303200 w 1485127"/>
                <a:gd name="connsiteY7630" fmla="*/ 1275207 h 1679043"/>
                <a:gd name="connsiteX7631" fmla="*/ 303542 w 1485127"/>
                <a:gd name="connsiteY7631" fmla="*/ 1277340 h 1679043"/>
                <a:gd name="connsiteX7632" fmla="*/ 304480 w 1485127"/>
                <a:gd name="connsiteY7632" fmla="*/ 1281949 h 1679043"/>
                <a:gd name="connsiteX7633" fmla="*/ 301067 w 1485127"/>
                <a:gd name="connsiteY7633" fmla="*/ 1277084 h 1679043"/>
                <a:gd name="connsiteX7634" fmla="*/ 302262 w 1485127"/>
                <a:gd name="connsiteY7634" fmla="*/ 1273755 h 1679043"/>
                <a:gd name="connsiteX7635" fmla="*/ 304224 w 1485127"/>
                <a:gd name="connsiteY7635" fmla="*/ 1290740 h 1679043"/>
                <a:gd name="connsiteX7636" fmla="*/ 304224 w 1485127"/>
                <a:gd name="connsiteY7636" fmla="*/ 1290740 h 1679043"/>
                <a:gd name="connsiteX7637" fmla="*/ 304224 w 1485127"/>
                <a:gd name="connsiteY7637" fmla="*/ 1290740 h 1679043"/>
                <a:gd name="connsiteX7638" fmla="*/ 304224 w 1485127"/>
                <a:gd name="connsiteY7638" fmla="*/ 1290740 h 1679043"/>
                <a:gd name="connsiteX7639" fmla="*/ 304224 w 1485127"/>
                <a:gd name="connsiteY7639" fmla="*/ 1290740 h 1679043"/>
                <a:gd name="connsiteX7640" fmla="*/ 306954 w 1485127"/>
                <a:gd name="connsiteY7640" fmla="*/ 1294410 h 1679043"/>
                <a:gd name="connsiteX7641" fmla="*/ 309855 w 1485127"/>
                <a:gd name="connsiteY7641" fmla="*/ 1307639 h 1679043"/>
                <a:gd name="connsiteX7642" fmla="*/ 308831 w 1485127"/>
                <a:gd name="connsiteY7642" fmla="*/ 1311394 h 1679043"/>
                <a:gd name="connsiteX7643" fmla="*/ 307039 w 1485127"/>
                <a:gd name="connsiteY7643" fmla="*/ 1307724 h 1679043"/>
                <a:gd name="connsiteX7644" fmla="*/ 302603 w 1485127"/>
                <a:gd name="connsiteY7644" fmla="*/ 1298677 h 1679043"/>
                <a:gd name="connsiteX7645" fmla="*/ 300214 w 1485127"/>
                <a:gd name="connsiteY7645" fmla="*/ 1286473 h 1679043"/>
                <a:gd name="connsiteX7646" fmla="*/ 299702 w 1485127"/>
                <a:gd name="connsiteY7646" fmla="*/ 1283400 h 1679043"/>
                <a:gd name="connsiteX7647" fmla="*/ 304139 w 1485127"/>
                <a:gd name="connsiteY7647" fmla="*/ 1290655 h 1679043"/>
                <a:gd name="connsiteX7648" fmla="*/ 305845 w 1485127"/>
                <a:gd name="connsiteY7648" fmla="*/ 1308748 h 1679043"/>
                <a:gd name="connsiteX7649" fmla="*/ 308149 w 1485127"/>
                <a:gd name="connsiteY7649" fmla="*/ 1313955 h 1679043"/>
                <a:gd name="connsiteX7650" fmla="*/ 306784 w 1485127"/>
                <a:gd name="connsiteY7650" fmla="*/ 1319246 h 1679043"/>
                <a:gd name="connsiteX7651" fmla="*/ 303627 w 1485127"/>
                <a:gd name="connsiteY7651" fmla="*/ 1304054 h 1679043"/>
                <a:gd name="connsiteX7652" fmla="*/ 305760 w 1485127"/>
                <a:gd name="connsiteY7652" fmla="*/ 1308663 h 1679043"/>
                <a:gd name="connsiteX7653" fmla="*/ 298422 w 1485127"/>
                <a:gd name="connsiteY7653" fmla="*/ 1359275 h 1679043"/>
                <a:gd name="connsiteX7654" fmla="*/ 303030 w 1485127"/>
                <a:gd name="connsiteY7654" fmla="*/ 1365334 h 1679043"/>
                <a:gd name="connsiteX7655" fmla="*/ 310964 w 1485127"/>
                <a:gd name="connsiteY7655" fmla="*/ 1375662 h 1679043"/>
                <a:gd name="connsiteX7656" fmla="*/ 312244 w 1485127"/>
                <a:gd name="connsiteY7656" fmla="*/ 1380697 h 1679043"/>
                <a:gd name="connsiteX7657" fmla="*/ 312244 w 1485127"/>
                <a:gd name="connsiteY7657" fmla="*/ 1380697 h 1679043"/>
                <a:gd name="connsiteX7658" fmla="*/ 312244 w 1485127"/>
                <a:gd name="connsiteY7658" fmla="*/ 1380612 h 1679043"/>
                <a:gd name="connsiteX7659" fmla="*/ 312244 w 1485127"/>
                <a:gd name="connsiteY7659" fmla="*/ 1380612 h 1679043"/>
                <a:gd name="connsiteX7660" fmla="*/ 298422 w 1485127"/>
                <a:gd name="connsiteY7660" fmla="*/ 1364396 h 1679043"/>
                <a:gd name="connsiteX7661" fmla="*/ 297399 w 1485127"/>
                <a:gd name="connsiteY7661" fmla="*/ 1363115 h 1679043"/>
                <a:gd name="connsiteX7662" fmla="*/ 298508 w 1485127"/>
                <a:gd name="connsiteY7662" fmla="*/ 1359189 h 1679043"/>
                <a:gd name="connsiteX7663" fmla="*/ 323676 w 1485127"/>
                <a:gd name="connsiteY7663" fmla="*/ 1345192 h 1679043"/>
                <a:gd name="connsiteX7664" fmla="*/ 321885 w 1485127"/>
                <a:gd name="connsiteY7664" fmla="*/ 1340840 h 1679043"/>
                <a:gd name="connsiteX7665" fmla="*/ 312841 w 1485127"/>
                <a:gd name="connsiteY7665" fmla="*/ 1309004 h 1679043"/>
                <a:gd name="connsiteX7666" fmla="*/ 314206 w 1485127"/>
                <a:gd name="connsiteY7666" fmla="*/ 1304225 h 1679043"/>
                <a:gd name="connsiteX7667" fmla="*/ 315742 w 1485127"/>
                <a:gd name="connsiteY7667" fmla="*/ 1310882 h 1679043"/>
                <a:gd name="connsiteX7668" fmla="*/ 320775 w 1485127"/>
                <a:gd name="connsiteY7668" fmla="*/ 1332475 h 1679043"/>
                <a:gd name="connsiteX7669" fmla="*/ 324017 w 1485127"/>
                <a:gd name="connsiteY7669" fmla="*/ 1345960 h 1679043"/>
                <a:gd name="connsiteX7670" fmla="*/ 323762 w 1485127"/>
                <a:gd name="connsiteY7670" fmla="*/ 1345278 h 1679043"/>
                <a:gd name="connsiteX7671" fmla="*/ 315742 w 1485127"/>
                <a:gd name="connsiteY7671" fmla="*/ 1298848 h 1679043"/>
                <a:gd name="connsiteX7672" fmla="*/ 316680 w 1485127"/>
                <a:gd name="connsiteY7672" fmla="*/ 1295605 h 1679043"/>
                <a:gd name="connsiteX7673" fmla="*/ 324786 w 1485127"/>
                <a:gd name="connsiteY7673" fmla="*/ 1307298 h 1679043"/>
                <a:gd name="connsiteX7674" fmla="*/ 324956 w 1485127"/>
                <a:gd name="connsiteY7674" fmla="*/ 1312589 h 1679043"/>
                <a:gd name="connsiteX7675" fmla="*/ 321117 w 1485127"/>
                <a:gd name="connsiteY7675" fmla="*/ 1306956 h 1679043"/>
                <a:gd name="connsiteX7676" fmla="*/ 315742 w 1485127"/>
                <a:gd name="connsiteY7676" fmla="*/ 1298848 h 1679043"/>
                <a:gd name="connsiteX7677" fmla="*/ 343299 w 1485127"/>
                <a:gd name="connsiteY7677" fmla="*/ 1245079 h 1679043"/>
                <a:gd name="connsiteX7678" fmla="*/ 344579 w 1485127"/>
                <a:gd name="connsiteY7678" fmla="*/ 1227326 h 1679043"/>
                <a:gd name="connsiteX7679" fmla="*/ 350040 w 1485127"/>
                <a:gd name="connsiteY7679" fmla="*/ 1243457 h 1679043"/>
                <a:gd name="connsiteX7680" fmla="*/ 345006 w 1485127"/>
                <a:gd name="connsiteY7680" fmla="*/ 1262575 h 1679043"/>
                <a:gd name="connsiteX7681" fmla="*/ 342702 w 1485127"/>
                <a:gd name="connsiteY7681" fmla="*/ 1256601 h 1679043"/>
                <a:gd name="connsiteX7682" fmla="*/ 343214 w 1485127"/>
                <a:gd name="connsiteY7682" fmla="*/ 1245164 h 1679043"/>
                <a:gd name="connsiteX7683" fmla="*/ 345176 w 1485127"/>
                <a:gd name="connsiteY7683" fmla="*/ 1221010 h 1679043"/>
                <a:gd name="connsiteX7684" fmla="*/ 345774 w 1485127"/>
                <a:gd name="connsiteY7684" fmla="*/ 1214694 h 1679043"/>
                <a:gd name="connsiteX7685" fmla="*/ 352002 w 1485127"/>
                <a:gd name="connsiteY7685" fmla="*/ 1198905 h 1679043"/>
                <a:gd name="connsiteX7686" fmla="*/ 356694 w 1485127"/>
                <a:gd name="connsiteY7686" fmla="*/ 1219389 h 1679043"/>
                <a:gd name="connsiteX7687" fmla="*/ 351490 w 1485127"/>
                <a:gd name="connsiteY7687" fmla="*/ 1238080 h 1679043"/>
                <a:gd name="connsiteX7688" fmla="*/ 345091 w 1485127"/>
                <a:gd name="connsiteY7688" fmla="*/ 1221096 h 1679043"/>
                <a:gd name="connsiteX7689" fmla="*/ 353281 w 1485127"/>
                <a:gd name="connsiteY7689" fmla="*/ 1197198 h 1679043"/>
                <a:gd name="connsiteX7690" fmla="*/ 353111 w 1485127"/>
                <a:gd name="connsiteY7690" fmla="*/ 1196345 h 1679043"/>
                <a:gd name="connsiteX7691" fmla="*/ 356011 w 1485127"/>
                <a:gd name="connsiteY7691" fmla="*/ 1189175 h 1679043"/>
                <a:gd name="connsiteX7692" fmla="*/ 361301 w 1485127"/>
                <a:gd name="connsiteY7692" fmla="*/ 1203599 h 1679043"/>
                <a:gd name="connsiteX7693" fmla="*/ 359510 w 1485127"/>
                <a:gd name="connsiteY7693" fmla="*/ 1209659 h 1679043"/>
                <a:gd name="connsiteX7694" fmla="*/ 358059 w 1485127"/>
                <a:gd name="connsiteY7694" fmla="*/ 1214694 h 1679043"/>
                <a:gd name="connsiteX7695" fmla="*/ 353196 w 1485127"/>
                <a:gd name="connsiteY7695" fmla="*/ 1197198 h 1679043"/>
                <a:gd name="connsiteX7696" fmla="*/ 357206 w 1485127"/>
                <a:gd name="connsiteY7696" fmla="*/ 1186273 h 1679043"/>
                <a:gd name="connsiteX7697" fmla="*/ 359765 w 1485127"/>
                <a:gd name="connsiteY7697" fmla="*/ 1179958 h 1679043"/>
                <a:gd name="connsiteX7698" fmla="*/ 363519 w 1485127"/>
                <a:gd name="connsiteY7698" fmla="*/ 1190285 h 1679043"/>
                <a:gd name="connsiteX7699" fmla="*/ 364458 w 1485127"/>
                <a:gd name="connsiteY7699" fmla="*/ 1192760 h 1679043"/>
                <a:gd name="connsiteX7700" fmla="*/ 362496 w 1485127"/>
                <a:gd name="connsiteY7700" fmla="*/ 1199332 h 1679043"/>
                <a:gd name="connsiteX7701" fmla="*/ 357121 w 1485127"/>
                <a:gd name="connsiteY7701" fmla="*/ 1186188 h 1679043"/>
                <a:gd name="connsiteX7702" fmla="*/ 361557 w 1485127"/>
                <a:gd name="connsiteY7702" fmla="*/ 1175690 h 1679043"/>
                <a:gd name="connsiteX7703" fmla="*/ 369406 w 1485127"/>
                <a:gd name="connsiteY7703" fmla="*/ 1157084 h 1679043"/>
                <a:gd name="connsiteX7704" fmla="*/ 372137 w 1485127"/>
                <a:gd name="connsiteY7704" fmla="*/ 1167155 h 1679043"/>
                <a:gd name="connsiteX7705" fmla="*/ 372307 w 1485127"/>
                <a:gd name="connsiteY7705" fmla="*/ 1167582 h 1679043"/>
                <a:gd name="connsiteX7706" fmla="*/ 366250 w 1485127"/>
                <a:gd name="connsiteY7706" fmla="*/ 1187127 h 1679043"/>
                <a:gd name="connsiteX7707" fmla="*/ 361557 w 1485127"/>
                <a:gd name="connsiteY7707" fmla="*/ 1175605 h 1679043"/>
                <a:gd name="connsiteX7708" fmla="*/ 347565 w 1485127"/>
                <a:gd name="connsiteY7708" fmla="*/ 1276743 h 1679043"/>
                <a:gd name="connsiteX7709" fmla="*/ 350552 w 1485127"/>
                <a:gd name="connsiteY7709" fmla="*/ 1284509 h 1679043"/>
                <a:gd name="connsiteX7710" fmla="*/ 354561 w 1485127"/>
                <a:gd name="connsiteY7710" fmla="*/ 1300043 h 1679043"/>
                <a:gd name="connsiteX7711" fmla="*/ 356609 w 1485127"/>
                <a:gd name="connsiteY7711" fmla="*/ 1307383 h 1679043"/>
                <a:gd name="connsiteX7712" fmla="*/ 353964 w 1485127"/>
                <a:gd name="connsiteY7712" fmla="*/ 1301665 h 1679043"/>
                <a:gd name="connsiteX7713" fmla="*/ 345603 w 1485127"/>
                <a:gd name="connsiteY7713" fmla="*/ 1282717 h 1679043"/>
                <a:gd name="connsiteX7714" fmla="*/ 347565 w 1485127"/>
                <a:gd name="connsiteY7714" fmla="*/ 1276658 h 1679043"/>
                <a:gd name="connsiteX7715" fmla="*/ 388603 w 1485127"/>
                <a:gd name="connsiteY7715" fmla="*/ 1382404 h 1679043"/>
                <a:gd name="connsiteX7716" fmla="*/ 385617 w 1485127"/>
                <a:gd name="connsiteY7716" fmla="*/ 1380953 h 1679043"/>
                <a:gd name="connsiteX7717" fmla="*/ 384593 w 1485127"/>
                <a:gd name="connsiteY7717" fmla="*/ 1380441 h 1679043"/>
                <a:gd name="connsiteX7718" fmla="*/ 378535 w 1485127"/>
                <a:gd name="connsiteY7718" fmla="*/ 1365505 h 1679043"/>
                <a:gd name="connsiteX7719" fmla="*/ 376317 w 1485127"/>
                <a:gd name="connsiteY7719" fmla="*/ 1359872 h 1679043"/>
                <a:gd name="connsiteX7720" fmla="*/ 388603 w 1485127"/>
                <a:gd name="connsiteY7720" fmla="*/ 1382404 h 1679043"/>
                <a:gd name="connsiteX7721" fmla="*/ 388347 w 1485127"/>
                <a:gd name="connsiteY7721" fmla="*/ 1373528 h 1679043"/>
                <a:gd name="connsiteX7722" fmla="*/ 398073 w 1485127"/>
                <a:gd name="connsiteY7722" fmla="*/ 1378307 h 1679043"/>
                <a:gd name="connsiteX7723" fmla="*/ 400462 w 1485127"/>
                <a:gd name="connsiteY7723" fmla="*/ 1381978 h 1679043"/>
                <a:gd name="connsiteX7724" fmla="*/ 406690 w 1485127"/>
                <a:gd name="connsiteY7724" fmla="*/ 1391195 h 1679043"/>
                <a:gd name="connsiteX7725" fmla="*/ 394234 w 1485127"/>
                <a:gd name="connsiteY7725" fmla="*/ 1385135 h 1679043"/>
                <a:gd name="connsiteX7726" fmla="*/ 393039 w 1485127"/>
                <a:gd name="connsiteY7726" fmla="*/ 1382831 h 1679043"/>
                <a:gd name="connsiteX7727" fmla="*/ 388347 w 1485127"/>
                <a:gd name="connsiteY7727" fmla="*/ 1373528 h 1679043"/>
                <a:gd name="connsiteX7728" fmla="*/ 404301 w 1485127"/>
                <a:gd name="connsiteY7728" fmla="*/ 1381380 h 1679043"/>
                <a:gd name="connsiteX7729" fmla="*/ 406263 w 1485127"/>
                <a:gd name="connsiteY7729" fmla="*/ 1382319 h 1679043"/>
                <a:gd name="connsiteX7730" fmla="*/ 408226 w 1485127"/>
                <a:gd name="connsiteY7730" fmla="*/ 1387696 h 1679043"/>
                <a:gd name="connsiteX7731" fmla="*/ 404301 w 1485127"/>
                <a:gd name="connsiteY7731" fmla="*/ 1381295 h 1679043"/>
                <a:gd name="connsiteX7732" fmla="*/ 394916 w 1485127"/>
                <a:gd name="connsiteY7732" fmla="*/ 1342205 h 1679043"/>
                <a:gd name="connsiteX7733" fmla="*/ 401315 w 1485127"/>
                <a:gd name="connsiteY7733" fmla="*/ 1353300 h 1679043"/>
                <a:gd name="connsiteX7734" fmla="*/ 424095 w 1485127"/>
                <a:gd name="connsiteY7734" fmla="*/ 1389232 h 1679043"/>
                <a:gd name="connsiteX7735" fmla="*/ 423412 w 1485127"/>
                <a:gd name="connsiteY7735" fmla="*/ 1388891 h 1679043"/>
                <a:gd name="connsiteX7736" fmla="*/ 409932 w 1485127"/>
                <a:gd name="connsiteY7736" fmla="*/ 1382746 h 1679043"/>
                <a:gd name="connsiteX7737" fmla="*/ 394916 w 1485127"/>
                <a:gd name="connsiteY7737" fmla="*/ 1342034 h 1679043"/>
                <a:gd name="connsiteX7738" fmla="*/ 404557 w 1485127"/>
                <a:gd name="connsiteY7738" fmla="*/ 1351679 h 1679043"/>
                <a:gd name="connsiteX7739" fmla="*/ 387152 w 1485127"/>
                <a:gd name="connsiteY7739" fmla="*/ 1317795 h 1679043"/>
                <a:gd name="connsiteX7740" fmla="*/ 382972 w 1485127"/>
                <a:gd name="connsiteY7740" fmla="*/ 1303542 h 1679043"/>
                <a:gd name="connsiteX7741" fmla="*/ 377768 w 1485127"/>
                <a:gd name="connsiteY7741" fmla="*/ 1283997 h 1679043"/>
                <a:gd name="connsiteX7742" fmla="*/ 378792 w 1485127"/>
                <a:gd name="connsiteY7742" fmla="*/ 1286473 h 1679043"/>
                <a:gd name="connsiteX7743" fmla="*/ 378792 w 1485127"/>
                <a:gd name="connsiteY7743" fmla="*/ 1286473 h 1679043"/>
                <a:gd name="connsiteX7744" fmla="*/ 378792 w 1485127"/>
                <a:gd name="connsiteY7744" fmla="*/ 1286473 h 1679043"/>
                <a:gd name="connsiteX7745" fmla="*/ 378792 w 1485127"/>
                <a:gd name="connsiteY7745" fmla="*/ 1286473 h 1679043"/>
                <a:gd name="connsiteX7746" fmla="*/ 378792 w 1485127"/>
                <a:gd name="connsiteY7746" fmla="*/ 1286473 h 1679043"/>
                <a:gd name="connsiteX7747" fmla="*/ 399779 w 1485127"/>
                <a:gd name="connsiteY7747" fmla="*/ 1328037 h 1679043"/>
                <a:gd name="connsiteX7748" fmla="*/ 424607 w 1485127"/>
                <a:gd name="connsiteY7748" fmla="*/ 1367298 h 1679043"/>
                <a:gd name="connsiteX7749" fmla="*/ 434248 w 1485127"/>
                <a:gd name="connsiteY7749" fmla="*/ 1380783 h 1679043"/>
                <a:gd name="connsiteX7750" fmla="*/ 444315 w 1485127"/>
                <a:gd name="connsiteY7750" fmla="*/ 1393926 h 1679043"/>
                <a:gd name="connsiteX7751" fmla="*/ 444485 w 1485127"/>
                <a:gd name="connsiteY7751" fmla="*/ 1393756 h 1679043"/>
                <a:gd name="connsiteX7752" fmla="*/ 435015 w 1485127"/>
                <a:gd name="connsiteY7752" fmla="*/ 1380270 h 1679043"/>
                <a:gd name="connsiteX7753" fmla="*/ 425972 w 1485127"/>
                <a:gd name="connsiteY7753" fmla="*/ 1366529 h 1679043"/>
                <a:gd name="connsiteX7754" fmla="*/ 403021 w 1485127"/>
                <a:gd name="connsiteY7754" fmla="*/ 1326330 h 1679043"/>
                <a:gd name="connsiteX7755" fmla="*/ 395770 w 1485127"/>
                <a:gd name="connsiteY7755" fmla="*/ 1311480 h 1679043"/>
                <a:gd name="connsiteX7756" fmla="*/ 407629 w 1485127"/>
                <a:gd name="connsiteY7756" fmla="*/ 1329744 h 1679043"/>
                <a:gd name="connsiteX7757" fmla="*/ 433906 w 1485127"/>
                <a:gd name="connsiteY7757" fmla="*/ 1366956 h 1679043"/>
                <a:gd name="connsiteX7758" fmla="*/ 433906 w 1485127"/>
                <a:gd name="connsiteY7758" fmla="*/ 1366956 h 1679043"/>
                <a:gd name="connsiteX7759" fmla="*/ 434077 w 1485127"/>
                <a:gd name="connsiteY7759" fmla="*/ 1367127 h 1679043"/>
                <a:gd name="connsiteX7760" fmla="*/ 434248 w 1485127"/>
                <a:gd name="connsiteY7760" fmla="*/ 1367298 h 1679043"/>
                <a:gd name="connsiteX7761" fmla="*/ 434248 w 1485127"/>
                <a:gd name="connsiteY7761" fmla="*/ 1367298 h 1679043"/>
                <a:gd name="connsiteX7762" fmla="*/ 442694 w 1485127"/>
                <a:gd name="connsiteY7762" fmla="*/ 1377795 h 1679043"/>
                <a:gd name="connsiteX7763" fmla="*/ 451226 w 1485127"/>
                <a:gd name="connsiteY7763" fmla="*/ 1401181 h 1679043"/>
                <a:gd name="connsiteX7764" fmla="*/ 427422 w 1485127"/>
                <a:gd name="connsiteY7764" fmla="*/ 1390512 h 1679043"/>
                <a:gd name="connsiteX7765" fmla="*/ 404557 w 1485127"/>
                <a:gd name="connsiteY7765" fmla="*/ 1351423 h 1679043"/>
                <a:gd name="connsiteX7766" fmla="*/ 410785 w 1485127"/>
                <a:gd name="connsiteY7766" fmla="*/ 1328123 h 1679043"/>
                <a:gd name="connsiteX7767" fmla="*/ 389541 w 1485127"/>
                <a:gd name="connsiteY7767" fmla="*/ 1298165 h 1679043"/>
                <a:gd name="connsiteX7768" fmla="*/ 383740 w 1485127"/>
                <a:gd name="connsiteY7768" fmla="*/ 1284766 h 1679043"/>
                <a:gd name="connsiteX7769" fmla="*/ 383740 w 1485127"/>
                <a:gd name="connsiteY7769" fmla="*/ 1284766 h 1679043"/>
                <a:gd name="connsiteX7770" fmla="*/ 383654 w 1485127"/>
                <a:gd name="connsiteY7770" fmla="*/ 1284595 h 1679043"/>
                <a:gd name="connsiteX7771" fmla="*/ 383654 w 1485127"/>
                <a:gd name="connsiteY7771" fmla="*/ 1284424 h 1679043"/>
                <a:gd name="connsiteX7772" fmla="*/ 383569 w 1485127"/>
                <a:gd name="connsiteY7772" fmla="*/ 1284424 h 1679043"/>
                <a:gd name="connsiteX7773" fmla="*/ 366506 w 1485127"/>
                <a:gd name="connsiteY7773" fmla="*/ 1241494 h 1679043"/>
                <a:gd name="connsiteX7774" fmla="*/ 366335 w 1485127"/>
                <a:gd name="connsiteY7774" fmla="*/ 1240982 h 1679043"/>
                <a:gd name="connsiteX7775" fmla="*/ 369065 w 1485127"/>
                <a:gd name="connsiteY7775" fmla="*/ 1236202 h 1679043"/>
                <a:gd name="connsiteX7776" fmla="*/ 372051 w 1485127"/>
                <a:gd name="connsiteY7776" fmla="*/ 1230911 h 1679043"/>
                <a:gd name="connsiteX7777" fmla="*/ 391247 w 1485127"/>
                <a:gd name="connsiteY7777" fmla="*/ 1273243 h 1679043"/>
                <a:gd name="connsiteX7778" fmla="*/ 391247 w 1485127"/>
                <a:gd name="connsiteY7778" fmla="*/ 1273243 h 1679043"/>
                <a:gd name="connsiteX7779" fmla="*/ 391247 w 1485127"/>
                <a:gd name="connsiteY7779" fmla="*/ 1273243 h 1679043"/>
                <a:gd name="connsiteX7780" fmla="*/ 391247 w 1485127"/>
                <a:gd name="connsiteY7780" fmla="*/ 1273243 h 1679043"/>
                <a:gd name="connsiteX7781" fmla="*/ 391247 w 1485127"/>
                <a:gd name="connsiteY7781" fmla="*/ 1273243 h 1679043"/>
                <a:gd name="connsiteX7782" fmla="*/ 417696 w 1485127"/>
                <a:gd name="connsiteY7782" fmla="*/ 1320014 h 1679043"/>
                <a:gd name="connsiteX7783" fmla="*/ 431859 w 1485127"/>
                <a:gd name="connsiteY7783" fmla="*/ 1342205 h 1679043"/>
                <a:gd name="connsiteX7784" fmla="*/ 438087 w 1485127"/>
                <a:gd name="connsiteY7784" fmla="*/ 1364054 h 1679043"/>
                <a:gd name="connsiteX7785" fmla="*/ 410700 w 1485127"/>
                <a:gd name="connsiteY7785" fmla="*/ 1328123 h 1679043"/>
                <a:gd name="connsiteX7786" fmla="*/ 378194 w 1485127"/>
                <a:gd name="connsiteY7786" fmla="*/ 1214694 h 1679043"/>
                <a:gd name="connsiteX7787" fmla="*/ 372648 w 1485127"/>
                <a:gd name="connsiteY7787" fmla="*/ 1202490 h 1679043"/>
                <a:gd name="connsiteX7788" fmla="*/ 378109 w 1485127"/>
                <a:gd name="connsiteY7788" fmla="*/ 1187298 h 1679043"/>
                <a:gd name="connsiteX7789" fmla="*/ 383398 w 1485127"/>
                <a:gd name="connsiteY7789" fmla="*/ 1203002 h 1679043"/>
                <a:gd name="connsiteX7790" fmla="*/ 378194 w 1485127"/>
                <a:gd name="connsiteY7790" fmla="*/ 1214780 h 1679043"/>
                <a:gd name="connsiteX7791" fmla="*/ 375635 w 1485127"/>
                <a:gd name="connsiteY7791" fmla="*/ 1220328 h 1679043"/>
                <a:gd name="connsiteX7792" fmla="*/ 373587 w 1485127"/>
                <a:gd name="connsiteY7792" fmla="*/ 1224766 h 1679043"/>
                <a:gd name="connsiteX7793" fmla="*/ 372478 w 1485127"/>
                <a:gd name="connsiteY7793" fmla="*/ 1222461 h 1679043"/>
                <a:gd name="connsiteX7794" fmla="*/ 368639 w 1485127"/>
                <a:gd name="connsiteY7794" fmla="*/ 1213841 h 1679043"/>
                <a:gd name="connsiteX7795" fmla="*/ 370601 w 1485127"/>
                <a:gd name="connsiteY7795" fmla="*/ 1208379 h 1679043"/>
                <a:gd name="connsiteX7796" fmla="*/ 375635 w 1485127"/>
                <a:gd name="connsiteY7796" fmla="*/ 1220328 h 1679043"/>
                <a:gd name="connsiteX7797" fmla="*/ 378109 w 1485127"/>
                <a:gd name="connsiteY7797" fmla="*/ 1173898 h 1679043"/>
                <a:gd name="connsiteX7798" fmla="*/ 375379 w 1485127"/>
                <a:gd name="connsiteY7798" fmla="*/ 1165875 h 1679043"/>
                <a:gd name="connsiteX7799" fmla="*/ 375122 w 1485127"/>
                <a:gd name="connsiteY7799" fmla="*/ 1165022 h 1679043"/>
                <a:gd name="connsiteX7800" fmla="*/ 376829 w 1485127"/>
                <a:gd name="connsiteY7800" fmla="*/ 1158962 h 1679043"/>
                <a:gd name="connsiteX7801" fmla="*/ 379901 w 1485127"/>
                <a:gd name="connsiteY7801" fmla="*/ 1168606 h 1679043"/>
                <a:gd name="connsiteX7802" fmla="*/ 378109 w 1485127"/>
                <a:gd name="connsiteY7802" fmla="*/ 1173898 h 1679043"/>
                <a:gd name="connsiteX7803" fmla="*/ 378280 w 1485127"/>
                <a:gd name="connsiteY7803" fmla="*/ 1148123 h 1679043"/>
                <a:gd name="connsiteX7804" fmla="*/ 378109 w 1485127"/>
                <a:gd name="connsiteY7804" fmla="*/ 1148635 h 1679043"/>
                <a:gd name="connsiteX7805" fmla="*/ 375805 w 1485127"/>
                <a:gd name="connsiteY7805" fmla="*/ 1141551 h 1679043"/>
                <a:gd name="connsiteX7806" fmla="*/ 379986 w 1485127"/>
                <a:gd name="connsiteY7806" fmla="*/ 1131906 h 1679043"/>
                <a:gd name="connsiteX7807" fmla="*/ 379986 w 1485127"/>
                <a:gd name="connsiteY7807" fmla="*/ 1131906 h 1679043"/>
                <a:gd name="connsiteX7808" fmla="*/ 379986 w 1485127"/>
                <a:gd name="connsiteY7808" fmla="*/ 1131906 h 1679043"/>
                <a:gd name="connsiteX7809" fmla="*/ 379986 w 1485127"/>
                <a:gd name="connsiteY7809" fmla="*/ 1131906 h 1679043"/>
                <a:gd name="connsiteX7810" fmla="*/ 379986 w 1485127"/>
                <a:gd name="connsiteY7810" fmla="*/ 1131906 h 1679043"/>
                <a:gd name="connsiteX7811" fmla="*/ 388176 w 1485127"/>
                <a:gd name="connsiteY7811" fmla="*/ 1112106 h 1679043"/>
                <a:gd name="connsiteX7812" fmla="*/ 389200 w 1485127"/>
                <a:gd name="connsiteY7812" fmla="*/ 1115434 h 1679043"/>
                <a:gd name="connsiteX7813" fmla="*/ 385361 w 1485127"/>
                <a:gd name="connsiteY7813" fmla="*/ 1126700 h 1679043"/>
                <a:gd name="connsiteX7814" fmla="*/ 378194 w 1485127"/>
                <a:gd name="connsiteY7814" fmla="*/ 1148379 h 1679043"/>
                <a:gd name="connsiteX7815" fmla="*/ 388603 w 1485127"/>
                <a:gd name="connsiteY7815" fmla="*/ 1099901 h 1679043"/>
                <a:gd name="connsiteX7816" fmla="*/ 388091 w 1485127"/>
                <a:gd name="connsiteY7816" fmla="*/ 1098450 h 1679043"/>
                <a:gd name="connsiteX7817" fmla="*/ 383313 w 1485127"/>
                <a:gd name="connsiteY7817" fmla="*/ 1082660 h 1679043"/>
                <a:gd name="connsiteX7818" fmla="*/ 390736 w 1485127"/>
                <a:gd name="connsiteY7818" fmla="*/ 1061153 h 1679043"/>
                <a:gd name="connsiteX7819" fmla="*/ 396025 w 1485127"/>
                <a:gd name="connsiteY7819" fmla="*/ 1084026 h 1679043"/>
                <a:gd name="connsiteX7820" fmla="*/ 395770 w 1485127"/>
                <a:gd name="connsiteY7820" fmla="*/ 1084624 h 1679043"/>
                <a:gd name="connsiteX7821" fmla="*/ 388603 w 1485127"/>
                <a:gd name="connsiteY7821" fmla="*/ 1099901 h 1679043"/>
                <a:gd name="connsiteX7822" fmla="*/ 391418 w 1485127"/>
                <a:gd name="connsiteY7822" fmla="*/ 1055008 h 1679043"/>
                <a:gd name="connsiteX7823" fmla="*/ 394404 w 1485127"/>
                <a:gd name="connsiteY7823" fmla="*/ 1048948 h 1679043"/>
                <a:gd name="connsiteX7824" fmla="*/ 391674 w 1485127"/>
                <a:gd name="connsiteY7824" fmla="*/ 1056117 h 1679043"/>
                <a:gd name="connsiteX7825" fmla="*/ 391418 w 1485127"/>
                <a:gd name="connsiteY7825" fmla="*/ 1055008 h 1679043"/>
                <a:gd name="connsiteX7826" fmla="*/ 392016 w 1485127"/>
                <a:gd name="connsiteY7826" fmla="*/ 1057568 h 1679043"/>
                <a:gd name="connsiteX7827" fmla="*/ 396537 w 1485127"/>
                <a:gd name="connsiteY7827" fmla="*/ 1044851 h 1679043"/>
                <a:gd name="connsiteX7828" fmla="*/ 398841 w 1485127"/>
                <a:gd name="connsiteY7828" fmla="*/ 1040413 h 1679043"/>
                <a:gd name="connsiteX7829" fmla="*/ 399438 w 1485127"/>
                <a:gd name="connsiteY7829" fmla="*/ 1039218 h 1679043"/>
                <a:gd name="connsiteX7830" fmla="*/ 404301 w 1485127"/>
                <a:gd name="connsiteY7830" fmla="*/ 1062262 h 1679043"/>
                <a:gd name="connsiteX7831" fmla="*/ 405069 w 1485127"/>
                <a:gd name="connsiteY7831" fmla="*/ 1065505 h 1679043"/>
                <a:gd name="connsiteX7832" fmla="*/ 398073 w 1485127"/>
                <a:gd name="connsiteY7832" fmla="*/ 1079844 h 1679043"/>
                <a:gd name="connsiteX7833" fmla="*/ 392016 w 1485127"/>
                <a:gd name="connsiteY7833" fmla="*/ 1057568 h 1679043"/>
                <a:gd name="connsiteX7834" fmla="*/ 398841 w 1485127"/>
                <a:gd name="connsiteY7834" fmla="*/ 1037426 h 1679043"/>
                <a:gd name="connsiteX7835" fmla="*/ 397561 w 1485127"/>
                <a:gd name="connsiteY7835" fmla="*/ 1039474 h 1679043"/>
                <a:gd name="connsiteX7836" fmla="*/ 390480 w 1485127"/>
                <a:gd name="connsiteY7836" fmla="*/ 1051167 h 1679043"/>
                <a:gd name="connsiteX7837" fmla="*/ 389712 w 1485127"/>
                <a:gd name="connsiteY7837" fmla="*/ 1048180 h 1679043"/>
                <a:gd name="connsiteX7838" fmla="*/ 389285 w 1485127"/>
                <a:gd name="connsiteY7838" fmla="*/ 1046302 h 1679043"/>
                <a:gd name="connsiteX7839" fmla="*/ 390053 w 1485127"/>
                <a:gd name="connsiteY7839" fmla="*/ 1044510 h 1679043"/>
                <a:gd name="connsiteX7840" fmla="*/ 397391 w 1485127"/>
                <a:gd name="connsiteY7840" fmla="*/ 1027440 h 1679043"/>
                <a:gd name="connsiteX7841" fmla="*/ 399097 w 1485127"/>
                <a:gd name="connsiteY7841" fmla="*/ 1036913 h 1679043"/>
                <a:gd name="connsiteX7842" fmla="*/ 398926 w 1485127"/>
                <a:gd name="connsiteY7842" fmla="*/ 1037426 h 1679043"/>
                <a:gd name="connsiteX7843" fmla="*/ 389285 w 1485127"/>
                <a:gd name="connsiteY7843" fmla="*/ 1043998 h 1679043"/>
                <a:gd name="connsiteX7844" fmla="*/ 388944 w 1485127"/>
                <a:gd name="connsiteY7844" fmla="*/ 1044766 h 1679043"/>
                <a:gd name="connsiteX7845" fmla="*/ 386043 w 1485127"/>
                <a:gd name="connsiteY7845" fmla="*/ 1031537 h 1679043"/>
                <a:gd name="connsiteX7846" fmla="*/ 384508 w 1485127"/>
                <a:gd name="connsiteY7846" fmla="*/ 1023770 h 1679043"/>
                <a:gd name="connsiteX7847" fmla="*/ 386384 w 1485127"/>
                <a:gd name="connsiteY7847" fmla="*/ 1021039 h 1679043"/>
                <a:gd name="connsiteX7848" fmla="*/ 394916 w 1485127"/>
                <a:gd name="connsiteY7848" fmla="*/ 1012589 h 1679043"/>
                <a:gd name="connsiteX7849" fmla="*/ 396708 w 1485127"/>
                <a:gd name="connsiteY7849" fmla="*/ 1024026 h 1679043"/>
                <a:gd name="connsiteX7850" fmla="*/ 397134 w 1485127"/>
                <a:gd name="connsiteY7850" fmla="*/ 1026586 h 1679043"/>
                <a:gd name="connsiteX7851" fmla="*/ 389200 w 1485127"/>
                <a:gd name="connsiteY7851" fmla="*/ 1043912 h 1679043"/>
                <a:gd name="connsiteX7852" fmla="*/ 397476 w 1485127"/>
                <a:gd name="connsiteY7852" fmla="*/ 995605 h 1679043"/>
                <a:gd name="connsiteX7853" fmla="*/ 409591 w 1485127"/>
                <a:gd name="connsiteY7853" fmla="*/ 973329 h 1679043"/>
                <a:gd name="connsiteX7854" fmla="*/ 409420 w 1485127"/>
                <a:gd name="connsiteY7854" fmla="*/ 973244 h 1679043"/>
                <a:gd name="connsiteX7855" fmla="*/ 396452 w 1485127"/>
                <a:gd name="connsiteY7855" fmla="*/ 995605 h 1679043"/>
                <a:gd name="connsiteX7856" fmla="*/ 396196 w 1485127"/>
                <a:gd name="connsiteY7856" fmla="*/ 996032 h 1679043"/>
                <a:gd name="connsiteX7857" fmla="*/ 383484 w 1485127"/>
                <a:gd name="connsiteY7857" fmla="*/ 1002518 h 1679043"/>
                <a:gd name="connsiteX7858" fmla="*/ 382972 w 1485127"/>
                <a:gd name="connsiteY7858" fmla="*/ 995520 h 1679043"/>
                <a:gd name="connsiteX7859" fmla="*/ 382716 w 1485127"/>
                <a:gd name="connsiteY7859" fmla="*/ 990825 h 1679043"/>
                <a:gd name="connsiteX7860" fmla="*/ 401230 w 1485127"/>
                <a:gd name="connsiteY7860" fmla="*/ 954979 h 1679043"/>
                <a:gd name="connsiteX7861" fmla="*/ 408396 w 1485127"/>
                <a:gd name="connsiteY7861" fmla="*/ 941579 h 1679043"/>
                <a:gd name="connsiteX7862" fmla="*/ 410274 w 1485127"/>
                <a:gd name="connsiteY7862" fmla="*/ 960441 h 1679043"/>
                <a:gd name="connsiteX7863" fmla="*/ 412748 w 1485127"/>
                <a:gd name="connsiteY7863" fmla="*/ 982888 h 1679043"/>
                <a:gd name="connsiteX7864" fmla="*/ 414028 w 1485127"/>
                <a:gd name="connsiteY7864" fmla="*/ 993727 h 1679043"/>
                <a:gd name="connsiteX7865" fmla="*/ 411041 w 1485127"/>
                <a:gd name="connsiteY7865" fmla="*/ 993727 h 1679043"/>
                <a:gd name="connsiteX7866" fmla="*/ 397476 w 1485127"/>
                <a:gd name="connsiteY7866" fmla="*/ 995690 h 1679043"/>
                <a:gd name="connsiteX7867" fmla="*/ 408482 w 1485127"/>
                <a:gd name="connsiteY7867" fmla="*/ 903770 h 1679043"/>
                <a:gd name="connsiteX7868" fmla="*/ 410785 w 1485127"/>
                <a:gd name="connsiteY7868" fmla="*/ 900441 h 1679043"/>
                <a:gd name="connsiteX7869" fmla="*/ 410615 w 1485127"/>
                <a:gd name="connsiteY7869" fmla="*/ 900271 h 1679043"/>
                <a:gd name="connsiteX7870" fmla="*/ 408482 w 1485127"/>
                <a:gd name="connsiteY7870" fmla="*/ 903173 h 1679043"/>
                <a:gd name="connsiteX7871" fmla="*/ 408141 w 1485127"/>
                <a:gd name="connsiteY7871" fmla="*/ 896430 h 1679043"/>
                <a:gd name="connsiteX7872" fmla="*/ 407799 w 1485127"/>
                <a:gd name="connsiteY7872" fmla="*/ 889261 h 1679043"/>
                <a:gd name="connsiteX7873" fmla="*/ 426740 w 1485127"/>
                <a:gd name="connsiteY7873" fmla="*/ 875434 h 1679043"/>
                <a:gd name="connsiteX7874" fmla="*/ 428446 w 1485127"/>
                <a:gd name="connsiteY7874" fmla="*/ 903941 h 1679043"/>
                <a:gd name="connsiteX7875" fmla="*/ 414795 w 1485127"/>
                <a:gd name="connsiteY7875" fmla="*/ 927582 h 1679043"/>
                <a:gd name="connsiteX7876" fmla="*/ 410274 w 1485127"/>
                <a:gd name="connsiteY7876" fmla="*/ 935605 h 1679043"/>
                <a:gd name="connsiteX7877" fmla="*/ 408482 w 1485127"/>
                <a:gd name="connsiteY7877" fmla="*/ 903599 h 1679043"/>
                <a:gd name="connsiteX7878" fmla="*/ 433224 w 1485127"/>
                <a:gd name="connsiteY7878" fmla="*/ 857853 h 1679043"/>
                <a:gd name="connsiteX7879" fmla="*/ 432541 w 1485127"/>
                <a:gd name="connsiteY7879" fmla="*/ 843941 h 1679043"/>
                <a:gd name="connsiteX7880" fmla="*/ 443291 w 1485127"/>
                <a:gd name="connsiteY7880" fmla="*/ 835406 h 1679043"/>
                <a:gd name="connsiteX7881" fmla="*/ 443121 w 1485127"/>
                <a:gd name="connsiteY7881" fmla="*/ 860840 h 1679043"/>
                <a:gd name="connsiteX7882" fmla="*/ 433906 w 1485127"/>
                <a:gd name="connsiteY7882" fmla="*/ 868180 h 1679043"/>
                <a:gd name="connsiteX7883" fmla="*/ 433224 w 1485127"/>
                <a:gd name="connsiteY7883" fmla="*/ 857853 h 1679043"/>
                <a:gd name="connsiteX7884" fmla="*/ 444997 w 1485127"/>
                <a:gd name="connsiteY7884" fmla="*/ 834040 h 1679043"/>
                <a:gd name="connsiteX7885" fmla="*/ 449434 w 1485127"/>
                <a:gd name="connsiteY7885" fmla="*/ 830541 h 1679043"/>
                <a:gd name="connsiteX7886" fmla="*/ 451738 w 1485127"/>
                <a:gd name="connsiteY7886" fmla="*/ 831992 h 1679043"/>
                <a:gd name="connsiteX7887" fmla="*/ 451311 w 1485127"/>
                <a:gd name="connsiteY7887" fmla="*/ 834467 h 1679043"/>
                <a:gd name="connsiteX7888" fmla="*/ 448922 w 1485127"/>
                <a:gd name="connsiteY7888" fmla="*/ 856316 h 1679043"/>
                <a:gd name="connsiteX7889" fmla="*/ 445936 w 1485127"/>
                <a:gd name="connsiteY7889" fmla="*/ 858706 h 1679043"/>
                <a:gd name="connsiteX7890" fmla="*/ 444997 w 1485127"/>
                <a:gd name="connsiteY7890" fmla="*/ 834126 h 1679043"/>
                <a:gd name="connsiteX7891" fmla="*/ 468801 w 1485127"/>
                <a:gd name="connsiteY7891" fmla="*/ 824993 h 1679043"/>
                <a:gd name="connsiteX7892" fmla="*/ 467095 w 1485127"/>
                <a:gd name="connsiteY7892" fmla="*/ 824140 h 1679043"/>
                <a:gd name="connsiteX7893" fmla="*/ 461464 w 1485127"/>
                <a:gd name="connsiteY7893" fmla="*/ 820982 h 1679043"/>
                <a:gd name="connsiteX7894" fmla="*/ 478100 w 1485127"/>
                <a:gd name="connsiteY7894" fmla="*/ 807668 h 1679043"/>
                <a:gd name="connsiteX7895" fmla="*/ 479892 w 1485127"/>
                <a:gd name="connsiteY7895" fmla="*/ 809716 h 1679043"/>
                <a:gd name="connsiteX7896" fmla="*/ 474944 w 1485127"/>
                <a:gd name="connsiteY7896" fmla="*/ 813386 h 1679043"/>
                <a:gd name="connsiteX7897" fmla="*/ 470849 w 1485127"/>
                <a:gd name="connsiteY7897" fmla="*/ 819616 h 1679043"/>
                <a:gd name="connsiteX7898" fmla="*/ 468886 w 1485127"/>
                <a:gd name="connsiteY7898" fmla="*/ 825079 h 1679043"/>
                <a:gd name="connsiteX7899" fmla="*/ 474688 w 1485127"/>
                <a:gd name="connsiteY7899" fmla="*/ 777540 h 1679043"/>
                <a:gd name="connsiteX7900" fmla="*/ 477930 w 1485127"/>
                <a:gd name="connsiteY7900" fmla="*/ 774894 h 1679043"/>
                <a:gd name="connsiteX7901" fmla="*/ 478100 w 1485127"/>
                <a:gd name="connsiteY7901" fmla="*/ 781295 h 1679043"/>
                <a:gd name="connsiteX7902" fmla="*/ 474688 w 1485127"/>
                <a:gd name="connsiteY7902" fmla="*/ 777540 h 1679043"/>
                <a:gd name="connsiteX7903" fmla="*/ 470508 w 1485127"/>
                <a:gd name="connsiteY7903" fmla="*/ 775150 h 1679043"/>
                <a:gd name="connsiteX7904" fmla="*/ 468204 w 1485127"/>
                <a:gd name="connsiteY7904" fmla="*/ 774126 h 1679043"/>
                <a:gd name="connsiteX7905" fmla="*/ 467095 w 1485127"/>
                <a:gd name="connsiteY7905" fmla="*/ 778222 h 1679043"/>
                <a:gd name="connsiteX7906" fmla="*/ 453017 w 1485127"/>
                <a:gd name="connsiteY7906" fmla="*/ 790769 h 1679043"/>
                <a:gd name="connsiteX7907" fmla="*/ 439281 w 1485127"/>
                <a:gd name="connsiteY7907" fmla="*/ 802973 h 1679043"/>
                <a:gd name="connsiteX7908" fmla="*/ 430579 w 1485127"/>
                <a:gd name="connsiteY7908" fmla="*/ 788379 h 1679043"/>
                <a:gd name="connsiteX7909" fmla="*/ 443291 w 1485127"/>
                <a:gd name="connsiteY7909" fmla="*/ 773699 h 1679043"/>
                <a:gd name="connsiteX7910" fmla="*/ 443376 w 1485127"/>
                <a:gd name="connsiteY7910" fmla="*/ 773699 h 1679043"/>
                <a:gd name="connsiteX7911" fmla="*/ 443035 w 1485127"/>
                <a:gd name="connsiteY7911" fmla="*/ 787781 h 1679043"/>
                <a:gd name="connsiteX7912" fmla="*/ 443291 w 1485127"/>
                <a:gd name="connsiteY7912" fmla="*/ 787781 h 1679043"/>
                <a:gd name="connsiteX7913" fmla="*/ 443973 w 1485127"/>
                <a:gd name="connsiteY7913" fmla="*/ 773187 h 1679043"/>
                <a:gd name="connsiteX7914" fmla="*/ 450031 w 1485127"/>
                <a:gd name="connsiteY7914" fmla="*/ 768493 h 1679043"/>
                <a:gd name="connsiteX7915" fmla="*/ 462061 w 1485127"/>
                <a:gd name="connsiteY7915" fmla="*/ 758848 h 1679043"/>
                <a:gd name="connsiteX7916" fmla="*/ 462317 w 1485127"/>
                <a:gd name="connsiteY7916" fmla="*/ 769944 h 1679043"/>
                <a:gd name="connsiteX7917" fmla="*/ 462573 w 1485127"/>
                <a:gd name="connsiteY7917" fmla="*/ 769944 h 1679043"/>
                <a:gd name="connsiteX7918" fmla="*/ 462573 w 1485127"/>
                <a:gd name="connsiteY7918" fmla="*/ 758422 h 1679043"/>
                <a:gd name="connsiteX7919" fmla="*/ 477162 w 1485127"/>
                <a:gd name="connsiteY7919" fmla="*/ 746558 h 1679043"/>
                <a:gd name="connsiteX7920" fmla="*/ 477418 w 1485127"/>
                <a:gd name="connsiteY7920" fmla="*/ 760470 h 1679043"/>
                <a:gd name="connsiteX7921" fmla="*/ 477674 w 1485127"/>
                <a:gd name="connsiteY7921" fmla="*/ 768663 h 1679043"/>
                <a:gd name="connsiteX7922" fmla="*/ 470422 w 1485127"/>
                <a:gd name="connsiteY7922" fmla="*/ 775150 h 1679043"/>
                <a:gd name="connsiteX7923" fmla="*/ 462743 w 1485127"/>
                <a:gd name="connsiteY7923" fmla="*/ 752703 h 1679043"/>
                <a:gd name="connsiteX7924" fmla="*/ 462743 w 1485127"/>
                <a:gd name="connsiteY7924" fmla="*/ 746985 h 1679043"/>
                <a:gd name="connsiteX7925" fmla="*/ 462829 w 1485127"/>
                <a:gd name="connsiteY7925" fmla="*/ 740925 h 1679043"/>
                <a:gd name="connsiteX7926" fmla="*/ 463085 w 1485127"/>
                <a:gd name="connsiteY7926" fmla="*/ 739645 h 1679043"/>
                <a:gd name="connsiteX7927" fmla="*/ 474432 w 1485127"/>
                <a:gd name="connsiteY7927" fmla="*/ 730769 h 1679043"/>
                <a:gd name="connsiteX7928" fmla="*/ 474432 w 1485127"/>
                <a:gd name="connsiteY7928" fmla="*/ 730769 h 1679043"/>
                <a:gd name="connsiteX7929" fmla="*/ 474432 w 1485127"/>
                <a:gd name="connsiteY7929" fmla="*/ 730769 h 1679043"/>
                <a:gd name="connsiteX7930" fmla="*/ 474432 w 1485127"/>
                <a:gd name="connsiteY7930" fmla="*/ 730769 h 1679043"/>
                <a:gd name="connsiteX7931" fmla="*/ 474432 w 1485127"/>
                <a:gd name="connsiteY7931" fmla="*/ 730769 h 1679043"/>
                <a:gd name="connsiteX7932" fmla="*/ 476821 w 1485127"/>
                <a:gd name="connsiteY7932" fmla="*/ 728720 h 1679043"/>
                <a:gd name="connsiteX7933" fmla="*/ 476991 w 1485127"/>
                <a:gd name="connsiteY7933" fmla="*/ 740157 h 1679043"/>
                <a:gd name="connsiteX7934" fmla="*/ 462573 w 1485127"/>
                <a:gd name="connsiteY7934" fmla="*/ 752789 h 1679043"/>
                <a:gd name="connsiteX7935" fmla="*/ 471275 w 1485127"/>
                <a:gd name="connsiteY7935" fmla="*/ 726587 h 1679043"/>
                <a:gd name="connsiteX7936" fmla="*/ 471275 w 1485127"/>
                <a:gd name="connsiteY7936" fmla="*/ 726587 h 1679043"/>
                <a:gd name="connsiteX7937" fmla="*/ 471104 w 1485127"/>
                <a:gd name="connsiteY7937" fmla="*/ 726672 h 1679043"/>
                <a:gd name="connsiteX7938" fmla="*/ 470934 w 1485127"/>
                <a:gd name="connsiteY7938" fmla="*/ 726672 h 1679043"/>
                <a:gd name="connsiteX7939" fmla="*/ 470934 w 1485127"/>
                <a:gd name="connsiteY7939" fmla="*/ 726757 h 1679043"/>
                <a:gd name="connsiteX7940" fmla="*/ 463682 w 1485127"/>
                <a:gd name="connsiteY7940" fmla="*/ 732902 h 1679043"/>
                <a:gd name="connsiteX7941" fmla="*/ 464364 w 1485127"/>
                <a:gd name="connsiteY7941" fmla="*/ 724282 h 1679043"/>
                <a:gd name="connsiteX7942" fmla="*/ 465815 w 1485127"/>
                <a:gd name="connsiteY7942" fmla="*/ 700129 h 1679043"/>
                <a:gd name="connsiteX7943" fmla="*/ 465474 w 1485127"/>
                <a:gd name="connsiteY7943" fmla="*/ 696032 h 1679043"/>
                <a:gd name="connsiteX7944" fmla="*/ 477077 w 1485127"/>
                <a:gd name="connsiteY7944" fmla="*/ 686302 h 1679043"/>
                <a:gd name="connsiteX7945" fmla="*/ 476991 w 1485127"/>
                <a:gd name="connsiteY7945" fmla="*/ 692618 h 1679043"/>
                <a:gd name="connsiteX7946" fmla="*/ 476991 w 1485127"/>
                <a:gd name="connsiteY7946" fmla="*/ 721978 h 1679043"/>
                <a:gd name="connsiteX7947" fmla="*/ 471360 w 1485127"/>
                <a:gd name="connsiteY7947" fmla="*/ 726501 h 1679043"/>
                <a:gd name="connsiteX7948" fmla="*/ 476650 w 1485127"/>
                <a:gd name="connsiteY7948" fmla="*/ 679816 h 1679043"/>
                <a:gd name="connsiteX7949" fmla="*/ 476650 w 1485127"/>
                <a:gd name="connsiteY7949" fmla="*/ 679816 h 1679043"/>
                <a:gd name="connsiteX7950" fmla="*/ 476479 w 1485127"/>
                <a:gd name="connsiteY7950" fmla="*/ 679986 h 1679043"/>
                <a:gd name="connsiteX7951" fmla="*/ 476309 w 1485127"/>
                <a:gd name="connsiteY7951" fmla="*/ 680157 h 1679043"/>
                <a:gd name="connsiteX7952" fmla="*/ 476309 w 1485127"/>
                <a:gd name="connsiteY7952" fmla="*/ 680157 h 1679043"/>
                <a:gd name="connsiteX7953" fmla="*/ 464364 w 1485127"/>
                <a:gd name="connsiteY7953" fmla="*/ 690911 h 1679043"/>
                <a:gd name="connsiteX7954" fmla="*/ 465474 w 1485127"/>
                <a:gd name="connsiteY7954" fmla="*/ 669489 h 1679043"/>
                <a:gd name="connsiteX7955" fmla="*/ 477674 w 1485127"/>
                <a:gd name="connsiteY7955" fmla="*/ 658820 h 1679043"/>
                <a:gd name="connsiteX7956" fmla="*/ 477162 w 1485127"/>
                <a:gd name="connsiteY7956" fmla="*/ 679474 h 1679043"/>
                <a:gd name="connsiteX7957" fmla="*/ 476650 w 1485127"/>
                <a:gd name="connsiteY7957" fmla="*/ 679901 h 1679043"/>
                <a:gd name="connsiteX7958" fmla="*/ 477247 w 1485127"/>
                <a:gd name="connsiteY7958" fmla="*/ 652077 h 1679043"/>
                <a:gd name="connsiteX7959" fmla="*/ 477247 w 1485127"/>
                <a:gd name="connsiteY7959" fmla="*/ 652077 h 1679043"/>
                <a:gd name="connsiteX7960" fmla="*/ 477077 w 1485127"/>
                <a:gd name="connsiteY7960" fmla="*/ 652163 h 1679043"/>
                <a:gd name="connsiteX7961" fmla="*/ 476906 w 1485127"/>
                <a:gd name="connsiteY7961" fmla="*/ 652163 h 1679043"/>
                <a:gd name="connsiteX7962" fmla="*/ 476906 w 1485127"/>
                <a:gd name="connsiteY7962" fmla="*/ 652248 h 1679043"/>
                <a:gd name="connsiteX7963" fmla="*/ 465815 w 1485127"/>
                <a:gd name="connsiteY7963" fmla="*/ 662831 h 1679043"/>
                <a:gd name="connsiteX7964" fmla="*/ 465985 w 1485127"/>
                <a:gd name="connsiteY7964" fmla="*/ 660100 h 1679043"/>
                <a:gd name="connsiteX7965" fmla="*/ 466412 w 1485127"/>
                <a:gd name="connsiteY7965" fmla="*/ 653528 h 1679043"/>
                <a:gd name="connsiteX7966" fmla="*/ 478186 w 1485127"/>
                <a:gd name="connsiteY7966" fmla="*/ 644225 h 1679043"/>
                <a:gd name="connsiteX7967" fmla="*/ 477930 w 1485127"/>
                <a:gd name="connsiteY7967" fmla="*/ 651395 h 1679043"/>
                <a:gd name="connsiteX7968" fmla="*/ 477162 w 1485127"/>
                <a:gd name="connsiteY7968" fmla="*/ 652077 h 1679043"/>
                <a:gd name="connsiteX7969" fmla="*/ 460525 w 1485127"/>
                <a:gd name="connsiteY7969" fmla="*/ 629375 h 1679043"/>
                <a:gd name="connsiteX7970" fmla="*/ 461293 w 1485127"/>
                <a:gd name="connsiteY7970" fmla="*/ 646359 h 1679043"/>
                <a:gd name="connsiteX7971" fmla="*/ 452676 w 1485127"/>
                <a:gd name="connsiteY7971" fmla="*/ 653272 h 1679043"/>
                <a:gd name="connsiteX7972" fmla="*/ 453102 w 1485127"/>
                <a:gd name="connsiteY7972" fmla="*/ 649090 h 1679043"/>
                <a:gd name="connsiteX7973" fmla="*/ 458478 w 1485127"/>
                <a:gd name="connsiteY7973" fmla="*/ 644738 h 1679043"/>
                <a:gd name="connsiteX7974" fmla="*/ 458307 w 1485127"/>
                <a:gd name="connsiteY7974" fmla="*/ 644567 h 1679043"/>
                <a:gd name="connsiteX7975" fmla="*/ 453102 w 1485127"/>
                <a:gd name="connsiteY7975" fmla="*/ 648237 h 1679043"/>
                <a:gd name="connsiteX7976" fmla="*/ 454468 w 1485127"/>
                <a:gd name="connsiteY7976" fmla="*/ 633727 h 1679043"/>
                <a:gd name="connsiteX7977" fmla="*/ 460440 w 1485127"/>
                <a:gd name="connsiteY7977" fmla="*/ 629289 h 1679043"/>
                <a:gd name="connsiteX7978" fmla="*/ 447642 w 1485127"/>
                <a:gd name="connsiteY7978" fmla="*/ 667611 h 1679043"/>
                <a:gd name="connsiteX7979" fmla="*/ 447472 w 1485127"/>
                <a:gd name="connsiteY7979" fmla="*/ 670427 h 1679043"/>
                <a:gd name="connsiteX7980" fmla="*/ 446874 w 1485127"/>
                <a:gd name="connsiteY7980" fmla="*/ 681181 h 1679043"/>
                <a:gd name="connsiteX7981" fmla="*/ 437916 w 1485127"/>
                <a:gd name="connsiteY7981" fmla="*/ 689887 h 1679043"/>
                <a:gd name="connsiteX7982" fmla="*/ 427507 w 1485127"/>
                <a:gd name="connsiteY7982" fmla="*/ 699787 h 1679043"/>
                <a:gd name="connsiteX7983" fmla="*/ 428873 w 1485127"/>
                <a:gd name="connsiteY7983" fmla="*/ 680755 h 1679043"/>
                <a:gd name="connsiteX7984" fmla="*/ 447642 w 1485127"/>
                <a:gd name="connsiteY7984" fmla="*/ 667696 h 1679043"/>
                <a:gd name="connsiteX7985" fmla="*/ 429043 w 1485127"/>
                <a:gd name="connsiteY7985" fmla="*/ 678450 h 1679043"/>
                <a:gd name="connsiteX7986" fmla="*/ 429299 w 1485127"/>
                <a:gd name="connsiteY7986" fmla="*/ 675463 h 1679043"/>
                <a:gd name="connsiteX7987" fmla="*/ 439878 w 1485127"/>
                <a:gd name="connsiteY7987" fmla="*/ 665904 h 1679043"/>
                <a:gd name="connsiteX7988" fmla="*/ 448154 w 1485127"/>
                <a:gd name="connsiteY7988" fmla="*/ 658564 h 1679043"/>
                <a:gd name="connsiteX7989" fmla="*/ 447813 w 1485127"/>
                <a:gd name="connsiteY7989" fmla="*/ 663855 h 1679043"/>
                <a:gd name="connsiteX7990" fmla="*/ 428958 w 1485127"/>
                <a:gd name="connsiteY7990" fmla="*/ 678535 h 1679043"/>
                <a:gd name="connsiteX7991" fmla="*/ 439025 w 1485127"/>
                <a:gd name="connsiteY7991" fmla="*/ 664538 h 1679043"/>
                <a:gd name="connsiteX7992" fmla="*/ 429470 w 1485127"/>
                <a:gd name="connsiteY7992" fmla="*/ 672561 h 1679043"/>
                <a:gd name="connsiteX7993" fmla="*/ 429811 w 1485127"/>
                <a:gd name="connsiteY7993" fmla="*/ 667952 h 1679043"/>
                <a:gd name="connsiteX7994" fmla="*/ 440817 w 1485127"/>
                <a:gd name="connsiteY7994" fmla="*/ 658905 h 1679043"/>
                <a:gd name="connsiteX7995" fmla="*/ 448496 w 1485127"/>
                <a:gd name="connsiteY7995" fmla="*/ 652760 h 1679043"/>
                <a:gd name="connsiteX7996" fmla="*/ 448239 w 1485127"/>
                <a:gd name="connsiteY7996" fmla="*/ 656942 h 1679043"/>
                <a:gd name="connsiteX7997" fmla="*/ 438940 w 1485127"/>
                <a:gd name="connsiteY7997" fmla="*/ 664538 h 1679043"/>
                <a:gd name="connsiteX7998" fmla="*/ 414710 w 1485127"/>
                <a:gd name="connsiteY7998" fmla="*/ 685107 h 1679043"/>
                <a:gd name="connsiteX7999" fmla="*/ 402680 w 1485127"/>
                <a:gd name="connsiteY7999" fmla="*/ 695435 h 1679043"/>
                <a:gd name="connsiteX8000" fmla="*/ 402680 w 1485127"/>
                <a:gd name="connsiteY8000" fmla="*/ 690228 h 1679043"/>
                <a:gd name="connsiteX8001" fmla="*/ 415222 w 1485127"/>
                <a:gd name="connsiteY8001" fmla="*/ 679901 h 1679043"/>
                <a:gd name="connsiteX8002" fmla="*/ 414710 w 1485127"/>
                <a:gd name="connsiteY8002" fmla="*/ 685022 h 1679043"/>
                <a:gd name="connsiteX8003" fmla="*/ 402766 w 1485127"/>
                <a:gd name="connsiteY8003" fmla="*/ 684510 h 1679043"/>
                <a:gd name="connsiteX8004" fmla="*/ 402766 w 1485127"/>
                <a:gd name="connsiteY8004" fmla="*/ 683144 h 1679043"/>
                <a:gd name="connsiteX8005" fmla="*/ 403021 w 1485127"/>
                <a:gd name="connsiteY8005" fmla="*/ 669659 h 1679043"/>
                <a:gd name="connsiteX8006" fmla="*/ 404301 w 1485127"/>
                <a:gd name="connsiteY8006" fmla="*/ 668806 h 1679043"/>
                <a:gd name="connsiteX8007" fmla="*/ 415648 w 1485127"/>
                <a:gd name="connsiteY8007" fmla="*/ 661210 h 1679043"/>
                <a:gd name="connsiteX8008" fmla="*/ 417525 w 1485127"/>
                <a:gd name="connsiteY8008" fmla="*/ 659930 h 1679043"/>
                <a:gd name="connsiteX8009" fmla="*/ 415819 w 1485127"/>
                <a:gd name="connsiteY8009" fmla="*/ 675036 h 1679043"/>
                <a:gd name="connsiteX8010" fmla="*/ 402766 w 1485127"/>
                <a:gd name="connsiteY8010" fmla="*/ 684510 h 1679043"/>
                <a:gd name="connsiteX8011" fmla="*/ 386641 w 1485127"/>
                <a:gd name="connsiteY8011" fmla="*/ 653699 h 1679043"/>
                <a:gd name="connsiteX8012" fmla="*/ 380583 w 1485127"/>
                <a:gd name="connsiteY8012" fmla="*/ 658393 h 1679043"/>
                <a:gd name="connsiteX8013" fmla="*/ 378706 w 1485127"/>
                <a:gd name="connsiteY8013" fmla="*/ 649773 h 1679043"/>
                <a:gd name="connsiteX8014" fmla="*/ 384763 w 1485127"/>
                <a:gd name="connsiteY8014" fmla="*/ 645079 h 1679043"/>
                <a:gd name="connsiteX8015" fmla="*/ 386641 w 1485127"/>
                <a:gd name="connsiteY8015" fmla="*/ 653699 h 1679043"/>
                <a:gd name="connsiteX8016" fmla="*/ 378876 w 1485127"/>
                <a:gd name="connsiteY8016" fmla="*/ 659673 h 1679043"/>
                <a:gd name="connsiteX8017" fmla="*/ 372307 w 1485127"/>
                <a:gd name="connsiteY8017" fmla="*/ 664709 h 1679043"/>
                <a:gd name="connsiteX8018" fmla="*/ 372648 w 1485127"/>
                <a:gd name="connsiteY8018" fmla="*/ 661210 h 1679043"/>
                <a:gd name="connsiteX8019" fmla="*/ 372393 w 1485127"/>
                <a:gd name="connsiteY8019" fmla="*/ 661210 h 1679043"/>
                <a:gd name="connsiteX8020" fmla="*/ 371881 w 1485127"/>
                <a:gd name="connsiteY8020" fmla="*/ 665050 h 1679043"/>
                <a:gd name="connsiteX8021" fmla="*/ 369321 w 1485127"/>
                <a:gd name="connsiteY8021" fmla="*/ 667013 h 1679043"/>
                <a:gd name="connsiteX8022" fmla="*/ 368809 w 1485127"/>
                <a:gd name="connsiteY8022" fmla="*/ 664368 h 1679043"/>
                <a:gd name="connsiteX8023" fmla="*/ 368809 w 1485127"/>
                <a:gd name="connsiteY8023" fmla="*/ 664368 h 1679043"/>
                <a:gd name="connsiteX8024" fmla="*/ 368809 w 1485127"/>
                <a:gd name="connsiteY8024" fmla="*/ 664197 h 1679043"/>
                <a:gd name="connsiteX8025" fmla="*/ 368809 w 1485127"/>
                <a:gd name="connsiteY8025" fmla="*/ 664026 h 1679043"/>
                <a:gd name="connsiteX8026" fmla="*/ 368809 w 1485127"/>
                <a:gd name="connsiteY8026" fmla="*/ 664026 h 1679043"/>
                <a:gd name="connsiteX8027" fmla="*/ 367444 w 1485127"/>
                <a:gd name="connsiteY8027" fmla="*/ 658137 h 1679043"/>
                <a:gd name="connsiteX8028" fmla="*/ 368041 w 1485127"/>
                <a:gd name="connsiteY8028" fmla="*/ 657710 h 1679043"/>
                <a:gd name="connsiteX8029" fmla="*/ 376317 w 1485127"/>
                <a:gd name="connsiteY8029" fmla="*/ 651480 h 1679043"/>
                <a:gd name="connsiteX8030" fmla="*/ 378876 w 1485127"/>
                <a:gd name="connsiteY8030" fmla="*/ 659588 h 1679043"/>
                <a:gd name="connsiteX8031" fmla="*/ 367018 w 1485127"/>
                <a:gd name="connsiteY8031" fmla="*/ 679304 h 1679043"/>
                <a:gd name="connsiteX8032" fmla="*/ 368894 w 1485127"/>
                <a:gd name="connsiteY8032" fmla="*/ 686729 h 1679043"/>
                <a:gd name="connsiteX8033" fmla="*/ 367018 w 1485127"/>
                <a:gd name="connsiteY8033" fmla="*/ 701665 h 1679043"/>
                <a:gd name="connsiteX8034" fmla="*/ 363605 w 1485127"/>
                <a:gd name="connsiteY8034" fmla="*/ 688351 h 1679043"/>
                <a:gd name="connsiteX8035" fmla="*/ 363605 w 1485127"/>
                <a:gd name="connsiteY8035" fmla="*/ 688351 h 1679043"/>
                <a:gd name="connsiteX8036" fmla="*/ 363605 w 1485127"/>
                <a:gd name="connsiteY8036" fmla="*/ 688180 h 1679043"/>
                <a:gd name="connsiteX8037" fmla="*/ 363605 w 1485127"/>
                <a:gd name="connsiteY8037" fmla="*/ 688009 h 1679043"/>
                <a:gd name="connsiteX8038" fmla="*/ 363605 w 1485127"/>
                <a:gd name="connsiteY8038" fmla="*/ 688009 h 1679043"/>
                <a:gd name="connsiteX8039" fmla="*/ 362155 w 1485127"/>
                <a:gd name="connsiteY8039" fmla="*/ 682888 h 1679043"/>
                <a:gd name="connsiteX8040" fmla="*/ 367018 w 1485127"/>
                <a:gd name="connsiteY8040" fmla="*/ 679304 h 1679043"/>
                <a:gd name="connsiteX8041" fmla="*/ 339631 w 1485127"/>
                <a:gd name="connsiteY8041" fmla="*/ 736743 h 1679043"/>
                <a:gd name="connsiteX8042" fmla="*/ 335450 w 1485127"/>
                <a:gd name="connsiteY8042" fmla="*/ 740413 h 1679043"/>
                <a:gd name="connsiteX8043" fmla="*/ 338521 w 1485127"/>
                <a:gd name="connsiteY8043" fmla="*/ 731195 h 1679043"/>
                <a:gd name="connsiteX8044" fmla="*/ 339460 w 1485127"/>
                <a:gd name="connsiteY8044" fmla="*/ 736146 h 1679043"/>
                <a:gd name="connsiteX8045" fmla="*/ 339631 w 1485127"/>
                <a:gd name="connsiteY8045" fmla="*/ 736828 h 1679043"/>
                <a:gd name="connsiteX8046" fmla="*/ 353367 w 1485127"/>
                <a:gd name="connsiteY8046" fmla="*/ 679986 h 1679043"/>
                <a:gd name="connsiteX8047" fmla="*/ 349613 w 1485127"/>
                <a:gd name="connsiteY8047" fmla="*/ 683144 h 1679043"/>
                <a:gd name="connsiteX8048" fmla="*/ 346882 w 1485127"/>
                <a:gd name="connsiteY8048" fmla="*/ 672903 h 1679043"/>
                <a:gd name="connsiteX8049" fmla="*/ 353708 w 1485127"/>
                <a:gd name="connsiteY8049" fmla="*/ 668123 h 1679043"/>
                <a:gd name="connsiteX8050" fmla="*/ 355073 w 1485127"/>
                <a:gd name="connsiteY8050" fmla="*/ 674780 h 1679043"/>
                <a:gd name="connsiteX8051" fmla="*/ 353367 w 1485127"/>
                <a:gd name="connsiteY8051" fmla="*/ 679986 h 1679043"/>
                <a:gd name="connsiteX8052" fmla="*/ 347480 w 1485127"/>
                <a:gd name="connsiteY8052" fmla="*/ 669830 h 1679043"/>
                <a:gd name="connsiteX8053" fmla="*/ 349186 w 1485127"/>
                <a:gd name="connsiteY8053" fmla="*/ 662575 h 1679043"/>
                <a:gd name="connsiteX8054" fmla="*/ 351148 w 1485127"/>
                <a:gd name="connsiteY8054" fmla="*/ 654723 h 1679043"/>
                <a:gd name="connsiteX8055" fmla="*/ 352087 w 1485127"/>
                <a:gd name="connsiteY8055" fmla="*/ 660186 h 1679043"/>
                <a:gd name="connsiteX8056" fmla="*/ 353111 w 1485127"/>
                <a:gd name="connsiteY8056" fmla="*/ 665307 h 1679043"/>
                <a:gd name="connsiteX8057" fmla="*/ 347480 w 1485127"/>
                <a:gd name="connsiteY8057" fmla="*/ 669830 h 1679043"/>
                <a:gd name="connsiteX8058" fmla="*/ 346882 w 1485127"/>
                <a:gd name="connsiteY8058" fmla="*/ 685534 h 1679043"/>
                <a:gd name="connsiteX8059" fmla="*/ 343214 w 1485127"/>
                <a:gd name="connsiteY8059" fmla="*/ 688692 h 1679043"/>
                <a:gd name="connsiteX8060" fmla="*/ 343214 w 1485127"/>
                <a:gd name="connsiteY8060" fmla="*/ 688351 h 1679043"/>
                <a:gd name="connsiteX8061" fmla="*/ 345432 w 1485127"/>
                <a:gd name="connsiteY8061" fmla="*/ 678621 h 1679043"/>
                <a:gd name="connsiteX8062" fmla="*/ 346882 w 1485127"/>
                <a:gd name="connsiteY8062" fmla="*/ 685534 h 1679043"/>
                <a:gd name="connsiteX8063" fmla="*/ 348419 w 1485127"/>
                <a:gd name="connsiteY8063" fmla="*/ 693045 h 1679043"/>
                <a:gd name="connsiteX8064" fmla="*/ 348674 w 1485127"/>
                <a:gd name="connsiteY8064" fmla="*/ 694410 h 1679043"/>
                <a:gd name="connsiteX8065" fmla="*/ 340825 w 1485127"/>
                <a:gd name="connsiteY8065" fmla="*/ 719247 h 1679043"/>
                <a:gd name="connsiteX8066" fmla="*/ 339801 w 1485127"/>
                <a:gd name="connsiteY8066" fmla="*/ 722490 h 1679043"/>
                <a:gd name="connsiteX8067" fmla="*/ 337924 w 1485127"/>
                <a:gd name="connsiteY8067" fmla="*/ 714382 h 1679043"/>
                <a:gd name="connsiteX8068" fmla="*/ 341081 w 1485127"/>
                <a:gd name="connsiteY8068" fmla="*/ 698251 h 1679043"/>
                <a:gd name="connsiteX8069" fmla="*/ 348333 w 1485127"/>
                <a:gd name="connsiteY8069" fmla="*/ 692959 h 1679043"/>
                <a:gd name="connsiteX8070" fmla="*/ 338095 w 1485127"/>
                <a:gd name="connsiteY8070" fmla="*/ 728550 h 1679043"/>
                <a:gd name="connsiteX8071" fmla="*/ 334170 w 1485127"/>
                <a:gd name="connsiteY8071" fmla="*/ 741523 h 1679043"/>
                <a:gd name="connsiteX8072" fmla="*/ 333146 w 1485127"/>
                <a:gd name="connsiteY8072" fmla="*/ 742376 h 1679043"/>
                <a:gd name="connsiteX8073" fmla="*/ 336730 w 1485127"/>
                <a:gd name="connsiteY8073" fmla="*/ 721295 h 1679043"/>
                <a:gd name="connsiteX8074" fmla="*/ 338010 w 1485127"/>
                <a:gd name="connsiteY8074" fmla="*/ 728464 h 1679043"/>
                <a:gd name="connsiteX8075" fmla="*/ 333658 w 1485127"/>
                <a:gd name="connsiteY8075" fmla="*/ 743230 h 1679043"/>
                <a:gd name="connsiteX8076" fmla="*/ 332294 w 1485127"/>
                <a:gd name="connsiteY8076" fmla="*/ 748009 h 1679043"/>
                <a:gd name="connsiteX8077" fmla="*/ 332976 w 1485127"/>
                <a:gd name="connsiteY8077" fmla="*/ 743827 h 1679043"/>
                <a:gd name="connsiteX8078" fmla="*/ 333658 w 1485127"/>
                <a:gd name="connsiteY8078" fmla="*/ 743315 h 1679043"/>
                <a:gd name="connsiteX8079" fmla="*/ 334768 w 1485127"/>
                <a:gd name="connsiteY8079" fmla="*/ 742632 h 1679043"/>
                <a:gd name="connsiteX8080" fmla="*/ 334768 w 1485127"/>
                <a:gd name="connsiteY8080" fmla="*/ 742291 h 1679043"/>
                <a:gd name="connsiteX8081" fmla="*/ 340057 w 1485127"/>
                <a:gd name="connsiteY8081" fmla="*/ 738279 h 1679043"/>
                <a:gd name="connsiteX8082" fmla="*/ 343044 w 1485127"/>
                <a:gd name="connsiteY8082" fmla="*/ 750996 h 1679043"/>
                <a:gd name="connsiteX8083" fmla="*/ 336986 w 1485127"/>
                <a:gd name="connsiteY8083" fmla="*/ 757227 h 1679043"/>
                <a:gd name="connsiteX8084" fmla="*/ 335877 w 1485127"/>
                <a:gd name="connsiteY8084" fmla="*/ 753471 h 1679043"/>
                <a:gd name="connsiteX8085" fmla="*/ 335621 w 1485127"/>
                <a:gd name="connsiteY8085" fmla="*/ 753471 h 1679043"/>
                <a:gd name="connsiteX8086" fmla="*/ 336474 w 1485127"/>
                <a:gd name="connsiteY8086" fmla="*/ 757568 h 1679043"/>
                <a:gd name="connsiteX8087" fmla="*/ 329734 w 1485127"/>
                <a:gd name="connsiteY8087" fmla="*/ 764567 h 1679043"/>
                <a:gd name="connsiteX8088" fmla="*/ 330246 w 1485127"/>
                <a:gd name="connsiteY8088" fmla="*/ 761067 h 1679043"/>
                <a:gd name="connsiteX8089" fmla="*/ 331525 w 1485127"/>
                <a:gd name="connsiteY8089" fmla="*/ 752789 h 1679043"/>
                <a:gd name="connsiteX8090" fmla="*/ 334768 w 1485127"/>
                <a:gd name="connsiteY8090" fmla="*/ 742632 h 1679043"/>
                <a:gd name="connsiteX8091" fmla="*/ 337669 w 1485127"/>
                <a:gd name="connsiteY8091" fmla="*/ 762860 h 1679043"/>
                <a:gd name="connsiteX8092" fmla="*/ 337669 w 1485127"/>
                <a:gd name="connsiteY8092" fmla="*/ 763116 h 1679043"/>
                <a:gd name="connsiteX8093" fmla="*/ 339887 w 1485127"/>
                <a:gd name="connsiteY8093" fmla="*/ 772675 h 1679043"/>
                <a:gd name="connsiteX8094" fmla="*/ 342787 w 1485127"/>
                <a:gd name="connsiteY8094" fmla="*/ 784880 h 1679043"/>
                <a:gd name="connsiteX8095" fmla="*/ 332891 w 1485127"/>
                <a:gd name="connsiteY8095" fmla="*/ 795548 h 1679043"/>
                <a:gd name="connsiteX8096" fmla="*/ 332379 w 1485127"/>
                <a:gd name="connsiteY8096" fmla="*/ 792902 h 1679043"/>
                <a:gd name="connsiteX8097" fmla="*/ 330331 w 1485127"/>
                <a:gd name="connsiteY8097" fmla="*/ 770626 h 1679043"/>
                <a:gd name="connsiteX8098" fmla="*/ 330075 w 1485127"/>
                <a:gd name="connsiteY8098" fmla="*/ 770626 h 1679043"/>
                <a:gd name="connsiteX8099" fmla="*/ 330843 w 1485127"/>
                <a:gd name="connsiteY8099" fmla="*/ 793244 h 1679043"/>
                <a:gd name="connsiteX8100" fmla="*/ 331270 w 1485127"/>
                <a:gd name="connsiteY8100" fmla="*/ 797255 h 1679043"/>
                <a:gd name="connsiteX8101" fmla="*/ 325041 w 1485127"/>
                <a:gd name="connsiteY8101" fmla="*/ 804083 h 1679043"/>
                <a:gd name="connsiteX8102" fmla="*/ 328881 w 1485127"/>
                <a:gd name="connsiteY8102" fmla="*/ 771480 h 1679043"/>
                <a:gd name="connsiteX8103" fmla="*/ 337669 w 1485127"/>
                <a:gd name="connsiteY8103" fmla="*/ 762945 h 1679043"/>
                <a:gd name="connsiteX8104" fmla="*/ 327260 w 1485127"/>
                <a:gd name="connsiteY8104" fmla="*/ 841722 h 1679043"/>
                <a:gd name="connsiteX8105" fmla="*/ 330758 w 1485127"/>
                <a:gd name="connsiteY8105" fmla="*/ 857511 h 1679043"/>
                <a:gd name="connsiteX8106" fmla="*/ 331867 w 1485127"/>
                <a:gd name="connsiteY8106" fmla="*/ 862035 h 1679043"/>
                <a:gd name="connsiteX8107" fmla="*/ 318984 w 1485127"/>
                <a:gd name="connsiteY8107" fmla="*/ 877568 h 1679043"/>
                <a:gd name="connsiteX8108" fmla="*/ 321032 w 1485127"/>
                <a:gd name="connsiteY8108" fmla="*/ 848123 h 1679043"/>
                <a:gd name="connsiteX8109" fmla="*/ 327260 w 1485127"/>
                <a:gd name="connsiteY8109" fmla="*/ 841636 h 1679043"/>
                <a:gd name="connsiteX8110" fmla="*/ 332720 w 1485127"/>
                <a:gd name="connsiteY8110" fmla="*/ 865705 h 1679043"/>
                <a:gd name="connsiteX8111" fmla="*/ 336389 w 1485127"/>
                <a:gd name="connsiteY8111" fmla="*/ 879872 h 1679043"/>
                <a:gd name="connsiteX8112" fmla="*/ 338351 w 1485127"/>
                <a:gd name="connsiteY8112" fmla="*/ 886786 h 1679043"/>
                <a:gd name="connsiteX8113" fmla="*/ 338266 w 1485127"/>
                <a:gd name="connsiteY8113" fmla="*/ 891394 h 1679043"/>
                <a:gd name="connsiteX8114" fmla="*/ 332976 w 1485127"/>
                <a:gd name="connsiteY8114" fmla="*/ 897966 h 1679043"/>
                <a:gd name="connsiteX8115" fmla="*/ 332976 w 1485127"/>
                <a:gd name="connsiteY8115" fmla="*/ 897881 h 1679043"/>
                <a:gd name="connsiteX8116" fmla="*/ 326065 w 1485127"/>
                <a:gd name="connsiteY8116" fmla="*/ 883030 h 1679043"/>
                <a:gd name="connsiteX8117" fmla="*/ 325895 w 1485127"/>
                <a:gd name="connsiteY8117" fmla="*/ 883116 h 1679043"/>
                <a:gd name="connsiteX8118" fmla="*/ 331611 w 1485127"/>
                <a:gd name="connsiteY8118" fmla="*/ 898564 h 1679043"/>
                <a:gd name="connsiteX8119" fmla="*/ 331952 w 1485127"/>
                <a:gd name="connsiteY8119" fmla="*/ 899417 h 1679043"/>
                <a:gd name="connsiteX8120" fmla="*/ 323250 w 1485127"/>
                <a:gd name="connsiteY8120" fmla="*/ 910427 h 1679043"/>
                <a:gd name="connsiteX8121" fmla="*/ 319666 w 1485127"/>
                <a:gd name="connsiteY8121" fmla="*/ 902319 h 1679043"/>
                <a:gd name="connsiteX8122" fmla="*/ 318046 w 1485127"/>
                <a:gd name="connsiteY8122" fmla="*/ 898649 h 1679043"/>
                <a:gd name="connsiteX8123" fmla="*/ 318899 w 1485127"/>
                <a:gd name="connsiteY8123" fmla="*/ 880982 h 1679043"/>
                <a:gd name="connsiteX8124" fmla="*/ 332891 w 1485127"/>
                <a:gd name="connsiteY8124" fmla="*/ 865705 h 1679043"/>
                <a:gd name="connsiteX8125" fmla="*/ 318046 w 1485127"/>
                <a:gd name="connsiteY8125" fmla="*/ 902917 h 1679043"/>
                <a:gd name="connsiteX8126" fmla="*/ 321117 w 1485127"/>
                <a:gd name="connsiteY8126" fmla="*/ 912988 h 1679043"/>
                <a:gd name="connsiteX8127" fmla="*/ 317363 w 1485127"/>
                <a:gd name="connsiteY8127" fmla="*/ 917767 h 1679043"/>
                <a:gd name="connsiteX8128" fmla="*/ 317533 w 1485127"/>
                <a:gd name="connsiteY8128" fmla="*/ 908464 h 1679043"/>
                <a:gd name="connsiteX8129" fmla="*/ 317789 w 1485127"/>
                <a:gd name="connsiteY8129" fmla="*/ 901892 h 1679043"/>
                <a:gd name="connsiteX8130" fmla="*/ 318131 w 1485127"/>
                <a:gd name="connsiteY8130" fmla="*/ 902917 h 1679043"/>
                <a:gd name="connsiteX8131" fmla="*/ 322396 w 1485127"/>
                <a:gd name="connsiteY8131" fmla="*/ 917511 h 1679043"/>
                <a:gd name="connsiteX8132" fmla="*/ 327686 w 1485127"/>
                <a:gd name="connsiteY8132" fmla="*/ 934410 h 1679043"/>
                <a:gd name="connsiteX8133" fmla="*/ 327686 w 1485127"/>
                <a:gd name="connsiteY8133" fmla="*/ 934410 h 1679043"/>
                <a:gd name="connsiteX8134" fmla="*/ 327686 w 1485127"/>
                <a:gd name="connsiteY8134" fmla="*/ 934410 h 1679043"/>
                <a:gd name="connsiteX8135" fmla="*/ 327686 w 1485127"/>
                <a:gd name="connsiteY8135" fmla="*/ 934410 h 1679043"/>
                <a:gd name="connsiteX8136" fmla="*/ 327686 w 1485127"/>
                <a:gd name="connsiteY8136" fmla="*/ 934410 h 1679043"/>
                <a:gd name="connsiteX8137" fmla="*/ 331696 w 1485127"/>
                <a:gd name="connsiteY8137" fmla="*/ 943884 h 1679043"/>
                <a:gd name="connsiteX8138" fmla="*/ 331355 w 1485127"/>
                <a:gd name="connsiteY8138" fmla="*/ 944311 h 1679043"/>
                <a:gd name="connsiteX8139" fmla="*/ 327174 w 1485127"/>
                <a:gd name="connsiteY8139" fmla="*/ 949773 h 1679043"/>
                <a:gd name="connsiteX8140" fmla="*/ 319154 w 1485127"/>
                <a:gd name="connsiteY8140" fmla="*/ 928180 h 1679043"/>
                <a:gd name="connsiteX8141" fmla="*/ 325980 w 1485127"/>
                <a:gd name="connsiteY8141" fmla="*/ 932020 h 1679043"/>
                <a:gd name="connsiteX8142" fmla="*/ 326065 w 1485127"/>
                <a:gd name="connsiteY8142" fmla="*/ 931850 h 1679043"/>
                <a:gd name="connsiteX8143" fmla="*/ 318216 w 1485127"/>
                <a:gd name="connsiteY8143" fmla="*/ 927070 h 1679043"/>
                <a:gd name="connsiteX8144" fmla="*/ 326236 w 1485127"/>
                <a:gd name="connsiteY8144" fmla="*/ 951053 h 1679043"/>
                <a:gd name="connsiteX8145" fmla="*/ 317107 w 1485127"/>
                <a:gd name="connsiteY8145" fmla="*/ 963002 h 1679043"/>
                <a:gd name="connsiteX8146" fmla="*/ 317107 w 1485127"/>
                <a:gd name="connsiteY8146" fmla="*/ 923827 h 1679043"/>
                <a:gd name="connsiteX8147" fmla="*/ 322312 w 1485127"/>
                <a:gd name="connsiteY8147" fmla="*/ 917597 h 1679043"/>
                <a:gd name="connsiteX8148" fmla="*/ 307722 w 1485127"/>
                <a:gd name="connsiteY8148" fmla="*/ 985363 h 1679043"/>
                <a:gd name="connsiteX8149" fmla="*/ 307722 w 1485127"/>
                <a:gd name="connsiteY8149" fmla="*/ 983571 h 1679043"/>
                <a:gd name="connsiteX8150" fmla="*/ 307381 w 1485127"/>
                <a:gd name="connsiteY8150" fmla="*/ 979303 h 1679043"/>
                <a:gd name="connsiteX8151" fmla="*/ 312585 w 1485127"/>
                <a:gd name="connsiteY8151" fmla="*/ 972817 h 1679043"/>
                <a:gd name="connsiteX8152" fmla="*/ 313694 w 1485127"/>
                <a:gd name="connsiteY8152" fmla="*/ 975719 h 1679043"/>
                <a:gd name="connsiteX8153" fmla="*/ 307637 w 1485127"/>
                <a:gd name="connsiteY8153" fmla="*/ 985278 h 1679043"/>
                <a:gd name="connsiteX8154" fmla="*/ 306698 w 1485127"/>
                <a:gd name="connsiteY8154" fmla="*/ 983742 h 1679043"/>
                <a:gd name="connsiteX8155" fmla="*/ 306698 w 1485127"/>
                <a:gd name="connsiteY8155" fmla="*/ 986814 h 1679043"/>
                <a:gd name="connsiteX8156" fmla="*/ 299617 w 1485127"/>
                <a:gd name="connsiteY8156" fmla="*/ 998422 h 1679043"/>
                <a:gd name="connsiteX8157" fmla="*/ 299361 w 1485127"/>
                <a:gd name="connsiteY8157" fmla="*/ 989460 h 1679043"/>
                <a:gd name="connsiteX8158" fmla="*/ 306698 w 1485127"/>
                <a:gd name="connsiteY8158" fmla="*/ 980328 h 1679043"/>
                <a:gd name="connsiteX8159" fmla="*/ 306698 w 1485127"/>
                <a:gd name="connsiteY8159" fmla="*/ 983827 h 1679043"/>
                <a:gd name="connsiteX8160" fmla="*/ 299361 w 1485127"/>
                <a:gd name="connsiteY8160" fmla="*/ 1006786 h 1679043"/>
                <a:gd name="connsiteX8161" fmla="*/ 301067 w 1485127"/>
                <a:gd name="connsiteY8161" fmla="*/ 1027611 h 1679043"/>
                <a:gd name="connsiteX8162" fmla="*/ 301323 w 1485127"/>
                <a:gd name="connsiteY8162" fmla="*/ 1027611 h 1679043"/>
                <a:gd name="connsiteX8163" fmla="*/ 300043 w 1485127"/>
                <a:gd name="connsiteY8163" fmla="*/ 1005761 h 1679043"/>
                <a:gd name="connsiteX8164" fmla="*/ 302603 w 1485127"/>
                <a:gd name="connsiteY8164" fmla="*/ 1001835 h 1679043"/>
                <a:gd name="connsiteX8165" fmla="*/ 305163 w 1485127"/>
                <a:gd name="connsiteY8165" fmla="*/ 1009602 h 1679043"/>
                <a:gd name="connsiteX8166" fmla="*/ 307551 w 1485127"/>
                <a:gd name="connsiteY8166" fmla="*/ 1016601 h 1679043"/>
                <a:gd name="connsiteX8167" fmla="*/ 307637 w 1485127"/>
                <a:gd name="connsiteY8167" fmla="*/ 1019929 h 1679043"/>
                <a:gd name="connsiteX8168" fmla="*/ 301494 w 1485127"/>
                <a:gd name="connsiteY8168" fmla="*/ 1029744 h 1679043"/>
                <a:gd name="connsiteX8169" fmla="*/ 299020 w 1485127"/>
                <a:gd name="connsiteY8169" fmla="*/ 1024538 h 1679043"/>
                <a:gd name="connsiteX8170" fmla="*/ 294498 w 1485127"/>
                <a:gd name="connsiteY8170" fmla="*/ 1014552 h 1679043"/>
                <a:gd name="connsiteX8171" fmla="*/ 299361 w 1485127"/>
                <a:gd name="connsiteY8171" fmla="*/ 1006871 h 1679043"/>
                <a:gd name="connsiteX8172" fmla="*/ 290488 w 1485127"/>
                <a:gd name="connsiteY8172" fmla="*/ 1055776 h 1679043"/>
                <a:gd name="connsiteX8173" fmla="*/ 297399 w 1485127"/>
                <a:gd name="connsiteY8173" fmla="*/ 1074211 h 1679043"/>
                <a:gd name="connsiteX8174" fmla="*/ 292280 w 1485127"/>
                <a:gd name="connsiteY8174" fmla="*/ 1083855 h 1679043"/>
                <a:gd name="connsiteX8175" fmla="*/ 291085 w 1485127"/>
                <a:gd name="connsiteY8175" fmla="*/ 1081039 h 1679043"/>
                <a:gd name="connsiteX8176" fmla="*/ 290659 w 1485127"/>
                <a:gd name="connsiteY8176" fmla="*/ 1074979 h 1679043"/>
                <a:gd name="connsiteX8177" fmla="*/ 289720 w 1485127"/>
                <a:gd name="connsiteY8177" fmla="*/ 1056970 h 1679043"/>
                <a:gd name="connsiteX8178" fmla="*/ 290488 w 1485127"/>
                <a:gd name="connsiteY8178" fmla="*/ 1055776 h 1679043"/>
                <a:gd name="connsiteX8179" fmla="*/ 285198 w 1485127"/>
                <a:gd name="connsiteY8179" fmla="*/ 1106985 h 1679043"/>
                <a:gd name="connsiteX8180" fmla="*/ 289464 w 1485127"/>
                <a:gd name="connsiteY8180" fmla="*/ 1119872 h 1679043"/>
                <a:gd name="connsiteX8181" fmla="*/ 290744 w 1485127"/>
                <a:gd name="connsiteY8181" fmla="*/ 1135662 h 1679043"/>
                <a:gd name="connsiteX8182" fmla="*/ 290744 w 1485127"/>
                <a:gd name="connsiteY8182" fmla="*/ 1135662 h 1679043"/>
                <a:gd name="connsiteX8183" fmla="*/ 290744 w 1485127"/>
                <a:gd name="connsiteY8183" fmla="*/ 1135833 h 1679043"/>
                <a:gd name="connsiteX8184" fmla="*/ 290744 w 1485127"/>
                <a:gd name="connsiteY8184" fmla="*/ 1135833 h 1679043"/>
                <a:gd name="connsiteX8185" fmla="*/ 294583 w 1485127"/>
                <a:gd name="connsiteY8185" fmla="*/ 1165534 h 1679043"/>
                <a:gd name="connsiteX8186" fmla="*/ 292706 w 1485127"/>
                <a:gd name="connsiteY8186" fmla="*/ 1162546 h 1679043"/>
                <a:gd name="connsiteX8187" fmla="*/ 287331 w 1485127"/>
                <a:gd name="connsiteY8187" fmla="*/ 1126017 h 1679043"/>
                <a:gd name="connsiteX8188" fmla="*/ 284857 w 1485127"/>
                <a:gd name="connsiteY8188" fmla="*/ 1107497 h 1679043"/>
                <a:gd name="connsiteX8189" fmla="*/ 285113 w 1485127"/>
                <a:gd name="connsiteY8189" fmla="*/ 1106985 h 1679043"/>
                <a:gd name="connsiteX8190" fmla="*/ 287331 w 1485127"/>
                <a:gd name="connsiteY8190" fmla="*/ 1238592 h 1679043"/>
                <a:gd name="connsiteX8191" fmla="*/ 287331 w 1485127"/>
                <a:gd name="connsiteY8191" fmla="*/ 1238592 h 1679043"/>
                <a:gd name="connsiteX8192" fmla="*/ 287331 w 1485127"/>
                <a:gd name="connsiteY8192" fmla="*/ 1238592 h 1679043"/>
                <a:gd name="connsiteX8193" fmla="*/ 287331 w 1485127"/>
                <a:gd name="connsiteY8193" fmla="*/ 1238763 h 1679043"/>
                <a:gd name="connsiteX8194" fmla="*/ 285113 w 1485127"/>
                <a:gd name="connsiteY8194" fmla="*/ 1244225 h 1679043"/>
                <a:gd name="connsiteX8195" fmla="*/ 289464 w 1485127"/>
                <a:gd name="connsiteY8195" fmla="*/ 1252931 h 1679043"/>
                <a:gd name="connsiteX8196" fmla="*/ 289464 w 1485127"/>
                <a:gd name="connsiteY8196" fmla="*/ 1252931 h 1679043"/>
                <a:gd name="connsiteX8197" fmla="*/ 289464 w 1485127"/>
                <a:gd name="connsiteY8197" fmla="*/ 1252931 h 1679043"/>
                <a:gd name="connsiteX8198" fmla="*/ 289464 w 1485127"/>
                <a:gd name="connsiteY8198" fmla="*/ 1252931 h 1679043"/>
                <a:gd name="connsiteX8199" fmla="*/ 289464 w 1485127"/>
                <a:gd name="connsiteY8199" fmla="*/ 1252931 h 1679043"/>
                <a:gd name="connsiteX8200" fmla="*/ 289976 w 1485127"/>
                <a:gd name="connsiteY8200" fmla="*/ 1253699 h 1679043"/>
                <a:gd name="connsiteX8201" fmla="*/ 291853 w 1485127"/>
                <a:gd name="connsiteY8201" fmla="*/ 1263599 h 1679043"/>
                <a:gd name="connsiteX8202" fmla="*/ 282980 w 1485127"/>
                <a:gd name="connsiteY8202" fmla="*/ 1249858 h 1679043"/>
                <a:gd name="connsiteX8203" fmla="*/ 285198 w 1485127"/>
                <a:gd name="connsiteY8203" fmla="*/ 1244140 h 1679043"/>
                <a:gd name="connsiteX8204" fmla="*/ 294156 w 1485127"/>
                <a:gd name="connsiteY8204" fmla="*/ 1250541 h 1679043"/>
                <a:gd name="connsiteX8205" fmla="*/ 294156 w 1485127"/>
                <a:gd name="connsiteY8205" fmla="*/ 1250541 h 1679043"/>
                <a:gd name="connsiteX8206" fmla="*/ 294156 w 1485127"/>
                <a:gd name="connsiteY8206" fmla="*/ 1250456 h 1679043"/>
                <a:gd name="connsiteX8207" fmla="*/ 294156 w 1485127"/>
                <a:gd name="connsiteY8207" fmla="*/ 1250456 h 1679043"/>
                <a:gd name="connsiteX8208" fmla="*/ 292023 w 1485127"/>
                <a:gd name="connsiteY8208" fmla="*/ 1236117 h 1679043"/>
                <a:gd name="connsiteX8209" fmla="*/ 298081 w 1485127"/>
                <a:gd name="connsiteY8209" fmla="*/ 1245932 h 1679043"/>
                <a:gd name="connsiteX8210" fmla="*/ 300897 w 1485127"/>
                <a:gd name="connsiteY8210" fmla="*/ 1263428 h 1679043"/>
                <a:gd name="connsiteX8211" fmla="*/ 298934 w 1485127"/>
                <a:gd name="connsiteY8211" fmla="*/ 1259588 h 1679043"/>
                <a:gd name="connsiteX8212" fmla="*/ 298934 w 1485127"/>
                <a:gd name="connsiteY8212" fmla="*/ 1252675 h 1679043"/>
                <a:gd name="connsiteX8213" fmla="*/ 298849 w 1485127"/>
                <a:gd name="connsiteY8213" fmla="*/ 1252675 h 1679043"/>
                <a:gd name="connsiteX8214" fmla="*/ 298508 w 1485127"/>
                <a:gd name="connsiteY8214" fmla="*/ 1258820 h 1679043"/>
                <a:gd name="connsiteX8215" fmla="*/ 294242 w 1485127"/>
                <a:gd name="connsiteY8215" fmla="*/ 1250626 h 1679043"/>
                <a:gd name="connsiteX8216" fmla="*/ 299190 w 1485127"/>
                <a:gd name="connsiteY8216" fmla="*/ 1269147 h 1679043"/>
                <a:gd name="connsiteX8217" fmla="*/ 298764 w 1485127"/>
                <a:gd name="connsiteY8217" fmla="*/ 1270342 h 1679043"/>
                <a:gd name="connsiteX8218" fmla="*/ 298764 w 1485127"/>
                <a:gd name="connsiteY8218" fmla="*/ 1268379 h 1679043"/>
                <a:gd name="connsiteX8219" fmla="*/ 299190 w 1485127"/>
                <a:gd name="connsiteY8219" fmla="*/ 1269147 h 1679043"/>
                <a:gd name="connsiteX8220" fmla="*/ 297996 w 1485127"/>
                <a:gd name="connsiteY8220" fmla="*/ 1267184 h 1679043"/>
                <a:gd name="connsiteX8221" fmla="*/ 297996 w 1485127"/>
                <a:gd name="connsiteY8221" fmla="*/ 1271963 h 1679043"/>
                <a:gd name="connsiteX8222" fmla="*/ 297996 w 1485127"/>
                <a:gd name="connsiteY8222" fmla="*/ 1272731 h 1679043"/>
                <a:gd name="connsiteX8223" fmla="*/ 297569 w 1485127"/>
                <a:gd name="connsiteY8223" fmla="*/ 1272134 h 1679043"/>
                <a:gd name="connsiteX8224" fmla="*/ 296289 w 1485127"/>
                <a:gd name="connsiteY8224" fmla="*/ 1264367 h 1679043"/>
                <a:gd name="connsiteX8225" fmla="*/ 297996 w 1485127"/>
                <a:gd name="connsiteY8225" fmla="*/ 1267098 h 1679043"/>
                <a:gd name="connsiteX8226" fmla="*/ 296375 w 1485127"/>
                <a:gd name="connsiteY8226" fmla="*/ 1289374 h 1679043"/>
                <a:gd name="connsiteX8227" fmla="*/ 297569 w 1485127"/>
                <a:gd name="connsiteY8227" fmla="*/ 1291764 h 1679043"/>
                <a:gd name="connsiteX8228" fmla="*/ 298593 w 1485127"/>
                <a:gd name="connsiteY8228" fmla="*/ 1296373 h 1679043"/>
                <a:gd name="connsiteX8229" fmla="*/ 300641 w 1485127"/>
                <a:gd name="connsiteY8229" fmla="*/ 1319673 h 1679043"/>
                <a:gd name="connsiteX8230" fmla="*/ 297143 w 1485127"/>
                <a:gd name="connsiteY8230" fmla="*/ 1315832 h 1679043"/>
                <a:gd name="connsiteX8231" fmla="*/ 289891 w 1485127"/>
                <a:gd name="connsiteY8231" fmla="*/ 1307810 h 1679043"/>
                <a:gd name="connsiteX8232" fmla="*/ 296289 w 1485127"/>
                <a:gd name="connsiteY8232" fmla="*/ 1289460 h 1679043"/>
                <a:gd name="connsiteX8233" fmla="*/ 302091 w 1485127"/>
                <a:gd name="connsiteY8233" fmla="*/ 1311309 h 1679043"/>
                <a:gd name="connsiteX8234" fmla="*/ 305333 w 1485127"/>
                <a:gd name="connsiteY8234" fmla="*/ 1324367 h 1679043"/>
                <a:gd name="connsiteX8235" fmla="*/ 305333 w 1485127"/>
                <a:gd name="connsiteY8235" fmla="*/ 1324709 h 1679043"/>
                <a:gd name="connsiteX8236" fmla="*/ 304054 w 1485127"/>
                <a:gd name="connsiteY8236" fmla="*/ 1323258 h 1679043"/>
                <a:gd name="connsiteX8237" fmla="*/ 302262 w 1485127"/>
                <a:gd name="connsiteY8237" fmla="*/ 1311309 h 1679043"/>
                <a:gd name="connsiteX8238" fmla="*/ 316254 w 1485127"/>
                <a:gd name="connsiteY8238" fmla="*/ 1377710 h 1679043"/>
                <a:gd name="connsiteX8239" fmla="*/ 313097 w 1485127"/>
                <a:gd name="connsiteY8239" fmla="*/ 1366017 h 1679043"/>
                <a:gd name="connsiteX8240" fmla="*/ 318558 w 1485127"/>
                <a:gd name="connsiteY8240" fmla="*/ 1372760 h 1679043"/>
                <a:gd name="connsiteX8241" fmla="*/ 318813 w 1485127"/>
                <a:gd name="connsiteY8241" fmla="*/ 1373613 h 1679043"/>
                <a:gd name="connsiteX8242" fmla="*/ 321117 w 1485127"/>
                <a:gd name="connsiteY8242" fmla="*/ 1381039 h 1679043"/>
                <a:gd name="connsiteX8243" fmla="*/ 320861 w 1485127"/>
                <a:gd name="connsiteY8243" fmla="*/ 1382746 h 1679043"/>
                <a:gd name="connsiteX8244" fmla="*/ 316254 w 1485127"/>
                <a:gd name="connsiteY8244" fmla="*/ 1377710 h 1679043"/>
                <a:gd name="connsiteX8245" fmla="*/ 320093 w 1485127"/>
                <a:gd name="connsiteY8245" fmla="*/ 1387355 h 1679043"/>
                <a:gd name="connsiteX8246" fmla="*/ 320093 w 1485127"/>
                <a:gd name="connsiteY8246" fmla="*/ 1387696 h 1679043"/>
                <a:gd name="connsiteX8247" fmla="*/ 318899 w 1485127"/>
                <a:gd name="connsiteY8247" fmla="*/ 1387013 h 1679043"/>
                <a:gd name="connsiteX8248" fmla="*/ 318387 w 1485127"/>
                <a:gd name="connsiteY8248" fmla="*/ 1385135 h 1679043"/>
                <a:gd name="connsiteX8249" fmla="*/ 320179 w 1485127"/>
                <a:gd name="connsiteY8249" fmla="*/ 1387355 h 1679043"/>
                <a:gd name="connsiteX8250" fmla="*/ 320008 w 1485127"/>
                <a:gd name="connsiteY8250" fmla="*/ 1388123 h 1679043"/>
                <a:gd name="connsiteX8251" fmla="*/ 319752 w 1485127"/>
                <a:gd name="connsiteY8251" fmla="*/ 1389829 h 1679043"/>
                <a:gd name="connsiteX8252" fmla="*/ 319069 w 1485127"/>
                <a:gd name="connsiteY8252" fmla="*/ 1387525 h 1679043"/>
                <a:gd name="connsiteX8253" fmla="*/ 320008 w 1485127"/>
                <a:gd name="connsiteY8253" fmla="*/ 1388123 h 1679043"/>
                <a:gd name="connsiteX8254" fmla="*/ 325895 w 1485127"/>
                <a:gd name="connsiteY8254" fmla="*/ 1353556 h 1679043"/>
                <a:gd name="connsiteX8255" fmla="*/ 325212 w 1485127"/>
                <a:gd name="connsiteY8255" fmla="*/ 1350398 h 1679043"/>
                <a:gd name="connsiteX8256" fmla="*/ 325895 w 1485127"/>
                <a:gd name="connsiteY8256" fmla="*/ 1351081 h 1679043"/>
                <a:gd name="connsiteX8257" fmla="*/ 324786 w 1485127"/>
                <a:gd name="connsiteY8257" fmla="*/ 1348350 h 1679043"/>
                <a:gd name="connsiteX8258" fmla="*/ 321373 w 1485127"/>
                <a:gd name="connsiteY8258" fmla="*/ 1332305 h 1679043"/>
                <a:gd name="connsiteX8259" fmla="*/ 317021 w 1485127"/>
                <a:gd name="connsiteY8259" fmla="*/ 1310712 h 1679043"/>
                <a:gd name="connsiteX8260" fmla="*/ 316339 w 1485127"/>
                <a:gd name="connsiteY8260" fmla="*/ 1307042 h 1679043"/>
                <a:gd name="connsiteX8261" fmla="*/ 317875 w 1485127"/>
                <a:gd name="connsiteY8261" fmla="*/ 1309090 h 1679043"/>
                <a:gd name="connsiteX8262" fmla="*/ 324956 w 1485127"/>
                <a:gd name="connsiteY8262" fmla="*/ 1317625 h 1679043"/>
                <a:gd name="connsiteX8263" fmla="*/ 327089 w 1485127"/>
                <a:gd name="connsiteY8263" fmla="*/ 1346729 h 1679043"/>
                <a:gd name="connsiteX8264" fmla="*/ 325809 w 1485127"/>
                <a:gd name="connsiteY8264" fmla="*/ 1353642 h 1679043"/>
                <a:gd name="connsiteX8265" fmla="*/ 342361 w 1485127"/>
                <a:gd name="connsiteY8265" fmla="*/ 1262831 h 1679043"/>
                <a:gd name="connsiteX8266" fmla="*/ 343726 w 1485127"/>
                <a:gd name="connsiteY8266" fmla="*/ 1266928 h 1679043"/>
                <a:gd name="connsiteX8267" fmla="*/ 342532 w 1485127"/>
                <a:gd name="connsiteY8267" fmla="*/ 1271707 h 1679043"/>
                <a:gd name="connsiteX8268" fmla="*/ 342532 w 1485127"/>
                <a:gd name="connsiteY8268" fmla="*/ 1271707 h 1679043"/>
                <a:gd name="connsiteX8269" fmla="*/ 342532 w 1485127"/>
                <a:gd name="connsiteY8269" fmla="*/ 1272049 h 1679043"/>
                <a:gd name="connsiteX8270" fmla="*/ 342532 w 1485127"/>
                <a:gd name="connsiteY8270" fmla="*/ 1272390 h 1679043"/>
                <a:gd name="connsiteX8271" fmla="*/ 342532 w 1485127"/>
                <a:gd name="connsiteY8271" fmla="*/ 1272390 h 1679043"/>
                <a:gd name="connsiteX8272" fmla="*/ 342275 w 1485127"/>
                <a:gd name="connsiteY8272" fmla="*/ 1273585 h 1679043"/>
                <a:gd name="connsiteX8273" fmla="*/ 342532 w 1485127"/>
                <a:gd name="connsiteY8273" fmla="*/ 1262831 h 1679043"/>
                <a:gd name="connsiteX8274" fmla="*/ 344153 w 1485127"/>
                <a:gd name="connsiteY8274" fmla="*/ 1287155 h 1679043"/>
                <a:gd name="connsiteX8275" fmla="*/ 350381 w 1485127"/>
                <a:gd name="connsiteY8275" fmla="*/ 1303286 h 1679043"/>
                <a:gd name="connsiteX8276" fmla="*/ 365567 w 1485127"/>
                <a:gd name="connsiteY8276" fmla="*/ 1338791 h 1679043"/>
                <a:gd name="connsiteX8277" fmla="*/ 374867 w 1485127"/>
                <a:gd name="connsiteY8277" fmla="*/ 1366956 h 1679043"/>
                <a:gd name="connsiteX8278" fmla="*/ 378706 w 1485127"/>
                <a:gd name="connsiteY8278" fmla="*/ 1377539 h 1679043"/>
                <a:gd name="connsiteX8279" fmla="*/ 367615 w 1485127"/>
                <a:gd name="connsiteY8279" fmla="*/ 1358251 h 1679043"/>
                <a:gd name="connsiteX8280" fmla="*/ 347821 w 1485127"/>
                <a:gd name="connsiteY8280" fmla="*/ 1317881 h 1679043"/>
                <a:gd name="connsiteX8281" fmla="*/ 342190 w 1485127"/>
                <a:gd name="connsiteY8281" fmla="*/ 1304396 h 1679043"/>
                <a:gd name="connsiteX8282" fmla="*/ 342020 w 1485127"/>
                <a:gd name="connsiteY8282" fmla="*/ 1296032 h 1679043"/>
                <a:gd name="connsiteX8283" fmla="*/ 344153 w 1485127"/>
                <a:gd name="connsiteY8283" fmla="*/ 1287241 h 1679043"/>
                <a:gd name="connsiteX8284" fmla="*/ 349272 w 1485127"/>
                <a:gd name="connsiteY8284" fmla="*/ 1355775 h 1679043"/>
                <a:gd name="connsiteX8285" fmla="*/ 344408 w 1485127"/>
                <a:gd name="connsiteY8285" fmla="*/ 1342888 h 1679043"/>
                <a:gd name="connsiteX8286" fmla="*/ 342361 w 1485127"/>
                <a:gd name="connsiteY8286" fmla="*/ 1307212 h 1679043"/>
                <a:gd name="connsiteX8287" fmla="*/ 346541 w 1485127"/>
                <a:gd name="connsiteY8287" fmla="*/ 1318478 h 1679043"/>
                <a:gd name="connsiteX8288" fmla="*/ 364629 w 1485127"/>
                <a:gd name="connsiteY8288" fmla="*/ 1359957 h 1679043"/>
                <a:gd name="connsiteX8289" fmla="*/ 371966 w 1485127"/>
                <a:gd name="connsiteY8289" fmla="*/ 1374211 h 1679043"/>
                <a:gd name="connsiteX8290" fmla="*/ 352940 w 1485127"/>
                <a:gd name="connsiteY8290" fmla="*/ 1364908 h 1679043"/>
                <a:gd name="connsiteX8291" fmla="*/ 349272 w 1485127"/>
                <a:gd name="connsiteY8291" fmla="*/ 1355775 h 1679043"/>
                <a:gd name="connsiteX8292" fmla="*/ 392357 w 1485127"/>
                <a:gd name="connsiteY8292" fmla="*/ 1399132 h 1679043"/>
                <a:gd name="connsiteX8293" fmla="*/ 385361 w 1485127"/>
                <a:gd name="connsiteY8293" fmla="*/ 1382575 h 1679043"/>
                <a:gd name="connsiteX8294" fmla="*/ 389968 w 1485127"/>
                <a:gd name="connsiteY8294" fmla="*/ 1385050 h 1679043"/>
                <a:gd name="connsiteX8295" fmla="*/ 403619 w 1485127"/>
                <a:gd name="connsiteY8295" fmla="*/ 1408265 h 1679043"/>
                <a:gd name="connsiteX8296" fmla="*/ 395428 w 1485127"/>
                <a:gd name="connsiteY8296" fmla="*/ 1403912 h 1679043"/>
                <a:gd name="connsiteX8297" fmla="*/ 392357 w 1485127"/>
                <a:gd name="connsiteY8297" fmla="*/ 1399132 h 1679043"/>
                <a:gd name="connsiteX8298" fmla="*/ 395513 w 1485127"/>
                <a:gd name="connsiteY8298" fmla="*/ 1388037 h 1679043"/>
                <a:gd name="connsiteX8299" fmla="*/ 409335 w 1485127"/>
                <a:gd name="connsiteY8299" fmla="*/ 1395377 h 1679043"/>
                <a:gd name="connsiteX8300" fmla="*/ 412748 w 1485127"/>
                <a:gd name="connsiteY8300" fmla="*/ 1400327 h 1679043"/>
                <a:gd name="connsiteX8301" fmla="*/ 419402 w 1485127"/>
                <a:gd name="connsiteY8301" fmla="*/ 1416800 h 1679043"/>
                <a:gd name="connsiteX8302" fmla="*/ 407287 w 1485127"/>
                <a:gd name="connsiteY8302" fmla="*/ 1410313 h 1679043"/>
                <a:gd name="connsiteX8303" fmla="*/ 395428 w 1485127"/>
                <a:gd name="connsiteY8303" fmla="*/ 1388037 h 1679043"/>
                <a:gd name="connsiteX8304" fmla="*/ 410358 w 1485127"/>
                <a:gd name="connsiteY8304" fmla="*/ 1384367 h 1679043"/>
                <a:gd name="connsiteX8305" fmla="*/ 422388 w 1485127"/>
                <a:gd name="connsiteY8305" fmla="*/ 1390256 h 1679043"/>
                <a:gd name="connsiteX8306" fmla="*/ 425801 w 1485127"/>
                <a:gd name="connsiteY8306" fmla="*/ 1391878 h 1679043"/>
                <a:gd name="connsiteX8307" fmla="*/ 431859 w 1485127"/>
                <a:gd name="connsiteY8307" fmla="*/ 1400754 h 1679043"/>
                <a:gd name="connsiteX8308" fmla="*/ 434844 w 1485127"/>
                <a:gd name="connsiteY8308" fmla="*/ 1405021 h 1679043"/>
                <a:gd name="connsiteX8309" fmla="*/ 414710 w 1485127"/>
                <a:gd name="connsiteY8309" fmla="*/ 1395206 h 1679043"/>
                <a:gd name="connsiteX8310" fmla="*/ 410358 w 1485127"/>
                <a:gd name="connsiteY8310" fmla="*/ 1384367 h 1679043"/>
                <a:gd name="connsiteX8311" fmla="*/ 433224 w 1485127"/>
                <a:gd name="connsiteY8311" fmla="*/ 1400157 h 1679043"/>
                <a:gd name="connsiteX8312" fmla="*/ 429043 w 1485127"/>
                <a:gd name="connsiteY8312" fmla="*/ 1393585 h 1679043"/>
                <a:gd name="connsiteX8313" fmla="*/ 452505 w 1485127"/>
                <a:gd name="connsiteY8313" fmla="*/ 1405107 h 1679043"/>
                <a:gd name="connsiteX8314" fmla="*/ 456856 w 1485127"/>
                <a:gd name="connsiteY8314" fmla="*/ 1415861 h 1679043"/>
                <a:gd name="connsiteX8315" fmla="*/ 437148 w 1485127"/>
                <a:gd name="connsiteY8315" fmla="*/ 1406216 h 1679043"/>
                <a:gd name="connsiteX8316" fmla="*/ 433139 w 1485127"/>
                <a:gd name="connsiteY8316" fmla="*/ 1400071 h 1679043"/>
                <a:gd name="connsiteX8317" fmla="*/ 457368 w 1485127"/>
                <a:gd name="connsiteY8317" fmla="*/ 1404339 h 1679043"/>
                <a:gd name="connsiteX8318" fmla="*/ 450202 w 1485127"/>
                <a:gd name="connsiteY8318" fmla="*/ 1387355 h 1679043"/>
                <a:gd name="connsiteX8319" fmla="*/ 463255 w 1485127"/>
                <a:gd name="connsiteY8319" fmla="*/ 1402717 h 1679043"/>
                <a:gd name="connsiteX8320" fmla="*/ 469569 w 1485127"/>
                <a:gd name="connsiteY8320" fmla="*/ 1409886 h 1679043"/>
                <a:gd name="connsiteX8321" fmla="*/ 457283 w 1485127"/>
                <a:gd name="connsiteY8321" fmla="*/ 1404339 h 1679043"/>
                <a:gd name="connsiteX8322" fmla="*/ 386896 w 1485127"/>
                <a:gd name="connsiteY8322" fmla="*/ 1147952 h 1679043"/>
                <a:gd name="connsiteX8323" fmla="*/ 386896 w 1485127"/>
                <a:gd name="connsiteY8323" fmla="*/ 1147952 h 1679043"/>
                <a:gd name="connsiteX8324" fmla="*/ 386811 w 1485127"/>
                <a:gd name="connsiteY8324" fmla="*/ 1148208 h 1679043"/>
                <a:gd name="connsiteX8325" fmla="*/ 386811 w 1485127"/>
                <a:gd name="connsiteY8325" fmla="*/ 1148464 h 1679043"/>
                <a:gd name="connsiteX8326" fmla="*/ 386726 w 1485127"/>
                <a:gd name="connsiteY8326" fmla="*/ 1148464 h 1679043"/>
                <a:gd name="connsiteX8327" fmla="*/ 382375 w 1485127"/>
                <a:gd name="connsiteY8327" fmla="*/ 1161266 h 1679043"/>
                <a:gd name="connsiteX8328" fmla="*/ 379047 w 1485127"/>
                <a:gd name="connsiteY8328" fmla="*/ 1151366 h 1679043"/>
                <a:gd name="connsiteX8329" fmla="*/ 379730 w 1485127"/>
                <a:gd name="connsiteY8329" fmla="*/ 1148976 h 1679043"/>
                <a:gd name="connsiteX8330" fmla="*/ 386299 w 1485127"/>
                <a:gd name="connsiteY8330" fmla="*/ 1126956 h 1679043"/>
                <a:gd name="connsiteX8331" fmla="*/ 389626 w 1485127"/>
                <a:gd name="connsiteY8331" fmla="*/ 1116288 h 1679043"/>
                <a:gd name="connsiteX8332" fmla="*/ 391930 w 1485127"/>
                <a:gd name="connsiteY8332" fmla="*/ 1123884 h 1679043"/>
                <a:gd name="connsiteX8333" fmla="*/ 393807 w 1485127"/>
                <a:gd name="connsiteY8333" fmla="*/ 1130029 h 1679043"/>
                <a:gd name="connsiteX8334" fmla="*/ 386982 w 1485127"/>
                <a:gd name="connsiteY8334" fmla="*/ 1148037 h 1679043"/>
                <a:gd name="connsiteX8335" fmla="*/ 391674 w 1485127"/>
                <a:gd name="connsiteY8335" fmla="*/ 1109289 h 1679043"/>
                <a:gd name="connsiteX8336" fmla="*/ 392954 w 1485127"/>
                <a:gd name="connsiteY8336" fmla="*/ 1105022 h 1679043"/>
                <a:gd name="connsiteX8337" fmla="*/ 392698 w 1485127"/>
                <a:gd name="connsiteY8337" fmla="*/ 1105022 h 1679043"/>
                <a:gd name="connsiteX8338" fmla="*/ 391418 w 1485127"/>
                <a:gd name="connsiteY8338" fmla="*/ 1108777 h 1679043"/>
                <a:gd name="connsiteX8339" fmla="*/ 390565 w 1485127"/>
                <a:gd name="connsiteY8339" fmla="*/ 1106217 h 1679043"/>
                <a:gd name="connsiteX8340" fmla="*/ 397476 w 1485127"/>
                <a:gd name="connsiteY8340" fmla="*/ 1089915 h 1679043"/>
                <a:gd name="connsiteX8341" fmla="*/ 399012 w 1485127"/>
                <a:gd name="connsiteY8341" fmla="*/ 1095889 h 1679043"/>
                <a:gd name="connsiteX8342" fmla="*/ 402339 w 1485127"/>
                <a:gd name="connsiteY8342" fmla="*/ 1107753 h 1679043"/>
                <a:gd name="connsiteX8343" fmla="*/ 396281 w 1485127"/>
                <a:gd name="connsiteY8343" fmla="*/ 1123116 h 1679043"/>
                <a:gd name="connsiteX8344" fmla="*/ 396025 w 1485127"/>
                <a:gd name="connsiteY8344" fmla="*/ 1122262 h 1679043"/>
                <a:gd name="connsiteX8345" fmla="*/ 391589 w 1485127"/>
                <a:gd name="connsiteY8345" fmla="*/ 1109289 h 1679043"/>
                <a:gd name="connsiteX8346" fmla="*/ 402509 w 1485127"/>
                <a:gd name="connsiteY8346" fmla="*/ 1094695 h 1679043"/>
                <a:gd name="connsiteX8347" fmla="*/ 399609 w 1485127"/>
                <a:gd name="connsiteY8347" fmla="*/ 1085050 h 1679043"/>
                <a:gd name="connsiteX8348" fmla="*/ 406178 w 1485127"/>
                <a:gd name="connsiteY8348" fmla="*/ 1069944 h 1679043"/>
                <a:gd name="connsiteX8349" fmla="*/ 410785 w 1485127"/>
                <a:gd name="connsiteY8349" fmla="*/ 1087184 h 1679043"/>
                <a:gd name="connsiteX8350" fmla="*/ 407373 w 1485127"/>
                <a:gd name="connsiteY8350" fmla="*/ 1095377 h 1679043"/>
                <a:gd name="connsiteX8351" fmla="*/ 404813 w 1485127"/>
                <a:gd name="connsiteY8351" fmla="*/ 1101778 h 1679043"/>
                <a:gd name="connsiteX8352" fmla="*/ 402509 w 1485127"/>
                <a:gd name="connsiteY8352" fmla="*/ 1094695 h 1679043"/>
                <a:gd name="connsiteX8353" fmla="*/ 407629 w 1485127"/>
                <a:gd name="connsiteY8353" fmla="*/ 1060555 h 1679043"/>
                <a:gd name="connsiteX8354" fmla="*/ 401145 w 1485127"/>
                <a:gd name="connsiteY8354" fmla="*/ 1036231 h 1679043"/>
                <a:gd name="connsiteX8355" fmla="*/ 403704 w 1485127"/>
                <a:gd name="connsiteY8355" fmla="*/ 1031451 h 1679043"/>
                <a:gd name="connsiteX8356" fmla="*/ 408737 w 1485127"/>
                <a:gd name="connsiteY8356" fmla="*/ 1022404 h 1679043"/>
                <a:gd name="connsiteX8357" fmla="*/ 408567 w 1485127"/>
                <a:gd name="connsiteY8357" fmla="*/ 1022319 h 1679043"/>
                <a:gd name="connsiteX8358" fmla="*/ 402936 w 1485127"/>
                <a:gd name="connsiteY8358" fmla="*/ 1030939 h 1679043"/>
                <a:gd name="connsiteX8359" fmla="*/ 400633 w 1485127"/>
                <a:gd name="connsiteY8359" fmla="*/ 1034524 h 1679043"/>
                <a:gd name="connsiteX8360" fmla="*/ 398414 w 1485127"/>
                <a:gd name="connsiteY8360" fmla="*/ 1024880 h 1679043"/>
                <a:gd name="connsiteX8361" fmla="*/ 400888 w 1485127"/>
                <a:gd name="connsiteY8361" fmla="*/ 1019076 h 1679043"/>
                <a:gd name="connsiteX8362" fmla="*/ 400718 w 1485127"/>
                <a:gd name="connsiteY8362" fmla="*/ 1018991 h 1679043"/>
                <a:gd name="connsiteX8363" fmla="*/ 398244 w 1485127"/>
                <a:gd name="connsiteY8363" fmla="*/ 1024282 h 1679043"/>
                <a:gd name="connsiteX8364" fmla="*/ 398158 w 1485127"/>
                <a:gd name="connsiteY8364" fmla="*/ 1023770 h 1679043"/>
                <a:gd name="connsiteX8365" fmla="*/ 395770 w 1485127"/>
                <a:gd name="connsiteY8365" fmla="*/ 1012162 h 1679043"/>
                <a:gd name="connsiteX8366" fmla="*/ 416843 w 1485127"/>
                <a:gd name="connsiteY8366" fmla="*/ 1007383 h 1679043"/>
                <a:gd name="connsiteX8367" fmla="*/ 429214 w 1485127"/>
                <a:gd name="connsiteY8367" fmla="*/ 1009175 h 1679043"/>
                <a:gd name="connsiteX8368" fmla="*/ 429214 w 1485127"/>
                <a:gd name="connsiteY8368" fmla="*/ 1010541 h 1679043"/>
                <a:gd name="connsiteX8369" fmla="*/ 429896 w 1485127"/>
                <a:gd name="connsiteY8369" fmla="*/ 1017027 h 1679043"/>
                <a:gd name="connsiteX8370" fmla="*/ 425631 w 1485127"/>
                <a:gd name="connsiteY8370" fmla="*/ 1025136 h 1679043"/>
                <a:gd name="connsiteX8371" fmla="*/ 417611 w 1485127"/>
                <a:gd name="connsiteY8371" fmla="*/ 1040669 h 1679043"/>
                <a:gd name="connsiteX8372" fmla="*/ 407543 w 1485127"/>
                <a:gd name="connsiteY8372" fmla="*/ 1060555 h 1679043"/>
                <a:gd name="connsiteX8373" fmla="*/ 430238 w 1485127"/>
                <a:gd name="connsiteY8373" fmla="*/ 1010370 h 1679043"/>
                <a:gd name="connsiteX8374" fmla="*/ 430067 w 1485127"/>
                <a:gd name="connsiteY8374" fmla="*/ 1009346 h 1679043"/>
                <a:gd name="connsiteX8375" fmla="*/ 432370 w 1485127"/>
                <a:gd name="connsiteY8375" fmla="*/ 1009773 h 1679043"/>
                <a:gd name="connsiteX8376" fmla="*/ 433565 w 1485127"/>
                <a:gd name="connsiteY8376" fmla="*/ 1010029 h 1679043"/>
                <a:gd name="connsiteX8377" fmla="*/ 430920 w 1485127"/>
                <a:gd name="connsiteY8377" fmla="*/ 1015064 h 1679043"/>
                <a:gd name="connsiteX8378" fmla="*/ 430238 w 1485127"/>
                <a:gd name="connsiteY8378" fmla="*/ 1010370 h 1679043"/>
                <a:gd name="connsiteX8379" fmla="*/ 433992 w 1485127"/>
                <a:gd name="connsiteY8379" fmla="*/ 870484 h 1679043"/>
                <a:gd name="connsiteX8380" fmla="*/ 443035 w 1485127"/>
                <a:gd name="connsiteY8380" fmla="*/ 863912 h 1679043"/>
                <a:gd name="connsiteX8381" fmla="*/ 443035 w 1485127"/>
                <a:gd name="connsiteY8381" fmla="*/ 874154 h 1679043"/>
                <a:gd name="connsiteX8382" fmla="*/ 443035 w 1485127"/>
                <a:gd name="connsiteY8382" fmla="*/ 879958 h 1679043"/>
                <a:gd name="connsiteX8383" fmla="*/ 435015 w 1485127"/>
                <a:gd name="connsiteY8383" fmla="*/ 886359 h 1679043"/>
                <a:gd name="connsiteX8384" fmla="*/ 433906 w 1485127"/>
                <a:gd name="connsiteY8384" fmla="*/ 870484 h 1679043"/>
                <a:gd name="connsiteX8385" fmla="*/ 446106 w 1485127"/>
                <a:gd name="connsiteY8385" fmla="*/ 861693 h 1679043"/>
                <a:gd name="connsiteX8386" fmla="*/ 448666 w 1485127"/>
                <a:gd name="connsiteY8386" fmla="*/ 859815 h 1679043"/>
                <a:gd name="connsiteX8387" fmla="*/ 447813 w 1485127"/>
                <a:gd name="connsiteY8387" fmla="*/ 876202 h 1679043"/>
                <a:gd name="connsiteX8388" fmla="*/ 446874 w 1485127"/>
                <a:gd name="connsiteY8388" fmla="*/ 876971 h 1679043"/>
                <a:gd name="connsiteX8389" fmla="*/ 446704 w 1485127"/>
                <a:gd name="connsiteY8389" fmla="*/ 873898 h 1679043"/>
                <a:gd name="connsiteX8390" fmla="*/ 446106 w 1485127"/>
                <a:gd name="connsiteY8390" fmla="*/ 861693 h 1679043"/>
                <a:gd name="connsiteX8391" fmla="*/ 447813 w 1485127"/>
                <a:gd name="connsiteY8391" fmla="*/ 878080 h 1679043"/>
                <a:gd name="connsiteX8392" fmla="*/ 447813 w 1485127"/>
                <a:gd name="connsiteY8392" fmla="*/ 879190 h 1679043"/>
                <a:gd name="connsiteX8393" fmla="*/ 447813 w 1485127"/>
                <a:gd name="connsiteY8393" fmla="*/ 890285 h 1679043"/>
                <a:gd name="connsiteX8394" fmla="*/ 447045 w 1485127"/>
                <a:gd name="connsiteY8394" fmla="*/ 878592 h 1679043"/>
                <a:gd name="connsiteX8395" fmla="*/ 447813 w 1485127"/>
                <a:gd name="connsiteY8395" fmla="*/ 877995 h 1679043"/>
                <a:gd name="connsiteX8396" fmla="*/ 452591 w 1485127"/>
                <a:gd name="connsiteY8396" fmla="*/ 856999 h 1679043"/>
                <a:gd name="connsiteX8397" fmla="*/ 466327 w 1485127"/>
                <a:gd name="connsiteY8397" fmla="*/ 847013 h 1679043"/>
                <a:gd name="connsiteX8398" fmla="*/ 465730 w 1485127"/>
                <a:gd name="connsiteY8398" fmla="*/ 861864 h 1679043"/>
                <a:gd name="connsiteX8399" fmla="*/ 452335 w 1485127"/>
                <a:gd name="connsiteY8399" fmla="*/ 872618 h 1679043"/>
                <a:gd name="connsiteX8400" fmla="*/ 452591 w 1485127"/>
                <a:gd name="connsiteY8400" fmla="*/ 856999 h 1679043"/>
                <a:gd name="connsiteX8401" fmla="*/ 469910 w 1485127"/>
                <a:gd name="connsiteY8401" fmla="*/ 825676 h 1679043"/>
                <a:gd name="connsiteX8402" fmla="*/ 471617 w 1485127"/>
                <a:gd name="connsiteY8402" fmla="*/ 819958 h 1679043"/>
                <a:gd name="connsiteX8403" fmla="*/ 479978 w 1485127"/>
                <a:gd name="connsiteY8403" fmla="*/ 809972 h 1679043"/>
                <a:gd name="connsiteX8404" fmla="*/ 482111 w 1485127"/>
                <a:gd name="connsiteY8404" fmla="*/ 812191 h 1679043"/>
                <a:gd name="connsiteX8405" fmla="*/ 485523 w 1485127"/>
                <a:gd name="connsiteY8405" fmla="*/ 814666 h 1679043"/>
                <a:gd name="connsiteX8406" fmla="*/ 483902 w 1485127"/>
                <a:gd name="connsiteY8406" fmla="*/ 828663 h 1679043"/>
                <a:gd name="connsiteX8407" fmla="*/ 481087 w 1485127"/>
                <a:gd name="connsiteY8407" fmla="*/ 830882 h 1679043"/>
                <a:gd name="connsiteX8408" fmla="*/ 469825 w 1485127"/>
                <a:gd name="connsiteY8408" fmla="*/ 825676 h 1679043"/>
                <a:gd name="connsiteX8409" fmla="*/ 491325 w 1485127"/>
                <a:gd name="connsiteY8409" fmla="*/ 790342 h 1679043"/>
                <a:gd name="connsiteX8410" fmla="*/ 494055 w 1485127"/>
                <a:gd name="connsiteY8410" fmla="*/ 780783 h 1679043"/>
                <a:gd name="connsiteX8411" fmla="*/ 499857 w 1485127"/>
                <a:gd name="connsiteY8411" fmla="*/ 772333 h 1679043"/>
                <a:gd name="connsiteX8412" fmla="*/ 500027 w 1485127"/>
                <a:gd name="connsiteY8412" fmla="*/ 783343 h 1679043"/>
                <a:gd name="connsiteX8413" fmla="*/ 491325 w 1485127"/>
                <a:gd name="connsiteY8413" fmla="*/ 790342 h 1679043"/>
                <a:gd name="connsiteX8414" fmla="*/ 493202 w 1485127"/>
                <a:gd name="connsiteY8414" fmla="*/ 780442 h 1679043"/>
                <a:gd name="connsiteX8415" fmla="*/ 489533 w 1485127"/>
                <a:gd name="connsiteY8415" fmla="*/ 791793 h 1679043"/>
                <a:gd name="connsiteX8416" fmla="*/ 488083 w 1485127"/>
                <a:gd name="connsiteY8416" fmla="*/ 793073 h 1679043"/>
                <a:gd name="connsiteX8417" fmla="*/ 479210 w 1485127"/>
                <a:gd name="connsiteY8417" fmla="*/ 782575 h 1679043"/>
                <a:gd name="connsiteX8418" fmla="*/ 479210 w 1485127"/>
                <a:gd name="connsiteY8418" fmla="*/ 774126 h 1679043"/>
                <a:gd name="connsiteX8419" fmla="*/ 492434 w 1485127"/>
                <a:gd name="connsiteY8419" fmla="*/ 763030 h 1679043"/>
                <a:gd name="connsiteX8420" fmla="*/ 492434 w 1485127"/>
                <a:gd name="connsiteY8420" fmla="*/ 763030 h 1679043"/>
                <a:gd name="connsiteX8421" fmla="*/ 492434 w 1485127"/>
                <a:gd name="connsiteY8421" fmla="*/ 763030 h 1679043"/>
                <a:gd name="connsiteX8422" fmla="*/ 492434 w 1485127"/>
                <a:gd name="connsiteY8422" fmla="*/ 763030 h 1679043"/>
                <a:gd name="connsiteX8423" fmla="*/ 492434 w 1485127"/>
                <a:gd name="connsiteY8423" fmla="*/ 763030 h 1679043"/>
                <a:gd name="connsiteX8424" fmla="*/ 499686 w 1485127"/>
                <a:gd name="connsiteY8424" fmla="*/ 756544 h 1679043"/>
                <a:gd name="connsiteX8425" fmla="*/ 499686 w 1485127"/>
                <a:gd name="connsiteY8425" fmla="*/ 766530 h 1679043"/>
                <a:gd name="connsiteX8426" fmla="*/ 499771 w 1485127"/>
                <a:gd name="connsiteY8426" fmla="*/ 771992 h 1679043"/>
                <a:gd name="connsiteX8427" fmla="*/ 493116 w 1485127"/>
                <a:gd name="connsiteY8427" fmla="*/ 780612 h 1679043"/>
                <a:gd name="connsiteX8428" fmla="*/ 489192 w 1485127"/>
                <a:gd name="connsiteY8428" fmla="*/ 758763 h 1679043"/>
                <a:gd name="connsiteX8429" fmla="*/ 489192 w 1485127"/>
                <a:gd name="connsiteY8429" fmla="*/ 758763 h 1679043"/>
                <a:gd name="connsiteX8430" fmla="*/ 489021 w 1485127"/>
                <a:gd name="connsiteY8430" fmla="*/ 758934 h 1679043"/>
                <a:gd name="connsiteX8431" fmla="*/ 488850 w 1485127"/>
                <a:gd name="connsiteY8431" fmla="*/ 759104 h 1679043"/>
                <a:gd name="connsiteX8432" fmla="*/ 488850 w 1485127"/>
                <a:gd name="connsiteY8432" fmla="*/ 759104 h 1679043"/>
                <a:gd name="connsiteX8433" fmla="*/ 479124 w 1485127"/>
                <a:gd name="connsiteY8433" fmla="*/ 767725 h 1679043"/>
                <a:gd name="connsiteX8434" fmla="*/ 479124 w 1485127"/>
                <a:gd name="connsiteY8434" fmla="*/ 760385 h 1679043"/>
                <a:gd name="connsiteX8435" fmla="*/ 479210 w 1485127"/>
                <a:gd name="connsiteY8435" fmla="*/ 745107 h 1679043"/>
                <a:gd name="connsiteX8436" fmla="*/ 487656 w 1485127"/>
                <a:gd name="connsiteY8436" fmla="*/ 738023 h 1679043"/>
                <a:gd name="connsiteX8437" fmla="*/ 487656 w 1485127"/>
                <a:gd name="connsiteY8437" fmla="*/ 738023 h 1679043"/>
                <a:gd name="connsiteX8438" fmla="*/ 487656 w 1485127"/>
                <a:gd name="connsiteY8438" fmla="*/ 738023 h 1679043"/>
                <a:gd name="connsiteX8439" fmla="*/ 487656 w 1485127"/>
                <a:gd name="connsiteY8439" fmla="*/ 738023 h 1679043"/>
                <a:gd name="connsiteX8440" fmla="*/ 487656 w 1485127"/>
                <a:gd name="connsiteY8440" fmla="*/ 738023 h 1679043"/>
                <a:gd name="connsiteX8441" fmla="*/ 499600 w 1485127"/>
                <a:gd name="connsiteY8441" fmla="*/ 727184 h 1679043"/>
                <a:gd name="connsiteX8442" fmla="*/ 499600 w 1485127"/>
                <a:gd name="connsiteY8442" fmla="*/ 743400 h 1679043"/>
                <a:gd name="connsiteX8443" fmla="*/ 499600 w 1485127"/>
                <a:gd name="connsiteY8443" fmla="*/ 749972 h 1679043"/>
                <a:gd name="connsiteX8444" fmla="*/ 489021 w 1485127"/>
                <a:gd name="connsiteY8444" fmla="*/ 758848 h 1679043"/>
                <a:gd name="connsiteX8445" fmla="*/ 484499 w 1485127"/>
                <a:gd name="connsiteY8445" fmla="*/ 733841 h 1679043"/>
                <a:gd name="connsiteX8446" fmla="*/ 484499 w 1485127"/>
                <a:gd name="connsiteY8446" fmla="*/ 733841 h 1679043"/>
                <a:gd name="connsiteX8447" fmla="*/ 484329 w 1485127"/>
                <a:gd name="connsiteY8447" fmla="*/ 734012 h 1679043"/>
                <a:gd name="connsiteX8448" fmla="*/ 484158 w 1485127"/>
                <a:gd name="connsiteY8448" fmla="*/ 734183 h 1679043"/>
                <a:gd name="connsiteX8449" fmla="*/ 484158 w 1485127"/>
                <a:gd name="connsiteY8449" fmla="*/ 734183 h 1679043"/>
                <a:gd name="connsiteX8450" fmla="*/ 479380 w 1485127"/>
                <a:gd name="connsiteY8450" fmla="*/ 738365 h 1679043"/>
                <a:gd name="connsiteX8451" fmla="*/ 479636 w 1485127"/>
                <a:gd name="connsiteY8451" fmla="*/ 726672 h 1679043"/>
                <a:gd name="connsiteX8452" fmla="*/ 500027 w 1485127"/>
                <a:gd name="connsiteY8452" fmla="*/ 708834 h 1679043"/>
                <a:gd name="connsiteX8453" fmla="*/ 499942 w 1485127"/>
                <a:gd name="connsiteY8453" fmla="*/ 720612 h 1679043"/>
                <a:gd name="connsiteX8454" fmla="*/ 484585 w 1485127"/>
                <a:gd name="connsiteY8454" fmla="*/ 733756 h 1679043"/>
                <a:gd name="connsiteX8455" fmla="*/ 479807 w 1485127"/>
                <a:gd name="connsiteY8455" fmla="*/ 720100 h 1679043"/>
                <a:gd name="connsiteX8456" fmla="*/ 480660 w 1485127"/>
                <a:gd name="connsiteY8456" fmla="*/ 692789 h 1679043"/>
                <a:gd name="connsiteX8457" fmla="*/ 481087 w 1485127"/>
                <a:gd name="connsiteY8457" fmla="*/ 683315 h 1679043"/>
                <a:gd name="connsiteX8458" fmla="*/ 500880 w 1485127"/>
                <a:gd name="connsiteY8458" fmla="*/ 665477 h 1679043"/>
                <a:gd name="connsiteX8459" fmla="*/ 500453 w 1485127"/>
                <a:gd name="connsiteY8459" fmla="*/ 678365 h 1679043"/>
                <a:gd name="connsiteX8460" fmla="*/ 499942 w 1485127"/>
                <a:gd name="connsiteY8460" fmla="*/ 703884 h 1679043"/>
                <a:gd name="connsiteX8461" fmla="*/ 479636 w 1485127"/>
                <a:gd name="connsiteY8461" fmla="*/ 720100 h 1679043"/>
                <a:gd name="connsiteX8462" fmla="*/ 481428 w 1485127"/>
                <a:gd name="connsiteY8462" fmla="*/ 676146 h 1679043"/>
                <a:gd name="connsiteX8463" fmla="*/ 482622 w 1485127"/>
                <a:gd name="connsiteY8463" fmla="*/ 654553 h 1679043"/>
                <a:gd name="connsiteX8464" fmla="*/ 502074 w 1485127"/>
                <a:gd name="connsiteY8464" fmla="*/ 635947 h 1679043"/>
                <a:gd name="connsiteX8465" fmla="*/ 501136 w 1485127"/>
                <a:gd name="connsiteY8465" fmla="*/ 659673 h 1679043"/>
                <a:gd name="connsiteX8466" fmla="*/ 481428 w 1485127"/>
                <a:gd name="connsiteY8466" fmla="*/ 676060 h 1679043"/>
                <a:gd name="connsiteX8467" fmla="*/ 483049 w 1485127"/>
                <a:gd name="connsiteY8467" fmla="*/ 647298 h 1679043"/>
                <a:gd name="connsiteX8468" fmla="*/ 483475 w 1485127"/>
                <a:gd name="connsiteY8468" fmla="*/ 640299 h 1679043"/>
                <a:gd name="connsiteX8469" fmla="*/ 492349 w 1485127"/>
                <a:gd name="connsiteY8469" fmla="*/ 632874 h 1679043"/>
                <a:gd name="connsiteX8470" fmla="*/ 492349 w 1485127"/>
                <a:gd name="connsiteY8470" fmla="*/ 632874 h 1679043"/>
                <a:gd name="connsiteX8471" fmla="*/ 492349 w 1485127"/>
                <a:gd name="connsiteY8471" fmla="*/ 632874 h 1679043"/>
                <a:gd name="connsiteX8472" fmla="*/ 492349 w 1485127"/>
                <a:gd name="connsiteY8472" fmla="*/ 632874 h 1679043"/>
                <a:gd name="connsiteX8473" fmla="*/ 492349 w 1485127"/>
                <a:gd name="connsiteY8473" fmla="*/ 632874 h 1679043"/>
                <a:gd name="connsiteX8474" fmla="*/ 502586 w 1485127"/>
                <a:gd name="connsiteY8474" fmla="*/ 623230 h 1679043"/>
                <a:gd name="connsiteX8475" fmla="*/ 502245 w 1485127"/>
                <a:gd name="connsiteY8475" fmla="*/ 630484 h 1679043"/>
                <a:gd name="connsiteX8476" fmla="*/ 482964 w 1485127"/>
                <a:gd name="connsiteY8476" fmla="*/ 647298 h 1679043"/>
                <a:gd name="connsiteX8477" fmla="*/ 485865 w 1485127"/>
                <a:gd name="connsiteY8477" fmla="*/ 603258 h 1679043"/>
                <a:gd name="connsiteX8478" fmla="*/ 487144 w 1485127"/>
                <a:gd name="connsiteY8478" fmla="*/ 584482 h 1679043"/>
                <a:gd name="connsiteX8479" fmla="*/ 489277 w 1485127"/>
                <a:gd name="connsiteY8479" fmla="*/ 582774 h 1679043"/>
                <a:gd name="connsiteX8480" fmla="*/ 489277 w 1485127"/>
                <a:gd name="connsiteY8480" fmla="*/ 582774 h 1679043"/>
                <a:gd name="connsiteX8481" fmla="*/ 489277 w 1485127"/>
                <a:gd name="connsiteY8481" fmla="*/ 582774 h 1679043"/>
                <a:gd name="connsiteX8482" fmla="*/ 489277 w 1485127"/>
                <a:gd name="connsiteY8482" fmla="*/ 582774 h 1679043"/>
                <a:gd name="connsiteX8483" fmla="*/ 489277 w 1485127"/>
                <a:gd name="connsiteY8483" fmla="*/ 582774 h 1679043"/>
                <a:gd name="connsiteX8484" fmla="*/ 507279 w 1485127"/>
                <a:gd name="connsiteY8484" fmla="*/ 566558 h 1679043"/>
                <a:gd name="connsiteX8485" fmla="*/ 505317 w 1485127"/>
                <a:gd name="connsiteY8485" fmla="*/ 587469 h 1679043"/>
                <a:gd name="connsiteX8486" fmla="*/ 485779 w 1485127"/>
                <a:gd name="connsiteY8486" fmla="*/ 603343 h 1679043"/>
                <a:gd name="connsiteX8487" fmla="*/ 487656 w 1485127"/>
                <a:gd name="connsiteY8487" fmla="*/ 577227 h 1679043"/>
                <a:gd name="connsiteX8488" fmla="*/ 489192 w 1485127"/>
                <a:gd name="connsiteY8488" fmla="*/ 557682 h 1679043"/>
                <a:gd name="connsiteX8489" fmla="*/ 489789 w 1485127"/>
                <a:gd name="connsiteY8489" fmla="*/ 551537 h 1679043"/>
                <a:gd name="connsiteX8490" fmla="*/ 511033 w 1485127"/>
                <a:gd name="connsiteY8490" fmla="*/ 532078 h 1679043"/>
                <a:gd name="connsiteX8491" fmla="*/ 509241 w 1485127"/>
                <a:gd name="connsiteY8491" fmla="*/ 548123 h 1679043"/>
                <a:gd name="connsiteX8492" fmla="*/ 507961 w 1485127"/>
                <a:gd name="connsiteY8492" fmla="*/ 560413 h 1679043"/>
                <a:gd name="connsiteX8493" fmla="*/ 487656 w 1485127"/>
                <a:gd name="connsiteY8493" fmla="*/ 577227 h 1679043"/>
                <a:gd name="connsiteX8494" fmla="*/ 482366 w 1485127"/>
                <a:gd name="connsiteY8494" fmla="*/ 588407 h 1679043"/>
                <a:gd name="connsiteX8495" fmla="*/ 480660 w 1485127"/>
                <a:gd name="connsiteY8495" fmla="*/ 607440 h 1679043"/>
                <a:gd name="connsiteX8496" fmla="*/ 477077 w 1485127"/>
                <a:gd name="connsiteY8496" fmla="*/ 610257 h 1679043"/>
                <a:gd name="connsiteX8497" fmla="*/ 477077 w 1485127"/>
                <a:gd name="connsiteY8497" fmla="*/ 609659 h 1679043"/>
                <a:gd name="connsiteX8498" fmla="*/ 476906 w 1485127"/>
                <a:gd name="connsiteY8498" fmla="*/ 604880 h 1679043"/>
                <a:gd name="connsiteX8499" fmla="*/ 472982 w 1485127"/>
                <a:gd name="connsiteY8499" fmla="*/ 600954 h 1679043"/>
                <a:gd name="connsiteX8500" fmla="*/ 470934 w 1485127"/>
                <a:gd name="connsiteY8500" fmla="*/ 601124 h 1679043"/>
                <a:gd name="connsiteX8501" fmla="*/ 471275 w 1485127"/>
                <a:gd name="connsiteY8501" fmla="*/ 597198 h 1679043"/>
                <a:gd name="connsiteX8502" fmla="*/ 482366 w 1485127"/>
                <a:gd name="connsiteY8502" fmla="*/ 588237 h 1679043"/>
                <a:gd name="connsiteX8503" fmla="*/ 465730 w 1485127"/>
                <a:gd name="connsiteY8503" fmla="*/ 601807 h 1679043"/>
                <a:gd name="connsiteX8504" fmla="*/ 465218 w 1485127"/>
                <a:gd name="connsiteY8504" fmla="*/ 609403 h 1679043"/>
                <a:gd name="connsiteX8505" fmla="*/ 462231 w 1485127"/>
                <a:gd name="connsiteY8505" fmla="*/ 622632 h 1679043"/>
                <a:gd name="connsiteX8506" fmla="*/ 455150 w 1485127"/>
                <a:gd name="connsiteY8506" fmla="*/ 628436 h 1679043"/>
                <a:gd name="connsiteX8507" fmla="*/ 457113 w 1485127"/>
                <a:gd name="connsiteY8507" fmla="*/ 608550 h 1679043"/>
                <a:gd name="connsiteX8508" fmla="*/ 465644 w 1485127"/>
                <a:gd name="connsiteY8508" fmla="*/ 601807 h 1679043"/>
                <a:gd name="connsiteX8509" fmla="*/ 474858 w 1485127"/>
                <a:gd name="connsiteY8509" fmla="*/ 558023 h 1679043"/>
                <a:gd name="connsiteX8510" fmla="*/ 474858 w 1485127"/>
                <a:gd name="connsiteY8510" fmla="*/ 557255 h 1679043"/>
                <a:gd name="connsiteX8511" fmla="*/ 475029 w 1485127"/>
                <a:gd name="connsiteY8511" fmla="*/ 557767 h 1679043"/>
                <a:gd name="connsiteX8512" fmla="*/ 474773 w 1485127"/>
                <a:gd name="connsiteY8512" fmla="*/ 558023 h 1679043"/>
                <a:gd name="connsiteX8513" fmla="*/ 448837 w 1485127"/>
                <a:gd name="connsiteY8513" fmla="*/ 651821 h 1679043"/>
                <a:gd name="connsiteX8514" fmla="*/ 440219 w 1485127"/>
                <a:gd name="connsiteY8514" fmla="*/ 657967 h 1679043"/>
                <a:gd name="connsiteX8515" fmla="*/ 430323 w 1485127"/>
                <a:gd name="connsiteY8515" fmla="*/ 665050 h 1679043"/>
                <a:gd name="connsiteX8516" fmla="*/ 431603 w 1485127"/>
                <a:gd name="connsiteY8516" fmla="*/ 650712 h 1679043"/>
                <a:gd name="connsiteX8517" fmla="*/ 447301 w 1485127"/>
                <a:gd name="connsiteY8517" fmla="*/ 639617 h 1679043"/>
                <a:gd name="connsiteX8518" fmla="*/ 449860 w 1485127"/>
                <a:gd name="connsiteY8518" fmla="*/ 637739 h 1679043"/>
                <a:gd name="connsiteX8519" fmla="*/ 448922 w 1485127"/>
                <a:gd name="connsiteY8519" fmla="*/ 651821 h 1679043"/>
                <a:gd name="connsiteX8520" fmla="*/ 444912 w 1485127"/>
                <a:gd name="connsiteY8520" fmla="*/ 636800 h 1679043"/>
                <a:gd name="connsiteX8521" fmla="*/ 431859 w 1485127"/>
                <a:gd name="connsiteY8521" fmla="*/ 647127 h 1679043"/>
                <a:gd name="connsiteX8522" fmla="*/ 434248 w 1485127"/>
                <a:gd name="connsiteY8522" fmla="*/ 626217 h 1679043"/>
                <a:gd name="connsiteX8523" fmla="*/ 451652 w 1485127"/>
                <a:gd name="connsiteY8523" fmla="*/ 612817 h 1679043"/>
                <a:gd name="connsiteX8524" fmla="*/ 450117 w 1485127"/>
                <a:gd name="connsiteY8524" fmla="*/ 632533 h 1679043"/>
                <a:gd name="connsiteX8525" fmla="*/ 444827 w 1485127"/>
                <a:gd name="connsiteY8525" fmla="*/ 636800 h 1679043"/>
                <a:gd name="connsiteX8526" fmla="*/ 439025 w 1485127"/>
                <a:gd name="connsiteY8526" fmla="*/ 591139 h 1679043"/>
                <a:gd name="connsiteX8527" fmla="*/ 441926 w 1485127"/>
                <a:gd name="connsiteY8527" fmla="*/ 570314 h 1679043"/>
                <a:gd name="connsiteX8528" fmla="*/ 451908 w 1485127"/>
                <a:gd name="connsiteY8528" fmla="*/ 562206 h 1679043"/>
                <a:gd name="connsiteX8529" fmla="*/ 457795 w 1485127"/>
                <a:gd name="connsiteY8529" fmla="*/ 557426 h 1679043"/>
                <a:gd name="connsiteX8530" fmla="*/ 455577 w 1485127"/>
                <a:gd name="connsiteY8530" fmla="*/ 575861 h 1679043"/>
                <a:gd name="connsiteX8531" fmla="*/ 439025 w 1485127"/>
                <a:gd name="connsiteY8531" fmla="*/ 591139 h 1679043"/>
                <a:gd name="connsiteX8532" fmla="*/ 451055 w 1485127"/>
                <a:gd name="connsiteY8532" fmla="*/ 560925 h 1679043"/>
                <a:gd name="connsiteX8533" fmla="*/ 442352 w 1485127"/>
                <a:gd name="connsiteY8533" fmla="*/ 567326 h 1679043"/>
                <a:gd name="connsiteX8534" fmla="*/ 442523 w 1485127"/>
                <a:gd name="connsiteY8534" fmla="*/ 566217 h 1679043"/>
                <a:gd name="connsiteX8535" fmla="*/ 444912 w 1485127"/>
                <a:gd name="connsiteY8535" fmla="*/ 548977 h 1679043"/>
                <a:gd name="connsiteX8536" fmla="*/ 460184 w 1485127"/>
                <a:gd name="connsiteY8536" fmla="*/ 538735 h 1679043"/>
                <a:gd name="connsiteX8537" fmla="*/ 457966 w 1485127"/>
                <a:gd name="connsiteY8537" fmla="*/ 555804 h 1679043"/>
                <a:gd name="connsiteX8538" fmla="*/ 451055 w 1485127"/>
                <a:gd name="connsiteY8538" fmla="*/ 560925 h 1679043"/>
                <a:gd name="connsiteX8539" fmla="*/ 445253 w 1485127"/>
                <a:gd name="connsiteY8539" fmla="*/ 546245 h 1679043"/>
                <a:gd name="connsiteX8540" fmla="*/ 447984 w 1485127"/>
                <a:gd name="connsiteY8540" fmla="*/ 526615 h 1679043"/>
                <a:gd name="connsiteX8541" fmla="*/ 463767 w 1485127"/>
                <a:gd name="connsiteY8541" fmla="*/ 512191 h 1679043"/>
                <a:gd name="connsiteX8542" fmla="*/ 460781 w 1485127"/>
                <a:gd name="connsiteY8542" fmla="*/ 533443 h 1679043"/>
                <a:gd name="connsiteX8543" fmla="*/ 460610 w 1485127"/>
                <a:gd name="connsiteY8543" fmla="*/ 534467 h 1679043"/>
                <a:gd name="connsiteX8544" fmla="*/ 445168 w 1485127"/>
                <a:gd name="connsiteY8544" fmla="*/ 546331 h 1679043"/>
                <a:gd name="connsiteX8545" fmla="*/ 431773 w 1485127"/>
                <a:gd name="connsiteY8545" fmla="*/ 556231 h 1679043"/>
                <a:gd name="connsiteX8546" fmla="*/ 428873 w 1485127"/>
                <a:gd name="connsiteY8546" fmla="*/ 558365 h 1679043"/>
                <a:gd name="connsiteX8547" fmla="*/ 433650 w 1485127"/>
                <a:gd name="connsiteY8547" fmla="*/ 544880 h 1679043"/>
                <a:gd name="connsiteX8548" fmla="*/ 431773 w 1485127"/>
                <a:gd name="connsiteY8548" fmla="*/ 556231 h 1679043"/>
                <a:gd name="connsiteX8549" fmla="*/ 428958 w 1485127"/>
                <a:gd name="connsiteY8549" fmla="*/ 559389 h 1679043"/>
                <a:gd name="connsiteX8550" fmla="*/ 431517 w 1485127"/>
                <a:gd name="connsiteY8550" fmla="*/ 557767 h 1679043"/>
                <a:gd name="connsiteX8551" fmla="*/ 428361 w 1485127"/>
                <a:gd name="connsiteY8551" fmla="*/ 577568 h 1679043"/>
                <a:gd name="connsiteX8552" fmla="*/ 420256 w 1485127"/>
                <a:gd name="connsiteY8552" fmla="*/ 583457 h 1679043"/>
                <a:gd name="connsiteX8553" fmla="*/ 421365 w 1485127"/>
                <a:gd name="connsiteY8553" fmla="*/ 580214 h 1679043"/>
                <a:gd name="connsiteX8554" fmla="*/ 427764 w 1485127"/>
                <a:gd name="connsiteY8554" fmla="*/ 561608 h 1679043"/>
                <a:gd name="connsiteX8555" fmla="*/ 428446 w 1485127"/>
                <a:gd name="connsiteY8555" fmla="*/ 559730 h 1679043"/>
                <a:gd name="connsiteX8556" fmla="*/ 429043 w 1485127"/>
                <a:gd name="connsiteY8556" fmla="*/ 559389 h 1679043"/>
                <a:gd name="connsiteX8557" fmla="*/ 427764 w 1485127"/>
                <a:gd name="connsiteY8557" fmla="*/ 581750 h 1679043"/>
                <a:gd name="connsiteX8558" fmla="*/ 424436 w 1485127"/>
                <a:gd name="connsiteY8558" fmla="*/ 604624 h 1679043"/>
                <a:gd name="connsiteX8559" fmla="*/ 416416 w 1485127"/>
                <a:gd name="connsiteY8559" fmla="*/ 612049 h 1679043"/>
                <a:gd name="connsiteX8560" fmla="*/ 408396 w 1485127"/>
                <a:gd name="connsiteY8560" fmla="*/ 619474 h 1679043"/>
                <a:gd name="connsiteX8561" fmla="*/ 418293 w 1485127"/>
                <a:gd name="connsiteY8561" fmla="*/ 589432 h 1679043"/>
                <a:gd name="connsiteX8562" fmla="*/ 427764 w 1485127"/>
                <a:gd name="connsiteY8562" fmla="*/ 581836 h 1679043"/>
                <a:gd name="connsiteX8563" fmla="*/ 403533 w 1485127"/>
                <a:gd name="connsiteY8563" fmla="*/ 623656 h 1679043"/>
                <a:gd name="connsiteX8564" fmla="*/ 398585 w 1485127"/>
                <a:gd name="connsiteY8564" fmla="*/ 627668 h 1679043"/>
                <a:gd name="connsiteX8565" fmla="*/ 396537 w 1485127"/>
                <a:gd name="connsiteY8565" fmla="*/ 620499 h 1679043"/>
                <a:gd name="connsiteX8566" fmla="*/ 396281 w 1485127"/>
                <a:gd name="connsiteY8566" fmla="*/ 620499 h 1679043"/>
                <a:gd name="connsiteX8567" fmla="*/ 398158 w 1485127"/>
                <a:gd name="connsiteY8567" fmla="*/ 628009 h 1679043"/>
                <a:gd name="connsiteX8568" fmla="*/ 392613 w 1485127"/>
                <a:gd name="connsiteY8568" fmla="*/ 632533 h 1679043"/>
                <a:gd name="connsiteX8569" fmla="*/ 392613 w 1485127"/>
                <a:gd name="connsiteY8569" fmla="*/ 632533 h 1679043"/>
                <a:gd name="connsiteX8570" fmla="*/ 392442 w 1485127"/>
                <a:gd name="connsiteY8570" fmla="*/ 632618 h 1679043"/>
                <a:gd name="connsiteX8571" fmla="*/ 392271 w 1485127"/>
                <a:gd name="connsiteY8571" fmla="*/ 632618 h 1679043"/>
                <a:gd name="connsiteX8572" fmla="*/ 392271 w 1485127"/>
                <a:gd name="connsiteY8572" fmla="*/ 632703 h 1679043"/>
                <a:gd name="connsiteX8573" fmla="*/ 387323 w 1485127"/>
                <a:gd name="connsiteY8573" fmla="*/ 636971 h 1679043"/>
                <a:gd name="connsiteX8574" fmla="*/ 386214 w 1485127"/>
                <a:gd name="connsiteY8574" fmla="*/ 623486 h 1679043"/>
                <a:gd name="connsiteX8575" fmla="*/ 386214 w 1485127"/>
                <a:gd name="connsiteY8575" fmla="*/ 623486 h 1679043"/>
                <a:gd name="connsiteX8576" fmla="*/ 386214 w 1485127"/>
                <a:gd name="connsiteY8576" fmla="*/ 623400 h 1679043"/>
                <a:gd name="connsiteX8577" fmla="*/ 386214 w 1485127"/>
                <a:gd name="connsiteY8577" fmla="*/ 623400 h 1679043"/>
                <a:gd name="connsiteX8578" fmla="*/ 386214 w 1485127"/>
                <a:gd name="connsiteY8578" fmla="*/ 623315 h 1679043"/>
                <a:gd name="connsiteX8579" fmla="*/ 385019 w 1485127"/>
                <a:gd name="connsiteY8579" fmla="*/ 615292 h 1679043"/>
                <a:gd name="connsiteX8580" fmla="*/ 415307 w 1485127"/>
                <a:gd name="connsiteY8580" fmla="*/ 591565 h 1679043"/>
                <a:gd name="connsiteX8581" fmla="*/ 403448 w 1485127"/>
                <a:gd name="connsiteY8581" fmla="*/ 623571 h 1679043"/>
                <a:gd name="connsiteX8582" fmla="*/ 375208 w 1485127"/>
                <a:gd name="connsiteY8582" fmla="*/ 647383 h 1679043"/>
                <a:gd name="connsiteX8583" fmla="*/ 366761 w 1485127"/>
                <a:gd name="connsiteY8583" fmla="*/ 654467 h 1679043"/>
                <a:gd name="connsiteX8584" fmla="*/ 366506 w 1485127"/>
                <a:gd name="connsiteY8584" fmla="*/ 653358 h 1679043"/>
                <a:gd name="connsiteX8585" fmla="*/ 372478 w 1485127"/>
                <a:gd name="connsiteY8585" fmla="*/ 637995 h 1679043"/>
                <a:gd name="connsiteX8586" fmla="*/ 375208 w 1485127"/>
                <a:gd name="connsiteY8586" fmla="*/ 647383 h 1679043"/>
                <a:gd name="connsiteX8587" fmla="*/ 364970 w 1485127"/>
                <a:gd name="connsiteY8587" fmla="*/ 646700 h 1679043"/>
                <a:gd name="connsiteX8588" fmla="*/ 363946 w 1485127"/>
                <a:gd name="connsiteY8588" fmla="*/ 642177 h 1679043"/>
                <a:gd name="connsiteX8589" fmla="*/ 364117 w 1485127"/>
                <a:gd name="connsiteY8589" fmla="*/ 641067 h 1679043"/>
                <a:gd name="connsiteX8590" fmla="*/ 363861 w 1485127"/>
                <a:gd name="connsiteY8590" fmla="*/ 641067 h 1679043"/>
                <a:gd name="connsiteX8591" fmla="*/ 363861 w 1485127"/>
                <a:gd name="connsiteY8591" fmla="*/ 641580 h 1679043"/>
                <a:gd name="connsiteX8592" fmla="*/ 361728 w 1485127"/>
                <a:gd name="connsiteY8592" fmla="*/ 632191 h 1679043"/>
                <a:gd name="connsiteX8593" fmla="*/ 369321 w 1485127"/>
                <a:gd name="connsiteY8593" fmla="*/ 626814 h 1679043"/>
                <a:gd name="connsiteX8594" fmla="*/ 370515 w 1485127"/>
                <a:gd name="connsiteY8594" fmla="*/ 631252 h 1679043"/>
                <a:gd name="connsiteX8595" fmla="*/ 364970 w 1485127"/>
                <a:gd name="connsiteY8595" fmla="*/ 646786 h 1679043"/>
                <a:gd name="connsiteX8596" fmla="*/ 310367 w 1485127"/>
                <a:gd name="connsiteY8596" fmla="*/ 823030 h 1679043"/>
                <a:gd name="connsiteX8597" fmla="*/ 319240 w 1485127"/>
                <a:gd name="connsiteY8597" fmla="*/ 814154 h 1679043"/>
                <a:gd name="connsiteX8598" fmla="*/ 317021 w 1485127"/>
                <a:gd name="connsiteY8598" fmla="*/ 834126 h 1679043"/>
                <a:gd name="connsiteX8599" fmla="*/ 317021 w 1485127"/>
                <a:gd name="connsiteY8599" fmla="*/ 834126 h 1679043"/>
                <a:gd name="connsiteX8600" fmla="*/ 317021 w 1485127"/>
                <a:gd name="connsiteY8600" fmla="*/ 834467 h 1679043"/>
                <a:gd name="connsiteX8601" fmla="*/ 317021 w 1485127"/>
                <a:gd name="connsiteY8601" fmla="*/ 834808 h 1679043"/>
                <a:gd name="connsiteX8602" fmla="*/ 317021 w 1485127"/>
                <a:gd name="connsiteY8602" fmla="*/ 834808 h 1679043"/>
                <a:gd name="connsiteX8603" fmla="*/ 315913 w 1485127"/>
                <a:gd name="connsiteY8603" fmla="*/ 851708 h 1679043"/>
                <a:gd name="connsiteX8604" fmla="*/ 302262 w 1485127"/>
                <a:gd name="connsiteY8604" fmla="*/ 867412 h 1679043"/>
                <a:gd name="connsiteX8605" fmla="*/ 306016 w 1485127"/>
                <a:gd name="connsiteY8605" fmla="*/ 827554 h 1679043"/>
                <a:gd name="connsiteX8606" fmla="*/ 310452 w 1485127"/>
                <a:gd name="connsiteY8606" fmla="*/ 823030 h 1679043"/>
                <a:gd name="connsiteX8607" fmla="*/ 315742 w 1485127"/>
                <a:gd name="connsiteY8607" fmla="*/ 854097 h 1679043"/>
                <a:gd name="connsiteX8608" fmla="*/ 314462 w 1485127"/>
                <a:gd name="connsiteY8608" fmla="*/ 883543 h 1679043"/>
                <a:gd name="connsiteX8609" fmla="*/ 312244 w 1485127"/>
                <a:gd name="connsiteY8609" fmla="*/ 886274 h 1679043"/>
                <a:gd name="connsiteX8610" fmla="*/ 300129 w 1485127"/>
                <a:gd name="connsiteY8610" fmla="*/ 901295 h 1679043"/>
                <a:gd name="connsiteX8611" fmla="*/ 300641 w 1485127"/>
                <a:gd name="connsiteY8611" fmla="*/ 891138 h 1679043"/>
                <a:gd name="connsiteX8612" fmla="*/ 302262 w 1485127"/>
                <a:gd name="connsiteY8612" fmla="*/ 868350 h 1679043"/>
                <a:gd name="connsiteX8613" fmla="*/ 315827 w 1485127"/>
                <a:gd name="connsiteY8613" fmla="*/ 854097 h 1679043"/>
                <a:gd name="connsiteX8614" fmla="*/ 313524 w 1485127"/>
                <a:gd name="connsiteY8614" fmla="*/ 887127 h 1679043"/>
                <a:gd name="connsiteX8615" fmla="*/ 314377 w 1485127"/>
                <a:gd name="connsiteY8615" fmla="*/ 886188 h 1679043"/>
                <a:gd name="connsiteX8616" fmla="*/ 313950 w 1485127"/>
                <a:gd name="connsiteY8616" fmla="*/ 909062 h 1679043"/>
                <a:gd name="connsiteX8617" fmla="*/ 314035 w 1485127"/>
                <a:gd name="connsiteY8617" fmla="*/ 922461 h 1679043"/>
                <a:gd name="connsiteX8618" fmla="*/ 298849 w 1485127"/>
                <a:gd name="connsiteY8618" fmla="*/ 942177 h 1679043"/>
                <a:gd name="connsiteX8619" fmla="*/ 299958 w 1485127"/>
                <a:gd name="connsiteY8619" fmla="*/ 902405 h 1679043"/>
                <a:gd name="connsiteX8620" fmla="*/ 313438 w 1485127"/>
                <a:gd name="connsiteY8620" fmla="*/ 887213 h 1679043"/>
                <a:gd name="connsiteX8621" fmla="*/ 314121 w 1485127"/>
                <a:gd name="connsiteY8621" fmla="*/ 927753 h 1679043"/>
                <a:gd name="connsiteX8622" fmla="*/ 315230 w 1485127"/>
                <a:gd name="connsiteY8622" fmla="*/ 963087 h 1679043"/>
                <a:gd name="connsiteX8623" fmla="*/ 314804 w 1485127"/>
                <a:gd name="connsiteY8623" fmla="*/ 962319 h 1679043"/>
                <a:gd name="connsiteX8624" fmla="*/ 314804 w 1485127"/>
                <a:gd name="connsiteY8624" fmla="*/ 961636 h 1679043"/>
                <a:gd name="connsiteX8625" fmla="*/ 314547 w 1485127"/>
                <a:gd name="connsiteY8625" fmla="*/ 961636 h 1679043"/>
                <a:gd name="connsiteX8626" fmla="*/ 314547 w 1485127"/>
                <a:gd name="connsiteY8626" fmla="*/ 961892 h 1679043"/>
                <a:gd name="connsiteX8627" fmla="*/ 310879 w 1485127"/>
                <a:gd name="connsiteY8627" fmla="*/ 956003 h 1679043"/>
                <a:gd name="connsiteX8628" fmla="*/ 307039 w 1485127"/>
                <a:gd name="connsiteY8628" fmla="*/ 957796 h 1679043"/>
                <a:gd name="connsiteX8629" fmla="*/ 311817 w 1485127"/>
                <a:gd name="connsiteY8629" fmla="*/ 970342 h 1679043"/>
                <a:gd name="connsiteX8630" fmla="*/ 307381 w 1485127"/>
                <a:gd name="connsiteY8630" fmla="*/ 976145 h 1679043"/>
                <a:gd name="connsiteX8631" fmla="*/ 306784 w 1485127"/>
                <a:gd name="connsiteY8631" fmla="*/ 964880 h 1679043"/>
                <a:gd name="connsiteX8632" fmla="*/ 306528 w 1485127"/>
                <a:gd name="connsiteY8632" fmla="*/ 964880 h 1679043"/>
                <a:gd name="connsiteX8633" fmla="*/ 306698 w 1485127"/>
                <a:gd name="connsiteY8633" fmla="*/ 976999 h 1679043"/>
                <a:gd name="connsiteX8634" fmla="*/ 299276 w 1485127"/>
                <a:gd name="connsiteY8634" fmla="*/ 986899 h 1679043"/>
                <a:gd name="connsiteX8635" fmla="*/ 298849 w 1485127"/>
                <a:gd name="connsiteY8635" fmla="*/ 970683 h 1679043"/>
                <a:gd name="connsiteX8636" fmla="*/ 298849 w 1485127"/>
                <a:gd name="connsiteY8636" fmla="*/ 945932 h 1679043"/>
                <a:gd name="connsiteX8637" fmla="*/ 314121 w 1485127"/>
                <a:gd name="connsiteY8637" fmla="*/ 927582 h 1679043"/>
                <a:gd name="connsiteX8638" fmla="*/ 298849 w 1485127"/>
                <a:gd name="connsiteY8638" fmla="*/ 999531 h 1679043"/>
                <a:gd name="connsiteX8639" fmla="*/ 298849 w 1485127"/>
                <a:gd name="connsiteY8639" fmla="*/ 999958 h 1679043"/>
                <a:gd name="connsiteX8640" fmla="*/ 292535 w 1485127"/>
                <a:gd name="connsiteY8640" fmla="*/ 1010370 h 1679043"/>
                <a:gd name="connsiteX8641" fmla="*/ 291256 w 1485127"/>
                <a:gd name="connsiteY8641" fmla="*/ 1007554 h 1679043"/>
                <a:gd name="connsiteX8642" fmla="*/ 291085 w 1485127"/>
                <a:gd name="connsiteY8642" fmla="*/ 1007639 h 1679043"/>
                <a:gd name="connsiteX8643" fmla="*/ 292280 w 1485127"/>
                <a:gd name="connsiteY8643" fmla="*/ 1010882 h 1679043"/>
                <a:gd name="connsiteX8644" fmla="*/ 288526 w 1485127"/>
                <a:gd name="connsiteY8644" fmla="*/ 1017113 h 1679043"/>
                <a:gd name="connsiteX8645" fmla="*/ 288526 w 1485127"/>
                <a:gd name="connsiteY8645" fmla="*/ 1015150 h 1679043"/>
                <a:gd name="connsiteX8646" fmla="*/ 288526 w 1485127"/>
                <a:gd name="connsiteY8646" fmla="*/ 1003457 h 1679043"/>
                <a:gd name="connsiteX8647" fmla="*/ 298337 w 1485127"/>
                <a:gd name="connsiteY8647" fmla="*/ 990911 h 1679043"/>
                <a:gd name="connsiteX8648" fmla="*/ 298849 w 1485127"/>
                <a:gd name="connsiteY8648" fmla="*/ 999531 h 1679043"/>
                <a:gd name="connsiteX8649" fmla="*/ 286990 w 1485127"/>
                <a:gd name="connsiteY8649" fmla="*/ 1015406 h 1679043"/>
                <a:gd name="connsiteX8650" fmla="*/ 286990 w 1485127"/>
                <a:gd name="connsiteY8650" fmla="*/ 1019929 h 1679043"/>
                <a:gd name="connsiteX8651" fmla="*/ 286905 w 1485127"/>
                <a:gd name="connsiteY8651" fmla="*/ 1020100 h 1679043"/>
                <a:gd name="connsiteX8652" fmla="*/ 282383 w 1485127"/>
                <a:gd name="connsiteY8652" fmla="*/ 1027952 h 1679043"/>
                <a:gd name="connsiteX8653" fmla="*/ 278032 w 1485127"/>
                <a:gd name="connsiteY8653" fmla="*/ 1017198 h 1679043"/>
                <a:gd name="connsiteX8654" fmla="*/ 286564 w 1485127"/>
                <a:gd name="connsiteY8654" fmla="*/ 1006188 h 1679043"/>
                <a:gd name="connsiteX8655" fmla="*/ 287417 w 1485127"/>
                <a:gd name="connsiteY8655" fmla="*/ 1005079 h 1679043"/>
                <a:gd name="connsiteX8656" fmla="*/ 287075 w 1485127"/>
                <a:gd name="connsiteY8656" fmla="*/ 1015491 h 1679043"/>
                <a:gd name="connsiteX8657" fmla="*/ 281273 w 1485127"/>
                <a:gd name="connsiteY8657" fmla="*/ 1029659 h 1679043"/>
                <a:gd name="connsiteX8658" fmla="*/ 281273 w 1485127"/>
                <a:gd name="connsiteY8658" fmla="*/ 1029659 h 1679043"/>
                <a:gd name="connsiteX8659" fmla="*/ 277008 w 1485127"/>
                <a:gd name="connsiteY8659" fmla="*/ 1037170 h 1679043"/>
                <a:gd name="connsiteX8660" fmla="*/ 275472 w 1485127"/>
                <a:gd name="connsiteY8660" fmla="*/ 1020697 h 1679043"/>
                <a:gd name="connsiteX8661" fmla="*/ 275302 w 1485127"/>
                <a:gd name="connsiteY8661" fmla="*/ 1020612 h 1679043"/>
                <a:gd name="connsiteX8662" fmla="*/ 277349 w 1485127"/>
                <a:gd name="connsiteY8662" fmla="*/ 1017966 h 1679043"/>
                <a:gd name="connsiteX8663" fmla="*/ 281273 w 1485127"/>
                <a:gd name="connsiteY8663" fmla="*/ 1029659 h 1679043"/>
                <a:gd name="connsiteX8664" fmla="*/ 228804 w 1485127"/>
                <a:gd name="connsiteY8664" fmla="*/ 1221864 h 1679043"/>
                <a:gd name="connsiteX8665" fmla="*/ 226415 w 1485127"/>
                <a:gd name="connsiteY8665" fmla="*/ 1227923 h 1679043"/>
                <a:gd name="connsiteX8666" fmla="*/ 224111 w 1485127"/>
                <a:gd name="connsiteY8666" fmla="*/ 1215633 h 1679043"/>
                <a:gd name="connsiteX8667" fmla="*/ 225135 w 1485127"/>
                <a:gd name="connsiteY8667" fmla="*/ 1212049 h 1679043"/>
                <a:gd name="connsiteX8668" fmla="*/ 226244 w 1485127"/>
                <a:gd name="connsiteY8668" fmla="*/ 1208379 h 1679043"/>
                <a:gd name="connsiteX8669" fmla="*/ 226756 w 1485127"/>
                <a:gd name="connsiteY8669" fmla="*/ 1210427 h 1679043"/>
                <a:gd name="connsiteX8670" fmla="*/ 229145 w 1485127"/>
                <a:gd name="connsiteY8670" fmla="*/ 1219389 h 1679043"/>
                <a:gd name="connsiteX8671" fmla="*/ 228804 w 1485127"/>
                <a:gd name="connsiteY8671" fmla="*/ 1221864 h 1679043"/>
                <a:gd name="connsiteX8672" fmla="*/ 220869 w 1485127"/>
                <a:gd name="connsiteY8672" fmla="*/ 1170911 h 1679043"/>
                <a:gd name="connsiteX8673" fmla="*/ 221296 w 1485127"/>
                <a:gd name="connsiteY8673" fmla="*/ 1171935 h 1679043"/>
                <a:gd name="connsiteX8674" fmla="*/ 221125 w 1485127"/>
                <a:gd name="connsiteY8674" fmla="*/ 1172362 h 1679043"/>
                <a:gd name="connsiteX8675" fmla="*/ 220869 w 1485127"/>
                <a:gd name="connsiteY8675" fmla="*/ 1170911 h 1679043"/>
                <a:gd name="connsiteX8676" fmla="*/ 222234 w 1485127"/>
                <a:gd name="connsiteY8676" fmla="*/ 1221864 h 1679043"/>
                <a:gd name="connsiteX8677" fmla="*/ 224709 w 1485127"/>
                <a:gd name="connsiteY8677" fmla="*/ 1231935 h 1679043"/>
                <a:gd name="connsiteX8678" fmla="*/ 221296 w 1485127"/>
                <a:gd name="connsiteY8678" fmla="*/ 1240384 h 1679043"/>
                <a:gd name="connsiteX8679" fmla="*/ 221466 w 1485127"/>
                <a:gd name="connsiteY8679" fmla="*/ 1240384 h 1679043"/>
                <a:gd name="connsiteX8680" fmla="*/ 224793 w 1485127"/>
                <a:gd name="connsiteY8680" fmla="*/ 1232532 h 1679043"/>
                <a:gd name="connsiteX8681" fmla="*/ 226330 w 1485127"/>
                <a:gd name="connsiteY8681" fmla="*/ 1238592 h 1679043"/>
                <a:gd name="connsiteX8682" fmla="*/ 223514 w 1485127"/>
                <a:gd name="connsiteY8682" fmla="*/ 1264453 h 1679043"/>
                <a:gd name="connsiteX8683" fmla="*/ 218907 w 1485127"/>
                <a:gd name="connsiteY8683" fmla="*/ 1266416 h 1679043"/>
                <a:gd name="connsiteX8684" fmla="*/ 214982 w 1485127"/>
                <a:gd name="connsiteY8684" fmla="*/ 1246530 h 1679043"/>
                <a:gd name="connsiteX8685" fmla="*/ 222149 w 1485127"/>
                <a:gd name="connsiteY8685" fmla="*/ 1221693 h 1679043"/>
                <a:gd name="connsiteX8686" fmla="*/ 223172 w 1485127"/>
                <a:gd name="connsiteY8686" fmla="*/ 1267952 h 1679043"/>
                <a:gd name="connsiteX8687" fmla="*/ 223770 w 1485127"/>
                <a:gd name="connsiteY8687" fmla="*/ 1273073 h 1679043"/>
                <a:gd name="connsiteX8688" fmla="*/ 223855 w 1485127"/>
                <a:gd name="connsiteY8688" fmla="*/ 1288691 h 1679043"/>
                <a:gd name="connsiteX8689" fmla="*/ 222917 w 1485127"/>
                <a:gd name="connsiteY8689" fmla="*/ 1284680 h 1679043"/>
                <a:gd name="connsiteX8690" fmla="*/ 219675 w 1485127"/>
                <a:gd name="connsiteY8690" fmla="*/ 1269915 h 1679043"/>
                <a:gd name="connsiteX8691" fmla="*/ 223172 w 1485127"/>
                <a:gd name="connsiteY8691" fmla="*/ 1267952 h 1679043"/>
                <a:gd name="connsiteX8692" fmla="*/ 226500 w 1485127"/>
                <a:gd name="connsiteY8692" fmla="*/ 1228862 h 1679043"/>
                <a:gd name="connsiteX8693" fmla="*/ 228292 w 1485127"/>
                <a:gd name="connsiteY8693" fmla="*/ 1224680 h 1679043"/>
                <a:gd name="connsiteX8694" fmla="*/ 227183 w 1485127"/>
                <a:gd name="connsiteY8694" fmla="*/ 1232532 h 1679043"/>
                <a:gd name="connsiteX8695" fmla="*/ 226500 w 1485127"/>
                <a:gd name="connsiteY8695" fmla="*/ 1228862 h 1679043"/>
                <a:gd name="connsiteX8696" fmla="*/ 261907 w 1485127"/>
                <a:gd name="connsiteY8696" fmla="*/ 1088037 h 1679043"/>
                <a:gd name="connsiteX8697" fmla="*/ 261907 w 1485127"/>
                <a:gd name="connsiteY8697" fmla="*/ 1096657 h 1679043"/>
                <a:gd name="connsiteX8698" fmla="*/ 260371 w 1485127"/>
                <a:gd name="connsiteY8698" fmla="*/ 1099218 h 1679043"/>
                <a:gd name="connsiteX8699" fmla="*/ 261907 w 1485127"/>
                <a:gd name="connsiteY8699" fmla="*/ 1088037 h 1679043"/>
                <a:gd name="connsiteX8700" fmla="*/ 262248 w 1485127"/>
                <a:gd name="connsiteY8700" fmla="*/ 1085562 h 1679043"/>
                <a:gd name="connsiteX8701" fmla="*/ 266087 w 1485127"/>
                <a:gd name="connsiteY8701" fmla="*/ 1061067 h 1679043"/>
                <a:gd name="connsiteX8702" fmla="*/ 276496 w 1485127"/>
                <a:gd name="connsiteY8702" fmla="*/ 1043485 h 1679043"/>
                <a:gd name="connsiteX8703" fmla="*/ 277178 w 1485127"/>
                <a:gd name="connsiteY8703" fmla="*/ 1052618 h 1679043"/>
                <a:gd name="connsiteX8704" fmla="*/ 276752 w 1485127"/>
                <a:gd name="connsiteY8704" fmla="*/ 1066615 h 1679043"/>
                <a:gd name="connsiteX8705" fmla="*/ 276752 w 1485127"/>
                <a:gd name="connsiteY8705" fmla="*/ 1070626 h 1679043"/>
                <a:gd name="connsiteX8706" fmla="*/ 275045 w 1485127"/>
                <a:gd name="connsiteY8706" fmla="*/ 1073528 h 1679043"/>
                <a:gd name="connsiteX8707" fmla="*/ 262419 w 1485127"/>
                <a:gd name="connsiteY8707" fmla="*/ 1095548 h 1679043"/>
                <a:gd name="connsiteX8708" fmla="*/ 262248 w 1485127"/>
                <a:gd name="connsiteY8708" fmla="*/ 1085562 h 1679043"/>
                <a:gd name="connsiteX8709" fmla="*/ 277690 w 1485127"/>
                <a:gd name="connsiteY8709" fmla="*/ 1059104 h 1679043"/>
                <a:gd name="connsiteX8710" fmla="*/ 278117 w 1485127"/>
                <a:gd name="connsiteY8710" fmla="*/ 1064908 h 1679043"/>
                <a:gd name="connsiteX8711" fmla="*/ 278373 w 1485127"/>
                <a:gd name="connsiteY8711" fmla="*/ 1067895 h 1679043"/>
                <a:gd name="connsiteX8712" fmla="*/ 277690 w 1485127"/>
                <a:gd name="connsiteY8712" fmla="*/ 1069005 h 1679043"/>
                <a:gd name="connsiteX8713" fmla="*/ 277690 w 1485127"/>
                <a:gd name="connsiteY8713" fmla="*/ 1066529 h 1679043"/>
                <a:gd name="connsiteX8714" fmla="*/ 277690 w 1485127"/>
                <a:gd name="connsiteY8714" fmla="*/ 1059190 h 1679043"/>
                <a:gd name="connsiteX8715" fmla="*/ 277690 w 1485127"/>
                <a:gd name="connsiteY8715" fmla="*/ 1046046 h 1679043"/>
                <a:gd name="connsiteX8716" fmla="*/ 277690 w 1485127"/>
                <a:gd name="connsiteY8716" fmla="*/ 1043059 h 1679043"/>
                <a:gd name="connsiteX8717" fmla="*/ 277435 w 1485127"/>
                <a:gd name="connsiteY8717" fmla="*/ 1043059 h 1679043"/>
                <a:gd name="connsiteX8718" fmla="*/ 277435 w 1485127"/>
                <a:gd name="connsiteY8718" fmla="*/ 1043742 h 1679043"/>
                <a:gd name="connsiteX8719" fmla="*/ 277264 w 1485127"/>
                <a:gd name="connsiteY8719" fmla="*/ 1042547 h 1679043"/>
                <a:gd name="connsiteX8720" fmla="*/ 277264 w 1485127"/>
                <a:gd name="connsiteY8720" fmla="*/ 1042120 h 1679043"/>
                <a:gd name="connsiteX8721" fmla="*/ 282383 w 1485127"/>
                <a:gd name="connsiteY8721" fmla="*/ 1033585 h 1679043"/>
                <a:gd name="connsiteX8722" fmla="*/ 286393 w 1485127"/>
                <a:gd name="connsiteY8722" fmla="*/ 1045022 h 1679043"/>
                <a:gd name="connsiteX8723" fmla="*/ 286478 w 1485127"/>
                <a:gd name="connsiteY8723" fmla="*/ 1053983 h 1679043"/>
                <a:gd name="connsiteX8724" fmla="*/ 279653 w 1485127"/>
                <a:gd name="connsiteY8724" fmla="*/ 1065420 h 1679043"/>
                <a:gd name="connsiteX8725" fmla="*/ 279568 w 1485127"/>
                <a:gd name="connsiteY8725" fmla="*/ 1064396 h 1679043"/>
                <a:gd name="connsiteX8726" fmla="*/ 277690 w 1485127"/>
                <a:gd name="connsiteY8726" fmla="*/ 1045961 h 1679043"/>
                <a:gd name="connsiteX8727" fmla="*/ 278202 w 1485127"/>
                <a:gd name="connsiteY8727" fmla="*/ 1075150 h 1679043"/>
                <a:gd name="connsiteX8728" fmla="*/ 278799 w 1485127"/>
                <a:gd name="connsiteY8728" fmla="*/ 1074211 h 1679043"/>
                <a:gd name="connsiteX8729" fmla="*/ 281530 w 1485127"/>
                <a:gd name="connsiteY8729" fmla="*/ 1104766 h 1679043"/>
                <a:gd name="connsiteX8730" fmla="*/ 278885 w 1485127"/>
                <a:gd name="connsiteY8730" fmla="*/ 1109972 h 1679043"/>
                <a:gd name="connsiteX8731" fmla="*/ 278032 w 1485127"/>
                <a:gd name="connsiteY8731" fmla="*/ 1089915 h 1679043"/>
                <a:gd name="connsiteX8732" fmla="*/ 277776 w 1485127"/>
                <a:gd name="connsiteY8732" fmla="*/ 1075918 h 1679043"/>
                <a:gd name="connsiteX8733" fmla="*/ 278202 w 1485127"/>
                <a:gd name="connsiteY8733" fmla="*/ 1075235 h 1679043"/>
                <a:gd name="connsiteX8734" fmla="*/ 280420 w 1485127"/>
                <a:gd name="connsiteY8734" fmla="*/ 1071650 h 1679043"/>
                <a:gd name="connsiteX8735" fmla="*/ 286648 w 1485127"/>
                <a:gd name="connsiteY8735" fmla="*/ 1061835 h 1679043"/>
                <a:gd name="connsiteX8736" fmla="*/ 286819 w 1485127"/>
                <a:gd name="connsiteY8736" fmla="*/ 1071309 h 1679043"/>
                <a:gd name="connsiteX8737" fmla="*/ 286478 w 1485127"/>
                <a:gd name="connsiteY8737" fmla="*/ 1070456 h 1679043"/>
                <a:gd name="connsiteX8738" fmla="*/ 286222 w 1485127"/>
                <a:gd name="connsiteY8738" fmla="*/ 1070456 h 1679043"/>
                <a:gd name="connsiteX8739" fmla="*/ 286819 w 1485127"/>
                <a:gd name="connsiteY8739" fmla="*/ 1072248 h 1679043"/>
                <a:gd name="connsiteX8740" fmla="*/ 286819 w 1485127"/>
                <a:gd name="connsiteY8740" fmla="*/ 1075491 h 1679043"/>
                <a:gd name="connsiteX8741" fmla="*/ 287502 w 1485127"/>
                <a:gd name="connsiteY8741" fmla="*/ 1092561 h 1679043"/>
                <a:gd name="connsiteX8742" fmla="*/ 283748 w 1485127"/>
                <a:gd name="connsiteY8742" fmla="*/ 1099986 h 1679043"/>
                <a:gd name="connsiteX8743" fmla="*/ 280335 w 1485127"/>
                <a:gd name="connsiteY8743" fmla="*/ 1071565 h 1679043"/>
                <a:gd name="connsiteX8744" fmla="*/ 282298 w 1485127"/>
                <a:gd name="connsiteY8744" fmla="*/ 1112447 h 1679043"/>
                <a:gd name="connsiteX8745" fmla="*/ 283748 w 1485127"/>
                <a:gd name="connsiteY8745" fmla="*/ 1126871 h 1679043"/>
                <a:gd name="connsiteX8746" fmla="*/ 286734 w 1485127"/>
                <a:gd name="connsiteY8746" fmla="*/ 1153244 h 1679043"/>
                <a:gd name="connsiteX8747" fmla="*/ 282468 w 1485127"/>
                <a:gd name="connsiteY8747" fmla="*/ 1146330 h 1679043"/>
                <a:gd name="connsiteX8748" fmla="*/ 281103 w 1485127"/>
                <a:gd name="connsiteY8748" fmla="*/ 1144111 h 1679043"/>
                <a:gd name="connsiteX8749" fmla="*/ 279311 w 1485127"/>
                <a:gd name="connsiteY8749" fmla="*/ 1117995 h 1679043"/>
                <a:gd name="connsiteX8750" fmla="*/ 282212 w 1485127"/>
                <a:gd name="connsiteY8750" fmla="*/ 1112447 h 1679043"/>
                <a:gd name="connsiteX8751" fmla="*/ 287672 w 1485127"/>
                <a:gd name="connsiteY8751" fmla="*/ 1160328 h 1679043"/>
                <a:gd name="connsiteX8752" fmla="*/ 289293 w 1485127"/>
                <a:gd name="connsiteY8752" fmla="*/ 1172788 h 1679043"/>
                <a:gd name="connsiteX8753" fmla="*/ 282639 w 1485127"/>
                <a:gd name="connsiteY8753" fmla="*/ 1160584 h 1679043"/>
                <a:gd name="connsiteX8754" fmla="*/ 282127 w 1485127"/>
                <a:gd name="connsiteY8754" fmla="*/ 1155633 h 1679043"/>
                <a:gd name="connsiteX8755" fmla="*/ 281530 w 1485127"/>
                <a:gd name="connsiteY8755" fmla="*/ 1147781 h 1679043"/>
                <a:gd name="connsiteX8756" fmla="*/ 287758 w 1485127"/>
                <a:gd name="connsiteY8756" fmla="*/ 1160413 h 1679043"/>
                <a:gd name="connsiteX8757" fmla="*/ 288526 w 1485127"/>
                <a:gd name="connsiteY8757" fmla="*/ 1174581 h 1679043"/>
                <a:gd name="connsiteX8758" fmla="*/ 289976 w 1485127"/>
                <a:gd name="connsiteY8758" fmla="*/ 1177824 h 1679043"/>
                <a:gd name="connsiteX8759" fmla="*/ 288270 w 1485127"/>
                <a:gd name="connsiteY8759" fmla="*/ 1182006 h 1679043"/>
                <a:gd name="connsiteX8760" fmla="*/ 285625 w 1485127"/>
                <a:gd name="connsiteY8760" fmla="*/ 1188322 h 1679043"/>
                <a:gd name="connsiteX8761" fmla="*/ 282724 w 1485127"/>
                <a:gd name="connsiteY8761" fmla="*/ 1161608 h 1679043"/>
                <a:gd name="connsiteX8762" fmla="*/ 288526 w 1485127"/>
                <a:gd name="connsiteY8762" fmla="*/ 1174581 h 1679043"/>
                <a:gd name="connsiteX8763" fmla="*/ 284943 w 1485127"/>
                <a:gd name="connsiteY8763" fmla="*/ 1223656 h 1679043"/>
                <a:gd name="connsiteX8764" fmla="*/ 286307 w 1485127"/>
                <a:gd name="connsiteY8764" fmla="*/ 1232362 h 1679043"/>
                <a:gd name="connsiteX8765" fmla="*/ 285284 w 1485127"/>
                <a:gd name="connsiteY8765" fmla="*/ 1235178 h 1679043"/>
                <a:gd name="connsiteX8766" fmla="*/ 276069 w 1485127"/>
                <a:gd name="connsiteY8766" fmla="*/ 1218620 h 1679043"/>
                <a:gd name="connsiteX8767" fmla="*/ 279141 w 1485127"/>
                <a:gd name="connsiteY8767" fmla="*/ 1211537 h 1679043"/>
                <a:gd name="connsiteX8768" fmla="*/ 284943 w 1485127"/>
                <a:gd name="connsiteY8768" fmla="*/ 1223571 h 1679043"/>
                <a:gd name="connsiteX8769" fmla="*/ 282127 w 1485127"/>
                <a:gd name="connsiteY8769" fmla="*/ 1252077 h 1679043"/>
                <a:gd name="connsiteX8770" fmla="*/ 292194 w 1485127"/>
                <a:gd name="connsiteY8770" fmla="*/ 1271025 h 1679043"/>
                <a:gd name="connsiteX8771" fmla="*/ 293645 w 1485127"/>
                <a:gd name="connsiteY8771" fmla="*/ 1273585 h 1679043"/>
                <a:gd name="connsiteX8772" fmla="*/ 295180 w 1485127"/>
                <a:gd name="connsiteY8772" fmla="*/ 1281266 h 1679043"/>
                <a:gd name="connsiteX8773" fmla="*/ 294413 w 1485127"/>
                <a:gd name="connsiteY8773" fmla="*/ 1283571 h 1679043"/>
                <a:gd name="connsiteX8774" fmla="*/ 279823 w 1485127"/>
                <a:gd name="connsiteY8774" fmla="*/ 1258222 h 1679043"/>
                <a:gd name="connsiteX8775" fmla="*/ 282127 w 1485127"/>
                <a:gd name="connsiteY8775" fmla="*/ 1252162 h 1679043"/>
                <a:gd name="connsiteX8776" fmla="*/ 293559 w 1485127"/>
                <a:gd name="connsiteY8776" fmla="*/ 1383514 h 1679043"/>
                <a:gd name="connsiteX8777" fmla="*/ 291938 w 1485127"/>
                <a:gd name="connsiteY8777" fmla="*/ 1382490 h 1679043"/>
                <a:gd name="connsiteX8778" fmla="*/ 292706 w 1485127"/>
                <a:gd name="connsiteY8778" fmla="*/ 1379758 h 1679043"/>
                <a:gd name="connsiteX8779" fmla="*/ 293559 w 1485127"/>
                <a:gd name="connsiteY8779" fmla="*/ 1383514 h 1679043"/>
                <a:gd name="connsiteX8780" fmla="*/ 291682 w 1485127"/>
                <a:gd name="connsiteY8780" fmla="*/ 1383514 h 1679043"/>
                <a:gd name="connsiteX8781" fmla="*/ 293901 w 1485127"/>
                <a:gd name="connsiteY8781" fmla="*/ 1384965 h 1679043"/>
                <a:gd name="connsiteX8782" fmla="*/ 294327 w 1485127"/>
                <a:gd name="connsiteY8782" fmla="*/ 1386757 h 1679043"/>
                <a:gd name="connsiteX8783" fmla="*/ 291341 w 1485127"/>
                <a:gd name="connsiteY8783" fmla="*/ 1384708 h 1679043"/>
                <a:gd name="connsiteX8784" fmla="*/ 291682 w 1485127"/>
                <a:gd name="connsiteY8784" fmla="*/ 1383514 h 1679043"/>
                <a:gd name="connsiteX8785" fmla="*/ 294413 w 1485127"/>
                <a:gd name="connsiteY8785" fmla="*/ 1377113 h 1679043"/>
                <a:gd name="connsiteX8786" fmla="*/ 307296 w 1485127"/>
                <a:gd name="connsiteY8786" fmla="*/ 1391707 h 1679043"/>
                <a:gd name="connsiteX8787" fmla="*/ 307296 w 1485127"/>
                <a:gd name="connsiteY8787" fmla="*/ 1391707 h 1679043"/>
                <a:gd name="connsiteX8788" fmla="*/ 307296 w 1485127"/>
                <a:gd name="connsiteY8788" fmla="*/ 1391707 h 1679043"/>
                <a:gd name="connsiteX8789" fmla="*/ 307296 w 1485127"/>
                <a:gd name="connsiteY8789" fmla="*/ 1391707 h 1679043"/>
                <a:gd name="connsiteX8790" fmla="*/ 307296 w 1485127"/>
                <a:gd name="connsiteY8790" fmla="*/ 1391707 h 1679043"/>
                <a:gd name="connsiteX8791" fmla="*/ 308660 w 1485127"/>
                <a:gd name="connsiteY8791" fmla="*/ 1392987 h 1679043"/>
                <a:gd name="connsiteX8792" fmla="*/ 296034 w 1485127"/>
                <a:gd name="connsiteY8792" fmla="*/ 1385050 h 1679043"/>
                <a:gd name="connsiteX8793" fmla="*/ 294413 w 1485127"/>
                <a:gd name="connsiteY8793" fmla="*/ 1377027 h 1679043"/>
                <a:gd name="connsiteX8794" fmla="*/ 309770 w 1485127"/>
                <a:gd name="connsiteY8794" fmla="*/ 1395548 h 1679043"/>
                <a:gd name="connsiteX8795" fmla="*/ 315059 w 1485127"/>
                <a:gd name="connsiteY8795" fmla="*/ 1399132 h 1679043"/>
                <a:gd name="connsiteX8796" fmla="*/ 317619 w 1485127"/>
                <a:gd name="connsiteY8796" fmla="*/ 1401437 h 1679043"/>
                <a:gd name="connsiteX8797" fmla="*/ 317789 w 1485127"/>
                <a:gd name="connsiteY8797" fmla="*/ 1401949 h 1679043"/>
                <a:gd name="connsiteX8798" fmla="*/ 317619 w 1485127"/>
                <a:gd name="connsiteY8798" fmla="*/ 1403229 h 1679043"/>
                <a:gd name="connsiteX8799" fmla="*/ 296801 w 1485127"/>
                <a:gd name="connsiteY8799" fmla="*/ 1388464 h 1679043"/>
                <a:gd name="connsiteX8800" fmla="*/ 296375 w 1485127"/>
                <a:gd name="connsiteY8800" fmla="*/ 1386672 h 1679043"/>
                <a:gd name="connsiteX8801" fmla="*/ 309770 w 1485127"/>
                <a:gd name="connsiteY8801" fmla="*/ 1395548 h 1679043"/>
                <a:gd name="connsiteX8802" fmla="*/ 332720 w 1485127"/>
                <a:gd name="connsiteY8802" fmla="*/ 1370711 h 1679043"/>
                <a:gd name="connsiteX8803" fmla="*/ 331099 w 1485127"/>
                <a:gd name="connsiteY8803" fmla="*/ 1369858 h 1679043"/>
                <a:gd name="connsiteX8804" fmla="*/ 327686 w 1485127"/>
                <a:gd name="connsiteY8804" fmla="*/ 1359787 h 1679043"/>
                <a:gd name="connsiteX8805" fmla="*/ 328369 w 1485127"/>
                <a:gd name="connsiteY8805" fmla="*/ 1356800 h 1679043"/>
                <a:gd name="connsiteX8806" fmla="*/ 332720 w 1485127"/>
                <a:gd name="connsiteY8806" fmla="*/ 1370797 h 1679043"/>
                <a:gd name="connsiteX8807" fmla="*/ 399524 w 1485127"/>
                <a:gd name="connsiteY8807" fmla="*/ 1410228 h 1679043"/>
                <a:gd name="connsiteX8808" fmla="*/ 407543 w 1485127"/>
                <a:gd name="connsiteY8808" fmla="*/ 1414751 h 1679043"/>
                <a:gd name="connsiteX8809" fmla="*/ 409335 w 1485127"/>
                <a:gd name="connsiteY8809" fmla="*/ 1417568 h 1679043"/>
                <a:gd name="connsiteX8810" fmla="*/ 400803 w 1485127"/>
                <a:gd name="connsiteY8810" fmla="*/ 1412020 h 1679043"/>
                <a:gd name="connsiteX8811" fmla="*/ 399524 w 1485127"/>
                <a:gd name="connsiteY8811" fmla="*/ 1410142 h 1679043"/>
                <a:gd name="connsiteX8812" fmla="*/ 412577 w 1485127"/>
                <a:gd name="connsiteY8812" fmla="*/ 1419701 h 1679043"/>
                <a:gd name="connsiteX8813" fmla="*/ 410870 w 1485127"/>
                <a:gd name="connsiteY8813" fmla="*/ 1416714 h 1679043"/>
                <a:gd name="connsiteX8814" fmla="*/ 422132 w 1485127"/>
                <a:gd name="connsiteY8814" fmla="*/ 1423115 h 1679043"/>
                <a:gd name="connsiteX8815" fmla="*/ 423668 w 1485127"/>
                <a:gd name="connsiteY8815" fmla="*/ 1426615 h 1679043"/>
                <a:gd name="connsiteX8816" fmla="*/ 412577 w 1485127"/>
                <a:gd name="connsiteY8816" fmla="*/ 1419787 h 1679043"/>
                <a:gd name="connsiteX8817" fmla="*/ 425631 w 1485127"/>
                <a:gd name="connsiteY8817" fmla="*/ 1420128 h 1679043"/>
                <a:gd name="connsiteX8818" fmla="*/ 423071 w 1485127"/>
                <a:gd name="connsiteY8818" fmla="*/ 1414580 h 1679043"/>
                <a:gd name="connsiteX8819" fmla="*/ 428446 w 1485127"/>
                <a:gd name="connsiteY8819" fmla="*/ 1421664 h 1679043"/>
                <a:gd name="connsiteX8820" fmla="*/ 425545 w 1485127"/>
                <a:gd name="connsiteY8820" fmla="*/ 1420128 h 1679043"/>
                <a:gd name="connsiteX8821" fmla="*/ 459075 w 1485127"/>
                <a:gd name="connsiteY8821" fmla="*/ 1408436 h 1679043"/>
                <a:gd name="connsiteX8822" fmla="*/ 475541 w 1485127"/>
                <a:gd name="connsiteY8822" fmla="*/ 1416544 h 1679043"/>
                <a:gd name="connsiteX8823" fmla="*/ 490216 w 1485127"/>
                <a:gd name="connsiteY8823" fmla="*/ 1432418 h 1679043"/>
                <a:gd name="connsiteX8824" fmla="*/ 464023 w 1485127"/>
                <a:gd name="connsiteY8824" fmla="*/ 1419445 h 1679043"/>
                <a:gd name="connsiteX8825" fmla="*/ 458989 w 1485127"/>
                <a:gd name="connsiteY8825" fmla="*/ 1408350 h 1679043"/>
                <a:gd name="connsiteX8826" fmla="*/ 493714 w 1485127"/>
                <a:gd name="connsiteY8826" fmla="*/ 1413983 h 1679043"/>
                <a:gd name="connsiteX8827" fmla="*/ 487059 w 1485127"/>
                <a:gd name="connsiteY8827" fmla="*/ 1397511 h 1679043"/>
                <a:gd name="connsiteX8828" fmla="*/ 496615 w 1485127"/>
                <a:gd name="connsiteY8828" fmla="*/ 1402034 h 1679043"/>
                <a:gd name="connsiteX8829" fmla="*/ 512313 w 1485127"/>
                <a:gd name="connsiteY8829" fmla="*/ 1421323 h 1679043"/>
                <a:gd name="connsiteX8830" fmla="*/ 515384 w 1485127"/>
                <a:gd name="connsiteY8830" fmla="*/ 1430797 h 1679043"/>
                <a:gd name="connsiteX8831" fmla="*/ 497212 w 1485127"/>
                <a:gd name="connsiteY8831" fmla="*/ 1422518 h 1679043"/>
                <a:gd name="connsiteX8832" fmla="*/ 493628 w 1485127"/>
                <a:gd name="connsiteY8832" fmla="*/ 1414068 h 1679043"/>
                <a:gd name="connsiteX8833" fmla="*/ 503269 w 1485127"/>
                <a:gd name="connsiteY8833" fmla="*/ 1405021 h 1679043"/>
                <a:gd name="connsiteX8834" fmla="*/ 507620 w 1485127"/>
                <a:gd name="connsiteY8834" fmla="*/ 1407070 h 1679043"/>
                <a:gd name="connsiteX8835" fmla="*/ 507961 w 1485127"/>
                <a:gd name="connsiteY8835" fmla="*/ 1407241 h 1679043"/>
                <a:gd name="connsiteX8836" fmla="*/ 510094 w 1485127"/>
                <a:gd name="connsiteY8836" fmla="*/ 1414154 h 1679043"/>
                <a:gd name="connsiteX8837" fmla="*/ 503269 w 1485127"/>
                <a:gd name="connsiteY8837" fmla="*/ 1405107 h 1679043"/>
                <a:gd name="connsiteX8838" fmla="*/ 510094 w 1485127"/>
                <a:gd name="connsiteY8838" fmla="*/ 1406387 h 1679043"/>
                <a:gd name="connsiteX8839" fmla="*/ 504890 w 1485127"/>
                <a:gd name="connsiteY8839" fmla="*/ 1391451 h 1679043"/>
                <a:gd name="connsiteX8840" fmla="*/ 502245 w 1485127"/>
                <a:gd name="connsiteY8840" fmla="*/ 1383258 h 1679043"/>
                <a:gd name="connsiteX8841" fmla="*/ 524769 w 1485127"/>
                <a:gd name="connsiteY8841" fmla="*/ 1412703 h 1679043"/>
                <a:gd name="connsiteX8842" fmla="*/ 510094 w 1485127"/>
                <a:gd name="connsiteY8842" fmla="*/ 1406472 h 1679043"/>
                <a:gd name="connsiteX8843" fmla="*/ 404472 w 1485127"/>
                <a:gd name="connsiteY8843" fmla="*/ 1146330 h 1679043"/>
                <a:gd name="connsiteX8844" fmla="*/ 404472 w 1485127"/>
                <a:gd name="connsiteY8844" fmla="*/ 1146330 h 1679043"/>
                <a:gd name="connsiteX8845" fmla="*/ 404472 w 1485127"/>
                <a:gd name="connsiteY8845" fmla="*/ 1146074 h 1679043"/>
                <a:gd name="connsiteX8846" fmla="*/ 404472 w 1485127"/>
                <a:gd name="connsiteY8846" fmla="*/ 1145818 h 1679043"/>
                <a:gd name="connsiteX8847" fmla="*/ 404472 w 1485127"/>
                <a:gd name="connsiteY8847" fmla="*/ 1145818 h 1679043"/>
                <a:gd name="connsiteX8848" fmla="*/ 399012 w 1485127"/>
                <a:gd name="connsiteY8848" fmla="*/ 1130029 h 1679043"/>
                <a:gd name="connsiteX8849" fmla="*/ 404642 w 1485127"/>
                <a:gd name="connsiteY8849" fmla="*/ 1114325 h 1679043"/>
                <a:gd name="connsiteX8850" fmla="*/ 411553 w 1485127"/>
                <a:gd name="connsiteY8850" fmla="*/ 1135662 h 1679043"/>
                <a:gd name="connsiteX8851" fmla="*/ 405752 w 1485127"/>
                <a:gd name="connsiteY8851" fmla="*/ 1149744 h 1679043"/>
                <a:gd name="connsiteX8852" fmla="*/ 404642 w 1485127"/>
                <a:gd name="connsiteY8852" fmla="*/ 1146330 h 1679043"/>
                <a:gd name="connsiteX8853" fmla="*/ 413601 w 1485127"/>
                <a:gd name="connsiteY8853" fmla="*/ 1080356 h 1679043"/>
                <a:gd name="connsiteX8854" fmla="*/ 408737 w 1485127"/>
                <a:gd name="connsiteY8854" fmla="*/ 1064311 h 1679043"/>
                <a:gd name="connsiteX8855" fmla="*/ 418976 w 1485127"/>
                <a:gd name="connsiteY8855" fmla="*/ 1041522 h 1679043"/>
                <a:gd name="connsiteX8856" fmla="*/ 426398 w 1485127"/>
                <a:gd name="connsiteY8856" fmla="*/ 1025648 h 1679043"/>
                <a:gd name="connsiteX8857" fmla="*/ 429982 w 1485127"/>
                <a:gd name="connsiteY8857" fmla="*/ 1018137 h 1679043"/>
                <a:gd name="connsiteX8858" fmla="*/ 430323 w 1485127"/>
                <a:gd name="connsiteY8858" fmla="*/ 1021978 h 1679043"/>
                <a:gd name="connsiteX8859" fmla="*/ 431773 w 1485127"/>
                <a:gd name="connsiteY8859" fmla="*/ 1037170 h 1679043"/>
                <a:gd name="connsiteX8860" fmla="*/ 429128 w 1485127"/>
                <a:gd name="connsiteY8860" fmla="*/ 1043315 h 1679043"/>
                <a:gd name="connsiteX8861" fmla="*/ 413515 w 1485127"/>
                <a:gd name="connsiteY8861" fmla="*/ 1080356 h 1679043"/>
                <a:gd name="connsiteX8862" fmla="*/ 431859 w 1485127"/>
                <a:gd name="connsiteY8862" fmla="*/ 1021721 h 1679043"/>
                <a:gd name="connsiteX8863" fmla="*/ 431006 w 1485127"/>
                <a:gd name="connsiteY8863" fmla="*/ 1016003 h 1679043"/>
                <a:gd name="connsiteX8864" fmla="*/ 433821 w 1485127"/>
                <a:gd name="connsiteY8864" fmla="*/ 1010114 h 1679043"/>
                <a:gd name="connsiteX8865" fmla="*/ 435101 w 1485127"/>
                <a:gd name="connsiteY8865" fmla="*/ 1010370 h 1679043"/>
                <a:gd name="connsiteX8866" fmla="*/ 436124 w 1485127"/>
                <a:gd name="connsiteY8866" fmla="*/ 1027013 h 1679043"/>
                <a:gd name="connsiteX8867" fmla="*/ 433565 w 1485127"/>
                <a:gd name="connsiteY8867" fmla="*/ 1032902 h 1679043"/>
                <a:gd name="connsiteX8868" fmla="*/ 431773 w 1485127"/>
                <a:gd name="connsiteY8868" fmla="*/ 1021721 h 1679043"/>
                <a:gd name="connsiteX8869" fmla="*/ 436039 w 1485127"/>
                <a:gd name="connsiteY8869" fmla="*/ 1010541 h 1679043"/>
                <a:gd name="connsiteX8870" fmla="*/ 442950 w 1485127"/>
                <a:gd name="connsiteY8870" fmla="*/ 1011821 h 1679043"/>
                <a:gd name="connsiteX8871" fmla="*/ 437148 w 1485127"/>
                <a:gd name="connsiteY8871" fmla="*/ 1024965 h 1679043"/>
                <a:gd name="connsiteX8872" fmla="*/ 436551 w 1485127"/>
                <a:gd name="connsiteY8872" fmla="*/ 1026330 h 1679043"/>
                <a:gd name="connsiteX8873" fmla="*/ 436039 w 1485127"/>
                <a:gd name="connsiteY8873" fmla="*/ 1010541 h 1679043"/>
                <a:gd name="connsiteX8874" fmla="*/ 445936 w 1485127"/>
                <a:gd name="connsiteY8874" fmla="*/ 999190 h 1679043"/>
                <a:gd name="connsiteX8875" fmla="*/ 444485 w 1485127"/>
                <a:gd name="connsiteY8875" fmla="*/ 989033 h 1679043"/>
                <a:gd name="connsiteX8876" fmla="*/ 442694 w 1485127"/>
                <a:gd name="connsiteY8876" fmla="*/ 975292 h 1679043"/>
                <a:gd name="connsiteX8877" fmla="*/ 438769 w 1485127"/>
                <a:gd name="connsiteY8877" fmla="*/ 936373 h 1679043"/>
                <a:gd name="connsiteX8878" fmla="*/ 436124 w 1485127"/>
                <a:gd name="connsiteY8878" fmla="*/ 897454 h 1679043"/>
                <a:gd name="connsiteX8879" fmla="*/ 436124 w 1485127"/>
                <a:gd name="connsiteY8879" fmla="*/ 897454 h 1679043"/>
                <a:gd name="connsiteX8880" fmla="*/ 436124 w 1485127"/>
                <a:gd name="connsiteY8880" fmla="*/ 897284 h 1679043"/>
                <a:gd name="connsiteX8881" fmla="*/ 436124 w 1485127"/>
                <a:gd name="connsiteY8881" fmla="*/ 897113 h 1679043"/>
                <a:gd name="connsiteX8882" fmla="*/ 436124 w 1485127"/>
                <a:gd name="connsiteY8882" fmla="*/ 897113 h 1679043"/>
                <a:gd name="connsiteX8883" fmla="*/ 435357 w 1485127"/>
                <a:gd name="connsiteY8883" fmla="*/ 886956 h 1679043"/>
                <a:gd name="connsiteX8884" fmla="*/ 443291 w 1485127"/>
                <a:gd name="connsiteY8884" fmla="*/ 881409 h 1679043"/>
                <a:gd name="connsiteX8885" fmla="*/ 444315 w 1485127"/>
                <a:gd name="connsiteY8885" fmla="*/ 917597 h 1679043"/>
                <a:gd name="connsiteX8886" fmla="*/ 444315 w 1485127"/>
                <a:gd name="connsiteY8886" fmla="*/ 917597 h 1679043"/>
                <a:gd name="connsiteX8887" fmla="*/ 444315 w 1485127"/>
                <a:gd name="connsiteY8887" fmla="*/ 917767 h 1679043"/>
                <a:gd name="connsiteX8888" fmla="*/ 444315 w 1485127"/>
                <a:gd name="connsiteY8888" fmla="*/ 917767 h 1679043"/>
                <a:gd name="connsiteX8889" fmla="*/ 448239 w 1485127"/>
                <a:gd name="connsiteY8889" fmla="*/ 960953 h 1679043"/>
                <a:gd name="connsiteX8890" fmla="*/ 453102 w 1485127"/>
                <a:gd name="connsiteY8890" fmla="*/ 1000897 h 1679043"/>
                <a:gd name="connsiteX8891" fmla="*/ 446106 w 1485127"/>
                <a:gd name="connsiteY8891" fmla="*/ 999275 h 1679043"/>
                <a:gd name="connsiteX8892" fmla="*/ 454638 w 1485127"/>
                <a:gd name="connsiteY8892" fmla="*/ 1001238 h 1679043"/>
                <a:gd name="connsiteX8893" fmla="*/ 451738 w 1485127"/>
                <a:gd name="connsiteY8893" fmla="*/ 960783 h 1679043"/>
                <a:gd name="connsiteX8894" fmla="*/ 449860 w 1485127"/>
                <a:gd name="connsiteY8894" fmla="*/ 925363 h 1679043"/>
                <a:gd name="connsiteX8895" fmla="*/ 459416 w 1485127"/>
                <a:gd name="connsiteY8895" fmla="*/ 990484 h 1679043"/>
                <a:gd name="connsiteX8896" fmla="*/ 461634 w 1485127"/>
                <a:gd name="connsiteY8896" fmla="*/ 1002860 h 1679043"/>
                <a:gd name="connsiteX8897" fmla="*/ 454724 w 1485127"/>
                <a:gd name="connsiteY8897" fmla="*/ 1001238 h 1679043"/>
                <a:gd name="connsiteX8898" fmla="*/ 460952 w 1485127"/>
                <a:gd name="connsiteY8898" fmla="*/ 990484 h 1679043"/>
                <a:gd name="connsiteX8899" fmla="*/ 453188 w 1485127"/>
                <a:gd name="connsiteY8899" fmla="*/ 901807 h 1679043"/>
                <a:gd name="connsiteX8900" fmla="*/ 453188 w 1485127"/>
                <a:gd name="connsiteY8900" fmla="*/ 901807 h 1679043"/>
                <a:gd name="connsiteX8901" fmla="*/ 453188 w 1485127"/>
                <a:gd name="connsiteY8901" fmla="*/ 901551 h 1679043"/>
                <a:gd name="connsiteX8902" fmla="*/ 453188 w 1485127"/>
                <a:gd name="connsiteY8902" fmla="*/ 901295 h 1679043"/>
                <a:gd name="connsiteX8903" fmla="*/ 453188 w 1485127"/>
                <a:gd name="connsiteY8903" fmla="*/ 901295 h 1679043"/>
                <a:gd name="connsiteX8904" fmla="*/ 452676 w 1485127"/>
                <a:gd name="connsiteY8904" fmla="*/ 890200 h 1679043"/>
                <a:gd name="connsiteX8905" fmla="*/ 452335 w 1485127"/>
                <a:gd name="connsiteY8905" fmla="*/ 879104 h 1679043"/>
                <a:gd name="connsiteX8906" fmla="*/ 452335 w 1485127"/>
                <a:gd name="connsiteY8906" fmla="*/ 875008 h 1679043"/>
                <a:gd name="connsiteX8907" fmla="*/ 465559 w 1485127"/>
                <a:gd name="connsiteY8907" fmla="*/ 865875 h 1679043"/>
                <a:gd name="connsiteX8908" fmla="*/ 466583 w 1485127"/>
                <a:gd name="connsiteY8908" fmla="*/ 916743 h 1679043"/>
                <a:gd name="connsiteX8909" fmla="*/ 466583 w 1485127"/>
                <a:gd name="connsiteY8909" fmla="*/ 916743 h 1679043"/>
                <a:gd name="connsiteX8910" fmla="*/ 466583 w 1485127"/>
                <a:gd name="connsiteY8910" fmla="*/ 916828 h 1679043"/>
                <a:gd name="connsiteX8911" fmla="*/ 466583 w 1485127"/>
                <a:gd name="connsiteY8911" fmla="*/ 916828 h 1679043"/>
                <a:gd name="connsiteX8912" fmla="*/ 471787 w 1485127"/>
                <a:gd name="connsiteY8912" fmla="*/ 957881 h 1679043"/>
                <a:gd name="connsiteX8913" fmla="*/ 479551 w 1485127"/>
                <a:gd name="connsiteY8913" fmla="*/ 998422 h 1679043"/>
                <a:gd name="connsiteX8914" fmla="*/ 481599 w 1485127"/>
                <a:gd name="connsiteY8914" fmla="*/ 1007383 h 1679043"/>
                <a:gd name="connsiteX8915" fmla="*/ 478015 w 1485127"/>
                <a:gd name="connsiteY8915" fmla="*/ 1006615 h 1679043"/>
                <a:gd name="connsiteX8916" fmla="*/ 462658 w 1485127"/>
                <a:gd name="connsiteY8916" fmla="*/ 1003030 h 1679043"/>
                <a:gd name="connsiteX8917" fmla="*/ 460952 w 1485127"/>
                <a:gd name="connsiteY8917" fmla="*/ 990399 h 1679043"/>
                <a:gd name="connsiteX8918" fmla="*/ 529462 w 1485127"/>
                <a:gd name="connsiteY8918" fmla="*/ 867838 h 1679043"/>
                <a:gd name="connsiteX8919" fmla="*/ 539785 w 1485127"/>
                <a:gd name="connsiteY8919" fmla="*/ 871082 h 1679043"/>
                <a:gd name="connsiteX8920" fmla="*/ 540553 w 1485127"/>
                <a:gd name="connsiteY8920" fmla="*/ 890797 h 1679043"/>
                <a:gd name="connsiteX8921" fmla="*/ 540723 w 1485127"/>
                <a:gd name="connsiteY8921" fmla="*/ 892504 h 1679043"/>
                <a:gd name="connsiteX8922" fmla="*/ 529888 w 1485127"/>
                <a:gd name="connsiteY8922" fmla="*/ 900015 h 1679043"/>
                <a:gd name="connsiteX8923" fmla="*/ 524001 w 1485127"/>
                <a:gd name="connsiteY8923" fmla="*/ 904026 h 1679043"/>
                <a:gd name="connsiteX8924" fmla="*/ 523575 w 1485127"/>
                <a:gd name="connsiteY8924" fmla="*/ 872277 h 1679043"/>
                <a:gd name="connsiteX8925" fmla="*/ 529376 w 1485127"/>
                <a:gd name="connsiteY8925" fmla="*/ 867924 h 1679043"/>
                <a:gd name="connsiteX8926" fmla="*/ 523745 w 1485127"/>
                <a:gd name="connsiteY8926" fmla="*/ 868265 h 1679043"/>
                <a:gd name="connsiteX8927" fmla="*/ 523745 w 1485127"/>
                <a:gd name="connsiteY8927" fmla="*/ 865961 h 1679043"/>
                <a:gd name="connsiteX8928" fmla="*/ 525622 w 1485127"/>
                <a:gd name="connsiteY8928" fmla="*/ 866558 h 1679043"/>
                <a:gd name="connsiteX8929" fmla="*/ 523660 w 1485127"/>
                <a:gd name="connsiteY8929" fmla="*/ 868180 h 1679043"/>
                <a:gd name="connsiteX8930" fmla="*/ 544307 w 1485127"/>
                <a:gd name="connsiteY8930" fmla="*/ 872533 h 1679043"/>
                <a:gd name="connsiteX8931" fmla="*/ 548829 w 1485127"/>
                <a:gd name="connsiteY8931" fmla="*/ 873898 h 1679043"/>
                <a:gd name="connsiteX8932" fmla="*/ 546696 w 1485127"/>
                <a:gd name="connsiteY8932" fmla="*/ 888237 h 1679043"/>
                <a:gd name="connsiteX8933" fmla="*/ 544136 w 1485127"/>
                <a:gd name="connsiteY8933" fmla="*/ 890029 h 1679043"/>
                <a:gd name="connsiteX8934" fmla="*/ 544221 w 1485127"/>
                <a:gd name="connsiteY8934" fmla="*/ 872533 h 1679043"/>
                <a:gd name="connsiteX8935" fmla="*/ 545928 w 1485127"/>
                <a:gd name="connsiteY8935" fmla="*/ 892419 h 1679043"/>
                <a:gd name="connsiteX8936" fmla="*/ 544477 w 1485127"/>
                <a:gd name="connsiteY8936" fmla="*/ 899929 h 1679043"/>
                <a:gd name="connsiteX8937" fmla="*/ 544307 w 1485127"/>
                <a:gd name="connsiteY8937" fmla="*/ 893443 h 1679043"/>
                <a:gd name="connsiteX8938" fmla="*/ 545928 w 1485127"/>
                <a:gd name="connsiteY8938" fmla="*/ 892419 h 1679043"/>
                <a:gd name="connsiteX8939" fmla="*/ 499430 w 1485127"/>
                <a:gd name="connsiteY8939" fmla="*/ 835918 h 1679043"/>
                <a:gd name="connsiteX8940" fmla="*/ 496444 w 1485127"/>
                <a:gd name="connsiteY8940" fmla="*/ 838052 h 1679043"/>
                <a:gd name="connsiteX8941" fmla="*/ 487400 w 1485127"/>
                <a:gd name="connsiteY8941" fmla="*/ 833955 h 1679043"/>
                <a:gd name="connsiteX8942" fmla="*/ 487400 w 1485127"/>
                <a:gd name="connsiteY8942" fmla="*/ 831821 h 1679043"/>
                <a:gd name="connsiteX8943" fmla="*/ 501136 w 1485127"/>
                <a:gd name="connsiteY8943" fmla="*/ 821750 h 1679043"/>
                <a:gd name="connsiteX8944" fmla="*/ 499345 w 1485127"/>
                <a:gd name="connsiteY8944" fmla="*/ 836003 h 1679043"/>
                <a:gd name="connsiteX8945" fmla="*/ 510265 w 1485127"/>
                <a:gd name="connsiteY8945" fmla="*/ 775065 h 1679043"/>
                <a:gd name="connsiteX8946" fmla="*/ 500283 w 1485127"/>
                <a:gd name="connsiteY8946" fmla="*/ 783087 h 1679043"/>
                <a:gd name="connsiteX8947" fmla="*/ 500453 w 1485127"/>
                <a:gd name="connsiteY8947" fmla="*/ 771821 h 1679043"/>
                <a:gd name="connsiteX8948" fmla="*/ 501392 w 1485127"/>
                <a:gd name="connsiteY8948" fmla="*/ 771139 h 1679043"/>
                <a:gd name="connsiteX8949" fmla="*/ 501307 w 1485127"/>
                <a:gd name="connsiteY8949" fmla="*/ 770968 h 1679043"/>
                <a:gd name="connsiteX8950" fmla="*/ 500539 w 1485127"/>
                <a:gd name="connsiteY8950" fmla="*/ 771480 h 1679043"/>
                <a:gd name="connsiteX8951" fmla="*/ 500539 w 1485127"/>
                <a:gd name="connsiteY8951" fmla="*/ 766444 h 1679043"/>
                <a:gd name="connsiteX8952" fmla="*/ 500880 w 1485127"/>
                <a:gd name="connsiteY8952" fmla="*/ 755434 h 1679043"/>
                <a:gd name="connsiteX8953" fmla="*/ 516749 w 1485127"/>
                <a:gd name="connsiteY8953" fmla="*/ 741181 h 1679043"/>
                <a:gd name="connsiteX8954" fmla="*/ 516579 w 1485127"/>
                <a:gd name="connsiteY8954" fmla="*/ 757141 h 1679043"/>
                <a:gd name="connsiteX8955" fmla="*/ 514702 w 1485127"/>
                <a:gd name="connsiteY8955" fmla="*/ 761238 h 1679043"/>
                <a:gd name="connsiteX8956" fmla="*/ 510265 w 1485127"/>
                <a:gd name="connsiteY8956" fmla="*/ 775065 h 1679043"/>
                <a:gd name="connsiteX8957" fmla="*/ 500965 w 1485127"/>
                <a:gd name="connsiteY8957" fmla="*/ 748863 h 1679043"/>
                <a:gd name="connsiteX8958" fmla="*/ 501136 w 1485127"/>
                <a:gd name="connsiteY8958" fmla="*/ 743230 h 1679043"/>
                <a:gd name="connsiteX8959" fmla="*/ 501819 w 1485127"/>
                <a:gd name="connsiteY8959" fmla="*/ 725306 h 1679043"/>
                <a:gd name="connsiteX8960" fmla="*/ 517261 w 1485127"/>
                <a:gd name="connsiteY8960" fmla="*/ 710968 h 1679043"/>
                <a:gd name="connsiteX8961" fmla="*/ 517261 w 1485127"/>
                <a:gd name="connsiteY8961" fmla="*/ 713614 h 1679043"/>
                <a:gd name="connsiteX8962" fmla="*/ 516835 w 1485127"/>
                <a:gd name="connsiteY8962" fmla="*/ 735719 h 1679043"/>
                <a:gd name="connsiteX8963" fmla="*/ 501051 w 1485127"/>
                <a:gd name="connsiteY8963" fmla="*/ 748948 h 1679043"/>
                <a:gd name="connsiteX8964" fmla="*/ 501990 w 1485127"/>
                <a:gd name="connsiteY8964" fmla="*/ 718820 h 1679043"/>
                <a:gd name="connsiteX8965" fmla="*/ 502501 w 1485127"/>
                <a:gd name="connsiteY8965" fmla="*/ 706530 h 1679043"/>
                <a:gd name="connsiteX8966" fmla="*/ 517602 w 1485127"/>
                <a:gd name="connsiteY8966" fmla="*/ 692874 h 1679043"/>
                <a:gd name="connsiteX8967" fmla="*/ 517261 w 1485127"/>
                <a:gd name="connsiteY8967" fmla="*/ 705506 h 1679043"/>
                <a:gd name="connsiteX8968" fmla="*/ 501990 w 1485127"/>
                <a:gd name="connsiteY8968" fmla="*/ 718820 h 1679043"/>
                <a:gd name="connsiteX8969" fmla="*/ 502757 w 1485127"/>
                <a:gd name="connsiteY8969" fmla="*/ 701665 h 1679043"/>
                <a:gd name="connsiteX8970" fmla="*/ 503952 w 1485127"/>
                <a:gd name="connsiteY8970" fmla="*/ 678450 h 1679043"/>
                <a:gd name="connsiteX8971" fmla="*/ 504976 w 1485127"/>
                <a:gd name="connsiteY8971" fmla="*/ 661807 h 1679043"/>
                <a:gd name="connsiteX8972" fmla="*/ 519223 w 1485127"/>
                <a:gd name="connsiteY8972" fmla="*/ 648920 h 1679043"/>
                <a:gd name="connsiteX8973" fmla="*/ 519223 w 1485127"/>
                <a:gd name="connsiteY8973" fmla="*/ 650541 h 1679043"/>
                <a:gd name="connsiteX8974" fmla="*/ 517773 w 1485127"/>
                <a:gd name="connsiteY8974" fmla="*/ 689460 h 1679043"/>
                <a:gd name="connsiteX8975" fmla="*/ 502843 w 1485127"/>
                <a:gd name="connsiteY8975" fmla="*/ 701665 h 1679043"/>
                <a:gd name="connsiteX8976" fmla="*/ 505317 w 1485127"/>
                <a:gd name="connsiteY8976" fmla="*/ 656259 h 1679043"/>
                <a:gd name="connsiteX8977" fmla="*/ 507023 w 1485127"/>
                <a:gd name="connsiteY8977" fmla="*/ 631167 h 1679043"/>
                <a:gd name="connsiteX8978" fmla="*/ 520844 w 1485127"/>
                <a:gd name="connsiteY8978" fmla="*/ 617767 h 1679043"/>
                <a:gd name="connsiteX8979" fmla="*/ 519394 w 1485127"/>
                <a:gd name="connsiteY8979" fmla="*/ 644567 h 1679043"/>
                <a:gd name="connsiteX8980" fmla="*/ 505317 w 1485127"/>
                <a:gd name="connsiteY8980" fmla="*/ 656259 h 1679043"/>
                <a:gd name="connsiteX8981" fmla="*/ 507364 w 1485127"/>
                <a:gd name="connsiteY8981" fmla="*/ 626131 h 1679043"/>
                <a:gd name="connsiteX8982" fmla="*/ 507961 w 1485127"/>
                <a:gd name="connsiteY8982" fmla="*/ 618109 h 1679043"/>
                <a:gd name="connsiteX8983" fmla="*/ 521527 w 1485127"/>
                <a:gd name="connsiteY8983" fmla="*/ 604453 h 1679043"/>
                <a:gd name="connsiteX8984" fmla="*/ 521612 w 1485127"/>
                <a:gd name="connsiteY8984" fmla="*/ 604282 h 1679043"/>
                <a:gd name="connsiteX8985" fmla="*/ 521015 w 1485127"/>
                <a:gd name="connsiteY8985" fmla="*/ 614268 h 1679043"/>
                <a:gd name="connsiteX8986" fmla="*/ 507279 w 1485127"/>
                <a:gd name="connsiteY8986" fmla="*/ 626131 h 1679043"/>
                <a:gd name="connsiteX8987" fmla="*/ 510180 w 1485127"/>
                <a:gd name="connsiteY8987" fmla="*/ 583372 h 1679043"/>
                <a:gd name="connsiteX8988" fmla="*/ 511630 w 1485127"/>
                <a:gd name="connsiteY8988" fmla="*/ 562632 h 1679043"/>
                <a:gd name="connsiteX8989" fmla="*/ 526902 w 1485127"/>
                <a:gd name="connsiteY8989" fmla="*/ 548464 h 1679043"/>
                <a:gd name="connsiteX8990" fmla="*/ 524428 w 1485127"/>
                <a:gd name="connsiteY8990" fmla="*/ 571338 h 1679043"/>
                <a:gd name="connsiteX8991" fmla="*/ 510180 w 1485127"/>
                <a:gd name="connsiteY8991" fmla="*/ 583457 h 1679043"/>
                <a:gd name="connsiteX8992" fmla="*/ 511972 w 1485127"/>
                <a:gd name="connsiteY8992" fmla="*/ 557085 h 1679043"/>
                <a:gd name="connsiteX8993" fmla="*/ 512569 w 1485127"/>
                <a:gd name="connsiteY8993" fmla="*/ 548891 h 1679043"/>
                <a:gd name="connsiteX8994" fmla="*/ 514190 w 1485127"/>
                <a:gd name="connsiteY8994" fmla="*/ 529090 h 1679043"/>
                <a:gd name="connsiteX8995" fmla="*/ 517688 w 1485127"/>
                <a:gd name="connsiteY8995" fmla="*/ 525847 h 1679043"/>
                <a:gd name="connsiteX8996" fmla="*/ 517005 w 1485127"/>
                <a:gd name="connsiteY8996" fmla="*/ 533528 h 1679043"/>
                <a:gd name="connsiteX8997" fmla="*/ 517261 w 1485127"/>
                <a:gd name="connsiteY8997" fmla="*/ 533528 h 1679043"/>
                <a:gd name="connsiteX8998" fmla="*/ 518285 w 1485127"/>
                <a:gd name="connsiteY8998" fmla="*/ 525335 h 1679043"/>
                <a:gd name="connsiteX8999" fmla="*/ 531083 w 1485127"/>
                <a:gd name="connsiteY8999" fmla="*/ 513557 h 1679043"/>
                <a:gd name="connsiteX9000" fmla="*/ 529718 w 1485127"/>
                <a:gd name="connsiteY9000" fmla="*/ 524140 h 1679043"/>
                <a:gd name="connsiteX9001" fmla="*/ 527414 w 1485127"/>
                <a:gd name="connsiteY9001" fmla="*/ 544197 h 1679043"/>
                <a:gd name="connsiteX9002" fmla="*/ 512057 w 1485127"/>
                <a:gd name="connsiteY9002" fmla="*/ 556999 h 1679043"/>
                <a:gd name="connsiteX9003" fmla="*/ 531594 w 1485127"/>
                <a:gd name="connsiteY9003" fmla="*/ 509033 h 1679043"/>
                <a:gd name="connsiteX9004" fmla="*/ 518968 w 1485127"/>
                <a:gd name="connsiteY9004" fmla="*/ 519702 h 1679043"/>
                <a:gd name="connsiteX9005" fmla="*/ 519906 w 1485127"/>
                <a:gd name="connsiteY9005" fmla="*/ 512106 h 1679043"/>
                <a:gd name="connsiteX9006" fmla="*/ 522807 w 1485127"/>
                <a:gd name="connsiteY9006" fmla="*/ 490684 h 1679043"/>
                <a:gd name="connsiteX9007" fmla="*/ 522977 w 1485127"/>
                <a:gd name="connsiteY9007" fmla="*/ 489830 h 1679043"/>
                <a:gd name="connsiteX9008" fmla="*/ 535690 w 1485127"/>
                <a:gd name="connsiteY9008" fmla="*/ 478308 h 1679043"/>
                <a:gd name="connsiteX9009" fmla="*/ 531594 w 1485127"/>
                <a:gd name="connsiteY9009" fmla="*/ 509119 h 1679043"/>
                <a:gd name="connsiteX9010" fmla="*/ 523745 w 1485127"/>
                <a:gd name="connsiteY9010" fmla="*/ 484624 h 1679043"/>
                <a:gd name="connsiteX9011" fmla="*/ 530571 w 1485127"/>
                <a:gd name="connsiteY9011" fmla="*/ 442120 h 1679043"/>
                <a:gd name="connsiteX9012" fmla="*/ 543027 w 1485127"/>
                <a:gd name="connsiteY9012" fmla="*/ 429147 h 1679043"/>
                <a:gd name="connsiteX9013" fmla="*/ 541406 w 1485127"/>
                <a:gd name="connsiteY9013" fmla="*/ 439474 h 1679043"/>
                <a:gd name="connsiteX9014" fmla="*/ 538164 w 1485127"/>
                <a:gd name="connsiteY9014" fmla="*/ 461665 h 1679043"/>
                <a:gd name="connsiteX9015" fmla="*/ 536287 w 1485127"/>
                <a:gd name="connsiteY9015" fmla="*/ 474553 h 1679043"/>
                <a:gd name="connsiteX9016" fmla="*/ 523745 w 1485127"/>
                <a:gd name="connsiteY9016" fmla="*/ 484624 h 1679043"/>
                <a:gd name="connsiteX9017" fmla="*/ 519053 w 1485127"/>
                <a:gd name="connsiteY9017" fmla="*/ 512106 h 1679043"/>
                <a:gd name="connsiteX9018" fmla="*/ 518285 w 1485127"/>
                <a:gd name="connsiteY9018" fmla="*/ 520299 h 1679043"/>
                <a:gd name="connsiteX9019" fmla="*/ 514787 w 1485127"/>
                <a:gd name="connsiteY9019" fmla="*/ 523287 h 1679043"/>
                <a:gd name="connsiteX9020" fmla="*/ 517347 w 1485127"/>
                <a:gd name="connsiteY9020" fmla="*/ 494695 h 1679043"/>
                <a:gd name="connsiteX9021" fmla="*/ 521271 w 1485127"/>
                <a:gd name="connsiteY9021" fmla="*/ 491281 h 1679043"/>
                <a:gd name="connsiteX9022" fmla="*/ 519053 w 1485127"/>
                <a:gd name="connsiteY9022" fmla="*/ 512021 h 1679043"/>
                <a:gd name="connsiteX9023" fmla="*/ 486632 w 1485127"/>
                <a:gd name="connsiteY9023" fmla="*/ 547355 h 1679043"/>
                <a:gd name="connsiteX9024" fmla="*/ 485353 w 1485127"/>
                <a:gd name="connsiteY9024" fmla="*/ 548464 h 1679043"/>
                <a:gd name="connsiteX9025" fmla="*/ 488595 w 1485127"/>
                <a:gd name="connsiteY9025" fmla="*/ 518422 h 1679043"/>
                <a:gd name="connsiteX9026" fmla="*/ 490557 w 1485127"/>
                <a:gd name="connsiteY9026" fmla="*/ 516971 h 1679043"/>
                <a:gd name="connsiteX9027" fmla="*/ 486632 w 1485127"/>
                <a:gd name="connsiteY9027" fmla="*/ 547355 h 1679043"/>
                <a:gd name="connsiteX9028" fmla="*/ 476394 w 1485127"/>
                <a:gd name="connsiteY9028" fmla="*/ 540783 h 1679043"/>
                <a:gd name="connsiteX9029" fmla="*/ 477247 w 1485127"/>
                <a:gd name="connsiteY9029" fmla="*/ 532846 h 1679043"/>
                <a:gd name="connsiteX9030" fmla="*/ 478015 w 1485127"/>
                <a:gd name="connsiteY9030" fmla="*/ 526103 h 1679043"/>
                <a:gd name="connsiteX9031" fmla="*/ 480575 w 1485127"/>
                <a:gd name="connsiteY9031" fmla="*/ 524225 h 1679043"/>
                <a:gd name="connsiteX9032" fmla="*/ 476309 w 1485127"/>
                <a:gd name="connsiteY9032" fmla="*/ 540783 h 1679043"/>
                <a:gd name="connsiteX9033" fmla="*/ 468801 w 1485127"/>
                <a:gd name="connsiteY9033" fmla="*/ 569631 h 1679043"/>
                <a:gd name="connsiteX9034" fmla="*/ 465900 w 1485127"/>
                <a:gd name="connsiteY9034" fmla="*/ 596003 h 1679043"/>
                <a:gd name="connsiteX9035" fmla="*/ 465900 w 1485127"/>
                <a:gd name="connsiteY9035" fmla="*/ 596003 h 1679043"/>
                <a:gd name="connsiteX9036" fmla="*/ 465900 w 1485127"/>
                <a:gd name="connsiteY9036" fmla="*/ 596345 h 1679043"/>
                <a:gd name="connsiteX9037" fmla="*/ 465900 w 1485127"/>
                <a:gd name="connsiteY9037" fmla="*/ 596345 h 1679043"/>
                <a:gd name="connsiteX9038" fmla="*/ 457539 w 1485127"/>
                <a:gd name="connsiteY9038" fmla="*/ 603770 h 1679043"/>
                <a:gd name="connsiteX9039" fmla="*/ 457625 w 1485127"/>
                <a:gd name="connsiteY9039" fmla="*/ 602746 h 1679043"/>
                <a:gd name="connsiteX9040" fmla="*/ 457625 w 1485127"/>
                <a:gd name="connsiteY9040" fmla="*/ 602746 h 1679043"/>
                <a:gd name="connsiteX9041" fmla="*/ 457625 w 1485127"/>
                <a:gd name="connsiteY9041" fmla="*/ 602661 h 1679043"/>
                <a:gd name="connsiteX9042" fmla="*/ 457625 w 1485127"/>
                <a:gd name="connsiteY9042" fmla="*/ 602661 h 1679043"/>
                <a:gd name="connsiteX9043" fmla="*/ 457625 w 1485127"/>
                <a:gd name="connsiteY9043" fmla="*/ 602575 h 1679043"/>
                <a:gd name="connsiteX9044" fmla="*/ 459928 w 1485127"/>
                <a:gd name="connsiteY9044" fmla="*/ 577227 h 1679043"/>
                <a:gd name="connsiteX9045" fmla="*/ 468801 w 1485127"/>
                <a:gd name="connsiteY9045" fmla="*/ 569631 h 1679043"/>
                <a:gd name="connsiteX9046" fmla="*/ 460440 w 1485127"/>
                <a:gd name="connsiteY9046" fmla="*/ 571252 h 1679043"/>
                <a:gd name="connsiteX9047" fmla="*/ 462146 w 1485127"/>
                <a:gd name="connsiteY9047" fmla="*/ 553841 h 1679043"/>
                <a:gd name="connsiteX9048" fmla="*/ 471787 w 1485127"/>
                <a:gd name="connsiteY9048" fmla="*/ 545989 h 1679043"/>
                <a:gd name="connsiteX9049" fmla="*/ 469654 w 1485127"/>
                <a:gd name="connsiteY9049" fmla="*/ 562888 h 1679043"/>
                <a:gd name="connsiteX9050" fmla="*/ 460525 w 1485127"/>
                <a:gd name="connsiteY9050" fmla="*/ 571252 h 1679043"/>
                <a:gd name="connsiteX9051" fmla="*/ 462231 w 1485127"/>
                <a:gd name="connsiteY9051" fmla="*/ 552476 h 1679043"/>
                <a:gd name="connsiteX9052" fmla="*/ 463938 w 1485127"/>
                <a:gd name="connsiteY9052" fmla="*/ 536089 h 1679043"/>
                <a:gd name="connsiteX9053" fmla="*/ 467521 w 1485127"/>
                <a:gd name="connsiteY9053" fmla="*/ 533614 h 1679043"/>
                <a:gd name="connsiteX9054" fmla="*/ 474091 w 1485127"/>
                <a:gd name="connsiteY9054" fmla="*/ 528920 h 1679043"/>
                <a:gd name="connsiteX9055" fmla="*/ 473579 w 1485127"/>
                <a:gd name="connsiteY9055" fmla="*/ 532248 h 1679043"/>
                <a:gd name="connsiteX9056" fmla="*/ 471787 w 1485127"/>
                <a:gd name="connsiteY9056" fmla="*/ 545392 h 1679043"/>
                <a:gd name="connsiteX9057" fmla="*/ 462231 w 1485127"/>
                <a:gd name="connsiteY9057" fmla="*/ 552561 h 1679043"/>
                <a:gd name="connsiteX9058" fmla="*/ 465218 w 1485127"/>
                <a:gd name="connsiteY9058" fmla="*/ 530797 h 1679043"/>
                <a:gd name="connsiteX9059" fmla="*/ 464364 w 1485127"/>
                <a:gd name="connsiteY9059" fmla="*/ 531480 h 1679043"/>
                <a:gd name="connsiteX9060" fmla="*/ 467607 w 1485127"/>
                <a:gd name="connsiteY9060" fmla="*/ 502120 h 1679043"/>
                <a:gd name="connsiteX9061" fmla="*/ 479978 w 1485127"/>
                <a:gd name="connsiteY9061" fmla="*/ 491452 h 1679043"/>
                <a:gd name="connsiteX9062" fmla="*/ 474858 w 1485127"/>
                <a:gd name="connsiteY9062" fmla="*/ 523116 h 1679043"/>
                <a:gd name="connsiteX9063" fmla="*/ 465133 w 1485127"/>
                <a:gd name="connsiteY9063" fmla="*/ 530883 h 1679043"/>
                <a:gd name="connsiteX9064" fmla="*/ 492946 w 1485127"/>
                <a:gd name="connsiteY9064" fmla="*/ 424112 h 1679043"/>
                <a:gd name="connsiteX9065" fmla="*/ 492946 w 1485127"/>
                <a:gd name="connsiteY9065" fmla="*/ 424197 h 1679043"/>
                <a:gd name="connsiteX9066" fmla="*/ 489362 w 1485127"/>
                <a:gd name="connsiteY9066" fmla="*/ 441864 h 1679043"/>
                <a:gd name="connsiteX9067" fmla="*/ 488765 w 1485127"/>
                <a:gd name="connsiteY9067" fmla="*/ 442376 h 1679043"/>
                <a:gd name="connsiteX9068" fmla="*/ 488765 w 1485127"/>
                <a:gd name="connsiteY9068" fmla="*/ 442376 h 1679043"/>
                <a:gd name="connsiteX9069" fmla="*/ 488595 w 1485127"/>
                <a:gd name="connsiteY9069" fmla="*/ 442462 h 1679043"/>
                <a:gd name="connsiteX9070" fmla="*/ 488424 w 1485127"/>
                <a:gd name="connsiteY9070" fmla="*/ 442462 h 1679043"/>
                <a:gd name="connsiteX9071" fmla="*/ 488424 w 1485127"/>
                <a:gd name="connsiteY9071" fmla="*/ 442547 h 1679043"/>
                <a:gd name="connsiteX9072" fmla="*/ 483475 w 1485127"/>
                <a:gd name="connsiteY9072" fmla="*/ 446985 h 1679043"/>
                <a:gd name="connsiteX9073" fmla="*/ 484073 w 1485127"/>
                <a:gd name="connsiteY9073" fmla="*/ 443230 h 1679043"/>
                <a:gd name="connsiteX9074" fmla="*/ 486547 w 1485127"/>
                <a:gd name="connsiteY9074" fmla="*/ 428891 h 1679043"/>
                <a:gd name="connsiteX9075" fmla="*/ 493031 w 1485127"/>
                <a:gd name="connsiteY9075" fmla="*/ 423600 h 1679043"/>
                <a:gd name="connsiteX9076" fmla="*/ 493031 w 1485127"/>
                <a:gd name="connsiteY9076" fmla="*/ 423941 h 1679043"/>
                <a:gd name="connsiteX9077" fmla="*/ 481001 w 1485127"/>
                <a:gd name="connsiteY9077" fmla="*/ 455691 h 1679043"/>
                <a:gd name="connsiteX9078" fmla="*/ 480575 w 1485127"/>
                <a:gd name="connsiteY9078" fmla="*/ 459617 h 1679043"/>
                <a:gd name="connsiteX9079" fmla="*/ 478783 w 1485127"/>
                <a:gd name="connsiteY9079" fmla="*/ 475918 h 1679043"/>
                <a:gd name="connsiteX9080" fmla="*/ 479039 w 1485127"/>
                <a:gd name="connsiteY9080" fmla="*/ 475918 h 1679043"/>
                <a:gd name="connsiteX9081" fmla="*/ 481513 w 1485127"/>
                <a:gd name="connsiteY9081" fmla="*/ 459617 h 1679043"/>
                <a:gd name="connsiteX9082" fmla="*/ 482281 w 1485127"/>
                <a:gd name="connsiteY9082" fmla="*/ 454666 h 1679043"/>
                <a:gd name="connsiteX9083" fmla="*/ 487656 w 1485127"/>
                <a:gd name="connsiteY9083" fmla="*/ 450143 h 1679043"/>
                <a:gd name="connsiteX9084" fmla="*/ 484073 w 1485127"/>
                <a:gd name="connsiteY9084" fmla="*/ 468834 h 1679043"/>
                <a:gd name="connsiteX9085" fmla="*/ 481513 w 1485127"/>
                <a:gd name="connsiteY9085" fmla="*/ 483088 h 1679043"/>
                <a:gd name="connsiteX9086" fmla="*/ 468459 w 1485127"/>
                <a:gd name="connsiteY9086" fmla="*/ 495207 h 1679043"/>
                <a:gd name="connsiteX9087" fmla="*/ 470678 w 1485127"/>
                <a:gd name="connsiteY9087" fmla="*/ 476942 h 1679043"/>
                <a:gd name="connsiteX9088" fmla="*/ 476394 w 1485127"/>
                <a:gd name="connsiteY9088" fmla="*/ 471907 h 1679043"/>
                <a:gd name="connsiteX9089" fmla="*/ 476224 w 1485127"/>
                <a:gd name="connsiteY9089" fmla="*/ 471736 h 1679043"/>
                <a:gd name="connsiteX9090" fmla="*/ 470763 w 1485127"/>
                <a:gd name="connsiteY9090" fmla="*/ 476089 h 1679043"/>
                <a:gd name="connsiteX9091" fmla="*/ 472043 w 1485127"/>
                <a:gd name="connsiteY9091" fmla="*/ 466103 h 1679043"/>
                <a:gd name="connsiteX9092" fmla="*/ 472470 w 1485127"/>
                <a:gd name="connsiteY9092" fmla="*/ 462860 h 1679043"/>
                <a:gd name="connsiteX9093" fmla="*/ 481001 w 1485127"/>
                <a:gd name="connsiteY9093" fmla="*/ 455776 h 1679043"/>
                <a:gd name="connsiteX9094" fmla="*/ 472299 w 1485127"/>
                <a:gd name="connsiteY9094" fmla="*/ 454666 h 1679043"/>
                <a:gd name="connsiteX9095" fmla="*/ 466668 w 1485127"/>
                <a:gd name="connsiteY9095" fmla="*/ 459617 h 1679043"/>
                <a:gd name="connsiteX9096" fmla="*/ 466838 w 1485127"/>
                <a:gd name="connsiteY9096" fmla="*/ 458507 h 1679043"/>
                <a:gd name="connsiteX9097" fmla="*/ 468971 w 1485127"/>
                <a:gd name="connsiteY9097" fmla="*/ 443144 h 1679043"/>
                <a:gd name="connsiteX9098" fmla="*/ 475114 w 1485127"/>
                <a:gd name="connsiteY9098" fmla="*/ 438280 h 1679043"/>
                <a:gd name="connsiteX9099" fmla="*/ 474603 w 1485127"/>
                <a:gd name="connsiteY9099" fmla="*/ 441523 h 1679043"/>
                <a:gd name="connsiteX9100" fmla="*/ 472470 w 1485127"/>
                <a:gd name="connsiteY9100" fmla="*/ 454752 h 1679043"/>
                <a:gd name="connsiteX9101" fmla="*/ 464962 w 1485127"/>
                <a:gd name="connsiteY9101" fmla="*/ 461068 h 1679043"/>
                <a:gd name="connsiteX9102" fmla="*/ 456686 w 1485127"/>
                <a:gd name="connsiteY9102" fmla="*/ 468152 h 1679043"/>
                <a:gd name="connsiteX9103" fmla="*/ 456089 w 1485127"/>
                <a:gd name="connsiteY9103" fmla="*/ 468664 h 1679043"/>
                <a:gd name="connsiteX9104" fmla="*/ 458136 w 1485127"/>
                <a:gd name="connsiteY9104" fmla="*/ 454666 h 1679043"/>
                <a:gd name="connsiteX9105" fmla="*/ 458648 w 1485127"/>
                <a:gd name="connsiteY9105" fmla="*/ 451253 h 1679043"/>
                <a:gd name="connsiteX9106" fmla="*/ 466412 w 1485127"/>
                <a:gd name="connsiteY9106" fmla="*/ 445022 h 1679043"/>
                <a:gd name="connsiteX9107" fmla="*/ 465133 w 1485127"/>
                <a:gd name="connsiteY9107" fmla="*/ 458422 h 1679043"/>
                <a:gd name="connsiteX9108" fmla="*/ 464962 w 1485127"/>
                <a:gd name="connsiteY9108" fmla="*/ 460897 h 1679043"/>
                <a:gd name="connsiteX9109" fmla="*/ 444997 w 1485127"/>
                <a:gd name="connsiteY9109" fmla="*/ 481295 h 1679043"/>
                <a:gd name="connsiteX9110" fmla="*/ 444742 w 1485127"/>
                <a:gd name="connsiteY9110" fmla="*/ 482490 h 1679043"/>
                <a:gd name="connsiteX9111" fmla="*/ 432115 w 1485127"/>
                <a:gd name="connsiteY9111" fmla="*/ 494097 h 1679043"/>
                <a:gd name="connsiteX9112" fmla="*/ 431517 w 1485127"/>
                <a:gd name="connsiteY9112" fmla="*/ 494610 h 1679043"/>
                <a:gd name="connsiteX9113" fmla="*/ 432285 w 1485127"/>
                <a:gd name="connsiteY9113" fmla="*/ 492817 h 1679043"/>
                <a:gd name="connsiteX9114" fmla="*/ 444912 w 1485127"/>
                <a:gd name="connsiteY9114" fmla="*/ 481295 h 1679043"/>
                <a:gd name="connsiteX9115" fmla="*/ 440731 w 1485127"/>
                <a:gd name="connsiteY9115" fmla="*/ 502888 h 1679043"/>
                <a:gd name="connsiteX9116" fmla="*/ 436893 w 1485127"/>
                <a:gd name="connsiteY9116" fmla="*/ 523799 h 1679043"/>
                <a:gd name="connsiteX9117" fmla="*/ 419061 w 1485127"/>
                <a:gd name="connsiteY9117" fmla="*/ 539418 h 1679043"/>
                <a:gd name="connsiteX9118" fmla="*/ 408141 w 1485127"/>
                <a:gd name="connsiteY9118" fmla="*/ 548721 h 1679043"/>
                <a:gd name="connsiteX9119" fmla="*/ 416757 w 1485127"/>
                <a:gd name="connsiteY9119" fmla="*/ 528237 h 1679043"/>
                <a:gd name="connsiteX9120" fmla="*/ 420170 w 1485127"/>
                <a:gd name="connsiteY9120" fmla="*/ 520470 h 1679043"/>
                <a:gd name="connsiteX9121" fmla="*/ 440731 w 1485127"/>
                <a:gd name="connsiteY9121" fmla="*/ 502888 h 1679043"/>
                <a:gd name="connsiteX9122" fmla="*/ 420170 w 1485127"/>
                <a:gd name="connsiteY9122" fmla="*/ 540527 h 1679043"/>
                <a:gd name="connsiteX9123" fmla="*/ 436124 w 1485127"/>
                <a:gd name="connsiteY9123" fmla="*/ 527895 h 1679043"/>
                <a:gd name="connsiteX9124" fmla="*/ 434844 w 1485127"/>
                <a:gd name="connsiteY9124" fmla="*/ 535235 h 1679043"/>
                <a:gd name="connsiteX9125" fmla="*/ 403107 w 1485127"/>
                <a:gd name="connsiteY9125" fmla="*/ 560925 h 1679043"/>
                <a:gd name="connsiteX9126" fmla="*/ 407458 w 1485127"/>
                <a:gd name="connsiteY9126" fmla="*/ 550427 h 1679043"/>
                <a:gd name="connsiteX9127" fmla="*/ 420170 w 1485127"/>
                <a:gd name="connsiteY9127" fmla="*/ 540527 h 1679043"/>
                <a:gd name="connsiteX9128" fmla="*/ 385958 w 1485127"/>
                <a:gd name="connsiteY9128" fmla="*/ 589432 h 1679043"/>
                <a:gd name="connsiteX9129" fmla="*/ 385958 w 1485127"/>
                <a:gd name="connsiteY9129" fmla="*/ 589432 h 1679043"/>
                <a:gd name="connsiteX9130" fmla="*/ 385872 w 1485127"/>
                <a:gd name="connsiteY9130" fmla="*/ 589773 h 1679043"/>
                <a:gd name="connsiteX9131" fmla="*/ 385702 w 1485127"/>
                <a:gd name="connsiteY9131" fmla="*/ 590114 h 1679043"/>
                <a:gd name="connsiteX9132" fmla="*/ 385702 w 1485127"/>
                <a:gd name="connsiteY9132" fmla="*/ 590114 h 1679043"/>
                <a:gd name="connsiteX9133" fmla="*/ 382375 w 1485127"/>
                <a:gd name="connsiteY9133" fmla="*/ 598735 h 1679043"/>
                <a:gd name="connsiteX9134" fmla="*/ 381266 w 1485127"/>
                <a:gd name="connsiteY9134" fmla="*/ 589176 h 1679043"/>
                <a:gd name="connsiteX9135" fmla="*/ 380924 w 1485127"/>
                <a:gd name="connsiteY9135" fmla="*/ 585762 h 1679043"/>
                <a:gd name="connsiteX9136" fmla="*/ 390906 w 1485127"/>
                <a:gd name="connsiteY9136" fmla="*/ 577654 h 1679043"/>
                <a:gd name="connsiteX9137" fmla="*/ 385958 w 1485127"/>
                <a:gd name="connsiteY9137" fmla="*/ 589432 h 1679043"/>
                <a:gd name="connsiteX9138" fmla="*/ 379730 w 1485127"/>
                <a:gd name="connsiteY9138" fmla="*/ 605477 h 1679043"/>
                <a:gd name="connsiteX9139" fmla="*/ 375890 w 1485127"/>
                <a:gd name="connsiteY9139" fmla="*/ 615634 h 1679043"/>
                <a:gd name="connsiteX9140" fmla="*/ 371966 w 1485127"/>
                <a:gd name="connsiteY9140" fmla="*/ 618621 h 1679043"/>
                <a:gd name="connsiteX9141" fmla="*/ 371369 w 1485127"/>
                <a:gd name="connsiteY9141" fmla="*/ 615463 h 1679043"/>
                <a:gd name="connsiteX9142" fmla="*/ 371369 w 1485127"/>
                <a:gd name="connsiteY9142" fmla="*/ 615463 h 1679043"/>
                <a:gd name="connsiteX9143" fmla="*/ 371369 w 1485127"/>
                <a:gd name="connsiteY9143" fmla="*/ 615378 h 1679043"/>
                <a:gd name="connsiteX9144" fmla="*/ 371369 w 1485127"/>
                <a:gd name="connsiteY9144" fmla="*/ 615378 h 1679043"/>
                <a:gd name="connsiteX9145" fmla="*/ 371369 w 1485127"/>
                <a:gd name="connsiteY9145" fmla="*/ 615292 h 1679043"/>
                <a:gd name="connsiteX9146" fmla="*/ 368383 w 1485127"/>
                <a:gd name="connsiteY9146" fmla="*/ 602831 h 1679043"/>
                <a:gd name="connsiteX9147" fmla="*/ 372989 w 1485127"/>
                <a:gd name="connsiteY9147" fmla="*/ 592078 h 1679043"/>
                <a:gd name="connsiteX9148" fmla="*/ 379730 w 1485127"/>
                <a:gd name="connsiteY9148" fmla="*/ 586701 h 1679043"/>
                <a:gd name="connsiteX9149" fmla="*/ 379730 w 1485127"/>
                <a:gd name="connsiteY9149" fmla="*/ 589346 h 1679043"/>
                <a:gd name="connsiteX9150" fmla="*/ 379730 w 1485127"/>
                <a:gd name="connsiteY9150" fmla="*/ 605477 h 1679043"/>
                <a:gd name="connsiteX9151" fmla="*/ 374611 w 1485127"/>
                <a:gd name="connsiteY9151" fmla="*/ 579190 h 1679043"/>
                <a:gd name="connsiteX9152" fmla="*/ 371027 w 1485127"/>
                <a:gd name="connsiteY9152" fmla="*/ 588151 h 1679043"/>
                <a:gd name="connsiteX9153" fmla="*/ 365994 w 1485127"/>
                <a:gd name="connsiteY9153" fmla="*/ 592590 h 1679043"/>
                <a:gd name="connsiteX9154" fmla="*/ 360448 w 1485127"/>
                <a:gd name="connsiteY9154" fmla="*/ 567241 h 1679043"/>
                <a:gd name="connsiteX9155" fmla="*/ 388517 w 1485127"/>
                <a:gd name="connsiteY9155" fmla="*/ 546331 h 1679043"/>
                <a:gd name="connsiteX9156" fmla="*/ 374611 w 1485127"/>
                <a:gd name="connsiteY9156" fmla="*/ 579190 h 1679043"/>
                <a:gd name="connsiteX9157" fmla="*/ 364202 w 1485127"/>
                <a:gd name="connsiteY9157" fmla="*/ 605306 h 1679043"/>
                <a:gd name="connsiteX9158" fmla="*/ 358571 w 1485127"/>
                <a:gd name="connsiteY9158" fmla="*/ 619816 h 1679043"/>
                <a:gd name="connsiteX9159" fmla="*/ 356609 w 1485127"/>
                <a:gd name="connsiteY9159" fmla="*/ 610427 h 1679043"/>
                <a:gd name="connsiteX9160" fmla="*/ 355670 w 1485127"/>
                <a:gd name="connsiteY9160" fmla="*/ 605648 h 1679043"/>
                <a:gd name="connsiteX9161" fmla="*/ 363264 w 1485127"/>
                <a:gd name="connsiteY9161" fmla="*/ 599674 h 1679043"/>
                <a:gd name="connsiteX9162" fmla="*/ 364202 w 1485127"/>
                <a:gd name="connsiteY9162" fmla="*/ 605306 h 1679043"/>
                <a:gd name="connsiteX9163" fmla="*/ 355073 w 1485127"/>
                <a:gd name="connsiteY9163" fmla="*/ 610769 h 1679043"/>
                <a:gd name="connsiteX9164" fmla="*/ 356865 w 1485127"/>
                <a:gd name="connsiteY9164" fmla="*/ 624254 h 1679043"/>
                <a:gd name="connsiteX9165" fmla="*/ 353793 w 1485127"/>
                <a:gd name="connsiteY9165" fmla="*/ 632533 h 1679043"/>
                <a:gd name="connsiteX9166" fmla="*/ 349527 w 1485127"/>
                <a:gd name="connsiteY9166" fmla="*/ 635776 h 1679043"/>
                <a:gd name="connsiteX9167" fmla="*/ 348333 w 1485127"/>
                <a:gd name="connsiteY9167" fmla="*/ 630484 h 1679043"/>
                <a:gd name="connsiteX9168" fmla="*/ 346115 w 1485127"/>
                <a:gd name="connsiteY9168" fmla="*/ 620072 h 1679043"/>
                <a:gd name="connsiteX9169" fmla="*/ 345859 w 1485127"/>
                <a:gd name="connsiteY9169" fmla="*/ 618962 h 1679043"/>
                <a:gd name="connsiteX9170" fmla="*/ 348077 w 1485127"/>
                <a:gd name="connsiteY9170" fmla="*/ 611452 h 1679043"/>
                <a:gd name="connsiteX9171" fmla="*/ 354476 w 1485127"/>
                <a:gd name="connsiteY9171" fmla="*/ 606416 h 1679043"/>
                <a:gd name="connsiteX9172" fmla="*/ 354988 w 1485127"/>
                <a:gd name="connsiteY9172" fmla="*/ 610683 h 1679043"/>
                <a:gd name="connsiteX9173" fmla="*/ 345603 w 1485127"/>
                <a:gd name="connsiteY9173" fmla="*/ 617597 h 1679043"/>
                <a:gd name="connsiteX9174" fmla="*/ 345176 w 1485127"/>
                <a:gd name="connsiteY9174" fmla="*/ 615207 h 1679043"/>
                <a:gd name="connsiteX9175" fmla="*/ 345603 w 1485127"/>
                <a:gd name="connsiteY9175" fmla="*/ 613415 h 1679043"/>
                <a:gd name="connsiteX9176" fmla="*/ 347394 w 1485127"/>
                <a:gd name="connsiteY9176" fmla="*/ 612049 h 1679043"/>
                <a:gd name="connsiteX9177" fmla="*/ 345603 w 1485127"/>
                <a:gd name="connsiteY9177" fmla="*/ 617597 h 1679043"/>
                <a:gd name="connsiteX9178" fmla="*/ 345091 w 1485127"/>
                <a:gd name="connsiteY9178" fmla="*/ 619218 h 1679043"/>
                <a:gd name="connsiteX9179" fmla="*/ 342617 w 1485127"/>
                <a:gd name="connsiteY9179" fmla="*/ 626814 h 1679043"/>
                <a:gd name="connsiteX9180" fmla="*/ 339033 w 1485127"/>
                <a:gd name="connsiteY9180" fmla="*/ 638678 h 1679043"/>
                <a:gd name="connsiteX9181" fmla="*/ 344749 w 1485127"/>
                <a:gd name="connsiteY9181" fmla="*/ 616743 h 1679043"/>
                <a:gd name="connsiteX9182" fmla="*/ 345091 w 1485127"/>
                <a:gd name="connsiteY9182" fmla="*/ 619218 h 1679043"/>
                <a:gd name="connsiteX9183" fmla="*/ 335962 w 1485127"/>
                <a:gd name="connsiteY9183" fmla="*/ 654723 h 1679043"/>
                <a:gd name="connsiteX9184" fmla="*/ 337583 w 1485127"/>
                <a:gd name="connsiteY9184" fmla="*/ 648749 h 1679043"/>
                <a:gd name="connsiteX9185" fmla="*/ 339460 w 1485127"/>
                <a:gd name="connsiteY9185" fmla="*/ 647469 h 1679043"/>
                <a:gd name="connsiteX9186" fmla="*/ 341423 w 1485127"/>
                <a:gd name="connsiteY9186" fmla="*/ 658820 h 1679043"/>
                <a:gd name="connsiteX9187" fmla="*/ 342446 w 1485127"/>
                <a:gd name="connsiteY9187" fmla="*/ 664112 h 1679043"/>
                <a:gd name="connsiteX9188" fmla="*/ 340740 w 1485127"/>
                <a:gd name="connsiteY9188" fmla="*/ 668806 h 1679043"/>
                <a:gd name="connsiteX9189" fmla="*/ 337583 w 1485127"/>
                <a:gd name="connsiteY9189" fmla="*/ 677938 h 1679043"/>
                <a:gd name="connsiteX9190" fmla="*/ 331952 w 1485127"/>
                <a:gd name="connsiteY9190" fmla="*/ 682291 h 1679043"/>
                <a:gd name="connsiteX9191" fmla="*/ 331099 w 1485127"/>
                <a:gd name="connsiteY9191" fmla="*/ 675975 h 1679043"/>
                <a:gd name="connsiteX9192" fmla="*/ 330843 w 1485127"/>
                <a:gd name="connsiteY9192" fmla="*/ 675975 h 1679043"/>
                <a:gd name="connsiteX9193" fmla="*/ 331440 w 1485127"/>
                <a:gd name="connsiteY9193" fmla="*/ 682632 h 1679043"/>
                <a:gd name="connsiteX9194" fmla="*/ 328795 w 1485127"/>
                <a:gd name="connsiteY9194" fmla="*/ 684681 h 1679043"/>
                <a:gd name="connsiteX9195" fmla="*/ 336047 w 1485127"/>
                <a:gd name="connsiteY9195" fmla="*/ 654809 h 1679043"/>
                <a:gd name="connsiteX9196" fmla="*/ 328454 w 1485127"/>
                <a:gd name="connsiteY9196" fmla="*/ 685875 h 1679043"/>
                <a:gd name="connsiteX9197" fmla="*/ 329307 w 1485127"/>
                <a:gd name="connsiteY9197" fmla="*/ 685363 h 1679043"/>
                <a:gd name="connsiteX9198" fmla="*/ 331525 w 1485127"/>
                <a:gd name="connsiteY9198" fmla="*/ 683827 h 1679043"/>
                <a:gd name="connsiteX9199" fmla="*/ 331952 w 1485127"/>
                <a:gd name="connsiteY9199" fmla="*/ 688607 h 1679043"/>
                <a:gd name="connsiteX9200" fmla="*/ 332976 w 1485127"/>
                <a:gd name="connsiteY9200" fmla="*/ 697654 h 1679043"/>
                <a:gd name="connsiteX9201" fmla="*/ 324359 w 1485127"/>
                <a:gd name="connsiteY9201" fmla="*/ 705079 h 1679043"/>
                <a:gd name="connsiteX9202" fmla="*/ 328454 w 1485127"/>
                <a:gd name="connsiteY9202" fmla="*/ 685875 h 1679043"/>
                <a:gd name="connsiteX9203" fmla="*/ 325297 w 1485127"/>
                <a:gd name="connsiteY9203" fmla="*/ 707810 h 1679043"/>
                <a:gd name="connsiteX9204" fmla="*/ 323420 w 1485127"/>
                <a:gd name="connsiteY9204" fmla="*/ 709346 h 1679043"/>
                <a:gd name="connsiteX9205" fmla="*/ 323420 w 1485127"/>
                <a:gd name="connsiteY9205" fmla="*/ 709261 h 1679043"/>
                <a:gd name="connsiteX9206" fmla="*/ 325212 w 1485127"/>
                <a:gd name="connsiteY9206" fmla="*/ 707895 h 1679043"/>
                <a:gd name="connsiteX9207" fmla="*/ 333829 w 1485127"/>
                <a:gd name="connsiteY9207" fmla="*/ 703884 h 1679043"/>
                <a:gd name="connsiteX9208" fmla="*/ 335450 w 1485127"/>
                <a:gd name="connsiteY9208" fmla="*/ 714894 h 1679043"/>
                <a:gd name="connsiteX9209" fmla="*/ 329137 w 1485127"/>
                <a:gd name="connsiteY9209" fmla="*/ 746046 h 1679043"/>
                <a:gd name="connsiteX9210" fmla="*/ 323506 w 1485127"/>
                <a:gd name="connsiteY9210" fmla="*/ 750996 h 1679043"/>
                <a:gd name="connsiteX9211" fmla="*/ 323676 w 1485127"/>
                <a:gd name="connsiteY9211" fmla="*/ 751167 h 1679043"/>
                <a:gd name="connsiteX9212" fmla="*/ 328966 w 1485127"/>
                <a:gd name="connsiteY9212" fmla="*/ 747070 h 1679043"/>
                <a:gd name="connsiteX9213" fmla="*/ 326492 w 1485127"/>
                <a:gd name="connsiteY9213" fmla="*/ 760641 h 1679043"/>
                <a:gd name="connsiteX9214" fmla="*/ 324956 w 1485127"/>
                <a:gd name="connsiteY9214" fmla="*/ 769773 h 1679043"/>
                <a:gd name="connsiteX9215" fmla="*/ 310793 w 1485127"/>
                <a:gd name="connsiteY9215" fmla="*/ 784880 h 1679043"/>
                <a:gd name="connsiteX9216" fmla="*/ 318899 w 1485127"/>
                <a:gd name="connsiteY9216" fmla="*/ 732732 h 1679043"/>
                <a:gd name="connsiteX9217" fmla="*/ 322908 w 1485127"/>
                <a:gd name="connsiteY9217" fmla="*/ 711907 h 1679043"/>
                <a:gd name="connsiteX9218" fmla="*/ 333744 w 1485127"/>
                <a:gd name="connsiteY9218" fmla="*/ 703969 h 1679043"/>
                <a:gd name="connsiteX9219" fmla="*/ 300129 w 1485127"/>
                <a:gd name="connsiteY9219" fmla="*/ 831821 h 1679043"/>
                <a:gd name="connsiteX9220" fmla="*/ 299531 w 1485127"/>
                <a:gd name="connsiteY9220" fmla="*/ 832504 h 1679043"/>
                <a:gd name="connsiteX9221" fmla="*/ 299531 w 1485127"/>
                <a:gd name="connsiteY9221" fmla="*/ 832163 h 1679043"/>
                <a:gd name="connsiteX9222" fmla="*/ 301067 w 1485127"/>
                <a:gd name="connsiteY9222" fmla="*/ 821494 h 1679043"/>
                <a:gd name="connsiteX9223" fmla="*/ 300129 w 1485127"/>
                <a:gd name="connsiteY9223" fmla="*/ 831907 h 1679043"/>
                <a:gd name="connsiteX9224" fmla="*/ 299958 w 1485127"/>
                <a:gd name="connsiteY9224" fmla="*/ 833358 h 1679043"/>
                <a:gd name="connsiteX9225" fmla="*/ 297228 w 1485127"/>
                <a:gd name="connsiteY9225" fmla="*/ 872703 h 1679043"/>
                <a:gd name="connsiteX9226" fmla="*/ 296716 w 1485127"/>
                <a:gd name="connsiteY9226" fmla="*/ 873301 h 1679043"/>
                <a:gd name="connsiteX9227" fmla="*/ 296887 w 1485127"/>
                <a:gd name="connsiteY9227" fmla="*/ 873471 h 1679043"/>
                <a:gd name="connsiteX9228" fmla="*/ 297228 w 1485127"/>
                <a:gd name="connsiteY9228" fmla="*/ 873130 h 1679043"/>
                <a:gd name="connsiteX9229" fmla="*/ 296460 w 1485127"/>
                <a:gd name="connsiteY9229" fmla="*/ 891394 h 1679043"/>
                <a:gd name="connsiteX9230" fmla="*/ 296204 w 1485127"/>
                <a:gd name="connsiteY9230" fmla="*/ 905733 h 1679043"/>
                <a:gd name="connsiteX9231" fmla="*/ 293645 w 1485127"/>
                <a:gd name="connsiteY9231" fmla="*/ 908891 h 1679043"/>
                <a:gd name="connsiteX9232" fmla="*/ 293815 w 1485127"/>
                <a:gd name="connsiteY9232" fmla="*/ 909062 h 1679043"/>
                <a:gd name="connsiteX9233" fmla="*/ 296204 w 1485127"/>
                <a:gd name="connsiteY9233" fmla="*/ 906416 h 1679043"/>
                <a:gd name="connsiteX9234" fmla="*/ 296204 w 1485127"/>
                <a:gd name="connsiteY9234" fmla="*/ 945249 h 1679043"/>
                <a:gd name="connsiteX9235" fmla="*/ 291682 w 1485127"/>
                <a:gd name="connsiteY9235" fmla="*/ 951224 h 1679043"/>
                <a:gd name="connsiteX9236" fmla="*/ 291682 w 1485127"/>
                <a:gd name="connsiteY9236" fmla="*/ 946017 h 1679043"/>
                <a:gd name="connsiteX9237" fmla="*/ 295095 w 1485127"/>
                <a:gd name="connsiteY9237" fmla="*/ 939190 h 1679043"/>
                <a:gd name="connsiteX9238" fmla="*/ 294925 w 1485127"/>
                <a:gd name="connsiteY9238" fmla="*/ 939104 h 1679043"/>
                <a:gd name="connsiteX9239" fmla="*/ 291682 w 1485127"/>
                <a:gd name="connsiteY9239" fmla="*/ 944993 h 1679043"/>
                <a:gd name="connsiteX9240" fmla="*/ 291682 w 1485127"/>
                <a:gd name="connsiteY9240" fmla="*/ 938507 h 1679043"/>
                <a:gd name="connsiteX9241" fmla="*/ 291682 w 1485127"/>
                <a:gd name="connsiteY9241" fmla="*/ 930399 h 1679043"/>
                <a:gd name="connsiteX9242" fmla="*/ 291682 w 1485127"/>
                <a:gd name="connsiteY9242" fmla="*/ 926387 h 1679043"/>
                <a:gd name="connsiteX9243" fmla="*/ 291853 w 1485127"/>
                <a:gd name="connsiteY9243" fmla="*/ 922376 h 1679043"/>
                <a:gd name="connsiteX9244" fmla="*/ 292877 w 1485127"/>
                <a:gd name="connsiteY9244" fmla="*/ 899759 h 1679043"/>
                <a:gd name="connsiteX9245" fmla="*/ 293645 w 1485127"/>
                <a:gd name="connsiteY9245" fmla="*/ 888493 h 1679043"/>
                <a:gd name="connsiteX9246" fmla="*/ 294583 w 1485127"/>
                <a:gd name="connsiteY9246" fmla="*/ 877227 h 1679043"/>
                <a:gd name="connsiteX9247" fmla="*/ 295522 w 1485127"/>
                <a:gd name="connsiteY9247" fmla="*/ 865961 h 1679043"/>
                <a:gd name="connsiteX9248" fmla="*/ 296801 w 1485127"/>
                <a:gd name="connsiteY9248" fmla="*/ 854695 h 1679043"/>
                <a:gd name="connsiteX9249" fmla="*/ 299276 w 1485127"/>
                <a:gd name="connsiteY9249" fmla="*/ 834126 h 1679043"/>
                <a:gd name="connsiteX9250" fmla="*/ 299958 w 1485127"/>
                <a:gd name="connsiteY9250" fmla="*/ 833443 h 1679043"/>
                <a:gd name="connsiteX9251" fmla="*/ 290659 w 1485127"/>
                <a:gd name="connsiteY9251" fmla="*/ 952419 h 1679043"/>
                <a:gd name="connsiteX9252" fmla="*/ 284089 w 1485127"/>
                <a:gd name="connsiteY9252" fmla="*/ 961124 h 1679043"/>
                <a:gd name="connsiteX9253" fmla="*/ 290659 w 1485127"/>
                <a:gd name="connsiteY9253" fmla="*/ 948066 h 1679043"/>
                <a:gd name="connsiteX9254" fmla="*/ 290659 w 1485127"/>
                <a:gd name="connsiteY9254" fmla="*/ 952419 h 1679043"/>
                <a:gd name="connsiteX9255" fmla="*/ 284686 w 1485127"/>
                <a:gd name="connsiteY9255" fmla="*/ 963002 h 1679043"/>
                <a:gd name="connsiteX9256" fmla="*/ 290829 w 1485127"/>
                <a:gd name="connsiteY9256" fmla="*/ 955491 h 1679043"/>
                <a:gd name="connsiteX9257" fmla="*/ 292621 w 1485127"/>
                <a:gd name="connsiteY9257" fmla="*/ 986899 h 1679043"/>
                <a:gd name="connsiteX9258" fmla="*/ 292877 w 1485127"/>
                <a:gd name="connsiteY9258" fmla="*/ 986899 h 1679043"/>
                <a:gd name="connsiteX9259" fmla="*/ 291768 w 1485127"/>
                <a:gd name="connsiteY9259" fmla="*/ 954552 h 1679043"/>
                <a:gd name="connsiteX9260" fmla="*/ 291768 w 1485127"/>
                <a:gd name="connsiteY9260" fmla="*/ 954552 h 1679043"/>
                <a:gd name="connsiteX9261" fmla="*/ 296375 w 1485127"/>
                <a:gd name="connsiteY9261" fmla="*/ 948834 h 1679043"/>
                <a:gd name="connsiteX9262" fmla="*/ 297057 w 1485127"/>
                <a:gd name="connsiteY9262" fmla="*/ 971281 h 1679043"/>
                <a:gd name="connsiteX9263" fmla="*/ 297996 w 1485127"/>
                <a:gd name="connsiteY9263" fmla="*/ 988607 h 1679043"/>
                <a:gd name="connsiteX9264" fmla="*/ 297228 w 1485127"/>
                <a:gd name="connsiteY9264" fmla="*/ 989631 h 1679043"/>
                <a:gd name="connsiteX9265" fmla="*/ 288270 w 1485127"/>
                <a:gd name="connsiteY9265" fmla="*/ 1001835 h 1679043"/>
                <a:gd name="connsiteX9266" fmla="*/ 288270 w 1485127"/>
                <a:gd name="connsiteY9266" fmla="*/ 993898 h 1679043"/>
                <a:gd name="connsiteX9267" fmla="*/ 288697 w 1485127"/>
                <a:gd name="connsiteY9267" fmla="*/ 972561 h 1679043"/>
                <a:gd name="connsiteX9268" fmla="*/ 288440 w 1485127"/>
                <a:gd name="connsiteY9268" fmla="*/ 972561 h 1679043"/>
                <a:gd name="connsiteX9269" fmla="*/ 287331 w 1485127"/>
                <a:gd name="connsiteY9269" fmla="*/ 994069 h 1679043"/>
                <a:gd name="connsiteX9270" fmla="*/ 286990 w 1485127"/>
                <a:gd name="connsiteY9270" fmla="*/ 1003542 h 1679043"/>
                <a:gd name="connsiteX9271" fmla="*/ 285284 w 1485127"/>
                <a:gd name="connsiteY9271" fmla="*/ 1005847 h 1679043"/>
                <a:gd name="connsiteX9272" fmla="*/ 277349 w 1485127"/>
                <a:gd name="connsiteY9272" fmla="*/ 1016857 h 1679043"/>
                <a:gd name="connsiteX9273" fmla="*/ 274363 w 1485127"/>
                <a:gd name="connsiteY9273" fmla="*/ 1009602 h 1679043"/>
                <a:gd name="connsiteX9274" fmla="*/ 280335 w 1485127"/>
                <a:gd name="connsiteY9274" fmla="*/ 967440 h 1679043"/>
                <a:gd name="connsiteX9275" fmla="*/ 280762 w 1485127"/>
                <a:gd name="connsiteY9275" fmla="*/ 967696 h 1679043"/>
                <a:gd name="connsiteX9276" fmla="*/ 284601 w 1485127"/>
                <a:gd name="connsiteY9276" fmla="*/ 963002 h 1679043"/>
                <a:gd name="connsiteX9277" fmla="*/ 228718 w 1485127"/>
                <a:gd name="connsiteY9277" fmla="*/ 1157255 h 1679043"/>
                <a:gd name="connsiteX9278" fmla="*/ 221381 w 1485127"/>
                <a:gd name="connsiteY9278" fmla="*/ 1171594 h 1679043"/>
                <a:gd name="connsiteX9279" fmla="*/ 221039 w 1485127"/>
                <a:gd name="connsiteY9279" fmla="*/ 1169631 h 1679043"/>
                <a:gd name="connsiteX9280" fmla="*/ 222576 w 1485127"/>
                <a:gd name="connsiteY9280" fmla="*/ 1164851 h 1679043"/>
                <a:gd name="connsiteX9281" fmla="*/ 222319 w 1485127"/>
                <a:gd name="connsiteY9281" fmla="*/ 1164851 h 1679043"/>
                <a:gd name="connsiteX9282" fmla="*/ 220784 w 1485127"/>
                <a:gd name="connsiteY9282" fmla="*/ 1168777 h 1679043"/>
                <a:gd name="connsiteX9283" fmla="*/ 219077 w 1485127"/>
                <a:gd name="connsiteY9283" fmla="*/ 1159559 h 1679043"/>
                <a:gd name="connsiteX9284" fmla="*/ 231960 w 1485127"/>
                <a:gd name="connsiteY9284" fmla="*/ 1151195 h 1679043"/>
                <a:gd name="connsiteX9285" fmla="*/ 228718 w 1485127"/>
                <a:gd name="connsiteY9285" fmla="*/ 1157255 h 1679043"/>
                <a:gd name="connsiteX9286" fmla="*/ 216774 w 1485127"/>
                <a:gd name="connsiteY9286" fmla="*/ 1170655 h 1679043"/>
                <a:gd name="connsiteX9287" fmla="*/ 217968 w 1485127"/>
                <a:gd name="connsiteY9287" fmla="*/ 1176032 h 1679043"/>
                <a:gd name="connsiteX9288" fmla="*/ 217371 w 1485127"/>
                <a:gd name="connsiteY9288" fmla="*/ 1177568 h 1679043"/>
                <a:gd name="connsiteX9289" fmla="*/ 216433 w 1485127"/>
                <a:gd name="connsiteY9289" fmla="*/ 1171679 h 1679043"/>
                <a:gd name="connsiteX9290" fmla="*/ 216433 w 1485127"/>
                <a:gd name="connsiteY9290" fmla="*/ 1171679 h 1679043"/>
                <a:gd name="connsiteX9291" fmla="*/ 216433 w 1485127"/>
                <a:gd name="connsiteY9291" fmla="*/ 1171508 h 1679043"/>
                <a:gd name="connsiteX9292" fmla="*/ 216433 w 1485127"/>
                <a:gd name="connsiteY9292" fmla="*/ 1171337 h 1679043"/>
                <a:gd name="connsiteX9293" fmla="*/ 216433 w 1485127"/>
                <a:gd name="connsiteY9293" fmla="*/ 1171337 h 1679043"/>
                <a:gd name="connsiteX9294" fmla="*/ 214726 w 1485127"/>
                <a:gd name="connsiteY9294" fmla="*/ 1161522 h 1679043"/>
                <a:gd name="connsiteX9295" fmla="*/ 214897 w 1485127"/>
                <a:gd name="connsiteY9295" fmla="*/ 1161437 h 1679043"/>
                <a:gd name="connsiteX9296" fmla="*/ 216859 w 1485127"/>
                <a:gd name="connsiteY9296" fmla="*/ 1170655 h 1679043"/>
                <a:gd name="connsiteX9297" fmla="*/ 204147 w 1485127"/>
                <a:gd name="connsiteY9297" fmla="*/ 1111252 h 1679043"/>
                <a:gd name="connsiteX9298" fmla="*/ 202611 w 1485127"/>
                <a:gd name="connsiteY9298" fmla="*/ 1106387 h 1679043"/>
                <a:gd name="connsiteX9299" fmla="*/ 203550 w 1485127"/>
                <a:gd name="connsiteY9299" fmla="*/ 1103912 h 1679043"/>
                <a:gd name="connsiteX9300" fmla="*/ 204147 w 1485127"/>
                <a:gd name="connsiteY9300" fmla="*/ 1111252 h 1679043"/>
                <a:gd name="connsiteX9301" fmla="*/ 205000 w 1485127"/>
                <a:gd name="connsiteY9301" fmla="*/ 1099816 h 1679043"/>
                <a:gd name="connsiteX9302" fmla="*/ 205256 w 1485127"/>
                <a:gd name="connsiteY9302" fmla="*/ 1099047 h 1679043"/>
                <a:gd name="connsiteX9303" fmla="*/ 206621 w 1485127"/>
                <a:gd name="connsiteY9303" fmla="*/ 1111593 h 1679043"/>
                <a:gd name="connsiteX9304" fmla="*/ 205000 w 1485127"/>
                <a:gd name="connsiteY9304" fmla="*/ 1099816 h 1679043"/>
                <a:gd name="connsiteX9305" fmla="*/ 205171 w 1485127"/>
                <a:gd name="connsiteY9305" fmla="*/ 1098706 h 1679043"/>
                <a:gd name="connsiteX9306" fmla="*/ 204915 w 1485127"/>
                <a:gd name="connsiteY9306" fmla="*/ 1099303 h 1679043"/>
                <a:gd name="connsiteX9307" fmla="*/ 204403 w 1485127"/>
                <a:gd name="connsiteY9307" fmla="*/ 1095548 h 1679043"/>
                <a:gd name="connsiteX9308" fmla="*/ 202782 w 1485127"/>
                <a:gd name="connsiteY9308" fmla="*/ 1081978 h 1679043"/>
                <a:gd name="connsiteX9309" fmla="*/ 202270 w 1485127"/>
                <a:gd name="connsiteY9309" fmla="*/ 1077369 h 1679043"/>
                <a:gd name="connsiteX9310" fmla="*/ 203294 w 1485127"/>
                <a:gd name="connsiteY9310" fmla="*/ 1076771 h 1679043"/>
                <a:gd name="connsiteX9311" fmla="*/ 204232 w 1485127"/>
                <a:gd name="connsiteY9311" fmla="*/ 1089318 h 1679043"/>
                <a:gd name="connsiteX9312" fmla="*/ 205085 w 1485127"/>
                <a:gd name="connsiteY9312" fmla="*/ 1098706 h 1679043"/>
                <a:gd name="connsiteX9313" fmla="*/ 205085 w 1485127"/>
                <a:gd name="connsiteY9313" fmla="*/ 1098706 h 1679043"/>
                <a:gd name="connsiteX9314" fmla="*/ 165498 w 1485127"/>
                <a:gd name="connsiteY9314" fmla="*/ 1181153 h 1679043"/>
                <a:gd name="connsiteX9315" fmla="*/ 157137 w 1485127"/>
                <a:gd name="connsiteY9315" fmla="*/ 1186871 h 1679043"/>
                <a:gd name="connsiteX9316" fmla="*/ 153383 w 1485127"/>
                <a:gd name="connsiteY9316" fmla="*/ 1173813 h 1679043"/>
                <a:gd name="connsiteX9317" fmla="*/ 152871 w 1485127"/>
                <a:gd name="connsiteY9317" fmla="*/ 1171594 h 1679043"/>
                <a:gd name="connsiteX9318" fmla="*/ 158417 w 1485127"/>
                <a:gd name="connsiteY9318" fmla="*/ 1159218 h 1679043"/>
                <a:gd name="connsiteX9319" fmla="*/ 166608 w 1485127"/>
                <a:gd name="connsiteY9319" fmla="*/ 1179019 h 1679043"/>
                <a:gd name="connsiteX9320" fmla="*/ 165498 w 1485127"/>
                <a:gd name="connsiteY9320" fmla="*/ 1181153 h 1679043"/>
                <a:gd name="connsiteX9321" fmla="*/ 146814 w 1485127"/>
                <a:gd name="connsiteY9321" fmla="*/ 1193955 h 1679043"/>
                <a:gd name="connsiteX9322" fmla="*/ 145790 w 1485127"/>
                <a:gd name="connsiteY9322" fmla="*/ 1187554 h 1679043"/>
                <a:gd name="connsiteX9323" fmla="*/ 150909 w 1485127"/>
                <a:gd name="connsiteY9323" fmla="*/ 1175946 h 1679043"/>
                <a:gd name="connsiteX9324" fmla="*/ 153298 w 1485127"/>
                <a:gd name="connsiteY9324" fmla="*/ 1189517 h 1679043"/>
                <a:gd name="connsiteX9325" fmla="*/ 146814 w 1485127"/>
                <a:gd name="connsiteY9325" fmla="*/ 1193955 h 1679043"/>
                <a:gd name="connsiteX9326" fmla="*/ 140159 w 1485127"/>
                <a:gd name="connsiteY9326" fmla="*/ 1114666 h 1679043"/>
                <a:gd name="connsiteX9327" fmla="*/ 140927 w 1485127"/>
                <a:gd name="connsiteY9327" fmla="*/ 1116544 h 1679043"/>
                <a:gd name="connsiteX9328" fmla="*/ 142889 w 1485127"/>
                <a:gd name="connsiteY9328" fmla="*/ 1127980 h 1679043"/>
                <a:gd name="connsiteX9329" fmla="*/ 141097 w 1485127"/>
                <a:gd name="connsiteY9329" fmla="*/ 1131480 h 1679043"/>
                <a:gd name="connsiteX9330" fmla="*/ 138452 w 1485127"/>
                <a:gd name="connsiteY9330" fmla="*/ 1122262 h 1679043"/>
                <a:gd name="connsiteX9331" fmla="*/ 138197 w 1485127"/>
                <a:gd name="connsiteY9331" fmla="*/ 1122262 h 1679043"/>
                <a:gd name="connsiteX9332" fmla="*/ 140671 w 1485127"/>
                <a:gd name="connsiteY9332" fmla="*/ 1132248 h 1679043"/>
                <a:gd name="connsiteX9333" fmla="*/ 140671 w 1485127"/>
                <a:gd name="connsiteY9333" fmla="*/ 1132504 h 1679043"/>
                <a:gd name="connsiteX9334" fmla="*/ 138538 w 1485127"/>
                <a:gd name="connsiteY9334" fmla="*/ 1136601 h 1679043"/>
                <a:gd name="connsiteX9335" fmla="*/ 136831 w 1485127"/>
                <a:gd name="connsiteY9335" fmla="*/ 1122774 h 1679043"/>
                <a:gd name="connsiteX9336" fmla="*/ 136149 w 1485127"/>
                <a:gd name="connsiteY9336" fmla="*/ 1116970 h 1679043"/>
                <a:gd name="connsiteX9337" fmla="*/ 140159 w 1485127"/>
                <a:gd name="connsiteY9337" fmla="*/ 1114752 h 1679043"/>
                <a:gd name="connsiteX9338" fmla="*/ 144937 w 1485127"/>
                <a:gd name="connsiteY9338" fmla="*/ 1126359 h 1679043"/>
                <a:gd name="connsiteX9339" fmla="*/ 156625 w 1485127"/>
                <a:gd name="connsiteY9339" fmla="*/ 1154780 h 1679043"/>
                <a:gd name="connsiteX9340" fmla="*/ 151421 w 1485127"/>
                <a:gd name="connsiteY9340" fmla="*/ 1164851 h 1679043"/>
                <a:gd name="connsiteX9341" fmla="*/ 147155 w 1485127"/>
                <a:gd name="connsiteY9341" fmla="*/ 1144453 h 1679043"/>
                <a:gd name="connsiteX9342" fmla="*/ 143913 w 1485127"/>
                <a:gd name="connsiteY9342" fmla="*/ 1128578 h 1679043"/>
                <a:gd name="connsiteX9343" fmla="*/ 144937 w 1485127"/>
                <a:gd name="connsiteY9343" fmla="*/ 1126273 h 1679043"/>
                <a:gd name="connsiteX9344" fmla="*/ 145619 w 1485127"/>
                <a:gd name="connsiteY9344" fmla="*/ 1144623 h 1679043"/>
                <a:gd name="connsiteX9345" fmla="*/ 146643 w 1485127"/>
                <a:gd name="connsiteY9345" fmla="*/ 1150769 h 1679043"/>
                <a:gd name="connsiteX9346" fmla="*/ 141695 w 1485127"/>
                <a:gd name="connsiteY9346" fmla="*/ 1133699 h 1679043"/>
                <a:gd name="connsiteX9347" fmla="*/ 141865 w 1485127"/>
                <a:gd name="connsiteY9347" fmla="*/ 1133272 h 1679043"/>
                <a:gd name="connsiteX9348" fmla="*/ 143145 w 1485127"/>
                <a:gd name="connsiteY9348" fmla="*/ 1130285 h 1679043"/>
                <a:gd name="connsiteX9349" fmla="*/ 145534 w 1485127"/>
                <a:gd name="connsiteY9349" fmla="*/ 1144538 h 1679043"/>
                <a:gd name="connsiteX9350" fmla="*/ 147667 w 1485127"/>
                <a:gd name="connsiteY9350" fmla="*/ 1159986 h 1679043"/>
                <a:gd name="connsiteX9351" fmla="*/ 149288 w 1485127"/>
                <a:gd name="connsiteY9351" fmla="*/ 1166302 h 1679043"/>
                <a:gd name="connsiteX9352" fmla="*/ 149629 w 1485127"/>
                <a:gd name="connsiteY9352" fmla="*/ 1168521 h 1679043"/>
                <a:gd name="connsiteX9353" fmla="*/ 144425 w 1485127"/>
                <a:gd name="connsiteY9353" fmla="*/ 1178933 h 1679043"/>
                <a:gd name="connsiteX9354" fmla="*/ 139135 w 1485127"/>
                <a:gd name="connsiteY9354" fmla="*/ 1141978 h 1679043"/>
                <a:gd name="connsiteX9355" fmla="*/ 138879 w 1485127"/>
                <a:gd name="connsiteY9355" fmla="*/ 1140185 h 1679043"/>
                <a:gd name="connsiteX9356" fmla="*/ 141183 w 1485127"/>
                <a:gd name="connsiteY9356" fmla="*/ 1134723 h 1679043"/>
                <a:gd name="connsiteX9357" fmla="*/ 147581 w 1485127"/>
                <a:gd name="connsiteY9357" fmla="*/ 1159901 h 1679043"/>
                <a:gd name="connsiteX9358" fmla="*/ 137685 w 1485127"/>
                <a:gd name="connsiteY9358" fmla="*/ 1143087 h 1679043"/>
                <a:gd name="connsiteX9359" fmla="*/ 141951 w 1485127"/>
                <a:gd name="connsiteY9359" fmla="*/ 1183884 h 1679043"/>
                <a:gd name="connsiteX9360" fmla="*/ 137855 w 1485127"/>
                <a:gd name="connsiteY9360" fmla="*/ 1192333 h 1679043"/>
                <a:gd name="connsiteX9361" fmla="*/ 137855 w 1485127"/>
                <a:gd name="connsiteY9361" fmla="*/ 1192333 h 1679043"/>
                <a:gd name="connsiteX9362" fmla="*/ 137855 w 1485127"/>
                <a:gd name="connsiteY9362" fmla="*/ 1192504 h 1679043"/>
                <a:gd name="connsiteX9363" fmla="*/ 137855 w 1485127"/>
                <a:gd name="connsiteY9363" fmla="*/ 1192674 h 1679043"/>
                <a:gd name="connsiteX9364" fmla="*/ 137855 w 1485127"/>
                <a:gd name="connsiteY9364" fmla="*/ 1192674 h 1679043"/>
                <a:gd name="connsiteX9365" fmla="*/ 134955 w 1485127"/>
                <a:gd name="connsiteY9365" fmla="*/ 1199332 h 1679043"/>
                <a:gd name="connsiteX9366" fmla="*/ 132822 w 1485127"/>
                <a:gd name="connsiteY9366" fmla="*/ 1184396 h 1679043"/>
                <a:gd name="connsiteX9367" fmla="*/ 129835 w 1485127"/>
                <a:gd name="connsiteY9367" fmla="*/ 1161778 h 1679043"/>
                <a:gd name="connsiteX9368" fmla="*/ 137855 w 1485127"/>
                <a:gd name="connsiteY9368" fmla="*/ 1143002 h 1679043"/>
                <a:gd name="connsiteX9369" fmla="*/ 142548 w 1485127"/>
                <a:gd name="connsiteY9369" fmla="*/ 1194808 h 1679043"/>
                <a:gd name="connsiteX9370" fmla="*/ 142548 w 1485127"/>
                <a:gd name="connsiteY9370" fmla="*/ 1194808 h 1679043"/>
                <a:gd name="connsiteX9371" fmla="*/ 142548 w 1485127"/>
                <a:gd name="connsiteY9371" fmla="*/ 1194808 h 1679043"/>
                <a:gd name="connsiteX9372" fmla="*/ 142548 w 1485127"/>
                <a:gd name="connsiteY9372" fmla="*/ 1194808 h 1679043"/>
                <a:gd name="connsiteX9373" fmla="*/ 142548 w 1485127"/>
                <a:gd name="connsiteY9373" fmla="*/ 1194808 h 1679043"/>
                <a:gd name="connsiteX9374" fmla="*/ 143060 w 1485127"/>
                <a:gd name="connsiteY9374" fmla="*/ 1193699 h 1679043"/>
                <a:gd name="connsiteX9375" fmla="*/ 143316 w 1485127"/>
                <a:gd name="connsiteY9375" fmla="*/ 1196174 h 1679043"/>
                <a:gd name="connsiteX9376" fmla="*/ 143316 w 1485127"/>
                <a:gd name="connsiteY9376" fmla="*/ 1196345 h 1679043"/>
                <a:gd name="connsiteX9377" fmla="*/ 141012 w 1485127"/>
                <a:gd name="connsiteY9377" fmla="*/ 1197881 h 1679043"/>
                <a:gd name="connsiteX9378" fmla="*/ 142463 w 1485127"/>
                <a:gd name="connsiteY9378" fmla="*/ 1194894 h 1679043"/>
                <a:gd name="connsiteX9379" fmla="*/ 143486 w 1485127"/>
                <a:gd name="connsiteY9379" fmla="*/ 1126700 h 1679043"/>
                <a:gd name="connsiteX9380" fmla="*/ 141951 w 1485127"/>
                <a:gd name="connsiteY9380" fmla="*/ 1119275 h 1679043"/>
                <a:gd name="connsiteX9381" fmla="*/ 144339 w 1485127"/>
                <a:gd name="connsiteY9381" fmla="*/ 1125079 h 1679043"/>
                <a:gd name="connsiteX9382" fmla="*/ 143486 w 1485127"/>
                <a:gd name="connsiteY9382" fmla="*/ 1126786 h 1679043"/>
                <a:gd name="connsiteX9383" fmla="*/ 130774 w 1485127"/>
                <a:gd name="connsiteY9383" fmla="*/ 1119958 h 1679043"/>
                <a:gd name="connsiteX9384" fmla="*/ 125911 w 1485127"/>
                <a:gd name="connsiteY9384" fmla="*/ 1129261 h 1679043"/>
                <a:gd name="connsiteX9385" fmla="*/ 125314 w 1485127"/>
                <a:gd name="connsiteY9385" fmla="*/ 1123030 h 1679043"/>
                <a:gd name="connsiteX9386" fmla="*/ 130774 w 1485127"/>
                <a:gd name="connsiteY9386" fmla="*/ 1119958 h 1679043"/>
                <a:gd name="connsiteX9387" fmla="*/ 135125 w 1485127"/>
                <a:gd name="connsiteY9387" fmla="*/ 1117568 h 1679043"/>
                <a:gd name="connsiteX9388" fmla="*/ 135381 w 1485127"/>
                <a:gd name="connsiteY9388" fmla="*/ 1117397 h 1679043"/>
                <a:gd name="connsiteX9389" fmla="*/ 135808 w 1485127"/>
                <a:gd name="connsiteY9389" fmla="*/ 1122774 h 1679043"/>
                <a:gd name="connsiteX9390" fmla="*/ 137258 w 1485127"/>
                <a:gd name="connsiteY9390" fmla="*/ 1138990 h 1679043"/>
                <a:gd name="connsiteX9391" fmla="*/ 128897 w 1485127"/>
                <a:gd name="connsiteY9391" fmla="*/ 1155719 h 1679043"/>
                <a:gd name="connsiteX9392" fmla="*/ 126679 w 1485127"/>
                <a:gd name="connsiteY9392" fmla="*/ 1136259 h 1679043"/>
                <a:gd name="connsiteX9393" fmla="*/ 135210 w 1485127"/>
                <a:gd name="connsiteY9393" fmla="*/ 1117568 h 1679043"/>
                <a:gd name="connsiteX9394" fmla="*/ 127191 w 1485127"/>
                <a:gd name="connsiteY9394" fmla="*/ 1217426 h 1679043"/>
                <a:gd name="connsiteX9395" fmla="*/ 119427 w 1485127"/>
                <a:gd name="connsiteY9395" fmla="*/ 1236544 h 1679043"/>
                <a:gd name="connsiteX9396" fmla="*/ 118147 w 1485127"/>
                <a:gd name="connsiteY9396" fmla="*/ 1223571 h 1679043"/>
                <a:gd name="connsiteX9397" fmla="*/ 127191 w 1485127"/>
                <a:gd name="connsiteY9397" fmla="*/ 1217426 h 1679043"/>
                <a:gd name="connsiteX9398" fmla="*/ 144510 w 1485127"/>
                <a:gd name="connsiteY9398" fmla="*/ 1205733 h 1679043"/>
                <a:gd name="connsiteX9399" fmla="*/ 146302 w 1485127"/>
                <a:gd name="connsiteY9399" fmla="*/ 1218962 h 1679043"/>
                <a:gd name="connsiteX9400" fmla="*/ 139988 w 1485127"/>
                <a:gd name="connsiteY9400" fmla="*/ 1233044 h 1679043"/>
                <a:gd name="connsiteX9401" fmla="*/ 136490 w 1485127"/>
                <a:gd name="connsiteY9401" fmla="*/ 1211110 h 1679043"/>
                <a:gd name="connsiteX9402" fmla="*/ 144510 w 1485127"/>
                <a:gd name="connsiteY9402" fmla="*/ 1205733 h 1679043"/>
                <a:gd name="connsiteX9403" fmla="*/ 160891 w 1485127"/>
                <a:gd name="connsiteY9403" fmla="*/ 1200441 h 1679043"/>
                <a:gd name="connsiteX9404" fmla="*/ 164987 w 1485127"/>
                <a:gd name="connsiteY9404" fmla="*/ 1191906 h 1679043"/>
                <a:gd name="connsiteX9405" fmla="*/ 169935 w 1485127"/>
                <a:gd name="connsiteY9405" fmla="*/ 1188578 h 1679043"/>
                <a:gd name="connsiteX9406" fmla="*/ 173518 w 1485127"/>
                <a:gd name="connsiteY9406" fmla="*/ 1196515 h 1679043"/>
                <a:gd name="connsiteX9407" fmla="*/ 177101 w 1485127"/>
                <a:gd name="connsiteY9407" fmla="*/ 1208891 h 1679043"/>
                <a:gd name="connsiteX9408" fmla="*/ 168825 w 1485127"/>
                <a:gd name="connsiteY9408" fmla="*/ 1227667 h 1679043"/>
                <a:gd name="connsiteX9409" fmla="*/ 160976 w 1485127"/>
                <a:gd name="connsiteY9409" fmla="*/ 1200527 h 1679043"/>
                <a:gd name="connsiteX9410" fmla="*/ 166010 w 1485127"/>
                <a:gd name="connsiteY9410" fmla="*/ 1233812 h 1679043"/>
                <a:gd name="connsiteX9411" fmla="*/ 166010 w 1485127"/>
                <a:gd name="connsiteY9411" fmla="*/ 1233812 h 1679043"/>
                <a:gd name="connsiteX9412" fmla="*/ 165583 w 1485127"/>
                <a:gd name="connsiteY9412" fmla="*/ 1231764 h 1679043"/>
                <a:gd name="connsiteX9413" fmla="*/ 166095 w 1485127"/>
                <a:gd name="connsiteY9413" fmla="*/ 1233812 h 1679043"/>
                <a:gd name="connsiteX9414" fmla="*/ 190752 w 1485127"/>
                <a:gd name="connsiteY9414" fmla="*/ 1268720 h 1679043"/>
                <a:gd name="connsiteX9415" fmla="*/ 190752 w 1485127"/>
                <a:gd name="connsiteY9415" fmla="*/ 1268720 h 1679043"/>
                <a:gd name="connsiteX9416" fmla="*/ 190752 w 1485127"/>
                <a:gd name="connsiteY9416" fmla="*/ 1268720 h 1679043"/>
                <a:gd name="connsiteX9417" fmla="*/ 190752 w 1485127"/>
                <a:gd name="connsiteY9417" fmla="*/ 1268720 h 1679043"/>
                <a:gd name="connsiteX9418" fmla="*/ 190752 w 1485127"/>
                <a:gd name="connsiteY9418" fmla="*/ 1268720 h 1679043"/>
                <a:gd name="connsiteX9419" fmla="*/ 192203 w 1485127"/>
                <a:gd name="connsiteY9419" fmla="*/ 1263684 h 1679043"/>
                <a:gd name="connsiteX9420" fmla="*/ 196127 w 1485127"/>
                <a:gd name="connsiteY9420" fmla="*/ 1277852 h 1679043"/>
                <a:gd name="connsiteX9421" fmla="*/ 185974 w 1485127"/>
                <a:gd name="connsiteY9421" fmla="*/ 1283827 h 1679043"/>
                <a:gd name="connsiteX9422" fmla="*/ 190752 w 1485127"/>
                <a:gd name="connsiteY9422" fmla="*/ 1268805 h 1679043"/>
                <a:gd name="connsiteX9423" fmla="*/ 211058 w 1485127"/>
                <a:gd name="connsiteY9423" fmla="*/ 1267098 h 1679043"/>
                <a:gd name="connsiteX9424" fmla="*/ 211058 w 1485127"/>
                <a:gd name="connsiteY9424" fmla="*/ 1267098 h 1679043"/>
                <a:gd name="connsiteX9425" fmla="*/ 211058 w 1485127"/>
                <a:gd name="connsiteY9425" fmla="*/ 1267098 h 1679043"/>
                <a:gd name="connsiteX9426" fmla="*/ 211058 w 1485127"/>
                <a:gd name="connsiteY9426" fmla="*/ 1267098 h 1679043"/>
                <a:gd name="connsiteX9427" fmla="*/ 211058 w 1485127"/>
                <a:gd name="connsiteY9427" fmla="*/ 1267098 h 1679043"/>
                <a:gd name="connsiteX9428" fmla="*/ 209948 w 1485127"/>
                <a:gd name="connsiteY9428" fmla="*/ 1263514 h 1679043"/>
                <a:gd name="connsiteX9429" fmla="*/ 212593 w 1485127"/>
                <a:gd name="connsiteY9429" fmla="*/ 1254296 h 1679043"/>
                <a:gd name="connsiteX9430" fmla="*/ 216177 w 1485127"/>
                <a:gd name="connsiteY9430" fmla="*/ 1268123 h 1679043"/>
                <a:gd name="connsiteX9431" fmla="*/ 211826 w 1485127"/>
                <a:gd name="connsiteY9431" fmla="*/ 1269915 h 1679043"/>
                <a:gd name="connsiteX9432" fmla="*/ 211058 w 1485127"/>
                <a:gd name="connsiteY9432" fmla="*/ 1267184 h 1679043"/>
                <a:gd name="connsiteX9433" fmla="*/ 212935 w 1485127"/>
                <a:gd name="connsiteY9433" fmla="*/ 1273841 h 1679043"/>
                <a:gd name="connsiteX9434" fmla="*/ 217115 w 1485127"/>
                <a:gd name="connsiteY9434" fmla="*/ 1271537 h 1679043"/>
                <a:gd name="connsiteX9435" fmla="*/ 220955 w 1485127"/>
                <a:gd name="connsiteY9435" fmla="*/ 1285363 h 1679043"/>
                <a:gd name="connsiteX9436" fmla="*/ 223514 w 1485127"/>
                <a:gd name="connsiteY9436" fmla="*/ 1294068 h 1679043"/>
                <a:gd name="connsiteX9437" fmla="*/ 223855 w 1485127"/>
                <a:gd name="connsiteY9437" fmla="*/ 1313016 h 1679043"/>
                <a:gd name="connsiteX9438" fmla="*/ 213020 w 1485127"/>
                <a:gd name="connsiteY9438" fmla="*/ 1273926 h 1679043"/>
                <a:gd name="connsiteX9439" fmla="*/ 254911 w 1485127"/>
                <a:gd name="connsiteY9439" fmla="*/ 1139076 h 1679043"/>
                <a:gd name="connsiteX9440" fmla="*/ 259006 w 1485127"/>
                <a:gd name="connsiteY9440" fmla="*/ 1106473 h 1679043"/>
                <a:gd name="connsiteX9441" fmla="*/ 261309 w 1485127"/>
                <a:gd name="connsiteY9441" fmla="*/ 1102632 h 1679043"/>
                <a:gd name="connsiteX9442" fmla="*/ 261309 w 1485127"/>
                <a:gd name="connsiteY9442" fmla="*/ 1106473 h 1679043"/>
                <a:gd name="connsiteX9443" fmla="*/ 261480 w 1485127"/>
                <a:gd name="connsiteY9443" fmla="*/ 1130797 h 1679043"/>
                <a:gd name="connsiteX9444" fmla="*/ 261821 w 1485127"/>
                <a:gd name="connsiteY9444" fmla="*/ 1145136 h 1679043"/>
                <a:gd name="connsiteX9445" fmla="*/ 255166 w 1485127"/>
                <a:gd name="connsiteY9445" fmla="*/ 1159645 h 1679043"/>
                <a:gd name="connsiteX9446" fmla="*/ 254996 w 1485127"/>
                <a:gd name="connsiteY9446" fmla="*/ 1139076 h 1679043"/>
                <a:gd name="connsiteX9447" fmla="*/ 263016 w 1485127"/>
                <a:gd name="connsiteY9447" fmla="*/ 1131053 h 1679043"/>
                <a:gd name="connsiteX9448" fmla="*/ 262162 w 1485127"/>
                <a:gd name="connsiteY9448" fmla="*/ 1106643 h 1679043"/>
                <a:gd name="connsiteX9449" fmla="*/ 262162 w 1485127"/>
                <a:gd name="connsiteY9449" fmla="*/ 1101437 h 1679043"/>
                <a:gd name="connsiteX9450" fmla="*/ 276240 w 1485127"/>
                <a:gd name="connsiteY9450" fmla="*/ 1078308 h 1679043"/>
                <a:gd name="connsiteX9451" fmla="*/ 276155 w 1485127"/>
                <a:gd name="connsiteY9451" fmla="*/ 1090683 h 1679043"/>
                <a:gd name="connsiteX9452" fmla="*/ 276496 w 1485127"/>
                <a:gd name="connsiteY9452" fmla="*/ 1114666 h 1679043"/>
                <a:gd name="connsiteX9453" fmla="*/ 269841 w 1485127"/>
                <a:gd name="connsiteY9453" fmla="*/ 1128236 h 1679043"/>
                <a:gd name="connsiteX9454" fmla="*/ 263613 w 1485127"/>
                <a:gd name="connsiteY9454" fmla="*/ 1141380 h 1679043"/>
                <a:gd name="connsiteX9455" fmla="*/ 263101 w 1485127"/>
                <a:gd name="connsiteY9455" fmla="*/ 1131138 h 1679043"/>
                <a:gd name="connsiteX9456" fmla="*/ 273169 w 1485127"/>
                <a:gd name="connsiteY9456" fmla="*/ 1129517 h 1679043"/>
                <a:gd name="connsiteX9457" fmla="*/ 276667 w 1485127"/>
                <a:gd name="connsiteY9457" fmla="*/ 1122859 h 1679043"/>
                <a:gd name="connsiteX9458" fmla="*/ 277264 w 1485127"/>
                <a:gd name="connsiteY9458" fmla="*/ 1138649 h 1679043"/>
                <a:gd name="connsiteX9459" fmla="*/ 274448 w 1485127"/>
                <a:gd name="connsiteY9459" fmla="*/ 1133955 h 1679043"/>
                <a:gd name="connsiteX9460" fmla="*/ 274278 w 1485127"/>
                <a:gd name="connsiteY9460" fmla="*/ 1134040 h 1679043"/>
                <a:gd name="connsiteX9461" fmla="*/ 277349 w 1485127"/>
                <a:gd name="connsiteY9461" fmla="*/ 1140356 h 1679043"/>
                <a:gd name="connsiteX9462" fmla="*/ 278117 w 1485127"/>
                <a:gd name="connsiteY9462" fmla="*/ 1156401 h 1679043"/>
                <a:gd name="connsiteX9463" fmla="*/ 281530 w 1485127"/>
                <a:gd name="connsiteY9463" fmla="*/ 1197539 h 1679043"/>
                <a:gd name="connsiteX9464" fmla="*/ 278799 w 1485127"/>
                <a:gd name="connsiteY9464" fmla="*/ 1204197 h 1679043"/>
                <a:gd name="connsiteX9465" fmla="*/ 270182 w 1485127"/>
                <a:gd name="connsiteY9465" fmla="*/ 1189005 h 1679043"/>
                <a:gd name="connsiteX9466" fmla="*/ 266428 w 1485127"/>
                <a:gd name="connsiteY9466" fmla="*/ 1182091 h 1679043"/>
                <a:gd name="connsiteX9467" fmla="*/ 263954 w 1485127"/>
                <a:gd name="connsiteY9467" fmla="*/ 1147781 h 1679043"/>
                <a:gd name="connsiteX9468" fmla="*/ 273169 w 1485127"/>
                <a:gd name="connsiteY9468" fmla="*/ 1129517 h 1679043"/>
                <a:gd name="connsiteX9469" fmla="*/ 274278 w 1485127"/>
                <a:gd name="connsiteY9469" fmla="*/ 1222461 h 1679043"/>
                <a:gd name="connsiteX9470" fmla="*/ 282980 w 1485127"/>
                <a:gd name="connsiteY9470" fmla="*/ 1241238 h 1679043"/>
                <a:gd name="connsiteX9471" fmla="*/ 280762 w 1485127"/>
                <a:gd name="connsiteY9471" fmla="*/ 1247554 h 1679043"/>
                <a:gd name="connsiteX9472" fmla="*/ 278202 w 1485127"/>
                <a:gd name="connsiteY9472" fmla="*/ 1243286 h 1679043"/>
                <a:gd name="connsiteX9473" fmla="*/ 274107 w 1485127"/>
                <a:gd name="connsiteY9473" fmla="*/ 1236288 h 1679043"/>
                <a:gd name="connsiteX9474" fmla="*/ 273936 w 1485127"/>
                <a:gd name="connsiteY9474" fmla="*/ 1236373 h 1679043"/>
                <a:gd name="connsiteX9475" fmla="*/ 277520 w 1485127"/>
                <a:gd name="connsiteY9475" fmla="*/ 1243713 h 1679043"/>
                <a:gd name="connsiteX9476" fmla="*/ 280250 w 1485127"/>
                <a:gd name="connsiteY9476" fmla="*/ 1249175 h 1679043"/>
                <a:gd name="connsiteX9477" fmla="*/ 277946 w 1485127"/>
                <a:gd name="connsiteY9477" fmla="*/ 1255747 h 1679043"/>
                <a:gd name="connsiteX9478" fmla="*/ 273681 w 1485127"/>
                <a:gd name="connsiteY9478" fmla="*/ 1248919 h 1679043"/>
                <a:gd name="connsiteX9479" fmla="*/ 271291 w 1485127"/>
                <a:gd name="connsiteY9479" fmla="*/ 1229460 h 1679043"/>
                <a:gd name="connsiteX9480" fmla="*/ 274363 w 1485127"/>
                <a:gd name="connsiteY9480" fmla="*/ 1222290 h 1679043"/>
                <a:gd name="connsiteX9481" fmla="*/ 277690 w 1485127"/>
                <a:gd name="connsiteY9481" fmla="*/ 1256430 h 1679043"/>
                <a:gd name="connsiteX9482" fmla="*/ 275472 w 1485127"/>
                <a:gd name="connsiteY9482" fmla="*/ 1263002 h 1679043"/>
                <a:gd name="connsiteX9483" fmla="*/ 273681 w 1485127"/>
                <a:gd name="connsiteY9483" fmla="*/ 1249773 h 1679043"/>
                <a:gd name="connsiteX9484" fmla="*/ 277690 w 1485127"/>
                <a:gd name="connsiteY9484" fmla="*/ 1256430 h 1679043"/>
                <a:gd name="connsiteX9485" fmla="*/ 272315 w 1485127"/>
                <a:gd name="connsiteY9485" fmla="*/ 1278108 h 1679043"/>
                <a:gd name="connsiteX9486" fmla="*/ 274875 w 1485127"/>
                <a:gd name="connsiteY9486" fmla="*/ 1294068 h 1679043"/>
                <a:gd name="connsiteX9487" fmla="*/ 267964 w 1485127"/>
                <a:gd name="connsiteY9487" fmla="*/ 1290313 h 1679043"/>
                <a:gd name="connsiteX9488" fmla="*/ 269159 w 1485127"/>
                <a:gd name="connsiteY9488" fmla="*/ 1286814 h 1679043"/>
                <a:gd name="connsiteX9489" fmla="*/ 272315 w 1485127"/>
                <a:gd name="connsiteY9489" fmla="*/ 1278108 h 1679043"/>
                <a:gd name="connsiteX9490" fmla="*/ 275814 w 1485127"/>
                <a:gd name="connsiteY9490" fmla="*/ 1299616 h 1679043"/>
                <a:gd name="connsiteX9491" fmla="*/ 276240 w 1485127"/>
                <a:gd name="connsiteY9491" fmla="*/ 1302262 h 1679043"/>
                <a:gd name="connsiteX9492" fmla="*/ 272827 w 1485127"/>
                <a:gd name="connsiteY9492" fmla="*/ 1297397 h 1679043"/>
                <a:gd name="connsiteX9493" fmla="*/ 275728 w 1485127"/>
                <a:gd name="connsiteY9493" fmla="*/ 1299616 h 1679043"/>
                <a:gd name="connsiteX9494" fmla="*/ 276069 w 1485127"/>
                <a:gd name="connsiteY9494" fmla="*/ 1267696 h 1679043"/>
                <a:gd name="connsiteX9495" fmla="*/ 279226 w 1485127"/>
                <a:gd name="connsiteY9495" fmla="*/ 1259161 h 1679043"/>
                <a:gd name="connsiteX9496" fmla="*/ 293559 w 1485127"/>
                <a:gd name="connsiteY9496" fmla="*/ 1285363 h 1679043"/>
                <a:gd name="connsiteX9497" fmla="*/ 292365 w 1485127"/>
                <a:gd name="connsiteY9497" fmla="*/ 1288948 h 1679043"/>
                <a:gd name="connsiteX9498" fmla="*/ 286990 w 1485127"/>
                <a:gd name="connsiteY9498" fmla="*/ 1305591 h 1679043"/>
                <a:gd name="connsiteX9499" fmla="*/ 283492 w 1485127"/>
                <a:gd name="connsiteY9499" fmla="*/ 1301835 h 1679043"/>
                <a:gd name="connsiteX9500" fmla="*/ 280250 w 1485127"/>
                <a:gd name="connsiteY9500" fmla="*/ 1298592 h 1679043"/>
                <a:gd name="connsiteX9501" fmla="*/ 275984 w 1485127"/>
                <a:gd name="connsiteY9501" fmla="*/ 1267781 h 1679043"/>
                <a:gd name="connsiteX9502" fmla="*/ 285796 w 1485127"/>
                <a:gd name="connsiteY9502" fmla="*/ 1309517 h 1679043"/>
                <a:gd name="connsiteX9503" fmla="*/ 284431 w 1485127"/>
                <a:gd name="connsiteY9503" fmla="*/ 1313955 h 1679043"/>
                <a:gd name="connsiteX9504" fmla="*/ 282127 w 1485127"/>
                <a:gd name="connsiteY9504" fmla="*/ 1310712 h 1679043"/>
                <a:gd name="connsiteX9505" fmla="*/ 281189 w 1485127"/>
                <a:gd name="connsiteY9505" fmla="*/ 1304737 h 1679043"/>
                <a:gd name="connsiteX9506" fmla="*/ 285796 w 1485127"/>
                <a:gd name="connsiteY9506" fmla="*/ 1309602 h 1679043"/>
                <a:gd name="connsiteX9507" fmla="*/ 278288 w 1485127"/>
                <a:gd name="connsiteY9507" fmla="*/ 1340925 h 1679043"/>
                <a:gd name="connsiteX9508" fmla="*/ 279311 w 1485127"/>
                <a:gd name="connsiteY9508" fmla="*/ 1342632 h 1679043"/>
                <a:gd name="connsiteX9509" fmla="*/ 283321 w 1485127"/>
                <a:gd name="connsiteY9509" fmla="*/ 1349204 h 1679043"/>
                <a:gd name="connsiteX9510" fmla="*/ 286307 w 1485127"/>
                <a:gd name="connsiteY9510" fmla="*/ 1353983 h 1679043"/>
                <a:gd name="connsiteX9511" fmla="*/ 289293 w 1485127"/>
                <a:gd name="connsiteY9511" fmla="*/ 1367298 h 1679043"/>
                <a:gd name="connsiteX9512" fmla="*/ 279056 w 1485127"/>
                <a:gd name="connsiteY9512" fmla="*/ 1356800 h 1679043"/>
                <a:gd name="connsiteX9513" fmla="*/ 274619 w 1485127"/>
                <a:gd name="connsiteY9513" fmla="*/ 1352020 h 1679043"/>
                <a:gd name="connsiteX9514" fmla="*/ 278288 w 1485127"/>
                <a:gd name="connsiteY9514" fmla="*/ 1341010 h 1679043"/>
                <a:gd name="connsiteX9515" fmla="*/ 275216 w 1485127"/>
                <a:gd name="connsiteY9515" fmla="*/ 1322575 h 1679043"/>
                <a:gd name="connsiteX9516" fmla="*/ 279994 w 1485127"/>
                <a:gd name="connsiteY9516" fmla="*/ 1327952 h 1679043"/>
                <a:gd name="connsiteX9517" fmla="*/ 279568 w 1485127"/>
                <a:gd name="connsiteY9517" fmla="*/ 1329232 h 1679043"/>
                <a:gd name="connsiteX9518" fmla="*/ 275216 w 1485127"/>
                <a:gd name="connsiteY9518" fmla="*/ 1322490 h 1679043"/>
                <a:gd name="connsiteX9519" fmla="*/ 289805 w 1485127"/>
                <a:gd name="connsiteY9519" fmla="*/ 1389061 h 1679043"/>
                <a:gd name="connsiteX9520" fmla="*/ 290318 w 1485127"/>
                <a:gd name="connsiteY9520" fmla="*/ 1387098 h 1679043"/>
                <a:gd name="connsiteX9521" fmla="*/ 294583 w 1485127"/>
                <a:gd name="connsiteY9521" fmla="*/ 1390512 h 1679043"/>
                <a:gd name="connsiteX9522" fmla="*/ 297313 w 1485127"/>
                <a:gd name="connsiteY9522" fmla="*/ 1401352 h 1679043"/>
                <a:gd name="connsiteX9523" fmla="*/ 288099 w 1485127"/>
                <a:gd name="connsiteY9523" fmla="*/ 1395377 h 1679043"/>
                <a:gd name="connsiteX9524" fmla="*/ 289720 w 1485127"/>
                <a:gd name="connsiteY9524" fmla="*/ 1389061 h 1679043"/>
                <a:gd name="connsiteX9525" fmla="*/ 297057 w 1485127"/>
                <a:gd name="connsiteY9525" fmla="*/ 1392390 h 1679043"/>
                <a:gd name="connsiteX9526" fmla="*/ 316425 w 1485127"/>
                <a:gd name="connsiteY9526" fmla="*/ 1408265 h 1679043"/>
                <a:gd name="connsiteX9527" fmla="*/ 315571 w 1485127"/>
                <a:gd name="connsiteY9527" fmla="*/ 1413727 h 1679043"/>
                <a:gd name="connsiteX9528" fmla="*/ 309684 w 1485127"/>
                <a:gd name="connsiteY9528" fmla="*/ 1409630 h 1679043"/>
                <a:gd name="connsiteX9529" fmla="*/ 299276 w 1485127"/>
                <a:gd name="connsiteY9529" fmla="*/ 1402547 h 1679043"/>
                <a:gd name="connsiteX9530" fmla="*/ 299190 w 1485127"/>
                <a:gd name="connsiteY9530" fmla="*/ 1402120 h 1679043"/>
                <a:gd name="connsiteX9531" fmla="*/ 297057 w 1485127"/>
                <a:gd name="connsiteY9531" fmla="*/ 1392390 h 1679043"/>
                <a:gd name="connsiteX9532" fmla="*/ 325383 w 1485127"/>
                <a:gd name="connsiteY9532" fmla="*/ 1368834 h 1679043"/>
                <a:gd name="connsiteX9533" fmla="*/ 325383 w 1485127"/>
                <a:gd name="connsiteY9533" fmla="*/ 1368834 h 1679043"/>
                <a:gd name="connsiteX9534" fmla="*/ 328113 w 1485127"/>
                <a:gd name="connsiteY9534" fmla="*/ 1377454 h 1679043"/>
                <a:gd name="connsiteX9535" fmla="*/ 324615 w 1485127"/>
                <a:gd name="connsiteY9535" fmla="*/ 1372333 h 1679043"/>
                <a:gd name="connsiteX9536" fmla="*/ 325297 w 1485127"/>
                <a:gd name="connsiteY9536" fmla="*/ 1368834 h 1679043"/>
                <a:gd name="connsiteX9537" fmla="*/ 326065 w 1485127"/>
                <a:gd name="connsiteY9537" fmla="*/ 1383002 h 1679043"/>
                <a:gd name="connsiteX9538" fmla="*/ 329222 w 1485127"/>
                <a:gd name="connsiteY9538" fmla="*/ 1380612 h 1679043"/>
                <a:gd name="connsiteX9539" fmla="*/ 334597 w 1485127"/>
                <a:gd name="connsiteY9539" fmla="*/ 1396487 h 1679043"/>
                <a:gd name="connsiteX9540" fmla="*/ 330843 w 1485127"/>
                <a:gd name="connsiteY9540" fmla="*/ 1394353 h 1679043"/>
                <a:gd name="connsiteX9541" fmla="*/ 322482 w 1485127"/>
                <a:gd name="connsiteY9541" fmla="*/ 1385477 h 1679043"/>
                <a:gd name="connsiteX9542" fmla="*/ 322226 w 1485127"/>
                <a:gd name="connsiteY9542" fmla="*/ 1384452 h 1679043"/>
                <a:gd name="connsiteX9543" fmla="*/ 323250 w 1485127"/>
                <a:gd name="connsiteY9543" fmla="*/ 1379417 h 1679043"/>
                <a:gd name="connsiteX9544" fmla="*/ 326065 w 1485127"/>
                <a:gd name="connsiteY9544" fmla="*/ 1382916 h 1679043"/>
                <a:gd name="connsiteX9545" fmla="*/ 335109 w 1485127"/>
                <a:gd name="connsiteY9545" fmla="*/ 1398023 h 1679043"/>
                <a:gd name="connsiteX9546" fmla="*/ 335621 w 1485127"/>
                <a:gd name="connsiteY9546" fmla="*/ 1399474 h 1679043"/>
                <a:gd name="connsiteX9547" fmla="*/ 333061 w 1485127"/>
                <a:gd name="connsiteY9547" fmla="*/ 1396743 h 1679043"/>
                <a:gd name="connsiteX9548" fmla="*/ 335109 w 1485127"/>
                <a:gd name="connsiteY9548" fmla="*/ 1398023 h 1679043"/>
                <a:gd name="connsiteX9549" fmla="*/ 331270 w 1485127"/>
                <a:gd name="connsiteY9549" fmla="*/ 1372162 h 1679043"/>
                <a:gd name="connsiteX9550" fmla="*/ 333317 w 1485127"/>
                <a:gd name="connsiteY9550" fmla="*/ 1373357 h 1679043"/>
                <a:gd name="connsiteX9551" fmla="*/ 344323 w 1485127"/>
                <a:gd name="connsiteY9551" fmla="*/ 1388208 h 1679043"/>
                <a:gd name="connsiteX9552" fmla="*/ 364287 w 1485127"/>
                <a:gd name="connsiteY9552" fmla="*/ 1406899 h 1679043"/>
                <a:gd name="connsiteX9553" fmla="*/ 365226 w 1485127"/>
                <a:gd name="connsiteY9553" fmla="*/ 1409118 h 1679043"/>
                <a:gd name="connsiteX9554" fmla="*/ 365226 w 1485127"/>
                <a:gd name="connsiteY9554" fmla="*/ 1409118 h 1679043"/>
                <a:gd name="connsiteX9555" fmla="*/ 365311 w 1485127"/>
                <a:gd name="connsiteY9555" fmla="*/ 1409374 h 1679043"/>
                <a:gd name="connsiteX9556" fmla="*/ 365311 w 1485127"/>
                <a:gd name="connsiteY9556" fmla="*/ 1409630 h 1679043"/>
                <a:gd name="connsiteX9557" fmla="*/ 365397 w 1485127"/>
                <a:gd name="connsiteY9557" fmla="*/ 1409630 h 1679043"/>
                <a:gd name="connsiteX9558" fmla="*/ 367871 w 1485127"/>
                <a:gd name="connsiteY9558" fmla="*/ 1415093 h 1679043"/>
                <a:gd name="connsiteX9559" fmla="*/ 349527 w 1485127"/>
                <a:gd name="connsiteY9559" fmla="*/ 1404851 h 1679043"/>
                <a:gd name="connsiteX9560" fmla="*/ 341593 w 1485127"/>
                <a:gd name="connsiteY9560" fmla="*/ 1400413 h 1679043"/>
                <a:gd name="connsiteX9561" fmla="*/ 341593 w 1485127"/>
                <a:gd name="connsiteY9561" fmla="*/ 1400413 h 1679043"/>
                <a:gd name="connsiteX9562" fmla="*/ 341593 w 1485127"/>
                <a:gd name="connsiteY9562" fmla="*/ 1400327 h 1679043"/>
                <a:gd name="connsiteX9563" fmla="*/ 341593 w 1485127"/>
                <a:gd name="connsiteY9563" fmla="*/ 1400327 h 1679043"/>
                <a:gd name="connsiteX9564" fmla="*/ 331355 w 1485127"/>
                <a:gd name="connsiteY9564" fmla="*/ 1372248 h 1679043"/>
                <a:gd name="connsiteX9565" fmla="*/ 377341 w 1485127"/>
                <a:gd name="connsiteY9565" fmla="*/ 1445903 h 1679043"/>
                <a:gd name="connsiteX9566" fmla="*/ 366420 w 1485127"/>
                <a:gd name="connsiteY9566" fmla="*/ 1433955 h 1679043"/>
                <a:gd name="connsiteX9567" fmla="*/ 381607 w 1485127"/>
                <a:gd name="connsiteY9567" fmla="*/ 1444026 h 1679043"/>
                <a:gd name="connsiteX9568" fmla="*/ 388347 w 1485127"/>
                <a:gd name="connsiteY9568" fmla="*/ 1457426 h 1679043"/>
                <a:gd name="connsiteX9569" fmla="*/ 377341 w 1485127"/>
                <a:gd name="connsiteY9569" fmla="*/ 1445903 h 1679043"/>
                <a:gd name="connsiteX9570" fmla="*/ 377000 w 1485127"/>
                <a:gd name="connsiteY9570" fmla="*/ 1423286 h 1679043"/>
                <a:gd name="connsiteX9571" fmla="*/ 404728 w 1485127"/>
                <a:gd name="connsiteY9571" fmla="*/ 1440014 h 1679043"/>
                <a:gd name="connsiteX9572" fmla="*/ 414795 w 1485127"/>
                <a:gd name="connsiteY9572" fmla="*/ 1459901 h 1679043"/>
                <a:gd name="connsiteX9573" fmla="*/ 384849 w 1485127"/>
                <a:gd name="connsiteY9573" fmla="*/ 1441124 h 1679043"/>
                <a:gd name="connsiteX9574" fmla="*/ 376914 w 1485127"/>
                <a:gd name="connsiteY9574" fmla="*/ 1423286 h 1679043"/>
                <a:gd name="connsiteX9575" fmla="*/ 375208 w 1485127"/>
                <a:gd name="connsiteY9575" fmla="*/ 1419104 h 1679043"/>
                <a:gd name="connsiteX9576" fmla="*/ 373160 w 1485127"/>
                <a:gd name="connsiteY9576" fmla="*/ 1414239 h 1679043"/>
                <a:gd name="connsiteX9577" fmla="*/ 391589 w 1485127"/>
                <a:gd name="connsiteY9577" fmla="*/ 1427724 h 1679043"/>
                <a:gd name="connsiteX9578" fmla="*/ 395940 w 1485127"/>
                <a:gd name="connsiteY9578" fmla="*/ 1430626 h 1679043"/>
                <a:gd name="connsiteX9579" fmla="*/ 375208 w 1485127"/>
                <a:gd name="connsiteY9579" fmla="*/ 1419104 h 1679043"/>
                <a:gd name="connsiteX9580" fmla="*/ 428190 w 1485127"/>
                <a:gd name="connsiteY9580" fmla="*/ 1427041 h 1679043"/>
                <a:gd name="connsiteX9581" fmla="*/ 435101 w 1485127"/>
                <a:gd name="connsiteY9581" fmla="*/ 1430967 h 1679043"/>
                <a:gd name="connsiteX9582" fmla="*/ 440219 w 1485127"/>
                <a:gd name="connsiteY9582" fmla="*/ 1437369 h 1679043"/>
                <a:gd name="connsiteX9583" fmla="*/ 436636 w 1485127"/>
                <a:gd name="connsiteY9583" fmla="*/ 1435149 h 1679043"/>
                <a:gd name="connsiteX9584" fmla="*/ 430067 w 1485127"/>
                <a:gd name="connsiteY9584" fmla="*/ 1431053 h 1679043"/>
                <a:gd name="connsiteX9585" fmla="*/ 428190 w 1485127"/>
                <a:gd name="connsiteY9585" fmla="*/ 1427041 h 1679043"/>
                <a:gd name="connsiteX9586" fmla="*/ 442438 w 1485127"/>
                <a:gd name="connsiteY9586" fmla="*/ 1438564 h 1679043"/>
                <a:gd name="connsiteX9587" fmla="*/ 442182 w 1485127"/>
                <a:gd name="connsiteY9587" fmla="*/ 1438308 h 1679043"/>
                <a:gd name="connsiteX9588" fmla="*/ 437831 w 1485127"/>
                <a:gd name="connsiteY9588" fmla="*/ 1432504 h 1679043"/>
                <a:gd name="connsiteX9589" fmla="*/ 463085 w 1485127"/>
                <a:gd name="connsiteY9589" fmla="*/ 1446672 h 1679043"/>
                <a:gd name="connsiteX9590" fmla="*/ 463085 w 1485127"/>
                <a:gd name="connsiteY9590" fmla="*/ 1446672 h 1679043"/>
                <a:gd name="connsiteX9591" fmla="*/ 463426 w 1485127"/>
                <a:gd name="connsiteY9591" fmla="*/ 1446842 h 1679043"/>
                <a:gd name="connsiteX9592" fmla="*/ 463767 w 1485127"/>
                <a:gd name="connsiteY9592" fmla="*/ 1447013 h 1679043"/>
                <a:gd name="connsiteX9593" fmla="*/ 463767 w 1485127"/>
                <a:gd name="connsiteY9593" fmla="*/ 1447013 h 1679043"/>
                <a:gd name="connsiteX9594" fmla="*/ 474432 w 1485127"/>
                <a:gd name="connsiteY9594" fmla="*/ 1452731 h 1679043"/>
                <a:gd name="connsiteX9595" fmla="*/ 475200 w 1485127"/>
                <a:gd name="connsiteY9595" fmla="*/ 1454097 h 1679043"/>
                <a:gd name="connsiteX9596" fmla="*/ 442438 w 1485127"/>
                <a:gd name="connsiteY9596" fmla="*/ 1438564 h 1679043"/>
                <a:gd name="connsiteX9597" fmla="*/ 481342 w 1485127"/>
                <a:gd name="connsiteY9597" fmla="*/ 1456572 h 1679043"/>
                <a:gd name="connsiteX9598" fmla="*/ 481257 w 1485127"/>
                <a:gd name="connsiteY9598" fmla="*/ 1456401 h 1679043"/>
                <a:gd name="connsiteX9599" fmla="*/ 482452 w 1485127"/>
                <a:gd name="connsiteY9599" fmla="*/ 1456999 h 1679043"/>
                <a:gd name="connsiteX9600" fmla="*/ 481342 w 1485127"/>
                <a:gd name="connsiteY9600" fmla="*/ 1456572 h 1679043"/>
                <a:gd name="connsiteX9601" fmla="*/ 477247 w 1485127"/>
                <a:gd name="connsiteY9601" fmla="*/ 1448549 h 1679043"/>
                <a:gd name="connsiteX9602" fmla="*/ 466668 w 1485127"/>
                <a:gd name="connsiteY9602" fmla="*/ 1426359 h 1679043"/>
                <a:gd name="connsiteX9603" fmla="*/ 494140 w 1485127"/>
                <a:gd name="connsiteY9603" fmla="*/ 1440782 h 1679043"/>
                <a:gd name="connsiteX9604" fmla="*/ 494140 w 1485127"/>
                <a:gd name="connsiteY9604" fmla="*/ 1440782 h 1679043"/>
                <a:gd name="connsiteX9605" fmla="*/ 494396 w 1485127"/>
                <a:gd name="connsiteY9605" fmla="*/ 1440953 h 1679043"/>
                <a:gd name="connsiteX9606" fmla="*/ 494652 w 1485127"/>
                <a:gd name="connsiteY9606" fmla="*/ 1441124 h 1679043"/>
                <a:gd name="connsiteX9607" fmla="*/ 494652 w 1485127"/>
                <a:gd name="connsiteY9607" fmla="*/ 1441124 h 1679043"/>
                <a:gd name="connsiteX9608" fmla="*/ 500539 w 1485127"/>
                <a:gd name="connsiteY9608" fmla="*/ 1444026 h 1679043"/>
                <a:gd name="connsiteX9609" fmla="*/ 501563 w 1485127"/>
                <a:gd name="connsiteY9609" fmla="*/ 1445135 h 1679043"/>
                <a:gd name="connsiteX9610" fmla="*/ 511289 w 1485127"/>
                <a:gd name="connsiteY9610" fmla="*/ 1467838 h 1679043"/>
                <a:gd name="connsiteX9611" fmla="*/ 477247 w 1485127"/>
                <a:gd name="connsiteY9611" fmla="*/ 1448635 h 1679043"/>
                <a:gd name="connsiteX9612" fmla="*/ 499430 w 1485127"/>
                <a:gd name="connsiteY9612" fmla="*/ 1428663 h 1679043"/>
                <a:gd name="connsiteX9613" fmla="*/ 517176 w 1485127"/>
                <a:gd name="connsiteY9613" fmla="*/ 1437283 h 1679043"/>
                <a:gd name="connsiteX9614" fmla="*/ 517176 w 1485127"/>
                <a:gd name="connsiteY9614" fmla="*/ 1437454 h 1679043"/>
                <a:gd name="connsiteX9615" fmla="*/ 521271 w 1485127"/>
                <a:gd name="connsiteY9615" fmla="*/ 1448976 h 1679043"/>
                <a:gd name="connsiteX9616" fmla="*/ 504464 w 1485127"/>
                <a:gd name="connsiteY9616" fmla="*/ 1440185 h 1679043"/>
                <a:gd name="connsiteX9617" fmla="*/ 499430 w 1485127"/>
                <a:gd name="connsiteY9617" fmla="*/ 1428663 h 1679043"/>
                <a:gd name="connsiteX9618" fmla="*/ 521954 w 1485127"/>
                <a:gd name="connsiteY9618" fmla="*/ 1439673 h 1679043"/>
                <a:gd name="connsiteX9619" fmla="*/ 530314 w 1485127"/>
                <a:gd name="connsiteY9619" fmla="*/ 1443770 h 1679043"/>
                <a:gd name="connsiteX9620" fmla="*/ 545501 w 1485127"/>
                <a:gd name="connsiteY9620" fmla="*/ 1461864 h 1679043"/>
                <a:gd name="connsiteX9621" fmla="*/ 526902 w 1485127"/>
                <a:gd name="connsiteY9621" fmla="*/ 1452049 h 1679043"/>
                <a:gd name="connsiteX9622" fmla="*/ 521868 w 1485127"/>
                <a:gd name="connsiteY9622" fmla="*/ 1439673 h 1679043"/>
                <a:gd name="connsiteX9623" fmla="*/ 532959 w 1485127"/>
                <a:gd name="connsiteY9623" fmla="*/ 1444965 h 1679043"/>
                <a:gd name="connsiteX9624" fmla="*/ 557958 w 1485127"/>
                <a:gd name="connsiteY9624" fmla="*/ 1456401 h 1679043"/>
                <a:gd name="connsiteX9625" fmla="*/ 563333 w 1485127"/>
                <a:gd name="connsiteY9625" fmla="*/ 1463315 h 1679043"/>
                <a:gd name="connsiteX9626" fmla="*/ 567172 w 1485127"/>
                <a:gd name="connsiteY9626" fmla="*/ 1473300 h 1679043"/>
                <a:gd name="connsiteX9627" fmla="*/ 546610 w 1485127"/>
                <a:gd name="connsiteY9627" fmla="*/ 1462376 h 1679043"/>
                <a:gd name="connsiteX9628" fmla="*/ 533045 w 1485127"/>
                <a:gd name="connsiteY9628" fmla="*/ 1444965 h 1679043"/>
                <a:gd name="connsiteX9629" fmla="*/ 595923 w 1485127"/>
                <a:gd name="connsiteY9629" fmla="*/ 1469886 h 1679043"/>
                <a:gd name="connsiteX9630" fmla="*/ 590293 w 1485127"/>
                <a:gd name="connsiteY9630" fmla="*/ 1455633 h 1679043"/>
                <a:gd name="connsiteX9631" fmla="*/ 604285 w 1485127"/>
                <a:gd name="connsiteY9631" fmla="*/ 1473983 h 1679043"/>
                <a:gd name="connsiteX9632" fmla="*/ 595923 w 1485127"/>
                <a:gd name="connsiteY9632" fmla="*/ 1469886 h 1679043"/>
                <a:gd name="connsiteX9633" fmla="*/ 586453 w 1485127"/>
                <a:gd name="connsiteY9633" fmla="*/ 1445733 h 1679043"/>
                <a:gd name="connsiteX9634" fmla="*/ 586453 w 1485127"/>
                <a:gd name="connsiteY9634" fmla="*/ 1445647 h 1679043"/>
                <a:gd name="connsiteX9635" fmla="*/ 595923 w 1485127"/>
                <a:gd name="connsiteY9635" fmla="*/ 1450256 h 1679043"/>
                <a:gd name="connsiteX9636" fmla="*/ 595923 w 1485127"/>
                <a:gd name="connsiteY9636" fmla="*/ 1450256 h 1679043"/>
                <a:gd name="connsiteX9637" fmla="*/ 596180 w 1485127"/>
                <a:gd name="connsiteY9637" fmla="*/ 1450341 h 1679043"/>
                <a:gd name="connsiteX9638" fmla="*/ 596435 w 1485127"/>
                <a:gd name="connsiteY9638" fmla="*/ 1450341 h 1679043"/>
                <a:gd name="connsiteX9639" fmla="*/ 596435 w 1485127"/>
                <a:gd name="connsiteY9639" fmla="*/ 1450427 h 1679043"/>
                <a:gd name="connsiteX9640" fmla="*/ 620495 w 1485127"/>
                <a:gd name="connsiteY9640" fmla="*/ 1461437 h 1679043"/>
                <a:gd name="connsiteX9641" fmla="*/ 623908 w 1485127"/>
                <a:gd name="connsiteY9641" fmla="*/ 1472618 h 1679043"/>
                <a:gd name="connsiteX9642" fmla="*/ 628003 w 1485127"/>
                <a:gd name="connsiteY9642" fmla="*/ 1485420 h 1679043"/>
                <a:gd name="connsiteX9643" fmla="*/ 607697 w 1485127"/>
                <a:gd name="connsiteY9643" fmla="*/ 1475434 h 1679043"/>
                <a:gd name="connsiteX9644" fmla="*/ 586624 w 1485127"/>
                <a:gd name="connsiteY9644" fmla="*/ 1445562 h 1679043"/>
                <a:gd name="connsiteX9645" fmla="*/ 625188 w 1485127"/>
                <a:gd name="connsiteY9645" fmla="*/ 1472020 h 1679043"/>
                <a:gd name="connsiteX9646" fmla="*/ 621604 w 1485127"/>
                <a:gd name="connsiteY9646" fmla="*/ 1462034 h 1679043"/>
                <a:gd name="connsiteX9647" fmla="*/ 623652 w 1485127"/>
                <a:gd name="connsiteY9647" fmla="*/ 1462973 h 1679043"/>
                <a:gd name="connsiteX9648" fmla="*/ 635255 w 1485127"/>
                <a:gd name="connsiteY9648" fmla="*/ 1476714 h 1679043"/>
                <a:gd name="connsiteX9649" fmla="*/ 646005 w 1485127"/>
                <a:gd name="connsiteY9649" fmla="*/ 1489687 h 1679043"/>
                <a:gd name="connsiteX9650" fmla="*/ 652403 w 1485127"/>
                <a:gd name="connsiteY9650" fmla="*/ 1497539 h 1679043"/>
                <a:gd name="connsiteX9651" fmla="*/ 642678 w 1485127"/>
                <a:gd name="connsiteY9651" fmla="*/ 1492760 h 1679043"/>
                <a:gd name="connsiteX9652" fmla="*/ 630989 w 1485127"/>
                <a:gd name="connsiteY9652" fmla="*/ 1487041 h 1679043"/>
                <a:gd name="connsiteX9653" fmla="*/ 625273 w 1485127"/>
                <a:gd name="connsiteY9653" fmla="*/ 1472020 h 1679043"/>
                <a:gd name="connsiteX9654" fmla="*/ 636279 w 1485127"/>
                <a:gd name="connsiteY9654" fmla="*/ 1475519 h 1679043"/>
                <a:gd name="connsiteX9655" fmla="*/ 628174 w 1485127"/>
                <a:gd name="connsiteY9655" fmla="*/ 1465021 h 1679043"/>
                <a:gd name="connsiteX9656" fmla="*/ 651721 w 1485127"/>
                <a:gd name="connsiteY9656" fmla="*/ 1475861 h 1679043"/>
                <a:gd name="connsiteX9657" fmla="*/ 654536 w 1485127"/>
                <a:gd name="connsiteY9657" fmla="*/ 1483030 h 1679043"/>
                <a:gd name="connsiteX9658" fmla="*/ 662727 w 1485127"/>
                <a:gd name="connsiteY9658" fmla="*/ 1502575 h 1679043"/>
                <a:gd name="connsiteX9659" fmla="*/ 653342 w 1485127"/>
                <a:gd name="connsiteY9659" fmla="*/ 1497966 h 1679043"/>
                <a:gd name="connsiteX9660" fmla="*/ 636364 w 1485127"/>
                <a:gd name="connsiteY9660" fmla="*/ 1475519 h 1679043"/>
                <a:gd name="connsiteX9661" fmla="*/ 686104 w 1485127"/>
                <a:gd name="connsiteY9661" fmla="*/ 1490199 h 1679043"/>
                <a:gd name="connsiteX9662" fmla="*/ 681838 w 1485127"/>
                <a:gd name="connsiteY9662" fmla="*/ 1481835 h 1679043"/>
                <a:gd name="connsiteX9663" fmla="*/ 681070 w 1485127"/>
                <a:gd name="connsiteY9663" fmla="*/ 1480384 h 1679043"/>
                <a:gd name="connsiteX9664" fmla="*/ 685848 w 1485127"/>
                <a:gd name="connsiteY9664" fmla="*/ 1486615 h 1679043"/>
                <a:gd name="connsiteX9665" fmla="*/ 690029 w 1485127"/>
                <a:gd name="connsiteY9665" fmla="*/ 1492333 h 1679043"/>
                <a:gd name="connsiteX9666" fmla="*/ 686275 w 1485127"/>
                <a:gd name="connsiteY9666" fmla="*/ 1490370 h 1679043"/>
                <a:gd name="connsiteX9667" fmla="*/ 686018 w 1485127"/>
                <a:gd name="connsiteY9667" fmla="*/ 1490285 h 1679043"/>
                <a:gd name="connsiteX9668" fmla="*/ 693526 w 1485127"/>
                <a:gd name="connsiteY9668" fmla="*/ 1512475 h 1679043"/>
                <a:gd name="connsiteX9669" fmla="*/ 688237 w 1485127"/>
                <a:gd name="connsiteY9669" fmla="*/ 1504709 h 1679043"/>
                <a:gd name="connsiteX9670" fmla="*/ 677999 w 1485127"/>
                <a:gd name="connsiteY9670" fmla="*/ 1490114 h 1679043"/>
                <a:gd name="connsiteX9671" fmla="*/ 675781 w 1485127"/>
                <a:gd name="connsiteY9671" fmla="*/ 1487041 h 1679043"/>
                <a:gd name="connsiteX9672" fmla="*/ 684142 w 1485127"/>
                <a:gd name="connsiteY9672" fmla="*/ 1490967 h 1679043"/>
                <a:gd name="connsiteX9673" fmla="*/ 693526 w 1485127"/>
                <a:gd name="connsiteY9673" fmla="*/ 1512475 h 1679043"/>
                <a:gd name="connsiteX9674" fmla="*/ 683118 w 1485127"/>
                <a:gd name="connsiteY9674" fmla="*/ 1488578 h 1679043"/>
                <a:gd name="connsiteX9675" fmla="*/ 673221 w 1485127"/>
                <a:gd name="connsiteY9675" fmla="*/ 1483372 h 1679043"/>
                <a:gd name="connsiteX9676" fmla="*/ 648223 w 1485127"/>
                <a:gd name="connsiteY9676" fmla="*/ 1449915 h 1679043"/>
                <a:gd name="connsiteX9677" fmla="*/ 640033 w 1485127"/>
                <a:gd name="connsiteY9677" fmla="*/ 1439502 h 1679043"/>
                <a:gd name="connsiteX9678" fmla="*/ 635511 w 1485127"/>
                <a:gd name="connsiteY9678" fmla="*/ 1427724 h 1679043"/>
                <a:gd name="connsiteX9679" fmla="*/ 633292 w 1485127"/>
                <a:gd name="connsiteY9679" fmla="*/ 1421664 h 1679043"/>
                <a:gd name="connsiteX9680" fmla="*/ 658035 w 1485127"/>
                <a:gd name="connsiteY9680" fmla="*/ 1451110 h 1679043"/>
                <a:gd name="connsiteX9681" fmla="*/ 677402 w 1485127"/>
                <a:gd name="connsiteY9681" fmla="*/ 1475519 h 1679043"/>
                <a:gd name="connsiteX9682" fmla="*/ 680559 w 1485127"/>
                <a:gd name="connsiteY9682" fmla="*/ 1482603 h 1679043"/>
                <a:gd name="connsiteX9683" fmla="*/ 683203 w 1485127"/>
                <a:gd name="connsiteY9683" fmla="*/ 1488578 h 1679043"/>
                <a:gd name="connsiteX9684" fmla="*/ 645493 w 1485127"/>
                <a:gd name="connsiteY9684" fmla="*/ 1452390 h 1679043"/>
                <a:gd name="connsiteX9685" fmla="*/ 669040 w 1485127"/>
                <a:gd name="connsiteY9685" fmla="*/ 1481323 h 1679043"/>
                <a:gd name="connsiteX9686" fmla="*/ 654281 w 1485127"/>
                <a:gd name="connsiteY9686" fmla="*/ 1473727 h 1679043"/>
                <a:gd name="connsiteX9687" fmla="*/ 644811 w 1485127"/>
                <a:gd name="connsiteY9687" fmla="*/ 1451707 h 1679043"/>
                <a:gd name="connsiteX9688" fmla="*/ 645408 w 1485127"/>
                <a:gd name="connsiteY9688" fmla="*/ 1452475 h 1679043"/>
                <a:gd name="connsiteX9689" fmla="*/ 518456 w 1485127"/>
                <a:gd name="connsiteY9689" fmla="*/ 1127724 h 1679043"/>
                <a:gd name="connsiteX9690" fmla="*/ 517005 w 1485127"/>
                <a:gd name="connsiteY9690" fmla="*/ 1149232 h 1679043"/>
                <a:gd name="connsiteX9691" fmla="*/ 513763 w 1485127"/>
                <a:gd name="connsiteY9691" fmla="*/ 1211025 h 1679043"/>
                <a:gd name="connsiteX9692" fmla="*/ 513763 w 1485127"/>
                <a:gd name="connsiteY9692" fmla="*/ 1211025 h 1679043"/>
                <a:gd name="connsiteX9693" fmla="*/ 513763 w 1485127"/>
                <a:gd name="connsiteY9693" fmla="*/ 1211195 h 1679043"/>
                <a:gd name="connsiteX9694" fmla="*/ 513763 w 1485127"/>
                <a:gd name="connsiteY9694" fmla="*/ 1211366 h 1679043"/>
                <a:gd name="connsiteX9695" fmla="*/ 513763 w 1485127"/>
                <a:gd name="connsiteY9695" fmla="*/ 1211366 h 1679043"/>
                <a:gd name="connsiteX9696" fmla="*/ 515384 w 1485127"/>
                <a:gd name="connsiteY9696" fmla="*/ 1266330 h 1679043"/>
                <a:gd name="connsiteX9697" fmla="*/ 506255 w 1485127"/>
                <a:gd name="connsiteY9697" fmla="*/ 1235690 h 1679043"/>
                <a:gd name="connsiteX9698" fmla="*/ 504890 w 1485127"/>
                <a:gd name="connsiteY9698" fmla="*/ 1215463 h 1679043"/>
                <a:gd name="connsiteX9699" fmla="*/ 516237 w 1485127"/>
                <a:gd name="connsiteY9699" fmla="*/ 1137539 h 1679043"/>
                <a:gd name="connsiteX9700" fmla="*/ 517773 w 1485127"/>
                <a:gd name="connsiteY9700" fmla="*/ 1127383 h 1679043"/>
                <a:gd name="connsiteX9701" fmla="*/ 518456 w 1485127"/>
                <a:gd name="connsiteY9701" fmla="*/ 1127724 h 1679043"/>
                <a:gd name="connsiteX9702" fmla="*/ 509241 w 1485127"/>
                <a:gd name="connsiteY9702" fmla="*/ 1122774 h 1679043"/>
                <a:gd name="connsiteX9703" fmla="*/ 507108 w 1485127"/>
                <a:gd name="connsiteY9703" fmla="*/ 1138564 h 1679043"/>
                <a:gd name="connsiteX9704" fmla="*/ 503098 w 1485127"/>
                <a:gd name="connsiteY9704" fmla="*/ 1166899 h 1679043"/>
                <a:gd name="connsiteX9705" fmla="*/ 498918 w 1485127"/>
                <a:gd name="connsiteY9705" fmla="*/ 1188578 h 1679043"/>
                <a:gd name="connsiteX9706" fmla="*/ 494482 w 1485127"/>
                <a:gd name="connsiteY9706" fmla="*/ 1216743 h 1679043"/>
                <a:gd name="connsiteX9707" fmla="*/ 495676 w 1485127"/>
                <a:gd name="connsiteY9707" fmla="*/ 1235264 h 1679043"/>
                <a:gd name="connsiteX9708" fmla="*/ 496615 w 1485127"/>
                <a:gd name="connsiteY9708" fmla="*/ 1238336 h 1679043"/>
                <a:gd name="connsiteX9709" fmla="*/ 496273 w 1485127"/>
                <a:gd name="connsiteY9709" fmla="*/ 1244396 h 1679043"/>
                <a:gd name="connsiteX9710" fmla="*/ 494994 w 1485127"/>
                <a:gd name="connsiteY9710" fmla="*/ 1263172 h 1679043"/>
                <a:gd name="connsiteX9711" fmla="*/ 495249 w 1485127"/>
                <a:gd name="connsiteY9711" fmla="*/ 1263172 h 1679043"/>
                <a:gd name="connsiteX9712" fmla="*/ 497809 w 1485127"/>
                <a:gd name="connsiteY9712" fmla="*/ 1244396 h 1679043"/>
                <a:gd name="connsiteX9713" fmla="*/ 498065 w 1485127"/>
                <a:gd name="connsiteY9713" fmla="*/ 1242859 h 1679043"/>
                <a:gd name="connsiteX9714" fmla="*/ 511630 w 1485127"/>
                <a:gd name="connsiteY9714" fmla="*/ 1288009 h 1679043"/>
                <a:gd name="connsiteX9715" fmla="*/ 514957 w 1485127"/>
                <a:gd name="connsiteY9715" fmla="*/ 1304566 h 1679043"/>
                <a:gd name="connsiteX9716" fmla="*/ 516408 w 1485127"/>
                <a:gd name="connsiteY9716" fmla="*/ 1311650 h 1679043"/>
                <a:gd name="connsiteX9717" fmla="*/ 520503 w 1485127"/>
                <a:gd name="connsiteY9717" fmla="*/ 1317027 h 1679043"/>
                <a:gd name="connsiteX9718" fmla="*/ 532192 w 1485127"/>
                <a:gd name="connsiteY9718" fmla="*/ 1328293 h 1679043"/>
                <a:gd name="connsiteX9719" fmla="*/ 544819 w 1485127"/>
                <a:gd name="connsiteY9719" fmla="*/ 1340754 h 1679043"/>
                <a:gd name="connsiteX9720" fmla="*/ 579202 w 1485127"/>
                <a:gd name="connsiteY9720" fmla="*/ 1376942 h 1679043"/>
                <a:gd name="connsiteX9721" fmla="*/ 612219 w 1485127"/>
                <a:gd name="connsiteY9721" fmla="*/ 1414324 h 1679043"/>
                <a:gd name="connsiteX9722" fmla="*/ 612219 w 1485127"/>
                <a:gd name="connsiteY9722" fmla="*/ 1414324 h 1679043"/>
                <a:gd name="connsiteX9723" fmla="*/ 612390 w 1485127"/>
                <a:gd name="connsiteY9723" fmla="*/ 1414495 h 1679043"/>
                <a:gd name="connsiteX9724" fmla="*/ 612560 w 1485127"/>
                <a:gd name="connsiteY9724" fmla="*/ 1414666 h 1679043"/>
                <a:gd name="connsiteX9725" fmla="*/ 612560 w 1485127"/>
                <a:gd name="connsiteY9725" fmla="*/ 1414666 h 1679043"/>
                <a:gd name="connsiteX9726" fmla="*/ 640971 w 1485127"/>
                <a:gd name="connsiteY9726" fmla="*/ 1447184 h 1679043"/>
                <a:gd name="connsiteX9727" fmla="*/ 649844 w 1485127"/>
                <a:gd name="connsiteY9727" fmla="*/ 1471337 h 1679043"/>
                <a:gd name="connsiteX9728" fmla="*/ 622116 w 1485127"/>
                <a:gd name="connsiteY9728" fmla="*/ 1457255 h 1679043"/>
                <a:gd name="connsiteX9729" fmla="*/ 617935 w 1485127"/>
                <a:gd name="connsiteY9729" fmla="*/ 1451878 h 1679043"/>
                <a:gd name="connsiteX9730" fmla="*/ 616400 w 1485127"/>
                <a:gd name="connsiteY9730" fmla="*/ 1447354 h 1679043"/>
                <a:gd name="connsiteX9731" fmla="*/ 616144 w 1485127"/>
                <a:gd name="connsiteY9731" fmla="*/ 1447354 h 1679043"/>
                <a:gd name="connsiteX9732" fmla="*/ 617168 w 1485127"/>
                <a:gd name="connsiteY9732" fmla="*/ 1450854 h 1679043"/>
                <a:gd name="connsiteX9733" fmla="*/ 607015 w 1485127"/>
                <a:gd name="connsiteY9733" fmla="*/ 1437881 h 1679043"/>
                <a:gd name="connsiteX9734" fmla="*/ 576983 w 1485127"/>
                <a:gd name="connsiteY9734" fmla="*/ 1401095 h 1679043"/>
                <a:gd name="connsiteX9735" fmla="*/ 576983 w 1485127"/>
                <a:gd name="connsiteY9735" fmla="*/ 1401095 h 1679043"/>
                <a:gd name="connsiteX9736" fmla="*/ 576983 w 1485127"/>
                <a:gd name="connsiteY9736" fmla="*/ 1401095 h 1679043"/>
                <a:gd name="connsiteX9737" fmla="*/ 576983 w 1485127"/>
                <a:gd name="connsiteY9737" fmla="*/ 1401095 h 1679043"/>
                <a:gd name="connsiteX9738" fmla="*/ 576983 w 1485127"/>
                <a:gd name="connsiteY9738" fmla="*/ 1401095 h 1679043"/>
                <a:gd name="connsiteX9739" fmla="*/ 544989 w 1485127"/>
                <a:gd name="connsiteY9739" fmla="*/ 1365932 h 1679043"/>
                <a:gd name="connsiteX9740" fmla="*/ 512227 w 1485127"/>
                <a:gd name="connsiteY9740" fmla="*/ 1331622 h 1679043"/>
                <a:gd name="connsiteX9741" fmla="*/ 488509 w 1485127"/>
                <a:gd name="connsiteY9741" fmla="*/ 1307383 h 1679043"/>
                <a:gd name="connsiteX9742" fmla="*/ 488339 w 1485127"/>
                <a:gd name="connsiteY9742" fmla="*/ 1307554 h 1679043"/>
                <a:gd name="connsiteX9743" fmla="*/ 499686 w 1485127"/>
                <a:gd name="connsiteY9743" fmla="*/ 1320014 h 1679043"/>
                <a:gd name="connsiteX9744" fmla="*/ 510948 w 1485127"/>
                <a:gd name="connsiteY9744" fmla="*/ 1332561 h 1679043"/>
                <a:gd name="connsiteX9745" fmla="*/ 542174 w 1485127"/>
                <a:gd name="connsiteY9745" fmla="*/ 1368322 h 1679043"/>
                <a:gd name="connsiteX9746" fmla="*/ 572888 w 1485127"/>
                <a:gd name="connsiteY9746" fmla="*/ 1404509 h 1679043"/>
                <a:gd name="connsiteX9747" fmla="*/ 572888 w 1485127"/>
                <a:gd name="connsiteY9747" fmla="*/ 1404509 h 1679043"/>
                <a:gd name="connsiteX9748" fmla="*/ 573059 w 1485127"/>
                <a:gd name="connsiteY9748" fmla="*/ 1404680 h 1679043"/>
                <a:gd name="connsiteX9749" fmla="*/ 573229 w 1485127"/>
                <a:gd name="connsiteY9749" fmla="*/ 1404851 h 1679043"/>
                <a:gd name="connsiteX9750" fmla="*/ 573229 w 1485127"/>
                <a:gd name="connsiteY9750" fmla="*/ 1404851 h 1679043"/>
                <a:gd name="connsiteX9751" fmla="*/ 604455 w 1485127"/>
                <a:gd name="connsiteY9751" fmla="*/ 1440526 h 1679043"/>
                <a:gd name="connsiteX9752" fmla="*/ 616400 w 1485127"/>
                <a:gd name="connsiteY9752" fmla="*/ 1454438 h 1679043"/>
                <a:gd name="connsiteX9753" fmla="*/ 598398 w 1485127"/>
                <a:gd name="connsiteY9753" fmla="*/ 1445562 h 1679043"/>
                <a:gd name="connsiteX9754" fmla="*/ 598398 w 1485127"/>
                <a:gd name="connsiteY9754" fmla="*/ 1445562 h 1679043"/>
                <a:gd name="connsiteX9755" fmla="*/ 598398 w 1485127"/>
                <a:gd name="connsiteY9755" fmla="*/ 1445562 h 1679043"/>
                <a:gd name="connsiteX9756" fmla="*/ 598398 w 1485127"/>
                <a:gd name="connsiteY9756" fmla="*/ 1445562 h 1679043"/>
                <a:gd name="connsiteX9757" fmla="*/ 598398 w 1485127"/>
                <a:gd name="connsiteY9757" fmla="*/ 1445562 h 1679043"/>
                <a:gd name="connsiteX9758" fmla="*/ 584065 w 1485127"/>
                <a:gd name="connsiteY9758" fmla="*/ 1439076 h 1679043"/>
                <a:gd name="connsiteX9759" fmla="*/ 582614 w 1485127"/>
                <a:gd name="connsiteY9759" fmla="*/ 1435149 h 1679043"/>
                <a:gd name="connsiteX9760" fmla="*/ 577581 w 1485127"/>
                <a:gd name="connsiteY9760" fmla="*/ 1420896 h 1679043"/>
                <a:gd name="connsiteX9761" fmla="*/ 572803 w 1485127"/>
                <a:gd name="connsiteY9761" fmla="*/ 1406558 h 1679043"/>
                <a:gd name="connsiteX9762" fmla="*/ 572547 w 1485127"/>
                <a:gd name="connsiteY9762" fmla="*/ 1406558 h 1679043"/>
                <a:gd name="connsiteX9763" fmla="*/ 576727 w 1485127"/>
                <a:gd name="connsiteY9763" fmla="*/ 1421152 h 1679043"/>
                <a:gd name="connsiteX9764" fmla="*/ 581164 w 1485127"/>
                <a:gd name="connsiteY9764" fmla="*/ 1435662 h 1679043"/>
                <a:gd name="connsiteX9765" fmla="*/ 581846 w 1485127"/>
                <a:gd name="connsiteY9765" fmla="*/ 1437966 h 1679043"/>
                <a:gd name="connsiteX9766" fmla="*/ 580652 w 1485127"/>
                <a:gd name="connsiteY9766" fmla="*/ 1437454 h 1679043"/>
                <a:gd name="connsiteX9767" fmla="*/ 545330 w 1485127"/>
                <a:gd name="connsiteY9767" fmla="*/ 1389061 h 1679043"/>
                <a:gd name="connsiteX9768" fmla="*/ 545330 w 1485127"/>
                <a:gd name="connsiteY9768" fmla="*/ 1389061 h 1679043"/>
                <a:gd name="connsiteX9769" fmla="*/ 545330 w 1485127"/>
                <a:gd name="connsiteY9769" fmla="*/ 1389061 h 1679043"/>
                <a:gd name="connsiteX9770" fmla="*/ 545330 w 1485127"/>
                <a:gd name="connsiteY9770" fmla="*/ 1389061 h 1679043"/>
                <a:gd name="connsiteX9771" fmla="*/ 545330 w 1485127"/>
                <a:gd name="connsiteY9771" fmla="*/ 1389061 h 1679043"/>
                <a:gd name="connsiteX9772" fmla="*/ 477077 w 1485127"/>
                <a:gd name="connsiteY9772" fmla="*/ 1304908 h 1679043"/>
                <a:gd name="connsiteX9773" fmla="*/ 452250 w 1485127"/>
                <a:gd name="connsiteY9773" fmla="*/ 1275207 h 1679043"/>
                <a:gd name="connsiteX9774" fmla="*/ 452079 w 1485127"/>
                <a:gd name="connsiteY9774" fmla="*/ 1275377 h 1679043"/>
                <a:gd name="connsiteX9775" fmla="*/ 475712 w 1485127"/>
                <a:gd name="connsiteY9775" fmla="*/ 1305676 h 1679043"/>
                <a:gd name="connsiteX9776" fmla="*/ 541065 w 1485127"/>
                <a:gd name="connsiteY9776" fmla="*/ 1392134 h 1679043"/>
                <a:gd name="connsiteX9777" fmla="*/ 541065 w 1485127"/>
                <a:gd name="connsiteY9777" fmla="*/ 1392134 h 1679043"/>
                <a:gd name="connsiteX9778" fmla="*/ 541235 w 1485127"/>
                <a:gd name="connsiteY9778" fmla="*/ 1392390 h 1679043"/>
                <a:gd name="connsiteX9779" fmla="*/ 541406 w 1485127"/>
                <a:gd name="connsiteY9779" fmla="*/ 1392646 h 1679043"/>
                <a:gd name="connsiteX9780" fmla="*/ 541406 w 1485127"/>
                <a:gd name="connsiteY9780" fmla="*/ 1392646 h 1679043"/>
                <a:gd name="connsiteX9781" fmla="*/ 574168 w 1485127"/>
                <a:gd name="connsiteY9781" fmla="*/ 1434723 h 1679043"/>
                <a:gd name="connsiteX9782" fmla="*/ 530826 w 1485127"/>
                <a:gd name="connsiteY9782" fmla="*/ 1415775 h 1679043"/>
                <a:gd name="connsiteX9783" fmla="*/ 497297 w 1485127"/>
                <a:gd name="connsiteY9783" fmla="*/ 1368748 h 1679043"/>
                <a:gd name="connsiteX9784" fmla="*/ 497297 w 1485127"/>
                <a:gd name="connsiteY9784" fmla="*/ 1368748 h 1679043"/>
                <a:gd name="connsiteX9785" fmla="*/ 497297 w 1485127"/>
                <a:gd name="connsiteY9785" fmla="*/ 1368748 h 1679043"/>
                <a:gd name="connsiteX9786" fmla="*/ 494567 w 1485127"/>
                <a:gd name="connsiteY9786" fmla="*/ 1359701 h 1679043"/>
                <a:gd name="connsiteX9787" fmla="*/ 494311 w 1485127"/>
                <a:gd name="connsiteY9787" fmla="*/ 1359701 h 1679043"/>
                <a:gd name="connsiteX9788" fmla="*/ 496273 w 1485127"/>
                <a:gd name="connsiteY9788" fmla="*/ 1367383 h 1679043"/>
                <a:gd name="connsiteX9789" fmla="*/ 451055 w 1485127"/>
                <a:gd name="connsiteY9789" fmla="*/ 1307468 h 1679043"/>
                <a:gd name="connsiteX9790" fmla="*/ 442438 w 1485127"/>
                <a:gd name="connsiteY9790" fmla="*/ 1293812 h 1679043"/>
                <a:gd name="connsiteX9791" fmla="*/ 433053 w 1485127"/>
                <a:gd name="connsiteY9791" fmla="*/ 1277938 h 1679043"/>
                <a:gd name="connsiteX9792" fmla="*/ 409505 w 1485127"/>
                <a:gd name="connsiteY9792" fmla="*/ 1231764 h 1679043"/>
                <a:gd name="connsiteX9793" fmla="*/ 392613 w 1485127"/>
                <a:gd name="connsiteY9793" fmla="*/ 1190797 h 1679043"/>
                <a:gd name="connsiteX9794" fmla="*/ 403789 w 1485127"/>
                <a:gd name="connsiteY9794" fmla="*/ 1166558 h 1679043"/>
                <a:gd name="connsiteX9795" fmla="*/ 403789 w 1485127"/>
                <a:gd name="connsiteY9795" fmla="*/ 1166558 h 1679043"/>
                <a:gd name="connsiteX9796" fmla="*/ 403789 w 1485127"/>
                <a:gd name="connsiteY9796" fmla="*/ 1166558 h 1679043"/>
                <a:gd name="connsiteX9797" fmla="*/ 403789 w 1485127"/>
                <a:gd name="connsiteY9797" fmla="*/ 1166558 h 1679043"/>
                <a:gd name="connsiteX9798" fmla="*/ 403789 w 1485127"/>
                <a:gd name="connsiteY9798" fmla="*/ 1166558 h 1679043"/>
                <a:gd name="connsiteX9799" fmla="*/ 404642 w 1485127"/>
                <a:gd name="connsiteY9799" fmla="*/ 1164254 h 1679043"/>
                <a:gd name="connsiteX9800" fmla="*/ 416502 w 1485127"/>
                <a:gd name="connsiteY9800" fmla="*/ 1194979 h 1679043"/>
                <a:gd name="connsiteX9801" fmla="*/ 437490 w 1485127"/>
                <a:gd name="connsiteY9801" fmla="*/ 1240470 h 1679043"/>
                <a:gd name="connsiteX9802" fmla="*/ 455492 w 1485127"/>
                <a:gd name="connsiteY9802" fmla="*/ 1271366 h 1679043"/>
                <a:gd name="connsiteX9803" fmla="*/ 455662 w 1485127"/>
                <a:gd name="connsiteY9803" fmla="*/ 1271281 h 1679043"/>
                <a:gd name="connsiteX9804" fmla="*/ 438940 w 1485127"/>
                <a:gd name="connsiteY9804" fmla="*/ 1240043 h 1679043"/>
                <a:gd name="connsiteX9805" fmla="*/ 419914 w 1485127"/>
                <a:gd name="connsiteY9805" fmla="*/ 1193955 h 1679043"/>
                <a:gd name="connsiteX9806" fmla="*/ 407373 w 1485127"/>
                <a:gd name="connsiteY9806" fmla="*/ 1157170 h 1679043"/>
                <a:gd name="connsiteX9807" fmla="*/ 412833 w 1485127"/>
                <a:gd name="connsiteY9807" fmla="*/ 1141892 h 1679043"/>
                <a:gd name="connsiteX9808" fmla="*/ 413003 w 1485127"/>
                <a:gd name="connsiteY9808" fmla="*/ 1142404 h 1679043"/>
                <a:gd name="connsiteX9809" fmla="*/ 413003 w 1485127"/>
                <a:gd name="connsiteY9809" fmla="*/ 1142404 h 1679043"/>
                <a:gd name="connsiteX9810" fmla="*/ 413003 w 1485127"/>
                <a:gd name="connsiteY9810" fmla="*/ 1142404 h 1679043"/>
                <a:gd name="connsiteX9811" fmla="*/ 413003 w 1485127"/>
                <a:gd name="connsiteY9811" fmla="*/ 1142404 h 1679043"/>
                <a:gd name="connsiteX9812" fmla="*/ 413003 w 1485127"/>
                <a:gd name="connsiteY9812" fmla="*/ 1142404 h 1679043"/>
                <a:gd name="connsiteX9813" fmla="*/ 432200 w 1485127"/>
                <a:gd name="connsiteY9813" fmla="*/ 1186700 h 1679043"/>
                <a:gd name="connsiteX9814" fmla="*/ 454724 w 1485127"/>
                <a:gd name="connsiteY9814" fmla="*/ 1229374 h 1679043"/>
                <a:gd name="connsiteX9815" fmla="*/ 463426 w 1485127"/>
                <a:gd name="connsiteY9815" fmla="*/ 1244225 h 1679043"/>
                <a:gd name="connsiteX9816" fmla="*/ 472555 w 1485127"/>
                <a:gd name="connsiteY9816" fmla="*/ 1258820 h 1679043"/>
                <a:gd name="connsiteX9817" fmla="*/ 472725 w 1485127"/>
                <a:gd name="connsiteY9817" fmla="*/ 1258734 h 1679043"/>
                <a:gd name="connsiteX9818" fmla="*/ 464279 w 1485127"/>
                <a:gd name="connsiteY9818" fmla="*/ 1243884 h 1679043"/>
                <a:gd name="connsiteX9819" fmla="*/ 456174 w 1485127"/>
                <a:gd name="connsiteY9819" fmla="*/ 1228862 h 1679043"/>
                <a:gd name="connsiteX9820" fmla="*/ 435613 w 1485127"/>
                <a:gd name="connsiteY9820" fmla="*/ 1185420 h 1679043"/>
                <a:gd name="connsiteX9821" fmla="*/ 418037 w 1485127"/>
                <a:gd name="connsiteY9821" fmla="*/ 1140697 h 1679043"/>
                <a:gd name="connsiteX9822" fmla="*/ 418037 w 1485127"/>
                <a:gd name="connsiteY9822" fmla="*/ 1140697 h 1679043"/>
                <a:gd name="connsiteX9823" fmla="*/ 417952 w 1485127"/>
                <a:gd name="connsiteY9823" fmla="*/ 1140441 h 1679043"/>
                <a:gd name="connsiteX9824" fmla="*/ 417952 w 1485127"/>
                <a:gd name="connsiteY9824" fmla="*/ 1140185 h 1679043"/>
                <a:gd name="connsiteX9825" fmla="*/ 417952 w 1485127"/>
                <a:gd name="connsiteY9825" fmla="*/ 1140185 h 1679043"/>
                <a:gd name="connsiteX9826" fmla="*/ 415563 w 1485127"/>
                <a:gd name="connsiteY9826" fmla="*/ 1133784 h 1679043"/>
                <a:gd name="connsiteX9827" fmla="*/ 420597 w 1485127"/>
                <a:gd name="connsiteY9827" fmla="*/ 1117995 h 1679043"/>
                <a:gd name="connsiteX9828" fmla="*/ 428190 w 1485127"/>
                <a:gd name="connsiteY9828" fmla="*/ 1136686 h 1679043"/>
                <a:gd name="connsiteX9829" fmla="*/ 444656 w 1485127"/>
                <a:gd name="connsiteY9829" fmla="*/ 1171935 h 1679043"/>
                <a:gd name="connsiteX9830" fmla="*/ 450970 w 1485127"/>
                <a:gd name="connsiteY9830" fmla="*/ 1184310 h 1679043"/>
                <a:gd name="connsiteX9831" fmla="*/ 457625 w 1485127"/>
                <a:gd name="connsiteY9831" fmla="*/ 1196515 h 1679043"/>
                <a:gd name="connsiteX9832" fmla="*/ 457795 w 1485127"/>
                <a:gd name="connsiteY9832" fmla="*/ 1196430 h 1679043"/>
                <a:gd name="connsiteX9833" fmla="*/ 451823 w 1485127"/>
                <a:gd name="connsiteY9833" fmla="*/ 1184054 h 1679043"/>
                <a:gd name="connsiteX9834" fmla="*/ 446106 w 1485127"/>
                <a:gd name="connsiteY9834" fmla="*/ 1171508 h 1679043"/>
                <a:gd name="connsiteX9835" fmla="*/ 431603 w 1485127"/>
                <a:gd name="connsiteY9835" fmla="*/ 1135577 h 1679043"/>
                <a:gd name="connsiteX9836" fmla="*/ 422900 w 1485127"/>
                <a:gd name="connsiteY9836" fmla="*/ 1110484 h 1679043"/>
                <a:gd name="connsiteX9837" fmla="*/ 424862 w 1485127"/>
                <a:gd name="connsiteY9837" fmla="*/ 1103656 h 1679043"/>
                <a:gd name="connsiteX9838" fmla="*/ 428105 w 1485127"/>
                <a:gd name="connsiteY9838" fmla="*/ 1092219 h 1679043"/>
                <a:gd name="connsiteX9839" fmla="*/ 431176 w 1485127"/>
                <a:gd name="connsiteY9839" fmla="*/ 1080783 h 1679043"/>
                <a:gd name="connsiteX9840" fmla="*/ 430920 w 1485127"/>
                <a:gd name="connsiteY9840" fmla="*/ 1080783 h 1679043"/>
                <a:gd name="connsiteX9841" fmla="*/ 427252 w 1485127"/>
                <a:gd name="connsiteY9841" fmla="*/ 1091963 h 1679043"/>
                <a:gd name="connsiteX9842" fmla="*/ 423412 w 1485127"/>
                <a:gd name="connsiteY9842" fmla="*/ 1103059 h 1679043"/>
                <a:gd name="connsiteX9843" fmla="*/ 421877 w 1485127"/>
                <a:gd name="connsiteY9843" fmla="*/ 1107326 h 1679043"/>
                <a:gd name="connsiteX9844" fmla="*/ 419232 w 1485127"/>
                <a:gd name="connsiteY9844" fmla="*/ 1098877 h 1679043"/>
                <a:gd name="connsiteX9845" fmla="*/ 419232 w 1485127"/>
                <a:gd name="connsiteY9845" fmla="*/ 1098877 h 1679043"/>
                <a:gd name="connsiteX9846" fmla="*/ 419232 w 1485127"/>
                <a:gd name="connsiteY9846" fmla="*/ 1098706 h 1679043"/>
                <a:gd name="connsiteX9847" fmla="*/ 419232 w 1485127"/>
                <a:gd name="connsiteY9847" fmla="*/ 1098535 h 1679043"/>
                <a:gd name="connsiteX9848" fmla="*/ 419232 w 1485127"/>
                <a:gd name="connsiteY9848" fmla="*/ 1098535 h 1679043"/>
                <a:gd name="connsiteX9849" fmla="*/ 414795 w 1485127"/>
                <a:gd name="connsiteY9849" fmla="*/ 1085306 h 1679043"/>
                <a:gd name="connsiteX9850" fmla="*/ 430238 w 1485127"/>
                <a:gd name="connsiteY9850" fmla="*/ 1044510 h 1679043"/>
                <a:gd name="connsiteX9851" fmla="*/ 431859 w 1485127"/>
                <a:gd name="connsiteY9851" fmla="*/ 1040328 h 1679043"/>
                <a:gd name="connsiteX9852" fmla="*/ 433480 w 1485127"/>
                <a:gd name="connsiteY9852" fmla="*/ 1054240 h 1679043"/>
                <a:gd name="connsiteX9853" fmla="*/ 438257 w 1485127"/>
                <a:gd name="connsiteY9853" fmla="*/ 1085989 h 1679043"/>
                <a:gd name="connsiteX9854" fmla="*/ 438257 w 1485127"/>
                <a:gd name="connsiteY9854" fmla="*/ 1085989 h 1679043"/>
                <a:gd name="connsiteX9855" fmla="*/ 438257 w 1485127"/>
                <a:gd name="connsiteY9855" fmla="*/ 1085989 h 1679043"/>
                <a:gd name="connsiteX9856" fmla="*/ 438257 w 1485127"/>
                <a:gd name="connsiteY9856" fmla="*/ 1085989 h 1679043"/>
                <a:gd name="connsiteX9857" fmla="*/ 438257 w 1485127"/>
                <a:gd name="connsiteY9857" fmla="*/ 1085989 h 1679043"/>
                <a:gd name="connsiteX9858" fmla="*/ 445851 w 1485127"/>
                <a:gd name="connsiteY9858" fmla="*/ 1117226 h 1679043"/>
                <a:gd name="connsiteX9859" fmla="*/ 454809 w 1485127"/>
                <a:gd name="connsiteY9859" fmla="*/ 1148037 h 1679043"/>
                <a:gd name="connsiteX9860" fmla="*/ 458222 w 1485127"/>
                <a:gd name="connsiteY9860" fmla="*/ 1158962 h 1679043"/>
                <a:gd name="connsiteX9861" fmla="*/ 461805 w 1485127"/>
                <a:gd name="connsiteY9861" fmla="*/ 1169801 h 1679043"/>
                <a:gd name="connsiteX9862" fmla="*/ 462061 w 1485127"/>
                <a:gd name="connsiteY9862" fmla="*/ 1169801 h 1679043"/>
                <a:gd name="connsiteX9863" fmla="*/ 459160 w 1485127"/>
                <a:gd name="connsiteY9863" fmla="*/ 1158791 h 1679043"/>
                <a:gd name="connsiteX9864" fmla="*/ 456430 w 1485127"/>
                <a:gd name="connsiteY9864" fmla="*/ 1147781 h 1679043"/>
                <a:gd name="connsiteX9865" fmla="*/ 449519 w 1485127"/>
                <a:gd name="connsiteY9865" fmla="*/ 1116544 h 1679043"/>
                <a:gd name="connsiteX9866" fmla="*/ 443547 w 1485127"/>
                <a:gd name="connsiteY9866" fmla="*/ 1085136 h 1679043"/>
                <a:gd name="connsiteX9867" fmla="*/ 443547 w 1485127"/>
                <a:gd name="connsiteY9867" fmla="*/ 1085136 h 1679043"/>
                <a:gd name="connsiteX9868" fmla="*/ 443547 w 1485127"/>
                <a:gd name="connsiteY9868" fmla="*/ 1084965 h 1679043"/>
                <a:gd name="connsiteX9869" fmla="*/ 443547 w 1485127"/>
                <a:gd name="connsiteY9869" fmla="*/ 1084794 h 1679043"/>
                <a:gd name="connsiteX9870" fmla="*/ 443547 w 1485127"/>
                <a:gd name="connsiteY9870" fmla="*/ 1084794 h 1679043"/>
                <a:gd name="connsiteX9871" fmla="*/ 437148 w 1485127"/>
                <a:gd name="connsiteY9871" fmla="*/ 1053471 h 1679043"/>
                <a:gd name="connsiteX9872" fmla="*/ 433906 w 1485127"/>
                <a:gd name="connsiteY9872" fmla="*/ 1035377 h 1679043"/>
                <a:gd name="connsiteX9873" fmla="*/ 436210 w 1485127"/>
                <a:gd name="connsiteY9873" fmla="*/ 1029574 h 1679043"/>
                <a:gd name="connsiteX9874" fmla="*/ 436210 w 1485127"/>
                <a:gd name="connsiteY9874" fmla="*/ 1030769 h 1679043"/>
                <a:gd name="connsiteX9875" fmla="*/ 436551 w 1485127"/>
                <a:gd name="connsiteY9875" fmla="*/ 1030769 h 1679043"/>
                <a:gd name="connsiteX9876" fmla="*/ 436551 w 1485127"/>
                <a:gd name="connsiteY9876" fmla="*/ 1028976 h 1679043"/>
                <a:gd name="connsiteX9877" fmla="*/ 437745 w 1485127"/>
                <a:gd name="connsiteY9877" fmla="*/ 1025733 h 1679043"/>
                <a:gd name="connsiteX9878" fmla="*/ 443206 w 1485127"/>
                <a:gd name="connsiteY9878" fmla="*/ 1012162 h 1679043"/>
                <a:gd name="connsiteX9879" fmla="*/ 454553 w 1485127"/>
                <a:gd name="connsiteY9879" fmla="*/ 1014211 h 1679043"/>
                <a:gd name="connsiteX9880" fmla="*/ 455321 w 1485127"/>
                <a:gd name="connsiteY9880" fmla="*/ 1019503 h 1679043"/>
                <a:gd name="connsiteX9881" fmla="*/ 457539 w 1485127"/>
                <a:gd name="connsiteY9881" fmla="*/ 1034780 h 1679043"/>
                <a:gd name="connsiteX9882" fmla="*/ 457795 w 1485127"/>
                <a:gd name="connsiteY9882" fmla="*/ 1034780 h 1679043"/>
                <a:gd name="connsiteX9883" fmla="*/ 456259 w 1485127"/>
                <a:gd name="connsiteY9883" fmla="*/ 1019503 h 1679043"/>
                <a:gd name="connsiteX9884" fmla="*/ 455747 w 1485127"/>
                <a:gd name="connsiteY9884" fmla="*/ 1014382 h 1679043"/>
                <a:gd name="connsiteX9885" fmla="*/ 463853 w 1485127"/>
                <a:gd name="connsiteY9885" fmla="*/ 1015833 h 1679043"/>
                <a:gd name="connsiteX9886" fmla="*/ 464962 w 1485127"/>
                <a:gd name="connsiteY9886" fmla="*/ 1022063 h 1679043"/>
                <a:gd name="connsiteX9887" fmla="*/ 465218 w 1485127"/>
                <a:gd name="connsiteY9887" fmla="*/ 1022063 h 1679043"/>
                <a:gd name="connsiteX9888" fmla="*/ 464364 w 1485127"/>
                <a:gd name="connsiteY9888" fmla="*/ 1015918 h 1679043"/>
                <a:gd name="connsiteX9889" fmla="*/ 484414 w 1485127"/>
                <a:gd name="connsiteY9889" fmla="*/ 1019588 h 1679043"/>
                <a:gd name="connsiteX9890" fmla="*/ 486376 w 1485127"/>
                <a:gd name="connsiteY9890" fmla="*/ 1027355 h 1679043"/>
                <a:gd name="connsiteX9891" fmla="*/ 486632 w 1485127"/>
                <a:gd name="connsiteY9891" fmla="*/ 1027355 h 1679043"/>
                <a:gd name="connsiteX9892" fmla="*/ 485011 w 1485127"/>
                <a:gd name="connsiteY9892" fmla="*/ 1019673 h 1679043"/>
                <a:gd name="connsiteX9893" fmla="*/ 490045 w 1485127"/>
                <a:gd name="connsiteY9893" fmla="*/ 1020612 h 1679043"/>
                <a:gd name="connsiteX9894" fmla="*/ 503098 w 1485127"/>
                <a:gd name="connsiteY9894" fmla="*/ 1023429 h 1679043"/>
                <a:gd name="connsiteX9895" fmla="*/ 494140 w 1485127"/>
                <a:gd name="connsiteY9895" fmla="*/ 1074723 h 1679043"/>
                <a:gd name="connsiteX9896" fmla="*/ 492946 w 1485127"/>
                <a:gd name="connsiteY9896" fmla="*/ 1091622 h 1679043"/>
                <a:gd name="connsiteX9897" fmla="*/ 506085 w 1485127"/>
                <a:gd name="connsiteY9897" fmla="*/ 1119702 h 1679043"/>
                <a:gd name="connsiteX9898" fmla="*/ 509753 w 1485127"/>
                <a:gd name="connsiteY9898" fmla="*/ 1122859 h 1679043"/>
                <a:gd name="connsiteX9899" fmla="*/ 516152 w 1485127"/>
                <a:gd name="connsiteY9899" fmla="*/ 961295 h 1679043"/>
                <a:gd name="connsiteX9900" fmla="*/ 510948 w 1485127"/>
                <a:gd name="connsiteY9900" fmla="*/ 982632 h 1679043"/>
                <a:gd name="connsiteX9901" fmla="*/ 507194 w 1485127"/>
                <a:gd name="connsiteY9901" fmla="*/ 961722 h 1679043"/>
                <a:gd name="connsiteX9902" fmla="*/ 502331 w 1485127"/>
                <a:gd name="connsiteY9902" fmla="*/ 915719 h 1679043"/>
                <a:gd name="connsiteX9903" fmla="*/ 501563 w 1485127"/>
                <a:gd name="connsiteY9903" fmla="*/ 887895 h 1679043"/>
                <a:gd name="connsiteX9904" fmla="*/ 503354 w 1485127"/>
                <a:gd name="connsiteY9904" fmla="*/ 886700 h 1679043"/>
                <a:gd name="connsiteX9905" fmla="*/ 518200 w 1485127"/>
                <a:gd name="connsiteY9905" fmla="*/ 875946 h 1679043"/>
                <a:gd name="connsiteX9906" fmla="*/ 518541 w 1485127"/>
                <a:gd name="connsiteY9906" fmla="*/ 875690 h 1679043"/>
                <a:gd name="connsiteX9907" fmla="*/ 520333 w 1485127"/>
                <a:gd name="connsiteY9907" fmla="*/ 906160 h 1679043"/>
                <a:gd name="connsiteX9908" fmla="*/ 513678 w 1485127"/>
                <a:gd name="connsiteY9908" fmla="*/ 910683 h 1679043"/>
                <a:gd name="connsiteX9909" fmla="*/ 513763 w 1485127"/>
                <a:gd name="connsiteY9909" fmla="*/ 910854 h 1679043"/>
                <a:gd name="connsiteX9910" fmla="*/ 520333 w 1485127"/>
                <a:gd name="connsiteY9910" fmla="*/ 907013 h 1679043"/>
                <a:gd name="connsiteX9911" fmla="*/ 525110 w 1485127"/>
                <a:gd name="connsiteY9911" fmla="*/ 942091 h 1679043"/>
                <a:gd name="connsiteX9912" fmla="*/ 525537 w 1485127"/>
                <a:gd name="connsiteY9912" fmla="*/ 944311 h 1679043"/>
                <a:gd name="connsiteX9913" fmla="*/ 516067 w 1485127"/>
                <a:gd name="connsiteY9913" fmla="*/ 961380 h 1679043"/>
                <a:gd name="connsiteX9914" fmla="*/ 551815 w 1485127"/>
                <a:gd name="connsiteY9914" fmla="*/ 913500 h 1679043"/>
                <a:gd name="connsiteX9915" fmla="*/ 552753 w 1485127"/>
                <a:gd name="connsiteY9915" fmla="*/ 907867 h 1679043"/>
                <a:gd name="connsiteX9916" fmla="*/ 553692 w 1485127"/>
                <a:gd name="connsiteY9916" fmla="*/ 913927 h 1679043"/>
                <a:gd name="connsiteX9917" fmla="*/ 555654 w 1485127"/>
                <a:gd name="connsiteY9917" fmla="*/ 925278 h 1679043"/>
                <a:gd name="connsiteX9918" fmla="*/ 556763 w 1485127"/>
                <a:gd name="connsiteY9918" fmla="*/ 930996 h 1679043"/>
                <a:gd name="connsiteX9919" fmla="*/ 550364 w 1485127"/>
                <a:gd name="connsiteY9919" fmla="*/ 932191 h 1679043"/>
                <a:gd name="connsiteX9920" fmla="*/ 551815 w 1485127"/>
                <a:gd name="connsiteY9920" fmla="*/ 913500 h 1679043"/>
                <a:gd name="connsiteX9921" fmla="*/ 557275 w 1485127"/>
                <a:gd name="connsiteY9921" fmla="*/ 930825 h 1679043"/>
                <a:gd name="connsiteX9922" fmla="*/ 556507 w 1485127"/>
                <a:gd name="connsiteY9922" fmla="*/ 925192 h 1679043"/>
                <a:gd name="connsiteX9923" fmla="*/ 555227 w 1485127"/>
                <a:gd name="connsiteY9923" fmla="*/ 913927 h 1679043"/>
                <a:gd name="connsiteX9924" fmla="*/ 554204 w 1485127"/>
                <a:gd name="connsiteY9924" fmla="*/ 899417 h 1679043"/>
                <a:gd name="connsiteX9925" fmla="*/ 556507 w 1485127"/>
                <a:gd name="connsiteY9925" fmla="*/ 885676 h 1679043"/>
                <a:gd name="connsiteX9926" fmla="*/ 567854 w 1485127"/>
                <a:gd name="connsiteY9926" fmla="*/ 878678 h 1679043"/>
                <a:gd name="connsiteX9927" fmla="*/ 570670 w 1485127"/>
                <a:gd name="connsiteY9927" fmla="*/ 921864 h 1679043"/>
                <a:gd name="connsiteX9928" fmla="*/ 571437 w 1485127"/>
                <a:gd name="connsiteY9928" fmla="*/ 928777 h 1679043"/>
                <a:gd name="connsiteX9929" fmla="*/ 563333 w 1485127"/>
                <a:gd name="connsiteY9929" fmla="*/ 929801 h 1679043"/>
                <a:gd name="connsiteX9930" fmla="*/ 557360 w 1485127"/>
                <a:gd name="connsiteY9930" fmla="*/ 930825 h 1679043"/>
                <a:gd name="connsiteX9931" fmla="*/ 549511 w 1485127"/>
                <a:gd name="connsiteY9931" fmla="*/ 845904 h 1679043"/>
                <a:gd name="connsiteX9932" fmla="*/ 544563 w 1485127"/>
                <a:gd name="connsiteY9932" fmla="*/ 850171 h 1679043"/>
                <a:gd name="connsiteX9933" fmla="*/ 545160 w 1485127"/>
                <a:gd name="connsiteY9933" fmla="*/ 836089 h 1679043"/>
                <a:gd name="connsiteX9934" fmla="*/ 550279 w 1485127"/>
                <a:gd name="connsiteY9934" fmla="*/ 838137 h 1679043"/>
                <a:gd name="connsiteX9935" fmla="*/ 549596 w 1485127"/>
                <a:gd name="connsiteY9935" fmla="*/ 845989 h 1679043"/>
                <a:gd name="connsiteX9936" fmla="*/ 538249 w 1485127"/>
                <a:gd name="connsiteY9936" fmla="*/ 817654 h 1679043"/>
                <a:gd name="connsiteX9937" fmla="*/ 532789 w 1485127"/>
                <a:gd name="connsiteY9937" fmla="*/ 815008 h 1679043"/>
                <a:gd name="connsiteX9938" fmla="*/ 538505 w 1485127"/>
                <a:gd name="connsiteY9938" fmla="*/ 810399 h 1679043"/>
                <a:gd name="connsiteX9939" fmla="*/ 544051 w 1485127"/>
                <a:gd name="connsiteY9939" fmla="*/ 805961 h 1679043"/>
                <a:gd name="connsiteX9940" fmla="*/ 543112 w 1485127"/>
                <a:gd name="connsiteY9940" fmla="*/ 811765 h 1679043"/>
                <a:gd name="connsiteX9941" fmla="*/ 542088 w 1485127"/>
                <a:gd name="connsiteY9941" fmla="*/ 819531 h 1679043"/>
                <a:gd name="connsiteX9942" fmla="*/ 538249 w 1485127"/>
                <a:gd name="connsiteY9942" fmla="*/ 817654 h 1679043"/>
                <a:gd name="connsiteX9943" fmla="*/ 521783 w 1485127"/>
                <a:gd name="connsiteY9943" fmla="*/ 819360 h 1679043"/>
                <a:gd name="connsiteX9944" fmla="*/ 521698 w 1485127"/>
                <a:gd name="connsiteY9944" fmla="*/ 820043 h 1679043"/>
                <a:gd name="connsiteX9945" fmla="*/ 503354 w 1485127"/>
                <a:gd name="connsiteY9945" fmla="*/ 832760 h 1679043"/>
                <a:gd name="connsiteX9946" fmla="*/ 504634 w 1485127"/>
                <a:gd name="connsiteY9946" fmla="*/ 818678 h 1679043"/>
                <a:gd name="connsiteX9947" fmla="*/ 507706 w 1485127"/>
                <a:gd name="connsiteY9947" fmla="*/ 816459 h 1679043"/>
                <a:gd name="connsiteX9948" fmla="*/ 507706 w 1485127"/>
                <a:gd name="connsiteY9948" fmla="*/ 816459 h 1679043"/>
                <a:gd name="connsiteX9949" fmla="*/ 507706 w 1485127"/>
                <a:gd name="connsiteY9949" fmla="*/ 816459 h 1679043"/>
                <a:gd name="connsiteX9950" fmla="*/ 507706 w 1485127"/>
                <a:gd name="connsiteY9950" fmla="*/ 816459 h 1679043"/>
                <a:gd name="connsiteX9951" fmla="*/ 507706 w 1485127"/>
                <a:gd name="connsiteY9951" fmla="*/ 816459 h 1679043"/>
                <a:gd name="connsiteX9952" fmla="*/ 524172 w 1485127"/>
                <a:gd name="connsiteY9952" fmla="*/ 803571 h 1679043"/>
                <a:gd name="connsiteX9953" fmla="*/ 522807 w 1485127"/>
                <a:gd name="connsiteY9953" fmla="*/ 811935 h 1679043"/>
                <a:gd name="connsiteX9954" fmla="*/ 519991 w 1485127"/>
                <a:gd name="connsiteY9954" fmla="*/ 813642 h 1679043"/>
                <a:gd name="connsiteX9955" fmla="*/ 521698 w 1485127"/>
                <a:gd name="connsiteY9955" fmla="*/ 819446 h 1679043"/>
                <a:gd name="connsiteX9956" fmla="*/ 537055 w 1485127"/>
                <a:gd name="connsiteY9956" fmla="*/ 737170 h 1679043"/>
                <a:gd name="connsiteX9957" fmla="*/ 535946 w 1485127"/>
                <a:gd name="connsiteY9957" fmla="*/ 753898 h 1679043"/>
                <a:gd name="connsiteX9958" fmla="*/ 535946 w 1485127"/>
                <a:gd name="connsiteY9958" fmla="*/ 754240 h 1679043"/>
                <a:gd name="connsiteX9959" fmla="*/ 511630 w 1485127"/>
                <a:gd name="connsiteY9959" fmla="*/ 773528 h 1679043"/>
                <a:gd name="connsiteX9960" fmla="*/ 515043 w 1485127"/>
                <a:gd name="connsiteY9960" fmla="*/ 761409 h 1679043"/>
                <a:gd name="connsiteX9961" fmla="*/ 522807 w 1485127"/>
                <a:gd name="connsiteY9961" fmla="*/ 747070 h 1679043"/>
                <a:gd name="connsiteX9962" fmla="*/ 522636 w 1485127"/>
                <a:gd name="connsiteY9962" fmla="*/ 746900 h 1679043"/>
                <a:gd name="connsiteX9963" fmla="*/ 516323 w 1485127"/>
                <a:gd name="connsiteY9963" fmla="*/ 756459 h 1679043"/>
                <a:gd name="connsiteX9964" fmla="*/ 517005 w 1485127"/>
                <a:gd name="connsiteY9964" fmla="*/ 740413 h 1679043"/>
                <a:gd name="connsiteX9965" fmla="*/ 538164 w 1485127"/>
                <a:gd name="connsiteY9965" fmla="*/ 721210 h 1679043"/>
                <a:gd name="connsiteX9966" fmla="*/ 537055 w 1485127"/>
                <a:gd name="connsiteY9966" fmla="*/ 737170 h 1679043"/>
                <a:gd name="connsiteX9967" fmla="*/ 517261 w 1485127"/>
                <a:gd name="connsiteY9967" fmla="*/ 734780 h 1679043"/>
                <a:gd name="connsiteX9968" fmla="*/ 518285 w 1485127"/>
                <a:gd name="connsiteY9968" fmla="*/ 713272 h 1679043"/>
                <a:gd name="connsiteX9969" fmla="*/ 518541 w 1485127"/>
                <a:gd name="connsiteY9969" fmla="*/ 709176 h 1679043"/>
                <a:gd name="connsiteX9970" fmla="*/ 522892 w 1485127"/>
                <a:gd name="connsiteY9970" fmla="*/ 705079 h 1679043"/>
                <a:gd name="connsiteX9971" fmla="*/ 540382 w 1485127"/>
                <a:gd name="connsiteY9971" fmla="*/ 688180 h 1679043"/>
                <a:gd name="connsiteX9972" fmla="*/ 538420 w 1485127"/>
                <a:gd name="connsiteY9972" fmla="*/ 717028 h 1679043"/>
                <a:gd name="connsiteX9973" fmla="*/ 517261 w 1485127"/>
                <a:gd name="connsiteY9973" fmla="*/ 734780 h 1679043"/>
                <a:gd name="connsiteX9974" fmla="*/ 520589 w 1485127"/>
                <a:gd name="connsiteY9974" fmla="*/ 702348 h 1679043"/>
                <a:gd name="connsiteX9975" fmla="*/ 518882 w 1485127"/>
                <a:gd name="connsiteY9975" fmla="*/ 703884 h 1679043"/>
                <a:gd name="connsiteX9976" fmla="*/ 519650 w 1485127"/>
                <a:gd name="connsiteY9976" fmla="*/ 690655 h 1679043"/>
                <a:gd name="connsiteX9977" fmla="*/ 530912 w 1485127"/>
                <a:gd name="connsiteY9977" fmla="*/ 680243 h 1679043"/>
                <a:gd name="connsiteX9978" fmla="*/ 541491 w 1485127"/>
                <a:gd name="connsiteY9978" fmla="*/ 670342 h 1679043"/>
                <a:gd name="connsiteX9979" fmla="*/ 540553 w 1485127"/>
                <a:gd name="connsiteY9979" fmla="*/ 684510 h 1679043"/>
                <a:gd name="connsiteX9980" fmla="*/ 520503 w 1485127"/>
                <a:gd name="connsiteY9980" fmla="*/ 702348 h 1679043"/>
                <a:gd name="connsiteX9981" fmla="*/ 530059 w 1485127"/>
                <a:gd name="connsiteY9981" fmla="*/ 678962 h 1679043"/>
                <a:gd name="connsiteX9982" fmla="*/ 519906 w 1485127"/>
                <a:gd name="connsiteY9982" fmla="*/ 687412 h 1679043"/>
                <a:gd name="connsiteX9983" fmla="*/ 522465 w 1485127"/>
                <a:gd name="connsiteY9983" fmla="*/ 650456 h 1679043"/>
                <a:gd name="connsiteX9984" fmla="*/ 522892 w 1485127"/>
                <a:gd name="connsiteY9984" fmla="*/ 645164 h 1679043"/>
                <a:gd name="connsiteX9985" fmla="*/ 544136 w 1485127"/>
                <a:gd name="connsiteY9985" fmla="*/ 625790 h 1679043"/>
                <a:gd name="connsiteX9986" fmla="*/ 544648 w 1485127"/>
                <a:gd name="connsiteY9986" fmla="*/ 625278 h 1679043"/>
                <a:gd name="connsiteX9987" fmla="*/ 541576 w 1485127"/>
                <a:gd name="connsiteY9987" fmla="*/ 668976 h 1679043"/>
                <a:gd name="connsiteX9988" fmla="*/ 529973 w 1485127"/>
                <a:gd name="connsiteY9988" fmla="*/ 678877 h 1679043"/>
                <a:gd name="connsiteX9989" fmla="*/ 531253 w 1485127"/>
                <a:gd name="connsiteY9989" fmla="*/ 605136 h 1679043"/>
                <a:gd name="connsiteX9990" fmla="*/ 525878 w 1485127"/>
                <a:gd name="connsiteY9990" fmla="*/ 609830 h 1679043"/>
                <a:gd name="connsiteX9991" fmla="*/ 526902 w 1485127"/>
                <a:gd name="connsiteY9991" fmla="*/ 598479 h 1679043"/>
                <a:gd name="connsiteX9992" fmla="*/ 548829 w 1485127"/>
                <a:gd name="connsiteY9992" fmla="*/ 574154 h 1679043"/>
                <a:gd name="connsiteX9993" fmla="*/ 549084 w 1485127"/>
                <a:gd name="connsiteY9993" fmla="*/ 573813 h 1679043"/>
                <a:gd name="connsiteX9994" fmla="*/ 547463 w 1485127"/>
                <a:gd name="connsiteY9994" fmla="*/ 591139 h 1679043"/>
                <a:gd name="connsiteX9995" fmla="*/ 531253 w 1485127"/>
                <a:gd name="connsiteY9995" fmla="*/ 605221 h 1679043"/>
                <a:gd name="connsiteX9996" fmla="*/ 547720 w 1485127"/>
                <a:gd name="connsiteY9996" fmla="*/ 572959 h 1679043"/>
                <a:gd name="connsiteX9997" fmla="*/ 527243 w 1485127"/>
                <a:gd name="connsiteY9997" fmla="*/ 593528 h 1679043"/>
                <a:gd name="connsiteX9998" fmla="*/ 527755 w 1485127"/>
                <a:gd name="connsiteY9998" fmla="*/ 587639 h 1679043"/>
                <a:gd name="connsiteX9999" fmla="*/ 527755 w 1485127"/>
                <a:gd name="connsiteY9999" fmla="*/ 587639 h 1679043"/>
                <a:gd name="connsiteX10000" fmla="*/ 527755 w 1485127"/>
                <a:gd name="connsiteY10000" fmla="*/ 587554 h 1679043"/>
                <a:gd name="connsiteX10001" fmla="*/ 527755 w 1485127"/>
                <a:gd name="connsiteY10001" fmla="*/ 587554 h 1679043"/>
                <a:gd name="connsiteX10002" fmla="*/ 527755 w 1485127"/>
                <a:gd name="connsiteY10002" fmla="*/ 587469 h 1679043"/>
                <a:gd name="connsiteX10003" fmla="*/ 529206 w 1485127"/>
                <a:gd name="connsiteY10003" fmla="*/ 569290 h 1679043"/>
                <a:gd name="connsiteX10004" fmla="*/ 533898 w 1485127"/>
                <a:gd name="connsiteY10004" fmla="*/ 564766 h 1679043"/>
                <a:gd name="connsiteX10005" fmla="*/ 551644 w 1485127"/>
                <a:gd name="connsiteY10005" fmla="*/ 547014 h 1679043"/>
                <a:gd name="connsiteX10006" fmla="*/ 549341 w 1485127"/>
                <a:gd name="connsiteY10006" fmla="*/ 571338 h 1679043"/>
                <a:gd name="connsiteX10007" fmla="*/ 547805 w 1485127"/>
                <a:gd name="connsiteY10007" fmla="*/ 572959 h 1679043"/>
                <a:gd name="connsiteX10008" fmla="*/ 543027 w 1485127"/>
                <a:gd name="connsiteY10008" fmla="*/ 554439 h 1679043"/>
                <a:gd name="connsiteX10009" fmla="*/ 532874 w 1485127"/>
                <a:gd name="connsiteY10009" fmla="*/ 563486 h 1679043"/>
                <a:gd name="connsiteX10010" fmla="*/ 529376 w 1485127"/>
                <a:gd name="connsiteY10010" fmla="*/ 566558 h 1679043"/>
                <a:gd name="connsiteX10011" fmla="*/ 531253 w 1485127"/>
                <a:gd name="connsiteY10011" fmla="*/ 543856 h 1679043"/>
                <a:gd name="connsiteX10012" fmla="*/ 544221 w 1485127"/>
                <a:gd name="connsiteY10012" fmla="*/ 531480 h 1679043"/>
                <a:gd name="connsiteX10013" fmla="*/ 553948 w 1485127"/>
                <a:gd name="connsiteY10013" fmla="*/ 522092 h 1679043"/>
                <a:gd name="connsiteX10014" fmla="*/ 551559 w 1485127"/>
                <a:gd name="connsiteY10014" fmla="*/ 546587 h 1679043"/>
                <a:gd name="connsiteX10015" fmla="*/ 542942 w 1485127"/>
                <a:gd name="connsiteY10015" fmla="*/ 554524 h 1679043"/>
                <a:gd name="connsiteX10016" fmla="*/ 543368 w 1485127"/>
                <a:gd name="connsiteY10016" fmla="*/ 530200 h 1679043"/>
                <a:gd name="connsiteX10017" fmla="*/ 531594 w 1485127"/>
                <a:gd name="connsiteY10017" fmla="*/ 540186 h 1679043"/>
                <a:gd name="connsiteX10018" fmla="*/ 532874 w 1485127"/>
                <a:gd name="connsiteY10018" fmla="*/ 524652 h 1679043"/>
                <a:gd name="connsiteX10019" fmla="*/ 534239 w 1485127"/>
                <a:gd name="connsiteY10019" fmla="*/ 510143 h 1679043"/>
                <a:gd name="connsiteX10020" fmla="*/ 541150 w 1485127"/>
                <a:gd name="connsiteY10020" fmla="*/ 503742 h 1679043"/>
                <a:gd name="connsiteX10021" fmla="*/ 541150 w 1485127"/>
                <a:gd name="connsiteY10021" fmla="*/ 504254 h 1679043"/>
                <a:gd name="connsiteX10022" fmla="*/ 539358 w 1485127"/>
                <a:gd name="connsiteY10022" fmla="*/ 525506 h 1679043"/>
                <a:gd name="connsiteX10023" fmla="*/ 539614 w 1485127"/>
                <a:gd name="connsiteY10023" fmla="*/ 525506 h 1679043"/>
                <a:gd name="connsiteX10024" fmla="*/ 542003 w 1485127"/>
                <a:gd name="connsiteY10024" fmla="*/ 504254 h 1679043"/>
                <a:gd name="connsiteX10025" fmla="*/ 542174 w 1485127"/>
                <a:gd name="connsiteY10025" fmla="*/ 502803 h 1679043"/>
                <a:gd name="connsiteX10026" fmla="*/ 556507 w 1485127"/>
                <a:gd name="connsiteY10026" fmla="*/ 489574 h 1679043"/>
                <a:gd name="connsiteX10027" fmla="*/ 557360 w 1485127"/>
                <a:gd name="connsiteY10027" fmla="*/ 488806 h 1679043"/>
                <a:gd name="connsiteX10028" fmla="*/ 554204 w 1485127"/>
                <a:gd name="connsiteY10028" fmla="*/ 520812 h 1679043"/>
                <a:gd name="connsiteX10029" fmla="*/ 543368 w 1485127"/>
                <a:gd name="connsiteY10029" fmla="*/ 530200 h 1679043"/>
                <a:gd name="connsiteX10030" fmla="*/ 544819 w 1485127"/>
                <a:gd name="connsiteY10030" fmla="*/ 467042 h 1679043"/>
                <a:gd name="connsiteX10031" fmla="*/ 538079 w 1485127"/>
                <a:gd name="connsiteY10031" fmla="*/ 472590 h 1679043"/>
                <a:gd name="connsiteX10032" fmla="*/ 539273 w 1485127"/>
                <a:gd name="connsiteY10032" fmla="*/ 461921 h 1679043"/>
                <a:gd name="connsiteX10033" fmla="*/ 541918 w 1485127"/>
                <a:gd name="connsiteY10033" fmla="*/ 439560 h 1679043"/>
                <a:gd name="connsiteX10034" fmla="*/ 543368 w 1485127"/>
                <a:gd name="connsiteY10034" fmla="*/ 428294 h 1679043"/>
                <a:gd name="connsiteX10035" fmla="*/ 544733 w 1485127"/>
                <a:gd name="connsiteY10035" fmla="*/ 426843 h 1679043"/>
                <a:gd name="connsiteX10036" fmla="*/ 550791 w 1485127"/>
                <a:gd name="connsiteY10036" fmla="*/ 420356 h 1679043"/>
                <a:gd name="connsiteX10037" fmla="*/ 550364 w 1485127"/>
                <a:gd name="connsiteY10037" fmla="*/ 423344 h 1679043"/>
                <a:gd name="connsiteX10038" fmla="*/ 544904 w 1485127"/>
                <a:gd name="connsiteY10038" fmla="*/ 466957 h 1679043"/>
                <a:gd name="connsiteX10039" fmla="*/ 543624 w 1485127"/>
                <a:gd name="connsiteY10039" fmla="*/ 425648 h 1679043"/>
                <a:gd name="connsiteX10040" fmla="*/ 543624 w 1485127"/>
                <a:gd name="connsiteY10040" fmla="*/ 425648 h 1679043"/>
                <a:gd name="connsiteX10041" fmla="*/ 544648 w 1485127"/>
                <a:gd name="connsiteY10041" fmla="*/ 417198 h 1679043"/>
                <a:gd name="connsiteX10042" fmla="*/ 544392 w 1485127"/>
                <a:gd name="connsiteY10042" fmla="*/ 417198 h 1679043"/>
                <a:gd name="connsiteX10043" fmla="*/ 542942 w 1485127"/>
                <a:gd name="connsiteY10043" fmla="*/ 426245 h 1679043"/>
                <a:gd name="connsiteX10044" fmla="*/ 530826 w 1485127"/>
                <a:gd name="connsiteY10044" fmla="*/ 437682 h 1679043"/>
                <a:gd name="connsiteX10045" fmla="*/ 532021 w 1485127"/>
                <a:gd name="connsiteY10045" fmla="*/ 430684 h 1679043"/>
                <a:gd name="connsiteX10046" fmla="*/ 536799 w 1485127"/>
                <a:gd name="connsiteY10046" fmla="*/ 404823 h 1679043"/>
                <a:gd name="connsiteX10047" fmla="*/ 547720 w 1485127"/>
                <a:gd name="connsiteY10047" fmla="*/ 394752 h 1679043"/>
                <a:gd name="connsiteX10048" fmla="*/ 555739 w 1485127"/>
                <a:gd name="connsiteY10048" fmla="*/ 387412 h 1679043"/>
                <a:gd name="connsiteX10049" fmla="*/ 550876 w 1485127"/>
                <a:gd name="connsiteY10049" fmla="*/ 418564 h 1679043"/>
                <a:gd name="connsiteX10050" fmla="*/ 543539 w 1485127"/>
                <a:gd name="connsiteY10050" fmla="*/ 425733 h 1679043"/>
                <a:gd name="connsiteX10051" fmla="*/ 546951 w 1485127"/>
                <a:gd name="connsiteY10051" fmla="*/ 393386 h 1679043"/>
                <a:gd name="connsiteX10052" fmla="*/ 537567 w 1485127"/>
                <a:gd name="connsiteY10052" fmla="*/ 401153 h 1679043"/>
                <a:gd name="connsiteX10053" fmla="*/ 541576 w 1485127"/>
                <a:gd name="connsiteY10053" fmla="*/ 380840 h 1679043"/>
                <a:gd name="connsiteX10054" fmla="*/ 559664 w 1485127"/>
                <a:gd name="connsiteY10054" fmla="*/ 364539 h 1679043"/>
                <a:gd name="connsiteX10055" fmla="*/ 559920 w 1485127"/>
                <a:gd name="connsiteY10055" fmla="*/ 364282 h 1679043"/>
                <a:gd name="connsiteX10056" fmla="*/ 556166 w 1485127"/>
                <a:gd name="connsiteY10056" fmla="*/ 385790 h 1679043"/>
                <a:gd name="connsiteX10057" fmla="*/ 547037 w 1485127"/>
                <a:gd name="connsiteY10057" fmla="*/ 393386 h 1679043"/>
                <a:gd name="connsiteX10058" fmla="*/ 543539 w 1485127"/>
                <a:gd name="connsiteY10058" fmla="*/ 371110 h 1679043"/>
                <a:gd name="connsiteX10059" fmla="*/ 543539 w 1485127"/>
                <a:gd name="connsiteY10059" fmla="*/ 371110 h 1679043"/>
                <a:gd name="connsiteX10060" fmla="*/ 543539 w 1485127"/>
                <a:gd name="connsiteY10060" fmla="*/ 371025 h 1679043"/>
                <a:gd name="connsiteX10061" fmla="*/ 545245 w 1485127"/>
                <a:gd name="connsiteY10061" fmla="*/ 361893 h 1679043"/>
                <a:gd name="connsiteX10062" fmla="*/ 555910 w 1485127"/>
                <a:gd name="connsiteY10062" fmla="*/ 352931 h 1679043"/>
                <a:gd name="connsiteX10063" fmla="*/ 563759 w 1485127"/>
                <a:gd name="connsiteY10063" fmla="*/ 346359 h 1679043"/>
                <a:gd name="connsiteX10064" fmla="*/ 560346 w 1485127"/>
                <a:gd name="connsiteY10064" fmla="*/ 361978 h 1679043"/>
                <a:gd name="connsiteX10065" fmla="*/ 558725 w 1485127"/>
                <a:gd name="connsiteY10065" fmla="*/ 363344 h 1679043"/>
                <a:gd name="connsiteX10066" fmla="*/ 542515 w 1485127"/>
                <a:gd name="connsiteY10066" fmla="*/ 376402 h 1679043"/>
                <a:gd name="connsiteX10067" fmla="*/ 543539 w 1485127"/>
                <a:gd name="connsiteY10067" fmla="*/ 371281 h 1679043"/>
                <a:gd name="connsiteX10068" fmla="*/ 543539 w 1485127"/>
                <a:gd name="connsiteY10068" fmla="*/ 371281 h 1679043"/>
                <a:gd name="connsiteX10069" fmla="*/ 543539 w 1485127"/>
                <a:gd name="connsiteY10069" fmla="*/ 371196 h 1679043"/>
                <a:gd name="connsiteX10070" fmla="*/ 546013 w 1485127"/>
                <a:gd name="connsiteY10070" fmla="*/ 358223 h 1679043"/>
                <a:gd name="connsiteX10071" fmla="*/ 550279 w 1485127"/>
                <a:gd name="connsiteY10071" fmla="*/ 336630 h 1679043"/>
                <a:gd name="connsiteX10072" fmla="*/ 560687 w 1485127"/>
                <a:gd name="connsiteY10072" fmla="*/ 327412 h 1679043"/>
                <a:gd name="connsiteX10073" fmla="*/ 570243 w 1485127"/>
                <a:gd name="connsiteY10073" fmla="*/ 318962 h 1679043"/>
                <a:gd name="connsiteX10074" fmla="*/ 564186 w 1485127"/>
                <a:gd name="connsiteY10074" fmla="*/ 344823 h 1679043"/>
                <a:gd name="connsiteX10075" fmla="*/ 555142 w 1485127"/>
                <a:gd name="connsiteY10075" fmla="*/ 351480 h 1679043"/>
                <a:gd name="connsiteX10076" fmla="*/ 546013 w 1485127"/>
                <a:gd name="connsiteY10076" fmla="*/ 358137 h 1679043"/>
                <a:gd name="connsiteX10077" fmla="*/ 570584 w 1485127"/>
                <a:gd name="connsiteY10077" fmla="*/ 317512 h 1679043"/>
                <a:gd name="connsiteX10078" fmla="*/ 559749 w 1485127"/>
                <a:gd name="connsiteY10078" fmla="*/ 326132 h 1679043"/>
                <a:gd name="connsiteX10079" fmla="*/ 550962 w 1485127"/>
                <a:gd name="connsiteY10079" fmla="*/ 333045 h 1679043"/>
                <a:gd name="connsiteX10080" fmla="*/ 552668 w 1485127"/>
                <a:gd name="connsiteY10080" fmla="*/ 324681 h 1679043"/>
                <a:gd name="connsiteX10081" fmla="*/ 573229 w 1485127"/>
                <a:gd name="connsiteY10081" fmla="*/ 306758 h 1679043"/>
                <a:gd name="connsiteX10082" fmla="*/ 570584 w 1485127"/>
                <a:gd name="connsiteY10082" fmla="*/ 317426 h 1679043"/>
                <a:gd name="connsiteX10083" fmla="*/ 526305 w 1485127"/>
                <a:gd name="connsiteY10083" fmla="*/ 445876 h 1679043"/>
                <a:gd name="connsiteX10084" fmla="*/ 521356 w 1485127"/>
                <a:gd name="connsiteY10084" fmla="*/ 485989 h 1679043"/>
                <a:gd name="connsiteX10085" fmla="*/ 519053 w 1485127"/>
                <a:gd name="connsiteY10085" fmla="*/ 487867 h 1679043"/>
                <a:gd name="connsiteX10086" fmla="*/ 517432 w 1485127"/>
                <a:gd name="connsiteY10086" fmla="*/ 489147 h 1679043"/>
                <a:gd name="connsiteX10087" fmla="*/ 517944 w 1485127"/>
                <a:gd name="connsiteY10087" fmla="*/ 484112 h 1679043"/>
                <a:gd name="connsiteX10088" fmla="*/ 520418 w 1485127"/>
                <a:gd name="connsiteY10088" fmla="*/ 461068 h 1679043"/>
                <a:gd name="connsiteX10089" fmla="*/ 521612 w 1485127"/>
                <a:gd name="connsiteY10089" fmla="*/ 450740 h 1679043"/>
                <a:gd name="connsiteX10090" fmla="*/ 526305 w 1485127"/>
                <a:gd name="connsiteY10090" fmla="*/ 445961 h 1679043"/>
                <a:gd name="connsiteX10091" fmla="*/ 519480 w 1485127"/>
                <a:gd name="connsiteY10091" fmla="*/ 460812 h 1679043"/>
                <a:gd name="connsiteX10092" fmla="*/ 516323 w 1485127"/>
                <a:gd name="connsiteY10092" fmla="*/ 483685 h 1679043"/>
                <a:gd name="connsiteX10093" fmla="*/ 515384 w 1485127"/>
                <a:gd name="connsiteY10093" fmla="*/ 490684 h 1679043"/>
                <a:gd name="connsiteX10094" fmla="*/ 505317 w 1485127"/>
                <a:gd name="connsiteY10094" fmla="*/ 498536 h 1679043"/>
                <a:gd name="connsiteX10095" fmla="*/ 505573 w 1485127"/>
                <a:gd name="connsiteY10095" fmla="*/ 496317 h 1679043"/>
                <a:gd name="connsiteX10096" fmla="*/ 508303 w 1485127"/>
                <a:gd name="connsiteY10096" fmla="*/ 476857 h 1679043"/>
                <a:gd name="connsiteX10097" fmla="*/ 510692 w 1485127"/>
                <a:gd name="connsiteY10097" fmla="*/ 461665 h 1679043"/>
                <a:gd name="connsiteX10098" fmla="*/ 520759 w 1485127"/>
                <a:gd name="connsiteY10098" fmla="*/ 451594 h 1679043"/>
                <a:gd name="connsiteX10099" fmla="*/ 519394 w 1485127"/>
                <a:gd name="connsiteY10099" fmla="*/ 460982 h 1679043"/>
                <a:gd name="connsiteX10100" fmla="*/ 486632 w 1485127"/>
                <a:gd name="connsiteY10100" fmla="*/ 472931 h 1679043"/>
                <a:gd name="connsiteX10101" fmla="*/ 485694 w 1485127"/>
                <a:gd name="connsiteY10101" fmla="*/ 478735 h 1679043"/>
                <a:gd name="connsiteX10102" fmla="*/ 483390 w 1485127"/>
                <a:gd name="connsiteY10102" fmla="*/ 480783 h 1679043"/>
                <a:gd name="connsiteX10103" fmla="*/ 485096 w 1485127"/>
                <a:gd name="connsiteY10103" fmla="*/ 469176 h 1679043"/>
                <a:gd name="connsiteX10104" fmla="*/ 485779 w 1485127"/>
                <a:gd name="connsiteY10104" fmla="*/ 465079 h 1679043"/>
                <a:gd name="connsiteX10105" fmla="*/ 487229 w 1485127"/>
                <a:gd name="connsiteY10105" fmla="*/ 469773 h 1679043"/>
                <a:gd name="connsiteX10106" fmla="*/ 486717 w 1485127"/>
                <a:gd name="connsiteY10106" fmla="*/ 472931 h 1679043"/>
                <a:gd name="connsiteX10107" fmla="*/ 511118 w 1485127"/>
                <a:gd name="connsiteY10107" fmla="*/ 358052 h 1679043"/>
                <a:gd name="connsiteX10108" fmla="*/ 518968 w 1485127"/>
                <a:gd name="connsiteY10108" fmla="*/ 351992 h 1679043"/>
                <a:gd name="connsiteX10109" fmla="*/ 518456 w 1485127"/>
                <a:gd name="connsiteY10109" fmla="*/ 354211 h 1679043"/>
                <a:gd name="connsiteX10110" fmla="*/ 518456 w 1485127"/>
                <a:gd name="connsiteY10110" fmla="*/ 354211 h 1679043"/>
                <a:gd name="connsiteX10111" fmla="*/ 518456 w 1485127"/>
                <a:gd name="connsiteY10111" fmla="*/ 354467 h 1679043"/>
                <a:gd name="connsiteX10112" fmla="*/ 518456 w 1485127"/>
                <a:gd name="connsiteY10112" fmla="*/ 354723 h 1679043"/>
                <a:gd name="connsiteX10113" fmla="*/ 518456 w 1485127"/>
                <a:gd name="connsiteY10113" fmla="*/ 354723 h 1679043"/>
                <a:gd name="connsiteX10114" fmla="*/ 517517 w 1485127"/>
                <a:gd name="connsiteY10114" fmla="*/ 359588 h 1679043"/>
                <a:gd name="connsiteX10115" fmla="*/ 509924 w 1485127"/>
                <a:gd name="connsiteY10115" fmla="*/ 365733 h 1679043"/>
                <a:gd name="connsiteX10116" fmla="*/ 511203 w 1485127"/>
                <a:gd name="connsiteY10116" fmla="*/ 358137 h 1679043"/>
                <a:gd name="connsiteX10117" fmla="*/ 520418 w 1485127"/>
                <a:gd name="connsiteY10117" fmla="*/ 345164 h 1679043"/>
                <a:gd name="connsiteX10118" fmla="*/ 512057 w 1485127"/>
                <a:gd name="connsiteY10118" fmla="*/ 352334 h 1679043"/>
                <a:gd name="connsiteX10119" fmla="*/ 516152 w 1485127"/>
                <a:gd name="connsiteY10119" fmla="*/ 327668 h 1679043"/>
                <a:gd name="connsiteX10120" fmla="*/ 523660 w 1485127"/>
                <a:gd name="connsiteY10120" fmla="*/ 323144 h 1679043"/>
                <a:gd name="connsiteX10121" fmla="*/ 523575 w 1485127"/>
                <a:gd name="connsiteY10121" fmla="*/ 322974 h 1679043"/>
                <a:gd name="connsiteX10122" fmla="*/ 516323 w 1485127"/>
                <a:gd name="connsiteY10122" fmla="*/ 326900 h 1679043"/>
                <a:gd name="connsiteX10123" fmla="*/ 517090 w 1485127"/>
                <a:gd name="connsiteY10123" fmla="*/ 322291 h 1679043"/>
                <a:gd name="connsiteX10124" fmla="*/ 527243 w 1485127"/>
                <a:gd name="connsiteY10124" fmla="*/ 315036 h 1679043"/>
                <a:gd name="connsiteX10125" fmla="*/ 520503 w 1485127"/>
                <a:gd name="connsiteY10125" fmla="*/ 345164 h 1679043"/>
                <a:gd name="connsiteX10126" fmla="*/ 487229 w 1485127"/>
                <a:gd name="connsiteY10126" fmla="*/ 421978 h 1679043"/>
                <a:gd name="connsiteX10127" fmla="*/ 490130 w 1485127"/>
                <a:gd name="connsiteY10127" fmla="*/ 406103 h 1679043"/>
                <a:gd name="connsiteX10128" fmla="*/ 498577 w 1485127"/>
                <a:gd name="connsiteY10128" fmla="*/ 399787 h 1679043"/>
                <a:gd name="connsiteX10129" fmla="*/ 496188 w 1485127"/>
                <a:gd name="connsiteY10129" fmla="*/ 413955 h 1679043"/>
                <a:gd name="connsiteX10130" fmla="*/ 487144 w 1485127"/>
                <a:gd name="connsiteY10130" fmla="*/ 421978 h 1679043"/>
                <a:gd name="connsiteX10131" fmla="*/ 500027 w 1485127"/>
                <a:gd name="connsiteY10131" fmla="*/ 373500 h 1679043"/>
                <a:gd name="connsiteX10132" fmla="*/ 495761 w 1485127"/>
                <a:gd name="connsiteY10132" fmla="*/ 377170 h 1679043"/>
                <a:gd name="connsiteX10133" fmla="*/ 497553 w 1485127"/>
                <a:gd name="connsiteY10133" fmla="*/ 368379 h 1679043"/>
                <a:gd name="connsiteX10134" fmla="*/ 497724 w 1485127"/>
                <a:gd name="connsiteY10134" fmla="*/ 368208 h 1679043"/>
                <a:gd name="connsiteX10135" fmla="*/ 500027 w 1485127"/>
                <a:gd name="connsiteY10135" fmla="*/ 373415 h 1679043"/>
                <a:gd name="connsiteX10136" fmla="*/ 486462 w 1485127"/>
                <a:gd name="connsiteY10136" fmla="*/ 408834 h 1679043"/>
                <a:gd name="connsiteX10137" fmla="*/ 484329 w 1485127"/>
                <a:gd name="connsiteY10137" fmla="*/ 424538 h 1679043"/>
                <a:gd name="connsiteX10138" fmla="*/ 476224 w 1485127"/>
                <a:gd name="connsiteY10138" fmla="*/ 431793 h 1679043"/>
                <a:gd name="connsiteX10139" fmla="*/ 478271 w 1485127"/>
                <a:gd name="connsiteY10139" fmla="*/ 417198 h 1679043"/>
                <a:gd name="connsiteX10140" fmla="*/ 478015 w 1485127"/>
                <a:gd name="connsiteY10140" fmla="*/ 417198 h 1679043"/>
                <a:gd name="connsiteX10141" fmla="*/ 475370 w 1485127"/>
                <a:gd name="connsiteY10141" fmla="*/ 432476 h 1679043"/>
                <a:gd name="connsiteX10142" fmla="*/ 468971 w 1485127"/>
                <a:gd name="connsiteY10142" fmla="*/ 438194 h 1679043"/>
                <a:gd name="connsiteX10143" fmla="*/ 471872 w 1485127"/>
                <a:gd name="connsiteY10143" fmla="*/ 419418 h 1679043"/>
                <a:gd name="connsiteX10144" fmla="*/ 486376 w 1485127"/>
                <a:gd name="connsiteY10144" fmla="*/ 408749 h 1679043"/>
                <a:gd name="connsiteX10145" fmla="*/ 472640 w 1485127"/>
                <a:gd name="connsiteY10145" fmla="*/ 415577 h 1679043"/>
                <a:gd name="connsiteX10146" fmla="*/ 473750 w 1485127"/>
                <a:gd name="connsiteY10146" fmla="*/ 408749 h 1679043"/>
                <a:gd name="connsiteX10147" fmla="*/ 475285 w 1485127"/>
                <a:gd name="connsiteY10147" fmla="*/ 400044 h 1679043"/>
                <a:gd name="connsiteX10148" fmla="*/ 489448 w 1485127"/>
                <a:gd name="connsiteY10148" fmla="*/ 388777 h 1679043"/>
                <a:gd name="connsiteX10149" fmla="*/ 487315 w 1485127"/>
                <a:gd name="connsiteY10149" fmla="*/ 403201 h 1679043"/>
                <a:gd name="connsiteX10150" fmla="*/ 472640 w 1485127"/>
                <a:gd name="connsiteY10150" fmla="*/ 415577 h 1679043"/>
                <a:gd name="connsiteX10151" fmla="*/ 487827 w 1485127"/>
                <a:gd name="connsiteY10151" fmla="*/ 384083 h 1679043"/>
                <a:gd name="connsiteX10152" fmla="*/ 476309 w 1485127"/>
                <a:gd name="connsiteY10152" fmla="*/ 393898 h 1679043"/>
                <a:gd name="connsiteX10153" fmla="*/ 478271 w 1485127"/>
                <a:gd name="connsiteY10153" fmla="*/ 383144 h 1679043"/>
                <a:gd name="connsiteX10154" fmla="*/ 478527 w 1485127"/>
                <a:gd name="connsiteY10154" fmla="*/ 382974 h 1679043"/>
                <a:gd name="connsiteX10155" fmla="*/ 492007 w 1485127"/>
                <a:gd name="connsiteY10155" fmla="*/ 372732 h 1679043"/>
                <a:gd name="connsiteX10156" fmla="*/ 490557 w 1485127"/>
                <a:gd name="connsiteY10156" fmla="*/ 381779 h 1679043"/>
                <a:gd name="connsiteX10157" fmla="*/ 487827 w 1485127"/>
                <a:gd name="connsiteY10157" fmla="*/ 384083 h 1679043"/>
                <a:gd name="connsiteX10158" fmla="*/ 478698 w 1485127"/>
                <a:gd name="connsiteY10158" fmla="*/ 380669 h 1679043"/>
                <a:gd name="connsiteX10159" fmla="*/ 479039 w 1485127"/>
                <a:gd name="connsiteY10159" fmla="*/ 378962 h 1679043"/>
                <a:gd name="connsiteX10160" fmla="*/ 482111 w 1485127"/>
                <a:gd name="connsiteY10160" fmla="*/ 376060 h 1679043"/>
                <a:gd name="connsiteX10161" fmla="*/ 493116 w 1485127"/>
                <a:gd name="connsiteY10161" fmla="*/ 365819 h 1679043"/>
                <a:gd name="connsiteX10162" fmla="*/ 492604 w 1485127"/>
                <a:gd name="connsiteY10162" fmla="*/ 368806 h 1679043"/>
                <a:gd name="connsiteX10163" fmla="*/ 478698 w 1485127"/>
                <a:gd name="connsiteY10163" fmla="*/ 380669 h 1679043"/>
                <a:gd name="connsiteX10164" fmla="*/ 495505 w 1485127"/>
                <a:gd name="connsiteY10164" fmla="*/ 345591 h 1679043"/>
                <a:gd name="connsiteX10165" fmla="*/ 482366 w 1485127"/>
                <a:gd name="connsiteY10165" fmla="*/ 367014 h 1679043"/>
                <a:gd name="connsiteX10166" fmla="*/ 480745 w 1485127"/>
                <a:gd name="connsiteY10166" fmla="*/ 369659 h 1679043"/>
                <a:gd name="connsiteX10167" fmla="*/ 482708 w 1485127"/>
                <a:gd name="connsiteY10167" fmla="*/ 359418 h 1679043"/>
                <a:gd name="connsiteX10168" fmla="*/ 482708 w 1485127"/>
                <a:gd name="connsiteY10168" fmla="*/ 359418 h 1679043"/>
                <a:gd name="connsiteX10169" fmla="*/ 482708 w 1485127"/>
                <a:gd name="connsiteY10169" fmla="*/ 359418 h 1679043"/>
                <a:gd name="connsiteX10170" fmla="*/ 482708 w 1485127"/>
                <a:gd name="connsiteY10170" fmla="*/ 359418 h 1679043"/>
                <a:gd name="connsiteX10171" fmla="*/ 482708 w 1485127"/>
                <a:gd name="connsiteY10171" fmla="*/ 359418 h 1679043"/>
                <a:gd name="connsiteX10172" fmla="*/ 484670 w 1485127"/>
                <a:gd name="connsiteY10172" fmla="*/ 348493 h 1679043"/>
                <a:gd name="connsiteX10173" fmla="*/ 498236 w 1485127"/>
                <a:gd name="connsiteY10173" fmla="*/ 339019 h 1679043"/>
                <a:gd name="connsiteX10174" fmla="*/ 495676 w 1485127"/>
                <a:gd name="connsiteY10174" fmla="*/ 351053 h 1679043"/>
                <a:gd name="connsiteX10175" fmla="*/ 495676 w 1485127"/>
                <a:gd name="connsiteY10175" fmla="*/ 351053 h 1679043"/>
                <a:gd name="connsiteX10176" fmla="*/ 495676 w 1485127"/>
                <a:gd name="connsiteY10176" fmla="*/ 351309 h 1679043"/>
                <a:gd name="connsiteX10177" fmla="*/ 495676 w 1485127"/>
                <a:gd name="connsiteY10177" fmla="*/ 351566 h 1679043"/>
                <a:gd name="connsiteX10178" fmla="*/ 495676 w 1485127"/>
                <a:gd name="connsiteY10178" fmla="*/ 351566 h 1679043"/>
                <a:gd name="connsiteX10179" fmla="*/ 493372 w 1485127"/>
                <a:gd name="connsiteY10179" fmla="*/ 364795 h 1679043"/>
                <a:gd name="connsiteX10180" fmla="*/ 481257 w 1485127"/>
                <a:gd name="connsiteY10180" fmla="*/ 374951 h 1679043"/>
                <a:gd name="connsiteX10181" fmla="*/ 479636 w 1485127"/>
                <a:gd name="connsiteY10181" fmla="*/ 376317 h 1679043"/>
                <a:gd name="connsiteX10182" fmla="*/ 480319 w 1485127"/>
                <a:gd name="connsiteY10182" fmla="*/ 372817 h 1679043"/>
                <a:gd name="connsiteX10183" fmla="*/ 483134 w 1485127"/>
                <a:gd name="connsiteY10183" fmla="*/ 367782 h 1679043"/>
                <a:gd name="connsiteX10184" fmla="*/ 495761 w 1485127"/>
                <a:gd name="connsiteY10184" fmla="*/ 345932 h 1679043"/>
                <a:gd name="connsiteX10185" fmla="*/ 495591 w 1485127"/>
                <a:gd name="connsiteY10185" fmla="*/ 345847 h 1679043"/>
                <a:gd name="connsiteX10186" fmla="*/ 485353 w 1485127"/>
                <a:gd name="connsiteY10186" fmla="*/ 344994 h 1679043"/>
                <a:gd name="connsiteX10187" fmla="*/ 485353 w 1485127"/>
                <a:gd name="connsiteY10187" fmla="*/ 344652 h 1679043"/>
                <a:gd name="connsiteX10188" fmla="*/ 490983 w 1485127"/>
                <a:gd name="connsiteY10188" fmla="*/ 340641 h 1679043"/>
                <a:gd name="connsiteX10189" fmla="*/ 499174 w 1485127"/>
                <a:gd name="connsiteY10189" fmla="*/ 334837 h 1679043"/>
                <a:gd name="connsiteX10190" fmla="*/ 498748 w 1485127"/>
                <a:gd name="connsiteY10190" fmla="*/ 336630 h 1679043"/>
                <a:gd name="connsiteX10191" fmla="*/ 485267 w 1485127"/>
                <a:gd name="connsiteY10191" fmla="*/ 344994 h 1679043"/>
                <a:gd name="connsiteX10192" fmla="*/ 505828 w 1485127"/>
                <a:gd name="connsiteY10192" fmla="*/ 306587 h 1679043"/>
                <a:gd name="connsiteX10193" fmla="*/ 505487 w 1485127"/>
                <a:gd name="connsiteY10193" fmla="*/ 307867 h 1679043"/>
                <a:gd name="connsiteX10194" fmla="*/ 499089 w 1485127"/>
                <a:gd name="connsiteY10194" fmla="*/ 312476 h 1679043"/>
                <a:gd name="connsiteX10195" fmla="*/ 505828 w 1485127"/>
                <a:gd name="connsiteY10195" fmla="*/ 306502 h 1679043"/>
                <a:gd name="connsiteX10196" fmla="*/ 503696 w 1485127"/>
                <a:gd name="connsiteY10196" fmla="*/ 305563 h 1679043"/>
                <a:gd name="connsiteX10197" fmla="*/ 507450 w 1485127"/>
                <a:gd name="connsiteY10197" fmla="*/ 300100 h 1679043"/>
                <a:gd name="connsiteX10198" fmla="*/ 506682 w 1485127"/>
                <a:gd name="connsiteY10198" fmla="*/ 303258 h 1679043"/>
                <a:gd name="connsiteX10199" fmla="*/ 503696 w 1485127"/>
                <a:gd name="connsiteY10199" fmla="*/ 305563 h 1679043"/>
                <a:gd name="connsiteX10200" fmla="*/ 507706 w 1485127"/>
                <a:gd name="connsiteY10200" fmla="*/ 299162 h 1679043"/>
                <a:gd name="connsiteX10201" fmla="*/ 505999 w 1485127"/>
                <a:gd name="connsiteY10201" fmla="*/ 301551 h 1679043"/>
                <a:gd name="connsiteX10202" fmla="*/ 509156 w 1485127"/>
                <a:gd name="connsiteY10202" fmla="*/ 293443 h 1679043"/>
                <a:gd name="connsiteX10203" fmla="*/ 507706 w 1485127"/>
                <a:gd name="connsiteY10203" fmla="*/ 299162 h 1679043"/>
                <a:gd name="connsiteX10204" fmla="*/ 505573 w 1485127"/>
                <a:gd name="connsiteY10204" fmla="*/ 301893 h 1679043"/>
                <a:gd name="connsiteX10205" fmla="*/ 505573 w 1485127"/>
                <a:gd name="connsiteY10205" fmla="*/ 302063 h 1679043"/>
                <a:gd name="connsiteX10206" fmla="*/ 502074 w 1485127"/>
                <a:gd name="connsiteY10206" fmla="*/ 306843 h 1679043"/>
                <a:gd name="connsiteX10207" fmla="*/ 495420 w 1485127"/>
                <a:gd name="connsiteY10207" fmla="*/ 312220 h 1679043"/>
                <a:gd name="connsiteX10208" fmla="*/ 508559 w 1485127"/>
                <a:gd name="connsiteY10208" fmla="*/ 293358 h 1679043"/>
                <a:gd name="connsiteX10209" fmla="*/ 505573 w 1485127"/>
                <a:gd name="connsiteY10209" fmla="*/ 301893 h 1679043"/>
                <a:gd name="connsiteX10210" fmla="*/ 495164 w 1485127"/>
                <a:gd name="connsiteY10210" fmla="*/ 316487 h 1679043"/>
                <a:gd name="connsiteX10211" fmla="*/ 489192 w 1485127"/>
                <a:gd name="connsiteY10211" fmla="*/ 325022 h 1679043"/>
                <a:gd name="connsiteX10212" fmla="*/ 489960 w 1485127"/>
                <a:gd name="connsiteY10212" fmla="*/ 320925 h 1679043"/>
                <a:gd name="connsiteX10213" fmla="*/ 493884 w 1485127"/>
                <a:gd name="connsiteY10213" fmla="*/ 317341 h 1679043"/>
                <a:gd name="connsiteX10214" fmla="*/ 495164 w 1485127"/>
                <a:gd name="connsiteY10214" fmla="*/ 316487 h 1679043"/>
                <a:gd name="connsiteX10215" fmla="*/ 496188 w 1485127"/>
                <a:gd name="connsiteY10215" fmla="*/ 316487 h 1679043"/>
                <a:gd name="connsiteX10216" fmla="*/ 497126 w 1485127"/>
                <a:gd name="connsiteY10216" fmla="*/ 315122 h 1679043"/>
                <a:gd name="connsiteX10217" fmla="*/ 505061 w 1485127"/>
                <a:gd name="connsiteY10217" fmla="*/ 309915 h 1679043"/>
                <a:gd name="connsiteX10218" fmla="*/ 500027 w 1485127"/>
                <a:gd name="connsiteY10218" fmla="*/ 331509 h 1679043"/>
                <a:gd name="connsiteX10219" fmla="*/ 490045 w 1485127"/>
                <a:gd name="connsiteY10219" fmla="*/ 339361 h 1679043"/>
                <a:gd name="connsiteX10220" fmla="*/ 485779 w 1485127"/>
                <a:gd name="connsiteY10220" fmla="*/ 342689 h 1679043"/>
                <a:gd name="connsiteX10221" fmla="*/ 488509 w 1485127"/>
                <a:gd name="connsiteY10221" fmla="*/ 328009 h 1679043"/>
                <a:gd name="connsiteX10222" fmla="*/ 496103 w 1485127"/>
                <a:gd name="connsiteY10222" fmla="*/ 316487 h 1679043"/>
                <a:gd name="connsiteX10223" fmla="*/ 468545 w 1485127"/>
                <a:gd name="connsiteY10223" fmla="*/ 421893 h 1679043"/>
                <a:gd name="connsiteX10224" fmla="*/ 466497 w 1485127"/>
                <a:gd name="connsiteY10224" fmla="*/ 440499 h 1679043"/>
                <a:gd name="connsiteX10225" fmla="*/ 458904 w 1485127"/>
                <a:gd name="connsiteY10225" fmla="*/ 447326 h 1679043"/>
                <a:gd name="connsiteX10226" fmla="*/ 463255 w 1485127"/>
                <a:gd name="connsiteY10226" fmla="*/ 426757 h 1679043"/>
                <a:gd name="connsiteX10227" fmla="*/ 464023 w 1485127"/>
                <a:gd name="connsiteY10227" fmla="*/ 425221 h 1679043"/>
                <a:gd name="connsiteX10228" fmla="*/ 468459 w 1485127"/>
                <a:gd name="connsiteY10228" fmla="*/ 421978 h 1679043"/>
                <a:gd name="connsiteX10229" fmla="*/ 457795 w 1485127"/>
                <a:gd name="connsiteY10229" fmla="*/ 413785 h 1679043"/>
                <a:gd name="connsiteX10230" fmla="*/ 458819 w 1485127"/>
                <a:gd name="connsiteY10230" fmla="*/ 413016 h 1679043"/>
                <a:gd name="connsiteX10231" fmla="*/ 455321 w 1485127"/>
                <a:gd name="connsiteY10231" fmla="*/ 430172 h 1679043"/>
                <a:gd name="connsiteX10232" fmla="*/ 444656 w 1485127"/>
                <a:gd name="connsiteY10232" fmla="*/ 439048 h 1679043"/>
                <a:gd name="connsiteX10233" fmla="*/ 457795 w 1485127"/>
                <a:gd name="connsiteY10233" fmla="*/ 413785 h 1679043"/>
                <a:gd name="connsiteX10234" fmla="*/ 454894 w 1485127"/>
                <a:gd name="connsiteY10234" fmla="*/ 431878 h 1679043"/>
                <a:gd name="connsiteX10235" fmla="*/ 451396 w 1485127"/>
                <a:gd name="connsiteY10235" fmla="*/ 448521 h 1679043"/>
                <a:gd name="connsiteX10236" fmla="*/ 446192 w 1485127"/>
                <a:gd name="connsiteY10236" fmla="*/ 458678 h 1679043"/>
                <a:gd name="connsiteX10237" fmla="*/ 427934 w 1485127"/>
                <a:gd name="connsiteY10237" fmla="*/ 472590 h 1679043"/>
                <a:gd name="connsiteX10238" fmla="*/ 438087 w 1485127"/>
                <a:gd name="connsiteY10238" fmla="*/ 451850 h 1679043"/>
                <a:gd name="connsiteX10239" fmla="*/ 444315 w 1485127"/>
                <a:gd name="connsiteY10239" fmla="*/ 439645 h 1679043"/>
                <a:gd name="connsiteX10240" fmla="*/ 454980 w 1485127"/>
                <a:gd name="connsiteY10240" fmla="*/ 431793 h 1679043"/>
                <a:gd name="connsiteX10241" fmla="*/ 444485 w 1485127"/>
                <a:gd name="connsiteY10241" fmla="*/ 461921 h 1679043"/>
                <a:gd name="connsiteX10242" fmla="*/ 443206 w 1485127"/>
                <a:gd name="connsiteY10242" fmla="*/ 464311 h 1679043"/>
                <a:gd name="connsiteX10243" fmla="*/ 431347 w 1485127"/>
                <a:gd name="connsiteY10243" fmla="*/ 488208 h 1679043"/>
                <a:gd name="connsiteX10244" fmla="*/ 430664 w 1485127"/>
                <a:gd name="connsiteY10244" fmla="*/ 488806 h 1679043"/>
                <a:gd name="connsiteX10245" fmla="*/ 421365 w 1485127"/>
                <a:gd name="connsiteY10245" fmla="*/ 496146 h 1679043"/>
                <a:gd name="connsiteX10246" fmla="*/ 421535 w 1485127"/>
                <a:gd name="connsiteY10246" fmla="*/ 494097 h 1679043"/>
                <a:gd name="connsiteX10247" fmla="*/ 421279 w 1485127"/>
                <a:gd name="connsiteY10247" fmla="*/ 494097 h 1679043"/>
                <a:gd name="connsiteX10248" fmla="*/ 420938 w 1485127"/>
                <a:gd name="connsiteY10248" fmla="*/ 496487 h 1679043"/>
                <a:gd name="connsiteX10249" fmla="*/ 413686 w 1485127"/>
                <a:gd name="connsiteY10249" fmla="*/ 502206 h 1679043"/>
                <a:gd name="connsiteX10250" fmla="*/ 427593 w 1485127"/>
                <a:gd name="connsiteY10250" fmla="*/ 473187 h 1679043"/>
                <a:gd name="connsiteX10251" fmla="*/ 444485 w 1485127"/>
                <a:gd name="connsiteY10251" fmla="*/ 461921 h 1679043"/>
                <a:gd name="connsiteX10252" fmla="*/ 359595 w 1485127"/>
                <a:gd name="connsiteY10252" fmla="*/ 560669 h 1679043"/>
                <a:gd name="connsiteX10253" fmla="*/ 363861 w 1485127"/>
                <a:gd name="connsiteY10253" fmla="*/ 545563 h 1679043"/>
                <a:gd name="connsiteX10254" fmla="*/ 366676 w 1485127"/>
                <a:gd name="connsiteY10254" fmla="*/ 543600 h 1679043"/>
                <a:gd name="connsiteX10255" fmla="*/ 359510 w 1485127"/>
                <a:gd name="connsiteY10255" fmla="*/ 560669 h 1679043"/>
                <a:gd name="connsiteX10256" fmla="*/ 363519 w 1485127"/>
                <a:gd name="connsiteY10256" fmla="*/ 542831 h 1679043"/>
                <a:gd name="connsiteX10257" fmla="*/ 363008 w 1485127"/>
                <a:gd name="connsiteY10257" fmla="*/ 543258 h 1679043"/>
                <a:gd name="connsiteX10258" fmla="*/ 364117 w 1485127"/>
                <a:gd name="connsiteY10258" fmla="*/ 540868 h 1679043"/>
                <a:gd name="connsiteX10259" fmla="*/ 363519 w 1485127"/>
                <a:gd name="connsiteY10259" fmla="*/ 542917 h 1679043"/>
                <a:gd name="connsiteX10260" fmla="*/ 355585 w 1485127"/>
                <a:gd name="connsiteY10260" fmla="*/ 575008 h 1679043"/>
                <a:gd name="connsiteX10261" fmla="*/ 358656 w 1485127"/>
                <a:gd name="connsiteY10261" fmla="*/ 568009 h 1679043"/>
                <a:gd name="connsiteX10262" fmla="*/ 362325 w 1485127"/>
                <a:gd name="connsiteY10262" fmla="*/ 594979 h 1679043"/>
                <a:gd name="connsiteX10263" fmla="*/ 354732 w 1485127"/>
                <a:gd name="connsiteY10263" fmla="*/ 601637 h 1679043"/>
                <a:gd name="connsiteX10264" fmla="*/ 352599 w 1485127"/>
                <a:gd name="connsiteY10264" fmla="*/ 590541 h 1679043"/>
                <a:gd name="connsiteX10265" fmla="*/ 352343 w 1485127"/>
                <a:gd name="connsiteY10265" fmla="*/ 590541 h 1679043"/>
                <a:gd name="connsiteX10266" fmla="*/ 353793 w 1485127"/>
                <a:gd name="connsiteY10266" fmla="*/ 602405 h 1679043"/>
                <a:gd name="connsiteX10267" fmla="*/ 349186 w 1485127"/>
                <a:gd name="connsiteY10267" fmla="*/ 606501 h 1679043"/>
                <a:gd name="connsiteX10268" fmla="*/ 351319 w 1485127"/>
                <a:gd name="connsiteY10268" fmla="*/ 599332 h 1679043"/>
                <a:gd name="connsiteX10269" fmla="*/ 351063 w 1485127"/>
                <a:gd name="connsiteY10269" fmla="*/ 599332 h 1679043"/>
                <a:gd name="connsiteX10270" fmla="*/ 348503 w 1485127"/>
                <a:gd name="connsiteY10270" fmla="*/ 607014 h 1679043"/>
                <a:gd name="connsiteX10271" fmla="*/ 346286 w 1485127"/>
                <a:gd name="connsiteY10271" fmla="*/ 608976 h 1679043"/>
                <a:gd name="connsiteX10272" fmla="*/ 355585 w 1485127"/>
                <a:gd name="connsiteY10272" fmla="*/ 574922 h 1679043"/>
                <a:gd name="connsiteX10273" fmla="*/ 353537 w 1485127"/>
                <a:gd name="connsiteY10273" fmla="*/ 575605 h 1679043"/>
                <a:gd name="connsiteX10274" fmla="*/ 352855 w 1485127"/>
                <a:gd name="connsiteY10274" fmla="*/ 577398 h 1679043"/>
                <a:gd name="connsiteX10275" fmla="*/ 344067 w 1485127"/>
                <a:gd name="connsiteY10275" fmla="*/ 600015 h 1679043"/>
                <a:gd name="connsiteX10276" fmla="*/ 338180 w 1485127"/>
                <a:gd name="connsiteY10276" fmla="*/ 616146 h 1679043"/>
                <a:gd name="connsiteX10277" fmla="*/ 334597 w 1485127"/>
                <a:gd name="connsiteY10277" fmla="*/ 619304 h 1679043"/>
                <a:gd name="connsiteX10278" fmla="*/ 325041 w 1485127"/>
                <a:gd name="connsiteY10278" fmla="*/ 627582 h 1679043"/>
                <a:gd name="connsiteX10279" fmla="*/ 322653 w 1485127"/>
                <a:gd name="connsiteY10279" fmla="*/ 629631 h 1679043"/>
                <a:gd name="connsiteX10280" fmla="*/ 320179 w 1485127"/>
                <a:gd name="connsiteY10280" fmla="*/ 631423 h 1679043"/>
                <a:gd name="connsiteX10281" fmla="*/ 317192 w 1485127"/>
                <a:gd name="connsiteY10281" fmla="*/ 632106 h 1679043"/>
                <a:gd name="connsiteX10282" fmla="*/ 316851 w 1485127"/>
                <a:gd name="connsiteY10282" fmla="*/ 632106 h 1679043"/>
                <a:gd name="connsiteX10283" fmla="*/ 323250 w 1485127"/>
                <a:gd name="connsiteY10283" fmla="*/ 593358 h 1679043"/>
                <a:gd name="connsiteX10284" fmla="*/ 334256 w 1485127"/>
                <a:gd name="connsiteY10284" fmla="*/ 585420 h 1679043"/>
                <a:gd name="connsiteX10285" fmla="*/ 355158 w 1485127"/>
                <a:gd name="connsiteY10285" fmla="*/ 570228 h 1679043"/>
                <a:gd name="connsiteX10286" fmla="*/ 353537 w 1485127"/>
                <a:gd name="connsiteY10286" fmla="*/ 575605 h 1679043"/>
                <a:gd name="connsiteX10287" fmla="*/ 317107 w 1485127"/>
                <a:gd name="connsiteY10287" fmla="*/ 632533 h 1679043"/>
                <a:gd name="connsiteX10288" fmla="*/ 320349 w 1485127"/>
                <a:gd name="connsiteY10288" fmla="*/ 631935 h 1679043"/>
                <a:gd name="connsiteX10289" fmla="*/ 323079 w 1485127"/>
                <a:gd name="connsiteY10289" fmla="*/ 630143 h 1679043"/>
                <a:gd name="connsiteX10290" fmla="*/ 325639 w 1485127"/>
                <a:gd name="connsiteY10290" fmla="*/ 628180 h 1679043"/>
                <a:gd name="connsiteX10291" fmla="*/ 335706 w 1485127"/>
                <a:gd name="connsiteY10291" fmla="*/ 620328 h 1679043"/>
                <a:gd name="connsiteX10292" fmla="*/ 336986 w 1485127"/>
                <a:gd name="connsiteY10292" fmla="*/ 619304 h 1679043"/>
                <a:gd name="connsiteX10293" fmla="*/ 335706 w 1485127"/>
                <a:gd name="connsiteY10293" fmla="*/ 622718 h 1679043"/>
                <a:gd name="connsiteX10294" fmla="*/ 335962 w 1485127"/>
                <a:gd name="connsiteY10294" fmla="*/ 622718 h 1679043"/>
                <a:gd name="connsiteX10295" fmla="*/ 337498 w 1485127"/>
                <a:gd name="connsiteY10295" fmla="*/ 618792 h 1679043"/>
                <a:gd name="connsiteX10296" fmla="*/ 341678 w 1485127"/>
                <a:gd name="connsiteY10296" fmla="*/ 615548 h 1679043"/>
                <a:gd name="connsiteX10297" fmla="*/ 332549 w 1485127"/>
                <a:gd name="connsiteY10297" fmla="*/ 647810 h 1679043"/>
                <a:gd name="connsiteX10298" fmla="*/ 312585 w 1485127"/>
                <a:gd name="connsiteY10298" fmla="*/ 662917 h 1679043"/>
                <a:gd name="connsiteX10299" fmla="*/ 316339 w 1485127"/>
                <a:gd name="connsiteY10299" fmla="*/ 634922 h 1679043"/>
                <a:gd name="connsiteX10300" fmla="*/ 316766 w 1485127"/>
                <a:gd name="connsiteY10300" fmla="*/ 632277 h 1679043"/>
                <a:gd name="connsiteX10301" fmla="*/ 317107 w 1485127"/>
                <a:gd name="connsiteY10301" fmla="*/ 632277 h 1679043"/>
                <a:gd name="connsiteX10302" fmla="*/ 291682 w 1485127"/>
                <a:gd name="connsiteY10302" fmla="*/ 876715 h 1679043"/>
                <a:gd name="connsiteX10303" fmla="*/ 291000 w 1485127"/>
                <a:gd name="connsiteY10303" fmla="*/ 888066 h 1679043"/>
                <a:gd name="connsiteX10304" fmla="*/ 290659 w 1485127"/>
                <a:gd name="connsiteY10304" fmla="*/ 893699 h 1679043"/>
                <a:gd name="connsiteX10305" fmla="*/ 290488 w 1485127"/>
                <a:gd name="connsiteY10305" fmla="*/ 899332 h 1679043"/>
                <a:gd name="connsiteX10306" fmla="*/ 289976 w 1485127"/>
                <a:gd name="connsiteY10306" fmla="*/ 922035 h 1679043"/>
                <a:gd name="connsiteX10307" fmla="*/ 289976 w 1485127"/>
                <a:gd name="connsiteY10307" fmla="*/ 930057 h 1679043"/>
                <a:gd name="connsiteX10308" fmla="*/ 289976 w 1485127"/>
                <a:gd name="connsiteY10308" fmla="*/ 938080 h 1679043"/>
                <a:gd name="connsiteX10309" fmla="*/ 290232 w 1485127"/>
                <a:gd name="connsiteY10309" fmla="*/ 946188 h 1679043"/>
                <a:gd name="connsiteX10310" fmla="*/ 280250 w 1485127"/>
                <a:gd name="connsiteY10310" fmla="*/ 964538 h 1679043"/>
                <a:gd name="connsiteX10311" fmla="*/ 288355 w 1485127"/>
                <a:gd name="connsiteY10311" fmla="*/ 899417 h 1679043"/>
                <a:gd name="connsiteX10312" fmla="*/ 292280 w 1485127"/>
                <a:gd name="connsiteY10312" fmla="*/ 867156 h 1679043"/>
                <a:gd name="connsiteX10313" fmla="*/ 291682 w 1485127"/>
                <a:gd name="connsiteY10313" fmla="*/ 876629 h 1679043"/>
                <a:gd name="connsiteX10314" fmla="*/ 237676 w 1485127"/>
                <a:gd name="connsiteY10314" fmla="*/ 1109460 h 1679043"/>
                <a:gd name="connsiteX10315" fmla="*/ 233325 w 1485127"/>
                <a:gd name="connsiteY10315" fmla="*/ 1118251 h 1679043"/>
                <a:gd name="connsiteX10316" fmla="*/ 233496 w 1485127"/>
                <a:gd name="connsiteY10316" fmla="*/ 1118336 h 1679043"/>
                <a:gd name="connsiteX10317" fmla="*/ 237506 w 1485127"/>
                <a:gd name="connsiteY10317" fmla="*/ 1110825 h 1679043"/>
                <a:gd name="connsiteX10318" fmla="*/ 234264 w 1485127"/>
                <a:gd name="connsiteY10318" fmla="*/ 1140015 h 1679043"/>
                <a:gd name="connsiteX10319" fmla="*/ 217115 w 1485127"/>
                <a:gd name="connsiteY10319" fmla="*/ 1151963 h 1679043"/>
                <a:gd name="connsiteX10320" fmla="*/ 213788 w 1485127"/>
                <a:gd name="connsiteY10320" fmla="*/ 1129090 h 1679043"/>
                <a:gd name="connsiteX10321" fmla="*/ 213788 w 1485127"/>
                <a:gd name="connsiteY10321" fmla="*/ 1129090 h 1679043"/>
                <a:gd name="connsiteX10322" fmla="*/ 213788 w 1485127"/>
                <a:gd name="connsiteY10322" fmla="*/ 1128919 h 1679043"/>
                <a:gd name="connsiteX10323" fmla="*/ 213788 w 1485127"/>
                <a:gd name="connsiteY10323" fmla="*/ 1128749 h 1679043"/>
                <a:gd name="connsiteX10324" fmla="*/ 213788 w 1485127"/>
                <a:gd name="connsiteY10324" fmla="*/ 1128749 h 1679043"/>
                <a:gd name="connsiteX10325" fmla="*/ 207645 w 1485127"/>
                <a:gd name="connsiteY10325" fmla="*/ 1088293 h 1679043"/>
                <a:gd name="connsiteX10326" fmla="*/ 205939 w 1485127"/>
                <a:gd name="connsiteY10326" fmla="*/ 1074552 h 1679043"/>
                <a:gd name="connsiteX10327" fmla="*/ 212935 w 1485127"/>
                <a:gd name="connsiteY10327" fmla="*/ 1070200 h 1679043"/>
                <a:gd name="connsiteX10328" fmla="*/ 215921 w 1485127"/>
                <a:gd name="connsiteY10328" fmla="*/ 1092390 h 1679043"/>
                <a:gd name="connsiteX10329" fmla="*/ 217456 w 1485127"/>
                <a:gd name="connsiteY10329" fmla="*/ 1102461 h 1679043"/>
                <a:gd name="connsiteX10330" fmla="*/ 219163 w 1485127"/>
                <a:gd name="connsiteY10330" fmla="*/ 1112532 h 1679043"/>
                <a:gd name="connsiteX10331" fmla="*/ 219418 w 1485127"/>
                <a:gd name="connsiteY10331" fmla="*/ 1112532 h 1679043"/>
                <a:gd name="connsiteX10332" fmla="*/ 218310 w 1485127"/>
                <a:gd name="connsiteY10332" fmla="*/ 1102461 h 1679043"/>
                <a:gd name="connsiteX10333" fmla="*/ 217371 w 1485127"/>
                <a:gd name="connsiteY10333" fmla="*/ 1092390 h 1679043"/>
                <a:gd name="connsiteX10334" fmla="*/ 216006 w 1485127"/>
                <a:gd name="connsiteY10334" fmla="*/ 1068322 h 1679043"/>
                <a:gd name="connsiteX10335" fmla="*/ 225220 w 1485127"/>
                <a:gd name="connsiteY10335" fmla="*/ 1062347 h 1679043"/>
                <a:gd name="connsiteX10336" fmla="*/ 225903 w 1485127"/>
                <a:gd name="connsiteY10336" fmla="*/ 1073187 h 1679043"/>
                <a:gd name="connsiteX10337" fmla="*/ 226926 w 1485127"/>
                <a:gd name="connsiteY10337" fmla="*/ 1085562 h 1679043"/>
                <a:gd name="connsiteX10338" fmla="*/ 228206 w 1485127"/>
                <a:gd name="connsiteY10338" fmla="*/ 1097938 h 1679043"/>
                <a:gd name="connsiteX10339" fmla="*/ 228463 w 1485127"/>
                <a:gd name="connsiteY10339" fmla="*/ 1097938 h 1679043"/>
                <a:gd name="connsiteX10340" fmla="*/ 227865 w 1485127"/>
                <a:gd name="connsiteY10340" fmla="*/ 1085648 h 1679043"/>
                <a:gd name="connsiteX10341" fmla="*/ 227524 w 1485127"/>
                <a:gd name="connsiteY10341" fmla="*/ 1073272 h 1679043"/>
                <a:gd name="connsiteX10342" fmla="*/ 227524 w 1485127"/>
                <a:gd name="connsiteY10342" fmla="*/ 1060811 h 1679043"/>
                <a:gd name="connsiteX10343" fmla="*/ 240748 w 1485127"/>
                <a:gd name="connsiteY10343" fmla="*/ 1050313 h 1679043"/>
                <a:gd name="connsiteX10344" fmla="*/ 244417 w 1485127"/>
                <a:gd name="connsiteY10344" fmla="*/ 1048265 h 1679043"/>
                <a:gd name="connsiteX10345" fmla="*/ 237676 w 1485127"/>
                <a:gd name="connsiteY10345" fmla="*/ 1109716 h 1679043"/>
                <a:gd name="connsiteX10346" fmla="*/ 227609 w 1485127"/>
                <a:gd name="connsiteY10346" fmla="*/ 1048948 h 1679043"/>
                <a:gd name="connsiteX10347" fmla="*/ 227609 w 1485127"/>
                <a:gd name="connsiteY10347" fmla="*/ 1047070 h 1679043"/>
                <a:gd name="connsiteX10348" fmla="*/ 230168 w 1485127"/>
                <a:gd name="connsiteY10348" fmla="*/ 1047326 h 1679043"/>
                <a:gd name="connsiteX10349" fmla="*/ 227609 w 1485127"/>
                <a:gd name="connsiteY10349" fmla="*/ 1048948 h 1679043"/>
                <a:gd name="connsiteX10350" fmla="*/ 201331 w 1485127"/>
                <a:gd name="connsiteY10350" fmla="*/ 1047667 h 1679043"/>
                <a:gd name="connsiteX10351" fmla="*/ 202270 w 1485127"/>
                <a:gd name="connsiteY10351" fmla="*/ 1064567 h 1679043"/>
                <a:gd name="connsiteX10352" fmla="*/ 143486 w 1485127"/>
                <a:gd name="connsiteY10352" fmla="*/ 1100925 h 1679043"/>
                <a:gd name="connsiteX10353" fmla="*/ 142718 w 1485127"/>
                <a:gd name="connsiteY10353" fmla="*/ 1099218 h 1679043"/>
                <a:gd name="connsiteX10354" fmla="*/ 142889 w 1485127"/>
                <a:gd name="connsiteY10354" fmla="*/ 1098791 h 1679043"/>
                <a:gd name="connsiteX10355" fmla="*/ 153298 w 1485127"/>
                <a:gd name="connsiteY10355" fmla="*/ 1075918 h 1679043"/>
                <a:gd name="connsiteX10356" fmla="*/ 153127 w 1485127"/>
                <a:gd name="connsiteY10356" fmla="*/ 1075833 h 1679043"/>
                <a:gd name="connsiteX10357" fmla="*/ 141865 w 1485127"/>
                <a:gd name="connsiteY10357" fmla="*/ 1097340 h 1679043"/>
                <a:gd name="connsiteX10358" fmla="*/ 132054 w 1485127"/>
                <a:gd name="connsiteY10358" fmla="*/ 1074467 h 1679043"/>
                <a:gd name="connsiteX10359" fmla="*/ 139562 w 1485127"/>
                <a:gd name="connsiteY10359" fmla="*/ 1059872 h 1679043"/>
                <a:gd name="connsiteX10360" fmla="*/ 139391 w 1485127"/>
                <a:gd name="connsiteY10360" fmla="*/ 1059787 h 1679043"/>
                <a:gd name="connsiteX10361" fmla="*/ 131627 w 1485127"/>
                <a:gd name="connsiteY10361" fmla="*/ 1073357 h 1679043"/>
                <a:gd name="connsiteX10362" fmla="*/ 126167 w 1485127"/>
                <a:gd name="connsiteY10362" fmla="*/ 1060555 h 1679043"/>
                <a:gd name="connsiteX10363" fmla="*/ 130945 w 1485127"/>
                <a:gd name="connsiteY10363" fmla="*/ 1052447 h 1679043"/>
                <a:gd name="connsiteX10364" fmla="*/ 140842 w 1485127"/>
                <a:gd name="connsiteY10364" fmla="*/ 1035975 h 1679043"/>
                <a:gd name="connsiteX10365" fmla="*/ 201331 w 1485127"/>
                <a:gd name="connsiteY10365" fmla="*/ 1044168 h 1679043"/>
                <a:gd name="connsiteX10366" fmla="*/ 201502 w 1485127"/>
                <a:gd name="connsiteY10366" fmla="*/ 1047667 h 1679043"/>
                <a:gd name="connsiteX10367" fmla="*/ 129665 w 1485127"/>
                <a:gd name="connsiteY10367" fmla="*/ 1051423 h 1679043"/>
                <a:gd name="connsiteX10368" fmla="*/ 125143 w 1485127"/>
                <a:gd name="connsiteY10368" fmla="*/ 1058251 h 1679043"/>
                <a:gd name="connsiteX10369" fmla="*/ 116526 w 1485127"/>
                <a:gd name="connsiteY10369" fmla="*/ 1038279 h 1679043"/>
                <a:gd name="connsiteX10370" fmla="*/ 119939 w 1485127"/>
                <a:gd name="connsiteY10370" fmla="*/ 1033244 h 1679043"/>
                <a:gd name="connsiteX10371" fmla="*/ 139988 w 1485127"/>
                <a:gd name="connsiteY10371" fmla="*/ 1035889 h 1679043"/>
                <a:gd name="connsiteX10372" fmla="*/ 129580 w 1485127"/>
                <a:gd name="connsiteY10372" fmla="*/ 1051423 h 1679043"/>
                <a:gd name="connsiteX10373" fmla="*/ 102193 w 1485127"/>
                <a:gd name="connsiteY10373" fmla="*/ 1050399 h 1679043"/>
                <a:gd name="connsiteX10374" fmla="*/ 105861 w 1485127"/>
                <a:gd name="connsiteY10374" fmla="*/ 1031281 h 1679043"/>
                <a:gd name="connsiteX10375" fmla="*/ 109018 w 1485127"/>
                <a:gd name="connsiteY10375" fmla="*/ 1031963 h 1679043"/>
                <a:gd name="connsiteX10376" fmla="*/ 111322 w 1485127"/>
                <a:gd name="connsiteY10376" fmla="*/ 1038279 h 1679043"/>
                <a:gd name="connsiteX10377" fmla="*/ 102107 w 1485127"/>
                <a:gd name="connsiteY10377" fmla="*/ 1050399 h 1679043"/>
                <a:gd name="connsiteX10378" fmla="*/ 103643 w 1485127"/>
                <a:gd name="connsiteY10378" fmla="*/ 1031025 h 1679043"/>
                <a:gd name="connsiteX10379" fmla="*/ 103473 w 1485127"/>
                <a:gd name="connsiteY10379" fmla="*/ 1032219 h 1679043"/>
                <a:gd name="connsiteX10380" fmla="*/ 101766 w 1485127"/>
                <a:gd name="connsiteY10380" fmla="*/ 1039560 h 1679043"/>
                <a:gd name="connsiteX10381" fmla="*/ 95965 w 1485127"/>
                <a:gd name="connsiteY10381" fmla="*/ 1040925 h 1679043"/>
                <a:gd name="connsiteX10382" fmla="*/ 96988 w 1485127"/>
                <a:gd name="connsiteY10382" fmla="*/ 1036316 h 1679043"/>
                <a:gd name="connsiteX10383" fmla="*/ 100742 w 1485127"/>
                <a:gd name="connsiteY10383" fmla="*/ 1030769 h 1679043"/>
                <a:gd name="connsiteX10384" fmla="*/ 103558 w 1485127"/>
                <a:gd name="connsiteY10384" fmla="*/ 1031025 h 1679043"/>
                <a:gd name="connsiteX10385" fmla="*/ 94770 w 1485127"/>
                <a:gd name="connsiteY10385" fmla="*/ 1030769 h 1679043"/>
                <a:gd name="connsiteX10386" fmla="*/ 94941 w 1485127"/>
                <a:gd name="connsiteY10386" fmla="*/ 1030171 h 1679043"/>
                <a:gd name="connsiteX10387" fmla="*/ 95197 w 1485127"/>
                <a:gd name="connsiteY10387" fmla="*/ 1030171 h 1679043"/>
                <a:gd name="connsiteX10388" fmla="*/ 94770 w 1485127"/>
                <a:gd name="connsiteY10388" fmla="*/ 1030683 h 1679043"/>
                <a:gd name="connsiteX10389" fmla="*/ 98524 w 1485127"/>
                <a:gd name="connsiteY10389" fmla="*/ 1019844 h 1679043"/>
                <a:gd name="connsiteX10390" fmla="*/ 97757 w 1485127"/>
                <a:gd name="connsiteY10390" fmla="*/ 1019844 h 1679043"/>
                <a:gd name="connsiteX10391" fmla="*/ 104326 w 1485127"/>
                <a:gd name="connsiteY10391" fmla="*/ 996544 h 1679043"/>
                <a:gd name="connsiteX10392" fmla="*/ 109957 w 1485127"/>
                <a:gd name="connsiteY10392" fmla="*/ 977938 h 1679043"/>
                <a:gd name="connsiteX10393" fmla="*/ 112004 w 1485127"/>
                <a:gd name="connsiteY10393" fmla="*/ 971451 h 1679043"/>
                <a:gd name="connsiteX10394" fmla="*/ 113540 w 1485127"/>
                <a:gd name="connsiteY10394" fmla="*/ 969318 h 1679043"/>
                <a:gd name="connsiteX10395" fmla="*/ 110127 w 1485127"/>
                <a:gd name="connsiteY10395" fmla="*/ 980072 h 1679043"/>
                <a:gd name="connsiteX10396" fmla="*/ 103984 w 1485127"/>
                <a:gd name="connsiteY10396" fmla="*/ 1000640 h 1679043"/>
                <a:gd name="connsiteX10397" fmla="*/ 98609 w 1485127"/>
                <a:gd name="connsiteY10397" fmla="*/ 1019673 h 1679043"/>
                <a:gd name="connsiteX10398" fmla="*/ 79413 w 1485127"/>
                <a:gd name="connsiteY10398" fmla="*/ 1017796 h 1679043"/>
                <a:gd name="connsiteX10399" fmla="*/ 77024 w 1485127"/>
                <a:gd name="connsiteY10399" fmla="*/ 1017454 h 1679043"/>
                <a:gd name="connsiteX10400" fmla="*/ 81290 w 1485127"/>
                <a:gd name="connsiteY10400" fmla="*/ 1012333 h 1679043"/>
                <a:gd name="connsiteX10401" fmla="*/ 79413 w 1485127"/>
                <a:gd name="connsiteY10401" fmla="*/ 1017796 h 1679043"/>
                <a:gd name="connsiteX10402" fmla="*/ 95197 w 1485127"/>
                <a:gd name="connsiteY10402" fmla="*/ 1019503 h 1679043"/>
                <a:gd name="connsiteX10403" fmla="*/ 84276 w 1485127"/>
                <a:gd name="connsiteY10403" fmla="*/ 1018393 h 1679043"/>
                <a:gd name="connsiteX10404" fmla="*/ 89225 w 1485127"/>
                <a:gd name="connsiteY10404" fmla="*/ 1002689 h 1679043"/>
                <a:gd name="connsiteX10405" fmla="*/ 110639 w 1485127"/>
                <a:gd name="connsiteY10405" fmla="*/ 973500 h 1679043"/>
                <a:gd name="connsiteX10406" fmla="*/ 109189 w 1485127"/>
                <a:gd name="connsiteY10406" fmla="*/ 977682 h 1679043"/>
                <a:gd name="connsiteX10407" fmla="*/ 102961 w 1485127"/>
                <a:gd name="connsiteY10407" fmla="*/ 995946 h 1679043"/>
                <a:gd name="connsiteX10408" fmla="*/ 95282 w 1485127"/>
                <a:gd name="connsiteY10408" fmla="*/ 1019588 h 1679043"/>
                <a:gd name="connsiteX10409" fmla="*/ 97671 w 1485127"/>
                <a:gd name="connsiteY10409" fmla="*/ 947212 h 1679043"/>
                <a:gd name="connsiteX10410" fmla="*/ 97841 w 1485127"/>
                <a:gd name="connsiteY10410" fmla="*/ 947212 h 1679043"/>
                <a:gd name="connsiteX10411" fmla="*/ 97500 w 1485127"/>
                <a:gd name="connsiteY10411" fmla="*/ 947639 h 1679043"/>
                <a:gd name="connsiteX10412" fmla="*/ 97671 w 1485127"/>
                <a:gd name="connsiteY10412" fmla="*/ 947212 h 1679043"/>
                <a:gd name="connsiteX10413" fmla="*/ 103473 w 1485127"/>
                <a:gd name="connsiteY10413" fmla="*/ 947468 h 1679043"/>
                <a:gd name="connsiteX10414" fmla="*/ 107227 w 1485127"/>
                <a:gd name="connsiteY10414" fmla="*/ 947639 h 1679043"/>
                <a:gd name="connsiteX10415" fmla="*/ 101510 w 1485127"/>
                <a:gd name="connsiteY10415" fmla="*/ 960612 h 1679043"/>
                <a:gd name="connsiteX10416" fmla="*/ 92552 w 1485127"/>
                <a:gd name="connsiteY10416" fmla="*/ 971366 h 1679043"/>
                <a:gd name="connsiteX10417" fmla="*/ 92552 w 1485127"/>
                <a:gd name="connsiteY10417" fmla="*/ 971366 h 1679043"/>
                <a:gd name="connsiteX10418" fmla="*/ 92467 w 1485127"/>
                <a:gd name="connsiteY10418" fmla="*/ 971537 h 1679043"/>
                <a:gd name="connsiteX10419" fmla="*/ 92467 w 1485127"/>
                <a:gd name="connsiteY10419" fmla="*/ 971707 h 1679043"/>
                <a:gd name="connsiteX10420" fmla="*/ 92381 w 1485127"/>
                <a:gd name="connsiteY10420" fmla="*/ 971707 h 1679043"/>
                <a:gd name="connsiteX10421" fmla="*/ 80096 w 1485127"/>
                <a:gd name="connsiteY10421" fmla="*/ 987838 h 1679043"/>
                <a:gd name="connsiteX10422" fmla="*/ 87604 w 1485127"/>
                <a:gd name="connsiteY10422" fmla="*/ 969744 h 1679043"/>
                <a:gd name="connsiteX10423" fmla="*/ 91187 w 1485127"/>
                <a:gd name="connsiteY10423" fmla="*/ 961722 h 1679043"/>
                <a:gd name="connsiteX10424" fmla="*/ 103558 w 1485127"/>
                <a:gd name="connsiteY10424" fmla="*/ 947468 h 1679043"/>
                <a:gd name="connsiteX10425" fmla="*/ 94600 w 1485127"/>
                <a:gd name="connsiteY10425" fmla="*/ 977255 h 1679043"/>
                <a:gd name="connsiteX10426" fmla="*/ 90163 w 1485127"/>
                <a:gd name="connsiteY10426" fmla="*/ 988350 h 1679043"/>
                <a:gd name="connsiteX10427" fmla="*/ 86750 w 1485127"/>
                <a:gd name="connsiteY10427" fmla="*/ 997483 h 1679043"/>
                <a:gd name="connsiteX10428" fmla="*/ 83935 w 1485127"/>
                <a:gd name="connsiteY10428" fmla="*/ 1000897 h 1679043"/>
                <a:gd name="connsiteX10429" fmla="*/ 83935 w 1485127"/>
                <a:gd name="connsiteY10429" fmla="*/ 1000897 h 1679043"/>
                <a:gd name="connsiteX10430" fmla="*/ 83850 w 1485127"/>
                <a:gd name="connsiteY10430" fmla="*/ 1000982 h 1679043"/>
                <a:gd name="connsiteX10431" fmla="*/ 83764 w 1485127"/>
                <a:gd name="connsiteY10431" fmla="*/ 1000982 h 1679043"/>
                <a:gd name="connsiteX10432" fmla="*/ 83764 w 1485127"/>
                <a:gd name="connsiteY10432" fmla="*/ 1001067 h 1679043"/>
                <a:gd name="connsiteX10433" fmla="*/ 72161 w 1485127"/>
                <a:gd name="connsiteY10433" fmla="*/ 1016515 h 1679043"/>
                <a:gd name="connsiteX10434" fmla="*/ 69090 w 1485127"/>
                <a:gd name="connsiteY10434" fmla="*/ 1015918 h 1679043"/>
                <a:gd name="connsiteX10435" fmla="*/ 74635 w 1485127"/>
                <a:gd name="connsiteY10435" fmla="*/ 1001323 h 1679043"/>
                <a:gd name="connsiteX10436" fmla="*/ 94600 w 1485127"/>
                <a:gd name="connsiteY10436" fmla="*/ 977084 h 1679043"/>
                <a:gd name="connsiteX10437" fmla="*/ 61752 w 1485127"/>
                <a:gd name="connsiteY10437" fmla="*/ 1035548 h 1679043"/>
                <a:gd name="connsiteX10438" fmla="*/ 69175 w 1485127"/>
                <a:gd name="connsiteY10438" fmla="*/ 1026842 h 1679043"/>
                <a:gd name="connsiteX10439" fmla="*/ 76086 w 1485127"/>
                <a:gd name="connsiteY10439" fmla="*/ 1027867 h 1679043"/>
                <a:gd name="connsiteX10440" fmla="*/ 73526 w 1485127"/>
                <a:gd name="connsiteY10440" fmla="*/ 1035719 h 1679043"/>
                <a:gd name="connsiteX10441" fmla="*/ 73526 w 1485127"/>
                <a:gd name="connsiteY10441" fmla="*/ 1035719 h 1679043"/>
                <a:gd name="connsiteX10442" fmla="*/ 73526 w 1485127"/>
                <a:gd name="connsiteY10442" fmla="*/ 1035975 h 1679043"/>
                <a:gd name="connsiteX10443" fmla="*/ 73526 w 1485127"/>
                <a:gd name="connsiteY10443" fmla="*/ 1036231 h 1679043"/>
                <a:gd name="connsiteX10444" fmla="*/ 73526 w 1485127"/>
                <a:gd name="connsiteY10444" fmla="*/ 1036231 h 1679043"/>
                <a:gd name="connsiteX10445" fmla="*/ 69090 w 1485127"/>
                <a:gd name="connsiteY10445" fmla="*/ 1052788 h 1679043"/>
                <a:gd name="connsiteX10446" fmla="*/ 58425 w 1485127"/>
                <a:gd name="connsiteY10446" fmla="*/ 1058848 h 1679043"/>
                <a:gd name="connsiteX10447" fmla="*/ 52453 w 1485127"/>
                <a:gd name="connsiteY10447" fmla="*/ 1062262 h 1679043"/>
                <a:gd name="connsiteX10448" fmla="*/ 61838 w 1485127"/>
                <a:gd name="connsiteY10448" fmla="*/ 1035633 h 1679043"/>
                <a:gd name="connsiteX10449" fmla="*/ 78475 w 1485127"/>
                <a:gd name="connsiteY10449" fmla="*/ 1037596 h 1679043"/>
                <a:gd name="connsiteX10450" fmla="*/ 78475 w 1485127"/>
                <a:gd name="connsiteY10450" fmla="*/ 1037596 h 1679043"/>
                <a:gd name="connsiteX10451" fmla="*/ 78475 w 1485127"/>
                <a:gd name="connsiteY10451" fmla="*/ 1037596 h 1679043"/>
                <a:gd name="connsiteX10452" fmla="*/ 78475 w 1485127"/>
                <a:gd name="connsiteY10452" fmla="*/ 1037596 h 1679043"/>
                <a:gd name="connsiteX10453" fmla="*/ 78475 w 1485127"/>
                <a:gd name="connsiteY10453" fmla="*/ 1037596 h 1679043"/>
                <a:gd name="connsiteX10454" fmla="*/ 81120 w 1485127"/>
                <a:gd name="connsiteY10454" fmla="*/ 1028720 h 1679043"/>
                <a:gd name="connsiteX10455" fmla="*/ 91955 w 1485127"/>
                <a:gd name="connsiteY10455" fmla="*/ 1030000 h 1679043"/>
                <a:gd name="connsiteX10456" fmla="*/ 89395 w 1485127"/>
                <a:gd name="connsiteY10456" fmla="*/ 1038194 h 1679043"/>
                <a:gd name="connsiteX10457" fmla="*/ 84788 w 1485127"/>
                <a:gd name="connsiteY10457" fmla="*/ 1045022 h 1679043"/>
                <a:gd name="connsiteX10458" fmla="*/ 74806 w 1485127"/>
                <a:gd name="connsiteY10458" fmla="*/ 1049716 h 1679043"/>
                <a:gd name="connsiteX10459" fmla="*/ 78389 w 1485127"/>
                <a:gd name="connsiteY10459" fmla="*/ 1037767 h 1679043"/>
                <a:gd name="connsiteX10460" fmla="*/ 91528 w 1485127"/>
                <a:gd name="connsiteY10460" fmla="*/ 1046473 h 1679043"/>
                <a:gd name="connsiteX10461" fmla="*/ 88286 w 1485127"/>
                <a:gd name="connsiteY10461" fmla="*/ 1059190 h 1679043"/>
                <a:gd name="connsiteX10462" fmla="*/ 84447 w 1485127"/>
                <a:gd name="connsiteY10462" fmla="*/ 1075662 h 1679043"/>
                <a:gd name="connsiteX10463" fmla="*/ 82570 w 1485127"/>
                <a:gd name="connsiteY10463" fmla="*/ 1078393 h 1679043"/>
                <a:gd name="connsiteX10464" fmla="*/ 89822 w 1485127"/>
                <a:gd name="connsiteY10464" fmla="*/ 1048948 h 1679043"/>
                <a:gd name="connsiteX10465" fmla="*/ 90334 w 1485127"/>
                <a:gd name="connsiteY10465" fmla="*/ 1047070 h 1679043"/>
                <a:gd name="connsiteX10466" fmla="*/ 91443 w 1485127"/>
                <a:gd name="connsiteY10466" fmla="*/ 1046473 h 1679043"/>
                <a:gd name="connsiteX10467" fmla="*/ 77195 w 1485127"/>
                <a:gd name="connsiteY10467" fmla="*/ 1101949 h 1679043"/>
                <a:gd name="connsiteX10468" fmla="*/ 77195 w 1485127"/>
                <a:gd name="connsiteY10468" fmla="*/ 1101949 h 1679043"/>
                <a:gd name="connsiteX10469" fmla="*/ 77195 w 1485127"/>
                <a:gd name="connsiteY10469" fmla="*/ 1101778 h 1679043"/>
                <a:gd name="connsiteX10470" fmla="*/ 77195 w 1485127"/>
                <a:gd name="connsiteY10470" fmla="*/ 1101778 h 1679043"/>
                <a:gd name="connsiteX10471" fmla="*/ 80437 w 1485127"/>
                <a:gd name="connsiteY10471" fmla="*/ 1087952 h 1679043"/>
                <a:gd name="connsiteX10472" fmla="*/ 82484 w 1485127"/>
                <a:gd name="connsiteY10472" fmla="*/ 1085306 h 1679043"/>
                <a:gd name="connsiteX10473" fmla="*/ 75830 w 1485127"/>
                <a:gd name="connsiteY10473" fmla="*/ 1118507 h 1679043"/>
                <a:gd name="connsiteX10474" fmla="*/ 75830 w 1485127"/>
                <a:gd name="connsiteY10474" fmla="*/ 1118507 h 1679043"/>
                <a:gd name="connsiteX10475" fmla="*/ 75830 w 1485127"/>
                <a:gd name="connsiteY10475" fmla="*/ 1118763 h 1679043"/>
                <a:gd name="connsiteX10476" fmla="*/ 75830 w 1485127"/>
                <a:gd name="connsiteY10476" fmla="*/ 1119019 h 1679043"/>
                <a:gd name="connsiteX10477" fmla="*/ 75830 w 1485127"/>
                <a:gd name="connsiteY10477" fmla="*/ 1119019 h 1679043"/>
                <a:gd name="connsiteX10478" fmla="*/ 72759 w 1485127"/>
                <a:gd name="connsiteY10478" fmla="*/ 1139844 h 1679043"/>
                <a:gd name="connsiteX10479" fmla="*/ 69943 w 1485127"/>
                <a:gd name="connsiteY10479" fmla="*/ 1132931 h 1679043"/>
                <a:gd name="connsiteX10480" fmla="*/ 77451 w 1485127"/>
                <a:gd name="connsiteY10480" fmla="*/ 1101864 h 1679043"/>
                <a:gd name="connsiteX10481" fmla="*/ 77451 w 1485127"/>
                <a:gd name="connsiteY10481" fmla="*/ 1101864 h 1679043"/>
                <a:gd name="connsiteX10482" fmla="*/ 92979 w 1485127"/>
                <a:gd name="connsiteY10482" fmla="*/ 1189858 h 1679043"/>
                <a:gd name="connsiteX10483" fmla="*/ 93234 w 1485127"/>
                <a:gd name="connsiteY10483" fmla="*/ 1185505 h 1679043"/>
                <a:gd name="connsiteX10484" fmla="*/ 93234 w 1485127"/>
                <a:gd name="connsiteY10484" fmla="*/ 1185505 h 1679043"/>
                <a:gd name="connsiteX10485" fmla="*/ 93234 w 1485127"/>
                <a:gd name="connsiteY10485" fmla="*/ 1185420 h 1679043"/>
                <a:gd name="connsiteX10486" fmla="*/ 93234 w 1485127"/>
                <a:gd name="connsiteY10486" fmla="*/ 1185420 h 1679043"/>
                <a:gd name="connsiteX10487" fmla="*/ 93234 w 1485127"/>
                <a:gd name="connsiteY10487" fmla="*/ 1185335 h 1679043"/>
                <a:gd name="connsiteX10488" fmla="*/ 95282 w 1485127"/>
                <a:gd name="connsiteY10488" fmla="*/ 1146672 h 1679043"/>
                <a:gd name="connsiteX10489" fmla="*/ 100572 w 1485127"/>
                <a:gd name="connsiteY10489" fmla="*/ 1136345 h 1679043"/>
                <a:gd name="connsiteX10490" fmla="*/ 100316 w 1485127"/>
                <a:gd name="connsiteY10490" fmla="*/ 1159901 h 1679043"/>
                <a:gd name="connsiteX10491" fmla="*/ 100401 w 1485127"/>
                <a:gd name="connsiteY10491" fmla="*/ 1178848 h 1679043"/>
                <a:gd name="connsiteX10492" fmla="*/ 94173 w 1485127"/>
                <a:gd name="connsiteY10492" fmla="*/ 1192589 h 1679043"/>
                <a:gd name="connsiteX10493" fmla="*/ 92979 w 1485127"/>
                <a:gd name="connsiteY10493" fmla="*/ 1189773 h 1679043"/>
                <a:gd name="connsiteX10494" fmla="*/ 103984 w 1485127"/>
                <a:gd name="connsiteY10494" fmla="*/ 1160157 h 1679043"/>
                <a:gd name="connsiteX10495" fmla="*/ 103302 w 1485127"/>
                <a:gd name="connsiteY10495" fmla="*/ 1134296 h 1679043"/>
                <a:gd name="connsiteX10496" fmla="*/ 107141 w 1485127"/>
                <a:gd name="connsiteY10496" fmla="*/ 1132162 h 1679043"/>
                <a:gd name="connsiteX10497" fmla="*/ 107909 w 1485127"/>
                <a:gd name="connsiteY10497" fmla="*/ 1157852 h 1679043"/>
                <a:gd name="connsiteX10498" fmla="*/ 108165 w 1485127"/>
                <a:gd name="connsiteY10498" fmla="*/ 1162290 h 1679043"/>
                <a:gd name="connsiteX10499" fmla="*/ 104411 w 1485127"/>
                <a:gd name="connsiteY10499" fmla="*/ 1170399 h 1679043"/>
                <a:gd name="connsiteX10500" fmla="*/ 103984 w 1485127"/>
                <a:gd name="connsiteY10500" fmla="*/ 1160072 h 1679043"/>
                <a:gd name="connsiteX10501" fmla="*/ 109615 w 1485127"/>
                <a:gd name="connsiteY10501" fmla="*/ 1130797 h 1679043"/>
                <a:gd name="connsiteX10502" fmla="*/ 123693 w 1485127"/>
                <a:gd name="connsiteY10502" fmla="*/ 1122945 h 1679043"/>
                <a:gd name="connsiteX10503" fmla="*/ 124034 w 1485127"/>
                <a:gd name="connsiteY10503" fmla="*/ 1128578 h 1679043"/>
                <a:gd name="connsiteX10504" fmla="*/ 124205 w 1485127"/>
                <a:gd name="connsiteY10504" fmla="*/ 1131053 h 1679043"/>
                <a:gd name="connsiteX10505" fmla="*/ 111407 w 1485127"/>
                <a:gd name="connsiteY10505" fmla="*/ 1155719 h 1679043"/>
                <a:gd name="connsiteX10506" fmla="*/ 109615 w 1485127"/>
                <a:gd name="connsiteY10506" fmla="*/ 1130712 h 1679043"/>
                <a:gd name="connsiteX10507" fmla="*/ 112260 w 1485127"/>
                <a:gd name="connsiteY10507" fmla="*/ 1165705 h 1679043"/>
                <a:gd name="connsiteX10508" fmla="*/ 113711 w 1485127"/>
                <a:gd name="connsiteY10508" fmla="*/ 1162888 h 1679043"/>
                <a:gd name="connsiteX10509" fmla="*/ 113711 w 1485127"/>
                <a:gd name="connsiteY10509" fmla="*/ 1162888 h 1679043"/>
                <a:gd name="connsiteX10510" fmla="*/ 113711 w 1485127"/>
                <a:gd name="connsiteY10510" fmla="*/ 1162888 h 1679043"/>
                <a:gd name="connsiteX10511" fmla="*/ 113711 w 1485127"/>
                <a:gd name="connsiteY10511" fmla="*/ 1162888 h 1679043"/>
                <a:gd name="connsiteX10512" fmla="*/ 113711 w 1485127"/>
                <a:gd name="connsiteY10512" fmla="*/ 1162888 h 1679043"/>
                <a:gd name="connsiteX10513" fmla="*/ 124717 w 1485127"/>
                <a:gd name="connsiteY10513" fmla="*/ 1138990 h 1679043"/>
                <a:gd name="connsiteX10514" fmla="*/ 126338 w 1485127"/>
                <a:gd name="connsiteY10514" fmla="*/ 1159389 h 1679043"/>
                <a:gd name="connsiteX10515" fmla="*/ 113966 w 1485127"/>
                <a:gd name="connsiteY10515" fmla="*/ 1184481 h 1679043"/>
                <a:gd name="connsiteX10516" fmla="*/ 112175 w 1485127"/>
                <a:gd name="connsiteY10516" fmla="*/ 1165705 h 1679043"/>
                <a:gd name="connsiteX10517" fmla="*/ 113369 w 1485127"/>
                <a:gd name="connsiteY10517" fmla="*/ 1225705 h 1679043"/>
                <a:gd name="connsiteX10518" fmla="*/ 115332 w 1485127"/>
                <a:gd name="connsiteY10518" fmla="*/ 1239702 h 1679043"/>
                <a:gd name="connsiteX10519" fmla="*/ 110383 w 1485127"/>
                <a:gd name="connsiteY10519" fmla="*/ 1227667 h 1679043"/>
                <a:gd name="connsiteX10520" fmla="*/ 113369 w 1485127"/>
                <a:gd name="connsiteY10520" fmla="*/ 1225619 h 1679043"/>
                <a:gd name="connsiteX10521" fmla="*/ 141012 w 1485127"/>
                <a:gd name="connsiteY10521" fmla="*/ 1239787 h 1679043"/>
                <a:gd name="connsiteX10522" fmla="*/ 147326 w 1485127"/>
                <a:gd name="connsiteY10522" fmla="*/ 1226729 h 1679043"/>
                <a:gd name="connsiteX10523" fmla="*/ 150738 w 1485127"/>
                <a:gd name="connsiteY10523" fmla="*/ 1249175 h 1679043"/>
                <a:gd name="connsiteX10524" fmla="*/ 150738 w 1485127"/>
                <a:gd name="connsiteY10524" fmla="*/ 1249175 h 1679043"/>
                <a:gd name="connsiteX10525" fmla="*/ 150738 w 1485127"/>
                <a:gd name="connsiteY10525" fmla="*/ 1249431 h 1679043"/>
                <a:gd name="connsiteX10526" fmla="*/ 150738 w 1485127"/>
                <a:gd name="connsiteY10526" fmla="*/ 1249687 h 1679043"/>
                <a:gd name="connsiteX10527" fmla="*/ 150738 w 1485127"/>
                <a:gd name="connsiteY10527" fmla="*/ 1249687 h 1679043"/>
                <a:gd name="connsiteX10528" fmla="*/ 153639 w 1485127"/>
                <a:gd name="connsiteY10528" fmla="*/ 1264794 h 1679043"/>
                <a:gd name="connsiteX10529" fmla="*/ 151677 w 1485127"/>
                <a:gd name="connsiteY10529" fmla="*/ 1270000 h 1679043"/>
                <a:gd name="connsiteX10530" fmla="*/ 147581 w 1485127"/>
                <a:gd name="connsiteY10530" fmla="*/ 1281266 h 1679043"/>
                <a:gd name="connsiteX10531" fmla="*/ 141012 w 1485127"/>
                <a:gd name="connsiteY10531" fmla="*/ 1239787 h 1679043"/>
                <a:gd name="connsiteX10532" fmla="*/ 155004 w 1485127"/>
                <a:gd name="connsiteY10532" fmla="*/ 1271537 h 1679043"/>
                <a:gd name="connsiteX10533" fmla="*/ 160464 w 1485127"/>
                <a:gd name="connsiteY10533" fmla="*/ 1297653 h 1679043"/>
                <a:gd name="connsiteX10534" fmla="*/ 151506 w 1485127"/>
                <a:gd name="connsiteY10534" fmla="*/ 1302945 h 1679043"/>
                <a:gd name="connsiteX10535" fmla="*/ 149714 w 1485127"/>
                <a:gd name="connsiteY10535" fmla="*/ 1293300 h 1679043"/>
                <a:gd name="connsiteX10536" fmla="*/ 148605 w 1485127"/>
                <a:gd name="connsiteY10536" fmla="*/ 1286643 h 1679043"/>
                <a:gd name="connsiteX10537" fmla="*/ 155089 w 1485127"/>
                <a:gd name="connsiteY10537" fmla="*/ 1271537 h 1679043"/>
                <a:gd name="connsiteX10538" fmla="*/ 162000 w 1485127"/>
                <a:gd name="connsiteY10538" fmla="*/ 1304822 h 1679043"/>
                <a:gd name="connsiteX10539" fmla="*/ 168314 w 1485127"/>
                <a:gd name="connsiteY10539" fmla="*/ 1332134 h 1679043"/>
                <a:gd name="connsiteX10540" fmla="*/ 165498 w 1485127"/>
                <a:gd name="connsiteY10540" fmla="*/ 1343827 h 1679043"/>
                <a:gd name="connsiteX10541" fmla="*/ 163365 w 1485127"/>
                <a:gd name="connsiteY10541" fmla="*/ 1352874 h 1679043"/>
                <a:gd name="connsiteX10542" fmla="*/ 159611 w 1485127"/>
                <a:gd name="connsiteY10542" fmla="*/ 1344253 h 1679043"/>
                <a:gd name="connsiteX10543" fmla="*/ 152871 w 1485127"/>
                <a:gd name="connsiteY10543" fmla="*/ 1310285 h 1679043"/>
                <a:gd name="connsiteX10544" fmla="*/ 162000 w 1485127"/>
                <a:gd name="connsiteY10544" fmla="*/ 1304737 h 1679043"/>
                <a:gd name="connsiteX10545" fmla="*/ 177357 w 1485127"/>
                <a:gd name="connsiteY10545" fmla="*/ 1310029 h 1679043"/>
                <a:gd name="connsiteX10546" fmla="*/ 183671 w 1485127"/>
                <a:gd name="connsiteY10546" fmla="*/ 1337426 h 1679043"/>
                <a:gd name="connsiteX10547" fmla="*/ 180087 w 1485127"/>
                <a:gd name="connsiteY10547" fmla="*/ 1351252 h 1679043"/>
                <a:gd name="connsiteX10548" fmla="*/ 177187 w 1485127"/>
                <a:gd name="connsiteY10548" fmla="*/ 1362347 h 1679043"/>
                <a:gd name="connsiteX10549" fmla="*/ 175651 w 1485127"/>
                <a:gd name="connsiteY10549" fmla="*/ 1355434 h 1679043"/>
                <a:gd name="connsiteX10550" fmla="*/ 170788 w 1485127"/>
                <a:gd name="connsiteY10550" fmla="*/ 1331622 h 1679043"/>
                <a:gd name="connsiteX10551" fmla="*/ 177357 w 1485127"/>
                <a:gd name="connsiteY10551" fmla="*/ 1310029 h 1679043"/>
                <a:gd name="connsiteX10552" fmla="*/ 179405 w 1485127"/>
                <a:gd name="connsiteY10552" fmla="*/ 1303542 h 1679043"/>
                <a:gd name="connsiteX10553" fmla="*/ 182391 w 1485127"/>
                <a:gd name="connsiteY10553" fmla="*/ 1293898 h 1679043"/>
                <a:gd name="connsiteX10554" fmla="*/ 189046 w 1485127"/>
                <a:gd name="connsiteY10554" fmla="*/ 1316942 h 1679043"/>
                <a:gd name="connsiteX10555" fmla="*/ 184865 w 1485127"/>
                <a:gd name="connsiteY10555" fmla="*/ 1332731 h 1679043"/>
                <a:gd name="connsiteX10556" fmla="*/ 179405 w 1485127"/>
                <a:gd name="connsiteY10556" fmla="*/ 1303457 h 1679043"/>
                <a:gd name="connsiteX10557" fmla="*/ 246720 w 1485127"/>
                <a:gd name="connsiteY10557" fmla="*/ 1210256 h 1679043"/>
                <a:gd name="connsiteX10558" fmla="*/ 251328 w 1485127"/>
                <a:gd name="connsiteY10558" fmla="*/ 1172532 h 1679043"/>
                <a:gd name="connsiteX10559" fmla="*/ 251669 w 1485127"/>
                <a:gd name="connsiteY10559" fmla="*/ 1171935 h 1679043"/>
                <a:gd name="connsiteX10560" fmla="*/ 252010 w 1485127"/>
                <a:gd name="connsiteY10560" fmla="*/ 1201551 h 1679043"/>
                <a:gd name="connsiteX10561" fmla="*/ 247232 w 1485127"/>
                <a:gd name="connsiteY10561" fmla="*/ 1224253 h 1679043"/>
                <a:gd name="connsiteX10562" fmla="*/ 240663 w 1485127"/>
                <a:gd name="connsiteY10562" fmla="*/ 1254979 h 1679043"/>
                <a:gd name="connsiteX10563" fmla="*/ 246720 w 1485127"/>
                <a:gd name="connsiteY10563" fmla="*/ 1210256 h 1679043"/>
                <a:gd name="connsiteX10564" fmla="*/ 266258 w 1485127"/>
                <a:gd name="connsiteY10564" fmla="*/ 1294154 h 1679043"/>
                <a:gd name="connsiteX10565" fmla="*/ 278032 w 1485127"/>
                <a:gd name="connsiteY10565" fmla="*/ 1311650 h 1679043"/>
                <a:gd name="connsiteX10566" fmla="*/ 279909 w 1485127"/>
                <a:gd name="connsiteY10566" fmla="*/ 1321636 h 1679043"/>
                <a:gd name="connsiteX10567" fmla="*/ 266343 w 1485127"/>
                <a:gd name="connsiteY10567" fmla="*/ 1306871 h 1679043"/>
                <a:gd name="connsiteX10568" fmla="*/ 263272 w 1485127"/>
                <a:gd name="connsiteY10568" fmla="*/ 1303542 h 1679043"/>
                <a:gd name="connsiteX10569" fmla="*/ 263272 w 1485127"/>
                <a:gd name="connsiteY10569" fmla="*/ 1303030 h 1679043"/>
                <a:gd name="connsiteX10570" fmla="*/ 266343 w 1485127"/>
                <a:gd name="connsiteY10570" fmla="*/ 1294154 h 1679043"/>
                <a:gd name="connsiteX10571" fmla="*/ 287758 w 1485127"/>
                <a:gd name="connsiteY10571" fmla="*/ 1396060 h 1679043"/>
                <a:gd name="connsiteX10572" fmla="*/ 298422 w 1485127"/>
                <a:gd name="connsiteY10572" fmla="*/ 1404339 h 1679043"/>
                <a:gd name="connsiteX10573" fmla="*/ 301238 w 1485127"/>
                <a:gd name="connsiteY10573" fmla="*/ 1415007 h 1679043"/>
                <a:gd name="connsiteX10574" fmla="*/ 286648 w 1485127"/>
                <a:gd name="connsiteY10574" fmla="*/ 1405021 h 1679043"/>
                <a:gd name="connsiteX10575" fmla="*/ 285625 w 1485127"/>
                <a:gd name="connsiteY10575" fmla="*/ 1404253 h 1679043"/>
                <a:gd name="connsiteX10576" fmla="*/ 287758 w 1485127"/>
                <a:gd name="connsiteY10576" fmla="*/ 1396060 h 1679043"/>
                <a:gd name="connsiteX10577" fmla="*/ 300300 w 1485127"/>
                <a:gd name="connsiteY10577" fmla="*/ 1405790 h 1679043"/>
                <a:gd name="connsiteX10578" fmla="*/ 307466 w 1485127"/>
                <a:gd name="connsiteY10578" fmla="*/ 1411508 h 1679043"/>
                <a:gd name="connsiteX10579" fmla="*/ 314888 w 1485127"/>
                <a:gd name="connsiteY10579" fmla="*/ 1417568 h 1679043"/>
                <a:gd name="connsiteX10580" fmla="*/ 314377 w 1485127"/>
                <a:gd name="connsiteY10580" fmla="*/ 1420726 h 1679043"/>
                <a:gd name="connsiteX10581" fmla="*/ 313950 w 1485127"/>
                <a:gd name="connsiteY10581" fmla="*/ 1423713 h 1679043"/>
                <a:gd name="connsiteX10582" fmla="*/ 305077 w 1485127"/>
                <a:gd name="connsiteY10582" fmla="*/ 1417739 h 1679043"/>
                <a:gd name="connsiteX10583" fmla="*/ 302688 w 1485127"/>
                <a:gd name="connsiteY10583" fmla="*/ 1416117 h 1679043"/>
                <a:gd name="connsiteX10584" fmla="*/ 300300 w 1485127"/>
                <a:gd name="connsiteY10584" fmla="*/ 1405875 h 1679043"/>
                <a:gd name="connsiteX10585" fmla="*/ 320690 w 1485127"/>
                <a:gd name="connsiteY10585" fmla="*/ 1391537 h 1679043"/>
                <a:gd name="connsiteX10586" fmla="*/ 321202 w 1485127"/>
                <a:gd name="connsiteY10586" fmla="*/ 1388720 h 1679043"/>
                <a:gd name="connsiteX10587" fmla="*/ 324529 w 1485127"/>
                <a:gd name="connsiteY10587" fmla="*/ 1392731 h 1679043"/>
                <a:gd name="connsiteX10588" fmla="*/ 325383 w 1485127"/>
                <a:gd name="connsiteY10588" fmla="*/ 1395462 h 1679043"/>
                <a:gd name="connsiteX10589" fmla="*/ 325639 w 1485127"/>
                <a:gd name="connsiteY10589" fmla="*/ 1395462 h 1679043"/>
                <a:gd name="connsiteX10590" fmla="*/ 325041 w 1485127"/>
                <a:gd name="connsiteY10590" fmla="*/ 1393414 h 1679043"/>
                <a:gd name="connsiteX10591" fmla="*/ 336900 w 1485127"/>
                <a:gd name="connsiteY10591" fmla="*/ 1407497 h 1679043"/>
                <a:gd name="connsiteX10592" fmla="*/ 336900 w 1485127"/>
                <a:gd name="connsiteY10592" fmla="*/ 1407497 h 1679043"/>
                <a:gd name="connsiteX10593" fmla="*/ 336986 w 1485127"/>
                <a:gd name="connsiteY10593" fmla="*/ 1407582 h 1679043"/>
                <a:gd name="connsiteX10594" fmla="*/ 337071 w 1485127"/>
                <a:gd name="connsiteY10594" fmla="*/ 1407582 h 1679043"/>
                <a:gd name="connsiteX10595" fmla="*/ 337071 w 1485127"/>
                <a:gd name="connsiteY10595" fmla="*/ 1407667 h 1679043"/>
                <a:gd name="connsiteX10596" fmla="*/ 340569 w 1485127"/>
                <a:gd name="connsiteY10596" fmla="*/ 1411252 h 1679043"/>
                <a:gd name="connsiteX10597" fmla="*/ 341166 w 1485127"/>
                <a:gd name="connsiteY10597" fmla="*/ 1412874 h 1679043"/>
                <a:gd name="connsiteX10598" fmla="*/ 335791 w 1485127"/>
                <a:gd name="connsiteY10598" fmla="*/ 1409545 h 1679043"/>
                <a:gd name="connsiteX10599" fmla="*/ 324871 w 1485127"/>
                <a:gd name="connsiteY10599" fmla="*/ 1396828 h 1679043"/>
                <a:gd name="connsiteX10600" fmla="*/ 320605 w 1485127"/>
                <a:gd name="connsiteY10600" fmla="*/ 1391537 h 1679043"/>
                <a:gd name="connsiteX10601" fmla="*/ 329734 w 1485127"/>
                <a:gd name="connsiteY10601" fmla="*/ 1411849 h 1679043"/>
                <a:gd name="connsiteX10602" fmla="*/ 324786 w 1485127"/>
                <a:gd name="connsiteY10602" fmla="*/ 1408094 h 1679043"/>
                <a:gd name="connsiteX10603" fmla="*/ 324529 w 1485127"/>
                <a:gd name="connsiteY10603" fmla="*/ 1407326 h 1679043"/>
                <a:gd name="connsiteX10604" fmla="*/ 329734 w 1485127"/>
                <a:gd name="connsiteY10604" fmla="*/ 1411849 h 1679043"/>
                <a:gd name="connsiteX10605" fmla="*/ 325127 w 1485127"/>
                <a:gd name="connsiteY10605" fmla="*/ 1402888 h 1679043"/>
                <a:gd name="connsiteX10606" fmla="*/ 322396 w 1485127"/>
                <a:gd name="connsiteY10606" fmla="*/ 1399986 h 1679043"/>
                <a:gd name="connsiteX10607" fmla="*/ 322141 w 1485127"/>
                <a:gd name="connsiteY10607" fmla="*/ 1399218 h 1679043"/>
                <a:gd name="connsiteX10608" fmla="*/ 322141 w 1485127"/>
                <a:gd name="connsiteY10608" fmla="*/ 1399218 h 1679043"/>
                <a:gd name="connsiteX10609" fmla="*/ 327345 w 1485127"/>
                <a:gd name="connsiteY10609" fmla="*/ 1404253 h 1679043"/>
                <a:gd name="connsiteX10610" fmla="*/ 325041 w 1485127"/>
                <a:gd name="connsiteY10610" fmla="*/ 1402803 h 1679043"/>
                <a:gd name="connsiteX10611" fmla="*/ 320263 w 1485127"/>
                <a:gd name="connsiteY10611" fmla="*/ 1410398 h 1679043"/>
                <a:gd name="connsiteX10612" fmla="*/ 322738 w 1485127"/>
                <a:gd name="connsiteY10612" fmla="*/ 1417909 h 1679043"/>
                <a:gd name="connsiteX10613" fmla="*/ 316595 w 1485127"/>
                <a:gd name="connsiteY10613" fmla="*/ 1413471 h 1679043"/>
                <a:gd name="connsiteX10614" fmla="*/ 317533 w 1485127"/>
                <a:gd name="connsiteY10614" fmla="*/ 1408179 h 1679043"/>
                <a:gd name="connsiteX10615" fmla="*/ 320263 w 1485127"/>
                <a:gd name="connsiteY10615" fmla="*/ 1410398 h 1679043"/>
                <a:gd name="connsiteX10616" fmla="*/ 325639 w 1485127"/>
                <a:gd name="connsiteY10616" fmla="*/ 1426444 h 1679043"/>
                <a:gd name="connsiteX10617" fmla="*/ 327857 w 1485127"/>
                <a:gd name="connsiteY10617" fmla="*/ 1432845 h 1679043"/>
                <a:gd name="connsiteX10618" fmla="*/ 314633 w 1485127"/>
                <a:gd name="connsiteY10618" fmla="*/ 1424054 h 1679043"/>
                <a:gd name="connsiteX10619" fmla="*/ 315230 w 1485127"/>
                <a:gd name="connsiteY10619" fmla="*/ 1420640 h 1679043"/>
                <a:gd name="connsiteX10620" fmla="*/ 315657 w 1485127"/>
                <a:gd name="connsiteY10620" fmla="*/ 1418165 h 1679043"/>
                <a:gd name="connsiteX10621" fmla="*/ 325553 w 1485127"/>
                <a:gd name="connsiteY10621" fmla="*/ 1426359 h 1679043"/>
                <a:gd name="connsiteX10622" fmla="*/ 350040 w 1485127"/>
                <a:gd name="connsiteY10622" fmla="*/ 1445733 h 1679043"/>
                <a:gd name="connsiteX10623" fmla="*/ 358571 w 1485127"/>
                <a:gd name="connsiteY10623" fmla="*/ 1452731 h 1679043"/>
                <a:gd name="connsiteX10624" fmla="*/ 358742 w 1485127"/>
                <a:gd name="connsiteY10624" fmla="*/ 1453073 h 1679043"/>
                <a:gd name="connsiteX10625" fmla="*/ 357206 w 1485127"/>
                <a:gd name="connsiteY10625" fmla="*/ 1452049 h 1679043"/>
                <a:gd name="connsiteX10626" fmla="*/ 333573 w 1485127"/>
                <a:gd name="connsiteY10626" fmla="*/ 1436600 h 1679043"/>
                <a:gd name="connsiteX10627" fmla="*/ 331952 w 1485127"/>
                <a:gd name="connsiteY10627" fmla="*/ 1431480 h 1679043"/>
                <a:gd name="connsiteX10628" fmla="*/ 350040 w 1485127"/>
                <a:gd name="connsiteY10628" fmla="*/ 1445733 h 1679043"/>
                <a:gd name="connsiteX10629" fmla="*/ 354988 w 1485127"/>
                <a:gd name="connsiteY10629" fmla="*/ 1454950 h 1679043"/>
                <a:gd name="connsiteX10630" fmla="*/ 361898 w 1485127"/>
                <a:gd name="connsiteY10630" fmla="*/ 1459730 h 1679043"/>
                <a:gd name="connsiteX10631" fmla="*/ 362325 w 1485127"/>
                <a:gd name="connsiteY10631" fmla="*/ 1460754 h 1679043"/>
                <a:gd name="connsiteX10632" fmla="*/ 368212 w 1485127"/>
                <a:gd name="connsiteY10632" fmla="*/ 1472618 h 1679043"/>
                <a:gd name="connsiteX10633" fmla="*/ 358656 w 1485127"/>
                <a:gd name="connsiteY10633" fmla="*/ 1464509 h 1679043"/>
                <a:gd name="connsiteX10634" fmla="*/ 358656 w 1485127"/>
                <a:gd name="connsiteY10634" fmla="*/ 1464509 h 1679043"/>
                <a:gd name="connsiteX10635" fmla="*/ 358656 w 1485127"/>
                <a:gd name="connsiteY10635" fmla="*/ 1464509 h 1679043"/>
                <a:gd name="connsiteX10636" fmla="*/ 358656 w 1485127"/>
                <a:gd name="connsiteY10636" fmla="*/ 1464509 h 1679043"/>
                <a:gd name="connsiteX10637" fmla="*/ 358656 w 1485127"/>
                <a:gd name="connsiteY10637" fmla="*/ 1464509 h 1679043"/>
                <a:gd name="connsiteX10638" fmla="*/ 338095 w 1485127"/>
                <a:gd name="connsiteY10638" fmla="*/ 1450341 h 1679043"/>
                <a:gd name="connsiteX10639" fmla="*/ 337669 w 1485127"/>
                <a:gd name="connsiteY10639" fmla="*/ 1449147 h 1679043"/>
                <a:gd name="connsiteX10640" fmla="*/ 335024 w 1485127"/>
                <a:gd name="connsiteY10640" fmla="*/ 1441039 h 1679043"/>
                <a:gd name="connsiteX10641" fmla="*/ 354988 w 1485127"/>
                <a:gd name="connsiteY10641" fmla="*/ 1455036 h 1679043"/>
                <a:gd name="connsiteX10642" fmla="*/ 355329 w 1485127"/>
                <a:gd name="connsiteY10642" fmla="*/ 1468606 h 1679043"/>
                <a:gd name="connsiteX10643" fmla="*/ 355329 w 1485127"/>
                <a:gd name="connsiteY10643" fmla="*/ 1468606 h 1679043"/>
                <a:gd name="connsiteX10644" fmla="*/ 355329 w 1485127"/>
                <a:gd name="connsiteY10644" fmla="*/ 1468606 h 1679043"/>
                <a:gd name="connsiteX10645" fmla="*/ 355329 w 1485127"/>
                <a:gd name="connsiteY10645" fmla="*/ 1468606 h 1679043"/>
                <a:gd name="connsiteX10646" fmla="*/ 355329 w 1485127"/>
                <a:gd name="connsiteY10646" fmla="*/ 1468606 h 1679043"/>
                <a:gd name="connsiteX10647" fmla="*/ 372393 w 1485127"/>
                <a:gd name="connsiteY10647" fmla="*/ 1480896 h 1679043"/>
                <a:gd name="connsiteX10648" fmla="*/ 375549 w 1485127"/>
                <a:gd name="connsiteY10648" fmla="*/ 1486785 h 1679043"/>
                <a:gd name="connsiteX10649" fmla="*/ 345859 w 1485127"/>
                <a:gd name="connsiteY10649" fmla="*/ 1467155 h 1679043"/>
                <a:gd name="connsiteX10650" fmla="*/ 342873 w 1485127"/>
                <a:gd name="connsiteY10650" fmla="*/ 1465107 h 1679043"/>
                <a:gd name="connsiteX10651" fmla="*/ 339801 w 1485127"/>
                <a:gd name="connsiteY10651" fmla="*/ 1455718 h 1679043"/>
                <a:gd name="connsiteX10652" fmla="*/ 355244 w 1485127"/>
                <a:gd name="connsiteY10652" fmla="*/ 1468436 h 1679043"/>
                <a:gd name="connsiteX10653" fmla="*/ 380156 w 1485127"/>
                <a:gd name="connsiteY10653" fmla="*/ 1489773 h 1679043"/>
                <a:gd name="connsiteX10654" fmla="*/ 377597 w 1485127"/>
                <a:gd name="connsiteY10654" fmla="*/ 1484652 h 1679043"/>
                <a:gd name="connsiteX10655" fmla="*/ 388432 w 1485127"/>
                <a:gd name="connsiteY10655" fmla="*/ 1492589 h 1679043"/>
                <a:gd name="connsiteX10656" fmla="*/ 399950 w 1485127"/>
                <a:gd name="connsiteY10656" fmla="*/ 1501380 h 1679043"/>
                <a:gd name="connsiteX10657" fmla="*/ 400121 w 1485127"/>
                <a:gd name="connsiteY10657" fmla="*/ 1501209 h 1679043"/>
                <a:gd name="connsiteX10658" fmla="*/ 389371 w 1485127"/>
                <a:gd name="connsiteY10658" fmla="*/ 1491394 h 1679043"/>
                <a:gd name="connsiteX10659" fmla="*/ 374269 w 1485127"/>
                <a:gd name="connsiteY10659" fmla="*/ 1477738 h 1679043"/>
                <a:gd name="connsiteX10660" fmla="*/ 367785 w 1485127"/>
                <a:gd name="connsiteY10660" fmla="*/ 1463656 h 1679043"/>
                <a:gd name="connsiteX10661" fmla="*/ 383996 w 1485127"/>
                <a:gd name="connsiteY10661" fmla="*/ 1474581 h 1679043"/>
                <a:gd name="connsiteX10662" fmla="*/ 385531 w 1485127"/>
                <a:gd name="connsiteY10662" fmla="*/ 1476031 h 1679043"/>
                <a:gd name="connsiteX10663" fmla="*/ 385702 w 1485127"/>
                <a:gd name="connsiteY10663" fmla="*/ 1475861 h 1679043"/>
                <a:gd name="connsiteX10664" fmla="*/ 385446 w 1485127"/>
                <a:gd name="connsiteY10664" fmla="*/ 1475605 h 1679043"/>
                <a:gd name="connsiteX10665" fmla="*/ 406178 w 1485127"/>
                <a:gd name="connsiteY10665" fmla="*/ 1489260 h 1679043"/>
                <a:gd name="connsiteX10666" fmla="*/ 416331 w 1485127"/>
                <a:gd name="connsiteY10666" fmla="*/ 1507184 h 1679043"/>
                <a:gd name="connsiteX10667" fmla="*/ 421109 w 1485127"/>
                <a:gd name="connsiteY10667" fmla="*/ 1515292 h 1679043"/>
                <a:gd name="connsiteX10668" fmla="*/ 389712 w 1485127"/>
                <a:gd name="connsiteY10668" fmla="*/ 1495918 h 1679043"/>
                <a:gd name="connsiteX10669" fmla="*/ 380242 w 1485127"/>
                <a:gd name="connsiteY10669" fmla="*/ 1489858 h 1679043"/>
                <a:gd name="connsiteX10670" fmla="*/ 410017 w 1485127"/>
                <a:gd name="connsiteY10670" fmla="*/ 1485505 h 1679043"/>
                <a:gd name="connsiteX10671" fmla="*/ 410017 w 1485127"/>
                <a:gd name="connsiteY10671" fmla="*/ 1485505 h 1679043"/>
                <a:gd name="connsiteX10672" fmla="*/ 410017 w 1485127"/>
                <a:gd name="connsiteY10672" fmla="*/ 1485505 h 1679043"/>
                <a:gd name="connsiteX10673" fmla="*/ 405325 w 1485127"/>
                <a:gd name="connsiteY10673" fmla="*/ 1482518 h 1679043"/>
                <a:gd name="connsiteX10674" fmla="*/ 392783 w 1485127"/>
                <a:gd name="connsiteY10674" fmla="*/ 1456828 h 1679043"/>
                <a:gd name="connsiteX10675" fmla="*/ 388432 w 1485127"/>
                <a:gd name="connsiteY10675" fmla="*/ 1447440 h 1679043"/>
                <a:gd name="connsiteX10676" fmla="*/ 419061 w 1485127"/>
                <a:gd name="connsiteY10676" fmla="*/ 1467667 h 1679043"/>
                <a:gd name="connsiteX10677" fmla="*/ 419061 w 1485127"/>
                <a:gd name="connsiteY10677" fmla="*/ 1467667 h 1679043"/>
                <a:gd name="connsiteX10678" fmla="*/ 419317 w 1485127"/>
                <a:gd name="connsiteY10678" fmla="*/ 1467838 h 1679043"/>
                <a:gd name="connsiteX10679" fmla="*/ 419573 w 1485127"/>
                <a:gd name="connsiteY10679" fmla="*/ 1468009 h 1679043"/>
                <a:gd name="connsiteX10680" fmla="*/ 419573 w 1485127"/>
                <a:gd name="connsiteY10680" fmla="*/ 1468009 h 1679043"/>
                <a:gd name="connsiteX10681" fmla="*/ 420085 w 1485127"/>
                <a:gd name="connsiteY10681" fmla="*/ 1468350 h 1679043"/>
                <a:gd name="connsiteX10682" fmla="*/ 441499 w 1485127"/>
                <a:gd name="connsiteY10682" fmla="*/ 1505733 h 1679043"/>
                <a:gd name="connsiteX10683" fmla="*/ 410103 w 1485127"/>
                <a:gd name="connsiteY10683" fmla="*/ 1485505 h 1679043"/>
                <a:gd name="connsiteX10684" fmla="*/ 410103 w 1485127"/>
                <a:gd name="connsiteY10684" fmla="*/ 1485505 h 1679043"/>
                <a:gd name="connsiteX10685" fmla="*/ 410103 w 1485127"/>
                <a:gd name="connsiteY10685" fmla="*/ 1485505 h 1679043"/>
                <a:gd name="connsiteX10686" fmla="*/ 422132 w 1485127"/>
                <a:gd name="connsiteY10686" fmla="*/ 1463400 h 1679043"/>
                <a:gd name="connsiteX10687" fmla="*/ 422132 w 1485127"/>
                <a:gd name="connsiteY10687" fmla="*/ 1463400 h 1679043"/>
                <a:gd name="connsiteX10688" fmla="*/ 422132 w 1485127"/>
                <a:gd name="connsiteY10688" fmla="*/ 1463400 h 1679043"/>
                <a:gd name="connsiteX10689" fmla="*/ 421023 w 1485127"/>
                <a:gd name="connsiteY10689" fmla="*/ 1462717 h 1679043"/>
                <a:gd name="connsiteX10690" fmla="*/ 419487 w 1485127"/>
                <a:gd name="connsiteY10690" fmla="*/ 1459645 h 1679043"/>
                <a:gd name="connsiteX10691" fmla="*/ 411809 w 1485127"/>
                <a:gd name="connsiteY10691" fmla="*/ 1443258 h 1679043"/>
                <a:gd name="connsiteX10692" fmla="*/ 426569 w 1485127"/>
                <a:gd name="connsiteY10692" fmla="*/ 1452134 h 1679043"/>
                <a:gd name="connsiteX10693" fmla="*/ 442779 w 1485127"/>
                <a:gd name="connsiteY10693" fmla="*/ 1469801 h 1679043"/>
                <a:gd name="connsiteX10694" fmla="*/ 445680 w 1485127"/>
                <a:gd name="connsiteY10694" fmla="*/ 1472703 h 1679043"/>
                <a:gd name="connsiteX10695" fmla="*/ 451055 w 1485127"/>
                <a:gd name="connsiteY10695" fmla="*/ 1482433 h 1679043"/>
                <a:gd name="connsiteX10696" fmla="*/ 422303 w 1485127"/>
                <a:gd name="connsiteY10696" fmla="*/ 1463485 h 1679043"/>
                <a:gd name="connsiteX10697" fmla="*/ 422303 w 1485127"/>
                <a:gd name="connsiteY10697" fmla="*/ 1463485 h 1679043"/>
                <a:gd name="connsiteX10698" fmla="*/ 422218 w 1485127"/>
                <a:gd name="connsiteY10698" fmla="*/ 1463485 h 1679043"/>
                <a:gd name="connsiteX10699" fmla="*/ 440219 w 1485127"/>
                <a:gd name="connsiteY10699" fmla="*/ 1462717 h 1679043"/>
                <a:gd name="connsiteX10700" fmla="*/ 440219 w 1485127"/>
                <a:gd name="connsiteY10700" fmla="*/ 1462717 h 1679043"/>
                <a:gd name="connsiteX10701" fmla="*/ 440219 w 1485127"/>
                <a:gd name="connsiteY10701" fmla="*/ 1462803 h 1679043"/>
                <a:gd name="connsiteX10702" fmla="*/ 442694 w 1485127"/>
                <a:gd name="connsiteY10702" fmla="*/ 1467411 h 1679043"/>
                <a:gd name="connsiteX10703" fmla="*/ 433139 w 1485127"/>
                <a:gd name="connsiteY10703" fmla="*/ 1456060 h 1679043"/>
                <a:gd name="connsiteX10704" fmla="*/ 438514 w 1485127"/>
                <a:gd name="connsiteY10704" fmla="*/ 1459303 h 1679043"/>
                <a:gd name="connsiteX10705" fmla="*/ 440135 w 1485127"/>
                <a:gd name="connsiteY10705" fmla="*/ 1462632 h 1679043"/>
                <a:gd name="connsiteX10706" fmla="*/ 440135 w 1485127"/>
                <a:gd name="connsiteY10706" fmla="*/ 1462632 h 1679043"/>
                <a:gd name="connsiteX10707" fmla="*/ 440135 w 1485127"/>
                <a:gd name="connsiteY10707" fmla="*/ 1462717 h 1679043"/>
                <a:gd name="connsiteX10708" fmla="*/ 524513 w 1485127"/>
                <a:gd name="connsiteY10708" fmla="*/ 1493869 h 1679043"/>
                <a:gd name="connsiteX10709" fmla="*/ 532789 w 1485127"/>
                <a:gd name="connsiteY10709" fmla="*/ 1509829 h 1679043"/>
                <a:gd name="connsiteX10710" fmla="*/ 500795 w 1485127"/>
                <a:gd name="connsiteY10710" fmla="*/ 1490455 h 1679043"/>
                <a:gd name="connsiteX10711" fmla="*/ 496870 w 1485127"/>
                <a:gd name="connsiteY10711" fmla="*/ 1483798 h 1679043"/>
                <a:gd name="connsiteX10712" fmla="*/ 524513 w 1485127"/>
                <a:gd name="connsiteY10712" fmla="*/ 1493869 h 1679043"/>
                <a:gd name="connsiteX10713" fmla="*/ 518456 w 1485127"/>
                <a:gd name="connsiteY10713" fmla="*/ 1469801 h 1679043"/>
                <a:gd name="connsiteX10714" fmla="*/ 517517 w 1485127"/>
                <a:gd name="connsiteY10714" fmla="*/ 1467753 h 1679043"/>
                <a:gd name="connsiteX10715" fmla="*/ 517517 w 1485127"/>
                <a:gd name="connsiteY10715" fmla="*/ 1467753 h 1679043"/>
                <a:gd name="connsiteX10716" fmla="*/ 517432 w 1485127"/>
                <a:gd name="connsiteY10716" fmla="*/ 1467497 h 1679043"/>
                <a:gd name="connsiteX10717" fmla="*/ 517432 w 1485127"/>
                <a:gd name="connsiteY10717" fmla="*/ 1467241 h 1679043"/>
                <a:gd name="connsiteX10718" fmla="*/ 517347 w 1485127"/>
                <a:gd name="connsiteY10718" fmla="*/ 1467241 h 1679043"/>
                <a:gd name="connsiteX10719" fmla="*/ 511033 w 1485127"/>
                <a:gd name="connsiteY10719" fmla="*/ 1453670 h 1679043"/>
                <a:gd name="connsiteX10720" fmla="*/ 516152 w 1485127"/>
                <a:gd name="connsiteY10720" fmla="*/ 1458876 h 1679043"/>
                <a:gd name="connsiteX10721" fmla="*/ 516323 w 1485127"/>
                <a:gd name="connsiteY10721" fmla="*/ 1458706 h 1679043"/>
                <a:gd name="connsiteX10722" fmla="*/ 510265 w 1485127"/>
                <a:gd name="connsiteY10722" fmla="*/ 1452134 h 1679043"/>
                <a:gd name="connsiteX10723" fmla="*/ 507791 w 1485127"/>
                <a:gd name="connsiteY10723" fmla="*/ 1446586 h 1679043"/>
                <a:gd name="connsiteX10724" fmla="*/ 523660 w 1485127"/>
                <a:gd name="connsiteY10724" fmla="*/ 1454438 h 1679043"/>
                <a:gd name="connsiteX10725" fmla="*/ 531339 w 1485127"/>
                <a:gd name="connsiteY10725" fmla="*/ 1474410 h 1679043"/>
                <a:gd name="connsiteX10726" fmla="*/ 518456 w 1485127"/>
                <a:gd name="connsiteY10726" fmla="*/ 1469886 h 1679043"/>
                <a:gd name="connsiteX10727" fmla="*/ 572803 w 1485127"/>
                <a:gd name="connsiteY10727" fmla="*/ 1478507 h 1679043"/>
                <a:gd name="connsiteX10728" fmla="*/ 577922 w 1485127"/>
                <a:gd name="connsiteY10728" fmla="*/ 1481067 h 1679043"/>
                <a:gd name="connsiteX10729" fmla="*/ 578348 w 1485127"/>
                <a:gd name="connsiteY10729" fmla="*/ 1481579 h 1679043"/>
                <a:gd name="connsiteX10730" fmla="*/ 578519 w 1485127"/>
                <a:gd name="connsiteY10730" fmla="*/ 1481408 h 1679043"/>
                <a:gd name="connsiteX10731" fmla="*/ 578519 w 1485127"/>
                <a:gd name="connsiteY10731" fmla="*/ 1481238 h 1679043"/>
                <a:gd name="connsiteX10732" fmla="*/ 601043 w 1485127"/>
                <a:gd name="connsiteY10732" fmla="*/ 1492248 h 1679043"/>
                <a:gd name="connsiteX10733" fmla="*/ 603943 w 1485127"/>
                <a:gd name="connsiteY10733" fmla="*/ 1499673 h 1679043"/>
                <a:gd name="connsiteX10734" fmla="*/ 595497 w 1485127"/>
                <a:gd name="connsiteY10734" fmla="*/ 1496259 h 1679043"/>
                <a:gd name="connsiteX10735" fmla="*/ 578263 w 1485127"/>
                <a:gd name="connsiteY10735" fmla="*/ 1490455 h 1679043"/>
                <a:gd name="connsiteX10736" fmla="*/ 572888 w 1485127"/>
                <a:gd name="connsiteY10736" fmla="*/ 1478507 h 1679043"/>
                <a:gd name="connsiteX10737" fmla="*/ 606162 w 1485127"/>
                <a:gd name="connsiteY10737" fmla="*/ 1493016 h 1679043"/>
                <a:gd name="connsiteX10738" fmla="*/ 597972 w 1485127"/>
                <a:gd name="connsiteY10738" fmla="*/ 1473812 h 1679043"/>
                <a:gd name="connsiteX10739" fmla="*/ 597801 w 1485127"/>
                <a:gd name="connsiteY10739" fmla="*/ 1473386 h 1679043"/>
                <a:gd name="connsiteX10740" fmla="*/ 608209 w 1485127"/>
                <a:gd name="connsiteY10740" fmla="*/ 1478080 h 1679043"/>
                <a:gd name="connsiteX10741" fmla="*/ 628088 w 1485127"/>
                <a:gd name="connsiteY10741" fmla="*/ 1504623 h 1679043"/>
                <a:gd name="connsiteX10742" fmla="*/ 606844 w 1485127"/>
                <a:gd name="connsiteY10742" fmla="*/ 1493357 h 1679043"/>
                <a:gd name="connsiteX10743" fmla="*/ 606162 w 1485127"/>
                <a:gd name="connsiteY10743" fmla="*/ 1493016 h 1679043"/>
                <a:gd name="connsiteX10744" fmla="*/ 686957 w 1485127"/>
                <a:gd name="connsiteY10744" fmla="*/ 1540384 h 1679043"/>
                <a:gd name="connsiteX10745" fmla="*/ 708457 w 1485127"/>
                <a:gd name="connsiteY10745" fmla="*/ 1544993 h 1679043"/>
                <a:gd name="connsiteX10746" fmla="*/ 708713 w 1485127"/>
                <a:gd name="connsiteY10746" fmla="*/ 1545590 h 1679043"/>
                <a:gd name="connsiteX10747" fmla="*/ 708713 w 1485127"/>
                <a:gd name="connsiteY10747" fmla="*/ 1545590 h 1679043"/>
                <a:gd name="connsiteX10748" fmla="*/ 708713 w 1485127"/>
                <a:gd name="connsiteY10748" fmla="*/ 1545590 h 1679043"/>
                <a:gd name="connsiteX10749" fmla="*/ 708713 w 1485127"/>
                <a:gd name="connsiteY10749" fmla="*/ 1545590 h 1679043"/>
                <a:gd name="connsiteX10750" fmla="*/ 708713 w 1485127"/>
                <a:gd name="connsiteY10750" fmla="*/ 1545590 h 1679043"/>
                <a:gd name="connsiteX10751" fmla="*/ 736441 w 1485127"/>
                <a:gd name="connsiteY10751" fmla="*/ 1600470 h 1679043"/>
                <a:gd name="connsiteX10752" fmla="*/ 723644 w 1485127"/>
                <a:gd name="connsiteY10752" fmla="*/ 1608151 h 1679043"/>
                <a:gd name="connsiteX10753" fmla="*/ 716136 w 1485127"/>
                <a:gd name="connsiteY10753" fmla="*/ 1595519 h 1679043"/>
                <a:gd name="connsiteX10754" fmla="*/ 695489 w 1485127"/>
                <a:gd name="connsiteY10754" fmla="*/ 1557881 h 1679043"/>
                <a:gd name="connsiteX10755" fmla="*/ 686530 w 1485127"/>
                <a:gd name="connsiteY10755" fmla="*/ 1540128 h 1679043"/>
                <a:gd name="connsiteX10756" fmla="*/ 686872 w 1485127"/>
                <a:gd name="connsiteY10756" fmla="*/ 1540128 h 1679043"/>
                <a:gd name="connsiteX10757" fmla="*/ 796078 w 1485127"/>
                <a:gd name="connsiteY10757" fmla="*/ 1559588 h 1679043"/>
                <a:gd name="connsiteX10758" fmla="*/ 796078 w 1485127"/>
                <a:gd name="connsiteY10758" fmla="*/ 1559588 h 1679043"/>
                <a:gd name="connsiteX10759" fmla="*/ 796078 w 1485127"/>
                <a:gd name="connsiteY10759" fmla="*/ 1559417 h 1679043"/>
                <a:gd name="connsiteX10760" fmla="*/ 796078 w 1485127"/>
                <a:gd name="connsiteY10760" fmla="*/ 1559246 h 1679043"/>
                <a:gd name="connsiteX10761" fmla="*/ 796078 w 1485127"/>
                <a:gd name="connsiteY10761" fmla="*/ 1559246 h 1679043"/>
                <a:gd name="connsiteX10762" fmla="*/ 793518 w 1485127"/>
                <a:gd name="connsiteY10762" fmla="*/ 1553784 h 1679043"/>
                <a:gd name="connsiteX10763" fmla="*/ 811349 w 1485127"/>
                <a:gd name="connsiteY10763" fmla="*/ 1555576 h 1679043"/>
                <a:gd name="connsiteX10764" fmla="*/ 813398 w 1485127"/>
                <a:gd name="connsiteY10764" fmla="*/ 1556430 h 1679043"/>
                <a:gd name="connsiteX10765" fmla="*/ 817066 w 1485127"/>
                <a:gd name="connsiteY10765" fmla="*/ 1557539 h 1679043"/>
                <a:gd name="connsiteX10766" fmla="*/ 820990 w 1485127"/>
                <a:gd name="connsiteY10766" fmla="*/ 1558222 h 1679043"/>
                <a:gd name="connsiteX10767" fmla="*/ 821247 w 1485127"/>
                <a:gd name="connsiteY10767" fmla="*/ 1558222 h 1679043"/>
                <a:gd name="connsiteX10768" fmla="*/ 821417 w 1485127"/>
                <a:gd name="connsiteY10768" fmla="*/ 1558222 h 1679043"/>
                <a:gd name="connsiteX10769" fmla="*/ 821161 w 1485127"/>
                <a:gd name="connsiteY10769" fmla="*/ 1557795 h 1679043"/>
                <a:gd name="connsiteX10770" fmla="*/ 820735 w 1485127"/>
                <a:gd name="connsiteY10770" fmla="*/ 1557027 h 1679043"/>
                <a:gd name="connsiteX10771" fmla="*/ 820393 w 1485127"/>
                <a:gd name="connsiteY10771" fmla="*/ 1556430 h 1679043"/>
                <a:gd name="connsiteX10772" fmla="*/ 821332 w 1485127"/>
                <a:gd name="connsiteY10772" fmla="*/ 1556515 h 1679043"/>
                <a:gd name="connsiteX10773" fmla="*/ 828755 w 1485127"/>
                <a:gd name="connsiteY10773" fmla="*/ 1573329 h 1679043"/>
                <a:gd name="connsiteX10774" fmla="*/ 828755 w 1485127"/>
                <a:gd name="connsiteY10774" fmla="*/ 1573329 h 1679043"/>
                <a:gd name="connsiteX10775" fmla="*/ 828755 w 1485127"/>
                <a:gd name="connsiteY10775" fmla="*/ 1573329 h 1679043"/>
                <a:gd name="connsiteX10776" fmla="*/ 828755 w 1485127"/>
                <a:gd name="connsiteY10776" fmla="*/ 1573329 h 1679043"/>
                <a:gd name="connsiteX10777" fmla="*/ 828755 w 1485127"/>
                <a:gd name="connsiteY10777" fmla="*/ 1573329 h 1679043"/>
                <a:gd name="connsiteX10778" fmla="*/ 831740 w 1485127"/>
                <a:gd name="connsiteY10778" fmla="*/ 1579047 h 1679043"/>
                <a:gd name="connsiteX10779" fmla="*/ 808961 w 1485127"/>
                <a:gd name="connsiteY10779" fmla="*/ 1587155 h 1679043"/>
                <a:gd name="connsiteX10780" fmla="*/ 808705 w 1485127"/>
                <a:gd name="connsiteY10780" fmla="*/ 1586643 h 1679043"/>
                <a:gd name="connsiteX10781" fmla="*/ 796334 w 1485127"/>
                <a:gd name="connsiteY10781" fmla="*/ 1559246 h 1679043"/>
                <a:gd name="connsiteX10782" fmla="*/ 832338 w 1485127"/>
                <a:gd name="connsiteY10782" fmla="*/ 1581010 h 1679043"/>
                <a:gd name="connsiteX10783" fmla="*/ 837798 w 1485127"/>
                <a:gd name="connsiteY10783" fmla="*/ 1591422 h 1679043"/>
                <a:gd name="connsiteX10784" fmla="*/ 814165 w 1485127"/>
                <a:gd name="connsiteY10784" fmla="*/ 1598677 h 1679043"/>
                <a:gd name="connsiteX10785" fmla="*/ 810155 w 1485127"/>
                <a:gd name="connsiteY10785" fmla="*/ 1590484 h 1679043"/>
                <a:gd name="connsiteX10786" fmla="*/ 832338 w 1485127"/>
                <a:gd name="connsiteY10786" fmla="*/ 1581010 h 1679043"/>
                <a:gd name="connsiteX10787" fmla="*/ 836774 w 1485127"/>
                <a:gd name="connsiteY10787" fmla="*/ 1579047 h 1679043"/>
                <a:gd name="connsiteX10788" fmla="*/ 856653 w 1485127"/>
                <a:gd name="connsiteY10788" fmla="*/ 1570085 h 1679043"/>
                <a:gd name="connsiteX10789" fmla="*/ 856568 w 1485127"/>
                <a:gd name="connsiteY10789" fmla="*/ 1569915 h 1679043"/>
                <a:gd name="connsiteX10790" fmla="*/ 836177 w 1485127"/>
                <a:gd name="connsiteY10790" fmla="*/ 1577767 h 1679043"/>
                <a:gd name="connsiteX10791" fmla="*/ 833361 w 1485127"/>
                <a:gd name="connsiteY10791" fmla="*/ 1571536 h 1679043"/>
                <a:gd name="connsiteX10792" fmla="*/ 833361 w 1485127"/>
                <a:gd name="connsiteY10792" fmla="*/ 1571536 h 1679043"/>
                <a:gd name="connsiteX10793" fmla="*/ 833361 w 1485127"/>
                <a:gd name="connsiteY10793" fmla="*/ 1571366 h 1679043"/>
                <a:gd name="connsiteX10794" fmla="*/ 833361 w 1485127"/>
                <a:gd name="connsiteY10794" fmla="*/ 1571195 h 1679043"/>
                <a:gd name="connsiteX10795" fmla="*/ 833361 w 1485127"/>
                <a:gd name="connsiteY10795" fmla="*/ 1571195 h 1679043"/>
                <a:gd name="connsiteX10796" fmla="*/ 826365 w 1485127"/>
                <a:gd name="connsiteY10796" fmla="*/ 1557283 h 1679043"/>
                <a:gd name="connsiteX10797" fmla="*/ 837713 w 1485127"/>
                <a:gd name="connsiteY10797" fmla="*/ 1558137 h 1679043"/>
                <a:gd name="connsiteX10798" fmla="*/ 855288 w 1485127"/>
                <a:gd name="connsiteY10798" fmla="*/ 1559246 h 1679043"/>
                <a:gd name="connsiteX10799" fmla="*/ 858701 w 1485127"/>
                <a:gd name="connsiteY10799" fmla="*/ 1566927 h 1679043"/>
                <a:gd name="connsiteX10800" fmla="*/ 858701 w 1485127"/>
                <a:gd name="connsiteY10800" fmla="*/ 1566927 h 1679043"/>
                <a:gd name="connsiteX10801" fmla="*/ 858701 w 1485127"/>
                <a:gd name="connsiteY10801" fmla="*/ 1566927 h 1679043"/>
                <a:gd name="connsiteX10802" fmla="*/ 858701 w 1485127"/>
                <a:gd name="connsiteY10802" fmla="*/ 1566927 h 1679043"/>
                <a:gd name="connsiteX10803" fmla="*/ 858701 w 1485127"/>
                <a:gd name="connsiteY10803" fmla="*/ 1566927 h 1679043"/>
                <a:gd name="connsiteX10804" fmla="*/ 866891 w 1485127"/>
                <a:gd name="connsiteY10804" fmla="*/ 1582632 h 1679043"/>
                <a:gd name="connsiteX10805" fmla="*/ 842064 w 1485127"/>
                <a:gd name="connsiteY10805" fmla="*/ 1590142 h 1679043"/>
                <a:gd name="connsiteX10806" fmla="*/ 836945 w 1485127"/>
                <a:gd name="connsiteY10806" fmla="*/ 1578962 h 1679043"/>
                <a:gd name="connsiteX10807" fmla="*/ 863393 w 1485127"/>
                <a:gd name="connsiteY10807" fmla="*/ 1564794 h 1679043"/>
                <a:gd name="connsiteX10808" fmla="*/ 863393 w 1485127"/>
                <a:gd name="connsiteY10808" fmla="*/ 1564794 h 1679043"/>
                <a:gd name="connsiteX10809" fmla="*/ 863393 w 1485127"/>
                <a:gd name="connsiteY10809" fmla="*/ 1564623 h 1679043"/>
                <a:gd name="connsiteX10810" fmla="*/ 863393 w 1485127"/>
                <a:gd name="connsiteY10810" fmla="*/ 1564453 h 1679043"/>
                <a:gd name="connsiteX10811" fmla="*/ 863393 w 1485127"/>
                <a:gd name="connsiteY10811" fmla="*/ 1564453 h 1679043"/>
                <a:gd name="connsiteX10812" fmla="*/ 860919 w 1485127"/>
                <a:gd name="connsiteY10812" fmla="*/ 1559502 h 1679043"/>
                <a:gd name="connsiteX10813" fmla="*/ 883016 w 1485127"/>
                <a:gd name="connsiteY10813" fmla="*/ 1559673 h 1679043"/>
                <a:gd name="connsiteX10814" fmla="*/ 883869 w 1485127"/>
                <a:gd name="connsiteY10814" fmla="*/ 1561550 h 1679043"/>
                <a:gd name="connsiteX10815" fmla="*/ 883869 w 1485127"/>
                <a:gd name="connsiteY10815" fmla="*/ 1561550 h 1679043"/>
                <a:gd name="connsiteX10816" fmla="*/ 883869 w 1485127"/>
                <a:gd name="connsiteY10816" fmla="*/ 1561550 h 1679043"/>
                <a:gd name="connsiteX10817" fmla="*/ 883869 w 1485127"/>
                <a:gd name="connsiteY10817" fmla="*/ 1561550 h 1679043"/>
                <a:gd name="connsiteX10818" fmla="*/ 883869 w 1485127"/>
                <a:gd name="connsiteY10818" fmla="*/ 1561550 h 1679043"/>
                <a:gd name="connsiteX10819" fmla="*/ 890951 w 1485127"/>
                <a:gd name="connsiteY10819" fmla="*/ 1575292 h 1679043"/>
                <a:gd name="connsiteX10820" fmla="*/ 875594 w 1485127"/>
                <a:gd name="connsiteY10820" fmla="*/ 1579986 h 1679043"/>
                <a:gd name="connsiteX10821" fmla="*/ 871328 w 1485127"/>
                <a:gd name="connsiteY10821" fmla="*/ 1581266 h 1679043"/>
                <a:gd name="connsiteX10822" fmla="*/ 863649 w 1485127"/>
                <a:gd name="connsiteY10822" fmla="*/ 1564623 h 1679043"/>
                <a:gd name="connsiteX10823" fmla="*/ 875679 w 1485127"/>
                <a:gd name="connsiteY10823" fmla="*/ 1581607 h 1679043"/>
                <a:gd name="connsiteX10824" fmla="*/ 891121 w 1485127"/>
                <a:gd name="connsiteY10824" fmla="*/ 1576060 h 1679043"/>
                <a:gd name="connsiteX10825" fmla="*/ 899739 w 1485127"/>
                <a:gd name="connsiteY10825" fmla="*/ 1591764 h 1679043"/>
                <a:gd name="connsiteX10826" fmla="*/ 901360 w 1485127"/>
                <a:gd name="connsiteY10826" fmla="*/ 1594495 h 1679043"/>
                <a:gd name="connsiteX10827" fmla="*/ 880457 w 1485127"/>
                <a:gd name="connsiteY10827" fmla="*/ 1601323 h 1679043"/>
                <a:gd name="connsiteX10828" fmla="*/ 871754 w 1485127"/>
                <a:gd name="connsiteY10828" fmla="*/ 1582973 h 1679043"/>
                <a:gd name="connsiteX10829" fmla="*/ 875594 w 1485127"/>
                <a:gd name="connsiteY10829" fmla="*/ 1581607 h 1679043"/>
                <a:gd name="connsiteX10830" fmla="*/ 895473 w 1485127"/>
                <a:gd name="connsiteY10830" fmla="*/ 1574524 h 1679043"/>
                <a:gd name="connsiteX10831" fmla="*/ 901786 w 1485127"/>
                <a:gd name="connsiteY10831" fmla="*/ 1572304 h 1679043"/>
                <a:gd name="connsiteX10832" fmla="*/ 901786 w 1485127"/>
                <a:gd name="connsiteY10832" fmla="*/ 1572048 h 1679043"/>
                <a:gd name="connsiteX10833" fmla="*/ 895302 w 1485127"/>
                <a:gd name="connsiteY10833" fmla="*/ 1574012 h 1679043"/>
                <a:gd name="connsiteX10834" fmla="*/ 888562 w 1485127"/>
                <a:gd name="connsiteY10834" fmla="*/ 1559417 h 1679043"/>
                <a:gd name="connsiteX10835" fmla="*/ 888562 w 1485127"/>
                <a:gd name="connsiteY10835" fmla="*/ 1559417 h 1679043"/>
                <a:gd name="connsiteX10836" fmla="*/ 888562 w 1485127"/>
                <a:gd name="connsiteY10836" fmla="*/ 1559246 h 1679043"/>
                <a:gd name="connsiteX10837" fmla="*/ 902298 w 1485127"/>
                <a:gd name="connsiteY10837" fmla="*/ 1557454 h 1679043"/>
                <a:gd name="connsiteX10838" fmla="*/ 924395 w 1485127"/>
                <a:gd name="connsiteY10838" fmla="*/ 1553613 h 1679043"/>
                <a:gd name="connsiteX10839" fmla="*/ 927552 w 1485127"/>
                <a:gd name="connsiteY10839" fmla="*/ 1560953 h 1679043"/>
                <a:gd name="connsiteX10840" fmla="*/ 927552 w 1485127"/>
                <a:gd name="connsiteY10840" fmla="*/ 1560953 h 1679043"/>
                <a:gd name="connsiteX10841" fmla="*/ 927552 w 1485127"/>
                <a:gd name="connsiteY10841" fmla="*/ 1560953 h 1679043"/>
                <a:gd name="connsiteX10842" fmla="*/ 927552 w 1485127"/>
                <a:gd name="connsiteY10842" fmla="*/ 1560953 h 1679043"/>
                <a:gd name="connsiteX10843" fmla="*/ 927552 w 1485127"/>
                <a:gd name="connsiteY10843" fmla="*/ 1560953 h 1679043"/>
                <a:gd name="connsiteX10844" fmla="*/ 938302 w 1485127"/>
                <a:gd name="connsiteY10844" fmla="*/ 1582034 h 1679043"/>
                <a:gd name="connsiteX10845" fmla="*/ 930282 w 1485127"/>
                <a:gd name="connsiteY10845" fmla="*/ 1584851 h 1679043"/>
                <a:gd name="connsiteX10846" fmla="*/ 904857 w 1485127"/>
                <a:gd name="connsiteY10846" fmla="*/ 1593386 h 1679043"/>
                <a:gd name="connsiteX10847" fmla="*/ 903236 w 1485127"/>
                <a:gd name="connsiteY10847" fmla="*/ 1590142 h 1679043"/>
                <a:gd name="connsiteX10848" fmla="*/ 895643 w 1485127"/>
                <a:gd name="connsiteY10848" fmla="*/ 1574438 h 1679043"/>
                <a:gd name="connsiteX10849" fmla="*/ 963470 w 1485127"/>
                <a:gd name="connsiteY10849" fmla="*/ 1555149 h 1679043"/>
                <a:gd name="connsiteX10850" fmla="*/ 963470 w 1485127"/>
                <a:gd name="connsiteY10850" fmla="*/ 1555149 h 1679043"/>
                <a:gd name="connsiteX10851" fmla="*/ 963470 w 1485127"/>
                <a:gd name="connsiteY10851" fmla="*/ 1555064 h 1679043"/>
                <a:gd name="connsiteX10852" fmla="*/ 963470 w 1485127"/>
                <a:gd name="connsiteY10852" fmla="*/ 1555064 h 1679043"/>
                <a:gd name="connsiteX10853" fmla="*/ 963470 w 1485127"/>
                <a:gd name="connsiteY10853" fmla="*/ 1554979 h 1679043"/>
                <a:gd name="connsiteX10854" fmla="*/ 960143 w 1485127"/>
                <a:gd name="connsiteY10854" fmla="*/ 1547553 h 1679043"/>
                <a:gd name="connsiteX10855" fmla="*/ 982240 w 1485127"/>
                <a:gd name="connsiteY10855" fmla="*/ 1542347 h 1679043"/>
                <a:gd name="connsiteX10856" fmla="*/ 983520 w 1485127"/>
                <a:gd name="connsiteY10856" fmla="*/ 1546017 h 1679043"/>
                <a:gd name="connsiteX10857" fmla="*/ 983520 w 1485127"/>
                <a:gd name="connsiteY10857" fmla="*/ 1546017 h 1679043"/>
                <a:gd name="connsiteX10858" fmla="*/ 983520 w 1485127"/>
                <a:gd name="connsiteY10858" fmla="*/ 1546017 h 1679043"/>
                <a:gd name="connsiteX10859" fmla="*/ 983520 w 1485127"/>
                <a:gd name="connsiteY10859" fmla="*/ 1546017 h 1679043"/>
                <a:gd name="connsiteX10860" fmla="*/ 983520 w 1485127"/>
                <a:gd name="connsiteY10860" fmla="*/ 1546017 h 1679043"/>
                <a:gd name="connsiteX10861" fmla="*/ 995038 w 1485127"/>
                <a:gd name="connsiteY10861" fmla="*/ 1573158 h 1679043"/>
                <a:gd name="connsiteX10862" fmla="*/ 994782 w 1485127"/>
                <a:gd name="connsiteY10862" fmla="*/ 1573243 h 1679043"/>
                <a:gd name="connsiteX10863" fmla="*/ 973708 w 1485127"/>
                <a:gd name="connsiteY10863" fmla="*/ 1581437 h 1679043"/>
                <a:gd name="connsiteX10864" fmla="*/ 963556 w 1485127"/>
                <a:gd name="connsiteY10864" fmla="*/ 1555149 h 1679043"/>
                <a:gd name="connsiteX10865" fmla="*/ 988383 w 1485127"/>
                <a:gd name="connsiteY10865" fmla="*/ 1544140 h 1679043"/>
                <a:gd name="connsiteX10866" fmla="*/ 988383 w 1485127"/>
                <a:gd name="connsiteY10866" fmla="*/ 1544140 h 1679043"/>
                <a:gd name="connsiteX10867" fmla="*/ 988383 w 1485127"/>
                <a:gd name="connsiteY10867" fmla="*/ 1543969 h 1679043"/>
                <a:gd name="connsiteX10868" fmla="*/ 988383 w 1485127"/>
                <a:gd name="connsiteY10868" fmla="*/ 1543798 h 1679043"/>
                <a:gd name="connsiteX10869" fmla="*/ 988383 w 1485127"/>
                <a:gd name="connsiteY10869" fmla="*/ 1543798 h 1679043"/>
                <a:gd name="connsiteX10870" fmla="*/ 987103 w 1485127"/>
                <a:gd name="connsiteY10870" fmla="*/ 1540640 h 1679043"/>
                <a:gd name="connsiteX10871" fmla="*/ 994526 w 1485127"/>
                <a:gd name="connsiteY10871" fmla="*/ 1538251 h 1679043"/>
                <a:gd name="connsiteX10872" fmla="*/ 1003655 w 1485127"/>
                <a:gd name="connsiteY10872" fmla="*/ 1535178 h 1679043"/>
                <a:gd name="connsiteX10873" fmla="*/ 1005873 w 1485127"/>
                <a:gd name="connsiteY10873" fmla="*/ 1542603 h 1679043"/>
                <a:gd name="connsiteX10874" fmla="*/ 1012954 w 1485127"/>
                <a:gd name="connsiteY10874" fmla="*/ 1564026 h 1679043"/>
                <a:gd name="connsiteX10875" fmla="*/ 1012357 w 1485127"/>
                <a:gd name="connsiteY10875" fmla="*/ 1564453 h 1679043"/>
                <a:gd name="connsiteX10876" fmla="*/ 1012528 w 1485127"/>
                <a:gd name="connsiteY10876" fmla="*/ 1564623 h 1679043"/>
                <a:gd name="connsiteX10877" fmla="*/ 1013040 w 1485127"/>
                <a:gd name="connsiteY10877" fmla="*/ 1564282 h 1679043"/>
                <a:gd name="connsiteX10878" fmla="*/ 1013551 w 1485127"/>
                <a:gd name="connsiteY10878" fmla="*/ 1565903 h 1679043"/>
                <a:gd name="connsiteX10879" fmla="*/ 998451 w 1485127"/>
                <a:gd name="connsiteY10879" fmla="*/ 1571707 h 1679043"/>
                <a:gd name="connsiteX10880" fmla="*/ 988554 w 1485127"/>
                <a:gd name="connsiteY10880" fmla="*/ 1544054 h 1679043"/>
                <a:gd name="connsiteX10881" fmla="*/ 1013551 w 1485127"/>
                <a:gd name="connsiteY10881" fmla="*/ 1566501 h 1679043"/>
                <a:gd name="connsiteX10882" fmla="*/ 1014490 w 1485127"/>
                <a:gd name="connsiteY10882" fmla="*/ 1569232 h 1679043"/>
                <a:gd name="connsiteX10883" fmla="*/ 1016879 w 1485127"/>
                <a:gd name="connsiteY10883" fmla="*/ 1575889 h 1679043"/>
                <a:gd name="connsiteX10884" fmla="*/ 1016452 w 1485127"/>
                <a:gd name="connsiteY10884" fmla="*/ 1576230 h 1679043"/>
                <a:gd name="connsiteX10885" fmla="*/ 1003484 w 1485127"/>
                <a:gd name="connsiteY10885" fmla="*/ 1585875 h 1679043"/>
                <a:gd name="connsiteX10886" fmla="*/ 998792 w 1485127"/>
                <a:gd name="connsiteY10886" fmla="*/ 1572987 h 1679043"/>
                <a:gd name="connsiteX10887" fmla="*/ 1013637 w 1485127"/>
                <a:gd name="connsiteY10887" fmla="*/ 1566415 h 1679043"/>
                <a:gd name="connsiteX10888" fmla="*/ 1016026 w 1485127"/>
                <a:gd name="connsiteY10888" fmla="*/ 1568891 h 1679043"/>
                <a:gd name="connsiteX10889" fmla="*/ 1015172 w 1485127"/>
                <a:gd name="connsiteY10889" fmla="*/ 1565818 h 1679043"/>
                <a:gd name="connsiteX10890" fmla="*/ 1019183 w 1485127"/>
                <a:gd name="connsiteY10890" fmla="*/ 1564026 h 1679043"/>
                <a:gd name="connsiteX10891" fmla="*/ 1019097 w 1485127"/>
                <a:gd name="connsiteY10891" fmla="*/ 1563855 h 1679043"/>
                <a:gd name="connsiteX10892" fmla="*/ 1015002 w 1485127"/>
                <a:gd name="connsiteY10892" fmla="*/ 1565391 h 1679043"/>
                <a:gd name="connsiteX10893" fmla="*/ 1014405 w 1485127"/>
                <a:gd name="connsiteY10893" fmla="*/ 1563258 h 1679043"/>
                <a:gd name="connsiteX10894" fmla="*/ 1033601 w 1485127"/>
                <a:gd name="connsiteY10894" fmla="*/ 1550029 h 1679043"/>
                <a:gd name="connsiteX10895" fmla="*/ 1050494 w 1485127"/>
                <a:gd name="connsiteY10895" fmla="*/ 1538507 h 1679043"/>
                <a:gd name="connsiteX10896" fmla="*/ 1053053 w 1485127"/>
                <a:gd name="connsiteY10896" fmla="*/ 1548919 h 1679043"/>
                <a:gd name="connsiteX10897" fmla="*/ 1017817 w 1485127"/>
                <a:gd name="connsiteY10897" fmla="*/ 1575292 h 1679043"/>
                <a:gd name="connsiteX10898" fmla="*/ 1016026 w 1485127"/>
                <a:gd name="connsiteY10898" fmla="*/ 1568976 h 1679043"/>
                <a:gd name="connsiteX10899" fmla="*/ 1049641 w 1485127"/>
                <a:gd name="connsiteY10899" fmla="*/ 1507525 h 1679043"/>
                <a:gd name="connsiteX10900" fmla="*/ 1049641 w 1485127"/>
                <a:gd name="connsiteY10900" fmla="*/ 1507525 h 1679043"/>
                <a:gd name="connsiteX10901" fmla="*/ 1049641 w 1485127"/>
                <a:gd name="connsiteY10901" fmla="*/ 1507440 h 1679043"/>
                <a:gd name="connsiteX10902" fmla="*/ 1049641 w 1485127"/>
                <a:gd name="connsiteY10902" fmla="*/ 1507440 h 1679043"/>
                <a:gd name="connsiteX10903" fmla="*/ 1049641 w 1485127"/>
                <a:gd name="connsiteY10903" fmla="*/ 1507354 h 1679043"/>
                <a:gd name="connsiteX10904" fmla="*/ 1047593 w 1485127"/>
                <a:gd name="connsiteY10904" fmla="*/ 1494723 h 1679043"/>
                <a:gd name="connsiteX10905" fmla="*/ 1064230 w 1485127"/>
                <a:gd name="connsiteY10905" fmla="*/ 1462717 h 1679043"/>
                <a:gd name="connsiteX10906" fmla="*/ 1076089 w 1485127"/>
                <a:gd name="connsiteY10906" fmla="*/ 1452817 h 1679043"/>
                <a:gd name="connsiteX10907" fmla="*/ 1081720 w 1485127"/>
                <a:gd name="connsiteY10907" fmla="*/ 1491736 h 1679043"/>
                <a:gd name="connsiteX10908" fmla="*/ 1069776 w 1485127"/>
                <a:gd name="connsiteY10908" fmla="*/ 1501807 h 1679043"/>
                <a:gd name="connsiteX10909" fmla="*/ 1055869 w 1485127"/>
                <a:gd name="connsiteY10909" fmla="*/ 1513158 h 1679043"/>
                <a:gd name="connsiteX10910" fmla="*/ 1056040 w 1485127"/>
                <a:gd name="connsiteY10910" fmla="*/ 1513329 h 1679043"/>
                <a:gd name="connsiteX10911" fmla="*/ 1070800 w 1485127"/>
                <a:gd name="connsiteY10911" fmla="*/ 1503002 h 1679043"/>
                <a:gd name="connsiteX10912" fmla="*/ 1082317 w 1485127"/>
                <a:gd name="connsiteY10912" fmla="*/ 1494893 h 1679043"/>
                <a:gd name="connsiteX10913" fmla="*/ 1082573 w 1485127"/>
                <a:gd name="connsiteY10913" fmla="*/ 1496515 h 1679043"/>
                <a:gd name="connsiteX10914" fmla="*/ 1084792 w 1485127"/>
                <a:gd name="connsiteY10914" fmla="*/ 1509061 h 1679043"/>
                <a:gd name="connsiteX10915" fmla="*/ 1052798 w 1485127"/>
                <a:gd name="connsiteY10915" fmla="*/ 1533386 h 1679043"/>
                <a:gd name="connsiteX10916" fmla="*/ 1049641 w 1485127"/>
                <a:gd name="connsiteY10916" fmla="*/ 1507696 h 1679043"/>
                <a:gd name="connsiteX10917" fmla="*/ 1047081 w 1485127"/>
                <a:gd name="connsiteY10917" fmla="*/ 960783 h 1679043"/>
                <a:gd name="connsiteX10918" fmla="*/ 1044692 w 1485127"/>
                <a:gd name="connsiteY10918" fmla="*/ 966160 h 1679043"/>
                <a:gd name="connsiteX10919" fmla="*/ 1043839 w 1485127"/>
                <a:gd name="connsiteY10919" fmla="*/ 966074 h 1679043"/>
                <a:gd name="connsiteX10920" fmla="*/ 1049470 w 1485127"/>
                <a:gd name="connsiteY10920" fmla="*/ 946956 h 1679043"/>
                <a:gd name="connsiteX10921" fmla="*/ 1052798 w 1485127"/>
                <a:gd name="connsiteY10921" fmla="*/ 947554 h 1679043"/>
                <a:gd name="connsiteX10922" fmla="*/ 1046996 w 1485127"/>
                <a:gd name="connsiteY10922" fmla="*/ 960868 h 1679043"/>
                <a:gd name="connsiteX10923" fmla="*/ 1024046 w 1485127"/>
                <a:gd name="connsiteY10923" fmla="*/ 1080015 h 1679043"/>
                <a:gd name="connsiteX10924" fmla="*/ 999474 w 1485127"/>
                <a:gd name="connsiteY10924" fmla="*/ 1163997 h 1679043"/>
                <a:gd name="connsiteX10925" fmla="*/ 985056 w 1485127"/>
                <a:gd name="connsiteY10925" fmla="*/ 1194040 h 1679043"/>
                <a:gd name="connsiteX10926" fmla="*/ 964153 w 1485127"/>
                <a:gd name="connsiteY10926" fmla="*/ 1208123 h 1679043"/>
                <a:gd name="connsiteX10927" fmla="*/ 915863 w 1485127"/>
                <a:gd name="connsiteY10927" fmla="*/ 1205050 h 1679043"/>
                <a:gd name="connsiteX10928" fmla="*/ 917911 w 1485127"/>
                <a:gd name="connsiteY10928" fmla="*/ 1198734 h 1679043"/>
                <a:gd name="connsiteX10929" fmla="*/ 917911 w 1485127"/>
                <a:gd name="connsiteY10929" fmla="*/ 1198734 h 1679043"/>
                <a:gd name="connsiteX10930" fmla="*/ 917911 w 1485127"/>
                <a:gd name="connsiteY10930" fmla="*/ 1198734 h 1679043"/>
                <a:gd name="connsiteX10931" fmla="*/ 917911 w 1485127"/>
                <a:gd name="connsiteY10931" fmla="*/ 1198734 h 1679043"/>
                <a:gd name="connsiteX10932" fmla="*/ 917911 w 1485127"/>
                <a:gd name="connsiteY10932" fmla="*/ 1198734 h 1679043"/>
                <a:gd name="connsiteX10933" fmla="*/ 922603 w 1485127"/>
                <a:gd name="connsiteY10933" fmla="*/ 1182091 h 1679043"/>
                <a:gd name="connsiteX10934" fmla="*/ 933354 w 1485127"/>
                <a:gd name="connsiteY10934" fmla="*/ 1185249 h 1679043"/>
                <a:gd name="connsiteX10935" fmla="*/ 968077 w 1485127"/>
                <a:gd name="connsiteY10935" fmla="*/ 1184054 h 1679043"/>
                <a:gd name="connsiteX10936" fmla="*/ 980960 w 1485127"/>
                <a:gd name="connsiteY10936" fmla="*/ 1172191 h 1679043"/>
                <a:gd name="connsiteX10937" fmla="*/ 998451 w 1485127"/>
                <a:gd name="connsiteY10937" fmla="*/ 1125847 h 1679043"/>
                <a:gd name="connsiteX10938" fmla="*/ 1004764 w 1485127"/>
                <a:gd name="connsiteY10938" fmla="*/ 1081295 h 1679043"/>
                <a:gd name="connsiteX10939" fmla="*/ 1000413 w 1485127"/>
                <a:gd name="connsiteY10939" fmla="*/ 1071138 h 1679043"/>
                <a:gd name="connsiteX10940" fmla="*/ 981984 w 1485127"/>
                <a:gd name="connsiteY10940" fmla="*/ 1057739 h 1679043"/>
                <a:gd name="connsiteX10941" fmla="*/ 957754 w 1485127"/>
                <a:gd name="connsiteY10941" fmla="*/ 1045619 h 1679043"/>
                <a:gd name="connsiteX10942" fmla="*/ 951014 w 1485127"/>
                <a:gd name="connsiteY10942" fmla="*/ 1042461 h 1679043"/>
                <a:gd name="connsiteX10943" fmla="*/ 955621 w 1485127"/>
                <a:gd name="connsiteY10943" fmla="*/ 1024880 h 1679043"/>
                <a:gd name="connsiteX10944" fmla="*/ 955365 w 1485127"/>
                <a:gd name="connsiteY10944" fmla="*/ 1024880 h 1679043"/>
                <a:gd name="connsiteX10945" fmla="*/ 949990 w 1485127"/>
                <a:gd name="connsiteY10945" fmla="*/ 1042034 h 1679043"/>
                <a:gd name="connsiteX10946" fmla="*/ 938899 w 1485127"/>
                <a:gd name="connsiteY10946" fmla="*/ 1037084 h 1679043"/>
                <a:gd name="connsiteX10947" fmla="*/ 944188 w 1485127"/>
                <a:gd name="connsiteY10947" fmla="*/ 1024282 h 1679043"/>
                <a:gd name="connsiteX10948" fmla="*/ 944018 w 1485127"/>
                <a:gd name="connsiteY10948" fmla="*/ 1024197 h 1679043"/>
                <a:gd name="connsiteX10949" fmla="*/ 937960 w 1485127"/>
                <a:gd name="connsiteY10949" fmla="*/ 1036743 h 1679043"/>
                <a:gd name="connsiteX10950" fmla="*/ 933268 w 1485127"/>
                <a:gd name="connsiteY10950" fmla="*/ 1035719 h 1679043"/>
                <a:gd name="connsiteX10951" fmla="*/ 925589 w 1485127"/>
                <a:gd name="connsiteY10951" fmla="*/ 1035292 h 1679043"/>
                <a:gd name="connsiteX10952" fmla="*/ 932927 w 1485127"/>
                <a:gd name="connsiteY10952" fmla="*/ 1021551 h 1679043"/>
                <a:gd name="connsiteX10953" fmla="*/ 934207 w 1485127"/>
                <a:gd name="connsiteY10953" fmla="*/ 1019247 h 1679043"/>
                <a:gd name="connsiteX10954" fmla="*/ 952550 w 1485127"/>
                <a:gd name="connsiteY10954" fmla="*/ 1023343 h 1679043"/>
                <a:gd name="connsiteX10955" fmla="*/ 974732 w 1485127"/>
                <a:gd name="connsiteY10955" fmla="*/ 1029232 h 1679043"/>
                <a:gd name="connsiteX10956" fmla="*/ 1010224 w 1485127"/>
                <a:gd name="connsiteY10956" fmla="*/ 1048180 h 1679043"/>
                <a:gd name="connsiteX10957" fmla="*/ 1023875 w 1485127"/>
                <a:gd name="connsiteY10957" fmla="*/ 1080185 h 1679043"/>
                <a:gd name="connsiteX10958" fmla="*/ 931817 w 1485127"/>
                <a:gd name="connsiteY10958" fmla="*/ 1020441 h 1679043"/>
                <a:gd name="connsiteX10959" fmla="*/ 922092 w 1485127"/>
                <a:gd name="connsiteY10959" fmla="*/ 1035804 h 1679043"/>
                <a:gd name="connsiteX10960" fmla="*/ 910830 w 1485127"/>
                <a:gd name="connsiteY10960" fmla="*/ 1046729 h 1679043"/>
                <a:gd name="connsiteX10961" fmla="*/ 900421 w 1485127"/>
                <a:gd name="connsiteY10961" fmla="*/ 1072162 h 1679043"/>
                <a:gd name="connsiteX10962" fmla="*/ 880457 w 1485127"/>
                <a:gd name="connsiteY10962" fmla="*/ 1113130 h 1679043"/>
                <a:gd name="connsiteX10963" fmla="*/ 887879 w 1485127"/>
                <a:gd name="connsiteY10963" fmla="*/ 1088037 h 1679043"/>
                <a:gd name="connsiteX10964" fmla="*/ 901956 w 1485127"/>
                <a:gd name="connsiteY10964" fmla="*/ 1040413 h 1679043"/>
                <a:gd name="connsiteX10965" fmla="*/ 907417 w 1485127"/>
                <a:gd name="connsiteY10965" fmla="*/ 1026330 h 1679043"/>
                <a:gd name="connsiteX10966" fmla="*/ 907588 w 1485127"/>
                <a:gd name="connsiteY10966" fmla="*/ 1025989 h 1679043"/>
                <a:gd name="connsiteX10967" fmla="*/ 907588 w 1485127"/>
                <a:gd name="connsiteY10967" fmla="*/ 1035889 h 1679043"/>
                <a:gd name="connsiteX10968" fmla="*/ 907843 w 1485127"/>
                <a:gd name="connsiteY10968" fmla="*/ 1035889 h 1679043"/>
                <a:gd name="connsiteX10969" fmla="*/ 908526 w 1485127"/>
                <a:gd name="connsiteY10969" fmla="*/ 1024111 h 1679043"/>
                <a:gd name="connsiteX10970" fmla="*/ 924907 w 1485127"/>
                <a:gd name="connsiteY10970" fmla="*/ 1017198 h 1679043"/>
                <a:gd name="connsiteX10971" fmla="*/ 932927 w 1485127"/>
                <a:gd name="connsiteY10971" fmla="*/ 1018649 h 1679043"/>
                <a:gd name="connsiteX10972" fmla="*/ 931817 w 1485127"/>
                <a:gd name="connsiteY10972" fmla="*/ 1020356 h 1679043"/>
                <a:gd name="connsiteX10973" fmla="*/ 927381 w 1485127"/>
                <a:gd name="connsiteY10973" fmla="*/ 1002347 h 1679043"/>
                <a:gd name="connsiteX10974" fmla="*/ 930111 w 1485127"/>
                <a:gd name="connsiteY10974" fmla="*/ 993130 h 1679043"/>
                <a:gd name="connsiteX10975" fmla="*/ 930111 w 1485127"/>
                <a:gd name="connsiteY10975" fmla="*/ 995776 h 1679043"/>
                <a:gd name="connsiteX10976" fmla="*/ 929855 w 1485127"/>
                <a:gd name="connsiteY10976" fmla="*/ 1002945 h 1679043"/>
                <a:gd name="connsiteX10977" fmla="*/ 927381 w 1485127"/>
                <a:gd name="connsiteY10977" fmla="*/ 1002433 h 1679043"/>
                <a:gd name="connsiteX10978" fmla="*/ 931732 w 1485127"/>
                <a:gd name="connsiteY10978" fmla="*/ 984083 h 1679043"/>
                <a:gd name="connsiteX10979" fmla="*/ 932074 w 1485127"/>
                <a:gd name="connsiteY10979" fmla="*/ 978877 h 1679043"/>
                <a:gd name="connsiteX10980" fmla="*/ 932415 w 1485127"/>
                <a:gd name="connsiteY10980" fmla="*/ 974524 h 1679043"/>
                <a:gd name="connsiteX10981" fmla="*/ 938729 w 1485127"/>
                <a:gd name="connsiteY10981" fmla="*/ 954040 h 1679043"/>
                <a:gd name="connsiteX10982" fmla="*/ 946151 w 1485127"/>
                <a:gd name="connsiteY10982" fmla="*/ 927582 h 1679043"/>
                <a:gd name="connsiteX10983" fmla="*/ 945980 w 1485127"/>
                <a:gd name="connsiteY10983" fmla="*/ 932618 h 1679043"/>
                <a:gd name="connsiteX10984" fmla="*/ 935998 w 1485127"/>
                <a:gd name="connsiteY10984" fmla="*/ 968037 h 1679043"/>
                <a:gd name="connsiteX10985" fmla="*/ 931647 w 1485127"/>
                <a:gd name="connsiteY10985" fmla="*/ 984083 h 1679043"/>
                <a:gd name="connsiteX10986" fmla="*/ 948881 w 1485127"/>
                <a:gd name="connsiteY10986" fmla="*/ 918109 h 1679043"/>
                <a:gd name="connsiteX10987" fmla="*/ 956133 w 1485127"/>
                <a:gd name="connsiteY10987" fmla="*/ 892248 h 1679043"/>
                <a:gd name="connsiteX10988" fmla="*/ 958181 w 1485127"/>
                <a:gd name="connsiteY10988" fmla="*/ 891651 h 1679043"/>
                <a:gd name="connsiteX10989" fmla="*/ 953062 w 1485127"/>
                <a:gd name="connsiteY10989" fmla="*/ 908720 h 1679043"/>
                <a:gd name="connsiteX10990" fmla="*/ 948454 w 1485127"/>
                <a:gd name="connsiteY10990" fmla="*/ 924766 h 1679043"/>
                <a:gd name="connsiteX10991" fmla="*/ 948966 w 1485127"/>
                <a:gd name="connsiteY10991" fmla="*/ 918109 h 1679043"/>
                <a:gd name="connsiteX10992" fmla="*/ 956560 w 1485127"/>
                <a:gd name="connsiteY10992" fmla="*/ 909659 h 1679043"/>
                <a:gd name="connsiteX10993" fmla="*/ 963044 w 1485127"/>
                <a:gd name="connsiteY10993" fmla="*/ 890285 h 1679043"/>
                <a:gd name="connsiteX10994" fmla="*/ 964665 w 1485127"/>
                <a:gd name="connsiteY10994" fmla="*/ 889773 h 1679043"/>
                <a:gd name="connsiteX10995" fmla="*/ 946748 w 1485127"/>
                <a:gd name="connsiteY10995" fmla="*/ 956259 h 1679043"/>
                <a:gd name="connsiteX10996" fmla="*/ 946578 w 1485127"/>
                <a:gd name="connsiteY10996" fmla="*/ 956942 h 1679043"/>
                <a:gd name="connsiteX10997" fmla="*/ 946578 w 1485127"/>
                <a:gd name="connsiteY10997" fmla="*/ 956003 h 1679043"/>
                <a:gd name="connsiteX10998" fmla="*/ 947516 w 1485127"/>
                <a:gd name="connsiteY10998" fmla="*/ 937483 h 1679043"/>
                <a:gd name="connsiteX10999" fmla="*/ 947516 w 1485127"/>
                <a:gd name="connsiteY10999" fmla="*/ 937227 h 1679043"/>
                <a:gd name="connsiteX11000" fmla="*/ 956474 w 1485127"/>
                <a:gd name="connsiteY11000" fmla="*/ 909659 h 1679043"/>
                <a:gd name="connsiteX11001" fmla="*/ 970552 w 1485127"/>
                <a:gd name="connsiteY11001" fmla="*/ 868180 h 1679043"/>
                <a:gd name="connsiteX11002" fmla="*/ 976268 w 1485127"/>
                <a:gd name="connsiteY11002" fmla="*/ 851366 h 1679043"/>
                <a:gd name="connsiteX11003" fmla="*/ 976268 w 1485127"/>
                <a:gd name="connsiteY11003" fmla="*/ 851366 h 1679043"/>
                <a:gd name="connsiteX11004" fmla="*/ 976268 w 1485127"/>
                <a:gd name="connsiteY11004" fmla="*/ 851281 h 1679043"/>
                <a:gd name="connsiteX11005" fmla="*/ 976268 w 1485127"/>
                <a:gd name="connsiteY11005" fmla="*/ 851281 h 1679043"/>
                <a:gd name="connsiteX11006" fmla="*/ 976268 w 1485127"/>
                <a:gd name="connsiteY11006" fmla="*/ 851195 h 1679043"/>
                <a:gd name="connsiteX11007" fmla="*/ 976780 w 1485127"/>
                <a:gd name="connsiteY11007" fmla="*/ 849574 h 1679043"/>
                <a:gd name="connsiteX11008" fmla="*/ 976694 w 1485127"/>
                <a:gd name="connsiteY11008" fmla="*/ 851110 h 1679043"/>
                <a:gd name="connsiteX11009" fmla="*/ 971064 w 1485127"/>
                <a:gd name="connsiteY11009" fmla="*/ 868009 h 1679043"/>
                <a:gd name="connsiteX11010" fmla="*/ 970381 w 1485127"/>
                <a:gd name="connsiteY11010" fmla="*/ 868265 h 1679043"/>
                <a:gd name="connsiteX11011" fmla="*/ 983264 w 1485127"/>
                <a:gd name="connsiteY11011" fmla="*/ 815861 h 1679043"/>
                <a:gd name="connsiteX11012" fmla="*/ 986677 w 1485127"/>
                <a:gd name="connsiteY11012" fmla="*/ 784197 h 1679043"/>
                <a:gd name="connsiteX11013" fmla="*/ 988212 w 1485127"/>
                <a:gd name="connsiteY11013" fmla="*/ 778735 h 1679043"/>
                <a:gd name="connsiteX11014" fmla="*/ 1027458 w 1485127"/>
                <a:gd name="connsiteY11014" fmla="*/ 701067 h 1679043"/>
                <a:gd name="connsiteX11015" fmla="*/ 1022425 w 1485127"/>
                <a:gd name="connsiteY11015" fmla="*/ 713528 h 1679043"/>
                <a:gd name="connsiteX11016" fmla="*/ 1014320 w 1485127"/>
                <a:gd name="connsiteY11016" fmla="*/ 733841 h 1679043"/>
                <a:gd name="connsiteX11017" fmla="*/ 992222 w 1485127"/>
                <a:gd name="connsiteY11017" fmla="*/ 791366 h 1679043"/>
                <a:gd name="connsiteX11018" fmla="*/ 983264 w 1485127"/>
                <a:gd name="connsiteY11018" fmla="*/ 815861 h 1679043"/>
                <a:gd name="connsiteX11019" fmla="*/ 959972 w 1485127"/>
                <a:gd name="connsiteY11019" fmla="*/ 827469 h 1679043"/>
                <a:gd name="connsiteX11020" fmla="*/ 958949 w 1485127"/>
                <a:gd name="connsiteY11020" fmla="*/ 827895 h 1679043"/>
                <a:gd name="connsiteX11021" fmla="*/ 961167 w 1485127"/>
                <a:gd name="connsiteY11021" fmla="*/ 810740 h 1679043"/>
                <a:gd name="connsiteX11022" fmla="*/ 965603 w 1485127"/>
                <a:gd name="connsiteY11022" fmla="*/ 808436 h 1679043"/>
                <a:gd name="connsiteX11023" fmla="*/ 959972 w 1485127"/>
                <a:gd name="connsiteY11023" fmla="*/ 827554 h 1679043"/>
                <a:gd name="connsiteX11024" fmla="*/ 958351 w 1485127"/>
                <a:gd name="connsiteY11024" fmla="*/ 833102 h 1679043"/>
                <a:gd name="connsiteX11025" fmla="*/ 958863 w 1485127"/>
                <a:gd name="connsiteY11025" fmla="*/ 828749 h 1679043"/>
                <a:gd name="connsiteX11026" fmla="*/ 959716 w 1485127"/>
                <a:gd name="connsiteY11026" fmla="*/ 828407 h 1679043"/>
                <a:gd name="connsiteX11027" fmla="*/ 958351 w 1485127"/>
                <a:gd name="connsiteY11027" fmla="*/ 833102 h 1679043"/>
                <a:gd name="connsiteX11028" fmla="*/ 958351 w 1485127"/>
                <a:gd name="connsiteY11028" fmla="*/ 833102 h 1679043"/>
                <a:gd name="connsiteX11029" fmla="*/ 945127 w 1485127"/>
                <a:gd name="connsiteY11029" fmla="*/ 877739 h 1679043"/>
                <a:gd name="connsiteX11030" fmla="*/ 942312 w 1485127"/>
                <a:gd name="connsiteY11030" fmla="*/ 878763 h 1679043"/>
                <a:gd name="connsiteX11031" fmla="*/ 944359 w 1485127"/>
                <a:gd name="connsiteY11031" fmla="*/ 858791 h 1679043"/>
                <a:gd name="connsiteX11032" fmla="*/ 947175 w 1485127"/>
                <a:gd name="connsiteY11032" fmla="*/ 857426 h 1679043"/>
                <a:gd name="connsiteX11033" fmla="*/ 950673 w 1485127"/>
                <a:gd name="connsiteY11033" fmla="*/ 855719 h 1679043"/>
                <a:gd name="connsiteX11034" fmla="*/ 950246 w 1485127"/>
                <a:gd name="connsiteY11034" fmla="*/ 860498 h 1679043"/>
                <a:gd name="connsiteX11035" fmla="*/ 945127 w 1485127"/>
                <a:gd name="connsiteY11035" fmla="*/ 877739 h 1679043"/>
                <a:gd name="connsiteX11036" fmla="*/ 947175 w 1485127"/>
                <a:gd name="connsiteY11036" fmla="*/ 832590 h 1679043"/>
                <a:gd name="connsiteX11037" fmla="*/ 949052 w 1485127"/>
                <a:gd name="connsiteY11037" fmla="*/ 817141 h 1679043"/>
                <a:gd name="connsiteX11038" fmla="*/ 956048 w 1485127"/>
                <a:gd name="connsiteY11038" fmla="*/ 813471 h 1679043"/>
                <a:gd name="connsiteX11039" fmla="*/ 953488 w 1485127"/>
                <a:gd name="connsiteY11039" fmla="*/ 830114 h 1679043"/>
                <a:gd name="connsiteX11040" fmla="*/ 947260 w 1485127"/>
                <a:gd name="connsiteY11040" fmla="*/ 832590 h 1679043"/>
                <a:gd name="connsiteX11041" fmla="*/ 939411 w 1485127"/>
                <a:gd name="connsiteY11041" fmla="*/ 861266 h 1679043"/>
                <a:gd name="connsiteX11042" fmla="*/ 936851 w 1485127"/>
                <a:gd name="connsiteY11042" fmla="*/ 880897 h 1679043"/>
                <a:gd name="connsiteX11043" fmla="*/ 920556 w 1485127"/>
                <a:gd name="connsiteY11043" fmla="*/ 886956 h 1679043"/>
                <a:gd name="connsiteX11044" fmla="*/ 922262 w 1485127"/>
                <a:gd name="connsiteY11044" fmla="*/ 872703 h 1679043"/>
                <a:gd name="connsiteX11045" fmla="*/ 922006 w 1485127"/>
                <a:gd name="connsiteY11045" fmla="*/ 872703 h 1679043"/>
                <a:gd name="connsiteX11046" fmla="*/ 919361 w 1485127"/>
                <a:gd name="connsiteY11046" fmla="*/ 887469 h 1679043"/>
                <a:gd name="connsiteX11047" fmla="*/ 899397 w 1485127"/>
                <a:gd name="connsiteY11047" fmla="*/ 894979 h 1679043"/>
                <a:gd name="connsiteX11048" fmla="*/ 900506 w 1485127"/>
                <a:gd name="connsiteY11048" fmla="*/ 880384 h 1679043"/>
                <a:gd name="connsiteX11049" fmla="*/ 939411 w 1485127"/>
                <a:gd name="connsiteY11049" fmla="*/ 861352 h 1679043"/>
                <a:gd name="connsiteX11050" fmla="*/ 900848 w 1485127"/>
                <a:gd name="connsiteY11050" fmla="*/ 875520 h 1679043"/>
                <a:gd name="connsiteX11051" fmla="*/ 902042 w 1485127"/>
                <a:gd name="connsiteY11051" fmla="*/ 858535 h 1679043"/>
                <a:gd name="connsiteX11052" fmla="*/ 902298 w 1485127"/>
                <a:gd name="connsiteY11052" fmla="*/ 854695 h 1679043"/>
                <a:gd name="connsiteX11053" fmla="*/ 941629 w 1485127"/>
                <a:gd name="connsiteY11053" fmla="*/ 836430 h 1679043"/>
                <a:gd name="connsiteX11054" fmla="*/ 943165 w 1485127"/>
                <a:gd name="connsiteY11054" fmla="*/ 835747 h 1679043"/>
                <a:gd name="connsiteX11055" fmla="*/ 939752 w 1485127"/>
                <a:gd name="connsiteY11055" fmla="*/ 858877 h 1679043"/>
                <a:gd name="connsiteX11056" fmla="*/ 900848 w 1485127"/>
                <a:gd name="connsiteY11056" fmla="*/ 875520 h 1679043"/>
                <a:gd name="connsiteX11057" fmla="*/ 940776 w 1485127"/>
                <a:gd name="connsiteY11057" fmla="*/ 835150 h 1679043"/>
                <a:gd name="connsiteX11058" fmla="*/ 902554 w 1485127"/>
                <a:gd name="connsiteY11058" fmla="*/ 850854 h 1679043"/>
                <a:gd name="connsiteX11059" fmla="*/ 903236 w 1485127"/>
                <a:gd name="connsiteY11059" fmla="*/ 841210 h 1679043"/>
                <a:gd name="connsiteX11060" fmla="*/ 942226 w 1485127"/>
                <a:gd name="connsiteY11060" fmla="*/ 820726 h 1679043"/>
                <a:gd name="connsiteX11061" fmla="*/ 945895 w 1485127"/>
                <a:gd name="connsiteY11061" fmla="*/ 818763 h 1679043"/>
                <a:gd name="connsiteX11062" fmla="*/ 943421 w 1485127"/>
                <a:gd name="connsiteY11062" fmla="*/ 834126 h 1679043"/>
                <a:gd name="connsiteX11063" fmla="*/ 940776 w 1485127"/>
                <a:gd name="connsiteY11063" fmla="*/ 835150 h 1679043"/>
                <a:gd name="connsiteX11064" fmla="*/ 901274 w 1485127"/>
                <a:gd name="connsiteY11064" fmla="*/ 851366 h 1679043"/>
                <a:gd name="connsiteX11065" fmla="*/ 898288 w 1485127"/>
                <a:gd name="connsiteY11065" fmla="*/ 852646 h 1679043"/>
                <a:gd name="connsiteX11066" fmla="*/ 877982 w 1485127"/>
                <a:gd name="connsiteY11066" fmla="*/ 861437 h 1679043"/>
                <a:gd name="connsiteX11067" fmla="*/ 879177 w 1485127"/>
                <a:gd name="connsiteY11067" fmla="*/ 853841 h 1679043"/>
                <a:gd name="connsiteX11068" fmla="*/ 902469 w 1485127"/>
                <a:gd name="connsiteY11068" fmla="*/ 841636 h 1679043"/>
                <a:gd name="connsiteX11069" fmla="*/ 901360 w 1485127"/>
                <a:gd name="connsiteY11069" fmla="*/ 851366 h 1679043"/>
                <a:gd name="connsiteX11070" fmla="*/ 866209 w 1485127"/>
                <a:gd name="connsiteY11070" fmla="*/ 913158 h 1679043"/>
                <a:gd name="connsiteX11071" fmla="*/ 865270 w 1485127"/>
                <a:gd name="connsiteY11071" fmla="*/ 918621 h 1679043"/>
                <a:gd name="connsiteX11072" fmla="*/ 849230 w 1485127"/>
                <a:gd name="connsiteY11072" fmla="*/ 925278 h 1679043"/>
                <a:gd name="connsiteX11073" fmla="*/ 850340 w 1485127"/>
                <a:gd name="connsiteY11073" fmla="*/ 919218 h 1679043"/>
                <a:gd name="connsiteX11074" fmla="*/ 866294 w 1485127"/>
                <a:gd name="connsiteY11074" fmla="*/ 913244 h 1679043"/>
                <a:gd name="connsiteX11075" fmla="*/ 851022 w 1485127"/>
                <a:gd name="connsiteY11075" fmla="*/ 914695 h 1679043"/>
                <a:gd name="connsiteX11076" fmla="*/ 853326 w 1485127"/>
                <a:gd name="connsiteY11076" fmla="*/ 901807 h 1679043"/>
                <a:gd name="connsiteX11077" fmla="*/ 869707 w 1485127"/>
                <a:gd name="connsiteY11077" fmla="*/ 894723 h 1679043"/>
                <a:gd name="connsiteX11078" fmla="*/ 867233 w 1485127"/>
                <a:gd name="connsiteY11078" fmla="*/ 907696 h 1679043"/>
                <a:gd name="connsiteX11079" fmla="*/ 851022 w 1485127"/>
                <a:gd name="connsiteY11079" fmla="*/ 914695 h 1679043"/>
                <a:gd name="connsiteX11080" fmla="*/ 854264 w 1485127"/>
                <a:gd name="connsiteY11080" fmla="*/ 896601 h 1679043"/>
                <a:gd name="connsiteX11081" fmla="*/ 858018 w 1485127"/>
                <a:gd name="connsiteY11081" fmla="*/ 876117 h 1679043"/>
                <a:gd name="connsiteX11082" fmla="*/ 858104 w 1485127"/>
                <a:gd name="connsiteY11082" fmla="*/ 876117 h 1679043"/>
                <a:gd name="connsiteX11083" fmla="*/ 858104 w 1485127"/>
                <a:gd name="connsiteY11083" fmla="*/ 876117 h 1679043"/>
                <a:gd name="connsiteX11084" fmla="*/ 858274 w 1485127"/>
                <a:gd name="connsiteY11084" fmla="*/ 876032 h 1679043"/>
                <a:gd name="connsiteX11085" fmla="*/ 858445 w 1485127"/>
                <a:gd name="connsiteY11085" fmla="*/ 876032 h 1679043"/>
                <a:gd name="connsiteX11086" fmla="*/ 858445 w 1485127"/>
                <a:gd name="connsiteY11086" fmla="*/ 875946 h 1679043"/>
                <a:gd name="connsiteX11087" fmla="*/ 875082 w 1485127"/>
                <a:gd name="connsiteY11087" fmla="*/ 867838 h 1679043"/>
                <a:gd name="connsiteX11088" fmla="*/ 870816 w 1485127"/>
                <a:gd name="connsiteY11088" fmla="*/ 888663 h 1679043"/>
                <a:gd name="connsiteX11089" fmla="*/ 854179 w 1485127"/>
                <a:gd name="connsiteY11089" fmla="*/ 896686 h 1679043"/>
                <a:gd name="connsiteX11090" fmla="*/ 859213 w 1485127"/>
                <a:gd name="connsiteY11090" fmla="*/ 869801 h 1679043"/>
                <a:gd name="connsiteX11091" fmla="*/ 859725 w 1485127"/>
                <a:gd name="connsiteY11091" fmla="*/ 867156 h 1679043"/>
                <a:gd name="connsiteX11092" fmla="*/ 860492 w 1485127"/>
                <a:gd name="connsiteY11092" fmla="*/ 863486 h 1679043"/>
                <a:gd name="connsiteX11093" fmla="*/ 878068 w 1485127"/>
                <a:gd name="connsiteY11093" fmla="*/ 854353 h 1679043"/>
                <a:gd name="connsiteX11094" fmla="*/ 876447 w 1485127"/>
                <a:gd name="connsiteY11094" fmla="*/ 862120 h 1679043"/>
                <a:gd name="connsiteX11095" fmla="*/ 859298 w 1485127"/>
                <a:gd name="connsiteY11095" fmla="*/ 869887 h 1679043"/>
                <a:gd name="connsiteX11096" fmla="*/ 840016 w 1485127"/>
                <a:gd name="connsiteY11096" fmla="*/ 907525 h 1679043"/>
                <a:gd name="connsiteX11097" fmla="*/ 849145 w 1485127"/>
                <a:gd name="connsiteY11097" fmla="*/ 903599 h 1679043"/>
                <a:gd name="connsiteX11098" fmla="*/ 847951 w 1485127"/>
                <a:gd name="connsiteY11098" fmla="*/ 908720 h 1679043"/>
                <a:gd name="connsiteX11099" fmla="*/ 839931 w 1485127"/>
                <a:gd name="connsiteY11099" fmla="*/ 907525 h 1679043"/>
                <a:gd name="connsiteX11100" fmla="*/ 829181 w 1485127"/>
                <a:gd name="connsiteY11100" fmla="*/ 907099 h 1679043"/>
                <a:gd name="connsiteX11101" fmla="*/ 829181 w 1485127"/>
                <a:gd name="connsiteY11101" fmla="*/ 906928 h 1679043"/>
                <a:gd name="connsiteX11102" fmla="*/ 829181 w 1485127"/>
                <a:gd name="connsiteY11102" fmla="*/ 906928 h 1679043"/>
                <a:gd name="connsiteX11103" fmla="*/ 833191 w 1485127"/>
                <a:gd name="connsiteY11103" fmla="*/ 887725 h 1679043"/>
                <a:gd name="connsiteX11104" fmla="*/ 855544 w 1485127"/>
                <a:gd name="connsiteY11104" fmla="*/ 877312 h 1679043"/>
                <a:gd name="connsiteX11105" fmla="*/ 850340 w 1485127"/>
                <a:gd name="connsiteY11105" fmla="*/ 898479 h 1679043"/>
                <a:gd name="connsiteX11106" fmla="*/ 832509 w 1485127"/>
                <a:gd name="connsiteY11106" fmla="*/ 907184 h 1679043"/>
                <a:gd name="connsiteX11107" fmla="*/ 829096 w 1485127"/>
                <a:gd name="connsiteY11107" fmla="*/ 907184 h 1679043"/>
                <a:gd name="connsiteX11108" fmla="*/ 829096 w 1485127"/>
                <a:gd name="connsiteY11108" fmla="*/ 907184 h 1679043"/>
                <a:gd name="connsiteX11109" fmla="*/ 823465 w 1485127"/>
                <a:gd name="connsiteY11109" fmla="*/ 908635 h 1679043"/>
                <a:gd name="connsiteX11110" fmla="*/ 822782 w 1485127"/>
                <a:gd name="connsiteY11110" fmla="*/ 911878 h 1679043"/>
                <a:gd name="connsiteX11111" fmla="*/ 804269 w 1485127"/>
                <a:gd name="connsiteY11111" fmla="*/ 920925 h 1679043"/>
                <a:gd name="connsiteX11112" fmla="*/ 792068 w 1485127"/>
                <a:gd name="connsiteY11112" fmla="*/ 926814 h 1679043"/>
                <a:gd name="connsiteX11113" fmla="*/ 796163 w 1485127"/>
                <a:gd name="connsiteY11113" fmla="*/ 910854 h 1679043"/>
                <a:gd name="connsiteX11114" fmla="*/ 796163 w 1485127"/>
                <a:gd name="connsiteY11114" fmla="*/ 910854 h 1679043"/>
                <a:gd name="connsiteX11115" fmla="*/ 796163 w 1485127"/>
                <a:gd name="connsiteY11115" fmla="*/ 910683 h 1679043"/>
                <a:gd name="connsiteX11116" fmla="*/ 796163 w 1485127"/>
                <a:gd name="connsiteY11116" fmla="*/ 910512 h 1679043"/>
                <a:gd name="connsiteX11117" fmla="*/ 796163 w 1485127"/>
                <a:gd name="connsiteY11117" fmla="*/ 910512 h 1679043"/>
                <a:gd name="connsiteX11118" fmla="*/ 797358 w 1485127"/>
                <a:gd name="connsiteY11118" fmla="*/ 904623 h 1679043"/>
                <a:gd name="connsiteX11119" fmla="*/ 816383 w 1485127"/>
                <a:gd name="connsiteY11119" fmla="*/ 895406 h 1679043"/>
                <a:gd name="connsiteX11120" fmla="*/ 827901 w 1485127"/>
                <a:gd name="connsiteY11120" fmla="*/ 889944 h 1679043"/>
                <a:gd name="connsiteX11121" fmla="*/ 823891 w 1485127"/>
                <a:gd name="connsiteY11121" fmla="*/ 905648 h 1679043"/>
                <a:gd name="connsiteX11122" fmla="*/ 823891 w 1485127"/>
                <a:gd name="connsiteY11122" fmla="*/ 905648 h 1679043"/>
                <a:gd name="connsiteX11123" fmla="*/ 823891 w 1485127"/>
                <a:gd name="connsiteY11123" fmla="*/ 905733 h 1679043"/>
                <a:gd name="connsiteX11124" fmla="*/ 823891 w 1485127"/>
                <a:gd name="connsiteY11124" fmla="*/ 905733 h 1679043"/>
                <a:gd name="connsiteX11125" fmla="*/ 823635 w 1485127"/>
                <a:gd name="connsiteY11125" fmla="*/ 906928 h 1679043"/>
                <a:gd name="connsiteX11126" fmla="*/ 819114 w 1485127"/>
                <a:gd name="connsiteY11126" fmla="*/ 906843 h 1679043"/>
                <a:gd name="connsiteX11127" fmla="*/ 823294 w 1485127"/>
                <a:gd name="connsiteY11127" fmla="*/ 908550 h 1679043"/>
                <a:gd name="connsiteX11128" fmla="*/ 800856 w 1485127"/>
                <a:gd name="connsiteY11128" fmla="*/ 888493 h 1679043"/>
                <a:gd name="connsiteX11129" fmla="*/ 804610 w 1485127"/>
                <a:gd name="connsiteY11129" fmla="*/ 869545 h 1679043"/>
                <a:gd name="connsiteX11130" fmla="*/ 838907 w 1485127"/>
                <a:gd name="connsiteY11130" fmla="*/ 849830 h 1679043"/>
                <a:gd name="connsiteX11131" fmla="*/ 832935 w 1485127"/>
                <a:gd name="connsiteY11131" fmla="*/ 871679 h 1679043"/>
                <a:gd name="connsiteX11132" fmla="*/ 800856 w 1485127"/>
                <a:gd name="connsiteY11132" fmla="*/ 888407 h 1679043"/>
                <a:gd name="connsiteX11133" fmla="*/ 831229 w 1485127"/>
                <a:gd name="connsiteY11133" fmla="*/ 878166 h 1679043"/>
                <a:gd name="connsiteX11134" fmla="*/ 829522 w 1485127"/>
                <a:gd name="connsiteY11134" fmla="*/ 884737 h 1679043"/>
                <a:gd name="connsiteX11135" fmla="*/ 815103 w 1485127"/>
                <a:gd name="connsiteY11135" fmla="*/ 892248 h 1679043"/>
                <a:gd name="connsiteX11136" fmla="*/ 798296 w 1485127"/>
                <a:gd name="connsiteY11136" fmla="*/ 901295 h 1679043"/>
                <a:gd name="connsiteX11137" fmla="*/ 799917 w 1485127"/>
                <a:gd name="connsiteY11137" fmla="*/ 893272 h 1679043"/>
                <a:gd name="connsiteX11138" fmla="*/ 831229 w 1485127"/>
                <a:gd name="connsiteY11138" fmla="*/ 878166 h 1679043"/>
                <a:gd name="connsiteX11139" fmla="*/ 841040 w 1485127"/>
                <a:gd name="connsiteY11139" fmla="*/ 842234 h 1679043"/>
                <a:gd name="connsiteX11140" fmla="*/ 840187 w 1485127"/>
                <a:gd name="connsiteY11140" fmla="*/ 845221 h 1679043"/>
                <a:gd name="connsiteX11141" fmla="*/ 805890 w 1485127"/>
                <a:gd name="connsiteY11141" fmla="*/ 863230 h 1679043"/>
                <a:gd name="connsiteX11142" fmla="*/ 809302 w 1485127"/>
                <a:gd name="connsiteY11142" fmla="*/ 846160 h 1679043"/>
                <a:gd name="connsiteX11143" fmla="*/ 845733 w 1485127"/>
                <a:gd name="connsiteY11143" fmla="*/ 825420 h 1679043"/>
                <a:gd name="connsiteX11144" fmla="*/ 841040 w 1485127"/>
                <a:gd name="connsiteY11144" fmla="*/ 842234 h 1679043"/>
                <a:gd name="connsiteX11145" fmla="*/ 804780 w 1485127"/>
                <a:gd name="connsiteY11145" fmla="*/ 922547 h 1679043"/>
                <a:gd name="connsiteX11146" fmla="*/ 822185 w 1485127"/>
                <a:gd name="connsiteY11146" fmla="*/ 915121 h 1679043"/>
                <a:gd name="connsiteX11147" fmla="*/ 819540 w 1485127"/>
                <a:gd name="connsiteY11147" fmla="*/ 928436 h 1679043"/>
                <a:gd name="connsiteX11148" fmla="*/ 814336 w 1485127"/>
                <a:gd name="connsiteY11148" fmla="*/ 930740 h 1679043"/>
                <a:gd name="connsiteX11149" fmla="*/ 805463 w 1485127"/>
                <a:gd name="connsiteY11149" fmla="*/ 929204 h 1679043"/>
                <a:gd name="connsiteX11150" fmla="*/ 793774 w 1485127"/>
                <a:gd name="connsiteY11150" fmla="*/ 928351 h 1679043"/>
                <a:gd name="connsiteX11151" fmla="*/ 792495 w 1485127"/>
                <a:gd name="connsiteY11151" fmla="*/ 927838 h 1679043"/>
                <a:gd name="connsiteX11152" fmla="*/ 804866 w 1485127"/>
                <a:gd name="connsiteY11152" fmla="*/ 922547 h 1679043"/>
                <a:gd name="connsiteX11153" fmla="*/ 780379 w 1485127"/>
                <a:gd name="connsiteY11153" fmla="*/ 923656 h 1679043"/>
                <a:gd name="connsiteX11154" fmla="*/ 772786 w 1485127"/>
                <a:gd name="connsiteY11154" fmla="*/ 921522 h 1679043"/>
                <a:gd name="connsiteX11155" fmla="*/ 774066 w 1485127"/>
                <a:gd name="connsiteY11155" fmla="*/ 916402 h 1679043"/>
                <a:gd name="connsiteX11156" fmla="*/ 775346 w 1485127"/>
                <a:gd name="connsiteY11156" fmla="*/ 915719 h 1679043"/>
                <a:gd name="connsiteX11157" fmla="*/ 791641 w 1485127"/>
                <a:gd name="connsiteY11157" fmla="*/ 907611 h 1679043"/>
                <a:gd name="connsiteX11158" fmla="*/ 791129 w 1485127"/>
                <a:gd name="connsiteY11158" fmla="*/ 909488 h 1679043"/>
                <a:gd name="connsiteX11159" fmla="*/ 791129 w 1485127"/>
                <a:gd name="connsiteY11159" fmla="*/ 909488 h 1679043"/>
                <a:gd name="connsiteX11160" fmla="*/ 791129 w 1485127"/>
                <a:gd name="connsiteY11160" fmla="*/ 909488 h 1679043"/>
                <a:gd name="connsiteX11161" fmla="*/ 791129 w 1485127"/>
                <a:gd name="connsiteY11161" fmla="*/ 909488 h 1679043"/>
                <a:gd name="connsiteX11162" fmla="*/ 791129 w 1485127"/>
                <a:gd name="connsiteY11162" fmla="*/ 909488 h 1679043"/>
                <a:gd name="connsiteX11163" fmla="*/ 787717 w 1485127"/>
                <a:gd name="connsiteY11163" fmla="*/ 925875 h 1679043"/>
                <a:gd name="connsiteX11164" fmla="*/ 780379 w 1485127"/>
                <a:gd name="connsiteY11164" fmla="*/ 923486 h 1679043"/>
                <a:gd name="connsiteX11165" fmla="*/ 774919 w 1485127"/>
                <a:gd name="connsiteY11165" fmla="*/ 912561 h 1679043"/>
                <a:gd name="connsiteX11166" fmla="*/ 774919 w 1485127"/>
                <a:gd name="connsiteY11166" fmla="*/ 912390 h 1679043"/>
                <a:gd name="connsiteX11167" fmla="*/ 774919 w 1485127"/>
                <a:gd name="connsiteY11167" fmla="*/ 912390 h 1679043"/>
                <a:gd name="connsiteX11168" fmla="*/ 776540 w 1485127"/>
                <a:gd name="connsiteY11168" fmla="*/ 904453 h 1679043"/>
                <a:gd name="connsiteX11169" fmla="*/ 794542 w 1485127"/>
                <a:gd name="connsiteY11169" fmla="*/ 895833 h 1679043"/>
                <a:gd name="connsiteX11170" fmla="*/ 792324 w 1485127"/>
                <a:gd name="connsiteY11170" fmla="*/ 904453 h 1679043"/>
                <a:gd name="connsiteX11171" fmla="*/ 774663 w 1485127"/>
                <a:gd name="connsiteY11171" fmla="*/ 914268 h 1679043"/>
                <a:gd name="connsiteX11172" fmla="*/ 774407 w 1485127"/>
                <a:gd name="connsiteY11172" fmla="*/ 914268 h 1679043"/>
                <a:gd name="connsiteX11173" fmla="*/ 774834 w 1485127"/>
                <a:gd name="connsiteY11173" fmla="*/ 912732 h 1679043"/>
                <a:gd name="connsiteX11174" fmla="*/ 774834 w 1485127"/>
                <a:gd name="connsiteY11174" fmla="*/ 912732 h 1679043"/>
                <a:gd name="connsiteX11175" fmla="*/ 774834 w 1485127"/>
                <a:gd name="connsiteY11175" fmla="*/ 912561 h 1679043"/>
                <a:gd name="connsiteX11176" fmla="*/ 807340 w 1485127"/>
                <a:gd name="connsiteY11176" fmla="*/ 847269 h 1679043"/>
                <a:gd name="connsiteX11177" fmla="*/ 802647 w 1485127"/>
                <a:gd name="connsiteY11177" fmla="*/ 864936 h 1679043"/>
                <a:gd name="connsiteX11178" fmla="*/ 794628 w 1485127"/>
                <a:gd name="connsiteY11178" fmla="*/ 869119 h 1679043"/>
                <a:gd name="connsiteX11179" fmla="*/ 794628 w 1485127"/>
                <a:gd name="connsiteY11179" fmla="*/ 869119 h 1679043"/>
                <a:gd name="connsiteX11180" fmla="*/ 794628 w 1485127"/>
                <a:gd name="connsiteY11180" fmla="*/ 869119 h 1679043"/>
                <a:gd name="connsiteX11181" fmla="*/ 794628 w 1485127"/>
                <a:gd name="connsiteY11181" fmla="*/ 869119 h 1679043"/>
                <a:gd name="connsiteX11182" fmla="*/ 794628 w 1485127"/>
                <a:gd name="connsiteY11182" fmla="*/ 869119 h 1679043"/>
                <a:gd name="connsiteX11183" fmla="*/ 782598 w 1485127"/>
                <a:gd name="connsiteY11183" fmla="*/ 875946 h 1679043"/>
                <a:gd name="connsiteX11184" fmla="*/ 786096 w 1485127"/>
                <a:gd name="connsiteY11184" fmla="*/ 859474 h 1679043"/>
                <a:gd name="connsiteX11185" fmla="*/ 807425 w 1485127"/>
                <a:gd name="connsiteY11185" fmla="*/ 847184 h 1679043"/>
                <a:gd name="connsiteX11186" fmla="*/ 781233 w 1485127"/>
                <a:gd name="connsiteY11186" fmla="*/ 882177 h 1679043"/>
                <a:gd name="connsiteX11187" fmla="*/ 796931 w 1485127"/>
                <a:gd name="connsiteY11187" fmla="*/ 873983 h 1679043"/>
                <a:gd name="connsiteX11188" fmla="*/ 796931 w 1485127"/>
                <a:gd name="connsiteY11188" fmla="*/ 873983 h 1679043"/>
                <a:gd name="connsiteX11189" fmla="*/ 797102 w 1485127"/>
                <a:gd name="connsiteY11189" fmla="*/ 873898 h 1679043"/>
                <a:gd name="connsiteX11190" fmla="*/ 797272 w 1485127"/>
                <a:gd name="connsiteY11190" fmla="*/ 873898 h 1679043"/>
                <a:gd name="connsiteX11191" fmla="*/ 797272 w 1485127"/>
                <a:gd name="connsiteY11191" fmla="*/ 873813 h 1679043"/>
                <a:gd name="connsiteX11192" fmla="*/ 800770 w 1485127"/>
                <a:gd name="connsiteY11192" fmla="*/ 871764 h 1679043"/>
                <a:gd name="connsiteX11193" fmla="*/ 795651 w 1485127"/>
                <a:gd name="connsiteY11193" fmla="*/ 891224 h 1679043"/>
                <a:gd name="connsiteX11194" fmla="*/ 777223 w 1485127"/>
                <a:gd name="connsiteY11194" fmla="*/ 900953 h 1679043"/>
                <a:gd name="connsiteX11195" fmla="*/ 777820 w 1485127"/>
                <a:gd name="connsiteY11195" fmla="*/ 897966 h 1679043"/>
                <a:gd name="connsiteX11196" fmla="*/ 779014 w 1485127"/>
                <a:gd name="connsiteY11196" fmla="*/ 897966 h 1679043"/>
                <a:gd name="connsiteX11197" fmla="*/ 777905 w 1485127"/>
                <a:gd name="connsiteY11197" fmla="*/ 897540 h 1679043"/>
                <a:gd name="connsiteX11198" fmla="*/ 781062 w 1485127"/>
                <a:gd name="connsiteY11198" fmla="*/ 882262 h 1679043"/>
                <a:gd name="connsiteX11199" fmla="*/ 763913 w 1485127"/>
                <a:gd name="connsiteY11199" fmla="*/ 891565 h 1679043"/>
                <a:gd name="connsiteX11200" fmla="*/ 763401 w 1485127"/>
                <a:gd name="connsiteY11200" fmla="*/ 891309 h 1679043"/>
                <a:gd name="connsiteX11201" fmla="*/ 776626 w 1485127"/>
                <a:gd name="connsiteY11201" fmla="*/ 884567 h 1679043"/>
                <a:gd name="connsiteX11202" fmla="*/ 773810 w 1485127"/>
                <a:gd name="connsiteY11202" fmla="*/ 895576 h 1679043"/>
                <a:gd name="connsiteX11203" fmla="*/ 763999 w 1485127"/>
                <a:gd name="connsiteY11203" fmla="*/ 891565 h 1679043"/>
                <a:gd name="connsiteX11204" fmla="*/ 787973 w 1485127"/>
                <a:gd name="connsiteY11204" fmla="*/ 843258 h 1679043"/>
                <a:gd name="connsiteX11205" fmla="*/ 784816 w 1485127"/>
                <a:gd name="connsiteY11205" fmla="*/ 854524 h 1679043"/>
                <a:gd name="connsiteX11206" fmla="*/ 775260 w 1485127"/>
                <a:gd name="connsiteY11206" fmla="*/ 859645 h 1679043"/>
                <a:gd name="connsiteX11207" fmla="*/ 775260 w 1485127"/>
                <a:gd name="connsiteY11207" fmla="*/ 859645 h 1679043"/>
                <a:gd name="connsiteX11208" fmla="*/ 775260 w 1485127"/>
                <a:gd name="connsiteY11208" fmla="*/ 859645 h 1679043"/>
                <a:gd name="connsiteX11209" fmla="*/ 775260 w 1485127"/>
                <a:gd name="connsiteY11209" fmla="*/ 859645 h 1679043"/>
                <a:gd name="connsiteX11210" fmla="*/ 775260 w 1485127"/>
                <a:gd name="connsiteY11210" fmla="*/ 859645 h 1679043"/>
                <a:gd name="connsiteX11211" fmla="*/ 751969 w 1485127"/>
                <a:gd name="connsiteY11211" fmla="*/ 873301 h 1679043"/>
                <a:gd name="connsiteX11212" fmla="*/ 754955 w 1485127"/>
                <a:gd name="connsiteY11212" fmla="*/ 859133 h 1679043"/>
                <a:gd name="connsiteX11213" fmla="*/ 789423 w 1485127"/>
                <a:gd name="connsiteY11213" fmla="*/ 838649 h 1679043"/>
                <a:gd name="connsiteX11214" fmla="*/ 788143 w 1485127"/>
                <a:gd name="connsiteY11214" fmla="*/ 843173 h 1679043"/>
                <a:gd name="connsiteX11215" fmla="*/ 725862 w 1485127"/>
                <a:gd name="connsiteY11215" fmla="*/ 892760 h 1679043"/>
                <a:gd name="connsiteX11216" fmla="*/ 745314 w 1485127"/>
                <a:gd name="connsiteY11216" fmla="*/ 882006 h 1679043"/>
                <a:gd name="connsiteX11217" fmla="*/ 741902 w 1485127"/>
                <a:gd name="connsiteY11217" fmla="*/ 897198 h 1679043"/>
                <a:gd name="connsiteX11218" fmla="*/ 741902 w 1485127"/>
                <a:gd name="connsiteY11218" fmla="*/ 897198 h 1679043"/>
                <a:gd name="connsiteX11219" fmla="*/ 741902 w 1485127"/>
                <a:gd name="connsiteY11219" fmla="*/ 897284 h 1679043"/>
                <a:gd name="connsiteX11220" fmla="*/ 741902 w 1485127"/>
                <a:gd name="connsiteY11220" fmla="*/ 897284 h 1679043"/>
                <a:gd name="connsiteX11221" fmla="*/ 741645 w 1485127"/>
                <a:gd name="connsiteY11221" fmla="*/ 898905 h 1679043"/>
                <a:gd name="connsiteX11222" fmla="*/ 723814 w 1485127"/>
                <a:gd name="connsiteY11222" fmla="*/ 908976 h 1679043"/>
                <a:gd name="connsiteX11223" fmla="*/ 722364 w 1485127"/>
                <a:gd name="connsiteY11223" fmla="*/ 908635 h 1679043"/>
                <a:gd name="connsiteX11224" fmla="*/ 725862 w 1485127"/>
                <a:gd name="connsiteY11224" fmla="*/ 892589 h 1679043"/>
                <a:gd name="connsiteX11225" fmla="*/ 704533 w 1485127"/>
                <a:gd name="connsiteY11225" fmla="*/ 904623 h 1679043"/>
                <a:gd name="connsiteX11226" fmla="*/ 720402 w 1485127"/>
                <a:gd name="connsiteY11226" fmla="*/ 895747 h 1679043"/>
                <a:gd name="connsiteX11227" fmla="*/ 718354 w 1485127"/>
                <a:gd name="connsiteY11227" fmla="*/ 907782 h 1679043"/>
                <a:gd name="connsiteX11228" fmla="*/ 704533 w 1485127"/>
                <a:gd name="connsiteY11228" fmla="*/ 904538 h 1679043"/>
                <a:gd name="connsiteX11229" fmla="*/ 741816 w 1485127"/>
                <a:gd name="connsiteY11229" fmla="*/ 808692 h 1679043"/>
                <a:gd name="connsiteX11230" fmla="*/ 738830 w 1485127"/>
                <a:gd name="connsiteY11230" fmla="*/ 819275 h 1679043"/>
                <a:gd name="connsiteX11231" fmla="*/ 735588 w 1485127"/>
                <a:gd name="connsiteY11231" fmla="*/ 822006 h 1679043"/>
                <a:gd name="connsiteX11232" fmla="*/ 714003 w 1485127"/>
                <a:gd name="connsiteY11232" fmla="*/ 841636 h 1679043"/>
                <a:gd name="connsiteX11233" fmla="*/ 718610 w 1485127"/>
                <a:gd name="connsiteY11233" fmla="*/ 821323 h 1679043"/>
                <a:gd name="connsiteX11234" fmla="*/ 744376 w 1485127"/>
                <a:gd name="connsiteY11234" fmla="*/ 799816 h 1679043"/>
                <a:gd name="connsiteX11235" fmla="*/ 741816 w 1485127"/>
                <a:gd name="connsiteY11235" fmla="*/ 808692 h 1679043"/>
                <a:gd name="connsiteX11236" fmla="*/ 737124 w 1485127"/>
                <a:gd name="connsiteY11236" fmla="*/ 825505 h 1679043"/>
                <a:gd name="connsiteX11237" fmla="*/ 732858 w 1485127"/>
                <a:gd name="connsiteY11237" fmla="*/ 841210 h 1679043"/>
                <a:gd name="connsiteX11238" fmla="*/ 729019 w 1485127"/>
                <a:gd name="connsiteY11238" fmla="*/ 844111 h 1679043"/>
                <a:gd name="connsiteX11239" fmla="*/ 710249 w 1485127"/>
                <a:gd name="connsiteY11239" fmla="*/ 859303 h 1679043"/>
                <a:gd name="connsiteX11240" fmla="*/ 710249 w 1485127"/>
                <a:gd name="connsiteY11240" fmla="*/ 859047 h 1679043"/>
                <a:gd name="connsiteX11241" fmla="*/ 713405 w 1485127"/>
                <a:gd name="connsiteY11241" fmla="*/ 844453 h 1679043"/>
                <a:gd name="connsiteX11242" fmla="*/ 737124 w 1485127"/>
                <a:gd name="connsiteY11242" fmla="*/ 825420 h 1679043"/>
                <a:gd name="connsiteX11243" fmla="*/ 706239 w 1485127"/>
                <a:gd name="connsiteY11243" fmla="*/ 877654 h 1679043"/>
                <a:gd name="connsiteX11244" fmla="*/ 704533 w 1485127"/>
                <a:gd name="connsiteY11244" fmla="*/ 876202 h 1679043"/>
                <a:gd name="connsiteX11245" fmla="*/ 706409 w 1485127"/>
                <a:gd name="connsiteY11245" fmla="*/ 865705 h 1679043"/>
                <a:gd name="connsiteX11246" fmla="*/ 708030 w 1485127"/>
                <a:gd name="connsiteY11246" fmla="*/ 864424 h 1679043"/>
                <a:gd name="connsiteX11247" fmla="*/ 706239 w 1485127"/>
                <a:gd name="connsiteY11247" fmla="*/ 877654 h 1679043"/>
                <a:gd name="connsiteX11248" fmla="*/ 733455 w 1485127"/>
                <a:gd name="connsiteY11248" fmla="*/ 741437 h 1679043"/>
                <a:gd name="connsiteX11249" fmla="*/ 731749 w 1485127"/>
                <a:gd name="connsiteY11249" fmla="*/ 747582 h 1679043"/>
                <a:gd name="connsiteX11250" fmla="*/ 728933 w 1485127"/>
                <a:gd name="connsiteY11250" fmla="*/ 750057 h 1679043"/>
                <a:gd name="connsiteX11251" fmla="*/ 733285 w 1485127"/>
                <a:gd name="connsiteY11251" fmla="*/ 727184 h 1679043"/>
                <a:gd name="connsiteX11252" fmla="*/ 738830 w 1485127"/>
                <a:gd name="connsiteY11252" fmla="*/ 722746 h 1679043"/>
                <a:gd name="connsiteX11253" fmla="*/ 733455 w 1485127"/>
                <a:gd name="connsiteY11253" fmla="*/ 741437 h 1679043"/>
                <a:gd name="connsiteX11254" fmla="*/ 648820 w 1485127"/>
                <a:gd name="connsiteY11254" fmla="*/ 968379 h 1679043"/>
                <a:gd name="connsiteX11255" fmla="*/ 644896 w 1485127"/>
                <a:gd name="connsiteY11255" fmla="*/ 1010541 h 1679043"/>
                <a:gd name="connsiteX11256" fmla="*/ 638241 w 1485127"/>
                <a:gd name="connsiteY11256" fmla="*/ 1054837 h 1679043"/>
                <a:gd name="connsiteX11257" fmla="*/ 634487 w 1485127"/>
                <a:gd name="connsiteY11257" fmla="*/ 1075662 h 1679043"/>
                <a:gd name="connsiteX11258" fmla="*/ 629538 w 1485127"/>
                <a:gd name="connsiteY11258" fmla="*/ 1086842 h 1679043"/>
                <a:gd name="connsiteX11259" fmla="*/ 628941 w 1485127"/>
                <a:gd name="connsiteY11259" fmla="*/ 1086586 h 1679043"/>
                <a:gd name="connsiteX11260" fmla="*/ 615547 w 1485127"/>
                <a:gd name="connsiteY11260" fmla="*/ 1116373 h 1679043"/>
                <a:gd name="connsiteX11261" fmla="*/ 589610 w 1485127"/>
                <a:gd name="connsiteY11261" fmla="*/ 1131394 h 1679043"/>
                <a:gd name="connsiteX11262" fmla="*/ 534837 w 1485127"/>
                <a:gd name="connsiteY11262" fmla="*/ 1117482 h 1679043"/>
                <a:gd name="connsiteX11263" fmla="*/ 523319 w 1485127"/>
                <a:gd name="connsiteY11263" fmla="*/ 1112106 h 1679043"/>
                <a:gd name="connsiteX11264" fmla="*/ 523319 w 1485127"/>
                <a:gd name="connsiteY11264" fmla="*/ 1111081 h 1679043"/>
                <a:gd name="connsiteX11265" fmla="*/ 523063 w 1485127"/>
                <a:gd name="connsiteY11265" fmla="*/ 1111081 h 1679043"/>
                <a:gd name="connsiteX11266" fmla="*/ 523063 w 1485127"/>
                <a:gd name="connsiteY11266" fmla="*/ 1112020 h 1679043"/>
                <a:gd name="connsiteX11267" fmla="*/ 514616 w 1485127"/>
                <a:gd name="connsiteY11267" fmla="*/ 1105875 h 1679043"/>
                <a:gd name="connsiteX11268" fmla="*/ 508473 w 1485127"/>
                <a:gd name="connsiteY11268" fmla="*/ 1093073 h 1679043"/>
                <a:gd name="connsiteX11269" fmla="*/ 510521 w 1485127"/>
                <a:gd name="connsiteY11269" fmla="*/ 1019417 h 1679043"/>
                <a:gd name="connsiteX11270" fmla="*/ 519821 w 1485127"/>
                <a:gd name="connsiteY11270" fmla="*/ 971963 h 1679043"/>
                <a:gd name="connsiteX11271" fmla="*/ 527840 w 1485127"/>
                <a:gd name="connsiteY11271" fmla="*/ 955918 h 1679043"/>
                <a:gd name="connsiteX11272" fmla="*/ 528182 w 1485127"/>
                <a:gd name="connsiteY11272" fmla="*/ 957540 h 1679043"/>
                <a:gd name="connsiteX11273" fmla="*/ 531851 w 1485127"/>
                <a:gd name="connsiteY11273" fmla="*/ 973671 h 1679043"/>
                <a:gd name="connsiteX11274" fmla="*/ 532106 w 1485127"/>
                <a:gd name="connsiteY11274" fmla="*/ 973671 h 1679043"/>
                <a:gd name="connsiteX11275" fmla="*/ 529120 w 1485127"/>
                <a:gd name="connsiteY11275" fmla="*/ 957540 h 1679043"/>
                <a:gd name="connsiteX11276" fmla="*/ 528779 w 1485127"/>
                <a:gd name="connsiteY11276" fmla="*/ 955150 h 1679043"/>
                <a:gd name="connsiteX11277" fmla="*/ 546866 w 1485127"/>
                <a:gd name="connsiteY11277" fmla="*/ 946188 h 1679043"/>
                <a:gd name="connsiteX11278" fmla="*/ 548914 w 1485127"/>
                <a:gd name="connsiteY11278" fmla="*/ 957198 h 1679043"/>
                <a:gd name="connsiteX11279" fmla="*/ 549170 w 1485127"/>
                <a:gd name="connsiteY11279" fmla="*/ 957198 h 1679043"/>
                <a:gd name="connsiteX11280" fmla="*/ 547634 w 1485127"/>
                <a:gd name="connsiteY11280" fmla="*/ 946103 h 1679043"/>
                <a:gd name="connsiteX11281" fmla="*/ 549341 w 1485127"/>
                <a:gd name="connsiteY11281" fmla="*/ 945847 h 1679043"/>
                <a:gd name="connsiteX11282" fmla="*/ 567257 w 1485127"/>
                <a:gd name="connsiteY11282" fmla="*/ 943286 h 1679043"/>
                <a:gd name="connsiteX11283" fmla="*/ 573144 w 1485127"/>
                <a:gd name="connsiteY11283" fmla="*/ 943286 h 1679043"/>
                <a:gd name="connsiteX11284" fmla="*/ 573570 w 1485127"/>
                <a:gd name="connsiteY11284" fmla="*/ 946615 h 1679043"/>
                <a:gd name="connsiteX11285" fmla="*/ 573827 w 1485127"/>
                <a:gd name="connsiteY11285" fmla="*/ 946615 h 1679043"/>
                <a:gd name="connsiteX11286" fmla="*/ 573570 w 1485127"/>
                <a:gd name="connsiteY11286" fmla="*/ 943286 h 1679043"/>
                <a:gd name="connsiteX11287" fmla="*/ 591914 w 1485127"/>
                <a:gd name="connsiteY11287" fmla="*/ 944908 h 1679043"/>
                <a:gd name="connsiteX11288" fmla="*/ 631671 w 1485127"/>
                <a:gd name="connsiteY11288" fmla="*/ 952931 h 1679043"/>
                <a:gd name="connsiteX11289" fmla="*/ 638667 w 1485127"/>
                <a:gd name="connsiteY11289" fmla="*/ 954894 h 1679043"/>
                <a:gd name="connsiteX11290" fmla="*/ 648991 w 1485127"/>
                <a:gd name="connsiteY11290" fmla="*/ 968635 h 1679043"/>
                <a:gd name="connsiteX11291" fmla="*/ 577410 w 1485127"/>
                <a:gd name="connsiteY11291" fmla="*/ 927753 h 1679043"/>
                <a:gd name="connsiteX11292" fmla="*/ 572376 w 1485127"/>
                <a:gd name="connsiteY11292" fmla="*/ 927753 h 1679043"/>
                <a:gd name="connsiteX11293" fmla="*/ 572035 w 1485127"/>
                <a:gd name="connsiteY11293" fmla="*/ 921010 h 1679043"/>
                <a:gd name="connsiteX11294" fmla="*/ 571779 w 1485127"/>
                <a:gd name="connsiteY11294" fmla="*/ 875178 h 1679043"/>
                <a:gd name="connsiteX11295" fmla="*/ 575533 w 1485127"/>
                <a:gd name="connsiteY11295" fmla="*/ 872789 h 1679043"/>
                <a:gd name="connsiteX11296" fmla="*/ 575533 w 1485127"/>
                <a:gd name="connsiteY11296" fmla="*/ 872789 h 1679043"/>
                <a:gd name="connsiteX11297" fmla="*/ 575533 w 1485127"/>
                <a:gd name="connsiteY11297" fmla="*/ 872789 h 1679043"/>
                <a:gd name="connsiteX11298" fmla="*/ 575533 w 1485127"/>
                <a:gd name="connsiteY11298" fmla="*/ 872789 h 1679043"/>
                <a:gd name="connsiteX11299" fmla="*/ 575533 w 1485127"/>
                <a:gd name="connsiteY11299" fmla="*/ 872789 h 1679043"/>
                <a:gd name="connsiteX11300" fmla="*/ 586710 w 1485127"/>
                <a:gd name="connsiteY11300" fmla="*/ 864766 h 1679043"/>
                <a:gd name="connsiteX11301" fmla="*/ 586795 w 1485127"/>
                <a:gd name="connsiteY11301" fmla="*/ 870911 h 1679043"/>
                <a:gd name="connsiteX11302" fmla="*/ 588416 w 1485127"/>
                <a:gd name="connsiteY11302" fmla="*/ 909318 h 1679043"/>
                <a:gd name="connsiteX11303" fmla="*/ 589525 w 1485127"/>
                <a:gd name="connsiteY11303" fmla="*/ 928948 h 1679043"/>
                <a:gd name="connsiteX11304" fmla="*/ 577324 w 1485127"/>
                <a:gd name="connsiteY11304" fmla="*/ 927753 h 1679043"/>
                <a:gd name="connsiteX11305" fmla="*/ 556763 w 1485127"/>
                <a:gd name="connsiteY11305" fmla="*/ 817654 h 1679043"/>
                <a:gd name="connsiteX11306" fmla="*/ 555739 w 1485127"/>
                <a:gd name="connsiteY11306" fmla="*/ 822262 h 1679043"/>
                <a:gd name="connsiteX11307" fmla="*/ 556251 w 1485127"/>
                <a:gd name="connsiteY11307" fmla="*/ 816971 h 1679043"/>
                <a:gd name="connsiteX11308" fmla="*/ 560687 w 1485127"/>
                <a:gd name="connsiteY11308" fmla="*/ 785306 h 1679043"/>
                <a:gd name="connsiteX11309" fmla="*/ 562991 w 1485127"/>
                <a:gd name="connsiteY11309" fmla="*/ 774126 h 1679043"/>
                <a:gd name="connsiteX11310" fmla="*/ 563674 w 1485127"/>
                <a:gd name="connsiteY11310" fmla="*/ 771139 h 1679043"/>
                <a:gd name="connsiteX11311" fmla="*/ 565636 w 1485127"/>
                <a:gd name="connsiteY11311" fmla="*/ 769602 h 1679043"/>
                <a:gd name="connsiteX11312" fmla="*/ 556763 w 1485127"/>
                <a:gd name="connsiteY11312" fmla="*/ 817568 h 1679043"/>
                <a:gd name="connsiteX11313" fmla="*/ 564612 w 1485127"/>
                <a:gd name="connsiteY11313" fmla="*/ 767298 h 1679043"/>
                <a:gd name="connsiteX11314" fmla="*/ 565636 w 1485127"/>
                <a:gd name="connsiteY11314" fmla="*/ 763116 h 1679043"/>
                <a:gd name="connsiteX11315" fmla="*/ 565380 w 1485127"/>
                <a:gd name="connsiteY11315" fmla="*/ 763116 h 1679043"/>
                <a:gd name="connsiteX11316" fmla="*/ 564015 w 1485127"/>
                <a:gd name="connsiteY11316" fmla="*/ 767810 h 1679043"/>
                <a:gd name="connsiteX11317" fmla="*/ 550876 w 1485127"/>
                <a:gd name="connsiteY11317" fmla="*/ 777369 h 1679043"/>
                <a:gd name="connsiteX11318" fmla="*/ 551729 w 1485127"/>
                <a:gd name="connsiteY11318" fmla="*/ 772333 h 1679043"/>
                <a:gd name="connsiteX11319" fmla="*/ 554289 w 1485127"/>
                <a:gd name="connsiteY11319" fmla="*/ 758592 h 1679043"/>
                <a:gd name="connsiteX11320" fmla="*/ 557275 w 1485127"/>
                <a:gd name="connsiteY11320" fmla="*/ 744937 h 1679043"/>
                <a:gd name="connsiteX11321" fmla="*/ 557019 w 1485127"/>
                <a:gd name="connsiteY11321" fmla="*/ 744937 h 1679043"/>
                <a:gd name="connsiteX11322" fmla="*/ 553350 w 1485127"/>
                <a:gd name="connsiteY11322" fmla="*/ 758507 h 1679043"/>
                <a:gd name="connsiteX11323" fmla="*/ 550108 w 1485127"/>
                <a:gd name="connsiteY11323" fmla="*/ 772163 h 1679043"/>
                <a:gd name="connsiteX11324" fmla="*/ 548658 w 1485127"/>
                <a:gd name="connsiteY11324" fmla="*/ 778991 h 1679043"/>
                <a:gd name="connsiteX11325" fmla="*/ 529035 w 1485127"/>
                <a:gd name="connsiteY11325" fmla="*/ 793244 h 1679043"/>
                <a:gd name="connsiteX11326" fmla="*/ 529376 w 1485127"/>
                <a:gd name="connsiteY11326" fmla="*/ 791281 h 1679043"/>
                <a:gd name="connsiteX11327" fmla="*/ 531339 w 1485127"/>
                <a:gd name="connsiteY11327" fmla="*/ 779929 h 1679043"/>
                <a:gd name="connsiteX11328" fmla="*/ 533557 w 1485127"/>
                <a:gd name="connsiteY11328" fmla="*/ 768578 h 1679043"/>
                <a:gd name="connsiteX11329" fmla="*/ 534751 w 1485127"/>
                <a:gd name="connsiteY11329" fmla="*/ 762945 h 1679043"/>
                <a:gd name="connsiteX11330" fmla="*/ 535092 w 1485127"/>
                <a:gd name="connsiteY11330" fmla="*/ 761409 h 1679043"/>
                <a:gd name="connsiteX11331" fmla="*/ 533557 w 1485127"/>
                <a:gd name="connsiteY11331" fmla="*/ 783685 h 1679043"/>
                <a:gd name="connsiteX11332" fmla="*/ 533813 w 1485127"/>
                <a:gd name="connsiteY11332" fmla="*/ 783685 h 1679043"/>
                <a:gd name="connsiteX11333" fmla="*/ 536458 w 1485127"/>
                <a:gd name="connsiteY11333" fmla="*/ 756203 h 1679043"/>
                <a:gd name="connsiteX11334" fmla="*/ 553180 w 1485127"/>
                <a:gd name="connsiteY11334" fmla="*/ 741437 h 1679043"/>
                <a:gd name="connsiteX11335" fmla="*/ 552583 w 1485127"/>
                <a:gd name="connsiteY11335" fmla="*/ 749289 h 1679043"/>
                <a:gd name="connsiteX11336" fmla="*/ 552838 w 1485127"/>
                <a:gd name="connsiteY11336" fmla="*/ 749289 h 1679043"/>
                <a:gd name="connsiteX11337" fmla="*/ 553692 w 1485127"/>
                <a:gd name="connsiteY11337" fmla="*/ 740925 h 1679043"/>
                <a:gd name="connsiteX11338" fmla="*/ 553948 w 1485127"/>
                <a:gd name="connsiteY11338" fmla="*/ 740669 h 1679043"/>
                <a:gd name="connsiteX11339" fmla="*/ 573997 w 1485127"/>
                <a:gd name="connsiteY11339" fmla="*/ 723087 h 1679043"/>
                <a:gd name="connsiteX11340" fmla="*/ 566319 w 1485127"/>
                <a:gd name="connsiteY11340" fmla="*/ 766018 h 1679043"/>
                <a:gd name="connsiteX11341" fmla="*/ 564698 w 1485127"/>
                <a:gd name="connsiteY11341" fmla="*/ 767212 h 1679043"/>
                <a:gd name="connsiteX11342" fmla="*/ 577069 w 1485127"/>
                <a:gd name="connsiteY11342" fmla="*/ 704994 h 1679043"/>
                <a:gd name="connsiteX11343" fmla="*/ 579202 w 1485127"/>
                <a:gd name="connsiteY11343" fmla="*/ 682547 h 1679043"/>
                <a:gd name="connsiteX11344" fmla="*/ 580908 w 1485127"/>
                <a:gd name="connsiteY11344" fmla="*/ 681011 h 1679043"/>
                <a:gd name="connsiteX11345" fmla="*/ 577069 w 1485127"/>
                <a:gd name="connsiteY11345" fmla="*/ 705079 h 1679043"/>
                <a:gd name="connsiteX11346" fmla="*/ 574850 w 1485127"/>
                <a:gd name="connsiteY11346" fmla="*/ 712077 h 1679043"/>
                <a:gd name="connsiteX11347" fmla="*/ 574253 w 1485127"/>
                <a:gd name="connsiteY11347" fmla="*/ 721892 h 1679043"/>
                <a:gd name="connsiteX11348" fmla="*/ 574082 w 1485127"/>
                <a:gd name="connsiteY11348" fmla="*/ 722661 h 1679043"/>
                <a:gd name="connsiteX11349" fmla="*/ 553948 w 1485127"/>
                <a:gd name="connsiteY11349" fmla="*/ 738791 h 1679043"/>
                <a:gd name="connsiteX11350" fmla="*/ 557104 w 1485127"/>
                <a:gd name="connsiteY11350" fmla="*/ 708663 h 1679043"/>
                <a:gd name="connsiteX11351" fmla="*/ 557787 w 1485127"/>
                <a:gd name="connsiteY11351" fmla="*/ 702177 h 1679043"/>
                <a:gd name="connsiteX11352" fmla="*/ 562735 w 1485127"/>
                <a:gd name="connsiteY11352" fmla="*/ 697654 h 1679043"/>
                <a:gd name="connsiteX11353" fmla="*/ 576471 w 1485127"/>
                <a:gd name="connsiteY11353" fmla="*/ 685107 h 1679043"/>
                <a:gd name="connsiteX11354" fmla="*/ 574936 w 1485127"/>
                <a:gd name="connsiteY11354" fmla="*/ 711992 h 1679043"/>
                <a:gd name="connsiteX11355" fmla="*/ 561797 w 1485127"/>
                <a:gd name="connsiteY11355" fmla="*/ 696373 h 1679043"/>
                <a:gd name="connsiteX11356" fmla="*/ 558043 w 1485127"/>
                <a:gd name="connsiteY11356" fmla="*/ 699531 h 1679043"/>
                <a:gd name="connsiteX11357" fmla="*/ 561370 w 1485127"/>
                <a:gd name="connsiteY11357" fmla="*/ 666160 h 1679043"/>
                <a:gd name="connsiteX11358" fmla="*/ 569305 w 1485127"/>
                <a:gd name="connsiteY11358" fmla="*/ 658137 h 1679043"/>
                <a:gd name="connsiteX11359" fmla="*/ 578434 w 1485127"/>
                <a:gd name="connsiteY11359" fmla="*/ 648749 h 1679043"/>
                <a:gd name="connsiteX11360" fmla="*/ 576386 w 1485127"/>
                <a:gd name="connsiteY11360" fmla="*/ 684083 h 1679043"/>
                <a:gd name="connsiteX11361" fmla="*/ 561712 w 1485127"/>
                <a:gd name="connsiteY11361" fmla="*/ 696459 h 1679043"/>
                <a:gd name="connsiteX11362" fmla="*/ 555995 w 1485127"/>
                <a:gd name="connsiteY11362" fmla="*/ 701238 h 1679043"/>
                <a:gd name="connsiteX11363" fmla="*/ 540553 w 1485127"/>
                <a:gd name="connsiteY11363" fmla="*/ 714211 h 1679043"/>
                <a:gd name="connsiteX11364" fmla="*/ 543539 w 1485127"/>
                <a:gd name="connsiteY11364" fmla="*/ 683998 h 1679043"/>
                <a:gd name="connsiteX11365" fmla="*/ 557190 w 1485127"/>
                <a:gd name="connsiteY11365" fmla="*/ 670427 h 1679043"/>
                <a:gd name="connsiteX11366" fmla="*/ 558043 w 1485127"/>
                <a:gd name="connsiteY11366" fmla="*/ 669574 h 1679043"/>
                <a:gd name="connsiteX11367" fmla="*/ 555995 w 1485127"/>
                <a:gd name="connsiteY11367" fmla="*/ 701323 h 1679043"/>
                <a:gd name="connsiteX11368" fmla="*/ 556251 w 1485127"/>
                <a:gd name="connsiteY11368" fmla="*/ 669147 h 1679043"/>
                <a:gd name="connsiteX11369" fmla="*/ 543880 w 1485127"/>
                <a:gd name="connsiteY11369" fmla="*/ 680499 h 1679043"/>
                <a:gd name="connsiteX11370" fmla="*/ 545330 w 1485127"/>
                <a:gd name="connsiteY11370" fmla="*/ 665733 h 1679043"/>
                <a:gd name="connsiteX11371" fmla="*/ 550535 w 1485127"/>
                <a:gd name="connsiteY11371" fmla="*/ 660783 h 1679043"/>
                <a:gd name="connsiteX11372" fmla="*/ 550364 w 1485127"/>
                <a:gd name="connsiteY11372" fmla="*/ 660612 h 1679043"/>
                <a:gd name="connsiteX11373" fmla="*/ 545330 w 1485127"/>
                <a:gd name="connsiteY11373" fmla="*/ 664880 h 1679043"/>
                <a:gd name="connsiteX11374" fmla="*/ 549596 w 1485127"/>
                <a:gd name="connsiteY11374" fmla="*/ 619816 h 1679043"/>
                <a:gd name="connsiteX11375" fmla="*/ 561626 w 1485127"/>
                <a:gd name="connsiteY11375" fmla="*/ 608891 h 1679043"/>
                <a:gd name="connsiteX11376" fmla="*/ 558043 w 1485127"/>
                <a:gd name="connsiteY11376" fmla="*/ 667355 h 1679043"/>
                <a:gd name="connsiteX11377" fmla="*/ 556080 w 1485127"/>
                <a:gd name="connsiteY11377" fmla="*/ 669147 h 1679043"/>
                <a:gd name="connsiteX11378" fmla="*/ 557275 w 1485127"/>
                <a:gd name="connsiteY11378" fmla="*/ 561608 h 1679043"/>
                <a:gd name="connsiteX11379" fmla="*/ 553948 w 1485127"/>
                <a:gd name="connsiteY11379" fmla="*/ 565193 h 1679043"/>
                <a:gd name="connsiteX11380" fmla="*/ 557190 w 1485127"/>
                <a:gd name="connsiteY11380" fmla="*/ 517995 h 1679043"/>
                <a:gd name="connsiteX11381" fmla="*/ 563503 w 1485127"/>
                <a:gd name="connsiteY11381" fmla="*/ 511935 h 1679043"/>
                <a:gd name="connsiteX11382" fmla="*/ 563333 w 1485127"/>
                <a:gd name="connsiteY11382" fmla="*/ 511765 h 1679043"/>
                <a:gd name="connsiteX11383" fmla="*/ 557275 w 1485127"/>
                <a:gd name="connsiteY11383" fmla="*/ 517056 h 1679043"/>
                <a:gd name="connsiteX11384" fmla="*/ 559323 w 1485127"/>
                <a:gd name="connsiteY11384" fmla="*/ 485904 h 1679043"/>
                <a:gd name="connsiteX11385" fmla="*/ 561029 w 1485127"/>
                <a:gd name="connsiteY11385" fmla="*/ 484368 h 1679043"/>
                <a:gd name="connsiteX11386" fmla="*/ 559323 w 1485127"/>
                <a:gd name="connsiteY11386" fmla="*/ 499901 h 1679043"/>
                <a:gd name="connsiteX11387" fmla="*/ 559579 w 1485127"/>
                <a:gd name="connsiteY11387" fmla="*/ 499901 h 1679043"/>
                <a:gd name="connsiteX11388" fmla="*/ 561967 w 1485127"/>
                <a:gd name="connsiteY11388" fmla="*/ 483514 h 1679043"/>
                <a:gd name="connsiteX11389" fmla="*/ 572206 w 1485127"/>
                <a:gd name="connsiteY11389" fmla="*/ 474041 h 1679043"/>
                <a:gd name="connsiteX11390" fmla="*/ 571779 w 1485127"/>
                <a:gd name="connsiteY11390" fmla="*/ 479588 h 1679043"/>
                <a:gd name="connsiteX11391" fmla="*/ 566062 w 1485127"/>
                <a:gd name="connsiteY11391" fmla="*/ 551708 h 1679043"/>
                <a:gd name="connsiteX11392" fmla="*/ 557275 w 1485127"/>
                <a:gd name="connsiteY11392" fmla="*/ 561523 h 1679043"/>
                <a:gd name="connsiteX11393" fmla="*/ 625358 w 1485127"/>
                <a:gd name="connsiteY11393" fmla="*/ 237540 h 1679043"/>
                <a:gd name="connsiteX11394" fmla="*/ 621007 w 1485127"/>
                <a:gd name="connsiteY11394" fmla="*/ 240613 h 1679043"/>
                <a:gd name="connsiteX11395" fmla="*/ 605991 w 1485127"/>
                <a:gd name="connsiteY11395" fmla="*/ 251281 h 1679043"/>
                <a:gd name="connsiteX11396" fmla="*/ 608039 w 1485127"/>
                <a:gd name="connsiteY11396" fmla="*/ 242149 h 1679043"/>
                <a:gd name="connsiteX11397" fmla="*/ 610257 w 1485127"/>
                <a:gd name="connsiteY11397" fmla="*/ 232931 h 1679043"/>
                <a:gd name="connsiteX11398" fmla="*/ 630989 w 1485127"/>
                <a:gd name="connsiteY11398" fmla="*/ 215862 h 1679043"/>
                <a:gd name="connsiteX11399" fmla="*/ 631245 w 1485127"/>
                <a:gd name="connsiteY11399" fmla="*/ 215691 h 1679043"/>
                <a:gd name="connsiteX11400" fmla="*/ 628686 w 1485127"/>
                <a:gd name="connsiteY11400" fmla="*/ 225250 h 1679043"/>
                <a:gd name="connsiteX11401" fmla="*/ 625358 w 1485127"/>
                <a:gd name="connsiteY11401" fmla="*/ 237625 h 1679043"/>
                <a:gd name="connsiteX11402" fmla="*/ 621775 w 1485127"/>
                <a:gd name="connsiteY11402" fmla="*/ 241978 h 1679043"/>
                <a:gd name="connsiteX11403" fmla="*/ 624761 w 1485127"/>
                <a:gd name="connsiteY11403" fmla="*/ 239588 h 1679043"/>
                <a:gd name="connsiteX11404" fmla="*/ 617935 w 1485127"/>
                <a:gd name="connsiteY11404" fmla="*/ 265534 h 1679043"/>
                <a:gd name="connsiteX11405" fmla="*/ 599593 w 1485127"/>
                <a:gd name="connsiteY11405" fmla="*/ 280385 h 1679043"/>
                <a:gd name="connsiteX11406" fmla="*/ 599593 w 1485127"/>
                <a:gd name="connsiteY11406" fmla="*/ 280385 h 1679043"/>
                <a:gd name="connsiteX11407" fmla="*/ 605052 w 1485127"/>
                <a:gd name="connsiteY11407" fmla="*/ 255122 h 1679043"/>
                <a:gd name="connsiteX11408" fmla="*/ 621689 w 1485127"/>
                <a:gd name="connsiteY11408" fmla="*/ 241978 h 1679043"/>
                <a:gd name="connsiteX11409" fmla="*/ 611878 w 1485127"/>
                <a:gd name="connsiteY11409" fmla="*/ 222519 h 1679043"/>
                <a:gd name="connsiteX11410" fmla="*/ 610001 w 1485127"/>
                <a:gd name="connsiteY11410" fmla="*/ 229432 h 1679043"/>
                <a:gd name="connsiteX11411" fmla="*/ 592426 w 1485127"/>
                <a:gd name="connsiteY11411" fmla="*/ 242234 h 1679043"/>
                <a:gd name="connsiteX11412" fmla="*/ 595156 w 1485127"/>
                <a:gd name="connsiteY11412" fmla="*/ 232078 h 1679043"/>
                <a:gd name="connsiteX11413" fmla="*/ 605991 w 1485127"/>
                <a:gd name="connsiteY11413" fmla="*/ 222348 h 1679043"/>
                <a:gd name="connsiteX11414" fmla="*/ 613926 w 1485127"/>
                <a:gd name="connsiteY11414" fmla="*/ 215435 h 1679043"/>
                <a:gd name="connsiteX11415" fmla="*/ 611963 w 1485127"/>
                <a:gd name="connsiteY11415" fmla="*/ 222433 h 1679043"/>
                <a:gd name="connsiteX11416" fmla="*/ 608636 w 1485127"/>
                <a:gd name="connsiteY11416" fmla="*/ 234297 h 1679043"/>
                <a:gd name="connsiteX11417" fmla="*/ 606674 w 1485127"/>
                <a:gd name="connsiteY11417" fmla="*/ 241551 h 1679043"/>
                <a:gd name="connsiteX11418" fmla="*/ 603602 w 1485127"/>
                <a:gd name="connsiteY11418" fmla="*/ 252988 h 1679043"/>
                <a:gd name="connsiteX11419" fmla="*/ 586453 w 1485127"/>
                <a:gd name="connsiteY11419" fmla="*/ 265193 h 1679043"/>
                <a:gd name="connsiteX11420" fmla="*/ 590634 w 1485127"/>
                <a:gd name="connsiteY11420" fmla="*/ 248806 h 1679043"/>
                <a:gd name="connsiteX11421" fmla="*/ 608721 w 1485127"/>
                <a:gd name="connsiteY11421" fmla="*/ 234211 h 1679043"/>
                <a:gd name="connsiteX11422" fmla="*/ 570584 w 1485127"/>
                <a:gd name="connsiteY11422" fmla="*/ 264510 h 1679043"/>
                <a:gd name="connsiteX11423" fmla="*/ 570584 w 1485127"/>
                <a:gd name="connsiteY11423" fmla="*/ 264510 h 1679043"/>
                <a:gd name="connsiteX11424" fmla="*/ 570584 w 1485127"/>
                <a:gd name="connsiteY11424" fmla="*/ 264510 h 1679043"/>
                <a:gd name="connsiteX11425" fmla="*/ 570584 w 1485127"/>
                <a:gd name="connsiteY11425" fmla="*/ 264510 h 1679043"/>
                <a:gd name="connsiteX11426" fmla="*/ 570584 w 1485127"/>
                <a:gd name="connsiteY11426" fmla="*/ 264510 h 1679043"/>
                <a:gd name="connsiteX11427" fmla="*/ 588245 w 1485127"/>
                <a:gd name="connsiteY11427" fmla="*/ 250684 h 1679043"/>
                <a:gd name="connsiteX11428" fmla="*/ 583382 w 1485127"/>
                <a:gd name="connsiteY11428" fmla="*/ 267327 h 1679043"/>
                <a:gd name="connsiteX11429" fmla="*/ 561114 w 1485127"/>
                <a:gd name="connsiteY11429" fmla="*/ 283287 h 1679043"/>
                <a:gd name="connsiteX11430" fmla="*/ 564527 w 1485127"/>
                <a:gd name="connsiteY11430" fmla="*/ 268778 h 1679043"/>
                <a:gd name="connsiteX11431" fmla="*/ 570414 w 1485127"/>
                <a:gd name="connsiteY11431" fmla="*/ 264595 h 1679043"/>
                <a:gd name="connsiteX11432" fmla="*/ 581761 w 1485127"/>
                <a:gd name="connsiteY11432" fmla="*/ 273557 h 1679043"/>
                <a:gd name="connsiteX11433" fmla="*/ 574509 w 1485127"/>
                <a:gd name="connsiteY11433" fmla="*/ 300356 h 1679043"/>
                <a:gd name="connsiteX11434" fmla="*/ 553948 w 1485127"/>
                <a:gd name="connsiteY11434" fmla="*/ 316743 h 1679043"/>
                <a:gd name="connsiteX11435" fmla="*/ 555142 w 1485127"/>
                <a:gd name="connsiteY11435" fmla="*/ 310854 h 1679043"/>
                <a:gd name="connsiteX11436" fmla="*/ 559579 w 1485127"/>
                <a:gd name="connsiteY11436" fmla="*/ 290883 h 1679043"/>
                <a:gd name="connsiteX11437" fmla="*/ 581761 w 1485127"/>
                <a:gd name="connsiteY11437" fmla="*/ 273557 h 1679043"/>
                <a:gd name="connsiteX11438" fmla="*/ 526731 w 1485127"/>
                <a:gd name="connsiteY11438" fmla="*/ 440669 h 1679043"/>
                <a:gd name="connsiteX11439" fmla="*/ 521954 w 1485127"/>
                <a:gd name="connsiteY11439" fmla="*/ 445022 h 1679043"/>
                <a:gd name="connsiteX11440" fmla="*/ 522892 w 1485127"/>
                <a:gd name="connsiteY11440" fmla="*/ 437255 h 1679043"/>
                <a:gd name="connsiteX11441" fmla="*/ 522636 w 1485127"/>
                <a:gd name="connsiteY11441" fmla="*/ 437255 h 1679043"/>
                <a:gd name="connsiteX11442" fmla="*/ 521442 w 1485127"/>
                <a:gd name="connsiteY11442" fmla="*/ 445534 h 1679043"/>
                <a:gd name="connsiteX11443" fmla="*/ 511630 w 1485127"/>
                <a:gd name="connsiteY11443" fmla="*/ 454581 h 1679043"/>
                <a:gd name="connsiteX11444" fmla="*/ 517261 w 1485127"/>
                <a:gd name="connsiteY11444" fmla="*/ 421893 h 1679043"/>
                <a:gd name="connsiteX11445" fmla="*/ 531339 w 1485127"/>
                <a:gd name="connsiteY11445" fmla="*/ 408920 h 1679043"/>
                <a:gd name="connsiteX11446" fmla="*/ 528182 w 1485127"/>
                <a:gd name="connsiteY11446" fmla="*/ 429574 h 1679043"/>
                <a:gd name="connsiteX11447" fmla="*/ 526646 w 1485127"/>
                <a:gd name="connsiteY11447" fmla="*/ 440669 h 1679043"/>
                <a:gd name="connsiteX11448" fmla="*/ 564100 w 1485127"/>
                <a:gd name="connsiteY11448" fmla="*/ 262803 h 1679043"/>
                <a:gd name="connsiteX11449" fmla="*/ 548061 w 1485127"/>
                <a:gd name="connsiteY11449" fmla="*/ 275093 h 1679043"/>
                <a:gd name="connsiteX11450" fmla="*/ 548658 w 1485127"/>
                <a:gd name="connsiteY11450" fmla="*/ 272618 h 1679043"/>
                <a:gd name="connsiteX11451" fmla="*/ 565124 w 1485127"/>
                <a:gd name="connsiteY11451" fmla="*/ 258963 h 1679043"/>
                <a:gd name="connsiteX11452" fmla="*/ 564015 w 1485127"/>
                <a:gd name="connsiteY11452" fmla="*/ 262803 h 1679043"/>
                <a:gd name="connsiteX11453" fmla="*/ 561967 w 1485127"/>
                <a:gd name="connsiteY11453" fmla="*/ 270570 h 1679043"/>
                <a:gd name="connsiteX11454" fmla="*/ 557958 w 1485127"/>
                <a:gd name="connsiteY11454" fmla="*/ 285591 h 1679043"/>
                <a:gd name="connsiteX11455" fmla="*/ 554545 w 1485127"/>
                <a:gd name="connsiteY11455" fmla="*/ 288066 h 1679043"/>
                <a:gd name="connsiteX11456" fmla="*/ 554545 w 1485127"/>
                <a:gd name="connsiteY11456" fmla="*/ 288066 h 1679043"/>
                <a:gd name="connsiteX11457" fmla="*/ 554374 w 1485127"/>
                <a:gd name="connsiteY11457" fmla="*/ 288152 h 1679043"/>
                <a:gd name="connsiteX11458" fmla="*/ 554204 w 1485127"/>
                <a:gd name="connsiteY11458" fmla="*/ 288152 h 1679043"/>
                <a:gd name="connsiteX11459" fmla="*/ 554204 w 1485127"/>
                <a:gd name="connsiteY11459" fmla="*/ 288237 h 1679043"/>
                <a:gd name="connsiteX11460" fmla="*/ 542856 w 1485127"/>
                <a:gd name="connsiteY11460" fmla="*/ 297028 h 1679043"/>
                <a:gd name="connsiteX11461" fmla="*/ 546525 w 1485127"/>
                <a:gd name="connsiteY11461" fmla="*/ 281238 h 1679043"/>
                <a:gd name="connsiteX11462" fmla="*/ 561967 w 1485127"/>
                <a:gd name="connsiteY11462" fmla="*/ 270484 h 1679043"/>
                <a:gd name="connsiteX11463" fmla="*/ 555825 w 1485127"/>
                <a:gd name="connsiteY11463" fmla="*/ 293699 h 1679043"/>
                <a:gd name="connsiteX11464" fmla="*/ 551729 w 1485127"/>
                <a:gd name="connsiteY11464" fmla="*/ 309745 h 1679043"/>
                <a:gd name="connsiteX11465" fmla="*/ 549084 w 1485127"/>
                <a:gd name="connsiteY11465" fmla="*/ 320584 h 1679043"/>
                <a:gd name="connsiteX11466" fmla="*/ 537738 w 1485127"/>
                <a:gd name="connsiteY11466" fmla="*/ 329546 h 1679043"/>
                <a:gd name="connsiteX11467" fmla="*/ 537738 w 1485127"/>
                <a:gd name="connsiteY11467" fmla="*/ 329546 h 1679043"/>
                <a:gd name="connsiteX11468" fmla="*/ 537567 w 1485127"/>
                <a:gd name="connsiteY11468" fmla="*/ 329631 h 1679043"/>
                <a:gd name="connsiteX11469" fmla="*/ 537396 w 1485127"/>
                <a:gd name="connsiteY11469" fmla="*/ 329631 h 1679043"/>
                <a:gd name="connsiteX11470" fmla="*/ 537396 w 1485127"/>
                <a:gd name="connsiteY11470" fmla="*/ 329716 h 1679043"/>
                <a:gd name="connsiteX11471" fmla="*/ 535178 w 1485127"/>
                <a:gd name="connsiteY11471" fmla="*/ 331594 h 1679043"/>
                <a:gd name="connsiteX11472" fmla="*/ 538932 w 1485127"/>
                <a:gd name="connsiteY11472" fmla="*/ 313756 h 1679043"/>
                <a:gd name="connsiteX11473" fmla="*/ 541065 w 1485127"/>
                <a:gd name="connsiteY11473" fmla="*/ 304112 h 1679043"/>
                <a:gd name="connsiteX11474" fmla="*/ 555654 w 1485127"/>
                <a:gd name="connsiteY11474" fmla="*/ 293614 h 1679043"/>
                <a:gd name="connsiteX11475" fmla="*/ 508985 w 1485127"/>
                <a:gd name="connsiteY11475" fmla="*/ 456971 h 1679043"/>
                <a:gd name="connsiteX11476" fmla="*/ 498406 w 1485127"/>
                <a:gd name="connsiteY11476" fmla="*/ 466615 h 1679043"/>
                <a:gd name="connsiteX11477" fmla="*/ 498406 w 1485127"/>
                <a:gd name="connsiteY11477" fmla="*/ 465847 h 1679043"/>
                <a:gd name="connsiteX11478" fmla="*/ 502416 w 1485127"/>
                <a:gd name="connsiteY11478" fmla="*/ 448692 h 1679043"/>
                <a:gd name="connsiteX11479" fmla="*/ 506170 w 1485127"/>
                <a:gd name="connsiteY11479" fmla="*/ 432305 h 1679043"/>
                <a:gd name="connsiteX11480" fmla="*/ 513251 w 1485127"/>
                <a:gd name="connsiteY11480" fmla="*/ 425819 h 1679043"/>
                <a:gd name="connsiteX11481" fmla="*/ 509071 w 1485127"/>
                <a:gd name="connsiteY11481" fmla="*/ 457056 h 1679043"/>
                <a:gd name="connsiteX11482" fmla="*/ 545245 w 1485127"/>
                <a:gd name="connsiteY11482" fmla="*/ 277227 h 1679043"/>
                <a:gd name="connsiteX11483" fmla="*/ 536628 w 1485127"/>
                <a:gd name="connsiteY11483" fmla="*/ 283799 h 1679043"/>
                <a:gd name="connsiteX11484" fmla="*/ 536884 w 1485127"/>
                <a:gd name="connsiteY11484" fmla="*/ 282433 h 1679043"/>
                <a:gd name="connsiteX11485" fmla="*/ 545928 w 1485127"/>
                <a:gd name="connsiteY11485" fmla="*/ 274837 h 1679043"/>
                <a:gd name="connsiteX11486" fmla="*/ 545245 w 1485127"/>
                <a:gd name="connsiteY11486" fmla="*/ 277227 h 1679043"/>
                <a:gd name="connsiteX11487" fmla="*/ 501563 w 1485127"/>
                <a:gd name="connsiteY11487" fmla="*/ 443998 h 1679043"/>
                <a:gd name="connsiteX11488" fmla="*/ 501904 w 1485127"/>
                <a:gd name="connsiteY11488" fmla="*/ 441779 h 1679043"/>
                <a:gd name="connsiteX11489" fmla="*/ 501648 w 1485127"/>
                <a:gd name="connsiteY11489" fmla="*/ 441779 h 1679043"/>
                <a:gd name="connsiteX11490" fmla="*/ 497553 w 1485127"/>
                <a:gd name="connsiteY11490" fmla="*/ 465420 h 1679043"/>
                <a:gd name="connsiteX11491" fmla="*/ 497382 w 1485127"/>
                <a:gd name="connsiteY11491" fmla="*/ 466359 h 1679043"/>
                <a:gd name="connsiteX11492" fmla="*/ 497126 w 1485127"/>
                <a:gd name="connsiteY11492" fmla="*/ 467554 h 1679043"/>
                <a:gd name="connsiteX11493" fmla="*/ 487144 w 1485127"/>
                <a:gd name="connsiteY11493" fmla="*/ 476430 h 1679043"/>
                <a:gd name="connsiteX11494" fmla="*/ 487997 w 1485127"/>
                <a:gd name="connsiteY11494" fmla="*/ 472248 h 1679043"/>
                <a:gd name="connsiteX11495" fmla="*/ 488253 w 1485127"/>
                <a:gd name="connsiteY11495" fmla="*/ 471224 h 1679043"/>
                <a:gd name="connsiteX11496" fmla="*/ 489789 w 1485127"/>
                <a:gd name="connsiteY11496" fmla="*/ 473358 h 1679043"/>
                <a:gd name="connsiteX11497" fmla="*/ 495932 w 1485127"/>
                <a:gd name="connsiteY11497" fmla="*/ 462348 h 1679043"/>
                <a:gd name="connsiteX11498" fmla="*/ 500027 w 1485127"/>
                <a:gd name="connsiteY11498" fmla="*/ 437597 h 1679043"/>
                <a:gd name="connsiteX11499" fmla="*/ 503184 w 1485127"/>
                <a:gd name="connsiteY11499" fmla="*/ 434780 h 1679043"/>
                <a:gd name="connsiteX11500" fmla="*/ 501478 w 1485127"/>
                <a:gd name="connsiteY11500" fmla="*/ 444083 h 1679043"/>
                <a:gd name="connsiteX11501" fmla="*/ 501136 w 1485127"/>
                <a:gd name="connsiteY11501" fmla="*/ 430428 h 1679043"/>
                <a:gd name="connsiteX11502" fmla="*/ 501819 w 1485127"/>
                <a:gd name="connsiteY11502" fmla="*/ 425392 h 1679043"/>
                <a:gd name="connsiteX11503" fmla="*/ 499686 w 1485127"/>
                <a:gd name="connsiteY11503" fmla="*/ 416942 h 1679043"/>
                <a:gd name="connsiteX11504" fmla="*/ 499686 w 1485127"/>
                <a:gd name="connsiteY11504" fmla="*/ 416942 h 1679043"/>
                <a:gd name="connsiteX11505" fmla="*/ 504890 w 1485127"/>
                <a:gd name="connsiteY11505" fmla="*/ 412675 h 1679043"/>
                <a:gd name="connsiteX11506" fmla="*/ 504890 w 1485127"/>
                <a:gd name="connsiteY11506" fmla="*/ 412675 h 1679043"/>
                <a:gd name="connsiteX11507" fmla="*/ 504890 w 1485127"/>
                <a:gd name="connsiteY11507" fmla="*/ 412675 h 1679043"/>
                <a:gd name="connsiteX11508" fmla="*/ 504890 w 1485127"/>
                <a:gd name="connsiteY11508" fmla="*/ 412675 h 1679043"/>
                <a:gd name="connsiteX11509" fmla="*/ 504890 w 1485127"/>
                <a:gd name="connsiteY11509" fmla="*/ 412675 h 1679043"/>
                <a:gd name="connsiteX11510" fmla="*/ 507706 w 1485127"/>
                <a:gd name="connsiteY11510" fmla="*/ 410200 h 1679043"/>
                <a:gd name="connsiteX11511" fmla="*/ 504549 w 1485127"/>
                <a:gd name="connsiteY11511" fmla="*/ 427696 h 1679043"/>
                <a:gd name="connsiteX11512" fmla="*/ 501136 w 1485127"/>
                <a:gd name="connsiteY11512" fmla="*/ 430598 h 1679043"/>
                <a:gd name="connsiteX11513" fmla="*/ 501648 w 1485127"/>
                <a:gd name="connsiteY11513" fmla="*/ 408408 h 1679043"/>
                <a:gd name="connsiteX11514" fmla="*/ 501648 w 1485127"/>
                <a:gd name="connsiteY11514" fmla="*/ 408408 h 1679043"/>
                <a:gd name="connsiteX11515" fmla="*/ 501478 w 1485127"/>
                <a:gd name="connsiteY11515" fmla="*/ 408493 h 1679043"/>
                <a:gd name="connsiteX11516" fmla="*/ 501307 w 1485127"/>
                <a:gd name="connsiteY11516" fmla="*/ 408493 h 1679043"/>
                <a:gd name="connsiteX11517" fmla="*/ 504123 w 1485127"/>
                <a:gd name="connsiteY11517" fmla="*/ 394837 h 1679043"/>
                <a:gd name="connsiteX11518" fmla="*/ 509156 w 1485127"/>
                <a:gd name="connsiteY11518" fmla="*/ 391082 h 1679043"/>
                <a:gd name="connsiteX11519" fmla="*/ 509156 w 1485127"/>
                <a:gd name="connsiteY11519" fmla="*/ 391082 h 1679043"/>
                <a:gd name="connsiteX11520" fmla="*/ 509156 w 1485127"/>
                <a:gd name="connsiteY11520" fmla="*/ 391082 h 1679043"/>
                <a:gd name="connsiteX11521" fmla="*/ 509156 w 1485127"/>
                <a:gd name="connsiteY11521" fmla="*/ 391082 h 1679043"/>
                <a:gd name="connsiteX11522" fmla="*/ 509156 w 1485127"/>
                <a:gd name="connsiteY11522" fmla="*/ 391082 h 1679043"/>
                <a:gd name="connsiteX11523" fmla="*/ 511545 w 1485127"/>
                <a:gd name="connsiteY11523" fmla="*/ 389119 h 1679043"/>
                <a:gd name="connsiteX11524" fmla="*/ 509156 w 1485127"/>
                <a:gd name="connsiteY11524" fmla="*/ 402263 h 1679043"/>
                <a:gd name="connsiteX11525" fmla="*/ 501563 w 1485127"/>
                <a:gd name="connsiteY11525" fmla="*/ 408408 h 1679043"/>
                <a:gd name="connsiteX11526" fmla="*/ 506085 w 1485127"/>
                <a:gd name="connsiteY11526" fmla="*/ 386900 h 1679043"/>
                <a:gd name="connsiteX11527" fmla="*/ 506085 w 1485127"/>
                <a:gd name="connsiteY11527" fmla="*/ 386900 h 1679043"/>
                <a:gd name="connsiteX11528" fmla="*/ 505999 w 1485127"/>
                <a:gd name="connsiteY11528" fmla="*/ 386985 h 1679043"/>
                <a:gd name="connsiteX11529" fmla="*/ 505914 w 1485127"/>
                <a:gd name="connsiteY11529" fmla="*/ 387071 h 1679043"/>
                <a:gd name="connsiteX11530" fmla="*/ 505914 w 1485127"/>
                <a:gd name="connsiteY11530" fmla="*/ 387071 h 1679043"/>
                <a:gd name="connsiteX11531" fmla="*/ 505914 w 1485127"/>
                <a:gd name="connsiteY11531" fmla="*/ 387071 h 1679043"/>
                <a:gd name="connsiteX11532" fmla="*/ 507108 w 1485127"/>
                <a:gd name="connsiteY11532" fmla="*/ 381352 h 1679043"/>
                <a:gd name="connsiteX11533" fmla="*/ 507108 w 1485127"/>
                <a:gd name="connsiteY11533" fmla="*/ 381352 h 1679043"/>
                <a:gd name="connsiteX11534" fmla="*/ 507108 w 1485127"/>
                <a:gd name="connsiteY11534" fmla="*/ 381352 h 1679043"/>
                <a:gd name="connsiteX11535" fmla="*/ 507108 w 1485127"/>
                <a:gd name="connsiteY11535" fmla="*/ 381352 h 1679043"/>
                <a:gd name="connsiteX11536" fmla="*/ 507108 w 1485127"/>
                <a:gd name="connsiteY11536" fmla="*/ 381352 h 1679043"/>
                <a:gd name="connsiteX11537" fmla="*/ 508644 w 1485127"/>
                <a:gd name="connsiteY11537" fmla="*/ 372561 h 1679043"/>
                <a:gd name="connsiteX11538" fmla="*/ 516237 w 1485127"/>
                <a:gd name="connsiteY11538" fmla="*/ 365989 h 1679043"/>
                <a:gd name="connsiteX11539" fmla="*/ 513251 w 1485127"/>
                <a:gd name="connsiteY11539" fmla="*/ 381779 h 1679043"/>
                <a:gd name="connsiteX11540" fmla="*/ 506255 w 1485127"/>
                <a:gd name="connsiteY11540" fmla="*/ 386985 h 1679043"/>
                <a:gd name="connsiteX11541" fmla="*/ 533472 w 1485127"/>
                <a:gd name="connsiteY11541" fmla="*/ 286274 h 1679043"/>
                <a:gd name="connsiteX11542" fmla="*/ 531936 w 1485127"/>
                <a:gd name="connsiteY11542" fmla="*/ 287383 h 1679043"/>
                <a:gd name="connsiteX11543" fmla="*/ 530656 w 1485127"/>
                <a:gd name="connsiteY11543" fmla="*/ 287810 h 1679043"/>
                <a:gd name="connsiteX11544" fmla="*/ 533642 w 1485127"/>
                <a:gd name="connsiteY11544" fmla="*/ 285164 h 1679043"/>
                <a:gd name="connsiteX11545" fmla="*/ 533386 w 1485127"/>
                <a:gd name="connsiteY11545" fmla="*/ 286189 h 1679043"/>
                <a:gd name="connsiteX11546" fmla="*/ 522210 w 1485127"/>
                <a:gd name="connsiteY11546" fmla="*/ 294809 h 1679043"/>
                <a:gd name="connsiteX11547" fmla="*/ 521101 w 1485127"/>
                <a:gd name="connsiteY11547" fmla="*/ 295662 h 1679043"/>
                <a:gd name="connsiteX11548" fmla="*/ 521442 w 1485127"/>
                <a:gd name="connsiteY11548" fmla="*/ 293614 h 1679043"/>
                <a:gd name="connsiteX11549" fmla="*/ 526049 w 1485127"/>
                <a:gd name="connsiteY11549" fmla="*/ 290883 h 1679043"/>
                <a:gd name="connsiteX11550" fmla="*/ 522210 w 1485127"/>
                <a:gd name="connsiteY11550" fmla="*/ 294809 h 1679043"/>
                <a:gd name="connsiteX11551" fmla="*/ 511630 w 1485127"/>
                <a:gd name="connsiteY11551" fmla="*/ 329716 h 1679043"/>
                <a:gd name="connsiteX11552" fmla="*/ 512142 w 1485127"/>
                <a:gd name="connsiteY11552" fmla="*/ 329375 h 1679043"/>
                <a:gd name="connsiteX11553" fmla="*/ 511374 w 1485127"/>
                <a:gd name="connsiteY11553" fmla="*/ 333216 h 1679043"/>
                <a:gd name="connsiteX11554" fmla="*/ 511630 w 1485127"/>
                <a:gd name="connsiteY11554" fmla="*/ 329631 h 1679043"/>
                <a:gd name="connsiteX11555" fmla="*/ 511630 w 1485127"/>
                <a:gd name="connsiteY11555" fmla="*/ 328692 h 1679043"/>
                <a:gd name="connsiteX11556" fmla="*/ 511715 w 1485127"/>
                <a:gd name="connsiteY11556" fmla="*/ 325364 h 1679043"/>
                <a:gd name="connsiteX11557" fmla="*/ 513166 w 1485127"/>
                <a:gd name="connsiteY11557" fmla="*/ 324339 h 1679043"/>
                <a:gd name="connsiteX11558" fmla="*/ 512313 w 1485127"/>
                <a:gd name="connsiteY11558" fmla="*/ 328351 h 1679043"/>
                <a:gd name="connsiteX11559" fmla="*/ 511630 w 1485127"/>
                <a:gd name="connsiteY11559" fmla="*/ 328692 h 1679043"/>
                <a:gd name="connsiteX11560" fmla="*/ 510180 w 1485127"/>
                <a:gd name="connsiteY11560" fmla="*/ 288237 h 1679043"/>
                <a:gd name="connsiteX11561" fmla="*/ 509668 w 1485127"/>
                <a:gd name="connsiteY11561" fmla="*/ 290200 h 1679043"/>
                <a:gd name="connsiteX11562" fmla="*/ 509156 w 1485127"/>
                <a:gd name="connsiteY11562" fmla="*/ 290883 h 1679043"/>
                <a:gd name="connsiteX11563" fmla="*/ 491240 w 1485127"/>
                <a:gd name="connsiteY11563" fmla="*/ 315036 h 1679043"/>
                <a:gd name="connsiteX11564" fmla="*/ 490898 w 1485127"/>
                <a:gd name="connsiteY11564" fmla="*/ 315548 h 1679043"/>
                <a:gd name="connsiteX11565" fmla="*/ 490728 w 1485127"/>
                <a:gd name="connsiteY11565" fmla="*/ 315634 h 1679043"/>
                <a:gd name="connsiteX11566" fmla="*/ 491922 w 1485127"/>
                <a:gd name="connsiteY11566" fmla="*/ 309745 h 1679043"/>
                <a:gd name="connsiteX11567" fmla="*/ 493372 w 1485127"/>
                <a:gd name="connsiteY11567" fmla="*/ 302746 h 1679043"/>
                <a:gd name="connsiteX11568" fmla="*/ 503184 w 1485127"/>
                <a:gd name="connsiteY11568" fmla="*/ 291395 h 1679043"/>
                <a:gd name="connsiteX11569" fmla="*/ 509668 w 1485127"/>
                <a:gd name="connsiteY11569" fmla="*/ 284226 h 1679043"/>
                <a:gd name="connsiteX11570" fmla="*/ 510094 w 1485127"/>
                <a:gd name="connsiteY11570" fmla="*/ 288408 h 1679043"/>
                <a:gd name="connsiteX11571" fmla="*/ 468716 w 1485127"/>
                <a:gd name="connsiteY11571" fmla="*/ 418223 h 1679043"/>
                <a:gd name="connsiteX11572" fmla="*/ 465644 w 1485127"/>
                <a:gd name="connsiteY11572" fmla="*/ 420783 h 1679043"/>
                <a:gd name="connsiteX11573" fmla="*/ 465559 w 1485127"/>
                <a:gd name="connsiteY11573" fmla="*/ 420868 h 1679043"/>
                <a:gd name="connsiteX11574" fmla="*/ 465559 w 1485127"/>
                <a:gd name="connsiteY11574" fmla="*/ 420868 h 1679043"/>
                <a:gd name="connsiteX11575" fmla="*/ 463938 w 1485127"/>
                <a:gd name="connsiteY11575" fmla="*/ 422234 h 1679043"/>
                <a:gd name="connsiteX11576" fmla="*/ 464450 w 1485127"/>
                <a:gd name="connsiteY11576" fmla="*/ 419503 h 1679043"/>
                <a:gd name="connsiteX11577" fmla="*/ 466838 w 1485127"/>
                <a:gd name="connsiteY11577" fmla="*/ 406103 h 1679043"/>
                <a:gd name="connsiteX11578" fmla="*/ 470592 w 1485127"/>
                <a:gd name="connsiteY11578" fmla="*/ 403116 h 1679043"/>
                <a:gd name="connsiteX11579" fmla="*/ 469996 w 1485127"/>
                <a:gd name="connsiteY11579" fmla="*/ 407896 h 1679043"/>
                <a:gd name="connsiteX11580" fmla="*/ 468716 w 1485127"/>
                <a:gd name="connsiteY11580" fmla="*/ 418223 h 1679043"/>
                <a:gd name="connsiteX11581" fmla="*/ 470934 w 1485127"/>
                <a:gd name="connsiteY11581" fmla="*/ 382803 h 1679043"/>
                <a:gd name="connsiteX11582" fmla="*/ 475883 w 1485127"/>
                <a:gd name="connsiteY11582" fmla="*/ 354297 h 1679043"/>
                <a:gd name="connsiteX11583" fmla="*/ 478527 w 1485127"/>
                <a:gd name="connsiteY11583" fmla="*/ 352334 h 1679043"/>
                <a:gd name="connsiteX11584" fmla="*/ 477418 w 1485127"/>
                <a:gd name="connsiteY11584" fmla="*/ 357711 h 1679043"/>
                <a:gd name="connsiteX11585" fmla="*/ 477418 w 1485127"/>
                <a:gd name="connsiteY11585" fmla="*/ 357711 h 1679043"/>
                <a:gd name="connsiteX11586" fmla="*/ 477418 w 1485127"/>
                <a:gd name="connsiteY11586" fmla="*/ 357967 h 1679043"/>
                <a:gd name="connsiteX11587" fmla="*/ 477418 w 1485127"/>
                <a:gd name="connsiteY11587" fmla="*/ 358223 h 1679043"/>
                <a:gd name="connsiteX11588" fmla="*/ 477418 w 1485127"/>
                <a:gd name="connsiteY11588" fmla="*/ 358223 h 1679043"/>
                <a:gd name="connsiteX11589" fmla="*/ 473835 w 1485127"/>
                <a:gd name="connsiteY11589" fmla="*/ 380413 h 1679043"/>
                <a:gd name="connsiteX11590" fmla="*/ 471019 w 1485127"/>
                <a:gd name="connsiteY11590" fmla="*/ 382803 h 1679043"/>
                <a:gd name="connsiteX11591" fmla="*/ 488339 w 1485127"/>
                <a:gd name="connsiteY11591" fmla="*/ 308635 h 1679043"/>
                <a:gd name="connsiteX11592" fmla="*/ 485694 w 1485127"/>
                <a:gd name="connsiteY11592" fmla="*/ 319731 h 1679043"/>
                <a:gd name="connsiteX11593" fmla="*/ 481257 w 1485127"/>
                <a:gd name="connsiteY11593" fmla="*/ 323486 h 1679043"/>
                <a:gd name="connsiteX11594" fmla="*/ 482708 w 1485127"/>
                <a:gd name="connsiteY11594" fmla="*/ 315292 h 1679043"/>
                <a:gd name="connsiteX11595" fmla="*/ 488339 w 1485127"/>
                <a:gd name="connsiteY11595" fmla="*/ 308379 h 1679043"/>
                <a:gd name="connsiteX11596" fmla="*/ 488339 w 1485127"/>
                <a:gd name="connsiteY11596" fmla="*/ 308635 h 1679043"/>
                <a:gd name="connsiteX11597" fmla="*/ 471702 w 1485127"/>
                <a:gd name="connsiteY11597" fmla="*/ 332021 h 1679043"/>
                <a:gd name="connsiteX11598" fmla="*/ 463938 w 1485127"/>
                <a:gd name="connsiteY11598" fmla="*/ 339190 h 1679043"/>
                <a:gd name="connsiteX11599" fmla="*/ 472299 w 1485127"/>
                <a:gd name="connsiteY11599" fmla="*/ 328436 h 1679043"/>
                <a:gd name="connsiteX11600" fmla="*/ 471702 w 1485127"/>
                <a:gd name="connsiteY11600" fmla="*/ 332021 h 1679043"/>
                <a:gd name="connsiteX11601" fmla="*/ 408141 w 1485127"/>
                <a:gd name="connsiteY11601" fmla="*/ 465676 h 1679043"/>
                <a:gd name="connsiteX11602" fmla="*/ 440731 w 1485127"/>
                <a:gd name="connsiteY11602" fmla="*/ 430342 h 1679043"/>
                <a:gd name="connsiteX11603" fmla="*/ 451311 w 1485127"/>
                <a:gd name="connsiteY11603" fmla="*/ 419588 h 1679043"/>
                <a:gd name="connsiteX11604" fmla="*/ 434674 w 1485127"/>
                <a:gd name="connsiteY11604" fmla="*/ 449716 h 1679043"/>
                <a:gd name="connsiteX11605" fmla="*/ 404387 w 1485127"/>
                <a:gd name="connsiteY11605" fmla="*/ 508948 h 1679043"/>
                <a:gd name="connsiteX11606" fmla="*/ 404387 w 1485127"/>
                <a:gd name="connsiteY11606" fmla="*/ 508948 h 1679043"/>
                <a:gd name="connsiteX11607" fmla="*/ 404387 w 1485127"/>
                <a:gd name="connsiteY11607" fmla="*/ 508948 h 1679043"/>
                <a:gd name="connsiteX11608" fmla="*/ 404301 w 1485127"/>
                <a:gd name="connsiteY11608" fmla="*/ 509033 h 1679043"/>
                <a:gd name="connsiteX11609" fmla="*/ 404130 w 1485127"/>
                <a:gd name="connsiteY11609" fmla="*/ 509033 h 1679043"/>
                <a:gd name="connsiteX11610" fmla="*/ 404130 w 1485127"/>
                <a:gd name="connsiteY11610" fmla="*/ 509119 h 1679043"/>
                <a:gd name="connsiteX11611" fmla="*/ 392271 w 1485127"/>
                <a:gd name="connsiteY11611" fmla="*/ 518934 h 1679043"/>
                <a:gd name="connsiteX11612" fmla="*/ 392271 w 1485127"/>
                <a:gd name="connsiteY11612" fmla="*/ 518251 h 1679043"/>
                <a:gd name="connsiteX11613" fmla="*/ 391930 w 1485127"/>
                <a:gd name="connsiteY11613" fmla="*/ 518251 h 1679043"/>
                <a:gd name="connsiteX11614" fmla="*/ 391504 w 1485127"/>
                <a:gd name="connsiteY11614" fmla="*/ 519617 h 1679043"/>
                <a:gd name="connsiteX11615" fmla="*/ 378450 w 1485127"/>
                <a:gd name="connsiteY11615" fmla="*/ 530285 h 1679043"/>
                <a:gd name="connsiteX11616" fmla="*/ 373587 w 1485127"/>
                <a:gd name="connsiteY11616" fmla="*/ 534211 h 1679043"/>
                <a:gd name="connsiteX11617" fmla="*/ 382630 w 1485127"/>
                <a:gd name="connsiteY11617" fmla="*/ 515349 h 1679043"/>
                <a:gd name="connsiteX11618" fmla="*/ 408141 w 1485127"/>
                <a:gd name="connsiteY11618" fmla="*/ 465676 h 1679043"/>
                <a:gd name="connsiteX11619" fmla="*/ 403533 w 1485127"/>
                <a:gd name="connsiteY11619" fmla="*/ 462860 h 1679043"/>
                <a:gd name="connsiteX11620" fmla="*/ 407970 w 1485127"/>
                <a:gd name="connsiteY11620" fmla="*/ 454837 h 1679043"/>
                <a:gd name="connsiteX11621" fmla="*/ 404301 w 1485127"/>
                <a:gd name="connsiteY11621" fmla="*/ 462006 h 1679043"/>
                <a:gd name="connsiteX11622" fmla="*/ 403789 w 1485127"/>
                <a:gd name="connsiteY11622" fmla="*/ 462519 h 1679043"/>
                <a:gd name="connsiteX11623" fmla="*/ 403789 w 1485127"/>
                <a:gd name="connsiteY11623" fmla="*/ 462519 h 1679043"/>
                <a:gd name="connsiteX11624" fmla="*/ 403619 w 1485127"/>
                <a:gd name="connsiteY11624" fmla="*/ 462689 h 1679043"/>
                <a:gd name="connsiteX11625" fmla="*/ 403619 w 1485127"/>
                <a:gd name="connsiteY11625" fmla="*/ 462860 h 1679043"/>
                <a:gd name="connsiteX11626" fmla="*/ 379133 w 1485127"/>
                <a:gd name="connsiteY11626" fmla="*/ 514069 h 1679043"/>
                <a:gd name="connsiteX11627" fmla="*/ 368468 w 1485127"/>
                <a:gd name="connsiteY11627" fmla="*/ 538308 h 1679043"/>
                <a:gd name="connsiteX11628" fmla="*/ 364543 w 1485127"/>
                <a:gd name="connsiteY11628" fmla="*/ 541466 h 1679043"/>
                <a:gd name="connsiteX11629" fmla="*/ 366420 w 1485127"/>
                <a:gd name="connsiteY11629" fmla="*/ 534723 h 1679043"/>
                <a:gd name="connsiteX11630" fmla="*/ 375208 w 1485127"/>
                <a:gd name="connsiteY11630" fmla="*/ 516544 h 1679043"/>
                <a:gd name="connsiteX11631" fmla="*/ 392783 w 1485127"/>
                <a:gd name="connsiteY11631" fmla="*/ 482405 h 1679043"/>
                <a:gd name="connsiteX11632" fmla="*/ 395428 w 1485127"/>
                <a:gd name="connsiteY11632" fmla="*/ 479417 h 1679043"/>
                <a:gd name="connsiteX11633" fmla="*/ 379047 w 1485127"/>
                <a:gd name="connsiteY11633" fmla="*/ 514069 h 1679043"/>
                <a:gd name="connsiteX11634" fmla="*/ 312926 w 1485127"/>
                <a:gd name="connsiteY11634" fmla="*/ 664282 h 1679043"/>
                <a:gd name="connsiteX11635" fmla="*/ 331014 w 1485127"/>
                <a:gd name="connsiteY11635" fmla="*/ 651992 h 1679043"/>
                <a:gd name="connsiteX11636" fmla="*/ 330843 w 1485127"/>
                <a:gd name="connsiteY11636" fmla="*/ 652419 h 1679043"/>
                <a:gd name="connsiteX11637" fmla="*/ 321373 w 1485127"/>
                <a:gd name="connsiteY11637" fmla="*/ 688777 h 1679043"/>
                <a:gd name="connsiteX11638" fmla="*/ 318046 w 1485127"/>
                <a:gd name="connsiteY11638" fmla="*/ 691252 h 1679043"/>
                <a:gd name="connsiteX11639" fmla="*/ 318216 w 1485127"/>
                <a:gd name="connsiteY11639" fmla="*/ 691423 h 1679043"/>
                <a:gd name="connsiteX11640" fmla="*/ 321287 w 1485127"/>
                <a:gd name="connsiteY11640" fmla="*/ 689375 h 1679043"/>
                <a:gd name="connsiteX11641" fmla="*/ 316083 w 1485127"/>
                <a:gd name="connsiteY11641" fmla="*/ 710712 h 1679043"/>
                <a:gd name="connsiteX11642" fmla="*/ 308575 w 1485127"/>
                <a:gd name="connsiteY11642" fmla="*/ 717198 h 1679043"/>
                <a:gd name="connsiteX11643" fmla="*/ 306784 w 1485127"/>
                <a:gd name="connsiteY11643" fmla="*/ 718735 h 1679043"/>
                <a:gd name="connsiteX11644" fmla="*/ 307296 w 1485127"/>
                <a:gd name="connsiteY11644" fmla="*/ 712419 h 1679043"/>
                <a:gd name="connsiteX11645" fmla="*/ 310452 w 1485127"/>
                <a:gd name="connsiteY11645" fmla="*/ 707469 h 1679043"/>
                <a:gd name="connsiteX11646" fmla="*/ 310282 w 1485127"/>
                <a:gd name="connsiteY11646" fmla="*/ 707298 h 1679043"/>
                <a:gd name="connsiteX11647" fmla="*/ 307381 w 1485127"/>
                <a:gd name="connsiteY11647" fmla="*/ 711224 h 1679043"/>
                <a:gd name="connsiteX11648" fmla="*/ 308319 w 1485127"/>
                <a:gd name="connsiteY11648" fmla="*/ 700385 h 1679043"/>
                <a:gd name="connsiteX11649" fmla="*/ 311988 w 1485127"/>
                <a:gd name="connsiteY11649" fmla="*/ 664880 h 1679043"/>
                <a:gd name="connsiteX11650" fmla="*/ 312926 w 1485127"/>
                <a:gd name="connsiteY11650" fmla="*/ 664197 h 1679043"/>
                <a:gd name="connsiteX11651" fmla="*/ 246550 w 1485127"/>
                <a:gd name="connsiteY11651" fmla="*/ 1035377 h 1679043"/>
                <a:gd name="connsiteX11652" fmla="*/ 227609 w 1485127"/>
                <a:gd name="connsiteY11652" fmla="*/ 1034780 h 1679043"/>
                <a:gd name="connsiteX11653" fmla="*/ 229486 w 1485127"/>
                <a:gd name="connsiteY11653" fmla="*/ 1003457 h 1679043"/>
                <a:gd name="connsiteX11654" fmla="*/ 229486 w 1485127"/>
                <a:gd name="connsiteY11654" fmla="*/ 1003457 h 1679043"/>
                <a:gd name="connsiteX11655" fmla="*/ 229486 w 1485127"/>
                <a:gd name="connsiteY11655" fmla="*/ 1003286 h 1679043"/>
                <a:gd name="connsiteX11656" fmla="*/ 229486 w 1485127"/>
                <a:gd name="connsiteY11656" fmla="*/ 1003116 h 1679043"/>
                <a:gd name="connsiteX11657" fmla="*/ 229486 w 1485127"/>
                <a:gd name="connsiteY11657" fmla="*/ 1003116 h 1679043"/>
                <a:gd name="connsiteX11658" fmla="*/ 231619 w 1485127"/>
                <a:gd name="connsiteY11658" fmla="*/ 968550 h 1679043"/>
                <a:gd name="connsiteX11659" fmla="*/ 232984 w 1485127"/>
                <a:gd name="connsiteY11659" fmla="*/ 954723 h 1679043"/>
                <a:gd name="connsiteX11660" fmla="*/ 249195 w 1485127"/>
                <a:gd name="connsiteY11660" fmla="*/ 955662 h 1679043"/>
                <a:gd name="connsiteX11661" fmla="*/ 255934 w 1485127"/>
                <a:gd name="connsiteY11661" fmla="*/ 956345 h 1679043"/>
                <a:gd name="connsiteX11662" fmla="*/ 246550 w 1485127"/>
                <a:gd name="connsiteY11662" fmla="*/ 1035377 h 1679043"/>
                <a:gd name="connsiteX11663" fmla="*/ 228036 w 1485127"/>
                <a:gd name="connsiteY11663" fmla="*/ 968208 h 1679043"/>
                <a:gd name="connsiteX11664" fmla="*/ 224197 w 1485127"/>
                <a:gd name="connsiteY11664" fmla="*/ 1002860 h 1679043"/>
                <a:gd name="connsiteX11665" fmla="*/ 224197 w 1485127"/>
                <a:gd name="connsiteY11665" fmla="*/ 1002860 h 1679043"/>
                <a:gd name="connsiteX11666" fmla="*/ 224197 w 1485127"/>
                <a:gd name="connsiteY11666" fmla="*/ 1002945 h 1679043"/>
                <a:gd name="connsiteX11667" fmla="*/ 224197 w 1485127"/>
                <a:gd name="connsiteY11667" fmla="*/ 1002945 h 1679043"/>
                <a:gd name="connsiteX11668" fmla="*/ 223855 w 1485127"/>
                <a:gd name="connsiteY11668" fmla="*/ 1034524 h 1679043"/>
                <a:gd name="connsiteX11669" fmla="*/ 214982 w 1485127"/>
                <a:gd name="connsiteY11669" fmla="*/ 1033927 h 1679043"/>
                <a:gd name="connsiteX11670" fmla="*/ 214214 w 1485127"/>
                <a:gd name="connsiteY11670" fmla="*/ 1006103 h 1679043"/>
                <a:gd name="connsiteX11671" fmla="*/ 214556 w 1485127"/>
                <a:gd name="connsiteY11671" fmla="*/ 977596 h 1679043"/>
                <a:gd name="connsiteX11672" fmla="*/ 214982 w 1485127"/>
                <a:gd name="connsiteY11672" fmla="*/ 967440 h 1679043"/>
                <a:gd name="connsiteX11673" fmla="*/ 215580 w 1485127"/>
                <a:gd name="connsiteY11673" fmla="*/ 957284 h 1679043"/>
                <a:gd name="connsiteX11674" fmla="*/ 215323 w 1485127"/>
                <a:gd name="connsiteY11674" fmla="*/ 957284 h 1679043"/>
                <a:gd name="connsiteX11675" fmla="*/ 214044 w 1485127"/>
                <a:gd name="connsiteY11675" fmla="*/ 967440 h 1679043"/>
                <a:gd name="connsiteX11676" fmla="*/ 212935 w 1485127"/>
                <a:gd name="connsiteY11676" fmla="*/ 977596 h 1679043"/>
                <a:gd name="connsiteX11677" fmla="*/ 210546 w 1485127"/>
                <a:gd name="connsiteY11677" fmla="*/ 1006103 h 1679043"/>
                <a:gd name="connsiteX11678" fmla="*/ 209693 w 1485127"/>
                <a:gd name="connsiteY11678" fmla="*/ 1033500 h 1679043"/>
                <a:gd name="connsiteX11679" fmla="*/ 201331 w 1485127"/>
                <a:gd name="connsiteY11679" fmla="*/ 1032902 h 1679043"/>
                <a:gd name="connsiteX11680" fmla="*/ 201331 w 1485127"/>
                <a:gd name="connsiteY11680" fmla="*/ 1032475 h 1679043"/>
                <a:gd name="connsiteX11681" fmla="*/ 200222 w 1485127"/>
                <a:gd name="connsiteY11681" fmla="*/ 1017966 h 1679043"/>
                <a:gd name="connsiteX11682" fmla="*/ 199966 w 1485127"/>
                <a:gd name="connsiteY11682" fmla="*/ 1017966 h 1679043"/>
                <a:gd name="connsiteX11683" fmla="*/ 200307 w 1485127"/>
                <a:gd name="connsiteY11683" fmla="*/ 1032646 h 1679043"/>
                <a:gd name="connsiteX11684" fmla="*/ 200307 w 1485127"/>
                <a:gd name="connsiteY11684" fmla="*/ 1032817 h 1679043"/>
                <a:gd name="connsiteX11685" fmla="*/ 184353 w 1485127"/>
                <a:gd name="connsiteY11685" fmla="*/ 1031622 h 1679043"/>
                <a:gd name="connsiteX11686" fmla="*/ 177784 w 1485127"/>
                <a:gd name="connsiteY11686" fmla="*/ 1030769 h 1679043"/>
                <a:gd name="connsiteX11687" fmla="*/ 126338 w 1485127"/>
                <a:gd name="connsiteY11687" fmla="*/ 1022575 h 1679043"/>
                <a:gd name="connsiteX11688" fmla="*/ 139562 w 1485127"/>
                <a:gd name="connsiteY11688" fmla="*/ 1002945 h 1679043"/>
                <a:gd name="connsiteX11689" fmla="*/ 152957 w 1485127"/>
                <a:gd name="connsiteY11689" fmla="*/ 983144 h 1679043"/>
                <a:gd name="connsiteX11690" fmla="*/ 152786 w 1485127"/>
                <a:gd name="connsiteY11690" fmla="*/ 982973 h 1679043"/>
                <a:gd name="connsiteX11691" fmla="*/ 138367 w 1485127"/>
                <a:gd name="connsiteY11691" fmla="*/ 1001835 h 1679043"/>
                <a:gd name="connsiteX11692" fmla="*/ 122840 w 1485127"/>
                <a:gd name="connsiteY11692" fmla="*/ 1022063 h 1679043"/>
                <a:gd name="connsiteX11693" fmla="*/ 107482 w 1485127"/>
                <a:gd name="connsiteY11693" fmla="*/ 1020356 h 1679043"/>
                <a:gd name="connsiteX11694" fmla="*/ 107738 w 1485127"/>
                <a:gd name="connsiteY11694" fmla="*/ 1019076 h 1679043"/>
                <a:gd name="connsiteX11695" fmla="*/ 134528 w 1485127"/>
                <a:gd name="connsiteY11695" fmla="*/ 978791 h 1679043"/>
                <a:gd name="connsiteX11696" fmla="*/ 148947 w 1485127"/>
                <a:gd name="connsiteY11696" fmla="*/ 957113 h 1679043"/>
                <a:gd name="connsiteX11697" fmla="*/ 148776 w 1485127"/>
                <a:gd name="connsiteY11697" fmla="*/ 956942 h 1679043"/>
                <a:gd name="connsiteX11698" fmla="*/ 133334 w 1485127"/>
                <a:gd name="connsiteY11698" fmla="*/ 977682 h 1679043"/>
                <a:gd name="connsiteX11699" fmla="*/ 109871 w 1485127"/>
                <a:gd name="connsiteY11699" fmla="*/ 1009090 h 1679043"/>
                <a:gd name="connsiteX11700" fmla="*/ 114052 w 1485127"/>
                <a:gd name="connsiteY11700" fmla="*/ 989887 h 1679043"/>
                <a:gd name="connsiteX11701" fmla="*/ 119341 w 1485127"/>
                <a:gd name="connsiteY11701" fmla="*/ 967184 h 1679043"/>
                <a:gd name="connsiteX11702" fmla="*/ 119086 w 1485127"/>
                <a:gd name="connsiteY11702" fmla="*/ 967184 h 1679043"/>
                <a:gd name="connsiteX11703" fmla="*/ 113199 w 1485127"/>
                <a:gd name="connsiteY11703" fmla="*/ 989631 h 1679043"/>
                <a:gd name="connsiteX11704" fmla="*/ 107568 w 1485127"/>
                <a:gd name="connsiteY11704" fmla="*/ 1012162 h 1679043"/>
                <a:gd name="connsiteX11705" fmla="*/ 107568 w 1485127"/>
                <a:gd name="connsiteY11705" fmla="*/ 1012162 h 1679043"/>
                <a:gd name="connsiteX11706" fmla="*/ 102022 w 1485127"/>
                <a:gd name="connsiteY11706" fmla="*/ 1019673 h 1679043"/>
                <a:gd name="connsiteX11707" fmla="*/ 100316 w 1485127"/>
                <a:gd name="connsiteY11707" fmla="*/ 1019503 h 1679043"/>
                <a:gd name="connsiteX11708" fmla="*/ 104923 w 1485127"/>
                <a:gd name="connsiteY11708" fmla="*/ 1000811 h 1679043"/>
                <a:gd name="connsiteX11709" fmla="*/ 110469 w 1485127"/>
                <a:gd name="connsiteY11709" fmla="*/ 979986 h 1679043"/>
                <a:gd name="connsiteX11710" fmla="*/ 114052 w 1485127"/>
                <a:gd name="connsiteY11710" fmla="*/ 967525 h 1679043"/>
                <a:gd name="connsiteX11711" fmla="*/ 124546 w 1485127"/>
                <a:gd name="connsiteY11711" fmla="*/ 952760 h 1679043"/>
                <a:gd name="connsiteX11712" fmla="*/ 127788 w 1485127"/>
                <a:gd name="connsiteY11712" fmla="*/ 948151 h 1679043"/>
                <a:gd name="connsiteX11713" fmla="*/ 166351 w 1485127"/>
                <a:gd name="connsiteY11713" fmla="*/ 950285 h 1679043"/>
                <a:gd name="connsiteX11714" fmla="*/ 230083 w 1485127"/>
                <a:gd name="connsiteY11714" fmla="*/ 954040 h 1679043"/>
                <a:gd name="connsiteX11715" fmla="*/ 227950 w 1485127"/>
                <a:gd name="connsiteY11715" fmla="*/ 967781 h 1679043"/>
                <a:gd name="connsiteX11716" fmla="*/ 132481 w 1485127"/>
                <a:gd name="connsiteY11716" fmla="*/ 927753 h 1679043"/>
                <a:gd name="connsiteX11717" fmla="*/ 144339 w 1485127"/>
                <a:gd name="connsiteY11717" fmla="*/ 912646 h 1679043"/>
                <a:gd name="connsiteX11718" fmla="*/ 158417 w 1485127"/>
                <a:gd name="connsiteY11718" fmla="*/ 894979 h 1679043"/>
                <a:gd name="connsiteX11719" fmla="*/ 156625 w 1485127"/>
                <a:gd name="connsiteY11719" fmla="*/ 913671 h 1679043"/>
                <a:gd name="connsiteX11720" fmla="*/ 155516 w 1485127"/>
                <a:gd name="connsiteY11720" fmla="*/ 926985 h 1679043"/>
                <a:gd name="connsiteX11721" fmla="*/ 155346 w 1485127"/>
                <a:gd name="connsiteY11721" fmla="*/ 929204 h 1679043"/>
                <a:gd name="connsiteX11722" fmla="*/ 132481 w 1485127"/>
                <a:gd name="connsiteY11722" fmla="*/ 927838 h 1679043"/>
                <a:gd name="connsiteX11723" fmla="*/ 177699 w 1485127"/>
                <a:gd name="connsiteY11723" fmla="*/ 802803 h 1679043"/>
                <a:gd name="connsiteX11724" fmla="*/ 177699 w 1485127"/>
                <a:gd name="connsiteY11724" fmla="*/ 802717 h 1679043"/>
                <a:gd name="connsiteX11725" fmla="*/ 180941 w 1485127"/>
                <a:gd name="connsiteY11725" fmla="*/ 786416 h 1679043"/>
                <a:gd name="connsiteX11726" fmla="*/ 202099 w 1485127"/>
                <a:gd name="connsiteY11726" fmla="*/ 763969 h 1679043"/>
                <a:gd name="connsiteX11727" fmla="*/ 196639 w 1485127"/>
                <a:gd name="connsiteY11727" fmla="*/ 784709 h 1679043"/>
                <a:gd name="connsiteX11728" fmla="*/ 177699 w 1485127"/>
                <a:gd name="connsiteY11728" fmla="*/ 802803 h 1679043"/>
                <a:gd name="connsiteX11729" fmla="*/ 195359 w 1485127"/>
                <a:gd name="connsiteY11729" fmla="*/ 789744 h 1679043"/>
                <a:gd name="connsiteX11730" fmla="*/ 191605 w 1485127"/>
                <a:gd name="connsiteY11730" fmla="*/ 804595 h 1679043"/>
                <a:gd name="connsiteX11731" fmla="*/ 174286 w 1485127"/>
                <a:gd name="connsiteY11731" fmla="*/ 821494 h 1679043"/>
                <a:gd name="connsiteX11732" fmla="*/ 176333 w 1485127"/>
                <a:gd name="connsiteY11732" fmla="*/ 810484 h 1679043"/>
                <a:gd name="connsiteX11733" fmla="*/ 195444 w 1485127"/>
                <a:gd name="connsiteY11733" fmla="*/ 789744 h 1679043"/>
                <a:gd name="connsiteX11734" fmla="*/ 158502 w 1485127"/>
                <a:gd name="connsiteY11734" fmla="*/ 894040 h 1679043"/>
                <a:gd name="connsiteX11735" fmla="*/ 143230 w 1485127"/>
                <a:gd name="connsiteY11735" fmla="*/ 911451 h 1679043"/>
                <a:gd name="connsiteX11736" fmla="*/ 129239 w 1485127"/>
                <a:gd name="connsiteY11736" fmla="*/ 927497 h 1679043"/>
                <a:gd name="connsiteX11737" fmla="*/ 120280 w 1485127"/>
                <a:gd name="connsiteY11737" fmla="*/ 926985 h 1679043"/>
                <a:gd name="connsiteX11738" fmla="*/ 134698 w 1485127"/>
                <a:gd name="connsiteY11738" fmla="*/ 909147 h 1679043"/>
                <a:gd name="connsiteX11739" fmla="*/ 132224 w 1485127"/>
                <a:gd name="connsiteY11739" fmla="*/ 922461 h 1679043"/>
                <a:gd name="connsiteX11740" fmla="*/ 132481 w 1485127"/>
                <a:gd name="connsiteY11740" fmla="*/ 922461 h 1679043"/>
                <a:gd name="connsiteX11741" fmla="*/ 135808 w 1485127"/>
                <a:gd name="connsiteY11741" fmla="*/ 907696 h 1679043"/>
                <a:gd name="connsiteX11742" fmla="*/ 158758 w 1485127"/>
                <a:gd name="connsiteY11742" fmla="*/ 879531 h 1679043"/>
                <a:gd name="connsiteX11743" fmla="*/ 160379 w 1485127"/>
                <a:gd name="connsiteY11743" fmla="*/ 877568 h 1679043"/>
                <a:gd name="connsiteX11744" fmla="*/ 158502 w 1485127"/>
                <a:gd name="connsiteY11744" fmla="*/ 894040 h 1679043"/>
                <a:gd name="connsiteX11745" fmla="*/ 131115 w 1485127"/>
                <a:gd name="connsiteY11745" fmla="*/ 865448 h 1679043"/>
                <a:gd name="connsiteX11746" fmla="*/ 131968 w 1485127"/>
                <a:gd name="connsiteY11746" fmla="*/ 861608 h 1679043"/>
                <a:gd name="connsiteX11747" fmla="*/ 135296 w 1485127"/>
                <a:gd name="connsiteY11747" fmla="*/ 847952 h 1679043"/>
                <a:gd name="connsiteX11748" fmla="*/ 151762 w 1485127"/>
                <a:gd name="connsiteY11748" fmla="*/ 833699 h 1679043"/>
                <a:gd name="connsiteX11749" fmla="*/ 148264 w 1485127"/>
                <a:gd name="connsiteY11749" fmla="*/ 847013 h 1679043"/>
                <a:gd name="connsiteX11750" fmla="*/ 148264 w 1485127"/>
                <a:gd name="connsiteY11750" fmla="*/ 847013 h 1679043"/>
                <a:gd name="connsiteX11751" fmla="*/ 148264 w 1485127"/>
                <a:gd name="connsiteY11751" fmla="*/ 847013 h 1679043"/>
                <a:gd name="connsiteX11752" fmla="*/ 148264 w 1485127"/>
                <a:gd name="connsiteY11752" fmla="*/ 847013 h 1679043"/>
                <a:gd name="connsiteX11753" fmla="*/ 131201 w 1485127"/>
                <a:gd name="connsiteY11753" fmla="*/ 865363 h 1679043"/>
                <a:gd name="connsiteX11754" fmla="*/ 145875 w 1485127"/>
                <a:gd name="connsiteY11754" fmla="*/ 856828 h 1679043"/>
                <a:gd name="connsiteX11755" fmla="*/ 143230 w 1485127"/>
                <a:gd name="connsiteY11755" fmla="*/ 867924 h 1679043"/>
                <a:gd name="connsiteX11756" fmla="*/ 127106 w 1485127"/>
                <a:gd name="connsiteY11756" fmla="*/ 884652 h 1679043"/>
                <a:gd name="connsiteX11757" fmla="*/ 128641 w 1485127"/>
                <a:gd name="connsiteY11757" fmla="*/ 876715 h 1679043"/>
                <a:gd name="connsiteX11758" fmla="*/ 129409 w 1485127"/>
                <a:gd name="connsiteY11758" fmla="*/ 873045 h 1679043"/>
                <a:gd name="connsiteX11759" fmla="*/ 145790 w 1485127"/>
                <a:gd name="connsiteY11759" fmla="*/ 856914 h 1679043"/>
                <a:gd name="connsiteX11760" fmla="*/ 165583 w 1485127"/>
                <a:gd name="connsiteY11760" fmla="*/ 804851 h 1679043"/>
                <a:gd name="connsiteX11761" fmla="*/ 167034 w 1485127"/>
                <a:gd name="connsiteY11761" fmla="*/ 800242 h 1679043"/>
                <a:gd name="connsiteX11762" fmla="*/ 176419 w 1485127"/>
                <a:gd name="connsiteY11762" fmla="*/ 790939 h 1679043"/>
                <a:gd name="connsiteX11763" fmla="*/ 176419 w 1485127"/>
                <a:gd name="connsiteY11763" fmla="*/ 790939 h 1679043"/>
                <a:gd name="connsiteX11764" fmla="*/ 176419 w 1485127"/>
                <a:gd name="connsiteY11764" fmla="*/ 790939 h 1679043"/>
                <a:gd name="connsiteX11765" fmla="*/ 176419 w 1485127"/>
                <a:gd name="connsiteY11765" fmla="*/ 790939 h 1679043"/>
                <a:gd name="connsiteX11766" fmla="*/ 176419 w 1485127"/>
                <a:gd name="connsiteY11766" fmla="*/ 790939 h 1679043"/>
                <a:gd name="connsiteX11767" fmla="*/ 176931 w 1485127"/>
                <a:gd name="connsiteY11767" fmla="*/ 790427 h 1679043"/>
                <a:gd name="connsiteX11768" fmla="*/ 174030 w 1485127"/>
                <a:gd name="connsiteY11768" fmla="*/ 801693 h 1679043"/>
                <a:gd name="connsiteX11769" fmla="*/ 172665 w 1485127"/>
                <a:gd name="connsiteY11769" fmla="*/ 807241 h 1679043"/>
                <a:gd name="connsiteX11770" fmla="*/ 163536 w 1485127"/>
                <a:gd name="connsiteY11770" fmla="*/ 815776 h 1679043"/>
                <a:gd name="connsiteX11771" fmla="*/ 163536 w 1485127"/>
                <a:gd name="connsiteY11771" fmla="*/ 815776 h 1679043"/>
                <a:gd name="connsiteX11772" fmla="*/ 163450 w 1485127"/>
                <a:gd name="connsiteY11772" fmla="*/ 815861 h 1679043"/>
                <a:gd name="connsiteX11773" fmla="*/ 163365 w 1485127"/>
                <a:gd name="connsiteY11773" fmla="*/ 815861 h 1679043"/>
                <a:gd name="connsiteX11774" fmla="*/ 163365 w 1485127"/>
                <a:gd name="connsiteY11774" fmla="*/ 815946 h 1679043"/>
                <a:gd name="connsiteX11775" fmla="*/ 160976 w 1485127"/>
                <a:gd name="connsiteY11775" fmla="*/ 818336 h 1679043"/>
                <a:gd name="connsiteX11776" fmla="*/ 165413 w 1485127"/>
                <a:gd name="connsiteY11776" fmla="*/ 804936 h 1679043"/>
                <a:gd name="connsiteX11777" fmla="*/ 165413 w 1485127"/>
                <a:gd name="connsiteY11777" fmla="*/ 804936 h 1679043"/>
                <a:gd name="connsiteX11778" fmla="*/ 165413 w 1485127"/>
                <a:gd name="connsiteY11778" fmla="*/ 804936 h 1679043"/>
                <a:gd name="connsiteX11779" fmla="*/ 165413 w 1485127"/>
                <a:gd name="connsiteY11779" fmla="*/ 804936 h 1679043"/>
                <a:gd name="connsiteX11780" fmla="*/ 165413 w 1485127"/>
                <a:gd name="connsiteY11780" fmla="*/ 804936 h 1679043"/>
                <a:gd name="connsiteX11781" fmla="*/ 172579 w 1485127"/>
                <a:gd name="connsiteY11781" fmla="*/ 787355 h 1679043"/>
                <a:gd name="connsiteX11782" fmla="*/ 170446 w 1485127"/>
                <a:gd name="connsiteY11782" fmla="*/ 789659 h 1679043"/>
                <a:gd name="connsiteX11783" fmla="*/ 175821 w 1485127"/>
                <a:gd name="connsiteY11783" fmla="*/ 773528 h 1679043"/>
                <a:gd name="connsiteX11784" fmla="*/ 183244 w 1485127"/>
                <a:gd name="connsiteY11784" fmla="*/ 767212 h 1679043"/>
                <a:gd name="connsiteX11785" fmla="*/ 179575 w 1485127"/>
                <a:gd name="connsiteY11785" fmla="*/ 780527 h 1679043"/>
                <a:gd name="connsiteX11786" fmla="*/ 172836 w 1485127"/>
                <a:gd name="connsiteY11786" fmla="*/ 787099 h 1679043"/>
                <a:gd name="connsiteX11787" fmla="*/ 172836 w 1485127"/>
                <a:gd name="connsiteY11787" fmla="*/ 787099 h 1679043"/>
                <a:gd name="connsiteX11788" fmla="*/ 172750 w 1485127"/>
                <a:gd name="connsiteY11788" fmla="*/ 787184 h 1679043"/>
                <a:gd name="connsiteX11789" fmla="*/ 172665 w 1485127"/>
                <a:gd name="connsiteY11789" fmla="*/ 787184 h 1679043"/>
                <a:gd name="connsiteX11790" fmla="*/ 172665 w 1485127"/>
                <a:gd name="connsiteY11790" fmla="*/ 787269 h 1679043"/>
                <a:gd name="connsiteX11791" fmla="*/ 167204 w 1485127"/>
                <a:gd name="connsiteY11791" fmla="*/ 819702 h 1679043"/>
                <a:gd name="connsiteX11792" fmla="*/ 167204 w 1485127"/>
                <a:gd name="connsiteY11792" fmla="*/ 819702 h 1679043"/>
                <a:gd name="connsiteX11793" fmla="*/ 167204 w 1485127"/>
                <a:gd name="connsiteY11793" fmla="*/ 819702 h 1679043"/>
                <a:gd name="connsiteX11794" fmla="*/ 167204 w 1485127"/>
                <a:gd name="connsiteY11794" fmla="*/ 819702 h 1679043"/>
                <a:gd name="connsiteX11795" fmla="*/ 167204 w 1485127"/>
                <a:gd name="connsiteY11795" fmla="*/ 819702 h 1679043"/>
                <a:gd name="connsiteX11796" fmla="*/ 170617 w 1485127"/>
                <a:gd name="connsiteY11796" fmla="*/ 816117 h 1679043"/>
                <a:gd name="connsiteX11797" fmla="*/ 168143 w 1485127"/>
                <a:gd name="connsiteY11797" fmla="*/ 827298 h 1679043"/>
                <a:gd name="connsiteX11798" fmla="*/ 153554 w 1485127"/>
                <a:gd name="connsiteY11798" fmla="*/ 841636 h 1679043"/>
                <a:gd name="connsiteX11799" fmla="*/ 157734 w 1485127"/>
                <a:gd name="connsiteY11799" fmla="*/ 828322 h 1679043"/>
                <a:gd name="connsiteX11800" fmla="*/ 167034 w 1485127"/>
                <a:gd name="connsiteY11800" fmla="*/ 819787 h 1679043"/>
                <a:gd name="connsiteX11801" fmla="*/ 152018 w 1485127"/>
                <a:gd name="connsiteY11801" fmla="*/ 850683 h 1679043"/>
                <a:gd name="connsiteX11802" fmla="*/ 152018 w 1485127"/>
                <a:gd name="connsiteY11802" fmla="*/ 850683 h 1679043"/>
                <a:gd name="connsiteX11803" fmla="*/ 152018 w 1485127"/>
                <a:gd name="connsiteY11803" fmla="*/ 850683 h 1679043"/>
                <a:gd name="connsiteX11804" fmla="*/ 152018 w 1485127"/>
                <a:gd name="connsiteY11804" fmla="*/ 850683 h 1679043"/>
                <a:gd name="connsiteX11805" fmla="*/ 152018 w 1485127"/>
                <a:gd name="connsiteY11805" fmla="*/ 850683 h 1679043"/>
                <a:gd name="connsiteX11806" fmla="*/ 166522 w 1485127"/>
                <a:gd name="connsiteY11806" fmla="*/ 835150 h 1679043"/>
                <a:gd name="connsiteX11807" fmla="*/ 165839 w 1485127"/>
                <a:gd name="connsiteY11807" fmla="*/ 838564 h 1679043"/>
                <a:gd name="connsiteX11808" fmla="*/ 165839 w 1485127"/>
                <a:gd name="connsiteY11808" fmla="*/ 838564 h 1679043"/>
                <a:gd name="connsiteX11809" fmla="*/ 165839 w 1485127"/>
                <a:gd name="connsiteY11809" fmla="*/ 838735 h 1679043"/>
                <a:gd name="connsiteX11810" fmla="*/ 165839 w 1485127"/>
                <a:gd name="connsiteY11810" fmla="*/ 838905 h 1679043"/>
                <a:gd name="connsiteX11811" fmla="*/ 165839 w 1485127"/>
                <a:gd name="connsiteY11811" fmla="*/ 838905 h 1679043"/>
                <a:gd name="connsiteX11812" fmla="*/ 164560 w 1485127"/>
                <a:gd name="connsiteY11812" fmla="*/ 847013 h 1679043"/>
                <a:gd name="connsiteX11813" fmla="*/ 155004 w 1485127"/>
                <a:gd name="connsiteY11813" fmla="*/ 856316 h 1679043"/>
                <a:gd name="connsiteX11814" fmla="*/ 147070 w 1485127"/>
                <a:gd name="connsiteY11814" fmla="*/ 864168 h 1679043"/>
                <a:gd name="connsiteX11815" fmla="*/ 150482 w 1485127"/>
                <a:gd name="connsiteY11815" fmla="*/ 852305 h 1679043"/>
                <a:gd name="connsiteX11816" fmla="*/ 152018 w 1485127"/>
                <a:gd name="connsiteY11816" fmla="*/ 850769 h 1679043"/>
                <a:gd name="connsiteX11817" fmla="*/ 155943 w 1485127"/>
                <a:gd name="connsiteY11817" fmla="*/ 857426 h 1679043"/>
                <a:gd name="connsiteX11818" fmla="*/ 164304 w 1485127"/>
                <a:gd name="connsiteY11818" fmla="*/ 848379 h 1679043"/>
                <a:gd name="connsiteX11819" fmla="*/ 160550 w 1485127"/>
                <a:gd name="connsiteY11819" fmla="*/ 875093 h 1679043"/>
                <a:gd name="connsiteX11820" fmla="*/ 157563 w 1485127"/>
                <a:gd name="connsiteY11820" fmla="*/ 878336 h 1679043"/>
                <a:gd name="connsiteX11821" fmla="*/ 137514 w 1485127"/>
                <a:gd name="connsiteY11821" fmla="*/ 900185 h 1679043"/>
                <a:gd name="connsiteX11822" fmla="*/ 139732 w 1485127"/>
                <a:gd name="connsiteY11822" fmla="*/ 891053 h 1679043"/>
                <a:gd name="connsiteX11823" fmla="*/ 145619 w 1485127"/>
                <a:gd name="connsiteY11823" fmla="*/ 868948 h 1679043"/>
                <a:gd name="connsiteX11824" fmla="*/ 155943 w 1485127"/>
                <a:gd name="connsiteY11824" fmla="*/ 857341 h 1679043"/>
                <a:gd name="connsiteX11825" fmla="*/ 187340 w 1485127"/>
                <a:gd name="connsiteY11825" fmla="*/ 752447 h 1679043"/>
                <a:gd name="connsiteX11826" fmla="*/ 185719 w 1485127"/>
                <a:gd name="connsiteY11826" fmla="*/ 758166 h 1679043"/>
                <a:gd name="connsiteX11827" fmla="*/ 178722 w 1485127"/>
                <a:gd name="connsiteY11827" fmla="*/ 764652 h 1679043"/>
                <a:gd name="connsiteX11828" fmla="*/ 179575 w 1485127"/>
                <a:gd name="connsiteY11828" fmla="*/ 762092 h 1679043"/>
                <a:gd name="connsiteX11829" fmla="*/ 182818 w 1485127"/>
                <a:gd name="connsiteY11829" fmla="*/ 753130 h 1679043"/>
                <a:gd name="connsiteX11830" fmla="*/ 188534 w 1485127"/>
                <a:gd name="connsiteY11830" fmla="*/ 748351 h 1679043"/>
                <a:gd name="connsiteX11831" fmla="*/ 187340 w 1485127"/>
                <a:gd name="connsiteY11831" fmla="*/ 752447 h 1679043"/>
                <a:gd name="connsiteX11832" fmla="*/ 180941 w 1485127"/>
                <a:gd name="connsiteY11832" fmla="*/ 749375 h 1679043"/>
                <a:gd name="connsiteX11833" fmla="*/ 158417 w 1485127"/>
                <a:gd name="connsiteY11833" fmla="*/ 770712 h 1679043"/>
                <a:gd name="connsiteX11834" fmla="*/ 169679 w 1485127"/>
                <a:gd name="connsiteY11834" fmla="*/ 737682 h 1679043"/>
                <a:gd name="connsiteX11835" fmla="*/ 170617 w 1485127"/>
                <a:gd name="connsiteY11835" fmla="*/ 735036 h 1679043"/>
                <a:gd name="connsiteX11836" fmla="*/ 197236 w 1485127"/>
                <a:gd name="connsiteY11836" fmla="*/ 712333 h 1679043"/>
                <a:gd name="connsiteX11837" fmla="*/ 194079 w 1485127"/>
                <a:gd name="connsiteY11837" fmla="*/ 719161 h 1679043"/>
                <a:gd name="connsiteX11838" fmla="*/ 180941 w 1485127"/>
                <a:gd name="connsiteY11838" fmla="*/ 749375 h 1679043"/>
                <a:gd name="connsiteX11839" fmla="*/ 169167 w 1485127"/>
                <a:gd name="connsiteY11839" fmla="*/ 778991 h 1679043"/>
                <a:gd name="connsiteX11840" fmla="*/ 162086 w 1485127"/>
                <a:gd name="connsiteY11840" fmla="*/ 798535 h 1679043"/>
                <a:gd name="connsiteX11841" fmla="*/ 142718 w 1485127"/>
                <a:gd name="connsiteY11841" fmla="*/ 820043 h 1679043"/>
                <a:gd name="connsiteX11842" fmla="*/ 142718 w 1485127"/>
                <a:gd name="connsiteY11842" fmla="*/ 819787 h 1679043"/>
                <a:gd name="connsiteX11843" fmla="*/ 150397 w 1485127"/>
                <a:gd name="connsiteY11843" fmla="*/ 794951 h 1679043"/>
                <a:gd name="connsiteX11844" fmla="*/ 169082 w 1485127"/>
                <a:gd name="connsiteY11844" fmla="*/ 779076 h 1679043"/>
                <a:gd name="connsiteX11845" fmla="*/ 159014 w 1485127"/>
                <a:gd name="connsiteY11845" fmla="*/ 808009 h 1679043"/>
                <a:gd name="connsiteX11846" fmla="*/ 153895 w 1485127"/>
                <a:gd name="connsiteY11846" fmla="*/ 825505 h 1679043"/>
                <a:gd name="connsiteX11847" fmla="*/ 136490 w 1485127"/>
                <a:gd name="connsiteY11847" fmla="*/ 842917 h 1679043"/>
                <a:gd name="connsiteX11848" fmla="*/ 141183 w 1485127"/>
                <a:gd name="connsiteY11848" fmla="*/ 825676 h 1679043"/>
                <a:gd name="connsiteX11849" fmla="*/ 159100 w 1485127"/>
                <a:gd name="connsiteY11849" fmla="*/ 808009 h 1679043"/>
                <a:gd name="connsiteX11850" fmla="*/ 150909 w 1485127"/>
                <a:gd name="connsiteY11850" fmla="*/ 776686 h 1679043"/>
                <a:gd name="connsiteX11851" fmla="*/ 150909 w 1485127"/>
                <a:gd name="connsiteY11851" fmla="*/ 776686 h 1679043"/>
                <a:gd name="connsiteX11852" fmla="*/ 150909 w 1485127"/>
                <a:gd name="connsiteY11852" fmla="*/ 776857 h 1679043"/>
                <a:gd name="connsiteX11853" fmla="*/ 150909 w 1485127"/>
                <a:gd name="connsiteY11853" fmla="*/ 777028 h 1679043"/>
                <a:gd name="connsiteX11854" fmla="*/ 150909 w 1485127"/>
                <a:gd name="connsiteY11854" fmla="*/ 777028 h 1679043"/>
                <a:gd name="connsiteX11855" fmla="*/ 150568 w 1485127"/>
                <a:gd name="connsiteY11855" fmla="*/ 778222 h 1679043"/>
                <a:gd name="connsiteX11856" fmla="*/ 149800 w 1485127"/>
                <a:gd name="connsiteY11856" fmla="*/ 778905 h 1679043"/>
                <a:gd name="connsiteX11857" fmla="*/ 152104 w 1485127"/>
                <a:gd name="connsiteY11857" fmla="*/ 773528 h 1679043"/>
                <a:gd name="connsiteX11858" fmla="*/ 150994 w 1485127"/>
                <a:gd name="connsiteY11858" fmla="*/ 776601 h 1679043"/>
                <a:gd name="connsiteX11859" fmla="*/ 149629 w 1485127"/>
                <a:gd name="connsiteY11859" fmla="*/ 781039 h 1679043"/>
                <a:gd name="connsiteX11860" fmla="*/ 144937 w 1485127"/>
                <a:gd name="connsiteY11860" fmla="*/ 797255 h 1679043"/>
                <a:gd name="connsiteX11861" fmla="*/ 142292 w 1485127"/>
                <a:gd name="connsiteY11861" fmla="*/ 799901 h 1679043"/>
                <a:gd name="connsiteX11862" fmla="*/ 139988 w 1485127"/>
                <a:gd name="connsiteY11862" fmla="*/ 802205 h 1679043"/>
                <a:gd name="connsiteX11863" fmla="*/ 148435 w 1485127"/>
                <a:gd name="connsiteY11863" fmla="*/ 782148 h 1679043"/>
                <a:gd name="connsiteX11864" fmla="*/ 149714 w 1485127"/>
                <a:gd name="connsiteY11864" fmla="*/ 781039 h 1679043"/>
                <a:gd name="connsiteX11865" fmla="*/ 142036 w 1485127"/>
                <a:gd name="connsiteY11865" fmla="*/ 873130 h 1679043"/>
                <a:gd name="connsiteX11866" fmla="*/ 138197 w 1485127"/>
                <a:gd name="connsiteY11866" fmla="*/ 890882 h 1679043"/>
                <a:gd name="connsiteX11867" fmla="*/ 135978 w 1485127"/>
                <a:gd name="connsiteY11867" fmla="*/ 901807 h 1679043"/>
                <a:gd name="connsiteX11868" fmla="*/ 120792 w 1485127"/>
                <a:gd name="connsiteY11868" fmla="*/ 918706 h 1679043"/>
                <a:gd name="connsiteX11869" fmla="*/ 124717 w 1485127"/>
                <a:gd name="connsiteY11869" fmla="*/ 909915 h 1679043"/>
                <a:gd name="connsiteX11870" fmla="*/ 124546 w 1485127"/>
                <a:gd name="connsiteY11870" fmla="*/ 909830 h 1679043"/>
                <a:gd name="connsiteX11871" fmla="*/ 119341 w 1485127"/>
                <a:gd name="connsiteY11871" fmla="*/ 920413 h 1679043"/>
                <a:gd name="connsiteX11872" fmla="*/ 114052 w 1485127"/>
                <a:gd name="connsiteY11872" fmla="*/ 926473 h 1679043"/>
                <a:gd name="connsiteX11873" fmla="*/ 107312 w 1485127"/>
                <a:gd name="connsiteY11873" fmla="*/ 926046 h 1679043"/>
                <a:gd name="connsiteX11874" fmla="*/ 109957 w 1485127"/>
                <a:gd name="connsiteY11874" fmla="*/ 920754 h 1679043"/>
                <a:gd name="connsiteX11875" fmla="*/ 118915 w 1485127"/>
                <a:gd name="connsiteY11875" fmla="*/ 903770 h 1679043"/>
                <a:gd name="connsiteX11876" fmla="*/ 124546 w 1485127"/>
                <a:gd name="connsiteY11876" fmla="*/ 893614 h 1679043"/>
                <a:gd name="connsiteX11877" fmla="*/ 142036 w 1485127"/>
                <a:gd name="connsiteY11877" fmla="*/ 873045 h 1679043"/>
                <a:gd name="connsiteX11878" fmla="*/ 93234 w 1485127"/>
                <a:gd name="connsiteY11878" fmla="*/ 946615 h 1679043"/>
                <a:gd name="connsiteX11879" fmla="*/ 81972 w 1485127"/>
                <a:gd name="connsiteY11879" fmla="*/ 966501 h 1679043"/>
                <a:gd name="connsiteX11880" fmla="*/ 66104 w 1485127"/>
                <a:gd name="connsiteY11880" fmla="*/ 987241 h 1679043"/>
                <a:gd name="connsiteX11881" fmla="*/ 56719 w 1485127"/>
                <a:gd name="connsiteY11881" fmla="*/ 999616 h 1679043"/>
                <a:gd name="connsiteX11882" fmla="*/ 69431 w 1485127"/>
                <a:gd name="connsiteY11882" fmla="*/ 976572 h 1679043"/>
                <a:gd name="connsiteX11883" fmla="*/ 69431 w 1485127"/>
                <a:gd name="connsiteY11883" fmla="*/ 976572 h 1679043"/>
                <a:gd name="connsiteX11884" fmla="*/ 69431 w 1485127"/>
                <a:gd name="connsiteY11884" fmla="*/ 976572 h 1679043"/>
                <a:gd name="connsiteX11885" fmla="*/ 69431 w 1485127"/>
                <a:gd name="connsiteY11885" fmla="*/ 976572 h 1679043"/>
                <a:gd name="connsiteX11886" fmla="*/ 69431 w 1485127"/>
                <a:gd name="connsiteY11886" fmla="*/ 976572 h 1679043"/>
                <a:gd name="connsiteX11887" fmla="*/ 85726 w 1485127"/>
                <a:gd name="connsiteY11887" fmla="*/ 946273 h 1679043"/>
                <a:gd name="connsiteX11888" fmla="*/ 93149 w 1485127"/>
                <a:gd name="connsiteY11888" fmla="*/ 946615 h 1679043"/>
                <a:gd name="connsiteX11889" fmla="*/ 55098 w 1485127"/>
                <a:gd name="connsiteY11889" fmla="*/ 1002689 h 1679043"/>
                <a:gd name="connsiteX11890" fmla="*/ 67468 w 1485127"/>
                <a:gd name="connsiteY11890" fmla="*/ 988094 h 1679043"/>
                <a:gd name="connsiteX11891" fmla="*/ 75318 w 1485127"/>
                <a:gd name="connsiteY11891" fmla="*/ 978962 h 1679043"/>
                <a:gd name="connsiteX11892" fmla="*/ 58681 w 1485127"/>
                <a:gd name="connsiteY11892" fmla="*/ 1011992 h 1679043"/>
                <a:gd name="connsiteX11893" fmla="*/ 58681 w 1485127"/>
                <a:gd name="connsiteY11893" fmla="*/ 1011992 h 1679043"/>
                <a:gd name="connsiteX11894" fmla="*/ 58596 w 1485127"/>
                <a:gd name="connsiteY11894" fmla="*/ 1012162 h 1679043"/>
                <a:gd name="connsiteX11895" fmla="*/ 58596 w 1485127"/>
                <a:gd name="connsiteY11895" fmla="*/ 1012333 h 1679043"/>
                <a:gd name="connsiteX11896" fmla="*/ 58596 w 1485127"/>
                <a:gd name="connsiteY11896" fmla="*/ 1012333 h 1679043"/>
                <a:gd name="connsiteX11897" fmla="*/ 58169 w 1485127"/>
                <a:gd name="connsiteY11897" fmla="*/ 1013358 h 1679043"/>
                <a:gd name="connsiteX11898" fmla="*/ 55951 w 1485127"/>
                <a:gd name="connsiteY11898" fmla="*/ 1012845 h 1679043"/>
                <a:gd name="connsiteX11899" fmla="*/ 50490 w 1485127"/>
                <a:gd name="connsiteY11899" fmla="*/ 1011650 h 1679043"/>
                <a:gd name="connsiteX11900" fmla="*/ 55268 w 1485127"/>
                <a:gd name="connsiteY11900" fmla="*/ 1002604 h 1679043"/>
                <a:gd name="connsiteX11901" fmla="*/ 46139 w 1485127"/>
                <a:gd name="connsiteY11901" fmla="*/ 1035207 h 1679043"/>
                <a:gd name="connsiteX11902" fmla="*/ 51514 w 1485127"/>
                <a:gd name="connsiteY11902" fmla="*/ 1028635 h 1679043"/>
                <a:gd name="connsiteX11903" fmla="*/ 42215 w 1485127"/>
                <a:gd name="connsiteY11903" fmla="*/ 1051850 h 1679043"/>
                <a:gd name="connsiteX11904" fmla="*/ 39655 w 1485127"/>
                <a:gd name="connsiteY11904" fmla="*/ 1058678 h 1679043"/>
                <a:gd name="connsiteX11905" fmla="*/ 38461 w 1485127"/>
                <a:gd name="connsiteY11905" fmla="*/ 1060214 h 1679043"/>
                <a:gd name="connsiteX11906" fmla="*/ 33939 w 1485127"/>
                <a:gd name="connsiteY11906" fmla="*/ 1050569 h 1679043"/>
                <a:gd name="connsiteX11907" fmla="*/ 46225 w 1485127"/>
                <a:gd name="connsiteY11907" fmla="*/ 1035207 h 1679043"/>
                <a:gd name="connsiteX11908" fmla="*/ 45457 w 1485127"/>
                <a:gd name="connsiteY11908" fmla="*/ 1053386 h 1679043"/>
                <a:gd name="connsiteX11909" fmla="*/ 46651 w 1485127"/>
                <a:gd name="connsiteY11909" fmla="*/ 1052020 h 1679043"/>
                <a:gd name="connsiteX11910" fmla="*/ 52965 w 1485127"/>
                <a:gd name="connsiteY11910" fmla="*/ 1044766 h 1679043"/>
                <a:gd name="connsiteX11911" fmla="*/ 46907 w 1485127"/>
                <a:gd name="connsiteY11911" fmla="*/ 1064652 h 1679043"/>
                <a:gd name="connsiteX11912" fmla="*/ 41959 w 1485127"/>
                <a:gd name="connsiteY11912" fmla="*/ 1067554 h 1679043"/>
                <a:gd name="connsiteX11913" fmla="*/ 40594 w 1485127"/>
                <a:gd name="connsiteY11913" fmla="*/ 1064737 h 1679043"/>
                <a:gd name="connsiteX11914" fmla="*/ 45457 w 1485127"/>
                <a:gd name="connsiteY11914" fmla="*/ 1053386 h 1679043"/>
                <a:gd name="connsiteX11915" fmla="*/ 45115 w 1485127"/>
                <a:gd name="connsiteY11915" fmla="*/ 1070712 h 1679043"/>
                <a:gd name="connsiteX11916" fmla="*/ 44518 w 1485127"/>
                <a:gd name="connsiteY11916" fmla="*/ 1073016 h 1679043"/>
                <a:gd name="connsiteX11917" fmla="*/ 43751 w 1485127"/>
                <a:gd name="connsiteY11917" fmla="*/ 1071224 h 1679043"/>
                <a:gd name="connsiteX11918" fmla="*/ 45115 w 1485127"/>
                <a:gd name="connsiteY11918" fmla="*/ 1070712 h 1679043"/>
                <a:gd name="connsiteX11919" fmla="*/ 55951 w 1485127"/>
                <a:gd name="connsiteY11919" fmla="*/ 1090769 h 1679043"/>
                <a:gd name="connsiteX11920" fmla="*/ 60643 w 1485127"/>
                <a:gd name="connsiteY11920" fmla="*/ 1084538 h 1679043"/>
                <a:gd name="connsiteX11921" fmla="*/ 56889 w 1485127"/>
                <a:gd name="connsiteY11921" fmla="*/ 1102973 h 1679043"/>
                <a:gd name="connsiteX11922" fmla="*/ 53306 w 1485127"/>
                <a:gd name="connsiteY11922" fmla="*/ 1094353 h 1679043"/>
                <a:gd name="connsiteX11923" fmla="*/ 55951 w 1485127"/>
                <a:gd name="connsiteY11923" fmla="*/ 1090854 h 1679043"/>
                <a:gd name="connsiteX11924" fmla="*/ 64227 w 1485127"/>
                <a:gd name="connsiteY11924" fmla="*/ 1085136 h 1679043"/>
                <a:gd name="connsiteX11925" fmla="*/ 66530 w 1485127"/>
                <a:gd name="connsiteY11925" fmla="*/ 1076686 h 1679043"/>
                <a:gd name="connsiteX11926" fmla="*/ 72332 w 1485127"/>
                <a:gd name="connsiteY11926" fmla="*/ 1068919 h 1679043"/>
                <a:gd name="connsiteX11927" fmla="*/ 84447 w 1485127"/>
                <a:gd name="connsiteY11927" fmla="*/ 1052532 h 1679043"/>
                <a:gd name="connsiteX11928" fmla="*/ 74123 w 1485127"/>
                <a:gd name="connsiteY11928" fmla="*/ 1089744 h 1679043"/>
                <a:gd name="connsiteX11929" fmla="*/ 60046 w 1485127"/>
                <a:gd name="connsiteY11929" fmla="*/ 1110655 h 1679043"/>
                <a:gd name="connsiteX11930" fmla="*/ 58766 w 1485127"/>
                <a:gd name="connsiteY11930" fmla="*/ 1107497 h 1679043"/>
                <a:gd name="connsiteX11931" fmla="*/ 64227 w 1485127"/>
                <a:gd name="connsiteY11931" fmla="*/ 1085136 h 1679043"/>
                <a:gd name="connsiteX11932" fmla="*/ 57828 w 1485127"/>
                <a:gd name="connsiteY11932" fmla="*/ 1114069 h 1679043"/>
                <a:gd name="connsiteX11933" fmla="*/ 56975 w 1485127"/>
                <a:gd name="connsiteY11933" fmla="*/ 1115264 h 1679043"/>
                <a:gd name="connsiteX11934" fmla="*/ 57486 w 1485127"/>
                <a:gd name="connsiteY11934" fmla="*/ 1113215 h 1679043"/>
                <a:gd name="connsiteX11935" fmla="*/ 57828 w 1485127"/>
                <a:gd name="connsiteY11935" fmla="*/ 1114069 h 1679043"/>
                <a:gd name="connsiteX11936" fmla="*/ 67810 w 1485127"/>
                <a:gd name="connsiteY11936" fmla="*/ 1138308 h 1679043"/>
                <a:gd name="connsiteX11937" fmla="*/ 69175 w 1485127"/>
                <a:gd name="connsiteY11937" fmla="*/ 1141551 h 1679043"/>
                <a:gd name="connsiteX11938" fmla="*/ 66786 w 1485127"/>
                <a:gd name="connsiteY11938" fmla="*/ 1143002 h 1679043"/>
                <a:gd name="connsiteX11939" fmla="*/ 67895 w 1485127"/>
                <a:gd name="connsiteY11939" fmla="*/ 1138308 h 1679043"/>
                <a:gd name="connsiteX11940" fmla="*/ 64824 w 1485127"/>
                <a:gd name="connsiteY11940" fmla="*/ 1155548 h 1679043"/>
                <a:gd name="connsiteX11941" fmla="*/ 63288 w 1485127"/>
                <a:gd name="connsiteY11941" fmla="*/ 1158364 h 1679043"/>
                <a:gd name="connsiteX11942" fmla="*/ 63800 w 1485127"/>
                <a:gd name="connsiteY11942" fmla="*/ 1156060 h 1679043"/>
                <a:gd name="connsiteX11943" fmla="*/ 64824 w 1485127"/>
                <a:gd name="connsiteY11943" fmla="*/ 1155548 h 1679043"/>
                <a:gd name="connsiteX11944" fmla="*/ 70028 w 1485127"/>
                <a:gd name="connsiteY11944" fmla="*/ 1153500 h 1679043"/>
                <a:gd name="connsiteX11945" fmla="*/ 66957 w 1485127"/>
                <a:gd name="connsiteY11945" fmla="*/ 1178677 h 1679043"/>
                <a:gd name="connsiteX11946" fmla="*/ 65763 w 1485127"/>
                <a:gd name="connsiteY11946" fmla="*/ 1190882 h 1679043"/>
                <a:gd name="connsiteX11947" fmla="*/ 51173 w 1485127"/>
                <a:gd name="connsiteY11947" fmla="*/ 1219559 h 1679043"/>
                <a:gd name="connsiteX11948" fmla="*/ 53306 w 1485127"/>
                <a:gd name="connsiteY11948" fmla="*/ 1207610 h 1679043"/>
                <a:gd name="connsiteX11949" fmla="*/ 61240 w 1485127"/>
                <a:gd name="connsiteY11949" fmla="*/ 1167753 h 1679043"/>
                <a:gd name="connsiteX11950" fmla="*/ 70028 w 1485127"/>
                <a:gd name="connsiteY11950" fmla="*/ 1153500 h 1679043"/>
                <a:gd name="connsiteX11951" fmla="*/ 49040 w 1485127"/>
                <a:gd name="connsiteY11951" fmla="*/ 1226643 h 1679043"/>
                <a:gd name="connsiteX11952" fmla="*/ 46736 w 1485127"/>
                <a:gd name="connsiteY11952" fmla="*/ 1244908 h 1679043"/>
                <a:gd name="connsiteX11953" fmla="*/ 43409 w 1485127"/>
                <a:gd name="connsiteY11953" fmla="*/ 1236288 h 1679043"/>
                <a:gd name="connsiteX11954" fmla="*/ 49126 w 1485127"/>
                <a:gd name="connsiteY11954" fmla="*/ 1226302 h 1679043"/>
                <a:gd name="connsiteX11955" fmla="*/ 49126 w 1485127"/>
                <a:gd name="connsiteY11955" fmla="*/ 1226643 h 1679043"/>
                <a:gd name="connsiteX11956" fmla="*/ 46822 w 1485127"/>
                <a:gd name="connsiteY11956" fmla="*/ 1245420 h 1679043"/>
                <a:gd name="connsiteX11957" fmla="*/ 49893 w 1485127"/>
                <a:gd name="connsiteY11957" fmla="*/ 1226643 h 1679043"/>
                <a:gd name="connsiteX11958" fmla="*/ 50320 w 1485127"/>
                <a:gd name="connsiteY11958" fmla="*/ 1223997 h 1679043"/>
                <a:gd name="connsiteX11959" fmla="*/ 52538 w 1485127"/>
                <a:gd name="connsiteY11959" fmla="*/ 1220157 h 1679043"/>
                <a:gd name="connsiteX11960" fmla="*/ 64994 w 1485127"/>
                <a:gd name="connsiteY11960" fmla="*/ 1198649 h 1679043"/>
                <a:gd name="connsiteX11961" fmla="*/ 61923 w 1485127"/>
                <a:gd name="connsiteY11961" fmla="*/ 1238933 h 1679043"/>
                <a:gd name="connsiteX11962" fmla="*/ 61411 w 1485127"/>
                <a:gd name="connsiteY11962" fmla="*/ 1247980 h 1679043"/>
                <a:gd name="connsiteX11963" fmla="*/ 50320 w 1485127"/>
                <a:gd name="connsiteY11963" fmla="*/ 1255320 h 1679043"/>
                <a:gd name="connsiteX11964" fmla="*/ 46736 w 1485127"/>
                <a:gd name="connsiteY11964" fmla="*/ 1245420 h 1679043"/>
                <a:gd name="connsiteX11965" fmla="*/ 60899 w 1485127"/>
                <a:gd name="connsiteY11965" fmla="*/ 1259502 h 1679043"/>
                <a:gd name="connsiteX11966" fmla="*/ 60899 w 1485127"/>
                <a:gd name="connsiteY11966" fmla="*/ 1260441 h 1679043"/>
                <a:gd name="connsiteX11967" fmla="*/ 60131 w 1485127"/>
                <a:gd name="connsiteY11967" fmla="*/ 1281864 h 1679043"/>
                <a:gd name="connsiteX11968" fmla="*/ 60388 w 1485127"/>
                <a:gd name="connsiteY11968" fmla="*/ 1281864 h 1679043"/>
                <a:gd name="connsiteX11969" fmla="*/ 61752 w 1485127"/>
                <a:gd name="connsiteY11969" fmla="*/ 1260356 h 1679043"/>
                <a:gd name="connsiteX11970" fmla="*/ 61838 w 1485127"/>
                <a:gd name="connsiteY11970" fmla="*/ 1258820 h 1679043"/>
                <a:gd name="connsiteX11971" fmla="*/ 69601 w 1485127"/>
                <a:gd name="connsiteY11971" fmla="*/ 1253784 h 1679043"/>
                <a:gd name="connsiteX11972" fmla="*/ 68407 w 1485127"/>
                <a:gd name="connsiteY11972" fmla="*/ 1271281 h 1679043"/>
                <a:gd name="connsiteX11973" fmla="*/ 67127 w 1485127"/>
                <a:gd name="connsiteY11973" fmla="*/ 1294495 h 1679043"/>
                <a:gd name="connsiteX11974" fmla="*/ 66786 w 1485127"/>
                <a:gd name="connsiteY11974" fmla="*/ 1303030 h 1679043"/>
                <a:gd name="connsiteX11975" fmla="*/ 53477 w 1485127"/>
                <a:gd name="connsiteY11975" fmla="*/ 1264196 h 1679043"/>
                <a:gd name="connsiteX11976" fmla="*/ 60899 w 1485127"/>
                <a:gd name="connsiteY11976" fmla="*/ 1259417 h 1679043"/>
                <a:gd name="connsiteX11977" fmla="*/ 62862 w 1485127"/>
                <a:gd name="connsiteY11977" fmla="*/ 1247127 h 1679043"/>
                <a:gd name="connsiteX11978" fmla="*/ 63544 w 1485127"/>
                <a:gd name="connsiteY11978" fmla="*/ 1238848 h 1679043"/>
                <a:gd name="connsiteX11979" fmla="*/ 68834 w 1485127"/>
                <a:gd name="connsiteY11979" fmla="*/ 1192077 h 1679043"/>
                <a:gd name="connsiteX11980" fmla="*/ 76597 w 1485127"/>
                <a:gd name="connsiteY11980" fmla="*/ 1178592 h 1679043"/>
                <a:gd name="connsiteX11981" fmla="*/ 73612 w 1485127"/>
                <a:gd name="connsiteY11981" fmla="*/ 1206160 h 1679043"/>
                <a:gd name="connsiteX11982" fmla="*/ 70540 w 1485127"/>
                <a:gd name="connsiteY11982" fmla="*/ 1242006 h 1679043"/>
                <a:gd name="connsiteX11983" fmla="*/ 62862 w 1485127"/>
                <a:gd name="connsiteY11983" fmla="*/ 1247042 h 1679043"/>
                <a:gd name="connsiteX11984" fmla="*/ 73441 w 1485127"/>
                <a:gd name="connsiteY11984" fmla="*/ 1238421 h 1679043"/>
                <a:gd name="connsiteX11985" fmla="*/ 80522 w 1485127"/>
                <a:gd name="connsiteY11985" fmla="*/ 1224766 h 1679043"/>
                <a:gd name="connsiteX11986" fmla="*/ 86238 w 1485127"/>
                <a:gd name="connsiteY11986" fmla="*/ 1213926 h 1679043"/>
                <a:gd name="connsiteX11987" fmla="*/ 85726 w 1485127"/>
                <a:gd name="connsiteY11987" fmla="*/ 1231935 h 1679043"/>
                <a:gd name="connsiteX11988" fmla="*/ 73185 w 1485127"/>
                <a:gd name="connsiteY11988" fmla="*/ 1240214 h 1679043"/>
                <a:gd name="connsiteX11989" fmla="*/ 73355 w 1485127"/>
                <a:gd name="connsiteY11989" fmla="*/ 1238336 h 1679043"/>
                <a:gd name="connsiteX11990" fmla="*/ 101083 w 1485127"/>
                <a:gd name="connsiteY11990" fmla="*/ 1221693 h 1679043"/>
                <a:gd name="connsiteX11991" fmla="*/ 101083 w 1485127"/>
                <a:gd name="connsiteY11991" fmla="*/ 1221778 h 1679043"/>
                <a:gd name="connsiteX11992" fmla="*/ 101083 w 1485127"/>
                <a:gd name="connsiteY11992" fmla="*/ 1221778 h 1679043"/>
                <a:gd name="connsiteX11993" fmla="*/ 101083 w 1485127"/>
                <a:gd name="connsiteY11993" fmla="*/ 1221608 h 1679043"/>
                <a:gd name="connsiteX11994" fmla="*/ 95453 w 1485127"/>
                <a:gd name="connsiteY11994" fmla="*/ 1196345 h 1679043"/>
                <a:gd name="connsiteX11995" fmla="*/ 99974 w 1485127"/>
                <a:gd name="connsiteY11995" fmla="*/ 1187724 h 1679043"/>
                <a:gd name="connsiteX11996" fmla="*/ 100487 w 1485127"/>
                <a:gd name="connsiteY11996" fmla="*/ 1207781 h 1679043"/>
                <a:gd name="connsiteX11997" fmla="*/ 95453 w 1485127"/>
                <a:gd name="connsiteY11997" fmla="*/ 1196345 h 1679043"/>
                <a:gd name="connsiteX11998" fmla="*/ 106800 w 1485127"/>
                <a:gd name="connsiteY11998" fmla="*/ 1229887 h 1679043"/>
                <a:gd name="connsiteX11999" fmla="*/ 114223 w 1485127"/>
                <a:gd name="connsiteY11999" fmla="*/ 1246103 h 1679043"/>
                <a:gd name="connsiteX12000" fmla="*/ 108165 w 1485127"/>
                <a:gd name="connsiteY12000" fmla="*/ 1261722 h 1679043"/>
                <a:gd name="connsiteX12001" fmla="*/ 106544 w 1485127"/>
                <a:gd name="connsiteY12001" fmla="*/ 1229972 h 1679043"/>
                <a:gd name="connsiteX12002" fmla="*/ 106715 w 1485127"/>
                <a:gd name="connsiteY12002" fmla="*/ 1229801 h 1679043"/>
                <a:gd name="connsiteX12003" fmla="*/ 139306 w 1485127"/>
                <a:gd name="connsiteY12003" fmla="*/ 1306871 h 1679043"/>
                <a:gd name="connsiteX12004" fmla="*/ 139988 w 1485127"/>
                <a:gd name="connsiteY12004" fmla="*/ 1308492 h 1679043"/>
                <a:gd name="connsiteX12005" fmla="*/ 138367 w 1485127"/>
                <a:gd name="connsiteY12005" fmla="*/ 1309517 h 1679043"/>
                <a:gd name="connsiteX12006" fmla="*/ 139306 w 1485127"/>
                <a:gd name="connsiteY12006" fmla="*/ 1306871 h 1679043"/>
                <a:gd name="connsiteX12007" fmla="*/ 140842 w 1485127"/>
                <a:gd name="connsiteY12007" fmla="*/ 1302945 h 1679043"/>
                <a:gd name="connsiteX12008" fmla="*/ 143060 w 1485127"/>
                <a:gd name="connsiteY12008" fmla="*/ 1297568 h 1679043"/>
                <a:gd name="connsiteX12009" fmla="*/ 145193 w 1485127"/>
                <a:gd name="connsiteY12009" fmla="*/ 1292532 h 1679043"/>
                <a:gd name="connsiteX12010" fmla="*/ 145449 w 1485127"/>
                <a:gd name="connsiteY12010" fmla="*/ 1293898 h 1679043"/>
                <a:gd name="connsiteX12011" fmla="*/ 147752 w 1485127"/>
                <a:gd name="connsiteY12011" fmla="*/ 1304396 h 1679043"/>
                <a:gd name="connsiteX12012" fmla="*/ 142633 w 1485127"/>
                <a:gd name="connsiteY12012" fmla="*/ 1307383 h 1679043"/>
                <a:gd name="connsiteX12013" fmla="*/ 140842 w 1485127"/>
                <a:gd name="connsiteY12013" fmla="*/ 1303030 h 1679043"/>
                <a:gd name="connsiteX12014" fmla="*/ 149459 w 1485127"/>
                <a:gd name="connsiteY12014" fmla="*/ 1311565 h 1679043"/>
                <a:gd name="connsiteX12015" fmla="*/ 154919 w 1485127"/>
                <a:gd name="connsiteY12015" fmla="*/ 1334780 h 1679043"/>
                <a:gd name="connsiteX12016" fmla="*/ 145705 w 1485127"/>
                <a:gd name="connsiteY12016" fmla="*/ 1313869 h 1679043"/>
                <a:gd name="connsiteX12017" fmla="*/ 149459 w 1485127"/>
                <a:gd name="connsiteY12017" fmla="*/ 1311650 h 1679043"/>
                <a:gd name="connsiteX12018" fmla="*/ 166351 w 1485127"/>
                <a:gd name="connsiteY12018" fmla="*/ 1343656 h 1679043"/>
                <a:gd name="connsiteX12019" fmla="*/ 168655 w 1485127"/>
                <a:gd name="connsiteY12019" fmla="*/ 1335975 h 1679043"/>
                <a:gd name="connsiteX12020" fmla="*/ 173518 w 1485127"/>
                <a:gd name="connsiteY12020" fmla="*/ 1355605 h 1679043"/>
                <a:gd name="connsiteX12021" fmla="*/ 175821 w 1485127"/>
                <a:gd name="connsiteY12021" fmla="*/ 1364566 h 1679043"/>
                <a:gd name="connsiteX12022" fmla="*/ 172921 w 1485127"/>
                <a:gd name="connsiteY12022" fmla="*/ 1375662 h 1679043"/>
                <a:gd name="connsiteX12023" fmla="*/ 163365 w 1485127"/>
                <a:gd name="connsiteY12023" fmla="*/ 1354068 h 1679043"/>
                <a:gd name="connsiteX12024" fmla="*/ 166351 w 1485127"/>
                <a:gd name="connsiteY12024" fmla="*/ 1343656 h 1679043"/>
                <a:gd name="connsiteX12025" fmla="*/ 176163 w 1485127"/>
                <a:gd name="connsiteY12025" fmla="*/ 1366188 h 1679043"/>
                <a:gd name="connsiteX12026" fmla="*/ 178296 w 1485127"/>
                <a:gd name="connsiteY12026" fmla="*/ 1374381 h 1679043"/>
                <a:gd name="connsiteX12027" fmla="*/ 181282 w 1485127"/>
                <a:gd name="connsiteY12027" fmla="*/ 1385391 h 1679043"/>
                <a:gd name="connsiteX12028" fmla="*/ 178040 w 1485127"/>
                <a:gd name="connsiteY12028" fmla="*/ 1387269 h 1679043"/>
                <a:gd name="connsiteX12029" fmla="*/ 173091 w 1485127"/>
                <a:gd name="connsiteY12029" fmla="*/ 1376003 h 1679043"/>
                <a:gd name="connsiteX12030" fmla="*/ 176163 w 1485127"/>
                <a:gd name="connsiteY12030" fmla="*/ 1366103 h 1679043"/>
                <a:gd name="connsiteX12031" fmla="*/ 181623 w 1485127"/>
                <a:gd name="connsiteY12031" fmla="*/ 1385221 h 1679043"/>
                <a:gd name="connsiteX12032" fmla="*/ 179064 w 1485127"/>
                <a:gd name="connsiteY12032" fmla="*/ 1374125 h 1679043"/>
                <a:gd name="connsiteX12033" fmla="*/ 176845 w 1485127"/>
                <a:gd name="connsiteY12033" fmla="*/ 1363969 h 1679043"/>
                <a:gd name="connsiteX12034" fmla="*/ 180855 w 1485127"/>
                <a:gd name="connsiteY12034" fmla="*/ 1351252 h 1679043"/>
                <a:gd name="connsiteX12035" fmla="*/ 183927 w 1485127"/>
                <a:gd name="connsiteY12035" fmla="*/ 1341608 h 1679043"/>
                <a:gd name="connsiteX12036" fmla="*/ 185719 w 1485127"/>
                <a:gd name="connsiteY12036" fmla="*/ 1349204 h 1679043"/>
                <a:gd name="connsiteX12037" fmla="*/ 192629 w 1485127"/>
                <a:gd name="connsiteY12037" fmla="*/ 1378905 h 1679043"/>
                <a:gd name="connsiteX12038" fmla="*/ 181623 w 1485127"/>
                <a:gd name="connsiteY12038" fmla="*/ 1385306 h 1679043"/>
                <a:gd name="connsiteX12039" fmla="*/ 193056 w 1485127"/>
                <a:gd name="connsiteY12039" fmla="*/ 1378564 h 1679043"/>
                <a:gd name="connsiteX12040" fmla="*/ 187169 w 1485127"/>
                <a:gd name="connsiteY12040" fmla="*/ 1348606 h 1679043"/>
                <a:gd name="connsiteX12041" fmla="*/ 185121 w 1485127"/>
                <a:gd name="connsiteY12041" fmla="*/ 1337852 h 1679043"/>
                <a:gd name="connsiteX12042" fmla="*/ 190070 w 1485127"/>
                <a:gd name="connsiteY12042" fmla="*/ 1322660 h 1679043"/>
                <a:gd name="connsiteX12043" fmla="*/ 203976 w 1485127"/>
                <a:gd name="connsiteY12043" fmla="*/ 1370285 h 1679043"/>
                <a:gd name="connsiteX12044" fmla="*/ 204488 w 1485127"/>
                <a:gd name="connsiteY12044" fmla="*/ 1371992 h 1679043"/>
                <a:gd name="connsiteX12045" fmla="*/ 200478 w 1485127"/>
                <a:gd name="connsiteY12045" fmla="*/ 1374296 h 1679043"/>
                <a:gd name="connsiteX12046" fmla="*/ 193056 w 1485127"/>
                <a:gd name="connsiteY12046" fmla="*/ 1378564 h 1679043"/>
                <a:gd name="connsiteX12047" fmla="*/ 205427 w 1485127"/>
                <a:gd name="connsiteY12047" fmla="*/ 1369687 h 1679043"/>
                <a:gd name="connsiteX12048" fmla="*/ 192117 w 1485127"/>
                <a:gd name="connsiteY12048" fmla="*/ 1316515 h 1679043"/>
                <a:gd name="connsiteX12049" fmla="*/ 199881 w 1485127"/>
                <a:gd name="connsiteY12049" fmla="*/ 1292788 h 1679043"/>
                <a:gd name="connsiteX12050" fmla="*/ 220955 w 1485127"/>
                <a:gd name="connsiteY12050" fmla="*/ 1360896 h 1679043"/>
                <a:gd name="connsiteX12051" fmla="*/ 220443 w 1485127"/>
                <a:gd name="connsiteY12051" fmla="*/ 1364396 h 1679043"/>
                <a:gd name="connsiteX12052" fmla="*/ 205939 w 1485127"/>
                <a:gd name="connsiteY12052" fmla="*/ 1371138 h 1679043"/>
                <a:gd name="connsiteX12053" fmla="*/ 205512 w 1485127"/>
                <a:gd name="connsiteY12053" fmla="*/ 1369602 h 1679043"/>
                <a:gd name="connsiteX12054" fmla="*/ 223172 w 1485127"/>
                <a:gd name="connsiteY12054" fmla="*/ 1360811 h 1679043"/>
                <a:gd name="connsiteX12055" fmla="*/ 225476 w 1485127"/>
                <a:gd name="connsiteY12055" fmla="*/ 1349972 h 1679043"/>
                <a:gd name="connsiteX12056" fmla="*/ 225988 w 1485127"/>
                <a:gd name="connsiteY12056" fmla="*/ 1356458 h 1679043"/>
                <a:gd name="connsiteX12057" fmla="*/ 226159 w 1485127"/>
                <a:gd name="connsiteY12057" fmla="*/ 1362945 h 1679043"/>
                <a:gd name="connsiteX12058" fmla="*/ 223855 w 1485127"/>
                <a:gd name="connsiteY12058" fmla="*/ 1363457 h 1679043"/>
                <a:gd name="connsiteX12059" fmla="*/ 223172 w 1485127"/>
                <a:gd name="connsiteY12059" fmla="*/ 1360726 h 1679043"/>
                <a:gd name="connsiteX12060" fmla="*/ 238274 w 1485127"/>
                <a:gd name="connsiteY12060" fmla="*/ 1297226 h 1679043"/>
                <a:gd name="connsiteX12061" fmla="*/ 238274 w 1485127"/>
                <a:gd name="connsiteY12061" fmla="*/ 1285875 h 1679043"/>
                <a:gd name="connsiteX12062" fmla="*/ 247915 w 1485127"/>
                <a:gd name="connsiteY12062" fmla="*/ 1224339 h 1679043"/>
                <a:gd name="connsiteX12063" fmla="*/ 251242 w 1485127"/>
                <a:gd name="connsiteY12063" fmla="*/ 1203514 h 1679043"/>
                <a:gd name="connsiteX12064" fmla="*/ 252778 w 1485127"/>
                <a:gd name="connsiteY12064" fmla="*/ 1245249 h 1679043"/>
                <a:gd name="connsiteX12065" fmla="*/ 252778 w 1485127"/>
                <a:gd name="connsiteY12065" fmla="*/ 1245249 h 1679043"/>
                <a:gd name="connsiteX12066" fmla="*/ 252778 w 1485127"/>
                <a:gd name="connsiteY12066" fmla="*/ 1245591 h 1679043"/>
                <a:gd name="connsiteX12067" fmla="*/ 252778 w 1485127"/>
                <a:gd name="connsiteY12067" fmla="*/ 1245932 h 1679043"/>
                <a:gd name="connsiteX12068" fmla="*/ 252778 w 1485127"/>
                <a:gd name="connsiteY12068" fmla="*/ 1245932 h 1679043"/>
                <a:gd name="connsiteX12069" fmla="*/ 254228 w 1485127"/>
                <a:gd name="connsiteY12069" fmla="*/ 1263002 h 1679043"/>
                <a:gd name="connsiteX12070" fmla="*/ 243222 w 1485127"/>
                <a:gd name="connsiteY12070" fmla="*/ 1292106 h 1679043"/>
                <a:gd name="connsiteX12071" fmla="*/ 243222 w 1485127"/>
                <a:gd name="connsiteY12071" fmla="*/ 1292106 h 1679043"/>
                <a:gd name="connsiteX12072" fmla="*/ 243222 w 1485127"/>
                <a:gd name="connsiteY12072" fmla="*/ 1292106 h 1679043"/>
                <a:gd name="connsiteX12073" fmla="*/ 243222 w 1485127"/>
                <a:gd name="connsiteY12073" fmla="*/ 1292106 h 1679043"/>
                <a:gd name="connsiteX12074" fmla="*/ 243905 w 1485127"/>
                <a:gd name="connsiteY12074" fmla="*/ 1292447 h 1679043"/>
                <a:gd name="connsiteX12075" fmla="*/ 243905 w 1485127"/>
                <a:gd name="connsiteY12075" fmla="*/ 1292447 h 1679043"/>
                <a:gd name="connsiteX12076" fmla="*/ 243905 w 1485127"/>
                <a:gd name="connsiteY12076" fmla="*/ 1292447 h 1679043"/>
                <a:gd name="connsiteX12077" fmla="*/ 243905 w 1485127"/>
                <a:gd name="connsiteY12077" fmla="*/ 1292447 h 1679043"/>
                <a:gd name="connsiteX12078" fmla="*/ 254143 w 1485127"/>
                <a:gd name="connsiteY12078" fmla="*/ 1269830 h 1679043"/>
                <a:gd name="connsiteX12079" fmla="*/ 253972 w 1485127"/>
                <a:gd name="connsiteY12079" fmla="*/ 1269744 h 1679043"/>
                <a:gd name="connsiteX12080" fmla="*/ 248341 w 1485127"/>
                <a:gd name="connsiteY12080" fmla="*/ 1281522 h 1679043"/>
                <a:gd name="connsiteX12081" fmla="*/ 254484 w 1485127"/>
                <a:gd name="connsiteY12081" fmla="*/ 1266245 h 1679043"/>
                <a:gd name="connsiteX12082" fmla="*/ 257726 w 1485127"/>
                <a:gd name="connsiteY12082" fmla="*/ 1298251 h 1679043"/>
                <a:gd name="connsiteX12083" fmla="*/ 255508 w 1485127"/>
                <a:gd name="connsiteY12083" fmla="*/ 1295946 h 1679043"/>
                <a:gd name="connsiteX12084" fmla="*/ 257897 w 1485127"/>
                <a:gd name="connsiteY12084" fmla="*/ 1299787 h 1679043"/>
                <a:gd name="connsiteX12085" fmla="*/ 259091 w 1485127"/>
                <a:gd name="connsiteY12085" fmla="*/ 1309602 h 1679043"/>
                <a:gd name="connsiteX12086" fmla="*/ 259091 w 1485127"/>
                <a:gd name="connsiteY12086" fmla="*/ 1310029 h 1679043"/>
                <a:gd name="connsiteX12087" fmla="*/ 253033 w 1485127"/>
                <a:gd name="connsiteY12087" fmla="*/ 1329829 h 1679043"/>
                <a:gd name="connsiteX12088" fmla="*/ 253460 w 1485127"/>
                <a:gd name="connsiteY12088" fmla="*/ 1309517 h 1679043"/>
                <a:gd name="connsiteX12089" fmla="*/ 253802 w 1485127"/>
                <a:gd name="connsiteY12089" fmla="*/ 1297141 h 1679043"/>
                <a:gd name="connsiteX12090" fmla="*/ 253545 w 1485127"/>
                <a:gd name="connsiteY12090" fmla="*/ 1297141 h 1679043"/>
                <a:gd name="connsiteX12091" fmla="*/ 251839 w 1485127"/>
                <a:gd name="connsiteY12091" fmla="*/ 1309260 h 1679043"/>
                <a:gd name="connsiteX12092" fmla="*/ 247147 w 1485127"/>
                <a:gd name="connsiteY12092" fmla="*/ 1343485 h 1679043"/>
                <a:gd name="connsiteX12093" fmla="*/ 247147 w 1485127"/>
                <a:gd name="connsiteY12093" fmla="*/ 1343485 h 1679043"/>
                <a:gd name="connsiteX12094" fmla="*/ 247147 w 1485127"/>
                <a:gd name="connsiteY12094" fmla="*/ 1343571 h 1679043"/>
                <a:gd name="connsiteX12095" fmla="*/ 247147 w 1485127"/>
                <a:gd name="connsiteY12095" fmla="*/ 1343571 h 1679043"/>
                <a:gd name="connsiteX12096" fmla="*/ 247147 w 1485127"/>
                <a:gd name="connsiteY12096" fmla="*/ 1343571 h 1679043"/>
                <a:gd name="connsiteX12097" fmla="*/ 246208 w 1485127"/>
                <a:gd name="connsiteY12097" fmla="*/ 1378137 h 1679043"/>
                <a:gd name="connsiteX12098" fmla="*/ 246208 w 1485127"/>
                <a:gd name="connsiteY12098" fmla="*/ 1381209 h 1679043"/>
                <a:gd name="connsiteX12099" fmla="*/ 238103 w 1485127"/>
                <a:gd name="connsiteY12099" fmla="*/ 1297226 h 1679043"/>
                <a:gd name="connsiteX12100" fmla="*/ 247232 w 1485127"/>
                <a:gd name="connsiteY12100" fmla="*/ 1385647 h 1679043"/>
                <a:gd name="connsiteX12101" fmla="*/ 247062 w 1485127"/>
                <a:gd name="connsiteY12101" fmla="*/ 1384708 h 1679043"/>
                <a:gd name="connsiteX12102" fmla="*/ 247915 w 1485127"/>
                <a:gd name="connsiteY12102" fmla="*/ 1378307 h 1679043"/>
                <a:gd name="connsiteX12103" fmla="*/ 252607 w 1485127"/>
                <a:gd name="connsiteY12103" fmla="*/ 1344083 h 1679043"/>
                <a:gd name="connsiteX12104" fmla="*/ 252607 w 1485127"/>
                <a:gd name="connsiteY12104" fmla="*/ 1344083 h 1679043"/>
                <a:gd name="connsiteX12105" fmla="*/ 252607 w 1485127"/>
                <a:gd name="connsiteY12105" fmla="*/ 1344083 h 1679043"/>
                <a:gd name="connsiteX12106" fmla="*/ 252607 w 1485127"/>
                <a:gd name="connsiteY12106" fmla="*/ 1344083 h 1679043"/>
                <a:gd name="connsiteX12107" fmla="*/ 252607 w 1485127"/>
                <a:gd name="connsiteY12107" fmla="*/ 1344083 h 1679043"/>
                <a:gd name="connsiteX12108" fmla="*/ 253033 w 1485127"/>
                <a:gd name="connsiteY12108" fmla="*/ 1331110 h 1679043"/>
                <a:gd name="connsiteX12109" fmla="*/ 259347 w 1485127"/>
                <a:gd name="connsiteY12109" fmla="*/ 1311736 h 1679043"/>
                <a:gd name="connsiteX12110" fmla="*/ 260541 w 1485127"/>
                <a:gd name="connsiteY12110" fmla="*/ 1321636 h 1679043"/>
                <a:gd name="connsiteX12111" fmla="*/ 267196 w 1485127"/>
                <a:gd name="connsiteY12111" fmla="*/ 1365847 h 1679043"/>
                <a:gd name="connsiteX12112" fmla="*/ 260371 w 1485127"/>
                <a:gd name="connsiteY12112" fmla="*/ 1388891 h 1679043"/>
                <a:gd name="connsiteX12113" fmla="*/ 253887 w 1485127"/>
                <a:gd name="connsiteY12113" fmla="*/ 1411593 h 1679043"/>
                <a:gd name="connsiteX12114" fmla="*/ 247062 w 1485127"/>
                <a:gd name="connsiteY12114" fmla="*/ 1385647 h 1679043"/>
                <a:gd name="connsiteX12115" fmla="*/ 261395 w 1485127"/>
                <a:gd name="connsiteY12115" fmla="*/ 1388976 h 1679043"/>
                <a:gd name="connsiteX12116" fmla="*/ 267794 w 1485127"/>
                <a:gd name="connsiteY12116" fmla="*/ 1368919 h 1679043"/>
                <a:gd name="connsiteX12117" fmla="*/ 270268 w 1485127"/>
                <a:gd name="connsiteY12117" fmla="*/ 1383258 h 1679043"/>
                <a:gd name="connsiteX12118" fmla="*/ 269670 w 1485127"/>
                <a:gd name="connsiteY12118" fmla="*/ 1382916 h 1679043"/>
                <a:gd name="connsiteX12119" fmla="*/ 269585 w 1485127"/>
                <a:gd name="connsiteY12119" fmla="*/ 1383087 h 1679043"/>
                <a:gd name="connsiteX12120" fmla="*/ 270353 w 1485127"/>
                <a:gd name="connsiteY12120" fmla="*/ 1383684 h 1679043"/>
                <a:gd name="connsiteX12121" fmla="*/ 272486 w 1485127"/>
                <a:gd name="connsiteY12121" fmla="*/ 1395462 h 1679043"/>
                <a:gd name="connsiteX12122" fmla="*/ 267623 w 1485127"/>
                <a:gd name="connsiteY12122" fmla="*/ 1392049 h 1679043"/>
                <a:gd name="connsiteX12123" fmla="*/ 267452 w 1485127"/>
                <a:gd name="connsiteY12123" fmla="*/ 1392219 h 1679043"/>
                <a:gd name="connsiteX12124" fmla="*/ 272571 w 1485127"/>
                <a:gd name="connsiteY12124" fmla="*/ 1396060 h 1679043"/>
                <a:gd name="connsiteX12125" fmla="*/ 272571 w 1485127"/>
                <a:gd name="connsiteY12125" fmla="*/ 1396487 h 1679043"/>
                <a:gd name="connsiteX12126" fmla="*/ 277776 w 1485127"/>
                <a:gd name="connsiteY12126" fmla="*/ 1422945 h 1679043"/>
                <a:gd name="connsiteX12127" fmla="*/ 283492 w 1485127"/>
                <a:gd name="connsiteY12127" fmla="*/ 1449232 h 1679043"/>
                <a:gd name="connsiteX12128" fmla="*/ 283748 w 1485127"/>
                <a:gd name="connsiteY12128" fmla="*/ 1449232 h 1679043"/>
                <a:gd name="connsiteX12129" fmla="*/ 278629 w 1485127"/>
                <a:gd name="connsiteY12129" fmla="*/ 1422689 h 1679043"/>
                <a:gd name="connsiteX12130" fmla="*/ 274278 w 1485127"/>
                <a:gd name="connsiteY12130" fmla="*/ 1397511 h 1679043"/>
                <a:gd name="connsiteX12131" fmla="*/ 284089 w 1485127"/>
                <a:gd name="connsiteY12131" fmla="*/ 1404765 h 1679043"/>
                <a:gd name="connsiteX12132" fmla="*/ 282127 w 1485127"/>
                <a:gd name="connsiteY12132" fmla="*/ 1413044 h 1679043"/>
                <a:gd name="connsiteX12133" fmla="*/ 282383 w 1485127"/>
                <a:gd name="connsiteY12133" fmla="*/ 1413044 h 1679043"/>
                <a:gd name="connsiteX12134" fmla="*/ 284431 w 1485127"/>
                <a:gd name="connsiteY12134" fmla="*/ 1405021 h 1679043"/>
                <a:gd name="connsiteX12135" fmla="*/ 285113 w 1485127"/>
                <a:gd name="connsiteY12135" fmla="*/ 1405534 h 1679043"/>
                <a:gd name="connsiteX12136" fmla="*/ 300897 w 1485127"/>
                <a:gd name="connsiteY12136" fmla="*/ 1417056 h 1679043"/>
                <a:gd name="connsiteX12137" fmla="*/ 303030 w 1485127"/>
                <a:gd name="connsiteY12137" fmla="*/ 1425164 h 1679043"/>
                <a:gd name="connsiteX12138" fmla="*/ 309684 w 1485127"/>
                <a:gd name="connsiteY12138" fmla="*/ 1448549 h 1679043"/>
                <a:gd name="connsiteX12139" fmla="*/ 309940 w 1485127"/>
                <a:gd name="connsiteY12139" fmla="*/ 1448549 h 1679043"/>
                <a:gd name="connsiteX12140" fmla="*/ 303883 w 1485127"/>
                <a:gd name="connsiteY12140" fmla="*/ 1424822 h 1679043"/>
                <a:gd name="connsiteX12141" fmla="*/ 302262 w 1485127"/>
                <a:gd name="connsiteY12141" fmla="*/ 1418080 h 1679043"/>
                <a:gd name="connsiteX12142" fmla="*/ 303030 w 1485127"/>
                <a:gd name="connsiteY12142" fmla="*/ 1418592 h 1679043"/>
                <a:gd name="connsiteX12143" fmla="*/ 312756 w 1485127"/>
                <a:gd name="connsiteY12143" fmla="*/ 1425590 h 1679043"/>
                <a:gd name="connsiteX12144" fmla="*/ 310282 w 1485127"/>
                <a:gd name="connsiteY12144" fmla="*/ 1443087 h 1679043"/>
                <a:gd name="connsiteX12145" fmla="*/ 310538 w 1485127"/>
                <a:gd name="connsiteY12145" fmla="*/ 1443087 h 1679043"/>
                <a:gd name="connsiteX12146" fmla="*/ 313438 w 1485127"/>
                <a:gd name="connsiteY12146" fmla="*/ 1426017 h 1679043"/>
                <a:gd name="connsiteX12147" fmla="*/ 328454 w 1485127"/>
                <a:gd name="connsiteY12147" fmla="*/ 1436771 h 1679043"/>
                <a:gd name="connsiteX12148" fmla="*/ 332037 w 1485127"/>
                <a:gd name="connsiteY12148" fmla="*/ 1446757 h 1679043"/>
                <a:gd name="connsiteX12149" fmla="*/ 323762 w 1485127"/>
                <a:gd name="connsiteY12149" fmla="*/ 1441380 h 1679043"/>
                <a:gd name="connsiteX12150" fmla="*/ 316083 w 1485127"/>
                <a:gd name="connsiteY12150" fmla="*/ 1436430 h 1679043"/>
                <a:gd name="connsiteX12151" fmla="*/ 314462 w 1485127"/>
                <a:gd name="connsiteY12151" fmla="*/ 1435405 h 1679043"/>
                <a:gd name="connsiteX12152" fmla="*/ 315571 w 1485127"/>
                <a:gd name="connsiteY12152" fmla="*/ 1436942 h 1679043"/>
                <a:gd name="connsiteX12153" fmla="*/ 318728 w 1485127"/>
                <a:gd name="connsiteY12153" fmla="*/ 1441380 h 1679043"/>
                <a:gd name="connsiteX12154" fmla="*/ 318899 w 1485127"/>
                <a:gd name="connsiteY12154" fmla="*/ 1441295 h 1679043"/>
                <a:gd name="connsiteX12155" fmla="*/ 317107 w 1485127"/>
                <a:gd name="connsiteY12155" fmla="*/ 1438222 h 1679043"/>
                <a:gd name="connsiteX12156" fmla="*/ 322738 w 1485127"/>
                <a:gd name="connsiteY12156" fmla="*/ 1442660 h 1679043"/>
                <a:gd name="connsiteX12157" fmla="*/ 333658 w 1485127"/>
                <a:gd name="connsiteY12157" fmla="*/ 1451536 h 1679043"/>
                <a:gd name="connsiteX12158" fmla="*/ 337583 w 1485127"/>
                <a:gd name="connsiteY12158" fmla="*/ 1462120 h 1679043"/>
                <a:gd name="connsiteX12159" fmla="*/ 329563 w 1485127"/>
                <a:gd name="connsiteY12159" fmla="*/ 1456572 h 1679043"/>
                <a:gd name="connsiteX12160" fmla="*/ 314377 w 1485127"/>
                <a:gd name="connsiteY12160" fmla="*/ 1445818 h 1679043"/>
                <a:gd name="connsiteX12161" fmla="*/ 314206 w 1485127"/>
                <a:gd name="connsiteY12161" fmla="*/ 1445989 h 1679043"/>
                <a:gd name="connsiteX12162" fmla="*/ 328966 w 1485127"/>
                <a:gd name="connsiteY12162" fmla="*/ 1457255 h 1679043"/>
                <a:gd name="connsiteX12163" fmla="*/ 338436 w 1485127"/>
                <a:gd name="connsiteY12163" fmla="*/ 1464253 h 1679043"/>
                <a:gd name="connsiteX12164" fmla="*/ 342787 w 1485127"/>
                <a:gd name="connsiteY12164" fmla="*/ 1475775 h 1679043"/>
                <a:gd name="connsiteX12165" fmla="*/ 348589 w 1485127"/>
                <a:gd name="connsiteY12165" fmla="*/ 1490797 h 1679043"/>
                <a:gd name="connsiteX12166" fmla="*/ 335877 w 1485127"/>
                <a:gd name="connsiteY12166" fmla="*/ 1482945 h 1679043"/>
                <a:gd name="connsiteX12167" fmla="*/ 287672 w 1485127"/>
                <a:gd name="connsiteY12167" fmla="*/ 1452134 h 1679043"/>
                <a:gd name="connsiteX12168" fmla="*/ 270609 w 1485127"/>
                <a:gd name="connsiteY12168" fmla="*/ 1440868 h 1679043"/>
                <a:gd name="connsiteX12169" fmla="*/ 267026 w 1485127"/>
                <a:gd name="connsiteY12169" fmla="*/ 1438478 h 1679043"/>
                <a:gd name="connsiteX12170" fmla="*/ 260371 w 1485127"/>
                <a:gd name="connsiteY12170" fmla="*/ 1427127 h 1679043"/>
                <a:gd name="connsiteX12171" fmla="*/ 253972 w 1485127"/>
                <a:gd name="connsiteY12171" fmla="*/ 1412191 h 1679043"/>
                <a:gd name="connsiteX12172" fmla="*/ 261139 w 1485127"/>
                <a:gd name="connsiteY12172" fmla="*/ 1389061 h 1679043"/>
                <a:gd name="connsiteX12173" fmla="*/ 477845 w 1485127"/>
                <a:gd name="connsiteY12173" fmla="*/ 1550199 h 1679043"/>
                <a:gd name="connsiteX12174" fmla="*/ 433394 w 1485127"/>
                <a:gd name="connsiteY12174" fmla="*/ 1522973 h 1679043"/>
                <a:gd name="connsiteX12175" fmla="*/ 433394 w 1485127"/>
                <a:gd name="connsiteY12175" fmla="*/ 1522973 h 1679043"/>
                <a:gd name="connsiteX12176" fmla="*/ 433394 w 1485127"/>
                <a:gd name="connsiteY12176" fmla="*/ 1522973 h 1679043"/>
                <a:gd name="connsiteX12177" fmla="*/ 433394 w 1485127"/>
                <a:gd name="connsiteY12177" fmla="*/ 1522973 h 1679043"/>
                <a:gd name="connsiteX12178" fmla="*/ 433394 w 1485127"/>
                <a:gd name="connsiteY12178" fmla="*/ 1522973 h 1679043"/>
                <a:gd name="connsiteX12179" fmla="*/ 422474 w 1485127"/>
                <a:gd name="connsiteY12179" fmla="*/ 1516401 h 1679043"/>
                <a:gd name="connsiteX12180" fmla="*/ 416843 w 1485127"/>
                <a:gd name="connsiteY12180" fmla="*/ 1506074 h 1679043"/>
                <a:gd name="connsiteX12181" fmla="*/ 409249 w 1485127"/>
                <a:gd name="connsiteY12181" fmla="*/ 1491565 h 1679043"/>
                <a:gd name="connsiteX12182" fmla="*/ 445765 w 1485127"/>
                <a:gd name="connsiteY12182" fmla="*/ 1513756 h 1679043"/>
                <a:gd name="connsiteX12183" fmla="*/ 450543 w 1485127"/>
                <a:gd name="connsiteY12183" fmla="*/ 1521522 h 1679043"/>
                <a:gd name="connsiteX12184" fmla="*/ 460525 w 1485127"/>
                <a:gd name="connsiteY12184" fmla="*/ 1536970 h 1679043"/>
                <a:gd name="connsiteX12185" fmla="*/ 460696 w 1485127"/>
                <a:gd name="connsiteY12185" fmla="*/ 1536885 h 1679043"/>
                <a:gd name="connsiteX12186" fmla="*/ 451396 w 1485127"/>
                <a:gd name="connsiteY12186" fmla="*/ 1521181 h 1679043"/>
                <a:gd name="connsiteX12187" fmla="*/ 447898 w 1485127"/>
                <a:gd name="connsiteY12187" fmla="*/ 1515121 h 1679043"/>
                <a:gd name="connsiteX12188" fmla="*/ 460355 w 1485127"/>
                <a:gd name="connsiteY12188" fmla="*/ 1522461 h 1679043"/>
                <a:gd name="connsiteX12189" fmla="*/ 482366 w 1485127"/>
                <a:gd name="connsiteY12189" fmla="*/ 1535178 h 1679043"/>
                <a:gd name="connsiteX12190" fmla="*/ 485779 w 1485127"/>
                <a:gd name="connsiteY12190" fmla="*/ 1540213 h 1679043"/>
                <a:gd name="connsiteX12191" fmla="*/ 490813 w 1485127"/>
                <a:gd name="connsiteY12191" fmla="*/ 1547724 h 1679043"/>
                <a:gd name="connsiteX12192" fmla="*/ 496017 w 1485127"/>
                <a:gd name="connsiteY12192" fmla="*/ 1555064 h 1679043"/>
                <a:gd name="connsiteX12193" fmla="*/ 501222 w 1485127"/>
                <a:gd name="connsiteY12193" fmla="*/ 1562404 h 1679043"/>
                <a:gd name="connsiteX12194" fmla="*/ 503098 w 1485127"/>
                <a:gd name="connsiteY12194" fmla="*/ 1565050 h 1679043"/>
                <a:gd name="connsiteX12195" fmla="*/ 477930 w 1485127"/>
                <a:gd name="connsiteY12195" fmla="*/ 1550455 h 1679043"/>
                <a:gd name="connsiteX12196" fmla="*/ 461890 w 1485127"/>
                <a:gd name="connsiteY12196" fmla="*/ 1519047 h 1679043"/>
                <a:gd name="connsiteX12197" fmla="*/ 443462 w 1485127"/>
                <a:gd name="connsiteY12197" fmla="*/ 1507354 h 1679043"/>
                <a:gd name="connsiteX12198" fmla="*/ 442182 w 1485127"/>
                <a:gd name="connsiteY12198" fmla="*/ 1505135 h 1679043"/>
                <a:gd name="connsiteX12199" fmla="*/ 424607 w 1485127"/>
                <a:gd name="connsiteY12199" fmla="*/ 1471508 h 1679043"/>
                <a:gd name="connsiteX12200" fmla="*/ 454809 w 1485127"/>
                <a:gd name="connsiteY12200" fmla="*/ 1490455 h 1679043"/>
                <a:gd name="connsiteX12201" fmla="*/ 475626 w 1485127"/>
                <a:gd name="connsiteY12201" fmla="*/ 1525021 h 1679043"/>
                <a:gd name="connsiteX12202" fmla="*/ 478527 w 1485127"/>
                <a:gd name="connsiteY12202" fmla="*/ 1529374 h 1679043"/>
                <a:gd name="connsiteX12203" fmla="*/ 461890 w 1485127"/>
                <a:gd name="connsiteY12203" fmla="*/ 1518962 h 1679043"/>
                <a:gd name="connsiteX12204" fmla="*/ 456856 w 1485127"/>
                <a:gd name="connsiteY12204" fmla="*/ 1484396 h 1679043"/>
                <a:gd name="connsiteX12205" fmla="*/ 464962 w 1485127"/>
                <a:gd name="connsiteY12205" fmla="*/ 1492077 h 1679043"/>
                <a:gd name="connsiteX12206" fmla="*/ 458734 w 1485127"/>
                <a:gd name="connsiteY12206" fmla="*/ 1487980 h 1679043"/>
                <a:gd name="connsiteX12207" fmla="*/ 456856 w 1485127"/>
                <a:gd name="connsiteY12207" fmla="*/ 1484396 h 1679043"/>
                <a:gd name="connsiteX12208" fmla="*/ 526219 w 1485127"/>
                <a:gd name="connsiteY12208" fmla="*/ 1529801 h 1679043"/>
                <a:gd name="connsiteX12209" fmla="*/ 515469 w 1485127"/>
                <a:gd name="connsiteY12209" fmla="*/ 1514524 h 1679043"/>
                <a:gd name="connsiteX12210" fmla="*/ 503866 w 1485127"/>
                <a:gd name="connsiteY12210" fmla="*/ 1496515 h 1679043"/>
                <a:gd name="connsiteX12211" fmla="*/ 534068 w 1485127"/>
                <a:gd name="connsiteY12211" fmla="*/ 1513329 h 1679043"/>
                <a:gd name="connsiteX12212" fmla="*/ 538932 w 1485127"/>
                <a:gd name="connsiteY12212" fmla="*/ 1522376 h 1679043"/>
                <a:gd name="connsiteX12213" fmla="*/ 556763 w 1485127"/>
                <a:gd name="connsiteY12213" fmla="*/ 1553272 h 1679043"/>
                <a:gd name="connsiteX12214" fmla="*/ 530912 w 1485127"/>
                <a:gd name="connsiteY12214" fmla="*/ 1536117 h 1679043"/>
                <a:gd name="connsiteX12215" fmla="*/ 530741 w 1485127"/>
                <a:gd name="connsiteY12215" fmla="*/ 1536031 h 1679043"/>
                <a:gd name="connsiteX12216" fmla="*/ 526134 w 1485127"/>
                <a:gd name="connsiteY12216" fmla="*/ 1529886 h 1679043"/>
                <a:gd name="connsiteX12217" fmla="*/ 538676 w 1485127"/>
                <a:gd name="connsiteY12217" fmla="*/ 1513585 h 1679043"/>
                <a:gd name="connsiteX12218" fmla="*/ 530059 w 1485127"/>
                <a:gd name="connsiteY12218" fmla="*/ 1495918 h 1679043"/>
                <a:gd name="connsiteX12219" fmla="*/ 537225 w 1485127"/>
                <a:gd name="connsiteY12219" fmla="*/ 1498478 h 1679043"/>
                <a:gd name="connsiteX12220" fmla="*/ 542345 w 1485127"/>
                <a:gd name="connsiteY12220" fmla="*/ 1500356 h 1679043"/>
                <a:gd name="connsiteX12221" fmla="*/ 553180 w 1485127"/>
                <a:gd name="connsiteY12221" fmla="*/ 1522290 h 1679043"/>
                <a:gd name="connsiteX12222" fmla="*/ 548402 w 1485127"/>
                <a:gd name="connsiteY12222" fmla="*/ 1519389 h 1679043"/>
                <a:gd name="connsiteX12223" fmla="*/ 538761 w 1485127"/>
                <a:gd name="connsiteY12223" fmla="*/ 1513585 h 1679043"/>
                <a:gd name="connsiteX12224" fmla="*/ 610086 w 1485127"/>
                <a:gd name="connsiteY12224" fmla="*/ 1501636 h 1679043"/>
                <a:gd name="connsiteX12225" fmla="*/ 609233 w 1485127"/>
                <a:gd name="connsiteY12225" fmla="*/ 1501465 h 1679043"/>
                <a:gd name="connsiteX12226" fmla="*/ 606418 w 1485127"/>
                <a:gd name="connsiteY12226" fmla="*/ 1495149 h 1679043"/>
                <a:gd name="connsiteX12227" fmla="*/ 626382 w 1485127"/>
                <a:gd name="connsiteY12227" fmla="*/ 1504965 h 1679043"/>
                <a:gd name="connsiteX12228" fmla="*/ 610086 w 1485127"/>
                <a:gd name="connsiteY12228" fmla="*/ 1501636 h 1679043"/>
                <a:gd name="connsiteX12229" fmla="*/ 723985 w 1485127"/>
                <a:gd name="connsiteY12229" fmla="*/ 1609687 h 1679043"/>
                <a:gd name="connsiteX12230" fmla="*/ 737550 w 1485127"/>
                <a:gd name="connsiteY12230" fmla="*/ 1603883 h 1679043"/>
                <a:gd name="connsiteX12231" fmla="*/ 739598 w 1485127"/>
                <a:gd name="connsiteY12231" fmla="*/ 1607809 h 1679043"/>
                <a:gd name="connsiteX12232" fmla="*/ 740963 w 1485127"/>
                <a:gd name="connsiteY12232" fmla="*/ 1610541 h 1679043"/>
                <a:gd name="connsiteX12233" fmla="*/ 727398 w 1485127"/>
                <a:gd name="connsiteY12233" fmla="*/ 1615149 h 1679043"/>
                <a:gd name="connsiteX12234" fmla="*/ 723899 w 1485127"/>
                <a:gd name="connsiteY12234" fmla="*/ 1609602 h 1679043"/>
                <a:gd name="connsiteX12235" fmla="*/ 741048 w 1485127"/>
                <a:gd name="connsiteY12235" fmla="*/ 1607297 h 1679043"/>
                <a:gd name="connsiteX12236" fmla="*/ 739257 w 1485127"/>
                <a:gd name="connsiteY12236" fmla="*/ 1603115 h 1679043"/>
                <a:gd name="connsiteX12237" fmla="*/ 749410 w 1485127"/>
                <a:gd name="connsiteY12237" fmla="*/ 1598336 h 1679043"/>
                <a:gd name="connsiteX12238" fmla="*/ 749410 w 1485127"/>
                <a:gd name="connsiteY12238" fmla="*/ 1598336 h 1679043"/>
                <a:gd name="connsiteX12239" fmla="*/ 749410 w 1485127"/>
                <a:gd name="connsiteY12239" fmla="*/ 1598336 h 1679043"/>
                <a:gd name="connsiteX12240" fmla="*/ 749410 w 1485127"/>
                <a:gd name="connsiteY12240" fmla="*/ 1598336 h 1679043"/>
                <a:gd name="connsiteX12241" fmla="*/ 749410 w 1485127"/>
                <a:gd name="connsiteY12241" fmla="*/ 1598336 h 1679043"/>
                <a:gd name="connsiteX12242" fmla="*/ 764937 w 1485127"/>
                <a:gd name="connsiteY12242" fmla="*/ 1588179 h 1679043"/>
                <a:gd name="connsiteX12243" fmla="*/ 765705 w 1485127"/>
                <a:gd name="connsiteY12243" fmla="*/ 1589716 h 1679043"/>
                <a:gd name="connsiteX12244" fmla="*/ 770909 w 1485127"/>
                <a:gd name="connsiteY12244" fmla="*/ 1599872 h 1679043"/>
                <a:gd name="connsiteX12245" fmla="*/ 742328 w 1485127"/>
                <a:gd name="connsiteY12245" fmla="*/ 1610114 h 1679043"/>
                <a:gd name="connsiteX12246" fmla="*/ 741048 w 1485127"/>
                <a:gd name="connsiteY12246" fmla="*/ 1607297 h 1679043"/>
                <a:gd name="connsiteX12247" fmla="*/ 773298 w 1485127"/>
                <a:gd name="connsiteY12247" fmla="*/ 1604566 h 1679043"/>
                <a:gd name="connsiteX12248" fmla="*/ 776711 w 1485127"/>
                <a:gd name="connsiteY12248" fmla="*/ 1610967 h 1679043"/>
                <a:gd name="connsiteX12249" fmla="*/ 747277 w 1485127"/>
                <a:gd name="connsiteY12249" fmla="*/ 1621550 h 1679043"/>
                <a:gd name="connsiteX12250" fmla="*/ 743778 w 1485127"/>
                <a:gd name="connsiteY12250" fmla="*/ 1613528 h 1679043"/>
                <a:gd name="connsiteX12251" fmla="*/ 773298 w 1485127"/>
                <a:gd name="connsiteY12251" fmla="*/ 1604566 h 1679043"/>
                <a:gd name="connsiteX12252" fmla="*/ 775772 w 1485127"/>
                <a:gd name="connsiteY12252" fmla="*/ 1603713 h 1679043"/>
                <a:gd name="connsiteX12253" fmla="*/ 806401 w 1485127"/>
                <a:gd name="connsiteY12253" fmla="*/ 1591764 h 1679043"/>
                <a:gd name="connsiteX12254" fmla="*/ 810838 w 1485127"/>
                <a:gd name="connsiteY12254" fmla="*/ 1599445 h 1679043"/>
                <a:gd name="connsiteX12255" fmla="*/ 800600 w 1485127"/>
                <a:gd name="connsiteY12255" fmla="*/ 1602603 h 1679043"/>
                <a:gd name="connsiteX12256" fmla="*/ 800600 w 1485127"/>
                <a:gd name="connsiteY12256" fmla="*/ 1602603 h 1679043"/>
                <a:gd name="connsiteX12257" fmla="*/ 800429 w 1485127"/>
                <a:gd name="connsiteY12257" fmla="*/ 1602603 h 1679043"/>
                <a:gd name="connsiteX12258" fmla="*/ 800258 w 1485127"/>
                <a:gd name="connsiteY12258" fmla="*/ 1602603 h 1679043"/>
                <a:gd name="connsiteX12259" fmla="*/ 800258 w 1485127"/>
                <a:gd name="connsiteY12259" fmla="*/ 1602603 h 1679043"/>
                <a:gd name="connsiteX12260" fmla="*/ 778844 w 1485127"/>
                <a:gd name="connsiteY12260" fmla="*/ 1610114 h 1679043"/>
                <a:gd name="connsiteX12261" fmla="*/ 775858 w 1485127"/>
                <a:gd name="connsiteY12261" fmla="*/ 1603542 h 1679043"/>
                <a:gd name="connsiteX12262" fmla="*/ 801965 w 1485127"/>
                <a:gd name="connsiteY12262" fmla="*/ 1607724 h 1679043"/>
                <a:gd name="connsiteX12263" fmla="*/ 801965 w 1485127"/>
                <a:gd name="connsiteY12263" fmla="*/ 1607724 h 1679043"/>
                <a:gd name="connsiteX12264" fmla="*/ 801965 w 1485127"/>
                <a:gd name="connsiteY12264" fmla="*/ 1607724 h 1679043"/>
                <a:gd name="connsiteX12265" fmla="*/ 801965 w 1485127"/>
                <a:gd name="connsiteY12265" fmla="*/ 1607724 h 1679043"/>
                <a:gd name="connsiteX12266" fmla="*/ 801965 w 1485127"/>
                <a:gd name="connsiteY12266" fmla="*/ 1607724 h 1679043"/>
                <a:gd name="connsiteX12267" fmla="*/ 813227 w 1485127"/>
                <a:gd name="connsiteY12267" fmla="*/ 1603798 h 1679043"/>
                <a:gd name="connsiteX12268" fmla="*/ 819796 w 1485127"/>
                <a:gd name="connsiteY12268" fmla="*/ 1614552 h 1679043"/>
                <a:gd name="connsiteX12269" fmla="*/ 823806 w 1485127"/>
                <a:gd name="connsiteY12269" fmla="*/ 1620953 h 1679043"/>
                <a:gd name="connsiteX12270" fmla="*/ 794628 w 1485127"/>
                <a:gd name="connsiteY12270" fmla="*/ 1631195 h 1679043"/>
                <a:gd name="connsiteX12271" fmla="*/ 789253 w 1485127"/>
                <a:gd name="connsiteY12271" fmla="*/ 1632987 h 1679043"/>
                <a:gd name="connsiteX12272" fmla="*/ 787375 w 1485127"/>
                <a:gd name="connsiteY12272" fmla="*/ 1629147 h 1679043"/>
                <a:gd name="connsiteX12273" fmla="*/ 782342 w 1485127"/>
                <a:gd name="connsiteY12273" fmla="*/ 1618563 h 1679043"/>
                <a:gd name="connsiteX12274" fmla="*/ 780465 w 1485127"/>
                <a:gd name="connsiteY12274" fmla="*/ 1614381 h 1679043"/>
                <a:gd name="connsiteX12275" fmla="*/ 801879 w 1485127"/>
                <a:gd name="connsiteY12275" fmla="*/ 1607809 h 1679043"/>
                <a:gd name="connsiteX12276" fmla="*/ 821332 w 1485127"/>
                <a:gd name="connsiteY12276" fmla="*/ 1613784 h 1679043"/>
                <a:gd name="connsiteX12277" fmla="*/ 815701 w 1485127"/>
                <a:gd name="connsiteY12277" fmla="*/ 1602859 h 1679043"/>
                <a:gd name="connsiteX12278" fmla="*/ 838907 w 1485127"/>
                <a:gd name="connsiteY12278" fmla="*/ 1594581 h 1679043"/>
                <a:gd name="connsiteX12279" fmla="*/ 848463 w 1485127"/>
                <a:gd name="connsiteY12279" fmla="*/ 1611991 h 1679043"/>
                <a:gd name="connsiteX12280" fmla="*/ 825001 w 1485127"/>
                <a:gd name="connsiteY12280" fmla="*/ 1620441 h 1679043"/>
                <a:gd name="connsiteX12281" fmla="*/ 821332 w 1485127"/>
                <a:gd name="connsiteY12281" fmla="*/ 1613784 h 1679043"/>
                <a:gd name="connsiteX12282" fmla="*/ 842661 w 1485127"/>
                <a:gd name="connsiteY12282" fmla="*/ 1593215 h 1679043"/>
                <a:gd name="connsiteX12283" fmla="*/ 867062 w 1485127"/>
                <a:gd name="connsiteY12283" fmla="*/ 1584424 h 1679043"/>
                <a:gd name="connsiteX12284" fmla="*/ 876874 w 1485127"/>
                <a:gd name="connsiteY12284" fmla="*/ 1602262 h 1679043"/>
                <a:gd name="connsiteX12285" fmla="*/ 862028 w 1485127"/>
                <a:gd name="connsiteY12285" fmla="*/ 1607127 h 1679043"/>
                <a:gd name="connsiteX12286" fmla="*/ 862028 w 1485127"/>
                <a:gd name="connsiteY12286" fmla="*/ 1607127 h 1679043"/>
                <a:gd name="connsiteX12287" fmla="*/ 861858 w 1485127"/>
                <a:gd name="connsiteY12287" fmla="*/ 1607127 h 1679043"/>
                <a:gd name="connsiteX12288" fmla="*/ 861687 w 1485127"/>
                <a:gd name="connsiteY12288" fmla="*/ 1607127 h 1679043"/>
                <a:gd name="connsiteX12289" fmla="*/ 861687 w 1485127"/>
                <a:gd name="connsiteY12289" fmla="*/ 1607127 h 1679043"/>
                <a:gd name="connsiteX12290" fmla="*/ 851022 w 1485127"/>
                <a:gd name="connsiteY12290" fmla="*/ 1610967 h 1679043"/>
                <a:gd name="connsiteX12291" fmla="*/ 842747 w 1485127"/>
                <a:gd name="connsiteY12291" fmla="*/ 1593130 h 1679043"/>
                <a:gd name="connsiteX12292" fmla="*/ 863479 w 1485127"/>
                <a:gd name="connsiteY12292" fmla="*/ 1612162 h 1679043"/>
                <a:gd name="connsiteX12293" fmla="*/ 863479 w 1485127"/>
                <a:gd name="connsiteY12293" fmla="*/ 1612162 h 1679043"/>
                <a:gd name="connsiteX12294" fmla="*/ 863479 w 1485127"/>
                <a:gd name="connsiteY12294" fmla="*/ 1612162 h 1679043"/>
                <a:gd name="connsiteX12295" fmla="*/ 863479 w 1485127"/>
                <a:gd name="connsiteY12295" fmla="*/ 1612162 h 1679043"/>
                <a:gd name="connsiteX12296" fmla="*/ 879007 w 1485127"/>
                <a:gd name="connsiteY12296" fmla="*/ 1606358 h 1679043"/>
                <a:gd name="connsiteX12297" fmla="*/ 886599 w 1485127"/>
                <a:gd name="connsiteY12297" fmla="*/ 1619673 h 1679043"/>
                <a:gd name="connsiteX12298" fmla="*/ 861175 w 1485127"/>
                <a:gd name="connsiteY12298" fmla="*/ 1632646 h 1679043"/>
                <a:gd name="connsiteX12299" fmla="*/ 857506 w 1485127"/>
                <a:gd name="connsiteY12299" fmla="*/ 1625306 h 1679043"/>
                <a:gd name="connsiteX12300" fmla="*/ 852814 w 1485127"/>
                <a:gd name="connsiteY12300" fmla="*/ 1615491 h 1679043"/>
                <a:gd name="connsiteX12301" fmla="*/ 863222 w 1485127"/>
                <a:gd name="connsiteY12301" fmla="*/ 1612162 h 1679043"/>
                <a:gd name="connsiteX12302" fmla="*/ 881822 w 1485127"/>
                <a:gd name="connsiteY12302" fmla="*/ 1605334 h 1679043"/>
                <a:gd name="connsiteX12303" fmla="*/ 902469 w 1485127"/>
                <a:gd name="connsiteY12303" fmla="*/ 1597311 h 1679043"/>
                <a:gd name="connsiteX12304" fmla="*/ 909209 w 1485127"/>
                <a:gd name="connsiteY12304" fmla="*/ 1608578 h 1679043"/>
                <a:gd name="connsiteX12305" fmla="*/ 888477 w 1485127"/>
                <a:gd name="connsiteY12305" fmla="*/ 1618819 h 1679043"/>
                <a:gd name="connsiteX12306" fmla="*/ 881822 w 1485127"/>
                <a:gd name="connsiteY12306" fmla="*/ 1605249 h 1679043"/>
                <a:gd name="connsiteX12307" fmla="*/ 905455 w 1485127"/>
                <a:gd name="connsiteY12307" fmla="*/ 1596117 h 1679043"/>
                <a:gd name="connsiteX12308" fmla="*/ 929941 w 1485127"/>
                <a:gd name="connsiteY12308" fmla="*/ 1586302 h 1679043"/>
                <a:gd name="connsiteX12309" fmla="*/ 938046 w 1485127"/>
                <a:gd name="connsiteY12309" fmla="*/ 1582973 h 1679043"/>
                <a:gd name="connsiteX12310" fmla="*/ 943591 w 1485127"/>
                <a:gd name="connsiteY12310" fmla="*/ 1593215 h 1679043"/>
                <a:gd name="connsiteX12311" fmla="*/ 925589 w 1485127"/>
                <a:gd name="connsiteY12311" fmla="*/ 1600811 h 1679043"/>
                <a:gd name="connsiteX12312" fmla="*/ 925589 w 1485127"/>
                <a:gd name="connsiteY12312" fmla="*/ 1600811 h 1679043"/>
                <a:gd name="connsiteX12313" fmla="*/ 925419 w 1485127"/>
                <a:gd name="connsiteY12313" fmla="*/ 1600811 h 1679043"/>
                <a:gd name="connsiteX12314" fmla="*/ 925248 w 1485127"/>
                <a:gd name="connsiteY12314" fmla="*/ 1600811 h 1679043"/>
                <a:gd name="connsiteX12315" fmla="*/ 925248 w 1485127"/>
                <a:gd name="connsiteY12315" fmla="*/ 1600811 h 1679043"/>
                <a:gd name="connsiteX12316" fmla="*/ 911427 w 1485127"/>
                <a:gd name="connsiteY12316" fmla="*/ 1607468 h 1679043"/>
                <a:gd name="connsiteX12317" fmla="*/ 905540 w 1485127"/>
                <a:gd name="connsiteY12317" fmla="*/ 1596031 h 1679043"/>
                <a:gd name="connsiteX12318" fmla="*/ 927552 w 1485127"/>
                <a:gd name="connsiteY12318" fmla="*/ 1605676 h 1679043"/>
                <a:gd name="connsiteX12319" fmla="*/ 927552 w 1485127"/>
                <a:gd name="connsiteY12319" fmla="*/ 1605676 h 1679043"/>
                <a:gd name="connsiteX12320" fmla="*/ 927552 w 1485127"/>
                <a:gd name="connsiteY12320" fmla="*/ 1605676 h 1679043"/>
                <a:gd name="connsiteX12321" fmla="*/ 927552 w 1485127"/>
                <a:gd name="connsiteY12321" fmla="*/ 1605676 h 1679043"/>
                <a:gd name="connsiteX12322" fmla="*/ 927552 w 1485127"/>
                <a:gd name="connsiteY12322" fmla="*/ 1605676 h 1679043"/>
                <a:gd name="connsiteX12323" fmla="*/ 945639 w 1485127"/>
                <a:gd name="connsiteY12323" fmla="*/ 1597226 h 1679043"/>
                <a:gd name="connsiteX12324" fmla="*/ 954512 w 1485127"/>
                <a:gd name="connsiteY12324" fmla="*/ 1612930 h 1679043"/>
                <a:gd name="connsiteX12325" fmla="*/ 956901 w 1485127"/>
                <a:gd name="connsiteY12325" fmla="*/ 1617027 h 1679043"/>
                <a:gd name="connsiteX12326" fmla="*/ 926443 w 1485127"/>
                <a:gd name="connsiteY12326" fmla="*/ 1634609 h 1679043"/>
                <a:gd name="connsiteX12327" fmla="*/ 924225 w 1485127"/>
                <a:gd name="connsiteY12327" fmla="*/ 1630854 h 1679043"/>
                <a:gd name="connsiteX12328" fmla="*/ 918167 w 1485127"/>
                <a:gd name="connsiteY12328" fmla="*/ 1620356 h 1679043"/>
                <a:gd name="connsiteX12329" fmla="*/ 913474 w 1485127"/>
                <a:gd name="connsiteY12329" fmla="*/ 1611821 h 1679043"/>
                <a:gd name="connsiteX12330" fmla="*/ 927381 w 1485127"/>
                <a:gd name="connsiteY12330" fmla="*/ 1605846 h 1679043"/>
                <a:gd name="connsiteX12331" fmla="*/ 956048 w 1485127"/>
                <a:gd name="connsiteY12331" fmla="*/ 1612162 h 1679043"/>
                <a:gd name="connsiteX12332" fmla="*/ 948284 w 1485127"/>
                <a:gd name="connsiteY12332" fmla="*/ 1595946 h 1679043"/>
                <a:gd name="connsiteX12333" fmla="*/ 971149 w 1485127"/>
                <a:gd name="connsiteY12333" fmla="*/ 1585277 h 1679043"/>
                <a:gd name="connsiteX12334" fmla="*/ 980278 w 1485127"/>
                <a:gd name="connsiteY12334" fmla="*/ 1603969 h 1679043"/>
                <a:gd name="connsiteX12335" fmla="*/ 980790 w 1485127"/>
                <a:gd name="connsiteY12335" fmla="*/ 1604908 h 1679043"/>
                <a:gd name="connsiteX12336" fmla="*/ 962191 w 1485127"/>
                <a:gd name="connsiteY12336" fmla="*/ 1613955 h 1679043"/>
                <a:gd name="connsiteX12337" fmla="*/ 962191 w 1485127"/>
                <a:gd name="connsiteY12337" fmla="*/ 1613955 h 1679043"/>
                <a:gd name="connsiteX12338" fmla="*/ 962020 w 1485127"/>
                <a:gd name="connsiteY12338" fmla="*/ 1613955 h 1679043"/>
                <a:gd name="connsiteX12339" fmla="*/ 961849 w 1485127"/>
                <a:gd name="connsiteY12339" fmla="*/ 1613955 h 1679043"/>
                <a:gd name="connsiteX12340" fmla="*/ 961849 w 1485127"/>
                <a:gd name="connsiteY12340" fmla="*/ 1613955 h 1679043"/>
                <a:gd name="connsiteX12341" fmla="*/ 958010 w 1485127"/>
                <a:gd name="connsiteY12341" fmla="*/ 1616088 h 1679043"/>
                <a:gd name="connsiteX12342" fmla="*/ 955962 w 1485127"/>
                <a:gd name="connsiteY12342" fmla="*/ 1611991 h 1679043"/>
                <a:gd name="connsiteX12343" fmla="*/ 964494 w 1485127"/>
                <a:gd name="connsiteY12343" fmla="*/ 1618819 h 1679043"/>
                <a:gd name="connsiteX12344" fmla="*/ 964494 w 1485127"/>
                <a:gd name="connsiteY12344" fmla="*/ 1618819 h 1679043"/>
                <a:gd name="connsiteX12345" fmla="*/ 964494 w 1485127"/>
                <a:gd name="connsiteY12345" fmla="*/ 1618819 h 1679043"/>
                <a:gd name="connsiteX12346" fmla="*/ 964494 w 1485127"/>
                <a:gd name="connsiteY12346" fmla="*/ 1618819 h 1679043"/>
                <a:gd name="connsiteX12347" fmla="*/ 964494 w 1485127"/>
                <a:gd name="connsiteY12347" fmla="*/ 1618819 h 1679043"/>
                <a:gd name="connsiteX12348" fmla="*/ 982581 w 1485127"/>
                <a:gd name="connsiteY12348" fmla="*/ 1608834 h 1679043"/>
                <a:gd name="connsiteX12349" fmla="*/ 983179 w 1485127"/>
                <a:gd name="connsiteY12349" fmla="*/ 1610029 h 1679043"/>
                <a:gd name="connsiteX12350" fmla="*/ 982837 w 1485127"/>
                <a:gd name="connsiteY12350" fmla="*/ 1610285 h 1679043"/>
                <a:gd name="connsiteX12351" fmla="*/ 962361 w 1485127"/>
                <a:gd name="connsiteY12351" fmla="*/ 1624965 h 1679043"/>
                <a:gd name="connsiteX12352" fmla="*/ 960314 w 1485127"/>
                <a:gd name="connsiteY12352" fmla="*/ 1620953 h 1679043"/>
                <a:gd name="connsiteX12353" fmla="*/ 964409 w 1485127"/>
                <a:gd name="connsiteY12353" fmla="*/ 1618905 h 1679043"/>
                <a:gd name="connsiteX12354" fmla="*/ 982155 w 1485127"/>
                <a:gd name="connsiteY12354" fmla="*/ 1604310 h 1679043"/>
                <a:gd name="connsiteX12355" fmla="*/ 981814 w 1485127"/>
                <a:gd name="connsiteY12355" fmla="*/ 1603457 h 1679043"/>
                <a:gd name="connsiteX12356" fmla="*/ 974135 w 1485127"/>
                <a:gd name="connsiteY12356" fmla="*/ 1583912 h 1679043"/>
                <a:gd name="connsiteX12357" fmla="*/ 994611 w 1485127"/>
                <a:gd name="connsiteY12357" fmla="*/ 1574524 h 1679043"/>
                <a:gd name="connsiteX12358" fmla="*/ 995038 w 1485127"/>
                <a:gd name="connsiteY12358" fmla="*/ 1574353 h 1679043"/>
                <a:gd name="connsiteX12359" fmla="*/ 1000925 w 1485127"/>
                <a:gd name="connsiteY12359" fmla="*/ 1587326 h 1679043"/>
                <a:gd name="connsiteX12360" fmla="*/ 994867 w 1485127"/>
                <a:gd name="connsiteY12360" fmla="*/ 1591849 h 1679043"/>
                <a:gd name="connsiteX12361" fmla="*/ 995038 w 1485127"/>
                <a:gd name="connsiteY12361" fmla="*/ 1592020 h 1679043"/>
                <a:gd name="connsiteX12362" fmla="*/ 1001266 w 1485127"/>
                <a:gd name="connsiteY12362" fmla="*/ 1587838 h 1679043"/>
                <a:gd name="connsiteX12363" fmla="*/ 1004081 w 1485127"/>
                <a:gd name="connsiteY12363" fmla="*/ 1593983 h 1679043"/>
                <a:gd name="connsiteX12364" fmla="*/ 982155 w 1485127"/>
                <a:gd name="connsiteY12364" fmla="*/ 1604310 h 1679043"/>
                <a:gd name="connsiteX12365" fmla="*/ 992564 w 1485127"/>
                <a:gd name="connsiteY12365" fmla="*/ 1603286 h 1679043"/>
                <a:gd name="connsiteX12366" fmla="*/ 984202 w 1485127"/>
                <a:gd name="connsiteY12366" fmla="*/ 1609260 h 1679043"/>
                <a:gd name="connsiteX12367" fmla="*/ 983776 w 1485127"/>
                <a:gd name="connsiteY12367" fmla="*/ 1608151 h 1679043"/>
                <a:gd name="connsiteX12368" fmla="*/ 992564 w 1485127"/>
                <a:gd name="connsiteY12368" fmla="*/ 1603286 h 1679043"/>
                <a:gd name="connsiteX12369" fmla="*/ 1005702 w 1485127"/>
                <a:gd name="connsiteY12369" fmla="*/ 1597482 h 1679043"/>
                <a:gd name="connsiteX12370" fmla="*/ 1005702 w 1485127"/>
                <a:gd name="connsiteY12370" fmla="*/ 1597653 h 1679043"/>
                <a:gd name="connsiteX12371" fmla="*/ 1008433 w 1485127"/>
                <a:gd name="connsiteY12371" fmla="*/ 1603371 h 1679043"/>
                <a:gd name="connsiteX12372" fmla="*/ 987359 w 1485127"/>
                <a:gd name="connsiteY12372" fmla="*/ 1617027 h 1679043"/>
                <a:gd name="connsiteX12373" fmla="*/ 984800 w 1485127"/>
                <a:gd name="connsiteY12373" fmla="*/ 1610882 h 1679043"/>
                <a:gd name="connsiteX12374" fmla="*/ 1005617 w 1485127"/>
                <a:gd name="connsiteY12374" fmla="*/ 1597568 h 1679043"/>
                <a:gd name="connsiteX12375" fmla="*/ 1005702 w 1485127"/>
                <a:gd name="connsiteY12375" fmla="*/ 1593215 h 1679043"/>
                <a:gd name="connsiteX12376" fmla="*/ 1003143 w 1485127"/>
                <a:gd name="connsiteY12376" fmla="*/ 1586558 h 1679043"/>
                <a:gd name="connsiteX12377" fmla="*/ 1016879 w 1485127"/>
                <a:gd name="connsiteY12377" fmla="*/ 1577340 h 1679043"/>
                <a:gd name="connsiteX12378" fmla="*/ 1017305 w 1485127"/>
                <a:gd name="connsiteY12378" fmla="*/ 1578535 h 1679043"/>
                <a:gd name="connsiteX12379" fmla="*/ 1019353 w 1485127"/>
                <a:gd name="connsiteY12379" fmla="*/ 1583912 h 1679043"/>
                <a:gd name="connsiteX12380" fmla="*/ 1007665 w 1485127"/>
                <a:gd name="connsiteY12380" fmla="*/ 1592276 h 1679043"/>
                <a:gd name="connsiteX12381" fmla="*/ 1005617 w 1485127"/>
                <a:gd name="connsiteY12381" fmla="*/ 1593215 h 1679043"/>
                <a:gd name="connsiteX12382" fmla="*/ 1146220 w 1485127"/>
                <a:gd name="connsiteY12382" fmla="*/ 1598763 h 1679043"/>
                <a:gd name="connsiteX12383" fmla="*/ 1140333 w 1485127"/>
                <a:gd name="connsiteY12383" fmla="*/ 1607809 h 1679043"/>
                <a:gd name="connsiteX12384" fmla="*/ 1142381 w 1485127"/>
                <a:gd name="connsiteY12384" fmla="*/ 1593300 h 1679043"/>
                <a:gd name="connsiteX12385" fmla="*/ 1146305 w 1485127"/>
                <a:gd name="connsiteY12385" fmla="*/ 1598677 h 1679043"/>
                <a:gd name="connsiteX12386" fmla="*/ 1153045 w 1485127"/>
                <a:gd name="connsiteY12386" fmla="*/ 1593642 h 1679043"/>
                <a:gd name="connsiteX12387" fmla="*/ 1155178 w 1485127"/>
                <a:gd name="connsiteY12387" fmla="*/ 1590740 h 1679043"/>
                <a:gd name="connsiteX12388" fmla="*/ 1154922 w 1485127"/>
                <a:gd name="connsiteY12388" fmla="*/ 1596287 h 1679043"/>
                <a:gd name="connsiteX12389" fmla="*/ 1153130 w 1485127"/>
                <a:gd name="connsiteY12389" fmla="*/ 1593727 h 1679043"/>
                <a:gd name="connsiteX12390" fmla="*/ 1158932 w 1485127"/>
                <a:gd name="connsiteY12390" fmla="*/ 1586302 h 1679043"/>
                <a:gd name="connsiteX12391" fmla="*/ 1159017 w 1485127"/>
                <a:gd name="connsiteY12391" fmla="*/ 1585363 h 1679043"/>
                <a:gd name="connsiteX12392" fmla="*/ 1162857 w 1485127"/>
                <a:gd name="connsiteY12392" fmla="*/ 1580157 h 1679043"/>
                <a:gd name="connsiteX12393" fmla="*/ 1167293 w 1485127"/>
                <a:gd name="connsiteY12393" fmla="*/ 1574182 h 1679043"/>
                <a:gd name="connsiteX12394" fmla="*/ 1167464 w 1485127"/>
                <a:gd name="connsiteY12394" fmla="*/ 1595519 h 1679043"/>
                <a:gd name="connsiteX12395" fmla="*/ 1159444 w 1485127"/>
                <a:gd name="connsiteY12395" fmla="*/ 1602688 h 1679043"/>
                <a:gd name="connsiteX12396" fmla="*/ 1157311 w 1485127"/>
                <a:gd name="connsiteY12396" fmla="*/ 1599701 h 1679043"/>
                <a:gd name="connsiteX12397" fmla="*/ 1159017 w 1485127"/>
                <a:gd name="connsiteY12397" fmla="*/ 1586387 h 1679043"/>
                <a:gd name="connsiteX12398" fmla="*/ 1156970 w 1485127"/>
                <a:gd name="connsiteY12398" fmla="*/ 1614125 h 1679043"/>
                <a:gd name="connsiteX12399" fmla="*/ 1156970 w 1485127"/>
                <a:gd name="connsiteY12399" fmla="*/ 1614125 h 1679043"/>
                <a:gd name="connsiteX12400" fmla="*/ 1154496 w 1485127"/>
                <a:gd name="connsiteY12400" fmla="*/ 1617539 h 1679043"/>
                <a:gd name="connsiteX12401" fmla="*/ 1155349 w 1485127"/>
                <a:gd name="connsiteY12401" fmla="*/ 1612162 h 1679043"/>
                <a:gd name="connsiteX12402" fmla="*/ 1156970 w 1485127"/>
                <a:gd name="connsiteY12402" fmla="*/ 1614125 h 1679043"/>
                <a:gd name="connsiteX12403" fmla="*/ 1157993 w 1485127"/>
                <a:gd name="connsiteY12403" fmla="*/ 1615406 h 1679043"/>
                <a:gd name="connsiteX12404" fmla="*/ 1160724 w 1485127"/>
                <a:gd name="connsiteY12404" fmla="*/ 1618819 h 1679043"/>
                <a:gd name="connsiteX12405" fmla="*/ 1152618 w 1485127"/>
                <a:gd name="connsiteY12405" fmla="*/ 1627952 h 1679043"/>
                <a:gd name="connsiteX12406" fmla="*/ 1153984 w 1485127"/>
                <a:gd name="connsiteY12406" fmla="*/ 1620697 h 1679043"/>
                <a:gd name="connsiteX12407" fmla="*/ 1153984 w 1485127"/>
                <a:gd name="connsiteY12407" fmla="*/ 1620441 h 1679043"/>
                <a:gd name="connsiteX12408" fmla="*/ 1157993 w 1485127"/>
                <a:gd name="connsiteY12408" fmla="*/ 1615491 h 1679043"/>
                <a:gd name="connsiteX12409" fmla="*/ 1202615 w 1485127"/>
                <a:gd name="connsiteY12409" fmla="*/ 1584253 h 1679043"/>
                <a:gd name="connsiteX12410" fmla="*/ 1202273 w 1485127"/>
                <a:gd name="connsiteY12410" fmla="*/ 1576999 h 1679043"/>
                <a:gd name="connsiteX12411" fmla="*/ 1219081 w 1485127"/>
                <a:gd name="connsiteY12411" fmla="*/ 1558649 h 1679043"/>
                <a:gd name="connsiteX12412" fmla="*/ 1219593 w 1485127"/>
                <a:gd name="connsiteY12412" fmla="*/ 1561721 h 1679043"/>
                <a:gd name="connsiteX12413" fmla="*/ 1221896 w 1485127"/>
                <a:gd name="connsiteY12413" fmla="*/ 1575462 h 1679043"/>
                <a:gd name="connsiteX12414" fmla="*/ 1217033 w 1485127"/>
                <a:gd name="connsiteY12414" fmla="*/ 1581181 h 1679043"/>
                <a:gd name="connsiteX12415" fmla="*/ 1203297 w 1485127"/>
                <a:gd name="connsiteY12415" fmla="*/ 1597055 h 1679043"/>
                <a:gd name="connsiteX12416" fmla="*/ 1202615 w 1485127"/>
                <a:gd name="connsiteY12416" fmla="*/ 1584339 h 1679043"/>
                <a:gd name="connsiteX12417" fmla="*/ 1220446 w 1485127"/>
                <a:gd name="connsiteY12417" fmla="*/ 1561636 h 1679043"/>
                <a:gd name="connsiteX12418" fmla="*/ 1220019 w 1485127"/>
                <a:gd name="connsiteY12418" fmla="*/ 1557539 h 1679043"/>
                <a:gd name="connsiteX12419" fmla="*/ 1222835 w 1485127"/>
                <a:gd name="connsiteY12419" fmla="*/ 1554381 h 1679043"/>
                <a:gd name="connsiteX12420" fmla="*/ 1230257 w 1485127"/>
                <a:gd name="connsiteY12420" fmla="*/ 1565477 h 1679043"/>
                <a:gd name="connsiteX12421" fmla="*/ 1222067 w 1485127"/>
                <a:gd name="connsiteY12421" fmla="*/ 1575121 h 1679043"/>
                <a:gd name="connsiteX12422" fmla="*/ 1220446 w 1485127"/>
                <a:gd name="connsiteY12422" fmla="*/ 1561636 h 1679043"/>
                <a:gd name="connsiteX12423" fmla="*/ 1227868 w 1485127"/>
                <a:gd name="connsiteY12423" fmla="*/ 1548748 h 1679043"/>
                <a:gd name="connsiteX12424" fmla="*/ 1233243 w 1485127"/>
                <a:gd name="connsiteY12424" fmla="*/ 1542262 h 1679043"/>
                <a:gd name="connsiteX12425" fmla="*/ 1235376 w 1485127"/>
                <a:gd name="connsiteY12425" fmla="*/ 1556942 h 1679043"/>
                <a:gd name="connsiteX12426" fmla="*/ 1235718 w 1485127"/>
                <a:gd name="connsiteY12426" fmla="*/ 1559076 h 1679043"/>
                <a:gd name="connsiteX12427" fmla="*/ 1234950 w 1485127"/>
                <a:gd name="connsiteY12427" fmla="*/ 1560014 h 1679043"/>
                <a:gd name="connsiteX12428" fmla="*/ 1227868 w 1485127"/>
                <a:gd name="connsiteY12428" fmla="*/ 1548748 h 1679043"/>
                <a:gd name="connsiteX12429" fmla="*/ 1237509 w 1485127"/>
                <a:gd name="connsiteY12429" fmla="*/ 1564197 h 1679043"/>
                <a:gd name="connsiteX12430" fmla="*/ 1245614 w 1485127"/>
                <a:gd name="connsiteY12430" fmla="*/ 1555149 h 1679043"/>
                <a:gd name="connsiteX12431" fmla="*/ 1245956 w 1485127"/>
                <a:gd name="connsiteY12431" fmla="*/ 1562489 h 1679043"/>
                <a:gd name="connsiteX12432" fmla="*/ 1241007 w 1485127"/>
                <a:gd name="connsiteY12432" fmla="*/ 1569744 h 1679043"/>
                <a:gd name="connsiteX12433" fmla="*/ 1237509 w 1485127"/>
                <a:gd name="connsiteY12433" fmla="*/ 1564197 h 1679043"/>
                <a:gd name="connsiteX12434" fmla="*/ 1246126 w 1485127"/>
                <a:gd name="connsiteY12434" fmla="*/ 1567866 h 1679043"/>
                <a:gd name="connsiteX12435" fmla="*/ 1246638 w 1485127"/>
                <a:gd name="connsiteY12435" fmla="*/ 1576230 h 1679043"/>
                <a:gd name="connsiteX12436" fmla="*/ 1245785 w 1485127"/>
                <a:gd name="connsiteY12436" fmla="*/ 1577511 h 1679043"/>
                <a:gd name="connsiteX12437" fmla="*/ 1242629 w 1485127"/>
                <a:gd name="connsiteY12437" fmla="*/ 1572475 h 1679043"/>
                <a:gd name="connsiteX12438" fmla="*/ 1246126 w 1485127"/>
                <a:gd name="connsiteY12438" fmla="*/ 1567866 h 1679043"/>
                <a:gd name="connsiteX12439" fmla="*/ 1292112 w 1485127"/>
                <a:gd name="connsiteY12439" fmla="*/ 1510341 h 1679043"/>
                <a:gd name="connsiteX12440" fmla="*/ 1292112 w 1485127"/>
                <a:gd name="connsiteY12440" fmla="*/ 1510341 h 1679043"/>
                <a:gd name="connsiteX12441" fmla="*/ 1292112 w 1485127"/>
                <a:gd name="connsiteY12441" fmla="*/ 1510341 h 1679043"/>
                <a:gd name="connsiteX12442" fmla="*/ 1292112 w 1485127"/>
                <a:gd name="connsiteY12442" fmla="*/ 1510341 h 1679043"/>
                <a:gd name="connsiteX12443" fmla="*/ 1292112 w 1485127"/>
                <a:gd name="connsiteY12443" fmla="*/ 1510341 h 1679043"/>
                <a:gd name="connsiteX12444" fmla="*/ 1251842 w 1485127"/>
                <a:gd name="connsiteY12444" fmla="*/ 1568464 h 1679043"/>
                <a:gd name="connsiteX12445" fmla="*/ 1247406 w 1485127"/>
                <a:gd name="connsiteY12445" fmla="*/ 1575121 h 1679043"/>
                <a:gd name="connsiteX12446" fmla="*/ 1247747 w 1485127"/>
                <a:gd name="connsiteY12446" fmla="*/ 1566586 h 1679043"/>
                <a:gd name="connsiteX12447" fmla="*/ 1247747 w 1485127"/>
                <a:gd name="connsiteY12447" fmla="*/ 1565818 h 1679043"/>
                <a:gd name="connsiteX12448" fmla="*/ 1272916 w 1485127"/>
                <a:gd name="connsiteY12448" fmla="*/ 1532703 h 1679043"/>
                <a:gd name="connsiteX12449" fmla="*/ 1272916 w 1485127"/>
                <a:gd name="connsiteY12449" fmla="*/ 1532703 h 1679043"/>
                <a:gd name="connsiteX12450" fmla="*/ 1273001 w 1485127"/>
                <a:gd name="connsiteY12450" fmla="*/ 1532532 h 1679043"/>
                <a:gd name="connsiteX12451" fmla="*/ 1273086 w 1485127"/>
                <a:gd name="connsiteY12451" fmla="*/ 1532361 h 1679043"/>
                <a:gd name="connsiteX12452" fmla="*/ 1273086 w 1485127"/>
                <a:gd name="connsiteY12452" fmla="*/ 1532361 h 1679043"/>
                <a:gd name="connsiteX12453" fmla="*/ 1295866 w 1485127"/>
                <a:gd name="connsiteY12453" fmla="*/ 1499332 h 1679043"/>
                <a:gd name="connsiteX12454" fmla="*/ 1297999 w 1485127"/>
                <a:gd name="connsiteY12454" fmla="*/ 1502746 h 1679043"/>
                <a:gd name="connsiteX12455" fmla="*/ 1292112 w 1485127"/>
                <a:gd name="connsiteY12455" fmla="*/ 1510256 h 1679043"/>
                <a:gd name="connsiteX12456" fmla="*/ 1246809 w 1485127"/>
                <a:gd name="connsiteY12456" fmla="*/ 1579047 h 1679043"/>
                <a:gd name="connsiteX12457" fmla="*/ 1246383 w 1485127"/>
                <a:gd name="connsiteY12457" fmla="*/ 1578364 h 1679043"/>
                <a:gd name="connsiteX12458" fmla="*/ 1246724 w 1485127"/>
                <a:gd name="connsiteY12458" fmla="*/ 1577852 h 1679043"/>
                <a:gd name="connsiteX12459" fmla="*/ 1246724 w 1485127"/>
                <a:gd name="connsiteY12459" fmla="*/ 1579047 h 1679043"/>
                <a:gd name="connsiteX12460" fmla="*/ 1268736 w 1485127"/>
                <a:gd name="connsiteY12460" fmla="*/ 1529460 h 1679043"/>
                <a:gd name="connsiteX12461" fmla="*/ 1268736 w 1485127"/>
                <a:gd name="connsiteY12461" fmla="*/ 1529460 h 1679043"/>
                <a:gd name="connsiteX12462" fmla="*/ 1268736 w 1485127"/>
                <a:gd name="connsiteY12462" fmla="*/ 1529460 h 1679043"/>
                <a:gd name="connsiteX12463" fmla="*/ 1268736 w 1485127"/>
                <a:gd name="connsiteY12463" fmla="*/ 1529460 h 1679043"/>
                <a:gd name="connsiteX12464" fmla="*/ 1268736 w 1485127"/>
                <a:gd name="connsiteY12464" fmla="*/ 1529460 h 1679043"/>
                <a:gd name="connsiteX12465" fmla="*/ 1248174 w 1485127"/>
                <a:gd name="connsiteY12465" fmla="*/ 1559332 h 1679043"/>
                <a:gd name="connsiteX12466" fmla="*/ 1248686 w 1485127"/>
                <a:gd name="connsiteY12466" fmla="*/ 1551735 h 1679043"/>
                <a:gd name="connsiteX12467" fmla="*/ 1249880 w 1485127"/>
                <a:gd name="connsiteY12467" fmla="*/ 1550370 h 1679043"/>
                <a:gd name="connsiteX12468" fmla="*/ 1249880 w 1485127"/>
                <a:gd name="connsiteY12468" fmla="*/ 1550370 h 1679043"/>
                <a:gd name="connsiteX12469" fmla="*/ 1250051 w 1485127"/>
                <a:gd name="connsiteY12469" fmla="*/ 1550199 h 1679043"/>
                <a:gd name="connsiteX12470" fmla="*/ 1250221 w 1485127"/>
                <a:gd name="connsiteY12470" fmla="*/ 1550029 h 1679043"/>
                <a:gd name="connsiteX12471" fmla="*/ 1250221 w 1485127"/>
                <a:gd name="connsiteY12471" fmla="*/ 1550029 h 1679043"/>
                <a:gd name="connsiteX12472" fmla="*/ 1278291 w 1485127"/>
                <a:gd name="connsiteY12472" fmla="*/ 1515036 h 1679043"/>
                <a:gd name="connsiteX12473" fmla="*/ 1293392 w 1485127"/>
                <a:gd name="connsiteY12473" fmla="*/ 1495149 h 1679043"/>
                <a:gd name="connsiteX12474" fmla="*/ 1294075 w 1485127"/>
                <a:gd name="connsiteY12474" fmla="*/ 1496259 h 1679043"/>
                <a:gd name="connsiteX12475" fmla="*/ 1268906 w 1485127"/>
                <a:gd name="connsiteY12475" fmla="*/ 1529374 h 1679043"/>
                <a:gd name="connsiteX12476" fmla="*/ 1299620 w 1485127"/>
                <a:gd name="connsiteY12476" fmla="*/ 1486615 h 1679043"/>
                <a:gd name="connsiteX12477" fmla="*/ 1305080 w 1485127"/>
                <a:gd name="connsiteY12477" fmla="*/ 1479275 h 1679043"/>
                <a:gd name="connsiteX12478" fmla="*/ 1311053 w 1485127"/>
                <a:gd name="connsiteY12478" fmla="*/ 1471166 h 1679043"/>
                <a:gd name="connsiteX12479" fmla="*/ 1317878 w 1485127"/>
                <a:gd name="connsiteY12479" fmla="*/ 1465192 h 1679043"/>
                <a:gd name="connsiteX12480" fmla="*/ 1313186 w 1485127"/>
                <a:gd name="connsiteY12480" fmla="*/ 1471337 h 1679043"/>
                <a:gd name="connsiteX12481" fmla="*/ 1300473 w 1485127"/>
                <a:gd name="connsiteY12481" fmla="*/ 1487895 h 1679043"/>
                <a:gd name="connsiteX12482" fmla="*/ 1299706 w 1485127"/>
                <a:gd name="connsiteY12482" fmla="*/ 1486615 h 1679043"/>
                <a:gd name="connsiteX12483" fmla="*/ 1311223 w 1485127"/>
                <a:gd name="connsiteY12483" fmla="*/ 1356885 h 1679043"/>
                <a:gd name="connsiteX12484" fmla="*/ 1308749 w 1485127"/>
                <a:gd name="connsiteY12484" fmla="*/ 1353130 h 1679043"/>
                <a:gd name="connsiteX12485" fmla="*/ 1317878 w 1485127"/>
                <a:gd name="connsiteY12485" fmla="*/ 1338706 h 1679043"/>
                <a:gd name="connsiteX12486" fmla="*/ 1317708 w 1485127"/>
                <a:gd name="connsiteY12486" fmla="*/ 1338620 h 1679043"/>
                <a:gd name="connsiteX12487" fmla="*/ 1308152 w 1485127"/>
                <a:gd name="connsiteY12487" fmla="*/ 1352276 h 1679043"/>
                <a:gd name="connsiteX12488" fmla="*/ 1302351 w 1485127"/>
                <a:gd name="connsiteY12488" fmla="*/ 1343485 h 1679043"/>
                <a:gd name="connsiteX12489" fmla="*/ 1320011 w 1485127"/>
                <a:gd name="connsiteY12489" fmla="*/ 1321039 h 1679043"/>
                <a:gd name="connsiteX12490" fmla="*/ 1319841 w 1485127"/>
                <a:gd name="connsiteY12490" fmla="*/ 1320868 h 1679043"/>
                <a:gd name="connsiteX12491" fmla="*/ 1301583 w 1485127"/>
                <a:gd name="connsiteY12491" fmla="*/ 1342291 h 1679043"/>
                <a:gd name="connsiteX12492" fmla="*/ 1301071 w 1485127"/>
                <a:gd name="connsiteY12492" fmla="*/ 1341437 h 1679043"/>
                <a:gd name="connsiteX12493" fmla="*/ 1308664 w 1485127"/>
                <a:gd name="connsiteY12493" fmla="*/ 1331024 h 1679043"/>
                <a:gd name="connsiteX12494" fmla="*/ 1325983 w 1485127"/>
                <a:gd name="connsiteY12494" fmla="*/ 1307212 h 1679043"/>
                <a:gd name="connsiteX12495" fmla="*/ 1325813 w 1485127"/>
                <a:gd name="connsiteY12495" fmla="*/ 1307042 h 1679043"/>
                <a:gd name="connsiteX12496" fmla="*/ 1307555 w 1485127"/>
                <a:gd name="connsiteY12496" fmla="*/ 1329915 h 1679043"/>
                <a:gd name="connsiteX12497" fmla="*/ 1299791 w 1485127"/>
                <a:gd name="connsiteY12497" fmla="*/ 1339388 h 1679043"/>
                <a:gd name="connsiteX12498" fmla="*/ 1285884 w 1485127"/>
                <a:gd name="connsiteY12498" fmla="*/ 1318393 h 1679043"/>
                <a:gd name="connsiteX12499" fmla="*/ 1288529 w 1485127"/>
                <a:gd name="connsiteY12499" fmla="*/ 1314893 h 1679043"/>
                <a:gd name="connsiteX12500" fmla="*/ 1293563 w 1485127"/>
                <a:gd name="connsiteY12500" fmla="*/ 1308407 h 1679043"/>
                <a:gd name="connsiteX12501" fmla="*/ 1295781 w 1485127"/>
                <a:gd name="connsiteY12501" fmla="*/ 1320185 h 1679043"/>
                <a:gd name="connsiteX12502" fmla="*/ 1296037 w 1485127"/>
                <a:gd name="connsiteY12502" fmla="*/ 1320185 h 1679043"/>
                <a:gd name="connsiteX12503" fmla="*/ 1294245 w 1485127"/>
                <a:gd name="connsiteY12503" fmla="*/ 1307554 h 1679043"/>
                <a:gd name="connsiteX12504" fmla="*/ 1308408 w 1485127"/>
                <a:gd name="connsiteY12504" fmla="*/ 1289460 h 1679043"/>
                <a:gd name="connsiteX12505" fmla="*/ 1365485 w 1485127"/>
                <a:gd name="connsiteY12505" fmla="*/ 1306444 h 1679043"/>
                <a:gd name="connsiteX12506" fmla="*/ 1366339 w 1485127"/>
                <a:gd name="connsiteY12506" fmla="*/ 1307298 h 1679043"/>
                <a:gd name="connsiteX12507" fmla="*/ 1311394 w 1485127"/>
                <a:gd name="connsiteY12507" fmla="*/ 1356800 h 1679043"/>
                <a:gd name="connsiteX12508" fmla="*/ 1293563 w 1485127"/>
                <a:gd name="connsiteY12508" fmla="*/ 1303286 h 1679043"/>
                <a:gd name="connsiteX12509" fmla="*/ 1292539 w 1485127"/>
                <a:gd name="connsiteY12509" fmla="*/ 1294581 h 1679043"/>
                <a:gd name="connsiteX12510" fmla="*/ 1300473 w 1485127"/>
                <a:gd name="connsiteY12510" fmla="*/ 1286985 h 1679043"/>
                <a:gd name="connsiteX12511" fmla="*/ 1305848 w 1485127"/>
                <a:gd name="connsiteY12511" fmla="*/ 1288777 h 1679043"/>
                <a:gd name="connsiteX12512" fmla="*/ 1293563 w 1485127"/>
                <a:gd name="connsiteY12512" fmla="*/ 1303286 h 1679043"/>
                <a:gd name="connsiteX12513" fmla="*/ 1292112 w 1485127"/>
                <a:gd name="connsiteY12513" fmla="*/ 1290911 h 1679043"/>
                <a:gd name="connsiteX12514" fmla="*/ 1291430 w 1485127"/>
                <a:gd name="connsiteY12514" fmla="*/ 1283656 h 1679043"/>
                <a:gd name="connsiteX12515" fmla="*/ 1297999 w 1485127"/>
                <a:gd name="connsiteY12515" fmla="*/ 1286046 h 1679043"/>
                <a:gd name="connsiteX12516" fmla="*/ 1292198 w 1485127"/>
                <a:gd name="connsiteY12516" fmla="*/ 1290911 h 1679043"/>
                <a:gd name="connsiteX12517" fmla="*/ 1294501 w 1485127"/>
                <a:gd name="connsiteY12517" fmla="*/ 1273499 h 1679043"/>
                <a:gd name="connsiteX12518" fmla="*/ 1292965 w 1485127"/>
                <a:gd name="connsiteY12518" fmla="*/ 1272902 h 1679043"/>
                <a:gd name="connsiteX12519" fmla="*/ 1295952 w 1485127"/>
                <a:gd name="connsiteY12519" fmla="*/ 1269830 h 1679043"/>
                <a:gd name="connsiteX12520" fmla="*/ 1296378 w 1485127"/>
                <a:gd name="connsiteY12520" fmla="*/ 1274268 h 1679043"/>
                <a:gd name="connsiteX12521" fmla="*/ 1294416 w 1485127"/>
                <a:gd name="connsiteY12521" fmla="*/ 1273499 h 1679043"/>
                <a:gd name="connsiteX12522" fmla="*/ 1290235 w 1485127"/>
                <a:gd name="connsiteY12522" fmla="*/ 1270854 h 1679043"/>
                <a:gd name="connsiteX12523" fmla="*/ 1289553 w 1485127"/>
                <a:gd name="connsiteY12523" fmla="*/ 1260697 h 1679043"/>
                <a:gd name="connsiteX12524" fmla="*/ 1294843 w 1485127"/>
                <a:gd name="connsiteY12524" fmla="*/ 1256174 h 1679043"/>
                <a:gd name="connsiteX12525" fmla="*/ 1295440 w 1485127"/>
                <a:gd name="connsiteY12525" fmla="*/ 1263940 h 1679043"/>
                <a:gd name="connsiteX12526" fmla="*/ 1295610 w 1485127"/>
                <a:gd name="connsiteY12526" fmla="*/ 1265818 h 1679043"/>
                <a:gd name="connsiteX12527" fmla="*/ 1290235 w 1485127"/>
                <a:gd name="connsiteY12527" fmla="*/ 1270854 h 1679043"/>
                <a:gd name="connsiteX12528" fmla="*/ 1295866 w 1485127"/>
                <a:gd name="connsiteY12528" fmla="*/ 1249346 h 1679043"/>
                <a:gd name="connsiteX12529" fmla="*/ 1295610 w 1485127"/>
                <a:gd name="connsiteY12529" fmla="*/ 1231679 h 1679043"/>
                <a:gd name="connsiteX12530" fmla="*/ 1327263 w 1485127"/>
                <a:gd name="connsiteY12530" fmla="*/ 1200697 h 1679043"/>
                <a:gd name="connsiteX12531" fmla="*/ 1346033 w 1485127"/>
                <a:gd name="connsiteY12531" fmla="*/ 1207952 h 1679043"/>
                <a:gd name="connsiteX12532" fmla="*/ 1340146 w 1485127"/>
                <a:gd name="connsiteY12532" fmla="*/ 1213329 h 1679043"/>
                <a:gd name="connsiteX12533" fmla="*/ 1311735 w 1485127"/>
                <a:gd name="connsiteY12533" fmla="*/ 1236885 h 1679043"/>
                <a:gd name="connsiteX12534" fmla="*/ 1295781 w 1485127"/>
                <a:gd name="connsiteY12534" fmla="*/ 1249346 h 1679043"/>
                <a:gd name="connsiteX12535" fmla="*/ 1339378 w 1485127"/>
                <a:gd name="connsiteY12535" fmla="*/ 503742 h 1679043"/>
                <a:gd name="connsiteX12536" fmla="*/ 1343047 w 1485127"/>
                <a:gd name="connsiteY12536" fmla="*/ 510058 h 1679043"/>
                <a:gd name="connsiteX12537" fmla="*/ 1379051 w 1485127"/>
                <a:gd name="connsiteY12537" fmla="*/ 636288 h 1679043"/>
                <a:gd name="connsiteX12538" fmla="*/ 1365912 w 1485127"/>
                <a:gd name="connsiteY12538" fmla="*/ 799048 h 1679043"/>
                <a:gd name="connsiteX12539" fmla="*/ 1340231 w 1485127"/>
                <a:gd name="connsiteY12539" fmla="*/ 891224 h 1679043"/>
                <a:gd name="connsiteX12540" fmla="*/ 1318134 w 1485127"/>
                <a:gd name="connsiteY12540" fmla="*/ 952163 h 1679043"/>
                <a:gd name="connsiteX12541" fmla="*/ 1288614 w 1485127"/>
                <a:gd name="connsiteY12541" fmla="*/ 1038109 h 1679043"/>
                <a:gd name="connsiteX12542" fmla="*/ 1265920 w 1485127"/>
                <a:gd name="connsiteY12542" fmla="*/ 1106899 h 1679043"/>
                <a:gd name="connsiteX12543" fmla="*/ 1238704 w 1485127"/>
                <a:gd name="connsiteY12543" fmla="*/ 1101608 h 1679043"/>
                <a:gd name="connsiteX12544" fmla="*/ 1152107 w 1485127"/>
                <a:gd name="connsiteY12544" fmla="*/ 1084709 h 1679043"/>
                <a:gd name="connsiteX12545" fmla="*/ 1152107 w 1485127"/>
                <a:gd name="connsiteY12545" fmla="*/ 1084709 h 1679043"/>
                <a:gd name="connsiteX12546" fmla="*/ 1152107 w 1485127"/>
                <a:gd name="connsiteY12546" fmla="*/ 1084709 h 1679043"/>
                <a:gd name="connsiteX12547" fmla="*/ 1152107 w 1485127"/>
                <a:gd name="connsiteY12547" fmla="*/ 1084709 h 1679043"/>
                <a:gd name="connsiteX12548" fmla="*/ 1152107 w 1485127"/>
                <a:gd name="connsiteY12548" fmla="*/ 1084709 h 1679043"/>
                <a:gd name="connsiteX12549" fmla="*/ 1138200 w 1485127"/>
                <a:gd name="connsiteY12549" fmla="*/ 1082575 h 1679043"/>
                <a:gd name="connsiteX12550" fmla="*/ 1143916 w 1485127"/>
                <a:gd name="connsiteY12550" fmla="*/ 1069944 h 1679043"/>
                <a:gd name="connsiteX12551" fmla="*/ 1149718 w 1485127"/>
                <a:gd name="connsiteY12551" fmla="*/ 1057397 h 1679043"/>
                <a:gd name="connsiteX12552" fmla="*/ 1166867 w 1485127"/>
                <a:gd name="connsiteY12552" fmla="*/ 1022319 h 1679043"/>
                <a:gd name="connsiteX12553" fmla="*/ 1184698 w 1485127"/>
                <a:gd name="connsiteY12553" fmla="*/ 987668 h 1679043"/>
                <a:gd name="connsiteX12554" fmla="*/ 1184698 w 1485127"/>
                <a:gd name="connsiteY12554" fmla="*/ 987668 h 1679043"/>
                <a:gd name="connsiteX12555" fmla="*/ 1184698 w 1485127"/>
                <a:gd name="connsiteY12555" fmla="*/ 987497 h 1679043"/>
                <a:gd name="connsiteX12556" fmla="*/ 1184698 w 1485127"/>
                <a:gd name="connsiteY12556" fmla="*/ 987326 h 1679043"/>
                <a:gd name="connsiteX12557" fmla="*/ 1184698 w 1485127"/>
                <a:gd name="connsiteY12557" fmla="*/ 987326 h 1679043"/>
                <a:gd name="connsiteX12558" fmla="*/ 1202017 w 1485127"/>
                <a:gd name="connsiteY12558" fmla="*/ 952333 h 1679043"/>
                <a:gd name="connsiteX12559" fmla="*/ 1204150 w 1485127"/>
                <a:gd name="connsiteY12559" fmla="*/ 948151 h 1679043"/>
                <a:gd name="connsiteX12560" fmla="*/ 1210123 w 1485127"/>
                <a:gd name="connsiteY12560" fmla="*/ 937653 h 1679043"/>
                <a:gd name="connsiteX12561" fmla="*/ 1215327 w 1485127"/>
                <a:gd name="connsiteY12561" fmla="*/ 926729 h 1679043"/>
                <a:gd name="connsiteX12562" fmla="*/ 1220190 w 1485127"/>
                <a:gd name="connsiteY12562" fmla="*/ 917682 h 1679043"/>
                <a:gd name="connsiteX12563" fmla="*/ 1226845 w 1485127"/>
                <a:gd name="connsiteY12563" fmla="*/ 905562 h 1679043"/>
                <a:gd name="connsiteX12564" fmla="*/ 1233670 w 1485127"/>
                <a:gd name="connsiteY12564" fmla="*/ 893443 h 1679043"/>
                <a:gd name="connsiteX12565" fmla="*/ 1233500 w 1485127"/>
                <a:gd name="connsiteY12565" fmla="*/ 893358 h 1679043"/>
                <a:gd name="connsiteX12566" fmla="*/ 1226077 w 1485127"/>
                <a:gd name="connsiteY12566" fmla="*/ 905136 h 1679043"/>
                <a:gd name="connsiteX12567" fmla="*/ 1221640 w 1485127"/>
                <a:gd name="connsiteY12567" fmla="*/ 912390 h 1679043"/>
                <a:gd name="connsiteX12568" fmla="*/ 1244164 w 1485127"/>
                <a:gd name="connsiteY12568" fmla="*/ 851451 h 1679043"/>
                <a:gd name="connsiteX12569" fmla="*/ 1264640 w 1485127"/>
                <a:gd name="connsiteY12569" fmla="*/ 785818 h 1679043"/>
                <a:gd name="connsiteX12570" fmla="*/ 1293136 w 1485127"/>
                <a:gd name="connsiteY12570" fmla="*/ 754240 h 1679043"/>
                <a:gd name="connsiteX12571" fmla="*/ 1309090 w 1485127"/>
                <a:gd name="connsiteY12571" fmla="*/ 736402 h 1679043"/>
                <a:gd name="connsiteX12572" fmla="*/ 1306360 w 1485127"/>
                <a:gd name="connsiteY12572" fmla="*/ 741267 h 1679043"/>
                <a:gd name="connsiteX12573" fmla="*/ 1297658 w 1485127"/>
                <a:gd name="connsiteY12573" fmla="*/ 756885 h 1679043"/>
                <a:gd name="connsiteX12574" fmla="*/ 1297829 w 1485127"/>
                <a:gd name="connsiteY12574" fmla="*/ 756971 h 1679043"/>
                <a:gd name="connsiteX12575" fmla="*/ 1307726 w 1485127"/>
                <a:gd name="connsiteY12575" fmla="*/ 741949 h 1679043"/>
                <a:gd name="connsiteX12576" fmla="*/ 1335880 w 1485127"/>
                <a:gd name="connsiteY12576" fmla="*/ 700214 h 1679043"/>
                <a:gd name="connsiteX12577" fmla="*/ 1335880 w 1485127"/>
                <a:gd name="connsiteY12577" fmla="*/ 700214 h 1679043"/>
                <a:gd name="connsiteX12578" fmla="*/ 1335880 w 1485127"/>
                <a:gd name="connsiteY12578" fmla="*/ 700214 h 1679043"/>
                <a:gd name="connsiteX12579" fmla="*/ 1335880 w 1485127"/>
                <a:gd name="connsiteY12579" fmla="*/ 700214 h 1679043"/>
                <a:gd name="connsiteX12580" fmla="*/ 1335880 w 1485127"/>
                <a:gd name="connsiteY12580" fmla="*/ 700214 h 1679043"/>
                <a:gd name="connsiteX12581" fmla="*/ 1361731 w 1485127"/>
                <a:gd name="connsiteY12581" fmla="*/ 657028 h 1679043"/>
                <a:gd name="connsiteX12582" fmla="*/ 1371201 w 1485127"/>
                <a:gd name="connsiteY12582" fmla="*/ 641750 h 1679043"/>
                <a:gd name="connsiteX12583" fmla="*/ 1371031 w 1485127"/>
                <a:gd name="connsiteY12583" fmla="*/ 641580 h 1679043"/>
                <a:gd name="connsiteX12584" fmla="*/ 1360536 w 1485127"/>
                <a:gd name="connsiteY12584" fmla="*/ 656089 h 1679043"/>
                <a:gd name="connsiteX12585" fmla="*/ 1331444 w 1485127"/>
                <a:gd name="connsiteY12585" fmla="*/ 697312 h 1679043"/>
                <a:gd name="connsiteX12586" fmla="*/ 1331444 w 1485127"/>
                <a:gd name="connsiteY12586" fmla="*/ 697312 h 1679043"/>
                <a:gd name="connsiteX12587" fmla="*/ 1331444 w 1485127"/>
                <a:gd name="connsiteY12587" fmla="*/ 697397 h 1679043"/>
                <a:gd name="connsiteX12588" fmla="*/ 1331444 w 1485127"/>
                <a:gd name="connsiteY12588" fmla="*/ 697397 h 1679043"/>
                <a:gd name="connsiteX12589" fmla="*/ 1331444 w 1485127"/>
                <a:gd name="connsiteY12589" fmla="*/ 697483 h 1679043"/>
                <a:gd name="connsiteX12590" fmla="*/ 1309688 w 1485127"/>
                <a:gd name="connsiteY12590" fmla="*/ 735292 h 1679043"/>
                <a:gd name="connsiteX12591" fmla="*/ 1292112 w 1485127"/>
                <a:gd name="connsiteY12591" fmla="*/ 753045 h 1679043"/>
                <a:gd name="connsiteX12592" fmla="*/ 1266773 w 1485127"/>
                <a:gd name="connsiteY12592" fmla="*/ 778137 h 1679043"/>
                <a:gd name="connsiteX12593" fmla="*/ 1271380 w 1485127"/>
                <a:gd name="connsiteY12593" fmla="*/ 761580 h 1679043"/>
                <a:gd name="connsiteX12594" fmla="*/ 1277865 w 1485127"/>
                <a:gd name="connsiteY12594" fmla="*/ 740755 h 1679043"/>
                <a:gd name="connsiteX12595" fmla="*/ 1299450 w 1485127"/>
                <a:gd name="connsiteY12595" fmla="*/ 716430 h 1679043"/>
                <a:gd name="connsiteX12596" fmla="*/ 1316598 w 1485127"/>
                <a:gd name="connsiteY12596" fmla="*/ 697227 h 1679043"/>
                <a:gd name="connsiteX12597" fmla="*/ 1316428 w 1485127"/>
                <a:gd name="connsiteY12597" fmla="*/ 697056 h 1679043"/>
                <a:gd name="connsiteX12598" fmla="*/ 1298426 w 1485127"/>
                <a:gd name="connsiteY12598" fmla="*/ 715235 h 1679043"/>
                <a:gd name="connsiteX12599" fmla="*/ 1280168 w 1485127"/>
                <a:gd name="connsiteY12599" fmla="*/ 733500 h 1679043"/>
                <a:gd name="connsiteX12600" fmla="*/ 1283922 w 1485127"/>
                <a:gd name="connsiteY12600" fmla="*/ 720442 h 1679043"/>
                <a:gd name="connsiteX12601" fmla="*/ 1288273 w 1485127"/>
                <a:gd name="connsiteY12601" fmla="*/ 703201 h 1679043"/>
                <a:gd name="connsiteX12602" fmla="*/ 1315148 w 1485127"/>
                <a:gd name="connsiteY12602" fmla="*/ 672817 h 1679043"/>
                <a:gd name="connsiteX12603" fmla="*/ 1329737 w 1485127"/>
                <a:gd name="connsiteY12603" fmla="*/ 656430 h 1679043"/>
                <a:gd name="connsiteX12604" fmla="*/ 1329567 w 1485127"/>
                <a:gd name="connsiteY12604" fmla="*/ 656259 h 1679043"/>
                <a:gd name="connsiteX12605" fmla="*/ 1314124 w 1485127"/>
                <a:gd name="connsiteY12605" fmla="*/ 671622 h 1679043"/>
                <a:gd name="connsiteX12606" fmla="*/ 1290321 w 1485127"/>
                <a:gd name="connsiteY12606" fmla="*/ 695178 h 1679043"/>
                <a:gd name="connsiteX12607" fmla="*/ 1291686 w 1485127"/>
                <a:gd name="connsiteY12607" fmla="*/ 689631 h 1679043"/>
                <a:gd name="connsiteX12608" fmla="*/ 1339037 w 1485127"/>
                <a:gd name="connsiteY12608" fmla="*/ 636544 h 1679043"/>
                <a:gd name="connsiteX12609" fmla="*/ 1356868 w 1485127"/>
                <a:gd name="connsiteY12609" fmla="*/ 616573 h 1679043"/>
                <a:gd name="connsiteX12610" fmla="*/ 1356698 w 1485127"/>
                <a:gd name="connsiteY12610" fmla="*/ 616402 h 1679043"/>
                <a:gd name="connsiteX12611" fmla="*/ 1338013 w 1485127"/>
                <a:gd name="connsiteY12611" fmla="*/ 635349 h 1679043"/>
                <a:gd name="connsiteX12612" fmla="*/ 1308067 w 1485127"/>
                <a:gd name="connsiteY12612" fmla="*/ 665563 h 1679043"/>
                <a:gd name="connsiteX12613" fmla="*/ 1309602 w 1485127"/>
                <a:gd name="connsiteY12613" fmla="*/ 663258 h 1679043"/>
                <a:gd name="connsiteX12614" fmla="*/ 1331700 w 1485127"/>
                <a:gd name="connsiteY12614" fmla="*/ 628948 h 1679043"/>
                <a:gd name="connsiteX12615" fmla="*/ 1331700 w 1485127"/>
                <a:gd name="connsiteY12615" fmla="*/ 628948 h 1679043"/>
                <a:gd name="connsiteX12616" fmla="*/ 1331700 w 1485127"/>
                <a:gd name="connsiteY12616" fmla="*/ 628948 h 1679043"/>
                <a:gd name="connsiteX12617" fmla="*/ 1331700 w 1485127"/>
                <a:gd name="connsiteY12617" fmla="*/ 628948 h 1679043"/>
                <a:gd name="connsiteX12618" fmla="*/ 1331700 w 1485127"/>
                <a:gd name="connsiteY12618" fmla="*/ 628948 h 1679043"/>
                <a:gd name="connsiteX12619" fmla="*/ 1350640 w 1485127"/>
                <a:gd name="connsiteY12619" fmla="*/ 592760 h 1679043"/>
                <a:gd name="connsiteX12620" fmla="*/ 1357380 w 1485127"/>
                <a:gd name="connsiteY12620" fmla="*/ 579873 h 1679043"/>
                <a:gd name="connsiteX12621" fmla="*/ 1357210 w 1485127"/>
                <a:gd name="connsiteY12621" fmla="*/ 579787 h 1679043"/>
                <a:gd name="connsiteX12622" fmla="*/ 1349360 w 1485127"/>
                <a:gd name="connsiteY12622" fmla="*/ 591992 h 1679043"/>
                <a:gd name="connsiteX12623" fmla="*/ 1337501 w 1485127"/>
                <a:gd name="connsiteY12623" fmla="*/ 610171 h 1679043"/>
                <a:gd name="connsiteX12624" fmla="*/ 1337330 w 1485127"/>
                <a:gd name="connsiteY12624" fmla="*/ 610001 h 1679043"/>
                <a:gd name="connsiteX12625" fmla="*/ 1329481 w 1485127"/>
                <a:gd name="connsiteY12625" fmla="*/ 617426 h 1679043"/>
                <a:gd name="connsiteX12626" fmla="*/ 1321717 w 1485127"/>
                <a:gd name="connsiteY12626" fmla="*/ 624937 h 1679043"/>
                <a:gd name="connsiteX12627" fmla="*/ 1302777 w 1485127"/>
                <a:gd name="connsiteY12627" fmla="*/ 643969 h 1679043"/>
                <a:gd name="connsiteX12628" fmla="*/ 1308749 w 1485127"/>
                <a:gd name="connsiteY12628" fmla="*/ 617853 h 1679043"/>
                <a:gd name="connsiteX12629" fmla="*/ 1309090 w 1485127"/>
                <a:gd name="connsiteY12629" fmla="*/ 616573 h 1679043"/>
                <a:gd name="connsiteX12630" fmla="*/ 1317878 w 1485127"/>
                <a:gd name="connsiteY12630" fmla="*/ 604112 h 1679043"/>
                <a:gd name="connsiteX12631" fmla="*/ 1317878 w 1485127"/>
                <a:gd name="connsiteY12631" fmla="*/ 604112 h 1679043"/>
                <a:gd name="connsiteX12632" fmla="*/ 1317878 w 1485127"/>
                <a:gd name="connsiteY12632" fmla="*/ 604112 h 1679043"/>
                <a:gd name="connsiteX12633" fmla="*/ 1317878 w 1485127"/>
                <a:gd name="connsiteY12633" fmla="*/ 604112 h 1679043"/>
                <a:gd name="connsiteX12634" fmla="*/ 1317878 w 1485127"/>
                <a:gd name="connsiteY12634" fmla="*/ 604112 h 1679043"/>
                <a:gd name="connsiteX12635" fmla="*/ 1346374 w 1485127"/>
                <a:gd name="connsiteY12635" fmla="*/ 557767 h 1679043"/>
                <a:gd name="connsiteX12636" fmla="*/ 1356527 w 1485127"/>
                <a:gd name="connsiteY12636" fmla="*/ 541210 h 1679043"/>
                <a:gd name="connsiteX12637" fmla="*/ 1356356 w 1485127"/>
                <a:gd name="connsiteY12637" fmla="*/ 541125 h 1679043"/>
                <a:gd name="connsiteX12638" fmla="*/ 1345094 w 1485127"/>
                <a:gd name="connsiteY12638" fmla="*/ 556829 h 1679043"/>
                <a:gd name="connsiteX12639" fmla="*/ 1313442 w 1485127"/>
                <a:gd name="connsiteY12639" fmla="*/ 601124 h 1679043"/>
                <a:gd name="connsiteX12640" fmla="*/ 1313442 w 1485127"/>
                <a:gd name="connsiteY12640" fmla="*/ 601124 h 1679043"/>
                <a:gd name="connsiteX12641" fmla="*/ 1313442 w 1485127"/>
                <a:gd name="connsiteY12641" fmla="*/ 601210 h 1679043"/>
                <a:gd name="connsiteX12642" fmla="*/ 1313442 w 1485127"/>
                <a:gd name="connsiteY12642" fmla="*/ 601295 h 1679043"/>
                <a:gd name="connsiteX12643" fmla="*/ 1313442 w 1485127"/>
                <a:gd name="connsiteY12643" fmla="*/ 601295 h 1679043"/>
                <a:gd name="connsiteX12644" fmla="*/ 1312162 w 1485127"/>
                <a:gd name="connsiteY12644" fmla="*/ 603258 h 1679043"/>
                <a:gd name="connsiteX12645" fmla="*/ 1333833 w 1485127"/>
                <a:gd name="connsiteY12645" fmla="*/ 524311 h 1679043"/>
                <a:gd name="connsiteX12646" fmla="*/ 1339463 w 1485127"/>
                <a:gd name="connsiteY12646" fmla="*/ 503742 h 1679043"/>
                <a:gd name="connsiteX12647" fmla="*/ 1247577 w 1485127"/>
                <a:gd name="connsiteY12647" fmla="*/ 766615 h 1679043"/>
                <a:gd name="connsiteX12648" fmla="*/ 1220446 w 1485127"/>
                <a:gd name="connsiteY12648" fmla="*/ 796828 h 1679043"/>
                <a:gd name="connsiteX12649" fmla="*/ 1225992 w 1485127"/>
                <a:gd name="connsiteY12649" fmla="*/ 772077 h 1679043"/>
                <a:gd name="connsiteX12650" fmla="*/ 1225650 w 1485127"/>
                <a:gd name="connsiteY12650" fmla="*/ 767212 h 1679043"/>
                <a:gd name="connsiteX12651" fmla="*/ 1230855 w 1485127"/>
                <a:gd name="connsiteY12651" fmla="*/ 762092 h 1679043"/>
                <a:gd name="connsiteX12652" fmla="*/ 1272319 w 1485127"/>
                <a:gd name="connsiteY12652" fmla="*/ 720783 h 1679043"/>
                <a:gd name="connsiteX12653" fmla="*/ 1263446 w 1485127"/>
                <a:gd name="connsiteY12653" fmla="*/ 750399 h 1679043"/>
                <a:gd name="connsiteX12654" fmla="*/ 1247833 w 1485127"/>
                <a:gd name="connsiteY12654" fmla="*/ 766359 h 1679043"/>
                <a:gd name="connsiteX12655" fmla="*/ 1247833 w 1485127"/>
                <a:gd name="connsiteY12655" fmla="*/ 766359 h 1679043"/>
                <a:gd name="connsiteX12656" fmla="*/ 1247747 w 1485127"/>
                <a:gd name="connsiteY12656" fmla="*/ 766530 h 1679043"/>
                <a:gd name="connsiteX12657" fmla="*/ 1247662 w 1485127"/>
                <a:gd name="connsiteY12657" fmla="*/ 766615 h 1679043"/>
                <a:gd name="connsiteX12658" fmla="*/ 1247662 w 1485127"/>
                <a:gd name="connsiteY12658" fmla="*/ 766615 h 1679043"/>
                <a:gd name="connsiteX12659" fmla="*/ 1327092 w 1485127"/>
                <a:gd name="connsiteY12659" fmla="*/ 626473 h 1679043"/>
                <a:gd name="connsiteX12660" fmla="*/ 1308152 w 1485127"/>
                <a:gd name="connsiteY12660" fmla="*/ 662661 h 1679043"/>
                <a:gd name="connsiteX12661" fmla="*/ 1304910 w 1485127"/>
                <a:gd name="connsiteY12661" fmla="*/ 668891 h 1679043"/>
                <a:gd name="connsiteX12662" fmla="*/ 1294160 w 1485127"/>
                <a:gd name="connsiteY12662" fmla="*/ 679901 h 1679043"/>
                <a:gd name="connsiteX12663" fmla="*/ 1300985 w 1485127"/>
                <a:gd name="connsiteY12663" fmla="*/ 651395 h 1679043"/>
                <a:gd name="connsiteX12664" fmla="*/ 1302777 w 1485127"/>
                <a:gd name="connsiteY12664" fmla="*/ 649261 h 1679043"/>
                <a:gd name="connsiteX12665" fmla="*/ 1322741 w 1485127"/>
                <a:gd name="connsiteY12665" fmla="*/ 626217 h 1679043"/>
                <a:gd name="connsiteX12666" fmla="*/ 1330079 w 1485127"/>
                <a:gd name="connsiteY12666" fmla="*/ 618194 h 1679043"/>
                <a:gd name="connsiteX12667" fmla="*/ 1337501 w 1485127"/>
                <a:gd name="connsiteY12667" fmla="*/ 610257 h 1679043"/>
                <a:gd name="connsiteX12668" fmla="*/ 1327263 w 1485127"/>
                <a:gd name="connsiteY12668" fmla="*/ 626388 h 1679043"/>
                <a:gd name="connsiteX12669" fmla="*/ 1327263 w 1485127"/>
                <a:gd name="connsiteY12669" fmla="*/ 626388 h 1679043"/>
                <a:gd name="connsiteX12670" fmla="*/ 1327263 w 1485127"/>
                <a:gd name="connsiteY12670" fmla="*/ 626473 h 1679043"/>
                <a:gd name="connsiteX12671" fmla="*/ 1327263 w 1485127"/>
                <a:gd name="connsiteY12671" fmla="*/ 626473 h 1679043"/>
                <a:gd name="connsiteX12672" fmla="*/ 1327263 w 1485127"/>
                <a:gd name="connsiteY12672" fmla="*/ 626473 h 1679043"/>
                <a:gd name="connsiteX12673" fmla="*/ 1209014 w 1485127"/>
                <a:gd name="connsiteY12673" fmla="*/ 385364 h 1679043"/>
                <a:gd name="connsiteX12674" fmla="*/ 1224285 w 1485127"/>
                <a:gd name="connsiteY12674" fmla="*/ 331167 h 1679043"/>
                <a:gd name="connsiteX12675" fmla="*/ 1231196 w 1485127"/>
                <a:gd name="connsiteY12675" fmla="*/ 306758 h 1679043"/>
                <a:gd name="connsiteX12676" fmla="*/ 1232390 w 1485127"/>
                <a:gd name="connsiteY12676" fmla="*/ 306928 h 1679043"/>
                <a:gd name="connsiteX12677" fmla="*/ 1261228 w 1485127"/>
                <a:gd name="connsiteY12677" fmla="*/ 338678 h 1679043"/>
                <a:gd name="connsiteX12678" fmla="*/ 1291771 w 1485127"/>
                <a:gd name="connsiteY12678" fmla="*/ 368977 h 1679043"/>
                <a:gd name="connsiteX12679" fmla="*/ 1327092 w 1485127"/>
                <a:gd name="connsiteY12679" fmla="*/ 418052 h 1679043"/>
                <a:gd name="connsiteX12680" fmla="*/ 1315745 w 1485127"/>
                <a:gd name="connsiteY12680" fmla="*/ 468322 h 1679043"/>
                <a:gd name="connsiteX12681" fmla="*/ 1331529 w 1485127"/>
                <a:gd name="connsiteY12681" fmla="*/ 428635 h 1679043"/>
                <a:gd name="connsiteX12682" fmla="*/ 1336221 w 1485127"/>
                <a:gd name="connsiteY12682" fmla="*/ 476686 h 1679043"/>
                <a:gd name="connsiteX12683" fmla="*/ 1332894 w 1485127"/>
                <a:gd name="connsiteY12683" fmla="*/ 490086 h 1679043"/>
                <a:gd name="connsiteX12684" fmla="*/ 1332467 w 1485127"/>
                <a:gd name="connsiteY12684" fmla="*/ 497767 h 1679043"/>
                <a:gd name="connsiteX12685" fmla="*/ 1318390 w 1485127"/>
                <a:gd name="connsiteY12685" fmla="*/ 550427 h 1679043"/>
                <a:gd name="connsiteX12686" fmla="*/ 1300900 w 1485127"/>
                <a:gd name="connsiteY12686" fmla="*/ 619133 h 1679043"/>
                <a:gd name="connsiteX12687" fmla="*/ 1299961 w 1485127"/>
                <a:gd name="connsiteY12687" fmla="*/ 622632 h 1679043"/>
                <a:gd name="connsiteX12688" fmla="*/ 1284604 w 1485127"/>
                <a:gd name="connsiteY12688" fmla="*/ 647810 h 1679043"/>
                <a:gd name="connsiteX12689" fmla="*/ 1274452 w 1485127"/>
                <a:gd name="connsiteY12689" fmla="*/ 664282 h 1679043"/>
                <a:gd name="connsiteX12690" fmla="*/ 1274623 w 1485127"/>
                <a:gd name="connsiteY12690" fmla="*/ 664368 h 1679043"/>
                <a:gd name="connsiteX12691" fmla="*/ 1285884 w 1485127"/>
                <a:gd name="connsiteY12691" fmla="*/ 648578 h 1679043"/>
                <a:gd name="connsiteX12692" fmla="*/ 1297146 w 1485127"/>
                <a:gd name="connsiteY12692" fmla="*/ 632959 h 1679043"/>
                <a:gd name="connsiteX12693" fmla="*/ 1290662 w 1485127"/>
                <a:gd name="connsiteY12693" fmla="*/ 656686 h 1679043"/>
                <a:gd name="connsiteX12694" fmla="*/ 1279229 w 1485127"/>
                <a:gd name="connsiteY12694" fmla="*/ 669403 h 1679043"/>
                <a:gd name="connsiteX12695" fmla="*/ 1279229 w 1485127"/>
                <a:gd name="connsiteY12695" fmla="*/ 669403 h 1679043"/>
                <a:gd name="connsiteX12696" fmla="*/ 1279144 w 1485127"/>
                <a:gd name="connsiteY12696" fmla="*/ 669489 h 1679043"/>
                <a:gd name="connsiteX12697" fmla="*/ 1279059 w 1485127"/>
                <a:gd name="connsiteY12697" fmla="*/ 669489 h 1679043"/>
                <a:gd name="connsiteX12698" fmla="*/ 1279059 w 1485127"/>
                <a:gd name="connsiteY12698" fmla="*/ 669574 h 1679043"/>
                <a:gd name="connsiteX12699" fmla="*/ 1260460 w 1485127"/>
                <a:gd name="connsiteY12699" fmla="*/ 693898 h 1679043"/>
                <a:gd name="connsiteX12700" fmla="*/ 1242884 w 1485127"/>
                <a:gd name="connsiteY12700" fmla="*/ 718905 h 1679043"/>
                <a:gd name="connsiteX12701" fmla="*/ 1236827 w 1485127"/>
                <a:gd name="connsiteY12701" fmla="*/ 727867 h 1679043"/>
                <a:gd name="connsiteX12702" fmla="*/ 1230855 w 1485127"/>
                <a:gd name="connsiteY12702" fmla="*/ 736914 h 1679043"/>
                <a:gd name="connsiteX12703" fmla="*/ 1231025 w 1485127"/>
                <a:gd name="connsiteY12703" fmla="*/ 737084 h 1679043"/>
                <a:gd name="connsiteX12704" fmla="*/ 1237595 w 1485127"/>
                <a:gd name="connsiteY12704" fmla="*/ 728379 h 1679043"/>
                <a:gd name="connsiteX12705" fmla="*/ 1244250 w 1485127"/>
                <a:gd name="connsiteY12705" fmla="*/ 719759 h 1679043"/>
                <a:gd name="connsiteX12706" fmla="*/ 1263446 w 1485127"/>
                <a:gd name="connsiteY12706" fmla="*/ 696117 h 1679043"/>
                <a:gd name="connsiteX12707" fmla="*/ 1283239 w 1485127"/>
                <a:gd name="connsiteY12707" fmla="*/ 672988 h 1679043"/>
                <a:gd name="connsiteX12708" fmla="*/ 1283239 w 1485127"/>
                <a:gd name="connsiteY12708" fmla="*/ 672988 h 1679043"/>
                <a:gd name="connsiteX12709" fmla="*/ 1283239 w 1485127"/>
                <a:gd name="connsiteY12709" fmla="*/ 672988 h 1679043"/>
                <a:gd name="connsiteX12710" fmla="*/ 1283239 w 1485127"/>
                <a:gd name="connsiteY12710" fmla="*/ 672988 h 1679043"/>
                <a:gd name="connsiteX12711" fmla="*/ 1283239 w 1485127"/>
                <a:gd name="connsiteY12711" fmla="*/ 672988 h 1679043"/>
                <a:gd name="connsiteX12712" fmla="*/ 1287676 w 1485127"/>
                <a:gd name="connsiteY12712" fmla="*/ 667526 h 1679043"/>
                <a:gd name="connsiteX12713" fmla="*/ 1280339 w 1485127"/>
                <a:gd name="connsiteY12713" fmla="*/ 693386 h 1679043"/>
                <a:gd name="connsiteX12714" fmla="*/ 1279827 w 1485127"/>
                <a:gd name="connsiteY12714" fmla="*/ 695008 h 1679043"/>
                <a:gd name="connsiteX12715" fmla="*/ 1235035 w 1485127"/>
                <a:gd name="connsiteY12715" fmla="*/ 745278 h 1679043"/>
                <a:gd name="connsiteX12716" fmla="*/ 1217289 w 1485127"/>
                <a:gd name="connsiteY12716" fmla="*/ 765164 h 1679043"/>
                <a:gd name="connsiteX12717" fmla="*/ 1217460 w 1485127"/>
                <a:gd name="connsiteY12717" fmla="*/ 765335 h 1679043"/>
                <a:gd name="connsiteX12718" fmla="*/ 1236230 w 1485127"/>
                <a:gd name="connsiteY12718" fmla="*/ 746302 h 1679043"/>
                <a:gd name="connsiteX12719" fmla="*/ 1276755 w 1485127"/>
                <a:gd name="connsiteY12719" fmla="*/ 705335 h 1679043"/>
                <a:gd name="connsiteX12720" fmla="*/ 1275219 w 1485127"/>
                <a:gd name="connsiteY12720" fmla="*/ 710456 h 1679043"/>
                <a:gd name="connsiteX12721" fmla="*/ 1270357 w 1485127"/>
                <a:gd name="connsiteY12721" fmla="*/ 715406 h 1679043"/>
                <a:gd name="connsiteX12722" fmla="*/ 1270357 w 1485127"/>
                <a:gd name="connsiteY12722" fmla="*/ 715406 h 1679043"/>
                <a:gd name="connsiteX12723" fmla="*/ 1270271 w 1485127"/>
                <a:gd name="connsiteY12723" fmla="*/ 715491 h 1679043"/>
                <a:gd name="connsiteX12724" fmla="*/ 1270186 w 1485127"/>
                <a:gd name="connsiteY12724" fmla="*/ 715577 h 1679043"/>
                <a:gd name="connsiteX12725" fmla="*/ 1270186 w 1485127"/>
                <a:gd name="connsiteY12725" fmla="*/ 715577 h 1679043"/>
                <a:gd name="connsiteX12726" fmla="*/ 1229404 w 1485127"/>
                <a:gd name="connsiteY12726" fmla="*/ 761494 h 1679043"/>
                <a:gd name="connsiteX12727" fmla="*/ 1224797 w 1485127"/>
                <a:gd name="connsiteY12727" fmla="*/ 766615 h 1679043"/>
                <a:gd name="connsiteX12728" fmla="*/ 1221640 w 1485127"/>
                <a:gd name="connsiteY12728" fmla="*/ 764823 h 1679043"/>
                <a:gd name="connsiteX12729" fmla="*/ 1214730 w 1485127"/>
                <a:gd name="connsiteY12729" fmla="*/ 770114 h 1679043"/>
                <a:gd name="connsiteX12730" fmla="*/ 1210719 w 1485127"/>
                <a:gd name="connsiteY12730" fmla="*/ 782831 h 1679043"/>
                <a:gd name="connsiteX12731" fmla="*/ 1207051 w 1485127"/>
                <a:gd name="connsiteY12731" fmla="*/ 812106 h 1679043"/>
                <a:gd name="connsiteX12732" fmla="*/ 1199458 w 1485127"/>
                <a:gd name="connsiteY12732" fmla="*/ 820726 h 1679043"/>
                <a:gd name="connsiteX12733" fmla="*/ 1182395 w 1485127"/>
                <a:gd name="connsiteY12733" fmla="*/ 839759 h 1679043"/>
                <a:gd name="connsiteX12734" fmla="*/ 1182565 w 1485127"/>
                <a:gd name="connsiteY12734" fmla="*/ 839929 h 1679043"/>
                <a:gd name="connsiteX12735" fmla="*/ 1200652 w 1485127"/>
                <a:gd name="connsiteY12735" fmla="*/ 821665 h 1679043"/>
                <a:gd name="connsiteX12736" fmla="*/ 1207990 w 1485127"/>
                <a:gd name="connsiteY12736" fmla="*/ 814325 h 1679043"/>
                <a:gd name="connsiteX12737" fmla="*/ 1208587 w 1485127"/>
                <a:gd name="connsiteY12737" fmla="*/ 815690 h 1679043"/>
                <a:gd name="connsiteX12738" fmla="*/ 1218057 w 1485127"/>
                <a:gd name="connsiteY12738" fmla="*/ 804766 h 1679043"/>
                <a:gd name="connsiteX12739" fmla="*/ 1218313 w 1485127"/>
                <a:gd name="connsiteY12739" fmla="*/ 803998 h 1679043"/>
                <a:gd name="connsiteX12740" fmla="*/ 1251331 w 1485127"/>
                <a:gd name="connsiteY12740" fmla="*/ 770541 h 1679043"/>
                <a:gd name="connsiteX12741" fmla="*/ 1251331 w 1485127"/>
                <a:gd name="connsiteY12741" fmla="*/ 770541 h 1679043"/>
                <a:gd name="connsiteX12742" fmla="*/ 1251331 w 1485127"/>
                <a:gd name="connsiteY12742" fmla="*/ 770541 h 1679043"/>
                <a:gd name="connsiteX12743" fmla="*/ 1251331 w 1485127"/>
                <a:gd name="connsiteY12743" fmla="*/ 770541 h 1679043"/>
                <a:gd name="connsiteX12744" fmla="*/ 1251331 w 1485127"/>
                <a:gd name="connsiteY12744" fmla="*/ 770541 h 1679043"/>
                <a:gd name="connsiteX12745" fmla="*/ 1260204 w 1485127"/>
                <a:gd name="connsiteY12745" fmla="*/ 760726 h 1679043"/>
                <a:gd name="connsiteX12746" fmla="*/ 1249539 w 1485127"/>
                <a:gd name="connsiteY12746" fmla="*/ 795036 h 1679043"/>
                <a:gd name="connsiteX12747" fmla="*/ 1249368 w 1485127"/>
                <a:gd name="connsiteY12747" fmla="*/ 795463 h 1679043"/>
                <a:gd name="connsiteX12748" fmla="*/ 1239472 w 1485127"/>
                <a:gd name="connsiteY12748" fmla="*/ 805193 h 1679043"/>
                <a:gd name="connsiteX12749" fmla="*/ 1239472 w 1485127"/>
                <a:gd name="connsiteY12749" fmla="*/ 805193 h 1679043"/>
                <a:gd name="connsiteX12750" fmla="*/ 1239386 w 1485127"/>
                <a:gd name="connsiteY12750" fmla="*/ 805278 h 1679043"/>
                <a:gd name="connsiteX12751" fmla="*/ 1239216 w 1485127"/>
                <a:gd name="connsiteY12751" fmla="*/ 805278 h 1679043"/>
                <a:gd name="connsiteX12752" fmla="*/ 1239216 w 1485127"/>
                <a:gd name="connsiteY12752" fmla="*/ 805449 h 1679043"/>
                <a:gd name="connsiteX12753" fmla="*/ 1193230 w 1485127"/>
                <a:gd name="connsiteY12753" fmla="*/ 854268 h 1679043"/>
                <a:gd name="connsiteX12754" fmla="*/ 1192206 w 1485127"/>
                <a:gd name="connsiteY12754" fmla="*/ 853841 h 1679043"/>
                <a:gd name="connsiteX12755" fmla="*/ 1186575 w 1485127"/>
                <a:gd name="connsiteY12755" fmla="*/ 858109 h 1679043"/>
                <a:gd name="connsiteX12756" fmla="*/ 1184528 w 1485127"/>
                <a:gd name="connsiteY12756" fmla="*/ 863400 h 1679043"/>
                <a:gd name="connsiteX12757" fmla="*/ 1181200 w 1485127"/>
                <a:gd name="connsiteY12757" fmla="*/ 866814 h 1679043"/>
                <a:gd name="connsiteX12758" fmla="*/ 1184442 w 1485127"/>
                <a:gd name="connsiteY12758" fmla="*/ 859474 h 1679043"/>
                <a:gd name="connsiteX12759" fmla="*/ 1191267 w 1485127"/>
                <a:gd name="connsiteY12759" fmla="*/ 844197 h 1679043"/>
                <a:gd name="connsiteX12760" fmla="*/ 1191097 w 1485127"/>
                <a:gd name="connsiteY12760" fmla="*/ 844111 h 1679043"/>
                <a:gd name="connsiteX12761" fmla="*/ 1183674 w 1485127"/>
                <a:gd name="connsiteY12761" fmla="*/ 859218 h 1679043"/>
                <a:gd name="connsiteX12762" fmla="*/ 1178641 w 1485127"/>
                <a:gd name="connsiteY12762" fmla="*/ 869631 h 1679043"/>
                <a:gd name="connsiteX12763" fmla="*/ 1170791 w 1485127"/>
                <a:gd name="connsiteY12763" fmla="*/ 877824 h 1679043"/>
                <a:gd name="connsiteX12764" fmla="*/ 1170962 w 1485127"/>
                <a:gd name="connsiteY12764" fmla="*/ 877995 h 1679043"/>
                <a:gd name="connsiteX12765" fmla="*/ 1177702 w 1485127"/>
                <a:gd name="connsiteY12765" fmla="*/ 871679 h 1679043"/>
                <a:gd name="connsiteX12766" fmla="*/ 1176422 w 1485127"/>
                <a:gd name="connsiteY12766" fmla="*/ 874325 h 1679043"/>
                <a:gd name="connsiteX12767" fmla="*/ 1156543 w 1485127"/>
                <a:gd name="connsiteY12767" fmla="*/ 916999 h 1679043"/>
                <a:gd name="connsiteX12768" fmla="*/ 1152704 w 1485127"/>
                <a:gd name="connsiteY12768" fmla="*/ 925619 h 1679043"/>
                <a:gd name="connsiteX12769" fmla="*/ 1129156 w 1485127"/>
                <a:gd name="connsiteY12769" fmla="*/ 932191 h 1679043"/>
                <a:gd name="connsiteX12770" fmla="*/ 1140333 w 1485127"/>
                <a:gd name="connsiteY12770" fmla="*/ 907013 h 1679043"/>
                <a:gd name="connsiteX12771" fmla="*/ 1158591 w 1485127"/>
                <a:gd name="connsiteY12771" fmla="*/ 867668 h 1679043"/>
                <a:gd name="connsiteX12772" fmla="*/ 1165331 w 1485127"/>
                <a:gd name="connsiteY12772" fmla="*/ 853841 h 1679043"/>
                <a:gd name="connsiteX12773" fmla="*/ 1172156 w 1485127"/>
                <a:gd name="connsiteY12773" fmla="*/ 840015 h 1679043"/>
                <a:gd name="connsiteX12774" fmla="*/ 1171986 w 1485127"/>
                <a:gd name="connsiteY12774" fmla="*/ 839929 h 1679043"/>
                <a:gd name="connsiteX12775" fmla="*/ 1164478 w 1485127"/>
                <a:gd name="connsiteY12775" fmla="*/ 853500 h 1679043"/>
                <a:gd name="connsiteX12776" fmla="*/ 1157141 w 1485127"/>
                <a:gd name="connsiteY12776" fmla="*/ 867156 h 1679043"/>
                <a:gd name="connsiteX12777" fmla="*/ 1137006 w 1485127"/>
                <a:gd name="connsiteY12777" fmla="*/ 905648 h 1679043"/>
                <a:gd name="connsiteX12778" fmla="*/ 1121990 w 1485127"/>
                <a:gd name="connsiteY12778" fmla="*/ 936117 h 1679043"/>
                <a:gd name="connsiteX12779" fmla="*/ 1107827 w 1485127"/>
                <a:gd name="connsiteY12779" fmla="*/ 946530 h 1679043"/>
                <a:gd name="connsiteX12780" fmla="*/ 1114396 w 1485127"/>
                <a:gd name="connsiteY12780" fmla="*/ 952845 h 1679043"/>
                <a:gd name="connsiteX12781" fmla="*/ 1106889 w 1485127"/>
                <a:gd name="connsiteY12781" fmla="*/ 970854 h 1679043"/>
                <a:gd name="connsiteX12782" fmla="*/ 1104585 w 1485127"/>
                <a:gd name="connsiteY12782" fmla="*/ 970854 h 1679043"/>
                <a:gd name="connsiteX12783" fmla="*/ 1092811 w 1485127"/>
                <a:gd name="connsiteY12783" fmla="*/ 971025 h 1679043"/>
                <a:gd name="connsiteX12784" fmla="*/ 1094347 w 1485127"/>
                <a:gd name="connsiteY12784" fmla="*/ 967611 h 1679043"/>
                <a:gd name="connsiteX12785" fmla="*/ 1094347 w 1485127"/>
                <a:gd name="connsiteY12785" fmla="*/ 967611 h 1679043"/>
                <a:gd name="connsiteX12786" fmla="*/ 1094347 w 1485127"/>
                <a:gd name="connsiteY12786" fmla="*/ 967440 h 1679043"/>
                <a:gd name="connsiteX12787" fmla="*/ 1094347 w 1485127"/>
                <a:gd name="connsiteY12787" fmla="*/ 967269 h 1679043"/>
                <a:gd name="connsiteX12788" fmla="*/ 1094347 w 1485127"/>
                <a:gd name="connsiteY12788" fmla="*/ 967269 h 1679043"/>
                <a:gd name="connsiteX12789" fmla="*/ 1110557 w 1485127"/>
                <a:gd name="connsiteY12789" fmla="*/ 929545 h 1679043"/>
                <a:gd name="connsiteX12790" fmla="*/ 1127365 w 1485127"/>
                <a:gd name="connsiteY12790" fmla="*/ 892077 h 1679043"/>
                <a:gd name="connsiteX12791" fmla="*/ 1133593 w 1485127"/>
                <a:gd name="connsiteY12791" fmla="*/ 878934 h 1679043"/>
                <a:gd name="connsiteX12792" fmla="*/ 1139906 w 1485127"/>
                <a:gd name="connsiteY12792" fmla="*/ 865790 h 1679043"/>
                <a:gd name="connsiteX12793" fmla="*/ 1139736 w 1485127"/>
                <a:gd name="connsiteY12793" fmla="*/ 865705 h 1679043"/>
                <a:gd name="connsiteX12794" fmla="*/ 1132825 w 1485127"/>
                <a:gd name="connsiteY12794" fmla="*/ 878592 h 1679043"/>
                <a:gd name="connsiteX12795" fmla="*/ 1126000 w 1485127"/>
                <a:gd name="connsiteY12795" fmla="*/ 891565 h 1679043"/>
                <a:gd name="connsiteX12796" fmla="*/ 1107315 w 1485127"/>
                <a:gd name="connsiteY12796" fmla="*/ 928094 h 1679043"/>
                <a:gd name="connsiteX12797" fmla="*/ 1089569 w 1485127"/>
                <a:gd name="connsiteY12797" fmla="*/ 965221 h 1679043"/>
                <a:gd name="connsiteX12798" fmla="*/ 1089569 w 1485127"/>
                <a:gd name="connsiteY12798" fmla="*/ 965221 h 1679043"/>
                <a:gd name="connsiteX12799" fmla="*/ 1089569 w 1485127"/>
                <a:gd name="connsiteY12799" fmla="*/ 965221 h 1679043"/>
                <a:gd name="connsiteX12800" fmla="*/ 1089569 w 1485127"/>
                <a:gd name="connsiteY12800" fmla="*/ 965221 h 1679043"/>
                <a:gd name="connsiteX12801" fmla="*/ 1089569 w 1485127"/>
                <a:gd name="connsiteY12801" fmla="*/ 965221 h 1679043"/>
                <a:gd name="connsiteX12802" fmla="*/ 1087266 w 1485127"/>
                <a:gd name="connsiteY12802" fmla="*/ 970768 h 1679043"/>
                <a:gd name="connsiteX12803" fmla="*/ 1084621 w 1485127"/>
                <a:gd name="connsiteY12803" fmla="*/ 970598 h 1679043"/>
                <a:gd name="connsiteX12804" fmla="*/ 1057234 w 1485127"/>
                <a:gd name="connsiteY12804" fmla="*/ 967781 h 1679043"/>
                <a:gd name="connsiteX12805" fmla="*/ 1063633 w 1485127"/>
                <a:gd name="connsiteY12805" fmla="*/ 953016 h 1679043"/>
                <a:gd name="connsiteX12806" fmla="*/ 1065680 w 1485127"/>
                <a:gd name="connsiteY12806" fmla="*/ 948493 h 1679043"/>
                <a:gd name="connsiteX12807" fmla="*/ 1089313 w 1485127"/>
                <a:gd name="connsiteY12807" fmla="*/ 939872 h 1679043"/>
                <a:gd name="connsiteX12808" fmla="*/ 1084194 w 1485127"/>
                <a:gd name="connsiteY12808" fmla="*/ 934154 h 1679043"/>
                <a:gd name="connsiteX12809" fmla="*/ 1072164 w 1485127"/>
                <a:gd name="connsiteY12809" fmla="*/ 933983 h 1679043"/>
                <a:gd name="connsiteX12810" fmla="*/ 1072164 w 1485127"/>
                <a:gd name="connsiteY12810" fmla="*/ 933983 h 1679043"/>
                <a:gd name="connsiteX12811" fmla="*/ 1086327 w 1485127"/>
                <a:gd name="connsiteY12811" fmla="*/ 902831 h 1679043"/>
                <a:gd name="connsiteX12812" fmla="*/ 1086327 w 1485127"/>
                <a:gd name="connsiteY12812" fmla="*/ 902831 h 1679043"/>
                <a:gd name="connsiteX12813" fmla="*/ 1086327 w 1485127"/>
                <a:gd name="connsiteY12813" fmla="*/ 902831 h 1679043"/>
                <a:gd name="connsiteX12814" fmla="*/ 1086327 w 1485127"/>
                <a:gd name="connsiteY12814" fmla="*/ 902831 h 1679043"/>
                <a:gd name="connsiteX12815" fmla="*/ 1086327 w 1485127"/>
                <a:gd name="connsiteY12815" fmla="*/ 902831 h 1679043"/>
                <a:gd name="connsiteX12816" fmla="*/ 1108766 w 1485127"/>
                <a:gd name="connsiteY12816" fmla="*/ 852561 h 1679043"/>
                <a:gd name="connsiteX12817" fmla="*/ 1132313 w 1485127"/>
                <a:gd name="connsiteY12817" fmla="*/ 802803 h 1679043"/>
                <a:gd name="connsiteX12818" fmla="*/ 1141101 w 1485127"/>
                <a:gd name="connsiteY12818" fmla="*/ 785221 h 1679043"/>
                <a:gd name="connsiteX12819" fmla="*/ 1149974 w 1485127"/>
                <a:gd name="connsiteY12819" fmla="*/ 767725 h 1679043"/>
                <a:gd name="connsiteX12820" fmla="*/ 1149803 w 1485127"/>
                <a:gd name="connsiteY12820" fmla="*/ 767639 h 1679043"/>
                <a:gd name="connsiteX12821" fmla="*/ 1140333 w 1485127"/>
                <a:gd name="connsiteY12821" fmla="*/ 784794 h 1679043"/>
                <a:gd name="connsiteX12822" fmla="*/ 1131033 w 1485127"/>
                <a:gd name="connsiteY12822" fmla="*/ 802035 h 1679043"/>
                <a:gd name="connsiteX12823" fmla="*/ 1105609 w 1485127"/>
                <a:gd name="connsiteY12823" fmla="*/ 850939 h 1679043"/>
                <a:gd name="connsiteX12824" fmla="*/ 1081635 w 1485127"/>
                <a:gd name="connsiteY12824" fmla="*/ 900612 h 1679043"/>
                <a:gd name="connsiteX12825" fmla="*/ 1081635 w 1485127"/>
                <a:gd name="connsiteY12825" fmla="*/ 900612 h 1679043"/>
                <a:gd name="connsiteX12826" fmla="*/ 1081550 w 1485127"/>
                <a:gd name="connsiteY12826" fmla="*/ 900868 h 1679043"/>
                <a:gd name="connsiteX12827" fmla="*/ 1081550 w 1485127"/>
                <a:gd name="connsiteY12827" fmla="*/ 901124 h 1679043"/>
                <a:gd name="connsiteX12828" fmla="*/ 1081464 w 1485127"/>
                <a:gd name="connsiteY12828" fmla="*/ 901124 h 1679043"/>
                <a:gd name="connsiteX12829" fmla="*/ 1067472 w 1485127"/>
                <a:gd name="connsiteY12829" fmla="*/ 934410 h 1679043"/>
                <a:gd name="connsiteX12830" fmla="*/ 1060818 w 1485127"/>
                <a:gd name="connsiteY12830" fmla="*/ 934666 h 1679043"/>
                <a:gd name="connsiteX12831" fmla="*/ 1108766 w 1485127"/>
                <a:gd name="connsiteY12831" fmla="*/ 833870 h 1679043"/>
                <a:gd name="connsiteX12832" fmla="*/ 1108766 w 1485127"/>
                <a:gd name="connsiteY12832" fmla="*/ 833870 h 1679043"/>
                <a:gd name="connsiteX12833" fmla="*/ 1108766 w 1485127"/>
                <a:gd name="connsiteY12833" fmla="*/ 833784 h 1679043"/>
                <a:gd name="connsiteX12834" fmla="*/ 1108766 w 1485127"/>
                <a:gd name="connsiteY12834" fmla="*/ 833784 h 1679043"/>
                <a:gd name="connsiteX12835" fmla="*/ 1108766 w 1485127"/>
                <a:gd name="connsiteY12835" fmla="*/ 833699 h 1679043"/>
                <a:gd name="connsiteX12836" fmla="*/ 1167037 w 1485127"/>
                <a:gd name="connsiteY12836" fmla="*/ 704823 h 1679043"/>
                <a:gd name="connsiteX12837" fmla="*/ 1188025 w 1485127"/>
                <a:gd name="connsiteY12837" fmla="*/ 658905 h 1679043"/>
                <a:gd name="connsiteX12838" fmla="*/ 1187855 w 1485127"/>
                <a:gd name="connsiteY12838" fmla="*/ 658820 h 1679043"/>
                <a:gd name="connsiteX12839" fmla="*/ 1165758 w 1485127"/>
                <a:gd name="connsiteY12839" fmla="*/ 703884 h 1679043"/>
                <a:gd name="connsiteX12840" fmla="*/ 1104073 w 1485127"/>
                <a:gd name="connsiteY12840" fmla="*/ 831224 h 1679043"/>
                <a:gd name="connsiteX12841" fmla="*/ 1104073 w 1485127"/>
                <a:gd name="connsiteY12841" fmla="*/ 831224 h 1679043"/>
                <a:gd name="connsiteX12842" fmla="*/ 1103903 w 1485127"/>
                <a:gd name="connsiteY12842" fmla="*/ 831565 h 1679043"/>
                <a:gd name="connsiteX12843" fmla="*/ 1103732 w 1485127"/>
                <a:gd name="connsiteY12843" fmla="*/ 831907 h 1679043"/>
                <a:gd name="connsiteX12844" fmla="*/ 1103732 w 1485127"/>
                <a:gd name="connsiteY12844" fmla="*/ 831907 h 1679043"/>
                <a:gd name="connsiteX12845" fmla="*/ 1057917 w 1485127"/>
                <a:gd name="connsiteY12845" fmla="*/ 934752 h 1679043"/>
                <a:gd name="connsiteX12846" fmla="*/ 1052371 w 1485127"/>
                <a:gd name="connsiteY12846" fmla="*/ 934922 h 1679043"/>
                <a:gd name="connsiteX12847" fmla="*/ 1053310 w 1485127"/>
                <a:gd name="connsiteY12847" fmla="*/ 929375 h 1679043"/>
                <a:gd name="connsiteX12848" fmla="*/ 1063547 w 1485127"/>
                <a:gd name="connsiteY12848" fmla="*/ 889517 h 1679043"/>
                <a:gd name="connsiteX12849" fmla="*/ 1116871 w 1485127"/>
                <a:gd name="connsiteY12849" fmla="*/ 771821 h 1679043"/>
                <a:gd name="connsiteX12850" fmla="*/ 1116871 w 1485127"/>
                <a:gd name="connsiteY12850" fmla="*/ 771821 h 1679043"/>
                <a:gd name="connsiteX12851" fmla="*/ 1116871 w 1485127"/>
                <a:gd name="connsiteY12851" fmla="*/ 771736 h 1679043"/>
                <a:gd name="connsiteX12852" fmla="*/ 1116871 w 1485127"/>
                <a:gd name="connsiteY12852" fmla="*/ 771651 h 1679043"/>
                <a:gd name="connsiteX12853" fmla="*/ 1116871 w 1485127"/>
                <a:gd name="connsiteY12853" fmla="*/ 771651 h 1679043"/>
                <a:gd name="connsiteX12854" fmla="*/ 1170450 w 1485127"/>
                <a:gd name="connsiteY12854" fmla="*/ 644311 h 1679043"/>
                <a:gd name="connsiteX12855" fmla="*/ 1189561 w 1485127"/>
                <a:gd name="connsiteY12855" fmla="*/ 598820 h 1679043"/>
                <a:gd name="connsiteX12856" fmla="*/ 1189390 w 1485127"/>
                <a:gd name="connsiteY12856" fmla="*/ 598735 h 1679043"/>
                <a:gd name="connsiteX12857" fmla="*/ 1169170 w 1485127"/>
                <a:gd name="connsiteY12857" fmla="*/ 643457 h 1679043"/>
                <a:gd name="connsiteX12858" fmla="*/ 1112093 w 1485127"/>
                <a:gd name="connsiteY12858" fmla="*/ 769346 h 1679043"/>
                <a:gd name="connsiteX12859" fmla="*/ 1112093 w 1485127"/>
                <a:gd name="connsiteY12859" fmla="*/ 769346 h 1679043"/>
                <a:gd name="connsiteX12860" fmla="*/ 1111922 w 1485127"/>
                <a:gd name="connsiteY12860" fmla="*/ 769688 h 1679043"/>
                <a:gd name="connsiteX12861" fmla="*/ 1111752 w 1485127"/>
                <a:gd name="connsiteY12861" fmla="*/ 770029 h 1679043"/>
                <a:gd name="connsiteX12862" fmla="*/ 1111752 w 1485127"/>
                <a:gd name="connsiteY12862" fmla="*/ 770029 h 1679043"/>
                <a:gd name="connsiteX12863" fmla="*/ 1066534 w 1485127"/>
                <a:gd name="connsiteY12863" fmla="*/ 877312 h 1679043"/>
                <a:gd name="connsiteX12864" fmla="*/ 1080184 w 1485127"/>
                <a:gd name="connsiteY12864" fmla="*/ 825079 h 1679043"/>
                <a:gd name="connsiteX12865" fmla="*/ 1086071 w 1485127"/>
                <a:gd name="connsiteY12865" fmla="*/ 803486 h 1679043"/>
                <a:gd name="connsiteX12866" fmla="*/ 1121136 w 1485127"/>
                <a:gd name="connsiteY12866" fmla="*/ 725392 h 1679043"/>
                <a:gd name="connsiteX12867" fmla="*/ 1121136 w 1485127"/>
                <a:gd name="connsiteY12867" fmla="*/ 725392 h 1679043"/>
                <a:gd name="connsiteX12868" fmla="*/ 1121136 w 1485127"/>
                <a:gd name="connsiteY12868" fmla="*/ 725306 h 1679043"/>
                <a:gd name="connsiteX12869" fmla="*/ 1121136 w 1485127"/>
                <a:gd name="connsiteY12869" fmla="*/ 725221 h 1679043"/>
                <a:gd name="connsiteX12870" fmla="*/ 1121136 w 1485127"/>
                <a:gd name="connsiteY12870" fmla="*/ 725221 h 1679043"/>
                <a:gd name="connsiteX12871" fmla="*/ 1168317 w 1485127"/>
                <a:gd name="connsiteY12871" fmla="*/ 611281 h 1679043"/>
                <a:gd name="connsiteX12872" fmla="*/ 1184101 w 1485127"/>
                <a:gd name="connsiteY12872" fmla="*/ 573045 h 1679043"/>
                <a:gd name="connsiteX12873" fmla="*/ 1198093 w 1485127"/>
                <a:gd name="connsiteY12873" fmla="*/ 543344 h 1679043"/>
                <a:gd name="connsiteX12874" fmla="*/ 1217460 w 1485127"/>
                <a:gd name="connsiteY12874" fmla="*/ 502462 h 1679043"/>
                <a:gd name="connsiteX12875" fmla="*/ 1217289 w 1485127"/>
                <a:gd name="connsiteY12875" fmla="*/ 502376 h 1679043"/>
                <a:gd name="connsiteX12876" fmla="*/ 1196898 w 1485127"/>
                <a:gd name="connsiteY12876" fmla="*/ 542490 h 1679043"/>
                <a:gd name="connsiteX12877" fmla="*/ 1139394 w 1485127"/>
                <a:gd name="connsiteY12877" fmla="*/ 655406 h 1679043"/>
                <a:gd name="connsiteX12878" fmla="*/ 1139394 w 1485127"/>
                <a:gd name="connsiteY12878" fmla="*/ 655406 h 1679043"/>
                <a:gd name="connsiteX12879" fmla="*/ 1139224 w 1485127"/>
                <a:gd name="connsiteY12879" fmla="*/ 655662 h 1679043"/>
                <a:gd name="connsiteX12880" fmla="*/ 1139053 w 1485127"/>
                <a:gd name="connsiteY12880" fmla="*/ 655918 h 1679043"/>
                <a:gd name="connsiteX12881" fmla="*/ 1139053 w 1485127"/>
                <a:gd name="connsiteY12881" fmla="*/ 655918 h 1679043"/>
                <a:gd name="connsiteX12882" fmla="*/ 1114055 w 1485127"/>
                <a:gd name="connsiteY12882" fmla="*/ 708493 h 1679043"/>
                <a:gd name="connsiteX12883" fmla="*/ 1140077 w 1485127"/>
                <a:gd name="connsiteY12883" fmla="*/ 621864 h 1679043"/>
                <a:gd name="connsiteX12884" fmla="*/ 1164904 w 1485127"/>
                <a:gd name="connsiteY12884" fmla="*/ 569375 h 1679043"/>
                <a:gd name="connsiteX12885" fmla="*/ 1164904 w 1485127"/>
                <a:gd name="connsiteY12885" fmla="*/ 569375 h 1679043"/>
                <a:gd name="connsiteX12886" fmla="*/ 1164904 w 1485127"/>
                <a:gd name="connsiteY12886" fmla="*/ 569290 h 1679043"/>
                <a:gd name="connsiteX12887" fmla="*/ 1164904 w 1485127"/>
                <a:gd name="connsiteY12887" fmla="*/ 569204 h 1679043"/>
                <a:gd name="connsiteX12888" fmla="*/ 1164904 w 1485127"/>
                <a:gd name="connsiteY12888" fmla="*/ 569204 h 1679043"/>
                <a:gd name="connsiteX12889" fmla="*/ 1218995 w 1485127"/>
                <a:gd name="connsiteY12889" fmla="*/ 446644 h 1679043"/>
                <a:gd name="connsiteX12890" fmla="*/ 1238363 w 1485127"/>
                <a:gd name="connsiteY12890" fmla="*/ 402860 h 1679043"/>
                <a:gd name="connsiteX12891" fmla="*/ 1238192 w 1485127"/>
                <a:gd name="connsiteY12891" fmla="*/ 402775 h 1679043"/>
                <a:gd name="connsiteX12892" fmla="*/ 1217801 w 1485127"/>
                <a:gd name="connsiteY12892" fmla="*/ 445705 h 1679043"/>
                <a:gd name="connsiteX12893" fmla="*/ 1160297 w 1485127"/>
                <a:gd name="connsiteY12893" fmla="*/ 566729 h 1679043"/>
                <a:gd name="connsiteX12894" fmla="*/ 1160297 w 1485127"/>
                <a:gd name="connsiteY12894" fmla="*/ 566729 h 1679043"/>
                <a:gd name="connsiteX12895" fmla="*/ 1160126 w 1485127"/>
                <a:gd name="connsiteY12895" fmla="*/ 567070 h 1679043"/>
                <a:gd name="connsiteX12896" fmla="*/ 1159956 w 1485127"/>
                <a:gd name="connsiteY12896" fmla="*/ 567412 h 1679043"/>
                <a:gd name="connsiteX12897" fmla="*/ 1159956 w 1485127"/>
                <a:gd name="connsiteY12897" fmla="*/ 567412 h 1679043"/>
                <a:gd name="connsiteX12898" fmla="*/ 1148694 w 1485127"/>
                <a:gd name="connsiteY12898" fmla="*/ 592760 h 1679043"/>
                <a:gd name="connsiteX12899" fmla="*/ 1152960 w 1485127"/>
                <a:gd name="connsiteY12899" fmla="*/ 578251 h 1679043"/>
                <a:gd name="connsiteX12900" fmla="*/ 1185295 w 1485127"/>
                <a:gd name="connsiteY12900" fmla="*/ 462092 h 1679043"/>
                <a:gd name="connsiteX12901" fmla="*/ 1208245 w 1485127"/>
                <a:gd name="connsiteY12901" fmla="*/ 386132 h 1679043"/>
                <a:gd name="connsiteX12902" fmla="*/ 1146305 w 1485127"/>
                <a:gd name="connsiteY12902" fmla="*/ 217825 h 1679043"/>
                <a:gd name="connsiteX12903" fmla="*/ 1223859 w 1485127"/>
                <a:gd name="connsiteY12903" fmla="*/ 271509 h 1679043"/>
                <a:gd name="connsiteX12904" fmla="*/ 1216351 w 1485127"/>
                <a:gd name="connsiteY12904" fmla="*/ 305477 h 1679043"/>
                <a:gd name="connsiteX12905" fmla="*/ 1195789 w 1485127"/>
                <a:gd name="connsiteY12905" fmla="*/ 380840 h 1679043"/>
                <a:gd name="connsiteX12906" fmla="*/ 1177787 w 1485127"/>
                <a:gd name="connsiteY12906" fmla="*/ 439987 h 1679043"/>
                <a:gd name="connsiteX12907" fmla="*/ 1159273 w 1485127"/>
                <a:gd name="connsiteY12907" fmla="*/ 507753 h 1679043"/>
                <a:gd name="connsiteX12908" fmla="*/ 1121478 w 1485127"/>
                <a:gd name="connsiteY12908" fmla="*/ 641921 h 1679043"/>
                <a:gd name="connsiteX12909" fmla="*/ 1113202 w 1485127"/>
                <a:gd name="connsiteY12909" fmla="*/ 673841 h 1679043"/>
                <a:gd name="connsiteX12910" fmla="*/ 1106462 w 1485127"/>
                <a:gd name="connsiteY12910" fmla="*/ 689119 h 1679043"/>
                <a:gd name="connsiteX12911" fmla="*/ 1087266 w 1485127"/>
                <a:gd name="connsiteY12911" fmla="*/ 732646 h 1679043"/>
                <a:gd name="connsiteX12912" fmla="*/ 1087436 w 1485127"/>
                <a:gd name="connsiteY12912" fmla="*/ 732732 h 1679043"/>
                <a:gd name="connsiteX12913" fmla="*/ 1107998 w 1485127"/>
                <a:gd name="connsiteY12913" fmla="*/ 689545 h 1679043"/>
                <a:gd name="connsiteX12914" fmla="*/ 1110557 w 1485127"/>
                <a:gd name="connsiteY12914" fmla="*/ 684254 h 1679043"/>
                <a:gd name="connsiteX12915" fmla="*/ 1106889 w 1485127"/>
                <a:gd name="connsiteY12915" fmla="*/ 697654 h 1679043"/>
                <a:gd name="connsiteX12916" fmla="*/ 1086413 w 1485127"/>
                <a:gd name="connsiteY12916" fmla="*/ 764823 h 1679043"/>
                <a:gd name="connsiteX12917" fmla="*/ 1084280 w 1485127"/>
                <a:gd name="connsiteY12917" fmla="*/ 772163 h 1679043"/>
                <a:gd name="connsiteX12918" fmla="*/ 1066277 w 1485127"/>
                <a:gd name="connsiteY12918" fmla="*/ 810313 h 1679043"/>
                <a:gd name="connsiteX12919" fmla="*/ 1066448 w 1485127"/>
                <a:gd name="connsiteY12919" fmla="*/ 810399 h 1679043"/>
                <a:gd name="connsiteX12920" fmla="*/ 1082061 w 1485127"/>
                <a:gd name="connsiteY12920" fmla="*/ 779759 h 1679043"/>
                <a:gd name="connsiteX12921" fmla="*/ 1071738 w 1485127"/>
                <a:gd name="connsiteY12921" fmla="*/ 817312 h 1679043"/>
                <a:gd name="connsiteX12922" fmla="*/ 1062268 w 1485127"/>
                <a:gd name="connsiteY12922" fmla="*/ 854268 h 1679043"/>
                <a:gd name="connsiteX12923" fmla="*/ 1052798 w 1485127"/>
                <a:gd name="connsiteY12923" fmla="*/ 877227 h 1679043"/>
                <a:gd name="connsiteX12924" fmla="*/ 1052968 w 1485127"/>
                <a:gd name="connsiteY12924" fmla="*/ 877312 h 1679043"/>
                <a:gd name="connsiteX12925" fmla="*/ 1060902 w 1485127"/>
                <a:gd name="connsiteY12925" fmla="*/ 859730 h 1679043"/>
                <a:gd name="connsiteX12926" fmla="*/ 1042303 w 1485127"/>
                <a:gd name="connsiteY12926" fmla="*/ 932362 h 1679043"/>
                <a:gd name="connsiteX12927" fmla="*/ 1040085 w 1485127"/>
                <a:gd name="connsiteY12927" fmla="*/ 940555 h 1679043"/>
                <a:gd name="connsiteX12928" fmla="*/ 1039573 w 1485127"/>
                <a:gd name="connsiteY12928" fmla="*/ 941835 h 1679043"/>
                <a:gd name="connsiteX12929" fmla="*/ 1039658 w 1485127"/>
                <a:gd name="connsiteY12929" fmla="*/ 942006 h 1679043"/>
                <a:gd name="connsiteX12930" fmla="*/ 1025752 w 1485127"/>
                <a:gd name="connsiteY12930" fmla="*/ 989289 h 1679043"/>
                <a:gd name="connsiteX12931" fmla="*/ 1016538 w 1485127"/>
                <a:gd name="connsiteY12931" fmla="*/ 1022575 h 1679043"/>
                <a:gd name="connsiteX12932" fmla="*/ 1012613 w 1485127"/>
                <a:gd name="connsiteY12932" fmla="*/ 1032305 h 1679043"/>
                <a:gd name="connsiteX12933" fmla="*/ 1005702 w 1485127"/>
                <a:gd name="connsiteY12933" fmla="*/ 1028037 h 1679043"/>
                <a:gd name="connsiteX12934" fmla="*/ 967395 w 1485127"/>
                <a:gd name="connsiteY12934" fmla="*/ 1011138 h 1679043"/>
                <a:gd name="connsiteX12935" fmla="*/ 941458 w 1485127"/>
                <a:gd name="connsiteY12935" fmla="*/ 1005164 h 1679043"/>
                <a:gd name="connsiteX12936" fmla="*/ 942482 w 1485127"/>
                <a:gd name="connsiteY12936" fmla="*/ 1003286 h 1679043"/>
                <a:gd name="connsiteX12937" fmla="*/ 942312 w 1485127"/>
                <a:gd name="connsiteY12937" fmla="*/ 1003201 h 1679043"/>
                <a:gd name="connsiteX12938" fmla="*/ 941117 w 1485127"/>
                <a:gd name="connsiteY12938" fmla="*/ 1005079 h 1679043"/>
                <a:gd name="connsiteX12939" fmla="*/ 930026 w 1485127"/>
                <a:gd name="connsiteY12939" fmla="*/ 1002774 h 1679043"/>
                <a:gd name="connsiteX12940" fmla="*/ 930453 w 1485127"/>
                <a:gd name="connsiteY12940" fmla="*/ 995605 h 1679043"/>
                <a:gd name="connsiteX12941" fmla="*/ 930964 w 1485127"/>
                <a:gd name="connsiteY12941" fmla="*/ 988521 h 1679043"/>
                <a:gd name="connsiteX12942" fmla="*/ 937278 w 1485127"/>
                <a:gd name="connsiteY12942" fmla="*/ 967952 h 1679043"/>
                <a:gd name="connsiteX12943" fmla="*/ 945468 w 1485127"/>
                <a:gd name="connsiteY12943" fmla="*/ 942091 h 1679043"/>
                <a:gd name="connsiteX12944" fmla="*/ 945298 w 1485127"/>
                <a:gd name="connsiteY12944" fmla="*/ 955576 h 1679043"/>
                <a:gd name="connsiteX12945" fmla="*/ 945298 w 1485127"/>
                <a:gd name="connsiteY12945" fmla="*/ 959929 h 1679043"/>
                <a:gd name="connsiteX12946" fmla="*/ 938643 w 1485127"/>
                <a:gd name="connsiteY12946" fmla="*/ 985704 h 1679043"/>
                <a:gd name="connsiteX12947" fmla="*/ 938899 w 1485127"/>
                <a:gd name="connsiteY12947" fmla="*/ 985704 h 1679043"/>
                <a:gd name="connsiteX12948" fmla="*/ 945298 w 1485127"/>
                <a:gd name="connsiteY12948" fmla="*/ 964624 h 1679043"/>
                <a:gd name="connsiteX12949" fmla="*/ 945298 w 1485127"/>
                <a:gd name="connsiteY12949" fmla="*/ 974183 h 1679043"/>
                <a:gd name="connsiteX12950" fmla="*/ 945554 w 1485127"/>
                <a:gd name="connsiteY12950" fmla="*/ 974183 h 1679043"/>
                <a:gd name="connsiteX12951" fmla="*/ 945980 w 1485127"/>
                <a:gd name="connsiteY12951" fmla="*/ 962490 h 1679043"/>
                <a:gd name="connsiteX12952" fmla="*/ 947942 w 1485127"/>
                <a:gd name="connsiteY12952" fmla="*/ 956174 h 1679043"/>
                <a:gd name="connsiteX12953" fmla="*/ 974306 w 1485127"/>
                <a:gd name="connsiteY12953" fmla="*/ 873813 h 1679043"/>
                <a:gd name="connsiteX12954" fmla="*/ 974306 w 1485127"/>
                <a:gd name="connsiteY12954" fmla="*/ 873813 h 1679043"/>
                <a:gd name="connsiteX12955" fmla="*/ 974306 w 1485127"/>
                <a:gd name="connsiteY12955" fmla="*/ 873813 h 1679043"/>
                <a:gd name="connsiteX12956" fmla="*/ 974306 w 1485127"/>
                <a:gd name="connsiteY12956" fmla="*/ 873813 h 1679043"/>
                <a:gd name="connsiteX12957" fmla="*/ 974306 w 1485127"/>
                <a:gd name="connsiteY12957" fmla="*/ 873813 h 1679043"/>
                <a:gd name="connsiteX12958" fmla="*/ 975244 w 1485127"/>
                <a:gd name="connsiteY12958" fmla="*/ 870740 h 1679043"/>
                <a:gd name="connsiteX12959" fmla="*/ 973879 w 1485127"/>
                <a:gd name="connsiteY12959" fmla="*/ 898991 h 1679043"/>
                <a:gd name="connsiteX12960" fmla="*/ 972940 w 1485127"/>
                <a:gd name="connsiteY12960" fmla="*/ 923400 h 1679043"/>
                <a:gd name="connsiteX12961" fmla="*/ 972173 w 1485127"/>
                <a:gd name="connsiteY12961" fmla="*/ 947810 h 1679043"/>
                <a:gd name="connsiteX12962" fmla="*/ 972428 w 1485127"/>
                <a:gd name="connsiteY12962" fmla="*/ 947810 h 1679043"/>
                <a:gd name="connsiteX12963" fmla="*/ 973794 w 1485127"/>
                <a:gd name="connsiteY12963" fmla="*/ 923571 h 1679043"/>
                <a:gd name="connsiteX12964" fmla="*/ 975415 w 1485127"/>
                <a:gd name="connsiteY12964" fmla="*/ 899417 h 1679043"/>
                <a:gd name="connsiteX12965" fmla="*/ 978657 w 1485127"/>
                <a:gd name="connsiteY12965" fmla="*/ 859047 h 1679043"/>
                <a:gd name="connsiteX12966" fmla="*/ 999047 w 1485127"/>
                <a:gd name="connsiteY12966" fmla="*/ 790939 h 1679043"/>
                <a:gd name="connsiteX12967" fmla="*/ 1008347 w 1485127"/>
                <a:gd name="connsiteY12967" fmla="*/ 761494 h 1679043"/>
                <a:gd name="connsiteX12968" fmla="*/ 1008091 w 1485127"/>
                <a:gd name="connsiteY12968" fmla="*/ 761494 h 1679043"/>
                <a:gd name="connsiteX12969" fmla="*/ 997597 w 1485127"/>
                <a:gd name="connsiteY12969" fmla="*/ 790342 h 1679043"/>
                <a:gd name="connsiteX12970" fmla="*/ 980534 w 1485127"/>
                <a:gd name="connsiteY12970" fmla="*/ 838735 h 1679043"/>
                <a:gd name="connsiteX12971" fmla="*/ 980790 w 1485127"/>
                <a:gd name="connsiteY12971" fmla="*/ 836174 h 1679043"/>
                <a:gd name="connsiteX12972" fmla="*/ 995209 w 1485127"/>
                <a:gd name="connsiteY12972" fmla="*/ 792646 h 1679043"/>
                <a:gd name="connsiteX12973" fmla="*/ 1015343 w 1485127"/>
                <a:gd name="connsiteY12973" fmla="*/ 734524 h 1679043"/>
                <a:gd name="connsiteX12974" fmla="*/ 1022851 w 1485127"/>
                <a:gd name="connsiteY12974" fmla="*/ 713870 h 1679043"/>
                <a:gd name="connsiteX12975" fmla="*/ 1029079 w 1485127"/>
                <a:gd name="connsiteY12975" fmla="*/ 697056 h 1679043"/>
                <a:gd name="connsiteX12976" fmla="*/ 1032748 w 1485127"/>
                <a:gd name="connsiteY12976" fmla="*/ 689716 h 1679043"/>
                <a:gd name="connsiteX12977" fmla="*/ 1032748 w 1485127"/>
                <a:gd name="connsiteY12977" fmla="*/ 689716 h 1679043"/>
                <a:gd name="connsiteX12978" fmla="*/ 1032748 w 1485127"/>
                <a:gd name="connsiteY12978" fmla="*/ 689716 h 1679043"/>
                <a:gd name="connsiteX12979" fmla="*/ 1032748 w 1485127"/>
                <a:gd name="connsiteY12979" fmla="*/ 689716 h 1679043"/>
                <a:gd name="connsiteX12980" fmla="*/ 1032748 w 1485127"/>
                <a:gd name="connsiteY12980" fmla="*/ 689716 h 1679043"/>
                <a:gd name="connsiteX12981" fmla="*/ 1083341 w 1485127"/>
                <a:gd name="connsiteY12981" fmla="*/ 581409 h 1679043"/>
                <a:gd name="connsiteX12982" fmla="*/ 1101428 w 1485127"/>
                <a:gd name="connsiteY12982" fmla="*/ 542746 h 1679043"/>
                <a:gd name="connsiteX12983" fmla="*/ 1101258 w 1485127"/>
                <a:gd name="connsiteY12983" fmla="*/ 542661 h 1679043"/>
                <a:gd name="connsiteX12984" fmla="*/ 1082147 w 1485127"/>
                <a:gd name="connsiteY12984" fmla="*/ 580555 h 1679043"/>
                <a:gd name="connsiteX12985" fmla="*/ 1028226 w 1485127"/>
                <a:gd name="connsiteY12985" fmla="*/ 687241 h 1679043"/>
                <a:gd name="connsiteX12986" fmla="*/ 1028226 w 1485127"/>
                <a:gd name="connsiteY12986" fmla="*/ 687241 h 1679043"/>
                <a:gd name="connsiteX12987" fmla="*/ 1028141 w 1485127"/>
                <a:gd name="connsiteY12987" fmla="*/ 687497 h 1679043"/>
                <a:gd name="connsiteX12988" fmla="*/ 1027970 w 1485127"/>
                <a:gd name="connsiteY12988" fmla="*/ 687753 h 1679043"/>
                <a:gd name="connsiteX12989" fmla="*/ 1027970 w 1485127"/>
                <a:gd name="connsiteY12989" fmla="*/ 687753 h 1679043"/>
                <a:gd name="connsiteX12990" fmla="*/ 992052 w 1485127"/>
                <a:gd name="connsiteY12990" fmla="*/ 764567 h 1679043"/>
                <a:gd name="connsiteX12991" fmla="*/ 997938 w 1485127"/>
                <a:gd name="connsiteY12991" fmla="*/ 744339 h 1679043"/>
                <a:gd name="connsiteX12992" fmla="*/ 1016708 w 1485127"/>
                <a:gd name="connsiteY12992" fmla="*/ 683315 h 1679043"/>
                <a:gd name="connsiteX12993" fmla="*/ 1052968 w 1485127"/>
                <a:gd name="connsiteY12993" fmla="*/ 621011 h 1679043"/>
                <a:gd name="connsiteX12994" fmla="*/ 1052968 w 1485127"/>
                <a:gd name="connsiteY12994" fmla="*/ 621011 h 1679043"/>
                <a:gd name="connsiteX12995" fmla="*/ 1052968 w 1485127"/>
                <a:gd name="connsiteY12995" fmla="*/ 621011 h 1679043"/>
                <a:gd name="connsiteX12996" fmla="*/ 1052968 w 1485127"/>
                <a:gd name="connsiteY12996" fmla="*/ 621011 h 1679043"/>
                <a:gd name="connsiteX12997" fmla="*/ 1052968 w 1485127"/>
                <a:gd name="connsiteY12997" fmla="*/ 621011 h 1679043"/>
                <a:gd name="connsiteX12998" fmla="*/ 1105524 w 1485127"/>
                <a:gd name="connsiteY12998" fmla="*/ 517227 h 1679043"/>
                <a:gd name="connsiteX12999" fmla="*/ 1123440 w 1485127"/>
                <a:gd name="connsiteY12999" fmla="*/ 479759 h 1679043"/>
                <a:gd name="connsiteX13000" fmla="*/ 1123269 w 1485127"/>
                <a:gd name="connsiteY13000" fmla="*/ 479674 h 1679043"/>
                <a:gd name="connsiteX13001" fmla="*/ 1104244 w 1485127"/>
                <a:gd name="connsiteY13001" fmla="*/ 516288 h 1679043"/>
                <a:gd name="connsiteX13002" fmla="*/ 1048446 w 1485127"/>
                <a:gd name="connsiteY13002" fmla="*/ 618279 h 1679043"/>
                <a:gd name="connsiteX13003" fmla="*/ 1048446 w 1485127"/>
                <a:gd name="connsiteY13003" fmla="*/ 618279 h 1679043"/>
                <a:gd name="connsiteX13004" fmla="*/ 1048276 w 1485127"/>
                <a:gd name="connsiteY13004" fmla="*/ 618535 h 1679043"/>
                <a:gd name="connsiteX13005" fmla="*/ 1048105 w 1485127"/>
                <a:gd name="connsiteY13005" fmla="*/ 618792 h 1679043"/>
                <a:gd name="connsiteX13006" fmla="*/ 1048105 w 1485127"/>
                <a:gd name="connsiteY13006" fmla="*/ 618792 h 1679043"/>
                <a:gd name="connsiteX13007" fmla="*/ 1021316 w 1485127"/>
                <a:gd name="connsiteY13007" fmla="*/ 668294 h 1679043"/>
                <a:gd name="connsiteX13008" fmla="*/ 1030103 w 1485127"/>
                <a:gd name="connsiteY13008" fmla="*/ 639702 h 1679043"/>
                <a:gd name="connsiteX13009" fmla="*/ 1039147 w 1485127"/>
                <a:gd name="connsiteY13009" fmla="*/ 609147 h 1679043"/>
                <a:gd name="connsiteX13010" fmla="*/ 1062268 w 1485127"/>
                <a:gd name="connsiteY13010" fmla="*/ 570570 h 1679043"/>
                <a:gd name="connsiteX13011" fmla="*/ 1062268 w 1485127"/>
                <a:gd name="connsiteY13011" fmla="*/ 570570 h 1679043"/>
                <a:gd name="connsiteX13012" fmla="*/ 1062268 w 1485127"/>
                <a:gd name="connsiteY13012" fmla="*/ 570570 h 1679043"/>
                <a:gd name="connsiteX13013" fmla="*/ 1062268 w 1485127"/>
                <a:gd name="connsiteY13013" fmla="*/ 570399 h 1679043"/>
                <a:gd name="connsiteX13014" fmla="*/ 1062268 w 1485127"/>
                <a:gd name="connsiteY13014" fmla="*/ 570399 h 1679043"/>
                <a:gd name="connsiteX13015" fmla="*/ 1112178 w 1485127"/>
                <a:gd name="connsiteY13015" fmla="*/ 480356 h 1679043"/>
                <a:gd name="connsiteX13016" fmla="*/ 1130010 w 1485127"/>
                <a:gd name="connsiteY13016" fmla="*/ 448180 h 1679043"/>
                <a:gd name="connsiteX13017" fmla="*/ 1129839 w 1485127"/>
                <a:gd name="connsiteY13017" fmla="*/ 448095 h 1679043"/>
                <a:gd name="connsiteX13018" fmla="*/ 1110984 w 1485127"/>
                <a:gd name="connsiteY13018" fmla="*/ 479417 h 1679043"/>
                <a:gd name="connsiteX13019" fmla="*/ 1057831 w 1485127"/>
                <a:gd name="connsiteY13019" fmla="*/ 567668 h 1679043"/>
                <a:gd name="connsiteX13020" fmla="*/ 1057831 w 1485127"/>
                <a:gd name="connsiteY13020" fmla="*/ 567668 h 1679043"/>
                <a:gd name="connsiteX13021" fmla="*/ 1057746 w 1485127"/>
                <a:gd name="connsiteY13021" fmla="*/ 567924 h 1679043"/>
                <a:gd name="connsiteX13022" fmla="*/ 1057575 w 1485127"/>
                <a:gd name="connsiteY13022" fmla="*/ 568180 h 1679043"/>
                <a:gd name="connsiteX13023" fmla="*/ 1057575 w 1485127"/>
                <a:gd name="connsiteY13023" fmla="*/ 568180 h 1679043"/>
                <a:gd name="connsiteX13024" fmla="*/ 1044010 w 1485127"/>
                <a:gd name="connsiteY13024" fmla="*/ 592419 h 1679043"/>
                <a:gd name="connsiteX13025" fmla="*/ 1055954 w 1485127"/>
                <a:gd name="connsiteY13025" fmla="*/ 550257 h 1679043"/>
                <a:gd name="connsiteX13026" fmla="*/ 1061670 w 1485127"/>
                <a:gd name="connsiteY13026" fmla="*/ 529090 h 1679043"/>
                <a:gd name="connsiteX13027" fmla="*/ 1077966 w 1485127"/>
                <a:gd name="connsiteY13027" fmla="*/ 504425 h 1679043"/>
                <a:gd name="connsiteX13028" fmla="*/ 1077966 w 1485127"/>
                <a:gd name="connsiteY13028" fmla="*/ 504425 h 1679043"/>
                <a:gd name="connsiteX13029" fmla="*/ 1077966 w 1485127"/>
                <a:gd name="connsiteY13029" fmla="*/ 504425 h 1679043"/>
                <a:gd name="connsiteX13030" fmla="*/ 1077966 w 1485127"/>
                <a:gd name="connsiteY13030" fmla="*/ 504425 h 1679043"/>
                <a:gd name="connsiteX13031" fmla="*/ 1077966 w 1485127"/>
                <a:gd name="connsiteY13031" fmla="*/ 504425 h 1679043"/>
                <a:gd name="connsiteX13032" fmla="*/ 1109021 w 1485127"/>
                <a:gd name="connsiteY13032" fmla="*/ 453045 h 1679043"/>
                <a:gd name="connsiteX13033" fmla="*/ 1138882 w 1485127"/>
                <a:gd name="connsiteY13033" fmla="*/ 401068 h 1679043"/>
                <a:gd name="connsiteX13034" fmla="*/ 1149376 w 1485127"/>
                <a:gd name="connsiteY13034" fmla="*/ 382376 h 1679043"/>
                <a:gd name="connsiteX13035" fmla="*/ 1159700 w 1485127"/>
                <a:gd name="connsiteY13035" fmla="*/ 363600 h 1679043"/>
                <a:gd name="connsiteX13036" fmla="*/ 1159529 w 1485127"/>
                <a:gd name="connsiteY13036" fmla="*/ 363514 h 1679043"/>
                <a:gd name="connsiteX13037" fmla="*/ 1148694 w 1485127"/>
                <a:gd name="connsiteY13037" fmla="*/ 381864 h 1679043"/>
                <a:gd name="connsiteX13038" fmla="*/ 1137688 w 1485127"/>
                <a:gd name="connsiteY13038" fmla="*/ 400129 h 1679043"/>
                <a:gd name="connsiteX13039" fmla="*/ 1106036 w 1485127"/>
                <a:gd name="connsiteY13039" fmla="*/ 451082 h 1679043"/>
                <a:gd name="connsiteX13040" fmla="*/ 1073615 w 1485127"/>
                <a:gd name="connsiteY13040" fmla="*/ 501523 h 1679043"/>
                <a:gd name="connsiteX13041" fmla="*/ 1073615 w 1485127"/>
                <a:gd name="connsiteY13041" fmla="*/ 501523 h 1679043"/>
                <a:gd name="connsiteX13042" fmla="*/ 1073444 w 1485127"/>
                <a:gd name="connsiteY13042" fmla="*/ 501779 h 1679043"/>
                <a:gd name="connsiteX13043" fmla="*/ 1073274 w 1485127"/>
                <a:gd name="connsiteY13043" fmla="*/ 502035 h 1679043"/>
                <a:gd name="connsiteX13044" fmla="*/ 1073274 w 1485127"/>
                <a:gd name="connsiteY13044" fmla="*/ 502035 h 1679043"/>
                <a:gd name="connsiteX13045" fmla="*/ 1065510 w 1485127"/>
                <a:gd name="connsiteY13045" fmla="*/ 514410 h 1679043"/>
                <a:gd name="connsiteX13046" fmla="*/ 1084109 w 1485127"/>
                <a:gd name="connsiteY13046" fmla="*/ 445876 h 1679043"/>
                <a:gd name="connsiteX13047" fmla="*/ 1086583 w 1485127"/>
                <a:gd name="connsiteY13047" fmla="*/ 436999 h 1679043"/>
                <a:gd name="connsiteX13048" fmla="*/ 1111240 w 1485127"/>
                <a:gd name="connsiteY13048" fmla="*/ 392704 h 1679043"/>
                <a:gd name="connsiteX13049" fmla="*/ 1137432 w 1485127"/>
                <a:gd name="connsiteY13049" fmla="*/ 343372 h 1679043"/>
                <a:gd name="connsiteX13050" fmla="*/ 1146561 w 1485127"/>
                <a:gd name="connsiteY13050" fmla="*/ 325705 h 1679043"/>
                <a:gd name="connsiteX13051" fmla="*/ 1155605 w 1485127"/>
                <a:gd name="connsiteY13051" fmla="*/ 307952 h 1679043"/>
                <a:gd name="connsiteX13052" fmla="*/ 1155434 w 1485127"/>
                <a:gd name="connsiteY13052" fmla="*/ 307867 h 1679043"/>
                <a:gd name="connsiteX13053" fmla="*/ 1145879 w 1485127"/>
                <a:gd name="connsiteY13053" fmla="*/ 325193 h 1679043"/>
                <a:gd name="connsiteX13054" fmla="*/ 1136152 w 1485127"/>
                <a:gd name="connsiteY13054" fmla="*/ 342433 h 1679043"/>
                <a:gd name="connsiteX13055" fmla="*/ 1108168 w 1485127"/>
                <a:gd name="connsiteY13055" fmla="*/ 390740 h 1679043"/>
                <a:gd name="connsiteX13056" fmla="*/ 1090849 w 1485127"/>
                <a:gd name="connsiteY13056" fmla="*/ 419759 h 1679043"/>
                <a:gd name="connsiteX13057" fmla="*/ 1098613 w 1485127"/>
                <a:gd name="connsiteY13057" fmla="*/ 382462 h 1679043"/>
                <a:gd name="connsiteX13058" fmla="*/ 1143916 w 1485127"/>
                <a:gd name="connsiteY13058" fmla="*/ 296089 h 1679043"/>
                <a:gd name="connsiteX13059" fmla="*/ 1162345 w 1485127"/>
                <a:gd name="connsiteY13059" fmla="*/ 259987 h 1679043"/>
                <a:gd name="connsiteX13060" fmla="*/ 1162174 w 1485127"/>
                <a:gd name="connsiteY13060" fmla="*/ 259901 h 1679043"/>
                <a:gd name="connsiteX13061" fmla="*/ 1142722 w 1485127"/>
                <a:gd name="connsiteY13061" fmla="*/ 295150 h 1679043"/>
                <a:gd name="connsiteX13062" fmla="*/ 1101514 w 1485127"/>
                <a:gd name="connsiteY13062" fmla="*/ 367782 h 1679043"/>
                <a:gd name="connsiteX13063" fmla="*/ 1102708 w 1485127"/>
                <a:gd name="connsiteY13063" fmla="*/ 361381 h 1679043"/>
                <a:gd name="connsiteX13064" fmla="*/ 1109278 w 1485127"/>
                <a:gd name="connsiteY13064" fmla="*/ 334752 h 1679043"/>
                <a:gd name="connsiteX13065" fmla="*/ 1124378 w 1485127"/>
                <a:gd name="connsiteY13065" fmla="*/ 303514 h 1679043"/>
                <a:gd name="connsiteX13066" fmla="*/ 1142551 w 1485127"/>
                <a:gd name="connsiteY13066" fmla="*/ 263401 h 1679043"/>
                <a:gd name="connsiteX13067" fmla="*/ 1148864 w 1485127"/>
                <a:gd name="connsiteY13067" fmla="*/ 248977 h 1679043"/>
                <a:gd name="connsiteX13068" fmla="*/ 1155008 w 1485127"/>
                <a:gd name="connsiteY13068" fmla="*/ 234553 h 1679043"/>
                <a:gd name="connsiteX13069" fmla="*/ 1154837 w 1485127"/>
                <a:gd name="connsiteY13069" fmla="*/ 234467 h 1679043"/>
                <a:gd name="connsiteX13070" fmla="*/ 1148097 w 1485127"/>
                <a:gd name="connsiteY13070" fmla="*/ 248550 h 1679043"/>
                <a:gd name="connsiteX13071" fmla="*/ 1141272 w 1485127"/>
                <a:gd name="connsiteY13071" fmla="*/ 262547 h 1679043"/>
                <a:gd name="connsiteX13072" fmla="*/ 1121307 w 1485127"/>
                <a:gd name="connsiteY13072" fmla="*/ 301722 h 1679043"/>
                <a:gd name="connsiteX13073" fmla="*/ 1114055 w 1485127"/>
                <a:gd name="connsiteY13073" fmla="*/ 315292 h 1679043"/>
                <a:gd name="connsiteX13074" fmla="*/ 1117298 w 1485127"/>
                <a:gd name="connsiteY13074" fmla="*/ 300869 h 1679043"/>
                <a:gd name="connsiteX13075" fmla="*/ 1127365 w 1485127"/>
                <a:gd name="connsiteY13075" fmla="*/ 259133 h 1679043"/>
                <a:gd name="connsiteX13076" fmla="*/ 1137432 w 1485127"/>
                <a:gd name="connsiteY13076" fmla="*/ 233443 h 1679043"/>
                <a:gd name="connsiteX13077" fmla="*/ 1140504 w 1485127"/>
                <a:gd name="connsiteY13077" fmla="*/ 228152 h 1679043"/>
                <a:gd name="connsiteX13078" fmla="*/ 1146049 w 1485127"/>
                <a:gd name="connsiteY13078" fmla="*/ 218849 h 1679043"/>
                <a:gd name="connsiteX13079" fmla="*/ 1146049 w 1485127"/>
                <a:gd name="connsiteY13079" fmla="*/ 218849 h 1679043"/>
                <a:gd name="connsiteX13080" fmla="*/ 955877 w 1485127"/>
                <a:gd name="connsiteY13080" fmla="*/ 16744 h 1679043"/>
                <a:gd name="connsiteX13081" fmla="*/ 972087 w 1485127"/>
                <a:gd name="connsiteY13081" fmla="*/ 16402 h 1679043"/>
                <a:gd name="connsiteX13082" fmla="*/ 992478 w 1485127"/>
                <a:gd name="connsiteY13082" fmla="*/ 16061 h 1679043"/>
                <a:gd name="connsiteX13083" fmla="*/ 1009371 w 1485127"/>
                <a:gd name="connsiteY13083" fmla="*/ 23742 h 1679043"/>
                <a:gd name="connsiteX13084" fmla="*/ 1035137 w 1485127"/>
                <a:gd name="connsiteY13084" fmla="*/ 35264 h 1679043"/>
                <a:gd name="connsiteX13085" fmla="*/ 1086413 w 1485127"/>
                <a:gd name="connsiteY13085" fmla="*/ 55150 h 1679043"/>
                <a:gd name="connsiteX13086" fmla="*/ 1101855 w 1485127"/>
                <a:gd name="connsiteY13086" fmla="*/ 64709 h 1679043"/>
                <a:gd name="connsiteX13087" fmla="*/ 1119430 w 1485127"/>
                <a:gd name="connsiteY13087" fmla="*/ 119588 h 1679043"/>
                <a:gd name="connsiteX13088" fmla="*/ 1100404 w 1485127"/>
                <a:gd name="connsiteY13088" fmla="*/ 169261 h 1679043"/>
                <a:gd name="connsiteX13089" fmla="*/ 1094347 w 1485127"/>
                <a:gd name="connsiteY13089" fmla="*/ 185307 h 1679043"/>
                <a:gd name="connsiteX13090" fmla="*/ 1071141 w 1485127"/>
                <a:gd name="connsiteY13090" fmla="*/ 174041 h 1679043"/>
                <a:gd name="connsiteX13091" fmla="*/ 1046740 w 1485127"/>
                <a:gd name="connsiteY13091" fmla="*/ 164140 h 1679043"/>
                <a:gd name="connsiteX13092" fmla="*/ 1047764 w 1485127"/>
                <a:gd name="connsiteY13092" fmla="*/ 159531 h 1679043"/>
                <a:gd name="connsiteX13093" fmla="*/ 1050409 w 1485127"/>
                <a:gd name="connsiteY13093" fmla="*/ 127184 h 1679043"/>
                <a:gd name="connsiteX13094" fmla="*/ 1045460 w 1485127"/>
                <a:gd name="connsiteY13094" fmla="*/ 115150 h 1679043"/>
                <a:gd name="connsiteX13095" fmla="*/ 1019609 w 1485127"/>
                <a:gd name="connsiteY13095" fmla="*/ 94667 h 1679043"/>
                <a:gd name="connsiteX13096" fmla="*/ 1004422 w 1485127"/>
                <a:gd name="connsiteY13096" fmla="*/ 87241 h 1679043"/>
                <a:gd name="connsiteX13097" fmla="*/ 997341 w 1485127"/>
                <a:gd name="connsiteY13097" fmla="*/ 81864 h 1679043"/>
                <a:gd name="connsiteX13098" fmla="*/ 987786 w 1485127"/>
                <a:gd name="connsiteY13098" fmla="*/ 77000 h 1679043"/>
                <a:gd name="connsiteX13099" fmla="*/ 971917 w 1485127"/>
                <a:gd name="connsiteY13099" fmla="*/ 73415 h 1679043"/>
                <a:gd name="connsiteX13100" fmla="*/ 959545 w 1485127"/>
                <a:gd name="connsiteY13100" fmla="*/ 74439 h 1679043"/>
                <a:gd name="connsiteX13101" fmla="*/ 940434 w 1485127"/>
                <a:gd name="connsiteY13101" fmla="*/ 76146 h 1679043"/>
                <a:gd name="connsiteX13102" fmla="*/ 913645 w 1485127"/>
                <a:gd name="connsiteY13102" fmla="*/ 79731 h 1679043"/>
                <a:gd name="connsiteX13103" fmla="*/ 887367 w 1485127"/>
                <a:gd name="connsiteY13103" fmla="*/ 106359 h 1679043"/>
                <a:gd name="connsiteX13104" fmla="*/ 882590 w 1485127"/>
                <a:gd name="connsiteY13104" fmla="*/ 127441 h 1679043"/>
                <a:gd name="connsiteX13105" fmla="*/ 852558 w 1485127"/>
                <a:gd name="connsiteY13105" fmla="*/ 127014 h 1679043"/>
                <a:gd name="connsiteX13106" fmla="*/ 859127 w 1485127"/>
                <a:gd name="connsiteY13106" fmla="*/ 114553 h 1679043"/>
                <a:gd name="connsiteX13107" fmla="*/ 871072 w 1485127"/>
                <a:gd name="connsiteY13107" fmla="*/ 93899 h 1679043"/>
                <a:gd name="connsiteX13108" fmla="*/ 871072 w 1485127"/>
                <a:gd name="connsiteY13108" fmla="*/ 93899 h 1679043"/>
                <a:gd name="connsiteX13109" fmla="*/ 871072 w 1485127"/>
                <a:gd name="connsiteY13109" fmla="*/ 93899 h 1679043"/>
                <a:gd name="connsiteX13110" fmla="*/ 871072 w 1485127"/>
                <a:gd name="connsiteY13110" fmla="*/ 93899 h 1679043"/>
                <a:gd name="connsiteX13111" fmla="*/ 871072 w 1485127"/>
                <a:gd name="connsiteY13111" fmla="*/ 93899 h 1679043"/>
                <a:gd name="connsiteX13112" fmla="*/ 878494 w 1485127"/>
                <a:gd name="connsiteY13112" fmla="*/ 80584 h 1679043"/>
                <a:gd name="connsiteX13113" fmla="*/ 876105 w 1485127"/>
                <a:gd name="connsiteY13113" fmla="*/ 85364 h 1679043"/>
                <a:gd name="connsiteX13114" fmla="*/ 873716 w 1485127"/>
                <a:gd name="connsiteY13114" fmla="*/ 90570 h 1679043"/>
                <a:gd name="connsiteX13115" fmla="*/ 871583 w 1485127"/>
                <a:gd name="connsiteY13115" fmla="*/ 95862 h 1679043"/>
                <a:gd name="connsiteX13116" fmla="*/ 871754 w 1485127"/>
                <a:gd name="connsiteY13116" fmla="*/ 95947 h 1679043"/>
                <a:gd name="connsiteX13117" fmla="*/ 874484 w 1485127"/>
                <a:gd name="connsiteY13117" fmla="*/ 90997 h 1679043"/>
                <a:gd name="connsiteX13118" fmla="*/ 877385 w 1485127"/>
                <a:gd name="connsiteY13118" fmla="*/ 86217 h 1679043"/>
                <a:gd name="connsiteX13119" fmla="*/ 886770 w 1485127"/>
                <a:gd name="connsiteY13119" fmla="*/ 73500 h 1679043"/>
                <a:gd name="connsiteX13120" fmla="*/ 897349 w 1485127"/>
                <a:gd name="connsiteY13120" fmla="*/ 61978 h 1679043"/>
                <a:gd name="connsiteX13121" fmla="*/ 897349 w 1485127"/>
                <a:gd name="connsiteY13121" fmla="*/ 61978 h 1679043"/>
                <a:gd name="connsiteX13122" fmla="*/ 897349 w 1485127"/>
                <a:gd name="connsiteY13122" fmla="*/ 61978 h 1679043"/>
                <a:gd name="connsiteX13123" fmla="*/ 897349 w 1485127"/>
                <a:gd name="connsiteY13123" fmla="*/ 61978 h 1679043"/>
                <a:gd name="connsiteX13124" fmla="*/ 897349 w 1485127"/>
                <a:gd name="connsiteY13124" fmla="*/ 61978 h 1679043"/>
                <a:gd name="connsiteX13125" fmla="*/ 908099 w 1485127"/>
                <a:gd name="connsiteY13125" fmla="*/ 50627 h 1679043"/>
                <a:gd name="connsiteX13126" fmla="*/ 920129 w 1485127"/>
                <a:gd name="connsiteY13126" fmla="*/ 40385 h 1679043"/>
                <a:gd name="connsiteX13127" fmla="*/ 924736 w 1485127"/>
                <a:gd name="connsiteY13127" fmla="*/ 37142 h 1679043"/>
                <a:gd name="connsiteX13128" fmla="*/ 929514 w 1485127"/>
                <a:gd name="connsiteY13128" fmla="*/ 34069 h 1679043"/>
                <a:gd name="connsiteX13129" fmla="*/ 929429 w 1485127"/>
                <a:gd name="connsiteY13129" fmla="*/ 33899 h 1679043"/>
                <a:gd name="connsiteX13130" fmla="*/ 924310 w 1485127"/>
                <a:gd name="connsiteY13130" fmla="*/ 36374 h 1679043"/>
                <a:gd name="connsiteX13131" fmla="*/ 919276 w 1485127"/>
                <a:gd name="connsiteY13131" fmla="*/ 39105 h 1679043"/>
                <a:gd name="connsiteX13132" fmla="*/ 905796 w 1485127"/>
                <a:gd name="connsiteY13132" fmla="*/ 47896 h 1679043"/>
                <a:gd name="connsiteX13133" fmla="*/ 893510 w 1485127"/>
                <a:gd name="connsiteY13133" fmla="*/ 58479 h 1679043"/>
                <a:gd name="connsiteX13134" fmla="*/ 893510 w 1485127"/>
                <a:gd name="connsiteY13134" fmla="*/ 58479 h 1679043"/>
                <a:gd name="connsiteX13135" fmla="*/ 893510 w 1485127"/>
                <a:gd name="connsiteY13135" fmla="*/ 58479 h 1679043"/>
                <a:gd name="connsiteX13136" fmla="*/ 893510 w 1485127"/>
                <a:gd name="connsiteY13136" fmla="*/ 58479 h 1679043"/>
                <a:gd name="connsiteX13137" fmla="*/ 893510 w 1485127"/>
                <a:gd name="connsiteY13137" fmla="*/ 58479 h 1679043"/>
                <a:gd name="connsiteX13138" fmla="*/ 884040 w 1485127"/>
                <a:gd name="connsiteY13138" fmla="*/ 71281 h 1679043"/>
                <a:gd name="connsiteX13139" fmla="*/ 895473 w 1485127"/>
                <a:gd name="connsiteY13139" fmla="*/ 53017 h 1679043"/>
                <a:gd name="connsiteX13140" fmla="*/ 900336 w 1485127"/>
                <a:gd name="connsiteY13140" fmla="*/ 45933 h 1679043"/>
                <a:gd name="connsiteX13141" fmla="*/ 905284 w 1485127"/>
                <a:gd name="connsiteY13141" fmla="*/ 38934 h 1679043"/>
                <a:gd name="connsiteX13142" fmla="*/ 905114 w 1485127"/>
                <a:gd name="connsiteY13142" fmla="*/ 38763 h 1679043"/>
                <a:gd name="connsiteX13143" fmla="*/ 899653 w 1485127"/>
                <a:gd name="connsiteY13143" fmla="*/ 45250 h 1679043"/>
                <a:gd name="connsiteX13144" fmla="*/ 894278 w 1485127"/>
                <a:gd name="connsiteY13144" fmla="*/ 51907 h 1679043"/>
                <a:gd name="connsiteX13145" fmla="*/ 879774 w 1485127"/>
                <a:gd name="connsiteY13145" fmla="*/ 71110 h 1679043"/>
                <a:gd name="connsiteX13146" fmla="*/ 866550 w 1485127"/>
                <a:gd name="connsiteY13146" fmla="*/ 91253 h 1679043"/>
                <a:gd name="connsiteX13147" fmla="*/ 866550 w 1485127"/>
                <a:gd name="connsiteY13147" fmla="*/ 91253 h 1679043"/>
                <a:gd name="connsiteX13148" fmla="*/ 866550 w 1485127"/>
                <a:gd name="connsiteY13148" fmla="*/ 91338 h 1679043"/>
                <a:gd name="connsiteX13149" fmla="*/ 866550 w 1485127"/>
                <a:gd name="connsiteY13149" fmla="*/ 91338 h 1679043"/>
                <a:gd name="connsiteX13150" fmla="*/ 866550 w 1485127"/>
                <a:gd name="connsiteY13150" fmla="*/ 91423 h 1679043"/>
                <a:gd name="connsiteX13151" fmla="*/ 855971 w 1485127"/>
                <a:gd name="connsiteY13151" fmla="*/ 113102 h 1679043"/>
                <a:gd name="connsiteX13152" fmla="*/ 850084 w 1485127"/>
                <a:gd name="connsiteY13152" fmla="*/ 127014 h 1679043"/>
                <a:gd name="connsiteX13153" fmla="*/ 838395 w 1485127"/>
                <a:gd name="connsiteY13153" fmla="*/ 126843 h 1679043"/>
                <a:gd name="connsiteX13154" fmla="*/ 841211 w 1485127"/>
                <a:gd name="connsiteY13154" fmla="*/ 121466 h 1679043"/>
                <a:gd name="connsiteX13155" fmla="*/ 854605 w 1485127"/>
                <a:gd name="connsiteY13155" fmla="*/ 98507 h 1679043"/>
                <a:gd name="connsiteX13156" fmla="*/ 869280 w 1485127"/>
                <a:gd name="connsiteY13156" fmla="*/ 76487 h 1679043"/>
                <a:gd name="connsiteX13157" fmla="*/ 869280 w 1485127"/>
                <a:gd name="connsiteY13157" fmla="*/ 76487 h 1679043"/>
                <a:gd name="connsiteX13158" fmla="*/ 869280 w 1485127"/>
                <a:gd name="connsiteY13158" fmla="*/ 76487 h 1679043"/>
                <a:gd name="connsiteX13159" fmla="*/ 869280 w 1485127"/>
                <a:gd name="connsiteY13159" fmla="*/ 76487 h 1679043"/>
                <a:gd name="connsiteX13160" fmla="*/ 869280 w 1485127"/>
                <a:gd name="connsiteY13160" fmla="*/ 76487 h 1679043"/>
                <a:gd name="connsiteX13161" fmla="*/ 884125 w 1485127"/>
                <a:gd name="connsiteY13161" fmla="*/ 54553 h 1679043"/>
                <a:gd name="connsiteX13162" fmla="*/ 900336 w 1485127"/>
                <a:gd name="connsiteY13162" fmla="*/ 33557 h 1679043"/>
                <a:gd name="connsiteX13163" fmla="*/ 906564 w 1485127"/>
                <a:gd name="connsiteY13163" fmla="*/ 26388 h 1679043"/>
                <a:gd name="connsiteX13164" fmla="*/ 912963 w 1485127"/>
                <a:gd name="connsiteY13164" fmla="*/ 19304 h 1679043"/>
                <a:gd name="connsiteX13165" fmla="*/ 912792 w 1485127"/>
                <a:gd name="connsiteY13165" fmla="*/ 19133 h 1679043"/>
                <a:gd name="connsiteX13166" fmla="*/ 905967 w 1485127"/>
                <a:gd name="connsiteY13166" fmla="*/ 25705 h 1679043"/>
                <a:gd name="connsiteX13167" fmla="*/ 899312 w 1485127"/>
                <a:gd name="connsiteY13167" fmla="*/ 32448 h 1679043"/>
                <a:gd name="connsiteX13168" fmla="*/ 881310 w 1485127"/>
                <a:gd name="connsiteY13168" fmla="*/ 52249 h 1679043"/>
                <a:gd name="connsiteX13169" fmla="*/ 864929 w 1485127"/>
                <a:gd name="connsiteY13169" fmla="*/ 73415 h 1679043"/>
                <a:gd name="connsiteX13170" fmla="*/ 864929 w 1485127"/>
                <a:gd name="connsiteY13170" fmla="*/ 73415 h 1679043"/>
                <a:gd name="connsiteX13171" fmla="*/ 864929 w 1485127"/>
                <a:gd name="connsiteY13171" fmla="*/ 73500 h 1679043"/>
                <a:gd name="connsiteX13172" fmla="*/ 864929 w 1485127"/>
                <a:gd name="connsiteY13172" fmla="*/ 73500 h 1679043"/>
                <a:gd name="connsiteX13173" fmla="*/ 864929 w 1485127"/>
                <a:gd name="connsiteY13173" fmla="*/ 73586 h 1679043"/>
                <a:gd name="connsiteX13174" fmla="*/ 851449 w 1485127"/>
                <a:gd name="connsiteY13174" fmla="*/ 96715 h 1679043"/>
                <a:gd name="connsiteX13175" fmla="*/ 839846 w 1485127"/>
                <a:gd name="connsiteY13175" fmla="*/ 120783 h 1679043"/>
                <a:gd name="connsiteX13176" fmla="*/ 837286 w 1485127"/>
                <a:gd name="connsiteY13176" fmla="*/ 126758 h 1679043"/>
                <a:gd name="connsiteX13177" fmla="*/ 830546 w 1485127"/>
                <a:gd name="connsiteY13177" fmla="*/ 126672 h 1679043"/>
                <a:gd name="connsiteX13178" fmla="*/ 831143 w 1485127"/>
                <a:gd name="connsiteY13178" fmla="*/ 109688 h 1679043"/>
                <a:gd name="connsiteX13179" fmla="*/ 845391 w 1485127"/>
                <a:gd name="connsiteY13179" fmla="*/ 85022 h 1679043"/>
                <a:gd name="connsiteX13180" fmla="*/ 862370 w 1485127"/>
                <a:gd name="connsiteY13180" fmla="*/ 60527 h 1679043"/>
                <a:gd name="connsiteX13181" fmla="*/ 862370 w 1485127"/>
                <a:gd name="connsiteY13181" fmla="*/ 60527 h 1679043"/>
                <a:gd name="connsiteX13182" fmla="*/ 862370 w 1485127"/>
                <a:gd name="connsiteY13182" fmla="*/ 60527 h 1679043"/>
                <a:gd name="connsiteX13183" fmla="*/ 862370 w 1485127"/>
                <a:gd name="connsiteY13183" fmla="*/ 60527 h 1679043"/>
                <a:gd name="connsiteX13184" fmla="*/ 862370 w 1485127"/>
                <a:gd name="connsiteY13184" fmla="*/ 60527 h 1679043"/>
                <a:gd name="connsiteX13185" fmla="*/ 880201 w 1485127"/>
                <a:gd name="connsiteY13185" fmla="*/ 36630 h 1679043"/>
                <a:gd name="connsiteX13186" fmla="*/ 899994 w 1485127"/>
                <a:gd name="connsiteY13186" fmla="*/ 14268 h 1679043"/>
                <a:gd name="connsiteX13187" fmla="*/ 902554 w 1485127"/>
                <a:gd name="connsiteY13187" fmla="*/ 11708 h 1679043"/>
                <a:gd name="connsiteX13188" fmla="*/ 922262 w 1485127"/>
                <a:gd name="connsiteY13188" fmla="*/ 12732 h 1679043"/>
                <a:gd name="connsiteX13189" fmla="*/ 955962 w 1485127"/>
                <a:gd name="connsiteY13189" fmla="*/ 16488 h 1679043"/>
                <a:gd name="connsiteX13190" fmla="*/ 1026434 w 1485127"/>
                <a:gd name="connsiteY13190" fmla="*/ 156800 h 1679043"/>
                <a:gd name="connsiteX13191" fmla="*/ 903663 w 1485127"/>
                <a:gd name="connsiteY13191" fmla="*/ 129916 h 1679043"/>
                <a:gd name="connsiteX13192" fmla="*/ 911256 w 1485127"/>
                <a:gd name="connsiteY13192" fmla="*/ 93216 h 1679043"/>
                <a:gd name="connsiteX13193" fmla="*/ 920726 w 1485127"/>
                <a:gd name="connsiteY13193" fmla="*/ 84596 h 1679043"/>
                <a:gd name="connsiteX13194" fmla="*/ 943421 w 1485127"/>
                <a:gd name="connsiteY13194" fmla="*/ 83401 h 1679043"/>
                <a:gd name="connsiteX13195" fmla="*/ 971490 w 1485127"/>
                <a:gd name="connsiteY13195" fmla="*/ 87497 h 1679043"/>
                <a:gd name="connsiteX13196" fmla="*/ 982667 w 1485127"/>
                <a:gd name="connsiteY13196" fmla="*/ 89887 h 1679043"/>
                <a:gd name="connsiteX13197" fmla="*/ 1009883 w 1485127"/>
                <a:gd name="connsiteY13197" fmla="*/ 97910 h 1679043"/>
                <a:gd name="connsiteX13198" fmla="*/ 1029079 w 1485127"/>
                <a:gd name="connsiteY13198" fmla="*/ 107640 h 1679043"/>
                <a:gd name="connsiteX13199" fmla="*/ 1034966 w 1485127"/>
                <a:gd name="connsiteY13199" fmla="*/ 121381 h 1679043"/>
                <a:gd name="connsiteX13200" fmla="*/ 1026520 w 1485127"/>
                <a:gd name="connsiteY13200" fmla="*/ 156630 h 1679043"/>
                <a:gd name="connsiteX13201" fmla="*/ 842234 w 1485127"/>
                <a:gd name="connsiteY13201" fmla="*/ 33301 h 1679043"/>
                <a:gd name="connsiteX13202" fmla="*/ 868598 w 1485127"/>
                <a:gd name="connsiteY13202" fmla="*/ 15634 h 1679043"/>
                <a:gd name="connsiteX13203" fmla="*/ 900421 w 1485127"/>
                <a:gd name="connsiteY13203" fmla="*/ 11879 h 1679043"/>
                <a:gd name="connsiteX13204" fmla="*/ 898885 w 1485127"/>
                <a:gd name="connsiteY13204" fmla="*/ 13159 h 1679043"/>
                <a:gd name="connsiteX13205" fmla="*/ 893510 w 1485127"/>
                <a:gd name="connsiteY13205" fmla="*/ 18109 h 1679043"/>
                <a:gd name="connsiteX13206" fmla="*/ 892998 w 1485127"/>
                <a:gd name="connsiteY13206" fmla="*/ 16573 h 1679043"/>
                <a:gd name="connsiteX13207" fmla="*/ 892401 w 1485127"/>
                <a:gd name="connsiteY13207" fmla="*/ 14525 h 1679043"/>
                <a:gd name="connsiteX13208" fmla="*/ 892231 w 1485127"/>
                <a:gd name="connsiteY13208" fmla="*/ 14012 h 1679043"/>
                <a:gd name="connsiteX13209" fmla="*/ 892060 w 1485127"/>
                <a:gd name="connsiteY13209" fmla="*/ 14012 h 1679043"/>
                <a:gd name="connsiteX13210" fmla="*/ 891889 w 1485127"/>
                <a:gd name="connsiteY13210" fmla="*/ 14183 h 1679043"/>
                <a:gd name="connsiteX13211" fmla="*/ 891036 w 1485127"/>
                <a:gd name="connsiteY13211" fmla="*/ 14781 h 1679043"/>
                <a:gd name="connsiteX13212" fmla="*/ 884723 w 1485127"/>
                <a:gd name="connsiteY13212" fmla="*/ 19304 h 1679043"/>
                <a:gd name="connsiteX13213" fmla="*/ 868768 w 1485127"/>
                <a:gd name="connsiteY13213" fmla="*/ 32704 h 1679043"/>
                <a:gd name="connsiteX13214" fmla="*/ 861431 w 1485127"/>
                <a:gd name="connsiteY13214" fmla="*/ 40214 h 1679043"/>
                <a:gd name="connsiteX13215" fmla="*/ 854691 w 1485127"/>
                <a:gd name="connsiteY13215" fmla="*/ 48322 h 1679043"/>
                <a:gd name="connsiteX13216" fmla="*/ 854691 w 1485127"/>
                <a:gd name="connsiteY13216" fmla="*/ 48322 h 1679043"/>
                <a:gd name="connsiteX13217" fmla="*/ 854691 w 1485127"/>
                <a:gd name="connsiteY13217" fmla="*/ 48322 h 1679043"/>
                <a:gd name="connsiteX13218" fmla="*/ 854691 w 1485127"/>
                <a:gd name="connsiteY13218" fmla="*/ 48322 h 1679043"/>
                <a:gd name="connsiteX13219" fmla="*/ 854691 w 1485127"/>
                <a:gd name="connsiteY13219" fmla="*/ 48408 h 1679043"/>
                <a:gd name="connsiteX13220" fmla="*/ 844197 w 1485127"/>
                <a:gd name="connsiteY13220" fmla="*/ 66587 h 1679043"/>
                <a:gd name="connsiteX13221" fmla="*/ 836348 w 1485127"/>
                <a:gd name="connsiteY13221" fmla="*/ 85961 h 1679043"/>
                <a:gd name="connsiteX13222" fmla="*/ 834130 w 1485127"/>
                <a:gd name="connsiteY13222" fmla="*/ 93045 h 1679043"/>
                <a:gd name="connsiteX13223" fmla="*/ 832252 w 1485127"/>
                <a:gd name="connsiteY13223" fmla="*/ 100214 h 1679043"/>
                <a:gd name="connsiteX13224" fmla="*/ 832509 w 1485127"/>
                <a:gd name="connsiteY13224" fmla="*/ 100214 h 1679043"/>
                <a:gd name="connsiteX13225" fmla="*/ 834983 w 1485127"/>
                <a:gd name="connsiteY13225" fmla="*/ 93301 h 1679043"/>
                <a:gd name="connsiteX13226" fmla="*/ 837798 w 1485127"/>
                <a:gd name="connsiteY13226" fmla="*/ 86473 h 1679043"/>
                <a:gd name="connsiteX13227" fmla="*/ 847354 w 1485127"/>
                <a:gd name="connsiteY13227" fmla="*/ 68294 h 1679043"/>
                <a:gd name="connsiteX13228" fmla="*/ 858957 w 1485127"/>
                <a:gd name="connsiteY13228" fmla="*/ 51480 h 1679043"/>
                <a:gd name="connsiteX13229" fmla="*/ 858957 w 1485127"/>
                <a:gd name="connsiteY13229" fmla="*/ 51480 h 1679043"/>
                <a:gd name="connsiteX13230" fmla="*/ 858957 w 1485127"/>
                <a:gd name="connsiteY13230" fmla="*/ 51480 h 1679043"/>
                <a:gd name="connsiteX13231" fmla="*/ 858957 w 1485127"/>
                <a:gd name="connsiteY13231" fmla="*/ 51480 h 1679043"/>
                <a:gd name="connsiteX13232" fmla="*/ 858957 w 1485127"/>
                <a:gd name="connsiteY13232" fmla="*/ 51480 h 1679043"/>
                <a:gd name="connsiteX13233" fmla="*/ 864929 w 1485127"/>
                <a:gd name="connsiteY13233" fmla="*/ 43202 h 1679043"/>
                <a:gd name="connsiteX13234" fmla="*/ 871413 w 1485127"/>
                <a:gd name="connsiteY13234" fmla="*/ 35264 h 1679043"/>
                <a:gd name="connsiteX13235" fmla="*/ 885746 w 1485127"/>
                <a:gd name="connsiteY13235" fmla="*/ 20499 h 1679043"/>
                <a:gd name="connsiteX13236" fmla="*/ 891036 w 1485127"/>
                <a:gd name="connsiteY13236" fmla="*/ 15975 h 1679043"/>
                <a:gd name="connsiteX13237" fmla="*/ 891633 w 1485127"/>
                <a:gd name="connsiteY13237" fmla="*/ 15463 h 1679043"/>
                <a:gd name="connsiteX13238" fmla="*/ 891974 w 1485127"/>
                <a:gd name="connsiteY13238" fmla="*/ 15207 h 1679043"/>
                <a:gd name="connsiteX13239" fmla="*/ 892145 w 1485127"/>
                <a:gd name="connsiteY13239" fmla="*/ 15549 h 1679043"/>
                <a:gd name="connsiteX13240" fmla="*/ 892742 w 1485127"/>
                <a:gd name="connsiteY13240" fmla="*/ 17000 h 1679043"/>
                <a:gd name="connsiteX13241" fmla="*/ 893340 w 1485127"/>
                <a:gd name="connsiteY13241" fmla="*/ 18451 h 1679043"/>
                <a:gd name="connsiteX13242" fmla="*/ 877556 w 1485127"/>
                <a:gd name="connsiteY13242" fmla="*/ 34325 h 1679043"/>
                <a:gd name="connsiteX13243" fmla="*/ 858189 w 1485127"/>
                <a:gd name="connsiteY13243" fmla="*/ 57455 h 1679043"/>
                <a:gd name="connsiteX13244" fmla="*/ 858189 w 1485127"/>
                <a:gd name="connsiteY13244" fmla="*/ 57455 h 1679043"/>
                <a:gd name="connsiteX13245" fmla="*/ 858104 w 1485127"/>
                <a:gd name="connsiteY13245" fmla="*/ 57540 h 1679043"/>
                <a:gd name="connsiteX13246" fmla="*/ 858018 w 1485127"/>
                <a:gd name="connsiteY13246" fmla="*/ 57540 h 1679043"/>
                <a:gd name="connsiteX13247" fmla="*/ 858018 w 1485127"/>
                <a:gd name="connsiteY13247" fmla="*/ 57625 h 1679043"/>
                <a:gd name="connsiteX13248" fmla="*/ 842234 w 1485127"/>
                <a:gd name="connsiteY13248" fmla="*/ 83401 h 1679043"/>
                <a:gd name="connsiteX13249" fmla="*/ 831399 w 1485127"/>
                <a:gd name="connsiteY13249" fmla="*/ 105335 h 1679043"/>
                <a:gd name="connsiteX13250" fmla="*/ 832082 w 1485127"/>
                <a:gd name="connsiteY13250" fmla="*/ 89290 h 1679043"/>
                <a:gd name="connsiteX13251" fmla="*/ 834897 w 1485127"/>
                <a:gd name="connsiteY13251" fmla="*/ 56772 h 1679043"/>
                <a:gd name="connsiteX13252" fmla="*/ 842320 w 1485127"/>
                <a:gd name="connsiteY13252" fmla="*/ 33301 h 1679043"/>
                <a:gd name="connsiteX13253" fmla="*/ 815360 w 1485127"/>
                <a:gd name="connsiteY13253" fmla="*/ 141779 h 1679043"/>
                <a:gd name="connsiteX13254" fmla="*/ 844794 w 1485127"/>
                <a:gd name="connsiteY13254" fmla="*/ 141011 h 1679043"/>
                <a:gd name="connsiteX13255" fmla="*/ 843941 w 1485127"/>
                <a:gd name="connsiteY13255" fmla="*/ 143315 h 1679043"/>
                <a:gd name="connsiteX13256" fmla="*/ 841126 w 1485127"/>
                <a:gd name="connsiteY13256" fmla="*/ 151338 h 1679043"/>
                <a:gd name="connsiteX13257" fmla="*/ 841296 w 1485127"/>
                <a:gd name="connsiteY13257" fmla="*/ 151338 h 1679043"/>
                <a:gd name="connsiteX13258" fmla="*/ 844794 w 1485127"/>
                <a:gd name="connsiteY13258" fmla="*/ 143486 h 1679043"/>
                <a:gd name="connsiteX13259" fmla="*/ 845988 w 1485127"/>
                <a:gd name="connsiteY13259" fmla="*/ 140926 h 1679043"/>
                <a:gd name="connsiteX13260" fmla="*/ 888562 w 1485127"/>
                <a:gd name="connsiteY13260" fmla="*/ 143315 h 1679043"/>
                <a:gd name="connsiteX13261" fmla="*/ 947431 w 1485127"/>
                <a:gd name="connsiteY13261" fmla="*/ 150570 h 1679043"/>
                <a:gd name="connsiteX13262" fmla="*/ 1028824 w 1485127"/>
                <a:gd name="connsiteY13262" fmla="*/ 173187 h 1679043"/>
                <a:gd name="connsiteX13263" fmla="*/ 1040768 w 1485127"/>
                <a:gd name="connsiteY13263" fmla="*/ 177625 h 1679043"/>
                <a:gd name="connsiteX13264" fmla="*/ 1125147 w 1485127"/>
                <a:gd name="connsiteY13264" fmla="*/ 216971 h 1679043"/>
                <a:gd name="connsiteX13265" fmla="*/ 1133422 w 1485127"/>
                <a:gd name="connsiteY13265" fmla="*/ 221068 h 1679043"/>
                <a:gd name="connsiteX13266" fmla="*/ 1126000 w 1485127"/>
                <a:gd name="connsiteY13266" fmla="*/ 247099 h 1679043"/>
                <a:gd name="connsiteX13267" fmla="*/ 1096309 w 1485127"/>
                <a:gd name="connsiteY13267" fmla="*/ 295065 h 1679043"/>
                <a:gd name="connsiteX13268" fmla="*/ 1096309 w 1485127"/>
                <a:gd name="connsiteY13268" fmla="*/ 295065 h 1679043"/>
                <a:gd name="connsiteX13269" fmla="*/ 1096224 w 1485127"/>
                <a:gd name="connsiteY13269" fmla="*/ 295236 h 1679043"/>
                <a:gd name="connsiteX13270" fmla="*/ 1096224 w 1485127"/>
                <a:gd name="connsiteY13270" fmla="*/ 295406 h 1679043"/>
                <a:gd name="connsiteX13271" fmla="*/ 1096138 w 1485127"/>
                <a:gd name="connsiteY13271" fmla="*/ 295406 h 1679043"/>
                <a:gd name="connsiteX13272" fmla="*/ 1058599 w 1485127"/>
                <a:gd name="connsiteY13272" fmla="*/ 367782 h 1679043"/>
                <a:gd name="connsiteX13273" fmla="*/ 1045887 w 1485127"/>
                <a:gd name="connsiteY13273" fmla="*/ 393728 h 1679043"/>
                <a:gd name="connsiteX13274" fmla="*/ 1046057 w 1485127"/>
                <a:gd name="connsiteY13274" fmla="*/ 393813 h 1679043"/>
                <a:gd name="connsiteX13275" fmla="*/ 1059964 w 1485127"/>
                <a:gd name="connsiteY13275" fmla="*/ 368294 h 1679043"/>
                <a:gd name="connsiteX13276" fmla="*/ 1100746 w 1485127"/>
                <a:gd name="connsiteY13276" fmla="*/ 297881 h 1679043"/>
                <a:gd name="connsiteX13277" fmla="*/ 1100746 w 1485127"/>
                <a:gd name="connsiteY13277" fmla="*/ 297881 h 1679043"/>
                <a:gd name="connsiteX13278" fmla="*/ 1100746 w 1485127"/>
                <a:gd name="connsiteY13278" fmla="*/ 297881 h 1679043"/>
                <a:gd name="connsiteX13279" fmla="*/ 1100746 w 1485127"/>
                <a:gd name="connsiteY13279" fmla="*/ 297881 h 1679043"/>
                <a:gd name="connsiteX13280" fmla="*/ 1100746 w 1485127"/>
                <a:gd name="connsiteY13280" fmla="*/ 297881 h 1679043"/>
                <a:gd name="connsiteX13281" fmla="*/ 1122502 w 1485127"/>
                <a:gd name="connsiteY13281" fmla="*/ 258877 h 1679043"/>
                <a:gd name="connsiteX13282" fmla="*/ 1113032 w 1485127"/>
                <a:gd name="connsiteY13282" fmla="*/ 290627 h 1679043"/>
                <a:gd name="connsiteX13283" fmla="*/ 1100661 w 1485127"/>
                <a:gd name="connsiteY13283" fmla="*/ 326644 h 1679043"/>
                <a:gd name="connsiteX13284" fmla="*/ 1091105 w 1485127"/>
                <a:gd name="connsiteY13284" fmla="*/ 358052 h 1679043"/>
                <a:gd name="connsiteX13285" fmla="*/ 1080355 w 1485127"/>
                <a:gd name="connsiteY13285" fmla="*/ 378792 h 1679043"/>
                <a:gd name="connsiteX13286" fmla="*/ 1059452 w 1485127"/>
                <a:gd name="connsiteY13286" fmla="*/ 417455 h 1679043"/>
                <a:gd name="connsiteX13287" fmla="*/ 1051774 w 1485127"/>
                <a:gd name="connsiteY13287" fmla="*/ 431025 h 1679043"/>
                <a:gd name="connsiteX13288" fmla="*/ 1044010 w 1485127"/>
                <a:gd name="connsiteY13288" fmla="*/ 444595 h 1679043"/>
                <a:gd name="connsiteX13289" fmla="*/ 1044181 w 1485127"/>
                <a:gd name="connsiteY13289" fmla="*/ 444681 h 1679043"/>
                <a:gd name="connsiteX13290" fmla="*/ 1052627 w 1485127"/>
                <a:gd name="connsiteY13290" fmla="*/ 431452 h 1679043"/>
                <a:gd name="connsiteX13291" fmla="*/ 1060902 w 1485127"/>
                <a:gd name="connsiteY13291" fmla="*/ 418137 h 1679043"/>
                <a:gd name="connsiteX13292" fmla="*/ 1083682 w 1485127"/>
                <a:gd name="connsiteY13292" fmla="*/ 380413 h 1679043"/>
                <a:gd name="connsiteX13293" fmla="*/ 1086668 w 1485127"/>
                <a:gd name="connsiteY13293" fmla="*/ 375207 h 1679043"/>
                <a:gd name="connsiteX13294" fmla="*/ 1078051 w 1485127"/>
                <a:gd name="connsiteY13294" fmla="*/ 408664 h 1679043"/>
                <a:gd name="connsiteX13295" fmla="*/ 1031724 w 1485127"/>
                <a:gd name="connsiteY13295" fmla="*/ 492390 h 1679043"/>
                <a:gd name="connsiteX13296" fmla="*/ 1011760 w 1485127"/>
                <a:gd name="connsiteY13296" fmla="*/ 527383 h 1679043"/>
                <a:gd name="connsiteX13297" fmla="*/ 1011930 w 1485127"/>
                <a:gd name="connsiteY13297" fmla="*/ 527469 h 1679043"/>
                <a:gd name="connsiteX13298" fmla="*/ 1033174 w 1485127"/>
                <a:gd name="connsiteY13298" fmla="*/ 492903 h 1679043"/>
                <a:gd name="connsiteX13299" fmla="*/ 1073785 w 1485127"/>
                <a:gd name="connsiteY13299" fmla="*/ 425477 h 1679043"/>
                <a:gd name="connsiteX13300" fmla="*/ 1065083 w 1485127"/>
                <a:gd name="connsiteY13300" fmla="*/ 459873 h 1679043"/>
                <a:gd name="connsiteX13301" fmla="*/ 1063718 w 1485127"/>
                <a:gd name="connsiteY13301" fmla="*/ 465250 h 1679043"/>
                <a:gd name="connsiteX13302" fmla="*/ 1051518 w 1485127"/>
                <a:gd name="connsiteY13302" fmla="*/ 486075 h 1679043"/>
                <a:gd name="connsiteX13303" fmla="*/ 1022766 w 1485127"/>
                <a:gd name="connsiteY13303" fmla="*/ 533870 h 1679043"/>
                <a:gd name="connsiteX13304" fmla="*/ 1012357 w 1485127"/>
                <a:gd name="connsiteY13304" fmla="*/ 550683 h 1679043"/>
                <a:gd name="connsiteX13305" fmla="*/ 1001863 w 1485127"/>
                <a:gd name="connsiteY13305" fmla="*/ 567497 h 1679043"/>
                <a:gd name="connsiteX13306" fmla="*/ 1002034 w 1485127"/>
                <a:gd name="connsiteY13306" fmla="*/ 567582 h 1679043"/>
                <a:gd name="connsiteX13307" fmla="*/ 1013210 w 1485127"/>
                <a:gd name="connsiteY13307" fmla="*/ 551110 h 1679043"/>
                <a:gd name="connsiteX13308" fmla="*/ 1024301 w 1485127"/>
                <a:gd name="connsiteY13308" fmla="*/ 534553 h 1679043"/>
                <a:gd name="connsiteX13309" fmla="*/ 1054760 w 1485127"/>
                <a:gd name="connsiteY13309" fmla="*/ 487782 h 1679043"/>
                <a:gd name="connsiteX13310" fmla="*/ 1060391 w 1485127"/>
                <a:gd name="connsiteY13310" fmla="*/ 478905 h 1679043"/>
                <a:gd name="connsiteX13311" fmla="*/ 1049982 w 1485127"/>
                <a:gd name="connsiteY13311" fmla="*/ 519787 h 1679043"/>
                <a:gd name="connsiteX13312" fmla="*/ 1040597 w 1485127"/>
                <a:gd name="connsiteY13312" fmla="*/ 553159 h 1679043"/>
                <a:gd name="connsiteX13313" fmla="*/ 1009030 w 1485127"/>
                <a:gd name="connsiteY13313" fmla="*/ 601722 h 1679043"/>
                <a:gd name="connsiteX13314" fmla="*/ 1012698 w 1485127"/>
                <a:gd name="connsiteY13314" fmla="*/ 579019 h 1679043"/>
                <a:gd name="connsiteX13315" fmla="*/ 1012442 w 1485127"/>
                <a:gd name="connsiteY13315" fmla="*/ 579019 h 1679043"/>
                <a:gd name="connsiteX13316" fmla="*/ 1007921 w 1485127"/>
                <a:gd name="connsiteY13316" fmla="*/ 603002 h 1679043"/>
                <a:gd name="connsiteX13317" fmla="*/ 1007921 w 1485127"/>
                <a:gd name="connsiteY13317" fmla="*/ 603600 h 1679043"/>
                <a:gd name="connsiteX13318" fmla="*/ 997085 w 1485127"/>
                <a:gd name="connsiteY13318" fmla="*/ 619645 h 1679043"/>
                <a:gd name="connsiteX13319" fmla="*/ 985141 w 1485127"/>
                <a:gd name="connsiteY13319" fmla="*/ 637227 h 1679043"/>
                <a:gd name="connsiteX13320" fmla="*/ 985311 w 1485127"/>
                <a:gd name="connsiteY13320" fmla="*/ 637398 h 1679043"/>
                <a:gd name="connsiteX13321" fmla="*/ 997938 w 1485127"/>
                <a:gd name="connsiteY13321" fmla="*/ 620072 h 1679043"/>
                <a:gd name="connsiteX13322" fmla="*/ 1007238 w 1485127"/>
                <a:gd name="connsiteY13322" fmla="*/ 607014 h 1679043"/>
                <a:gd name="connsiteX13323" fmla="*/ 1003655 w 1485127"/>
                <a:gd name="connsiteY13323" fmla="*/ 627070 h 1679043"/>
                <a:gd name="connsiteX13324" fmla="*/ 994611 w 1485127"/>
                <a:gd name="connsiteY13324" fmla="*/ 681267 h 1679043"/>
                <a:gd name="connsiteX13325" fmla="*/ 990004 w 1485127"/>
                <a:gd name="connsiteY13325" fmla="*/ 689545 h 1679043"/>
                <a:gd name="connsiteX13326" fmla="*/ 990175 w 1485127"/>
                <a:gd name="connsiteY13326" fmla="*/ 689631 h 1679043"/>
                <a:gd name="connsiteX13327" fmla="*/ 994355 w 1485127"/>
                <a:gd name="connsiteY13327" fmla="*/ 682803 h 1679043"/>
                <a:gd name="connsiteX13328" fmla="*/ 992564 w 1485127"/>
                <a:gd name="connsiteY13328" fmla="*/ 694496 h 1679043"/>
                <a:gd name="connsiteX13329" fmla="*/ 987871 w 1485127"/>
                <a:gd name="connsiteY13329" fmla="*/ 727611 h 1679043"/>
                <a:gd name="connsiteX13330" fmla="*/ 976694 w 1485127"/>
                <a:gd name="connsiteY13330" fmla="*/ 746900 h 1679043"/>
                <a:gd name="connsiteX13331" fmla="*/ 978230 w 1485127"/>
                <a:gd name="connsiteY13331" fmla="*/ 739986 h 1679043"/>
                <a:gd name="connsiteX13332" fmla="*/ 977974 w 1485127"/>
                <a:gd name="connsiteY13332" fmla="*/ 739986 h 1679043"/>
                <a:gd name="connsiteX13333" fmla="*/ 975841 w 1485127"/>
                <a:gd name="connsiteY13333" fmla="*/ 748351 h 1679043"/>
                <a:gd name="connsiteX13334" fmla="*/ 975415 w 1485127"/>
                <a:gd name="connsiteY13334" fmla="*/ 749887 h 1679043"/>
                <a:gd name="connsiteX13335" fmla="*/ 976268 w 1485127"/>
                <a:gd name="connsiteY13335" fmla="*/ 748521 h 1679043"/>
                <a:gd name="connsiteX13336" fmla="*/ 987359 w 1485127"/>
                <a:gd name="connsiteY13336" fmla="*/ 730683 h 1679043"/>
                <a:gd name="connsiteX13337" fmla="*/ 987103 w 1485127"/>
                <a:gd name="connsiteY13337" fmla="*/ 732988 h 1679043"/>
                <a:gd name="connsiteX13338" fmla="*/ 973623 w 1485127"/>
                <a:gd name="connsiteY13338" fmla="*/ 779673 h 1679043"/>
                <a:gd name="connsiteX13339" fmla="*/ 965518 w 1485127"/>
                <a:gd name="connsiteY13339" fmla="*/ 807156 h 1679043"/>
                <a:gd name="connsiteX13340" fmla="*/ 960996 w 1485127"/>
                <a:gd name="connsiteY13340" fmla="*/ 809375 h 1679043"/>
                <a:gd name="connsiteX13341" fmla="*/ 965091 w 1485127"/>
                <a:gd name="connsiteY13341" fmla="*/ 781039 h 1679043"/>
                <a:gd name="connsiteX13342" fmla="*/ 974306 w 1485127"/>
                <a:gd name="connsiteY13342" fmla="*/ 729659 h 1679043"/>
                <a:gd name="connsiteX13343" fmla="*/ 978145 w 1485127"/>
                <a:gd name="connsiteY13343" fmla="*/ 711480 h 1679043"/>
                <a:gd name="connsiteX13344" fmla="*/ 982326 w 1485127"/>
                <a:gd name="connsiteY13344" fmla="*/ 693386 h 1679043"/>
                <a:gd name="connsiteX13345" fmla="*/ 982069 w 1485127"/>
                <a:gd name="connsiteY13345" fmla="*/ 693386 h 1679043"/>
                <a:gd name="connsiteX13346" fmla="*/ 977206 w 1485127"/>
                <a:gd name="connsiteY13346" fmla="*/ 711395 h 1679043"/>
                <a:gd name="connsiteX13347" fmla="*/ 972685 w 1485127"/>
                <a:gd name="connsiteY13347" fmla="*/ 729488 h 1679043"/>
                <a:gd name="connsiteX13348" fmla="*/ 961423 w 1485127"/>
                <a:gd name="connsiteY13348" fmla="*/ 780612 h 1679043"/>
                <a:gd name="connsiteX13349" fmla="*/ 955792 w 1485127"/>
                <a:gd name="connsiteY13349" fmla="*/ 811850 h 1679043"/>
                <a:gd name="connsiteX13350" fmla="*/ 948796 w 1485127"/>
                <a:gd name="connsiteY13350" fmla="*/ 815264 h 1679043"/>
                <a:gd name="connsiteX13351" fmla="*/ 952379 w 1485127"/>
                <a:gd name="connsiteY13351" fmla="*/ 787611 h 1679043"/>
                <a:gd name="connsiteX13352" fmla="*/ 954853 w 1485127"/>
                <a:gd name="connsiteY13352" fmla="*/ 770797 h 1679043"/>
                <a:gd name="connsiteX13353" fmla="*/ 957498 w 1485127"/>
                <a:gd name="connsiteY13353" fmla="*/ 753984 h 1679043"/>
                <a:gd name="connsiteX13354" fmla="*/ 957242 w 1485127"/>
                <a:gd name="connsiteY13354" fmla="*/ 753984 h 1679043"/>
                <a:gd name="connsiteX13355" fmla="*/ 953915 w 1485127"/>
                <a:gd name="connsiteY13355" fmla="*/ 770797 h 1679043"/>
                <a:gd name="connsiteX13356" fmla="*/ 950758 w 1485127"/>
                <a:gd name="connsiteY13356" fmla="*/ 787611 h 1679043"/>
                <a:gd name="connsiteX13357" fmla="*/ 945639 w 1485127"/>
                <a:gd name="connsiteY13357" fmla="*/ 816800 h 1679043"/>
                <a:gd name="connsiteX13358" fmla="*/ 940776 w 1485127"/>
                <a:gd name="connsiteY13358" fmla="*/ 819190 h 1679043"/>
                <a:gd name="connsiteX13359" fmla="*/ 902981 w 1485127"/>
                <a:gd name="connsiteY13359" fmla="*/ 837284 h 1679043"/>
                <a:gd name="connsiteX13360" fmla="*/ 903493 w 1485127"/>
                <a:gd name="connsiteY13360" fmla="*/ 830029 h 1679043"/>
                <a:gd name="connsiteX13361" fmla="*/ 903236 w 1485127"/>
                <a:gd name="connsiteY13361" fmla="*/ 830029 h 1679043"/>
                <a:gd name="connsiteX13362" fmla="*/ 902383 w 1485127"/>
                <a:gd name="connsiteY13362" fmla="*/ 837625 h 1679043"/>
                <a:gd name="connsiteX13363" fmla="*/ 879518 w 1485127"/>
                <a:gd name="connsiteY13363" fmla="*/ 848635 h 1679043"/>
                <a:gd name="connsiteX13364" fmla="*/ 880712 w 1485127"/>
                <a:gd name="connsiteY13364" fmla="*/ 841551 h 1679043"/>
                <a:gd name="connsiteX13365" fmla="*/ 880457 w 1485127"/>
                <a:gd name="connsiteY13365" fmla="*/ 841551 h 1679043"/>
                <a:gd name="connsiteX13366" fmla="*/ 878836 w 1485127"/>
                <a:gd name="connsiteY13366" fmla="*/ 849062 h 1679043"/>
                <a:gd name="connsiteX13367" fmla="*/ 861346 w 1485127"/>
                <a:gd name="connsiteY13367" fmla="*/ 857511 h 1679043"/>
                <a:gd name="connsiteX13368" fmla="*/ 864502 w 1485127"/>
                <a:gd name="connsiteY13368" fmla="*/ 841722 h 1679043"/>
                <a:gd name="connsiteX13369" fmla="*/ 864246 w 1485127"/>
                <a:gd name="connsiteY13369" fmla="*/ 841722 h 1679043"/>
                <a:gd name="connsiteX13370" fmla="*/ 860066 w 1485127"/>
                <a:gd name="connsiteY13370" fmla="*/ 858194 h 1679043"/>
                <a:gd name="connsiteX13371" fmla="*/ 842490 w 1485127"/>
                <a:gd name="connsiteY13371" fmla="*/ 866729 h 1679043"/>
                <a:gd name="connsiteX13372" fmla="*/ 842490 w 1485127"/>
                <a:gd name="connsiteY13372" fmla="*/ 866729 h 1679043"/>
                <a:gd name="connsiteX13373" fmla="*/ 842490 w 1485127"/>
                <a:gd name="connsiteY13373" fmla="*/ 866729 h 1679043"/>
                <a:gd name="connsiteX13374" fmla="*/ 842490 w 1485127"/>
                <a:gd name="connsiteY13374" fmla="*/ 866729 h 1679043"/>
                <a:gd name="connsiteX13375" fmla="*/ 842490 w 1485127"/>
                <a:gd name="connsiteY13375" fmla="*/ 866729 h 1679043"/>
                <a:gd name="connsiteX13376" fmla="*/ 836689 w 1485127"/>
                <a:gd name="connsiteY13376" fmla="*/ 869716 h 1679043"/>
                <a:gd name="connsiteX13377" fmla="*/ 841040 w 1485127"/>
                <a:gd name="connsiteY13377" fmla="*/ 848464 h 1679043"/>
                <a:gd name="connsiteX13378" fmla="*/ 875849 w 1485127"/>
                <a:gd name="connsiteY13378" fmla="*/ 828066 h 1679043"/>
                <a:gd name="connsiteX13379" fmla="*/ 903663 w 1485127"/>
                <a:gd name="connsiteY13379" fmla="*/ 811679 h 1679043"/>
                <a:gd name="connsiteX13380" fmla="*/ 903577 w 1485127"/>
                <a:gd name="connsiteY13380" fmla="*/ 811508 h 1679043"/>
                <a:gd name="connsiteX13381" fmla="*/ 874911 w 1485127"/>
                <a:gd name="connsiteY13381" fmla="*/ 826871 h 1679043"/>
                <a:gd name="connsiteX13382" fmla="*/ 841893 w 1485127"/>
                <a:gd name="connsiteY13382" fmla="*/ 844197 h 1679043"/>
                <a:gd name="connsiteX13383" fmla="*/ 842234 w 1485127"/>
                <a:gd name="connsiteY13383" fmla="*/ 842490 h 1679043"/>
                <a:gd name="connsiteX13384" fmla="*/ 845988 w 1485127"/>
                <a:gd name="connsiteY13384" fmla="*/ 825079 h 1679043"/>
                <a:gd name="connsiteX13385" fmla="*/ 863137 w 1485127"/>
                <a:gd name="connsiteY13385" fmla="*/ 815434 h 1679043"/>
                <a:gd name="connsiteX13386" fmla="*/ 893766 w 1485127"/>
                <a:gd name="connsiteY13386" fmla="*/ 798621 h 1679043"/>
                <a:gd name="connsiteX13387" fmla="*/ 893681 w 1485127"/>
                <a:gd name="connsiteY13387" fmla="*/ 798450 h 1679043"/>
                <a:gd name="connsiteX13388" fmla="*/ 862284 w 1485127"/>
                <a:gd name="connsiteY13388" fmla="*/ 814154 h 1679043"/>
                <a:gd name="connsiteX13389" fmla="*/ 846756 w 1485127"/>
                <a:gd name="connsiteY13389" fmla="*/ 822006 h 1679043"/>
                <a:gd name="connsiteX13390" fmla="*/ 847268 w 1485127"/>
                <a:gd name="connsiteY13390" fmla="*/ 819616 h 1679043"/>
                <a:gd name="connsiteX13391" fmla="*/ 847013 w 1485127"/>
                <a:gd name="connsiteY13391" fmla="*/ 819616 h 1679043"/>
                <a:gd name="connsiteX13392" fmla="*/ 846244 w 1485127"/>
                <a:gd name="connsiteY13392" fmla="*/ 822348 h 1679043"/>
                <a:gd name="connsiteX13393" fmla="*/ 809985 w 1485127"/>
                <a:gd name="connsiteY13393" fmla="*/ 841039 h 1679043"/>
                <a:gd name="connsiteX13394" fmla="*/ 813398 w 1485127"/>
                <a:gd name="connsiteY13394" fmla="*/ 824055 h 1679043"/>
                <a:gd name="connsiteX13395" fmla="*/ 835324 w 1485127"/>
                <a:gd name="connsiteY13395" fmla="*/ 811082 h 1679043"/>
                <a:gd name="connsiteX13396" fmla="*/ 879859 w 1485127"/>
                <a:gd name="connsiteY13396" fmla="*/ 785904 h 1679043"/>
                <a:gd name="connsiteX13397" fmla="*/ 895899 w 1485127"/>
                <a:gd name="connsiteY13397" fmla="*/ 777284 h 1679043"/>
                <a:gd name="connsiteX13398" fmla="*/ 912024 w 1485127"/>
                <a:gd name="connsiteY13398" fmla="*/ 768834 h 1679043"/>
                <a:gd name="connsiteX13399" fmla="*/ 911939 w 1485127"/>
                <a:gd name="connsiteY13399" fmla="*/ 768663 h 1679043"/>
                <a:gd name="connsiteX13400" fmla="*/ 895473 w 1485127"/>
                <a:gd name="connsiteY13400" fmla="*/ 776601 h 1679043"/>
                <a:gd name="connsiteX13401" fmla="*/ 879007 w 1485127"/>
                <a:gd name="connsiteY13401" fmla="*/ 784709 h 1679043"/>
                <a:gd name="connsiteX13402" fmla="*/ 833447 w 1485127"/>
                <a:gd name="connsiteY13402" fmla="*/ 808094 h 1679043"/>
                <a:gd name="connsiteX13403" fmla="*/ 792324 w 1485127"/>
                <a:gd name="connsiteY13403" fmla="*/ 830882 h 1679043"/>
                <a:gd name="connsiteX13404" fmla="*/ 795054 w 1485127"/>
                <a:gd name="connsiteY13404" fmla="*/ 819275 h 1679043"/>
                <a:gd name="connsiteX13405" fmla="*/ 794798 w 1485127"/>
                <a:gd name="connsiteY13405" fmla="*/ 819275 h 1679043"/>
                <a:gd name="connsiteX13406" fmla="*/ 791215 w 1485127"/>
                <a:gd name="connsiteY13406" fmla="*/ 831565 h 1679043"/>
                <a:gd name="connsiteX13407" fmla="*/ 788570 w 1485127"/>
                <a:gd name="connsiteY13407" fmla="*/ 833016 h 1679043"/>
                <a:gd name="connsiteX13408" fmla="*/ 788570 w 1485127"/>
                <a:gd name="connsiteY13408" fmla="*/ 833016 h 1679043"/>
                <a:gd name="connsiteX13409" fmla="*/ 788570 w 1485127"/>
                <a:gd name="connsiteY13409" fmla="*/ 833016 h 1679043"/>
                <a:gd name="connsiteX13410" fmla="*/ 788570 w 1485127"/>
                <a:gd name="connsiteY13410" fmla="*/ 833016 h 1679043"/>
                <a:gd name="connsiteX13411" fmla="*/ 788570 w 1485127"/>
                <a:gd name="connsiteY13411" fmla="*/ 833016 h 1679043"/>
                <a:gd name="connsiteX13412" fmla="*/ 755979 w 1485127"/>
                <a:gd name="connsiteY13412" fmla="*/ 853671 h 1679043"/>
                <a:gd name="connsiteX13413" fmla="*/ 762889 w 1485127"/>
                <a:gd name="connsiteY13413" fmla="*/ 825505 h 1679043"/>
                <a:gd name="connsiteX13414" fmla="*/ 771933 w 1485127"/>
                <a:gd name="connsiteY13414" fmla="*/ 819616 h 1679043"/>
                <a:gd name="connsiteX13415" fmla="*/ 771933 w 1485127"/>
                <a:gd name="connsiteY13415" fmla="*/ 819616 h 1679043"/>
                <a:gd name="connsiteX13416" fmla="*/ 772104 w 1485127"/>
                <a:gd name="connsiteY13416" fmla="*/ 819446 h 1679043"/>
                <a:gd name="connsiteX13417" fmla="*/ 772275 w 1485127"/>
                <a:gd name="connsiteY13417" fmla="*/ 819275 h 1679043"/>
                <a:gd name="connsiteX13418" fmla="*/ 772275 w 1485127"/>
                <a:gd name="connsiteY13418" fmla="*/ 819275 h 1679043"/>
                <a:gd name="connsiteX13419" fmla="*/ 814080 w 1485127"/>
                <a:gd name="connsiteY13419" fmla="*/ 792902 h 1679043"/>
                <a:gd name="connsiteX13420" fmla="*/ 857506 w 1485127"/>
                <a:gd name="connsiteY13420" fmla="*/ 769090 h 1679043"/>
                <a:gd name="connsiteX13421" fmla="*/ 873290 w 1485127"/>
                <a:gd name="connsiteY13421" fmla="*/ 761324 h 1679043"/>
                <a:gd name="connsiteX13422" fmla="*/ 889244 w 1485127"/>
                <a:gd name="connsiteY13422" fmla="*/ 753984 h 1679043"/>
                <a:gd name="connsiteX13423" fmla="*/ 889159 w 1485127"/>
                <a:gd name="connsiteY13423" fmla="*/ 753813 h 1679043"/>
                <a:gd name="connsiteX13424" fmla="*/ 872778 w 1485127"/>
                <a:gd name="connsiteY13424" fmla="*/ 760641 h 1679043"/>
                <a:gd name="connsiteX13425" fmla="*/ 856568 w 1485127"/>
                <a:gd name="connsiteY13425" fmla="*/ 767810 h 1679043"/>
                <a:gd name="connsiteX13426" fmla="*/ 812118 w 1485127"/>
                <a:gd name="connsiteY13426" fmla="*/ 789830 h 1679043"/>
                <a:gd name="connsiteX13427" fmla="*/ 769203 w 1485127"/>
                <a:gd name="connsiteY13427" fmla="*/ 814922 h 1679043"/>
                <a:gd name="connsiteX13428" fmla="*/ 769203 w 1485127"/>
                <a:gd name="connsiteY13428" fmla="*/ 814922 h 1679043"/>
                <a:gd name="connsiteX13429" fmla="*/ 769203 w 1485127"/>
                <a:gd name="connsiteY13429" fmla="*/ 814922 h 1679043"/>
                <a:gd name="connsiteX13430" fmla="*/ 769203 w 1485127"/>
                <a:gd name="connsiteY13430" fmla="*/ 814922 h 1679043"/>
                <a:gd name="connsiteX13431" fmla="*/ 769203 w 1485127"/>
                <a:gd name="connsiteY13431" fmla="*/ 814922 h 1679043"/>
                <a:gd name="connsiteX13432" fmla="*/ 764852 w 1485127"/>
                <a:gd name="connsiteY13432" fmla="*/ 817910 h 1679043"/>
                <a:gd name="connsiteX13433" fmla="*/ 768776 w 1485127"/>
                <a:gd name="connsiteY13433" fmla="*/ 804254 h 1679043"/>
                <a:gd name="connsiteX13434" fmla="*/ 769800 w 1485127"/>
                <a:gd name="connsiteY13434" fmla="*/ 800754 h 1679043"/>
                <a:gd name="connsiteX13435" fmla="*/ 790874 w 1485127"/>
                <a:gd name="connsiteY13435" fmla="*/ 784880 h 1679043"/>
                <a:gd name="connsiteX13436" fmla="*/ 818004 w 1485127"/>
                <a:gd name="connsiteY13436" fmla="*/ 765847 h 1679043"/>
                <a:gd name="connsiteX13437" fmla="*/ 827901 w 1485127"/>
                <a:gd name="connsiteY13437" fmla="*/ 759360 h 1679043"/>
                <a:gd name="connsiteX13438" fmla="*/ 837884 w 1485127"/>
                <a:gd name="connsiteY13438" fmla="*/ 753045 h 1679043"/>
                <a:gd name="connsiteX13439" fmla="*/ 837798 w 1485127"/>
                <a:gd name="connsiteY13439" fmla="*/ 752874 h 1679043"/>
                <a:gd name="connsiteX13440" fmla="*/ 827475 w 1485127"/>
                <a:gd name="connsiteY13440" fmla="*/ 758678 h 1679043"/>
                <a:gd name="connsiteX13441" fmla="*/ 817236 w 1485127"/>
                <a:gd name="connsiteY13441" fmla="*/ 764567 h 1679043"/>
                <a:gd name="connsiteX13442" fmla="*/ 788911 w 1485127"/>
                <a:gd name="connsiteY13442" fmla="*/ 781892 h 1679043"/>
                <a:gd name="connsiteX13443" fmla="*/ 772360 w 1485127"/>
                <a:gd name="connsiteY13443" fmla="*/ 792902 h 1679043"/>
                <a:gd name="connsiteX13444" fmla="*/ 773128 w 1485127"/>
                <a:gd name="connsiteY13444" fmla="*/ 790257 h 1679043"/>
                <a:gd name="connsiteX13445" fmla="*/ 772872 w 1485127"/>
                <a:gd name="connsiteY13445" fmla="*/ 790257 h 1679043"/>
                <a:gd name="connsiteX13446" fmla="*/ 771763 w 1485127"/>
                <a:gd name="connsiteY13446" fmla="*/ 793329 h 1679043"/>
                <a:gd name="connsiteX13447" fmla="*/ 761354 w 1485127"/>
                <a:gd name="connsiteY13447" fmla="*/ 800669 h 1679043"/>
                <a:gd name="connsiteX13448" fmla="*/ 761354 w 1485127"/>
                <a:gd name="connsiteY13448" fmla="*/ 800669 h 1679043"/>
                <a:gd name="connsiteX13449" fmla="*/ 761354 w 1485127"/>
                <a:gd name="connsiteY13449" fmla="*/ 800669 h 1679043"/>
                <a:gd name="connsiteX13450" fmla="*/ 761354 w 1485127"/>
                <a:gd name="connsiteY13450" fmla="*/ 800669 h 1679043"/>
                <a:gd name="connsiteX13451" fmla="*/ 761354 w 1485127"/>
                <a:gd name="connsiteY13451" fmla="*/ 800669 h 1679043"/>
                <a:gd name="connsiteX13452" fmla="*/ 741645 w 1485127"/>
                <a:gd name="connsiteY13452" fmla="*/ 816715 h 1679043"/>
                <a:gd name="connsiteX13453" fmla="*/ 743437 w 1485127"/>
                <a:gd name="connsiteY13453" fmla="*/ 808777 h 1679043"/>
                <a:gd name="connsiteX13454" fmla="*/ 745826 w 1485127"/>
                <a:gd name="connsiteY13454" fmla="*/ 798535 h 1679043"/>
                <a:gd name="connsiteX13455" fmla="*/ 778503 w 1485127"/>
                <a:gd name="connsiteY13455" fmla="*/ 771736 h 1679043"/>
                <a:gd name="connsiteX13456" fmla="*/ 778503 w 1485127"/>
                <a:gd name="connsiteY13456" fmla="*/ 771736 h 1679043"/>
                <a:gd name="connsiteX13457" fmla="*/ 778503 w 1485127"/>
                <a:gd name="connsiteY13457" fmla="*/ 771736 h 1679043"/>
                <a:gd name="connsiteX13458" fmla="*/ 778503 w 1485127"/>
                <a:gd name="connsiteY13458" fmla="*/ 771736 h 1679043"/>
                <a:gd name="connsiteX13459" fmla="*/ 778503 w 1485127"/>
                <a:gd name="connsiteY13459" fmla="*/ 771736 h 1679043"/>
                <a:gd name="connsiteX13460" fmla="*/ 851619 w 1485127"/>
                <a:gd name="connsiteY13460" fmla="*/ 710712 h 1679043"/>
                <a:gd name="connsiteX13461" fmla="*/ 878238 w 1485127"/>
                <a:gd name="connsiteY13461" fmla="*/ 689545 h 1679043"/>
                <a:gd name="connsiteX13462" fmla="*/ 878068 w 1485127"/>
                <a:gd name="connsiteY13462" fmla="*/ 689375 h 1679043"/>
                <a:gd name="connsiteX13463" fmla="*/ 850766 w 1485127"/>
                <a:gd name="connsiteY13463" fmla="*/ 709346 h 1679043"/>
                <a:gd name="connsiteX13464" fmla="*/ 812629 w 1485127"/>
                <a:gd name="connsiteY13464" fmla="*/ 738023 h 1679043"/>
                <a:gd name="connsiteX13465" fmla="*/ 775175 w 1485127"/>
                <a:gd name="connsiteY13465" fmla="*/ 767554 h 1679043"/>
                <a:gd name="connsiteX13466" fmla="*/ 775175 w 1485127"/>
                <a:gd name="connsiteY13466" fmla="*/ 767554 h 1679043"/>
                <a:gd name="connsiteX13467" fmla="*/ 775005 w 1485127"/>
                <a:gd name="connsiteY13467" fmla="*/ 767725 h 1679043"/>
                <a:gd name="connsiteX13468" fmla="*/ 774834 w 1485127"/>
                <a:gd name="connsiteY13468" fmla="*/ 767895 h 1679043"/>
                <a:gd name="connsiteX13469" fmla="*/ 774834 w 1485127"/>
                <a:gd name="connsiteY13469" fmla="*/ 767895 h 1679043"/>
                <a:gd name="connsiteX13470" fmla="*/ 747191 w 1485127"/>
                <a:gd name="connsiteY13470" fmla="*/ 792049 h 1679043"/>
                <a:gd name="connsiteX13471" fmla="*/ 749324 w 1485127"/>
                <a:gd name="connsiteY13471" fmla="*/ 783429 h 1679043"/>
                <a:gd name="connsiteX13472" fmla="*/ 749068 w 1485127"/>
                <a:gd name="connsiteY13472" fmla="*/ 783429 h 1679043"/>
                <a:gd name="connsiteX13473" fmla="*/ 746252 w 1485127"/>
                <a:gd name="connsiteY13473" fmla="*/ 792988 h 1679043"/>
                <a:gd name="connsiteX13474" fmla="*/ 739001 w 1485127"/>
                <a:gd name="connsiteY13474" fmla="*/ 799474 h 1679043"/>
                <a:gd name="connsiteX13475" fmla="*/ 719463 w 1485127"/>
                <a:gd name="connsiteY13475" fmla="*/ 817312 h 1679043"/>
                <a:gd name="connsiteX13476" fmla="*/ 723303 w 1485127"/>
                <a:gd name="connsiteY13476" fmla="*/ 800754 h 1679043"/>
                <a:gd name="connsiteX13477" fmla="*/ 723303 w 1485127"/>
                <a:gd name="connsiteY13477" fmla="*/ 800754 h 1679043"/>
                <a:gd name="connsiteX13478" fmla="*/ 723303 w 1485127"/>
                <a:gd name="connsiteY13478" fmla="*/ 800584 h 1679043"/>
                <a:gd name="connsiteX13479" fmla="*/ 723303 w 1485127"/>
                <a:gd name="connsiteY13479" fmla="*/ 800413 h 1679043"/>
                <a:gd name="connsiteX13480" fmla="*/ 723303 w 1485127"/>
                <a:gd name="connsiteY13480" fmla="*/ 800413 h 1679043"/>
                <a:gd name="connsiteX13481" fmla="*/ 724753 w 1485127"/>
                <a:gd name="connsiteY13481" fmla="*/ 792988 h 1679043"/>
                <a:gd name="connsiteX13482" fmla="*/ 763743 w 1485127"/>
                <a:gd name="connsiteY13482" fmla="*/ 761494 h 1679043"/>
                <a:gd name="connsiteX13483" fmla="*/ 763743 w 1485127"/>
                <a:gd name="connsiteY13483" fmla="*/ 761494 h 1679043"/>
                <a:gd name="connsiteX13484" fmla="*/ 763743 w 1485127"/>
                <a:gd name="connsiteY13484" fmla="*/ 761494 h 1679043"/>
                <a:gd name="connsiteX13485" fmla="*/ 763743 w 1485127"/>
                <a:gd name="connsiteY13485" fmla="*/ 761494 h 1679043"/>
                <a:gd name="connsiteX13486" fmla="*/ 763743 w 1485127"/>
                <a:gd name="connsiteY13486" fmla="*/ 761494 h 1679043"/>
                <a:gd name="connsiteX13487" fmla="*/ 822356 w 1485127"/>
                <a:gd name="connsiteY13487" fmla="*/ 711821 h 1679043"/>
                <a:gd name="connsiteX13488" fmla="*/ 843600 w 1485127"/>
                <a:gd name="connsiteY13488" fmla="*/ 694410 h 1679043"/>
                <a:gd name="connsiteX13489" fmla="*/ 843429 w 1485127"/>
                <a:gd name="connsiteY13489" fmla="*/ 694240 h 1679043"/>
                <a:gd name="connsiteX13490" fmla="*/ 821502 w 1485127"/>
                <a:gd name="connsiteY13490" fmla="*/ 710456 h 1679043"/>
                <a:gd name="connsiteX13491" fmla="*/ 760501 w 1485127"/>
                <a:gd name="connsiteY13491" fmla="*/ 757312 h 1679043"/>
                <a:gd name="connsiteX13492" fmla="*/ 760501 w 1485127"/>
                <a:gd name="connsiteY13492" fmla="*/ 757312 h 1679043"/>
                <a:gd name="connsiteX13493" fmla="*/ 760330 w 1485127"/>
                <a:gd name="connsiteY13493" fmla="*/ 757397 h 1679043"/>
                <a:gd name="connsiteX13494" fmla="*/ 760159 w 1485127"/>
                <a:gd name="connsiteY13494" fmla="*/ 757397 h 1679043"/>
                <a:gd name="connsiteX13495" fmla="*/ 760159 w 1485127"/>
                <a:gd name="connsiteY13495" fmla="*/ 757483 h 1679043"/>
                <a:gd name="connsiteX13496" fmla="*/ 725520 w 1485127"/>
                <a:gd name="connsiteY13496" fmla="*/ 788038 h 1679043"/>
                <a:gd name="connsiteX13497" fmla="*/ 732602 w 1485127"/>
                <a:gd name="connsiteY13497" fmla="*/ 751850 h 1679043"/>
                <a:gd name="connsiteX13498" fmla="*/ 759647 w 1485127"/>
                <a:gd name="connsiteY13498" fmla="*/ 730086 h 1679043"/>
                <a:gd name="connsiteX13499" fmla="*/ 759647 w 1485127"/>
                <a:gd name="connsiteY13499" fmla="*/ 730086 h 1679043"/>
                <a:gd name="connsiteX13500" fmla="*/ 759647 w 1485127"/>
                <a:gd name="connsiteY13500" fmla="*/ 730086 h 1679043"/>
                <a:gd name="connsiteX13501" fmla="*/ 759647 w 1485127"/>
                <a:gd name="connsiteY13501" fmla="*/ 730086 h 1679043"/>
                <a:gd name="connsiteX13502" fmla="*/ 759647 w 1485127"/>
                <a:gd name="connsiteY13502" fmla="*/ 730086 h 1679043"/>
                <a:gd name="connsiteX13503" fmla="*/ 792409 w 1485127"/>
                <a:gd name="connsiteY13503" fmla="*/ 702774 h 1679043"/>
                <a:gd name="connsiteX13504" fmla="*/ 825683 w 1485127"/>
                <a:gd name="connsiteY13504" fmla="*/ 676060 h 1679043"/>
                <a:gd name="connsiteX13505" fmla="*/ 837713 w 1485127"/>
                <a:gd name="connsiteY13505" fmla="*/ 666757 h 1679043"/>
                <a:gd name="connsiteX13506" fmla="*/ 849828 w 1485127"/>
                <a:gd name="connsiteY13506" fmla="*/ 657540 h 1679043"/>
                <a:gd name="connsiteX13507" fmla="*/ 849657 w 1485127"/>
                <a:gd name="connsiteY13507" fmla="*/ 657369 h 1679043"/>
                <a:gd name="connsiteX13508" fmla="*/ 837201 w 1485127"/>
                <a:gd name="connsiteY13508" fmla="*/ 665989 h 1679043"/>
                <a:gd name="connsiteX13509" fmla="*/ 824830 w 1485127"/>
                <a:gd name="connsiteY13509" fmla="*/ 674695 h 1679043"/>
                <a:gd name="connsiteX13510" fmla="*/ 790276 w 1485127"/>
                <a:gd name="connsiteY13510" fmla="*/ 699787 h 1679043"/>
                <a:gd name="connsiteX13511" fmla="*/ 756405 w 1485127"/>
                <a:gd name="connsiteY13511" fmla="*/ 725904 h 1679043"/>
                <a:gd name="connsiteX13512" fmla="*/ 756405 w 1485127"/>
                <a:gd name="connsiteY13512" fmla="*/ 725904 h 1679043"/>
                <a:gd name="connsiteX13513" fmla="*/ 756235 w 1485127"/>
                <a:gd name="connsiteY13513" fmla="*/ 726075 h 1679043"/>
                <a:gd name="connsiteX13514" fmla="*/ 756064 w 1485127"/>
                <a:gd name="connsiteY13514" fmla="*/ 726245 h 1679043"/>
                <a:gd name="connsiteX13515" fmla="*/ 756064 w 1485127"/>
                <a:gd name="connsiteY13515" fmla="*/ 726245 h 1679043"/>
                <a:gd name="connsiteX13516" fmla="*/ 733882 w 1485127"/>
                <a:gd name="connsiteY13516" fmla="*/ 745534 h 1679043"/>
                <a:gd name="connsiteX13517" fmla="*/ 734649 w 1485127"/>
                <a:gd name="connsiteY13517" fmla="*/ 741864 h 1679043"/>
                <a:gd name="connsiteX13518" fmla="*/ 738915 w 1485127"/>
                <a:gd name="connsiteY13518" fmla="*/ 722575 h 1679043"/>
                <a:gd name="connsiteX13519" fmla="*/ 754017 w 1485127"/>
                <a:gd name="connsiteY13519" fmla="*/ 710456 h 1679043"/>
                <a:gd name="connsiteX13520" fmla="*/ 754017 w 1485127"/>
                <a:gd name="connsiteY13520" fmla="*/ 710456 h 1679043"/>
                <a:gd name="connsiteX13521" fmla="*/ 754017 w 1485127"/>
                <a:gd name="connsiteY13521" fmla="*/ 710456 h 1679043"/>
                <a:gd name="connsiteX13522" fmla="*/ 754017 w 1485127"/>
                <a:gd name="connsiteY13522" fmla="*/ 710456 h 1679043"/>
                <a:gd name="connsiteX13523" fmla="*/ 754017 w 1485127"/>
                <a:gd name="connsiteY13523" fmla="*/ 710456 h 1679043"/>
                <a:gd name="connsiteX13524" fmla="*/ 825171 w 1485127"/>
                <a:gd name="connsiteY13524" fmla="*/ 650200 h 1679043"/>
                <a:gd name="connsiteX13525" fmla="*/ 850851 w 1485127"/>
                <a:gd name="connsiteY13525" fmla="*/ 628948 h 1679043"/>
                <a:gd name="connsiteX13526" fmla="*/ 850681 w 1485127"/>
                <a:gd name="connsiteY13526" fmla="*/ 628777 h 1679043"/>
                <a:gd name="connsiteX13527" fmla="*/ 824318 w 1485127"/>
                <a:gd name="connsiteY13527" fmla="*/ 648834 h 1679043"/>
                <a:gd name="connsiteX13528" fmla="*/ 750689 w 1485127"/>
                <a:gd name="connsiteY13528" fmla="*/ 706274 h 1679043"/>
                <a:gd name="connsiteX13529" fmla="*/ 750689 w 1485127"/>
                <a:gd name="connsiteY13529" fmla="*/ 706274 h 1679043"/>
                <a:gd name="connsiteX13530" fmla="*/ 750518 w 1485127"/>
                <a:gd name="connsiteY13530" fmla="*/ 706444 h 1679043"/>
                <a:gd name="connsiteX13531" fmla="*/ 750348 w 1485127"/>
                <a:gd name="connsiteY13531" fmla="*/ 706615 h 1679043"/>
                <a:gd name="connsiteX13532" fmla="*/ 750348 w 1485127"/>
                <a:gd name="connsiteY13532" fmla="*/ 706615 h 1679043"/>
                <a:gd name="connsiteX13533" fmla="*/ 734223 w 1485127"/>
                <a:gd name="connsiteY13533" fmla="*/ 720527 h 1679043"/>
                <a:gd name="connsiteX13534" fmla="*/ 734564 w 1485127"/>
                <a:gd name="connsiteY13534" fmla="*/ 718820 h 1679043"/>
                <a:gd name="connsiteX13535" fmla="*/ 740622 w 1485127"/>
                <a:gd name="connsiteY13535" fmla="*/ 688777 h 1679043"/>
                <a:gd name="connsiteX13536" fmla="*/ 772445 w 1485127"/>
                <a:gd name="connsiteY13536" fmla="*/ 663002 h 1679043"/>
                <a:gd name="connsiteX13537" fmla="*/ 772445 w 1485127"/>
                <a:gd name="connsiteY13537" fmla="*/ 663002 h 1679043"/>
                <a:gd name="connsiteX13538" fmla="*/ 772445 w 1485127"/>
                <a:gd name="connsiteY13538" fmla="*/ 663002 h 1679043"/>
                <a:gd name="connsiteX13539" fmla="*/ 772445 w 1485127"/>
                <a:gd name="connsiteY13539" fmla="*/ 663002 h 1679043"/>
                <a:gd name="connsiteX13540" fmla="*/ 772445 w 1485127"/>
                <a:gd name="connsiteY13540" fmla="*/ 663002 h 1679043"/>
                <a:gd name="connsiteX13541" fmla="*/ 833959 w 1485127"/>
                <a:gd name="connsiteY13541" fmla="*/ 609318 h 1679043"/>
                <a:gd name="connsiteX13542" fmla="*/ 856056 w 1485127"/>
                <a:gd name="connsiteY13542" fmla="*/ 590285 h 1679043"/>
                <a:gd name="connsiteX13543" fmla="*/ 855885 w 1485127"/>
                <a:gd name="connsiteY13543" fmla="*/ 590114 h 1679043"/>
                <a:gd name="connsiteX13544" fmla="*/ 833106 w 1485127"/>
                <a:gd name="connsiteY13544" fmla="*/ 608038 h 1679043"/>
                <a:gd name="connsiteX13545" fmla="*/ 769118 w 1485127"/>
                <a:gd name="connsiteY13545" fmla="*/ 658905 h 1679043"/>
                <a:gd name="connsiteX13546" fmla="*/ 769118 w 1485127"/>
                <a:gd name="connsiteY13546" fmla="*/ 658905 h 1679043"/>
                <a:gd name="connsiteX13547" fmla="*/ 768947 w 1485127"/>
                <a:gd name="connsiteY13547" fmla="*/ 658991 h 1679043"/>
                <a:gd name="connsiteX13548" fmla="*/ 768776 w 1485127"/>
                <a:gd name="connsiteY13548" fmla="*/ 658991 h 1679043"/>
                <a:gd name="connsiteX13549" fmla="*/ 768776 w 1485127"/>
                <a:gd name="connsiteY13549" fmla="*/ 659161 h 1679043"/>
                <a:gd name="connsiteX13550" fmla="*/ 741645 w 1485127"/>
                <a:gd name="connsiteY13550" fmla="*/ 682974 h 1679043"/>
                <a:gd name="connsiteX13551" fmla="*/ 745911 w 1485127"/>
                <a:gd name="connsiteY13551" fmla="*/ 662490 h 1679043"/>
                <a:gd name="connsiteX13552" fmla="*/ 750263 w 1485127"/>
                <a:gd name="connsiteY13552" fmla="*/ 642433 h 1679043"/>
                <a:gd name="connsiteX13553" fmla="*/ 753675 w 1485127"/>
                <a:gd name="connsiteY13553" fmla="*/ 627326 h 1679043"/>
                <a:gd name="connsiteX13554" fmla="*/ 788911 w 1485127"/>
                <a:gd name="connsiteY13554" fmla="*/ 589346 h 1679043"/>
                <a:gd name="connsiteX13555" fmla="*/ 804269 w 1485127"/>
                <a:gd name="connsiteY13555" fmla="*/ 572874 h 1679043"/>
                <a:gd name="connsiteX13556" fmla="*/ 804098 w 1485127"/>
                <a:gd name="connsiteY13556" fmla="*/ 572703 h 1679043"/>
                <a:gd name="connsiteX13557" fmla="*/ 787887 w 1485127"/>
                <a:gd name="connsiteY13557" fmla="*/ 588151 h 1679043"/>
                <a:gd name="connsiteX13558" fmla="*/ 742328 w 1485127"/>
                <a:gd name="connsiteY13558" fmla="*/ 631679 h 1679043"/>
                <a:gd name="connsiteX13559" fmla="*/ 742328 w 1485127"/>
                <a:gd name="connsiteY13559" fmla="*/ 631679 h 1679043"/>
                <a:gd name="connsiteX13560" fmla="*/ 742243 w 1485127"/>
                <a:gd name="connsiteY13560" fmla="*/ 631765 h 1679043"/>
                <a:gd name="connsiteX13561" fmla="*/ 742157 w 1485127"/>
                <a:gd name="connsiteY13561" fmla="*/ 631850 h 1679043"/>
                <a:gd name="connsiteX13562" fmla="*/ 742157 w 1485127"/>
                <a:gd name="connsiteY13562" fmla="*/ 631850 h 1679043"/>
                <a:gd name="connsiteX13563" fmla="*/ 730213 w 1485127"/>
                <a:gd name="connsiteY13563" fmla="*/ 644567 h 1679043"/>
                <a:gd name="connsiteX13564" fmla="*/ 743096 w 1485127"/>
                <a:gd name="connsiteY13564" fmla="*/ 581068 h 1679043"/>
                <a:gd name="connsiteX13565" fmla="*/ 752054 w 1485127"/>
                <a:gd name="connsiteY13565" fmla="*/ 537540 h 1679043"/>
                <a:gd name="connsiteX13566" fmla="*/ 751798 w 1485127"/>
                <a:gd name="connsiteY13566" fmla="*/ 537540 h 1679043"/>
                <a:gd name="connsiteX13567" fmla="*/ 741645 w 1485127"/>
                <a:gd name="connsiteY13567" fmla="*/ 580470 h 1679043"/>
                <a:gd name="connsiteX13568" fmla="*/ 725094 w 1485127"/>
                <a:gd name="connsiteY13568" fmla="*/ 650114 h 1679043"/>
                <a:gd name="connsiteX13569" fmla="*/ 724838 w 1485127"/>
                <a:gd name="connsiteY13569" fmla="*/ 650371 h 1679043"/>
                <a:gd name="connsiteX13570" fmla="*/ 732602 w 1485127"/>
                <a:gd name="connsiteY13570" fmla="*/ 616573 h 1679043"/>
                <a:gd name="connsiteX13571" fmla="*/ 732602 w 1485127"/>
                <a:gd name="connsiteY13571" fmla="*/ 616573 h 1679043"/>
                <a:gd name="connsiteX13572" fmla="*/ 732602 w 1485127"/>
                <a:gd name="connsiteY13572" fmla="*/ 616402 h 1679043"/>
                <a:gd name="connsiteX13573" fmla="*/ 732602 w 1485127"/>
                <a:gd name="connsiteY13573" fmla="*/ 616402 h 1679043"/>
                <a:gd name="connsiteX13574" fmla="*/ 760586 w 1485127"/>
                <a:gd name="connsiteY13574" fmla="*/ 489830 h 1679043"/>
                <a:gd name="connsiteX13575" fmla="*/ 771421 w 1485127"/>
                <a:gd name="connsiteY13575" fmla="*/ 444851 h 1679043"/>
                <a:gd name="connsiteX13576" fmla="*/ 771165 w 1485127"/>
                <a:gd name="connsiteY13576" fmla="*/ 444851 h 1679043"/>
                <a:gd name="connsiteX13577" fmla="*/ 759135 w 1485127"/>
                <a:gd name="connsiteY13577" fmla="*/ 489318 h 1679043"/>
                <a:gd name="connsiteX13578" fmla="*/ 742755 w 1485127"/>
                <a:gd name="connsiteY13578" fmla="*/ 552049 h 1679043"/>
                <a:gd name="connsiteX13579" fmla="*/ 727398 w 1485127"/>
                <a:gd name="connsiteY13579" fmla="*/ 615122 h 1679043"/>
                <a:gd name="connsiteX13580" fmla="*/ 727398 w 1485127"/>
                <a:gd name="connsiteY13580" fmla="*/ 615122 h 1679043"/>
                <a:gd name="connsiteX13581" fmla="*/ 727398 w 1485127"/>
                <a:gd name="connsiteY13581" fmla="*/ 615463 h 1679043"/>
                <a:gd name="connsiteX13582" fmla="*/ 727398 w 1485127"/>
                <a:gd name="connsiteY13582" fmla="*/ 615804 h 1679043"/>
                <a:gd name="connsiteX13583" fmla="*/ 727398 w 1485127"/>
                <a:gd name="connsiteY13583" fmla="*/ 615804 h 1679043"/>
                <a:gd name="connsiteX13584" fmla="*/ 718951 w 1485127"/>
                <a:gd name="connsiteY13584" fmla="*/ 656857 h 1679043"/>
                <a:gd name="connsiteX13585" fmla="*/ 699243 w 1485127"/>
                <a:gd name="connsiteY13585" fmla="*/ 678194 h 1679043"/>
                <a:gd name="connsiteX13586" fmla="*/ 696342 w 1485127"/>
                <a:gd name="connsiteY13586" fmla="*/ 681267 h 1679043"/>
                <a:gd name="connsiteX13587" fmla="*/ 697451 w 1485127"/>
                <a:gd name="connsiteY13587" fmla="*/ 672988 h 1679043"/>
                <a:gd name="connsiteX13588" fmla="*/ 697707 w 1485127"/>
                <a:gd name="connsiteY13588" fmla="*/ 671964 h 1679043"/>
                <a:gd name="connsiteX13589" fmla="*/ 702655 w 1485127"/>
                <a:gd name="connsiteY13589" fmla="*/ 651139 h 1679043"/>
                <a:gd name="connsiteX13590" fmla="*/ 717586 w 1485127"/>
                <a:gd name="connsiteY13590" fmla="*/ 593102 h 1679043"/>
                <a:gd name="connsiteX13591" fmla="*/ 733626 w 1485127"/>
                <a:gd name="connsiteY13591" fmla="*/ 535321 h 1679043"/>
                <a:gd name="connsiteX13592" fmla="*/ 733626 w 1485127"/>
                <a:gd name="connsiteY13592" fmla="*/ 535321 h 1679043"/>
                <a:gd name="connsiteX13593" fmla="*/ 733626 w 1485127"/>
                <a:gd name="connsiteY13593" fmla="*/ 535235 h 1679043"/>
                <a:gd name="connsiteX13594" fmla="*/ 733626 w 1485127"/>
                <a:gd name="connsiteY13594" fmla="*/ 535235 h 1679043"/>
                <a:gd name="connsiteX13595" fmla="*/ 733626 w 1485127"/>
                <a:gd name="connsiteY13595" fmla="*/ 535150 h 1679043"/>
                <a:gd name="connsiteX13596" fmla="*/ 749494 w 1485127"/>
                <a:gd name="connsiteY13596" fmla="*/ 477369 h 1679043"/>
                <a:gd name="connsiteX13597" fmla="*/ 766558 w 1485127"/>
                <a:gd name="connsiteY13597" fmla="*/ 419930 h 1679043"/>
                <a:gd name="connsiteX13598" fmla="*/ 773042 w 1485127"/>
                <a:gd name="connsiteY13598" fmla="*/ 399531 h 1679043"/>
                <a:gd name="connsiteX13599" fmla="*/ 779697 w 1485127"/>
                <a:gd name="connsiteY13599" fmla="*/ 379133 h 1679043"/>
                <a:gd name="connsiteX13600" fmla="*/ 779441 w 1485127"/>
                <a:gd name="connsiteY13600" fmla="*/ 379133 h 1679043"/>
                <a:gd name="connsiteX13601" fmla="*/ 772189 w 1485127"/>
                <a:gd name="connsiteY13601" fmla="*/ 399190 h 1679043"/>
                <a:gd name="connsiteX13602" fmla="*/ 765108 w 1485127"/>
                <a:gd name="connsiteY13602" fmla="*/ 419332 h 1679043"/>
                <a:gd name="connsiteX13603" fmla="*/ 746082 w 1485127"/>
                <a:gd name="connsiteY13603" fmla="*/ 476260 h 1679043"/>
                <a:gd name="connsiteX13604" fmla="*/ 728592 w 1485127"/>
                <a:gd name="connsiteY13604" fmla="*/ 533699 h 1679043"/>
                <a:gd name="connsiteX13605" fmla="*/ 728592 w 1485127"/>
                <a:gd name="connsiteY13605" fmla="*/ 533699 h 1679043"/>
                <a:gd name="connsiteX13606" fmla="*/ 728592 w 1485127"/>
                <a:gd name="connsiteY13606" fmla="*/ 533955 h 1679043"/>
                <a:gd name="connsiteX13607" fmla="*/ 728592 w 1485127"/>
                <a:gd name="connsiteY13607" fmla="*/ 534211 h 1679043"/>
                <a:gd name="connsiteX13608" fmla="*/ 728592 w 1485127"/>
                <a:gd name="connsiteY13608" fmla="*/ 534211 h 1679043"/>
                <a:gd name="connsiteX13609" fmla="*/ 714088 w 1485127"/>
                <a:gd name="connsiteY13609" fmla="*/ 592504 h 1679043"/>
                <a:gd name="connsiteX13610" fmla="*/ 701205 w 1485127"/>
                <a:gd name="connsiteY13610" fmla="*/ 651139 h 1679043"/>
                <a:gd name="connsiteX13611" fmla="*/ 699413 w 1485127"/>
                <a:gd name="connsiteY13611" fmla="*/ 659930 h 1679043"/>
                <a:gd name="connsiteX13612" fmla="*/ 717501 w 1485127"/>
                <a:gd name="connsiteY13612" fmla="*/ 529432 h 1679043"/>
                <a:gd name="connsiteX13613" fmla="*/ 717757 w 1485127"/>
                <a:gd name="connsiteY13613" fmla="*/ 527981 h 1679043"/>
                <a:gd name="connsiteX13614" fmla="*/ 734137 w 1485127"/>
                <a:gd name="connsiteY13614" fmla="*/ 474809 h 1679043"/>
                <a:gd name="connsiteX13615" fmla="*/ 734137 w 1485127"/>
                <a:gd name="connsiteY13615" fmla="*/ 474809 h 1679043"/>
                <a:gd name="connsiteX13616" fmla="*/ 734137 w 1485127"/>
                <a:gd name="connsiteY13616" fmla="*/ 474809 h 1679043"/>
                <a:gd name="connsiteX13617" fmla="*/ 734137 w 1485127"/>
                <a:gd name="connsiteY13617" fmla="*/ 474809 h 1679043"/>
                <a:gd name="connsiteX13618" fmla="*/ 734137 w 1485127"/>
                <a:gd name="connsiteY13618" fmla="*/ 474723 h 1679043"/>
                <a:gd name="connsiteX13619" fmla="*/ 751543 w 1485127"/>
                <a:gd name="connsiteY13619" fmla="*/ 419247 h 1679043"/>
                <a:gd name="connsiteX13620" fmla="*/ 770654 w 1485127"/>
                <a:gd name="connsiteY13620" fmla="*/ 364368 h 1679043"/>
                <a:gd name="connsiteX13621" fmla="*/ 777991 w 1485127"/>
                <a:gd name="connsiteY13621" fmla="*/ 344908 h 1679043"/>
                <a:gd name="connsiteX13622" fmla="*/ 785499 w 1485127"/>
                <a:gd name="connsiteY13622" fmla="*/ 325534 h 1679043"/>
                <a:gd name="connsiteX13623" fmla="*/ 785328 w 1485127"/>
                <a:gd name="connsiteY13623" fmla="*/ 325449 h 1679043"/>
                <a:gd name="connsiteX13624" fmla="*/ 777223 w 1485127"/>
                <a:gd name="connsiteY13624" fmla="*/ 344482 h 1679043"/>
                <a:gd name="connsiteX13625" fmla="*/ 769374 w 1485127"/>
                <a:gd name="connsiteY13625" fmla="*/ 363600 h 1679043"/>
                <a:gd name="connsiteX13626" fmla="*/ 748300 w 1485127"/>
                <a:gd name="connsiteY13626" fmla="*/ 417881 h 1679043"/>
                <a:gd name="connsiteX13627" fmla="*/ 729274 w 1485127"/>
                <a:gd name="connsiteY13627" fmla="*/ 473016 h 1679043"/>
                <a:gd name="connsiteX13628" fmla="*/ 729274 w 1485127"/>
                <a:gd name="connsiteY13628" fmla="*/ 473016 h 1679043"/>
                <a:gd name="connsiteX13629" fmla="*/ 729274 w 1485127"/>
                <a:gd name="connsiteY13629" fmla="*/ 473272 h 1679043"/>
                <a:gd name="connsiteX13630" fmla="*/ 729274 w 1485127"/>
                <a:gd name="connsiteY13630" fmla="*/ 473529 h 1679043"/>
                <a:gd name="connsiteX13631" fmla="*/ 729274 w 1485127"/>
                <a:gd name="connsiteY13631" fmla="*/ 473529 h 1679043"/>
                <a:gd name="connsiteX13632" fmla="*/ 723985 w 1485127"/>
                <a:gd name="connsiteY13632" fmla="*/ 491964 h 1679043"/>
                <a:gd name="connsiteX13633" fmla="*/ 727995 w 1485127"/>
                <a:gd name="connsiteY13633" fmla="*/ 469005 h 1679043"/>
                <a:gd name="connsiteX13634" fmla="*/ 736953 w 1485127"/>
                <a:gd name="connsiteY13634" fmla="*/ 436829 h 1679043"/>
                <a:gd name="connsiteX13635" fmla="*/ 751457 w 1485127"/>
                <a:gd name="connsiteY13635" fmla="*/ 389802 h 1679043"/>
                <a:gd name="connsiteX13636" fmla="*/ 751457 w 1485127"/>
                <a:gd name="connsiteY13636" fmla="*/ 389802 h 1679043"/>
                <a:gd name="connsiteX13637" fmla="*/ 751457 w 1485127"/>
                <a:gd name="connsiteY13637" fmla="*/ 389802 h 1679043"/>
                <a:gd name="connsiteX13638" fmla="*/ 751457 w 1485127"/>
                <a:gd name="connsiteY13638" fmla="*/ 389802 h 1679043"/>
                <a:gd name="connsiteX13639" fmla="*/ 751457 w 1485127"/>
                <a:gd name="connsiteY13639" fmla="*/ 389802 h 1679043"/>
                <a:gd name="connsiteX13640" fmla="*/ 766131 w 1485127"/>
                <a:gd name="connsiteY13640" fmla="*/ 342860 h 1679043"/>
                <a:gd name="connsiteX13641" fmla="*/ 782342 w 1485127"/>
                <a:gd name="connsiteY13641" fmla="*/ 296345 h 1679043"/>
                <a:gd name="connsiteX13642" fmla="*/ 788570 w 1485127"/>
                <a:gd name="connsiteY13642" fmla="*/ 279873 h 1679043"/>
                <a:gd name="connsiteX13643" fmla="*/ 795054 w 1485127"/>
                <a:gd name="connsiteY13643" fmla="*/ 263486 h 1679043"/>
                <a:gd name="connsiteX13644" fmla="*/ 794883 w 1485127"/>
                <a:gd name="connsiteY13644" fmla="*/ 263401 h 1679043"/>
                <a:gd name="connsiteX13645" fmla="*/ 787802 w 1485127"/>
                <a:gd name="connsiteY13645" fmla="*/ 279446 h 1679043"/>
                <a:gd name="connsiteX13646" fmla="*/ 780977 w 1485127"/>
                <a:gd name="connsiteY13646" fmla="*/ 295577 h 1679043"/>
                <a:gd name="connsiteX13647" fmla="*/ 762719 w 1485127"/>
                <a:gd name="connsiteY13647" fmla="*/ 341409 h 1679043"/>
                <a:gd name="connsiteX13648" fmla="*/ 746423 w 1485127"/>
                <a:gd name="connsiteY13648" fmla="*/ 388009 h 1679043"/>
                <a:gd name="connsiteX13649" fmla="*/ 746423 w 1485127"/>
                <a:gd name="connsiteY13649" fmla="*/ 388009 h 1679043"/>
                <a:gd name="connsiteX13650" fmla="*/ 746423 w 1485127"/>
                <a:gd name="connsiteY13650" fmla="*/ 388265 h 1679043"/>
                <a:gd name="connsiteX13651" fmla="*/ 746423 w 1485127"/>
                <a:gd name="connsiteY13651" fmla="*/ 388521 h 1679043"/>
                <a:gd name="connsiteX13652" fmla="*/ 746423 w 1485127"/>
                <a:gd name="connsiteY13652" fmla="*/ 388521 h 1679043"/>
                <a:gd name="connsiteX13653" fmla="*/ 735247 w 1485127"/>
                <a:gd name="connsiteY13653" fmla="*/ 429062 h 1679043"/>
                <a:gd name="connsiteX13654" fmla="*/ 740195 w 1485127"/>
                <a:gd name="connsiteY13654" fmla="*/ 401238 h 1679043"/>
                <a:gd name="connsiteX13655" fmla="*/ 745399 w 1485127"/>
                <a:gd name="connsiteY13655" fmla="*/ 370854 h 1679043"/>
                <a:gd name="connsiteX13656" fmla="*/ 762634 w 1485127"/>
                <a:gd name="connsiteY13656" fmla="*/ 328436 h 1679043"/>
                <a:gd name="connsiteX13657" fmla="*/ 762634 w 1485127"/>
                <a:gd name="connsiteY13657" fmla="*/ 328436 h 1679043"/>
                <a:gd name="connsiteX13658" fmla="*/ 762634 w 1485127"/>
                <a:gd name="connsiteY13658" fmla="*/ 328265 h 1679043"/>
                <a:gd name="connsiteX13659" fmla="*/ 762634 w 1485127"/>
                <a:gd name="connsiteY13659" fmla="*/ 328265 h 1679043"/>
                <a:gd name="connsiteX13660" fmla="*/ 781488 w 1485127"/>
                <a:gd name="connsiteY13660" fmla="*/ 280214 h 1679043"/>
                <a:gd name="connsiteX13661" fmla="*/ 795822 w 1485127"/>
                <a:gd name="connsiteY13661" fmla="*/ 244965 h 1679043"/>
                <a:gd name="connsiteX13662" fmla="*/ 852131 w 1485127"/>
                <a:gd name="connsiteY13662" fmla="*/ 224823 h 1679043"/>
                <a:gd name="connsiteX13663" fmla="*/ 852131 w 1485127"/>
                <a:gd name="connsiteY13663" fmla="*/ 224823 h 1679043"/>
                <a:gd name="connsiteX13664" fmla="*/ 852131 w 1485127"/>
                <a:gd name="connsiteY13664" fmla="*/ 224823 h 1679043"/>
                <a:gd name="connsiteX13665" fmla="*/ 852131 w 1485127"/>
                <a:gd name="connsiteY13665" fmla="*/ 224823 h 1679043"/>
                <a:gd name="connsiteX13666" fmla="*/ 852131 w 1485127"/>
                <a:gd name="connsiteY13666" fmla="*/ 224823 h 1679043"/>
                <a:gd name="connsiteX13667" fmla="*/ 918338 w 1485127"/>
                <a:gd name="connsiteY13667" fmla="*/ 197255 h 1679043"/>
                <a:gd name="connsiteX13668" fmla="*/ 941970 w 1485127"/>
                <a:gd name="connsiteY13668" fmla="*/ 187440 h 1679043"/>
                <a:gd name="connsiteX13669" fmla="*/ 941970 w 1485127"/>
                <a:gd name="connsiteY13669" fmla="*/ 187270 h 1679043"/>
                <a:gd name="connsiteX13670" fmla="*/ 917996 w 1485127"/>
                <a:gd name="connsiteY13670" fmla="*/ 195805 h 1679043"/>
                <a:gd name="connsiteX13671" fmla="*/ 850425 w 1485127"/>
                <a:gd name="connsiteY13671" fmla="*/ 219958 h 1679043"/>
                <a:gd name="connsiteX13672" fmla="*/ 850425 w 1485127"/>
                <a:gd name="connsiteY13672" fmla="*/ 219958 h 1679043"/>
                <a:gd name="connsiteX13673" fmla="*/ 850254 w 1485127"/>
                <a:gd name="connsiteY13673" fmla="*/ 219958 h 1679043"/>
                <a:gd name="connsiteX13674" fmla="*/ 850084 w 1485127"/>
                <a:gd name="connsiteY13674" fmla="*/ 219958 h 1679043"/>
                <a:gd name="connsiteX13675" fmla="*/ 850084 w 1485127"/>
                <a:gd name="connsiteY13675" fmla="*/ 219958 h 1679043"/>
                <a:gd name="connsiteX13676" fmla="*/ 797016 w 1485127"/>
                <a:gd name="connsiteY13676" fmla="*/ 242063 h 1679043"/>
                <a:gd name="connsiteX13677" fmla="*/ 801026 w 1485127"/>
                <a:gd name="connsiteY13677" fmla="*/ 232419 h 1679043"/>
                <a:gd name="connsiteX13678" fmla="*/ 802903 w 1485127"/>
                <a:gd name="connsiteY13678" fmla="*/ 227981 h 1679043"/>
                <a:gd name="connsiteX13679" fmla="*/ 803927 w 1485127"/>
                <a:gd name="connsiteY13679" fmla="*/ 227640 h 1679043"/>
                <a:gd name="connsiteX13680" fmla="*/ 871925 w 1485127"/>
                <a:gd name="connsiteY13680" fmla="*/ 204852 h 1679043"/>
                <a:gd name="connsiteX13681" fmla="*/ 871925 w 1485127"/>
                <a:gd name="connsiteY13681" fmla="*/ 204852 h 1679043"/>
                <a:gd name="connsiteX13682" fmla="*/ 871925 w 1485127"/>
                <a:gd name="connsiteY13682" fmla="*/ 204852 h 1679043"/>
                <a:gd name="connsiteX13683" fmla="*/ 871925 w 1485127"/>
                <a:gd name="connsiteY13683" fmla="*/ 204852 h 1679043"/>
                <a:gd name="connsiteX13684" fmla="*/ 871925 w 1485127"/>
                <a:gd name="connsiteY13684" fmla="*/ 204852 h 1679043"/>
                <a:gd name="connsiteX13685" fmla="*/ 939411 w 1485127"/>
                <a:gd name="connsiteY13685" fmla="*/ 180613 h 1679043"/>
                <a:gd name="connsiteX13686" fmla="*/ 963726 w 1485127"/>
                <a:gd name="connsiteY13686" fmla="*/ 172419 h 1679043"/>
                <a:gd name="connsiteX13687" fmla="*/ 963726 w 1485127"/>
                <a:gd name="connsiteY13687" fmla="*/ 172163 h 1679043"/>
                <a:gd name="connsiteX13688" fmla="*/ 939155 w 1485127"/>
                <a:gd name="connsiteY13688" fmla="*/ 179076 h 1679043"/>
                <a:gd name="connsiteX13689" fmla="*/ 870389 w 1485127"/>
                <a:gd name="connsiteY13689" fmla="*/ 199816 h 1679043"/>
                <a:gd name="connsiteX13690" fmla="*/ 870389 w 1485127"/>
                <a:gd name="connsiteY13690" fmla="*/ 199816 h 1679043"/>
                <a:gd name="connsiteX13691" fmla="*/ 870219 w 1485127"/>
                <a:gd name="connsiteY13691" fmla="*/ 199816 h 1679043"/>
                <a:gd name="connsiteX13692" fmla="*/ 870048 w 1485127"/>
                <a:gd name="connsiteY13692" fmla="*/ 199816 h 1679043"/>
                <a:gd name="connsiteX13693" fmla="*/ 870048 w 1485127"/>
                <a:gd name="connsiteY13693" fmla="*/ 199816 h 1679043"/>
                <a:gd name="connsiteX13694" fmla="*/ 803671 w 1485127"/>
                <a:gd name="connsiteY13694" fmla="*/ 225933 h 1679043"/>
                <a:gd name="connsiteX13695" fmla="*/ 808193 w 1485127"/>
                <a:gd name="connsiteY13695" fmla="*/ 215349 h 1679043"/>
                <a:gd name="connsiteX13696" fmla="*/ 810497 w 1485127"/>
                <a:gd name="connsiteY13696" fmla="*/ 209972 h 1679043"/>
                <a:gd name="connsiteX13697" fmla="*/ 842832 w 1485127"/>
                <a:gd name="connsiteY13697" fmla="*/ 197938 h 1679043"/>
                <a:gd name="connsiteX13698" fmla="*/ 842832 w 1485127"/>
                <a:gd name="connsiteY13698" fmla="*/ 197938 h 1679043"/>
                <a:gd name="connsiteX13699" fmla="*/ 842832 w 1485127"/>
                <a:gd name="connsiteY13699" fmla="*/ 197938 h 1679043"/>
                <a:gd name="connsiteX13700" fmla="*/ 842832 w 1485127"/>
                <a:gd name="connsiteY13700" fmla="*/ 197938 h 1679043"/>
                <a:gd name="connsiteX13701" fmla="*/ 842832 w 1485127"/>
                <a:gd name="connsiteY13701" fmla="*/ 197938 h 1679043"/>
                <a:gd name="connsiteX13702" fmla="*/ 914754 w 1485127"/>
                <a:gd name="connsiteY13702" fmla="*/ 169517 h 1679043"/>
                <a:gd name="connsiteX13703" fmla="*/ 940691 w 1485127"/>
                <a:gd name="connsiteY13703" fmla="*/ 159958 h 1679043"/>
                <a:gd name="connsiteX13704" fmla="*/ 940691 w 1485127"/>
                <a:gd name="connsiteY13704" fmla="*/ 159702 h 1679043"/>
                <a:gd name="connsiteX13705" fmla="*/ 914498 w 1485127"/>
                <a:gd name="connsiteY13705" fmla="*/ 167981 h 1679043"/>
                <a:gd name="connsiteX13706" fmla="*/ 841126 w 1485127"/>
                <a:gd name="connsiteY13706" fmla="*/ 192988 h 1679043"/>
                <a:gd name="connsiteX13707" fmla="*/ 841126 w 1485127"/>
                <a:gd name="connsiteY13707" fmla="*/ 192988 h 1679043"/>
                <a:gd name="connsiteX13708" fmla="*/ 840955 w 1485127"/>
                <a:gd name="connsiteY13708" fmla="*/ 192988 h 1679043"/>
                <a:gd name="connsiteX13709" fmla="*/ 840784 w 1485127"/>
                <a:gd name="connsiteY13709" fmla="*/ 192988 h 1679043"/>
                <a:gd name="connsiteX13710" fmla="*/ 840784 w 1485127"/>
                <a:gd name="connsiteY13710" fmla="*/ 192988 h 1679043"/>
                <a:gd name="connsiteX13711" fmla="*/ 812715 w 1485127"/>
                <a:gd name="connsiteY13711" fmla="*/ 204766 h 1679043"/>
                <a:gd name="connsiteX13712" fmla="*/ 815530 w 1485127"/>
                <a:gd name="connsiteY13712" fmla="*/ 198280 h 1679043"/>
                <a:gd name="connsiteX13713" fmla="*/ 815360 w 1485127"/>
                <a:gd name="connsiteY13713" fmla="*/ 198194 h 1679043"/>
                <a:gd name="connsiteX13714" fmla="*/ 812118 w 1485127"/>
                <a:gd name="connsiteY13714" fmla="*/ 205022 h 1679043"/>
                <a:gd name="connsiteX13715" fmla="*/ 792324 w 1485127"/>
                <a:gd name="connsiteY13715" fmla="*/ 213642 h 1679043"/>
                <a:gd name="connsiteX13716" fmla="*/ 799149 w 1485127"/>
                <a:gd name="connsiteY13716" fmla="*/ 193586 h 1679043"/>
                <a:gd name="connsiteX13717" fmla="*/ 800003 w 1485127"/>
                <a:gd name="connsiteY13717" fmla="*/ 190940 h 1679043"/>
                <a:gd name="connsiteX13718" fmla="*/ 814421 w 1485127"/>
                <a:gd name="connsiteY13718" fmla="*/ 185477 h 1679043"/>
                <a:gd name="connsiteX13719" fmla="*/ 843259 w 1485127"/>
                <a:gd name="connsiteY13719" fmla="*/ 175918 h 1679043"/>
                <a:gd name="connsiteX13720" fmla="*/ 843259 w 1485127"/>
                <a:gd name="connsiteY13720" fmla="*/ 175918 h 1679043"/>
                <a:gd name="connsiteX13721" fmla="*/ 843259 w 1485127"/>
                <a:gd name="connsiteY13721" fmla="*/ 175918 h 1679043"/>
                <a:gd name="connsiteX13722" fmla="*/ 843259 w 1485127"/>
                <a:gd name="connsiteY13722" fmla="*/ 175918 h 1679043"/>
                <a:gd name="connsiteX13723" fmla="*/ 872266 w 1485127"/>
                <a:gd name="connsiteY13723" fmla="*/ 166701 h 1679043"/>
                <a:gd name="connsiteX13724" fmla="*/ 901786 w 1485127"/>
                <a:gd name="connsiteY13724" fmla="*/ 159190 h 1679043"/>
                <a:gd name="connsiteX13725" fmla="*/ 912451 w 1485127"/>
                <a:gd name="connsiteY13725" fmla="*/ 156971 h 1679043"/>
                <a:gd name="connsiteX13726" fmla="*/ 923201 w 1485127"/>
                <a:gd name="connsiteY13726" fmla="*/ 155008 h 1679043"/>
                <a:gd name="connsiteX13727" fmla="*/ 923201 w 1485127"/>
                <a:gd name="connsiteY13727" fmla="*/ 154752 h 1679043"/>
                <a:gd name="connsiteX13728" fmla="*/ 912451 w 1485127"/>
                <a:gd name="connsiteY13728" fmla="*/ 156032 h 1679043"/>
                <a:gd name="connsiteX13729" fmla="*/ 901701 w 1485127"/>
                <a:gd name="connsiteY13729" fmla="*/ 157569 h 1679043"/>
                <a:gd name="connsiteX13730" fmla="*/ 871583 w 1485127"/>
                <a:gd name="connsiteY13730" fmla="*/ 163116 h 1679043"/>
                <a:gd name="connsiteX13731" fmla="*/ 841893 w 1485127"/>
                <a:gd name="connsiteY13731" fmla="*/ 170798 h 1679043"/>
                <a:gd name="connsiteX13732" fmla="*/ 841893 w 1485127"/>
                <a:gd name="connsiteY13732" fmla="*/ 170798 h 1679043"/>
                <a:gd name="connsiteX13733" fmla="*/ 841722 w 1485127"/>
                <a:gd name="connsiteY13733" fmla="*/ 170798 h 1679043"/>
                <a:gd name="connsiteX13734" fmla="*/ 841552 w 1485127"/>
                <a:gd name="connsiteY13734" fmla="*/ 170798 h 1679043"/>
                <a:gd name="connsiteX13735" fmla="*/ 841552 w 1485127"/>
                <a:gd name="connsiteY13735" fmla="*/ 170798 h 1679043"/>
                <a:gd name="connsiteX13736" fmla="*/ 812971 w 1485127"/>
                <a:gd name="connsiteY13736" fmla="*/ 181978 h 1679043"/>
                <a:gd name="connsiteX13737" fmla="*/ 801112 w 1485127"/>
                <a:gd name="connsiteY13737" fmla="*/ 187355 h 1679043"/>
                <a:gd name="connsiteX13738" fmla="*/ 804951 w 1485127"/>
                <a:gd name="connsiteY13738" fmla="*/ 175833 h 1679043"/>
                <a:gd name="connsiteX13739" fmla="*/ 804439 w 1485127"/>
                <a:gd name="connsiteY13739" fmla="*/ 175662 h 1679043"/>
                <a:gd name="connsiteX13740" fmla="*/ 804439 w 1485127"/>
                <a:gd name="connsiteY13740" fmla="*/ 175662 h 1679043"/>
                <a:gd name="connsiteX13741" fmla="*/ 799491 w 1485127"/>
                <a:gd name="connsiteY13741" fmla="*/ 188123 h 1679043"/>
                <a:gd name="connsiteX13742" fmla="*/ 785328 w 1485127"/>
                <a:gd name="connsiteY13742" fmla="*/ 195122 h 1679043"/>
                <a:gd name="connsiteX13743" fmla="*/ 775687 w 1485127"/>
                <a:gd name="connsiteY13743" fmla="*/ 200157 h 1679043"/>
                <a:gd name="connsiteX13744" fmla="*/ 771080 w 1485127"/>
                <a:gd name="connsiteY13744" fmla="*/ 202718 h 1679043"/>
                <a:gd name="connsiteX13745" fmla="*/ 775687 w 1485127"/>
                <a:gd name="connsiteY13745" fmla="*/ 170968 h 1679043"/>
                <a:gd name="connsiteX13746" fmla="*/ 779697 w 1485127"/>
                <a:gd name="connsiteY13746" fmla="*/ 169603 h 1679043"/>
                <a:gd name="connsiteX13747" fmla="*/ 802818 w 1485127"/>
                <a:gd name="connsiteY13747" fmla="*/ 163458 h 1679043"/>
                <a:gd name="connsiteX13748" fmla="*/ 826280 w 1485127"/>
                <a:gd name="connsiteY13748" fmla="*/ 159190 h 1679043"/>
                <a:gd name="connsiteX13749" fmla="*/ 826280 w 1485127"/>
                <a:gd name="connsiteY13749" fmla="*/ 159190 h 1679043"/>
                <a:gd name="connsiteX13750" fmla="*/ 826280 w 1485127"/>
                <a:gd name="connsiteY13750" fmla="*/ 159190 h 1679043"/>
                <a:gd name="connsiteX13751" fmla="*/ 826280 w 1485127"/>
                <a:gd name="connsiteY13751" fmla="*/ 159190 h 1679043"/>
                <a:gd name="connsiteX13752" fmla="*/ 826280 w 1485127"/>
                <a:gd name="connsiteY13752" fmla="*/ 159190 h 1679043"/>
                <a:gd name="connsiteX13753" fmla="*/ 849828 w 1485127"/>
                <a:gd name="connsiteY13753" fmla="*/ 155350 h 1679043"/>
                <a:gd name="connsiteX13754" fmla="*/ 873631 w 1485127"/>
                <a:gd name="connsiteY13754" fmla="*/ 153301 h 1679043"/>
                <a:gd name="connsiteX13755" fmla="*/ 882163 w 1485127"/>
                <a:gd name="connsiteY13755" fmla="*/ 153130 h 1679043"/>
                <a:gd name="connsiteX13756" fmla="*/ 890780 w 1485127"/>
                <a:gd name="connsiteY13756" fmla="*/ 153130 h 1679043"/>
                <a:gd name="connsiteX13757" fmla="*/ 890780 w 1485127"/>
                <a:gd name="connsiteY13757" fmla="*/ 152960 h 1679043"/>
                <a:gd name="connsiteX13758" fmla="*/ 882248 w 1485127"/>
                <a:gd name="connsiteY13758" fmla="*/ 152192 h 1679043"/>
                <a:gd name="connsiteX13759" fmla="*/ 873716 w 1485127"/>
                <a:gd name="connsiteY13759" fmla="*/ 151679 h 1679043"/>
                <a:gd name="connsiteX13760" fmla="*/ 849572 w 1485127"/>
                <a:gd name="connsiteY13760" fmla="*/ 151679 h 1679043"/>
                <a:gd name="connsiteX13761" fmla="*/ 825427 w 1485127"/>
                <a:gd name="connsiteY13761" fmla="*/ 153984 h 1679043"/>
                <a:gd name="connsiteX13762" fmla="*/ 825427 w 1485127"/>
                <a:gd name="connsiteY13762" fmla="*/ 153984 h 1679043"/>
                <a:gd name="connsiteX13763" fmla="*/ 825342 w 1485127"/>
                <a:gd name="connsiteY13763" fmla="*/ 153984 h 1679043"/>
                <a:gd name="connsiteX13764" fmla="*/ 825256 w 1485127"/>
                <a:gd name="connsiteY13764" fmla="*/ 153984 h 1679043"/>
                <a:gd name="connsiteX13765" fmla="*/ 825256 w 1485127"/>
                <a:gd name="connsiteY13765" fmla="*/ 153984 h 1679043"/>
                <a:gd name="connsiteX13766" fmla="*/ 801794 w 1485127"/>
                <a:gd name="connsiteY13766" fmla="*/ 159958 h 1679043"/>
                <a:gd name="connsiteX13767" fmla="*/ 779100 w 1485127"/>
                <a:gd name="connsiteY13767" fmla="*/ 168152 h 1679043"/>
                <a:gd name="connsiteX13768" fmla="*/ 775943 w 1485127"/>
                <a:gd name="connsiteY13768" fmla="*/ 169517 h 1679043"/>
                <a:gd name="connsiteX13769" fmla="*/ 776455 w 1485127"/>
                <a:gd name="connsiteY13769" fmla="*/ 165762 h 1679043"/>
                <a:gd name="connsiteX13770" fmla="*/ 780124 w 1485127"/>
                <a:gd name="connsiteY13770" fmla="*/ 144169 h 1679043"/>
                <a:gd name="connsiteX13771" fmla="*/ 815530 w 1485127"/>
                <a:gd name="connsiteY13771" fmla="*/ 142377 h 1679043"/>
                <a:gd name="connsiteX13772" fmla="*/ 770056 w 1485127"/>
                <a:gd name="connsiteY13772" fmla="*/ 208180 h 1679043"/>
                <a:gd name="connsiteX13773" fmla="*/ 770824 w 1485127"/>
                <a:gd name="connsiteY13773" fmla="*/ 202632 h 1679043"/>
                <a:gd name="connsiteX13774" fmla="*/ 776029 w 1485127"/>
                <a:gd name="connsiteY13774" fmla="*/ 200157 h 1679043"/>
                <a:gd name="connsiteX13775" fmla="*/ 785925 w 1485127"/>
                <a:gd name="connsiteY13775" fmla="*/ 195634 h 1679043"/>
                <a:gd name="connsiteX13776" fmla="*/ 798040 w 1485127"/>
                <a:gd name="connsiteY13776" fmla="*/ 190598 h 1679043"/>
                <a:gd name="connsiteX13777" fmla="*/ 797528 w 1485127"/>
                <a:gd name="connsiteY13777" fmla="*/ 191879 h 1679043"/>
                <a:gd name="connsiteX13778" fmla="*/ 788399 w 1485127"/>
                <a:gd name="connsiteY13778" fmla="*/ 214325 h 1679043"/>
                <a:gd name="connsiteX13779" fmla="*/ 769544 w 1485127"/>
                <a:gd name="connsiteY13779" fmla="*/ 222860 h 1679043"/>
                <a:gd name="connsiteX13780" fmla="*/ 767667 w 1485127"/>
                <a:gd name="connsiteY13780" fmla="*/ 223714 h 1679043"/>
                <a:gd name="connsiteX13781" fmla="*/ 769971 w 1485127"/>
                <a:gd name="connsiteY13781" fmla="*/ 208180 h 1679043"/>
                <a:gd name="connsiteX13782" fmla="*/ 757344 w 1485127"/>
                <a:gd name="connsiteY13782" fmla="*/ 325449 h 1679043"/>
                <a:gd name="connsiteX13783" fmla="*/ 748642 w 1485127"/>
                <a:gd name="connsiteY13783" fmla="*/ 348493 h 1679043"/>
                <a:gd name="connsiteX13784" fmla="*/ 753675 w 1485127"/>
                <a:gd name="connsiteY13784" fmla="*/ 319389 h 1679043"/>
                <a:gd name="connsiteX13785" fmla="*/ 758026 w 1485127"/>
                <a:gd name="connsiteY13785" fmla="*/ 299503 h 1679043"/>
                <a:gd name="connsiteX13786" fmla="*/ 775260 w 1485127"/>
                <a:gd name="connsiteY13786" fmla="*/ 259731 h 1679043"/>
                <a:gd name="connsiteX13787" fmla="*/ 775260 w 1485127"/>
                <a:gd name="connsiteY13787" fmla="*/ 259731 h 1679043"/>
                <a:gd name="connsiteX13788" fmla="*/ 775260 w 1485127"/>
                <a:gd name="connsiteY13788" fmla="*/ 259731 h 1679043"/>
                <a:gd name="connsiteX13789" fmla="*/ 775260 w 1485127"/>
                <a:gd name="connsiteY13789" fmla="*/ 259731 h 1679043"/>
                <a:gd name="connsiteX13790" fmla="*/ 775260 w 1485127"/>
                <a:gd name="connsiteY13790" fmla="*/ 259731 h 1679043"/>
                <a:gd name="connsiteX13791" fmla="*/ 779014 w 1485127"/>
                <a:gd name="connsiteY13791" fmla="*/ 249659 h 1679043"/>
                <a:gd name="connsiteX13792" fmla="*/ 784304 w 1485127"/>
                <a:gd name="connsiteY13792" fmla="*/ 247782 h 1679043"/>
                <a:gd name="connsiteX13793" fmla="*/ 792750 w 1485127"/>
                <a:gd name="connsiteY13793" fmla="*/ 244795 h 1679043"/>
                <a:gd name="connsiteX13794" fmla="*/ 777905 w 1485127"/>
                <a:gd name="connsiteY13794" fmla="*/ 277398 h 1679043"/>
                <a:gd name="connsiteX13795" fmla="*/ 757514 w 1485127"/>
                <a:gd name="connsiteY13795" fmla="*/ 324937 h 1679043"/>
                <a:gd name="connsiteX13796" fmla="*/ 757514 w 1485127"/>
                <a:gd name="connsiteY13796" fmla="*/ 324937 h 1679043"/>
                <a:gd name="connsiteX13797" fmla="*/ 757429 w 1485127"/>
                <a:gd name="connsiteY13797" fmla="*/ 325193 h 1679043"/>
                <a:gd name="connsiteX13798" fmla="*/ 757429 w 1485127"/>
                <a:gd name="connsiteY13798" fmla="*/ 325449 h 1679043"/>
                <a:gd name="connsiteX13799" fmla="*/ 757344 w 1485127"/>
                <a:gd name="connsiteY13799" fmla="*/ 325449 h 1679043"/>
                <a:gd name="connsiteX13800" fmla="*/ 764425 w 1485127"/>
                <a:gd name="connsiteY13800" fmla="*/ 254866 h 1679043"/>
                <a:gd name="connsiteX13801" fmla="*/ 772872 w 1485127"/>
                <a:gd name="connsiteY13801" fmla="*/ 251879 h 1679043"/>
                <a:gd name="connsiteX13802" fmla="*/ 770483 w 1485127"/>
                <a:gd name="connsiteY13802" fmla="*/ 257682 h 1679043"/>
                <a:gd name="connsiteX13803" fmla="*/ 770483 w 1485127"/>
                <a:gd name="connsiteY13803" fmla="*/ 257682 h 1679043"/>
                <a:gd name="connsiteX13804" fmla="*/ 770483 w 1485127"/>
                <a:gd name="connsiteY13804" fmla="*/ 257853 h 1679043"/>
                <a:gd name="connsiteX13805" fmla="*/ 770483 w 1485127"/>
                <a:gd name="connsiteY13805" fmla="*/ 258024 h 1679043"/>
                <a:gd name="connsiteX13806" fmla="*/ 770483 w 1485127"/>
                <a:gd name="connsiteY13806" fmla="*/ 258024 h 1679043"/>
                <a:gd name="connsiteX13807" fmla="*/ 761610 w 1485127"/>
                <a:gd name="connsiteY13807" fmla="*/ 281665 h 1679043"/>
                <a:gd name="connsiteX13808" fmla="*/ 764596 w 1485127"/>
                <a:gd name="connsiteY13808" fmla="*/ 254951 h 1679043"/>
                <a:gd name="connsiteX13809" fmla="*/ 783621 w 1485127"/>
                <a:gd name="connsiteY13809" fmla="*/ 246331 h 1679043"/>
                <a:gd name="connsiteX13810" fmla="*/ 779697 w 1485127"/>
                <a:gd name="connsiteY13810" fmla="*/ 247952 h 1679043"/>
                <a:gd name="connsiteX13811" fmla="*/ 785072 w 1485127"/>
                <a:gd name="connsiteY13811" fmla="*/ 233017 h 1679043"/>
                <a:gd name="connsiteX13812" fmla="*/ 800856 w 1485127"/>
                <a:gd name="connsiteY13812" fmla="*/ 227383 h 1679043"/>
                <a:gd name="connsiteX13813" fmla="*/ 799491 w 1485127"/>
                <a:gd name="connsiteY13813" fmla="*/ 230285 h 1679043"/>
                <a:gd name="connsiteX13814" fmla="*/ 794116 w 1485127"/>
                <a:gd name="connsiteY13814" fmla="*/ 241893 h 1679043"/>
                <a:gd name="connsiteX13815" fmla="*/ 783621 w 1485127"/>
                <a:gd name="connsiteY13815" fmla="*/ 246331 h 1679043"/>
                <a:gd name="connsiteX13816" fmla="*/ 785328 w 1485127"/>
                <a:gd name="connsiteY13816" fmla="*/ 232419 h 1679043"/>
                <a:gd name="connsiteX13817" fmla="*/ 790959 w 1485127"/>
                <a:gd name="connsiteY13817" fmla="*/ 216288 h 1679043"/>
                <a:gd name="connsiteX13818" fmla="*/ 809473 w 1485127"/>
                <a:gd name="connsiteY13818" fmla="*/ 209290 h 1679043"/>
                <a:gd name="connsiteX13819" fmla="*/ 807340 w 1485127"/>
                <a:gd name="connsiteY13819" fmla="*/ 213813 h 1679043"/>
                <a:gd name="connsiteX13820" fmla="*/ 801794 w 1485127"/>
                <a:gd name="connsiteY13820" fmla="*/ 225591 h 1679043"/>
                <a:gd name="connsiteX13821" fmla="*/ 785328 w 1485127"/>
                <a:gd name="connsiteY13821" fmla="*/ 232419 h 1679043"/>
                <a:gd name="connsiteX13822" fmla="*/ 770483 w 1485127"/>
                <a:gd name="connsiteY13822" fmla="*/ 224226 h 1679043"/>
                <a:gd name="connsiteX13823" fmla="*/ 787120 w 1485127"/>
                <a:gd name="connsiteY13823" fmla="*/ 217739 h 1679043"/>
                <a:gd name="connsiteX13824" fmla="*/ 780124 w 1485127"/>
                <a:gd name="connsiteY13824" fmla="*/ 234553 h 1679043"/>
                <a:gd name="connsiteX13825" fmla="*/ 779526 w 1485127"/>
                <a:gd name="connsiteY13825" fmla="*/ 234809 h 1679043"/>
                <a:gd name="connsiteX13826" fmla="*/ 779526 w 1485127"/>
                <a:gd name="connsiteY13826" fmla="*/ 234979 h 1679043"/>
                <a:gd name="connsiteX13827" fmla="*/ 779867 w 1485127"/>
                <a:gd name="connsiteY13827" fmla="*/ 234809 h 1679043"/>
                <a:gd name="connsiteX13828" fmla="*/ 773298 w 1485127"/>
                <a:gd name="connsiteY13828" fmla="*/ 250513 h 1679043"/>
                <a:gd name="connsiteX13829" fmla="*/ 764340 w 1485127"/>
                <a:gd name="connsiteY13829" fmla="*/ 254268 h 1679043"/>
                <a:gd name="connsiteX13830" fmla="*/ 766473 w 1485127"/>
                <a:gd name="connsiteY13830" fmla="*/ 232675 h 1679043"/>
                <a:gd name="connsiteX13831" fmla="*/ 767411 w 1485127"/>
                <a:gd name="connsiteY13831" fmla="*/ 225250 h 1679043"/>
                <a:gd name="connsiteX13832" fmla="*/ 770227 w 1485127"/>
                <a:gd name="connsiteY13832" fmla="*/ 224140 h 1679043"/>
                <a:gd name="connsiteX13833" fmla="*/ 769374 w 1485127"/>
                <a:gd name="connsiteY13833" fmla="*/ 135122 h 1679043"/>
                <a:gd name="connsiteX13834" fmla="*/ 771421 w 1485127"/>
                <a:gd name="connsiteY13834" fmla="*/ 142120 h 1679043"/>
                <a:gd name="connsiteX13835" fmla="*/ 770483 w 1485127"/>
                <a:gd name="connsiteY13835" fmla="*/ 171310 h 1679043"/>
                <a:gd name="connsiteX13836" fmla="*/ 763487 w 1485127"/>
                <a:gd name="connsiteY13836" fmla="*/ 174553 h 1679043"/>
                <a:gd name="connsiteX13837" fmla="*/ 763572 w 1485127"/>
                <a:gd name="connsiteY13837" fmla="*/ 174724 h 1679043"/>
                <a:gd name="connsiteX13838" fmla="*/ 770397 w 1485127"/>
                <a:gd name="connsiteY13838" fmla="*/ 172163 h 1679043"/>
                <a:gd name="connsiteX13839" fmla="*/ 769630 w 1485127"/>
                <a:gd name="connsiteY13839" fmla="*/ 180186 h 1679043"/>
                <a:gd name="connsiteX13840" fmla="*/ 762804 w 1485127"/>
                <a:gd name="connsiteY13840" fmla="*/ 216459 h 1679043"/>
                <a:gd name="connsiteX13841" fmla="*/ 760586 w 1485127"/>
                <a:gd name="connsiteY13841" fmla="*/ 227213 h 1679043"/>
                <a:gd name="connsiteX13842" fmla="*/ 744888 w 1485127"/>
                <a:gd name="connsiteY13842" fmla="*/ 234467 h 1679043"/>
                <a:gd name="connsiteX13843" fmla="*/ 744973 w 1485127"/>
                <a:gd name="connsiteY13843" fmla="*/ 234638 h 1679043"/>
                <a:gd name="connsiteX13844" fmla="*/ 760330 w 1485127"/>
                <a:gd name="connsiteY13844" fmla="*/ 228408 h 1679043"/>
                <a:gd name="connsiteX13845" fmla="*/ 755040 w 1485127"/>
                <a:gd name="connsiteY13845" fmla="*/ 253073 h 1679043"/>
                <a:gd name="connsiteX13846" fmla="*/ 744802 w 1485127"/>
                <a:gd name="connsiteY13846" fmla="*/ 299759 h 1679043"/>
                <a:gd name="connsiteX13847" fmla="*/ 731066 w 1485127"/>
                <a:gd name="connsiteY13847" fmla="*/ 366160 h 1679043"/>
                <a:gd name="connsiteX13848" fmla="*/ 719975 w 1485127"/>
                <a:gd name="connsiteY13848" fmla="*/ 428208 h 1679043"/>
                <a:gd name="connsiteX13849" fmla="*/ 718866 w 1485127"/>
                <a:gd name="connsiteY13849" fmla="*/ 435036 h 1679043"/>
                <a:gd name="connsiteX13850" fmla="*/ 717074 w 1485127"/>
                <a:gd name="connsiteY13850" fmla="*/ 440413 h 1679043"/>
                <a:gd name="connsiteX13851" fmla="*/ 711443 w 1485127"/>
                <a:gd name="connsiteY13851" fmla="*/ 457910 h 1679043"/>
                <a:gd name="connsiteX13852" fmla="*/ 711699 w 1485127"/>
                <a:gd name="connsiteY13852" fmla="*/ 457910 h 1679043"/>
                <a:gd name="connsiteX13853" fmla="*/ 717928 w 1485127"/>
                <a:gd name="connsiteY13853" fmla="*/ 440755 h 1679043"/>
                <a:gd name="connsiteX13854" fmla="*/ 702400 w 1485127"/>
                <a:gd name="connsiteY13854" fmla="*/ 537625 h 1679043"/>
                <a:gd name="connsiteX13855" fmla="*/ 686701 w 1485127"/>
                <a:gd name="connsiteY13855" fmla="*/ 657113 h 1679043"/>
                <a:gd name="connsiteX13856" fmla="*/ 676122 w 1485127"/>
                <a:gd name="connsiteY13856" fmla="*/ 730854 h 1679043"/>
                <a:gd name="connsiteX13857" fmla="*/ 668529 w 1485127"/>
                <a:gd name="connsiteY13857" fmla="*/ 778564 h 1679043"/>
                <a:gd name="connsiteX13858" fmla="*/ 656073 w 1485127"/>
                <a:gd name="connsiteY13858" fmla="*/ 789830 h 1679043"/>
                <a:gd name="connsiteX13859" fmla="*/ 656243 w 1485127"/>
                <a:gd name="connsiteY13859" fmla="*/ 790000 h 1679043"/>
                <a:gd name="connsiteX13860" fmla="*/ 668358 w 1485127"/>
                <a:gd name="connsiteY13860" fmla="*/ 779929 h 1679043"/>
                <a:gd name="connsiteX13861" fmla="*/ 647114 w 1485127"/>
                <a:gd name="connsiteY13861" fmla="*/ 911537 h 1679043"/>
                <a:gd name="connsiteX13862" fmla="*/ 644811 w 1485127"/>
                <a:gd name="connsiteY13862" fmla="*/ 935008 h 1679043"/>
                <a:gd name="connsiteX13863" fmla="*/ 644128 w 1485127"/>
                <a:gd name="connsiteY13863" fmla="*/ 939446 h 1679043"/>
                <a:gd name="connsiteX13864" fmla="*/ 639265 w 1485127"/>
                <a:gd name="connsiteY13864" fmla="*/ 938592 h 1679043"/>
                <a:gd name="connsiteX13865" fmla="*/ 590207 w 1485127"/>
                <a:gd name="connsiteY13865" fmla="*/ 928777 h 1679043"/>
                <a:gd name="connsiteX13866" fmla="*/ 590037 w 1485127"/>
                <a:gd name="connsiteY13866" fmla="*/ 909147 h 1679043"/>
                <a:gd name="connsiteX13867" fmla="*/ 590464 w 1485127"/>
                <a:gd name="connsiteY13867" fmla="*/ 870740 h 1679043"/>
                <a:gd name="connsiteX13868" fmla="*/ 590719 w 1485127"/>
                <a:gd name="connsiteY13868" fmla="*/ 861437 h 1679043"/>
                <a:gd name="connsiteX13869" fmla="*/ 605735 w 1485127"/>
                <a:gd name="connsiteY13869" fmla="*/ 850086 h 1679043"/>
                <a:gd name="connsiteX13870" fmla="*/ 603602 w 1485127"/>
                <a:gd name="connsiteY13870" fmla="*/ 873471 h 1679043"/>
                <a:gd name="connsiteX13871" fmla="*/ 601896 w 1485127"/>
                <a:gd name="connsiteY13871" fmla="*/ 904197 h 1679043"/>
                <a:gd name="connsiteX13872" fmla="*/ 601469 w 1485127"/>
                <a:gd name="connsiteY13872" fmla="*/ 915207 h 1679043"/>
                <a:gd name="connsiteX13873" fmla="*/ 601213 w 1485127"/>
                <a:gd name="connsiteY13873" fmla="*/ 926217 h 1679043"/>
                <a:gd name="connsiteX13874" fmla="*/ 601469 w 1485127"/>
                <a:gd name="connsiteY13874" fmla="*/ 926217 h 1679043"/>
                <a:gd name="connsiteX13875" fmla="*/ 602408 w 1485127"/>
                <a:gd name="connsiteY13875" fmla="*/ 915377 h 1679043"/>
                <a:gd name="connsiteX13876" fmla="*/ 603431 w 1485127"/>
                <a:gd name="connsiteY13876" fmla="*/ 904538 h 1679043"/>
                <a:gd name="connsiteX13877" fmla="*/ 607185 w 1485127"/>
                <a:gd name="connsiteY13877" fmla="*/ 874069 h 1679043"/>
                <a:gd name="connsiteX13878" fmla="*/ 611451 w 1485127"/>
                <a:gd name="connsiteY13878" fmla="*/ 845818 h 1679043"/>
                <a:gd name="connsiteX13879" fmla="*/ 618021 w 1485127"/>
                <a:gd name="connsiteY13879" fmla="*/ 840783 h 1679043"/>
                <a:gd name="connsiteX13880" fmla="*/ 632951 w 1485127"/>
                <a:gd name="connsiteY13880" fmla="*/ 829175 h 1679043"/>
                <a:gd name="connsiteX13881" fmla="*/ 632781 w 1485127"/>
                <a:gd name="connsiteY13881" fmla="*/ 829005 h 1679043"/>
                <a:gd name="connsiteX13882" fmla="*/ 617168 w 1485127"/>
                <a:gd name="connsiteY13882" fmla="*/ 839503 h 1679043"/>
                <a:gd name="connsiteX13883" fmla="*/ 611878 w 1485127"/>
                <a:gd name="connsiteY13883" fmla="*/ 843002 h 1679043"/>
                <a:gd name="connsiteX13884" fmla="*/ 615803 w 1485127"/>
                <a:gd name="connsiteY13884" fmla="*/ 813130 h 1679043"/>
                <a:gd name="connsiteX13885" fmla="*/ 619301 w 1485127"/>
                <a:gd name="connsiteY13885" fmla="*/ 790086 h 1679043"/>
                <a:gd name="connsiteX13886" fmla="*/ 635852 w 1485127"/>
                <a:gd name="connsiteY13886" fmla="*/ 774979 h 1679043"/>
                <a:gd name="connsiteX13887" fmla="*/ 635682 w 1485127"/>
                <a:gd name="connsiteY13887" fmla="*/ 774808 h 1679043"/>
                <a:gd name="connsiteX13888" fmla="*/ 619642 w 1485127"/>
                <a:gd name="connsiteY13888" fmla="*/ 788038 h 1679043"/>
                <a:gd name="connsiteX13889" fmla="*/ 620495 w 1485127"/>
                <a:gd name="connsiteY13889" fmla="*/ 782831 h 1679043"/>
                <a:gd name="connsiteX13890" fmla="*/ 622458 w 1485127"/>
                <a:gd name="connsiteY13890" fmla="*/ 772077 h 1679043"/>
                <a:gd name="connsiteX13891" fmla="*/ 624590 w 1485127"/>
                <a:gd name="connsiteY13891" fmla="*/ 761409 h 1679043"/>
                <a:gd name="connsiteX13892" fmla="*/ 624334 w 1485127"/>
                <a:gd name="connsiteY13892" fmla="*/ 761409 h 1679043"/>
                <a:gd name="connsiteX13893" fmla="*/ 621604 w 1485127"/>
                <a:gd name="connsiteY13893" fmla="*/ 771992 h 1679043"/>
                <a:gd name="connsiteX13894" fmla="*/ 618959 w 1485127"/>
                <a:gd name="connsiteY13894" fmla="*/ 782661 h 1679043"/>
                <a:gd name="connsiteX13895" fmla="*/ 617168 w 1485127"/>
                <a:gd name="connsiteY13895" fmla="*/ 790086 h 1679043"/>
                <a:gd name="connsiteX13896" fmla="*/ 615547 w 1485127"/>
                <a:gd name="connsiteY13896" fmla="*/ 791452 h 1679043"/>
                <a:gd name="connsiteX13897" fmla="*/ 592938 w 1485127"/>
                <a:gd name="connsiteY13897" fmla="*/ 809716 h 1679043"/>
                <a:gd name="connsiteX13898" fmla="*/ 594047 w 1485127"/>
                <a:gd name="connsiteY13898" fmla="*/ 794183 h 1679043"/>
                <a:gd name="connsiteX13899" fmla="*/ 598995 w 1485127"/>
                <a:gd name="connsiteY13899" fmla="*/ 756203 h 1679043"/>
                <a:gd name="connsiteX13900" fmla="*/ 601640 w 1485127"/>
                <a:gd name="connsiteY13900" fmla="*/ 742888 h 1679043"/>
                <a:gd name="connsiteX13901" fmla="*/ 602152 w 1485127"/>
                <a:gd name="connsiteY13901" fmla="*/ 740669 h 1679043"/>
                <a:gd name="connsiteX13902" fmla="*/ 609830 w 1485127"/>
                <a:gd name="connsiteY13902" fmla="*/ 734609 h 1679043"/>
                <a:gd name="connsiteX13903" fmla="*/ 609660 w 1485127"/>
                <a:gd name="connsiteY13903" fmla="*/ 734439 h 1679043"/>
                <a:gd name="connsiteX13904" fmla="*/ 602322 w 1485127"/>
                <a:gd name="connsiteY13904" fmla="*/ 739816 h 1679043"/>
                <a:gd name="connsiteX13905" fmla="*/ 604711 w 1485127"/>
                <a:gd name="connsiteY13905" fmla="*/ 729659 h 1679043"/>
                <a:gd name="connsiteX13906" fmla="*/ 604455 w 1485127"/>
                <a:gd name="connsiteY13906" fmla="*/ 729659 h 1679043"/>
                <a:gd name="connsiteX13907" fmla="*/ 601298 w 1485127"/>
                <a:gd name="connsiteY13907" fmla="*/ 740584 h 1679043"/>
                <a:gd name="connsiteX13908" fmla="*/ 582017 w 1485127"/>
                <a:gd name="connsiteY13908" fmla="*/ 754581 h 1679043"/>
                <a:gd name="connsiteX13909" fmla="*/ 577922 w 1485127"/>
                <a:gd name="connsiteY13909" fmla="*/ 757568 h 1679043"/>
                <a:gd name="connsiteX13910" fmla="*/ 592852 w 1485127"/>
                <a:gd name="connsiteY13910" fmla="*/ 671708 h 1679043"/>
                <a:gd name="connsiteX13911" fmla="*/ 591146 w 1485127"/>
                <a:gd name="connsiteY13911" fmla="*/ 690143 h 1679043"/>
                <a:gd name="connsiteX13912" fmla="*/ 591402 w 1485127"/>
                <a:gd name="connsiteY13912" fmla="*/ 690143 h 1679043"/>
                <a:gd name="connsiteX13913" fmla="*/ 595497 w 1485127"/>
                <a:gd name="connsiteY13913" fmla="*/ 660527 h 1679043"/>
                <a:gd name="connsiteX13914" fmla="*/ 605138 w 1485127"/>
                <a:gd name="connsiteY13914" fmla="*/ 583030 h 1679043"/>
                <a:gd name="connsiteX13915" fmla="*/ 615717 w 1485127"/>
                <a:gd name="connsiteY13915" fmla="*/ 522518 h 1679043"/>
                <a:gd name="connsiteX13916" fmla="*/ 637900 w 1485127"/>
                <a:gd name="connsiteY13916" fmla="*/ 383742 h 1679043"/>
                <a:gd name="connsiteX13917" fmla="*/ 644725 w 1485127"/>
                <a:gd name="connsiteY13917" fmla="*/ 342433 h 1679043"/>
                <a:gd name="connsiteX13918" fmla="*/ 650527 w 1485127"/>
                <a:gd name="connsiteY13918" fmla="*/ 314951 h 1679043"/>
                <a:gd name="connsiteX13919" fmla="*/ 650527 w 1485127"/>
                <a:gd name="connsiteY13919" fmla="*/ 314951 h 1679043"/>
                <a:gd name="connsiteX13920" fmla="*/ 650527 w 1485127"/>
                <a:gd name="connsiteY13920" fmla="*/ 314780 h 1679043"/>
                <a:gd name="connsiteX13921" fmla="*/ 650527 w 1485127"/>
                <a:gd name="connsiteY13921" fmla="*/ 314780 h 1679043"/>
                <a:gd name="connsiteX13922" fmla="*/ 670661 w 1485127"/>
                <a:gd name="connsiteY13922" fmla="*/ 210314 h 1679043"/>
                <a:gd name="connsiteX13923" fmla="*/ 678426 w 1485127"/>
                <a:gd name="connsiteY13923" fmla="*/ 173102 h 1679043"/>
                <a:gd name="connsiteX13924" fmla="*/ 678169 w 1485127"/>
                <a:gd name="connsiteY13924" fmla="*/ 173102 h 1679043"/>
                <a:gd name="connsiteX13925" fmla="*/ 669126 w 1485127"/>
                <a:gd name="connsiteY13925" fmla="*/ 209802 h 1679043"/>
                <a:gd name="connsiteX13926" fmla="*/ 656157 w 1485127"/>
                <a:gd name="connsiteY13926" fmla="*/ 264254 h 1679043"/>
                <a:gd name="connsiteX13927" fmla="*/ 660082 w 1485127"/>
                <a:gd name="connsiteY13927" fmla="*/ 237113 h 1679043"/>
                <a:gd name="connsiteX13928" fmla="*/ 675525 w 1485127"/>
                <a:gd name="connsiteY13928" fmla="*/ 151935 h 1679043"/>
                <a:gd name="connsiteX13929" fmla="*/ 769118 w 1485127"/>
                <a:gd name="connsiteY13929" fmla="*/ 135549 h 1679043"/>
                <a:gd name="connsiteX13930" fmla="*/ 655219 w 1485127"/>
                <a:gd name="connsiteY13930" fmla="*/ 179247 h 1679043"/>
                <a:gd name="connsiteX13931" fmla="*/ 651721 w 1485127"/>
                <a:gd name="connsiteY13931" fmla="*/ 202547 h 1679043"/>
                <a:gd name="connsiteX13932" fmla="*/ 650270 w 1485127"/>
                <a:gd name="connsiteY13932" fmla="*/ 212362 h 1679043"/>
                <a:gd name="connsiteX13933" fmla="*/ 635511 w 1485127"/>
                <a:gd name="connsiteY13933" fmla="*/ 266644 h 1679043"/>
                <a:gd name="connsiteX13934" fmla="*/ 621946 w 1485127"/>
                <a:gd name="connsiteY13934" fmla="*/ 322035 h 1679043"/>
                <a:gd name="connsiteX13935" fmla="*/ 621946 w 1485127"/>
                <a:gd name="connsiteY13935" fmla="*/ 322035 h 1679043"/>
                <a:gd name="connsiteX13936" fmla="*/ 621946 w 1485127"/>
                <a:gd name="connsiteY13936" fmla="*/ 322291 h 1679043"/>
                <a:gd name="connsiteX13937" fmla="*/ 621946 w 1485127"/>
                <a:gd name="connsiteY13937" fmla="*/ 322547 h 1679043"/>
                <a:gd name="connsiteX13938" fmla="*/ 621946 w 1485127"/>
                <a:gd name="connsiteY13938" fmla="*/ 322547 h 1679043"/>
                <a:gd name="connsiteX13939" fmla="*/ 611196 w 1485127"/>
                <a:gd name="connsiteY13939" fmla="*/ 378536 h 1679043"/>
                <a:gd name="connsiteX13940" fmla="*/ 601896 w 1485127"/>
                <a:gd name="connsiteY13940" fmla="*/ 434780 h 1679043"/>
                <a:gd name="connsiteX13941" fmla="*/ 598824 w 1485127"/>
                <a:gd name="connsiteY13941" fmla="*/ 454752 h 1679043"/>
                <a:gd name="connsiteX13942" fmla="*/ 595923 w 1485127"/>
                <a:gd name="connsiteY13942" fmla="*/ 474809 h 1679043"/>
                <a:gd name="connsiteX13943" fmla="*/ 596180 w 1485127"/>
                <a:gd name="connsiteY13943" fmla="*/ 474809 h 1679043"/>
                <a:gd name="connsiteX13944" fmla="*/ 599763 w 1485127"/>
                <a:gd name="connsiteY13944" fmla="*/ 454752 h 1679043"/>
                <a:gd name="connsiteX13945" fmla="*/ 603517 w 1485127"/>
                <a:gd name="connsiteY13945" fmla="*/ 434780 h 1679043"/>
                <a:gd name="connsiteX13946" fmla="*/ 614864 w 1485127"/>
                <a:gd name="connsiteY13946" fmla="*/ 379048 h 1679043"/>
                <a:gd name="connsiteX13947" fmla="*/ 627235 w 1485127"/>
                <a:gd name="connsiteY13947" fmla="*/ 323486 h 1679043"/>
                <a:gd name="connsiteX13948" fmla="*/ 627235 w 1485127"/>
                <a:gd name="connsiteY13948" fmla="*/ 323486 h 1679043"/>
                <a:gd name="connsiteX13949" fmla="*/ 627235 w 1485127"/>
                <a:gd name="connsiteY13949" fmla="*/ 323486 h 1679043"/>
                <a:gd name="connsiteX13950" fmla="*/ 627235 w 1485127"/>
                <a:gd name="connsiteY13950" fmla="*/ 323486 h 1679043"/>
                <a:gd name="connsiteX13951" fmla="*/ 627235 w 1485127"/>
                <a:gd name="connsiteY13951" fmla="*/ 323486 h 1679043"/>
                <a:gd name="connsiteX13952" fmla="*/ 639179 w 1485127"/>
                <a:gd name="connsiteY13952" fmla="*/ 267839 h 1679043"/>
                <a:gd name="connsiteX13953" fmla="*/ 647541 w 1485127"/>
                <a:gd name="connsiteY13953" fmla="*/ 231310 h 1679043"/>
                <a:gd name="connsiteX13954" fmla="*/ 639947 w 1485127"/>
                <a:gd name="connsiteY13954" fmla="*/ 280556 h 1679043"/>
                <a:gd name="connsiteX13955" fmla="*/ 618362 w 1485127"/>
                <a:gd name="connsiteY13955" fmla="*/ 418820 h 1679043"/>
                <a:gd name="connsiteX13956" fmla="*/ 611707 w 1485127"/>
                <a:gd name="connsiteY13956" fmla="*/ 463628 h 1679043"/>
                <a:gd name="connsiteX13957" fmla="*/ 611537 w 1485127"/>
                <a:gd name="connsiteY13957" fmla="*/ 463628 h 1679043"/>
                <a:gd name="connsiteX13958" fmla="*/ 611366 w 1485127"/>
                <a:gd name="connsiteY13958" fmla="*/ 466018 h 1679043"/>
                <a:gd name="connsiteX13959" fmla="*/ 601896 w 1485127"/>
                <a:gd name="connsiteY13959" fmla="*/ 531480 h 1679043"/>
                <a:gd name="connsiteX13960" fmla="*/ 588672 w 1485127"/>
                <a:gd name="connsiteY13960" fmla="*/ 623230 h 1679043"/>
                <a:gd name="connsiteX13961" fmla="*/ 580993 w 1485127"/>
                <a:gd name="connsiteY13961" fmla="*/ 679901 h 1679043"/>
                <a:gd name="connsiteX13962" fmla="*/ 579202 w 1485127"/>
                <a:gd name="connsiteY13962" fmla="*/ 681437 h 1679043"/>
                <a:gd name="connsiteX13963" fmla="*/ 586710 w 1485127"/>
                <a:gd name="connsiteY13963" fmla="*/ 595065 h 1679043"/>
                <a:gd name="connsiteX13964" fmla="*/ 586710 w 1485127"/>
                <a:gd name="connsiteY13964" fmla="*/ 595065 h 1679043"/>
                <a:gd name="connsiteX13965" fmla="*/ 586710 w 1485127"/>
                <a:gd name="connsiteY13965" fmla="*/ 594894 h 1679043"/>
                <a:gd name="connsiteX13966" fmla="*/ 586710 w 1485127"/>
                <a:gd name="connsiteY13966" fmla="*/ 594894 h 1679043"/>
                <a:gd name="connsiteX13967" fmla="*/ 592169 w 1485127"/>
                <a:gd name="connsiteY13967" fmla="*/ 477881 h 1679043"/>
                <a:gd name="connsiteX13968" fmla="*/ 593876 w 1485127"/>
                <a:gd name="connsiteY13968" fmla="*/ 436061 h 1679043"/>
                <a:gd name="connsiteX13969" fmla="*/ 593620 w 1485127"/>
                <a:gd name="connsiteY13969" fmla="*/ 436061 h 1679043"/>
                <a:gd name="connsiteX13970" fmla="*/ 590634 w 1485127"/>
                <a:gd name="connsiteY13970" fmla="*/ 477540 h 1679043"/>
                <a:gd name="connsiteX13971" fmla="*/ 581420 w 1485127"/>
                <a:gd name="connsiteY13971" fmla="*/ 594382 h 1679043"/>
                <a:gd name="connsiteX13972" fmla="*/ 581420 w 1485127"/>
                <a:gd name="connsiteY13972" fmla="*/ 594382 h 1679043"/>
                <a:gd name="connsiteX13973" fmla="*/ 581420 w 1485127"/>
                <a:gd name="connsiteY13973" fmla="*/ 594638 h 1679043"/>
                <a:gd name="connsiteX13974" fmla="*/ 581420 w 1485127"/>
                <a:gd name="connsiteY13974" fmla="*/ 594894 h 1679043"/>
                <a:gd name="connsiteX13975" fmla="*/ 581420 w 1485127"/>
                <a:gd name="connsiteY13975" fmla="*/ 594894 h 1679043"/>
                <a:gd name="connsiteX13976" fmla="*/ 578434 w 1485127"/>
                <a:gd name="connsiteY13976" fmla="*/ 647895 h 1679043"/>
                <a:gd name="connsiteX13977" fmla="*/ 568707 w 1485127"/>
                <a:gd name="connsiteY13977" fmla="*/ 657198 h 1679043"/>
                <a:gd name="connsiteX13978" fmla="*/ 561541 w 1485127"/>
                <a:gd name="connsiteY13978" fmla="*/ 663941 h 1679043"/>
                <a:gd name="connsiteX13979" fmla="*/ 567854 w 1485127"/>
                <a:gd name="connsiteY13979" fmla="*/ 594382 h 1679043"/>
                <a:gd name="connsiteX13980" fmla="*/ 567854 w 1485127"/>
                <a:gd name="connsiteY13980" fmla="*/ 594382 h 1679043"/>
                <a:gd name="connsiteX13981" fmla="*/ 567854 w 1485127"/>
                <a:gd name="connsiteY13981" fmla="*/ 594211 h 1679043"/>
                <a:gd name="connsiteX13982" fmla="*/ 567854 w 1485127"/>
                <a:gd name="connsiteY13982" fmla="*/ 594211 h 1679043"/>
                <a:gd name="connsiteX13983" fmla="*/ 573229 w 1485127"/>
                <a:gd name="connsiteY13983" fmla="*/ 479759 h 1679043"/>
                <a:gd name="connsiteX13984" fmla="*/ 573229 w 1485127"/>
                <a:gd name="connsiteY13984" fmla="*/ 479161 h 1679043"/>
                <a:gd name="connsiteX13985" fmla="*/ 574936 w 1485127"/>
                <a:gd name="connsiteY13985" fmla="*/ 471224 h 1679043"/>
                <a:gd name="connsiteX13986" fmla="*/ 580566 w 1485127"/>
                <a:gd name="connsiteY13986" fmla="*/ 466018 h 1679043"/>
                <a:gd name="connsiteX13987" fmla="*/ 580396 w 1485127"/>
                <a:gd name="connsiteY13987" fmla="*/ 465847 h 1679043"/>
                <a:gd name="connsiteX13988" fmla="*/ 575106 w 1485127"/>
                <a:gd name="connsiteY13988" fmla="*/ 470371 h 1679043"/>
                <a:gd name="connsiteX13989" fmla="*/ 580225 w 1485127"/>
                <a:gd name="connsiteY13989" fmla="*/ 446473 h 1679043"/>
                <a:gd name="connsiteX13990" fmla="*/ 605650 w 1485127"/>
                <a:gd name="connsiteY13990" fmla="*/ 336203 h 1679043"/>
                <a:gd name="connsiteX13991" fmla="*/ 605650 w 1485127"/>
                <a:gd name="connsiteY13991" fmla="*/ 336203 h 1679043"/>
                <a:gd name="connsiteX13992" fmla="*/ 605650 w 1485127"/>
                <a:gd name="connsiteY13992" fmla="*/ 336032 h 1679043"/>
                <a:gd name="connsiteX13993" fmla="*/ 605650 w 1485127"/>
                <a:gd name="connsiteY13993" fmla="*/ 336032 h 1679043"/>
                <a:gd name="connsiteX13994" fmla="*/ 627321 w 1485127"/>
                <a:gd name="connsiteY13994" fmla="*/ 237284 h 1679043"/>
                <a:gd name="connsiteX13995" fmla="*/ 644640 w 1485127"/>
                <a:gd name="connsiteY13995" fmla="*/ 223714 h 1679043"/>
                <a:gd name="connsiteX13996" fmla="*/ 644469 w 1485127"/>
                <a:gd name="connsiteY13996" fmla="*/ 223543 h 1679043"/>
                <a:gd name="connsiteX13997" fmla="*/ 627747 w 1485127"/>
                <a:gd name="connsiteY13997" fmla="*/ 235492 h 1679043"/>
                <a:gd name="connsiteX13998" fmla="*/ 630050 w 1485127"/>
                <a:gd name="connsiteY13998" fmla="*/ 225506 h 1679043"/>
                <a:gd name="connsiteX13999" fmla="*/ 632695 w 1485127"/>
                <a:gd name="connsiteY13999" fmla="*/ 214069 h 1679043"/>
                <a:gd name="connsiteX14000" fmla="*/ 652062 w 1485127"/>
                <a:gd name="connsiteY14000" fmla="*/ 197768 h 1679043"/>
                <a:gd name="connsiteX14001" fmla="*/ 651892 w 1485127"/>
                <a:gd name="connsiteY14001" fmla="*/ 197597 h 1679043"/>
                <a:gd name="connsiteX14002" fmla="*/ 633207 w 1485127"/>
                <a:gd name="connsiteY14002" fmla="*/ 211850 h 1679043"/>
                <a:gd name="connsiteX14003" fmla="*/ 639009 w 1485127"/>
                <a:gd name="connsiteY14003" fmla="*/ 187270 h 1679043"/>
                <a:gd name="connsiteX14004" fmla="*/ 642421 w 1485127"/>
                <a:gd name="connsiteY14004" fmla="*/ 185990 h 1679043"/>
                <a:gd name="connsiteX14005" fmla="*/ 655304 w 1485127"/>
                <a:gd name="connsiteY14005" fmla="*/ 179418 h 1679043"/>
                <a:gd name="connsiteX14006" fmla="*/ 638582 w 1485127"/>
                <a:gd name="connsiteY14006" fmla="*/ 187184 h 1679043"/>
                <a:gd name="connsiteX14007" fmla="*/ 631587 w 1485127"/>
                <a:gd name="connsiteY14007" fmla="*/ 212704 h 1679043"/>
                <a:gd name="connsiteX14008" fmla="*/ 629880 w 1485127"/>
                <a:gd name="connsiteY14008" fmla="*/ 213984 h 1679043"/>
                <a:gd name="connsiteX14009" fmla="*/ 611110 w 1485127"/>
                <a:gd name="connsiteY14009" fmla="*/ 227896 h 1679043"/>
                <a:gd name="connsiteX14010" fmla="*/ 612475 w 1485127"/>
                <a:gd name="connsiteY14010" fmla="*/ 222348 h 1679043"/>
                <a:gd name="connsiteX14011" fmla="*/ 614438 w 1485127"/>
                <a:gd name="connsiteY14011" fmla="*/ 214325 h 1679043"/>
                <a:gd name="connsiteX14012" fmla="*/ 618447 w 1485127"/>
                <a:gd name="connsiteY14012" fmla="*/ 210826 h 1679043"/>
                <a:gd name="connsiteX14013" fmla="*/ 618277 w 1485127"/>
                <a:gd name="connsiteY14013" fmla="*/ 210655 h 1679043"/>
                <a:gd name="connsiteX14014" fmla="*/ 614608 w 1485127"/>
                <a:gd name="connsiteY14014" fmla="*/ 213386 h 1679043"/>
                <a:gd name="connsiteX14015" fmla="*/ 617168 w 1485127"/>
                <a:gd name="connsiteY14015" fmla="*/ 203145 h 1679043"/>
                <a:gd name="connsiteX14016" fmla="*/ 616912 w 1485127"/>
                <a:gd name="connsiteY14016" fmla="*/ 203145 h 1679043"/>
                <a:gd name="connsiteX14017" fmla="*/ 613840 w 1485127"/>
                <a:gd name="connsiteY14017" fmla="*/ 213984 h 1679043"/>
                <a:gd name="connsiteX14018" fmla="*/ 604711 w 1485127"/>
                <a:gd name="connsiteY14018" fmla="*/ 220726 h 1679043"/>
                <a:gd name="connsiteX14019" fmla="*/ 596009 w 1485127"/>
                <a:gd name="connsiteY14019" fmla="*/ 227213 h 1679043"/>
                <a:gd name="connsiteX14020" fmla="*/ 596350 w 1485127"/>
                <a:gd name="connsiteY14020" fmla="*/ 225933 h 1679043"/>
                <a:gd name="connsiteX14021" fmla="*/ 602237 w 1485127"/>
                <a:gd name="connsiteY14021" fmla="*/ 205364 h 1679043"/>
                <a:gd name="connsiteX14022" fmla="*/ 601981 w 1485127"/>
                <a:gd name="connsiteY14022" fmla="*/ 205364 h 1679043"/>
                <a:gd name="connsiteX14023" fmla="*/ 595497 w 1485127"/>
                <a:gd name="connsiteY14023" fmla="*/ 225677 h 1679043"/>
                <a:gd name="connsiteX14024" fmla="*/ 594729 w 1485127"/>
                <a:gd name="connsiteY14024" fmla="*/ 228322 h 1679043"/>
                <a:gd name="connsiteX14025" fmla="*/ 569305 w 1485127"/>
                <a:gd name="connsiteY14025" fmla="*/ 248209 h 1679043"/>
                <a:gd name="connsiteX14026" fmla="*/ 573827 w 1485127"/>
                <a:gd name="connsiteY14026" fmla="*/ 230541 h 1679043"/>
                <a:gd name="connsiteX14027" fmla="*/ 579457 w 1485127"/>
                <a:gd name="connsiteY14027" fmla="*/ 209631 h 1679043"/>
                <a:gd name="connsiteX14028" fmla="*/ 579457 w 1485127"/>
                <a:gd name="connsiteY14028" fmla="*/ 209460 h 1679043"/>
                <a:gd name="connsiteX14029" fmla="*/ 638582 w 1485127"/>
                <a:gd name="connsiteY14029" fmla="*/ 187270 h 1679043"/>
                <a:gd name="connsiteX14030" fmla="*/ 579287 w 1485127"/>
                <a:gd name="connsiteY14030" fmla="*/ 209375 h 1679043"/>
                <a:gd name="connsiteX14031" fmla="*/ 579287 w 1485127"/>
                <a:gd name="connsiteY14031" fmla="*/ 209375 h 1679043"/>
                <a:gd name="connsiteX14032" fmla="*/ 573059 w 1485127"/>
                <a:gd name="connsiteY14032" fmla="*/ 230029 h 1679043"/>
                <a:gd name="connsiteX14033" fmla="*/ 567428 w 1485127"/>
                <a:gd name="connsiteY14033" fmla="*/ 249659 h 1679043"/>
                <a:gd name="connsiteX14034" fmla="*/ 567172 w 1485127"/>
                <a:gd name="connsiteY14034" fmla="*/ 249830 h 1679043"/>
                <a:gd name="connsiteX14035" fmla="*/ 567172 w 1485127"/>
                <a:gd name="connsiteY14035" fmla="*/ 249830 h 1679043"/>
                <a:gd name="connsiteX14036" fmla="*/ 567086 w 1485127"/>
                <a:gd name="connsiteY14036" fmla="*/ 249830 h 1679043"/>
                <a:gd name="connsiteX14037" fmla="*/ 567001 w 1485127"/>
                <a:gd name="connsiteY14037" fmla="*/ 249830 h 1679043"/>
                <a:gd name="connsiteX14038" fmla="*/ 567001 w 1485127"/>
                <a:gd name="connsiteY14038" fmla="*/ 249830 h 1679043"/>
                <a:gd name="connsiteX14039" fmla="*/ 549938 w 1485127"/>
                <a:gd name="connsiteY14039" fmla="*/ 266046 h 1679043"/>
                <a:gd name="connsiteX14040" fmla="*/ 551474 w 1485127"/>
                <a:gd name="connsiteY14040" fmla="*/ 259816 h 1679043"/>
                <a:gd name="connsiteX14041" fmla="*/ 556507 w 1485127"/>
                <a:gd name="connsiteY14041" fmla="*/ 240783 h 1679043"/>
                <a:gd name="connsiteX14042" fmla="*/ 561712 w 1485127"/>
                <a:gd name="connsiteY14042" fmla="*/ 221836 h 1679043"/>
                <a:gd name="connsiteX14043" fmla="*/ 561455 w 1485127"/>
                <a:gd name="connsiteY14043" fmla="*/ 221836 h 1679043"/>
                <a:gd name="connsiteX14044" fmla="*/ 555569 w 1485127"/>
                <a:gd name="connsiteY14044" fmla="*/ 240527 h 1679043"/>
                <a:gd name="connsiteX14045" fmla="*/ 549938 w 1485127"/>
                <a:gd name="connsiteY14045" fmla="*/ 259219 h 1679043"/>
                <a:gd name="connsiteX14046" fmla="*/ 547208 w 1485127"/>
                <a:gd name="connsiteY14046" fmla="*/ 268692 h 1679043"/>
                <a:gd name="connsiteX14047" fmla="*/ 537140 w 1485127"/>
                <a:gd name="connsiteY14047" fmla="*/ 278763 h 1679043"/>
                <a:gd name="connsiteX14048" fmla="*/ 540638 w 1485127"/>
                <a:gd name="connsiteY14048" fmla="*/ 259816 h 1679043"/>
                <a:gd name="connsiteX14049" fmla="*/ 546866 w 1485127"/>
                <a:gd name="connsiteY14049" fmla="*/ 226103 h 1679043"/>
                <a:gd name="connsiteX14050" fmla="*/ 546610 w 1485127"/>
                <a:gd name="connsiteY14050" fmla="*/ 226103 h 1679043"/>
                <a:gd name="connsiteX14051" fmla="*/ 539102 w 1485127"/>
                <a:gd name="connsiteY14051" fmla="*/ 259389 h 1679043"/>
                <a:gd name="connsiteX14052" fmla="*/ 533898 w 1485127"/>
                <a:gd name="connsiteY14052" fmla="*/ 282092 h 1679043"/>
                <a:gd name="connsiteX14053" fmla="*/ 532704 w 1485127"/>
                <a:gd name="connsiteY14053" fmla="*/ 283287 h 1679043"/>
                <a:gd name="connsiteX14054" fmla="*/ 527499 w 1485127"/>
                <a:gd name="connsiteY14054" fmla="*/ 288578 h 1679043"/>
                <a:gd name="connsiteX14055" fmla="*/ 526476 w 1485127"/>
                <a:gd name="connsiteY14055" fmla="*/ 289005 h 1679043"/>
                <a:gd name="connsiteX14056" fmla="*/ 521186 w 1485127"/>
                <a:gd name="connsiteY14056" fmla="*/ 291736 h 1679043"/>
                <a:gd name="connsiteX14057" fmla="*/ 521527 w 1485127"/>
                <a:gd name="connsiteY14057" fmla="*/ 289432 h 1679043"/>
                <a:gd name="connsiteX14058" fmla="*/ 526902 w 1485127"/>
                <a:gd name="connsiteY14058" fmla="*/ 256743 h 1679043"/>
                <a:gd name="connsiteX14059" fmla="*/ 526646 w 1485127"/>
                <a:gd name="connsiteY14059" fmla="*/ 256743 h 1679043"/>
                <a:gd name="connsiteX14060" fmla="*/ 519991 w 1485127"/>
                <a:gd name="connsiteY14060" fmla="*/ 289005 h 1679043"/>
                <a:gd name="connsiteX14061" fmla="*/ 519138 w 1485127"/>
                <a:gd name="connsiteY14061" fmla="*/ 292931 h 1679043"/>
                <a:gd name="connsiteX14062" fmla="*/ 513081 w 1485127"/>
                <a:gd name="connsiteY14062" fmla="*/ 296943 h 1679043"/>
                <a:gd name="connsiteX14063" fmla="*/ 510180 w 1485127"/>
                <a:gd name="connsiteY14063" fmla="*/ 299162 h 1679043"/>
                <a:gd name="connsiteX14064" fmla="*/ 512825 w 1485127"/>
                <a:gd name="connsiteY14064" fmla="*/ 286701 h 1679043"/>
                <a:gd name="connsiteX14065" fmla="*/ 518968 w 1485127"/>
                <a:gd name="connsiteY14065" fmla="*/ 258450 h 1679043"/>
                <a:gd name="connsiteX14066" fmla="*/ 522210 w 1485127"/>
                <a:gd name="connsiteY14066" fmla="*/ 244709 h 1679043"/>
                <a:gd name="connsiteX14067" fmla="*/ 523319 w 1485127"/>
                <a:gd name="connsiteY14067" fmla="*/ 240100 h 1679043"/>
                <a:gd name="connsiteX14068" fmla="*/ 579116 w 1485127"/>
                <a:gd name="connsiteY14068" fmla="*/ 209631 h 1679043"/>
                <a:gd name="connsiteX14069" fmla="*/ 521783 w 1485127"/>
                <a:gd name="connsiteY14069" fmla="*/ 241039 h 1679043"/>
                <a:gd name="connsiteX14070" fmla="*/ 522636 w 1485127"/>
                <a:gd name="connsiteY14070" fmla="*/ 240442 h 1679043"/>
                <a:gd name="connsiteX14071" fmla="*/ 521612 w 1485127"/>
                <a:gd name="connsiteY14071" fmla="*/ 244112 h 1679043"/>
                <a:gd name="connsiteX14072" fmla="*/ 520162 w 1485127"/>
                <a:gd name="connsiteY14072" fmla="*/ 249318 h 1679043"/>
                <a:gd name="connsiteX14073" fmla="*/ 521271 w 1485127"/>
                <a:gd name="connsiteY14073" fmla="*/ 241807 h 1679043"/>
                <a:gd name="connsiteX14074" fmla="*/ 521868 w 1485127"/>
                <a:gd name="connsiteY14074" fmla="*/ 241039 h 1679043"/>
                <a:gd name="connsiteX14075" fmla="*/ 509412 w 1485127"/>
                <a:gd name="connsiteY14075" fmla="*/ 282775 h 1679043"/>
                <a:gd name="connsiteX14076" fmla="*/ 502331 w 1485127"/>
                <a:gd name="connsiteY14076" fmla="*/ 290029 h 1679043"/>
                <a:gd name="connsiteX14077" fmla="*/ 493628 w 1485127"/>
                <a:gd name="connsiteY14077" fmla="*/ 299332 h 1679043"/>
                <a:gd name="connsiteX14078" fmla="*/ 502416 w 1485127"/>
                <a:gd name="connsiteY14078" fmla="*/ 260243 h 1679043"/>
                <a:gd name="connsiteX14079" fmla="*/ 503184 w 1485127"/>
                <a:gd name="connsiteY14079" fmla="*/ 256999 h 1679043"/>
                <a:gd name="connsiteX14080" fmla="*/ 512739 w 1485127"/>
                <a:gd name="connsiteY14080" fmla="*/ 247184 h 1679043"/>
                <a:gd name="connsiteX14081" fmla="*/ 509327 w 1485127"/>
                <a:gd name="connsiteY14081" fmla="*/ 282775 h 1679043"/>
                <a:gd name="connsiteX14082" fmla="*/ 488509 w 1485127"/>
                <a:gd name="connsiteY14082" fmla="*/ 290712 h 1679043"/>
                <a:gd name="connsiteX14083" fmla="*/ 500795 w 1485127"/>
                <a:gd name="connsiteY14083" fmla="*/ 260413 h 1679043"/>
                <a:gd name="connsiteX14084" fmla="*/ 489021 w 1485127"/>
                <a:gd name="connsiteY14084" fmla="*/ 304368 h 1679043"/>
                <a:gd name="connsiteX14085" fmla="*/ 483305 w 1485127"/>
                <a:gd name="connsiteY14085" fmla="*/ 310769 h 1679043"/>
                <a:gd name="connsiteX14086" fmla="*/ 483646 w 1485127"/>
                <a:gd name="connsiteY14086" fmla="*/ 309233 h 1679043"/>
                <a:gd name="connsiteX14087" fmla="*/ 486462 w 1485127"/>
                <a:gd name="connsiteY14087" fmla="*/ 303429 h 1679043"/>
                <a:gd name="connsiteX14088" fmla="*/ 488509 w 1485127"/>
                <a:gd name="connsiteY14088" fmla="*/ 290797 h 1679043"/>
                <a:gd name="connsiteX14089" fmla="*/ 418549 w 1485127"/>
                <a:gd name="connsiteY14089" fmla="*/ 366672 h 1679043"/>
                <a:gd name="connsiteX14090" fmla="*/ 469654 w 1485127"/>
                <a:gd name="connsiteY14090" fmla="*/ 316914 h 1679043"/>
                <a:gd name="connsiteX14091" fmla="*/ 472982 w 1485127"/>
                <a:gd name="connsiteY14091" fmla="*/ 314439 h 1679043"/>
                <a:gd name="connsiteX14092" fmla="*/ 474091 w 1485127"/>
                <a:gd name="connsiteY14092" fmla="*/ 314951 h 1679043"/>
                <a:gd name="connsiteX14093" fmla="*/ 472811 w 1485127"/>
                <a:gd name="connsiteY14093" fmla="*/ 322462 h 1679043"/>
                <a:gd name="connsiteX14094" fmla="*/ 455321 w 1485127"/>
                <a:gd name="connsiteY14094" fmla="*/ 343372 h 1679043"/>
                <a:gd name="connsiteX14095" fmla="*/ 443718 w 1485127"/>
                <a:gd name="connsiteY14095" fmla="*/ 358223 h 1679043"/>
                <a:gd name="connsiteX14096" fmla="*/ 393039 w 1485127"/>
                <a:gd name="connsiteY14096" fmla="*/ 421039 h 1679043"/>
                <a:gd name="connsiteX14097" fmla="*/ 375720 w 1485127"/>
                <a:gd name="connsiteY14097" fmla="*/ 446388 h 1679043"/>
                <a:gd name="connsiteX14098" fmla="*/ 375720 w 1485127"/>
                <a:gd name="connsiteY14098" fmla="*/ 446473 h 1679043"/>
                <a:gd name="connsiteX14099" fmla="*/ 371881 w 1485127"/>
                <a:gd name="connsiteY14099" fmla="*/ 451679 h 1679043"/>
                <a:gd name="connsiteX14100" fmla="*/ 363861 w 1485127"/>
                <a:gd name="connsiteY14100" fmla="*/ 463201 h 1679043"/>
                <a:gd name="connsiteX14101" fmla="*/ 364031 w 1485127"/>
                <a:gd name="connsiteY14101" fmla="*/ 463372 h 1679043"/>
                <a:gd name="connsiteX14102" fmla="*/ 372648 w 1485127"/>
                <a:gd name="connsiteY14102" fmla="*/ 452191 h 1679043"/>
                <a:gd name="connsiteX14103" fmla="*/ 381607 w 1485127"/>
                <a:gd name="connsiteY14103" fmla="*/ 441267 h 1679043"/>
                <a:gd name="connsiteX14104" fmla="*/ 404557 w 1485127"/>
                <a:gd name="connsiteY14104" fmla="*/ 416174 h 1679043"/>
                <a:gd name="connsiteX14105" fmla="*/ 396111 w 1485127"/>
                <a:gd name="connsiteY14105" fmla="*/ 430684 h 1679043"/>
                <a:gd name="connsiteX14106" fmla="*/ 371795 w 1485127"/>
                <a:gd name="connsiteY14106" fmla="*/ 477198 h 1679043"/>
                <a:gd name="connsiteX14107" fmla="*/ 370345 w 1485127"/>
                <a:gd name="connsiteY14107" fmla="*/ 480356 h 1679043"/>
                <a:gd name="connsiteX14108" fmla="*/ 361386 w 1485127"/>
                <a:gd name="connsiteY14108" fmla="*/ 496146 h 1679043"/>
                <a:gd name="connsiteX14109" fmla="*/ 361557 w 1485127"/>
                <a:gd name="connsiteY14109" fmla="*/ 496231 h 1679043"/>
                <a:gd name="connsiteX14110" fmla="*/ 367615 w 1485127"/>
                <a:gd name="connsiteY14110" fmla="*/ 485989 h 1679043"/>
                <a:gd name="connsiteX14111" fmla="*/ 363776 w 1485127"/>
                <a:gd name="connsiteY14111" fmla="*/ 494097 h 1679043"/>
                <a:gd name="connsiteX14112" fmla="*/ 356182 w 1485127"/>
                <a:gd name="connsiteY14112" fmla="*/ 511082 h 1679043"/>
                <a:gd name="connsiteX14113" fmla="*/ 356353 w 1485127"/>
                <a:gd name="connsiteY14113" fmla="*/ 511167 h 1679043"/>
                <a:gd name="connsiteX14114" fmla="*/ 364629 w 1485127"/>
                <a:gd name="connsiteY14114" fmla="*/ 494353 h 1679043"/>
                <a:gd name="connsiteX14115" fmla="*/ 372222 w 1485127"/>
                <a:gd name="connsiteY14115" fmla="*/ 479759 h 1679043"/>
                <a:gd name="connsiteX14116" fmla="*/ 376232 w 1485127"/>
                <a:gd name="connsiteY14116" fmla="*/ 474979 h 1679043"/>
                <a:gd name="connsiteX14117" fmla="*/ 402168 w 1485127"/>
                <a:gd name="connsiteY14117" fmla="*/ 449716 h 1679043"/>
                <a:gd name="connsiteX14118" fmla="*/ 408396 w 1485127"/>
                <a:gd name="connsiteY14118" fmla="*/ 444083 h 1679043"/>
                <a:gd name="connsiteX14119" fmla="*/ 393295 w 1485127"/>
                <a:gd name="connsiteY14119" fmla="*/ 473699 h 1679043"/>
                <a:gd name="connsiteX14120" fmla="*/ 371881 w 1485127"/>
                <a:gd name="connsiteY14120" fmla="*/ 499901 h 1679043"/>
                <a:gd name="connsiteX14121" fmla="*/ 342702 w 1485127"/>
                <a:gd name="connsiteY14121" fmla="*/ 539247 h 1679043"/>
                <a:gd name="connsiteX14122" fmla="*/ 332805 w 1485127"/>
                <a:gd name="connsiteY14122" fmla="*/ 553500 h 1679043"/>
                <a:gd name="connsiteX14123" fmla="*/ 328966 w 1485127"/>
                <a:gd name="connsiteY14123" fmla="*/ 559218 h 1679043"/>
                <a:gd name="connsiteX14124" fmla="*/ 329478 w 1485127"/>
                <a:gd name="connsiteY14124" fmla="*/ 556487 h 1679043"/>
                <a:gd name="connsiteX14125" fmla="*/ 418464 w 1485127"/>
                <a:gd name="connsiteY14125" fmla="*/ 366416 h 1679043"/>
                <a:gd name="connsiteX14126" fmla="*/ 294839 w 1485127"/>
                <a:gd name="connsiteY14126" fmla="*/ 630655 h 1679043"/>
                <a:gd name="connsiteX14127" fmla="*/ 298764 w 1485127"/>
                <a:gd name="connsiteY14127" fmla="*/ 630655 h 1679043"/>
                <a:gd name="connsiteX14128" fmla="*/ 292877 w 1485127"/>
                <a:gd name="connsiteY14128" fmla="*/ 674780 h 1679043"/>
                <a:gd name="connsiteX14129" fmla="*/ 290829 w 1485127"/>
                <a:gd name="connsiteY14129" fmla="*/ 669659 h 1679043"/>
                <a:gd name="connsiteX14130" fmla="*/ 290573 w 1485127"/>
                <a:gd name="connsiteY14130" fmla="*/ 669659 h 1679043"/>
                <a:gd name="connsiteX14131" fmla="*/ 292706 w 1485127"/>
                <a:gd name="connsiteY14131" fmla="*/ 675719 h 1679043"/>
                <a:gd name="connsiteX14132" fmla="*/ 257982 w 1485127"/>
                <a:gd name="connsiteY14132" fmla="*/ 937739 h 1679043"/>
                <a:gd name="connsiteX14133" fmla="*/ 235032 w 1485127"/>
                <a:gd name="connsiteY14133" fmla="*/ 935093 h 1679043"/>
                <a:gd name="connsiteX14134" fmla="*/ 235202 w 1485127"/>
                <a:gd name="connsiteY14134" fmla="*/ 933471 h 1679043"/>
                <a:gd name="connsiteX14135" fmla="*/ 236994 w 1485127"/>
                <a:gd name="connsiteY14135" fmla="*/ 921266 h 1679043"/>
                <a:gd name="connsiteX14136" fmla="*/ 239042 w 1485127"/>
                <a:gd name="connsiteY14136" fmla="*/ 909062 h 1679043"/>
                <a:gd name="connsiteX14137" fmla="*/ 238786 w 1485127"/>
                <a:gd name="connsiteY14137" fmla="*/ 909062 h 1679043"/>
                <a:gd name="connsiteX14138" fmla="*/ 236055 w 1485127"/>
                <a:gd name="connsiteY14138" fmla="*/ 921181 h 1679043"/>
                <a:gd name="connsiteX14139" fmla="*/ 233581 w 1485127"/>
                <a:gd name="connsiteY14139" fmla="*/ 933386 h 1679043"/>
                <a:gd name="connsiteX14140" fmla="*/ 233240 w 1485127"/>
                <a:gd name="connsiteY14140" fmla="*/ 935008 h 1679043"/>
                <a:gd name="connsiteX14141" fmla="*/ 155772 w 1485127"/>
                <a:gd name="connsiteY14141" fmla="*/ 928777 h 1679043"/>
                <a:gd name="connsiteX14142" fmla="*/ 156028 w 1485127"/>
                <a:gd name="connsiteY14142" fmla="*/ 926558 h 1679043"/>
                <a:gd name="connsiteX14143" fmla="*/ 157820 w 1485127"/>
                <a:gd name="connsiteY14143" fmla="*/ 913244 h 1679043"/>
                <a:gd name="connsiteX14144" fmla="*/ 161403 w 1485127"/>
                <a:gd name="connsiteY14144" fmla="*/ 890370 h 1679043"/>
                <a:gd name="connsiteX14145" fmla="*/ 161403 w 1485127"/>
                <a:gd name="connsiteY14145" fmla="*/ 890370 h 1679043"/>
                <a:gd name="connsiteX14146" fmla="*/ 161403 w 1485127"/>
                <a:gd name="connsiteY14146" fmla="*/ 890114 h 1679043"/>
                <a:gd name="connsiteX14147" fmla="*/ 163792 w 1485127"/>
                <a:gd name="connsiteY14147" fmla="*/ 876202 h 1679043"/>
                <a:gd name="connsiteX14148" fmla="*/ 164645 w 1485127"/>
                <a:gd name="connsiteY14148" fmla="*/ 871679 h 1679043"/>
                <a:gd name="connsiteX14149" fmla="*/ 174627 w 1485127"/>
                <a:gd name="connsiteY14149" fmla="*/ 859645 h 1679043"/>
                <a:gd name="connsiteX14150" fmla="*/ 174457 w 1485127"/>
                <a:gd name="connsiteY14150" fmla="*/ 859474 h 1679043"/>
                <a:gd name="connsiteX14151" fmla="*/ 164987 w 1485127"/>
                <a:gd name="connsiteY14151" fmla="*/ 869716 h 1679043"/>
                <a:gd name="connsiteX14152" fmla="*/ 170361 w 1485127"/>
                <a:gd name="connsiteY14152" fmla="*/ 841210 h 1679043"/>
                <a:gd name="connsiteX14153" fmla="*/ 172238 w 1485127"/>
                <a:gd name="connsiteY14153" fmla="*/ 839161 h 1679043"/>
                <a:gd name="connsiteX14154" fmla="*/ 172067 w 1485127"/>
                <a:gd name="connsiteY14154" fmla="*/ 838991 h 1679043"/>
                <a:gd name="connsiteX14155" fmla="*/ 170446 w 1485127"/>
                <a:gd name="connsiteY14155" fmla="*/ 840527 h 1679043"/>
                <a:gd name="connsiteX14156" fmla="*/ 170703 w 1485127"/>
                <a:gd name="connsiteY14156" fmla="*/ 839161 h 1679043"/>
                <a:gd name="connsiteX14157" fmla="*/ 170703 w 1485127"/>
                <a:gd name="connsiteY14157" fmla="*/ 839161 h 1679043"/>
                <a:gd name="connsiteX14158" fmla="*/ 170703 w 1485127"/>
                <a:gd name="connsiteY14158" fmla="*/ 839161 h 1679043"/>
                <a:gd name="connsiteX14159" fmla="*/ 170703 w 1485127"/>
                <a:gd name="connsiteY14159" fmla="*/ 839161 h 1679043"/>
                <a:gd name="connsiteX14160" fmla="*/ 170703 w 1485127"/>
                <a:gd name="connsiteY14160" fmla="*/ 839161 h 1679043"/>
                <a:gd name="connsiteX14161" fmla="*/ 172665 w 1485127"/>
                <a:gd name="connsiteY14161" fmla="*/ 827639 h 1679043"/>
                <a:gd name="connsiteX14162" fmla="*/ 190070 w 1485127"/>
                <a:gd name="connsiteY14162" fmla="*/ 808692 h 1679043"/>
                <a:gd name="connsiteX14163" fmla="*/ 187424 w 1485127"/>
                <a:gd name="connsiteY14163" fmla="*/ 819702 h 1679043"/>
                <a:gd name="connsiteX14164" fmla="*/ 187424 w 1485127"/>
                <a:gd name="connsiteY14164" fmla="*/ 819702 h 1679043"/>
                <a:gd name="connsiteX14165" fmla="*/ 187424 w 1485127"/>
                <a:gd name="connsiteY14165" fmla="*/ 819872 h 1679043"/>
                <a:gd name="connsiteX14166" fmla="*/ 187424 w 1485127"/>
                <a:gd name="connsiteY14166" fmla="*/ 820043 h 1679043"/>
                <a:gd name="connsiteX14167" fmla="*/ 187424 w 1485127"/>
                <a:gd name="connsiteY14167" fmla="*/ 820043 h 1679043"/>
                <a:gd name="connsiteX14168" fmla="*/ 174200 w 1485127"/>
                <a:gd name="connsiteY14168" fmla="*/ 893272 h 1679043"/>
                <a:gd name="connsiteX14169" fmla="*/ 169935 w 1485127"/>
                <a:gd name="connsiteY14169" fmla="*/ 919303 h 1679043"/>
                <a:gd name="connsiteX14170" fmla="*/ 170191 w 1485127"/>
                <a:gd name="connsiteY14170" fmla="*/ 919303 h 1679043"/>
                <a:gd name="connsiteX14171" fmla="*/ 175821 w 1485127"/>
                <a:gd name="connsiteY14171" fmla="*/ 893358 h 1679043"/>
                <a:gd name="connsiteX14172" fmla="*/ 192715 w 1485127"/>
                <a:gd name="connsiteY14172" fmla="*/ 820982 h 1679043"/>
                <a:gd name="connsiteX14173" fmla="*/ 192715 w 1485127"/>
                <a:gd name="connsiteY14173" fmla="*/ 820982 h 1679043"/>
                <a:gd name="connsiteX14174" fmla="*/ 192715 w 1485127"/>
                <a:gd name="connsiteY14174" fmla="*/ 820982 h 1679043"/>
                <a:gd name="connsiteX14175" fmla="*/ 192715 w 1485127"/>
                <a:gd name="connsiteY14175" fmla="*/ 820982 h 1679043"/>
                <a:gd name="connsiteX14176" fmla="*/ 192715 w 1485127"/>
                <a:gd name="connsiteY14176" fmla="*/ 820982 h 1679043"/>
                <a:gd name="connsiteX14177" fmla="*/ 196553 w 1485127"/>
                <a:gd name="connsiteY14177" fmla="*/ 801864 h 1679043"/>
                <a:gd name="connsiteX14178" fmla="*/ 201843 w 1485127"/>
                <a:gd name="connsiteY14178" fmla="*/ 796146 h 1679043"/>
                <a:gd name="connsiteX14179" fmla="*/ 219675 w 1485127"/>
                <a:gd name="connsiteY14179" fmla="*/ 776857 h 1679043"/>
                <a:gd name="connsiteX14180" fmla="*/ 219504 w 1485127"/>
                <a:gd name="connsiteY14180" fmla="*/ 776686 h 1679043"/>
                <a:gd name="connsiteX14181" fmla="*/ 200819 w 1485127"/>
                <a:gd name="connsiteY14181" fmla="*/ 794951 h 1679043"/>
                <a:gd name="connsiteX14182" fmla="*/ 197236 w 1485127"/>
                <a:gd name="connsiteY14182" fmla="*/ 798365 h 1679043"/>
                <a:gd name="connsiteX14183" fmla="*/ 200222 w 1485127"/>
                <a:gd name="connsiteY14183" fmla="*/ 783429 h 1679043"/>
                <a:gd name="connsiteX14184" fmla="*/ 205682 w 1485127"/>
                <a:gd name="connsiteY14184" fmla="*/ 777284 h 1679043"/>
                <a:gd name="connsiteX14185" fmla="*/ 218992 w 1485127"/>
                <a:gd name="connsiteY14185" fmla="*/ 761921 h 1679043"/>
                <a:gd name="connsiteX14186" fmla="*/ 218822 w 1485127"/>
                <a:gd name="connsiteY14186" fmla="*/ 761750 h 1679043"/>
                <a:gd name="connsiteX14187" fmla="*/ 204573 w 1485127"/>
                <a:gd name="connsiteY14187" fmla="*/ 776089 h 1679043"/>
                <a:gd name="connsiteX14188" fmla="*/ 200905 w 1485127"/>
                <a:gd name="connsiteY14188" fmla="*/ 779673 h 1679043"/>
                <a:gd name="connsiteX14189" fmla="*/ 204915 w 1485127"/>
                <a:gd name="connsiteY14189" fmla="*/ 760043 h 1679043"/>
                <a:gd name="connsiteX14190" fmla="*/ 221466 w 1485127"/>
                <a:gd name="connsiteY14190" fmla="*/ 742718 h 1679043"/>
                <a:gd name="connsiteX14191" fmla="*/ 237933 w 1485127"/>
                <a:gd name="connsiteY14191" fmla="*/ 725904 h 1679043"/>
                <a:gd name="connsiteX14192" fmla="*/ 237762 w 1485127"/>
                <a:gd name="connsiteY14192" fmla="*/ 725733 h 1679043"/>
                <a:gd name="connsiteX14193" fmla="*/ 220443 w 1485127"/>
                <a:gd name="connsiteY14193" fmla="*/ 741437 h 1679043"/>
                <a:gd name="connsiteX14194" fmla="*/ 205939 w 1485127"/>
                <a:gd name="connsiteY14194" fmla="*/ 754752 h 1679043"/>
                <a:gd name="connsiteX14195" fmla="*/ 207304 w 1485127"/>
                <a:gd name="connsiteY14195" fmla="*/ 748009 h 1679043"/>
                <a:gd name="connsiteX14196" fmla="*/ 208242 w 1485127"/>
                <a:gd name="connsiteY14196" fmla="*/ 743656 h 1679043"/>
                <a:gd name="connsiteX14197" fmla="*/ 233325 w 1485127"/>
                <a:gd name="connsiteY14197" fmla="*/ 720698 h 1679043"/>
                <a:gd name="connsiteX14198" fmla="*/ 249450 w 1485127"/>
                <a:gd name="connsiteY14198" fmla="*/ 706359 h 1679043"/>
                <a:gd name="connsiteX14199" fmla="*/ 249279 w 1485127"/>
                <a:gd name="connsiteY14199" fmla="*/ 706188 h 1679043"/>
                <a:gd name="connsiteX14200" fmla="*/ 232387 w 1485127"/>
                <a:gd name="connsiteY14200" fmla="*/ 719417 h 1679043"/>
                <a:gd name="connsiteX14201" fmla="*/ 209522 w 1485127"/>
                <a:gd name="connsiteY14201" fmla="*/ 737597 h 1679043"/>
                <a:gd name="connsiteX14202" fmla="*/ 211826 w 1485127"/>
                <a:gd name="connsiteY14202" fmla="*/ 727184 h 1679043"/>
                <a:gd name="connsiteX14203" fmla="*/ 251071 w 1485127"/>
                <a:gd name="connsiteY14203" fmla="*/ 691423 h 1679043"/>
                <a:gd name="connsiteX14204" fmla="*/ 268732 w 1485127"/>
                <a:gd name="connsiteY14204" fmla="*/ 675634 h 1679043"/>
                <a:gd name="connsiteX14205" fmla="*/ 268561 w 1485127"/>
                <a:gd name="connsiteY14205" fmla="*/ 675463 h 1679043"/>
                <a:gd name="connsiteX14206" fmla="*/ 250133 w 1485127"/>
                <a:gd name="connsiteY14206" fmla="*/ 690143 h 1679043"/>
                <a:gd name="connsiteX14207" fmla="*/ 198602 w 1485127"/>
                <a:gd name="connsiteY14207" fmla="*/ 732049 h 1679043"/>
                <a:gd name="connsiteX14208" fmla="*/ 198602 w 1485127"/>
                <a:gd name="connsiteY14208" fmla="*/ 732049 h 1679043"/>
                <a:gd name="connsiteX14209" fmla="*/ 198516 w 1485127"/>
                <a:gd name="connsiteY14209" fmla="*/ 732134 h 1679043"/>
                <a:gd name="connsiteX14210" fmla="*/ 198431 w 1485127"/>
                <a:gd name="connsiteY14210" fmla="*/ 732134 h 1679043"/>
                <a:gd name="connsiteX14211" fmla="*/ 198431 w 1485127"/>
                <a:gd name="connsiteY14211" fmla="*/ 732220 h 1679043"/>
                <a:gd name="connsiteX14212" fmla="*/ 190923 w 1485127"/>
                <a:gd name="connsiteY14212" fmla="*/ 739133 h 1679043"/>
                <a:gd name="connsiteX14213" fmla="*/ 190667 w 1485127"/>
                <a:gd name="connsiteY14213" fmla="*/ 739133 h 1679043"/>
                <a:gd name="connsiteX14214" fmla="*/ 190667 w 1485127"/>
                <a:gd name="connsiteY14214" fmla="*/ 739474 h 1679043"/>
                <a:gd name="connsiteX14215" fmla="*/ 185462 w 1485127"/>
                <a:gd name="connsiteY14215" fmla="*/ 744168 h 1679043"/>
                <a:gd name="connsiteX14216" fmla="*/ 194932 w 1485127"/>
                <a:gd name="connsiteY14216" fmla="*/ 719417 h 1679043"/>
                <a:gd name="connsiteX14217" fmla="*/ 198772 w 1485127"/>
                <a:gd name="connsiteY14217" fmla="*/ 710114 h 1679043"/>
                <a:gd name="connsiteX14218" fmla="*/ 209863 w 1485127"/>
                <a:gd name="connsiteY14218" fmla="*/ 700897 h 1679043"/>
                <a:gd name="connsiteX14219" fmla="*/ 209863 w 1485127"/>
                <a:gd name="connsiteY14219" fmla="*/ 700897 h 1679043"/>
                <a:gd name="connsiteX14220" fmla="*/ 209863 w 1485127"/>
                <a:gd name="connsiteY14220" fmla="*/ 700897 h 1679043"/>
                <a:gd name="connsiteX14221" fmla="*/ 209863 w 1485127"/>
                <a:gd name="connsiteY14221" fmla="*/ 700897 h 1679043"/>
                <a:gd name="connsiteX14222" fmla="*/ 209863 w 1485127"/>
                <a:gd name="connsiteY14222" fmla="*/ 700897 h 1679043"/>
                <a:gd name="connsiteX14223" fmla="*/ 256105 w 1485127"/>
                <a:gd name="connsiteY14223" fmla="*/ 661039 h 1679043"/>
                <a:gd name="connsiteX14224" fmla="*/ 273169 w 1485127"/>
                <a:gd name="connsiteY14224" fmla="*/ 647383 h 1679043"/>
                <a:gd name="connsiteX14225" fmla="*/ 272998 w 1485127"/>
                <a:gd name="connsiteY14225" fmla="*/ 647213 h 1679043"/>
                <a:gd name="connsiteX14226" fmla="*/ 255252 w 1485127"/>
                <a:gd name="connsiteY14226" fmla="*/ 659673 h 1679043"/>
                <a:gd name="connsiteX14227" fmla="*/ 206536 w 1485127"/>
                <a:gd name="connsiteY14227" fmla="*/ 696715 h 1679043"/>
                <a:gd name="connsiteX14228" fmla="*/ 206536 w 1485127"/>
                <a:gd name="connsiteY14228" fmla="*/ 696715 h 1679043"/>
                <a:gd name="connsiteX14229" fmla="*/ 206451 w 1485127"/>
                <a:gd name="connsiteY14229" fmla="*/ 696800 h 1679043"/>
                <a:gd name="connsiteX14230" fmla="*/ 206365 w 1485127"/>
                <a:gd name="connsiteY14230" fmla="*/ 696800 h 1679043"/>
                <a:gd name="connsiteX14231" fmla="*/ 206365 w 1485127"/>
                <a:gd name="connsiteY14231" fmla="*/ 696885 h 1679043"/>
                <a:gd name="connsiteX14232" fmla="*/ 203038 w 1485127"/>
                <a:gd name="connsiteY14232" fmla="*/ 699873 h 1679043"/>
                <a:gd name="connsiteX14233" fmla="*/ 207474 w 1485127"/>
                <a:gd name="connsiteY14233" fmla="*/ 689631 h 1679043"/>
                <a:gd name="connsiteX14234" fmla="*/ 207304 w 1485127"/>
                <a:gd name="connsiteY14234" fmla="*/ 689545 h 1679043"/>
                <a:gd name="connsiteX14235" fmla="*/ 201758 w 1485127"/>
                <a:gd name="connsiteY14235" fmla="*/ 701153 h 1679043"/>
                <a:gd name="connsiteX14236" fmla="*/ 172067 w 1485127"/>
                <a:gd name="connsiteY14236" fmla="*/ 729488 h 1679043"/>
                <a:gd name="connsiteX14237" fmla="*/ 185036 w 1485127"/>
                <a:gd name="connsiteY14237" fmla="*/ 696885 h 1679043"/>
                <a:gd name="connsiteX14238" fmla="*/ 191264 w 1485127"/>
                <a:gd name="connsiteY14238" fmla="*/ 682803 h 1679043"/>
                <a:gd name="connsiteX14239" fmla="*/ 197748 w 1485127"/>
                <a:gd name="connsiteY14239" fmla="*/ 668806 h 1679043"/>
                <a:gd name="connsiteX14240" fmla="*/ 197577 w 1485127"/>
                <a:gd name="connsiteY14240" fmla="*/ 668720 h 1679043"/>
                <a:gd name="connsiteX14241" fmla="*/ 190667 w 1485127"/>
                <a:gd name="connsiteY14241" fmla="*/ 682035 h 1679043"/>
                <a:gd name="connsiteX14242" fmla="*/ 194421 w 1485127"/>
                <a:gd name="connsiteY14242" fmla="*/ 673500 h 1679043"/>
                <a:gd name="connsiteX14243" fmla="*/ 202952 w 1485127"/>
                <a:gd name="connsiteY14243" fmla="*/ 654809 h 1679043"/>
                <a:gd name="connsiteX14244" fmla="*/ 206365 w 1485127"/>
                <a:gd name="connsiteY14244" fmla="*/ 653187 h 1679043"/>
                <a:gd name="connsiteX14245" fmla="*/ 294498 w 1485127"/>
                <a:gd name="connsiteY14245" fmla="*/ 630399 h 1679043"/>
                <a:gd name="connsiteX14246" fmla="*/ 87348 w 1485127"/>
                <a:gd name="connsiteY14246" fmla="*/ 894552 h 1679043"/>
                <a:gd name="connsiteX14247" fmla="*/ 113199 w 1485127"/>
                <a:gd name="connsiteY14247" fmla="*/ 821494 h 1679043"/>
                <a:gd name="connsiteX14248" fmla="*/ 149714 w 1485127"/>
                <a:gd name="connsiteY14248" fmla="*/ 722746 h 1679043"/>
                <a:gd name="connsiteX14249" fmla="*/ 166095 w 1485127"/>
                <a:gd name="connsiteY14249" fmla="*/ 690996 h 1679043"/>
                <a:gd name="connsiteX14250" fmla="*/ 202526 w 1485127"/>
                <a:gd name="connsiteY14250" fmla="*/ 655491 h 1679043"/>
                <a:gd name="connsiteX14251" fmla="*/ 193397 w 1485127"/>
                <a:gd name="connsiteY14251" fmla="*/ 672903 h 1679043"/>
                <a:gd name="connsiteX14252" fmla="*/ 162512 w 1485127"/>
                <a:gd name="connsiteY14252" fmla="*/ 736231 h 1679043"/>
                <a:gd name="connsiteX14253" fmla="*/ 162512 w 1485127"/>
                <a:gd name="connsiteY14253" fmla="*/ 736231 h 1679043"/>
                <a:gd name="connsiteX14254" fmla="*/ 162512 w 1485127"/>
                <a:gd name="connsiteY14254" fmla="*/ 736402 h 1679043"/>
                <a:gd name="connsiteX14255" fmla="*/ 162512 w 1485127"/>
                <a:gd name="connsiteY14255" fmla="*/ 736572 h 1679043"/>
                <a:gd name="connsiteX14256" fmla="*/ 162512 w 1485127"/>
                <a:gd name="connsiteY14256" fmla="*/ 736572 h 1679043"/>
                <a:gd name="connsiteX14257" fmla="*/ 160209 w 1485127"/>
                <a:gd name="connsiteY14257" fmla="*/ 742205 h 1679043"/>
                <a:gd name="connsiteX14258" fmla="*/ 147667 w 1485127"/>
                <a:gd name="connsiteY14258" fmla="*/ 755264 h 1679043"/>
                <a:gd name="connsiteX14259" fmla="*/ 147838 w 1485127"/>
                <a:gd name="connsiteY14259" fmla="*/ 755434 h 1679043"/>
                <a:gd name="connsiteX14260" fmla="*/ 159100 w 1485127"/>
                <a:gd name="connsiteY14260" fmla="*/ 745107 h 1679043"/>
                <a:gd name="connsiteX14261" fmla="*/ 144596 w 1485127"/>
                <a:gd name="connsiteY14261" fmla="*/ 783685 h 1679043"/>
                <a:gd name="connsiteX14262" fmla="*/ 133589 w 1485127"/>
                <a:gd name="connsiteY14262" fmla="*/ 794268 h 1679043"/>
                <a:gd name="connsiteX14263" fmla="*/ 133760 w 1485127"/>
                <a:gd name="connsiteY14263" fmla="*/ 794439 h 1679043"/>
                <a:gd name="connsiteX14264" fmla="*/ 143913 w 1485127"/>
                <a:gd name="connsiteY14264" fmla="*/ 785733 h 1679043"/>
                <a:gd name="connsiteX14265" fmla="*/ 138026 w 1485127"/>
                <a:gd name="connsiteY14265" fmla="*/ 802717 h 1679043"/>
                <a:gd name="connsiteX14266" fmla="*/ 137429 w 1485127"/>
                <a:gd name="connsiteY14266" fmla="*/ 804595 h 1679043"/>
                <a:gd name="connsiteX14267" fmla="*/ 127191 w 1485127"/>
                <a:gd name="connsiteY14267" fmla="*/ 814751 h 1679043"/>
                <a:gd name="connsiteX14268" fmla="*/ 127361 w 1485127"/>
                <a:gd name="connsiteY14268" fmla="*/ 814922 h 1679043"/>
                <a:gd name="connsiteX14269" fmla="*/ 136747 w 1485127"/>
                <a:gd name="connsiteY14269" fmla="*/ 806729 h 1679043"/>
                <a:gd name="connsiteX14270" fmla="*/ 130092 w 1485127"/>
                <a:gd name="connsiteY14270" fmla="*/ 826444 h 1679043"/>
                <a:gd name="connsiteX14271" fmla="*/ 130348 w 1485127"/>
                <a:gd name="connsiteY14271" fmla="*/ 826444 h 1679043"/>
                <a:gd name="connsiteX14272" fmla="*/ 138964 w 1485127"/>
                <a:gd name="connsiteY14272" fmla="*/ 804680 h 1679043"/>
                <a:gd name="connsiteX14273" fmla="*/ 143572 w 1485127"/>
                <a:gd name="connsiteY14273" fmla="*/ 800669 h 1679043"/>
                <a:gd name="connsiteX14274" fmla="*/ 144254 w 1485127"/>
                <a:gd name="connsiteY14274" fmla="*/ 800072 h 1679043"/>
                <a:gd name="connsiteX14275" fmla="*/ 139476 w 1485127"/>
                <a:gd name="connsiteY14275" fmla="*/ 818678 h 1679043"/>
                <a:gd name="connsiteX14276" fmla="*/ 137941 w 1485127"/>
                <a:gd name="connsiteY14276" fmla="*/ 825335 h 1679043"/>
                <a:gd name="connsiteX14277" fmla="*/ 128556 w 1485127"/>
                <a:gd name="connsiteY14277" fmla="*/ 836003 h 1679043"/>
                <a:gd name="connsiteX14278" fmla="*/ 113199 w 1485127"/>
                <a:gd name="connsiteY14278" fmla="*/ 853671 h 1679043"/>
                <a:gd name="connsiteX14279" fmla="*/ 113369 w 1485127"/>
                <a:gd name="connsiteY14279" fmla="*/ 853841 h 1679043"/>
                <a:gd name="connsiteX14280" fmla="*/ 129835 w 1485127"/>
                <a:gd name="connsiteY14280" fmla="*/ 837028 h 1679043"/>
                <a:gd name="connsiteX14281" fmla="*/ 136917 w 1485127"/>
                <a:gd name="connsiteY14281" fmla="*/ 829944 h 1679043"/>
                <a:gd name="connsiteX14282" fmla="*/ 133504 w 1485127"/>
                <a:gd name="connsiteY14282" fmla="*/ 845904 h 1679043"/>
                <a:gd name="connsiteX14283" fmla="*/ 123266 w 1485127"/>
                <a:gd name="connsiteY14283" fmla="*/ 855890 h 1679043"/>
                <a:gd name="connsiteX14284" fmla="*/ 108506 w 1485127"/>
                <a:gd name="connsiteY14284" fmla="*/ 869716 h 1679043"/>
                <a:gd name="connsiteX14285" fmla="*/ 108677 w 1485127"/>
                <a:gd name="connsiteY14285" fmla="*/ 869887 h 1679043"/>
                <a:gd name="connsiteX14286" fmla="*/ 124375 w 1485127"/>
                <a:gd name="connsiteY14286" fmla="*/ 856999 h 1679043"/>
                <a:gd name="connsiteX14287" fmla="*/ 132651 w 1485127"/>
                <a:gd name="connsiteY14287" fmla="*/ 850086 h 1679043"/>
                <a:gd name="connsiteX14288" fmla="*/ 130518 w 1485127"/>
                <a:gd name="connsiteY14288" fmla="*/ 861266 h 1679043"/>
                <a:gd name="connsiteX14289" fmla="*/ 129494 w 1485127"/>
                <a:gd name="connsiteY14289" fmla="*/ 867156 h 1679043"/>
                <a:gd name="connsiteX14290" fmla="*/ 98354 w 1485127"/>
                <a:gd name="connsiteY14290" fmla="*/ 901039 h 1679043"/>
                <a:gd name="connsiteX14291" fmla="*/ 80608 w 1485127"/>
                <a:gd name="connsiteY14291" fmla="*/ 920242 h 1679043"/>
                <a:gd name="connsiteX14292" fmla="*/ 80778 w 1485127"/>
                <a:gd name="connsiteY14292" fmla="*/ 920413 h 1679043"/>
                <a:gd name="connsiteX14293" fmla="*/ 99548 w 1485127"/>
                <a:gd name="connsiteY14293" fmla="*/ 902063 h 1679043"/>
                <a:gd name="connsiteX14294" fmla="*/ 128215 w 1485127"/>
                <a:gd name="connsiteY14294" fmla="*/ 874154 h 1679043"/>
                <a:gd name="connsiteX14295" fmla="*/ 127788 w 1485127"/>
                <a:gd name="connsiteY14295" fmla="*/ 876544 h 1679043"/>
                <a:gd name="connsiteX14296" fmla="*/ 126423 w 1485127"/>
                <a:gd name="connsiteY14296" fmla="*/ 885249 h 1679043"/>
                <a:gd name="connsiteX14297" fmla="*/ 114735 w 1485127"/>
                <a:gd name="connsiteY14297" fmla="*/ 897966 h 1679043"/>
                <a:gd name="connsiteX14298" fmla="*/ 116526 w 1485127"/>
                <a:gd name="connsiteY14298" fmla="*/ 895150 h 1679043"/>
                <a:gd name="connsiteX14299" fmla="*/ 116356 w 1485127"/>
                <a:gd name="connsiteY14299" fmla="*/ 894979 h 1679043"/>
                <a:gd name="connsiteX14300" fmla="*/ 112260 w 1485127"/>
                <a:gd name="connsiteY14300" fmla="*/ 900697 h 1679043"/>
                <a:gd name="connsiteX14301" fmla="*/ 107909 w 1485127"/>
                <a:gd name="connsiteY14301" fmla="*/ 905562 h 1679043"/>
                <a:gd name="connsiteX14302" fmla="*/ 107909 w 1485127"/>
                <a:gd name="connsiteY14302" fmla="*/ 905562 h 1679043"/>
                <a:gd name="connsiteX14303" fmla="*/ 107824 w 1485127"/>
                <a:gd name="connsiteY14303" fmla="*/ 905648 h 1679043"/>
                <a:gd name="connsiteX14304" fmla="*/ 107738 w 1485127"/>
                <a:gd name="connsiteY14304" fmla="*/ 905648 h 1679043"/>
                <a:gd name="connsiteX14305" fmla="*/ 107738 w 1485127"/>
                <a:gd name="connsiteY14305" fmla="*/ 905818 h 1679043"/>
                <a:gd name="connsiteX14306" fmla="*/ 92552 w 1485127"/>
                <a:gd name="connsiteY14306" fmla="*/ 925107 h 1679043"/>
                <a:gd name="connsiteX14307" fmla="*/ 88030 w 1485127"/>
                <a:gd name="connsiteY14307" fmla="*/ 924851 h 1679043"/>
                <a:gd name="connsiteX14308" fmla="*/ 111919 w 1485127"/>
                <a:gd name="connsiteY14308" fmla="*/ 893955 h 1679043"/>
                <a:gd name="connsiteX14309" fmla="*/ 127702 w 1485127"/>
                <a:gd name="connsiteY14309" fmla="*/ 875178 h 1679043"/>
                <a:gd name="connsiteX14310" fmla="*/ 127532 w 1485127"/>
                <a:gd name="connsiteY14310" fmla="*/ 875008 h 1679043"/>
                <a:gd name="connsiteX14311" fmla="*/ 110810 w 1485127"/>
                <a:gd name="connsiteY14311" fmla="*/ 892760 h 1679043"/>
                <a:gd name="connsiteX14312" fmla="*/ 83167 w 1485127"/>
                <a:gd name="connsiteY14312" fmla="*/ 924510 h 1679043"/>
                <a:gd name="connsiteX14313" fmla="*/ 75488 w 1485127"/>
                <a:gd name="connsiteY14313" fmla="*/ 923998 h 1679043"/>
                <a:gd name="connsiteX14314" fmla="*/ 87433 w 1485127"/>
                <a:gd name="connsiteY14314" fmla="*/ 894808 h 1679043"/>
                <a:gd name="connsiteX14315" fmla="*/ 30015 w 1485127"/>
                <a:gd name="connsiteY14315" fmla="*/ 960612 h 1679043"/>
                <a:gd name="connsiteX14316" fmla="*/ 44689 w 1485127"/>
                <a:gd name="connsiteY14316" fmla="*/ 949602 h 1679043"/>
                <a:gd name="connsiteX14317" fmla="*/ 66274 w 1485127"/>
                <a:gd name="connsiteY14317" fmla="*/ 945505 h 1679043"/>
                <a:gd name="connsiteX14318" fmla="*/ 66274 w 1485127"/>
                <a:gd name="connsiteY14318" fmla="*/ 945505 h 1679043"/>
                <a:gd name="connsiteX14319" fmla="*/ 66274 w 1485127"/>
                <a:gd name="connsiteY14319" fmla="*/ 945591 h 1679043"/>
                <a:gd name="connsiteX14320" fmla="*/ 47248 w 1485127"/>
                <a:gd name="connsiteY14320" fmla="*/ 974353 h 1679043"/>
                <a:gd name="connsiteX14321" fmla="*/ 30868 w 1485127"/>
                <a:gd name="connsiteY14321" fmla="*/ 1004737 h 1679043"/>
                <a:gd name="connsiteX14322" fmla="*/ 29332 w 1485127"/>
                <a:gd name="connsiteY14322" fmla="*/ 1008834 h 1679043"/>
                <a:gd name="connsiteX14323" fmla="*/ 21568 w 1485127"/>
                <a:gd name="connsiteY14323" fmla="*/ 1009090 h 1679043"/>
                <a:gd name="connsiteX14324" fmla="*/ 16108 w 1485127"/>
                <a:gd name="connsiteY14324" fmla="*/ 1008834 h 1679043"/>
                <a:gd name="connsiteX14325" fmla="*/ 30100 w 1485127"/>
                <a:gd name="connsiteY14325" fmla="*/ 960441 h 1679043"/>
                <a:gd name="connsiteX14326" fmla="*/ 14316 w 1485127"/>
                <a:gd name="connsiteY14326" fmla="*/ 1017625 h 1679043"/>
                <a:gd name="connsiteX14327" fmla="*/ 26516 w 1485127"/>
                <a:gd name="connsiteY14327" fmla="*/ 1018649 h 1679043"/>
                <a:gd name="connsiteX14328" fmla="*/ 25151 w 1485127"/>
                <a:gd name="connsiteY14328" fmla="*/ 1028550 h 1679043"/>
                <a:gd name="connsiteX14329" fmla="*/ 25407 w 1485127"/>
                <a:gd name="connsiteY14329" fmla="*/ 1028550 h 1679043"/>
                <a:gd name="connsiteX14330" fmla="*/ 27370 w 1485127"/>
                <a:gd name="connsiteY14330" fmla="*/ 1018649 h 1679043"/>
                <a:gd name="connsiteX14331" fmla="*/ 40167 w 1485127"/>
                <a:gd name="connsiteY14331" fmla="*/ 1020527 h 1679043"/>
                <a:gd name="connsiteX14332" fmla="*/ 42385 w 1485127"/>
                <a:gd name="connsiteY14332" fmla="*/ 1021039 h 1679043"/>
                <a:gd name="connsiteX14333" fmla="*/ 35731 w 1485127"/>
                <a:gd name="connsiteY14333" fmla="*/ 1036913 h 1679043"/>
                <a:gd name="connsiteX14334" fmla="*/ 32233 w 1485127"/>
                <a:gd name="connsiteY14334" fmla="*/ 1046558 h 1679043"/>
                <a:gd name="connsiteX14335" fmla="*/ 24469 w 1485127"/>
                <a:gd name="connsiteY14335" fmla="*/ 1030086 h 1679043"/>
                <a:gd name="connsiteX14336" fmla="*/ 22762 w 1485127"/>
                <a:gd name="connsiteY14336" fmla="*/ 1030854 h 1679043"/>
                <a:gd name="connsiteX14337" fmla="*/ 31038 w 1485127"/>
                <a:gd name="connsiteY14337" fmla="*/ 1051423 h 1679043"/>
                <a:gd name="connsiteX14338" fmla="*/ 30697 w 1485127"/>
                <a:gd name="connsiteY14338" fmla="*/ 1053642 h 1679043"/>
                <a:gd name="connsiteX14339" fmla="*/ 28564 w 1485127"/>
                <a:gd name="connsiteY14339" fmla="*/ 1056629 h 1679043"/>
                <a:gd name="connsiteX14340" fmla="*/ 28735 w 1485127"/>
                <a:gd name="connsiteY14340" fmla="*/ 1056800 h 1679043"/>
                <a:gd name="connsiteX14341" fmla="*/ 30612 w 1485127"/>
                <a:gd name="connsiteY14341" fmla="*/ 1054496 h 1679043"/>
                <a:gd name="connsiteX14342" fmla="*/ 30526 w 1485127"/>
                <a:gd name="connsiteY14342" fmla="*/ 1060982 h 1679043"/>
                <a:gd name="connsiteX14343" fmla="*/ 30782 w 1485127"/>
                <a:gd name="connsiteY14343" fmla="*/ 1060982 h 1679043"/>
                <a:gd name="connsiteX14344" fmla="*/ 31379 w 1485127"/>
                <a:gd name="connsiteY14344" fmla="*/ 1053557 h 1679043"/>
                <a:gd name="connsiteX14345" fmla="*/ 31806 w 1485127"/>
                <a:gd name="connsiteY14345" fmla="*/ 1053045 h 1679043"/>
                <a:gd name="connsiteX14346" fmla="*/ 36243 w 1485127"/>
                <a:gd name="connsiteY14346" fmla="*/ 1062945 h 1679043"/>
                <a:gd name="connsiteX14347" fmla="*/ 31891 w 1485127"/>
                <a:gd name="connsiteY14347" fmla="*/ 1068578 h 1679043"/>
                <a:gd name="connsiteX14348" fmla="*/ 32062 w 1485127"/>
                <a:gd name="connsiteY14348" fmla="*/ 1068749 h 1679043"/>
                <a:gd name="connsiteX14349" fmla="*/ 36499 w 1485127"/>
                <a:gd name="connsiteY14349" fmla="*/ 1063628 h 1679043"/>
                <a:gd name="connsiteX14350" fmla="*/ 37181 w 1485127"/>
                <a:gd name="connsiteY14350" fmla="*/ 1065335 h 1679043"/>
                <a:gd name="connsiteX14351" fmla="*/ 35133 w 1485127"/>
                <a:gd name="connsiteY14351" fmla="*/ 1070968 h 1679043"/>
                <a:gd name="connsiteX14352" fmla="*/ 10050 w 1485127"/>
                <a:gd name="connsiteY14352" fmla="*/ 1085904 h 1679043"/>
                <a:gd name="connsiteX14353" fmla="*/ 14487 w 1485127"/>
                <a:gd name="connsiteY14353" fmla="*/ 1017539 h 1679043"/>
                <a:gd name="connsiteX14354" fmla="*/ 9879 w 1485127"/>
                <a:gd name="connsiteY14354" fmla="*/ 1091622 h 1679043"/>
                <a:gd name="connsiteX14355" fmla="*/ 31977 w 1485127"/>
                <a:gd name="connsiteY14355" fmla="*/ 1079247 h 1679043"/>
                <a:gd name="connsiteX14356" fmla="*/ 27625 w 1485127"/>
                <a:gd name="connsiteY14356" fmla="*/ 1091707 h 1679043"/>
                <a:gd name="connsiteX14357" fmla="*/ 22848 w 1485127"/>
                <a:gd name="connsiteY14357" fmla="*/ 1106046 h 1679043"/>
                <a:gd name="connsiteX14358" fmla="*/ 18241 w 1485127"/>
                <a:gd name="connsiteY14358" fmla="*/ 1120470 h 1679043"/>
                <a:gd name="connsiteX14359" fmla="*/ 18496 w 1485127"/>
                <a:gd name="connsiteY14359" fmla="*/ 1120470 h 1679043"/>
                <a:gd name="connsiteX14360" fmla="*/ 23786 w 1485127"/>
                <a:gd name="connsiteY14360" fmla="*/ 1106217 h 1679043"/>
                <a:gd name="connsiteX14361" fmla="*/ 29247 w 1485127"/>
                <a:gd name="connsiteY14361" fmla="*/ 1092049 h 1679043"/>
                <a:gd name="connsiteX14362" fmla="*/ 35133 w 1485127"/>
                <a:gd name="connsiteY14362" fmla="*/ 1077539 h 1679043"/>
                <a:gd name="connsiteX14363" fmla="*/ 41361 w 1485127"/>
                <a:gd name="connsiteY14363" fmla="*/ 1074040 h 1679043"/>
                <a:gd name="connsiteX14364" fmla="*/ 43068 w 1485127"/>
                <a:gd name="connsiteY14364" fmla="*/ 1078137 h 1679043"/>
                <a:gd name="connsiteX14365" fmla="*/ 32659 w 1485127"/>
                <a:gd name="connsiteY14365" fmla="*/ 1121067 h 1679043"/>
                <a:gd name="connsiteX14366" fmla="*/ 28820 w 1485127"/>
                <a:gd name="connsiteY14366" fmla="*/ 1139759 h 1679043"/>
                <a:gd name="connsiteX14367" fmla="*/ 25493 w 1485127"/>
                <a:gd name="connsiteY14367" fmla="*/ 1158535 h 1679043"/>
                <a:gd name="connsiteX14368" fmla="*/ 25749 w 1485127"/>
                <a:gd name="connsiteY14368" fmla="*/ 1158535 h 1679043"/>
                <a:gd name="connsiteX14369" fmla="*/ 29758 w 1485127"/>
                <a:gd name="connsiteY14369" fmla="*/ 1139759 h 1679043"/>
                <a:gd name="connsiteX14370" fmla="*/ 34195 w 1485127"/>
                <a:gd name="connsiteY14370" fmla="*/ 1121067 h 1679043"/>
                <a:gd name="connsiteX14371" fmla="*/ 44945 w 1485127"/>
                <a:gd name="connsiteY14371" fmla="*/ 1082746 h 1679043"/>
                <a:gd name="connsiteX14372" fmla="*/ 48102 w 1485127"/>
                <a:gd name="connsiteY14372" fmla="*/ 1090427 h 1679043"/>
                <a:gd name="connsiteX14373" fmla="*/ 43153 w 1485127"/>
                <a:gd name="connsiteY14373" fmla="*/ 1107753 h 1679043"/>
                <a:gd name="connsiteX14374" fmla="*/ 49552 w 1485127"/>
                <a:gd name="connsiteY14374" fmla="*/ 1099133 h 1679043"/>
                <a:gd name="connsiteX14375" fmla="*/ 51002 w 1485127"/>
                <a:gd name="connsiteY14375" fmla="*/ 1097255 h 1679043"/>
                <a:gd name="connsiteX14376" fmla="*/ 55780 w 1485127"/>
                <a:gd name="connsiteY14376" fmla="*/ 1108862 h 1679043"/>
                <a:gd name="connsiteX14377" fmla="*/ 53818 w 1485127"/>
                <a:gd name="connsiteY14377" fmla="*/ 1119872 h 1679043"/>
                <a:gd name="connsiteX14378" fmla="*/ 49723 w 1485127"/>
                <a:gd name="connsiteY14378" fmla="*/ 1125847 h 1679043"/>
                <a:gd name="connsiteX14379" fmla="*/ 47675 w 1485127"/>
                <a:gd name="connsiteY14379" fmla="*/ 1127042 h 1679043"/>
                <a:gd name="connsiteX14380" fmla="*/ 46481 w 1485127"/>
                <a:gd name="connsiteY14380" fmla="*/ 1127042 h 1679043"/>
                <a:gd name="connsiteX14381" fmla="*/ 46225 w 1485127"/>
                <a:gd name="connsiteY14381" fmla="*/ 1126188 h 1679043"/>
                <a:gd name="connsiteX14382" fmla="*/ 46054 w 1485127"/>
                <a:gd name="connsiteY14382" fmla="*/ 1126103 h 1679043"/>
                <a:gd name="connsiteX14383" fmla="*/ 45883 w 1485127"/>
                <a:gd name="connsiteY14383" fmla="*/ 1126786 h 1679043"/>
                <a:gd name="connsiteX14384" fmla="*/ 46395 w 1485127"/>
                <a:gd name="connsiteY14384" fmla="*/ 1127298 h 1679043"/>
                <a:gd name="connsiteX14385" fmla="*/ 47760 w 1485127"/>
                <a:gd name="connsiteY14385" fmla="*/ 1127383 h 1679043"/>
                <a:gd name="connsiteX14386" fmla="*/ 50235 w 1485127"/>
                <a:gd name="connsiteY14386" fmla="*/ 1126103 h 1679043"/>
                <a:gd name="connsiteX14387" fmla="*/ 53562 w 1485127"/>
                <a:gd name="connsiteY14387" fmla="*/ 1121750 h 1679043"/>
                <a:gd name="connsiteX14388" fmla="*/ 51600 w 1485127"/>
                <a:gd name="connsiteY14388" fmla="*/ 1133443 h 1679043"/>
                <a:gd name="connsiteX14389" fmla="*/ 48955 w 1485127"/>
                <a:gd name="connsiteY14389" fmla="*/ 1151025 h 1679043"/>
                <a:gd name="connsiteX14390" fmla="*/ 48699 w 1485127"/>
                <a:gd name="connsiteY14390" fmla="*/ 1152902 h 1679043"/>
                <a:gd name="connsiteX14391" fmla="*/ 15340 w 1485127"/>
                <a:gd name="connsiteY14391" fmla="*/ 1177568 h 1679043"/>
                <a:gd name="connsiteX14392" fmla="*/ 10050 w 1485127"/>
                <a:gd name="connsiteY14392" fmla="*/ 1091622 h 1679043"/>
                <a:gd name="connsiteX14393" fmla="*/ 15425 w 1485127"/>
                <a:gd name="connsiteY14393" fmla="*/ 1180470 h 1679043"/>
                <a:gd name="connsiteX14394" fmla="*/ 47163 w 1485127"/>
                <a:gd name="connsiteY14394" fmla="*/ 1164339 h 1679043"/>
                <a:gd name="connsiteX14395" fmla="*/ 46566 w 1485127"/>
                <a:gd name="connsiteY14395" fmla="*/ 1168777 h 1679043"/>
                <a:gd name="connsiteX14396" fmla="*/ 46822 w 1485127"/>
                <a:gd name="connsiteY14396" fmla="*/ 1168777 h 1679043"/>
                <a:gd name="connsiteX14397" fmla="*/ 47590 w 1485127"/>
                <a:gd name="connsiteY14397" fmla="*/ 1164083 h 1679043"/>
                <a:gd name="connsiteX14398" fmla="*/ 59790 w 1485127"/>
                <a:gd name="connsiteY14398" fmla="*/ 1157852 h 1679043"/>
                <a:gd name="connsiteX14399" fmla="*/ 58084 w 1485127"/>
                <a:gd name="connsiteY14399" fmla="*/ 1167667 h 1679043"/>
                <a:gd name="connsiteX14400" fmla="*/ 48357 w 1485127"/>
                <a:gd name="connsiteY14400" fmla="*/ 1185676 h 1679043"/>
                <a:gd name="connsiteX14401" fmla="*/ 35219 w 1485127"/>
                <a:gd name="connsiteY14401" fmla="*/ 1210256 h 1679043"/>
                <a:gd name="connsiteX14402" fmla="*/ 35390 w 1485127"/>
                <a:gd name="connsiteY14402" fmla="*/ 1210342 h 1679043"/>
                <a:gd name="connsiteX14403" fmla="*/ 49723 w 1485127"/>
                <a:gd name="connsiteY14403" fmla="*/ 1186273 h 1679043"/>
                <a:gd name="connsiteX14404" fmla="*/ 56804 w 1485127"/>
                <a:gd name="connsiteY14404" fmla="*/ 1174581 h 1679043"/>
                <a:gd name="connsiteX14405" fmla="*/ 51685 w 1485127"/>
                <a:gd name="connsiteY14405" fmla="*/ 1207269 h 1679043"/>
                <a:gd name="connsiteX14406" fmla="*/ 49552 w 1485127"/>
                <a:gd name="connsiteY14406" fmla="*/ 1222376 h 1679043"/>
                <a:gd name="connsiteX14407" fmla="*/ 42982 w 1485127"/>
                <a:gd name="connsiteY14407" fmla="*/ 1235264 h 1679043"/>
                <a:gd name="connsiteX14408" fmla="*/ 19008 w 1485127"/>
                <a:gd name="connsiteY14408" fmla="*/ 1184140 h 1679043"/>
                <a:gd name="connsiteX14409" fmla="*/ 17643 w 1485127"/>
                <a:gd name="connsiteY14409" fmla="*/ 1184737 h 1679043"/>
                <a:gd name="connsiteX14410" fmla="*/ 41277 w 1485127"/>
                <a:gd name="connsiteY14410" fmla="*/ 1238677 h 1679043"/>
                <a:gd name="connsiteX14411" fmla="*/ 38632 w 1485127"/>
                <a:gd name="connsiteY14411" fmla="*/ 1243798 h 1679043"/>
                <a:gd name="connsiteX14412" fmla="*/ 38802 w 1485127"/>
                <a:gd name="connsiteY14412" fmla="*/ 1243884 h 1679043"/>
                <a:gd name="connsiteX14413" fmla="*/ 41447 w 1485127"/>
                <a:gd name="connsiteY14413" fmla="*/ 1239189 h 1679043"/>
                <a:gd name="connsiteX14414" fmla="*/ 48699 w 1485127"/>
                <a:gd name="connsiteY14414" fmla="*/ 1255833 h 1679043"/>
                <a:gd name="connsiteX14415" fmla="*/ 34110 w 1485127"/>
                <a:gd name="connsiteY14415" fmla="*/ 1264026 h 1679043"/>
                <a:gd name="connsiteX14416" fmla="*/ 15340 w 1485127"/>
                <a:gd name="connsiteY14416" fmla="*/ 1180385 h 1679043"/>
                <a:gd name="connsiteX14417" fmla="*/ 35475 w 1485127"/>
                <a:gd name="connsiteY14417" fmla="*/ 1268123 h 1679043"/>
                <a:gd name="connsiteX14418" fmla="*/ 50832 w 1485127"/>
                <a:gd name="connsiteY14418" fmla="*/ 1264538 h 1679043"/>
                <a:gd name="connsiteX14419" fmla="*/ 53818 w 1485127"/>
                <a:gd name="connsiteY14419" fmla="*/ 1272817 h 1679043"/>
                <a:gd name="connsiteX14420" fmla="*/ 66701 w 1485127"/>
                <a:gd name="connsiteY14420" fmla="*/ 1306786 h 1679043"/>
                <a:gd name="connsiteX14421" fmla="*/ 66274 w 1485127"/>
                <a:gd name="connsiteY14421" fmla="*/ 1317539 h 1679043"/>
                <a:gd name="connsiteX14422" fmla="*/ 66530 w 1485127"/>
                <a:gd name="connsiteY14422" fmla="*/ 1317539 h 1679043"/>
                <a:gd name="connsiteX14423" fmla="*/ 67213 w 1485127"/>
                <a:gd name="connsiteY14423" fmla="*/ 1307980 h 1679043"/>
                <a:gd name="connsiteX14424" fmla="*/ 68066 w 1485127"/>
                <a:gd name="connsiteY14424" fmla="*/ 1310114 h 1679043"/>
                <a:gd name="connsiteX14425" fmla="*/ 70796 w 1485127"/>
                <a:gd name="connsiteY14425" fmla="*/ 1314125 h 1679043"/>
                <a:gd name="connsiteX14426" fmla="*/ 67468 w 1485127"/>
                <a:gd name="connsiteY14426" fmla="*/ 1304481 h 1679043"/>
                <a:gd name="connsiteX14427" fmla="*/ 68151 w 1485127"/>
                <a:gd name="connsiteY14427" fmla="*/ 1294324 h 1679043"/>
                <a:gd name="connsiteX14428" fmla="*/ 70113 w 1485127"/>
                <a:gd name="connsiteY14428" fmla="*/ 1271025 h 1679043"/>
                <a:gd name="connsiteX14429" fmla="*/ 71991 w 1485127"/>
                <a:gd name="connsiteY14429" fmla="*/ 1252162 h 1679043"/>
                <a:gd name="connsiteX14430" fmla="*/ 85556 w 1485127"/>
                <a:gd name="connsiteY14430" fmla="*/ 1243371 h 1679043"/>
                <a:gd name="connsiteX14431" fmla="*/ 85556 w 1485127"/>
                <a:gd name="connsiteY14431" fmla="*/ 1249175 h 1679043"/>
                <a:gd name="connsiteX14432" fmla="*/ 82826 w 1485127"/>
                <a:gd name="connsiteY14432" fmla="*/ 1255918 h 1679043"/>
                <a:gd name="connsiteX14433" fmla="*/ 78645 w 1485127"/>
                <a:gd name="connsiteY14433" fmla="*/ 1265989 h 1679043"/>
                <a:gd name="connsiteX14434" fmla="*/ 78645 w 1485127"/>
                <a:gd name="connsiteY14434" fmla="*/ 1265989 h 1679043"/>
                <a:gd name="connsiteX14435" fmla="*/ 79498 w 1485127"/>
                <a:gd name="connsiteY14435" fmla="*/ 1266501 h 1679043"/>
                <a:gd name="connsiteX14436" fmla="*/ 84276 w 1485127"/>
                <a:gd name="connsiteY14436" fmla="*/ 1256430 h 1679043"/>
                <a:gd name="connsiteX14437" fmla="*/ 85471 w 1485127"/>
                <a:gd name="connsiteY14437" fmla="*/ 1253869 h 1679043"/>
                <a:gd name="connsiteX14438" fmla="*/ 85129 w 1485127"/>
                <a:gd name="connsiteY14438" fmla="*/ 1299275 h 1679043"/>
                <a:gd name="connsiteX14439" fmla="*/ 85129 w 1485127"/>
                <a:gd name="connsiteY14439" fmla="*/ 1319588 h 1679043"/>
                <a:gd name="connsiteX14440" fmla="*/ 85385 w 1485127"/>
                <a:gd name="connsiteY14440" fmla="*/ 1339901 h 1679043"/>
                <a:gd name="connsiteX14441" fmla="*/ 85641 w 1485127"/>
                <a:gd name="connsiteY14441" fmla="*/ 1339901 h 1679043"/>
                <a:gd name="connsiteX14442" fmla="*/ 86068 w 1485127"/>
                <a:gd name="connsiteY14442" fmla="*/ 1319417 h 1679043"/>
                <a:gd name="connsiteX14443" fmla="*/ 86665 w 1485127"/>
                <a:gd name="connsiteY14443" fmla="*/ 1298933 h 1679043"/>
                <a:gd name="connsiteX14444" fmla="*/ 88969 w 1485127"/>
                <a:gd name="connsiteY14444" fmla="*/ 1246359 h 1679043"/>
                <a:gd name="connsiteX14445" fmla="*/ 92723 w 1485127"/>
                <a:gd name="connsiteY14445" fmla="*/ 1238592 h 1679043"/>
                <a:gd name="connsiteX14446" fmla="*/ 101937 w 1485127"/>
                <a:gd name="connsiteY14446" fmla="*/ 1232618 h 1679043"/>
                <a:gd name="connsiteX14447" fmla="*/ 105094 w 1485127"/>
                <a:gd name="connsiteY14447" fmla="*/ 1269830 h 1679043"/>
                <a:gd name="connsiteX14448" fmla="*/ 97757 w 1485127"/>
                <a:gd name="connsiteY14448" fmla="*/ 1289460 h 1679043"/>
                <a:gd name="connsiteX14449" fmla="*/ 97927 w 1485127"/>
                <a:gd name="connsiteY14449" fmla="*/ 1289460 h 1679043"/>
                <a:gd name="connsiteX14450" fmla="*/ 105264 w 1485127"/>
                <a:gd name="connsiteY14450" fmla="*/ 1272305 h 1679043"/>
                <a:gd name="connsiteX14451" fmla="*/ 105264 w 1485127"/>
                <a:gd name="connsiteY14451" fmla="*/ 1272646 h 1679043"/>
                <a:gd name="connsiteX14452" fmla="*/ 111578 w 1485127"/>
                <a:gd name="connsiteY14452" fmla="*/ 1326586 h 1679043"/>
                <a:gd name="connsiteX14453" fmla="*/ 77195 w 1485127"/>
                <a:gd name="connsiteY14453" fmla="*/ 1349118 h 1679043"/>
                <a:gd name="connsiteX14454" fmla="*/ 35475 w 1485127"/>
                <a:gd name="connsiteY14454" fmla="*/ 1267867 h 1679043"/>
                <a:gd name="connsiteX14455" fmla="*/ 80522 w 1485127"/>
                <a:gd name="connsiteY14455" fmla="*/ 1353215 h 1679043"/>
                <a:gd name="connsiteX14456" fmla="*/ 112516 w 1485127"/>
                <a:gd name="connsiteY14456" fmla="*/ 1333670 h 1679043"/>
                <a:gd name="connsiteX14457" fmla="*/ 114649 w 1485127"/>
                <a:gd name="connsiteY14457" fmla="*/ 1349118 h 1679043"/>
                <a:gd name="connsiteX14458" fmla="*/ 117635 w 1485127"/>
                <a:gd name="connsiteY14458" fmla="*/ 1369004 h 1679043"/>
                <a:gd name="connsiteX14459" fmla="*/ 117891 w 1485127"/>
                <a:gd name="connsiteY14459" fmla="*/ 1369004 h 1679043"/>
                <a:gd name="connsiteX14460" fmla="*/ 115588 w 1485127"/>
                <a:gd name="connsiteY14460" fmla="*/ 1348948 h 1679043"/>
                <a:gd name="connsiteX14461" fmla="*/ 113966 w 1485127"/>
                <a:gd name="connsiteY14461" fmla="*/ 1332987 h 1679043"/>
                <a:gd name="connsiteX14462" fmla="*/ 129750 w 1485127"/>
                <a:gd name="connsiteY14462" fmla="*/ 1323343 h 1679043"/>
                <a:gd name="connsiteX14463" fmla="*/ 133248 w 1485127"/>
                <a:gd name="connsiteY14463" fmla="*/ 1339559 h 1679043"/>
                <a:gd name="connsiteX14464" fmla="*/ 133504 w 1485127"/>
                <a:gd name="connsiteY14464" fmla="*/ 1339559 h 1679043"/>
                <a:gd name="connsiteX14465" fmla="*/ 130603 w 1485127"/>
                <a:gd name="connsiteY14465" fmla="*/ 1322916 h 1679043"/>
                <a:gd name="connsiteX14466" fmla="*/ 135296 w 1485127"/>
                <a:gd name="connsiteY14466" fmla="*/ 1320100 h 1679043"/>
                <a:gd name="connsiteX14467" fmla="*/ 137258 w 1485127"/>
                <a:gd name="connsiteY14467" fmla="*/ 1333329 h 1679043"/>
                <a:gd name="connsiteX14468" fmla="*/ 137429 w 1485127"/>
                <a:gd name="connsiteY14468" fmla="*/ 1333243 h 1679043"/>
                <a:gd name="connsiteX14469" fmla="*/ 136149 w 1485127"/>
                <a:gd name="connsiteY14469" fmla="*/ 1319673 h 1679043"/>
                <a:gd name="connsiteX14470" fmla="*/ 136149 w 1485127"/>
                <a:gd name="connsiteY14470" fmla="*/ 1319502 h 1679043"/>
                <a:gd name="connsiteX14471" fmla="*/ 143060 w 1485127"/>
                <a:gd name="connsiteY14471" fmla="*/ 1315235 h 1679043"/>
                <a:gd name="connsiteX14472" fmla="*/ 159953 w 1485127"/>
                <a:gd name="connsiteY14472" fmla="*/ 1353898 h 1679043"/>
                <a:gd name="connsiteX14473" fmla="*/ 161317 w 1485127"/>
                <a:gd name="connsiteY14473" fmla="*/ 1359104 h 1679043"/>
                <a:gd name="connsiteX14474" fmla="*/ 158588 w 1485127"/>
                <a:gd name="connsiteY14474" fmla="*/ 1370882 h 1679043"/>
                <a:gd name="connsiteX14475" fmla="*/ 158843 w 1485127"/>
                <a:gd name="connsiteY14475" fmla="*/ 1370882 h 1679043"/>
                <a:gd name="connsiteX14476" fmla="*/ 161744 w 1485127"/>
                <a:gd name="connsiteY14476" fmla="*/ 1360555 h 1679043"/>
                <a:gd name="connsiteX14477" fmla="*/ 163365 w 1485127"/>
                <a:gd name="connsiteY14477" fmla="*/ 1366786 h 1679043"/>
                <a:gd name="connsiteX14478" fmla="*/ 168570 w 1485127"/>
                <a:gd name="connsiteY14478" fmla="*/ 1385818 h 1679043"/>
                <a:gd name="connsiteX14479" fmla="*/ 168825 w 1485127"/>
                <a:gd name="connsiteY14479" fmla="*/ 1385818 h 1679043"/>
                <a:gd name="connsiteX14480" fmla="*/ 164304 w 1485127"/>
                <a:gd name="connsiteY14480" fmla="*/ 1366529 h 1679043"/>
                <a:gd name="connsiteX14481" fmla="*/ 162938 w 1485127"/>
                <a:gd name="connsiteY14481" fmla="*/ 1360299 h 1679043"/>
                <a:gd name="connsiteX14482" fmla="*/ 174712 w 1485127"/>
                <a:gd name="connsiteY14482" fmla="*/ 1387355 h 1679043"/>
                <a:gd name="connsiteX14483" fmla="*/ 142036 w 1485127"/>
                <a:gd name="connsiteY14483" fmla="*/ 1408179 h 1679043"/>
                <a:gd name="connsiteX14484" fmla="*/ 80778 w 1485127"/>
                <a:gd name="connsiteY14484" fmla="*/ 1353471 h 1679043"/>
                <a:gd name="connsiteX14485" fmla="*/ 266428 w 1485127"/>
                <a:gd name="connsiteY14485" fmla="*/ 1470313 h 1679043"/>
                <a:gd name="connsiteX14486" fmla="*/ 253716 w 1485127"/>
                <a:gd name="connsiteY14486" fmla="*/ 1467411 h 1679043"/>
                <a:gd name="connsiteX14487" fmla="*/ 206536 w 1485127"/>
                <a:gd name="connsiteY14487" fmla="*/ 1448635 h 1679043"/>
                <a:gd name="connsiteX14488" fmla="*/ 197065 w 1485127"/>
                <a:gd name="connsiteY14488" fmla="*/ 1439332 h 1679043"/>
                <a:gd name="connsiteX14489" fmla="*/ 197065 w 1485127"/>
                <a:gd name="connsiteY14489" fmla="*/ 1442746 h 1679043"/>
                <a:gd name="connsiteX14490" fmla="*/ 147581 w 1485127"/>
                <a:gd name="connsiteY14490" fmla="*/ 1412191 h 1679043"/>
                <a:gd name="connsiteX14491" fmla="*/ 148264 w 1485127"/>
                <a:gd name="connsiteY14491" fmla="*/ 1411337 h 1679043"/>
                <a:gd name="connsiteX14492" fmla="*/ 178552 w 1485127"/>
                <a:gd name="connsiteY14492" fmla="*/ 1396913 h 1679043"/>
                <a:gd name="connsiteX14493" fmla="*/ 189728 w 1485127"/>
                <a:gd name="connsiteY14493" fmla="*/ 1422859 h 1679043"/>
                <a:gd name="connsiteX14494" fmla="*/ 192458 w 1485127"/>
                <a:gd name="connsiteY14494" fmla="*/ 1427298 h 1679043"/>
                <a:gd name="connsiteX14495" fmla="*/ 188022 w 1485127"/>
                <a:gd name="connsiteY14495" fmla="*/ 1413130 h 1679043"/>
                <a:gd name="connsiteX14496" fmla="*/ 180941 w 1485127"/>
                <a:gd name="connsiteY14496" fmla="*/ 1394865 h 1679043"/>
                <a:gd name="connsiteX14497" fmla="*/ 193738 w 1485127"/>
                <a:gd name="connsiteY14497" fmla="*/ 1387525 h 1679043"/>
                <a:gd name="connsiteX14498" fmla="*/ 206706 w 1485127"/>
                <a:gd name="connsiteY14498" fmla="*/ 1379076 h 1679043"/>
                <a:gd name="connsiteX14499" fmla="*/ 210546 w 1485127"/>
                <a:gd name="connsiteY14499" fmla="*/ 1392305 h 1679043"/>
                <a:gd name="connsiteX14500" fmla="*/ 207048 w 1485127"/>
                <a:gd name="connsiteY14500" fmla="*/ 1385135 h 1679043"/>
                <a:gd name="connsiteX14501" fmla="*/ 206877 w 1485127"/>
                <a:gd name="connsiteY14501" fmla="*/ 1385221 h 1679043"/>
                <a:gd name="connsiteX14502" fmla="*/ 211569 w 1485127"/>
                <a:gd name="connsiteY14502" fmla="*/ 1395889 h 1679043"/>
                <a:gd name="connsiteX14503" fmla="*/ 212167 w 1485127"/>
                <a:gd name="connsiteY14503" fmla="*/ 1395633 h 1679043"/>
                <a:gd name="connsiteX14504" fmla="*/ 207730 w 1485127"/>
                <a:gd name="connsiteY14504" fmla="*/ 1378222 h 1679043"/>
                <a:gd name="connsiteX14505" fmla="*/ 219418 w 1485127"/>
                <a:gd name="connsiteY14505" fmla="*/ 1370199 h 1679043"/>
                <a:gd name="connsiteX14506" fmla="*/ 219248 w 1485127"/>
                <a:gd name="connsiteY14506" fmla="*/ 1371309 h 1679043"/>
                <a:gd name="connsiteX14507" fmla="*/ 215068 w 1485127"/>
                <a:gd name="connsiteY14507" fmla="*/ 1397596 h 1679043"/>
                <a:gd name="connsiteX14508" fmla="*/ 215323 w 1485127"/>
                <a:gd name="connsiteY14508" fmla="*/ 1397596 h 1679043"/>
                <a:gd name="connsiteX14509" fmla="*/ 220869 w 1485127"/>
                <a:gd name="connsiteY14509" fmla="*/ 1371394 h 1679043"/>
                <a:gd name="connsiteX14510" fmla="*/ 221466 w 1485127"/>
                <a:gd name="connsiteY14510" fmla="*/ 1368492 h 1679043"/>
                <a:gd name="connsiteX14511" fmla="*/ 223002 w 1485127"/>
                <a:gd name="connsiteY14511" fmla="*/ 1366786 h 1679043"/>
                <a:gd name="connsiteX14512" fmla="*/ 224879 w 1485127"/>
                <a:gd name="connsiteY14512" fmla="*/ 1373101 h 1679043"/>
                <a:gd name="connsiteX14513" fmla="*/ 233496 w 1485127"/>
                <a:gd name="connsiteY14513" fmla="*/ 1402034 h 1679043"/>
                <a:gd name="connsiteX14514" fmla="*/ 233752 w 1485127"/>
                <a:gd name="connsiteY14514" fmla="*/ 1402034 h 1679043"/>
                <a:gd name="connsiteX14515" fmla="*/ 226330 w 1485127"/>
                <a:gd name="connsiteY14515" fmla="*/ 1372504 h 1679043"/>
                <a:gd name="connsiteX14516" fmla="*/ 224452 w 1485127"/>
                <a:gd name="connsiteY14516" fmla="*/ 1364908 h 1679043"/>
                <a:gd name="connsiteX14517" fmla="*/ 226330 w 1485127"/>
                <a:gd name="connsiteY14517" fmla="*/ 1362518 h 1679043"/>
                <a:gd name="connsiteX14518" fmla="*/ 227950 w 1485127"/>
                <a:gd name="connsiteY14518" fmla="*/ 1368066 h 1679043"/>
                <a:gd name="connsiteX14519" fmla="*/ 232899 w 1485127"/>
                <a:gd name="connsiteY14519" fmla="*/ 1392987 h 1679043"/>
                <a:gd name="connsiteX14520" fmla="*/ 255593 w 1485127"/>
                <a:gd name="connsiteY14520" fmla="*/ 1449403 h 1679043"/>
                <a:gd name="connsiteX14521" fmla="*/ 267196 w 1485127"/>
                <a:gd name="connsiteY14521" fmla="*/ 1468948 h 1679043"/>
                <a:gd name="connsiteX14522" fmla="*/ 266428 w 1485127"/>
                <a:gd name="connsiteY14522" fmla="*/ 1470057 h 1679043"/>
                <a:gd name="connsiteX14523" fmla="*/ 373672 w 1485127"/>
                <a:gd name="connsiteY14523" fmla="*/ 1532788 h 1679043"/>
                <a:gd name="connsiteX14524" fmla="*/ 355414 w 1485127"/>
                <a:gd name="connsiteY14524" fmla="*/ 1522120 h 1679043"/>
                <a:gd name="connsiteX14525" fmla="*/ 315827 w 1485127"/>
                <a:gd name="connsiteY14525" fmla="*/ 1495235 h 1679043"/>
                <a:gd name="connsiteX14526" fmla="*/ 300811 w 1485127"/>
                <a:gd name="connsiteY14526" fmla="*/ 1483115 h 1679043"/>
                <a:gd name="connsiteX14527" fmla="*/ 278202 w 1485127"/>
                <a:gd name="connsiteY14527" fmla="*/ 1454438 h 1679043"/>
                <a:gd name="connsiteX14528" fmla="*/ 286222 w 1485127"/>
                <a:gd name="connsiteY14528" fmla="*/ 1461351 h 1679043"/>
                <a:gd name="connsiteX14529" fmla="*/ 300385 w 1485127"/>
                <a:gd name="connsiteY14529" fmla="*/ 1473044 h 1679043"/>
                <a:gd name="connsiteX14530" fmla="*/ 341593 w 1485127"/>
                <a:gd name="connsiteY14530" fmla="*/ 1504538 h 1679043"/>
                <a:gd name="connsiteX14531" fmla="*/ 367785 w 1485127"/>
                <a:gd name="connsiteY14531" fmla="*/ 1522376 h 1679043"/>
                <a:gd name="connsiteX14532" fmla="*/ 377768 w 1485127"/>
                <a:gd name="connsiteY14532" fmla="*/ 1529886 h 1679043"/>
                <a:gd name="connsiteX14533" fmla="*/ 377853 w 1485127"/>
                <a:gd name="connsiteY14533" fmla="*/ 1529716 h 1679043"/>
                <a:gd name="connsiteX14534" fmla="*/ 370601 w 1485127"/>
                <a:gd name="connsiteY14534" fmla="*/ 1524253 h 1679043"/>
                <a:gd name="connsiteX14535" fmla="*/ 384849 w 1485127"/>
                <a:gd name="connsiteY14535" fmla="*/ 1533300 h 1679043"/>
                <a:gd name="connsiteX14536" fmla="*/ 384849 w 1485127"/>
                <a:gd name="connsiteY14536" fmla="*/ 1533300 h 1679043"/>
                <a:gd name="connsiteX14537" fmla="*/ 385105 w 1485127"/>
                <a:gd name="connsiteY14537" fmla="*/ 1533471 h 1679043"/>
                <a:gd name="connsiteX14538" fmla="*/ 385361 w 1485127"/>
                <a:gd name="connsiteY14538" fmla="*/ 1533642 h 1679043"/>
                <a:gd name="connsiteX14539" fmla="*/ 385361 w 1485127"/>
                <a:gd name="connsiteY14539" fmla="*/ 1533642 h 1679043"/>
                <a:gd name="connsiteX14540" fmla="*/ 431091 w 1485127"/>
                <a:gd name="connsiteY14540" fmla="*/ 1558222 h 1679043"/>
                <a:gd name="connsiteX14541" fmla="*/ 444315 w 1485127"/>
                <a:gd name="connsiteY14541" fmla="*/ 1564538 h 1679043"/>
                <a:gd name="connsiteX14542" fmla="*/ 373587 w 1485127"/>
                <a:gd name="connsiteY14542" fmla="*/ 1532874 h 1679043"/>
                <a:gd name="connsiteX14543" fmla="*/ 625700 w 1485127"/>
                <a:gd name="connsiteY14543" fmla="*/ 1624794 h 1679043"/>
                <a:gd name="connsiteX14544" fmla="*/ 570243 w 1485127"/>
                <a:gd name="connsiteY14544" fmla="*/ 1609602 h 1679043"/>
                <a:gd name="connsiteX14545" fmla="*/ 528523 w 1485127"/>
                <a:gd name="connsiteY14545" fmla="*/ 1595605 h 1679043"/>
                <a:gd name="connsiteX14546" fmla="*/ 518797 w 1485127"/>
                <a:gd name="connsiteY14546" fmla="*/ 1582802 h 1679043"/>
                <a:gd name="connsiteX14547" fmla="*/ 510436 w 1485127"/>
                <a:gd name="connsiteY14547" fmla="*/ 1571110 h 1679043"/>
                <a:gd name="connsiteX14548" fmla="*/ 522636 w 1485127"/>
                <a:gd name="connsiteY14548" fmla="*/ 1577255 h 1679043"/>
                <a:gd name="connsiteX14549" fmla="*/ 539273 w 1485127"/>
                <a:gd name="connsiteY14549" fmla="*/ 1585534 h 1679043"/>
                <a:gd name="connsiteX14550" fmla="*/ 555995 w 1485127"/>
                <a:gd name="connsiteY14550" fmla="*/ 1593556 h 1679043"/>
                <a:gd name="connsiteX14551" fmla="*/ 556080 w 1485127"/>
                <a:gd name="connsiteY14551" fmla="*/ 1593386 h 1679043"/>
                <a:gd name="connsiteX14552" fmla="*/ 539614 w 1485127"/>
                <a:gd name="connsiteY14552" fmla="*/ 1584680 h 1679043"/>
                <a:gd name="connsiteX14553" fmla="*/ 523234 w 1485127"/>
                <a:gd name="connsiteY14553" fmla="*/ 1575804 h 1679043"/>
                <a:gd name="connsiteX14554" fmla="*/ 507706 w 1485127"/>
                <a:gd name="connsiteY14554" fmla="*/ 1567098 h 1679043"/>
                <a:gd name="connsiteX14555" fmla="*/ 488424 w 1485127"/>
                <a:gd name="connsiteY14555" fmla="*/ 1538080 h 1679043"/>
                <a:gd name="connsiteX14556" fmla="*/ 514616 w 1485127"/>
                <a:gd name="connsiteY14556" fmla="*/ 1552760 h 1679043"/>
                <a:gd name="connsiteX14557" fmla="*/ 534068 w 1485127"/>
                <a:gd name="connsiteY14557" fmla="*/ 1563428 h 1679043"/>
                <a:gd name="connsiteX14558" fmla="*/ 553606 w 1485127"/>
                <a:gd name="connsiteY14558" fmla="*/ 1574012 h 1679043"/>
                <a:gd name="connsiteX14559" fmla="*/ 553692 w 1485127"/>
                <a:gd name="connsiteY14559" fmla="*/ 1573841 h 1679043"/>
                <a:gd name="connsiteX14560" fmla="*/ 534410 w 1485127"/>
                <a:gd name="connsiteY14560" fmla="*/ 1562660 h 1679043"/>
                <a:gd name="connsiteX14561" fmla="*/ 515214 w 1485127"/>
                <a:gd name="connsiteY14561" fmla="*/ 1551309 h 1679043"/>
                <a:gd name="connsiteX14562" fmla="*/ 485353 w 1485127"/>
                <a:gd name="connsiteY14562" fmla="*/ 1533130 h 1679043"/>
                <a:gd name="connsiteX14563" fmla="*/ 479039 w 1485127"/>
                <a:gd name="connsiteY14563" fmla="*/ 1522888 h 1679043"/>
                <a:gd name="connsiteX14564" fmla="*/ 463000 w 1485127"/>
                <a:gd name="connsiteY14564" fmla="*/ 1495064 h 1679043"/>
                <a:gd name="connsiteX14565" fmla="*/ 530400 w 1485127"/>
                <a:gd name="connsiteY14565" fmla="*/ 1537056 h 1679043"/>
                <a:gd name="connsiteX14566" fmla="*/ 532277 w 1485127"/>
                <a:gd name="connsiteY14566" fmla="*/ 1538165 h 1679043"/>
                <a:gd name="connsiteX14567" fmla="*/ 537311 w 1485127"/>
                <a:gd name="connsiteY14567" fmla="*/ 1544396 h 1679043"/>
                <a:gd name="connsiteX14568" fmla="*/ 537481 w 1485127"/>
                <a:gd name="connsiteY14568" fmla="*/ 1544225 h 1679043"/>
                <a:gd name="connsiteX14569" fmla="*/ 533472 w 1485127"/>
                <a:gd name="connsiteY14569" fmla="*/ 1538933 h 1679043"/>
                <a:gd name="connsiteX14570" fmla="*/ 557616 w 1485127"/>
                <a:gd name="connsiteY14570" fmla="*/ 1554040 h 1679043"/>
                <a:gd name="connsiteX14571" fmla="*/ 569134 w 1485127"/>
                <a:gd name="connsiteY14571" fmla="*/ 1572902 h 1679043"/>
                <a:gd name="connsiteX14572" fmla="*/ 580481 w 1485127"/>
                <a:gd name="connsiteY14572" fmla="*/ 1590740 h 1679043"/>
                <a:gd name="connsiteX14573" fmla="*/ 592255 w 1485127"/>
                <a:gd name="connsiteY14573" fmla="*/ 1608322 h 1679043"/>
                <a:gd name="connsiteX14574" fmla="*/ 592426 w 1485127"/>
                <a:gd name="connsiteY14574" fmla="*/ 1608236 h 1679043"/>
                <a:gd name="connsiteX14575" fmla="*/ 581335 w 1485127"/>
                <a:gd name="connsiteY14575" fmla="*/ 1590398 h 1679043"/>
                <a:gd name="connsiteX14576" fmla="*/ 570584 w 1485127"/>
                <a:gd name="connsiteY14576" fmla="*/ 1572390 h 1679043"/>
                <a:gd name="connsiteX14577" fmla="*/ 561712 w 1485127"/>
                <a:gd name="connsiteY14577" fmla="*/ 1556686 h 1679043"/>
                <a:gd name="connsiteX14578" fmla="*/ 570073 w 1485127"/>
                <a:gd name="connsiteY14578" fmla="*/ 1561892 h 1679043"/>
                <a:gd name="connsiteX14579" fmla="*/ 570158 w 1485127"/>
                <a:gd name="connsiteY14579" fmla="*/ 1561721 h 1679043"/>
                <a:gd name="connsiteX14580" fmla="*/ 561200 w 1485127"/>
                <a:gd name="connsiteY14580" fmla="*/ 1555747 h 1679043"/>
                <a:gd name="connsiteX14581" fmla="*/ 542345 w 1485127"/>
                <a:gd name="connsiteY14581" fmla="*/ 1520498 h 1679043"/>
                <a:gd name="connsiteX14582" fmla="*/ 540297 w 1485127"/>
                <a:gd name="connsiteY14582" fmla="*/ 1516401 h 1679043"/>
                <a:gd name="connsiteX14583" fmla="*/ 547805 w 1485127"/>
                <a:gd name="connsiteY14583" fmla="*/ 1520583 h 1679043"/>
                <a:gd name="connsiteX14584" fmla="*/ 554289 w 1485127"/>
                <a:gd name="connsiteY14584" fmla="*/ 1524253 h 1679043"/>
                <a:gd name="connsiteX14585" fmla="*/ 576642 w 1485127"/>
                <a:gd name="connsiteY14585" fmla="*/ 1564794 h 1679043"/>
                <a:gd name="connsiteX14586" fmla="*/ 585259 w 1485127"/>
                <a:gd name="connsiteY14586" fmla="*/ 1579303 h 1679043"/>
                <a:gd name="connsiteX14587" fmla="*/ 594132 w 1485127"/>
                <a:gd name="connsiteY14587" fmla="*/ 1593642 h 1679043"/>
                <a:gd name="connsiteX14588" fmla="*/ 594302 w 1485127"/>
                <a:gd name="connsiteY14588" fmla="*/ 1593556 h 1679043"/>
                <a:gd name="connsiteX14589" fmla="*/ 586027 w 1485127"/>
                <a:gd name="connsiteY14589" fmla="*/ 1578962 h 1679043"/>
                <a:gd name="connsiteX14590" fmla="*/ 578007 w 1485127"/>
                <a:gd name="connsiteY14590" fmla="*/ 1564197 h 1679043"/>
                <a:gd name="connsiteX14591" fmla="*/ 559664 w 1485127"/>
                <a:gd name="connsiteY14591" fmla="*/ 1527326 h 1679043"/>
                <a:gd name="connsiteX14592" fmla="*/ 583467 w 1485127"/>
                <a:gd name="connsiteY14592" fmla="*/ 1540640 h 1679043"/>
                <a:gd name="connsiteX14593" fmla="*/ 583553 w 1485127"/>
                <a:gd name="connsiteY14593" fmla="*/ 1540469 h 1679043"/>
                <a:gd name="connsiteX14594" fmla="*/ 558811 w 1485127"/>
                <a:gd name="connsiteY14594" fmla="*/ 1525533 h 1679043"/>
                <a:gd name="connsiteX14595" fmla="*/ 557104 w 1485127"/>
                <a:gd name="connsiteY14595" fmla="*/ 1521949 h 1679043"/>
                <a:gd name="connsiteX14596" fmla="*/ 548317 w 1485127"/>
                <a:gd name="connsiteY14596" fmla="*/ 1502319 h 1679043"/>
                <a:gd name="connsiteX14597" fmla="*/ 583894 w 1485127"/>
                <a:gd name="connsiteY14597" fmla="*/ 1515036 h 1679043"/>
                <a:gd name="connsiteX14598" fmla="*/ 590293 w 1485127"/>
                <a:gd name="connsiteY14598" fmla="*/ 1529972 h 1679043"/>
                <a:gd name="connsiteX14599" fmla="*/ 590293 w 1485127"/>
                <a:gd name="connsiteY14599" fmla="*/ 1529972 h 1679043"/>
                <a:gd name="connsiteX14600" fmla="*/ 590293 w 1485127"/>
                <a:gd name="connsiteY14600" fmla="*/ 1529972 h 1679043"/>
                <a:gd name="connsiteX14601" fmla="*/ 590293 w 1485127"/>
                <a:gd name="connsiteY14601" fmla="*/ 1529972 h 1679043"/>
                <a:gd name="connsiteX14602" fmla="*/ 590293 w 1485127"/>
                <a:gd name="connsiteY14602" fmla="*/ 1529972 h 1679043"/>
                <a:gd name="connsiteX14603" fmla="*/ 627662 w 1485127"/>
                <a:gd name="connsiteY14603" fmla="*/ 1603371 h 1679043"/>
                <a:gd name="connsiteX14604" fmla="*/ 641227 w 1485127"/>
                <a:gd name="connsiteY14604" fmla="*/ 1628208 h 1679043"/>
                <a:gd name="connsiteX14605" fmla="*/ 625784 w 1485127"/>
                <a:gd name="connsiteY14605" fmla="*/ 1624794 h 1679043"/>
                <a:gd name="connsiteX14606" fmla="*/ 806572 w 1485127"/>
                <a:gd name="connsiteY14606" fmla="*/ 1650398 h 1679043"/>
                <a:gd name="connsiteX14607" fmla="*/ 746935 w 1485127"/>
                <a:gd name="connsiteY14607" fmla="*/ 1644168 h 1679043"/>
                <a:gd name="connsiteX14608" fmla="*/ 687469 w 1485127"/>
                <a:gd name="connsiteY14608" fmla="*/ 1636743 h 1679043"/>
                <a:gd name="connsiteX14609" fmla="*/ 641483 w 1485127"/>
                <a:gd name="connsiteY14609" fmla="*/ 1628293 h 1679043"/>
                <a:gd name="connsiteX14610" fmla="*/ 635425 w 1485127"/>
                <a:gd name="connsiteY14610" fmla="*/ 1615918 h 1679043"/>
                <a:gd name="connsiteX14611" fmla="*/ 629112 w 1485127"/>
                <a:gd name="connsiteY14611" fmla="*/ 1602774 h 1679043"/>
                <a:gd name="connsiteX14612" fmla="*/ 611878 w 1485127"/>
                <a:gd name="connsiteY14612" fmla="*/ 1565477 h 1679043"/>
                <a:gd name="connsiteX14613" fmla="*/ 595241 w 1485127"/>
                <a:gd name="connsiteY14613" fmla="*/ 1527838 h 1679043"/>
                <a:gd name="connsiteX14614" fmla="*/ 595241 w 1485127"/>
                <a:gd name="connsiteY14614" fmla="*/ 1527838 h 1679043"/>
                <a:gd name="connsiteX14615" fmla="*/ 595156 w 1485127"/>
                <a:gd name="connsiteY14615" fmla="*/ 1527667 h 1679043"/>
                <a:gd name="connsiteX14616" fmla="*/ 595156 w 1485127"/>
                <a:gd name="connsiteY14616" fmla="*/ 1527497 h 1679043"/>
                <a:gd name="connsiteX14617" fmla="*/ 595070 w 1485127"/>
                <a:gd name="connsiteY14617" fmla="*/ 1527497 h 1679043"/>
                <a:gd name="connsiteX14618" fmla="*/ 590207 w 1485127"/>
                <a:gd name="connsiteY14618" fmla="*/ 1517084 h 1679043"/>
                <a:gd name="connsiteX14619" fmla="*/ 599422 w 1485127"/>
                <a:gd name="connsiteY14619" fmla="*/ 1520327 h 1679043"/>
                <a:gd name="connsiteX14620" fmla="*/ 608209 w 1485127"/>
                <a:gd name="connsiteY14620" fmla="*/ 1522802 h 1679043"/>
                <a:gd name="connsiteX14621" fmla="*/ 615120 w 1485127"/>
                <a:gd name="connsiteY14621" fmla="*/ 1526472 h 1679043"/>
                <a:gd name="connsiteX14622" fmla="*/ 628259 w 1485127"/>
                <a:gd name="connsiteY14622" fmla="*/ 1552930 h 1679043"/>
                <a:gd name="connsiteX14623" fmla="*/ 648820 w 1485127"/>
                <a:gd name="connsiteY14623" fmla="*/ 1590228 h 1679043"/>
                <a:gd name="connsiteX14624" fmla="*/ 656499 w 1485127"/>
                <a:gd name="connsiteY14624" fmla="*/ 1603371 h 1679043"/>
                <a:gd name="connsiteX14625" fmla="*/ 664348 w 1485127"/>
                <a:gd name="connsiteY14625" fmla="*/ 1616344 h 1679043"/>
                <a:gd name="connsiteX14626" fmla="*/ 664519 w 1485127"/>
                <a:gd name="connsiteY14626" fmla="*/ 1616259 h 1679043"/>
                <a:gd name="connsiteX14627" fmla="*/ 657267 w 1485127"/>
                <a:gd name="connsiteY14627" fmla="*/ 1603030 h 1679043"/>
                <a:gd name="connsiteX14628" fmla="*/ 650186 w 1485127"/>
                <a:gd name="connsiteY14628" fmla="*/ 1589716 h 1679043"/>
                <a:gd name="connsiteX14629" fmla="*/ 631587 w 1485127"/>
                <a:gd name="connsiteY14629" fmla="*/ 1551565 h 1679043"/>
                <a:gd name="connsiteX14630" fmla="*/ 622031 w 1485127"/>
                <a:gd name="connsiteY14630" fmla="*/ 1530228 h 1679043"/>
                <a:gd name="connsiteX14631" fmla="*/ 636535 w 1485127"/>
                <a:gd name="connsiteY14631" fmla="*/ 1537909 h 1679043"/>
                <a:gd name="connsiteX14632" fmla="*/ 636620 w 1485127"/>
                <a:gd name="connsiteY14632" fmla="*/ 1537738 h 1679043"/>
                <a:gd name="connsiteX14633" fmla="*/ 621604 w 1485127"/>
                <a:gd name="connsiteY14633" fmla="*/ 1529204 h 1679043"/>
                <a:gd name="connsiteX14634" fmla="*/ 619983 w 1485127"/>
                <a:gd name="connsiteY14634" fmla="*/ 1525448 h 1679043"/>
                <a:gd name="connsiteX14635" fmla="*/ 619983 w 1485127"/>
                <a:gd name="connsiteY14635" fmla="*/ 1525448 h 1679043"/>
                <a:gd name="connsiteX14636" fmla="*/ 644213 w 1485127"/>
                <a:gd name="connsiteY14636" fmla="*/ 1531508 h 1679043"/>
                <a:gd name="connsiteX14637" fmla="*/ 647796 w 1485127"/>
                <a:gd name="connsiteY14637" fmla="*/ 1540640 h 1679043"/>
                <a:gd name="connsiteX14638" fmla="*/ 647796 w 1485127"/>
                <a:gd name="connsiteY14638" fmla="*/ 1540640 h 1679043"/>
                <a:gd name="connsiteX14639" fmla="*/ 647796 w 1485127"/>
                <a:gd name="connsiteY14639" fmla="*/ 1540640 h 1679043"/>
                <a:gd name="connsiteX14640" fmla="*/ 647796 w 1485127"/>
                <a:gd name="connsiteY14640" fmla="*/ 1540640 h 1679043"/>
                <a:gd name="connsiteX14641" fmla="*/ 647796 w 1485127"/>
                <a:gd name="connsiteY14641" fmla="*/ 1540640 h 1679043"/>
                <a:gd name="connsiteX14642" fmla="*/ 663665 w 1485127"/>
                <a:gd name="connsiteY14642" fmla="*/ 1573755 h 1679043"/>
                <a:gd name="connsiteX14643" fmla="*/ 680985 w 1485127"/>
                <a:gd name="connsiteY14643" fmla="*/ 1606102 h 1679043"/>
                <a:gd name="connsiteX14644" fmla="*/ 687384 w 1485127"/>
                <a:gd name="connsiteY14644" fmla="*/ 1617539 h 1679043"/>
                <a:gd name="connsiteX14645" fmla="*/ 692332 w 1485127"/>
                <a:gd name="connsiteY14645" fmla="*/ 1626074 h 1679043"/>
                <a:gd name="connsiteX14646" fmla="*/ 688663 w 1485127"/>
                <a:gd name="connsiteY14646" fmla="*/ 1627183 h 1679043"/>
                <a:gd name="connsiteX14647" fmla="*/ 688663 w 1485127"/>
                <a:gd name="connsiteY14647" fmla="*/ 1627439 h 1679043"/>
                <a:gd name="connsiteX14648" fmla="*/ 692503 w 1485127"/>
                <a:gd name="connsiteY14648" fmla="*/ 1626501 h 1679043"/>
                <a:gd name="connsiteX14649" fmla="*/ 693868 w 1485127"/>
                <a:gd name="connsiteY14649" fmla="*/ 1628891 h 1679043"/>
                <a:gd name="connsiteX14650" fmla="*/ 694038 w 1485127"/>
                <a:gd name="connsiteY14650" fmla="*/ 1628805 h 1679043"/>
                <a:gd name="connsiteX14651" fmla="*/ 692844 w 1485127"/>
                <a:gd name="connsiteY14651" fmla="*/ 1626501 h 1679043"/>
                <a:gd name="connsiteX14652" fmla="*/ 711273 w 1485127"/>
                <a:gd name="connsiteY14652" fmla="*/ 1621892 h 1679043"/>
                <a:gd name="connsiteX14653" fmla="*/ 728421 w 1485127"/>
                <a:gd name="connsiteY14653" fmla="*/ 1617454 h 1679043"/>
                <a:gd name="connsiteX14654" fmla="*/ 731152 w 1485127"/>
                <a:gd name="connsiteY14654" fmla="*/ 1621465 h 1679043"/>
                <a:gd name="connsiteX14655" fmla="*/ 731322 w 1485127"/>
                <a:gd name="connsiteY14655" fmla="*/ 1621380 h 1679043"/>
                <a:gd name="connsiteX14656" fmla="*/ 728848 w 1485127"/>
                <a:gd name="connsiteY14656" fmla="*/ 1617368 h 1679043"/>
                <a:gd name="connsiteX14657" fmla="*/ 742584 w 1485127"/>
                <a:gd name="connsiteY14657" fmla="*/ 1613613 h 1679043"/>
                <a:gd name="connsiteX14658" fmla="*/ 746594 w 1485127"/>
                <a:gd name="connsiteY14658" fmla="*/ 1621550 h 1679043"/>
                <a:gd name="connsiteX14659" fmla="*/ 727141 w 1485127"/>
                <a:gd name="connsiteY14659" fmla="*/ 1628549 h 1679043"/>
                <a:gd name="connsiteX14660" fmla="*/ 701205 w 1485127"/>
                <a:gd name="connsiteY14660" fmla="*/ 1637767 h 1679043"/>
                <a:gd name="connsiteX14661" fmla="*/ 701205 w 1485127"/>
                <a:gd name="connsiteY14661" fmla="*/ 1638023 h 1679043"/>
                <a:gd name="connsiteX14662" fmla="*/ 727653 w 1485127"/>
                <a:gd name="connsiteY14662" fmla="*/ 1630000 h 1679043"/>
                <a:gd name="connsiteX14663" fmla="*/ 747703 w 1485127"/>
                <a:gd name="connsiteY14663" fmla="*/ 1623940 h 1679043"/>
                <a:gd name="connsiteX14664" fmla="*/ 750689 w 1485127"/>
                <a:gd name="connsiteY14664" fmla="*/ 1629829 h 1679043"/>
                <a:gd name="connsiteX14665" fmla="*/ 750860 w 1485127"/>
                <a:gd name="connsiteY14665" fmla="*/ 1629744 h 1679043"/>
                <a:gd name="connsiteX14666" fmla="*/ 748215 w 1485127"/>
                <a:gd name="connsiteY14666" fmla="*/ 1623770 h 1679043"/>
                <a:gd name="connsiteX14667" fmla="*/ 778588 w 1485127"/>
                <a:gd name="connsiteY14667" fmla="*/ 1614552 h 1679043"/>
                <a:gd name="connsiteX14668" fmla="*/ 780806 w 1485127"/>
                <a:gd name="connsiteY14668" fmla="*/ 1618734 h 1679043"/>
                <a:gd name="connsiteX14669" fmla="*/ 786437 w 1485127"/>
                <a:gd name="connsiteY14669" fmla="*/ 1629147 h 1679043"/>
                <a:gd name="connsiteX14670" fmla="*/ 788485 w 1485127"/>
                <a:gd name="connsiteY14670" fmla="*/ 1632816 h 1679043"/>
                <a:gd name="connsiteX14671" fmla="*/ 770568 w 1485127"/>
                <a:gd name="connsiteY14671" fmla="*/ 1638876 h 1679043"/>
                <a:gd name="connsiteX14672" fmla="*/ 770568 w 1485127"/>
                <a:gd name="connsiteY14672" fmla="*/ 1639132 h 1679043"/>
                <a:gd name="connsiteX14673" fmla="*/ 789082 w 1485127"/>
                <a:gd name="connsiteY14673" fmla="*/ 1634011 h 1679043"/>
                <a:gd name="connsiteX14674" fmla="*/ 792153 w 1485127"/>
                <a:gd name="connsiteY14674" fmla="*/ 1639559 h 1679043"/>
                <a:gd name="connsiteX14675" fmla="*/ 792324 w 1485127"/>
                <a:gd name="connsiteY14675" fmla="*/ 1639474 h 1679043"/>
                <a:gd name="connsiteX14676" fmla="*/ 789594 w 1485127"/>
                <a:gd name="connsiteY14676" fmla="*/ 1633926 h 1679043"/>
                <a:gd name="connsiteX14677" fmla="*/ 794969 w 1485127"/>
                <a:gd name="connsiteY14677" fmla="*/ 1632390 h 1679043"/>
                <a:gd name="connsiteX14678" fmla="*/ 825427 w 1485127"/>
                <a:gd name="connsiteY14678" fmla="*/ 1623599 h 1679043"/>
                <a:gd name="connsiteX14679" fmla="*/ 831143 w 1485127"/>
                <a:gd name="connsiteY14679" fmla="*/ 1632390 h 1679043"/>
                <a:gd name="connsiteX14680" fmla="*/ 831314 w 1485127"/>
                <a:gd name="connsiteY14680" fmla="*/ 1632304 h 1679043"/>
                <a:gd name="connsiteX14681" fmla="*/ 826195 w 1485127"/>
                <a:gd name="connsiteY14681" fmla="*/ 1623343 h 1679043"/>
                <a:gd name="connsiteX14682" fmla="*/ 850340 w 1485127"/>
                <a:gd name="connsiteY14682" fmla="*/ 1616003 h 1679043"/>
                <a:gd name="connsiteX14683" fmla="*/ 855885 w 1485127"/>
                <a:gd name="connsiteY14683" fmla="*/ 1625733 h 1679043"/>
                <a:gd name="connsiteX14684" fmla="*/ 860066 w 1485127"/>
                <a:gd name="connsiteY14684" fmla="*/ 1632902 h 1679043"/>
                <a:gd name="connsiteX14685" fmla="*/ 858701 w 1485127"/>
                <a:gd name="connsiteY14685" fmla="*/ 1633585 h 1679043"/>
                <a:gd name="connsiteX14686" fmla="*/ 835409 w 1485127"/>
                <a:gd name="connsiteY14686" fmla="*/ 1645704 h 1679043"/>
                <a:gd name="connsiteX14687" fmla="*/ 835494 w 1485127"/>
                <a:gd name="connsiteY14687" fmla="*/ 1645875 h 1679043"/>
                <a:gd name="connsiteX14688" fmla="*/ 859469 w 1485127"/>
                <a:gd name="connsiteY14688" fmla="*/ 1634950 h 1679043"/>
                <a:gd name="connsiteX14689" fmla="*/ 860834 w 1485127"/>
                <a:gd name="connsiteY14689" fmla="*/ 1634353 h 1679043"/>
                <a:gd name="connsiteX14690" fmla="*/ 866465 w 1485127"/>
                <a:gd name="connsiteY14690" fmla="*/ 1644168 h 1679043"/>
                <a:gd name="connsiteX14691" fmla="*/ 866635 w 1485127"/>
                <a:gd name="connsiteY14691" fmla="*/ 1644083 h 1679043"/>
                <a:gd name="connsiteX14692" fmla="*/ 861601 w 1485127"/>
                <a:gd name="connsiteY14692" fmla="*/ 1634011 h 1679043"/>
                <a:gd name="connsiteX14693" fmla="*/ 887879 w 1485127"/>
                <a:gd name="connsiteY14693" fmla="*/ 1622404 h 1679043"/>
                <a:gd name="connsiteX14694" fmla="*/ 888562 w 1485127"/>
                <a:gd name="connsiteY14694" fmla="*/ 1623599 h 1679043"/>
                <a:gd name="connsiteX14695" fmla="*/ 900336 w 1485127"/>
                <a:gd name="connsiteY14695" fmla="*/ 1643570 h 1679043"/>
                <a:gd name="connsiteX14696" fmla="*/ 900506 w 1485127"/>
                <a:gd name="connsiteY14696" fmla="*/ 1643485 h 1679043"/>
                <a:gd name="connsiteX14697" fmla="*/ 890012 w 1485127"/>
                <a:gd name="connsiteY14697" fmla="*/ 1623001 h 1679043"/>
                <a:gd name="connsiteX14698" fmla="*/ 889415 w 1485127"/>
                <a:gd name="connsiteY14698" fmla="*/ 1621807 h 1679043"/>
                <a:gd name="connsiteX14699" fmla="*/ 911085 w 1485127"/>
                <a:gd name="connsiteY14699" fmla="*/ 1612418 h 1679043"/>
                <a:gd name="connsiteX14700" fmla="*/ 916375 w 1485127"/>
                <a:gd name="connsiteY14700" fmla="*/ 1620782 h 1679043"/>
                <a:gd name="connsiteX14701" fmla="*/ 923030 w 1485127"/>
                <a:gd name="connsiteY14701" fmla="*/ 1631024 h 1679043"/>
                <a:gd name="connsiteX14702" fmla="*/ 925504 w 1485127"/>
                <a:gd name="connsiteY14702" fmla="*/ 1634694 h 1679043"/>
                <a:gd name="connsiteX14703" fmla="*/ 908526 w 1485127"/>
                <a:gd name="connsiteY14703" fmla="*/ 1644851 h 1679043"/>
                <a:gd name="connsiteX14704" fmla="*/ 894534 w 1485127"/>
                <a:gd name="connsiteY14704" fmla="*/ 1653300 h 1679043"/>
                <a:gd name="connsiteX14705" fmla="*/ 884125 w 1485127"/>
                <a:gd name="connsiteY14705" fmla="*/ 1653129 h 1679043"/>
                <a:gd name="connsiteX14706" fmla="*/ 806060 w 1485127"/>
                <a:gd name="connsiteY14706" fmla="*/ 1650569 h 1679043"/>
                <a:gd name="connsiteX14707" fmla="*/ 896155 w 1485127"/>
                <a:gd name="connsiteY14707" fmla="*/ 1653129 h 1679043"/>
                <a:gd name="connsiteX14708" fmla="*/ 909891 w 1485127"/>
                <a:gd name="connsiteY14708" fmla="*/ 1645960 h 1679043"/>
                <a:gd name="connsiteX14709" fmla="*/ 927637 w 1485127"/>
                <a:gd name="connsiteY14709" fmla="*/ 1636999 h 1679043"/>
                <a:gd name="connsiteX14710" fmla="*/ 930367 w 1485127"/>
                <a:gd name="connsiteY14710" fmla="*/ 1641010 h 1679043"/>
                <a:gd name="connsiteX14711" fmla="*/ 930538 w 1485127"/>
                <a:gd name="connsiteY14711" fmla="*/ 1640925 h 1679043"/>
                <a:gd name="connsiteX14712" fmla="*/ 928064 w 1485127"/>
                <a:gd name="connsiteY14712" fmla="*/ 1636828 h 1679043"/>
                <a:gd name="connsiteX14713" fmla="*/ 959545 w 1485127"/>
                <a:gd name="connsiteY14713" fmla="*/ 1621124 h 1679043"/>
                <a:gd name="connsiteX14714" fmla="*/ 961935 w 1485127"/>
                <a:gd name="connsiteY14714" fmla="*/ 1625135 h 1679043"/>
                <a:gd name="connsiteX14715" fmla="*/ 961082 w 1485127"/>
                <a:gd name="connsiteY14715" fmla="*/ 1625733 h 1679043"/>
                <a:gd name="connsiteX14716" fmla="*/ 961167 w 1485127"/>
                <a:gd name="connsiteY14716" fmla="*/ 1625903 h 1679043"/>
                <a:gd name="connsiteX14717" fmla="*/ 962020 w 1485127"/>
                <a:gd name="connsiteY14717" fmla="*/ 1625306 h 1679043"/>
                <a:gd name="connsiteX14718" fmla="*/ 965177 w 1485127"/>
                <a:gd name="connsiteY14718" fmla="*/ 1630683 h 1679043"/>
                <a:gd name="connsiteX14719" fmla="*/ 965347 w 1485127"/>
                <a:gd name="connsiteY14719" fmla="*/ 1630598 h 1679043"/>
                <a:gd name="connsiteX14720" fmla="*/ 962446 w 1485127"/>
                <a:gd name="connsiteY14720" fmla="*/ 1624965 h 1679043"/>
                <a:gd name="connsiteX14721" fmla="*/ 983776 w 1485127"/>
                <a:gd name="connsiteY14721" fmla="*/ 1611223 h 1679043"/>
                <a:gd name="connsiteX14722" fmla="*/ 983776 w 1485127"/>
                <a:gd name="connsiteY14722" fmla="*/ 1611223 h 1679043"/>
                <a:gd name="connsiteX14723" fmla="*/ 986677 w 1485127"/>
                <a:gd name="connsiteY14723" fmla="*/ 1617112 h 1679043"/>
                <a:gd name="connsiteX14724" fmla="*/ 980022 w 1485127"/>
                <a:gd name="connsiteY14724" fmla="*/ 1621380 h 1679043"/>
                <a:gd name="connsiteX14725" fmla="*/ 948199 w 1485127"/>
                <a:gd name="connsiteY14725" fmla="*/ 1641181 h 1679043"/>
                <a:gd name="connsiteX14726" fmla="*/ 936766 w 1485127"/>
                <a:gd name="connsiteY14726" fmla="*/ 1648008 h 1679043"/>
                <a:gd name="connsiteX14727" fmla="*/ 928746 w 1485127"/>
                <a:gd name="connsiteY14727" fmla="*/ 1652703 h 1679043"/>
                <a:gd name="connsiteX14728" fmla="*/ 895814 w 1485127"/>
                <a:gd name="connsiteY14728" fmla="*/ 1653300 h 1679043"/>
                <a:gd name="connsiteX14729" fmla="*/ 1026093 w 1485127"/>
                <a:gd name="connsiteY14729" fmla="*/ 1629317 h 1679043"/>
                <a:gd name="connsiteX14730" fmla="*/ 984373 w 1485127"/>
                <a:gd name="connsiteY14730" fmla="*/ 1643912 h 1679043"/>
                <a:gd name="connsiteX14731" fmla="*/ 944957 w 1485127"/>
                <a:gd name="connsiteY14731" fmla="*/ 1650398 h 1679043"/>
                <a:gd name="connsiteX14732" fmla="*/ 930197 w 1485127"/>
                <a:gd name="connsiteY14732" fmla="*/ 1652447 h 1679043"/>
                <a:gd name="connsiteX14733" fmla="*/ 949478 w 1485127"/>
                <a:gd name="connsiteY14733" fmla="*/ 1642290 h 1679043"/>
                <a:gd name="connsiteX14734" fmla="*/ 982411 w 1485127"/>
                <a:gd name="connsiteY14734" fmla="*/ 1624282 h 1679043"/>
                <a:gd name="connsiteX14735" fmla="*/ 1010736 w 1485127"/>
                <a:gd name="connsiteY14735" fmla="*/ 1607724 h 1679043"/>
                <a:gd name="connsiteX14736" fmla="*/ 1014490 w 1485127"/>
                <a:gd name="connsiteY14736" fmla="*/ 1615662 h 1679043"/>
                <a:gd name="connsiteX14737" fmla="*/ 1014661 w 1485127"/>
                <a:gd name="connsiteY14737" fmla="*/ 1615576 h 1679043"/>
                <a:gd name="connsiteX14738" fmla="*/ 1011418 w 1485127"/>
                <a:gd name="connsiteY14738" fmla="*/ 1607383 h 1679043"/>
                <a:gd name="connsiteX14739" fmla="*/ 1014746 w 1485127"/>
                <a:gd name="connsiteY14739" fmla="*/ 1605420 h 1679043"/>
                <a:gd name="connsiteX14740" fmla="*/ 1014746 w 1485127"/>
                <a:gd name="connsiteY14740" fmla="*/ 1605420 h 1679043"/>
                <a:gd name="connsiteX14741" fmla="*/ 1014746 w 1485127"/>
                <a:gd name="connsiteY14741" fmla="*/ 1605420 h 1679043"/>
                <a:gd name="connsiteX14742" fmla="*/ 1014746 w 1485127"/>
                <a:gd name="connsiteY14742" fmla="*/ 1605420 h 1679043"/>
                <a:gd name="connsiteX14743" fmla="*/ 1014746 w 1485127"/>
                <a:gd name="connsiteY14743" fmla="*/ 1605420 h 1679043"/>
                <a:gd name="connsiteX14744" fmla="*/ 1045802 w 1485127"/>
                <a:gd name="connsiteY14744" fmla="*/ 1584253 h 1679043"/>
                <a:gd name="connsiteX14745" fmla="*/ 1076175 w 1485127"/>
                <a:gd name="connsiteY14745" fmla="*/ 1562233 h 1679043"/>
                <a:gd name="connsiteX14746" fmla="*/ 1097589 w 1485127"/>
                <a:gd name="connsiteY14746" fmla="*/ 1546188 h 1679043"/>
                <a:gd name="connsiteX14747" fmla="*/ 1097418 w 1485127"/>
                <a:gd name="connsiteY14747" fmla="*/ 1546017 h 1679043"/>
                <a:gd name="connsiteX14748" fmla="*/ 1086413 w 1485127"/>
                <a:gd name="connsiteY14748" fmla="*/ 1553528 h 1679043"/>
                <a:gd name="connsiteX14749" fmla="*/ 1075406 w 1485127"/>
                <a:gd name="connsiteY14749" fmla="*/ 1560953 h 1679043"/>
                <a:gd name="connsiteX14750" fmla="*/ 1043924 w 1485127"/>
                <a:gd name="connsiteY14750" fmla="*/ 1581266 h 1679043"/>
                <a:gd name="connsiteX14751" fmla="*/ 1012101 w 1485127"/>
                <a:gd name="connsiteY14751" fmla="*/ 1600982 h 1679043"/>
                <a:gd name="connsiteX14752" fmla="*/ 1012101 w 1485127"/>
                <a:gd name="connsiteY14752" fmla="*/ 1600982 h 1679043"/>
                <a:gd name="connsiteX14753" fmla="*/ 1011930 w 1485127"/>
                <a:gd name="connsiteY14753" fmla="*/ 1601067 h 1679043"/>
                <a:gd name="connsiteX14754" fmla="*/ 1011760 w 1485127"/>
                <a:gd name="connsiteY14754" fmla="*/ 1601067 h 1679043"/>
                <a:gd name="connsiteX14755" fmla="*/ 1011760 w 1485127"/>
                <a:gd name="connsiteY14755" fmla="*/ 1601152 h 1679043"/>
                <a:gd name="connsiteX14756" fmla="*/ 1009456 w 1485127"/>
                <a:gd name="connsiteY14756" fmla="*/ 1602688 h 1679043"/>
                <a:gd name="connsiteX14757" fmla="*/ 1007238 w 1485127"/>
                <a:gd name="connsiteY14757" fmla="*/ 1597141 h 1679043"/>
                <a:gd name="connsiteX14758" fmla="*/ 1007067 w 1485127"/>
                <a:gd name="connsiteY14758" fmla="*/ 1596629 h 1679043"/>
                <a:gd name="connsiteX14759" fmla="*/ 1020121 w 1485127"/>
                <a:gd name="connsiteY14759" fmla="*/ 1588265 h 1679043"/>
                <a:gd name="connsiteX14760" fmla="*/ 1020974 w 1485127"/>
                <a:gd name="connsiteY14760" fmla="*/ 1587838 h 1679043"/>
                <a:gd name="connsiteX14761" fmla="*/ 1020974 w 1485127"/>
                <a:gd name="connsiteY14761" fmla="*/ 1587838 h 1679043"/>
                <a:gd name="connsiteX14762" fmla="*/ 1021230 w 1485127"/>
                <a:gd name="connsiteY14762" fmla="*/ 1587838 h 1679043"/>
                <a:gd name="connsiteX14763" fmla="*/ 1021230 w 1485127"/>
                <a:gd name="connsiteY14763" fmla="*/ 1587838 h 1679043"/>
                <a:gd name="connsiteX14764" fmla="*/ 1037526 w 1485127"/>
                <a:gd name="connsiteY14764" fmla="*/ 1579047 h 1679043"/>
                <a:gd name="connsiteX14765" fmla="*/ 1037440 w 1485127"/>
                <a:gd name="connsiteY14765" fmla="*/ 1578876 h 1679043"/>
                <a:gd name="connsiteX14766" fmla="*/ 1028397 w 1485127"/>
                <a:gd name="connsiteY14766" fmla="*/ 1582973 h 1679043"/>
                <a:gd name="connsiteX14767" fmla="*/ 1047849 w 1485127"/>
                <a:gd name="connsiteY14767" fmla="*/ 1570341 h 1679043"/>
                <a:gd name="connsiteX14768" fmla="*/ 1047849 w 1485127"/>
                <a:gd name="connsiteY14768" fmla="*/ 1570341 h 1679043"/>
                <a:gd name="connsiteX14769" fmla="*/ 1047849 w 1485127"/>
                <a:gd name="connsiteY14769" fmla="*/ 1570341 h 1679043"/>
                <a:gd name="connsiteX14770" fmla="*/ 1047849 w 1485127"/>
                <a:gd name="connsiteY14770" fmla="*/ 1570341 h 1679043"/>
                <a:gd name="connsiteX14771" fmla="*/ 1047849 w 1485127"/>
                <a:gd name="connsiteY14771" fmla="*/ 1570341 h 1679043"/>
                <a:gd name="connsiteX14772" fmla="*/ 1056637 w 1485127"/>
                <a:gd name="connsiteY14772" fmla="*/ 1564111 h 1679043"/>
                <a:gd name="connsiteX14773" fmla="*/ 1057917 w 1485127"/>
                <a:gd name="connsiteY14773" fmla="*/ 1568720 h 1679043"/>
                <a:gd name="connsiteX14774" fmla="*/ 1058173 w 1485127"/>
                <a:gd name="connsiteY14774" fmla="*/ 1568720 h 1679043"/>
                <a:gd name="connsiteX14775" fmla="*/ 1057234 w 1485127"/>
                <a:gd name="connsiteY14775" fmla="*/ 1563770 h 1679043"/>
                <a:gd name="connsiteX14776" fmla="*/ 1109533 w 1485127"/>
                <a:gd name="connsiteY14776" fmla="*/ 1526131 h 1679043"/>
                <a:gd name="connsiteX14777" fmla="*/ 1131545 w 1485127"/>
                <a:gd name="connsiteY14777" fmla="*/ 1510341 h 1679043"/>
                <a:gd name="connsiteX14778" fmla="*/ 1131375 w 1485127"/>
                <a:gd name="connsiteY14778" fmla="*/ 1510171 h 1679043"/>
                <a:gd name="connsiteX14779" fmla="*/ 1108766 w 1485127"/>
                <a:gd name="connsiteY14779" fmla="*/ 1524765 h 1679043"/>
                <a:gd name="connsiteX14780" fmla="*/ 1056210 w 1485127"/>
                <a:gd name="connsiteY14780" fmla="*/ 1558563 h 1679043"/>
                <a:gd name="connsiteX14781" fmla="*/ 1055186 w 1485127"/>
                <a:gd name="connsiteY14781" fmla="*/ 1552760 h 1679043"/>
                <a:gd name="connsiteX14782" fmla="*/ 1055101 w 1485127"/>
                <a:gd name="connsiteY14782" fmla="*/ 1552077 h 1679043"/>
                <a:gd name="connsiteX14783" fmla="*/ 1078563 w 1485127"/>
                <a:gd name="connsiteY14783" fmla="*/ 1536287 h 1679043"/>
                <a:gd name="connsiteX14784" fmla="*/ 1078563 w 1485127"/>
                <a:gd name="connsiteY14784" fmla="*/ 1536287 h 1679043"/>
                <a:gd name="connsiteX14785" fmla="*/ 1078563 w 1485127"/>
                <a:gd name="connsiteY14785" fmla="*/ 1536287 h 1679043"/>
                <a:gd name="connsiteX14786" fmla="*/ 1078563 w 1485127"/>
                <a:gd name="connsiteY14786" fmla="*/ 1536287 h 1679043"/>
                <a:gd name="connsiteX14787" fmla="*/ 1078563 w 1485127"/>
                <a:gd name="connsiteY14787" fmla="*/ 1536287 h 1679043"/>
                <a:gd name="connsiteX14788" fmla="*/ 1137944 w 1485127"/>
                <a:gd name="connsiteY14788" fmla="*/ 1492077 h 1679043"/>
                <a:gd name="connsiteX14789" fmla="*/ 1146732 w 1485127"/>
                <a:gd name="connsiteY14789" fmla="*/ 1485505 h 1679043"/>
                <a:gd name="connsiteX14790" fmla="*/ 1140333 w 1485127"/>
                <a:gd name="connsiteY14790" fmla="*/ 1499332 h 1679043"/>
                <a:gd name="connsiteX14791" fmla="*/ 1128559 w 1485127"/>
                <a:gd name="connsiteY14791" fmla="*/ 1523144 h 1679043"/>
                <a:gd name="connsiteX14792" fmla="*/ 1128559 w 1485127"/>
                <a:gd name="connsiteY14792" fmla="*/ 1522205 h 1679043"/>
                <a:gd name="connsiteX14793" fmla="*/ 1128303 w 1485127"/>
                <a:gd name="connsiteY14793" fmla="*/ 1522205 h 1679043"/>
                <a:gd name="connsiteX14794" fmla="*/ 1128047 w 1485127"/>
                <a:gd name="connsiteY14794" fmla="*/ 1523912 h 1679043"/>
                <a:gd name="connsiteX14795" fmla="*/ 1088119 w 1485127"/>
                <a:gd name="connsiteY14795" fmla="*/ 1583656 h 1679043"/>
                <a:gd name="connsiteX14796" fmla="*/ 1049044 w 1485127"/>
                <a:gd name="connsiteY14796" fmla="*/ 1616686 h 1679043"/>
                <a:gd name="connsiteX14797" fmla="*/ 1025837 w 1485127"/>
                <a:gd name="connsiteY14797" fmla="*/ 1629829 h 1679043"/>
                <a:gd name="connsiteX14798" fmla="*/ 1042901 w 1485127"/>
                <a:gd name="connsiteY14798" fmla="*/ 1640669 h 1679043"/>
                <a:gd name="connsiteX14799" fmla="*/ 1054163 w 1485127"/>
                <a:gd name="connsiteY14799" fmla="*/ 1632731 h 1679043"/>
                <a:gd name="connsiteX14800" fmla="*/ 1082914 w 1485127"/>
                <a:gd name="connsiteY14800" fmla="*/ 1611735 h 1679043"/>
                <a:gd name="connsiteX14801" fmla="*/ 1078905 w 1485127"/>
                <a:gd name="connsiteY14801" fmla="*/ 1617881 h 1679043"/>
                <a:gd name="connsiteX14802" fmla="*/ 1061926 w 1485127"/>
                <a:gd name="connsiteY14802" fmla="*/ 1643570 h 1679043"/>
                <a:gd name="connsiteX14803" fmla="*/ 1062097 w 1485127"/>
                <a:gd name="connsiteY14803" fmla="*/ 1643741 h 1679043"/>
                <a:gd name="connsiteX14804" fmla="*/ 1080099 w 1485127"/>
                <a:gd name="connsiteY14804" fmla="*/ 1618990 h 1679043"/>
                <a:gd name="connsiteX14805" fmla="*/ 1090934 w 1485127"/>
                <a:gd name="connsiteY14805" fmla="*/ 1604140 h 1679043"/>
                <a:gd name="connsiteX14806" fmla="*/ 1094091 w 1485127"/>
                <a:gd name="connsiteY14806" fmla="*/ 1600555 h 1679043"/>
                <a:gd name="connsiteX14807" fmla="*/ 1121136 w 1485127"/>
                <a:gd name="connsiteY14807" fmla="*/ 1565647 h 1679043"/>
                <a:gd name="connsiteX14808" fmla="*/ 1123440 w 1485127"/>
                <a:gd name="connsiteY14808" fmla="*/ 1563002 h 1679043"/>
                <a:gd name="connsiteX14809" fmla="*/ 1122843 w 1485127"/>
                <a:gd name="connsiteY14809" fmla="*/ 1568805 h 1679043"/>
                <a:gd name="connsiteX14810" fmla="*/ 1082914 w 1485127"/>
                <a:gd name="connsiteY14810" fmla="*/ 1621380 h 1679043"/>
                <a:gd name="connsiteX14811" fmla="*/ 1065254 w 1485127"/>
                <a:gd name="connsiteY14811" fmla="*/ 1644595 h 1679043"/>
                <a:gd name="connsiteX14812" fmla="*/ 1058855 w 1485127"/>
                <a:gd name="connsiteY14812" fmla="*/ 1644168 h 1679043"/>
                <a:gd name="connsiteX14813" fmla="*/ 1042901 w 1485127"/>
                <a:gd name="connsiteY14813" fmla="*/ 1640754 h 1679043"/>
                <a:gd name="connsiteX14814" fmla="*/ 1065595 w 1485127"/>
                <a:gd name="connsiteY14814" fmla="*/ 1644509 h 1679043"/>
                <a:gd name="connsiteX14815" fmla="*/ 1084024 w 1485127"/>
                <a:gd name="connsiteY14815" fmla="*/ 1622404 h 1679043"/>
                <a:gd name="connsiteX14816" fmla="*/ 1121990 w 1485127"/>
                <a:gd name="connsiteY14816" fmla="*/ 1576999 h 1679043"/>
                <a:gd name="connsiteX14817" fmla="*/ 1120795 w 1485127"/>
                <a:gd name="connsiteY14817" fmla="*/ 1591166 h 1679043"/>
                <a:gd name="connsiteX14818" fmla="*/ 1120795 w 1485127"/>
                <a:gd name="connsiteY14818" fmla="*/ 1591166 h 1679043"/>
                <a:gd name="connsiteX14819" fmla="*/ 1120795 w 1485127"/>
                <a:gd name="connsiteY14819" fmla="*/ 1591166 h 1679043"/>
                <a:gd name="connsiteX14820" fmla="*/ 1120795 w 1485127"/>
                <a:gd name="connsiteY14820" fmla="*/ 1591166 h 1679043"/>
                <a:gd name="connsiteX14821" fmla="*/ 1120795 w 1485127"/>
                <a:gd name="connsiteY14821" fmla="*/ 1591166 h 1679043"/>
                <a:gd name="connsiteX14822" fmla="*/ 1120624 w 1485127"/>
                <a:gd name="connsiteY14822" fmla="*/ 1604737 h 1679043"/>
                <a:gd name="connsiteX14823" fmla="*/ 1118236 w 1485127"/>
                <a:gd name="connsiteY14823" fmla="*/ 1607980 h 1679043"/>
                <a:gd name="connsiteX14824" fmla="*/ 1101258 w 1485127"/>
                <a:gd name="connsiteY14824" fmla="*/ 1631024 h 1679043"/>
                <a:gd name="connsiteX14825" fmla="*/ 1101428 w 1485127"/>
                <a:gd name="connsiteY14825" fmla="*/ 1631195 h 1679043"/>
                <a:gd name="connsiteX14826" fmla="*/ 1119345 w 1485127"/>
                <a:gd name="connsiteY14826" fmla="*/ 1609090 h 1679043"/>
                <a:gd name="connsiteX14827" fmla="*/ 1120624 w 1485127"/>
                <a:gd name="connsiteY14827" fmla="*/ 1607553 h 1679043"/>
                <a:gd name="connsiteX14828" fmla="*/ 1121051 w 1485127"/>
                <a:gd name="connsiteY14828" fmla="*/ 1638108 h 1679043"/>
                <a:gd name="connsiteX14829" fmla="*/ 1117127 w 1485127"/>
                <a:gd name="connsiteY14829" fmla="*/ 1644424 h 1679043"/>
                <a:gd name="connsiteX14830" fmla="*/ 1104841 w 1485127"/>
                <a:gd name="connsiteY14830" fmla="*/ 1646472 h 1679043"/>
                <a:gd name="connsiteX14831" fmla="*/ 1065680 w 1485127"/>
                <a:gd name="connsiteY14831" fmla="*/ 1644424 h 1679043"/>
                <a:gd name="connsiteX14832" fmla="*/ 1117639 w 1485127"/>
                <a:gd name="connsiteY14832" fmla="*/ 1644168 h 1679043"/>
                <a:gd name="connsiteX14833" fmla="*/ 1120966 w 1485127"/>
                <a:gd name="connsiteY14833" fmla="*/ 1639303 h 1679043"/>
                <a:gd name="connsiteX14834" fmla="*/ 1120966 w 1485127"/>
                <a:gd name="connsiteY14834" fmla="*/ 1642802 h 1679043"/>
                <a:gd name="connsiteX14835" fmla="*/ 1121051 w 1485127"/>
                <a:gd name="connsiteY14835" fmla="*/ 1645534 h 1679043"/>
                <a:gd name="connsiteX14836" fmla="*/ 1118492 w 1485127"/>
                <a:gd name="connsiteY14836" fmla="*/ 1645534 h 1679043"/>
                <a:gd name="connsiteX14837" fmla="*/ 1120198 w 1485127"/>
                <a:gd name="connsiteY14837" fmla="*/ 1642119 h 1679043"/>
                <a:gd name="connsiteX14838" fmla="*/ 1117553 w 1485127"/>
                <a:gd name="connsiteY14838" fmla="*/ 1644083 h 1679043"/>
                <a:gd name="connsiteX14839" fmla="*/ 1122502 w 1485127"/>
                <a:gd name="connsiteY14839" fmla="*/ 1645534 h 1679043"/>
                <a:gd name="connsiteX14840" fmla="*/ 1122587 w 1485127"/>
                <a:gd name="connsiteY14840" fmla="*/ 1642973 h 1679043"/>
                <a:gd name="connsiteX14841" fmla="*/ 1122928 w 1485127"/>
                <a:gd name="connsiteY14841" fmla="*/ 1636401 h 1679043"/>
                <a:gd name="connsiteX14842" fmla="*/ 1125232 w 1485127"/>
                <a:gd name="connsiteY14842" fmla="*/ 1632987 h 1679043"/>
                <a:gd name="connsiteX14843" fmla="*/ 1134873 w 1485127"/>
                <a:gd name="connsiteY14843" fmla="*/ 1618990 h 1679043"/>
                <a:gd name="connsiteX14844" fmla="*/ 1137261 w 1485127"/>
                <a:gd name="connsiteY14844" fmla="*/ 1615576 h 1679043"/>
                <a:gd name="connsiteX14845" fmla="*/ 1137091 w 1485127"/>
                <a:gd name="connsiteY14845" fmla="*/ 1618734 h 1679043"/>
                <a:gd name="connsiteX14846" fmla="*/ 1136579 w 1485127"/>
                <a:gd name="connsiteY14846" fmla="*/ 1624965 h 1679043"/>
                <a:gd name="connsiteX14847" fmla="*/ 1129753 w 1485127"/>
                <a:gd name="connsiteY14847" fmla="*/ 1631707 h 1679043"/>
                <a:gd name="connsiteX14848" fmla="*/ 1126170 w 1485127"/>
                <a:gd name="connsiteY14848" fmla="*/ 1636316 h 1679043"/>
                <a:gd name="connsiteX14849" fmla="*/ 1136323 w 1485127"/>
                <a:gd name="connsiteY14849" fmla="*/ 1627525 h 1679043"/>
                <a:gd name="connsiteX14850" fmla="*/ 1136323 w 1485127"/>
                <a:gd name="connsiteY14850" fmla="*/ 1627696 h 1679043"/>
                <a:gd name="connsiteX14851" fmla="*/ 1136152 w 1485127"/>
                <a:gd name="connsiteY14851" fmla="*/ 1629915 h 1679043"/>
                <a:gd name="connsiteX14852" fmla="*/ 1135897 w 1485127"/>
                <a:gd name="connsiteY14852" fmla="*/ 1632048 h 1679043"/>
                <a:gd name="connsiteX14853" fmla="*/ 1135385 w 1485127"/>
                <a:gd name="connsiteY14853" fmla="*/ 1632902 h 1679043"/>
                <a:gd name="connsiteX14854" fmla="*/ 1134446 w 1485127"/>
                <a:gd name="connsiteY14854" fmla="*/ 1633243 h 1679043"/>
                <a:gd name="connsiteX14855" fmla="*/ 1133764 w 1485127"/>
                <a:gd name="connsiteY14855" fmla="*/ 1632475 h 1679043"/>
                <a:gd name="connsiteX14856" fmla="*/ 1133764 w 1485127"/>
                <a:gd name="connsiteY14856" fmla="*/ 1632475 h 1679043"/>
                <a:gd name="connsiteX14857" fmla="*/ 1133764 w 1485127"/>
                <a:gd name="connsiteY14857" fmla="*/ 1632816 h 1679043"/>
                <a:gd name="connsiteX14858" fmla="*/ 1134531 w 1485127"/>
                <a:gd name="connsiteY14858" fmla="*/ 1633585 h 1679043"/>
                <a:gd name="connsiteX14859" fmla="*/ 1135640 w 1485127"/>
                <a:gd name="connsiteY14859" fmla="*/ 1633243 h 1679043"/>
                <a:gd name="connsiteX14860" fmla="*/ 1136323 w 1485127"/>
                <a:gd name="connsiteY14860" fmla="*/ 1632219 h 1679043"/>
                <a:gd name="connsiteX14861" fmla="*/ 1136835 w 1485127"/>
                <a:gd name="connsiteY14861" fmla="*/ 1630000 h 1679043"/>
                <a:gd name="connsiteX14862" fmla="*/ 1137176 w 1485127"/>
                <a:gd name="connsiteY14862" fmla="*/ 1627781 h 1679043"/>
                <a:gd name="connsiteX14863" fmla="*/ 1137347 w 1485127"/>
                <a:gd name="connsiteY14863" fmla="*/ 1626586 h 1679043"/>
                <a:gd name="connsiteX14864" fmla="*/ 1143831 w 1485127"/>
                <a:gd name="connsiteY14864" fmla="*/ 1621038 h 1679043"/>
                <a:gd name="connsiteX14865" fmla="*/ 1153728 w 1485127"/>
                <a:gd name="connsiteY14865" fmla="*/ 1612247 h 1679043"/>
                <a:gd name="connsiteX14866" fmla="*/ 1153130 w 1485127"/>
                <a:gd name="connsiteY14866" fmla="*/ 1619161 h 1679043"/>
                <a:gd name="connsiteX14867" fmla="*/ 1137261 w 1485127"/>
                <a:gd name="connsiteY14867" fmla="*/ 1640754 h 1679043"/>
                <a:gd name="connsiteX14868" fmla="*/ 1137432 w 1485127"/>
                <a:gd name="connsiteY14868" fmla="*/ 1640925 h 1679043"/>
                <a:gd name="connsiteX14869" fmla="*/ 1152875 w 1485127"/>
                <a:gd name="connsiteY14869" fmla="*/ 1621550 h 1679043"/>
                <a:gd name="connsiteX14870" fmla="*/ 1152192 w 1485127"/>
                <a:gd name="connsiteY14870" fmla="*/ 1628208 h 1679043"/>
                <a:gd name="connsiteX14871" fmla="*/ 1141442 w 1485127"/>
                <a:gd name="connsiteY14871" fmla="*/ 1640157 h 1679043"/>
                <a:gd name="connsiteX14872" fmla="*/ 1141613 w 1485127"/>
                <a:gd name="connsiteY14872" fmla="*/ 1640327 h 1679043"/>
                <a:gd name="connsiteX14873" fmla="*/ 1152107 w 1485127"/>
                <a:gd name="connsiteY14873" fmla="*/ 1629488 h 1679043"/>
                <a:gd name="connsiteX14874" fmla="*/ 1152192 w 1485127"/>
                <a:gd name="connsiteY14874" fmla="*/ 1629488 h 1679043"/>
                <a:gd name="connsiteX14875" fmla="*/ 1152192 w 1485127"/>
                <a:gd name="connsiteY14875" fmla="*/ 1629488 h 1679043"/>
                <a:gd name="connsiteX14876" fmla="*/ 1161492 w 1485127"/>
                <a:gd name="connsiteY14876" fmla="*/ 1619758 h 1679043"/>
                <a:gd name="connsiteX14877" fmla="*/ 1171388 w 1485127"/>
                <a:gd name="connsiteY14877" fmla="*/ 1631963 h 1679043"/>
                <a:gd name="connsiteX14878" fmla="*/ 1165587 w 1485127"/>
                <a:gd name="connsiteY14878" fmla="*/ 1638108 h 1679043"/>
                <a:gd name="connsiteX14879" fmla="*/ 1165758 w 1485127"/>
                <a:gd name="connsiteY14879" fmla="*/ 1638279 h 1679043"/>
                <a:gd name="connsiteX14880" fmla="*/ 1171730 w 1485127"/>
                <a:gd name="connsiteY14880" fmla="*/ 1632390 h 1679043"/>
                <a:gd name="connsiteX14881" fmla="*/ 1176678 w 1485127"/>
                <a:gd name="connsiteY14881" fmla="*/ 1638535 h 1679043"/>
                <a:gd name="connsiteX14882" fmla="*/ 1122246 w 1485127"/>
                <a:gd name="connsiteY14882" fmla="*/ 1645534 h 1679043"/>
                <a:gd name="connsiteX14883" fmla="*/ 1183162 w 1485127"/>
                <a:gd name="connsiteY14883" fmla="*/ 1636828 h 1679043"/>
                <a:gd name="connsiteX14884" fmla="*/ 1177104 w 1485127"/>
                <a:gd name="connsiteY14884" fmla="*/ 1627269 h 1679043"/>
                <a:gd name="connsiteX14885" fmla="*/ 1177275 w 1485127"/>
                <a:gd name="connsiteY14885" fmla="*/ 1627098 h 1679043"/>
                <a:gd name="connsiteX14886" fmla="*/ 1188452 w 1485127"/>
                <a:gd name="connsiteY14886" fmla="*/ 1615832 h 1679043"/>
                <a:gd name="connsiteX14887" fmla="*/ 1202700 w 1485127"/>
                <a:gd name="connsiteY14887" fmla="*/ 1601238 h 1679043"/>
                <a:gd name="connsiteX14888" fmla="*/ 1203894 w 1485127"/>
                <a:gd name="connsiteY14888" fmla="*/ 1613186 h 1679043"/>
                <a:gd name="connsiteX14889" fmla="*/ 1204150 w 1485127"/>
                <a:gd name="connsiteY14889" fmla="*/ 1613186 h 1679043"/>
                <a:gd name="connsiteX14890" fmla="*/ 1203468 w 1485127"/>
                <a:gd name="connsiteY14890" fmla="*/ 1600555 h 1679043"/>
                <a:gd name="connsiteX14891" fmla="*/ 1219678 w 1485127"/>
                <a:gd name="connsiteY14891" fmla="*/ 1583656 h 1679043"/>
                <a:gd name="connsiteX14892" fmla="*/ 1232902 w 1485127"/>
                <a:gd name="connsiteY14892" fmla="*/ 1569317 h 1679043"/>
                <a:gd name="connsiteX14893" fmla="*/ 1237083 w 1485127"/>
                <a:gd name="connsiteY14893" fmla="*/ 1575548 h 1679043"/>
                <a:gd name="connsiteX14894" fmla="*/ 1227442 w 1485127"/>
                <a:gd name="connsiteY14894" fmla="*/ 1589801 h 1679043"/>
                <a:gd name="connsiteX14895" fmla="*/ 1212682 w 1485127"/>
                <a:gd name="connsiteY14895" fmla="*/ 1611309 h 1679043"/>
                <a:gd name="connsiteX14896" fmla="*/ 1212852 w 1485127"/>
                <a:gd name="connsiteY14896" fmla="*/ 1611479 h 1679043"/>
                <a:gd name="connsiteX14897" fmla="*/ 1228636 w 1485127"/>
                <a:gd name="connsiteY14897" fmla="*/ 1590825 h 1679043"/>
                <a:gd name="connsiteX14898" fmla="*/ 1238618 w 1485127"/>
                <a:gd name="connsiteY14898" fmla="*/ 1577767 h 1679043"/>
                <a:gd name="connsiteX14899" fmla="*/ 1242117 w 1485127"/>
                <a:gd name="connsiteY14899" fmla="*/ 1582973 h 1679043"/>
                <a:gd name="connsiteX14900" fmla="*/ 1237765 w 1485127"/>
                <a:gd name="connsiteY14900" fmla="*/ 1589374 h 1679043"/>
                <a:gd name="connsiteX14901" fmla="*/ 1237936 w 1485127"/>
                <a:gd name="connsiteY14901" fmla="*/ 1589545 h 1679043"/>
                <a:gd name="connsiteX14902" fmla="*/ 1242458 w 1485127"/>
                <a:gd name="connsiteY14902" fmla="*/ 1583571 h 1679043"/>
                <a:gd name="connsiteX14903" fmla="*/ 1252952 w 1485127"/>
                <a:gd name="connsiteY14903" fmla="*/ 1599189 h 1679043"/>
                <a:gd name="connsiteX14904" fmla="*/ 1243738 w 1485127"/>
                <a:gd name="connsiteY14904" fmla="*/ 1612760 h 1679043"/>
                <a:gd name="connsiteX14905" fmla="*/ 1243908 w 1485127"/>
                <a:gd name="connsiteY14905" fmla="*/ 1612930 h 1679043"/>
                <a:gd name="connsiteX14906" fmla="*/ 1253634 w 1485127"/>
                <a:gd name="connsiteY14906" fmla="*/ 1600299 h 1679043"/>
                <a:gd name="connsiteX14907" fmla="*/ 1262081 w 1485127"/>
                <a:gd name="connsiteY14907" fmla="*/ 1612845 h 1679043"/>
                <a:gd name="connsiteX14908" fmla="*/ 1183248 w 1485127"/>
                <a:gd name="connsiteY14908" fmla="*/ 1636999 h 1679043"/>
                <a:gd name="connsiteX14909" fmla="*/ 1266688 w 1485127"/>
                <a:gd name="connsiteY14909" fmla="*/ 1610626 h 1679043"/>
                <a:gd name="connsiteX14910" fmla="*/ 1257217 w 1485127"/>
                <a:gd name="connsiteY14910" fmla="*/ 1595434 h 1679043"/>
                <a:gd name="connsiteX14911" fmla="*/ 1257900 w 1485127"/>
                <a:gd name="connsiteY14911" fmla="*/ 1594581 h 1679043"/>
                <a:gd name="connsiteX14912" fmla="*/ 1296122 w 1485127"/>
                <a:gd name="connsiteY14912" fmla="*/ 1543713 h 1679043"/>
                <a:gd name="connsiteX14913" fmla="*/ 1310455 w 1485127"/>
                <a:gd name="connsiteY14913" fmla="*/ 1526387 h 1679043"/>
                <a:gd name="connsiteX14914" fmla="*/ 1311906 w 1485127"/>
                <a:gd name="connsiteY14914" fmla="*/ 1524509 h 1679043"/>
                <a:gd name="connsiteX14915" fmla="*/ 1323680 w 1485127"/>
                <a:gd name="connsiteY14915" fmla="*/ 1543115 h 1679043"/>
                <a:gd name="connsiteX14916" fmla="*/ 1293904 w 1485127"/>
                <a:gd name="connsiteY14916" fmla="*/ 1574268 h 1679043"/>
                <a:gd name="connsiteX14917" fmla="*/ 1290747 w 1485127"/>
                <a:gd name="connsiteY14917" fmla="*/ 1578364 h 1679043"/>
                <a:gd name="connsiteX14918" fmla="*/ 1304142 w 1485127"/>
                <a:gd name="connsiteY14918" fmla="*/ 1566842 h 1679043"/>
                <a:gd name="connsiteX14919" fmla="*/ 1321973 w 1485127"/>
                <a:gd name="connsiteY14919" fmla="*/ 1548748 h 1679043"/>
                <a:gd name="connsiteX14920" fmla="*/ 1326239 w 1485127"/>
                <a:gd name="connsiteY14920" fmla="*/ 1544652 h 1679043"/>
                <a:gd name="connsiteX14921" fmla="*/ 1338610 w 1485127"/>
                <a:gd name="connsiteY14921" fmla="*/ 1554040 h 1679043"/>
                <a:gd name="connsiteX14922" fmla="*/ 1266773 w 1485127"/>
                <a:gd name="connsiteY14922" fmla="*/ 1610455 h 1679043"/>
                <a:gd name="connsiteX14923" fmla="*/ 1341511 w 1485127"/>
                <a:gd name="connsiteY14923" fmla="*/ 1551138 h 1679043"/>
                <a:gd name="connsiteX14924" fmla="*/ 1332126 w 1485127"/>
                <a:gd name="connsiteY14924" fmla="*/ 1538507 h 1679043"/>
                <a:gd name="connsiteX14925" fmla="*/ 1390654 w 1485127"/>
                <a:gd name="connsiteY14925" fmla="*/ 1486273 h 1679043"/>
                <a:gd name="connsiteX14926" fmla="*/ 1377088 w 1485127"/>
                <a:gd name="connsiteY14926" fmla="*/ 1493869 h 1679043"/>
                <a:gd name="connsiteX14927" fmla="*/ 1364973 w 1485127"/>
                <a:gd name="connsiteY14927" fmla="*/ 1503940 h 1679043"/>
                <a:gd name="connsiteX14928" fmla="*/ 1353541 w 1485127"/>
                <a:gd name="connsiteY14928" fmla="*/ 1513841 h 1679043"/>
                <a:gd name="connsiteX14929" fmla="*/ 1342023 w 1485127"/>
                <a:gd name="connsiteY14929" fmla="*/ 1524595 h 1679043"/>
                <a:gd name="connsiteX14930" fmla="*/ 1330334 w 1485127"/>
                <a:gd name="connsiteY14930" fmla="*/ 1536117 h 1679043"/>
                <a:gd name="connsiteX14931" fmla="*/ 1318219 w 1485127"/>
                <a:gd name="connsiteY14931" fmla="*/ 1516572 h 1679043"/>
                <a:gd name="connsiteX14932" fmla="*/ 1326410 w 1485127"/>
                <a:gd name="connsiteY14932" fmla="*/ 1505477 h 1679043"/>
                <a:gd name="connsiteX14933" fmla="*/ 1326410 w 1485127"/>
                <a:gd name="connsiteY14933" fmla="*/ 1505477 h 1679043"/>
                <a:gd name="connsiteX14934" fmla="*/ 1326410 w 1485127"/>
                <a:gd name="connsiteY14934" fmla="*/ 1505391 h 1679043"/>
                <a:gd name="connsiteX14935" fmla="*/ 1326410 w 1485127"/>
                <a:gd name="connsiteY14935" fmla="*/ 1505391 h 1679043"/>
                <a:gd name="connsiteX14936" fmla="*/ 1326410 w 1485127"/>
                <a:gd name="connsiteY14936" fmla="*/ 1505306 h 1679043"/>
                <a:gd name="connsiteX14937" fmla="*/ 1340231 w 1485127"/>
                <a:gd name="connsiteY14937" fmla="*/ 1482774 h 1679043"/>
                <a:gd name="connsiteX14938" fmla="*/ 1353029 w 1485127"/>
                <a:gd name="connsiteY14938" fmla="*/ 1459730 h 1679043"/>
                <a:gd name="connsiteX14939" fmla="*/ 1357380 w 1485127"/>
                <a:gd name="connsiteY14939" fmla="*/ 1451451 h 1679043"/>
                <a:gd name="connsiteX14940" fmla="*/ 1361646 w 1485127"/>
                <a:gd name="connsiteY14940" fmla="*/ 1443172 h 1679043"/>
                <a:gd name="connsiteX14941" fmla="*/ 1361475 w 1485127"/>
                <a:gd name="connsiteY14941" fmla="*/ 1443087 h 1679043"/>
                <a:gd name="connsiteX14942" fmla="*/ 1356612 w 1485127"/>
                <a:gd name="connsiteY14942" fmla="*/ 1451110 h 1679043"/>
                <a:gd name="connsiteX14943" fmla="*/ 1351664 w 1485127"/>
                <a:gd name="connsiteY14943" fmla="*/ 1459047 h 1679043"/>
                <a:gd name="connsiteX14944" fmla="*/ 1337160 w 1485127"/>
                <a:gd name="connsiteY14944" fmla="*/ 1480896 h 1679043"/>
                <a:gd name="connsiteX14945" fmla="*/ 1327690 w 1485127"/>
                <a:gd name="connsiteY14945" fmla="*/ 1494381 h 1679043"/>
                <a:gd name="connsiteX14946" fmla="*/ 1331529 w 1485127"/>
                <a:gd name="connsiteY14946" fmla="*/ 1488151 h 1679043"/>
                <a:gd name="connsiteX14947" fmla="*/ 1343644 w 1485127"/>
                <a:gd name="connsiteY14947" fmla="*/ 1468606 h 1679043"/>
                <a:gd name="connsiteX14948" fmla="*/ 1343473 w 1485127"/>
                <a:gd name="connsiteY14948" fmla="*/ 1468521 h 1679043"/>
                <a:gd name="connsiteX14949" fmla="*/ 1330164 w 1485127"/>
                <a:gd name="connsiteY14949" fmla="*/ 1487383 h 1679043"/>
                <a:gd name="connsiteX14950" fmla="*/ 1313954 w 1485127"/>
                <a:gd name="connsiteY14950" fmla="*/ 1509915 h 1679043"/>
                <a:gd name="connsiteX14951" fmla="*/ 1306958 w 1485127"/>
                <a:gd name="connsiteY14951" fmla="*/ 1498564 h 1679043"/>
                <a:gd name="connsiteX14952" fmla="*/ 1337672 w 1485127"/>
                <a:gd name="connsiteY14952" fmla="*/ 1455889 h 1679043"/>
                <a:gd name="connsiteX14953" fmla="*/ 1352602 w 1485127"/>
                <a:gd name="connsiteY14953" fmla="*/ 1435662 h 1679043"/>
                <a:gd name="connsiteX14954" fmla="*/ 1352432 w 1485127"/>
                <a:gd name="connsiteY14954" fmla="*/ 1435491 h 1679043"/>
                <a:gd name="connsiteX14955" fmla="*/ 1336392 w 1485127"/>
                <a:gd name="connsiteY14955" fmla="*/ 1454950 h 1679043"/>
                <a:gd name="connsiteX14956" fmla="*/ 1304484 w 1485127"/>
                <a:gd name="connsiteY14956" fmla="*/ 1494296 h 1679043"/>
                <a:gd name="connsiteX14957" fmla="*/ 1301924 w 1485127"/>
                <a:gd name="connsiteY14957" fmla="*/ 1490199 h 1679043"/>
                <a:gd name="connsiteX14958" fmla="*/ 1314380 w 1485127"/>
                <a:gd name="connsiteY14958" fmla="*/ 1471849 h 1679043"/>
                <a:gd name="connsiteX14959" fmla="*/ 1321291 w 1485127"/>
                <a:gd name="connsiteY14959" fmla="*/ 1461778 h 1679043"/>
                <a:gd name="connsiteX14960" fmla="*/ 1353882 w 1485127"/>
                <a:gd name="connsiteY14960" fmla="*/ 1432931 h 1679043"/>
                <a:gd name="connsiteX14961" fmla="*/ 1393213 w 1485127"/>
                <a:gd name="connsiteY14961" fmla="*/ 1482774 h 1679043"/>
                <a:gd name="connsiteX14962" fmla="*/ 1341426 w 1485127"/>
                <a:gd name="connsiteY14962" fmla="*/ 1550967 h 1679043"/>
                <a:gd name="connsiteX14963" fmla="*/ 1394834 w 1485127"/>
                <a:gd name="connsiteY14963" fmla="*/ 1480555 h 1679043"/>
                <a:gd name="connsiteX14964" fmla="*/ 1361049 w 1485127"/>
                <a:gd name="connsiteY14964" fmla="*/ 1425078 h 1679043"/>
                <a:gd name="connsiteX14965" fmla="*/ 1414457 w 1485127"/>
                <a:gd name="connsiteY14965" fmla="*/ 1375576 h 1679043"/>
                <a:gd name="connsiteX14966" fmla="*/ 1435616 w 1485127"/>
                <a:gd name="connsiteY14966" fmla="*/ 1404595 h 1679043"/>
                <a:gd name="connsiteX14967" fmla="*/ 1394920 w 1485127"/>
                <a:gd name="connsiteY14967" fmla="*/ 1480469 h 1679043"/>
                <a:gd name="connsiteX14968" fmla="*/ 1437493 w 1485127"/>
                <a:gd name="connsiteY14968" fmla="*/ 1399303 h 1679043"/>
                <a:gd name="connsiteX14969" fmla="*/ 1419150 w 1485127"/>
                <a:gd name="connsiteY14969" fmla="*/ 1372077 h 1679043"/>
                <a:gd name="connsiteX14970" fmla="*/ 1449608 w 1485127"/>
                <a:gd name="connsiteY14970" fmla="*/ 1344765 h 1679043"/>
                <a:gd name="connsiteX14971" fmla="*/ 1448328 w 1485127"/>
                <a:gd name="connsiteY14971" fmla="*/ 1343229 h 1679043"/>
                <a:gd name="connsiteX14972" fmla="*/ 1416761 w 1485127"/>
                <a:gd name="connsiteY14972" fmla="*/ 1369090 h 1679043"/>
                <a:gd name="connsiteX14973" fmla="*/ 1374188 w 1485127"/>
                <a:gd name="connsiteY14973" fmla="*/ 1317881 h 1679043"/>
                <a:gd name="connsiteX14974" fmla="*/ 1376406 w 1485127"/>
                <a:gd name="connsiteY14974" fmla="*/ 1322746 h 1679043"/>
                <a:gd name="connsiteX14975" fmla="*/ 1408656 w 1485127"/>
                <a:gd name="connsiteY14975" fmla="*/ 1366700 h 1679043"/>
                <a:gd name="connsiteX14976" fmla="*/ 1412666 w 1485127"/>
                <a:gd name="connsiteY14976" fmla="*/ 1372589 h 1679043"/>
                <a:gd name="connsiteX14977" fmla="*/ 1359086 w 1485127"/>
                <a:gd name="connsiteY14977" fmla="*/ 1422177 h 1679043"/>
                <a:gd name="connsiteX14978" fmla="*/ 1316342 w 1485127"/>
                <a:gd name="connsiteY14978" fmla="*/ 1363713 h 1679043"/>
                <a:gd name="connsiteX14979" fmla="*/ 1371116 w 1485127"/>
                <a:gd name="connsiteY14979" fmla="*/ 1308663 h 1679043"/>
                <a:gd name="connsiteX14980" fmla="*/ 1416505 w 1485127"/>
                <a:gd name="connsiteY14980" fmla="*/ 1322746 h 1679043"/>
                <a:gd name="connsiteX14981" fmla="*/ 1461809 w 1485127"/>
                <a:gd name="connsiteY14981" fmla="*/ 1334694 h 1679043"/>
                <a:gd name="connsiteX14982" fmla="*/ 1437322 w 1485127"/>
                <a:gd name="connsiteY14982" fmla="*/ 1399474 h 1679043"/>
                <a:gd name="connsiteX14983" fmla="*/ 1461979 w 1485127"/>
                <a:gd name="connsiteY14983" fmla="*/ 1326160 h 1679043"/>
                <a:gd name="connsiteX14984" fmla="*/ 1416164 w 1485127"/>
                <a:gd name="connsiteY14984" fmla="*/ 1311394 h 1679043"/>
                <a:gd name="connsiteX14985" fmla="*/ 1398759 w 1485127"/>
                <a:gd name="connsiteY14985" fmla="*/ 1306188 h 1679043"/>
                <a:gd name="connsiteX14986" fmla="*/ 1349190 w 1485127"/>
                <a:gd name="connsiteY14986" fmla="*/ 1290313 h 1679043"/>
                <a:gd name="connsiteX14987" fmla="*/ 1315148 w 1485127"/>
                <a:gd name="connsiteY14987" fmla="*/ 1280584 h 1679043"/>
                <a:gd name="connsiteX14988" fmla="*/ 1319158 w 1485127"/>
                <a:gd name="connsiteY14988" fmla="*/ 1275548 h 1679043"/>
                <a:gd name="connsiteX14989" fmla="*/ 1330420 w 1485127"/>
                <a:gd name="connsiteY14989" fmla="*/ 1261722 h 1679043"/>
                <a:gd name="connsiteX14990" fmla="*/ 1341853 w 1485127"/>
                <a:gd name="connsiteY14990" fmla="*/ 1248066 h 1679043"/>
                <a:gd name="connsiteX14991" fmla="*/ 1341682 w 1485127"/>
                <a:gd name="connsiteY14991" fmla="*/ 1247895 h 1679043"/>
                <a:gd name="connsiteX14992" fmla="*/ 1329823 w 1485127"/>
                <a:gd name="connsiteY14992" fmla="*/ 1261039 h 1679043"/>
                <a:gd name="connsiteX14993" fmla="*/ 1318049 w 1485127"/>
                <a:gd name="connsiteY14993" fmla="*/ 1274353 h 1679043"/>
                <a:gd name="connsiteX14994" fmla="*/ 1313186 w 1485127"/>
                <a:gd name="connsiteY14994" fmla="*/ 1279986 h 1679043"/>
                <a:gd name="connsiteX14995" fmla="*/ 1308834 w 1485127"/>
                <a:gd name="connsiteY14995" fmla="*/ 1278706 h 1679043"/>
                <a:gd name="connsiteX14996" fmla="*/ 1310370 w 1485127"/>
                <a:gd name="connsiteY14996" fmla="*/ 1277255 h 1679043"/>
                <a:gd name="connsiteX14997" fmla="*/ 1328970 w 1485127"/>
                <a:gd name="connsiteY14997" fmla="*/ 1260185 h 1679043"/>
                <a:gd name="connsiteX14998" fmla="*/ 1328799 w 1485127"/>
                <a:gd name="connsiteY14998" fmla="*/ 1260015 h 1679043"/>
                <a:gd name="connsiteX14999" fmla="*/ 1309432 w 1485127"/>
                <a:gd name="connsiteY14999" fmla="*/ 1275975 h 1679043"/>
                <a:gd name="connsiteX15000" fmla="*/ 1306958 w 1485127"/>
                <a:gd name="connsiteY15000" fmla="*/ 1278023 h 1679043"/>
                <a:gd name="connsiteX15001" fmla="*/ 1296805 w 1485127"/>
                <a:gd name="connsiteY15001" fmla="*/ 1274097 h 1679043"/>
                <a:gd name="connsiteX15002" fmla="*/ 1296549 w 1485127"/>
                <a:gd name="connsiteY15002" fmla="*/ 1268891 h 1679043"/>
                <a:gd name="connsiteX15003" fmla="*/ 1318305 w 1485127"/>
                <a:gd name="connsiteY15003" fmla="*/ 1246786 h 1679043"/>
                <a:gd name="connsiteX15004" fmla="*/ 1339720 w 1485127"/>
                <a:gd name="connsiteY15004" fmla="*/ 1225619 h 1679043"/>
                <a:gd name="connsiteX15005" fmla="*/ 1339549 w 1485127"/>
                <a:gd name="connsiteY15005" fmla="*/ 1225448 h 1679043"/>
                <a:gd name="connsiteX15006" fmla="*/ 1317366 w 1485127"/>
                <a:gd name="connsiteY15006" fmla="*/ 1245591 h 1679043"/>
                <a:gd name="connsiteX15007" fmla="*/ 1296378 w 1485127"/>
                <a:gd name="connsiteY15007" fmla="*/ 1264965 h 1679043"/>
                <a:gd name="connsiteX15008" fmla="*/ 1296378 w 1485127"/>
                <a:gd name="connsiteY15008" fmla="*/ 1263855 h 1679043"/>
                <a:gd name="connsiteX15009" fmla="*/ 1296037 w 1485127"/>
                <a:gd name="connsiteY15009" fmla="*/ 1255064 h 1679043"/>
                <a:gd name="connsiteX15010" fmla="*/ 1313954 w 1485127"/>
                <a:gd name="connsiteY15010" fmla="*/ 1239616 h 1679043"/>
                <a:gd name="connsiteX15011" fmla="*/ 1341084 w 1485127"/>
                <a:gd name="connsiteY15011" fmla="*/ 1214438 h 1679043"/>
                <a:gd name="connsiteX15012" fmla="*/ 1347142 w 1485127"/>
                <a:gd name="connsiteY15012" fmla="*/ 1208293 h 1679043"/>
                <a:gd name="connsiteX15013" fmla="*/ 1397053 w 1485127"/>
                <a:gd name="connsiteY15013" fmla="*/ 1227753 h 1679043"/>
                <a:gd name="connsiteX15014" fmla="*/ 1440564 w 1485127"/>
                <a:gd name="connsiteY15014" fmla="*/ 1246017 h 1679043"/>
                <a:gd name="connsiteX15015" fmla="*/ 1464453 w 1485127"/>
                <a:gd name="connsiteY15015" fmla="*/ 1262234 h 1679043"/>
                <a:gd name="connsiteX15016" fmla="*/ 1472217 w 1485127"/>
                <a:gd name="connsiteY15016" fmla="*/ 1281181 h 1679043"/>
                <a:gd name="connsiteX15017" fmla="*/ 1464624 w 1485127"/>
                <a:gd name="connsiteY15017" fmla="*/ 1326757 h 1679043"/>
                <a:gd name="connsiteX15018" fmla="*/ 1461893 w 1485127"/>
                <a:gd name="connsiteY15018" fmla="*/ 1326160 h 167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Lst>
              <a:rect l="l" t="t" r="r" b="b"/>
              <a:pathLst>
                <a:path w="1485127" h="1679043">
                  <a:moveTo>
                    <a:pt x="1478787" y="1299531"/>
                  </a:moveTo>
                  <a:cubicBezTo>
                    <a:pt x="1480493" y="1292276"/>
                    <a:pt x="1483138" y="1285192"/>
                    <a:pt x="1484417" y="1277852"/>
                  </a:cubicBezTo>
                  <a:cubicBezTo>
                    <a:pt x="1486892" y="1263855"/>
                    <a:pt x="1482967" y="1251821"/>
                    <a:pt x="1471620" y="1242774"/>
                  </a:cubicBezTo>
                  <a:cubicBezTo>
                    <a:pt x="1466757" y="1238933"/>
                    <a:pt x="1461638" y="1235264"/>
                    <a:pt x="1456434" y="1231338"/>
                  </a:cubicBezTo>
                  <a:cubicBezTo>
                    <a:pt x="1456860" y="1229545"/>
                    <a:pt x="1457372" y="1227582"/>
                    <a:pt x="1457713" y="1225619"/>
                  </a:cubicBezTo>
                  <a:cubicBezTo>
                    <a:pt x="1459590" y="1214438"/>
                    <a:pt x="1461809" y="1203343"/>
                    <a:pt x="1463259" y="1192162"/>
                  </a:cubicBezTo>
                  <a:cubicBezTo>
                    <a:pt x="1468378" y="1153158"/>
                    <a:pt x="1472729" y="1113983"/>
                    <a:pt x="1478445" y="1075064"/>
                  </a:cubicBezTo>
                  <a:cubicBezTo>
                    <a:pt x="1482882" y="1044595"/>
                    <a:pt x="1485526" y="1014126"/>
                    <a:pt x="1483479" y="983315"/>
                  </a:cubicBezTo>
                  <a:cubicBezTo>
                    <a:pt x="1481687" y="957027"/>
                    <a:pt x="1474009" y="932959"/>
                    <a:pt x="1456092" y="912988"/>
                  </a:cubicBezTo>
                  <a:cubicBezTo>
                    <a:pt x="1431862" y="886103"/>
                    <a:pt x="1404560" y="863144"/>
                    <a:pt x="1371457" y="847099"/>
                  </a:cubicBezTo>
                  <a:cubicBezTo>
                    <a:pt x="1371457" y="847099"/>
                    <a:pt x="1371287" y="846416"/>
                    <a:pt x="1371457" y="845904"/>
                  </a:cubicBezTo>
                  <a:cubicBezTo>
                    <a:pt x="1373676" y="836259"/>
                    <a:pt x="1375809" y="826615"/>
                    <a:pt x="1378283" y="817056"/>
                  </a:cubicBezTo>
                  <a:cubicBezTo>
                    <a:pt x="1392530" y="761921"/>
                    <a:pt x="1399612" y="706103"/>
                    <a:pt x="1395858" y="649090"/>
                  </a:cubicBezTo>
                  <a:cubicBezTo>
                    <a:pt x="1392787" y="603173"/>
                    <a:pt x="1383572" y="558706"/>
                    <a:pt x="1364035" y="516715"/>
                  </a:cubicBezTo>
                  <a:cubicBezTo>
                    <a:pt x="1358831" y="505534"/>
                    <a:pt x="1353029" y="494695"/>
                    <a:pt x="1347312" y="483258"/>
                  </a:cubicBezTo>
                  <a:cubicBezTo>
                    <a:pt x="1348933" y="477454"/>
                    <a:pt x="1350811" y="471480"/>
                    <a:pt x="1352346" y="465420"/>
                  </a:cubicBezTo>
                  <a:cubicBezTo>
                    <a:pt x="1353967" y="458934"/>
                    <a:pt x="1355844" y="452533"/>
                    <a:pt x="1356698" y="445961"/>
                  </a:cubicBezTo>
                  <a:cubicBezTo>
                    <a:pt x="1358233" y="433927"/>
                    <a:pt x="1353797" y="423173"/>
                    <a:pt x="1347654" y="413272"/>
                  </a:cubicBezTo>
                  <a:cubicBezTo>
                    <a:pt x="1338354" y="398422"/>
                    <a:pt x="1328884" y="383571"/>
                    <a:pt x="1318390" y="369489"/>
                  </a:cubicBezTo>
                  <a:cubicBezTo>
                    <a:pt x="1312588" y="361637"/>
                    <a:pt x="1304825" y="355150"/>
                    <a:pt x="1297658" y="348493"/>
                  </a:cubicBezTo>
                  <a:cubicBezTo>
                    <a:pt x="1286823" y="338507"/>
                    <a:pt x="1275732" y="328863"/>
                    <a:pt x="1264725" y="319048"/>
                  </a:cubicBezTo>
                  <a:cubicBezTo>
                    <a:pt x="1258156" y="313159"/>
                    <a:pt x="1251501" y="307184"/>
                    <a:pt x="1245017" y="301210"/>
                  </a:cubicBezTo>
                  <a:cubicBezTo>
                    <a:pt x="1242117" y="298564"/>
                    <a:pt x="1239386" y="295662"/>
                    <a:pt x="1236827" y="293187"/>
                  </a:cubicBezTo>
                  <a:cubicBezTo>
                    <a:pt x="1237851" y="288493"/>
                    <a:pt x="1238618" y="284738"/>
                    <a:pt x="1239472" y="281068"/>
                  </a:cubicBezTo>
                  <a:cubicBezTo>
                    <a:pt x="1241434" y="273045"/>
                    <a:pt x="1239813" y="269375"/>
                    <a:pt x="1232817" y="264766"/>
                  </a:cubicBezTo>
                  <a:cubicBezTo>
                    <a:pt x="1226418" y="260584"/>
                    <a:pt x="1220275" y="256061"/>
                    <a:pt x="1213962" y="251623"/>
                  </a:cubicBezTo>
                  <a:cubicBezTo>
                    <a:pt x="1209014" y="248123"/>
                    <a:pt x="1204150" y="244539"/>
                    <a:pt x="1199116" y="241125"/>
                  </a:cubicBezTo>
                  <a:cubicBezTo>
                    <a:pt x="1185636" y="231992"/>
                    <a:pt x="1171986" y="223116"/>
                    <a:pt x="1158505" y="213898"/>
                  </a:cubicBezTo>
                  <a:cubicBezTo>
                    <a:pt x="1156629" y="212618"/>
                    <a:pt x="1154666" y="211679"/>
                    <a:pt x="1152789" y="211167"/>
                  </a:cubicBezTo>
                  <a:cubicBezTo>
                    <a:pt x="1154239" y="208778"/>
                    <a:pt x="1155690" y="206388"/>
                    <a:pt x="1157141" y="203998"/>
                  </a:cubicBezTo>
                  <a:cubicBezTo>
                    <a:pt x="1157141" y="203913"/>
                    <a:pt x="1157055" y="203742"/>
                    <a:pt x="1156970" y="203913"/>
                  </a:cubicBezTo>
                  <a:cubicBezTo>
                    <a:pt x="1155349" y="206302"/>
                    <a:pt x="1153813" y="208692"/>
                    <a:pt x="1152192" y="211082"/>
                  </a:cubicBezTo>
                  <a:cubicBezTo>
                    <a:pt x="1149121" y="210485"/>
                    <a:pt x="1145964" y="210911"/>
                    <a:pt x="1142636" y="212704"/>
                  </a:cubicBezTo>
                  <a:cubicBezTo>
                    <a:pt x="1141272" y="213472"/>
                    <a:pt x="1139992" y="214325"/>
                    <a:pt x="1139651" y="214496"/>
                  </a:cubicBezTo>
                  <a:cubicBezTo>
                    <a:pt x="1129583" y="207839"/>
                    <a:pt x="1120198" y="201694"/>
                    <a:pt x="1111666" y="195975"/>
                  </a:cubicBezTo>
                  <a:cubicBezTo>
                    <a:pt x="1116871" y="185136"/>
                    <a:pt x="1122246" y="174553"/>
                    <a:pt x="1126938" y="163714"/>
                  </a:cubicBezTo>
                  <a:cubicBezTo>
                    <a:pt x="1132740" y="150229"/>
                    <a:pt x="1138541" y="136658"/>
                    <a:pt x="1139394" y="121551"/>
                  </a:cubicBezTo>
                  <a:cubicBezTo>
                    <a:pt x="1140589" y="99446"/>
                    <a:pt x="1134276" y="79901"/>
                    <a:pt x="1117809" y="65307"/>
                  </a:cubicBezTo>
                  <a:cubicBezTo>
                    <a:pt x="1100916" y="50285"/>
                    <a:pt x="1082573" y="36971"/>
                    <a:pt x="1060902" y="29119"/>
                  </a:cubicBezTo>
                  <a:cubicBezTo>
                    <a:pt x="1045887" y="23742"/>
                    <a:pt x="1031212" y="17341"/>
                    <a:pt x="1015258" y="15293"/>
                  </a:cubicBezTo>
                  <a:cubicBezTo>
                    <a:pt x="1007921" y="14354"/>
                    <a:pt x="1000584" y="12817"/>
                    <a:pt x="993331" y="11111"/>
                  </a:cubicBezTo>
                  <a:cubicBezTo>
                    <a:pt x="983520" y="8806"/>
                    <a:pt x="973964" y="5392"/>
                    <a:pt x="964068" y="3685"/>
                  </a:cubicBezTo>
                  <a:cubicBezTo>
                    <a:pt x="930623" y="-2119"/>
                    <a:pt x="897349" y="-1436"/>
                    <a:pt x="864588" y="8379"/>
                  </a:cubicBezTo>
                  <a:cubicBezTo>
                    <a:pt x="859980" y="9745"/>
                    <a:pt x="855373" y="11623"/>
                    <a:pt x="851278" y="14012"/>
                  </a:cubicBezTo>
                  <a:cubicBezTo>
                    <a:pt x="828498" y="27156"/>
                    <a:pt x="816725" y="47640"/>
                    <a:pt x="814336" y="73244"/>
                  </a:cubicBezTo>
                  <a:cubicBezTo>
                    <a:pt x="812544" y="92192"/>
                    <a:pt x="810923" y="111395"/>
                    <a:pt x="814506" y="130257"/>
                  </a:cubicBezTo>
                  <a:cubicBezTo>
                    <a:pt x="803074" y="132049"/>
                    <a:pt x="791983" y="133756"/>
                    <a:pt x="780209" y="135549"/>
                  </a:cubicBezTo>
                  <a:cubicBezTo>
                    <a:pt x="780379" y="135805"/>
                    <a:pt x="779953" y="135207"/>
                    <a:pt x="779526" y="134610"/>
                  </a:cubicBezTo>
                  <a:cubicBezTo>
                    <a:pt x="774663" y="127355"/>
                    <a:pt x="770397" y="125648"/>
                    <a:pt x="762036" y="127611"/>
                  </a:cubicBezTo>
                  <a:cubicBezTo>
                    <a:pt x="759306" y="128294"/>
                    <a:pt x="756576" y="128977"/>
                    <a:pt x="753760" y="129403"/>
                  </a:cubicBezTo>
                  <a:cubicBezTo>
                    <a:pt x="735844" y="132220"/>
                    <a:pt x="717928" y="134780"/>
                    <a:pt x="700011" y="137682"/>
                  </a:cubicBezTo>
                  <a:cubicBezTo>
                    <a:pt x="691223" y="139048"/>
                    <a:pt x="682606" y="140926"/>
                    <a:pt x="673818" y="142462"/>
                  </a:cubicBezTo>
                  <a:cubicBezTo>
                    <a:pt x="666310" y="143742"/>
                    <a:pt x="663410" y="146388"/>
                    <a:pt x="661789" y="153984"/>
                  </a:cubicBezTo>
                  <a:cubicBezTo>
                    <a:pt x="660935" y="158081"/>
                    <a:pt x="659997" y="162177"/>
                    <a:pt x="658973" y="166786"/>
                  </a:cubicBezTo>
                  <a:cubicBezTo>
                    <a:pt x="655219" y="168066"/>
                    <a:pt x="651636" y="169347"/>
                    <a:pt x="648053" y="170542"/>
                  </a:cubicBezTo>
                  <a:cubicBezTo>
                    <a:pt x="639947" y="173102"/>
                    <a:pt x="631671" y="175065"/>
                    <a:pt x="623822" y="178223"/>
                  </a:cubicBezTo>
                  <a:cubicBezTo>
                    <a:pt x="609916" y="183856"/>
                    <a:pt x="595497" y="187611"/>
                    <a:pt x="581078" y="191452"/>
                  </a:cubicBezTo>
                  <a:cubicBezTo>
                    <a:pt x="571437" y="194012"/>
                    <a:pt x="561882" y="197597"/>
                    <a:pt x="552753" y="201864"/>
                  </a:cubicBezTo>
                  <a:cubicBezTo>
                    <a:pt x="543454" y="206217"/>
                    <a:pt x="534580" y="211594"/>
                    <a:pt x="525964" y="217227"/>
                  </a:cubicBezTo>
                  <a:cubicBezTo>
                    <a:pt x="516664" y="223287"/>
                    <a:pt x="507706" y="229859"/>
                    <a:pt x="499003" y="236772"/>
                  </a:cubicBezTo>
                  <a:cubicBezTo>
                    <a:pt x="491069" y="243173"/>
                    <a:pt x="486120" y="251708"/>
                    <a:pt x="484243" y="261864"/>
                  </a:cubicBezTo>
                  <a:cubicBezTo>
                    <a:pt x="483305" y="266644"/>
                    <a:pt x="482537" y="271423"/>
                    <a:pt x="481769" y="276203"/>
                  </a:cubicBezTo>
                  <a:cubicBezTo>
                    <a:pt x="480745" y="282177"/>
                    <a:pt x="479807" y="288066"/>
                    <a:pt x="479124" y="292334"/>
                  </a:cubicBezTo>
                  <a:cubicBezTo>
                    <a:pt x="463682" y="305477"/>
                    <a:pt x="448751" y="316658"/>
                    <a:pt x="435527" y="329631"/>
                  </a:cubicBezTo>
                  <a:cubicBezTo>
                    <a:pt x="381095" y="382803"/>
                    <a:pt x="347139" y="448095"/>
                    <a:pt x="326150" y="520299"/>
                  </a:cubicBezTo>
                  <a:cubicBezTo>
                    <a:pt x="317875" y="548721"/>
                    <a:pt x="313012" y="578166"/>
                    <a:pt x="306613" y="607184"/>
                  </a:cubicBezTo>
                  <a:cubicBezTo>
                    <a:pt x="306101" y="609489"/>
                    <a:pt x="305589" y="611793"/>
                    <a:pt x="305163" y="613841"/>
                  </a:cubicBezTo>
                  <a:cubicBezTo>
                    <a:pt x="299531" y="613841"/>
                    <a:pt x="294754" y="613585"/>
                    <a:pt x="289976" y="614097"/>
                  </a:cubicBezTo>
                  <a:cubicBezTo>
                    <a:pt x="261480" y="617170"/>
                    <a:pt x="234093" y="624169"/>
                    <a:pt x="207474" y="634752"/>
                  </a:cubicBezTo>
                  <a:cubicBezTo>
                    <a:pt x="184012" y="644055"/>
                    <a:pt x="165583" y="658905"/>
                    <a:pt x="152189" y="679986"/>
                  </a:cubicBezTo>
                  <a:cubicBezTo>
                    <a:pt x="138964" y="700897"/>
                    <a:pt x="128727" y="723343"/>
                    <a:pt x="121219" y="746900"/>
                  </a:cubicBezTo>
                  <a:cubicBezTo>
                    <a:pt x="110298" y="781124"/>
                    <a:pt x="100487" y="815776"/>
                    <a:pt x="89907" y="850086"/>
                  </a:cubicBezTo>
                  <a:cubicBezTo>
                    <a:pt x="84703" y="866900"/>
                    <a:pt x="78560" y="883372"/>
                    <a:pt x="73441" y="900100"/>
                  </a:cubicBezTo>
                  <a:cubicBezTo>
                    <a:pt x="70711" y="908891"/>
                    <a:pt x="69346" y="918194"/>
                    <a:pt x="67554" y="926558"/>
                  </a:cubicBezTo>
                  <a:cubicBezTo>
                    <a:pt x="59449" y="928436"/>
                    <a:pt x="52538" y="929716"/>
                    <a:pt x="45798" y="931594"/>
                  </a:cubicBezTo>
                  <a:cubicBezTo>
                    <a:pt x="35645" y="934410"/>
                    <a:pt x="28223" y="940896"/>
                    <a:pt x="24383" y="950626"/>
                  </a:cubicBezTo>
                  <a:cubicBezTo>
                    <a:pt x="21995" y="956601"/>
                    <a:pt x="20629" y="963002"/>
                    <a:pt x="19265" y="969232"/>
                  </a:cubicBezTo>
                  <a:cubicBezTo>
                    <a:pt x="17387" y="977938"/>
                    <a:pt x="16364" y="986814"/>
                    <a:pt x="14316" y="995349"/>
                  </a:cubicBezTo>
                  <a:cubicBezTo>
                    <a:pt x="8088" y="1020697"/>
                    <a:pt x="3822" y="1046302"/>
                    <a:pt x="2628" y="1072504"/>
                  </a:cubicBezTo>
                  <a:cubicBezTo>
                    <a:pt x="1348" y="1099901"/>
                    <a:pt x="-1212" y="1127298"/>
                    <a:pt x="665" y="1154780"/>
                  </a:cubicBezTo>
                  <a:cubicBezTo>
                    <a:pt x="2542" y="1182177"/>
                    <a:pt x="3225" y="1209659"/>
                    <a:pt x="10221" y="1236458"/>
                  </a:cubicBezTo>
                  <a:cubicBezTo>
                    <a:pt x="17558" y="1264965"/>
                    <a:pt x="23957" y="1293812"/>
                    <a:pt x="37693" y="1320270"/>
                  </a:cubicBezTo>
                  <a:cubicBezTo>
                    <a:pt x="58510" y="1360384"/>
                    <a:pt x="85385" y="1395121"/>
                    <a:pt x="123949" y="1419701"/>
                  </a:cubicBezTo>
                  <a:cubicBezTo>
                    <a:pt x="127873" y="1422177"/>
                    <a:pt x="131627" y="1424993"/>
                    <a:pt x="135210" y="1427895"/>
                  </a:cubicBezTo>
                  <a:cubicBezTo>
                    <a:pt x="159270" y="1447440"/>
                    <a:pt x="186657" y="1461095"/>
                    <a:pt x="214726" y="1473556"/>
                  </a:cubicBezTo>
                  <a:cubicBezTo>
                    <a:pt x="231960" y="1481238"/>
                    <a:pt x="249450" y="1487810"/>
                    <a:pt x="268391" y="1489858"/>
                  </a:cubicBezTo>
                  <a:cubicBezTo>
                    <a:pt x="272742" y="1490370"/>
                    <a:pt x="277008" y="1491650"/>
                    <a:pt x="281444" y="1492674"/>
                  </a:cubicBezTo>
                  <a:cubicBezTo>
                    <a:pt x="284345" y="1495918"/>
                    <a:pt x="287075" y="1499588"/>
                    <a:pt x="290402" y="1502404"/>
                  </a:cubicBezTo>
                  <a:cubicBezTo>
                    <a:pt x="312671" y="1521437"/>
                    <a:pt x="335962" y="1539019"/>
                    <a:pt x="360960" y="1554381"/>
                  </a:cubicBezTo>
                  <a:cubicBezTo>
                    <a:pt x="361472" y="1554723"/>
                    <a:pt x="362069" y="1554893"/>
                    <a:pt x="362581" y="1555149"/>
                  </a:cubicBezTo>
                  <a:cubicBezTo>
                    <a:pt x="386811" y="1565733"/>
                    <a:pt x="410956" y="1576486"/>
                    <a:pt x="435186" y="1586984"/>
                  </a:cubicBezTo>
                  <a:cubicBezTo>
                    <a:pt x="449263" y="1593130"/>
                    <a:pt x="463085" y="1599872"/>
                    <a:pt x="477588" y="1604822"/>
                  </a:cubicBezTo>
                  <a:cubicBezTo>
                    <a:pt x="515981" y="1617966"/>
                    <a:pt x="554545" y="1630427"/>
                    <a:pt x="593194" y="1642717"/>
                  </a:cubicBezTo>
                  <a:cubicBezTo>
                    <a:pt x="611025" y="1648350"/>
                    <a:pt x="629197" y="1653044"/>
                    <a:pt x="647711" y="1656373"/>
                  </a:cubicBezTo>
                  <a:cubicBezTo>
                    <a:pt x="674757" y="1661152"/>
                    <a:pt x="701888" y="1665164"/>
                    <a:pt x="729189" y="1667724"/>
                  </a:cubicBezTo>
                  <a:cubicBezTo>
                    <a:pt x="747106" y="1669346"/>
                    <a:pt x="764852" y="1671906"/>
                    <a:pt x="782683" y="1673954"/>
                  </a:cubicBezTo>
                  <a:cubicBezTo>
                    <a:pt x="819455" y="1678136"/>
                    <a:pt x="856397" y="1677624"/>
                    <a:pt x="893340" y="1678734"/>
                  </a:cubicBezTo>
                  <a:cubicBezTo>
                    <a:pt x="909806" y="1679246"/>
                    <a:pt x="926784" y="1679502"/>
                    <a:pt x="942738" y="1676344"/>
                  </a:cubicBezTo>
                  <a:cubicBezTo>
                    <a:pt x="970552" y="1670882"/>
                    <a:pt x="999218" y="1668321"/>
                    <a:pt x="1025154" y="1655605"/>
                  </a:cubicBezTo>
                  <a:cubicBezTo>
                    <a:pt x="1026691" y="1656031"/>
                    <a:pt x="1028055" y="1656458"/>
                    <a:pt x="1029420" y="1656714"/>
                  </a:cubicBezTo>
                  <a:cubicBezTo>
                    <a:pt x="1041365" y="1659531"/>
                    <a:pt x="1053224" y="1663457"/>
                    <a:pt x="1065424" y="1664737"/>
                  </a:cubicBezTo>
                  <a:cubicBezTo>
                    <a:pt x="1086071" y="1666956"/>
                    <a:pt x="1106803" y="1666785"/>
                    <a:pt x="1127706" y="1666017"/>
                  </a:cubicBezTo>
                  <a:cubicBezTo>
                    <a:pt x="1161662" y="1664822"/>
                    <a:pt x="1194168" y="1655690"/>
                    <a:pt x="1227356" y="1649801"/>
                  </a:cubicBezTo>
                  <a:cubicBezTo>
                    <a:pt x="1228551" y="1649630"/>
                    <a:pt x="1229660" y="1649203"/>
                    <a:pt x="1230855" y="1648777"/>
                  </a:cubicBezTo>
                  <a:cubicBezTo>
                    <a:pt x="1262934" y="1637511"/>
                    <a:pt x="1292624" y="1622063"/>
                    <a:pt x="1319243" y="1600640"/>
                  </a:cubicBezTo>
                  <a:cubicBezTo>
                    <a:pt x="1340658" y="1583314"/>
                    <a:pt x="1357892" y="1562233"/>
                    <a:pt x="1374785" y="1540896"/>
                  </a:cubicBezTo>
                  <a:cubicBezTo>
                    <a:pt x="1383060" y="1530484"/>
                    <a:pt x="1391080" y="1519730"/>
                    <a:pt x="1397905" y="1508293"/>
                  </a:cubicBezTo>
                  <a:cubicBezTo>
                    <a:pt x="1418894" y="1473215"/>
                    <a:pt x="1437066" y="1436771"/>
                    <a:pt x="1450973" y="1398279"/>
                  </a:cubicBezTo>
                  <a:cubicBezTo>
                    <a:pt x="1458566" y="1377198"/>
                    <a:pt x="1467268" y="1356544"/>
                    <a:pt x="1471449" y="1334353"/>
                  </a:cubicBezTo>
                  <a:cubicBezTo>
                    <a:pt x="1473582" y="1322831"/>
                    <a:pt x="1476227" y="1311394"/>
                    <a:pt x="1478787" y="1299958"/>
                  </a:cubicBezTo>
                  <a:close/>
                  <a:moveTo>
                    <a:pt x="1367703" y="866473"/>
                  </a:moveTo>
                  <a:cubicBezTo>
                    <a:pt x="1375211" y="871167"/>
                    <a:pt x="1383231" y="875861"/>
                    <a:pt x="1390825" y="880982"/>
                  </a:cubicBezTo>
                  <a:cubicBezTo>
                    <a:pt x="1408058" y="892675"/>
                    <a:pt x="1423586" y="906501"/>
                    <a:pt x="1437749" y="921779"/>
                  </a:cubicBezTo>
                  <a:cubicBezTo>
                    <a:pt x="1453447" y="938592"/>
                    <a:pt x="1461467" y="958222"/>
                    <a:pt x="1463088" y="981181"/>
                  </a:cubicBezTo>
                  <a:cubicBezTo>
                    <a:pt x="1465647" y="1016771"/>
                    <a:pt x="1463088" y="1052106"/>
                    <a:pt x="1459249" y="1087525"/>
                  </a:cubicBezTo>
                  <a:cubicBezTo>
                    <a:pt x="1454898" y="1128493"/>
                    <a:pt x="1448926" y="1169289"/>
                    <a:pt x="1448072" y="1210513"/>
                  </a:cubicBezTo>
                  <a:cubicBezTo>
                    <a:pt x="1447987" y="1215719"/>
                    <a:pt x="1447987" y="1220925"/>
                    <a:pt x="1447902" y="1226643"/>
                  </a:cubicBezTo>
                  <a:cubicBezTo>
                    <a:pt x="1427596" y="1218962"/>
                    <a:pt x="1407461" y="1211025"/>
                    <a:pt x="1387326" y="1203087"/>
                  </a:cubicBezTo>
                  <a:cubicBezTo>
                    <a:pt x="1390142" y="1199076"/>
                    <a:pt x="1393043" y="1195064"/>
                    <a:pt x="1395688" y="1190968"/>
                  </a:cubicBezTo>
                  <a:cubicBezTo>
                    <a:pt x="1395688" y="1190968"/>
                    <a:pt x="1395688" y="1190968"/>
                    <a:pt x="1395688" y="1190968"/>
                  </a:cubicBezTo>
                  <a:cubicBezTo>
                    <a:pt x="1395688" y="1190968"/>
                    <a:pt x="1395688" y="1190968"/>
                    <a:pt x="1395688" y="1190968"/>
                  </a:cubicBezTo>
                  <a:cubicBezTo>
                    <a:pt x="1395688" y="1190968"/>
                    <a:pt x="1395688" y="1190968"/>
                    <a:pt x="1395688" y="1190968"/>
                  </a:cubicBezTo>
                  <a:cubicBezTo>
                    <a:pt x="1395688" y="1190968"/>
                    <a:pt x="1395688" y="1190968"/>
                    <a:pt x="1395688" y="1190968"/>
                  </a:cubicBezTo>
                  <a:cubicBezTo>
                    <a:pt x="1399612" y="1183628"/>
                    <a:pt x="1403195" y="1176032"/>
                    <a:pt x="1406864" y="1168606"/>
                  </a:cubicBezTo>
                  <a:lnTo>
                    <a:pt x="1410874" y="1160584"/>
                  </a:lnTo>
                  <a:cubicBezTo>
                    <a:pt x="1410874" y="1160584"/>
                    <a:pt x="1410703" y="1160413"/>
                    <a:pt x="1410703" y="1160498"/>
                  </a:cubicBezTo>
                  <a:lnTo>
                    <a:pt x="1405584" y="1167753"/>
                  </a:lnTo>
                  <a:cubicBezTo>
                    <a:pt x="1400721" y="1174581"/>
                    <a:pt x="1395773" y="1181323"/>
                    <a:pt x="1391166" y="1188236"/>
                  </a:cubicBezTo>
                  <a:cubicBezTo>
                    <a:pt x="1391166" y="1188236"/>
                    <a:pt x="1391166" y="1188236"/>
                    <a:pt x="1391166" y="1188236"/>
                  </a:cubicBezTo>
                  <a:cubicBezTo>
                    <a:pt x="1391166" y="1188236"/>
                    <a:pt x="1391166" y="1188236"/>
                    <a:pt x="1391166" y="1188236"/>
                  </a:cubicBezTo>
                  <a:cubicBezTo>
                    <a:pt x="1391166" y="1188236"/>
                    <a:pt x="1391166" y="1188236"/>
                    <a:pt x="1391166" y="1188236"/>
                  </a:cubicBezTo>
                  <a:cubicBezTo>
                    <a:pt x="1391166" y="1188236"/>
                    <a:pt x="1391166" y="1188236"/>
                    <a:pt x="1391166" y="1188236"/>
                  </a:cubicBezTo>
                  <a:cubicBezTo>
                    <a:pt x="1388777" y="1192674"/>
                    <a:pt x="1386559" y="1197283"/>
                    <a:pt x="1384255" y="1201807"/>
                  </a:cubicBezTo>
                  <a:cubicBezTo>
                    <a:pt x="1377942" y="1199332"/>
                    <a:pt x="1371628" y="1196857"/>
                    <a:pt x="1365315" y="1194467"/>
                  </a:cubicBezTo>
                  <a:lnTo>
                    <a:pt x="1369751" y="1185761"/>
                  </a:lnTo>
                  <a:cubicBezTo>
                    <a:pt x="1374614" y="1176202"/>
                    <a:pt x="1379477" y="1166643"/>
                    <a:pt x="1383828" y="1156914"/>
                  </a:cubicBezTo>
                  <a:lnTo>
                    <a:pt x="1383828" y="1156914"/>
                  </a:lnTo>
                  <a:cubicBezTo>
                    <a:pt x="1383828" y="1156914"/>
                    <a:pt x="1383828" y="1156914"/>
                    <a:pt x="1383828" y="1156914"/>
                  </a:cubicBezTo>
                  <a:lnTo>
                    <a:pt x="1383828" y="1156914"/>
                  </a:lnTo>
                  <a:cubicBezTo>
                    <a:pt x="1383828" y="1156914"/>
                    <a:pt x="1383828" y="1156914"/>
                    <a:pt x="1383828" y="1156914"/>
                  </a:cubicBezTo>
                  <a:cubicBezTo>
                    <a:pt x="1387412" y="1146842"/>
                    <a:pt x="1390568" y="1136601"/>
                    <a:pt x="1393555" y="1126273"/>
                  </a:cubicBezTo>
                  <a:lnTo>
                    <a:pt x="1396796" y="1115264"/>
                  </a:lnTo>
                  <a:cubicBezTo>
                    <a:pt x="1396796" y="1115264"/>
                    <a:pt x="1396626" y="1115178"/>
                    <a:pt x="1396541" y="1115264"/>
                  </a:cubicBezTo>
                  <a:lnTo>
                    <a:pt x="1392019" y="1125761"/>
                  </a:lnTo>
                  <a:cubicBezTo>
                    <a:pt x="1387582" y="1135491"/>
                    <a:pt x="1383231" y="1145221"/>
                    <a:pt x="1378795" y="1154951"/>
                  </a:cubicBezTo>
                  <a:lnTo>
                    <a:pt x="1378795" y="1154951"/>
                  </a:lnTo>
                  <a:cubicBezTo>
                    <a:pt x="1378795" y="1154951"/>
                    <a:pt x="1378795" y="1154951"/>
                    <a:pt x="1378795" y="1154951"/>
                  </a:cubicBezTo>
                  <a:lnTo>
                    <a:pt x="1378795" y="1154951"/>
                  </a:lnTo>
                  <a:cubicBezTo>
                    <a:pt x="1378795" y="1154951"/>
                    <a:pt x="1378795" y="1154951"/>
                    <a:pt x="1378795" y="1154951"/>
                  </a:cubicBezTo>
                  <a:cubicBezTo>
                    <a:pt x="1375297" y="1165022"/>
                    <a:pt x="1371714" y="1175093"/>
                    <a:pt x="1368215" y="1185164"/>
                  </a:cubicBezTo>
                  <a:lnTo>
                    <a:pt x="1364802" y="1194296"/>
                  </a:lnTo>
                  <a:cubicBezTo>
                    <a:pt x="1358062" y="1191736"/>
                    <a:pt x="1351323" y="1189175"/>
                    <a:pt x="1344497" y="1186615"/>
                  </a:cubicBezTo>
                  <a:lnTo>
                    <a:pt x="1355759" y="1175776"/>
                  </a:lnTo>
                  <a:cubicBezTo>
                    <a:pt x="1355759" y="1175776"/>
                    <a:pt x="1355759" y="1175520"/>
                    <a:pt x="1355588" y="1175605"/>
                  </a:cubicBezTo>
                  <a:lnTo>
                    <a:pt x="1343388" y="1186188"/>
                  </a:lnTo>
                  <a:cubicBezTo>
                    <a:pt x="1337757" y="1184054"/>
                    <a:pt x="1332126" y="1182006"/>
                    <a:pt x="1326495" y="1179958"/>
                  </a:cubicBezTo>
                  <a:cubicBezTo>
                    <a:pt x="1330675" y="1176202"/>
                    <a:pt x="1334941" y="1172447"/>
                    <a:pt x="1339293" y="1168692"/>
                  </a:cubicBezTo>
                  <a:cubicBezTo>
                    <a:pt x="1339293" y="1168692"/>
                    <a:pt x="1339293" y="1168436"/>
                    <a:pt x="1339122" y="1168521"/>
                  </a:cubicBezTo>
                  <a:cubicBezTo>
                    <a:pt x="1334345" y="1172106"/>
                    <a:pt x="1329567" y="1175690"/>
                    <a:pt x="1324874" y="1179360"/>
                  </a:cubicBezTo>
                  <a:cubicBezTo>
                    <a:pt x="1323424" y="1178848"/>
                    <a:pt x="1321888" y="1178251"/>
                    <a:pt x="1320438" y="1177738"/>
                  </a:cubicBezTo>
                  <a:cubicBezTo>
                    <a:pt x="1321291" y="1176544"/>
                    <a:pt x="1322144" y="1175264"/>
                    <a:pt x="1323083" y="1174069"/>
                  </a:cubicBezTo>
                  <a:lnTo>
                    <a:pt x="1335198" y="1156999"/>
                  </a:lnTo>
                  <a:cubicBezTo>
                    <a:pt x="1335198" y="1156999"/>
                    <a:pt x="1335112" y="1156828"/>
                    <a:pt x="1335027" y="1156828"/>
                  </a:cubicBezTo>
                  <a:lnTo>
                    <a:pt x="1321888" y="1172959"/>
                  </a:lnTo>
                  <a:cubicBezTo>
                    <a:pt x="1320779" y="1174325"/>
                    <a:pt x="1319670" y="1175690"/>
                    <a:pt x="1318561" y="1177056"/>
                  </a:cubicBezTo>
                  <a:cubicBezTo>
                    <a:pt x="1315233" y="1175861"/>
                    <a:pt x="1311991" y="1174751"/>
                    <a:pt x="1308664" y="1173556"/>
                  </a:cubicBezTo>
                  <a:cubicBezTo>
                    <a:pt x="1320950" y="1158279"/>
                    <a:pt x="1332894" y="1142831"/>
                    <a:pt x="1344753" y="1127298"/>
                  </a:cubicBezTo>
                  <a:lnTo>
                    <a:pt x="1360025" y="1107241"/>
                  </a:lnTo>
                  <a:cubicBezTo>
                    <a:pt x="1360025" y="1107241"/>
                    <a:pt x="1359940" y="1106985"/>
                    <a:pt x="1359854" y="1107070"/>
                  </a:cubicBezTo>
                  <a:lnTo>
                    <a:pt x="1343644" y="1126188"/>
                  </a:lnTo>
                  <a:cubicBezTo>
                    <a:pt x="1330420" y="1141465"/>
                    <a:pt x="1317110" y="1156658"/>
                    <a:pt x="1303715" y="1171850"/>
                  </a:cubicBezTo>
                  <a:cubicBezTo>
                    <a:pt x="1301753" y="1171167"/>
                    <a:pt x="1299791" y="1170484"/>
                    <a:pt x="1297829" y="1169887"/>
                  </a:cubicBezTo>
                  <a:cubicBezTo>
                    <a:pt x="1297829" y="1169374"/>
                    <a:pt x="1297829" y="1168948"/>
                    <a:pt x="1297829" y="1168436"/>
                  </a:cubicBezTo>
                  <a:lnTo>
                    <a:pt x="1297829" y="1168436"/>
                  </a:lnTo>
                  <a:lnTo>
                    <a:pt x="1297829" y="1168265"/>
                  </a:lnTo>
                  <a:cubicBezTo>
                    <a:pt x="1297829" y="1168265"/>
                    <a:pt x="1297829" y="1168094"/>
                    <a:pt x="1297829" y="1168094"/>
                  </a:cubicBezTo>
                  <a:lnTo>
                    <a:pt x="1297829" y="1168094"/>
                  </a:lnTo>
                  <a:cubicBezTo>
                    <a:pt x="1297829" y="1166985"/>
                    <a:pt x="1297829" y="1165875"/>
                    <a:pt x="1297829" y="1164766"/>
                  </a:cubicBezTo>
                  <a:cubicBezTo>
                    <a:pt x="1306958" y="1153500"/>
                    <a:pt x="1316001" y="1142148"/>
                    <a:pt x="1324874" y="1130797"/>
                  </a:cubicBezTo>
                  <a:lnTo>
                    <a:pt x="1324874" y="1130797"/>
                  </a:lnTo>
                  <a:cubicBezTo>
                    <a:pt x="1324874" y="1130797"/>
                    <a:pt x="1324874" y="1130797"/>
                    <a:pt x="1324874" y="1130797"/>
                  </a:cubicBezTo>
                  <a:lnTo>
                    <a:pt x="1324874" y="1130797"/>
                  </a:lnTo>
                  <a:cubicBezTo>
                    <a:pt x="1324874" y="1130797"/>
                    <a:pt x="1324874" y="1130797"/>
                    <a:pt x="1324874" y="1130797"/>
                  </a:cubicBezTo>
                  <a:cubicBezTo>
                    <a:pt x="1343900" y="1105107"/>
                    <a:pt x="1362243" y="1079076"/>
                    <a:pt x="1380416" y="1052874"/>
                  </a:cubicBezTo>
                  <a:cubicBezTo>
                    <a:pt x="1386900" y="1043485"/>
                    <a:pt x="1393384" y="1034183"/>
                    <a:pt x="1399868" y="1024794"/>
                  </a:cubicBezTo>
                  <a:cubicBezTo>
                    <a:pt x="1399868" y="1024709"/>
                    <a:pt x="1399783" y="1024538"/>
                    <a:pt x="1399697" y="1024624"/>
                  </a:cubicBezTo>
                  <a:lnTo>
                    <a:pt x="1379306" y="1051764"/>
                  </a:lnTo>
                  <a:cubicBezTo>
                    <a:pt x="1360025" y="1077198"/>
                    <a:pt x="1340402" y="1102290"/>
                    <a:pt x="1320779" y="1127468"/>
                  </a:cubicBezTo>
                  <a:lnTo>
                    <a:pt x="1320779" y="1127468"/>
                  </a:lnTo>
                  <a:cubicBezTo>
                    <a:pt x="1320779" y="1127468"/>
                    <a:pt x="1320608" y="1127639"/>
                    <a:pt x="1320608" y="1127639"/>
                  </a:cubicBezTo>
                  <a:lnTo>
                    <a:pt x="1320438" y="1127810"/>
                  </a:lnTo>
                  <a:lnTo>
                    <a:pt x="1320438" y="1127810"/>
                  </a:lnTo>
                  <a:cubicBezTo>
                    <a:pt x="1312930" y="1137966"/>
                    <a:pt x="1305336" y="1148123"/>
                    <a:pt x="1297829" y="1158279"/>
                  </a:cubicBezTo>
                  <a:cubicBezTo>
                    <a:pt x="1298085" y="1147867"/>
                    <a:pt x="1298426" y="1137454"/>
                    <a:pt x="1298938" y="1127042"/>
                  </a:cubicBezTo>
                  <a:cubicBezTo>
                    <a:pt x="1299023" y="1124652"/>
                    <a:pt x="1299194" y="1122177"/>
                    <a:pt x="1299364" y="1119787"/>
                  </a:cubicBezTo>
                  <a:cubicBezTo>
                    <a:pt x="1306531" y="1109631"/>
                    <a:pt x="1313697" y="1099389"/>
                    <a:pt x="1320864" y="1089232"/>
                  </a:cubicBezTo>
                  <a:lnTo>
                    <a:pt x="1320864" y="1089232"/>
                  </a:lnTo>
                  <a:cubicBezTo>
                    <a:pt x="1320864" y="1089232"/>
                    <a:pt x="1320864" y="1089232"/>
                    <a:pt x="1320864" y="1089232"/>
                  </a:cubicBezTo>
                  <a:lnTo>
                    <a:pt x="1320864" y="1089232"/>
                  </a:lnTo>
                  <a:cubicBezTo>
                    <a:pt x="1320864" y="1089232"/>
                    <a:pt x="1320864" y="1089232"/>
                    <a:pt x="1320864" y="1089232"/>
                  </a:cubicBezTo>
                  <a:cubicBezTo>
                    <a:pt x="1335454" y="1066956"/>
                    <a:pt x="1349957" y="1044680"/>
                    <a:pt x="1364547" y="1022490"/>
                  </a:cubicBezTo>
                  <a:lnTo>
                    <a:pt x="1380330" y="998763"/>
                  </a:lnTo>
                  <a:cubicBezTo>
                    <a:pt x="1380330" y="998763"/>
                    <a:pt x="1380245" y="998507"/>
                    <a:pt x="1380160" y="998592"/>
                  </a:cubicBezTo>
                  <a:lnTo>
                    <a:pt x="1363352" y="1021380"/>
                  </a:lnTo>
                  <a:cubicBezTo>
                    <a:pt x="1347569" y="1042803"/>
                    <a:pt x="1331870" y="1064311"/>
                    <a:pt x="1316598" y="1086074"/>
                  </a:cubicBezTo>
                  <a:lnTo>
                    <a:pt x="1316598" y="1086074"/>
                  </a:lnTo>
                  <a:cubicBezTo>
                    <a:pt x="1316598" y="1086074"/>
                    <a:pt x="1316513" y="1086245"/>
                    <a:pt x="1316513" y="1086245"/>
                  </a:cubicBezTo>
                  <a:lnTo>
                    <a:pt x="1316513" y="1086416"/>
                  </a:lnTo>
                  <a:cubicBezTo>
                    <a:pt x="1316513" y="1086416"/>
                    <a:pt x="1316428" y="1086416"/>
                    <a:pt x="1316428" y="1086416"/>
                  </a:cubicBezTo>
                  <a:cubicBezTo>
                    <a:pt x="1310797" y="1094951"/>
                    <a:pt x="1305336" y="1103571"/>
                    <a:pt x="1299791" y="1112106"/>
                  </a:cubicBezTo>
                  <a:cubicBezTo>
                    <a:pt x="1300132" y="1106473"/>
                    <a:pt x="1300473" y="1100925"/>
                    <a:pt x="1300900" y="1095292"/>
                  </a:cubicBezTo>
                  <a:cubicBezTo>
                    <a:pt x="1311821" y="1080953"/>
                    <a:pt x="1322741" y="1066444"/>
                    <a:pt x="1333321" y="1051850"/>
                  </a:cubicBezTo>
                  <a:lnTo>
                    <a:pt x="1333321" y="1051850"/>
                  </a:lnTo>
                  <a:cubicBezTo>
                    <a:pt x="1333321" y="1051850"/>
                    <a:pt x="1333321" y="1051850"/>
                    <a:pt x="1333321" y="1051850"/>
                  </a:cubicBezTo>
                  <a:lnTo>
                    <a:pt x="1333321" y="1051850"/>
                  </a:lnTo>
                  <a:cubicBezTo>
                    <a:pt x="1333321" y="1051850"/>
                    <a:pt x="1333321" y="1051850"/>
                    <a:pt x="1333321" y="1051850"/>
                  </a:cubicBezTo>
                  <a:cubicBezTo>
                    <a:pt x="1348592" y="1029403"/>
                    <a:pt x="1363438" y="1006700"/>
                    <a:pt x="1378112" y="983827"/>
                  </a:cubicBezTo>
                  <a:lnTo>
                    <a:pt x="1393810" y="959332"/>
                  </a:lnTo>
                  <a:cubicBezTo>
                    <a:pt x="1393810" y="959332"/>
                    <a:pt x="1393725" y="959076"/>
                    <a:pt x="1393640" y="959247"/>
                  </a:cubicBezTo>
                  <a:lnTo>
                    <a:pt x="1376918" y="982803"/>
                  </a:lnTo>
                  <a:cubicBezTo>
                    <a:pt x="1361134" y="1004823"/>
                    <a:pt x="1345009" y="1026672"/>
                    <a:pt x="1329055" y="1048692"/>
                  </a:cubicBezTo>
                  <a:lnTo>
                    <a:pt x="1329055" y="1048692"/>
                  </a:lnTo>
                  <a:cubicBezTo>
                    <a:pt x="1329055" y="1048692"/>
                    <a:pt x="1328970" y="1048863"/>
                    <a:pt x="1328970" y="1048863"/>
                  </a:cubicBezTo>
                  <a:lnTo>
                    <a:pt x="1328970" y="1049033"/>
                  </a:lnTo>
                  <a:cubicBezTo>
                    <a:pt x="1328970" y="1049033"/>
                    <a:pt x="1328884" y="1049033"/>
                    <a:pt x="1328884" y="1049033"/>
                  </a:cubicBezTo>
                  <a:cubicBezTo>
                    <a:pt x="1319670" y="1062518"/>
                    <a:pt x="1310541" y="1076003"/>
                    <a:pt x="1301327" y="1089488"/>
                  </a:cubicBezTo>
                  <a:cubicBezTo>
                    <a:pt x="1301412" y="1088379"/>
                    <a:pt x="1301497" y="1087269"/>
                    <a:pt x="1301583" y="1086074"/>
                  </a:cubicBezTo>
                  <a:lnTo>
                    <a:pt x="1302606" y="1075491"/>
                  </a:lnTo>
                  <a:cubicBezTo>
                    <a:pt x="1315660" y="1056885"/>
                    <a:pt x="1328628" y="1038194"/>
                    <a:pt x="1341340" y="1019417"/>
                  </a:cubicBezTo>
                  <a:lnTo>
                    <a:pt x="1341340" y="1019417"/>
                  </a:lnTo>
                  <a:cubicBezTo>
                    <a:pt x="1341340" y="1019417"/>
                    <a:pt x="1341340" y="1019417"/>
                    <a:pt x="1341340" y="1019417"/>
                  </a:cubicBezTo>
                  <a:lnTo>
                    <a:pt x="1341340" y="1019417"/>
                  </a:lnTo>
                  <a:cubicBezTo>
                    <a:pt x="1341340" y="1019417"/>
                    <a:pt x="1341340" y="1019417"/>
                    <a:pt x="1341340" y="1019417"/>
                  </a:cubicBezTo>
                  <a:cubicBezTo>
                    <a:pt x="1359086" y="991593"/>
                    <a:pt x="1376235" y="963514"/>
                    <a:pt x="1393299" y="935264"/>
                  </a:cubicBezTo>
                  <a:lnTo>
                    <a:pt x="1411557" y="905050"/>
                  </a:lnTo>
                  <a:cubicBezTo>
                    <a:pt x="1411557" y="905050"/>
                    <a:pt x="1411471" y="904794"/>
                    <a:pt x="1411386" y="904965"/>
                  </a:cubicBezTo>
                  <a:lnTo>
                    <a:pt x="1392189" y="934325"/>
                  </a:lnTo>
                  <a:cubicBezTo>
                    <a:pt x="1374017" y="961807"/>
                    <a:pt x="1355503" y="989033"/>
                    <a:pt x="1337074" y="1016430"/>
                  </a:cubicBezTo>
                  <a:lnTo>
                    <a:pt x="1337074" y="1016430"/>
                  </a:lnTo>
                  <a:cubicBezTo>
                    <a:pt x="1337074" y="1016430"/>
                    <a:pt x="1336904" y="1016601"/>
                    <a:pt x="1336904" y="1016601"/>
                  </a:cubicBezTo>
                  <a:lnTo>
                    <a:pt x="1336733" y="1016771"/>
                  </a:lnTo>
                  <a:lnTo>
                    <a:pt x="1336733" y="1016771"/>
                  </a:lnTo>
                  <a:cubicBezTo>
                    <a:pt x="1326239" y="1033244"/>
                    <a:pt x="1315745" y="1049716"/>
                    <a:pt x="1305166" y="1066188"/>
                  </a:cubicBezTo>
                  <a:cubicBezTo>
                    <a:pt x="1309773" y="1051337"/>
                    <a:pt x="1314380" y="1036487"/>
                    <a:pt x="1318902" y="1021721"/>
                  </a:cubicBezTo>
                  <a:cubicBezTo>
                    <a:pt x="1328970" y="1006786"/>
                    <a:pt x="1339122" y="991764"/>
                    <a:pt x="1348933" y="976658"/>
                  </a:cubicBezTo>
                  <a:lnTo>
                    <a:pt x="1348933" y="976658"/>
                  </a:lnTo>
                  <a:cubicBezTo>
                    <a:pt x="1348933" y="976658"/>
                    <a:pt x="1348933" y="976658"/>
                    <a:pt x="1348933" y="976658"/>
                  </a:cubicBezTo>
                  <a:lnTo>
                    <a:pt x="1348933" y="976658"/>
                  </a:lnTo>
                  <a:cubicBezTo>
                    <a:pt x="1348933" y="976658"/>
                    <a:pt x="1348933" y="976658"/>
                    <a:pt x="1348933" y="976658"/>
                  </a:cubicBezTo>
                  <a:cubicBezTo>
                    <a:pt x="1359940" y="958393"/>
                    <a:pt x="1370519" y="939958"/>
                    <a:pt x="1381269" y="921608"/>
                  </a:cubicBezTo>
                  <a:lnTo>
                    <a:pt x="1387071" y="911793"/>
                  </a:lnTo>
                  <a:lnTo>
                    <a:pt x="1388521" y="909318"/>
                  </a:lnTo>
                  <a:cubicBezTo>
                    <a:pt x="1389033" y="908464"/>
                    <a:pt x="1389459" y="907696"/>
                    <a:pt x="1390056" y="906928"/>
                  </a:cubicBezTo>
                  <a:cubicBezTo>
                    <a:pt x="1390654" y="906160"/>
                    <a:pt x="1391251" y="905477"/>
                    <a:pt x="1392019" y="905050"/>
                  </a:cubicBezTo>
                  <a:cubicBezTo>
                    <a:pt x="1392787" y="904538"/>
                    <a:pt x="1393725" y="904367"/>
                    <a:pt x="1394579" y="904794"/>
                  </a:cubicBezTo>
                  <a:cubicBezTo>
                    <a:pt x="1394579" y="904794"/>
                    <a:pt x="1394749" y="904623"/>
                    <a:pt x="1394663" y="904623"/>
                  </a:cubicBezTo>
                  <a:cubicBezTo>
                    <a:pt x="1393810" y="904197"/>
                    <a:pt x="1392701" y="904282"/>
                    <a:pt x="1391848" y="904794"/>
                  </a:cubicBezTo>
                  <a:cubicBezTo>
                    <a:pt x="1390995" y="905221"/>
                    <a:pt x="1390227" y="905904"/>
                    <a:pt x="1389630" y="906672"/>
                  </a:cubicBezTo>
                  <a:cubicBezTo>
                    <a:pt x="1388947" y="907355"/>
                    <a:pt x="1388435" y="908208"/>
                    <a:pt x="1387924" y="908976"/>
                  </a:cubicBezTo>
                  <a:lnTo>
                    <a:pt x="1386388" y="911366"/>
                  </a:lnTo>
                  <a:lnTo>
                    <a:pt x="1380074" y="920754"/>
                  </a:lnTo>
                  <a:cubicBezTo>
                    <a:pt x="1368215" y="938422"/>
                    <a:pt x="1356186" y="956089"/>
                    <a:pt x="1344582" y="973841"/>
                  </a:cubicBezTo>
                  <a:lnTo>
                    <a:pt x="1344582" y="973841"/>
                  </a:lnTo>
                  <a:cubicBezTo>
                    <a:pt x="1344582" y="973841"/>
                    <a:pt x="1344582" y="974012"/>
                    <a:pt x="1344582" y="974012"/>
                  </a:cubicBezTo>
                  <a:lnTo>
                    <a:pt x="1344582" y="974183"/>
                  </a:lnTo>
                  <a:cubicBezTo>
                    <a:pt x="1344582" y="974183"/>
                    <a:pt x="1344582" y="974183"/>
                    <a:pt x="1344582" y="974183"/>
                  </a:cubicBezTo>
                  <a:cubicBezTo>
                    <a:pt x="1336904" y="986899"/>
                    <a:pt x="1329396" y="999787"/>
                    <a:pt x="1321973" y="1012589"/>
                  </a:cubicBezTo>
                  <a:cubicBezTo>
                    <a:pt x="1336989" y="964111"/>
                    <a:pt x="1352005" y="915548"/>
                    <a:pt x="1367021" y="866814"/>
                  </a:cubicBezTo>
                  <a:close/>
                  <a:moveTo>
                    <a:pt x="1330420" y="1452390"/>
                  </a:moveTo>
                  <a:cubicBezTo>
                    <a:pt x="1330420" y="1452390"/>
                    <a:pt x="1330249" y="1452305"/>
                    <a:pt x="1330249" y="1452390"/>
                  </a:cubicBezTo>
                  <a:lnTo>
                    <a:pt x="1329737" y="1453073"/>
                  </a:lnTo>
                  <a:cubicBezTo>
                    <a:pt x="1326922" y="1455548"/>
                    <a:pt x="1324106" y="1458108"/>
                    <a:pt x="1321291" y="1460583"/>
                  </a:cubicBezTo>
                  <a:lnTo>
                    <a:pt x="1325045" y="1455377"/>
                  </a:lnTo>
                  <a:cubicBezTo>
                    <a:pt x="1325045" y="1455377"/>
                    <a:pt x="1324959" y="1455121"/>
                    <a:pt x="1324874" y="1455206"/>
                  </a:cubicBezTo>
                  <a:lnTo>
                    <a:pt x="1319243" y="1462376"/>
                  </a:lnTo>
                  <a:cubicBezTo>
                    <a:pt x="1311906" y="1468862"/>
                    <a:pt x="1304568" y="1475349"/>
                    <a:pt x="1297146" y="1481920"/>
                  </a:cubicBezTo>
                  <a:cubicBezTo>
                    <a:pt x="1295184" y="1478933"/>
                    <a:pt x="1293307" y="1475946"/>
                    <a:pt x="1291344" y="1472959"/>
                  </a:cubicBezTo>
                  <a:cubicBezTo>
                    <a:pt x="1296464" y="1466302"/>
                    <a:pt x="1301583" y="1459645"/>
                    <a:pt x="1306701" y="1452987"/>
                  </a:cubicBezTo>
                  <a:cubicBezTo>
                    <a:pt x="1306701" y="1452902"/>
                    <a:pt x="1306616" y="1452731"/>
                    <a:pt x="1306531" y="1452817"/>
                  </a:cubicBezTo>
                  <a:cubicBezTo>
                    <a:pt x="1301241" y="1459218"/>
                    <a:pt x="1295952" y="1465533"/>
                    <a:pt x="1290662" y="1471849"/>
                  </a:cubicBezTo>
                  <a:cubicBezTo>
                    <a:pt x="1287590" y="1467070"/>
                    <a:pt x="1284519" y="1462290"/>
                    <a:pt x="1281448" y="1457511"/>
                  </a:cubicBezTo>
                  <a:lnTo>
                    <a:pt x="1292539" y="1442404"/>
                  </a:lnTo>
                  <a:cubicBezTo>
                    <a:pt x="1292539" y="1442404"/>
                    <a:pt x="1292454" y="1442148"/>
                    <a:pt x="1292368" y="1442234"/>
                  </a:cubicBezTo>
                  <a:lnTo>
                    <a:pt x="1280936" y="1456572"/>
                  </a:lnTo>
                  <a:cubicBezTo>
                    <a:pt x="1280936" y="1456572"/>
                    <a:pt x="1280594" y="1456060"/>
                    <a:pt x="1280424" y="1455804"/>
                  </a:cubicBezTo>
                  <a:cubicBezTo>
                    <a:pt x="1280594" y="1454012"/>
                    <a:pt x="1280680" y="1452219"/>
                    <a:pt x="1280850" y="1450427"/>
                  </a:cubicBezTo>
                  <a:lnTo>
                    <a:pt x="1280850" y="1450427"/>
                  </a:lnTo>
                  <a:cubicBezTo>
                    <a:pt x="1280850" y="1450427"/>
                    <a:pt x="1280850" y="1450256"/>
                    <a:pt x="1280850" y="1450256"/>
                  </a:cubicBezTo>
                  <a:lnTo>
                    <a:pt x="1280850" y="1450256"/>
                  </a:lnTo>
                  <a:cubicBezTo>
                    <a:pt x="1280850" y="1444623"/>
                    <a:pt x="1280594" y="1439076"/>
                    <a:pt x="1280253" y="1433528"/>
                  </a:cubicBezTo>
                  <a:cubicBezTo>
                    <a:pt x="1287505" y="1421921"/>
                    <a:pt x="1294672" y="1410313"/>
                    <a:pt x="1301839" y="1398706"/>
                  </a:cubicBezTo>
                  <a:lnTo>
                    <a:pt x="1313100" y="1380697"/>
                  </a:lnTo>
                  <a:cubicBezTo>
                    <a:pt x="1313100" y="1380697"/>
                    <a:pt x="1312930" y="1380526"/>
                    <a:pt x="1312930" y="1380612"/>
                  </a:cubicBezTo>
                  <a:lnTo>
                    <a:pt x="1300644" y="1397767"/>
                  </a:lnTo>
                  <a:cubicBezTo>
                    <a:pt x="1293733" y="1407411"/>
                    <a:pt x="1286737" y="1417056"/>
                    <a:pt x="1279741" y="1426785"/>
                  </a:cubicBezTo>
                  <a:cubicBezTo>
                    <a:pt x="1279315" y="1421835"/>
                    <a:pt x="1278803" y="1416800"/>
                    <a:pt x="1278206" y="1411849"/>
                  </a:cubicBezTo>
                  <a:cubicBezTo>
                    <a:pt x="1277949" y="1409716"/>
                    <a:pt x="1277694" y="1407667"/>
                    <a:pt x="1277438" y="1405534"/>
                  </a:cubicBezTo>
                  <a:cubicBezTo>
                    <a:pt x="1278461" y="1403912"/>
                    <a:pt x="1279571" y="1402376"/>
                    <a:pt x="1280594" y="1400754"/>
                  </a:cubicBezTo>
                  <a:lnTo>
                    <a:pt x="1281618" y="1408436"/>
                  </a:lnTo>
                  <a:cubicBezTo>
                    <a:pt x="1281618" y="1408436"/>
                    <a:pt x="1281874" y="1408521"/>
                    <a:pt x="1281874" y="1408436"/>
                  </a:cubicBezTo>
                  <a:lnTo>
                    <a:pt x="1281106" y="1400071"/>
                  </a:lnTo>
                  <a:cubicBezTo>
                    <a:pt x="1281448" y="1399559"/>
                    <a:pt x="1281789" y="1399047"/>
                    <a:pt x="1282045" y="1398620"/>
                  </a:cubicBezTo>
                  <a:cubicBezTo>
                    <a:pt x="1291344" y="1389915"/>
                    <a:pt x="1300814" y="1381124"/>
                    <a:pt x="1310541" y="1372077"/>
                  </a:cubicBezTo>
                  <a:cubicBezTo>
                    <a:pt x="1325130" y="1392049"/>
                    <a:pt x="1339293" y="1411423"/>
                    <a:pt x="1354053" y="1431565"/>
                  </a:cubicBezTo>
                  <a:cubicBezTo>
                    <a:pt x="1346203" y="1438564"/>
                    <a:pt x="1338354" y="1445477"/>
                    <a:pt x="1330591" y="1452390"/>
                  </a:cubicBezTo>
                  <a:close/>
                  <a:moveTo>
                    <a:pt x="1293733" y="1541664"/>
                  </a:moveTo>
                  <a:cubicBezTo>
                    <a:pt x="1281789" y="1559588"/>
                    <a:pt x="1270015" y="1577596"/>
                    <a:pt x="1257986" y="1595519"/>
                  </a:cubicBezTo>
                  <a:lnTo>
                    <a:pt x="1257644" y="1596031"/>
                  </a:lnTo>
                  <a:cubicBezTo>
                    <a:pt x="1254573" y="1591166"/>
                    <a:pt x="1251587" y="1586302"/>
                    <a:pt x="1248515" y="1581437"/>
                  </a:cubicBezTo>
                  <a:cubicBezTo>
                    <a:pt x="1248515" y="1580583"/>
                    <a:pt x="1248515" y="1579815"/>
                    <a:pt x="1248600" y="1578962"/>
                  </a:cubicBezTo>
                  <a:lnTo>
                    <a:pt x="1254317" y="1571366"/>
                  </a:lnTo>
                  <a:cubicBezTo>
                    <a:pt x="1268565" y="1552674"/>
                    <a:pt x="1283154" y="1534068"/>
                    <a:pt x="1297573" y="1515462"/>
                  </a:cubicBezTo>
                  <a:lnTo>
                    <a:pt x="1297573" y="1515462"/>
                  </a:lnTo>
                  <a:cubicBezTo>
                    <a:pt x="1297573" y="1515462"/>
                    <a:pt x="1297658" y="1515292"/>
                    <a:pt x="1297658" y="1515292"/>
                  </a:cubicBezTo>
                  <a:lnTo>
                    <a:pt x="1297658" y="1515121"/>
                  </a:lnTo>
                  <a:cubicBezTo>
                    <a:pt x="1297658" y="1515121"/>
                    <a:pt x="1297743" y="1515121"/>
                    <a:pt x="1297743" y="1515121"/>
                  </a:cubicBezTo>
                  <a:cubicBezTo>
                    <a:pt x="1299194" y="1513073"/>
                    <a:pt x="1300644" y="1511024"/>
                    <a:pt x="1302094" y="1509061"/>
                  </a:cubicBezTo>
                  <a:cubicBezTo>
                    <a:pt x="1304484" y="1512817"/>
                    <a:pt x="1306787" y="1516572"/>
                    <a:pt x="1309176" y="1520242"/>
                  </a:cubicBezTo>
                  <a:cubicBezTo>
                    <a:pt x="1304057" y="1527326"/>
                    <a:pt x="1298852" y="1534410"/>
                    <a:pt x="1293733" y="1541579"/>
                  </a:cubicBezTo>
                  <a:lnTo>
                    <a:pt x="1293733" y="1541579"/>
                  </a:lnTo>
                  <a:cubicBezTo>
                    <a:pt x="1293733" y="1541579"/>
                    <a:pt x="1293733" y="1541579"/>
                    <a:pt x="1293733" y="1541579"/>
                  </a:cubicBezTo>
                  <a:lnTo>
                    <a:pt x="1293733" y="1541579"/>
                  </a:lnTo>
                  <a:cubicBezTo>
                    <a:pt x="1293733" y="1541579"/>
                    <a:pt x="1293733" y="1541579"/>
                    <a:pt x="1293733" y="1541579"/>
                  </a:cubicBezTo>
                  <a:close/>
                  <a:moveTo>
                    <a:pt x="1177873" y="1628378"/>
                  </a:moveTo>
                  <a:cubicBezTo>
                    <a:pt x="1175057" y="1623940"/>
                    <a:pt x="1172242" y="1619502"/>
                    <a:pt x="1169426" y="1614893"/>
                  </a:cubicBezTo>
                  <a:cubicBezTo>
                    <a:pt x="1175057" y="1609004"/>
                    <a:pt x="1180774" y="1603030"/>
                    <a:pt x="1186404" y="1597141"/>
                  </a:cubicBezTo>
                  <a:lnTo>
                    <a:pt x="1187599" y="1616942"/>
                  </a:lnTo>
                  <a:cubicBezTo>
                    <a:pt x="1187599" y="1616942"/>
                    <a:pt x="1187855" y="1617027"/>
                    <a:pt x="1187855" y="1616942"/>
                  </a:cubicBezTo>
                  <a:lnTo>
                    <a:pt x="1187684" y="1595861"/>
                  </a:lnTo>
                  <a:cubicBezTo>
                    <a:pt x="1192462" y="1590825"/>
                    <a:pt x="1197154" y="1585790"/>
                    <a:pt x="1201932" y="1580669"/>
                  </a:cubicBezTo>
                  <a:cubicBezTo>
                    <a:pt x="1202103" y="1582461"/>
                    <a:pt x="1202273" y="1584253"/>
                    <a:pt x="1202444" y="1586046"/>
                  </a:cubicBezTo>
                  <a:lnTo>
                    <a:pt x="1203809" y="1599872"/>
                  </a:lnTo>
                  <a:cubicBezTo>
                    <a:pt x="1198861" y="1605505"/>
                    <a:pt x="1193912" y="1611053"/>
                    <a:pt x="1188878" y="1616600"/>
                  </a:cubicBezTo>
                  <a:lnTo>
                    <a:pt x="1178043" y="1628378"/>
                  </a:lnTo>
                  <a:lnTo>
                    <a:pt x="1178043" y="1628378"/>
                  </a:lnTo>
                  <a:close/>
                  <a:moveTo>
                    <a:pt x="1139906" y="1620868"/>
                  </a:moveTo>
                  <a:cubicBezTo>
                    <a:pt x="1140248" y="1618649"/>
                    <a:pt x="1140589" y="1616430"/>
                    <a:pt x="1140930" y="1614125"/>
                  </a:cubicBezTo>
                  <a:cubicBezTo>
                    <a:pt x="1143660" y="1610285"/>
                    <a:pt x="1146305" y="1606529"/>
                    <a:pt x="1149035" y="1602688"/>
                  </a:cubicBezTo>
                  <a:cubicBezTo>
                    <a:pt x="1149718" y="1603627"/>
                    <a:pt x="1150315" y="1604481"/>
                    <a:pt x="1150997" y="1605420"/>
                  </a:cubicBezTo>
                  <a:cubicBezTo>
                    <a:pt x="1152107" y="1607041"/>
                    <a:pt x="1153216" y="1608748"/>
                    <a:pt x="1154410" y="1610541"/>
                  </a:cubicBezTo>
                  <a:cubicBezTo>
                    <a:pt x="1149291" y="1615576"/>
                    <a:pt x="1144258" y="1620526"/>
                    <a:pt x="1139224" y="1625477"/>
                  </a:cubicBezTo>
                  <a:lnTo>
                    <a:pt x="1139906" y="1620868"/>
                  </a:lnTo>
                  <a:close/>
                  <a:moveTo>
                    <a:pt x="1138797" y="1613955"/>
                  </a:moveTo>
                  <a:cubicBezTo>
                    <a:pt x="1137518" y="1615918"/>
                    <a:pt x="1136238" y="1617881"/>
                    <a:pt x="1134958" y="1619844"/>
                  </a:cubicBezTo>
                  <a:lnTo>
                    <a:pt x="1125744" y="1634268"/>
                  </a:lnTo>
                  <a:lnTo>
                    <a:pt x="1124208" y="1636743"/>
                  </a:lnTo>
                  <a:cubicBezTo>
                    <a:pt x="1124890" y="1625733"/>
                    <a:pt x="1125658" y="1614723"/>
                    <a:pt x="1126427" y="1603798"/>
                  </a:cubicBezTo>
                  <a:cubicBezTo>
                    <a:pt x="1130607" y="1598677"/>
                    <a:pt x="1134787" y="1593556"/>
                    <a:pt x="1138968" y="1588435"/>
                  </a:cubicBezTo>
                  <a:cubicBezTo>
                    <a:pt x="1139394" y="1589033"/>
                    <a:pt x="1139736" y="1589630"/>
                    <a:pt x="1140162" y="1590228"/>
                  </a:cubicBezTo>
                  <a:cubicBezTo>
                    <a:pt x="1139736" y="1598165"/>
                    <a:pt x="1139309" y="1606017"/>
                    <a:pt x="1138797" y="1613955"/>
                  </a:cubicBezTo>
                  <a:close/>
                  <a:moveTo>
                    <a:pt x="1127279" y="1593471"/>
                  </a:moveTo>
                  <a:lnTo>
                    <a:pt x="1127279" y="1593471"/>
                  </a:lnTo>
                  <a:cubicBezTo>
                    <a:pt x="1127279" y="1593471"/>
                    <a:pt x="1127279" y="1593386"/>
                    <a:pt x="1127279" y="1593386"/>
                  </a:cubicBezTo>
                  <a:cubicBezTo>
                    <a:pt x="1127450" y="1586728"/>
                    <a:pt x="1127621" y="1580071"/>
                    <a:pt x="1127791" y="1573414"/>
                  </a:cubicBezTo>
                  <a:cubicBezTo>
                    <a:pt x="1128303" y="1572817"/>
                    <a:pt x="1128815" y="1572219"/>
                    <a:pt x="1129327" y="1571622"/>
                  </a:cubicBezTo>
                  <a:cubicBezTo>
                    <a:pt x="1131204" y="1576230"/>
                    <a:pt x="1134019" y="1580413"/>
                    <a:pt x="1136579" y="1584680"/>
                  </a:cubicBezTo>
                  <a:cubicBezTo>
                    <a:pt x="1136835" y="1585021"/>
                    <a:pt x="1137006" y="1585363"/>
                    <a:pt x="1137261" y="1585790"/>
                  </a:cubicBezTo>
                  <a:cubicBezTo>
                    <a:pt x="1133764" y="1590569"/>
                    <a:pt x="1130265" y="1595263"/>
                    <a:pt x="1126768" y="1600043"/>
                  </a:cubicBezTo>
                  <a:cubicBezTo>
                    <a:pt x="1126938" y="1597909"/>
                    <a:pt x="1127109" y="1595775"/>
                    <a:pt x="1127194" y="1593727"/>
                  </a:cubicBezTo>
                  <a:lnTo>
                    <a:pt x="1127194" y="1593727"/>
                  </a:lnTo>
                  <a:cubicBezTo>
                    <a:pt x="1127194" y="1593727"/>
                    <a:pt x="1127194" y="1593642"/>
                    <a:pt x="1127194" y="1593642"/>
                  </a:cubicBezTo>
                  <a:close/>
                  <a:moveTo>
                    <a:pt x="1076601" y="1533642"/>
                  </a:moveTo>
                  <a:cubicBezTo>
                    <a:pt x="1069605" y="1538763"/>
                    <a:pt x="1062609" y="1543969"/>
                    <a:pt x="1055613" y="1549175"/>
                  </a:cubicBezTo>
                  <a:cubicBezTo>
                    <a:pt x="1055016" y="1545505"/>
                    <a:pt x="1054504" y="1541920"/>
                    <a:pt x="1053992" y="1538251"/>
                  </a:cubicBezTo>
                  <a:cubicBezTo>
                    <a:pt x="1067472" y="1529033"/>
                    <a:pt x="1080952" y="1519901"/>
                    <a:pt x="1094433" y="1510597"/>
                  </a:cubicBezTo>
                  <a:lnTo>
                    <a:pt x="1094433" y="1510597"/>
                  </a:lnTo>
                  <a:cubicBezTo>
                    <a:pt x="1094433" y="1510597"/>
                    <a:pt x="1094433" y="1510597"/>
                    <a:pt x="1094433" y="1510597"/>
                  </a:cubicBezTo>
                  <a:lnTo>
                    <a:pt x="1094433" y="1510597"/>
                  </a:lnTo>
                  <a:cubicBezTo>
                    <a:pt x="1094433" y="1510597"/>
                    <a:pt x="1094433" y="1510597"/>
                    <a:pt x="1094433" y="1510597"/>
                  </a:cubicBezTo>
                  <a:cubicBezTo>
                    <a:pt x="1113885" y="1496174"/>
                    <a:pt x="1133166" y="1481494"/>
                    <a:pt x="1152618" y="1466899"/>
                  </a:cubicBezTo>
                  <a:lnTo>
                    <a:pt x="1159103" y="1462120"/>
                  </a:lnTo>
                  <a:cubicBezTo>
                    <a:pt x="1156031" y="1469972"/>
                    <a:pt x="1152448" y="1477738"/>
                    <a:pt x="1148864" y="1485420"/>
                  </a:cubicBezTo>
                  <a:lnTo>
                    <a:pt x="1138456" y="1492418"/>
                  </a:lnTo>
                  <a:cubicBezTo>
                    <a:pt x="1117895" y="1506074"/>
                    <a:pt x="1097248" y="1519730"/>
                    <a:pt x="1076857" y="1533642"/>
                  </a:cubicBezTo>
                  <a:cubicBezTo>
                    <a:pt x="1076857" y="1533642"/>
                    <a:pt x="1076857" y="1533642"/>
                    <a:pt x="1076857" y="1533642"/>
                  </a:cubicBezTo>
                  <a:cubicBezTo>
                    <a:pt x="1076857" y="1533642"/>
                    <a:pt x="1076772" y="1533642"/>
                    <a:pt x="1076686" y="1533727"/>
                  </a:cubicBezTo>
                  <a:cubicBezTo>
                    <a:pt x="1076686" y="1533727"/>
                    <a:pt x="1076601" y="1533727"/>
                    <a:pt x="1076516" y="1533812"/>
                  </a:cubicBezTo>
                  <a:cubicBezTo>
                    <a:pt x="1076516" y="1533812"/>
                    <a:pt x="1076516" y="1533812"/>
                    <a:pt x="1076516" y="1533812"/>
                  </a:cubicBezTo>
                  <a:close/>
                  <a:moveTo>
                    <a:pt x="1045887" y="1567696"/>
                  </a:moveTo>
                  <a:cubicBezTo>
                    <a:pt x="1037611" y="1573499"/>
                    <a:pt x="1029335" y="1579389"/>
                    <a:pt x="1021145" y="1585363"/>
                  </a:cubicBezTo>
                  <a:lnTo>
                    <a:pt x="1019524" y="1580071"/>
                  </a:lnTo>
                  <a:lnTo>
                    <a:pt x="1019097" y="1578535"/>
                  </a:lnTo>
                  <a:cubicBezTo>
                    <a:pt x="1031041" y="1570598"/>
                    <a:pt x="1042986" y="1562660"/>
                    <a:pt x="1054931" y="1554723"/>
                  </a:cubicBezTo>
                  <a:cubicBezTo>
                    <a:pt x="1055443" y="1556771"/>
                    <a:pt x="1055954" y="1558820"/>
                    <a:pt x="1056552" y="1560782"/>
                  </a:cubicBezTo>
                  <a:cubicBezTo>
                    <a:pt x="1053139" y="1563002"/>
                    <a:pt x="1049726" y="1565221"/>
                    <a:pt x="1046228" y="1567525"/>
                  </a:cubicBezTo>
                  <a:cubicBezTo>
                    <a:pt x="1046228" y="1567525"/>
                    <a:pt x="1046228" y="1567525"/>
                    <a:pt x="1046228" y="1567525"/>
                  </a:cubicBezTo>
                  <a:cubicBezTo>
                    <a:pt x="1046228" y="1567525"/>
                    <a:pt x="1046143" y="1567525"/>
                    <a:pt x="1046057" y="1567610"/>
                  </a:cubicBezTo>
                  <a:cubicBezTo>
                    <a:pt x="1046057" y="1567610"/>
                    <a:pt x="1045972" y="1567610"/>
                    <a:pt x="1045887" y="1567696"/>
                  </a:cubicBezTo>
                  <a:cubicBezTo>
                    <a:pt x="1045887" y="1567696"/>
                    <a:pt x="1045887" y="1567696"/>
                    <a:pt x="1045887" y="1567696"/>
                  </a:cubicBezTo>
                  <a:close/>
                  <a:moveTo>
                    <a:pt x="653854" y="1540469"/>
                  </a:moveTo>
                  <a:lnTo>
                    <a:pt x="653854" y="1540299"/>
                  </a:lnTo>
                  <a:cubicBezTo>
                    <a:pt x="653854" y="1540299"/>
                    <a:pt x="653854" y="1540299"/>
                    <a:pt x="653854" y="1540299"/>
                  </a:cubicBezTo>
                  <a:cubicBezTo>
                    <a:pt x="653172" y="1538763"/>
                    <a:pt x="652489" y="1537226"/>
                    <a:pt x="651892" y="1535775"/>
                  </a:cubicBezTo>
                  <a:cubicBezTo>
                    <a:pt x="652148" y="1535861"/>
                    <a:pt x="652403" y="1535946"/>
                    <a:pt x="652660" y="1536117"/>
                  </a:cubicBezTo>
                  <a:cubicBezTo>
                    <a:pt x="658973" y="1538763"/>
                    <a:pt x="666396" y="1538763"/>
                    <a:pt x="673306" y="1539872"/>
                  </a:cubicBezTo>
                  <a:cubicBezTo>
                    <a:pt x="676036" y="1540299"/>
                    <a:pt x="678852" y="1540555"/>
                    <a:pt x="681668" y="1540896"/>
                  </a:cubicBezTo>
                  <a:cubicBezTo>
                    <a:pt x="685336" y="1547724"/>
                    <a:pt x="689176" y="1554552"/>
                    <a:pt x="693015" y="1561294"/>
                  </a:cubicBezTo>
                  <a:cubicBezTo>
                    <a:pt x="700267" y="1573670"/>
                    <a:pt x="707775" y="1585960"/>
                    <a:pt x="715538" y="1597994"/>
                  </a:cubicBezTo>
                  <a:cubicBezTo>
                    <a:pt x="718183" y="1602176"/>
                    <a:pt x="720999" y="1606273"/>
                    <a:pt x="723644" y="1610370"/>
                  </a:cubicBezTo>
                  <a:cubicBezTo>
                    <a:pt x="723644" y="1610370"/>
                    <a:pt x="723473" y="1610370"/>
                    <a:pt x="723473" y="1610455"/>
                  </a:cubicBezTo>
                  <a:cubicBezTo>
                    <a:pt x="720487" y="1612162"/>
                    <a:pt x="717501" y="1613869"/>
                    <a:pt x="714515" y="1615491"/>
                  </a:cubicBezTo>
                  <a:cubicBezTo>
                    <a:pt x="714515" y="1615491"/>
                    <a:pt x="714515" y="1615747"/>
                    <a:pt x="714600" y="1615662"/>
                  </a:cubicBezTo>
                  <a:cubicBezTo>
                    <a:pt x="717842" y="1614381"/>
                    <a:pt x="720999" y="1613101"/>
                    <a:pt x="724156" y="1611735"/>
                  </a:cubicBezTo>
                  <a:cubicBezTo>
                    <a:pt x="724241" y="1611735"/>
                    <a:pt x="724411" y="1611650"/>
                    <a:pt x="724497" y="1611565"/>
                  </a:cubicBezTo>
                  <a:lnTo>
                    <a:pt x="728165" y="1617027"/>
                  </a:lnTo>
                  <a:cubicBezTo>
                    <a:pt x="722790" y="1618819"/>
                    <a:pt x="717416" y="1620612"/>
                    <a:pt x="712041" y="1622319"/>
                  </a:cubicBezTo>
                  <a:cubicBezTo>
                    <a:pt x="705983" y="1624196"/>
                    <a:pt x="700011" y="1626074"/>
                    <a:pt x="693953" y="1627952"/>
                  </a:cubicBezTo>
                  <a:lnTo>
                    <a:pt x="689431" y="1619161"/>
                  </a:lnTo>
                  <a:lnTo>
                    <a:pt x="683630" y="1607553"/>
                  </a:lnTo>
                  <a:cubicBezTo>
                    <a:pt x="678255" y="1596543"/>
                    <a:pt x="673221" y="1585448"/>
                    <a:pt x="668273" y="1574353"/>
                  </a:cubicBezTo>
                  <a:cubicBezTo>
                    <a:pt x="663324" y="1563172"/>
                    <a:pt x="658632" y="1551906"/>
                    <a:pt x="653940" y="1540640"/>
                  </a:cubicBezTo>
                  <a:lnTo>
                    <a:pt x="653940" y="1540640"/>
                  </a:lnTo>
                  <a:cubicBezTo>
                    <a:pt x="653940" y="1540640"/>
                    <a:pt x="653940" y="1540469"/>
                    <a:pt x="653940" y="1540469"/>
                  </a:cubicBezTo>
                  <a:close/>
                  <a:moveTo>
                    <a:pt x="615632" y="1527070"/>
                  </a:moveTo>
                  <a:lnTo>
                    <a:pt x="612987" y="1525533"/>
                  </a:lnTo>
                  <a:cubicBezTo>
                    <a:pt x="613755" y="1525704"/>
                    <a:pt x="614438" y="1525875"/>
                    <a:pt x="615205" y="1526046"/>
                  </a:cubicBezTo>
                  <a:cubicBezTo>
                    <a:pt x="615376" y="1526387"/>
                    <a:pt x="615547" y="1526728"/>
                    <a:pt x="615717" y="1527070"/>
                  </a:cubicBezTo>
                  <a:close/>
                  <a:moveTo>
                    <a:pt x="466497" y="1493613"/>
                  </a:moveTo>
                  <a:lnTo>
                    <a:pt x="457027" y="1483884"/>
                  </a:lnTo>
                  <a:cubicBezTo>
                    <a:pt x="453871" y="1477909"/>
                    <a:pt x="450714" y="1471935"/>
                    <a:pt x="447642" y="1465875"/>
                  </a:cubicBezTo>
                  <a:cubicBezTo>
                    <a:pt x="447727" y="1465875"/>
                    <a:pt x="447898" y="1466046"/>
                    <a:pt x="447984" y="1466046"/>
                  </a:cubicBezTo>
                  <a:cubicBezTo>
                    <a:pt x="447984" y="1466046"/>
                    <a:pt x="447984" y="1466046"/>
                    <a:pt x="447984" y="1466046"/>
                  </a:cubicBezTo>
                  <a:cubicBezTo>
                    <a:pt x="447984" y="1466046"/>
                    <a:pt x="448154" y="1466131"/>
                    <a:pt x="448239" y="1466216"/>
                  </a:cubicBezTo>
                  <a:cubicBezTo>
                    <a:pt x="448239" y="1466216"/>
                    <a:pt x="448410" y="1466302"/>
                    <a:pt x="448496" y="1466387"/>
                  </a:cubicBezTo>
                  <a:cubicBezTo>
                    <a:pt x="448496" y="1466387"/>
                    <a:pt x="448496" y="1466387"/>
                    <a:pt x="448496" y="1466387"/>
                  </a:cubicBezTo>
                  <a:cubicBezTo>
                    <a:pt x="465815" y="1476202"/>
                    <a:pt x="483220" y="1485932"/>
                    <a:pt x="500624" y="1495661"/>
                  </a:cubicBezTo>
                  <a:cubicBezTo>
                    <a:pt x="505402" y="1502916"/>
                    <a:pt x="510351" y="1510000"/>
                    <a:pt x="515469" y="1516999"/>
                  </a:cubicBezTo>
                  <a:cubicBezTo>
                    <a:pt x="519138" y="1522034"/>
                    <a:pt x="523063" y="1526984"/>
                    <a:pt x="526817" y="1532020"/>
                  </a:cubicBezTo>
                  <a:cubicBezTo>
                    <a:pt x="528011" y="1533556"/>
                    <a:pt x="529206" y="1535007"/>
                    <a:pt x="530485" y="1536543"/>
                  </a:cubicBezTo>
                  <a:cubicBezTo>
                    <a:pt x="509156" y="1522290"/>
                    <a:pt x="487827" y="1508037"/>
                    <a:pt x="466412" y="1493869"/>
                  </a:cubicBezTo>
                  <a:cubicBezTo>
                    <a:pt x="466497" y="1493869"/>
                    <a:pt x="466668" y="1493869"/>
                    <a:pt x="466583" y="1493699"/>
                  </a:cubicBezTo>
                  <a:close/>
                  <a:moveTo>
                    <a:pt x="518200" y="1593727"/>
                  </a:moveTo>
                  <a:lnTo>
                    <a:pt x="501819" y="1584424"/>
                  </a:lnTo>
                  <a:lnTo>
                    <a:pt x="484073" y="1574182"/>
                  </a:lnTo>
                  <a:cubicBezTo>
                    <a:pt x="467607" y="1564623"/>
                    <a:pt x="451226" y="1554723"/>
                    <a:pt x="434930" y="1544822"/>
                  </a:cubicBezTo>
                  <a:cubicBezTo>
                    <a:pt x="423156" y="1537653"/>
                    <a:pt x="411553" y="1530313"/>
                    <a:pt x="399865" y="1523058"/>
                  </a:cubicBezTo>
                  <a:cubicBezTo>
                    <a:pt x="398414" y="1521095"/>
                    <a:pt x="397049" y="1519132"/>
                    <a:pt x="395684" y="1517084"/>
                  </a:cubicBezTo>
                  <a:cubicBezTo>
                    <a:pt x="393210" y="1513414"/>
                    <a:pt x="390992" y="1509659"/>
                    <a:pt x="388773" y="1505903"/>
                  </a:cubicBezTo>
                  <a:cubicBezTo>
                    <a:pt x="396964" y="1510341"/>
                    <a:pt x="405325" y="1514268"/>
                    <a:pt x="413771" y="1518108"/>
                  </a:cubicBezTo>
                  <a:cubicBezTo>
                    <a:pt x="414881" y="1518620"/>
                    <a:pt x="416075" y="1519132"/>
                    <a:pt x="417184" y="1519645"/>
                  </a:cubicBezTo>
                  <a:cubicBezTo>
                    <a:pt x="420511" y="1521778"/>
                    <a:pt x="423839" y="1523997"/>
                    <a:pt x="427252" y="1526131"/>
                  </a:cubicBezTo>
                  <a:lnTo>
                    <a:pt x="437234" y="1542262"/>
                  </a:lnTo>
                  <a:cubicBezTo>
                    <a:pt x="437234" y="1542262"/>
                    <a:pt x="437490" y="1542262"/>
                    <a:pt x="437404" y="1542176"/>
                  </a:cubicBezTo>
                  <a:lnTo>
                    <a:pt x="428787" y="1527155"/>
                  </a:lnTo>
                  <a:cubicBezTo>
                    <a:pt x="429811" y="1527753"/>
                    <a:pt x="430749" y="1528435"/>
                    <a:pt x="431688" y="1529033"/>
                  </a:cubicBezTo>
                  <a:lnTo>
                    <a:pt x="431688" y="1529033"/>
                  </a:lnTo>
                  <a:cubicBezTo>
                    <a:pt x="431688" y="1529033"/>
                    <a:pt x="431944" y="1529204"/>
                    <a:pt x="431944" y="1529204"/>
                  </a:cubicBezTo>
                  <a:lnTo>
                    <a:pt x="432200" y="1529374"/>
                  </a:lnTo>
                  <a:lnTo>
                    <a:pt x="432200" y="1529374"/>
                  </a:lnTo>
                  <a:cubicBezTo>
                    <a:pt x="447216" y="1538251"/>
                    <a:pt x="462317" y="1546871"/>
                    <a:pt x="477674" y="1555235"/>
                  </a:cubicBezTo>
                  <a:cubicBezTo>
                    <a:pt x="487656" y="1560612"/>
                    <a:pt x="497724" y="1565903"/>
                    <a:pt x="507791" y="1571110"/>
                  </a:cubicBezTo>
                  <a:cubicBezTo>
                    <a:pt x="507791" y="1571110"/>
                    <a:pt x="507791" y="1571110"/>
                    <a:pt x="507791" y="1571110"/>
                  </a:cubicBezTo>
                  <a:lnTo>
                    <a:pt x="518711" y="1585448"/>
                  </a:lnTo>
                  <a:cubicBezTo>
                    <a:pt x="519991" y="1587155"/>
                    <a:pt x="521356" y="1588862"/>
                    <a:pt x="522722" y="1590484"/>
                  </a:cubicBezTo>
                  <a:lnTo>
                    <a:pt x="526731" y="1595519"/>
                  </a:lnTo>
                  <a:lnTo>
                    <a:pt x="527840" y="1596885"/>
                  </a:lnTo>
                  <a:cubicBezTo>
                    <a:pt x="524598" y="1595775"/>
                    <a:pt x="521442" y="1594666"/>
                    <a:pt x="518200" y="1593642"/>
                  </a:cubicBezTo>
                  <a:close/>
                  <a:moveTo>
                    <a:pt x="511886" y="1591678"/>
                  </a:moveTo>
                  <a:cubicBezTo>
                    <a:pt x="502074" y="1588435"/>
                    <a:pt x="492263" y="1585021"/>
                    <a:pt x="482622" y="1581437"/>
                  </a:cubicBezTo>
                  <a:cubicBezTo>
                    <a:pt x="481769" y="1581095"/>
                    <a:pt x="480916" y="1580669"/>
                    <a:pt x="480148" y="1580327"/>
                  </a:cubicBezTo>
                  <a:cubicBezTo>
                    <a:pt x="464535" y="1573073"/>
                    <a:pt x="449178" y="1565221"/>
                    <a:pt x="433992" y="1557027"/>
                  </a:cubicBezTo>
                  <a:cubicBezTo>
                    <a:pt x="418890" y="1548748"/>
                    <a:pt x="403960" y="1540128"/>
                    <a:pt x="389285" y="1531166"/>
                  </a:cubicBezTo>
                  <a:lnTo>
                    <a:pt x="389285" y="1531166"/>
                  </a:lnTo>
                  <a:cubicBezTo>
                    <a:pt x="389285" y="1531166"/>
                    <a:pt x="389285" y="1531166"/>
                    <a:pt x="389285" y="1531166"/>
                  </a:cubicBezTo>
                  <a:lnTo>
                    <a:pt x="389285" y="1531166"/>
                  </a:lnTo>
                  <a:cubicBezTo>
                    <a:pt x="389285" y="1531166"/>
                    <a:pt x="389285" y="1531166"/>
                    <a:pt x="389285" y="1531166"/>
                  </a:cubicBezTo>
                  <a:cubicBezTo>
                    <a:pt x="380413" y="1525960"/>
                    <a:pt x="371539" y="1520583"/>
                    <a:pt x="362752" y="1515121"/>
                  </a:cubicBezTo>
                  <a:cubicBezTo>
                    <a:pt x="360192" y="1511024"/>
                    <a:pt x="357974" y="1506586"/>
                    <a:pt x="356011" y="1502148"/>
                  </a:cubicBezTo>
                  <a:cubicBezTo>
                    <a:pt x="355926" y="1501892"/>
                    <a:pt x="355756" y="1501636"/>
                    <a:pt x="355670" y="1501294"/>
                  </a:cubicBezTo>
                  <a:cubicBezTo>
                    <a:pt x="364885" y="1507354"/>
                    <a:pt x="374099" y="1513329"/>
                    <a:pt x="383398" y="1519218"/>
                  </a:cubicBezTo>
                  <a:lnTo>
                    <a:pt x="383398" y="1519218"/>
                  </a:lnTo>
                  <a:cubicBezTo>
                    <a:pt x="383398" y="1519218"/>
                    <a:pt x="383654" y="1519389"/>
                    <a:pt x="383654" y="1519389"/>
                  </a:cubicBezTo>
                  <a:lnTo>
                    <a:pt x="383910" y="1519559"/>
                  </a:lnTo>
                  <a:lnTo>
                    <a:pt x="383910" y="1519559"/>
                  </a:lnTo>
                  <a:cubicBezTo>
                    <a:pt x="391247" y="1523997"/>
                    <a:pt x="398585" y="1528350"/>
                    <a:pt x="406008" y="1532617"/>
                  </a:cubicBezTo>
                  <a:cubicBezTo>
                    <a:pt x="412236" y="1539445"/>
                    <a:pt x="419061" y="1545761"/>
                    <a:pt x="426654" y="1551053"/>
                  </a:cubicBezTo>
                  <a:cubicBezTo>
                    <a:pt x="426825" y="1551138"/>
                    <a:pt x="426910" y="1551053"/>
                    <a:pt x="426825" y="1550882"/>
                  </a:cubicBezTo>
                  <a:cubicBezTo>
                    <a:pt x="420256" y="1546017"/>
                    <a:pt x="414283" y="1540384"/>
                    <a:pt x="408908" y="1534325"/>
                  </a:cubicBezTo>
                  <a:cubicBezTo>
                    <a:pt x="417099" y="1539104"/>
                    <a:pt x="425289" y="1543798"/>
                    <a:pt x="433565" y="1548492"/>
                  </a:cubicBezTo>
                  <a:cubicBezTo>
                    <a:pt x="450202" y="1557881"/>
                    <a:pt x="466924" y="1567098"/>
                    <a:pt x="483817" y="1576060"/>
                  </a:cubicBezTo>
                  <a:lnTo>
                    <a:pt x="501733" y="1585619"/>
                  </a:lnTo>
                  <a:lnTo>
                    <a:pt x="516835" y="1593471"/>
                  </a:lnTo>
                  <a:cubicBezTo>
                    <a:pt x="515299" y="1592959"/>
                    <a:pt x="513763" y="1592447"/>
                    <a:pt x="512142" y="1591935"/>
                  </a:cubicBezTo>
                  <a:close/>
                  <a:moveTo>
                    <a:pt x="269670" y="1441892"/>
                  </a:moveTo>
                  <a:lnTo>
                    <a:pt x="271633" y="1443343"/>
                  </a:lnTo>
                  <a:lnTo>
                    <a:pt x="288185" y="1455121"/>
                  </a:lnTo>
                  <a:cubicBezTo>
                    <a:pt x="303797" y="1466131"/>
                    <a:pt x="319496" y="1476970"/>
                    <a:pt x="335365" y="1487724"/>
                  </a:cubicBezTo>
                  <a:cubicBezTo>
                    <a:pt x="341252" y="1491736"/>
                    <a:pt x="347224" y="1495661"/>
                    <a:pt x="353196" y="1499588"/>
                  </a:cubicBezTo>
                  <a:cubicBezTo>
                    <a:pt x="353708" y="1500697"/>
                    <a:pt x="354135" y="1501807"/>
                    <a:pt x="354647" y="1502916"/>
                  </a:cubicBezTo>
                  <a:cubicBezTo>
                    <a:pt x="356438" y="1506586"/>
                    <a:pt x="358315" y="1510256"/>
                    <a:pt x="360533" y="1513670"/>
                  </a:cubicBezTo>
                  <a:cubicBezTo>
                    <a:pt x="355414" y="1510427"/>
                    <a:pt x="350295" y="1507184"/>
                    <a:pt x="345261" y="1503940"/>
                  </a:cubicBezTo>
                  <a:cubicBezTo>
                    <a:pt x="330928" y="1494381"/>
                    <a:pt x="316766" y="1484566"/>
                    <a:pt x="302944" y="1474239"/>
                  </a:cubicBezTo>
                  <a:cubicBezTo>
                    <a:pt x="297996" y="1470569"/>
                    <a:pt x="293218" y="1466728"/>
                    <a:pt x="288270" y="1462973"/>
                  </a:cubicBezTo>
                  <a:lnTo>
                    <a:pt x="278458" y="1455121"/>
                  </a:lnTo>
                  <a:cubicBezTo>
                    <a:pt x="275387" y="1450854"/>
                    <a:pt x="272401" y="1446501"/>
                    <a:pt x="269585" y="1442063"/>
                  </a:cubicBezTo>
                  <a:close/>
                  <a:moveTo>
                    <a:pt x="130433" y="1317454"/>
                  </a:moveTo>
                  <a:lnTo>
                    <a:pt x="128727" y="1306700"/>
                  </a:lnTo>
                  <a:cubicBezTo>
                    <a:pt x="127361" y="1297995"/>
                    <a:pt x="126167" y="1289204"/>
                    <a:pt x="124973" y="1280498"/>
                  </a:cubicBezTo>
                  <a:cubicBezTo>
                    <a:pt x="125569" y="1278791"/>
                    <a:pt x="126252" y="1277084"/>
                    <a:pt x="126935" y="1275377"/>
                  </a:cubicBezTo>
                  <a:cubicBezTo>
                    <a:pt x="131115" y="1285790"/>
                    <a:pt x="135296" y="1296288"/>
                    <a:pt x="139732" y="1306615"/>
                  </a:cubicBezTo>
                  <a:cubicBezTo>
                    <a:pt x="139562" y="1307127"/>
                    <a:pt x="139391" y="1307554"/>
                    <a:pt x="139221" y="1308066"/>
                  </a:cubicBezTo>
                  <a:cubicBezTo>
                    <a:pt x="138794" y="1309517"/>
                    <a:pt x="138282" y="1311053"/>
                    <a:pt x="137941" y="1312589"/>
                  </a:cubicBezTo>
                  <a:cubicBezTo>
                    <a:pt x="135467" y="1314211"/>
                    <a:pt x="132907" y="1315918"/>
                    <a:pt x="130433" y="1317539"/>
                  </a:cubicBezTo>
                  <a:close/>
                  <a:moveTo>
                    <a:pt x="114393" y="1327952"/>
                  </a:moveTo>
                  <a:cubicBezTo>
                    <a:pt x="114223" y="1326330"/>
                    <a:pt x="114137" y="1324794"/>
                    <a:pt x="113966" y="1323172"/>
                  </a:cubicBezTo>
                  <a:cubicBezTo>
                    <a:pt x="114223" y="1323428"/>
                    <a:pt x="114478" y="1323599"/>
                    <a:pt x="114905" y="1323684"/>
                  </a:cubicBezTo>
                  <a:cubicBezTo>
                    <a:pt x="115332" y="1323684"/>
                    <a:pt x="115673" y="1323428"/>
                    <a:pt x="115844" y="1323172"/>
                  </a:cubicBezTo>
                  <a:cubicBezTo>
                    <a:pt x="115929" y="1323087"/>
                    <a:pt x="115758" y="1322916"/>
                    <a:pt x="115673" y="1323002"/>
                  </a:cubicBezTo>
                  <a:cubicBezTo>
                    <a:pt x="115502" y="1323258"/>
                    <a:pt x="115246" y="1323428"/>
                    <a:pt x="114990" y="1323428"/>
                  </a:cubicBezTo>
                  <a:cubicBezTo>
                    <a:pt x="114735" y="1323428"/>
                    <a:pt x="114478" y="1323172"/>
                    <a:pt x="114223" y="1322916"/>
                  </a:cubicBezTo>
                  <a:cubicBezTo>
                    <a:pt x="114137" y="1322831"/>
                    <a:pt x="114052" y="1322660"/>
                    <a:pt x="113966" y="1322490"/>
                  </a:cubicBezTo>
                  <a:cubicBezTo>
                    <a:pt x="113796" y="1321039"/>
                    <a:pt x="113711" y="1319588"/>
                    <a:pt x="113540" y="1318137"/>
                  </a:cubicBezTo>
                  <a:lnTo>
                    <a:pt x="113711" y="1317283"/>
                  </a:lnTo>
                  <a:lnTo>
                    <a:pt x="115673" y="1309517"/>
                  </a:lnTo>
                  <a:lnTo>
                    <a:pt x="116697" y="1305591"/>
                  </a:lnTo>
                  <a:cubicBezTo>
                    <a:pt x="117038" y="1304310"/>
                    <a:pt x="117465" y="1303030"/>
                    <a:pt x="117806" y="1301750"/>
                  </a:cubicBezTo>
                  <a:lnTo>
                    <a:pt x="120195" y="1294068"/>
                  </a:lnTo>
                  <a:cubicBezTo>
                    <a:pt x="121133" y="1291167"/>
                    <a:pt x="122157" y="1288265"/>
                    <a:pt x="123095" y="1285448"/>
                  </a:cubicBezTo>
                  <a:cubicBezTo>
                    <a:pt x="124375" y="1292703"/>
                    <a:pt x="125740" y="1299872"/>
                    <a:pt x="127106" y="1307042"/>
                  </a:cubicBezTo>
                  <a:lnTo>
                    <a:pt x="129323" y="1318051"/>
                  </a:lnTo>
                  <a:cubicBezTo>
                    <a:pt x="124290" y="1321295"/>
                    <a:pt x="119341" y="1324623"/>
                    <a:pt x="114308" y="1327867"/>
                  </a:cubicBezTo>
                  <a:close/>
                  <a:moveTo>
                    <a:pt x="114820" y="1309431"/>
                  </a:moveTo>
                  <a:lnTo>
                    <a:pt x="113369" y="1316345"/>
                  </a:lnTo>
                  <a:cubicBezTo>
                    <a:pt x="112175" y="1302433"/>
                    <a:pt x="111151" y="1288435"/>
                    <a:pt x="110212" y="1274438"/>
                  </a:cubicBezTo>
                  <a:cubicBezTo>
                    <a:pt x="110042" y="1272049"/>
                    <a:pt x="109957" y="1269573"/>
                    <a:pt x="109786" y="1267184"/>
                  </a:cubicBezTo>
                  <a:cubicBezTo>
                    <a:pt x="109957" y="1266842"/>
                    <a:pt x="110042" y="1266501"/>
                    <a:pt x="110212" y="1266160"/>
                  </a:cubicBezTo>
                  <a:cubicBezTo>
                    <a:pt x="112431" y="1261124"/>
                    <a:pt x="114735" y="1256089"/>
                    <a:pt x="116953" y="1251053"/>
                  </a:cubicBezTo>
                  <a:cubicBezTo>
                    <a:pt x="117209" y="1251650"/>
                    <a:pt x="117465" y="1252248"/>
                    <a:pt x="117720" y="1252845"/>
                  </a:cubicBezTo>
                  <a:cubicBezTo>
                    <a:pt x="117977" y="1254638"/>
                    <a:pt x="118232" y="1256515"/>
                    <a:pt x="118574" y="1258307"/>
                  </a:cubicBezTo>
                  <a:cubicBezTo>
                    <a:pt x="119768" y="1265989"/>
                    <a:pt x="121048" y="1273585"/>
                    <a:pt x="122413" y="1281181"/>
                  </a:cubicBezTo>
                  <a:cubicBezTo>
                    <a:pt x="121133" y="1285363"/>
                    <a:pt x="119853" y="1289545"/>
                    <a:pt x="118659" y="1293812"/>
                  </a:cubicBezTo>
                  <a:cubicBezTo>
                    <a:pt x="117379" y="1299019"/>
                    <a:pt x="115758" y="1304140"/>
                    <a:pt x="114820" y="1309431"/>
                  </a:cubicBezTo>
                  <a:close/>
                  <a:moveTo>
                    <a:pt x="91187" y="1231081"/>
                  </a:moveTo>
                  <a:cubicBezTo>
                    <a:pt x="91699" y="1222717"/>
                    <a:pt x="92211" y="1214353"/>
                    <a:pt x="92723" y="1205904"/>
                  </a:cubicBezTo>
                  <a:cubicBezTo>
                    <a:pt x="93405" y="1204623"/>
                    <a:pt x="94088" y="1203343"/>
                    <a:pt x="94770" y="1202063"/>
                  </a:cubicBezTo>
                  <a:cubicBezTo>
                    <a:pt x="96903" y="1206842"/>
                    <a:pt x="99036" y="1211707"/>
                    <a:pt x="101169" y="1216487"/>
                  </a:cubicBezTo>
                  <a:cubicBezTo>
                    <a:pt x="99633" y="1220157"/>
                    <a:pt x="98098" y="1223827"/>
                    <a:pt x="96562" y="1227582"/>
                  </a:cubicBezTo>
                  <a:cubicBezTo>
                    <a:pt x="94770" y="1228777"/>
                    <a:pt x="93064" y="1229887"/>
                    <a:pt x="91272" y="1231081"/>
                  </a:cubicBezTo>
                  <a:close/>
                  <a:moveTo>
                    <a:pt x="51002" y="1153244"/>
                  </a:moveTo>
                  <a:cubicBezTo>
                    <a:pt x="52111" y="1147354"/>
                    <a:pt x="53135" y="1141551"/>
                    <a:pt x="54244" y="1135662"/>
                  </a:cubicBezTo>
                  <a:cubicBezTo>
                    <a:pt x="55268" y="1130456"/>
                    <a:pt x="56377" y="1125249"/>
                    <a:pt x="57572" y="1120043"/>
                  </a:cubicBezTo>
                  <a:lnTo>
                    <a:pt x="59619" y="1117312"/>
                  </a:lnTo>
                  <a:cubicBezTo>
                    <a:pt x="61752" y="1122518"/>
                    <a:pt x="63971" y="1127810"/>
                    <a:pt x="66104" y="1133101"/>
                  </a:cubicBezTo>
                  <a:cubicBezTo>
                    <a:pt x="65165" y="1137881"/>
                    <a:pt x="64227" y="1142660"/>
                    <a:pt x="63288" y="1147440"/>
                  </a:cubicBezTo>
                  <a:cubicBezTo>
                    <a:pt x="59108" y="1149830"/>
                    <a:pt x="54927" y="1152134"/>
                    <a:pt x="50747" y="1154524"/>
                  </a:cubicBezTo>
                  <a:lnTo>
                    <a:pt x="50917" y="1153244"/>
                  </a:lnTo>
                  <a:close/>
                  <a:moveTo>
                    <a:pt x="49637" y="1093073"/>
                  </a:moveTo>
                  <a:cubicBezTo>
                    <a:pt x="50235" y="1094609"/>
                    <a:pt x="50832" y="1096060"/>
                    <a:pt x="51514" y="1097596"/>
                  </a:cubicBezTo>
                  <a:lnTo>
                    <a:pt x="51344" y="1097852"/>
                  </a:lnTo>
                  <a:lnTo>
                    <a:pt x="47078" y="1104339"/>
                  </a:lnTo>
                  <a:lnTo>
                    <a:pt x="49637" y="1093158"/>
                  </a:lnTo>
                  <a:close/>
                  <a:moveTo>
                    <a:pt x="47846" y="1079929"/>
                  </a:moveTo>
                  <a:cubicBezTo>
                    <a:pt x="48699" y="1077198"/>
                    <a:pt x="49552" y="1074467"/>
                    <a:pt x="50405" y="1071736"/>
                  </a:cubicBezTo>
                  <a:cubicBezTo>
                    <a:pt x="50490" y="1071480"/>
                    <a:pt x="50576" y="1071224"/>
                    <a:pt x="50661" y="1070882"/>
                  </a:cubicBezTo>
                  <a:cubicBezTo>
                    <a:pt x="50747" y="1070882"/>
                    <a:pt x="50832" y="1070797"/>
                    <a:pt x="50917" y="1070712"/>
                  </a:cubicBezTo>
                  <a:cubicBezTo>
                    <a:pt x="56548" y="1067639"/>
                    <a:pt x="62179" y="1064567"/>
                    <a:pt x="67725" y="1061409"/>
                  </a:cubicBezTo>
                  <a:cubicBezTo>
                    <a:pt x="66189" y="1067383"/>
                    <a:pt x="64739" y="1073357"/>
                    <a:pt x="63373" y="1079417"/>
                  </a:cubicBezTo>
                  <a:lnTo>
                    <a:pt x="60388" y="1083941"/>
                  </a:lnTo>
                  <a:lnTo>
                    <a:pt x="55354" y="1091537"/>
                  </a:lnTo>
                  <a:lnTo>
                    <a:pt x="53647" y="1094097"/>
                  </a:lnTo>
                  <a:cubicBezTo>
                    <a:pt x="51685" y="1089403"/>
                    <a:pt x="49723" y="1084624"/>
                    <a:pt x="47760" y="1079844"/>
                  </a:cubicBezTo>
                  <a:close/>
                  <a:moveTo>
                    <a:pt x="34110" y="1050143"/>
                  </a:moveTo>
                  <a:cubicBezTo>
                    <a:pt x="35304" y="1046558"/>
                    <a:pt x="36925" y="1043144"/>
                    <a:pt x="38546" y="1039730"/>
                  </a:cubicBezTo>
                  <a:cubicBezTo>
                    <a:pt x="41106" y="1034439"/>
                    <a:pt x="43751" y="1029147"/>
                    <a:pt x="46395" y="1023941"/>
                  </a:cubicBezTo>
                  <a:cubicBezTo>
                    <a:pt x="48955" y="1024538"/>
                    <a:pt x="51514" y="1025050"/>
                    <a:pt x="54074" y="1025562"/>
                  </a:cubicBezTo>
                  <a:cubicBezTo>
                    <a:pt x="51429" y="1029147"/>
                    <a:pt x="48784" y="1032732"/>
                    <a:pt x="46225" y="1036316"/>
                  </a:cubicBezTo>
                  <a:lnTo>
                    <a:pt x="34963" y="1051850"/>
                  </a:lnTo>
                  <a:cubicBezTo>
                    <a:pt x="34707" y="1051337"/>
                    <a:pt x="34451" y="1050740"/>
                    <a:pt x="34195" y="1050228"/>
                  </a:cubicBezTo>
                  <a:close/>
                  <a:moveTo>
                    <a:pt x="71905" y="950797"/>
                  </a:moveTo>
                  <a:lnTo>
                    <a:pt x="71905" y="950797"/>
                  </a:lnTo>
                  <a:cubicBezTo>
                    <a:pt x="71905" y="950797"/>
                    <a:pt x="71905" y="950797"/>
                    <a:pt x="71905" y="950797"/>
                  </a:cubicBezTo>
                  <a:lnTo>
                    <a:pt x="71905" y="950797"/>
                  </a:lnTo>
                  <a:cubicBezTo>
                    <a:pt x="72673" y="949688"/>
                    <a:pt x="73441" y="948663"/>
                    <a:pt x="74123" y="947554"/>
                  </a:cubicBezTo>
                  <a:cubicBezTo>
                    <a:pt x="75574" y="947554"/>
                    <a:pt x="77024" y="947554"/>
                    <a:pt x="78475" y="947639"/>
                  </a:cubicBezTo>
                  <a:cubicBezTo>
                    <a:pt x="74976" y="952589"/>
                    <a:pt x="71479" y="957454"/>
                    <a:pt x="68066" y="962490"/>
                  </a:cubicBezTo>
                  <a:lnTo>
                    <a:pt x="66701" y="964538"/>
                  </a:lnTo>
                  <a:lnTo>
                    <a:pt x="70540" y="956345"/>
                  </a:lnTo>
                  <a:cubicBezTo>
                    <a:pt x="70540" y="956345"/>
                    <a:pt x="70369" y="956174"/>
                    <a:pt x="70369" y="956259"/>
                  </a:cubicBezTo>
                  <a:lnTo>
                    <a:pt x="63118" y="969830"/>
                  </a:lnTo>
                  <a:lnTo>
                    <a:pt x="64056" y="970342"/>
                  </a:lnTo>
                  <a:lnTo>
                    <a:pt x="69517" y="963258"/>
                  </a:lnTo>
                  <a:cubicBezTo>
                    <a:pt x="73612" y="958052"/>
                    <a:pt x="77792" y="952931"/>
                    <a:pt x="81972" y="947810"/>
                  </a:cubicBezTo>
                  <a:cubicBezTo>
                    <a:pt x="82314" y="947810"/>
                    <a:pt x="82655" y="947810"/>
                    <a:pt x="82996" y="947810"/>
                  </a:cubicBezTo>
                  <a:cubicBezTo>
                    <a:pt x="77195" y="956942"/>
                    <a:pt x="71649" y="966245"/>
                    <a:pt x="66274" y="975633"/>
                  </a:cubicBezTo>
                  <a:lnTo>
                    <a:pt x="66274" y="975633"/>
                  </a:lnTo>
                  <a:cubicBezTo>
                    <a:pt x="66274" y="975633"/>
                    <a:pt x="66274" y="975804"/>
                    <a:pt x="66274" y="975804"/>
                  </a:cubicBezTo>
                  <a:lnTo>
                    <a:pt x="66274" y="975975"/>
                  </a:lnTo>
                  <a:cubicBezTo>
                    <a:pt x="66274" y="975975"/>
                    <a:pt x="66274" y="975975"/>
                    <a:pt x="66274" y="975975"/>
                  </a:cubicBezTo>
                  <a:cubicBezTo>
                    <a:pt x="59961" y="988094"/>
                    <a:pt x="54074" y="1000470"/>
                    <a:pt x="48528" y="1012931"/>
                  </a:cubicBezTo>
                  <a:cubicBezTo>
                    <a:pt x="43153" y="1011906"/>
                    <a:pt x="37778" y="1011224"/>
                    <a:pt x="32318" y="1011053"/>
                  </a:cubicBezTo>
                  <a:cubicBezTo>
                    <a:pt x="32830" y="1009858"/>
                    <a:pt x="33342" y="1008578"/>
                    <a:pt x="33939" y="1007383"/>
                  </a:cubicBezTo>
                  <a:cubicBezTo>
                    <a:pt x="38802" y="997056"/>
                    <a:pt x="45286" y="987668"/>
                    <a:pt x="51941" y="978365"/>
                  </a:cubicBezTo>
                  <a:cubicBezTo>
                    <a:pt x="58510" y="969062"/>
                    <a:pt x="65336" y="959844"/>
                    <a:pt x="72246" y="950712"/>
                  </a:cubicBezTo>
                  <a:lnTo>
                    <a:pt x="72246" y="950712"/>
                  </a:lnTo>
                  <a:close/>
                  <a:moveTo>
                    <a:pt x="113113" y="910939"/>
                  </a:moveTo>
                  <a:cubicBezTo>
                    <a:pt x="116611" y="906587"/>
                    <a:pt x="120195" y="902319"/>
                    <a:pt x="123778" y="897966"/>
                  </a:cubicBezTo>
                  <a:lnTo>
                    <a:pt x="119512" y="905050"/>
                  </a:lnTo>
                  <a:cubicBezTo>
                    <a:pt x="116356" y="910598"/>
                    <a:pt x="113113" y="916060"/>
                    <a:pt x="109957" y="921608"/>
                  </a:cubicBezTo>
                  <a:cubicBezTo>
                    <a:pt x="108848" y="923656"/>
                    <a:pt x="107738" y="925704"/>
                    <a:pt x="106629" y="927753"/>
                  </a:cubicBezTo>
                  <a:cubicBezTo>
                    <a:pt x="104070" y="927582"/>
                    <a:pt x="101595" y="927412"/>
                    <a:pt x="99036" y="927326"/>
                  </a:cubicBezTo>
                  <a:cubicBezTo>
                    <a:pt x="103728" y="921864"/>
                    <a:pt x="108421" y="916402"/>
                    <a:pt x="113113" y="911025"/>
                  </a:cubicBezTo>
                  <a:lnTo>
                    <a:pt x="113113" y="911025"/>
                  </a:lnTo>
                  <a:cubicBezTo>
                    <a:pt x="113113" y="911025"/>
                    <a:pt x="113113" y="911025"/>
                    <a:pt x="113113" y="911025"/>
                  </a:cubicBezTo>
                  <a:lnTo>
                    <a:pt x="113113" y="911025"/>
                  </a:lnTo>
                  <a:cubicBezTo>
                    <a:pt x="113113" y="911025"/>
                    <a:pt x="113113" y="911025"/>
                    <a:pt x="113113" y="911025"/>
                  </a:cubicBezTo>
                  <a:close/>
                  <a:moveTo>
                    <a:pt x="157137" y="780356"/>
                  </a:moveTo>
                  <a:cubicBezTo>
                    <a:pt x="157563" y="779076"/>
                    <a:pt x="157905" y="777796"/>
                    <a:pt x="158332" y="776601"/>
                  </a:cubicBezTo>
                  <a:cubicBezTo>
                    <a:pt x="165157" y="770883"/>
                    <a:pt x="171982" y="765164"/>
                    <a:pt x="178808" y="759446"/>
                  </a:cubicBezTo>
                  <a:cubicBezTo>
                    <a:pt x="178381" y="760470"/>
                    <a:pt x="177954" y="761494"/>
                    <a:pt x="177528" y="762518"/>
                  </a:cubicBezTo>
                  <a:cubicBezTo>
                    <a:pt x="176163" y="765847"/>
                    <a:pt x="174883" y="769176"/>
                    <a:pt x="173603" y="772504"/>
                  </a:cubicBezTo>
                  <a:cubicBezTo>
                    <a:pt x="166778" y="778991"/>
                    <a:pt x="159953" y="785562"/>
                    <a:pt x="153213" y="792220"/>
                  </a:cubicBezTo>
                  <a:cubicBezTo>
                    <a:pt x="154492" y="788294"/>
                    <a:pt x="155772" y="784453"/>
                    <a:pt x="157052" y="780527"/>
                  </a:cubicBezTo>
                  <a:lnTo>
                    <a:pt x="157052" y="780527"/>
                  </a:lnTo>
                  <a:cubicBezTo>
                    <a:pt x="157052" y="780527"/>
                    <a:pt x="157052" y="780442"/>
                    <a:pt x="157052" y="780442"/>
                  </a:cubicBezTo>
                  <a:lnTo>
                    <a:pt x="157052" y="780442"/>
                  </a:lnTo>
                  <a:close/>
                  <a:moveTo>
                    <a:pt x="203806" y="738450"/>
                  </a:moveTo>
                  <a:cubicBezTo>
                    <a:pt x="206877" y="735719"/>
                    <a:pt x="209863" y="732902"/>
                    <a:pt x="212935" y="730171"/>
                  </a:cubicBezTo>
                  <a:lnTo>
                    <a:pt x="209948" y="741011"/>
                  </a:lnTo>
                  <a:cubicBezTo>
                    <a:pt x="202697" y="746814"/>
                    <a:pt x="195615" y="752703"/>
                    <a:pt x="188534" y="758678"/>
                  </a:cubicBezTo>
                  <a:lnTo>
                    <a:pt x="189473" y="754581"/>
                  </a:lnTo>
                  <a:lnTo>
                    <a:pt x="190752" y="749460"/>
                  </a:lnTo>
                  <a:cubicBezTo>
                    <a:pt x="195103" y="745790"/>
                    <a:pt x="199455" y="742205"/>
                    <a:pt x="203806" y="738535"/>
                  </a:cubicBezTo>
                  <a:lnTo>
                    <a:pt x="203806" y="738535"/>
                  </a:lnTo>
                  <a:cubicBezTo>
                    <a:pt x="203806" y="738535"/>
                    <a:pt x="203806" y="738535"/>
                    <a:pt x="203806" y="738535"/>
                  </a:cubicBezTo>
                  <a:lnTo>
                    <a:pt x="203806" y="738535"/>
                  </a:lnTo>
                  <a:cubicBezTo>
                    <a:pt x="203806" y="738535"/>
                    <a:pt x="203806" y="738535"/>
                    <a:pt x="203806" y="738535"/>
                  </a:cubicBezTo>
                  <a:close/>
                  <a:moveTo>
                    <a:pt x="190582" y="763799"/>
                  </a:moveTo>
                  <a:lnTo>
                    <a:pt x="190582" y="763799"/>
                  </a:lnTo>
                  <a:cubicBezTo>
                    <a:pt x="190582" y="763799"/>
                    <a:pt x="190582" y="763799"/>
                    <a:pt x="190582" y="763799"/>
                  </a:cubicBezTo>
                  <a:lnTo>
                    <a:pt x="190582" y="763799"/>
                  </a:lnTo>
                  <a:cubicBezTo>
                    <a:pt x="190582" y="763799"/>
                    <a:pt x="190582" y="763799"/>
                    <a:pt x="190582" y="763799"/>
                  </a:cubicBezTo>
                  <a:cubicBezTo>
                    <a:pt x="196383" y="758422"/>
                    <a:pt x="202185" y="753130"/>
                    <a:pt x="207986" y="747753"/>
                  </a:cubicBezTo>
                  <a:lnTo>
                    <a:pt x="207389" y="749887"/>
                  </a:lnTo>
                  <a:cubicBezTo>
                    <a:pt x="206536" y="753130"/>
                    <a:pt x="205682" y="756373"/>
                    <a:pt x="204744" y="759616"/>
                  </a:cubicBezTo>
                  <a:cubicBezTo>
                    <a:pt x="197663" y="766188"/>
                    <a:pt x="190667" y="772760"/>
                    <a:pt x="183671" y="779417"/>
                  </a:cubicBezTo>
                  <a:cubicBezTo>
                    <a:pt x="184524" y="775491"/>
                    <a:pt x="185377" y="771565"/>
                    <a:pt x="186230" y="767639"/>
                  </a:cubicBezTo>
                  <a:lnTo>
                    <a:pt x="186230" y="767298"/>
                  </a:lnTo>
                  <a:cubicBezTo>
                    <a:pt x="187681" y="766103"/>
                    <a:pt x="189046" y="764993"/>
                    <a:pt x="190411" y="763799"/>
                  </a:cubicBezTo>
                  <a:close/>
                  <a:moveTo>
                    <a:pt x="329990" y="563144"/>
                  </a:moveTo>
                  <a:lnTo>
                    <a:pt x="334938" y="556317"/>
                  </a:lnTo>
                  <a:cubicBezTo>
                    <a:pt x="338436" y="551622"/>
                    <a:pt x="341849" y="547014"/>
                    <a:pt x="345432" y="542319"/>
                  </a:cubicBezTo>
                  <a:cubicBezTo>
                    <a:pt x="355329" y="529432"/>
                    <a:pt x="365652" y="516800"/>
                    <a:pt x="376147" y="504339"/>
                  </a:cubicBezTo>
                  <a:cubicBezTo>
                    <a:pt x="379644" y="500243"/>
                    <a:pt x="383228" y="496061"/>
                    <a:pt x="386811" y="492049"/>
                  </a:cubicBezTo>
                  <a:cubicBezTo>
                    <a:pt x="382801" y="500584"/>
                    <a:pt x="378792" y="509119"/>
                    <a:pt x="374952" y="517654"/>
                  </a:cubicBezTo>
                  <a:cubicBezTo>
                    <a:pt x="373075" y="521665"/>
                    <a:pt x="371284" y="525762"/>
                    <a:pt x="369492" y="529858"/>
                  </a:cubicBezTo>
                  <a:cubicBezTo>
                    <a:pt x="371795" y="521750"/>
                    <a:pt x="374184" y="513557"/>
                    <a:pt x="376488" y="505449"/>
                  </a:cubicBezTo>
                  <a:cubicBezTo>
                    <a:pt x="376488" y="505193"/>
                    <a:pt x="376317" y="505107"/>
                    <a:pt x="376232" y="505449"/>
                  </a:cubicBezTo>
                  <a:cubicBezTo>
                    <a:pt x="373075" y="515605"/>
                    <a:pt x="369918" y="525676"/>
                    <a:pt x="366847" y="535833"/>
                  </a:cubicBezTo>
                  <a:cubicBezTo>
                    <a:pt x="366761" y="536089"/>
                    <a:pt x="366591" y="536345"/>
                    <a:pt x="366506" y="536601"/>
                  </a:cubicBezTo>
                  <a:lnTo>
                    <a:pt x="362752" y="545392"/>
                  </a:lnTo>
                  <a:cubicBezTo>
                    <a:pt x="359680" y="547867"/>
                    <a:pt x="356609" y="550257"/>
                    <a:pt x="353452" y="552646"/>
                  </a:cubicBezTo>
                  <a:lnTo>
                    <a:pt x="344067" y="559816"/>
                  </a:lnTo>
                  <a:lnTo>
                    <a:pt x="334597" y="566900"/>
                  </a:lnTo>
                  <a:cubicBezTo>
                    <a:pt x="334597" y="566900"/>
                    <a:pt x="334597" y="567156"/>
                    <a:pt x="334768" y="567070"/>
                  </a:cubicBezTo>
                  <a:cubicBezTo>
                    <a:pt x="341423" y="562718"/>
                    <a:pt x="347992" y="558365"/>
                    <a:pt x="354476" y="553841"/>
                  </a:cubicBezTo>
                  <a:cubicBezTo>
                    <a:pt x="355414" y="553159"/>
                    <a:pt x="356438" y="552476"/>
                    <a:pt x="357377" y="551878"/>
                  </a:cubicBezTo>
                  <a:cubicBezTo>
                    <a:pt x="357718" y="555463"/>
                    <a:pt x="358144" y="559133"/>
                    <a:pt x="358571" y="562718"/>
                  </a:cubicBezTo>
                  <a:cubicBezTo>
                    <a:pt x="358144" y="563998"/>
                    <a:pt x="357803" y="565278"/>
                    <a:pt x="357377" y="566558"/>
                  </a:cubicBezTo>
                  <a:cubicBezTo>
                    <a:pt x="349527" y="572959"/>
                    <a:pt x="341764" y="579361"/>
                    <a:pt x="333915" y="585676"/>
                  </a:cubicBezTo>
                  <a:lnTo>
                    <a:pt x="324188" y="593443"/>
                  </a:lnTo>
                  <a:cubicBezTo>
                    <a:pt x="325980" y="583372"/>
                    <a:pt x="327942" y="573215"/>
                    <a:pt x="329990" y="563144"/>
                  </a:cubicBezTo>
                  <a:close/>
                  <a:moveTo>
                    <a:pt x="420170" y="404652"/>
                  </a:moveTo>
                  <a:cubicBezTo>
                    <a:pt x="426228" y="398934"/>
                    <a:pt x="432370" y="393386"/>
                    <a:pt x="438598" y="387924"/>
                  </a:cubicBezTo>
                  <a:lnTo>
                    <a:pt x="438598" y="387924"/>
                  </a:lnTo>
                  <a:cubicBezTo>
                    <a:pt x="438598" y="387924"/>
                    <a:pt x="438598" y="387924"/>
                    <a:pt x="438598" y="387924"/>
                  </a:cubicBezTo>
                  <a:lnTo>
                    <a:pt x="438598" y="387924"/>
                  </a:lnTo>
                  <a:cubicBezTo>
                    <a:pt x="438598" y="387924"/>
                    <a:pt x="438598" y="387924"/>
                    <a:pt x="438598" y="387924"/>
                  </a:cubicBezTo>
                  <a:cubicBezTo>
                    <a:pt x="442268" y="384595"/>
                    <a:pt x="446022" y="381267"/>
                    <a:pt x="449860" y="378024"/>
                  </a:cubicBezTo>
                  <a:cubicBezTo>
                    <a:pt x="442268" y="389716"/>
                    <a:pt x="434844" y="401494"/>
                    <a:pt x="427764" y="413529"/>
                  </a:cubicBezTo>
                  <a:lnTo>
                    <a:pt x="427764" y="413529"/>
                  </a:lnTo>
                  <a:cubicBezTo>
                    <a:pt x="427764" y="413529"/>
                    <a:pt x="427593" y="413785"/>
                    <a:pt x="427593" y="413785"/>
                  </a:cubicBezTo>
                  <a:lnTo>
                    <a:pt x="427422" y="414041"/>
                  </a:lnTo>
                  <a:lnTo>
                    <a:pt x="427422" y="414041"/>
                  </a:lnTo>
                  <a:cubicBezTo>
                    <a:pt x="423668" y="420698"/>
                    <a:pt x="419914" y="427440"/>
                    <a:pt x="416245" y="434183"/>
                  </a:cubicBezTo>
                  <a:cubicBezTo>
                    <a:pt x="411041" y="439304"/>
                    <a:pt x="405922" y="444510"/>
                    <a:pt x="400803" y="449716"/>
                  </a:cubicBezTo>
                  <a:cubicBezTo>
                    <a:pt x="392698" y="457995"/>
                    <a:pt x="384508" y="466274"/>
                    <a:pt x="377255" y="475321"/>
                  </a:cubicBezTo>
                  <a:cubicBezTo>
                    <a:pt x="384678" y="461665"/>
                    <a:pt x="392527" y="448180"/>
                    <a:pt x="400633" y="434866"/>
                  </a:cubicBezTo>
                  <a:cubicBezTo>
                    <a:pt x="406946" y="424709"/>
                    <a:pt x="413430" y="414723"/>
                    <a:pt x="419999" y="404823"/>
                  </a:cubicBezTo>
                  <a:close/>
                  <a:moveTo>
                    <a:pt x="415051" y="403799"/>
                  </a:moveTo>
                  <a:cubicBezTo>
                    <a:pt x="412321" y="406615"/>
                    <a:pt x="409676" y="409432"/>
                    <a:pt x="407116" y="412334"/>
                  </a:cubicBezTo>
                  <a:cubicBezTo>
                    <a:pt x="398670" y="421807"/>
                    <a:pt x="390480" y="431537"/>
                    <a:pt x="382801" y="441523"/>
                  </a:cubicBezTo>
                  <a:cubicBezTo>
                    <a:pt x="387067" y="435719"/>
                    <a:pt x="391418" y="429915"/>
                    <a:pt x="395940" y="424197"/>
                  </a:cubicBezTo>
                  <a:cubicBezTo>
                    <a:pt x="404301" y="413614"/>
                    <a:pt x="412918" y="403287"/>
                    <a:pt x="421791" y="393216"/>
                  </a:cubicBezTo>
                  <a:cubicBezTo>
                    <a:pt x="419487" y="396715"/>
                    <a:pt x="417269" y="400214"/>
                    <a:pt x="415051" y="403799"/>
                  </a:cubicBezTo>
                  <a:close/>
                  <a:moveTo>
                    <a:pt x="453188" y="359759"/>
                  </a:moveTo>
                  <a:cubicBezTo>
                    <a:pt x="459331" y="353272"/>
                    <a:pt x="465559" y="346871"/>
                    <a:pt x="471872" y="340470"/>
                  </a:cubicBezTo>
                  <a:cubicBezTo>
                    <a:pt x="471872" y="340812"/>
                    <a:pt x="471787" y="341153"/>
                    <a:pt x="471702" y="341494"/>
                  </a:cubicBezTo>
                  <a:cubicBezTo>
                    <a:pt x="471531" y="343116"/>
                    <a:pt x="471275" y="344738"/>
                    <a:pt x="471104" y="346359"/>
                  </a:cubicBezTo>
                  <a:cubicBezTo>
                    <a:pt x="467009" y="352248"/>
                    <a:pt x="463000" y="358223"/>
                    <a:pt x="458989" y="364197"/>
                  </a:cubicBezTo>
                  <a:cubicBezTo>
                    <a:pt x="458648" y="364709"/>
                    <a:pt x="458392" y="365136"/>
                    <a:pt x="458051" y="365648"/>
                  </a:cubicBezTo>
                  <a:cubicBezTo>
                    <a:pt x="450287" y="371452"/>
                    <a:pt x="442694" y="377512"/>
                    <a:pt x="435357" y="383827"/>
                  </a:cubicBezTo>
                  <a:lnTo>
                    <a:pt x="435357" y="383827"/>
                  </a:lnTo>
                  <a:cubicBezTo>
                    <a:pt x="435357" y="383827"/>
                    <a:pt x="435186" y="383913"/>
                    <a:pt x="435186" y="383913"/>
                  </a:cubicBezTo>
                  <a:lnTo>
                    <a:pt x="435015" y="384083"/>
                  </a:lnTo>
                  <a:lnTo>
                    <a:pt x="435015" y="384083"/>
                  </a:lnTo>
                  <a:cubicBezTo>
                    <a:pt x="434162" y="384851"/>
                    <a:pt x="433309" y="385705"/>
                    <a:pt x="432541" y="386473"/>
                  </a:cubicBezTo>
                  <a:cubicBezTo>
                    <a:pt x="436807" y="380072"/>
                    <a:pt x="441158" y="373756"/>
                    <a:pt x="445595" y="367440"/>
                  </a:cubicBezTo>
                  <a:cubicBezTo>
                    <a:pt x="448069" y="364880"/>
                    <a:pt x="450543" y="362320"/>
                    <a:pt x="453102" y="359844"/>
                  </a:cubicBezTo>
                  <a:lnTo>
                    <a:pt x="453102" y="359844"/>
                  </a:lnTo>
                  <a:cubicBezTo>
                    <a:pt x="453102" y="359844"/>
                    <a:pt x="453102" y="359844"/>
                    <a:pt x="453102" y="359844"/>
                  </a:cubicBezTo>
                  <a:lnTo>
                    <a:pt x="453102" y="359844"/>
                  </a:lnTo>
                  <a:cubicBezTo>
                    <a:pt x="453102" y="359844"/>
                    <a:pt x="453102" y="359844"/>
                    <a:pt x="453102" y="359844"/>
                  </a:cubicBezTo>
                  <a:close/>
                  <a:moveTo>
                    <a:pt x="474005" y="388265"/>
                  </a:moveTo>
                  <a:cubicBezTo>
                    <a:pt x="473493" y="391935"/>
                    <a:pt x="472982" y="395605"/>
                    <a:pt x="472470" y="399190"/>
                  </a:cubicBezTo>
                  <a:cubicBezTo>
                    <a:pt x="471275" y="400214"/>
                    <a:pt x="470081" y="401238"/>
                    <a:pt x="468971" y="402348"/>
                  </a:cubicBezTo>
                  <a:cubicBezTo>
                    <a:pt x="469569" y="399190"/>
                    <a:pt x="470081" y="396032"/>
                    <a:pt x="470678" y="392874"/>
                  </a:cubicBezTo>
                  <a:cubicBezTo>
                    <a:pt x="471019" y="392191"/>
                    <a:pt x="471446" y="391509"/>
                    <a:pt x="471787" y="390826"/>
                  </a:cubicBezTo>
                  <a:cubicBezTo>
                    <a:pt x="472043" y="390399"/>
                    <a:pt x="472299" y="389887"/>
                    <a:pt x="472555" y="389460"/>
                  </a:cubicBezTo>
                  <a:lnTo>
                    <a:pt x="474091" y="388265"/>
                  </a:lnTo>
                  <a:close/>
                  <a:moveTo>
                    <a:pt x="474005" y="386644"/>
                  </a:moveTo>
                  <a:cubicBezTo>
                    <a:pt x="474005" y="386644"/>
                    <a:pt x="474176" y="386302"/>
                    <a:pt x="474262" y="386132"/>
                  </a:cubicBezTo>
                  <a:cubicBezTo>
                    <a:pt x="474262" y="386217"/>
                    <a:pt x="474262" y="386302"/>
                    <a:pt x="474262" y="386388"/>
                  </a:cubicBezTo>
                  <a:lnTo>
                    <a:pt x="474005" y="386558"/>
                  </a:lnTo>
                  <a:close/>
                  <a:moveTo>
                    <a:pt x="511289" y="303941"/>
                  </a:moveTo>
                  <a:cubicBezTo>
                    <a:pt x="512654" y="302746"/>
                    <a:pt x="514105" y="301551"/>
                    <a:pt x="515469" y="300356"/>
                  </a:cubicBezTo>
                  <a:cubicBezTo>
                    <a:pt x="517090" y="299076"/>
                    <a:pt x="518711" y="297881"/>
                    <a:pt x="520333" y="296772"/>
                  </a:cubicBezTo>
                  <a:cubicBezTo>
                    <a:pt x="520162" y="297540"/>
                    <a:pt x="519991" y="298308"/>
                    <a:pt x="519821" y="299076"/>
                  </a:cubicBezTo>
                  <a:cubicBezTo>
                    <a:pt x="516835" y="301295"/>
                    <a:pt x="513848" y="303600"/>
                    <a:pt x="510777" y="305819"/>
                  </a:cubicBezTo>
                  <a:cubicBezTo>
                    <a:pt x="510862" y="305221"/>
                    <a:pt x="511033" y="304624"/>
                    <a:pt x="511118" y="304026"/>
                  </a:cubicBezTo>
                  <a:close/>
                  <a:moveTo>
                    <a:pt x="510436" y="308294"/>
                  </a:moveTo>
                  <a:cubicBezTo>
                    <a:pt x="513336" y="306331"/>
                    <a:pt x="516323" y="304368"/>
                    <a:pt x="519223" y="302405"/>
                  </a:cubicBezTo>
                  <a:cubicBezTo>
                    <a:pt x="517858" y="308806"/>
                    <a:pt x="516579" y="315122"/>
                    <a:pt x="515214" y="321523"/>
                  </a:cubicBezTo>
                  <a:cubicBezTo>
                    <a:pt x="514190" y="322291"/>
                    <a:pt x="513251" y="323059"/>
                    <a:pt x="512227" y="323913"/>
                  </a:cubicBezTo>
                  <a:cubicBezTo>
                    <a:pt x="511715" y="322888"/>
                    <a:pt x="511118" y="321864"/>
                    <a:pt x="510692" y="320840"/>
                  </a:cubicBezTo>
                  <a:cubicBezTo>
                    <a:pt x="510094" y="320840"/>
                    <a:pt x="509582" y="320840"/>
                    <a:pt x="508985" y="320925"/>
                  </a:cubicBezTo>
                  <a:cubicBezTo>
                    <a:pt x="508559" y="321694"/>
                    <a:pt x="507961" y="322462"/>
                    <a:pt x="507535" y="323230"/>
                  </a:cubicBezTo>
                  <a:cubicBezTo>
                    <a:pt x="508473" y="318280"/>
                    <a:pt x="509412" y="313329"/>
                    <a:pt x="510436" y="308379"/>
                  </a:cubicBezTo>
                  <a:close/>
                  <a:moveTo>
                    <a:pt x="533386" y="292931"/>
                  </a:moveTo>
                  <a:cubicBezTo>
                    <a:pt x="532106" y="298735"/>
                    <a:pt x="530741" y="304539"/>
                    <a:pt x="529462" y="310342"/>
                  </a:cubicBezTo>
                  <a:cubicBezTo>
                    <a:pt x="525878" y="313159"/>
                    <a:pt x="522295" y="315975"/>
                    <a:pt x="518711" y="318792"/>
                  </a:cubicBezTo>
                  <a:cubicBezTo>
                    <a:pt x="519650" y="312817"/>
                    <a:pt x="520674" y="306843"/>
                    <a:pt x="521612" y="300869"/>
                  </a:cubicBezTo>
                  <a:cubicBezTo>
                    <a:pt x="525537" y="298223"/>
                    <a:pt x="529462" y="295577"/>
                    <a:pt x="533386" y="292931"/>
                  </a:cubicBezTo>
                  <a:close/>
                  <a:moveTo>
                    <a:pt x="527073" y="293699"/>
                  </a:moveTo>
                  <a:cubicBezTo>
                    <a:pt x="528011" y="292846"/>
                    <a:pt x="528950" y="292078"/>
                    <a:pt x="529888" y="291224"/>
                  </a:cubicBezTo>
                  <a:cubicBezTo>
                    <a:pt x="530230" y="291053"/>
                    <a:pt x="530571" y="290883"/>
                    <a:pt x="530912" y="290797"/>
                  </a:cubicBezTo>
                  <a:cubicBezTo>
                    <a:pt x="529632" y="291736"/>
                    <a:pt x="528352" y="292760"/>
                    <a:pt x="527073" y="293699"/>
                  </a:cubicBezTo>
                  <a:close/>
                  <a:moveTo>
                    <a:pt x="571949" y="256146"/>
                  </a:moveTo>
                  <a:cubicBezTo>
                    <a:pt x="579543" y="249233"/>
                    <a:pt x="587051" y="242234"/>
                    <a:pt x="594729" y="235321"/>
                  </a:cubicBezTo>
                  <a:lnTo>
                    <a:pt x="591658" y="245392"/>
                  </a:lnTo>
                  <a:cubicBezTo>
                    <a:pt x="584065" y="250854"/>
                    <a:pt x="576471" y="256402"/>
                    <a:pt x="568878" y="261864"/>
                  </a:cubicBezTo>
                  <a:lnTo>
                    <a:pt x="568878" y="261864"/>
                  </a:lnTo>
                  <a:cubicBezTo>
                    <a:pt x="568878" y="261864"/>
                    <a:pt x="568707" y="261950"/>
                    <a:pt x="568707" y="261950"/>
                  </a:cubicBezTo>
                  <a:lnTo>
                    <a:pt x="568537" y="261950"/>
                  </a:lnTo>
                  <a:cubicBezTo>
                    <a:pt x="568537" y="261950"/>
                    <a:pt x="568537" y="262035"/>
                    <a:pt x="568537" y="262035"/>
                  </a:cubicBezTo>
                  <a:lnTo>
                    <a:pt x="567769" y="262632"/>
                  </a:lnTo>
                  <a:cubicBezTo>
                    <a:pt x="568110" y="261352"/>
                    <a:pt x="568366" y="260072"/>
                    <a:pt x="568707" y="258792"/>
                  </a:cubicBezTo>
                  <a:cubicBezTo>
                    <a:pt x="569816" y="257938"/>
                    <a:pt x="570840" y="256999"/>
                    <a:pt x="571949" y="256146"/>
                  </a:cubicBezTo>
                  <a:lnTo>
                    <a:pt x="571949" y="256146"/>
                  </a:lnTo>
                  <a:cubicBezTo>
                    <a:pt x="571949" y="256146"/>
                    <a:pt x="571949" y="256146"/>
                    <a:pt x="571949" y="256146"/>
                  </a:cubicBezTo>
                  <a:lnTo>
                    <a:pt x="571949" y="256146"/>
                  </a:lnTo>
                  <a:cubicBezTo>
                    <a:pt x="571949" y="256146"/>
                    <a:pt x="571949" y="256146"/>
                    <a:pt x="571949" y="256146"/>
                  </a:cubicBezTo>
                  <a:close/>
                  <a:moveTo>
                    <a:pt x="563759" y="596003"/>
                  </a:moveTo>
                  <a:lnTo>
                    <a:pt x="563759" y="596260"/>
                  </a:lnTo>
                  <a:cubicBezTo>
                    <a:pt x="563759" y="596260"/>
                    <a:pt x="563759" y="596260"/>
                    <a:pt x="563759" y="596260"/>
                  </a:cubicBezTo>
                  <a:cubicBezTo>
                    <a:pt x="563503" y="600868"/>
                    <a:pt x="563247" y="605392"/>
                    <a:pt x="562906" y="610001"/>
                  </a:cubicBezTo>
                  <a:lnTo>
                    <a:pt x="550962" y="619901"/>
                  </a:lnTo>
                  <a:cubicBezTo>
                    <a:pt x="551388" y="615036"/>
                    <a:pt x="551900" y="610086"/>
                    <a:pt x="552326" y="605221"/>
                  </a:cubicBezTo>
                  <a:lnTo>
                    <a:pt x="552326" y="605221"/>
                  </a:lnTo>
                  <a:cubicBezTo>
                    <a:pt x="552326" y="605221"/>
                    <a:pt x="552326" y="605221"/>
                    <a:pt x="552326" y="605136"/>
                  </a:cubicBezTo>
                  <a:cubicBezTo>
                    <a:pt x="552326" y="605136"/>
                    <a:pt x="552326" y="605136"/>
                    <a:pt x="552326" y="605050"/>
                  </a:cubicBezTo>
                  <a:cubicBezTo>
                    <a:pt x="552326" y="605050"/>
                    <a:pt x="552326" y="605050"/>
                    <a:pt x="552326" y="605050"/>
                  </a:cubicBezTo>
                  <a:cubicBezTo>
                    <a:pt x="553180" y="593016"/>
                    <a:pt x="554033" y="580982"/>
                    <a:pt x="554886" y="568948"/>
                  </a:cubicBezTo>
                  <a:cubicBezTo>
                    <a:pt x="556251" y="567326"/>
                    <a:pt x="557616" y="565705"/>
                    <a:pt x="558981" y="564083"/>
                  </a:cubicBezTo>
                  <a:lnTo>
                    <a:pt x="567086" y="554183"/>
                  </a:lnTo>
                  <a:cubicBezTo>
                    <a:pt x="565978" y="568009"/>
                    <a:pt x="564783" y="581921"/>
                    <a:pt x="563674" y="595747"/>
                  </a:cubicBezTo>
                  <a:lnTo>
                    <a:pt x="563674" y="595747"/>
                  </a:lnTo>
                  <a:cubicBezTo>
                    <a:pt x="563674" y="595747"/>
                    <a:pt x="563674" y="596003"/>
                    <a:pt x="563674" y="596003"/>
                  </a:cubicBezTo>
                  <a:close/>
                  <a:moveTo>
                    <a:pt x="591743" y="795890"/>
                  </a:moveTo>
                  <a:cubicBezTo>
                    <a:pt x="590890" y="802461"/>
                    <a:pt x="590122" y="808948"/>
                    <a:pt x="589440" y="815520"/>
                  </a:cubicBezTo>
                  <a:cubicBezTo>
                    <a:pt x="584662" y="819360"/>
                    <a:pt x="579799" y="823201"/>
                    <a:pt x="574936" y="827042"/>
                  </a:cubicBezTo>
                  <a:cubicBezTo>
                    <a:pt x="575106" y="823286"/>
                    <a:pt x="575362" y="819531"/>
                    <a:pt x="575618" y="815861"/>
                  </a:cubicBezTo>
                  <a:cubicBezTo>
                    <a:pt x="576471" y="803998"/>
                    <a:pt x="577581" y="792220"/>
                    <a:pt x="580481" y="780698"/>
                  </a:cubicBezTo>
                  <a:cubicBezTo>
                    <a:pt x="582529" y="772589"/>
                    <a:pt x="585600" y="764652"/>
                    <a:pt x="589866" y="757397"/>
                  </a:cubicBezTo>
                  <a:cubicBezTo>
                    <a:pt x="589866" y="757312"/>
                    <a:pt x="589695" y="757227"/>
                    <a:pt x="589695" y="757312"/>
                  </a:cubicBezTo>
                  <a:cubicBezTo>
                    <a:pt x="585003" y="764396"/>
                    <a:pt x="581505" y="772333"/>
                    <a:pt x="578945" y="780442"/>
                  </a:cubicBezTo>
                  <a:cubicBezTo>
                    <a:pt x="575362" y="791878"/>
                    <a:pt x="573485" y="803827"/>
                    <a:pt x="571949" y="815605"/>
                  </a:cubicBezTo>
                  <a:cubicBezTo>
                    <a:pt x="571352" y="820641"/>
                    <a:pt x="570755" y="825676"/>
                    <a:pt x="570243" y="830712"/>
                  </a:cubicBezTo>
                  <a:cubicBezTo>
                    <a:pt x="568963" y="831736"/>
                    <a:pt x="567599" y="832760"/>
                    <a:pt x="566319" y="833784"/>
                  </a:cubicBezTo>
                  <a:cubicBezTo>
                    <a:pt x="569049" y="817739"/>
                    <a:pt x="571779" y="801693"/>
                    <a:pt x="574594" y="785648"/>
                  </a:cubicBezTo>
                  <a:cubicBezTo>
                    <a:pt x="575960" y="777796"/>
                    <a:pt x="577324" y="769944"/>
                    <a:pt x="578690" y="762092"/>
                  </a:cubicBezTo>
                  <a:cubicBezTo>
                    <a:pt x="580481" y="760641"/>
                    <a:pt x="582273" y="759275"/>
                    <a:pt x="584065" y="757824"/>
                  </a:cubicBezTo>
                  <a:lnTo>
                    <a:pt x="602237" y="743486"/>
                  </a:lnTo>
                  <a:cubicBezTo>
                    <a:pt x="602237" y="743486"/>
                    <a:pt x="601981" y="744339"/>
                    <a:pt x="601896" y="744680"/>
                  </a:cubicBezTo>
                  <a:cubicBezTo>
                    <a:pt x="600787" y="749119"/>
                    <a:pt x="599593" y="753557"/>
                    <a:pt x="598568" y="757995"/>
                  </a:cubicBezTo>
                  <a:cubicBezTo>
                    <a:pt x="595668" y="770456"/>
                    <a:pt x="593449" y="783173"/>
                    <a:pt x="591573" y="795890"/>
                  </a:cubicBezTo>
                  <a:close/>
                  <a:moveTo>
                    <a:pt x="587989" y="834296"/>
                  </a:moveTo>
                  <a:lnTo>
                    <a:pt x="587989" y="834296"/>
                  </a:lnTo>
                  <a:cubicBezTo>
                    <a:pt x="587989" y="834296"/>
                    <a:pt x="587989" y="834296"/>
                    <a:pt x="587989" y="834296"/>
                  </a:cubicBezTo>
                  <a:cubicBezTo>
                    <a:pt x="587733" y="843343"/>
                    <a:pt x="587733" y="852305"/>
                    <a:pt x="587819" y="861266"/>
                  </a:cubicBezTo>
                  <a:cubicBezTo>
                    <a:pt x="583126" y="864254"/>
                    <a:pt x="578519" y="867241"/>
                    <a:pt x="573912" y="870228"/>
                  </a:cubicBezTo>
                  <a:lnTo>
                    <a:pt x="573912" y="870228"/>
                  </a:lnTo>
                  <a:cubicBezTo>
                    <a:pt x="573912" y="870228"/>
                    <a:pt x="573827" y="870228"/>
                    <a:pt x="573827" y="870228"/>
                  </a:cubicBezTo>
                  <a:lnTo>
                    <a:pt x="573741" y="870228"/>
                  </a:lnTo>
                  <a:cubicBezTo>
                    <a:pt x="573741" y="870228"/>
                    <a:pt x="573741" y="870228"/>
                    <a:pt x="573741" y="870228"/>
                  </a:cubicBezTo>
                  <a:cubicBezTo>
                    <a:pt x="573570" y="870313"/>
                    <a:pt x="573400" y="870484"/>
                    <a:pt x="573229" y="870569"/>
                  </a:cubicBezTo>
                  <a:cubicBezTo>
                    <a:pt x="573485" y="864168"/>
                    <a:pt x="573741" y="857853"/>
                    <a:pt x="574082" y="851451"/>
                  </a:cubicBezTo>
                  <a:lnTo>
                    <a:pt x="574082" y="851451"/>
                  </a:lnTo>
                  <a:cubicBezTo>
                    <a:pt x="574082" y="851451"/>
                    <a:pt x="574082" y="851281"/>
                    <a:pt x="574082" y="851281"/>
                  </a:cubicBezTo>
                  <a:lnTo>
                    <a:pt x="574082" y="851110"/>
                  </a:lnTo>
                  <a:cubicBezTo>
                    <a:pt x="574082" y="851110"/>
                    <a:pt x="574082" y="851110"/>
                    <a:pt x="574082" y="851110"/>
                  </a:cubicBezTo>
                  <a:cubicBezTo>
                    <a:pt x="574253" y="845050"/>
                    <a:pt x="574424" y="838991"/>
                    <a:pt x="574765" y="833016"/>
                  </a:cubicBezTo>
                  <a:cubicBezTo>
                    <a:pt x="579543" y="828834"/>
                    <a:pt x="584320" y="824652"/>
                    <a:pt x="589098" y="820470"/>
                  </a:cubicBezTo>
                  <a:cubicBezTo>
                    <a:pt x="588672" y="824993"/>
                    <a:pt x="588331" y="829517"/>
                    <a:pt x="588074" y="834040"/>
                  </a:cubicBezTo>
                  <a:lnTo>
                    <a:pt x="588074" y="834040"/>
                  </a:lnTo>
                  <a:close/>
                  <a:moveTo>
                    <a:pt x="613499" y="814751"/>
                  </a:moveTo>
                  <a:cubicBezTo>
                    <a:pt x="611451" y="824823"/>
                    <a:pt x="609489" y="834894"/>
                    <a:pt x="607868" y="845050"/>
                  </a:cubicBezTo>
                  <a:lnTo>
                    <a:pt x="607868" y="845050"/>
                  </a:lnTo>
                  <a:cubicBezTo>
                    <a:pt x="607868" y="845050"/>
                    <a:pt x="607868" y="845136"/>
                    <a:pt x="607868" y="845136"/>
                  </a:cubicBezTo>
                  <a:lnTo>
                    <a:pt x="607868" y="845136"/>
                  </a:lnTo>
                  <a:cubicBezTo>
                    <a:pt x="607697" y="846416"/>
                    <a:pt x="607612" y="847611"/>
                    <a:pt x="607442" y="848891"/>
                  </a:cubicBezTo>
                  <a:cubicBezTo>
                    <a:pt x="602322" y="852220"/>
                    <a:pt x="597289" y="855463"/>
                    <a:pt x="592169" y="858706"/>
                  </a:cubicBezTo>
                  <a:cubicBezTo>
                    <a:pt x="592426" y="850769"/>
                    <a:pt x="592852" y="842746"/>
                    <a:pt x="593279" y="834808"/>
                  </a:cubicBezTo>
                  <a:lnTo>
                    <a:pt x="593279" y="834808"/>
                  </a:lnTo>
                  <a:cubicBezTo>
                    <a:pt x="593279" y="834808"/>
                    <a:pt x="593279" y="834638"/>
                    <a:pt x="593279" y="834638"/>
                  </a:cubicBezTo>
                  <a:lnTo>
                    <a:pt x="593279" y="834467"/>
                  </a:lnTo>
                  <a:cubicBezTo>
                    <a:pt x="593279" y="834467"/>
                    <a:pt x="593279" y="834467"/>
                    <a:pt x="593279" y="834467"/>
                  </a:cubicBezTo>
                  <a:cubicBezTo>
                    <a:pt x="593449" y="828407"/>
                    <a:pt x="593706" y="822348"/>
                    <a:pt x="594047" y="816373"/>
                  </a:cubicBezTo>
                  <a:cubicBezTo>
                    <a:pt x="601981" y="809289"/>
                    <a:pt x="609916" y="802120"/>
                    <a:pt x="617850" y="794865"/>
                  </a:cubicBezTo>
                  <a:lnTo>
                    <a:pt x="618021" y="794865"/>
                  </a:lnTo>
                  <a:cubicBezTo>
                    <a:pt x="616485" y="801437"/>
                    <a:pt x="614950" y="808094"/>
                    <a:pt x="613499" y="814837"/>
                  </a:cubicBezTo>
                  <a:close/>
                  <a:moveTo>
                    <a:pt x="722364" y="670598"/>
                  </a:moveTo>
                  <a:cubicBezTo>
                    <a:pt x="723217" y="666672"/>
                    <a:pt x="724156" y="662831"/>
                    <a:pt x="725008" y="658905"/>
                  </a:cubicBezTo>
                  <a:cubicBezTo>
                    <a:pt x="725008" y="658905"/>
                    <a:pt x="725094" y="658820"/>
                    <a:pt x="725179" y="658735"/>
                  </a:cubicBezTo>
                  <a:cubicBezTo>
                    <a:pt x="724241" y="662661"/>
                    <a:pt x="723303" y="666672"/>
                    <a:pt x="722364" y="670598"/>
                  </a:cubicBezTo>
                  <a:close/>
                  <a:moveTo>
                    <a:pt x="698731" y="780783"/>
                  </a:moveTo>
                  <a:cubicBezTo>
                    <a:pt x="698731" y="780783"/>
                    <a:pt x="698731" y="780783"/>
                    <a:pt x="698731" y="780783"/>
                  </a:cubicBezTo>
                  <a:cubicBezTo>
                    <a:pt x="700522" y="771736"/>
                    <a:pt x="702400" y="762604"/>
                    <a:pt x="704276" y="753557"/>
                  </a:cubicBezTo>
                  <a:cubicBezTo>
                    <a:pt x="704276" y="753557"/>
                    <a:pt x="704276" y="753557"/>
                    <a:pt x="704276" y="753557"/>
                  </a:cubicBezTo>
                  <a:cubicBezTo>
                    <a:pt x="702400" y="762604"/>
                    <a:pt x="700608" y="771651"/>
                    <a:pt x="698731" y="780783"/>
                  </a:cubicBezTo>
                  <a:close/>
                  <a:moveTo>
                    <a:pt x="705215" y="749033"/>
                  </a:moveTo>
                  <a:cubicBezTo>
                    <a:pt x="705215" y="749033"/>
                    <a:pt x="705215" y="749033"/>
                    <a:pt x="705215" y="749033"/>
                  </a:cubicBezTo>
                  <a:cubicBezTo>
                    <a:pt x="705556" y="747497"/>
                    <a:pt x="705812" y="745961"/>
                    <a:pt x="706154" y="744424"/>
                  </a:cubicBezTo>
                  <a:cubicBezTo>
                    <a:pt x="706409" y="743230"/>
                    <a:pt x="706666" y="742035"/>
                    <a:pt x="706921" y="740840"/>
                  </a:cubicBezTo>
                  <a:cubicBezTo>
                    <a:pt x="706324" y="743571"/>
                    <a:pt x="705812" y="746217"/>
                    <a:pt x="705215" y="748948"/>
                  </a:cubicBezTo>
                  <a:close/>
                  <a:moveTo>
                    <a:pt x="698048" y="781380"/>
                  </a:moveTo>
                  <a:cubicBezTo>
                    <a:pt x="696683" y="782661"/>
                    <a:pt x="695404" y="783856"/>
                    <a:pt x="694038" y="785136"/>
                  </a:cubicBezTo>
                  <a:lnTo>
                    <a:pt x="683033" y="795548"/>
                  </a:lnTo>
                  <a:lnTo>
                    <a:pt x="681497" y="796999"/>
                  </a:lnTo>
                  <a:cubicBezTo>
                    <a:pt x="682862" y="787611"/>
                    <a:pt x="684227" y="778137"/>
                    <a:pt x="685592" y="768749"/>
                  </a:cubicBezTo>
                  <a:cubicBezTo>
                    <a:pt x="691223" y="764140"/>
                    <a:pt x="696939" y="759446"/>
                    <a:pt x="702570" y="754837"/>
                  </a:cubicBezTo>
                  <a:cubicBezTo>
                    <a:pt x="701034" y="763713"/>
                    <a:pt x="699499" y="772504"/>
                    <a:pt x="697963" y="781380"/>
                  </a:cubicBezTo>
                  <a:close/>
                  <a:moveTo>
                    <a:pt x="686104" y="766103"/>
                  </a:moveTo>
                  <a:cubicBezTo>
                    <a:pt x="687810" y="754666"/>
                    <a:pt x="689431" y="743230"/>
                    <a:pt x="691052" y="731878"/>
                  </a:cubicBezTo>
                  <a:lnTo>
                    <a:pt x="709566" y="716772"/>
                  </a:lnTo>
                  <a:cubicBezTo>
                    <a:pt x="707860" y="725989"/>
                    <a:pt x="706154" y="735207"/>
                    <a:pt x="704533" y="744424"/>
                  </a:cubicBezTo>
                  <a:cubicBezTo>
                    <a:pt x="704191" y="746473"/>
                    <a:pt x="703850" y="748521"/>
                    <a:pt x="703423" y="750570"/>
                  </a:cubicBezTo>
                  <a:cubicBezTo>
                    <a:pt x="697622" y="755776"/>
                    <a:pt x="691820" y="760897"/>
                    <a:pt x="686018" y="766103"/>
                  </a:cubicBezTo>
                  <a:close/>
                  <a:moveTo>
                    <a:pt x="709396" y="714894"/>
                  </a:moveTo>
                  <a:lnTo>
                    <a:pt x="691138" y="731195"/>
                  </a:lnTo>
                  <a:cubicBezTo>
                    <a:pt x="693356" y="715662"/>
                    <a:pt x="695574" y="700129"/>
                    <a:pt x="697792" y="684595"/>
                  </a:cubicBezTo>
                  <a:lnTo>
                    <a:pt x="702144" y="680413"/>
                  </a:lnTo>
                  <a:cubicBezTo>
                    <a:pt x="707945" y="674951"/>
                    <a:pt x="713747" y="669403"/>
                    <a:pt x="719549" y="663941"/>
                  </a:cubicBezTo>
                  <a:cubicBezTo>
                    <a:pt x="718439" y="669489"/>
                    <a:pt x="717330" y="675036"/>
                    <a:pt x="716306" y="680584"/>
                  </a:cubicBezTo>
                  <a:cubicBezTo>
                    <a:pt x="714174" y="691764"/>
                    <a:pt x="712041" y="703031"/>
                    <a:pt x="709993" y="714296"/>
                  </a:cubicBezTo>
                  <a:cubicBezTo>
                    <a:pt x="709822" y="714467"/>
                    <a:pt x="709566" y="714638"/>
                    <a:pt x="709396" y="714894"/>
                  </a:cubicBezTo>
                  <a:close/>
                  <a:moveTo>
                    <a:pt x="683801" y="796146"/>
                  </a:moveTo>
                  <a:lnTo>
                    <a:pt x="695318" y="786160"/>
                  </a:lnTo>
                  <a:cubicBezTo>
                    <a:pt x="696086" y="785477"/>
                    <a:pt x="696854" y="784880"/>
                    <a:pt x="697622" y="784197"/>
                  </a:cubicBezTo>
                  <a:cubicBezTo>
                    <a:pt x="697280" y="786075"/>
                    <a:pt x="696939" y="787952"/>
                    <a:pt x="696683" y="789830"/>
                  </a:cubicBezTo>
                  <a:cubicBezTo>
                    <a:pt x="696683" y="790000"/>
                    <a:pt x="696854" y="790086"/>
                    <a:pt x="696939" y="789830"/>
                  </a:cubicBezTo>
                  <a:cubicBezTo>
                    <a:pt x="697366" y="787781"/>
                    <a:pt x="697792" y="785818"/>
                    <a:pt x="698134" y="783770"/>
                  </a:cubicBezTo>
                  <a:cubicBezTo>
                    <a:pt x="698134" y="783770"/>
                    <a:pt x="698134" y="783770"/>
                    <a:pt x="698134" y="783770"/>
                  </a:cubicBezTo>
                  <a:cubicBezTo>
                    <a:pt x="695404" y="797170"/>
                    <a:pt x="692673" y="810655"/>
                    <a:pt x="689943" y="824055"/>
                  </a:cubicBezTo>
                  <a:cubicBezTo>
                    <a:pt x="688066" y="825847"/>
                    <a:pt x="686104" y="827554"/>
                    <a:pt x="684227" y="829346"/>
                  </a:cubicBezTo>
                  <a:cubicBezTo>
                    <a:pt x="684227" y="829346"/>
                    <a:pt x="684227" y="829602"/>
                    <a:pt x="684397" y="829517"/>
                  </a:cubicBezTo>
                  <a:cubicBezTo>
                    <a:pt x="686189" y="827981"/>
                    <a:pt x="687981" y="826530"/>
                    <a:pt x="689772" y="824993"/>
                  </a:cubicBezTo>
                  <a:cubicBezTo>
                    <a:pt x="689772" y="825164"/>
                    <a:pt x="689772" y="825335"/>
                    <a:pt x="689688" y="825420"/>
                  </a:cubicBezTo>
                  <a:lnTo>
                    <a:pt x="683886" y="853756"/>
                  </a:lnTo>
                  <a:cubicBezTo>
                    <a:pt x="682777" y="854780"/>
                    <a:pt x="681668" y="855804"/>
                    <a:pt x="680559" y="856914"/>
                  </a:cubicBezTo>
                  <a:cubicBezTo>
                    <a:pt x="680473" y="856999"/>
                    <a:pt x="680559" y="857170"/>
                    <a:pt x="680729" y="857085"/>
                  </a:cubicBezTo>
                  <a:cubicBezTo>
                    <a:pt x="681753" y="856231"/>
                    <a:pt x="682777" y="855292"/>
                    <a:pt x="683715" y="854439"/>
                  </a:cubicBezTo>
                  <a:lnTo>
                    <a:pt x="680985" y="867668"/>
                  </a:lnTo>
                  <a:cubicBezTo>
                    <a:pt x="679535" y="867668"/>
                    <a:pt x="678084" y="867668"/>
                    <a:pt x="676548" y="867838"/>
                  </a:cubicBezTo>
                  <a:cubicBezTo>
                    <a:pt x="674757" y="868009"/>
                    <a:pt x="673051" y="868265"/>
                    <a:pt x="670576" y="868607"/>
                  </a:cubicBezTo>
                  <a:cubicBezTo>
                    <a:pt x="672539" y="856402"/>
                    <a:pt x="674501" y="844623"/>
                    <a:pt x="676207" y="832931"/>
                  </a:cubicBezTo>
                  <a:cubicBezTo>
                    <a:pt x="677914" y="821409"/>
                    <a:pt x="679620" y="809801"/>
                    <a:pt x="681326" y="798279"/>
                  </a:cubicBezTo>
                  <a:lnTo>
                    <a:pt x="683715" y="796146"/>
                  </a:lnTo>
                  <a:close/>
                  <a:moveTo>
                    <a:pt x="747873" y="636885"/>
                  </a:moveTo>
                  <a:cubicBezTo>
                    <a:pt x="750263" y="634410"/>
                    <a:pt x="752651" y="631850"/>
                    <a:pt x="755040" y="629289"/>
                  </a:cubicBezTo>
                  <a:lnTo>
                    <a:pt x="751372" y="643543"/>
                  </a:lnTo>
                  <a:lnTo>
                    <a:pt x="746338" y="663343"/>
                  </a:lnTo>
                  <a:cubicBezTo>
                    <a:pt x="744376" y="671281"/>
                    <a:pt x="742414" y="679133"/>
                    <a:pt x="740451" y="687070"/>
                  </a:cubicBezTo>
                  <a:cubicBezTo>
                    <a:pt x="733455" y="693301"/>
                    <a:pt x="726544" y="699446"/>
                    <a:pt x="719633" y="705676"/>
                  </a:cubicBezTo>
                  <a:cubicBezTo>
                    <a:pt x="719719" y="705250"/>
                    <a:pt x="719804" y="704823"/>
                    <a:pt x="719890" y="704396"/>
                  </a:cubicBezTo>
                  <a:cubicBezTo>
                    <a:pt x="719890" y="704396"/>
                    <a:pt x="719890" y="704396"/>
                    <a:pt x="719890" y="704396"/>
                  </a:cubicBezTo>
                  <a:cubicBezTo>
                    <a:pt x="719890" y="704396"/>
                    <a:pt x="719890" y="704396"/>
                    <a:pt x="719890" y="704311"/>
                  </a:cubicBezTo>
                  <a:cubicBezTo>
                    <a:pt x="719890" y="704311"/>
                    <a:pt x="719890" y="704311"/>
                    <a:pt x="719890" y="704225"/>
                  </a:cubicBezTo>
                  <a:lnTo>
                    <a:pt x="719890" y="704225"/>
                  </a:lnTo>
                  <a:cubicBezTo>
                    <a:pt x="723473" y="687326"/>
                    <a:pt x="726886" y="670513"/>
                    <a:pt x="730384" y="653614"/>
                  </a:cubicBezTo>
                  <a:cubicBezTo>
                    <a:pt x="736185" y="648066"/>
                    <a:pt x="741987" y="642518"/>
                    <a:pt x="747789" y="636885"/>
                  </a:cubicBezTo>
                  <a:lnTo>
                    <a:pt x="747789" y="636885"/>
                  </a:lnTo>
                  <a:cubicBezTo>
                    <a:pt x="747789" y="636885"/>
                    <a:pt x="747789" y="636885"/>
                    <a:pt x="747789" y="636885"/>
                  </a:cubicBezTo>
                  <a:cubicBezTo>
                    <a:pt x="747789" y="636885"/>
                    <a:pt x="747789" y="636885"/>
                    <a:pt x="747789" y="636885"/>
                  </a:cubicBezTo>
                  <a:cubicBezTo>
                    <a:pt x="747789" y="636885"/>
                    <a:pt x="747789" y="636885"/>
                    <a:pt x="747789" y="636885"/>
                  </a:cubicBezTo>
                  <a:close/>
                  <a:moveTo>
                    <a:pt x="739001" y="692959"/>
                  </a:moveTo>
                  <a:cubicBezTo>
                    <a:pt x="736868" y="701750"/>
                    <a:pt x="734735" y="710541"/>
                    <a:pt x="732687" y="719417"/>
                  </a:cubicBezTo>
                  <a:cubicBezTo>
                    <a:pt x="732175" y="721636"/>
                    <a:pt x="731663" y="723941"/>
                    <a:pt x="731152" y="726160"/>
                  </a:cubicBezTo>
                  <a:cubicBezTo>
                    <a:pt x="724241" y="732134"/>
                    <a:pt x="717416" y="738194"/>
                    <a:pt x="710590" y="744254"/>
                  </a:cubicBezTo>
                  <a:cubicBezTo>
                    <a:pt x="713320" y="732646"/>
                    <a:pt x="716050" y="720954"/>
                    <a:pt x="718780" y="709261"/>
                  </a:cubicBezTo>
                  <a:cubicBezTo>
                    <a:pt x="725520" y="703799"/>
                    <a:pt x="732261" y="698336"/>
                    <a:pt x="739001" y="692959"/>
                  </a:cubicBezTo>
                  <a:close/>
                  <a:moveTo>
                    <a:pt x="729616" y="733073"/>
                  </a:moveTo>
                  <a:cubicBezTo>
                    <a:pt x="727824" y="741096"/>
                    <a:pt x="726032" y="749119"/>
                    <a:pt x="724326" y="757141"/>
                  </a:cubicBezTo>
                  <a:cubicBezTo>
                    <a:pt x="717159" y="763628"/>
                    <a:pt x="709993" y="770200"/>
                    <a:pt x="702912" y="776857"/>
                  </a:cubicBezTo>
                  <a:cubicBezTo>
                    <a:pt x="705130" y="767725"/>
                    <a:pt x="707263" y="758507"/>
                    <a:pt x="709396" y="749375"/>
                  </a:cubicBezTo>
                  <a:cubicBezTo>
                    <a:pt x="716136" y="743912"/>
                    <a:pt x="722876" y="738450"/>
                    <a:pt x="729616" y="732988"/>
                  </a:cubicBezTo>
                  <a:close/>
                  <a:moveTo>
                    <a:pt x="723046" y="762774"/>
                  </a:moveTo>
                  <a:cubicBezTo>
                    <a:pt x="722108" y="767042"/>
                    <a:pt x="721254" y="771395"/>
                    <a:pt x="720316" y="775662"/>
                  </a:cubicBezTo>
                  <a:lnTo>
                    <a:pt x="720316" y="775662"/>
                  </a:lnTo>
                  <a:cubicBezTo>
                    <a:pt x="720316" y="775662"/>
                    <a:pt x="720316" y="775918"/>
                    <a:pt x="720316" y="775918"/>
                  </a:cubicBezTo>
                  <a:lnTo>
                    <a:pt x="720316" y="776174"/>
                  </a:lnTo>
                  <a:cubicBezTo>
                    <a:pt x="720316" y="776174"/>
                    <a:pt x="720316" y="776174"/>
                    <a:pt x="720316" y="776174"/>
                  </a:cubicBezTo>
                  <a:cubicBezTo>
                    <a:pt x="718866" y="784026"/>
                    <a:pt x="717501" y="791964"/>
                    <a:pt x="716136" y="799816"/>
                  </a:cubicBezTo>
                  <a:cubicBezTo>
                    <a:pt x="712211" y="803400"/>
                    <a:pt x="708287" y="806985"/>
                    <a:pt x="704447" y="810569"/>
                  </a:cubicBezTo>
                  <a:cubicBezTo>
                    <a:pt x="700352" y="814325"/>
                    <a:pt x="696342" y="818080"/>
                    <a:pt x="692247" y="821836"/>
                  </a:cubicBezTo>
                  <a:cubicBezTo>
                    <a:pt x="695574" y="808009"/>
                    <a:pt x="698816" y="794097"/>
                    <a:pt x="702144" y="780271"/>
                  </a:cubicBezTo>
                  <a:cubicBezTo>
                    <a:pt x="709140" y="774382"/>
                    <a:pt x="716136" y="768493"/>
                    <a:pt x="723217" y="762689"/>
                  </a:cubicBezTo>
                  <a:close/>
                  <a:moveTo>
                    <a:pt x="705386" y="811765"/>
                  </a:moveTo>
                  <a:cubicBezTo>
                    <a:pt x="708713" y="809033"/>
                    <a:pt x="712041" y="806302"/>
                    <a:pt x="715283" y="803571"/>
                  </a:cubicBezTo>
                  <a:cubicBezTo>
                    <a:pt x="713917" y="811679"/>
                    <a:pt x="712552" y="819787"/>
                    <a:pt x="711187" y="827895"/>
                  </a:cubicBezTo>
                  <a:cubicBezTo>
                    <a:pt x="709140" y="829773"/>
                    <a:pt x="707092" y="831651"/>
                    <a:pt x="705130" y="833528"/>
                  </a:cubicBezTo>
                  <a:cubicBezTo>
                    <a:pt x="698304" y="839929"/>
                    <a:pt x="691479" y="846331"/>
                    <a:pt x="684739" y="852732"/>
                  </a:cubicBezTo>
                  <a:lnTo>
                    <a:pt x="691223" y="825420"/>
                  </a:lnTo>
                  <a:cubicBezTo>
                    <a:pt x="691393" y="824652"/>
                    <a:pt x="691564" y="823884"/>
                    <a:pt x="691735" y="823201"/>
                  </a:cubicBezTo>
                  <a:cubicBezTo>
                    <a:pt x="696257" y="819360"/>
                    <a:pt x="700779" y="815520"/>
                    <a:pt x="705386" y="811765"/>
                  </a:cubicBezTo>
                  <a:close/>
                  <a:moveTo>
                    <a:pt x="706324" y="834638"/>
                  </a:moveTo>
                  <a:cubicBezTo>
                    <a:pt x="707775" y="833358"/>
                    <a:pt x="709310" y="832163"/>
                    <a:pt x="710761" y="830882"/>
                  </a:cubicBezTo>
                  <a:cubicBezTo>
                    <a:pt x="710675" y="831651"/>
                    <a:pt x="710505" y="832419"/>
                    <a:pt x="710420" y="833102"/>
                  </a:cubicBezTo>
                  <a:cubicBezTo>
                    <a:pt x="709481" y="838991"/>
                    <a:pt x="708628" y="844794"/>
                    <a:pt x="707689" y="850683"/>
                  </a:cubicBezTo>
                  <a:lnTo>
                    <a:pt x="703679" y="854524"/>
                  </a:lnTo>
                  <a:lnTo>
                    <a:pt x="695233" y="862888"/>
                  </a:lnTo>
                  <a:cubicBezTo>
                    <a:pt x="695233" y="862888"/>
                    <a:pt x="695233" y="863144"/>
                    <a:pt x="695404" y="863059"/>
                  </a:cubicBezTo>
                  <a:lnTo>
                    <a:pt x="704191" y="855292"/>
                  </a:lnTo>
                  <a:lnTo>
                    <a:pt x="707348" y="852561"/>
                  </a:lnTo>
                  <a:cubicBezTo>
                    <a:pt x="706666" y="857170"/>
                    <a:pt x="705983" y="861779"/>
                    <a:pt x="705300" y="866387"/>
                  </a:cubicBezTo>
                  <a:cubicBezTo>
                    <a:pt x="702997" y="868350"/>
                    <a:pt x="700608" y="870399"/>
                    <a:pt x="698304" y="872362"/>
                  </a:cubicBezTo>
                  <a:cubicBezTo>
                    <a:pt x="693100" y="869204"/>
                    <a:pt x="687384" y="867753"/>
                    <a:pt x="681241" y="867668"/>
                  </a:cubicBezTo>
                  <a:lnTo>
                    <a:pt x="684568" y="853671"/>
                  </a:lnTo>
                  <a:cubicBezTo>
                    <a:pt x="691820" y="847355"/>
                    <a:pt x="699072" y="840954"/>
                    <a:pt x="706324" y="834723"/>
                  </a:cubicBezTo>
                  <a:close/>
                  <a:moveTo>
                    <a:pt x="765790" y="806814"/>
                  </a:moveTo>
                  <a:cubicBezTo>
                    <a:pt x="767155" y="805705"/>
                    <a:pt x="768606" y="804680"/>
                    <a:pt x="770056" y="803571"/>
                  </a:cubicBezTo>
                  <a:lnTo>
                    <a:pt x="769203" y="806046"/>
                  </a:lnTo>
                  <a:cubicBezTo>
                    <a:pt x="767667" y="810655"/>
                    <a:pt x="766046" y="815264"/>
                    <a:pt x="764510" y="819958"/>
                  </a:cubicBezTo>
                  <a:cubicBezTo>
                    <a:pt x="764340" y="820385"/>
                    <a:pt x="764255" y="820897"/>
                    <a:pt x="764084" y="821323"/>
                  </a:cubicBezTo>
                  <a:cubicBezTo>
                    <a:pt x="755381" y="827383"/>
                    <a:pt x="746765" y="833528"/>
                    <a:pt x="738318" y="839929"/>
                  </a:cubicBezTo>
                  <a:cubicBezTo>
                    <a:pt x="739342" y="834979"/>
                    <a:pt x="740366" y="830029"/>
                    <a:pt x="741475" y="824993"/>
                  </a:cubicBezTo>
                  <a:cubicBezTo>
                    <a:pt x="749410" y="818934"/>
                    <a:pt x="757514" y="812874"/>
                    <a:pt x="765620" y="806985"/>
                  </a:cubicBezTo>
                  <a:lnTo>
                    <a:pt x="765620" y="806985"/>
                  </a:lnTo>
                  <a:cubicBezTo>
                    <a:pt x="765620" y="806985"/>
                    <a:pt x="765705" y="806900"/>
                    <a:pt x="765705" y="806900"/>
                  </a:cubicBezTo>
                  <a:lnTo>
                    <a:pt x="765876" y="806900"/>
                  </a:lnTo>
                  <a:cubicBezTo>
                    <a:pt x="765876" y="806900"/>
                    <a:pt x="765876" y="806814"/>
                    <a:pt x="765876" y="806814"/>
                  </a:cubicBezTo>
                  <a:close/>
                  <a:moveTo>
                    <a:pt x="792836" y="839161"/>
                  </a:moveTo>
                  <a:cubicBezTo>
                    <a:pt x="800003" y="834723"/>
                    <a:pt x="807254" y="830370"/>
                    <a:pt x="814506" y="826018"/>
                  </a:cubicBezTo>
                  <a:lnTo>
                    <a:pt x="809899" y="843599"/>
                  </a:lnTo>
                  <a:cubicBezTo>
                    <a:pt x="802733" y="847355"/>
                    <a:pt x="795651" y="851110"/>
                    <a:pt x="788570" y="854951"/>
                  </a:cubicBezTo>
                  <a:cubicBezTo>
                    <a:pt x="789253" y="851793"/>
                    <a:pt x="789935" y="848550"/>
                    <a:pt x="790703" y="845392"/>
                  </a:cubicBezTo>
                  <a:cubicBezTo>
                    <a:pt x="791129" y="843514"/>
                    <a:pt x="791556" y="841551"/>
                    <a:pt x="792068" y="839673"/>
                  </a:cubicBezTo>
                  <a:cubicBezTo>
                    <a:pt x="792238" y="839673"/>
                    <a:pt x="792324" y="839503"/>
                    <a:pt x="792495" y="839417"/>
                  </a:cubicBezTo>
                  <a:lnTo>
                    <a:pt x="792495" y="839417"/>
                  </a:lnTo>
                  <a:cubicBezTo>
                    <a:pt x="792495" y="839417"/>
                    <a:pt x="792750" y="839332"/>
                    <a:pt x="792750" y="839332"/>
                  </a:cubicBezTo>
                  <a:lnTo>
                    <a:pt x="793007" y="839332"/>
                  </a:lnTo>
                  <a:cubicBezTo>
                    <a:pt x="793007" y="839332"/>
                    <a:pt x="793007" y="839161"/>
                    <a:pt x="793007" y="839161"/>
                  </a:cubicBezTo>
                  <a:close/>
                  <a:moveTo>
                    <a:pt x="846500" y="873130"/>
                  </a:moveTo>
                  <a:cubicBezTo>
                    <a:pt x="850937" y="870825"/>
                    <a:pt x="855459" y="868521"/>
                    <a:pt x="859895" y="866131"/>
                  </a:cubicBezTo>
                  <a:cubicBezTo>
                    <a:pt x="859639" y="866985"/>
                    <a:pt x="859469" y="867924"/>
                    <a:pt x="859213" y="868777"/>
                  </a:cubicBezTo>
                  <a:cubicBezTo>
                    <a:pt x="858871" y="869972"/>
                    <a:pt x="858616" y="871252"/>
                    <a:pt x="858274" y="872533"/>
                  </a:cubicBezTo>
                  <a:cubicBezTo>
                    <a:pt x="857933" y="872703"/>
                    <a:pt x="857506" y="872874"/>
                    <a:pt x="857165" y="873045"/>
                  </a:cubicBezTo>
                  <a:lnTo>
                    <a:pt x="857165" y="873045"/>
                  </a:lnTo>
                  <a:cubicBezTo>
                    <a:pt x="857165" y="873045"/>
                    <a:pt x="857165" y="873045"/>
                    <a:pt x="857165" y="873045"/>
                  </a:cubicBezTo>
                  <a:lnTo>
                    <a:pt x="857165" y="873045"/>
                  </a:lnTo>
                  <a:cubicBezTo>
                    <a:pt x="857165" y="873045"/>
                    <a:pt x="857165" y="873045"/>
                    <a:pt x="857165" y="873045"/>
                  </a:cubicBezTo>
                  <a:cubicBezTo>
                    <a:pt x="849913" y="876629"/>
                    <a:pt x="842747" y="880299"/>
                    <a:pt x="835580" y="883969"/>
                  </a:cubicBezTo>
                  <a:cubicBezTo>
                    <a:pt x="836006" y="881921"/>
                    <a:pt x="836433" y="879872"/>
                    <a:pt x="836860" y="877824"/>
                  </a:cubicBezTo>
                  <a:cubicBezTo>
                    <a:pt x="839931" y="876288"/>
                    <a:pt x="843088" y="874837"/>
                    <a:pt x="846159" y="873301"/>
                  </a:cubicBezTo>
                  <a:cubicBezTo>
                    <a:pt x="846159" y="873301"/>
                    <a:pt x="846159" y="873301"/>
                    <a:pt x="846159" y="873301"/>
                  </a:cubicBezTo>
                  <a:cubicBezTo>
                    <a:pt x="846159" y="873301"/>
                    <a:pt x="846330" y="873301"/>
                    <a:pt x="846415" y="873215"/>
                  </a:cubicBezTo>
                  <a:lnTo>
                    <a:pt x="846671" y="873215"/>
                  </a:lnTo>
                  <a:cubicBezTo>
                    <a:pt x="846671" y="873215"/>
                    <a:pt x="846671" y="873130"/>
                    <a:pt x="846671" y="873130"/>
                  </a:cubicBezTo>
                  <a:close/>
                  <a:moveTo>
                    <a:pt x="954086" y="834467"/>
                  </a:moveTo>
                  <a:lnTo>
                    <a:pt x="954086" y="834467"/>
                  </a:lnTo>
                  <a:cubicBezTo>
                    <a:pt x="954086" y="834467"/>
                    <a:pt x="954086" y="834467"/>
                    <a:pt x="954086" y="834467"/>
                  </a:cubicBezTo>
                  <a:cubicBezTo>
                    <a:pt x="953232" y="841636"/>
                    <a:pt x="952550" y="848720"/>
                    <a:pt x="951867" y="855890"/>
                  </a:cubicBezTo>
                  <a:lnTo>
                    <a:pt x="947431" y="857767"/>
                  </a:lnTo>
                  <a:cubicBezTo>
                    <a:pt x="946833" y="858023"/>
                    <a:pt x="946236" y="858279"/>
                    <a:pt x="945639" y="858535"/>
                  </a:cubicBezTo>
                  <a:cubicBezTo>
                    <a:pt x="946407" y="851366"/>
                    <a:pt x="947175" y="844282"/>
                    <a:pt x="947942" y="837113"/>
                  </a:cubicBezTo>
                  <a:cubicBezTo>
                    <a:pt x="947942" y="836686"/>
                    <a:pt x="948028" y="836174"/>
                    <a:pt x="948113" y="835747"/>
                  </a:cubicBezTo>
                  <a:lnTo>
                    <a:pt x="954341" y="832931"/>
                  </a:lnTo>
                  <a:cubicBezTo>
                    <a:pt x="954341" y="833358"/>
                    <a:pt x="954171" y="833784"/>
                    <a:pt x="954171" y="834296"/>
                  </a:cubicBezTo>
                  <a:lnTo>
                    <a:pt x="954171" y="834296"/>
                  </a:lnTo>
                  <a:close/>
                  <a:moveTo>
                    <a:pt x="1014917" y="649517"/>
                  </a:moveTo>
                  <a:cubicBezTo>
                    <a:pt x="1013040" y="652931"/>
                    <a:pt x="1011077" y="656430"/>
                    <a:pt x="1009200" y="659844"/>
                  </a:cubicBezTo>
                  <a:lnTo>
                    <a:pt x="1000242" y="675975"/>
                  </a:lnTo>
                  <a:cubicBezTo>
                    <a:pt x="1002204" y="660442"/>
                    <a:pt x="1004337" y="644908"/>
                    <a:pt x="1006555" y="629375"/>
                  </a:cubicBezTo>
                  <a:lnTo>
                    <a:pt x="1009883" y="607611"/>
                  </a:lnTo>
                  <a:lnTo>
                    <a:pt x="1011760" y="605050"/>
                  </a:lnTo>
                  <a:cubicBezTo>
                    <a:pt x="1020889" y="592163"/>
                    <a:pt x="1030018" y="579275"/>
                    <a:pt x="1038976" y="566302"/>
                  </a:cubicBezTo>
                  <a:cubicBezTo>
                    <a:pt x="1031041" y="594126"/>
                    <a:pt x="1023022" y="621864"/>
                    <a:pt x="1014831" y="649602"/>
                  </a:cubicBezTo>
                  <a:close/>
                  <a:moveTo>
                    <a:pt x="1010651" y="660442"/>
                  </a:moveTo>
                  <a:cubicBezTo>
                    <a:pt x="1011333" y="659332"/>
                    <a:pt x="1012016" y="658223"/>
                    <a:pt x="1012698" y="657113"/>
                  </a:cubicBezTo>
                  <a:cubicBezTo>
                    <a:pt x="1012528" y="657540"/>
                    <a:pt x="1012442" y="658052"/>
                    <a:pt x="1012272" y="658479"/>
                  </a:cubicBezTo>
                  <a:cubicBezTo>
                    <a:pt x="1007153" y="676060"/>
                    <a:pt x="1001437" y="693471"/>
                    <a:pt x="995976" y="710968"/>
                  </a:cubicBezTo>
                  <a:cubicBezTo>
                    <a:pt x="996488" y="706359"/>
                    <a:pt x="997000" y="701750"/>
                    <a:pt x="997597" y="697056"/>
                  </a:cubicBezTo>
                  <a:cubicBezTo>
                    <a:pt x="998365" y="690740"/>
                    <a:pt x="999133" y="684424"/>
                    <a:pt x="999986" y="678194"/>
                  </a:cubicBezTo>
                  <a:lnTo>
                    <a:pt x="1010651" y="660527"/>
                  </a:lnTo>
                  <a:close/>
                  <a:moveTo>
                    <a:pt x="970723" y="874581"/>
                  </a:moveTo>
                  <a:cubicBezTo>
                    <a:pt x="969101" y="880128"/>
                    <a:pt x="967480" y="885676"/>
                    <a:pt x="965944" y="891138"/>
                  </a:cubicBezTo>
                  <a:lnTo>
                    <a:pt x="964324" y="891480"/>
                  </a:lnTo>
                  <a:cubicBezTo>
                    <a:pt x="966627" y="884567"/>
                    <a:pt x="969016" y="877568"/>
                    <a:pt x="971405" y="870655"/>
                  </a:cubicBezTo>
                  <a:lnTo>
                    <a:pt x="972087" y="870399"/>
                  </a:lnTo>
                  <a:cubicBezTo>
                    <a:pt x="971661" y="871679"/>
                    <a:pt x="971234" y="872874"/>
                    <a:pt x="970893" y="874154"/>
                  </a:cubicBezTo>
                  <a:lnTo>
                    <a:pt x="970893" y="874154"/>
                  </a:lnTo>
                  <a:cubicBezTo>
                    <a:pt x="970893" y="874154"/>
                    <a:pt x="970893" y="874325"/>
                    <a:pt x="970893" y="874325"/>
                  </a:cubicBezTo>
                  <a:lnTo>
                    <a:pt x="970893" y="874495"/>
                  </a:lnTo>
                  <a:cubicBezTo>
                    <a:pt x="970893" y="874495"/>
                    <a:pt x="970893" y="874495"/>
                    <a:pt x="970893" y="874495"/>
                  </a:cubicBezTo>
                  <a:close/>
                  <a:moveTo>
                    <a:pt x="1101087" y="760641"/>
                  </a:moveTo>
                  <a:cubicBezTo>
                    <a:pt x="1104158" y="750399"/>
                    <a:pt x="1107230" y="740242"/>
                    <a:pt x="1110216" y="730086"/>
                  </a:cubicBezTo>
                  <a:cubicBezTo>
                    <a:pt x="1122246" y="706530"/>
                    <a:pt x="1134276" y="683059"/>
                    <a:pt x="1146135" y="659417"/>
                  </a:cubicBezTo>
                  <a:cubicBezTo>
                    <a:pt x="1146135" y="659417"/>
                    <a:pt x="1146135" y="659417"/>
                    <a:pt x="1146135" y="659417"/>
                  </a:cubicBezTo>
                  <a:cubicBezTo>
                    <a:pt x="1146135" y="659417"/>
                    <a:pt x="1146135" y="659417"/>
                    <a:pt x="1146135" y="659332"/>
                  </a:cubicBezTo>
                  <a:cubicBezTo>
                    <a:pt x="1146135" y="659332"/>
                    <a:pt x="1146135" y="659332"/>
                    <a:pt x="1146135" y="659247"/>
                  </a:cubicBezTo>
                  <a:cubicBezTo>
                    <a:pt x="1146135" y="659247"/>
                    <a:pt x="1146135" y="659247"/>
                    <a:pt x="1146135" y="659247"/>
                  </a:cubicBezTo>
                  <a:cubicBezTo>
                    <a:pt x="1157141" y="636373"/>
                    <a:pt x="1167976" y="613415"/>
                    <a:pt x="1178725" y="590456"/>
                  </a:cubicBezTo>
                  <a:lnTo>
                    <a:pt x="1169085" y="611793"/>
                  </a:lnTo>
                  <a:cubicBezTo>
                    <a:pt x="1152192" y="649261"/>
                    <a:pt x="1135129" y="686729"/>
                    <a:pt x="1118492" y="724368"/>
                  </a:cubicBezTo>
                  <a:cubicBezTo>
                    <a:pt x="1118492" y="724368"/>
                    <a:pt x="1118492" y="724368"/>
                    <a:pt x="1118492" y="724368"/>
                  </a:cubicBezTo>
                  <a:cubicBezTo>
                    <a:pt x="1118492" y="724453"/>
                    <a:pt x="1118492" y="724538"/>
                    <a:pt x="1118407" y="724624"/>
                  </a:cubicBezTo>
                  <a:cubicBezTo>
                    <a:pt x="1118407" y="724709"/>
                    <a:pt x="1118407" y="724794"/>
                    <a:pt x="1118321" y="724880"/>
                  </a:cubicBezTo>
                  <a:cubicBezTo>
                    <a:pt x="1118321" y="724880"/>
                    <a:pt x="1118321" y="724880"/>
                    <a:pt x="1118321" y="724880"/>
                  </a:cubicBezTo>
                  <a:cubicBezTo>
                    <a:pt x="1110472" y="743486"/>
                    <a:pt x="1102793" y="762092"/>
                    <a:pt x="1095115" y="780698"/>
                  </a:cubicBezTo>
                  <a:cubicBezTo>
                    <a:pt x="1097077" y="773955"/>
                    <a:pt x="1099039" y="767298"/>
                    <a:pt x="1101002" y="760641"/>
                  </a:cubicBezTo>
                  <a:close/>
                  <a:moveTo>
                    <a:pt x="1056040" y="969147"/>
                  </a:moveTo>
                  <a:cubicBezTo>
                    <a:pt x="1053224" y="968806"/>
                    <a:pt x="1050323" y="968550"/>
                    <a:pt x="1047337" y="968208"/>
                  </a:cubicBezTo>
                  <a:lnTo>
                    <a:pt x="1049726" y="963087"/>
                  </a:lnTo>
                  <a:cubicBezTo>
                    <a:pt x="1051859" y="958649"/>
                    <a:pt x="1053992" y="954211"/>
                    <a:pt x="1056040" y="949773"/>
                  </a:cubicBezTo>
                  <a:cubicBezTo>
                    <a:pt x="1058514" y="950114"/>
                    <a:pt x="1060902" y="950285"/>
                    <a:pt x="1063292" y="950370"/>
                  </a:cubicBezTo>
                  <a:cubicBezTo>
                    <a:pt x="1062865" y="951480"/>
                    <a:pt x="1062439" y="952589"/>
                    <a:pt x="1062012" y="953614"/>
                  </a:cubicBezTo>
                  <a:cubicBezTo>
                    <a:pt x="1059964" y="958820"/>
                    <a:pt x="1057917" y="964026"/>
                    <a:pt x="1055954" y="969232"/>
                  </a:cubicBezTo>
                  <a:close/>
                  <a:moveTo>
                    <a:pt x="1029506" y="1041949"/>
                  </a:moveTo>
                  <a:lnTo>
                    <a:pt x="1036673" y="1023599"/>
                  </a:lnTo>
                  <a:lnTo>
                    <a:pt x="1044010" y="1005335"/>
                  </a:lnTo>
                  <a:cubicBezTo>
                    <a:pt x="1046911" y="998251"/>
                    <a:pt x="1049811" y="991252"/>
                    <a:pt x="1052798" y="984254"/>
                  </a:cubicBezTo>
                  <a:cubicBezTo>
                    <a:pt x="1057490" y="984766"/>
                    <a:pt x="1062182" y="985363"/>
                    <a:pt x="1066875" y="985704"/>
                  </a:cubicBezTo>
                  <a:cubicBezTo>
                    <a:pt x="1072335" y="986217"/>
                    <a:pt x="1077796" y="986387"/>
                    <a:pt x="1083255" y="986643"/>
                  </a:cubicBezTo>
                  <a:cubicBezTo>
                    <a:pt x="1080781" y="992703"/>
                    <a:pt x="1078393" y="998848"/>
                    <a:pt x="1076004" y="1004993"/>
                  </a:cubicBezTo>
                  <a:cubicBezTo>
                    <a:pt x="1071055" y="1017796"/>
                    <a:pt x="1066363" y="1030598"/>
                    <a:pt x="1061670" y="1043485"/>
                  </a:cubicBezTo>
                  <a:lnTo>
                    <a:pt x="1056722" y="1057312"/>
                  </a:lnTo>
                  <a:lnTo>
                    <a:pt x="1051859" y="1071138"/>
                  </a:lnTo>
                  <a:cubicBezTo>
                    <a:pt x="1051859" y="1071138"/>
                    <a:pt x="1052030" y="1071309"/>
                    <a:pt x="1052115" y="1071138"/>
                  </a:cubicBezTo>
                  <a:lnTo>
                    <a:pt x="1057575" y="1057653"/>
                  </a:lnTo>
                  <a:lnTo>
                    <a:pt x="1063121" y="1044168"/>
                  </a:lnTo>
                  <a:cubicBezTo>
                    <a:pt x="1068410" y="1031537"/>
                    <a:pt x="1073871" y="1018991"/>
                    <a:pt x="1079331" y="1006444"/>
                  </a:cubicBezTo>
                  <a:cubicBezTo>
                    <a:pt x="1082232" y="999872"/>
                    <a:pt x="1085218" y="993301"/>
                    <a:pt x="1088119" y="986729"/>
                  </a:cubicBezTo>
                  <a:cubicBezTo>
                    <a:pt x="1092982" y="986899"/>
                    <a:pt x="1097845" y="987155"/>
                    <a:pt x="1102623" y="987155"/>
                  </a:cubicBezTo>
                  <a:cubicBezTo>
                    <a:pt x="1097418" y="1000384"/>
                    <a:pt x="1092300" y="1013614"/>
                    <a:pt x="1087351" y="1026928"/>
                  </a:cubicBezTo>
                  <a:lnTo>
                    <a:pt x="1081976" y="1041437"/>
                  </a:lnTo>
                  <a:lnTo>
                    <a:pt x="1076772" y="1056032"/>
                  </a:lnTo>
                  <a:cubicBezTo>
                    <a:pt x="1076772" y="1056032"/>
                    <a:pt x="1076942" y="1056202"/>
                    <a:pt x="1077027" y="1056032"/>
                  </a:cubicBezTo>
                  <a:lnTo>
                    <a:pt x="1082829" y="1041778"/>
                  </a:lnTo>
                  <a:lnTo>
                    <a:pt x="1088801" y="1027611"/>
                  </a:lnTo>
                  <a:cubicBezTo>
                    <a:pt x="1094433" y="1014296"/>
                    <a:pt x="1100319" y="1001067"/>
                    <a:pt x="1106206" y="987924"/>
                  </a:cubicBezTo>
                  <a:cubicBezTo>
                    <a:pt x="1106377" y="987668"/>
                    <a:pt x="1106462" y="987326"/>
                    <a:pt x="1106633" y="987070"/>
                  </a:cubicBezTo>
                  <a:cubicBezTo>
                    <a:pt x="1106889" y="987070"/>
                    <a:pt x="1107059" y="987070"/>
                    <a:pt x="1107315" y="987070"/>
                  </a:cubicBezTo>
                  <a:cubicBezTo>
                    <a:pt x="1115079" y="986643"/>
                    <a:pt x="1122843" y="986473"/>
                    <a:pt x="1130692" y="986046"/>
                  </a:cubicBezTo>
                  <a:cubicBezTo>
                    <a:pt x="1128303" y="992703"/>
                    <a:pt x="1125914" y="999446"/>
                    <a:pt x="1123525" y="1006188"/>
                  </a:cubicBezTo>
                  <a:cubicBezTo>
                    <a:pt x="1118407" y="1021039"/>
                    <a:pt x="1113458" y="1035889"/>
                    <a:pt x="1108680" y="1050825"/>
                  </a:cubicBezTo>
                  <a:lnTo>
                    <a:pt x="1103646" y="1066871"/>
                  </a:lnTo>
                  <a:lnTo>
                    <a:pt x="1100063" y="1078478"/>
                  </a:lnTo>
                  <a:cubicBezTo>
                    <a:pt x="1088801" y="1076771"/>
                    <a:pt x="1077625" y="1075150"/>
                    <a:pt x="1066363" y="1073443"/>
                  </a:cubicBezTo>
                  <a:lnTo>
                    <a:pt x="1035222" y="1068749"/>
                  </a:lnTo>
                  <a:cubicBezTo>
                    <a:pt x="1035222" y="1068749"/>
                    <a:pt x="1035052" y="1068919"/>
                    <a:pt x="1035222" y="1069005"/>
                  </a:cubicBezTo>
                  <a:lnTo>
                    <a:pt x="1065936" y="1074979"/>
                  </a:lnTo>
                  <a:cubicBezTo>
                    <a:pt x="1077027" y="1077198"/>
                    <a:pt x="1088119" y="1079332"/>
                    <a:pt x="1099125" y="1081551"/>
                  </a:cubicBezTo>
                  <a:lnTo>
                    <a:pt x="1098698" y="1083002"/>
                  </a:lnTo>
                  <a:cubicBezTo>
                    <a:pt x="1098698" y="1083002"/>
                    <a:pt x="1098869" y="1083173"/>
                    <a:pt x="1098954" y="1083002"/>
                  </a:cubicBezTo>
                  <a:lnTo>
                    <a:pt x="1099466" y="1081551"/>
                  </a:lnTo>
                  <a:cubicBezTo>
                    <a:pt x="1117127" y="1085050"/>
                    <a:pt x="1134873" y="1088549"/>
                    <a:pt x="1152618" y="1091878"/>
                  </a:cubicBezTo>
                  <a:cubicBezTo>
                    <a:pt x="1152618" y="1091878"/>
                    <a:pt x="1152618" y="1091878"/>
                    <a:pt x="1152618" y="1091878"/>
                  </a:cubicBezTo>
                  <a:cubicBezTo>
                    <a:pt x="1152618" y="1091878"/>
                    <a:pt x="1152789" y="1091878"/>
                    <a:pt x="1152875" y="1091878"/>
                  </a:cubicBezTo>
                  <a:cubicBezTo>
                    <a:pt x="1152875" y="1091878"/>
                    <a:pt x="1153045" y="1091878"/>
                    <a:pt x="1153130" y="1091878"/>
                  </a:cubicBezTo>
                  <a:cubicBezTo>
                    <a:pt x="1153130" y="1091878"/>
                    <a:pt x="1153130" y="1091878"/>
                    <a:pt x="1153130" y="1091878"/>
                  </a:cubicBezTo>
                  <a:cubicBezTo>
                    <a:pt x="1182224" y="1096487"/>
                    <a:pt x="1211317" y="1100754"/>
                    <a:pt x="1240410" y="1105107"/>
                  </a:cubicBezTo>
                  <a:lnTo>
                    <a:pt x="1267626" y="1109204"/>
                  </a:lnTo>
                  <a:cubicBezTo>
                    <a:pt x="1265749" y="1115093"/>
                    <a:pt x="1263787" y="1121067"/>
                    <a:pt x="1261995" y="1127042"/>
                  </a:cubicBezTo>
                  <a:cubicBezTo>
                    <a:pt x="1250478" y="1163656"/>
                    <a:pt x="1238875" y="1200271"/>
                    <a:pt x="1228551" y="1237141"/>
                  </a:cubicBezTo>
                  <a:cubicBezTo>
                    <a:pt x="1216777" y="1279132"/>
                    <a:pt x="1206454" y="1321551"/>
                    <a:pt x="1190926" y="1362433"/>
                  </a:cubicBezTo>
                  <a:cubicBezTo>
                    <a:pt x="1181115" y="1388379"/>
                    <a:pt x="1173095" y="1414751"/>
                    <a:pt x="1166440" y="1441636"/>
                  </a:cubicBezTo>
                  <a:cubicBezTo>
                    <a:pt x="1164819" y="1448037"/>
                    <a:pt x="1162771" y="1454182"/>
                    <a:pt x="1160468" y="1460242"/>
                  </a:cubicBezTo>
                  <a:lnTo>
                    <a:pt x="1152448" y="1465533"/>
                  </a:lnTo>
                  <a:cubicBezTo>
                    <a:pt x="1132228" y="1478933"/>
                    <a:pt x="1112008" y="1492333"/>
                    <a:pt x="1092129" y="1506159"/>
                  </a:cubicBezTo>
                  <a:lnTo>
                    <a:pt x="1092129" y="1506159"/>
                  </a:lnTo>
                  <a:cubicBezTo>
                    <a:pt x="1092129" y="1506159"/>
                    <a:pt x="1091958" y="1506245"/>
                    <a:pt x="1091958" y="1506245"/>
                  </a:cubicBezTo>
                  <a:lnTo>
                    <a:pt x="1091787" y="1506245"/>
                  </a:lnTo>
                  <a:cubicBezTo>
                    <a:pt x="1091787" y="1506245"/>
                    <a:pt x="1091787" y="1506330"/>
                    <a:pt x="1091787" y="1506330"/>
                  </a:cubicBezTo>
                  <a:cubicBezTo>
                    <a:pt x="1090081" y="1507610"/>
                    <a:pt x="1088289" y="1508891"/>
                    <a:pt x="1086583" y="1510256"/>
                  </a:cubicBezTo>
                  <a:cubicBezTo>
                    <a:pt x="1086157" y="1506159"/>
                    <a:pt x="1085815" y="1502063"/>
                    <a:pt x="1085388" y="1497966"/>
                  </a:cubicBezTo>
                  <a:cubicBezTo>
                    <a:pt x="1085388" y="1497112"/>
                    <a:pt x="1085218" y="1496174"/>
                    <a:pt x="1085218" y="1495320"/>
                  </a:cubicBezTo>
                  <a:cubicBezTo>
                    <a:pt x="1094603" y="1488663"/>
                    <a:pt x="1103903" y="1481835"/>
                    <a:pt x="1113032" y="1474837"/>
                  </a:cubicBezTo>
                  <a:lnTo>
                    <a:pt x="1113032" y="1474837"/>
                  </a:lnTo>
                  <a:cubicBezTo>
                    <a:pt x="1113032" y="1474837"/>
                    <a:pt x="1113032" y="1474837"/>
                    <a:pt x="1113032" y="1474837"/>
                  </a:cubicBezTo>
                  <a:lnTo>
                    <a:pt x="1113032" y="1474837"/>
                  </a:lnTo>
                  <a:cubicBezTo>
                    <a:pt x="1113032" y="1474837"/>
                    <a:pt x="1113032" y="1474837"/>
                    <a:pt x="1113032" y="1474837"/>
                  </a:cubicBezTo>
                  <a:cubicBezTo>
                    <a:pt x="1125914" y="1463912"/>
                    <a:pt x="1138371" y="1452561"/>
                    <a:pt x="1150742" y="1441124"/>
                  </a:cubicBezTo>
                  <a:lnTo>
                    <a:pt x="1163966" y="1428834"/>
                  </a:lnTo>
                  <a:cubicBezTo>
                    <a:pt x="1163966" y="1428834"/>
                    <a:pt x="1163880" y="1428578"/>
                    <a:pt x="1163795" y="1428663"/>
                  </a:cubicBezTo>
                  <a:lnTo>
                    <a:pt x="1149803" y="1439844"/>
                  </a:lnTo>
                  <a:cubicBezTo>
                    <a:pt x="1136579" y="1450256"/>
                    <a:pt x="1123099" y="1460413"/>
                    <a:pt x="1109704" y="1470654"/>
                  </a:cubicBezTo>
                  <a:lnTo>
                    <a:pt x="1109704" y="1470654"/>
                  </a:lnTo>
                  <a:cubicBezTo>
                    <a:pt x="1109704" y="1470654"/>
                    <a:pt x="1109619" y="1470654"/>
                    <a:pt x="1109619" y="1470654"/>
                  </a:cubicBezTo>
                  <a:lnTo>
                    <a:pt x="1109533" y="1470654"/>
                  </a:lnTo>
                  <a:cubicBezTo>
                    <a:pt x="1109533" y="1470654"/>
                    <a:pt x="1109533" y="1470654"/>
                    <a:pt x="1109533" y="1470654"/>
                  </a:cubicBezTo>
                  <a:cubicBezTo>
                    <a:pt x="1101258" y="1477653"/>
                    <a:pt x="1093067" y="1484652"/>
                    <a:pt x="1084792" y="1491650"/>
                  </a:cubicBezTo>
                  <a:cubicBezTo>
                    <a:pt x="1083853" y="1478592"/>
                    <a:pt x="1083085" y="1465619"/>
                    <a:pt x="1082403" y="1452561"/>
                  </a:cubicBezTo>
                  <a:lnTo>
                    <a:pt x="1082403" y="1452561"/>
                  </a:lnTo>
                  <a:cubicBezTo>
                    <a:pt x="1082403" y="1452561"/>
                    <a:pt x="1082403" y="1452305"/>
                    <a:pt x="1082403" y="1452305"/>
                  </a:cubicBezTo>
                  <a:lnTo>
                    <a:pt x="1082403" y="1452305"/>
                  </a:lnTo>
                  <a:cubicBezTo>
                    <a:pt x="1082403" y="1451622"/>
                    <a:pt x="1082232" y="1450939"/>
                    <a:pt x="1082147" y="1450256"/>
                  </a:cubicBezTo>
                  <a:cubicBezTo>
                    <a:pt x="1088631" y="1444879"/>
                    <a:pt x="1095200" y="1439502"/>
                    <a:pt x="1101770" y="1434211"/>
                  </a:cubicBezTo>
                  <a:cubicBezTo>
                    <a:pt x="1108680" y="1428663"/>
                    <a:pt x="1115506" y="1423201"/>
                    <a:pt x="1122502" y="1417739"/>
                  </a:cubicBezTo>
                  <a:cubicBezTo>
                    <a:pt x="1122587" y="1417739"/>
                    <a:pt x="1122502" y="1417483"/>
                    <a:pt x="1122331" y="1417568"/>
                  </a:cubicBezTo>
                  <a:cubicBezTo>
                    <a:pt x="1115165" y="1422689"/>
                    <a:pt x="1108083" y="1427724"/>
                    <a:pt x="1100916" y="1432931"/>
                  </a:cubicBezTo>
                  <a:cubicBezTo>
                    <a:pt x="1094517" y="1437539"/>
                    <a:pt x="1088119" y="1442148"/>
                    <a:pt x="1081805" y="1446842"/>
                  </a:cubicBezTo>
                  <a:cubicBezTo>
                    <a:pt x="1081293" y="1441807"/>
                    <a:pt x="1080696" y="1436771"/>
                    <a:pt x="1080184" y="1431821"/>
                  </a:cubicBezTo>
                  <a:cubicBezTo>
                    <a:pt x="1080184" y="1431821"/>
                    <a:pt x="1080184" y="1431650"/>
                    <a:pt x="1080270" y="1431565"/>
                  </a:cubicBezTo>
                  <a:cubicBezTo>
                    <a:pt x="1088375" y="1426188"/>
                    <a:pt x="1096480" y="1420811"/>
                    <a:pt x="1104670" y="1415605"/>
                  </a:cubicBezTo>
                  <a:lnTo>
                    <a:pt x="1117382" y="1407582"/>
                  </a:lnTo>
                  <a:lnTo>
                    <a:pt x="1130180" y="1399644"/>
                  </a:lnTo>
                  <a:cubicBezTo>
                    <a:pt x="1130180" y="1399644"/>
                    <a:pt x="1130180" y="1399388"/>
                    <a:pt x="1130095" y="1399474"/>
                  </a:cubicBezTo>
                  <a:lnTo>
                    <a:pt x="1117041" y="1406814"/>
                  </a:lnTo>
                  <a:lnTo>
                    <a:pt x="1104073" y="1414239"/>
                  </a:lnTo>
                  <a:cubicBezTo>
                    <a:pt x="1096821" y="1418421"/>
                    <a:pt x="1089484" y="1422689"/>
                    <a:pt x="1082317" y="1426956"/>
                  </a:cubicBezTo>
                  <a:cubicBezTo>
                    <a:pt x="1086583" y="1416714"/>
                    <a:pt x="1090679" y="1406302"/>
                    <a:pt x="1094603" y="1395804"/>
                  </a:cubicBezTo>
                  <a:cubicBezTo>
                    <a:pt x="1101428" y="1390256"/>
                    <a:pt x="1108168" y="1384708"/>
                    <a:pt x="1114994" y="1379161"/>
                  </a:cubicBezTo>
                  <a:lnTo>
                    <a:pt x="1134276" y="1363457"/>
                  </a:lnTo>
                  <a:cubicBezTo>
                    <a:pt x="1134276" y="1363457"/>
                    <a:pt x="1134276" y="1363201"/>
                    <a:pt x="1134105" y="1363286"/>
                  </a:cubicBezTo>
                  <a:lnTo>
                    <a:pt x="1114141" y="1377795"/>
                  </a:lnTo>
                  <a:cubicBezTo>
                    <a:pt x="1108254" y="1382063"/>
                    <a:pt x="1102367" y="1386245"/>
                    <a:pt x="1096565" y="1390512"/>
                  </a:cubicBezTo>
                  <a:cubicBezTo>
                    <a:pt x="1098186" y="1385903"/>
                    <a:pt x="1099892" y="1381295"/>
                    <a:pt x="1101428" y="1376686"/>
                  </a:cubicBezTo>
                  <a:cubicBezTo>
                    <a:pt x="1102452" y="1373699"/>
                    <a:pt x="1103561" y="1370711"/>
                    <a:pt x="1104585" y="1367810"/>
                  </a:cubicBezTo>
                  <a:cubicBezTo>
                    <a:pt x="1118236" y="1357568"/>
                    <a:pt x="1131886" y="1347241"/>
                    <a:pt x="1145537" y="1336914"/>
                  </a:cubicBezTo>
                  <a:lnTo>
                    <a:pt x="1170023" y="1318478"/>
                  </a:lnTo>
                  <a:cubicBezTo>
                    <a:pt x="1170023" y="1318478"/>
                    <a:pt x="1170023" y="1318222"/>
                    <a:pt x="1169853" y="1318307"/>
                  </a:cubicBezTo>
                  <a:lnTo>
                    <a:pt x="1144684" y="1335548"/>
                  </a:lnTo>
                  <a:cubicBezTo>
                    <a:pt x="1132143" y="1344168"/>
                    <a:pt x="1119515" y="1352703"/>
                    <a:pt x="1106974" y="1361323"/>
                  </a:cubicBezTo>
                  <a:cubicBezTo>
                    <a:pt x="1111069" y="1350740"/>
                    <a:pt x="1115420" y="1340242"/>
                    <a:pt x="1119430" y="1329573"/>
                  </a:cubicBezTo>
                  <a:cubicBezTo>
                    <a:pt x="1131801" y="1320441"/>
                    <a:pt x="1144172" y="1311309"/>
                    <a:pt x="1156799" y="1302518"/>
                  </a:cubicBezTo>
                  <a:cubicBezTo>
                    <a:pt x="1163368" y="1297995"/>
                    <a:pt x="1170023" y="1293471"/>
                    <a:pt x="1176678" y="1289033"/>
                  </a:cubicBezTo>
                  <a:cubicBezTo>
                    <a:pt x="1176678" y="1289033"/>
                    <a:pt x="1176678" y="1288777"/>
                    <a:pt x="1176593" y="1288862"/>
                  </a:cubicBezTo>
                  <a:cubicBezTo>
                    <a:pt x="1169767" y="1292959"/>
                    <a:pt x="1162942" y="1297056"/>
                    <a:pt x="1156117" y="1301153"/>
                  </a:cubicBezTo>
                  <a:cubicBezTo>
                    <a:pt x="1144599" y="1308151"/>
                    <a:pt x="1133252" y="1315320"/>
                    <a:pt x="1121990" y="1322746"/>
                  </a:cubicBezTo>
                  <a:cubicBezTo>
                    <a:pt x="1122075" y="1322404"/>
                    <a:pt x="1122246" y="1322148"/>
                    <a:pt x="1122331" y="1321807"/>
                  </a:cubicBezTo>
                  <a:cubicBezTo>
                    <a:pt x="1124123" y="1316686"/>
                    <a:pt x="1125914" y="1311565"/>
                    <a:pt x="1127535" y="1306444"/>
                  </a:cubicBezTo>
                  <a:cubicBezTo>
                    <a:pt x="1143575" y="1293898"/>
                    <a:pt x="1159444" y="1281181"/>
                    <a:pt x="1175399" y="1268549"/>
                  </a:cubicBezTo>
                  <a:lnTo>
                    <a:pt x="1197410" y="1251224"/>
                  </a:lnTo>
                  <a:cubicBezTo>
                    <a:pt x="1197410" y="1251224"/>
                    <a:pt x="1197410" y="1250968"/>
                    <a:pt x="1197240" y="1251053"/>
                  </a:cubicBezTo>
                  <a:lnTo>
                    <a:pt x="1174545" y="1267269"/>
                  </a:lnTo>
                  <a:cubicBezTo>
                    <a:pt x="1159615" y="1277852"/>
                    <a:pt x="1144684" y="1288435"/>
                    <a:pt x="1129753" y="1299104"/>
                  </a:cubicBezTo>
                  <a:cubicBezTo>
                    <a:pt x="1130777" y="1295776"/>
                    <a:pt x="1131801" y="1292362"/>
                    <a:pt x="1132740" y="1289033"/>
                  </a:cubicBezTo>
                  <a:cubicBezTo>
                    <a:pt x="1134617" y="1287667"/>
                    <a:pt x="1136494" y="1286217"/>
                    <a:pt x="1138456" y="1284851"/>
                  </a:cubicBezTo>
                  <a:lnTo>
                    <a:pt x="1138456" y="1284851"/>
                  </a:lnTo>
                  <a:cubicBezTo>
                    <a:pt x="1138456" y="1284851"/>
                    <a:pt x="1138456" y="1284851"/>
                    <a:pt x="1138456" y="1284851"/>
                  </a:cubicBezTo>
                  <a:lnTo>
                    <a:pt x="1138456" y="1284851"/>
                  </a:lnTo>
                  <a:cubicBezTo>
                    <a:pt x="1138456" y="1284851"/>
                    <a:pt x="1138456" y="1284851"/>
                    <a:pt x="1138456" y="1284851"/>
                  </a:cubicBezTo>
                  <a:cubicBezTo>
                    <a:pt x="1146817" y="1278279"/>
                    <a:pt x="1155263" y="1271707"/>
                    <a:pt x="1163710" y="1265306"/>
                  </a:cubicBezTo>
                  <a:cubicBezTo>
                    <a:pt x="1172242" y="1258905"/>
                    <a:pt x="1180774" y="1252589"/>
                    <a:pt x="1189561" y="1246444"/>
                  </a:cubicBezTo>
                  <a:lnTo>
                    <a:pt x="1198946" y="1239958"/>
                  </a:lnTo>
                  <a:lnTo>
                    <a:pt x="1208416" y="1233556"/>
                  </a:lnTo>
                  <a:cubicBezTo>
                    <a:pt x="1208416" y="1233556"/>
                    <a:pt x="1208416" y="1233300"/>
                    <a:pt x="1208331" y="1233386"/>
                  </a:cubicBezTo>
                  <a:lnTo>
                    <a:pt x="1198519" y="1239189"/>
                  </a:lnTo>
                  <a:lnTo>
                    <a:pt x="1188793" y="1245079"/>
                  </a:lnTo>
                  <a:cubicBezTo>
                    <a:pt x="1179664" y="1250626"/>
                    <a:pt x="1170706" y="1256430"/>
                    <a:pt x="1161747" y="1262319"/>
                  </a:cubicBezTo>
                  <a:cubicBezTo>
                    <a:pt x="1152875" y="1268208"/>
                    <a:pt x="1144002" y="1274353"/>
                    <a:pt x="1135385" y="1280584"/>
                  </a:cubicBezTo>
                  <a:lnTo>
                    <a:pt x="1135385" y="1280584"/>
                  </a:lnTo>
                  <a:cubicBezTo>
                    <a:pt x="1135385" y="1280584"/>
                    <a:pt x="1135299" y="1280669"/>
                    <a:pt x="1135299" y="1280669"/>
                  </a:cubicBezTo>
                  <a:lnTo>
                    <a:pt x="1135129" y="1280669"/>
                  </a:lnTo>
                  <a:cubicBezTo>
                    <a:pt x="1135129" y="1280669"/>
                    <a:pt x="1135129" y="1280754"/>
                    <a:pt x="1135129" y="1280754"/>
                  </a:cubicBezTo>
                  <a:cubicBezTo>
                    <a:pt x="1135129" y="1280754"/>
                    <a:pt x="1135043" y="1280754"/>
                    <a:pt x="1134958" y="1280840"/>
                  </a:cubicBezTo>
                  <a:cubicBezTo>
                    <a:pt x="1135555" y="1278620"/>
                    <a:pt x="1136152" y="1276316"/>
                    <a:pt x="1136664" y="1274012"/>
                  </a:cubicBezTo>
                  <a:cubicBezTo>
                    <a:pt x="1141272" y="1270427"/>
                    <a:pt x="1145879" y="1266672"/>
                    <a:pt x="1150315" y="1262831"/>
                  </a:cubicBezTo>
                  <a:lnTo>
                    <a:pt x="1150315" y="1262831"/>
                  </a:lnTo>
                  <a:cubicBezTo>
                    <a:pt x="1150315" y="1262831"/>
                    <a:pt x="1150315" y="1262831"/>
                    <a:pt x="1150315" y="1262831"/>
                  </a:cubicBezTo>
                  <a:lnTo>
                    <a:pt x="1150315" y="1262831"/>
                  </a:lnTo>
                  <a:cubicBezTo>
                    <a:pt x="1150315" y="1262831"/>
                    <a:pt x="1150315" y="1262831"/>
                    <a:pt x="1150315" y="1262831"/>
                  </a:cubicBezTo>
                  <a:cubicBezTo>
                    <a:pt x="1158847" y="1254296"/>
                    <a:pt x="1166781" y="1245164"/>
                    <a:pt x="1174460" y="1235946"/>
                  </a:cubicBezTo>
                  <a:cubicBezTo>
                    <a:pt x="1177190" y="1232618"/>
                    <a:pt x="1179920" y="1229289"/>
                    <a:pt x="1182565" y="1225961"/>
                  </a:cubicBezTo>
                  <a:cubicBezTo>
                    <a:pt x="1182565" y="1225961"/>
                    <a:pt x="1182395" y="1225790"/>
                    <a:pt x="1182395" y="1225790"/>
                  </a:cubicBezTo>
                  <a:cubicBezTo>
                    <a:pt x="1179408" y="1228862"/>
                    <a:pt x="1176422" y="1231850"/>
                    <a:pt x="1173351" y="1234837"/>
                  </a:cubicBezTo>
                  <a:cubicBezTo>
                    <a:pt x="1164734" y="1243201"/>
                    <a:pt x="1155690" y="1251053"/>
                    <a:pt x="1146732" y="1258990"/>
                  </a:cubicBezTo>
                  <a:lnTo>
                    <a:pt x="1146732" y="1258990"/>
                  </a:lnTo>
                  <a:cubicBezTo>
                    <a:pt x="1146732" y="1258990"/>
                    <a:pt x="1146732" y="1258990"/>
                    <a:pt x="1146732" y="1258990"/>
                  </a:cubicBezTo>
                  <a:lnTo>
                    <a:pt x="1146732" y="1258990"/>
                  </a:lnTo>
                  <a:cubicBezTo>
                    <a:pt x="1146732" y="1258990"/>
                    <a:pt x="1146732" y="1258990"/>
                    <a:pt x="1146732" y="1258990"/>
                  </a:cubicBezTo>
                  <a:cubicBezTo>
                    <a:pt x="1143916" y="1261807"/>
                    <a:pt x="1141101" y="1264538"/>
                    <a:pt x="1138285" y="1267354"/>
                  </a:cubicBezTo>
                  <a:cubicBezTo>
                    <a:pt x="1141272" y="1254211"/>
                    <a:pt x="1143490" y="1240811"/>
                    <a:pt x="1144855" y="1227326"/>
                  </a:cubicBezTo>
                  <a:cubicBezTo>
                    <a:pt x="1146135" y="1214268"/>
                    <a:pt x="1145367" y="1201124"/>
                    <a:pt x="1143148" y="1188066"/>
                  </a:cubicBezTo>
                  <a:cubicBezTo>
                    <a:pt x="1139139" y="1163827"/>
                    <a:pt x="1124378" y="1149488"/>
                    <a:pt x="1101428" y="1143770"/>
                  </a:cubicBezTo>
                  <a:cubicBezTo>
                    <a:pt x="1075406" y="1137283"/>
                    <a:pt x="1049044" y="1132077"/>
                    <a:pt x="1022254" y="1126188"/>
                  </a:cubicBezTo>
                  <a:cubicBezTo>
                    <a:pt x="1022425" y="1125335"/>
                    <a:pt x="1022851" y="1123457"/>
                    <a:pt x="1023278" y="1121579"/>
                  </a:cubicBezTo>
                  <a:cubicBezTo>
                    <a:pt x="1026264" y="1108180"/>
                    <a:pt x="1029847" y="1094865"/>
                    <a:pt x="1032065" y="1081380"/>
                  </a:cubicBezTo>
                  <a:cubicBezTo>
                    <a:pt x="1035222" y="1061665"/>
                    <a:pt x="1033260" y="1055520"/>
                    <a:pt x="1021145" y="1039389"/>
                  </a:cubicBezTo>
                  <a:cubicBezTo>
                    <a:pt x="1032236" y="1022490"/>
                    <a:pt x="1033516" y="1002006"/>
                    <a:pt x="1040000" y="983144"/>
                  </a:cubicBezTo>
                  <a:lnTo>
                    <a:pt x="1040341" y="982461"/>
                  </a:lnTo>
                  <a:cubicBezTo>
                    <a:pt x="1043669" y="982803"/>
                    <a:pt x="1046911" y="983230"/>
                    <a:pt x="1050238" y="983571"/>
                  </a:cubicBezTo>
                  <a:cubicBezTo>
                    <a:pt x="1047593" y="990569"/>
                    <a:pt x="1044948" y="997568"/>
                    <a:pt x="1042389" y="1004652"/>
                  </a:cubicBezTo>
                  <a:lnTo>
                    <a:pt x="1035734" y="1023002"/>
                  </a:lnTo>
                  <a:lnTo>
                    <a:pt x="1029250" y="1041437"/>
                  </a:lnTo>
                  <a:cubicBezTo>
                    <a:pt x="1029250" y="1041437"/>
                    <a:pt x="1029420" y="1041693"/>
                    <a:pt x="1029506" y="1041437"/>
                  </a:cubicBezTo>
                  <a:close/>
                  <a:moveTo>
                    <a:pt x="1121222" y="955576"/>
                  </a:moveTo>
                  <a:cubicBezTo>
                    <a:pt x="1123014" y="955576"/>
                    <a:pt x="1124890" y="955235"/>
                    <a:pt x="1127023" y="954552"/>
                  </a:cubicBezTo>
                  <a:cubicBezTo>
                    <a:pt x="1135897" y="951565"/>
                    <a:pt x="1143319" y="946444"/>
                    <a:pt x="1149206" y="939531"/>
                  </a:cubicBezTo>
                  <a:cubicBezTo>
                    <a:pt x="1145964" y="946956"/>
                    <a:pt x="1142807" y="954382"/>
                    <a:pt x="1139736" y="961892"/>
                  </a:cubicBezTo>
                  <a:lnTo>
                    <a:pt x="1139736" y="961892"/>
                  </a:lnTo>
                  <a:cubicBezTo>
                    <a:pt x="1139736" y="961892"/>
                    <a:pt x="1139736" y="961892"/>
                    <a:pt x="1139736" y="961892"/>
                  </a:cubicBezTo>
                  <a:lnTo>
                    <a:pt x="1139736" y="961892"/>
                  </a:lnTo>
                  <a:cubicBezTo>
                    <a:pt x="1139736" y="961892"/>
                    <a:pt x="1139736" y="961892"/>
                    <a:pt x="1139736" y="961892"/>
                  </a:cubicBezTo>
                  <a:cubicBezTo>
                    <a:pt x="1138456" y="965221"/>
                    <a:pt x="1137261" y="968464"/>
                    <a:pt x="1135982" y="971793"/>
                  </a:cubicBezTo>
                  <a:cubicBezTo>
                    <a:pt x="1128559" y="972134"/>
                    <a:pt x="1121051" y="972219"/>
                    <a:pt x="1113544" y="972219"/>
                  </a:cubicBezTo>
                  <a:cubicBezTo>
                    <a:pt x="1116103" y="966586"/>
                    <a:pt x="1118662" y="961039"/>
                    <a:pt x="1121307" y="955491"/>
                  </a:cubicBezTo>
                  <a:close/>
                  <a:moveTo>
                    <a:pt x="1245188" y="810569"/>
                  </a:moveTo>
                  <a:cubicBezTo>
                    <a:pt x="1246041" y="809631"/>
                    <a:pt x="1246979" y="808692"/>
                    <a:pt x="1247833" y="807753"/>
                  </a:cubicBezTo>
                  <a:cubicBezTo>
                    <a:pt x="1246212" y="812703"/>
                    <a:pt x="1244505" y="817568"/>
                    <a:pt x="1242713" y="822518"/>
                  </a:cubicBezTo>
                  <a:cubicBezTo>
                    <a:pt x="1242031" y="823372"/>
                    <a:pt x="1241434" y="824225"/>
                    <a:pt x="1240751" y="825079"/>
                  </a:cubicBezTo>
                  <a:cubicBezTo>
                    <a:pt x="1229575" y="839503"/>
                    <a:pt x="1217972" y="853671"/>
                    <a:pt x="1206369" y="867668"/>
                  </a:cubicBezTo>
                  <a:lnTo>
                    <a:pt x="1206369" y="867668"/>
                  </a:lnTo>
                  <a:cubicBezTo>
                    <a:pt x="1206369" y="867668"/>
                    <a:pt x="1206369" y="867753"/>
                    <a:pt x="1206369" y="867753"/>
                  </a:cubicBezTo>
                  <a:lnTo>
                    <a:pt x="1206283" y="867753"/>
                  </a:lnTo>
                  <a:cubicBezTo>
                    <a:pt x="1206283" y="867753"/>
                    <a:pt x="1206283" y="867838"/>
                    <a:pt x="1206283" y="867838"/>
                  </a:cubicBezTo>
                  <a:cubicBezTo>
                    <a:pt x="1200567" y="875349"/>
                    <a:pt x="1194851" y="882860"/>
                    <a:pt x="1189134" y="890370"/>
                  </a:cubicBezTo>
                  <a:cubicBezTo>
                    <a:pt x="1191267" y="884652"/>
                    <a:pt x="1193400" y="878934"/>
                    <a:pt x="1195277" y="873130"/>
                  </a:cubicBezTo>
                  <a:cubicBezTo>
                    <a:pt x="1196472" y="869375"/>
                    <a:pt x="1196898" y="865278"/>
                    <a:pt x="1197325" y="861266"/>
                  </a:cubicBezTo>
                  <a:cubicBezTo>
                    <a:pt x="1197495" y="859815"/>
                    <a:pt x="1197325" y="858279"/>
                    <a:pt x="1196728" y="857170"/>
                  </a:cubicBezTo>
                  <a:cubicBezTo>
                    <a:pt x="1213023" y="841807"/>
                    <a:pt x="1229234" y="826444"/>
                    <a:pt x="1245188" y="810655"/>
                  </a:cubicBezTo>
                  <a:lnTo>
                    <a:pt x="1245188" y="810655"/>
                  </a:lnTo>
                  <a:cubicBezTo>
                    <a:pt x="1245188" y="810655"/>
                    <a:pt x="1245188" y="810655"/>
                    <a:pt x="1245188" y="810655"/>
                  </a:cubicBezTo>
                  <a:lnTo>
                    <a:pt x="1245188" y="810655"/>
                  </a:lnTo>
                  <a:cubicBezTo>
                    <a:pt x="1245188" y="810655"/>
                    <a:pt x="1245188" y="810655"/>
                    <a:pt x="1245188" y="810655"/>
                  </a:cubicBezTo>
                  <a:close/>
                  <a:moveTo>
                    <a:pt x="1181627" y="986985"/>
                  </a:moveTo>
                  <a:cubicBezTo>
                    <a:pt x="1175910" y="998763"/>
                    <a:pt x="1170450" y="1010541"/>
                    <a:pt x="1165160" y="1022490"/>
                  </a:cubicBezTo>
                  <a:cubicBezTo>
                    <a:pt x="1159956" y="1034439"/>
                    <a:pt x="1154837" y="1046473"/>
                    <a:pt x="1149889" y="1058507"/>
                  </a:cubicBezTo>
                  <a:lnTo>
                    <a:pt x="1144684" y="1071480"/>
                  </a:lnTo>
                  <a:lnTo>
                    <a:pt x="1139565" y="1084453"/>
                  </a:lnTo>
                  <a:cubicBezTo>
                    <a:pt x="1139565" y="1084453"/>
                    <a:pt x="1139565" y="1084453"/>
                    <a:pt x="1139565" y="1084453"/>
                  </a:cubicBezTo>
                  <a:cubicBezTo>
                    <a:pt x="1126597" y="1082404"/>
                    <a:pt x="1113544" y="1080441"/>
                    <a:pt x="1100490" y="1078478"/>
                  </a:cubicBezTo>
                  <a:lnTo>
                    <a:pt x="1104415" y="1067212"/>
                  </a:lnTo>
                  <a:lnTo>
                    <a:pt x="1110045" y="1051508"/>
                  </a:lnTo>
                  <a:cubicBezTo>
                    <a:pt x="1115420" y="1036828"/>
                    <a:pt x="1121051" y="1022148"/>
                    <a:pt x="1126768" y="1007554"/>
                  </a:cubicBezTo>
                  <a:cubicBezTo>
                    <a:pt x="1129668" y="1000299"/>
                    <a:pt x="1132569" y="992959"/>
                    <a:pt x="1135470" y="985704"/>
                  </a:cubicBezTo>
                  <a:cubicBezTo>
                    <a:pt x="1141186" y="985363"/>
                    <a:pt x="1146817" y="984851"/>
                    <a:pt x="1152448" y="983998"/>
                  </a:cubicBezTo>
                  <a:cubicBezTo>
                    <a:pt x="1148523" y="992874"/>
                    <a:pt x="1144855" y="1001921"/>
                    <a:pt x="1141357" y="1010968"/>
                  </a:cubicBezTo>
                  <a:cubicBezTo>
                    <a:pt x="1136664" y="1023599"/>
                    <a:pt x="1132313" y="1036231"/>
                    <a:pt x="1128389" y="1049119"/>
                  </a:cubicBezTo>
                  <a:cubicBezTo>
                    <a:pt x="1127023" y="1053727"/>
                    <a:pt x="1125658" y="1058336"/>
                    <a:pt x="1124294" y="1062860"/>
                  </a:cubicBezTo>
                  <a:lnTo>
                    <a:pt x="1120540" y="1076686"/>
                  </a:lnTo>
                  <a:cubicBezTo>
                    <a:pt x="1120540" y="1076686"/>
                    <a:pt x="1120710" y="1076857"/>
                    <a:pt x="1120795" y="1076686"/>
                  </a:cubicBezTo>
                  <a:lnTo>
                    <a:pt x="1125147" y="1063116"/>
                  </a:lnTo>
                  <a:cubicBezTo>
                    <a:pt x="1126682" y="1058592"/>
                    <a:pt x="1128218" y="1054154"/>
                    <a:pt x="1129839" y="1049631"/>
                  </a:cubicBezTo>
                  <a:cubicBezTo>
                    <a:pt x="1134361" y="1037084"/>
                    <a:pt x="1139394" y="1024624"/>
                    <a:pt x="1144684" y="1012419"/>
                  </a:cubicBezTo>
                  <a:cubicBezTo>
                    <a:pt x="1149035" y="1002518"/>
                    <a:pt x="1153642" y="992618"/>
                    <a:pt x="1158420" y="982888"/>
                  </a:cubicBezTo>
                  <a:cubicBezTo>
                    <a:pt x="1172242" y="980072"/>
                    <a:pt x="1183759" y="973927"/>
                    <a:pt x="1193144" y="965050"/>
                  </a:cubicBezTo>
                  <a:cubicBezTo>
                    <a:pt x="1189134" y="972219"/>
                    <a:pt x="1185210" y="979389"/>
                    <a:pt x="1181456" y="986643"/>
                  </a:cubicBezTo>
                  <a:lnTo>
                    <a:pt x="1181456" y="986643"/>
                  </a:lnTo>
                  <a:cubicBezTo>
                    <a:pt x="1181456" y="986643"/>
                    <a:pt x="1181456" y="986643"/>
                    <a:pt x="1181456" y="986643"/>
                  </a:cubicBezTo>
                  <a:lnTo>
                    <a:pt x="1181456" y="986643"/>
                  </a:lnTo>
                  <a:cubicBezTo>
                    <a:pt x="1181456" y="986643"/>
                    <a:pt x="1181456" y="986643"/>
                    <a:pt x="1181456" y="986643"/>
                  </a:cubicBezTo>
                  <a:close/>
                  <a:moveTo>
                    <a:pt x="1175142" y="908038"/>
                  </a:moveTo>
                  <a:cubicBezTo>
                    <a:pt x="1174375" y="909062"/>
                    <a:pt x="1173521" y="910086"/>
                    <a:pt x="1172754" y="911025"/>
                  </a:cubicBezTo>
                  <a:cubicBezTo>
                    <a:pt x="1168658" y="916060"/>
                    <a:pt x="1164478" y="921010"/>
                    <a:pt x="1160297" y="925961"/>
                  </a:cubicBezTo>
                  <a:cubicBezTo>
                    <a:pt x="1160297" y="925961"/>
                    <a:pt x="1160383" y="926131"/>
                    <a:pt x="1160468" y="926131"/>
                  </a:cubicBezTo>
                  <a:cubicBezTo>
                    <a:pt x="1164990" y="921437"/>
                    <a:pt x="1169512" y="916743"/>
                    <a:pt x="1173948" y="911964"/>
                  </a:cubicBezTo>
                  <a:cubicBezTo>
                    <a:pt x="1175399" y="910427"/>
                    <a:pt x="1176849" y="908891"/>
                    <a:pt x="1178299" y="907355"/>
                  </a:cubicBezTo>
                  <a:cubicBezTo>
                    <a:pt x="1181968" y="905562"/>
                    <a:pt x="1183674" y="903770"/>
                    <a:pt x="1185466" y="899588"/>
                  </a:cubicBezTo>
                  <a:cubicBezTo>
                    <a:pt x="1193998" y="890285"/>
                    <a:pt x="1202444" y="880811"/>
                    <a:pt x="1210464" y="870996"/>
                  </a:cubicBezTo>
                  <a:lnTo>
                    <a:pt x="1210464" y="870996"/>
                  </a:lnTo>
                  <a:cubicBezTo>
                    <a:pt x="1210464" y="870996"/>
                    <a:pt x="1210464" y="870996"/>
                    <a:pt x="1210464" y="870996"/>
                  </a:cubicBezTo>
                  <a:lnTo>
                    <a:pt x="1210464" y="870996"/>
                  </a:lnTo>
                  <a:cubicBezTo>
                    <a:pt x="1210464" y="870996"/>
                    <a:pt x="1210464" y="870996"/>
                    <a:pt x="1210464" y="870996"/>
                  </a:cubicBezTo>
                  <a:cubicBezTo>
                    <a:pt x="1221128" y="856914"/>
                    <a:pt x="1231110" y="842405"/>
                    <a:pt x="1240751" y="827725"/>
                  </a:cubicBezTo>
                  <a:cubicBezTo>
                    <a:pt x="1237680" y="836430"/>
                    <a:pt x="1234523" y="845136"/>
                    <a:pt x="1231452" y="853841"/>
                  </a:cubicBezTo>
                  <a:cubicBezTo>
                    <a:pt x="1222238" y="880384"/>
                    <a:pt x="1211317" y="906160"/>
                    <a:pt x="1199543" y="931679"/>
                  </a:cubicBezTo>
                  <a:cubicBezTo>
                    <a:pt x="1192120" y="947810"/>
                    <a:pt x="1181200" y="958991"/>
                    <a:pt x="1167037" y="965392"/>
                  </a:cubicBezTo>
                  <a:cubicBezTo>
                    <a:pt x="1171133" y="956942"/>
                    <a:pt x="1175399" y="948493"/>
                    <a:pt x="1179835" y="940214"/>
                  </a:cubicBezTo>
                  <a:cubicBezTo>
                    <a:pt x="1186233" y="928436"/>
                    <a:pt x="1192803" y="916828"/>
                    <a:pt x="1199885" y="905477"/>
                  </a:cubicBezTo>
                  <a:cubicBezTo>
                    <a:pt x="1202444" y="901466"/>
                    <a:pt x="1205003" y="897454"/>
                    <a:pt x="1207563" y="893443"/>
                  </a:cubicBezTo>
                  <a:lnTo>
                    <a:pt x="1215497" y="881579"/>
                  </a:lnTo>
                  <a:cubicBezTo>
                    <a:pt x="1215497" y="881579"/>
                    <a:pt x="1215412" y="881323"/>
                    <a:pt x="1215327" y="881409"/>
                  </a:cubicBezTo>
                  <a:lnTo>
                    <a:pt x="1206795" y="892931"/>
                  </a:lnTo>
                  <a:cubicBezTo>
                    <a:pt x="1204065" y="896857"/>
                    <a:pt x="1201249" y="900697"/>
                    <a:pt x="1198519" y="904623"/>
                  </a:cubicBezTo>
                  <a:cubicBezTo>
                    <a:pt x="1190841" y="915633"/>
                    <a:pt x="1183589" y="926899"/>
                    <a:pt x="1176593" y="938422"/>
                  </a:cubicBezTo>
                  <a:cubicBezTo>
                    <a:pt x="1170791" y="948066"/>
                    <a:pt x="1165331" y="957966"/>
                    <a:pt x="1160126" y="967952"/>
                  </a:cubicBezTo>
                  <a:cubicBezTo>
                    <a:pt x="1155008" y="969574"/>
                    <a:pt x="1149547" y="970683"/>
                    <a:pt x="1143746" y="971281"/>
                  </a:cubicBezTo>
                  <a:cubicBezTo>
                    <a:pt x="1142978" y="971281"/>
                    <a:pt x="1142125" y="971451"/>
                    <a:pt x="1141357" y="971451"/>
                  </a:cubicBezTo>
                  <a:cubicBezTo>
                    <a:pt x="1142381" y="968976"/>
                    <a:pt x="1143405" y="966501"/>
                    <a:pt x="1144428" y="964026"/>
                  </a:cubicBezTo>
                  <a:lnTo>
                    <a:pt x="1144428" y="964026"/>
                  </a:lnTo>
                  <a:cubicBezTo>
                    <a:pt x="1144428" y="964026"/>
                    <a:pt x="1144428" y="963770"/>
                    <a:pt x="1144428" y="963770"/>
                  </a:cubicBezTo>
                  <a:lnTo>
                    <a:pt x="1144428" y="963514"/>
                  </a:lnTo>
                  <a:cubicBezTo>
                    <a:pt x="1144428" y="963514"/>
                    <a:pt x="1144428" y="963514"/>
                    <a:pt x="1144428" y="963514"/>
                  </a:cubicBezTo>
                  <a:cubicBezTo>
                    <a:pt x="1150059" y="948919"/>
                    <a:pt x="1155690" y="934325"/>
                    <a:pt x="1161577" y="919730"/>
                  </a:cubicBezTo>
                  <a:cubicBezTo>
                    <a:pt x="1167464" y="905221"/>
                    <a:pt x="1173351" y="890712"/>
                    <a:pt x="1179494" y="876288"/>
                  </a:cubicBezTo>
                  <a:lnTo>
                    <a:pt x="1181968" y="870655"/>
                  </a:lnTo>
                  <a:lnTo>
                    <a:pt x="1185295" y="867582"/>
                  </a:lnTo>
                  <a:cubicBezTo>
                    <a:pt x="1181797" y="876800"/>
                    <a:pt x="1178214" y="885932"/>
                    <a:pt x="1174716" y="895150"/>
                  </a:cubicBezTo>
                  <a:cubicBezTo>
                    <a:pt x="1173095" y="899503"/>
                    <a:pt x="1173095" y="903770"/>
                    <a:pt x="1174972" y="907952"/>
                  </a:cubicBezTo>
                  <a:close/>
                  <a:moveTo>
                    <a:pt x="1301071" y="1086330"/>
                  </a:moveTo>
                  <a:cubicBezTo>
                    <a:pt x="1300814" y="1088464"/>
                    <a:pt x="1300473" y="1090683"/>
                    <a:pt x="1300218" y="1092902"/>
                  </a:cubicBezTo>
                  <a:cubicBezTo>
                    <a:pt x="1298938" y="1094780"/>
                    <a:pt x="1297658" y="1096657"/>
                    <a:pt x="1296293" y="1098535"/>
                  </a:cubicBezTo>
                  <a:cubicBezTo>
                    <a:pt x="1298170" y="1092561"/>
                    <a:pt x="1299961" y="1086501"/>
                    <a:pt x="1301839" y="1080527"/>
                  </a:cubicBezTo>
                  <a:lnTo>
                    <a:pt x="1300985" y="1086330"/>
                  </a:lnTo>
                  <a:close/>
                  <a:moveTo>
                    <a:pt x="1305934" y="1193869"/>
                  </a:moveTo>
                  <a:cubicBezTo>
                    <a:pt x="1304568" y="1195577"/>
                    <a:pt x="1303118" y="1197283"/>
                    <a:pt x="1301753" y="1198990"/>
                  </a:cubicBezTo>
                  <a:cubicBezTo>
                    <a:pt x="1300303" y="1200185"/>
                    <a:pt x="1298938" y="1201380"/>
                    <a:pt x="1297487" y="1202575"/>
                  </a:cubicBezTo>
                  <a:cubicBezTo>
                    <a:pt x="1297573" y="1198649"/>
                    <a:pt x="1297658" y="1194638"/>
                    <a:pt x="1297829" y="1190712"/>
                  </a:cubicBezTo>
                  <a:cubicBezTo>
                    <a:pt x="1300559" y="1191736"/>
                    <a:pt x="1303204" y="1192845"/>
                    <a:pt x="1305934" y="1193869"/>
                  </a:cubicBezTo>
                  <a:close/>
                  <a:moveTo>
                    <a:pt x="1326580" y="1201892"/>
                  </a:moveTo>
                  <a:cubicBezTo>
                    <a:pt x="1316769" y="1210427"/>
                    <a:pt x="1306958" y="1219047"/>
                    <a:pt x="1297231" y="1227753"/>
                  </a:cubicBezTo>
                  <a:cubicBezTo>
                    <a:pt x="1297231" y="1222461"/>
                    <a:pt x="1297231" y="1217170"/>
                    <a:pt x="1297317" y="1211963"/>
                  </a:cubicBezTo>
                  <a:cubicBezTo>
                    <a:pt x="1299620" y="1208720"/>
                    <a:pt x="1301924" y="1205477"/>
                    <a:pt x="1304227" y="1202234"/>
                  </a:cubicBezTo>
                  <a:cubicBezTo>
                    <a:pt x="1306446" y="1200100"/>
                    <a:pt x="1308579" y="1197966"/>
                    <a:pt x="1310797" y="1195918"/>
                  </a:cubicBezTo>
                  <a:cubicBezTo>
                    <a:pt x="1316087" y="1197966"/>
                    <a:pt x="1321291" y="1200015"/>
                    <a:pt x="1326580" y="1202063"/>
                  </a:cubicBezTo>
                  <a:close/>
                  <a:moveTo>
                    <a:pt x="1285202" y="1317198"/>
                  </a:moveTo>
                  <a:cubicBezTo>
                    <a:pt x="1283581" y="1314723"/>
                    <a:pt x="1281960" y="1312248"/>
                    <a:pt x="1280339" y="1309773"/>
                  </a:cubicBezTo>
                  <a:cubicBezTo>
                    <a:pt x="1284519" y="1305761"/>
                    <a:pt x="1288700" y="1301665"/>
                    <a:pt x="1292880" y="1297653"/>
                  </a:cubicBezTo>
                  <a:cubicBezTo>
                    <a:pt x="1293392" y="1300470"/>
                    <a:pt x="1293819" y="1303371"/>
                    <a:pt x="1294331" y="1306188"/>
                  </a:cubicBezTo>
                  <a:cubicBezTo>
                    <a:pt x="1292027" y="1309004"/>
                    <a:pt x="1289638" y="1311736"/>
                    <a:pt x="1287335" y="1314552"/>
                  </a:cubicBezTo>
                  <a:cubicBezTo>
                    <a:pt x="1286652" y="1315406"/>
                    <a:pt x="1285969" y="1316259"/>
                    <a:pt x="1285202" y="1317113"/>
                  </a:cubicBezTo>
                  <a:close/>
                  <a:moveTo>
                    <a:pt x="1305251" y="1365932"/>
                  </a:moveTo>
                  <a:cubicBezTo>
                    <a:pt x="1303715" y="1367298"/>
                    <a:pt x="1302265" y="1368748"/>
                    <a:pt x="1300730" y="1370114"/>
                  </a:cubicBezTo>
                  <a:cubicBezTo>
                    <a:pt x="1301583" y="1368834"/>
                    <a:pt x="1302351" y="1367554"/>
                    <a:pt x="1303204" y="1366273"/>
                  </a:cubicBezTo>
                  <a:cubicBezTo>
                    <a:pt x="1303630" y="1365676"/>
                    <a:pt x="1303972" y="1365078"/>
                    <a:pt x="1304398" y="1364481"/>
                  </a:cubicBezTo>
                  <a:cubicBezTo>
                    <a:pt x="1304739" y="1364993"/>
                    <a:pt x="1304995" y="1365420"/>
                    <a:pt x="1305336" y="1365932"/>
                  </a:cubicBezTo>
                  <a:close/>
                  <a:moveTo>
                    <a:pt x="1301924" y="1365249"/>
                  </a:moveTo>
                  <a:cubicBezTo>
                    <a:pt x="1299364" y="1368834"/>
                    <a:pt x="1296890" y="1372333"/>
                    <a:pt x="1294331" y="1375918"/>
                  </a:cubicBezTo>
                  <a:cubicBezTo>
                    <a:pt x="1289638" y="1380270"/>
                    <a:pt x="1284946" y="1384623"/>
                    <a:pt x="1280168" y="1388976"/>
                  </a:cubicBezTo>
                  <a:lnTo>
                    <a:pt x="1279315" y="1378820"/>
                  </a:lnTo>
                  <a:cubicBezTo>
                    <a:pt x="1279315" y="1378393"/>
                    <a:pt x="1279315" y="1377881"/>
                    <a:pt x="1279229" y="1377454"/>
                  </a:cubicBezTo>
                  <a:cubicBezTo>
                    <a:pt x="1285287" y="1369516"/>
                    <a:pt x="1291259" y="1361665"/>
                    <a:pt x="1297402" y="1353812"/>
                  </a:cubicBezTo>
                  <a:cubicBezTo>
                    <a:pt x="1299450" y="1356885"/>
                    <a:pt x="1301497" y="1360043"/>
                    <a:pt x="1303460" y="1363115"/>
                  </a:cubicBezTo>
                  <a:cubicBezTo>
                    <a:pt x="1302947" y="1363798"/>
                    <a:pt x="1302435" y="1364566"/>
                    <a:pt x="1301924" y="1365249"/>
                  </a:cubicBezTo>
                  <a:close/>
                  <a:moveTo>
                    <a:pt x="1299023" y="1485078"/>
                  </a:moveTo>
                  <a:cubicBezTo>
                    <a:pt x="1301924" y="1482518"/>
                    <a:pt x="1304825" y="1479957"/>
                    <a:pt x="1307726" y="1477397"/>
                  </a:cubicBezTo>
                  <a:lnTo>
                    <a:pt x="1305336" y="1480384"/>
                  </a:lnTo>
                  <a:cubicBezTo>
                    <a:pt x="1303630" y="1482518"/>
                    <a:pt x="1301924" y="1484652"/>
                    <a:pt x="1300132" y="1486785"/>
                  </a:cubicBezTo>
                  <a:cubicBezTo>
                    <a:pt x="1299791" y="1486188"/>
                    <a:pt x="1299450" y="1485590"/>
                    <a:pt x="1299023" y="1485078"/>
                  </a:cubicBezTo>
                  <a:close/>
                  <a:moveTo>
                    <a:pt x="1252184" y="1528606"/>
                  </a:moveTo>
                  <a:lnTo>
                    <a:pt x="1252184" y="1528606"/>
                  </a:lnTo>
                  <a:cubicBezTo>
                    <a:pt x="1252184" y="1528606"/>
                    <a:pt x="1252184" y="1528521"/>
                    <a:pt x="1252184" y="1528521"/>
                  </a:cubicBezTo>
                  <a:lnTo>
                    <a:pt x="1252184" y="1526899"/>
                  </a:lnTo>
                  <a:cubicBezTo>
                    <a:pt x="1265067" y="1515036"/>
                    <a:pt x="1278035" y="1503087"/>
                    <a:pt x="1290918" y="1491138"/>
                  </a:cubicBezTo>
                  <a:cubicBezTo>
                    <a:pt x="1291771" y="1492418"/>
                    <a:pt x="1292539" y="1493699"/>
                    <a:pt x="1293392" y="1495064"/>
                  </a:cubicBezTo>
                  <a:cubicBezTo>
                    <a:pt x="1287847" y="1501721"/>
                    <a:pt x="1282301" y="1508379"/>
                    <a:pt x="1276755" y="1514950"/>
                  </a:cubicBezTo>
                  <a:cubicBezTo>
                    <a:pt x="1268224" y="1525021"/>
                    <a:pt x="1259521" y="1535007"/>
                    <a:pt x="1250819" y="1544993"/>
                  </a:cubicBezTo>
                  <a:cubicBezTo>
                    <a:pt x="1251245" y="1539531"/>
                    <a:pt x="1251672" y="1534154"/>
                    <a:pt x="1252184" y="1528692"/>
                  </a:cubicBezTo>
                  <a:lnTo>
                    <a:pt x="1252184" y="1528692"/>
                  </a:lnTo>
                  <a:cubicBezTo>
                    <a:pt x="1252184" y="1528692"/>
                    <a:pt x="1252184" y="1528606"/>
                    <a:pt x="1252184" y="1528606"/>
                  </a:cubicBezTo>
                  <a:close/>
                  <a:moveTo>
                    <a:pt x="1246979" y="1549517"/>
                  </a:moveTo>
                  <a:cubicBezTo>
                    <a:pt x="1243993" y="1553101"/>
                    <a:pt x="1241007" y="1556686"/>
                    <a:pt x="1238021" y="1560185"/>
                  </a:cubicBezTo>
                  <a:lnTo>
                    <a:pt x="1237851" y="1558905"/>
                  </a:lnTo>
                  <a:lnTo>
                    <a:pt x="1236144" y="1542603"/>
                  </a:lnTo>
                  <a:cubicBezTo>
                    <a:pt x="1237168" y="1541408"/>
                    <a:pt x="1238192" y="1540128"/>
                    <a:pt x="1239130" y="1538933"/>
                  </a:cubicBezTo>
                  <a:cubicBezTo>
                    <a:pt x="1241690" y="1536543"/>
                    <a:pt x="1244250" y="1534154"/>
                    <a:pt x="1246809" y="1531849"/>
                  </a:cubicBezTo>
                  <a:cubicBezTo>
                    <a:pt x="1246724" y="1537738"/>
                    <a:pt x="1246809" y="1543628"/>
                    <a:pt x="1246809" y="1549517"/>
                  </a:cubicBezTo>
                  <a:close/>
                  <a:moveTo>
                    <a:pt x="1201591" y="1575462"/>
                  </a:moveTo>
                  <a:cubicBezTo>
                    <a:pt x="1197069" y="1580839"/>
                    <a:pt x="1192462" y="1586131"/>
                    <a:pt x="1187855" y="1591508"/>
                  </a:cubicBezTo>
                  <a:lnTo>
                    <a:pt x="1187855" y="1591508"/>
                  </a:lnTo>
                  <a:cubicBezTo>
                    <a:pt x="1187855" y="1589374"/>
                    <a:pt x="1187855" y="1587326"/>
                    <a:pt x="1187855" y="1585192"/>
                  </a:cubicBezTo>
                  <a:cubicBezTo>
                    <a:pt x="1192291" y="1581181"/>
                    <a:pt x="1196813" y="1577169"/>
                    <a:pt x="1201335" y="1573158"/>
                  </a:cubicBezTo>
                  <a:cubicBezTo>
                    <a:pt x="1201335" y="1573926"/>
                    <a:pt x="1201506" y="1574694"/>
                    <a:pt x="1201591" y="1575462"/>
                  </a:cubicBezTo>
                  <a:close/>
                  <a:moveTo>
                    <a:pt x="1164137" y="1606358"/>
                  </a:moveTo>
                  <a:cubicBezTo>
                    <a:pt x="1165672" y="1604993"/>
                    <a:pt x="1167208" y="1603627"/>
                    <a:pt x="1168744" y="1602262"/>
                  </a:cubicBezTo>
                  <a:cubicBezTo>
                    <a:pt x="1167464" y="1603969"/>
                    <a:pt x="1166184" y="1605761"/>
                    <a:pt x="1164904" y="1607468"/>
                  </a:cubicBezTo>
                  <a:cubicBezTo>
                    <a:pt x="1164648" y="1607041"/>
                    <a:pt x="1164392" y="1606700"/>
                    <a:pt x="1164137" y="1606273"/>
                  </a:cubicBezTo>
                  <a:close/>
                  <a:moveTo>
                    <a:pt x="1173948" y="1549261"/>
                  </a:moveTo>
                  <a:lnTo>
                    <a:pt x="1173948" y="1549090"/>
                  </a:lnTo>
                  <a:cubicBezTo>
                    <a:pt x="1173948" y="1549090"/>
                    <a:pt x="1173948" y="1549090"/>
                    <a:pt x="1173948" y="1549090"/>
                  </a:cubicBezTo>
                  <a:cubicBezTo>
                    <a:pt x="1173948" y="1547895"/>
                    <a:pt x="1173948" y="1546785"/>
                    <a:pt x="1173948" y="1545590"/>
                  </a:cubicBezTo>
                  <a:cubicBezTo>
                    <a:pt x="1177104" y="1541408"/>
                    <a:pt x="1180262" y="1537141"/>
                    <a:pt x="1183418" y="1532959"/>
                  </a:cubicBezTo>
                  <a:cubicBezTo>
                    <a:pt x="1183589" y="1537738"/>
                    <a:pt x="1183845" y="1542603"/>
                    <a:pt x="1184016" y="1547383"/>
                  </a:cubicBezTo>
                  <a:cubicBezTo>
                    <a:pt x="1180432" y="1552418"/>
                    <a:pt x="1176934" y="1557539"/>
                    <a:pt x="1173351" y="1562660"/>
                  </a:cubicBezTo>
                  <a:cubicBezTo>
                    <a:pt x="1173607" y="1558222"/>
                    <a:pt x="1173777" y="1553784"/>
                    <a:pt x="1173948" y="1549346"/>
                  </a:cubicBezTo>
                  <a:lnTo>
                    <a:pt x="1173948" y="1549346"/>
                  </a:lnTo>
                  <a:cubicBezTo>
                    <a:pt x="1173948" y="1549346"/>
                    <a:pt x="1173948" y="1549175"/>
                    <a:pt x="1173948" y="1549175"/>
                  </a:cubicBezTo>
                  <a:close/>
                  <a:moveTo>
                    <a:pt x="1162601" y="1562575"/>
                  </a:moveTo>
                  <a:lnTo>
                    <a:pt x="1162601" y="1562575"/>
                  </a:lnTo>
                  <a:cubicBezTo>
                    <a:pt x="1162601" y="1562575"/>
                    <a:pt x="1162601" y="1562489"/>
                    <a:pt x="1162601" y="1562489"/>
                  </a:cubicBezTo>
                  <a:cubicBezTo>
                    <a:pt x="1162601" y="1561636"/>
                    <a:pt x="1162601" y="1560868"/>
                    <a:pt x="1162601" y="1560014"/>
                  </a:cubicBezTo>
                  <a:cubicBezTo>
                    <a:pt x="1164648" y="1557454"/>
                    <a:pt x="1166696" y="1554979"/>
                    <a:pt x="1168658" y="1552418"/>
                  </a:cubicBezTo>
                  <a:cubicBezTo>
                    <a:pt x="1168658" y="1558051"/>
                    <a:pt x="1168658" y="1563599"/>
                    <a:pt x="1168744" y="1569232"/>
                  </a:cubicBezTo>
                  <a:cubicBezTo>
                    <a:pt x="1166355" y="1572817"/>
                    <a:pt x="1163880" y="1576316"/>
                    <a:pt x="1161492" y="1579901"/>
                  </a:cubicBezTo>
                  <a:cubicBezTo>
                    <a:pt x="1161492" y="1579986"/>
                    <a:pt x="1161321" y="1580157"/>
                    <a:pt x="1161236" y="1580242"/>
                  </a:cubicBezTo>
                  <a:cubicBezTo>
                    <a:pt x="1161747" y="1574438"/>
                    <a:pt x="1162174" y="1568549"/>
                    <a:pt x="1162516" y="1562660"/>
                  </a:cubicBezTo>
                  <a:lnTo>
                    <a:pt x="1162516" y="1562660"/>
                  </a:lnTo>
                  <a:cubicBezTo>
                    <a:pt x="1162516" y="1562660"/>
                    <a:pt x="1162516" y="1562575"/>
                    <a:pt x="1162516" y="1562575"/>
                  </a:cubicBezTo>
                  <a:close/>
                  <a:moveTo>
                    <a:pt x="1128389" y="1563258"/>
                  </a:moveTo>
                  <a:cubicBezTo>
                    <a:pt x="1128389" y="1561977"/>
                    <a:pt x="1128389" y="1560612"/>
                    <a:pt x="1128474" y="1559332"/>
                  </a:cubicBezTo>
                  <a:cubicBezTo>
                    <a:pt x="1133422" y="1551991"/>
                    <a:pt x="1137859" y="1544481"/>
                    <a:pt x="1141954" y="1536714"/>
                  </a:cubicBezTo>
                  <a:cubicBezTo>
                    <a:pt x="1143148" y="1534922"/>
                    <a:pt x="1144343" y="1533215"/>
                    <a:pt x="1145452" y="1531422"/>
                  </a:cubicBezTo>
                  <a:cubicBezTo>
                    <a:pt x="1145026" y="1536287"/>
                    <a:pt x="1144514" y="1541067"/>
                    <a:pt x="1144002" y="1545932"/>
                  </a:cubicBezTo>
                  <a:cubicBezTo>
                    <a:pt x="1141357" y="1549175"/>
                    <a:pt x="1138712" y="1552333"/>
                    <a:pt x="1136067" y="1555576"/>
                  </a:cubicBezTo>
                  <a:lnTo>
                    <a:pt x="1136067" y="1555576"/>
                  </a:lnTo>
                  <a:cubicBezTo>
                    <a:pt x="1136067" y="1555576"/>
                    <a:pt x="1136067" y="1555576"/>
                    <a:pt x="1136067" y="1555576"/>
                  </a:cubicBezTo>
                  <a:lnTo>
                    <a:pt x="1136067" y="1555576"/>
                  </a:lnTo>
                  <a:cubicBezTo>
                    <a:pt x="1136067" y="1555576"/>
                    <a:pt x="1136067" y="1555576"/>
                    <a:pt x="1136067" y="1555576"/>
                  </a:cubicBezTo>
                  <a:cubicBezTo>
                    <a:pt x="1133849" y="1558393"/>
                    <a:pt x="1131716" y="1561209"/>
                    <a:pt x="1129583" y="1564026"/>
                  </a:cubicBezTo>
                  <a:cubicBezTo>
                    <a:pt x="1129242" y="1563770"/>
                    <a:pt x="1128815" y="1563428"/>
                    <a:pt x="1128474" y="1563172"/>
                  </a:cubicBezTo>
                  <a:close/>
                  <a:moveTo>
                    <a:pt x="1287590" y="1143685"/>
                  </a:moveTo>
                  <a:cubicBezTo>
                    <a:pt x="1286823" y="1151195"/>
                    <a:pt x="1286226" y="1158791"/>
                    <a:pt x="1285628" y="1166302"/>
                  </a:cubicBezTo>
                  <a:cubicBezTo>
                    <a:pt x="1284178" y="1165790"/>
                    <a:pt x="1282642" y="1165363"/>
                    <a:pt x="1281192" y="1164851"/>
                  </a:cubicBezTo>
                  <a:cubicBezTo>
                    <a:pt x="1281789" y="1158023"/>
                    <a:pt x="1282472" y="1151110"/>
                    <a:pt x="1283325" y="1144282"/>
                  </a:cubicBezTo>
                  <a:cubicBezTo>
                    <a:pt x="1284519" y="1142575"/>
                    <a:pt x="1285714" y="1140868"/>
                    <a:pt x="1286908" y="1139246"/>
                  </a:cubicBezTo>
                  <a:lnTo>
                    <a:pt x="1287676" y="1143685"/>
                  </a:lnTo>
                  <a:close/>
                  <a:moveTo>
                    <a:pt x="1287505" y="1138308"/>
                  </a:moveTo>
                  <a:lnTo>
                    <a:pt x="1288273" y="1137198"/>
                  </a:lnTo>
                  <a:cubicBezTo>
                    <a:pt x="1288102" y="1138564"/>
                    <a:pt x="1288017" y="1139929"/>
                    <a:pt x="1287847" y="1141209"/>
                  </a:cubicBezTo>
                  <a:lnTo>
                    <a:pt x="1287505" y="1138308"/>
                  </a:lnTo>
                  <a:close/>
                  <a:moveTo>
                    <a:pt x="1284093" y="1210683"/>
                  </a:moveTo>
                  <a:lnTo>
                    <a:pt x="1284093" y="1210683"/>
                  </a:lnTo>
                  <a:cubicBezTo>
                    <a:pt x="1284093" y="1210683"/>
                    <a:pt x="1284093" y="1210683"/>
                    <a:pt x="1284093" y="1210683"/>
                  </a:cubicBezTo>
                  <a:cubicBezTo>
                    <a:pt x="1284093" y="1211878"/>
                    <a:pt x="1284178" y="1213158"/>
                    <a:pt x="1284263" y="1214353"/>
                  </a:cubicBezTo>
                  <a:cubicBezTo>
                    <a:pt x="1282130" y="1216572"/>
                    <a:pt x="1279912" y="1218706"/>
                    <a:pt x="1277779" y="1221010"/>
                  </a:cubicBezTo>
                  <a:cubicBezTo>
                    <a:pt x="1277949" y="1218194"/>
                    <a:pt x="1278035" y="1215377"/>
                    <a:pt x="1278206" y="1212561"/>
                  </a:cubicBezTo>
                  <a:lnTo>
                    <a:pt x="1278206" y="1212561"/>
                  </a:lnTo>
                  <a:cubicBezTo>
                    <a:pt x="1278206" y="1212561"/>
                    <a:pt x="1278206" y="1212390"/>
                    <a:pt x="1278206" y="1212390"/>
                  </a:cubicBezTo>
                  <a:lnTo>
                    <a:pt x="1278206" y="1212219"/>
                  </a:lnTo>
                  <a:cubicBezTo>
                    <a:pt x="1278206" y="1212219"/>
                    <a:pt x="1278206" y="1212219"/>
                    <a:pt x="1278206" y="1212219"/>
                  </a:cubicBezTo>
                  <a:cubicBezTo>
                    <a:pt x="1278206" y="1211366"/>
                    <a:pt x="1278206" y="1210513"/>
                    <a:pt x="1278291" y="1209659"/>
                  </a:cubicBezTo>
                  <a:cubicBezTo>
                    <a:pt x="1280253" y="1207525"/>
                    <a:pt x="1282130" y="1205392"/>
                    <a:pt x="1284093" y="1203258"/>
                  </a:cubicBezTo>
                  <a:cubicBezTo>
                    <a:pt x="1284093" y="1205733"/>
                    <a:pt x="1284093" y="1208208"/>
                    <a:pt x="1284093" y="1210683"/>
                  </a:cubicBezTo>
                  <a:lnTo>
                    <a:pt x="1284093" y="1210683"/>
                  </a:lnTo>
                  <a:close/>
                  <a:moveTo>
                    <a:pt x="1283922" y="1262063"/>
                  </a:moveTo>
                  <a:cubicBezTo>
                    <a:pt x="1281448" y="1264111"/>
                    <a:pt x="1279059" y="1266245"/>
                    <a:pt x="1276585" y="1268293"/>
                  </a:cubicBezTo>
                  <a:cubicBezTo>
                    <a:pt x="1276585" y="1263343"/>
                    <a:pt x="1276585" y="1258393"/>
                    <a:pt x="1276585" y="1253443"/>
                  </a:cubicBezTo>
                  <a:cubicBezTo>
                    <a:pt x="1278547" y="1251650"/>
                    <a:pt x="1280509" y="1249858"/>
                    <a:pt x="1282472" y="1248066"/>
                  </a:cubicBezTo>
                  <a:lnTo>
                    <a:pt x="1282472" y="1248066"/>
                  </a:lnTo>
                  <a:cubicBezTo>
                    <a:pt x="1282472" y="1248066"/>
                    <a:pt x="1282472" y="1248066"/>
                    <a:pt x="1282472" y="1248066"/>
                  </a:cubicBezTo>
                  <a:lnTo>
                    <a:pt x="1282472" y="1248066"/>
                  </a:lnTo>
                  <a:cubicBezTo>
                    <a:pt x="1282472" y="1248066"/>
                    <a:pt x="1282472" y="1248066"/>
                    <a:pt x="1282472" y="1248066"/>
                  </a:cubicBezTo>
                  <a:cubicBezTo>
                    <a:pt x="1283666" y="1246956"/>
                    <a:pt x="1284775" y="1245761"/>
                    <a:pt x="1285969" y="1244652"/>
                  </a:cubicBezTo>
                  <a:cubicBezTo>
                    <a:pt x="1286226" y="1247212"/>
                    <a:pt x="1286396" y="1249773"/>
                    <a:pt x="1286652" y="1252248"/>
                  </a:cubicBezTo>
                  <a:cubicBezTo>
                    <a:pt x="1286908" y="1254552"/>
                    <a:pt x="1287164" y="1256857"/>
                    <a:pt x="1287420" y="1259161"/>
                  </a:cubicBezTo>
                  <a:lnTo>
                    <a:pt x="1284093" y="1261807"/>
                  </a:lnTo>
                  <a:lnTo>
                    <a:pt x="1284093" y="1261807"/>
                  </a:lnTo>
                  <a:cubicBezTo>
                    <a:pt x="1284093" y="1261807"/>
                    <a:pt x="1283922" y="1261892"/>
                    <a:pt x="1283922" y="1261892"/>
                  </a:cubicBezTo>
                  <a:lnTo>
                    <a:pt x="1283751" y="1261892"/>
                  </a:lnTo>
                  <a:cubicBezTo>
                    <a:pt x="1283751" y="1261892"/>
                    <a:pt x="1283751" y="1261978"/>
                    <a:pt x="1283751" y="1261978"/>
                  </a:cubicBezTo>
                  <a:close/>
                  <a:moveTo>
                    <a:pt x="1260716" y="1407070"/>
                  </a:moveTo>
                  <a:lnTo>
                    <a:pt x="1260460" y="1402290"/>
                  </a:lnTo>
                  <a:cubicBezTo>
                    <a:pt x="1266261" y="1394694"/>
                    <a:pt x="1271978" y="1387013"/>
                    <a:pt x="1277779" y="1379417"/>
                  </a:cubicBezTo>
                  <a:lnTo>
                    <a:pt x="1279144" y="1390085"/>
                  </a:lnTo>
                  <a:cubicBezTo>
                    <a:pt x="1273001" y="1395718"/>
                    <a:pt x="1266858" y="1401352"/>
                    <a:pt x="1260716" y="1407070"/>
                  </a:cubicBezTo>
                  <a:close/>
                  <a:moveTo>
                    <a:pt x="1259692" y="1423884"/>
                  </a:moveTo>
                  <a:cubicBezTo>
                    <a:pt x="1259180" y="1423030"/>
                    <a:pt x="1258583" y="1422177"/>
                    <a:pt x="1258071" y="1421323"/>
                  </a:cubicBezTo>
                  <a:cubicBezTo>
                    <a:pt x="1258924" y="1420555"/>
                    <a:pt x="1259777" y="1419701"/>
                    <a:pt x="1260630" y="1418933"/>
                  </a:cubicBezTo>
                  <a:lnTo>
                    <a:pt x="1260971" y="1422091"/>
                  </a:lnTo>
                  <a:cubicBezTo>
                    <a:pt x="1260545" y="1422689"/>
                    <a:pt x="1260118" y="1423286"/>
                    <a:pt x="1259692" y="1423798"/>
                  </a:cubicBezTo>
                  <a:close/>
                  <a:moveTo>
                    <a:pt x="1188793" y="1540640"/>
                  </a:moveTo>
                  <a:cubicBezTo>
                    <a:pt x="1188793" y="1540640"/>
                    <a:pt x="1188196" y="1541408"/>
                    <a:pt x="1187940" y="1541835"/>
                  </a:cubicBezTo>
                  <a:cubicBezTo>
                    <a:pt x="1187940" y="1536799"/>
                    <a:pt x="1187940" y="1531679"/>
                    <a:pt x="1187940" y="1526643"/>
                  </a:cubicBezTo>
                  <a:cubicBezTo>
                    <a:pt x="1190329" y="1523400"/>
                    <a:pt x="1192803" y="1520071"/>
                    <a:pt x="1195192" y="1516828"/>
                  </a:cubicBezTo>
                  <a:lnTo>
                    <a:pt x="1196216" y="1515462"/>
                  </a:lnTo>
                  <a:lnTo>
                    <a:pt x="1196216" y="1515462"/>
                  </a:lnTo>
                  <a:cubicBezTo>
                    <a:pt x="1196557" y="1520157"/>
                    <a:pt x="1196898" y="1524765"/>
                    <a:pt x="1197325" y="1529460"/>
                  </a:cubicBezTo>
                  <a:cubicBezTo>
                    <a:pt x="1194509" y="1533130"/>
                    <a:pt x="1191608" y="1536885"/>
                    <a:pt x="1188793" y="1540555"/>
                  </a:cubicBezTo>
                  <a:lnTo>
                    <a:pt x="1188793" y="1540555"/>
                  </a:lnTo>
                  <a:cubicBezTo>
                    <a:pt x="1188793" y="1540555"/>
                    <a:pt x="1188793" y="1540555"/>
                    <a:pt x="1188793" y="1540555"/>
                  </a:cubicBezTo>
                  <a:lnTo>
                    <a:pt x="1188793" y="1540555"/>
                  </a:lnTo>
                  <a:cubicBezTo>
                    <a:pt x="1188793" y="1540555"/>
                    <a:pt x="1188793" y="1540555"/>
                    <a:pt x="1188793" y="1540555"/>
                  </a:cubicBezTo>
                  <a:close/>
                  <a:moveTo>
                    <a:pt x="1188025" y="1519132"/>
                  </a:moveTo>
                  <a:lnTo>
                    <a:pt x="1188025" y="1518962"/>
                  </a:lnTo>
                  <a:cubicBezTo>
                    <a:pt x="1188025" y="1518962"/>
                    <a:pt x="1188025" y="1518962"/>
                    <a:pt x="1188025" y="1518962"/>
                  </a:cubicBezTo>
                  <a:cubicBezTo>
                    <a:pt x="1187855" y="1513500"/>
                    <a:pt x="1187684" y="1508037"/>
                    <a:pt x="1187513" y="1502575"/>
                  </a:cubicBezTo>
                  <a:cubicBezTo>
                    <a:pt x="1189732" y="1505818"/>
                    <a:pt x="1191950" y="1509147"/>
                    <a:pt x="1194168" y="1512390"/>
                  </a:cubicBezTo>
                  <a:lnTo>
                    <a:pt x="1192291" y="1514694"/>
                  </a:lnTo>
                  <a:cubicBezTo>
                    <a:pt x="1190841" y="1516401"/>
                    <a:pt x="1189476" y="1518194"/>
                    <a:pt x="1188025" y="1519986"/>
                  </a:cubicBezTo>
                  <a:cubicBezTo>
                    <a:pt x="1188025" y="1519730"/>
                    <a:pt x="1188025" y="1519559"/>
                    <a:pt x="1188025" y="1519303"/>
                  </a:cubicBezTo>
                  <a:lnTo>
                    <a:pt x="1188025" y="1519303"/>
                  </a:lnTo>
                  <a:lnTo>
                    <a:pt x="1188025" y="1519132"/>
                  </a:lnTo>
                  <a:close/>
                  <a:moveTo>
                    <a:pt x="1167037" y="1545932"/>
                  </a:moveTo>
                  <a:cubicBezTo>
                    <a:pt x="1165416" y="1548066"/>
                    <a:pt x="1163880" y="1550199"/>
                    <a:pt x="1162345" y="1552248"/>
                  </a:cubicBezTo>
                  <a:cubicBezTo>
                    <a:pt x="1162174" y="1547127"/>
                    <a:pt x="1162004" y="1542006"/>
                    <a:pt x="1161662" y="1536885"/>
                  </a:cubicBezTo>
                  <a:cubicBezTo>
                    <a:pt x="1161577" y="1535093"/>
                    <a:pt x="1161406" y="1533215"/>
                    <a:pt x="1161236" y="1531422"/>
                  </a:cubicBezTo>
                  <a:cubicBezTo>
                    <a:pt x="1162857" y="1529289"/>
                    <a:pt x="1164563" y="1527070"/>
                    <a:pt x="1166184" y="1524936"/>
                  </a:cubicBezTo>
                  <a:lnTo>
                    <a:pt x="1169767" y="1520157"/>
                  </a:lnTo>
                  <a:cubicBezTo>
                    <a:pt x="1169426" y="1528009"/>
                    <a:pt x="1169085" y="1535861"/>
                    <a:pt x="1168744" y="1543798"/>
                  </a:cubicBezTo>
                  <a:cubicBezTo>
                    <a:pt x="1168232" y="1544481"/>
                    <a:pt x="1167634" y="1545164"/>
                    <a:pt x="1167122" y="1545846"/>
                  </a:cubicBezTo>
                  <a:lnTo>
                    <a:pt x="1167122" y="1545846"/>
                  </a:lnTo>
                  <a:cubicBezTo>
                    <a:pt x="1167122" y="1545846"/>
                    <a:pt x="1167122" y="1545846"/>
                    <a:pt x="1167122" y="1545846"/>
                  </a:cubicBezTo>
                  <a:lnTo>
                    <a:pt x="1167122" y="1545846"/>
                  </a:lnTo>
                  <a:cubicBezTo>
                    <a:pt x="1167122" y="1545846"/>
                    <a:pt x="1167122" y="1545846"/>
                    <a:pt x="1167122" y="1545846"/>
                  </a:cubicBezTo>
                  <a:close/>
                  <a:moveTo>
                    <a:pt x="1146732" y="1570939"/>
                  </a:moveTo>
                  <a:lnTo>
                    <a:pt x="1146732" y="1570939"/>
                  </a:lnTo>
                  <a:cubicBezTo>
                    <a:pt x="1146732" y="1570939"/>
                    <a:pt x="1146732" y="1570854"/>
                    <a:pt x="1146732" y="1570854"/>
                  </a:cubicBezTo>
                  <a:cubicBezTo>
                    <a:pt x="1147159" y="1563684"/>
                    <a:pt x="1147329" y="1556515"/>
                    <a:pt x="1147585" y="1549346"/>
                  </a:cubicBezTo>
                  <a:cubicBezTo>
                    <a:pt x="1151083" y="1544822"/>
                    <a:pt x="1154581" y="1540213"/>
                    <a:pt x="1158079" y="1535690"/>
                  </a:cubicBezTo>
                  <a:cubicBezTo>
                    <a:pt x="1158079" y="1536202"/>
                    <a:pt x="1158079" y="1536629"/>
                    <a:pt x="1158079" y="1537141"/>
                  </a:cubicBezTo>
                  <a:cubicBezTo>
                    <a:pt x="1157908" y="1544481"/>
                    <a:pt x="1157652" y="1551735"/>
                    <a:pt x="1157396" y="1559076"/>
                  </a:cubicBezTo>
                  <a:cubicBezTo>
                    <a:pt x="1153728" y="1564026"/>
                    <a:pt x="1150144" y="1568891"/>
                    <a:pt x="1146476" y="1573841"/>
                  </a:cubicBezTo>
                  <a:cubicBezTo>
                    <a:pt x="1146561" y="1572902"/>
                    <a:pt x="1146647" y="1572048"/>
                    <a:pt x="1146817" y="1571110"/>
                  </a:cubicBezTo>
                  <a:lnTo>
                    <a:pt x="1146817" y="1571110"/>
                  </a:lnTo>
                  <a:cubicBezTo>
                    <a:pt x="1146817" y="1571110"/>
                    <a:pt x="1146817" y="1571024"/>
                    <a:pt x="1146817" y="1571024"/>
                  </a:cubicBezTo>
                  <a:close/>
                  <a:moveTo>
                    <a:pt x="1269077" y="1247980"/>
                  </a:moveTo>
                  <a:cubicBezTo>
                    <a:pt x="1269077" y="1249431"/>
                    <a:pt x="1269077" y="1250882"/>
                    <a:pt x="1269077" y="1252333"/>
                  </a:cubicBezTo>
                  <a:cubicBezTo>
                    <a:pt x="1269077" y="1252845"/>
                    <a:pt x="1269077" y="1253443"/>
                    <a:pt x="1269077" y="1253955"/>
                  </a:cubicBezTo>
                  <a:cubicBezTo>
                    <a:pt x="1266261" y="1256771"/>
                    <a:pt x="1263446" y="1259588"/>
                    <a:pt x="1260630" y="1262404"/>
                  </a:cubicBezTo>
                  <a:cubicBezTo>
                    <a:pt x="1260630" y="1261039"/>
                    <a:pt x="1260716" y="1259673"/>
                    <a:pt x="1260801" y="1258307"/>
                  </a:cubicBezTo>
                  <a:cubicBezTo>
                    <a:pt x="1263616" y="1254894"/>
                    <a:pt x="1266432" y="1251480"/>
                    <a:pt x="1269162" y="1248066"/>
                  </a:cubicBezTo>
                  <a:close/>
                  <a:moveTo>
                    <a:pt x="1271978" y="1232703"/>
                  </a:moveTo>
                  <a:cubicBezTo>
                    <a:pt x="1271978" y="1232703"/>
                    <a:pt x="1272404" y="1232362"/>
                    <a:pt x="1272574" y="1232191"/>
                  </a:cubicBezTo>
                  <a:cubicBezTo>
                    <a:pt x="1272574" y="1233898"/>
                    <a:pt x="1272574" y="1235520"/>
                    <a:pt x="1272574" y="1237226"/>
                  </a:cubicBezTo>
                  <a:cubicBezTo>
                    <a:pt x="1272404" y="1237397"/>
                    <a:pt x="1272319" y="1237653"/>
                    <a:pt x="1272148" y="1237824"/>
                  </a:cubicBezTo>
                  <a:cubicBezTo>
                    <a:pt x="1272148" y="1236117"/>
                    <a:pt x="1272063" y="1234410"/>
                    <a:pt x="1271978" y="1232703"/>
                  </a:cubicBezTo>
                  <a:close/>
                  <a:moveTo>
                    <a:pt x="1274196" y="1279303"/>
                  </a:moveTo>
                  <a:cubicBezTo>
                    <a:pt x="1274452" y="1282547"/>
                    <a:pt x="1274623" y="1285704"/>
                    <a:pt x="1274964" y="1288862"/>
                  </a:cubicBezTo>
                  <a:cubicBezTo>
                    <a:pt x="1274878" y="1288948"/>
                    <a:pt x="1274707" y="1289033"/>
                    <a:pt x="1274623" y="1289204"/>
                  </a:cubicBezTo>
                  <a:cubicBezTo>
                    <a:pt x="1274452" y="1285875"/>
                    <a:pt x="1274281" y="1282547"/>
                    <a:pt x="1274025" y="1279218"/>
                  </a:cubicBezTo>
                  <a:lnTo>
                    <a:pt x="1274196" y="1279218"/>
                  </a:lnTo>
                  <a:close/>
                  <a:moveTo>
                    <a:pt x="1259777" y="1329744"/>
                  </a:moveTo>
                  <a:cubicBezTo>
                    <a:pt x="1259777" y="1329744"/>
                    <a:pt x="1260460" y="1329147"/>
                    <a:pt x="1260801" y="1328805"/>
                  </a:cubicBezTo>
                  <a:lnTo>
                    <a:pt x="1260801" y="1328805"/>
                  </a:lnTo>
                  <a:cubicBezTo>
                    <a:pt x="1260801" y="1328805"/>
                    <a:pt x="1260801" y="1328805"/>
                    <a:pt x="1260801" y="1328805"/>
                  </a:cubicBezTo>
                  <a:lnTo>
                    <a:pt x="1260801" y="1328805"/>
                  </a:lnTo>
                  <a:cubicBezTo>
                    <a:pt x="1260801" y="1328805"/>
                    <a:pt x="1260801" y="1328805"/>
                    <a:pt x="1260801" y="1328805"/>
                  </a:cubicBezTo>
                  <a:cubicBezTo>
                    <a:pt x="1264299" y="1325391"/>
                    <a:pt x="1267712" y="1322063"/>
                    <a:pt x="1271210" y="1318649"/>
                  </a:cubicBezTo>
                  <a:cubicBezTo>
                    <a:pt x="1271380" y="1320783"/>
                    <a:pt x="1271551" y="1323002"/>
                    <a:pt x="1271807" y="1325135"/>
                  </a:cubicBezTo>
                  <a:cubicBezTo>
                    <a:pt x="1266944" y="1327355"/>
                    <a:pt x="1264214" y="1331793"/>
                    <a:pt x="1260630" y="1335292"/>
                  </a:cubicBezTo>
                  <a:cubicBezTo>
                    <a:pt x="1260289" y="1335633"/>
                    <a:pt x="1259948" y="1335975"/>
                    <a:pt x="1259607" y="1336316"/>
                  </a:cubicBezTo>
                  <a:cubicBezTo>
                    <a:pt x="1259607" y="1334097"/>
                    <a:pt x="1259607" y="1331963"/>
                    <a:pt x="1259607" y="1329744"/>
                  </a:cubicBezTo>
                  <a:close/>
                  <a:moveTo>
                    <a:pt x="1255426" y="1354751"/>
                  </a:moveTo>
                  <a:cubicBezTo>
                    <a:pt x="1252952" y="1358165"/>
                    <a:pt x="1250478" y="1361579"/>
                    <a:pt x="1248088" y="1364993"/>
                  </a:cubicBezTo>
                  <a:cubicBezTo>
                    <a:pt x="1248004" y="1361409"/>
                    <a:pt x="1247918" y="1357824"/>
                    <a:pt x="1247833" y="1354154"/>
                  </a:cubicBezTo>
                  <a:cubicBezTo>
                    <a:pt x="1250221" y="1351423"/>
                    <a:pt x="1252696" y="1348777"/>
                    <a:pt x="1255085" y="1346046"/>
                  </a:cubicBezTo>
                  <a:cubicBezTo>
                    <a:pt x="1255170" y="1348948"/>
                    <a:pt x="1255341" y="1351850"/>
                    <a:pt x="1255426" y="1354751"/>
                  </a:cubicBezTo>
                  <a:close/>
                  <a:moveTo>
                    <a:pt x="1246383" y="1434552"/>
                  </a:moveTo>
                  <a:cubicBezTo>
                    <a:pt x="1246553" y="1436857"/>
                    <a:pt x="1246809" y="1439161"/>
                    <a:pt x="1247065" y="1441465"/>
                  </a:cubicBezTo>
                  <a:cubicBezTo>
                    <a:pt x="1242543" y="1447952"/>
                    <a:pt x="1238106" y="1454438"/>
                    <a:pt x="1233585" y="1460925"/>
                  </a:cubicBezTo>
                  <a:cubicBezTo>
                    <a:pt x="1233329" y="1455462"/>
                    <a:pt x="1233158" y="1449915"/>
                    <a:pt x="1233073" y="1444452"/>
                  </a:cubicBezTo>
                  <a:cubicBezTo>
                    <a:pt x="1233073" y="1444282"/>
                    <a:pt x="1233073" y="1444111"/>
                    <a:pt x="1233073" y="1443855"/>
                  </a:cubicBezTo>
                  <a:cubicBezTo>
                    <a:pt x="1237424" y="1440014"/>
                    <a:pt x="1241860" y="1436174"/>
                    <a:pt x="1246212" y="1432333"/>
                  </a:cubicBezTo>
                  <a:cubicBezTo>
                    <a:pt x="1246212" y="1433016"/>
                    <a:pt x="1246297" y="1433784"/>
                    <a:pt x="1246383" y="1434467"/>
                  </a:cubicBezTo>
                  <a:close/>
                  <a:moveTo>
                    <a:pt x="1213535" y="1541494"/>
                  </a:moveTo>
                  <a:cubicBezTo>
                    <a:pt x="1209952" y="1546358"/>
                    <a:pt x="1206283" y="1551223"/>
                    <a:pt x="1202700" y="1556088"/>
                  </a:cubicBezTo>
                  <a:cubicBezTo>
                    <a:pt x="1202359" y="1547980"/>
                    <a:pt x="1202017" y="1539872"/>
                    <a:pt x="1201761" y="1531764"/>
                  </a:cubicBezTo>
                  <a:cubicBezTo>
                    <a:pt x="1202700" y="1530484"/>
                    <a:pt x="1203639" y="1529204"/>
                    <a:pt x="1204577" y="1527923"/>
                  </a:cubicBezTo>
                  <a:cubicBezTo>
                    <a:pt x="1207648" y="1532361"/>
                    <a:pt x="1210635" y="1536885"/>
                    <a:pt x="1213706" y="1541323"/>
                  </a:cubicBezTo>
                  <a:cubicBezTo>
                    <a:pt x="1213706" y="1541323"/>
                    <a:pt x="1213706" y="1541323"/>
                    <a:pt x="1213706" y="1541408"/>
                  </a:cubicBezTo>
                  <a:cubicBezTo>
                    <a:pt x="1213706" y="1541408"/>
                    <a:pt x="1213706" y="1541408"/>
                    <a:pt x="1213706" y="1541408"/>
                  </a:cubicBezTo>
                  <a:cubicBezTo>
                    <a:pt x="1213706" y="1541408"/>
                    <a:pt x="1213706" y="1541408"/>
                    <a:pt x="1213706" y="1541408"/>
                  </a:cubicBezTo>
                  <a:cubicBezTo>
                    <a:pt x="1213706" y="1541408"/>
                    <a:pt x="1213706" y="1541408"/>
                    <a:pt x="1213706" y="1541408"/>
                  </a:cubicBezTo>
                  <a:cubicBezTo>
                    <a:pt x="1213706" y="1541408"/>
                    <a:pt x="1213706" y="1541408"/>
                    <a:pt x="1213706" y="1541408"/>
                  </a:cubicBezTo>
                  <a:close/>
                  <a:moveTo>
                    <a:pt x="1182906" y="1499417"/>
                  </a:moveTo>
                  <a:cubicBezTo>
                    <a:pt x="1180944" y="1501807"/>
                    <a:pt x="1178896" y="1504196"/>
                    <a:pt x="1176934" y="1506586"/>
                  </a:cubicBezTo>
                  <a:lnTo>
                    <a:pt x="1173009" y="1511280"/>
                  </a:lnTo>
                  <a:cubicBezTo>
                    <a:pt x="1172839" y="1506074"/>
                    <a:pt x="1172668" y="1500782"/>
                    <a:pt x="1172412" y="1495576"/>
                  </a:cubicBezTo>
                  <a:lnTo>
                    <a:pt x="1172242" y="1490967"/>
                  </a:lnTo>
                  <a:cubicBezTo>
                    <a:pt x="1173692" y="1488834"/>
                    <a:pt x="1175057" y="1486700"/>
                    <a:pt x="1176508" y="1484481"/>
                  </a:cubicBezTo>
                  <a:cubicBezTo>
                    <a:pt x="1177190" y="1485420"/>
                    <a:pt x="1177958" y="1486359"/>
                    <a:pt x="1178641" y="1487297"/>
                  </a:cubicBezTo>
                  <a:cubicBezTo>
                    <a:pt x="1177873" y="1488748"/>
                    <a:pt x="1177190" y="1490029"/>
                    <a:pt x="1176593" y="1491309"/>
                  </a:cubicBezTo>
                  <a:cubicBezTo>
                    <a:pt x="1177617" y="1490882"/>
                    <a:pt x="1178555" y="1490455"/>
                    <a:pt x="1179152" y="1490199"/>
                  </a:cubicBezTo>
                  <a:cubicBezTo>
                    <a:pt x="1180432" y="1492162"/>
                    <a:pt x="1181797" y="1494040"/>
                    <a:pt x="1183077" y="1496003"/>
                  </a:cubicBezTo>
                  <a:cubicBezTo>
                    <a:pt x="1183077" y="1497112"/>
                    <a:pt x="1183077" y="1498222"/>
                    <a:pt x="1183077" y="1499417"/>
                  </a:cubicBezTo>
                  <a:close/>
                  <a:moveTo>
                    <a:pt x="1262337" y="1223485"/>
                  </a:moveTo>
                  <a:cubicBezTo>
                    <a:pt x="1259265" y="1227155"/>
                    <a:pt x="1256279" y="1230911"/>
                    <a:pt x="1253208" y="1234581"/>
                  </a:cubicBezTo>
                  <a:cubicBezTo>
                    <a:pt x="1255682" y="1226899"/>
                    <a:pt x="1258156" y="1219218"/>
                    <a:pt x="1260716" y="1211537"/>
                  </a:cubicBezTo>
                  <a:cubicBezTo>
                    <a:pt x="1262251" y="1209659"/>
                    <a:pt x="1263872" y="1207781"/>
                    <a:pt x="1265408" y="1205904"/>
                  </a:cubicBezTo>
                  <a:cubicBezTo>
                    <a:pt x="1267029" y="1203941"/>
                    <a:pt x="1268650" y="1201978"/>
                    <a:pt x="1270271" y="1200100"/>
                  </a:cubicBezTo>
                  <a:lnTo>
                    <a:pt x="1269930" y="1210086"/>
                  </a:lnTo>
                  <a:cubicBezTo>
                    <a:pt x="1269930" y="1211537"/>
                    <a:pt x="1269930" y="1212987"/>
                    <a:pt x="1269845" y="1214438"/>
                  </a:cubicBezTo>
                  <a:cubicBezTo>
                    <a:pt x="1267541" y="1217255"/>
                    <a:pt x="1265237" y="1220157"/>
                    <a:pt x="1262849" y="1222973"/>
                  </a:cubicBezTo>
                  <a:lnTo>
                    <a:pt x="1263019" y="1220157"/>
                  </a:lnTo>
                  <a:cubicBezTo>
                    <a:pt x="1263019" y="1220157"/>
                    <a:pt x="1262763" y="1219986"/>
                    <a:pt x="1262763" y="1220157"/>
                  </a:cubicBezTo>
                  <a:lnTo>
                    <a:pt x="1262337" y="1223571"/>
                  </a:lnTo>
                  <a:close/>
                  <a:moveTo>
                    <a:pt x="1271295" y="1198734"/>
                  </a:moveTo>
                  <a:cubicBezTo>
                    <a:pt x="1272233" y="1197539"/>
                    <a:pt x="1273257" y="1196345"/>
                    <a:pt x="1274196" y="1195150"/>
                  </a:cubicBezTo>
                  <a:cubicBezTo>
                    <a:pt x="1273769" y="1200185"/>
                    <a:pt x="1273343" y="1205306"/>
                    <a:pt x="1273001" y="1210427"/>
                  </a:cubicBezTo>
                  <a:cubicBezTo>
                    <a:pt x="1272490" y="1211025"/>
                    <a:pt x="1271978" y="1211707"/>
                    <a:pt x="1271466" y="1212305"/>
                  </a:cubicBezTo>
                  <a:cubicBezTo>
                    <a:pt x="1271466" y="1211537"/>
                    <a:pt x="1271466" y="1210683"/>
                    <a:pt x="1271466" y="1209915"/>
                  </a:cubicBezTo>
                  <a:lnTo>
                    <a:pt x="1271466" y="1198734"/>
                  </a:lnTo>
                  <a:close/>
                  <a:moveTo>
                    <a:pt x="1269503" y="1219218"/>
                  </a:moveTo>
                  <a:cubicBezTo>
                    <a:pt x="1269418" y="1222888"/>
                    <a:pt x="1269333" y="1226473"/>
                    <a:pt x="1269247" y="1230143"/>
                  </a:cubicBezTo>
                  <a:cubicBezTo>
                    <a:pt x="1266688" y="1232959"/>
                    <a:pt x="1264128" y="1235776"/>
                    <a:pt x="1261654" y="1238592"/>
                  </a:cubicBezTo>
                  <a:lnTo>
                    <a:pt x="1261910" y="1233812"/>
                  </a:lnTo>
                  <a:lnTo>
                    <a:pt x="1262422" y="1226985"/>
                  </a:lnTo>
                  <a:cubicBezTo>
                    <a:pt x="1264811" y="1224424"/>
                    <a:pt x="1267200" y="1221864"/>
                    <a:pt x="1269503" y="1219303"/>
                  </a:cubicBezTo>
                  <a:close/>
                  <a:moveTo>
                    <a:pt x="1269162" y="1235349"/>
                  </a:moveTo>
                  <a:cubicBezTo>
                    <a:pt x="1269162" y="1237568"/>
                    <a:pt x="1269162" y="1239787"/>
                    <a:pt x="1269162" y="1242091"/>
                  </a:cubicBezTo>
                  <a:cubicBezTo>
                    <a:pt x="1266432" y="1246017"/>
                    <a:pt x="1263616" y="1249858"/>
                    <a:pt x="1260886" y="1253784"/>
                  </a:cubicBezTo>
                  <a:cubicBezTo>
                    <a:pt x="1260971" y="1251650"/>
                    <a:pt x="1261057" y="1249517"/>
                    <a:pt x="1261142" y="1247468"/>
                  </a:cubicBezTo>
                  <a:lnTo>
                    <a:pt x="1261398" y="1242774"/>
                  </a:lnTo>
                  <a:cubicBezTo>
                    <a:pt x="1263958" y="1240299"/>
                    <a:pt x="1266603" y="1237824"/>
                    <a:pt x="1269162" y="1235434"/>
                  </a:cubicBezTo>
                  <a:close/>
                  <a:moveTo>
                    <a:pt x="1258241" y="1261295"/>
                  </a:moveTo>
                  <a:cubicBezTo>
                    <a:pt x="1258241" y="1261295"/>
                    <a:pt x="1258241" y="1261466"/>
                    <a:pt x="1258241" y="1261551"/>
                  </a:cubicBezTo>
                  <a:cubicBezTo>
                    <a:pt x="1258241" y="1261551"/>
                    <a:pt x="1258156" y="1261551"/>
                    <a:pt x="1258071" y="1261551"/>
                  </a:cubicBezTo>
                  <a:cubicBezTo>
                    <a:pt x="1258071" y="1261551"/>
                    <a:pt x="1258156" y="1261380"/>
                    <a:pt x="1258241" y="1261295"/>
                  </a:cubicBezTo>
                  <a:close/>
                  <a:moveTo>
                    <a:pt x="1256876" y="1273329"/>
                  </a:moveTo>
                  <a:cubicBezTo>
                    <a:pt x="1256876" y="1273329"/>
                    <a:pt x="1257132" y="1273414"/>
                    <a:pt x="1257217" y="1273499"/>
                  </a:cubicBezTo>
                  <a:cubicBezTo>
                    <a:pt x="1257217" y="1274097"/>
                    <a:pt x="1257132" y="1274694"/>
                    <a:pt x="1257047" y="1275292"/>
                  </a:cubicBezTo>
                  <a:cubicBezTo>
                    <a:pt x="1256876" y="1275036"/>
                    <a:pt x="1256620" y="1274694"/>
                    <a:pt x="1256450" y="1274438"/>
                  </a:cubicBezTo>
                  <a:cubicBezTo>
                    <a:pt x="1256535" y="1274097"/>
                    <a:pt x="1256706" y="1273755"/>
                    <a:pt x="1256791" y="1273414"/>
                  </a:cubicBezTo>
                  <a:close/>
                  <a:moveTo>
                    <a:pt x="1255085" y="1308407"/>
                  </a:moveTo>
                  <a:cubicBezTo>
                    <a:pt x="1252696" y="1310968"/>
                    <a:pt x="1250307" y="1313443"/>
                    <a:pt x="1247918" y="1316003"/>
                  </a:cubicBezTo>
                  <a:cubicBezTo>
                    <a:pt x="1247918" y="1314637"/>
                    <a:pt x="1247918" y="1313272"/>
                    <a:pt x="1247918" y="1311992"/>
                  </a:cubicBezTo>
                  <a:lnTo>
                    <a:pt x="1248345" y="1298080"/>
                  </a:lnTo>
                  <a:cubicBezTo>
                    <a:pt x="1250819" y="1295861"/>
                    <a:pt x="1253378" y="1293727"/>
                    <a:pt x="1255853" y="1291594"/>
                  </a:cubicBezTo>
                  <a:cubicBezTo>
                    <a:pt x="1255511" y="1297226"/>
                    <a:pt x="1255255" y="1302859"/>
                    <a:pt x="1254999" y="1308492"/>
                  </a:cubicBezTo>
                  <a:close/>
                  <a:moveTo>
                    <a:pt x="1245529" y="1325135"/>
                  </a:moveTo>
                  <a:cubicBezTo>
                    <a:pt x="1245273" y="1329147"/>
                    <a:pt x="1245103" y="1333158"/>
                    <a:pt x="1244846" y="1337170"/>
                  </a:cubicBezTo>
                  <a:cubicBezTo>
                    <a:pt x="1241178" y="1340840"/>
                    <a:pt x="1237509" y="1344595"/>
                    <a:pt x="1233841" y="1348350"/>
                  </a:cubicBezTo>
                  <a:cubicBezTo>
                    <a:pt x="1234011" y="1344253"/>
                    <a:pt x="1234267" y="1340157"/>
                    <a:pt x="1234523" y="1335975"/>
                  </a:cubicBezTo>
                  <a:cubicBezTo>
                    <a:pt x="1238192" y="1332305"/>
                    <a:pt x="1241860" y="1328635"/>
                    <a:pt x="1245529" y="1325050"/>
                  </a:cubicBezTo>
                  <a:close/>
                  <a:moveTo>
                    <a:pt x="1243738" y="1371224"/>
                  </a:moveTo>
                  <a:cubicBezTo>
                    <a:pt x="1240069" y="1376430"/>
                    <a:pt x="1236485" y="1381636"/>
                    <a:pt x="1232902" y="1386928"/>
                  </a:cubicBezTo>
                  <a:cubicBezTo>
                    <a:pt x="1232902" y="1381465"/>
                    <a:pt x="1232988" y="1376088"/>
                    <a:pt x="1233073" y="1370626"/>
                  </a:cubicBezTo>
                  <a:cubicBezTo>
                    <a:pt x="1236742" y="1366529"/>
                    <a:pt x="1240410" y="1362518"/>
                    <a:pt x="1243993" y="1358507"/>
                  </a:cubicBezTo>
                  <a:cubicBezTo>
                    <a:pt x="1243908" y="1362774"/>
                    <a:pt x="1243823" y="1366956"/>
                    <a:pt x="1243738" y="1371224"/>
                  </a:cubicBezTo>
                  <a:close/>
                  <a:moveTo>
                    <a:pt x="1243738" y="1393756"/>
                  </a:moveTo>
                  <a:lnTo>
                    <a:pt x="1243738" y="1393756"/>
                  </a:lnTo>
                  <a:cubicBezTo>
                    <a:pt x="1243738" y="1393756"/>
                    <a:pt x="1243738" y="1393756"/>
                    <a:pt x="1243738" y="1393756"/>
                  </a:cubicBezTo>
                  <a:cubicBezTo>
                    <a:pt x="1243908" y="1397170"/>
                    <a:pt x="1244079" y="1400583"/>
                    <a:pt x="1244250" y="1403997"/>
                  </a:cubicBezTo>
                  <a:cubicBezTo>
                    <a:pt x="1241178" y="1399559"/>
                    <a:pt x="1238106" y="1395206"/>
                    <a:pt x="1235035" y="1390854"/>
                  </a:cubicBezTo>
                  <a:cubicBezTo>
                    <a:pt x="1237936" y="1386928"/>
                    <a:pt x="1240837" y="1383002"/>
                    <a:pt x="1243738" y="1379161"/>
                  </a:cubicBezTo>
                  <a:cubicBezTo>
                    <a:pt x="1243738" y="1384026"/>
                    <a:pt x="1243738" y="1388805"/>
                    <a:pt x="1243738" y="1393670"/>
                  </a:cubicBezTo>
                  <a:lnTo>
                    <a:pt x="1243738" y="1393670"/>
                  </a:lnTo>
                  <a:close/>
                  <a:moveTo>
                    <a:pt x="1228039" y="1491053"/>
                  </a:moveTo>
                  <a:cubicBezTo>
                    <a:pt x="1224797" y="1494979"/>
                    <a:pt x="1221555" y="1498990"/>
                    <a:pt x="1218313" y="1502916"/>
                  </a:cubicBezTo>
                  <a:cubicBezTo>
                    <a:pt x="1217716" y="1503684"/>
                    <a:pt x="1217118" y="1504367"/>
                    <a:pt x="1216521" y="1505135"/>
                  </a:cubicBezTo>
                  <a:cubicBezTo>
                    <a:pt x="1216180" y="1500441"/>
                    <a:pt x="1215924" y="1495747"/>
                    <a:pt x="1215583" y="1490967"/>
                  </a:cubicBezTo>
                  <a:cubicBezTo>
                    <a:pt x="1219251" y="1486273"/>
                    <a:pt x="1222920" y="1481579"/>
                    <a:pt x="1226589" y="1476885"/>
                  </a:cubicBezTo>
                  <a:cubicBezTo>
                    <a:pt x="1227015" y="1481579"/>
                    <a:pt x="1227527" y="1486359"/>
                    <a:pt x="1227954" y="1491053"/>
                  </a:cubicBezTo>
                  <a:close/>
                  <a:moveTo>
                    <a:pt x="1230769" y="1471508"/>
                  </a:moveTo>
                  <a:cubicBezTo>
                    <a:pt x="1231110" y="1471081"/>
                    <a:pt x="1231452" y="1470654"/>
                    <a:pt x="1231793" y="1470228"/>
                  </a:cubicBezTo>
                  <a:cubicBezTo>
                    <a:pt x="1232220" y="1474666"/>
                    <a:pt x="1232731" y="1479019"/>
                    <a:pt x="1233329" y="1483457"/>
                  </a:cubicBezTo>
                  <a:cubicBezTo>
                    <a:pt x="1233329" y="1483798"/>
                    <a:pt x="1233414" y="1484140"/>
                    <a:pt x="1233414" y="1484481"/>
                  </a:cubicBezTo>
                  <a:cubicBezTo>
                    <a:pt x="1232817" y="1485164"/>
                    <a:pt x="1232220" y="1485932"/>
                    <a:pt x="1231708" y="1486615"/>
                  </a:cubicBezTo>
                  <a:cubicBezTo>
                    <a:pt x="1231367" y="1481579"/>
                    <a:pt x="1231110" y="1476543"/>
                    <a:pt x="1230855" y="1471508"/>
                  </a:cubicBezTo>
                  <a:close/>
                  <a:moveTo>
                    <a:pt x="1194595" y="1482945"/>
                  </a:moveTo>
                  <a:cubicBezTo>
                    <a:pt x="1192377" y="1486102"/>
                    <a:pt x="1190158" y="1489175"/>
                    <a:pt x="1187940" y="1492333"/>
                  </a:cubicBezTo>
                  <a:cubicBezTo>
                    <a:pt x="1187684" y="1491906"/>
                    <a:pt x="1187343" y="1491479"/>
                    <a:pt x="1187087" y="1491053"/>
                  </a:cubicBezTo>
                  <a:cubicBezTo>
                    <a:pt x="1187087" y="1488748"/>
                    <a:pt x="1186916" y="1486444"/>
                    <a:pt x="1186916" y="1484140"/>
                  </a:cubicBezTo>
                  <a:cubicBezTo>
                    <a:pt x="1189476" y="1481920"/>
                    <a:pt x="1191950" y="1479701"/>
                    <a:pt x="1194509" y="1477568"/>
                  </a:cubicBezTo>
                  <a:cubicBezTo>
                    <a:pt x="1194509" y="1479360"/>
                    <a:pt x="1194595" y="1481152"/>
                    <a:pt x="1194680" y="1482945"/>
                  </a:cubicBezTo>
                  <a:close/>
                  <a:moveTo>
                    <a:pt x="1232817" y="1424481"/>
                  </a:moveTo>
                  <a:cubicBezTo>
                    <a:pt x="1232817" y="1418165"/>
                    <a:pt x="1232817" y="1411849"/>
                    <a:pt x="1232988" y="1405619"/>
                  </a:cubicBezTo>
                  <a:lnTo>
                    <a:pt x="1232988" y="1405619"/>
                  </a:lnTo>
                  <a:lnTo>
                    <a:pt x="1232988" y="1405448"/>
                  </a:lnTo>
                  <a:cubicBezTo>
                    <a:pt x="1232988" y="1405448"/>
                    <a:pt x="1232988" y="1405277"/>
                    <a:pt x="1232988" y="1405277"/>
                  </a:cubicBezTo>
                  <a:lnTo>
                    <a:pt x="1232988" y="1405277"/>
                  </a:lnTo>
                  <a:cubicBezTo>
                    <a:pt x="1232988" y="1402973"/>
                    <a:pt x="1232988" y="1400754"/>
                    <a:pt x="1232988" y="1398450"/>
                  </a:cubicBezTo>
                  <a:cubicBezTo>
                    <a:pt x="1236230" y="1403229"/>
                    <a:pt x="1239386" y="1407923"/>
                    <a:pt x="1242543" y="1412532"/>
                  </a:cubicBezTo>
                  <a:cubicBezTo>
                    <a:pt x="1239301" y="1416544"/>
                    <a:pt x="1236059" y="1420555"/>
                    <a:pt x="1232817" y="1424481"/>
                  </a:cubicBezTo>
                  <a:close/>
                  <a:moveTo>
                    <a:pt x="1232988" y="1430114"/>
                  </a:moveTo>
                  <a:cubicBezTo>
                    <a:pt x="1232988" y="1430114"/>
                    <a:pt x="1232988" y="1430199"/>
                    <a:pt x="1232902" y="1430285"/>
                  </a:cubicBezTo>
                  <a:lnTo>
                    <a:pt x="1232902" y="1430285"/>
                  </a:lnTo>
                  <a:cubicBezTo>
                    <a:pt x="1232902" y="1430285"/>
                    <a:pt x="1232902" y="1430199"/>
                    <a:pt x="1232988" y="1430114"/>
                  </a:cubicBezTo>
                  <a:close/>
                  <a:moveTo>
                    <a:pt x="1228807" y="1435662"/>
                  </a:moveTo>
                  <a:cubicBezTo>
                    <a:pt x="1228807" y="1435662"/>
                    <a:pt x="1228807" y="1435747"/>
                    <a:pt x="1228722" y="1435832"/>
                  </a:cubicBezTo>
                  <a:cubicBezTo>
                    <a:pt x="1228722" y="1435491"/>
                    <a:pt x="1228722" y="1435149"/>
                    <a:pt x="1228722" y="1434893"/>
                  </a:cubicBezTo>
                  <a:cubicBezTo>
                    <a:pt x="1228722" y="1434893"/>
                    <a:pt x="1228722" y="1434893"/>
                    <a:pt x="1228807" y="1434808"/>
                  </a:cubicBezTo>
                  <a:cubicBezTo>
                    <a:pt x="1228807" y="1435149"/>
                    <a:pt x="1228807" y="1435405"/>
                    <a:pt x="1228807" y="1435747"/>
                  </a:cubicBezTo>
                  <a:close/>
                  <a:moveTo>
                    <a:pt x="1202956" y="1470142"/>
                  </a:moveTo>
                  <a:cubicBezTo>
                    <a:pt x="1203639" y="1469545"/>
                    <a:pt x="1204321" y="1468948"/>
                    <a:pt x="1205003" y="1468350"/>
                  </a:cubicBezTo>
                  <a:cubicBezTo>
                    <a:pt x="1204065" y="1469630"/>
                    <a:pt x="1203212" y="1470825"/>
                    <a:pt x="1202273" y="1472105"/>
                  </a:cubicBezTo>
                  <a:cubicBezTo>
                    <a:pt x="1202529" y="1471423"/>
                    <a:pt x="1202700" y="1470740"/>
                    <a:pt x="1202956" y="1470057"/>
                  </a:cubicBezTo>
                  <a:close/>
                  <a:moveTo>
                    <a:pt x="1198093" y="1468436"/>
                  </a:moveTo>
                  <a:cubicBezTo>
                    <a:pt x="1198093" y="1468436"/>
                    <a:pt x="1198093" y="1468180"/>
                    <a:pt x="1198093" y="1468009"/>
                  </a:cubicBezTo>
                  <a:cubicBezTo>
                    <a:pt x="1200396" y="1465533"/>
                    <a:pt x="1202700" y="1463059"/>
                    <a:pt x="1205003" y="1460583"/>
                  </a:cubicBezTo>
                  <a:cubicBezTo>
                    <a:pt x="1206198" y="1459303"/>
                    <a:pt x="1207392" y="1457938"/>
                    <a:pt x="1208672" y="1456657"/>
                  </a:cubicBezTo>
                  <a:cubicBezTo>
                    <a:pt x="1208672" y="1456913"/>
                    <a:pt x="1208672" y="1457169"/>
                    <a:pt x="1208672" y="1457426"/>
                  </a:cubicBezTo>
                  <a:cubicBezTo>
                    <a:pt x="1205174" y="1461095"/>
                    <a:pt x="1201676" y="1464680"/>
                    <a:pt x="1198093" y="1468350"/>
                  </a:cubicBezTo>
                  <a:close/>
                  <a:moveTo>
                    <a:pt x="1193998" y="1457169"/>
                  </a:moveTo>
                  <a:lnTo>
                    <a:pt x="1186404" y="1467582"/>
                  </a:lnTo>
                  <a:cubicBezTo>
                    <a:pt x="1186404" y="1465277"/>
                    <a:pt x="1186319" y="1462888"/>
                    <a:pt x="1186233" y="1460583"/>
                  </a:cubicBezTo>
                  <a:lnTo>
                    <a:pt x="1191267" y="1452902"/>
                  </a:lnTo>
                  <a:lnTo>
                    <a:pt x="1193827" y="1449147"/>
                  </a:lnTo>
                  <a:cubicBezTo>
                    <a:pt x="1193827" y="1451792"/>
                    <a:pt x="1193912" y="1454438"/>
                    <a:pt x="1193998" y="1457084"/>
                  </a:cubicBezTo>
                  <a:close/>
                  <a:moveTo>
                    <a:pt x="1196472" y="1445306"/>
                  </a:moveTo>
                  <a:lnTo>
                    <a:pt x="1201335" y="1438137"/>
                  </a:lnTo>
                  <a:cubicBezTo>
                    <a:pt x="1203553" y="1434893"/>
                    <a:pt x="1205857" y="1431650"/>
                    <a:pt x="1208075" y="1428407"/>
                  </a:cubicBezTo>
                  <a:cubicBezTo>
                    <a:pt x="1208075" y="1429516"/>
                    <a:pt x="1208075" y="1430626"/>
                    <a:pt x="1208075" y="1431736"/>
                  </a:cubicBezTo>
                  <a:cubicBezTo>
                    <a:pt x="1208075" y="1439161"/>
                    <a:pt x="1208331" y="1446501"/>
                    <a:pt x="1208587" y="1453926"/>
                  </a:cubicBezTo>
                  <a:cubicBezTo>
                    <a:pt x="1206965" y="1455889"/>
                    <a:pt x="1205345" y="1457767"/>
                    <a:pt x="1203724" y="1459730"/>
                  </a:cubicBezTo>
                  <a:cubicBezTo>
                    <a:pt x="1201847" y="1461949"/>
                    <a:pt x="1199885" y="1464253"/>
                    <a:pt x="1198007" y="1466472"/>
                  </a:cubicBezTo>
                  <a:cubicBezTo>
                    <a:pt x="1197495" y="1459388"/>
                    <a:pt x="1196984" y="1452390"/>
                    <a:pt x="1196472" y="1445306"/>
                  </a:cubicBezTo>
                  <a:close/>
                  <a:moveTo>
                    <a:pt x="1193998" y="1457938"/>
                  </a:moveTo>
                  <a:cubicBezTo>
                    <a:pt x="1194083" y="1462205"/>
                    <a:pt x="1194168" y="1466472"/>
                    <a:pt x="1194339" y="1470740"/>
                  </a:cubicBezTo>
                  <a:cubicBezTo>
                    <a:pt x="1191865" y="1473642"/>
                    <a:pt x="1189305" y="1476543"/>
                    <a:pt x="1186831" y="1479445"/>
                  </a:cubicBezTo>
                  <a:cubicBezTo>
                    <a:pt x="1186745" y="1476031"/>
                    <a:pt x="1186660" y="1472618"/>
                    <a:pt x="1186490" y="1469289"/>
                  </a:cubicBezTo>
                  <a:lnTo>
                    <a:pt x="1193998" y="1457938"/>
                  </a:lnTo>
                  <a:close/>
                  <a:moveTo>
                    <a:pt x="1186831" y="1480043"/>
                  </a:moveTo>
                  <a:cubicBezTo>
                    <a:pt x="1189390" y="1477397"/>
                    <a:pt x="1191865" y="1474751"/>
                    <a:pt x="1194424" y="1472020"/>
                  </a:cubicBezTo>
                  <a:cubicBezTo>
                    <a:pt x="1194424" y="1472105"/>
                    <a:pt x="1194424" y="1472191"/>
                    <a:pt x="1194424" y="1472276"/>
                  </a:cubicBezTo>
                  <a:cubicBezTo>
                    <a:pt x="1191950" y="1474922"/>
                    <a:pt x="1189390" y="1477482"/>
                    <a:pt x="1186831" y="1480128"/>
                  </a:cubicBezTo>
                  <a:cubicBezTo>
                    <a:pt x="1186831" y="1480128"/>
                    <a:pt x="1186831" y="1480128"/>
                    <a:pt x="1186831" y="1480043"/>
                  </a:cubicBezTo>
                  <a:close/>
                  <a:moveTo>
                    <a:pt x="1211744" y="1431480"/>
                  </a:moveTo>
                  <a:cubicBezTo>
                    <a:pt x="1211573" y="1428919"/>
                    <a:pt x="1211488" y="1426359"/>
                    <a:pt x="1211317" y="1423884"/>
                  </a:cubicBezTo>
                  <a:cubicBezTo>
                    <a:pt x="1215327" y="1418251"/>
                    <a:pt x="1219337" y="1412532"/>
                    <a:pt x="1223347" y="1406985"/>
                  </a:cubicBezTo>
                  <a:cubicBezTo>
                    <a:pt x="1223432" y="1416458"/>
                    <a:pt x="1223602" y="1425932"/>
                    <a:pt x="1223944" y="1435491"/>
                  </a:cubicBezTo>
                  <a:cubicBezTo>
                    <a:pt x="1220275" y="1439929"/>
                    <a:pt x="1216606" y="1444452"/>
                    <a:pt x="1212938" y="1448891"/>
                  </a:cubicBezTo>
                  <a:cubicBezTo>
                    <a:pt x="1212511" y="1443087"/>
                    <a:pt x="1212170" y="1437369"/>
                    <a:pt x="1211744" y="1431565"/>
                  </a:cubicBezTo>
                  <a:close/>
                  <a:moveTo>
                    <a:pt x="1228125" y="1394097"/>
                  </a:moveTo>
                  <a:cubicBezTo>
                    <a:pt x="1227783" y="1394609"/>
                    <a:pt x="1227442" y="1395036"/>
                    <a:pt x="1227186" y="1395548"/>
                  </a:cubicBezTo>
                  <a:cubicBezTo>
                    <a:pt x="1227015" y="1395804"/>
                    <a:pt x="1226845" y="1396060"/>
                    <a:pt x="1226674" y="1396316"/>
                  </a:cubicBezTo>
                  <a:cubicBezTo>
                    <a:pt x="1226589" y="1393670"/>
                    <a:pt x="1226503" y="1391024"/>
                    <a:pt x="1226333" y="1388379"/>
                  </a:cubicBezTo>
                  <a:cubicBezTo>
                    <a:pt x="1226930" y="1389317"/>
                    <a:pt x="1227613" y="1390256"/>
                    <a:pt x="1228210" y="1391195"/>
                  </a:cubicBezTo>
                  <a:cubicBezTo>
                    <a:pt x="1228210" y="1392134"/>
                    <a:pt x="1228125" y="1393158"/>
                    <a:pt x="1228125" y="1394097"/>
                  </a:cubicBezTo>
                  <a:close/>
                  <a:moveTo>
                    <a:pt x="1227015" y="1404253"/>
                  </a:moveTo>
                  <a:cubicBezTo>
                    <a:pt x="1227015" y="1403485"/>
                    <a:pt x="1227015" y="1402803"/>
                    <a:pt x="1226930" y="1402034"/>
                  </a:cubicBezTo>
                  <a:cubicBezTo>
                    <a:pt x="1227271" y="1401522"/>
                    <a:pt x="1227613" y="1401095"/>
                    <a:pt x="1227954" y="1400583"/>
                  </a:cubicBezTo>
                  <a:cubicBezTo>
                    <a:pt x="1227954" y="1402120"/>
                    <a:pt x="1227868" y="1403656"/>
                    <a:pt x="1227868" y="1405192"/>
                  </a:cubicBezTo>
                  <a:lnTo>
                    <a:pt x="1227868" y="1405192"/>
                  </a:lnTo>
                  <a:cubicBezTo>
                    <a:pt x="1227868" y="1405192"/>
                    <a:pt x="1227868" y="1405277"/>
                    <a:pt x="1227868" y="1405277"/>
                  </a:cubicBezTo>
                  <a:lnTo>
                    <a:pt x="1227868" y="1405277"/>
                  </a:lnTo>
                  <a:cubicBezTo>
                    <a:pt x="1227954" y="1413386"/>
                    <a:pt x="1228210" y="1421494"/>
                    <a:pt x="1228636" y="1429602"/>
                  </a:cubicBezTo>
                  <a:cubicBezTo>
                    <a:pt x="1228636" y="1429602"/>
                    <a:pt x="1228551" y="1429773"/>
                    <a:pt x="1228466" y="1429773"/>
                  </a:cubicBezTo>
                  <a:cubicBezTo>
                    <a:pt x="1227954" y="1421238"/>
                    <a:pt x="1227442" y="1412703"/>
                    <a:pt x="1227015" y="1404168"/>
                  </a:cubicBezTo>
                  <a:close/>
                  <a:moveTo>
                    <a:pt x="1226418" y="1378307"/>
                  </a:moveTo>
                  <a:cubicBezTo>
                    <a:pt x="1227271" y="1377283"/>
                    <a:pt x="1228210" y="1376259"/>
                    <a:pt x="1229063" y="1375320"/>
                  </a:cubicBezTo>
                  <a:cubicBezTo>
                    <a:pt x="1228892" y="1377454"/>
                    <a:pt x="1228807" y="1379502"/>
                    <a:pt x="1228722" y="1381636"/>
                  </a:cubicBezTo>
                  <a:cubicBezTo>
                    <a:pt x="1227954" y="1380526"/>
                    <a:pt x="1227186" y="1379417"/>
                    <a:pt x="1226418" y="1378307"/>
                  </a:cubicBezTo>
                  <a:close/>
                  <a:moveTo>
                    <a:pt x="1225821" y="1373869"/>
                  </a:moveTo>
                  <a:cubicBezTo>
                    <a:pt x="1225650" y="1369687"/>
                    <a:pt x="1225565" y="1365505"/>
                    <a:pt x="1225480" y="1361323"/>
                  </a:cubicBezTo>
                  <a:cubicBezTo>
                    <a:pt x="1227186" y="1359787"/>
                    <a:pt x="1228807" y="1358251"/>
                    <a:pt x="1230513" y="1356714"/>
                  </a:cubicBezTo>
                  <a:cubicBezTo>
                    <a:pt x="1230087" y="1361067"/>
                    <a:pt x="1229746" y="1365420"/>
                    <a:pt x="1229489" y="1369772"/>
                  </a:cubicBezTo>
                  <a:cubicBezTo>
                    <a:pt x="1228295" y="1371138"/>
                    <a:pt x="1227101" y="1372504"/>
                    <a:pt x="1225821" y="1373869"/>
                  </a:cubicBezTo>
                  <a:close/>
                  <a:moveTo>
                    <a:pt x="1223602" y="1372845"/>
                  </a:moveTo>
                  <a:cubicBezTo>
                    <a:pt x="1222408" y="1370711"/>
                    <a:pt x="1221299" y="1368492"/>
                    <a:pt x="1220105" y="1366359"/>
                  </a:cubicBezTo>
                  <a:cubicBezTo>
                    <a:pt x="1221299" y="1365249"/>
                    <a:pt x="1222579" y="1364054"/>
                    <a:pt x="1223773" y="1362945"/>
                  </a:cubicBezTo>
                  <a:cubicBezTo>
                    <a:pt x="1223773" y="1366273"/>
                    <a:pt x="1223688" y="1369602"/>
                    <a:pt x="1223602" y="1372931"/>
                  </a:cubicBezTo>
                  <a:close/>
                  <a:moveTo>
                    <a:pt x="1220531" y="1379673"/>
                  </a:moveTo>
                  <a:cubicBezTo>
                    <a:pt x="1217972" y="1383514"/>
                    <a:pt x="1215668" y="1386928"/>
                    <a:pt x="1213364" y="1390427"/>
                  </a:cubicBezTo>
                  <a:cubicBezTo>
                    <a:pt x="1213279" y="1390598"/>
                    <a:pt x="1213194" y="1390768"/>
                    <a:pt x="1213109" y="1390939"/>
                  </a:cubicBezTo>
                  <a:cubicBezTo>
                    <a:pt x="1213194" y="1390768"/>
                    <a:pt x="1213279" y="1390683"/>
                    <a:pt x="1213450" y="1390512"/>
                  </a:cubicBezTo>
                  <a:cubicBezTo>
                    <a:pt x="1216265" y="1388123"/>
                    <a:pt x="1219166" y="1385647"/>
                    <a:pt x="1222579" y="1382746"/>
                  </a:cubicBezTo>
                  <a:cubicBezTo>
                    <a:pt x="1222920" y="1383172"/>
                    <a:pt x="1223176" y="1383684"/>
                    <a:pt x="1223517" y="1384111"/>
                  </a:cubicBezTo>
                  <a:cubicBezTo>
                    <a:pt x="1223517" y="1389829"/>
                    <a:pt x="1223517" y="1395548"/>
                    <a:pt x="1223517" y="1401266"/>
                  </a:cubicBezTo>
                  <a:cubicBezTo>
                    <a:pt x="1219422" y="1407497"/>
                    <a:pt x="1215327" y="1413727"/>
                    <a:pt x="1211317" y="1419957"/>
                  </a:cubicBezTo>
                  <a:cubicBezTo>
                    <a:pt x="1210890" y="1411849"/>
                    <a:pt x="1210549" y="1403656"/>
                    <a:pt x="1210293" y="1395548"/>
                  </a:cubicBezTo>
                  <a:cubicBezTo>
                    <a:pt x="1210378" y="1395548"/>
                    <a:pt x="1210464" y="1395462"/>
                    <a:pt x="1210549" y="1395377"/>
                  </a:cubicBezTo>
                  <a:cubicBezTo>
                    <a:pt x="1211061" y="1394609"/>
                    <a:pt x="1211573" y="1393756"/>
                    <a:pt x="1212085" y="1392987"/>
                  </a:cubicBezTo>
                  <a:cubicBezTo>
                    <a:pt x="1212511" y="1392305"/>
                    <a:pt x="1212852" y="1391622"/>
                    <a:pt x="1213279" y="1390939"/>
                  </a:cubicBezTo>
                  <a:cubicBezTo>
                    <a:pt x="1212852" y="1391537"/>
                    <a:pt x="1212426" y="1392134"/>
                    <a:pt x="1211999" y="1392817"/>
                  </a:cubicBezTo>
                  <a:cubicBezTo>
                    <a:pt x="1211488" y="1393670"/>
                    <a:pt x="1210976" y="1394438"/>
                    <a:pt x="1210549" y="1395292"/>
                  </a:cubicBezTo>
                  <a:cubicBezTo>
                    <a:pt x="1210549" y="1395292"/>
                    <a:pt x="1210378" y="1395462"/>
                    <a:pt x="1210378" y="1395462"/>
                  </a:cubicBezTo>
                  <a:cubicBezTo>
                    <a:pt x="1210378" y="1394353"/>
                    <a:pt x="1210293" y="1393158"/>
                    <a:pt x="1210293" y="1392049"/>
                  </a:cubicBezTo>
                  <a:lnTo>
                    <a:pt x="1209952" y="1378051"/>
                  </a:lnTo>
                  <a:lnTo>
                    <a:pt x="1209952" y="1376174"/>
                  </a:lnTo>
                  <a:cubicBezTo>
                    <a:pt x="1211744" y="1374467"/>
                    <a:pt x="1213620" y="1372760"/>
                    <a:pt x="1215412" y="1371053"/>
                  </a:cubicBezTo>
                  <a:cubicBezTo>
                    <a:pt x="1217289" y="1374040"/>
                    <a:pt x="1218995" y="1377027"/>
                    <a:pt x="1220787" y="1379758"/>
                  </a:cubicBezTo>
                  <a:close/>
                  <a:moveTo>
                    <a:pt x="1209611" y="1373784"/>
                  </a:moveTo>
                  <a:lnTo>
                    <a:pt x="1209611" y="1365078"/>
                  </a:lnTo>
                  <a:cubicBezTo>
                    <a:pt x="1209611" y="1365078"/>
                    <a:pt x="1209781" y="1364396"/>
                    <a:pt x="1209952" y="1364054"/>
                  </a:cubicBezTo>
                  <a:cubicBezTo>
                    <a:pt x="1211402" y="1365761"/>
                    <a:pt x="1212768" y="1367468"/>
                    <a:pt x="1213962" y="1369260"/>
                  </a:cubicBezTo>
                  <a:cubicBezTo>
                    <a:pt x="1212511" y="1370797"/>
                    <a:pt x="1211061" y="1372333"/>
                    <a:pt x="1209611" y="1373869"/>
                  </a:cubicBezTo>
                  <a:close/>
                  <a:moveTo>
                    <a:pt x="1208757" y="1378051"/>
                  </a:moveTo>
                  <a:lnTo>
                    <a:pt x="1208416" y="1392134"/>
                  </a:lnTo>
                  <a:cubicBezTo>
                    <a:pt x="1208416" y="1393585"/>
                    <a:pt x="1208416" y="1395036"/>
                    <a:pt x="1208416" y="1396487"/>
                  </a:cubicBezTo>
                  <a:cubicBezTo>
                    <a:pt x="1207478" y="1397084"/>
                    <a:pt x="1206454" y="1397682"/>
                    <a:pt x="1205515" y="1398279"/>
                  </a:cubicBezTo>
                  <a:cubicBezTo>
                    <a:pt x="1205771" y="1398620"/>
                    <a:pt x="1206027" y="1398876"/>
                    <a:pt x="1206198" y="1399218"/>
                  </a:cubicBezTo>
                  <a:cubicBezTo>
                    <a:pt x="1206881" y="1398535"/>
                    <a:pt x="1207648" y="1397767"/>
                    <a:pt x="1208331" y="1397084"/>
                  </a:cubicBezTo>
                  <a:cubicBezTo>
                    <a:pt x="1208160" y="1406216"/>
                    <a:pt x="1208075" y="1415434"/>
                    <a:pt x="1208075" y="1424566"/>
                  </a:cubicBezTo>
                  <a:cubicBezTo>
                    <a:pt x="1205345" y="1428834"/>
                    <a:pt x="1202615" y="1433101"/>
                    <a:pt x="1199885" y="1437369"/>
                  </a:cubicBezTo>
                  <a:lnTo>
                    <a:pt x="1196301" y="1443087"/>
                  </a:lnTo>
                  <a:cubicBezTo>
                    <a:pt x="1195789" y="1436174"/>
                    <a:pt x="1195362" y="1429346"/>
                    <a:pt x="1194936" y="1422433"/>
                  </a:cubicBezTo>
                  <a:lnTo>
                    <a:pt x="1193912" y="1405448"/>
                  </a:lnTo>
                  <a:cubicBezTo>
                    <a:pt x="1196301" y="1398194"/>
                    <a:pt x="1198775" y="1390939"/>
                    <a:pt x="1201506" y="1383770"/>
                  </a:cubicBezTo>
                  <a:cubicBezTo>
                    <a:pt x="1203894" y="1381465"/>
                    <a:pt x="1206283" y="1379161"/>
                    <a:pt x="1208757" y="1376857"/>
                  </a:cubicBezTo>
                  <a:lnTo>
                    <a:pt x="1208757" y="1378051"/>
                  </a:lnTo>
                  <a:close/>
                  <a:moveTo>
                    <a:pt x="1193144" y="1407838"/>
                  </a:moveTo>
                  <a:lnTo>
                    <a:pt x="1193400" y="1422774"/>
                  </a:lnTo>
                  <a:cubicBezTo>
                    <a:pt x="1193486" y="1430967"/>
                    <a:pt x="1193656" y="1439076"/>
                    <a:pt x="1193827" y="1447269"/>
                  </a:cubicBezTo>
                  <a:lnTo>
                    <a:pt x="1190499" y="1452561"/>
                  </a:lnTo>
                  <a:lnTo>
                    <a:pt x="1186233" y="1459559"/>
                  </a:lnTo>
                  <a:cubicBezTo>
                    <a:pt x="1186149" y="1455292"/>
                    <a:pt x="1185978" y="1451024"/>
                    <a:pt x="1185892" y="1446757"/>
                  </a:cubicBezTo>
                  <a:lnTo>
                    <a:pt x="1185636" y="1432333"/>
                  </a:lnTo>
                  <a:cubicBezTo>
                    <a:pt x="1188111" y="1424225"/>
                    <a:pt x="1190499" y="1416031"/>
                    <a:pt x="1193144" y="1407923"/>
                  </a:cubicBezTo>
                  <a:close/>
                  <a:moveTo>
                    <a:pt x="1183503" y="1473812"/>
                  </a:moveTo>
                  <a:cubicBezTo>
                    <a:pt x="1183418" y="1477141"/>
                    <a:pt x="1183333" y="1480469"/>
                    <a:pt x="1183248" y="1483798"/>
                  </a:cubicBezTo>
                  <a:cubicBezTo>
                    <a:pt x="1182906" y="1484225"/>
                    <a:pt x="1182479" y="1484566"/>
                    <a:pt x="1182138" y="1484993"/>
                  </a:cubicBezTo>
                  <a:cubicBezTo>
                    <a:pt x="1180944" y="1483713"/>
                    <a:pt x="1179835" y="1482433"/>
                    <a:pt x="1178641" y="1481238"/>
                  </a:cubicBezTo>
                  <a:cubicBezTo>
                    <a:pt x="1179067" y="1480555"/>
                    <a:pt x="1179494" y="1479872"/>
                    <a:pt x="1179920" y="1479275"/>
                  </a:cubicBezTo>
                  <a:lnTo>
                    <a:pt x="1183503" y="1473898"/>
                  </a:lnTo>
                  <a:close/>
                  <a:moveTo>
                    <a:pt x="1202103" y="1470825"/>
                  </a:moveTo>
                  <a:cubicBezTo>
                    <a:pt x="1201591" y="1472105"/>
                    <a:pt x="1201079" y="1473386"/>
                    <a:pt x="1200482" y="1474581"/>
                  </a:cubicBezTo>
                  <a:cubicBezTo>
                    <a:pt x="1199885" y="1475434"/>
                    <a:pt x="1199287" y="1476287"/>
                    <a:pt x="1198690" y="1477141"/>
                  </a:cubicBezTo>
                  <a:cubicBezTo>
                    <a:pt x="1198690" y="1476117"/>
                    <a:pt x="1198519" y="1475093"/>
                    <a:pt x="1198434" y="1474068"/>
                  </a:cubicBezTo>
                  <a:cubicBezTo>
                    <a:pt x="1199628" y="1473044"/>
                    <a:pt x="1200823" y="1471935"/>
                    <a:pt x="1202017" y="1470910"/>
                  </a:cubicBezTo>
                  <a:close/>
                  <a:moveTo>
                    <a:pt x="1209098" y="1468436"/>
                  </a:moveTo>
                  <a:cubicBezTo>
                    <a:pt x="1209098" y="1469374"/>
                    <a:pt x="1209098" y="1470313"/>
                    <a:pt x="1209184" y="1471337"/>
                  </a:cubicBezTo>
                  <a:lnTo>
                    <a:pt x="1209184" y="1471337"/>
                  </a:lnTo>
                  <a:cubicBezTo>
                    <a:pt x="1209184" y="1471337"/>
                    <a:pt x="1209184" y="1471423"/>
                    <a:pt x="1209184" y="1471423"/>
                  </a:cubicBezTo>
                  <a:lnTo>
                    <a:pt x="1209184" y="1471423"/>
                  </a:lnTo>
                  <a:cubicBezTo>
                    <a:pt x="1209781" y="1478165"/>
                    <a:pt x="1210378" y="1484908"/>
                    <a:pt x="1211061" y="1491650"/>
                  </a:cubicBezTo>
                  <a:cubicBezTo>
                    <a:pt x="1209014" y="1494211"/>
                    <a:pt x="1206881" y="1496771"/>
                    <a:pt x="1204833" y="1499332"/>
                  </a:cubicBezTo>
                  <a:lnTo>
                    <a:pt x="1200652" y="1504453"/>
                  </a:lnTo>
                  <a:lnTo>
                    <a:pt x="1200652" y="1504282"/>
                  </a:lnTo>
                  <a:lnTo>
                    <a:pt x="1200652" y="1504282"/>
                  </a:lnTo>
                  <a:cubicBezTo>
                    <a:pt x="1200140" y="1496600"/>
                    <a:pt x="1199543" y="1489004"/>
                    <a:pt x="1199031" y="1481323"/>
                  </a:cubicBezTo>
                  <a:cubicBezTo>
                    <a:pt x="1202359" y="1477056"/>
                    <a:pt x="1205771" y="1472788"/>
                    <a:pt x="1209098" y="1468436"/>
                  </a:cubicBezTo>
                  <a:close/>
                  <a:moveTo>
                    <a:pt x="1214559" y="1471252"/>
                  </a:moveTo>
                  <a:lnTo>
                    <a:pt x="1214559" y="1471252"/>
                  </a:lnTo>
                  <a:lnTo>
                    <a:pt x="1214559" y="1471081"/>
                  </a:lnTo>
                  <a:cubicBezTo>
                    <a:pt x="1214559" y="1471081"/>
                    <a:pt x="1214559" y="1470910"/>
                    <a:pt x="1214559" y="1470910"/>
                  </a:cubicBezTo>
                  <a:lnTo>
                    <a:pt x="1214559" y="1470910"/>
                  </a:lnTo>
                  <a:cubicBezTo>
                    <a:pt x="1214303" y="1468094"/>
                    <a:pt x="1214132" y="1465277"/>
                    <a:pt x="1213877" y="1462461"/>
                  </a:cubicBezTo>
                  <a:cubicBezTo>
                    <a:pt x="1215327" y="1460583"/>
                    <a:pt x="1216863" y="1458706"/>
                    <a:pt x="1218313" y="1456828"/>
                  </a:cubicBezTo>
                  <a:cubicBezTo>
                    <a:pt x="1220360" y="1455036"/>
                    <a:pt x="1222408" y="1453244"/>
                    <a:pt x="1224541" y="1451451"/>
                  </a:cubicBezTo>
                  <a:cubicBezTo>
                    <a:pt x="1224968" y="1457255"/>
                    <a:pt x="1225480" y="1462973"/>
                    <a:pt x="1225906" y="1468777"/>
                  </a:cubicBezTo>
                  <a:cubicBezTo>
                    <a:pt x="1225480" y="1469716"/>
                    <a:pt x="1225053" y="1470654"/>
                    <a:pt x="1224626" y="1471593"/>
                  </a:cubicBezTo>
                  <a:cubicBezTo>
                    <a:pt x="1222579" y="1475861"/>
                    <a:pt x="1220019" y="1479872"/>
                    <a:pt x="1217289" y="1483713"/>
                  </a:cubicBezTo>
                  <a:cubicBezTo>
                    <a:pt x="1216692" y="1484566"/>
                    <a:pt x="1216010" y="1485420"/>
                    <a:pt x="1215412" y="1486273"/>
                  </a:cubicBezTo>
                  <a:cubicBezTo>
                    <a:pt x="1215156" y="1481238"/>
                    <a:pt x="1214815" y="1476287"/>
                    <a:pt x="1214559" y="1471252"/>
                  </a:cubicBezTo>
                  <a:close/>
                  <a:moveTo>
                    <a:pt x="1225480" y="1471849"/>
                  </a:moveTo>
                  <a:cubicBezTo>
                    <a:pt x="1225650" y="1471423"/>
                    <a:pt x="1225906" y="1470910"/>
                    <a:pt x="1226077" y="1470484"/>
                  </a:cubicBezTo>
                  <a:cubicBezTo>
                    <a:pt x="1226077" y="1470910"/>
                    <a:pt x="1226077" y="1471337"/>
                    <a:pt x="1226162" y="1471679"/>
                  </a:cubicBezTo>
                  <a:cubicBezTo>
                    <a:pt x="1225565" y="1472447"/>
                    <a:pt x="1225053" y="1473300"/>
                    <a:pt x="1224456" y="1474068"/>
                  </a:cubicBezTo>
                  <a:cubicBezTo>
                    <a:pt x="1224797" y="1473300"/>
                    <a:pt x="1225138" y="1472618"/>
                    <a:pt x="1225480" y="1471849"/>
                  </a:cubicBezTo>
                  <a:close/>
                  <a:moveTo>
                    <a:pt x="1230513" y="1465448"/>
                  </a:moveTo>
                  <a:cubicBezTo>
                    <a:pt x="1230257" y="1460583"/>
                    <a:pt x="1230001" y="1455718"/>
                    <a:pt x="1229746" y="1450854"/>
                  </a:cubicBezTo>
                  <a:lnTo>
                    <a:pt x="1229746" y="1450854"/>
                  </a:lnTo>
                  <a:lnTo>
                    <a:pt x="1229746" y="1450597"/>
                  </a:lnTo>
                  <a:cubicBezTo>
                    <a:pt x="1229746" y="1450597"/>
                    <a:pt x="1229746" y="1450341"/>
                    <a:pt x="1229746" y="1450341"/>
                  </a:cubicBezTo>
                  <a:lnTo>
                    <a:pt x="1229746" y="1450341"/>
                  </a:lnTo>
                  <a:cubicBezTo>
                    <a:pt x="1229746" y="1449232"/>
                    <a:pt x="1229575" y="1448123"/>
                    <a:pt x="1229489" y="1447013"/>
                  </a:cubicBezTo>
                  <a:cubicBezTo>
                    <a:pt x="1229489" y="1447013"/>
                    <a:pt x="1229575" y="1446928"/>
                    <a:pt x="1229660" y="1446842"/>
                  </a:cubicBezTo>
                  <a:cubicBezTo>
                    <a:pt x="1230087" y="1452731"/>
                    <a:pt x="1230599" y="1458535"/>
                    <a:pt x="1231196" y="1464424"/>
                  </a:cubicBezTo>
                  <a:cubicBezTo>
                    <a:pt x="1230940" y="1464765"/>
                    <a:pt x="1230769" y="1465107"/>
                    <a:pt x="1230513" y="1465448"/>
                  </a:cubicBezTo>
                  <a:close/>
                  <a:moveTo>
                    <a:pt x="1213194" y="1452902"/>
                  </a:moveTo>
                  <a:cubicBezTo>
                    <a:pt x="1213194" y="1452902"/>
                    <a:pt x="1213194" y="1452219"/>
                    <a:pt x="1213194" y="1451963"/>
                  </a:cubicBezTo>
                  <a:cubicBezTo>
                    <a:pt x="1216863" y="1447952"/>
                    <a:pt x="1220531" y="1444026"/>
                    <a:pt x="1224200" y="1440014"/>
                  </a:cubicBezTo>
                  <a:cubicBezTo>
                    <a:pt x="1224200" y="1440526"/>
                    <a:pt x="1224200" y="1441039"/>
                    <a:pt x="1224200" y="1441636"/>
                  </a:cubicBezTo>
                  <a:cubicBezTo>
                    <a:pt x="1220531" y="1445391"/>
                    <a:pt x="1216863" y="1449232"/>
                    <a:pt x="1213279" y="1452987"/>
                  </a:cubicBezTo>
                  <a:close/>
                  <a:moveTo>
                    <a:pt x="1236656" y="1361665"/>
                  </a:moveTo>
                  <a:cubicBezTo>
                    <a:pt x="1235547" y="1362945"/>
                    <a:pt x="1234438" y="1364140"/>
                    <a:pt x="1233329" y="1365420"/>
                  </a:cubicBezTo>
                  <a:cubicBezTo>
                    <a:pt x="1233414" y="1361494"/>
                    <a:pt x="1233585" y="1357653"/>
                    <a:pt x="1233670" y="1353727"/>
                  </a:cubicBezTo>
                  <a:cubicBezTo>
                    <a:pt x="1237339" y="1350398"/>
                    <a:pt x="1240922" y="1347070"/>
                    <a:pt x="1244591" y="1343741"/>
                  </a:cubicBezTo>
                  <a:cubicBezTo>
                    <a:pt x="1244420" y="1346814"/>
                    <a:pt x="1244334" y="1349801"/>
                    <a:pt x="1244250" y="1352874"/>
                  </a:cubicBezTo>
                  <a:cubicBezTo>
                    <a:pt x="1244250" y="1353044"/>
                    <a:pt x="1244250" y="1353130"/>
                    <a:pt x="1244250" y="1353300"/>
                  </a:cubicBezTo>
                  <a:cubicBezTo>
                    <a:pt x="1241690" y="1356117"/>
                    <a:pt x="1239130" y="1358848"/>
                    <a:pt x="1236656" y="1361665"/>
                  </a:cubicBezTo>
                  <a:close/>
                  <a:moveTo>
                    <a:pt x="1235035" y="1330000"/>
                  </a:moveTo>
                  <a:cubicBezTo>
                    <a:pt x="1235035" y="1329147"/>
                    <a:pt x="1235121" y="1328293"/>
                    <a:pt x="1235206" y="1327355"/>
                  </a:cubicBezTo>
                  <a:lnTo>
                    <a:pt x="1236059" y="1316686"/>
                  </a:lnTo>
                  <a:lnTo>
                    <a:pt x="1239301" y="1325306"/>
                  </a:lnTo>
                  <a:cubicBezTo>
                    <a:pt x="1237851" y="1326842"/>
                    <a:pt x="1236485" y="1328379"/>
                    <a:pt x="1235035" y="1329915"/>
                  </a:cubicBezTo>
                  <a:close/>
                  <a:moveTo>
                    <a:pt x="1230940" y="1351508"/>
                  </a:moveTo>
                  <a:cubicBezTo>
                    <a:pt x="1229063" y="1353471"/>
                    <a:pt x="1227186" y="1355434"/>
                    <a:pt x="1225309" y="1357312"/>
                  </a:cubicBezTo>
                  <a:lnTo>
                    <a:pt x="1225138" y="1345448"/>
                  </a:lnTo>
                  <a:cubicBezTo>
                    <a:pt x="1227527" y="1343059"/>
                    <a:pt x="1229916" y="1340669"/>
                    <a:pt x="1232305" y="1338279"/>
                  </a:cubicBezTo>
                  <a:cubicBezTo>
                    <a:pt x="1231793" y="1342632"/>
                    <a:pt x="1231367" y="1347070"/>
                    <a:pt x="1230940" y="1351423"/>
                  </a:cubicBezTo>
                  <a:close/>
                  <a:moveTo>
                    <a:pt x="1223773" y="1358421"/>
                  </a:moveTo>
                  <a:cubicBezTo>
                    <a:pt x="1223773" y="1358421"/>
                    <a:pt x="1223773" y="1358763"/>
                    <a:pt x="1223773" y="1358933"/>
                  </a:cubicBezTo>
                  <a:cubicBezTo>
                    <a:pt x="1222067" y="1360640"/>
                    <a:pt x="1220446" y="1362433"/>
                    <a:pt x="1218825" y="1364140"/>
                  </a:cubicBezTo>
                  <a:cubicBezTo>
                    <a:pt x="1217460" y="1361579"/>
                    <a:pt x="1216010" y="1358933"/>
                    <a:pt x="1214559" y="1356202"/>
                  </a:cubicBezTo>
                  <a:cubicBezTo>
                    <a:pt x="1217801" y="1352959"/>
                    <a:pt x="1220958" y="1349716"/>
                    <a:pt x="1224200" y="1346558"/>
                  </a:cubicBezTo>
                  <a:lnTo>
                    <a:pt x="1223859" y="1358421"/>
                  </a:lnTo>
                  <a:close/>
                  <a:moveTo>
                    <a:pt x="1209184" y="1365847"/>
                  </a:moveTo>
                  <a:lnTo>
                    <a:pt x="1208843" y="1374637"/>
                  </a:lnTo>
                  <a:cubicBezTo>
                    <a:pt x="1208843" y="1374637"/>
                    <a:pt x="1208160" y="1375406"/>
                    <a:pt x="1207819" y="1375747"/>
                  </a:cubicBezTo>
                  <a:cubicBezTo>
                    <a:pt x="1206027" y="1377625"/>
                    <a:pt x="1204321" y="1379502"/>
                    <a:pt x="1202615" y="1381380"/>
                  </a:cubicBezTo>
                  <a:cubicBezTo>
                    <a:pt x="1204662" y="1376174"/>
                    <a:pt x="1206881" y="1370967"/>
                    <a:pt x="1209184" y="1365847"/>
                  </a:cubicBezTo>
                  <a:close/>
                  <a:moveTo>
                    <a:pt x="1184783" y="1435491"/>
                  </a:moveTo>
                  <a:lnTo>
                    <a:pt x="1184357" y="1447013"/>
                  </a:lnTo>
                  <a:cubicBezTo>
                    <a:pt x="1184186" y="1452561"/>
                    <a:pt x="1184016" y="1458108"/>
                    <a:pt x="1183845" y="1463656"/>
                  </a:cubicBezTo>
                  <a:lnTo>
                    <a:pt x="1181285" y="1467838"/>
                  </a:lnTo>
                  <a:cubicBezTo>
                    <a:pt x="1181285" y="1467838"/>
                    <a:pt x="1181370" y="1468094"/>
                    <a:pt x="1181456" y="1467923"/>
                  </a:cubicBezTo>
                  <a:lnTo>
                    <a:pt x="1183759" y="1464424"/>
                  </a:lnTo>
                  <a:cubicBezTo>
                    <a:pt x="1183759" y="1466814"/>
                    <a:pt x="1183589" y="1469289"/>
                    <a:pt x="1183589" y="1471679"/>
                  </a:cubicBezTo>
                  <a:lnTo>
                    <a:pt x="1178555" y="1478592"/>
                  </a:lnTo>
                  <a:cubicBezTo>
                    <a:pt x="1178214" y="1479104"/>
                    <a:pt x="1177873" y="1479616"/>
                    <a:pt x="1177446" y="1480043"/>
                  </a:cubicBezTo>
                  <a:cubicBezTo>
                    <a:pt x="1175654" y="1478165"/>
                    <a:pt x="1173948" y="1476202"/>
                    <a:pt x="1172156" y="1474324"/>
                  </a:cubicBezTo>
                  <a:cubicBezTo>
                    <a:pt x="1176849" y="1461522"/>
                    <a:pt x="1180774" y="1448549"/>
                    <a:pt x="1184698" y="1435491"/>
                  </a:cubicBezTo>
                  <a:close/>
                  <a:moveTo>
                    <a:pt x="1175313" y="1483030"/>
                  </a:moveTo>
                  <a:cubicBezTo>
                    <a:pt x="1174204" y="1484481"/>
                    <a:pt x="1173180" y="1486017"/>
                    <a:pt x="1172071" y="1487468"/>
                  </a:cubicBezTo>
                  <a:lnTo>
                    <a:pt x="1171730" y="1478251"/>
                  </a:lnTo>
                  <a:cubicBezTo>
                    <a:pt x="1173009" y="1479957"/>
                    <a:pt x="1174204" y="1481579"/>
                    <a:pt x="1175313" y="1483030"/>
                  </a:cubicBezTo>
                  <a:close/>
                  <a:moveTo>
                    <a:pt x="1170962" y="1493016"/>
                  </a:moveTo>
                  <a:lnTo>
                    <a:pt x="1170962" y="1495832"/>
                  </a:lnTo>
                  <a:cubicBezTo>
                    <a:pt x="1170621" y="1502233"/>
                    <a:pt x="1170365" y="1508549"/>
                    <a:pt x="1170109" y="1514950"/>
                  </a:cubicBezTo>
                  <a:lnTo>
                    <a:pt x="1163283" y="1523058"/>
                  </a:lnTo>
                  <a:cubicBezTo>
                    <a:pt x="1162516" y="1523997"/>
                    <a:pt x="1161662" y="1525021"/>
                    <a:pt x="1160894" y="1525960"/>
                  </a:cubicBezTo>
                  <a:cubicBezTo>
                    <a:pt x="1160468" y="1521181"/>
                    <a:pt x="1160041" y="1516401"/>
                    <a:pt x="1159529" y="1511536"/>
                  </a:cubicBezTo>
                  <a:lnTo>
                    <a:pt x="1159529" y="1510597"/>
                  </a:lnTo>
                  <a:cubicBezTo>
                    <a:pt x="1163283" y="1504709"/>
                    <a:pt x="1167122" y="1498820"/>
                    <a:pt x="1171047" y="1493016"/>
                  </a:cubicBezTo>
                  <a:close/>
                  <a:moveTo>
                    <a:pt x="1191865" y="1491053"/>
                  </a:moveTo>
                  <a:cubicBezTo>
                    <a:pt x="1192632" y="1490029"/>
                    <a:pt x="1193315" y="1488919"/>
                    <a:pt x="1194083" y="1487895"/>
                  </a:cubicBezTo>
                  <a:cubicBezTo>
                    <a:pt x="1194339" y="1487554"/>
                    <a:pt x="1194595" y="1487212"/>
                    <a:pt x="1194851" y="1486956"/>
                  </a:cubicBezTo>
                  <a:cubicBezTo>
                    <a:pt x="1195021" y="1492248"/>
                    <a:pt x="1195192" y="1497625"/>
                    <a:pt x="1195448" y="1502916"/>
                  </a:cubicBezTo>
                  <a:cubicBezTo>
                    <a:pt x="1193486" y="1500100"/>
                    <a:pt x="1191523" y="1497283"/>
                    <a:pt x="1189476" y="1494381"/>
                  </a:cubicBezTo>
                  <a:cubicBezTo>
                    <a:pt x="1190244" y="1493272"/>
                    <a:pt x="1191097" y="1492162"/>
                    <a:pt x="1191865" y="1491053"/>
                  </a:cubicBezTo>
                  <a:close/>
                  <a:moveTo>
                    <a:pt x="1200908" y="1509659"/>
                  </a:moveTo>
                  <a:cubicBezTo>
                    <a:pt x="1202103" y="1508123"/>
                    <a:pt x="1203297" y="1506671"/>
                    <a:pt x="1204491" y="1505135"/>
                  </a:cubicBezTo>
                  <a:cubicBezTo>
                    <a:pt x="1206881" y="1502148"/>
                    <a:pt x="1209269" y="1499076"/>
                    <a:pt x="1211658" y="1496088"/>
                  </a:cubicBezTo>
                  <a:cubicBezTo>
                    <a:pt x="1212170" y="1500526"/>
                    <a:pt x="1212597" y="1504965"/>
                    <a:pt x="1213194" y="1509403"/>
                  </a:cubicBezTo>
                  <a:cubicBezTo>
                    <a:pt x="1210890" y="1512390"/>
                    <a:pt x="1208502" y="1515292"/>
                    <a:pt x="1206198" y="1518279"/>
                  </a:cubicBezTo>
                  <a:cubicBezTo>
                    <a:pt x="1204491" y="1515804"/>
                    <a:pt x="1202785" y="1513329"/>
                    <a:pt x="1200994" y="1510854"/>
                  </a:cubicBezTo>
                  <a:cubicBezTo>
                    <a:pt x="1200994" y="1510427"/>
                    <a:pt x="1200994" y="1510000"/>
                    <a:pt x="1200994" y="1509659"/>
                  </a:cubicBezTo>
                  <a:close/>
                  <a:moveTo>
                    <a:pt x="1201847" y="1523827"/>
                  </a:moveTo>
                  <a:cubicBezTo>
                    <a:pt x="1201847" y="1523827"/>
                    <a:pt x="1201676" y="1524083"/>
                    <a:pt x="1201506" y="1524253"/>
                  </a:cubicBezTo>
                  <a:cubicBezTo>
                    <a:pt x="1201506" y="1523912"/>
                    <a:pt x="1201506" y="1523656"/>
                    <a:pt x="1201506" y="1523315"/>
                  </a:cubicBezTo>
                  <a:cubicBezTo>
                    <a:pt x="1201591" y="1523485"/>
                    <a:pt x="1201761" y="1523656"/>
                    <a:pt x="1201847" y="1523827"/>
                  </a:cubicBezTo>
                  <a:close/>
                  <a:moveTo>
                    <a:pt x="1208843" y="1522120"/>
                  </a:moveTo>
                  <a:cubicBezTo>
                    <a:pt x="1210549" y="1519815"/>
                    <a:pt x="1212170" y="1517511"/>
                    <a:pt x="1213877" y="1515206"/>
                  </a:cubicBezTo>
                  <a:cubicBezTo>
                    <a:pt x="1214644" y="1521095"/>
                    <a:pt x="1215412" y="1526984"/>
                    <a:pt x="1216265" y="1532874"/>
                  </a:cubicBezTo>
                  <a:cubicBezTo>
                    <a:pt x="1213791" y="1529289"/>
                    <a:pt x="1211317" y="1525704"/>
                    <a:pt x="1208843" y="1522205"/>
                  </a:cubicBezTo>
                  <a:close/>
                  <a:moveTo>
                    <a:pt x="1216948" y="1510939"/>
                  </a:moveTo>
                  <a:cubicBezTo>
                    <a:pt x="1218398" y="1508976"/>
                    <a:pt x="1219848" y="1506928"/>
                    <a:pt x="1221299" y="1504965"/>
                  </a:cubicBezTo>
                  <a:cubicBezTo>
                    <a:pt x="1223688" y="1501721"/>
                    <a:pt x="1226077" y="1498564"/>
                    <a:pt x="1228466" y="1495320"/>
                  </a:cubicBezTo>
                  <a:cubicBezTo>
                    <a:pt x="1228466" y="1495918"/>
                    <a:pt x="1228551" y="1496515"/>
                    <a:pt x="1228636" y="1497027"/>
                  </a:cubicBezTo>
                  <a:cubicBezTo>
                    <a:pt x="1228977" y="1499673"/>
                    <a:pt x="1229234" y="1502404"/>
                    <a:pt x="1229575" y="1505050"/>
                  </a:cubicBezTo>
                  <a:lnTo>
                    <a:pt x="1223261" y="1515206"/>
                  </a:lnTo>
                  <a:cubicBezTo>
                    <a:pt x="1223261" y="1515206"/>
                    <a:pt x="1223432" y="1515377"/>
                    <a:pt x="1223432" y="1515292"/>
                  </a:cubicBezTo>
                  <a:lnTo>
                    <a:pt x="1229746" y="1506501"/>
                  </a:lnTo>
                  <a:cubicBezTo>
                    <a:pt x="1230257" y="1510683"/>
                    <a:pt x="1230769" y="1514950"/>
                    <a:pt x="1231281" y="1519132"/>
                  </a:cubicBezTo>
                  <a:cubicBezTo>
                    <a:pt x="1227101" y="1524339"/>
                    <a:pt x="1223005" y="1529545"/>
                    <a:pt x="1218910" y="1534751"/>
                  </a:cubicBezTo>
                  <a:cubicBezTo>
                    <a:pt x="1218227" y="1526814"/>
                    <a:pt x="1217545" y="1518876"/>
                    <a:pt x="1216948" y="1510939"/>
                  </a:cubicBezTo>
                  <a:close/>
                  <a:moveTo>
                    <a:pt x="1232305" y="1496942"/>
                  </a:moveTo>
                  <a:cubicBezTo>
                    <a:pt x="1232134" y="1494893"/>
                    <a:pt x="1232049" y="1492845"/>
                    <a:pt x="1231964" y="1490711"/>
                  </a:cubicBezTo>
                  <a:cubicBezTo>
                    <a:pt x="1232646" y="1489858"/>
                    <a:pt x="1233243" y="1489004"/>
                    <a:pt x="1233926" y="1488066"/>
                  </a:cubicBezTo>
                  <a:cubicBezTo>
                    <a:pt x="1234267" y="1490797"/>
                    <a:pt x="1234694" y="1493613"/>
                    <a:pt x="1235035" y="1496344"/>
                  </a:cubicBezTo>
                  <a:cubicBezTo>
                    <a:pt x="1234864" y="1496600"/>
                    <a:pt x="1234694" y="1496942"/>
                    <a:pt x="1234523" y="1497198"/>
                  </a:cubicBezTo>
                  <a:lnTo>
                    <a:pt x="1232646" y="1500270"/>
                  </a:lnTo>
                  <a:cubicBezTo>
                    <a:pt x="1232646" y="1499161"/>
                    <a:pt x="1232476" y="1497966"/>
                    <a:pt x="1232390" y="1496856"/>
                  </a:cubicBezTo>
                  <a:close/>
                  <a:moveTo>
                    <a:pt x="1235121" y="1486529"/>
                  </a:moveTo>
                  <a:cubicBezTo>
                    <a:pt x="1239984" y="1480043"/>
                    <a:pt x="1244932" y="1473556"/>
                    <a:pt x="1249880" y="1467155"/>
                  </a:cubicBezTo>
                  <a:cubicBezTo>
                    <a:pt x="1250051" y="1468606"/>
                    <a:pt x="1250221" y="1470057"/>
                    <a:pt x="1250392" y="1471508"/>
                  </a:cubicBezTo>
                  <a:cubicBezTo>
                    <a:pt x="1245529" y="1479360"/>
                    <a:pt x="1240666" y="1487212"/>
                    <a:pt x="1235803" y="1495149"/>
                  </a:cubicBezTo>
                  <a:cubicBezTo>
                    <a:pt x="1235547" y="1492248"/>
                    <a:pt x="1235291" y="1489431"/>
                    <a:pt x="1235121" y="1486529"/>
                  </a:cubicBezTo>
                  <a:close/>
                  <a:moveTo>
                    <a:pt x="1248857" y="1465960"/>
                  </a:moveTo>
                  <a:cubicBezTo>
                    <a:pt x="1244164" y="1471508"/>
                    <a:pt x="1239472" y="1477141"/>
                    <a:pt x="1234864" y="1482774"/>
                  </a:cubicBezTo>
                  <a:cubicBezTo>
                    <a:pt x="1234523" y="1477653"/>
                    <a:pt x="1234182" y="1472532"/>
                    <a:pt x="1233926" y="1467411"/>
                  </a:cubicBezTo>
                  <a:cubicBezTo>
                    <a:pt x="1238618" y="1461266"/>
                    <a:pt x="1243225" y="1455121"/>
                    <a:pt x="1247833" y="1448976"/>
                  </a:cubicBezTo>
                  <a:cubicBezTo>
                    <a:pt x="1248345" y="1454353"/>
                    <a:pt x="1248942" y="1459730"/>
                    <a:pt x="1249624" y="1465107"/>
                  </a:cubicBezTo>
                  <a:lnTo>
                    <a:pt x="1248857" y="1466046"/>
                  </a:lnTo>
                  <a:close/>
                  <a:moveTo>
                    <a:pt x="1251501" y="1414324"/>
                  </a:moveTo>
                  <a:cubicBezTo>
                    <a:pt x="1254061" y="1410996"/>
                    <a:pt x="1256535" y="1407582"/>
                    <a:pt x="1259095" y="1404253"/>
                  </a:cubicBezTo>
                  <a:lnTo>
                    <a:pt x="1259521" y="1408350"/>
                  </a:lnTo>
                  <a:cubicBezTo>
                    <a:pt x="1257047" y="1410654"/>
                    <a:pt x="1254573" y="1412874"/>
                    <a:pt x="1252099" y="1415178"/>
                  </a:cubicBezTo>
                  <a:cubicBezTo>
                    <a:pt x="1251928" y="1414922"/>
                    <a:pt x="1251757" y="1414666"/>
                    <a:pt x="1251501" y="1414324"/>
                  </a:cubicBezTo>
                  <a:close/>
                  <a:moveTo>
                    <a:pt x="1256194" y="1395633"/>
                  </a:moveTo>
                  <a:lnTo>
                    <a:pt x="1256194" y="1395633"/>
                  </a:lnTo>
                  <a:cubicBezTo>
                    <a:pt x="1256194" y="1395633"/>
                    <a:pt x="1256108" y="1395804"/>
                    <a:pt x="1256108" y="1395804"/>
                  </a:cubicBezTo>
                  <a:lnTo>
                    <a:pt x="1255938" y="1395975"/>
                  </a:lnTo>
                  <a:lnTo>
                    <a:pt x="1255938" y="1395975"/>
                  </a:lnTo>
                  <a:cubicBezTo>
                    <a:pt x="1253720" y="1398706"/>
                    <a:pt x="1251501" y="1401437"/>
                    <a:pt x="1249283" y="1404253"/>
                  </a:cubicBezTo>
                  <a:cubicBezTo>
                    <a:pt x="1249283" y="1400754"/>
                    <a:pt x="1249112" y="1397340"/>
                    <a:pt x="1249112" y="1393841"/>
                  </a:cubicBezTo>
                  <a:lnTo>
                    <a:pt x="1249112" y="1393841"/>
                  </a:lnTo>
                  <a:lnTo>
                    <a:pt x="1249112" y="1393670"/>
                  </a:lnTo>
                  <a:cubicBezTo>
                    <a:pt x="1249112" y="1393670"/>
                    <a:pt x="1249112" y="1393500"/>
                    <a:pt x="1249112" y="1393500"/>
                  </a:cubicBezTo>
                  <a:lnTo>
                    <a:pt x="1249112" y="1393500"/>
                  </a:lnTo>
                  <a:cubicBezTo>
                    <a:pt x="1248857" y="1386757"/>
                    <a:pt x="1248600" y="1379929"/>
                    <a:pt x="1248430" y="1373187"/>
                  </a:cubicBezTo>
                  <a:cubicBezTo>
                    <a:pt x="1250904" y="1369858"/>
                    <a:pt x="1253463" y="1366529"/>
                    <a:pt x="1256023" y="1363201"/>
                  </a:cubicBezTo>
                  <a:cubicBezTo>
                    <a:pt x="1256620" y="1373357"/>
                    <a:pt x="1257303" y="1383428"/>
                    <a:pt x="1258156" y="1393500"/>
                  </a:cubicBezTo>
                  <a:cubicBezTo>
                    <a:pt x="1257474" y="1394268"/>
                    <a:pt x="1256876" y="1395036"/>
                    <a:pt x="1256194" y="1395804"/>
                  </a:cubicBezTo>
                  <a:close/>
                  <a:moveTo>
                    <a:pt x="1248430" y="1348606"/>
                  </a:moveTo>
                  <a:cubicBezTo>
                    <a:pt x="1248430" y="1348606"/>
                    <a:pt x="1248088" y="1349033"/>
                    <a:pt x="1247833" y="1349204"/>
                  </a:cubicBezTo>
                  <a:cubicBezTo>
                    <a:pt x="1247833" y="1346387"/>
                    <a:pt x="1247833" y="1343571"/>
                    <a:pt x="1247833" y="1340754"/>
                  </a:cubicBezTo>
                  <a:cubicBezTo>
                    <a:pt x="1250136" y="1338620"/>
                    <a:pt x="1252525" y="1336487"/>
                    <a:pt x="1254829" y="1334353"/>
                  </a:cubicBezTo>
                  <a:cubicBezTo>
                    <a:pt x="1254829" y="1336658"/>
                    <a:pt x="1254999" y="1338962"/>
                    <a:pt x="1254999" y="1341352"/>
                  </a:cubicBezTo>
                  <a:cubicBezTo>
                    <a:pt x="1252781" y="1343741"/>
                    <a:pt x="1250648" y="1346216"/>
                    <a:pt x="1248430" y="1348606"/>
                  </a:cubicBezTo>
                  <a:close/>
                  <a:moveTo>
                    <a:pt x="1247833" y="1334353"/>
                  </a:moveTo>
                  <a:cubicBezTo>
                    <a:pt x="1247833" y="1330512"/>
                    <a:pt x="1247833" y="1326672"/>
                    <a:pt x="1247833" y="1322916"/>
                  </a:cubicBezTo>
                  <a:cubicBezTo>
                    <a:pt x="1250136" y="1320612"/>
                    <a:pt x="1252525" y="1318307"/>
                    <a:pt x="1254829" y="1316003"/>
                  </a:cubicBezTo>
                  <a:cubicBezTo>
                    <a:pt x="1254743" y="1318820"/>
                    <a:pt x="1254658" y="1321551"/>
                    <a:pt x="1254573" y="1324367"/>
                  </a:cubicBezTo>
                  <a:lnTo>
                    <a:pt x="1254573" y="1324367"/>
                  </a:lnTo>
                  <a:cubicBezTo>
                    <a:pt x="1254573" y="1324367"/>
                    <a:pt x="1254573" y="1324452"/>
                    <a:pt x="1254573" y="1324452"/>
                  </a:cubicBezTo>
                  <a:lnTo>
                    <a:pt x="1254573" y="1324452"/>
                  </a:lnTo>
                  <a:cubicBezTo>
                    <a:pt x="1254573" y="1325477"/>
                    <a:pt x="1254573" y="1326501"/>
                    <a:pt x="1254573" y="1327525"/>
                  </a:cubicBezTo>
                  <a:cubicBezTo>
                    <a:pt x="1252269" y="1329744"/>
                    <a:pt x="1249966" y="1332049"/>
                    <a:pt x="1247662" y="1334353"/>
                  </a:cubicBezTo>
                  <a:close/>
                  <a:moveTo>
                    <a:pt x="1259862" y="1303627"/>
                  </a:moveTo>
                  <a:cubicBezTo>
                    <a:pt x="1259862" y="1301665"/>
                    <a:pt x="1259862" y="1299701"/>
                    <a:pt x="1259862" y="1297739"/>
                  </a:cubicBezTo>
                  <a:cubicBezTo>
                    <a:pt x="1260630" y="1298933"/>
                    <a:pt x="1261398" y="1300128"/>
                    <a:pt x="1262166" y="1301409"/>
                  </a:cubicBezTo>
                  <a:cubicBezTo>
                    <a:pt x="1261398" y="1302177"/>
                    <a:pt x="1260630" y="1302945"/>
                    <a:pt x="1259862" y="1303713"/>
                  </a:cubicBezTo>
                  <a:close/>
                  <a:moveTo>
                    <a:pt x="1263702" y="1285107"/>
                  </a:moveTo>
                  <a:cubicBezTo>
                    <a:pt x="1265579" y="1283571"/>
                    <a:pt x="1267456" y="1282034"/>
                    <a:pt x="1269333" y="1280498"/>
                  </a:cubicBezTo>
                  <a:cubicBezTo>
                    <a:pt x="1269333" y="1285022"/>
                    <a:pt x="1269503" y="1289545"/>
                    <a:pt x="1269674" y="1294068"/>
                  </a:cubicBezTo>
                  <a:cubicBezTo>
                    <a:pt x="1267712" y="1291081"/>
                    <a:pt x="1265749" y="1288094"/>
                    <a:pt x="1263702" y="1285107"/>
                  </a:cubicBezTo>
                  <a:close/>
                  <a:moveTo>
                    <a:pt x="1261483" y="1281778"/>
                  </a:moveTo>
                  <a:cubicBezTo>
                    <a:pt x="1261057" y="1281096"/>
                    <a:pt x="1260630" y="1280413"/>
                    <a:pt x="1260118" y="1279730"/>
                  </a:cubicBezTo>
                  <a:cubicBezTo>
                    <a:pt x="1260118" y="1278023"/>
                    <a:pt x="1260118" y="1276231"/>
                    <a:pt x="1260204" y="1274524"/>
                  </a:cubicBezTo>
                  <a:cubicBezTo>
                    <a:pt x="1262422" y="1275292"/>
                    <a:pt x="1264640" y="1276060"/>
                    <a:pt x="1266858" y="1276828"/>
                  </a:cubicBezTo>
                  <a:cubicBezTo>
                    <a:pt x="1265067" y="1278450"/>
                    <a:pt x="1263190" y="1280071"/>
                    <a:pt x="1261398" y="1281778"/>
                  </a:cubicBezTo>
                  <a:close/>
                  <a:moveTo>
                    <a:pt x="1272660" y="1250541"/>
                  </a:moveTo>
                  <a:cubicBezTo>
                    <a:pt x="1272574" y="1248407"/>
                    <a:pt x="1272490" y="1246274"/>
                    <a:pt x="1272404" y="1244054"/>
                  </a:cubicBezTo>
                  <a:cubicBezTo>
                    <a:pt x="1272490" y="1243969"/>
                    <a:pt x="1272574" y="1243798"/>
                    <a:pt x="1272660" y="1243713"/>
                  </a:cubicBezTo>
                  <a:cubicBezTo>
                    <a:pt x="1272660" y="1245932"/>
                    <a:pt x="1272745" y="1248151"/>
                    <a:pt x="1272831" y="1250285"/>
                  </a:cubicBezTo>
                  <a:cubicBezTo>
                    <a:pt x="1272831" y="1250285"/>
                    <a:pt x="1272745" y="1250370"/>
                    <a:pt x="1272660" y="1250456"/>
                  </a:cubicBezTo>
                  <a:close/>
                  <a:moveTo>
                    <a:pt x="1269077" y="1260527"/>
                  </a:moveTo>
                  <a:cubicBezTo>
                    <a:pt x="1269077" y="1262234"/>
                    <a:pt x="1269077" y="1264026"/>
                    <a:pt x="1269077" y="1265733"/>
                  </a:cubicBezTo>
                  <a:cubicBezTo>
                    <a:pt x="1267712" y="1265221"/>
                    <a:pt x="1266346" y="1264709"/>
                    <a:pt x="1264982" y="1264196"/>
                  </a:cubicBezTo>
                  <a:cubicBezTo>
                    <a:pt x="1266346" y="1263002"/>
                    <a:pt x="1267712" y="1261722"/>
                    <a:pt x="1268991" y="1260527"/>
                  </a:cubicBezTo>
                  <a:close/>
                  <a:moveTo>
                    <a:pt x="1271807" y="1227582"/>
                  </a:moveTo>
                  <a:cubicBezTo>
                    <a:pt x="1271721" y="1224168"/>
                    <a:pt x="1271636" y="1220669"/>
                    <a:pt x="1271551" y="1217255"/>
                  </a:cubicBezTo>
                  <a:cubicBezTo>
                    <a:pt x="1271978" y="1216828"/>
                    <a:pt x="1272404" y="1216316"/>
                    <a:pt x="1272745" y="1215889"/>
                  </a:cubicBezTo>
                  <a:cubicBezTo>
                    <a:pt x="1272660" y="1219474"/>
                    <a:pt x="1272574" y="1223144"/>
                    <a:pt x="1272574" y="1226729"/>
                  </a:cubicBezTo>
                  <a:cubicBezTo>
                    <a:pt x="1272319" y="1226985"/>
                    <a:pt x="1272063" y="1227326"/>
                    <a:pt x="1271807" y="1227582"/>
                  </a:cubicBezTo>
                  <a:close/>
                  <a:moveTo>
                    <a:pt x="1279571" y="1184652"/>
                  </a:moveTo>
                  <a:cubicBezTo>
                    <a:pt x="1279571" y="1184652"/>
                    <a:pt x="1279571" y="1184310"/>
                    <a:pt x="1279571" y="1184140"/>
                  </a:cubicBezTo>
                  <a:cubicBezTo>
                    <a:pt x="1279656" y="1184140"/>
                    <a:pt x="1279741" y="1184140"/>
                    <a:pt x="1279827" y="1184225"/>
                  </a:cubicBezTo>
                  <a:cubicBezTo>
                    <a:pt x="1279741" y="1184396"/>
                    <a:pt x="1279656" y="1184481"/>
                    <a:pt x="1279485" y="1184652"/>
                  </a:cubicBezTo>
                  <a:close/>
                  <a:moveTo>
                    <a:pt x="1274623" y="1191224"/>
                  </a:moveTo>
                  <a:cubicBezTo>
                    <a:pt x="1273513" y="1192674"/>
                    <a:pt x="1272404" y="1194125"/>
                    <a:pt x="1271295" y="1195662"/>
                  </a:cubicBezTo>
                  <a:lnTo>
                    <a:pt x="1271295" y="1195064"/>
                  </a:lnTo>
                  <a:cubicBezTo>
                    <a:pt x="1271295" y="1195064"/>
                    <a:pt x="1271295" y="1180897"/>
                    <a:pt x="1271295" y="1180897"/>
                  </a:cubicBezTo>
                  <a:cubicBezTo>
                    <a:pt x="1272745" y="1181494"/>
                    <a:pt x="1274196" y="1182006"/>
                    <a:pt x="1275561" y="1182518"/>
                  </a:cubicBezTo>
                  <a:cubicBezTo>
                    <a:pt x="1275219" y="1185420"/>
                    <a:pt x="1274964" y="1188322"/>
                    <a:pt x="1274623" y="1191224"/>
                  </a:cubicBezTo>
                  <a:close/>
                  <a:moveTo>
                    <a:pt x="1276158" y="1163571"/>
                  </a:moveTo>
                  <a:cubicBezTo>
                    <a:pt x="1277267" y="1159901"/>
                    <a:pt x="1278376" y="1156316"/>
                    <a:pt x="1279571" y="1152646"/>
                  </a:cubicBezTo>
                  <a:cubicBezTo>
                    <a:pt x="1278973" y="1156487"/>
                    <a:pt x="1278376" y="1160328"/>
                    <a:pt x="1277865" y="1164168"/>
                  </a:cubicBezTo>
                  <a:cubicBezTo>
                    <a:pt x="1277267" y="1163997"/>
                    <a:pt x="1276755" y="1163827"/>
                    <a:pt x="1276158" y="1163656"/>
                  </a:cubicBezTo>
                  <a:close/>
                  <a:moveTo>
                    <a:pt x="1284007" y="1138222"/>
                  </a:moveTo>
                  <a:cubicBezTo>
                    <a:pt x="1284604" y="1136430"/>
                    <a:pt x="1285116" y="1134552"/>
                    <a:pt x="1285714" y="1132760"/>
                  </a:cubicBezTo>
                  <a:lnTo>
                    <a:pt x="1286226" y="1135577"/>
                  </a:lnTo>
                  <a:cubicBezTo>
                    <a:pt x="1285457" y="1136771"/>
                    <a:pt x="1284690" y="1138051"/>
                    <a:pt x="1283922" y="1139246"/>
                  </a:cubicBezTo>
                  <a:cubicBezTo>
                    <a:pt x="1283922" y="1138905"/>
                    <a:pt x="1284007" y="1138564"/>
                    <a:pt x="1284093" y="1138222"/>
                  </a:cubicBezTo>
                  <a:close/>
                  <a:moveTo>
                    <a:pt x="1270698" y="1180641"/>
                  </a:moveTo>
                  <a:cubicBezTo>
                    <a:pt x="1270698" y="1180641"/>
                    <a:pt x="1270869" y="1180641"/>
                    <a:pt x="1270953" y="1180726"/>
                  </a:cubicBezTo>
                  <a:lnTo>
                    <a:pt x="1270357" y="1195064"/>
                  </a:lnTo>
                  <a:lnTo>
                    <a:pt x="1270357" y="1196857"/>
                  </a:lnTo>
                  <a:cubicBezTo>
                    <a:pt x="1268224" y="1199588"/>
                    <a:pt x="1266091" y="1202404"/>
                    <a:pt x="1264043" y="1205136"/>
                  </a:cubicBezTo>
                  <a:lnTo>
                    <a:pt x="1261910" y="1207952"/>
                  </a:lnTo>
                  <a:cubicBezTo>
                    <a:pt x="1264811" y="1198905"/>
                    <a:pt x="1267797" y="1189773"/>
                    <a:pt x="1270783" y="1180555"/>
                  </a:cubicBezTo>
                  <a:close/>
                  <a:moveTo>
                    <a:pt x="1253975" y="1236202"/>
                  </a:moveTo>
                  <a:cubicBezTo>
                    <a:pt x="1256620" y="1233386"/>
                    <a:pt x="1259265" y="1230569"/>
                    <a:pt x="1261825" y="1227753"/>
                  </a:cubicBezTo>
                  <a:lnTo>
                    <a:pt x="1261057" y="1233898"/>
                  </a:lnTo>
                  <a:lnTo>
                    <a:pt x="1260374" y="1240128"/>
                  </a:lnTo>
                  <a:cubicBezTo>
                    <a:pt x="1257303" y="1243542"/>
                    <a:pt x="1254317" y="1247042"/>
                    <a:pt x="1251331" y="1250541"/>
                  </a:cubicBezTo>
                  <a:cubicBezTo>
                    <a:pt x="1249624" y="1252504"/>
                    <a:pt x="1248004" y="1254381"/>
                    <a:pt x="1246383" y="1256345"/>
                  </a:cubicBezTo>
                  <a:cubicBezTo>
                    <a:pt x="1246383" y="1256345"/>
                    <a:pt x="1246297" y="1256345"/>
                    <a:pt x="1246212" y="1256259"/>
                  </a:cubicBezTo>
                  <a:cubicBezTo>
                    <a:pt x="1248174" y="1250285"/>
                    <a:pt x="1250051" y="1244310"/>
                    <a:pt x="1252013" y="1238336"/>
                  </a:cubicBezTo>
                  <a:lnTo>
                    <a:pt x="1253975" y="1236288"/>
                  </a:lnTo>
                  <a:close/>
                  <a:moveTo>
                    <a:pt x="1252611" y="1251480"/>
                  </a:moveTo>
                  <a:cubicBezTo>
                    <a:pt x="1255085" y="1249090"/>
                    <a:pt x="1257559" y="1246615"/>
                    <a:pt x="1260033" y="1244225"/>
                  </a:cubicBezTo>
                  <a:lnTo>
                    <a:pt x="1259692" y="1247554"/>
                  </a:lnTo>
                  <a:cubicBezTo>
                    <a:pt x="1259350" y="1250712"/>
                    <a:pt x="1259095" y="1253869"/>
                    <a:pt x="1258753" y="1257027"/>
                  </a:cubicBezTo>
                  <a:cubicBezTo>
                    <a:pt x="1257900" y="1258307"/>
                    <a:pt x="1256962" y="1259588"/>
                    <a:pt x="1256108" y="1260868"/>
                  </a:cubicBezTo>
                  <a:cubicBezTo>
                    <a:pt x="1255682" y="1260697"/>
                    <a:pt x="1255170" y="1260527"/>
                    <a:pt x="1254743" y="1260356"/>
                  </a:cubicBezTo>
                  <a:cubicBezTo>
                    <a:pt x="1252440" y="1259502"/>
                    <a:pt x="1250307" y="1258222"/>
                    <a:pt x="1247406" y="1256857"/>
                  </a:cubicBezTo>
                  <a:cubicBezTo>
                    <a:pt x="1249112" y="1255064"/>
                    <a:pt x="1250904" y="1253357"/>
                    <a:pt x="1252611" y="1251565"/>
                  </a:cubicBezTo>
                  <a:close/>
                  <a:moveTo>
                    <a:pt x="1246979" y="1276231"/>
                  </a:moveTo>
                  <a:cubicBezTo>
                    <a:pt x="1245614" y="1277596"/>
                    <a:pt x="1244250" y="1278962"/>
                    <a:pt x="1242884" y="1280413"/>
                  </a:cubicBezTo>
                  <a:lnTo>
                    <a:pt x="1246724" y="1275719"/>
                  </a:lnTo>
                  <a:cubicBezTo>
                    <a:pt x="1246724" y="1275719"/>
                    <a:pt x="1246894" y="1276060"/>
                    <a:pt x="1247065" y="1276231"/>
                  </a:cubicBezTo>
                  <a:close/>
                  <a:moveTo>
                    <a:pt x="1248600" y="1279132"/>
                  </a:moveTo>
                  <a:cubicBezTo>
                    <a:pt x="1250392" y="1282290"/>
                    <a:pt x="1252269" y="1285448"/>
                    <a:pt x="1254146" y="1288606"/>
                  </a:cubicBezTo>
                  <a:cubicBezTo>
                    <a:pt x="1252269" y="1290399"/>
                    <a:pt x="1250392" y="1292106"/>
                    <a:pt x="1248600" y="1293898"/>
                  </a:cubicBezTo>
                  <a:lnTo>
                    <a:pt x="1249112" y="1283144"/>
                  </a:lnTo>
                  <a:cubicBezTo>
                    <a:pt x="1249112" y="1283144"/>
                    <a:pt x="1248857" y="1282973"/>
                    <a:pt x="1248857" y="1283144"/>
                  </a:cubicBezTo>
                  <a:lnTo>
                    <a:pt x="1247833" y="1294666"/>
                  </a:lnTo>
                  <a:cubicBezTo>
                    <a:pt x="1241690" y="1300640"/>
                    <a:pt x="1235718" y="1306786"/>
                    <a:pt x="1229916" y="1313101"/>
                  </a:cubicBezTo>
                  <a:cubicBezTo>
                    <a:pt x="1229063" y="1314040"/>
                    <a:pt x="1228295" y="1314979"/>
                    <a:pt x="1227442" y="1315918"/>
                  </a:cubicBezTo>
                  <a:cubicBezTo>
                    <a:pt x="1230172" y="1307639"/>
                    <a:pt x="1232988" y="1299275"/>
                    <a:pt x="1235803" y="1290740"/>
                  </a:cubicBezTo>
                  <a:cubicBezTo>
                    <a:pt x="1240069" y="1286814"/>
                    <a:pt x="1244334" y="1282973"/>
                    <a:pt x="1248600" y="1279132"/>
                  </a:cubicBezTo>
                  <a:close/>
                  <a:moveTo>
                    <a:pt x="1226418" y="1318905"/>
                  </a:moveTo>
                  <a:cubicBezTo>
                    <a:pt x="1227954" y="1317283"/>
                    <a:pt x="1229489" y="1315662"/>
                    <a:pt x="1231110" y="1314125"/>
                  </a:cubicBezTo>
                  <a:cubicBezTo>
                    <a:pt x="1236400" y="1308919"/>
                    <a:pt x="1241860" y="1303884"/>
                    <a:pt x="1247406" y="1299019"/>
                  </a:cubicBezTo>
                  <a:lnTo>
                    <a:pt x="1246383" y="1312162"/>
                  </a:lnTo>
                  <a:cubicBezTo>
                    <a:pt x="1246212" y="1314125"/>
                    <a:pt x="1246126" y="1316089"/>
                    <a:pt x="1245956" y="1318137"/>
                  </a:cubicBezTo>
                  <a:cubicBezTo>
                    <a:pt x="1243738" y="1320441"/>
                    <a:pt x="1241605" y="1322831"/>
                    <a:pt x="1239386" y="1325135"/>
                  </a:cubicBezTo>
                  <a:lnTo>
                    <a:pt x="1235376" y="1312504"/>
                  </a:lnTo>
                  <a:lnTo>
                    <a:pt x="1233414" y="1327440"/>
                  </a:lnTo>
                  <a:cubicBezTo>
                    <a:pt x="1233243" y="1328976"/>
                    <a:pt x="1233073" y="1330598"/>
                    <a:pt x="1232817" y="1332134"/>
                  </a:cubicBezTo>
                  <a:cubicBezTo>
                    <a:pt x="1230172" y="1335036"/>
                    <a:pt x="1227527" y="1337852"/>
                    <a:pt x="1224882" y="1340754"/>
                  </a:cubicBezTo>
                  <a:lnTo>
                    <a:pt x="1224882" y="1325477"/>
                  </a:lnTo>
                  <a:cubicBezTo>
                    <a:pt x="1224882" y="1325477"/>
                    <a:pt x="1224626" y="1325306"/>
                    <a:pt x="1224626" y="1325477"/>
                  </a:cubicBezTo>
                  <a:lnTo>
                    <a:pt x="1224029" y="1341778"/>
                  </a:lnTo>
                  <a:cubicBezTo>
                    <a:pt x="1221214" y="1344936"/>
                    <a:pt x="1218398" y="1348009"/>
                    <a:pt x="1215583" y="1351167"/>
                  </a:cubicBezTo>
                  <a:cubicBezTo>
                    <a:pt x="1219081" y="1340669"/>
                    <a:pt x="1222664" y="1329915"/>
                    <a:pt x="1226333" y="1318905"/>
                  </a:cubicBezTo>
                  <a:close/>
                  <a:moveTo>
                    <a:pt x="1170791" y="1477056"/>
                  </a:moveTo>
                  <a:cubicBezTo>
                    <a:pt x="1170791" y="1477056"/>
                    <a:pt x="1171133" y="1477568"/>
                    <a:pt x="1171303" y="1477738"/>
                  </a:cubicBezTo>
                  <a:lnTo>
                    <a:pt x="1170962" y="1488834"/>
                  </a:lnTo>
                  <a:cubicBezTo>
                    <a:pt x="1166867" y="1494467"/>
                    <a:pt x="1162771" y="1500100"/>
                    <a:pt x="1158676" y="1505647"/>
                  </a:cubicBezTo>
                  <a:lnTo>
                    <a:pt x="1158335" y="1502746"/>
                  </a:lnTo>
                  <a:cubicBezTo>
                    <a:pt x="1159700" y="1499844"/>
                    <a:pt x="1161065" y="1496942"/>
                    <a:pt x="1162430" y="1494125"/>
                  </a:cubicBezTo>
                  <a:cubicBezTo>
                    <a:pt x="1164990" y="1488663"/>
                    <a:pt x="1167720" y="1483372"/>
                    <a:pt x="1170791" y="1477056"/>
                  </a:cubicBezTo>
                  <a:close/>
                  <a:moveTo>
                    <a:pt x="1157823" y="1512731"/>
                  </a:moveTo>
                  <a:cubicBezTo>
                    <a:pt x="1157993" y="1518194"/>
                    <a:pt x="1157993" y="1523656"/>
                    <a:pt x="1157993" y="1529118"/>
                  </a:cubicBezTo>
                  <a:cubicBezTo>
                    <a:pt x="1154581" y="1533300"/>
                    <a:pt x="1151083" y="1537397"/>
                    <a:pt x="1147670" y="1541579"/>
                  </a:cubicBezTo>
                  <a:cubicBezTo>
                    <a:pt x="1147670" y="1536970"/>
                    <a:pt x="1147841" y="1532447"/>
                    <a:pt x="1147841" y="1527838"/>
                  </a:cubicBezTo>
                  <a:cubicBezTo>
                    <a:pt x="1151168" y="1522802"/>
                    <a:pt x="1154496" y="1517767"/>
                    <a:pt x="1157823" y="1512731"/>
                  </a:cubicBezTo>
                  <a:close/>
                  <a:moveTo>
                    <a:pt x="1173009" y="1515974"/>
                  </a:moveTo>
                  <a:lnTo>
                    <a:pt x="1178982" y="1508123"/>
                  </a:lnTo>
                  <a:cubicBezTo>
                    <a:pt x="1180262" y="1506415"/>
                    <a:pt x="1181541" y="1504794"/>
                    <a:pt x="1182736" y="1503087"/>
                  </a:cubicBezTo>
                  <a:cubicBezTo>
                    <a:pt x="1182736" y="1508464"/>
                    <a:pt x="1182565" y="1513841"/>
                    <a:pt x="1182565" y="1519218"/>
                  </a:cubicBezTo>
                  <a:lnTo>
                    <a:pt x="1182565" y="1519218"/>
                  </a:lnTo>
                  <a:cubicBezTo>
                    <a:pt x="1182565" y="1519218"/>
                    <a:pt x="1182565" y="1519303"/>
                    <a:pt x="1182565" y="1519303"/>
                  </a:cubicBezTo>
                  <a:lnTo>
                    <a:pt x="1182565" y="1519303"/>
                  </a:lnTo>
                  <a:cubicBezTo>
                    <a:pt x="1182565" y="1521607"/>
                    <a:pt x="1182736" y="1523912"/>
                    <a:pt x="1182821" y="1526216"/>
                  </a:cubicBezTo>
                  <a:cubicBezTo>
                    <a:pt x="1179750" y="1530057"/>
                    <a:pt x="1176593" y="1533898"/>
                    <a:pt x="1173521" y="1537738"/>
                  </a:cubicBezTo>
                  <a:cubicBezTo>
                    <a:pt x="1173436" y="1530484"/>
                    <a:pt x="1173180" y="1523144"/>
                    <a:pt x="1173009" y="1515889"/>
                  </a:cubicBezTo>
                  <a:close/>
                  <a:moveTo>
                    <a:pt x="1192803" y="1544054"/>
                  </a:moveTo>
                  <a:lnTo>
                    <a:pt x="1192803" y="1544054"/>
                  </a:lnTo>
                  <a:cubicBezTo>
                    <a:pt x="1192803" y="1544054"/>
                    <a:pt x="1192974" y="1543884"/>
                    <a:pt x="1192974" y="1543884"/>
                  </a:cubicBezTo>
                  <a:lnTo>
                    <a:pt x="1193144" y="1543713"/>
                  </a:lnTo>
                  <a:lnTo>
                    <a:pt x="1193144" y="1543713"/>
                  </a:lnTo>
                  <a:cubicBezTo>
                    <a:pt x="1194765" y="1541494"/>
                    <a:pt x="1196301" y="1539275"/>
                    <a:pt x="1197922" y="1537056"/>
                  </a:cubicBezTo>
                  <a:cubicBezTo>
                    <a:pt x="1198605" y="1544652"/>
                    <a:pt x="1199202" y="1552248"/>
                    <a:pt x="1199970" y="1559844"/>
                  </a:cubicBezTo>
                  <a:cubicBezTo>
                    <a:pt x="1195874" y="1565391"/>
                    <a:pt x="1191779" y="1570939"/>
                    <a:pt x="1187684" y="1576486"/>
                  </a:cubicBezTo>
                  <a:cubicBezTo>
                    <a:pt x="1187684" y="1567952"/>
                    <a:pt x="1187684" y="1559417"/>
                    <a:pt x="1187769" y="1550797"/>
                  </a:cubicBezTo>
                  <a:cubicBezTo>
                    <a:pt x="1189476" y="1548578"/>
                    <a:pt x="1191182" y="1546273"/>
                    <a:pt x="1192803" y="1544054"/>
                  </a:cubicBezTo>
                  <a:close/>
                  <a:moveTo>
                    <a:pt x="1200482" y="1566415"/>
                  </a:moveTo>
                  <a:cubicBezTo>
                    <a:pt x="1200567" y="1567440"/>
                    <a:pt x="1200652" y="1568464"/>
                    <a:pt x="1200737" y="1569403"/>
                  </a:cubicBezTo>
                  <a:cubicBezTo>
                    <a:pt x="1197666" y="1572134"/>
                    <a:pt x="1194595" y="1574865"/>
                    <a:pt x="1191438" y="1577596"/>
                  </a:cubicBezTo>
                  <a:cubicBezTo>
                    <a:pt x="1194424" y="1573841"/>
                    <a:pt x="1197410" y="1570085"/>
                    <a:pt x="1200396" y="1566330"/>
                  </a:cubicBezTo>
                  <a:close/>
                  <a:moveTo>
                    <a:pt x="1202956" y="1563343"/>
                  </a:moveTo>
                  <a:cubicBezTo>
                    <a:pt x="1207563" y="1557539"/>
                    <a:pt x="1212170" y="1551735"/>
                    <a:pt x="1216777" y="1545932"/>
                  </a:cubicBezTo>
                  <a:cubicBezTo>
                    <a:pt x="1217374" y="1546785"/>
                    <a:pt x="1217886" y="1547553"/>
                    <a:pt x="1218484" y="1548407"/>
                  </a:cubicBezTo>
                  <a:cubicBezTo>
                    <a:pt x="1218484" y="1548919"/>
                    <a:pt x="1218654" y="1549517"/>
                    <a:pt x="1218739" y="1550029"/>
                  </a:cubicBezTo>
                  <a:lnTo>
                    <a:pt x="1219251" y="1553101"/>
                  </a:lnTo>
                  <a:cubicBezTo>
                    <a:pt x="1213877" y="1557881"/>
                    <a:pt x="1208587" y="1562575"/>
                    <a:pt x="1203212" y="1567354"/>
                  </a:cubicBezTo>
                  <a:cubicBezTo>
                    <a:pt x="1203212" y="1565989"/>
                    <a:pt x="1203127" y="1564709"/>
                    <a:pt x="1203041" y="1563343"/>
                  </a:cubicBezTo>
                  <a:close/>
                  <a:moveTo>
                    <a:pt x="1220446" y="1551309"/>
                  </a:moveTo>
                  <a:cubicBezTo>
                    <a:pt x="1220446" y="1551309"/>
                    <a:pt x="1220702" y="1551650"/>
                    <a:pt x="1220787" y="1551821"/>
                  </a:cubicBezTo>
                  <a:cubicBezTo>
                    <a:pt x="1220787" y="1551821"/>
                    <a:pt x="1220617" y="1551991"/>
                    <a:pt x="1220531" y="1552077"/>
                  </a:cubicBezTo>
                  <a:lnTo>
                    <a:pt x="1220531" y="1551394"/>
                  </a:lnTo>
                  <a:close/>
                  <a:moveTo>
                    <a:pt x="1221214" y="1540043"/>
                  </a:moveTo>
                  <a:cubicBezTo>
                    <a:pt x="1224797" y="1535178"/>
                    <a:pt x="1228466" y="1530313"/>
                    <a:pt x="1232049" y="1525533"/>
                  </a:cubicBezTo>
                  <a:cubicBezTo>
                    <a:pt x="1232561" y="1529716"/>
                    <a:pt x="1233158" y="1533983"/>
                    <a:pt x="1233755" y="1538165"/>
                  </a:cubicBezTo>
                  <a:cubicBezTo>
                    <a:pt x="1231196" y="1541067"/>
                    <a:pt x="1228636" y="1543969"/>
                    <a:pt x="1225992" y="1546871"/>
                  </a:cubicBezTo>
                  <a:cubicBezTo>
                    <a:pt x="1224371" y="1544566"/>
                    <a:pt x="1222835" y="1542347"/>
                    <a:pt x="1221214" y="1540043"/>
                  </a:cubicBezTo>
                  <a:close/>
                  <a:moveTo>
                    <a:pt x="1234182" y="1522632"/>
                  </a:moveTo>
                  <a:cubicBezTo>
                    <a:pt x="1239472" y="1515462"/>
                    <a:pt x="1244761" y="1508293"/>
                    <a:pt x="1250051" y="1501038"/>
                  </a:cubicBezTo>
                  <a:cubicBezTo>
                    <a:pt x="1249027" y="1508208"/>
                    <a:pt x="1248088" y="1515462"/>
                    <a:pt x="1247321" y="1522717"/>
                  </a:cubicBezTo>
                  <a:cubicBezTo>
                    <a:pt x="1243311" y="1527240"/>
                    <a:pt x="1239386" y="1531764"/>
                    <a:pt x="1235376" y="1536287"/>
                  </a:cubicBezTo>
                  <a:cubicBezTo>
                    <a:pt x="1234950" y="1531764"/>
                    <a:pt x="1234523" y="1527155"/>
                    <a:pt x="1234182" y="1522632"/>
                  </a:cubicBezTo>
                  <a:close/>
                  <a:moveTo>
                    <a:pt x="1233670" y="1516230"/>
                  </a:moveTo>
                  <a:cubicBezTo>
                    <a:pt x="1233329" y="1511622"/>
                    <a:pt x="1232988" y="1507098"/>
                    <a:pt x="1232646" y="1502489"/>
                  </a:cubicBezTo>
                  <a:lnTo>
                    <a:pt x="1235291" y="1498820"/>
                  </a:lnTo>
                  <a:cubicBezTo>
                    <a:pt x="1235888" y="1502916"/>
                    <a:pt x="1236485" y="1507013"/>
                    <a:pt x="1237083" y="1511024"/>
                  </a:cubicBezTo>
                  <a:cubicBezTo>
                    <a:pt x="1237083" y="1511110"/>
                    <a:pt x="1237339" y="1511110"/>
                    <a:pt x="1237339" y="1511024"/>
                  </a:cubicBezTo>
                  <a:cubicBezTo>
                    <a:pt x="1236912" y="1506586"/>
                    <a:pt x="1236400" y="1502233"/>
                    <a:pt x="1236059" y="1497795"/>
                  </a:cubicBezTo>
                  <a:cubicBezTo>
                    <a:pt x="1241092" y="1490797"/>
                    <a:pt x="1246126" y="1483884"/>
                    <a:pt x="1251075" y="1476885"/>
                  </a:cubicBezTo>
                  <a:lnTo>
                    <a:pt x="1252354" y="1486529"/>
                  </a:lnTo>
                  <a:cubicBezTo>
                    <a:pt x="1252269" y="1487297"/>
                    <a:pt x="1252099" y="1488066"/>
                    <a:pt x="1252013" y="1488834"/>
                  </a:cubicBezTo>
                  <a:cubicBezTo>
                    <a:pt x="1251672" y="1490711"/>
                    <a:pt x="1251416" y="1492674"/>
                    <a:pt x="1251075" y="1494552"/>
                  </a:cubicBezTo>
                  <a:cubicBezTo>
                    <a:pt x="1245273" y="1501721"/>
                    <a:pt x="1239472" y="1508976"/>
                    <a:pt x="1233755" y="1516230"/>
                  </a:cubicBezTo>
                  <a:close/>
                  <a:moveTo>
                    <a:pt x="1251928" y="1469033"/>
                  </a:moveTo>
                  <a:cubicBezTo>
                    <a:pt x="1251842" y="1467667"/>
                    <a:pt x="1251757" y="1466216"/>
                    <a:pt x="1251672" y="1464851"/>
                  </a:cubicBezTo>
                  <a:lnTo>
                    <a:pt x="1260630" y="1453414"/>
                  </a:lnTo>
                  <a:lnTo>
                    <a:pt x="1265067" y="1447781"/>
                  </a:lnTo>
                  <a:cubicBezTo>
                    <a:pt x="1265067" y="1447781"/>
                    <a:pt x="1265067" y="1447867"/>
                    <a:pt x="1265152" y="1447952"/>
                  </a:cubicBezTo>
                  <a:cubicBezTo>
                    <a:pt x="1260716" y="1454950"/>
                    <a:pt x="1256279" y="1461949"/>
                    <a:pt x="1251928" y="1469033"/>
                  </a:cubicBezTo>
                  <a:close/>
                  <a:moveTo>
                    <a:pt x="1259862" y="1452902"/>
                  </a:moveTo>
                  <a:lnTo>
                    <a:pt x="1251501" y="1462717"/>
                  </a:lnTo>
                  <a:cubicBezTo>
                    <a:pt x="1251160" y="1456913"/>
                    <a:pt x="1250819" y="1451024"/>
                    <a:pt x="1250478" y="1445221"/>
                  </a:cubicBezTo>
                  <a:cubicBezTo>
                    <a:pt x="1252354" y="1442746"/>
                    <a:pt x="1254232" y="1440185"/>
                    <a:pt x="1256108" y="1437710"/>
                  </a:cubicBezTo>
                  <a:lnTo>
                    <a:pt x="1256108" y="1437710"/>
                  </a:lnTo>
                  <a:cubicBezTo>
                    <a:pt x="1256108" y="1437710"/>
                    <a:pt x="1256108" y="1437710"/>
                    <a:pt x="1256108" y="1437710"/>
                  </a:cubicBezTo>
                  <a:lnTo>
                    <a:pt x="1256108" y="1437710"/>
                  </a:lnTo>
                  <a:cubicBezTo>
                    <a:pt x="1256108" y="1437710"/>
                    <a:pt x="1256108" y="1437710"/>
                    <a:pt x="1256108" y="1437710"/>
                  </a:cubicBezTo>
                  <a:cubicBezTo>
                    <a:pt x="1256620" y="1437027"/>
                    <a:pt x="1257047" y="1436344"/>
                    <a:pt x="1257559" y="1435662"/>
                  </a:cubicBezTo>
                  <a:cubicBezTo>
                    <a:pt x="1259948" y="1439588"/>
                    <a:pt x="1262337" y="1443428"/>
                    <a:pt x="1264640" y="1447354"/>
                  </a:cubicBezTo>
                  <a:lnTo>
                    <a:pt x="1259777" y="1453073"/>
                  </a:lnTo>
                  <a:close/>
                  <a:moveTo>
                    <a:pt x="1252013" y="1434381"/>
                  </a:moveTo>
                  <a:lnTo>
                    <a:pt x="1252013" y="1434381"/>
                  </a:lnTo>
                  <a:cubicBezTo>
                    <a:pt x="1252013" y="1434381"/>
                    <a:pt x="1251928" y="1434552"/>
                    <a:pt x="1251928" y="1434552"/>
                  </a:cubicBezTo>
                  <a:lnTo>
                    <a:pt x="1251928" y="1434723"/>
                  </a:lnTo>
                  <a:cubicBezTo>
                    <a:pt x="1251928" y="1434723"/>
                    <a:pt x="1251842" y="1434723"/>
                    <a:pt x="1251842" y="1434723"/>
                  </a:cubicBezTo>
                  <a:cubicBezTo>
                    <a:pt x="1251331" y="1435491"/>
                    <a:pt x="1250819" y="1436259"/>
                    <a:pt x="1250221" y="1437027"/>
                  </a:cubicBezTo>
                  <a:cubicBezTo>
                    <a:pt x="1250221" y="1436174"/>
                    <a:pt x="1250221" y="1435320"/>
                    <a:pt x="1250136" y="1434467"/>
                  </a:cubicBezTo>
                  <a:cubicBezTo>
                    <a:pt x="1250136" y="1432760"/>
                    <a:pt x="1250051" y="1430967"/>
                    <a:pt x="1249966" y="1429260"/>
                  </a:cubicBezTo>
                  <a:cubicBezTo>
                    <a:pt x="1250819" y="1428492"/>
                    <a:pt x="1251672" y="1427724"/>
                    <a:pt x="1252611" y="1426956"/>
                  </a:cubicBezTo>
                  <a:cubicBezTo>
                    <a:pt x="1253378" y="1428151"/>
                    <a:pt x="1254061" y="1429431"/>
                    <a:pt x="1254829" y="1430626"/>
                  </a:cubicBezTo>
                  <a:cubicBezTo>
                    <a:pt x="1253890" y="1431906"/>
                    <a:pt x="1253037" y="1433101"/>
                    <a:pt x="1252099" y="1434381"/>
                  </a:cubicBezTo>
                  <a:close/>
                  <a:moveTo>
                    <a:pt x="1259948" y="1391024"/>
                  </a:moveTo>
                  <a:cubicBezTo>
                    <a:pt x="1259692" y="1381721"/>
                    <a:pt x="1259521" y="1372333"/>
                    <a:pt x="1259521" y="1363030"/>
                  </a:cubicBezTo>
                  <a:cubicBezTo>
                    <a:pt x="1259521" y="1361409"/>
                    <a:pt x="1259521" y="1359787"/>
                    <a:pt x="1259521" y="1358165"/>
                  </a:cubicBezTo>
                  <a:cubicBezTo>
                    <a:pt x="1259692" y="1357909"/>
                    <a:pt x="1259862" y="1357739"/>
                    <a:pt x="1260033" y="1357483"/>
                  </a:cubicBezTo>
                  <a:lnTo>
                    <a:pt x="1260033" y="1357483"/>
                  </a:lnTo>
                  <a:cubicBezTo>
                    <a:pt x="1260033" y="1357483"/>
                    <a:pt x="1260033" y="1357483"/>
                    <a:pt x="1260033" y="1357483"/>
                  </a:cubicBezTo>
                  <a:lnTo>
                    <a:pt x="1260033" y="1357483"/>
                  </a:lnTo>
                  <a:cubicBezTo>
                    <a:pt x="1260033" y="1357483"/>
                    <a:pt x="1260033" y="1357483"/>
                    <a:pt x="1260033" y="1357483"/>
                  </a:cubicBezTo>
                  <a:cubicBezTo>
                    <a:pt x="1264384" y="1351508"/>
                    <a:pt x="1268736" y="1345619"/>
                    <a:pt x="1273172" y="1339644"/>
                  </a:cubicBezTo>
                  <a:cubicBezTo>
                    <a:pt x="1274196" y="1350228"/>
                    <a:pt x="1275390" y="1360726"/>
                    <a:pt x="1276670" y="1371309"/>
                  </a:cubicBezTo>
                  <a:cubicBezTo>
                    <a:pt x="1271124" y="1377966"/>
                    <a:pt x="1265493" y="1384538"/>
                    <a:pt x="1259948" y="1391110"/>
                  </a:cubicBezTo>
                  <a:close/>
                  <a:moveTo>
                    <a:pt x="1259521" y="1349460"/>
                  </a:moveTo>
                  <a:cubicBezTo>
                    <a:pt x="1259521" y="1346643"/>
                    <a:pt x="1259521" y="1343741"/>
                    <a:pt x="1259607" y="1340925"/>
                  </a:cubicBezTo>
                  <a:cubicBezTo>
                    <a:pt x="1263787" y="1336060"/>
                    <a:pt x="1267882" y="1331195"/>
                    <a:pt x="1271892" y="1326245"/>
                  </a:cubicBezTo>
                  <a:cubicBezTo>
                    <a:pt x="1272063" y="1328464"/>
                    <a:pt x="1272233" y="1330683"/>
                    <a:pt x="1272490" y="1332902"/>
                  </a:cubicBezTo>
                  <a:cubicBezTo>
                    <a:pt x="1268138" y="1338364"/>
                    <a:pt x="1263787" y="1343912"/>
                    <a:pt x="1259521" y="1349460"/>
                  </a:cubicBezTo>
                  <a:close/>
                  <a:moveTo>
                    <a:pt x="1259777" y="1322575"/>
                  </a:moveTo>
                  <a:cubicBezTo>
                    <a:pt x="1259777" y="1318734"/>
                    <a:pt x="1259777" y="1314893"/>
                    <a:pt x="1259777" y="1310968"/>
                  </a:cubicBezTo>
                  <a:cubicBezTo>
                    <a:pt x="1260118" y="1310626"/>
                    <a:pt x="1260545" y="1310199"/>
                    <a:pt x="1260886" y="1309858"/>
                  </a:cubicBezTo>
                  <a:lnTo>
                    <a:pt x="1260886" y="1309858"/>
                  </a:lnTo>
                  <a:cubicBezTo>
                    <a:pt x="1260886" y="1309858"/>
                    <a:pt x="1260886" y="1309858"/>
                    <a:pt x="1260886" y="1309858"/>
                  </a:cubicBezTo>
                  <a:lnTo>
                    <a:pt x="1260886" y="1309858"/>
                  </a:lnTo>
                  <a:cubicBezTo>
                    <a:pt x="1260886" y="1309858"/>
                    <a:pt x="1260886" y="1309858"/>
                    <a:pt x="1260886" y="1309858"/>
                  </a:cubicBezTo>
                  <a:cubicBezTo>
                    <a:pt x="1262166" y="1308492"/>
                    <a:pt x="1263531" y="1307127"/>
                    <a:pt x="1264811" y="1305761"/>
                  </a:cubicBezTo>
                  <a:cubicBezTo>
                    <a:pt x="1266517" y="1308322"/>
                    <a:pt x="1268224" y="1310968"/>
                    <a:pt x="1269930" y="1313528"/>
                  </a:cubicBezTo>
                  <a:cubicBezTo>
                    <a:pt x="1266517" y="1316515"/>
                    <a:pt x="1263104" y="1319588"/>
                    <a:pt x="1259777" y="1322660"/>
                  </a:cubicBezTo>
                  <a:close/>
                  <a:moveTo>
                    <a:pt x="1275049" y="1302518"/>
                  </a:moveTo>
                  <a:cubicBezTo>
                    <a:pt x="1274964" y="1300128"/>
                    <a:pt x="1274878" y="1297739"/>
                    <a:pt x="1274793" y="1295349"/>
                  </a:cubicBezTo>
                  <a:cubicBezTo>
                    <a:pt x="1274964" y="1295178"/>
                    <a:pt x="1275134" y="1295007"/>
                    <a:pt x="1275305" y="1294837"/>
                  </a:cubicBezTo>
                  <a:cubicBezTo>
                    <a:pt x="1275305" y="1295349"/>
                    <a:pt x="1275390" y="1295946"/>
                    <a:pt x="1275475" y="1296458"/>
                  </a:cubicBezTo>
                  <a:cubicBezTo>
                    <a:pt x="1275732" y="1299104"/>
                    <a:pt x="1275987" y="1301665"/>
                    <a:pt x="1276244" y="1304310"/>
                  </a:cubicBezTo>
                  <a:cubicBezTo>
                    <a:pt x="1275902" y="1303713"/>
                    <a:pt x="1275475" y="1303115"/>
                    <a:pt x="1275134" y="1302603"/>
                  </a:cubicBezTo>
                  <a:close/>
                  <a:moveTo>
                    <a:pt x="1276670" y="1287155"/>
                  </a:moveTo>
                  <a:cubicBezTo>
                    <a:pt x="1276670" y="1284851"/>
                    <a:pt x="1276585" y="1282461"/>
                    <a:pt x="1276499" y="1280157"/>
                  </a:cubicBezTo>
                  <a:cubicBezTo>
                    <a:pt x="1278291" y="1280840"/>
                    <a:pt x="1280168" y="1281437"/>
                    <a:pt x="1281960" y="1282120"/>
                  </a:cubicBezTo>
                  <a:cubicBezTo>
                    <a:pt x="1280168" y="1283827"/>
                    <a:pt x="1278376" y="1285448"/>
                    <a:pt x="1276585" y="1287155"/>
                  </a:cubicBezTo>
                  <a:close/>
                  <a:moveTo>
                    <a:pt x="1273257" y="1267269"/>
                  </a:moveTo>
                  <a:cubicBezTo>
                    <a:pt x="1273086" y="1263770"/>
                    <a:pt x="1272916" y="1260356"/>
                    <a:pt x="1272745" y="1256857"/>
                  </a:cubicBezTo>
                  <a:cubicBezTo>
                    <a:pt x="1272745" y="1256857"/>
                    <a:pt x="1272745" y="1256857"/>
                    <a:pt x="1272745" y="1256857"/>
                  </a:cubicBezTo>
                  <a:cubicBezTo>
                    <a:pt x="1272831" y="1260356"/>
                    <a:pt x="1273001" y="1263855"/>
                    <a:pt x="1273257" y="1267354"/>
                  </a:cubicBezTo>
                  <a:cubicBezTo>
                    <a:pt x="1273257" y="1267354"/>
                    <a:pt x="1273257" y="1267354"/>
                    <a:pt x="1273257" y="1267354"/>
                  </a:cubicBezTo>
                  <a:close/>
                  <a:moveTo>
                    <a:pt x="1289553" y="1234495"/>
                  </a:moveTo>
                  <a:cubicBezTo>
                    <a:pt x="1289468" y="1230569"/>
                    <a:pt x="1289382" y="1226643"/>
                    <a:pt x="1289297" y="1222803"/>
                  </a:cubicBezTo>
                  <a:cubicBezTo>
                    <a:pt x="1289297" y="1222803"/>
                    <a:pt x="1289297" y="1222803"/>
                    <a:pt x="1289382" y="1222717"/>
                  </a:cubicBezTo>
                  <a:cubicBezTo>
                    <a:pt x="1289382" y="1222717"/>
                    <a:pt x="1289382" y="1222717"/>
                    <a:pt x="1289382" y="1222717"/>
                  </a:cubicBezTo>
                  <a:cubicBezTo>
                    <a:pt x="1289382" y="1222717"/>
                    <a:pt x="1289382" y="1222717"/>
                    <a:pt x="1289382" y="1222717"/>
                  </a:cubicBezTo>
                  <a:cubicBezTo>
                    <a:pt x="1289382" y="1222717"/>
                    <a:pt x="1289382" y="1222717"/>
                    <a:pt x="1289382" y="1222717"/>
                  </a:cubicBezTo>
                  <a:cubicBezTo>
                    <a:pt x="1289382" y="1222717"/>
                    <a:pt x="1289382" y="1222717"/>
                    <a:pt x="1289382" y="1222717"/>
                  </a:cubicBezTo>
                  <a:cubicBezTo>
                    <a:pt x="1290832" y="1220754"/>
                    <a:pt x="1292198" y="1218791"/>
                    <a:pt x="1293563" y="1216914"/>
                  </a:cubicBezTo>
                  <a:cubicBezTo>
                    <a:pt x="1293733" y="1221437"/>
                    <a:pt x="1293989" y="1225961"/>
                    <a:pt x="1294160" y="1230399"/>
                  </a:cubicBezTo>
                  <a:cubicBezTo>
                    <a:pt x="1292624" y="1231850"/>
                    <a:pt x="1291003" y="1233215"/>
                    <a:pt x="1289468" y="1234666"/>
                  </a:cubicBezTo>
                  <a:close/>
                  <a:moveTo>
                    <a:pt x="1289126" y="1209830"/>
                  </a:moveTo>
                  <a:cubicBezTo>
                    <a:pt x="1289041" y="1205818"/>
                    <a:pt x="1288956" y="1201892"/>
                    <a:pt x="1288870" y="1197881"/>
                  </a:cubicBezTo>
                  <a:cubicBezTo>
                    <a:pt x="1290235" y="1196345"/>
                    <a:pt x="1291601" y="1194808"/>
                    <a:pt x="1292965" y="1193272"/>
                  </a:cubicBezTo>
                  <a:cubicBezTo>
                    <a:pt x="1292965" y="1197625"/>
                    <a:pt x="1293136" y="1201892"/>
                    <a:pt x="1293222" y="1206160"/>
                  </a:cubicBezTo>
                  <a:cubicBezTo>
                    <a:pt x="1291856" y="1207354"/>
                    <a:pt x="1290491" y="1208549"/>
                    <a:pt x="1289041" y="1209830"/>
                  </a:cubicBezTo>
                  <a:close/>
                  <a:moveTo>
                    <a:pt x="1284690" y="1228521"/>
                  </a:moveTo>
                  <a:cubicBezTo>
                    <a:pt x="1284860" y="1231764"/>
                    <a:pt x="1285116" y="1235007"/>
                    <a:pt x="1285372" y="1238336"/>
                  </a:cubicBezTo>
                  <a:cubicBezTo>
                    <a:pt x="1283239" y="1240299"/>
                    <a:pt x="1281021" y="1242262"/>
                    <a:pt x="1278888" y="1244225"/>
                  </a:cubicBezTo>
                  <a:lnTo>
                    <a:pt x="1278888" y="1244225"/>
                  </a:lnTo>
                  <a:cubicBezTo>
                    <a:pt x="1278888" y="1244225"/>
                    <a:pt x="1278718" y="1244310"/>
                    <a:pt x="1278718" y="1244310"/>
                  </a:cubicBezTo>
                  <a:lnTo>
                    <a:pt x="1278547" y="1244310"/>
                  </a:lnTo>
                  <a:cubicBezTo>
                    <a:pt x="1278547" y="1244310"/>
                    <a:pt x="1278547" y="1244481"/>
                    <a:pt x="1278547" y="1244481"/>
                  </a:cubicBezTo>
                  <a:cubicBezTo>
                    <a:pt x="1277865" y="1245164"/>
                    <a:pt x="1277182" y="1245761"/>
                    <a:pt x="1276585" y="1246444"/>
                  </a:cubicBezTo>
                  <a:cubicBezTo>
                    <a:pt x="1276585" y="1243713"/>
                    <a:pt x="1276755" y="1241067"/>
                    <a:pt x="1276840" y="1238336"/>
                  </a:cubicBezTo>
                  <a:cubicBezTo>
                    <a:pt x="1279485" y="1235093"/>
                    <a:pt x="1282130" y="1231764"/>
                    <a:pt x="1284775" y="1228521"/>
                  </a:cubicBezTo>
                  <a:close/>
                  <a:moveTo>
                    <a:pt x="1277097" y="1230655"/>
                  </a:moveTo>
                  <a:cubicBezTo>
                    <a:pt x="1277097" y="1229716"/>
                    <a:pt x="1277097" y="1228692"/>
                    <a:pt x="1277267" y="1227753"/>
                  </a:cubicBezTo>
                  <a:cubicBezTo>
                    <a:pt x="1279229" y="1225961"/>
                    <a:pt x="1281106" y="1224168"/>
                    <a:pt x="1283069" y="1222461"/>
                  </a:cubicBezTo>
                  <a:cubicBezTo>
                    <a:pt x="1281106" y="1225192"/>
                    <a:pt x="1279144" y="1227923"/>
                    <a:pt x="1277182" y="1230655"/>
                  </a:cubicBezTo>
                  <a:close/>
                  <a:moveTo>
                    <a:pt x="1284007" y="1196686"/>
                  </a:moveTo>
                  <a:cubicBezTo>
                    <a:pt x="1282130" y="1198990"/>
                    <a:pt x="1280253" y="1201295"/>
                    <a:pt x="1278376" y="1203684"/>
                  </a:cubicBezTo>
                  <a:cubicBezTo>
                    <a:pt x="1278632" y="1198820"/>
                    <a:pt x="1278888" y="1193955"/>
                    <a:pt x="1279144" y="1189090"/>
                  </a:cubicBezTo>
                  <a:cubicBezTo>
                    <a:pt x="1280253" y="1187810"/>
                    <a:pt x="1281277" y="1186444"/>
                    <a:pt x="1282386" y="1185164"/>
                  </a:cubicBezTo>
                  <a:cubicBezTo>
                    <a:pt x="1283069" y="1185420"/>
                    <a:pt x="1283751" y="1185676"/>
                    <a:pt x="1284348" y="1185932"/>
                  </a:cubicBezTo>
                  <a:cubicBezTo>
                    <a:pt x="1284178" y="1189517"/>
                    <a:pt x="1284093" y="1193187"/>
                    <a:pt x="1284007" y="1196771"/>
                  </a:cubicBezTo>
                  <a:close/>
                  <a:moveTo>
                    <a:pt x="1286737" y="1134296"/>
                  </a:moveTo>
                  <a:lnTo>
                    <a:pt x="1286226" y="1130285"/>
                  </a:lnTo>
                  <a:cubicBezTo>
                    <a:pt x="1287676" y="1125505"/>
                    <a:pt x="1289211" y="1120641"/>
                    <a:pt x="1290662" y="1115861"/>
                  </a:cubicBezTo>
                  <a:cubicBezTo>
                    <a:pt x="1290150" y="1119958"/>
                    <a:pt x="1289553" y="1124054"/>
                    <a:pt x="1289041" y="1128151"/>
                  </a:cubicBezTo>
                  <a:cubicBezTo>
                    <a:pt x="1288956" y="1129175"/>
                    <a:pt x="1288785" y="1130114"/>
                    <a:pt x="1288700" y="1131138"/>
                  </a:cubicBezTo>
                  <a:cubicBezTo>
                    <a:pt x="1288017" y="1132248"/>
                    <a:pt x="1287335" y="1133272"/>
                    <a:pt x="1286652" y="1134382"/>
                  </a:cubicBezTo>
                  <a:close/>
                  <a:moveTo>
                    <a:pt x="1242884" y="1269061"/>
                  </a:moveTo>
                  <a:cubicBezTo>
                    <a:pt x="1243908" y="1270939"/>
                    <a:pt x="1244932" y="1272817"/>
                    <a:pt x="1245956" y="1274694"/>
                  </a:cubicBezTo>
                  <a:lnTo>
                    <a:pt x="1240154" y="1282888"/>
                  </a:lnTo>
                  <a:cubicBezTo>
                    <a:pt x="1239216" y="1283827"/>
                    <a:pt x="1238277" y="1284851"/>
                    <a:pt x="1237339" y="1285790"/>
                  </a:cubicBezTo>
                  <a:cubicBezTo>
                    <a:pt x="1239216" y="1280242"/>
                    <a:pt x="1241007" y="1274694"/>
                    <a:pt x="1242884" y="1269061"/>
                  </a:cubicBezTo>
                  <a:close/>
                  <a:moveTo>
                    <a:pt x="1157396" y="1504538"/>
                  </a:moveTo>
                  <a:lnTo>
                    <a:pt x="1157396" y="1507098"/>
                  </a:lnTo>
                  <a:cubicBezTo>
                    <a:pt x="1156288" y="1508720"/>
                    <a:pt x="1155093" y="1510341"/>
                    <a:pt x="1153898" y="1512048"/>
                  </a:cubicBezTo>
                  <a:cubicBezTo>
                    <a:pt x="1155093" y="1509573"/>
                    <a:pt x="1156202" y="1507098"/>
                    <a:pt x="1157396" y="1504623"/>
                  </a:cubicBezTo>
                  <a:close/>
                  <a:moveTo>
                    <a:pt x="1139821" y="1559246"/>
                  </a:moveTo>
                  <a:lnTo>
                    <a:pt x="1139821" y="1559246"/>
                  </a:lnTo>
                  <a:cubicBezTo>
                    <a:pt x="1139821" y="1559246"/>
                    <a:pt x="1139992" y="1559076"/>
                    <a:pt x="1139992" y="1559076"/>
                  </a:cubicBezTo>
                  <a:lnTo>
                    <a:pt x="1140162" y="1558905"/>
                  </a:lnTo>
                  <a:lnTo>
                    <a:pt x="1140162" y="1558905"/>
                  </a:lnTo>
                  <a:cubicBezTo>
                    <a:pt x="1141101" y="1557710"/>
                    <a:pt x="1142039" y="1556515"/>
                    <a:pt x="1142893" y="1555320"/>
                  </a:cubicBezTo>
                  <a:cubicBezTo>
                    <a:pt x="1142381" y="1560441"/>
                    <a:pt x="1141869" y="1565477"/>
                    <a:pt x="1141357" y="1570598"/>
                  </a:cubicBezTo>
                  <a:lnTo>
                    <a:pt x="1141357" y="1570598"/>
                  </a:lnTo>
                  <a:cubicBezTo>
                    <a:pt x="1141357" y="1570598"/>
                    <a:pt x="1141357" y="1570598"/>
                    <a:pt x="1141357" y="1570598"/>
                  </a:cubicBezTo>
                  <a:lnTo>
                    <a:pt x="1141357" y="1570598"/>
                  </a:lnTo>
                  <a:cubicBezTo>
                    <a:pt x="1141272" y="1572731"/>
                    <a:pt x="1141101" y="1574950"/>
                    <a:pt x="1141015" y="1577084"/>
                  </a:cubicBezTo>
                  <a:cubicBezTo>
                    <a:pt x="1138541" y="1573755"/>
                    <a:pt x="1135982" y="1570427"/>
                    <a:pt x="1132996" y="1567525"/>
                  </a:cubicBezTo>
                  <a:cubicBezTo>
                    <a:pt x="1135299" y="1564709"/>
                    <a:pt x="1137603" y="1561977"/>
                    <a:pt x="1139906" y="1559161"/>
                  </a:cubicBezTo>
                  <a:close/>
                  <a:moveTo>
                    <a:pt x="1145452" y="1581010"/>
                  </a:moveTo>
                  <a:cubicBezTo>
                    <a:pt x="1149291" y="1576316"/>
                    <a:pt x="1153130" y="1571536"/>
                    <a:pt x="1156970" y="1566842"/>
                  </a:cubicBezTo>
                  <a:cubicBezTo>
                    <a:pt x="1156970" y="1573585"/>
                    <a:pt x="1156799" y="1580413"/>
                    <a:pt x="1156629" y="1587155"/>
                  </a:cubicBezTo>
                  <a:cubicBezTo>
                    <a:pt x="1155263" y="1589204"/>
                    <a:pt x="1153898" y="1591337"/>
                    <a:pt x="1152534" y="1593386"/>
                  </a:cubicBezTo>
                  <a:cubicBezTo>
                    <a:pt x="1150486" y="1590484"/>
                    <a:pt x="1148438" y="1587582"/>
                    <a:pt x="1146390" y="1584765"/>
                  </a:cubicBezTo>
                  <a:cubicBezTo>
                    <a:pt x="1145964" y="1584253"/>
                    <a:pt x="1145623" y="1583741"/>
                    <a:pt x="1145196" y="1583144"/>
                  </a:cubicBezTo>
                  <a:cubicBezTo>
                    <a:pt x="1145196" y="1582461"/>
                    <a:pt x="1145367" y="1581693"/>
                    <a:pt x="1145452" y="1581010"/>
                  </a:cubicBezTo>
                  <a:close/>
                  <a:moveTo>
                    <a:pt x="1184016" y="1555662"/>
                  </a:moveTo>
                  <a:cubicBezTo>
                    <a:pt x="1184442" y="1563599"/>
                    <a:pt x="1184869" y="1571536"/>
                    <a:pt x="1185295" y="1579474"/>
                  </a:cubicBezTo>
                  <a:cubicBezTo>
                    <a:pt x="1182821" y="1582802"/>
                    <a:pt x="1180347" y="1586216"/>
                    <a:pt x="1177873" y="1589545"/>
                  </a:cubicBezTo>
                  <a:cubicBezTo>
                    <a:pt x="1175484" y="1591593"/>
                    <a:pt x="1173180" y="1593727"/>
                    <a:pt x="1170791" y="1595861"/>
                  </a:cubicBezTo>
                  <a:cubicBezTo>
                    <a:pt x="1171388" y="1587582"/>
                    <a:pt x="1171986" y="1579303"/>
                    <a:pt x="1172498" y="1571024"/>
                  </a:cubicBezTo>
                  <a:cubicBezTo>
                    <a:pt x="1176337" y="1565903"/>
                    <a:pt x="1180176" y="1560697"/>
                    <a:pt x="1184016" y="1555576"/>
                  </a:cubicBezTo>
                  <a:close/>
                  <a:moveTo>
                    <a:pt x="1168744" y="1605932"/>
                  </a:moveTo>
                  <a:lnTo>
                    <a:pt x="1168744" y="1613528"/>
                  </a:lnTo>
                  <a:cubicBezTo>
                    <a:pt x="1168744" y="1613528"/>
                    <a:pt x="1168573" y="1613699"/>
                    <a:pt x="1168488" y="1613784"/>
                  </a:cubicBezTo>
                  <a:cubicBezTo>
                    <a:pt x="1167634" y="1612418"/>
                    <a:pt x="1166696" y="1610967"/>
                    <a:pt x="1165843" y="1609517"/>
                  </a:cubicBezTo>
                  <a:cubicBezTo>
                    <a:pt x="1166867" y="1608322"/>
                    <a:pt x="1167805" y="1607041"/>
                    <a:pt x="1168829" y="1605846"/>
                  </a:cubicBezTo>
                  <a:close/>
                  <a:moveTo>
                    <a:pt x="1170279" y="1604054"/>
                  </a:moveTo>
                  <a:cubicBezTo>
                    <a:pt x="1173180" y="1600470"/>
                    <a:pt x="1176081" y="1596799"/>
                    <a:pt x="1178982" y="1593215"/>
                  </a:cubicBezTo>
                  <a:cubicBezTo>
                    <a:pt x="1181200" y="1591166"/>
                    <a:pt x="1183503" y="1589204"/>
                    <a:pt x="1185807" y="1587155"/>
                  </a:cubicBezTo>
                  <a:cubicBezTo>
                    <a:pt x="1185807" y="1588691"/>
                    <a:pt x="1185978" y="1590142"/>
                    <a:pt x="1186063" y="1591678"/>
                  </a:cubicBezTo>
                  <a:lnTo>
                    <a:pt x="1186063" y="1593556"/>
                  </a:lnTo>
                  <a:cubicBezTo>
                    <a:pt x="1180688" y="1599957"/>
                    <a:pt x="1175142" y="1606273"/>
                    <a:pt x="1169597" y="1612589"/>
                  </a:cubicBezTo>
                  <a:lnTo>
                    <a:pt x="1170279" y="1604140"/>
                  </a:lnTo>
                  <a:close/>
                  <a:moveTo>
                    <a:pt x="1209866" y="1565647"/>
                  </a:moveTo>
                  <a:cubicBezTo>
                    <a:pt x="1207648" y="1568208"/>
                    <a:pt x="1205515" y="1570768"/>
                    <a:pt x="1203382" y="1573329"/>
                  </a:cubicBezTo>
                  <a:cubicBezTo>
                    <a:pt x="1203382" y="1572731"/>
                    <a:pt x="1203382" y="1572134"/>
                    <a:pt x="1203382" y="1571536"/>
                  </a:cubicBezTo>
                  <a:cubicBezTo>
                    <a:pt x="1205601" y="1569573"/>
                    <a:pt x="1207819" y="1567610"/>
                    <a:pt x="1209952" y="1565647"/>
                  </a:cubicBezTo>
                  <a:close/>
                  <a:moveTo>
                    <a:pt x="1254061" y="1495320"/>
                  </a:moveTo>
                  <a:cubicBezTo>
                    <a:pt x="1260374" y="1486700"/>
                    <a:pt x="1266688" y="1478165"/>
                    <a:pt x="1272916" y="1469545"/>
                  </a:cubicBezTo>
                  <a:lnTo>
                    <a:pt x="1275390" y="1466216"/>
                  </a:lnTo>
                  <a:cubicBezTo>
                    <a:pt x="1275390" y="1473812"/>
                    <a:pt x="1275134" y="1481408"/>
                    <a:pt x="1274623" y="1488919"/>
                  </a:cubicBezTo>
                  <a:cubicBezTo>
                    <a:pt x="1274623" y="1489687"/>
                    <a:pt x="1274537" y="1490541"/>
                    <a:pt x="1274452" y="1491309"/>
                  </a:cubicBezTo>
                  <a:cubicBezTo>
                    <a:pt x="1267115" y="1499844"/>
                    <a:pt x="1259692" y="1508379"/>
                    <a:pt x="1252184" y="1516913"/>
                  </a:cubicBezTo>
                  <a:cubicBezTo>
                    <a:pt x="1252354" y="1510171"/>
                    <a:pt x="1252611" y="1503514"/>
                    <a:pt x="1252866" y="1496771"/>
                  </a:cubicBezTo>
                  <a:cubicBezTo>
                    <a:pt x="1253037" y="1496515"/>
                    <a:pt x="1253208" y="1496259"/>
                    <a:pt x="1253463" y="1496003"/>
                  </a:cubicBezTo>
                  <a:lnTo>
                    <a:pt x="1254573" y="1503940"/>
                  </a:lnTo>
                  <a:cubicBezTo>
                    <a:pt x="1254573" y="1503940"/>
                    <a:pt x="1254829" y="1504026"/>
                    <a:pt x="1254829" y="1503940"/>
                  </a:cubicBezTo>
                  <a:lnTo>
                    <a:pt x="1253975" y="1495320"/>
                  </a:lnTo>
                  <a:close/>
                  <a:moveTo>
                    <a:pt x="1252611" y="1522546"/>
                  </a:moveTo>
                  <a:cubicBezTo>
                    <a:pt x="1259862" y="1513585"/>
                    <a:pt x="1267115" y="1504538"/>
                    <a:pt x="1274196" y="1495491"/>
                  </a:cubicBezTo>
                  <a:cubicBezTo>
                    <a:pt x="1274025" y="1497881"/>
                    <a:pt x="1273769" y="1500185"/>
                    <a:pt x="1273599" y="1502575"/>
                  </a:cubicBezTo>
                  <a:cubicBezTo>
                    <a:pt x="1273599" y="1502575"/>
                    <a:pt x="1273854" y="1502660"/>
                    <a:pt x="1273854" y="1502575"/>
                  </a:cubicBezTo>
                  <a:cubicBezTo>
                    <a:pt x="1274452" y="1499673"/>
                    <a:pt x="1274964" y="1496856"/>
                    <a:pt x="1275475" y="1493955"/>
                  </a:cubicBezTo>
                  <a:cubicBezTo>
                    <a:pt x="1278803" y="1489687"/>
                    <a:pt x="1282130" y="1485505"/>
                    <a:pt x="1285457" y="1481238"/>
                  </a:cubicBezTo>
                  <a:cubicBezTo>
                    <a:pt x="1286908" y="1483542"/>
                    <a:pt x="1288273" y="1485846"/>
                    <a:pt x="1289723" y="1488236"/>
                  </a:cubicBezTo>
                  <a:cubicBezTo>
                    <a:pt x="1277267" y="1499758"/>
                    <a:pt x="1265067" y="1511195"/>
                    <a:pt x="1252781" y="1522632"/>
                  </a:cubicBezTo>
                  <a:close/>
                  <a:moveTo>
                    <a:pt x="1276158" y="1489346"/>
                  </a:moveTo>
                  <a:cubicBezTo>
                    <a:pt x="1276158" y="1489346"/>
                    <a:pt x="1276158" y="1489260"/>
                    <a:pt x="1276158" y="1489175"/>
                  </a:cubicBezTo>
                  <a:cubicBezTo>
                    <a:pt x="1277182" y="1483030"/>
                    <a:pt x="1278120" y="1476885"/>
                    <a:pt x="1278888" y="1470654"/>
                  </a:cubicBezTo>
                  <a:cubicBezTo>
                    <a:pt x="1280680" y="1473642"/>
                    <a:pt x="1282557" y="1476714"/>
                    <a:pt x="1284348" y="1479701"/>
                  </a:cubicBezTo>
                  <a:cubicBezTo>
                    <a:pt x="1281618" y="1482945"/>
                    <a:pt x="1278888" y="1486102"/>
                    <a:pt x="1276073" y="1489346"/>
                  </a:cubicBezTo>
                  <a:close/>
                  <a:moveTo>
                    <a:pt x="1271551" y="1468692"/>
                  </a:moveTo>
                  <a:cubicBezTo>
                    <a:pt x="1265579" y="1476117"/>
                    <a:pt x="1259607" y="1483542"/>
                    <a:pt x="1253634" y="1491053"/>
                  </a:cubicBezTo>
                  <a:lnTo>
                    <a:pt x="1253463" y="1489517"/>
                  </a:lnTo>
                  <a:lnTo>
                    <a:pt x="1253463" y="1488407"/>
                  </a:lnTo>
                  <a:cubicBezTo>
                    <a:pt x="1253634" y="1483798"/>
                    <a:pt x="1253975" y="1479189"/>
                    <a:pt x="1254402" y="1474581"/>
                  </a:cubicBezTo>
                  <a:cubicBezTo>
                    <a:pt x="1254402" y="1474581"/>
                    <a:pt x="1254146" y="1474495"/>
                    <a:pt x="1254146" y="1474581"/>
                  </a:cubicBezTo>
                  <a:cubicBezTo>
                    <a:pt x="1253720" y="1477141"/>
                    <a:pt x="1253293" y="1479701"/>
                    <a:pt x="1252866" y="1482262"/>
                  </a:cubicBezTo>
                  <a:lnTo>
                    <a:pt x="1252269" y="1475093"/>
                  </a:lnTo>
                  <a:cubicBezTo>
                    <a:pt x="1252269" y="1475093"/>
                    <a:pt x="1252269" y="1475007"/>
                    <a:pt x="1252269" y="1474922"/>
                  </a:cubicBezTo>
                  <a:cubicBezTo>
                    <a:pt x="1257559" y="1467582"/>
                    <a:pt x="1262849" y="1460157"/>
                    <a:pt x="1268053" y="1452731"/>
                  </a:cubicBezTo>
                  <a:cubicBezTo>
                    <a:pt x="1270442" y="1456572"/>
                    <a:pt x="1272745" y="1460498"/>
                    <a:pt x="1275134" y="1464339"/>
                  </a:cubicBezTo>
                  <a:lnTo>
                    <a:pt x="1271636" y="1468692"/>
                  </a:lnTo>
                  <a:close/>
                  <a:moveTo>
                    <a:pt x="1273086" y="1445050"/>
                  </a:moveTo>
                  <a:cubicBezTo>
                    <a:pt x="1274025" y="1443514"/>
                    <a:pt x="1274964" y="1442063"/>
                    <a:pt x="1275902" y="1440526"/>
                  </a:cubicBezTo>
                  <a:cubicBezTo>
                    <a:pt x="1275817" y="1443258"/>
                    <a:pt x="1275646" y="1446074"/>
                    <a:pt x="1275475" y="1448805"/>
                  </a:cubicBezTo>
                  <a:cubicBezTo>
                    <a:pt x="1274623" y="1447525"/>
                    <a:pt x="1273854" y="1446330"/>
                    <a:pt x="1273001" y="1445050"/>
                  </a:cubicBezTo>
                  <a:close/>
                  <a:moveTo>
                    <a:pt x="1270186" y="1440526"/>
                  </a:moveTo>
                  <a:cubicBezTo>
                    <a:pt x="1267626" y="1436515"/>
                    <a:pt x="1264982" y="1432418"/>
                    <a:pt x="1262337" y="1428407"/>
                  </a:cubicBezTo>
                  <a:cubicBezTo>
                    <a:pt x="1267029" y="1421408"/>
                    <a:pt x="1271721" y="1414495"/>
                    <a:pt x="1276414" y="1407411"/>
                  </a:cubicBezTo>
                  <a:cubicBezTo>
                    <a:pt x="1276414" y="1409118"/>
                    <a:pt x="1276499" y="1410825"/>
                    <a:pt x="1276499" y="1412532"/>
                  </a:cubicBezTo>
                  <a:cubicBezTo>
                    <a:pt x="1276499" y="1419019"/>
                    <a:pt x="1276499" y="1425420"/>
                    <a:pt x="1276244" y="1431821"/>
                  </a:cubicBezTo>
                  <a:cubicBezTo>
                    <a:pt x="1274196" y="1434723"/>
                    <a:pt x="1272148" y="1437625"/>
                    <a:pt x="1270100" y="1440526"/>
                  </a:cubicBezTo>
                  <a:close/>
                  <a:moveTo>
                    <a:pt x="1261313" y="1421579"/>
                  </a:moveTo>
                  <a:lnTo>
                    <a:pt x="1261142" y="1418507"/>
                  </a:lnTo>
                  <a:cubicBezTo>
                    <a:pt x="1263702" y="1416117"/>
                    <a:pt x="1266176" y="1413812"/>
                    <a:pt x="1268736" y="1411423"/>
                  </a:cubicBezTo>
                  <a:cubicBezTo>
                    <a:pt x="1266261" y="1414837"/>
                    <a:pt x="1263787" y="1418251"/>
                    <a:pt x="1261313" y="1421579"/>
                  </a:cubicBezTo>
                  <a:close/>
                  <a:moveTo>
                    <a:pt x="1296207" y="1352532"/>
                  </a:moveTo>
                  <a:cubicBezTo>
                    <a:pt x="1295269" y="1353642"/>
                    <a:pt x="1294416" y="1354666"/>
                    <a:pt x="1293477" y="1355775"/>
                  </a:cubicBezTo>
                  <a:cubicBezTo>
                    <a:pt x="1294331" y="1354666"/>
                    <a:pt x="1295184" y="1353471"/>
                    <a:pt x="1296037" y="1352362"/>
                  </a:cubicBezTo>
                  <a:cubicBezTo>
                    <a:pt x="1296037" y="1352362"/>
                    <a:pt x="1296122" y="1352532"/>
                    <a:pt x="1296207" y="1352618"/>
                  </a:cubicBezTo>
                  <a:close/>
                  <a:moveTo>
                    <a:pt x="1278461" y="1369090"/>
                  </a:moveTo>
                  <a:cubicBezTo>
                    <a:pt x="1277694" y="1358336"/>
                    <a:pt x="1277097" y="1347667"/>
                    <a:pt x="1276585" y="1336914"/>
                  </a:cubicBezTo>
                  <a:cubicBezTo>
                    <a:pt x="1276585" y="1336316"/>
                    <a:pt x="1276585" y="1335719"/>
                    <a:pt x="1276585" y="1335121"/>
                  </a:cubicBezTo>
                  <a:cubicBezTo>
                    <a:pt x="1277949" y="1333243"/>
                    <a:pt x="1279400" y="1331366"/>
                    <a:pt x="1280850" y="1329488"/>
                  </a:cubicBezTo>
                  <a:cubicBezTo>
                    <a:pt x="1285457" y="1336231"/>
                    <a:pt x="1290065" y="1343059"/>
                    <a:pt x="1294586" y="1349972"/>
                  </a:cubicBezTo>
                  <a:cubicBezTo>
                    <a:pt x="1289297" y="1356373"/>
                    <a:pt x="1283922" y="1362774"/>
                    <a:pt x="1278632" y="1369175"/>
                  </a:cubicBezTo>
                  <a:close/>
                  <a:moveTo>
                    <a:pt x="1276158" y="1328379"/>
                  </a:moveTo>
                  <a:cubicBezTo>
                    <a:pt x="1276073" y="1326416"/>
                    <a:pt x="1275987" y="1324367"/>
                    <a:pt x="1275902" y="1322404"/>
                  </a:cubicBezTo>
                  <a:cubicBezTo>
                    <a:pt x="1276670" y="1323514"/>
                    <a:pt x="1277438" y="1324709"/>
                    <a:pt x="1278206" y="1325818"/>
                  </a:cubicBezTo>
                  <a:cubicBezTo>
                    <a:pt x="1277523" y="1326672"/>
                    <a:pt x="1276840" y="1327525"/>
                    <a:pt x="1276158" y="1328379"/>
                  </a:cubicBezTo>
                  <a:close/>
                  <a:moveTo>
                    <a:pt x="1277779" y="1306700"/>
                  </a:moveTo>
                  <a:cubicBezTo>
                    <a:pt x="1277779" y="1306700"/>
                    <a:pt x="1277608" y="1306444"/>
                    <a:pt x="1277523" y="1306359"/>
                  </a:cubicBezTo>
                  <a:cubicBezTo>
                    <a:pt x="1277352" y="1303115"/>
                    <a:pt x="1277097" y="1299872"/>
                    <a:pt x="1277011" y="1296544"/>
                  </a:cubicBezTo>
                  <a:cubicBezTo>
                    <a:pt x="1277011" y="1295434"/>
                    <a:pt x="1277011" y="1294324"/>
                    <a:pt x="1276926" y="1293215"/>
                  </a:cubicBezTo>
                  <a:cubicBezTo>
                    <a:pt x="1279998" y="1290057"/>
                    <a:pt x="1283069" y="1286814"/>
                    <a:pt x="1286140" y="1283656"/>
                  </a:cubicBezTo>
                  <a:cubicBezTo>
                    <a:pt x="1287676" y="1284168"/>
                    <a:pt x="1289126" y="1284680"/>
                    <a:pt x="1290662" y="1285192"/>
                  </a:cubicBezTo>
                  <a:cubicBezTo>
                    <a:pt x="1291089" y="1287923"/>
                    <a:pt x="1291430" y="1290740"/>
                    <a:pt x="1291856" y="1293471"/>
                  </a:cubicBezTo>
                  <a:cubicBezTo>
                    <a:pt x="1291856" y="1293812"/>
                    <a:pt x="1291942" y="1294068"/>
                    <a:pt x="1292027" y="1294410"/>
                  </a:cubicBezTo>
                  <a:cubicBezTo>
                    <a:pt x="1287249" y="1298507"/>
                    <a:pt x="1282557" y="1302518"/>
                    <a:pt x="1277779" y="1306615"/>
                  </a:cubicBezTo>
                  <a:close/>
                  <a:moveTo>
                    <a:pt x="1281703" y="1270512"/>
                  </a:moveTo>
                  <a:cubicBezTo>
                    <a:pt x="1283495" y="1269061"/>
                    <a:pt x="1285287" y="1267611"/>
                    <a:pt x="1287078" y="1266245"/>
                  </a:cubicBezTo>
                  <a:lnTo>
                    <a:pt x="1287078" y="1266245"/>
                  </a:lnTo>
                  <a:cubicBezTo>
                    <a:pt x="1287078" y="1266245"/>
                    <a:pt x="1287078" y="1266245"/>
                    <a:pt x="1287078" y="1266245"/>
                  </a:cubicBezTo>
                  <a:lnTo>
                    <a:pt x="1287078" y="1266245"/>
                  </a:lnTo>
                  <a:cubicBezTo>
                    <a:pt x="1287078" y="1266245"/>
                    <a:pt x="1287078" y="1266245"/>
                    <a:pt x="1287078" y="1266245"/>
                  </a:cubicBezTo>
                  <a:cubicBezTo>
                    <a:pt x="1287335" y="1265989"/>
                    <a:pt x="1287590" y="1265818"/>
                    <a:pt x="1287847" y="1265562"/>
                  </a:cubicBezTo>
                  <a:cubicBezTo>
                    <a:pt x="1288188" y="1268123"/>
                    <a:pt x="1288444" y="1270768"/>
                    <a:pt x="1288785" y="1273329"/>
                  </a:cubicBezTo>
                  <a:cubicBezTo>
                    <a:pt x="1286396" y="1272390"/>
                    <a:pt x="1283922" y="1271537"/>
                    <a:pt x="1281533" y="1270598"/>
                  </a:cubicBezTo>
                  <a:close/>
                  <a:moveTo>
                    <a:pt x="1290150" y="1252248"/>
                  </a:moveTo>
                  <a:cubicBezTo>
                    <a:pt x="1289980" y="1248492"/>
                    <a:pt x="1289809" y="1244737"/>
                    <a:pt x="1289723" y="1240982"/>
                  </a:cubicBezTo>
                  <a:cubicBezTo>
                    <a:pt x="1291344" y="1239360"/>
                    <a:pt x="1292965" y="1237824"/>
                    <a:pt x="1294586" y="1236202"/>
                  </a:cubicBezTo>
                  <a:cubicBezTo>
                    <a:pt x="1294928" y="1241323"/>
                    <a:pt x="1295184" y="1246444"/>
                    <a:pt x="1295610" y="1251565"/>
                  </a:cubicBezTo>
                  <a:lnTo>
                    <a:pt x="1295610" y="1252760"/>
                  </a:lnTo>
                  <a:cubicBezTo>
                    <a:pt x="1295610" y="1252760"/>
                    <a:pt x="1290491" y="1256857"/>
                    <a:pt x="1290491" y="1256857"/>
                  </a:cubicBezTo>
                  <a:cubicBezTo>
                    <a:pt x="1290406" y="1255320"/>
                    <a:pt x="1290321" y="1253784"/>
                    <a:pt x="1290235" y="1252248"/>
                  </a:cubicBezTo>
                  <a:close/>
                  <a:moveTo>
                    <a:pt x="1288700" y="1190882"/>
                  </a:moveTo>
                  <a:cubicBezTo>
                    <a:pt x="1288700" y="1189773"/>
                    <a:pt x="1288700" y="1188663"/>
                    <a:pt x="1288700" y="1187554"/>
                  </a:cubicBezTo>
                  <a:cubicBezTo>
                    <a:pt x="1288700" y="1187554"/>
                    <a:pt x="1288870" y="1187554"/>
                    <a:pt x="1288956" y="1187639"/>
                  </a:cubicBezTo>
                  <a:cubicBezTo>
                    <a:pt x="1289553" y="1187895"/>
                    <a:pt x="1290150" y="1188066"/>
                    <a:pt x="1290747" y="1188322"/>
                  </a:cubicBezTo>
                  <a:cubicBezTo>
                    <a:pt x="1290065" y="1189175"/>
                    <a:pt x="1289382" y="1190029"/>
                    <a:pt x="1288700" y="1190797"/>
                  </a:cubicBezTo>
                  <a:close/>
                  <a:moveTo>
                    <a:pt x="1291344" y="1168436"/>
                  </a:moveTo>
                  <a:cubicBezTo>
                    <a:pt x="1290491" y="1168179"/>
                    <a:pt x="1289638" y="1167838"/>
                    <a:pt x="1288785" y="1167582"/>
                  </a:cubicBezTo>
                  <a:cubicBezTo>
                    <a:pt x="1289041" y="1156487"/>
                    <a:pt x="1289468" y="1145306"/>
                    <a:pt x="1290235" y="1134211"/>
                  </a:cubicBezTo>
                  <a:cubicBezTo>
                    <a:pt x="1292198" y="1131480"/>
                    <a:pt x="1294160" y="1128663"/>
                    <a:pt x="1296037" y="1125932"/>
                  </a:cubicBezTo>
                  <a:cubicBezTo>
                    <a:pt x="1296037" y="1126529"/>
                    <a:pt x="1295952" y="1127042"/>
                    <a:pt x="1295866" y="1127639"/>
                  </a:cubicBezTo>
                  <a:cubicBezTo>
                    <a:pt x="1294672" y="1140441"/>
                    <a:pt x="1293733" y="1153329"/>
                    <a:pt x="1293051" y="1166217"/>
                  </a:cubicBezTo>
                  <a:cubicBezTo>
                    <a:pt x="1292454" y="1166985"/>
                    <a:pt x="1291942" y="1167753"/>
                    <a:pt x="1291344" y="1168521"/>
                  </a:cubicBezTo>
                  <a:close/>
                  <a:moveTo>
                    <a:pt x="1290577" y="1128066"/>
                  </a:moveTo>
                  <a:cubicBezTo>
                    <a:pt x="1290918" y="1123201"/>
                    <a:pt x="1291430" y="1118336"/>
                    <a:pt x="1291856" y="1113471"/>
                  </a:cubicBezTo>
                  <a:lnTo>
                    <a:pt x="1292112" y="1111081"/>
                  </a:lnTo>
                  <a:cubicBezTo>
                    <a:pt x="1292624" y="1109460"/>
                    <a:pt x="1293136" y="1107838"/>
                    <a:pt x="1293648" y="1106217"/>
                  </a:cubicBezTo>
                  <a:cubicBezTo>
                    <a:pt x="1295440" y="1103827"/>
                    <a:pt x="1297231" y="1101522"/>
                    <a:pt x="1299023" y="1099133"/>
                  </a:cubicBezTo>
                  <a:cubicBezTo>
                    <a:pt x="1298255" y="1105449"/>
                    <a:pt x="1297487" y="1111850"/>
                    <a:pt x="1296805" y="1118251"/>
                  </a:cubicBezTo>
                  <a:cubicBezTo>
                    <a:pt x="1294757" y="1121494"/>
                    <a:pt x="1292624" y="1124823"/>
                    <a:pt x="1290577" y="1128151"/>
                  </a:cubicBezTo>
                  <a:close/>
                  <a:moveTo>
                    <a:pt x="954512" y="1578620"/>
                  </a:moveTo>
                  <a:cubicBezTo>
                    <a:pt x="950502" y="1580071"/>
                    <a:pt x="946492" y="1581437"/>
                    <a:pt x="942482" y="1582802"/>
                  </a:cubicBezTo>
                  <a:cubicBezTo>
                    <a:pt x="939240" y="1575548"/>
                    <a:pt x="935998" y="1568293"/>
                    <a:pt x="932756" y="1560953"/>
                  </a:cubicBezTo>
                  <a:lnTo>
                    <a:pt x="932756" y="1560953"/>
                  </a:lnTo>
                  <a:cubicBezTo>
                    <a:pt x="932756" y="1560953"/>
                    <a:pt x="932756" y="1560782"/>
                    <a:pt x="932756" y="1560782"/>
                  </a:cubicBezTo>
                  <a:lnTo>
                    <a:pt x="932756" y="1560612"/>
                  </a:lnTo>
                  <a:cubicBezTo>
                    <a:pt x="932756" y="1560612"/>
                    <a:pt x="932756" y="1560612"/>
                    <a:pt x="932756" y="1560612"/>
                  </a:cubicBezTo>
                  <a:cubicBezTo>
                    <a:pt x="931817" y="1558649"/>
                    <a:pt x="930879" y="1556686"/>
                    <a:pt x="929941" y="1554808"/>
                  </a:cubicBezTo>
                  <a:cubicBezTo>
                    <a:pt x="938216" y="1553443"/>
                    <a:pt x="946407" y="1552162"/>
                    <a:pt x="954683" y="1550626"/>
                  </a:cubicBezTo>
                  <a:cubicBezTo>
                    <a:pt x="955195" y="1551138"/>
                    <a:pt x="955621" y="1551565"/>
                    <a:pt x="956133" y="1552077"/>
                  </a:cubicBezTo>
                  <a:lnTo>
                    <a:pt x="956901" y="1552760"/>
                  </a:lnTo>
                  <a:cubicBezTo>
                    <a:pt x="957669" y="1554808"/>
                    <a:pt x="958437" y="1556942"/>
                    <a:pt x="959290" y="1558990"/>
                  </a:cubicBezTo>
                  <a:lnTo>
                    <a:pt x="959290" y="1558990"/>
                  </a:lnTo>
                  <a:cubicBezTo>
                    <a:pt x="959290" y="1558990"/>
                    <a:pt x="959290" y="1558990"/>
                    <a:pt x="959290" y="1558990"/>
                  </a:cubicBezTo>
                  <a:lnTo>
                    <a:pt x="959290" y="1558990"/>
                  </a:lnTo>
                  <a:cubicBezTo>
                    <a:pt x="959290" y="1558990"/>
                    <a:pt x="959290" y="1558990"/>
                    <a:pt x="959290" y="1558990"/>
                  </a:cubicBezTo>
                  <a:cubicBezTo>
                    <a:pt x="963129" y="1567610"/>
                    <a:pt x="967053" y="1576145"/>
                    <a:pt x="971149" y="1584595"/>
                  </a:cubicBezTo>
                  <a:cubicBezTo>
                    <a:pt x="963385" y="1587667"/>
                    <a:pt x="955536" y="1590825"/>
                    <a:pt x="947772" y="1593983"/>
                  </a:cubicBezTo>
                  <a:cubicBezTo>
                    <a:pt x="946151" y="1590484"/>
                    <a:pt x="944530" y="1586984"/>
                    <a:pt x="942994" y="1583485"/>
                  </a:cubicBezTo>
                  <a:cubicBezTo>
                    <a:pt x="946919" y="1581863"/>
                    <a:pt x="950843" y="1580327"/>
                    <a:pt x="954768" y="1578706"/>
                  </a:cubicBezTo>
                  <a:cubicBezTo>
                    <a:pt x="954853" y="1578706"/>
                    <a:pt x="954768" y="1578450"/>
                    <a:pt x="954768" y="1578535"/>
                  </a:cubicBezTo>
                  <a:close/>
                  <a:moveTo>
                    <a:pt x="782939" y="1577937"/>
                  </a:moveTo>
                  <a:cubicBezTo>
                    <a:pt x="779953" y="1579559"/>
                    <a:pt x="776967" y="1581266"/>
                    <a:pt x="773896" y="1582802"/>
                  </a:cubicBezTo>
                  <a:cubicBezTo>
                    <a:pt x="772018" y="1583827"/>
                    <a:pt x="770142" y="1584765"/>
                    <a:pt x="768264" y="1585704"/>
                  </a:cubicBezTo>
                  <a:cubicBezTo>
                    <a:pt x="764596" y="1577084"/>
                    <a:pt x="761013" y="1568464"/>
                    <a:pt x="757429" y="1559929"/>
                  </a:cubicBezTo>
                  <a:lnTo>
                    <a:pt x="757429" y="1559929"/>
                  </a:lnTo>
                  <a:cubicBezTo>
                    <a:pt x="757429" y="1559929"/>
                    <a:pt x="757429" y="1559758"/>
                    <a:pt x="757429" y="1559758"/>
                  </a:cubicBezTo>
                  <a:lnTo>
                    <a:pt x="757429" y="1559588"/>
                  </a:lnTo>
                  <a:cubicBezTo>
                    <a:pt x="757429" y="1559588"/>
                    <a:pt x="757429" y="1559588"/>
                    <a:pt x="757429" y="1559588"/>
                  </a:cubicBezTo>
                  <a:cubicBezTo>
                    <a:pt x="756405" y="1557283"/>
                    <a:pt x="755381" y="1554893"/>
                    <a:pt x="754272" y="1552589"/>
                  </a:cubicBezTo>
                  <a:cubicBezTo>
                    <a:pt x="765620" y="1553613"/>
                    <a:pt x="776967" y="1554467"/>
                    <a:pt x="788399" y="1555320"/>
                  </a:cubicBezTo>
                  <a:cubicBezTo>
                    <a:pt x="789508" y="1558051"/>
                    <a:pt x="790703" y="1560782"/>
                    <a:pt x="791812" y="1563514"/>
                  </a:cubicBezTo>
                  <a:lnTo>
                    <a:pt x="791812" y="1563514"/>
                  </a:lnTo>
                  <a:cubicBezTo>
                    <a:pt x="791812" y="1563514"/>
                    <a:pt x="791812" y="1563514"/>
                    <a:pt x="791812" y="1563514"/>
                  </a:cubicBezTo>
                  <a:lnTo>
                    <a:pt x="791812" y="1563514"/>
                  </a:lnTo>
                  <a:cubicBezTo>
                    <a:pt x="791812" y="1563514"/>
                    <a:pt x="791812" y="1563514"/>
                    <a:pt x="791812" y="1563514"/>
                  </a:cubicBezTo>
                  <a:cubicBezTo>
                    <a:pt x="796249" y="1572560"/>
                    <a:pt x="800856" y="1581522"/>
                    <a:pt x="805804" y="1590313"/>
                  </a:cubicBezTo>
                  <a:cubicBezTo>
                    <a:pt x="805804" y="1590313"/>
                    <a:pt x="805804" y="1590398"/>
                    <a:pt x="805890" y="1590484"/>
                  </a:cubicBezTo>
                  <a:cubicBezTo>
                    <a:pt x="805548" y="1590569"/>
                    <a:pt x="805207" y="1590740"/>
                    <a:pt x="804866" y="1590825"/>
                  </a:cubicBezTo>
                  <a:cubicBezTo>
                    <a:pt x="794883" y="1594239"/>
                    <a:pt x="784901" y="1597482"/>
                    <a:pt x="774919" y="1600726"/>
                  </a:cubicBezTo>
                  <a:cubicBezTo>
                    <a:pt x="773384" y="1597226"/>
                    <a:pt x="771763" y="1593642"/>
                    <a:pt x="770227" y="1590142"/>
                  </a:cubicBezTo>
                  <a:cubicBezTo>
                    <a:pt x="769885" y="1589374"/>
                    <a:pt x="769544" y="1588606"/>
                    <a:pt x="769288" y="1587838"/>
                  </a:cubicBezTo>
                  <a:cubicBezTo>
                    <a:pt x="771080" y="1586558"/>
                    <a:pt x="772957" y="1585277"/>
                    <a:pt x="774749" y="1583997"/>
                  </a:cubicBezTo>
                  <a:cubicBezTo>
                    <a:pt x="777564" y="1582034"/>
                    <a:pt x="780379" y="1579986"/>
                    <a:pt x="783109" y="1577937"/>
                  </a:cubicBezTo>
                  <a:cubicBezTo>
                    <a:pt x="783109" y="1577937"/>
                    <a:pt x="783109" y="1577767"/>
                    <a:pt x="783025" y="1577767"/>
                  </a:cubicBezTo>
                  <a:close/>
                  <a:moveTo>
                    <a:pt x="747959" y="1595861"/>
                  </a:moveTo>
                  <a:cubicBezTo>
                    <a:pt x="744888" y="1597738"/>
                    <a:pt x="741816" y="1599616"/>
                    <a:pt x="738830" y="1601494"/>
                  </a:cubicBezTo>
                  <a:cubicBezTo>
                    <a:pt x="731066" y="1583656"/>
                    <a:pt x="723217" y="1565818"/>
                    <a:pt x="715283" y="1548066"/>
                  </a:cubicBezTo>
                  <a:cubicBezTo>
                    <a:pt x="726374" y="1549858"/>
                    <a:pt x="737550" y="1551138"/>
                    <a:pt x="748642" y="1552162"/>
                  </a:cubicBezTo>
                  <a:cubicBezTo>
                    <a:pt x="749921" y="1555405"/>
                    <a:pt x="751201" y="1558649"/>
                    <a:pt x="752481" y="1561892"/>
                  </a:cubicBezTo>
                  <a:lnTo>
                    <a:pt x="752481" y="1561892"/>
                  </a:lnTo>
                  <a:cubicBezTo>
                    <a:pt x="752481" y="1561892"/>
                    <a:pt x="752481" y="1561892"/>
                    <a:pt x="752481" y="1561892"/>
                  </a:cubicBezTo>
                  <a:lnTo>
                    <a:pt x="752481" y="1561892"/>
                  </a:lnTo>
                  <a:cubicBezTo>
                    <a:pt x="752481" y="1561892"/>
                    <a:pt x="752481" y="1561892"/>
                    <a:pt x="752481" y="1561892"/>
                  </a:cubicBezTo>
                  <a:cubicBezTo>
                    <a:pt x="756405" y="1570512"/>
                    <a:pt x="760501" y="1578962"/>
                    <a:pt x="764767" y="1587496"/>
                  </a:cubicBezTo>
                  <a:cubicBezTo>
                    <a:pt x="759221" y="1590313"/>
                    <a:pt x="753590" y="1593044"/>
                    <a:pt x="748044" y="1595775"/>
                  </a:cubicBezTo>
                  <a:lnTo>
                    <a:pt x="748044" y="1595775"/>
                  </a:lnTo>
                  <a:cubicBezTo>
                    <a:pt x="748044" y="1595775"/>
                    <a:pt x="748044" y="1595775"/>
                    <a:pt x="748044" y="1595775"/>
                  </a:cubicBezTo>
                  <a:lnTo>
                    <a:pt x="748044" y="1595775"/>
                  </a:lnTo>
                  <a:cubicBezTo>
                    <a:pt x="748044" y="1595775"/>
                    <a:pt x="748044" y="1595775"/>
                    <a:pt x="748044" y="1595775"/>
                  </a:cubicBezTo>
                  <a:close/>
                  <a:moveTo>
                    <a:pt x="640459" y="1510085"/>
                  </a:moveTo>
                  <a:cubicBezTo>
                    <a:pt x="640033" y="1509147"/>
                    <a:pt x="639606" y="1508123"/>
                    <a:pt x="639179" y="1507184"/>
                  </a:cubicBezTo>
                  <a:cubicBezTo>
                    <a:pt x="636961" y="1501721"/>
                    <a:pt x="634743" y="1496259"/>
                    <a:pt x="632525" y="1490797"/>
                  </a:cubicBezTo>
                  <a:cubicBezTo>
                    <a:pt x="635937" y="1492333"/>
                    <a:pt x="639265" y="1493869"/>
                    <a:pt x="642678" y="1495405"/>
                  </a:cubicBezTo>
                  <a:lnTo>
                    <a:pt x="654536" y="1500782"/>
                  </a:lnTo>
                  <a:lnTo>
                    <a:pt x="657096" y="1503855"/>
                  </a:lnTo>
                  <a:cubicBezTo>
                    <a:pt x="657096" y="1503855"/>
                    <a:pt x="657352" y="1503855"/>
                    <a:pt x="657267" y="1503684"/>
                  </a:cubicBezTo>
                  <a:cubicBezTo>
                    <a:pt x="656584" y="1502831"/>
                    <a:pt x="655987" y="1501892"/>
                    <a:pt x="655304" y="1501038"/>
                  </a:cubicBezTo>
                  <a:lnTo>
                    <a:pt x="663751" y="1504879"/>
                  </a:lnTo>
                  <a:cubicBezTo>
                    <a:pt x="665543" y="1509061"/>
                    <a:pt x="667419" y="1513243"/>
                    <a:pt x="669297" y="1517340"/>
                  </a:cubicBezTo>
                  <a:cubicBezTo>
                    <a:pt x="659656" y="1515036"/>
                    <a:pt x="650015" y="1512475"/>
                    <a:pt x="640374" y="1510085"/>
                  </a:cubicBezTo>
                  <a:close/>
                  <a:moveTo>
                    <a:pt x="630904" y="1507781"/>
                  </a:moveTo>
                  <a:lnTo>
                    <a:pt x="629368" y="1506928"/>
                  </a:lnTo>
                  <a:cubicBezTo>
                    <a:pt x="623396" y="1498307"/>
                    <a:pt x="617424" y="1489773"/>
                    <a:pt x="611451" y="1481238"/>
                  </a:cubicBezTo>
                  <a:cubicBezTo>
                    <a:pt x="617424" y="1483884"/>
                    <a:pt x="623396" y="1486615"/>
                    <a:pt x="629368" y="1489346"/>
                  </a:cubicBezTo>
                  <a:cubicBezTo>
                    <a:pt x="631501" y="1495832"/>
                    <a:pt x="633634" y="1502233"/>
                    <a:pt x="635937" y="1508635"/>
                  </a:cubicBezTo>
                  <a:cubicBezTo>
                    <a:pt x="635937" y="1508805"/>
                    <a:pt x="636023" y="1508891"/>
                    <a:pt x="636108" y="1509061"/>
                  </a:cubicBezTo>
                  <a:cubicBezTo>
                    <a:pt x="634402" y="1508635"/>
                    <a:pt x="632695" y="1508208"/>
                    <a:pt x="630989" y="1507866"/>
                  </a:cubicBezTo>
                  <a:close/>
                  <a:moveTo>
                    <a:pt x="554118" y="1484054"/>
                  </a:moveTo>
                  <a:cubicBezTo>
                    <a:pt x="548829" y="1482177"/>
                    <a:pt x="543624" y="1480384"/>
                    <a:pt x="538334" y="1478592"/>
                  </a:cubicBezTo>
                  <a:cubicBezTo>
                    <a:pt x="535519" y="1472191"/>
                    <a:pt x="532789" y="1465789"/>
                    <a:pt x="530059" y="1459303"/>
                  </a:cubicBezTo>
                  <a:cubicBezTo>
                    <a:pt x="543112" y="1465704"/>
                    <a:pt x="556251" y="1472191"/>
                    <a:pt x="569390" y="1478592"/>
                  </a:cubicBezTo>
                  <a:cubicBezTo>
                    <a:pt x="571011" y="1482689"/>
                    <a:pt x="572632" y="1486871"/>
                    <a:pt x="574253" y="1490967"/>
                  </a:cubicBezTo>
                  <a:cubicBezTo>
                    <a:pt x="567513" y="1488748"/>
                    <a:pt x="560858" y="1486444"/>
                    <a:pt x="554118" y="1484140"/>
                  </a:cubicBezTo>
                  <a:close/>
                  <a:moveTo>
                    <a:pt x="496017" y="1489175"/>
                  </a:moveTo>
                  <a:cubicBezTo>
                    <a:pt x="490471" y="1485846"/>
                    <a:pt x="485011" y="1482518"/>
                    <a:pt x="479466" y="1479189"/>
                  </a:cubicBezTo>
                  <a:cubicBezTo>
                    <a:pt x="483902" y="1480811"/>
                    <a:pt x="488339" y="1482433"/>
                    <a:pt x="492690" y="1483969"/>
                  </a:cubicBezTo>
                  <a:cubicBezTo>
                    <a:pt x="493799" y="1485676"/>
                    <a:pt x="494823" y="1487383"/>
                    <a:pt x="495932" y="1489090"/>
                  </a:cubicBezTo>
                  <a:close/>
                  <a:moveTo>
                    <a:pt x="386214" y="1515036"/>
                  </a:moveTo>
                  <a:lnTo>
                    <a:pt x="386214" y="1515036"/>
                  </a:lnTo>
                  <a:cubicBezTo>
                    <a:pt x="386214" y="1515036"/>
                    <a:pt x="386214" y="1515036"/>
                    <a:pt x="386214" y="1515036"/>
                  </a:cubicBezTo>
                  <a:cubicBezTo>
                    <a:pt x="375038" y="1508293"/>
                    <a:pt x="363946" y="1501465"/>
                    <a:pt x="352855" y="1494637"/>
                  </a:cubicBezTo>
                  <a:cubicBezTo>
                    <a:pt x="350636" y="1488748"/>
                    <a:pt x="348760" y="1482774"/>
                    <a:pt x="346712" y="1476800"/>
                  </a:cubicBezTo>
                  <a:cubicBezTo>
                    <a:pt x="345944" y="1474410"/>
                    <a:pt x="345091" y="1471935"/>
                    <a:pt x="344323" y="1469545"/>
                  </a:cubicBezTo>
                  <a:lnTo>
                    <a:pt x="345432" y="1470398"/>
                  </a:lnTo>
                  <a:cubicBezTo>
                    <a:pt x="356694" y="1478677"/>
                    <a:pt x="368041" y="1486785"/>
                    <a:pt x="379474" y="1494808"/>
                  </a:cubicBezTo>
                  <a:cubicBezTo>
                    <a:pt x="379644" y="1495064"/>
                    <a:pt x="379730" y="1495320"/>
                    <a:pt x="379901" y="1495576"/>
                  </a:cubicBezTo>
                  <a:cubicBezTo>
                    <a:pt x="373928" y="1492248"/>
                    <a:pt x="367956" y="1489004"/>
                    <a:pt x="362155" y="1485505"/>
                  </a:cubicBezTo>
                  <a:cubicBezTo>
                    <a:pt x="358998" y="1483628"/>
                    <a:pt x="355926" y="1481750"/>
                    <a:pt x="352855" y="1479787"/>
                  </a:cubicBezTo>
                  <a:cubicBezTo>
                    <a:pt x="352855" y="1479787"/>
                    <a:pt x="352684" y="1479957"/>
                    <a:pt x="352684" y="1479957"/>
                  </a:cubicBezTo>
                  <a:cubicBezTo>
                    <a:pt x="355500" y="1482262"/>
                    <a:pt x="358315" y="1484481"/>
                    <a:pt x="361216" y="1486700"/>
                  </a:cubicBezTo>
                  <a:cubicBezTo>
                    <a:pt x="368980" y="1492760"/>
                    <a:pt x="376829" y="1498734"/>
                    <a:pt x="385105" y="1504282"/>
                  </a:cubicBezTo>
                  <a:cubicBezTo>
                    <a:pt x="388091" y="1509147"/>
                    <a:pt x="391247" y="1514012"/>
                    <a:pt x="394575" y="1518620"/>
                  </a:cubicBezTo>
                  <a:cubicBezTo>
                    <a:pt x="395258" y="1519559"/>
                    <a:pt x="395940" y="1520498"/>
                    <a:pt x="396623" y="1521437"/>
                  </a:cubicBezTo>
                  <a:cubicBezTo>
                    <a:pt x="393210" y="1519303"/>
                    <a:pt x="389797" y="1517169"/>
                    <a:pt x="386384" y="1515036"/>
                  </a:cubicBezTo>
                  <a:lnTo>
                    <a:pt x="386384" y="1515036"/>
                  </a:lnTo>
                  <a:cubicBezTo>
                    <a:pt x="386384" y="1515036"/>
                    <a:pt x="386384" y="1515036"/>
                    <a:pt x="386384" y="1515036"/>
                  </a:cubicBezTo>
                  <a:close/>
                  <a:moveTo>
                    <a:pt x="332379" y="1426700"/>
                  </a:moveTo>
                  <a:lnTo>
                    <a:pt x="332379" y="1426700"/>
                  </a:lnTo>
                  <a:cubicBezTo>
                    <a:pt x="332379" y="1426700"/>
                    <a:pt x="332379" y="1426700"/>
                    <a:pt x="332379" y="1426700"/>
                  </a:cubicBezTo>
                  <a:cubicBezTo>
                    <a:pt x="331525" y="1426017"/>
                    <a:pt x="330587" y="1425334"/>
                    <a:pt x="329734" y="1424737"/>
                  </a:cubicBezTo>
                  <a:cubicBezTo>
                    <a:pt x="329051" y="1422603"/>
                    <a:pt x="328454" y="1420384"/>
                    <a:pt x="327771" y="1418251"/>
                  </a:cubicBezTo>
                  <a:cubicBezTo>
                    <a:pt x="328966" y="1419275"/>
                    <a:pt x="330246" y="1420299"/>
                    <a:pt x="331440" y="1421323"/>
                  </a:cubicBezTo>
                  <a:lnTo>
                    <a:pt x="331440" y="1421323"/>
                  </a:lnTo>
                  <a:cubicBezTo>
                    <a:pt x="331440" y="1421323"/>
                    <a:pt x="331525" y="1421408"/>
                    <a:pt x="331525" y="1421408"/>
                  </a:cubicBezTo>
                  <a:lnTo>
                    <a:pt x="331611" y="1421408"/>
                  </a:lnTo>
                  <a:cubicBezTo>
                    <a:pt x="331611" y="1421408"/>
                    <a:pt x="331611" y="1421494"/>
                    <a:pt x="331611" y="1421494"/>
                  </a:cubicBezTo>
                  <a:cubicBezTo>
                    <a:pt x="338010" y="1426444"/>
                    <a:pt x="344323" y="1431309"/>
                    <a:pt x="350722" y="1436259"/>
                  </a:cubicBezTo>
                  <a:cubicBezTo>
                    <a:pt x="352428" y="1440100"/>
                    <a:pt x="354049" y="1443940"/>
                    <a:pt x="355841" y="1447696"/>
                  </a:cubicBezTo>
                  <a:cubicBezTo>
                    <a:pt x="354817" y="1446757"/>
                    <a:pt x="353878" y="1445818"/>
                    <a:pt x="352855" y="1444879"/>
                  </a:cubicBezTo>
                  <a:cubicBezTo>
                    <a:pt x="346200" y="1438649"/>
                    <a:pt x="339375" y="1432589"/>
                    <a:pt x="332379" y="1426700"/>
                  </a:cubicBezTo>
                  <a:lnTo>
                    <a:pt x="332379" y="1426700"/>
                  </a:lnTo>
                  <a:cubicBezTo>
                    <a:pt x="332379" y="1426700"/>
                    <a:pt x="332379" y="1426700"/>
                    <a:pt x="332379" y="1426700"/>
                  </a:cubicBezTo>
                  <a:close/>
                  <a:moveTo>
                    <a:pt x="287502" y="1395462"/>
                  </a:moveTo>
                  <a:lnTo>
                    <a:pt x="279311" y="1390256"/>
                  </a:lnTo>
                  <a:lnTo>
                    <a:pt x="273766" y="1386842"/>
                  </a:lnTo>
                  <a:cubicBezTo>
                    <a:pt x="273083" y="1382234"/>
                    <a:pt x="272401" y="1377625"/>
                    <a:pt x="271718" y="1373101"/>
                  </a:cubicBezTo>
                  <a:cubicBezTo>
                    <a:pt x="277008" y="1377113"/>
                    <a:pt x="282298" y="1381209"/>
                    <a:pt x="287587" y="1385391"/>
                  </a:cubicBezTo>
                  <a:cubicBezTo>
                    <a:pt x="288440" y="1386074"/>
                    <a:pt x="289293" y="1386757"/>
                    <a:pt x="290147" y="1387440"/>
                  </a:cubicBezTo>
                  <a:lnTo>
                    <a:pt x="289549" y="1390000"/>
                  </a:lnTo>
                  <a:lnTo>
                    <a:pt x="288185" y="1395975"/>
                  </a:lnTo>
                  <a:cubicBezTo>
                    <a:pt x="288185" y="1395975"/>
                    <a:pt x="287758" y="1395718"/>
                    <a:pt x="287587" y="1395548"/>
                  </a:cubicBezTo>
                  <a:close/>
                  <a:moveTo>
                    <a:pt x="287672" y="1397596"/>
                  </a:moveTo>
                  <a:lnTo>
                    <a:pt x="285710" y="1405960"/>
                  </a:lnTo>
                  <a:lnTo>
                    <a:pt x="275557" y="1398876"/>
                  </a:lnTo>
                  <a:cubicBezTo>
                    <a:pt x="275557" y="1398876"/>
                    <a:pt x="275472" y="1398364"/>
                    <a:pt x="275387" y="1398108"/>
                  </a:cubicBezTo>
                  <a:cubicBezTo>
                    <a:pt x="274790" y="1394524"/>
                    <a:pt x="274278" y="1391024"/>
                    <a:pt x="273766" y="1387440"/>
                  </a:cubicBezTo>
                  <a:lnTo>
                    <a:pt x="278629" y="1390939"/>
                  </a:lnTo>
                  <a:lnTo>
                    <a:pt x="286393" y="1396657"/>
                  </a:lnTo>
                  <a:cubicBezTo>
                    <a:pt x="286393" y="1396657"/>
                    <a:pt x="287160" y="1397255"/>
                    <a:pt x="287587" y="1397511"/>
                  </a:cubicBezTo>
                  <a:close/>
                  <a:moveTo>
                    <a:pt x="288611" y="1384111"/>
                  </a:moveTo>
                  <a:cubicBezTo>
                    <a:pt x="282980" y="1380270"/>
                    <a:pt x="277435" y="1376515"/>
                    <a:pt x="271803" y="1372760"/>
                  </a:cubicBezTo>
                  <a:cubicBezTo>
                    <a:pt x="271803" y="1372760"/>
                    <a:pt x="271803" y="1372760"/>
                    <a:pt x="271803" y="1372760"/>
                  </a:cubicBezTo>
                  <a:cubicBezTo>
                    <a:pt x="271803" y="1372333"/>
                    <a:pt x="271718" y="1371821"/>
                    <a:pt x="271633" y="1371394"/>
                  </a:cubicBezTo>
                  <a:lnTo>
                    <a:pt x="291000" y="1384282"/>
                  </a:lnTo>
                  <a:lnTo>
                    <a:pt x="290744" y="1385477"/>
                  </a:lnTo>
                  <a:cubicBezTo>
                    <a:pt x="290061" y="1385050"/>
                    <a:pt x="289464" y="1384538"/>
                    <a:pt x="288781" y="1384111"/>
                  </a:cubicBezTo>
                  <a:close/>
                  <a:moveTo>
                    <a:pt x="271462" y="1371053"/>
                  </a:moveTo>
                  <a:cubicBezTo>
                    <a:pt x="271206" y="1369346"/>
                    <a:pt x="271036" y="1367724"/>
                    <a:pt x="270780" y="1366017"/>
                  </a:cubicBezTo>
                  <a:lnTo>
                    <a:pt x="271206" y="1364566"/>
                  </a:lnTo>
                  <a:cubicBezTo>
                    <a:pt x="272401" y="1361067"/>
                    <a:pt x="273510" y="1357483"/>
                    <a:pt x="274704" y="1353983"/>
                  </a:cubicBezTo>
                  <a:cubicBezTo>
                    <a:pt x="275899" y="1355519"/>
                    <a:pt x="277178" y="1357141"/>
                    <a:pt x="278373" y="1358763"/>
                  </a:cubicBezTo>
                  <a:cubicBezTo>
                    <a:pt x="282553" y="1364054"/>
                    <a:pt x="286819" y="1369346"/>
                    <a:pt x="291171" y="1374552"/>
                  </a:cubicBezTo>
                  <a:cubicBezTo>
                    <a:pt x="291512" y="1375918"/>
                    <a:pt x="291853" y="1377369"/>
                    <a:pt x="292194" y="1378734"/>
                  </a:cubicBezTo>
                  <a:lnTo>
                    <a:pt x="291085" y="1383343"/>
                  </a:lnTo>
                  <a:lnTo>
                    <a:pt x="271462" y="1371138"/>
                  </a:lnTo>
                  <a:close/>
                  <a:moveTo>
                    <a:pt x="268561" y="1346131"/>
                  </a:moveTo>
                  <a:cubicBezTo>
                    <a:pt x="270097" y="1348179"/>
                    <a:pt x="271718" y="1350228"/>
                    <a:pt x="273339" y="1352191"/>
                  </a:cubicBezTo>
                  <a:cubicBezTo>
                    <a:pt x="272315" y="1355605"/>
                    <a:pt x="271291" y="1359019"/>
                    <a:pt x="270268" y="1362347"/>
                  </a:cubicBezTo>
                  <a:cubicBezTo>
                    <a:pt x="268561" y="1349289"/>
                    <a:pt x="266940" y="1336145"/>
                    <a:pt x="265490" y="1323002"/>
                  </a:cubicBezTo>
                  <a:cubicBezTo>
                    <a:pt x="265063" y="1318734"/>
                    <a:pt x="264637" y="1314467"/>
                    <a:pt x="264210" y="1310199"/>
                  </a:cubicBezTo>
                  <a:lnTo>
                    <a:pt x="264381" y="1310541"/>
                  </a:lnTo>
                  <a:cubicBezTo>
                    <a:pt x="269073" y="1318222"/>
                    <a:pt x="274022" y="1325733"/>
                    <a:pt x="279141" y="1333073"/>
                  </a:cubicBezTo>
                  <a:cubicBezTo>
                    <a:pt x="278544" y="1334950"/>
                    <a:pt x="278032" y="1336743"/>
                    <a:pt x="277435" y="1338620"/>
                  </a:cubicBezTo>
                  <a:lnTo>
                    <a:pt x="276069" y="1336743"/>
                  </a:lnTo>
                  <a:cubicBezTo>
                    <a:pt x="276069" y="1336743"/>
                    <a:pt x="275814" y="1336743"/>
                    <a:pt x="275899" y="1336828"/>
                  </a:cubicBezTo>
                  <a:lnTo>
                    <a:pt x="277264" y="1339132"/>
                  </a:lnTo>
                  <a:cubicBezTo>
                    <a:pt x="276069" y="1343144"/>
                    <a:pt x="274790" y="1347155"/>
                    <a:pt x="273595" y="1351081"/>
                  </a:cubicBezTo>
                  <a:cubicBezTo>
                    <a:pt x="271974" y="1349289"/>
                    <a:pt x="270353" y="1347582"/>
                    <a:pt x="268732" y="1345790"/>
                  </a:cubicBezTo>
                  <a:cubicBezTo>
                    <a:pt x="268732" y="1345790"/>
                    <a:pt x="268476" y="1345875"/>
                    <a:pt x="268561" y="1345960"/>
                  </a:cubicBezTo>
                  <a:close/>
                  <a:moveTo>
                    <a:pt x="262333" y="1288948"/>
                  </a:moveTo>
                  <a:cubicBezTo>
                    <a:pt x="261480" y="1278706"/>
                    <a:pt x="260712" y="1268464"/>
                    <a:pt x="260030" y="1258137"/>
                  </a:cubicBezTo>
                  <a:cubicBezTo>
                    <a:pt x="262674" y="1251821"/>
                    <a:pt x="265319" y="1245420"/>
                    <a:pt x="267964" y="1239104"/>
                  </a:cubicBezTo>
                  <a:cubicBezTo>
                    <a:pt x="268903" y="1248919"/>
                    <a:pt x="270012" y="1258734"/>
                    <a:pt x="271206" y="1268549"/>
                  </a:cubicBezTo>
                  <a:lnTo>
                    <a:pt x="271206" y="1268549"/>
                  </a:lnTo>
                  <a:lnTo>
                    <a:pt x="271206" y="1268891"/>
                  </a:lnTo>
                  <a:cubicBezTo>
                    <a:pt x="271206" y="1268891"/>
                    <a:pt x="271291" y="1269232"/>
                    <a:pt x="271291" y="1269232"/>
                  </a:cubicBezTo>
                  <a:lnTo>
                    <a:pt x="271291" y="1269232"/>
                  </a:lnTo>
                  <a:cubicBezTo>
                    <a:pt x="271548" y="1271195"/>
                    <a:pt x="271889" y="1273073"/>
                    <a:pt x="272145" y="1275036"/>
                  </a:cubicBezTo>
                  <a:cubicBezTo>
                    <a:pt x="270780" y="1279218"/>
                    <a:pt x="269415" y="1283400"/>
                    <a:pt x="268049" y="1287497"/>
                  </a:cubicBezTo>
                  <a:lnTo>
                    <a:pt x="267026" y="1290655"/>
                  </a:lnTo>
                  <a:lnTo>
                    <a:pt x="262248" y="1288948"/>
                  </a:lnTo>
                  <a:close/>
                  <a:moveTo>
                    <a:pt x="265831" y="1294666"/>
                  </a:moveTo>
                  <a:lnTo>
                    <a:pt x="263442" y="1302177"/>
                  </a:lnTo>
                  <a:cubicBezTo>
                    <a:pt x="263101" y="1297995"/>
                    <a:pt x="262674" y="1293812"/>
                    <a:pt x="262333" y="1289630"/>
                  </a:cubicBezTo>
                  <a:lnTo>
                    <a:pt x="265234" y="1293983"/>
                  </a:lnTo>
                  <a:cubicBezTo>
                    <a:pt x="265234" y="1293983"/>
                    <a:pt x="265575" y="1294495"/>
                    <a:pt x="265746" y="1294751"/>
                  </a:cubicBezTo>
                  <a:close/>
                  <a:moveTo>
                    <a:pt x="259347" y="1247468"/>
                  </a:moveTo>
                  <a:lnTo>
                    <a:pt x="259347" y="1247468"/>
                  </a:lnTo>
                  <a:cubicBezTo>
                    <a:pt x="259347" y="1247468"/>
                    <a:pt x="259347" y="1247383"/>
                    <a:pt x="259347" y="1247383"/>
                  </a:cubicBezTo>
                  <a:cubicBezTo>
                    <a:pt x="257641" y="1222205"/>
                    <a:pt x="256361" y="1197027"/>
                    <a:pt x="255678" y="1171764"/>
                  </a:cubicBezTo>
                  <a:cubicBezTo>
                    <a:pt x="255678" y="1169972"/>
                    <a:pt x="255678" y="1168179"/>
                    <a:pt x="255678" y="1166387"/>
                  </a:cubicBezTo>
                  <a:cubicBezTo>
                    <a:pt x="257897" y="1161778"/>
                    <a:pt x="260200" y="1157170"/>
                    <a:pt x="262504" y="1152561"/>
                  </a:cubicBezTo>
                  <a:cubicBezTo>
                    <a:pt x="262760" y="1160584"/>
                    <a:pt x="263101" y="1168606"/>
                    <a:pt x="263442" y="1176629"/>
                  </a:cubicBezTo>
                  <a:cubicBezTo>
                    <a:pt x="263442" y="1176629"/>
                    <a:pt x="263186" y="1176629"/>
                    <a:pt x="263272" y="1176714"/>
                  </a:cubicBezTo>
                  <a:cubicBezTo>
                    <a:pt x="263272" y="1176885"/>
                    <a:pt x="263442" y="1177056"/>
                    <a:pt x="263528" y="1177226"/>
                  </a:cubicBezTo>
                  <a:cubicBezTo>
                    <a:pt x="263869" y="1184823"/>
                    <a:pt x="264295" y="1192504"/>
                    <a:pt x="264807" y="1200100"/>
                  </a:cubicBezTo>
                  <a:cubicBezTo>
                    <a:pt x="265575" y="1211537"/>
                    <a:pt x="266514" y="1222888"/>
                    <a:pt x="267623" y="1234325"/>
                  </a:cubicBezTo>
                  <a:cubicBezTo>
                    <a:pt x="265063" y="1240897"/>
                    <a:pt x="262419" y="1247468"/>
                    <a:pt x="259944" y="1254040"/>
                  </a:cubicBezTo>
                  <a:cubicBezTo>
                    <a:pt x="259774" y="1251821"/>
                    <a:pt x="259688" y="1249602"/>
                    <a:pt x="259518" y="1247468"/>
                  </a:cubicBezTo>
                  <a:lnTo>
                    <a:pt x="259518" y="1247468"/>
                  </a:lnTo>
                  <a:close/>
                  <a:moveTo>
                    <a:pt x="223002" y="1357483"/>
                  </a:moveTo>
                  <a:cubicBezTo>
                    <a:pt x="217542" y="1335889"/>
                    <a:pt x="211911" y="1314296"/>
                    <a:pt x="205939" y="1292788"/>
                  </a:cubicBezTo>
                  <a:lnTo>
                    <a:pt x="205939" y="1292788"/>
                  </a:lnTo>
                  <a:cubicBezTo>
                    <a:pt x="205939" y="1292788"/>
                    <a:pt x="205939" y="1292788"/>
                    <a:pt x="205939" y="1292788"/>
                  </a:cubicBezTo>
                  <a:lnTo>
                    <a:pt x="205939" y="1292788"/>
                  </a:lnTo>
                  <a:cubicBezTo>
                    <a:pt x="205939" y="1292788"/>
                    <a:pt x="205939" y="1292788"/>
                    <a:pt x="205939" y="1292788"/>
                  </a:cubicBezTo>
                  <a:cubicBezTo>
                    <a:pt x="205256" y="1290655"/>
                    <a:pt x="204573" y="1288521"/>
                    <a:pt x="203891" y="1286387"/>
                  </a:cubicBezTo>
                  <a:cubicBezTo>
                    <a:pt x="204147" y="1285534"/>
                    <a:pt x="204488" y="1284680"/>
                    <a:pt x="204744" y="1283827"/>
                  </a:cubicBezTo>
                  <a:lnTo>
                    <a:pt x="204744" y="1283827"/>
                  </a:lnTo>
                  <a:cubicBezTo>
                    <a:pt x="204744" y="1283827"/>
                    <a:pt x="204744" y="1283741"/>
                    <a:pt x="204744" y="1283741"/>
                  </a:cubicBezTo>
                  <a:lnTo>
                    <a:pt x="204744" y="1283741"/>
                  </a:lnTo>
                  <a:cubicBezTo>
                    <a:pt x="205000" y="1282717"/>
                    <a:pt x="205341" y="1281778"/>
                    <a:pt x="205597" y="1280754"/>
                  </a:cubicBezTo>
                  <a:cubicBezTo>
                    <a:pt x="206792" y="1279986"/>
                    <a:pt x="207986" y="1279303"/>
                    <a:pt x="209181" y="1278535"/>
                  </a:cubicBezTo>
                  <a:cubicBezTo>
                    <a:pt x="214300" y="1294666"/>
                    <a:pt x="219418" y="1310712"/>
                    <a:pt x="224623" y="1326757"/>
                  </a:cubicBezTo>
                  <a:cubicBezTo>
                    <a:pt x="224879" y="1331281"/>
                    <a:pt x="225220" y="1335804"/>
                    <a:pt x="225562" y="1340242"/>
                  </a:cubicBezTo>
                  <a:cubicBezTo>
                    <a:pt x="224623" y="1346046"/>
                    <a:pt x="223770" y="1351764"/>
                    <a:pt x="222831" y="1357568"/>
                  </a:cubicBezTo>
                  <a:close/>
                  <a:moveTo>
                    <a:pt x="198602" y="1286046"/>
                  </a:moveTo>
                  <a:cubicBezTo>
                    <a:pt x="196212" y="1294495"/>
                    <a:pt x="193823" y="1303030"/>
                    <a:pt x="191520" y="1311480"/>
                  </a:cubicBezTo>
                  <a:cubicBezTo>
                    <a:pt x="189899" y="1304993"/>
                    <a:pt x="188278" y="1298507"/>
                    <a:pt x="186572" y="1292020"/>
                  </a:cubicBezTo>
                  <a:cubicBezTo>
                    <a:pt x="190496" y="1289630"/>
                    <a:pt x="194421" y="1287326"/>
                    <a:pt x="198345" y="1284936"/>
                  </a:cubicBezTo>
                  <a:cubicBezTo>
                    <a:pt x="198431" y="1285278"/>
                    <a:pt x="198516" y="1285619"/>
                    <a:pt x="198602" y="1285961"/>
                  </a:cubicBezTo>
                  <a:close/>
                  <a:moveTo>
                    <a:pt x="176163" y="1304481"/>
                  </a:moveTo>
                  <a:cubicBezTo>
                    <a:pt x="174115" y="1312333"/>
                    <a:pt x="172153" y="1320270"/>
                    <a:pt x="170191" y="1328123"/>
                  </a:cubicBezTo>
                  <a:cubicBezTo>
                    <a:pt x="168655" y="1320270"/>
                    <a:pt x="167204" y="1312419"/>
                    <a:pt x="165754" y="1304566"/>
                  </a:cubicBezTo>
                  <a:cubicBezTo>
                    <a:pt x="168825" y="1302689"/>
                    <a:pt x="171897" y="1300896"/>
                    <a:pt x="174968" y="1299019"/>
                  </a:cubicBezTo>
                  <a:cubicBezTo>
                    <a:pt x="175395" y="1300811"/>
                    <a:pt x="175736" y="1302603"/>
                    <a:pt x="176163" y="1304396"/>
                  </a:cubicBezTo>
                  <a:close/>
                  <a:moveTo>
                    <a:pt x="141012" y="1302603"/>
                  </a:moveTo>
                  <a:cubicBezTo>
                    <a:pt x="136747" y="1292276"/>
                    <a:pt x="132566" y="1282034"/>
                    <a:pt x="128300" y="1271707"/>
                  </a:cubicBezTo>
                  <a:cubicBezTo>
                    <a:pt x="131201" y="1264367"/>
                    <a:pt x="134357" y="1257027"/>
                    <a:pt x="137685" y="1249858"/>
                  </a:cubicBezTo>
                  <a:cubicBezTo>
                    <a:pt x="140074" y="1263343"/>
                    <a:pt x="142718" y="1276828"/>
                    <a:pt x="145449" y="1290228"/>
                  </a:cubicBezTo>
                  <a:lnTo>
                    <a:pt x="142206" y="1299104"/>
                  </a:lnTo>
                  <a:cubicBezTo>
                    <a:pt x="141780" y="1300299"/>
                    <a:pt x="141353" y="1301409"/>
                    <a:pt x="140927" y="1302603"/>
                  </a:cubicBezTo>
                  <a:close/>
                  <a:moveTo>
                    <a:pt x="121731" y="1255662"/>
                  </a:moveTo>
                  <a:cubicBezTo>
                    <a:pt x="121304" y="1251650"/>
                    <a:pt x="120792" y="1247639"/>
                    <a:pt x="120365" y="1243627"/>
                  </a:cubicBezTo>
                  <a:cubicBezTo>
                    <a:pt x="124461" y="1234666"/>
                    <a:pt x="128641" y="1225705"/>
                    <a:pt x="132822" y="1216828"/>
                  </a:cubicBezTo>
                  <a:cubicBezTo>
                    <a:pt x="133846" y="1224851"/>
                    <a:pt x="134955" y="1232874"/>
                    <a:pt x="136064" y="1240897"/>
                  </a:cubicBezTo>
                  <a:lnTo>
                    <a:pt x="136064" y="1240897"/>
                  </a:lnTo>
                  <a:cubicBezTo>
                    <a:pt x="136064" y="1240897"/>
                    <a:pt x="136064" y="1241153"/>
                    <a:pt x="136064" y="1241153"/>
                  </a:cubicBezTo>
                  <a:lnTo>
                    <a:pt x="136064" y="1241409"/>
                  </a:lnTo>
                  <a:cubicBezTo>
                    <a:pt x="136064" y="1241409"/>
                    <a:pt x="136064" y="1241409"/>
                    <a:pt x="136064" y="1241409"/>
                  </a:cubicBezTo>
                  <a:cubicBezTo>
                    <a:pt x="136149" y="1241921"/>
                    <a:pt x="136234" y="1242433"/>
                    <a:pt x="136320" y="1242945"/>
                  </a:cubicBezTo>
                  <a:cubicBezTo>
                    <a:pt x="132907" y="1251224"/>
                    <a:pt x="129665" y="1259588"/>
                    <a:pt x="126679" y="1268037"/>
                  </a:cubicBezTo>
                  <a:cubicBezTo>
                    <a:pt x="124973" y="1263940"/>
                    <a:pt x="123266" y="1259844"/>
                    <a:pt x="121645" y="1255747"/>
                  </a:cubicBezTo>
                  <a:close/>
                  <a:moveTo>
                    <a:pt x="125399" y="1272049"/>
                  </a:moveTo>
                  <a:cubicBezTo>
                    <a:pt x="124973" y="1273243"/>
                    <a:pt x="124546" y="1274438"/>
                    <a:pt x="124205" y="1275548"/>
                  </a:cubicBezTo>
                  <a:cubicBezTo>
                    <a:pt x="123778" y="1272390"/>
                    <a:pt x="123437" y="1269317"/>
                    <a:pt x="123010" y="1266160"/>
                  </a:cubicBezTo>
                  <a:cubicBezTo>
                    <a:pt x="123778" y="1268123"/>
                    <a:pt x="124631" y="1270086"/>
                    <a:pt x="125399" y="1272049"/>
                  </a:cubicBezTo>
                  <a:close/>
                  <a:moveTo>
                    <a:pt x="107227" y="1218279"/>
                  </a:moveTo>
                  <a:lnTo>
                    <a:pt x="107227" y="1218279"/>
                  </a:lnTo>
                  <a:cubicBezTo>
                    <a:pt x="107227" y="1218279"/>
                    <a:pt x="107227" y="1218194"/>
                    <a:pt x="107227" y="1218194"/>
                  </a:cubicBezTo>
                  <a:cubicBezTo>
                    <a:pt x="107227" y="1216828"/>
                    <a:pt x="107056" y="1215463"/>
                    <a:pt x="106970" y="1214097"/>
                  </a:cubicBezTo>
                  <a:cubicBezTo>
                    <a:pt x="108421" y="1211025"/>
                    <a:pt x="109871" y="1208037"/>
                    <a:pt x="111407" y="1204965"/>
                  </a:cubicBezTo>
                  <a:cubicBezTo>
                    <a:pt x="111492" y="1206330"/>
                    <a:pt x="111578" y="1207610"/>
                    <a:pt x="111748" y="1208976"/>
                  </a:cubicBezTo>
                  <a:lnTo>
                    <a:pt x="111748" y="1208976"/>
                  </a:lnTo>
                  <a:cubicBezTo>
                    <a:pt x="111748" y="1208976"/>
                    <a:pt x="111748" y="1209232"/>
                    <a:pt x="111748" y="1209232"/>
                  </a:cubicBezTo>
                  <a:lnTo>
                    <a:pt x="111748" y="1209488"/>
                  </a:lnTo>
                  <a:cubicBezTo>
                    <a:pt x="111748" y="1209488"/>
                    <a:pt x="111748" y="1209488"/>
                    <a:pt x="111748" y="1209488"/>
                  </a:cubicBezTo>
                  <a:cubicBezTo>
                    <a:pt x="112090" y="1212390"/>
                    <a:pt x="112431" y="1215292"/>
                    <a:pt x="112857" y="1218279"/>
                  </a:cubicBezTo>
                  <a:cubicBezTo>
                    <a:pt x="111066" y="1219474"/>
                    <a:pt x="109189" y="1220754"/>
                    <a:pt x="107397" y="1222034"/>
                  </a:cubicBezTo>
                  <a:cubicBezTo>
                    <a:pt x="107397" y="1220840"/>
                    <a:pt x="107312" y="1219645"/>
                    <a:pt x="107227" y="1218450"/>
                  </a:cubicBezTo>
                  <a:lnTo>
                    <a:pt x="107227" y="1218450"/>
                  </a:lnTo>
                  <a:close/>
                  <a:moveTo>
                    <a:pt x="110298" y="1195064"/>
                  </a:moveTo>
                  <a:cubicBezTo>
                    <a:pt x="109018" y="1198051"/>
                    <a:pt x="107738" y="1201039"/>
                    <a:pt x="106459" y="1203941"/>
                  </a:cubicBezTo>
                  <a:cubicBezTo>
                    <a:pt x="106032" y="1196515"/>
                    <a:pt x="105691" y="1189175"/>
                    <a:pt x="105435" y="1181750"/>
                  </a:cubicBezTo>
                  <a:cubicBezTo>
                    <a:pt x="106715" y="1179275"/>
                    <a:pt x="107994" y="1176714"/>
                    <a:pt x="109360" y="1174239"/>
                  </a:cubicBezTo>
                  <a:cubicBezTo>
                    <a:pt x="109701" y="1180982"/>
                    <a:pt x="110127" y="1187724"/>
                    <a:pt x="110639" y="1194382"/>
                  </a:cubicBezTo>
                  <a:cubicBezTo>
                    <a:pt x="110639" y="1194467"/>
                    <a:pt x="110554" y="1194638"/>
                    <a:pt x="110469" y="1194723"/>
                  </a:cubicBezTo>
                  <a:lnTo>
                    <a:pt x="110469" y="1194723"/>
                  </a:lnTo>
                  <a:cubicBezTo>
                    <a:pt x="110469" y="1194723"/>
                    <a:pt x="110469" y="1194894"/>
                    <a:pt x="110469" y="1194894"/>
                  </a:cubicBezTo>
                  <a:lnTo>
                    <a:pt x="110469" y="1195064"/>
                  </a:lnTo>
                  <a:cubicBezTo>
                    <a:pt x="110469" y="1195064"/>
                    <a:pt x="110469" y="1195064"/>
                    <a:pt x="110469" y="1195064"/>
                  </a:cubicBezTo>
                  <a:close/>
                  <a:moveTo>
                    <a:pt x="87689" y="1210000"/>
                  </a:moveTo>
                  <a:cubicBezTo>
                    <a:pt x="85215" y="1215463"/>
                    <a:pt x="82741" y="1220840"/>
                    <a:pt x="80266" y="1226302"/>
                  </a:cubicBezTo>
                  <a:lnTo>
                    <a:pt x="74892" y="1238080"/>
                  </a:lnTo>
                  <a:cubicBezTo>
                    <a:pt x="76000" y="1228179"/>
                    <a:pt x="77195" y="1218279"/>
                    <a:pt x="78475" y="1208464"/>
                  </a:cubicBezTo>
                  <a:cubicBezTo>
                    <a:pt x="79925" y="1197539"/>
                    <a:pt x="81461" y="1186700"/>
                    <a:pt x="82996" y="1175776"/>
                  </a:cubicBezTo>
                  <a:cubicBezTo>
                    <a:pt x="84874" y="1179958"/>
                    <a:pt x="86665" y="1184140"/>
                    <a:pt x="88542" y="1188322"/>
                  </a:cubicBezTo>
                  <a:cubicBezTo>
                    <a:pt x="88201" y="1195577"/>
                    <a:pt x="87945" y="1202746"/>
                    <a:pt x="87689" y="1210000"/>
                  </a:cubicBezTo>
                  <a:close/>
                  <a:moveTo>
                    <a:pt x="79242" y="1169033"/>
                  </a:moveTo>
                  <a:cubicBezTo>
                    <a:pt x="76597" y="1174154"/>
                    <a:pt x="74038" y="1179190"/>
                    <a:pt x="71393" y="1184310"/>
                  </a:cubicBezTo>
                  <a:cubicBezTo>
                    <a:pt x="71564" y="1183201"/>
                    <a:pt x="71649" y="1182091"/>
                    <a:pt x="71820" y="1180982"/>
                  </a:cubicBezTo>
                  <a:cubicBezTo>
                    <a:pt x="72929" y="1173386"/>
                    <a:pt x="74038" y="1165790"/>
                    <a:pt x="75318" y="1158194"/>
                  </a:cubicBezTo>
                  <a:cubicBezTo>
                    <a:pt x="76683" y="1161266"/>
                    <a:pt x="78048" y="1164424"/>
                    <a:pt x="79413" y="1167497"/>
                  </a:cubicBezTo>
                  <a:cubicBezTo>
                    <a:pt x="79413" y="1168009"/>
                    <a:pt x="79328" y="1168436"/>
                    <a:pt x="79242" y="1168948"/>
                  </a:cubicBezTo>
                  <a:close/>
                  <a:moveTo>
                    <a:pt x="72673" y="1102547"/>
                  </a:moveTo>
                  <a:cubicBezTo>
                    <a:pt x="70796" y="1110825"/>
                    <a:pt x="69005" y="1119104"/>
                    <a:pt x="67384" y="1127383"/>
                  </a:cubicBezTo>
                  <a:cubicBezTo>
                    <a:pt x="65592" y="1123116"/>
                    <a:pt x="63800" y="1118848"/>
                    <a:pt x="62094" y="1114496"/>
                  </a:cubicBezTo>
                  <a:lnTo>
                    <a:pt x="62691" y="1113727"/>
                  </a:lnTo>
                  <a:cubicBezTo>
                    <a:pt x="66274" y="1109033"/>
                    <a:pt x="69858" y="1104339"/>
                    <a:pt x="73526" y="1099645"/>
                  </a:cubicBezTo>
                  <a:cubicBezTo>
                    <a:pt x="73355" y="1100413"/>
                    <a:pt x="73100" y="1101181"/>
                    <a:pt x="72929" y="1102034"/>
                  </a:cubicBezTo>
                  <a:lnTo>
                    <a:pt x="72929" y="1102034"/>
                  </a:lnTo>
                  <a:cubicBezTo>
                    <a:pt x="72929" y="1102034"/>
                    <a:pt x="72929" y="1102290"/>
                    <a:pt x="72929" y="1102290"/>
                  </a:cubicBezTo>
                  <a:lnTo>
                    <a:pt x="72929" y="1102547"/>
                  </a:lnTo>
                  <a:cubicBezTo>
                    <a:pt x="72929" y="1102547"/>
                    <a:pt x="72929" y="1102547"/>
                    <a:pt x="72929" y="1102547"/>
                  </a:cubicBezTo>
                  <a:close/>
                  <a:moveTo>
                    <a:pt x="73441" y="1058592"/>
                  </a:moveTo>
                  <a:cubicBezTo>
                    <a:pt x="75574" y="1057397"/>
                    <a:pt x="77707" y="1056202"/>
                    <a:pt x="79840" y="1055008"/>
                  </a:cubicBezTo>
                  <a:cubicBezTo>
                    <a:pt x="76683" y="1059702"/>
                    <a:pt x="73612" y="1064396"/>
                    <a:pt x="70455" y="1069005"/>
                  </a:cubicBezTo>
                  <a:lnTo>
                    <a:pt x="70455" y="1069175"/>
                  </a:lnTo>
                  <a:cubicBezTo>
                    <a:pt x="71308" y="1065591"/>
                    <a:pt x="72332" y="1062091"/>
                    <a:pt x="73441" y="1058507"/>
                  </a:cubicBezTo>
                  <a:close/>
                  <a:moveTo>
                    <a:pt x="59790" y="1026842"/>
                  </a:moveTo>
                  <a:cubicBezTo>
                    <a:pt x="59790" y="1026842"/>
                    <a:pt x="60473" y="1026928"/>
                    <a:pt x="60814" y="1027013"/>
                  </a:cubicBezTo>
                  <a:cubicBezTo>
                    <a:pt x="59278" y="1031451"/>
                    <a:pt x="57743" y="1035889"/>
                    <a:pt x="56292" y="1040328"/>
                  </a:cubicBezTo>
                  <a:cubicBezTo>
                    <a:pt x="53989" y="1043400"/>
                    <a:pt x="51600" y="1046558"/>
                    <a:pt x="49296" y="1049631"/>
                  </a:cubicBezTo>
                  <a:cubicBezTo>
                    <a:pt x="52709" y="1041949"/>
                    <a:pt x="56207" y="1034353"/>
                    <a:pt x="59705" y="1026842"/>
                  </a:cubicBezTo>
                  <a:close/>
                  <a:moveTo>
                    <a:pt x="64653" y="1016430"/>
                  </a:moveTo>
                  <a:cubicBezTo>
                    <a:pt x="64653" y="1016430"/>
                    <a:pt x="64824" y="1016089"/>
                    <a:pt x="64909" y="1015918"/>
                  </a:cubicBezTo>
                  <a:cubicBezTo>
                    <a:pt x="64909" y="1015918"/>
                    <a:pt x="64994" y="1015833"/>
                    <a:pt x="65080" y="1015747"/>
                  </a:cubicBezTo>
                  <a:cubicBezTo>
                    <a:pt x="64994" y="1016089"/>
                    <a:pt x="64824" y="1016345"/>
                    <a:pt x="64739" y="1016686"/>
                  </a:cubicBezTo>
                  <a:cubicBezTo>
                    <a:pt x="64739" y="1016686"/>
                    <a:pt x="64739" y="1016686"/>
                    <a:pt x="64653" y="1016686"/>
                  </a:cubicBezTo>
                  <a:cubicBezTo>
                    <a:pt x="64653" y="1016686"/>
                    <a:pt x="64653" y="1016601"/>
                    <a:pt x="64653" y="1016515"/>
                  </a:cubicBezTo>
                  <a:lnTo>
                    <a:pt x="64653" y="1016515"/>
                  </a:lnTo>
                  <a:cubicBezTo>
                    <a:pt x="64653" y="1016515"/>
                    <a:pt x="64653" y="1016515"/>
                    <a:pt x="64653" y="1016515"/>
                  </a:cubicBezTo>
                  <a:lnTo>
                    <a:pt x="64653" y="1016515"/>
                  </a:lnTo>
                  <a:cubicBezTo>
                    <a:pt x="64653" y="1016515"/>
                    <a:pt x="64653" y="1016515"/>
                    <a:pt x="64653" y="1016515"/>
                  </a:cubicBezTo>
                  <a:close/>
                  <a:moveTo>
                    <a:pt x="113028" y="949602"/>
                  </a:moveTo>
                  <a:cubicBezTo>
                    <a:pt x="110981" y="951992"/>
                    <a:pt x="109018" y="954382"/>
                    <a:pt x="106970" y="956686"/>
                  </a:cubicBezTo>
                  <a:cubicBezTo>
                    <a:pt x="107909" y="954211"/>
                    <a:pt x="108933" y="951821"/>
                    <a:pt x="109871" y="949431"/>
                  </a:cubicBezTo>
                  <a:cubicBezTo>
                    <a:pt x="110895" y="949431"/>
                    <a:pt x="112004" y="949517"/>
                    <a:pt x="113028" y="949602"/>
                  </a:cubicBezTo>
                  <a:close/>
                  <a:moveTo>
                    <a:pt x="117379" y="961380"/>
                  </a:moveTo>
                  <a:lnTo>
                    <a:pt x="116697" y="963599"/>
                  </a:lnTo>
                  <a:cubicBezTo>
                    <a:pt x="116270" y="964197"/>
                    <a:pt x="115758" y="964709"/>
                    <a:pt x="115332" y="965306"/>
                  </a:cubicBezTo>
                  <a:lnTo>
                    <a:pt x="116697" y="961124"/>
                  </a:lnTo>
                  <a:cubicBezTo>
                    <a:pt x="116697" y="961124"/>
                    <a:pt x="116526" y="960868"/>
                    <a:pt x="116441" y="961124"/>
                  </a:cubicBezTo>
                  <a:lnTo>
                    <a:pt x="114649" y="966245"/>
                  </a:lnTo>
                  <a:cubicBezTo>
                    <a:pt x="107994" y="974353"/>
                    <a:pt x="101340" y="982461"/>
                    <a:pt x="94600" y="990569"/>
                  </a:cubicBezTo>
                  <a:cubicBezTo>
                    <a:pt x="96903" y="984083"/>
                    <a:pt x="99207" y="977596"/>
                    <a:pt x="101595" y="971110"/>
                  </a:cubicBezTo>
                  <a:cubicBezTo>
                    <a:pt x="107056" y="964026"/>
                    <a:pt x="112516" y="956942"/>
                    <a:pt x="117977" y="949944"/>
                  </a:cubicBezTo>
                  <a:cubicBezTo>
                    <a:pt x="121133" y="950114"/>
                    <a:pt x="124375" y="950285"/>
                    <a:pt x="127532" y="950456"/>
                  </a:cubicBezTo>
                  <a:lnTo>
                    <a:pt x="124631" y="954126"/>
                  </a:lnTo>
                  <a:cubicBezTo>
                    <a:pt x="122157" y="957113"/>
                    <a:pt x="119683" y="960185"/>
                    <a:pt x="117209" y="963173"/>
                  </a:cubicBezTo>
                  <a:lnTo>
                    <a:pt x="117635" y="961551"/>
                  </a:lnTo>
                  <a:cubicBezTo>
                    <a:pt x="117635" y="961551"/>
                    <a:pt x="117465" y="961295"/>
                    <a:pt x="117379" y="961551"/>
                  </a:cubicBezTo>
                  <a:close/>
                  <a:moveTo>
                    <a:pt x="114820" y="1034012"/>
                  </a:moveTo>
                  <a:cubicBezTo>
                    <a:pt x="115332" y="1034012"/>
                    <a:pt x="115929" y="1034183"/>
                    <a:pt x="116441" y="1034183"/>
                  </a:cubicBezTo>
                  <a:cubicBezTo>
                    <a:pt x="116099" y="1034609"/>
                    <a:pt x="115758" y="1035036"/>
                    <a:pt x="115417" y="1035463"/>
                  </a:cubicBezTo>
                  <a:cubicBezTo>
                    <a:pt x="115161" y="1034951"/>
                    <a:pt x="114990" y="1034439"/>
                    <a:pt x="114735" y="1033927"/>
                  </a:cubicBezTo>
                  <a:close/>
                  <a:moveTo>
                    <a:pt x="211399" y="1046814"/>
                  </a:moveTo>
                  <a:cubicBezTo>
                    <a:pt x="211655" y="1051337"/>
                    <a:pt x="212081" y="1055861"/>
                    <a:pt x="212508" y="1060299"/>
                  </a:cubicBezTo>
                  <a:cubicBezTo>
                    <a:pt x="210119" y="1061750"/>
                    <a:pt x="207730" y="1063286"/>
                    <a:pt x="205341" y="1064737"/>
                  </a:cubicBezTo>
                  <a:cubicBezTo>
                    <a:pt x="204744" y="1059446"/>
                    <a:pt x="204147" y="1054240"/>
                    <a:pt x="203720" y="1048948"/>
                  </a:cubicBezTo>
                  <a:lnTo>
                    <a:pt x="203464" y="1045875"/>
                  </a:lnTo>
                  <a:cubicBezTo>
                    <a:pt x="206109" y="1046217"/>
                    <a:pt x="208839" y="1046473"/>
                    <a:pt x="211484" y="1046814"/>
                  </a:cubicBezTo>
                  <a:close/>
                  <a:moveTo>
                    <a:pt x="225305" y="1048350"/>
                  </a:moveTo>
                  <a:cubicBezTo>
                    <a:pt x="225305" y="1049716"/>
                    <a:pt x="225391" y="1050996"/>
                    <a:pt x="225476" y="1052362"/>
                  </a:cubicBezTo>
                  <a:cubicBezTo>
                    <a:pt x="222490" y="1054240"/>
                    <a:pt x="219418" y="1056117"/>
                    <a:pt x="216433" y="1057995"/>
                  </a:cubicBezTo>
                  <a:cubicBezTo>
                    <a:pt x="216433" y="1054496"/>
                    <a:pt x="216262" y="1050996"/>
                    <a:pt x="216262" y="1047497"/>
                  </a:cubicBezTo>
                  <a:cubicBezTo>
                    <a:pt x="219248" y="1047838"/>
                    <a:pt x="222319" y="1048094"/>
                    <a:pt x="225305" y="1048436"/>
                  </a:cubicBezTo>
                  <a:close/>
                  <a:moveTo>
                    <a:pt x="307808" y="722575"/>
                  </a:moveTo>
                  <a:cubicBezTo>
                    <a:pt x="307808" y="722575"/>
                    <a:pt x="308063" y="722319"/>
                    <a:pt x="308234" y="722234"/>
                  </a:cubicBezTo>
                  <a:lnTo>
                    <a:pt x="309770" y="721039"/>
                  </a:lnTo>
                  <a:cubicBezTo>
                    <a:pt x="311988" y="719332"/>
                    <a:pt x="314292" y="717625"/>
                    <a:pt x="316510" y="715918"/>
                  </a:cubicBezTo>
                  <a:cubicBezTo>
                    <a:pt x="316510" y="716089"/>
                    <a:pt x="316425" y="716345"/>
                    <a:pt x="316339" y="716516"/>
                  </a:cubicBezTo>
                  <a:lnTo>
                    <a:pt x="307722" y="723599"/>
                  </a:lnTo>
                  <a:cubicBezTo>
                    <a:pt x="307722" y="723599"/>
                    <a:pt x="307722" y="722917"/>
                    <a:pt x="307722" y="722575"/>
                  </a:cubicBezTo>
                  <a:close/>
                  <a:moveTo>
                    <a:pt x="302944" y="783770"/>
                  </a:moveTo>
                  <a:cubicBezTo>
                    <a:pt x="304992" y="764055"/>
                    <a:pt x="306186" y="744254"/>
                    <a:pt x="307637" y="724453"/>
                  </a:cubicBezTo>
                  <a:lnTo>
                    <a:pt x="315913" y="718393"/>
                  </a:lnTo>
                  <a:cubicBezTo>
                    <a:pt x="314035" y="726416"/>
                    <a:pt x="312244" y="734439"/>
                    <a:pt x="310538" y="742461"/>
                  </a:cubicBezTo>
                  <a:lnTo>
                    <a:pt x="310538" y="742461"/>
                  </a:lnTo>
                  <a:cubicBezTo>
                    <a:pt x="310538" y="742461"/>
                    <a:pt x="310452" y="742888"/>
                    <a:pt x="310452" y="742888"/>
                  </a:cubicBezTo>
                  <a:lnTo>
                    <a:pt x="310452" y="743315"/>
                  </a:lnTo>
                  <a:cubicBezTo>
                    <a:pt x="310452" y="743315"/>
                    <a:pt x="310367" y="743315"/>
                    <a:pt x="310367" y="743315"/>
                  </a:cubicBezTo>
                  <a:cubicBezTo>
                    <a:pt x="307466" y="758592"/>
                    <a:pt x="304736" y="773955"/>
                    <a:pt x="302347" y="789318"/>
                  </a:cubicBezTo>
                  <a:cubicBezTo>
                    <a:pt x="302518" y="787440"/>
                    <a:pt x="302774" y="785648"/>
                    <a:pt x="302944" y="783770"/>
                  </a:cubicBezTo>
                  <a:close/>
                  <a:moveTo>
                    <a:pt x="358656" y="555890"/>
                  </a:moveTo>
                  <a:lnTo>
                    <a:pt x="361813" y="549062"/>
                  </a:lnTo>
                  <a:cubicBezTo>
                    <a:pt x="362240" y="548721"/>
                    <a:pt x="362752" y="548464"/>
                    <a:pt x="363178" y="548123"/>
                  </a:cubicBezTo>
                  <a:cubicBezTo>
                    <a:pt x="361898" y="552305"/>
                    <a:pt x="360619" y="556402"/>
                    <a:pt x="359339" y="560584"/>
                  </a:cubicBezTo>
                  <a:cubicBezTo>
                    <a:pt x="359083" y="559048"/>
                    <a:pt x="358742" y="557511"/>
                    <a:pt x="358486" y="555975"/>
                  </a:cubicBezTo>
                  <a:cubicBezTo>
                    <a:pt x="358486" y="555975"/>
                    <a:pt x="358571" y="555975"/>
                    <a:pt x="358656" y="555975"/>
                  </a:cubicBezTo>
                  <a:close/>
                  <a:moveTo>
                    <a:pt x="358486" y="555719"/>
                  </a:moveTo>
                  <a:cubicBezTo>
                    <a:pt x="358230" y="554439"/>
                    <a:pt x="357974" y="553159"/>
                    <a:pt x="357803" y="551793"/>
                  </a:cubicBezTo>
                  <a:cubicBezTo>
                    <a:pt x="358912" y="551025"/>
                    <a:pt x="360022" y="550257"/>
                    <a:pt x="361131" y="549489"/>
                  </a:cubicBezTo>
                  <a:lnTo>
                    <a:pt x="358486" y="555719"/>
                  </a:lnTo>
                  <a:close/>
                  <a:moveTo>
                    <a:pt x="389883" y="530883"/>
                  </a:moveTo>
                  <a:cubicBezTo>
                    <a:pt x="389883" y="530883"/>
                    <a:pt x="389883" y="530883"/>
                    <a:pt x="389883" y="530883"/>
                  </a:cubicBezTo>
                  <a:cubicBezTo>
                    <a:pt x="389883" y="530883"/>
                    <a:pt x="389883" y="530883"/>
                    <a:pt x="389883" y="530883"/>
                  </a:cubicBezTo>
                  <a:cubicBezTo>
                    <a:pt x="390138" y="533528"/>
                    <a:pt x="390821" y="536260"/>
                    <a:pt x="391333" y="538991"/>
                  </a:cubicBezTo>
                  <a:lnTo>
                    <a:pt x="391333" y="538991"/>
                  </a:lnTo>
                  <a:cubicBezTo>
                    <a:pt x="381692" y="546928"/>
                    <a:pt x="372137" y="554780"/>
                    <a:pt x="362496" y="562718"/>
                  </a:cubicBezTo>
                  <a:cubicBezTo>
                    <a:pt x="365567" y="555804"/>
                    <a:pt x="368724" y="548891"/>
                    <a:pt x="371966" y="542063"/>
                  </a:cubicBezTo>
                  <a:cubicBezTo>
                    <a:pt x="378194" y="537710"/>
                    <a:pt x="384337" y="533272"/>
                    <a:pt x="390395" y="528834"/>
                  </a:cubicBezTo>
                  <a:cubicBezTo>
                    <a:pt x="390224" y="529517"/>
                    <a:pt x="390053" y="530200"/>
                    <a:pt x="389883" y="530968"/>
                  </a:cubicBezTo>
                  <a:lnTo>
                    <a:pt x="389883" y="530968"/>
                  </a:lnTo>
                  <a:cubicBezTo>
                    <a:pt x="389883" y="530968"/>
                    <a:pt x="389883" y="530968"/>
                    <a:pt x="389883" y="530968"/>
                  </a:cubicBezTo>
                  <a:close/>
                  <a:moveTo>
                    <a:pt x="395172" y="531139"/>
                  </a:moveTo>
                  <a:cubicBezTo>
                    <a:pt x="395172" y="531139"/>
                    <a:pt x="395172" y="531139"/>
                    <a:pt x="395172" y="531139"/>
                  </a:cubicBezTo>
                  <a:cubicBezTo>
                    <a:pt x="395172" y="531139"/>
                    <a:pt x="395172" y="531139"/>
                    <a:pt x="395172" y="531139"/>
                  </a:cubicBezTo>
                  <a:cubicBezTo>
                    <a:pt x="395001" y="529432"/>
                    <a:pt x="394660" y="527639"/>
                    <a:pt x="394319" y="525932"/>
                  </a:cubicBezTo>
                  <a:cubicBezTo>
                    <a:pt x="396452" y="524396"/>
                    <a:pt x="398500" y="522774"/>
                    <a:pt x="400633" y="521153"/>
                  </a:cubicBezTo>
                  <a:cubicBezTo>
                    <a:pt x="398244" y="526359"/>
                    <a:pt x="395940" y="531480"/>
                    <a:pt x="393637" y="536686"/>
                  </a:cubicBezTo>
                  <a:cubicBezTo>
                    <a:pt x="394234" y="534894"/>
                    <a:pt x="394746" y="533016"/>
                    <a:pt x="395172" y="531139"/>
                  </a:cubicBezTo>
                  <a:lnTo>
                    <a:pt x="395172" y="531139"/>
                  </a:lnTo>
                  <a:cubicBezTo>
                    <a:pt x="395172" y="531139"/>
                    <a:pt x="395172" y="531139"/>
                    <a:pt x="395172" y="531139"/>
                  </a:cubicBezTo>
                  <a:close/>
                  <a:moveTo>
                    <a:pt x="396793" y="541295"/>
                  </a:moveTo>
                  <a:cubicBezTo>
                    <a:pt x="396793" y="541295"/>
                    <a:pt x="397049" y="541125"/>
                    <a:pt x="397134" y="541039"/>
                  </a:cubicBezTo>
                  <a:lnTo>
                    <a:pt x="397134" y="541039"/>
                  </a:lnTo>
                  <a:cubicBezTo>
                    <a:pt x="397134" y="541039"/>
                    <a:pt x="397134" y="541039"/>
                    <a:pt x="397134" y="541039"/>
                  </a:cubicBezTo>
                  <a:lnTo>
                    <a:pt x="397134" y="541039"/>
                  </a:lnTo>
                  <a:cubicBezTo>
                    <a:pt x="397134" y="541039"/>
                    <a:pt x="397134" y="541039"/>
                    <a:pt x="397134" y="541039"/>
                  </a:cubicBezTo>
                  <a:cubicBezTo>
                    <a:pt x="402936" y="536345"/>
                    <a:pt x="408653" y="531565"/>
                    <a:pt x="414369" y="526786"/>
                  </a:cubicBezTo>
                  <a:cubicBezTo>
                    <a:pt x="414283" y="527042"/>
                    <a:pt x="414112" y="527298"/>
                    <a:pt x="414028" y="527554"/>
                  </a:cubicBezTo>
                  <a:cubicBezTo>
                    <a:pt x="407799" y="541039"/>
                    <a:pt x="401742" y="554610"/>
                    <a:pt x="395855" y="568180"/>
                  </a:cubicBezTo>
                  <a:cubicBezTo>
                    <a:pt x="393722" y="569887"/>
                    <a:pt x="391504" y="571679"/>
                    <a:pt x="389371" y="573386"/>
                  </a:cubicBezTo>
                  <a:lnTo>
                    <a:pt x="389371" y="573386"/>
                  </a:lnTo>
                  <a:cubicBezTo>
                    <a:pt x="389371" y="573386"/>
                    <a:pt x="389200" y="573472"/>
                    <a:pt x="389200" y="573472"/>
                  </a:cubicBezTo>
                  <a:lnTo>
                    <a:pt x="389029" y="573472"/>
                  </a:lnTo>
                  <a:cubicBezTo>
                    <a:pt x="389029" y="573472"/>
                    <a:pt x="389029" y="573557"/>
                    <a:pt x="389029" y="573557"/>
                  </a:cubicBezTo>
                  <a:cubicBezTo>
                    <a:pt x="386299" y="575947"/>
                    <a:pt x="383484" y="578422"/>
                    <a:pt x="380754" y="580811"/>
                  </a:cubicBezTo>
                  <a:cubicBezTo>
                    <a:pt x="380668" y="579787"/>
                    <a:pt x="380583" y="578763"/>
                    <a:pt x="380497" y="577739"/>
                  </a:cubicBezTo>
                  <a:cubicBezTo>
                    <a:pt x="380497" y="577739"/>
                    <a:pt x="380242" y="577739"/>
                    <a:pt x="380242" y="577739"/>
                  </a:cubicBezTo>
                  <a:cubicBezTo>
                    <a:pt x="380242" y="578934"/>
                    <a:pt x="380242" y="580129"/>
                    <a:pt x="380242" y="581324"/>
                  </a:cubicBezTo>
                  <a:cubicBezTo>
                    <a:pt x="379303" y="582177"/>
                    <a:pt x="378364" y="583030"/>
                    <a:pt x="377341" y="583799"/>
                  </a:cubicBezTo>
                  <a:cubicBezTo>
                    <a:pt x="377682" y="582945"/>
                    <a:pt x="378109" y="582092"/>
                    <a:pt x="378450" y="581153"/>
                  </a:cubicBezTo>
                  <a:cubicBezTo>
                    <a:pt x="384422" y="567753"/>
                    <a:pt x="390480" y="554439"/>
                    <a:pt x="396708" y="541125"/>
                  </a:cubicBezTo>
                  <a:close/>
                  <a:moveTo>
                    <a:pt x="408226" y="517056"/>
                  </a:moveTo>
                  <a:cubicBezTo>
                    <a:pt x="408653" y="516117"/>
                    <a:pt x="409164" y="515093"/>
                    <a:pt x="409591" y="514154"/>
                  </a:cubicBezTo>
                  <a:cubicBezTo>
                    <a:pt x="413345" y="510996"/>
                    <a:pt x="417099" y="507753"/>
                    <a:pt x="420853" y="504510"/>
                  </a:cubicBezTo>
                  <a:lnTo>
                    <a:pt x="420426" y="507241"/>
                  </a:lnTo>
                  <a:lnTo>
                    <a:pt x="425716" y="502803"/>
                  </a:lnTo>
                  <a:cubicBezTo>
                    <a:pt x="423327" y="507839"/>
                    <a:pt x="420853" y="512874"/>
                    <a:pt x="418464" y="517910"/>
                  </a:cubicBezTo>
                  <a:cubicBezTo>
                    <a:pt x="412833" y="522177"/>
                    <a:pt x="407202" y="526530"/>
                    <a:pt x="401571" y="530797"/>
                  </a:cubicBezTo>
                  <a:cubicBezTo>
                    <a:pt x="403704" y="526274"/>
                    <a:pt x="405922" y="521665"/>
                    <a:pt x="408055" y="517142"/>
                  </a:cubicBezTo>
                  <a:lnTo>
                    <a:pt x="408055" y="517142"/>
                  </a:lnTo>
                  <a:cubicBezTo>
                    <a:pt x="408055" y="517142"/>
                    <a:pt x="408055" y="517056"/>
                    <a:pt x="408055" y="517056"/>
                  </a:cubicBezTo>
                  <a:lnTo>
                    <a:pt x="408055" y="517056"/>
                  </a:lnTo>
                  <a:cubicBezTo>
                    <a:pt x="408055" y="517056"/>
                    <a:pt x="408055" y="516971"/>
                    <a:pt x="408055" y="516971"/>
                  </a:cubicBezTo>
                  <a:close/>
                  <a:moveTo>
                    <a:pt x="424607" y="442206"/>
                  </a:moveTo>
                  <a:lnTo>
                    <a:pt x="433736" y="434951"/>
                  </a:lnTo>
                  <a:cubicBezTo>
                    <a:pt x="428531" y="439987"/>
                    <a:pt x="423498" y="445107"/>
                    <a:pt x="418464" y="450314"/>
                  </a:cubicBezTo>
                  <a:cubicBezTo>
                    <a:pt x="422474" y="442803"/>
                    <a:pt x="426484" y="435292"/>
                    <a:pt x="430494" y="427867"/>
                  </a:cubicBezTo>
                  <a:lnTo>
                    <a:pt x="430494" y="427867"/>
                  </a:lnTo>
                  <a:cubicBezTo>
                    <a:pt x="430494" y="427867"/>
                    <a:pt x="430494" y="427867"/>
                    <a:pt x="430494" y="427867"/>
                  </a:cubicBezTo>
                  <a:lnTo>
                    <a:pt x="430494" y="427867"/>
                  </a:lnTo>
                  <a:cubicBezTo>
                    <a:pt x="430494" y="427867"/>
                    <a:pt x="430494" y="427867"/>
                    <a:pt x="430494" y="427867"/>
                  </a:cubicBezTo>
                  <a:lnTo>
                    <a:pt x="430494" y="427867"/>
                  </a:lnTo>
                  <a:cubicBezTo>
                    <a:pt x="440817" y="417881"/>
                    <a:pt x="451055" y="407896"/>
                    <a:pt x="461379" y="397995"/>
                  </a:cubicBezTo>
                  <a:lnTo>
                    <a:pt x="462914" y="396800"/>
                  </a:lnTo>
                  <a:cubicBezTo>
                    <a:pt x="462317" y="399787"/>
                    <a:pt x="461805" y="402775"/>
                    <a:pt x="461208" y="405762"/>
                  </a:cubicBezTo>
                  <a:cubicBezTo>
                    <a:pt x="459843" y="408152"/>
                    <a:pt x="458478" y="410541"/>
                    <a:pt x="457113" y="412931"/>
                  </a:cubicBezTo>
                  <a:cubicBezTo>
                    <a:pt x="454297" y="415492"/>
                    <a:pt x="451396" y="418137"/>
                    <a:pt x="448581" y="420783"/>
                  </a:cubicBezTo>
                  <a:cubicBezTo>
                    <a:pt x="447216" y="421978"/>
                    <a:pt x="445851" y="423173"/>
                    <a:pt x="444485" y="424453"/>
                  </a:cubicBezTo>
                  <a:lnTo>
                    <a:pt x="424351" y="442120"/>
                  </a:lnTo>
                  <a:cubicBezTo>
                    <a:pt x="424351" y="442120"/>
                    <a:pt x="424351" y="442376"/>
                    <a:pt x="424521" y="442291"/>
                  </a:cubicBezTo>
                  <a:close/>
                  <a:moveTo>
                    <a:pt x="447984" y="396544"/>
                  </a:moveTo>
                  <a:cubicBezTo>
                    <a:pt x="454553" y="385278"/>
                    <a:pt x="461208" y="374098"/>
                    <a:pt x="468033" y="363002"/>
                  </a:cubicBezTo>
                  <a:cubicBezTo>
                    <a:pt x="468204" y="362832"/>
                    <a:pt x="468375" y="362661"/>
                    <a:pt x="468545" y="362576"/>
                  </a:cubicBezTo>
                  <a:cubicBezTo>
                    <a:pt x="468545" y="362576"/>
                    <a:pt x="468630" y="362490"/>
                    <a:pt x="468716" y="362405"/>
                  </a:cubicBezTo>
                  <a:cubicBezTo>
                    <a:pt x="467265" y="372135"/>
                    <a:pt x="465644" y="381779"/>
                    <a:pt x="463853" y="391509"/>
                  </a:cubicBezTo>
                  <a:cubicBezTo>
                    <a:pt x="455235" y="398849"/>
                    <a:pt x="446618" y="406274"/>
                    <a:pt x="438172" y="413870"/>
                  </a:cubicBezTo>
                  <a:cubicBezTo>
                    <a:pt x="441414" y="408066"/>
                    <a:pt x="444656" y="402348"/>
                    <a:pt x="447898" y="396629"/>
                  </a:cubicBezTo>
                  <a:close/>
                  <a:moveTo>
                    <a:pt x="445339" y="393898"/>
                  </a:moveTo>
                  <a:cubicBezTo>
                    <a:pt x="450202" y="385705"/>
                    <a:pt x="455065" y="377597"/>
                    <a:pt x="460013" y="369489"/>
                  </a:cubicBezTo>
                  <a:cubicBezTo>
                    <a:pt x="460610" y="368977"/>
                    <a:pt x="461208" y="368550"/>
                    <a:pt x="461805" y="368038"/>
                  </a:cubicBezTo>
                  <a:cubicBezTo>
                    <a:pt x="456259" y="376573"/>
                    <a:pt x="450799" y="385193"/>
                    <a:pt x="445339" y="393898"/>
                  </a:cubicBezTo>
                  <a:close/>
                  <a:moveTo>
                    <a:pt x="484585" y="330997"/>
                  </a:moveTo>
                  <a:cubicBezTo>
                    <a:pt x="484243" y="332533"/>
                    <a:pt x="483902" y="334069"/>
                    <a:pt x="483561" y="335605"/>
                  </a:cubicBezTo>
                  <a:cubicBezTo>
                    <a:pt x="483220" y="336117"/>
                    <a:pt x="482793" y="336630"/>
                    <a:pt x="482452" y="337227"/>
                  </a:cubicBezTo>
                  <a:cubicBezTo>
                    <a:pt x="481513" y="338678"/>
                    <a:pt x="480489" y="340044"/>
                    <a:pt x="479551" y="341494"/>
                  </a:cubicBezTo>
                  <a:cubicBezTo>
                    <a:pt x="479807" y="340214"/>
                    <a:pt x="479978" y="339019"/>
                    <a:pt x="480233" y="337739"/>
                  </a:cubicBezTo>
                  <a:cubicBezTo>
                    <a:pt x="481684" y="335520"/>
                    <a:pt x="483134" y="333216"/>
                    <a:pt x="484670" y="330997"/>
                  </a:cubicBezTo>
                  <a:close/>
                  <a:moveTo>
                    <a:pt x="481172" y="332191"/>
                  </a:moveTo>
                  <a:cubicBezTo>
                    <a:pt x="481172" y="332191"/>
                    <a:pt x="481257" y="331679"/>
                    <a:pt x="481342" y="331338"/>
                  </a:cubicBezTo>
                  <a:cubicBezTo>
                    <a:pt x="481854" y="330911"/>
                    <a:pt x="482281" y="330399"/>
                    <a:pt x="482793" y="329972"/>
                  </a:cubicBezTo>
                  <a:cubicBezTo>
                    <a:pt x="482281" y="330740"/>
                    <a:pt x="481769" y="331423"/>
                    <a:pt x="481257" y="332191"/>
                  </a:cubicBezTo>
                  <a:close/>
                  <a:moveTo>
                    <a:pt x="478442" y="347554"/>
                  </a:moveTo>
                  <a:lnTo>
                    <a:pt x="478868" y="345676"/>
                  </a:lnTo>
                  <a:cubicBezTo>
                    <a:pt x="480063" y="343713"/>
                    <a:pt x="481342" y="341750"/>
                    <a:pt x="482537" y="339873"/>
                  </a:cubicBezTo>
                  <a:cubicBezTo>
                    <a:pt x="481854" y="342860"/>
                    <a:pt x="481257" y="345932"/>
                    <a:pt x="480575" y="348920"/>
                  </a:cubicBezTo>
                  <a:lnTo>
                    <a:pt x="477759" y="351139"/>
                  </a:lnTo>
                  <a:cubicBezTo>
                    <a:pt x="477930" y="349944"/>
                    <a:pt x="478186" y="348749"/>
                    <a:pt x="478357" y="347554"/>
                  </a:cubicBezTo>
                  <a:close/>
                  <a:moveTo>
                    <a:pt x="469739" y="356089"/>
                  </a:moveTo>
                  <a:cubicBezTo>
                    <a:pt x="469228" y="356943"/>
                    <a:pt x="468630" y="357711"/>
                    <a:pt x="468118" y="358564"/>
                  </a:cubicBezTo>
                  <a:cubicBezTo>
                    <a:pt x="467607" y="358905"/>
                    <a:pt x="467095" y="359247"/>
                    <a:pt x="466583" y="359674"/>
                  </a:cubicBezTo>
                  <a:cubicBezTo>
                    <a:pt x="466412" y="359844"/>
                    <a:pt x="466156" y="359930"/>
                    <a:pt x="465985" y="360100"/>
                  </a:cubicBezTo>
                  <a:cubicBezTo>
                    <a:pt x="467351" y="357881"/>
                    <a:pt x="468716" y="355748"/>
                    <a:pt x="470081" y="353528"/>
                  </a:cubicBezTo>
                  <a:cubicBezTo>
                    <a:pt x="469996" y="354382"/>
                    <a:pt x="469825" y="355236"/>
                    <a:pt x="469739" y="356089"/>
                  </a:cubicBezTo>
                  <a:close/>
                  <a:moveTo>
                    <a:pt x="502331" y="410712"/>
                  </a:moveTo>
                  <a:cubicBezTo>
                    <a:pt x="502331" y="410712"/>
                    <a:pt x="502331" y="410712"/>
                    <a:pt x="502331" y="410712"/>
                  </a:cubicBezTo>
                  <a:lnTo>
                    <a:pt x="502331" y="410712"/>
                  </a:lnTo>
                  <a:cubicBezTo>
                    <a:pt x="502331" y="410712"/>
                    <a:pt x="502331" y="410712"/>
                    <a:pt x="502331" y="410712"/>
                  </a:cubicBezTo>
                  <a:close/>
                  <a:moveTo>
                    <a:pt x="486376" y="487184"/>
                  </a:moveTo>
                  <a:cubicBezTo>
                    <a:pt x="489874" y="483941"/>
                    <a:pt x="493287" y="480612"/>
                    <a:pt x="496785" y="477369"/>
                  </a:cubicBezTo>
                  <a:lnTo>
                    <a:pt x="495505" y="484112"/>
                  </a:lnTo>
                  <a:cubicBezTo>
                    <a:pt x="495505" y="484112"/>
                    <a:pt x="495676" y="484282"/>
                    <a:pt x="495761" y="484112"/>
                  </a:cubicBezTo>
                  <a:lnTo>
                    <a:pt x="496358" y="481381"/>
                  </a:lnTo>
                  <a:lnTo>
                    <a:pt x="494823" y="491196"/>
                  </a:lnTo>
                  <a:cubicBezTo>
                    <a:pt x="493799" y="497682"/>
                    <a:pt x="492861" y="504169"/>
                    <a:pt x="491922" y="510655"/>
                  </a:cubicBezTo>
                  <a:cubicBezTo>
                    <a:pt x="490728" y="511679"/>
                    <a:pt x="489448" y="512618"/>
                    <a:pt x="488168" y="513642"/>
                  </a:cubicBezTo>
                  <a:cubicBezTo>
                    <a:pt x="487997" y="513216"/>
                    <a:pt x="487827" y="512874"/>
                    <a:pt x="487741" y="512447"/>
                  </a:cubicBezTo>
                  <a:cubicBezTo>
                    <a:pt x="487229" y="512362"/>
                    <a:pt x="486717" y="512277"/>
                    <a:pt x="486206" y="512191"/>
                  </a:cubicBezTo>
                  <a:cubicBezTo>
                    <a:pt x="485182" y="513642"/>
                    <a:pt x="483561" y="515008"/>
                    <a:pt x="483134" y="516629"/>
                  </a:cubicBezTo>
                  <a:cubicBezTo>
                    <a:pt x="483049" y="517056"/>
                    <a:pt x="482878" y="517483"/>
                    <a:pt x="482793" y="517995"/>
                  </a:cubicBezTo>
                  <a:cubicBezTo>
                    <a:pt x="481513" y="519019"/>
                    <a:pt x="480319" y="520043"/>
                    <a:pt x="479039" y="521068"/>
                  </a:cubicBezTo>
                  <a:cubicBezTo>
                    <a:pt x="480319" y="510740"/>
                    <a:pt x="481599" y="500413"/>
                    <a:pt x="483049" y="490086"/>
                  </a:cubicBezTo>
                  <a:cubicBezTo>
                    <a:pt x="483732" y="489489"/>
                    <a:pt x="484414" y="488891"/>
                    <a:pt x="485096" y="488294"/>
                  </a:cubicBezTo>
                  <a:lnTo>
                    <a:pt x="482025" y="506729"/>
                  </a:lnTo>
                  <a:cubicBezTo>
                    <a:pt x="482025" y="506729"/>
                    <a:pt x="482196" y="506900"/>
                    <a:pt x="482281" y="506729"/>
                  </a:cubicBezTo>
                  <a:lnTo>
                    <a:pt x="486376" y="487099"/>
                  </a:lnTo>
                  <a:close/>
                  <a:moveTo>
                    <a:pt x="542771" y="287554"/>
                  </a:moveTo>
                  <a:cubicBezTo>
                    <a:pt x="542345" y="287554"/>
                    <a:pt x="541833" y="287554"/>
                    <a:pt x="541406" y="287640"/>
                  </a:cubicBezTo>
                  <a:cubicBezTo>
                    <a:pt x="542430" y="286957"/>
                    <a:pt x="543454" y="286189"/>
                    <a:pt x="544477" y="285506"/>
                  </a:cubicBezTo>
                  <a:cubicBezTo>
                    <a:pt x="542942" y="291053"/>
                    <a:pt x="541406" y="296687"/>
                    <a:pt x="539870" y="302234"/>
                  </a:cubicBezTo>
                  <a:cubicBezTo>
                    <a:pt x="537822" y="303856"/>
                    <a:pt x="535775" y="305477"/>
                    <a:pt x="533727" y="307099"/>
                  </a:cubicBezTo>
                  <a:cubicBezTo>
                    <a:pt x="534751" y="301637"/>
                    <a:pt x="535690" y="296260"/>
                    <a:pt x="536713" y="290797"/>
                  </a:cubicBezTo>
                  <a:cubicBezTo>
                    <a:pt x="538079" y="289859"/>
                    <a:pt x="539529" y="288920"/>
                    <a:pt x="540894" y="287981"/>
                  </a:cubicBezTo>
                  <a:cubicBezTo>
                    <a:pt x="541491" y="287896"/>
                    <a:pt x="542174" y="287810"/>
                    <a:pt x="542771" y="287725"/>
                  </a:cubicBezTo>
                  <a:cubicBezTo>
                    <a:pt x="542856" y="287725"/>
                    <a:pt x="542856" y="287469"/>
                    <a:pt x="542771" y="287469"/>
                  </a:cubicBezTo>
                  <a:close/>
                  <a:moveTo>
                    <a:pt x="519394" y="379645"/>
                  </a:moveTo>
                  <a:cubicBezTo>
                    <a:pt x="520674" y="373927"/>
                    <a:pt x="521954" y="368208"/>
                    <a:pt x="523234" y="362405"/>
                  </a:cubicBezTo>
                  <a:cubicBezTo>
                    <a:pt x="524086" y="361637"/>
                    <a:pt x="524940" y="360868"/>
                    <a:pt x="525793" y="360186"/>
                  </a:cubicBezTo>
                  <a:cubicBezTo>
                    <a:pt x="525196" y="362917"/>
                    <a:pt x="524598" y="365733"/>
                    <a:pt x="524001" y="368464"/>
                  </a:cubicBezTo>
                  <a:lnTo>
                    <a:pt x="524001" y="368464"/>
                  </a:lnTo>
                  <a:cubicBezTo>
                    <a:pt x="524001" y="368464"/>
                    <a:pt x="524001" y="368721"/>
                    <a:pt x="524001" y="368721"/>
                  </a:cubicBezTo>
                  <a:lnTo>
                    <a:pt x="524001" y="368977"/>
                  </a:lnTo>
                  <a:cubicBezTo>
                    <a:pt x="524001" y="368977"/>
                    <a:pt x="524001" y="368977"/>
                    <a:pt x="524001" y="368977"/>
                  </a:cubicBezTo>
                  <a:cubicBezTo>
                    <a:pt x="523489" y="371793"/>
                    <a:pt x="522977" y="374610"/>
                    <a:pt x="522465" y="377512"/>
                  </a:cubicBezTo>
                  <a:cubicBezTo>
                    <a:pt x="521527" y="378194"/>
                    <a:pt x="520589" y="378962"/>
                    <a:pt x="519565" y="379645"/>
                  </a:cubicBezTo>
                  <a:close/>
                  <a:moveTo>
                    <a:pt x="521101" y="384169"/>
                  </a:moveTo>
                  <a:cubicBezTo>
                    <a:pt x="520333" y="388521"/>
                    <a:pt x="519565" y="392874"/>
                    <a:pt x="518882" y="397227"/>
                  </a:cubicBezTo>
                  <a:cubicBezTo>
                    <a:pt x="517517" y="398336"/>
                    <a:pt x="516152" y="399446"/>
                    <a:pt x="514702" y="400641"/>
                  </a:cubicBezTo>
                  <a:cubicBezTo>
                    <a:pt x="515726" y="396032"/>
                    <a:pt x="516749" y="391509"/>
                    <a:pt x="517773" y="386900"/>
                  </a:cubicBezTo>
                  <a:cubicBezTo>
                    <a:pt x="518882" y="385961"/>
                    <a:pt x="519991" y="385108"/>
                    <a:pt x="521101" y="384169"/>
                  </a:cubicBezTo>
                  <a:close/>
                  <a:moveTo>
                    <a:pt x="527243" y="353785"/>
                  </a:moveTo>
                  <a:cubicBezTo>
                    <a:pt x="526390" y="354467"/>
                    <a:pt x="525537" y="355150"/>
                    <a:pt x="524684" y="355833"/>
                  </a:cubicBezTo>
                  <a:cubicBezTo>
                    <a:pt x="525196" y="353358"/>
                    <a:pt x="525622" y="350968"/>
                    <a:pt x="526049" y="348493"/>
                  </a:cubicBezTo>
                  <a:cubicBezTo>
                    <a:pt x="526988" y="347725"/>
                    <a:pt x="528011" y="346957"/>
                    <a:pt x="528950" y="346189"/>
                  </a:cubicBezTo>
                  <a:cubicBezTo>
                    <a:pt x="528352" y="348749"/>
                    <a:pt x="527755" y="351309"/>
                    <a:pt x="527158" y="353785"/>
                  </a:cubicBezTo>
                  <a:close/>
                  <a:moveTo>
                    <a:pt x="512995" y="408408"/>
                  </a:moveTo>
                  <a:cubicBezTo>
                    <a:pt x="514616" y="406957"/>
                    <a:pt x="516152" y="405591"/>
                    <a:pt x="517773" y="404140"/>
                  </a:cubicBezTo>
                  <a:cubicBezTo>
                    <a:pt x="516835" y="410029"/>
                    <a:pt x="515896" y="415833"/>
                    <a:pt x="515043" y="421722"/>
                  </a:cubicBezTo>
                  <a:cubicBezTo>
                    <a:pt x="512995" y="423429"/>
                    <a:pt x="510862" y="425221"/>
                    <a:pt x="508815" y="426928"/>
                  </a:cubicBezTo>
                  <a:cubicBezTo>
                    <a:pt x="510265" y="420783"/>
                    <a:pt x="511630" y="414553"/>
                    <a:pt x="513081" y="408322"/>
                  </a:cubicBezTo>
                  <a:close/>
                  <a:moveTo>
                    <a:pt x="538164" y="309233"/>
                  </a:moveTo>
                  <a:cubicBezTo>
                    <a:pt x="537652" y="311110"/>
                    <a:pt x="537140" y="312988"/>
                    <a:pt x="536713" y="314780"/>
                  </a:cubicBezTo>
                  <a:cubicBezTo>
                    <a:pt x="534666" y="322632"/>
                    <a:pt x="532789" y="330484"/>
                    <a:pt x="530912" y="338422"/>
                  </a:cubicBezTo>
                  <a:cubicBezTo>
                    <a:pt x="529803" y="339361"/>
                    <a:pt x="528693" y="340385"/>
                    <a:pt x="527499" y="341324"/>
                  </a:cubicBezTo>
                  <a:cubicBezTo>
                    <a:pt x="529291" y="331935"/>
                    <a:pt x="530997" y="322547"/>
                    <a:pt x="532789" y="313073"/>
                  </a:cubicBezTo>
                  <a:cubicBezTo>
                    <a:pt x="534580" y="311793"/>
                    <a:pt x="536372" y="310513"/>
                    <a:pt x="538249" y="309233"/>
                  </a:cubicBezTo>
                  <a:close/>
                  <a:moveTo>
                    <a:pt x="529206" y="369830"/>
                  </a:moveTo>
                  <a:lnTo>
                    <a:pt x="529206" y="369830"/>
                  </a:lnTo>
                  <a:cubicBezTo>
                    <a:pt x="529206" y="369830"/>
                    <a:pt x="529206" y="369830"/>
                    <a:pt x="529206" y="369830"/>
                  </a:cubicBezTo>
                  <a:cubicBezTo>
                    <a:pt x="530144" y="364795"/>
                    <a:pt x="531168" y="359759"/>
                    <a:pt x="532192" y="354809"/>
                  </a:cubicBezTo>
                  <a:cubicBezTo>
                    <a:pt x="536628" y="350883"/>
                    <a:pt x="541065" y="346957"/>
                    <a:pt x="545501" y="343031"/>
                  </a:cubicBezTo>
                  <a:cubicBezTo>
                    <a:pt x="543880" y="350029"/>
                    <a:pt x="542345" y="357028"/>
                    <a:pt x="540894" y="364026"/>
                  </a:cubicBezTo>
                  <a:cubicBezTo>
                    <a:pt x="536799" y="367014"/>
                    <a:pt x="532704" y="370086"/>
                    <a:pt x="528609" y="373073"/>
                  </a:cubicBezTo>
                  <a:cubicBezTo>
                    <a:pt x="528864" y="372049"/>
                    <a:pt x="529035" y="371025"/>
                    <a:pt x="529291" y="370001"/>
                  </a:cubicBezTo>
                  <a:lnTo>
                    <a:pt x="529291" y="370001"/>
                  </a:lnTo>
                  <a:cubicBezTo>
                    <a:pt x="529291" y="370001"/>
                    <a:pt x="529291" y="370001"/>
                    <a:pt x="529291" y="370001"/>
                  </a:cubicBezTo>
                  <a:close/>
                  <a:moveTo>
                    <a:pt x="542174" y="335861"/>
                  </a:moveTo>
                  <a:cubicBezTo>
                    <a:pt x="544221" y="334069"/>
                    <a:pt x="546269" y="332362"/>
                    <a:pt x="548317" y="330570"/>
                  </a:cubicBezTo>
                  <a:cubicBezTo>
                    <a:pt x="547720" y="333301"/>
                    <a:pt x="547037" y="335947"/>
                    <a:pt x="546440" y="338678"/>
                  </a:cubicBezTo>
                  <a:cubicBezTo>
                    <a:pt x="542088" y="342177"/>
                    <a:pt x="537652" y="345591"/>
                    <a:pt x="533301" y="349090"/>
                  </a:cubicBezTo>
                  <a:cubicBezTo>
                    <a:pt x="533813" y="346615"/>
                    <a:pt x="534325" y="344140"/>
                    <a:pt x="534751" y="341665"/>
                  </a:cubicBezTo>
                  <a:cubicBezTo>
                    <a:pt x="537140" y="339702"/>
                    <a:pt x="539614" y="337824"/>
                    <a:pt x="542003" y="335861"/>
                  </a:cubicBezTo>
                  <a:lnTo>
                    <a:pt x="542003" y="335861"/>
                  </a:lnTo>
                  <a:cubicBezTo>
                    <a:pt x="542003" y="335861"/>
                    <a:pt x="542003" y="335861"/>
                    <a:pt x="542003" y="335861"/>
                  </a:cubicBezTo>
                  <a:lnTo>
                    <a:pt x="542003" y="335861"/>
                  </a:lnTo>
                  <a:cubicBezTo>
                    <a:pt x="542003" y="335861"/>
                    <a:pt x="542003" y="335861"/>
                    <a:pt x="542003" y="335861"/>
                  </a:cubicBezTo>
                  <a:close/>
                  <a:moveTo>
                    <a:pt x="539870" y="368550"/>
                  </a:moveTo>
                  <a:cubicBezTo>
                    <a:pt x="539700" y="369403"/>
                    <a:pt x="539529" y="370257"/>
                    <a:pt x="539358" y="371110"/>
                  </a:cubicBezTo>
                  <a:lnTo>
                    <a:pt x="539358" y="371110"/>
                  </a:lnTo>
                  <a:cubicBezTo>
                    <a:pt x="539358" y="371110"/>
                    <a:pt x="539358" y="371366"/>
                    <a:pt x="539358" y="371366"/>
                  </a:cubicBezTo>
                  <a:lnTo>
                    <a:pt x="539358" y="371622"/>
                  </a:lnTo>
                  <a:cubicBezTo>
                    <a:pt x="539358" y="371622"/>
                    <a:pt x="539358" y="371622"/>
                    <a:pt x="539358" y="371622"/>
                  </a:cubicBezTo>
                  <a:cubicBezTo>
                    <a:pt x="538676" y="375207"/>
                    <a:pt x="538079" y="378877"/>
                    <a:pt x="537396" y="382462"/>
                  </a:cubicBezTo>
                  <a:cubicBezTo>
                    <a:pt x="533130" y="385876"/>
                    <a:pt x="528864" y="389375"/>
                    <a:pt x="524598" y="392789"/>
                  </a:cubicBezTo>
                  <a:cubicBezTo>
                    <a:pt x="525537" y="388180"/>
                    <a:pt x="526476" y="383657"/>
                    <a:pt x="527414" y="379048"/>
                  </a:cubicBezTo>
                  <a:cubicBezTo>
                    <a:pt x="531594" y="375548"/>
                    <a:pt x="535860" y="371964"/>
                    <a:pt x="540041" y="368464"/>
                  </a:cubicBezTo>
                  <a:close/>
                  <a:moveTo>
                    <a:pt x="536372" y="387668"/>
                  </a:moveTo>
                  <a:cubicBezTo>
                    <a:pt x="535263" y="394069"/>
                    <a:pt x="534239" y="400470"/>
                    <a:pt x="533216" y="406871"/>
                  </a:cubicBezTo>
                  <a:cubicBezTo>
                    <a:pt x="528693" y="410627"/>
                    <a:pt x="524086" y="414382"/>
                    <a:pt x="519565" y="418137"/>
                  </a:cubicBezTo>
                  <a:cubicBezTo>
                    <a:pt x="520759" y="411907"/>
                    <a:pt x="521954" y="405676"/>
                    <a:pt x="523148" y="399531"/>
                  </a:cubicBezTo>
                  <a:cubicBezTo>
                    <a:pt x="527585" y="395605"/>
                    <a:pt x="532021" y="391594"/>
                    <a:pt x="536372" y="387668"/>
                  </a:cubicBezTo>
                  <a:close/>
                  <a:moveTo>
                    <a:pt x="509241" y="465335"/>
                  </a:moveTo>
                  <a:cubicBezTo>
                    <a:pt x="508729" y="469602"/>
                    <a:pt x="508218" y="473870"/>
                    <a:pt x="507791" y="478137"/>
                  </a:cubicBezTo>
                  <a:lnTo>
                    <a:pt x="505744" y="497597"/>
                  </a:lnTo>
                  <a:lnTo>
                    <a:pt x="505487" y="500499"/>
                  </a:lnTo>
                  <a:cubicBezTo>
                    <a:pt x="501819" y="503315"/>
                    <a:pt x="498150" y="506132"/>
                    <a:pt x="494482" y="508948"/>
                  </a:cubicBezTo>
                  <a:cubicBezTo>
                    <a:pt x="495079" y="503230"/>
                    <a:pt x="495761" y="497511"/>
                    <a:pt x="496444" y="491793"/>
                  </a:cubicBezTo>
                  <a:lnTo>
                    <a:pt x="498491" y="475833"/>
                  </a:lnTo>
                  <a:cubicBezTo>
                    <a:pt x="502074" y="472334"/>
                    <a:pt x="505658" y="468834"/>
                    <a:pt x="509241" y="465335"/>
                  </a:cubicBezTo>
                  <a:close/>
                  <a:moveTo>
                    <a:pt x="596094" y="288664"/>
                  </a:moveTo>
                  <a:cubicBezTo>
                    <a:pt x="595327" y="291651"/>
                    <a:pt x="594644" y="294553"/>
                    <a:pt x="593876" y="297540"/>
                  </a:cubicBezTo>
                  <a:cubicBezTo>
                    <a:pt x="589525" y="315634"/>
                    <a:pt x="585430" y="333728"/>
                    <a:pt x="581676" y="351907"/>
                  </a:cubicBezTo>
                  <a:lnTo>
                    <a:pt x="581676" y="351907"/>
                  </a:lnTo>
                  <a:cubicBezTo>
                    <a:pt x="581676" y="351907"/>
                    <a:pt x="581676" y="352163"/>
                    <a:pt x="581676" y="352163"/>
                  </a:cubicBezTo>
                  <a:lnTo>
                    <a:pt x="581676" y="352419"/>
                  </a:lnTo>
                  <a:cubicBezTo>
                    <a:pt x="581676" y="352419"/>
                    <a:pt x="581676" y="352419"/>
                    <a:pt x="581676" y="352419"/>
                  </a:cubicBezTo>
                  <a:cubicBezTo>
                    <a:pt x="578348" y="370684"/>
                    <a:pt x="575277" y="389033"/>
                    <a:pt x="572547" y="407383"/>
                  </a:cubicBezTo>
                  <a:cubicBezTo>
                    <a:pt x="569816" y="425733"/>
                    <a:pt x="567342" y="444169"/>
                    <a:pt x="565039" y="462604"/>
                  </a:cubicBezTo>
                  <a:lnTo>
                    <a:pt x="562735" y="482234"/>
                  </a:lnTo>
                  <a:lnTo>
                    <a:pt x="562479" y="484453"/>
                  </a:lnTo>
                  <a:lnTo>
                    <a:pt x="560687" y="485989"/>
                  </a:lnTo>
                  <a:cubicBezTo>
                    <a:pt x="561029" y="481295"/>
                    <a:pt x="561285" y="476601"/>
                    <a:pt x="561626" y="471992"/>
                  </a:cubicBezTo>
                  <a:lnTo>
                    <a:pt x="562820" y="454325"/>
                  </a:lnTo>
                  <a:lnTo>
                    <a:pt x="565380" y="451850"/>
                  </a:lnTo>
                  <a:cubicBezTo>
                    <a:pt x="565380" y="451850"/>
                    <a:pt x="565380" y="451594"/>
                    <a:pt x="565209" y="451679"/>
                  </a:cubicBezTo>
                  <a:lnTo>
                    <a:pt x="562820" y="453728"/>
                  </a:lnTo>
                  <a:lnTo>
                    <a:pt x="564783" y="424453"/>
                  </a:lnTo>
                  <a:cubicBezTo>
                    <a:pt x="564783" y="424453"/>
                    <a:pt x="564612" y="424197"/>
                    <a:pt x="564527" y="424453"/>
                  </a:cubicBezTo>
                  <a:lnTo>
                    <a:pt x="561626" y="454752"/>
                  </a:lnTo>
                  <a:lnTo>
                    <a:pt x="555910" y="459702"/>
                  </a:lnTo>
                  <a:lnTo>
                    <a:pt x="548146" y="466359"/>
                  </a:lnTo>
                  <a:cubicBezTo>
                    <a:pt x="550194" y="452618"/>
                    <a:pt x="552412" y="438877"/>
                    <a:pt x="554801" y="425136"/>
                  </a:cubicBezTo>
                  <a:cubicBezTo>
                    <a:pt x="555313" y="422319"/>
                    <a:pt x="555825" y="419588"/>
                    <a:pt x="556337" y="416772"/>
                  </a:cubicBezTo>
                  <a:cubicBezTo>
                    <a:pt x="559579" y="413272"/>
                    <a:pt x="562820" y="409773"/>
                    <a:pt x="566062" y="406274"/>
                  </a:cubicBezTo>
                  <a:cubicBezTo>
                    <a:pt x="566148" y="406189"/>
                    <a:pt x="566062" y="406018"/>
                    <a:pt x="565892" y="406103"/>
                  </a:cubicBezTo>
                  <a:cubicBezTo>
                    <a:pt x="562820" y="409176"/>
                    <a:pt x="559664" y="412248"/>
                    <a:pt x="556592" y="415321"/>
                  </a:cubicBezTo>
                  <a:cubicBezTo>
                    <a:pt x="558554" y="404652"/>
                    <a:pt x="560603" y="393984"/>
                    <a:pt x="562650" y="383315"/>
                  </a:cubicBezTo>
                  <a:lnTo>
                    <a:pt x="568793" y="377597"/>
                  </a:lnTo>
                  <a:cubicBezTo>
                    <a:pt x="568793" y="377597"/>
                    <a:pt x="568793" y="377341"/>
                    <a:pt x="568622" y="377426"/>
                  </a:cubicBezTo>
                  <a:lnTo>
                    <a:pt x="562820" y="382291"/>
                  </a:lnTo>
                  <a:cubicBezTo>
                    <a:pt x="563845" y="376914"/>
                    <a:pt x="564953" y="371622"/>
                    <a:pt x="566062" y="366245"/>
                  </a:cubicBezTo>
                  <a:lnTo>
                    <a:pt x="566062" y="366245"/>
                  </a:lnTo>
                  <a:cubicBezTo>
                    <a:pt x="566062" y="366245"/>
                    <a:pt x="566062" y="366160"/>
                    <a:pt x="566062" y="366160"/>
                  </a:cubicBezTo>
                  <a:lnTo>
                    <a:pt x="566062" y="366160"/>
                  </a:lnTo>
                  <a:cubicBezTo>
                    <a:pt x="566062" y="366160"/>
                    <a:pt x="566062" y="366075"/>
                    <a:pt x="566062" y="366075"/>
                  </a:cubicBezTo>
                  <a:cubicBezTo>
                    <a:pt x="566489" y="363941"/>
                    <a:pt x="566916" y="361893"/>
                    <a:pt x="567257" y="359759"/>
                  </a:cubicBezTo>
                  <a:lnTo>
                    <a:pt x="579969" y="348408"/>
                  </a:lnTo>
                  <a:cubicBezTo>
                    <a:pt x="579969" y="348408"/>
                    <a:pt x="579969" y="348152"/>
                    <a:pt x="579799" y="348237"/>
                  </a:cubicBezTo>
                  <a:lnTo>
                    <a:pt x="567599" y="358137"/>
                  </a:lnTo>
                  <a:cubicBezTo>
                    <a:pt x="568622" y="352931"/>
                    <a:pt x="569646" y="347810"/>
                    <a:pt x="570670" y="342604"/>
                  </a:cubicBezTo>
                  <a:lnTo>
                    <a:pt x="573400" y="340300"/>
                  </a:lnTo>
                  <a:cubicBezTo>
                    <a:pt x="573400" y="340300"/>
                    <a:pt x="573400" y="340044"/>
                    <a:pt x="573229" y="340129"/>
                  </a:cubicBezTo>
                  <a:lnTo>
                    <a:pt x="570755" y="342007"/>
                  </a:lnTo>
                  <a:cubicBezTo>
                    <a:pt x="572547" y="333301"/>
                    <a:pt x="574338" y="324595"/>
                    <a:pt x="576215" y="315890"/>
                  </a:cubicBezTo>
                  <a:lnTo>
                    <a:pt x="581676" y="311110"/>
                  </a:lnTo>
                  <a:cubicBezTo>
                    <a:pt x="581676" y="311110"/>
                    <a:pt x="581676" y="310854"/>
                    <a:pt x="581505" y="310940"/>
                  </a:cubicBezTo>
                  <a:lnTo>
                    <a:pt x="576386" y="315036"/>
                  </a:lnTo>
                  <a:cubicBezTo>
                    <a:pt x="576898" y="312561"/>
                    <a:pt x="577495" y="310001"/>
                    <a:pt x="578007" y="307526"/>
                  </a:cubicBezTo>
                  <a:cubicBezTo>
                    <a:pt x="578263" y="306416"/>
                    <a:pt x="578519" y="305307"/>
                    <a:pt x="578775" y="304112"/>
                  </a:cubicBezTo>
                  <a:cubicBezTo>
                    <a:pt x="584491" y="298991"/>
                    <a:pt x="590293" y="293955"/>
                    <a:pt x="596009" y="288834"/>
                  </a:cubicBezTo>
                  <a:close/>
                  <a:moveTo>
                    <a:pt x="580055" y="298906"/>
                  </a:moveTo>
                  <a:cubicBezTo>
                    <a:pt x="582017" y="290285"/>
                    <a:pt x="584065" y="281665"/>
                    <a:pt x="586198" y="273045"/>
                  </a:cubicBezTo>
                  <a:cubicBezTo>
                    <a:pt x="591999" y="268436"/>
                    <a:pt x="597886" y="263827"/>
                    <a:pt x="603688" y="259304"/>
                  </a:cubicBezTo>
                  <a:cubicBezTo>
                    <a:pt x="601384" y="268009"/>
                    <a:pt x="599166" y="276800"/>
                    <a:pt x="596947" y="285591"/>
                  </a:cubicBezTo>
                  <a:cubicBezTo>
                    <a:pt x="591317" y="290029"/>
                    <a:pt x="585686" y="294553"/>
                    <a:pt x="580055" y="298991"/>
                  </a:cubicBezTo>
                  <a:close/>
                  <a:moveTo>
                    <a:pt x="601810" y="337142"/>
                  </a:moveTo>
                  <a:lnTo>
                    <a:pt x="601810" y="337398"/>
                  </a:lnTo>
                  <a:cubicBezTo>
                    <a:pt x="601810" y="337398"/>
                    <a:pt x="601810" y="337398"/>
                    <a:pt x="601810" y="337398"/>
                  </a:cubicBezTo>
                  <a:cubicBezTo>
                    <a:pt x="593876" y="374354"/>
                    <a:pt x="586795" y="411480"/>
                    <a:pt x="580055" y="448607"/>
                  </a:cubicBezTo>
                  <a:cubicBezTo>
                    <a:pt x="578519" y="456800"/>
                    <a:pt x="577069" y="465079"/>
                    <a:pt x="575618" y="473358"/>
                  </a:cubicBezTo>
                  <a:lnTo>
                    <a:pt x="574936" y="473955"/>
                  </a:lnTo>
                  <a:lnTo>
                    <a:pt x="576130" y="441096"/>
                  </a:lnTo>
                  <a:cubicBezTo>
                    <a:pt x="576130" y="441096"/>
                    <a:pt x="575874" y="440925"/>
                    <a:pt x="575874" y="441096"/>
                  </a:cubicBezTo>
                  <a:lnTo>
                    <a:pt x="573485" y="475150"/>
                  </a:lnTo>
                  <a:lnTo>
                    <a:pt x="563418" y="483685"/>
                  </a:lnTo>
                  <a:lnTo>
                    <a:pt x="563588" y="482234"/>
                  </a:lnTo>
                  <a:lnTo>
                    <a:pt x="566574" y="462604"/>
                  </a:lnTo>
                  <a:cubicBezTo>
                    <a:pt x="569475" y="444339"/>
                    <a:pt x="572717" y="426075"/>
                    <a:pt x="576130" y="407810"/>
                  </a:cubicBezTo>
                  <a:cubicBezTo>
                    <a:pt x="579543" y="389546"/>
                    <a:pt x="583126" y="371366"/>
                    <a:pt x="586880" y="353272"/>
                  </a:cubicBezTo>
                  <a:lnTo>
                    <a:pt x="586880" y="353272"/>
                  </a:lnTo>
                  <a:cubicBezTo>
                    <a:pt x="586880" y="353272"/>
                    <a:pt x="586880" y="353102"/>
                    <a:pt x="586880" y="353102"/>
                  </a:cubicBezTo>
                  <a:lnTo>
                    <a:pt x="586880" y="353102"/>
                  </a:lnTo>
                  <a:cubicBezTo>
                    <a:pt x="590293" y="334923"/>
                    <a:pt x="593791" y="316658"/>
                    <a:pt x="597460" y="298479"/>
                  </a:cubicBezTo>
                  <a:cubicBezTo>
                    <a:pt x="598398" y="293955"/>
                    <a:pt x="599336" y="289432"/>
                    <a:pt x="600275" y="284908"/>
                  </a:cubicBezTo>
                  <a:cubicBezTo>
                    <a:pt x="600787" y="284482"/>
                    <a:pt x="601213" y="284055"/>
                    <a:pt x="601725" y="283628"/>
                  </a:cubicBezTo>
                  <a:lnTo>
                    <a:pt x="618959" y="268265"/>
                  </a:lnTo>
                  <a:cubicBezTo>
                    <a:pt x="613072" y="291053"/>
                    <a:pt x="607271" y="313927"/>
                    <a:pt x="601896" y="336886"/>
                  </a:cubicBezTo>
                  <a:lnTo>
                    <a:pt x="601896" y="336886"/>
                  </a:lnTo>
                  <a:cubicBezTo>
                    <a:pt x="601896" y="336886"/>
                    <a:pt x="601896" y="337142"/>
                    <a:pt x="601896" y="337142"/>
                  </a:cubicBezTo>
                  <a:close/>
                  <a:moveTo>
                    <a:pt x="575362" y="474211"/>
                  </a:moveTo>
                  <a:cubicBezTo>
                    <a:pt x="575106" y="475492"/>
                    <a:pt x="574936" y="476772"/>
                    <a:pt x="574680" y="478052"/>
                  </a:cubicBezTo>
                  <a:lnTo>
                    <a:pt x="574680" y="474723"/>
                  </a:lnTo>
                  <a:cubicBezTo>
                    <a:pt x="574680" y="474723"/>
                    <a:pt x="575362" y="474211"/>
                    <a:pt x="575362" y="474211"/>
                  </a:cubicBezTo>
                  <a:close/>
                  <a:moveTo>
                    <a:pt x="547208" y="604794"/>
                  </a:moveTo>
                  <a:cubicBezTo>
                    <a:pt x="547208" y="604794"/>
                    <a:pt x="547208" y="605050"/>
                    <a:pt x="547208" y="605136"/>
                  </a:cubicBezTo>
                  <a:lnTo>
                    <a:pt x="547208" y="605136"/>
                  </a:lnTo>
                  <a:cubicBezTo>
                    <a:pt x="546696" y="611537"/>
                    <a:pt x="546269" y="618023"/>
                    <a:pt x="545842" y="624425"/>
                  </a:cubicBezTo>
                  <a:lnTo>
                    <a:pt x="544221" y="625705"/>
                  </a:lnTo>
                  <a:cubicBezTo>
                    <a:pt x="537567" y="631252"/>
                    <a:pt x="530826" y="636715"/>
                    <a:pt x="524172" y="642262"/>
                  </a:cubicBezTo>
                  <a:cubicBezTo>
                    <a:pt x="524940" y="632789"/>
                    <a:pt x="525708" y="623400"/>
                    <a:pt x="526476" y="614012"/>
                  </a:cubicBezTo>
                  <a:cubicBezTo>
                    <a:pt x="528693" y="611878"/>
                    <a:pt x="530912" y="609745"/>
                    <a:pt x="533045" y="607611"/>
                  </a:cubicBezTo>
                  <a:lnTo>
                    <a:pt x="548231" y="593016"/>
                  </a:lnTo>
                  <a:cubicBezTo>
                    <a:pt x="547890" y="596857"/>
                    <a:pt x="547549" y="600698"/>
                    <a:pt x="547122" y="604538"/>
                  </a:cubicBezTo>
                  <a:cubicBezTo>
                    <a:pt x="547122" y="604538"/>
                    <a:pt x="547122" y="604538"/>
                    <a:pt x="547122" y="604538"/>
                  </a:cubicBezTo>
                  <a:cubicBezTo>
                    <a:pt x="547122" y="604624"/>
                    <a:pt x="547122" y="604794"/>
                    <a:pt x="547122" y="604880"/>
                  </a:cubicBezTo>
                  <a:close/>
                  <a:moveTo>
                    <a:pt x="549170" y="742974"/>
                  </a:moveTo>
                  <a:cubicBezTo>
                    <a:pt x="548658" y="740242"/>
                    <a:pt x="546781" y="737767"/>
                    <a:pt x="543966" y="736487"/>
                  </a:cubicBezTo>
                  <a:cubicBezTo>
                    <a:pt x="543624" y="736316"/>
                    <a:pt x="543283" y="736146"/>
                    <a:pt x="542942" y="736146"/>
                  </a:cubicBezTo>
                  <a:lnTo>
                    <a:pt x="542600" y="737170"/>
                  </a:lnTo>
                  <a:cubicBezTo>
                    <a:pt x="542345" y="737853"/>
                    <a:pt x="542088" y="738621"/>
                    <a:pt x="541918" y="739304"/>
                  </a:cubicBezTo>
                  <a:lnTo>
                    <a:pt x="540638" y="743230"/>
                  </a:lnTo>
                  <a:lnTo>
                    <a:pt x="538591" y="749545"/>
                  </a:lnTo>
                  <a:lnTo>
                    <a:pt x="539700" y="738194"/>
                  </a:lnTo>
                  <a:cubicBezTo>
                    <a:pt x="540297" y="732220"/>
                    <a:pt x="540894" y="726245"/>
                    <a:pt x="541491" y="720271"/>
                  </a:cubicBezTo>
                  <a:cubicBezTo>
                    <a:pt x="546696" y="715491"/>
                    <a:pt x="551985" y="710712"/>
                    <a:pt x="557190" y="705932"/>
                  </a:cubicBezTo>
                  <a:cubicBezTo>
                    <a:pt x="557104" y="707554"/>
                    <a:pt x="557019" y="709176"/>
                    <a:pt x="556849" y="710712"/>
                  </a:cubicBezTo>
                  <a:lnTo>
                    <a:pt x="554630" y="741267"/>
                  </a:lnTo>
                  <a:lnTo>
                    <a:pt x="554374" y="741437"/>
                  </a:lnTo>
                  <a:cubicBezTo>
                    <a:pt x="549170" y="745619"/>
                    <a:pt x="543880" y="749801"/>
                    <a:pt x="538676" y="753984"/>
                  </a:cubicBezTo>
                  <a:lnTo>
                    <a:pt x="539358" y="751338"/>
                  </a:lnTo>
                  <a:lnTo>
                    <a:pt x="541576" y="743400"/>
                  </a:lnTo>
                  <a:lnTo>
                    <a:pt x="542686" y="739474"/>
                  </a:lnTo>
                  <a:lnTo>
                    <a:pt x="543197" y="737767"/>
                  </a:lnTo>
                  <a:cubicBezTo>
                    <a:pt x="543197" y="737767"/>
                    <a:pt x="543368" y="737170"/>
                    <a:pt x="543454" y="736914"/>
                  </a:cubicBezTo>
                  <a:cubicBezTo>
                    <a:pt x="543709" y="736914"/>
                    <a:pt x="544051" y="737084"/>
                    <a:pt x="544307" y="737170"/>
                  </a:cubicBezTo>
                  <a:cubicBezTo>
                    <a:pt x="546525" y="738023"/>
                    <a:pt x="548572" y="740328"/>
                    <a:pt x="549170" y="742974"/>
                  </a:cubicBezTo>
                  <a:cubicBezTo>
                    <a:pt x="549170" y="743144"/>
                    <a:pt x="549426" y="743059"/>
                    <a:pt x="549426" y="742974"/>
                  </a:cubicBezTo>
                  <a:close/>
                  <a:moveTo>
                    <a:pt x="529035" y="804766"/>
                  </a:moveTo>
                  <a:cubicBezTo>
                    <a:pt x="529206" y="803656"/>
                    <a:pt x="529376" y="802547"/>
                    <a:pt x="529462" y="801437"/>
                  </a:cubicBezTo>
                  <a:cubicBezTo>
                    <a:pt x="535946" y="796316"/>
                    <a:pt x="542430" y="791195"/>
                    <a:pt x="548829" y="786075"/>
                  </a:cubicBezTo>
                  <a:cubicBezTo>
                    <a:pt x="547549" y="792561"/>
                    <a:pt x="546354" y="799133"/>
                    <a:pt x="545245" y="805705"/>
                  </a:cubicBezTo>
                  <a:lnTo>
                    <a:pt x="538591" y="810313"/>
                  </a:lnTo>
                  <a:cubicBezTo>
                    <a:pt x="536201" y="811935"/>
                    <a:pt x="533898" y="813557"/>
                    <a:pt x="531509" y="815178"/>
                  </a:cubicBezTo>
                  <a:cubicBezTo>
                    <a:pt x="530400" y="814666"/>
                    <a:pt x="529376" y="814239"/>
                    <a:pt x="528267" y="813813"/>
                  </a:cubicBezTo>
                  <a:cubicBezTo>
                    <a:pt x="528097" y="813813"/>
                    <a:pt x="528011" y="813727"/>
                    <a:pt x="527840" y="813642"/>
                  </a:cubicBezTo>
                  <a:cubicBezTo>
                    <a:pt x="528182" y="810655"/>
                    <a:pt x="528523" y="807753"/>
                    <a:pt x="528950" y="804766"/>
                  </a:cubicBezTo>
                  <a:close/>
                  <a:moveTo>
                    <a:pt x="547805" y="813301"/>
                  </a:moveTo>
                  <a:cubicBezTo>
                    <a:pt x="548061" y="810313"/>
                    <a:pt x="548402" y="807326"/>
                    <a:pt x="548743" y="804339"/>
                  </a:cubicBezTo>
                  <a:lnTo>
                    <a:pt x="555142" y="799218"/>
                  </a:lnTo>
                  <a:cubicBezTo>
                    <a:pt x="555142" y="799218"/>
                    <a:pt x="555142" y="798962"/>
                    <a:pt x="554971" y="799048"/>
                  </a:cubicBezTo>
                  <a:lnTo>
                    <a:pt x="548829" y="803315"/>
                  </a:lnTo>
                  <a:cubicBezTo>
                    <a:pt x="549596" y="796914"/>
                    <a:pt x="550364" y="790513"/>
                    <a:pt x="551303" y="784197"/>
                  </a:cubicBezTo>
                  <a:cubicBezTo>
                    <a:pt x="555483" y="780868"/>
                    <a:pt x="559749" y="777540"/>
                    <a:pt x="563929" y="774211"/>
                  </a:cubicBezTo>
                  <a:lnTo>
                    <a:pt x="563333" y="776260"/>
                  </a:lnTo>
                  <a:cubicBezTo>
                    <a:pt x="562394" y="779929"/>
                    <a:pt x="561285" y="783599"/>
                    <a:pt x="560432" y="787355"/>
                  </a:cubicBezTo>
                  <a:cubicBezTo>
                    <a:pt x="557787" y="797767"/>
                    <a:pt x="555654" y="808265"/>
                    <a:pt x="553862" y="818848"/>
                  </a:cubicBezTo>
                  <a:cubicBezTo>
                    <a:pt x="553521" y="821153"/>
                    <a:pt x="553180" y="823372"/>
                    <a:pt x="552838" y="825676"/>
                  </a:cubicBezTo>
                  <a:cubicBezTo>
                    <a:pt x="550876" y="824652"/>
                    <a:pt x="548914" y="823713"/>
                    <a:pt x="546951" y="822774"/>
                  </a:cubicBezTo>
                  <a:cubicBezTo>
                    <a:pt x="547208" y="819616"/>
                    <a:pt x="547463" y="816459"/>
                    <a:pt x="547720" y="813386"/>
                  </a:cubicBezTo>
                  <a:close/>
                  <a:moveTo>
                    <a:pt x="568878" y="851537"/>
                  </a:moveTo>
                  <a:lnTo>
                    <a:pt x="568878" y="851537"/>
                  </a:lnTo>
                  <a:cubicBezTo>
                    <a:pt x="568878" y="851537"/>
                    <a:pt x="568878" y="851537"/>
                    <a:pt x="568878" y="851537"/>
                  </a:cubicBezTo>
                  <a:cubicBezTo>
                    <a:pt x="568707" y="859047"/>
                    <a:pt x="568707" y="866558"/>
                    <a:pt x="568878" y="874069"/>
                  </a:cubicBezTo>
                  <a:cubicBezTo>
                    <a:pt x="565466" y="876544"/>
                    <a:pt x="561967" y="878934"/>
                    <a:pt x="558554" y="881409"/>
                  </a:cubicBezTo>
                  <a:cubicBezTo>
                    <a:pt x="560773" y="868094"/>
                    <a:pt x="563077" y="854865"/>
                    <a:pt x="565295" y="841551"/>
                  </a:cubicBezTo>
                  <a:cubicBezTo>
                    <a:pt x="566831" y="840185"/>
                    <a:pt x="568366" y="838905"/>
                    <a:pt x="569902" y="837540"/>
                  </a:cubicBezTo>
                  <a:cubicBezTo>
                    <a:pt x="569475" y="842149"/>
                    <a:pt x="569134" y="846757"/>
                    <a:pt x="568878" y="851366"/>
                  </a:cubicBezTo>
                  <a:lnTo>
                    <a:pt x="568878" y="851366"/>
                  </a:lnTo>
                  <a:close/>
                  <a:moveTo>
                    <a:pt x="543027" y="934837"/>
                  </a:moveTo>
                  <a:cubicBezTo>
                    <a:pt x="541833" y="935520"/>
                    <a:pt x="540723" y="936373"/>
                    <a:pt x="539529" y="936971"/>
                  </a:cubicBezTo>
                  <a:cubicBezTo>
                    <a:pt x="535092" y="938848"/>
                    <a:pt x="531253" y="941323"/>
                    <a:pt x="528011" y="944311"/>
                  </a:cubicBezTo>
                  <a:cubicBezTo>
                    <a:pt x="528011" y="943969"/>
                    <a:pt x="527926" y="943628"/>
                    <a:pt x="527840" y="943286"/>
                  </a:cubicBezTo>
                  <a:cubicBezTo>
                    <a:pt x="526305" y="931081"/>
                    <a:pt x="525196" y="918791"/>
                    <a:pt x="524598" y="906501"/>
                  </a:cubicBezTo>
                  <a:lnTo>
                    <a:pt x="531339" y="902575"/>
                  </a:lnTo>
                  <a:cubicBezTo>
                    <a:pt x="534751" y="900612"/>
                    <a:pt x="538079" y="898649"/>
                    <a:pt x="541406" y="896686"/>
                  </a:cubicBezTo>
                  <a:cubicBezTo>
                    <a:pt x="541833" y="902319"/>
                    <a:pt x="542345" y="907867"/>
                    <a:pt x="542942" y="913415"/>
                  </a:cubicBezTo>
                  <a:cubicBezTo>
                    <a:pt x="542088" y="920413"/>
                    <a:pt x="541833" y="927582"/>
                    <a:pt x="542942" y="934837"/>
                  </a:cubicBezTo>
                  <a:close/>
                  <a:moveTo>
                    <a:pt x="511033" y="1133357"/>
                  </a:moveTo>
                  <a:cubicBezTo>
                    <a:pt x="510606" y="1135577"/>
                    <a:pt x="510180" y="1137710"/>
                    <a:pt x="509753" y="1139929"/>
                  </a:cubicBezTo>
                  <a:lnTo>
                    <a:pt x="510777" y="1124311"/>
                  </a:lnTo>
                  <a:cubicBezTo>
                    <a:pt x="511374" y="1124823"/>
                    <a:pt x="511972" y="1125335"/>
                    <a:pt x="512654" y="1125932"/>
                  </a:cubicBezTo>
                  <a:cubicBezTo>
                    <a:pt x="512142" y="1128322"/>
                    <a:pt x="511545" y="1130797"/>
                    <a:pt x="511033" y="1133357"/>
                  </a:cubicBezTo>
                  <a:close/>
                  <a:moveTo>
                    <a:pt x="523319" y="1137198"/>
                  </a:moveTo>
                  <a:cubicBezTo>
                    <a:pt x="522465" y="1159730"/>
                    <a:pt x="521868" y="1182347"/>
                    <a:pt x="522039" y="1204965"/>
                  </a:cubicBezTo>
                  <a:lnTo>
                    <a:pt x="522039" y="1204965"/>
                  </a:lnTo>
                  <a:lnTo>
                    <a:pt x="522039" y="1205136"/>
                  </a:lnTo>
                  <a:cubicBezTo>
                    <a:pt x="522039" y="1205136"/>
                    <a:pt x="522039" y="1205306"/>
                    <a:pt x="522039" y="1205306"/>
                  </a:cubicBezTo>
                  <a:lnTo>
                    <a:pt x="522039" y="1205306"/>
                  </a:lnTo>
                  <a:cubicBezTo>
                    <a:pt x="522977" y="1227923"/>
                    <a:pt x="524684" y="1250456"/>
                    <a:pt x="526731" y="1272902"/>
                  </a:cubicBezTo>
                  <a:cubicBezTo>
                    <a:pt x="527414" y="1280925"/>
                    <a:pt x="528182" y="1288862"/>
                    <a:pt x="528864" y="1296885"/>
                  </a:cubicBezTo>
                  <a:cubicBezTo>
                    <a:pt x="528864" y="1296970"/>
                    <a:pt x="529120" y="1296970"/>
                    <a:pt x="529120" y="1296885"/>
                  </a:cubicBezTo>
                  <a:cubicBezTo>
                    <a:pt x="528779" y="1288862"/>
                    <a:pt x="528523" y="1280754"/>
                    <a:pt x="528267" y="1272731"/>
                  </a:cubicBezTo>
                  <a:cubicBezTo>
                    <a:pt x="527670" y="1250199"/>
                    <a:pt x="527499" y="1227667"/>
                    <a:pt x="527329" y="1205050"/>
                  </a:cubicBezTo>
                  <a:lnTo>
                    <a:pt x="527329" y="1205050"/>
                  </a:lnTo>
                  <a:cubicBezTo>
                    <a:pt x="527329" y="1205050"/>
                    <a:pt x="527329" y="1204965"/>
                    <a:pt x="527329" y="1204965"/>
                  </a:cubicBezTo>
                  <a:cubicBezTo>
                    <a:pt x="526390" y="1182433"/>
                    <a:pt x="525366" y="1159901"/>
                    <a:pt x="524855" y="1137369"/>
                  </a:cubicBezTo>
                  <a:cubicBezTo>
                    <a:pt x="524855" y="1135406"/>
                    <a:pt x="524855" y="1133443"/>
                    <a:pt x="524855" y="1131480"/>
                  </a:cubicBezTo>
                  <a:cubicBezTo>
                    <a:pt x="547122" y="1141807"/>
                    <a:pt x="569561" y="1148549"/>
                    <a:pt x="594559" y="1148293"/>
                  </a:cubicBezTo>
                  <a:cubicBezTo>
                    <a:pt x="594047" y="1154012"/>
                    <a:pt x="593876" y="1159218"/>
                    <a:pt x="593108" y="1164254"/>
                  </a:cubicBezTo>
                  <a:cubicBezTo>
                    <a:pt x="589354" y="1187212"/>
                    <a:pt x="585600" y="1210086"/>
                    <a:pt x="581420" y="1232959"/>
                  </a:cubicBezTo>
                  <a:cubicBezTo>
                    <a:pt x="580737" y="1236714"/>
                    <a:pt x="578945" y="1240897"/>
                    <a:pt x="576386" y="1243627"/>
                  </a:cubicBezTo>
                  <a:cubicBezTo>
                    <a:pt x="561712" y="1259076"/>
                    <a:pt x="548829" y="1275804"/>
                    <a:pt x="536458" y="1293044"/>
                  </a:cubicBezTo>
                  <a:cubicBezTo>
                    <a:pt x="535178" y="1294751"/>
                    <a:pt x="533813" y="1296458"/>
                    <a:pt x="532363" y="1298165"/>
                  </a:cubicBezTo>
                  <a:lnTo>
                    <a:pt x="533130" y="1290484"/>
                  </a:lnTo>
                  <a:cubicBezTo>
                    <a:pt x="535092" y="1270427"/>
                    <a:pt x="537140" y="1250285"/>
                    <a:pt x="538846" y="1230143"/>
                  </a:cubicBezTo>
                  <a:lnTo>
                    <a:pt x="538846" y="1230143"/>
                  </a:lnTo>
                  <a:cubicBezTo>
                    <a:pt x="538846" y="1230143"/>
                    <a:pt x="538846" y="1230143"/>
                    <a:pt x="538846" y="1230143"/>
                  </a:cubicBezTo>
                  <a:cubicBezTo>
                    <a:pt x="538846" y="1230143"/>
                    <a:pt x="538846" y="1230143"/>
                    <a:pt x="538846" y="1230143"/>
                  </a:cubicBezTo>
                  <a:lnTo>
                    <a:pt x="538846" y="1230143"/>
                  </a:lnTo>
                  <a:cubicBezTo>
                    <a:pt x="539700" y="1210000"/>
                    <a:pt x="540212" y="1189773"/>
                    <a:pt x="540809" y="1169545"/>
                  </a:cubicBezTo>
                  <a:lnTo>
                    <a:pt x="541491" y="1147952"/>
                  </a:lnTo>
                  <a:cubicBezTo>
                    <a:pt x="541491" y="1147952"/>
                    <a:pt x="541235" y="1147867"/>
                    <a:pt x="541235" y="1147952"/>
                  </a:cubicBezTo>
                  <a:lnTo>
                    <a:pt x="539188" y="1169374"/>
                  </a:lnTo>
                  <a:cubicBezTo>
                    <a:pt x="537225" y="1189517"/>
                    <a:pt x="535178" y="1209574"/>
                    <a:pt x="533472" y="1229716"/>
                  </a:cubicBezTo>
                  <a:cubicBezTo>
                    <a:pt x="533472" y="1229716"/>
                    <a:pt x="533472" y="1229716"/>
                    <a:pt x="533472" y="1229716"/>
                  </a:cubicBezTo>
                  <a:cubicBezTo>
                    <a:pt x="533472" y="1229716"/>
                    <a:pt x="533472" y="1229801"/>
                    <a:pt x="533472" y="1229887"/>
                  </a:cubicBezTo>
                  <a:cubicBezTo>
                    <a:pt x="533472" y="1229887"/>
                    <a:pt x="533472" y="1229972"/>
                    <a:pt x="533472" y="1230057"/>
                  </a:cubicBezTo>
                  <a:cubicBezTo>
                    <a:pt x="533472" y="1230057"/>
                    <a:pt x="533472" y="1230057"/>
                    <a:pt x="533472" y="1230057"/>
                  </a:cubicBezTo>
                  <a:cubicBezTo>
                    <a:pt x="532618" y="1250285"/>
                    <a:pt x="532106" y="1270427"/>
                    <a:pt x="531509" y="1290655"/>
                  </a:cubicBezTo>
                  <a:lnTo>
                    <a:pt x="531253" y="1299616"/>
                  </a:lnTo>
                  <a:cubicBezTo>
                    <a:pt x="530059" y="1301067"/>
                    <a:pt x="528693" y="1302603"/>
                    <a:pt x="527243" y="1304310"/>
                  </a:cubicBezTo>
                  <a:cubicBezTo>
                    <a:pt x="525366" y="1298080"/>
                    <a:pt x="523916" y="1293130"/>
                    <a:pt x="522465" y="1288179"/>
                  </a:cubicBezTo>
                  <a:cubicBezTo>
                    <a:pt x="521101" y="1283485"/>
                    <a:pt x="519735" y="1278791"/>
                    <a:pt x="518370" y="1274097"/>
                  </a:cubicBezTo>
                  <a:cubicBezTo>
                    <a:pt x="518797" y="1253613"/>
                    <a:pt x="519565" y="1233130"/>
                    <a:pt x="520162" y="1212646"/>
                  </a:cubicBezTo>
                  <a:lnTo>
                    <a:pt x="520162" y="1212646"/>
                  </a:lnTo>
                  <a:cubicBezTo>
                    <a:pt x="520162" y="1212646"/>
                    <a:pt x="520162" y="1212646"/>
                    <a:pt x="520162" y="1212646"/>
                  </a:cubicBezTo>
                  <a:lnTo>
                    <a:pt x="520162" y="1212646"/>
                  </a:lnTo>
                  <a:cubicBezTo>
                    <a:pt x="520162" y="1212646"/>
                    <a:pt x="520162" y="1212646"/>
                    <a:pt x="520162" y="1212646"/>
                  </a:cubicBezTo>
                  <a:cubicBezTo>
                    <a:pt x="519991" y="1192077"/>
                    <a:pt x="519650" y="1171423"/>
                    <a:pt x="519735" y="1150854"/>
                  </a:cubicBezTo>
                  <a:lnTo>
                    <a:pt x="519906" y="1129346"/>
                  </a:lnTo>
                  <a:cubicBezTo>
                    <a:pt x="521186" y="1129944"/>
                    <a:pt x="522465" y="1130541"/>
                    <a:pt x="523745" y="1131138"/>
                  </a:cubicBezTo>
                  <a:cubicBezTo>
                    <a:pt x="523745" y="1133272"/>
                    <a:pt x="523575" y="1135321"/>
                    <a:pt x="523489" y="1137454"/>
                  </a:cubicBezTo>
                  <a:close/>
                  <a:moveTo>
                    <a:pt x="592340" y="1232276"/>
                  </a:moveTo>
                  <a:cubicBezTo>
                    <a:pt x="596265" y="1208379"/>
                    <a:pt x="600360" y="1184481"/>
                    <a:pt x="604285" y="1160584"/>
                  </a:cubicBezTo>
                  <a:cubicBezTo>
                    <a:pt x="605052" y="1155804"/>
                    <a:pt x="605394" y="1151025"/>
                    <a:pt x="605991" y="1145904"/>
                  </a:cubicBezTo>
                  <a:cubicBezTo>
                    <a:pt x="623737" y="1140271"/>
                    <a:pt x="628941" y="1124481"/>
                    <a:pt x="634999" y="1109887"/>
                  </a:cubicBezTo>
                  <a:cubicBezTo>
                    <a:pt x="638667" y="1101181"/>
                    <a:pt x="640715" y="1091793"/>
                    <a:pt x="643360" y="1082746"/>
                  </a:cubicBezTo>
                  <a:cubicBezTo>
                    <a:pt x="645834" y="1074040"/>
                    <a:pt x="648053" y="1065249"/>
                    <a:pt x="650527" y="1055946"/>
                  </a:cubicBezTo>
                  <a:cubicBezTo>
                    <a:pt x="652830" y="1056288"/>
                    <a:pt x="654793" y="1056544"/>
                    <a:pt x="656669" y="1056885"/>
                  </a:cubicBezTo>
                  <a:cubicBezTo>
                    <a:pt x="669211" y="1059104"/>
                    <a:pt x="681668" y="1061494"/>
                    <a:pt x="694209" y="1063457"/>
                  </a:cubicBezTo>
                  <a:cubicBezTo>
                    <a:pt x="716904" y="1067042"/>
                    <a:pt x="739769" y="1070029"/>
                    <a:pt x="762377" y="1073955"/>
                  </a:cubicBezTo>
                  <a:cubicBezTo>
                    <a:pt x="770909" y="1075406"/>
                    <a:pt x="779014" y="1078820"/>
                    <a:pt x="787375" y="1081209"/>
                  </a:cubicBezTo>
                  <a:cubicBezTo>
                    <a:pt x="800344" y="1084965"/>
                    <a:pt x="813398" y="1088635"/>
                    <a:pt x="826451" y="1092219"/>
                  </a:cubicBezTo>
                  <a:cubicBezTo>
                    <a:pt x="840443" y="1096060"/>
                    <a:pt x="854520" y="1099645"/>
                    <a:pt x="868598" y="1103400"/>
                  </a:cubicBezTo>
                  <a:cubicBezTo>
                    <a:pt x="869877" y="1103742"/>
                    <a:pt x="871157" y="1104254"/>
                    <a:pt x="873034" y="1104936"/>
                  </a:cubicBezTo>
                  <a:cubicBezTo>
                    <a:pt x="871499" y="1114069"/>
                    <a:pt x="870219" y="1122945"/>
                    <a:pt x="868427" y="1131821"/>
                  </a:cubicBezTo>
                  <a:cubicBezTo>
                    <a:pt x="865782" y="1145136"/>
                    <a:pt x="864161" y="1158450"/>
                    <a:pt x="864332" y="1172106"/>
                  </a:cubicBezTo>
                  <a:cubicBezTo>
                    <a:pt x="864502" y="1184396"/>
                    <a:pt x="866124" y="1195918"/>
                    <a:pt x="875935" y="1205136"/>
                  </a:cubicBezTo>
                  <a:cubicBezTo>
                    <a:pt x="874655" y="1208805"/>
                    <a:pt x="873290" y="1212390"/>
                    <a:pt x="872266" y="1216060"/>
                  </a:cubicBezTo>
                  <a:cubicBezTo>
                    <a:pt x="865355" y="1241153"/>
                    <a:pt x="858274" y="1266245"/>
                    <a:pt x="851790" y="1291508"/>
                  </a:cubicBezTo>
                  <a:cubicBezTo>
                    <a:pt x="850510" y="1296373"/>
                    <a:pt x="850681" y="1302006"/>
                    <a:pt x="851619" y="1307042"/>
                  </a:cubicBezTo>
                  <a:cubicBezTo>
                    <a:pt x="855373" y="1327440"/>
                    <a:pt x="859469" y="1347838"/>
                    <a:pt x="863820" y="1368151"/>
                  </a:cubicBezTo>
                  <a:cubicBezTo>
                    <a:pt x="865441" y="1375576"/>
                    <a:pt x="867488" y="1383087"/>
                    <a:pt x="870475" y="1390085"/>
                  </a:cubicBezTo>
                  <a:cubicBezTo>
                    <a:pt x="874143" y="1398876"/>
                    <a:pt x="882845" y="1399730"/>
                    <a:pt x="887879" y="1391707"/>
                  </a:cubicBezTo>
                  <a:cubicBezTo>
                    <a:pt x="901444" y="1370114"/>
                    <a:pt x="919617" y="1352532"/>
                    <a:pt x="936425" y="1333756"/>
                  </a:cubicBezTo>
                  <a:cubicBezTo>
                    <a:pt x="941288" y="1328293"/>
                    <a:pt x="944445" y="1322404"/>
                    <a:pt x="946321" y="1315320"/>
                  </a:cubicBezTo>
                  <a:cubicBezTo>
                    <a:pt x="950929" y="1297909"/>
                    <a:pt x="956133" y="1280754"/>
                    <a:pt x="960740" y="1263343"/>
                  </a:cubicBezTo>
                  <a:cubicBezTo>
                    <a:pt x="963215" y="1254211"/>
                    <a:pt x="964920" y="1244822"/>
                    <a:pt x="966969" y="1235605"/>
                  </a:cubicBezTo>
                  <a:cubicBezTo>
                    <a:pt x="967651" y="1232447"/>
                    <a:pt x="968333" y="1229374"/>
                    <a:pt x="969101" y="1226046"/>
                  </a:cubicBezTo>
                  <a:cubicBezTo>
                    <a:pt x="970637" y="1225619"/>
                    <a:pt x="971917" y="1225192"/>
                    <a:pt x="973282" y="1224936"/>
                  </a:cubicBezTo>
                  <a:cubicBezTo>
                    <a:pt x="988383" y="1221864"/>
                    <a:pt x="998194" y="1212561"/>
                    <a:pt x="1002716" y="1198222"/>
                  </a:cubicBezTo>
                  <a:cubicBezTo>
                    <a:pt x="1007323" y="1183628"/>
                    <a:pt x="1010992" y="1168692"/>
                    <a:pt x="1015087" y="1153926"/>
                  </a:cubicBezTo>
                  <a:cubicBezTo>
                    <a:pt x="1016452" y="1148891"/>
                    <a:pt x="1017988" y="1143941"/>
                    <a:pt x="1019609" y="1138393"/>
                  </a:cubicBezTo>
                  <a:cubicBezTo>
                    <a:pt x="1023790" y="1139076"/>
                    <a:pt x="1027799" y="1139503"/>
                    <a:pt x="1031639" y="1140441"/>
                  </a:cubicBezTo>
                  <a:cubicBezTo>
                    <a:pt x="1052030" y="1145562"/>
                    <a:pt x="1072335" y="1150683"/>
                    <a:pt x="1092641" y="1155975"/>
                  </a:cubicBezTo>
                  <a:cubicBezTo>
                    <a:pt x="1098271" y="1157426"/>
                    <a:pt x="1103903" y="1159218"/>
                    <a:pt x="1109192" y="1161693"/>
                  </a:cubicBezTo>
                  <a:cubicBezTo>
                    <a:pt x="1118236" y="1166046"/>
                    <a:pt x="1123781" y="1173300"/>
                    <a:pt x="1126085" y="1183286"/>
                  </a:cubicBezTo>
                  <a:cubicBezTo>
                    <a:pt x="1130265" y="1201551"/>
                    <a:pt x="1130180" y="1219730"/>
                    <a:pt x="1126597" y="1237995"/>
                  </a:cubicBezTo>
                  <a:cubicBezTo>
                    <a:pt x="1123099" y="1255833"/>
                    <a:pt x="1118833" y="1273414"/>
                    <a:pt x="1113799" y="1290740"/>
                  </a:cubicBezTo>
                  <a:cubicBezTo>
                    <a:pt x="1113032" y="1291423"/>
                    <a:pt x="1112178" y="1292106"/>
                    <a:pt x="1111411" y="1292874"/>
                  </a:cubicBezTo>
                  <a:cubicBezTo>
                    <a:pt x="1111411" y="1292874"/>
                    <a:pt x="1111496" y="1293044"/>
                    <a:pt x="1111581" y="1293044"/>
                  </a:cubicBezTo>
                  <a:cubicBezTo>
                    <a:pt x="1112264" y="1292618"/>
                    <a:pt x="1112946" y="1292106"/>
                    <a:pt x="1113629" y="1291594"/>
                  </a:cubicBezTo>
                  <a:cubicBezTo>
                    <a:pt x="1112605" y="1295093"/>
                    <a:pt x="1111496" y="1298507"/>
                    <a:pt x="1110387" y="1301921"/>
                  </a:cubicBezTo>
                  <a:cubicBezTo>
                    <a:pt x="1105353" y="1306273"/>
                    <a:pt x="1100404" y="1310712"/>
                    <a:pt x="1095456" y="1315235"/>
                  </a:cubicBezTo>
                  <a:cubicBezTo>
                    <a:pt x="1095029" y="1313699"/>
                    <a:pt x="1094603" y="1312248"/>
                    <a:pt x="1094176" y="1310712"/>
                  </a:cubicBezTo>
                  <a:cubicBezTo>
                    <a:pt x="1094176" y="1305505"/>
                    <a:pt x="1094176" y="1300299"/>
                    <a:pt x="1094176" y="1295093"/>
                  </a:cubicBezTo>
                  <a:lnTo>
                    <a:pt x="1094176" y="1295093"/>
                  </a:lnTo>
                  <a:cubicBezTo>
                    <a:pt x="1094176" y="1295093"/>
                    <a:pt x="1094176" y="1294922"/>
                    <a:pt x="1094176" y="1294922"/>
                  </a:cubicBezTo>
                  <a:lnTo>
                    <a:pt x="1094176" y="1294922"/>
                  </a:lnTo>
                  <a:cubicBezTo>
                    <a:pt x="1093920" y="1288691"/>
                    <a:pt x="1093750" y="1282376"/>
                    <a:pt x="1093750" y="1276060"/>
                  </a:cubicBezTo>
                  <a:cubicBezTo>
                    <a:pt x="1093750" y="1269744"/>
                    <a:pt x="1093920" y="1263428"/>
                    <a:pt x="1094347" y="1257198"/>
                  </a:cubicBezTo>
                  <a:lnTo>
                    <a:pt x="1094859" y="1250456"/>
                  </a:lnTo>
                  <a:lnTo>
                    <a:pt x="1095541" y="1243798"/>
                  </a:lnTo>
                  <a:cubicBezTo>
                    <a:pt x="1095541" y="1243798"/>
                    <a:pt x="1095286" y="1243713"/>
                    <a:pt x="1095286" y="1243798"/>
                  </a:cubicBezTo>
                  <a:lnTo>
                    <a:pt x="1093920" y="1250456"/>
                  </a:lnTo>
                  <a:lnTo>
                    <a:pt x="1092726" y="1257113"/>
                  </a:lnTo>
                  <a:cubicBezTo>
                    <a:pt x="1091617" y="1263343"/>
                    <a:pt x="1090763" y="1269659"/>
                    <a:pt x="1090081" y="1275975"/>
                  </a:cubicBezTo>
                  <a:cubicBezTo>
                    <a:pt x="1089484" y="1281437"/>
                    <a:pt x="1089142" y="1286899"/>
                    <a:pt x="1088972" y="1292362"/>
                  </a:cubicBezTo>
                  <a:lnTo>
                    <a:pt x="1088289" y="1289801"/>
                  </a:lnTo>
                  <a:cubicBezTo>
                    <a:pt x="1088289" y="1289801"/>
                    <a:pt x="1088034" y="1289801"/>
                    <a:pt x="1088034" y="1289801"/>
                  </a:cubicBezTo>
                  <a:lnTo>
                    <a:pt x="1088972" y="1296885"/>
                  </a:lnTo>
                  <a:cubicBezTo>
                    <a:pt x="1089313" y="1302689"/>
                    <a:pt x="1089825" y="1308407"/>
                    <a:pt x="1090508" y="1314211"/>
                  </a:cubicBezTo>
                  <a:cubicBezTo>
                    <a:pt x="1090763" y="1315832"/>
                    <a:pt x="1091020" y="1317454"/>
                    <a:pt x="1091190" y="1319076"/>
                  </a:cubicBezTo>
                  <a:cubicBezTo>
                    <a:pt x="1089740" y="1320441"/>
                    <a:pt x="1088204" y="1321807"/>
                    <a:pt x="1086668" y="1323172"/>
                  </a:cubicBezTo>
                  <a:lnTo>
                    <a:pt x="1080526" y="1328976"/>
                  </a:lnTo>
                  <a:cubicBezTo>
                    <a:pt x="1080270" y="1323172"/>
                    <a:pt x="1080014" y="1317283"/>
                    <a:pt x="1079758" y="1311480"/>
                  </a:cubicBezTo>
                  <a:lnTo>
                    <a:pt x="1079758" y="1311480"/>
                  </a:lnTo>
                  <a:cubicBezTo>
                    <a:pt x="1079758" y="1311480"/>
                    <a:pt x="1079758" y="1311309"/>
                    <a:pt x="1079758" y="1311309"/>
                  </a:cubicBezTo>
                  <a:lnTo>
                    <a:pt x="1079758" y="1311138"/>
                  </a:lnTo>
                  <a:cubicBezTo>
                    <a:pt x="1079758" y="1311138"/>
                    <a:pt x="1079758" y="1311138"/>
                    <a:pt x="1079758" y="1311138"/>
                  </a:cubicBezTo>
                  <a:cubicBezTo>
                    <a:pt x="1079075" y="1302177"/>
                    <a:pt x="1078478" y="1293215"/>
                    <a:pt x="1078137" y="1284253"/>
                  </a:cubicBezTo>
                  <a:cubicBezTo>
                    <a:pt x="1077796" y="1275292"/>
                    <a:pt x="1077539" y="1266245"/>
                    <a:pt x="1077539" y="1257283"/>
                  </a:cubicBezTo>
                  <a:lnTo>
                    <a:pt x="1077539" y="1247724"/>
                  </a:lnTo>
                  <a:cubicBezTo>
                    <a:pt x="1077539" y="1247724"/>
                    <a:pt x="1077881" y="1238165"/>
                    <a:pt x="1077881" y="1238165"/>
                  </a:cubicBezTo>
                  <a:cubicBezTo>
                    <a:pt x="1077881" y="1238165"/>
                    <a:pt x="1077625" y="1238080"/>
                    <a:pt x="1077625" y="1238165"/>
                  </a:cubicBezTo>
                  <a:lnTo>
                    <a:pt x="1076686" y="1247810"/>
                  </a:lnTo>
                  <a:lnTo>
                    <a:pt x="1075918" y="1257454"/>
                  </a:lnTo>
                  <a:cubicBezTo>
                    <a:pt x="1075236" y="1266416"/>
                    <a:pt x="1074724" y="1275463"/>
                    <a:pt x="1074468" y="1284509"/>
                  </a:cubicBezTo>
                  <a:cubicBezTo>
                    <a:pt x="1074212" y="1293556"/>
                    <a:pt x="1074212" y="1302603"/>
                    <a:pt x="1074468" y="1311650"/>
                  </a:cubicBezTo>
                  <a:lnTo>
                    <a:pt x="1074468" y="1311650"/>
                  </a:lnTo>
                  <a:cubicBezTo>
                    <a:pt x="1074468" y="1311650"/>
                    <a:pt x="1074468" y="1311650"/>
                    <a:pt x="1074468" y="1311650"/>
                  </a:cubicBezTo>
                  <a:lnTo>
                    <a:pt x="1074468" y="1311650"/>
                  </a:lnTo>
                  <a:cubicBezTo>
                    <a:pt x="1075065" y="1318649"/>
                    <a:pt x="1075748" y="1325647"/>
                    <a:pt x="1076601" y="1332646"/>
                  </a:cubicBezTo>
                  <a:lnTo>
                    <a:pt x="1070117" y="1338791"/>
                  </a:lnTo>
                  <a:cubicBezTo>
                    <a:pt x="1070117" y="1338791"/>
                    <a:pt x="1070117" y="1339047"/>
                    <a:pt x="1070288" y="1338962"/>
                  </a:cubicBezTo>
                  <a:lnTo>
                    <a:pt x="1076686" y="1333499"/>
                  </a:lnTo>
                  <a:cubicBezTo>
                    <a:pt x="1076942" y="1335206"/>
                    <a:pt x="1077113" y="1336914"/>
                    <a:pt x="1077369" y="1338620"/>
                  </a:cubicBezTo>
                  <a:cubicBezTo>
                    <a:pt x="1077369" y="1338876"/>
                    <a:pt x="1077369" y="1339132"/>
                    <a:pt x="1077454" y="1339388"/>
                  </a:cubicBezTo>
                  <a:cubicBezTo>
                    <a:pt x="1071909" y="1343741"/>
                    <a:pt x="1066363" y="1348179"/>
                    <a:pt x="1060818" y="1352532"/>
                  </a:cubicBezTo>
                  <a:cubicBezTo>
                    <a:pt x="1059964" y="1345107"/>
                    <a:pt x="1059196" y="1337767"/>
                    <a:pt x="1058514" y="1330342"/>
                  </a:cubicBezTo>
                  <a:cubicBezTo>
                    <a:pt x="1057831" y="1321892"/>
                    <a:pt x="1057234" y="1313357"/>
                    <a:pt x="1056807" y="1304822"/>
                  </a:cubicBezTo>
                  <a:lnTo>
                    <a:pt x="1056552" y="1295776"/>
                  </a:lnTo>
                  <a:lnTo>
                    <a:pt x="1056381" y="1286729"/>
                  </a:lnTo>
                  <a:cubicBezTo>
                    <a:pt x="1056381" y="1286729"/>
                    <a:pt x="1056125" y="1286729"/>
                    <a:pt x="1056125" y="1286729"/>
                  </a:cubicBezTo>
                  <a:lnTo>
                    <a:pt x="1055613" y="1295861"/>
                  </a:lnTo>
                  <a:lnTo>
                    <a:pt x="1055272" y="1304993"/>
                  </a:lnTo>
                  <a:cubicBezTo>
                    <a:pt x="1054931" y="1313528"/>
                    <a:pt x="1054845" y="1322063"/>
                    <a:pt x="1054931" y="1330683"/>
                  </a:cubicBezTo>
                  <a:cubicBezTo>
                    <a:pt x="1055016" y="1339218"/>
                    <a:pt x="1055357" y="1347838"/>
                    <a:pt x="1055954" y="1356373"/>
                  </a:cubicBezTo>
                  <a:lnTo>
                    <a:pt x="1055954" y="1356373"/>
                  </a:lnTo>
                  <a:cubicBezTo>
                    <a:pt x="1055954" y="1356373"/>
                    <a:pt x="1055954" y="1356373"/>
                    <a:pt x="1055954" y="1356373"/>
                  </a:cubicBezTo>
                  <a:lnTo>
                    <a:pt x="1055954" y="1356373"/>
                  </a:lnTo>
                  <a:cubicBezTo>
                    <a:pt x="1055954" y="1356373"/>
                    <a:pt x="1055954" y="1356373"/>
                    <a:pt x="1055954" y="1356373"/>
                  </a:cubicBezTo>
                  <a:cubicBezTo>
                    <a:pt x="1055954" y="1356373"/>
                    <a:pt x="1055954" y="1356373"/>
                    <a:pt x="1055954" y="1356373"/>
                  </a:cubicBezTo>
                  <a:cubicBezTo>
                    <a:pt x="1053480" y="1358336"/>
                    <a:pt x="1051006" y="1360299"/>
                    <a:pt x="1048617" y="1362262"/>
                  </a:cubicBezTo>
                  <a:lnTo>
                    <a:pt x="1041791" y="1367639"/>
                  </a:lnTo>
                  <a:cubicBezTo>
                    <a:pt x="1038123" y="1354666"/>
                    <a:pt x="1034540" y="1341608"/>
                    <a:pt x="1031212" y="1328549"/>
                  </a:cubicBezTo>
                  <a:cubicBezTo>
                    <a:pt x="1029762" y="1322660"/>
                    <a:pt x="1028397" y="1316857"/>
                    <a:pt x="1027032" y="1310968"/>
                  </a:cubicBezTo>
                  <a:cubicBezTo>
                    <a:pt x="1027032" y="1310968"/>
                    <a:pt x="1026775" y="1310968"/>
                    <a:pt x="1026775" y="1310968"/>
                  </a:cubicBezTo>
                  <a:cubicBezTo>
                    <a:pt x="1027714" y="1316942"/>
                    <a:pt x="1028653" y="1322916"/>
                    <a:pt x="1029762" y="1328976"/>
                  </a:cubicBezTo>
                  <a:cubicBezTo>
                    <a:pt x="1032151" y="1342973"/>
                    <a:pt x="1034710" y="1356970"/>
                    <a:pt x="1037696" y="1370882"/>
                  </a:cubicBezTo>
                  <a:lnTo>
                    <a:pt x="1037355" y="1371138"/>
                  </a:lnTo>
                  <a:lnTo>
                    <a:pt x="1037782" y="1371906"/>
                  </a:lnTo>
                  <a:lnTo>
                    <a:pt x="1037952" y="1371906"/>
                  </a:lnTo>
                  <a:cubicBezTo>
                    <a:pt x="1038464" y="1374211"/>
                    <a:pt x="1038976" y="1376686"/>
                    <a:pt x="1039573" y="1379076"/>
                  </a:cubicBezTo>
                  <a:lnTo>
                    <a:pt x="1039573" y="1379076"/>
                  </a:lnTo>
                  <a:cubicBezTo>
                    <a:pt x="1039573" y="1379076"/>
                    <a:pt x="1039573" y="1379076"/>
                    <a:pt x="1039573" y="1379076"/>
                  </a:cubicBezTo>
                  <a:lnTo>
                    <a:pt x="1039573" y="1379076"/>
                  </a:lnTo>
                  <a:cubicBezTo>
                    <a:pt x="1039573" y="1379076"/>
                    <a:pt x="1039573" y="1379076"/>
                    <a:pt x="1039573" y="1379076"/>
                  </a:cubicBezTo>
                  <a:cubicBezTo>
                    <a:pt x="1040170" y="1381209"/>
                    <a:pt x="1040853" y="1383343"/>
                    <a:pt x="1041450" y="1385562"/>
                  </a:cubicBezTo>
                  <a:cubicBezTo>
                    <a:pt x="1037270" y="1389147"/>
                    <a:pt x="1033089" y="1392817"/>
                    <a:pt x="1028908" y="1396401"/>
                  </a:cubicBezTo>
                  <a:cubicBezTo>
                    <a:pt x="1028908" y="1396401"/>
                    <a:pt x="1028908" y="1396657"/>
                    <a:pt x="1029079" y="1396572"/>
                  </a:cubicBezTo>
                  <a:cubicBezTo>
                    <a:pt x="1033260" y="1393243"/>
                    <a:pt x="1037526" y="1390000"/>
                    <a:pt x="1041791" y="1386757"/>
                  </a:cubicBezTo>
                  <a:cubicBezTo>
                    <a:pt x="1043583" y="1392646"/>
                    <a:pt x="1045375" y="1398535"/>
                    <a:pt x="1047252" y="1404424"/>
                  </a:cubicBezTo>
                  <a:cubicBezTo>
                    <a:pt x="1040170" y="1409716"/>
                    <a:pt x="1033089" y="1415093"/>
                    <a:pt x="1026008" y="1420384"/>
                  </a:cubicBezTo>
                  <a:cubicBezTo>
                    <a:pt x="1025923" y="1419872"/>
                    <a:pt x="1025752" y="1419360"/>
                    <a:pt x="1025666" y="1418933"/>
                  </a:cubicBezTo>
                  <a:lnTo>
                    <a:pt x="1025666" y="1418933"/>
                  </a:lnTo>
                  <a:cubicBezTo>
                    <a:pt x="1025666" y="1418933"/>
                    <a:pt x="1025666" y="1418848"/>
                    <a:pt x="1025666" y="1418848"/>
                  </a:cubicBezTo>
                  <a:lnTo>
                    <a:pt x="1025666" y="1418848"/>
                  </a:lnTo>
                  <a:cubicBezTo>
                    <a:pt x="1025666" y="1418848"/>
                    <a:pt x="1025666" y="1418763"/>
                    <a:pt x="1025666" y="1418763"/>
                  </a:cubicBezTo>
                  <a:cubicBezTo>
                    <a:pt x="1021998" y="1406643"/>
                    <a:pt x="1018159" y="1394609"/>
                    <a:pt x="1014661" y="1382404"/>
                  </a:cubicBezTo>
                  <a:cubicBezTo>
                    <a:pt x="1013466" y="1378051"/>
                    <a:pt x="1012272" y="1373699"/>
                    <a:pt x="1011163" y="1369346"/>
                  </a:cubicBezTo>
                  <a:cubicBezTo>
                    <a:pt x="1011163" y="1369346"/>
                    <a:pt x="1010907" y="1369346"/>
                    <a:pt x="1010907" y="1369346"/>
                  </a:cubicBezTo>
                  <a:cubicBezTo>
                    <a:pt x="1011675" y="1373784"/>
                    <a:pt x="1012357" y="1378307"/>
                    <a:pt x="1013210" y="1382746"/>
                  </a:cubicBezTo>
                  <a:cubicBezTo>
                    <a:pt x="1015343" y="1395206"/>
                    <a:pt x="1017647" y="1407753"/>
                    <a:pt x="1020633" y="1420128"/>
                  </a:cubicBezTo>
                  <a:lnTo>
                    <a:pt x="1020633" y="1420128"/>
                  </a:lnTo>
                  <a:cubicBezTo>
                    <a:pt x="1020633" y="1420128"/>
                    <a:pt x="1020633" y="1420128"/>
                    <a:pt x="1020633" y="1420128"/>
                  </a:cubicBezTo>
                  <a:lnTo>
                    <a:pt x="1020633" y="1420128"/>
                  </a:lnTo>
                  <a:cubicBezTo>
                    <a:pt x="1020633" y="1420128"/>
                    <a:pt x="1020633" y="1420128"/>
                    <a:pt x="1020633" y="1420128"/>
                  </a:cubicBezTo>
                  <a:cubicBezTo>
                    <a:pt x="1020974" y="1421323"/>
                    <a:pt x="1021400" y="1422433"/>
                    <a:pt x="1021742" y="1423628"/>
                  </a:cubicBezTo>
                  <a:cubicBezTo>
                    <a:pt x="1016111" y="1427895"/>
                    <a:pt x="1010566" y="1432077"/>
                    <a:pt x="1004934" y="1436344"/>
                  </a:cubicBezTo>
                  <a:lnTo>
                    <a:pt x="999901" y="1440100"/>
                  </a:lnTo>
                  <a:cubicBezTo>
                    <a:pt x="998451" y="1437027"/>
                    <a:pt x="997085" y="1433955"/>
                    <a:pt x="995720" y="1430882"/>
                  </a:cubicBezTo>
                  <a:lnTo>
                    <a:pt x="993160" y="1424566"/>
                  </a:lnTo>
                  <a:lnTo>
                    <a:pt x="990686" y="1418165"/>
                  </a:lnTo>
                  <a:cubicBezTo>
                    <a:pt x="990686" y="1418165"/>
                    <a:pt x="990431" y="1418165"/>
                    <a:pt x="990431" y="1418165"/>
                  </a:cubicBezTo>
                  <a:lnTo>
                    <a:pt x="992308" y="1424822"/>
                  </a:lnTo>
                  <a:lnTo>
                    <a:pt x="994270" y="1431394"/>
                  </a:lnTo>
                  <a:cubicBezTo>
                    <a:pt x="995293" y="1434808"/>
                    <a:pt x="996488" y="1438308"/>
                    <a:pt x="997597" y="1441721"/>
                  </a:cubicBezTo>
                  <a:lnTo>
                    <a:pt x="992222" y="1445818"/>
                  </a:lnTo>
                  <a:lnTo>
                    <a:pt x="996403" y="1441551"/>
                  </a:lnTo>
                  <a:cubicBezTo>
                    <a:pt x="996403" y="1441551"/>
                    <a:pt x="996403" y="1441295"/>
                    <a:pt x="996232" y="1441380"/>
                  </a:cubicBezTo>
                  <a:lnTo>
                    <a:pt x="991198" y="1446074"/>
                  </a:lnTo>
                  <a:lnTo>
                    <a:pt x="990686" y="1442063"/>
                  </a:lnTo>
                  <a:cubicBezTo>
                    <a:pt x="990686" y="1442063"/>
                    <a:pt x="990431" y="1442063"/>
                    <a:pt x="990431" y="1442063"/>
                  </a:cubicBezTo>
                  <a:lnTo>
                    <a:pt x="990686" y="1446501"/>
                  </a:lnTo>
                  <a:lnTo>
                    <a:pt x="988639" y="1448379"/>
                  </a:lnTo>
                  <a:lnTo>
                    <a:pt x="989065" y="1448891"/>
                  </a:lnTo>
                  <a:lnTo>
                    <a:pt x="990772" y="1447781"/>
                  </a:lnTo>
                  <a:lnTo>
                    <a:pt x="991028" y="1451963"/>
                  </a:lnTo>
                  <a:lnTo>
                    <a:pt x="991796" y="1461949"/>
                  </a:lnTo>
                  <a:cubicBezTo>
                    <a:pt x="992052" y="1465192"/>
                    <a:pt x="992393" y="1468521"/>
                    <a:pt x="992734" y="1471764"/>
                  </a:cubicBezTo>
                  <a:lnTo>
                    <a:pt x="989492" y="1474410"/>
                  </a:lnTo>
                  <a:cubicBezTo>
                    <a:pt x="988980" y="1473471"/>
                    <a:pt x="988468" y="1472532"/>
                    <a:pt x="987871" y="1471679"/>
                  </a:cubicBezTo>
                  <a:cubicBezTo>
                    <a:pt x="987871" y="1471679"/>
                    <a:pt x="987871" y="1471679"/>
                    <a:pt x="987871" y="1471679"/>
                  </a:cubicBezTo>
                  <a:cubicBezTo>
                    <a:pt x="987871" y="1471679"/>
                    <a:pt x="987871" y="1471679"/>
                    <a:pt x="987871" y="1471679"/>
                  </a:cubicBezTo>
                  <a:cubicBezTo>
                    <a:pt x="987871" y="1471679"/>
                    <a:pt x="987871" y="1471679"/>
                    <a:pt x="987871" y="1471679"/>
                  </a:cubicBezTo>
                  <a:cubicBezTo>
                    <a:pt x="987871" y="1471679"/>
                    <a:pt x="987871" y="1471679"/>
                    <a:pt x="987871" y="1471679"/>
                  </a:cubicBezTo>
                  <a:cubicBezTo>
                    <a:pt x="980875" y="1461266"/>
                    <a:pt x="973538" y="1451024"/>
                    <a:pt x="966286" y="1440697"/>
                  </a:cubicBezTo>
                  <a:lnTo>
                    <a:pt x="958607" y="1429687"/>
                  </a:lnTo>
                  <a:cubicBezTo>
                    <a:pt x="958607" y="1429687"/>
                    <a:pt x="958351" y="1429687"/>
                    <a:pt x="958437" y="1429773"/>
                  </a:cubicBezTo>
                  <a:lnTo>
                    <a:pt x="965006" y="1441551"/>
                  </a:lnTo>
                  <a:cubicBezTo>
                    <a:pt x="971064" y="1452561"/>
                    <a:pt x="977121" y="1463656"/>
                    <a:pt x="983435" y="1474495"/>
                  </a:cubicBezTo>
                  <a:cubicBezTo>
                    <a:pt x="983435" y="1474495"/>
                    <a:pt x="983435" y="1474495"/>
                    <a:pt x="983435" y="1474495"/>
                  </a:cubicBezTo>
                  <a:cubicBezTo>
                    <a:pt x="983435" y="1474495"/>
                    <a:pt x="983435" y="1474495"/>
                    <a:pt x="983435" y="1474495"/>
                  </a:cubicBezTo>
                  <a:cubicBezTo>
                    <a:pt x="983435" y="1474495"/>
                    <a:pt x="983435" y="1474495"/>
                    <a:pt x="983435" y="1474495"/>
                  </a:cubicBezTo>
                  <a:cubicBezTo>
                    <a:pt x="983435" y="1474495"/>
                    <a:pt x="983435" y="1474495"/>
                    <a:pt x="983435" y="1474495"/>
                  </a:cubicBezTo>
                  <a:cubicBezTo>
                    <a:pt x="984117" y="1475605"/>
                    <a:pt x="984885" y="1476629"/>
                    <a:pt x="985653" y="1477653"/>
                  </a:cubicBezTo>
                  <a:lnTo>
                    <a:pt x="984288" y="1478763"/>
                  </a:lnTo>
                  <a:cubicBezTo>
                    <a:pt x="984288" y="1478763"/>
                    <a:pt x="984288" y="1479019"/>
                    <a:pt x="984458" y="1478933"/>
                  </a:cubicBezTo>
                  <a:lnTo>
                    <a:pt x="985823" y="1477909"/>
                  </a:lnTo>
                  <a:cubicBezTo>
                    <a:pt x="987956" y="1480982"/>
                    <a:pt x="990089" y="1484140"/>
                    <a:pt x="992222" y="1487212"/>
                  </a:cubicBezTo>
                  <a:cubicBezTo>
                    <a:pt x="985568" y="1492248"/>
                    <a:pt x="978913" y="1497283"/>
                    <a:pt x="972343" y="1502404"/>
                  </a:cubicBezTo>
                  <a:cubicBezTo>
                    <a:pt x="971149" y="1499246"/>
                    <a:pt x="969954" y="1496088"/>
                    <a:pt x="968760" y="1493016"/>
                  </a:cubicBezTo>
                  <a:cubicBezTo>
                    <a:pt x="966457" y="1486700"/>
                    <a:pt x="964238" y="1480384"/>
                    <a:pt x="962020" y="1474068"/>
                  </a:cubicBezTo>
                  <a:cubicBezTo>
                    <a:pt x="962020" y="1474068"/>
                    <a:pt x="961764" y="1474068"/>
                    <a:pt x="961764" y="1474068"/>
                  </a:cubicBezTo>
                  <a:cubicBezTo>
                    <a:pt x="963556" y="1480555"/>
                    <a:pt x="965432" y="1487041"/>
                    <a:pt x="967310" y="1493528"/>
                  </a:cubicBezTo>
                  <a:cubicBezTo>
                    <a:pt x="968333" y="1496942"/>
                    <a:pt x="969357" y="1500441"/>
                    <a:pt x="970381" y="1503855"/>
                  </a:cubicBezTo>
                  <a:cubicBezTo>
                    <a:pt x="968845" y="1505050"/>
                    <a:pt x="967395" y="1506159"/>
                    <a:pt x="965859" y="1507354"/>
                  </a:cubicBezTo>
                  <a:cubicBezTo>
                    <a:pt x="962191" y="1501721"/>
                    <a:pt x="958607" y="1496003"/>
                    <a:pt x="955109" y="1490285"/>
                  </a:cubicBezTo>
                  <a:lnTo>
                    <a:pt x="955109" y="1490285"/>
                  </a:lnTo>
                  <a:cubicBezTo>
                    <a:pt x="955109" y="1490285"/>
                    <a:pt x="955109" y="1490199"/>
                    <a:pt x="955109" y="1490199"/>
                  </a:cubicBezTo>
                  <a:lnTo>
                    <a:pt x="955109" y="1490199"/>
                  </a:lnTo>
                  <a:cubicBezTo>
                    <a:pt x="955109" y="1490199"/>
                    <a:pt x="955109" y="1490114"/>
                    <a:pt x="955109" y="1490114"/>
                  </a:cubicBezTo>
                  <a:cubicBezTo>
                    <a:pt x="951099" y="1484225"/>
                    <a:pt x="947175" y="1478336"/>
                    <a:pt x="943336" y="1472276"/>
                  </a:cubicBezTo>
                  <a:cubicBezTo>
                    <a:pt x="939582" y="1466216"/>
                    <a:pt x="935828" y="1460157"/>
                    <a:pt x="932330" y="1453926"/>
                  </a:cubicBezTo>
                  <a:lnTo>
                    <a:pt x="928661" y="1447269"/>
                  </a:lnTo>
                  <a:lnTo>
                    <a:pt x="925163" y="1440526"/>
                  </a:lnTo>
                  <a:cubicBezTo>
                    <a:pt x="925163" y="1440526"/>
                    <a:pt x="924907" y="1440526"/>
                    <a:pt x="924992" y="1440612"/>
                  </a:cubicBezTo>
                  <a:lnTo>
                    <a:pt x="927893" y="1447696"/>
                  </a:lnTo>
                  <a:lnTo>
                    <a:pt x="930964" y="1454780"/>
                  </a:lnTo>
                  <a:cubicBezTo>
                    <a:pt x="933865" y="1461351"/>
                    <a:pt x="936937" y="1467838"/>
                    <a:pt x="940179" y="1474239"/>
                  </a:cubicBezTo>
                  <a:cubicBezTo>
                    <a:pt x="943506" y="1480640"/>
                    <a:pt x="946919" y="1486956"/>
                    <a:pt x="950673" y="1493101"/>
                  </a:cubicBezTo>
                  <a:lnTo>
                    <a:pt x="950673" y="1493101"/>
                  </a:lnTo>
                  <a:cubicBezTo>
                    <a:pt x="950673" y="1493101"/>
                    <a:pt x="950673" y="1493101"/>
                    <a:pt x="950673" y="1493101"/>
                  </a:cubicBezTo>
                  <a:lnTo>
                    <a:pt x="950673" y="1493101"/>
                  </a:lnTo>
                  <a:cubicBezTo>
                    <a:pt x="950673" y="1493101"/>
                    <a:pt x="950673" y="1493101"/>
                    <a:pt x="950673" y="1493101"/>
                  </a:cubicBezTo>
                  <a:cubicBezTo>
                    <a:pt x="954597" y="1498734"/>
                    <a:pt x="958693" y="1504282"/>
                    <a:pt x="962958" y="1509659"/>
                  </a:cubicBezTo>
                  <a:lnTo>
                    <a:pt x="952208" y="1518194"/>
                  </a:lnTo>
                  <a:lnTo>
                    <a:pt x="948625" y="1521095"/>
                  </a:lnTo>
                  <a:cubicBezTo>
                    <a:pt x="946833" y="1517084"/>
                    <a:pt x="945127" y="1513158"/>
                    <a:pt x="943421" y="1509147"/>
                  </a:cubicBezTo>
                  <a:lnTo>
                    <a:pt x="936254" y="1492162"/>
                  </a:lnTo>
                  <a:cubicBezTo>
                    <a:pt x="936254" y="1492162"/>
                    <a:pt x="935998" y="1492162"/>
                    <a:pt x="936083" y="1492162"/>
                  </a:cubicBezTo>
                  <a:lnTo>
                    <a:pt x="942056" y="1509744"/>
                  </a:lnTo>
                  <a:cubicBezTo>
                    <a:pt x="943506" y="1514097"/>
                    <a:pt x="945042" y="1518450"/>
                    <a:pt x="946578" y="1522802"/>
                  </a:cubicBezTo>
                  <a:lnTo>
                    <a:pt x="940605" y="1527582"/>
                  </a:lnTo>
                  <a:cubicBezTo>
                    <a:pt x="940605" y="1527582"/>
                    <a:pt x="940605" y="1527838"/>
                    <a:pt x="940776" y="1527753"/>
                  </a:cubicBezTo>
                  <a:lnTo>
                    <a:pt x="946748" y="1523400"/>
                  </a:lnTo>
                  <a:cubicBezTo>
                    <a:pt x="947942" y="1526728"/>
                    <a:pt x="949052" y="1530057"/>
                    <a:pt x="950246" y="1533300"/>
                  </a:cubicBezTo>
                  <a:cubicBezTo>
                    <a:pt x="949563" y="1533386"/>
                    <a:pt x="948966" y="1533471"/>
                    <a:pt x="948284" y="1533556"/>
                  </a:cubicBezTo>
                  <a:cubicBezTo>
                    <a:pt x="946663" y="1533727"/>
                    <a:pt x="945042" y="1533983"/>
                    <a:pt x="943421" y="1534154"/>
                  </a:cubicBezTo>
                  <a:cubicBezTo>
                    <a:pt x="940605" y="1530398"/>
                    <a:pt x="937790" y="1526558"/>
                    <a:pt x="935059" y="1522717"/>
                  </a:cubicBezTo>
                  <a:cubicBezTo>
                    <a:pt x="929941" y="1515462"/>
                    <a:pt x="925163" y="1508037"/>
                    <a:pt x="920471" y="1500526"/>
                  </a:cubicBezTo>
                  <a:lnTo>
                    <a:pt x="920471" y="1500526"/>
                  </a:lnTo>
                  <a:cubicBezTo>
                    <a:pt x="920471" y="1500526"/>
                    <a:pt x="920471" y="1500441"/>
                    <a:pt x="920471" y="1500441"/>
                  </a:cubicBezTo>
                  <a:lnTo>
                    <a:pt x="920471" y="1500441"/>
                  </a:lnTo>
                  <a:cubicBezTo>
                    <a:pt x="920471" y="1500441"/>
                    <a:pt x="920471" y="1500356"/>
                    <a:pt x="920471" y="1500356"/>
                  </a:cubicBezTo>
                  <a:cubicBezTo>
                    <a:pt x="915522" y="1493016"/>
                    <a:pt x="910659" y="1485590"/>
                    <a:pt x="906137" y="1477995"/>
                  </a:cubicBezTo>
                  <a:cubicBezTo>
                    <a:pt x="901615" y="1470398"/>
                    <a:pt x="897264" y="1462632"/>
                    <a:pt x="893254" y="1454694"/>
                  </a:cubicBezTo>
                  <a:cubicBezTo>
                    <a:pt x="891804" y="1451878"/>
                    <a:pt x="890524" y="1448976"/>
                    <a:pt x="889074" y="1446159"/>
                  </a:cubicBezTo>
                  <a:lnTo>
                    <a:pt x="885149" y="1437539"/>
                  </a:lnTo>
                  <a:cubicBezTo>
                    <a:pt x="885149" y="1437539"/>
                    <a:pt x="884893" y="1437539"/>
                    <a:pt x="884978" y="1437539"/>
                  </a:cubicBezTo>
                  <a:lnTo>
                    <a:pt x="888306" y="1446501"/>
                  </a:lnTo>
                  <a:cubicBezTo>
                    <a:pt x="889500" y="1449488"/>
                    <a:pt x="890610" y="1452390"/>
                    <a:pt x="891889" y="1455377"/>
                  </a:cubicBezTo>
                  <a:cubicBezTo>
                    <a:pt x="895302" y="1463656"/>
                    <a:pt x="899056" y="1471764"/>
                    <a:pt x="903066" y="1479787"/>
                  </a:cubicBezTo>
                  <a:cubicBezTo>
                    <a:pt x="907076" y="1487810"/>
                    <a:pt x="911512" y="1495576"/>
                    <a:pt x="916205" y="1503258"/>
                  </a:cubicBezTo>
                  <a:lnTo>
                    <a:pt x="916205" y="1503258"/>
                  </a:lnTo>
                  <a:cubicBezTo>
                    <a:pt x="916205" y="1503258"/>
                    <a:pt x="916205" y="1503258"/>
                    <a:pt x="916205" y="1503258"/>
                  </a:cubicBezTo>
                  <a:lnTo>
                    <a:pt x="916205" y="1503258"/>
                  </a:lnTo>
                  <a:cubicBezTo>
                    <a:pt x="916205" y="1503258"/>
                    <a:pt x="916205" y="1503258"/>
                    <a:pt x="916205" y="1503258"/>
                  </a:cubicBezTo>
                  <a:cubicBezTo>
                    <a:pt x="921324" y="1510683"/>
                    <a:pt x="926699" y="1517852"/>
                    <a:pt x="932330" y="1524765"/>
                  </a:cubicBezTo>
                  <a:cubicBezTo>
                    <a:pt x="935059" y="1528009"/>
                    <a:pt x="937790" y="1531252"/>
                    <a:pt x="940605" y="1534495"/>
                  </a:cubicBezTo>
                  <a:cubicBezTo>
                    <a:pt x="934804" y="1535263"/>
                    <a:pt x="929002" y="1536031"/>
                    <a:pt x="923201" y="1536799"/>
                  </a:cubicBezTo>
                  <a:lnTo>
                    <a:pt x="921324" y="1534837"/>
                  </a:lnTo>
                  <a:cubicBezTo>
                    <a:pt x="916972" y="1525619"/>
                    <a:pt x="912792" y="1516401"/>
                    <a:pt x="908782" y="1507013"/>
                  </a:cubicBezTo>
                  <a:cubicBezTo>
                    <a:pt x="906052" y="1500612"/>
                    <a:pt x="903322" y="1494211"/>
                    <a:pt x="900762" y="1487810"/>
                  </a:cubicBezTo>
                  <a:cubicBezTo>
                    <a:pt x="900762" y="1487810"/>
                    <a:pt x="900506" y="1487810"/>
                    <a:pt x="900506" y="1487810"/>
                  </a:cubicBezTo>
                  <a:cubicBezTo>
                    <a:pt x="902724" y="1494467"/>
                    <a:pt x="905028" y="1501038"/>
                    <a:pt x="907331" y="1507696"/>
                  </a:cubicBezTo>
                  <a:cubicBezTo>
                    <a:pt x="909720" y="1514353"/>
                    <a:pt x="912109" y="1521010"/>
                    <a:pt x="914669" y="1527667"/>
                  </a:cubicBezTo>
                  <a:cubicBezTo>
                    <a:pt x="909209" y="1521607"/>
                    <a:pt x="903919" y="1515377"/>
                    <a:pt x="898885" y="1508976"/>
                  </a:cubicBezTo>
                  <a:cubicBezTo>
                    <a:pt x="893766" y="1502404"/>
                    <a:pt x="888818" y="1495747"/>
                    <a:pt x="883955" y="1489004"/>
                  </a:cubicBezTo>
                  <a:lnTo>
                    <a:pt x="883955" y="1489004"/>
                  </a:lnTo>
                  <a:cubicBezTo>
                    <a:pt x="883955" y="1489004"/>
                    <a:pt x="883955" y="1488919"/>
                    <a:pt x="883955" y="1488919"/>
                  </a:cubicBezTo>
                  <a:lnTo>
                    <a:pt x="883955" y="1488919"/>
                  </a:lnTo>
                  <a:cubicBezTo>
                    <a:pt x="883955" y="1488919"/>
                    <a:pt x="883955" y="1488834"/>
                    <a:pt x="883955" y="1488834"/>
                  </a:cubicBezTo>
                  <a:cubicBezTo>
                    <a:pt x="878836" y="1482262"/>
                    <a:pt x="873887" y="1475605"/>
                    <a:pt x="869109" y="1468777"/>
                  </a:cubicBezTo>
                  <a:cubicBezTo>
                    <a:pt x="864332" y="1461949"/>
                    <a:pt x="859810" y="1454950"/>
                    <a:pt x="855459" y="1447781"/>
                  </a:cubicBezTo>
                  <a:lnTo>
                    <a:pt x="851022" y="1440100"/>
                  </a:lnTo>
                  <a:lnTo>
                    <a:pt x="846756" y="1432248"/>
                  </a:lnTo>
                  <a:cubicBezTo>
                    <a:pt x="846756" y="1432248"/>
                    <a:pt x="846500" y="1432248"/>
                    <a:pt x="846586" y="1432333"/>
                  </a:cubicBezTo>
                  <a:lnTo>
                    <a:pt x="850340" y="1440526"/>
                  </a:lnTo>
                  <a:cubicBezTo>
                    <a:pt x="851619" y="1443258"/>
                    <a:pt x="852899" y="1445903"/>
                    <a:pt x="854264" y="1448635"/>
                  </a:cubicBezTo>
                  <a:cubicBezTo>
                    <a:pt x="858018" y="1456145"/>
                    <a:pt x="862028" y="1463571"/>
                    <a:pt x="866209" y="1470825"/>
                  </a:cubicBezTo>
                  <a:cubicBezTo>
                    <a:pt x="870475" y="1478080"/>
                    <a:pt x="875082" y="1485164"/>
                    <a:pt x="879859" y="1492077"/>
                  </a:cubicBezTo>
                  <a:lnTo>
                    <a:pt x="879859" y="1492077"/>
                  </a:lnTo>
                  <a:cubicBezTo>
                    <a:pt x="879859" y="1492077"/>
                    <a:pt x="879859" y="1492077"/>
                    <a:pt x="879859" y="1492077"/>
                  </a:cubicBezTo>
                  <a:lnTo>
                    <a:pt x="879859" y="1492077"/>
                  </a:lnTo>
                  <a:cubicBezTo>
                    <a:pt x="879859" y="1492077"/>
                    <a:pt x="879859" y="1492077"/>
                    <a:pt x="879859" y="1492077"/>
                  </a:cubicBezTo>
                  <a:cubicBezTo>
                    <a:pt x="885064" y="1498734"/>
                    <a:pt x="890524" y="1505135"/>
                    <a:pt x="896240" y="1511280"/>
                  </a:cubicBezTo>
                  <a:cubicBezTo>
                    <a:pt x="901956" y="1517425"/>
                    <a:pt x="907929" y="1523400"/>
                    <a:pt x="914072" y="1529118"/>
                  </a:cubicBezTo>
                  <a:cubicBezTo>
                    <a:pt x="914754" y="1529801"/>
                    <a:pt x="915437" y="1530398"/>
                    <a:pt x="916119" y="1531081"/>
                  </a:cubicBezTo>
                  <a:cubicBezTo>
                    <a:pt x="916887" y="1533215"/>
                    <a:pt x="917740" y="1535263"/>
                    <a:pt x="918593" y="1537397"/>
                  </a:cubicBezTo>
                  <a:cubicBezTo>
                    <a:pt x="914669" y="1537909"/>
                    <a:pt x="910659" y="1538336"/>
                    <a:pt x="906735" y="1538677"/>
                  </a:cubicBezTo>
                  <a:lnTo>
                    <a:pt x="901530" y="1531166"/>
                  </a:lnTo>
                  <a:lnTo>
                    <a:pt x="894449" y="1521095"/>
                  </a:lnTo>
                  <a:cubicBezTo>
                    <a:pt x="887794" y="1511707"/>
                    <a:pt x="880969" y="1502319"/>
                    <a:pt x="874058" y="1493101"/>
                  </a:cubicBezTo>
                  <a:cubicBezTo>
                    <a:pt x="867147" y="1483884"/>
                    <a:pt x="859980" y="1474751"/>
                    <a:pt x="852729" y="1465789"/>
                  </a:cubicBezTo>
                  <a:lnTo>
                    <a:pt x="852729" y="1465789"/>
                  </a:lnTo>
                  <a:cubicBezTo>
                    <a:pt x="852729" y="1465789"/>
                    <a:pt x="852729" y="1465789"/>
                    <a:pt x="852729" y="1465789"/>
                  </a:cubicBezTo>
                  <a:lnTo>
                    <a:pt x="852729" y="1465789"/>
                  </a:lnTo>
                  <a:cubicBezTo>
                    <a:pt x="852729" y="1465789"/>
                    <a:pt x="852729" y="1465789"/>
                    <a:pt x="852729" y="1465789"/>
                  </a:cubicBezTo>
                  <a:cubicBezTo>
                    <a:pt x="845050" y="1457084"/>
                    <a:pt x="837286" y="1448635"/>
                    <a:pt x="829352" y="1440270"/>
                  </a:cubicBezTo>
                  <a:cubicBezTo>
                    <a:pt x="821332" y="1431906"/>
                    <a:pt x="813312" y="1423713"/>
                    <a:pt x="805036" y="1415605"/>
                  </a:cubicBezTo>
                  <a:lnTo>
                    <a:pt x="796249" y="1406985"/>
                  </a:lnTo>
                  <a:lnTo>
                    <a:pt x="787375" y="1398450"/>
                  </a:lnTo>
                  <a:cubicBezTo>
                    <a:pt x="787375" y="1398450"/>
                    <a:pt x="787120" y="1398535"/>
                    <a:pt x="787205" y="1398620"/>
                  </a:cubicBezTo>
                  <a:lnTo>
                    <a:pt x="795566" y="1407582"/>
                  </a:lnTo>
                  <a:lnTo>
                    <a:pt x="803842" y="1416629"/>
                  </a:lnTo>
                  <a:cubicBezTo>
                    <a:pt x="811520" y="1425164"/>
                    <a:pt x="819114" y="1433869"/>
                    <a:pt x="826536" y="1442660"/>
                  </a:cubicBezTo>
                  <a:cubicBezTo>
                    <a:pt x="833959" y="1451451"/>
                    <a:pt x="841296" y="1460327"/>
                    <a:pt x="848633" y="1469204"/>
                  </a:cubicBezTo>
                  <a:lnTo>
                    <a:pt x="848633" y="1469204"/>
                  </a:lnTo>
                  <a:cubicBezTo>
                    <a:pt x="848633" y="1469204"/>
                    <a:pt x="848718" y="1469374"/>
                    <a:pt x="848718" y="1469374"/>
                  </a:cubicBezTo>
                  <a:lnTo>
                    <a:pt x="848718" y="1469545"/>
                  </a:lnTo>
                  <a:cubicBezTo>
                    <a:pt x="848718" y="1469545"/>
                    <a:pt x="848804" y="1469545"/>
                    <a:pt x="848804" y="1469545"/>
                  </a:cubicBezTo>
                  <a:cubicBezTo>
                    <a:pt x="856397" y="1478165"/>
                    <a:pt x="863905" y="1486871"/>
                    <a:pt x="871328" y="1495661"/>
                  </a:cubicBezTo>
                  <a:cubicBezTo>
                    <a:pt x="878750" y="1504453"/>
                    <a:pt x="886087" y="1513329"/>
                    <a:pt x="893254" y="1522290"/>
                  </a:cubicBezTo>
                  <a:lnTo>
                    <a:pt x="900848" y="1531935"/>
                  </a:lnTo>
                  <a:lnTo>
                    <a:pt x="906222" y="1538933"/>
                  </a:lnTo>
                  <a:cubicBezTo>
                    <a:pt x="897520" y="1539787"/>
                    <a:pt x="888818" y="1540299"/>
                    <a:pt x="880030" y="1540384"/>
                  </a:cubicBezTo>
                  <a:cubicBezTo>
                    <a:pt x="878494" y="1536970"/>
                    <a:pt x="876874" y="1533642"/>
                    <a:pt x="875337" y="1530228"/>
                  </a:cubicBezTo>
                  <a:cubicBezTo>
                    <a:pt x="870730" y="1519815"/>
                    <a:pt x="866294" y="1509403"/>
                    <a:pt x="862113" y="1498820"/>
                  </a:cubicBezTo>
                  <a:lnTo>
                    <a:pt x="857847" y="1487468"/>
                  </a:lnTo>
                  <a:lnTo>
                    <a:pt x="853752" y="1476031"/>
                  </a:lnTo>
                  <a:cubicBezTo>
                    <a:pt x="853752" y="1476031"/>
                    <a:pt x="853496" y="1476031"/>
                    <a:pt x="853496" y="1476031"/>
                  </a:cubicBezTo>
                  <a:lnTo>
                    <a:pt x="856995" y="1487724"/>
                  </a:lnTo>
                  <a:lnTo>
                    <a:pt x="860663" y="1499332"/>
                  </a:lnTo>
                  <a:cubicBezTo>
                    <a:pt x="864161" y="1510171"/>
                    <a:pt x="868000" y="1520925"/>
                    <a:pt x="872010" y="1531593"/>
                  </a:cubicBezTo>
                  <a:cubicBezTo>
                    <a:pt x="873120" y="1534495"/>
                    <a:pt x="874228" y="1537312"/>
                    <a:pt x="875423" y="1540213"/>
                  </a:cubicBezTo>
                  <a:cubicBezTo>
                    <a:pt x="873120" y="1540213"/>
                    <a:pt x="870901" y="1540128"/>
                    <a:pt x="868598" y="1539957"/>
                  </a:cubicBezTo>
                  <a:cubicBezTo>
                    <a:pt x="862796" y="1539701"/>
                    <a:pt x="857080" y="1539360"/>
                    <a:pt x="851278" y="1539019"/>
                  </a:cubicBezTo>
                  <a:cubicBezTo>
                    <a:pt x="847866" y="1532191"/>
                    <a:pt x="844538" y="1525277"/>
                    <a:pt x="841296" y="1518364"/>
                  </a:cubicBezTo>
                  <a:lnTo>
                    <a:pt x="847695" y="1527667"/>
                  </a:lnTo>
                  <a:cubicBezTo>
                    <a:pt x="847695" y="1527667"/>
                    <a:pt x="847951" y="1527667"/>
                    <a:pt x="847866" y="1527582"/>
                  </a:cubicBezTo>
                  <a:lnTo>
                    <a:pt x="841126" y="1516487"/>
                  </a:lnTo>
                  <a:lnTo>
                    <a:pt x="838395" y="1512134"/>
                  </a:lnTo>
                  <a:cubicBezTo>
                    <a:pt x="837713" y="1510683"/>
                    <a:pt x="837030" y="1509317"/>
                    <a:pt x="836348" y="1507866"/>
                  </a:cubicBezTo>
                  <a:cubicBezTo>
                    <a:pt x="833106" y="1500868"/>
                    <a:pt x="830034" y="1493869"/>
                    <a:pt x="826877" y="1486871"/>
                  </a:cubicBezTo>
                  <a:cubicBezTo>
                    <a:pt x="826877" y="1486785"/>
                    <a:pt x="826622" y="1486871"/>
                    <a:pt x="826707" y="1486956"/>
                  </a:cubicBezTo>
                  <a:cubicBezTo>
                    <a:pt x="828840" y="1492589"/>
                    <a:pt x="830973" y="1498222"/>
                    <a:pt x="833191" y="1503855"/>
                  </a:cubicBezTo>
                  <a:cubicBezTo>
                    <a:pt x="826963" y="1494125"/>
                    <a:pt x="820649" y="1484566"/>
                    <a:pt x="814080" y="1475093"/>
                  </a:cubicBezTo>
                  <a:cubicBezTo>
                    <a:pt x="807169" y="1465107"/>
                    <a:pt x="800003" y="1455292"/>
                    <a:pt x="792665" y="1445647"/>
                  </a:cubicBezTo>
                  <a:lnTo>
                    <a:pt x="792665" y="1445647"/>
                  </a:lnTo>
                  <a:cubicBezTo>
                    <a:pt x="792665" y="1445647"/>
                    <a:pt x="792665" y="1445647"/>
                    <a:pt x="792665" y="1445647"/>
                  </a:cubicBezTo>
                  <a:lnTo>
                    <a:pt x="792665" y="1445647"/>
                  </a:lnTo>
                  <a:cubicBezTo>
                    <a:pt x="792665" y="1445647"/>
                    <a:pt x="792665" y="1445647"/>
                    <a:pt x="792665" y="1445647"/>
                  </a:cubicBezTo>
                  <a:cubicBezTo>
                    <a:pt x="784901" y="1436259"/>
                    <a:pt x="776967" y="1427127"/>
                    <a:pt x="768776" y="1418080"/>
                  </a:cubicBezTo>
                  <a:cubicBezTo>
                    <a:pt x="760586" y="1409118"/>
                    <a:pt x="752225" y="1400327"/>
                    <a:pt x="743778" y="1391622"/>
                  </a:cubicBezTo>
                  <a:lnTo>
                    <a:pt x="734649" y="1382404"/>
                  </a:lnTo>
                  <a:lnTo>
                    <a:pt x="725350" y="1373272"/>
                  </a:lnTo>
                  <a:cubicBezTo>
                    <a:pt x="725350" y="1373272"/>
                    <a:pt x="725094" y="1373272"/>
                    <a:pt x="725179" y="1373443"/>
                  </a:cubicBezTo>
                  <a:lnTo>
                    <a:pt x="733882" y="1382916"/>
                  </a:lnTo>
                  <a:lnTo>
                    <a:pt x="742499" y="1392561"/>
                  </a:lnTo>
                  <a:cubicBezTo>
                    <a:pt x="748983" y="1399986"/>
                    <a:pt x="755297" y="1407497"/>
                    <a:pt x="761610" y="1415007"/>
                  </a:cubicBezTo>
                  <a:cubicBezTo>
                    <a:pt x="759562" y="1412618"/>
                    <a:pt x="757600" y="1410228"/>
                    <a:pt x="755552" y="1407923"/>
                  </a:cubicBezTo>
                  <a:cubicBezTo>
                    <a:pt x="749494" y="1401010"/>
                    <a:pt x="743266" y="1394182"/>
                    <a:pt x="736953" y="1387525"/>
                  </a:cubicBezTo>
                  <a:lnTo>
                    <a:pt x="730128" y="1380356"/>
                  </a:lnTo>
                  <a:lnTo>
                    <a:pt x="723217" y="1373272"/>
                  </a:lnTo>
                  <a:cubicBezTo>
                    <a:pt x="723217" y="1373272"/>
                    <a:pt x="722961" y="1373357"/>
                    <a:pt x="723046" y="1373443"/>
                  </a:cubicBezTo>
                  <a:lnTo>
                    <a:pt x="729360" y="1380868"/>
                  </a:lnTo>
                  <a:lnTo>
                    <a:pt x="735588" y="1388379"/>
                  </a:lnTo>
                  <a:cubicBezTo>
                    <a:pt x="741390" y="1395548"/>
                    <a:pt x="747020" y="1402803"/>
                    <a:pt x="752566" y="1410057"/>
                  </a:cubicBezTo>
                  <a:cubicBezTo>
                    <a:pt x="758112" y="1417397"/>
                    <a:pt x="763487" y="1424822"/>
                    <a:pt x="768947" y="1432248"/>
                  </a:cubicBezTo>
                  <a:lnTo>
                    <a:pt x="768947" y="1432248"/>
                  </a:lnTo>
                  <a:cubicBezTo>
                    <a:pt x="768947" y="1432248"/>
                    <a:pt x="769032" y="1432333"/>
                    <a:pt x="769032" y="1432333"/>
                  </a:cubicBezTo>
                  <a:lnTo>
                    <a:pt x="769032" y="1432333"/>
                  </a:lnTo>
                  <a:cubicBezTo>
                    <a:pt x="769032" y="1432333"/>
                    <a:pt x="769032" y="1432418"/>
                    <a:pt x="769032" y="1432418"/>
                  </a:cubicBezTo>
                  <a:cubicBezTo>
                    <a:pt x="774663" y="1439588"/>
                    <a:pt x="780379" y="1446842"/>
                    <a:pt x="785925" y="1454182"/>
                  </a:cubicBezTo>
                  <a:cubicBezTo>
                    <a:pt x="791471" y="1461522"/>
                    <a:pt x="796931" y="1468948"/>
                    <a:pt x="802221" y="1476458"/>
                  </a:cubicBezTo>
                  <a:lnTo>
                    <a:pt x="807766" y="1484481"/>
                  </a:lnTo>
                  <a:lnTo>
                    <a:pt x="813227" y="1492589"/>
                  </a:lnTo>
                  <a:cubicBezTo>
                    <a:pt x="813227" y="1492589"/>
                    <a:pt x="813482" y="1492589"/>
                    <a:pt x="813398" y="1492504"/>
                  </a:cubicBezTo>
                  <a:lnTo>
                    <a:pt x="808449" y="1483969"/>
                  </a:lnTo>
                  <a:lnTo>
                    <a:pt x="803415" y="1475519"/>
                  </a:lnTo>
                  <a:cubicBezTo>
                    <a:pt x="798723" y="1467582"/>
                    <a:pt x="793860" y="1459815"/>
                    <a:pt x="788826" y="1452049"/>
                  </a:cubicBezTo>
                  <a:cubicBezTo>
                    <a:pt x="784304" y="1445135"/>
                    <a:pt x="779612" y="1438222"/>
                    <a:pt x="774834" y="1431480"/>
                  </a:cubicBezTo>
                  <a:cubicBezTo>
                    <a:pt x="779356" y="1437198"/>
                    <a:pt x="783878" y="1442916"/>
                    <a:pt x="788314" y="1448720"/>
                  </a:cubicBezTo>
                  <a:lnTo>
                    <a:pt x="788314" y="1448720"/>
                  </a:lnTo>
                  <a:cubicBezTo>
                    <a:pt x="788314" y="1448720"/>
                    <a:pt x="788399" y="1448891"/>
                    <a:pt x="788399" y="1448891"/>
                  </a:cubicBezTo>
                  <a:lnTo>
                    <a:pt x="788399" y="1449061"/>
                  </a:lnTo>
                  <a:cubicBezTo>
                    <a:pt x="788399" y="1449061"/>
                    <a:pt x="788485" y="1449061"/>
                    <a:pt x="788485" y="1449061"/>
                  </a:cubicBezTo>
                  <a:cubicBezTo>
                    <a:pt x="796163" y="1458450"/>
                    <a:pt x="803757" y="1467838"/>
                    <a:pt x="811179" y="1477397"/>
                  </a:cubicBezTo>
                  <a:cubicBezTo>
                    <a:pt x="818602" y="1486956"/>
                    <a:pt x="825854" y="1496686"/>
                    <a:pt x="832935" y="1506501"/>
                  </a:cubicBezTo>
                  <a:lnTo>
                    <a:pt x="835580" y="1510256"/>
                  </a:lnTo>
                  <a:cubicBezTo>
                    <a:pt x="839334" y="1519815"/>
                    <a:pt x="843088" y="1529289"/>
                    <a:pt x="847097" y="1538763"/>
                  </a:cubicBezTo>
                  <a:cubicBezTo>
                    <a:pt x="836945" y="1538165"/>
                    <a:pt x="826792" y="1537482"/>
                    <a:pt x="816639" y="1536543"/>
                  </a:cubicBezTo>
                  <a:cubicBezTo>
                    <a:pt x="813824" y="1530825"/>
                    <a:pt x="811094" y="1525192"/>
                    <a:pt x="808364" y="1519474"/>
                  </a:cubicBezTo>
                  <a:cubicBezTo>
                    <a:pt x="805378" y="1513073"/>
                    <a:pt x="802391" y="1506671"/>
                    <a:pt x="799491" y="1500270"/>
                  </a:cubicBezTo>
                  <a:cubicBezTo>
                    <a:pt x="799491" y="1500270"/>
                    <a:pt x="799235" y="1500270"/>
                    <a:pt x="799320" y="1500356"/>
                  </a:cubicBezTo>
                  <a:cubicBezTo>
                    <a:pt x="801879" y="1507013"/>
                    <a:pt x="804439" y="1513585"/>
                    <a:pt x="806999" y="1520157"/>
                  </a:cubicBezTo>
                  <a:cubicBezTo>
                    <a:pt x="809132" y="1525533"/>
                    <a:pt x="811265" y="1530825"/>
                    <a:pt x="813398" y="1536202"/>
                  </a:cubicBezTo>
                  <a:cubicBezTo>
                    <a:pt x="811349" y="1536031"/>
                    <a:pt x="809302" y="1535775"/>
                    <a:pt x="807169" y="1535519"/>
                  </a:cubicBezTo>
                  <a:cubicBezTo>
                    <a:pt x="803586" y="1529972"/>
                    <a:pt x="799917" y="1524509"/>
                    <a:pt x="796249" y="1519132"/>
                  </a:cubicBezTo>
                  <a:cubicBezTo>
                    <a:pt x="789167" y="1508720"/>
                    <a:pt x="781830" y="1498393"/>
                    <a:pt x="774237" y="1488236"/>
                  </a:cubicBezTo>
                  <a:lnTo>
                    <a:pt x="774237" y="1488236"/>
                  </a:lnTo>
                  <a:cubicBezTo>
                    <a:pt x="774237" y="1488236"/>
                    <a:pt x="774237" y="1488236"/>
                    <a:pt x="774237" y="1488236"/>
                  </a:cubicBezTo>
                  <a:lnTo>
                    <a:pt x="774237" y="1488236"/>
                  </a:lnTo>
                  <a:cubicBezTo>
                    <a:pt x="774237" y="1488236"/>
                    <a:pt x="774237" y="1488236"/>
                    <a:pt x="774237" y="1488236"/>
                  </a:cubicBezTo>
                  <a:cubicBezTo>
                    <a:pt x="758453" y="1468521"/>
                    <a:pt x="741645" y="1449573"/>
                    <a:pt x="724241" y="1431223"/>
                  </a:cubicBezTo>
                  <a:cubicBezTo>
                    <a:pt x="718098" y="1424652"/>
                    <a:pt x="711784" y="1418165"/>
                    <a:pt x="705471" y="1411764"/>
                  </a:cubicBezTo>
                  <a:cubicBezTo>
                    <a:pt x="705471" y="1411764"/>
                    <a:pt x="705215" y="1411764"/>
                    <a:pt x="705300" y="1411935"/>
                  </a:cubicBezTo>
                  <a:cubicBezTo>
                    <a:pt x="711273" y="1418592"/>
                    <a:pt x="717159" y="1425334"/>
                    <a:pt x="722961" y="1432162"/>
                  </a:cubicBezTo>
                  <a:cubicBezTo>
                    <a:pt x="737806" y="1449573"/>
                    <a:pt x="751969" y="1467582"/>
                    <a:pt x="765790" y="1485761"/>
                  </a:cubicBezTo>
                  <a:cubicBezTo>
                    <a:pt x="765790" y="1485761"/>
                    <a:pt x="765790" y="1485761"/>
                    <a:pt x="765790" y="1485761"/>
                  </a:cubicBezTo>
                  <a:lnTo>
                    <a:pt x="768776" y="1496088"/>
                  </a:lnTo>
                  <a:lnTo>
                    <a:pt x="771933" y="1506415"/>
                  </a:lnTo>
                  <a:cubicBezTo>
                    <a:pt x="772445" y="1508208"/>
                    <a:pt x="773042" y="1509915"/>
                    <a:pt x="773639" y="1511707"/>
                  </a:cubicBezTo>
                  <a:cubicBezTo>
                    <a:pt x="766217" y="1501892"/>
                    <a:pt x="758538" y="1492162"/>
                    <a:pt x="750774" y="1482689"/>
                  </a:cubicBezTo>
                  <a:cubicBezTo>
                    <a:pt x="741902" y="1472020"/>
                    <a:pt x="732773" y="1461522"/>
                    <a:pt x="723303" y="1451280"/>
                  </a:cubicBezTo>
                  <a:lnTo>
                    <a:pt x="723303" y="1451280"/>
                  </a:lnTo>
                  <a:cubicBezTo>
                    <a:pt x="723303" y="1451280"/>
                    <a:pt x="723303" y="1451280"/>
                    <a:pt x="723303" y="1451280"/>
                  </a:cubicBezTo>
                  <a:lnTo>
                    <a:pt x="723303" y="1451280"/>
                  </a:lnTo>
                  <a:cubicBezTo>
                    <a:pt x="723303" y="1451280"/>
                    <a:pt x="723303" y="1451280"/>
                    <a:pt x="723303" y="1451280"/>
                  </a:cubicBezTo>
                  <a:cubicBezTo>
                    <a:pt x="713491" y="1441380"/>
                    <a:pt x="703423" y="1431821"/>
                    <a:pt x="693185" y="1422433"/>
                  </a:cubicBezTo>
                  <a:cubicBezTo>
                    <a:pt x="682862" y="1413130"/>
                    <a:pt x="672282" y="1404083"/>
                    <a:pt x="661532" y="1395292"/>
                  </a:cubicBezTo>
                  <a:cubicBezTo>
                    <a:pt x="657694" y="1392134"/>
                    <a:pt x="653854" y="1389061"/>
                    <a:pt x="649929" y="1385989"/>
                  </a:cubicBezTo>
                  <a:lnTo>
                    <a:pt x="638156" y="1376857"/>
                  </a:lnTo>
                  <a:cubicBezTo>
                    <a:pt x="638156" y="1376857"/>
                    <a:pt x="637900" y="1376942"/>
                    <a:pt x="637985" y="1377027"/>
                  </a:cubicBezTo>
                  <a:lnTo>
                    <a:pt x="649247" y="1386586"/>
                  </a:lnTo>
                  <a:lnTo>
                    <a:pt x="660338" y="1396316"/>
                  </a:lnTo>
                  <a:cubicBezTo>
                    <a:pt x="670661" y="1405619"/>
                    <a:pt x="680644" y="1415178"/>
                    <a:pt x="690541" y="1424908"/>
                  </a:cubicBezTo>
                  <a:cubicBezTo>
                    <a:pt x="700352" y="1434723"/>
                    <a:pt x="709908" y="1444623"/>
                    <a:pt x="719378" y="1454780"/>
                  </a:cubicBezTo>
                  <a:lnTo>
                    <a:pt x="719378" y="1454780"/>
                  </a:lnTo>
                  <a:cubicBezTo>
                    <a:pt x="719378" y="1454780"/>
                    <a:pt x="719549" y="1454950"/>
                    <a:pt x="719549" y="1454950"/>
                  </a:cubicBezTo>
                  <a:lnTo>
                    <a:pt x="719719" y="1455121"/>
                  </a:lnTo>
                  <a:lnTo>
                    <a:pt x="719719" y="1455121"/>
                  </a:lnTo>
                  <a:cubicBezTo>
                    <a:pt x="729360" y="1465021"/>
                    <a:pt x="738915" y="1475007"/>
                    <a:pt x="748300" y="1485249"/>
                  </a:cubicBezTo>
                  <a:cubicBezTo>
                    <a:pt x="757514" y="1495405"/>
                    <a:pt x="766558" y="1505733"/>
                    <a:pt x="775346" y="1516401"/>
                  </a:cubicBezTo>
                  <a:cubicBezTo>
                    <a:pt x="777223" y="1522120"/>
                    <a:pt x="779185" y="1527753"/>
                    <a:pt x="781233" y="1533386"/>
                  </a:cubicBezTo>
                  <a:cubicBezTo>
                    <a:pt x="778929" y="1533386"/>
                    <a:pt x="776540" y="1533130"/>
                    <a:pt x="774237" y="1532874"/>
                  </a:cubicBezTo>
                  <a:cubicBezTo>
                    <a:pt x="764596" y="1531679"/>
                    <a:pt x="754870" y="1530569"/>
                    <a:pt x="745229" y="1529374"/>
                  </a:cubicBezTo>
                  <a:cubicBezTo>
                    <a:pt x="745229" y="1529374"/>
                    <a:pt x="745229" y="1529204"/>
                    <a:pt x="745144" y="1529118"/>
                  </a:cubicBezTo>
                  <a:cubicBezTo>
                    <a:pt x="740792" y="1519047"/>
                    <a:pt x="736441" y="1508891"/>
                    <a:pt x="732261" y="1498649"/>
                  </a:cubicBezTo>
                  <a:lnTo>
                    <a:pt x="727909" y="1487724"/>
                  </a:lnTo>
                  <a:lnTo>
                    <a:pt x="723644" y="1476800"/>
                  </a:lnTo>
                  <a:cubicBezTo>
                    <a:pt x="723644" y="1476800"/>
                    <a:pt x="723387" y="1476800"/>
                    <a:pt x="723387" y="1476800"/>
                  </a:cubicBezTo>
                  <a:lnTo>
                    <a:pt x="726971" y="1488066"/>
                  </a:lnTo>
                  <a:lnTo>
                    <a:pt x="730725" y="1499246"/>
                  </a:lnTo>
                  <a:cubicBezTo>
                    <a:pt x="732602" y="1504879"/>
                    <a:pt x="734564" y="1510512"/>
                    <a:pt x="736527" y="1516145"/>
                  </a:cubicBezTo>
                  <a:lnTo>
                    <a:pt x="733455" y="1511110"/>
                  </a:lnTo>
                  <a:cubicBezTo>
                    <a:pt x="726032" y="1499161"/>
                    <a:pt x="718269" y="1487383"/>
                    <a:pt x="710249" y="1475690"/>
                  </a:cubicBezTo>
                  <a:cubicBezTo>
                    <a:pt x="702229" y="1464083"/>
                    <a:pt x="693868" y="1452731"/>
                    <a:pt x="685251" y="1441551"/>
                  </a:cubicBezTo>
                  <a:lnTo>
                    <a:pt x="685251" y="1441551"/>
                  </a:lnTo>
                  <a:cubicBezTo>
                    <a:pt x="685251" y="1441551"/>
                    <a:pt x="685251" y="1441551"/>
                    <a:pt x="685251" y="1441551"/>
                  </a:cubicBezTo>
                  <a:lnTo>
                    <a:pt x="685251" y="1441551"/>
                  </a:lnTo>
                  <a:cubicBezTo>
                    <a:pt x="685251" y="1441551"/>
                    <a:pt x="685251" y="1441551"/>
                    <a:pt x="685251" y="1441551"/>
                  </a:cubicBezTo>
                  <a:cubicBezTo>
                    <a:pt x="676207" y="1430711"/>
                    <a:pt x="666907" y="1420043"/>
                    <a:pt x="657352" y="1409630"/>
                  </a:cubicBezTo>
                  <a:cubicBezTo>
                    <a:pt x="647711" y="1399303"/>
                    <a:pt x="637900" y="1389147"/>
                    <a:pt x="627833" y="1379332"/>
                  </a:cubicBezTo>
                  <a:lnTo>
                    <a:pt x="616997" y="1368834"/>
                  </a:lnTo>
                  <a:lnTo>
                    <a:pt x="605991" y="1358507"/>
                  </a:lnTo>
                  <a:cubicBezTo>
                    <a:pt x="605991" y="1358507"/>
                    <a:pt x="605735" y="1358507"/>
                    <a:pt x="605821" y="1358677"/>
                  </a:cubicBezTo>
                  <a:lnTo>
                    <a:pt x="616314" y="1369431"/>
                  </a:lnTo>
                  <a:lnTo>
                    <a:pt x="626638" y="1380356"/>
                  </a:lnTo>
                  <a:cubicBezTo>
                    <a:pt x="636193" y="1390683"/>
                    <a:pt x="645408" y="1401266"/>
                    <a:pt x="654536" y="1412020"/>
                  </a:cubicBezTo>
                  <a:cubicBezTo>
                    <a:pt x="663580" y="1422774"/>
                    <a:pt x="672368" y="1433784"/>
                    <a:pt x="681070" y="1444794"/>
                  </a:cubicBezTo>
                  <a:lnTo>
                    <a:pt x="681070" y="1444794"/>
                  </a:lnTo>
                  <a:cubicBezTo>
                    <a:pt x="681070" y="1444794"/>
                    <a:pt x="681241" y="1444965"/>
                    <a:pt x="681241" y="1444965"/>
                  </a:cubicBezTo>
                  <a:lnTo>
                    <a:pt x="681241" y="1445135"/>
                  </a:lnTo>
                  <a:cubicBezTo>
                    <a:pt x="681241" y="1445135"/>
                    <a:pt x="681411" y="1445135"/>
                    <a:pt x="681411" y="1445135"/>
                  </a:cubicBezTo>
                  <a:cubicBezTo>
                    <a:pt x="690284" y="1455974"/>
                    <a:pt x="699072" y="1466985"/>
                    <a:pt x="707604" y="1478165"/>
                  </a:cubicBezTo>
                  <a:cubicBezTo>
                    <a:pt x="716050" y="1489346"/>
                    <a:pt x="724411" y="1500697"/>
                    <a:pt x="732431" y="1512305"/>
                  </a:cubicBezTo>
                  <a:lnTo>
                    <a:pt x="738489" y="1521266"/>
                  </a:lnTo>
                  <a:cubicBezTo>
                    <a:pt x="739427" y="1523827"/>
                    <a:pt x="740281" y="1526387"/>
                    <a:pt x="741219" y="1528948"/>
                  </a:cubicBezTo>
                  <a:cubicBezTo>
                    <a:pt x="729019" y="1527411"/>
                    <a:pt x="716818" y="1525790"/>
                    <a:pt x="704703" y="1523741"/>
                  </a:cubicBezTo>
                  <a:cubicBezTo>
                    <a:pt x="699584" y="1513585"/>
                    <a:pt x="694380" y="1503428"/>
                    <a:pt x="689176" y="1493272"/>
                  </a:cubicBezTo>
                  <a:lnTo>
                    <a:pt x="693783" y="1495491"/>
                  </a:lnTo>
                  <a:lnTo>
                    <a:pt x="697280" y="1500270"/>
                  </a:lnTo>
                  <a:lnTo>
                    <a:pt x="706666" y="1513243"/>
                  </a:lnTo>
                  <a:cubicBezTo>
                    <a:pt x="706666" y="1513243"/>
                    <a:pt x="706921" y="1513243"/>
                    <a:pt x="706836" y="1513158"/>
                  </a:cubicBezTo>
                  <a:lnTo>
                    <a:pt x="697963" y="1499673"/>
                  </a:lnTo>
                  <a:lnTo>
                    <a:pt x="695745" y="1496430"/>
                  </a:lnTo>
                  <a:lnTo>
                    <a:pt x="719207" y="1507696"/>
                  </a:lnTo>
                  <a:cubicBezTo>
                    <a:pt x="719207" y="1507696"/>
                    <a:pt x="719463" y="1507525"/>
                    <a:pt x="719292" y="1507525"/>
                  </a:cubicBezTo>
                  <a:lnTo>
                    <a:pt x="694209" y="1494296"/>
                  </a:lnTo>
                  <a:lnTo>
                    <a:pt x="688749" y="1486273"/>
                  </a:lnTo>
                  <a:cubicBezTo>
                    <a:pt x="684824" y="1480555"/>
                    <a:pt x="680900" y="1474922"/>
                    <a:pt x="676805" y="1469289"/>
                  </a:cubicBezTo>
                  <a:lnTo>
                    <a:pt x="672368" y="1460498"/>
                  </a:lnTo>
                  <a:cubicBezTo>
                    <a:pt x="672368" y="1460498"/>
                    <a:pt x="672112" y="1460498"/>
                    <a:pt x="672197" y="1460583"/>
                  </a:cubicBezTo>
                  <a:lnTo>
                    <a:pt x="674672" y="1466216"/>
                  </a:lnTo>
                  <a:cubicBezTo>
                    <a:pt x="670661" y="1460583"/>
                    <a:pt x="666566" y="1455036"/>
                    <a:pt x="662471" y="1449488"/>
                  </a:cubicBezTo>
                  <a:cubicBezTo>
                    <a:pt x="653428" y="1437369"/>
                    <a:pt x="644128" y="1425505"/>
                    <a:pt x="634658" y="1413812"/>
                  </a:cubicBezTo>
                  <a:lnTo>
                    <a:pt x="634658" y="1413812"/>
                  </a:lnTo>
                  <a:cubicBezTo>
                    <a:pt x="634658" y="1413812"/>
                    <a:pt x="634658" y="1413812"/>
                    <a:pt x="634658" y="1413812"/>
                  </a:cubicBezTo>
                  <a:lnTo>
                    <a:pt x="634658" y="1413812"/>
                  </a:lnTo>
                  <a:cubicBezTo>
                    <a:pt x="634658" y="1413812"/>
                    <a:pt x="634658" y="1413812"/>
                    <a:pt x="634658" y="1413812"/>
                  </a:cubicBezTo>
                  <a:cubicBezTo>
                    <a:pt x="624761" y="1402461"/>
                    <a:pt x="614608" y="1391280"/>
                    <a:pt x="604200" y="1380356"/>
                  </a:cubicBezTo>
                  <a:cubicBezTo>
                    <a:pt x="593791" y="1369431"/>
                    <a:pt x="583211" y="1358763"/>
                    <a:pt x="572376" y="1348265"/>
                  </a:cubicBezTo>
                  <a:lnTo>
                    <a:pt x="560773" y="1337084"/>
                  </a:lnTo>
                  <a:lnTo>
                    <a:pt x="548999" y="1326074"/>
                  </a:lnTo>
                  <a:cubicBezTo>
                    <a:pt x="548999" y="1326074"/>
                    <a:pt x="548743" y="1326074"/>
                    <a:pt x="548829" y="1326245"/>
                  </a:cubicBezTo>
                  <a:lnTo>
                    <a:pt x="560091" y="1337682"/>
                  </a:lnTo>
                  <a:lnTo>
                    <a:pt x="571182" y="1349289"/>
                  </a:lnTo>
                  <a:cubicBezTo>
                    <a:pt x="581505" y="1360214"/>
                    <a:pt x="591487" y="1371480"/>
                    <a:pt x="601469" y="1382746"/>
                  </a:cubicBezTo>
                  <a:cubicBezTo>
                    <a:pt x="611366" y="1394097"/>
                    <a:pt x="621007" y="1405619"/>
                    <a:pt x="630562" y="1417226"/>
                  </a:cubicBezTo>
                  <a:lnTo>
                    <a:pt x="630562" y="1417226"/>
                  </a:lnTo>
                  <a:cubicBezTo>
                    <a:pt x="630562" y="1417226"/>
                    <a:pt x="630733" y="1417397"/>
                    <a:pt x="630733" y="1417397"/>
                  </a:cubicBezTo>
                  <a:lnTo>
                    <a:pt x="630904" y="1417568"/>
                  </a:lnTo>
                  <a:lnTo>
                    <a:pt x="630904" y="1417568"/>
                  </a:lnTo>
                  <a:cubicBezTo>
                    <a:pt x="632013" y="1418848"/>
                    <a:pt x="633037" y="1420128"/>
                    <a:pt x="634146" y="1421408"/>
                  </a:cubicBezTo>
                  <a:lnTo>
                    <a:pt x="636535" y="1429090"/>
                  </a:lnTo>
                  <a:cubicBezTo>
                    <a:pt x="637473" y="1431821"/>
                    <a:pt x="638326" y="1434552"/>
                    <a:pt x="639265" y="1437283"/>
                  </a:cubicBezTo>
                  <a:cubicBezTo>
                    <a:pt x="632439" y="1428834"/>
                    <a:pt x="625529" y="1420384"/>
                    <a:pt x="618533" y="1412106"/>
                  </a:cubicBezTo>
                  <a:lnTo>
                    <a:pt x="618533" y="1412106"/>
                  </a:lnTo>
                  <a:cubicBezTo>
                    <a:pt x="618533" y="1412106"/>
                    <a:pt x="618533" y="1412106"/>
                    <a:pt x="618533" y="1412106"/>
                  </a:cubicBezTo>
                  <a:lnTo>
                    <a:pt x="618533" y="1412106"/>
                  </a:lnTo>
                  <a:cubicBezTo>
                    <a:pt x="618533" y="1412106"/>
                    <a:pt x="618533" y="1412106"/>
                    <a:pt x="618533" y="1412106"/>
                  </a:cubicBezTo>
                  <a:cubicBezTo>
                    <a:pt x="607356" y="1399730"/>
                    <a:pt x="595839" y="1387611"/>
                    <a:pt x="584150" y="1375662"/>
                  </a:cubicBezTo>
                  <a:cubicBezTo>
                    <a:pt x="572376" y="1363798"/>
                    <a:pt x="560432" y="1352191"/>
                    <a:pt x="548231" y="1340840"/>
                  </a:cubicBezTo>
                  <a:lnTo>
                    <a:pt x="535092" y="1328720"/>
                  </a:lnTo>
                  <a:lnTo>
                    <a:pt x="523745" y="1318563"/>
                  </a:lnTo>
                  <a:cubicBezTo>
                    <a:pt x="526305" y="1319673"/>
                    <a:pt x="529291" y="1319417"/>
                    <a:pt x="532277" y="1317539"/>
                  </a:cubicBezTo>
                  <a:cubicBezTo>
                    <a:pt x="535092" y="1315747"/>
                    <a:pt x="537652" y="1313272"/>
                    <a:pt x="539955" y="1310797"/>
                  </a:cubicBezTo>
                  <a:cubicBezTo>
                    <a:pt x="543368" y="1307042"/>
                    <a:pt x="546525" y="1303115"/>
                    <a:pt x="549511" y="1299104"/>
                  </a:cubicBezTo>
                  <a:cubicBezTo>
                    <a:pt x="561712" y="1282547"/>
                    <a:pt x="573656" y="1265818"/>
                    <a:pt x="585941" y="1249261"/>
                  </a:cubicBezTo>
                  <a:cubicBezTo>
                    <a:pt x="589781" y="1244054"/>
                    <a:pt x="592255" y="1238592"/>
                    <a:pt x="593279" y="1232276"/>
                  </a:cubicBezTo>
                  <a:close/>
                  <a:moveTo>
                    <a:pt x="686957" y="882860"/>
                  </a:moveTo>
                  <a:cubicBezTo>
                    <a:pt x="684313" y="885249"/>
                    <a:pt x="681753" y="887639"/>
                    <a:pt x="679108" y="890029"/>
                  </a:cubicBezTo>
                  <a:lnTo>
                    <a:pt x="670064" y="898564"/>
                  </a:lnTo>
                  <a:cubicBezTo>
                    <a:pt x="669040" y="898308"/>
                    <a:pt x="667931" y="898137"/>
                    <a:pt x="666822" y="897881"/>
                  </a:cubicBezTo>
                  <a:cubicBezTo>
                    <a:pt x="667676" y="891821"/>
                    <a:pt x="668614" y="885335"/>
                    <a:pt x="669638" y="877995"/>
                  </a:cubicBezTo>
                  <a:cubicBezTo>
                    <a:pt x="675439" y="879446"/>
                    <a:pt x="681241" y="881323"/>
                    <a:pt x="686872" y="882860"/>
                  </a:cubicBezTo>
                  <a:close/>
                  <a:moveTo>
                    <a:pt x="711529" y="847355"/>
                  </a:moveTo>
                  <a:cubicBezTo>
                    <a:pt x="712211" y="843770"/>
                    <a:pt x="712894" y="840271"/>
                    <a:pt x="713576" y="836686"/>
                  </a:cubicBezTo>
                  <a:cubicBezTo>
                    <a:pt x="713064" y="840100"/>
                    <a:pt x="712552" y="843429"/>
                    <a:pt x="712041" y="846843"/>
                  </a:cubicBezTo>
                  <a:lnTo>
                    <a:pt x="711529" y="847355"/>
                  </a:lnTo>
                  <a:close/>
                  <a:moveTo>
                    <a:pt x="711699" y="849147"/>
                  </a:moveTo>
                  <a:cubicBezTo>
                    <a:pt x="711102" y="853073"/>
                    <a:pt x="710590" y="856914"/>
                    <a:pt x="710078" y="860840"/>
                  </a:cubicBezTo>
                  <a:cubicBezTo>
                    <a:pt x="709993" y="861523"/>
                    <a:pt x="709908" y="862205"/>
                    <a:pt x="709822" y="862888"/>
                  </a:cubicBezTo>
                  <a:cubicBezTo>
                    <a:pt x="709310" y="863315"/>
                    <a:pt x="708884" y="863656"/>
                    <a:pt x="708372" y="864083"/>
                  </a:cubicBezTo>
                  <a:cubicBezTo>
                    <a:pt x="709310" y="859303"/>
                    <a:pt x="710163" y="854439"/>
                    <a:pt x="711102" y="849659"/>
                  </a:cubicBezTo>
                  <a:lnTo>
                    <a:pt x="711699" y="849147"/>
                  </a:lnTo>
                  <a:close/>
                  <a:moveTo>
                    <a:pt x="725435" y="777540"/>
                  </a:moveTo>
                  <a:cubicBezTo>
                    <a:pt x="725435" y="777540"/>
                    <a:pt x="725435" y="777369"/>
                    <a:pt x="725435" y="777284"/>
                  </a:cubicBezTo>
                  <a:lnTo>
                    <a:pt x="725435" y="777284"/>
                  </a:lnTo>
                  <a:cubicBezTo>
                    <a:pt x="725435" y="777284"/>
                    <a:pt x="725435" y="777113"/>
                    <a:pt x="725435" y="777113"/>
                  </a:cubicBezTo>
                  <a:lnTo>
                    <a:pt x="725435" y="777113"/>
                  </a:lnTo>
                  <a:cubicBezTo>
                    <a:pt x="726630" y="770712"/>
                    <a:pt x="727824" y="764396"/>
                    <a:pt x="729019" y="757995"/>
                  </a:cubicBezTo>
                  <a:cubicBezTo>
                    <a:pt x="729701" y="757483"/>
                    <a:pt x="730384" y="756885"/>
                    <a:pt x="730981" y="756373"/>
                  </a:cubicBezTo>
                  <a:cubicBezTo>
                    <a:pt x="729019" y="763372"/>
                    <a:pt x="727141" y="770456"/>
                    <a:pt x="725350" y="777540"/>
                  </a:cubicBezTo>
                  <a:close/>
                  <a:moveTo>
                    <a:pt x="703935" y="876629"/>
                  </a:moveTo>
                  <a:cubicBezTo>
                    <a:pt x="702655" y="875520"/>
                    <a:pt x="701461" y="874495"/>
                    <a:pt x="700096" y="873642"/>
                  </a:cubicBezTo>
                  <a:cubicBezTo>
                    <a:pt x="701717" y="872362"/>
                    <a:pt x="703338" y="871082"/>
                    <a:pt x="704874" y="869801"/>
                  </a:cubicBezTo>
                  <a:cubicBezTo>
                    <a:pt x="704533" y="872106"/>
                    <a:pt x="704191" y="874325"/>
                    <a:pt x="703850" y="876629"/>
                  </a:cubicBezTo>
                  <a:close/>
                  <a:moveTo>
                    <a:pt x="679535" y="890626"/>
                  </a:moveTo>
                  <a:cubicBezTo>
                    <a:pt x="682521" y="888151"/>
                    <a:pt x="685422" y="885676"/>
                    <a:pt x="688408" y="883201"/>
                  </a:cubicBezTo>
                  <a:cubicBezTo>
                    <a:pt x="693185" y="884481"/>
                    <a:pt x="697878" y="885505"/>
                    <a:pt x="702570" y="886017"/>
                  </a:cubicBezTo>
                  <a:cubicBezTo>
                    <a:pt x="702400" y="887469"/>
                    <a:pt x="702144" y="888919"/>
                    <a:pt x="701973" y="890285"/>
                  </a:cubicBezTo>
                  <a:lnTo>
                    <a:pt x="701461" y="893699"/>
                  </a:lnTo>
                  <a:lnTo>
                    <a:pt x="689517" y="902234"/>
                  </a:lnTo>
                  <a:lnTo>
                    <a:pt x="688834" y="902746"/>
                  </a:lnTo>
                  <a:cubicBezTo>
                    <a:pt x="685251" y="901892"/>
                    <a:pt x="681668" y="901124"/>
                    <a:pt x="678084" y="900271"/>
                  </a:cubicBezTo>
                  <a:cubicBezTo>
                    <a:pt x="675695" y="899673"/>
                    <a:pt x="673221" y="899161"/>
                    <a:pt x="670576" y="898564"/>
                  </a:cubicBezTo>
                  <a:lnTo>
                    <a:pt x="679620" y="890626"/>
                  </a:lnTo>
                  <a:close/>
                  <a:moveTo>
                    <a:pt x="710675" y="865278"/>
                  </a:moveTo>
                  <a:cubicBezTo>
                    <a:pt x="717757" y="859815"/>
                    <a:pt x="725008" y="854439"/>
                    <a:pt x="732261" y="849147"/>
                  </a:cubicBezTo>
                  <a:cubicBezTo>
                    <a:pt x="732346" y="849147"/>
                    <a:pt x="732431" y="848976"/>
                    <a:pt x="732602" y="848891"/>
                  </a:cubicBezTo>
                  <a:cubicBezTo>
                    <a:pt x="730213" y="858109"/>
                    <a:pt x="727909" y="867326"/>
                    <a:pt x="725777" y="876629"/>
                  </a:cubicBezTo>
                  <a:cubicBezTo>
                    <a:pt x="721766" y="879360"/>
                    <a:pt x="717842" y="882092"/>
                    <a:pt x="713917" y="884908"/>
                  </a:cubicBezTo>
                  <a:cubicBezTo>
                    <a:pt x="712041" y="883372"/>
                    <a:pt x="709993" y="881665"/>
                    <a:pt x="707860" y="879872"/>
                  </a:cubicBezTo>
                  <a:cubicBezTo>
                    <a:pt x="708799" y="875008"/>
                    <a:pt x="709822" y="870143"/>
                    <a:pt x="710761" y="865192"/>
                  </a:cubicBezTo>
                  <a:close/>
                  <a:moveTo>
                    <a:pt x="689943" y="902917"/>
                  </a:moveTo>
                  <a:lnTo>
                    <a:pt x="701205" y="895491"/>
                  </a:lnTo>
                  <a:lnTo>
                    <a:pt x="699840" y="905221"/>
                  </a:lnTo>
                  <a:cubicBezTo>
                    <a:pt x="696513" y="904453"/>
                    <a:pt x="693271" y="903685"/>
                    <a:pt x="689943" y="902917"/>
                  </a:cubicBezTo>
                  <a:close/>
                  <a:moveTo>
                    <a:pt x="700864" y="905477"/>
                  </a:moveTo>
                  <a:lnTo>
                    <a:pt x="702741" y="894467"/>
                  </a:lnTo>
                  <a:lnTo>
                    <a:pt x="705045" y="892931"/>
                  </a:lnTo>
                  <a:cubicBezTo>
                    <a:pt x="711614" y="888663"/>
                    <a:pt x="718183" y="884481"/>
                    <a:pt x="724838" y="880299"/>
                  </a:cubicBezTo>
                  <a:cubicBezTo>
                    <a:pt x="724667" y="880897"/>
                    <a:pt x="724582" y="881494"/>
                    <a:pt x="724411" y="882092"/>
                  </a:cubicBezTo>
                  <a:lnTo>
                    <a:pt x="724411" y="882092"/>
                  </a:lnTo>
                  <a:cubicBezTo>
                    <a:pt x="724411" y="882092"/>
                    <a:pt x="724411" y="882092"/>
                    <a:pt x="724411" y="882092"/>
                  </a:cubicBezTo>
                  <a:lnTo>
                    <a:pt x="724411" y="882092"/>
                  </a:lnTo>
                  <a:cubicBezTo>
                    <a:pt x="724411" y="882092"/>
                    <a:pt x="724411" y="882092"/>
                    <a:pt x="724411" y="882092"/>
                  </a:cubicBezTo>
                  <a:cubicBezTo>
                    <a:pt x="723644" y="885932"/>
                    <a:pt x="722961" y="889858"/>
                    <a:pt x="722278" y="893699"/>
                  </a:cubicBezTo>
                  <a:cubicBezTo>
                    <a:pt x="715709" y="897710"/>
                    <a:pt x="709225" y="901722"/>
                    <a:pt x="702741" y="905733"/>
                  </a:cubicBezTo>
                  <a:lnTo>
                    <a:pt x="700864" y="905306"/>
                  </a:lnTo>
                  <a:close/>
                  <a:moveTo>
                    <a:pt x="712211" y="886103"/>
                  </a:moveTo>
                  <a:cubicBezTo>
                    <a:pt x="709566" y="887895"/>
                    <a:pt x="707007" y="889773"/>
                    <a:pt x="704362" y="891565"/>
                  </a:cubicBezTo>
                  <a:lnTo>
                    <a:pt x="703082" y="892504"/>
                  </a:lnTo>
                  <a:lnTo>
                    <a:pt x="703423" y="890285"/>
                  </a:lnTo>
                  <a:cubicBezTo>
                    <a:pt x="703679" y="888919"/>
                    <a:pt x="703935" y="887554"/>
                    <a:pt x="704191" y="886103"/>
                  </a:cubicBezTo>
                  <a:cubicBezTo>
                    <a:pt x="706836" y="886274"/>
                    <a:pt x="709481" y="886359"/>
                    <a:pt x="712125" y="886103"/>
                  </a:cubicBezTo>
                  <a:close/>
                  <a:moveTo>
                    <a:pt x="664689" y="910000"/>
                  </a:moveTo>
                  <a:cubicBezTo>
                    <a:pt x="670491" y="913415"/>
                    <a:pt x="676463" y="916145"/>
                    <a:pt x="682521" y="918450"/>
                  </a:cubicBezTo>
                  <a:cubicBezTo>
                    <a:pt x="675781" y="922632"/>
                    <a:pt x="669040" y="926899"/>
                    <a:pt x="662301" y="931081"/>
                  </a:cubicBezTo>
                  <a:cubicBezTo>
                    <a:pt x="662215" y="931081"/>
                    <a:pt x="662301" y="931338"/>
                    <a:pt x="662386" y="931252"/>
                  </a:cubicBezTo>
                  <a:cubicBezTo>
                    <a:pt x="669552" y="927156"/>
                    <a:pt x="676719" y="922974"/>
                    <a:pt x="683886" y="918877"/>
                  </a:cubicBezTo>
                  <a:cubicBezTo>
                    <a:pt x="688322" y="920498"/>
                    <a:pt x="692844" y="921864"/>
                    <a:pt x="697366" y="923144"/>
                  </a:cubicBezTo>
                  <a:lnTo>
                    <a:pt x="696939" y="926643"/>
                  </a:lnTo>
                  <a:lnTo>
                    <a:pt x="688066" y="931594"/>
                  </a:lnTo>
                  <a:cubicBezTo>
                    <a:pt x="688066" y="931594"/>
                    <a:pt x="688066" y="931850"/>
                    <a:pt x="688151" y="931764"/>
                  </a:cubicBezTo>
                  <a:lnTo>
                    <a:pt x="696854" y="927412"/>
                  </a:lnTo>
                  <a:lnTo>
                    <a:pt x="696427" y="930740"/>
                  </a:lnTo>
                  <a:cubicBezTo>
                    <a:pt x="696427" y="930740"/>
                    <a:pt x="696598" y="930911"/>
                    <a:pt x="696683" y="930740"/>
                  </a:cubicBezTo>
                  <a:lnTo>
                    <a:pt x="697280" y="927241"/>
                  </a:lnTo>
                  <a:lnTo>
                    <a:pt x="702741" y="924510"/>
                  </a:lnTo>
                  <a:cubicBezTo>
                    <a:pt x="707433" y="925704"/>
                    <a:pt x="712125" y="926729"/>
                    <a:pt x="716818" y="927753"/>
                  </a:cubicBezTo>
                  <a:cubicBezTo>
                    <a:pt x="716391" y="930484"/>
                    <a:pt x="715965" y="933215"/>
                    <a:pt x="715538" y="935946"/>
                  </a:cubicBezTo>
                  <a:lnTo>
                    <a:pt x="712808" y="937397"/>
                  </a:lnTo>
                  <a:cubicBezTo>
                    <a:pt x="712808" y="937397"/>
                    <a:pt x="712808" y="937653"/>
                    <a:pt x="712894" y="937568"/>
                  </a:cubicBezTo>
                  <a:lnTo>
                    <a:pt x="715453" y="936288"/>
                  </a:lnTo>
                  <a:cubicBezTo>
                    <a:pt x="714515" y="942518"/>
                    <a:pt x="713662" y="948834"/>
                    <a:pt x="712808" y="955064"/>
                  </a:cubicBezTo>
                  <a:cubicBezTo>
                    <a:pt x="711614" y="963770"/>
                    <a:pt x="710505" y="972476"/>
                    <a:pt x="709396" y="981181"/>
                  </a:cubicBezTo>
                  <a:cubicBezTo>
                    <a:pt x="709396" y="981266"/>
                    <a:pt x="709566" y="981352"/>
                    <a:pt x="709651" y="981181"/>
                  </a:cubicBezTo>
                  <a:cubicBezTo>
                    <a:pt x="711187" y="972561"/>
                    <a:pt x="712723" y="964026"/>
                    <a:pt x="714344" y="955406"/>
                  </a:cubicBezTo>
                  <a:cubicBezTo>
                    <a:pt x="715709" y="948493"/>
                    <a:pt x="717074" y="941665"/>
                    <a:pt x="718439" y="934752"/>
                  </a:cubicBezTo>
                  <a:lnTo>
                    <a:pt x="728165" y="930057"/>
                  </a:lnTo>
                  <a:cubicBezTo>
                    <a:pt x="729104" y="930228"/>
                    <a:pt x="730042" y="930484"/>
                    <a:pt x="731066" y="930740"/>
                  </a:cubicBezTo>
                  <a:cubicBezTo>
                    <a:pt x="733455" y="931252"/>
                    <a:pt x="735844" y="931850"/>
                    <a:pt x="738233" y="932447"/>
                  </a:cubicBezTo>
                  <a:cubicBezTo>
                    <a:pt x="737891" y="934922"/>
                    <a:pt x="737636" y="937397"/>
                    <a:pt x="737294" y="939872"/>
                  </a:cubicBezTo>
                  <a:cubicBezTo>
                    <a:pt x="735759" y="953443"/>
                    <a:pt x="734564" y="967099"/>
                    <a:pt x="733796" y="980754"/>
                  </a:cubicBezTo>
                  <a:cubicBezTo>
                    <a:pt x="733455" y="985619"/>
                    <a:pt x="733285" y="990484"/>
                    <a:pt x="733028" y="995349"/>
                  </a:cubicBezTo>
                  <a:lnTo>
                    <a:pt x="732516" y="1009944"/>
                  </a:lnTo>
                  <a:cubicBezTo>
                    <a:pt x="732516" y="1009944"/>
                    <a:pt x="732773" y="1010114"/>
                    <a:pt x="732773" y="1009944"/>
                  </a:cubicBezTo>
                  <a:lnTo>
                    <a:pt x="733967" y="995434"/>
                  </a:lnTo>
                  <a:lnTo>
                    <a:pt x="735417" y="981010"/>
                  </a:lnTo>
                  <a:cubicBezTo>
                    <a:pt x="736953" y="967440"/>
                    <a:pt x="738830" y="953955"/>
                    <a:pt x="740963" y="940470"/>
                  </a:cubicBezTo>
                  <a:cubicBezTo>
                    <a:pt x="741390" y="938080"/>
                    <a:pt x="741731" y="935776"/>
                    <a:pt x="742157" y="933386"/>
                  </a:cubicBezTo>
                  <a:cubicBezTo>
                    <a:pt x="750092" y="935434"/>
                    <a:pt x="757941" y="937568"/>
                    <a:pt x="765876" y="939702"/>
                  </a:cubicBezTo>
                  <a:cubicBezTo>
                    <a:pt x="763231" y="953955"/>
                    <a:pt x="760756" y="968294"/>
                    <a:pt x="758368" y="982632"/>
                  </a:cubicBezTo>
                  <a:cubicBezTo>
                    <a:pt x="757002" y="990911"/>
                    <a:pt x="755638" y="999190"/>
                    <a:pt x="754358" y="1007468"/>
                  </a:cubicBezTo>
                  <a:cubicBezTo>
                    <a:pt x="754358" y="1007554"/>
                    <a:pt x="754528" y="1007639"/>
                    <a:pt x="754614" y="1007468"/>
                  </a:cubicBezTo>
                  <a:cubicBezTo>
                    <a:pt x="756320" y="999275"/>
                    <a:pt x="758112" y="991167"/>
                    <a:pt x="759903" y="983059"/>
                  </a:cubicBezTo>
                  <a:cubicBezTo>
                    <a:pt x="763060" y="968976"/>
                    <a:pt x="766388" y="954808"/>
                    <a:pt x="769800" y="940811"/>
                  </a:cubicBezTo>
                  <a:cubicBezTo>
                    <a:pt x="771763" y="941323"/>
                    <a:pt x="773639" y="941835"/>
                    <a:pt x="775602" y="942348"/>
                  </a:cubicBezTo>
                  <a:cubicBezTo>
                    <a:pt x="779014" y="943201"/>
                    <a:pt x="782512" y="944225"/>
                    <a:pt x="785669" y="944225"/>
                  </a:cubicBezTo>
                  <a:cubicBezTo>
                    <a:pt x="784645" y="949175"/>
                    <a:pt x="783707" y="954211"/>
                    <a:pt x="782683" y="959161"/>
                  </a:cubicBezTo>
                  <a:lnTo>
                    <a:pt x="780294" y="960441"/>
                  </a:lnTo>
                  <a:cubicBezTo>
                    <a:pt x="780294" y="960441"/>
                    <a:pt x="780294" y="960697"/>
                    <a:pt x="780379" y="960612"/>
                  </a:cubicBezTo>
                  <a:lnTo>
                    <a:pt x="782598" y="959588"/>
                  </a:lnTo>
                  <a:cubicBezTo>
                    <a:pt x="781488" y="965050"/>
                    <a:pt x="780465" y="970598"/>
                    <a:pt x="779356" y="976060"/>
                  </a:cubicBezTo>
                  <a:lnTo>
                    <a:pt x="774749" y="999104"/>
                  </a:lnTo>
                  <a:cubicBezTo>
                    <a:pt x="774749" y="999104"/>
                    <a:pt x="774919" y="999275"/>
                    <a:pt x="775005" y="999104"/>
                  </a:cubicBezTo>
                  <a:lnTo>
                    <a:pt x="780892" y="976487"/>
                  </a:lnTo>
                  <a:cubicBezTo>
                    <a:pt x="782512" y="970342"/>
                    <a:pt x="784133" y="964282"/>
                    <a:pt x="785754" y="958137"/>
                  </a:cubicBezTo>
                  <a:lnTo>
                    <a:pt x="792495" y="955064"/>
                  </a:lnTo>
                  <a:lnTo>
                    <a:pt x="804610" y="949773"/>
                  </a:lnTo>
                  <a:cubicBezTo>
                    <a:pt x="805292" y="949517"/>
                    <a:pt x="805974" y="949175"/>
                    <a:pt x="806657" y="948919"/>
                  </a:cubicBezTo>
                  <a:cubicBezTo>
                    <a:pt x="810070" y="949602"/>
                    <a:pt x="813568" y="950370"/>
                    <a:pt x="816981" y="951053"/>
                  </a:cubicBezTo>
                  <a:cubicBezTo>
                    <a:pt x="816469" y="954040"/>
                    <a:pt x="815872" y="956942"/>
                    <a:pt x="815360" y="959929"/>
                  </a:cubicBezTo>
                  <a:cubicBezTo>
                    <a:pt x="815189" y="960015"/>
                    <a:pt x="814933" y="960100"/>
                    <a:pt x="814762" y="960271"/>
                  </a:cubicBezTo>
                  <a:lnTo>
                    <a:pt x="795140" y="969659"/>
                  </a:lnTo>
                  <a:cubicBezTo>
                    <a:pt x="795140" y="969659"/>
                    <a:pt x="795140" y="969915"/>
                    <a:pt x="795225" y="969830"/>
                  </a:cubicBezTo>
                  <a:lnTo>
                    <a:pt x="815019" y="961807"/>
                  </a:lnTo>
                  <a:cubicBezTo>
                    <a:pt x="814336" y="965306"/>
                    <a:pt x="813739" y="968891"/>
                    <a:pt x="813141" y="972390"/>
                  </a:cubicBezTo>
                  <a:lnTo>
                    <a:pt x="808961" y="995520"/>
                  </a:lnTo>
                  <a:cubicBezTo>
                    <a:pt x="808961" y="995520"/>
                    <a:pt x="809132" y="995690"/>
                    <a:pt x="809217" y="995520"/>
                  </a:cubicBezTo>
                  <a:lnTo>
                    <a:pt x="814677" y="972817"/>
                  </a:lnTo>
                  <a:cubicBezTo>
                    <a:pt x="815701" y="968806"/>
                    <a:pt x="816725" y="964794"/>
                    <a:pt x="817663" y="960697"/>
                  </a:cubicBezTo>
                  <a:cubicBezTo>
                    <a:pt x="822953" y="958564"/>
                    <a:pt x="828157" y="956430"/>
                    <a:pt x="833447" y="954382"/>
                  </a:cubicBezTo>
                  <a:cubicBezTo>
                    <a:pt x="835751" y="954808"/>
                    <a:pt x="838054" y="955320"/>
                    <a:pt x="840358" y="955747"/>
                  </a:cubicBezTo>
                  <a:cubicBezTo>
                    <a:pt x="837286" y="974609"/>
                    <a:pt x="834556" y="993471"/>
                    <a:pt x="832082" y="1012333"/>
                  </a:cubicBezTo>
                  <a:cubicBezTo>
                    <a:pt x="830887" y="1020953"/>
                    <a:pt x="829778" y="1029574"/>
                    <a:pt x="828755" y="1038194"/>
                  </a:cubicBezTo>
                  <a:cubicBezTo>
                    <a:pt x="828755" y="1038279"/>
                    <a:pt x="828925" y="1038365"/>
                    <a:pt x="829010" y="1038194"/>
                  </a:cubicBezTo>
                  <a:cubicBezTo>
                    <a:pt x="830546" y="1029659"/>
                    <a:pt x="832082" y="1021124"/>
                    <a:pt x="833618" y="1012675"/>
                  </a:cubicBezTo>
                  <a:cubicBezTo>
                    <a:pt x="837201" y="993898"/>
                    <a:pt x="841040" y="975207"/>
                    <a:pt x="844880" y="956601"/>
                  </a:cubicBezTo>
                  <a:cubicBezTo>
                    <a:pt x="850425" y="957710"/>
                    <a:pt x="855971" y="958735"/>
                    <a:pt x="861431" y="959844"/>
                  </a:cubicBezTo>
                  <a:cubicBezTo>
                    <a:pt x="860066" y="973244"/>
                    <a:pt x="858871" y="986643"/>
                    <a:pt x="857847" y="1000043"/>
                  </a:cubicBezTo>
                  <a:cubicBezTo>
                    <a:pt x="857250" y="1008066"/>
                    <a:pt x="856653" y="1016003"/>
                    <a:pt x="856056" y="1024026"/>
                  </a:cubicBezTo>
                  <a:cubicBezTo>
                    <a:pt x="856056" y="1024111"/>
                    <a:pt x="856312" y="1024111"/>
                    <a:pt x="856312" y="1024026"/>
                  </a:cubicBezTo>
                  <a:cubicBezTo>
                    <a:pt x="857336" y="1016089"/>
                    <a:pt x="858274" y="1008237"/>
                    <a:pt x="859383" y="1000299"/>
                  </a:cubicBezTo>
                  <a:cubicBezTo>
                    <a:pt x="861260" y="986985"/>
                    <a:pt x="863308" y="973756"/>
                    <a:pt x="865355" y="960527"/>
                  </a:cubicBezTo>
                  <a:cubicBezTo>
                    <a:pt x="871754" y="961722"/>
                    <a:pt x="878068" y="962917"/>
                    <a:pt x="884466" y="964026"/>
                  </a:cubicBezTo>
                  <a:cubicBezTo>
                    <a:pt x="886173" y="964367"/>
                    <a:pt x="887879" y="964538"/>
                    <a:pt x="889671" y="964794"/>
                  </a:cubicBezTo>
                  <a:cubicBezTo>
                    <a:pt x="888050" y="983059"/>
                    <a:pt x="886429" y="1001238"/>
                    <a:pt x="884808" y="1019503"/>
                  </a:cubicBezTo>
                  <a:lnTo>
                    <a:pt x="881992" y="1048009"/>
                  </a:lnTo>
                  <a:cubicBezTo>
                    <a:pt x="881992" y="1048009"/>
                    <a:pt x="882163" y="1048180"/>
                    <a:pt x="882248" y="1048009"/>
                  </a:cubicBezTo>
                  <a:lnTo>
                    <a:pt x="886344" y="1019844"/>
                  </a:lnTo>
                  <a:cubicBezTo>
                    <a:pt x="888988" y="1001665"/>
                    <a:pt x="891548" y="983486"/>
                    <a:pt x="894022" y="965306"/>
                  </a:cubicBezTo>
                  <a:cubicBezTo>
                    <a:pt x="899397" y="965818"/>
                    <a:pt x="904772" y="966160"/>
                    <a:pt x="910403" y="966501"/>
                  </a:cubicBezTo>
                  <a:cubicBezTo>
                    <a:pt x="909720" y="979645"/>
                    <a:pt x="909379" y="992703"/>
                    <a:pt x="909209" y="1005847"/>
                  </a:cubicBezTo>
                  <a:cubicBezTo>
                    <a:pt x="901018" y="1009602"/>
                    <a:pt x="896838" y="1018222"/>
                    <a:pt x="893852" y="1027269"/>
                  </a:cubicBezTo>
                  <a:cubicBezTo>
                    <a:pt x="888647" y="1043400"/>
                    <a:pt x="884296" y="1059787"/>
                    <a:pt x="879689" y="1076089"/>
                  </a:cubicBezTo>
                  <a:cubicBezTo>
                    <a:pt x="878579" y="1079929"/>
                    <a:pt x="877897" y="1083941"/>
                    <a:pt x="876874" y="1088806"/>
                  </a:cubicBezTo>
                  <a:cubicBezTo>
                    <a:pt x="867147" y="1086672"/>
                    <a:pt x="857847" y="1084880"/>
                    <a:pt x="848804" y="1082575"/>
                  </a:cubicBezTo>
                  <a:cubicBezTo>
                    <a:pt x="832423" y="1078393"/>
                    <a:pt x="816127" y="1073699"/>
                    <a:pt x="799661" y="1069517"/>
                  </a:cubicBezTo>
                  <a:cubicBezTo>
                    <a:pt x="794030" y="1068066"/>
                    <a:pt x="788143" y="1067554"/>
                    <a:pt x="782427" y="1066359"/>
                  </a:cubicBezTo>
                  <a:cubicBezTo>
                    <a:pt x="771421" y="1064055"/>
                    <a:pt x="760415" y="1061409"/>
                    <a:pt x="749324" y="1059190"/>
                  </a:cubicBezTo>
                  <a:cubicBezTo>
                    <a:pt x="728762" y="1055008"/>
                    <a:pt x="708201" y="1051081"/>
                    <a:pt x="687639" y="1046899"/>
                  </a:cubicBezTo>
                  <a:cubicBezTo>
                    <a:pt x="676805" y="1044680"/>
                    <a:pt x="666054" y="1042205"/>
                    <a:pt x="654622" y="1039730"/>
                  </a:cubicBezTo>
                  <a:cubicBezTo>
                    <a:pt x="655134" y="1036743"/>
                    <a:pt x="655390" y="1034012"/>
                    <a:pt x="656073" y="1031366"/>
                  </a:cubicBezTo>
                  <a:cubicBezTo>
                    <a:pt x="660765" y="1013699"/>
                    <a:pt x="662642" y="995690"/>
                    <a:pt x="664433" y="977596"/>
                  </a:cubicBezTo>
                  <a:cubicBezTo>
                    <a:pt x="664945" y="972646"/>
                    <a:pt x="664433" y="967525"/>
                    <a:pt x="664007" y="962490"/>
                  </a:cubicBezTo>
                  <a:cubicBezTo>
                    <a:pt x="663580" y="956515"/>
                    <a:pt x="660509" y="951821"/>
                    <a:pt x="656499" y="948663"/>
                  </a:cubicBezTo>
                  <a:cubicBezTo>
                    <a:pt x="659485" y="935178"/>
                    <a:pt x="662130" y="922888"/>
                    <a:pt x="665031" y="909830"/>
                  </a:cubicBezTo>
                  <a:close/>
                  <a:moveTo>
                    <a:pt x="697878" y="923315"/>
                  </a:moveTo>
                  <a:cubicBezTo>
                    <a:pt x="699072" y="923656"/>
                    <a:pt x="700181" y="923912"/>
                    <a:pt x="701376" y="924254"/>
                  </a:cubicBezTo>
                  <a:lnTo>
                    <a:pt x="697366" y="926473"/>
                  </a:lnTo>
                  <a:lnTo>
                    <a:pt x="697878" y="923315"/>
                  </a:lnTo>
                  <a:close/>
                  <a:moveTo>
                    <a:pt x="729616" y="883286"/>
                  </a:moveTo>
                  <a:lnTo>
                    <a:pt x="729616" y="883116"/>
                  </a:lnTo>
                  <a:cubicBezTo>
                    <a:pt x="729616" y="883116"/>
                    <a:pt x="729616" y="883116"/>
                    <a:pt x="729616" y="883116"/>
                  </a:cubicBezTo>
                  <a:cubicBezTo>
                    <a:pt x="730042" y="880897"/>
                    <a:pt x="730469" y="878763"/>
                    <a:pt x="730895" y="876544"/>
                  </a:cubicBezTo>
                  <a:cubicBezTo>
                    <a:pt x="736697" y="872874"/>
                    <a:pt x="742499" y="869289"/>
                    <a:pt x="748385" y="865705"/>
                  </a:cubicBezTo>
                  <a:cubicBezTo>
                    <a:pt x="749410" y="865107"/>
                    <a:pt x="750433" y="864510"/>
                    <a:pt x="751457" y="863827"/>
                  </a:cubicBezTo>
                  <a:cubicBezTo>
                    <a:pt x="750177" y="868692"/>
                    <a:pt x="748983" y="873557"/>
                    <a:pt x="747789" y="878422"/>
                  </a:cubicBezTo>
                  <a:cubicBezTo>
                    <a:pt x="741219" y="882348"/>
                    <a:pt x="734564" y="886359"/>
                    <a:pt x="727995" y="890285"/>
                  </a:cubicBezTo>
                  <a:cubicBezTo>
                    <a:pt x="728507" y="887981"/>
                    <a:pt x="729019" y="885676"/>
                    <a:pt x="729531" y="883372"/>
                  </a:cubicBezTo>
                  <a:lnTo>
                    <a:pt x="729531" y="883372"/>
                  </a:lnTo>
                  <a:cubicBezTo>
                    <a:pt x="729531" y="883372"/>
                    <a:pt x="729531" y="883201"/>
                    <a:pt x="729531" y="883201"/>
                  </a:cubicBezTo>
                  <a:close/>
                  <a:moveTo>
                    <a:pt x="751884" y="881067"/>
                  </a:moveTo>
                  <a:cubicBezTo>
                    <a:pt x="760842" y="876202"/>
                    <a:pt x="769800" y="871252"/>
                    <a:pt x="778759" y="866387"/>
                  </a:cubicBezTo>
                  <a:lnTo>
                    <a:pt x="778759" y="866387"/>
                  </a:lnTo>
                  <a:cubicBezTo>
                    <a:pt x="778759" y="866387"/>
                    <a:pt x="778929" y="866302"/>
                    <a:pt x="778929" y="866302"/>
                  </a:cubicBezTo>
                  <a:lnTo>
                    <a:pt x="779185" y="866302"/>
                  </a:lnTo>
                  <a:cubicBezTo>
                    <a:pt x="779185" y="866302"/>
                    <a:pt x="779185" y="866217"/>
                    <a:pt x="779185" y="866217"/>
                  </a:cubicBezTo>
                  <a:cubicBezTo>
                    <a:pt x="780806" y="865278"/>
                    <a:pt x="782427" y="864339"/>
                    <a:pt x="784048" y="863400"/>
                  </a:cubicBezTo>
                  <a:cubicBezTo>
                    <a:pt x="782427" y="869119"/>
                    <a:pt x="780892" y="874751"/>
                    <a:pt x="779356" y="880470"/>
                  </a:cubicBezTo>
                  <a:cubicBezTo>
                    <a:pt x="772957" y="884055"/>
                    <a:pt x="766558" y="887725"/>
                    <a:pt x="760159" y="891309"/>
                  </a:cubicBezTo>
                  <a:cubicBezTo>
                    <a:pt x="757173" y="889773"/>
                    <a:pt x="754017" y="888493"/>
                    <a:pt x="750348" y="889261"/>
                  </a:cubicBezTo>
                  <a:cubicBezTo>
                    <a:pt x="750860" y="886530"/>
                    <a:pt x="751372" y="883799"/>
                    <a:pt x="751884" y="881153"/>
                  </a:cubicBezTo>
                  <a:close/>
                  <a:moveTo>
                    <a:pt x="756917" y="893102"/>
                  </a:moveTo>
                  <a:cubicBezTo>
                    <a:pt x="754187" y="894638"/>
                    <a:pt x="751457" y="896174"/>
                    <a:pt x="748727" y="897710"/>
                  </a:cubicBezTo>
                  <a:cubicBezTo>
                    <a:pt x="749239" y="894979"/>
                    <a:pt x="749751" y="892248"/>
                    <a:pt x="750263" y="889517"/>
                  </a:cubicBezTo>
                  <a:cubicBezTo>
                    <a:pt x="752481" y="890712"/>
                    <a:pt x="754699" y="891907"/>
                    <a:pt x="756917" y="893102"/>
                  </a:cubicBezTo>
                  <a:close/>
                  <a:moveTo>
                    <a:pt x="747959" y="901807"/>
                  </a:moveTo>
                  <a:cubicBezTo>
                    <a:pt x="752310" y="899588"/>
                    <a:pt x="756576" y="897454"/>
                    <a:pt x="760927" y="895235"/>
                  </a:cubicBezTo>
                  <a:cubicBezTo>
                    <a:pt x="765193" y="897284"/>
                    <a:pt x="769544" y="898991"/>
                    <a:pt x="774322" y="899673"/>
                  </a:cubicBezTo>
                  <a:cubicBezTo>
                    <a:pt x="773810" y="901807"/>
                    <a:pt x="773213" y="903855"/>
                    <a:pt x="772701" y="905904"/>
                  </a:cubicBezTo>
                  <a:cubicBezTo>
                    <a:pt x="765449" y="909744"/>
                    <a:pt x="758112" y="913585"/>
                    <a:pt x="750860" y="917426"/>
                  </a:cubicBezTo>
                  <a:cubicBezTo>
                    <a:pt x="749153" y="916999"/>
                    <a:pt x="747447" y="916572"/>
                    <a:pt x="745741" y="916145"/>
                  </a:cubicBezTo>
                  <a:cubicBezTo>
                    <a:pt x="745570" y="916145"/>
                    <a:pt x="745314" y="916060"/>
                    <a:pt x="745144" y="915975"/>
                  </a:cubicBezTo>
                  <a:cubicBezTo>
                    <a:pt x="746082" y="911281"/>
                    <a:pt x="746935" y="906501"/>
                    <a:pt x="747959" y="901807"/>
                  </a:cubicBezTo>
                  <a:close/>
                  <a:moveTo>
                    <a:pt x="770824" y="913500"/>
                  </a:moveTo>
                  <a:lnTo>
                    <a:pt x="770824" y="913500"/>
                  </a:lnTo>
                  <a:cubicBezTo>
                    <a:pt x="770824" y="913500"/>
                    <a:pt x="770824" y="913500"/>
                    <a:pt x="770824" y="913500"/>
                  </a:cubicBezTo>
                  <a:cubicBezTo>
                    <a:pt x="770397" y="915633"/>
                    <a:pt x="769971" y="917682"/>
                    <a:pt x="769544" y="919816"/>
                  </a:cubicBezTo>
                  <a:lnTo>
                    <a:pt x="766473" y="921522"/>
                  </a:lnTo>
                  <a:cubicBezTo>
                    <a:pt x="762122" y="920328"/>
                    <a:pt x="757856" y="919133"/>
                    <a:pt x="753505" y="918023"/>
                  </a:cubicBezTo>
                  <a:cubicBezTo>
                    <a:pt x="759647" y="915121"/>
                    <a:pt x="765790" y="912134"/>
                    <a:pt x="771848" y="909232"/>
                  </a:cubicBezTo>
                  <a:cubicBezTo>
                    <a:pt x="771506" y="910598"/>
                    <a:pt x="771165" y="911964"/>
                    <a:pt x="770824" y="913329"/>
                  </a:cubicBezTo>
                  <a:lnTo>
                    <a:pt x="770824" y="913329"/>
                  </a:lnTo>
                  <a:cubicBezTo>
                    <a:pt x="770824" y="913329"/>
                    <a:pt x="770824" y="913329"/>
                    <a:pt x="770824" y="913329"/>
                  </a:cubicBezTo>
                  <a:close/>
                  <a:moveTo>
                    <a:pt x="769203" y="921437"/>
                  </a:moveTo>
                  <a:cubicBezTo>
                    <a:pt x="769203" y="921437"/>
                    <a:pt x="769118" y="922035"/>
                    <a:pt x="769032" y="922291"/>
                  </a:cubicBezTo>
                  <a:cubicBezTo>
                    <a:pt x="768691" y="922205"/>
                    <a:pt x="768350" y="922120"/>
                    <a:pt x="768094" y="922035"/>
                  </a:cubicBezTo>
                  <a:lnTo>
                    <a:pt x="769203" y="921437"/>
                  </a:lnTo>
                  <a:close/>
                  <a:moveTo>
                    <a:pt x="731663" y="872789"/>
                  </a:moveTo>
                  <a:cubicBezTo>
                    <a:pt x="733455" y="863827"/>
                    <a:pt x="735161" y="854865"/>
                    <a:pt x="737038" y="845904"/>
                  </a:cubicBezTo>
                  <a:cubicBezTo>
                    <a:pt x="745144" y="840185"/>
                    <a:pt x="753334" y="834638"/>
                    <a:pt x="761610" y="829175"/>
                  </a:cubicBezTo>
                  <a:cubicBezTo>
                    <a:pt x="758538" y="838905"/>
                    <a:pt x="755638" y="848635"/>
                    <a:pt x="752993" y="858450"/>
                  </a:cubicBezTo>
                  <a:cubicBezTo>
                    <a:pt x="750860" y="859815"/>
                    <a:pt x="748812" y="861181"/>
                    <a:pt x="746679" y="862632"/>
                  </a:cubicBezTo>
                  <a:cubicBezTo>
                    <a:pt x="741645" y="865961"/>
                    <a:pt x="736697" y="869375"/>
                    <a:pt x="731749" y="872703"/>
                  </a:cubicBezTo>
                  <a:close/>
                  <a:moveTo>
                    <a:pt x="742157" y="904794"/>
                  </a:moveTo>
                  <a:cubicBezTo>
                    <a:pt x="741560" y="908208"/>
                    <a:pt x="741048" y="911537"/>
                    <a:pt x="740536" y="914951"/>
                  </a:cubicBezTo>
                  <a:cubicBezTo>
                    <a:pt x="736356" y="913927"/>
                    <a:pt x="732175" y="912902"/>
                    <a:pt x="727909" y="911964"/>
                  </a:cubicBezTo>
                  <a:cubicBezTo>
                    <a:pt x="732602" y="909574"/>
                    <a:pt x="737380" y="907184"/>
                    <a:pt x="742072" y="904794"/>
                  </a:cubicBezTo>
                  <a:close/>
                  <a:moveTo>
                    <a:pt x="726800" y="930057"/>
                  </a:moveTo>
                  <a:lnTo>
                    <a:pt x="718439" y="934410"/>
                  </a:lnTo>
                  <a:cubicBezTo>
                    <a:pt x="718866" y="932447"/>
                    <a:pt x="719292" y="930484"/>
                    <a:pt x="719719" y="928521"/>
                  </a:cubicBezTo>
                  <a:cubicBezTo>
                    <a:pt x="722108" y="929033"/>
                    <a:pt x="724497" y="929545"/>
                    <a:pt x="726800" y="930057"/>
                  </a:cubicBezTo>
                  <a:close/>
                  <a:moveTo>
                    <a:pt x="790020" y="943713"/>
                  </a:moveTo>
                  <a:cubicBezTo>
                    <a:pt x="790020" y="943713"/>
                    <a:pt x="790191" y="943713"/>
                    <a:pt x="790191" y="943713"/>
                  </a:cubicBezTo>
                  <a:lnTo>
                    <a:pt x="789253" y="944140"/>
                  </a:lnTo>
                  <a:cubicBezTo>
                    <a:pt x="789253" y="944140"/>
                    <a:pt x="789253" y="943969"/>
                    <a:pt x="789253" y="943884"/>
                  </a:cubicBezTo>
                  <a:cubicBezTo>
                    <a:pt x="789508" y="943884"/>
                    <a:pt x="789679" y="943713"/>
                    <a:pt x="789935" y="943628"/>
                  </a:cubicBezTo>
                  <a:close/>
                  <a:moveTo>
                    <a:pt x="849316" y="932276"/>
                  </a:moveTo>
                  <a:cubicBezTo>
                    <a:pt x="854605" y="930313"/>
                    <a:pt x="859895" y="928351"/>
                    <a:pt x="865270" y="926473"/>
                  </a:cubicBezTo>
                  <a:cubicBezTo>
                    <a:pt x="864844" y="928777"/>
                    <a:pt x="864502" y="931081"/>
                    <a:pt x="864076" y="933301"/>
                  </a:cubicBezTo>
                  <a:lnTo>
                    <a:pt x="864076" y="933301"/>
                  </a:lnTo>
                  <a:cubicBezTo>
                    <a:pt x="864076" y="933301"/>
                    <a:pt x="864076" y="933386"/>
                    <a:pt x="864076" y="933386"/>
                  </a:cubicBezTo>
                  <a:lnTo>
                    <a:pt x="864076" y="933386"/>
                  </a:lnTo>
                  <a:cubicBezTo>
                    <a:pt x="863905" y="934495"/>
                    <a:pt x="863820" y="935690"/>
                    <a:pt x="863649" y="936800"/>
                  </a:cubicBezTo>
                  <a:cubicBezTo>
                    <a:pt x="861090" y="937995"/>
                    <a:pt x="858445" y="939275"/>
                    <a:pt x="855885" y="940470"/>
                  </a:cubicBezTo>
                  <a:cubicBezTo>
                    <a:pt x="853326" y="939958"/>
                    <a:pt x="850766" y="939446"/>
                    <a:pt x="848121" y="938934"/>
                  </a:cubicBezTo>
                  <a:cubicBezTo>
                    <a:pt x="848548" y="936629"/>
                    <a:pt x="848889" y="934410"/>
                    <a:pt x="849316" y="932106"/>
                  </a:cubicBezTo>
                  <a:close/>
                  <a:moveTo>
                    <a:pt x="899994" y="901978"/>
                  </a:moveTo>
                  <a:cubicBezTo>
                    <a:pt x="906564" y="899161"/>
                    <a:pt x="913133" y="896345"/>
                    <a:pt x="919617" y="893443"/>
                  </a:cubicBezTo>
                  <a:cubicBezTo>
                    <a:pt x="919447" y="894296"/>
                    <a:pt x="919361" y="895064"/>
                    <a:pt x="919191" y="895918"/>
                  </a:cubicBezTo>
                  <a:cubicBezTo>
                    <a:pt x="918764" y="898564"/>
                    <a:pt x="918252" y="901210"/>
                    <a:pt x="917826" y="903855"/>
                  </a:cubicBezTo>
                  <a:cubicBezTo>
                    <a:pt x="914327" y="904880"/>
                    <a:pt x="910830" y="905818"/>
                    <a:pt x="907331" y="906928"/>
                  </a:cubicBezTo>
                  <a:cubicBezTo>
                    <a:pt x="904687" y="907696"/>
                    <a:pt x="902042" y="908550"/>
                    <a:pt x="899312" y="909403"/>
                  </a:cubicBezTo>
                  <a:cubicBezTo>
                    <a:pt x="899482" y="906928"/>
                    <a:pt x="899739" y="904453"/>
                    <a:pt x="899909" y="902063"/>
                  </a:cubicBezTo>
                  <a:close/>
                  <a:moveTo>
                    <a:pt x="899056" y="913841"/>
                  </a:moveTo>
                  <a:cubicBezTo>
                    <a:pt x="902298" y="912646"/>
                    <a:pt x="905455" y="911451"/>
                    <a:pt x="908697" y="910342"/>
                  </a:cubicBezTo>
                  <a:cubicBezTo>
                    <a:pt x="911597" y="909318"/>
                    <a:pt x="914413" y="908294"/>
                    <a:pt x="917314" y="907269"/>
                  </a:cubicBezTo>
                  <a:cubicBezTo>
                    <a:pt x="917058" y="909062"/>
                    <a:pt x="916717" y="910854"/>
                    <a:pt x="916460" y="912561"/>
                  </a:cubicBezTo>
                  <a:cubicBezTo>
                    <a:pt x="913218" y="914524"/>
                    <a:pt x="909891" y="916402"/>
                    <a:pt x="906478" y="918109"/>
                  </a:cubicBezTo>
                  <a:cubicBezTo>
                    <a:pt x="903919" y="918365"/>
                    <a:pt x="901274" y="918962"/>
                    <a:pt x="898629" y="919816"/>
                  </a:cubicBezTo>
                  <a:cubicBezTo>
                    <a:pt x="898800" y="917853"/>
                    <a:pt x="898970" y="915889"/>
                    <a:pt x="899141" y="913841"/>
                  </a:cubicBezTo>
                  <a:close/>
                  <a:moveTo>
                    <a:pt x="972173" y="851964"/>
                  </a:moveTo>
                  <a:cubicBezTo>
                    <a:pt x="969954" y="858791"/>
                    <a:pt x="967822" y="865619"/>
                    <a:pt x="965689" y="872447"/>
                  </a:cubicBezTo>
                  <a:lnTo>
                    <a:pt x="962958" y="873471"/>
                  </a:lnTo>
                  <a:cubicBezTo>
                    <a:pt x="963897" y="870143"/>
                    <a:pt x="964836" y="866729"/>
                    <a:pt x="965774" y="863400"/>
                  </a:cubicBezTo>
                  <a:cubicBezTo>
                    <a:pt x="967139" y="858535"/>
                    <a:pt x="968504" y="853756"/>
                    <a:pt x="969869" y="848891"/>
                  </a:cubicBezTo>
                  <a:lnTo>
                    <a:pt x="972940" y="847355"/>
                  </a:lnTo>
                  <a:cubicBezTo>
                    <a:pt x="972940" y="847355"/>
                    <a:pt x="972940" y="847099"/>
                    <a:pt x="972855" y="847184"/>
                  </a:cubicBezTo>
                  <a:lnTo>
                    <a:pt x="969954" y="848379"/>
                  </a:lnTo>
                  <a:cubicBezTo>
                    <a:pt x="973538" y="835747"/>
                    <a:pt x="977036" y="823116"/>
                    <a:pt x="980619" y="810569"/>
                  </a:cubicBezTo>
                  <a:cubicBezTo>
                    <a:pt x="980022" y="817824"/>
                    <a:pt x="979510" y="824993"/>
                    <a:pt x="978998" y="832248"/>
                  </a:cubicBezTo>
                  <a:cubicBezTo>
                    <a:pt x="976694" y="838649"/>
                    <a:pt x="974476" y="844965"/>
                    <a:pt x="972258" y="851366"/>
                  </a:cubicBezTo>
                  <a:lnTo>
                    <a:pt x="972258" y="851366"/>
                  </a:lnTo>
                  <a:cubicBezTo>
                    <a:pt x="972258" y="851366"/>
                    <a:pt x="972173" y="851622"/>
                    <a:pt x="972173" y="851622"/>
                  </a:cubicBezTo>
                  <a:lnTo>
                    <a:pt x="972173" y="851878"/>
                  </a:lnTo>
                  <a:cubicBezTo>
                    <a:pt x="972173" y="851878"/>
                    <a:pt x="972087" y="851878"/>
                    <a:pt x="972087" y="851878"/>
                  </a:cubicBezTo>
                  <a:close/>
                  <a:moveTo>
                    <a:pt x="924992" y="1003713"/>
                  </a:moveTo>
                  <a:cubicBezTo>
                    <a:pt x="926443" y="999104"/>
                    <a:pt x="927637" y="994922"/>
                    <a:pt x="929002" y="990825"/>
                  </a:cubicBezTo>
                  <a:cubicBezTo>
                    <a:pt x="929855" y="988180"/>
                    <a:pt x="930709" y="985448"/>
                    <a:pt x="931562" y="982803"/>
                  </a:cubicBezTo>
                  <a:lnTo>
                    <a:pt x="931305" y="991850"/>
                  </a:lnTo>
                  <a:lnTo>
                    <a:pt x="927979" y="1004396"/>
                  </a:lnTo>
                  <a:cubicBezTo>
                    <a:pt x="927040" y="1004225"/>
                    <a:pt x="926016" y="1003969"/>
                    <a:pt x="925077" y="1003799"/>
                  </a:cubicBezTo>
                  <a:close/>
                  <a:moveTo>
                    <a:pt x="962617" y="874751"/>
                  </a:moveTo>
                  <a:lnTo>
                    <a:pt x="965347" y="873557"/>
                  </a:lnTo>
                  <a:cubicBezTo>
                    <a:pt x="963299" y="880043"/>
                    <a:pt x="961337" y="886530"/>
                    <a:pt x="959375" y="893016"/>
                  </a:cubicBezTo>
                  <a:lnTo>
                    <a:pt x="957328" y="893528"/>
                  </a:lnTo>
                  <a:cubicBezTo>
                    <a:pt x="959034" y="887298"/>
                    <a:pt x="960825" y="881067"/>
                    <a:pt x="962532" y="874837"/>
                  </a:cubicBezTo>
                  <a:close/>
                  <a:moveTo>
                    <a:pt x="941800" y="894296"/>
                  </a:moveTo>
                  <a:cubicBezTo>
                    <a:pt x="942141" y="891480"/>
                    <a:pt x="942482" y="888578"/>
                    <a:pt x="942824" y="885761"/>
                  </a:cubicBezTo>
                  <a:lnTo>
                    <a:pt x="942824" y="885761"/>
                  </a:lnTo>
                  <a:cubicBezTo>
                    <a:pt x="942824" y="885761"/>
                    <a:pt x="942824" y="885505"/>
                    <a:pt x="942824" y="885505"/>
                  </a:cubicBezTo>
                  <a:lnTo>
                    <a:pt x="942824" y="885249"/>
                  </a:lnTo>
                  <a:cubicBezTo>
                    <a:pt x="942824" y="885249"/>
                    <a:pt x="942824" y="885249"/>
                    <a:pt x="942824" y="885249"/>
                  </a:cubicBezTo>
                  <a:cubicBezTo>
                    <a:pt x="942824" y="884567"/>
                    <a:pt x="942994" y="883969"/>
                    <a:pt x="942994" y="883286"/>
                  </a:cubicBezTo>
                  <a:cubicBezTo>
                    <a:pt x="943762" y="882945"/>
                    <a:pt x="944530" y="882604"/>
                    <a:pt x="945298" y="882262"/>
                  </a:cubicBezTo>
                  <a:cubicBezTo>
                    <a:pt x="944103" y="886274"/>
                    <a:pt x="942909" y="890285"/>
                    <a:pt x="941714" y="894211"/>
                  </a:cubicBezTo>
                  <a:close/>
                  <a:moveTo>
                    <a:pt x="912195" y="1005164"/>
                  </a:moveTo>
                  <a:cubicBezTo>
                    <a:pt x="912195" y="1005164"/>
                    <a:pt x="911427" y="1005420"/>
                    <a:pt x="911000" y="1005505"/>
                  </a:cubicBezTo>
                  <a:cubicBezTo>
                    <a:pt x="912024" y="992788"/>
                    <a:pt x="913304" y="980072"/>
                    <a:pt x="914584" y="967355"/>
                  </a:cubicBezTo>
                  <a:cubicBezTo>
                    <a:pt x="916460" y="967525"/>
                    <a:pt x="918423" y="967611"/>
                    <a:pt x="920385" y="967781"/>
                  </a:cubicBezTo>
                  <a:cubicBezTo>
                    <a:pt x="917826" y="979389"/>
                    <a:pt x="915096" y="991764"/>
                    <a:pt x="912195" y="1005164"/>
                  </a:cubicBezTo>
                  <a:close/>
                  <a:moveTo>
                    <a:pt x="915948" y="953358"/>
                  </a:moveTo>
                  <a:cubicBezTo>
                    <a:pt x="916375" y="946615"/>
                    <a:pt x="916887" y="939958"/>
                    <a:pt x="917399" y="933215"/>
                  </a:cubicBezTo>
                  <a:cubicBezTo>
                    <a:pt x="921494" y="933813"/>
                    <a:pt x="925589" y="934325"/>
                    <a:pt x="929770" y="934922"/>
                  </a:cubicBezTo>
                  <a:cubicBezTo>
                    <a:pt x="927808" y="941665"/>
                    <a:pt x="926016" y="947895"/>
                    <a:pt x="923968" y="955150"/>
                  </a:cubicBezTo>
                  <a:cubicBezTo>
                    <a:pt x="921324" y="954552"/>
                    <a:pt x="918593" y="953955"/>
                    <a:pt x="915948" y="953358"/>
                  </a:cubicBezTo>
                  <a:close/>
                  <a:moveTo>
                    <a:pt x="868171" y="940470"/>
                  </a:moveTo>
                  <a:cubicBezTo>
                    <a:pt x="869195" y="940043"/>
                    <a:pt x="870133" y="939616"/>
                    <a:pt x="871157" y="939190"/>
                  </a:cubicBezTo>
                  <a:lnTo>
                    <a:pt x="871157" y="939190"/>
                  </a:lnTo>
                  <a:cubicBezTo>
                    <a:pt x="871157" y="939190"/>
                    <a:pt x="871328" y="939190"/>
                    <a:pt x="871328" y="939190"/>
                  </a:cubicBezTo>
                  <a:lnTo>
                    <a:pt x="871499" y="939190"/>
                  </a:lnTo>
                  <a:cubicBezTo>
                    <a:pt x="871499" y="939190"/>
                    <a:pt x="871499" y="939190"/>
                    <a:pt x="871499" y="939190"/>
                  </a:cubicBezTo>
                  <a:cubicBezTo>
                    <a:pt x="878665" y="935861"/>
                    <a:pt x="885746" y="932533"/>
                    <a:pt x="892913" y="928948"/>
                  </a:cubicBezTo>
                  <a:cubicBezTo>
                    <a:pt x="892401" y="932703"/>
                    <a:pt x="891974" y="936458"/>
                    <a:pt x="891462" y="940214"/>
                  </a:cubicBezTo>
                  <a:lnTo>
                    <a:pt x="891462" y="940214"/>
                  </a:lnTo>
                  <a:cubicBezTo>
                    <a:pt x="891462" y="940214"/>
                    <a:pt x="891462" y="940299"/>
                    <a:pt x="891462" y="940299"/>
                  </a:cubicBezTo>
                  <a:lnTo>
                    <a:pt x="891462" y="940299"/>
                  </a:lnTo>
                  <a:cubicBezTo>
                    <a:pt x="891207" y="942774"/>
                    <a:pt x="891036" y="945249"/>
                    <a:pt x="890780" y="947810"/>
                  </a:cubicBezTo>
                  <a:cubicBezTo>
                    <a:pt x="885661" y="946700"/>
                    <a:pt x="880542" y="945591"/>
                    <a:pt x="875423" y="944567"/>
                  </a:cubicBezTo>
                  <a:cubicBezTo>
                    <a:pt x="872863" y="944055"/>
                    <a:pt x="870389" y="943543"/>
                    <a:pt x="867829" y="943030"/>
                  </a:cubicBezTo>
                  <a:cubicBezTo>
                    <a:pt x="868000" y="942177"/>
                    <a:pt x="868086" y="941323"/>
                    <a:pt x="868256" y="940470"/>
                  </a:cubicBezTo>
                  <a:close/>
                  <a:moveTo>
                    <a:pt x="896667" y="941067"/>
                  </a:moveTo>
                  <a:lnTo>
                    <a:pt x="896667" y="941067"/>
                  </a:lnTo>
                  <a:cubicBezTo>
                    <a:pt x="896667" y="941067"/>
                    <a:pt x="896667" y="940896"/>
                    <a:pt x="896667" y="940896"/>
                  </a:cubicBezTo>
                  <a:lnTo>
                    <a:pt x="896667" y="940726"/>
                  </a:lnTo>
                  <a:cubicBezTo>
                    <a:pt x="896667" y="940726"/>
                    <a:pt x="896667" y="940726"/>
                    <a:pt x="896667" y="940726"/>
                  </a:cubicBezTo>
                  <a:cubicBezTo>
                    <a:pt x="897008" y="936885"/>
                    <a:pt x="897349" y="933045"/>
                    <a:pt x="897690" y="929204"/>
                  </a:cubicBezTo>
                  <a:cubicBezTo>
                    <a:pt x="902724" y="930825"/>
                    <a:pt x="907929" y="931850"/>
                    <a:pt x="913389" y="932789"/>
                  </a:cubicBezTo>
                  <a:cubicBezTo>
                    <a:pt x="912451" y="939360"/>
                    <a:pt x="911683" y="945847"/>
                    <a:pt x="910915" y="952419"/>
                  </a:cubicBezTo>
                  <a:cubicBezTo>
                    <a:pt x="905796" y="951309"/>
                    <a:pt x="900762" y="950114"/>
                    <a:pt x="895643" y="949005"/>
                  </a:cubicBezTo>
                  <a:cubicBezTo>
                    <a:pt x="895985" y="946359"/>
                    <a:pt x="896326" y="943799"/>
                    <a:pt x="896667" y="941153"/>
                  </a:cubicBezTo>
                  <a:close/>
                  <a:moveTo>
                    <a:pt x="919702" y="906587"/>
                  </a:moveTo>
                  <a:cubicBezTo>
                    <a:pt x="922774" y="905477"/>
                    <a:pt x="925931" y="904453"/>
                    <a:pt x="929002" y="903429"/>
                  </a:cubicBezTo>
                  <a:cubicBezTo>
                    <a:pt x="927210" y="905050"/>
                    <a:pt x="925419" y="906587"/>
                    <a:pt x="923456" y="907952"/>
                  </a:cubicBezTo>
                  <a:cubicBezTo>
                    <a:pt x="922092" y="908976"/>
                    <a:pt x="920641" y="909915"/>
                    <a:pt x="919276" y="910939"/>
                  </a:cubicBezTo>
                  <a:cubicBezTo>
                    <a:pt x="919447" y="909488"/>
                    <a:pt x="919532" y="908038"/>
                    <a:pt x="919702" y="906587"/>
                  </a:cubicBezTo>
                  <a:close/>
                  <a:moveTo>
                    <a:pt x="931391" y="925704"/>
                  </a:moveTo>
                  <a:cubicBezTo>
                    <a:pt x="927210" y="922717"/>
                    <a:pt x="922945" y="920584"/>
                    <a:pt x="918593" y="919389"/>
                  </a:cubicBezTo>
                  <a:cubicBezTo>
                    <a:pt x="918764" y="917426"/>
                    <a:pt x="918935" y="915463"/>
                    <a:pt x="919105" y="913500"/>
                  </a:cubicBezTo>
                  <a:cubicBezTo>
                    <a:pt x="920982" y="912134"/>
                    <a:pt x="922859" y="910683"/>
                    <a:pt x="924651" y="909147"/>
                  </a:cubicBezTo>
                  <a:cubicBezTo>
                    <a:pt x="927040" y="907099"/>
                    <a:pt x="929258" y="904965"/>
                    <a:pt x="931391" y="902746"/>
                  </a:cubicBezTo>
                  <a:cubicBezTo>
                    <a:pt x="933012" y="902234"/>
                    <a:pt x="934633" y="901636"/>
                    <a:pt x="936254" y="901124"/>
                  </a:cubicBezTo>
                  <a:cubicBezTo>
                    <a:pt x="935742" y="907269"/>
                    <a:pt x="935316" y="913415"/>
                    <a:pt x="934804" y="919559"/>
                  </a:cubicBezTo>
                  <a:cubicBezTo>
                    <a:pt x="934207" y="921608"/>
                    <a:pt x="933695" y="923742"/>
                    <a:pt x="933097" y="925790"/>
                  </a:cubicBezTo>
                  <a:cubicBezTo>
                    <a:pt x="932244" y="925790"/>
                    <a:pt x="931732" y="925961"/>
                    <a:pt x="931476" y="925790"/>
                  </a:cubicBezTo>
                  <a:close/>
                  <a:moveTo>
                    <a:pt x="934036" y="899503"/>
                  </a:moveTo>
                  <a:cubicBezTo>
                    <a:pt x="934889" y="898479"/>
                    <a:pt x="935742" y="897369"/>
                    <a:pt x="936510" y="896259"/>
                  </a:cubicBezTo>
                  <a:cubicBezTo>
                    <a:pt x="936510" y="897113"/>
                    <a:pt x="936339" y="898052"/>
                    <a:pt x="936254" y="898905"/>
                  </a:cubicBezTo>
                  <a:cubicBezTo>
                    <a:pt x="935486" y="899076"/>
                    <a:pt x="934718" y="899332"/>
                    <a:pt x="933950" y="899503"/>
                  </a:cubicBezTo>
                  <a:close/>
                  <a:moveTo>
                    <a:pt x="932671" y="899844"/>
                  </a:moveTo>
                  <a:cubicBezTo>
                    <a:pt x="928490" y="900953"/>
                    <a:pt x="924225" y="902148"/>
                    <a:pt x="920044" y="903343"/>
                  </a:cubicBezTo>
                  <a:cubicBezTo>
                    <a:pt x="920300" y="900953"/>
                    <a:pt x="920471" y="898479"/>
                    <a:pt x="920726" y="896089"/>
                  </a:cubicBezTo>
                  <a:cubicBezTo>
                    <a:pt x="920812" y="895064"/>
                    <a:pt x="920982" y="893955"/>
                    <a:pt x="921068" y="892931"/>
                  </a:cubicBezTo>
                  <a:cubicBezTo>
                    <a:pt x="926528" y="890541"/>
                    <a:pt x="931988" y="888151"/>
                    <a:pt x="937449" y="885761"/>
                  </a:cubicBezTo>
                  <a:cubicBezTo>
                    <a:pt x="937108" y="889005"/>
                    <a:pt x="936851" y="892163"/>
                    <a:pt x="936596" y="895406"/>
                  </a:cubicBezTo>
                  <a:cubicBezTo>
                    <a:pt x="935316" y="896942"/>
                    <a:pt x="934036" y="898479"/>
                    <a:pt x="932671" y="899844"/>
                  </a:cubicBezTo>
                  <a:close/>
                  <a:moveTo>
                    <a:pt x="915522" y="918535"/>
                  </a:moveTo>
                  <a:cubicBezTo>
                    <a:pt x="914413" y="918365"/>
                    <a:pt x="913304" y="918194"/>
                    <a:pt x="912195" y="918109"/>
                  </a:cubicBezTo>
                  <a:cubicBezTo>
                    <a:pt x="913474" y="917255"/>
                    <a:pt x="914754" y="916487"/>
                    <a:pt x="915948" y="915633"/>
                  </a:cubicBezTo>
                  <a:cubicBezTo>
                    <a:pt x="915778" y="916572"/>
                    <a:pt x="915693" y="917597"/>
                    <a:pt x="915522" y="918535"/>
                  </a:cubicBezTo>
                  <a:close/>
                  <a:moveTo>
                    <a:pt x="889671" y="925704"/>
                  </a:moveTo>
                  <a:cubicBezTo>
                    <a:pt x="882931" y="928521"/>
                    <a:pt x="876105" y="931338"/>
                    <a:pt x="869280" y="934154"/>
                  </a:cubicBezTo>
                  <a:lnTo>
                    <a:pt x="869280" y="934154"/>
                  </a:lnTo>
                  <a:cubicBezTo>
                    <a:pt x="869280" y="934154"/>
                    <a:pt x="869280" y="934154"/>
                    <a:pt x="869280" y="934154"/>
                  </a:cubicBezTo>
                  <a:lnTo>
                    <a:pt x="869280" y="934154"/>
                  </a:lnTo>
                  <a:cubicBezTo>
                    <a:pt x="869280" y="934154"/>
                    <a:pt x="869280" y="933898"/>
                    <a:pt x="869280" y="933898"/>
                  </a:cubicBezTo>
                  <a:lnTo>
                    <a:pt x="869280" y="933898"/>
                  </a:lnTo>
                  <a:cubicBezTo>
                    <a:pt x="869707" y="930740"/>
                    <a:pt x="870048" y="927582"/>
                    <a:pt x="870475" y="924510"/>
                  </a:cubicBezTo>
                  <a:cubicBezTo>
                    <a:pt x="871499" y="924168"/>
                    <a:pt x="872522" y="923742"/>
                    <a:pt x="873546" y="923400"/>
                  </a:cubicBezTo>
                  <a:lnTo>
                    <a:pt x="873546" y="923400"/>
                  </a:lnTo>
                  <a:cubicBezTo>
                    <a:pt x="873546" y="923400"/>
                    <a:pt x="873716" y="923400"/>
                    <a:pt x="873716" y="923400"/>
                  </a:cubicBezTo>
                  <a:lnTo>
                    <a:pt x="873887" y="923400"/>
                  </a:lnTo>
                  <a:cubicBezTo>
                    <a:pt x="873887" y="923400"/>
                    <a:pt x="873887" y="923400"/>
                    <a:pt x="873887" y="923400"/>
                  </a:cubicBezTo>
                  <a:cubicBezTo>
                    <a:pt x="880798" y="920754"/>
                    <a:pt x="887623" y="918109"/>
                    <a:pt x="894534" y="915548"/>
                  </a:cubicBezTo>
                  <a:cubicBezTo>
                    <a:pt x="894278" y="917597"/>
                    <a:pt x="894022" y="919645"/>
                    <a:pt x="893766" y="921608"/>
                  </a:cubicBezTo>
                  <a:cubicBezTo>
                    <a:pt x="890865" y="922717"/>
                    <a:pt x="887538" y="922717"/>
                    <a:pt x="884978" y="923144"/>
                  </a:cubicBezTo>
                  <a:cubicBezTo>
                    <a:pt x="886514" y="924083"/>
                    <a:pt x="888050" y="924936"/>
                    <a:pt x="889671" y="925790"/>
                  </a:cubicBezTo>
                  <a:close/>
                  <a:moveTo>
                    <a:pt x="871925" y="918365"/>
                  </a:moveTo>
                  <a:lnTo>
                    <a:pt x="871925" y="918365"/>
                  </a:lnTo>
                  <a:cubicBezTo>
                    <a:pt x="871925" y="918365"/>
                    <a:pt x="871925" y="918365"/>
                    <a:pt x="871925" y="918365"/>
                  </a:cubicBezTo>
                  <a:lnTo>
                    <a:pt x="871925" y="918365"/>
                  </a:lnTo>
                  <a:cubicBezTo>
                    <a:pt x="871925" y="918365"/>
                    <a:pt x="871925" y="918365"/>
                    <a:pt x="871925" y="918365"/>
                  </a:cubicBezTo>
                  <a:cubicBezTo>
                    <a:pt x="871754" y="918365"/>
                    <a:pt x="871583" y="918535"/>
                    <a:pt x="871328" y="918621"/>
                  </a:cubicBezTo>
                  <a:cubicBezTo>
                    <a:pt x="871583" y="916828"/>
                    <a:pt x="871754" y="915121"/>
                    <a:pt x="872010" y="913329"/>
                  </a:cubicBezTo>
                  <a:cubicBezTo>
                    <a:pt x="876020" y="911793"/>
                    <a:pt x="880115" y="910256"/>
                    <a:pt x="884125" y="908720"/>
                  </a:cubicBezTo>
                  <a:cubicBezTo>
                    <a:pt x="884125" y="908720"/>
                    <a:pt x="884125" y="908720"/>
                    <a:pt x="884125" y="908720"/>
                  </a:cubicBezTo>
                  <a:cubicBezTo>
                    <a:pt x="884125" y="908720"/>
                    <a:pt x="884211" y="908720"/>
                    <a:pt x="884296" y="908720"/>
                  </a:cubicBezTo>
                  <a:cubicBezTo>
                    <a:pt x="884296" y="908720"/>
                    <a:pt x="884381" y="908720"/>
                    <a:pt x="884466" y="908720"/>
                  </a:cubicBezTo>
                  <a:cubicBezTo>
                    <a:pt x="884466" y="908720"/>
                    <a:pt x="884466" y="908720"/>
                    <a:pt x="884466" y="908720"/>
                  </a:cubicBezTo>
                  <a:cubicBezTo>
                    <a:pt x="888391" y="907099"/>
                    <a:pt x="892231" y="905392"/>
                    <a:pt x="896070" y="903770"/>
                  </a:cubicBezTo>
                  <a:cubicBezTo>
                    <a:pt x="895814" y="906074"/>
                    <a:pt x="895473" y="908464"/>
                    <a:pt x="895216" y="910768"/>
                  </a:cubicBezTo>
                  <a:cubicBezTo>
                    <a:pt x="887453" y="913244"/>
                    <a:pt x="879689" y="915804"/>
                    <a:pt x="872010" y="918450"/>
                  </a:cubicBezTo>
                  <a:close/>
                  <a:moveTo>
                    <a:pt x="882248" y="903770"/>
                  </a:moveTo>
                  <a:cubicBezTo>
                    <a:pt x="882248" y="903770"/>
                    <a:pt x="882248" y="903770"/>
                    <a:pt x="882248" y="903770"/>
                  </a:cubicBezTo>
                  <a:cubicBezTo>
                    <a:pt x="882248" y="903770"/>
                    <a:pt x="882248" y="903770"/>
                    <a:pt x="882248" y="903770"/>
                  </a:cubicBezTo>
                  <a:cubicBezTo>
                    <a:pt x="882248" y="903770"/>
                    <a:pt x="882248" y="903770"/>
                    <a:pt x="882248" y="903770"/>
                  </a:cubicBezTo>
                  <a:cubicBezTo>
                    <a:pt x="882248" y="903770"/>
                    <a:pt x="882248" y="903770"/>
                    <a:pt x="882248" y="903770"/>
                  </a:cubicBezTo>
                  <a:cubicBezTo>
                    <a:pt x="879091" y="905136"/>
                    <a:pt x="875935" y="906501"/>
                    <a:pt x="872693" y="907867"/>
                  </a:cubicBezTo>
                  <a:cubicBezTo>
                    <a:pt x="873204" y="903599"/>
                    <a:pt x="873802" y="899417"/>
                    <a:pt x="874399" y="895235"/>
                  </a:cubicBezTo>
                  <a:cubicBezTo>
                    <a:pt x="875508" y="894723"/>
                    <a:pt x="876532" y="894296"/>
                    <a:pt x="877641" y="893870"/>
                  </a:cubicBezTo>
                  <a:cubicBezTo>
                    <a:pt x="877641" y="893870"/>
                    <a:pt x="877641" y="893870"/>
                    <a:pt x="877641" y="893870"/>
                  </a:cubicBezTo>
                  <a:cubicBezTo>
                    <a:pt x="877641" y="893870"/>
                    <a:pt x="877727" y="893870"/>
                    <a:pt x="877812" y="893870"/>
                  </a:cubicBezTo>
                  <a:cubicBezTo>
                    <a:pt x="877812" y="893870"/>
                    <a:pt x="877897" y="893870"/>
                    <a:pt x="877982" y="893870"/>
                  </a:cubicBezTo>
                  <a:cubicBezTo>
                    <a:pt x="877982" y="893870"/>
                    <a:pt x="877982" y="893870"/>
                    <a:pt x="877982" y="893870"/>
                  </a:cubicBezTo>
                  <a:cubicBezTo>
                    <a:pt x="884893" y="890626"/>
                    <a:pt x="891719" y="887298"/>
                    <a:pt x="898544" y="883969"/>
                  </a:cubicBezTo>
                  <a:cubicBezTo>
                    <a:pt x="897947" y="888834"/>
                    <a:pt x="897349" y="893614"/>
                    <a:pt x="896752" y="898479"/>
                  </a:cubicBezTo>
                  <a:cubicBezTo>
                    <a:pt x="891974" y="900271"/>
                    <a:pt x="887111" y="902148"/>
                    <a:pt x="882333" y="904026"/>
                  </a:cubicBezTo>
                  <a:close/>
                  <a:moveTo>
                    <a:pt x="875594" y="888919"/>
                  </a:moveTo>
                  <a:cubicBezTo>
                    <a:pt x="875594" y="888919"/>
                    <a:pt x="875594" y="888919"/>
                    <a:pt x="875594" y="888919"/>
                  </a:cubicBezTo>
                  <a:cubicBezTo>
                    <a:pt x="875594" y="888919"/>
                    <a:pt x="875594" y="888919"/>
                    <a:pt x="875594" y="888919"/>
                  </a:cubicBezTo>
                  <a:cubicBezTo>
                    <a:pt x="875594" y="888919"/>
                    <a:pt x="875594" y="888919"/>
                    <a:pt x="875594" y="888919"/>
                  </a:cubicBezTo>
                  <a:cubicBezTo>
                    <a:pt x="875594" y="888919"/>
                    <a:pt x="875594" y="888919"/>
                    <a:pt x="875594" y="888919"/>
                  </a:cubicBezTo>
                  <a:cubicBezTo>
                    <a:pt x="875508" y="888919"/>
                    <a:pt x="875423" y="889005"/>
                    <a:pt x="875253" y="889090"/>
                  </a:cubicBezTo>
                  <a:cubicBezTo>
                    <a:pt x="876191" y="882348"/>
                    <a:pt x="877129" y="875605"/>
                    <a:pt x="878153" y="868948"/>
                  </a:cubicBezTo>
                  <a:cubicBezTo>
                    <a:pt x="885746" y="865278"/>
                    <a:pt x="893340" y="861608"/>
                    <a:pt x="900933" y="857938"/>
                  </a:cubicBezTo>
                  <a:cubicBezTo>
                    <a:pt x="901189" y="857767"/>
                    <a:pt x="901530" y="857682"/>
                    <a:pt x="901786" y="857511"/>
                  </a:cubicBezTo>
                  <a:lnTo>
                    <a:pt x="901444" y="860669"/>
                  </a:lnTo>
                  <a:cubicBezTo>
                    <a:pt x="900677" y="866643"/>
                    <a:pt x="899909" y="872703"/>
                    <a:pt x="899227" y="878763"/>
                  </a:cubicBezTo>
                  <a:cubicBezTo>
                    <a:pt x="891377" y="882177"/>
                    <a:pt x="883528" y="885505"/>
                    <a:pt x="875679" y="889005"/>
                  </a:cubicBezTo>
                  <a:close/>
                  <a:moveTo>
                    <a:pt x="819540" y="951992"/>
                  </a:moveTo>
                  <a:cubicBezTo>
                    <a:pt x="822441" y="952589"/>
                    <a:pt x="825427" y="953187"/>
                    <a:pt x="828328" y="953784"/>
                  </a:cubicBezTo>
                  <a:cubicBezTo>
                    <a:pt x="824830" y="955491"/>
                    <a:pt x="821332" y="957198"/>
                    <a:pt x="817748" y="958905"/>
                  </a:cubicBezTo>
                  <a:cubicBezTo>
                    <a:pt x="818346" y="956601"/>
                    <a:pt x="818857" y="954296"/>
                    <a:pt x="819455" y="951992"/>
                  </a:cubicBezTo>
                  <a:close/>
                  <a:moveTo>
                    <a:pt x="803671" y="948663"/>
                  </a:moveTo>
                  <a:lnTo>
                    <a:pt x="791897" y="954552"/>
                  </a:lnTo>
                  <a:lnTo>
                    <a:pt x="785669" y="957710"/>
                  </a:lnTo>
                  <a:cubicBezTo>
                    <a:pt x="786863" y="953272"/>
                    <a:pt x="788058" y="948834"/>
                    <a:pt x="789167" y="944396"/>
                  </a:cubicBezTo>
                  <a:lnTo>
                    <a:pt x="790617" y="943884"/>
                  </a:lnTo>
                  <a:cubicBezTo>
                    <a:pt x="795566" y="945676"/>
                    <a:pt x="799576" y="947639"/>
                    <a:pt x="803671" y="948663"/>
                  </a:cubicBezTo>
                  <a:close/>
                  <a:moveTo>
                    <a:pt x="830973" y="935776"/>
                  </a:moveTo>
                  <a:cubicBezTo>
                    <a:pt x="828669" y="935349"/>
                    <a:pt x="826280" y="934922"/>
                    <a:pt x="823977" y="934410"/>
                  </a:cubicBezTo>
                  <a:cubicBezTo>
                    <a:pt x="824232" y="933301"/>
                    <a:pt x="824574" y="932191"/>
                    <a:pt x="824830" y="930996"/>
                  </a:cubicBezTo>
                  <a:cubicBezTo>
                    <a:pt x="831997" y="928351"/>
                    <a:pt x="839163" y="925704"/>
                    <a:pt x="846330" y="922974"/>
                  </a:cubicBezTo>
                  <a:cubicBezTo>
                    <a:pt x="845818" y="925107"/>
                    <a:pt x="845391" y="927326"/>
                    <a:pt x="844964" y="929460"/>
                  </a:cubicBezTo>
                  <a:cubicBezTo>
                    <a:pt x="842490" y="930569"/>
                    <a:pt x="840016" y="931594"/>
                    <a:pt x="837542" y="932703"/>
                  </a:cubicBezTo>
                  <a:cubicBezTo>
                    <a:pt x="835324" y="933642"/>
                    <a:pt x="833191" y="934666"/>
                    <a:pt x="831058" y="935690"/>
                  </a:cubicBezTo>
                  <a:close/>
                  <a:moveTo>
                    <a:pt x="836945" y="936885"/>
                  </a:moveTo>
                  <a:cubicBezTo>
                    <a:pt x="837542" y="936629"/>
                    <a:pt x="838139" y="936373"/>
                    <a:pt x="838736" y="936202"/>
                  </a:cubicBezTo>
                  <a:cubicBezTo>
                    <a:pt x="840443" y="935520"/>
                    <a:pt x="842149" y="934922"/>
                    <a:pt x="843855" y="934325"/>
                  </a:cubicBezTo>
                  <a:cubicBezTo>
                    <a:pt x="843600" y="935605"/>
                    <a:pt x="843343" y="936885"/>
                    <a:pt x="843002" y="938080"/>
                  </a:cubicBezTo>
                  <a:cubicBezTo>
                    <a:pt x="840955" y="937653"/>
                    <a:pt x="838907" y="937312"/>
                    <a:pt x="836860" y="936885"/>
                  </a:cubicBezTo>
                  <a:close/>
                  <a:moveTo>
                    <a:pt x="825512" y="928351"/>
                  </a:moveTo>
                  <a:cubicBezTo>
                    <a:pt x="826622" y="923827"/>
                    <a:pt x="827816" y="919303"/>
                    <a:pt x="828925" y="914780"/>
                  </a:cubicBezTo>
                  <a:cubicBezTo>
                    <a:pt x="830802" y="914012"/>
                    <a:pt x="832594" y="913244"/>
                    <a:pt x="834471" y="912390"/>
                  </a:cubicBezTo>
                  <a:cubicBezTo>
                    <a:pt x="839248" y="912561"/>
                    <a:pt x="844112" y="912134"/>
                    <a:pt x="848975" y="911707"/>
                  </a:cubicBezTo>
                  <a:cubicBezTo>
                    <a:pt x="848463" y="914097"/>
                    <a:pt x="847866" y="916487"/>
                    <a:pt x="847354" y="918791"/>
                  </a:cubicBezTo>
                  <a:cubicBezTo>
                    <a:pt x="840101" y="921949"/>
                    <a:pt x="832850" y="925107"/>
                    <a:pt x="825598" y="928265"/>
                  </a:cubicBezTo>
                  <a:close/>
                  <a:moveTo>
                    <a:pt x="820052" y="933642"/>
                  </a:moveTo>
                  <a:cubicBezTo>
                    <a:pt x="819540" y="933557"/>
                    <a:pt x="819028" y="933471"/>
                    <a:pt x="818602" y="933386"/>
                  </a:cubicBezTo>
                  <a:cubicBezTo>
                    <a:pt x="819114" y="933215"/>
                    <a:pt x="819711" y="932959"/>
                    <a:pt x="820223" y="932789"/>
                  </a:cubicBezTo>
                  <a:cubicBezTo>
                    <a:pt x="820223" y="933130"/>
                    <a:pt x="820137" y="933386"/>
                    <a:pt x="820052" y="933727"/>
                  </a:cubicBezTo>
                  <a:close/>
                  <a:moveTo>
                    <a:pt x="879603" y="1123116"/>
                  </a:moveTo>
                  <a:cubicBezTo>
                    <a:pt x="885320" y="1112874"/>
                    <a:pt x="891121" y="1102632"/>
                    <a:pt x="896923" y="1092475"/>
                  </a:cubicBezTo>
                  <a:cubicBezTo>
                    <a:pt x="896667" y="1093500"/>
                    <a:pt x="896496" y="1094524"/>
                    <a:pt x="896326" y="1095548"/>
                  </a:cubicBezTo>
                  <a:cubicBezTo>
                    <a:pt x="895387" y="1099645"/>
                    <a:pt x="894790" y="1103912"/>
                    <a:pt x="893510" y="1107924"/>
                  </a:cubicBezTo>
                  <a:cubicBezTo>
                    <a:pt x="889500" y="1120726"/>
                    <a:pt x="889415" y="1133784"/>
                    <a:pt x="890183" y="1146928"/>
                  </a:cubicBezTo>
                  <a:cubicBezTo>
                    <a:pt x="888818" y="1150342"/>
                    <a:pt x="887367" y="1153841"/>
                    <a:pt x="886002" y="1157255"/>
                  </a:cubicBezTo>
                  <a:lnTo>
                    <a:pt x="877812" y="1177312"/>
                  </a:lnTo>
                  <a:cubicBezTo>
                    <a:pt x="877812" y="1177312"/>
                    <a:pt x="877982" y="1177482"/>
                    <a:pt x="877982" y="1177397"/>
                  </a:cubicBezTo>
                  <a:lnTo>
                    <a:pt x="887453" y="1157767"/>
                  </a:lnTo>
                  <a:cubicBezTo>
                    <a:pt x="888477" y="1155719"/>
                    <a:pt x="889500" y="1153585"/>
                    <a:pt x="890524" y="1151537"/>
                  </a:cubicBezTo>
                  <a:cubicBezTo>
                    <a:pt x="890524" y="1151963"/>
                    <a:pt x="890524" y="1152390"/>
                    <a:pt x="890610" y="1152902"/>
                  </a:cubicBezTo>
                  <a:cubicBezTo>
                    <a:pt x="890780" y="1155463"/>
                    <a:pt x="891292" y="1157767"/>
                    <a:pt x="892060" y="1159901"/>
                  </a:cubicBezTo>
                  <a:cubicBezTo>
                    <a:pt x="889330" y="1169374"/>
                    <a:pt x="886685" y="1178848"/>
                    <a:pt x="884040" y="1188407"/>
                  </a:cubicBezTo>
                  <a:lnTo>
                    <a:pt x="883016" y="1192248"/>
                  </a:lnTo>
                  <a:cubicBezTo>
                    <a:pt x="879518" y="1188236"/>
                    <a:pt x="877556" y="1183115"/>
                    <a:pt x="877385" y="1176714"/>
                  </a:cubicBezTo>
                  <a:cubicBezTo>
                    <a:pt x="877215" y="1165449"/>
                    <a:pt x="877470" y="1154097"/>
                    <a:pt x="877556" y="1142831"/>
                  </a:cubicBezTo>
                  <a:cubicBezTo>
                    <a:pt x="877385" y="1142831"/>
                    <a:pt x="877129" y="1142831"/>
                    <a:pt x="876958" y="1142831"/>
                  </a:cubicBezTo>
                  <a:cubicBezTo>
                    <a:pt x="876958" y="1138734"/>
                    <a:pt x="876191" y="1134467"/>
                    <a:pt x="877129" y="1130626"/>
                  </a:cubicBezTo>
                  <a:cubicBezTo>
                    <a:pt x="877727" y="1128407"/>
                    <a:pt x="878324" y="1126273"/>
                    <a:pt x="878921" y="1124054"/>
                  </a:cubicBezTo>
                  <a:cubicBezTo>
                    <a:pt x="879091" y="1123713"/>
                    <a:pt x="879262" y="1123372"/>
                    <a:pt x="879433" y="1123030"/>
                  </a:cubicBezTo>
                  <a:close/>
                  <a:moveTo>
                    <a:pt x="947516" y="1092390"/>
                  </a:moveTo>
                  <a:lnTo>
                    <a:pt x="939070" y="1120385"/>
                  </a:lnTo>
                  <a:cubicBezTo>
                    <a:pt x="933438" y="1138649"/>
                    <a:pt x="927637" y="1156828"/>
                    <a:pt x="921835" y="1174922"/>
                  </a:cubicBezTo>
                  <a:cubicBezTo>
                    <a:pt x="919361" y="1173898"/>
                    <a:pt x="916887" y="1172703"/>
                    <a:pt x="914498" y="1171337"/>
                  </a:cubicBezTo>
                  <a:cubicBezTo>
                    <a:pt x="918850" y="1159218"/>
                    <a:pt x="923030" y="1147013"/>
                    <a:pt x="927125" y="1134808"/>
                  </a:cubicBezTo>
                  <a:lnTo>
                    <a:pt x="927125" y="1134808"/>
                  </a:lnTo>
                  <a:cubicBezTo>
                    <a:pt x="927125" y="1134808"/>
                    <a:pt x="927125" y="1134808"/>
                    <a:pt x="927125" y="1134808"/>
                  </a:cubicBezTo>
                  <a:lnTo>
                    <a:pt x="927125" y="1134808"/>
                  </a:lnTo>
                  <a:cubicBezTo>
                    <a:pt x="927125" y="1134808"/>
                    <a:pt x="927125" y="1134808"/>
                    <a:pt x="927125" y="1134808"/>
                  </a:cubicBezTo>
                  <a:cubicBezTo>
                    <a:pt x="935059" y="1108436"/>
                    <a:pt x="942312" y="1081892"/>
                    <a:pt x="949393" y="1055349"/>
                  </a:cubicBezTo>
                  <a:lnTo>
                    <a:pt x="950587" y="1050825"/>
                  </a:lnTo>
                  <a:cubicBezTo>
                    <a:pt x="951185" y="1050996"/>
                    <a:pt x="951867" y="1051252"/>
                    <a:pt x="952465" y="1051423"/>
                  </a:cubicBezTo>
                  <a:cubicBezTo>
                    <a:pt x="962703" y="1055008"/>
                    <a:pt x="972770" y="1059104"/>
                    <a:pt x="982752" y="1063457"/>
                  </a:cubicBezTo>
                  <a:cubicBezTo>
                    <a:pt x="987103" y="1065335"/>
                    <a:pt x="991198" y="1068066"/>
                    <a:pt x="995123" y="1070797"/>
                  </a:cubicBezTo>
                  <a:cubicBezTo>
                    <a:pt x="999730" y="1074040"/>
                    <a:pt x="1001607" y="1078649"/>
                    <a:pt x="1000839" y="1084538"/>
                  </a:cubicBezTo>
                  <a:cubicBezTo>
                    <a:pt x="999815" y="1092134"/>
                    <a:pt x="1000242" y="1099986"/>
                    <a:pt x="998536" y="1107326"/>
                  </a:cubicBezTo>
                  <a:cubicBezTo>
                    <a:pt x="996488" y="1116544"/>
                    <a:pt x="992990" y="1125420"/>
                    <a:pt x="990004" y="1134382"/>
                  </a:cubicBezTo>
                  <a:cubicBezTo>
                    <a:pt x="987274" y="1142404"/>
                    <a:pt x="984629" y="1150513"/>
                    <a:pt x="981302" y="1158279"/>
                  </a:cubicBezTo>
                  <a:cubicBezTo>
                    <a:pt x="978827" y="1164168"/>
                    <a:pt x="975841" y="1169972"/>
                    <a:pt x="972002" y="1175093"/>
                  </a:cubicBezTo>
                  <a:cubicBezTo>
                    <a:pt x="967395" y="1181238"/>
                    <a:pt x="959631" y="1183030"/>
                    <a:pt x="952976" y="1182262"/>
                  </a:cubicBezTo>
                  <a:cubicBezTo>
                    <a:pt x="943762" y="1181153"/>
                    <a:pt x="934548" y="1179702"/>
                    <a:pt x="925846" y="1176629"/>
                  </a:cubicBezTo>
                  <a:cubicBezTo>
                    <a:pt x="930879" y="1158108"/>
                    <a:pt x="935742" y="1139588"/>
                    <a:pt x="940434" y="1121067"/>
                  </a:cubicBezTo>
                  <a:lnTo>
                    <a:pt x="947687" y="1092475"/>
                  </a:lnTo>
                  <a:cubicBezTo>
                    <a:pt x="947687" y="1092475"/>
                    <a:pt x="947516" y="1092305"/>
                    <a:pt x="947431" y="1092475"/>
                  </a:cubicBezTo>
                  <a:close/>
                  <a:moveTo>
                    <a:pt x="882675" y="1306700"/>
                  </a:moveTo>
                  <a:lnTo>
                    <a:pt x="892486" y="1278962"/>
                  </a:lnTo>
                  <a:cubicBezTo>
                    <a:pt x="899227" y="1259844"/>
                    <a:pt x="905881" y="1240641"/>
                    <a:pt x="912280" y="1221437"/>
                  </a:cubicBezTo>
                  <a:cubicBezTo>
                    <a:pt x="928405" y="1225278"/>
                    <a:pt x="944871" y="1226302"/>
                    <a:pt x="961935" y="1225790"/>
                  </a:cubicBezTo>
                  <a:cubicBezTo>
                    <a:pt x="959119" y="1235349"/>
                    <a:pt x="956645" y="1243798"/>
                    <a:pt x="954171" y="1252248"/>
                  </a:cubicBezTo>
                  <a:cubicBezTo>
                    <a:pt x="948199" y="1272561"/>
                    <a:pt x="942397" y="1292959"/>
                    <a:pt x="936083" y="1313187"/>
                  </a:cubicBezTo>
                  <a:cubicBezTo>
                    <a:pt x="934633" y="1317881"/>
                    <a:pt x="932330" y="1322660"/>
                    <a:pt x="929173" y="1326330"/>
                  </a:cubicBezTo>
                  <a:cubicBezTo>
                    <a:pt x="914242" y="1343997"/>
                    <a:pt x="898800" y="1361409"/>
                    <a:pt x="883528" y="1378820"/>
                  </a:cubicBezTo>
                  <a:cubicBezTo>
                    <a:pt x="883016" y="1379417"/>
                    <a:pt x="882419" y="1379929"/>
                    <a:pt x="880969" y="1381209"/>
                  </a:cubicBezTo>
                  <a:cubicBezTo>
                    <a:pt x="879774" y="1377283"/>
                    <a:pt x="878579" y="1373955"/>
                    <a:pt x="877812" y="1370626"/>
                  </a:cubicBezTo>
                  <a:cubicBezTo>
                    <a:pt x="875679" y="1361152"/>
                    <a:pt x="874143" y="1351593"/>
                    <a:pt x="871754" y="1342205"/>
                  </a:cubicBezTo>
                  <a:cubicBezTo>
                    <a:pt x="868768" y="1330512"/>
                    <a:pt x="865355" y="1318905"/>
                    <a:pt x="861858" y="1307298"/>
                  </a:cubicBezTo>
                  <a:cubicBezTo>
                    <a:pt x="860492" y="1302689"/>
                    <a:pt x="860322" y="1298251"/>
                    <a:pt x="861601" y="1293642"/>
                  </a:cubicBezTo>
                  <a:cubicBezTo>
                    <a:pt x="867659" y="1271707"/>
                    <a:pt x="873546" y="1249602"/>
                    <a:pt x="879603" y="1227667"/>
                  </a:cubicBezTo>
                  <a:cubicBezTo>
                    <a:pt x="880969" y="1222632"/>
                    <a:pt x="882931" y="1217767"/>
                    <a:pt x="884978" y="1211878"/>
                  </a:cubicBezTo>
                  <a:cubicBezTo>
                    <a:pt x="888818" y="1213670"/>
                    <a:pt x="892657" y="1215207"/>
                    <a:pt x="896496" y="1216658"/>
                  </a:cubicBezTo>
                  <a:lnTo>
                    <a:pt x="888903" y="1240214"/>
                  </a:lnTo>
                  <a:cubicBezTo>
                    <a:pt x="888903" y="1240214"/>
                    <a:pt x="889074" y="1240384"/>
                    <a:pt x="889159" y="1240214"/>
                  </a:cubicBezTo>
                  <a:lnTo>
                    <a:pt x="897776" y="1217084"/>
                  </a:lnTo>
                  <a:cubicBezTo>
                    <a:pt x="901189" y="1218279"/>
                    <a:pt x="904516" y="1219303"/>
                    <a:pt x="907929" y="1220242"/>
                  </a:cubicBezTo>
                  <a:cubicBezTo>
                    <a:pt x="902383" y="1239702"/>
                    <a:pt x="896752" y="1259161"/>
                    <a:pt x="890951" y="1278535"/>
                  </a:cubicBezTo>
                  <a:lnTo>
                    <a:pt x="882419" y="1306530"/>
                  </a:lnTo>
                  <a:cubicBezTo>
                    <a:pt x="882419" y="1306530"/>
                    <a:pt x="882590" y="1306700"/>
                    <a:pt x="882675" y="1306530"/>
                  </a:cubicBezTo>
                  <a:close/>
                  <a:moveTo>
                    <a:pt x="898715" y="1137795"/>
                  </a:moveTo>
                  <a:cubicBezTo>
                    <a:pt x="898715" y="1136857"/>
                    <a:pt x="898715" y="1135833"/>
                    <a:pt x="898715" y="1134894"/>
                  </a:cubicBezTo>
                  <a:cubicBezTo>
                    <a:pt x="899653" y="1133016"/>
                    <a:pt x="900506" y="1131224"/>
                    <a:pt x="901444" y="1129346"/>
                  </a:cubicBezTo>
                  <a:cubicBezTo>
                    <a:pt x="900506" y="1132162"/>
                    <a:pt x="899653" y="1134979"/>
                    <a:pt x="898800" y="1137795"/>
                  </a:cubicBezTo>
                  <a:close/>
                  <a:moveTo>
                    <a:pt x="894107" y="1164424"/>
                  </a:moveTo>
                  <a:cubicBezTo>
                    <a:pt x="895899" y="1167497"/>
                    <a:pt x="898373" y="1170228"/>
                    <a:pt x="901530" y="1172788"/>
                  </a:cubicBezTo>
                  <a:cubicBezTo>
                    <a:pt x="903834" y="1174666"/>
                    <a:pt x="906137" y="1176202"/>
                    <a:pt x="908611" y="1177568"/>
                  </a:cubicBezTo>
                  <a:cubicBezTo>
                    <a:pt x="906052" y="1185932"/>
                    <a:pt x="903493" y="1194211"/>
                    <a:pt x="900933" y="1202490"/>
                  </a:cubicBezTo>
                  <a:cubicBezTo>
                    <a:pt x="898459" y="1201636"/>
                    <a:pt x="895899" y="1200612"/>
                    <a:pt x="893425" y="1199588"/>
                  </a:cubicBezTo>
                  <a:cubicBezTo>
                    <a:pt x="889671" y="1197966"/>
                    <a:pt x="886514" y="1195918"/>
                    <a:pt x="884040" y="1193357"/>
                  </a:cubicBezTo>
                  <a:lnTo>
                    <a:pt x="885576" y="1188748"/>
                  </a:lnTo>
                  <a:cubicBezTo>
                    <a:pt x="888391" y="1180641"/>
                    <a:pt x="891207" y="1172532"/>
                    <a:pt x="894107" y="1164424"/>
                  </a:cubicBezTo>
                  <a:close/>
                  <a:moveTo>
                    <a:pt x="914072" y="1198990"/>
                  </a:moveTo>
                  <a:lnTo>
                    <a:pt x="914072" y="1198990"/>
                  </a:lnTo>
                  <a:cubicBezTo>
                    <a:pt x="914072" y="1198990"/>
                    <a:pt x="914072" y="1199161"/>
                    <a:pt x="914072" y="1199161"/>
                  </a:cubicBezTo>
                  <a:lnTo>
                    <a:pt x="914072" y="1199332"/>
                  </a:lnTo>
                  <a:cubicBezTo>
                    <a:pt x="914072" y="1199332"/>
                    <a:pt x="914072" y="1199332"/>
                    <a:pt x="914072" y="1199332"/>
                  </a:cubicBezTo>
                  <a:cubicBezTo>
                    <a:pt x="913474" y="1201551"/>
                    <a:pt x="912792" y="1203684"/>
                    <a:pt x="912195" y="1205904"/>
                  </a:cubicBezTo>
                  <a:cubicBezTo>
                    <a:pt x="909123" y="1205136"/>
                    <a:pt x="906052" y="1204197"/>
                    <a:pt x="902981" y="1203172"/>
                  </a:cubicBezTo>
                  <a:cubicBezTo>
                    <a:pt x="905881" y="1195150"/>
                    <a:pt x="908868" y="1187212"/>
                    <a:pt x="911683" y="1179190"/>
                  </a:cubicBezTo>
                  <a:cubicBezTo>
                    <a:pt x="914242" y="1180470"/>
                    <a:pt x="916802" y="1181494"/>
                    <a:pt x="919447" y="1182518"/>
                  </a:cubicBezTo>
                  <a:cubicBezTo>
                    <a:pt x="917655" y="1187980"/>
                    <a:pt x="915948" y="1193528"/>
                    <a:pt x="914157" y="1198990"/>
                  </a:cubicBezTo>
                  <a:close/>
                  <a:moveTo>
                    <a:pt x="947942" y="1054581"/>
                  </a:moveTo>
                  <a:cubicBezTo>
                    <a:pt x="939582" y="1080783"/>
                    <a:pt x="930794" y="1106814"/>
                    <a:pt x="922092" y="1132931"/>
                  </a:cubicBezTo>
                  <a:lnTo>
                    <a:pt x="922092" y="1132931"/>
                  </a:lnTo>
                  <a:cubicBezTo>
                    <a:pt x="922092" y="1132931"/>
                    <a:pt x="922092" y="1133101"/>
                    <a:pt x="922092" y="1133101"/>
                  </a:cubicBezTo>
                  <a:lnTo>
                    <a:pt x="922092" y="1133272"/>
                  </a:lnTo>
                  <a:cubicBezTo>
                    <a:pt x="922092" y="1133272"/>
                    <a:pt x="922092" y="1133272"/>
                    <a:pt x="922092" y="1133272"/>
                  </a:cubicBezTo>
                  <a:cubicBezTo>
                    <a:pt x="918508" y="1145221"/>
                    <a:pt x="914839" y="1157255"/>
                    <a:pt x="911256" y="1169204"/>
                  </a:cubicBezTo>
                  <a:cubicBezTo>
                    <a:pt x="909635" y="1168094"/>
                    <a:pt x="908014" y="1166899"/>
                    <a:pt x="906393" y="1165619"/>
                  </a:cubicBezTo>
                  <a:cubicBezTo>
                    <a:pt x="902383" y="1162290"/>
                    <a:pt x="900165" y="1158621"/>
                    <a:pt x="899739" y="1153414"/>
                  </a:cubicBezTo>
                  <a:cubicBezTo>
                    <a:pt x="899653" y="1152134"/>
                    <a:pt x="899568" y="1150939"/>
                    <a:pt x="899482" y="1149659"/>
                  </a:cubicBezTo>
                  <a:cubicBezTo>
                    <a:pt x="902127" y="1142234"/>
                    <a:pt x="904857" y="1134894"/>
                    <a:pt x="907588" y="1127468"/>
                  </a:cubicBezTo>
                  <a:lnTo>
                    <a:pt x="907588" y="1127468"/>
                  </a:lnTo>
                  <a:cubicBezTo>
                    <a:pt x="907588" y="1127468"/>
                    <a:pt x="907588" y="1127468"/>
                    <a:pt x="907588" y="1127468"/>
                  </a:cubicBezTo>
                  <a:lnTo>
                    <a:pt x="907588" y="1127468"/>
                  </a:lnTo>
                  <a:cubicBezTo>
                    <a:pt x="907588" y="1127468"/>
                    <a:pt x="907588" y="1127468"/>
                    <a:pt x="907588" y="1127468"/>
                  </a:cubicBezTo>
                  <a:cubicBezTo>
                    <a:pt x="912195" y="1113386"/>
                    <a:pt x="916717" y="1099218"/>
                    <a:pt x="921494" y="1085221"/>
                  </a:cubicBezTo>
                  <a:cubicBezTo>
                    <a:pt x="926699" y="1072675"/>
                    <a:pt x="931732" y="1060043"/>
                    <a:pt x="936851" y="1047497"/>
                  </a:cubicBezTo>
                  <a:cubicBezTo>
                    <a:pt x="941117" y="1048265"/>
                    <a:pt x="945298" y="1049119"/>
                    <a:pt x="949478" y="1050313"/>
                  </a:cubicBezTo>
                  <a:lnTo>
                    <a:pt x="948113" y="1054666"/>
                  </a:lnTo>
                  <a:close/>
                  <a:moveTo>
                    <a:pt x="933524" y="1050228"/>
                  </a:moveTo>
                  <a:cubicBezTo>
                    <a:pt x="933950" y="1049204"/>
                    <a:pt x="934292" y="1048094"/>
                    <a:pt x="934718" y="1047070"/>
                  </a:cubicBezTo>
                  <a:cubicBezTo>
                    <a:pt x="934804" y="1047070"/>
                    <a:pt x="934975" y="1047070"/>
                    <a:pt x="935059" y="1047070"/>
                  </a:cubicBezTo>
                  <a:cubicBezTo>
                    <a:pt x="935059" y="1047070"/>
                    <a:pt x="935059" y="1047070"/>
                    <a:pt x="935059" y="1047070"/>
                  </a:cubicBezTo>
                  <a:cubicBezTo>
                    <a:pt x="934548" y="1048094"/>
                    <a:pt x="934036" y="1049204"/>
                    <a:pt x="933524" y="1050228"/>
                  </a:cubicBezTo>
                  <a:close/>
                  <a:moveTo>
                    <a:pt x="928490" y="1060641"/>
                  </a:moveTo>
                  <a:cubicBezTo>
                    <a:pt x="922006" y="1073870"/>
                    <a:pt x="915607" y="1087098"/>
                    <a:pt x="909379" y="1100413"/>
                  </a:cubicBezTo>
                  <a:cubicBezTo>
                    <a:pt x="909379" y="1100413"/>
                    <a:pt x="909379" y="1100413"/>
                    <a:pt x="909379" y="1100413"/>
                  </a:cubicBezTo>
                  <a:cubicBezTo>
                    <a:pt x="909379" y="1100413"/>
                    <a:pt x="909379" y="1100498"/>
                    <a:pt x="909379" y="1100584"/>
                  </a:cubicBezTo>
                  <a:cubicBezTo>
                    <a:pt x="909379" y="1100584"/>
                    <a:pt x="909379" y="1100669"/>
                    <a:pt x="909379" y="1100754"/>
                  </a:cubicBezTo>
                  <a:cubicBezTo>
                    <a:pt x="909379" y="1100754"/>
                    <a:pt x="909379" y="1100754"/>
                    <a:pt x="909379" y="1100754"/>
                  </a:cubicBezTo>
                  <a:cubicBezTo>
                    <a:pt x="905881" y="1109033"/>
                    <a:pt x="902469" y="1117312"/>
                    <a:pt x="899141" y="1125591"/>
                  </a:cubicBezTo>
                  <a:cubicBezTo>
                    <a:pt x="899568" y="1117824"/>
                    <a:pt x="900933" y="1110313"/>
                    <a:pt x="903663" y="1103059"/>
                  </a:cubicBezTo>
                  <a:cubicBezTo>
                    <a:pt x="906222" y="1085904"/>
                    <a:pt x="911768" y="1070882"/>
                    <a:pt x="919447" y="1056458"/>
                  </a:cubicBezTo>
                  <a:cubicBezTo>
                    <a:pt x="922859" y="1050143"/>
                    <a:pt x="927125" y="1046046"/>
                    <a:pt x="934463" y="1047070"/>
                  </a:cubicBezTo>
                  <a:cubicBezTo>
                    <a:pt x="932500" y="1051593"/>
                    <a:pt x="930538" y="1056202"/>
                    <a:pt x="928661" y="1060726"/>
                  </a:cubicBezTo>
                  <a:close/>
                  <a:moveTo>
                    <a:pt x="1045545" y="1510085"/>
                  </a:moveTo>
                  <a:lnTo>
                    <a:pt x="1045545" y="1510085"/>
                  </a:lnTo>
                  <a:cubicBezTo>
                    <a:pt x="1045545" y="1510085"/>
                    <a:pt x="1045545" y="1510085"/>
                    <a:pt x="1045545" y="1510085"/>
                  </a:cubicBezTo>
                  <a:lnTo>
                    <a:pt x="1045545" y="1510085"/>
                  </a:lnTo>
                  <a:cubicBezTo>
                    <a:pt x="1045545" y="1510085"/>
                    <a:pt x="1045545" y="1510085"/>
                    <a:pt x="1045545" y="1510085"/>
                  </a:cubicBezTo>
                  <a:cubicBezTo>
                    <a:pt x="1047081" y="1519218"/>
                    <a:pt x="1048958" y="1528350"/>
                    <a:pt x="1051006" y="1537397"/>
                  </a:cubicBezTo>
                  <a:cubicBezTo>
                    <a:pt x="1045290" y="1541835"/>
                    <a:pt x="1039488" y="1546273"/>
                    <a:pt x="1033772" y="1550711"/>
                  </a:cubicBezTo>
                  <a:lnTo>
                    <a:pt x="1015514" y="1564794"/>
                  </a:lnTo>
                  <a:cubicBezTo>
                    <a:pt x="1013722" y="1557795"/>
                    <a:pt x="1012016" y="1550797"/>
                    <a:pt x="1010395" y="1543798"/>
                  </a:cubicBezTo>
                  <a:cubicBezTo>
                    <a:pt x="1009797" y="1541152"/>
                    <a:pt x="1009200" y="1538507"/>
                    <a:pt x="1008688" y="1535861"/>
                  </a:cubicBezTo>
                  <a:cubicBezTo>
                    <a:pt x="1023960" y="1530313"/>
                    <a:pt x="1035222" y="1520413"/>
                    <a:pt x="1043412" y="1506159"/>
                  </a:cubicBezTo>
                  <a:cubicBezTo>
                    <a:pt x="1043924" y="1505306"/>
                    <a:pt x="1044436" y="1504453"/>
                    <a:pt x="1044863" y="1503514"/>
                  </a:cubicBezTo>
                  <a:cubicBezTo>
                    <a:pt x="1045034" y="1505733"/>
                    <a:pt x="1045290" y="1507866"/>
                    <a:pt x="1045545" y="1510000"/>
                  </a:cubicBezTo>
                  <a:close/>
                  <a:moveTo>
                    <a:pt x="1044692" y="1377795"/>
                  </a:moveTo>
                  <a:lnTo>
                    <a:pt x="1044692" y="1377795"/>
                  </a:lnTo>
                  <a:cubicBezTo>
                    <a:pt x="1044692" y="1377795"/>
                    <a:pt x="1044692" y="1377710"/>
                    <a:pt x="1044692" y="1377710"/>
                  </a:cubicBezTo>
                  <a:cubicBezTo>
                    <a:pt x="1043924" y="1374979"/>
                    <a:pt x="1043157" y="1372248"/>
                    <a:pt x="1042389" y="1369516"/>
                  </a:cubicBezTo>
                  <a:lnTo>
                    <a:pt x="1049726" y="1365591"/>
                  </a:lnTo>
                  <a:cubicBezTo>
                    <a:pt x="1049726" y="1365591"/>
                    <a:pt x="1049726" y="1365334"/>
                    <a:pt x="1049641" y="1365420"/>
                  </a:cubicBezTo>
                  <a:lnTo>
                    <a:pt x="1042218" y="1368919"/>
                  </a:lnTo>
                  <a:cubicBezTo>
                    <a:pt x="1042218" y="1368919"/>
                    <a:pt x="1042218" y="1368919"/>
                    <a:pt x="1042218" y="1368919"/>
                  </a:cubicBezTo>
                  <a:lnTo>
                    <a:pt x="1049811" y="1363457"/>
                  </a:lnTo>
                  <a:cubicBezTo>
                    <a:pt x="1052030" y="1361921"/>
                    <a:pt x="1054248" y="1360299"/>
                    <a:pt x="1056381" y="1358763"/>
                  </a:cubicBezTo>
                  <a:cubicBezTo>
                    <a:pt x="1056893" y="1363030"/>
                    <a:pt x="1057490" y="1367298"/>
                    <a:pt x="1058173" y="1371480"/>
                  </a:cubicBezTo>
                  <a:cubicBezTo>
                    <a:pt x="1054419" y="1374637"/>
                    <a:pt x="1050750" y="1377710"/>
                    <a:pt x="1047081" y="1380868"/>
                  </a:cubicBezTo>
                  <a:cubicBezTo>
                    <a:pt x="1046655" y="1381295"/>
                    <a:pt x="1046143" y="1381636"/>
                    <a:pt x="1045716" y="1382063"/>
                  </a:cubicBezTo>
                  <a:cubicBezTo>
                    <a:pt x="1045375" y="1380697"/>
                    <a:pt x="1045119" y="1379332"/>
                    <a:pt x="1044778" y="1377966"/>
                  </a:cubicBezTo>
                  <a:lnTo>
                    <a:pt x="1044778" y="1377966"/>
                  </a:lnTo>
                  <a:cubicBezTo>
                    <a:pt x="1044778" y="1377966"/>
                    <a:pt x="1044778" y="1377881"/>
                    <a:pt x="1044778" y="1377881"/>
                  </a:cubicBezTo>
                  <a:close/>
                  <a:moveTo>
                    <a:pt x="1012101" y="1514950"/>
                  </a:moveTo>
                  <a:lnTo>
                    <a:pt x="1009200" y="1509744"/>
                  </a:lnTo>
                  <a:cubicBezTo>
                    <a:pt x="1014917" y="1505221"/>
                    <a:pt x="1020633" y="1500697"/>
                    <a:pt x="1026349" y="1496259"/>
                  </a:cubicBezTo>
                  <a:cubicBezTo>
                    <a:pt x="1026775" y="1496856"/>
                    <a:pt x="1027202" y="1497454"/>
                    <a:pt x="1027629" y="1498051"/>
                  </a:cubicBezTo>
                  <a:cubicBezTo>
                    <a:pt x="1027544" y="1498222"/>
                    <a:pt x="1027458" y="1498393"/>
                    <a:pt x="1027373" y="1498564"/>
                  </a:cubicBezTo>
                  <a:cubicBezTo>
                    <a:pt x="1023449" y="1505391"/>
                    <a:pt x="1018415" y="1510939"/>
                    <a:pt x="1012101" y="1515036"/>
                  </a:cubicBezTo>
                  <a:close/>
                  <a:moveTo>
                    <a:pt x="1006385" y="1504794"/>
                  </a:moveTo>
                  <a:cubicBezTo>
                    <a:pt x="1003911" y="1500270"/>
                    <a:pt x="1001351" y="1495747"/>
                    <a:pt x="998877" y="1491138"/>
                  </a:cubicBezTo>
                  <a:cubicBezTo>
                    <a:pt x="998706" y="1490455"/>
                    <a:pt x="998621" y="1489858"/>
                    <a:pt x="998451" y="1489175"/>
                  </a:cubicBezTo>
                  <a:cubicBezTo>
                    <a:pt x="998365" y="1488578"/>
                    <a:pt x="998194" y="1487980"/>
                    <a:pt x="998109" y="1487297"/>
                  </a:cubicBezTo>
                  <a:cubicBezTo>
                    <a:pt x="998621" y="1486956"/>
                    <a:pt x="999133" y="1486615"/>
                    <a:pt x="999645" y="1486273"/>
                  </a:cubicBezTo>
                  <a:cubicBezTo>
                    <a:pt x="1004252" y="1483201"/>
                    <a:pt x="1008859" y="1480128"/>
                    <a:pt x="1013466" y="1477056"/>
                  </a:cubicBezTo>
                  <a:cubicBezTo>
                    <a:pt x="1015002" y="1479531"/>
                    <a:pt x="1016538" y="1482006"/>
                    <a:pt x="1018073" y="1484396"/>
                  </a:cubicBezTo>
                  <a:cubicBezTo>
                    <a:pt x="1019950" y="1487212"/>
                    <a:pt x="1021827" y="1489943"/>
                    <a:pt x="1023790" y="1492674"/>
                  </a:cubicBezTo>
                  <a:cubicBezTo>
                    <a:pt x="1018329" y="1497369"/>
                    <a:pt x="1012954" y="1502063"/>
                    <a:pt x="1007579" y="1506842"/>
                  </a:cubicBezTo>
                  <a:lnTo>
                    <a:pt x="1006385" y="1504709"/>
                  </a:lnTo>
                  <a:close/>
                  <a:moveTo>
                    <a:pt x="1006555" y="1507781"/>
                  </a:moveTo>
                  <a:cubicBezTo>
                    <a:pt x="1005446" y="1508805"/>
                    <a:pt x="1004337" y="1509744"/>
                    <a:pt x="1003228" y="1510768"/>
                  </a:cubicBezTo>
                  <a:cubicBezTo>
                    <a:pt x="1002375" y="1507013"/>
                    <a:pt x="1001522" y="1503172"/>
                    <a:pt x="1000668" y="1499332"/>
                  </a:cubicBezTo>
                  <a:cubicBezTo>
                    <a:pt x="1002119" y="1501380"/>
                    <a:pt x="1003569" y="1503428"/>
                    <a:pt x="1005020" y="1505562"/>
                  </a:cubicBezTo>
                  <a:lnTo>
                    <a:pt x="1006555" y="1507781"/>
                  </a:lnTo>
                  <a:close/>
                  <a:moveTo>
                    <a:pt x="1008006" y="1467838"/>
                  </a:moveTo>
                  <a:lnTo>
                    <a:pt x="1008006" y="1467838"/>
                  </a:lnTo>
                  <a:cubicBezTo>
                    <a:pt x="1008006" y="1467838"/>
                    <a:pt x="1008006" y="1467838"/>
                    <a:pt x="1008006" y="1467838"/>
                  </a:cubicBezTo>
                  <a:cubicBezTo>
                    <a:pt x="1009030" y="1469716"/>
                    <a:pt x="1010139" y="1471508"/>
                    <a:pt x="1011163" y="1473300"/>
                  </a:cubicBezTo>
                  <a:cubicBezTo>
                    <a:pt x="1006555" y="1476629"/>
                    <a:pt x="1001948" y="1480043"/>
                    <a:pt x="997341" y="1483457"/>
                  </a:cubicBezTo>
                  <a:cubicBezTo>
                    <a:pt x="997341" y="1483457"/>
                    <a:pt x="997341" y="1483457"/>
                    <a:pt x="997256" y="1483457"/>
                  </a:cubicBezTo>
                  <a:cubicBezTo>
                    <a:pt x="996488" y="1479445"/>
                    <a:pt x="995720" y="1475349"/>
                    <a:pt x="994952" y="1471337"/>
                  </a:cubicBezTo>
                  <a:lnTo>
                    <a:pt x="1004422" y="1464424"/>
                  </a:lnTo>
                  <a:cubicBezTo>
                    <a:pt x="1004934" y="1464083"/>
                    <a:pt x="1005446" y="1463741"/>
                    <a:pt x="1005873" y="1463315"/>
                  </a:cubicBezTo>
                  <a:cubicBezTo>
                    <a:pt x="1006555" y="1464765"/>
                    <a:pt x="1007153" y="1466302"/>
                    <a:pt x="1007921" y="1467753"/>
                  </a:cubicBezTo>
                  <a:lnTo>
                    <a:pt x="1007921" y="1467753"/>
                  </a:lnTo>
                  <a:cubicBezTo>
                    <a:pt x="1007921" y="1467753"/>
                    <a:pt x="1007921" y="1467753"/>
                    <a:pt x="1007921" y="1467753"/>
                  </a:cubicBezTo>
                  <a:close/>
                  <a:moveTo>
                    <a:pt x="1082147" y="1378820"/>
                  </a:moveTo>
                  <a:cubicBezTo>
                    <a:pt x="1079331" y="1380783"/>
                    <a:pt x="1076601" y="1382660"/>
                    <a:pt x="1073785" y="1384623"/>
                  </a:cubicBezTo>
                  <a:lnTo>
                    <a:pt x="1073785" y="1384623"/>
                  </a:lnTo>
                  <a:cubicBezTo>
                    <a:pt x="1073785" y="1384623"/>
                    <a:pt x="1073615" y="1384708"/>
                    <a:pt x="1073615" y="1384708"/>
                  </a:cubicBezTo>
                  <a:lnTo>
                    <a:pt x="1073444" y="1384708"/>
                  </a:lnTo>
                  <a:cubicBezTo>
                    <a:pt x="1073444" y="1384708"/>
                    <a:pt x="1073444" y="1384794"/>
                    <a:pt x="1073444" y="1384794"/>
                  </a:cubicBezTo>
                  <a:cubicBezTo>
                    <a:pt x="1070458" y="1387013"/>
                    <a:pt x="1067472" y="1389232"/>
                    <a:pt x="1064401" y="1391451"/>
                  </a:cubicBezTo>
                  <a:cubicBezTo>
                    <a:pt x="1063974" y="1388037"/>
                    <a:pt x="1063633" y="1384623"/>
                    <a:pt x="1063292" y="1381295"/>
                  </a:cubicBezTo>
                  <a:cubicBezTo>
                    <a:pt x="1062950" y="1377966"/>
                    <a:pt x="1062694" y="1374552"/>
                    <a:pt x="1062353" y="1371224"/>
                  </a:cubicBezTo>
                  <a:cubicBezTo>
                    <a:pt x="1068325" y="1366871"/>
                    <a:pt x="1074383" y="1362518"/>
                    <a:pt x="1080355" y="1358251"/>
                  </a:cubicBezTo>
                  <a:cubicBezTo>
                    <a:pt x="1080781" y="1360640"/>
                    <a:pt x="1081123" y="1362945"/>
                    <a:pt x="1081550" y="1365334"/>
                  </a:cubicBezTo>
                  <a:lnTo>
                    <a:pt x="1083341" y="1374808"/>
                  </a:lnTo>
                  <a:cubicBezTo>
                    <a:pt x="1082914" y="1376174"/>
                    <a:pt x="1082403" y="1377539"/>
                    <a:pt x="1081976" y="1378905"/>
                  </a:cubicBezTo>
                  <a:close/>
                  <a:moveTo>
                    <a:pt x="1063035" y="1398450"/>
                  </a:moveTo>
                  <a:cubicBezTo>
                    <a:pt x="1063633" y="1401266"/>
                    <a:pt x="1064230" y="1404083"/>
                    <a:pt x="1064827" y="1406814"/>
                  </a:cubicBezTo>
                  <a:lnTo>
                    <a:pt x="1066192" y="1412788"/>
                  </a:lnTo>
                  <a:cubicBezTo>
                    <a:pt x="1063377" y="1414922"/>
                    <a:pt x="1060476" y="1416970"/>
                    <a:pt x="1057660" y="1419104"/>
                  </a:cubicBezTo>
                  <a:cubicBezTo>
                    <a:pt x="1057660" y="1419104"/>
                    <a:pt x="1057660" y="1419104"/>
                    <a:pt x="1057660" y="1419104"/>
                  </a:cubicBezTo>
                  <a:cubicBezTo>
                    <a:pt x="1057660" y="1419104"/>
                    <a:pt x="1057575" y="1419104"/>
                    <a:pt x="1057490" y="1419189"/>
                  </a:cubicBezTo>
                  <a:cubicBezTo>
                    <a:pt x="1057490" y="1419189"/>
                    <a:pt x="1057405" y="1419189"/>
                    <a:pt x="1057319" y="1419275"/>
                  </a:cubicBezTo>
                  <a:cubicBezTo>
                    <a:pt x="1057319" y="1419275"/>
                    <a:pt x="1057319" y="1419275"/>
                    <a:pt x="1057319" y="1419275"/>
                  </a:cubicBezTo>
                  <a:cubicBezTo>
                    <a:pt x="1056552" y="1419872"/>
                    <a:pt x="1055698" y="1420555"/>
                    <a:pt x="1054931" y="1421152"/>
                  </a:cubicBezTo>
                  <a:cubicBezTo>
                    <a:pt x="1053651" y="1416202"/>
                    <a:pt x="1052456" y="1411337"/>
                    <a:pt x="1051262" y="1406387"/>
                  </a:cubicBezTo>
                  <a:cubicBezTo>
                    <a:pt x="1055186" y="1403741"/>
                    <a:pt x="1059026" y="1401010"/>
                    <a:pt x="1062950" y="1398364"/>
                  </a:cubicBezTo>
                  <a:close/>
                  <a:moveTo>
                    <a:pt x="1059026" y="1436430"/>
                  </a:moveTo>
                  <a:cubicBezTo>
                    <a:pt x="1058173" y="1433357"/>
                    <a:pt x="1057319" y="1430370"/>
                    <a:pt x="1056552" y="1427298"/>
                  </a:cubicBezTo>
                  <a:cubicBezTo>
                    <a:pt x="1056552" y="1427041"/>
                    <a:pt x="1056466" y="1426871"/>
                    <a:pt x="1056381" y="1426615"/>
                  </a:cubicBezTo>
                  <a:cubicBezTo>
                    <a:pt x="1057831" y="1425590"/>
                    <a:pt x="1059281" y="1424481"/>
                    <a:pt x="1060732" y="1423457"/>
                  </a:cubicBezTo>
                  <a:cubicBezTo>
                    <a:pt x="1060732" y="1423457"/>
                    <a:pt x="1060732" y="1423457"/>
                    <a:pt x="1060732" y="1423457"/>
                  </a:cubicBezTo>
                  <a:cubicBezTo>
                    <a:pt x="1060732" y="1423457"/>
                    <a:pt x="1060732" y="1423457"/>
                    <a:pt x="1060732" y="1423457"/>
                  </a:cubicBezTo>
                  <a:cubicBezTo>
                    <a:pt x="1060732" y="1423457"/>
                    <a:pt x="1060732" y="1423457"/>
                    <a:pt x="1060732" y="1423457"/>
                  </a:cubicBezTo>
                  <a:cubicBezTo>
                    <a:pt x="1060732" y="1423457"/>
                    <a:pt x="1060732" y="1423457"/>
                    <a:pt x="1060732" y="1423457"/>
                  </a:cubicBezTo>
                  <a:cubicBezTo>
                    <a:pt x="1062694" y="1421921"/>
                    <a:pt x="1064656" y="1420299"/>
                    <a:pt x="1066619" y="1418677"/>
                  </a:cubicBezTo>
                  <a:cubicBezTo>
                    <a:pt x="1064145" y="1424652"/>
                    <a:pt x="1061585" y="1430541"/>
                    <a:pt x="1058940" y="1436430"/>
                  </a:cubicBezTo>
                  <a:close/>
                  <a:moveTo>
                    <a:pt x="1055016" y="1427639"/>
                  </a:moveTo>
                  <a:lnTo>
                    <a:pt x="1055016" y="1427639"/>
                  </a:lnTo>
                  <a:cubicBezTo>
                    <a:pt x="1056125" y="1430967"/>
                    <a:pt x="1057319" y="1434296"/>
                    <a:pt x="1058514" y="1437539"/>
                  </a:cubicBezTo>
                  <a:cubicBezTo>
                    <a:pt x="1057660" y="1439417"/>
                    <a:pt x="1056807" y="1441295"/>
                    <a:pt x="1055954" y="1443172"/>
                  </a:cubicBezTo>
                  <a:cubicBezTo>
                    <a:pt x="1051603" y="1445903"/>
                    <a:pt x="1047166" y="1448635"/>
                    <a:pt x="1042815" y="1451366"/>
                  </a:cubicBezTo>
                  <a:cubicBezTo>
                    <a:pt x="1042730" y="1450256"/>
                    <a:pt x="1042559" y="1449061"/>
                    <a:pt x="1042474" y="1447952"/>
                  </a:cubicBezTo>
                  <a:cubicBezTo>
                    <a:pt x="1042474" y="1447952"/>
                    <a:pt x="1042218" y="1447952"/>
                    <a:pt x="1042218" y="1447952"/>
                  </a:cubicBezTo>
                  <a:cubicBezTo>
                    <a:pt x="1042218" y="1449232"/>
                    <a:pt x="1042218" y="1450427"/>
                    <a:pt x="1042218" y="1451707"/>
                  </a:cubicBezTo>
                  <a:cubicBezTo>
                    <a:pt x="1039658" y="1453329"/>
                    <a:pt x="1037184" y="1454950"/>
                    <a:pt x="1034625" y="1456572"/>
                  </a:cubicBezTo>
                  <a:cubicBezTo>
                    <a:pt x="1034625" y="1456316"/>
                    <a:pt x="1034454" y="1456060"/>
                    <a:pt x="1034369" y="1455718"/>
                  </a:cubicBezTo>
                  <a:cubicBezTo>
                    <a:pt x="1033430" y="1452049"/>
                    <a:pt x="1032492" y="1448293"/>
                    <a:pt x="1031553" y="1444623"/>
                  </a:cubicBezTo>
                  <a:cubicBezTo>
                    <a:pt x="1039317" y="1438990"/>
                    <a:pt x="1047081" y="1433357"/>
                    <a:pt x="1054845" y="1427639"/>
                  </a:cubicBezTo>
                  <a:close/>
                  <a:moveTo>
                    <a:pt x="1038037" y="1478848"/>
                  </a:moveTo>
                  <a:cubicBezTo>
                    <a:pt x="1037440" y="1479872"/>
                    <a:pt x="1036928" y="1480896"/>
                    <a:pt x="1036331" y="1481920"/>
                  </a:cubicBezTo>
                  <a:cubicBezTo>
                    <a:pt x="1032748" y="1484908"/>
                    <a:pt x="1029165" y="1487980"/>
                    <a:pt x="1025666" y="1490967"/>
                  </a:cubicBezTo>
                  <a:cubicBezTo>
                    <a:pt x="1024131" y="1488236"/>
                    <a:pt x="1022595" y="1485420"/>
                    <a:pt x="1021145" y="1482603"/>
                  </a:cubicBezTo>
                  <a:cubicBezTo>
                    <a:pt x="1019780" y="1479957"/>
                    <a:pt x="1018415" y="1477226"/>
                    <a:pt x="1017050" y="1474495"/>
                  </a:cubicBezTo>
                  <a:cubicBezTo>
                    <a:pt x="1022851" y="1470654"/>
                    <a:pt x="1028738" y="1466814"/>
                    <a:pt x="1034625" y="1462973"/>
                  </a:cubicBezTo>
                  <a:lnTo>
                    <a:pt x="1034625" y="1462973"/>
                  </a:lnTo>
                  <a:cubicBezTo>
                    <a:pt x="1034625" y="1462973"/>
                    <a:pt x="1034625" y="1462973"/>
                    <a:pt x="1034625" y="1462973"/>
                  </a:cubicBezTo>
                  <a:lnTo>
                    <a:pt x="1034625" y="1462973"/>
                  </a:lnTo>
                  <a:cubicBezTo>
                    <a:pt x="1034625" y="1462973"/>
                    <a:pt x="1034625" y="1462973"/>
                    <a:pt x="1034625" y="1462973"/>
                  </a:cubicBezTo>
                  <a:lnTo>
                    <a:pt x="1035307" y="1462546"/>
                  </a:lnTo>
                  <a:cubicBezTo>
                    <a:pt x="1036161" y="1464680"/>
                    <a:pt x="1036928" y="1466814"/>
                    <a:pt x="1037782" y="1468948"/>
                  </a:cubicBezTo>
                  <a:cubicBezTo>
                    <a:pt x="1037782" y="1468948"/>
                    <a:pt x="1038037" y="1468948"/>
                    <a:pt x="1038037" y="1468948"/>
                  </a:cubicBezTo>
                  <a:cubicBezTo>
                    <a:pt x="1037440" y="1466643"/>
                    <a:pt x="1036758" y="1464339"/>
                    <a:pt x="1036161" y="1462034"/>
                  </a:cubicBezTo>
                  <a:cubicBezTo>
                    <a:pt x="1038208" y="1460583"/>
                    <a:pt x="1040341" y="1459132"/>
                    <a:pt x="1042389" y="1457767"/>
                  </a:cubicBezTo>
                  <a:cubicBezTo>
                    <a:pt x="1042389" y="1459986"/>
                    <a:pt x="1042389" y="1462290"/>
                    <a:pt x="1042559" y="1464509"/>
                  </a:cubicBezTo>
                  <a:cubicBezTo>
                    <a:pt x="1042559" y="1466387"/>
                    <a:pt x="1042645" y="1468350"/>
                    <a:pt x="1042730" y="1470228"/>
                  </a:cubicBezTo>
                  <a:cubicBezTo>
                    <a:pt x="1041194" y="1473130"/>
                    <a:pt x="1039658" y="1476031"/>
                    <a:pt x="1038037" y="1478933"/>
                  </a:cubicBezTo>
                  <a:close/>
                  <a:moveTo>
                    <a:pt x="1033004" y="1456231"/>
                  </a:moveTo>
                  <a:cubicBezTo>
                    <a:pt x="1033004" y="1456231"/>
                    <a:pt x="1033345" y="1457084"/>
                    <a:pt x="1033516" y="1457511"/>
                  </a:cubicBezTo>
                  <a:cubicBezTo>
                    <a:pt x="1033004" y="1457852"/>
                    <a:pt x="1032492" y="1458194"/>
                    <a:pt x="1031980" y="1458535"/>
                  </a:cubicBezTo>
                  <a:lnTo>
                    <a:pt x="1031980" y="1458535"/>
                  </a:lnTo>
                  <a:cubicBezTo>
                    <a:pt x="1031980" y="1458535"/>
                    <a:pt x="1031809" y="1458620"/>
                    <a:pt x="1031809" y="1458620"/>
                  </a:cubicBezTo>
                  <a:lnTo>
                    <a:pt x="1031639" y="1458620"/>
                  </a:lnTo>
                  <a:cubicBezTo>
                    <a:pt x="1031639" y="1458620"/>
                    <a:pt x="1031639" y="1458706"/>
                    <a:pt x="1031639" y="1458706"/>
                  </a:cubicBezTo>
                  <a:cubicBezTo>
                    <a:pt x="1026093" y="1462546"/>
                    <a:pt x="1020633" y="1466472"/>
                    <a:pt x="1015172" y="1470398"/>
                  </a:cubicBezTo>
                  <a:cubicBezTo>
                    <a:pt x="1014405" y="1468777"/>
                    <a:pt x="1013551" y="1467155"/>
                    <a:pt x="1012784" y="1465448"/>
                  </a:cubicBezTo>
                  <a:lnTo>
                    <a:pt x="1012784" y="1465448"/>
                  </a:lnTo>
                  <a:cubicBezTo>
                    <a:pt x="1012784" y="1465448"/>
                    <a:pt x="1012784" y="1465363"/>
                    <a:pt x="1012784" y="1465363"/>
                  </a:cubicBezTo>
                  <a:lnTo>
                    <a:pt x="1012784" y="1465363"/>
                  </a:lnTo>
                  <a:cubicBezTo>
                    <a:pt x="1012784" y="1465363"/>
                    <a:pt x="1012784" y="1465363"/>
                    <a:pt x="1012784" y="1465363"/>
                  </a:cubicBezTo>
                  <a:cubicBezTo>
                    <a:pt x="1011930" y="1463741"/>
                    <a:pt x="1010992" y="1462120"/>
                    <a:pt x="1010139" y="1460498"/>
                  </a:cubicBezTo>
                  <a:cubicBezTo>
                    <a:pt x="1016623" y="1455804"/>
                    <a:pt x="1023107" y="1451195"/>
                    <a:pt x="1029506" y="1446501"/>
                  </a:cubicBezTo>
                  <a:cubicBezTo>
                    <a:pt x="1030700" y="1449744"/>
                    <a:pt x="1031895" y="1453073"/>
                    <a:pt x="1033174" y="1456316"/>
                  </a:cubicBezTo>
                  <a:close/>
                  <a:moveTo>
                    <a:pt x="1028567" y="1496088"/>
                  </a:moveTo>
                  <a:cubicBezTo>
                    <a:pt x="1028567" y="1496088"/>
                    <a:pt x="1028141" y="1495320"/>
                    <a:pt x="1027885" y="1494893"/>
                  </a:cubicBezTo>
                  <a:cubicBezTo>
                    <a:pt x="1028653" y="1494296"/>
                    <a:pt x="1029420" y="1493699"/>
                    <a:pt x="1030274" y="1493016"/>
                  </a:cubicBezTo>
                  <a:cubicBezTo>
                    <a:pt x="1029677" y="1494040"/>
                    <a:pt x="1029165" y="1495064"/>
                    <a:pt x="1028567" y="1496003"/>
                  </a:cubicBezTo>
                  <a:close/>
                  <a:moveTo>
                    <a:pt x="1044095" y="1464168"/>
                  </a:moveTo>
                  <a:cubicBezTo>
                    <a:pt x="1043839" y="1461778"/>
                    <a:pt x="1043583" y="1459388"/>
                    <a:pt x="1043327" y="1456999"/>
                  </a:cubicBezTo>
                  <a:cubicBezTo>
                    <a:pt x="1046313" y="1454950"/>
                    <a:pt x="1049385" y="1452817"/>
                    <a:pt x="1052371" y="1450768"/>
                  </a:cubicBezTo>
                  <a:cubicBezTo>
                    <a:pt x="1049811" y="1456145"/>
                    <a:pt x="1047081" y="1461522"/>
                    <a:pt x="1044351" y="1466899"/>
                  </a:cubicBezTo>
                  <a:cubicBezTo>
                    <a:pt x="1044266" y="1465960"/>
                    <a:pt x="1044095" y="1465107"/>
                    <a:pt x="1044010" y="1464168"/>
                  </a:cubicBezTo>
                  <a:close/>
                  <a:moveTo>
                    <a:pt x="1076857" y="1393243"/>
                  </a:moveTo>
                  <a:cubicBezTo>
                    <a:pt x="1076857" y="1392646"/>
                    <a:pt x="1076857" y="1392049"/>
                    <a:pt x="1076772" y="1391451"/>
                  </a:cubicBezTo>
                  <a:cubicBezTo>
                    <a:pt x="1076772" y="1391451"/>
                    <a:pt x="1076516" y="1391451"/>
                    <a:pt x="1076516" y="1391451"/>
                  </a:cubicBezTo>
                  <a:cubicBezTo>
                    <a:pt x="1076516" y="1392390"/>
                    <a:pt x="1076516" y="1393329"/>
                    <a:pt x="1076516" y="1394182"/>
                  </a:cubicBezTo>
                  <a:cubicBezTo>
                    <a:pt x="1074468" y="1399388"/>
                    <a:pt x="1072506" y="1404595"/>
                    <a:pt x="1070373" y="1409716"/>
                  </a:cubicBezTo>
                  <a:cubicBezTo>
                    <a:pt x="1069349" y="1410484"/>
                    <a:pt x="1068240" y="1411252"/>
                    <a:pt x="1067216" y="1412020"/>
                  </a:cubicBezTo>
                  <a:lnTo>
                    <a:pt x="1066363" y="1406558"/>
                  </a:lnTo>
                  <a:cubicBezTo>
                    <a:pt x="1065936" y="1403315"/>
                    <a:pt x="1065510" y="1400157"/>
                    <a:pt x="1065083" y="1396913"/>
                  </a:cubicBezTo>
                  <a:cubicBezTo>
                    <a:pt x="1068922" y="1394268"/>
                    <a:pt x="1072762" y="1391622"/>
                    <a:pt x="1076601" y="1388891"/>
                  </a:cubicBezTo>
                  <a:lnTo>
                    <a:pt x="1076601" y="1388891"/>
                  </a:lnTo>
                  <a:cubicBezTo>
                    <a:pt x="1076601" y="1388891"/>
                    <a:pt x="1076601" y="1388891"/>
                    <a:pt x="1076601" y="1388891"/>
                  </a:cubicBezTo>
                  <a:lnTo>
                    <a:pt x="1076601" y="1388891"/>
                  </a:lnTo>
                  <a:cubicBezTo>
                    <a:pt x="1076601" y="1388891"/>
                    <a:pt x="1076601" y="1388891"/>
                    <a:pt x="1076601" y="1388891"/>
                  </a:cubicBezTo>
                  <a:cubicBezTo>
                    <a:pt x="1077454" y="1388293"/>
                    <a:pt x="1078222" y="1387696"/>
                    <a:pt x="1079075" y="1387098"/>
                  </a:cubicBezTo>
                  <a:cubicBezTo>
                    <a:pt x="1078734" y="1388037"/>
                    <a:pt x="1078393" y="1389061"/>
                    <a:pt x="1077966" y="1390000"/>
                  </a:cubicBezTo>
                  <a:cubicBezTo>
                    <a:pt x="1077539" y="1391110"/>
                    <a:pt x="1077113" y="1392134"/>
                    <a:pt x="1076772" y="1393243"/>
                  </a:cubicBezTo>
                  <a:close/>
                  <a:moveTo>
                    <a:pt x="1084109" y="1372675"/>
                  </a:moveTo>
                  <a:lnTo>
                    <a:pt x="1083171" y="1365164"/>
                  </a:lnTo>
                  <a:cubicBezTo>
                    <a:pt x="1082829" y="1362347"/>
                    <a:pt x="1082573" y="1359616"/>
                    <a:pt x="1082317" y="1356800"/>
                  </a:cubicBezTo>
                  <a:cubicBezTo>
                    <a:pt x="1085559" y="1354495"/>
                    <a:pt x="1088716" y="1352276"/>
                    <a:pt x="1091958" y="1349972"/>
                  </a:cubicBezTo>
                  <a:cubicBezTo>
                    <a:pt x="1089058" y="1357397"/>
                    <a:pt x="1086498" y="1365078"/>
                    <a:pt x="1084024" y="1372675"/>
                  </a:cubicBezTo>
                  <a:close/>
                  <a:moveTo>
                    <a:pt x="1095797" y="1340840"/>
                  </a:moveTo>
                  <a:lnTo>
                    <a:pt x="1095627" y="1339303"/>
                  </a:lnTo>
                  <a:lnTo>
                    <a:pt x="1095286" y="1335975"/>
                  </a:lnTo>
                  <a:cubicBezTo>
                    <a:pt x="1095627" y="1337170"/>
                    <a:pt x="1095968" y="1338364"/>
                    <a:pt x="1096309" y="1339644"/>
                  </a:cubicBezTo>
                  <a:cubicBezTo>
                    <a:pt x="1096138" y="1340071"/>
                    <a:pt x="1095968" y="1340413"/>
                    <a:pt x="1095797" y="1340840"/>
                  </a:cubicBezTo>
                  <a:close/>
                  <a:moveTo>
                    <a:pt x="1098442" y="1328549"/>
                  </a:moveTo>
                  <a:cubicBezTo>
                    <a:pt x="1099466" y="1327781"/>
                    <a:pt x="1100575" y="1327013"/>
                    <a:pt x="1101599" y="1326245"/>
                  </a:cubicBezTo>
                  <a:cubicBezTo>
                    <a:pt x="1100746" y="1328464"/>
                    <a:pt x="1099892" y="1330598"/>
                    <a:pt x="1099039" y="1332817"/>
                  </a:cubicBezTo>
                  <a:cubicBezTo>
                    <a:pt x="1098869" y="1331366"/>
                    <a:pt x="1098613" y="1329915"/>
                    <a:pt x="1098442" y="1328464"/>
                  </a:cubicBezTo>
                  <a:close/>
                  <a:moveTo>
                    <a:pt x="1104670" y="1317881"/>
                  </a:moveTo>
                  <a:cubicBezTo>
                    <a:pt x="1102282" y="1319758"/>
                    <a:pt x="1099892" y="1321636"/>
                    <a:pt x="1097418" y="1323514"/>
                  </a:cubicBezTo>
                  <a:cubicBezTo>
                    <a:pt x="1096907" y="1321551"/>
                    <a:pt x="1096395" y="1319502"/>
                    <a:pt x="1095883" y="1317539"/>
                  </a:cubicBezTo>
                  <a:cubicBezTo>
                    <a:pt x="1099978" y="1314296"/>
                    <a:pt x="1103988" y="1311138"/>
                    <a:pt x="1108083" y="1307895"/>
                  </a:cubicBezTo>
                  <a:cubicBezTo>
                    <a:pt x="1106974" y="1311224"/>
                    <a:pt x="1105865" y="1314552"/>
                    <a:pt x="1104670" y="1317881"/>
                  </a:cubicBezTo>
                  <a:close/>
                  <a:moveTo>
                    <a:pt x="1093323" y="1332219"/>
                  </a:moveTo>
                  <a:cubicBezTo>
                    <a:pt x="1093323" y="1332219"/>
                    <a:pt x="1093323" y="1332561"/>
                    <a:pt x="1093408" y="1332731"/>
                  </a:cubicBezTo>
                  <a:lnTo>
                    <a:pt x="1094774" y="1339388"/>
                  </a:lnTo>
                  <a:lnTo>
                    <a:pt x="1095200" y="1341437"/>
                  </a:lnTo>
                  <a:cubicBezTo>
                    <a:pt x="1090763" y="1344851"/>
                    <a:pt x="1086327" y="1348265"/>
                    <a:pt x="1081976" y="1351764"/>
                  </a:cubicBezTo>
                  <a:cubicBezTo>
                    <a:pt x="1081635" y="1348094"/>
                    <a:pt x="1081379" y="1344509"/>
                    <a:pt x="1081123" y="1340840"/>
                  </a:cubicBezTo>
                  <a:cubicBezTo>
                    <a:pt x="1085218" y="1337938"/>
                    <a:pt x="1089228" y="1335036"/>
                    <a:pt x="1093323" y="1332134"/>
                  </a:cubicBezTo>
                  <a:close/>
                  <a:moveTo>
                    <a:pt x="1080867" y="1336572"/>
                  </a:moveTo>
                  <a:cubicBezTo>
                    <a:pt x="1080696" y="1334438"/>
                    <a:pt x="1080611" y="1332219"/>
                    <a:pt x="1080526" y="1330086"/>
                  </a:cubicBezTo>
                  <a:lnTo>
                    <a:pt x="1087778" y="1324111"/>
                  </a:lnTo>
                  <a:cubicBezTo>
                    <a:pt x="1088972" y="1323087"/>
                    <a:pt x="1090252" y="1322148"/>
                    <a:pt x="1091446" y="1321124"/>
                  </a:cubicBezTo>
                  <a:cubicBezTo>
                    <a:pt x="1091787" y="1323258"/>
                    <a:pt x="1092129" y="1325306"/>
                    <a:pt x="1092470" y="1327440"/>
                  </a:cubicBezTo>
                  <a:cubicBezTo>
                    <a:pt x="1088631" y="1330512"/>
                    <a:pt x="1084706" y="1333499"/>
                    <a:pt x="1080867" y="1336572"/>
                  </a:cubicBezTo>
                  <a:close/>
                  <a:moveTo>
                    <a:pt x="1078051" y="1343144"/>
                  </a:moveTo>
                  <a:cubicBezTo>
                    <a:pt x="1078563" y="1346643"/>
                    <a:pt x="1079075" y="1350142"/>
                    <a:pt x="1079672" y="1353642"/>
                  </a:cubicBezTo>
                  <a:cubicBezTo>
                    <a:pt x="1073785" y="1358336"/>
                    <a:pt x="1067898" y="1363115"/>
                    <a:pt x="1062097" y="1367895"/>
                  </a:cubicBezTo>
                  <a:cubicBezTo>
                    <a:pt x="1061756" y="1363884"/>
                    <a:pt x="1061500" y="1359872"/>
                    <a:pt x="1061159" y="1355775"/>
                  </a:cubicBezTo>
                  <a:lnTo>
                    <a:pt x="1061159" y="1355775"/>
                  </a:lnTo>
                  <a:cubicBezTo>
                    <a:pt x="1061159" y="1355775"/>
                    <a:pt x="1061159" y="1355519"/>
                    <a:pt x="1061159" y="1355519"/>
                  </a:cubicBezTo>
                  <a:lnTo>
                    <a:pt x="1061159" y="1355519"/>
                  </a:lnTo>
                  <a:cubicBezTo>
                    <a:pt x="1061159" y="1355519"/>
                    <a:pt x="1061159" y="1355178"/>
                    <a:pt x="1061159" y="1355093"/>
                  </a:cubicBezTo>
                  <a:cubicBezTo>
                    <a:pt x="1066789" y="1351081"/>
                    <a:pt x="1072421" y="1347070"/>
                    <a:pt x="1078051" y="1343059"/>
                  </a:cubicBezTo>
                  <a:close/>
                  <a:moveTo>
                    <a:pt x="1048020" y="1381892"/>
                  </a:moveTo>
                  <a:cubicBezTo>
                    <a:pt x="1051518" y="1379246"/>
                    <a:pt x="1055016" y="1376686"/>
                    <a:pt x="1058514" y="1374125"/>
                  </a:cubicBezTo>
                  <a:cubicBezTo>
                    <a:pt x="1058940" y="1376686"/>
                    <a:pt x="1059367" y="1379161"/>
                    <a:pt x="1059793" y="1381721"/>
                  </a:cubicBezTo>
                  <a:cubicBezTo>
                    <a:pt x="1060476" y="1385647"/>
                    <a:pt x="1061244" y="1389488"/>
                    <a:pt x="1062012" y="1393329"/>
                  </a:cubicBezTo>
                  <a:cubicBezTo>
                    <a:pt x="1058087" y="1396231"/>
                    <a:pt x="1054248" y="1399132"/>
                    <a:pt x="1050323" y="1402034"/>
                  </a:cubicBezTo>
                  <a:cubicBezTo>
                    <a:pt x="1048873" y="1395804"/>
                    <a:pt x="1047423" y="1389659"/>
                    <a:pt x="1045972" y="1383428"/>
                  </a:cubicBezTo>
                  <a:cubicBezTo>
                    <a:pt x="1046655" y="1382916"/>
                    <a:pt x="1047337" y="1382404"/>
                    <a:pt x="1048020" y="1381807"/>
                  </a:cubicBezTo>
                  <a:close/>
                  <a:moveTo>
                    <a:pt x="1053310" y="1422603"/>
                  </a:moveTo>
                  <a:cubicBezTo>
                    <a:pt x="1045802" y="1428663"/>
                    <a:pt x="1038294" y="1434723"/>
                    <a:pt x="1030786" y="1440782"/>
                  </a:cubicBezTo>
                  <a:cubicBezTo>
                    <a:pt x="1029420" y="1434979"/>
                    <a:pt x="1028055" y="1429175"/>
                    <a:pt x="1026605" y="1423286"/>
                  </a:cubicBezTo>
                  <a:cubicBezTo>
                    <a:pt x="1033857" y="1418336"/>
                    <a:pt x="1041194" y="1413386"/>
                    <a:pt x="1048446" y="1408350"/>
                  </a:cubicBezTo>
                  <a:cubicBezTo>
                    <a:pt x="1049982" y="1413130"/>
                    <a:pt x="1051603" y="1417824"/>
                    <a:pt x="1053224" y="1422518"/>
                  </a:cubicBezTo>
                  <a:close/>
                  <a:moveTo>
                    <a:pt x="1028141" y="1442916"/>
                  </a:moveTo>
                  <a:cubicBezTo>
                    <a:pt x="1021742" y="1448123"/>
                    <a:pt x="1015429" y="1453329"/>
                    <a:pt x="1009030" y="1458535"/>
                  </a:cubicBezTo>
                  <a:cubicBezTo>
                    <a:pt x="1007238" y="1455121"/>
                    <a:pt x="1005446" y="1451707"/>
                    <a:pt x="1003740" y="1448293"/>
                  </a:cubicBezTo>
                  <a:cubicBezTo>
                    <a:pt x="1002631" y="1445989"/>
                    <a:pt x="1001437" y="1443599"/>
                    <a:pt x="1000413" y="1441295"/>
                  </a:cubicBezTo>
                  <a:lnTo>
                    <a:pt x="1005873" y="1437539"/>
                  </a:lnTo>
                  <a:cubicBezTo>
                    <a:pt x="1011418" y="1433784"/>
                    <a:pt x="1016964" y="1430029"/>
                    <a:pt x="1022425" y="1426273"/>
                  </a:cubicBezTo>
                  <a:cubicBezTo>
                    <a:pt x="1024216" y="1431906"/>
                    <a:pt x="1026179" y="1437454"/>
                    <a:pt x="1028141" y="1443002"/>
                  </a:cubicBezTo>
                  <a:close/>
                  <a:moveTo>
                    <a:pt x="1000413" y="1449744"/>
                  </a:moveTo>
                  <a:cubicBezTo>
                    <a:pt x="1001948" y="1453756"/>
                    <a:pt x="1003569" y="1457682"/>
                    <a:pt x="1005276" y="1461608"/>
                  </a:cubicBezTo>
                  <a:cubicBezTo>
                    <a:pt x="1004679" y="1462120"/>
                    <a:pt x="1003996" y="1462632"/>
                    <a:pt x="1003399" y="1463144"/>
                  </a:cubicBezTo>
                  <a:lnTo>
                    <a:pt x="994782" y="1470142"/>
                  </a:lnTo>
                  <a:cubicBezTo>
                    <a:pt x="994270" y="1467326"/>
                    <a:pt x="993758" y="1464509"/>
                    <a:pt x="993331" y="1461693"/>
                  </a:cubicBezTo>
                  <a:lnTo>
                    <a:pt x="991881" y="1451878"/>
                  </a:lnTo>
                  <a:lnTo>
                    <a:pt x="991284" y="1447440"/>
                  </a:lnTo>
                  <a:lnTo>
                    <a:pt x="997938" y="1442831"/>
                  </a:lnTo>
                  <a:cubicBezTo>
                    <a:pt x="998706" y="1445135"/>
                    <a:pt x="999559" y="1447440"/>
                    <a:pt x="1000413" y="1449744"/>
                  </a:cubicBezTo>
                  <a:close/>
                  <a:moveTo>
                    <a:pt x="993843" y="1482177"/>
                  </a:moveTo>
                  <a:cubicBezTo>
                    <a:pt x="992478" y="1479787"/>
                    <a:pt x="991113" y="1477397"/>
                    <a:pt x="989748" y="1475007"/>
                  </a:cubicBezTo>
                  <a:lnTo>
                    <a:pt x="992819" y="1472788"/>
                  </a:lnTo>
                  <a:cubicBezTo>
                    <a:pt x="993160" y="1475946"/>
                    <a:pt x="993502" y="1479104"/>
                    <a:pt x="993843" y="1482177"/>
                  </a:cubicBezTo>
                  <a:close/>
                  <a:moveTo>
                    <a:pt x="994014" y="1489943"/>
                  </a:moveTo>
                  <a:cubicBezTo>
                    <a:pt x="994355" y="1490370"/>
                    <a:pt x="994697" y="1490882"/>
                    <a:pt x="995038" y="1491309"/>
                  </a:cubicBezTo>
                  <a:cubicBezTo>
                    <a:pt x="996061" y="1499076"/>
                    <a:pt x="997341" y="1506757"/>
                    <a:pt x="998792" y="1514438"/>
                  </a:cubicBezTo>
                  <a:cubicBezTo>
                    <a:pt x="994952" y="1517852"/>
                    <a:pt x="991198" y="1521266"/>
                    <a:pt x="987359" y="1524680"/>
                  </a:cubicBezTo>
                  <a:cubicBezTo>
                    <a:pt x="985482" y="1525277"/>
                    <a:pt x="983605" y="1525875"/>
                    <a:pt x="981643" y="1526387"/>
                  </a:cubicBezTo>
                  <a:cubicBezTo>
                    <a:pt x="978742" y="1519047"/>
                    <a:pt x="975841" y="1511707"/>
                    <a:pt x="973026" y="1504282"/>
                  </a:cubicBezTo>
                  <a:cubicBezTo>
                    <a:pt x="980022" y="1499417"/>
                    <a:pt x="987018" y="1494552"/>
                    <a:pt x="994014" y="1489773"/>
                  </a:cubicBezTo>
                  <a:close/>
                  <a:moveTo>
                    <a:pt x="975841" y="1522034"/>
                  </a:moveTo>
                  <a:cubicBezTo>
                    <a:pt x="972685" y="1517682"/>
                    <a:pt x="969698" y="1513243"/>
                    <a:pt x="966712" y="1508805"/>
                  </a:cubicBezTo>
                  <a:cubicBezTo>
                    <a:pt x="968077" y="1507781"/>
                    <a:pt x="969528" y="1506842"/>
                    <a:pt x="970893" y="1505903"/>
                  </a:cubicBezTo>
                  <a:cubicBezTo>
                    <a:pt x="972514" y="1511280"/>
                    <a:pt x="974135" y="1516657"/>
                    <a:pt x="975841" y="1522034"/>
                  </a:cubicBezTo>
                  <a:close/>
                  <a:moveTo>
                    <a:pt x="977377" y="1526899"/>
                  </a:moveTo>
                  <a:cubicBezTo>
                    <a:pt x="977377" y="1526899"/>
                    <a:pt x="977548" y="1527326"/>
                    <a:pt x="977548" y="1527582"/>
                  </a:cubicBezTo>
                  <a:cubicBezTo>
                    <a:pt x="969698" y="1529716"/>
                    <a:pt x="961678" y="1531508"/>
                    <a:pt x="953574" y="1532788"/>
                  </a:cubicBezTo>
                  <a:cubicBezTo>
                    <a:pt x="951953" y="1529118"/>
                    <a:pt x="950332" y="1525448"/>
                    <a:pt x="948625" y="1521778"/>
                  </a:cubicBezTo>
                  <a:lnTo>
                    <a:pt x="952550" y="1518876"/>
                  </a:lnTo>
                  <a:lnTo>
                    <a:pt x="963641" y="1510854"/>
                  </a:lnTo>
                  <a:cubicBezTo>
                    <a:pt x="968077" y="1516316"/>
                    <a:pt x="972599" y="1521693"/>
                    <a:pt x="977292" y="1526899"/>
                  </a:cubicBezTo>
                  <a:close/>
                  <a:moveTo>
                    <a:pt x="999218" y="1517340"/>
                  </a:moveTo>
                  <a:cubicBezTo>
                    <a:pt x="999218" y="1517340"/>
                    <a:pt x="999218" y="1517340"/>
                    <a:pt x="999218" y="1517340"/>
                  </a:cubicBezTo>
                  <a:lnTo>
                    <a:pt x="999218" y="1517340"/>
                  </a:lnTo>
                  <a:cubicBezTo>
                    <a:pt x="999218" y="1517340"/>
                    <a:pt x="999218" y="1517340"/>
                    <a:pt x="999218" y="1517340"/>
                  </a:cubicBezTo>
                  <a:lnTo>
                    <a:pt x="999218" y="1517340"/>
                  </a:lnTo>
                  <a:cubicBezTo>
                    <a:pt x="999474" y="1518279"/>
                    <a:pt x="999730" y="1519303"/>
                    <a:pt x="999986" y="1520242"/>
                  </a:cubicBezTo>
                  <a:cubicBezTo>
                    <a:pt x="997256" y="1521266"/>
                    <a:pt x="994611" y="1522205"/>
                    <a:pt x="991881" y="1523058"/>
                  </a:cubicBezTo>
                  <a:cubicBezTo>
                    <a:pt x="994355" y="1521095"/>
                    <a:pt x="996830" y="1519132"/>
                    <a:pt x="999218" y="1517169"/>
                  </a:cubicBezTo>
                  <a:close/>
                  <a:moveTo>
                    <a:pt x="1004422" y="1516487"/>
                  </a:moveTo>
                  <a:lnTo>
                    <a:pt x="1004422" y="1516487"/>
                  </a:lnTo>
                  <a:cubicBezTo>
                    <a:pt x="1004422" y="1516487"/>
                    <a:pt x="1004422" y="1516316"/>
                    <a:pt x="1004422" y="1516316"/>
                  </a:cubicBezTo>
                  <a:lnTo>
                    <a:pt x="1004422" y="1516145"/>
                  </a:lnTo>
                  <a:cubicBezTo>
                    <a:pt x="1004422" y="1516145"/>
                    <a:pt x="1004422" y="1516145"/>
                    <a:pt x="1004422" y="1516145"/>
                  </a:cubicBezTo>
                  <a:cubicBezTo>
                    <a:pt x="1004252" y="1515292"/>
                    <a:pt x="1004081" y="1514524"/>
                    <a:pt x="1003825" y="1513670"/>
                  </a:cubicBezTo>
                  <a:cubicBezTo>
                    <a:pt x="1005276" y="1512475"/>
                    <a:pt x="1006812" y="1511366"/>
                    <a:pt x="1008262" y="1510171"/>
                  </a:cubicBezTo>
                  <a:lnTo>
                    <a:pt x="1011589" y="1514950"/>
                  </a:lnTo>
                  <a:cubicBezTo>
                    <a:pt x="1009456" y="1516316"/>
                    <a:pt x="1007238" y="1517511"/>
                    <a:pt x="1004849" y="1518535"/>
                  </a:cubicBezTo>
                  <a:cubicBezTo>
                    <a:pt x="1004679" y="1517852"/>
                    <a:pt x="1004593" y="1517169"/>
                    <a:pt x="1004422" y="1516401"/>
                  </a:cubicBezTo>
                  <a:close/>
                  <a:moveTo>
                    <a:pt x="1076430" y="1440356"/>
                  </a:moveTo>
                  <a:cubicBezTo>
                    <a:pt x="1076516" y="1443770"/>
                    <a:pt x="1076686" y="1447269"/>
                    <a:pt x="1076857" y="1450683"/>
                  </a:cubicBezTo>
                  <a:cubicBezTo>
                    <a:pt x="1074297" y="1452561"/>
                    <a:pt x="1071652" y="1454524"/>
                    <a:pt x="1069093" y="1456487"/>
                  </a:cubicBezTo>
                  <a:cubicBezTo>
                    <a:pt x="1071652" y="1451110"/>
                    <a:pt x="1074042" y="1445733"/>
                    <a:pt x="1076430" y="1440356"/>
                  </a:cubicBezTo>
                  <a:close/>
                  <a:moveTo>
                    <a:pt x="956218" y="1550370"/>
                  </a:moveTo>
                  <a:cubicBezTo>
                    <a:pt x="956218" y="1550370"/>
                    <a:pt x="956133" y="1550285"/>
                    <a:pt x="956048" y="1550199"/>
                  </a:cubicBezTo>
                  <a:cubicBezTo>
                    <a:pt x="956048" y="1550199"/>
                    <a:pt x="956048" y="1550199"/>
                    <a:pt x="956048" y="1550199"/>
                  </a:cubicBezTo>
                  <a:cubicBezTo>
                    <a:pt x="956048" y="1550199"/>
                    <a:pt x="956048" y="1550370"/>
                    <a:pt x="956048" y="1550370"/>
                  </a:cubicBezTo>
                  <a:close/>
                  <a:moveTo>
                    <a:pt x="921750" y="1536970"/>
                  </a:moveTo>
                  <a:lnTo>
                    <a:pt x="921750" y="1536970"/>
                  </a:lnTo>
                  <a:cubicBezTo>
                    <a:pt x="921750" y="1536970"/>
                    <a:pt x="921750" y="1536970"/>
                    <a:pt x="921750" y="1536970"/>
                  </a:cubicBezTo>
                  <a:cubicBezTo>
                    <a:pt x="921750" y="1536970"/>
                    <a:pt x="921750" y="1536970"/>
                    <a:pt x="921750" y="1536970"/>
                  </a:cubicBezTo>
                  <a:close/>
                  <a:moveTo>
                    <a:pt x="819711" y="1558478"/>
                  </a:moveTo>
                  <a:cubicBezTo>
                    <a:pt x="819711" y="1558478"/>
                    <a:pt x="819881" y="1558734"/>
                    <a:pt x="819881" y="1558734"/>
                  </a:cubicBezTo>
                  <a:lnTo>
                    <a:pt x="819540" y="1558734"/>
                  </a:lnTo>
                  <a:cubicBezTo>
                    <a:pt x="818687" y="1558649"/>
                    <a:pt x="817834" y="1558478"/>
                    <a:pt x="816981" y="1558307"/>
                  </a:cubicBezTo>
                  <a:cubicBezTo>
                    <a:pt x="816213" y="1558137"/>
                    <a:pt x="815445" y="1557966"/>
                    <a:pt x="814592" y="1557710"/>
                  </a:cubicBezTo>
                  <a:cubicBezTo>
                    <a:pt x="816213" y="1557881"/>
                    <a:pt x="817919" y="1558051"/>
                    <a:pt x="819540" y="1558222"/>
                  </a:cubicBezTo>
                  <a:lnTo>
                    <a:pt x="819711" y="1558478"/>
                  </a:lnTo>
                  <a:close/>
                  <a:moveTo>
                    <a:pt x="784048" y="1533556"/>
                  </a:moveTo>
                  <a:cubicBezTo>
                    <a:pt x="782427" y="1529972"/>
                    <a:pt x="780892" y="1526302"/>
                    <a:pt x="779356" y="1522632"/>
                  </a:cubicBezTo>
                  <a:lnTo>
                    <a:pt x="783792" y="1528179"/>
                  </a:lnTo>
                  <a:lnTo>
                    <a:pt x="788058" y="1533727"/>
                  </a:lnTo>
                  <a:cubicBezTo>
                    <a:pt x="786693" y="1533727"/>
                    <a:pt x="785328" y="1533642"/>
                    <a:pt x="783963" y="1533642"/>
                  </a:cubicBezTo>
                  <a:close/>
                  <a:moveTo>
                    <a:pt x="788826" y="1533727"/>
                  </a:moveTo>
                  <a:lnTo>
                    <a:pt x="784475" y="1527582"/>
                  </a:lnTo>
                  <a:cubicBezTo>
                    <a:pt x="782086" y="1524339"/>
                    <a:pt x="779783" y="1521181"/>
                    <a:pt x="777393" y="1517938"/>
                  </a:cubicBezTo>
                  <a:cubicBezTo>
                    <a:pt x="775772" y="1513926"/>
                    <a:pt x="774151" y="1510000"/>
                    <a:pt x="772616" y="1505903"/>
                  </a:cubicBezTo>
                  <a:lnTo>
                    <a:pt x="768862" y="1495918"/>
                  </a:lnTo>
                  <a:lnTo>
                    <a:pt x="765449" y="1486359"/>
                  </a:lnTo>
                  <a:cubicBezTo>
                    <a:pt x="766729" y="1488066"/>
                    <a:pt x="768009" y="1489687"/>
                    <a:pt x="769288" y="1491394"/>
                  </a:cubicBezTo>
                  <a:lnTo>
                    <a:pt x="769288" y="1491394"/>
                  </a:lnTo>
                  <a:cubicBezTo>
                    <a:pt x="769288" y="1491394"/>
                    <a:pt x="769374" y="1491565"/>
                    <a:pt x="769374" y="1491565"/>
                  </a:cubicBezTo>
                  <a:lnTo>
                    <a:pt x="769374" y="1491736"/>
                  </a:lnTo>
                  <a:cubicBezTo>
                    <a:pt x="769374" y="1491736"/>
                    <a:pt x="769459" y="1491736"/>
                    <a:pt x="769459" y="1491736"/>
                  </a:cubicBezTo>
                  <a:cubicBezTo>
                    <a:pt x="777308" y="1501551"/>
                    <a:pt x="785072" y="1511451"/>
                    <a:pt x="792750" y="1521522"/>
                  </a:cubicBezTo>
                  <a:cubicBezTo>
                    <a:pt x="796249" y="1526046"/>
                    <a:pt x="799661" y="1530654"/>
                    <a:pt x="802989" y="1535263"/>
                  </a:cubicBezTo>
                  <a:cubicBezTo>
                    <a:pt x="800685" y="1535007"/>
                    <a:pt x="798382" y="1534666"/>
                    <a:pt x="796078" y="1534325"/>
                  </a:cubicBezTo>
                  <a:cubicBezTo>
                    <a:pt x="793689" y="1533983"/>
                    <a:pt x="791215" y="1533812"/>
                    <a:pt x="788826" y="1533727"/>
                  </a:cubicBezTo>
                  <a:close/>
                  <a:moveTo>
                    <a:pt x="676036" y="1518535"/>
                  </a:moveTo>
                  <a:cubicBezTo>
                    <a:pt x="674245" y="1514865"/>
                    <a:pt x="672368" y="1511195"/>
                    <a:pt x="670576" y="1507525"/>
                  </a:cubicBezTo>
                  <a:lnTo>
                    <a:pt x="682264" y="1512817"/>
                  </a:lnTo>
                  <a:cubicBezTo>
                    <a:pt x="682264" y="1512817"/>
                    <a:pt x="682521" y="1512731"/>
                    <a:pt x="682350" y="1512646"/>
                  </a:cubicBezTo>
                  <a:lnTo>
                    <a:pt x="670150" y="1506671"/>
                  </a:lnTo>
                  <a:cubicBezTo>
                    <a:pt x="666225" y="1498564"/>
                    <a:pt x="662386" y="1490455"/>
                    <a:pt x="658632" y="1482347"/>
                  </a:cubicBezTo>
                  <a:cubicBezTo>
                    <a:pt x="658120" y="1481152"/>
                    <a:pt x="657608" y="1480043"/>
                    <a:pt x="657096" y="1478848"/>
                  </a:cubicBezTo>
                  <a:cubicBezTo>
                    <a:pt x="662471" y="1481323"/>
                    <a:pt x="667846" y="1483884"/>
                    <a:pt x="673221" y="1486359"/>
                  </a:cubicBezTo>
                  <a:cubicBezTo>
                    <a:pt x="674757" y="1488322"/>
                    <a:pt x="676293" y="1490199"/>
                    <a:pt x="677743" y="1492162"/>
                  </a:cubicBezTo>
                  <a:lnTo>
                    <a:pt x="688493" y="1506245"/>
                  </a:lnTo>
                  <a:lnTo>
                    <a:pt x="695404" y="1515633"/>
                  </a:lnTo>
                  <a:cubicBezTo>
                    <a:pt x="696513" y="1518108"/>
                    <a:pt x="697537" y="1520498"/>
                    <a:pt x="698646" y="1522973"/>
                  </a:cubicBezTo>
                  <a:cubicBezTo>
                    <a:pt x="693356" y="1522034"/>
                    <a:pt x="688066" y="1521095"/>
                    <a:pt x="682862" y="1520071"/>
                  </a:cubicBezTo>
                  <a:cubicBezTo>
                    <a:pt x="680559" y="1519645"/>
                    <a:pt x="678340" y="1519132"/>
                    <a:pt x="676036" y="1518620"/>
                  </a:cubicBezTo>
                  <a:close/>
                  <a:moveTo>
                    <a:pt x="567683" y="1466985"/>
                  </a:moveTo>
                  <a:cubicBezTo>
                    <a:pt x="566574" y="1464509"/>
                    <a:pt x="565551" y="1462120"/>
                    <a:pt x="564441" y="1459645"/>
                  </a:cubicBezTo>
                  <a:cubicBezTo>
                    <a:pt x="574338" y="1464083"/>
                    <a:pt x="584150" y="1468606"/>
                    <a:pt x="594047" y="1473044"/>
                  </a:cubicBezTo>
                  <a:cubicBezTo>
                    <a:pt x="594473" y="1474324"/>
                    <a:pt x="594985" y="1475690"/>
                    <a:pt x="595412" y="1476970"/>
                  </a:cubicBezTo>
                  <a:cubicBezTo>
                    <a:pt x="597203" y="1481835"/>
                    <a:pt x="598995" y="1486700"/>
                    <a:pt x="600787" y="1491479"/>
                  </a:cubicBezTo>
                  <a:cubicBezTo>
                    <a:pt x="592426" y="1487041"/>
                    <a:pt x="584065" y="1482603"/>
                    <a:pt x="575703" y="1478165"/>
                  </a:cubicBezTo>
                  <a:lnTo>
                    <a:pt x="567599" y="1466985"/>
                  </a:lnTo>
                  <a:close/>
                  <a:moveTo>
                    <a:pt x="574765" y="1477653"/>
                  </a:moveTo>
                  <a:cubicBezTo>
                    <a:pt x="573741" y="1477141"/>
                    <a:pt x="572717" y="1476543"/>
                    <a:pt x="571694" y="1476031"/>
                  </a:cubicBezTo>
                  <a:cubicBezTo>
                    <a:pt x="570840" y="1474239"/>
                    <a:pt x="570073" y="1472361"/>
                    <a:pt x="569305" y="1470569"/>
                  </a:cubicBezTo>
                  <a:lnTo>
                    <a:pt x="574850" y="1477653"/>
                  </a:lnTo>
                  <a:close/>
                  <a:moveTo>
                    <a:pt x="392101" y="1469204"/>
                  </a:moveTo>
                  <a:cubicBezTo>
                    <a:pt x="387238" y="1464509"/>
                    <a:pt x="382375" y="1459815"/>
                    <a:pt x="377426" y="1455121"/>
                  </a:cubicBezTo>
                  <a:cubicBezTo>
                    <a:pt x="370089" y="1448208"/>
                    <a:pt x="362666" y="1441295"/>
                    <a:pt x="355244" y="1434552"/>
                  </a:cubicBezTo>
                  <a:cubicBezTo>
                    <a:pt x="353793" y="1430967"/>
                    <a:pt x="352343" y="1427383"/>
                    <a:pt x="350978" y="1423798"/>
                  </a:cubicBezTo>
                  <a:cubicBezTo>
                    <a:pt x="352087" y="1424566"/>
                    <a:pt x="353281" y="1425334"/>
                    <a:pt x="354390" y="1426103"/>
                  </a:cubicBezTo>
                  <a:cubicBezTo>
                    <a:pt x="361898" y="1433443"/>
                    <a:pt x="369492" y="1440697"/>
                    <a:pt x="377170" y="1447781"/>
                  </a:cubicBezTo>
                  <a:cubicBezTo>
                    <a:pt x="381351" y="1451707"/>
                    <a:pt x="385531" y="1455548"/>
                    <a:pt x="389797" y="1459388"/>
                  </a:cubicBezTo>
                  <a:cubicBezTo>
                    <a:pt x="389968" y="1459730"/>
                    <a:pt x="390138" y="1460071"/>
                    <a:pt x="390309" y="1460327"/>
                  </a:cubicBezTo>
                  <a:cubicBezTo>
                    <a:pt x="393978" y="1467411"/>
                    <a:pt x="397732" y="1474410"/>
                    <a:pt x="401571" y="1481408"/>
                  </a:cubicBezTo>
                  <a:cubicBezTo>
                    <a:pt x="391504" y="1475093"/>
                    <a:pt x="381521" y="1468777"/>
                    <a:pt x="371539" y="1462376"/>
                  </a:cubicBezTo>
                  <a:cubicBezTo>
                    <a:pt x="368980" y="1459815"/>
                    <a:pt x="366420" y="1457255"/>
                    <a:pt x="363861" y="1454780"/>
                  </a:cubicBezTo>
                  <a:cubicBezTo>
                    <a:pt x="361984" y="1450427"/>
                    <a:pt x="360107" y="1445989"/>
                    <a:pt x="358230" y="1441636"/>
                  </a:cubicBezTo>
                  <a:cubicBezTo>
                    <a:pt x="364373" y="1446501"/>
                    <a:pt x="370515" y="1451366"/>
                    <a:pt x="376573" y="1456401"/>
                  </a:cubicBezTo>
                  <a:cubicBezTo>
                    <a:pt x="381777" y="1460669"/>
                    <a:pt x="386896" y="1465021"/>
                    <a:pt x="392016" y="1469374"/>
                  </a:cubicBezTo>
                  <a:cubicBezTo>
                    <a:pt x="392016" y="1469374"/>
                    <a:pt x="392271" y="1469289"/>
                    <a:pt x="392186" y="1469204"/>
                  </a:cubicBezTo>
                  <a:close/>
                  <a:moveTo>
                    <a:pt x="344153" y="1420896"/>
                  </a:moveTo>
                  <a:lnTo>
                    <a:pt x="344749" y="1421408"/>
                  </a:lnTo>
                  <a:cubicBezTo>
                    <a:pt x="345347" y="1422859"/>
                    <a:pt x="345944" y="1424225"/>
                    <a:pt x="346541" y="1425590"/>
                  </a:cubicBezTo>
                  <a:cubicBezTo>
                    <a:pt x="345176" y="1424225"/>
                    <a:pt x="343726" y="1422945"/>
                    <a:pt x="342361" y="1421579"/>
                  </a:cubicBezTo>
                  <a:cubicBezTo>
                    <a:pt x="339033" y="1418251"/>
                    <a:pt x="335791" y="1414922"/>
                    <a:pt x="332635" y="1411593"/>
                  </a:cubicBezTo>
                  <a:cubicBezTo>
                    <a:pt x="334341" y="1412703"/>
                    <a:pt x="336047" y="1413898"/>
                    <a:pt x="337754" y="1415007"/>
                  </a:cubicBezTo>
                  <a:cubicBezTo>
                    <a:pt x="338010" y="1415263"/>
                    <a:pt x="338266" y="1415519"/>
                    <a:pt x="338521" y="1415775"/>
                  </a:cubicBezTo>
                  <a:lnTo>
                    <a:pt x="344153" y="1420896"/>
                  </a:lnTo>
                  <a:close/>
                  <a:moveTo>
                    <a:pt x="343555" y="1418933"/>
                  </a:moveTo>
                  <a:cubicBezTo>
                    <a:pt x="343555" y="1418933"/>
                    <a:pt x="343641" y="1418933"/>
                    <a:pt x="343726" y="1419019"/>
                  </a:cubicBezTo>
                  <a:cubicBezTo>
                    <a:pt x="343726" y="1419019"/>
                    <a:pt x="343726" y="1419104"/>
                    <a:pt x="343726" y="1419189"/>
                  </a:cubicBezTo>
                  <a:lnTo>
                    <a:pt x="343470" y="1418933"/>
                  </a:lnTo>
                  <a:close/>
                  <a:moveTo>
                    <a:pt x="345774" y="1410484"/>
                  </a:moveTo>
                  <a:cubicBezTo>
                    <a:pt x="344835" y="1408009"/>
                    <a:pt x="343897" y="1405534"/>
                    <a:pt x="342958" y="1402973"/>
                  </a:cubicBezTo>
                  <a:lnTo>
                    <a:pt x="349272" y="1406729"/>
                  </a:lnTo>
                  <a:cubicBezTo>
                    <a:pt x="356268" y="1410996"/>
                    <a:pt x="363349" y="1415178"/>
                    <a:pt x="370345" y="1419445"/>
                  </a:cubicBezTo>
                  <a:cubicBezTo>
                    <a:pt x="373160" y="1425505"/>
                    <a:pt x="375976" y="1431480"/>
                    <a:pt x="378876" y="1437539"/>
                  </a:cubicBezTo>
                  <a:cubicBezTo>
                    <a:pt x="372051" y="1433272"/>
                    <a:pt x="365226" y="1429004"/>
                    <a:pt x="358401" y="1424737"/>
                  </a:cubicBezTo>
                  <a:cubicBezTo>
                    <a:pt x="354220" y="1419957"/>
                    <a:pt x="350040" y="1415178"/>
                    <a:pt x="345859" y="1410398"/>
                  </a:cubicBezTo>
                  <a:close/>
                  <a:moveTo>
                    <a:pt x="290232" y="1355434"/>
                  </a:moveTo>
                  <a:cubicBezTo>
                    <a:pt x="289635" y="1352106"/>
                    <a:pt x="289038" y="1348862"/>
                    <a:pt x="288440" y="1345534"/>
                  </a:cubicBezTo>
                  <a:cubicBezTo>
                    <a:pt x="291426" y="1349545"/>
                    <a:pt x="294413" y="1353471"/>
                    <a:pt x="297484" y="1357397"/>
                  </a:cubicBezTo>
                  <a:cubicBezTo>
                    <a:pt x="297484" y="1357397"/>
                    <a:pt x="297484" y="1357568"/>
                    <a:pt x="297484" y="1357653"/>
                  </a:cubicBezTo>
                  <a:cubicBezTo>
                    <a:pt x="295522" y="1355349"/>
                    <a:pt x="293559" y="1353130"/>
                    <a:pt x="291597" y="1350825"/>
                  </a:cubicBezTo>
                  <a:cubicBezTo>
                    <a:pt x="291597" y="1350825"/>
                    <a:pt x="291341" y="1350825"/>
                    <a:pt x="291426" y="1350996"/>
                  </a:cubicBezTo>
                  <a:cubicBezTo>
                    <a:pt x="293389" y="1353556"/>
                    <a:pt x="295266" y="1356117"/>
                    <a:pt x="297228" y="1358677"/>
                  </a:cubicBezTo>
                  <a:cubicBezTo>
                    <a:pt x="296887" y="1360043"/>
                    <a:pt x="296546" y="1361409"/>
                    <a:pt x="296204" y="1362859"/>
                  </a:cubicBezTo>
                  <a:cubicBezTo>
                    <a:pt x="294242" y="1360384"/>
                    <a:pt x="292280" y="1357995"/>
                    <a:pt x="290318" y="1355519"/>
                  </a:cubicBezTo>
                  <a:close/>
                  <a:moveTo>
                    <a:pt x="295095" y="1367127"/>
                  </a:moveTo>
                  <a:lnTo>
                    <a:pt x="293901" y="1371906"/>
                  </a:lnTo>
                  <a:cubicBezTo>
                    <a:pt x="293901" y="1371906"/>
                    <a:pt x="293474" y="1371480"/>
                    <a:pt x="293303" y="1371309"/>
                  </a:cubicBezTo>
                  <a:cubicBezTo>
                    <a:pt x="292706" y="1368066"/>
                    <a:pt x="292023" y="1364822"/>
                    <a:pt x="291426" y="1361579"/>
                  </a:cubicBezTo>
                  <a:cubicBezTo>
                    <a:pt x="292621" y="1363457"/>
                    <a:pt x="293815" y="1365334"/>
                    <a:pt x="295095" y="1367127"/>
                  </a:cubicBezTo>
                  <a:close/>
                  <a:moveTo>
                    <a:pt x="269927" y="1207781"/>
                  </a:moveTo>
                  <a:lnTo>
                    <a:pt x="269244" y="1206501"/>
                  </a:lnTo>
                  <a:cubicBezTo>
                    <a:pt x="268988" y="1204367"/>
                    <a:pt x="268817" y="1202148"/>
                    <a:pt x="268561" y="1200015"/>
                  </a:cubicBezTo>
                  <a:cubicBezTo>
                    <a:pt x="268135" y="1195235"/>
                    <a:pt x="267708" y="1190370"/>
                    <a:pt x="267282" y="1185591"/>
                  </a:cubicBezTo>
                  <a:cubicBezTo>
                    <a:pt x="267964" y="1187298"/>
                    <a:pt x="268732" y="1188919"/>
                    <a:pt x="269415" y="1190626"/>
                  </a:cubicBezTo>
                  <a:cubicBezTo>
                    <a:pt x="272145" y="1196857"/>
                    <a:pt x="274875" y="1203087"/>
                    <a:pt x="277690" y="1209232"/>
                  </a:cubicBezTo>
                  <a:cubicBezTo>
                    <a:pt x="276667" y="1211707"/>
                    <a:pt x="275643" y="1214268"/>
                    <a:pt x="274619" y="1216828"/>
                  </a:cubicBezTo>
                  <a:cubicBezTo>
                    <a:pt x="272998" y="1213841"/>
                    <a:pt x="271377" y="1210854"/>
                    <a:pt x="269841" y="1207867"/>
                  </a:cubicBezTo>
                  <a:close/>
                  <a:moveTo>
                    <a:pt x="273424" y="1219815"/>
                  </a:moveTo>
                  <a:cubicBezTo>
                    <a:pt x="272742" y="1221608"/>
                    <a:pt x="271974" y="1223400"/>
                    <a:pt x="271291" y="1225192"/>
                  </a:cubicBezTo>
                  <a:cubicBezTo>
                    <a:pt x="270780" y="1220584"/>
                    <a:pt x="270268" y="1215889"/>
                    <a:pt x="269756" y="1211281"/>
                  </a:cubicBezTo>
                  <a:cubicBezTo>
                    <a:pt x="270950" y="1214097"/>
                    <a:pt x="272230" y="1216999"/>
                    <a:pt x="273424" y="1219815"/>
                  </a:cubicBezTo>
                  <a:close/>
                  <a:moveTo>
                    <a:pt x="200990" y="1276060"/>
                  </a:moveTo>
                  <a:cubicBezTo>
                    <a:pt x="199028" y="1269744"/>
                    <a:pt x="196980" y="1263428"/>
                    <a:pt x="194932" y="1257198"/>
                  </a:cubicBezTo>
                  <a:cubicBezTo>
                    <a:pt x="195701" y="1254467"/>
                    <a:pt x="196553" y="1251736"/>
                    <a:pt x="197322" y="1248919"/>
                  </a:cubicBezTo>
                  <a:cubicBezTo>
                    <a:pt x="199881" y="1254723"/>
                    <a:pt x="202526" y="1260527"/>
                    <a:pt x="205085" y="1266245"/>
                  </a:cubicBezTo>
                  <a:cubicBezTo>
                    <a:pt x="204061" y="1269317"/>
                    <a:pt x="203038" y="1272305"/>
                    <a:pt x="202099" y="1275377"/>
                  </a:cubicBezTo>
                  <a:cubicBezTo>
                    <a:pt x="201758" y="1275633"/>
                    <a:pt x="201331" y="1275804"/>
                    <a:pt x="200990" y="1276060"/>
                  </a:cubicBezTo>
                  <a:close/>
                  <a:moveTo>
                    <a:pt x="177272" y="1289972"/>
                  </a:moveTo>
                  <a:cubicBezTo>
                    <a:pt x="174627" y="1275889"/>
                    <a:pt x="172067" y="1261892"/>
                    <a:pt x="169423" y="1247810"/>
                  </a:cubicBezTo>
                  <a:lnTo>
                    <a:pt x="169423" y="1247810"/>
                  </a:lnTo>
                  <a:cubicBezTo>
                    <a:pt x="169423" y="1247810"/>
                    <a:pt x="169423" y="1247639"/>
                    <a:pt x="169423" y="1247639"/>
                  </a:cubicBezTo>
                  <a:lnTo>
                    <a:pt x="169423" y="1247639"/>
                  </a:lnTo>
                  <a:cubicBezTo>
                    <a:pt x="169167" y="1246274"/>
                    <a:pt x="168825" y="1244908"/>
                    <a:pt x="168570" y="1243627"/>
                  </a:cubicBezTo>
                  <a:lnTo>
                    <a:pt x="168825" y="1242945"/>
                  </a:lnTo>
                  <a:cubicBezTo>
                    <a:pt x="170873" y="1250882"/>
                    <a:pt x="172921" y="1258820"/>
                    <a:pt x="174968" y="1266757"/>
                  </a:cubicBezTo>
                  <a:lnTo>
                    <a:pt x="174968" y="1266757"/>
                  </a:lnTo>
                  <a:cubicBezTo>
                    <a:pt x="174968" y="1266757"/>
                    <a:pt x="174968" y="1267013"/>
                    <a:pt x="174968" y="1267013"/>
                  </a:cubicBezTo>
                  <a:lnTo>
                    <a:pt x="174968" y="1267269"/>
                  </a:lnTo>
                  <a:cubicBezTo>
                    <a:pt x="174968" y="1267269"/>
                    <a:pt x="174968" y="1267269"/>
                    <a:pt x="174968" y="1267269"/>
                  </a:cubicBezTo>
                  <a:cubicBezTo>
                    <a:pt x="176845" y="1274012"/>
                    <a:pt x="178808" y="1280840"/>
                    <a:pt x="180770" y="1287582"/>
                  </a:cubicBezTo>
                  <a:cubicBezTo>
                    <a:pt x="180770" y="1287667"/>
                    <a:pt x="180770" y="1287753"/>
                    <a:pt x="180770" y="1287838"/>
                  </a:cubicBezTo>
                  <a:cubicBezTo>
                    <a:pt x="179575" y="1288521"/>
                    <a:pt x="178466" y="1289204"/>
                    <a:pt x="177272" y="1289886"/>
                  </a:cubicBezTo>
                  <a:close/>
                  <a:moveTo>
                    <a:pt x="164730" y="1297312"/>
                  </a:moveTo>
                  <a:cubicBezTo>
                    <a:pt x="162854" y="1286643"/>
                    <a:pt x="160976" y="1275975"/>
                    <a:pt x="159184" y="1265221"/>
                  </a:cubicBezTo>
                  <a:lnTo>
                    <a:pt x="164901" y="1251992"/>
                  </a:lnTo>
                  <a:cubicBezTo>
                    <a:pt x="167716" y="1265392"/>
                    <a:pt x="170703" y="1278706"/>
                    <a:pt x="173689" y="1292020"/>
                  </a:cubicBezTo>
                  <a:cubicBezTo>
                    <a:pt x="170703" y="1293727"/>
                    <a:pt x="167716" y="1295519"/>
                    <a:pt x="164730" y="1297226"/>
                  </a:cubicBezTo>
                  <a:close/>
                  <a:moveTo>
                    <a:pt x="156710" y="1250199"/>
                  </a:moveTo>
                  <a:lnTo>
                    <a:pt x="156710" y="1250199"/>
                  </a:lnTo>
                  <a:cubicBezTo>
                    <a:pt x="156710" y="1250199"/>
                    <a:pt x="156710" y="1250199"/>
                    <a:pt x="156710" y="1250199"/>
                  </a:cubicBezTo>
                  <a:cubicBezTo>
                    <a:pt x="155004" y="1240641"/>
                    <a:pt x="153298" y="1230996"/>
                    <a:pt x="151592" y="1221352"/>
                  </a:cubicBezTo>
                  <a:cubicBezTo>
                    <a:pt x="153127" y="1218194"/>
                    <a:pt x="154748" y="1215121"/>
                    <a:pt x="156284" y="1212049"/>
                  </a:cubicBezTo>
                  <a:lnTo>
                    <a:pt x="156284" y="1212049"/>
                  </a:lnTo>
                  <a:cubicBezTo>
                    <a:pt x="156284" y="1212049"/>
                    <a:pt x="156284" y="1212049"/>
                    <a:pt x="156284" y="1212049"/>
                  </a:cubicBezTo>
                  <a:lnTo>
                    <a:pt x="156284" y="1212049"/>
                  </a:lnTo>
                  <a:cubicBezTo>
                    <a:pt x="156284" y="1212049"/>
                    <a:pt x="156284" y="1212049"/>
                    <a:pt x="156284" y="1212049"/>
                  </a:cubicBezTo>
                  <a:cubicBezTo>
                    <a:pt x="156540" y="1211537"/>
                    <a:pt x="156796" y="1210939"/>
                    <a:pt x="157052" y="1210427"/>
                  </a:cubicBezTo>
                  <a:cubicBezTo>
                    <a:pt x="159014" y="1221522"/>
                    <a:pt x="160976" y="1232532"/>
                    <a:pt x="163109" y="1243627"/>
                  </a:cubicBezTo>
                  <a:cubicBezTo>
                    <a:pt x="161317" y="1248236"/>
                    <a:pt x="159526" y="1252845"/>
                    <a:pt x="157820" y="1257454"/>
                  </a:cubicBezTo>
                  <a:cubicBezTo>
                    <a:pt x="157479" y="1255150"/>
                    <a:pt x="157052" y="1252845"/>
                    <a:pt x="156710" y="1250456"/>
                  </a:cubicBezTo>
                  <a:lnTo>
                    <a:pt x="156710" y="1250456"/>
                  </a:lnTo>
                  <a:close/>
                  <a:moveTo>
                    <a:pt x="155687" y="1201636"/>
                  </a:moveTo>
                  <a:cubicBezTo>
                    <a:pt x="154407" y="1204197"/>
                    <a:pt x="153042" y="1206757"/>
                    <a:pt x="151762" y="1209318"/>
                  </a:cubicBezTo>
                  <a:lnTo>
                    <a:pt x="151762" y="1209318"/>
                  </a:lnTo>
                  <a:cubicBezTo>
                    <a:pt x="151762" y="1209318"/>
                    <a:pt x="151677" y="1209488"/>
                    <a:pt x="151677" y="1209488"/>
                  </a:cubicBezTo>
                  <a:lnTo>
                    <a:pt x="151677" y="1209659"/>
                  </a:lnTo>
                  <a:cubicBezTo>
                    <a:pt x="151677" y="1209659"/>
                    <a:pt x="151592" y="1209659"/>
                    <a:pt x="151592" y="1209659"/>
                  </a:cubicBezTo>
                  <a:cubicBezTo>
                    <a:pt x="151165" y="1210598"/>
                    <a:pt x="150653" y="1211622"/>
                    <a:pt x="150226" y="1212561"/>
                  </a:cubicBezTo>
                  <a:cubicBezTo>
                    <a:pt x="149714" y="1209659"/>
                    <a:pt x="149288" y="1206757"/>
                    <a:pt x="148776" y="1203855"/>
                  </a:cubicBezTo>
                  <a:cubicBezTo>
                    <a:pt x="150994" y="1202404"/>
                    <a:pt x="153127" y="1200868"/>
                    <a:pt x="155346" y="1199417"/>
                  </a:cubicBezTo>
                  <a:cubicBezTo>
                    <a:pt x="155431" y="1200100"/>
                    <a:pt x="155601" y="1200868"/>
                    <a:pt x="155687" y="1201551"/>
                  </a:cubicBezTo>
                  <a:close/>
                  <a:moveTo>
                    <a:pt x="117209" y="1208635"/>
                  </a:moveTo>
                  <a:lnTo>
                    <a:pt x="117209" y="1208635"/>
                  </a:lnTo>
                  <a:cubicBezTo>
                    <a:pt x="117209" y="1208635"/>
                    <a:pt x="117209" y="1208635"/>
                    <a:pt x="117209" y="1208635"/>
                  </a:cubicBezTo>
                  <a:lnTo>
                    <a:pt x="117209" y="1208635"/>
                  </a:lnTo>
                  <a:cubicBezTo>
                    <a:pt x="117209" y="1208635"/>
                    <a:pt x="117209" y="1208635"/>
                    <a:pt x="117209" y="1208635"/>
                  </a:cubicBezTo>
                  <a:cubicBezTo>
                    <a:pt x="116782" y="1204453"/>
                    <a:pt x="116270" y="1200271"/>
                    <a:pt x="115844" y="1196003"/>
                  </a:cubicBezTo>
                  <a:cubicBezTo>
                    <a:pt x="119853" y="1186700"/>
                    <a:pt x="123864" y="1177482"/>
                    <a:pt x="127788" y="1168179"/>
                  </a:cubicBezTo>
                  <a:cubicBezTo>
                    <a:pt x="128300" y="1173983"/>
                    <a:pt x="128897" y="1179787"/>
                    <a:pt x="129409" y="1185591"/>
                  </a:cubicBezTo>
                  <a:cubicBezTo>
                    <a:pt x="130092" y="1192248"/>
                    <a:pt x="130860" y="1198820"/>
                    <a:pt x="131627" y="1205477"/>
                  </a:cubicBezTo>
                  <a:cubicBezTo>
                    <a:pt x="127020" y="1208635"/>
                    <a:pt x="122413" y="1211793"/>
                    <a:pt x="117720" y="1214951"/>
                  </a:cubicBezTo>
                  <a:cubicBezTo>
                    <a:pt x="117550" y="1212902"/>
                    <a:pt x="117294" y="1210854"/>
                    <a:pt x="117123" y="1208720"/>
                  </a:cubicBezTo>
                  <a:close/>
                  <a:moveTo>
                    <a:pt x="81631" y="1121238"/>
                  </a:moveTo>
                  <a:lnTo>
                    <a:pt x="81631" y="1121238"/>
                  </a:lnTo>
                  <a:cubicBezTo>
                    <a:pt x="81631" y="1121238"/>
                    <a:pt x="81631" y="1121153"/>
                    <a:pt x="81631" y="1121153"/>
                  </a:cubicBezTo>
                  <a:cubicBezTo>
                    <a:pt x="83935" y="1107070"/>
                    <a:pt x="86495" y="1092988"/>
                    <a:pt x="89139" y="1078991"/>
                  </a:cubicBezTo>
                  <a:cubicBezTo>
                    <a:pt x="91528" y="1075833"/>
                    <a:pt x="93917" y="1072675"/>
                    <a:pt x="96306" y="1069517"/>
                  </a:cubicBezTo>
                  <a:cubicBezTo>
                    <a:pt x="95708" y="1072333"/>
                    <a:pt x="95112" y="1075235"/>
                    <a:pt x="94514" y="1078052"/>
                  </a:cubicBezTo>
                  <a:cubicBezTo>
                    <a:pt x="91613" y="1092475"/>
                    <a:pt x="88883" y="1106899"/>
                    <a:pt x="86324" y="1121409"/>
                  </a:cubicBezTo>
                  <a:cubicBezTo>
                    <a:pt x="84020" y="1125420"/>
                    <a:pt x="81717" y="1129431"/>
                    <a:pt x="79413" y="1133528"/>
                  </a:cubicBezTo>
                  <a:cubicBezTo>
                    <a:pt x="80096" y="1129431"/>
                    <a:pt x="80863" y="1125420"/>
                    <a:pt x="81546" y="1121323"/>
                  </a:cubicBezTo>
                  <a:lnTo>
                    <a:pt x="81546" y="1121323"/>
                  </a:lnTo>
                  <a:close/>
                  <a:moveTo>
                    <a:pt x="99036" y="1057056"/>
                  </a:moveTo>
                  <a:lnTo>
                    <a:pt x="99036" y="1057056"/>
                  </a:lnTo>
                  <a:cubicBezTo>
                    <a:pt x="99036" y="1057056"/>
                    <a:pt x="98951" y="1057312"/>
                    <a:pt x="98951" y="1057312"/>
                  </a:cubicBezTo>
                  <a:lnTo>
                    <a:pt x="98951" y="1057312"/>
                  </a:lnTo>
                  <a:cubicBezTo>
                    <a:pt x="96391" y="1060982"/>
                    <a:pt x="93917" y="1064652"/>
                    <a:pt x="91358" y="1068407"/>
                  </a:cubicBezTo>
                  <a:cubicBezTo>
                    <a:pt x="91784" y="1066188"/>
                    <a:pt x="92211" y="1063969"/>
                    <a:pt x="92723" y="1061750"/>
                  </a:cubicBezTo>
                  <a:cubicBezTo>
                    <a:pt x="93832" y="1056458"/>
                    <a:pt x="94941" y="1051167"/>
                    <a:pt x="96135" y="1045875"/>
                  </a:cubicBezTo>
                  <a:cubicBezTo>
                    <a:pt x="97159" y="1045278"/>
                    <a:pt x="98268" y="1044680"/>
                    <a:pt x="99292" y="1044083"/>
                  </a:cubicBezTo>
                  <a:cubicBezTo>
                    <a:pt x="100487" y="1043400"/>
                    <a:pt x="101510" y="1042461"/>
                    <a:pt x="102534" y="1041522"/>
                  </a:cubicBezTo>
                  <a:cubicBezTo>
                    <a:pt x="101340" y="1046729"/>
                    <a:pt x="100231" y="1051850"/>
                    <a:pt x="99121" y="1057056"/>
                  </a:cubicBezTo>
                  <a:close/>
                  <a:moveTo>
                    <a:pt x="84105" y="1134894"/>
                  </a:moveTo>
                  <a:cubicBezTo>
                    <a:pt x="84105" y="1134894"/>
                    <a:pt x="84020" y="1135406"/>
                    <a:pt x="83935" y="1135662"/>
                  </a:cubicBezTo>
                  <a:cubicBezTo>
                    <a:pt x="83764" y="1135747"/>
                    <a:pt x="83594" y="1135833"/>
                    <a:pt x="83423" y="1136003"/>
                  </a:cubicBezTo>
                  <a:cubicBezTo>
                    <a:pt x="83679" y="1135662"/>
                    <a:pt x="83850" y="1135235"/>
                    <a:pt x="84105" y="1134894"/>
                  </a:cubicBezTo>
                  <a:close/>
                  <a:moveTo>
                    <a:pt x="103302" y="1060214"/>
                  </a:moveTo>
                  <a:cubicBezTo>
                    <a:pt x="106886" y="1055008"/>
                    <a:pt x="110469" y="1049801"/>
                    <a:pt x="114052" y="1044595"/>
                  </a:cubicBezTo>
                  <a:cubicBezTo>
                    <a:pt x="116611" y="1051679"/>
                    <a:pt x="119256" y="1058763"/>
                    <a:pt x="121901" y="1065932"/>
                  </a:cubicBezTo>
                  <a:cubicBezTo>
                    <a:pt x="117379" y="1072845"/>
                    <a:pt x="112857" y="1079759"/>
                    <a:pt x="108336" y="1086672"/>
                  </a:cubicBezTo>
                  <a:lnTo>
                    <a:pt x="107994" y="1074552"/>
                  </a:lnTo>
                  <a:cubicBezTo>
                    <a:pt x="107994" y="1074552"/>
                    <a:pt x="107738" y="1074382"/>
                    <a:pt x="107738" y="1074552"/>
                  </a:cubicBezTo>
                  <a:lnTo>
                    <a:pt x="107568" y="1087696"/>
                  </a:lnTo>
                  <a:cubicBezTo>
                    <a:pt x="106288" y="1089659"/>
                    <a:pt x="105094" y="1091537"/>
                    <a:pt x="103814" y="1093500"/>
                  </a:cubicBezTo>
                  <a:lnTo>
                    <a:pt x="103814" y="1084880"/>
                  </a:lnTo>
                  <a:cubicBezTo>
                    <a:pt x="103814" y="1084880"/>
                    <a:pt x="104240" y="1064652"/>
                    <a:pt x="104240" y="1064652"/>
                  </a:cubicBezTo>
                  <a:cubicBezTo>
                    <a:pt x="104240" y="1064481"/>
                    <a:pt x="103984" y="1064481"/>
                    <a:pt x="103984" y="1064652"/>
                  </a:cubicBezTo>
                  <a:lnTo>
                    <a:pt x="102961" y="1084709"/>
                  </a:lnTo>
                  <a:lnTo>
                    <a:pt x="102534" y="1095463"/>
                  </a:lnTo>
                  <a:cubicBezTo>
                    <a:pt x="101340" y="1097340"/>
                    <a:pt x="100145" y="1099218"/>
                    <a:pt x="98866" y="1101096"/>
                  </a:cubicBezTo>
                  <a:cubicBezTo>
                    <a:pt x="99548" y="1091537"/>
                    <a:pt x="100231" y="1081978"/>
                    <a:pt x="100999" y="1072419"/>
                  </a:cubicBezTo>
                  <a:lnTo>
                    <a:pt x="101937" y="1061921"/>
                  </a:lnTo>
                  <a:cubicBezTo>
                    <a:pt x="102363" y="1061409"/>
                    <a:pt x="102705" y="1060811"/>
                    <a:pt x="103132" y="1060299"/>
                  </a:cubicBezTo>
                  <a:lnTo>
                    <a:pt x="103132" y="1060299"/>
                  </a:lnTo>
                  <a:cubicBezTo>
                    <a:pt x="103132" y="1060299"/>
                    <a:pt x="103132" y="1060299"/>
                    <a:pt x="103132" y="1060299"/>
                  </a:cubicBezTo>
                  <a:lnTo>
                    <a:pt x="103132" y="1060299"/>
                  </a:lnTo>
                  <a:cubicBezTo>
                    <a:pt x="103132" y="1060299"/>
                    <a:pt x="103132" y="1060299"/>
                    <a:pt x="103132" y="1060299"/>
                  </a:cubicBezTo>
                  <a:close/>
                  <a:moveTo>
                    <a:pt x="122754" y="1091622"/>
                  </a:moveTo>
                  <a:cubicBezTo>
                    <a:pt x="118318" y="1099303"/>
                    <a:pt x="113881" y="1107070"/>
                    <a:pt x="109445" y="1114752"/>
                  </a:cubicBezTo>
                  <a:cubicBezTo>
                    <a:pt x="109445" y="1113130"/>
                    <a:pt x="109274" y="1111508"/>
                    <a:pt x="109189" y="1109887"/>
                  </a:cubicBezTo>
                  <a:lnTo>
                    <a:pt x="108591" y="1093670"/>
                  </a:lnTo>
                  <a:cubicBezTo>
                    <a:pt x="113369" y="1085392"/>
                    <a:pt x="118147" y="1077113"/>
                    <a:pt x="123010" y="1068834"/>
                  </a:cubicBezTo>
                  <a:cubicBezTo>
                    <a:pt x="124717" y="1073357"/>
                    <a:pt x="126338" y="1077966"/>
                    <a:pt x="128044" y="1082575"/>
                  </a:cubicBezTo>
                  <a:lnTo>
                    <a:pt x="126594" y="1085050"/>
                  </a:lnTo>
                  <a:cubicBezTo>
                    <a:pt x="125399" y="1087098"/>
                    <a:pt x="124205" y="1089232"/>
                    <a:pt x="123010" y="1091281"/>
                  </a:cubicBezTo>
                  <a:lnTo>
                    <a:pt x="123010" y="1090683"/>
                  </a:lnTo>
                  <a:cubicBezTo>
                    <a:pt x="123010" y="1090683"/>
                    <a:pt x="122754" y="1090513"/>
                    <a:pt x="122754" y="1090683"/>
                  </a:cubicBezTo>
                  <a:lnTo>
                    <a:pt x="122754" y="1091622"/>
                  </a:lnTo>
                  <a:close/>
                  <a:moveTo>
                    <a:pt x="97245" y="1128322"/>
                  </a:moveTo>
                  <a:cubicBezTo>
                    <a:pt x="97586" y="1122603"/>
                    <a:pt x="97927" y="1116970"/>
                    <a:pt x="98354" y="1111252"/>
                  </a:cubicBezTo>
                  <a:cubicBezTo>
                    <a:pt x="99633" y="1108948"/>
                    <a:pt x="100999" y="1106643"/>
                    <a:pt x="102278" y="1104424"/>
                  </a:cubicBezTo>
                  <a:lnTo>
                    <a:pt x="102278" y="1104766"/>
                  </a:lnTo>
                  <a:cubicBezTo>
                    <a:pt x="102022" y="1111764"/>
                    <a:pt x="101852" y="1118848"/>
                    <a:pt x="101681" y="1125847"/>
                  </a:cubicBezTo>
                  <a:cubicBezTo>
                    <a:pt x="100231" y="1126700"/>
                    <a:pt x="98695" y="1127468"/>
                    <a:pt x="97245" y="1128322"/>
                  </a:cubicBezTo>
                  <a:close/>
                  <a:moveTo>
                    <a:pt x="103899" y="1101693"/>
                  </a:moveTo>
                  <a:cubicBezTo>
                    <a:pt x="105179" y="1099560"/>
                    <a:pt x="106373" y="1097426"/>
                    <a:pt x="107653" y="1095292"/>
                  </a:cubicBezTo>
                  <a:lnTo>
                    <a:pt x="107653" y="1109716"/>
                  </a:lnTo>
                  <a:cubicBezTo>
                    <a:pt x="107653" y="1112362"/>
                    <a:pt x="107653" y="1115093"/>
                    <a:pt x="107738" y="1117739"/>
                  </a:cubicBezTo>
                  <a:cubicBezTo>
                    <a:pt x="106544" y="1119872"/>
                    <a:pt x="105264" y="1122006"/>
                    <a:pt x="104070" y="1124140"/>
                  </a:cubicBezTo>
                  <a:cubicBezTo>
                    <a:pt x="104070" y="1117739"/>
                    <a:pt x="103899" y="1111337"/>
                    <a:pt x="103899" y="1105022"/>
                  </a:cubicBezTo>
                  <a:lnTo>
                    <a:pt x="103899" y="1101693"/>
                  </a:lnTo>
                  <a:close/>
                  <a:moveTo>
                    <a:pt x="95965" y="1106046"/>
                  </a:moveTo>
                  <a:cubicBezTo>
                    <a:pt x="94941" y="1107582"/>
                    <a:pt x="94003" y="1109204"/>
                    <a:pt x="92979" y="1110740"/>
                  </a:cubicBezTo>
                  <a:cubicBezTo>
                    <a:pt x="94600" y="1100072"/>
                    <a:pt x="96391" y="1089488"/>
                    <a:pt x="98183" y="1078905"/>
                  </a:cubicBezTo>
                  <a:cubicBezTo>
                    <a:pt x="98866" y="1075150"/>
                    <a:pt x="99548" y="1071394"/>
                    <a:pt x="100231" y="1067554"/>
                  </a:cubicBezTo>
                  <a:lnTo>
                    <a:pt x="99719" y="1071992"/>
                  </a:lnTo>
                  <a:cubicBezTo>
                    <a:pt x="98439" y="1083343"/>
                    <a:pt x="97159" y="1094695"/>
                    <a:pt x="95965" y="1106046"/>
                  </a:cubicBezTo>
                  <a:close/>
                  <a:moveTo>
                    <a:pt x="91016" y="1123969"/>
                  </a:moveTo>
                  <a:cubicBezTo>
                    <a:pt x="91443" y="1123201"/>
                    <a:pt x="91955" y="1122433"/>
                    <a:pt x="92381" y="1121750"/>
                  </a:cubicBezTo>
                  <a:lnTo>
                    <a:pt x="92381" y="1121750"/>
                  </a:lnTo>
                  <a:cubicBezTo>
                    <a:pt x="92381" y="1121750"/>
                    <a:pt x="92381" y="1121750"/>
                    <a:pt x="92381" y="1121750"/>
                  </a:cubicBezTo>
                  <a:lnTo>
                    <a:pt x="92381" y="1121750"/>
                  </a:lnTo>
                  <a:cubicBezTo>
                    <a:pt x="92381" y="1121750"/>
                    <a:pt x="92381" y="1121750"/>
                    <a:pt x="92381" y="1121750"/>
                  </a:cubicBezTo>
                  <a:cubicBezTo>
                    <a:pt x="93149" y="1120385"/>
                    <a:pt x="93917" y="1119019"/>
                    <a:pt x="94685" y="1117653"/>
                  </a:cubicBezTo>
                  <a:cubicBezTo>
                    <a:pt x="94258" y="1121494"/>
                    <a:pt x="93917" y="1125335"/>
                    <a:pt x="93491" y="1129175"/>
                  </a:cubicBezTo>
                  <a:cubicBezTo>
                    <a:pt x="93491" y="1129688"/>
                    <a:pt x="93405" y="1130114"/>
                    <a:pt x="93320" y="1130626"/>
                  </a:cubicBezTo>
                  <a:cubicBezTo>
                    <a:pt x="92040" y="1131309"/>
                    <a:pt x="90846" y="1131992"/>
                    <a:pt x="89566" y="1132760"/>
                  </a:cubicBezTo>
                  <a:cubicBezTo>
                    <a:pt x="89992" y="1129858"/>
                    <a:pt x="90419" y="1127042"/>
                    <a:pt x="90846" y="1124140"/>
                  </a:cubicBezTo>
                  <a:close/>
                  <a:moveTo>
                    <a:pt x="76683" y="1151110"/>
                  </a:moveTo>
                  <a:cubicBezTo>
                    <a:pt x="78560" y="1150086"/>
                    <a:pt x="80351" y="1149062"/>
                    <a:pt x="82143" y="1148037"/>
                  </a:cubicBezTo>
                  <a:cubicBezTo>
                    <a:pt x="81546" y="1152305"/>
                    <a:pt x="81034" y="1156572"/>
                    <a:pt x="80437" y="1160840"/>
                  </a:cubicBezTo>
                  <a:cubicBezTo>
                    <a:pt x="79157" y="1157852"/>
                    <a:pt x="77792" y="1154865"/>
                    <a:pt x="76512" y="1151878"/>
                  </a:cubicBezTo>
                  <a:cubicBezTo>
                    <a:pt x="76512" y="1151622"/>
                    <a:pt x="76512" y="1151366"/>
                    <a:pt x="76597" y="1151110"/>
                  </a:cubicBezTo>
                  <a:close/>
                  <a:moveTo>
                    <a:pt x="92211" y="1145050"/>
                  </a:moveTo>
                  <a:cubicBezTo>
                    <a:pt x="90846" y="1147440"/>
                    <a:pt x="89480" y="1149830"/>
                    <a:pt x="88116" y="1152219"/>
                  </a:cubicBezTo>
                  <a:cubicBezTo>
                    <a:pt x="88116" y="1152219"/>
                    <a:pt x="88116" y="1152219"/>
                    <a:pt x="88116" y="1152219"/>
                  </a:cubicBezTo>
                  <a:cubicBezTo>
                    <a:pt x="88116" y="1152219"/>
                    <a:pt x="88116" y="1152305"/>
                    <a:pt x="88030" y="1152390"/>
                  </a:cubicBezTo>
                  <a:cubicBezTo>
                    <a:pt x="88030" y="1152390"/>
                    <a:pt x="88030" y="1152475"/>
                    <a:pt x="87945" y="1152561"/>
                  </a:cubicBezTo>
                  <a:cubicBezTo>
                    <a:pt x="87945" y="1152561"/>
                    <a:pt x="87945" y="1152561"/>
                    <a:pt x="87945" y="1152561"/>
                  </a:cubicBezTo>
                  <a:cubicBezTo>
                    <a:pt x="87348" y="1153670"/>
                    <a:pt x="86836" y="1154780"/>
                    <a:pt x="86238" y="1155889"/>
                  </a:cubicBezTo>
                  <a:cubicBezTo>
                    <a:pt x="86836" y="1152219"/>
                    <a:pt x="87348" y="1148549"/>
                    <a:pt x="87945" y="1144794"/>
                  </a:cubicBezTo>
                  <a:cubicBezTo>
                    <a:pt x="89480" y="1143941"/>
                    <a:pt x="90931" y="1143087"/>
                    <a:pt x="92467" y="1142319"/>
                  </a:cubicBezTo>
                  <a:cubicBezTo>
                    <a:pt x="92467" y="1143258"/>
                    <a:pt x="92296" y="1144111"/>
                    <a:pt x="92211" y="1145050"/>
                  </a:cubicBezTo>
                  <a:close/>
                  <a:moveTo>
                    <a:pt x="91102" y="1157682"/>
                  </a:moveTo>
                  <a:cubicBezTo>
                    <a:pt x="90504" y="1165363"/>
                    <a:pt x="89907" y="1173130"/>
                    <a:pt x="89310" y="1180811"/>
                  </a:cubicBezTo>
                  <a:cubicBezTo>
                    <a:pt x="87689" y="1177056"/>
                    <a:pt x="85983" y="1173300"/>
                    <a:pt x="84362" y="1169545"/>
                  </a:cubicBezTo>
                  <a:cubicBezTo>
                    <a:pt x="86580" y="1165619"/>
                    <a:pt x="88883" y="1161608"/>
                    <a:pt x="91102" y="1157682"/>
                  </a:cubicBezTo>
                  <a:close/>
                  <a:moveTo>
                    <a:pt x="123010" y="1095548"/>
                  </a:moveTo>
                  <a:lnTo>
                    <a:pt x="123693" y="1110313"/>
                  </a:lnTo>
                  <a:lnTo>
                    <a:pt x="123864" y="1113471"/>
                  </a:lnTo>
                  <a:cubicBezTo>
                    <a:pt x="119171" y="1116032"/>
                    <a:pt x="114564" y="1118677"/>
                    <a:pt x="109871" y="1121238"/>
                  </a:cubicBezTo>
                  <a:cubicBezTo>
                    <a:pt x="114223" y="1112703"/>
                    <a:pt x="118574" y="1104083"/>
                    <a:pt x="122925" y="1095548"/>
                  </a:cubicBezTo>
                  <a:close/>
                  <a:moveTo>
                    <a:pt x="124631" y="1110313"/>
                  </a:moveTo>
                  <a:lnTo>
                    <a:pt x="123352" y="1094865"/>
                  </a:lnTo>
                  <a:cubicBezTo>
                    <a:pt x="124887" y="1091878"/>
                    <a:pt x="126423" y="1088806"/>
                    <a:pt x="127959" y="1085818"/>
                  </a:cubicBezTo>
                  <a:lnTo>
                    <a:pt x="128727" y="1084282"/>
                  </a:lnTo>
                  <a:cubicBezTo>
                    <a:pt x="131372" y="1091537"/>
                    <a:pt x="134101" y="1098877"/>
                    <a:pt x="136831" y="1106302"/>
                  </a:cubicBezTo>
                  <a:cubicBezTo>
                    <a:pt x="136405" y="1106558"/>
                    <a:pt x="135978" y="1106814"/>
                    <a:pt x="135467" y="1107070"/>
                  </a:cubicBezTo>
                  <a:lnTo>
                    <a:pt x="135125" y="1104168"/>
                  </a:lnTo>
                  <a:cubicBezTo>
                    <a:pt x="135125" y="1104168"/>
                    <a:pt x="134869" y="1103998"/>
                    <a:pt x="134869" y="1104168"/>
                  </a:cubicBezTo>
                  <a:lnTo>
                    <a:pt x="135125" y="1107241"/>
                  </a:lnTo>
                  <a:cubicBezTo>
                    <a:pt x="131713" y="1109119"/>
                    <a:pt x="128300" y="1111081"/>
                    <a:pt x="124887" y="1112959"/>
                  </a:cubicBezTo>
                  <a:lnTo>
                    <a:pt x="124631" y="1110399"/>
                  </a:lnTo>
                  <a:close/>
                  <a:moveTo>
                    <a:pt x="148179" y="1111679"/>
                  </a:moveTo>
                  <a:cubicBezTo>
                    <a:pt x="162000" y="1103229"/>
                    <a:pt x="175310" y="1095121"/>
                    <a:pt x="188449" y="1086928"/>
                  </a:cubicBezTo>
                  <a:cubicBezTo>
                    <a:pt x="193056" y="1084111"/>
                    <a:pt x="197663" y="1081295"/>
                    <a:pt x="202270" y="1078393"/>
                  </a:cubicBezTo>
                  <a:lnTo>
                    <a:pt x="202526" y="1082746"/>
                  </a:lnTo>
                  <a:lnTo>
                    <a:pt x="203464" y="1096401"/>
                  </a:lnTo>
                  <a:cubicBezTo>
                    <a:pt x="203635" y="1098791"/>
                    <a:pt x="203806" y="1101096"/>
                    <a:pt x="203976" y="1103485"/>
                  </a:cubicBezTo>
                  <a:cubicBezTo>
                    <a:pt x="203635" y="1104339"/>
                    <a:pt x="203208" y="1105278"/>
                    <a:pt x="202867" y="1106131"/>
                  </a:cubicBezTo>
                  <a:cubicBezTo>
                    <a:pt x="200734" y="1099560"/>
                    <a:pt x="198345" y="1092988"/>
                    <a:pt x="194932" y="1086928"/>
                  </a:cubicBezTo>
                  <a:cubicBezTo>
                    <a:pt x="194250" y="1093073"/>
                    <a:pt x="197065" y="1098450"/>
                    <a:pt x="198686" y="1104083"/>
                  </a:cubicBezTo>
                  <a:cubicBezTo>
                    <a:pt x="199369" y="1106473"/>
                    <a:pt x="200052" y="1108862"/>
                    <a:pt x="200819" y="1111167"/>
                  </a:cubicBezTo>
                  <a:cubicBezTo>
                    <a:pt x="200393" y="1112106"/>
                    <a:pt x="199966" y="1113130"/>
                    <a:pt x="199625" y="1114069"/>
                  </a:cubicBezTo>
                  <a:cubicBezTo>
                    <a:pt x="198089" y="1117397"/>
                    <a:pt x="196639" y="1120726"/>
                    <a:pt x="195189" y="1123969"/>
                  </a:cubicBezTo>
                  <a:cubicBezTo>
                    <a:pt x="195189" y="1123286"/>
                    <a:pt x="195018" y="1122603"/>
                    <a:pt x="194932" y="1121921"/>
                  </a:cubicBezTo>
                  <a:cubicBezTo>
                    <a:pt x="194848" y="1120811"/>
                    <a:pt x="194677" y="1119702"/>
                    <a:pt x="194591" y="1118592"/>
                  </a:cubicBezTo>
                  <a:cubicBezTo>
                    <a:pt x="194591" y="1117482"/>
                    <a:pt x="194591" y="1116373"/>
                    <a:pt x="194848" y="1115349"/>
                  </a:cubicBezTo>
                  <a:cubicBezTo>
                    <a:pt x="195103" y="1114325"/>
                    <a:pt x="195444" y="1113215"/>
                    <a:pt x="196127" y="1112362"/>
                  </a:cubicBezTo>
                  <a:cubicBezTo>
                    <a:pt x="196469" y="1111935"/>
                    <a:pt x="196895" y="1111593"/>
                    <a:pt x="197407" y="1111423"/>
                  </a:cubicBezTo>
                  <a:cubicBezTo>
                    <a:pt x="197919" y="1111252"/>
                    <a:pt x="198431" y="1111167"/>
                    <a:pt x="199028" y="1111252"/>
                  </a:cubicBezTo>
                  <a:cubicBezTo>
                    <a:pt x="199113" y="1111252"/>
                    <a:pt x="199198" y="1111081"/>
                    <a:pt x="199028" y="1110996"/>
                  </a:cubicBezTo>
                  <a:cubicBezTo>
                    <a:pt x="198431" y="1110911"/>
                    <a:pt x="197833" y="1110825"/>
                    <a:pt x="197236" y="1110996"/>
                  </a:cubicBezTo>
                  <a:cubicBezTo>
                    <a:pt x="196724" y="1111252"/>
                    <a:pt x="196212" y="1111593"/>
                    <a:pt x="195786" y="1112020"/>
                  </a:cubicBezTo>
                  <a:cubicBezTo>
                    <a:pt x="195018" y="1112874"/>
                    <a:pt x="194591" y="1114069"/>
                    <a:pt x="194250" y="1115178"/>
                  </a:cubicBezTo>
                  <a:cubicBezTo>
                    <a:pt x="193909" y="1116288"/>
                    <a:pt x="193823" y="1117482"/>
                    <a:pt x="193823" y="1118592"/>
                  </a:cubicBezTo>
                  <a:cubicBezTo>
                    <a:pt x="193823" y="1119787"/>
                    <a:pt x="193994" y="1120897"/>
                    <a:pt x="193994" y="1122006"/>
                  </a:cubicBezTo>
                  <a:cubicBezTo>
                    <a:pt x="194079" y="1123286"/>
                    <a:pt x="194165" y="1124567"/>
                    <a:pt x="194250" y="1125847"/>
                  </a:cubicBezTo>
                  <a:cubicBezTo>
                    <a:pt x="193823" y="1126786"/>
                    <a:pt x="193397" y="1127724"/>
                    <a:pt x="192970" y="1128578"/>
                  </a:cubicBezTo>
                  <a:cubicBezTo>
                    <a:pt x="188022" y="1139161"/>
                    <a:pt x="182732" y="1149659"/>
                    <a:pt x="177272" y="1160072"/>
                  </a:cubicBezTo>
                  <a:lnTo>
                    <a:pt x="175566" y="1154609"/>
                  </a:lnTo>
                  <a:cubicBezTo>
                    <a:pt x="175566" y="1154609"/>
                    <a:pt x="175310" y="1154609"/>
                    <a:pt x="175310" y="1154609"/>
                  </a:cubicBezTo>
                  <a:lnTo>
                    <a:pt x="176931" y="1160584"/>
                  </a:lnTo>
                  <a:cubicBezTo>
                    <a:pt x="175395" y="1163485"/>
                    <a:pt x="173859" y="1166473"/>
                    <a:pt x="172324" y="1169374"/>
                  </a:cubicBezTo>
                  <a:cubicBezTo>
                    <a:pt x="169423" y="1162546"/>
                    <a:pt x="166608" y="1155719"/>
                    <a:pt x="163792" y="1148891"/>
                  </a:cubicBezTo>
                  <a:cubicBezTo>
                    <a:pt x="167631" y="1140527"/>
                    <a:pt x="171470" y="1132248"/>
                    <a:pt x="175480" y="1123969"/>
                  </a:cubicBezTo>
                  <a:cubicBezTo>
                    <a:pt x="179490" y="1115605"/>
                    <a:pt x="183586" y="1107241"/>
                    <a:pt x="187766" y="1098877"/>
                  </a:cubicBezTo>
                  <a:cubicBezTo>
                    <a:pt x="187766" y="1098791"/>
                    <a:pt x="187595" y="1098706"/>
                    <a:pt x="187595" y="1098791"/>
                  </a:cubicBezTo>
                  <a:cubicBezTo>
                    <a:pt x="183074" y="1106899"/>
                    <a:pt x="178637" y="1115008"/>
                    <a:pt x="174200" y="1123116"/>
                  </a:cubicBezTo>
                  <a:cubicBezTo>
                    <a:pt x="170191" y="1130456"/>
                    <a:pt x="166266" y="1137881"/>
                    <a:pt x="162342" y="1145306"/>
                  </a:cubicBezTo>
                  <a:cubicBezTo>
                    <a:pt x="158246" y="1135577"/>
                    <a:pt x="154236" y="1125847"/>
                    <a:pt x="150141" y="1116032"/>
                  </a:cubicBezTo>
                  <a:lnTo>
                    <a:pt x="152189" y="1111252"/>
                  </a:lnTo>
                  <a:cubicBezTo>
                    <a:pt x="152189" y="1111252"/>
                    <a:pt x="152018" y="1111081"/>
                    <a:pt x="152018" y="1111167"/>
                  </a:cubicBezTo>
                  <a:lnTo>
                    <a:pt x="149885" y="1115434"/>
                  </a:lnTo>
                  <a:cubicBezTo>
                    <a:pt x="149288" y="1114069"/>
                    <a:pt x="148776" y="1112788"/>
                    <a:pt x="148264" y="1111423"/>
                  </a:cubicBezTo>
                  <a:close/>
                  <a:moveTo>
                    <a:pt x="344408" y="610598"/>
                  </a:moveTo>
                  <a:cubicBezTo>
                    <a:pt x="344153" y="611537"/>
                    <a:pt x="343897" y="612390"/>
                    <a:pt x="343641" y="613329"/>
                  </a:cubicBezTo>
                  <a:cubicBezTo>
                    <a:pt x="342361" y="614439"/>
                    <a:pt x="341081" y="615634"/>
                    <a:pt x="339801" y="616743"/>
                  </a:cubicBezTo>
                  <a:lnTo>
                    <a:pt x="345944" y="601380"/>
                  </a:lnTo>
                  <a:cubicBezTo>
                    <a:pt x="347394" y="597966"/>
                    <a:pt x="348845" y="594467"/>
                    <a:pt x="350210" y="591053"/>
                  </a:cubicBezTo>
                  <a:cubicBezTo>
                    <a:pt x="348333" y="597454"/>
                    <a:pt x="346371" y="603856"/>
                    <a:pt x="344579" y="610257"/>
                  </a:cubicBezTo>
                  <a:cubicBezTo>
                    <a:pt x="344579" y="610257"/>
                    <a:pt x="344494" y="610257"/>
                    <a:pt x="344494" y="610257"/>
                  </a:cubicBezTo>
                  <a:lnTo>
                    <a:pt x="344494" y="610427"/>
                  </a:lnTo>
                  <a:close/>
                  <a:moveTo>
                    <a:pt x="391333" y="592163"/>
                  </a:moveTo>
                  <a:cubicBezTo>
                    <a:pt x="394148" y="585079"/>
                    <a:pt x="396964" y="577995"/>
                    <a:pt x="399865" y="570911"/>
                  </a:cubicBezTo>
                  <a:cubicBezTo>
                    <a:pt x="411638" y="560584"/>
                    <a:pt x="423241" y="550001"/>
                    <a:pt x="434844" y="539503"/>
                  </a:cubicBezTo>
                  <a:cubicBezTo>
                    <a:pt x="434589" y="541039"/>
                    <a:pt x="434333" y="542575"/>
                    <a:pt x="434077" y="544112"/>
                  </a:cubicBezTo>
                  <a:lnTo>
                    <a:pt x="427934" y="559816"/>
                  </a:lnTo>
                  <a:lnTo>
                    <a:pt x="418635" y="566388"/>
                  </a:lnTo>
                  <a:cubicBezTo>
                    <a:pt x="418635" y="566388"/>
                    <a:pt x="418635" y="566644"/>
                    <a:pt x="418720" y="566558"/>
                  </a:cubicBezTo>
                  <a:lnTo>
                    <a:pt x="427337" y="561096"/>
                  </a:lnTo>
                  <a:lnTo>
                    <a:pt x="427081" y="561779"/>
                  </a:lnTo>
                  <a:lnTo>
                    <a:pt x="420085" y="580043"/>
                  </a:lnTo>
                  <a:cubicBezTo>
                    <a:pt x="419317" y="581921"/>
                    <a:pt x="418635" y="583884"/>
                    <a:pt x="417952" y="585762"/>
                  </a:cubicBezTo>
                  <a:cubicBezTo>
                    <a:pt x="406775" y="593870"/>
                    <a:pt x="395599" y="601978"/>
                    <a:pt x="384337" y="610086"/>
                  </a:cubicBezTo>
                  <a:cubicBezTo>
                    <a:pt x="384337" y="609830"/>
                    <a:pt x="384337" y="609574"/>
                    <a:pt x="384251" y="609233"/>
                  </a:cubicBezTo>
                  <a:cubicBezTo>
                    <a:pt x="386555" y="603514"/>
                    <a:pt x="388859" y="597881"/>
                    <a:pt x="391247" y="592163"/>
                  </a:cubicBezTo>
                  <a:lnTo>
                    <a:pt x="391247" y="592163"/>
                  </a:lnTo>
                  <a:cubicBezTo>
                    <a:pt x="391247" y="592163"/>
                    <a:pt x="391247" y="591992"/>
                    <a:pt x="391247" y="591992"/>
                  </a:cubicBezTo>
                  <a:lnTo>
                    <a:pt x="391247" y="591992"/>
                  </a:lnTo>
                  <a:close/>
                  <a:moveTo>
                    <a:pt x="430749" y="498450"/>
                  </a:moveTo>
                  <a:lnTo>
                    <a:pt x="433906" y="495804"/>
                  </a:lnTo>
                  <a:cubicBezTo>
                    <a:pt x="437490" y="492817"/>
                    <a:pt x="441073" y="489915"/>
                    <a:pt x="444571" y="486928"/>
                  </a:cubicBezTo>
                  <a:cubicBezTo>
                    <a:pt x="443718" y="491110"/>
                    <a:pt x="442864" y="495378"/>
                    <a:pt x="442097" y="499560"/>
                  </a:cubicBezTo>
                  <a:cubicBezTo>
                    <a:pt x="436124" y="504169"/>
                    <a:pt x="430152" y="508777"/>
                    <a:pt x="424095" y="513386"/>
                  </a:cubicBezTo>
                  <a:cubicBezTo>
                    <a:pt x="426313" y="508351"/>
                    <a:pt x="428531" y="503400"/>
                    <a:pt x="430749" y="498365"/>
                  </a:cubicBezTo>
                  <a:close/>
                  <a:moveTo>
                    <a:pt x="421535" y="505022"/>
                  </a:moveTo>
                  <a:lnTo>
                    <a:pt x="421706" y="503486"/>
                  </a:lnTo>
                  <a:cubicBezTo>
                    <a:pt x="423839" y="501608"/>
                    <a:pt x="425972" y="499730"/>
                    <a:pt x="428105" y="497767"/>
                  </a:cubicBezTo>
                  <a:cubicBezTo>
                    <a:pt x="427764" y="498450"/>
                    <a:pt x="427422" y="499218"/>
                    <a:pt x="427081" y="499901"/>
                  </a:cubicBezTo>
                  <a:lnTo>
                    <a:pt x="421535" y="505022"/>
                  </a:lnTo>
                  <a:close/>
                  <a:moveTo>
                    <a:pt x="451311" y="454069"/>
                  </a:moveTo>
                  <a:cubicBezTo>
                    <a:pt x="451140" y="454837"/>
                    <a:pt x="450970" y="455691"/>
                    <a:pt x="450799" y="456459"/>
                  </a:cubicBezTo>
                  <a:cubicBezTo>
                    <a:pt x="450458" y="456800"/>
                    <a:pt x="450031" y="457142"/>
                    <a:pt x="449690" y="457483"/>
                  </a:cubicBezTo>
                  <a:lnTo>
                    <a:pt x="451311" y="454069"/>
                  </a:lnTo>
                  <a:close/>
                  <a:moveTo>
                    <a:pt x="450202" y="459190"/>
                  </a:moveTo>
                  <a:cubicBezTo>
                    <a:pt x="448922" y="465420"/>
                    <a:pt x="447642" y="471565"/>
                    <a:pt x="446363" y="477796"/>
                  </a:cubicBezTo>
                  <a:cubicBezTo>
                    <a:pt x="443035" y="480527"/>
                    <a:pt x="439708" y="483258"/>
                    <a:pt x="436295" y="485989"/>
                  </a:cubicBezTo>
                  <a:cubicBezTo>
                    <a:pt x="439281" y="479417"/>
                    <a:pt x="442268" y="472931"/>
                    <a:pt x="445339" y="466359"/>
                  </a:cubicBezTo>
                  <a:lnTo>
                    <a:pt x="447984" y="460897"/>
                  </a:lnTo>
                  <a:cubicBezTo>
                    <a:pt x="447984" y="460897"/>
                    <a:pt x="448666" y="460385"/>
                    <a:pt x="449007" y="460043"/>
                  </a:cubicBezTo>
                  <a:cubicBezTo>
                    <a:pt x="449434" y="459702"/>
                    <a:pt x="449775" y="459446"/>
                    <a:pt x="450202" y="459105"/>
                  </a:cubicBezTo>
                  <a:close/>
                  <a:moveTo>
                    <a:pt x="502757" y="381950"/>
                  </a:moveTo>
                  <a:cubicBezTo>
                    <a:pt x="502757" y="381950"/>
                    <a:pt x="502757" y="382120"/>
                    <a:pt x="502757" y="382206"/>
                  </a:cubicBezTo>
                  <a:cubicBezTo>
                    <a:pt x="502757" y="382206"/>
                    <a:pt x="502757" y="382206"/>
                    <a:pt x="502757" y="382206"/>
                  </a:cubicBezTo>
                  <a:cubicBezTo>
                    <a:pt x="502074" y="386046"/>
                    <a:pt x="501478" y="389887"/>
                    <a:pt x="500795" y="393728"/>
                  </a:cubicBezTo>
                  <a:cubicBezTo>
                    <a:pt x="497979" y="396032"/>
                    <a:pt x="495164" y="398422"/>
                    <a:pt x="492349" y="400812"/>
                  </a:cubicBezTo>
                  <a:cubicBezTo>
                    <a:pt x="493287" y="395861"/>
                    <a:pt x="494225" y="390826"/>
                    <a:pt x="495249" y="385876"/>
                  </a:cubicBezTo>
                  <a:cubicBezTo>
                    <a:pt x="497979" y="383742"/>
                    <a:pt x="500624" y="381523"/>
                    <a:pt x="503354" y="379389"/>
                  </a:cubicBezTo>
                  <a:cubicBezTo>
                    <a:pt x="503184" y="380157"/>
                    <a:pt x="503013" y="381011"/>
                    <a:pt x="502843" y="381779"/>
                  </a:cubicBezTo>
                  <a:cubicBezTo>
                    <a:pt x="502843" y="381779"/>
                    <a:pt x="502843" y="381779"/>
                    <a:pt x="502843" y="381779"/>
                  </a:cubicBezTo>
                  <a:cubicBezTo>
                    <a:pt x="502843" y="381779"/>
                    <a:pt x="502843" y="381950"/>
                    <a:pt x="502843" y="382035"/>
                  </a:cubicBezTo>
                  <a:close/>
                  <a:moveTo>
                    <a:pt x="482964" y="443913"/>
                  </a:moveTo>
                  <a:lnTo>
                    <a:pt x="482366" y="449119"/>
                  </a:lnTo>
                  <a:cubicBezTo>
                    <a:pt x="479551" y="451679"/>
                    <a:pt x="476736" y="454240"/>
                    <a:pt x="473920" y="456800"/>
                  </a:cubicBezTo>
                  <a:lnTo>
                    <a:pt x="474262" y="454496"/>
                  </a:lnTo>
                  <a:cubicBezTo>
                    <a:pt x="474262" y="454496"/>
                    <a:pt x="474944" y="453813"/>
                    <a:pt x="475285" y="453472"/>
                  </a:cubicBezTo>
                  <a:cubicBezTo>
                    <a:pt x="475285" y="453472"/>
                    <a:pt x="475285" y="453216"/>
                    <a:pt x="475114" y="453301"/>
                  </a:cubicBezTo>
                  <a:lnTo>
                    <a:pt x="474346" y="453984"/>
                  </a:lnTo>
                  <a:lnTo>
                    <a:pt x="475883" y="442291"/>
                  </a:lnTo>
                  <a:lnTo>
                    <a:pt x="476479" y="438109"/>
                  </a:lnTo>
                  <a:cubicBezTo>
                    <a:pt x="479210" y="435975"/>
                    <a:pt x="481854" y="433756"/>
                    <a:pt x="484585" y="431537"/>
                  </a:cubicBezTo>
                  <a:cubicBezTo>
                    <a:pt x="484073" y="435634"/>
                    <a:pt x="483561" y="439730"/>
                    <a:pt x="483049" y="443827"/>
                  </a:cubicBezTo>
                  <a:close/>
                  <a:moveTo>
                    <a:pt x="495932" y="513898"/>
                  </a:moveTo>
                  <a:cubicBezTo>
                    <a:pt x="498918" y="511423"/>
                    <a:pt x="501819" y="508948"/>
                    <a:pt x="504805" y="506473"/>
                  </a:cubicBezTo>
                  <a:lnTo>
                    <a:pt x="503866" y="516459"/>
                  </a:lnTo>
                  <a:cubicBezTo>
                    <a:pt x="503866" y="516459"/>
                    <a:pt x="504037" y="516629"/>
                    <a:pt x="504123" y="516459"/>
                  </a:cubicBezTo>
                  <a:lnTo>
                    <a:pt x="505487" y="505876"/>
                  </a:lnTo>
                  <a:cubicBezTo>
                    <a:pt x="508900" y="502974"/>
                    <a:pt x="512313" y="500072"/>
                    <a:pt x="515640" y="497170"/>
                  </a:cubicBezTo>
                  <a:cubicBezTo>
                    <a:pt x="514360" y="506985"/>
                    <a:pt x="513166" y="516800"/>
                    <a:pt x="512057" y="526615"/>
                  </a:cubicBezTo>
                  <a:cubicBezTo>
                    <a:pt x="504976" y="532675"/>
                    <a:pt x="497809" y="538735"/>
                    <a:pt x="490728" y="544794"/>
                  </a:cubicBezTo>
                  <a:cubicBezTo>
                    <a:pt x="491666" y="535065"/>
                    <a:pt x="492604" y="525335"/>
                    <a:pt x="493628" y="515520"/>
                  </a:cubicBezTo>
                  <a:cubicBezTo>
                    <a:pt x="494396" y="514922"/>
                    <a:pt x="495079" y="514410"/>
                    <a:pt x="495846" y="513898"/>
                  </a:cubicBezTo>
                  <a:lnTo>
                    <a:pt x="495846" y="513898"/>
                  </a:lnTo>
                  <a:cubicBezTo>
                    <a:pt x="495846" y="513898"/>
                    <a:pt x="495846" y="513898"/>
                    <a:pt x="495846" y="513898"/>
                  </a:cubicBezTo>
                  <a:lnTo>
                    <a:pt x="495846" y="513898"/>
                  </a:lnTo>
                  <a:cubicBezTo>
                    <a:pt x="495846" y="513898"/>
                    <a:pt x="495846" y="513898"/>
                    <a:pt x="495846" y="513898"/>
                  </a:cubicBezTo>
                  <a:close/>
                  <a:moveTo>
                    <a:pt x="542345" y="500925"/>
                  </a:moveTo>
                  <a:cubicBezTo>
                    <a:pt x="540041" y="502888"/>
                    <a:pt x="537822" y="504766"/>
                    <a:pt x="535519" y="506729"/>
                  </a:cubicBezTo>
                  <a:cubicBezTo>
                    <a:pt x="536458" y="496658"/>
                    <a:pt x="537481" y="486672"/>
                    <a:pt x="538591" y="476686"/>
                  </a:cubicBezTo>
                  <a:cubicBezTo>
                    <a:pt x="540894" y="474553"/>
                    <a:pt x="543197" y="472419"/>
                    <a:pt x="545416" y="470285"/>
                  </a:cubicBezTo>
                  <a:cubicBezTo>
                    <a:pt x="544904" y="474809"/>
                    <a:pt x="544477" y="479332"/>
                    <a:pt x="543966" y="483856"/>
                  </a:cubicBezTo>
                  <a:lnTo>
                    <a:pt x="542345" y="501011"/>
                  </a:lnTo>
                  <a:close/>
                  <a:moveTo>
                    <a:pt x="547805" y="468066"/>
                  </a:moveTo>
                  <a:lnTo>
                    <a:pt x="556507" y="459787"/>
                  </a:lnTo>
                  <a:lnTo>
                    <a:pt x="561541" y="454922"/>
                  </a:lnTo>
                  <a:lnTo>
                    <a:pt x="560005" y="471053"/>
                  </a:lnTo>
                  <a:cubicBezTo>
                    <a:pt x="559493" y="476516"/>
                    <a:pt x="558896" y="481893"/>
                    <a:pt x="558384" y="487355"/>
                  </a:cubicBezTo>
                  <a:lnTo>
                    <a:pt x="556507" y="488977"/>
                  </a:lnTo>
                  <a:cubicBezTo>
                    <a:pt x="552156" y="492646"/>
                    <a:pt x="547890" y="496317"/>
                    <a:pt x="543539" y="499901"/>
                  </a:cubicBezTo>
                  <a:lnTo>
                    <a:pt x="545587" y="483685"/>
                  </a:lnTo>
                  <a:cubicBezTo>
                    <a:pt x="546269" y="478479"/>
                    <a:pt x="547037" y="473272"/>
                    <a:pt x="547805" y="467981"/>
                  </a:cubicBezTo>
                  <a:close/>
                  <a:moveTo>
                    <a:pt x="523404" y="587895"/>
                  </a:moveTo>
                  <a:lnTo>
                    <a:pt x="523404" y="588237"/>
                  </a:lnTo>
                  <a:cubicBezTo>
                    <a:pt x="523404" y="588237"/>
                    <a:pt x="523404" y="588237"/>
                    <a:pt x="523404" y="588237"/>
                  </a:cubicBezTo>
                  <a:cubicBezTo>
                    <a:pt x="523148" y="592078"/>
                    <a:pt x="522892" y="595833"/>
                    <a:pt x="522636" y="599674"/>
                  </a:cubicBezTo>
                  <a:cubicBezTo>
                    <a:pt x="521698" y="600612"/>
                    <a:pt x="520674" y="601551"/>
                    <a:pt x="519735" y="602490"/>
                  </a:cubicBezTo>
                  <a:cubicBezTo>
                    <a:pt x="516152" y="605819"/>
                    <a:pt x="512654" y="609062"/>
                    <a:pt x="508985" y="612390"/>
                  </a:cubicBezTo>
                  <a:cubicBezTo>
                    <a:pt x="509412" y="604538"/>
                    <a:pt x="509924" y="596686"/>
                    <a:pt x="510436" y="588834"/>
                  </a:cubicBezTo>
                  <a:cubicBezTo>
                    <a:pt x="515214" y="584396"/>
                    <a:pt x="519991" y="579958"/>
                    <a:pt x="524684" y="575434"/>
                  </a:cubicBezTo>
                  <a:cubicBezTo>
                    <a:pt x="524257" y="579531"/>
                    <a:pt x="523831" y="583628"/>
                    <a:pt x="523489" y="587725"/>
                  </a:cubicBezTo>
                  <a:lnTo>
                    <a:pt x="523489" y="587725"/>
                  </a:lnTo>
                  <a:cubicBezTo>
                    <a:pt x="523489" y="587725"/>
                    <a:pt x="523489" y="588066"/>
                    <a:pt x="523489" y="588066"/>
                  </a:cubicBezTo>
                  <a:close/>
                  <a:moveTo>
                    <a:pt x="527414" y="792476"/>
                  </a:moveTo>
                  <a:cubicBezTo>
                    <a:pt x="527073" y="794183"/>
                    <a:pt x="526731" y="795890"/>
                    <a:pt x="526390" y="797597"/>
                  </a:cubicBezTo>
                  <a:cubicBezTo>
                    <a:pt x="519735" y="802461"/>
                    <a:pt x="512995" y="807412"/>
                    <a:pt x="506340" y="812277"/>
                  </a:cubicBezTo>
                  <a:cubicBezTo>
                    <a:pt x="507620" y="801864"/>
                    <a:pt x="509241" y="791366"/>
                    <a:pt x="511118" y="781039"/>
                  </a:cubicBezTo>
                  <a:cubicBezTo>
                    <a:pt x="519223" y="773955"/>
                    <a:pt x="527243" y="766871"/>
                    <a:pt x="535263" y="759787"/>
                  </a:cubicBezTo>
                  <a:lnTo>
                    <a:pt x="533984" y="764225"/>
                  </a:lnTo>
                  <a:cubicBezTo>
                    <a:pt x="533472" y="766103"/>
                    <a:pt x="533045" y="767981"/>
                    <a:pt x="532533" y="769858"/>
                  </a:cubicBezTo>
                  <a:cubicBezTo>
                    <a:pt x="531594" y="773614"/>
                    <a:pt x="530571" y="777369"/>
                    <a:pt x="529718" y="781124"/>
                  </a:cubicBezTo>
                  <a:lnTo>
                    <a:pt x="527243" y="792476"/>
                  </a:lnTo>
                  <a:close/>
                  <a:moveTo>
                    <a:pt x="503866" y="839588"/>
                  </a:moveTo>
                  <a:cubicBezTo>
                    <a:pt x="509924" y="834808"/>
                    <a:pt x="515981" y="829944"/>
                    <a:pt x="522039" y="825079"/>
                  </a:cubicBezTo>
                  <a:cubicBezTo>
                    <a:pt x="521015" y="833016"/>
                    <a:pt x="520247" y="840954"/>
                    <a:pt x="519735" y="848976"/>
                  </a:cubicBezTo>
                  <a:cubicBezTo>
                    <a:pt x="514446" y="847099"/>
                    <a:pt x="509156" y="844965"/>
                    <a:pt x="504123" y="842319"/>
                  </a:cubicBezTo>
                  <a:cubicBezTo>
                    <a:pt x="503952" y="842319"/>
                    <a:pt x="503866" y="842149"/>
                    <a:pt x="503696" y="842149"/>
                  </a:cubicBezTo>
                  <a:cubicBezTo>
                    <a:pt x="503696" y="841295"/>
                    <a:pt x="503781" y="840441"/>
                    <a:pt x="503866" y="839673"/>
                  </a:cubicBezTo>
                  <a:close/>
                  <a:moveTo>
                    <a:pt x="540126" y="851878"/>
                  </a:moveTo>
                  <a:lnTo>
                    <a:pt x="540126" y="851878"/>
                  </a:lnTo>
                  <a:cubicBezTo>
                    <a:pt x="540126" y="851878"/>
                    <a:pt x="540126" y="851878"/>
                    <a:pt x="540126" y="851878"/>
                  </a:cubicBezTo>
                  <a:lnTo>
                    <a:pt x="540126" y="851878"/>
                  </a:lnTo>
                  <a:cubicBezTo>
                    <a:pt x="540126" y="851878"/>
                    <a:pt x="540126" y="851878"/>
                    <a:pt x="540126" y="851878"/>
                  </a:cubicBezTo>
                  <a:cubicBezTo>
                    <a:pt x="540126" y="852988"/>
                    <a:pt x="540126" y="854183"/>
                    <a:pt x="540126" y="855292"/>
                  </a:cubicBezTo>
                  <a:cubicBezTo>
                    <a:pt x="535092" y="853756"/>
                    <a:pt x="530059" y="852220"/>
                    <a:pt x="525025" y="850598"/>
                  </a:cubicBezTo>
                  <a:cubicBezTo>
                    <a:pt x="525025" y="850598"/>
                    <a:pt x="525025" y="850598"/>
                    <a:pt x="525025" y="850513"/>
                  </a:cubicBezTo>
                  <a:lnTo>
                    <a:pt x="525025" y="850513"/>
                  </a:lnTo>
                  <a:cubicBezTo>
                    <a:pt x="525025" y="850513"/>
                    <a:pt x="525025" y="850256"/>
                    <a:pt x="525025" y="850256"/>
                  </a:cubicBezTo>
                  <a:lnTo>
                    <a:pt x="525025" y="850000"/>
                  </a:lnTo>
                  <a:cubicBezTo>
                    <a:pt x="525025" y="850000"/>
                    <a:pt x="525025" y="850000"/>
                    <a:pt x="525025" y="850000"/>
                  </a:cubicBezTo>
                  <a:cubicBezTo>
                    <a:pt x="525281" y="841636"/>
                    <a:pt x="525878" y="833358"/>
                    <a:pt x="526646" y="824993"/>
                  </a:cubicBezTo>
                  <a:cubicBezTo>
                    <a:pt x="529973" y="828322"/>
                    <a:pt x="534922" y="831480"/>
                    <a:pt x="541491" y="834552"/>
                  </a:cubicBezTo>
                  <a:cubicBezTo>
                    <a:pt x="540979" y="840271"/>
                    <a:pt x="540467" y="845989"/>
                    <a:pt x="540126" y="851622"/>
                  </a:cubicBezTo>
                  <a:close/>
                  <a:moveTo>
                    <a:pt x="545245" y="856828"/>
                  </a:moveTo>
                  <a:cubicBezTo>
                    <a:pt x="546866" y="855548"/>
                    <a:pt x="548487" y="854268"/>
                    <a:pt x="550108" y="853073"/>
                  </a:cubicBezTo>
                  <a:cubicBezTo>
                    <a:pt x="550108" y="854780"/>
                    <a:pt x="550108" y="856487"/>
                    <a:pt x="550108" y="858194"/>
                  </a:cubicBezTo>
                  <a:cubicBezTo>
                    <a:pt x="548999" y="858109"/>
                    <a:pt x="548146" y="858023"/>
                    <a:pt x="547378" y="857767"/>
                  </a:cubicBezTo>
                  <a:cubicBezTo>
                    <a:pt x="546696" y="857511"/>
                    <a:pt x="545928" y="857255"/>
                    <a:pt x="545245" y="857085"/>
                  </a:cubicBezTo>
                  <a:cubicBezTo>
                    <a:pt x="545245" y="857085"/>
                    <a:pt x="545245" y="856999"/>
                    <a:pt x="545245" y="856914"/>
                  </a:cubicBezTo>
                  <a:close/>
                  <a:moveTo>
                    <a:pt x="519480" y="872959"/>
                  </a:moveTo>
                  <a:lnTo>
                    <a:pt x="517517" y="874581"/>
                  </a:lnTo>
                  <a:cubicBezTo>
                    <a:pt x="512825" y="878507"/>
                    <a:pt x="508218" y="882433"/>
                    <a:pt x="503354" y="886103"/>
                  </a:cubicBezTo>
                  <a:cubicBezTo>
                    <a:pt x="503098" y="886274"/>
                    <a:pt x="502843" y="886444"/>
                    <a:pt x="502586" y="886700"/>
                  </a:cubicBezTo>
                  <a:cubicBezTo>
                    <a:pt x="502586" y="881238"/>
                    <a:pt x="502586" y="875690"/>
                    <a:pt x="502843" y="870228"/>
                  </a:cubicBezTo>
                  <a:lnTo>
                    <a:pt x="502843" y="870228"/>
                  </a:lnTo>
                  <a:lnTo>
                    <a:pt x="502843" y="869972"/>
                  </a:lnTo>
                  <a:cubicBezTo>
                    <a:pt x="502843" y="869972"/>
                    <a:pt x="502843" y="869716"/>
                    <a:pt x="502843" y="869716"/>
                  </a:cubicBezTo>
                  <a:lnTo>
                    <a:pt x="502843" y="869716"/>
                  </a:lnTo>
                  <a:cubicBezTo>
                    <a:pt x="502843" y="865875"/>
                    <a:pt x="502928" y="862035"/>
                    <a:pt x="503013" y="858109"/>
                  </a:cubicBezTo>
                  <a:cubicBezTo>
                    <a:pt x="508388" y="860669"/>
                    <a:pt x="513848" y="862888"/>
                    <a:pt x="519394" y="864851"/>
                  </a:cubicBezTo>
                  <a:cubicBezTo>
                    <a:pt x="519394" y="867497"/>
                    <a:pt x="519394" y="870143"/>
                    <a:pt x="519394" y="872789"/>
                  </a:cubicBezTo>
                  <a:close/>
                  <a:moveTo>
                    <a:pt x="506170" y="1009773"/>
                  </a:moveTo>
                  <a:cubicBezTo>
                    <a:pt x="505914" y="1010968"/>
                    <a:pt x="505658" y="1012077"/>
                    <a:pt x="505317" y="1013443"/>
                  </a:cubicBezTo>
                  <a:cubicBezTo>
                    <a:pt x="497894" y="1011821"/>
                    <a:pt x="490471" y="1010200"/>
                    <a:pt x="483134" y="1008578"/>
                  </a:cubicBezTo>
                  <a:cubicBezTo>
                    <a:pt x="482537" y="1005505"/>
                    <a:pt x="481940" y="1002347"/>
                    <a:pt x="481428" y="999190"/>
                  </a:cubicBezTo>
                  <a:cubicBezTo>
                    <a:pt x="479124" y="985619"/>
                    <a:pt x="477247" y="972049"/>
                    <a:pt x="475712" y="958393"/>
                  </a:cubicBezTo>
                  <a:cubicBezTo>
                    <a:pt x="474176" y="944737"/>
                    <a:pt x="473067" y="931081"/>
                    <a:pt x="472213" y="917426"/>
                  </a:cubicBezTo>
                  <a:lnTo>
                    <a:pt x="472213" y="917426"/>
                  </a:lnTo>
                  <a:lnTo>
                    <a:pt x="472213" y="917255"/>
                  </a:lnTo>
                  <a:cubicBezTo>
                    <a:pt x="472213" y="917255"/>
                    <a:pt x="472213" y="917084"/>
                    <a:pt x="472213" y="917084"/>
                  </a:cubicBezTo>
                  <a:lnTo>
                    <a:pt x="472213" y="917084"/>
                  </a:lnTo>
                  <a:cubicBezTo>
                    <a:pt x="470934" y="903429"/>
                    <a:pt x="469996" y="889773"/>
                    <a:pt x="469398" y="876032"/>
                  </a:cubicBezTo>
                  <a:lnTo>
                    <a:pt x="469057" y="865790"/>
                  </a:lnTo>
                  <a:lnTo>
                    <a:pt x="469057" y="864595"/>
                  </a:lnTo>
                  <a:cubicBezTo>
                    <a:pt x="473664" y="861437"/>
                    <a:pt x="478186" y="858279"/>
                    <a:pt x="482793" y="855121"/>
                  </a:cubicBezTo>
                  <a:cubicBezTo>
                    <a:pt x="482793" y="858279"/>
                    <a:pt x="482708" y="861352"/>
                    <a:pt x="482708" y="864510"/>
                  </a:cubicBezTo>
                  <a:lnTo>
                    <a:pt x="482708" y="864510"/>
                  </a:lnTo>
                  <a:cubicBezTo>
                    <a:pt x="482708" y="864510"/>
                    <a:pt x="482708" y="864595"/>
                    <a:pt x="482708" y="864595"/>
                  </a:cubicBezTo>
                  <a:lnTo>
                    <a:pt x="482708" y="864595"/>
                  </a:lnTo>
                  <a:cubicBezTo>
                    <a:pt x="483049" y="875349"/>
                    <a:pt x="483732" y="886103"/>
                    <a:pt x="484755" y="896857"/>
                  </a:cubicBezTo>
                  <a:cubicBezTo>
                    <a:pt x="483390" y="897369"/>
                    <a:pt x="482025" y="897796"/>
                    <a:pt x="480660" y="898137"/>
                  </a:cubicBezTo>
                  <a:cubicBezTo>
                    <a:pt x="480575" y="898137"/>
                    <a:pt x="480660" y="898393"/>
                    <a:pt x="480660" y="898393"/>
                  </a:cubicBezTo>
                  <a:cubicBezTo>
                    <a:pt x="482025" y="898137"/>
                    <a:pt x="483390" y="897710"/>
                    <a:pt x="484755" y="897284"/>
                  </a:cubicBezTo>
                  <a:cubicBezTo>
                    <a:pt x="485950" y="910086"/>
                    <a:pt x="487486" y="922803"/>
                    <a:pt x="489107" y="935520"/>
                  </a:cubicBezTo>
                  <a:lnTo>
                    <a:pt x="492349" y="960697"/>
                  </a:lnTo>
                  <a:cubicBezTo>
                    <a:pt x="492349" y="960697"/>
                    <a:pt x="492604" y="960697"/>
                    <a:pt x="492604" y="960697"/>
                  </a:cubicBezTo>
                  <a:lnTo>
                    <a:pt x="490642" y="935520"/>
                  </a:lnTo>
                  <a:cubicBezTo>
                    <a:pt x="489704" y="922376"/>
                    <a:pt x="488936" y="909147"/>
                    <a:pt x="488509" y="896003"/>
                  </a:cubicBezTo>
                  <a:cubicBezTo>
                    <a:pt x="491751" y="894723"/>
                    <a:pt x="494908" y="893187"/>
                    <a:pt x="497894" y="891480"/>
                  </a:cubicBezTo>
                  <a:cubicBezTo>
                    <a:pt x="498236" y="899844"/>
                    <a:pt x="498832" y="908208"/>
                    <a:pt x="499686" y="916572"/>
                  </a:cubicBezTo>
                  <a:cubicBezTo>
                    <a:pt x="501222" y="932020"/>
                    <a:pt x="503611" y="947383"/>
                    <a:pt x="506597" y="962490"/>
                  </a:cubicBezTo>
                  <a:cubicBezTo>
                    <a:pt x="508047" y="970000"/>
                    <a:pt x="509753" y="977426"/>
                    <a:pt x="511630" y="984851"/>
                  </a:cubicBezTo>
                  <a:cubicBezTo>
                    <a:pt x="509839" y="993130"/>
                    <a:pt x="508047" y="1001494"/>
                    <a:pt x="506170" y="1009773"/>
                  </a:cubicBezTo>
                  <a:close/>
                  <a:moveTo>
                    <a:pt x="414881" y="1100840"/>
                  </a:moveTo>
                  <a:lnTo>
                    <a:pt x="414881" y="1100840"/>
                  </a:lnTo>
                  <a:cubicBezTo>
                    <a:pt x="414881" y="1100840"/>
                    <a:pt x="414881" y="1100840"/>
                    <a:pt x="414881" y="1100840"/>
                  </a:cubicBezTo>
                  <a:cubicBezTo>
                    <a:pt x="416502" y="1105534"/>
                    <a:pt x="418208" y="1110228"/>
                    <a:pt x="419999" y="1114922"/>
                  </a:cubicBezTo>
                  <a:cubicBezTo>
                    <a:pt x="418208" y="1119787"/>
                    <a:pt x="416331" y="1124567"/>
                    <a:pt x="414454" y="1129346"/>
                  </a:cubicBezTo>
                  <a:cubicBezTo>
                    <a:pt x="411895" y="1122433"/>
                    <a:pt x="409505" y="1115434"/>
                    <a:pt x="407116" y="1108436"/>
                  </a:cubicBezTo>
                  <a:cubicBezTo>
                    <a:pt x="408396" y="1104851"/>
                    <a:pt x="409676" y="1101181"/>
                    <a:pt x="411041" y="1097596"/>
                  </a:cubicBezTo>
                  <a:cubicBezTo>
                    <a:pt x="411553" y="1096145"/>
                    <a:pt x="412065" y="1094695"/>
                    <a:pt x="412662" y="1093244"/>
                  </a:cubicBezTo>
                  <a:cubicBezTo>
                    <a:pt x="413430" y="1095719"/>
                    <a:pt x="414112" y="1098194"/>
                    <a:pt x="414881" y="1100669"/>
                  </a:cubicBezTo>
                  <a:lnTo>
                    <a:pt x="414881" y="1100669"/>
                  </a:lnTo>
                  <a:cubicBezTo>
                    <a:pt x="414881" y="1100669"/>
                    <a:pt x="414881" y="1100669"/>
                    <a:pt x="414881" y="1100669"/>
                  </a:cubicBezTo>
                  <a:close/>
                  <a:moveTo>
                    <a:pt x="399609" y="1165278"/>
                  </a:moveTo>
                  <a:cubicBezTo>
                    <a:pt x="396879" y="1172191"/>
                    <a:pt x="394148" y="1179019"/>
                    <a:pt x="391333" y="1185847"/>
                  </a:cubicBezTo>
                  <a:cubicBezTo>
                    <a:pt x="391162" y="1185335"/>
                    <a:pt x="390992" y="1184823"/>
                    <a:pt x="390736" y="1184396"/>
                  </a:cubicBezTo>
                  <a:lnTo>
                    <a:pt x="390736" y="1184396"/>
                  </a:lnTo>
                  <a:cubicBezTo>
                    <a:pt x="390736" y="1184396"/>
                    <a:pt x="390650" y="1184140"/>
                    <a:pt x="390650" y="1184140"/>
                  </a:cubicBezTo>
                  <a:lnTo>
                    <a:pt x="390650" y="1183884"/>
                  </a:lnTo>
                  <a:cubicBezTo>
                    <a:pt x="390650" y="1183884"/>
                    <a:pt x="390565" y="1183884"/>
                    <a:pt x="390565" y="1183884"/>
                  </a:cubicBezTo>
                  <a:cubicBezTo>
                    <a:pt x="388773" y="1179104"/>
                    <a:pt x="386982" y="1174325"/>
                    <a:pt x="385275" y="1169460"/>
                  </a:cubicBezTo>
                  <a:cubicBezTo>
                    <a:pt x="387579" y="1163315"/>
                    <a:pt x="389797" y="1157084"/>
                    <a:pt x="392101" y="1150939"/>
                  </a:cubicBezTo>
                  <a:lnTo>
                    <a:pt x="392101" y="1150939"/>
                  </a:lnTo>
                  <a:cubicBezTo>
                    <a:pt x="392101" y="1150939"/>
                    <a:pt x="392101" y="1150939"/>
                    <a:pt x="392101" y="1150939"/>
                  </a:cubicBezTo>
                  <a:lnTo>
                    <a:pt x="392101" y="1150939"/>
                  </a:lnTo>
                  <a:cubicBezTo>
                    <a:pt x="392101" y="1150939"/>
                    <a:pt x="392101" y="1150939"/>
                    <a:pt x="392101" y="1150939"/>
                  </a:cubicBezTo>
                  <a:cubicBezTo>
                    <a:pt x="393551" y="1146842"/>
                    <a:pt x="395001" y="1142746"/>
                    <a:pt x="396452" y="1138649"/>
                  </a:cubicBezTo>
                  <a:cubicBezTo>
                    <a:pt x="397476" y="1141978"/>
                    <a:pt x="398585" y="1145392"/>
                    <a:pt x="399609" y="1148720"/>
                  </a:cubicBezTo>
                  <a:lnTo>
                    <a:pt x="399609" y="1148720"/>
                  </a:lnTo>
                  <a:cubicBezTo>
                    <a:pt x="399609" y="1148720"/>
                    <a:pt x="399609" y="1148720"/>
                    <a:pt x="399609" y="1148720"/>
                  </a:cubicBezTo>
                  <a:lnTo>
                    <a:pt x="399609" y="1148720"/>
                  </a:lnTo>
                  <a:cubicBezTo>
                    <a:pt x="399609" y="1148720"/>
                    <a:pt x="399609" y="1148720"/>
                    <a:pt x="399609" y="1148720"/>
                  </a:cubicBezTo>
                  <a:cubicBezTo>
                    <a:pt x="400633" y="1151707"/>
                    <a:pt x="401742" y="1154695"/>
                    <a:pt x="402766" y="1157682"/>
                  </a:cubicBezTo>
                  <a:cubicBezTo>
                    <a:pt x="401742" y="1160157"/>
                    <a:pt x="400718" y="1162546"/>
                    <a:pt x="399609" y="1165022"/>
                  </a:cubicBezTo>
                  <a:lnTo>
                    <a:pt x="399609" y="1165022"/>
                  </a:lnTo>
                  <a:cubicBezTo>
                    <a:pt x="399609" y="1165022"/>
                    <a:pt x="399609" y="1165193"/>
                    <a:pt x="399609" y="1165193"/>
                  </a:cubicBezTo>
                  <a:lnTo>
                    <a:pt x="399609" y="1165363"/>
                  </a:lnTo>
                  <a:cubicBezTo>
                    <a:pt x="399609" y="1165363"/>
                    <a:pt x="399609" y="1165363"/>
                    <a:pt x="399609" y="1165363"/>
                  </a:cubicBezTo>
                  <a:close/>
                  <a:moveTo>
                    <a:pt x="413601" y="1257539"/>
                  </a:moveTo>
                  <a:lnTo>
                    <a:pt x="434418" y="1287582"/>
                  </a:lnTo>
                  <a:cubicBezTo>
                    <a:pt x="443462" y="1300640"/>
                    <a:pt x="452505" y="1313699"/>
                    <a:pt x="461549" y="1326757"/>
                  </a:cubicBezTo>
                  <a:lnTo>
                    <a:pt x="465303" y="1340071"/>
                  </a:lnTo>
                  <a:cubicBezTo>
                    <a:pt x="467351" y="1346814"/>
                    <a:pt x="469313" y="1353556"/>
                    <a:pt x="471446" y="1360299"/>
                  </a:cubicBezTo>
                  <a:cubicBezTo>
                    <a:pt x="471787" y="1361494"/>
                    <a:pt x="472213" y="1362689"/>
                    <a:pt x="472640" y="1363884"/>
                  </a:cubicBezTo>
                  <a:cubicBezTo>
                    <a:pt x="470422" y="1360811"/>
                    <a:pt x="468118" y="1357739"/>
                    <a:pt x="465900" y="1354580"/>
                  </a:cubicBezTo>
                  <a:lnTo>
                    <a:pt x="465900" y="1354580"/>
                  </a:lnTo>
                  <a:cubicBezTo>
                    <a:pt x="465900" y="1354580"/>
                    <a:pt x="465900" y="1354580"/>
                    <a:pt x="465900" y="1354580"/>
                  </a:cubicBezTo>
                  <a:lnTo>
                    <a:pt x="465900" y="1354580"/>
                  </a:lnTo>
                  <a:cubicBezTo>
                    <a:pt x="465900" y="1354580"/>
                    <a:pt x="465900" y="1354580"/>
                    <a:pt x="465900" y="1354580"/>
                  </a:cubicBezTo>
                  <a:cubicBezTo>
                    <a:pt x="461379" y="1348606"/>
                    <a:pt x="456771" y="1342632"/>
                    <a:pt x="452250" y="1336658"/>
                  </a:cubicBezTo>
                  <a:lnTo>
                    <a:pt x="449263" y="1331878"/>
                  </a:lnTo>
                  <a:cubicBezTo>
                    <a:pt x="446106" y="1326330"/>
                    <a:pt x="442779" y="1320868"/>
                    <a:pt x="439708" y="1315320"/>
                  </a:cubicBezTo>
                  <a:cubicBezTo>
                    <a:pt x="430920" y="1299616"/>
                    <a:pt x="422900" y="1283571"/>
                    <a:pt x="415307" y="1267354"/>
                  </a:cubicBezTo>
                  <a:cubicBezTo>
                    <a:pt x="407799" y="1251053"/>
                    <a:pt x="400888" y="1234495"/>
                    <a:pt x="394490" y="1217767"/>
                  </a:cubicBezTo>
                  <a:lnTo>
                    <a:pt x="394490" y="1217767"/>
                  </a:lnTo>
                  <a:cubicBezTo>
                    <a:pt x="394490" y="1217767"/>
                    <a:pt x="394404" y="1217511"/>
                    <a:pt x="394404" y="1217511"/>
                  </a:cubicBezTo>
                  <a:lnTo>
                    <a:pt x="394404" y="1217255"/>
                  </a:lnTo>
                  <a:cubicBezTo>
                    <a:pt x="394404" y="1217255"/>
                    <a:pt x="394319" y="1217255"/>
                    <a:pt x="394319" y="1217255"/>
                  </a:cubicBezTo>
                  <a:cubicBezTo>
                    <a:pt x="392271" y="1212134"/>
                    <a:pt x="390309" y="1207013"/>
                    <a:pt x="388347" y="1201892"/>
                  </a:cubicBezTo>
                  <a:cubicBezTo>
                    <a:pt x="389115" y="1200441"/>
                    <a:pt x="389797" y="1198990"/>
                    <a:pt x="390565" y="1197539"/>
                  </a:cubicBezTo>
                  <a:cubicBezTo>
                    <a:pt x="395684" y="1209744"/>
                    <a:pt x="401145" y="1221864"/>
                    <a:pt x="407116" y="1233727"/>
                  </a:cubicBezTo>
                  <a:cubicBezTo>
                    <a:pt x="415051" y="1249175"/>
                    <a:pt x="423412" y="1264367"/>
                    <a:pt x="432541" y="1279132"/>
                  </a:cubicBezTo>
                  <a:cubicBezTo>
                    <a:pt x="435783" y="1284424"/>
                    <a:pt x="439196" y="1289545"/>
                    <a:pt x="442523" y="1294751"/>
                  </a:cubicBezTo>
                  <a:cubicBezTo>
                    <a:pt x="444230" y="1297312"/>
                    <a:pt x="446022" y="1299872"/>
                    <a:pt x="447727" y="1302433"/>
                  </a:cubicBezTo>
                  <a:cubicBezTo>
                    <a:pt x="443803" y="1297226"/>
                    <a:pt x="439878" y="1292020"/>
                    <a:pt x="435954" y="1286814"/>
                  </a:cubicBezTo>
                  <a:lnTo>
                    <a:pt x="413942" y="1257369"/>
                  </a:lnTo>
                  <a:cubicBezTo>
                    <a:pt x="413942" y="1257369"/>
                    <a:pt x="413686" y="1257369"/>
                    <a:pt x="413771" y="1257539"/>
                  </a:cubicBezTo>
                  <a:close/>
                  <a:moveTo>
                    <a:pt x="493628" y="1372248"/>
                  </a:moveTo>
                  <a:lnTo>
                    <a:pt x="493799" y="1372419"/>
                  </a:lnTo>
                  <a:lnTo>
                    <a:pt x="493799" y="1372419"/>
                  </a:lnTo>
                  <a:cubicBezTo>
                    <a:pt x="496017" y="1375406"/>
                    <a:pt x="498321" y="1378393"/>
                    <a:pt x="500624" y="1381380"/>
                  </a:cubicBezTo>
                  <a:cubicBezTo>
                    <a:pt x="501648" y="1385221"/>
                    <a:pt x="502757" y="1388976"/>
                    <a:pt x="503781" y="1392817"/>
                  </a:cubicBezTo>
                  <a:cubicBezTo>
                    <a:pt x="505061" y="1397255"/>
                    <a:pt x="506340" y="1401608"/>
                    <a:pt x="507706" y="1405960"/>
                  </a:cubicBezTo>
                  <a:lnTo>
                    <a:pt x="501990" y="1403571"/>
                  </a:lnTo>
                  <a:cubicBezTo>
                    <a:pt x="493372" y="1391963"/>
                    <a:pt x="484755" y="1380356"/>
                    <a:pt x="476224" y="1368663"/>
                  </a:cubicBezTo>
                  <a:cubicBezTo>
                    <a:pt x="475114" y="1365591"/>
                    <a:pt x="474005" y="1362518"/>
                    <a:pt x="472896" y="1359445"/>
                  </a:cubicBezTo>
                  <a:cubicBezTo>
                    <a:pt x="470592" y="1352874"/>
                    <a:pt x="468375" y="1346216"/>
                    <a:pt x="466156" y="1339559"/>
                  </a:cubicBezTo>
                  <a:lnTo>
                    <a:pt x="462488" y="1327952"/>
                  </a:lnTo>
                  <a:cubicBezTo>
                    <a:pt x="472725" y="1342632"/>
                    <a:pt x="483134" y="1357397"/>
                    <a:pt x="493543" y="1371992"/>
                  </a:cubicBezTo>
                  <a:lnTo>
                    <a:pt x="493543" y="1371992"/>
                  </a:lnTo>
                  <a:cubicBezTo>
                    <a:pt x="493543" y="1371992"/>
                    <a:pt x="493714" y="1372162"/>
                    <a:pt x="493714" y="1372162"/>
                  </a:cubicBezTo>
                  <a:close/>
                  <a:moveTo>
                    <a:pt x="561712" y="1453244"/>
                  </a:moveTo>
                  <a:lnTo>
                    <a:pt x="556592" y="1441209"/>
                  </a:lnTo>
                  <a:lnTo>
                    <a:pt x="551388" y="1428748"/>
                  </a:lnTo>
                  <a:cubicBezTo>
                    <a:pt x="561285" y="1433528"/>
                    <a:pt x="571182" y="1438393"/>
                    <a:pt x="580993" y="1443172"/>
                  </a:cubicBezTo>
                  <a:cubicBezTo>
                    <a:pt x="582699" y="1445391"/>
                    <a:pt x="584491" y="1447696"/>
                    <a:pt x="586198" y="1449915"/>
                  </a:cubicBezTo>
                  <a:cubicBezTo>
                    <a:pt x="588160" y="1456060"/>
                    <a:pt x="590207" y="1462120"/>
                    <a:pt x="592340" y="1468265"/>
                  </a:cubicBezTo>
                  <a:cubicBezTo>
                    <a:pt x="582102" y="1463229"/>
                    <a:pt x="571864" y="1458194"/>
                    <a:pt x="561626" y="1453244"/>
                  </a:cubicBezTo>
                  <a:close/>
                  <a:moveTo>
                    <a:pt x="562650" y="1459815"/>
                  </a:moveTo>
                  <a:lnTo>
                    <a:pt x="561455" y="1458108"/>
                  </a:lnTo>
                  <a:cubicBezTo>
                    <a:pt x="561455" y="1458108"/>
                    <a:pt x="561882" y="1458279"/>
                    <a:pt x="562138" y="1458450"/>
                  </a:cubicBezTo>
                  <a:cubicBezTo>
                    <a:pt x="562308" y="1458876"/>
                    <a:pt x="562479" y="1459388"/>
                    <a:pt x="562650" y="1459815"/>
                  </a:cubicBezTo>
                  <a:close/>
                  <a:moveTo>
                    <a:pt x="559834" y="1452305"/>
                  </a:moveTo>
                  <a:cubicBezTo>
                    <a:pt x="558554" y="1451622"/>
                    <a:pt x="557190" y="1451024"/>
                    <a:pt x="555910" y="1450427"/>
                  </a:cubicBezTo>
                  <a:cubicBezTo>
                    <a:pt x="548829" y="1440526"/>
                    <a:pt x="541747" y="1430541"/>
                    <a:pt x="534666" y="1420640"/>
                  </a:cubicBezTo>
                  <a:cubicBezTo>
                    <a:pt x="540126" y="1423286"/>
                    <a:pt x="545587" y="1425932"/>
                    <a:pt x="551132" y="1428578"/>
                  </a:cubicBezTo>
                  <a:cubicBezTo>
                    <a:pt x="554033" y="1436515"/>
                    <a:pt x="556934" y="1444452"/>
                    <a:pt x="559920" y="1452305"/>
                  </a:cubicBezTo>
                  <a:close/>
                  <a:moveTo>
                    <a:pt x="552412" y="1448720"/>
                  </a:moveTo>
                  <a:cubicBezTo>
                    <a:pt x="546440" y="1445818"/>
                    <a:pt x="540382" y="1442831"/>
                    <a:pt x="534410" y="1439929"/>
                  </a:cubicBezTo>
                  <a:cubicBezTo>
                    <a:pt x="534410" y="1439929"/>
                    <a:pt x="534410" y="1439929"/>
                    <a:pt x="534410" y="1439929"/>
                  </a:cubicBezTo>
                  <a:lnTo>
                    <a:pt x="534410" y="1439929"/>
                  </a:lnTo>
                  <a:cubicBezTo>
                    <a:pt x="534410" y="1439929"/>
                    <a:pt x="534410" y="1439929"/>
                    <a:pt x="534410" y="1439929"/>
                  </a:cubicBezTo>
                  <a:cubicBezTo>
                    <a:pt x="534410" y="1439929"/>
                    <a:pt x="534410" y="1439929"/>
                    <a:pt x="534410" y="1439929"/>
                  </a:cubicBezTo>
                  <a:cubicBezTo>
                    <a:pt x="531936" y="1438820"/>
                    <a:pt x="529462" y="1437710"/>
                    <a:pt x="526988" y="1436600"/>
                  </a:cubicBezTo>
                  <a:cubicBezTo>
                    <a:pt x="523319" y="1431736"/>
                    <a:pt x="519565" y="1426956"/>
                    <a:pt x="515896" y="1422091"/>
                  </a:cubicBezTo>
                  <a:cubicBezTo>
                    <a:pt x="514360" y="1417909"/>
                    <a:pt x="512825" y="1413727"/>
                    <a:pt x="511289" y="1409460"/>
                  </a:cubicBezTo>
                  <a:cubicBezTo>
                    <a:pt x="517005" y="1412191"/>
                    <a:pt x="522636" y="1414837"/>
                    <a:pt x="528352" y="1417568"/>
                  </a:cubicBezTo>
                  <a:cubicBezTo>
                    <a:pt x="536372" y="1427980"/>
                    <a:pt x="544477" y="1438393"/>
                    <a:pt x="552583" y="1448805"/>
                  </a:cubicBezTo>
                  <a:close/>
                  <a:moveTo>
                    <a:pt x="523404" y="1434979"/>
                  </a:moveTo>
                  <a:cubicBezTo>
                    <a:pt x="522295" y="1434467"/>
                    <a:pt x="521186" y="1433955"/>
                    <a:pt x="520162" y="1433443"/>
                  </a:cubicBezTo>
                  <a:cubicBezTo>
                    <a:pt x="519565" y="1431906"/>
                    <a:pt x="518968" y="1430370"/>
                    <a:pt x="518370" y="1428834"/>
                  </a:cubicBezTo>
                  <a:cubicBezTo>
                    <a:pt x="520077" y="1430882"/>
                    <a:pt x="521698" y="1432931"/>
                    <a:pt x="523404" y="1434893"/>
                  </a:cubicBezTo>
                  <a:close/>
                  <a:moveTo>
                    <a:pt x="497553" y="1436686"/>
                  </a:moveTo>
                  <a:cubicBezTo>
                    <a:pt x="497553" y="1436686"/>
                    <a:pt x="497553" y="1436686"/>
                    <a:pt x="497553" y="1436686"/>
                  </a:cubicBezTo>
                  <a:lnTo>
                    <a:pt x="497553" y="1436686"/>
                  </a:lnTo>
                  <a:cubicBezTo>
                    <a:pt x="496615" y="1436259"/>
                    <a:pt x="495761" y="1435747"/>
                    <a:pt x="494823" y="1435320"/>
                  </a:cubicBezTo>
                  <a:cubicBezTo>
                    <a:pt x="490557" y="1430370"/>
                    <a:pt x="486291" y="1425420"/>
                    <a:pt x="482111" y="1420384"/>
                  </a:cubicBezTo>
                  <a:cubicBezTo>
                    <a:pt x="486376" y="1422433"/>
                    <a:pt x="490557" y="1424566"/>
                    <a:pt x="494823" y="1426615"/>
                  </a:cubicBezTo>
                  <a:cubicBezTo>
                    <a:pt x="496273" y="1430285"/>
                    <a:pt x="497724" y="1433955"/>
                    <a:pt x="499174" y="1437539"/>
                  </a:cubicBezTo>
                  <a:cubicBezTo>
                    <a:pt x="498662" y="1437283"/>
                    <a:pt x="498236" y="1437027"/>
                    <a:pt x="497724" y="1436771"/>
                  </a:cubicBezTo>
                  <a:cubicBezTo>
                    <a:pt x="497724" y="1436771"/>
                    <a:pt x="497724" y="1436771"/>
                    <a:pt x="497724" y="1436771"/>
                  </a:cubicBezTo>
                  <a:cubicBezTo>
                    <a:pt x="497724" y="1436771"/>
                    <a:pt x="497724" y="1436771"/>
                    <a:pt x="497638" y="1436771"/>
                  </a:cubicBezTo>
                  <a:close/>
                  <a:moveTo>
                    <a:pt x="466754" y="1442746"/>
                  </a:moveTo>
                  <a:cubicBezTo>
                    <a:pt x="466754" y="1442746"/>
                    <a:pt x="466754" y="1442746"/>
                    <a:pt x="466668" y="1442746"/>
                  </a:cubicBezTo>
                  <a:lnTo>
                    <a:pt x="466668" y="1442746"/>
                  </a:lnTo>
                  <a:cubicBezTo>
                    <a:pt x="455150" y="1436515"/>
                    <a:pt x="443632" y="1430370"/>
                    <a:pt x="432115" y="1424225"/>
                  </a:cubicBezTo>
                  <a:lnTo>
                    <a:pt x="432115" y="1424225"/>
                  </a:lnTo>
                  <a:cubicBezTo>
                    <a:pt x="427593" y="1417824"/>
                    <a:pt x="423156" y="1411337"/>
                    <a:pt x="418890" y="1404851"/>
                  </a:cubicBezTo>
                  <a:cubicBezTo>
                    <a:pt x="418208" y="1403229"/>
                    <a:pt x="417525" y="1401693"/>
                    <a:pt x="416843" y="1400071"/>
                  </a:cubicBezTo>
                  <a:cubicBezTo>
                    <a:pt x="424436" y="1404083"/>
                    <a:pt x="432029" y="1408179"/>
                    <a:pt x="439708" y="1412191"/>
                  </a:cubicBezTo>
                  <a:cubicBezTo>
                    <a:pt x="441158" y="1414154"/>
                    <a:pt x="442609" y="1416202"/>
                    <a:pt x="444059" y="1418165"/>
                  </a:cubicBezTo>
                  <a:lnTo>
                    <a:pt x="456174" y="1434296"/>
                  </a:lnTo>
                  <a:cubicBezTo>
                    <a:pt x="456174" y="1434296"/>
                    <a:pt x="456430" y="1434296"/>
                    <a:pt x="456345" y="1434125"/>
                  </a:cubicBezTo>
                  <a:lnTo>
                    <a:pt x="444827" y="1417739"/>
                  </a:lnTo>
                  <a:cubicBezTo>
                    <a:pt x="443803" y="1416288"/>
                    <a:pt x="442864" y="1414751"/>
                    <a:pt x="441841" y="1413300"/>
                  </a:cubicBezTo>
                  <a:cubicBezTo>
                    <a:pt x="447898" y="1416544"/>
                    <a:pt x="453956" y="1419701"/>
                    <a:pt x="460013" y="1422945"/>
                  </a:cubicBezTo>
                  <a:cubicBezTo>
                    <a:pt x="460525" y="1424054"/>
                    <a:pt x="460952" y="1425164"/>
                    <a:pt x="461464" y="1426273"/>
                  </a:cubicBezTo>
                  <a:lnTo>
                    <a:pt x="461464" y="1426273"/>
                  </a:lnTo>
                  <a:cubicBezTo>
                    <a:pt x="461464" y="1426273"/>
                    <a:pt x="461464" y="1426273"/>
                    <a:pt x="461464" y="1426273"/>
                  </a:cubicBezTo>
                  <a:lnTo>
                    <a:pt x="461464" y="1426273"/>
                  </a:lnTo>
                  <a:cubicBezTo>
                    <a:pt x="461464" y="1426273"/>
                    <a:pt x="461464" y="1426273"/>
                    <a:pt x="461464" y="1426273"/>
                  </a:cubicBezTo>
                  <a:cubicBezTo>
                    <a:pt x="464450" y="1432589"/>
                    <a:pt x="467607" y="1438734"/>
                    <a:pt x="470849" y="1444879"/>
                  </a:cubicBezTo>
                  <a:cubicBezTo>
                    <a:pt x="469569" y="1444111"/>
                    <a:pt x="468289" y="1443428"/>
                    <a:pt x="466924" y="1442660"/>
                  </a:cubicBezTo>
                  <a:lnTo>
                    <a:pt x="466924" y="1442660"/>
                  </a:lnTo>
                  <a:cubicBezTo>
                    <a:pt x="466924" y="1442660"/>
                    <a:pt x="466924" y="1442660"/>
                    <a:pt x="466838" y="1442660"/>
                  </a:cubicBezTo>
                  <a:close/>
                  <a:moveTo>
                    <a:pt x="295692" y="1351679"/>
                  </a:moveTo>
                  <a:cubicBezTo>
                    <a:pt x="292962" y="1347923"/>
                    <a:pt x="290232" y="1344168"/>
                    <a:pt x="287587" y="1340327"/>
                  </a:cubicBezTo>
                  <a:cubicBezTo>
                    <a:pt x="287331" y="1338706"/>
                    <a:pt x="286990" y="1337084"/>
                    <a:pt x="286734" y="1335377"/>
                  </a:cubicBezTo>
                  <a:cubicBezTo>
                    <a:pt x="286734" y="1335377"/>
                    <a:pt x="286734" y="1335292"/>
                    <a:pt x="286734" y="1335206"/>
                  </a:cubicBezTo>
                  <a:cubicBezTo>
                    <a:pt x="290914" y="1340071"/>
                    <a:pt x="295180" y="1345021"/>
                    <a:pt x="299276" y="1349972"/>
                  </a:cubicBezTo>
                  <a:cubicBezTo>
                    <a:pt x="299020" y="1350996"/>
                    <a:pt x="298764" y="1352020"/>
                    <a:pt x="298508" y="1353130"/>
                  </a:cubicBezTo>
                  <a:lnTo>
                    <a:pt x="295692" y="1351679"/>
                  </a:lnTo>
                  <a:close/>
                  <a:moveTo>
                    <a:pt x="298422" y="1353556"/>
                  </a:moveTo>
                  <a:cubicBezTo>
                    <a:pt x="298337" y="1353983"/>
                    <a:pt x="298167" y="1354410"/>
                    <a:pt x="298081" y="1354922"/>
                  </a:cubicBezTo>
                  <a:cubicBezTo>
                    <a:pt x="297399" y="1354068"/>
                    <a:pt x="296801" y="1353215"/>
                    <a:pt x="296119" y="1352276"/>
                  </a:cubicBezTo>
                  <a:lnTo>
                    <a:pt x="298337" y="1353556"/>
                  </a:lnTo>
                  <a:close/>
                  <a:moveTo>
                    <a:pt x="283663" y="1338620"/>
                  </a:moveTo>
                  <a:cubicBezTo>
                    <a:pt x="284431" y="1342291"/>
                    <a:pt x="285198" y="1345875"/>
                    <a:pt x="285966" y="1349545"/>
                  </a:cubicBezTo>
                  <a:cubicBezTo>
                    <a:pt x="285710" y="1349204"/>
                    <a:pt x="285454" y="1348862"/>
                    <a:pt x="285198" y="1348521"/>
                  </a:cubicBezTo>
                  <a:lnTo>
                    <a:pt x="280677" y="1342376"/>
                  </a:lnTo>
                  <a:lnTo>
                    <a:pt x="279226" y="1340327"/>
                  </a:lnTo>
                  <a:cubicBezTo>
                    <a:pt x="279823" y="1338535"/>
                    <a:pt x="280420" y="1336743"/>
                    <a:pt x="281018" y="1334950"/>
                  </a:cubicBezTo>
                  <a:cubicBezTo>
                    <a:pt x="281871" y="1336145"/>
                    <a:pt x="282724" y="1337340"/>
                    <a:pt x="283577" y="1338535"/>
                  </a:cubicBezTo>
                  <a:close/>
                  <a:moveTo>
                    <a:pt x="282042" y="1332219"/>
                  </a:moveTo>
                  <a:cubicBezTo>
                    <a:pt x="282042" y="1332219"/>
                    <a:pt x="282212" y="1331793"/>
                    <a:pt x="282298" y="1331622"/>
                  </a:cubicBezTo>
                  <a:cubicBezTo>
                    <a:pt x="282383" y="1332049"/>
                    <a:pt x="282468" y="1332475"/>
                    <a:pt x="282553" y="1332902"/>
                  </a:cubicBezTo>
                  <a:cubicBezTo>
                    <a:pt x="282383" y="1332646"/>
                    <a:pt x="282212" y="1332475"/>
                    <a:pt x="282127" y="1332219"/>
                  </a:cubicBezTo>
                  <a:close/>
                  <a:moveTo>
                    <a:pt x="285539" y="1328464"/>
                  </a:moveTo>
                  <a:cubicBezTo>
                    <a:pt x="285284" y="1327013"/>
                    <a:pt x="285027" y="1325477"/>
                    <a:pt x="284772" y="1324026"/>
                  </a:cubicBezTo>
                  <a:cubicBezTo>
                    <a:pt x="284943" y="1323599"/>
                    <a:pt x="285113" y="1323172"/>
                    <a:pt x="285198" y="1322660"/>
                  </a:cubicBezTo>
                  <a:cubicBezTo>
                    <a:pt x="290232" y="1330171"/>
                    <a:pt x="295266" y="1337596"/>
                    <a:pt x="300300" y="1345107"/>
                  </a:cubicBezTo>
                  <a:cubicBezTo>
                    <a:pt x="295351" y="1339474"/>
                    <a:pt x="290402" y="1333926"/>
                    <a:pt x="285454" y="1328464"/>
                  </a:cubicBezTo>
                  <a:close/>
                  <a:moveTo>
                    <a:pt x="287160" y="1317283"/>
                  </a:moveTo>
                  <a:cubicBezTo>
                    <a:pt x="287758" y="1315662"/>
                    <a:pt x="288270" y="1314040"/>
                    <a:pt x="288867" y="1312333"/>
                  </a:cubicBezTo>
                  <a:cubicBezTo>
                    <a:pt x="290914" y="1314467"/>
                    <a:pt x="292962" y="1316686"/>
                    <a:pt x="295010" y="1318820"/>
                  </a:cubicBezTo>
                  <a:cubicBezTo>
                    <a:pt x="297228" y="1321124"/>
                    <a:pt x="299361" y="1323428"/>
                    <a:pt x="301579" y="1325818"/>
                  </a:cubicBezTo>
                  <a:cubicBezTo>
                    <a:pt x="302006" y="1329061"/>
                    <a:pt x="302432" y="1332219"/>
                    <a:pt x="302944" y="1335463"/>
                  </a:cubicBezTo>
                  <a:cubicBezTo>
                    <a:pt x="302688" y="1336572"/>
                    <a:pt x="302432" y="1337596"/>
                    <a:pt x="302091" y="1338706"/>
                  </a:cubicBezTo>
                  <a:cubicBezTo>
                    <a:pt x="297143" y="1331537"/>
                    <a:pt x="292109" y="1324452"/>
                    <a:pt x="287160" y="1317283"/>
                  </a:cubicBezTo>
                  <a:close/>
                  <a:moveTo>
                    <a:pt x="186230" y="1267696"/>
                  </a:moveTo>
                  <a:cubicBezTo>
                    <a:pt x="185207" y="1271110"/>
                    <a:pt x="184268" y="1274609"/>
                    <a:pt x="183329" y="1278108"/>
                  </a:cubicBezTo>
                  <a:cubicBezTo>
                    <a:pt x="182220" y="1273841"/>
                    <a:pt x="181196" y="1269659"/>
                    <a:pt x="180087" y="1265392"/>
                  </a:cubicBezTo>
                  <a:lnTo>
                    <a:pt x="180087" y="1265392"/>
                  </a:lnTo>
                  <a:cubicBezTo>
                    <a:pt x="180087" y="1265392"/>
                    <a:pt x="180087" y="1265221"/>
                    <a:pt x="180087" y="1265221"/>
                  </a:cubicBezTo>
                  <a:lnTo>
                    <a:pt x="180087" y="1265221"/>
                  </a:lnTo>
                  <a:cubicBezTo>
                    <a:pt x="177357" y="1255406"/>
                    <a:pt x="174542" y="1245591"/>
                    <a:pt x="171726" y="1235861"/>
                  </a:cubicBezTo>
                  <a:cubicBezTo>
                    <a:pt x="174371" y="1229204"/>
                    <a:pt x="177016" y="1222546"/>
                    <a:pt x="179575" y="1215804"/>
                  </a:cubicBezTo>
                  <a:cubicBezTo>
                    <a:pt x="183244" y="1228862"/>
                    <a:pt x="186828" y="1241921"/>
                    <a:pt x="190496" y="1254979"/>
                  </a:cubicBezTo>
                  <a:cubicBezTo>
                    <a:pt x="189131" y="1259076"/>
                    <a:pt x="187766" y="1263172"/>
                    <a:pt x="186486" y="1267269"/>
                  </a:cubicBezTo>
                  <a:lnTo>
                    <a:pt x="186486" y="1267269"/>
                  </a:lnTo>
                  <a:cubicBezTo>
                    <a:pt x="186486" y="1267269"/>
                    <a:pt x="186486" y="1267440"/>
                    <a:pt x="186486" y="1267440"/>
                  </a:cubicBezTo>
                  <a:lnTo>
                    <a:pt x="186486" y="1267611"/>
                  </a:lnTo>
                  <a:cubicBezTo>
                    <a:pt x="186486" y="1267611"/>
                    <a:pt x="186486" y="1267611"/>
                    <a:pt x="186486" y="1267611"/>
                  </a:cubicBezTo>
                  <a:close/>
                  <a:moveTo>
                    <a:pt x="201076" y="1112276"/>
                  </a:moveTo>
                  <a:cubicBezTo>
                    <a:pt x="202014" y="1115093"/>
                    <a:pt x="202952" y="1117909"/>
                    <a:pt x="203806" y="1120726"/>
                  </a:cubicBezTo>
                  <a:cubicBezTo>
                    <a:pt x="204573" y="1123116"/>
                    <a:pt x="205341" y="1125591"/>
                    <a:pt x="206109" y="1127980"/>
                  </a:cubicBezTo>
                  <a:cubicBezTo>
                    <a:pt x="206365" y="1130200"/>
                    <a:pt x="206536" y="1132418"/>
                    <a:pt x="206792" y="1134638"/>
                  </a:cubicBezTo>
                  <a:cubicBezTo>
                    <a:pt x="207133" y="1137795"/>
                    <a:pt x="207474" y="1140953"/>
                    <a:pt x="207901" y="1144111"/>
                  </a:cubicBezTo>
                  <a:lnTo>
                    <a:pt x="200052" y="1160669"/>
                  </a:lnTo>
                  <a:cubicBezTo>
                    <a:pt x="198772" y="1152219"/>
                    <a:pt x="197492" y="1143770"/>
                    <a:pt x="196469" y="1135321"/>
                  </a:cubicBezTo>
                  <a:cubicBezTo>
                    <a:pt x="196127" y="1132504"/>
                    <a:pt x="195786" y="1129602"/>
                    <a:pt x="195444" y="1126786"/>
                  </a:cubicBezTo>
                  <a:cubicBezTo>
                    <a:pt x="197151" y="1122689"/>
                    <a:pt x="198686" y="1118592"/>
                    <a:pt x="200393" y="1114496"/>
                  </a:cubicBezTo>
                  <a:cubicBezTo>
                    <a:pt x="200649" y="1113813"/>
                    <a:pt x="200905" y="1113044"/>
                    <a:pt x="201161" y="1112276"/>
                  </a:cubicBezTo>
                  <a:close/>
                  <a:moveTo>
                    <a:pt x="211655" y="1172874"/>
                  </a:moveTo>
                  <a:lnTo>
                    <a:pt x="211655" y="1172874"/>
                  </a:lnTo>
                  <a:cubicBezTo>
                    <a:pt x="211655" y="1172874"/>
                    <a:pt x="211655" y="1172959"/>
                    <a:pt x="211655" y="1172959"/>
                  </a:cubicBezTo>
                  <a:lnTo>
                    <a:pt x="211655" y="1172959"/>
                  </a:lnTo>
                  <a:cubicBezTo>
                    <a:pt x="212508" y="1177738"/>
                    <a:pt x="213447" y="1182433"/>
                    <a:pt x="214470" y="1187212"/>
                  </a:cubicBezTo>
                  <a:cubicBezTo>
                    <a:pt x="213873" y="1188748"/>
                    <a:pt x="213276" y="1190285"/>
                    <a:pt x="212764" y="1191821"/>
                  </a:cubicBezTo>
                  <a:cubicBezTo>
                    <a:pt x="211058" y="1196345"/>
                    <a:pt x="209436" y="1200783"/>
                    <a:pt x="207815" y="1205306"/>
                  </a:cubicBezTo>
                  <a:cubicBezTo>
                    <a:pt x="205768" y="1194552"/>
                    <a:pt x="203806" y="1183798"/>
                    <a:pt x="202014" y="1172959"/>
                  </a:cubicBezTo>
                  <a:cubicBezTo>
                    <a:pt x="201843" y="1172020"/>
                    <a:pt x="201758" y="1171167"/>
                    <a:pt x="201587" y="1170228"/>
                  </a:cubicBezTo>
                  <a:cubicBezTo>
                    <a:pt x="204573" y="1168436"/>
                    <a:pt x="207560" y="1166643"/>
                    <a:pt x="210546" y="1164766"/>
                  </a:cubicBezTo>
                  <a:cubicBezTo>
                    <a:pt x="210887" y="1167411"/>
                    <a:pt x="211314" y="1170143"/>
                    <a:pt x="211655" y="1172788"/>
                  </a:cubicBezTo>
                  <a:close/>
                  <a:moveTo>
                    <a:pt x="205427" y="1221010"/>
                  </a:moveTo>
                  <a:cubicBezTo>
                    <a:pt x="207218" y="1229887"/>
                    <a:pt x="209266" y="1238677"/>
                    <a:pt x="211399" y="1247383"/>
                  </a:cubicBezTo>
                  <a:cubicBezTo>
                    <a:pt x="210375" y="1250456"/>
                    <a:pt x="209266" y="1253528"/>
                    <a:pt x="208242" y="1256601"/>
                  </a:cubicBezTo>
                  <a:cubicBezTo>
                    <a:pt x="205939" y="1249346"/>
                    <a:pt x="203635" y="1242091"/>
                    <a:pt x="201331" y="1234837"/>
                  </a:cubicBezTo>
                  <a:cubicBezTo>
                    <a:pt x="202697" y="1230228"/>
                    <a:pt x="204061" y="1225619"/>
                    <a:pt x="205427" y="1221010"/>
                  </a:cubicBezTo>
                  <a:close/>
                  <a:moveTo>
                    <a:pt x="182647" y="1181750"/>
                  </a:moveTo>
                  <a:lnTo>
                    <a:pt x="183415" y="1184652"/>
                  </a:lnTo>
                  <a:cubicBezTo>
                    <a:pt x="184098" y="1187127"/>
                    <a:pt x="184780" y="1189517"/>
                    <a:pt x="185377" y="1191992"/>
                  </a:cubicBezTo>
                  <a:cubicBezTo>
                    <a:pt x="184865" y="1193187"/>
                    <a:pt x="184268" y="1194382"/>
                    <a:pt x="183756" y="1195577"/>
                  </a:cubicBezTo>
                  <a:cubicBezTo>
                    <a:pt x="182391" y="1191565"/>
                    <a:pt x="180941" y="1187554"/>
                    <a:pt x="179575" y="1183542"/>
                  </a:cubicBezTo>
                  <a:cubicBezTo>
                    <a:pt x="180599" y="1182945"/>
                    <a:pt x="181623" y="1182347"/>
                    <a:pt x="182647" y="1181665"/>
                  </a:cubicBezTo>
                  <a:close/>
                  <a:moveTo>
                    <a:pt x="184950" y="1184310"/>
                  </a:moveTo>
                  <a:lnTo>
                    <a:pt x="183841" y="1180982"/>
                  </a:lnTo>
                  <a:cubicBezTo>
                    <a:pt x="186828" y="1179104"/>
                    <a:pt x="189984" y="1177312"/>
                    <a:pt x="193056" y="1175349"/>
                  </a:cubicBezTo>
                  <a:cubicBezTo>
                    <a:pt x="190837" y="1180043"/>
                    <a:pt x="188704" y="1184737"/>
                    <a:pt x="186572" y="1189346"/>
                  </a:cubicBezTo>
                  <a:cubicBezTo>
                    <a:pt x="186060" y="1187639"/>
                    <a:pt x="185462" y="1186017"/>
                    <a:pt x="184950" y="1184310"/>
                  </a:cubicBezTo>
                  <a:close/>
                  <a:moveTo>
                    <a:pt x="196298" y="1173386"/>
                  </a:moveTo>
                  <a:cubicBezTo>
                    <a:pt x="196895" y="1173044"/>
                    <a:pt x="197577" y="1172618"/>
                    <a:pt x="198175" y="1172276"/>
                  </a:cubicBezTo>
                  <a:cubicBezTo>
                    <a:pt x="198175" y="1172703"/>
                    <a:pt x="198260" y="1173130"/>
                    <a:pt x="198345" y="1173642"/>
                  </a:cubicBezTo>
                  <a:cubicBezTo>
                    <a:pt x="199710" y="1186273"/>
                    <a:pt x="201417" y="1198905"/>
                    <a:pt x="203464" y="1211451"/>
                  </a:cubicBezTo>
                  <a:lnTo>
                    <a:pt x="203464" y="1211451"/>
                  </a:lnTo>
                  <a:cubicBezTo>
                    <a:pt x="203464" y="1211451"/>
                    <a:pt x="203464" y="1211537"/>
                    <a:pt x="203464" y="1211537"/>
                  </a:cubicBezTo>
                  <a:lnTo>
                    <a:pt x="203464" y="1211537"/>
                  </a:lnTo>
                  <a:cubicBezTo>
                    <a:pt x="203720" y="1212731"/>
                    <a:pt x="203891" y="1213841"/>
                    <a:pt x="204147" y="1215036"/>
                  </a:cubicBezTo>
                  <a:cubicBezTo>
                    <a:pt x="202526" y="1219559"/>
                    <a:pt x="200905" y="1224168"/>
                    <a:pt x="199284" y="1228692"/>
                  </a:cubicBezTo>
                  <a:cubicBezTo>
                    <a:pt x="195530" y="1217084"/>
                    <a:pt x="191776" y="1205562"/>
                    <a:pt x="188022" y="1193955"/>
                  </a:cubicBezTo>
                  <a:cubicBezTo>
                    <a:pt x="190752" y="1187127"/>
                    <a:pt x="193482" y="1180214"/>
                    <a:pt x="196212" y="1173386"/>
                  </a:cubicBezTo>
                  <a:close/>
                  <a:moveTo>
                    <a:pt x="200478" y="1163912"/>
                  </a:moveTo>
                  <a:cubicBezTo>
                    <a:pt x="200478" y="1163912"/>
                    <a:pt x="200478" y="1163485"/>
                    <a:pt x="200393" y="1163315"/>
                  </a:cubicBezTo>
                  <a:lnTo>
                    <a:pt x="207901" y="1145136"/>
                  </a:lnTo>
                  <a:cubicBezTo>
                    <a:pt x="208413" y="1149659"/>
                    <a:pt x="209010" y="1154097"/>
                    <a:pt x="209607" y="1158621"/>
                  </a:cubicBezTo>
                  <a:cubicBezTo>
                    <a:pt x="206536" y="1160413"/>
                    <a:pt x="203550" y="1162205"/>
                    <a:pt x="200478" y="1163997"/>
                  </a:cubicBezTo>
                  <a:close/>
                  <a:moveTo>
                    <a:pt x="213959" y="1155804"/>
                  </a:moveTo>
                  <a:cubicBezTo>
                    <a:pt x="213959" y="1155804"/>
                    <a:pt x="213959" y="1155889"/>
                    <a:pt x="213959" y="1155975"/>
                  </a:cubicBezTo>
                  <a:cubicBezTo>
                    <a:pt x="213959" y="1155975"/>
                    <a:pt x="213959" y="1155975"/>
                    <a:pt x="213959" y="1155975"/>
                  </a:cubicBezTo>
                  <a:cubicBezTo>
                    <a:pt x="213959" y="1155975"/>
                    <a:pt x="213959" y="1155889"/>
                    <a:pt x="213959" y="1155804"/>
                  </a:cubicBezTo>
                  <a:close/>
                  <a:moveTo>
                    <a:pt x="194848" y="1135577"/>
                  </a:moveTo>
                  <a:cubicBezTo>
                    <a:pt x="195530" y="1145562"/>
                    <a:pt x="196469" y="1155633"/>
                    <a:pt x="197492" y="1165619"/>
                  </a:cubicBezTo>
                  <a:cubicBezTo>
                    <a:pt x="192373" y="1168606"/>
                    <a:pt x="187254" y="1171594"/>
                    <a:pt x="181965" y="1174751"/>
                  </a:cubicBezTo>
                  <a:lnTo>
                    <a:pt x="178637" y="1164510"/>
                  </a:lnTo>
                  <a:cubicBezTo>
                    <a:pt x="184012" y="1152902"/>
                    <a:pt x="189302" y="1141209"/>
                    <a:pt x="194250" y="1129431"/>
                  </a:cubicBezTo>
                  <a:cubicBezTo>
                    <a:pt x="194250" y="1129346"/>
                    <a:pt x="194250" y="1129261"/>
                    <a:pt x="194336" y="1129090"/>
                  </a:cubicBezTo>
                  <a:cubicBezTo>
                    <a:pt x="194506" y="1131224"/>
                    <a:pt x="194591" y="1133443"/>
                    <a:pt x="194848" y="1135577"/>
                  </a:cubicBezTo>
                  <a:close/>
                  <a:moveTo>
                    <a:pt x="180941" y="1175349"/>
                  </a:moveTo>
                  <a:cubicBezTo>
                    <a:pt x="179320" y="1176288"/>
                    <a:pt x="177613" y="1177312"/>
                    <a:pt x="175992" y="1178251"/>
                  </a:cubicBezTo>
                  <a:cubicBezTo>
                    <a:pt x="175395" y="1176800"/>
                    <a:pt x="174798" y="1175434"/>
                    <a:pt x="174200" y="1173983"/>
                  </a:cubicBezTo>
                  <a:cubicBezTo>
                    <a:pt x="175566" y="1171167"/>
                    <a:pt x="176931" y="1168265"/>
                    <a:pt x="178211" y="1165449"/>
                  </a:cubicBezTo>
                  <a:lnTo>
                    <a:pt x="180941" y="1175349"/>
                  </a:lnTo>
                  <a:close/>
                  <a:moveTo>
                    <a:pt x="178637" y="1206928"/>
                  </a:moveTo>
                  <a:cubicBezTo>
                    <a:pt x="178637" y="1206928"/>
                    <a:pt x="178637" y="1207098"/>
                    <a:pt x="178552" y="1207184"/>
                  </a:cubicBezTo>
                  <a:lnTo>
                    <a:pt x="177784" y="1204965"/>
                  </a:lnTo>
                  <a:cubicBezTo>
                    <a:pt x="178040" y="1205648"/>
                    <a:pt x="178381" y="1206245"/>
                    <a:pt x="178637" y="1206928"/>
                  </a:cubicBezTo>
                  <a:close/>
                  <a:moveTo>
                    <a:pt x="180514" y="1213158"/>
                  </a:moveTo>
                  <a:cubicBezTo>
                    <a:pt x="180514" y="1213158"/>
                    <a:pt x="180770" y="1212390"/>
                    <a:pt x="180941" y="1212049"/>
                  </a:cubicBezTo>
                  <a:cubicBezTo>
                    <a:pt x="185548" y="1222290"/>
                    <a:pt x="190070" y="1232362"/>
                    <a:pt x="194591" y="1242433"/>
                  </a:cubicBezTo>
                  <a:cubicBezTo>
                    <a:pt x="193823" y="1244566"/>
                    <a:pt x="193141" y="1246786"/>
                    <a:pt x="192373" y="1248919"/>
                  </a:cubicBezTo>
                  <a:cubicBezTo>
                    <a:pt x="188449" y="1236970"/>
                    <a:pt x="184524" y="1225022"/>
                    <a:pt x="180514" y="1213158"/>
                  </a:cubicBezTo>
                  <a:close/>
                  <a:moveTo>
                    <a:pt x="185548" y="1200441"/>
                  </a:moveTo>
                  <a:cubicBezTo>
                    <a:pt x="185974" y="1199332"/>
                    <a:pt x="186401" y="1198222"/>
                    <a:pt x="186913" y="1197027"/>
                  </a:cubicBezTo>
                  <a:cubicBezTo>
                    <a:pt x="189899" y="1208037"/>
                    <a:pt x="192885" y="1219047"/>
                    <a:pt x="195871" y="1230057"/>
                  </a:cubicBezTo>
                  <a:cubicBezTo>
                    <a:pt x="192458" y="1220242"/>
                    <a:pt x="189046" y="1210342"/>
                    <a:pt x="185548" y="1200441"/>
                  </a:cubicBezTo>
                  <a:close/>
                  <a:moveTo>
                    <a:pt x="208754" y="1210683"/>
                  </a:moveTo>
                  <a:lnTo>
                    <a:pt x="208754" y="1210683"/>
                  </a:lnTo>
                  <a:cubicBezTo>
                    <a:pt x="208754" y="1210683"/>
                    <a:pt x="208754" y="1210513"/>
                    <a:pt x="208754" y="1210513"/>
                  </a:cubicBezTo>
                  <a:lnTo>
                    <a:pt x="208754" y="1210342"/>
                  </a:lnTo>
                  <a:cubicBezTo>
                    <a:pt x="208754" y="1210342"/>
                    <a:pt x="208754" y="1210342"/>
                    <a:pt x="208754" y="1210342"/>
                  </a:cubicBezTo>
                  <a:cubicBezTo>
                    <a:pt x="208754" y="1210342"/>
                    <a:pt x="208754" y="1210256"/>
                    <a:pt x="208754" y="1210171"/>
                  </a:cubicBezTo>
                  <a:cubicBezTo>
                    <a:pt x="210546" y="1204282"/>
                    <a:pt x="212337" y="1198393"/>
                    <a:pt x="214214" y="1192504"/>
                  </a:cubicBezTo>
                  <a:cubicBezTo>
                    <a:pt x="214470" y="1191650"/>
                    <a:pt x="214811" y="1190712"/>
                    <a:pt x="215068" y="1189858"/>
                  </a:cubicBezTo>
                  <a:cubicBezTo>
                    <a:pt x="216518" y="1196771"/>
                    <a:pt x="217968" y="1203770"/>
                    <a:pt x="219589" y="1210683"/>
                  </a:cubicBezTo>
                  <a:cubicBezTo>
                    <a:pt x="220187" y="1213414"/>
                    <a:pt x="220869" y="1216060"/>
                    <a:pt x="221551" y="1218791"/>
                  </a:cubicBezTo>
                  <a:cubicBezTo>
                    <a:pt x="218992" y="1225961"/>
                    <a:pt x="216518" y="1233130"/>
                    <a:pt x="213959" y="1240299"/>
                  </a:cubicBezTo>
                  <a:cubicBezTo>
                    <a:pt x="212167" y="1230484"/>
                    <a:pt x="210460" y="1220584"/>
                    <a:pt x="208839" y="1210683"/>
                  </a:cubicBezTo>
                  <a:close/>
                  <a:moveTo>
                    <a:pt x="223088" y="1210086"/>
                  </a:moveTo>
                  <a:cubicBezTo>
                    <a:pt x="221381" y="1200100"/>
                    <a:pt x="219760" y="1190029"/>
                    <a:pt x="218139" y="1179958"/>
                  </a:cubicBezTo>
                  <a:cubicBezTo>
                    <a:pt x="218224" y="1179616"/>
                    <a:pt x="218395" y="1179275"/>
                    <a:pt x="218480" y="1178848"/>
                  </a:cubicBezTo>
                  <a:lnTo>
                    <a:pt x="218822" y="1178251"/>
                  </a:lnTo>
                  <a:cubicBezTo>
                    <a:pt x="220955" y="1187724"/>
                    <a:pt x="223258" y="1197198"/>
                    <a:pt x="225732" y="1206586"/>
                  </a:cubicBezTo>
                  <a:lnTo>
                    <a:pt x="223855" y="1211963"/>
                  </a:lnTo>
                  <a:cubicBezTo>
                    <a:pt x="223855" y="1211963"/>
                    <a:pt x="223684" y="1212390"/>
                    <a:pt x="223599" y="1212646"/>
                  </a:cubicBezTo>
                  <a:cubicBezTo>
                    <a:pt x="223429" y="1211793"/>
                    <a:pt x="223258" y="1210854"/>
                    <a:pt x="223088" y="1210000"/>
                  </a:cubicBezTo>
                  <a:close/>
                  <a:moveTo>
                    <a:pt x="221893" y="1172788"/>
                  </a:moveTo>
                  <a:lnTo>
                    <a:pt x="229998" y="1158023"/>
                  </a:lnTo>
                  <a:lnTo>
                    <a:pt x="234349" y="1150342"/>
                  </a:lnTo>
                  <a:cubicBezTo>
                    <a:pt x="234349" y="1150342"/>
                    <a:pt x="235117" y="1149830"/>
                    <a:pt x="235544" y="1149574"/>
                  </a:cubicBezTo>
                  <a:cubicBezTo>
                    <a:pt x="235885" y="1172362"/>
                    <a:pt x="232899" y="1194552"/>
                    <a:pt x="229742" y="1216828"/>
                  </a:cubicBezTo>
                  <a:lnTo>
                    <a:pt x="228463" y="1210854"/>
                  </a:lnTo>
                  <a:cubicBezTo>
                    <a:pt x="228121" y="1209147"/>
                    <a:pt x="227780" y="1207354"/>
                    <a:pt x="227353" y="1205648"/>
                  </a:cubicBezTo>
                  <a:lnTo>
                    <a:pt x="232728" y="1187639"/>
                  </a:lnTo>
                  <a:cubicBezTo>
                    <a:pt x="232728" y="1187639"/>
                    <a:pt x="232558" y="1187468"/>
                    <a:pt x="232472" y="1187639"/>
                  </a:cubicBezTo>
                  <a:lnTo>
                    <a:pt x="226842" y="1203514"/>
                  </a:lnTo>
                  <a:cubicBezTo>
                    <a:pt x="224879" y="1193613"/>
                    <a:pt x="223002" y="1183713"/>
                    <a:pt x="221296" y="1173813"/>
                  </a:cubicBezTo>
                  <a:lnTo>
                    <a:pt x="221637" y="1173215"/>
                  </a:lnTo>
                  <a:cubicBezTo>
                    <a:pt x="221637" y="1173215"/>
                    <a:pt x="221978" y="1173898"/>
                    <a:pt x="222064" y="1174239"/>
                  </a:cubicBezTo>
                  <a:cubicBezTo>
                    <a:pt x="222064" y="1173813"/>
                    <a:pt x="221893" y="1173300"/>
                    <a:pt x="221808" y="1172874"/>
                  </a:cubicBezTo>
                  <a:close/>
                  <a:moveTo>
                    <a:pt x="274790" y="1010626"/>
                  </a:moveTo>
                  <a:cubicBezTo>
                    <a:pt x="275643" y="1013101"/>
                    <a:pt x="276411" y="1015662"/>
                    <a:pt x="277264" y="1018137"/>
                  </a:cubicBezTo>
                  <a:lnTo>
                    <a:pt x="274022" y="1022660"/>
                  </a:lnTo>
                  <a:cubicBezTo>
                    <a:pt x="274022" y="1022660"/>
                    <a:pt x="274022" y="1022916"/>
                    <a:pt x="274192" y="1022831"/>
                  </a:cubicBezTo>
                  <a:lnTo>
                    <a:pt x="275387" y="1021295"/>
                  </a:lnTo>
                  <a:cubicBezTo>
                    <a:pt x="275387" y="1021295"/>
                    <a:pt x="275387" y="1021295"/>
                    <a:pt x="275387" y="1021380"/>
                  </a:cubicBezTo>
                  <a:lnTo>
                    <a:pt x="276496" y="1039047"/>
                  </a:lnTo>
                  <a:cubicBezTo>
                    <a:pt x="273510" y="1044424"/>
                    <a:pt x="270524" y="1049801"/>
                    <a:pt x="267537" y="1055178"/>
                  </a:cubicBezTo>
                  <a:cubicBezTo>
                    <a:pt x="270182" y="1040413"/>
                    <a:pt x="272571" y="1025562"/>
                    <a:pt x="274790" y="1010712"/>
                  </a:cubicBezTo>
                  <a:close/>
                  <a:moveTo>
                    <a:pt x="307893" y="812191"/>
                  </a:moveTo>
                  <a:lnTo>
                    <a:pt x="307893" y="812191"/>
                  </a:lnTo>
                  <a:cubicBezTo>
                    <a:pt x="307893" y="812191"/>
                    <a:pt x="307893" y="812106"/>
                    <a:pt x="307893" y="812106"/>
                  </a:cubicBezTo>
                  <a:cubicBezTo>
                    <a:pt x="308746" y="804936"/>
                    <a:pt x="309599" y="797767"/>
                    <a:pt x="310538" y="790598"/>
                  </a:cubicBezTo>
                  <a:cubicBezTo>
                    <a:pt x="315145" y="785989"/>
                    <a:pt x="319752" y="781380"/>
                    <a:pt x="324444" y="776857"/>
                  </a:cubicBezTo>
                  <a:cubicBezTo>
                    <a:pt x="322738" y="788208"/>
                    <a:pt x="321117" y="799560"/>
                    <a:pt x="319752" y="810996"/>
                  </a:cubicBezTo>
                  <a:cubicBezTo>
                    <a:pt x="316254" y="814922"/>
                    <a:pt x="312671" y="818848"/>
                    <a:pt x="309172" y="822774"/>
                  </a:cubicBezTo>
                  <a:lnTo>
                    <a:pt x="306272" y="826018"/>
                  </a:lnTo>
                  <a:cubicBezTo>
                    <a:pt x="306784" y="821494"/>
                    <a:pt x="307296" y="816885"/>
                    <a:pt x="307808" y="812362"/>
                  </a:cubicBezTo>
                  <a:lnTo>
                    <a:pt x="307808" y="812362"/>
                  </a:lnTo>
                  <a:close/>
                  <a:moveTo>
                    <a:pt x="335365" y="696373"/>
                  </a:moveTo>
                  <a:cubicBezTo>
                    <a:pt x="335365" y="696373"/>
                    <a:pt x="334938" y="696715"/>
                    <a:pt x="334682" y="696971"/>
                  </a:cubicBezTo>
                  <a:cubicBezTo>
                    <a:pt x="334341" y="695178"/>
                    <a:pt x="334085" y="693386"/>
                    <a:pt x="333744" y="691594"/>
                  </a:cubicBezTo>
                  <a:lnTo>
                    <a:pt x="338010" y="680072"/>
                  </a:lnTo>
                  <a:lnTo>
                    <a:pt x="339972" y="678706"/>
                  </a:lnTo>
                  <a:cubicBezTo>
                    <a:pt x="341593" y="677597"/>
                    <a:pt x="343214" y="676402"/>
                    <a:pt x="344835" y="675292"/>
                  </a:cubicBezTo>
                  <a:cubicBezTo>
                    <a:pt x="344835" y="675634"/>
                    <a:pt x="345006" y="676060"/>
                    <a:pt x="345091" y="676402"/>
                  </a:cubicBezTo>
                  <a:cubicBezTo>
                    <a:pt x="344067" y="680413"/>
                    <a:pt x="343044" y="684424"/>
                    <a:pt x="342020" y="688436"/>
                  </a:cubicBezTo>
                  <a:cubicBezTo>
                    <a:pt x="341764" y="689375"/>
                    <a:pt x="341593" y="690228"/>
                    <a:pt x="341337" y="691167"/>
                  </a:cubicBezTo>
                  <a:cubicBezTo>
                    <a:pt x="339290" y="692874"/>
                    <a:pt x="337242" y="694666"/>
                    <a:pt x="335279" y="696373"/>
                  </a:cubicBezTo>
                  <a:close/>
                  <a:moveTo>
                    <a:pt x="339204" y="700726"/>
                  </a:moveTo>
                  <a:cubicBezTo>
                    <a:pt x="338521" y="703713"/>
                    <a:pt x="337839" y="706786"/>
                    <a:pt x="337157" y="709773"/>
                  </a:cubicBezTo>
                  <a:cubicBezTo>
                    <a:pt x="336730" y="707554"/>
                    <a:pt x="336303" y="705335"/>
                    <a:pt x="335877" y="703201"/>
                  </a:cubicBezTo>
                  <a:cubicBezTo>
                    <a:pt x="336986" y="702348"/>
                    <a:pt x="338095" y="701580"/>
                    <a:pt x="339204" y="700726"/>
                  </a:cubicBezTo>
                  <a:close/>
                  <a:moveTo>
                    <a:pt x="333744" y="690996"/>
                  </a:moveTo>
                  <a:cubicBezTo>
                    <a:pt x="333658" y="690228"/>
                    <a:pt x="333488" y="689545"/>
                    <a:pt x="333403" y="688777"/>
                  </a:cubicBezTo>
                  <a:lnTo>
                    <a:pt x="332720" y="683742"/>
                  </a:lnTo>
                  <a:lnTo>
                    <a:pt x="337327" y="680584"/>
                  </a:lnTo>
                  <a:lnTo>
                    <a:pt x="333744" y="690996"/>
                  </a:lnTo>
                  <a:close/>
                  <a:moveTo>
                    <a:pt x="349015" y="641580"/>
                  </a:moveTo>
                  <a:cubicBezTo>
                    <a:pt x="349272" y="642945"/>
                    <a:pt x="349442" y="644225"/>
                    <a:pt x="349698" y="645591"/>
                  </a:cubicBezTo>
                  <a:lnTo>
                    <a:pt x="344067" y="661295"/>
                  </a:lnTo>
                  <a:cubicBezTo>
                    <a:pt x="343897" y="660442"/>
                    <a:pt x="343641" y="659588"/>
                    <a:pt x="343385" y="658735"/>
                  </a:cubicBezTo>
                  <a:lnTo>
                    <a:pt x="340740" y="647298"/>
                  </a:lnTo>
                  <a:cubicBezTo>
                    <a:pt x="343470" y="645420"/>
                    <a:pt x="346286" y="643457"/>
                    <a:pt x="349015" y="641580"/>
                  </a:cubicBezTo>
                  <a:close/>
                  <a:moveTo>
                    <a:pt x="339972" y="643969"/>
                  </a:moveTo>
                  <a:lnTo>
                    <a:pt x="339716" y="643031"/>
                  </a:lnTo>
                  <a:cubicBezTo>
                    <a:pt x="341166" y="637910"/>
                    <a:pt x="342532" y="632789"/>
                    <a:pt x="343982" y="627668"/>
                  </a:cubicBezTo>
                  <a:cubicBezTo>
                    <a:pt x="344579" y="625534"/>
                    <a:pt x="345261" y="623486"/>
                    <a:pt x="345859" y="621352"/>
                  </a:cubicBezTo>
                  <a:lnTo>
                    <a:pt x="347309" y="631423"/>
                  </a:lnTo>
                  <a:cubicBezTo>
                    <a:pt x="347651" y="633471"/>
                    <a:pt x="347992" y="635520"/>
                    <a:pt x="348333" y="637654"/>
                  </a:cubicBezTo>
                  <a:cubicBezTo>
                    <a:pt x="345518" y="639787"/>
                    <a:pt x="342702" y="641921"/>
                    <a:pt x="339887" y="644055"/>
                  </a:cubicBezTo>
                  <a:close/>
                  <a:moveTo>
                    <a:pt x="343299" y="666331"/>
                  </a:moveTo>
                  <a:cubicBezTo>
                    <a:pt x="343726" y="668635"/>
                    <a:pt x="344153" y="670854"/>
                    <a:pt x="344579" y="673159"/>
                  </a:cubicBezTo>
                  <a:cubicBezTo>
                    <a:pt x="342787" y="674609"/>
                    <a:pt x="340911" y="676060"/>
                    <a:pt x="339119" y="677511"/>
                  </a:cubicBezTo>
                  <a:lnTo>
                    <a:pt x="342190" y="669318"/>
                  </a:lnTo>
                  <a:cubicBezTo>
                    <a:pt x="342532" y="668294"/>
                    <a:pt x="342958" y="667355"/>
                    <a:pt x="343299" y="666331"/>
                  </a:cubicBezTo>
                  <a:close/>
                  <a:moveTo>
                    <a:pt x="344579" y="663087"/>
                  </a:moveTo>
                  <a:cubicBezTo>
                    <a:pt x="346456" y="658223"/>
                    <a:pt x="348333" y="653358"/>
                    <a:pt x="350295" y="648493"/>
                  </a:cubicBezTo>
                  <a:cubicBezTo>
                    <a:pt x="350636" y="650285"/>
                    <a:pt x="350978" y="652077"/>
                    <a:pt x="351234" y="653955"/>
                  </a:cubicBezTo>
                  <a:lnTo>
                    <a:pt x="348674" y="662917"/>
                  </a:lnTo>
                  <a:cubicBezTo>
                    <a:pt x="347992" y="665648"/>
                    <a:pt x="347309" y="668294"/>
                    <a:pt x="346541" y="671025"/>
                  </a:cubicBezTo>
                  <a:cubicBezTo>
                    <a:pt x="345859" y="668379"/>
                    <a:pt x="345176" y="665733"/>
                    <a:pt x="344494" y="663087"/>
                  </a:cubicBezTo>
                  <a:close/>
                  <a:moveTo>
                    <a:pt x="351063" y="640129"/>
                  </a:moveTo>
                  <a:cubicBezTo>
                    <a:pt x="351063" y="640129"/>
                    <a:pt x="351660" y="639702"/>
                    <a:pt x="351916" y="639531"/>
                  </a:cubicBezTo>
                  <a:cubicBezTo>
                    <a:pt x="351746" y="640129"/>
                    <a:pt x="351490" y="640641"/>
                    <a:pt x="351319" y="641238"/>
                  </a:cubicBezTo>
                  <a:cubicBezTo>
                    <a:pt x="351234" y="640897"/>
                    <a:pt x="351148" y="640555"/>
                    <a:pt x="351063" y="640129"/>
                  </a:cubicBezTo>
                  <a:close/>
                  <a:moveTo>
                    <a:pt x="358912" y="634581"/>
                  </a:moveTo>
                  <a:cubicBezTo>
                    <a:pt x="359851" y="641153"/>
                    <a:pt x="360875" y="647810"/>
                    <a:pt x="361984" y="654382"/>
                  </a:cubicBezTo>
                  <a:lnTo>
                    <a:pt x="361472" y="657625"/>
                  </a:lnTo>
                  <a:cubicBezTo>
                    <a:pt x="361216" y="658479"/>
                    <a:pt x="360875" y="659332"/>
                    <a:pt x="360619" y="660186"/>
                  </a:cubicBezTo>
                  <a:cubicBezTo>
                    <a:pt x="359339" y="661210"/>
                    <a:pt x="358144" y="662234"/>
                    <a:pt x="356865" y="663258"/>
                  </a:cubicBezTo>
                  <a:cubicBezTo>
                    <a:pt x="356609" y="662149"/>
                    <a:pt x="356268" y="661039"/>
                    <a:pt x="356011" y="660015"/>
                  </a:cubicBezTo>
                  <a:cubicBezTo>
                    <a:pt x="355073" y="656345"/>
                    <a:pt x="354135" y="652590"/>
                    <a:pt x="353196" y="648920"/>
                  </a:cubicBezTo>
                  <a:cubicBezTo>
                    <a:pt x="354135" y="645164"/>
                    <a:pt x="355158" y="641494"/>
                    <a:pt x="356097" y="637739"/>
                  </a:cubicBezTo>
                  <a:cubicBezTo>
                    <a:pt x="356097" y="637483"/>
                    <a:pt x="355926" y="637483"/>
                    <a:pt x="355841" y="637739"/>
                  </a:cubicBezTo>
                  <a:lnTo>
                    <a:pt x="352940" y="647981"/>
                  </a:lnTo>
                  <a:cubicBezTo>
                    <a:pt x="352599" y="646700"/>
                    <a:pt x="352343" y="645420"/>
                    <a:pt x="352002" y="644140"/>
                  </a:cubicBezTo>
                  <a:cubicBezTo>
                    <a:pt x="352855" y="642006"/>
                    <a:pt x="353708" y="639873"/>
                    <a:pt x="354561" y="637824"/>
                  </a:cubicBezTo>
                  <a:cubicBezTo>
                    <a:pt x="356011" y="636800"/>
                    <a:pt x="357462" y="635776"/>
                    <a:pt x="358912" y="634752"/>
                  </a:cubicBezTo>
                  <a:close/>
                  <a:moveTo>
                    <a:pt x="357377" y="630570"/>
                  </a:moveTo>
                  <a:cubicBezTo>
                    <a:pt x="357632" y="630058"/>
                    <a:pt x="357803" y="629460"/>
                    <a:pt x="358059" y="628948"/>
                  </a:cubicBezTo>
                  <a:cubicBezTo>
                    <a:pt x="358059" y="629289"/>
                    <a:pt x="358144" y="629631"/>
                    <a:pt x="358230" y="629972"/>
                  </a:cubicBezTo>
                  <a:cubicBezTo>
                    <a:pt x="357974" y="630143"/>
                    <a:pt x="357718" y="630399"/>
                    <a:pt x="357377" y="630570"/>
                  </a:cubicBezTo>
                  <a:close/>
                  <a:moveTo>
                    <a:pt x="365652" y="610683"/>
                  </a:moveTo>
                  <a:cubicBezTo>
                    <a:pt x="365994" y="612732"/>
                    <a:pt x="366335" y="614695"/>
                    <a:pt x="366761" y="616743"/>
                  </a:cubicBezTo>
                  <a:lnTo>
                    <a:pt x="366761" y="616743"/>
                  </a:lnTo>
                  <a:cubicBezTo>
                    <a:pt x="366761" y="616743"/>
                    <a:pt x="366761" y="616743"/>
                    <a:pt x="366761" y="616743"/>
                  </a:cubicBezTo>
                  <a:lnTo>
                    <a:pt x="366761" y="616743"/>
                  </a:lnTo>
                  <a:cubicBezTo>
                    <a:pt x="366761" y="616743"/>
                    <a:pt x="366761" y="616743"/>
                    <a:pt x="366761" y="616743"/>
                  </a:cubicBezTo>
                  <a:cubicBezTo>
                    <a:pt x="367188" y="618621"/>
                    <a:pt x="367700" y="620413"/>
                    <a:pt x="368212" y="622206"/>
                  </a:cubicBezTo>
                  <a:cubicBezTo>
                    <a:pt x="365738" y="624083"/>
                    <a:pt x="363264" y="625961"/>
                    <a:pt x="360875" y="627838"/>
                  </a:cubicBezTo>
                  <a:cubicBezTo>
                    <a:pt x="360619" y="626644"/>
                    <a:pt x="360363" y="625363"/>
                    <a:pt x="360022" y="624169"/>
                  </a:cubicBezTo>
                  <a:cubicBezTo>
                    <a:pt x="361898" y="619645"/>
                    <a:pt x="363776" y="615122"/>
                    <a:pt x="365652" y="610598"/>
                  </a:cubicBezTo>
                  <a:close/>
                  <a:moveTo>
                    <a:pt x="367530" y="597113"/>
                  </a:moveTo>
                  <a:cubicBezTo>
                    <a:pt x="367530" y="597113"/>
                    <a:pt x="368127" y="596686"/>
                    <a:pt x="368383" y="596430"/>
                  </a:cubicBezTo>
                  <a:cubicBezTo>
                    <a:pt x="368127" y="596942"/>
                    <a:pt x="367956" y="597540"/>
                    <a:pt x="367785" y="598052"/>
                  </a:cubicBezTo>
                  <a:cubicBezTo>
                    <a:pt x="367785" y="597710"/>
                    <a:pt x="367615" y="597454"/>
                    <a:pt x="367530" y="597113"/>
                  </a:cubicBezTo>
                  <a:close/>
                  <a:moveTo>
                    <a:pt x="364031" y="666075"/>
                  </a:moveTo>
                  <a:lnTo>
                    <a:pt x="364031" y="666075"/>
                  </a:lnTo>
                  <a:cubicBezTo>
                    <a:pt x="364031" y="666075"/>
                    <a:pt x="364031" y="666075"/>
                    <a:pt x="364031" y="666075"/>
                  </a:cubicBezTo>
                  <a:cubicBezTo>
                    <a:pt x="364458" y="667782"/>
                    <a:pt x="364885" y="669489"/>
                    <a:pt x="365226" y="671195"/>
                  </a:cubicBezTo>
                  <a:cubicBezTo>
                    <a:pt x="364117" y="672049"/>
                    <a:pt x="363008" y="672903"/>
                    <a:pt x="361898" y="673756"/>
                  </a:cubicBezTo>
                  <a:lnTo>
                    <a:pt x="361898" y="673756"/>
                  </a:lnTo>
                  <a:cubicBezTo>
                    <a:pt x="361898" y="673756"/>
                    <a:pt x="361728" y="673841"/>
                    <a:pt x="361728" y="673841"/>
                  </a:cubicBezTo>
                  <a:lnTo>
                    <a:pt x="361557" y="673841"/>
                  </a:lnTo>
                  <a:cubicBezTo>
                    <a:pt x="361557" y="673841"/>
                    <a:pt x="361557" y="673927"/>
                    <a:pt x="361557" y="673927"/>
                  </a:cubicBezTo>
                  <a:cubicBezTo>
                    <a:pt x="361045" y="674353"/>
                    <a:pt x="360533" y="674780"/>
                    <a:pt x="360022" y="675207"/>
                  </a:cubicBezTo>
                  <a:cubicBezTo>
                    <a:pt x="360022" y="675036"/>
                    <a:pt x="359936" y="674866"/>
                    <a:pt x="359851" y="674695"/>
                  </a:cubicBezTo>
                  <a:lnTo>
                    <a:pt x="360363" y="670171"/>
                  </a:lnTo>
                  <a:cubicBezTo>
                    <a:pt x="361301" y="667611"/>
                    <a:pt x="362325" y="665050"/>
                    <a:pt x="363264" y="662490"/>
                  </a:cubicBezTo>
                  <a:cubicBezTo>
                    <a:pt x="363434" y="663599"/>
                    <a:pt x="363690" y="664794"/>
                    <a:pt x="363861" y="665904"/>
                  </a:cubicBezTo>
                  <a:lnTo>
                    <a:pt x="363861" y="665904"/>
                  </a:lnTo>
                  <a:cubicBezTo>
                    <a:pt x="363861" y="665904"/>
                    <a:pt x="363861" y="665904"/>
                    <a:pt x="363861" y="665904"/>
                  </a:cubicBezTo>
                  <a:close/>
                  <a:moveTo>
                    <a:pt x="381180" y="624595"/>
                  </a:moveTo>
                  <a:lnTo>
                    <a:pt x="381180" y="624595"/>
                  </a:lnTo>
                  <a:cubicBezTo>
                    <a:pt x="381180" y="624595"/>
                    <a:pt x="381180" y="624595"/>
                    <a:pt x="381180" y="624595"/>
                  </a:cubicBezTo>
                  <a:cubicBezTo>
                    <a:pt x="381948" y="629972"/>
                    <a:pt x="382972" y="635264"/>
                    <a:pt x="383996" y="640555"/>
                  </a:cubicBezTo>
                  <a:cubicBezTo>
                    <a:pt x="382034" y="642262"/>
                    <a:pt x="379986" y="643969"/>
                    <a:pt x="378023" y="645676"/>
                  </a:cubicBezTo>
                  <a:cubicBezTo>
                    <a:pt x="377085" y="641153"/>
                    <a:pt x="376147" y="636544"/>
                    <a:pt x="375208" y="632021"/>
                  </a:cubicBezTo>
                  <a:cubicBezTo>
                    <a:pt x="376829" y="627838"/>
                    <a:pt x="378450" y="623742"/>
                    <a:pt x="380156" y="619645"/>
                  </a:cubicBezTo>
                  <a:cubicBezTo>
                    <a:pt x="380413" y="619474"/>
                    <a:pt x="380668" y="619304"/>
                    <a:pt x="380924" y="619133"/>
                  </a:cubicBezTo>
                  <a:cubicBezTo>
                    <a:pt x="381009" y="620925"/>
                    <a:pt x="381095" y="622803"/>
                    <a:pt x="381266" y="624595"/>
                  </a:cubicBezTo>
                  <a:lnTo>
                    <a:pt x="381266" y="624595"/>
                  </a:lnTo>
                  <a:cubicBezTo>
                    <a:pt x="381266" y="624595"/>
                    <a:pt x="381266" y="624595"/>
                    <a:pt x="381266" y="624595"/>
                  </a:cubicBezTo>
                  <a:close/>
                  <a:moveTo>
                    <a:pt x="464791" y="469944"/>
                  </a:moveTo>
                  <a:lnTo>
                    <a:pt x="464194" y="476601"/>
                  </a:lnTo>
                  <a:lnTo>
                    <a:pt x="463767" y="482319"/>
                  </a:lnTo>
                  <a:lnTo>
                    <a:pt x="455235" y="489062"/>
                  </a:lnTo>
                  <a:cubicBezTo>
                    <a:pt x="454638" y="489574"/>
                    <a:pt x="453956" y="490001"/>
                    <a:pt x="453359" y="490513"/>
                  </a:cubicBezTo>
                  <a:cubicBezTo>
                    <a:pt x="453956" y="486245"/>
                    <a:pt x="454553" y="482063"/>
                    <a:pt x="455235" y="477796"/>
                  </a:cubicBezTo>
                  <a:cubicBezTo>
                    <a:pt x="458392" y="475150"/>
                    <a:pt x="461549" y="472590"/>
                    <a:pt x="464705" y="469944"/>
                  </a:cubicBezTo>
                  <a:close/>
                  <a:moveTo>
                    <a:pt x="456003" y="473016"/>
                  </a:moveTo>
                  <a:cubicBezTo>
                    <a:pt x="456003" y="472590"/>
                    <a:pt x="456174" y="472077"/>
                    <a:pt x="456174" y="471651"/>
                  </a:cubicBezTo>
                  <a:cubicBezTo>
                    <a:pt x="456856" y="471053"/>
                    <a:pt x="457454" y="470456"/>
                    <a:pt x="458136" y="469858"/>
                  </a:cubicBezTo>
                  <a:cubicBezTo>
                    <a:pt x="460525" y="467554"/>
                    <a:pt x="463000" y="465250"/>
                    <a:pt x="465388" y="462860"/>
                  </a:cubicBezTo>
                  <a:lnTo>
                    <a:pt x="465218" y="464481"/>
                  </a:lnTo>
                  <a:cubicBezTo>
                    <a:pt x="462146" y="467298"/>
                    <a:pt x="459075" y="470200"/>
                    <a:pt x="456003" y="473016"/>
                  </a:cubicBezTo>
                  <a:close/>
                  <a:moveTo>
                    <a:pt x="466754" y="463116"/>
                  </a:moveTo>
                  <a:lnTo>
                    <a:pt x="467009" y="461324"/>
                  </a:lnTo>
                  <a:cubicBezTo>
                    <a:pt x="468886" y="459446"/>
                    <a:pt x="470849" y="457568"/>
                    <a:pt x="472725" y="455776"/>
                  </a:cubicBezTo>
                  <a:lnTo>
                    <a:pt x="472384" y="458080"/>
                  </a:lnTo>
                  <a:cubicBezTo>
                    <a:pt x="470508" y="459787"/>
                    <a:pt x="468630" y="461494"/>
                    <a:pt x="466838" y="463201"/>
                  </a:cubicBezTo>
                  <a:close/>
                  <a:moveTo>
                    <a:pt x="471275" y="464652"/>
                  </a:moveTo>
                  <a:lnTo>
                    <a:pt x="471019" y="466018"/>
                  </a:lnTo>
                  <a:cubicBezTo>
                    <a:pt x="470337" y="470115"/>
                    <a:pt x="469739" y="474211"/>
                    <a:pt x="469142" y="478223"/>
                  </a:cubicBezTo>
                  <a:lnTo>
                    <a:pt x="464535" y="481807"/>
                  </a:lnTo>
                  <a:lnTo>
                    <a:pt x="465133" y="476686"/>
                  </a:lnTo>
                  <a:lnTo>
                    <a:pt x="466071" y="469005"/>
                  </a:lnTo>
                  <a:cubicBezTo>
                    <a:pt x="467777" y="467554"/>
                    <a:pt x="469569" y="466103"/>
                    <a:pt x="471275" y="464652"/>
                  </a:cubicBezTo>
                  <a:close/>
                  <a:moveTo>
                    <a:pt x="456174" y="490427"/>
                  </a:moveTo>
                  <a:lnTo>
                    <a:pt x="463767" y="483856"/>
                  </a:lnTo>
                  <a:lnTo>
                    <a:pt x="463000" y="494439"/>
                  </a:lnTo>
                  <a:cubicBezTo>
                    <a:pt x="463000" y="494439"/>
                    <a:pt x="463170" y="494610"/>
                    <a:pt x="463255" y="494439"/>
                  </a:cubicBezTo>
                  <a:lnTo>
                    <a:pt x="464450" y="483173"/>
                  </a:lnTo>
                  <a:lnTo>
                    <a:pt x="469057" y="479161"/>
                  </a:lnTo>
                  <a:cubicBezTo>
                    <a:pt x="468118" y="485477"/>
                    <a:pt x="467095" y="491793"/>
                    <a:pt x="466156" y="498109"/>
                  </a:cubicBezTo>
                  <a:cubicBezTo>
                    <a:pt x="460867" y="502974"/>
                    <a:pt x="455577" y="507753"/>
                    <a:pt x="450287" y="512618"/>
                  </a:cubicBezTo>
                  <a:cubicBezTo>
                    <a:pt x="451226" y="506046"/>
                    <a:pt x="452164" y="499560"/>
                    <a:pt x="453102" y="492988"/>
                  </a:cubicBezTo>
                  <a:cubicBezTo>
                    <a:pt x="454126" y="492134"/>
                    <a:pt x="455150" y="491196"/>
                    <a:pt x="456174" y="490342"/>
                  </a:cubicBezTo>
                  <a:close/>
                  <a:moveTo>
                    <a:pt x="465133" y="505022"/>
                  </a:moveTo>
                  <a:cubicBezTo>
                    <a:pt x="464791" y="507412"/>
                    <a:pt x="464450" y="509887"/>
                    <a:pt x="464109" y="512277"/>
                  </a:cubicBezTo>
                  <a:lnTo>
                    <a:pt x="448496" y="525079"/>
                  </a:lnTo>
                  <a:cubicBezTo>
                    <a:pt x="448837" y="522689"/>
                    <a:pt x="449178" y="520299"/>
                    <a:pt x="449519" y="517995"/>
                  </a:cubicBezTo>
                  <a:cubicBezTo>
                    <a:pt x="454724" y="513728"/>
                    <a:pt x="460013" y="509375"/>
                    <a:pt x="465133" y="505022"/>
                  </a:cubicBezTo>
                  <a:close/>
                  <a:moveTo>
                    <a:pt x="452761" y="602490"/>
                  </a:moveTo>
                  <a:lnTo>
                    <a:pt x="452761" y="602831"/>
                  </a:lnTo>
                  <a:cubicBezTo>
                    <a:pt x="452761" y="602831"/>
                    <a:pt x="452761" y="602831"/>
                    <a:pt x="452761" y="602831"/>
                  </a:cubicBezTo>
                  <a:cubicBezTo>
                    <a:pt x="452591" y="604880"/>
                    <a:pt x="452420" y="607014"/>
                    <a:pt x="452250" y="609062"/>
                  </a:cubicBezTo>
                  <a:cubicBezTo>
                    <a:pt x="446874" y="613756"/>
                    <a:pt x="441499" y="618365"/>
                    <a:pt x="436039" y="622974"/>
                  </a:cubicBezTo>
                  <a:cubicBezTo>
                    <a:pt x="435613" y="623315"/>
                    <a:pt x="435186" y="623571"/>
                    <a:pt x="434760" y="623912"/>
                  </a:cubicBezTo>
                  <a:cubicBezTo>
                    <a:pt x="435015" y="621864"/>
                    <a:pt x="435271" y="619816"/>
                    <a:pt x="435527" y="617767"/>
                  </a:cubicBezTo>
                  <a:lnTo>
                    <a:pt x="436039" y="617255"/>
                  </a:lnTo>
                  <a:cubicBezTo>
                    <a:pt x="436039" y="617255"/>
                    <a:pt x="436039" y="616999"/>
                    <a:pt x="435869" y="617085"/>
                  </a:cubicBezTo>
                  <a:lnTo>
                    <a:pt x="435527" y="617341"/>
                  </a:lnTo>
                  <a:cubicBezTo>
                    <a:pt x="436381" y="610939"/>
                    <a:pt x="437234" y="604453"/>
                    <a:pt x="438172" y="598052"/>
                  </a:cubicBezTo>
                  <a:cubicBezTo>
                    <a:pt x="440988" y="595235"/>
                    <a:pt x="443889" y="592504"/>
                    <a:pt x="446704" y="589688"/>
                  </a:cubicBezTo>
                  <a:lnTo>
                    <a:pt x="450543" y="585762"/>
                  </a:lnTo>
                  <a:cubicBezTo>
                    <a:pt x="451993" y="584482"/>
                    <a:pt x="453444" y="583287"/>
                    <a:pt x="454894" y="582006"/>
                  </a:cubicBezTo>
                  <a:cubicBezTo>
                    <a:pt x="454126" y="588664"/>
                    <a:pt x="453359" y="595321"/>
                    <a:pt x="452676" y="602063"/>
                  </a:cubicBezTo>
                  <a:lnTo>
                    <a:pt x="452676" y="602063"/>
                  </a:lnTo>
                  <a:cubicBezTo>
                    <a:pt x="452676" y="602063"/>
                    <a:pt x="452676" y="602405"/>
                    <a:pt x="452676" y="602405"/>
                  </a:cubicBezTo>
                  <a:close/>
                  <a:moveTo>
                    <a:pt x="486120" y="555548"/>
                  </a:moveTo>
                  <a:cubicBezTo>
                    <a:pt x="486120" y="556231"/>
                    <a:pt x="485950" y="556999"/>
                    <a:pt x="485865" y="557682"/>
                  </a:cubicBezTo>
                  <a:cubicBezTo>
                    <a:pt x="484926" y="565705"/>
                    <a:pt x="484073" y="573728"/>
                    <a:pt x="483305" y="581836"/>
                  </a:cubicBezTo>
                  <a:cubicBezTo>
                    <a:pt x="479551" y="585164"/>
                    <a:pt x="475797" y="588407"/>
                    <a:pt x="472043" y="591736"/>
                  </a:cubicBezTo>
                  <a:cubicBezTo>
                    <a:pt x="472811" y="583030"/>
                    <a:pt x="473493" y="574325"/>
                    <a:pt x="474346" y="565619"/>
                  </a:cubicBezTo>
                  <a:cubicBezTo>
                    <a:pt x="475541" y="564595"/>
                    <a:pt x="476736" y="563571"/>
                    <a:pt x="477930" y="562547"/>
                  </a:cubicBezTo>
                  <a:cubicBezTo>
                    <a:pt x="478442" y="563144"/>
                    <a:pt x="478954" y="563656"/>
                    <a:pt x="479636" y="564254"/>
                  </a:cubicBezTo>
                  <a:cubicBezTo>
                    <a:pt x="480745" y="562120"/>
                    <a:pt x="482111" y="560072"/>
                    <a:pt x="483305" y="558023"/>
                  </a:cubicBezTo>
                  <a:cubicBezTo>
                    <a:pt x="484243" y="557170"/>
                    <a:pt x="485182" y="556402"/>
                    <a:pt x="486120" y="555548"/>
                  </a:cubicBezTo>
                  <a:close/>
                  <a:moveTo>
                    <a:pt x="503440" y="613756"/>
                  </a:moveTo>
                  <a:lnTo>
                    <a:pt x="503440" y="614097"/>
                  </a:lnTo>
                  <a:cubicBezTo>
                    <a:pt x="503440" y="614097"/>
                    <a:pt x="503440" y="614097"/>
                    <a:pt x="503440" y="614097"/>
                  </a:cubicBezTo>
                  <a:cubicBezTo>
                    <a:pt x="503440" y="615122"/>
                    <a:pt x="503354" y="616060"/>
                    <a:pt x="503269" y="617085"/>
                  </a:cubicBezTo>
                  <a:cubicBezTo>
                    <a:pt x="498662" y="621267"/>
                    <a:pt x="493970" y="625363"/>
                    <a:pt x="489277" y="629375"/>
                  </a:cubicBezTo>
                  <a:lnTo>
                    <a:pt x="489277" y="629375"/>
                  </a:lnTo>
                  <a:cubicBezTo>
                    <a:pt x="489277" y="629375"/>
                    <a:pt x="489107" y="629546"/>
                    <a:pt x="489107" y="629546"/>
                  </a:cubicBezTo>
                  <a:lnTo>
                    <a:pt x="488936" y="629716"/>
                  </a:lnTo>
                  <a:lnTo>
                    <a:pt x="488936" y="629716"/>
                  </a:lnTo>
                  <a:cubicBezTo>
                    <a:pt x="487315" y="631167"/>
                    <a:pt x="485779" y="632618"/>
                    <a:pt x="484158" y="633984"/>
                  </a:cubicBezTo>
                  <a:cubicBezTo>
                    <a:pt x="484329" y="631338"/>
                    <a:pt x="484499" y="628607"/>
                    <a:pt x="484670" y="625961"/>
                  </a:cubicBezTo>
                  <a:lnTo>
                    <a:pt x="484670" y="625961"/>
                  </a:lnTo>
                  <a:cubicBezTo>
                    <a:pt x="484670" y="625961"/>
                    <a:pt x="484670" y="625790"/>
                    <a:pt x="484670" y="625790"/>
                  </a:cubicBezTo>
                  <a:lnTo>
                    <a:pt x="484670" y="625790"/>
                  </a:lnTo>
                  <a:cubicBezTo>
                    <a:pt x="484926" y="620755"/>
                    <a:pt x="485267" y="615719"/>
                    <a:pt x="485608" y="610683"/>
                  </a:cubicBezTo>
                  <a:cubicBezTo>
                    <a:pt x="492178" y="604965"/>
                    <a:pt x="498662" y="599247"/>
                    <a:pt x="505146" y="593358"/>
                  </a:cubicBezTo>
                  <a:cubicBezTo>
                    <a:pt x="504549" y="600100"/>
                    <a:pt x="504037" y="606843"/>
                    <a:pt x="503440" y="613585"/>
                  </a:cubicBezTo>
                  <a:lnTo>
                    <a:pt x="503440" y="613585"/>
                  </a:lnTo>
                  <a:cubicBezTo>
                    <a:pt x="503440" y="613585"/>
                    <a:pt x="503440" y="613927"/>
                    <a:pt x="503440" y="613927"/>
                  </a:cubicBezTo>
                  <a:close/>
                  <a:moveTo>
                    <a:pt x="500539" y="790000"/>
                  </a:moveTo>
                  <a:cubicBezTo>
                    <a:pt x="503354" y="787611"/>
                    <a:pt x="506170" y="785136"/>
                    <a:pt x="508900" y="782746"/>
                  </a:cubicBezTo>
                  <a:cubicBezTo>
                    <a:pt x="506511" y="793329"/>
                    <a:pt x="504378" y="804083"/>
                    <a:pt x="502672" y="814837"/>
                  </a:cubicBezTo>
                  <a:cubicBezTo>
                    <a:pt x="497809" y="818678"/>
                    <a:pt x="492946" y="822433"/>
                    <a:pt x="487997" y="826274"/>
                  </a:cubicBezTo>
                  <a:cubicBezTo>
                    <a:pt x="488168" y="822945"/>
                    <a:pt x="488339" y="819702"/>
                    <a:pt x="488595" y="816459"/>
                  </a:cubicBezTo>
                  <a:cubicBezTo>
                    <a:pt x="492690" y="817654"/>
                    <a:pt x="497468" y="817141"/>
                    <a:pt x="501136" y="813471"/>
                  </a:cubicBezTo>
                  <a:cubicBezTo>
                    <a:pt x="498321" y="807924"/>
                    <a:pt x="494994" y="802803"/>
                    <a:pt x="491325" y="797853"/>
                  </a:cubicBezTo>
                  <a:cubicBezTo>
                    <a:pt x="491922" y="797340"/>
                    <a:pt x="492519" y="796914"/>
                    <a:pt x="493116" y="796402"/>
                  </a:cubicBezTo>
                  <a:lnTo>
                    <a:pt x="493116" y="796402"/>
                  </a:lnTo>
                  <a:cubicBezTo>
                    <a:pt x="493116" y="796402"/>
                    <a:pt x="493116" y="796402"/>
                    <a:pt x="493116" y="796402"/>
                  </a:cubicBezTo>
                  <a:lnTo>
                    <a:pt x="493116" y="796402"/>
                  </a:lnTo>
                  <a:cubicBezTo>
                    <a:pt x="493116" y="796402"/>
                    <a:pt x="493116" y="796402"/>
                    <a:pt x="493116" y="796402"/>
                  </a:cubicBezTo>
                  <a:cubicBezTo>
                    <a:pt x="495420" y="794353"/>
                    <a:pt x="497809" y="792305"/>
                    <a:pt x="500112" y="790342"/>
                  </a:cubicBezTo>
                  <a:cubicBezTo>
                    <a:pt x="500112" y="790342"/>
                    <a:pt x="500283" y="790342"/>
                    <a:pt x="500283" y="790257"/>
                  </a:cubicBezTo>
                  <a:lnTo>
                    <a:pt x="500283" y="790257"/>
                  </a:lnTo>
                  <a:close/>
                  <a:moveTo>
                    <a:pt x="490813" y="852049"/>
                  </a:moveTo>
                  <a:cubicBezTo>
                    <a:pt x="491922" y="852561"/>
                    <a:pt x="493116" y="852817"/>
                    <a:pt x="494140" y="853414"/>
                  </a:cubicBezTo>
                  <a:cubicBezTo>
                    <a:pt x="495420" y="854097"/>
                    <a:pt x="496699" y="854865"/>
                    <a:pt x="498065" y="855463"/>
                  </a:cubicBezTo>
                  <a:cubicBezTo>
                    <a:pt x="497724" y="860157"/>
                    <a:pt x="497553" y="864766"/>
                    <a:pt x="497382" y="869460"/>
                  </a:cubicBezTo>
                  <a:lnTo>
                    <a:pt x="497382" y="869460"/>
                  </a:lnTo>
                  <a:cubicBezTo>
                    <a:pt x="497382" y="869460"/>
                    <a:pt x="497382" y="869460"/>
                    <a:pt x="497382" y="869460"/>
                  </a:cubicBezTo>
                  <a:lnTo>
                    <a:pt x="497382" y="869460"/>
                  </a:lnTo>
                  <a:cubicBezTo>
                    <a:pt x="497382" y="869460"/>
                    <a:pt x="497382" y="869460"/>
                    <a:pt x="497382" y="869460"/>
                  </a:cubicBezTo>
                  <a:cubicBezTo>
                    <a:pt x="497382" y="876117"/>
                    <a:pt x="497382" y="882860"/>
                    <a:pt x="497724" y="889517"/>
                  </a:cubicBezTo>
                  <a:cubicBezTo>
                    <a:pt x="494737" y="891480"/>
                    <a:pt x="491581" y="893272"/>
                    <a:pt x="488339" y="894723"/>
                  </a:cubicBezTo>
                  <a:cubicBezTo>
                    <a:pt x="487997" y="884481"/>
                    <a:pt x="487741" y="874239"/>
                    <a:pt x="487827" y="864083"/>
                  </a:cubicBezTo>
                  <a:lnTo>
                    <a:pt x="487827" y="864083"/>
                  </a:lnTo>
                  <a:lnTo>
                    <a:pt x="487827" y="863912"/>
                  </a:lnTo>
                  <a:cubicBezTo>
                    <a:pt x="487827" y="863912"/>
                    <a:pt x="487827" y="863742"/>
                    <a:pt x="487827" y="863742"/>
                  </a:cubicBezTo>
                  <a:lnTo>
                    <a:pt x="487827" y="863742"/>
                  </a:lnTo>
                  <a:cubicBezTo>
                    <a:pt x="487656" y="859559"/>
                    <a:pt x="487656" y="855292"/>
                    <a:pt x="487571" y="851110"/>
                  </a:cubicBezTo>
                  <a:cubicBezTo>
                    <a:pt x="487827" y="850939"/>
                    <a:pt x="487997" y="850769"/>
                    <a:pt x="488253" y="850598"/>
                  </a:cubicBezTo>
                  <a:cubicBezTo>
                    <a:pt x="489107" y="851025"/>
                    <a:pt x="489960" y="851451"/>
                    <a:pt x="490813" y="851793"/>
                  </a:cubicBezTo>
                  <a:close/>
                  <a:moveTo>
                    <a:pt x="482878" y="848891"/>
                  </a:moveTo>
                  <a:cubicBezTo>
                    <a:pt x="478186" y="852561"/>
                    <a:pt x="473493" y="856316"/>
                    <a:pt x="468801" y="860072"/>
                  </a:cubicBezTo>
                  <a:lnTo>
                    <a:pt x="468801" y="855121"/>
                  </a:lnTo>
                  <a:cubicBezTo>
                    <a:pt x="468630" y="852049"/>
                    <a:pt x="468630" y="849062"/>
                    <a:pt x="468630" y="845989"/>
                  </a:cubicBezTo>
                  <a:cubicBezTo>
                    <a:pt x="469910" y="845050"/>
                    <a:pt x="471104" y="844197"/>
                    <a:pt x="472384" y="843258"/>
                  </a:cubicBezTo>
                  <a:cubicBezTo>
                    <a:pt x="475883" y="844965"/>
                    <a:pt x="479380" y="846587"/>
                    <a:pt x="482878" y="848208"/>
                  </a:cubicBezTo>
                  <a:cubicBezTo>
                    <a:pt x="482878" y="848464"/>
                    <a:pt x="482878" y="848635"/>
                    <a:pt x="482878" y="848891"/>
                  </a:cubicBezTo>
                  <a:close/>
                  <a:moveTo>
                    <a:pt x="433992" y="988521"/>
                  </a:moveTo>
                  <a:lnTo>
                    <a:pt x="434503" y="997056"/>
                  </a:lnTo>
                  <a:cubicBezTo>
                    <a:pt x="432968" y="996714"/>
                    <a:pt x="431347" y="996373"/>
                    <a:pt x="429811" y="996032"/>
                  </a:cubicBezTo>
                  <a:cubicBezTo>
                    <a:pt x="424948" y="995008"/>
                    <a:pt x="419829" y="994496"/>
                    <a:pt x="414795" y="994325"/>
                  </a:cubicBezTo>
                  <a:lnTo>
                    <a:pt x="413857" y="983315"/>
                  </a:lnTo>
                  <a:lnTo>
                    <a:pt x="412065" y="960697"/>
                  </a:lnTo>
                  <a:cubicBezTo>
                    <a:pt x="411553" y="953358"/>
                    <a:pt x="411041" y="945932"/>
                    <a:pt x="410615" y="938592"/>
                  </a:cubicBezTo>
                  <a:cubicBezTo>
                    <a:pt x="412321" y="935434"/>
                    <a:pt x="414028" y="932276"/>
                    <a:pt x="415733" y="929119"/>
                  </a:cubicBezTo>
                  <a:lnTo>
                    <a:pt x="428702" y="905392"/>
                  </a:lnTo>
                  <a:cubicBezTo>
                    <a:pt x="430408" y="933130"/>
                    <a:pt x="432285" y="960868"/>
                    <a:pt x="434077" y="988607"/>
                  </a:cubicBezTo>
                  <a:close/>
                  <a:moveTo>
                    <a:pt x="433565" y="923656"/>
                  </a:moveTo>
                  <a:cubicBezTo>
                    <a:pt x="434077" y="928094"/>
                    <a:pt x="434674" y="932618"/>
                    <a:pt x="435271" y="937056"/>
                  </a:cubicBezTo>
                  <a:cubicBezTo>
                    <a:pt x="437063" y="950029"/>
                    <a:pt x="439025" y="962917"/>
                    <a:pt x="441329" y="975719"/>
                  </a:cubicBezTo>
                  <a:lnTo>
                    <a:pt x="443803" y="989460"/>
                  </a:lnTo>
                  <a:lnTo>
                    <a:pt x="445765" y="999446"/>
                  </a:lnTo>
                  <a:cubicBezTo>
                    <a:pt x="442438" y="998678"/>
                    <a:pt x="439196" y="997909"/>
                    <a:pt x="435869" y="997227"/>
                  </a:cubicBezTo>
                  <a:lnTo>
                    <a:pt x="435613" y="988094"/>
                  </a:lnTo>
                  <a:cubicBezTo>
                    <a:pt x="434930" y="966586"/>
                    <a:pt x="434333" y="945079"/>
                    <a:pt x="433650" y="923571"/>
                  </a:cubicBezTo>
                  <a:close/>
                  <a:moveTo>
                    <a:pt x="385531" y="1185591"/>
                  </a:moveTo>
                  <a:lnTo>
                    <a:pt x="385531" y="1185591"/>
                  </a:lnTo>
                  <a:cubicBezTo>
                    <a:pt x="385531" y="1185591"/>
                    <a:pt x="385531" y="1185591"/>
                    <a:pt x="385531" y="1185591"/>
                  </a:cubicBezTo>
                  <a:cubicBezTo>
                    <a:pt x="386384" y="1187810"/>
                    <a:pt x="387323" y="1190029"/>
                    <a:pt x="388262" y="1192248"/>
                  </a:cubicBezTo>
                  <a:cubicBezTo>
                    <a:pt x="387835" y="1193272"/>
                    <a:pt x="387408" y="1194296"/>
                    <a:pt x="386982" y="1195406"/>
                  </a:cubicBezTo>
                  <a:cubicBezTo>
                    <a:pt x="386726" y="1195918"/>
                    <a:pt x="386555" y="1196430"/>
                    <a:pt x="386299" y="1196942"/>
                  </a:cubicBezTo>
                  <a:cubicBezTo>
                    <a:pt x="384337" y="1191736"/>
                    <a:pt x="382460" y="1186530"/>
                    <a:pt x="380583" y="1181238"/>
                  </a:cubicBezTo>
                  <a:cubicBezTo>
                    <a:pt x="381180" y="1179616"/>
                    <a:pt x="381777" y="1177995"/>
                    <a:pt x="382375" y="1176373"/>
                  </a:cubicBezTo>
                  <a:cubicBezTo>
                    <a:pt x="383398" y="1179446"/>
                    <a:pt x="384422" y="1182433"/>
                    <a:pt x="385531" y="1185505"/>
                  </a:cubicBezTo>
                  <a:lnTo>
                    <a:pt x="385531" y="1185505"/>
                  </a:lnTo>
                  <a:cubicBezTo>
                    <a:pt x="385531" y="1185505"/>
                    <a:pt x="385531" y="1185505"/>
                    <a:pt x="385531" y="1185505"/>
                  </a:cubicBezTo>
                  <a:close/>
                  <a:moveTo>
                    <a:pt x="389200" y="1219047"/>
                  </a:moveTo>
                  <a:lnTo>
                    <a:pt x="389200" y="1219047"/>
                  </a:lnTo>
                  <a:cubicBezTo>
                    <a:pt x="389200" y="1219047"/>
                    <a:pt x="389200" y="1219047"/>
                    <a:pt x="389200" y="1219047"/>
                  </a:cubicBezTo>
                  <a:cubicBezTo>
                    <a:pt x="396111" y="1235690"/>
                    <a:pt x="403533" y="1252162"/>
                    <a:pt x="411638" y="1268208"/>
                  </a:cubicBezTo>
                  <a:cubicBezTo>
                    <a:pt x="419914" y="1284253"/>
                    <a:pt x="428616" y="1299958"/>
                    <a:pt x="437916" y="1315320"/>
                  </a:cubicBezTo>
                  <a:cubicBezTo>
                    <a:pt x="440561" y="1319673"/>
                    <a:pt x="443291" y="1324026"/>
                    <a:pt x="446022" y="1328379"/>
                  </a:cubicBezTo>
                  <a:cubicBezTo>
                    <a:pt x="438002" y="1317795"/>
                    <a:pt x="430067" y="1307212"/>
                    <a:pt x="422132" y="1296544"/>
                  </a:cubicBezTo>
                  <a:cubicBezTo>
                    <a:pt x="421535" y="1293898"/>
                    <a:pt x="421023" y="1291338"/>
                    <a:pt x="420426" y="1288691"/>
                  </a:cubicBezTo>
                  <a:cubicBezTo>
                    <a:pt x="420426" y="1288521"/>
                    <a:pt x="420170" y="1288606"/>
                    <a:pt x="420170" y="1288691"/>
                  </a:cubicBezTo>
                  <a:cubicBezTo>
                    <a:pt x="420597" y="1290996"/>
                    <a:pt x="421023" y="1293300"/>
                    <a:pt x="421450" y="1295605"/>
                  </a:cubicBezTo>
                  <a:cubicBezTo>
                    <a:pt x="418635" y="1291850"/>
                    <a:pt x="415819" y="1288009"/>
                    <a:pt x="413089" y="1284253"/>
                  </a:cubicBezTo>
                  <a:cubicBezTo>
                    <a:pt x="404472" y="1268720"/>
                    <a:pt x="396367" y="1253016"/>
                    <a:pt x="388773" y="1236970"/>
                  </a:cubicBezTo>
                  <a:lnTo>
                    <a:pt x="388773" y="1236970"/>
                  </a:lnTo>
                  <a:cubicBezTo>
                    <a:pt x="388773" y="1236970"/>
                    <a:pt x="388688" y="1236714"/>
                    <a:pt x="388688" y="1236714"/>
                  </a:cubicBezTo>
                  <a:lnTo>
                    <a:pt x="388688" y="1236458"/>
                  </a:lnTo>
                  <a:cubicBezTo>
                    <a:pt x="388688" y="1236458"/>
                    <a:pt x="388603" y="1236458"/>
                    <a:pt x="388603" y="1236458"/>
                  </a:cubicBezTo>
                  <a:cubicBezTo>
                    <a:pt x="385446" y="1230228"/>
                    <a:pt x="382460" y="1223912"/>
                    <a:pt x="379474" y="1217596"/>
                  </a:cubicBezTo>
                  <a:cubicBezTo>
                    <a:pt x="381266" y="1214182"/>
                    <a:pt x="383142" y="1210769"/>
                    <a:pt x="384934" y="1207269"/>
                  </a:cubicBezTo>
                  <a:cubicBezTo>
                    <a:pt x="386299" y="1211110"/>
                    <a:pt x="387664" y="1214951"/>
                    <a:pt x="389115" y="1218791"/>
                  </a:cubicBezTo>
                  <a:lnTo>
                    <a:pt x="389115" y="1218791"/>
                  </a:lnTo>
                  <a:cubicBezTo>
                    <a:pt x="389115" y="1218791"/>
                    <a:pt x="389115" y="1218791"/>
                    <a:pt x="389115" y="1218791"/>
                  </a:cubicBezTo>
                  <a:close/>
                  <a:moveTo>
                    <a:pt x="461464" y="1357312"/>
                  </a:moveTo>
                  <a:lnTo>
                    <a:pt x="461634" y="1357483"/>
                  </a:lnTo>
                  <a:lnTo>
                    <a:pt x="461634" y="1357483"/>
                  </a:lnTo>
                  <a:cubicBezTo>
                    <a:pt x="466754" y="1364140"/>
                    <a:pt x="471872" y="1370797"/>
                    <a:pt x="477077" y="1377369"/>
                  </a:cubicBezTo>
                  <a:cubicBezTo>
                    <a:pt x="479039" y="1383343"/>
                    <a:pt x="481087" y="1389317"/>
                    <a:pt x="483220" y="1395292"/>
                  </a:cubicBezTo>
                  <a:lnTo>
                    <a:pt x="476224" y="1392305"/>
                  </a:lnTo>
                  <a:cubicBezTo>
                    <a:pt x="476224" y="1392305"/>
                    <a:pt x="475967" y="1392475"/>
                    <a:pt x="476138" y="1392475"/>
                  </a:cubicBezTo>
                  <a:lnTo>
                    <a:pt x="483475" y="1395889"/>
                  </a:lnTo>
                  <a:cubicBezTo>
                    <a:pt x="485779" y="1402547"/>
                    <a:pt x="488168" y="1409118"/>
                    <a:pt x="490642" y="1415775"/>
                  </a:cubicBezTo>
                  <a:cubicBezTo>
                    <a:pt x="491240" y="1417312"/>
                    <a:pt x="491837" y="1418848"/>
                    <a:pt x="492434" y="1420384"/>
                  </a:cubicBezTo>
                  <a:cubicBezTo>
                    <a:pt x="487059" y="1417995"/>
                    <a:pt x="481769" y="1415519"/>
                    <a:pt x="476394" y="1413130"/>
                  </a:cubicBezTo>
                  <a:cubicBezTo>
                    <a:pt x="472982" y="1408948"/>
                    <a:pt x="469569" y="1404765"/>
                    <a:pt x="466156" y="1400583"/>
                  </a:cubicBezTo>
                  <a:cubicBezTo>
                    <a:pt x="458904" y="1391451"/>
                    <a:pt x="451738" y="1382148"/>
                    <a:pt x="444656" y="1372845"/>
                  </a:cubicBezTo>
                  <a:cubicBezTo>
                    <a:pt x="441841" y="1365078"/>
                    <a:pt x="439110" y="1357227"/>
                    <a:pt x="436551" y="1349374"/>
                  </a:cubicBezTo>
                  <a:cubicBezTo>
                    <a:pt x="440135" y="1354666"/>
                    <a:pt x="443718" y="1359957"/>
                    <a:pt x="447386" y="1365249"/>
                  </a:cubicBezTo>
                  <a:cubicBezTo>
                    <a:pt x="451055" y="1370455"/>
                    <a:pt x="454809" y="1375662"/>
                    <a:pt x="458563" y="1380783"/>
                  </a:cubicBezTo>
                  <a:lnTo>
                    <a:pt x="470081" y="1396060"/>
                  </a:lnTo>
                  <a:cubicBezTo>
                    <a:pt x="470081" y="1396060"/>
                    <a:pt x="470337" y="1396060"/>
                    <a:pt x="470251" y="1395889"/>
                  </a:cubicBezTo>
                  <a:lnTo>
                    <a:pt x="459331" y="1380270"/>
                  </a:lnTo>
                  <a:cubicBezTo>
                    <a:pt x="455833" y="1374979"/>
                    <a:pt x="452250" y="1369772"/>
                    <a:pt x="448837" y="1364481"/>
                  </a:cubicBezTo>
                  <a:cubicBezTo>
                    <a:pt x="443632" y="1356458"/>
                    <a:pt x="438598" y="1348350"/>
                    <a:pt x="433736" y="1340157"/>
                  </a:cubicBezTo>
                  <a:cubicBezTo>
                    <a:pt x="432200" y="1335121"/>
                    <a:pt x="430664" y="1330086"/>
                    <a:pt x="429299" y="1324965"/>
                  </a:cubicBezTo>
                  <a:cubicBezTo>
                    <a:pt x="427934" y="1319929"/>
                    <a:pt x="426740" y="1314979"/>
                    <a:pt x="425460" y="1309943"/>
                  </a:cubicBezTo>
                  <a:cubicBezTo>
                    <a:pt x="429640" y="1316259"/>
                    <a:pt x="433992" y="1322575"/>
                    <a:pt x="438428" y="1328720"/>
                  </a:cubicBezTo>
                  <a:cubicBezTo>
                    <a:pt x="445595" y="1338876"/>
                    <a:pt x="453188" y="1348777"/>
                    <a:pt x="460867" y="1358592"/>
                  </a:cubicBezTo>
                  <a:cubicBezTo>
                    <a:pt x="460952" y="1358677"/>
                    <a:pt x="461122" y="1358592"/>
                    <a:pt x="461037" y="1358421"/>
                  </a:cubicBezTo>
                  <a:cubicBezTo>
                    <a:pt x="457454" y="1353386"/>
                    <a:pt x="453785" y="1348435"/>
                    <a:pt x="450202" y="1343315"/>
                  </a:cubicBezTo>
                  <a:cubicBezTo>
                    <a:pt x="446704" y="1338194"/>
                    <a:pt x="443121" y="1333158"/>
                    <a:pt x="439793" y="1327952"/>
                  </a:cubicBezTo>
                  <a:cubicBezTo>
                    <a:pt x="436636" y="1323172"/>
                    <a:pt x="433565" y="1318307"/>
                    <a:pt x="430494" y="1313443"/>
                  </a:cubicBezTo>
                  <a:cubicBezTo>
                    <a:pt x="430664" y="1313699"/>
                    <a:pt x="430835" y="1313955"/>
                    <a:pt x="431091" y="1314296"/>
                  </a:cubicBezTo>
                  <a:cubicBezTo>
                    <a:pt x="440988" y="1328635"/>
                    <a:pt x="451140" y="1342888"/>
                    <a:pt x="461379" y="1356970"/>
                  </a:cubicBezTo>
                  <a:lnTo>
                    <a:pt x="461379" y="1356970"/>
                  </a:lnTo>
                  <a:cubicBezTo>
                    <a:pt x="461379" y="1356970"/>
                    <a:pt x="461549" y="1357141"/>
                    <a:pt x="461549" y="1357141"/>
                  </a:cubicBezTo>
                  <a:close/>
                  <a:moveTo>
                    <a:pt x="481599" y="1383087"/>
                  </a:moveTo>
                  <a:cubicBezTo>
                    <a:pt x="485694" y="1388293"/>
                    <a:pt x="489789" y="1393500"/>
                    <a:pt x="493970" y="1398620"/>
                  </a:cubicBezTo>
                  <a:cubicBezTo>
                    <a:pt x="494482" y="1399218"/>
                    <a:pt x="494908" y="1399815"/>
                    <a:pt x="495420" y="1400413"/>
                  </a:cubicBezTo>
                  <a:lnTo>
                    <a:pt x="486974" y="1396828"/>
                  </a:lnTo>
                  <a:cubicBezTo>
                    <a:pt x="485182" y="1392219"/>
                    <a:pt x="483390" y="1387696"/>
                    <a:pt x="481599" y="1383087"/>
                  </a:cubicBezTo>
                  <a:close/>
                  <a:moveTo>
                    <a:pt x="368127" y="1386757"/>
                  </a:moveTo>
                  <a:cubicBezTo>
                    <a:pt x="365482" y="1384196"/>
                    <a:pt x="362922" y="1381636"/>
                    <a:pt x="360277" y="1379161"/>
                  </a:cubicBezTo>
                  <a:cubicBezTo>
                    <a:pt x="359424" y="1378393"/>
                    <a:pt x="358656" y="1377539"/>
                    <a:pt x="357889" y="1376771"/>
                  </a:cubicBezTo>
                  <a:cubicBezTo>
                    <a:pt x="356438" y="1373187"/>
                    <a:pt x="354988" y="1369687"/>
                    <a:pt x="353537" y="1366103"/>
                  </a:cubicBezTo>
                  <a:lnTo>
                    <a:pt x="373160" y="1376515"/>
                  </a:lnTo>
                  <a:cubicBezTo>
                    <a:pt x="377341" y="1384282"/>
                    <a:pt x="381692" y="1391878"/>
                    <a:pt x="386299" y="1399474"/>
                  </a:cubicBezTo>
                  <a:cubicBezTo>
                    <a:pt x="382887" y="1397682"/>
                    <a:pt x="379474" y="1395889"/>
                    <a:pt x="376061" y="1394097"/>
                  </a:cubicBezTo>
                  <a:cubicBezTo>
                    <a:pt x="373331" y="1391793"/>
                    <a:pt x="370686" y="1389403"/>
                    <a:pt x="368127" y="1386842"/>
                  </a:cubicBezTo>
                  <a:close/>
                  <a:moveTo>
                    <a:pt x="311391" y="1388379"/>
                  </a:moveTo>
                  <a:lnTo>
                    <a:pt x="311391" y="1388379"/>
                  </a:lnTo>
                  <a:cubicBezTo>
                    <a:pt x="311391" y="1388379"/>
                    <a:pt x="311391" y="1388379"/>
                    <a:pt x="311391" y="1388379"/>
                  </a:cubicBezTo>
                  <a:cubicBezTo>
                    <a:pt x="305930" y="1383087"/>
                    <a:pt x="300555" y="1377795"/>
                    <a:pt x="295095" y="1372419"/>
                  </a:cubicBezTo>
                  <a:lnTo>
                    <a:pt x="296289" y="1368066"/>
                  </a:lnTo>
                  <a:cubicBezTo>
                    <a:pt x="300129" y="1373699"/>
                    <a:pt x="304139" y="1379161"/>
                    <a:pt x="308319" y="1384538"/>
                  </a:cubicBezTo>
                  <a:lnTo>
                    <a:pt x="308319" y="1384538"/>
                  </a:lnTo>
                  <a:cubicBezTo>
                    <a:pt x="308319" y="1384538"/>
                    <a:pt x="308319" y="1384538"/>
                    <a:pt x="308319" y="1384538"/>
                  </a:cubicBezTo>
                  <a:lnTo>
                    <a:pt x="308319" y="1384538"/>
                  </a:lnTo>
                  <a:cubicBezTo>
                    <a:pt x="308319" y="1384538"/>
                    <a:pt x="308319" y="1384538"/>
                    <a:pt x="308319" y="1384538"/>
                  </a:cubicBezTo>
                  <a:cubicBezTo>
                    <a:pt x="310623" y="1387098"/>
                    <a:pt x="312926" y="1389659"/>
                    <a:pt x="315230" y="1392134"/>
                  </a:cubicBezTo>
                  <a:cubicBezTo>
                    <a:pt x="315230" y="1392305"/>
                    <a:pt x="315230" y="1392390"/>
                    <a:pt x="315315" y="1392561"/>
                  </a:cubicBezTo>
                  <a:cubicBezTo>
                    <a:pt x="314035" y="1391195"/>
                    <a:pt x="312756" y="1389829"/>
                    <a:pt x="311476" y="1388464"/>
                  </a:cubicBezTo>
                  <a:lnTo>
                    <a:pt x="311476" y="1388464"/>
                  </a:lnTo>
                  <a:cubicBezTo>
                    <a:pt x="311476" y="1388464"/>
                    <a:pt x="311476" y="1388464"/>
                    <a:pt x="311476" y="1388464"/>
                  </a:cubicBezTo>
                  <a:close/>
                  <a:moveTo>
                    <a:pt x="286648" y="1195406"/>
                  </a:moveTo>
                  <a:cubicBezTo>
                    <a:pt x="288099" y="1191992"/>
                    <a:pt x="289635" y="1188663"/>
                    <a:pt x="291171" y="1185249"/>
                  </a:cubicBezTo>
                  <a:cubicBezTo>
                    <a:pt x="291341" y="1186444"/>
                    <a:pt x="291512" y="1187724"/>
                    <a:pt x="291682" y="1188919"/>
                  </a:cubicBezTo>
                  <a:lnTo>
                    <a:pt x="291682" y="1188919"/>
                  </a:lnTo>
                  <a:cubicBezTo>
                    <a:pt x="291682" y="1188919"/>
                    <a:pt x="291682" y="1189005"/>
                    <a:pt x="291682" y="1189005"/>
                  </a:cubicBezTo>
                  <a:lnTo>
                    <a:pt x="291682" y="1189005"/>
                  </a:lnTo>
                  <a:cubicBezTo>
                    <a:pt x="291682" y="1189005"/>
                    <a:pt x="291682" y="1189090"/>
                    <a:pt x="291682" y="1189090"/>
                  </a:cubicBezTo>
                  <a:cubicBezTo>
                    <a:pt x="292792" y="1195833"/>
                    <a:pt x="293901" y="1202575"/>
                    <a:pt x="295095" y="1209318"/>
                  </a:cubicBezTo>
                  <a:cubicBezTo>
                    <a:pt x="294071" y="1212049"/>
                    <a:pt x="292962" y="1214865"/>
                    <a:pt x="291938" y="1217596"/>
                  </a:cubicBezTo>
                  <a:cubicBezTo>
                    <a:pt x="291341" y="1219218"/>
                    <a:pt x="290744" y="1220840"/>
                    <a:pt x="290232" y="1222376"/>
                  </a:cubicBezTo>
                  <a:cubicBezTo>
                    <a:pt x="290232" y="1222205"/>
                    <a:pt x="290232" y="1222034"/>
                    <a:pt x="290232" y="1221778"/>
                  </a:cubicBezTo>
                  <a:lnTo>
                    <a:pt x="290232" y="1221778"/>
                  </a:lnTo>
                  <a:lnTo>
                    <a:pt x="290232" y="1221437"/>
                  </a:lnTo>
                  <a:cubicBezTo>
                    <a:pt x="290232" y="1221437"/>
                    <a:pt x="290147" y="1221096"/>
                    <a:pt x="290147" y="1221096"/>
                  </a:cubicBezTo>
                  <a:lnTo>
                    <a:pt x="290147" y="1221096"/>
                  </a:lnTo>
                  <a:cubicBezTo>
                    <a:pt x="288952" y="1212475"/>
                    <a:pt x="287758" y="1203855"/>
                    <a:pt x="286734" y="1195235"/>
                  </a:cubicBezTo>
                  <a:close/>
                  <a:moveTo>
                    <a:pt x="283663" y="1211622"/>
                  </a:moveTo>
                  <a:cubicBezTo>
                    <a:pt x="282894" y="1210256"/>
                    <a:pt x="282127" y="1208976"/>
                    <a:pt x="281359" y="1207610"/>
                  </a:cubicBezTo>
                  <a:cubicBezTo>
                    <a:pt x="281871" y="1206501"/>
                    <a:pt x="282383" y="1205306"/>
                    <a:pt x="282810" y="1204197"/>
                  </a:cubicBezTo>
                  <a:cubicBezTo>
                    <a:pt x="283065" y="1206672"/>
                    <a:pt x="283406" y="1209147"/>
                    <a:pt x="283663" y="1211622"/>
                  </a:cubicBezTo>
                  <a:close/>
                  <a:moveTo>
                    <a:pt x="288781" y="1024368"/>
                  </a:moveTo>
                  <a:cubicBezTo>
                    <a:pt x="289208" y="1023685"/>
                    <a:pt x="289635" y="1022916"/>
                    <a:pt x="290147" y="1022234"/>
                  </a:cubicBezTo>
                  <a:cubicBezTo>
                    <a:pt x="291426" y="1020100"/>
                    <a:pt x="292792" y="1018052"/>
                    <a:pt x="294156" y="1016003"/>
                  </a:cubicBezTo>
                  <a:cubicBezTo>
                    <a:pt x="295351" y="1019332"/>
                    <a:pt x="296631" y="1022575"/>
                    <a:pt x="297825" y="1025904"/>
                  </a:cubicBezTo>
                  <a:cubicBezTo>
                    <a:pt x="298678" y="1028123"/>
                    <a:pt x="299531" y="1030342"/>
                    <a:pt x="300385" y="1032561"/>
                  </a:cubicBezTo>
                  <a:cubicBezTo>
                    <a:pt x="297143" y="1037767"/>
                    <a:pt x="293986" y="1042888"/>
                    <a:pt x="290829" y="1048094"/>
                  </a:cubicBezTo>
                  <a:cubicBezTo>
                    <a:pt x="290318" y="1046985"/>
                    <a:pt x="289891" y="1045875"/>
                    <a:pt x="289379" y="1044766"/>
                  </a:cubicBezTo>
                  <a:cubicBezTo>
                    <a:pt x="289123" y="1038023"/>
                    <a:pt x="288952" y="1031195"/>
                    <a:pt x="288781" y="1024453"/>
                  </a:cubicBezTo>
                  <a:close/>
                  <a:moveTo>
                    <a:pt x="286819" y="1038706"/>
                  </a:moveTo>
                  <a:cubicBezTo>
                    <a:pt x="285881" y="1036487"/>
                    <a:pt x="284943" y="1034268"/>
                    <a:pt x="284004" y="1032134"/>
                  </a:cubicBezTo>
                  <a:cubicBezTo>
                    <a:pt x="284943" y="1030598"/>
                    <a:pt x="285966" y="1028976"/>
                    <a:pt x="286905" y="1027440"/>
                  </a:cubicBezTo>
                  <a:cubicBezTo>
                    <a:pt x="286905" y="1031195"/>
                    <a:pt x="286905" y="1034951"/>
                    <a:pt x="286905" y="1038706"/>
                  </a:cubicBezTo>
                  <a:close/>
                  <a:moveTo>
                    <a:pt x="322312" y="835235"/>
                  </a:moveTo>
                  <a:lnTo>
                    <a:pt x="322312" y="835235"/>
                  </a:lnTo>
                  <a:cubicBezTo>
                    <a:pt x="322312" y="835235"/>
                    <a:pt x="322312" y="835150"/>
                    <a:pt x="322312" y="835150"/>
                  </a:cubicBezTo>
                  <a:cubicBezTo>
                    <a:pt x="323079" y="826444"/>
                    <a:pt x="323847" y="817654"/>
                    <a:pt x="324786" y="808948"/>
                  </a:cubicBezTo>
                  <a:cubicBezTo>
                    <a:pt x="327174" y="806558"/>
                    <a:pt x="329649" y="804168"/>
                    <a:pt x="332037" y="801779"/>
                  </a:cubicBezTo>
                  <a:cubicBezTo>
                    <a:pt x="333146" y="809631"/>
                    <a:pt x="334768" y="817398"/>
                    <a:pt x="336730" y="824993"/>
                  </a:cubicBezTo>
                  <a:cubicBezTo>
                    <a:pt x="336986" y="825847"/>
                    <a:pt x="337157" y="826700"/>
                    <a:pt x="337412" y="827554"/>
                  </a:cubicBezTo>
                  <a:cubicBezTo>
                    <a:pt x="332037" y="833614"/>
                    <a:pt x="326748" y="839673"/>
                    <a:pt x="321458" y="845733"/>
                  </a:cubicBezTo>
                  <a:cubicBezTo>
                    <a:pt x="321714" y="842234"/>
                    <a:pt x="322055" y="838820"/>
                    <a:pt x="322396" y="835320"/>
                  </a:cubicBezTo>
                  <a:lnTo>
                    <a:pt x="322396" y="835320"/>
                  </a:lnTo>
                  <a:cubicBezTo>
                    <a:pt x="322396" y="835320"/>
                    <a:pt x="322396" y="835235"/>
                    <a:pt x="322396" y="835235"/>
                  </a:cubicBezTo>
                  <a:close/>
                  <a:moveTo>
                    <a:pt x="357974" y="667611"/>
                  </a:moveTo>
                  <a:cubicBezTo>
                    <a:pt x="357803" y="667099"/>
                    <a:pt x="357718" y="666672"/>
                    <a:pt x="357547" y="666160"/>
                  </a:cubicBezTo>
                  <a:cubicBezTo>
                    <a:pt x="357974" y="665904"/>
                    <a:pt x="358315" y="665563"/>
                    <a:pt x="358742" y="665307"/>
                  </a:cubicBezTo>
                  <a:cubicBezTo>
                    <a:pt x="358486" y="666075"/>
                    <a:pt x="358230" y="666843"/>
                    <a:pt x="357974" y="667611"/>
                  </a:cubicBezTo>
                  <a:close/>
                  <a:moveTo>
                    <a:pt x="356865" y="687582"/>
                  </a:moveTo>
                  <a:lnTo>
                    <a:pt x="356353" y="691167"/>
                  </a:lnTo>
                  <a:cubicBezTo>
                    <a:pt x="355841" y="694752"/>
                    <a:pt x="355329" y="698251"/>
                    <a:pt x="354902" y="701836"/>
                  </a:cubicBezTo>
                  <a:cubicBezTo>
                    <a:pt x="354049" y="698763"/>
                    <a:pt x="353111" y="695691"/>
                    <a:pt x="352257" y="692618"/>
                  </a:cubicBezTo>
                  <a:cubicBezTo>
                    <a:pt x="352514" y="691850"/>
                    <a:pt x="352769" y="691167"/>
                    <a:pt x="353026" y="690399"/>
                  </a:cubicBezTo>
                  <a:cubicBezTo>
                    <a:pt x="354305" y="689460"/>
                    <a:pt x="355585" y="688521"/>
                    <a:pt x="356865" y="687582"/>
                  </a:cubicBezTo>
                  <a:close/>
                  <a:moveTo>
                    <a:pt x="353281" y="713784"/>
                  </a:moveTo>
                  <a:cubicBezTo>
                    <a:pt x="352684" y="718308"/>
                    <a:pt x="352087" y="722746"/>
                    <a:pt x="351490" y="727269"/>
                  </a:cubicBezTo>
                  <a:cubicBezTo>
                    <a:pt x="348674" y="729745"/>
                    <a:pt x="345774" y="732220"/>
                    <a:pt x="342958" y="734695"/>
                  </a:cubicBezTo>
                  <a:cubicBezTo>
                    <a:pt x="342190" y="731708"/>
                    <a:pt x="341423" y="728806"/>
                    <a:pt x="340740" y="725819"/>
                  </a:cubicBezTo>
                  <a:lnTo>
                    <a:pt x="342617" y="720015"/>
                  </a:lnTo>
                  <a:cubicBezTo>
                    <a:pt x="345006" y="713102"/>
                    <a:pt x="347394" y="706188"/>
                    <a:pt x="349869" y="699275"/>
                  </a:cubicBezTo>
                  <a:cubicBezTo>
                    <a:pt x="350978" y="704140"/>
                    <a:pt x="352087" y="708919"/>
                    <a:pt x="353281" y="713784"/>
                  </a:cubicBezTo>
                  <a:close/>
                  <a:moveTo>
                    <a:pt x="358742" y="690143"/>
                  </a:moveTo>
                  <a:lnTo>
                    <a:pt x="358742" y="690143"/>
                  </a:lnTo>
                  <a:cubicBezTo>
                    <a:pt x="358742" y="690143"/>
                    <a:pt x="358742" y="690143"/>
                    <a:pt x="358742" y="690143"/>
                  </a:cubicBezTo>
                  <a:cubicBezTo>
                    <a:pt x="360960" y="697824"/>
                    <a:pt x="363349" y="705420"/>
                    <a:pt x="365909" y="713016"/>
                  </a:cubicBezTo>
                  <a:cubicBezTo>
                    <a:pt x="365909" y="713699"/>
                    <a:pt x="365738" y="714382"/>
                    <a:pt x="365652" y="714979"/>
                  </a:cubicBezTo>
                  <a:cubicBezTo>
                    <a:pt x="363776" y="716601"/>
                    <a:pt x="361898" y="718137"/>
                    <a:pt x="360107" y="719759"/>
                  </a:cubicBezTo>
                  <a:cubicBezTo>
                    <a:pt x="358827" y="715321"/>
                    <a:pt x="357547" y="710968"/>
                    <a:pt x="356268" y="706530"/>
                  </a:cubicBezTo>
                  <a:cubicBezTo>
                    <a:pt x="356780" y="701580"/>
                    <a:pt x="357291" y="696544"/>
                    <a:pt x="357889" y="691594"/>
                  </a:cubicBezTo>
                  <a:lnTo>
                    <a:pt x="358315" y="688095"/>
                  </a:lnTo>
                  <a:cubicBezTo>
                    <a:pt x="358486" y="688777"/>
                    <a:pt x="358656" y="689375"/>
                    <a:pt x="358742" y="690058"/>
                  </a:cubicBezTo>
                  <a:lnTo>
                    <a:pt x="358742" y="690058"/>
                  </a:lnTo>
                  <a:cubicBezTo>
                    <a:pt x="358742" y="690058"/>
                    <a:pt x="358742" y="690058"/>
                    <a:pt x="358742" y="690058"/>
                  </a:cubicBezTo>
                  <a:close/>
                  <a:moveTo>
                    <a:pt x="395940" y="637056"/>
                  </a:moveTo>
                  <a:cubicBezTo>
                    <a:pt x="397391" y="635776"/>
                    <a:pt x="398841" y="634496"/>
                    <a:pt x="400291" y="633215"/>
                  </a:cubicBezTo>
                  <a:cubicBezTo>
                    <a:pt x="398500" y="638166"/>
                    <a:pt x="396793" y="643116"/>
                    <a:pt x="395001" y="648066"/>
                  </a:cubicBezTo>
                  <a:cubicBezTo>
                    <a:pt x="392954" y="649602"/>
                    <a:pt x="390906" y="651224"/>
                    <a:pt x="388859" y="652760"/>
                  </a:cubicBezTo>
                  <a:cubicBezTo>
                    <a:pt x="388517" y="649602"/>
                    <a:pt x="388262" y="646444"/>
                    <a:pt x="387920" y="643287"/>
                  </a:cubicBezTo>
                  <a:cubicBezTo>
                    <a:pt x="390565" y="641238"/>
                    <a:pt x="393210" y="639190"/>
                    <a:pt x="395855" y="637056"/>
                  </a:cubicBezTo>
                  <a:lnTo>
                    <a:pt x="395855" y="637056"/>
                  </a:lnTo>
                  <a:cubicBezTo>
                    <a:pt x="395855" y="637056"/>
                    <a:pt x="395855" y="637056"/>
                    <a:pt x="395855" y="637056"/>
                  </a:cubicBezTo>
                  <a:lnTo>
                    <a:pt x="395855" y="637056"/>
                  </a:lnTo>
                  <a:cubicBezTo>
                    <a:pt x="395855" y="637056"/>
                    <a:pt x="395855" y="637056"/>
                    <a:pt x="395855" y="637056"/>
                  </a:cubicBezTo>
                  <a:close/>
                  <a:moveTo>
                    <a:pt x="417355" y="633045"/>
                  </a:moveTo>
                  <a:lnTo>
                    <a:pt x="421279" y="629716"/>
                  </a:lnTo>
                  <a:cubicBezTo>
                    <a:pt x="421109" y="631082"/>
                    <a:pt x="420938" y="632447"/>
                    <a:pt x="420767" y="633813"/>
                  </a:cubicBezTo>
                  <a:cubicBezTo>
                    <a:pt x="413430" y="639104"/>
                    <a:pt x="406178" y="644481"/>
                    <a:pt x="398841" y="649858"/>
                  </a:cubicBezTo>
                  <a:cubicBezTo>
                    <a:pt x="399012" y="649432"/>
                    <a:pt x="399097" y="649005"/>
                    <a:pt x="399267" y="648663"/>
                  </a:cubicBezTo>
                  <a:cubicBezTo>
                    <a:pt x="405325" y="643457"/>
                    <a:pt x="411297" y="638251"/>
                    <a:pt x="417355" y="633130"/>
                  </a:cubicBezTo>
                  <a:close/>
                  <a:moveTo>
                    <a:pt x="400888" y="643628"/>
                  </a:moveTo>
                  <a:cubicBezTo>
                    <a:pt x="401998" y="640043"/>
                    <a:pt x="403107" y="636459"/>
                    <a:pt x="404301" y="632874"/>
                  </a:cubicBezTo>
                  <a:cubicBezTo>
                    <a:pt x="404813" y="631423"/>
                    <a:pt x="405240" y="629887"/>
                    <a:pt x="405752" y="628436"/>
                  </a:cubicBezTo>
                  <a:cubicBezTo>
                    <a:pt x="411212" y="623571"/>
                    <a:pt x="416587" y="618706"/>
                    <a:pt x="421877" y="613756"/>
                  </a:cubicBezTo>
                  <a:cubicBezTo>
                    <a:pt x="422474" y="613159"/>
                    <a:pt x="423071" y="612646"/>
                    <a:pt x="423668" y="612049"/>
                  </a:cubicBezTo>
                  <a:cubicBezTo>
                    <a:pt x="422986" y="617341"/>
                    <a:pt x="422218" y="622632"/>
                    <a:pt x="421620" y="627924"/>
                  </a:cubicBezTo>
                  <a:lnTo>
                    <a:pt x="416587" y="631765"/>
                  </a:lnTo>
                  <a:cubicBezTo>
                    <a:pt x="411382" y="635776"/>
                    <a:pt x="406178" y="639702"/>
                    <a:pt x="400974" y="643628"/>
                  </a:cubicBezTo>
                  <a:close/>
                  <a:moveTo>
                    <a:pt x="420341" y="637824"/>
                  </a:moveTo>
                  <a:cubicBezTo>
                    <a:pt x="420256" y="638934"/>
                    <a:pt x="420085" y="639958"/>
                    <a:pt x="419914" y="641067"/>
                  </a:cubicBezTo>
                  <a:cubicBezTo>
                    <a:pt x="419232" y="646786"/>
                    <a:pt x="418635" y="652504"/>
                    <a:pt x="417952" y="658137"/>
                  </a:cubicBezTo>
                  <a:cubicBezTo>
                    <a:pt x="416928" y="658905"/>
                    <a:pt x="415819" y="659759"/>
                    <a:pt x="414795" y="660527"/>
                  </a:cubicBezTo>
                  <a:cubicBezTo>
                    <a:pt x="411212" y="663258"/>
                    <a:pt x="407543" y="665904"/>
                    <a:pt x="403875" y="668635"/>
                  </a:cubicBezTo>
                  <a:lnTo>
                    <a:pt x="403192" y="669147"/>
                  </a:lnTo>
                  <a:lnTo>
                    <a:pt x="403192" y="660954"/>
                  </a:lnTo>
                  <a:cubicBezTo>
                    <a:pt x="403192" y="660954"/>
                    <a:pt x="403107" y="660783"/>
                    <a:pt x="403107" y="660954"/>
                  </a:cubicBezTo>
                  <a:lnTo>
                    <a:pt x="402766" y="669489"/>
                  </a:lnTo>
                  <a:lnTo>
                    <a:pt x="401145" y="670683"/>
                  </a:lnTo>
                  <a:cubicBezTo>
                    <a:pt x="400206" y="671366"/>
                    <a:pt x="399353" y="672049"/>
                    <a:pt x="398329" y="672561"/>
                  </a:cubicBezTo>
                  <a:cubicBezTo>
                    <a:pt x="397391" y="673159"/>
                    <a:pt x="396367" y="673585"/>
                    <a:pt x="395258" y="673841"/>
                  </a:cubicBezTo>
                  <a:cubicBezTo>
                    <a:pt x="394148" y="674097"/>
                    <a:pt x="393039" y="673841"/>
                    <a:pt x="392101" y="673244"/>
                  </a:cubicBezTo>
                  <a:cubicBezTo>
                    <a:pt x="392016" y="673244"/>
                    <a:pt x="391845" y="673329"/>
                    <a:pt x="391930" y="673415"/>
                  </a:cubicBezTo>
                  <a:cubicBezTo>
                    <a:pt x="392869" y="674183"/>
                    <a:pt x="394148" y="674353"/>
                    <a:pt x="395258" y="674183"/>
                  </a:cubicBezTo>
                  <a:cubicBezTo>
                    <a:pt x="396452" y="674012"/>
                    <a:pt x="397476" y="673585"/>
                    <a:pt x="398500" y="672988"/>
                  </a:cubicBezTo>
                  <a:cubicBezTo>
                    <a:pt x="399524" y="672476"/>
                    <a:pt x="400462" y="671793"/>
                    <a:pt x="401400" y="671195"/>
                  </a:cubicBezTo>
                  <a:lnTo>
                    <a:pt x="402509" y="670513"/>
                  </a:lnTo>
                  <a:lnTo>
                    <a:pt x="401912" y="683571"/>
                  </a:lnTo>
                  <a:lnTo>
                    <a:pt x="401912" y="685790"/>
                  </a:lnTo>
                  <a:cubicBezTo>
                    <a:pt x="397561" y="688948"/>
                    <a:pt x="393210" y="692191"/>
                    <a:pt x="388944" y="695349"/>
                  </a:cubicBezTo>
                  <a:lnTo>
                    <a:pt x="388944" y="695349"/>
                  </a:lnTo>
                  <a:cubicBezTo>
                    <a:pt x="388944" y="695349"/>
                    <a:pt x="388859" y="695435"/>
                    <a:pt x="388859" y="695435"/>
                  </a:cubicBezTo>
                  <a:lnTo>
                    <a:pt x="388773" y="695435"/>
                  </a:lnTo>
                  <a:cubicBezTo>
                    <a:pt x="388773" y="695435"/>
                    <a:pt x="388773" y="695520"/>
                    <a:pt x="388773" y="695520"/>
                  </a:cubicBezTo>
                  <a:cubicBezTo>
                    <a:pt x="386982" y="696971"/>
                    <a:pt x="385190" y="698507"/>
                    <a:pt x="383398" y="699958"/>
                  </a:cubicBezTo>
                  <a:lnTo>
                    <a:pt x="383569" y="697910"/>
                  </a:lnTo>
                  <a:cubicBezTo>
                    <a:pt x="384934" y="693813"/>
                    <a:pt x="386214" y="689716"/>
                    <a:pt x="387579" y="685705"/>
                  </a:cubicBezTo>
                  <a:lnTo>
                    <a:pt x="387579" y="685705"/>
                  </a:lnTo>
                  <a:cubicBezTo>
                    <a:pt x="387579" y="685705"/>
                    <a:pt x="387579" y="685705"/>
                    <a:pt x="387579" y="685705"/>
                  </a:cubicBezTo>
                  <a:lnTo>
                    <a:pt x="387579" y="685705"/>
                  </a:lnTo>
                  <a:cubicBezTo>
                    <a:pt x="387579" y="685705"/>
                    <a:pt x="387579" y="685705"/>
                    <a:pt x="387579" y="685705"/>
                  </a:cubicBezTo>
                  <a:cubicBezTo>
                    <a:pt x="390480" y="676231"/>
                    <a:pt x="393380" y="666843"/>
                    <a:pt x="396367" y="657369"/>
                  </a:cubicBezTo>
                  <a:cubicBezTo>
                    <a:pt x="404301" y="650968"/>
                    <a:pt x="412236" y="644481"/>
                    <a:pt x="420085" y="637995"/>
                  </a:cubicBezTo>
                  <a:close/>
                  <a:moveTo>
                    <a:pt x="478100" y="616743"/>
                  </a:moveTo>
                  <a:cubicBezTo>
                    <a:pt x="478868" y="616146"/>
                    <a:pt x="479551" y="615548"/>
                    <a:pt x="480233" y="614866"/>
                  </a:cubicBezTo>
                  <a:cubicBezTo>
                    <a:pt x="479978" y="618194"/>
                    <a:pt x="479721" y="621523"/>
                    <a:pt x="479466" y="624851"/>
                  </a:cubicBezTo>
                  <a:lnTo>
                    <a:pt x="479466" y="624851"/>
                  </a:lnTo>
                  <a:cubicBezTo>
                    <a:pt x="479466" y="624851"/>
                    <a:pt x="479466" y="625193"/>
                    <a:pt x="479466" y="625193"/>
                  </a:cubicBezTo>
                  <a:lnTo>
                    <a:pt x="479466" y="625534"/>
                  </a:lnTo>
                  <a:cubicBezTo>
                    <a:pt x="479466" y="625534"/>
                    <a:pt x="479466" y="625534"/>
                    <a:pt x="479466" y="625534"/>
                  </a:cubicBezTo>
                  <a:cubicBezTo>
                    <a:pt x="479210" y="629802"/>
                    <a:pt x="479039" y="634154"/>
                    <a:pt x="478868" y="638422"/>
                  </a:cubicBezTo>
                  <a:cubicBezTo>
                    <a:pt x="476053" y="640897"/>
                    <a:pt x="473237" y="643287"/>
                    <a:pt x="470422" y="645762"/>
                  </a:cubicBezTo>
                  <a:cubicBezTo>
                    <a:pt x="472299" y="642860"/>
                    <a:pt x="473579" y="639617"/>
                    <a:pt x="474005" y="635861"/>
                  </a:cubicBezTo>
                  <a:cubicBezTo>
                    <a:pt x="474688" y="629972"/>
                    <a:pt x="475456" y="624083"/>
                    <a:pt x="476309" y="618109"/>
                  </a:cubicBezTo>
                  <a:cubicBezTo>
                    <a:pt x="476906" y="617682"/>
                    <a:pt x="477503" y="617255"/>
                    <a:pt x="478015" y="616743"/>
                  </a:cubicBezTo>
                  <a:lnTo>
                    <a:pt x="478015" y="616743"/>
                  </a:lnTo>
                  <a:cubicBezTo>
                    <a:pt x="478015" y="616743"/>
                    <a:pt x="478015" y="616743"/>
                    <a:pt x="478015" y="616743"/>
                  </a:cubicBezTo>
                  <a:lnTo>
                    <a:pt x="478015" y="616743"/>
                  </a:lnTo>
                  <a:cubicBezTo>
                    <a:pt x="478015" y="616743"/>
                    <a:pt x="478015" y="616743"/>
                    <a:pt x="478015" y="616743"/>
                  </a:cubicBezTo>
                  <a:close/>
                  <a:moveTo>
                    <a:pt x="466838" y="842831"/>
                  </a:moveTo>
                  <a:cubicBezTo>
                    <a:pt x="462231" y="846501"/>
                    <a:pt x="457625" y="850171"/>
                    <a:pt x="453017" y="853841"/>
                  </a:cubicBezTo>
                  <a:cubicBezTo>
                    <a:pt x="453273" y="847611"/>
                    <a:pt x="453785" y="841380"/>
                    <a:pt x="454297" y="835150"/>
                  </a:cubicBezTo>
                  <a:lnTo>
                    <a:pt x="454468" y="833955"/>
                  </a:lnTo>
                  <a:cubicBezTo>
                    <a:pt x="458563" y="836259"/>
                    <a:pt x="462829" y="838478"/>
                    <a:pt x="467009" y="840612"/>
                  </a:cubicBezTo>
                  <a:cubicBezTo>
                    <a:pt x="467009" y="841380"/>
                    <a:pt x="466924" y="842149"/>
                    <a:pt x="466838" y="842917"/>
                  </a:cubicBezTo>
                  <a:close/>
                  <a:moveTo>
                    <a:pt x="384081" y="1239104"/>
                  </a:moveTo>
                  <a:lnTo>
                    <a:pt x="384081" y="1239104"/>
                  </a:lnTo>
                  <a:cubicBezTo>
                    <a:pt x="384081" y="1239104"/>
                    <a:pt x="384081" y="1239104"/>
                    <a:pt x="384081" y="1239104"/>
                  </a:cubicBezTo>
                  <a:cubicBezTo>
                    <a:pt x="387067" y="1245079"/>
                    <a:pt x="390224" y="1251053"/>
                    <a:pt x="393466" y="1256942"/>
                  </a:cubicBezTo>
                  <a:cubicBezTo>
                    <a:pt x="389456" y="1251309"/>
                    <a:pt x="385446" y="1245676"/>
                    <a:pt x="381436" y="1240043"/>
                  </a:cubicBezTo>
                  <a:cubicBezTo>
                    <a:pt x="381351" y="1239958"/>
                    <a:pt x="381180" y="1240043"/>
                    <a:pt x="381266" y="1240214"/>
                  </a:cubicBezTo>
                  <a:cubicBezTo>
                    <a:pt x="387238" y="1249346"/>
                    <a:pt x="393210" y="1258393"/>
                    <a:pt x="399267" y="1267440"/>
                  </a:cubicBezTo>
                  <a:cubicBezTo>
                    <a:pt x="407031" y="1281181"/>
                    <a:pt x="415222" y="1294666"/>
                    <a:pt x="423924" y="1307810"/>
                  </a:cubicBezTo>
                  <a:cubicBezTo>
                    <a:pt x="425204" y="1313784"/>
                    <a:pt x="426398" y="1319758"/>
                    <a:pt x="427849" y="1325647"/>
                  </a:cubicBezTo>
                  <a:cubicBezTo>
                    <a:pt x="428446" y="1328293"/>
                    <a:pt x="429128" y="1330854"/>
                    <a:pt x="429726" y="1333499"/>
                  </a:cubicBezTo>
                  <a:cubicBezTo>
                    <a:pt x="426825" y="1328635"/>
                    <a:pt x="424010" y="1323684"/>
                    <a:pt x="421194" y="1318820"/>
                  </a:cubicBezTo>
                  <a:cubicBezTo>
                    <a:pt x="412491" y="1303286"/>
                    <a:pt x="404216" y="1287497"/>
                    <a:pt x="396281" y="1271537"/>
                  </a:cubicBezTo>
                  <a:lnTo>
                    <a:pt x="396281" y="1271537"/>
                  </a:lnTo>
                  <a:cubicBezTo>
                    <a:pt x="396281" y="1271537"/>
                    <a:pt x="396196" y="1271281"/>
                    <a:pt x="396196" y="1271281"/>
                  </a:cubicBezTo>
                  <a:lnTo>
                    <a:pt x="396196" y="1271025"/>
                  </a:lnTo>
                  <a:cubicBezTo>
                    <a:pt x="396196" y="1271025"/>
                    <a:pt x="396111" y="1271025"/>
                    <a:pt x="396111" y="1271025"/>
                  </a:cubicBezTo>
                  <a:cubicBezTo>
                    <a:pt x="388603" y="1256515"/>
                    <a:pt x="381436" y="1241835"/>
                    <a:pt x="374611" y="1227070"/>
                  </a:cubicBezTo>
                  <a:lnTo>
                    <a:pt x="375038" y="1226217"/>
                  </a:lnTo>
                  <a:cubicBezTo>
                    <a:pt x="375635" y="1225107"/>
                    <a:pt x="376232" y="1224083"/>
                    <a:pt x="376829" y="1222973"/>
                  </a:cubicBezTo>
                  <a:cubicBezTo>
                    <a:pt x="379218" y="1228350"/>
                    <a:pt x="381607" y="1233727"/>
                    <a:pt x="384081" y="1239019"/>
                  </a:cubicBezTo>
                  <a:lnTo>
                    <a:pt x="384081" y="1239019"/>
                  </a:lnTo>
                  <a:cubicBezTo>
                    <a:pt x="384081" y="1239019"/>
                    <a:pt x="384081" y="1239019"/>
                    <a:pt x="384081" y="1239019"/>
                  </a:cubicBezTo>
                  <a:close/>
                  <a:moveTo>
                    <a:pt x="373416" y="1342717"/>
                  </a:moveTo>
                  <a:lnTo>
                    <a:pt x="373416" y="1342547"/>
                  </a:lnTo>
                  <a:cubicBezTo>
                    <a:pt x="373416" y="1342547"/>
                    <a:pt x="373331" y="1342547"/>
                    <a:pt x="373331" y="1342547"/>
                  </a:cubicBezTo>
                  <a:cubicBezTo>
                    <a:pt x="368980" y="1333841"/>
                    <a:pt x="364799" y="1325050"/>
                    <a:pt x="360619" y="1316259"/>
                  </a:cubicBezTo>
                  <a:cubicBezTo>
                    <a:pt x="358827" y="1310882"/>
                    <a:pt x="357206" y="1305505"/>
                    <a:pt x="355414" y="1300043"/>
                  </a:cubicBezTo>
                  <a:lnTo>
                    <a:pt x="352002" y="1288691"/>
                  </a:lnTo>
                  <a:cubicBezTo>
                    <a:pt x="352257" y="1289289"/>
                    <a:pt x="352428" y="1289886"/>
                    <a:pt x="352684" y="1290484"/>
                  </a:cubicBezTo>
                  <a:cubicBezTo>
                    <a:pt x="359083" y="1306530"/>
                    <a:pt x="366250" y="1322234"/>
                    <a:pt x="373928" y="1337682"/>
                  </a:cubicBezTo>
                  <a:lnTo>
                    <a:pt x="373928" y="1337682"/>
                  </a:lnTo>
                  <a:cubicBezTo>
                    <a:pt x="373928" y="1337682"/>
                    <a:pt x="373928" y="1337682"/>
                    <a:pt x="373928" y="1337682"/>
                  </a:cubicBezTo>
                  <a:lnTo>
                    <a:pt x="373928" y="1337682"/>
                  </a:lnTo>
                  <a:cubicBezTo>
                    <a:pt x="373928" y="1337682"/>
                    <a:pt x="373928" y="1337682"/>
                    <a:pt x="373928" y="1337682"/>
                  </a:cubicBezTo>
                  <a:cubicBezTo>
                    <a:pt x="381266" y="1351167"/>
                    <a:pt x="389029" y="1364396"/>
                    <a:pt x="397305" y="1377369"/>
                  </a:cubicBezTo>
                  <a:lnTo>
                    <a:pt x="388005" y="1373187"/>
                  </a:lnTo>
                  <a:cubicBezTo>
                    <a:pt x="382972" y="1363115"/>
                    <a:pt x="378109" y="1352959"/>
                    <a:pt x="373331" y="1342717"/>
                  </a:cubicBezTo>
                  <a:lnTo>
                    <a:pt x="373331" y="1342717"/>
                  </a:lnTo>
                  <a:cubicBezTo>
                    <a:pt x="373331" y="1342717"/>
                    <a:pt x="373246" y="1342547"/>
                    <a:pt x="373246" y="1342547"/>
                  </a:cubicBezTo>
                  <a:close/>
                  <a:moveTo>
                    <a:pt x="324529" y="1363371"/>
                  </a:moveTo>
                  <a:cubicBezTo>
                    <a:pt x="324359" y="1364310"/>
                    <a:pt x="324188" y="1365334"/>
                    <a:pt x="324017" y="1366273"/>
                  </a:cubicBezTo>
                  <a:lnTo>
                    <a:pt x="319922" y="1364140"/>
                  </a:lnTo>
                  <a:cubicBezTo>
                    <a:pt x="318558" y="1362177"/>
                    <a:pt x="317278" y="1360214"/>
                    <a:pt x="315913" y="1358165"/>
                  </a:cubicBezTo>
                  <a:cubicBezTo>
                    <a:pt x="315315" y="1355861"/>
                    <a:pt x="314718" y="1353556"/>
                    <a:pt x="314121" y="1351252"/>
                  </a:cubicBezTo>
                  <a:cubicBezTo>
                    <a:pt x="312756" y="1345704"/>
                    <a:pt x="311476" y="1340071"/>
                    <a:pt x="310196" y="1334524"/>
                  </a:cubicBezTo>
                  <a:cubicBezTo>
                    <a:pt x="313097" y="1337596"/>
                    <a:pt x="315998" y="1340669"/>
                    <a:pt x="318899" y="1343741"/>
                  </a:cubicBezTo>
                  <a:cubicBezTo>
                    <a:pt x="320690" y="1350313"/>
                    <a:pt x="322567" y="1356800"/>
                    <a:pt x="324529" y="1363371"/>
                  </a:cubicBezTo>
                  <a:close/>
                  <a:moveTo>
                    <a:pt x="324700" y="1349972"/>
                  </a:moveTo>
                  <a:lnTo>
                    <a:pt x="325041" y="1350313"/>
                  </a:lnTo>
                  <a:lnTo>
                    <a:pt x="325809" y="1353386"/>
                  </a:lnTo>
                  <a:cubicBezTo>
                    <a:pt x="325468" y="1352276"/>
                    <a:pt x="325127" y="1351081"/>
                    <a:pt x="324786" y="1349972"/>
                  </a:cubicBezTo>
                  <a:close/>
                  <a:moveTo>
                    <a:pt x="321202" y="1366017"/>
                  </a:moveTo>
                  <a:lnTo>
                    <a:pt x="323762" y="1367468"/>
                  </a:lnTo>
                  <a:cubicBezTo>
                    <a:pt x="323676" y="1368066"/>
                    <a:pt x="323591" y="1368748"/>
                    <a:pt x="323420" y="1369346"/>
                  </a:cubicBezTo>
                  <a:cubicBezTo>
                    <a:pt x="322653" y="1368236"/>
                    <a:pt x="321885" y="1367127"/>
                    <a:pt x="321117" y="1365932"/>
                  </a:cubicBezTo>
                  <a:close/>
                  <a:moveTo>
                    <a:pt x="322141" y="1377198"/>
                  </a:moveTo>
                  <a:cubicBezTo>
                    <a:pt x="321970" y="1378137"/>
                    <a:pt x="321799" y="1378990"/>
                    <a:pt x="321714" y="1379929"/>
                  </a:cubicBezTo>
                  <a:lnTo>
                    <a:pt x="320349" y="1374979"/>
                  </a:lnTo>
                  <a:cubicBezTo>
                    <a:pt x="320946" y="1375747"/>
                    <a:pt x="321629" y="1376515"/>
                    <a:pt x="322226" y="1377283"/>
                  </a:cubicBezTo>
                  <a:close/>
                  <a:moveTo>
                    <a:pt x="296289" y="1232618"/>
                  </a:moveTo>
                  <a:cubicBezTo>
                    <a:pt x="296375" y="1233471"/>
                    <a:pt x="296546" y="1234239"/>
                    <a:pt x="296631" y="1235093"/>
                  </a:cubicBezTo>
                  <a:cubicBezTo>
                    <a:pt x="295180" y="1232276"/>
                    <a:pt x="293815" y="1229460"/>
                    <a:pt x="292365" y="1226643"/>
                  </a:cubicBezTo>
                  <a:cubicBezTo>
                    <a:pt x="293389" y="1223997"/>
                    <a:pt x="294413" y="1221352"/>
                    <a:pt x="295522" y="1218706"/>
                  </a:cubicBezTo>
                  <a:cubicBezTo>
                    <a:pt x="295777" y="1217938"/>
                    <a:pt x="296119" y="1217255"/>
                    <a:pt x="296375" y="1216487"/>
                  </a:cubicBezTo>
                  <a:cubicBezTo>
                    <a:pt x="298081" y="1226046"/>
                    <a:pt x="299873" y="1235690"/>
                    <a:pt x="301750" y="1245249"/>
                  </a:cubicBezTo>
                  <a:cubicBezTo>
                    <a:pt x="300214" y="1242177"/>
                    <a:pt x="298678" y="1239104"/>
                    <a:pt x="297057" y="1236032"/>
                  </a:cubicBezTo>
                  <a:cubicBezTo>
                    <a:pt x="296887" y="1234922"/>
                    <a:pt x="296631" y="1233727"/>
                    <a:pt x="296460" y="1232618"/>
                  </a:cubicBezTo>
                  <a:cubicBezTo>
                    <a:pt x="296460" y="1232447"/>
                    <a:pt x="296204" y="1232447"/>
                    <a:pt x="296204" y="1232618"/>
                  </a:cubicBezTo>
                  <a:close/>
                  <a:moveTo>
                    <a:pt x="292280" y="1094780"/>
                  </a:moveTo>
                  <a:cubicBezTo>
                    <a:pt x="292706" y="1094012"/>
                    <a:pt x="293133" y="1093244"/>
                    <a:pt x="293559" y="1092475"/>
                  </a:cubicBezTo>
                  <a:cubicBezTo>
                    <a:pt x="297484" y="1104424"/>
                    <a:pt x="301664" y="1116288"/>
                    <a:pt x="306272" y="1127980"/>
                  </a:cubicBezTo>
                  <a:lnTo>
                    <a:pt x="306272" y="1127980"/>
                  </a:lnTo>
                  <a:cubicBezTo>
                    <a:pt x="306272" y="1127980"/>
                    <a:pt x="306272" y="1127980"/>
                    <a:pt x="306272" y="1127980"/>
                  </a:cubicBezTo>
                  <a:lnTo>
                    <a:pt x="306272" y="1127980"/>
                  </a:lnTo>
                  <a:cubicBezTo>
                    <a:pt x="306272" y="1127980"/>
                    <a:pt x="306272" y="1127980"/>
                    <a:pt x="306272" y="1127980"/>
                  </a:cubicBezTo>
                  <a:cubicBezTo>
                    <a:pt x="307210" y="1130029"/>
                    <a:pt x="308234" y="1132077"/>
                    <a:pt x="309172" y="1134126"/>
                  </a:cubicBezTo>
                  <a:cubicBezTo>
                    <a:pt x="307808" y="1137283"/>
                    <a:pt x="306442" y="1140356"/>
                    <a:pt x="304992" y="1143514"/>
                  </a:cubicBezTo>
                  <a:cubicBezTo>
                    <a:pt x="304395" y="1144880"/>
                    <a:pt x="303797" y="1146245"/>
                    <a:pt x="303200" y="1147610"/>
                  </a:cubicBezTo>
                  <a:cubicBezTo>
                    <a:pt x="300641" y="1141892"/>
                    <a:pt x="298081" y="1136174"/>
                    <a:pt x="295607" y="1130370"/>
                  </a:cubicBezTo>
                  <a:cubicBezTo>
                    <a:pt x="294327" y="1118507"/>
                    <a:pt x="293218" y="1106643"/>
                    <a:pt x="292280" y="1094695"/>
                  </a:cubicBezTo>
                  <a:close/>
                  <a:moveTo>
                    <a:pt x="289293" y="1115776"/>
                  </a:moveTo>
                  <a:lnTo>
                    <a:pt x="285625" y="1107070"/>
                  </a:lnTo>
                  <a:cubicBezTo>
                    <a:pt x="286564" y="1105363"/>
                    <a:pt x="287502" y="1103656"/>
                    <a:pt x="288355" y="1101949"/>
                  </a:cubicBezTo>
                  <a:cubicBezTo>
                    <a:pt x="288611" y="1106558"/>
                    <a:pt x="288952" y="1111167"/>
                    <a:pt x="289208" y="1115776"/>
                  </a:cubicBezTo>
                  <a:close/>
                  <a:moveTo>
                    <a:pt x="308831" y="1002860"/>
                  </a:moveTo>
                  <a:lnTo>
                    <a:pt x="308319" y="993813"/>
                  </a:lnTo>
                  <a:cubicBezTo>
                    <a:pt x="310196" y="990996"/>
                    <a:pt x="312073" y="988094"/>
                    <a:pt x="313950" y="985278"/>
                  </a:cubicBezTo>
                  <a:cubicBezTo>
                    <a:pt x="313950" y="988265"/>
                    <a:pt x="313950" y="991167"/>
                    <a:pt x="313865" y="994154"/>
                  </a:cubicBezTo>
                  <a:cubicBezTo>
                    <a:pt x="313865" y="999787"/>
                    <a:pt x="313865" y="1005335"/>
                    <a:pt x="313865" y="1010968"/>
                  </a:cubicBezTo>
                  <a:cubicBezTo>
                    <a:pt x="313353" y="1011736"/>
                    <a:pt x="312841" y="1012504"/>
                    <a:pt x="312329" y="1013187"/>
                  </a:cubicBezTo>
                  <a:lnTo>
                    <a:pt x="312329" y="1013187"/>
                  </a:lnTo>
                  <a:cubicBezTo>
                    <a:pt x="312329" y="1013187"/>
                    <a:pt x="312159" y="1013443"/>
                    <a:pt x="312159" y="1013443"/>
                  </a:cubicBezTo>
                  <a:lnTo>
                    <a:pt x="311988" y="1013699"/>
                  </a:lnTo>
                  <a:lnTo>
                    <a:pt x="311988" y="1013699"/>
                  </a:lnTo>
                  <a:cubicBezTo>
                    <a:pt x="311305" y="1014723"/>
                    <a:pt x="310708" y="1015747"/>
                    <a:pt x="310111" y="1016771"/>
                  </a:cubicBezTo>
                  <a:cubicBezTo>
                    <a:pt x="309940" y="1016515"/>
                    <a:pt x="309855" y="1016174"/>
                    <a:pt x="309684" y="1015833"/>
                  </a:cubicBezTo>
                  <a:cubicBezTo>
                    <a:pt x="309343" y="1011480"/>
                    <a:pt x="309087" y="1007127"/>
                    <a:pt x="308831" y="1002860"/>
                  </a:cubicBezTo>
                  <a:close/>
                  <a:moveTo>
                    <a:pt x="307551" y="1011138"/>
                  </a:moveTo>
                  <a:cubicBezTo>
                    <a:pt x="307296" y="1010541"/>
                    <a:pt x="307039" y="1010029"/>
                    <a:pt x="306784" y="1009432"/>
                  </a:cubicBezTo>
                  <a:lnTo>
                    <a:pt x="303285" y="1001579"/>
                  </a:lnTo>
                  <a:cubicBezTo>
                    <a:pt x="304565" y="999531"/>
                    <a:pt x="305845" y="997568"/>
                    <a:pt x="307210" y="995520"/>
                  </a:cubicBezTo>
                  <a:lnTo>
                    <a:pt x="307381" y="1003030"/>
                  </a:lnTo>
                  <a:cubicBezTo>
                    <a:pt x="307381" y="1005676"/>
                    <a:pt x="307551" y="1008407"/>
                    <a:pt x="307637" y="1011053"/>
                  </a:cubicBezTo>
                  <a:close/>
                  <a:moveTo>
                    <a:pt x="325895" y="967525"/>
                  </a:moveTo>
                  <a:lnTo>
                    <a:pt x="325895" y="967525"/>
                  </a:lnTo>
                  <a:cubicBezTo>
                    <a:pt x="325895" y="967525"/>
                    <a:pt x="325895" y="967525"/>
                    <a:pt x="325895" y="967525"/>
                  </a:cubicBezTo>
                  <a:lnTo>
                    <a:pt x="325895" y="967525"/>
                  </a:lnTo>
                  <a:cubicBezTo>
                    <a:pt x="325895" y="967525"/>
                    <a:pt x="325895" y="967525"/>
                    <a:pt x="325895" y="967525"/>
                  </a:cubicBezTo>
                  <a:cubicBezTo>
                    <a:pt x="327174" y="965562"/>
                    <a:pt x="328454" y="963685"/>
                    <a:pt x="329734" y="961722"/>
                  </a:cubicBezTo>
                  <a:cubicBezTo>
                    <a:pt x="329904" y="962234"/>
                    <a:pt x="330075" y="962661"/>
                    <a:pt x="330246" y="963173"/>
                  </a:cubicBezTo>
                  <a:cubicBezTo>
                    <a:pt x="329904" y="967269"/>
                    <a:pt x="329478" y="971281"/>
                    <a:pt x="329137" y="975377"/>
                  </a:cubicBezTo>
                  <a:cubicBezTo>
                    <a:pt x="328881" y="978365"/>
                    <a:pt x="328710" y="981437"/>
                    <a:pt x="328454" y="984424"/>
                  </a:cubicBezTo>
                  <a:cubicBezTo>
                    <a:pt x="326150" y="980925"/>
                    <a:pt x="323847" y="977340"/>
                    <a:pt x="321629" y="973841"/>
                  </a:cubicBezTo>
                  <a:cubicBezTo>
                    <a:pt x="322994" y="971793"/>
                    <a:pt x="324359" y="969744"/>
                    <a:pt x="325724" y="967696"/>
                  </a:cubicBezTo>
                  <a:close/>
                  <a:moveTo>
                    <a:pt x="328795" y="954040"/>
                  </a:moveTo>
                  <a:cubicBezTo>
                    <a:pt x="328795" y="954040"/>
                    <a:pt x="328966" y="953870"/>
                    <a:pt x="329051" y="953784"/>
                  </a:cubicBezTo>
                  <a:cubicBezTo>
                    <a:pt x="329051" y="953870"/>
                    <a:pt x="328881" y="953955"/>
                    <a:pt x="328881" y="954126"/>
                  </a:cubicBezTo>
                  <a:lnTo>
                    <a:pt x="328881" y="954126"/>
                  </a:lnTo>
                  <a:close/>
                  <a:moveTo>
                    <a:pt x="332891" y="933130"/>
                  </a:moveTo>
                  <a:cubicBezTo>
                    <a:pt x="332891" y="933130"/>
                    <a:pt x="332891" y="933130"/>
                    <a:pt x="332891" y="933130"/>
                  </a:cubicBezTo>
                  <a:lnTo>
                    <a:pt x="332891" y="933130"/>
                  </a:lnTo>
                  <a:cubicBezTo>
                    <a:pt x="330416" y="927156"/>
                    <a:pt x="327771" y="921181"/>
                    <a:pt x="325127" y="915207"/>
                  </a:cubicBezTo>
                  <a:cubicBezTo>
                    <a:pt x="328028" y="911793"/>
                    <a:pt x="330928" y="908379"/>
                    <a:pt x="333829" y="904965"/>
                  </a:cubicBezTo>
                  <a:cubicBezTo>
                    <a:pt x="335194" y="908635"/>
                    <a:pt x="336559" y="912305"/>
                    <a:pt x="338010" y="915975"/>
                  </a:cubicBezTo>
                  <a:cubicBezTo>
                    <a:pt x="337924" y="923059"/>
                    <a:pt x="337839" y="930143"/>
                    <a:pt x="337839" y="937312"/>
                  </a:cubicBezTo>
                  <a:cubicBezTo>
                    <a:pt x="336986" y="938422"/>
                    <a:pt x="336133" y="939446"/>
                    <a:pt x="335279" y="940555"/>
                  </a:cubicBezTo>
                  <a:cubicBezTo>
                    <a:pt x="334512" y="938166"/>
                    <a:pt x="333744" y="935776"/>
                    <a:pt x="332976" y="933386"/>
                  </a:cubicBezTo>
                  <a:cubicBezTo>
                    <a:pt x="332976" y="933386"/>
                    <a:pt x="332976" y="933386"/>
                    <a:pt x="332976" y="933386"/>
                  </a:cubicBezTo>
                  <a:cubicBezTo>
                    <a:pt x="332976" y="933386"/>
                    <a:pt x="332976" y="933386"/>
                    <a:pt x="332976" y="933386"/>
                  </a:cubicBezTo>
                  <a:close/>
                  <a:moveTo>
                    <a:pt x="347053" y="765676"/>
                  </a:moveTo>
                  <a:cubicBezTo>
                    <a:pt x="346456" y="771395"/>
                    <a:pt x="345859" y="777198"/>
                    <a:pt x="345261" y="782917"/>
                  </a:cubicBezTo>
                  <a:cubicBezTo>
                    <a:pt x="345176" y="783002"/>
                    <a:pt x="345091" y="783173"/>
                    <a:pt x="344920" y="783258"/>
                  </a:cubicBezTo>
                  <a:cubicBezTo>
                    <a:pt x="343811" y="779759"/>
                    <a:pt x="342617" y="776174"/>
                    <a:pt x="341508" y="772675"/>
                  </a:cubicBezTo>
                  <a:lnTo>
                    <a:pt x="338692" y="763372"/>
                  </a:lnTo>
                  <a:lnTo>
                    <a:pt x="338521" y="762689"/>
                  </a:lnTo>
                  <a:cubicBezTo>
                    <a:pt x="340569" y="760726"/>
                    <a:pt x="342532" y="758848"/>
                    <a:pt x="344579" y="756885"/>
                  </a:cubicBezTo>
                  <a:cubicBezTo>
                    <a:pt x="345347" y="759787"/>
                    <a:pt x="346115" y="762774"/>
                    <a:pt x="346968" y="765676"/>
                  </a:cubicBezTo>
                  <a:close/>
                  <a:moveTo>
                    <a:pt x="343555" y="736402"/>
                  </a:moveTo>
                  <a:cubicBezTo>
                    <a:pt x="346115" y="734439"/>
                    <a:pt x="348674" y="732561"/>
                    <a:pt x="351148" y="730598"/>
                  </a:cubicBezTo>
                  <a:cubicBezTo>
                    <a:pt x="350552" y="735548"/>
                    <a:pt x="349954" y="740498"/>
                    <a:pt x="349357" y="745363"/>
                  </a:cubicBezTo>
                  <a:cubicBezTo>
                    <a:pt x="348503" y="746217"/>
                    <a:pt x="347651" y="747070"/>
                    <a:pt x="346882" y="747924"/>
                  </a:cubicBezTo>
                  <a:cubicBezTo>
                    <a:pt x="345774" y="744083"/>
                    <a:pt x="344665" y="740242"/>
                    <a:pt x="343555" y="736402"/>
                  </a:cubicBezTo>
                  <a:close/>
                  <a:moveTo>
                    <a:pt x="390138" y="662490"/>
                  </a:moveTo>
                  <a:cubicBezTo>
                    <a:pt x="390138" y="662490"/>
                    <a:pt x="390138" y="662490"/>
                    <a:pt x="390138" y="662490"/>
                  </a:cubicBezTo>
                  <a:cubicBezTo>
                    <a:pt x="390138" y="662490"/>
                    <a:pt x="390138" y="662490"/>
                    <a:pt x="390138" y="662490"/>
                  </a:cubicBezTo>
                  <a:cubicBezTo>
                    <a:pt x="390138" y="662490"/>
                    <a:pt x="390138" y="662490"/>
                    <a:pt x="390138" y="662490"/>
                  </a:cubicBezTo>
                  <a:close/>
                  <a:moveTo>
                    <a:pt x="391759" y="655150"/>
                  </a:moveTo>
                  <a:cubicBezTo>
                    <a:pt x="392186" y="654809"/>
                    <a:pt x="392613" y="654382"/>
                    <a:pt x="393039" y="654040"/>
                  </a:cubicBezTo>
                  <a:cubicBezTo>
                    <a:pt x="393039" y="654040"/>
                    <a:pt x="393039" y="654211"/>
                    <a:pt x="393039" y="654211"/>
                  </a:cubicBezTo>
                  <a:cubicBezTo>
                    <a:pt x="392613" y="654553"/>
                    <a:pt x="392186" y="654809"/>
                    <a:pt x="391759" y="655150"/>
                  </a:cubicBezTo>
                  <a:close/>
                  <a:moveTo>
                    <a:pt x="380327" y="708749"/>
                  </a:moveTo>
                  <a:cubicBezTo>
                    <a:pt x="380327" y="708749"/>
                    <a:pt x="381180" y="708151"/>
                    <a:pt x="381607" y="707810"/>
                  </a:cubicBezTo>
                  <a:cubicBezTo>
                    <a:pt x="381351" y="710456"/>
                    <a:pt x="381180" y="713102"/>
                    <a:pt x="380924" y="715747"/>
                  </a:cubicBezTo>
                  <a:cubicBezTo>
                    <a:pt x="380413" y="716259"/>
                    <a:pt x="379815" y="716686"/>
                    <a:pt x="379303" y="717198"/>
                  </a:cubicBezTo>
                  <a:cubicBezTo>
                    <a:pt x="379047" y="716089"/>
                    <a:pt x="378876" y="715065"/>
                    <a:pt x="378621" y="713955"/>
                  </a:cubicBezTo>
                  <a:cubicBezTo>
                    <a:pt x="379218" y="712248"/>
                    <a:pt x="379730" y="710456"/>
                    <a:pt x="380327" y="708749"/>
                  </a:cubicBezTo>
                  <a:close/>
                  <a:moveTo>
                    <a:pt x="392527" y="699531"/>
                  </a:moveTo>
                  <a:cubicBezTo>
                    <a:pt x="395684" y="696971"/>
                    <a:pt x="398841" y="694325"/>
                    <a:pt x="401998" y="691764"/>
                  </a:cubicBezTo>
                  <a:lnTo>
                    <a:pt x="401827" y="697141"/>
                  </a:lnTo>
                  <a:cubicBezTo>
                    <a:pt x="395513" y="702689"/>
                    <a:pt x="389200" y="708237"/>
                    <a:pt x="382972" y="713870"/>
                  </a:cubicBezTo>
                  <a:cubicBezTo>
                    <a:pt x="383142" y="711395"/>
                    <a:pt x="383228" y="708919"/>
                    <a:pt x="383398" y="706444"/>
                  </a:cubicBezTo>
                  <a:cubicBezTo>
                    <a:pt x="386470" y="704140"/>
                    <a:pt x="389456" y="701836"/>
                    <a:pt x="392527" y="699617"/>
                  </a:cubicBezTo>
                  <a:lnTo>
                    <a:pt x="392527" y="699617"/>
                  </a:lnTo>
                  <a:cubicBezTo>
                    <a:pt x="392527" y="699617"/>
                    <a:pt x="392527" y="699617"/>
                    <a:pt x="392527" y="699617"/>
                  </a:cubicBezTo>
                  <a:lnTo>
                    <a:pt x="392527" y="699617"/>
                  </a:lnTo>
                  <a:cubicBezTo>
                    <a:pt x="392527" y="699617"/>
                    <a:pt x="392527" y="699617"/>
                    <a:pt x="392527" y="699617"/>
                  </a:cubicBezTo>
                  <a:close/>
                  <a:moveTo>
                    <a:pt x="414710" y="689801"/>
                  </a:moveTo>
                  <a:lnTo>
                    <a:pt x="414710" y="689801"/>
                  </a:lnTo>
                  <a:cubicBezTo>
                    <a:pt x="414710" y="689801"/>
                    <a:pt x="414710" y="689887"/>
                    <a:pt x="414710" y="689887"/>
                  </a:cubicBezTo>
                  <a:lnTo>
                    <a:pt x="414454" y="690058"/>
                  </a:lnTo>
                  <a:cubicBezTo>
                    <a:pt x="414454" y="690058"/>
                    <a:pt x="414710" y="689887"/>
                    <a:pt x="414795" y="689716"/>
                  </a:cubicBezTo>
                  <a:close/>
                  <a:moveTo>
                    <a:pt x="463255" y="649858"/>
                  </a:moveTo>
                  <a:cubicBezTo>
                    <a:pt x="463255" y="650627"/>
                    <a:pt x="463255" y="651395"/>
                    <a:pt x="463170" y="652077"/>
                  </a:cubicBezTo>
                  <a:cubicBezTo>
                    <a:pt x="461549" y="653443"/>
                    <a:pt x="460013" y="654809"/>
                    <a:pt x="458392" y="656089"/>
                  </a:cubicBezTo>
                  <a:cubicBezTo>
                    <a:pt x="456430" y="657710"/>
                    <a:pt x="454468" y="659332"/>
                    <a:pt x="452420" y="660954"/>
                  </a:cubicBezTo>
                  <a:cubicBezTo>
                    <a:pt x="452591" y="659076"/>
                    <a:pt x="452761" y="657113"/>
                    <a:pt x="452932" y="655235"/>
                  </a:cubicBezTo>
                  <a:cubicBezTo>
                    <a:pt x="455918" y="652675"/>
                    <a:pt x="458904" y="650029"/>
                    <a:pt x="461890" y="647469"/>
                  </a:cubicBezTo>
                  <a:cubicBezTo>
                    <a:pt x="462317" y="648237"/>
                    <a:pt x="462743" y="649005"/>
                    <a:pt x="463255" y="649773"/>
                  </a:cubicBezTo>
                  <a:close/>
                  <a:moveTo>
                    <a:pt x="462231" y="747753"/>
                  </a:moveTo>
                  <a:lnTo>
                    <a:pt x="462402" y="753898"/>
                  </a:lnTo>
                  <a:cubicBezTo>
                    <a:pt x="457625" y="758080"/>
                    <a:pt x="452847" y="762177"/>
                    <a:pt x="448069" y="766359"/>
                  </a:cubicBezTo>
                  <a:cubicBezTo>
                    <a:pt x="446960" y="767298"/>
                    <a:pt x="445765" y="768322"/>
                    <a:pt x="444656" y="769261"/>
                  </a:cubicBezTo>
                  <a:lnTo>
                    <a:pt x="444912" y="763884"/>
                  </a:lnTo>
                  <a:lnTo>
                    <a:pt x="445509" y="753984"/>
                  </a:lnTo>
                  <a:cubicBezTo>
                    <a:pt x="448581" y="751679"/>
                    <a:pt x="451567" y="749375"/>
                    <a:pt x="454553" y="747070"/>
                  </a:cubicBezTo>
                  <a:cubicBezTo>
                    <a:pt x="455321" y="748265"/>
                    <a:pt x="456345" y="749460"/>
                    <a:pt x="457625" y="750484"/>
                  </a:cubicBezTo>
                  <a:cubicBezTo>
                    <a:pt x="459757" y="748777"/>
                    <a:pt x="461208" y="746729"/>
                    <a:pt x="462231" y="744595"/>
                  </a:cubicBezTo>
                  <a:lnTo>
                    <a:pt x="462231" y="747753"/>
                  </a:lnTo>
                  <a:close/>
                  <a:moveTo>
                    <a:pt x="467436" y="784453"/>
                  </a:moveTo>
                  <a:cubicBezTo>
                    <a:pt x="467948" y="787099"/>
                    <a:pt x="468545" y="789744"/>
                    <a:pt x="469398" y="792220"/>
                  </a:cubicBezTo>
                  <a:lnTo>
                    <a:pt x="464876" y="796743"/>
                  </a:lnTo>
                  <a:cubicBezTo>
                    <a:pt x="464876" y="796743"/>
                    <a:pt x="464450" y="796231"/>
                    <a:pt x="464194" y="795975"/>
                  </a:cubicBezTo>
                  <a:cubicBezTo>
                    <a:pt x="463170" y="794865"/>
                    <a:pt x="461976" y="794012"/>
                    <a:pt x="460696" y="793244"/>
                  </a:cubicBezTo>
                  <a:cubicBezTo>
                    <a:pt x="460269" y="794524"/>
                    <a:pt x="459928" y="795975"/>
                    <a:pt x="459501" y="797511"/>
                  </a:cubicBezTo>
                  <a:cubicBezTo>
                    <a:pt x="458989" y="799645"/>
                    <a:pt x="458392" y="801693"/>
                    <a:pt x="457880" y="803827"/>
                  </a:cubicBezTo>
                  <a:lnTo>
                    <a:pt x="449093" y="812703"/>
                  </a:lnTo>
                  <a:cubicBezTo>
                    <a:pt x="449093" y="812703"/>
                    <a:pt x="448239" y="812021"/>
                    <a:pt x="447813" y="811679"/>
                  </a:cubicBezTo>
                  <a:cubicBezTo>
                    <a:pt x="446789" y="810826"/>
                    <a:pt x="445765" y="809972"/>
                    <a:pt x="444742" y="809119"/>
                  </a:cubicBezTo>
                  <a:lnTo>
                    <a:pt x="444742" y="803144"/>
                  </a:lnTo>
                  <a:cubicBezTo>
                    <a:pt x="444742" y="803144"/>
                    <a:pt x="455747" y="794097"/>
                    <a:pt x="455747" y="794097"/>
                  </a:cubicBezTo>
                  <a:cubicBezTo>
                    <a:pt x="459587" y="790939"/>
                    <a:pt x="463426" y="787696"/>
                    <a:pt x="467265" y="784538"/>
                  </a:cubicBezTo>
                  <a:close/>
                  <a:moveTo>
                    <a:pt x="456515" y="818080"/>
                  </a:moveTo>
                  <a:lnTo>
                    <a:pt x="457368" y="813130"/>
                  </a:lnTo>
                  <a:cubicBezTo>
                    <a:pt x="457795" y="809972"/>
                    <a:pt x="458478" y="806900"/>
                    <a:pt x="459160" y="803827"/>
                  </a:cubicBezTo>
                  <a:lnTo>
                    <a:pt x="464962" y="797597"/>
                  </a:lnTo>
                  <a:cubicBezTo>
                    <a:pt x="466327" y="799133"/>
                    <a:pt x="467351" y="801096"/>
                    <a:pt x="467948" y="803059"/>
                  </a:cubicBezTo>
                  <a:cubicBezTo>
                    <a:pt x="467948" y="803144"/>
                    <a:pt x="468204" y="803059"/>
                    <a:pt x="468204" y="803059"/>
                  </a:cubicBezTo>
                  <a:cubicBezTo>
                    <a:pt x="467692" y="800925"/>
                    <a:pt x="466668" y="799048"/>
                    <a:pt x="465303" y="797255"/>
                  </a:cubicBezTo>
                  <a:lnTo>
                    <a:pt x="469569" y="792732"/>
                  </a:lnTo>
                  <a:cubicBezTo>
                    <a:pt x="471019" y="796999"/>
                    <a:pt x="473067" y="800925"/>
                    <a:pt x="475626" y="804680"/>
                  </a:cubicBezTo>
                  <a:cubicBezTo>
                    <a:pt x="469910" y="809631"/>
                    <a:pt x="464279" y="814581"/>
                    <a:pt x="458563" y="819616"/>
                  </a:cubicBezTo>
                  <a:cubicBezTo>
                    <a:pt x="457880" y="819190"/>
                    <a:pt x="457198" y="818678"/>
                    <a:pt x="456430" y="818166"/>
                  </a:cubicBezTo>
                  <a:close/>
                  <a:moveTo>
                    <a:pt x="443718" y="831224"/>
                  </a:moveTo>
                  <a:cubicBezTo>
                    <a:pt x="443718" y="831651"/>
                    <a:pt x="443718" y="832163"/>
                    <a:pt x="443718" y="832590"/>
                  </a:cubicBezTo>
                  <a:cubicBezTo>
                    <a:pt x="440049" y="835747"/>
                    <a:pt x="436466" y="838991"/>
                    <a:pt x="432797" y="842149"/>
                  </a:cubicBezTo>
                  <a:cubicBezTo>
                    <a:pt x="432712" y="839076"/>
                    <a:pt x="432541" y="836003"/>
                    <a:pt x="432456" y="833016"/>
                  </a:cubicBezTo>
                  <a:cubicBezTo>
                    <a:pt x="435101" y="830114"/>
                    <a:pt x="437660" y="827213"/>
                    <a:pt x="440305" y="824311"/>
                  </a:cubicBezTo>
                  <a:cubicBezTo>
                    <a:pt x="441414" y="825249"/>
                    <a:pt x="442609" y="826188"/>
                    <a:pt x="443803" y="827042"/>
                  </a:cubicBezTo>
                  <a:lnTo>
                    <a:pt x="443803" y="831224"/>
                  </a:lnTo>
                  <a:close/>
                  <a:moveTo>
                    <a:pt x="367018" y="1264282"/>
                  </a:moveTo>
                  <a:lnTo>
                    <a:pt x="375122" y="1278279"/>
                  </a:lnTo>
                  <a:lnTo>
                    <a:pt x="376147" y="1280071"/>
                  </a:lnTo>
                  <a:cubicBezTo>
                    <a:pt x="376402" y="1280754"/>
                    <a:pt x="376659" y="1281437"/>
                    <a:pt x="377000" y="1282120"/>
                  </a:cubicBezTo>
                  <a:cubicBezTo>
                    <a:pt x="378706" y="1289545"/>
                    <a:pt x="380497" y="1296970"/>
                    <a:pt x="382289" y="1304396"/>
                  </a:cubicBezTo>
                  <a:lnTo>
                    <a:pt x="384422" y="1312248"/>
                  </a:lnTo>
                  <a:cubicBezTo>
                    <a:pt x="382801" y="1308834"/>
                    <a:pt x="381095" y="1305335"/>
                    <a:pt x="379474" y="1301835"/>
                  </a:cubicBezTo>
                  <a:lnTo>
                    <a:pt x="379474" y="1301835"/>
                  </a:lnTo>
                  <a:cubicBezTo>
                    <a:pt x="379474" y="1301835"/>
                    <a:pt x="379388" y="1301579"/>
                    <a:pt x="379388" y="1301579"/>
                  </a:cubicBezTo>
                  <a:lnTo>
                    <a:pt x="379388" y="1301323"/>
                  </a:lnTo>
                  <a:cubicBezTo>
                    <a:pt x="379388" y="1301323"/>
                    <a:pt x="379303" y="1301323"/>
                    <a:pt x="379303" y="1301323"/>
                  </a:cubicBezTo>
                  <a:cubicBezTo>
                    <a:pt x="371198" y="1284595"/>
                    <a:pt x="363605" y="1267696"/>
                    <a:pt x="356523" y="1250456"/>
                  </a:cubicBezTo>
                  <a:cubicBezTo>
                    <a:pt x="358144" y="1245676"/>
                    <a:pt x="359765" y="1240897"/>
                    <a:pt x="361386" y="1236117"/>
                  </a:cubicBezTo>
                  <a:cubicBezTo>
                    <a:pt x="362069" y="1238421"/>
                    <a:pt x="362666" y="1240811"/>
                    <a:pt x="363349" y="1243115"/>
                  </a:cubicBezTo>
                  <a:cubicBezTo>
                    <a:pt x="363519" y="1243798"/>
                    <a:pt x="363776" y="1244481"/>
                    <a:pt x="364031" y="1245164"/>
                  </a:cubicBezTo>
                  <a:lnTo>
                    <a:pt x="363264" y="1246700"/>
                  </a:lnTo>
                  <a:cubicBezTo>
                    <a:pt x="363264" y="1246700"/>
                    <a:pt x="363434" y="1246871"/>
                    <a:pt x="363434" y="1246786"/>
                  </a:cubicBezTo>
                  <a:lnTo>
                    <a:pt x="364117" y="1245591"/>
                  </a:lnTo>
                  <a:cubicBezTo>
                    <a:pt x="367273" y="1255662"/>
                    <a:pt x="370686" y="1265648"/>
                    <a:pt x="374440" y="1275463"/>
                  </a:cubicBezTo>
                  <a:lnTo>
                    <a:pt x="367273" y="1264196"/>
                  </a:lnTo>
                  <a:cubicBezTo>
                    <a:pt x="367273" y="1264196"/>
                    <a:pt x="367018" y="1264196"/>
                    <a:pt x="367103" y="1264282"/>
                  </a:cubicBezTo>
                  <a:close/>
                  <a:moveTo>
                    <a:pt x="378706" y="1335377"/>
                  </a:moveTo>
                  <a:lnTo>
                    <a:pt x="378706" y="1335121"/>
                  </a:lnTo>
                  <a:cubicBezTo>
                    <a:pt x="378706" y="1335121"/>
                    <a:pt x="378621" y="1335121"/>
                    <a:pt x="378621" y="1335121"/>
                  </a:cubicBezTo>
                  <a:cubicBezTo>
                    <a:pt x="370601" y="1320014"/>
                    <a:pt x="363008" y="1304566"/>
                    <a:pt x="356011" y="1288948"/>
                  </a:cubicBezTo>
                  <a:cubicBezTo>
                    <a:pt x="353623" y="1283485"/>
                    <a:pt x="351319" y="1278108"/>
                    <a:pt x="349101" y="1272561"/>
                  </a:cubicBezTo>
                  <a:lnTo>
                    <a:pt x="354305" y="1256686"/>
                  </a:lnTo>
                  <a:cubicBezTo>
                    <a:pt x="354305" y="1256686"/>
                    <a:pt x="354476" y="1256089"/>
                    <a:pt x="354561" y="1255833"/>
                  </a:cubicBezTo>
                  <a:cubicBezTo>
                    <a:pt x="360704" y="1271963"/>
                    <a:pt x="367273" y="1287923"/>
                    <a:pt x="374440" y="1303713"/>
                  </a:cubicBezTo>
                  <a:lnTo>
                    <a:pt x="374440" y="1303713"/>
                  </a:lnTo>
                  <a:cubicBezTo>
                    <a:pt x="374440" y="1303713"/>
                    <a:pt x="374440" y="1303713"/>
                    <a:pt x="374440" y="1303713"/>
                  </a:cubicBezTo>
                  <a:lnTo>
                    <a:pt x="374440" y="1303713"/>
                  </a:lnTo>
                  <a:cubicBezTo>
                    <a:pt x="374440" y="1303713"/>
                    <a:pt x="374440" y="1303713"/>
                    <a:pt x="374440" y="1303713"/>
                  </a:cubicBezTo>
                  <a:cubicBezTo>
                    <a:pt x="379559" y="1314040"/>
                    <a:pt x="384934" y="1324282"/>
                    <a:pt x="390480" y="1334438"/>
                  </a:cubicBezTo>
                  <a:lnTo>
                    <a:pt x="393978" y="1346302"/>
                  </a:lnTo>
                  <a:cubicBezTo>
                    <a:pt x="394831" y="1349204"/>
                    <a:pt x="395770" y="1352020"/>
                    <a:pt x="396708" y="1354922"/>
                  </a:cubicBezTo>
                  <a:lnTo>
                    <a:pt x="399524" y="1363457"/>
                  </a:lnTo>
                  <a:lnTo>
                    <a:pt x="402339" y="1371992"/>
                  </a:lnTo>
                  <a:cubicBezTo>
                    <a:pt x="403278" y="1374808"/>
                    <a:pt x="404387" y="1377625"/>
                    <a:pt x="405410" y="1380441"/>
                  </a:cubicBezTo>
                  <a:cubicBezTo>
                    <a:pt x="405496" y="1380697"/>
                    <a:pt x="405581" y="1380953"/>
                    <a:pt x="405752" y="1381295"/>
                  </a:cubicBezTo>
                  <a:lnTo>
                    <a:pt x="403363" y="1380185"/>
                  </a:lnTo>
                  <a:cubicBezTo>
                    <a:pt x="394660" y="1365591"/>
                    <a:pt x="386384" y="1350655"/>
                    <a:pt x="378706" y="1335463"/>
                  </a:cubicBezTo>
                  <a:lnTo>
                    <a:pt x="378706" y="1335463"/>
                  </a:lnTo>
                  <a:cubicBezTo>
                    <a:pt x="378706" y="1335463"/>
                    <a:pt x="378621" y="1335206"/>
                    <a:pt x="378621" y="1335206"/>
                  </a:cubicBezTo>
                  <a:close/>
                  <a:moveTo>
                    <a:pt x="365397" y="1214524"/>
                  </a:moveTo>
                  <a:cubicBezTo>
                    <a:pt x="364117" y="1218535"/>
                    <a:pt x="362922" y="1222546"/>
                    <a:pt x="361643" y="1226643"/>
                  </a:cubicBezTo>
                  <a:cubicBezTo>
                    <a:pt x="361131" y="1225192"/>
                    <a:pt x="360704" y="1223656"/>
                    <a:pt x="360277" y="1222205"/>
                  </a:cubicBezTo>
                  <a:cubicBezTo>
                    <a:pt x="361216" y="1218535"/>
                    <a:pt x="362069" y="1214951"/>
                    <a:pt x="363008" y="1211281"/>
                  </a:cubicBezTo>
                  <a:cubicBezTo>
                    <a:pt x="363178" y="1210683"/>
                    <a:pt x="363349" y="1210086"/>
                    <a:pt x="363434" y="1209574"/>
                  </a:cubicBezTo>
                  <a:cubicBezTo>
                    <a:pt x="364117" y="1211281"/>
                    <a:pt x="364714" y="1212902"/>
                    <a:pt x="365397" y="1214609"/>
                  </a:cubicBezTo>
                  <a:close/>
                  <a:moveTo>
                    <a:pt x="364714" y="1204709"/>
                  </a:moveTo>
                  <a:cubicBezTo>
                    <a:pt x="365311" y="1202490"/>
                    <a:pt x="365909" y="1200271"/>
                    <a:pt x="366420" y="1198051"/>
                  </a:cubicBezTo>
                  <a:cubicBezTo>
                    <a:pt x="367188" y="1200015"/>
                    <a:pt x="367956" y="1201892"/>
                    <a:pt x="368724" y="1203855"/>
                  </a:cubicBezTo>
                  <a:cubicBezTo>
                    <a:pt x="368127" y="1205818"/>
                    <a:pt x="367530" y="1207867"/>
                    <a:pt x="366847" y="1209830"/>
                  </a:cubicBezTo>
                  <a:cubicBezTo>
                    <a:pt x="366079" y="1208123"/>
                    <a:pt x="365397" y="1206416"/>
                    <a:pt x="364714" y="1204709"/>
                  </a:cubicBezTo>
                  <a:close/>
                  <a:moveTo>
                    <a:pt x="360022" y="1231935"/>
                  </a:moveTo>
                  <a:cubicBezTo>
                    <a:pt x="358401" y="1237226"/>
                    <a:pt x="356865" y="1242518"/>
                    <a:pt x="355329" y="1247724"/>
                  </a:cubicBezTo>
                  <a:cubicBezTo>
                    <a:pt x="355073" y="1247042"/>
                    <a:pt x="354817" y="1246359"/>
                    <a:pt x="354476" y="1245591"/>
                  </a:cubicBezTo>
                  <a:cubicBezTo>
                    <a:pt x="355926" y="1239531"/>
                    <a:pt x="357377" y="1233556"/>
                    <a:pt x="358912" y="1227497"/>
                  </a:cubicBezTo>
                  <a:cubicBezTo>
                    <a:pt x="359339" y="1228948"/>
                    <a:pt x="359680" y="1230399"/>
                    <a:pt x="360107" y="1231850"/>
                  </a:cubicBezTo>
                  <a:close/>
                  <a:moveTo>
                    <a:pt x="353623" y="1253443"/>
                  </a:moveTo>
                  <a:cubicBezTo>
                    <a:pt x="353281" y="1254467"/>
                    <a:pt x="353026" y="1255491"/>
                    <a:pt x="352684" y="1256515"/>
                  </a:cubicBezTo>
                  <a:lnTo>
                    <a:pt x="348503" y="1270939"/>
                  </a:lnTo>
                  <a:cubicBezTo>
                    <a:pt x="349954" y="1264623"/>
                    <a:pt x="351490" y="1258222"/>
                    <a:pt x="353026" y="1251906"/>
                  </a:cubicBezTo>
                  <a:cubicBezTo>
                    <a:pt x="353196" y="1252418"/>
                    <a:pt x="353452" y="1253016"/>
                    <a:pt x="353623" y="1253528"/>
                  </a:cubicBezTo>
                  <a:close/>
                  <a:moveTo>
                    <a:pt x="363008" y="1230996"/>
                  </a:moveTo>
                  <a:cubicBezTo>
                    <a:pt x="364373" y="1226985"/>
                    <a:pt x="365738" y="1223059"/>
                    <a:pt x="367188" y="1219047"/>
                  </a:cubicBezTo>
                  <a:cubicBezTo>
                    <a:pt x="367956" y="1220925"/>
                    <a:pt x="368639" y="1222717"/>
                    <a:pt x="369406" y="1224595"/>
                  </a:cubicBezTo>
                  <a:cubicBezTo>
                    <a:pt x="370089" y="1226302"/>
                    <a:pt x="370857" y="1228009"/>
                    <a:pt x="371539" y="1229801"/>
                  </a:cubicBezTo>
                  <a:lnTo>
                    <a:pt x="368383" y="1236288"/>
                  </a:lnTo>
                  <a:lnTo>
                    <a:pt x="366164" y="1240641"/>
                  </a:lnTo>
                  <a:cubicBezTo>
                    <a:pt x="365055" y="1237482"/>
                    <a:pt x="364031" y="1234239"/>
                    <a:pt x="362922" y="1230996"/>
                  </a:cubicBezTo>
                  <a:close/>
                  <a:moveTo>
                    <a:pt x="370601" y="1197881"/>
                  </a:moveTo>
                  <a:cubicBezTo>
                    <a:pt x="369748" y="1195918"/>
                    <a:pt x="368894" y="1193955"/>
                    <a:pt x="368041" y="1191992"/>
                  </a:cubicBezTo>
                  <a:cubicBezTo>
                    <a:pt x="369833" y="1185335"/>
                    <a:pt x="371625" y="1178677"/>
                    <a:pt x="373416" y="1172106"/>
                  </a:cubicBezTo>
                  <a:cubicBezTo>
                    <a:pt x="374269" y="1175093"/>
                    <a:pt x="375122" y="1177995"/>
                    <a:pt x="376061" y="1180982"/>
                  </a:cubicBezTo>
                  <a:cubicBezTo>
                    <a:pt x="374184" y="1186615"/>
                    <a:pt x="372393" y="1192333"/>
                    <a:pt x="370515" y="1197966"/>
                  </a:cubicBezTo>
                  <a:close/>
                  <a:moveTo>
                    <a:pt x="374184" y="1162034"/>
                  </a:moveTo>
                  <a:cubicBezTo>
                    <a:pt x="373246" y="1159047"/>
                    <a:pt x="372307" y="1155975"/>
                    <a:pt x="371369" y="1152902"/>
                  </a:cubicBezTo>
                  <a:cubicBezTo>
                    <a:pt x="372137" y="1151195"/>
                    <a:pt x="372819" y="1149488"/>
                    <a:pt x="373587" y="1147781"/>
                  </a:cubicBezTo>
                  <a:cubicBezTo>
                    <a:pt x="374355" y="1150598"/>
                    <a:pt x="375208" y="1153414"/>
                    <a:pt x="376061" y="1156231"/>
                  </a:cubicBezTo>
                  <a:cubicBezTo>
                    <a:pt x="375464" y="1158194"/>
                    <a:pt x="374781" y="1160072"/>
                    <a:pt x="374184" y="1162034"/>
                  </a:cubicBezTo>
                  <a:close/>
                  <a:moveTo>
                    <a:pt x="375464" y="1130029"/>
                  </a:moveTo>
                  <a:lnTo>
                    <a:pt x="375464" y="1130029"/>
                  </a:lnTo>
                  <a:cubicBezTo>
                    <a:pt x="375464" y="1130029"/>
                    <a:pt x="375379" y="1130285"/>
                    <a:pt x="375379" y="1130285"/>
                  </a:cubicBezTo>
                  <a:lnTo>
                    <a:pt x="375379" y="1130541"/>
                  </a:lnTo>
                  <a:cubicBezTo>
                    <a:pt x="375379" y="1130541"/>
                    <a:pt x="375293" y="1130541"/>
                    <a:pt x="375293" y="1130541"/>
                  </a:cubicBezTo>
                  <a:cubicBezTo>
                    <a:pt x="374781" y="1131906"/>
                    <a:pt x="374184" y="1133187"/>
                    <a:pt x="373672" y="1134552"/>
                  </a:cubicBezTo>
                  <a:cubicBezTo>
                    <a:pt x="372563" y="1130712"/>
                    <a:pt x="371454" y="1126786"/>
                    <a:pt x="370345" y="1122859"/>
                  </a:cubicBezTo>
                  <a:cubicBezTo>
                    <a:pt x="374099" y="1111423"/>
                    <a:pt x="377853" y="1099901"/>
                    <a:pt x="381777" y="1088549"/>
                  </a:cubicBezTo>
                  <a:cubicBezTo>
                    <a:pt x="382801" y="1092475"/>
                    <a:pt x="383825" y="1096487"/>
                    <a:pt x="384934" y="1100413"/>
                  </a:cubicBezTo>
                  <a:cubicBezTo>
                    <a:pt x="385446" y="1102205"/>
                    <a:pt x="385958" y="1103912"/>
                    <a:pt x="386470" y="1105705"/>
                  </a:cubicBezTo>
                  <a:cubicBezTo>
                    <a:pt x="382716" y="1113813"/>
                    <a:pt x="379047" y="1121921"/>
                    <a:pt x="375464" y="1130114"/>
                  </a:cubicBezTo>
                  <a:close/>
                  <a:moveTo>
                    <a:pt x="324786" y="1306786"/>
                  </a:moveTo>
                  <a:cubicBezTo>
                    <a:pt x="322567" y="1303030"/>
                    <a:pt x="320263" y="1299189"/>
                    <a:pt x="318131" y="1295349"/>
                  </a:cubicBezTo>
                  <a:cubicBezTo>
                    <a:pt x="317875" y="1294922"/>
                    <a:pt x="317619" y="1294495"/>
                    <a:pt x="317363" y="1293983"/>
                  </a:cubicBezTo>
                  <a:cubicBezTo>
                    <a:pt x="317363" y="1293983"/>
                    <a:pt x="317363" y="1293812"/>
                    <a:pt x="317363" y="1293812"/>
                  </a:cubicBezTo>
                  <a:cubicBezTo>
                    <a:pt x="318046" y="1291508"/>
                    <a:pt x="318813" y="1289118"/>
                    <a:pt x="319496" y="1286814"/>
                  </a:cubicBezTo>
                  <a:lnTo>
                    <a:pt x="322141" y="1296885"/>
                  </a:lnTo>
                  <a:cubicBezTo>
                    <a:pt x="322141" y="1296885"/>
                    <a:pt x="322396" y="1296970"/>
                    <a:pt x="322396" y="1296885"/>
                  </a:cubicBezTo>
                  <a:lnTo>
                    <a:pt x="319837" y="1285790"/>
                  </a:lnTo>
                  <a:cubicBezTo>
                    <a:pt x="320520" y="1283571"/>
                    <a:pt x="321202" y="1281266"/>
                    <a:pt x="321885" y="1279047"/>
                  </a:cubicBezTo>
                  <a:lnTo>
                    <a:pt x="323676" y="1285790"/>
                  </a:lnTo>
                  <a:cubicBezTo>
                    <a:pt x="323932" y="1286729"/>
                    <a:pt x="324188" y="1287667"/>
                    <a:pt x="324529" y="1288691"/>
                  </a:cubicBezTo>
                  <a:cubicBezTo>
                    <a:pt x="324529" y="1294751"/>
                    <a:pt x="324615" y="1300811"/>
                    <a:pt x="324786" y="1306871"/>
                  </a:cubicBezTo>
                  <a:close/>
                  <a:moveTo>
                    <a:pt x="308660" y="1288265"/>
                  </a:moveTo>
                  <a:lnTo>
                    <a:pt x="308660" y="1288265"/>
                  </a:lnTo>
                  <a:cubicBezTo>
                    <a:pt x="308660" y="1288265"/>
                    <a:pt x="308660" y="1288179"/>
                    <a:pt x="308660" y="1288179"/>
                  </a:cubicBezTo>
                  <a:cubicBezTo>
                    <a:pt x="308149" y="1287497"/>
                    <a:pt x="307637" y="1286729"/>
                    <a:pt x="307125" y="1286046"/>
                  </a:cubicBezTo>
                  <a:cubicBezTo>
                    <a:pt x="306613" y="1283741"/>
                    <a:pt x="306016" y="1281437"/>
                    <a:pt x="305504" y="1279218"/>
                  </a:cubicBezTo>
                  <a:cubicBezTo>
                    <a:pt x="307039" y="1281608"/>
                    <a:pt x="308660" y="1284083"/>
                    <a:pt x="310282" y="1286473"/>
                  </a:cubicBezTo>
                  <a:cubicBezTo>
                    <a:pt x="310708" y="1288606"/>
                    <a:pt x="311220" y="1290740"/>
                    <a:pt x="311647" y="1292959"/>
                  </a:cubicBezTo>
                  <a:cubicBezTo>
                    <a:pt x="310708" y="1291423"/>
                    <a:pt x="309684" y="1289886"/>
                    <a:pt x="308746" y="1288435"/>
                  </a:cubicBezTo>
                  <a:lnTo>
                    <a:pt x="308746" y="1288435"/>
                  </a:lnTo>
                  <a:cubicBezTo>
                    <a:pt x="308746" y="1288435"/>
                    <a:pt x="308746" y="1288350"/>
                    <a:pt x="308746" y="1288350"/>
                  </a:cubicBezTo>
                  <a:close/>
                  <a:moveTo>
                    <a:pt x="310026" y="1162973"/>
                  </a:moveTo>
                  <a:lnTo>
                    <a:pt x="310026" y="1162973"/>
                  </a:lnTo>
                  <a:cubicBezTo>
                    <a:pt x="310026" y="1162973"/>
                    <a:pt x="310026" y="1162888"/>
                    <a:pt x="310026" y="1162888"/>
                  </a:cubicBezTo>
                  <a:cubicBezTo>
                    <a:pt x="308575" y="1159645"/>
                    <a:pt x="307210" y="1156401"/>
                    <a:pt x="305760" y="1153244"/>
                  </a:cubicBezTo>
                  <a:cubicBezTo>
                    <a:pt x="306954" y="1150598"/>
                    <a:pt x="308149" y="1147952"/>
                    <a:pt x="309429" y="1145306"/>
                  </a:cubicBezTo>
                  <a:cubicBezTo>
                    <a:pt x="310282" y="1143514"/>
                    <a:pt x="311134" y="1141722"/>
                    <a:pt x="311903" y="1139929"/>
                  </a:cubicBezTo>
                  <a:cubicBezTo>
                    <a:pt x="313780" y="1143770"/>
                    <a:pt x="315657" y="1147525"/>
                    <a:pt x="317619" y="1151281"/>
                  </a:cubicBezTo>
                  <a:cubicBezTo>
                    <a:pt x="317619" y="1151707"/>
                    <a:pt x="317704" y="1152134"/>
                    <a:pt x="317789" y="1152561"/>
                  </a:cubicBezTo>
                  <a:cubicBezTo>
                    <a:pt x="315742" y="1157426"/>
                    <a:pt x="313694" y="1162376"/>
                    <a:pt x="311732" y="1167326"/>
                  </a:cubicBezTo>
                  <a:cubicBezTo>
                    <a:pt x="311220" y="1165961"/>
                    <a:pt x="310708" y="1164510"/>
                    <a:pt x="310196" y="1163144"/>
                  </a:cubicBezTo>
                  <a:lnTo>
                    <a:pt x="310196" y="1163144"/>
                  </a:lnTo>
                  <a:cubicBezTo>
                    <a:pt x="310196" y="1163144"/>
                    <a:pt x="310196" y="1163059"/>
                    <a:pt x="310196" y="1163059"/>
                  </a:cubicBezTo>
                  <a:close/>
                  <a:moveTo>
                    <a:pt x="307039" y="1084282"/>
                  </a:moveTo>
                  <a:lnTo>
                    <a:pt x="307039" y="1084111"/>
                  </a:lnTo>
                  <a:cubicBezTo>
                    <a:pt x="307039" y="1084111"/>
                    <a:pt x="307039" y="1084111"/>
                    <a:pt x="307039" y="1084111"/>
                  </a:cubicBezTo>
                  <a:cubicBezTo>
                    <a:pt x="305760" y="1081209"/>
                    <a:pt x="304395" y="1078308"/>
                    <a:pt x="303115" y="1075406"/>
                  </a:cubicBezTo>
                  <a:cubicBezTo>
                    <a:pt x="304821" y="1072419"/>
                    <a:pt x="306442" y="1069432"/>
                    <a:pt x="308149" y="1066444"/>
                  </a:cubicBezTo>
                  <a:lnTo>
                    <a:pt x="308149" y="1066444"/>
                  </a:lnTo>
                  <a:cubicBezTo>
                    <a:pt x="308149" y="1066444"/>
                    <a:pt x="308149" y="1066359"/>
                    <a:pt x="308149" y="1066359"/>
                  </a:cubicBezTo>
                  <a:lnTo>
                    <a:pt x="308149" y="1066359"/>
                  </a:lnTo>
                  <a:cubicBezTo>
                    <a:pt x="308149" y="1066359"/>
                    <a:pt x="308149" y="1066273"/>
                    <a:pt x="308149" y="1066273"/>
                  </a:cubicBezTo>
                  <a:cubicBezTo>
                    <a:pt x="308660" y="1065335"/>
                    <a:pt x="309172" y="1064481"/>
                    <a:pt x="309684" y="1063542"/>
                  </a:cubicBezTo>
                  <a:cubicBezTo>
                    <a:pt x="310282" y="1074296"/>
                    <a:pt x="310879" y="1084965"/>
                    <a:pt x="311647" y="1095719"/>
                  </a:cubicBezTo>
                  <a:cubicBezTo>
                    <a:pt x="310111" y="1091963"/>
                    <a:pt x="308575" y="1088208"/>
                    <a:pt x="307039" y="1084368"/>
                  </a:cubicBezTo>
                  <a:lnTo>
                    <a:pt x="307039" y="1084368"/>
                  </a:lnTo>
                  <a:cubicBezTo>
                    <a:pt x="307039" y="1084368"/>
                    <a:pt x="307039" y="1084197"/>
                    <a:pt x="307039" y="1084197"/>
                  </a:cubicBezTo>
                  <a:close/>
                  <a:moveTo>
                    <a:pt x="351063" y="853585"/>
                  </a:moveTo>
                  <a:lnTo>
                    <a:pt x="351063" y="853414"/>
                  </a:lnTo>
                  <a:cubicBezTo>
                    <a:pt x="351063" y="853414"/>
                    <a:pt x="351063" y="853414"/>
                    <a:pt x="351063" y="853414"/>
                  </a:cubicBezTo>
                  <a:cubicBezTo>
                    <a:pt x="350466" y="851878"/>
                    <a:pt x="349869" y="850342"/>
                    <a:pt x="349272" y="848891"/>
                  </a:cubicBezTo>
                  <a:cubicBezTo>
                    <a:pt x="351063" y="847013"/>
                    <a:pt x="352769" y="845136"/>
                    <a:pt x="354561" y="843258"/>
                  </a:cubicBezTo>
                  <a:cubicBezTo>
                    <a:pt x="354305" y="849318"/>
                    <a:pt x="354135" y="855377"/>
                    <a:pt x="354049" y="861523"/>
                  </a:cubicBezTo>
                  <a:cubicBezTo>
                    <a:pt x="353111" y="858962"/>
                    <a:pt x="352173" y="856316"/>
                    <a:pt x="351234" y="853756"/>
                  </a:cubicBezTo>
                  <a:lnTo>
                    <a:pt x="351234" y="853756"/>
                  </a:lnTo>
                  <a:cubicBezTo>
                    <a:pt x="351234" y="853756"/>
                    <a:pt x="351234" y="853585"/>
                    <a:pt x="351234" y="853585"/>
                  </a:cubicBezTo>
                  <a:close/>
                  <a:moveTo>
                    <a:pt x="360789" y="829261"/>
                  </a:moveTo>
                  <a:cubicBezTo>
                    <a:pt x="360619" y="828834"/>
                    <a:pt x="360533" y="828407"/>
                    <a:pt x="360363" y="827981"/>
                  </a:cubicBezTo>
                  <a:cubicBezTo>
                    <a:pt x="360619" y="821153"/>
                    <a:pt x="360960" y="814410"/>
                    <a:pt x="361301" y="807582"/>
                  </a:cubicBezTo>
                  <a:cubicBezTo>
                    <a:pt x="361643" y="807156"/>
                    <a:pt x="362069" y="806814"/>
                    <a:pt x="362410" y="806388"/>
                  </a:cubicBezTo>
                  <a:cubicBezTo>
                    <a:pt x="364543" y="811082"/>
                    <a:pt x="366761" y="815690"/>
                    <a:pt x="368980" y="820299"/>
                  </a:cubicBezTo>
                  <a:cubicBezTo>
                    <a:pt x="367700" y="821580"/>
                    <a:pt x="366506" y="822860"/>
                    <a:pt x="365226" y="824140"/>
                  </a:cubicBezTo>
                  <a:lnTo>
                    <a:pt x="365226" y="824140"/>
                  </a:lnTo>
                  <a:cubicBezTo>
                    <a:pt x="365226" y="824140"/>
                    <a:pt x="365055" y="824311"/>
                    <a:pt x="365055" y="824311"/>
                  </a:cubicBezTo>
                  <a:lnTo>
                    <a:pt x="364885" y="824481"/>
                  </a:lnTo>
                  <a:lnTo>
                    <a:pt x="364885" y="824481"/>
                  </a:lnTo>
                  <a:cubicBezTo>
                    <a:pt x="363434" y="826103"/>
                    <a:pt x="362069" y="827639"/>
                    <a:pt x="360704" y="829261"/>
                  </a:cubicBezTo>
                  <a:close/>
                  <a:moveTo>
                    <a:pt x="363349" y="771224"/>
                  </a:moveTo>
                  <a:cubicBezTo>
                    <a:pt x="365397" y="769261"/>
                    <a:pt x="367444" y="767298"/>
                    <a:pt x="369492" y="765335"/>
                  </a:cubicBezTo>
                  <a:cubicBezTo>
                    <a:pt x="371710" y="771480"/>
                    <a:pt x="373928" y="777625"/>
                    <a:pt x="376232" y="783685"/>
                  </a:cubicBezTo>
                  <a:cubicBezTo>
                    <a:pt x="376232" y="784026"/>
                    <a:pt x="376232" y="784368"/>
                    <a:pt x="376232" y="784794"/>
                  </a:cubicBezTo>
                  <a:cubicBezTo>
                    <a:pt x="374867" y="786245"/>
                    <a:pt x="373416" y="787696"/>
                    <a:pt x="371966" y="789062"/>
                  </a:cubicBezTo>
                  <a:lnTo>
                    <a:pt x="371966" y="789062"/>
                  </a:lnTo>
                  <a:cubicBezTo>
                    <a:pt x="371966" y="789062"/>
                    <a:pt x="371795" y="789232"/>
                    <a:pt x="371795" y="789232"/>
                  </a:cubicBezTo>
                  <a:lnTo>
                    <a:pt x="371625" y="789403"/>
                  </a:lnTo>
                  <a:lnTo>
                    <a:pt x="371625" y="789403"/>
                  </a:lnTo>
                  <a:cubicBezTo>
                    <a:pt x="368809" y="792476"/>
                    <a:pt x="366079" y="795548"/>
                    <a:pt x="363264" y="798621"/>
                  </a:cubicBezTo>
                  <a:cubicBezTo>
                    <a:pt x="362837" y="797426"/>
                    <a:pt x="362325" y="796146"/>
                    <a:pt x="361898" y="794951"/>
                  </a:cubicBezTo>
                  <a:cubicBezTo>
                    <a:pt x="362325" y="787099"/>
                    <a:pt x="362752" y="779161"/>
                    <a:pt x="363264" y="771309"/>
                  </a:cubicBezTo>
                  <a:close/>
                  <a:moveTo>
                    <a:pt x="355926" y="815434"/>
                  </a:moveTo>
                  <a:cubicBezTo>
                    <a:pt x="355756" y="814837"/>
                    <a:pt x="355500" y="814239"/>
                    <a:pt x="355329" y="813642"/>
                  </a:cubicBezTo>
                  <a:cubicBezTo>
                    <a:pt x="355585" y="813386"/>
                    <a:pt x="355926" y="813045"/>
                    <a:pt x="356182" y="812789"/>
                  </a:cubicBezTo>
                  <a:cubicBezTo>
                    <a:pt x="356182" y="813642"/>
                    <a:pt x="356011" y="814495"/>
                    <a:pt x="356011" y="815434"/>
                  </a:cubicBezTo>
                  <a:close/>
                  <a:moveTo>
                    <a:pt x="349954" y="798706"/>
                  </a:moveTo>
                  <a:cubicBezTo>
                    <a:pt x="349442" y="797255"/>
                    <a:pt x="349015" y="795890"/>
                    <a:pt x="348503" y="794439"/>
                  </a:cubicBezTo>
                  <a:cubicBezTo>
                    <a:pt x="348760" y="791195"/>
                    <a:pt x="348930" y="788038"/>
                    <a:pt x="349186" y="784794"/>
                  </a:cubicBezTo>
                  <a:cubicBezTo>
                    <a:pt x="350210" y="783770"/>
                    <a:pt x="351234" y="782746"/>
                    <a:pt x="352257" y="781807"/>
                  </a:cubicBezTo>
                  <a:cubicBezTo>
                    <a:pt x="352769" y="783258"/>
                    <a:pt x="353367" y="784709"/>
                    <a:pt x="353878" y="786160"/>
                  </a:cubicBezTo>
                  <a:cubicBezTo>
                    <a:pt x="353452" y="787696"/>
                    <a:pt x="353111" y="789147"/>
                    <a:pt x="352684" y="790683"/>
                  </a:cubicBezTo>
                  <a:lnTo>
                    <a:pt x="350295" y="799901"/>
                  </a:lnTo>
                  <a:cubicBezTo>
                    <a:pt x="350295" y="799901"/>
                    <a:pt x="350040" y="799048"/>
                    <a:pt x="349869" y="798706"/>
                  </a:cubicBezTo>
                  <a:close/>
                  <a:moveTo>
                    <a:pt x="348503" y="807156"/>
                  </a:moveTo>
                  <a:lnTo>
                    <a:pt x="347821" y="809716"/>
                  </a:lnTo>
                  <a:lnTo>
                    <a:pt x="347309" y="811850"/>
                  </a:lnTo>
                  <a:cubicBezTo>
                    <a:pt x="347480" y="809460"/>
                    <a:pt x="347651" y="807070"/>
                    <a:pt x="347821" y="804680"/>
                  </a:cubicBezTo>
                  <a:cubicBezTo>
                    <a:pt x="348077" y="805534"/>
                    <a:pt x="348333" y="806388"/>
                    <a:pt x="348503" y="807241"/>
                  </a:cubicBezTo>
                  <a:close/>
                  <a:moveTo>
                    <a:pt x="350978" y="761921"/>
                  </a:moveTo>
                  <a:cubicBezTo>
                    <a:pt x="351319" y="757910"/>
                    <a:pt x="351660" y="753898"/>
                    <a:pt x="352002" y="749801"/>
                  </a:cubicBezTo>
                  <a:cubicBezTo>
                    <a:pt x="354988" y="746900"/>
                    <a:pt x="357974" y="744083"/>
                    <a:pt x="361045" y="741181"/>
                  </a:cubicBezTo>
                  <a:lnTo>
                    <a:pt x="361045" y="741181"/>
                  </a:lnTo>
                  <a:cubicBezTo>
                    <a:pt x="361045" y="741181"/>
                    <a:pt x="361045" y="741181"/>
                    <a:pt x="361045" y="741181"/>
                  </a:cubicBezTo>
                  <a:cubicBezTo>
                    <a:pt x="361386" y="742376"/>
                    <a:pt x="361813" y="743486"/>
                    <a:pt x="362240" y="744680"/>
                  </a:cubicBezTo>
                  <a:cubicBezTo>
                    <a:pt x="361643" y="750314"/>
                    <a:pt x="361045" y="755861"/>
                    <a:pt x="360533" y="761494"/>
                  </a:cubicBezTo>
                  <a:cubicBezTo>
                    <a:pt x="359851" y="763969"/>
                    <a:pt x="359168" y="766530"/>
                    <a:pt x="358571" y="769005"/>
                  </a:cubicBezTo>
                  <a:cubicBezTo>
                    <a:pt x="357291" y="770370"/>
                    <a:pt x="355926" y="771736"/>
                    <a:pt x="354647" y="773102"/>
                  </a:cubicBezTo>
                  <a:cubicBezTo>
                    <a:pt x="354305" y="772077"/>
                    <a:pt x="353964" y="771053"/>
                    <a:pt x="353708" y="770114"/>
                  </a:cubicBezTo>
                  <a:lnTo>
                    <a:pt x="353708" y="770114"/>
                  </a:lnTo>
                  <a:cubicBezTo>
                    <a:pt x="353708" y="770114"/>
                    <a:pt x="353708" y="769944"/>
                    <a:pt x="353708" y="769944"/>
                  </a:cubicBezTo>
                  <a:lnTo>
                    <a:pt x="353708" y="769773"/>
                  </a:lnTo>
                  <a:cubicBezTo>
                    <a:pt x="353708" y="769773"/>
                    <a:pt x="353708" y="769773"/>
                    <a:pt x="353708" y="769773"/>
                  </a:cubicBezTo>
                  <a:cubicBezTo>
                    <a:pt x="352855" y="767212"/>
                    <a:pt x="352002" y="764567"/>
                    <a:pt x="351148" y="762006"/>
                  </a:cubicBezTo>
                  <a:close/>
                  <a:moveTo>
                    <a:pt x="350636" y="777198"/>
                  </a:moveTo>
                  <a:cubicBezTo>
                    <a:pt x="350636" y="777198"/>
                    <a:pt x="350040" y="777881"/>
                    <a:pt x="349698" y="778137"/>
                  </a:cubicBezTo>
                  <a:cubicBezTo>
                    <a:pt x="349698" y="777198"/>
                    <a:pt x="349869" y="776260"/>
                    <a:pt x="349954" y="775235"/>
                  </a:cubicBezTo>
                  <a:cubicBezTo>
                    <a:pt x="350210" y="775833"/>
                    <a:pt x="350381" y="776516"/>
                    <a:pt x="350636" y="777113"/>
                  </a:cubicBezTo>
                  <a:close/>
                  <a:moveTo>
                    <a:pt x="359083" y="775321"/>
                  </a:moveTo>
                  <a:cubicBezTo>
                    <a:pt x="359083" y="775321"/>
                    <a:pt x="359083" y="775321"/>
                    <a:pt x="359168" y="775235"/>
                  </a:cubicBezTo>
                  <a:cubicBezTo>
                    <a:pt x="358912" y="778393"/>
                    <a:pt x="358571" y="781466"/>
                    <a:pt x="358315" y="784624"/>
                  </a:cubicBezTo>
                  <a:cubicBezTo>
                    <a:pt x="357974" y="783514"/>
                    <a:pt x="357547" y="782404"/>
                    <a:pt x="357206" y="781295"/>
                  </a:cubicBezTo>
                  <a:cubicBezTo>
                    <a:pt x="357803" y="779332"/>
                    <a:pt x="358401" y="777284"/>
                    <a:pt x="358998" y="775321"/>
                  </a:cubicBezTo>
                  <a:close/>
                  <a:moveTo>
                    <a:pt x="365909" y="741779"/>
                  </a:moveTo>
                  <a:cubicBezTo>
                    <a:pt x="365738" y="741181"/>
                    <a:pt x="365567" y="740669"/>
                    <a:pt x="365482" y="740072"/>
                  </a:cubicBezTo>
                  <a:cubicBezTo>
                    <a:pt x="365567" y="738962"/>
                    <a:pt x="365652" y="737853"/>
                    <a:pt x="365738" y="736658"/>
                  </a:cubicBezTo>
                  <a:cubicBezTo>
                    <a:pt x="366506" y="735975"/>
                    <a:pt x="367188" y="735207"/>
                    <a:pt x="367956" y="734524"/>
                  </a:cubicBezTo>
                  <a:cubicBezTo>
                    <a:pt x="367700" y="735463"/>
                    <a:pt x="367444" y="736487"/>
                    <a:pt x="367103" y="737426"/>
                  </a:cubicBezTo>
                  <a:cubicBezTo>
                    <a:pt x="366676" y="738877"/>
                    <a:pt x="366335" y="740328"/>
                    <a:pt x="365909" y="741779"/>
                  </a:cubicBezTo>
                  <a:close/>
                  <a:moveTo>
                    <a:pt x="371966" y="720271"/>
                  </a:moveTo>
                  <a:cubicBezTo>
                    <a:pt x="371710" y="719503"/>
                    <a:pt x="371539" y="718735"/>
                    <a:pt x="371284" y="717967"/>
                  </a:cubicBezTo>
                  <a:cubicBezTo>
                    <a:pt x="371113" y="717284"/>
                    <a:pt x="370942" y="716601"/>
                    <a:pt x="370772" y="715918"/>
                  </a:cubicBezTo>
                  <a:cubicBezTo>
                    <a:pt x="371795" y="715150"/>
                    <a:pt x="372819" y="714382"/>
                    <a:pt x="373843" y="713614"/>
                  </a:cubicBezTo>
                  <a:cubicBezTo>
                    <a:pt x="373160" y="715833"/>
                    <a:pt x="372563" y="718052"/>
                    <a:pt x="371881" y="720271"/>
                  </a:cubicBezTo>
                  <a:close/>
                  <a:moveTo>
                    <a:pt x="370174" y="725477"/>
                  </a:moveTo>
                  <a:cubicBezTo>
                    <a:pt x="368894" y="726672"/>
                    <a:pt x="367615" y="727867"/>
                    <a:pt x="366335" y="729062"/>
                  </a:cubicBezTo>
                  <a:cubicBezTo>
                    <a:pt x="366591" y="725563"/>
                    <a:pt x="366932" y="722063"/>
                    <a:pt x="367188" y="718649"/>
                  </a:cubicBezTo>
                  <a:cubicBezTo>
                    <a:pt x="367359" y="718564"/>
                    <a:pt x="367444" y="718479"/>
                    <a:pt x="367615" y="718308"/>
                  </a:cubicBezTo>
                  <a:cubicBezTo>
                    <a:pt x="367615" y="718479"/>
                    <a:pt x="367785" y="718735"/>
                    <a:pt x="367785" y="718905"/>
                  </a:cubicBezTo>
                  <a:cubicBezTo>
                    <a:pt x="368553" y="721124"/>
                    <a:pt x="369321" y="723258"/>
                    <a:pt x="370174" y="725477"/>
                  </a:cubicBezTo>
                  <a:close/>
                  <a:moveTo>
                    <a:pt x="348760" y="809801"/>
                  </a:moveTo>
                  <a:lnTo>
                    <a:pt x="349015" y="808948"/>
                  </a:lnTo>
                  <a:cubicBezTo>
                    <a:pt x="349442" y="810313"/>
                    <a:pt x="349783" y="811679"/>
                    <a:pt x="350210" y="813130"/>
                  </a:cubicBezTo>
                  <a:cubicBezTo>
                    <a:pt x="349186" y="814325"/>
                    <a:pt x="348077" y="815434"/>
                    <a:pt x="347053" y="816629"/>
                  </a:cubicBezTo>
                  <a:cubicBezTo>
                    <a:pt x="347053" y="816288"/>
                    <a:pt x="347053" y="815946"/>
                    <a:pt x="347053" y="815690"/>
                  </a:cubicBezTo>
                  <a:lnTo>
                    <a:pt x="348760" y="809887"/>
                  </a:lnTo>
                  <a:close/>
                  <a:moveTo>
                    <a:pt x="351063" y="801949"/>
                  </a:moveTo>
                  <a:lnTo>
                    <a:pt x="354305" y="790939"/>
                  </a:lnTo>
                  <a:cubicBezTo>
                    <a:pt x="354476" y="790257"/>
                    <a:pt x="354732" y="789574"/>
                    <a:pt x="354902" y="788806"/>
                  </a:cubicBezTo>
                  <a:cubicBezTo>
                    <a:pt x="355756" y="790854"/>
                    <a:pt x="356523" y="792902"/>
                    <a:pt x="357377" y="794951"/>
                  </a:cubicBezTo>
                  <a:cubicBezTo>
                    <a:pt x="357121" y="798621"/>
                    <a:pt x="356780" y="802205"/>
                    <a:pt x="356523" y="805875"/>
                  </a:cubicBezTo>
                  <a:cubicBezTo>
                    <a:pt x="355500" y="806985"/>
                    <a:pt x="354561" y="808094"/>
                    <a:pt x="353537" y="809204"/>
                  </a:cubicBezTo>
                  <a:cubicBezTo>
                    <a:pt x="352684" y="806814"/>
                    <a:pt x="351831" y="804339"/>
                    <a:pt x="350978" y="801949"/>
                  </a:cubicBezTo>
                  <a:close/>
                  <a:moveTo>
                    <a:pt x="382972" y="756715"/>
                  </a:moveTo>
                  <a:lnTo>
                    <a:pt x="381692" y="752789"/>
                  </a:lnTo>
                  <a:cubicBezTo>
                    <a:pt x="387920" y="746473"/>
                    <a:pt x="394234" y="740072"/>
                    <a:pt x="400547" y="733756"/>
                  </a:cubicBezTo>
                  <a:cubicBezTo>
                    <a:pt x="400462" y="739133"/>
                    <a:pt x="400376" y="744510"/>
                    <a:pt x="400291" y="749801"/>
                  </a:cubicBezTo>
                  <a:cubicBezTo>
                    <a:pt x="398414" y="751423"/>
                    <a:pt x="396708" y="753386"/>
                    <a:pt x="394490" y="754154"/>
                  </a:cubicBezTo>
                  <a:cubicBezTo>
                    <a:pt x="393892" y="754325"/>
                    <a:pt x="393295" y="754410"/>
                    <a:pt x="392698" y="754325"/>
                  </a:cubicBezTo>
                  <a:cubicBezTo>
                    <a:pt x="392101" y="754240"/>
                    <a:pt x="391589" y="753898"/>
                    <a:pt x="391077" y="753557"/>
                  </a:cubicBezTo>
                  <a:cubicBezTo>
                    <a:pt x="390138" y="752789"/>
                    <a:pt x="389626" y="751338"/>
                    <a:pt x="390395" y="750314"/>
                  </a:cubicBezTo>
                  <a:cubicBezTo>
                    <a:pt x="390395" y="750228"/>
                    <a:pt x="390395" y="750057"/>
                    <a:pt x="390224" y="750143"/>
                  </a:cubicBezTo>
                  <a:cubicBezTo>
                    <a:pt x="389797" y="750655"/>
                    <a:pt x="389626" y="751423"/>
                    <a:pt x="389797" y="752106"/>
                  </a:cubicBezTo>
                  <a:cubicBezTo>
                    <a:pt x="389968" y="752789"/>
                    <a:pt x="390309" y="753386"/>
                    <a:pt x="390821" y="753813"/>
                  </a:cubicBezTo>
                  <a:cubicBezTo>
                    <a:pt x="391333" y="754325"/>
                    <a:pt x="391930" y="754666"/>
                    <a:pt x="392613" y="754752"/>
                  </a:cubicBezTo>
                  <a:cubicBezTo>
                    <a:pt x="393295" y="754837"/>
                    <a:pt x="393978" y="754752"/>
                    <a:pt x="394660" y="754581"/>
                  </a:cubicBezTo>
                  <a:cubicBezTo>
                    <a:pt x="395940" y="754240"/>
                    <a:pt x="397134" y="753386"/>
                    <a:pt x="398158" y="752618"/>
                  </a:cubicBezTo>
                  <a:lnTo>
                    <a:pt x="400291" y="750826"/>
                  </a:lnTo>
                  <a:cubicBezTo>
                    <a:pt x="400291" y="753984"/>
                    <a:pt x="400291" y="757141"/>
                    <a:pt x="400206" y="760299"/>
                  </a:cubicBezTo>
                  <a:cubicBezTo>
                    <a:pt x="393551" y="766956"/>
                    <a:pt x="386896" y="773614"/>
                    <a:pt x="380327" y="780356"/>
                  </a:cubicBezTo>
                  <a:cubicBezTo>
                    <a:pt x="380327" y="777369"/>
                    <a:pt x="380413" y="774467"/>
                    <a:pt x="380497" y="771480"/>
                  </a:cubicBezTo>
                  <a:cubicBezTo>
                    <a:pt x="380668" y="765591"/>
                    <a:pt x="380839" y="759702"/>
                    <a:pt x="381095" y="753727"/>
                  </a:cubicBezTo>
                  <a:lnTo>
                    <a:pt x="382289" y="756800"/>
                  </a:lnTo>
                  <a:lnTo>
                    <a:pt x="386384" y="766700"/>
                  </a:lnTo>
                  <a:cubicBezTo>
                    <a:pt x="386384" y="766700"/>
                    <a:pt x="386641" y="766700"/>
                    <a:pt x="386555" y="766700"/>
                  </a:cubicBezTo>
                  <a:lnTo>
                    <a:pt x="383142" y="756629"/>
                  </a:lnTo>
                  <a:close/>
                  <a:moveTo>
                    <a:pt x="446704" y="688863"/>
                  </a:moveTo>
                  <a:cubicBezTo>
                    <a:pt x="446363" y="695435"/>
                    <a:pt x="446106" y="701921"/>
                    <a:pt x="445765" y="708493"/>
                  </a:cubicBezTo>
                  <a:cubicBezTo>
                    <a:pt x="439281" y="714382"/>
                    <a:pt x="432797" y="720271"/>
                    <a:pt x="426313" y="726160"/>
                  </a:cubicBezTo>
                  <a:cubicBezTo>
                    <a:pt x="426569" y="719929"/>
                    <a:pt x="426910" y="713614"/>
                    <a:pt x="427252" y="707383"/>
                  </a:cubicBezTo>
                  <a:cubicBezTo>
                    <a:pt x="427593" y="707042"/>
                    <a:pt x="428019" y="706700"/>
                    <a:pt x="428361" y="706274"/>
                  </a:cubicBezTo>
                  <a:cubicBezTo>
                    <a:pt x="434418" y="700385"/>
                    <a:pt x="440561" y="694581"/>
                    <a:pt x="446704" y="688863"/>
                  </a:cubicBezTo>
                  <a:close/>
                  <a:moveTo>
                    <a:pt x="451823" y="665477"/>
                  </a:moveTo>
                  <a:cubicBezTo>
                    <a:pt x="454724" y="663343"/>
                    <a:pt x="457625" y="661210"/>
                    <a:pt x="460525" y="659076"/>
                  </a:cubicBezTo>
                  <a:cubicBezTo>
                    <a:pt x="461293" y="658479"/>
                    <a:pt x="461976" y="657967"/>
                    <a:pt x="462743" y="657369"/>
                  </a:cubicBezTo>
                  <a:cubicBezTo>
                    <a:pt x="462743" y="658564"/>
                    <a:pt x="462658" y="659759"/>
                    <a:pt x="462573" y="660954"/>
                  </a:cubicBezTo>
                  <a:cubicBezTo>
                    <a:pt x="462573" y="663002"/>
                    <a:pt x="462488" y="665050"/>
                    <a:pt x="462402" y="667099"/>
                  </a:cubicBezTo>
                  <a:cubicBezTo>
                    <a:pt x="458648" y="670769"/>
                    <a:pt x="454809" y="674353"/>
                    <a:pt x="451055" y="678023"/>
                  </a:cubicBezTo>
                  <a:lnTo>
                    <a:pt x="450628" y="678365"/>
                  </a:lnTo>
                  <a:cubicBezTo>
                    <a:pt x="450799" y="675975"/>
                    <a:pt x="451055" y="673585"/>
                    <a:pt x="451226" y="671195"/>
                  </a:cubicBezTo>
                  <a:cubicBezTo>
                    <a:pt x="451396" y="669318"/>
                    <a:pt x="451567" y="667355"/>
                    <a:pt x="451738" y="665477"/>
                  </a:cubicBezTo>
                  <a:close/>
                  <a:moveTo>
                    <a:pt x="455150" y="705676"/>
                  </a:moveTo>
                  <a:cubicBezTo>
                    <a:pt x="455150" y="705676"/>
                    <a:pt x="455150" y="706018"/>
                    <a:pt x="455150" y="706103"/>
                  </a:cubicBezTo>
                  <a:cubicBezTo>
                    <a:pt x="454041" y="716942"/>
                    <a:pt x="453102" y="727696"/>
                    <a:pt x="452335" y="738535"/>
                  </a:cubicBezTo>
                  <a:cubicBezTo>
                    <a:pt x="452250" y="740157"/>
                    <a:pt x="452335" y="741693"/>
                    <a:pt x="452676" y="743144"/>
                  </a:cubicBezTo>
                  <a:cubicBezTo>
                    <a:pt x="450372" y="745107"/>
                    <a:pt x="447984" y="747070"/>
                    <a:pt x="445680" y="749033"/>
                  </a:cubicBezTo>
                  <a:lnTo>
                    <a:pt x="446192" y="739560"/>
                  </a:lnTo>
                  <a:cubicBezTo>
                    <a:pt x="446704" y="731110"/>
                    <a:pt x="447301" y="722661"/>
                    <a:pt x="447898" y="714296"/>
                  </a:cubicBezTo>
                  <a:lnTo>
                    <a:pt x="451908" y="710029"/>
                  </a:lnTo>
                  <a:cubicBezTo>
                    <a:pt x="451908" y="710029"/>
                    <a:pt x="451908" y="709773"/>
                    <a:pt x="451738" y="709858"/>
                  </a:cubicBezTo>
                  <a:lnTo>
                    <a:pt x="447984" y="713528"/>
                  </a:lnTo>
                  <a:cubicBezTo>
                    <a:pt x="447984" y="712846"/>
                    <a:pt x="448069" y="712163"/>
                    <a:pt x="448154" y="711395"/>
                  </a:cubicBezTo>
                  <a:cubicBezTo>
                    <a:pt x="450458" y="709432"/>
                    <a:pt x="452847" y="707554"/>
                    <a:pt x="455150" y="705591"/>
                  </a:cubicBezTo>
                  <a:close/>
                  <a:moveTo>
                    <a:pt x="444656" y="739816"/>
                  </a:moveTo>
                  <a:lnTo>
                    <a:pt x="444315" y="750228"/>
                  </a:lnTo>
                  <a:cubicBezTo>
                    <a:pt x="439025" y="754666"/>
                    <a:pt x="433650" y="759104"/>
                    <a:pt x="428275" y="763457"/>
                  </a:cubicBezTo>
                  <a:cubicBezTo>
                    <a:pt x="433565" y="757995"/>
                    <a:pt x="438855" y="752533"/>
                    <a:pt x="444144" y="747070"/>
                  </a:cubicBezTo>
                  <a:cubicBezTo>
                    <a:pt x="444144" y="746985"/>
                    <a:pt x="444144" y="746814"/>
                    <a:pt x="443973" y="746900"/>
                  </a:cubicBezTo>
                  <a:cubicBezTo>
                    <a:pt x="438002" y="752533"/>
                    <a:pt x="432029" y="758166"/>
                    <a:pt x="426057" y="763799"/>
                  </a:cubicBezTo>
                  <a:cubicBezTo>
                    <a:pt x="425801" y="755093"/>
                    <a:pt x="425801" y="746473"/>
                    <a:pt x="426057" y="737853"/>
                  </a:cubicBezTo>
                  <a:cubicBezTo>
                    <a:pt x="427934" y="735804"/>
                    <a:pt x="429811" y="733756"/>
                    <a:pt x="431688" y="731708"/>
                  </a:cubicBezTo>
                  <a:lnTo>
                    <a:pt x="445509" y="716942"/>
                  </a:lnTo>
                  <a:cubicBezTo>
                    <a:pt x="445168" y="724538"/>
                    <a:pt x="444912" y="732220"/>
                    <a:pt x="444656" y="739816"/>
                  </a:cubicBezTo>
                  <a:close/>
                  <a:moveTo>
                    <a:pt x="430579" y="815093"/>
                  </a:moveTo>
                  <a:lnTo>
                    <a:pt x="430408" y="819702"/>
                  </a:lnTo>
                  <a:cubicBezTo>
                    <a:pt x="430408" y="821665"/>
                    <a:pt x="430323" y="823628"/>
                    <a:pt x="430238" y="825591"/>
                  </a:cubicBezTo>
                  <a:lnTo>
                    <a:pt x="429214" y="826786"/>
                  </a:lnTo>
                  <a:cubicBezTo>
                    <a:pt x="428958" y="823286"/>
                    <a:pt x="428787" y="819787"/>
                    <a:pt x="428531" y="816288"/>
                  </a:cubicBezTo>
                  <a:cubicBezTo>
                    <a:pt x="429128" y="815776"/>
                    <a:pt x="429726" y="815349"/>
                    <a:pt x="430323" y="814837"/>
                  </a:cubicBezTo>
                  <a:cubicBezTo>
                    <a:pt x="430323" y="814922"/>
                    <a:pt x="430494" y="815008"/>
                    <a:pt x="430579" y="815093"/>
                  </a:cubicBezTo>
                  <a:close/>
                  <a:moveTo>
                    <a:pt x="374184" y="1093244"/>
                  </a:moveTo>
                  <a:cubicBezTo>
                    <a:pt x="376061" y="1088976"/>
                    <a:pt x="377938" y="1084709"/>
                    <a:pt x="379901" y="1080527"/>
                  </a:cubicBezTo>
                  <a:cubicBezTo>
                    <a:pt x="380327" y="1082234"/>
                    <a:pt x="380668" y="1083941"/>
                    <a:pt x="381095" y="1085648"/>
                  </a:cubicBezTo>
                  <a:cubicBezTo>
                    <a:pt x="377085" y="1096487"/>
                    <a:pt x="373075" y="1107411"/>
                    <a:pt x="369151" y="1118251"/>
                  </a:cubicBezTo>
                  <a:cubicBezTo>
                    <a:pt x="368297" y="1115178"/>
                    <a:pt x="367530" y="1112020"/>
                    <a:pt x="366676" y="1108948"/>
                  </a:cubicBezTo>
                  <a:cubicBezTo>
                    <a:pt x="369151" y="1103742"/>
                    <a:pt x="371625" y="1098535"/>
                    <a:pt x="374099" y="1093329"/>
                  </a:cubicBezTo>
                  <a:lnTo>
                    <a:pt x="374099" y="1093329"/>
                  </a:lnTo>
                  <a:cubicBezTo>
                    <a:pt x="374099" y="1093329"/>
                    <a:pt x="374099" y="1093329"/>
                    <a:pt x="374099" y="1093329"/>
                  </a:cubicBezTo>
                  <a:lnTo>
                    <a:pt x="374099" y="1093329"/>
                  </a:lnTo>
                  <a:cubicBezTo>
                    <a:pt x="374099" y="1093329"/>
                    <a:pt x="374099" y="1093329"/>
                    <a:pt x="374099" y="1093329"/>
                  </a:cubicBezTo>
                  <a:close/>
                  <a:moveTo>
                    <a:pt x="324786" y="1231338"/>
                  </a:moveTo>
                  <a:lnTo>
                    <a:pt x="326236" y="1235776"/>
                  </a:lnTo>
                  <a:cubicBezTo>
                    <a:pt x="326065" y="1237909"/>
                    <a:pt x="325980" y="1239958"/>
                    <a:pt x="325895" y="1242091"/>
                  </a:cubicBezTo>
                  <a:cubicBezTo>
                    <a:pt x="323676" y="1237397"/>
                    <a:pt x="321458" y="1232788"/>
                    <a:pt x="319240" y="1228094"/>
                  </a:cubicBezTo>
                  <a:cubicBezTo>
                    <a:pt x="320263" y="1225363"/>
                    <a:pt x="321287" y="1222546"/>
                    <a:pt x="322312" y="1219815"/>
                  </a:cubicBezTo>
                  <a:cubicBezTo>
                    <a:pt x="322482" y="1220071"/>
                    <a:pt x="322653" y="1220328"/>
                    <a:pt x="322823" y="1220584"/>
                  </a:cubicBezTo>
                  <a:lnTo>
                    <a:pt x="326918" y="1226899"/>
                  </a:lnTo>
                  <a:cubicBezTo>
                    <a:pt x="326918" y="1227753"/>
                    <a:pt x="326748" y="1228606"/>
                    <a:pt x="326748" y="1229460"/>
                  </a:cubicBezTo>
                  <a:cubicBezTo>
                    <a:pt x="326662" y="1231167"/>
                    <a:pt x="326492" y="1232959"/>
                    <a:pt x="326407" y="1234666"/>
                  </a:cubicBezTo>
                  <a:lnTo>
                    <a:pt x="325127" y="1231167"/>
                  </a:lnTo>
                  <a:cubicBezTo>
                    <a:pt x="325127" y="1231167"/>
                    <a:pt x="324871" y="1231167"/>
                    <a:pt x="324871" y="1231167"/>
                  </a:cubicBezTo>
                  <a:close/>
                  <a:moveTo>
                    <a:pt x="307978" y="1188492"/>
                  </a:moveTo>
                  <a:cubicBezTo>
                    <a:pt x="309258" y="1185505"/>
                    <a:pt x="310452" y="1182603"/>
                    <a:pt x="311732" y="1179616"/>
                  </a:cubicBezTo>
                  <a:cubicBezTo>
                    <a:pt x="315400" y="1187468"/>
                    <a:pt x="319154" y="1195320"/>
                    <a:pt x="322994" y="1203172"/>
                  </a:cubicBezTo>
                  <a:cubicBezTo>
                    <a:pt x="321970" y="1205904"/>
                    <a:pt x="320861" y="1208720"/>
                    <a:pt x="319837" y="1211451"/>
                  </a:cubicBezTo>
                  <a:cubicBezTo>
                    <a:pt x="315913" y="1203770"/>
                    <a:pt x="311988" y="1196089"/>
                    <a:pt x="307978" y="1188492"/>
                  </a:cubicBezTo>
                  <a:close/>
                  <a:moveTo>
                    <a:pt x="311647" y="1255235"/>
                  </a:moveTo>
                  <a:cubicBezTo>
                    <a:pt x="312926" y="1260868"/>
                    <a:pt x="314292" y="1266416"/>
                    <a:pt x="315657" y="1272049"/>
                  </a:cubicBezTo>
                  <a:cubicBezTo>
                    <a:pt x="314206" y="1269403"/>
                    <a:pt x="312756" y="1266672"/>
                    <a:pt x="311305" y="1264026"/>
                  </a:cubicBezTo>
                  <a:cubicBezTo>
                    <a:pt x="310196" y="1261978"/>
                    <a:pt x="309172" y="1260015"/>
                    <a:pt x="308149" y="1257966"/>
                  </a:cubicBezTo>
                  <a:cubicBezTo>
                    <a:pt x="309002" y="1255662"/>
                    <a:pt x="309855" y="1253357"/>
                    <a:pt x="310708" y="1251053"/>
                  </a:cubicBezTo>
                  <a:cubicBezTo>
                    <a:pt x="311050" y="1252504"/>
                    <a:pt x="311305" y="1253869"/>
                    <a:pt x="311647" y="1255320"/>
                  </a:cubicBezTo>
                  <a:close/>
                  <a:moveTo>
                    <a:pt x="314121" y="1173983"/>
                  </a:moveTo>
                  <a:cubicBezTo>
                    <a:pt x="315742" y="1170228"/>
                    <a:pt x="317363" y="1166387"/>
                    <a:pt x="318984" y="1162632"/>
                  </a:cubicBezTo>
                  <a:cubicBezTo>
                    <a:pt x="320690" y="1175008"/>
                    <a:pt x="322482" y="1187298"/>
                    <a:pt x="324359" y="1199588"/>
                  </a:cubicBezTo>
                  <a:cubicBezTo>
                    <a:pt x="324274" y="1199844"/>
                    <a:pt x="324188" y="1200185"/>
                    <a:pt x="324017" y="1200441"/>
                  </a:cubicBezTo>
                  <a:cubicBezTo>
                    <a:pt x="320690" y="1191650"/>
                    <a:pt x="317363" y="1182774"/>
                    <a:pt x="314121" y="1173983"/>
                  </a:cubicBezTo>
                  <a:close/>
                  <a:moveTo>
                    <a:pt x="322567" y="1072845"/>
                  </a:moveTo>
                  <a:lnTo>
                    <a:pt x="322567" y="1072845"/>
                  </a:lnTo>
                  <a:cubicBezTo>
                    <a:pt x="322567" y="1072845"/>
                    <a:pt x="322567" y="1072760"/>
                    <a:pt x="322567" y="1072760"/>
                  </a:cubicBezTo>
                  <a:cubicBezTo>
                    <a:pt x="322312" y="1072248"/>
                    <a:pt x="322055" y="1071821"/>
                    <a:pt x="321885" y="1071309"/>
                  </a:cubicBezTo>
                  <a:cubicBezTo>
                    <a:pt x="320946" y="1063628"/>
                    <a:pt x="320093" y="1055946"/>
                    <a:pt x="319411" y="1048265"/>
                  </a:cubicBezTo>
                  <a:cubicBezTo>
                    <a:pt x="322226" y="1054154"/>
                    <a:pt x="325212" y="1060043"/>
                    <a:pt x="328283" y="1065847"/>
                  </a:cubicBezTo>
                  <a:cubicBezTo>
                    <a:pt x="328966" y="1073357"/>
                    <a:pt x="329734" y="1080783"/>
                    <a:pt x="330672" y="1088208"/>
                  </a:cubicBezTo>
                  <a:cubicBezTo>
                    <a:pt x="330502" y="1088635"/>
                    <a:pt x="330331" y="1088976"/>
                    <a:pt x="330075" y="1089403"/>
                  </a:cubicBezTo>
                  <a:cubicBezTo>
                    <a:pt x="327601" y="1083941"/>
                    <a:pt x="325212" y="1078478"/>
                    <a:pt x="322738" y="1073016"/>
                  </a:cubicBezTo>
                  <a:lnTo>
                    <a:pt x="322738" y="1073016"/>
                  </a:lnTo>
                  <a:cubicBezTo>
                    <a:pt x="322738" y="1073016"/>
                    <a:pt x="322738" y="1072931"/>
                    <a:pt x="322738" y="1072931"/>
                  </a:cubicBezTo>
                  <a:close/>
                  <a:moveTo>
                    <a:pt x="316680" y="1016430"/>
                  </a:moveTo>
                  <a:lnTo>
                    <a:pt x="316680" y="1016430"/>
                  </a:lnTo>
                  <a:cubicBezTo>
                    <a:pt x="316680" y="1016430"/>
                    <a:pt x="316680" y="1016345"/>
                    <a:pt x="316680" y="1016345"/>
                  </a:cubicBezTo>
                  <a:cubicBezTo>
                    <a:pt x="317363" y="1015320"/>
                    <a:pt x="318046" y="1014296"/>
                    <a:pt x="318728" y="1013272"/>
                  </a:cubicBezTo>
                  <a:lnTo>
                    <a:pt x="320861" y="1034183"/>
                  </a:lnTo>
                  <a:cubicBezTo>
                    <a:pt x="320434" y="1034951"/>
                    <a:pt x="319922" y="1035719"/>
                    <a:pt x="319496" y="1036487"/>
                  </a:cubicBezTo>
                  <a:cubicBezTo>
                    <a:pt x="318984" y="1035377"/>
                    <a:pt x="318387" y="1034268"/>
                    <a:pt x="317875" y="1033158"/>
                  </a:cubicBezTo>
                  <a:cubicBezTo>
                    <a:pt x="317448" y="1027611"/>
                    <a:pt x="317021" y="1022063"/>
                    <a:pt x="316595" y="1016515"/>
                  </a:cubicBezTo>
                  <a:lnTo>
                    <a:pt x="316595" y="1016515"/>
                  </a:lnTo>
                  <a:close/>
                  <a:moveTo>
                    <a:pt x="318984" y="1003542"/>
                  </a:moveTo>
                  <a:cubicBezTo>
                    <a:pt x="318728" y="998165"/>
                    <a:pt x="318387" y="992788"/>
                    <a:pt x="318131" y="987412"/>
                  </a:cubicBezTo>
                  <a:cubicBezTo>
                    <a:pt x="319581" y="991081"/>
                    <a:pt x="320946" y="994837"/>
                    <a:pt x="322396" y="998507"/>
                  </a:cubicBezTo>
                  <a:cubicBezTo>
                    <a:pt x="321287" y="1000128"/>
                    <a:pt x="320179" y="1001835"/>
                    <a:pt x="318984" y="1003542"/>
                  </a:cubicBezTo>
                  <a:close/>
                  <a:moveTo>
                    <a:pt x="315571" y="1052959"/>
                  </a:moveTo>
                  <a:cubicBezTo>
                    <a:pt x="315742" y="1055093"/>
                    <a:pt x="315827" y="1057312"/>
                    <a:pt x="315998" y="1059446"/>
                  </a:cubicBezTo>
                  <a:cubicBezTo>
                    <a:pt x="315400" y="1058165"/>
                    <a:pt x="314718" y="1056885"/>
                    <a:pt x="314121" y="1055605"/>
                  </a:cubicBezTo>
                  <a:cubicBezTo>
                    <a:pt x="314633" y="1054752"/>
                    <a:pt x="315145" y="1053813"/>
                    <a:pt x="315571" y="1052959"/>
                  </a:cubicBezTo>
                  <a:close/>
                  <a:moveTo>
                    <a:pt x="321202" y="1033670"/>
                  </a:moveTo>
                  <a:cubicBezTo>
                    <a:pt x="320605" y="1026501"/>
                    <a:pt x="320093" y="1019247"/>
                    <a:pt x="319581" y="1012077"/>
                  </a:cubicBezTo>
                  <a:cubicBezTo>
                    <a:pt x="321287" y="1009517"/>
                    <a:pt x="322908" y="1006871"/>
                    <a:pt x="324615" y="1004311"/>
                  </a:cubicBezTo>
                  <a:cubicBezTo>
                    <a:pt x="325553" y="1006700"/>
                    <a:pt x="326407" y="1009090"/>
                    <a:pt x="327345" y="1011480"/>
                  </a:cubicBezTo>
                  <a:cubicBezTo>
                    <a:pt x="327345" y="1013358"/>
                    <a:pt x="327174" y="1015235"/>
                    <a:pt x="327174" y="1017113"/>
                  </a:cubicBezTo>
                  <a:cubicBezTo>
                    <a:pt x="327174" y="1019417"/>
                    <a:pt x="327174" y="1021807"/>
                    <a:pt x="327174" y="1024111"/>
                  </a:cubicBezTo>
                  <a:cubicBezTo>
                    <a:pt x="325212" y="1027269"/>
                    <a:pt x="323250" y="1030512"/>
                    <a:pt x="321373" y="1033670"/>
                  </a:cubicBezTo>
                  <a:close/>
                  <a:moveTo>
                    <a:pt x="326321" y="1001579"/>
                  </a:moveTo>
                  <a:cubicBezTo>
                    <a:pt x="326833" y="1000897"/>
                    <a:pt x="327260" y="1000128"/>
                    <a:pt x="327771" y="999446"/>
                  </a:cubicBezTo>
                  <a:cubicBezTo>
                    <a:pt x="327686" y="1001323"/>
                    <a:pt x="327601" y="1003201"/>
                    <a:pt x="327516" y="1005079"/>
                  </a:cubicBezTo>
                  <a:cubicBezTo>
                    <a:pt x="327089" y="1003969"/>
                    <a:pt x="326748" y="1002774"/>
                    <a:pt x="326321" y="1001665"/>
                  </a:cubicBezTo>
                  <a:close/>
                  <a:moveTo>
                    <a:pt x="375720" y="792732"/>
                  </a:moveTo>
                  <a:cubicBezTo>
                    <a:pt x="375720" y="792732"/>
                    <a:pt x="375805" y="792646"/>
                    <a:pt x="375890" y="792561"/>
                  </a:cubicBezTo>
                  <a:cubicBezTo>
                    <a:pt x="375549" y="799730"/>
                    <a:pt x="375293" y="806814"/>
                    <a:pt x="375122" y="813983"/>
                  </a:cubicBezTo>
                  <a:cubicBezTo>
                    <a:pt x="373758" y="815349"/>
                    <a:pt x="372393" y="816800"/>
                    <a:pt x="371113" y="818166"/>
                  </a:cubicBezTo>
                  <a:cubicBezTo>
                    <a:pt x="369065" y="813301"/>
                    <a:pt x="367103" y="808436"/>
                    <a:pt x="365226" y="803571"/>
                  </a:cubicBezTo>
                  <a:cubicBezTo>
                    <a:pt x="368724" y="799986"/>
                    <a:pt x="372222" y="796402"/>
                    <a:pt x="375720" y="792817"/>
                  </a:cubicBezTo>
                  <a:lnTo>
                    <a:pt x="375720" y="792817"/>
                  </a:lnTo>
                  <a:cubicBezTo>
                    <a:pt x="375720" y="792817"/>
                    <a:pt x="375720" y="792817"/>
                    <a:pt x="375720" y="792817"/>
                  </a:cubicBezTo>
                  <a:lnTo>
                    <a:pt x="375720" y="792817"/>
                  </a:lnTo>
                  <a:cubicBezTo>
                    <a:pt x="375720" y="792817"/>
                    <a:pt x="375720" y="792817"/>
                    <a:pt x="375720" y="792817"/>
                  </a:cubicBezTo>
                  <a:close/>
                  <a:moveTo>
                    <a:pt x="420085" y="799133"/>
                  </a:moveTo>
                  <a:cubicBezTo>
                    <a:pt x="415136" y="804510"/>
                    <a:pt x="410188" y="809887"/>
                    <a:pt x="405325" y="815264"/>
                  </a:cubicBezTo>
                  <a:cubicBezTo>
                    <a:pt x="405154" y="811423"/>
                    <a:pt x="405069" y="807668"/>
                    <a:pt x="404899" y="803827"/>
                  </a:cubicBezTo>
                  <a:lnTo>
                    <a:pt x="412065" y="798535"/>
                  </a:lnTo>
                  <a:cubicBezTo>
                    <a:pt x="414028" y="797084"/>
                    <a:pt x="415990" y="795634"/>
                    <a:pt x="417866" y="794097"/>
                  </a:cubicBezTo>
                  <a:cubicBezTo>
                    <a:pt x="418549" y="795804"/>
                    <a:pt x="419317" y="797426"/>
                    <a:pt x="420170" y="799133"/>
                  </a:cubicBezTo>
                  <a:close/>
                  <a:moveTo>
                    <a:pt x="400803" y="859901"/>
                  </a:moveTo>
                  <a:cubicBezTo>
                    <a:pt x="393978" y="868180"/>
                    <a:pt x="387152" y="876459"/>
                    <a:pt x="380497" y="884823"/>
                  </a:cubicBezTo>
                  <a:lnTo>
                    <a:pt x="379644" y="882604"/>
                  </a:lnTo>
                  <a:cubicBezTo>
                    <a:pt x="379644" y="871679"/>
                    <a:pt x="379644" y="860669"/>
                    <a:pt x="379644" y="849744"/>
                  </a:cubicBezTo>
                  <a:cubicBezTo>
                    <a:pt x="380668" y="848550"/>
                    <a:pt x="381692" y="847269"/>
                    <a:pt x="382716" y="846074"/>
                  </a:cubicBezTo>
                  <a:cubicBezTo>
                    <a:pt x="383057" y="846672"/>
                    <a:pt x="383398" y="847269"/>
                    <a:pt x="383740" y="847952"/>
                  </a:cubicBezTo>
                  <a:lnTo>
                    <a:pt x="390224" y="858877"/>
                  </a:lnTo>
                  <a:cubicBezTo>
                    <a:pt x="390224" y="858877"/>
                    <a:pt x="390480" y="858877"/>
                    <a:pt x="390395" y="858791"/>
                  </a:cubicBezTo>
                  <a:lnTo>
                    <a:pt x="384508" y="847611"/>
                  </a:lnTo>
                  <a:cubicBezTo>
                    <a:pt x="384167" y="846843"/>
                    <a:pt x="383740" y="846074"/>
                    <a:pt x="383313" y="845306"/>
                  </a:cubicBezTo>
                  <a:cubicBezTo>
                    <a:pt x="385275" y="842917"/>
                    <a:pt x="387323" y="840441"/>
                    <a:pt x="389285" y="838052"/>
                  </a:cubicBezTo>
                  <a:cubicBezTo>
                    <a:pt x="393125" y="837028"/>
                    <a:pt x="396964" y="835747"/>
                    <a:pt x="400633" y="834126"/>
                  </a:cubicBezTo>
                  <a:lnTo>
                    <a:pt x="400633" y="834126"/>
                  </a:lnTo>
                  <a:cubicBezTo>
                    <a:pt x="400633" y="834126"/>
                    <a:pt x="400633" y="834126"/>
                    <a:pt x="400633" y="834126"/>
                  </a:cubicBezTo>
                  <a:cubicBezTo>
                    <a:pt x="400974" y="842234"/>
                    <a:pt x="401486" y="850342"/>
                    <a:pt x="401912" y="858450"/>
                  </a:cubicBezTo>
                  <a:cubicBezTo>
                    <a:pt x="401486" y="858962"/>
                    <a:pt x="401059" y="859474"/>
                    <a:pt x="400633" y="859986"/>
                  </a:cubicBezTo>
                  <a:close/>
                  <a:moveTo>
                    <a:pt x="401827" y="861096"/>
                  </a:moveTo>
                  <a:cubicBezTo>
                    <a:pt x="401827" y="861096"/>
                    <a:pt x="402083" y="860754"/>
                    <a:pt x="402254" y="860584"/>
                  </a:cubicBezTo>
                  <a:cubicBezTo>
                    <a:pt x="402254" y="860925"/>
                    <a:pt x="402254" y="861266"/>
                    <a:pt x="402254" y="861608"/>
                  </a:cubicBezTo>
                  <a:cubicBezTo>
                    <a:pt x="400547" y="863486"/>
                    <a:pt x="398755" y="865363"/>
                    <a:pt x="397049" y="867326"/>
                  </a:cubicBezTo>
                  <a:cubicBezTo>
                    <a:pt x="398670" y="865278"/>
                    <a:pt x="400206" y="863230"/>
                    <a:pt x="401827" y="861181"/>
                  </a:cubicBezTo>
                  <a:close/>
                  <a:moveTo>
                    <a:pt x="325297" y="1158535"/>
                  </a:moveTo>
                  <a:lnTo>
                    <a:pt x="327004" y="1165534"/>
                  </a:lnTo>
                  <a:cubicBezTo>
                    <a:pt x="325468" y="1161864"/>
                    <a:pt x="323932" y="1158194"/>
                    <a:pt x="322482" y="1154524"/>
                  </a:cubicBezTo>
                  <a:cubicBezTo>
                    <a:pt x="322908" y="1153585"/>
                    <a:pt x="323335" y="1152561"/>
                    <a:pt x="323762" y="1151622"/>
                  </a:cubicBezTo>
                  <a:lnTo>
                    <a:pt x="323762" y="1151622"/>
                  </a:lnTo>
                  <a:cubicBezTo>
                    <a:pt x="323762" y="1151622"/>
                    <a:pt x="323762" y="1151537"/>
                    <a:pt x="323762" y="1151537"/>
                  </a:cubicBezTo>
                  <a:lnTo>
                    <a:pt x="323762" y="1151537"/>
                  </a:lnTo>
                  <a:cubicBezTo>
                    <a:pt x="323762" y="1151537"/>
                    <a:pt x="323762" y="1151451"/>
                    <a:pt x="323762" y="1151451"/>
                  </a:cubicBezTo>
                  <a:cubicBezTo>
                    <a:pt x="325127" y="1148293"/>
                    <a:pt x="326492" y="1145136"/>
                    <a:pt x="327771" y="1142063"/>
                  </a:cubicBezTo>
                  <a:cubicBezTo>
                    <a:pt x="329051" y="1148123"/>
                    <a:pt x="330331" y="1154182"/>
                    <a:pt x="331696" y="1160242"/>
                  </a:cubicBezTo>
                  <a:cubicBezTo>
                    <a:pt x="331355" y="1165193"/>
                    <a:pt x="331099" y="1170143"/>
                    <a:pt x="331014" y="1175178"/>
                  </a:cubicBezTo>
                  <a:cubicBezTo>
                    <a:pt x="330161" y="1173130"/>
                    <a:pt x="329222" y="1171081"/>
                    <a:pt x="328369" y="1169033"/>
                  </a:cubicBezTo>
                  <a:lnTo>
                    <a:pt x="325468" y="1158535"/>
                  </a:lnTo>
                  <a:cubicBezTo>
                    <a:pt x="325468" y="1158535"/>
                    <a:pt x="325212" y="1158450"/>
                    <a:pt x="325212" y="1158535"/>
                  </a:cubicBezTo>
                  <a:close/>
                  <a:moveTo>
                    <a:pt x="326236" y="1109119"/>
                  </a:moveTo>
                  <a:cubicBezTo>
                    <a:pt x="326577" y="1108436"/>
                    <a:pt x="326918" y="1107667"/>
                    <a:pt x="327260" y="1106985"/>
                  </a:cubicBezTo>
                  <a:lnTo>
                    <a:pt x="327260" y="1106985"/>
                  </a:lnTo>
                  <a:cubicBezTo>
                    <a:pt x="327260" y="1106985"/>
                    <a:pt x="327260" y="1106899"/>
                    <a:pt x="327260" y="1106899"/>
                  </a:cubicBezTo>
                  <a:lnTo>
                    <a:pt x="327260" y="1106899"/>
                  </a:lnTo>
                  <a:cubicBezTo>
                    <a:pt x="327260" y="1106899"/>
                    <a:pt x="327260" y="1106814"/>
                    <a:pt x="327260" y="1106814"/>
                  </a:cubicBezTo>
                  <a:cubicBezTo>
                    <a:pt x="328369" y="1104424"/>
                    <a:pt x="329478" y="1102034"/>
                    <a:pt x="330587" y="1099645"/>
                  </a:cubicBezTo>
                  <a:cubicBezTo>
                    <a:pt x="331184" y="1100754"/>
                    <a:pt x="331782" y="1101864"/>
                    <a:pt x="332379" y="1102973"/>
                  </a:cubicBezTo>
                  <a:cubicBezTo>
                    <a:pt x="332976" y="1107155"/>
                    <a:pt x="333658" y="1111337"/>
                    <a:pt x="334341" y="1115520"/>
                  </a:cubicBezTo>
                  <a:cubicBezTo>
                    <a:pt x="332379" y="1119616"/>
                    <a:pt x="330502" y="1123798"/>
                    <a:pt x="328625" y="1127895"/>
                  </a:cubicBezTo>
                  <a:cubicBezTo>
                    <a:pt x="327771" y="1121665"/>
                    <a:pt x="326918" y="1115434"/>
                    <a:pt x="326150" y="1109119"/>
                  </a:cubicBezTo>
                  <a:close/>
                  <a:moveTo>
                    <a:pt x="325041" y="1127980"/>
                  </a:moveTo>
                  <a:cubicBezTo>
                    <a:pt x="323847" y="1125079"/>
                    <a:pt x="322567" y="1122262"/>
                    <a:pt x="321373" y="1119360"/>
                  </a:cubicBezTo>
                  <a:cubicBezTo>
                    <a:pt x="321885" y="1118251"/>
                    <a:pt x="322396" y="1117226"/>
                    <a:pt x="322908" y="1116117"/>
                  </a:cubicBezTo>
                  <a:cubicBezTo>
                    <a:pt x="323591" y="1120043"/>
                    <a:pt x="324274" y="1124054"/>
                    <a:pt x="325041" y="1127980"/>
                  </a:cubicBezTo>
                  <a:close/>
                  <a:moveTo>
                    <a:pt x="332805" y="1058763"/>
                  </a:moveTo>
                  <a:lnTo>
                    <a:pt x="332805" y="1058592"/>
                  </a:lnTo>
                  <a:cubicBezTo>
                    <a:pt x="332805" y="1058592"/>
                    <a:pt x="332805" y="1058592"/>
                    <a:pt x="332805" y="1058592"/>
                  </a:cubicBezTo>
                  <a:cubicBezTo>
                    <a:pt x="332037" y="1047667"/>
                    <a:pt x="331440" y="1036743"/>
                    <a:pt x="331014" y="1025818"/>
                  </a:cubicBezTo>
                  <a:cubicBezTo>
                    <a:pt x="331355" y="1025221"/>
                    <a:pt x="331696" y="1024624"/>
                    <a:pt x="332037" y="1024026"/>
                  </a:cubicBezTo>
                  <a:cubicBezTo>
                    <a:pt x="332891" y="1026245"/>
                    <a:pt x="333744" y="1028464"/>
                    <a:pt x="334512" y="1030683"/>
                  </a:cubicBezTo>
                  <a:lnTo>
                    <a:pt x="345091" y="1058592"/>
                  </a:lnTo>
                  <a:cubicBezTo>
                    <a:pt x="342020" y="1064652"/>
                    <a:pt x="339033" y="1070626"/>
                    <a:pt x="336047" y="1076686"/>
                  </a:cubicBezTo>
                  <a:cubicBezTo>
                    <a:pt x="335194" y="1074552"/>
                    <a:pt x="334256" y="1072333"/>
                    <a:pt x="333403" y="1070200"/>
                  </a:cubicBezTo>
                  <a:cubicBezTo>
                    <a:pt x="333146" y="1066444"/>
                    <a:pt x="332976" y="1062774"/>
                    <a:pt x="332805" y="1059019"/>
                  </a:cubicBezTo>
                  <a:lnTo>
                    <a:pt x="332805" y="1059019"/>
                  </a:lnTo>
                  <a:cubicBezTo>
                    <a:pt x="332805" y="1059019"/>
                    <a:pt x="332805" y="1058848"/>
                    <a:pt x="332805" y="1058848"/>
                  </a:cubicBezTo>
                  <a:close/>
                  <a:moveTo>
                    <a:pt x="323164" y="1044083"/>
                  </a:moveTo>
                  <a:lnTo>
                    <a:pt x="323164" y="1044083"/>
                  </a:lnTo>
                  <a:cubicBezTo>
                    <a:pt x="323164" y="1044083"/>
                    <a:pt x="323164" y="1043998"/>
                    <a:pt x="323164" y="1043998"/>
                  </a:cubicBezTo>
                  <a:cubicBezTo>
                    <a:pt x="322738" y="1043144"/>
                    <a:pt x="322396" y="1042376"/>
                    <a:pt x="321970" y="1041522"/>
                  </a:cubicBezTo>
                  <a:cubicBezTo>
                    <a:pt x="323591" y="1038621"/>
                    <a:pt x="325297" y="1035633"/>
                    <a:pt x="327004" y="1032732"/>
                  </a:cubicBezTo>
                  <a:cubicBezTo>
                    <a:pt x="327004" y="1040072"/>
                    <a:pt x="327174" y="1047411"/>
                    <a:pt x="327430" y="1054752"/>
                  </a:cubicBezTo>
                  <a:cubicBezTo>
                    <a:pt x="326065" y="1051167"/>
                    <a:pt x="324615" y="1047667"/>
                    <a:pt x="323250" y="1044168"/>
                  </a:cubicBezTo>
                  <a:lnTo>
                    <a:pt x="323250" y="1044168"/>
                  </a:lnTo>
                  <a:cubicBezTo>
                    <a:pt x="323250" y="1044168"/>
                    <a:pt x="323250" y="1044083"/>
                    <a:pt x="323250" y="1044083"/>
                  </a:cubicBezTo>
                  <a:close/>
                  <a:moveTo>
                    <a:pt x="332891" y="1145989"/>
                  </a:moveTo>
                  <a:cubicBezTo>
                    <a:pt x="332208" y="1144367"/>
                    <a:pt x="331440" y="1142831"/>
                    <a:pt x="330758" y="1141209"/>
                  </a:cubicBezTo>
                  <a:cubicBezTo>
                    <a:pt x="330502" y="1139759"/>
                    <a:pt x="330331" y="1138393"/>
                    <a:pt x="330075" y="1136942"/>
                  </a:cubicBezTo>
                  <a:cubicBezTo>
                    <a:pt x="331782" y="1132931"/>
                    <a:pt x="333573" y="1128919"/>
                    <a:pt x="335365" y="1124908"/>
                  </a:cubicBezTo>
                  <a:cubicBezTo>
                    <a:pt x="334426" y="1131906"/>
                    <a:pt x="333573" y="1138990"/>
                    <a:pt x="332891" y="1145989"/>
                  </a:cubicBezTo>
                  <a:close/>
                  <a:moveTo>
                    <a:pt x="332720" y="1148037"/>
                  </a:moveTo>
                  <a:cubicBezTo>
                    <a:pt x="332635" y="1149147"/>
                    <a:pt x="332549" y="1150257"/>
                    <a:pt x="332464" y="1151451"/>
                  </a:cubicBezTo>
                  <a:cubicBezTo>
                    <a:pt x="332123" y="1149574"/>
                    <a:pt x="331782" y="1147610"/>
                    <a:pt x="331525" y="1145733"/>
                  </a:cubicBezTo>
                  <a:cubicBezTo>
                    <a:pt x="331952" y="1146501"/>
                    <a:pt x="332379" y="1147269"/>
                    <a:pt x="332805" y="1148123"/>
                  </a:cubicBezTo>
                  <a:close/>
                  <a:moveTo>
                    <a:pt x="354390" y="1117824"/>
                  </a:moveTo>
                  <a:lnTo>
                    <a:pt x="354647" y="1124396"/>
                  </a:lnTo>
                  <a:cubicBezTo>
                    <a:pt x="354049" y="1125847"/>
                    <a:pt x="353452" y="1127298"/>
                    <a:pt x="352855" y="1128663"/>
                  </a:cubicBezTo>
                  <a:cubicBezTo>
                    <a:pt x="353281" y="1125079"/>
                    <a:pt x="353793" y="1121409"/>
                    <a:pt x="354390" y="1117824"/>
                  </a:cubicBezTo>
                  <a:close/>
                  <a:moveTo>
                    <a:pt x="338095" y="1107497"/>
                  </a:moveTo>
                  <a:cubicBezTo>
                    <a:pt x="337412" y="1105961"/>
                    <a:pt x="336730" y="1104424"/>
                    <a:pt x="336047" y="1102973"/>
                  </a:cubicBezTo>
                  <a:cubicBezTo>
                    <a:pt x="336047" y="1102205"/>
                    <a:pt x="335877" y="1101437"/>
                    <a:pt x="335791" y="1100669"/>
                  </a:cubicBezTo>
                  <a:cubicBezTo>
                    <a:pt x="335450" y="1097340"/>
                    <a:pt x="335194" y="1093926"/>
                    <a:pt x="334938" y="1090598"/>
                  </a:cubicBezTo>
                  <a:cubicBezTo>
                    <a:pt x="335962" y="1088464"/>
                    <a:pt x="336900" y="1086330"/>
                    <a:pt x="337924" y="1084111"/>
                  </a:cubicBezTo>
                  <a:lnTo>
                    <a:pt x="341423" y="1090598"/>
                  </a:lnTo>
                  <a:cubicBezTo>
                    <a:pt x="340228" y="1096231"/>
                    <a:pt x="339119" y="1101864"/>
                    <a:pt x="338095" y="1107582"/>
                  </a:cubicBezTo>
                  <a:close/>
                  <a:moveTo>
                    <a:pt x="335024" y="1078820"/>
                  </a:moveTo>
                  <a:cubicBezTo>
                    <a:pt x="334682" y="1079417"/>
                    <a:pt x="334426" y="1080015"/>
                    <a:pt x="334085" y="1080697"/>
                  </a:cubicBezTo>
                  <a:cubicBezTo>
                    <a:pt x="334000" y="1079332"/>
                    <a:pt x="333915" y="1077966"/>
                    <a:pt x="333829" y="1076686"/>
                  </a:cubicBezTo>
                  <a:cubicBezTo>
                    <a:pt x="334256" y="1077454"/>
                    <a:pt x="334597" y="1078137"/>
                    <a:pt x="335024" y="1078905"/>
                  </a:cubicBezTo>
                  <a:close/>
                  <a:moveTo>
                    <a:pt x="331014" y="1176800"/>
                  </a:moveTo>
                  <a:cubicBezTo>
                    <a:pt x="331014" y="1176800"/>
                    <a:pt x="331014" y="1176970"/>
                    <a:pt x="331014" y="1176970"/>
                  </a:cubicBezTo>
                  <a:cubicBezTo>
                    <a:pt x="331014" y="1177312"/>
                    <a:pt x="331014" y="1177653"/>
                    <a:pt x="331014" y="1178080"/>
                  </a:cubicBezTo>
                  <a:cubicBezTo>
                    <a:pt x="331014" y="1178080"/>
                    <a:pt x="331014" y="1177909"/>
                    <a:pt x="331014" y="1177824"/>
                  </a:cubicBezTo>
                  <a:lnTo>
                    <a:pt x="330246" y="1175178"/>
                  </a:lnTo>
                  <a:cubicBezTo>
                    <a:pt x="330502" y="1175690"/>
                    <a:pt x="330843" y="1176288"/>
                    <a:pt x="331099" y="1176800"/>
                  </a:cubicBezTo>
                  <a:close/>
                  <a:moveTo>
                    <a:pt x="328283" y="1211366"/>
                  </a:moveTo>
                  <a:lnTo>
                    <a:pt x="327601" y="1209659"/>
                  </a:lnTo>
                  <a:cubicBezTo>
                    <a:pt x="327430" y="1208549"/>
                    <a:pt x="327345" y="1207354"/>
                    <a:pt x="327174" y="1206245"/>
                  </a:cubicBezTo>
                  <a:cubicBezTo>
                    <a:pt x="327857" y="1204282"/>
                    <a:pt x="328625" y="1202404"/>
                    <a:pt x="329307" y="1200441"/>
                  </a:cubicBezTo>
                  <a:cubicBezTo>
                    <a:pt x="328966" y="1204111"/>
                    <a:pt x="328625" y="1207696"/>
                    <a:pt x="328198" y="1211366"/>
                  </a:cubicBezTo>
                  <a:close/>
                  <a:moveTo>
                    <a:pt x="323420" y="1216572"/>
                  </a:moveTo>
                  <a:lnTo>
                    <a:pt x="323420" y="1216572"/>
                  </a:lnTo>
                  <a:cubicBezTo>
                    <a:pt x="323420" y="1216572"/>
                    <a:pt x="323420" y="1216316"/>
                    <a:pt x="323420" y="1216316"/>
                  </a:cubicBezTo>
                  <a:lnTo>
                    <a:pt x="323420" y="1216316"/>
                  </a:lnTo>
                  <a:cubicBezTo>
                    <a:pt x="324188" y="1214097"/>
                    <a:pt x="325041" y="1211963"/>
                    <a:pt x="325809" y="1209830"/>
                  </a:cubicBezTo>
                  <a:cubicBezTo>
                    <a:pt x="326065" y="1211195"/>
                    <a:pt x="326236" y="1212561"/>
                    <a:pt x="326407" y="1213926"/>
                  </a:cubicBezTo>
                  <a:lnTo>
                    <a:pt x="327345" y="1219730"/>
                  </a:lnTo>
                  <a:cubicBezTo>
                    <a:pt x="327174" y="1221522"/>
                    <a:pt x="327004" y="1223400"/>
                    <a:pt x="326833" y="1225192"/>
                  </a:cubicBezTo>
                  <a:lnTo>
                    <a:pt x="324017" y="1219815"/>
                  </a:lnTo>
                  <a:cubicBezTo>
                    <a:pt x="323676" y="1219133"/>
                    <a:pt x="323250" y="1218364"/>
                    <a:pt x="322908" y="1217682"/>
                  </a:cubicBezTo>
                  <a:cubicBezTo>
                    <a:pt x="323079" y="1217340"/>
                    <a:pt x="323164" y="1216999"/>
                    <a:pt x="323335" y="1216572"/>
                  </a:cubicBezTo>
                  <a:lnTo>
                    <a:pt x="323335" y="1216572"/>
                  </a:lnTo>
                  <a:close/>
                  <a:moveTo>
                    <a:pt x="349442" y="1170655"/>
                  </a:moveTo>
                  <a:cubicBezTo>
                    <a:pt x="349698" y="1171337"/>
                    <a:pt x="349869" y="1171935"/>
                    <a:pt x="350040" y="1172618"/>
                  </a:cubicBezTo>
                  <a:cubicBezTo>
                    <a:pt x="349783" y="1173471"/>
                    <a:pt x="349442" y="1174410"/>
                    <a:pt x="349186" y="1175264"/>
                  </a:cubicBezTo>
                  <a:cubicBezTo>
                    <a:pt x="349272" y="1173727"/>
                    <a:pt x="349357" y="1172191"/>
                    <a:pt x="349442" y="1170655"/>
                  </a:cubicBezTo>
                  <a:close/>
                  <a:moveTo>
                    <a:pt x="350807" y="1170313"/>
                  </a:moveTo>
                  <a:cubicBezTo>
                    <a:pt x="350381" y="1169204"/>
                    <a:pt x="350040" y="1168094"/>
                    <a:pt x="349613" y="1166985"/>
                  </a:cubicBezTo>
                  <a:cubicBezTo>
                    <a:pt x="349869" y="1162120"/>
                    <a:pt x="350125" y="1157340"/>
                    <a:pt x="350466" y="1152561"/>
                  </a:cubicBezTo>
                  <a:cubicBezTo>
                    <a:pt x="351490" y="1155804"/>
                    <a:pt x="352514" y="1159133"/>
                    <a:pt x="353537" y="1162376"/>
                  </a:cubicBezTo>
                  <a:cubicBezTo>
                    <a:pt x="352599" y="1165022"/>
                    <a:pt x="351746" y="1167667"/>
                    <a:pt x="350807" y="1170313"/>
                  </a:cubicBezTo>
                  <a:close/>
                  <a:moveTo>
                    <a:pt x="355756" y="1115861"/>
                  </a:moveTo>
                  <a:cubicBezTo>
                    <a:pt x="355756" y="1113130"/>
                    <a:pt x="355841" y="1110313"/>
                    <a:pt x="355926" y="1107582"/>
                  </a:cubicBezTo>
                  <a:cubicBezTo>
                    <a:pt x="356182" y="1105961"/>
                    <a:pt x="356523" y="1104254"/>
                    <a:pt x="356780" y="1102632"/>
                  </a:cubicBezTo>
                  <a:cubicBezTo>
                    <a:pt x="357462" y="1106387"/>
                    <a:pt x="358230" y="1110143"/>
                    <a:pt x="358998" y="1113898"/>
                  </a:cubicBezTo>
                  <a:cubicBezTo>
                    <a:pt x="357889" y="1116458"/>
                    <a:pt x="356780" y="1119019"/>
                    <a:pt x="355670" y="1121665"/>
                  </a:cubicBezTo>
                  <a:lnTo>
                    <a:pt x="355670" y="1115861"/>
                  </a:lnTo>
                  <a:close/>
                  <a:moveTo>
                    <a:pt x="357377" y="1099901"/>
                  </a:moveTo>
                  <a:cubicBezTo>
                    <a:pt x="358144" y="1095633"/>
                    <a:pt x="359083" y="1091366"/>
                    <a:pt x="360022" y="1087184"/>
                  </a:cubicBezTo>
                  <a:cubicBezTo>
                    <a:pt x="360960" y="1092902"/>
                    <a:pt x="362069" y="1098621"/>
                    <a:pt x="363178" y="1104339"/>
                  </a:cubicBezTo>
                  <a:cubicBezTo>
                    <a:pt x="362155" y="1106814"/>
                    <a:pt x="361131" y="1109204"/>
                    <a:pt x="360022" y="1111679"/>
                  </a:cubicBezTo>
                  <a:cubicBezTo>
                    <a:pt x="359083" y="1107753"/>
                    <a:pt x="358230" y="1103827"/>
                    <a:pt x="357377" y="1099986"/>
                  </a:cubicBezTo>
                  <a:close/>
                  <a:moveTo>
                    <a:pt x="341508" y="1089830"/>
                  </a:moveTo>
                  <a:lnTo>
                    <a:pt x="338521" y="1082660"/>
                  </a:lnTo>
                  <a:cubicBezTo>
                    <a:pt x="341423" y="1076515"/>
                    <a:pt x="344323" y="1070370"/>
                    <a:pt x="347224" y="1064225"/>
                  </a:cubicBezTo>
                  <a:lnTo>
                    <a:pt x="347651" y="1065335"/>
                  </a:lnTo>
                  <a:cubicBezTo>
                    <a:pt x="345432" y="1073443"/>
                    <a:pt x="343385" y="1081636"/>
                    <a:pt x="341593" y="1089830"/>
                  </a:cubicBezTo>
                  <a:close/>
                  <a:moveTo>
                    <a:pt x="345432" y="1057824"/>
                  </a:moveTo>
                  <a:lnTo>
                    <a:pt x="336047" y="1030342"/>
                  </a:lnTo>
                  <a:cubicBezTo>
                    <a:pt x="335109" y="1027525"/>
                    <a:pt x="334170" y="1024709"/>
                    <a:pt x="333146" y="1021978"/>
                  </a:cubicBezTo>
                  <a:cubicBezTo>
                    <a:pt x="334938" y="1018991"/>
                    <a:pt x="336645" y="1016003"/>
                    <a:pt x="338436" y="1012931"/>
                  </a:cubicBezTo>
                  <a:lnTo>
                    <a:pt x="338778" y="1025818"/>
                  </a:lnTo>
                  <a:cubicBezTo>
                    <a:pt x="338778" y="1025818"/>
                    <a:pt x="339033" y="1025989"/>
                    <a:pt x="339033" y="1025818"/>
                  </a:cubicBezTo>
                  <a:lnTo>
                    <a:pt x="339033" y="1011992"/>
                  </a:lnTo>
                  <a:cubicBezTo>
                    <a:pt x="339033" y="1011992"/>
                    <a:pt x="339460" y="1011309"/>
                    <a:pt x="339631" y="1010968"/>
                  </a:cubicBezTo>
                  <a:cubicBezTo>
                    <a:pt x="343811" y="1017198"/>
                    <a:pt x="348077" y="1023429"/>
                    <a:pt x="352428" y="1029659"/>
                  </a:cubicBezTo>
                  <a:lnTo>
                    <a:pt x="354476" y="1032646"/>
                  </a:lnTo>
                  <a:cubicBezTo>
                    <a:pt x="354220" y="1035548"/>
                    <a:pt x="354049" y="1038450"/>
                    <a:pt x="353793" y="1041352"/>
                  </a:cubicBezTo>
                  <a:cubicBezTo>
                    <a:pt x="350978" y="1046814"/>
                    <a:pt x="348162" y="1052362"/>
                    <a:pt x="345432" y="1057909"/>
                  </a:cubicBezTo>
                  <a:close/>
                  <a:moveTo>
                    <a:pt x="345091" y="973073"/>
                  </a:moveTo>
                  <a:cubicBezTo>
                    <a:pt x="347992" y="968720"/>
                    <a:pt x="350978" y="964367"/>
                    <a:pt x="353878" y="960015"/>
                  </a:cubicBezTo>
                  <a:cubicBezTo>
                    <a:pt x="353964" y="966672"/>
                    <a:pt x="354220" y="973244"/>
                    <a:pt x="354390" y="979901"/>
                  </a:cubicBezTo>
                  <a:lnTo>
                    <a:pt x="354390" y="980925"/>
                  </a:lnTo>
                  <a:cubicBezTo>
                    <a:pt x="351063" y="986046"/>
                    <a:pt x="347651" y="991167"/>
                    <a:pt x="344323" y="996288"/>
                  </a:cubicBezTo>
                  <a:cubicBezTo>
                    <a:pt x="342617" y="991679"/>
                    <a:pt x="340911" y="986985"/>
                    <a:pt x="339119" y="982376"/>
                  </a:cubicBezTo>
                  <a:lnTo>
                    <a:pt x="339119" y="981864"/>
                  </a:lnTo>
                  <a:cubicBezTo>
                    <a:pt x="340996" y="979133"/>
                    <a:pt x="342787" y="976316"/>
                    <a:pt x="344665" y="973585"/>
                  </a:cubicBezTo>
                  <a:lnTo>
                    <a:pt x="345688" y="975889"/>
                  </a:lnTo>
                  <a:cubicBezTo>
                    <a:pt x="345688" y="975889"/>
                    <a:pt x="345944" y="975889"/>
                    <a:pt x="345859" y="975889"/>
                  </a:cubicBezTo>
                  <a:lnTo>
                    <a:pt x="345006" y="973158"/>
                  </a:lnTo>
                  <a:close/>
                  <a:moveTo>
                    <a:pt x="357121" y="949346"/>
                  </a:moveTo>
                  <a:cubicBezTo>
                    <a:pt x="356609" y="948151"/>
                    <a:pt x="356097" y="946956"/>
                    <a:pt x="355585" y="945676"/>
                  </a:cubicBezTo>
                  <a:cubicBezTo>
                    <a:pt x="355585" y="940896"/>
                    <a:pt x="355756" y="936117"/>
                    <a:pt x="355841" y="931252"/>
                  </a:cubicBezTo>
                  <a:cubicBezTo>
                    <a:pt x="357718" y="935178"/>
                    <a:pt x="359680" y="939190"/>
                    <a:pt x="361643" y="943116"/>
                  </a:cubicBezTo>
                  <a:cubicBezTo>
                    <a:pt x="360107" y="945164"/>
                    <a:pt x="358571" y="947298"/>
                    <a:pt x="357035" y="949346"/>
                  </a:cubicBezTo>
                  <a:close/>
                  <a:moveTo>
                    <a:pt x="355926" y="957113"/>
                  </a:moveTo>
                  <a:cubicBezTo>
                    <a:pt x="357803" y="960868"/>
                    <a:pt x="359765" y="964538"/>
                    <a:pt x="361728" y="968208"/>
                  </a:cubicBezTo>
                  <a:lnTo>
                    <a:pt x="361386" y="970427"/>
                  </a:lnTo>
                  <a:cubicBezTo>
                    <a:pt x="359339" y="973414"/>
                    <a:pt x="357377" y="976487"/>
                    <a:pt x="355329" y="979560"/>
                  </a:cubicBezTo>
                  <a:cubicBezTo>
                    <a:pt x="355329" y="972305"/>
                    <a:pt x="355329" y="965050"/>
                    <a:pt x="355414" y="957796"/>
                  </a:cubicBezTo>
                  <a:cubicBezTo>
                    <a:pt x="355414" y="957796"/>
                    <a:pt x="355414" y="957710"/>
                    <a:pt x="355500" y="957625"/>
                  </a:cubicBezTo>
                  <a:cubicBezTo>
                    <a:pt x="355585" y="957454"/>
                    <a:pt x="355756" y="957284"/>
                    <a:pt x="355841" y="957113"/>
                  </a:cubicBezTo>
                  <a:close/>
                  <a:moveTo>
                    <a:pt x="343897" y="1003799"/>
                  </a:moveTo>
                  <a:cubicBezTo>
                    <a:pt x="345006" y="1007042"/>
                    <a:pt x="346029" y="1010285"/>
                    <a:pt x="347139" y="1013528"/>
                  </a:cubicBezTo>
                  <a:cubicBezTo>
                    <a:pt x="345603" y="1011138"/>
                    <a:pt x="344067" y="1008663"/>
                    <a:pt x="342532" y="1006273"/>
                  </a:cubicBezTo>
                  <a:cubicBezTo>
                    <a:pt x="342958" y="1005505"/>
                    <a:pt x="343385" y="1004823"/>
                    <a:pt x="343811" y="1004055"/>
                  </a:cubicBezTo>
                  <a:cubicBezTo>
                    <a:pt x="343811" y="1004055"/>
                    <a:pt x="343811" y="1003969"/>
                    <a:pt x="343897" y="1003884"/>
                  </a:cubicBezTo>
                  <a:close/>
                  <a:moveTo>
                    <a:pt x="342446" y="999360"/>
                  </a:moveTo>
                  <a:cubicBezTo>
                    <a:pt x="341934" y="1000214"/>
                    <a:pt x="341423" y="1000982"/>
                    <a:pt x="340825" y="1001835"/>
                  </a:cubicBezTo>
                  <a:cubicBezTo>
                    <a:pt x="340654" y="1002091"/>
                    <a:pt x="340484" y="1002433"/>
                    <a:pt x="340228" y="1002689"/>
                  </a:cubicBezTo>
                  <a:cubicBezTo>
                    <a:pt x="339801" y="1002091"/>
                    <a:pt x="339460" y="1001409"/>
                    <a:pt x="339033" y="1000811"/>
                  </a:cubicBezTo>
                  <a:lnTo>
                    <a:pt x="339033" y="989716"/>
                  </a:lnTo>
                  <a:cubicBezTo>
                    <a:pt x="340228" y="992959"/>
                    <a:pt x="341252" y="996117"/>
                    <a:pt x="342361" y="999360"/>
                  </a:cubicBezTo>
                  <a:close/>
                  <a:moveTo>
                    <a:pt x="346029" y="1000299"/>
                  </a:moveTo>
                  <a:cubicBezTo>
                    <a:pt x="348930" y="995520"/>
                    <a:pt x="351831" y="990740"/>
                    <a:pt x="354732" y="986046"/>
                  </a:cubicBezTo>
                  <a:cubicBezTo>
                    <a:pt x="354817" y="987753"/>
                    <a:pt x="355329" y="989375"/>
                    <a:pt x="356011" y="990911"/>
                  </a:cubicBezTo>
                  <a:cubicBezTo>
                    <a:pt x="356609" y="992191"/>
                    <a:pt x="357377" y="993471"/>
                    <a:pt x="358401" y="994581"/>
                  </a:cubicBezTo>
                  <a:cubicBezTo>
                    <a:pt x="357803" y="999787"/>
                    <a:pt x="357206" y="1005079"/>
                    <a:pt x="356609" y="1010370"/>
                  </a:cubicBezTo>
                  <a:cubicBezTo>
                    <a:pt x="356097" y="1015320"/>
                    <a:pt x="355670" y="1020185"/>
                    <a:pt x="355244" y="1025136"/>
                  </a:cubicBezTo>
                  <a:cubicBezTo>
                    <a:pt x="352173" y="1016857"/>
                    <a:pt x="349101" y="1008663"/>
                    <a:pt x="346029" y="1000384"/>
                  </a:cubicBezTo>
                  <a:close/>
                  <a:moveTo>
                    <a:pt x="356523" y="990569"/>
                  </a:moveTo>
                  <a:cubicBezTo>
                    <a:pt x="355756" y="988863"/>
                    <a:pt x="355414" y="987070"/>
                    <a:pt x="355414" y="985278"/>
                  </a:cubicBezTo>
                  <a:lnTo>
                    <a:pt x="355414" y="984936"/>
                  </a:lnTo>
                  <a:cubicBezTo>
                    <a:pt x="357121" y="982120"/>
                    <a:pt x="358912" y="979303"/>
                    <a:pt x="360619" y="976487"/>
                  </a:cubicBezTo>
                  <a:cubicBezTo>
                    <a:pt x="359851" y="982291"/>
                    <a:pt x="359083" y="988094"/>
                    <a:pt x="358401" y="993898"/>
                  </a:cubicBezTo>
                  <a:cubicBezTo>
                    <a:pt x="357632" y="992874"/>
                    <a:pt x="356950" y="991764"/>
                    <a:pt x="356438" y="990569"/>
                  </a:cubicBezTo>
                  <a:close/>
                  <a:moveTo>
                    <a:pt x="363349" y="963855"/>
                  </a:moveTo>
                  <a:lnTo>
                    <a:pt x="363349" y="963002"/>
                  </a:lnTo>
                  <a:cubicBezTo>
                    <a:pt x="363349" y="963002"/>
                    <a:pt x="364543" y="950626"/>
                    <a:pt x="364543" y="950626"/>
                  </a:cubicBezTo>
                  <a:cubicBezTo>
                    <a:pt x="364543" y="950541"/>
                    <a:pt x="364373" y="950456"/>
                    <a:pt x="364287" y="950626"/>
                  </a:cubicBezTo>
                  <a:lnTo>
                    <a:pt x="362581" y="962234"/>
                  </a:lnTo>
                  <a:cubicBezTo>
                    <a:pt x="361301" y="959161"/>
                    <a:pt x="360022" y="956089"/>
                    <a:pt x="358742" y="953016"/>
                  </a:cubicBezTo>
                  <a:cubicBezTo>
                    <a:pt x="360277" y="950797"/>
                    <a:pt x="361813" y="948493"/>
                    <a:pt x="363434" y="946273"/>
                  </a:cubicBezTo>
                  <a:cubicBezTo>
                    <a:pt x="365482" y="950285"/>
                    <a:pt x="367615" y="954296"/>
                    <a:pt x="369748" y="958308"/>
                  </a:cubicBezTo>
                  <a:cubicBezTo>
                    <a:pt x="367956" y="960953"/>
                    <a:pt x="366164" y="963599"/>
                    <a:pt x="364373" y="966245"/>
                  </a:cubicBezTo>
                  <a:cubicBezTo>
                    <a:pt x="364031" y="965477"/>
                    <a:pt x="363690" y="964709"/>
                    <a:pt x="363349" y="963855"/>
                  </a:cubicBezTo>
                  <a:close/>
                  <a:moveTo>
                    <a:pt x="363008" y="941409"/>
                  </a:moveTo>
                  <a:cubicBezTo>
                    <a:pt x="360619" y="935434"/>
                    <a:pt x="358401" y="929375"/>
                    <a:pt x="356182" y="923400"/>
                  </a:cubicBezTo>
                  <a:cubicBezTo>
                    <a:pt x="356182" y="923230"/>
                    <a:pt x="356182" y="923059"/>
                    <a:pt x="356182" y="922888"/>
                  </a:cubicBezTo>
                  <a:cubicBezTo>
                    <a:pt x="357803" y="920498"/>
                    <a:pt x="359510" y="918194"/>
                    <a:pt x="361131" y="915804"/>
                  </a:cubicBezTo>
                  <a:cubicBezTo>
                    <a:pt x="363605" y="912988"/>
                    <a:pt x="365994" y="910086"/>
                    <a:pt x="368468" y="907269"/>
                  </a:cubicBezTo>
                  <a:cubicBezTo>
                    <a:pt x="369406" y="909318"/>
                    <a:pt x="370260" y="911366"/>
                    <a:pt x="371198" y="913415"/>
                  </a:cubicBezTo>
                  <a:lnTo>
                    <a:pt x="375890" y="924254"/>
                  </a:lnTo>
                  <a:cubicBezTo>
                    <a:pt x="371539" y="929972"/>
                    <a:pt x="367273" y="935690"/>
                    <a:pt x="363008" y="941409"/>
                  </a:cubicBezTo>
                  <a:close/>
                  <a:moveTo>
                    <a:pt x="372734" y="912988"/>
                  </a:moveTo>
                  <a:cubicBezTo>
                    <a:pt x="371795" y="910512"/>
                    <a:pt x="370942" y="908038"/>
                    <a:pt x="370004" y="905562"/>
                  </a:cubicBezTo>
                  <a:cubicBezTo>
                    <a:pt x="370430" y="905050"/>
                    <a:pt x="370857" y="904538"/>
                    <a:pt x="371284" y="904111"/>
                  </a:cubicBezTo>
                  <a:lnTo>
                    <a:pt x="371284" y="904111"/>
                  </a:lnTo>
                  <a:cubicBezTo>
                    <a:pt x="371284" y="904111"/>
                    <a:pt x="371284" y="904111"/>
                    <a:pt x="371284" y="904111"/>
                  </a:cubicBezTo>
                  <a:lnTo>
                    <a:pt x="371284" y="904111"/>
                  </a:lnTo>
                  <a:cubicBezTo>
                    <a:pt x="371284" y="904111"/>
                    <a:pt x="371284" y="904111"/>
                    <a:pt x="371284" y="904111"/>
                  </a:cubicBezTo>
                  <a:cubicBezTo>
                    <a:pt x="372819" y="902319"/>
                    <a:pt x="374355" y="900527"/>
                    <a:pt x="375805" y="898735"/>
                  </a:cubicBezTo>
                  <a:cubicBezTo>
                    <a:pt x="375890" y="901124"/>
                    <a:pt x="375976" y="903514"/>
                    <a:pt x="376061" y="905904"/>
                  </a:cubicBezTo>
                  <a:cubicBezTo>
                    <a:pt x="376317" y="911537"/>
                    <a:pt x="376659" y="917255"/>
                    <a:pt x="376914" y="922888"/>
                  </a:cubicBezTo>
                  <a:cubicBezTo>
                    <a:pt x="376743" y="923144"/>
                    <a:pt x="376488" y="923400"/>
                    <a:pt x="376317" y="923656"/>
                  </a:cubicBezTo>
                  <a:lnTo>
                    <a:pt x="372478" y="913244"/>
                  </a:lnTo>
                  <a:close/>
                  <a:moveTo>
                    <a:pt x="379730" y="885079"/>
                  </a:moveTo>
                  <a:lnTo>
                    <a:pt x="379901" y="885505"/>
                  </a:lnTo>
                  <a:lnTo>
                    <a:pt x="379901" y="885505"/>
                  </a:lnTo>
                  <a:cubicBezTo>
                    <a:pt x="379901" y="885505"/>
                    <a:pt x="379730" y="885761"/>
                    <a:pt x="379644" y="885847"/>
                  </a:cubicBezTo>
                  <a:cubicBezTo>
                    <a:pt x="379644" y="885591"/>
                    <a:pt x="379644" y="885335"/>
                    <a:pt x="379644" y="885079"/>
                  </a:cubicBezTo>
                  <a:close/>
                  <a:moveTo>
                    <a:pt x="375122" y="870313"/>
                  </a:moveTo>
                  <a:cubicBezTo>
                    <a:pt x="373843" y="866814"/>
                    <a:pt x="372563" y="863400"/>
                    <a:pt x="371369" y="859901"/>
                  </a:cubicBezTo>
                  <a:cubicBezTo>
                    <a:pt x="372563" y="858535"/>
                    <a:pt x="373672" y="857085"/>
                    <a:pt x="374867" y="855719"/>
                  </a:cubicBezTo>
                  <a:cubicBezTo>
                    <a:pt x="374867" y="860584"/>
                    <a:pt x="375038" y="865448"/>
                    <a:pt x="375122" y="870313"/>
                  </a:cubicBezTo>
                  <a:close/>
                  <a:moveTo>
                    <a:pt x="379901" y="840612"/>
                  </a:moveTo>
                  <a:cubicBezTo>
                    <a:pt x="380242" y="841210"/>
                    <a:pt x="380497" y="841807"/>
                    <a:pt x="380839" y="842319"/>
                  </a:cubicBezTo>
                  <a:cubicBezTo>
                    <a:pt x="380497" y="842661"/>
                    <a:pt x="380156" y="843087"/>
                    <a:pt x="379815" y="843429"/>
                  </a:cubicBezTo>
                  <a:cubicBezTo>
                    <a:pt x="379815" y="842490"/>
                    <a:pt x="379815" y="841551"/>
                    <a:pt x="379815" y="840527"/>
                  </a:cubicBezTo>
                  <a:close/>
                  <a:moveTo>
                    <a:pt x="379901" y="837625"/>
                  </a:moveTo>
                  <a:cubicBezTo>
                    <a:pt x="379901" y="830285"/>
                    <a:pt x="379901" y="823030"/>
                    <a:pt x="379901" y="815690"/>
                  </a:cubicBezTo>
                  <a:cubicBezTo>
                    <a:pt x="381948" y="813386"/>
                    <a:pt x="384081" y="811082"/>
                    <a:pt x="386214" y="808777"/>
                  </a:cubicBezTo>
                  <a:lnTo>
                    <a:pt x="386214" y="808777"/>
                  </a:lnTo>
                  <a:cubicBezTo>
                    <a:pt x="386214" y="808777"/>
                    <a:pt x="386470" y="808777"/>
                    <a:pt x="386470" y="808777"/>
                  </a:cubicBezTo>
                  <a:lnTo>
                    <a:pt x="386470" y="808777"/>
                  </a:lnTo>
                  <a:cubicBezTo>
                    <a:pt x="391077" y="803571"/>
                    <a:pt x="395684" y="798535"/>
                    <a:pt x="400291" y="793415"/>
                  </a:cubicBezTo>
                  <a:cubicBezTo>
                    <a:pt x="400291" y="797597"/>
                    <a:pt x="400291" y="801693"/>
                    <a:pt x="400376" y="805875"/>
                  </a:cubicBezTo>
                  <a:lnTo>
                    <a:pt x="397561" y="808094"/>
                  </a:lnTo>
                  <a:lnTo>
                    <a:pt x="384081" y="818763"/>
                  </a:lnTo>
                  <a:cubicBezTo>
                    <a:pt x="384081" y="818763"/>
                    <a:pt x="384081" y="819019"/>
                    <a:pt x="384251" y="818934"/>
                  </a:cubicBezTo>
                  <a:lnTo>
                    <a:pt x="398244" y="808777"/>
                  </a:lnTo>
                  <a:lnTo>
                    <a:pt x="400462" y="807156"/>
                  </a:lnTo>
                  <a:cubicBezTo>
                    <a:pt x="400462" y="811594"/>
                    <a:pt x="400547" y="816032"/>
                    <a:pt x="400633" y="820470"/>
                  </a:cubicBezTo>
                  <a:cubicBezTo>
                    <a:pt x="394319" y="827469"/>
                    <a:pt x="388005" y="834382"/>
                    <a:pt x="381777" y="841466"/>
                  </a:cubicBezTo>
                  <a:cubicBezTo>
                    <a:pt x="381180" y="840185"/>
                    <a:pt x="380583" y="838991"/>
                    <a:pt x="379986" y="837710"/>
                  </a:cubicBezTo>
                  <a:close/>
                  <a:moveTo>
                    <a:pt x="380156" y="793415"/>
                  </a:moveTo>
                  <a:lnTo>
                    <a:pt x="381777" y="797767"/>
                  </a:lnTo>
                  <a:lnTo>
                    <a:pt x="384422" y="804339"/>
                  </a:lnTo>
                  <a:cubicBezTo>
                    <a:pt x="382972" y="805875"/>
                    <a:pt x="381436" y="807326"/>
                    <a:pt x="379986" y="808863"/>
                  </a:cubicBezTo>
                  <a:cubicBezTo>
                    <a:pt x="379986" y="803742"/>
                    <a:pt x="380071" y="798621"/>
                    <a:pt x="380156" y="793415"/>
                  </a:cubicBezTo>
                  <a:close/>
                  <a:moveTo>
                    <a:pt x="374781" y="826615"/>
                  </a:moveTo>
                  <a:cubicBezTo>
                    <a:pt x="374269" y="825420"/>
                    <a:pt x="373758" y="824225"/>
                    <a:pt x="373246" y="823030"/>
                  </a:cubicBezTo>
                  <a:cubicBezTo>
                    <a:pt x="373758" y="822433"/>
                    <a:pt x="374355" y="821836"/>
                    <a:pt x="374867" y="821238"/>
                  </a:cubicBezTo>
                  <a:cubicBezTo>
                    <a:pt x="374867" y="823030"/>
                    <a:pt x="374867" y="824823"/>
                    <a:pt x="374781" y="826615"/>
                  </a:cubicBezTo>
                  <a:close/>
                  <a:moveTo>
                    <a:pt x="413430" y="779161"/>
                  </a:moveTo>
                  <a:cubicBezTo>
                    <a:pt x="414369" y="783685"/>
                    <a:pt x="415648" y="788038"/>
                    <a:pt x="417184" y="792220"/>
                  </a:cubicBezTo>
                  <a:cubicBezTo>
                    <a:pt x="415136" y="793927"/>
                    <a:pt x="413003" y="795634"/>
                    <a:pt x="410956" y="797340"/>
                  </a:cubicBezTo>
                  <a:lnTo>
                    <a:pt x="404899" y="802205"/>
                  </a:lnTo>
                  <a:cubicBezTo>
                    <a:pt x="404728" y="797767"/>
                    <a:pt x="404557" y="793329"/>
                    <a:pt x="404472" y="788891"/>
                  </a:cubicBezTo>
                  <a:cubicBezTo>
                    <a:pt x="407458" y="785648"/>
                    <a:pt x="410529" y="782404"/>
                    <a:pt x="413515" y="779161"/>
                  </a:cubicBezTo>
                  <a:close/>
                  <a:moveTo>
                    <a:pt x="404301" y="784709"/>
                  </a:moveTo>
                  <a:cubicBezTo>
                    <a:pt x="404301" y="784709"/>
                    <a:pt x="404301" y="784197"/>
                    <a:pt x="404301" y="783941"/>
                  </a:cubicBezTo>
                  <a:cubicBezTo>
                    <a:pt x="405325" y="783173"/>
                    <a:pt x="406349" y="782490"/>
                    <a:pt x="407373" y="781722"/>
                  </a:cubicBezTo>
                  <a:cubicBezTo>
                    <a:pt x="406349" y="782746"/>
                    <a:pt x="405325" y="783685"/>
                    <a:pt x="404301" y="784709"/>
                  </a:cubicBezTo>
                  <a:close/>
                  <a:moveTo>
                    <a:pt x="411468" y="761665"/>
                  </a:moveTo>
                  <a:cubicBezTo>
                    <a:pt x="411638" y="766615"/>
                    <a:pt x="412065" y="771309"/>
                    <a:pt x="412833" y="775833"/>
                  </a:cubicBezTo>
                  <a:cubicBezTo>
                    <a:pt x="412833" y="775833"/>
                    <a:pt x="412748" y="775918"/>
                    <a:pt x="412662" y="776003"/>
                  </a:cubicBezTo>
                  <a:cubicBezTo>
                    <a:pt x="409847" y="778222"/>
                    <a:pt x="407031" y="780442"/>
                    <a:pt x="404216" y="782661"/>
                  </a:cubicBezTo>
                  <a:cubicBezTo>
                    <a:pt x="404045" y="778393"/>
                    <a:pt x="403960" y="774040"/>
                    <a:pt x="403875" y="769773"/>
                  </a:cubicBezTo>
                  <a:cubicBezTo>
                    <a:pt x="403875" y="767212"/>
                    <a:pt x="403789" y="764652"/>
                    <a:pt x="403704" y="762006"/>
                  </a:cubicBezTo>
                  <a:cubicBezTo>
                    <a:pt x="406263" y="759190"/>
                    <a:pt x="408823" y="756459"/>
                    <a:pt x="411382" y="753642"/>
                  </a:cubicBezTo>
                  <a:cubicBezTo>
                    <a:pt x="411382" y="756288"/>
                    <a:pt x="411382" y="758934"/>
                    <a:pt x="411553" y="761580"/>
                  </a:cubicBezTo>
                  <a:close/>
                  <a:moveTo>
                    <a:pt x="400633" y="824481"/>
                  </a:moveTo>
                  <a:cubicBezTo>
                    <a:pt x="400633" y="827298"/>
                    <a:pt x="400718" y="830114"/>
                    <a:pt x="400803" y="833016"/>
                  </a:cubicBezTo>
                  <a:cubicBezTo>
                    <a:pt x="397305" y="834808"/>
                    <a:pt x="393637" y="836259"/>
                    <a:pt x="389883" y="837369"/>
                  </a:cubicBezTo>
                  <a:cubicBezTo>
                    <a:pt x="393466" y="833102"/>
                    <a:pt x="397049" y="828749"/>
                    <a:pt x="400633" y="824481"/>
                  </a:cubicBezTo>
                  <a:close/>
                  <a:moveTo>
                    <a:pt x="411297" y="749375"/>
                  </a:moveTo>
                  <a:cubicBezTo>
                    <a:pt x="408737" y="751935"/>
                    <a:pt x="406093" y="754496"/>
                    <a:pt x="403533" y="756971"/>
                  </a:cubicBezTo>
                  <a:cubicBezTo>
                    <a:pt x="403533" y="754069"/>
                    <a:pt x="403448" y="751167"/>
                    <a:pt x="403363" y="748265"/>
                  </a:cubicBezTo>
                  <a:lnTo>
                    <a:pt x="411297" y="741693"/>
                  </a:lnTo>
                  <a:cubicBezTo>
                    <a:pt x="411297" y="744254"/>
                    <a:pt x="411297" y="746814"/>
                    <a:pt x="411297" y="749375"/>
                  </a:cubicBezTo>
                  <a:close/>
                  <a:moveTo>
                    <a:pt x="400206" y="765762"/>
                  </a:moveTo>
                  <a:cubicBezTo>
                    <a:pt x="400206" y="767042"/>
                    <a:pt x="400206" y="768237"/>
                    <a:pt x="400206" y="769517"/>
                  </a:cubicBezTo>
                  <a:cubicBezTo>
                    <a:pt x="400206" y="774894"/>
                    <a:pt x="400206" y="780356"/>
                    <a:pt x="400206" y="785733"/>
                  </a:cubicBezTo>
                  <a:cubicBezTo>
                    <a:pt x="397305" y="788038"/>
                    <a:pt x="394404" y="790342"/>
                    <a:pt x="391418" y="792646"/>
                  </a:cubicBezTo>
                  <a:cubicBezTo>
                    <a:pt x="391333" y="792646"/>
                    <a:pt x="391418" y="792902"/>
                    <a:pt x="391589" y="792817"/>
                  </a:cubicBezTo>
                  <a:cubicBezTo>
                    <a:pt x="394490" y="790769"/>
                    <a:pt x="397305" y="788720"/>
                    <a:pt x="400206" y="786672"/>
                  </a:cubicBezTo>
                  <a:cubicBezTo>
                    <a:pt x="400206" y="787269"/>
                    <a:pt x="400206" y="787952"/>
                    <a:pt x="400206" y="788550"/>
                  </a:cubicBezTo>
                  <a:cubicBezTo>
                    <a:pt x="395087" y="793585"/>
                    <a:pt x="389968" y="798706"/>
                    <a:pt x="384849" y="803827"/>
                  </a:cubicBezTo>
                  <a:lnTo>
                    <a:pt x="382716" y="797340"/>
                  </a:lnTo>
                  <a:lnTo>
                    <a:pt x="380242" y="789659"/>
                  </a:lnTo>
                  <a:cubicBezTo>
                    <a:pt x="380242" y="788976"/>
                    <a:pt x="380242" y="788208"/>
                    <a:pt x="380242" y="787525"/>
                  </a:cubicBezTo>
                  <a:cubicBezTo>
                    <a:pt x="386896" y="780271"/>
                    <a:pt x="393551" y="772931"/>
                    <a:pt x="400291" y="765676"/>
                  </a:cubicBezTo>
                  <a:close/>
                  <a:moveTo>
                    <a:pt x="369065" y="827639"/>
                  </a:moveTo>
                  <a:lnTo>
                    <a:pt x="369065" y="827639"/>
                  </a:lnTo>
                  <a:cubicBezTo>
                    <a:pt x="369065" y="827639"/>
                    <a:pt x="369065" y="827639"/>
                    <a:pt x="369065" y="827639"/>
                  </a:cubicBezTo>
                  <a:lnTo>
                    <a:pt x="369065" y="827639"/>
                  </a:lnTo>
                  <a:cubicBezTo>
                    <a:pt x="369065" y="827639"/>
                    <a:pt x="369065" y="827639"/>
                    <a:pt x="369065" y="827639"/>
                  </a:cubicBezTo>
                  <a:cubicBezTo>
                    <a:pt x="369833" y="826786"/>
                    <a:pt x="370686" y="825847"/>
                    <a:pt x="371454" y="824993"/>
                  </a:cubicBezTo>
                  <a:cubicBezTo>
                    <a:pt x="372478" y="827042"/>
                    <a:pt x="373502" y="829090"/>
                    <a:pt x="374611" y="831139"/>
                  </a:cubicBezTo>
                  <a:cubicBezTo>
                    <a:pt x="374611" y="833443"/>
                    <a:pt x="374526" y="835747"/>
                    <a:pt x="374440" y="838052"/>
                  </a:cubicBezTo>
                  <a:lnTo>
                    <a:pt x="374440" y="838052"/>
                  </a:lnTo>
                  <a:cubicBezTo>
                    <a:pt x="374440" y="838052"/>
                    <a:pt x="374440" y="838393"/>
                    <a:pt x="374440" y="838393"/>
                  </a:cubicBezTo>
                  <a:lnTo>
                    <a:pt x="374440" y="838735"/>
                  </a:lnTo>
                  <a:cubicBezTo>
                    <a:pt x="374440" y="838735"/>
                    <a:pt x="374440" y="838735"/>
                    <a:pt x="374440" y="838735"/>
                  </a:cubicBezTo>
                  <a:cubicBezTo>
                    <a:pt x="374440" y="842234"/>
                    <a:pt x="374440" y="845818"/>
                    <a:pt x="374526" y="849318"/>
                  </a:cubicBezTo>
                  <a:cubicBezTo>
                    <a:pt x="372819" y="851281"/>
                    <a:pt x="371113" y="853158"/>
                    <a:pt x="369406" y="855121"/>
                  </a:cubicBezTo>
                  <a:cubicBezTo>
                    <a:pt x="368894" y="853585"/>
                    <a:pt x="368297" y="852049"/>
                    <a:pt x="367785" y="850513"/>
                  </a:cubicBezTo>
                  <a:cubicBezTo>
                    <a:pt x="365994" y="845221"/>
                    <a:pt x="364202" y="839929"/>
                    <a:pt x="362496" y="834638"/>
                  </a:cubicBezTo>
                  <a:cubicBezTo>
                    <a:pt x="364629" y="832419"/>
                    <a:pt x="366761" y="830114"/>
                    <a:pt x="368894" y="827895"/>
                  </a:cubicBezTo>
                  <a:close/>
                  <a:moveTo>
                    <a:pt x="369236" y="862291"/>
                  </a:moveTo>
                  <a:cubicBezTo>
                    <a:pt x="371198" y="866643"/>
                    <a:pt x="373160" y="870996"/>
                    <a:pt x="375208" y="875349"/>
                  </a:cubicBezTo>
                  <a:cubicBezTo>
                    <a:pt x="375379" y="880470"/>
                    <a:pt x="375464" y="885676"/>
                    <a:pt x="375720" y="890797"/>
                  </a:cubicBezTo>
                  <a:cubicBezTo>
                    <a:pt x="375549" y="891053"/>
                    <a:pt x="375379" y="891224"/>
                    <a:pt x="375208" y="891480"/>
                  </a:cubicBezTo>
                  <a:cubicBezTo>
                    <a:pt x="372819" y="894211"/>
                    <a:pt x="370430" y="896942"/>
                    <a:pt x="368041" y="899673"/>
                  </a:cubicBezTo>
                  <a:cubicBezTo>
                    <a:pt x="365055" y="891394"/>
                    <a:pt x="362069" y="883116"/>
                    <a:pt x="359083" y="874837"/>
                  </a:cubicBezTo>
                  <a:cubicBezTo>
                    <a:pt x="362496" y="870655"/>
                    <a:pt x="365909" y="866473"/>
                    <a:pt x="369406" y="862291"/>
                  </a:cubicBezTo>
                  <a:close/>
                  <a:moveTo>
                    <a:pt x="358571" y="884311"/>
                  </a:moveTo>
                  <a:cubicBezTo>
                    <a:pt x="361131" y="890114"/>
                    <a:pt x="363690" y="895918"/>
                    <a:pt x="366164" y="901722"/>
                  </a:cubicBezTo>
                  <a:cubicBezTo>
                    <a:pt x="362922" y="905648"/>
                    <a:pt x="359680" y="909574"/>
                    <a:pt x="356438" y="913585"/>
                  </a:cubicBezTo>
                  <a:cubicBezTo>
                    <a:pt x="356609" y="907184"/>
                    <a:pt x="356865" y="900697"/>
                    <a:pt x="357121" y="894296"/>
                  </a:cubicBezTo>
                  <a:cubicBezTo>
                    <a:pt x="357291" y="890285"/>
                    <a:pt x="357462" y="886274"/>
                    <a:pt x="357632" y="882177"/>
                  </a:cubicBezTo>
                  <a:cubicBezTo>
                    <a:pt x="357974" y="882860"/>
                    <a:pt x="358230" y="883543"/>
                    <a:pt x="358571" y="884311"/>
                  </a:cubicBezTo>
                  <a:close/>
                  <a:moveTo>
                    <a:pt x="353708" y="940555"/>
                  </a:moveTo>
                  <a:cubicBezTo>
                    <a:pt x="353708" y="940555"/>
                    <a:pt x="353452" y="940043"/>
                    <a:pt x="353367" y="939787"/>
                  </a:cubicBezTo>
                  <a:lnTo>
                    <a:pt x="353367" y="939787"/>
                  </a:lnTo>
                  <a:cubicBezTo>
                    <a:pt x="353367" y="939787"/>
                    <a:pt x="353367" y="939702"/>
                    <a:pt x="353367" y="939702"/>
                  </a:cubicBezTo>
                  <a:lnTo>
                    <a:pt x="353367" y="939702"/>
                  </a:lnTo>
                  <a:cubicBezTo>
                    <a:pt x="353367" y="939702"/>
                    <a:pt x="353367" y="939616"/>
                    <a:pt x="353367" y="939616"/>
                  </a:cubicBezTo>
                  <a:cubicBezTo>
                    <a:pt x="352173" y="937141"/>
                    <a:pt x="350978" y="934666"/>
                    <a:pt x="349783" y="932191"/>
                  </a:cubicBezTo>
                  <a:cubicBezTo>
                    <a:pt x="351063" y="930313"/>
                    <a:pt x="352343" y="928436"/>
                    <a:pt x="353623" y="926558"/>
                  </a:cubicBezTo>
                  <a:cubicBezTo>
                    <a:pt x="353623" y="931252"/>
                    <a:pt x="353708" y="935946"/>
                    <a:pt x="353793" y="940640"/>
                  </a:cubicBezTo>
                  <a:close/>
                  <a:moveTo>
                    <a:pt x="348503" y="941835"/>
                  </a:moveTo>
                  <a:lnTo>
                    <a:pt x="348503" y="941835"/>
                  </a:lnTo>
                  <a:cubicBezTo>
                    <a:pt x="348503" y="941835"/>
                    <a:pt x="348503" y="941835"/>
                    <a:pt x="348503" y="941835"/>
                  </a:cubicBezTo>
                  <a:lnTo>
                    <a:pt x="348503" y="941835"/>
                  </a:lnTo>
                  <a:cubicBezTo>
                    <a:pt x="348503" y="941835"/>
                    <a:pt x="348503" y="941835"/>
                    <a:pt x="348503" y="941835"/>
                  </a:cubicBezTo>
                  <a:cubicBezTo>
                    <a:pt x="350295" y="945505"/>
                    <a:pt x="352087" y="949090"/>
                    <a:pt x="353878" y="952675"/>
                  </a:cubicBezTo>
                  <a:cubicBezTo>
                    <a:pt x="353878" y="952931"/>
                    <a:pt x="353878" y="953187"/>
                    <a:pt x="353878" y="953443"/>
                  </a:cubicBezTo>
                  <a:cubicBezTo>
                    <a:pt x="353537" y="953955"/>
                    <a:pt x="353111" y="954467"/>
                    <a:pt x="352769" y="954894"/>
                  </a:cubicBezTo>
                  <a:cubicBezTo>
                    <a:pt x="349698" y="959161"/>
                    <a:pt x="346627" y="963343"/>
                    <a:pt x="343641" y="967611"/>
                  </a:cubicBezTo>
                  <a:lnTo>
                    <a:pt x="342617" y="964197"/>
                  </a:lnTo>
                  <a:cubicBezTo>
                    <a:pt x="341678" y="961124"/>
                    <a:pt x="340740" y="958052"/>
                    <a:pt x="339887" y="955064"/>
                  </a:cubicBezTo>
                  <a:cubicBezTo>
                    <a:pt x="339887" y="951992"/>
                    <a:pt x="340057" y="948919"/>
                    <a:pt x="340143" y="945847"/>
                  </a:cubicBezTo>
                  <a:cubicBezTo>
                    <a:pt x="342190" y="942774"/>
                    <a:pt x="344323" y="939702"/>
                    <a:pt x="346371" y="936714"/>
                  </a:cubicBezTo>
                  <a:cubicBezTo>
                    <a:pt x="347053" y="938422"/>
                    <a:pt x="347736" y="940043"/>
                    <a:pt x="348419" y="941750"/>
                  </a:cubicBezTo>
                  <a:close/>
                  <a:moveTo>
                    <a:pt x="341166" y="964880"/>
                  </a:moveTo>
                  <a:lnTo>
                    <a:pt x="342958" y="968891"/>
                  </a:lnTo>
                  <a:cubicBezTo>
                    <a:pt x="341764" y="970512"/>
                    <a:pt x="340654" y="972134"/>
                    <a:pt x="339545" y="973756"/>
                  </a:cubicBezTo>
                  <a:cubicBezTo>
                    <a:pt x="339545" y="969744"/>
                    <a:pt x="339716" y="965648"/>
                    <a:pt x="339801" y="961636"/>
                  </a:cubicBezTo>
                  <a:cubicBezTo>
                    <a:pt x="340313" y="962746"/>
                    <a:pt x="340740" y="963770"/>
                    <a:pt x="341252" y="964880"/>
                  </a:cubicBezTo>
                  <a:close/>
                  <a:moveTo>
                    <a:pt x="337583" y="984339"/>
                  </a:moveTo>
                  <a:cubicBezTo>
                    <a:pt x="337754" y="984851"/>
                    <a:pt x="337924" y="985363"/>
                    <a:pt x="338095" y="985790"/>
                  </a:cubicBezTo>
                  <a:lnTo>
                    <a:pt x="338266" y="999190"/>
                  </a:lnTo>
                  <a:cubicBezTo>
                    <a:pt x="336559" y="996458"/>
                    <a:pt x="334853" y="993727"/>
                    <a:pt x="333146" y="990996"/>
                  </a:cubicBezTo>
                  <a:cubicBezTo>
                    <a:pt x="334597" y="988777"/>
                    <a:pt x="336133" y="986558"/>
                    <a:pt x="337583" y="984254"/>
                  </a:cubicBezTo>
                  <a:close/>
                  <a:moveTo>
                    <a:pt x="337498" y="1007127"/>
                  </a:moveTo>
                  <a:cubicBezTo>
                    <a:pt x="335536" y="1010285"/>
                    <a:pt x="333573" y="1013358"/>
                    <a:pt x="331611" y="1016515"/>
                  </a:cubicBezTo>
                  <a:cubicBezTo>
                    <a:pt x="331355" y="1015747"/>
                    <a:pt x="331099" y="1014894"/>
                    <a:pt x="330758" y="1014126"/>
                  </a:cubicBezTo>
                  <a:cubicBezTo>
                    <a:pt x="330672" y="1008322"/>
                    <a:pt x="330587" y="1002518"/>
                    <a:pt x="330587" y="996629"/>
                  </a:cubicBezTo>
                  <a:cubicBezTo>
                    <a:pt x="332891" y="1000128"/>
                    <a:pt x="335194" y="1003628"/>
                    <a:pt x="337498" y="1007042"/>
                  </a:cubicBezTo>
                  <a:close/>
                  <a:moveTo>
                    <a:pt x="327771" y="1093841"/>
                  </a:moveTo>
                  <a:cubicBezTo>
                    <a:pt x="326918" y="1095633"/>
                    <a:pt x="326065" y="1097426"/>
                    <a:pt x="325212" y="1099218"/>
                  </a:cubicBezTo>
                  <a:cubicBezTo>
                    <a:pt x="324700" y="1094865"/>
                    <a:pt x="324188" y="1090598"/>
                    <a:pt x="323762" y="1086245"/>
                  </a:cubicBezTo>
                  <a:cubicBezTo>
                    <a:pt x="325127" y="1088806"/>
                    <a:pt x="326407" y="1091281"/>
                    <a:pt x="327771" y="1093841"/>
                  </a:cubicBezTo>
                  <a:close/>
                  <a:moveTo>
                    <a:pt x="319837" y="1122689"/>
                  </a:moveTo>
                  <a:cubicBezTo>
                    <a:pt x="321799" y="1126615"/>
                    <a:pt x="323762" y="1130456"/>
                    <a:pt x="325809" y="1134296"/>
                  </a:cubicBezTo>
                  <a:cubicBezTo>
                    <a:pt x="324274" y="1137710"/>
                    <a:pt x="322653" y="1141209"/>
                    <a:pt x="321117" y="1144623"/>
                  </a:cubicBezTo>
                  <a:cubicBezTo>
                    <a:pt x="320520" y="1137710"/>
                    <a:pt x="319922" y="1130712"/>
                    <a:pt x="319325" y="1123798"/>
                  </a:cubicBezTo>
                  <a:cubicBezTo>
                    <a:pt x="319496" y="1123457"/>
                    <a:pt x="319666" y="1123030"/>
                    <a:pt x="319837" y="1122689"/>
                  </a:cubicBezTo>
                  <a:close/>
                  <a:moveTo>
                    <a:pt x="322653" y="1161181"/>
                  </a:moveTo>
                  <a:cubicBezTo>
                    <a:pt x="322653" y="1161181"/>
                    <a:pt x="322653" y="1160669"/>
                    <a:pt x="322653" y="1160413"/>
                  </a:cubicBezTo>
                  <a:cubicBezTo>
                    <a:pt x="323932" y="1162802"/>
                    <a:pt x="325127" y="1165193"/>
                    <a:pt x="326407" y="1167582"/>
                  </a:cubicBezTo>
                  <a:cubicBezTo>
                    <a:pt x="327174" y="1169118"/>
                    <a:pt x="328028" y="1170569"/>
                    <a:pt x="328795" y="1172106"/>
                  </a:cubicBezTo>
                  <a:lnTo>
                    <a:pt x="330246" y="1177909"/>
                  </a:lnTo>
                  <a:cubicBezTo>
                    <a:pt x="330502" y="1178848"/>
                    <a:pt x="330758" y="1179787"/>
                    <a:pt x="331014" y="1180811"/>
                  </a:cubicBezTo>
                  <a:cubicBezTo>
                    <a:pt x="331014" y="1181494"/>
                    <a:pt x="331014" y="1182262"/>
                    <a:pt x="330928" y="1182945"/>
                  </a:cubicBezTo>
                  <a:cubicBezTo>
                    <a:pt x="329307" y="1186956"/>
                    <a:pt x="327771" y="1190968"/>
                    <a:pt x="326150" y="1195064"/>
                  </a:cubicBezTo>
                  <a:cubicBezTo>
                    <a:pt x="324956" y="1183798"/>
                    <a:pt x="323762" y="1172532"/>
                    <a:pt x="322653" y="1161266"/>
                  </a:cubicBezTo>
                  <a:close/>
                  <a:moveTo>
                    <a:pt x="355073" y="1158450"/>
                  </a:moveTo>
                  <a:cubicBezTo>
                    <a:pt x="353708" y="1154695"/>
                    <a:pt x="352343" y="1151025"/>
                    <a:pt x="351063" y="1147269"/>
                  </a:cubicBezTo>
                  <a:cubicBezTo>
                    <a:pt x="351063" y="1146160"/>
                    <a:pt x="351234" y="1145050"/>
                    <a:pt x="351319" y="1144026"/>
                  </a:cubicBezTo>
                  <a:cubicBezTo>
                    <a:pt x="352599" y="1140783"/>
                    <a:pt x="353964" y="1137625"/>
                    <a:pt x="355329" y="1134382"/>
                  </a:cubicBezTo>
                  <a:lnTo>
                    <a:pt x="355670" y="1140612"/>
                  </a:lnTo>
                  <a:cubicBezTo>
                    <a:pt x="355670" y="1140612"/>
                    <a:pt x="355926" y="1140697"/>
                    <a:pt x="355926" y="1140612"/>
                  </a:cubicBezTo>
                  <a:lnTo>
                    <a:pt x="355926" y="1133101"/>
                  </a:lnTo>
                  <a:cubicBezTo>
                    <a:pt x="357547" y="1129261"/>
                    <a:pt x="359254" y="1125505"/>
                    <a:pt x="360960" y="1121665"/>
                  </a:cubicBezTo>
                  <a:cubicBezTo>
                    <a:pt x="361813" y="1125761"/>
                    <a:pt x="362752" y="1129773"/>
                    <a:pt x="363690" y="1133870"/>
                  </a:cubicBezTo>
                  <a:cubicBezTo>
                    <a:pt x="361472" y="1140100"/>
                    <a:pt x="359254" y="1146330"/>
                    <a:pt x="357121" y="1152561"/>
                  </a:cubicBezTo>
                  <a:cubicBezTo>
                    <a:pt x="356438" y="1154524"/>
                    <a:pt x="355756" y="1156487"/>
                    <a:pt x="355073" y="1158450"/>
                  </a:cubicBezTo>
                  <a:close/>
                  <a:moveTo>
                    <a:pt x="362155" y="1118934"/>
                  </a:moveTo>
                  <a:cubicBezTo>
                    <a:pt x="363178" y="1116800"/>
                    <a:pt x="364117" y="1114666"/>
                    <a:pt x="365140" y="1112447"/>
                  </a:cubicBezTo>
                  <a:cubicBezTo>
                    <a:pt x="365909" y="1116032"/>
                    <a:pt x="366676" y="1119531"/>
                    <a:pt x="367530" y="1123116"/>
                  </a:cubicBezTo>
                  <a:cubicBezTo>
                    <a:pt x="366676" y="1125420"/>
                    <a:pt x="365909" y="1127724"/>
                    <a:pt x="365055" y="1130029"/>
                  </a:cubicBezTo>
                  <a:cubicBezTo>
                    <a:pt x="364031" y="1126359"/>
                    <a:pt x="363093" y="1122603"/>
                    <a:pt x="362155" y="1118934"/>
                  </a:cubicBezTo>
                  <a:close/>
                  <a:moveTo>
                    <a:pt x="364970" y="1100413"/>
                  </a:moveTo>
                  <a:cubicBezTo>
                    <a:pt x="363690" y="1094951"/>
                    <a:pt x="362410" y="1089403"/>
                    <a:pt x="361301" y="1083941"/>
                  </a:cubicBezTo>
                  <a:cubicBezTo>
                    <a:pt x="361301" y="1083685"/>
                    <a:pt x="361216" y="1083343"/>
                    <a:pt x="361131" y="1083087"/>
                  </a:cubicBezTo>
                  <a:cubicBezTo>
                    <a:pt x="363434" y="1073187"/>
                    <a:pt x="366164" y="1063457"/>
                    <a:pt x="369321" y="1053727"/>
                  </a:cubicBezTo>
                  <a:cubicBezTo>
                    <a:pt x="370686" y="1049460"/>
                    <a:pt x="372478" y="1045448"/>
                    <a:pt x="374440" y="1041437"/>
                  </a:cubicBezTo>
                  <a:cubicBezTo>
                    <a:pt x="374611" y="1044595"/>
                    <a:pt x="374867" y="1047753"/>
                    <a:pt x="375122" y="1050825"/>
                  </a:cubicBezTo>
                  <a:cubicBezTo>
                    <a:pt x="375805" y="1057397"/>
                    <a:pt x="376743" y="1063884"/>
                    <a:pt x="378023" y="1070370"/>
                  </a:cubicBezTo>
                  <a:cubicBezTo>
                    <a:pt x="373587" y="1080356"/>
                    <a:pt x="369236" y="1090342"/>
                    <a:pt x="364970" y="1100413"/>
                  </a:cubicBezTo>
                  <a:close/>
                  <a:moveTo>
                    <a:pt x="348674" y="1062006"/>
                  </a:moveTo>
                  <a:cubicBezTo>
                    <a:pt x="348419" y="1062774"/>
                    <a:pt x="348248" y="1063542"/>
                    <a:pt x="347992" y="1064396"/>
                  </a:cubicBezTo>
                  <a:lnTo>
                    <a:pt x="347651" y="1063457"/>
                  </a:lnTo>
                  <a:cubicBezTo>
                    <a:pt x="348162" y="1062433"/>
                    <a:pt x="348674" y="1061323"/>
                    <a:pt x="349186" y="1060299"/>
                  </a:cubicBezTo>
                  <a:cubicBezTo>
                    <a:pt x="349015" y="1060897"/>
                    <a:pt x="348845" y="1061494"/>
                    <a:pt x="348674" y="1062091"/>
                  </a:cubicBezTo>
                  <a:close/>
                  <a:moveTo>
                    <a:pt x="359595" y="1030256"/>
                  </a:moveTo>
                  <a:cubicBezTo>
                    <a:pt x="359851" y="1023599"/>
                    <a:pt x="360107" y="1016857"/>
                    <a:pt x="360363" y="1010200"/>
                  </a:cubicBezTo>
                  <a:cubicBezTo>
                    <a:pt x="360619" y="1005505"/>
                    <a:pt x="360875" y="1000811"/>
                    <a:pt x="361131" y="996117"/>
                  </a:cubicBezTo>
                  <a:cubicBezTo>
                    <a:pt x="361472" y="996202"/>
                    <a:pt x="361813" y="996288"/>
                    <a:pt x="362069" y="996288"/>
                  </a:cubicBezTo>
                  <a:cubicBezTo>
                    <a:pt x="363093" y="996288"/>
                    <a:pt x="363946" y="995690"/>
                    <a:pt x="364543" y="994922"/>
                  </a:cubicBezTo>
                  <a:cubicBezTo>
                    <a:pt x="364714" y="994752"/>
                    <a:pt x="364543" y="994666"/>
                    <a:pt x="364373" y="994752"/>
                  </a:cubicBezTo>
                  <a:cubicBezTo>
                    <a:pt x="363776" y="995434"/>
                    <a:pt x="363008" y="995946"/>
                    <a:pt x="362069" y="995946"/>
                  </a:cubicBezTo>
                  <a:cubicBezTo>
                    <a:pt x="361728" y="995946"/>
                    <a:pt x="361472" y="995861"/>
                    <a:pt x="361131" y="995690"/>
                  </a:cubicBezTo>
                  <a:cubicBezTo>
                    <a:pt x="361557" y="988863"/>
                    <a:pt x="361984" y="981949"/>
                    <a:pt x="362496" y="975121"/>
                  </a:cubicBezTo>
                  <a:lnTo>
                    <a:pt x="362666" y="973244"/>
                  </a:lnTo>
                  <a:cubicBezTo>
                    <a:pt x="363008" y="972646"/>
                    <a:pt x="363434" y="972049"/>
                    <a:pt x="363861" y="971451"/>
                  </a:cubicBezTo>
                  <a:cubicBezTo>
                    <a:pt x="365909" y="975207"/>
                    <a:pt x="367956" y="979047"/>
                    <a:pt x="370004" y="982803"/>
                  </a:cubicBezTo>
                  <a:lnTo>
                    <a:pt x="377512" y="996544"/>
                  </a:lnTo>
                  <a:cubicBezTo>
                    <a:pt x="371881" y="1007127"/>
                    <a:pt x="366250" y="1017796"/>
                    <a:pt x="360619" y="1028464"/>
                  </a:cubicBezTo>
                  <a:cubicBezTo>
                    <a:pt x="360277" y="1029062"/>
                    <a:pt x="360022" y="1029659"/>
                    <a:pt x="359680" y="1030342"/>
                  </a:cubicBezTo>
                  <a:close/>
                  <a:moveTo>
                    <a:pt x="371369" y="982205"/>
                  </a:moveTo>
                  <a:cubicBezTo>
                    <a:pt x="369406" y="977682"/>
                    <a:pt x="367530" y="973158"/>
                    <a:pt x="365567" y="968720"/>
                  </a:cubicBezTo>
                  <a:cubicBezTo>
                    <a:pt x="369918" y="961807"/>
                    <a:pt x="374355" y="954979"/>
                    <a:pt x="378792" y="948237"/>
                  </a:cubicBezTo>
                  <a:cubicBezTo>
                    <a:pt x="379303" y="956259"/>
                    <a:pt x="379901" y="964282"/>
                    <a:pt x="380583" y="972305"/>
                  </a:cubicBezTo>
                  <a:lnTo>
                    <a:pt x="381948" y="988094"/>
                  </a:lnTo>
                  <a:cubicBezTo>
                    <a:pt x="380497" y="990825"/>
                    <a:pt x="379047" y="993471"/>
                    <a:pt x="377597" y="996202"/>
                  </a:cubicBezTo>
                  <a:lnTo>
                    <a:pt x="371369" y="982205"/>
                  </a:lnTo>
                  <a:close/>
                  <a:moveTo>
                    <a:pt x="370004" y="957796"/>
                  </a:moveTo>
                  <a:lnTo>
                    <a:pt x="367103" y="951138"/>
                  </a:lnTo>
                  <a:lnTo>
                    <a:pt x="364458" y="944737"/>
                  </a:lnTo>
                  <a:cubicBezTo>
                    <a:pt x="368639" y="938678"/>
                    <a:pt x="372905" y="932703"/>
                    <a:pt x="377085" y="926729"/>
                  </a:cubicBezTo>
                  <a:lnTo>
                    <a:pt x="377426" y="927582"/>
                  </a:lnTo>
                  <a:cubicBezTo>
                    <a:pt x="377768" y="933557"/>
                    <a:pt x="378109" y="939531"/>
                    <a:pt x="378535" y="945420"/>
                  </a:cubicBezTo>
                  <a:cubicBezTo>
                    <a:pt x="375635" y="949517"/>
                    <a:pt x="372819" y="953614"/>
                    <a:pt x="369918" y="957796"/>
                  </a:cubicBezTo>
                  <a:close/>
                  <a:moveTo>
                    <a:pt x="379901" y="905136"/>
                  </a:moveTo>
                  <a:cubicBezTo>
                    <a:pt x="379901" y="901380"/>
                    <a:pt x="379901" y="897625"/>
                    <a:pt x="379815" y="893784"/>
                  </a:cubicBezTo>
                  <a:cubicBezTo>
                    <a:pt x="380754" y="892675"/>
                    <a:pt x="381607" y="891651"/>
                    <a:pt x="382545" y="890541"/>
                  </a:cubicBezTo>
                  <a:lnTo>
                    <a:pt x="384251" y="894040"/>
                  </a:lnTo>
                  <a:cubicBezTo>
                    <a:pt x="384251" y="894040"/>
                    <a:pt x="384508" y="894040"/>
                    <a:pt x="384422" y="893955"/>
                  </a:cubicBezTo>
                  <a:lnTo>
                    <a:pt x="382887" y="890114"/>
                  </a:lnTo>
                  <a:cubicBezTo>
                    <a:pt x="389456" y="882262"/>
                    <a:pt x="396111" y="874495"/>
                    <a:pt x="402766" y="866729"/>
                  </a:cubicBezTo>
                  <a:cubicBezTo>
                    <a:pt x="403192" y="873727"/>
                    <a:pt x="403704" y="880641"/>
                    <a:pt x="404216" y="887554"/>
                  </a:cubicBezTo>
                  <a:lnTo>
                    <a:pt x="395428" y="898735"/>
                  </a:lnTo>
                  <a:cubicBezTo>
                    <a:pt x="390309" y="905221"/>
                    <a:pt x="385275" y="911793"/>
                    <a:pt x="380242" y="918365"/>
                  </a:cubicBezTo>
                  <a:cubicBezTo>
                    <a:pt x="380156" y="913927"/>
                    <a:pt x="380071" y="909488"/>
                    <a:pt x="379986" y="905050"/>
                  </a:cubicBezTo>
                  <a:close/>
                  <a:moveTo>
                    <a:pt x="425886" y="847867"/>
                  </a:moveTo>
                  <a:cubicBezTo>
                    <a:pt x="420256" y="852561"/>
                    <a:pt x="414369" y="856914"/>
                    <a:pt x="408055" y="860498"/>
                  </a:cubicBezTo>
                  <a:cubicBezTo>
                    <a:pt x="413857" y="853756"/>
                    <a:pt x="419744" y="847099"/>
                    <a:pt x="425631" y="840441"/>
                  </a:cubicBezTo>
                  <a:cubicBezTo>
                    <a:pt x="425631" y="842917"/>
                    <a:pt x="425801" y="845392"/>
                    <a:pt x="425886" y="847867"/>
                  </a:cubicBezTo>
                  <a:close/>
                  <a:moveTo>
                    <a:pt x="429385" y="826786"/>
                  </a:moveTo>
                  <a:lnTo>
                    <a:pt x="430323" y="825591"/>
                  </a:lnTo>
                  <a:cubicBezTo>
                    <a:pt x="430323" y="827639"/>
                    <a:pt x="430238" y="829773"/>
                    <a:pt x="430152" y="831821"/>
                  </a:cubicBezTo>
                  <a:cubicBezTo>
                    <a:pt x="429982" y="831992"/>
                    <a:pt x="429811" y="832163"/>
                    <a:pt x="429726" y="832334"/>
                  </a:cubicBezTo>
                  <a:cubicBezTo>
                    <a:pt x="429640" y="830456"/>
                    <a:pt x="429470" y="828663"/>
                    <a:pt x="429385" y="826786"/>
                  </a:cubicBezTo>
                  <a:close/>
                  <a:moveTo>
                    <a:pt x="406861" y="856487"/>
                  </a:moveTo>
                  <a:cubicBezTo>
                    <a:pt x="406861" y="855890"/>
                    <a:pt x="406861" y="855292"/>
                    <a:pt x="406861" y="854609"/>
                  </a:cubicBezTo>
                  <a:cubicBezTo>
                    <a:pt x="410103" y="850598"/>
                    <a:pt x="413259" y="846587"/>
                    <a:pt x="416502" y="842575"/>
                  </a:cubicBezTo>
                  <a:lnTo>
                    <a:pt x="425460" y="831736"/>
                  </a:lnTo>
                  <a:cubicBezTo>
                    <a:pt x="425460" y="833443"/>
                    <a:pt x="425545" y="835064"/>
                    <a:pt x="425631" y="836772"/>
                  </a:cubicBezTo>
                  <a:cubicBezTo>
                    <a:pt x="419402" y="843343"/>
                    <a:pt x="413174" y="849915"/>
                    <a:pt x="406946" y="856487"/>
                  </a:cubicBezTo>
                  <a:close/>
                  <a:moveTo>
                    <a:pt x="407031" y="861693"/>
                  </a:moveTo>
                  <a:cubicBezTo>
                    <a:pt x="407031" y="861693"/>
                    <a:pt x="407202" y="861437"/>
                    <a:pt x="407373" y="861352"/>
                  </a:cubicBezTo>
                  <a:cubicBezTo>
                    <a:pt x="413942" y="858109"/>
                    <a:pt x="420085" y="854012"/>
                    <a:pt x="425972" y="849659"/>
                  </a:cubicBezTo>
                  <a:cubicBezTo>
                    <a:pt x="426057" y="853158"/>
                    <a:pt x="426228" y="856658"/>
                    <a:pt x="426313" y="860072"/>
                  </a:cubicBezTo>
                  <a:lnTo>
                    <a:pt x="410785" y="879190"/>
                  </a:lnTo>
                  <a:lnTo>
                    <a:pt x="407799" y="882945"/>
                  </a:lnTo>
                  <a:cubicBezTo>
                    <a:pt x="407543" y="875861"/>
                    <a:pt x="407202" y="868777"/>
                    <a:pt x="407031" y="861693"/>
                  </a:cubicBezTo>
                  <a:close/>
                  <a:moveTo>
                    <a:pt x="429982" y="835577"/>
                  </a:moveTo>
                  <a:cubicBezTo>
                    <a:pt x="429982" y="835577"/>
                    <a:pt x="430152" y="835406"/>
                    <a:pt x="430152" y="835320"/>
                  </a:cubicBezTo>
                  <a:cubicBezTo>
                    <a:pt x="430152" y="836174"/>
                    <a:pt x="430152" y="837028"/>
                    <a:pt x="430152" y="837881"/>
                  </a:cubicBezTo>
                  <a:cubicBezTo>
                    <a:pt x="430152" y="837113"/>
                    <a:pt x="430067" y="836345"/>
                    <a:pt x="429982" y="835577"/>
                  </a:cubicBezTo>
                  <a:close/>
                  <a:moveTo>
                    <a:pt x="432370" y="829602"/>
                  </a:moveTo>
                  <a:cubicBezTo>
                    <a:pt x="432285" y="826103"/>
                    <a:pt x="432200" y="822604"/>
                    <a:pt x="432115" y="819104"/>
                  </a:cubicBezTo>
                  <a:lnTo>
                    <a:pt x="432115" y="816203"/>
                  </a:lnTo>
                  <a:cubicBezTo>
                    <a:pt x="434162" y="818507"/>
                    <a:pt x="436466" y="820726"/>
                    <a:pt x="438940" y="822860"/>
                  </a:cubicBezTo>
                  <a:cubicBezTo>
                    <a:pt x="436722" y="825164"/>
                    <a:pt x="434589" y="827383"/>
                    <a:pt x="432370" y="829687"/>
                  </a:cubicBezTo>
                  <a:close/>
                  <a:moveTo>
                    <a:pt x="415819" y="841892"/>
                  </a:moveTo>
                  <a:cubicBezTo>
                    <a:pt x="412833" y="845477"/>
                    <a:pt x="409762" y="849062"/>
                    <a:pt x="406690" y="852646"/>
                  </a:cubicBezTo>
                  <a:cubicBezTo>
                    <a:pt x="406520" y="846245"/>
                    <a:pt x="406263" y="839759"/>
                    <a:pt x="406093" y="833358"/>
                  </a:cubicBezTo>
                  <a:lnTo>
                    <a:pt x="406093" y="833358"/>
                  </a:lnTo>
                  <a:cubicBezTo>
                    <a:pt x="406093" y="833358"/>
                    <a:pt x="406093" y="833187"/>
                    <a:pt x="406093" y="833187"/>
                  </a:cubicBezTo>
                  <a:lnTo>
                    <a:pt x="406093" y="833187"/>
                  </a:lnTo>
                  <a:cubicBezTo>
                    <a:pt x="406093" y="832504"/>
                    <a:pt x="406093" y="831907"/>
                    <a:pt x="406093" y="831224"/>
                  </a:cubicBezTo>
                  <a:cubicBezTo>
                    <a:pt x="410358" y="828919"/>
                    <a:pt x="414454" y="826359"/>
                    <a:pt x="418378" y="823628"/>
                  </a:cubicBezTo>
                  <a:cubicBezTo>
                    <a:pt x="420597" y="822092"/>
                    <a:pt x="422815" y="820385"/>
                    <a:pt x="425033" y="818763"/>
                  </a:cubicBezTo>
                  <a:cubicBezTo>
                    <a:pt x="425204" y="822860"/>
                    <a:pt x="425289" y="826957"/>
                    <a:pt x="425460" y="831053"/>
                  </a:cubicBezTo>
                  <a:lnTo>
                    <a:pt x="415990" y="841978"/>
                  </a:lnTo>
                  <a:close/>
                  <a:moveTo>
                    <a:pt x="424862" y="816288"/>
                  </a:moveTo>
                  <a:cubicBezTo>
                    <a:pt x="422388" y="818422"/>
                    <a:pt x="419829" y="820470"/>
                    <a:pt x="417269" y="822433"/>
                  </a:cubicBezTo>
                  <a:cubicBezTo>
                    <a:pt x="413686" y="825164"/>
                    <a:pt x="409932" y="827725"/>
                    <a:pt x="406008" y="830029"/>
                  </a:cubicBezTo>
                  <a:cubicBezTo>
                    <a:pt x="405837" y="826188"/>
                    <a:pt x="405666" y="822348"/>
                    <a:pt x="405496" y="818507"/>
                  </a:cubicBezTo>
                  <a:cubicBezTo>
                    <a:pt x="410615" y="812447"/>
                    <a:pt x="415733" y="806302"/>
                    <a:pt x="420938" y="800328"/>
                  </a:cubicBezTo>
                  <a:cubicBezTo>
                    <a:pt x="422047" y="802461"/>
                    <a:pt x="423241" y="804510"/>
                    <a:pt x="424521" y="806473"/>
                  </a:cubicBezTo>
                  <a:cubicBezTo>
                    <a:pt x="424607" y="809716"/>
                    <a:pt x="424692" y="812959"/>
                    <a:pt x="424862" y="816288"/>
                  </a:cubicBezTo>
                  <a:close/>
                  <a:moveTo>
                    <a:pt x="430835" y="730086"/>
                  </a:moveTo>
                  <a:cubicBezTo>
                    <a:pt x="429299" y="731622"/>
                    <a:pt x="427764" y="733073"/>
                    <a:pt x="426228" y="734609"/>
                  </a:cubicBezTo>
                  <a:cubicBezTo>
                    <a:pt x="426228" y="732817"/>
                    <a:pt x="426313" y="731025"/>
                    <a:pt x="426398" y="729147"/>
                  </a:cubicBezTo>
                  <a:cubicBezTo>
                    <a:pt x="432882" y="723855"/>
                    <a:pt x="439281" y="718479"/>
                    <a:pt x="445765" y="713187"/>
                  </a:cubicBezTo>
                  <a:cubicBezTo>
                    <a:pt x="445765" y="713955"/>
                    <a:pt x="445765" y="714809"/>
                    <a:pt x="445680" y="715577"/>
                  </a:cubicBezTo>
                  <a:lnTo>
                    <a:pt x="430835" y="730086"/>
                  </a:lnTo>
                  <a:close/>
                  <a:moveTo>
                    <a:pt x="411382" y="739560"/>
                  </a:moveTo>
                  <a:lnTo>
                    <a:pt x="403363" y="746814"/>
                  </a:lnTo>
                  <a:cubicBezTo>
                    <a:pt x="403278" y="741523"/>
                    <a:pt x="403192" y="736231"/>
                    <a:pt x="403107" y="731025"/>
                  </a:cubicBezTo>
                  <a:cubicBezTo>
                    <a:pt x="406093" y="728038"/>
                    <a:pt x="409079" y="725136"/>
                    <a:pt x="412065" y="722234"/>
                  </a:cubicBezTo>
                  <a:cubicBezTo>
                    <a:pt x="411724" y="728038"/>
                    <a:pt x="411468" y="733841"/>
                    <a:pt x="411382" y="739645"/>
                  </a:cubicBezTo>
                  <a:close/>
                  <a:moveTo>
                    <a:pt x="376573" y="778052"/>
                  </a:moveTo>
                  <a:cubicBezTo>
                    <a:pt x="375038" y="772845"/>
                    <a:pt x="373502" y="767725"/>
                    <a:pt x="371966" y="762518"/>
                  </a:cubicBezTo>
                  <a:cubicBezTo>
                    <a:pt x="373928" y="760555"/>
                    <a:pt x="375890" y="758592"/>
                    <a:pt x="377768" y="756544"/>
                  </a:cubicBezTo>
                  <a:cubicBezTo>
                    <a:pt x="377426" y="761324"/>
                    <a:pt x="377170" y="766103"/>
                    <a:pt x="376914" y="770883"/>
                  </a:cubicBezTo>
                  <a:cubicBezTo>
                    <a:pt x="376743" y="773272"/>
                    <a:pt x="376659" y="775662"/>
                    <a:pt x="376573" y="777966"/>
                  </a:cubicBezTo>
                  <a:close/>
                  <a:moveTo>
                    <a:pt x="370345" y="756885"/>
                  </a:moveTo>
                  <a:cubicBezTo>
                    <a:pt x="370089" y="756032"/>
                    <a:pt x="369833" y="755264"/>
                    <a:pt x="369662" y="754410"/>
                  </a:cubicBezTo>
                  <a:cubicBezTo>
                    <a:pt x="368980" y="752106"/>
                    <a:pt x="368383" y="749801"/>
                    <a:pt x="367785" y="747497"/>
                  </a:cubicBezTo>
                  <a:cubicBezTo>
                    <a:pt x="368809" y="744254"/>
                    <a:pt x="369833" y="741096"/>
                    <a:pt x="370857" y="737853"/>
                  </a:cubicBezTo>
                  <a:cubicBezTo>
                    <a:pt x="371539" y="735804"/>
                    <a:pt x="372137" y="733841"/>
                    <a:pt x="372819" y="731793"/>
                  </a:cubicBezTo>
                  <a:cubicBezTo>
                    <a:pt x="374611" y="736743"/>
                    <a:pt x="376488" y="741693"/>
                    <a:pt x="378450" y="746644"/>
                  </a:cubicBezTo>
                  <a:lnTo>
                    <a:pt x="378450" y="746900"/>
                  </a:lnTo>
                  <a:cubicBezTo>
                    <a:pt x="378450" y="747753"/>
                    <a:pt x="378450" y="748521"/>
                    <a:pt x="378450" y="749375"/>
                  </a:cubicBezTo>
                  <a:cubicBezTo>
                    <a:pt x="375805" y="751850"/>
                    <a:pt x="373160" y="754410"/>
                    <a:pt x="370515" y="756885"/>
                  </a:cubicBezTo>
                  <a:close/>
                  <a:moveTo>
                    <a:pt x="366164" y="755349"/>
                  </a:moveTo>
                  <a:cubicBezTo>
                    <a:pt x="366676" y="756715"/>
                    <a:pt x="367103" y="758080"/>
                    <a:pt x="367615" y="759446"/>
                  </a:cubicBezTo>
                  <a:cubicBezTo>
                    <a:pt x="367188" y="759872"/>
                    <a:pt x="366676" y="760299"/>
                    <a:pt x="366164" y="760811"/>
                  </a:cubicBezTo>
                  <a:lnTo>
                    <a:pt x="366164" y="760811"/>
                  </a:lnTo>
                  <a:cubicBezTo>
                    <a:pt x="366164" y="760811"/>
                    <a:pt x="365994" y="760982"/>
                    <a:pt x="365994" y="760982"/>
                  </a:cubicBezTo>
                  <a:lnTo>
                    <a:pt x="365823" y="761153"/>
                  </a:lnTo>
                  <a:lnTo>
                    <a:pt x="365823" y="761153"/>
                  </a:lnTo>
                  <a:cubicBezTo>
                    <a:pt x="365140" y="761836"/>
                    <a:pt x="364543" y="762518"/>
                    <a:pt x="363861" y="763201"/>
                  </a:cubicBezTo>
                  <a:cubicBezTo>
                    <a:pt x="363946" y="761750"/>
                    <a:pt x="364031" y="760214"/>
                    <a:pt x="364202" y="758763"/>
                  </a:cubicBezTo>
                  <a:cubicBezTo>
                    <a:pt x="364714" y="757227"/>
                    <a:pt x="365140" y="755691"/>
                    <a:pt x="365652" y="754069"/>
                  </a:cubicBezTo>
                  <a:cubicBezTo>
                    <a:pt x="365823" y="754496"/>
                    <a:pt x="365909" y="754922"/>
                    <a:pt x="366079" y="755434"/>
                  </a:cubicBezTo>
                  <a:close/>
                  <a:moveTo>
                    <a:pt x="364543" y="851451"/>
                  </a:moveTo>
                  <a:cubicBezTo>
                    <a:pt x="365397" y="853500"/>
                    <a:pt x="366335" y="855548"/>
                    <a:pt x="367188" y="857597"/>
                  </a:cubicBezTo>
                  <a:cubicBezTo>
                    <a:pt x="364202" y="861010"/>
                    <a:pt x="361216" y="864424"/>
                    <a:pt x="358315" y="867838"/>
                  </a:cubicBezTo>
                  <a:cubicBezTo>
                    <a:pt x="358742" y="858535"/>
                    <a:pt x="359254" y="849232"/>
                    <a:pt x="359851" y="839929"/>
                  </a:cubicBezTo>
                  <a:cubicBezTo>
                    <a:pt x="361386" y="843770"/>
                    <a:pt x="362922" y="847611"/>
                    <a:pt x="364543" y="851451"/>
                  </a:cubicBezTo>
                  <a:close/>
                  <a:moveTo>
                    <a:pt x="353537" y="881494"/>
                  </a:moveTo>
                  <a:lnTo>
                    <a:pt x="353537" y="881494"/>
                  </a:lnTo>
                  <a:cubicBezTo>
                    <a:pt x="353537" y="881494"/>
                    <a:pt x="353537" y="881409"/>
                    <a:pt x="353537" y="881409"/>
                  </a:cubicBezTo>
                  <a:lnTo>
                    <a:pt x="353537" y="881409"/>
                  </a:lnTo>
                  <a:cubicBezTo>
                    <a:pt x="353537" y="881409"/>
                    <a:pt x="353537" y="881409"/>
                    <a:pt x="353537" y="881409"/>
                  </a:cubicBezTo>
                  <a:cubicBezTo>
                    <a:pt x="353537" y="885761"/>
                    <a:pt x="353452" y="890114"/>
                    <a:pt x="353367" y="894552"/>
                  </a:cubicBezTo>
                  <a:cubicBezTo>
                    <a:pt x="353367" y="901551"/>
                    <a:pt x="353367" y="908635"/>
                    <a:pt x="353367" y="915633"/>
                  </a:cubicBezTo>
                  <a:cubicBezTo>
                    <a:pt x="351660" y="910598"/>
                    <a:pt x="349869" y="905648"/>
                    <a:pt x="348248" y="900612"/>
                  </a:cubicBezTo>
                  <a:lnTo>
                    <a:pt x="348248" y="900612"/>
                  </a:lnTo>
                  <a:cubicBezTo>
                    <a:pt x="348248" y="900612"/>
                    <a:pt x="348248" y="900527"/>
                    <a:pt x="348248" y="900527"/>
                  </a:cubicBezTo>
                  <a:lnTo>
                    <a:pt x="348248" y="900527"/>
                  </a:lnTo>
                  <a:cubicBezTo>
                    <a:pt x="348248" y="900527"/>
                    <a:pt x="348248" y="900441"/>
                    <a:pt x="348248" y="900441"/>
                  </a:cubicBezTo>
                  <a:cubicBezTo>
                    <a:pt x="347139" y="897540"/>
                    <a:pt x="346029" y="894638"/>
                    <a:pt x="344835" y="891736"/>
                  </a:cubicBezTo>
                  <a:cubicBezTo>
                    <a:pt x="347736" y="888407"/>
                    <a:pt x="350552" y="884993"/>
                    <a:pt x="353452" y="881665"/>
                  </a:cubicBezTo>
                  <a:lnTo>
                    <a:pt x="353452" y="881665"/>
                  </a:lnTo>
                  <a:close/>
                  <a:moveTo>
                    <a:pt x="343385" y="902148"/>
                  </a:moveTo>
                  <a:lnTo>
                    <a:pt x="343385" y="902148"/>
                  </a:lnTo>
                  <a:cubicBezTo>
                    <a:pt x="343385" y="902148"/>
                    <a:pt x="343385" y="902148"/>
                    <a:pt x="343385" y="902148"/>
                  </a:cubicBezTo>
                  <a:lnTo>
                    <a:pt x="343385" y="902148"/>
                  </a:lnTo>
                  <a:cubicBezTo>
                    <a:pt x="343385" y="902148"/>
                    <a:pt x="343385" y="902148"/>
                    <a:pt x="343385" y="902148"/>
                  </a:cubicBezTo>
                  <a:cubicBezTo>
                    <a:pt x="345774" y="908208"/>
                    <a:pt x="348419" y="914268"/>
                    <a:pt x="351063" y="920242"/>
                  </a:cubicBezTo>
                  <a:cubicBezTo>
                    <a:pt x="349613" y="922120"/>
                    <a:pt x="348077" y="923912"/>
                    <a:pt x="346627" y="925790"/>
                  </a:cubicBezTo>
                  <a:cubicBezTo>
                    <a:pt x="344920" y="922205"/>
                    <a:pt x="343128" y="918621"/>
                    <a:pt x="341423" y="915121"/>
                  </a:cubicBezTo>
                  <a:cubicBezTo>
                    <a:pt x="341593" y="911366"/>
                    <a:pt x="341764" y="907611"/>
                    <a:pt x="341934" y="903855"/>
                  </a:cubicBezTo>
                  <a:cubicBezTo>
                    <a:pt x="342020" y="902063"/>
                    <a:pt x="342105" y="900271"/>
                    <a:pt x="342190" y="898479"/>
                  </a:cubicBezTo>
                  <a:cubicBezTo>
                    <a:pt x="342617" y="899759"/>
                    <a:pt x="342958" y="900953"/>
                    <a:pt x="343385" y="902234"/>
                  </a:cubicBezTo>
                  <a:close/>
                  <a:moveTo>
                    <a:pt x="343555" y="929631"/>
                  </a:moveTo>
                  <a:cubicBezTo>
                    <a:pt x="342617" y="930825"/>
                    <a:pt x="341593" y="932020"/>
                    <a:pt x="340654" y="933215"/>
                  </a:cubicBezTo>
                  <a:cubicBezTo>
                    <a:pt x="340740" y="929887"/>
                    <a:pt x="340911" y="926558"/>
                    <a:pt x="340996" y="923230"/>
                  </a:cubicBezTo>
                  <a:cubicBezTo>
                    <a:pt x="341849" y="925363"/>
                    <a:pt x="342702" y="927497"/>
                    <a:pt x="343470" y="929631"/>
                  </a:cubicBezTo>
                  <a:close/>
                  <a:moveTo>
                    <a:pt x="335791" y="952504"/>
                  </a:moveTo>
                  <a:cubicBezTo>
                    <a:pt x="336474" y="954040"/>
                    <a:pt x="337157" y="955576"/>
                    <a:pt x="337839" y="957113"/>
                  </a:cubicBezTo>
                  <a:cubicBezTo>
                    <a:pt x="337839" y="963087"/>
                    <a:pt x="337839" y="968976"/>
                    <a:pt x="337924" y="974951"/>
                  </a:cubicBezTo>
                  <a:lnTo>
                    <a:pt x="337924" y="975889"/>
                  </a:lnTo>
                  <a:cubicBezTo>
                    <a:pt x="337924" y="975889"/>
                    <a:pt x="337583" y="976401"/>
                    <a:pt x="337412" y="976658"/>
                  </a:cubicBezTo>
                  <a:cubicBezTo>
                    <a:pt x="335450" y="971366"/>
                    <a:pt x="333488" y="966074"/>
                    <a:pt x="331525" y="960783"/>
                  </a:cubicBezTo>
                  <a:cubicBezTo>
                    <a:pt x="331525" y="960527"/>
                    <a:pt x="331525" y="960271"/>
                    <a:pt x="331525" y="959929"/>
                  </a:cubicBezTo>
                  <a:lnTo>
                    <a:pt x="331525" y="958649"/>
                  </a:lnTo>
                  <a:cubicBezTo>
                    <a:pt x="332976" y="956601"/>
                    <a:pt x="334341" y="954552"/>
                    <a:pt x="335706" y="952504"/>
                  </a:cubicBezTo>
                  <a:close/>
                  <a:moveTo>
                    <a:pt x="335791" y="978877"/>
                  </a:moveTo>
                  <a:cubicBezTo>
                    <a:pt x="334085" y="981352"/>
                    <a:pt x="332379" y="983827"/>
                    <a:pt x="330587" y="986302"/>
                  </a:cubicBezTo>
                  <a:cubicBezTo>
                    <a:pt x="330587" y="982461"/>
                    <a:pt x="330758" y="978621"/>
                    <a:pt x="330843" y="974780"/>
                  </a:cubicBezTo>
                  <a:cubicBezTo>
                    <a:pt x="330928" y="971622"/>
                    <a:pt x="331099" y="968464"/>
                    <a:pt x="331270" y="965306"/>
                  </a:cubicBezTo>
                  <a:cubicBezTo>
                    <a:pt x="332805" y="969830"/>
                    <a:pt x="334256" y="974353"/>
                    <a:pt x="335791" y="978877"/>
                  </a:cubicBezTo>
                  <a:close/>
                  <a:moveTo>
                    <a:pt x="324359" y="995349"/>
                  </a:moveTo>
                  <a:cubicBezTo>
                    <a:pt x="322396" y="989631"/>
                    <a:pt x="320434" y="983912"/>
                    <a:pt x="318472" y="978194"/>
                  </a:cubicBezTo>
                  <a:cubicBezTo>
                    <a:pt x="318558" y="978023"/>
                    <a:pt x="318642" y="977853"/>
                    <a:pt x="318813" y="977682"/>
                  </a:cubicBezTo>
                  <a:cubicBezTo>
                    <a:pt x="321543" y="982205"/>
                    <a:pt x="324359" y="986729"/>
                    <a:pt x="327089" y="991252"/>
                  </a:cubicBezTo>
                  <a:cubicBezTo>
                    <a:pt x="326150" y="992618"/>
                    <a:pt x="325212" y="993898"/>
                    <a:pt x="324274" y="995264"/>
                  </a:cubicBezTo>
                  <a:close/>
                  <a:moveTo>
                    <a:pt x="318131" y="1004567"/>
                  </a:moveTo>
                  <a:cubicBezTo>
                    <a:pt x="317533" y="1005505"/>
                    <a:pt x="316851" y="1006444"/>
                    <a:pt x="316254" y="1007383"/>
                  </a:cubicBezTo>
                  <a:cubicBezTo>
                    <a:pt x="315998" y="1002774"/>
                    <a:pt x="315742" y="998165"/>
                    <a:pt x="315571" y="993557"/>
                  </a:cubicBezTo>
                  <a:lnTo>
                    <a:pt x="315230" y="983144"/>
                  </a:lnTo>
                  <a:cubicBezTo>
                    <a:pt x="315571" y="982632"/>
                    <a:pt x="315827" y="982205"/>
                    <a:pt x="316168" y="981693"/>
                  </a:cubicBezTo>
                  <a:cubicBezTo>
                    <a:pt x="316168" y="981949"/>
                    <a:pt x="316339" y="982120"/>
                    <a:pt x="316425" y="982376"/>
                  </a:cubicBezTo>
                  <a:cubicBezTo>
                    <a:pt x="316425" y="982632"/>
                    <a:pt x="316425" y="982803"/>
                    <a:pt x="316425" y="983059"/>
                  </a:cubicBezTo>
                  <a:cubicBezTo>
                    <a:pt x="316937" y="990228"/>
                    <a:pt x="317533" y="997397"/>
                    <a:pt x="318046" y="1004652"/>
                  </a:cubicBezTo>
                  <a:close/>
                  <a:moveTo>
                    <a:pt x="314292" y="1019844"/>
                  </a:moveTo>
                  <a:cubicBezTo>
                    <a:pt x="314292" y="1021551"/>
                    <a:pt x="314292" y="1023343"/>
                    <a:pt x="314462" y="1025050"/>
                  </a:cubicBezTo>
                  <a:cubicBezTo>
                    <a:pt x="313950" y="1024026"/>
                    <a:pt x="313438" y="1022916"/>
                    <a:pt x="312926" y="1021892"/>
                  </a:cubicBezTo>
                  <a:cubicBezTo>
                    <a:pt x="313353" y="1021209"/>
                    <a:pt x="313865" y="1020527"/>
                    <a:pt x="314292" y="1019844"/>
                  </a:cubicBezTo>
                  <a:close/>
                  <a:moveTo>
                    <a:pt x="314804" y="1036316"/>
                  </a:moveTo>
                  <a:cubicBezTo>
                    <a:pt x="314804" y="1037084"/>
                    <a:pt x="314804" y="1037852"/>
                    <a:pt x="314804" y="1038706"/>
                  </a:cubicBezTo>
                  <a:cubicBezTo>
                    <a:pt x="314804" y="1040328"/>
                    <a:pt x="314974" y="1042034"/>
                    <a:pt x="315059" y="1043656"/>
                  </a:cubicBezTo>
                  <a:cubicBezTo>
                    <a:pt x="314121" y="1045192"/>
                    <a:pt x="313267" y="1046729"/>
                    <a:pt x="312329" y="1048265"/>
                  </a:cubicBezTo>
                  <a:cubicBezTo>
                    <a:pt x="311732" y="1040669"/>
                    <a:pt x="311134" y="1033073"/>
                    <a:pt x="310538" y="1025562"/>
                  </a:cubicBezTo>
                  <a:cubicBezTo>
                    <a:pt x="310538" y="1025562"/>
                    <a:pt x="310623" y="1025392"/>
                    <a:pt x="310708" y="1025306"/>
                  </a:cubicBezTo>
                  <a:cubicBezTo>
                    <a:pt x="311988" y="1029062"/>
                    <a:pt x="313353" y="1032732"/>
                    <a:pt x="314718" y="1036401"/>
                  </a:cubicBezTo>
                  <a:close/>
                  <a:moveTo>
                    <a:pt x="313950" y="1065505"/>
                  </a:moveTo>
                  <a:cubicBezTo>
                    <a:pt x="314974" y="1067980"/>
                    <a:pt x="316083" y="1070456"/>
                    <a:pt x="317192" y="1072931"/>
                  </a:cubicBezTo>
                  <a:cubicBezTo>
                    <a:pt x="317533" y="1076430"/>
                    <a:pt x="317789" y="1080015"/>
                    <a:pt x="318216" y="1083514"/>
                  </a:cubicBezTo>
                  <a:lnTo>
                    <a:pt x="318216" y="1083514"/>
                  </a:lnTo>
                  <a:cubicBezTo>
                    <a:pt x="318216" y="1083514"/>
                    <a:pt x="318216" y="1083685"/>
                    <a:pt x="318216" y="1083685"/>
                  </a:cubicBezTo>
                  <a:lnTo>
                    <a:pt x="318216" y="1083685"/>
                  </a:lnTo>
                  <a:cubicBezTo>
                    <a:pt x="319240" y="1091366"/>
                    <a:pt x="320349" y="1099047"/>
                    <a:pt x="321629" y="1106729"/>
                  </a:cubicBezTo>
                  <a:cubicBezTo>
                    <a:pt x="320690" y="1108692"/>
                    <a:pt x="319837" y="1110655"/>
                    <a:pt x="318984" y="1112618"/>
                  </a:cubicBezTo>
                  <a:cubicBezTo>
                    <a:pt x="318813" y="1112191"/>
                    <a:pt x="318642" y="1111679"/>
                    <a:pt x="318387" y="1111252"/>
                  </a:cubicBezTo>
                  <a:cubicBezTo>
                    <a:pt x="318387" y="1110313"/>
                    <a:pt x="318216" y="1109375"/>
                    <a:pt x="318131" y="1108436"/>
                  </a:cubicBezTo>
                  <a:lnTo>
                    <a:pt x="318131" y="1108436"/>
                  </a:lnTo>
                  <a:cubicBezTo>
                    <a:pt x="318131" y="1108436"/>
                    <a:pt x="318131" y="1108180"/>
                    <a:pt x="318131" y="1108180"/>
                  </a:cubicBezTo>
                  <a:lnTo>
                    <a:pt x="318131" y="1107924"/>
                  </a:lnTo>
                  <a:cubicBezTo>
                    <a:pt x="318131" y="1107924"/>
                    <a:pt x="318131" y="1107924"/>
                    <a:pt x="318131" y="1107924"/>
                  </a:cubicBezTo>
                  <a:cubicBezTo>
                    <a:pt x="316680" y="1093841"/>
                    <a:pt x="315315" y="1079673"/>
                    <a:pt x="314035" y="1065505"/>
                  </a:cubicBezTo>
                  <a:close/>
                  <a:moveTo>
                    <a:pt x="316083" y="1137710"/>
                  </a:moveTo>
                  <a:cubicBezTo>
                    <a:pt x="315571" y="1136430"/>
                    <a:pt x="315059" y="1135235"/>
                    <a:pt x="314633" y="1133955"/>
                  </a:cubicBezTo>
                  <a:cubicBezTo>
                    <a:pt x="314888" y="1133357"/>
                    <a:pt x="315145" y="1132760"/>
                    <a:pt x="315486" y="1132162"/>
                  </a:cubicBezTo>
                  <a:cubicBezTo>
                    <a:pt x="315742" y="1134040"/>
                    <a:pt x="315913" y="1135833"/>
                    <a:pt x="316168" y="1137710"/>
                  </a:cubicBezTo>
                  <a:close/>
                  <a:moveTo>
                    <a:pt x="305930" y="1193528"/>
                  </a:moveTo>
                  <a:cubicBezTo>
                    <a:pt x="310196" y="1200356"/>
                    <a:pt x="314547" y="1207098"/>
                    <a:pt x="318899" y="1213926"/>
                  </a:cubicBezTo>
                  <a:cubicBezTo>
                    <a:pt x="318899" y="1213926"/>
                    <a:pt x="318899" y="1213926"/>
                    <a:pt x="318899" y="1213926"/>
                  </a:cubicBezTo>
                  <a:lnTo>
                    <a:pt x="318899" y="1213926"/>
                  </a:lnTo>
                  <a:cubicBezTo>
                    <a:pt x="318899" y="1213926"/>
                    <a:pt x="318728" y="1214268"/>
                    <a:pt x="318728" y="1214268"/>
                  </a:cubicBezTo>
                  <a:lnTo>
                    <a:pt x="318558" y="1214609"/>
                  </a:lnTo>
                  <a:lnTo>
                    <a:pt x="318558" y="1214609"/>
                  </a:lnTo>
                  <a:cubicBezTo>
                    <a:pt x="317789" y="1216828"/>
                    <a:pt x="317021" y="1218962"/>
                    <a:pt x="316254" y="1221181"/>
                  </a:cubicBezTo>
                  <a:cubicBezTo>
                    <a:pt x="315315" y="1219218"/>
                    <a:pt x="314377" y="1217170"/>
                    <a:pt x="313438" y="1215207"/>
                  </a:cubicBezTo>
                  <a:lnTo>
                    <a:pt x="313438" y="1215207"/>
                  </a:lnTo>
                  <a:cubicBezTo>
                    <a:pt x="313438" y="1215207"/>
                    <a:pt x="313438" y="1215121"/>
                    <a:pt x="313438" y="1215121"/>
                  </a:cubicBezTo>
                  <a:lnTo>
                    <a:pt x="313438" y="1215121"/>
                  </a:lnTo>
                  <a:cubicBezTo>
                    <a:pt x="313438" y="1215121"/>
                    <a:pt x="313438" y="1215036"/>
                    <a:pt x="313438" y="1215036"/>
                  </a:cubicBezTo>
                  <a:cubicBezTo>
                    <a:pt x="310367" y="1209403"/>
                    <a:pt x="307210" y="1203770"/>
                    <a:pt x="304054" y="1198222"/>
                  </a:cubicBezTo>
                  <a:cubicBezTo>
                    <a:pt x="304736" y="1196686"/>
                    <a:pt x="305333" y="1195064"/>
                    <a:pt x="306016" y="1193528"/>
                  </a:cubicBezTo>
                  <a:close/>
                  <a:moveTo>
                    <a:pt x="308746" y="1217596"/>
                  </a:moveTo>
                  <a:lnTo>
                    <a:pt x="308746" y="1217596"/>
                  </a:lnTo>
                  <a:cubicBezTo>
                    <a:pt x="308746" y="1217596"/>
                    <a:pt x="308746" y="1217596"/>
                    <a:pt x="308746" y="1217596"/>
                  </a:cubicBezTo>
                  <a:lnTo>
                    <a:pt x="308746" y="1217596"/>
                  </a:lnTo>
                  <a:cubicBezTo>
                    <a:pt x="308746" y="1217596"/>
                    <a:pt x="308746" y="1217596"/>
                    <a:pt x="308746" y="1217596"/>
                  </a:cubicBezTo>
                  <a:cubicBezTo>
                    <a:pt x="310538" y="1220840"/>
                    <a:pt x="312329" y="1224083"/>
                    <a:pt x="314206" y="1227241"/>
                  </a:cubicBezTo>
                  <a:cubicBezTo>
                    <a:pt x="312926" y="1230825"/>
                    <a:pt x="311647" y="1234410"/>
                    <a:pt x="310452" y="1238080"/>
                  </a:cubicBezTo>
                  <a:cubicBezTo>
                    <a:pt x="308831" y="1229289"/>
                    <a:pt x="307381" y="1220498"/>
                    <a:pt x="306016" y="1211707"/>
                  </a:cubicBezTo>
                  <a:cubicBezTo>
                    <a:pt x="306954" y="1213670"/>
                    <a:pt x="307893" y="1215633"/>
                    <a:pt x="308831" y="1217511"/>
                  </a:cubicBezTo>
                  <a:close/>
                  <a:moveTo>
                    <a:pt x="305930" y="1264367"/>
                  </a:moveTo>
                  <a:cubicBezTo>
                    <a:pt x="306784" y="1268720"/>
                    <a:pt x="307722" y="1272987"/>
                    <a:pt x="308660" y="1277255"/>
                  </a:cubicBezTo>
                  <a:cubicBezTo>
                    <a:pt x="307210" y="1274524"/>
                    <a:pt x="305675" y="1271793"/>
                    <a:pt x="304224" y="1268976"/>
                  </a:cubicBezTo>
                  <a:cubicBezTo>
                    <a:pt x="304821" y="1267440"/>
                    <a:pt x="305333" y="1265904"/>
                    <a:pt x="305930" y="1264282"/>
                  </a:cubicBezTo>
                  <a:close/>
                  <a:moveTo>
                    <a:pt x="312756" y="1284851"/>
                  </a:moveTo>
                  <a:cubicBezTo>
                    <a:pt x="311391" y="1277170"/>
                    <a:pt x="310026" y="1269488"/>
                    <a:pt x="308746" y="1261892"/>
                  </a:cubicBezTo>
                  <a:cubicBezTo>
                    <a:pt x="309258" y="1262660"/>
                    <a:pt x="309770" y="1263428"/>
                    <a:pt x="310282" y="1264196"/>
                  </a:cubicBezTo>
                  <a:cubicBezTo>
                    <a:pt x="312329" y="1267354"/>
                    <a:pt x="314462" y="1270512"/>
                    <a:pt x="316595" y="1273670"/>
                  </a:cubicBezTo>
                  <a:cubicBezTo>
                    <a:pt x="316766" y="1274353"/>
                    <a:pt x="316937" y="1275036"/>
                    <a:pt x="317107" y="1275633"/>
                  </a:cubicBezTo>
                  <a:lnTo>
                    <a:pt x="317960" y="1278876"/>
                  </a:lnTo>
                  <a:cubicBezTo>
                    <a:pt x="317021" y="1282290"/>
                    <a:pt x="316083" y="1285619"/>
                    <a:pt x="315230" y="1289033"/>
                  </a:cubicBezTo>
                  <a:cubicBezTo>
                    <a:pt x="314462" y="1287667"/>
                    <a:pt x="313694" y="1286217"/>
                    <a:pt x="312926" y="1284851"/>
                  </a:cubicBezTo>
                  <a:close/>
                  <a:moveTo>
                    <a:pt x="304821" y="1355605"/>
                  </a:moveTo>
                  <a:lnTo>
                    <a:pt x="300385" y="1353215"/>
                  </a:lnTo>
                  <a:cubicBezTo>
                    <a:pt x="300555" y="1352447"/>
                    <a:pt x="300811" y="1351764"/>
                    <a:pt x="300982" y="1350996"/>
                  </a:cubicBezTo>
                  <a:cubicBezTo>
                    <a:pt x="302262" y="1352532"/>
                    <a:pt x="303542" y="1354068"/>
                    <a:pt x="304821" y="1355519"/>
                  </a:cubicBezTo>
                  <a:close/>
                  <a:moveTo>
                    <a:pt x="313865" y="1290996"/>
                  </a:moveTo>
                  <a:cubicBezTo>
                    <a:pt x="313865" y="1290996"/>
                    <a:pt x="314206" y="1291508"/>
                    <a:pt x="314377" y="1291764"/>
                  </a:cubicBezTo>
                  <a:cubicBezTo>
                    <a:pt x="314377" y="1292020"/>
                    <a:pt x="314206" y="1292276"/>
                    <a:pt x="314121" y="1292532"/>
                  </a:cubicBezTo>
                  <a:cubicBezTo>
                    <a:pt x="314035" y="1292020"/>
                    <a:pt x="313950" y="1291508"/>
                    <a:pt x="313865" y="1290996"/>
                  </a:cubicBezTo>
                  <a:close/>
                  <a:moveTo>
                    <a:pt x="304054" y="1340327"/>
                  </a:moveTo>
                  <a:cubicBezTo>
                    <a:pt x="304054" y="1340327"/>
                    <a:pt x="304054" y="1340327"/>
                    <a:pt x="304054" y="1340327"/>
                  </a:cubicBezTo>
                  <a:cubicBezTo>
                    <a:pt x="304054" y="1340327"/>
                    <a:pt x="304054" y="1340327"/>
                    <a:pt x="304054" y="1340413"/>
                  </a:cubicBezTo>
                  <a:cubicBezTo>
                    <a:pt x="304054" y="1340413"/>
                    <a:pt x="304054" y="1340413"/>
                    <a:pt x="304054" y="1340413"/>
                  </a:cubicBezTo>
                  <a:close/>
                  <a:moveTo>
                    <a:pt x="318301" y="1277255"/>
                  </a:moveTo>
                  <a:lnTo>
                    <a:pt x="317960" y="1275804"/>
                  </a:lnTo>
                  <a:cubicBezTo>
                    <a:pt x="317960" y="1275804"/>
                    <a:pt x="318301" y="1276316"/>
                    <a:pt x="318472" y="1276572"/>
                  </a:cubicBezTo>
                  <a:cubicBezTo>
                    <a:pt x="318472" y="1276828"/>
                    <a:pt x="318387" y="1276999"/>
                    <a:pt x="318301" y="1277255"/>
                  </a:cubicBezTo>
                  <a:close/>
                  <a:moveTo>
                    <a:pt x="311988" y="1300726"/>
                  </a:moveTo>
                  <a:cubicBezTo>
                    <a:pt x="311817" y="1301323"/>
                    <a:pt x="311647" y="1301921"/>
                    <a:pt x="311476" y="1302518"/>
                  </a:cubicBezTo>
                  <a:cubicBezTo>
                    <a:pt x="311134" y="1301323"/>
                    <a:pt x="310879" y="1300128"/>
                    <a:pt x="310538" y="1298933"/>
                  </a:cubicBezTo>
                  <a:cubicBezTo>
                    <a:pt x="310964" y="1299531"/>
                    <a:pt x="311476" y="1300128"/>
                    <a:pt x="311903" y="1300726"/>
                  </a:cubicBezTo>
                  <a:close/>
                  <a:moveTo>
                    <a:pt x="299105" y="1357909"/>
                  </a:moveTo>
                  <a:cubicBezTo>
                    <a:pt x="299531" y="1358421"/>
                    <a:pt x="299873" y="1358933"/>
                    <a:pt x="300300" y="1359445"/>
                  </a:cubicBezTo>
                  <a:cubicBezTo>
                    <a:pt x="299873" y="1359019"/>
                    <a:pt x="299446" y="1358507"/>
                    <a:pt x="299105" y="1358080"/>
                  </a:cubicBezTo>
                  <a:cubicBezTo>
                    <a:pt x="299105" y="1358080"/>
                    <a:pt x="299105" y="1358080"/>
                    <a:pt x="299105" y="1357995"/>
                  </a:cubicBezTo>
                  <a:close/>
                  <a:moveTo>
                    <a:pt x="299702" y="1355861"/>
                  </a:moveTo>
                  <a:cubicBezTo>
                    <a:pt x="299873" y="1355093"/>
                    <a:pt x="300129" y="1354324"/>
                    <a:pt x="300300" y="1353642"/>
                  </a:cubicBezTo>
                  <a:lnTo>
                    <a:pt x="305845" y="1356800"/>
                  </a:lnTo>
                  <a:cubicBezTo>
                    <a:pt x="306357" y="1357483"/>
                    <a:pt x="306954" y="1358080"/>
                    <a:pt x="307466" y="1358763"/>
                  </a:cubicBezTo>
                  <a:cubicBezTo>
                    <a:pt x="308149" y="1362177"/>
                    <a:pt x="308917" y="1365591"/>
                    <a:pt x="309684" y="1369004"/>
                  </a:cubicBezTo>
                  <a:cubicBezTo>
                    <a:pt x="308063" y="1366871"/>
                    <a:pt x="306357" y="1364822"/>
                    <a:pt x="304736" y="1362689"/>
                  </a:cubicBezTo>
                  <a:cubicBezTo>
                    <a:pt x="303030" y="1360384"/>
                    <a:pt x="301238" y="1358165"/>
                    <a:pt x="299531" y="1355861"/>
                  </a:cubicBezTo>
                  <a:close/>
                  <a:moveTo>
                    <a:pt x="313012" y="1353130"/>
                  </a:moveTo>
                  <a:lnTo>
                    <a:pt x="313012" y="1353130"/>
                  </a:lnTo>
                  <a:cubicBezTo>
                    <a:pt x="313012" y="1353130"/>
                    <a:pt x="312756" y="1352703"/>
                    <a:pt x="312756" y="1352703"/>
                  </a:cubicBezTo>
                  <a:lnTo>
                    <a:pt x="312500" y="1352276"/>
                  </a:lnTo>
                  <a:lnTo>
                    <a:pt x="312500" y="1352276"/>
                  </a:lnTo>
                  <a:cubicBezTo>
                    <a:pt x="311391" y="1350655"/>
                    <a:pt x="310282" y="1349118"/>
                    <a:pt x="309172" y="1347497"/>
                  </a:cubicBezTo>
                  <a:cubicBezTo>
                    <a:pt x="308063" y="1342632"/>
                    <a:pt x="307039" y="1337767"/>
                    <a:pt x="306186" y="1332902"/>
                  </a:cubicBezTo>
                  <a:cubicBezTo>
                    <a:pt x="306442" y="1332049"/>
                    <a:pt x="306698" y="1331195"/>
                    <a:pt x="306954" y="1330256"/>
                  </a:cubicBezTo>
                  <a:cubicBezTo>
                    <a:pt x="307125" y="1330427"/>
                    <a:pt x="307296" y="1330683"/>
                    <a:pt x="307551" y="1330854"/>
                  </a:cubicBezTo>
                  <a:cubicBezTo>
                    <a:pt x="309258" y="1337511"/>
                    <a:pt x="311050" y="1344253"/>
                    <a:pt x="312926" y="1350825"/>
                  </a:cubicBezTo>
                  <a:cubicBezTo>
                    <a:pt x="313183" y="1351850"/>
                    <a:pt x="313524" y="1352959"/>
                    <a:pt x="313865" y="1353983"/>
                  </a:cubicBezTo>
                  <a:cubicBezTo>
                    <a:pt x="313609" y="1353642"/>
                    <a:pt x="313438" y="1353300"/>
                    <a:pt x="313183" y="1353044"/>
                  </a:cubicBezTo>
                  <a:close/>
                  <a:moveTo>
                    <a:pt x="308405" y="1325050"/>
                  </a:moveTo>
                  <a:cubicBezTo>
                    <a:pt x="309087" y="1322746"/>
                    <a:pt x="309770" y="1320441"/>
                    <a:pt x="310367" y="1318222"/>
                  </a:cubicBezTo>
                  <a:cubicBezTo>
                    <a:pt x="312244" y="1322490"/>
                    <a:pt x="314035" y="1326842"/>
                    <a:pt x="315827" y="1331195"/>
                  </a:cubicBezTo>
                  <a:cubicBezTo>
                    <a:pt x="316425" y="1333499"/>
                    <a:pt x="317021" y="1335719"/>
                    <a:pt x="317619" y="1337938"/>
                  </a:cubicBezTo>
                  <a:cubicBezTo>
                    <a:pt x="314804" y="1334865"/>
                    <a:pt x="311988" y="1331707"/>
                    <a:pt x="309172" y="1328635"/>
                  </a:cubicBezTo>
                  <a:cubicBezTo>
                    <a:pt x="308917" y="1327440"/>
                    <a:pt x="308660" y="1326245"/>
                    <a:pt x="308405" y="1325135"/>
                  </a:cubicBezTo>
                  <a:close/>
                  <a:moveTo>
                    <a:pt x="311134" y="1315576"/>
                  </a:moveTo>
                  <a:cubicBezTo>
                    <a:pt x="311305" y="1315064"/>
                    <a:pt x="311476" y="1314467"/>
                    <a:pt x="311647" y="1313955"/>
                  </a:cubicBezTo>
                  <a:cubicBezTo>
                    <a:pt x="312073" y="1315832"/>
                    <a:pt x="312500" y="1317625"/>
                    <a:pt x="312926" y="1319502"/>
                  </a:cubicBezTo>
                  <a:cubicBezTo>
                    <a:pt x="312329" y="1318222"/>
                    <a:pt x="311732" y="1316857"/>
                    <a:pt x="311134" y="1315576"/>
                  </a:cubicBezTo>
                  <a:close/>
                  <a:moveTo>
                    <a:pt x="320263" y="1270000"/>
                  </a:moveTo>
                  <a:lnTo>
                    <a:pt x="319069" y="1266160"/>
                  </a:lnTo>
                  <a:cubicBezTo>
                    <a:pt x="319069" y="1266160"/>
                    <a:pt x="318813" y="1266074"/>
                    <a:pt x="318813" y="1266160"/>
                  </a:cubicBezTo>
                  <a:lnTo>
                    <a:pt x="320008" y="1270683"/>
                  </a:lnTo>
                  <a:cubicBezTo>
                    <a:pt x="319496" y="1272561"/>
                    <a:pt x="318984" y="1274353"/>
                    <a:pt x="318472" y="1276231"/>
                  </a:cubicBezTo>
                  <a:cubicBezTo>
                    <a:pt x="318216" y="1275719"/>
                    <a:pt x="317875" y="1275207"/>
                    <a:pt x="317619" y="1274609"/>
                  </a:cubicBezTo>
                  <a:cubicBezTo>
                    <a:pt x="316254" y="1267952"/>
                    <a:pt x="314804" y="1261295"/>
                    <a:pt x="313438" y="1254552"/>
                  </a:cubicBezTo>
                  <a:cubicBezTo>
                    <a:pt x="312926" y="1252162"/>
                    <a:pt x="312500" y="1249687"/>
                    <a:pt x="312073" y="1247298"/>
                  </a:cubicBezTo>
                  <a:cubicBezTo>
                    <a:pt x="313865" y="1242518"/>
                    <a:pt x="315657" y="1237653"/>
                    <a:pt x="317448" y="1232874"/>
                  </a:cubicBezTo>
                  <a:cubicBezTo>
                    <a:pt x="320179" y="1237653"/>
                    <a:pt x="322994" y="1242433"/>
                    <a:pt x="325809" y="1247212"/>
                  </a:cubicBezTo>
                  <a:cubicBezTo>
                    <a:pt x="325809" y="1248492"/>
                    <a:pt x="325639" y="1249773"/>
                    <a:pt x="325639" y="1251053"/>
                  </a:cubicBezTo>
                  <a:cubicBezTo>
                    <a:pt x="323847" y="1257369"/>
                    <a:pt x="322055" y="1263684"/>
                    <a:pt x="320263" y="1270086"/>
                  </a:cubicBezTo>
                  <a:close/>
                  <a:moveTo>
                    <a:pt x="322482" y="1277255"/>
                  </a:moveTo>
                  <a:cubicBezTo>
                    <a:pt x="323335" y="1274524"/>
                    <a:pt x="324103" y="1271793"/>
                    <a:pt x="324956" y="1269147"/>
                  </a:cubicBezTo>
                  <a:cubicBezTo>
                    <a:pt x="324786" y="1274353"/>
                    <a:pt x="324786" y="1279559"/>
                    <a:pt x="324700" y="1284766"/>
                  </a:cubicBezTo>
                  <a:lnTo>
                    <a:pt x="322396" y="1277255"/>
                  </a:lnTo>
                  <a:close/>
                  <a:moveTo>
                    <a:pt x="348162" y="1193699"/>
                  </a:moveTo>
                  <a:cubicBezTo>
                    <a:pt x="348845" y="1191565"/>
                    <a:pt x="349442" y="1189346"/>
                    <a:pt x="350125" y="1187212"/>
                  </a:cubicBezTo>
                  <a:cubicBezTo>
                    <a:pt x="350552" y="1189346"/>
                    <a:pt x="350978" y="1191480"/>
                    <a:pt x="351404" y="1193699"/>
                  </a:cubicBezTo>
                  <a:cubicBezTo>
                    <a:pt x="349869" y="1197881"/>
                    <a:pt x="348503" y="1202148"/>
                    <a:pt x="346968" y="1206330"/>
                  </a:cubicBezTo>
                  <a:cubicBezTo>
                    <a:pt x="347394" y="1202148"/>
                    <a:pt x="347821" y="1197881"/>
                    <a:pt x="348162" y="1193699"/>
                  </a:cubicBezTo>
                  <a:close/>
                  <a:moveTo>
                    <a:pt x="350807" y="1185079"/>
                  </a:moveTo>
                  <a:cubicBezTo>
                    <a:pt x="351490" y="1183030"/>
                    <a:pt x="352087" y="1180897"/>
                    <a:pt x="352769" y="1178848"/>
                  </a:cubicBezTo>
                  <a:cubicBezTo>
                    <a:pt x="353452" y="1180726"/>
                    <a:pt x="354049" y="1182603"/>
                    <a:pt x="354732" y="1184481"/>
                  </a:cubicBezTo>
                  <a:cubicBezTo>
                    <a:pt x="353878" y="1186786"/>
                    <a:pt x="353111" y="1189005"/>
                    <a:pt x="352257" y="1191309"/>
                  </a:cubicBezTo>
                  <a:cubicBezTo>
                    <a:pt x="351746" y="1189261"/>
                    <a:pt x="351319" y="1187212"/>
                    <a:pt x="350807" y="1185079"/>
                  </a:cubicBezTo>
                  <a:close/>
                  <a:moveTo>
                    <a:pt x="353537" y="1176117"/>
                  </a:moveTo>
                  <a:cubicBezTo>
                    <a:pt x="354390" y="1173471"/>
                    <a:pt x="355158" y="1170825"/>
                    <a:pt x="356011" y="1168179"/>
                  </a:cubicBezTo>
                  <a:cubicBezTo>
                    <a:pt x="356780" y="1170313"/>
                    <a:pt x="357462" y="1172532"/>
                    <a:pt x="358230" y="1174666"/>
                  </a:cubicBezTo>
                  <a:cubicBezTo>
                    <a:pt x="358059" y="1175093"/>
                    <a:pt x="357889" y="1175520"/>
                    <a:pt x="357803" y="1175861"/>
                  </a:cubicBezTo>
                  <a:cubicBezTo>
                    <a:pt x="357121" y="1177738"/>
                    <a:pt x="356438" y="1179702"/>
                    <a:pt x="355756" y="1181579"/>
                  </a:cubicBezTo>
                  <a:cubicBezTo>
                    <a:pt x="355073" y="1179787"/>
                    <a:pt x="354305" y="1177909"/>
                    <a:pt x="353623" y="1176032"/>
                  </a:cubicBezTo>
                  <a:close/>
                  <a:moveTo>
                    <a:pt x="357291" y="1164083"/>
                  </a:moveTo>
                  <a:cubicBezTo>
                    <a:pt x="358401" y="1160669"/>
                    <a:pt x="359424" y="1157170"/>
                    <a:pt x="360533" y="1153756"/>
                  </a:cubicBezTo>
                  <a:cubicBezTo>
                    <a:pt x="362069" y="1148976"/>
                    <a:pt x="363605" y="1144197"/>
                    <a:pt x="365140" y="1139417"/>
                  </a:cubicBezTo>
                  <a:cubicBezTo>
                    <a:pt x="365994" y="1142831"/>
                    <a:pt x="366847" y="1146330"/>
                    <a:pt x="367700" y="1149744"/>
                  </a:cubicBezTo>
                  <a:cubicBezTo>
                    <a:pt x="364970" y="1156658"/>
                    <a:pt x="362325" y="1163571"/>
                    <a:pt x="359765" y="1170569"/>
                  </a:cubicBezTo>
                  <a:cubicBezTo>
                    <a:pt x="358912" y="1168436"/>
                    <a:pt x="358059" y="1166302"/>
                    <a:pt x="357291" y="1164168"/>
                  </a:cubicBezTo>
                  <a:close/>
                  <a:moveTo>
                    <a:pt x="366506" y="1134979"/>
                  </a:moveTo>
                  <a:cubicBezTo>
                    <a:pt x="367273" y="1132675"/>
                    <a:pt x="368041" y="1130370"/>
                    <a:pt x="368724" y="1128066"/>
                  </a:cubicBezTo>
                  <a:cubicBezTo>
                    <a:pt x="369321" y="1130456"/>
                    <a:pt x="369833" y="1132845"/>
                    <a:pt x="370430" y="1135235"/>
                  </a:cubicBezTo>
                  <a:cubicBezTo>
                    <a:pt x="370772" y="1136686"/>
                    <a:pt x="371198" y="1138137"/>
                    <a:pt x="371625" y="1139588"/>
                  </a:cubicBezTo>
                  <a:cubicBezTo>
                    <a:pt x="370857" y="1141465"/>
                    <a:pt x="370174" y="1143343"/>
                    <a:pt x="369406" y="1145221"/>
                  </a:cubicBezTo>
                  <a:cubicBezTo>
                    <a:pt x="368383" y="1141807"/>
                    <a:pt x="367444" y="1138393"/>
                    <a:pt x="366506" y="1134979"/>
                  </a:cubicBezTo>
                  <a:close/>
                  <a:moveTo>
                    <a:pt x="383142" y="1080271"/>
                  </a:moveTo>
                  <a:cubicBezTo>
                    <a:pt x="382716" y="1078820"/>
                    <a:pt x="382375" y="1077369"/>
                    <a:pt x="382034" y="1076003"/>
                  </a:cubicBezTo>
                  <a:cubicBezTo>
                    <a:pt x="383484" y="1072845"/>
                    <a:pt x="384934" y="1069602"/>
                    <a:pt x="386470" y="1066444"/>
                  </a:cubicBezTo>
                  <a:cubicBezTo>
                    <a:pt x="387835" y="1063542"/>
                    <a:pt x="389200" y="1060726"/>
                    <a:pt x="390650" y="1057909"/>
                  </a:cubicBezTo>
                  <a:cubicBezTo>
                    <a:pt x="390736" y="1058507"/>
                    <a:pt x="390906" y="1059019"/>
                    <a:pt x="390992" y="1059616"/>
                  </a:cubicBezTo>
                  <a:lnTo>
                    <a:pt x="383228" y="1080356"/>
                  </a:lnTo>
                  <a:close/>
                  <a:moveTo>
                    <a:pt x="383228" y="1064652"/>
                  </a:moveTo>
                  <a:cubicBezTo>
                    <a:pt x="382289" y="1066359"/>
                    <a:pt x="381351" y="1068066"/>
                    <a:pt x="380413" y="1069773"/>
                  </a:cubicBezTo>
                  <a:cubicBezTo>
                    <a:pt x="380413" y="1069602"/>
                    <a:pt x="380327" y="1069346"/>
                    <a:pt x="380242" y="1069175"/>
                  </a:cubicBezTo>
                  <a:lnTo>
                    <a:pt x="388688" y="1048948"/>
                  </a:lnTo>
                  <a:cubicBezTo>
                    <a:pt x="388944" y="1050484"/>
                    <a:pt x="389285" y="1052020"/>
                    <a:pt x="389626" y="1053557"/>
                  </a:cubicBezTo>
                  <a:cubicBezTo>
                    <a:pt x="387494" y="1057227"/>
                    <a:pt x="385275" y="1060982"/>
                    <a:pt x="383228" y="1064737"/>
                  </a:cubicBezTo>
                  <a:close/>
                  <a:moveTo>
                    <a:pt x="379730" y="1066615"/>
                  </a:moveTo>
                  <a:cubicBezTo>
                    <a:pt x="378535" y="1061238"/>
                    <a:pt x="377512" y="1055776"/>
                    <a:pt x="376743" y="1050313"/>
                  </a:cubicBezTo>
                  <a:cubicBezTo>
                    <a:pt x="376232" y="1046643"/>
                    <a:pt x="375805" y="1042973"/>
                    <a:pt x="375549" y="1039218"/>
                  </a:cubicBezTo>
                  <a:cubicBezTo>
                    <a:pt x="378194" y="1034183"/>
                    <a:pt x="381180" y="1029318"/>
                    <a:pt x="384508" y="1024538"/>
                  </a:cubicBezTo>
                  <a:lnTo>
                    <a:pt x="385617" y="1031878"/>
                  </a:lnTo>
                  <a:cubicBezTo>
                    <a:pt x="386555" y="1036999"/>
                    <a:pt x="387408" y="1042034"/>
                    <a:pt x="388432" y="1047155"/>
                  </a:cubicBezTo>
                  <a:lnTo>
                    <a:pt x="379730" y="1066615"/>
                  </a:lnTo>
                  <a:close/>
                  <a:moveTo>
                    <a:pt x="374952" y="1011138"/>
                  </a:moveTo>
                  <a:cubicBezTo>
                    <a:pt x="373160" y="1013358"/>
                    <a:pt x="371369" y="1015576"/>
                    <a:pt x="369748" y="1017881"/>
                  </a:cubicBezTo>
                  <a:cubicBezTo>
                    <a:pt x="373928" y="1009517"/>
                    <a:pt x="378109" y="1001067"/>
                    <a:pt x="382289" y="992703"/>
                  </a:cubicBezTo>
                  <a:lnTo>
                    <a:pt x="382545" y="995861"/>
                  </a:lnTo>
                  <a:lnTo>
                    <a:pt x="383228" y="1003116"/>
                  </a:lnTo>
                  <a:cubicBezTo>
                    <a:pt x="380242" y="1005335"/>
                    <a:pt x="377426" y="1008066"/>
                    <a:pt x="374867" y="1011138"/>
                  </a:cubicBezTo>
                  <a:close/>
                  <a:moveTo>
                    <a:pt x="382887" y="986131"/>
                  </a:moveTo>
                  <a:lnTo>
                    <a:pt x="382034" y="971793"/>
                  </a:lnTo>
                  <a:cubicBezTo>
                    <a:pt x="381607" y="962746"/>
                    <a:pt x="381266" y="953784"/>
                    <a:pt x="380924" y="944737"/>
                  </a:cubicBezTo>
                  <a:cubicBezTo>
                    <a:pt x="381351" y="944140"/>
                    <a:pt x="381692" y="943543"/>
                    <a:pt x="382118" y="942945"/>
                  </a:cubicBezTo>
                  <a:cubicBezTo>
                    <a:pt x="386811" y="935861"/>
                    <a:pt x="391674" y="928777"/>
                    <a:pt x="396452" y="921693"/>
                  </a:cubicBezTo>
                  <a:lnTo>
                    <a:pt x="405752" y="908379"/>
                  </a:lnTo>
                  <a:cubicBezTo>
                    <a:pt x="406604" y="918791"/>
                    <a:pt x="407543" y="929204"/>
                    <a:pt x="408567" y="939616"/>
                  </a:cubicBezTo>
                  <a:cubicBezTo>
                    <a:pt x="405837" y="944396"/>
                    <a:pt x="403107" y="949261"/>
                    <a:pt x="400462" y="954126"/>
                  </a:cubicBezTo>
                  <a:cubicBezTo>
                    <a:pt x="394490" y="964794"/>
                    <a:pt x="388603" y="975463"/>
                    <a:pt x="382801" y="986217"/>
                  </a:cubicBezTo>
                  <a:close/>
                  <a:moveTo>
                    <a:pt x="395855" y="921010"/>
                  </a:moveTo>
                  <a:cubicBezTo>
                    <a:pt x="390906" y="927924"/>
                    <a:pt x="385958" y="934837"/>
                    <a:pt x="381009" y="941750"/>
                  </a:cubicBezTo>
                  <a:cubicBezTo>
                    <a:pt x="381009" y="941750"/>
                    <a:pt x="380924" y="941921"/>
                    <a:pt x="380839" y="942006"/>
                  </a:cubicBezTo>
                  <a:cubicBezTo>
                    <a:pt x="380583" y="935349"/>
                    <a:pt x="380413" y="928777"/>
                    <a:pt x="380242" y="922120"/>
                  </a:cubicBezTo>
                  <a:cubicBezTo>
                    <a:pt x="385531" y="914695"/>
                    <a:pt x="390906" y="907184"/>
                    <a:pt x="396367" y="899844"/>
                  </a:cubicBezTo>
                  <a:lnTo>
                    <a:pt x="404301" y="889261"/>
                  </a:lnTo>
                  <a:cubicBezTo>
                    <a:pt x="404301" y="890114"/>
                    <a:pt x="404387" y="890968"/>
                    <a:pt x="404472" y="891907"/>
                  </a:cubicBezTo>
                  <a:lnTo>
                    <a:pt x="403107" y="892931"/>
                  </a:lnTo>
                  <a:cubicBezTo>
                    <a:pt x="403107" y="892931"/>
                    <a:pt x="403107" y="893187"/>
                    <a:pt x="403278" y="893102"/>
                  </a:cubicBezTo>
                  <a:lnTo>
                    <a:pt x="404472" y="892163"/>
                  </a:lnTo>
                  <a:cubicBezTo>
                    <a:pt x="404557" y="893784"/>
                    <a:pt x="404728" y="895406"/>
                    <a:pt x="404813" y="897113"/>
                  </a:cubicBezTo>
                  <a:cubicBezTo>
                    <a:pt x="405069" y="900612"/>
                    <a:pt x="405410" y="904026"/>
                    <a:pt x="405666" y="907525"/>
                  </a:cubicBezTo>
                  <a:lnTo>
                    <a:pt x="395770" y="920925"/>
                  </a:lnTo>
                  <a:close/>
                  <a:moveTo>
                    <a:pt x="407970" y="884396"/>
                  </a:moveTo>
                  <a:lnTo>
                    <a:pt x="411468" y="879702"/>
                  </a:lnTo>
                  <a:lnTo>
                    <a:pt x="426398" y="860242"/>
                  </a:lnTo>
                  <a:cubicBezTo>
                    <a:pt x="426484" y="862803"/>
                    <a:pt x="426569" y="865448"/>
                    <a:pt x="426654" y="868009"/>
                  </a:cubicBezTo>
                  <a:lnTo>
                    <a:pt x="426654" y="868009"/>
                  </a:lnTo>
                  <a:cubicBezTo>
                    <a:pt x="426654" y="868009"/>
                    <a:pt x="426654" y="868180"/>
                    <a:pt x="426654" y="868265"/>
                  </a:cubicBezTo>
                  <a:cubicBezTo>
                    <a:pt x="426654" y="868350"/>
                    <a:pt x="426654" y="868436"/>
                    <a:pt x="426654" y="868521"/>
                  </a:cubicBezTo>
                  <a:cubicBezTo>
                    <a:pt x="426654" y="868521"/>
                    <a:pt x="426654" y="868521"/>
                    <a:pt x="426654" y="868521"/>
                  </a:cubicBezTo>
                  <a:cubicBezTo>
                    <a:pt x="426740" y="870313"/>
                    <a:pt x="426910" y="872191"/>
                    <a:pt x="426995" y="873983"/>
                  </a:cubicBezTo>
                  <a:lnTo>
                    <a:pt x="408141" y="888834"/>
                  </a:lnTo>
                  <a:cubicBezTo>
                    <a:pt x="408141" y="887298"/>
                    <a:pt x="407970" y="885761"/>
                    <a:pt x="407970" y="884225"/>
                  </a:cubicBezTo>
                  <a:close/>
                  <a:moveTo>
                    <a:pt x="450287" y="812959"/>
                  </a:moveTo>
                  <a:lnTo>
                    <a:pt x="457539" y="805107"/>
                  </a:lnTo>
                  <a:cubicBezTo>
                    <a:pt x="456942" y="807582"/>
                    <a:pt x="456345" y="809972"/>
                    <a:pt x="455833" y="812533"/>
                  </a:cubicBezTo>
                  <a:lnTo>
                    <a:pt x="454980" y="816544"/>
                  </a:lnTo>
                  <a:cubicBezTo>
                    <a:pt x="453359" y="815434"/>
                    <a:pt x="451823" y="814239"/>
                    <a:pt x="450287" y="813045"/>
                  </a:cubicBezTo>
                  <a:close/>
                  <a:moveTo>
                    <a:pt x="447386" y="829005"/>
                  </a:moveTo>
                  <a:cubicBezTo>
                    <a:pt x="446704" y="829602"/>
                    <a:pt x="446022" y="830200"/>
                    <a:pt x="445424" y="830797"/>
                  </a:cubicBezTo>
                  <a:cubicBezTo>
                    <a:pt x="445424" y="830797"/>
                    <a:pt x="445424" y="830712"/>
                    <a:pt x="445424" y="830626"/>
                  </a:cubicBezTo>
                  <a:lnTo>
                    <a:pt x="445424" y="827554"/>
                  </a:lnTo>
                  <a:cubicBezTo>
                    <a:pt x="446022" y="828066"/>
                    <a:pt x="446704" y="828493"/>
                    <a:pt x="447472" y="829005"/>
                  </a:cubicBezTo>
                  <a:close/>
                  <a:moveTo>
                    <a:pt x="461208" y="794012"/>
                  </a:moveTo>
                  <a:cubicBezTo>
                    <a:pt x="461208" y="794012"/>
                    <a:pt x="461208" y="793841"/>
                    <a:pt x="461293" y="793927"/>
                  </a:cubicBezTo>
                  <a:cubicBezTo>
                    <a:pt x="462231" y="794439"/>
                    <a:pt x="463170" y="795121"/>
                    <a:pt x="464023" y="795975"/>
                  </a:cubicBezTo>
                  <a:cubicBezTo>
                    <a:pt x="464194" y="796146"/>
                    <a:pt x="464450" y="796402"/>
                    <a:pt x="464621" y="796658"/>
                  </a:cubicBezTo>
                  <a:lnTo>
                    <a:pt x="459501" y="801693"/>
                  </a:lnTo>
                  <a:cubicBezTo>
                    <a:pt x="459843" y="800157"/>
                    <a:pt x="460184" y="798621"/>
                    <a:pt x="460525" y="797170"/>
                  </a:cubicBezTo>
                  <a:lnTo>
                    <a:pt x="460867" y="795548"/>
                  </a:lnTo>
                  <a:lnTo>
                    <a:pt x="461037" y="794695"/>
                  </a:lnTo>
                  <a:lnTo>
                    <a:pt x="461037" y="794268"/>
                  </a:lnTo>
                  <a:cubicBezTo>
                    <a:pt x="461037" y="794268"/>
                    <a:pt x="461208" y="794012"/>
                    <a:pt x="461208" y="794012"/>
                  </a:cubicBezTo>
                  <a:close/>
                  <a:moveTo>
                    <a:pt x="444400" y="808009"/>
                  </a:moveTo>
                  <a:cubicBezTo>
                    <a:pt x="443462" y="807156"/>
                    <a:pt x="442523" y="806217"/>
                    <a:pt x="441670" y="805278"/>
                  </a:cubicBezTo>
                  <a:lnTo>
                    <a:pt x="444571" y="802888"/>
                  </a:lnTo>
                  <a:lnTo>
                    <a:pt x="444400" y="808009"/>
                  </a:lnTo>
                  <a:close/>
                  <a:moveTo>
                    <a:pt x="429214" y="812533"/>
                  </a:moveTo>
                  <a:cubicBezTo>
                    <a:pt x="429214" y="812533"/>
                    <a:pt x="428873" y="812874"/>
                    <a:pt x="428702" y="812959"/>
                  </a:cubicBezTo>
                  <a:cubicBezTo>
                    <a:pt x="428702" y="812533"/>
                    <a:pt x="428702" y="812191"/>
                    <a:pt x="428702" y="811765"/>
                  </a:cubicBezTo>
                  <a:cubicBezTo>
                    <a:pt x="428873" y="812021"/>
                    <a:pt x="429128" y="812277"/>
                    <a:pt x="429299" y="812447"/>
                  </a:cubicBezTo>
                  <a:close/>
                  <a:moveTo>
                    <a:pt x="429726" y="784794"/>
                  </a:moveTo>
                  <a:cubicBezTo>
                    <a:pt x="433821" y="781636"/>
                    <a:pt x="437916" y="778564"/>
                    <a:pt x="441926" y="775406"/>
                  </a:cubicBezTo>
                  <a:cubicBezTo>
                    <a:pt x="438172" y="779417"/>
                    <a:pt x="434418" y="783514"/>
                    <a:pt x="430664" y="787525"/>
                  </a:cubicBezTo>
                  <a:cubicBezTo>
                    <a:pt x="430323" y="786672"/>
                    <a:pt x="429982" y="785733"/>
                    <a:pt x="429726" y="784794"/>
                  </a:cubicBezTo>
                  <a:close/>
                  <a:moveTo>
                    <a:pt x="428958" y="782234"/>
                  </a:moveTo>
                  <a:cubicBezTo>
                    <a:pt x="427678" y="777625"/>
                    <a:pt x="426910" y="772760"/>
                    <a:pt x="426569" y="767725"/>
                  </a:cubicBezTo>
                  <a:cubicBezTo>
                    <a:pt x="432541" y="763372"/>
                    <a:pt x="438514" y="759019"/>
                    <a:pt x="444485" y="754581"/>
                  </a:cubicBezTo>
                  <a:lnTo>
                    <a:pt x="444230" y="763713"/>
                  </a:lnTo>
                  <a:lnTo>
                    <a:pt x="444059" y="769602"/>
                  </a:lnTo>
                  <a:cubicBezTo>
                    <a:pt x="439025" y="773870"/>
                    <a:pt x="434077" y="778052"/>
                    <a:pt x="429043" y="782319"/>
                  </a:cubicBezTo>
                  <a:close/>
                  <a:moveTo>
                    <a:pt x="461805" y="693813"/>
                  </a:moveTo>
                  <a:cubicBezTo>
                    <a:pt x="459757" y="693898"/>
                    <a:pt x="458648" y="695520"/>
                    <a:pt x="457880" y="697397"/>
                  </a:cubicBezTo>
                  <a:cubicBezTo>
                    <a:pt x="454894" y="700129"/>
                    <a:pt x="451823" y="702860"/>
                    <a:pt x="448837" y="705591"/>
                  </a:cubicBezTo>
                  <a:cubicBezTo>
                    <a:pt x="449434" y="698080"/>
                    <a:pt x="450031" y="690570"/>
                    <a:pt x="450628" y="683059"/>
                  </a:cubicBezTo>
                  <a:lnTo>
                    <a:pt x="453956" y="680157"/>
                  </a:lnTo>
                  <a:cubicBezTo>
                    <a:pt x="456856" y="677682"/>
                    <a:pt x="459672" y="675122"/>
                    <a:pt x="462573" y="672646"/>
                  </a:cubicBezTo>
                  <a:cubicBezTo>
                    <a:pt x="462402" y="679645"/>
                    <a:pt x="462231" y="686558"/>
                    <a:pt x="462146" y="693471"/>
                  </a:cubicBezTo>
                  <a:cubicBezTo>
                    <a:pt x="462061" y="693557"/>
                    <a:pt x="461890" y="693727"/>
                    <a:pt x="461805" y="693813"/>
                  </a:cubicBezTo>
                  <a:close/>
                  <a:moveTo>
                    <a:pt x="447130" y="685961"/>
                  </a:moveTo>
                  <a:cubicBezTo>
                    <a:pt x="447130" y="686558"/>
                    <a:pt x="447130" y="687156"/>
                    <a:pt x="447045" y="687753"/>
                  </a:cubicBezTo>
                  <a:cubicBezTo>
                    <a:pt x="440561" y="693301"/>
                    <a:pt x="434162" y="698934"/>
                    <a:pt x="427764" y="704481"/>
                  </a:cubicBezTo>
                  <a:cubicBezTo>
                    <a:pt x="427764" y="704481"/>
                    <a:pt x="427764" y="704481"/>
                    <a:pt x="427764" y="704481"/>
                  </a:cubicBezTo>
                  <a:cubicBezTo>
                    <a:pt x="427764" y="703713"/>
                    <a:pt x="427849" y="703031"/>
                    <a:pt x="427934" y="702262"/>
                  </a:cubicBezTo>
                  <a:cubicBezTo>
                    <a:pt x="432200" y="698934"/>
                    <a:pt x="436295" y="695349"/>
                    <a:pt x="440390" y="691764"/>
                  </a:cubicBezTo>
                  <a:lnTo>
                    <a:pt x="447216" y="685875"/>
                  </a:lnTo>
                  <a:close/>
                  <a:moveTo>
                    <a:pt x="414624" y="690655"/>
                  </a:moveTo>
                  <a:cubicBezTo>
                    <a:pt x="413942" y="697397"/>
                    <a:pt x="413345" y="704225"/>
                    <a:pt x="412918" y="710968"/>
                  </a:cubicBezTo>
                  <a:cubicBezTo>
                    <a:pt x="409847" y="712504"/>
                    <a:pt x="406690" y="713784"/>
                    <a:pt x="403363" y="714552"/>
                  </a:cubicBezTo>
                  <a:cubicBezTo>
                    <a:pt x="403278" y="714552"/>
                    <a:pt x="403363" y="714809"/>
                    <a:pt x="403363" y="714809"/>
                  </a:cubicBezTo>
                  <a:cubicBezTo>
                    <a:pt x="406604" y="714211"/>
                    <a:pt x="409847" y="713272"/>
                    <a:pt x="412833" y="711907"/>
                  </a:cubicBezTo>
                  <a:cubicBezTo>
                    <a:pt x="412662" y="714040"/>
                    <a:pt x="412577" y="716089"/>
                    <a:pt x="412407" y="718223"/>
                  </a:cubicBezTo>
                  <a:cubicBezTo>
                    <a:pt x="409335" y="720954"/>
                    <a:pt x="406263" y="723685"/>
                    <a:pt x="403192" y="726416"/>
                  </a:cubicBezTo>
                  <a:cubicBezTo>
                    <a:pt x="403192" y="719588"/>
                    <a:pt x="403107" y="712846"/>
                    <a:pt x="403107" y="706018"/>
                  </a:cubicBezTo>
                  <a:lnTo>
                    <a:pt x="403107" y="700385"/>
                  </a:lnTo>
                  <a:cubicBezTo>
                    <a:pt x="405752" y="697910"/>
                    <a:pt x="408311" y="695435"/>
                    <a:pt x="410956" y="693045"/>
                  </a:cubicBezTo>
                  <a:lnTo>
                    <a:pt x="414624" y="690740"/>
                  </a:lnTo>
                  <a:close/>
                  <a:moveTo>
                    <a:pt x="400888" y="728464"/>
                  </a:moveTo>
                  <a:cubicBezTo>
                    <a:pt x="394404" y="734353"/>
                    <a:pt x="387835" y="740328"/>
                    <a:pt x="381436" y="746302"/>
                  </a:cubicBezTo>
                  <a:cubicBezTo>
                    <a:pt x="381607" y="741608"/>
                    <a:pt x="381777" y="736999"/>
                    <a:pt x="382034" y="732305"/>
                  </a:cubicBezTo>
                  <a:cubicBezTo>
                    <a:pt x="382630" y="734268"/>
                    <a:pt x="383142" y="736231"/>
                    <a:pt x="383740" y="738194"/>
                  </a:cubicBezTo>
                  <a:cubicBezTo>
                    <a:pt x="383740" y="738194"/>
                    <a:pt x="383996" y="738194"/>
                    <a:pt x="383996" y="738194"/>
                  </a:cubicBezTo>
                  <a:cubicBezTo>
                    <a:pt x="383398" y="735463"/>
                    <a:pt x="382801" y="732646"/>
                    <a:pt x="382204" y="729915"/>
                  </a:cubicBezTo>
                  <a:cubicBezTo>
                    <a:pt x="382375" y="726587"/>
                    <a:pt x="382460" y="723258"/>
                    <a:pt x="382630" y="720015"/>
                  </a:cubicBezTo>
                  <a:cubicBezTo>
                    <a:pt x="388944" y="713870"/>
                    <a:pt x="395258" y="707810"/>
                    <a:pt x="401656" y="701836"/>
                  </a:cubicBezTo>
                  <a:lnTo>
                    <a:pt x="401486" y="705847"/>
                  </a:lnTo>
                  <a:cubicBezTo>
                    <a:pt x="401230" y="713443"/>
                    <a:pt x="401059" y="721039"/>
                    <a:pt x="400888" y="728635"/>
                  </a:cubicBezTo>
                  <a:close/>
                  <a:moveTo>
                    <a:pt x="380071" y="725733"/>
                  </a:moveTo>
                  <a:cubicBezTo>
                    <a:pt x="379644" y="731366"/>
                    <a:pt x="379218" y="736914"/>
                    <a:pt x="378792" y="742547"/>
                  </a:cubicBezTo>
                  <a:cubicBezTo>
                    <a:pt x="377255" y="737682"/>
                    <a:pt x="375805" y="732732"/>
                    <a:pt x="374440" y="727867"/>
                  </a:cubicBezTo>
                  <a:cubicBezTo>
                    <a:pt x="376061" y="726331"/>
                    <a:pt x="377682" y="724709"/>
                    <a:pt x="379303" y="723173"/>
                  </a:cubicBezTo>
                  <a:cubicBezTo>
                    <a:pt x="379559" y="724026"/>
                    <a:pt x="379815" y="724880"/>
                    <a:pt x="380071" y="725819"/>
                  </a:cubicBezTo>
                  <a:close/>
                  <a:moveTo>
                    <a:pt x="377853" y="718137"/>
                  </a:moveTo>
                  <a:cubicBezTo>
                    <a:pt x="377853" y="718137"/>
                    <a:pt x="377170" y="718735"/>
                    <a:pt x="376829" y="719076"/>
                  </a:cubicBezTo>
                  <a:cubicBezTo>
                    <a:pt x="377085" y="718393"/>
                    <a:pt x="377255" y="717710"/>
                    <a:pt x="377512" y="717028"/>
                  </a:cubicBezTo>
                  <a:cubicBezTo>
                    <a:pt x="377597" y="717369"/>
                    <a:pt x="377768" y="717796"/>
                    <a:pt x="377853" y="718137"/>
                  </a:cubicBezTo>
                  <a:close/>
                  <a:moveTo>
                    <a:pt x="385361" y="676146"/>
                  </a:moveTo>
                  <a:lnTo>
                    <a:pt x="386214" y="665307"/>
                  </a:lnTo>
                  <a:cubicBezTo>
                    <a:pt x="387152" y="664538"/>
                    <a:pt x="388176" y="663770"/>
                    <a:pt x="389115" y="663002"/>
                  </a:cubicBezTo>
                  <a:cubicBezTo>
                    <a:pt x="389200" y="663429"/>
                    <a:pt x="389285" y="663770"/>
                    <a:pt x="389371" y="664197"/>
                  </a:cubicBezTo>
                  <a:cubicBezTo>
                    <a:pt x="388005" y="668208"/>
                    <a:pt x="386641" y="672220"/>
                    <a:pt x="385275" y="676231"/>
                  </a:cubicBezTo>
                  <a:close/>
                  <a:moveTo>
                    <a:pt x="384763" y="674609"/>
                  </a:moveTo>
                  <a:cubicBezTo>
                    <a:pt x="384167" y="672390"/>
                    <a:pt x="383654" y="670086"/>
                    <a:pt x="383057" y="667867"/>
                  </a:cubicBezTo>
                  <a:cubicBezTo>
                    <a:pt x="383910" y="667184"/>
                    <a:pt x="384849" y="666416"/>
                    <a:pt x="385702" y="665733"/>
                  </a:cubicBezTo>
                  <a:lnTo>
                    <a:pt x="384763" y="674609"/>
                  </a:lnTo>
                  <a:close/>
                  <a:moveTo>
                    <a:pt x="384593" y="676316"/>
                  </a:moveTo>
                  <a:lnTo>
                    <a:pt x="384251" y="679645"/>
                  </a:lnTo>
                  <a:cubicBezTo>
                    <a:pt x="383825" y="680925"/>
                    <a:pt x="383398" y="682205"/>
                    <a:pt x="382972" y="683486"/>
                  </a:cubicBezTo>
                  <a:lnTo>
                    <a:pt x="382972" y="683486"/>
                  </a:lnTo>
                  <a:cubicBezTo>
                    <a:pt x="382972" y="683486"/>
                    <a:pt x="382972" y="683742"/>
                    <a:pt x="382972" y="683742"/>
                  </a:cubicBezTo>
                  <a:lnTo>
                    <a:pt x="382972" y="683998"/>
                  </a:lnTo>
                  <a:cubicBezTo>
                    <a:pt x="382972" y="683998"/>
                    <a:pt x="382972" y="683998"/>
                    <a:pt x="382972" y="683998"/>
                  </a:cubicBezTo>
                  <a:cubicBezTo>
                    <a:pt x="380924" y="690740"/>
                    <a:pt x="378876" y="697483"/>
                    <a:pt x="376914" y="704311"/>
                  </a:cubicBezTo>
                  <a:cubicBezTo>
                    <a:pt x="375122" y="695093"/>
                    <a:pt x="373416" y="685875"/>
                    <a:pt x="371710" y="676658"/>
                  </a:cubicBezTo>
                  <a:cubicBezTo>
                    <a:pt x="375293" y="674012"/>
                    <a:pt x="378792" y="671451"/>
                    <a:pt x="382289" y="668806"/>
                  </a:cubicBezTo>
                  <a:cubicBezTo>
                    <a:pt x="383142" y="671366"/>
                    <a:pt x="383996" y="673927"/>
                    <a:pt x="384763" y="676487"/>
                  </a:cubicBezTo>
                  <a:close/>
                  <a:moveTo>
                    <a:pt x="374696" y="707127"/>
                  </a:moveTo>
                  <a:cubicBezTo>
                    <a:pt x="373075" y="708493"/>
                    <a:pt x="371454" y="709858"/>
                    <a:pt x="369833" y="711224"/>
                  </a:cubicBezTo>
                  <a:cubicBezTo>
                    <a:pt x="369321" y="709432"/>
                    <a:pt x="368894" y="707639"/>
                    <a:pt x="368383" y="705847"/>
                  </a:cubicBezTo>
                  <a:cubicBezTo>
                    <a:pt x="368894" y="700470"/>
                    <a:pt x="369406" y="695093"/>
                    <a:pt x="369918" y="689716"/>
                  </a:cubicBezTo>
                  <a:cubicBezTo>
                    <a:pt x="371454" y="695520"/>
                    <a:pt x="372989" y="701323"/>
                    <a:pt x="374611" y="707127"/>
                  </a:cubicBezTo>
                  <a:close/>
                  <a:moveTo>
                    <a:pt x="363861" y="731025"/>
                  </a:moveTo>
                  <a:lnTo>
                    <a:pt x="363434" y="731452"/>
                  </a:lnTo>
                  <a:cubicBezTo>
                    <a:pt x="362666" y="728550"/>
                    <a:pt x="361898" y="725733"/>
                    <a:pt x="361131" y="722831"/>
                  </a:cubicBezTo>
                  <a:cubicBezTo>
                    <a:pt x="362496" y="721807"/>
                    <a:pt x="363776" y="720783"/>
                    <a:pt x="365140" y="719844"/>
                  </a:cubicBezTo>
                  <a:cubicBezTo>
                    <a:pt x="364714" y="723599"/>
                    <a:pt x="364287" y="727355"/>
                    <a:pt x="363861" y="731110"/>
                  </a:cubicBezTo>
                  <a:close/>
                  <a:moveTo>
                    <a:pt x="359424" y="735121"/>
                  </a:moveTo>
                  <a:cubicBezTo>
                    <a:pt x="358827" y="735634"/>
                    <a:pt x="358315" y="736146"/>
                    <a:pt x="357718" y="736743"/>
                  </a:cubicBezTo>
                  <a:lnTo>
                    <a:pt x="357718" y="736743"/>
                  </a:lnTo>
                  <a:cubicBezTo>
                    <a:pt x="357718" y="736743"/>
                    <a:pt x="357547" y="736914"/>
                    <a:pt x="357547" y="736914"/>
                  </a:cubicBezTo>
                  <a:lnTo>
                    <a:pt x="357377" y="737084"/>
                  </a:lnTo>
                  <a:lnTo>
                    <a:pt x="357377" y="737084"/>
                  </a:lnTo>
                  <a:cubicBezTo>
                    <a:pt x="355841" y="738621"/>
                    <a:pt x="354390" y="740072"/>
                    <a:pt x="352855" y="741608"/>
                  </a:cubicBezTo>
                  <a:cubicBezTo>
                    <a:pt x="353281" y="737084"/>
                    <a:pt x="353708" y="732561"/>
                    <a:pt x="354135" y="728038"/>
                  </a:cubicBezTo>
                  <a:cubicBezTo>
                    <a:pt x="354988" y="727355"/>
                    <a:pt x="355841" y="726757"/>
                    <a:pt x="356694" y="726075"/>
                  </a:cubicBezTo>
                  <a:cubicBezTo>
                    <a:pt x="357632" y="729062"/>
                    <a:pt x="358571" y="732049"/>
                    <a:pt x="359510" y="735036"/>
                  </a:cubicBezTo>
                  <a:close/>
                  <a:moveTo>
                    <a:pt x="354476" y="724368"/>
                  </a:moveTo>
                  <a:cubicBezTo>
                    <a:pt x="354647" y="722831"/>
                    <a:pt x="354817" y="721295"/>
                    <a:pt x="354902" y="719759"/>
                  </a:cubicBezTo>
                  <a:cubicBezTo>
                    <a:pt x="355158" y="720868"/>
                    <a:pt x="355500" y="722063"/>
                    <a:pt x="355756" y="723173"/>
                  </a:cubicBezTo>
                  <a:cubicBezTo>
                    <a:pt x="355329" y="723514"/>
                    <a:pt x="354902" y="723941"/>
                    <a:pt x="354390" y="724282"/>
                  </a:cubicBezTo>
                  <a:close/>
                  <a:moveTo>
                    <a:pt x="348419" y="752959"/>
                  </a:moveTo>
                  <a:cubicBezTo>
                    <a:pt x="348419" y="752959"/>
                    <a:pt x="348419" y="752959"/>
                    <a:pt x="348419" y="752959"/>
                  </a:cubicBezTo>
                  <a:cubicBezTo>
                    <a:pt x="348419" y="752959"/>
                    <a:pt x="348419" y="752959"/>
                    <a:pt x="348419" y="752959"/>
                  </a:cubicBezTo>
                  <a:cubicBezTo>
                    <a:pt x="348419" y="752959"/>
                    <a:pt x="348419" y="752959"/>
                    <a:pt x="348419" y="752959"/>
                  </a:cubicBezTo>
                  <a:close/>
                  <a:moveTo>
                    <a:pt x="344067" y="789488"/>
                  </a:moveTo>
                  <a:cubicBezTo>
                    <a:pt x="344153" y="789915"/>
                    <a:pt x="344323" y="790427"/>
                    <a:pt x="344408" y="790854"/>
                  </a:cubicBezTo>
                  <a:cubicBezTo>
                    <a:pt x="343385" y="801352"/>
                    <a:pt x="342446" y="811850"/>
                    <a:pt x="341678" y="822348"/>
                  </a:cubicBezTo>
                  <a:cubicBezTo>
                    <a:pt x="341252" y="822860"/>
                    <a:pt x="340740" y="823372"/>
                    <a:pt x="340313" y="823884"/>
                  </a:cubicBezTo>
                  <a:cubicBezTo>
                    <a:pt x="340313" y="823713"/>
                    <a:pt x="340228" y="823628"/>
                    <a:pt x="340143" y="823457"/>
                  </a:cubicBezTo>
                  <a:cubicBezTo>
                    <a:pt x="337583" y="815605"/>
                    <a:pt x="335450" y="807668"/>
                    <a:pt x="333744" y="799560"/>
                  </a:cubicBezTo>
                  <a:cubicBezTo>
                    <a:pt x="337157" y="796146"/>
                    <a:pt x="340569" y="792817"/>
                    <a:pt x="343982" y="789488"/>
                  </a:cubicBezTo>
                  <a:close/>
                  <a:moveTo>
                    <a:pt x="340569" y="838137"/>
                  </a:moveTo>
                  <a:cubicBezTo>
                    <a:pt x="340313" y="843087"/>
                    <a:pt x="340057" y="848038"/>
                    <a:pt x="339801" y="852988"/>
                  </a:cubicBezTo>
                  <a:cubicBezTo>
                    <a:pt x="337669" y="855463"/>
                    <a:pt x="335621" y="857938"/>
                    <a:pt x="333488" y="860498"/>
                  </a:cubicBezTo>
                  <a:cubicBezTo>
                    <a:pt x="333146" y="859389"/>
                    <a:pt x="332720" y="858365"/>
                    <a:pt x="332379" y="857255"/>
                  </a:cubicBezTo>
                  <a:lnTo>
                    <a:pt x="329904" y="849488"/>
                  </a:lnTo>
                  <a:lnTo>
                    <a:pt x="327601" y="841807"/>
                  </a:lnTo>
                  <a:cubicBezTo>
                    <a:pt x="331184" y="838137"/>
                    <a:pt x="334768" y="834467"/>
                    <a:pt x="338266" y="830797"/>
                  </a:cubicBezTo>
                  <a:cubicBezTo>
                    <a:pt x="338948" y="833272"/>
                    <a:pt x="339716" y="835833"/>
                    <a:pt x="340484" y="838308"/>
                  </a:cubicBezTo>
                  <a:close/>
                  <a:moveTo>
                    <a:pt x="339631" y="858706"/>
                  </a:moveTo>
                  <a:cubicBezTo>
                    <a:pt x="339375" y="864424"/>
                    <a:pt x="339204" y="870143"/>
                    <a:pt x="338948" y="875861"/>
                  </a:cubicBezTo>
                  <a:cubicBezTo>
                    <a:pt x="337498" y="871935"/>
                    <a:pt x="336133" y="867924"/>
                    <a:pt x="334768" y="863998"/>
                  </a:cubicBezTo>
                  <a:cubicBezTo>
                    <a:pt x="336389" y="862291"/>
                    <a:pt x="338010" y="860498"/>
                    <a:pt x="339631" y="858791"/>
                  </a:cubicBezTo>
                  <a:close/>
                  <a:moveTo>
                    <a:pt x="345688" y="839161"/>
                  </a:moveTo>
                  <a:cubicBezTo>
                    <a:pt x="345859" y="837113"/>
                    <a:pt x="345944" y="834979"/>
                    <a:pt x="346115" y="832931"/>
                  </a:cubicBezTo>
                  <a:lnTo>
                    <a:pt x="346115" y="832931"/>
                  </a:lnTo>
                  <a:cubicBezTo>
                    <a:pt x="346115" y="832931"/>
                    <a:pt x="346115" y="832846"/>
                    <a:pt x="346115" y="832846"/>
                  </a:cubicBezTo>
                  <a:lnTo>
                    <a:pt x="346115" y="832846"/>
                  </a:lnTo>
                  <a:cubicBezTo>
                    <a:pt x="346115" y="832846"/>
                    <a:pt x="346115" y="832760"/>
                    <a:pt x="346115" y="832760"/>
                  </a:cubicBezTo>
                  <a:cubicBezTo>
                    <a:pt x="346286" y="829175"/>
                    <a:pt x="346541" y="825676"/>
                    <a:pt x="346798" y="822092"/>
                  </a:cubicBezTo>
                  <a:cubicBezTo>
                    <a:pt x="348419" y="820470"/>
                    <a:pt x="350040" y="818763"/>
                    <a:pt x="351660" y="817141"/>
                  </a:cubicBezTo>
                  <a:cubicBezTo>
                    <a:pt x="352514" y="820043"/>
                    <a:pt x="353367" y="822945"/>
                    <a:pt x="354305" y="825847"/>
                  </a:cubicBezTo>
                  <a:lnTo>
                    <a:pt x="354305" y="825847"/>
                  </a:lnTo>
                  <a:cubicBezTo>
                    <a:pt x="354305" y="825847"/>
                    <a:pt x="354305" y="825847"/>
                    <a:pt x="354305" y="825847"/>
                  </a:cubicBezTo>
                  <a:lnTo>
                    <a:pt x="354305" y="825847"/>
                  </a:lnTo>
                  <a:cubicBezTo>
                    <a:pt x="354305" y="825847"/>
                    <a:pt x="354305" y="825847"/>
                    <a:pt x="354305" y="825847"/>
                  </a:cubicBezTo>
                  <a:cubicBezTo>
                    <a:pt x="354561" y="826615"/>
                    <a:pt x="354902" y="827298"/>
                    <a:pt x="355158" y="827981"/>
                  </a:cubicBezTo>
                  <a:cubicBezTo>
                    <a:pt x="355158" y="828919"/>
                    <a:pt x="355073" y="829858"/>
                    <a:pt x="354988" y="830712"/>
                  </a:cubicBezTo>
                  <a:lnTo>
                    <a:pt x="354988" y="830712"/>
                  </a:lnTo>
                  <a:cubicBezTo>
                    <a:pt x="354988" y="830712"/>
                    <a:pt x="354988" y="831053"/>
                    <a:pt x="354988" y="831053"/>
                  </a:cubicBezTo>
                  <a:lnTo>
                    <a:pt x="354988" y="831395"/>
                  </a:lnTo>
                  <a:cubicBezTo>
                    <a:pt x="354988" y="831395"/>
                    <a:pt x="354988" y="831395"/>
                    <a:pt x="354988" y="831395"/>
                  </a:cubicBezTo>
                  <a:cubicBezTo>
                    <a:pt x="354988" y="832760"/>
                    <a:pt x="354902" y="834211"/>
                    <a:pt x="354817" y="835577"/>
                  </a:cubicBezTo>
                  <a:cubicBezTo>
                    <a:pt x="352428" y="838393"/>
                    <a:pt x="349954" y="841124"/>
                    <a:pt x="347565" y="843941"/>
                  </a:cubicBezTo>
                  <a:cubicBezTo>
                    <a:pt x="346968" y="842319"/>
                    <a:pt x="346371" y="840697"/>
                    <a:pt x="345688" y="839076"/>
                  </a:cubicBezTo>
                  <a:close/>
                  <a:moveTo>
                    <a:pt x="345347" y="852561"/>
                  </a:moveTo>
                  <a:cubicBezTo>
                    <a:pt x="345603" y="853329"/>
                    <a:pt x="345859" y="854097"/>
                    <a:pt x="346200" y="854865"/>
                  </a:cubicBezTo>
                  <a:lnTo>
                    <a:pt x="346200" y="854865"/>
                  </a:lnTo>
                  <a:cubicBezTo>
                    <a:pt x="346200" y="854865"/>
                    <a:pt x="346200" y="854865"/>
                    <a:pt x="346200" y="854865"/>
                  </a:cubicBezTo>
                  <a:lnTo>
                    <a:pt x="346200" y="854865"/>
                  </a:lnTo>
                  <a:cubicBezTo>
                    <a:pt x="346200" y="854865"/>
                    <a:pt x="346200" y="854865"/>
                    <a:pt x="346200" y="854865"/>
                  </a:cubicBezTo>
                  <a:cubicBezTo>
                    <a:pt x="348589" y="860925"/>
                    <a:pt x="351148" y="866900"/>
                    <a:pt x="353708" y="872874"/>
                  </a:cubicBezTo>
                  <a:cubicBezTo>
                    <a:pt x="352343" y="874410"/>
                    <a:pt x="350978" y="876032"/>
                    <a:pt x="349613" y="877568"/>
                  </a:cubicBezTo>
                  <a:lnTo>
                    <a:pt x="349613" y="877568"/>
                  </a:lnTo>
                  <a:cubicBezTo>
                    <a:pt x="349613" y="877568"/>
                    <a:pt x="349442" y="877739"/>
                    <a:pt x="349442" y="877739"/>
                  </a:cubicBezTo>
                  <a:lnTo>
                    <a:pt x="349272" y="877910"/>
                  </a:lnTo>
                  <a:lnTo>
                    <a:pt x="349272" y="877910"/>
                  </a:lnTo>
                  <a:cubicBezTo>
                    <a:pt x="347139" y="880555"/>
                    <a:pt x="345006" y="883286"/>
                    <a:pt x="342787" y="885932"/>
                  </a:cubicBezTo>
                  <a:cubicBezTo>
                    <a:pt x="342787" y="885932"/>
                    <a:pt x="342787" y="885847"/>
                    <a:pt x="342787" y="885761"/>
                  </a:cubicBezTo>
                  <a:cubicBezTo>
                    <a:pt x="343385" y="874837"/>
                    <a:pt x="344067" y="863912"/>
                    <a:pt x="344835" y="852988"/>
                  </a:cubicBezTo>
                  <a:cubicBezTo>
                    <a:pt x="345006" y="852817"/>
                    <a:pt x="345261" y="852561"/>
                    <a:pt x="345432" y="852390"/>
                  </a:cubicBezTo>
                  <a:close/>
                  <a:moveTo>
                    <a:pt x="338180" y="903855"/>
                  </a:moveTo>
                  <a:cubicBezTo>
                    <a:pt x="338180" y="905392"/>
                    <a:pt x="338180" y="906928"/>
                    <a:pt x="338180" y="908379"/>
                  </a:cubicBezTo>
                  <a:cubicBezTo>
                    <a:pt x="337242" y="906501"/>
                    <a:pt x="336303" y="904538"/>
                    <a:pt x="335450" y="902661"/>
                  </a:cubicBezTo>
                  <a:cubicBezTo>
                    <a:pt x="336389" y="901466"/>
                    <a:pt x="337412" y="900356"/>
                    <a:pt x="338351" y="899161"/>
                  </a:cubicBezTo>
                  <a:cubicBezTo>
                    <a:pt x="338351" y="900697"/>
                    <a:pt x="338351" y="902234"/>
                    <a:pt x="338266" y="903855"/>
                  </a:cubicBezTo>
                  <a:close/>
                  <a:moveTo>
                    <a:pt x="321799" y="963855"/>
                  </a:moveTo>
                  <a:lnTo>
                    <a:pt x="321799" y="963855"/>
                  </a:lnTo>
                  <a:cubicBezTo>
                    <a:pt x="321799" y="963855"/>
                    <a:pt x="321629" y="964111"/>
                    <a:pt x="321629" y="964111"/>
                  </a:cubicBezTo>
                  <a:lnTo>
                    <a:pt x="321458" y="964367"/>
                  </a:lnTo>
                  <a:lnTo>
                    <a:pt x="321458" y="964367"/>
                  </a:lnTo>
                  <a:cubicBezTo>
                    <a:pt x="320605" y="965733"/>
                    <a:pt x="319666" y="967099"/>
                    <a:pt x="318813" y="968464"/>
                  </a:cubicBezTo>
                  <a:cubicBezTo>
                    <a:pt x="318472" y="967952"/>
                    <a:pt x="318216" y="967440"/>
                    <a:pt x="317875" y="966928"/>
                  </a:cubicBezTo>
                  <a:cubicBezTo>
                    <a:pt x="321202" y="962917"/>
                    <a:pt x="324529" y="958820"/>
                    <a:pt x="327857" y="954808"/>
                  </a:cubicBezTo>
                  <a:lnTo>
                    <a:pt x="327857" y="954979"/>
                  </a:lnTo>
                  <a:cubicBezTo>
                    <a:pt x="325895" y="957881"/>
                    <a:pt x="323847" y="960783"/>
                    <a:pt x="321799" y="963770"/>
                  </a:cubicBezTo>
                  <a:close/>
                  <a:moveTo>
                    <a:pt x="308234" y="1028976"/>
                  </a:moveTo>
                  <a:cubicBezTo>
                    <a:pt x="308405" y="1034183"/>
                    <a:pt x="308660" y="1039389"/>
                    <a:pt x="308831" y="1044510"/>
                  </a:cubicBezTo>
                  <a:cubicBezTo>
                    <a:pt x="307296" y="1041352"/>
                    <a:pt x="305760" y="1038194"/>
                    <a:pt x="304224" y="1035036"/>
                  </a:cubicBezTo>
                  <a:cubicBezTo>
                    <a:pt x="305589" y="1032988"/>
                    <a:pt x="306869" y="1030939"/>
                    <a:pt x="308234" y="1028976"/>
                  </a:cubicBezTo>
                  <a:close/>
                  <a:moveTo>
                    <a:pt x="309087" y="1053898"/>
                  </a:moveTo>
                  <a:cubicBezTo>
                    <a:pt x="307296" y="1056970"/>
                    <a:pt x="305504" y="1060043"/>
                    <a:pt x="303712" y="1063116"/>
                  </a:cubicBezTo>
                  <a:lnTo>
                    <a:pt x="303712" y="1063116"/>
                  </a:lnTo>
                  <a:cubicBezTo>
                    <a:pt x="303712" y="1063116"/>
                    <a:pt x="303542" y="1063457"/>
                    <a:pt x="303542" y="1063457"/>
                  </a:cubicBezTo>
                  <a:lnTo>
                    <a:pt x="303371" y="1063798"/>
                  </a:lnTo>
                  <a:lnTo>
                    <a:pt x="303371" y="1063798"/>
                  </a:lnTo>
                  <a:cubicBezTo>
                    <a:pt x="302347" y="1065591"/>
                    <a:pt x="301409" y="1067468"/>
                    <a:pt x="300470" y="1069261"/>
                  </a:cubicBezTo>
                  <a:cubicBezTo>
                    <a:pt x="297996" y="1063713"/>
                    <a:pt x="295522" y="1058080"/>
                    <a:pt x="293047" y="1052532"/>
                  </a:cubicBezTo>
                  <a:cubicBezTo>
                    <a:pt x="296204" y="1047582"/>
                    <a:pt x="299446" y="1042632"/>
                    <a:pt x="302603" y="1037682"/>
                  </a:cubicBezTo>
                  <a:cubicBezTo>
                    <a:pt x="304736" y="1043144"/>
                    <a:pt x="306869" y="1048521"/>
                    <a:pt x="309087" y="1053898"/>
                  </a:cubicBezTo>
                  <a:close/>
                  <a:moveTo>
                    <a:pt x="300043" y="1080527"/>
                  </a:moveTo>
                  <a:cubicBezTo>
                    <a:pt x="300726" y="1082319"/>
                    <a:pt x="301409" y="1084111"/>
                    <a:pt x="302176" y="1085989"/>
                  </a:cubicBezTo>
                  <a:lnTo>
                    <a:pt x="302176" y="1085989"/>
                  </a:lnTo>
                  <a:cubicBezTo>
                    <a:pt x="302176" y="1085989"/>
                    <a:pt x="302176" y="1085989"/>
                    <a:pt x="302176" y="1085989"/>
                  </a:cubicBezTo>
                  <a:lnTo>
                    <a:pt x="302176" y="1085989"/>
                  </a:lnTo>
                  <a:cubicBezTo>
                    <a:pt x="302176" y="1085989"/>
                    <a:pt x="302176" y="1085989"/>
                    <a:pt x="302176" y="1085989"/>
                  </a:cubicBezTo>
                  <a:cubicBezTo>
                    <a:pt x="305504" y="1093414"/>
                    <a:pt x="309087" y="1100754"/>
                    <a:pt x="312671" y="1108094"/>
                  </a:cubicBezTo>
                  <a:cubicBezTo>
                    <a:pt x="312671" y="1108180"/>
                    <a:pt x="312671" y="1108350"/>
                    <a:pt x="312671" y="1108436"/>
                  </a:cubicBezTo>
                  <a:lnTo>
                    <a:pt x="312671" y="1108436"/>
                  </a:lnTo>
                  <a:cubicBezTo>
                    <a:pt x="312671" y="1108436"/>
                    <a:pt x="312671" y="1108606"/>
                    <a:pt x="312671" y="1108606"/>
                  </a:cubicBezTo>
                  <a:lnTo>
                    <a:pt x="312671" y="1108606"/>
                  </a:lnTo>
                  <a:cubicBezTo>
                    <a:pt x="313183" y="1113300"/>
                    <a:pt x="313694" y="1117995"/>
                    <a:pt x="314206" y="1122603"/>
                  </a:cubicBezTo>
                  <a:cubicBezTo>
                    <a:pt x="313438" y="1124225"/>
                    <a:pt x="312756" y="1125932"/>
                    <a:pt x="311988" y="1127554"/>
                  </a:cubicBezTo>
                  <a:cubicBezTo>
                    <a:pt x="311732" y="1126871"/>
                    <a:pt x="311476" y="1126273"/>
                    <a:pt x="311220" y="1125591"/>
                  </a:cubicBezTo>
                  <a:lnTo>
                    <a:pt x="311220" y="1125591"/>
                  </a:lnTo>
                  <a:cubicBezTo>
                    <a:pt x="311220" y="1125591"/>
                    <a:pt x="311220" y="1125505"/>
                    <a:pt x="311220" y="1125505"/>
                  </a:cubicBezTo>
                  <a:lnTo>
                    <a:pt x="311220" y="1125505"/>
                  </a:lnTo>
                  <a:cubicBezTo>
                    <a:pt x="311220" y="1125505"/>
                    <a:pt x="311220" y="1125420"/>
                    <a:pt x="311220" y="1125420"/>
                  </a:cubicBezTo>
                  <a:cubicBezTo>
                    <a:pt x="305760" y="1113471"/>
                    <a:pt x="300300" y="1101608"/>
                    <a:pt x="295010" y="1089574"/>
                  </a:cubicBezTo>
                  <a:cubicBezTo>
                    <a:pt x="296716" y="1086501"/>
                    <a:pt x="298337" y="1083429"/>
                    <a:pt x="300043" y="1080356"/>
                  </a:cubicBezTo>
                  <a:close/>
                  <a:moveTo>
                    <a:pt x="300897" y="1152987"/>
                  </a:moveTo>
                  <a:cubicBezTo>
                    <a:pt x="300129" y="1154695"/>
                    <a:pt x="299361" y="1156487"/>
                    <a:pt x="298678" y="1158194"/>
                  </a:cubicBezTo>
                  <a:cubicBezTo>
                    <a:pt x="298081" y="1152646"/>
                    <a:pt x="297484" y="1147098"/>
                    <a:pt x="296887" y="1141465"/>
                  </a:cubicBezTo>
                  <a:cubicBezTo>
                    <a:pt x="298167" y="1145306"/>
                    <a:pt x="299531" y="1149147"/>
                    <a:pt x="300897" y="1152902"/>
                  </a:cubicBezTo>
                  <a:close/>
                  <a:moveTo>
                    <a:pt x="295522" y="1175349"/>
                  </a:moveTo>
                  <a:cubicBezTo>
                    <a:pt x="295948" y="1176117"/>
                    <a:pt x="296289" y="1176885"/>
                    <a:pt x="296716" y="1177653"/>
                  </a:cubicBezTo>
                  <a:cubicBezTo>
                    <a:pt x="297313" y="1181323"/>
                    <a:pt x="297910" y="1185079"/>
                    <a:pt x="298508" y="1188748"/>
                  </a:cubicBezTo>
                  <a:cubicBezTo>
                    <a:pt x="297825" y="1187639"/>
                    <a:pt x="297228" y="1186444"/>
                    <a:pt x="296546" y="1185335"/>
                  </a:cubicBezTo>
                  <a:cubicBezTo>
                    <a:pt x="296034" y="1182262"/>
                    <a:pt x="295607" y="1179275"/>
                    <a:pt x="295095" y="1176202"/>
                  </a:cubicBezTo>
                  <a:cubicBezTo>
                    <a:pt x="295180" y="1175946"/>
                    <a:pt x="295351" y="1175690"/>
                    <a:pt x="295436" y="1175349"/>
                  </a:cubicBezTo>
                  <a:close/>
                  <a:moveTo>
                    <a:pt x="300641" y="1175008"/>
                  </a:moveTo>
                  <a:cubicBezTo>
                    <a:pt x="300300" y="1172106"/>
                    <a:pt x="299958" y="1169289"/>
                    <a:pt x="299617" y="1166387"/>
                  </a:cubicBezTo>
                  <a:cubicBezTo>
                    <a:pt x="300726" y="1163827"/>
                    <a:pt x="301921" y="1161352"/>
                    <a:pt x="303115" y="1158791"/>
                  </a:cubicBezTo>
                  <a:cubicBezTo>
                    <a:pt x="303797" y="1160754"/>
                    <a:pt x="304480" y="1162632"/>
                    <a:pt x="305248" y="1164595"/>
                  </a:cubicBezTo>
                  <a:lnTo>
                    <a:pt x="305248" y="1164595"/>
                  </a:lnTo>
                  <a:cubicBezTo>
                    <a:pt x="305248" y="1164595"/>
                    <a:pt x="305248" y="1164595"/>
                    <a:pt x="305248" y="1164595"/>
                  </a:cubicBezTo>
                  <a:lnTo>
                    <a:pt x="305248" y="1164595"/>
                  </a:lnTo>
                  <a:cubicBezTo>
                    <a:pt x="305248" y="1164595"/>
                    <a:pt x="305248" y="1164595"/>
                    <a:pt x="305248" y="1164595"/>
                  </a:cubicBezTo>
                  <a:cubicBezTo>
                    <a:pt x="306528" y="1167497"/>
                    <a:pt x="307808" y="1170399"/>
                    <a:pt x="309172" y="1173300"/>
                  </a:cubicBezTo>
                  <a:cubicBezTo>
                    <a:pt x="307893" y="1176458"/>
                    <a:pt x="306613" y="1179616"/>
                    <a:pt x="305418" y="1182774"/>
                  </a:cubicBezTo>
                  <a:cubicBezTo>
                    <a:pt x="305333" y="1182603"/>
                    <a:pt x="305248" y="1182433"/>
                    <a:pt x="305163" y="1182262"/>
                  </a:cubicBezTo>
                  <a:lnTo>
                    <a:pt x="305163" y="1182262"/>
                  </a:lnTo>
                  <a:cubicBezTo>
                    <a:pt x="305163" y="1182262"/>
                    <a:pt x="305163" y="1182177"/>
                    <a:pt x="305163" y="1182177"/>
                  </a:cubicBezTo>
                  <a:lnTo>
                    <a:pt x="305163" y="1182177"/>
                  </a:lnTo>
                  <a:cubicBezTo>
                    <a:pt x="305163" y="1182177"/>
                    <a:pt x="305163" y="1182091"/>
                    <a:pt x="305163" y="1182091"/>
                  </a:cubicBezTo>
                  <a:cubicBezTo>
                    <a:pt x="303712" y="1179702"/>
                    <a:pt x="302262" y="1177397"/>
                    <a:pt x="300897" y="1175093"/>
                  </a:cubicBezTo>
                  <a:close/>
                  <a:moveTo>
                    <a:pt x="302944" y="1188919"/>
                  </a:moveTo>
                  <a:cubicBezTo>
                    <a:pt x="302944" y="1188919"/>
                    <a:pt x="302688" y="1189602"/>
                    <a:pt x="302603" y="1189858"/>
                  </a:cubicBezTo>
                  <a:cubicBezTo>
                    <a:pt x="302518" y="1189175"/>
                    <a:pt x="302432" y="1188492"/>
                    <a:pt x="302347" y="1187810"/>
                  </a:cubicBezTo>
                  <a:cubicBezTo>
                    <a:pt x="302603" y="1188151"/>
                    <a:pt x="302774" y="1188492"/>
                    <a:pt x="303030" y="1188834"/>
                  </a:cubicBezTo>
                  <a:close/>
                  <a:moveTo>
                    <a:pt x="299361" y="1198051"/>
                  </a:moveTo>
                  <a:cubicBezTo>
                    <a:pt x="299105" y="1198649"/>
                    <a:pt x="298934" y="1199161"/>
                    <a:pt x="298678" y="1199759"/>
                  </a:cubicBezTo>
                  <a:cubicBezTo>
                    <a:pt x="298422" y="1198222"/>
                    <a:pt x="298252" y="1196686"/>
                    <a:pt x="297996" y="1195150"/>
                  </a:cubicBezTo>
                  <a:cubicBezTo>
                    <a:pt x="298422" y="1196089"/>
                    <a:pt x="298849" y="1197113"/>
                    <a:pt x="299361" y="1198051"/>
                  </a:cubicBezTo>
                  <a:close/>
                  <a:moveTo>
                    <a:pt x="303712" y="1254552"/>
                  </a:moveTo>
                  <a:cubicBezTo>
                    <a:pt x="303797" y="1255064"/>
                    <a:pt x="303883" y="1255491"/>
                    <a:pt x="303968" y="1256003"/>
                  </a:cubicBezTo>
                  <a:cubicBezTo>
                    <a:pt x="303285" y="1257966"/>
                    <a:pt x="302603" y="1259929"/>
                    <a:pt x="301921" y="1261978"/>
                  </a:cubicBezTo>
                  <a:cubicBezTo>
                    <a:pt x="300982" y="1257198"/>
                    <a:pt x="300043" y="1252418"/>
                    <a:pt x="299190" y="1247554"/>
                  </a:cubicBezTo>
                  <a:cubicBezTo>
                    <a:pt x="300641" y="1249858"/>
                    <a:pt x="302176" y="1252248"/>
                    <a:pt x="303627" y="1254552"/>
                  </a:cubicBezTo>
                  <a:close/>
                  <a:moveTo>
                    <a:pt x="299873" y="1207696"/>
                  </a:moveTo>
                  <a:cubicBezTo>
                    <a:pt x="300300" y="1206586"/>
                    <a:pt x="300811" y="1205477"/>
                    <a:pt x="301238" y="1204367"/>
                  </a:cubicBezTo>
                  <a:cubicBezTo>
                    <a:pt x="303542" y="1216914"/>
                    <a:pt x="306101" y="1229460"/>
                    <a:pt x="308831" y="1242006"/>
                  </a:cubicBezTo>
                  <a:cubicBezTo>
                    <a:pt x="307978" y="1244396"/>
                    <a:pt x="307125" y="1246786"/>
                    <a:pt x="306357" y="1249261"/>
                  </a:cubicBezTo>
                  <a:cubicBezTo>
                    <a:pt x="304139" y="1235434"/>
                    <a:pt x="301921" y="1221608"/>
                    <a:pt x="299873" y="1207781"/>
                  </a:cubicBezTo>
                  <a:close/>
                  <a:moveTo>
                    <a:pt x="302262" y="1273755"/>
                  </a:moveTo>
                  <a:cubicBezTo>
                    <a:pt x="302603" y="1274268"/>
                    <a:pt x="302859" y="1274780"/>
                    <a:pt x="303200" y="1275207"/>
                  </a:cubicBezTo>
                  <a:cubicBezTo>
                    <a:pt x="303371" y="1275889"/>
                    <a:pt x="303456" y="1276572"/>
                    <a:pt x="303542" y="1277340"/>
                  </a:cubicBezTo>
                  <a:cubicBezTo>
                    <a:pt x="303797" y="1278876"/>
                    <a:pt x="304139" y="1280413"/>
                    <a:pt x="304480" y="1281949"/>
                  </a:cubicBezTo>
                  <a:cubicBezTo>
                    <a:pt x="303371" y="1280327"/>
                    <a:pt x="302176" y="1278706"/>
                    <a:pt x="301067" y="1277084"/>
                  </a:cubicBezTo>
                  <a:cubicBezTo>
                    <a:pt x="301494" y="1275975"/>
                    <a:pt x="301835" y="1274865"/>
                    <a:pt x="302262" y="1273755"/>
                  </a:cubicBezTo>
                  <a:close/>
                  <a:moveTo>
                    <a:pt x="304224" y="1290740"/>
                  </a:moveTo>
                  <a:lnTo>
                    <a:pt x="304224" y="1290740"/>
                  </a:lnTo>
                  <a:cubicBezTo>
                    <a:pt x="304224" y="1290740"/>
                    <a:pt x="304224" y="1290740"/>
                    <a:pt x="304224" y="1290740"/>
                  </a:cubicBezTo>
                  <a:lnTo>
                    <a:pt x="304224" y="1290740"/>
                  </a:lnTo>
                  <a:cubicBezTo>
                    <a:pt x="304224" y="1290740"/>
                    <a:pt x="304224" y="1290740"/>
                    <a:pt x="304224" y="1290740"/>
                  </a:cubicBezTo>
                  <a:cubicBezTo>
                    <a:pt x="305077" y="1292020"/>
                    <a:pt x="306016" y="1293215"/>
                    <a:pt x="306954" y="1294410"/>
                  </a:cubicBezTo>
                  <a:cubicBezTo>
                    <a:pt x="307893" y="1298848"/>
                    <a:pt x="308831" y="1303201"/>
                    <a:pt x="309855" y="1307639"/>
                  </a:cubicBezTo>
                  <a:cubicBezTo>
                    <a:pt x="309514" y="1308919"/>
                    <a:pt x="309172" y="1310114"/>
                    <a:pt x="308831" y="1311394"/>
                  </a:cubicBezTo>
                  <a:cubicBezTo>
                    <a:pt x="308234" y="1310199"/>
                    <a:pt x="307637" y="1308919"/>
                    <a:pt x="307039" y="1307724"/>
                  </a:cubicBezTo>
                  <a:cubicBezTo>
                    <a:pt x="305589" y="1304737"/>
                    <a:pt x="304054" y="1301665"/>
                    <a:pt x="302603" y="1298677"/>
                  </a:cubicBezTo>
                  <a:cubicBezTo>
                    <a:pt x="301835" y="1294581"/>
                    <a:pt x="300982" y="1290569"/>
                    <a:pt x="300214" y="1286473"/>
                  </a:cubicBezTo>
                  <a:cubicBezTo>
                    <a:pt x="300043" y="1285448"/>
                    <a:pt x="299873" y="1284424"/>
                    <a:pt x="299702" y="1283400"/>
                  </a:cubicBezTo>
                  <a:cubicBezTo>
                    <a:pt x="301153" y="1285875"/>
                    <a:pt x="302688" y="1288265"/>
                    <a:pt x="304139" y="1290655"/>
                  </a:cubicBezTo>
                  <a:close/>
                  <a:moveTo>
                    <a:pt x="305845" y="1308748"/>
                  </a:moveTo>
                  <a:cubicBezTo>
                    <a:pt x="306613" y="1310455"/>
                    <a:pt x="307381" y="1312248"/>
                    <a:pt x="308149" y="1313955"/>
                  </a:cubicBezTo>
                  <a:cubicBezTo>
                    <a:pt x="307722" y="1315747"/>
                    <a:pt x="307210" y="1317454"/>
                    <a:pt x="306784" y="1319246"/>
                  </a:cubicBezTo>
                  <a:cubicBezTo>
                    <a:pt x="305675" y="1314211"/>
                    <a:pt x="304651" y="1309175"/>
                    <a:pt x="303627" y="1304054"/>
                  </a:cubicBezTo>
                  <a:cubicBezTo>
                    <a:pt x="304309" y="1305591"/>
                    <a:pt x="305077" y="1307127"/>
                    <a:pt x="305760" y="1308663"/>
                  </a:cubicBezTo>
                  <a:close/>
                  <a:moveTo>
                    <a:pt x="298422" y="1359275"/>
                  </a:moveTo>
                  <a:cubicBezTo>
                    <a:pt x="299958" y="1361323"/>
                    <a:pt x="301494" y="1363371"/>
                    <a:pt x="303030" y="1365334"/>
                  </a:cubicBezTo>
                  <a:cubicBezTo>
                    <a:pt x="305675" y="1368748"/>
                    <a:pt x="308319" y="1372248"/>
                    <a:pt x="310964" y="1375662"/>
                  </a:cubicBezTo>
                  <a:cubicBezTo>
                    <a:pt x="311391" y="1377369"/>
                    <a:pt x="311817" y="1379076"/>
                    <a:pt x="312244" y="1380697"/>
                  </a:cubicBezTo>
                  <a:lnTo>
                    <a:pt x="312244" y="1380697"/>
                  </a:lnTo>
                  <a:cubicBezTo>
                    <a:pt x="312244" y="1380697"/>
                    <a:pt x="312244" y="1380612"/>
                    <a:pt x="312244" y="1380612"/>
                  </a:cubicBezTo>
                  <a:lnTo>
                    <a:pt x="312244" y="1380612"/>
                  </a:lnTo>
                  <a:cubicBezTo>
                    <a:pt x="307551" y="1375235"/>
                    <a:pt x="302944" y="1369858"/>
                    <a:pt x="298422" y="1364396"/>
                  </a:cubicBezTo>
                  <a:cubicBezTo>
                    <a:pt x="298081" y="1363969"/>
                    <a:pt x="297740" y="1363542"/>
                    <a:pt x="297399" y="1363115"/>
                  </a:cubicBezTo>
                  <a:cubicBezTo>
                    <a:pt x="297740" y="1361835"/>
                    <a:pt x="298167" y="1360470"/>
                    <a:pt x="298508" y="1359189"/>
                  </a:cubicBezTo>
                  <a:close/>
                  <a:moveTo>
                    <a:pt x="323676" y="1345192"/>
                  </a:moveTo>
                  <a:cubicBezTo>
                    <a:pt x="323079" y="1343741"/>
                    <a:pt x="322482" y="1342291"/>
                    <a:pt x="321885" y="1340840"/>
                  </a:cubicBezTo>
                  <a:cubicBezTo>
                    <a:pt x="318642" y="1330256"/>
                    <a:pt x="315657" y="1319673"/>
                    <a:pt x="312841" y="1309004"/>
                  </a:cubicBezTo>
                  <a:cubicBezTo>
                    <a:pt x="313267" y="1307383"/>
                    <a:pt x="313780" y="1305847"/>
                    <a:pt x="314206" y="1304225"/>
                  </a:cubicBezTo>
                  <a:cubicBezTo>
                    <a:pt x="314718" y="1306444"/>
                    <a:pt x="315230" y="1308663"/>
                    <a:pt x="315742" y="1310882"/>
                  </a:cubicBezTo>
                  <a:lnTo>
                    <a:pt x="320775" y="1332475"/>
                  </a:lnTo>
                  <a:lnTo>
                    <a:pt x="324017" y="1345960"/>
                  </a:lnTo>
                  <a:lnTo>
                    <a:pt x="323762" y="1345278"/>
                  </a:lnTo>
                  <a:close/>
                  <a:moveTo>
                    <a:pt x="315742" y="1298848"/>
                  </a:moveTo>
                  <a:cubicBezTo>
                    <a:pt x="316083" y="1297739"/>
                    <a:pt x="316339" y="1296714"/>
                    <a:pt x="316680" y="1295605"/>
                  </a:cubicBezTo>
                  <a:cubicBezTo>
                    <a:pt x="319325" y="1299531"/>
                    <a:pt x="322055" y="1303457"/>
                    <a:pt x="324786" y="1307298"/>
                  </a:cubicBezTo>
                  <a:cubicBezTo>
                    <a:pt x="324786" y="1309090"/>
                    <a:pt x="324871" y="1310797"/>
                    <a:pt x="324956" y="1312589"/>
                  </a:cubicBezTo>
                  <a:cubicBezTo>
                    <a:pt x="323676" y="1310712"/>
                    <a:pt x="322396" y="1308834"/>
                    <a:pt x="321117" y="1306956"/>
                  </a:cubicBezTo>
                  <a:cubicBezTo>
                    <a:pt x="319325" y="1304225"/>
                    <a:pt x="317533" y="1301494"/>
                    <a:pt x="315742" y="1298848"/>
                  </a:cubicBezTo>
                  <a:close/>
                  <a:moveTo>
                    <a:pt x="343299" y="1245079"/>
                  </a:moveTo>
                  <a:cubicBezTo>
                    <a:pt x="343641" y="1239104"/>
                    <a:pt x="344067" y="1233215"/>
                    <a:pt x="344579" y="1227326"/>
                  </a:cubicBezTo>
                  <a:cubicBezTo>
                    <a:pt x="346371" y="1232703"/>
                    <a:pt x="348162" y="1238080"/>
                    <a:pt x="350040" y="1243457"/>
                  </a:cubicBezTo>
                  <a:cubicBezTo>
                    <a:pt x="348333" y="1249858"/>
                    <a:pt x="346627" y="1256174"/>
                    <a:pt x="345006" y="1262575"/>
                  </a:cubicBezTo>
                  <a:cubicBezTo>
                    <a:pt x="344238" y="1260612"/>
                    <a:pt x="343470" y="1258563"/>
                    <a:pt x="342702" y="1256601"/>
                  </a:cubicBezTo>
                  <a:cubicBezTo>
                    <a:pt x="342873" y="1252760"/>
                    <a:pt x="343044" y="1248919"/>
                    <a:pt x="343214" y="1245164"/>
                  </a:cubicBezTo>
                  <a:close/>
                  <a:moveTo>
                    <a:pt x="345176" y="1221010"/>
                  </a:moveTo>
                  <a:cubicBezTo>
                    <a:pt x="345347" y="1218876"/>
                    <a:pt x="345603" y="1216743"/>
                    <a:pt x="345774" y="1214694"/>
                  </a:cubicBezTo>
                  <a:cubicBezTo>
                    <a:pt x="347821" y="1209403"/>
                    <a:pt x="349869" y="1204111"/>
                    <a:pt x="352002" y="1198905"/>
                  </a:cubicBezTo>
                  <a:cubicBezTo>
                    <a:pt x="353452" y="1205733"/>
                    <a:pt x="354988" y="1212561"/>
                    <a:pt x="356694" y="1219389"/>
                  </a:cubicBezTo>
                  <a:cubicBezTo>
                    <a:pt x="354902" y="1225619"/>
                    <a:pt x="353196" y="1231850"/>
                    <a:pt x="351490" y="1238080"/>
                  </a:cubicBezTo>
                  <a:cubicBezTo>
                    <a:pt x="349272" y="1232447"/>
                    <a:pt x="347224" y="1226729"/>
                    <a:pt x="345091" y="1221096"/>
                  </a:cubicBezTo>
                  <a:close/>
                  <a:moveTo>
                    <a:pt x="353281" y="1197198"/>
                  </a:moveTo>
                  <a:cubicBezTo>
                    <a:pt x="353281" y="1197198"/>
                    <a:pt x="353196" y="1196686"/>
                    <a:pt x="353111" y="1196345"/>
                  </a:cubicBezTo>
                  <a:cubicBezTo>
                    <a:pt x="354049" y="1193955"/>
                    <a:pt x="355073" y="1191565"/>
                    <a:pt x="356011" y="1189175"/>
                  </a:cubicBezTo>
                  <a:cubicBezTo>
                    <a:pt x="357718" y="1194040"/>
                    <a:pt x="359510" y="1198820"/>
                    <a:pt x="361301" y="1203599"/>
                  </a:cubicBezTo>
                  <a:cubicBezTo>
                    <a:pt x="360704" y="1205648"/>
                    <a:pt x="360107" y="1207610"/>
                    <a:pt x="359510" y="1209659"/>
                  </a:cubicBezTo>
                  <a:cubicBezTo>
                    <a:pt x="358998" y="1211366"/>
                    <a:pt x="358571" y="1212987"/>
                    <a:pt x="358059" y="1214694"/>
                  </a:cubicBezTo>
                  <a:cubicBezTo>
                    <a:pt x="356353" y="1208891"/>
                    <a:pt x="354732" y="1203002"/>
                    <a:pt x="353196" y="1197198"/>
                  </a:cubicBezTo>
                  <a:close/>
                  <a:moveTo>
                    <a:pt x="357206" y="1186273"/>
                  </a:moveTo>
                  <a:cubicBezTo>
                    <a:pt x="358059" y="1184140"/>
                    <a:pt x="358912" y="1182091"/>
                    <a:pt x="359765" y="1179958"/>
                  </a:cubicBezTo>
                  <a:cubicBezTo>
                    <a:pt x="361045" y="1183457"/>
                    <a:pt x="362240" y="1186871"/>
                    <a:pt x="363519" y="1190285"/>
                  </a:cubicBezTo>
                  <a:cubicBezTo>
                    <a:pt x="363861" y="1191138"/>
                    <a:pt x="364202" y="1191992"/>
                    <a:pt x="364458" y="1192760"/>
                  </a:cubicBezTo>
                  <a:cubicBezTo>
                    <a:pt x="363776" y="1194979"/>
                    <a:pt x="363178" y="1197113"/>
                    <a:pt x="362496" y="1199332"/>
                  </a:cubicBezTo>
                  <a:cubicBezTo>
                    <a:pt x="360704" y="1194979"/>
                    <a:pt x="358827" y="1190626"/>
                    <a:pt x="357121" y="1186188"/>
                  </a:cubicBezTo>
                  <a:close/>
                  <a:moveTo>
                    <a:pt x="361557" y="1175690"/>
                  </a:moveTo>
                  <a:cubicBezTo>
                    <a:pt x="364117" y="1169460"/>
                    <a:pt x="366761" y="1163229"/>
                    <a:pt x="369406" y="1157084"/>
                  </a:cubicBezTo>
                  <a:cubicBezTo>
                    <a:pt x="370345" y="1160413"/>
                    <a:pt x="371198" y="1163827"/>
                    <a:pt x="372137" y="1167155"/>
                  </a:cubicBezTo>
                  <a:cubicBezTo>
                    <a:pt x="372137" y="1167326"/>
                    <a:pt x="372222" y="1167497"/>
                    <a:pt x="372307" y="1167582"/>
                  </a:cubicBezTo>
                  <a:cubicBezTo>
                    <a:pt x="370260" y="1174069"/>
                    <a:pt x="368297" y="1180641"/>
                    <a:pt x="366250" y="1187127"/>
                  </a:cubicBezTo>
                  <a:cubicBezTo>
                    <a:pt x="364629" y="1183286"/>
                    <a:pt x="363093" y="1179446"/>
                    <a:pt x="361557" y="1175605"/>
                  </a:cubicBezTo>
                  <a:close/>
                  <a:moveTo>
                    <a:pt x="347565" y="1276743"/>
                  </a:moveTo>
                  <a:cubicBezTo>
                    <a:pt x="348503" y="1279303"/>
                    <a:pt x="349527" y="1281949"/>
                    <a:pt x="350552" y="1284509"/>
                  </a:cubicBezTo>
                  <a:lnTo>
                    <a:pt x="354561" y="1300043"/>
                  </a:lnTo>
                  <a:cubicBezTo>
                    <a:pt x="355244" y="1302518"/>
                    <a:pt x="355926" y="1304908"/>
                    <a:pt x="356609" y="1307383"/>
                  </a:cubicBezTo>
                  <a:cubicBezTo>
                    <a:pt x="355756" y="1305505"/>
                    <a:pt x="354817" y="1303627"/>
                    <a:pt x="353964" y="1301665"/>
                  </a:cubicBezTo>
                  <a:cubicBezTo>
                    <a:pt x="351148" y="1295349"/>
                    <a:pt x="348333" y="1289033"/>
                    <a:pt x="345603" y="1282717"/>
                  </a:cubicBezTo>
                  <a:lnTo>
                    <a:pt x="347565" y="1276658"/>
                  </a:lnTo>
                  <a:close/>
                  <a:moveTo>
                    <a:pt x="388603" y="1382404"/>
                  </a:moveTo>
                  <a:cubicBezTo>
                    <a:pt x="387579" y="1381892"/>
                    <a:pt x="386641" y="1381465"/>
                    <a:pt x="385617" y="1380953"/>
                  </a:cubicBezTo>
                  <a:lnTo>
                    <a:pt x="384593" y="1380441"/>
                  </a:lnTo>
                  <a:cubicBezTo>
                    <a:pt x="382545" y="1375491"/>
                    <a:pt x="380497" y="1370541"/>
                    <a:pt x="378535" y="1365505"/>
                  </a:cubicBezTo>
                  <a:cubicBezTo>
                    <a:pt x="377768" y="1363628"/>
                    <a:pt x="377085" y="1361750"/>
                    <a:pt x="376317" y="1359872"/>
                  </a:cubicBezTo>
                  <a:cubicBezTo>
                    <a:pt x="380327" y="1367468"/>
                    <a:pt x="384422" y="1374979"/>
                    <a:pt x="388603" y="1382404"/>
                  </a:cubicBezTo>
                  <a:close/>
                  <a:moveTo>
                    <a:pt x="388347" y="1373528"/>
                  </a:moveTo>
                  <a:lnTo>
                    <a:pt x="398073" y="1378307"/>
                  </a:lnTo>
                  <a:cubicBezTo>
                    <a:pt x="398841" y="1379502"/>
                    <a:pt x="399609" y="1380783"/>
                    <a:pt x="400462" y="1381978"/>
                  </a:cubicBezTo>
                  <a:cubicBezTo>
                    <a:pt x="402509" y="1385050"/>
                    <a:pt x="404557" y="1388123"/>
                    <a:pt x="406690" y="1391195"/>
                  </a:cubicBezTo>
                  <a:cubicBezTo>
                    <a:pt x="402509" y="1389147"/>
                    <a:pt x="398414" y="1387098"/>
                    <a:pt x="394234" y="1385135"/>
                  </a:cubicBezTo>
                  <a:cubicBezTo>
                    <a:pt x="393807" y="1384367"/>
                    <a:pt x="393466" y="1383599"/>
                    <a:pt x="393039" y="1382831"/>
                  </a:cubicBezTo>
                  <a:cubicBezTo>
                    <a:pt x="391504" y="1379758"/>
                    <a:pt x="389883" y="1376686"/>
                    <a:pt x="388347" y="1373528"/>
                  </a:cubicBezTo>
                  <a:close/>
                  <a:moveTo>
                    <a:pt x="404301" y="1381380"/>
                  </a:moveTo>
                  <a:lnTo>
                    <a:pt x="406263" y="1382319"/>
                  </a:lnTo>
                  <a:cubicBezTo>
                    <a:pt x="406946" y="1384111"/>
                    <a:pt x="407543" y="1385903"/>
                    <a:pt x="408226" y="1387696"/>
                  </a:cubicBezTo>
                  <a:cubicBezTo>
                    <a:pt x="406861" y="1385562"/>
                    <a:pt x="405581" y="1383428"/>
                    <a:pt x="404301" y="1381295"/>
                  </a:cubicBezTo>
                  <a:close/>
                  <a:moveTo>
                    <a:pt x="394916" y="1342205"/>
                  </a:moveTo>
                  <a:cubicBezTo>
                    <a:pt x="397049" y="1345960"/>
                    <a:pt x="399182" y="1349630"/>
                    <a:pt x="401315" y="1353300"/>
                  </a:cubicBezTo>
                  <a:cubicBezTo>
                    <a:pt x="408653" y="1365505"/>
                    <a:pt x="416160" y="1377454"/>
                    <a:pt x="424095" y="1389232"/>
                  </a:cubicBezTo>
                  <a:cubicBezTo>
                    <a:pt x="423839" y="1389147"/>
                    <a:pt x="423668" y="1389061"/>
                    <a:pt x="423412" y="1388891"/>
                  </a:cubicBezTo>
                  <a:lnTo>
                    <a:pt x="409932" y="1382746"/>
                  </a:lnTo>
                  <a:cubicBezTo>
                    <a:pt x="404642" y="1369346"/>
                    <a:pt x="399609" y="1355775"/>
                    <a:pt x="394916" y="1342034"/>
                  </a:cubicBezTo>
                  <a:close/>
                  <a:moveTo>
                    <a:pt x="404557" y="1351679"/>
                  </a:moveTo>
                  <a:cubicBezTo>
                    <a:pt x="398500" y="1340498"/>
                    <a:pt x="392698" y="1329147"/>
                    <a:pt x="387152" y="1317795"/>
                  </a:cubicBezTo>
                  <a:cubicBezTo>
                    <a:pt x="385787" y="1313016"/>
                    <a:pt x="384337" y="1308322"/>
                    <a:pt x="382972" y="1303542"/>
                  </a:cubicBezTo>
                  <a:cubicBezTo>
                    <a:pt x="381180" y="1297056"/>
                    <a:pt x="379474" y="1290569"/>
                    <a:pt x="377768" y="1283997"/>
                  </a:cubicBezTo>
                  <a:cubicBezTo>
                    <a:pt x="378109" y="1284851"/>
                    <a:pt x="378450" y="1285704"/>
                    <a:pt x="378792" y="1286473"/>
                  </a:cubicBezTo>
                  <a:lnTo>
                    <a:pt x="378792" y="1286473"/>
                  </a:lnTo>
                  <a:cubicBezTo>
                    <a:pt x="378792" y="1286473"/>
                    <a:pt x="378792" y="1286473"/>
                    <a:pt x="378792" y="1286473"/>
                  </a:cubicBezTo>
                  <a:lnTo>
                    <a:pt x="378792" y="1286473"/>
                  </a:lnTo>
                  <a:cubicBezTo>
                    <a:pt x="378792" y="1286473"/>
                    <a:pt x="378792" y="1286473"/>
                    <a:pt x="378792" y="1286473"/>
                  </a:cubicBezTo>
                  <a:cubicBezTo>
                    <a:pt x="385190" y="1300640"/>
                    <a:pt x="392186" y="1314467"/>
                    <a:pt x="399779" y="1328037"/>
                  </a:cubicBezTo>
                  <a:cubicBezTo>
                    <a:pt x="407543" y="1341437"/>
                    <a:pt x="415733" y="1354580"/>
                    <a:pt x="424607" y="1367298"/>
                  </a:cubicBezTo>
                  <a:cubicBezTo>
                    <a:pt x="427764" y="1371821"/>
                    <a:pt x="431091" y="1376259"/>
                    <a:pt x="434248" y="1380783"/>
                  </a:cubicBezTo>
                  <a:cubicBezTo>
                    <a:pt x="437575" y="1385221"/>
                    <a:pt x="440988" y="1389573"/>
                    <a:pt x="444315" y="1393926"/>
                  </a:cubicBezTo>
                  <a:cubicBezTo>
                    <a:pt x="444315" y="1394012"/>
                    <a:pt x="444571" y="1393926"/>
                    <a:pt x="444485" y="1393756"/>
                  </a:cubicBezTo>
                  <a:lnTo>
                    <a:pt x="435015" y="1380270"/>
                  </a:lnTo>
                  <a:cubicBezTo>
                    <a:pt x="432029" y="1375662"/>
                    <a:pt x="428958" y="1371138"/>
                    <a:pt x="425972" y="1366529"/>
                  </a:cubicBezTo>
                  <a:cubicBezTo>
                    <a:pt x="417696" y="1353471"/>
                    <a:pt x="410188" y="1340071"/>
                    <a:pt x="403021" y="1326330"/>
                  </a:cubicBezTo>
                  <a:cubicBezTo>
                    <a:pt x="400547" y="1321380"/>
                    <a:pt x="398158" y="1316430"/>
                    <a:pt x="395770" y="1311480"/>
                  </a:cubicBezTo>
                  <a:cubicBezTo>
                    <a:pt x="399694" y="1317625"/>
                    <a:pt x="403619" y="1323684"/>
                    <a:pt x="407629" y="1329744"/>
                  </a:cubicBezTo>
                  <a:cubicBezTo>
                    <a:pt x="416075" y="1342376"/>
                    <a:pt x="424862" y="1354751"/>
                    <a:pt x="433906" y="1366956"/>
                  </a:cubicBezTo>
                  <a:lnTo>
                    <a:pt x="433906" y="1366956"/>
                  </a:lnTo>
                  <a:cubicBezTo>
                    <a:pt x="433906" y="1366956"/>
                    <a:pt x="434077" y="1367127"/>
                    <a:pt x="434077" y="1367127"/>
                  </a:cubicBezTo>
                  <a:lnTo>
                    <a:pt x="434248" y="1367298"/>
                  </a:lnTo>
                  <a:lnTo>
                    <a:pt x="434248" y="1367298"/>
                  </a:lnTo>
                  <a:cubicBezTo>
                    <a:pt x="437063" y="1370797"/>
                    <a:pt x="439878" y="1374296"/>
                    <a:pt x="442694" y="1377795"/>
                  </a:cubicBezTo>
                  <a:cubicBezTo>
                    <a:pt x="445339" y="1385647"/>
                    <a:pt x="448239" y="1393414"/>
                    <a:pt x="451226" y="1401181"/>
                  </a:cubicBezTo>
                  <a:cubicBezTo>
                    <a:pt x="443291" y="1397596"/>
                    <a:pt x="435357" y="1394012"/>
                    <a:pt x="427422" y="1390512"/>
                  </a:cubicBezTo>
                  <a:cubicBezTo>
                    <a:pt x="419402" y="1377710"/>
                    <a:pt x="411809" y="1364652"/>
                    <a:pt x="404557" y="1351423"/>
                  </a:cubicBezTo>
                  <a:close/>
                  <a:moveTo>
                    <a:pt x="410785" y="1328123"/>
                  </a:moveTo>
                  <a:cubicBezTo>
                    <a:pt x="403533" y="1318222"/>
                    <a:pt x="396452" y="1308236"/>
                    <a:pt x="389541" y="1298165"/>
                  </a:cubicBezTo>
                  <a:cubicBezTo>
                    <a:pt x="387579" y="1293727"/>
                    <a:pt x="385617" y="1289289"/>
                    <a:pt x="383740" y="1284766"/>
                  </a:cubicBezTo>
                  <a:lnTo>
                    <a:pt x="383740" y="1284766"/>
                  </a:lnTo>
                  <a:cubicBezTo>
                    <a:pt x="383740" y="1284766"/>
                    <a:pt x="383654" y="1284595"/>
                    <a:pt x="383654" y="1284595"/>
                  </a:cubicBezTo>
                  <a:lnTo>
                    <a:pt x="383654" y="1284424"/>
                  </a:lnTo>
                  <a:cubicBezTo>
                    <a:pt x="383654" y="1284424"/>
                    <a:pt x="383569" y="1284424"/>
                    <a:pt x="383569" y="1284424"/>
                  </a:cubicBezTo>
                  <a:cubicBezTo>
                    <a:pt x="377426" y="1270342"/>
                    <a:pt x="371710" y="1256003"/>
                    <a:pt x="366506" y="1241494"/>
                  </a:cubicBezTo>
                  <a:cubicBezTo>
                    <a:pt x="366506" y="1241323"/>
                    <a:pt x="366420" y="1241153"/>
                    <a:pt x="366335" y="1240982"/>
                  </a:cubicBezTo>
                  <a:lnTo>
                    <a:pt x="369065" y="1236202"/>
                  </a:lnTo>
                  <a:lnTo>
                    <a:pt x="372051" y="1230911"/>
                  </a:lnTo>
                  <a:cubicBezTo>
                    <a:pt x="378023" y="1245164"/>
                    <a:pt x="384422" y="1259332"/>
                    <a:pt x="391247" y="1273243"/>
                  </a:cubicBezTo>
                  <a:lnTo>
                    <a:pt x="391247" y="1273243"/>
                  </a:lnTo>
                  <a:cubicBezTo>
                    <a:pt x="391247" y="1273243"/>
                    <a:pt x="391247" y="1273243"/>
                    <a:pt x="391247" y="1273243"/>
                  </a:cubicBezTo>
                  <a:lnTo>
                    <a:pt x="391247" y="1273243"/>
                  </a:lnTo>
                  <a:cubicBezTo>
                    <a:pt x="391247" y="1273243"/>
                    <a:pt x="391247" y="1273243"/>
                    <a:pt x="391247" y="1273243"/>
                  </a:cubicBezTo>
                  <a:cubicBezTo>
                    <a:pt x="399609" y="1289118"/>
                    <a:pt x="408396" y="1304737"/>
                    <a:pt x="417696" y="1320014"/>
                  </a:cubicBezTo>
                  <a:cubicBezTo>
                    <a:pt x="422303" y="1327440"/>
                    <a:pt x="426995" y="1334865"/>
                    <a:pt x="431859" y="1342205"/>
                  </a:cubicBezTo>
                  <a:cubicBezTo>
                    <a:pt x="433821" y="1349545"/>
                    <a:pt x="435869" y="1356800"/>
                    <a:pt x="438087" y="1364054"/>
                  </a:cubicBezTo>
                  <a:cubicBezTo>
                    <a:pt x="428787" y="1352191"/>
                    <a:pt x="419658" y="1340242"/>
                    <a:pt x="410700" y="1328123"/>
                  </a:cubicBezTo>
                  <a:close/>
                  <a:moveTo>
                    <a:pt x="378194" y="1214694"/>
                  </a:moveTo>
                  <a:cubicBezTo>
                    <a:pt x="376317" y="1210598"/>
                    <a:pt x="374440" y="1206586"/>
                    <a:pt x="372648" y="1202490"/>
                  </a:cubicBezTo>
                  <a:cubicBezTo>
                    <a:pt x="374440" y="1197369"/>
                    <a:pt x="376317" y="1192333"/>
                    <a:pt x="378109" y="1187298"/>
                  </a:cubicBezTo>
                  <a:cubicBezTo>
                    <a:pt x="379815" y="1192589"/>
                    <a:pt x="381521" y="1197795"/>
                    <a:pt x="383398" y="1203002"/>
                  </a:cubicBezTo>
                  <a:cubicBezTo>
                    <a:pt x="381692" y="1206928"/>
                    <a:pt x="379901" y="1210854"/>
                    <a:pt x="378194" y="1214780"/>
                  </a:cubicBezTo>
                  <a:close/>
                  <a:moveTo>
                    <a:pt x="375635" y="1220328"/>
                  </a:moveTo>
                  <a:cubicBezTo>
                    <a:pt x="374952" y="1221778"/>
                    <a:pt x="374269" y="1223315"/>
                    <a:pt x="373587" y="1224766"/>
                  </a:cubicBezTo>
                  <a:cubicBezTo>
                    <a:pt x="373246" y="1223997"/>
                    <a:pt x="372905" y="1223229"/>
                    <a:pt x="372478" y="1222461"/>
                  </a:cubicBezTo>
                  <a:cubicBezTo>
                    <a:pt x="371198" y="1219559"/>
                    <a:pt x="369918" y="1216743"/>
                    <a:pt x="368639" y="1213841"/>
                  </a:cubicBezTo>
                  <a:cubicBezTo>
                    <a:pt x="369236" y="1212049"/>
                    <a:pt x="369918" y="1210171"/>
                    <a:pt x="370601" y="1208379"/>
                  </a:cubicBezTo>
                  <a:cubicBezTo>
                    <a:pt x="372222" y="1212390"/>
                    <a:pt x="373928" y="1216402"/>
                    <a:pt x="375635" y="1220328"/>
                  </a:cubicBezTo>
                  <a:close/>
                  <a:moveTo>
                    <a:pt x="378109" y="1173898"/>
                  </a:moveTo>
                  <a:cubicBezTo>
                    <a:pt x="377170" y="1171252"/>
                    <a:pt x="376232" y="1168521"/>
                    <a:pt x="375379" y="1165875"/>
                  </a:cubicBezTo>
                  <a:cubicBezTo>
                    <a:pt x="375293" y="1165619"/>
                    <a:pt x="375208" y="1165278"/>
                    <a:pt x="375122" y="1165022"/>
                  </a:cubicBezTo>
                  <a:cubicBezTo>
                    <a:pt x="375720" y="1162973"/>
                    <a:pt x="376232" y="1161010"/>
                    <a:pt x="376829" y="1158962"/>
                  </a:cubicBezTo>
                  <a:cubicBezTo>
                    <a:pt x="377853" y="1162205"/>
                    <a:pt x="378876" y="1165363"/>
                    <a:pt x="379901" y="1168606"/>
                  </a:cubicBezTo>
                  <a:cubicBezTo>
                    <a:pt x="379303" y="1170399"/>
                    <a:pt x="378706" y="1172106"/>
                    <a:pt x="378109" y="1173898"/>
                  </a:cubicBezTo>
                  <a:close/>
                  <a:moveTo>
                    <a:pt x="378280" y="1148123"/>
                  </a:moveTo>
                  <a:cubicBezTo>
                    <a:pt x="378280" y="1148123"/>
                    <a:pt x="378194" y="1148464"/>
                    <a:pt x="378109" y="1148635"/>
                  </a:cubicBezTo>
                  <a:cubicBezTo>
                    <a:pt x="377341" y="1146245"/>
                    <a:pt x="376573" y="1143855"/>
                    <a:pt x="375805" y="1141551"/>
                  </a:cubicBezTo>
                  <a:cubicBezTo>
                    <a:pt x="377170" y="1138308"/>
                    <a:pt x="378535" y="1135064"/>
                    <a:pt x="379986" y="1131906"/>
                  </a:cubicBezTo>
                  <a:lnTo>
                    <a:pt x="379986" y="1131906"/>
                  </a:lnTo>
                  <a:cubicBezTo>
                    <a:pt x="379986" y="1131906"/>
                    <a:pt x="379986" y="1131906"/>
                    <a:pt x="379986" y="1131906"/>
                  </a:cubicBezTo>
                  <a:lnTo>
                    <a:pt x="379986" y="1131906"/>
                  </a:lnTo>
                  <a:cubicBezTo>
                    <a:pt x="379986" y="1131906"/>
                    <a:pt x="379986" y="1131906"/>
                    <a:pt x="379986" y="1131906"/>
                  </a:cubicBezTo>
                  <a:cubicBezTo>
                    <a:pt x="382716" y="1125335"/>
                    <a:pt x="385446" y="1118677"/>
                    <a:pt x="388176" y="1112106"/>
                  </a:cubicBezTo>
                  <a:cubicBezTo>
                    <a:pt x="388517" y="1113215"/>
                    <a:pt x="388859" y="1114325"/>
                    <a:pt x="389200" y="1115434"/>
                  </a:cubicBezTo>
                  <a:lnTo>
                    <a:pt x="385361" y="1126700"/>
                  </a:lnTo>
                  <a:lnTo>
                    <a:pt x="378194" y="1148379"/>
                  </a:lnTo>
                  <a:close/>
                  <a:moveTo>
                    <a:pt x="388603" y="1099901"/>
                  </a:moveTo>
                  <a:cubicBezTo>
                    <a:pt x="388432" y="1099389"/>
                    <a:pt x="388262" y="1098962"/>
                    <a:pt x="388091" y="1098450"/>
                  </a:cubicBezTo>
                  <a:cubicBezTo>
                    <a:pt x="386384" y="1093244"/>
                    <a:pt x="384763" y="1087952"/>
                    <a:pt x="383313" y="1082660"/>
                  </a:cubicBezTo>
                  <a:lnTo>
                    <a:pt x="390736" y="1061153"/>
                  </a:lnTo>
                  <a:cubicBezTo>
                    <a:pt x="392357" y="1068834"/>
                    <a:pt x="394148" y="1076430"/>
                    <a:pt x="396025" y="1084026"/>
                  </a:cubicBezTo>
                  <a:cubicBezTo>
                    <a:pt x="395940" y="1084197"/>
                    <a:pt x="395855" y="1084453"/>
                    <a:pt x="395770" y="1084624"/>
                  </a:cubicBezTo>
                  <a:cubicBezTo>
                    <a:pt x="393380" y="1089659"/>
                    <a:pt x="390992" y="1094780"/>
                    <a:pt x="388603" y="1099901"/>
                  </a:cubicBezTo>
                  <a:close/>
                  <a:moveTo>
                    <a:pt x="391418" y="1055008"/>
                  </a:moveTo>
                  <a:cubicBezTo>
                    <a:pt x="392442" y="1052959"/>
                    <a:pt x="393380" y="1050996"/>
                    <a:pt x="394404" y="1048948"/>
                  </a:cubicBezTo>
                  <a:lnTo>
                    <a:pt x="391674" y="1056117"/>
                  </a:lnTo>
                  <a:cubicBezTo>
                    <a:pt x="391674" y="1056117"/>
                    <a:pt x="391504" y="1055349"/>
                    <a:pt x="391418" y="1055008"/>
                  </a:cubicBezTo>
                  <a:close/>
                  <a:moveTo>
                    <a:pt x="392016" y="1057568"/>
                  </a:moveTo>
                  <a:lnTo>
                    <a:pt x="396537" y="1044851"/>
                  </a:lnTo>
                  <a:cubicBezTo>
                    <a:pt x="397305" y="1043400"/>
                    <a:pt x="398073" y="1041864"/>
                    <a:pt x="398841" y="1040413"/>
                  </a:cubicBezTo>
                  <a:lnTo>
                    <a:pt x="399438" y="1039218"/>
                  </a:lnTo>
                  <a:cubicBezTo>
                    <a:pt x="400888" y="1046899"/>
                    <a:pt x="402595" y="1054581"/>
                    <a:pt x="404301" y="1062262"/>
                  </a:cubicBezTo>
                  <a:cubicBezTo>
                    <a:pt x="404557" y="1063372"/>
                    <a:pt x="404813" y="1064396"/>
                    <a:pt x="405069" y="1065505"/>
                  </a:cubicBezTo>
                  <a:cubicBezTo>
                    <a:pt x="402680" y="1070285"/>
                    <a:pt x="400376" y="1075064"/>
                    <a:pt x="398073" y="1079844"/>
                  </a:cubicBezTo>
                  <a:cubicBezTo>
                    <a:pt x="395940" y="1072419"/>
                    <a:pt x="393892" y="1065079"/>
                    <a:pt x="392016" y="1057568"/>
                  </a:cubicBezTo>
                  <a:close/>
                  <a:moveTo>
                    <a:pt x="398841" y="1037426"/>
                  </a:moveTo>
                  <a:lnTo>
                    <a:pt x="397561" y="1039474"/>
                  </a:lnTo>
                  <a:cubicBezTo>
                    <a:pt x="395172" y="1043315"/>
                    <a:pt x="392783" y="1047241"/>
                    <a:pt x="390480" y="1051167"/>
                  </a:cubicBezTo>
                  <a:cubicBezTo>
                    <a:pt x="390224" y="1050143"/>
                    <a:pt x="389968" y="1049119"/>
                    <a:pt x="389712" y="1048180"/>
                  </a:cubicBezTo>
                  <a:cubicBezTo>
                    <a:pt x="389541" y="1047582"/>
                    <a:pt x="389456" y="1046899"/>
                    <a:pt x="389285" y="1046302"/>
                  </a:cubicBezTo>
                  <a:lnTo>
                    <a:pt x="390053" y="1044510"/>
                  </a:lnTo>
                  <a:lnTo>
                    <a:pt x="397391" y="1027440"/>
                  </a:lnTo>
                  <a:cubicBezTo>
                    <a:pt x="397902" y="1030598"/>
                    <a:pt x="398500" y="1033756"/>
                    <a:pt x="399097" y="1036913"/>
                  </a:cubicBezTo>
                  <a:lnTo>
                    <a:pt x="398926" y="1037426"/>
                  </a:lnTo>
                  <a:close/>
                  <a:moveTo>
                    <a:pt x="389285" y="1043998"/>
                  </a:moveTo>
                  <a:lnTo>
                    <a:pt x="388944" y="1044766"/>
                  </a:lnTo>
                  <a:cubicBezTo>
                    <a:pt x="387920" y="1040328"/>
                    <a:pt x="386982" y="1035889"/>
                    <a:pt x="386043" y="1031537"/>
                  </a:cubicBezTo>
                  <a:lnTo>
                    <a:pt x="384508" y="1023770"/>
                  </a:lnTo>
                  <a:cubicBezTo>
                    <a:pt x="385105" y="1022831"/>
                    <a:pt x="385787" y="1021978"/>
                    <a:pt x="386384" y="1021039"/>
                  </a:cubicBezTo>
                  <a:cubicBezTo>
                    <a:pt x="388944" y="1017539"/>
                    <a:pt x="391759" y="1014723"/>
                    <a:pt x="394916" y="1012589"/>
                  </a:cubicBezTo>
                  <a:cubicBezTo>
                    <a:pt x="395513" y="1016430"/>
                    <a:pt x="396111" y="1020271"/>
                    <a:pt x="396708" y="1024026"/>
                  </a:cubicBezTo>
                  <a:cubicBezTo>
                    <a:pt x="396879" y="1024880"/>
                    <a:pt x="397049" y="1025733"/>
                    <a:pt x="397134" y="1026586"/>
                  </a:cubicBezTo>
                  <a:lnTo>
                    <a:pt x="389200" y="1043912"/>
                  </a:lnTo>
                  <a:close/>
                  <a:moveTo>
                    <a:pt x="397476" y="995605"/>
                  </a:moveTo>
                  <a:lnTo>
                    <a:pt x="409591" y="973329"/>
                  </a:lnTo>
                  <a:cubicBezTo>
                    <a:pt x="409591" y="973329"/>
                    <a:pt x="409505" y="972988"/>
                    <a:pt x="409420" y="973244"/>
                  </a:cubicBezTo>
                  <a:lnTo>
                    <a:pt x="396452" y="995605"/>
                  </a:lnTo>
                  <a:lnTo>
                    <a:pt x="396196" y="996032"/>
                  </a:lnTo>
                  <a:cubicBezTo>
                    <a:pt x="391674" y="997483"/>
                    <a:pt x="387408" y="999616"/>
                    <a:pt x="383484" y="1002518"/>
                  </a:cubicBezTo>
                  <a:lnTo>
                    <a:pt x="382972" y="995520"/>
                  </a:lnTo>
                  <a:lnTo>
                    <a:pt x="382716" y="990825"/>
                  </a:lnTo>
                  <a:cubicBezTo>
                    <a:pt x="388773" y="978791"/>
                    <a:pt x="395001" y="966842"/>
                    <a:pt x="401230" y="954979"/>
                  </a:cubicBezTo>
                  <a:cubicBezTo>
                    <a:pt x="403533" y="950456"/>
                    <a:pt x="405922" y="946017"/>
                    <a:pt x="408396" y="941579"/>
                  </a:cubicBezTo>
                  <a:cubicBezTo>
                    <a:pt x="408994" y="947895"/>
                    <a:pt x="409676" y="954211"/>
                    <a:pt x="410274" y="960441"/>
                  </a:cubicBezTo>
                  <a:lnTo>
                    <a:pt x="412748" y="982888"/>
                  </a:lnTo>
                  <a:lnTo>
                    <a:pt x="414028" y="993727"/>
                  </a:lnTo>
                  <a:cubicBezTo>
                    <a:pt x="413003" y="993727"/>
                    <a:pt x="411980" y="993727"/>
                    <a:pt x="411041" y="993727"/>
                  </a:cubicBezTo>
                  <a:cubicBezTo>
                    <a:pt x="406263" y="993813"/>
                    <a:pt x="401742" y="994496"/>
                    <a:pt x="397476" y="995690"/>
                  </a:cubicBezTo>
                  <a:close/>
                  <a:moveTo>
                    <a:pt x="408482" y="903770"/>
                  </a:moveTo>
                  <a:lnTo>
                    <a:pt x="410785" y="900441"/>
                  </a:lnTo>
                  <a:cubicBezTo>
                    <a:pt x="410785" y="900441"/>
                    <a:pt x="410785" y="900100"/>
                    <a:pt x="410615" y="900271"/>
                  </a:cubicBezTo>
                  <a:lnTo>
                    <a:pt x="408482" y="903173"/>
                  </a:lnTo>
                  <a:cubicBezTo>
                    <a:pt x="408396" y="900953"/>
                    <a:pt x="408226" y="898735"/>
                    <a:pt x="408141" y="896430"/>
                  </a:cubicBezTo>
                  <a:cubicBezTo>
                    <a:pt x="408055" y="894040"/>
                    <a:pt x="407970" y="891651"/>
                    <a:pt x="407799" y="889261"/>
                  </a:cubicBezTo>
                  <a:lnTo>
                    <a:pt x="426740" y="875434"/>
                  </a:lnTo>
                  <a:cubicBezTo>
                    <a:pt x="427337" y="884908"/>
                    <a:pt x="427849" y="894382"/>
                    <a:pt x="428446" y="903941"/>
                  </a:cubicBezTo>
                  <a:lnTo>
                    <a:pt x="414795" y="927582"/>
                  </a:lnTo>
                  <a:cubicBezTo>
                    <a:pt x="413259" y="930228"/>
                    <a:pt x="411809" y="932959"/>
                    <a:pt x="410274" y="935605"/>
                  </a:cubicBezTo>
                  <a:cubicBezTo>
                    <a:pt x="409591" y="924936"/>
                    <a:pt x="408994" y="914268"/>
                    <a:pt x="408482" y="903599"/>
                  </a:cubicBezTo>
                  <a:close/>
                  <a:moveTo>
                    <a:pt x="433224" y="857853"/>
                  </a:moveTo>
                  <a:cubicBezTo>
                    <a:pt x="432968" y="853244"/>
                    <a:pt x="432797" y="848550"/>
                    <a:pt x="432541" y="843941"/>
                  </a:cubicBezTo>
                  <a:cubicBezTo>
                    <a:pt x="436124" y="841124"/>
                    <a:pt x="439708" y="838308"/>
                    <a:pt x="443291" y="835406"/>
                  </a:cubicBezTo>
                  <a:cubicBezTo>
                    <a:pt x="443121" y="843855"/>
                    <a:pt x="443121" y="852390"/>
                    <a:pt x="443121" y="860840"/>
                  </a:cubicBezTo>
                  <a:cubicBezTo>
                    <a:pt x="440049" y="863315"/>
                    <a:pt x="436977" y="865705"/>
                    <a:pt x="433906" y="868180"/>
                  </a:cubicBezTo>
                  <a:cubicBezTo>
                    <a:pt x="433650" y="864766"/>
                    <a:pt x="433394" y="861266"/>
                    <a:pt x="433224" y="857853"/>
                  </a:cubicBezTo>
                  <a:close/>
                  <a:moveTo>
                    <a:pt x="444997" y="834040"/>
                  </a:moveTo>
                  <a:cubicBezTo>
                    <a:pt x="446448" y="832846"/>
                    <a:pt x="447984" y="831736"/>
                    <a:pt x="449434" y="830541"/>
                  </a:cubicBezTo>
                  <a:cubicBezTo>
                    <a:pt x="450202" y="831053"/>
                    <a:pt x="450970" y="831480"/>
                    <a:pt x="451738" y="831992"/>
                  </a:cubicBezTo>
                  <a:lnTo>
                    <a:pt x="451311" y="834467"/>
                  </a:lnTo>
                  <a:cubicBezTo>
                    <a:pt x="450372" y="841722"/>
                    <a:pt x="449434" y="848976"/>
                    <a:pt x="448922" y="856316"/>
                  </a:cubicBezTo>
                  <a:cubicBezTo>
                    <a:pt x="447898" y="857085"/>
                    <a:pt x="446960" y="857938"/>
                    <a:pt x="445936" y="858706"/>
                  </a:cubicBezTo>
                  <a:cubicBezTo>
                    <a:pt x="445595" y="850513"/>
                    <a:pt x="445253" y="842319"/>
                    <a:pt x="444997" y="834126"/>
                  </a:cubicBezTo>
                  <a:close/>
                  <a:moveTo>
                    <a:pt x="468801" y="824993"/>
                  </a:moveTo>
                  <a:cubicBezTo>
                    <a:pt x="468204" y="824737"/>
                    <a:pt x="467607" y="824396"/>
                    <a:pt x="467095" y="824140"/>
                  </a:cubicBezTo>
                  <a:cubicBezTo>
                    <a:pt x="465218" y="823116"/>
                    <a:pt x="463255" y="822092"/>
                    <a:pt x="461464" y="820982"/>
                  </a:cubicBezTo>
                  <a:cubicBezTo>
                    <a:pt x="467009" y="816544"/>
                    <a:pt x="472555" y="812106"/>
                    <a:pt x="478100" y="807668"/>
                  </a:cubicBezTo>
                  <a:cubicBezTo>
                    <a:pt x="478698" y="808350"/>
                    <a:pt x="479295" y="809033"/>
                    <a:pt x="479892" y="809716"/>
                  </a:cubicBezTo>
                  <a:cubicBezTo>
                    <a:pt x="478015" y="810655"/>
                    <a:pt x="476394" y="811935"/>
                    <a:pt x="474944" y="813386"/>
                  </a:cubicBezTo>
                  <a:cubicBezTo>
                    <a:pt x="473237" y="815178"/>
                    <a:pt x="471872" y="817312"/>
                    <a:pt x="470849" y="819616"/>
                  </a:cubicBezTo>
                  <a:cubicBezTo>
                    <a:pt x="470081" y="821409"/>
                    <a:pt x="469398" y="823201"/>
                    <a:pt x="468886" y="825079"/>
                  </a:cubicBezTo>
                  <a:close/>
                  <a:moveTo>
                    <a:pt x="474688" y="777540"/>
                  </a:moveTo>
                  <a:cubicBezTo>
                    <a:pt x="475797" y="776686"/>
                    <a:pt x="476821" y="775747"/>
                    <a:pt x="477930" y="774894"/>
                  </a:cubicBezTo>
                  <a:lnTo>
                    <a:pt x="478100" y="781295"/>
                  </a:lnTo>
                  <a:cubicBezTo>
                    <a:pt x="476991" y="780015"/>
                    <a:pt x="475797" y="778820"/>
                    <a:pt x="474688" y="777540"/>
                  </a:cubicBezTo>
                  <a:close/>
                  <a:moveTo>
                    <a:pt x="470508" y="775150"/>
                  </a:moveTo>
                  <a:cubicBezTo>
                    <a:pt x="469825" y="774894"/>
                    <a:pt x="469057" y="774552"/>
                    <a:pt x="468204" y="774126"/>
                  </a:cubicBezTo>
                  <a:cubicBezTo>
                    <a:pt x="467863" y="775747"/>
                    <a:pt x="467436" y="777028"/>
                    <a:pt x="467095" y="778222"/>
                  </a:cubicBezTo>
                  <a:lnTo>
                    <a:pt x="453017" y="790769"/>
                  </a:lnTo>
                  <a:lnTo>
                    <a:pt x="439281" y="802973"/>
                  </a:lnTo>
                  <a:cubicBezTo>
                    <a:pt x="435527" y="798535"/>
                    <a:pt x="432712" y="793671"/>
                    <a:pt x="430579" y="788379"/>
                  </a:cubicBezTo>
                  <a:cubicBezTo>
                    <a:pt x="434844" y="783514"/>
                    <a:pt x="439025" y="778564"/>
                    <a:pt x="443291" y="773699"/>
                  </a:cubicBezTo>
                  <a:cubicBezTo>
                    <a:pt x="443291" y="773699"/>
                    <a:pt x="443291" y="773699"/>
                    <a:pt x="443376" y="773699"/>
                  </a:cubicBezTo>
                  <a:lnTo>
                    <a:pt x="443035" y="787781"/>
                  </a:lnTo>
                  <a:cubicBezTo>
                    <a:pt x="443035" y="787781"/>
                    <a:pt x="443291" y="787952"/>
                    <a:pt x="443291" y="787781"/>
                  </a:cubicBezTo>
                  <a:lnTo>
                    <a:pt x="443973" y="773187"/>
                  </a:lnTo>
                  <a:cubicBezTo>
                    <a:pt x="446022" y="771651"/>
                    <a:pt x="448069" y="770029"/>
                    <a:pt x="450031" y="768493"/>
                  </a:cubicBezTo>
                  <a:cubicBezTo>
                    <a:pt x="454041" y="765335"/>
                    <a:pt x="458051" y="762092"/>
                    <a:pt x="462061" y="758848"/>
                  </a:cubicBezTo>
                  <a:lnTo>
                    <a:pt x="462317" y="769944"/>
                  </a:lnTo>
                  <a:cubicBezTo>
                    <a:pt x="462317" y="769944"/>
                    <a:pt x="462573" y="770114"/>
                    <a:pt x="462573" y="769944"/>
                  </a:cubicBezTo>
                  <a:lnTo>
                    <a:pt x="462573" y="758422"/>
                  </a:lnTo>
                  <a:cubicBezTo>
                    <a:pt x="467436" y="754496"/>
                    <a:pt x="472299" y="750570"/>
                    <a:pt x="477162" y="746558"/>
                  </a:cubicBezTo>
                  <a:cubicBezTo>
                    <a:pt x="477162" y="751167"/>
                    <a:pt x="477333" y="755861"/>
                    <a:pt x="477418" y="760470"/>
                  </a:cubicBezTo>
                  <a:lnTo>
                    <a:pt x="477674" y="768663"/>
                  </a:lnTo>
                  <a:lnTo>
                    <a:pt x="470422" y="775150"/>
                  </a:lnTo>
                  <a:close/>
                  <a:moveTo>
                    <a:pt x="462743" y="752703"/>
                  </a:moveTo>
                  <a:lnTo>
                    <a:pt x="462743" y="746985"/>
                  </a:lnTo>
                  <a:cubicBezTo>
                    <a:pt x="462743" y="746985"/>
                    <a:pt x="462829" y="740925"/>
                    <a:pt x="462829" y="740925"/>
                  </a:cubicBezTo>
                  <a:cubicBezTo>
                    <a:pt x="462914" y="740498"/>
                    <a:pt x="463000" y="740072"/>
                    <a:pt x="463085" y="739645"/>
                  </a:cubicBezTo>
                  <a:cubicBezTo>
                    <a:pt x="466838" y="736743"/>
                    <a:pt x="470678" y="733756"/>
                    <a:pt x="474432" y="730769"/>
                  </a:cubicBezTo>
                  <a:lnTo>
                    <a:pt x="474432" y="730769"/>
                  </a:lnTo>
                  <a:cubicBezTo>
                    <a:pt x="474432" y="730769"/>
                    <a:pt x="474432" y="730769"/>
                    <a:pt x="474432" y="730769"/>
                  </a:cubicBezTo>
                  <a:lnTo>
                    <a:pt x="474432" y="730769"/>
                  </a:lnTo>
                  <a:cubicBezTo>
                    <a:pt x="474432" y="730769"/>
                    <a:pt x="474432" y="730769"/>
                    <a:pt x="474432" y="730769"/>
                  </a:cubicBezTo>
                  <a:cubicBezTo>
                    <a:pt x="475285" y="730086"/>
                    <a:pt x="476053" y="729403"/>
                    <a:pt x="476821" y="728720"/>
                  </a:cubicBezTo>
                  <a:cubicBezTo>
                    <a:pt x="476821" y="732561"/>
                    <a:pt x="476821" y="736316"/>
                    <a:pt x="476991" y="740157"/>
                  </a:cubicBezTo>
                  <a:cubicBezTo>
                    <a:pt x="472213" y="744424"/>
                    <a:pt x="467436" y="748607"/>
                    <a:pt x="462573" y="752789"/>
                  </a:cubicBezTo>
                  <a:close/>
                  <a:moveTo>
                    <a:pt x="471275" y="726587"/>
                  </a:moveTo>
                  <a:lnTo>
                    <a:pt x="471275" y="726587"/>
                  </a:lnTo>
                  <a:cubicBezTo>
                    <a:pt x="471275" y="726587"/>
                    <a:pt x="471104" y="726672"/>
                    <a:pt x="471104" y="726672"/>
                  </a:cubicBezTo>
                  <a:lnTo>
                    <a:pt x="470934" y="726672"/>
                  </a:lnTo>
                  <a:cubicBezTo>
                    <a:pt x="470934" y="726672"/>
                    <a:pt x="470934" y="726757"/>
                    <a:pt x="470934" y="726757"/>
                  </a:cubicBezTo>
                  <a:cubicBezTo>
                    <a:pt x="468545" y="728806"/>
                    <a:pt x="466071" y="730854"/>
                    <a:pt x="463682" y="732902"/>
                  </a:cubicBezTo>
                  <a:cubicBezTo>
                    <a:pt x="463938" y="730086"/>
                    <a:pt x="464194" y="727184"/>
                    <a:pt x="464364" y="724282"/>
                  </a:cubicBezTo>
                  <a:cubicBezTo>
                    <a:pt x="464876" y="716259"/>
                    <a:pt x="465303" y="708237"/>
                    <a:pt x="465815" y="700129"/>
                  </a:cubicBezTo>
                  <a:cubicBezTo>
                    <a:pt x="465815" y="698678"/>
                    <a:pt x="465900" y="697227"/>
                    <a:pt x="465474" y="696032"/>
                  </a:cubicBezTo>
                  <a:cubicBezTo>
                    <a:pt x="469313" y="692789"/>
                    <a:pt x="473237" y="689545"/>
                    <a:pt x="477077" y="686302"/>
                  </a:cubicBezTo>
                  <a:cubicBezTo>
                    <a:pt x="477077" y="688351"/>
                    <a:pt x="477077" y="690484"/>
                    <a:pt x="476991" y="692618"/>
                  </a:cubicBezTo>
                  <a:cubicBezTo>
                    <a:pt x="476991" y="702433"/>
                    <a:pt x="476906" y="712248"/>
                    <a:pt x="476991" y="721978"/>
                  </a:cubicBezTo>
                  <a:cubicBezTo>
                    <a:pt x="475114" y="723514"/>
                    <a:pt x="473237" y="724965"/>
                    <a:pt x="471360" y="726501"/>
                  </a:cubicBezTo>
                  <a:close/>
                  <a:moveTo>
                    <a:pt x="476650" y="679816"/>
                  </a:moveTo>
                  <a:lnTo>
                    <a:pt x="476650" y="679816"/>
                  </a:lnTo>
                  <a:cubicBezTo>
                    <a:pt x="476650" y="679816"/>
                    <a:pt x="476479" y="679986"/>
                    <a:pt x="476479" y="679986"/>
                  </a:cubicBezTo>
                  <a:lnTo>
                    <a:pt x="476309" y="680157"/>
                  </a:lnTo>
                  <a:lnTo>
                    <a:pt x="476309" y="680157"/>
                  </a:lnTo>
                  <a:cubicBezTo>
                    <a:pt x="472299" y="683742"/>
                    <a:pt x="468289" y="687326"/>
                    <a:pt x="464364" y="690911"/>
                  </a:cubicBezTo>
                  <a:cubicBezTo>
                    <a:pt x="464705" y="683742"/>
                    <a:pt x="465133" y="676658"/>
                    <a:pt x="465474" y="669489"/>
                  </a:cubicBezTo>
                  <a:cubicBezTo>
                    <a:pt x="469569" y="665904"/>
                    <a:pt x="473579" y="662405"/>
                    <a:pt x="477674" y="658820"/>
                  </a:cubicBezTo>
                  <a:cubicBezTo>
                    <a:pt x="477418" y="665733"/>
                    <a:pt x="477247" y="672646"/>
                    <a:pt x="477162" y="679474"/>
                  </a:cubicBezTo>
                  <a:cubicBezTo>
                    <a:pt x="476991" y="679645"/>
                    <a:pt x="476821" y="679730"/>
                    <a:pt x="476650" y="679901"/>
                  </a:cubicBezTo>
                  <a:close/>
                  <a:moveTo>
                    <a:pt x="477247" y="652077"/>
                  </a:moveTo>
                  <a:lnTo>
                    <a:pt x="477247" y="652077"/>
                  </a:lnTo>
                  <a:cubicBezTo>
                    <a:pt x="477247" y="652077"/>
                    <a:pt x="477077" y="652163"/>
                    <a:pt x="477077" y="652163"/>
                  </a:cubicBezTo>
                  <a:lnTo>
                    <a:pt x="476906" y="652163"/>
                  </a:lnTo>
                  <a:cubicBezTo>
                    <a:pt x="476906" y="652163"/>
                    <a:pt x="476906" y="652248"/>
                    <a:pt x="476906" y="652248"/>
                  </a:cubicBezTo>
                  <a:cubicBezTo>
                    <a:pt x="473237" y="655747"/>
                    <a:pt x="469484" y="659247"/>
                    <a:pt x="465815" y="662831"/>
                  </a:cubicBezTo>
                  <a:cubicBezTo>
                    <a:pt x="465815" y="661893"/>
                    <a:pt x="465900" y="661039"/>
                    <a:pt x="465985" y="660100"/>
                  </a:cubicBezTo>
                  <a:cubicBezTo>
                    <a:pt x="466156" y="657881"/>
                    <a:pt x="466327" y="655747"/>
                    <a:pt x="466412" y="653528"/>
                  </a:cubicBezTo>
                  <a:cubicBezTo>
                    <a:pt x="470337" y="650456"/>
                    <a:pt x="474262" y="647383"/>
                    <a:pt x="478186" y="644225"/>
                  </a:cubicBezTo>
                  <a:cubicBezTo>
                    <a:pt x="478100" y="646615"/>
                    <a:pt x="478015" y="649005"/>
                    <a:pt x="477930" y="651395"/>
                  </a:cubicBezTo>
                  <a:cubicBezTo>
                    <a:pt x="477674" y="651651"/>
                    <a:pt x="477418" y="651821"/>
                    <a:pt x="477162" y="652077"/>
                  </a:cubicBezTo>
                  <a:close/>
                  <a:moveTo>
                    <a:pt x="460525" y="629375"/>
                  </a:moveTo>
                  <a:cubicBezTo>
                    <a:pt x="459246" y="635264"/>
                    <a:pt x="458904" y="641067"/>
                    <a:pt x="461293" y="646359"/>
                  </a:cubicBezTo>
                  <a:cubicBezTo>
                    <a:pt x="458392" y="648663"/>
                    <a:pt x="455577" y="650968"/>
                    <a:pt x="452676" y="653272"/>
                  </a:cubicBezTo>
                  <a:cubicBezTo>
                    <a:pt x="452847" y="651907"/>
                    <a:pt x="452932" y="650456"/>
                    <a:pt x="453102" y="649090"/>
                  </a:cubicBezTo>
                  <a:lnTo>
                    <a:pt x="458478" y="644738"/>
                  </a:lnTo>
                  <a:cubicBezTo>
                    <a:pt x="458478" y="644738"/>
                    <a:pt x="458478" y="644481"/>
                    <a:pt x="458307" y="644567"/>
                  </a:cubicBezTo>
                  <a:lnTo>
                    <a:pt x="453102" y="648237"/>
                  </a:lnTo>
                  <a:cubicBezTo>
                    <a:pt x="453529" y="643372"/>
                    <a:pt x="454041" y="638592"/>
                    <a:pt x="454468" y="633727"/>
                  </a:cubicBezTo>
                  <a:cubicBezTo>
                    <a:pt x="456515" y="632277"/>
                    <a:pt x="458478" y="630740"/>
                    <a:pt x="460440" y="629289"/>
                  </a:cubicBezTo>
                  <a:close/>
                  <a:moveTo>
                    <a:pt x="447642" y="667611"/>
                  </a:moveTo>
                  <a:cubicBezTo>
                    <a:pt x="447642" y="668550"/>
                    <a:pt x="447557" y="669489"/>
                    <a:pt x="447472" y="670427"/>
                  </a:cubicBezTo>
                  <a:cubicBezTo>
                    <a:pt x="447301" y="674012"/>
                    <a:pt x="447130" y="677597"/>
                    <a:pt x="446874" y="681181"/>
                  </a:cubicBezTo>
                  <a:lnTo>
                    <a:pt x="437916" y="689887"/>
                  </a:lnTo>
                  <a:cubicBezTo>
                    <a:pt x="434418" y="693215"/>
                    <a:pt x="431091" y="696629"/>
                    <a:pt x="427507" y="699787"/>
                  </a:cubicBezTo>
                  <a:cubicBezTo>
                    <a:pt x="427934" y="693471"/>
                    <a:pt x="428361" y="687070"/>
                    <a:pt x="428873" y="680755"/>
                  </a:cubicBezTo>
                  <a:cubicBezTo>
                    <a:pt x="435186" y="676487"/>
                    <a:pt x="441414" y="672134"/>
                    <a:pt x="447642" y="667696"/>
                  </a:cubicBezTo>
                  <a:close/>
                  <a:moveTo>
                    <a:pt x="429043" y="678450"/>
                  </a:moveTo>
                  <a:cubicBezTo>
                    <a:pt x="429043" y="677426"/>
                    <a:pt x="429214" y="676487"/>
                    <a:pt x="429299" y="675463"/>
                  </a:cubicBezTo>
                  <a:cubicBezTo>
                    <a:pt x="432797" y="672220"/>
                    <a:pt x="436381" y="669062"/>
                    <a:pt x="439878" y="665904"/>
                  </a:cubicBezTo>
                  <a:cubicBezTo>
                    <a:pt x="442609" y="663429"/>
                    <a:pt x="445424" y="661039"/>
                    <a:pt x="448154" y="658564"/>
                  </a:cubicBezTo>
                  <a:cubicBezTo>
                    <a:pt x="448069" y="660356"/>
                    <a:pt x="447898" y="662063"/>
                    <a:pt x="447813" y="663855"/>
                  </a:cubicBezTo>
                  <a:cubicBezTo>
                    <a:pt x="441585" y="668806"/>
                    <a:pt x="435357" y="673756"/>
                    <a:pt x="428958" y="678535"/>
                  </a:cubicBezTo>
                  <a:close/>
                  <a:moveTo>
                    <a:pt x="439025" y="664538"/>
                  </a:moveTo>
                  <a:cubicBezTo>
                    <a:pt x="435783" y="667184"/>
                    <a:pt x="432627" y="669915"/>
                    <a:pt x="429470" y="672561"/>
                  </a:cubicBezTo>
                  <a:cubicBezTo>
                    <a:pt x="429555" y="671025"/>
                    <a:pt x="429726" y="669489"/>
                    <a:pt x="429811" y="667952"/>
                  </a:cubicBezTo>
                  <a:cubicBezTo>
                    <a:pt x="433480" y="664965"/>
                    <a:pt x="437148" y="661893"/>
                    <a:pt x="440817" y="658905"/>
                  </a:cubicBezTo>
                  <a:lnTo>
                    <a:pt x="448496" y="652760"/>
                  </a:lnTo>
                  <a:cubicBezTo>
                    <a:pt x="448410" y="654126"/>
                    <a:pt x="448325" y="655491"/>
                    <a:pt x="448239" y="656942"/>
                  </a:cubicBezTo>
                  <a:cubicBezTo>
                    <a:pt x="445168" y="659503"/>
                    <a:pt x="442011" y="661978"/>
                    <a:pt x="438940" y="664538"/>
                  </a:cubicBezTo>
                  <a:close/>
                  <a:moveTo>
                    <a:pt x="414710" y="685107"/>
                  </a:moveTo>
                  <a:cubicBezTo>
                    <a:pt x="410700" y="688521"/>
                    <a:pt x="406690" y="692021"/>
                    <a:pt x="402680" y="695435"/>
                  </a:cubicBezTo>
                  <a:lnTo>
                    <a:pt x="402680" y="690228"/>
                  </a:lnTo>
                  <a:cubicBezTo>
                    <a:pt x="406861" y="686814"/>
                    <a:pt x="411041" y="683315"/>
                    <a:pt x="415222" y="679901"/>
                  </a:cubicBezTo>
                  <a:cubicBezTo>
                    <a:pt x="415051" y="681608"/>
                    <a:pt x="414881" y="683315"/>
                    <a:pt x="414710" y="685022"/>
                  </a:cubicBezTo>
                  <a:close/>
                  <a:moveTo>
                    <a:pt x="402766" y="684510"/>
                  </a:moveTo>
                  <a:lnTo>
                    <a:pt x="402766" y="683144"/>
                  </a:lnTo>
                  <a:cubicBezTo>
                    <a:pt x="402766" y="683144"/>
                    <a:pt x="403021" y="669659"/>
                    <a:pt x="403021" y="669659"/>
                  </a:cubicBezTo>
                  <a:lnTo>
                    <a:pt x="404301" y="668806"/>
                  </a:lnTo>
                  <a:cubicBezTo>
                    <a:pt x="408141" y="666331"/>
                    <a:pt x="411895" y="663770"/>
                    <a:pt x="415648" y="661210"/>
                  </a:cubicBezTo>
                  <a:cubicBezTo>
                    <a:pt x="416245" y="660783"/>
                    <a:pt x="416928" y="660356"/>
                    <a:pt x="417525" y="659930"/>
                  </a:cubicBezTo>
                  <a:cubicBezTo>
                    <a:pt x="416928" y="664965"/>
                    <a:pt x="416416" y="670001"/>
                    <a:pt x="415819" y="675036"/>
                  </a:cubicBezTo>
                  <a:cubicBezTo>
                    <a:pt x="411468" y="678194"/>
                    <a:pt x="407116" y="681352"/>
                    <a:pt x="402766" y="684510"/>
                  </a:cubicBezTo>
                  <a:close/>
                  <a:moveTo>
                    <a:pt x="386641" y="653699"/>
                  </a:moveTo>
                  <a:cubicBezTo>
                    <a:pt x="384593" y="655235"/>
                    <a:pt x="382630" y="656772"/>
                    <a:pt x="380583" y="658393"/>
                  </a:cubicBezTo>
                  <a:cubicBezTo>
                    <a:pt x="379901" y="655491"/>
                    <a:pt x="379303" y="652675"/>
                    <a:pt x="378706" y="649773"/>
                  </a:cubicBezTo>
                  <a:cubicBezTo>
                    <a:pt x="380754" y="648237"/>
                    <a:pt x="382801" y="646700"/>
                    <a:pt x="384763" y="645079"/>
                  </a:cubicBezTo>
                  <a:cubicBezTo>
                    <a:pt x="385361" y="647981"/>
                    <a:pt x="386043" y="650797"/>
                    <a:pt x="386641" y="653699"/>
                  </a:cubicBezTo>
                  <a:close/>
                  <a:moveTo>
                    <a:pt x="378876" y="659673"/>
                  </a:moveTo>
                  <a:cubicBezTo>
                    <a:pt x="376659" y="661380"/>
                    <a:pt x="374526" y="663087"/>
                    <a:pt x="372307" y="664709"/>
                  </a:cubicBezTo>
                  <a:lnTo>
                    <a:pt x="372648" y="661210"/>
                  </a:lnTo>
                  <a:cubicBezTo>
                    <a:pt x="372648" y="661210"/>
                    <a:pt x="372478" y="660954"/>
                    <a:pt x="372393" y="661210"/>
                  </a:cubicBezTo>
                  <a:lnTo>
                    <a:pt x="371881" y="665050"/>
                  </a:lnTo>
                  <a:cubicBezTo>
                    <a:pt x="371027" y="665733"/>
                    <a:pt x="370174" y="666416"/>
                    <a:pt x="369321" y="667013"/>
                  </a:cubicBezTo>
                  <a:cubicBezTo>
                    <a:pt x="369151" y="666160"/>
                    <a:pt x="368980" y="665221"/>
                    <a:pt x="368809" y="664368"/>
                  </a:cubicBezTo>
                  <a:lnTo>
                    <a:pt x="368809" y="664368"/>
                  </a:lnTo>
                  <a:cubicBezTo>
                    <a:pt x="368809" y="664368"/>
                    <a:pt x="368809" y="664197"/>
                    <a:pt x="368809" y="664197"/>
                  </a:cubicBezTo>
                  <a:lnTo>
                    <a:pt x="368809" y="664026"/>
                  </a:lnTo>
                  <a:cubicBezTo>
                    <a:pt x="368809" y="664026"/>
                    <a:pt x="368809" y="664026"/>
                    <a:pt x="368809" y="664026"/>
                  </a:cubicBezTo>
                  <a:cubicBezTo>
                    <a:pt x="368383" y="662063"/>
                    <a:pt x="367871" y="660100"/>
                    <a:pt x="367444" y="658137"/>
                  </a:cubicBezTo>
                  <a:cubicBezTo>
                    <a:pt x="367615" y="657967"/>
                    <a:pt x="367785" y="657881"/>
                    <a:pt x="368041" y="657710"/>
                  </a:cubicBezTo>
                  <a:cubicBezTo>
                    <a:pt x="370857" y="655662"/>
                    <a:pt x="373587" y="653528"/>
                    <a:pt x="376317" y="651480"/>
                  </a:cubicBezTo>
                  <a:cubicBezTo>
                    <a:pt x="377170" y="654211"/>
                    <a:pt x="378023" y="656942"/>
                    <a:pt x="378876" y="659588"/>
                  </a:cubicBezTo>
                  <a:close/>
                  <a:moveTo>
                    <a:pt x="367018" y="679304"/>
                  </a:moveTo>
                  <a:cubicBezTo>
                    <a:pt x="367615" y="681779"/>
                    <a:pt x="368297" y="684254"/>
                    <a:pt x="368894" y="686729"/>
                  </a:cubicBezTo>
                  <a:cubicBezTo>
                    <a:pt x="368212" y="691679"/>
                    <a:pt x="367615" y="696629"/>
                    <a:pt x="367018" y="701665"/>
                  </a:cubicBezTo>
                  <a:cubicBezTo>
                    <a:pt x="365909" y="697227"/>
                    <a:pt x="364714" y="692789"/>
                    <a:pt x="363605" y="688351"/>
                  </a:cubicBezTo>
                  <a:lnTo>
                    <a:pt x="363605" y="688351"/>
                  </a:lnTo>
                  <a:cubicBezTo>
                    <a:pt x="363605" y="688351"/>
                    <a:pt x="363605" y="688180"/>
                    <a:pt x="363605" y="688180"/>
                  </a:cubicBezTo>
                  <a:lnTo>
                    <a:pt x="363605" y="688009"/>
                  </a:lnTo>
                  <a:cubicBezTo>
                    <a:pt x="363605" y="688009"/>
                    <a:pt x="363605" y="688009"/>
                    <a:pt x="363605" y="688009"/>
                  </a:cubicBezTo>
                  <a:cubicBezTo>
                    <a:pt x="363093" y="686302"/>
                    <a:pt x="362666" y="684595"/>
                    <a:pt x="362155" y="682888"/>
                  </a:cubicBezTo>
                  <a:cubicBezTo>
                    <a:pt x="363776" y="681693"/>
                    <a:pt x="365397" y="680499"/>
                    <a:pt x="367018" y="679304"/>
                  </a:cubicBezTo>
                  <a:close/>
                  <a:moveTo>
                    <a:pt x="339631" y="736743"/>
                  </a:moveTo>
                  <a:lnTo>
                    <a:pt x="335450" y="740413"/>
                  </a:lnTo>
                  <a:lnTo>
                    <a:pt x="338521" y="731195"/>
                  </a:lnTo>
                  <a:cubicBezTo>
                    <a:pt x="338863" y="732817"/>
                    <a:pt x="339119" y="734524"/>
                    <a:pt x="339460" y="736146"/>
                  </a:cubicBezTo>
                  <a:cubicBezTo>
                    <a:pt x="339460" y="736402"/>
                    <a:pt x="339545" y="736572"/>
                    <a:pt x="339631" y="736828"/>
                  </a:cubicBezTo>
                  <a:close/>
                  <a:moveTo>
                    <a:pt x="353367" y="679986"/>
                  </a:moveTo>
                  <a:cubicBezTo>
                    <a:pt x="352087" y="681011"/>
                    <a:pt x="350893" y="682120"/>
                    <a:pt x="349613" y="683144"/>
                  </a:cubicBezTo>
                  <a:cubicBezTo>
                    <a:pt x="348674" y="679730"/>
                    <a:pt x="347736" y="676316"/>
                    <a:pt x="346882" y="672903"/>
                  </a:cubicBezTo>
                  <a:cubicBezTo>
                    <a:pt x="349186" y="671281"/>
                    <a:pt x="351490" y="669745"/>
                    <a:pt x="353708" y="668123"/>
                  </a:cubicBezTo>
                  <a:cubicBezTo>
                    <a:pt x="354135" y="670342"/>
                    <a:pt x="354647" y="672561"/>
                    <a:pt x="355073" y="674780"/>
                  </a:cubicBezTo>
                  <a:cubicBezTo>
                    <a:pt x="354476" y="676487"/>
                    <a:pt x="353878" y="678279"/>
                    <a:pt x="353367" y="679986"/>
                  </a:cubicBezTo>
                  <a:close/>
                  <a:moveTo>
                    <a:pt x="347480" y="669830"/>
                  </a:moveTo>
                  <a:cubicBezTo>
                    <a:pt x="348077" y="667440"/>
                    <a:pt x="348589" y="664965"/>
                    <a:pt x="349186" y="662575"/>
                  </a:cubicBezTo>
                  <a:cubicBezTo>
                    <a:pt x="349869" y="659930"/>
                    <a:pt x="350552" y="657369"/>
                    <a:pt x="351148" y="654723"/>
                  </a:cubicBezTo>
                  <a:cubicBezTo>
                    <a:pt x="351490" y="656516"/>
                    <a:pt x="351746" y="658308"/>
                    <a:pt x="352087" y="660186"/>
                  </a:cubicBezTo>
                  <a:cubicBezTo>
                    <a:pt x="352428" y="661893"/>
                    <a:pt x="352769" y="663599"/>
                    <a:pt x="353111" y="665307"/>
                  </a:cubicBezTo>
                  <a:cubicBezTo>
                    <a:pt x="351234" y="666843"/>
                    <a:pt x="349357" y="668294"/>
                    <a:pt x="347480" y="669830"/>
                  </a:cubicBezTo>
                  <a:close/>
                  <a:moveTo>
                    <a:pt x="346882" y="685534"/>
                  </a:moveTo>
                  <a:cubicBezTo>
                    <a:pt x="345688" y="686558"/>
                    <a:pt x="344408" y="687668"/>
                    <a:pt x="343214" y="688692"/>
                  </a:cubicBezTo>
                  <a:cubicBezTo>
                    <a:pt x="343214" y="688607"/>
                    <a:pt x="343214" y="688436"/>
                    <a:pt x="343214" y="688351"/>
                  </a:cubicBezTo>
                  <a:cubicBezTo>
                    <a:pt x="343897" y="685107"/>
                    <a:pt x="344665" y="681864"/>
                    <a:pt x="345432" y="678621"/>
                  </a:cubicBezTo>
                  <a:cubicBezTo>
                    <a:pt x="345859" y="680925"/>
                    <a:pt x="346371" y="683230"/>
                    <a:pt x="346882" y="685534"/>
                  </a:cubicBezTo>
                  <a:close/>
                  <a:moveTo>
                    <a:pt x="348419" y="693045"/>
                  </a:moveTo>
                  <a:cubicBezTo>
                    <a:pt x="348503" y="693471"/>
                    <a:pt x="348589" y="693983"/>
                    <a:pt x="348674" y="694410"/>
                  </a:cubicBezTo>
                  <a:cubicBezTo>
                    <a:pt x="346029" y="702689"/>
                    <a:pt x="343385" y="710968"/>
                    <a:pt x="340825" y="719247"/>
                  </a:cubicBezTo>
                  <a:lnTo>
                    <a:pt x="339801" y="722490"/>
                  </a:lnTo>
                  <a:cubicBezTo>
                    <a:pt x="339119" y="719844"/>
                    <a:pt x="338521" y="717113"/>
                    <a:pt x="337924" y="714382"/>
                  </a:cubicBezTo>
                  <a:cubicBezTo>
                    <a:pt x="338948" y="709005"/>
                    <a:pt x="339972" y="703628"/>
                    <a:pt x="341081" y="698251"/>
                  </a:cubicBezTo>
                  <a:cubicBezTo>
                    <a:pt x="343470" y="696459"/>
                    <a:pt x="345944" y="694752"/>
                    <a:pt x="348333" y="692959"/>
                  </a:cubicBezTo>
                  <a:close/>
                  <a:moveTo>
                    <a:pt x="338095" y="728550"/>
                  </a:moveTo>
                  <a:lnTo>
                    <a:pt x="334170" y="741523"/>
                  </a:lnTo>
                  <a:lnTo>
                    <a:pt x="333146" y="742376"/>
                  </a:lnTo>
                  <a:cubicBezTo>
                    <a:pt x="334256" y="735378"/>
                    <a:pt x="335536" y="728294"/>
                    <a:pt x="336730" y="721295"/>
                  </a:cubicBezTo>
                  <a:cubicBezTo>
                    <a:pt x="337157" y="723685"/>
                    <a:pt x="337583" y="726075"/>
                    <a:pt x="338010" y="728464"/>
                  </a:cubicBezTo>
                  <a:close/>
                  <a:moveTo>
                    <a:pt x="333658" y="743230"/>
                  </a:moveTo>
                  <a:lnTo>
                    <a:pt x="332294" y="748009"/>
                  </a:lnTo>
                  <a:cubicBezTo>
                    <a:pt x="332549" y="746644"/>
                    <a:pt x="332720" y="745193"/>
                    <a:pt x="332976" y="743827"/>
                  </a:cubicBezTo>
                  <a:lnTo>
                    <a:pt x="333658" y="743315"/>
                  </a:lnTo>
                  <a:close/>
                  <a:moveTo>
                    <a:pt x="334768" y="742632"/>
                  </a:moveTo>
                  <a:lnTo>
                    <a:pt x="334768" y="742291"/>
                  </a:lnTo>
                  <a:cubicBezTo>
                    <a:pt x="334768" y="742291"/>
                    <a:pt x="340057" y="738279"/>
                    <a:pt x="340057" y="738279"/>
                  </a:cubicBezTo>
                  <a:cubicBezTo>
                    <a:pt x="340996" y="742547"/>
                    <a:pt x="341934" y="746729"/>
                    <a:pt x="343044" y="750996"/>
                  </a:cubicBezTo>
                  <a:cubicBezTo>
                    <a:pt x="340996" y="753045"/>
                    <a:pt x="338948" y="755093"/>
                    <a:pt x="336986" y="757227"/>
                  </a:cubicBezTo>
                  <a:lnTo>
                    <a:pt x="335877" y="753471"/>
                  </a:lnTo>
                  <a:cubicBezTo>
                    <a:pt x="335877" y="753471"/>
                    <a:pt x="335621" y="753471"/>
                    <a:pt x="335621" y="753471"/>
                  </a:cubicBezTo>
                  <a:lnTo>
                    <a:pt x="336474" y="757568"/>
                  </a:lnTo>
                  <a:cubicBezTo>
                    <a:pt x="334256" y="759872"/>
                    <a:pt x="331952" y="762177"/>
                    <a:pt x="329734" y="764567"/>
                  </a:cubicBezTo>
                  <a:cubicBezTo>
                    <a:pt x="329904" y="763372"/>
                    <a:pt x="330075" y="762177"/>
                    <a:pt x="330246" y="761067"/>
                  </a:cubicBezTo>
                  <a:cubicBezTo>
                    <a:pt x="330672" y="758336"/>
                    <a:pt x="331099" y="755520"/>
                    <a:pt x="331525" y="752789"/>
                  </a:cubicBezTo>
                  <a:lnTo>
                    <a:pt x="334768" y="742632"/>
                  </a:lnTo>
                  <a:close/>
                  <a:moveTo>
                    <a:pt x="337669" y="762860"/>
                  </a:moveTo>
                  <a:lnTo>
                    <a:pt x="337669" y="763116"/>
                  </a:lnTo>
                  <a:cubicBezTo>
                    <a:pt x="337669" y="763116"/>
                    <a:pt x="339887" y="772675"/>
                    <a:pt x="339887" y="772675"/>
                  </a:cubicBezTo>
                  <a:cubicBezTo>
                    <a:pt x="340825" y="776772"/>
                    <a:pt x="341764" y="780783"/>
                    <a:pt x="342787" y="784880"/>
                  </a:cubicBezTo>
                  <a:cubicBezTo>
                    <a:pt x="339460" y="788464"/>
                    <a:pt x="336133" y="791964"/>
                    <a:pt x="332891" y="795548"/>
                  </a:cubicBezTo>
                  <a:cubicBezTo>
                    <a:pt x="332720" y="794695"/>
                    <a:pt x="332549" y="793756"/>
                    <a:pt x="332379" y="792902"/>
                  </a:cubicBezTo>
                  <a:cubicBezTo>
                    <a:pt x="331184" y="785562"/>
                    <a:pt x="330502" y="778137"/>
                    <a:pt x="330331" y="770626"/>
                  </a:cubicBezTo>
                  <a:cubicBezTo>
                    <a:pt x="330331" y="770541"/>
                    <a:pt x="330075" y="770541"/>
                    <a:pt x="330075" y="770626"/>
                  </a:cubicBezTo>
                  <a:cubicBezTo>
                    <a:pt x="329734" y="778137"/>
                    <a:pt x="330075" y="785733"/>
                    <a:pt x="330843" y="793244"/>
                  </a:cubicBezTo>
                  <a:cubicBezTo>
                    <a:pt x="331014" y="794609"/>
                    <a:pt x="331099" y="795890"/>
                    <a:pt x="331270" y="797255"/>
                  </a:cubicBezTo>
                  <a:cubicBezTo>
                    <a:pt x="329222" y="799560"/>
                    <a:pt x="327089" y="801779"/>
                    <a:pt x="325041" y="804083"/>
                  </a:cubicBezTo>
                  <a:cubicBezTo>
                    <a:pt x="326150" y="793158"/>
                    <a:pt x="327430" y="782319"/>
                    <a:pt x="328881" y="771480"/>
                  </a:cubicBezTo>
                  <a:cubicBezTo>
                    <a:pt x="331782" y="768663"/>
                    <a:pt x="334682" y="765847"/>
                    <a:pt x="337669" y="762945"/>
                  </a:cubicBezTo>
                  <a:close/>
                  <a:moveTo>
                    <a:pt x="327260" y="841722"/>
                  </a:moveTo>
                  <a:cubicBezTo>
                    <a:pt x="328369" y="847013"/>
                    <a:pt x="329478" y="852220"/>
                    <a:pt x="330758" y="857511"/>
                  </a:cubicBezTo>
                  <a:cubicBezTo>
                    <a:pt x="331099" y="859047"/>
                    <a:pt x="331525" y="860498"/>
                    <a:pt x="331867" y="862035"/>
                  </a:cubicBezTo>
                  <a:cubicBezTo>
                    <a:pt x="327516" y="867241"/>
                    <a:pt x="323250" y="872362"/>
                    <a:pt x="318984" y="877568"/>
                  </a:cubicBezTo>
                  <a:cubicBezTo>
                    <a:pt x="319581" y="867753"/>
                    <a:pt x="320263" y="857938"/>
                    <a:pt x="321032" y="848123"/>
                  </a:cubicBezTo>
                  <a:cubicBezTo>
                    <a:pt x="323079" y="845989"/>
                    <a:pt x="325212" y="843770"/>
                    <a:pt x="327260" y="841636"/>
                  </a:cubicBezTo>
                  <a:close/>
                  <a:moveTo>
                    <a:pt x="332720" y="865705"/>
                  </a:moveTo>
                  <a:cubicBezTo>
                    <a:pt x="333915" y="870399"/>
                    <a:pt x="335109" y="875093"/>
                    <a:pt x="336389" y="879872"/>
                  </a:cubicBezTo>
                  <a:cubicBezTo>
                    <a:pt x="336986" y="882177"/>
                    <a:pt x="337754" y="884481"/>
                    <a:pt x="338351" y="886786"/>
                  </a:cubicBezTo>
                  <a:cubicBezTo>
                    <a:pt x="338351" y="888322"/>
                    <a:pt x="338351" y="889858"/>
                    <a:pt x="338266" y="891394"/>
                  </a:cubicBezTo>
                  <a:cubicBezTo>
                    <a:pt x="336474" y="893614"/>
                    <a:pt x="334682" y="895747"/>
                    <a:pt x="332976" y="897966"/>
                  </a:cubicBezTo>
                  <a:cubicBezTo>
                    <a:pt x="332976" y="897966"/>
                    <a:pt x="332976" y="897966"/>
                    <a:pt x="332976" y="897881"/>
                  </a:cubicBezTo>
                  <a:lnTo>
                    <a:pt x="326065" y="883030"/>
                  </a:lnTo>
                  <a:cubicBezTo>
                    <a:pt x="326065" y="883030"/>
                    <a:pt x="325809" y="883030"/>
                    <a:pt x="325895" y="883116"/>
                  </a:cubicBezTo>
                  <a:lnTo>
                    <a:pt x="331611" y="898564"/>
                  </a:lnTo>
                  <a:cubicBezTo>
                    <a:pt x="331611" y="898564"/>
                    <a:pt x="331782" y="899161"/>
                    <a:pt x="331952" y="899417"/>
                  </a:cubicBezTo>
                  <a:cubicBezTo>
                    <a:pt x="329051" y="903087"/>
                    <a:pt x="326150" y="906757"/>
                    <a:pt x="323250" y="910427"/>
                  </a:cubicBezTo>
                  <a:cubicBezTo>
                    <a:pt x="322055" y="907696"/>
                    <a:pt x="320861" y="905050"/>
                    <a:pt x="319666" y="902319"/>
                  </a:cubicBezTo>
                  <a:lnTo>
                    <a:pt x="318046" y="898649"/>
                  </a:lnTo>
                  <a:cubicBezTo>
                    <a:pt x="318301" y="892760"/>
                    <a:pt x="318558" y="886871"/>
                    <a:pt x="318899" y="880982"/>
                  </a:cubicBezTo>
                  <a:cubicBezTo>
                    <a:pt x="323506" y="875861"/>
                    <a:pt x="328198" y="870825"/>
                    <a:pt x="332891" y="865705"/>
                  </a:cubicBezTo>
                  <a:close/>
                  <a:moveTo>
                    <a:pt x="318046" y="902917"/>
                  </a:moveTo>
                  <a:cubicBezTo>
                    <a:pt x="319069" y="906245"/>
                    <a:pt x="320093" y="909659"/>
                    <a:pt x="321117" y="912988"/>
                  </a:cubicBezTo>
                  <a:cubicBezTo>
                    <a:pt x="319837" y="914609"/>
                    <a:pt x="318558" y="916231"/>
                    <a:pt x="317363" y="917767"/>
                  </a:cubicBezTo>
                  <a:cubicBezTo>
                    <a:pt x="317363" y="914695"/>
                    <a:pt x="317533" y="911537"/>
                    <a:pt x="317533" y="908464"/>
                  </a:cubicBezTo>
                  <a:cubicBezTo>
                    <a:pt x="317533" y="906245"/>
                    <a:pt x="317704" y="904111"/>
                    <a:pt x="317789" y="901892"/>
                  </a:cubicBezTo>
                  <a:lnTo>
                    <a:pt x="318131" y="902917"/>
                  </a:lnTo>
                  <a:close/>
                  <a:moveTo>
                    <a:pt x="322396" y="917511"/>
                  </a:moveTo>
                  <a:cubicBezTo>
                    <a:pt x="324103" y="923144"/>
                    <a:pt x="325809" y="928777"/>
                    <a:pt x="327686" y="934410"/>
                  </a:cubicBezTo>
                  <a:cubicBezTo>
                    <a:pt x="327686" y="934410"/>
                    <a:pt x="327686" y="934410"/>
                    <a:pt x="327686" y="934410"/>
                  </a:cubicBezTo>
                  <a:cubicBezTo>
                    <a:pt x="327686" y="934410"/>
                    <a:pt x="327686" y="934410"/>
                    <a:pt x="327686" y="934410"/>
                  </a:cubicBezTo>
                  <a:cubicBezTo>
                    <a:pt x="327686" y="934410"/>
                    <a:pt x="327686" y="934410"/>
                    <a:pt x="327686" y="934410"/>
                  </a:cubicBezTo>
                  <a:cubicBezTo>
                    <a:pt x="327686" y="934410"/>
                    <a:pt x="327686" y="934410"/>
                    <a:pt x="327686" y="934410"/>
                  </a:cubicBezTo>
                  <a:cubicBezTo>
                    <a:pt x="328966" y="937568"/>
                    <a:pt x="330331" y="940726"/>
                    <a:pt x="331696" y="943884"/>
                  </a:cubicBezTo>
                  <a:cubicBezTo>
                    <a:pt x="331611" y="944055"/>
                    <a:pt x="331525" y="944140"/>
                    <a:pt x="331355" y="944311"/>
                  </a:cubicBezTo>
                  <a:cubicBezTo>
                    <a:pt x="329904" y="946103"/>
                    <a:pt x="328540" y="947981"/>
                    <a:pt x="327174" y="949773"/>
                  </a:cubicBezTo>
                  <a:lnTo>
                    <a:pt x="319154" y="928180"/>
                  </a:lnTo>
                  <a:lnTo>
                    <a:pt x="325980" y="932020"/>
                  </a:lnTo>
                  <a:cubicBezTo>
                    <a:pt x="325980" y="932020"/>
                    <a:pt x="326236" y="931935"/>
                    <a:pt x="326065" y="931850"/>
                  </a:cubicBezTo>
                  <a:lnTo>
                    <a:pt x="318216" y="927070"/>
                  </a:lnTo>
                  <a:lnTo>
                    <a:pt x="326236" y="951053"/>
                  </a:lnTo>
                  <a:cubicBezTo>
                    <a:pt x="323164" y="954979"/>
                    <a:pt x="320179" y="958991"/>
                    <a:pt x="317107" y="963002"/>
                  </a:cubicBezTo>
                  <a:cubicBezTo>
                    <a:pt x="316851" y="949944"/>
                    <a:pt x="316851" y="936885"/>
                    <a:pt x="317107" y="923827"/>
                  </a:cubicBezTo>
                  <a:cubicBezTo>
                    <a:pt x="318813" y="921779"/>
                    <a:pt x="320605" y="919645"/>
                    <a:pt x="322312" y="917597"/>
                  </a:cubicBezTo>
                  <a:close/>
                  <a:moveTo>
                    <a:pt x="307722" y="985363"/>
                  </a:moveTo>
                  <a:lnTo>
                    <a:pt x="307722" y="983571"/>
                  </a:lnTo>
                  <a:cubicBezTo>
                    <a:pt x="307722" y="983571"/>
                    <a:pt x="307381" y="979303"/>
                    <a:pt x="307381" y="979303"/>
                  </a:cubicBezTo>
                  <a:cubicBezTo>
                    <a:pt x="309087" y="977170"/>
                    <a:pt x="310879" y="975036"/>
                    <a:pt x="312585" y="972817"/>
                  </a:cubicBezTo>
                  <a:cubicBezTo>
                    <a:pt x="312926" y="973756"/>
                    <a:pt x="313353" y="974780"/>
                    <a:pt x="313694" y="975719"/>
                  </a:cubicBezTo>
                  <a:cubicBezTo>
                    <a:pt x="311647" y="978877"/>
                    <a:pt x="309684" y="982120"/>
                    <a:pt x="307637" y="985278"/>
                  </a:cubicBezTo>
                  <a:close/>
                  <a:moveTo>
                    <a:pt x="306698" y="983742"/>
                  </a:moveTo>
                  <a:lnTo>
                    <a:pt x="306698" y="986814"/>
                  </a:lnTo>
                  <a:cubicBezTo>
                    <a:pt x="304395" y="990655"/>
                    <a:pt x="302006" y="994496"/>
                    <a:pt x="299617" y="998422"/>
                  </a:cubicBezTo>
                  <a:cubicBezTo>
                    <a:pt x="299531" y="995434"/>
                    <a:pt x="299446" y="992447"/>
                    <a:pt x="299361" y="989460"/>
                  </a:cubicBezTo>
                  <a:cubicBezTo>
                    <a:pt x="301835" y="986387"/>
                    <a:pt x="304224" y="983315"/>
                    <a:pt x="306698" y="980328"/>
                  </a:cubicBezTo>
                  <a:lnTo>
                    <a:pt x="306698" y="983827"/>
                  </a:lnTo>
                  <a:close/>
                  <a:moveTo>
                    <a:pt x="299361" y="1006786"/>
                  </a:moveTo>
                  <a:cubicBezTo>
                    <a:pt x="299873" y="1013699"/>
                    <a:pt x="300470" y="1020697"/>
                    <a:pt x="301067" y="1027611"/>
                  </a:cubicBezTo>
                  <a:cubicBezTo>
                    <a:pt x="301067" y="1027867"/>
                    <a:pt x="301323" y="1027867"/>
                    <a:pt x="301323" y="1027611"/>
                  </a:cubicBezTo>
                  <a:cubicBezTo>
                    <a:pt x="300897" y="1020356"/>
                    <a:pt x="300470" y="1013101"/>
                    <a:pt x="300043" y="1005761"/>
                  </a:cubicBezTo>
                  <a:cubicBezTo>
                    <a:pt x="300897" y="1004481"/>
                    <a:pt x="301750" y="1003116"/>
                    <a:pt x="302603" y="1001835"/>
                  </a:cubicBezTo>
                  <a:lnTo>
                    <a:pt x="305163" y="1009602"/>
                  </a:lnTo>
                  <a:cubicBezTo>
                    <a:pt x="305930" y="1011906"/>
                    <a:pt x="306784" y="1014296"/>
                    <a:pt x="307551" y="1016601"/>
                  </a:cubicBezTo>
                  <a:cubicBezTo>
                    <a:pt x="307551" y="1017710"/>
                    <a:pt x="307551" y="1018820"/>
                    <a:pt x="307637" y="1019929"/>
                  </a:cubicBezTo>
                  <a:cubicBezTo>
                    <a:pt x="305589" y="1023173"/>
                    <a:pt x="303542" y="1026416"/>
                    <a:pt x="301494" y="1029744"/>
                  </a:cubicBezTo>
                  <a:cubicBezTo>
                    <a:pt x="300641" y="1028037"/>
                    <a:pt x="299788" y="1026245"/>
                    <a:pt x="299020" y="1024538"/>
                  </a:cubicBezTo>
                  <a:cubicBezTo>
                    <a:pt x="297484" y="1021209"/>
                    <a:pt x="295948" y="1017881"/>
                    <a:pt x="294498" y="1014552"/>
                  </a:cubicBezTo>
                  <a:cubicBezTo>
                    <a:pt x="296119" y="1011992"/>
                    <a:pt x="297740" y="1009432"/>
                    <a:pt x="299361" y="1006871"/>
                  </a:cubicBezTo>
                  <a:close/>
                  <a:moveTo>
                    <a:pt x="290488" y="1055776"/>
                  </a:moveTo>
                  <a:cubicBezTo>
                    <a:pt x="292706" y="1061921"/>
                    <a:pt x="295010" y="1068066"/>
                    <a:pt x="297399" y="1074211"/>
                  </a:cubicBezTo>
                  <a:cubicBezTo>
                    <a:pt x="295692" y="1077454"/>
                    <a:pt x="293986" y="1080612"/>
                    <a:pt x="292280" y="1083855"/>
                  </a:cubicBezTo>
                  <a:cubicBezTo>
                    <a:pt x="291853" y="1082916"/>
                    <a:pt x="291512" y="1081978"/>
                    <a:pt x="291085" y="1081039"/>
                  </a:cubicBezTo>
                  <a:cubicBezTo>
                    <a:pt x="290914" y="1078991"/>
                    <a:pt x="290744" y="1077027"/>
                    <a:pt x="290659" y="1074979"/>
                  </a:cubicBezTo>
                  <a:cubicBezTo>
                    <a:pt x="290318" y="1069005"/>
                    <a:pt x="289976" y="1062945"/>
                    <a:pt x="289720" y="1056970"/>
                  </a:cubicBezTo>
                  <a:cubicBezTo>
                    <a:pt x="289976" y="1056544"/>
                    <a:pt x="290232" y="1056202"/>
                    <a:pt x="290488" y="1055776"/>
                  </a:cubicBezTo>
                  <a:close/>
                  <a:moveTo>
                    <a:pt x="285198" y="1106985"/>
                  </a:moveTo>
                  <a:lnTo>
                    <a:pt x="289464" y="1119872"/>
                  </a:lnTo>
                  <a:cubicBezTo>
                    <a:pt x="289891" y="1125164"/>
                    <a:pt x="290318" y="1130370"/>
                    <a:pt x="290744" y="1135662"/>
                  </a:cubicBezTo>
                  <a:lnTo>
                    <a:pt x="290744" y="1135662"/>
                  </a:lnTo>
                  <a:cubicBezTo>
                    <a:pt x="290744" y="1135662"/>
                    <a:pt x="290744" y="1135833"/>
                    <a:pt x="290744" y="1135833"/>
                  </a:cubicBezTo>
                  <a:lnTo>
                    <a:pt x="290744" y="1135833"/>
                  </a:lnTo>
                  <a:cubicBezTo>
                    <a:pt x="291938" y="1145733"/>
                    <a:pt x="293218" y="1155633"/>
                    <a:pt x="294583" y="1165534"/>
                  </a:cubicBezTo>
                  <a:cubicBezTo>
                    <a:pt x="293986" y="1164510"/>
                    <a:pt x="293389" y="1163571"/>
                    <a:pt x="292706" y="1162546"/>
                  </a:cubicBezTo>
                  <a:cubicBezTo>
                    <a:pt x="290829" y="1150342"/>
                    <a:pt x="289038" y="1138222"/>
                    <a:pt x="287331" y="1126017"/>
                  </a:cubicBezTo>
                  <a:cubicBezTo>
                    <a:pt x="286478" y="1119872"/>
                    <a:pt x="285710" y="1113727"/>
                    <a:pt x="284857" y="1107497"/>
                  </a:cubicBezTo>
                  <a:cubicBezTo>
                    <a:pt x="284943" y="1107326"/>
                    <a:pt x="285027" y="1107155"/>
                    <a:pt x="285113" y="1106985"/>
                  </a:cubicBezTo>
                  <a:close/>
                  <a:moveTo>
                    <a:pt x="287331" y="1238592"/>
                  </a:moveTo>
                  <a:cubicBezTo>
                    <a:pt x="287331" y="1238592"/>
                    <a:pt x="287331" y="1238592"/>
                    <a:pt x="287331" y="1238592"/>
                  </a:cubicBezTo>
                  <a:cubicBezTo>
                    <a:pt x="287331" y="1238592"/>
                    <a:pt x="287331" y="1238592"/>
                    <a:pt x="287331" y="1238592"/>
                  </a:cubicBezTo>
                  <a:cubicBezTo>
                    <a:pt x="287331" y="1238592"/>
                    <a:pt x="287331" y="1238677"/>
                    <a:pt x="287331" y="1238763"/>
                  </a:cubicBezTo>
                  <a:close/>
                  <a:moveTo>
                    <a:pt x="285113" y="1244225"/>
                  </a:moveTo>
                  <a:cubicBezTo>
                    <a:pt x="286564" y="1247127"/>
                    <a:pt x="288014" y="1250029"/>
                    <a:pt x="289464" y="1252931"/>
                  </a:cubicBezTo>
                  <a:lnTo>
                    <a:pt x="289464" y="1252931"/>
                  </a:lnTo>
                  <a:cubicBezTo>
                    <a:pt x="289464" y="1252931"/>
                    <a:pt x="289464" y="1252931"/>
                    <a:pt x="289464" y="1252931"/>
                  </a:cubicBezTo>
                  <a:lnTo>
                    <a:pt x="289464" y="1252931"/>
                  </a:lnTo>
                  <a:cubicBezTo>
                    <a:pt x="289464" y="1252931"/>
                    <a:pt x="289464" y="1252931"/>
                    <a:pt x="289464" y="1252931"/>
                  </a:cubicBezTo>
                  <a:cubicBezTo>
                    <a:pt x="289635" y="1253187"/>
                    <a:pt x="289805" y="1253443"/>
                    <a:pt x="289976" y="1253699"/>
                  </a:cubicBezTo>
                  <a:cubicBezTo>
                    <a:pt x="290573" y="1257027"/>
                    <a:pt x="291171" y="1260271"/>
                    <a:pt x="291853" y="1263599"/>
                  </a:cubicBezTo>
                  <a:cubicBezTo>
                    <a:pt x="288867" y="1259076"/>
                    <a:pt x="285881" y="1254467"/>
                    <a:pt x="282980" y="1249858"/>
                  </a:cubicBezTo>
                  <a:cubicBezTo>
                    <a:pt x="283663" y="1247980"/>
                    <a:pt x="284431" y="1246017"/>
                    <a:pt x="285198" y="1244140"/>
                  </a:cubicBezTo>
                  <a:close/>
                  <a:moveTo>
                    <a:pt x="294156" y="1250541"/>
                  </a:moveTo>
                  <a:lnTo>
                    <a:pt x="294156" y="1250541"/>
                  </a:lnTo>
                  <a:cubicBezTo>
                    <a:pt x="294156" y="1250541"/>
                    <a:pt x="294156" y="1250456"/>
                    <a:pt x="294156" y="1250456"/>
                  </a:cubicBezTo>
                  <a:lnTo>
                    <a:pt x="294156" y="1250456"/>
                  </a:lnTo>
                  <a:cubicBezTo>
                    <a:pt x="293474" y="1245676"/>
                    <a:pt x="292706" y="1240897"/>
                    <a:pt x="292023" y="1236117"/>
                  </a:cubicBezTo>
                  <a:cubicBezTo>
                    <a:pt x="293986" y="1239445"/>
                    <a:pt x="296034" y="1242689"/>
                    <a:pt x="298081" y="1245932"/>
                  </a:cubicBezTo>
                  <a:cubicBezTo>
                    <a:pt x="298934" y="1251736"/>
                    <a:pt x="299873" y="1257539"/>
                    <a:pt x="300897" y="1263428"/>
                  </a:cubicBezTo>
                  <a:cubicBezTo>
                    <a:pt x="300214" y="1262148"/>
                    <a:pt x="299531" y="1260868"/>
                    <a:pt x="298934" y="1259588"/>
                  </a:cubicBezTo>
                  <a:lnTo>
                    <a:pt x="298934" y="1252675"/>
                  </a:lnTo>
                  <a:cubicBezTo>
                    <a:pt x="298934" y="1252675"/>
                    <a:pt x="298849" y="1252504"/>
                    <a:pt x="298849" y="1252675"/>
                  </a:cubicBezTo>
                  <a:lnTo>
                    <a:pt x="298508" y="1258820"/>
                  </a:lnTo>
                  <a:cubicBezTo>
                    <a:pt x="297057" y="1256089"/>
                    <a:pt x="295692" y="1253357"/>
                    <a:pt x="294242" y="1250626"/>
                  </a:cubicBezTo>
                  <a:close/>
                  <a:moveTo>
                    <a:pt x="299190" y="1269147"/>
                  </a:moveTo>
                  <a:cubicBezTo>
                    <a:pt x="299190" y="1269147"/>
                    <a:pt x="298934" y="1269915"/>
                    <a:pt x="298764" y="1270342"/>
                  </a:cubicBezTo>
                  <a:lnTo>
                    <a:pt x="298764" y="1268379"/>
                  </a:lnTo>
                  <a:cubicBezTo>
                    <a:pt x="298764" y="1268379"/>
                    <a:pt x="299020" y="1268891"/>
                    <a:pt x="299190" y="1269147"/>
                  </a:cubicBezTo>
                  <a:close/>
                  <a:moveTo>
                    <a:pt x="297996" y="1267184"/>
                  </a:moveTo>
                  <a:lnTo>
                    <a:pt x="297996" y="1271963"/>
                  </a:lnTo>
                  <a:cubicBezTo>
                    <a:pt x="297996" y="1271963"/>
                    <a:pt x="297996" y="1272731"/>
                    <a:pt x="297996" y="1272731"/>
                  </a:cubicBezTo>
                  <a:cubicBezTo>
                    <a:pt x="297825" y="1272561"/>
                    <a:pt x="297740" y="1272390"/>
                    <a:pt x="297569" y="1272134"/>
                  </a:cubicBezTo>
                  <a:cubicBezTo>
                    <a:pt x="297143" y="1269573"/>
                    <a:pt x="296716" y="1266928"/>
                    <a:pt x="296289" y="1264367"/>
                  </a:cubicBezTo>
                  <a:cubicBezTo>
                    <a:pt x="296887" y="1265306"/>
                    <a:pt x="297399" y="1266160"/>
                    <a:pt x="297996" y="1267098"/>
                  </a:cubicBezTo>
                  <a:close/>
                  <a:moveTo>
                    <a:pt x="296375" y="1289374"/>
                  </a:moveTo>
                  <a:cubicBezTo>
                    <a:pt x="296801" y="1290143"/>
                    <a:pt x="297143" y="1290911"/>
                    <a:pt x="297569" y="1291764"/>
                  </a:cubicBezTo>
                  <a:cubicBezTo>
                    <a:pt x="297910" y="1293300"/>
                    <a:pt x="298252" y="1294837"/>
                    <a:pt x="298593" y="1296373"/>
                  </a:cubicBezTo>
                  <a:cubicBezTo>
                    <a:pt x="299020" y="1304140"/>
                    <a:pt x="299702" y="1311906"/>
                    <a:pt x="300641" y="1319673"/>
                  </a:cubicBezTo>
                  <a:cubicBezTo>
                    <a:pt x="299446" y="1318393"/>
                    <a:pt x="298337" y="1317113"/>
                    <a:pt x="297143" y="1315832"/>
                  </a:cubicBezTo>
                  <a:cubicBezTo>
                    <a:pt x="294754" y="1313187"/>
                    <a:pt x="292365" y="1310541"/>
                    <a:pt x="289891" y="1307810"/>
                  </a:cubicBezTo>
                  <a:cubicBezTo>
                    <a:pt x="292023" y="1301665"/>
                    <a:pt x="294156" y="1295605"/>
                    <a:pt x="296289" y="1289460"/>
                  </a:cubicBezTo>
                  <a:close/>
                  <a:moveTo>
                    <a:pt x="302091" y="1311309"/>
                  </a:moveTo>
                  <a:cubicBezTo>
                    <a:pt x="303115" y="1315662"/>
                    <a:pt x="304224" y="1320014"/>
                    <a:pt x="305333" y="1324367"/>
                  </a:cubicBezTo>
                  <a:cubicBezTo>
                    <a:pt x="305333" y="1324452"/>
                    <a:pt x="305333" y="1324538"/>
                    <a:pt x="305333" y="1324709"/>
                  </a:cubicBezTo>
                  <a:cubicBezTo>
                    <a:pt x="304906" y="1324196"/>
                    <a:pt x="304480" y="1323770"/>
                    <a:pt x="304054" y="1323258"/>
                  </a:cubicBezTo>
                  <a:cubicBezTo>
                    <a:pt x="303371" y="1319332"/>
                    <a:pt x="302774" y="1315320"/>
                    <a:pt x="302262" y="1311309"/>
                  </a:cubicBezTo>
                  <a:close/>
                  <a:moveTo>
                    <a:pt x="316254" y="1377710"/>
                  </a:moveTo>
                  <a:cubicBezTo>
                    <a:pt x="315145" y="1373784"/>
                    <a:pt x="314121" y="1369943"/>
                    <a:pt x="313097" y="1366017"/>
                  </a:cubicBezTo>
                  <a:cubicBezTo>
                    <a:pt x="314974" y="1368236"/>
                    <a:pt x="316766" y="1370455"/>
                    <a:pt x="318558" y="1372760"/>
                  </a:cubicBezTo>
                  <a:cubicBezTo>
                    <a:pt x="318558" y="1373016"/>
                    <a:pt x="318728" y="1373272"/>
                    <a:pt x="318813" y="1373613"/>
                  </a:cubicBezTo>
                  <a:lnTo>
                    <a:pt x="321117" y="1381039"/>
                  </a:lnTo>
                  <a:cubicBezTo>
                    <a:pt x="321032" y="1381636"/>
                    <a:pt x="320946" y="1382234"/>
                    <a:pt x="320861" y="1382746"/>
                  </a:cubicBezTo>
                  <a:cubicBezTo>
                    <a:pt x="319325" y="1381039"/>
                    <a:pt x="317789" y="1379417"/>
                    <a:pt x="316254" y="1377710"/>
                  </a:cubicBezTo>
                  <a:close/>
                  <a:moveTo>
                    <a:pt x="320093" y="1387355"/>
                  </a:moveTo>
                  <a:cubicBezTo>
                    <a:pt x="320093" y="1387355"/>
                    <a:pt x="320093" y="1387525"/>
                    <a:pt x="320093" y="1387696"/>
                  </a:cubicBezTo>
                  <a:lnTo>
                    <a:pt x="318899" y="1387013"/>
                  </a:lnTo>
                  <a:cubicBezTo>
                    <a:pt x="318728" y="1386416"/>
                    <a:pt x="318558" y="1385733"/>
                    <a:pt x="318387" y="1385135"/>
                  </a:cubicBezTo>
                  <a:cubicBezTo>
                    <a:pt x="318984" y="1385903"/>
                    <a:pt x="319581" y="1386672"/>
                    <a:pt x="320179" y="1387355"/>
                  </a:cubicBezTo>
                  <a:close/>
                  <a:moveTo>
                    <a:pt x="320008" y="1388123"/>
                  </a:moveTo>
                  <a:cubicBezTo>
                    <a:pt x="319922" y="1388720"/>
                    <a:pt x="319837" y="1389232"/>
                    <a:pt x="319752" y="1389829"/>
                  </a:cubicBezTo>
                  <a:cubicBezTo>
                    <a:pt x="319496" y="1389061"/>
                    <a:pt x="319325" y="1388293"/>
                    <a:pt x="319069" y="1387525"/>
                  </a:cubicBezTo>
                  <a:lnTo>
                    <a:pt x="320008" y="1388123"/>
                  </a:lnTo>
                  <a:close/>
                  <a:moveTo>
                    <a:pt x="325895" y="1353556"/>
                  </a:moveTo>
                  <a:lnTo>
                    <a:pt x="325212" y="1350398"/>
                  </a:lnTo>
                  <a:lnTo>
                    <a:pt x="325895" y="1351081"/>
                  </a:lnTo>
                  <a:lnTo>
                    <a:pt x="324786" y="1348350"/>
                  </a:lnTo>
                  <a:lnTo>
                    <a:pt x="321373" y="1332305"/>
                  </a:lnTo>
                  <a:lnTo>
                    <a:pt x="317021" y="1310712"/>
                  </a:lnTo>
                  <a:cubicBezTo>
                    <a:pt x="316766" y="1309517"/>
                    <a:pt x="316595" y="1308236"/>
                    <a:pt x="316339" y="1307042"/>
                  </a:cubicBezTo>
                  <a:cubicBezTo>
                    <a:pt x="316851" y="1307724"/>
                    <a:pt x="317363" y="1308407"/>
                    <a:pt x="317875" y="1309090"/>
                  </a:cubicBezTo>
                  <a:cubicBezTo>
                    <a:pt x="320179" y="1311992"/>
                    <a:pt x="322567" y="1314808"/>
                    <a:pt x="324956" y="1317625"/>
                  </a:cubicBezTo>
                  <a:cubicBezTo>
                    <a:pt x="325468" y="1327355"/>
                    <a:pt x="326150" y="1336999"/>
                    <a:pt x="327089" y="1346729"/>
                  </a:cubicBezTo>
                  <a:cubicBezTo>
                    <a:pt x="326662" y="1349033"/>
                    <a:pt x="326236" y="1351337"/>
                    <a:pt x="325809" y="1353642"/>
                  </a:cubicBezTo>
                  <a:close/>
                  <a:moveTo>
                    <a:pt x="342361" y="1262831"/>
                  </a:moveTo>
                  <a:cubicBezTo>
                    <a:pt x="342873" y="1264196"/>
                    <a:pt x="343299" y="1265562"/>
                    <a:pt x="343726" y="1266928"/>
                  </a:cubicBezTo>
                  <a:cubicBezTo>
                    <a:pt x="343299" y="1268549"/>
                    <a:pt x="342873" y="1270171"/>
                    <a:pt x="342532" y="1271707"/>
                  </a:cubicBezTo>
                  <a:lnTo>
                    <a:pt x="342532" y="1271707"/>
                  </a:lnTo>
                  <a:cubicBezTo>
                    <a:pt x="342532" y="1271707"/>
                    <a:pt x="342532" y="1272049"/>
                    <a:pt x="342532" y="1272049"/>
                  </a:cubicBezTo>
                  <a:lnTo>
                    <a:pt x="342532" y="1272390"/>
                  </a:lnTo>
                  <a:cubicBezTo>
                    <a:pt x="342532" y="1272390"/>
                    <a:pt x="342532" y="1272390"/>
                    <a:pt x="342532" y="1272390"/>
                  </a:cubicBezTo>
                  <a:cubicBezTo>
                    <a:pt x="342446" y="1272817"/>
                    <a:pt x="342361" y="1273243"/>
                    <a:pt x="342275" y="1273585"/>
                  </a:cubicBezTo>
                  <a:cubicBezTo>
                    <a:pt x="342275" y="1270000"/>
                    <a:pt x="342446" y="1266416"/>
                    <a:pt x="342532" y="1262831"/>
                  </a:cubicBezTo>
                  <a:close/>
                  <a:moveTo>
                    <a:pt x="344153" y="1287155"/>
                  </a:moveTo>
                  <a:cubicBezTo>
                    <a:pt x="346200" y="1292532"/>
                    <a:pt x="348248" y="1297909"/>
                    <a:pt x="350381" y="1303286"/>
                  </a:cubicBezTo>
                  <a:cubicBezTo>
                    <a:pt x="355158" y="1315235"/>
                    <a:pt x="360277" y="1327098"/>
                    <a:pt x="365567" y="1338791"/>
                  </a:cubicBezTo>
                  <a:cubicBezTo>
                    <a:pt x="368553" y="1348179"/>
                    <a:pt x="371625" y="1357568"/>
                    <a:pt x="374867" y="1366956"/>
                  </a:cubicBezTo>
                  <a:cubicBezTo>
                    <a:pt x="376147" y="1370455"/>
                    <a:pt x="377426" y="1374040"/>
                    <a:pt x="378706" y="1377539"/>
                  </a:cubicBezTo>
                  <a:cubicBezTo>
                    <a:pt x="374867" y="1371224"/>
                    <a:pt x="371198" y="1364737"/>
                    <a:pt x="367615" y="1358251"/>
                  </a:cubicBezTo>
                  <a:cubicBezTo>
                    <a:pt x="360533" y="1345021"/>
                    <a:pt x="353793" y="1331622"/>
                    <a:pt x="347821" y="1317881"/>
                  </a:cubicBezTo>
                  <a:cubicBezTo>
                    <a:pt x="345859" y="1313443"/>
                    <a:pt x="344067" y="1308919"/>
                    <a:pt x="342190" y="1304396"/>
                  </a:cubicBezTo>
                  <a:cubicBezTo>
                    <a:pt x="342190" y="1301579"/>
                    <a:pt x="342020" y="1298763"/>
                    <a:pt x="342020" y="1296032"/>
                  </a:cubicBezTo>
                  <a:cubicBezTo>
                    <a:pt x="342702" y="1293130"/>
                    <a:pt x="343385" y="1290143"/>
                    <a:pt x="344153" y="1287241"/>
                  </a:cubicBezTo>
                  <a:close/>
                  <a:moveTo>
                    <a:pt x="349272" y="1355775"/>
                  </a:moveTo>
                  <a:cubicBezTo>
                    <a:pt x="347651" y="1351508"/>
                    <a:pt x="346029" y="1347241"/>
                    <a:pt x="344408" y="1342888"/>
                  </a:cubicBezTo>
                  <a:cubicBezTo>
                    <a:pt x="343385" y="1331024"/>
                    <a:pt x="342702" y="1319161"/>
                    <a:pt x="342361" y="1307212"/>
                  </a:cubicBezTo>
                  <a:cubicBezTo>
                    <a:pt x="343726" y="1310968"/>
                    <a:pt x="345091" y="1314723"/>
                    <a:pt x="346541" y="1318478"/>
                  </a:cubicBezTo>
                  <a:cubicBezTo>
                    <a:pt x="351916" y="1332561"/>
                    <a:pt x="358059" y="1346302"/>
                    <a:pt x="364629" y="1359957"/>
                  </a:cubicBezTo>
                  <a:cubicBezTo>
                    <a:pt x="367018" y="1364737"/>
                    <a:pt x="369492" y="1369516"/>
                    <a:pt x="371966" y="1374211"/>
                  </a:cubicBezTo>
                  <a:lnTo>
                    <a:pt x="352940" y="1364908"/>
                  </a:lnTo>
                  <a:cubicBezTo>
                    <a:pt x="351746" y="1361835"/>
                    <a:pt x="350466" y="1358848"/>
                    <a:pt x="349272" y="1355775"/>
                  </a:cubicBezTo>
                  <a:close/>
                  <a:moveTo>
                    <a:pt x="392357" y="1399132"/>
                  </a:moveTo>
                  <a:cubicBezTo>
                    <a:pt x="389968" y="1393670"/>
                    <a:pt x="387664" y="1388123"/>
                    <a:pt x="385361" y="1382575"/>
                  </a:cubicBezTo>
                  <a:cubicBezTo>
                    <a:pt x="386896" y="1383428"/>
                    <a:pt x="388432" y="1384196"/>
                    <a:pt x="389968" y="1385050"/>
                  </a:cubicBezTo>
                  <a:cubicBezTo>
                    <a:pt x="394404" y="1392817"/>
                    <a:pt x="399012" y="1400583"/>
                    <a:pt x="403619" y="1408265"/>
                  </a:cubicBezTo>
                  <a:cubicBezTo>
                    <a:pt x="400888" y="1406814"/>
                    <a:pt x="398158" y="1405363"/>
                    <a:pt x="395428" y="1403912"/>
                  </a:cubicBezTo>
                  <a:cubicBezTo>
                    <a:pt x="394404" y="1402290"/>
                    <a:pt x="393380" y="1400754"/>
                    <a:pt x="392357" y="1399132"/>
                  </a:cubicBezTo>
                  <a:close/>
                  <a:moveTo>
                    <a:pt x="395513" y="1388037"/>
                  </a:moveTo>
                  <a:cubicBezTo>
                    <a:pt x="400121" y="1390512"/>
                    <a:pt x="404728" y="1392902"/>
                    <a:pt x="409335" y="1395377"/>
                  </a:cubicBezTo>
                  <a:cubicBezTo>
                    <a:pt x="410444" y="1396999"/>
                    <a:pt x="411638" y="1398620"/>
                    <a:pt x="412748" y="1400327"/>
                  </a:cubicBezTo>
                  <a:cubicBezTo>
                    <a:pt x="414881" y="1405875"/>
                    <a:pt x="417099" y="1411337"/>
                    <a:pt x="419402" y="1416800"/>
                  </a:cubicBezTo>
                  <a:cubicBezTo>
                    <a:pt x="415392" y="1414666"/>
                    <a:pt x="411297" y="1412532"/>
                    <a:pt x="407287" y="1410313"/>
                  </a:cubicBezTo>
                  <a:cubicBezTo>
                    <a:pt x="403278" y="1402973"/>
                    <a:pt x="399267" y="1395548"/>
                    <a:pt x="395428" y="1388037"/>
                  </a:cubicBezTo>
                  <a:close/>
                  <a:moveTo>
                    <a:pt x="410358" y="1384367"/>
                  </a:moveTo>
                  <a:lnTo>
                    <a:pt x="422388" y="1390256"/>
                  </a:lnTo>
                  <a:cubicBezTo>
                    <a:pt x="423498" y="1390768"/>
                    <a:pt x="424607" y="1391366"/>
                    <a:pt x="425801" y="1391878"/>
                  </a:cubicBezTo>
                  <a:cubicBezTo>
                    <a:pt x="427849" y="1394865"/>
                    <a:pt x="429811" y="1397852"/>
                    <a:pt x="431859" y="1400754"/>
                  </a:cubicBezTo>
                  <a:cubicBezTo>
                    <a:pt x="432882" y="1402205"/>
                    <a:pt x="433821" y="1403571"/>
                    <a:pt x="434844" y="1405021"/>
                  </a:cubicBezTo>
                  <a:cubicBezTo>
                    <a:pt x="428105" y="1401778"/>
                    <a:pt x="421450" y="1398450"/>
                    <a:pt x="414710" y="1395206"/>
                  </a:cubicBezTo>
                  <a:cubicBezTo>
                    <a:pt x="413259" y="1391622"/>
                    <a:pt x="411809" y="1387952"/>
                    <a:pt x="410358" y="1384367"/>
                  </a:cubicBezTo>
                  <a:close/>
                  <a:moveTo>
                    <a:pt x="433224" y="1400157"/>
                  </a:moveTo>
                  <a:cubicBezTo>
                    <a:pt x="431859" y="1398023"/>
                    <a:pt x="430494" y="1395804"/>
                    <a:pt x="429043" y="1393585"/>
                  </a:cubicBezTo>
                  <a:cubicBezTo>
                    <a:pt x="436893" y="1397426"/>
                    <a:pt x="444656" y="1401266"/>
                    <a:pt x="452505" y="1405107"/>
                  </a:cubicBezTo>
                  <a:cubicBezTo>
                    <a:pt x="453956" y="1408692"/>
                    <a:pt x="455406" y="1412276"/>
                    <a:pt x="456856" y="1415861"/>
                  </a:cubicBezTo>
                  <a:cubicBezTo>
                    <a:pt x="450287" y="1412618"/>
                    <a:pt x="443718" y="1409374"/>
                    <a:pt x="437148" y="1406216"/>
                  </a:cubicBezTo>
                  <a:cubicBezTo>
                    <a:pt x="435783" y="1404168"/>
                    <a:pt x="434418" y="1402120"/>
                    <a:pt x="433139" y="1400071"/>
                  </a:cubicBezTo>
                  <a:close/>
                  <a:moveTo>
                    <a:pt x="457368" y="1404339"/>
                  </a:moveTo>
                  <a:cubicBezTo>
                    <a:pt x="454894" y="1398706"/>
                    <a:pt x="452505" y="1393073"/>
                    <a:pt x="450202" y="1387355"/>
                  </a:cubicBezTo>
                  <a:cubicBezTo>
                    <a:pt x="454553" y="1392561"/>
                    <a:pt x="458904" y="1397682"/>
                    <a:pt x="463255" y="1402717"/>
                  </a:cubicBezTo>
                  <a:cubicBezTo>
                    <a:pt x="465388" y="1405107"/>
                    <a:pt x="467436" y="1407497"/>
                    <a:pt x="469569" y="1409886"/>
                  </a:cubicBezTo>
                  <a:cubicBezTo>
                    <a:pt x="465474" y="1408009"/>
                    <a:pt x="461379" y="1406216"/>
                    <a:pt x="457283" y="1404339"/>
                  </a:cubicBezTo>
                  <a:close/>
                  <a:moveTo>
                    <a:pt x="386896" y="1147952"/>
                  </a:moveTo>
                  <a:lnTo>
                    <a:pt x="386896" y="1147952"/>
                  </a:lnTo>
                  <a:cubicBezTo>
                    <a:pt x="386896" y="1147952"/>
                    <a:pt x="386811" y="1148208"/>
                    <a:pt x="386811" y="1148208"/>
                  </a:cubicBezTo>
                  <a:lnTo>
                    <a:pt x="386811" y="1148464"/>
                  </a:lnTo>
                  <a:cubicBezTo>
                    <a:pt x="386811" y="1148464"/>
                    <a:pt x="386726" y="1148464"/>
                    <a:pt x="386726" y="1148464"/>
                  </a:cubicBezTo>
                  <a:cubicBezTo>
                    <a:pt x="385275" y="1152731"/>
                    <a:pt x="383825" y="1156999"/>
                    <a:pt x="382375" y="1161266"/>
                  </a:cubicBezTo>
                  <a:cubicBezTo>
                    <a:pt x="381266" y="1157938"/>
                    <a:pt x="380156" y="1154695"/>
                    <a:pt x="379047" y="1151366"/>
                  </a:cubicBezTo>
                  <a:cubicBezTo>
                    <a:pt x="379303" y="1150598"/>
                    <a:pt x="379474" y="1149744"/>
                    <a:pt x="379730" y="1148976"/>
                  </a:cubicBezTo>
                  <a:lnTo>
                    <a:pt x="386299" y="1126956"/>
                  </a:lnTo>
                  <a:lnTo>
                    <a:pt x="389626" y="1116288"/>
                  </a:lnTo>
                  <a:cubicBezTo>
                    <a:pt x="390395" y="1118848"/>
                    <a:pt x="391162" y="1121323"/>
                    <a:pt x="391930" y="1123884"/>
                  </a:cubicBezTo>
                  <a:cubicBezTo>
                    <a:pt x="392527" y="1125932"/>
                    <a:pt x="393210" y="1127980"/>
                    <a:pt x="393807" y="1130029"/>
                  </a:cubicBezTo>
                  <a:cubicBezTo>
                    <a:pt x="391504" y="1136003"/>
                    <a:pt x="389200" y="1142063"/>
                    <a:pt x="386982" y="1148037"/>
                  </a:cubicBezTo>
                  <a:close/>
                  <a:moveTo>
                    <a:pt x="391674" y="1109289"/>
                  </a:moveTo>
                  <a:lnTo>
                    <a:pt x="392954" y="1105022"/>
                  </a:lnTo>
                  <a:cubicBezTo>
                    <a:pt x="392954" y="1105022"/>
                    <a:pt x="392783" y="1104766"/>
                    <a:pt x="392698" y="1105022"/>
                  </a:cubicBezTo>
                  <a:lnTo>
                    <a:pt x="391418" y="1108777"/>
                  </a:lnTo>
                  <a:cubicBezTo>
                    <a:pt x="391162" y="1107924"/>
                    <a:pt x="390821" y="1107070"/>
                    <a:pt x="390565" y="1106217"/>
                  </a:cubicBezTo>
                  <a:cubicBezTo>
                    <a:pt x="392869" y="1100754"/>
                    <a:pt x="395172" y="1095292"/>
                    <a:pt x="397476" y="1089915"/>
                  </a:cubicBezTo>
                  <a:cubicBezTo>
                    <a:pt x="397988" y="1091878"/>
                    <a:pt x="398500" y="1093926"/>
                    <a:pt x="399012" y="1095889"/>
                  </a:cubicBezTo>
                  <a:cubicBezTo>
                    <a:pt x="400121" y="1099816"/>
                    <a:pt x="401230" y="1103827"/>
                    <a:pt x="402339" y="1107753"/>
                  </a:cubicBezTo>
                  <a:cubicBezTo>
                    <a:pt x="400291" y="1112874"/>
                    <a:pt x="398329" y="1117995"/>
                    <a:pt x="396281" y="1123116"/>
                  </a:cubicBezTo>
                  <a:lnTo>
                    <a:pt x="396025" y="1122262"/>
                  </a:lnTo>
                  <a:cubicBezTo>
                    <a:pt x="394490" y="1117909"/>
                    <a:pt x="393039" y="1113642"/>
                    <a:pt x="391589" y="1109289"/>
                  </a:cubicBezTo>
                  <a:close/>
                  <a:moveTo>
                    <a:pt x="402509" y="1094695"/>
                  </a:moveTo>
                  <a:cubicBezTo>
                    <a:pt x="401486" y="1091451"/>
                    <a:pt x="400547" y="1088293"/>
                    <a:pt x="399609" y="1085050"/>
                  </a:cubicBezTo>
                  <a:cubicBezTo>
                    <a:pt x="401742" y="1080015"/>
                    <a:pt x="403960" y="1074979"/>
                    <a:pt x="406178" y="1069944"/>
                  </a:cubicBezTo>
                  <a:cubicBezTo>
                    <a:pt x="407629" y="1075747"/>
                    <a:pt x="409164" y="1081465"/>
                    <a:pt x="410785" y="1087184"/>
                  </a:cubicBezTo>
                  <a:cubicBezTo>
                    <a:pt x="409676" y="1089915"/>
                    <a:pt x="408567" y="1092646"/>
                    <a:pt x="407373" y="1095377"/>
                  </a:cubicBezTo>
                  <a:cubicBezTo>
                    <a:pt x="406520" y="1097511"/>
                    <a:pt x="405666" y="1099645"/>
                    <a:pt x="404813" y="1101778"/>
                  </a:cubicBezTo>
                  <a:cubicBezTo>
                    <a:pt x="404045" y="1099389"/>
                    <a:pt x="403278" y="1097084"/>
                    <a:pt x="402509" y="1094695"/>
                  </a:cubicBezTo>
                  <a:close/>
                  <a:moveTo>
                    <a:pt x="407629" y="1060555"/>
                  </a:moveTo>
                  <a:cubicBezTo>
                    <a:pt x="405325" y="1052447"/>
                    <a:pt x="403192" y="1044339"/>
                    <a:pt x="401145" y="1036231"/>
                  </a:cubicBezTo>
                  <a:lnTo>
                    <a:pt x="403704" y="1031451"/>
                  </a:lnTo>
                  <a:lnTo>
                    <a:pt x="408737" y="1022404"/>
                  </a:lnTo>
                  <a:cubicBezTo>
                    <a:pt x="408737" y="1022404"/>
                    <a:pt x="408567" y="1022234"/>
                    <a:pt x="408567" y="1022319"/>
                  </a:cubicBezTo>
                  <a:lnTo>
                    <a:pt x="402936" y="1030939"/>
                  </a:lnTo>
                  <a:lnTo>
                    <a:pt x="400633" y="1034524"/>
                  </a:lnTo>
                  <a:cubicBezTo>
                    <a:pt x="399865" y="1031281"/>
                    <a:pt x="399097" y="1028123"/>
                    <a:pt x="398414" y="1024880"/>
                  </a:cubicBezTo>
                  <a:lnTo>
                    <a:pt x="400888" y="1019076"/>
                  </a:lnTo>
                  <a:cubicBezTo>
                    <a:pt x="400888" y="1019076"/>
                    <a:pt x="400803" y="1018734"/>
                    <a:pt x="400718" y="1018991"/>
                  </a:cubicBezTo>
                  <a:lnTo>
                    <a:pt x="398244" y="1024282"/>
                  </a:lnTo>
                  <a:cubicBezTo>
                    <a:pt x="398244" y="1024282"/>
                    <a:pt x="398244" y="1023941"/>
                    <a:pt x="398158" y="1023770"/>
                  </a:cubicBezTo>
                  <a:cubicBezTo>
                    <a:pt x="397305" y="1019929"/>
                    <a:pt x="396537" y="1016003"/>
                    <a:pt x="395770" y="1012162"/>
                  </a:cubicBezTo>
                  <a:cubicBezTo>
                    <a:pt x="401827" y="1008322"/>
                    <a:pt x="408908" y="1006871"/>
                    <a:pt x="416843" y="1007383"/>
                  </a:cubicBezTo>
                  <a:cubicBezTo>
                    <a:pt x="421023" y="1007639"/>
                    <a:pt x="425119" y="1008407"/>
                    <a:pt x="429214" y="1009175"/>
                  </a:cubicBezTo>
                  <a:lnTo>
                    <a:pt x="429214" y="1010541"/>
                  </a:lnTo>
                  <a:cubicBezTo>
                    <a:pt x="429214" y="1010541"/>
                    <a:pt x="429896" y="1017027"/>
                    <a:pt x="429896" y="1017027"/>
                  </a:cubicBezTo>
                  <a:lnTo>
                    <a:pt x="425631" y="1025136"/>
                  </a:lnTo>
                  <a:lnTo>
                    <a:pt x="417611" y="1040669"/>
                  </a:lnTo>
                  <a:cubicBezTo>
                    <a:pt x="414198" y="1047241"/>
                    <a:pt x="410870" y="1053898"/>
                    <a:pt x="407543" y="1060555"/>
                  </a:cubicBezTo>
                  <a:close/>
                  <a:moveTo>
                    <a:pt x="430238" y="1010370"/>
                  </a:moveTo>
                  <a:lnTo>
                    <a:pt x="430067" y="1009346"/>
                  </a:lnTo>
                  <a:cubicBezTo>
                    <a:pt x="430835" y="1009517"/>
                    <a:pt x="431603" y="1009602"/>
                    <a:pt x="432370" y="1009773"/>
                  </a:cubicBezTo>
                  <a:cubicBezTo>
                    <a:pt x="432797" y="1009773"/>
                    <a:pt x="433139" y="1009944"/>
                    <a:pt x="433565" y="1010029"/>
                  </a:cubicBezTo>
                  <a:lnTo>
                    <a:pt x="430920" y="1015064"/>
                  </a:lnTo>
                  <a:lnTo>
                    <a:pt x="430238" y="1010370"/>
                  </a:lnTo>
                  <a:close/>
                  <a:moveTo>
                    <a:pt x="433992" y="870484"/>
                  </a:moveTo>
                  <a:cubicBezTo>
                    <a:pt x="436977" y="868265"/>
                    <a:pt x="440049" y="866131"/>
                    <a:pt x="443035" y="863912"/>
                  </a:cubicBezTo>
                  <a:cubicBezTo>
                    <a:pt x="443035" y="867326"/>
                    <a:pt x="443035" y="870740"/>
                    <a:pt x="443035" y="874154"/>
                  </a:cubicBezTo>
                  <a:cubicBezTo>
                    <a:pt x="443035" y="876117"/>
                    <a:pt x="443035" y="877995"/>
                    <a:pt x="443035" y="879958"/>
                  </a:cubicBezTo>
                  <a:lnTo>
                    <a:pt x="435015" y="886359"/>
                  </a:lnTo>
                  <a:cubicBezTo>
                    <a:pt x="434589" y="881067"/>
                    <a:pt x="434248" y="875776"/>
                    <a:pt x="433906" y="870484"/>
                  </a:cubicBezTo>
                  <a:close/>
                  <a:moveTo>
                    <a:pt x="446106" y="861693"/>
                  </a:moveTo>
                  <a:cubicBezTo>
                    <a:pt x="446960" y="861096"/>
                    <a:pt x="447813" y="860413"/>
                    <a:pt x="448666" y="859815"/>
                  </a:cubicBezTo>
                  <a:cubicBezTo>
                    <a:pt x="448239" y="865278"/>
                    <a:pt x="448069" y="870740"/>
                    <a:pt x="447813" y="876202"/>
                  </a:cubicBezTo>
                  <a:lnTo>
                    <a:pt x="446874" y="876971"/>
                  </a:lnTo>
                  <a:cubicBezTo>
                    <a:pt x="446874" y="875946"/>
                    <a:pt x="446789" y="874922"/>
                    <a:pt x="446704" y="873898"/>
                  </a:cubicBezTo>
                  <a:cubicBezTo>
                    <a:pt x="446533" y="869801"/>
                    <a:pt x="446277" y="865790"/>
                    <a:pt x="446106" y="861693"/>
                  </a:cubicBezTo>
                  <a:close/>
                  <a:moveTo>
                    <a:pt x="447813" y="878080"/>
                  </a:moveTo>
                  <a:cubicBezTo>
                    <a:pt x="447813" y="878080"/>
                    <a:pt x="447813" y="878848"/>
                    <a:pt x="447813" y="879190"/>
                  </a:cubicBezTo>
                  <a:lnTo>
                    <a:pt x="447813" y="890285"/>
                  </a:lnTo>
                  <a:cubicBezTo>
                    <a:pt x="447472" y="886359"/>
                    <a:pt x="447301" y="882518"/>
                    <a:pt x="447045" y="878592"/>
                  </a:cubicBezTo>
                  <a:lnTo>
                    <a:pt x="447813" y="877995"/>
                  </a:lnTo>
                  <a:close/>
                  <a:moveTo>
                    <a:pt x="452591" y="856999"/>
                  </a:moveTo>
                  <a:cubicBezTo>
                    <a:pt x="457198" y="853671"/>
                    <a:pt x="461720" y="850342"/>
                    <a:pt x="466327" y="847013"/>
                  </a:cubicBezTo>
                  <a:cubicBezTo>
                    <a:pt x="466071" y="851964"/>
                    <a:pt x="465900" y="856914"/>
                    <a:pt x="465730" y="861864"/>
                  </a:cubicBezTo>
                  <a:cubicBezTo>
                    <a:pt x="461293" y="865448"/>
                    <a:pt x="456856" y="869033"/>
                    <a:pt x="452335" y="872618"/>
                  </a:cubicBezTo>
                  <a:cubicBezTo>
                    <a:pt x="452335" y="867412"/>
                    <a:pt x="452335" y="862205"/>
                    <a:pt x="452591" y="856999"/>
                  </a:cubicBezTo>
                  <a:close/>
                  <a:moveTo>
                    <a:pt x="469910" y="825676"/>
                  </a:moveTo>
                  <a:cubicBezTo>
                    <a:pt x="470337" y="823713"/>
                    <a:pt x="470934" y="821836"/>
                    <a:pt x="471617" y="819958"/>
                  </a:cubicBezTo>
                  <a:cubicBezTo>
                    <a:pt x="473237" y="815861"/>
                    <a:pt x="476053" y="812106"/>
                    <a:pt x="479978" y="809972"/>
                  </a:cubicBezTo>
                  <a:cubicBezTo>
                    <a:pt x="480660" y="810740"/>
                    <a:pt x="481342" y="811423"/>
                    <a:pt x="482111" y="812191"/>
                  </a:cubicBezTo>
                  <a:cubicBezTo>
                    <a:pt x="483049" y="813130"/>
                    <a:pt x="484243" y="813983"/>
                    <a:pt x="485523" y="814666"/>
                  </a:cubicBezTo>
                  <a:cubicBezTo>
                    <a:pt x="484926" y="819360"/>
                    <a:pt x="484329" y="823969"/>
                    <a:pt x="483902" y="828663"/>
                  </a:cubicBezTo>
                  <a:cubicBezTo>
                    <a:pt x="482964" y="829431"/>
                    <a:pt x="482025" y="830114"/>
                    <a:pt x="481087" y="830882"/>
                  </a:cubicBezTo>
                  <a:cubicBezTo>
                    <a:pt x="477333" y="829175"/>
                    <a:pt x="473579" y="827469"/>
                    <a:pt x="469825" y="825676"/>
                  </a:cubicBezTo>
                  <a:close/>
                  <a:moveTo>
                    <a:pt x="491325" y="790342"/>
                  </a:moveTo>
                  <a:cubicBezTo>
                    <a:pt x="491922" y="787099"/>
                    <a:pt x="492775" y="783856"/>
                    <a:pt x="494055" y="780783"/>
                  </a:cubicBezTo>
                  <a:cubicBezTo>
                    <a:pt x="495420" y="777625"/>
                    <a:pt x="497297" y="774638"/>
                    <a:pt x="499857" y="772333"/>
                  </a:cubicBezTo>
                  <a:lnTo>
                    <a:pt x="500027" y="783343"/>
                  </a:lnTo>
                  <a:cubicBezTo>
                    <a:pt x="497126" y="785648"/>
                    <a:pt x="494225" y="788038"/>
                    <a:pt x="491325" y="790342"/>
                  </a:cubicBezTo>
                  <a:close/>
                  <a:moveTo>
                    <a:pt x="493202" y="780442"/>
                  </a:moveTo>
                  <a:cubicBezTo>
                    <a:pt x="491495" y="784026"/>
                    <a:pt x="490386" y="787867"/>
                    <a:pt x="489533" y="791793"/>
                  </a:cubicBezTo>
                  <a:cubicBezTo>
                    <a:pt x="489021" y="792220"/>
                    <a:pt x="488595" y="792646"/>
                    <a:pt x="488083" y="793073"/>
                  </a:cubicBezTo>
                  <a:cubicBezTo>
                    <a:pt x="485267" y="789488"/>
                    <a:pt x="482281" y="785989"/>
                    <a:pt x="479210" y="782575"/>
                  </a:cubicBezTo>
                  <a:lnTo>
                    <a:pt x="479210" y="774126"/>
                  </a:lnTo>
                  <a:cubicBezTo>
                    <a:pt x="483646" y="770456"/>
                    <a:pt x="487997" y="766700"/>
                    <a:pt x="492434" y="763030"/>
                  </a:cubicBezTo>
                  <a:lnTo>
                    <a:pt x="492434" y="763030"/>
                  </a:lnTo>
                  <a:cubicBezTo>
                    <a:pt x="492434" y="763030"/>
                    <a:pt x="492434" y="763030"/>
                    <a:pt x="492434" y="763030"/>
                  </a:cubicBezTo>
                  <a:lnTo>
                    <a:pt x="492434" y="763030"/>
                  </a:lnTo>
                  <a:cubicBezTo>
                    <a:pt x="492434" y="763030"/>
                    <a:pt x="492434" y="763030"/>
                    <a:pt x="492434" y="763030"/>
                  </a:cubicBezTo>
                  <a:cubicBezTo>
                    <a:pt x="494823" y="760897"/>
                    <a:pt x="497297" y="758678"/>
                    <a:pt x="499686" y="756544"/>
                  </a:cubicBezTo>
                  <a:lnTo>
                    <a:pt x="499686" y="766530"/>
                  </a:lnTo>
                  <a:cubicBezTo>
                    <a:pt x="499686" y="766530"/>
                    <a:pt x="499771" y="771992"/>
                    <a:pt x="499771" y="771992"/>
                  </a:cubicBezTo>
                  <a:cubicBezTo>
                    <a:pt x="496870" y="774211"/>
                    <a:pt x="494652" y="777284"/>
                    <a:pt x="493116" y="780612"/>
                  </a:cubicBezTo>
                  <a:close/>
                  <a:moveTo>
                    <a:pt x="489192" y="758763"/>
                  </a:moveTo>
                  <a:lnTo>
                    <a:pt x="489192" y="758763"/>
                  </a:lnTo>
                  <a:cubicBezTo>
                    <a:pt x="489192" y="758763"/>
                    <a:pt x="489021" y="758934"/>
                    <a:pt x="489021" y="758934"/>
                  </a:cubicBezTo>
                  <a:lnTo>
                    <a:pt x="488850" y="759104"/>
                  </a:lnTo>
                  <a:lnTo>
                    <a:pt x="488850" y="759104"/>
                  </a:lnTo>
                  <a:cubicBezTo>
                    <a:pt x="488850" y="759104"/>
                    <a:pt x="479124" y="767725"/>
                    <a:pt x="479124" y="767725"/>
                  </a:cubicBezTo>
                  <a:lnTo>
                    <a:pt x="479124" y="760385"/>
                  </a:lnTo>
                  <a:cubicBezTo>
                    <a:pt x="479124" y="755264"/>
                    <a:pt x="479124" y="750228"/>
                    <a:pt x="479210" y="745107"/>
                  </a:cubicBezTo>
                  <a:cubicBezTo>
                    <a:pt x="482025" y="742718"/>
                    <a:pt x="484841" y="740413"/>
                    <a:pt x="487656" y="738023"/>
                  </a:cubicBezTo>
                  <a:lnTo>
                    <a:pt x="487656" y="738023"/>
                  </a:lnTo>
                  <a:cubicBezTo>
                    <a:pt x="487656" y="738023"/>
                    <a:pt x="487656" y="738023"/>
                    <a:pt x="487656" y="738023"/>
                  </a:cubicBezTo>
                  <a:lnTo>
                    <a:pt x="487656" y="738023"/>
                  </a:lnTo>
                  <a:cubicBezTo>
                    <a:pt x="487656" y="738023"/>
                    <a:pt x="487656" y="738023"/>
                    <a:pt x="487656" y="738023"/>
                  </a:cubicBezTo>
                  <a:cubicBezTo>
                    <a:pt x="491666" y="734439"/>
                    <a:pt x="495591" y="730854"/>
                    <a:pt x="499600" y="727184"/>
                  </a:cubicBezTo>
                  <a:cubicBezTo>
                    <a:pt x="499600" y="732561"/>
                    <a:pt x="499600" y="738023"/>
                    <a:pt x="499600" y="743400"/>
                  </a:cubicBezTo>
                  <a:lnTo>
                    <a:pt x="499600" y="749972"/>
                  </a:lnTo>
                  <a:cubicBezTo>
                    <a:pt x="496103" y="752959"/>
                    <a:pt x="492604" y="755861"/>
                    <a:pt x="489021" y="758848"/>
                  </a:cubicBezTo>
                  <a:close/>
                  <a:moveTo>
                    <a:pt x="484499" y="733841"/>
                  </a:moveTo>
                  <a:lnTo>
                    <a:pt x="484499" y="733841"/>
                  </a:lnTo>
                  <a:cubicBezTo>
                    <a:pt x="484499" y="733841"/>
                    <a:pt x="484329" y="734012"/>
                    <a:pt x="484329" y="734012"/>
                  </a:cubicBezTo>
                  <a:lnTo>
                    <a:pt x="484158" y="734183"/>
                  </a:lnTo>
                  <a:lnTo>
                    <a:pt x="484158" y="734183"/>
                  </a:lnTo>
                  <a:cubicBezTo>
                    <a:pt x="482537" y="735634"/>
                    <a:pt x="481001" y="736999"/>
                    <a:pt x="479380" y="738365"/>
                  </a:cubicBezTo>
                  <a:cubicBezTo>
                    <a:pt x="479380" y="734439"/>
                    <a:pt x="479551" y="730598"/>
                    <a:pt x="479636" y="726672"/>
                  </a:cubicBezTo>
                  <a:cubicBezTo>
                    <a:pt x="486462" y="720783"/>
                    <a:pt x="493287" y="714894"/>
                    <a:pt x="500027" y="708834"/>
                  </a:cubicBezTo>
                  <a:cubicBezTo>
                    <a:pt x="500027" y="712760"/>
                    <a:pt x="499942" y="716686"/>
                    <a:pt x="499942" y="720612"/>
                  </a:cubicBezTo>
                  <a:cubicBezTo>
                    <a:pt x="494823" y="724965"/>
                    <a:pt x="489704" y="729403"/>
                    <a:pt x="484585" y="733756"/>
                  </a:cubicBezTo>
                  <a:close/>
                  <a:moveTo>
                    <a:pt x="479807" y="720100"/>
                  </a:moveTo>
                  <a:cubicBezTo>
                    <a:pt x="480063" y="710968"/>
                    <a:pt x="480319" y="701836"/>
                    <a:pt x="480660" y="692789"/>
                  </a:cubicBezTo>
                  <a:cubicBezTo>
                    <a:pt x="480831" y="689631"/>
                    <a:pt x="480916" y="686473"/>
                    <a:pt x="481087" y="683315"/>
                  </a:cubicBezTo>
                  <a:cubicBezTo>
                    <a:pt x="487741" y="677426"/>
                    <a:pt x="494311" y="671451"/>
                    <a:pt x="500880" y="665477"/>
                  </a:cubicBezTo>
                  <a:cubicBezTo>
                    <a:pt x="500710" y="669745"/>
                    <a:pt x="500624" y="674097"/>
                    <a:pt x="500453" y="678365"/>
                  </a:cubicBezTo>
                  <a:cubicBezTo>
                    <a:pt x="500283" y="686900"/>
                    <a:pt x="500112" y="695349"/>
                    <a:pt x="499942" y="703884"/>
                  </a:cubicBezTo>
                  <a:cubicBezTo>
                    <a:pt x="493202" y="709346"/>
                    <a:pt x="486462" y="714723"/>
                    <a:pt x="479636" y="720100"/>
                  </a:cubicBezTo>
                  <a:close/>
                  <a:moveTo>
                    <a:pt x="481428" y="676146"/>
                  </a:moveTo>
                  <a:cubicBezTo>
                    <a:pt x="481769" y="668976"/>
                    <a:pt x="482196" y="661722"/>
                    <a:pt x="482622" y="654553"/>
                  </a:cubicBezTo>
                  <a:cubicBezTo>
                    <a:pt x="489107" y="648407"/>
                    <a:pt x="495591" y="642177"/>
                    <a:pt x="502074" y="635947"/>
                  </a:cubicBezTo>
                  <a:cubicBezTo>
                    <a:pt x="501733" y="643884"/>
                    <a:pt x="501392" y="651821"/>
                    <a:pt x="501136" y="659673"/>
                  </a:cubicBezTo>
                  <a:cubicBezTo>
                    <a:pt x="494567" y="665136"/>
                    <a:pt x="487997" y="670598"/>
                    <a:pt x="481428" y="676060"/>
                  </a:cubicBezTo>
                  <a:close/>
                  <a:moveTo>
                    <a:pt x="483049" y="647298"/>
                  </a:moveTo>
                  <a:cubicBezTo>
                    <a:pt x="483220" y="644994"/>
                    <a:pt x="483305" y="642689"/>
                    <a:pt x="483475" y="640299"/>
                  </a:cubicBezTo>
                  <a:cubicBezTo>
                    <a:pt x="486462" y="637824"/>
                    <a:pt x="489362" y="635349"/>
                    <a:pt x="492349" y="632874"/>
                  </a:cubicBezTo>
                  <a:lnTo>
                    <a:pt x="492349" y="632874"/>
                  </a:lnTo>
                  <a:cubicBezTo>
                    <a:pt x="492349" y="632874"/>
                    <a:pt x="492349" y="632874"/>
                    <a:pt x="492349" y="632874"/>
                  </a:cubicBezTo>
                  <a:lnTo>
                    <a:pt x="492349" y="632874"/>
                  </a:lnTo>
                  <a:cubicBezTo>
                    <a:pt x="492349" y="632874"/>
                    <a:pt x="492349" y="632874"/>
                    <a:pt x="492349" y="632874"/>
                  </a:cubicBezTo>
                  <a:cubicBezTo>
                    <a:pt x="495761" y="629716"/>
                    <a:pt x="499174" y="626473"/>
                    <a:pt x="502586" y="623230"/>
                  </a:cubicBezTo>
                  <a:cubicBezTo>
                    <a:pt x="502501" y="625619"/>
                    <a:pt x="502331" y="628095"/>
                    <a:pt x="502245" y="630484"/>
                  </a:cubicBezTo>
                  <a:cubicBezTo>
                    <a:pt x="495846" y="636032"/>
                    <a:pt x="489362" y="641665"/>
                    <a:pt x="482964" y="647298"/>
                  </a:cubicBezTo>
                  <a:close/>
                  <a:moveTo>
                    <a:pt x="485865" y="603258"/>
                  </a:moveTo>
                  <a:cubicBezTo>
                    <a:pt x="486291" y="597028"/>
                    <a:pt x="486717" y="590712"/>
                    <a:pt x="487144" y="584482"/>
                  </a:cubicBezTo>
                  <a:cubicBezTo>
                    <a:pt x="487827" y="583884"/>
                    <a:pt x="488595" y="583372"/>
                    <a:pt x="489277" y="582774"/>
                  </a:cubicBezTo>
                  <a:lnTo>
                    <a:pt x="489277" y="582774"/>
                  </a:lnTo>
                  <a:cubicBezTo>
                    <a:pt x="489277" y="582774"/>
                    <a:pt x="489277" y="582774"/>
                    <a:pt x="489277" y="582774"/>
                  </a:cubicBezTo>
                  <a:lnTo>
                    <a:pt x="489277" y="582774"/>
                  </a:lnTo>
                  <a:cubicBezTo>
                    <a:pt x="489277" y="582774"/>
                    <a:pt x="489277" y="582774"/>
                    <a:pt x="489277" y="582774"/>
                  </a:cubicBezTo>
                  <a:cubicBezTo>
                    <a:pt x="495335" y="577398"/>
                    <a:pt x="501307" y="572021"/>
                    <a:pt x="507279" y="566558"/>
                  </a:cubicBezTo>
                  <a:cubicBezTo>
                    <a:pt x="506597" y="573472"/>
                    <a:pt x="505914" y="580470"/>
                    <a:pt x="505317" y="587469"/>
                  </a:cubicBezTo>
                  <a:cubicBezTo>
                    <a:pt x="498832" y="592846"/>
                    <a:pt x="492349" y="598137"/>
                    <a:pt x="485779" y="603343"/>
                  </a:cubicBezTo>
                  <a:close/>
                  <a:moveTo>
                    <a:pt x="487656" y="577227"/>
                  </a:moveTo>
                  <a:cubicBezTo>
                    <a:pt x="488168" y="570740"/>
                    <a:pt x="488680" y="564169"/>
                    <a:pt x="489192" y="557682"/>
                  </a:cubicBezTo>
                  <a:cubicBezTo>
                    <a:pt x="489362" y="555634"/>
                    <a:pt x="489533" y="553585"/>
                    <a:pt x="489789" y="551537"/>
                  </a:cubicBezTo>
                  <a:cubicBezTo>
                    <a:pt x="496870" y="545050"/>
                    <a:pt x="503952" y="538564"/>
                    <a:pt x="511033" y="532078"/>
                  </a:cubicBezTo>
                  <a:cubicBezTo>
                    <a:pt x="510436" y="537454"/>
                    <a:pt x="509839" y="542746"/>
                    <a:pt x="509241" y="548123"/>
                  </a:cubicBezTo>
                  <a:cubicBezTo>
                    <a:pt x="508815" y="552220"/>
                    <a:pt x="508388" y="556317"/>
                    <a:pt x="507961" y="560413"/>
                  </a:cubicBezTo>
                  <a:cubicBezTo>
                    <a:pt x="501222" y="566046"/>
                    <a:pt x="494396" y="571679"/>
                    <a:pt x="487656" y="577227"/>
                  </a:cubicBezTo>
                  <a:close/>
                  <a:moveTo>
                    <a:pt x="482366" y="588407"/>
                  </a:moveTo>
                  <a:cubicBezTo>
                    <a:pt x="481769" y="594723"/>
                    <a:pt x="481172" y="601124"/>
                    <a:pt x="480660" y="607440"/>
                  </a:cubicBezTo>
                  <a:cubicBezTo>
                    <a:pt x="479466" y="608379"/>
                    <a:pt x="478271" y="609318"/>
                    <a:pt x="477077" y="610257"/>
                  </a:cubicBezTo>
                  <a:cubicBezTo>
                    <a:pt x="477077" y="610086"/>
                    <a:pt x="477077" y="609830"/>
                    <a:pt x="477077" y="609659"/>
                  </a:cubicBezTo>
                  <a:cubicBezTo>
                    <a:pt x="477247" y="608038"/>
                    <a:pt x="477503" y="606245"/>
                    <a:pt x="476906" y="604880"/>
                  </a:cubicBezTo>
                  <a:cubicBezTo>
                    <a:pt x="476138" y="603258"/>
                    <a:pt x="474517" y="601295"/>
                    <a:pt x="472982" y="600954"/>
                  </a:cubicBezTo>
                  <a:cubicBezTo>
                    <a:pt x="472384" y="600868"/>
                    <a:pt x="471617" y="600954"/>
                    <a:pt x="470934" y="601124"/>
                  </a:cubicBezTo>
                  <a:cubicBezTo>
                    <a:pt x="471019" y="599844"/>
                    <a:pt x="471190" y="598479"/>
                    <a:pt x="471275" y="597198"/>
                  </a:cubicBezTo>
                  <a:cubicBezTo>
                    <a:pt x="474944" y="594211"/>
                    <a:pt x="478698" y="591224"/>
                    <a:pt x="482366" y="588237"/>
                  </a:cubicBezTo>
                  <a:close/>
                  <a:moveTo>
                    <a:pt x="465730" y="601807"/>
                  </a:moveTo>
                  <a:cubicBezTo>
                    <a:pt x="465559" y="604368"/>
                    <a:pt x="465388" y="606843"/>
                    <a:pt x="465218" y="609403"/>
                  </a:cubicBezTo>
                  <a:cubicBezTo>
                    <a:pt x="464109" y="613756"/>
                    <a:pt x="463255" y="618194"/>
                    <a:pt x="462231" y="622632"/>
                  </a:cubicBezTo>
                  <a:cubicBezTo>
                    <a:pt x="459928" y="624595"/>
                    <a:pt x="457539" y="626473"/>
                    <a:pt x="455150" y="628436"/>
                  </a:cubicBezTo>
                  <a:cubicBezTo>
                    <a:pt x="455833" y="621779"/>
                    <a:pt x="456430" y="615207"/>
                    <a:pt x="457113" y="608550"/>
                  </a:cubicBezTo>
                  <a:cubicBezTo>
                    <a:pt x="459928" y="606331"/>
                    <a:pt x="462829" y="604112"/>
                    <a:pt x="465644" y="601807"/>
                  </a:cubicBezTo>
                  <a:close/>
                  <a:moveTo>
                    <a:pt x="474858" y="558023"/>
                  </a:moveTo>
                  <a:cubicBezTo>
                    <a:pt x="474858" y="558023"/>
                    <a:pt x="474858" y="557511"/>
                    <a:pt x="474858" y="557255"/>
                  </a:cubicBezTo>
                  <a:cubicBezTo>
                    <a:pt x="474858" y="557426"/>
                    <a:pt x="475029" y="557597"/>
                    <a:pt x="475029" y="557767"/>
                  </a:cubicBezTo>
                  <a:cubicBezTo>
                    <a:pt x="474944" y="557767"/>
                    <a:pt x="474858" y="557938"/>
                    <a:pt x="474773" y="558023"/>
                  </a:cubicBezTo>
                  <a:close/>
                  <a:moveTo>
                    <a:pt x="448837" y="651821"/>
                  </a:moveTo>
                  <a:lnTo>
                    <a:pt x="440219" y="657967"/>
                  </a:lnTo>
                  <a:cubicBezTo>
                    <a:pt x="436893" y="660356"/>
                    <a:pt x="433565" y="662661"/>
                    <a:pt x="430323" y="665050"/>
                  </a:cubicBezTo>
                  <a:cubicBezTo>
                    <a:pt x="430664" y="660271"/>
                    <a:pt x="431091" y="655491"/>
                    <a:pt x="431603" y="650712"/>
                  </a:cubicBezTo>
                  <a:cubicBezTo>
                    <a:pt x="436893" y="647042"/>
                    <a:pt x="442097" y="643372"/>
                    <a:pt x="447301" y="639617"/>
                  </a:cubicBezTo>
                  <a:cubicBezTo>
                    <a:pt x="448154" y="639019"/>
                    <a:pt x="449007" y="638336"/>
                    <a:pt x="449860" y="637739"/>
                  </a:cubicBezTo>
                  <a:cubicBezTo>
                    <a:pt x="449519" y="642433"/>
                    <a:pt x="449178" y="647127"/>
                    <a:pt x="448922" y="651821"/>
                  </a:cubicBezTo>
                  <a:close/>
                  <a:moveTo>
                    <a:pt x="444912" y="636800"/>
                  </a:moveTo>
                  <a:cubicBezTo>
                    <a:pt x="440561" y="640299"/>
                    <a:pt x="436210" y="643713"/>
                    <a:pt x="431859" y="647127"/>
                  </a:cubicBezTo>
                  <a:cubicBezTo>
                    <a:pt x="432541" y="640129"/>
                    <a:pt x="433394" y="633215"/>
                    <a:pt x="434248" y="626217"/>
                  </a:cubicBezTo>
                  <a:cubicBezTo>
                    <a:pt x="440049" y="621779"/>
                    <a:pt x="445851" y="617341"/>
                    <a:pt x="451652" y="612817"/>
                  </a:cubicBezTo>
                  <a:cubicBezTo>
                    <a:pt x="451140" y="619389"/>
                    <a:pt x="450628" y="625961"/>
                    <a:pt x="450117" y="632533"/>
                  </a:cubicBezTo>
                  <a:cubicBezTo>
                    <a:pt x="448325" y="633984"/>
                    <a:pt x="446618" y="635435"/>
                    <a:pt x="444827" y="636800"/>
                  </a:cubicBezTo>
                  <a:close/>
                  <a:moveTo>
                    <a:pt x="439025" y="591139"/>
                  </a:moveTo>
                  <a:cubicBezTo>
                    <a:pt x="439964" y="584225"/>
                    <a:pt x="440988" y="577227"/>
                    <a:pt x="441926" y="570314"/>
                  </a:cubicBezTo>
                  <a:cubicBezTo>
                    <a:pt x="445253" y="567582"/>
                    <a:pt x="448581" y="564937"/>
                    <a:pt x="451908" y="562206"/>
                  </a:cubicBezTo>
                  <a:lnTo>
                    <a:pt x="457795" y="557426"/>
                  </a:lnTo>
                  <a:cubicBezTo>
                    <a:pt x="457027" y="563571"/>
                    <a:pt x="456259" y="569716"/>
                    <a:pt x="455577" y="575861"/>
                  </a:cubicBezTo>
                  <a:cubicBezTo>
                    <a:pt x="450031" y="580982"/>
                    <a:pt x="444571" y="586018"/>
                    <a:pt x="439025" y="591139"/>
                  </a:cubicBezTo>
                  <a:close/>
                  <a:moveTo>
                    <a:pt x="451055" y="560925"/>
                  </a:moveTo>
                  <a:cubicBezTo>
                    <a:pt x="448154" y="563059"/>
                    <a:pt x="445253" y="565193"/>
                    <a:pt x="442352" y="567326"/>
                  </a:cubicBezTo>
                  <a:cubicBezTo>
                    <a:pt x="442352" y="566985"/>
                    <a:pt x="442438" y="566558"/>
                    <a:pt x="442523" y="566217"/>
                  </a:cubicBezTo>
                  <a:cubicBezTo>
                    <a:pt x="443291" y="560499"/>
                    <a:pt x="444144" y="554780"/>
                    <a:pt x="444912" y="548977"/>
                  </a:cubicBezTo>
                  <a:cubicBezTo>
                    <a:pt x="450031" y="545563"/>
                    <a:pt x="455150" y="542149"/>
                    <a:pt x="460184" y="538735"/>
                  </a:cubicBezTo>
                  <a:cubicBezTo>
                    <a:pt x="459416" y="544453"/>
                    <a:pt x="458734" y="550086"/>
                    <a:pt x="457966" y="555804"/>
                  </a:cubicBezTo>
                  <a:lnTo>
                    <a:pt x="451055" y="560925"/>
                  </a:lnTo>
                  <a:close/>
                  <a:moveTo>
                    <a:pt x="445253" y="546245"/>
                  </a:moveTo>
                  <a:cubicBezTo>
                    <a:pt x="446192" y="539674"/>
                    <a:pt x="447045" y="533187"/>
                    <a:pt x="447984" y="526615"/>
                  </a:cubicBezTo>
                  <a:lnTo>
                    <a:pt x="463767" y="512191"/>
                  </a:lnTo>
                  <a:cubicBezTo>
                    <a:pt x="462743" y="519275"/>
                    <a:pt x="461720" y="526359"/>
                    <a:pt x="460781" y="533443"/>
                  </a:cubicBezTo>
                  <a:cubicBezTo>
                    <a:pt x="460781" y="533785"/>
                    <a:pt x="460781" y="534126"/>
                    <a:pt x="460610" y="534467"/>
                  </a:cubicBezTo>
                  <a:cubicBezTo>
                    <a:pt x="455492" y="538479"/>
                    <a:pt x="450372" y="542405"/>
                    <a:pt x="445168" y="546331"/>
                  </a:cubicBezTo>
                  <a:close/>
                  <a:moveTo>
                    <a:pt x="431773" y="556231"/>
                  </a:moveTo>
                  <a:lnTo>
                    <a:pt x="428873" y="558365"/>
                  </a:lnTo>
                  <a:lnTo>
                    <a:pt x="433650" y="544880"/>
                  </a:lnTo>
                  <a:cubicBezTo>
                    <a:pt x="433053" y="548635"/>
                    <a:pt x="432370" y="552476"/>
                    <a:pt x="431773" y="556231"/>
                  </a:cubicBezTo>
                  <a:close/>
                  <a:moveTo>
                    <a:pt x="428958" y="559389"/>
                  </a:moveTo>
                  <a:lnTo>
                    <a:pt x="431517" y="557767"/>
                  </a:lnTo>
                  <a:cubicBezTo>
                    <a:pt x="430494" y="564339"/>
                    <a:pt x="429385" y="570996"/>
                    <a:pt x="428361" y="577568"/>
                  </a:cubicBezTo>
                  <a:cubicBezTo>
                    <a:pt x="425631" y="579531"/>
                    <a:pt x="422900" y="581494"/>
                    <a:pt x="420256" y="583457"/>
                  </a:cubicBezTo>
                  <a:cubicBezTo>
                    <a:pt x="420597" y="582348"/>
                    <a:pt x="420938" y="581324"/>
                    <a:pt x="421365" y="580214"/>
                  </a:cubicBezTo>
                  <a:lnTo>
                    <a:pt x="427764" y="561608"/>
                  </a:lnTo>
                  <a:lnTo>
                    <a:pt x="428446" y="559730"/>
                  </a:lnTo>
                  <a:lnTo>
                    <a:pt x="429043" y="559389"/>
                  </a:lnTo>
                  <a:close/>
                  <a:moveTo>
                    <a:pt x="427764" y="581750"/>
                  </a:moveTo>
                  <a:cubicBezTo>
                    <a:pt x="426569" y="589346"/>
                    <a:pt x="425460" y="597028"/>
                    <a:pt x="424436" y="604624"/>
                  </a:cubicBezTo>
                  <a:cubicBezTo>
                    <a:pt x="421791" y="607099"/>
                    <a:pt x="419061" y="609574"/>
                    <a:pt x="416416" y="612049"/>
                  </a:cubicBezTo>
                  <a:lnTo>
                    <a:pt x="408396" y="619474"/>
                  </a:lnTo>
                  <a:cubicBezTo>
                    <a:pt x="411638" y="609403"/>
                    <a:pt x="414966" y="599418"/>
                    <a:pt x="418293" y="589432"/>
                  </a:cubicBezTo>
                  <a:cubicBezTo>
                    <a:pt x="421450" y="586871"/>
                    <a:pt x="424607" y="584311"/>
                    <a:pt x="427764" y="581836"/>
                  </a:cubicBezTo>
                  <a:close/>
                  <a:moveTo>
                    <a:pt x="403533" y="623656"/>
                  </a:moveTo>
                  <a:cubicBezTo>
                    <a:pt x="401912" y="625022"/>
                    <a:pt x="400206" y="626388"/>
                    <a:pt x="398585" y="627668"/>
                  </a:cubicBezTo>
                  <a:lnTo>
                    <a:pt x="396537" y="620499"/>
                  </a:lnTo>
                  <a:cubicBezTo>
                    <a:pt x="396537" y="620499"/>
                    <a:pt x="396281" y="620499"/>
                    <a:pt x="396281" y="620499"/>
                  </a:cubicBezTo>
                  <a:lnTo>
                    <a:pt x="398158" y="628009"/>
                  </a:lnTo>
                  <a:cubicBezTo>
                    <a:pt x="396281" y="629546"/>
                    <a:pt x="394490" y="630996"/>
                    <a:pt x="392613" y="632533"/>
                  </a:cubicBezTo>
                  <a:lnTo>
                    <a:pt x="392613" y="632533"/>
                  </a:lnTo>
                  <a:cubicBezTo>
                    <a:pt x="392613" y="632533"/>
                    <a:pt x="392442" y="632618"/>
                    <a:pt x="392442" y="632618"/>
                  </a:cubicBezTo>
                  <a:lnTo>
                    <a:pt x="392271" y="632618"/>
                  </a:lnTo>
                  <a:cubicBezTo>
                    <a:pt x="392271" y="632618"/>
                    <a:pt x="392271" y="632703"/>
                    <a:pt x="392271" y="632703"/>
                  </a:cubicBezTo>
                  <a:cubicBezTo>
                    <a:pt x="390650" y="634154"/>
                    <a:pt x="388944" y="635520"/>
                    <a:pt x="387323" y="636971"/>
                  </a:cubicBezTo>
                  <a:cubicBezTo>
                    <a:pt x="386982" y="632447"/>
                    <a:pt x="386641" y="628009"/>
                    <a:pt x="386214" y="623486"/>
                  </a:cubicBezTo>
                  <a:lnTo>
                    <a:pt x="386214" y="623486"/>
                  </a:lnTo>
                  <a:cubicBezTo>
                    <a:pt x="386214" y="623486"/>
                    <a:pt x="386214" y="623400"/>
                    <a:pt x="386214" y="623400"/>
                  </a:cubicBezTo>
                  <a:lnTo>
                    <a:pt x="386214" y="623400"/>
                  </a:lnTo>
                  <a:cubicBezTo>
                    <a:pt x="386214" y="623400"/>
                    <a:pt x="386214" y="623315"/>
                    <a:pt x="386214" y="623315"/>
                  </a:cubicBezTo>
                  <a:cubicBezTo>
                    <a:pt x="385787" y="620669"/>
                    <a:pt x="385446" y="617938"/>
                    <a:pt x="385019" y="615292"/>
                  </a:cubicBezTo>
                  <a:cubicBezTo>
                    <a:pt x="395172" y="607440"/>
                    <a:pt x="405325" y="599503"/>
                    <a:pt x="415307" y="591565"/>
                  </a:cubicBezTo>
                  <a:cubicBezTo>
                    <a:pt x="411297" y="602234"/>
                    <a:pt x="407373" y="612902"/>
                    <a:pt x="403448" y="623571"/>
                  </a:cubicBezTo>
                  <a:close/>
                  <a:moveTo>
                    <a:pt x="375208" y="647383"/>
                  </a:moveTo>
                  <a:cubicBezTo>
                    <a:pt x="372393" y="649773"/>
                    <a:pt x="369577" y="652163"/>
                    <a:pt x="366761" y="654467"/>
                  </a:cubicBezTo>
                  <a:cubicBezTo>
                    <a:pt x="366761" y="654126"/>
                    <a:pt x="366591" y="653699"/>
                    <a:pt x="366506" y="653358"/>
                  </a:cubicBezTo>
                  <a:cubicBezTo>
                    <a:pt x="368468" y="648237"/>
                    <a:pt x="370430" y="643116"/>
                    <a:pt x="372478" y="637995"/>
                  </a:cubicBezTo>
                  <a:cubicBezTo>
                    <a:pt x="373416" y="641153"/>
                    <a:pt x="374269" y="644225"/>
                    <a:pt x="375208" y="647383"/>
                  </a:cubicBezTo>
                  <a:close/>
                  <a:moveTo>
                    <a:pt x="364970" y="646700"/>
                  </a:moveTo>
                  <a:cubicBezTo>
                    <a:pt x="364629" y="645164"/>
                    <a:pt x="364287" y="643713"/>
                    <a:pt x="363946" y="642177"/>
                  </a:cubicBezTo>
                  <a:lnTo>
                    <a:pt x="364117" y="641067"/>
                  </a:lnTo>
                  <a:cubicBezTo>
                    <a:pt x="364117" y="641067"/>
                    <a:pt x="363946" y="640811"/>
                    <a:pt x="363861" y="641067"/>
                  </a:cubicBezTo>
                  <a:lnTo>
                    <a:pt x="363861" y="641580"/>
                  </a:lnTo>
                  <a:cubicBezTo>
                    <a:pt x="363093" y="638422"/>
                    <a:pt x="362410" y="635349"/>
                    <a:pt x="361728" y="632191"/>
                  </a:cubicBezTo>
                  <a:cubicBezTo>
                    <a:pt x="364287" y="630399"/>
                    <a:pt x="366847" y="628607"/>
                    <a:pt x="369321" y="626814"/>
                  </a:cubicBezTo>
                  <a:cubicBezTo>
                    <a:pt x="369748" y="628351"/>
                    <a:pt x="370089" y="629802"/>
                    <a:pt x="370515" y="631252"/>
                  </a:cubicBezTo>
                  <a:cubicBezTo>
                    <a:pt x="368639" y="636373"/>
                    <a:pt x="366761" y="641580"/>
                    <a:pt x="364970" y="646786"/>
                  </a:cubicBezTo>
                  <a:close/>
                  <a:moveTo>
                    <a:pt x="310367" y="823030"/>
                  </a:moveTo>
                  <a:cubicBezTo>
                    <a:pt x="313267" y="820043"/>
                    <a:pt x="316254" y="817141"/>
                    <a:pt x="319240" y="814154"/>
                  </a:cubicBezTo>
                  <a:cubicBezTo>
                    <a:pt x="318472" y="820811"/>
                    <a:pt x="317704" y="827469"/>
                    <a:pt x="317021" y="834126"/>
                  </a:cubicBezTo>
                  <a:lnTo>
                    <a:pt x="317021" y="834126"/>
                  </a:lnTo>
                  <a:cubicBezTo>
                    <a:pt x="317021" y="834126"/>
                    <a:pt x="317021" y="834467"/>
                    <a:pt x="317021" y="834467"/>
                  </a:cubicBezTo>
                  <a:lnTo>
                    <a:pt x="317021" y="834808"/>
                  </a:lnTo>
                  <a:cubicBezTo>
                    <a:pt x="317021" y="834808"/>
                    <a:pt x="317021" y="834808"/>
                    <a:pt x="317021" y="834808"/>
                  </a:cubicBezTo>
                  <a:cubicBezTo>
                    <a:pt x="316595" y="840441"/>
                    <a:pt x="316254" y="846074"/>
                    <a:pt x="315913" y="851708"/>
                  </a:cubicBezTo>
                  <a:lnTo>
                    <a:pt x="302262" y="867412"/>
                  </a:lnTo>
                  <a:cubicBezTo>
                    <a:pt x="303285" y="854097"/>
                    <a:pt x="304565" y="840783"/>
                    <a:pt x="306016" y="827554"/>
                  </a:cubicBezTo>
                  <a:lnTo>
                    <a:pt x="310452" y="823030"/>
                  </a:lnTo>
                  <a:close/>
                  <a:moveTo>
                    <a:pt x="315742" y="854097"/>
                  </a:moveTo>
                  <a:cubicBezTo>
                    <a:pt x="315145" y="863912"/>
                    <a:pt x="314804" y="873727"/>
                    <a:pt x="314462" y="883543"/>
                  </a:cubicBezTo>
                  <a:cubicBezTo>
                    <a:pt x="313694" y="884481"/>
                    <a:pt x="312926" y="885335"/>
                    <a:pt x="312244" y="886274"/>
                  </a:cubicBezTo>
                  <a:cubicBezTo>
                    <a:pt x="308149" y="891224"/>
                    <a:pt x="304139" y="896259"/>
                    <a:pt x="300129" y="901295"/>
                  </a:cubicBezTo>
                  <a:cubicBezTo>
                    <a:pt x="300300" y="897881"/>
                    <a:pt x="300470" y="894552"/>
                    <a:pt x="300641" y="891138"/>
                  </a:cubicBezTo>
                  <a:cubicBezTo>
                    <a:pt x="301067" y="883543"/>
                    <a:pt x="301664" y="875946"/>
                    <a:pt x="302262" y="868350"/>
                  </a:cubicBezTo>
                  <a:lnTo>
                    <a:pt x="315827" y="854097"/>
                  </a:lnTo>
                  <a:close/>
                  <a:moveTo>
                    <a:pt x="313524" y="887127"/>
                  </a:moveTo>
                  <a:cubicBezTo>
                    <a:pt x="313524" y="887127"/>
                    <a:pt x="314121" y="886444"/>
                    <a:pt x="314377" y="886188"/>
                  </a:cubicBezTo>
                  <a:cubicBezTo>
                    <a:pt x="314206" y="893784"/>
                    <a:pt x="314035" y="901380"/>
                    <a:pt x="313950" y="909062"/>
                  </a:cubicBezTo>
                  <a:cubicBezTo>
                    <a:pt x="313950" y="913500"/>
                    <a:pt x="313950" y="918023"/>
                    <a:pt x="314035" y="922461"/>
                  </a:cubicBezTo>
                  <a:cubicBezTo>
                    <a:pt x="308917" y="929033"/>
                    <a:pt x="303883" y="935605"/>
                    <a:pt x="298849" y="942177"/>
                  </a:cubicBezTo>
                  <a:cubicBezTo>
                    <a:pt x="299020" y="928948"/>
                    <a:pt x="299446" y="915633"/>
                    <a:pt x="299958" y="902405"/>
                  </a:cubicBezTo>
                  <a:cubicBezTo>
                    <a:pt x="304395" y="897284"/>
                    <a:pt x="308917" y="892248"/>
                    <a:pt x="313438" y="887213"/>
                  </a:cubicBezTo>
                  <a:close/>
                  <a:moveTo>
                    <a:pt x="314121" y="927753"/>
                  </a:moveTo>
                  <a:cubicBezTo>
                    <a:pt x="314292" y="939531"/>
                    <a:pt x="314633" y="951309"/>
                    <a:pt x="315230" y="963087"/>
                  </a:cubicBezTo>
                  <a:cubicBezTo>
                    <a:pt x="315059" y="962831"/>
                    <a:pt x="314888" y="962575"/>
                    <a:pt x="314804" y="962319"/>
                  </a:cubicBezTo>
                  <a:lnTo>
                    <a:pt x="314804" y="961636"/>
                  </a:lnTo>
                  <a:cubicBezTo>
                    <a:pt x="314804" y="961636"/>
                    <a:pt x="314547" y="961465"/>
                    <a:pt x="314547" y="961636"/>
                  </a:cubicBezTo>
                  <a:lnTo>
                    <a:pt x="314547" y="961892"/>
                  </a:lnTo>
                  <a:cubicBezTo>
                    <a:pt x="313267" y="959929"/>
                    <a:pt x="312073" y="957966"/>
                    <a:pt x="310879" y="956003"/>
                  </a:cubicBezTo>
                  <a:lnTo>
                    <a:pt x="307039" y="957796"/>
                  </a:lnTo>
                  <a:cubicBezTo>
                    <a:pt x="308660" y="961978"/>
                    <a:pt x="310196" y="966160"/>
                    <a:pt x="311817" y="970342"/>
                  </a:cubicBezTo>
                  <a:cubicBezTo>
                    <a:pt x="310367" y="972305"/>
                    <a:pt x="308917" y="974268"/>
                    <a:pt x="307381" y="976145"/>
                  </a:cubicBezTo>
                  <a:lnTo>
                    <a:pt x="306784" y="964880"/>
                  </a:lnTo>
                  <a:cubicBezTo>
                    <a:pt x="306784" y="964880"/>
                    <a:pt x="306528" y="964709"/>
                    <a:pt x="306528" y="964880"/>
                  </a:cubicBezTo>
                  <a:lnTo>
                    <a:pt x="306698" y="976999"/>
                  </a:lnTo>
                  <a:cubicBezTo>
                    <a:pt x="304224" y="980328"/>
                    <a:pt x="301750" y="983571"/>
                    <a:pt x="299276" y="986899"/>
                  </a:cubicBezTo>
                  <a:cubicBezTo>
                    <a:pt x="299105" y="981522"/>
                    <a:pt x="298934" y="976060"/>
                    <a:pt x="298849" y="970683"/>
                  </a:cubicBezTo>
                  <a:cubicBezTo>
                    <a:pt x="298678" y="962404"/>
                    <a:pt x="298678" y="954211"/>
                    <a:pt x="298849" y="945932"/>
                  </a:cubicBezTo>
                  <a:cubicBezTo>
                    <a:pt x="303968" y="939787"/>
                    <a:pt x="309002" y="933642"/>
                    <a:pt x="314121" y="927582"/>
                  </a:cubicBezTo>
                  <a:close/>
                  <a:moveTo>
                    <a:pt x="298849" y="999531"/>
                  </a:moveTo>
                  <a:cubicBezTo>
                    <a:pt x="298849" y="999531"/>
                    <a:pt x="298849" y="999787"/>
                    <a:pt x="298849" y="999958"/>
                  </a:cubicBezTo>
                  <a:cubicBezTo>
                    <a:pt x="296716" y="1003457"/>
                    <a:pt x="294668" y="1006871"/>
                    <a:pt x="292535" y="1010370"/>
                  </a:cubicBezTo>
                  <a:cubicBezTo>
                    <a:pt x="292109" y="1009432"/>
                    <a:pt x="291682" y="1008493"/>
                    <a:pt x="291256" y="1007554"/>
                  </a:cubicBezTo>
                  <a:cubicBezTo>
                    <a:pt x="291256" y="1007554"/>
                    <a:pt x="291000" y="1007554"/>
                    <a:pt x="291085" y="1007639"/>
                  </a:cubicBezTo>
                  <a:cubicBezTo>
                    <a:pt x="291512" y="1008749"/>
                    <a:pt x="291938" y="1009773"/>
                    <a:pt x="292280" y="1010882"/>
                  </a:cubicBezTo>
                  <a:cubicBezTo>
                    <a:pt x="291000" y="1012931"/>
                    <a:pt x="289805" y="1015064"/>
                    <a:pt x="288526" y="1017113"/>
                  </a:cubicBezTo>
                  <a:cubicBezTo>
                    <a:pt x="288526" y="1016430"/>
                    <a:pt x="288526" y="1015833"/>
                    <a:pt x="288526" y="1015150"/>
                  </a:cubicBezTo>
                  <a:cubicBezTo>
                    <a:pt x="288526" y="1011224"/>
                    <a:pt x="288526" y="1007383"/>
                    <a:pt x="288526" y="1003457"/>
                  </a:cubicBezTo>
                  <a:lnTo>
                    <a:pt x="298337" y="990911"/>
                  </a:lnTo>
                  <a:cubicBezTo>
                    <a:pt x="298508" y="993813"/>
                    <a:pt x="298678" y="996629"/>
                    <a:pt x="298849" y="999531"/>
                  </a:cubicBezTo>
                  <a:close/>
                  <a:moveTo>
                    <a:pt x="286990" y="1015406"/>
                  </a:moveTo>
                  <a:cubicBezTo>
                    <a:pt x="286990" y="1016942"/>
                    <a:pt x="286990" y="1018393"/>
                    <a:pt x="286990" y="1019929"/>
                  </a:cubicBezTo>
                  <a:cubicBezTo>
                    <a:pt x="286990" y="1019929"/>
                    <a:pt x="286990" y="1020015"/>
                    <a:pt x="286905" y="1020100"/>
                  </a:cubicBezTo>
                  <a:cubicBezTo>
                    <a:pt x="285369" y="1022660"/>
                    <a:pt x="283919" y="1025306"/>
                    <a:pt x="282383" y="1027952"/>
                  </a:cubicBezTo>
                  <a:cubicBezTo>
                    <a:pt x="280932" y="1024368"/>
                    <a:pt x="279482" y="1020783"/>
                    <a:pt x="278032" y="1017198"/>
                  </a:cubicBezTo>
                  <a:lnTo>
                    <a:pt x="286564" y="1006188"/>
                  </a:lnTo>
                  <a:lnTo>
                    <a:pt x="287417" y="1005079"/>
                  </a:lnTo>
                  <a:cubicBezTo>
                    <a:pt x="287331" y="1008578"/>
                    <a:pt x="287160" y="1011992"/>
                    <a:pt x="287075" y="1015491"/>
                  </a:cubicBezTo>
                  <a:close/>
                  <a:moveTo>
                    <a:pt x="281273" y="1029659"/>
                  </a:moveTo>
                  <a:cubicBezTo>
                    <a:pt x="281273" y="1029659"/>
                    <a:pt x="281273" y="1029659"/>
                    <a:pt x="281273" y="1029659"/>
                  </a:cubicBezTo>
                  <a:cubicBezTo>
                    <a:pt x="279823" y="1032134"/>
                    <a:pt x="278458" y="1034609"/>
                    <a:pt x="277008" y="1037170"/>
                  </a:cubicBezTo>
                  <a:lnTo>
                    <a:pt x="275472" y="1020697"/>
                  </a:lnTo>
                  <a:cubicBezTo>
                    <a:pt x="275472" y="1020697"/>
                    <a:pt x="275302" y="1020527"/>
                    <a:pt x="275302" y="1020612"/>
                  </a:cubicBezTo>
                  <a:lnTo>
                    <a:pt x="277349" y="1017966"/>
                  </a:lnTo>
                  <a:cubicBezTo>
                    <a:pt x="278629" y="1021892"/>
                    <a:pt x="279994" y="1025733"/>
                    <a:pt x="281273" y="1029659"/>
                  </a:cubicBezTo>
                  <a:close/>
                  <a:moveTo>
                    <a:pt x="228804" y="1221864"/>
                  </a:moveTo>
                  <a:lnTo>
                    <a:pt x="226415" y="1227923"/>
                  </a:lnTo>
                  <a:cubicBezTo>
                    <a:pt x="225647" y="1223827"/>
                    <a:pt x="224879" y="1219730"/>
                    <a:pt x="224111" y="1215633"/>
                  </a:cubicBezTo>
                  <a:cubicBezTo>
                    <a:pt x="224452" y="1214438"/>
                    <a:pt x="224793" y="1213243"/>
                    <a:pt x="225135" y="1212049"/>
                  </a:cubicBezTo>
                  <a:lnTo>
                    <a:pt x="226244" y="1208379"/>
                  </a:lnTo>
                  <a:cubicBezTo>
                    <a:pt x="226415" y="1209061"/>
                    <a:pt x="226585" y="1209744"/>
                    <a:pt x="226756" y="1210427"/>
                  </a:cubicBezTo>
                  <a:lnTo>
                    <a:pt x="229145" y="1219389"/>
                  </a:lnTo>
                  <a:cubicBezTo>
                    <a:pt x="229059" y="1220242"/>
                    <a:pt x="228889" y="1221010"/>
                    <a:pt x="228804" y="1221864"/>
                  </a:cubicBezTo>
                  <a:close/>
                  <a:moveTo>
                    <a:pt x="220869" y="1170911"/>
                  </a:moveTo>
                  <a:cubicBezTo>
                    <a:pt x="220869" y="1170911"/>
                    <a:pt x="221210" y="1171594"/>
                    <a:pt x="221296" y="1171935"/>
                  </a:cubicBezTo>
                  <a:lnTo>
                    <a:pt x="221125" y="1172362"/>
                  </a:lnTo>
                  <a:cubicBezTo>
                    <a:pt x="221125" y="1171850"/>
                    <a:pt x="220955" y="1171423"/>
                    <a:pt x="220869" y="1170911"/>
                  </a:cubicBezTo>
                  <a:close/>
                  <a:moveTo>
                    <a:pt x="222234" y="1221864"/>
                  </a:moveTo>
                  <a:cubicBezTo>
                    <a:pt x="223088" y="1225278"/>
                    <a:pt x="223855" y="1228606"/>
                    <a:pt x="224709" y="1231935"/>
                  </a:cubicBezTo>
                  <a:lnTo>
                    <a:pt x="221296" y="1240384"/>
                  </a:lnTo>
                  <a:cubicBezTo>
                    <a:pt x="221296" y="1240384"/>
                    <a:pt x="221381" y="1240641"/>
                    <a:pt x="221466" y="1240384"/>
                  </a:cubicBezTo>
                  <a:lnTo>
                    <a:pt x="224793" y="1232532"/>
                  </a:lnTo>
                  <a:cubicBezTo>
                    <a:pt x="225305" y="1234581"/>
                    <a:pt x="225817" y="1236544"/>
                    <a:pt x="226330" y="1238592"/>
                  </a:cubicBezTo>
                  <a:cubicBezTo>
                    <a:pt x="225220" y="1247212"/>
                    <a:pt x="224197" y="1255833"/>
                    <a:pt x="223514" y="1264453"/>
                  </a:cubicBezTo>
                  <a:cubicBezTo>
                    <a:pt x="221978" y="1265050"/>
                    <a:pt x="220443" y="1265733"/>
                    <a:pt x="218907" y="1266416"/>
                  </a:cubicBezTo>
                  <a:cubicBezTo>
                    <a:pt x="217542" y="1259844"/>
                    <a:pt x="216177" y="1253187"/>
                    <a:pt x="214982" y="1246530"/>
                  </a:cubicBezTo>
                  <a:cubicBezTo>
                    <a:pt x="217371" y="1238251"/>
                    <a:pt x="219760" y="1229972"/>
                    <a:pt x="222149" y="1221693"/>
                  </a:cubicBezTo>
                  <a:close/>
                  <a:moveTo>
                    <a:pt x="223172" y="1267952"/>
                  </a:moveTo>
                  <a:cubicBezTo>
                    <a:pt x="223429" y="1270171"/>
                    <a:pt x="223770" y="1271622"/>
                    <a:pt x="223770" y="1273073"/>
                  </a:cubicBezTo>
                  <a:cubicBezTo>
                    <a:pt x="223770" y="1278279"/>
                    <a:pt x="223770" y="1283485"/>
                    <a:pt x="223855" y="1288691"/>
                  </a:cubicBezTo>
                  <a:cubicBezTo>
                    <a:pt x="223514" y="1287326"/>
                    <a:pt x="223172" y="1285961"/>
                    <a:pt x="222917" y="1284680"/>
                  </a:cubicBezTo>
                  <a:cubicBezTo>
                    <a:pt x="221808" y="1279730"/>
                    <a:pt x="220698" y="1274865"/>
                    <a:pt x="219675" y="1269915"/>
                  </a:cubicBezTo>
                  <a:cubicBezTo>
                    <a:pt x="220784" y="1269317"/>
                    <a:pt x="221893" y="1268635"/>
                    <a:pt x="223172" y="1267952"/>
                  </a:cubicBezTo>
                  <a:close/>
                  <a:moveTo>
                    <a:pt x="226500" y="1228862"/>
                  </a:moveTo>
                  <a:lnTo>
                    <a:pt x="228292" y="1224680"/>
                  </a:lnTo>
                  <a:cubicBezTo>
                    <a:pt x="227950" y="1227326"/>
                    <a:pt x="227524" y="1229972"/>
                    <a:pt x="227183" y="1232532"/>
                  </a:cubicBezTo>
                  <a:cubicBezTo>
                    <a:pt x="226926" y="1231338"/>
                    <a:pt x="226671" y="1230057"/>
                    <a:pt x="226500" y="1228862"/>
                  </a:cubicBezTo>
                  <a:close/>
                  <a:moveTo>
                    <a:pt x="261907" y="1088037"/>
                  </a:moveTo>
                  <a:lnTo>
                    <a:pt x="261907" y="1096657"/>
                  </a:lnTo>
                  <a:cubicBezTo>
                    <a:pt x="261309" y="1097511"/>
                    <a:pt x="260883" y="1098365"/>
                    <a:pt x="260371" y="1099218"/>
                  </a:cubicBezTo>
                  <a:cubicBezTo>
                    <a:pt x="260883" y="1095463"/>
                    <a:pt x="261395" y="1091793"/>
                    <a:pt x="261907" y="1088037"/>
                  </a:cubicBezTo>
                  <a:close/>
                  <a:moveTo>
                    <a:pt x="262248" y="1085562"/>
                  </a:moveTo>
                  <a:cubicBezTo>
                    <a:pt x="263442" y="1077369"/>
                    <a:pt x="264722" y="1069175"/>
                    <a:pt x="266087" y="1061067"/>
                  </a:cubicBezTo>
                  <a:cubicBezTo>
                    <a:pt x="269500" y="1055178"/>
                    <a:pt x="272998" y="1049289"/>
                    <a:pt x="276496" y="1043485"/>
                  </a:cubicBezTo>
                  <a:lnTo>
                    <a:pt x="277178" y="1052618"/>
                  </a:lnTo>
                  <a:lnTo>
                    <a:pt x="276752" y="1066615"/>
                  </a:lnTo>
                  <a:cubicBezTo>
                    <a:pt x="276752" y="1067980"/>
                    <a:pt x="276752" y="1069261"/>
                    <a:pt x="276752" y="1070626"/>
                  </a:cubicBezTo>
                  <a:cubicBezTo>
                    <a:pt x="276155" y="1071565"/>
                    <a:pt x="275643" y="1072589"/>
                    <a:pt x="275045" y="1073528"/>
                  </a:cubicBezTo>
                  <a:cubicBezTo>
                    <a:pt x="270780" y="1080868"/>
                    <a:pt x="266599" y="1088208"/>
                    <a:pt x="262419" y="1095548"/>
                  </a:cubicBezTo>
                  <a:lnTo>
                    <a:pt x="262248" y="1085562"/>
                  </a:lnTo>
                  <a:close/>
                  <a:moveTo>
                    <a:pt x="277690" y="1059104"/>
                  </a:moveTo>
                  <a:lnTo>
                    <a:pt x="278117" y="1064908"/>
                  </a:lnTo>
                  <a:cubicBezTo>
                    <a:pt x="278117" y="1065847"/>
                    <a:pt x="278288" y="1066871"/>
                    <a:pt x="278373" y="1067895"/>
                  </a:cubicBezTo>
                  <a:cubicBezTo>
                    <a:pt x="278117" y="1068237"/>
                    <a:pt x="277946" y="1068663"/>
                    <a:pt x="277690" y="1069005"/>
                  </a:cubicBezTo>
                  <a:cubicBezTo>
                    <a:pt x="277690" y="1068151"/>
                    <a:pt x="277690" y="1067383"/>
                    <a:pt x="277690" y="1066529"/>
                  </a:cubicBezTo>
                  <a:lnTo>
                    <a:pt x="277690" y="1059190"/>
                  </a:lnTo>
                  <a:close/>
                  <a:moveTo>
                    <a:pt x="277690" y="1046046"/>
                  </a:moveTo>
                  <a:lnTo>
                    <a:pt x="277690" y="1043059"/>
                  </a:lnTo>
                  <a:cubicBezTo>
                    <a:pt x="277690" y="1043059"/>
                    <a:pt x="277520" y="1042888"/>
                    <a:pt x="277435" y="1043059"/>
                  </a:cubicBezTo>
                  <a:lnTo>
                    <a:pt x="277435" y="1043742"/>
                  </a:lnTo>
                  <a:cubicBezTo>
                    <a:pt x="277435" y="1043742"/>
                    <a:pt x="277264" y="1042547"/>
                    <a:pt x="277264" y="1042547"/>
                  </a:cubicBezTo>
                  <a:lnTo>
                    <a:pt x="277264" y="1042120"/>
                  </a:lnTo>
                  <a:cubicBezTo>
                    <a:pt x="278970" y="1039304"/>
                    <a:pt x="280677" y="1036401"/>
                    <a:pt x="282383" y="1033585"/>
                  </a:cubicBezTo>
                  <a:cubicBezTo>
                    <a:pt x="283663" y="1037426"/>
                    <a:pt x="285027" y="1041266"/>
                    <a:pt x="286393" y="1045022"/>
                  </a:cubicBezTo>
                  <a:cubicBezTo>
                    <a:pt x="286393" y="1048009"/>
                    <a:pt x="286393" y="1050996"/>
                    <a:pt x="286478" y="1053983"/>
                  </a:cubicBezTo>
                  <a:cubicBezTo>
                    <a:pt x="284174" y="1057824"/>
                    <a:pt x="281956" y="1061579"/>
                    <a:pt x="279653" y="1065420"/>
                  </a:cubicBezTo>
                  <a:cubicBezTo>
                    <a:pt x="279653" y="1065079"/>
                    <a:pt x="279653" y="1064737"/>
                    <a:pt x="279568" y="1064396"/>
                  </a:cubicBezTo>
                  <a:lnTo>
                    <a:pt x="277690" y="1045961"/>
                  </a:lnTo>
                  <a:close/>
                  <a:moveTo>
                    <a:pt x="278202" y="1075150"/>
                  </a:moveTo>
                  <a:cubicBezTo>
                    <a:pt x="278202" y="1075150"/>
                    <a:pt x="278629" y="1074552"/>
                    <a:pt x="278799" y="1074211"/>
                  </a:cubicBezTo>
                  <a:cubicBezTo>
                    <a:pt x="279653" y="1084368"/>
                    <a:pt x="280506" y="1094609"/>
                    <a:pt x="281530" y="1104766"/>
                  </a:cubicBezTo>
                  <a:cubicBezTo>
                    <a:pt x="280677" y="1106473"/>
                    <a:pt x="279738" y="1108265"/>
                    <a:pt x="278885" y="1109972"/>
                  </a:cubicBezTo>
                  <a:cubicBezTo>
                    <a:pt x="278544" y="1103315"/>
                    <a:pt x="278288" y="1096572"/>
                    <a:pt x="278032" y="1089915"/>
                  </a:cubicBezTo>
                  <a:cubicBezTo>
                    <a:pt x="277861" y="1085221"/>
                    <a:pt x="277861" y="1080612"/>
                    <a:pt x="277776" y="1075918"/>
                  </a:cubicBezTo>
                  <a:cubicBezTo>
                    <a:pt x="277946" y="1075662"/>
                    <a:pt x="278032" y="1075406"/>
                    <a:pt x="278202" y="1075235"/>
                  </a:cubicBezTo>
                  <a:close/>
                  <a:moveTo>
                    <a:pt x="280420" y="1071650"/>
                  </a:moveTo>
                  <a:cubicBezTo>
                    <a:pt x="282468" y="1068322"/>
                    <a:pt x="284516" y="1065079"/>
                    <a:pt x="286648" y="1061835"/>
                  </a:cubicBezTo>
                  <a:cubicBezTo>
                    <a:pt x="286648" y="1064993"/>
                    <a:pt x="286819" y="1068151"/>
                    <a:pt x="286819" y="1071309"/>
                  </a:cubicBezTo>
                  <a:cubicBezTo>
                    <a:pt x="286734" y="1071053"/>
                    <a:pt x="286564" y="1070797"/>
                    <a:pt x="286478" y="1070456"/>
                  </a:cubicBezTo>
                  <a:cubicBezTo>
                    <a:pt x="286478" y="1070456"/>
                    <a:pt x="286222" y="1070456"/>
                    <a:pt x="286222" y="1070456"/>
                  </a:cubicBezTo>
                  <a:cubicBezTo>
                    <a:pt x="286393" y="1071053"/>
                    <a:pt x="286648" y="1071650"/>
                    <a:pt x="286819" y="1072248"/>
                  </a:cubicBezTo>
                  <a:cubicBezTo>
                    <a:pt x="286819" y="1073357"/>
                    <a:pt x="286819" y="1074382"/>
                    <a:pt x="286819" y="1075491"/>
                  </a:cubicBezTo>
                  <a:cubicBezTo>
                    <a:pt x="286990" y="1081209"/>
                    <a:pt x="287246" y="1086928"/>
                    <a:pt x="287502" y="1092561"/>
                  </a:cubicBezTo>
                  <a:cubicBezTo>
                    <a:pt x="286222" y="1095036"/>
                    <a:pt x="284943" y="1097511"/>
                    <a:pt x="283748" y="1099986"/>
                  </a:cubicBezTo>
                  <a:cubicBezTo>
                    <a:pt x="282553" y="1090513"/>
                    <a:pt x="281359" y="1081039"/>
                    <a:pt x="280335" y="1071565"/>
                  </a:cubicBezTo>
                  <a:close/>
                  <a:moveTo>
                    <a:pt x="282298" y="1112447"/>
                  </a:moveTo>
                  <a:cubicBezTo>
                    <a:pt x="282810" y="1117226"/>
                    <a:pt x="283236" y="1122006"/>
                    <a:pt x="283748" y="1126871"/>
                  </a:cubicBezTo>
                  <a:cubicBezTo>
                    <a:pt x="284686" y="1135662"/>
                    <a:pt x="285710" y="1144453"/>
                    <a:pt x="286734" y="1153244"/>
                  </a:cubicBezTo>
                  <a:cubicBezTo>
                    <a:pt x="285284" y="1150939"/>
                    <a:pt x="283919" y="1148635"/>
                    <a:pt x="282468" y="1146330"/>
                  </a:cubicBezTo>
                  <a:lnTo>
                    <a:pt x="281103" y="1144111"/>
                  </a:lnTo>
                  <a:cubicBezTo>
                    <a:pt x="280420" y="1135406"/>
                    <a:pt x="279823" y="1126700"/>
                    <a:pt x="279311" y="1117995"/>
                  </a:cubicBezTo>
                  <a:cubicBezTo>
                    <a:pt x="280250" y="1116117"/>
                    <a:pt x="281273" y="1114325"/>
                    <a:pt x="282212" y="1112447"/>
                  </a:cubicBezTo>
                  <a:close/>
                  <a:moveTo>
                    <a:pt x="287672" y="1160328"/>
                  </a:moveTo>
                  <a:cubicBezTo>
                    <a:pt x="288185" y="1164510"/>
                    <a:pt x="288697" y="1168606"/>
                    <a:pt x="289293" y="1172788"/>
                  </a:cubicBezTo>
                  <a:lnTo>
                    <a:pt x="282639" y="1160584"/>
                  </a:lnTo>
                  <a:cubicBezTo>
                    <a:pt x="282468" y="1158962"/>
                    <a:pt x="282298" y="1157255"/>
                    <a:pt x="282127" y="1155633"/>
                  </a:cubicBezTo>
                  <a:cubicBezTo>
                    <a:pt x="281871" y="1152987"/>
                    <a:pt x="281700" y="1150342"/>
                    <a:pt x="281530" y="1147781"/>
                  </a:cubicBezTo>
                  <a:cubicBezTo>
                    <a:pt x="283577" y="1151963"/>
                    <a:pt x="285625" y="1156231"/>
                    <a:pt x="287758" y="1160413"/>
                  </a:cubicBezTo>
                  <a:close/>
                  <a:moveTo>
                    <a:pt x="288526" y="1174581"/>
                  </a:moveTo>
                  <a:cubicBezTo>
                    <a:pt x="289038" y="1175690"/>
                    <a:pt x="289464" y="1176714"/>
                    <a:pt x="289976" y="1177824"/>
                  </a:cubicBezTo>
                  <a:cubicBezTo>
                    <a:pt x="289379" y="1179190"/>
                    <a:pt x="288781" y="1180555"/>
                    <a:pt x="288270" y="1182006"/>
                  </a:cubicBezTo>
                  <a:cubicBezTo>
                    <a:pt x="287417" y="1184140"/>
                    <a:pt x="286564" y="1186188"/>
                    <a:pt x="285625" y="1188322"/>
                  </a:cubicBezTo>
                  <a:cubicBezTo>
                    <a:pt x="284601" y="1179446"/>
                    <a:pt x="283577" y="1170569"/>
                    <a:pt x="282724" y="1161608"/>
                  </a:cubicBezTo>
                  <a:lnTo>
                    <a:pt x="288526" y="1174581"/>
                  </a:lnTo>
                  <a:close/>
                  <a:moveTo>
                    <a:pt x="284943" y="1223656"/>
                  </a:moveTo>
                  <a:cubicBezTo>
                    <a:pt x="285369" y="1226558"/>
                    <a:pt x="285881" y="1229460"/>
                    <a:pt x="286307" y="1232362"/>
                  </a:cubicBezTo>
                  <a:cubicBezTo>
                    <a:pt x="285966" y="1233300"/>
                    <a:pt x="285625" y="1234239"/>
                    <a:pt x="285284" y="1235178"/>
                  </a:cubicBezTo>
                  <a:cubicBezTo>
                    <a:pt x="282212" y="1229716"/>
                    <a:pt x="279056" y="1224168"/>
                    <a:pt x="276069" y="1218620"/>
                  </a:cubicBezTo>
                  <a:cubicBezTo>
                    <a:pt x="277093" y="1216231"/>
                    <a:pt x="278117" y="1213926"/>
                    <a:pt x="279141" y="1211537"/>
                  </a:cubicBezTo>
                  <a:cubicBezTo>
                    <a:pt x="281018" y="1215548"/>
                    <a:pt x="282980" y="1219645"/>
                    <a:pt x="284943" y="1223571"/>
                  </a:cubicBezTo>
                  <a:close/>
                  <a:moveTo>
                    <a:pt x="282127" y="1252077"/>
                  </a:moveTo>
                  <a:cubicBezTo>
                    <a:pt x="285369" y="1258393"/>
                    <a:pt x="288697" y="1264709"/>
                    <a:pt x="292194" y="1271025"/>
                  </a:cubicBezTo>
                  <a:cubicBezTo>
                    <a:pt x="292706" y="1271878"/>
                    <a:pt x="293133" y="1272731"/>
                    <a:pt x="293645" y="1273585"/>
                  </a:cubicBezTo>
                  <a:cubicBezTo>
                    <a:pt x="294156" y="1276145"/>
                    <a:pt x="294668" y="1278706"/>
                    <a:pt x="295180" y="1281266"/>
                  </a:cubicBezTo>
                  <a:cubicBezTo>
                    <a:pt x="294925" y="1282034"/>
                    <a:pt x="294668" y="1282803"/>
                    <a:pt x="294413" y="1283571"/>
                  </a:cubicBezTo>
                  <a:cubicBezTo>
                    <a:pt x="289720" y="1274950"/>
                    <a:pt x="284857" y="1266501"/>
                    <a:pt x="279823" y="1258222"/>
                  </a:cubicBezTo>
                  <a:cubicBezTo>
                    <a:pt x="280591" y="1256174"/>
                    <a:pt x="281359" y="1254125"/>
                    <a:pt x="282127" y="1252162"/>
                  </a:cubicBezTo>
                  <a:close/>
                  <a:moveTo>
                    <a:pt x="293559" y="1383514"/>
                  </a:moveTo>
                  <a:lnTo>
                    <a:pt x="291938" y="1382490"/>
                  </a:lnTo>
                  <a:lnTo>
                    <a:pt x="292706" y="1379758"/>
                  </a:lnTo>
                  <a:cubicBezTo>
                    <a:pt x="292962" y="1381039"/>
                    <a:pt x="293303" y="1382319"/>
                    <a:pt x="293559" y="1383514"/>
                  </a:cubicBezTo>
                  <a:close/>
                  <a:moveTo>
                    <a:pt x="291682" y="1383514"/>
                  </a:moveTo>
                  <a:lnTo>
                    <a:pt x="293901" y="1384965"/>
                  </a:lnTo>
                  <a:cubicBezTo>
                    <a:pt x="294071" y="1385562"/>
                    <a:pt x="294156" y="1386160"/>
                    <a:pt x="294327" y="1386757"/>
                  </a:cubicBezTo>
                  <a:cubicBezTo>
                    <a:pt x="293303" y="1386074"/>
                    <a:pt x="292365" y="1385391"/>
                    <a:pt x="291341" y="1384708"/>
                  </a:cubicBezTo>
                  <a:lnTo>
                    <a:pt x="291682" y="1383514"/>
                  </a:lnTo>
                  <a:close/>
                  <a:moveTo>
                    <a:pt x="294413" y="1377113"/>
                  </a:moveTo>
                  <a:cubicBezTo>
                    <a:pt x="298593" y="1382063"/>
                    <a:pt x="302859" y="1386928"/>
                    <a:pt x="307296" y="1391707"/>
                  </a:cubicBezTo>
                  <a:lnTo>
                    <a:pt x="307296" y="1391707"/>
                  </a:lnTo>
                  <a:cubicBezTo>
                    <a:pt x="307296" y="1391707"/>
                    <a:pt x="307296" y="1391707"/>
                    <a:pt x="307296" y="1391707"/>
                  </a:cubicBezTo>
                  <a:lnTo>
                    <a:pt x="307296" y="1391707"/>
                  </a:lnTo>
                  <a:cubicBezTo>
                    <a:pt x="307296" y="1391707"/>
                    <a:pt x="307296" y="1391707"/>
                    <a:pt x="307296" y="1391707"/>
                  </a:cubicBezTo>
                  <a:cubicBezTo>
                    <a:pt x="307722" y="1392134"/>
                    <a:pt x="308234" y="1392561"/>
                    <a:pt x="308660" y="1392987"/>
                  </a:cubicBezTo>
                  <a:lnTo>
                    <a:pt x="296034" y="1385050"/>
                  </a:lnTo>
                  <a:cubicBezTo>
                    <a:pt x="295436" y="1382404"/>
                    <a:pt x="294925" y="1379673"/>
                    <a:pt x="294413" y="1377027"/>
                  </a:cubicBezTo>
                  <a:close/>
                  <a:moveTo>
                    <a:pt x="309770" y="1395548"/>
                  </a:moveTo>
                  <a:cubicBezTo>
                    <a:pt x="311561" y="1396743"/>
                    <a:pt x="313353" y="1397938"/>
                    <a:pt x="315059" y="1399132"/>
                  </a:cubicBezTo>
                  <a:cubicBezTo>
                    <a:pt x="315913" y="1399901"/>
                    <a:pt x="316766" y="1400669"/>
                    <a:pt x="317619" y="1401437"/>
                  </a:cubicBezTo>
                  <a:cubicBezTo>
                    <a:pt x="317619" y="1401608"/>
                    <a:pt x="317704" y="1401778"/>
                    <a:pt x="317789" y="1401949"/>
                  </a:cubicBezTo>
                  <a:lnTo>
                    <a:pt x="317619" y="1403229"/>
                  </a:lnTo>
                  <a:cubicBezTo>
                    <a:pt x="310708" y="1398194"/>
                    <a:pt x="303797" y="1393329"/>
                    <a:pt x="296801" y="1388464"/>
                  </a:cubicBezTo>
                  <a:cubicBezTo>
                    <a:pt x="296716" y="1387867"/>
                    <a:pt x="296546" y="1387269"/>
                    <a:pt x="296375" y="1386672"/>
                  </a:cubicBezTo>
                  <a:lnTo>
                    <a:pt x="309770" y="1395548"/>
                  </a:lnTo>
                  <a:close/>
                  <a:moveTo>
                    <a:pt x="332720" y="1370711"/>
                  </a:moveTo>
                  <a:lnTo>
                    <a:pt x="331099" y="1369858"/>
                  </a:lnTo>
                  <a:cubicBezTo>
                    <a:pt x="329904" y="1366529"/>
                    <a:pt x="328881" y="1363115"/>
                    <a:pt x="327686" y="1359787"/>
                  </a:cubicBezTo>
                  <a:cubicBezTo>
                    <a:pt x="327857" y="1358763"/>
                    <a:pt x="328113" y="1357739"/>
                    <a:pt x="328369" y="1356800"/>
                  </a:cubicBezTo>
                  <a:cubicBezTo>
                    <a:pt x="329222" y="1361750"/>
                    <a:pt x="330672" y="1366444"/>
                    <a:pt x="332720" y="1370797"/>
                  </a:cubicBezTo>
                  <a:close/>
                  <a:moveTo>
                    <a:pt x="399524" y="1410228"/>
                  </a:moveTo>
                  <a:cubicBezTo>
                    <a:pt x="402168" y="1411764"/>
                    <a:pt x="404899" y="1413300"/>
                    <a:pt x="407543" y="1414751"/>
                  </a:cubicBezTo>
                  <a:cubicBezTo>
                    <a:pt x="408141" y="1415690"/>
                    <a:pt x="408737" y="1416629"/>
                    <a:pt x="409335" y="1417568"/>
                  </a:cubicBezTo>
                  <a:cubicBezTo>
                    <a:pt x="406434" y="1415775"/>
                    <a:pt x="403619" y="1413898"/>
                    <a:pt x="400803" y="1412020"/>
                  </a:cubicBezTo>
                  <a:cubicBezTo>
                    <a:pt x="400376" y="1411423"/>
                    <a:pt x="399950" y="1410740"/>
                    <a:pt x="399524" y="1410142"/>
                  </a:cubicBezTo>
                  <a:close/>
                  <a:moveTo>
                    <a:pt x="412577" y="1419701"/>
                  </a:moveTo>
                  <a:cubicBezTo>
                    <a:pt x="412065" y="1418677"/>
                    <a:pt x="411468" y="1417739"/>
                    <a:pt x="410870" y="1416714"/>
                  </a:cubicBezTo>
                  <a:cubicBezTo>
                    <a:pt x="414624" y="1418848"/>
                    <a:pt x="418378" y="1420982"/>
                    <a:pt x="422132" y="1423115"/>
                  </a:cubicBezTo>
                  <a:cubicBezTo>
                    <a:pt x="422644" y="1424310"/>
                    <a:pt x="423156" y="1425420"/>
                    <a:pt x="423668" y="1426615"/>
                  </a:cubicBezTo>
                  <a:cubicBezTo>
                    <a:pt x="419999" y="1424310"/>
                    <a:pt x="416245" y="1422091"/>
                    <a:pt x="412577" y="1419787"/>
                  </a:cubicBezTo>
                  <a:close/>
                  <a:moveTo>
                    <a:pt x="425631" y="1420128"/>
                  </a:moveTo>
                  <a:cubicBezTo>
                    <a:pt x="424777" y="1418251"/>
                    <a:pt x="423924" y="1416458"/>
                    <a:pt x="423071" y="1414580"/>
                  </a:cubicBezTo>
                  <a:cubicBezTo>
                    <a:pt x="424862" y="1416970"/>
                    <a:pt x="426654" y="1419360"/>
                    <a:pt x="428446" y="1421664"/>
                  </a:cubicBezTo>
                  <a:cubicBezTo>
                    <a:pt x="427507" y="1421152"/>
                    <a:pt x="426569" y="1420640"/>
                    <a:pt x="425545" y="1420128"/>
                  </a:cubicBezTo>
                  <a:close/>
                  <a:moveTo>
                    <a:pt x="459075" y="1408436"/>
                  </a:moveTo>
                  <a:cubicBezTo>
                    <a:pt x="464535" y="1411167"/>
                    <a:pt x="470081" y="1413812"/>
                    <a:pt x="475541" y="1416544"/>
                  </a:cubicBezTo>
                  <a:cubicBezTo>
                    <a:pt x="480404" y="1421921"/>
                    <a:pt x="485267" y="1427212"/>
                    <a:pt x="490216" y="1432418"/>
                  </a:cubicBezTo>
                  <a:cubicBezTo>
                    <a:pt x="481513" y="1428066"/>
                    <a:pt x="472811" y="1423798"/>
                    <a:pt x="464023" y="1419445"/>
                  </a:cubicBezTo>
                  <a:cubicBezTo>
                    <a:pt x="462317" y="1415775"/>
                    <a:pt x="460696" y="1412106"/>
                    <a:pt x="458989" y="1408350"/>
                  </a:cubicBezTo>
                  <a:close/>
                  <a:moveTo>
                    <a:pt x="493714" y="1413983"/>
                  </a:moveTo>
                  <a:cubicBezTo>
                    <a:pt x="491495" y="1408521"/>
                    <a:pt x="489277" y="1402973"/>
                    <a:pt x="487059" y="1397511"/>
                  </a:cubicBezTo>
                  <a:lnTo>
                    <a:pt x="496615" y="1402034"/>
                  </a:lnTo>
                  <a:cubicBezTo>
                    <a:pt x="501819" y="1408436"/>
                    <a:pt x="507023" y="1414922"/>
                    <a:pt x="512313" y="1421323"/>
                  </a:cubicBezTo>
                  <a:cubicBezTo>
                    <a:pt x="513336" y="1424481"/>
                    <a:pt x="514360" y="1427639"/>
                    <a:pt x="515384" y="1430797"/>
                  </a:cubicBezTo>
                  <a:cubicBezTo>
                    <a:pt x="509327" y="1428066"/>
                    <a:pt x="503269" y="1425334"/>
                    <a:pt x="497212" y="1422518"/>
                  </a:cubicBezTo>
                  <a:cubicBezTo>
                    <a:pt x="496017" y="1419701"/>
                    <a:pt x="494823" y="1416885"/>
                    <a:pt x="493628" y="1414068"/>
                  </a:cubicBezTo>
                  <a:close/>
                  <a:moveTo>
                    <a:pt x="503269" y="1405021"/>
                  </a:moveTo>
                  <a:lnTo>
                    <a:pt x="507620" y="1407070"/>
                  </a:lnTo>
                  <a:cubicBezTo>
                    <a:pt x="507620" y="1407070"/>
                    <a:pt x="507877" y="1407155"/>
                    <a:pt x="507961" y="1407241"/>
                  </a:cubicBezTo>
                  <a:cubicBezTo>
                    <a:pt x="508644" y="1409545"/>
                    <a:pt x="509327" y="1411849"/>
                    <a:pt x="510094" y="1414154"/>
                  </a:cubicBezTo>
                  <a:cubicBezTo>
                    <a:pt x="507791" y="1411167"/>
                    <a:pt x="505573" y="1408094"/>
                    <a:pt x="503269" y="1405107"/>
                  </a:cubicBezTo>
                  <a:close/>
                  <a:moveTo>
                    <a:pt x="510094" y="1406387"/>
                  </a:moveTo>
                  <a:cubicBezTo>
                    <a:pt x="508303" y="1401437"/>
                    <a:pt x="506597" y="1396401"/>
                    <a:pt x="504890" y="1391451"/>
                  </a:cubicBezTo>
                  <a:cubicBezTo>
                    <a:pt x="503952" y="1388720"/>
                    <a:pt x="503098" y="1385989"/>
                    <a:pt x="502245" y="1383258"/>
                  </a:cubicBezTo>
                  <a:cubicBezTo>
                    <a:pt x="509668" y="1393073"/>
                    <a:pt x="517176" y="1402888"/>
                    <a:pt x="524769" y="1412703"/>
                  </a:cubicBezTo>
                  <a:cubicBezTo>
                    <a:pt x="519906" y="1410654"/>
                    <a:pt x="514957" y="1408521"/>
                    <a:pt x="510094" y="1406472"/>
                  </a:cubicBezTo>
                  <a:close/>
                  <a:moveTo>
                    <a:pt x="404472" y="1146330"/>
                  </a:moveTo>
                  <a:lnTo>
                    <a:pt x="404472" y="1146330"/>
                  </a:lnTo>
                  <a:cubicBezTo>
                    <a:pt x="404472" y="1146330"/>
                    <a:pt x="404472" y="1146074"/>
                    <a:pt x="404472" y="1146074"/>
                  </a:cubicBezTo>
                  <a:lnTo>
                    <a:pt x="404472" y="1145818"/>
                  </a:lnTo>
                  <a:cubicBezTo>
                    <a:pt x="404472" y="1145818"/>
                    <a:pt x="404472" y="1145818"/>
                    <a:pt x="404472" y="1145818"/>
                  </a:cubicBezTo>
                  <a:lnTo>
                    <a:pt x="399012" y="1130029"/>
                  </a:lnTo>
                  <a:cubicBezTo>
                    <a:pt x="400888" y="1124737"/>
                    <a:pt x="402766" y="1119531"/>
                    <a:pt x="404642" y="1114325"/>
                  </a:cubicBezTo>
                  <a:cubicBezTo>
                    <a:pt x="406861" y="1121494"/>
                    <a:pt x="409079" y="1128578"/>
                    <a:pt x="411553" y="1135662"/>
                  </a:cubicBezTo>
                  <a:cubicBezTo>
                    <a:pt x="409676" y="1140356"/>
                    <a:pt x="407714" y="1145050"/>
                    <a:pt x="405752" y="1149744"/>
                  </a:cubicBezTo>
                  <a:cubicBezTo>
                    <a:pt x="405410" y="1148635"/>
                    <a:pt x="404983" y="1147440"/>
                    <a:pt x="404642" y="1146330"/>
                  </a:cubicBezTo>
                  <a:close/>
                  <a:moveTo>
                    <a:pt x="413601" y="1080356"/>
                  </a:moveTo>
                  <a:cubicBezTo>
                    <a:pt x="411895" y="1075064"/>
                    <a:pt x="410274" y="1069688"/>
                    <a:pt x="408737" y="1064311"/>
                  </a:cubicBezTo>
                  <a:cubicBezTo>
                    <a:pt x="412150" y="1056714"/>
                    <a:pt x="415563" y="1049119"/>
                    <a:pt x="418976" y="1041522"/>
                  </a:cubicBezTo>
                  <a:lnTo>
                    <a:pt x="426398" y="1025648"/>
                  </a:lnTo>
                  <a:lnTo>
                    <a:pt x="429982" y="1018137"/>
                  </a:lnTo>
                  <a:lnTo>
                    <a:pt x="430323" y="1021978"/>
                  </a:lnTo>
                  <a:cubicBezTo>
                    <a:pt x="430749" y="1027013"/>
                    <a:pt x="431261" y="1032049"/>
                    <a:pt x="431773" y="1037170"/>
                  </a:cubicBezTo>
                  <a:lnTo>
                    <a:pt x="429128" y="1043315"/>
                  </a:lnTo>
                  <a:cubicBezTo>
                    <a:pt x="423839" y="1055605"/>
                    <a:pt x="418635" y="1067980"/>
                    <a:pt x="413515" y="1080356"/>
                  </a:cubicBezTo>
                  <a:close/>
                  <a:moveTo>
                    <a:pt x="431859" y="1021721"/>
                  </a:moveTo>
                  <a:lnTo>
                    <a:pt x="431006" y="1016003"/>
                  </a:lnTo>
                  <a:lnTo>
                    <a:pt x="433821" y="1010114"/>
                  </a:lnTo>
                  <a:cubicBezTo>
                    <a:pt x="434248" y="1010114"/>
                    <a:pt x="434674" y="1010285"/>
                    <a:pt x="435101" y="1010370"/>
                  </a:cubicBezTo>
                  <a:lnTo>
                    <a:pt x="436124" y="1027013"/>
                  </a:lnTo>
                  <a:lnTo>
                    <a:pt x="433565" y="1032902"/>
                  </a:lnTo>
                  <a:cubicBezTo>
                    <a:pt x="432968" y="1029147"/>
                    <a:pt x="432285" y="1025477"/>
                    <a:pt x="431773" y="1021721"/>
                  </a:cubicBezTo>
                  <a:close/>
                  <a:moveTo>
                    <a:pt x="436039" y="1010541"/>
                  </a:moveTo>
                  <a:cubicBezTo>
                    <a:pt x="438343" y="1010968"/>
                    <a:pt x="440646" y="1011394"/>
                    <a:pt x="442950" y="1011821"/>
                  </a:cubicBezTo>
                  <a:lnTo>
                    <a:pt x="437148" y="1024965"/>
                  </a:lnTo>
                  <a:lnTo>
                    <a:pt x="436551" y="1026330"/>
                  </a:lnTo>
                  <a:lnTo>
                    <a:pt x="436039" y="1010541"/>
                  </a:lnTo>
                  <a:close/>
                  <a:moveTo>
                    <a:pt x="445936" y="999190"/>
                  </a:moveTo>
                  <a:lnTo>
                    <a:pt x="444485" y="989033"/>
                  </a:lnTo>
                  <a:lnTo>
                    <a:pt x="442694" y="975292"/>
                  </a:lnTo>
                  <a:cubicBezTo>
                    <a:pt x="441158" y="962319"/>
                    <a:pt x="439878" y="949431"/>
                    <a:pt x="438769" y="936373"/>
                  </a:cubicBezTo>
                  <a:cubicBezTo>
                    <a:pt x="437745" y="923400"/>
                    <a:pt x="436893" y="910427"/>
                    <a:pt x="436124" y="897454"/>
                  </a:cubicBezTo>
                  <a:lnTo>
                    <a:pt x="436124" y="897454"/>
                  </a:lnTo>
                  <a:lnTo>
                    <a:pt x="436124" y="897284"/>
                  </a:lnTo>
                  <a:cubicBezTo>
                    <a:pt x="436124" y="897284"/>
                    <a:pt x="436124" y="897113"/>
                    <a:pt x="436124" y="897113"/>
                  </a:cubicBezTo>
                  <a:lnTo>
                    <a:pt x="436124" y="897113"/>
                  </a:lnTo>
                  <a:cubicBezTo>
                    <a:pt x="435869" y="893699"/>
                    <a:pt x="435613" y="890370"/>
                    <a:pt x="435357" y="886956"/>
                  </a:cubicBezTo>
                  <a:lnTo>
                    <a:pt x="443291" y="881409"/>
                  </a:lnTo>
                  <a:cubicBezTo>
                    <a:pt x="443462" y="893443"/>
                    <a:pt x="443803" y="905562"/>
                    <a:pt x="444315" y="917597"/>
                  </a:cubicBezTo>
                  <a:lnTo>
                    <a:pt x="444315" y="917597"/>
                  </a:lnTo>
                  <a:cubicBezTo>
                    <a:pt x="444315" y="917597"/>
                    <a:pt x="444315" y="917767"/>
                    <a:pt x="444315" y="917767"/>
                  </a:cubicBezTo>
                  <a:lnTo>
                    <a:pt x="444315" y="917767"/>
                  </a:lnTo>
                  <a:cubicBezTo>
                    <a:pt x="445339" y="932191"/>
                    <a:pt x="446704" y="946615"/>
                    <a:pt x="448239" y="960953"/>
                  </a:cubicBezTo>
                  <a:cubicBezTo>
                    <a:pt x="449690" y="974268"/>
                    <a:pt x="451311" y="987582"/>
                    <a:pt x="453102" y="1000897"/>
                  </a:cubicBezTo>
                  <a:cubicBezTo>
                    <a:pt x="450799" y="1000384"/>
                    <a:pt x="448410" y="999787"/>
                    <a:pt x="446106" y="999275"/>
                  </a:cubicBezTo>
                  <a:close/>
                  <a:moveTo>
                    <a:pt x="454638" y="1001238"/>
                  </a:moveTo>
                  <a:cubicBezTo>
                    <a:pt x="453529" y="987753"/>
                    <a:pt x="452505" y="974268"/>
                    <a:pt x="451738" y="960783"/>
                  </a:cubicBezTo>
                  <a:cubicBezTo>
                    <a:pt x="451055" y="949005"/>
                    <a:pt x="450458" y="937227"/>
                    <a:pt x="449860" y="925363"/>
                  </a:cubicBezTo>
                  <a:cubicBezTo>
                    <a:pt x="452164" y="947212"/>
                    <a:pt x="455662" y="968891"/>
                    <a:pt x="459416" y="990484"/>
                  </a:cubicBezTo>
                  <a:cubicBezTo>
                    <a:pt x="460099" y="994581"/>
                    <a:pt x="460867" y="998763"/>
                    <a:pt x="461634" y="1002860"/>
                  </a:cubicBezTo>
                  <a:cubicBezTo>
                    <a:pt x="459331" y="1002347"/>
                    <a:pt x="457027" y="1001750"/>
                    <a:pt x="454724" y="1001238"/>
                  </a:cubicBezTo>
                  <a:close/>
                  <a:moveTo>
                    <a:pt x="460952" y="990484"/>
                  </a:moveTo>
                  <a:cubicBezTo>
                    <a:pt x="457198" y="961039"/>
                    <a:pt x="454126" y="931423"/>
                    <a:pt x="453188" y="901807"/>
                  </a:cubicBezTo>
                  <a:lnTo>
                    <a:pt x="453188" y="901807"/>
                  </a:lnTo>
                  <a:lnTo>
                    <a:pt x="453188" y="901551"/>
                  </a:lnTo>
                  <a:cubicBezTo>
                    <a:pt x="453188" y="901551"/>
                    <a:pt x="453188" y="901295"/>
                    <a:pt x="453188" y="901295"/>
                  </a:cubicBezTo>
                  <a:lnTo>
                    <a:pt x="453188" y="901295"/>
                  </a:lnTo>
                  <a:cubicBezTo>
                    <a:pt x="453017" y="897625"/>
                    <a:pt x="452676" y="893870"/>
                    <a:pt x="452676" y="890200"/>
                  </a:cubicBezTo>
                  <a:lnTo>
                    <a:pt x="452335" y="879104"/>
                  </a:lnTo>
                  <a:cubicBezTo>
                    <a:pt x="452335" y="877739"/>
                    <a:pt x="452335" y="876373"/>
                    <a:pt x="452335" y="875008"/>
                  </a:cubicBezTo>
                  <a:cubicBezTo>
                    <a:pt x="456771" y="871935"/>
                    <a:pt x="461208" y="868948"/>
                    <a:pt x="465559" y="865875"/>
                  </a:cubicBezTo>
                  <a:cubicBezTo>
                    <a:pt x="465218" y="882860"/>
                    <a:pt x="465559" y="899844"/>
                    <a:pt x="466583" y="916743"/>
                  </a:cubicBezTo>
                  <a:lnTo>
                    <a:pt x="466583" y="916743"/>
                  </a:lnTo>
                  <a:cubicBezTo>
                    <a:pt x="466583" y="916743"/>
                    <a:pt x="466583" y="916828"/>
                    <a:pt x="466583" y="916828"/>
                  </a:cubicBezTo>
                  <a:lnTo>
                    <a:pt x="466583" y="916828"/>
                  </a:lnTo>
                  <a:cubicBezTo>
                    <a:pt x="467863" y="930569"/>
                    <a:pt x="469569" y="944225"/>
                    <a:pt x="471787" y="957881"/>
                  </a:cubicBezTo>
                  <a:cubicBezTo>
                    <a:pt x="474005" y="971451"/>
                    <a:pt x="476650" y="985022"/>
                    <a:pt x="479551" y="998422"/>
                  </a:cubicBezTo>
                  <a:cubicBezTo>
                    <a:pt x="480233" y="1001409"/>
                    <a:pt x="480916" y="1004396"/>
                    <a:pt x="481599" y="1007383"/>
                  </a:cubicBezTo>
                  <a:cubicBezTo>
                    <a:pt x="480404" y="1007127"/>
                    <a:pt x="479210" y="1006871"/>
                    <a:pt x="478015" y="1006615"/>
                  </a:cubicBezTo>
                  <a:cubicBezTo>
                    <a:pt x="472896" y="1005420"/>
                    <a:pt x="467777" y="1004225"/>
                    <a:pt x="462658" y="1003030"/>
                  </a:cubicBezTo>
                  <a:cubicBezTo>
                    <a:pt x="462061" y="998848"/>
                    <a:pt x="461464" y="994581"/>
                    <a:pt x="460952" y="990399"/>
                  </a:cubicBezTo>
                  <a:close/>
                  <a:moveTo>
                    <a:pt x="529462" y="867838"/>
                  </a:moveTo>
                  <a:cubicBezTo>
                    <a:pt x="532874" y="868948"/>
                    <a:pt x="536372" y="870057"/>
                    <a:pt x="539785" y="871082"/>
                  </a:cubicBezTo>
                  <a:cubicBezTo>
                    <a:pt x="539955" y="877654"/>
                    <a:pt x="540212" y="884225"/>
                    <a:pt x="540553" y="890797"/>
                  </a:cubicBezTo>
                  <a:cubicBezTo>
                    <a:pt x="540553" y="891394"/>
                    <a:pt x="540638" y="891907"/>
                    <a:pt x="540723" y="892504"/>
                  </a:cubicBezTo>
                  <a:cubicBezTo>
                    <a:pt x="537140" y="895064"/>
                    <a:pt x="533557" y="897540"/>
                    <a:pt x="529888" y="900015"/>
                  </a:cubicBezTo>
                  <a:lnTo>
                    <a:pt x="524001" y="904026"/>
                  </a:lnTo>
                  <a:cubicBezTo>
                    <a:pt x="523489" y="893443"/>
                    <a:pt x="523404" y="882860"/>
                    <a:pt x="523575" y="872277"/>
                  </a:cubicBezTo>
                  <a:lnTo>
                    <a:pt x="529376" y="867924"/>
                  </a:lnTo>
                  <a:close/>
                  <a:moveTo>
                    <a:pt x="523745" y="868265"/>
                  </a:moveTo>
                  <a:cubicBezTo>
                    <a:pt x="523745" y="867497"/>
                    <a:pt x="523745" y="866729"/>
                    <a:pt x="523745" y="865961"/>
                  </a:cubicBezTo>
                  <a:cubicBezTo>
                    <a:pt x="524343" y="866131"/>
                    <a:pt x="525025" y="866387"/>
                    <a:pt x="525622" y="866558"/>
                  </a:cubicBezTo>
                  <a:lnTo>
                    <a:pt x="523660" y="868180"/>
                  </a:lnTo>
                  <a:close/>
                  <a:moveTo>
                    <a:pt x="544307" y="872533"/>
                  </a:moveTo>
                  <a:cubicBezTo>
                    <a:pt x="545842" y="872959"/>
                    <a:pt x="547378" y="873471"/>
                    <a:pt x="548829" y="873898"/>
                  </a:cubicBezTo>
                  <a:cubicBezTo>
                    <a:pt x="548402" y="878678"/>
                    <a:pt x="547634" y="883457"/>
                    <a:pt x="546696" y="888237"/>
                  </a:cubicBezTo>
                  <a:cubicBezTo>
                    <a:pt x="545842" y="888834"/>
                    <a:pt x="544989" y="889431"/>
                    <a:pt x="544136" y="890029"/>
                  </a:cubicBezTo>
                  <a:cubicBezTo>
                    <a:pt x="544136" y="884225"/>
                    <a:pt x="544136" y="878336"/>
                    <a:pt x="544221" y="872533"/>
                  </a:cubicBezTo>
                  <a:close/>
                  <a:moveTo>
                    <a:pt x="545928" y="892419"/>
                  </a:moveTo>
                  <a:cubicBezTo>
                    <a:pt x="545416" y="894894"/>
                    <a:pt x="544904" y="897369"/>
                    <a:pt x="544477" y="899929"/>
                  </a:cubicBezTo>
                  <a:cubicBezTo>
                    <a:pt x="544477" y="897796"/>
                    <a:pt x="544307" y="895576"/>
                    <a:pt x="544307" y="893443"/>
                  </a:cubicBezTo>
                  <a:cubicBezTo>
                    <a:pt x="544904" y="893102"/>
                    <a:pt x="545416" y="892760"/>
                    <a:pt x="545928" y="892419"/>
                  </a:cubicBezTo>
                  <a:close/>
                  <a:moveTo>
                    <a:pt x="499430" y="835918"/>
                  </a:moveTo>
                  <a:cubicBezTo>
                    <a:pt x="498406" y="836601"/>
                    <a:pt x="497468" y="837284"/>
                    <a:pt x="496444" y="838052"/>
                  </a:cubicBezTo>
                  <a:cubicBezTo>
                    <a:pt x="493458" y="836601"/>
                    <a:pt x="490471" y="835235"/>
                    <a:pt x="487400" y="833955"/>
                  </a:cubicBezTo>
                  <a:cubicBezTo>
                    <a:pt x="487400" y="833272"/>
                    <a:pt x="487400" y="832504"/>
                    <a:pt x="487400" y="831821"/>
                  </a:cubicBezTo>
                  <a:cubicBezTo>
                    <a:pt x="492007" y="828493"/>
                    <a:pt x="496615" y="825079"/>
                    <a:pt x="501136" y="821750"/>
                  </a:cubicBezTo>
                  <a:cubicBezTo>
                    <a:pt x="500453" y="826530"/>
                    <a:pt x="499857" y="831224"/>
                    <a:pt x="499345" y="836003"/>
                  </a:cubicBezTo>
                  <a:close/>
                  <a:moveTo>
                    <a:pt x="510265" y="775065"/>
                  </a:moveTo>
                  <a:cubicBezTo>
                    <a:pt x="506938" y="777710"/>
                    <a:pt x="503611" y="780442"/>
                    <a:pt x="500283" y="783087"/>
                  </a:cubicBezTo>
                  <a:lnTo>
                    <a:pt x="500453" y="771821"/>
                  </a:lnTo>
                  <a:cubicBezTo>
                    <a:pt x="500453" y="771821"/>
                    <a:pt x="501051" y="771309"/>
                    <a:pt x="501392" y="771139"/>
                  </a:cubicBezTo>
                  <a:cubicBezTo>
                    <a:pt x="501392" y="771139"/>
                    <a:pt x="501392" y="770883"/>
                    <a:pt x="501307" y="770968"/>
                  </a:cubicBezTo>
                  <a:cubicBezTo>
                    <a:pt x="501051" y="771139"/>
                    <a:pt x="500795" y="771309"/>
                    <a:pt x="500539" y="771480"/>
                  </a:cubicBezTo>
                  <a:lnTo>
                    <a:pt x="500539" y="766444"/>
                  </a:lnTo>
                  <a:cubicBezTo>
                    <a:pt x="500539" y="766444"/>
                    <a:pt x="500880" y="755434"/>
                    <a:pt x="500880" y="755434"/>
                  </a:cubicBezTo>
                  <a:cubicBezTo>
                    <a:pt x="506170" y="750655"/>
                    <a:pt x="511460" y="745961"/>
                    <a:pt x="516749" y="741181"/>
                  </a:cubicBezTo>
                  <a:lnTo>
                    <a:pt x="516579" y="757141"/>
                  </a:lnTo>
                  <a:cubicBezTo>
                    <a:pt x="515896" y="758507"/>
                    <a:pt x="515299" y="759872"/>
                    <a:pt x="514702" y="761238"/>
                  </a:cubicBezTo>
                  <a:cubicBezTo>
                    <a:pt x="512825" y="765762"/>
                    <a:pt x="511460" y="770370"/>
                    <a:pt x="510265" y="775065"/>
                  </a:cubicBezTo>
                  <a:close/>
                  <a:moveTo>
                    <a:pt x="500965" y="748863"/>
                  </a:moveTo>
                  <a:lnTo>
                    <a:pt x="501136" y="743230"/>
                  </a:lnTo>
                  <a:cubicBezTo>
                    <a:pt x="501307" y="737255"/>
                    <a:pt x="501563" y="731281"/>
                    <a:pt x="501819" y="725306"/>
                  </a:cubicBezTo>
                  <a:cubicBezTo>
                    <a:pt x="507023" y="720527"/>
                    <a:pt x="512142" y="715747"/>
                    <a:pt x="517261" y="710968"/>
                  </a:cubicBezTo>
                  <a:cubicBezTo>
                    <a:pt x="517261" y="711821"/>
                    <a:pt x="517261" y="712675"/>
                    <a:pt x="517261" y="713614"/>
                  </a:cubicBezTo>
                  <a:lnTo>
                    <a:pt x="516835" y="735719"/>
                  </a:lnTo>
                  <a:cubicBezTo>
                    <a:pt x="511545" y="740157"/>
                    <a:pt x="506340" y="744510"/>
                    <a:pt x="501051" y="748948"/>
                  </a:cubicBezTo>
                  <a:close/>
                  <a:moveTo>
                    <a:pt x="501990" y="718820"/>
                  </a:moveTo>
                  <a:cubicBezTo>
                    <a:pt x="502160" y="714723"/>
                    <a:pt x="502331" y="710627"/>
                    <a:pt x="502501" y="706530"/>
                  </a:cubicBezTo>
                  <a:cubicBezTo>
                    <a:pt x="507535" y="702006"/>
                    <a:pt x="512569" y="697397"/>
                    <a:pt x="517602" y="692874"/>
                  </a:cubicBezTo>
                  <a:cubicBezTo>
                    <a:pt x="517517" y="697056"/>
                    <a:pt x="517347" y="701323"/>
                    <a:pt x="517261" y="705506"/>
                  </a:cubicBezTo>
                  <a:cubicBezTo>
                    <a:pt x="512142" y="709944"/>
                    <a:pt x="507108" y="714382"/>
                    <a:pt x="501990" y="718820"/>
                  </a:cubicBezTo>
                  <a:close/>
                  <a:moveTo>
                    <a:pt x="502757" y="701665"/>
                  </a:moveTo>
                  <a:cubicBezTo>
                    <a:pt x="503098" y="693898"/>
                    <a:pt x="503525" y="686217"/>
                    <a:pt x="503952" y="678450"/>
                  </a:cubicBezTo>
                  <a:cubicBezTo>
                    <a:pt x="504293" y="672903"/>
                    <a:pt x="504634" y="667355"/>
                    <a:pt x="504976" y="661807"/>
                  </a:cubicBezTo>
                  <a:cubicBezTo>
                    <a:pt x="509753" y="657540"/>
                    <a:pt x="514531" y="653187"/>
                    <a:pt x="519223" y="648920"/>
                  </a:cubicBezTo>
                  <a:cubicBezTo>
                    <a:pt x="519223" y="649432"/>
                    <a:pt x="519223" y="650029"/>
                    <a:pt x="519223" y="650541"/>
                  </a:cubicBezTo>
                  <a:cubicBezTo>
                    <a:pt x="518626" y="663514"/>
                    <a:pt x="518200" y="676487"/>
                    <a:pt x="517773" y="689460"/>
                  </a:cubicBezTo>
                  <a:cubicBezTo>
                    <a:pt x="512825" y="693557"/>
                    <a:pt x="507791" y="697568"/>
                    <a:pt x="502843" y="701665"/>
                  </a:cubicBezTo>
                  <a:close/>
                  <a:moveTo>
                    <a:pt x="505317" y="656259"/>
                  </a:moveTo>
                  <a:cubicBezTo>
                    <a:pt x="505828" y="647895"/>
                    <a:pt x="506426" y="639531"/>
                    <a:pt x="507023" y="631167"/>
                  </a:cubicBezTo>
                  <a:cubicBezTo>
                    <a:pt x="511630" y="626729"/>
                    <a:pt x="516237" y="622206"/>
                    <a:pt x="520844" y="617767"/>
                  </a:cubicBezTo>
                  <a:cubicBezTo>
                    <a:pt x="520333" y="626729"/>
                    <a:pt x="519821" y="635605"/>
                    <a:pt x="519394" y="644567"/>
                  </a:cubicBezTo>
                  <a:cubicBezTo>
                    <a:pt x="514702" y="648493"/>
                    <a:pt x="510009" y="652334"/>
                    <a:pt x="505317" y="656259"/>
                  </a:cubicBezTo>
                  <a:close/>
                  <a:moveTo>
                    <a:pt x="507364" y="626131"/>
                  </a:moveTo>
                  <a:cubicBezTo>
                    <a:pt x="507535" y="623486"/>
                    <a:pt x="507706" y="620755"/>
                    <a:pt x="507961" y="618109"/>
                  </a:cubicBezTo>
                  <a:cubicBezTo>
                    <a:pt x="512569" y="613585"/>
                    <a:pt x="517090" y="609062"/>
                    <a:pt x="521527" y="604453"/>
                  </a:cubicBezTo>
                  <a:cubicBezTo>
                    <a:pt x="521527" y="604453"/>
                    <a:pt x="521527" y="604368"/>
                    <a:pt x="521612" y="604282"/>
                  </a:cubicBezTo>
                  <a:cubicBezTo>
                    <a:pt x="521356" y="607611"/>
                    <a:pt x="521186" y="610939"/>
                    <a:pt x="521015" y="614268"/>
                  </a:cubicBezTo>
                  <a:cubicBezTo>
                    <a:pt x="516408" y="618194"/>
                    <a:pt x="511886" y="622120"/>
                    <a:pt x="507279" y="626131"/>
                  </a:cubicBezTo>
                  <a:close/>
                  <a:moveTo>
                    <a:pt x="510180" y="583372"/>
                  </a:moveTo>
                  <a:cubicBezTo>
                    <a:pt x="510606" y="576459"/>
                    <a:pt x="511118" y="569546"/>
                    <a:pt x="511630" y="562632"/>
                  </a:cubicBezTo>
                  <a:cubicBezTo>
                    <a:pt x="516749" y="557938"/>
                    <a:pt x="521868" y="553159"/>
                    <a:pt x="526902" y="548464"/>
                  </a:cubicBezTo>
                  <a:cubicBezTo>
                    <a:pt x="526049" y="556060"/>
                    <a:pt x="525196" y="563742"/>
                    <a:pt x="524428" y="571338"/>
                  </a:cubicBezTo>
                  <a:cubicBezTo>
                    <a:pt x="519735" y="575434"/>
                    <a:pt x="514957" y="579446"/>
                    <a:pt x="510180" y="583457"/>
                  </a:cubicBezTo>
                  <a:close/>
                  <a:moveTo>
                    <a:pt x="511972" y="557085"/>
                  </a:moveTo>
                  <a:cubicBezTo>
                    <a:pt x="512142" y="554354"/>
                    <a:pt x="512398" y="551622"/>
                    <a:pt x="512569" y="548891"/>
                  </a:cubicBezTo>
                  <a:cubicBezTo>
                    <a:pt x="513081" y="542319"/>
                    <a:pt x="513593" y="535662"/>
                    <a:pt x="514190" y="529090"/>
                  </a:cubicBezTo>
                  <a:cubicBezTo>
                    <a:pt x="515384" y="527981"/>
                    <a:pt x="516493" y="526957"/>
                    <a:pt x="517688" y="525847"/>
                  </a:cubicBezTo>
                  <a:lnTo>
                    <a:pt x="517005" y="533528"/>
                  </a:lnTo>
                  <a:cubicBezTo>
                    <a:pt x="517005" y="533528"/>
                    <a:pt x="517176" y="533699"/>
                    <a:pt x="517261" y="533528"/>
                  </a:cubicBezTo>
                  <a:lnTo>
                    <a:pt x="518285" y="525335"/>
                  </a:lnTo>
                  <a:cubicBezTo>
                    <a:pt x="522551" y="521409"/>
                    <a:pt x="526817" y="517483"/>
                    <a:pt x="531083" y="513557"/>
                  </a:cubicBezTo>
                  <a:cubicBezTo>
                    <a:pt x="530656" y="517056"/>
                    <a:pt x="530144" y="520641"/>
                    <a:pt x="529718" y="524140"/>
                  </a:cubicBezTo>
                  <a:cubicBezTo>
                    <a:pt x="528950" y="530797"/>
                    <a:pt x="528097" y="537540"/>
                    <a:pt x="527414" y="544197"/>
                  </a:cubicBezTo>
                  <a:cubicBezTo>
                    <a:pt x="522295" y="548464"/>
                    <a:pt x="517176" y="552732"/>
                    <a:pt x="512057" y="556999"/>
                  </a:cubicBezTo>
                  <a:close/>
                  <a:moveTo>
                    <a:pt x="531594" y="509033"/>
                  </a:moveTo>
                  <a:cubicBezTo>
                    <a:pt x="527414" y="512618"/>
                    <a:pt x="523148" y="516203"/>
                    <a:pt x="518968" y="519702"/>
                  </a:cubicBezTo>
                  <a:lnTo>
                    <a:pt x="519906" y="512106"/>
                  </a:lnTo>
                  <a:lnTo>
                    <a:pt x="522807" y="490684"/>
                  </a:lnTo>
                  <a:cubicBezTo>
                    <a:pt x="522807" y="490684"/>
                    <a:pt x="522892" y="490086"/>
                    <a:pt x="522977" y="489830"/>
                  </a:cubicBezTo>
                  <a:cubicBezTo>
                    <a:pt x="527243" y="485989"/>
                    <a:pt x="531509" y="482149"/>
                    <a:pt x="535690" y="478308"/>
                  </a:cubicBezTo>
                  <a:cubicBezTo>
                    <a:pt x="534239" y="488550"/>
                    <a:pt x="532874" y="498792"/>
                    <a:pt x="531594" y="509119"/>
                  </a:cubicBezTo>
                  <a:close/>
                  <a:moveTo>
                    <a:pt x="523745" y="484624"/>
                  </a:moveTo>
                  <a:cubicBezTo>
                    <a:pt x="525878" y="470456"/>
                    <a:pt x="528097" y="456288"/>
                    <a:pt x="530571" y="442120"/>
                  </a:cubicBezTo>
                  <a:cubicBezTo>
                    <a:pt x="534751" y="437853"/>
                    <a:pt x="538846" y="433500"/>
                    <a:pt x="543027" y="429147"/>
                  </a:cubicBezTo>
                  <a:lnTo>
                    <a:pt x="541406" y="439474"/>
                  </a:lnTo>
                  <a:lnTo>
                    <a:pt x="538164" y="461665"/>
                  </a:lnTo>
                  <a:cubicBezTo>
                    <a:pt x="537567" y="465933"/>
                    <a:pt x="536969" y="470285"/>
                    <a:pt x="536287" y="474553"/>
                  </a:cubicBezTo>
                  <a:cubicBezTo>
                    <a:pt x="532106" y="477967"/>
                    <a:pt x="528011" y="481295"/>
                    <a:pt x="523745" y="484624"/>
                  </a:cubicBezTo>
                  <a:close/>
                  <a:moveTo>
                    <a:pt x="519053" y="512106"/>
                  </a:moveTo>
                  <a:lnTo>
                    <a:pt x="518285" y="520299"/>
                  </a:lnTo>
                  <a:cubicBezTo>
                    <a:pt x="517090" y="521324"/>
                    <a:pt x="515896" y="522262"/>
                    <a:pt x="514787" y="523287"/>
                  </a:cubicBezTo>
                  <a:cubicBezTo>
                    <a:pt x="515640" y="513728"/>
                    <a:pt x="516493" y="504254"/>
                    <a:pt x="517347" y="494695"/>
                  </a:cubicBezTo>
                  <a:cubicBezTo>
                    <a:pt x="518626" y="493585"/>
                    <a:pt x="519906" y="492476"/>
                    <a:pt x="521271" y="491281"/>
                  </a:cubicBezTo>
                  <a:lnTo>
                    <a:pt x="519053" y="512021"/>
                  </a:lnTo>
                  <a:close/>
                  <a:moveTo>
                    <a:pt x="486632" y="547355"/>
                  </a:moveTo>
                  <a:cubicBezTo>
                    <a:pt x="486632" y="547355"/>
                    <a:pt x="485779" y="548123"/>
                    <a:pt x="485353" y="548464"/>
                  </a:cubicBezTo>
                  <a:cubicBezTo>
                    <a:pt x="486717" y="538479"/>
                    <a:pt x="487656" y="528408"/>
                    <a:pt x="488595" y="518422"/>
                  </a:cubicBezTo>
                  <a:cubicBezTo>
                    <a:pt x="489277" y="517910"/>
                    <a:pt x="489874" y="517483"/>
                    <a:pt x="490557" y="516971"/>
                  </a:cubicBezTo>
                  <a:cubicBezTo>
                    <a:pt x="489192" y="527127"/>
                    <a:pt x="487827" y="537198"/>
                    <a:pt x="486632" y="547355"/>
                  </a:cubicBezTo>
                  <a:close/>
                  <a:moveTo>
                    <a:pt x="476394" y="540783"/>
                  </a:moveTo>
                  <a:cubicBezTo>
                    <a:pt x="476650" y="538137"/>
                    <a:pt x="476906" y="535491"/>
                    <a:pt x="477247" y="532846"/>
                  </a:cubicBezTo>
                  <a:cubicBezTo>
                    <a:pt x="477503" y="530627"/>
                    <a:pt x="477759" y="528322"/>
                    <a:pt x="478015" y="526103"/>
                  </a:cubicBezTo>
                  <a:cubicBezTo>
                    <a:pt x="478868" y="525506"/>
                    <a:pt x="479721" y="524823"/>
                    <a:pt x="480575" y="524225"/>
                  </a:cubicBezTo>
                  <a:cubicBezTo>
                    <a:pt x="479124" y="529773"/>
                    <a:pt x="477674" y="535235"/>
                    <a:pt x="476309" y="540783"/>
                  </a:cubicBezTo>
                  <a:close/>
                  <a:moveTo>
                    <a:pt x="468801" y="569631"/>
                  </a:moveTo>
                  <a:cubicBezTo>
                    <a:pt x="467777" y="578422"/>
                    <a:pt x="466754" y="587213"/>
                    <a:pt x="465900" y="596003"/>
                  </a:cubicBezTo>
                  <a:lnTo>
                    <a:pt x="465900" y="596003"/>
                  </a:lnTo>
                  <a:cubicBezTo>
                    <a:pt x="465900" y="596003"/>
                    <a:pt x="465900" y="596345"/>
                    <a:pt x="465900" y="596345"/>
                  </a:cubicBezTo>
                  <a:lnTo>
                    <a:pt x="465900" y="596345"/>
                  </a:lnTo>
                  <a:cubicBezTo>
                    <a:pt x="463085" y="598905"/>
                    <a:pt x="460269" y="601295"/>
                    <a:pt x="457539" y="603770"/>
                  </a:cubicBezTo>
                  <a:cubicBezTo>
                    <a:pt x="457539" y="603429"/>
                    <a:pt x="457539" y="603087"/>
                    <a:pt x="457625" y="602746"/>
                  </a:cubicBezTo>
                  <a:lnTo>
                    <a:pt x="457625" y="602746"/>
                  </a:lnTo>
                  <a:cubicBezTo>
                    <a:pt x="457625" y="602746"/>
                    <a:pt x="457625" y="602661"/>
                    <a:pt x="457625" y="602661"/>
                  </a:cubicBezTo>
                  <a:lnTo>
                    <a:pt x="457625" y="602661"/>
                  </a:lnTo>
                  <a:cubicBezTo>
                    <a:pt x="457625" y="602661"/>
                    <a:pt x="457625" y="602575"/>
                    <a:pt x="457625" y="602575"/>
                  </a:cubicBezTo>
                  <a:cubicBezTo>
                    <a:pt x="458392" y="594126"/>
                    <a:pt x="459160" y="585676"/>
                    <a:pt x="459928" y="577227"/>
                  </a:cubicBezTo>
                  <a:cubicBezTo>
                    <a:pt x="462914" y="574666"/>
                    <a:pt x="465900" y="572191"/>
                    <a:pt x="468801" y="569631"/>
                  </a:cubicBezTo>
                  <a:close/>
                  <a:moveTo>
                    <a:pt x="460440" y="571252"/>
                  </a:moveTo>
                  <a:cubicBezTo>
                    <a:pt x="460952" y="565449"/>
                    <a:pt x="461549" y="559645"/>
                    <a:pt x="462146" y="553841"/>
                  </a:cubicBezTo>
                  <a:lnTo>
                    <a:pt x="471787" y="545989"/>
                  </a:lnTo>
                  <a:cubicBezTo>
                    <a:pt x="471019" y="551622"/>
                    <a:pt x="470337" y="557255"/>
                    <a:pt x="469654" y="562888"/>
                  </a:cubicBezTo>
                  <a:cubicBezTo>
                    <a:pt x="466583" y="565705"/>
                    <a:pt x="463597" y="568521"/>
                    <a:pt x="460525" y="571252"/>
                  </a:cubicBezTo>
                  <a:close/>
                  <a:moveTo>
                    <a:pt x="462231" y="552476"/>
                  </a:moveTo>
                  <a:cubicBezTo>
                    <a:pt x="462743" y="547014"/>
                    <a:pt x="463341" y="541551"/>
                    <a:pt x="463938" y="536089"/>
                  </a:cubicBezTo>
                  <a:cubicBezTo>
                    <a:pt x="465133" y="535235"/>
                    <a:pt x="466327" y="534467"/>
                    <a:pt x="467521" y="533614"/>
                  </a:cubicBezTo>
                  <a:cubicBezTo>
                    <a:pt x="469739" y="532078"/>
                    <a:pt x="471958" y="530456"/>
                    <a:pt x="474091" y="528920"/>
                  </a:cubicBezTo>
                  <a:cubicBezTo>
                    <a:pt x="473920" y="530029"/>
                    <a:pt x="473750" y="531139"/>
                    <a:pt x="473579" y="532248"/>
                  </a:cubicBezTo>
                  <a:cubicBezTo>
                    <a:pt x="472982" y="536601"/>
                    <a:pt x="472384" y="540954"/>
                    <a:pt x="471787" y="545392"/>
                  </a:cubicBezTo>
                  <a:lnTo>
                    <a:pt x="462231" y="552561"/>
                  </a:lnTo>
                  <a:close/>
                  <a:moveTo>
                    <a:pt x="465218" y="530797"/>
                  </a:moveTo>
                  <a:cubicBezTo>
                    <a:pt x="465218" y="530797"/>
                    <a:pt x="464705" y="531224"/>
                    <a:pt x="464364" y="531480"/>
                  </a:cubicBezTo>
                  <a:cubicBezTo>
                    <a:pt x="465388" y="521665"/>
                    <a:pt x="466497" y="511935"/>
                    <a:pt x="467607" y="502120"/>
                  </a:cubicBezTo>
                  <a:cubicBezTo>
                    <a:pt x="471787" y="498621"/>
                    <a:pt x="475883" y="495036"/>
                    <a:pt x="479978" y="491452"/>
                  </a:cubicBezTo>
                  <a:cubicBezTo>
                    <a:pt x="478186" y="501949"/>
                    <a:pt x="476479" y="512533"/>
                    <a:pt x="474858" y="523116"/>
                  </a:cubicBezTo>
                  <a:cubicBezTo>
                    <a:pt x="471617" y="525676"/>
                    <a:pt x="468375" y="528322"/>
                    <a:pt x="465133" y="530883"/>
                  </a:cubicBezTo>
                  <a:close/>
                  <a:moveTo>
                    <a:pt x="492946" y="424112"/>
                  </a:moveTo>
                  <a:cubicBezTo>
                    <a:pt x="492946" y="424112"/>
                    <a:pt x="492946" y="424112"/>
                    <a:pt x="492946" y="424197"/>
                  </a:cubicBezTo>
                  <a:lnTo>
                    <a:pt x="489362" y="441864"/>
                  </a:lnTo>
                  <a:cubicBezTo>
                    <a:pt x="489362" y="441864"/>
                    <a:pt x="488936" y="442206"/>
                    <a:pt x="488765" y="442376"/>
                  </a:cubicBezTo>
                  <a:lnTo>
                    <a:pt x="488765" y="442376"/>
                  </a:lnTo>
                  <a:cubicBezTo>
                    <a:pt x="488765" y="442376"/>
                    <a:pt x="488595" y="442462"/>
                    <a:pt x="488595" y="442462"/>
                  </a:cubicBezTo>
                  <a:lnTo>
                    <a:pt x="488424" y="442462"/>
                  </a:lnTo>
                  <a:cubicBezTo>
                    <a:pt x="488424" y="442462"/>
                    <a:pt x="488424" y="442547"/>
                    <a:pt x="488424" y="442547"/>
                  </a:cubicBezTo>
                  <a:cubicBezTo>
                    <a:pt x="486803" y="443998"/>
                    <a:pt x="485182" y="445534"/>
                    <a:pt x="483475" y="446985"/>
                  </a:cubicBezTo>
                  <a:lnTo>
                    <a:pt x="484073" y="443230"/>
                  </a:lnTo>
                  <a:cubicBezTo>
                    <a:pt x="484841" y="438450"/>
                    <a:pt x="485694" y="433671"/>
                    <a:pt x="486547" y="428891"/>
                  </a:cubicBezTo>
                  <a:cubicBezTo>
                    <a:pt x="488680" y="427099"/>
                    <a:pt x="490898" y="425392"/>
                    <a:pt x="493031" y="423600"/>
                  </a:cubicBezTo>
                  <a:cubicBezTo>
                    <a:pt x="493031" y="423685"/>
                    <a:pt x="493031" y="423856"/>
                    <a:pt x="493031" y="423941"/>
                  </a:cubicBezTo>
                  <a:close/>
                  <a:moveTo>
                    <a:pt x="481001" y="455691"/>
                  </a:moveTo>
                  <a:lnTo>
                    <a:pt x="480575" y="459617"/>
                  </a:lnTo>
                  <a:lnTo>
                    <a:pt x="478783" y="475918"/>
                  </a:lnTo>
                  <a:cubicBezTo>
                    <a:pt x="478783" y="475918"/>
                    <a:pt x="478954" y="476089"/>
                    <a:pt x="479039" y="475918"/>
                  </a:cubicBezTo>
                  <a:lnTo>
                    <a:pt x="481513" y="459617"/>
                  </a:lnTo>
                  <a:lnTo>
                    <a:pt x="482281" y="454666"/>
                  </a:lnTo>
                  <a:cubicBezTo>
                    <a:pt x="484073" y="453130"/>
                    <a:pt x="485865" y="451679"/>
                    <a:pt x="487656" y="450143"/>
                  </a:cubicBezTo>
                  <a:lnTo>
                    <a:pt x="484073" y="468834"/>
                  </a:lnTo>
                  <a:cubicBezTo>
                    <a:pt x="483220" y="473529"/>
                    <a:pt x="482366" y="478308"/>
                    <a:pt x="481513" y="483088"/>
                  </a:cubicBezTo>
                  <a:cubicBezTo>
                    <a:pt x="477162" y="487099"/>
                    <a:pt x="472811" y="491196"/>
                    <a:pt x="468459" y="495207"/>
                  </a:cubicBezTo>
                  <a:cubicBezTo>
                    <a:pt x="469142" y="489147"/>
                    <a:pt x="469910" y="483088"/>
                    <a:pt x="470678" y="476942"/>
                  </a:cubicBezTo>
                  <a:lnTo>
                    <a:pt x="476394" y="471907"/>
                  </a:lnTo>
                  <a:cubicBezTo>
                    <a:pt x="476394" y="471907"/>
                    <a:pt x="476394" y="471651"/>
                    <a:pt x="476224" y="471736"/>
                  </a:cubicBezTo>
                  <a:lnTo>
                    <a:pt x="470763" y="476089"/>
                  </a:lnTo>
                  <a:cubicBezTo>
                    <a:pt x="471190" y="472760"/>
                    <a:pt x="471617" y="469432"/>
                    <a:pt x="472043" y="466103"/>
                  </a:cubicBezTo>
                  <a:lnTo>
                    <a:pt x="472470" y="462860"/>
                  </a:lnTo>
                  <a:cubicBezTo>
                    <a:pt x="475285" y="460470"/>
                    <a:pt x="478186" y="458080"/>
                    <a:pt x="481001" y="455776"/>
                  </a:cubicBezTo>
                  <a:close/>
                  <a:moveTo>
                    <a:pt x="472299" y="454666"/>
                  </a:moveTo>
                  <a:lnTo>
                    <a:pt x="466668" y="459617"/>
                  </a:lnTo>
                  <a:lnTo>
                    <a:pt x="466838" y="458507"/>
                  </a:lnTo>
                  <a:cubicBezTo>
                    <a:pt x="467521" y="453386"/>
                    <a:pt x="468204" y="448265"/>
                    <a:pt x="468971" y="443144"/>
                  </a:cubicBezTo>
                  <a:cubicBezTo>
                    <a:pt x="471019" y="441523"/>
                    <a:pt x="473067" y="439901"/>
                    <a:pt x="475114" y="438280"/>
                  </a:cubicBezTo>
                  <a:lnTo>
                    <a:pt x="474603" y="441523"/>
                  </a:lnTo>
                  <a:lnTo>
                    <a:pt x="472470" y="454752"/>
                  </a:lnTo>
                  <a:close/>
                  <a:moveTo>
                    <a:pt x="464962" y="461068"/>
                  </a:moveTo>
                  <a:lnTo>
                    <a:pt x="456686" y="468152"/>
                  </a:lnTo>
                  <a:cubicBezTo>
                    <a:pt x="456686" y="468152"/>
                    <a:pt x="456259" y="468493"/>
                    <a:pt x="456089" y="468664"/>
                  </a:cubicBezTo>
                  <a:cubicBezTo>
                    <a:pt x="456771" y="463969"/>
                    <a:pt x="457454" y="459361"/>
                    <a:pt x="458136" y="454666"/>
                  </a:cubicBezTo>
                  <a:cubicBezTo>
                    <a:pt x="458307" y="453557"/>
                    <a:pt x="458478" y="452447"/>
                    <a:pt x="458648" y="451253"/>
                  </a:cubicBezTo>
                  <a:cubicBezTo>
                    <a:pt x="461208" y="449204"/>
                    <a:pt x="463853" y="447070"/>
                    <a:pt x="466412" y="445022"/>
                  </a:cubicBezTo>
                  <a:cubicBezTo>
                    <a:pt x="465985" y="449460"/>
                    <a:pt x="465559" y="453984"/>
                    <a:pt x="465133" y="458422"/>
                  </a:cubicBezTo>
                  <a:lnTo>
                    <a:pt x="464962" y="460897"/>
                  </a:lnTo>
                  <a:close/>
                  <a:moveTo>
                    <a:pt x="444997" y="481295"/>
                  </a:moveTo>
                  <a:cubicBezTo>
                    <a:pt x="444997" y="481295"/>
                    <a:pt x="444827" y="482063"/>
                    <a:pt x="444742" y="482490"/>
                  </a:cubicBezTo>
                  <a:cubicBezTo>
                    <a:pt x="440561" y="486331"/>
                    <a:pt x="436381" y="490257"/>
                    <a:pt x="432115" y="494097"/>
                  </a:cubicBezTo>
                  <a:lnTo>
                    <a:pt x="431517" y="494610"/>
                  </a:lnTo>
                  <a:cubicBezTo>
                    <a:pt x="431773" y="494012"/>
                    <a:pt x="432029" y="493415"/>
                    <a:pt x="432285" y="492817"/>
                  </a:cubicBezTo>
                  <a:cubicBezTo>
                    <a:pt x="436551" y="488977"/>
                    <a:pt x="440731" y="485136"/>
                    <a:pt x="444912" y="481295"/>
                  </a:cubicBezTo>
                  <a:close/>
                  <a:moveTo>
                    <a:pt x="440731" y="502888"/>
                  </a:moveTo>
                  <a:cubicBezTo>
                    <a:pt x="439367" y="509887"/>
                    <a:pt x="438087" y="516800"/>
                    <a:pt x="436893" y="523799"/>
                  </a:cubicBezTo>
                  <a:cubicBezTo>
                    <a:pt x="431006" y="529005"/>
                    <a:pt x="425033" y="534211"/>
                    <a:pt x="419061" y="539418"/>
                  </a:cubicBezTo>
                  <a:lnTo>
                    <a:pt x="408141" y="548721"/>
                  </a:lnTo>
                  <a:cubicBezTo>
                    <a:pt x="410956" y="541893"/>
                    <a:pt x="413857" y="535065"/>
                    <a:pt x="416757" y="528237"/>
                  </a:cubicBezTo>
                  <a:cubicBezTo>
                    <a:pt x="417866" y="525676"/>
                    <a:pt x="418976" y="523031"/>
                    <a:pt x="420170" y="520470"/>
                  </a:cubicBezTo>
                  <a:cubicBezTo>
                    <a:pt x="427081" y="514666"/>
                    <a:pt x="433906" y="508777"/>
                    <a:pt x="440731" y="502888"/>
                  </a:cubicBezTo>
                  <a:close/>
                  <a:moveTo>
                    <a:pt x="420170" y="540527"/>
                  </a:moveTo>
                  <a:cubicBezTo>
                    <a:pt x="425545" y="536345"/>
                    <a:pt x="430835" y="532163"/>
                    <a:pt x="436124" y="527895"/>
                  </a:cubicBezTo>
                  <a:cubicBezTo>
                    <a:pt x="435698" y="530371"/>
                    <a:pt x="435271" y="532846"/>
                    <a:pt x="434844" y="535235"/>
                  </a:cubicBezTo>
                  <a:cubicBezTo>
                    <a:pt x="424265" y="543770"/>
                    <a:pt x="413686" y="552390"/>
                    <a:pt x="403107" y="560925"/>
                  </a:cubicBezTo>
                  <a:cubicBezTo>
                    <a:pt x="404557" y="557426"/>
                    <a:pt x="406008" y="553927"/>
                    <a:pt x="407458" y="550427"/>
                  </a:cubicBezTo>
                  <a:lnTo>
                    <a:pt x="420170" y="540527"/>
                  </a:lnTo>
                  <a:close/>
                  <a:moveTo>
                    <a:pt x="385958" y="589432"/>
                  </a:moveTo>
                  <a:lnTo>
                    <a:pt x="385958" y="589432"/>
                  </a:lnTo>
                  <a:cubicBezTo>
                    <a:pt x="385958" y="589432"/>
                    <a:pt x="385872" y="589773"/>
                    <a:pt x="385872" y="589773"/>
                  </a:cubicBezTo>
                  <a:lnTo>
                    <a:pt x="385702" y="590114"/>
                  </a:lnTo>
                  <a:lnTo>
                    <a:pt x="385702" y="590114"/>
                  </a:lnTo>
                  <a:cubicBezTo>
                    <a:pt x="384593" y="593016"/>
                    <a:pt x="383484" y="595918"/>
                    <a:pt x="382375" y="598735"/>
                  </a:cubicBezTo>
                  <a:cubicBezTo>
                    <a:pt x="381948" y="595577"/>
                    <a:pt x="381607" y="592419"/>
                    <a:pt x="381266" y="589176"/>
                  </a:cubicBezTo>
                  <a:cubicBezTo>
                    <a:pt x="381180" y="588066"/>
                    <a:pt x="381095" y="586871"/>
                    <a:pt x="380924" y="585762"/>
                  </a:cubicBezTo>
                  <a:cubicBezTo>
                    <a:pt x="384251" y="583116"/>
                    <a:pt x="387579" y="580385"/>
                    <a:pt x="390906" y="577654"/>
                  </a:cubicBezTo>
                  <a:cubicBezTo>
                    <a:pt x="389200" y="581580"/>
                    <a:pt x="387579" y="585506"/>
                    <a:pt x="385958" y="589432"/>
                  </a:cubicBezTo>
                  <a:close/>
                  <a:moveTo>
                    <a:pt x="379730" y="605477"/>
                  </a:moveTo>
                  <a:cubicBezTo>
                    <a:pt x="378450" y="608891"/>
                    <a:pt x="377170" y="612220"/>
                    <a:pt x="375890" y="615634"/>
                  </a:cubicBezTo>
                  <a:cubicBezTo>
                    <a:pt x="374611" y="616658"/>
                    <a:pt x="373331" y="617597"/>
                    <a:pt x="371966" y="618621"/>
                  </a:cubicBezTo>
                  <a:cubicBezTo>
                    <a:pt x="371795" y="617597"/>
                    <a:pt x="371539" y="616487"/>
                    <a:pt x="371369" y="615463"/>
                  </a:cubicBezTo>
                  <a:lnTo>
                    <a:pt x="371369" y="615463"/>
                  </a:lnTo>
                  <a:cubicBezTo>
                    <a:pt x="371369" y="615463"/>
                    <a:pt x="371369" y="615378"/>
                    <a:pt x="371369" y="615378"/>
                  </a:cubicBezTo>
                  <a:lnTo>
                    <a:pt x="371369" y="615378"/>
                  </a:lnTo>
                  <a:cubicBezTo>
                    <a:pt x="371369" y="615378"/>
                    <a:pt x="371369" y="615292"/>
                    <a:pt x="371369" y="615292"/>
                  </a:cubicBezTo>
                  <a:cubicBezTo>
                    <a:pt x="370345" y="611196"/>
                    <a:pt x="369321" y="607014"/>
                    <a:pt x="368383" y="602831"/>
                  </a:cubicBezTo>
                  <a:cubicBezTo>
                    <a:pt x="369918" y="599247"/>
                    <a:pt x="371454" y="595662"/>
                    <a:pt x="372989" y="592078"/>
                  </a:cubicBezTo>
                  <a:cubicBezTo>
                    <a:pt x="375208" y="590285"/>
                    <a:pt x="377512" y="588493"/>
                    <a:pt x="379730" y="586701"/>
                  </a:cubicBezTo>
                  <a:cubicBezTo>
                    <a:pt x="379730" y="587554"/>
                    <a:pt x="379730" y="588407"/>
                    <a:pt x="379730" y="589346"/>
                  </a:cubicBezTo>
                  <a:cubicBezTo>
                    <a:pt x="379730" y="594723"/>
                    <a:pt x="379730" y="600100"/>
                    <a:pt x="379730" y="605477"/>
                  </a:cubicBezTo>
                  <a:close/>
                  <a:moveTo>
                    <a:pt x="374611" y="579190"/>
                  </a:moveTo>
                  <a:cubicBezTo>
                    <a:pt x="373416" y="582177"/>
                    <a:pt x="372222" y="585164"/>
                    <a:pt x="371027" y="588151"/>
                  </a:cubicBezTo>
                  <a:cubicBezTo>
                    <a:pt x="369321" y="589602"/>
                    <a:pt x="367700" y="591139"/>
                    <a:pt x="365994" y="592590"/>
                  </a:cubicBezTo>
                  <a:cubicBezTo>
                    <a:pt x="364031" y="584140"/>
                    <a:pt x="362155" y="575691"/>
                    <a:pt x="360448" y="567241"/>
                  </a:cubicBezTo>
                  <a:cubicBezTo>
                    <a:pt x="369833" y="560328"/>
                    <a:pt x="379218" y="553329"/>
                    <a:pt x="388517" y="546331"/>
                  </a:cubicBezTo>
                  <a:cubicBezTo>
                    <a:pt x="383740" y="557255"/>
                    <a:pt x="379133" y="568180"/>
                    <a:pt x="374611" y="579190"/>
                  </a:cubicBezTo>
                  <a:close/>
                  <a:moveTo>
                    <a:pt x="364202" y="605306"/>
                  </a:moveTo>
                  <a:cubicBezTo>
                    <a:pt x="362325" y="610171"/>
                    <a:pt x="360448" y="614951"/>
                    <a:pt x="358571" y="619816"/>
                  </a:cubicBezTo>
                  <a:cubicBezTo>
                    <a:pt x="357889" y="616658"/>
                    <a:pt x="357206" y="613585"/>
                    <a:pt x="356609" y="610427"/>
                  </a:cubicBezTo>
                  <a:cubicBezTo>
                    <a:pt x="356268" y="608806"/>
                    <a:pt x="356011" y="607270"/>
                    <a:pt x="355670" y="605648"/>
                  </a:cubicBezTo>
                  <a:cubicBezTo>
                    <a:pt x="358230" y="603685"/>
                    <a:pt x="360704" y="601722"/>
                    <a:pt x="363264" y="599674"/>
                  </a:cubicBezTo>
                  <a:cubicBezTo>
                    <a:pt x="363605" y="601551"/>
                    <a:pt x="363861" y="603429"/>
                    <a:pt x="364202" y="605306"/>
                  </a:cubicBezTo>
                  <a:close/>
                  <a:moveTo>
                    <a:pt x="355073" y="610769"/>
                  </a:moveTo>
                  <a:cubicBezTo>
                    <a:pt x="355670" y="615292"/>
                    <a:pt x="356268" y="619816"/>
                    <a:pt x="356865" y="624254"/>
                  </a:cubicBezTo>
                  <a:cubicBezTo>
                    <a:pt x="355841" y="626985"/>
                    <a:pt x="354817" y="629802"/>
                    <a:pt x="353793" y="632533"/>
                  </a:cubicBezTo>
                  <a:cubicBezTo>
                    <a:pt x="352343" y="633642"/>
                    <a:pt x="350978" y="634752"/>
                    <a:pt x="349527" y="635776"/>
                  </a:cubicBezTo>
                  <a:cubicBezTo>
                    <a:pt x="349101" y="633984"/>
                    <a:pt x="348674" y="632277"/>
                    <a:pt x="348333" y="630484"/>
                  </a:cubicBezTo>
                  <a:lnTo>
                    <a:pt x="346115" y="620072"/>
                  </a:lnTo>
                  <a:lnTo>
                    <a:pt x="345859" y="618962"/>
                  </a:lnTo>
                  <a:cubicBezTo>
                    <a:pt x="346627" y="616487"/>
                    <a:pt x="347394" y="613927"/>
                    <a:pt x="348077" y="611452"/>
                  </a:cubicBezTo>
                  <a:cubicBezTo>
                    <a:pt x="350210" y="609745"/>
                    <a:pt x="352343" y="608123"/>
                    <a:pt x="354476" y="606416"/>
                  </a:cubicBezTo>
                  <a:cubicBezTo>
                    <a:pt x="354647" y="607867"/>
                    <a:pt x="354817" y="609233"/>
                    <a:pt x="354988" y="610683"/>
                  </a:cubicBezTo>
                  <a:close/>
                  <a:moveTo>
                    <a:pt x="345603" y="617597"/>
                  </a:moveTo>
                  <a:lnTo>
                    <a:pt x="345176" y="615207"/>
                  </a:lnTo>
                  <a:cubicBezTo>
                    <a:pt x="345347" y="614610"/>
                    <a:pt x="345518" y="614012"/>
                    <a:pt x="345603" y="613415"/>
                  </a:cubicBezTo>
                  <a:cubicBezTo>
                    <a:pt x="346200" y="612988"/>
                    <a:pt x="346798" y="612476"/>
                    <a:pt x="347394" y="612049"/>
                  </a:cubicBezTo>
                  <a:cubicBezTo>
                    <a:pt x="346798" y="613927"/>
                    <a:pt x="346200" y="615719"/>
                    <a:pt x="345603" y="617597"/>
                  </a:cubicBezTo>
                  <a:close/>
                  <a:moveTo>
                    <a:pt x="345091" y="619218"/>
                  </a:moveTo>
                  <a:cubicBezTo>
                    <a:pt x="344238" y="621779"/>
                    <a:pt x="343470" y="624254"/>
                    <a:pt x="342617" y="626814"/>
                  </a:cubicBezTo>
                  <a:cubicBezTo>
                    <a:pt x="341423" y="630740"/>
                    <a:pt x="340228" y="634666"/>
                    <a:pt x="339033" y="638678"/>
                  </a:cubicBezTo>
                  <a:cubicBezTo>
                    <a:pt x="340911" y="631338"/>
                    <a:pt x="342787" y="624083"/>
                    <a:pt x="344749" y="616743"/>
                  </a:cubicBezTo>
                  <a:lnTo>
                    <a:pt x="345091" y="619218"/>
                  </a:lnTo>
                  <a:close/>
                  <a:moveTo>
                    <a:pt x="335962" y="654723"/>
                  </a:moveTo>
                  <a:cubicBezTo>
                    <a:pt x="336474" y="652760"/>
                    <a:pt x="336986" y="650712"/>
                    <a:pt x="337583" y="648749"/>
                  </a:cubicBezTo>
                  <a:cubicBezTo>
                    <a:pt x="338180" y="648322"/>
                    <a:pt x="338778" y="647895"/>
                    <a:pt x="339460" y="647469"/>
                  </a:cubicBezTo>
                  <a:lnTo>
                    <a:pt x="341423" y="658820"/>
                  </a:lnTo>
                  <a:cubicBezTo>
                    <a:pt x="341764" y="660612"/>
                    <a:pt x="342105" y="662319"/>
                    <a:pt x="342446" y="664112"/>
                  </a:cubicBezTo>
                  <a:lnTo>
                    <a:pt x="340740" y="668806"/>
                  </a:lnTo>
                  <a:lnTo>
                    <a:pt x="337583" y="677938"/>
                  </a:lnTo>
                  <a:lnTo>
                    <a:pt x="331952" y="682291"/>
                  </a:lnTo>
                  <a:lnTo>
                    <a:pt x="331099" y="675975"/>
                  </a:lnTo>
                  <a:cubicBezTo>
                    <a:pt x="331099" y="675975"/>
                    <a:pt x="330843" y="675975"/>
                    <a:pt x="330843" y="675975"/>
                  </a:cubicBezTo>
                  <a:lnTo>
                    <a:pt x="331440" y="682632"/>
                  </a:lnTo>
                  <a:lnTo>
                    <a:pt x="328795" y="684681"/>
                  </a:lnTo>
                  <a:cubicBezTo>
                    <a:pt x="331014" y="674695"/>
                    <a:pt x="333488" y="664709"/>
                    <a:pt x="336047" y="654809"/>
                  </a:cubicBezTo>
                  <a:close/>
                  <a:moveTo>
                    <a:pt x="328454" y="685875"/>
                  </a:moveTo>
                  <a:lnTo>
                    <a:pt x="329307" y="685363"/>
                  </a:lnTo>
                  <a:lnTo>
                    <a:pt x="331525" y="683827"/>
                  </a:lnTo>
                  <a:lnTo>
                    <a:pt x="331952" y="688607"/>
                  </a:lnTo>
                  <a:cubicBezTo>
                    <a:pt x="332294" y="691594"/>
                    <a:pt x="332635" y="694581"/>
                    <a:pt x="332976" y="697654"/>
                  </a:cubicBezTo>
                  <a:cubicBezTo>
                    <a:pt x="330075" y="700129"/>
                    <a:pt x="327174" y="702604"/>
                    <a:pt x="324359" y="705079"/>
                  </a:cubicBezTo>
                  <a:cubicBezTo>
                    <a:pt x="325724" y="698678"/>
                    <a:pt x="327089" y="692277"/>
                    <a:pt x="328454" y="685875"/>
                  </a:cubicBezTo>
                  <a:close/>
                  <a:moveTo>
                    <a:pt x="325297" y="707810"/>
                  </a:moveTo>
                  <a:cubicBezTo>
                    <a:pt x="324700" y="708322"/>
                    <a:pt x="324103" y="708834"/>
                    <a:pt x="323420" y="709346"/>
                  </a:cubicBezTo>
                  <a:cubicBezTo>
                    <a:pt x="323420" y="709346"/>
                    <a:pt x="323420" y="709261"/>
                    <a:pt x="323420" y="709261"/>
                  </a:cubicBezTo>
                  <a:cubicBezTo>
                    <a:pt x="324017" y="708834"/>
                    <a:pt x="324615" y="708322"/>
                    <a:pt x="325212" y="707895"/>
                  </a:cubicBezTo>
                  <a:close/>
                  <a:moveTo>
                    <a:pt x="333829" y="703884"/>
                  </a:moveTo>
                  <a:cubicBezTo>
                    <a:pt x="334341" y="707554"/>
                    <a:pt x="334853" y="711224"/>
                    <a:pt x="335450" y="714894"/>
                  </a:cubicBezTo>
                  <a:cubicBezTo>
                    <a:pt x="333232" y="725221"/>
                    <a:pt x="331099" y="735634"/>
                    <a:pt x="329137" y="746046"/>
                  </a:cubicBezTo>
                  <a:lnTo>
                    <a:pt x="323506" y="750996"/>
                  </a:lnTo>
                  <a:cubicBezTo>
                    <a:pt x="323506" y="750996"/>
                    <a:pt x="323506" y="751252"/>
                    <a:pt x="323676" y="751167"/>
                  </a:cubicBezTo>
                  <a:lnTo>
                    <a:pt x="328966" y="747070"/>
                  </a:lnTo>
                  <a:cubicBezTo>
                    <a:pt x="328113" y="751594"/>
                    <a:pt x="327260" y="756117"/>
                    <a:pt x="326492" y="760641"/>
                  </a:cubicBezTo>
                  <a:cubicBezTo>
                    <a:pt x="325980" y="763713"/>
                    <a:pt x="325468" y="766700"/>
                    <a:pt x="324956" y="769773"/>
                  </a:cubicBezTo>
                  <a:cubicBezTo>
                    <a:pt x="320179" y="774808"/>
                    <a:pt x="315486" y="779759"/>
                    <a:pt x="310793" y="784880"/>
                  </a:cubicBezTo>
                  <a:cubicBezTo>
                    <a:pt x="313183" y="767469"/>
                    <a:pt x="315827" y="750057"/>
                    <a:pt x="318899" y="732732"/>
                  </a:cubicBezTo>
                  <a:cubicBezTo>
                    <a:pt x="320179" y="725819"/>
                    <a:pt x="321543" y="718820"/>
                    <a:pt x="322908" y="711907"/>
                  </a:cubicBezTo>
                  <a:cubicBezTo>
                    <a:pt x="326492" y="709261"/>
                    <a:pt x="330161" y="706615"/>
                    <a:pt x="333744" y="703969"/>
                  </a:cubicBezTo>
                  <a:close/>
                  <a:moveTo>
                    <a:pt x="300129" y="831821"/>
                  </a:moveTo>
                  <a:lnTo>
                    <a:pt x="299531" y="832504"/>
                  </a:lnTo>
                  <a:cubicBezTo>
                    <a:pt x="299531" y="832504"/>
                    <a:pt x="299531" y="832248"/>
                    <a:pt x="299531" y="832163"/>
                  </a:cubicBezTo>
                  <a:cubicBezTo>
                    <a:pt x="300043" y="828578"/>
                    <a:pt x="300555" y="824993"/>
                    <a:pt x="301067" y="821494"/>
                  </a:cubicBezTo>
                  <a:cubicBezTo>
                    <a:pt x="300726" y="824993"/>
                    <a:pt x="300385" y="828407"/>
                    <a:pt x="300129" y="831907"/>
                  </a:cubicBezTo>
                  <a:close/>
                  <a:moveTo>
                    <a:pt x="299958" y="833358"/>
                  </a:moveTo>
                  <a:cubicBezTo>
                    <a:pt x="298849" y="846416"/>
                    <a:pt x="297910" y="859559"/>
                    <a:pt x="297228" y="872703"/>
                  </a:cubicBezTo>
                  <a:lnTo>
                    <a:pt x="296716" y="873301"/>
                  </a:lnTo>
                  <a:cubicBezTo>
                    <a:pt x="296716" y="873301"/>
                    <a:pt x="296716" y="873557"/>
                    <a:pt x="296887" y="873471"/>
                  </a:cubicBezTo>
                  <a:lnTo>
                    <a:pt x="297228" y="873130"/>
                  </a:lnTo>
                  <a:cubicBezTo>
                    <a:pt x="296887" y="879190"/>
                    <a:pt x="296631" y="885335"/>
                    <a:pt x="296460" y="891394"/>
                  </a:cubicBezTo>
                  <a:cubicBezTo>
                    <a:pt x="296375" y="896174"/>
                    <a:pt x="296204" y="900953"/>
                    <a:pt x="296204" y="905733"/>
                  </a:cubicBezTo>
                  <a:cubicBezTo>
                    <a:pt x="295351" y="906757"/>
                    <a:pt x="294498" y="907867"/>
                    <a:pt x="293645" y="908891"/>
                  </a:cubicBezTo>
                  <a:cubicBezTo>
                    <a:pt x="293645" y="908976"/>
                    <a:pt x="293730" y="909147"/>
                    <a:pt x="293815" y="909062"/>
                  </a:cubicBezTo>
                  <a:cubicBezTo>
                    <a:pt x="294583" y="908208"/>
                    <a:pt x="295351" y="907269"/>
                    <a:pt x="296204" y="906416"/>
                  </a:cubicBezTo>
                  <a:cubicBezTo>
                    <a:pt x="296034" y="919389"/>
                    <a:pt x="296034" y="932362"/>
                    <a:pt x="296204" y="945249"/>
                  </a:cubicBezTo>
                  <a:cubicBezTo>
                    <a:pt x="294668" y="947212"/>
                    <a:pt x="293218" y="949261"/>
                    <a:pt x="291682" y="951224"/>
                  </a:cubicBezTo>
                  <a:lnTo>
                    <a:pt x="291682" y="946017"/>
                  </a:lnTo>
                  <a:cubicBezTo>
                    <a:pt x="291682" y="946017"/>
                    <a:pt x="295095" y="939190"/>
                    <a:pt x="295095" y="939190"/>
                  </a:cubicBezTo>
                  <a:cubicBezTo>
                    <a:pt x="295095" y="939019"/>
                    <a:pt x="295010" y="938934"/>
                    <a:pt x="294925" y="939104"/>
                  </a:cubicBezTo>
                  <a:lnTo>
                    <a:pt x="291682" y="944993"/>
                  </a:lnTo>
                  <a:lnTo>
                    <a:pt x="291682" y="938507"/>
                  </a:lnTo>
                  <a:cubicBezTo>
                    <a:pt x="291682" y="938507"/>
                    <a:pt x="291682" y="930399"/>
                    <a:pt x="291682" y="930399"/>
                  </a:cubicBezTo>
                  <a:lnTo>
                    <a:pt x="291682" y="926387"/>
                  </a:lnTo>
                  <a:cubicBezTo>
                    <a:pt x="291682" y="925022"/>
                    <a:pt x="291853" y="923656"/>
                    <a:pt x="291853" y="922376"/>
                  </a:cubicBezTo>
                  <a:lnTo>
                    <a:pt x="292877" y="899759"/>
                  </a:lnTo>
                  <a:cubicBezTo>
                    <a:pt x="292962" y="896003"/>
                    <a:pt x="293303" y="892248"/>
                    <a:pt x="293645" y="888493"/>
                  </a:cubicBezTo>
                  <a:lnTo>
                    <a:pt x="294583" y="877227"/>
                  </a:lnTo>
                  <a:lnTo>
                    <a:pt x="295522" y="865961"/>
                  </a:lnTo>
                  <a:cubicBezTo>
                    <a:pt x="295863" y="862205"/>
                    <a:pt x="296375" y="858450"/>
                    <a:pt x="296801" y="854695"/>
                  </a:cubicBezTo>
                  <a:cubicBezTo>
                    <a:pt x="297655" y="847867"/>
                    <a:pt x="298337" y="840954"/>
                    <a:pt x="299276" y="834126"/>
                  </a:cubicBezTo>
                  <a:lnTo>
                    <a:pt x="299958" y="833443"/>
                  </a:lnTo>
                  <a:close/>
                  <a:moveTo>
                    <a:pt x="290659" y="952419"/>
                  </a:moveTo>
                  <a:cubicBezTo>
                    <a:pt x="288440" y="955320"/>
                    <a:pt x="286222" y="958222"/>
                    <a:pt x="284089" y="961124"/>
                  </a:cubicBezTo>
                  <a:lnTo>
                    <a:pt x="290659" y="948066"/>
                  </a:lnTo>
                  <a:lnTo>
                    <a:pt x="290659" y="952419"/>
                  </a:lnTo>
                  <a:close/>
                  <a:moveTo>
                    <a:pt x="284686" y="963002"/>
                  </a:moveTo>
                  <a:cubicBezTo>
                    <a:pt x="286734" y="960527"/>
                    <a:pt x="288781" y="958052"/>
                    <a:pt x="290829" y="955491"/>
                  </a:cubicBezTo>
                  <a:cubicBezTo>
                    <a:pt x="291341" y="965989"/>
                    <a:pt x="292023" y="976487"/>
                    <a:pt x="292621" y="986899"/>
                  </a:cubicBezTo>
                  <a:cubicBezTo>
                    <a:pt x="292621" y="987155"/>
                    <a:pt x="292877" y="987155"/>
                    <a:pt x="292877" y="986899"/>
                  </a:cubicBezTo>
                  <a:cubicBezTo>
                    <a:pt x="292535" y="976145"/>
                    <a:pt x="292023" y="965306"/>
                    <a:pt x="291768" y="954552"/>
                  </a:cubicBezTo>
                  <a:lnTo>
                    <a:pt x="291768" y="954552"/>
                  </a:lnTo>
                  <a:cubicBezTo>
                    <a:pt x="293303" y="952589"/>
                    <a:pt x="294839" y="950712"/>
                    <a:pt x="296375" y="948834"/>
                  </a:cubicBezTo>
                  <a:cubicBezTo>
                    <a:pt x="296546" y="956345"/>
                    <a:pt x="296716" y="963855"/>
                    <a:pt x="297057" y="971281"/>
                  </a:cubicBezTo>
                  <a:cubicBezTo>
                    <a:pt x="297313" y="977084"/>
                    <a:pt x="297655" y="982803"/>
                    <a:pt x="297996" y="988607"/>
                  </a:cubicBezTo>
                  <a:cubicBezTo>
                    <a:pt x="297740" y="988948"/>
                    <a:pt x="297484" y="989289"/>
                    <a:pt x="297228" y="989631"/>
                  </a:cubicBezTo>
                  <a:lnTo>
                    <a:pt x="288270" y="1001835"/>
                  </a:lnTo>
                  <a:cubicBezTo>
                    <a:pt x="288270" y="999190"/>
                    <a:pt x="288270" y="996544"/>
                    <a:pt x="288270" y="993898"/>
                  </a:cubicBezTo>
                  <a:lnTo>
                    <a:pt x="288697" y="972561"/>
                  </a:lnTo>
                  <a:cubicBezTo>
                    <a:pt x="288697" y="972561"/>
                    <a:pt x="288440" y="972390"/>
                    <a:pt x="288440" y="972561"/>
                  </a:cubicBezTo>
                  <a:lnTo>
                    <a:pt x="287331" y="994069"/>
                  </a:lnTo>
                  <a:cubicBezTo>
                    <a:pt x="287246" y="997227"/>
                    <a:pt x="287160" y="1000384"/>
                    <a:pt x="286990" y="1003542"/>
                  </a:cubicBezTo>
                  <a:lnTo>
                    <a:pt x="285284" y="1005847"/>
                  </a:lnTo>
                  <a:lnTo>
                    <a:pt x="277349" y="1016857"/>
                  </a:lnTo>
                  <a:cubicBezTo>
                    <a:pt x="276411" y="1014467"/>
                    <a:pt x="275387" y="1011992"/>
                    <a:pt x="274363" y="1009602"/>
                  </a:cubicBezTo>
                  <a:cubicBezTo>
                    <a:pt x="276496" y="995605"/>
                    <a:pt x="278458" y="981522"/>
                    <a:pt x="280335" y="967440"/>
                  </a:cubicBezTo>
                  <a:lnTo>
                    <a:pt x="280762" y="967696"/>
                  </a:lnTo>
                  <a:lnTo>
                    <a:pt x="284601" y="963002"/>
                  </a:lnTo>
                  <a:close/>
                  <a:moveTo>
                    <a:pt x="228718" y="1157255"/>
                  </a:moveTo>
                  <a:lnTo>
                    <a:pt x="221381" y="1171594"/>
                  </a:lnTo>
                  <a:cubicBezTo>
                    <a:pt x="221296" y="1170911"/>
                    <a:pt x="221125" y="1170313"/>
                    <a:pt x="221039" y="1169631"/>
                  </a:cubicBezTo>
                  <a:cubicBezTo>
                    <a:pt x="221551" y="1168009"/>
                    <a:pt x="222064" y="1166473"/>
                    <a:pt x="222576" y="1164851"/>
                  </a:cubicBezTo>
                  <a:cubicBezTo>
                    <a:pt x="222576" y="1164766"/>
                    <a:pt x="222405" y="1164680"/>
                    <a:pt x="222319" y="1164851"/>
                  </a:cubicBezTo>
                  <a:cubicBezTo>
                    <a:pt x="221808" y="1166131"/>
                    <a:pt x="221296" y="1167497"/>
                    <a:pt x="220784" y="1168777"/>
                  </a:cubicBezTo>
                  <a:cubicBezTo>
                    <a:pt x="220187" y="1165705"/>
                    <a:pt x="219675" y="1162632"/>
                    <a:pt x="219077" y="1159559"/>
                  </a:cubicBezTo>
                  <a:cubicBezTo>
                    <a:pt x="223258" y="1156828"/>
                    <a:pt x="227438" y="1154097"/>
                    <a:pt x="231960" y="1151195"/>
                  </a:cubicBezTo>
                  <a:lnTo>
                    <a:pt x="228718" y="1157255"/>
                  </a:lnTo>
                  <a:close/>
                  <a:moveTo>
                    <a:pt x="216774" y="1170655"/>
                  </a:moveTo>
                  <a:cubicBezTo>
                    <a:pt x="217201" y="1172447"/>
                    <a:pt x="217627" y="1174239"/>
                    <a:pt x="217968" y="1176032"/>
                  </a:cubicBezTo>
                  <a:cubicBezTo>
                    <a:pt x="217798" y="1176544"/>
                    <a:pt x="217542" y="1177056"/>
                    <a:pt x="217371" y="1177568"/>
                  </a:cubicBezTo>
                  <a:cubicBezTo>
                    <a:pt x="217030" y="1175605"/>
                    <a:pt x="216774" y="1173642"/>
                    <a:pt x="216433" y="1171679"/>
                  </a:cubicBezTo>
                  <a:lnTo>
                    <a:pt x="216433" y="1171679"/>
                  </a:lnTo>
                  <a:cubicBezTo>
                    <a:pt x="216433" y="1171679"/>
                    <a:pt x="216433" y="1171508"/>
                    <a:pt x="216433" y="1171508"/>
                  </a:cubicBezTo>
                  <a:lnTo>
                    <a:pt x="216433" y="1171337"/>
                  </a:lnTo>
                  <a:cubicBezTo>
                    <a:pt x="216433" y="1171337"/>
                    <a:pt x="216433" y="1171337"/>
                    <a:pt x="216433" y="1171337"/>
                  </a:cubicBezTo>
                  <a:cubicBezTo>
                    <a:pt x="215835" y="1168094"/>
                    <a:pt x="215238" y="1164766"/>
                    <a:pt x="214726" y="1161522"/>
                  </a:cubicBezTo>
                  <a:cubicBezTo>
                    <a:pt x="214726" y="1161522"/>
                    <a:pt x="214811" y="1161522"/>
                    <a:pt x="214897" y="1161437"/>
                  </a:cubicBezTo>
                  <a:cubicBezTo>
                    <a:pt x="215494" y="1164510"/>
                    <a:pt x="216177" y="1167582"/>
                    <a:pt x="216859" y="1170655"/>
                  </a:cubicBezTo>
                  <a:close/>
                  <a:moveTo>
                    <a:pt x="204147" y="1111252"/>
                  </a:moveTo>
                  <a:cubicBezTo>
                    <a:pt x="203635" y="1109631"/>
                    <a:pt x="203123" y="1108009"/>
                    <a:pt x="202611" y="1106387"/>
                  </a:cubicBezTo>
                  <a:cubicBezTo>
                    <a:pt x="202952" y="1105534"/>
                    <a:pt x="203208" y="1104766"/>
                    <a:pt x="203550" y="1103912"/>
                  </a:cubicBezTo>
                  <a:cubicBezTo>
                    <a:pt x="203720" y="1106387"/>
                    <a:pt x="203976" y="1108777"/>
                    <a:pt x="204147" y="1111252"/>
                  </a:cubicBezTo>
                  <a:close/>
                  <a:moveTo>
                    <a:pt x="205000" y="1099816"/>
                  </a:moveTo>
                  <a:cubicBezTo>
                    <a:pt x="205000" y="1099816"/>
                    <a:pt x="205171" y="1099303"/>
                    <a:pt x="205256" y="1099047"/>
                  </a:cubicBezTo>
                  <a:cubicBezTo>
                    <a:pt x="205682" y="1103229"/>
                    <a:pt x="206109" y="1107411"/>
                    <a:pt x="206621" y="1111593"/>
                  </a:cubicBezTo>
                  <a:cubicBezTo>
                    <a:pt x="206024" y="1107667"/>
                    <a:pt x="205512" y="1103742"/>
                    <a:pt x="205000" y="1099816"/>
                  </a:cubicBezTo>
                  <a:close/>
                  <a:moveTo>
                    <a:pt x="205171" y="1098706"/>
                  </a:moveTo>
                  <a:lnTo>
                    <a:pt x="204915" y="1099303"/>
                  </a:lnTo>
                  <a:cubicBezTo>
                    <a:pt x="204744" y="1098023"/>
                    <a:pt x="204573" y="1096828"/>
                    <a:pt x="204403" y="1095548"/>
                  </a:cubicBezTo>
                  <a:lnTo>
                    <a:pt x="202782" y="1081978"/>
                  </a:lnTo>
                  <a:lnTo>
                    <a:pt x="202270" y="1077369"/>
                  </a:lnTo>
                  <a:cubicBezTo>
                    <a:pt x="202270" y="1077369"/>
                    <a:pt x="202952" y="1076942"/>
                    <a:pt x="203294" y="1076771"/>
                  </a:cubicBezTo>
                  <a:cubicBezTo>
                    <a:pt x="203635" y="1080953"/>
                    <a:pt x="203891" y="1085136"/>
                    <a:pt x="204232" y="1089318"/>
                  </a:cubicBezTo>
                  <a:cubicBezTo>
                    <a:pt x="204488" y="1092475"/>
                    <a:pt x="204830" y="1095548"/>
                    <a:pt x="205085" y="1098706"/>
                  </a:cubicBezTo>
                  <a:cubicBezTo>
                    <a:pt x="205085" y="1098706"/>
                    <a:pt x="205085" y="1098706"/>
                    <a:pt x="205085" y="1098706"/>
                  </a:cubicBezTo>
                  <a:close/>
                  <a:moveTo>
                    <a:pt x="165498" y="1181153"/>
                  </a:moveTo>
                  <a:cubicBezTo>
                    <a:pt x="162683" y="1183030"/>
                    <a:pt x="159953" y="1184908"/>
                    <a:pt x="157137" y="1186871"/>
                  </a:cubicBezTo>
                  <a:cubicBezTo>
                    <a:pt x="155858" y="1182518"/>
                    <a:pt x="154578" y="1178165"/>
                    <a:pt x="153383" y="1173813"/>
                  </a:cubicBezTo>
                  <a:cubicBezTo>
                    <a:pt x="153213" y="1173044"/>
                    <a:pt x="153042" y="1172362"/>
                    <a:pt x="152871" y="1171594"/>
                  </a:cubicBezTo>
                  <a:cubicBezTo>
                    <a:pt x="154748" y="1167497"/>
                    <a:pt x="156625" y="1163315"/>
                    <a:pt x="158417" y="1159218"/>
                  </a:cubicBezTo>
                  <a:cubicBezTo>
                    <a:pt x="161147" y="1165961"/>
                    <a:pt x="163877" y="1172532"/>
                    <a:pt x="166608" y="1179019"/>
                  </a:cubicBezTo>
                  <a:cubicBezTo>
                    <a:pt x="166266" y="1179702"/>
                    <a:pt x="165839" y="1180470"/>
                    <a:pt x="165498" y="1181153"/>
                  </a:cubicBezTo>
                  <a:close/>
                  <a:moveTo>
                    <a:pt x="146814" y="1193955"/>
                  </a:moveTo>
                  <a:cubicBezTo>
                    <a:pt x="146472" y="1191821"/>
                    <a:pt x="146131" y="1189687"/>
                    <a:pt x="145790" y="1187554"/>
                  </a:cubicBezTo>
                  <a:cubicBezTo>
                    <a:pt x="147496" y="1183713"/>
                    <a:pt x="149203" y="1179787"/>
                    <a:pt x="150909" y="1175946"/>
                  </a:cubicBezTo>
                  <a:cubicBezTo>
                    <a:pt x="151677" y="1180470"/>
                    <a:pt x="152445" y="1184993"/>
                    <a:pt x="153298" y="1189517"/>
                  </a:cubicBezTo>
                  <a:cubicBezTo>
                    <a:pt x="151165" y="1190968"/>
                    <a:pt x="148947" y="1192504"/>
                    <a:pt x="146814" y="1193955"/>
                  </a:cubicBezTo>
                  <a:close/>
                  <a:moveTo>
                    <a:pt x="140159" y="1114666"/>
                  </a:moveTo>
                  <a:cubicBezTo>
                    <a:pt x="140415" y="1115264"/>
                    <a:pt x="140671" y="1115861"/>
                    <a:pt x="140927" y="1116544"/>
                  </a:cubicBezTo>
                  <a:lnTo>
                    <a:pt x="142889" y="1127980"/>
                  </a:lnTo>
                  <a:lnTo>
                    <a:pt x="141097" y="1131480"/>
                  </a:lnTo>
                  <a:lnTo>
                    <a:pt x="138452" y="1122262"/>
                  </a:lnTo>
                  <a:cubicBezTo>
                    <a:pt x="138452" y="1122262"/>
                    <a:pt x="138197" y="1122177"/>
                    <a:pt x="138197" y="1122262"/>
                  </a:cubicBezTo>
                  <a:lnTo>
                    <a:pt x="140671" y="1132248"/>
                  </a:lnTo>
                  <a:lnTo>
                    <a:pt x="140671" y="1132504"/>
                  </a:lnTo>
                  <a:cubicBezTo>
                    <a:pt x="139903" y="1133870"/>
                    <a:pt x="139221" y="1135235"/>
                    <a:pt x="138538" y="1136601"/>
                  </a:cubicBezTo>
                  <a:lnTo>
                    <a:pt x="136831" y="1122774"/>
                  </a:lnTo>
                  <a:lnTo>
                    <a:pt x="136149" y="1116970"/>
                  </a:lnTo>
                  <a:cubicBezTo>
                    <a:pt x="137514" y="1116202"/>
                    <a:pt x="138794" y="1115520"/>
                    <a:pt x="140159" y="1114752"/>
                  </a:cubicBezTo>
                  <a:close/>
                  <a:moveTo>
                    <a:pt x="144937" y="1126359"/>
                  </a:moveTo>
                  <a:cubicBezTo>
                    <a:pt x="148947" y="1136003"/>
                    <a:pt x="152786" y="1145477"/>
                    <a:pt x="156625" y="1154780"/>
                  </a:cubicBezTo>
                  <a:cubicBezTo>
                    <a:pt x="154919" y="1158108"/>
                    <a:pt x="153127" y="1161522"/>
                    <a:pt x="151421" y="1164851"/>
                  </a:cubicBezTo>
                  <a:cubicBezTo>
                    <a:pt x="149971" y="1158023"/>
                    <a:pt x="148520" y="1151281"/>
                    <a:pt x="147155" y="1144453"/>
                  </a:cubicBezTo>
                  <a:lnTo>
                    <a:pt x="143913" y="1128578"/>
                  </a:lnTo>
                  <a:lnTo>
                    <a:pt x="144937" y="1126273"/>
                  </a:lnTo>
                  <a:close/>
                  <a:moveTo>
                    <a:pt x="145619" y="1144623"/>
                  </a:moveTo>
                  <a:cubicBezTo>
                    <a:pt x="145960" y="1146672"/>
                    <a:pt x="146302" y="1148720"/>
                    <a:pt x="146643" y="1150769"/>
                  </a:cubicBezTo>
                  <a:lnTo>
                    <a:pt x="141695" y="1133699"/>
                  </a:lnTo>
                  <a:cubicBezTo>
                    <a:pt x="141695" y="1133699"/>
                    <a:pt x="141865" y="1133357"/>
                    <a:pt x="141865" y="1133272"/>
                  </a:cubicBezTo>
                  <a:lnTo>
                    <a:pt x="143145" y="1130285"/>
                  </a:lnTo>
                  <a:lnTo>
                    <a:pt x="145534" y="1144538"/>
                  </a:lnTo>
                  <a:close/>
                  <a:moveTo>
                    <a:pt x="147667" y="1159986"/>
                  </a:moveTo>
                  <a:cubicBezTo>
                    <a:pt x="148179" y="1162120"/>
                    <a:pt x="148691" y="1164168"/>
                    <a:pt x="149288" y="1166302"/>
                  </a:cubicBezTo>
                  <a:cubicBezTo>
                    <a:pt x="149373" y="1167070"/>
                    <a:pt x="149544" y="1167753"/>
                    <a:pt x="149629" y="1168521"/>
                  </a:cubicBezTo>
                  <a:cubicBezTo>
                    <a:pt x="147923" y="1172020"/>
                    <a:pt x="146131" y="1175434"/>
                    <a:pt x="144425" y="1178933"/>
                  </a:cubicBezTo>
                  <a:cubicBezTo>
                    <a:pt x="142548" y="1166643"/>
                    <a:pt x="140756" y="1154353"/>
                    <a:pt x="139135" y="1141978"/>
                  </a:cubicBezTo>
                  <a:lnTo>
                    <a:pt x="138879" y="1140185"/>
                  </a:lnTo>
                  <a:cubicBezTo>
                    <a:pt x="139647" y="1138393"/>
                    <a:pt x="140415" y="1136515"/>
                    <a:pt x="141183" y="1134723"/>
                  </a:cubicBezTo>
                  <a:lnTo>
                    <a:pt x="147581" y="1159901"/>
                  </a:lnTo>
                  <a:close/>
                  <a:moveTo>
                    <a:pt x="137685" y="1143087"/>
                  </a:moveTo>
                  <a:cubicBezTo>
                    <a:pt x="138964" y="1156658"/>
                    <a:pt x="140415" y="1170313"/>
                    <a:pt x="141951" y="1183884"/>
                  </a:cubicBezTo>
                  <a:cubicBezTo>
                    <a:pt x="140585" y="1186700"/>
                    <a:pt x="139221" y="1189517"/>
                    <a:pt x="137855" y="1192333"/>
                  </a:cubicBezTo>
                  <a:lnTo>
                    <a:pt x="137855" y="1192333"/>
                  </a:lnTo>
                  <a:cubicBezTo>
                    <a:pt x="137855" y="1192333"/>
                    <a:pt x="137855" y="1192504"/>
                    <a:pt x="137855" y="1192504"/>
                  </a:cubicBezTo>
                  <a:lnTo>
                    <a:pt x="137855" y="1192674"/>
                  </a:lnTo>
                  <a:cubicBezTo>
                    <a:pt x="137855" y="1192674"/>
                    <a:pt x="137855" y="1192674"/>
                    <a:pt x="137855" y="1192674"/>
                  </a:cubicBezTo>
                  <a:cubicBezTo>
                    <a:pt x="136917" y="1194894"/>
                    <a:pt x="135893" y="1197113"/>
                    <a:pt x="134955" y="1199332"/>
                  </a:cubicBezTo>
                  <a:cubicBezTo>
                    <a:pt x="134187" y="1194382"/>
                    <a:pt x="133504" y="1189346"/>
                    <a:pt x="132822" y="1184396"/>
                  </a:cubicBezTo>
                  <a:cubicBezTo>
                    <a:pt x="131798" y="1176885"/>
                    <a:pt x="130774" y="1169289"/>
                    <a:pt x="129835" y="1161778"/>
                  </a:cubicBezTo>
                  <a:cubicBezTo>
                    <a:pt x="132481" y="1155548"/>
                    <a:pt x="135210" y="1149318"/>
                    <a:pt x="137855" y="1143002"/>
                  </a:cubicBezTo>
                  <a:close/>
                  <a:moveTo>
                    <a:pt x="142548" y="1194808"/>
                  </a:moveTo>
                  <a:lnTo>
                    <a:pt x="142548" y="1194808"/>
                  </a:lnTo>
                  <a:cubicBezTo>
                    <a:pt x="142548" y="1194808"/>
                    <a:pt x="142548" y="1194808"/>
                    <a:pt x="142548" y="1194808"/>
                  </a:cubicBezTo>
                  <a:lnTo>
                    <a:pt x="142548" y="1194808"/>
                  </a:lnTo>
                  <a:cubicBezTo>
                    <a:pt x="142548" y="1194808"/>
                    <a:pt x="142548" y="1194808"/>
                    <a:pt x="142548" y="1194808"/>
                  </a:cubicBezTo>
                  <a:cubicBezTo>
                    <a:pt x="142718" y="1194467"/>
                    <a:pt x="142889" y="1194125"/>
                    <a:pt x="143060" y="1193699"/>
                  </a:cubicBezTo>
                  <a:cubicBezTo>
                    <a:pt x="143145" y="1194552"/>
                    <a:pt x="143230" y="1195320"/>
                    <a:pt x="143316" y="1196174"/>
                  </a:cubicBezTo>
                  <a:cubicBezTo>
                    <a:pt x="143316" y="1196174"/>
                    <a:pt x="143316" y="1196345"/>
                    <a:pt x="143316" y="1196345"/>
                  </a:cubicBezTo>
                  <a:cubicBezTo>
                    <a:pt x="142548" y="1196857"/>
                    <a:pt x="141780" y="1197369"/>
                    <a:pt x="141012" y="1197881"/>
                  </a:cubicBezTo>
                  <a:cubicBezTo>
                    <a:pt x="141524" y="1196857"/>
                    <a:pt x="141951" y="1195833"/>
                    <a:pt x="142463" y="1194894"/>
                  </a:cubicBezTo>
                  <a:close/>
                  <a:moveTo>
                    <a:pt x="143486" y="1126700"/>
                  </a:moveTo>
                  <a:lnTo>
                    <a:pt x="141951" y="1119275"/>
                  </a:lnTo>
                  <a:cubicBezTo>
                    <a:pt x="142718" y="1121238"/>
                    <a:pt x="143572" y="1123116"/>
                    <a:pt x="144339" y="1125079"/>
                  </a:cubicBezTo>
                  <a:lnTo>
                    <a:pt x="143486" y="1126786"/>
                  </a:lnTo>
                  <a:close/>
                  <a:moveTo>
                    <a:pt x="130774" y="1119958"/>
                  </a:moveTo>
                  <a:cubicBezTo>
                    <a:pt x="129153" y="1123030"/>
                    <a:pt x="127532" y="1126188"/>
                    <a:pt x="125911" y="1129261"/>
                  </a:cubicBezTo>
                  <a:lnTo>
                    <a:pt x="125314" y="1123030"/>
                  </a:lnTo>
                  <a:cubicBezTo>
                    <a:pt x="127106" y="1122006"/>
                    <a:pt x="128982" y="1120982"/>
                    <a:pt x="130774" y="1119958"/>
                  </a:cubicBezTo>
                  <a:close/>
                  <a:moveTo>
                    <a:pt x="135125" y="1117568"/>
                  </a:moveTo>
                  <a:cubicBezTo>
                    <a:pt x="135125" y="1117568"/>
                    <a:pt x="135296" y="1117482"/>
                    <a:pt x="135381" y="1117397"/>
                  </a:cubicBezTo>
                  <a:lnTo>
                    <a:pt x="135808" y="1122774"/>
                  </a:lnTo>
                  <a:lnTo>
                    <a:pt x="137258" y="1138990"/>
                  </a:lnTo>
                  <a:cubicBezTo>
                    <a:pt x="134443" y="1144538"/>
                    <a:pt x="131627" y="1150171"/>
                    <a:pt x="128897" y="1155719"/>
                  </a:cubicBezTo>
                  <a:cubicBezTo>
                    <a:pt x="128129" y="1149232"/>
                    <a:pt x="127361" y="1142746"/>
                    <a:pt x="126679" y="1136259"/>
                  </a:cubicBezTo>
                  <a:cubicBezTo>
                    <a:pt x="129494" y="1130029"/>
                    <a:pt x="132310" y="1123798"/>
                    <a:pt x="135210" y="1117568"/>
                  </a:cubicBezTo>
                  <a:close/>
                  <a:moveTo>
                    <a:pt x="127191" y="1217426"/>
                  </a:moveTo>
                  <a:cubicBezTo>
                    <a:pt x="124546" y="1223741"/>
                    <a:pt x="121986" y="1230143"/>
                    <a:pt x="119427" y="1236544"/>
                  </a:cubicBezTo>
                  <a:cubicBezTo>
                    <a:pt x="119000" y="1232191"/>
                    <a:pt x="118574" y="1227923"/>
                    <a:pt x="118147" y="1223571"/>
                  </a:cubicBezTo>
                  <a:cubicBezTo>
                    <a:pt x="121133" y="1221522"/>
                    <a:pt x="124205" y="1219474"/>
                    <a:pt x="127191" y="1217426"/>
                  </a:cubicBezTo>
                  <a:close/>
                  <a:moveTo>
                    <a:pt x="144510" y="1205733"/>
                  </a:moveTo>
                  <a:cubicBezTo>
                    <a:pt x="145107" y="1210171"/>
                    <a:pt x="145705" y="1214609"/>
                    <a:pt x="146302" y="1218962"/>
                  </a:cubicBezTo>
                  <a:cubicBezTo>
                    <a:pt x="144169" y="1223656"/>
                    <a:pt x="142036" y="1228350"/>
                    <a:pt x="139988" y="1233044"/>
                  </a:cubicBezTo>
                  <a:cubicBezTo>
                    <a:pt x="138794" y="1225705"/>
                    <a:pt x="137600" y="1218450"/>
                    <a:pt x="136490" y="1211110"/>
                  </a:cubicBezTo>
                  <a:cubicBezTo>
                    <a:pt x="139135" y="1209318"/>
                    <a:pt x="141865" y="1207525"/>
                    <a:pt x="144510" y="1205733"/>
                  </a:cubicBezTo>
                  <a:close/>
                  <a:moveTo>
                    <a:pt x="160891" y="1200441"/>
                  </a:moveTo>
                  <a:cubicBezTo>
                    <a:pt x="162256" y="1197625"/>
                    <a:pt x="163621" y="1194723"/>
                    <a:pt x="164987" y="1191906"/>
                  </a:cubicBezTo>
                  <a:cubicBezTo>
                    <a:pt x="166608" y="1190797"/>
                    <a:pt x="168314" y="1189687"/>
                    <a:pt x="169935" y="1188578"/>
                  </a:cubicBezTo>
                  <a:cubicBezTo>
                    <a:pt x="171129" y="1191224"/>
                    <a:pt x="172324" y="1193869"/>
                    <a:pt x="173518" y="1196515"/>
                  </a:cubicBezTo>
                  <a:lnTo>
                    <a:pt x="177101" y="1208891"/>
                  </a:lnTo>
                  <a:cubicBezTo>
                    <a:pt x="174286" y="1215121"/>
                    <a:pt x="171556" y="1221352"/>
                    <a:pt x="168825" y="1227667"/>
                  </a:cubicBezTo>
                  <a:cubicBezTo>
                    <a:pt x="166181" y="1218620"/>
                    <a:pt x="163621" y="1209574"/>
                    <a:pt x="160976" y="1200527"/>
                  </a:cubicBezTo>
                  <a:close/>
                  <a:moveTo>
                    <a:pt x="166010" y="1233812"/>
                  </a:moveTo>
                  <a:lnTo>
                    <a:pt x="166010" y="1233812"/>
                  </a:lnTo>
                  <a:cubicBezTo>
                    <a:pt x="165839" y="1233215"/>
                    <a:pt x="165669" y="1232532"/>
                    <a:pt x="165583" y="1231764"/>
                  </a:cubicBezTo>
                  <a:cubicBezTo>
                    <a:pt x="165754" y="1232447"/>
                    <a:pt x="165925" y="1233130"/>
                    <a:pt x="166095" y="1233812"/>
                  </a:cubicBezTo>
                  <a:close/>
                  <a:moveTo>
                    <a:pt x="190752" y="1268720"/>
                  </a:moveTo>
                  <a:lnTo>
                    <a:pt x="190752" y="1268720"/>
                  </a:lnTo>
                  <a:cubicBezTo>
                    <a:pt x="190752" y="1268720"/>
                    <a:pt x="190752" y="1268720"/>
                    <a:pt x="190752" y="1268720"/>
                  </a:cubicBezTo>
                  <a:lnTo>
                    <a:pt x="190752" y="1268720"/>
                  </a:lnTo>
                  <a:cubicBezTo>
                    <a:pt x="190752" y="1268720"/>
                    <a:pt x="190752" y="1268720"/>
                    <a:pt x="190752" y="1268720"/>
                  </a:cubicBezTo>
                  <a:cubicBezTo>
                    <a:pt x="191264" y="1267013"/>
                    <a:pt x="191690" y="1265392"/>
                    <a:pt x="192203" y="1263684"/>
                  </a:cubicBezTo>
                  <a:cubicBezTo>
                    <a:pt x="193482" y="1268464"/>
                    <a:pt x="194848" y="1273158"/>
                    <a:pt x="196127" y="1277852"/>
                  </a:cubicBezTo>
                  <a:cubicBezTo>
                    <a:pt x="192715" y="1279815"/>
                    <a:pt x="189387" y="1281778"/>
                    <a:pt x="185974" y="1283827"/>
                  </a:cubicBezTo>
                  <a:cubicBezTo>
                    <a:pt x="187595" y="1278791"/>
                    <a:pt x="189131" y="1273841"/>
                    <a:pt x="190752" y="1268805"/>
                  </a:cubicBezTo>
                  <a:close/>
                  <a:moveTo>
                    <a:pt x="211058" y="1267098"/>
                  </a:moveTo>
                  <a:lnTo>
                    <a:pt x="211058" y="1267098"/>
                  </a:lnTo>
                  <a:cubicBezTo>
                    <a:pt x="211058" y="1267098"/>
                    <a:pt x="211058" y="1267098"/>
                    <a:pt x="211058" y="1267098"/>
                  </a:cubicBezTo>
                  <a:lnTo>
                    <a:pt x="211058" y="1267098"/>
                  </a:lnTo>
                  <a:cubicBezTo>
                    <a:pt x="211058" y="1267098"/>
                    <a:pt x="211058" y="1267098"/>
                    <a:pt x="211058" y="1267098"/>
                  </a:cubicBezTo>
                  <a:cubicBezTo>
                    <a:pt x="210716" y="1265904"/>
                    <a:pt x="210290" y="1264709"/>
                    <a:pt x="209948" y="1263514"/>
                  </a:cubicBezTo>
                  <a:cubicBezTo>
                    <a:pt x="210802" y="1260441"/>
                    <a:pt x="211740" y="1257369"/>
                    <a:pt x="212593" y="1254296"/>
                  </a:cubicBezTo>
                  <a:cubicBezTo>
                    <a:pt x="213788" y="1258905"/>
                    <a:pt x="214982" y="1263514"/>
                    <a:pt x="216177" y="1268123"/>
                  </a:cubicBezTo>
                  <a:cubicBezTo>
                    <a:pt x="214726" y="1268720"/>
                    <a:pt x="213276" y="1269317"/>
                    <a:pt x="211826" y="1269915"/>
                  </a:cubicBezTo>
                  <a:cubicBezTo>
                    <a:pt x="211569" y="1268976"/>
                    <a:pt x="211314" y="1268123"/>
                    <a:pt x="211058" y="1267184"/>
                  </a:cubicBezTo>
                  <a:close/>
                  <a:moveTo>
                    <a:pt x="212935" y="1273841"/>
                  </a:moveTo>
                  <a:cubicBezTo>
                    <a:pt x="214300" y="1273073"/>
                    <a:pt x="215665" y="1272305"/>
                    <a:pt x="217115" y="1271537"/>
                  </a:cubicBezTo>
                  <a:cubicBezTo>
                    <a:pt x="218395" y="1276145"/>
                    <a:pt x="219589" y="1280754"/>
                    <a:pt x="220955" y="1285363"/>
                  </a:cubicBezTo>
                  <a:cubicBezTo>
                    <a:pt x="221808" y="1288265"/>
                    <a:pt x="222661" y="1291167"/>
                    <a:pt x="223514" y="1294068"/>
                  </a:cubicBezTo>
                  <a:cubicBezTo>
                    <a:pt x="223514" y="1300384"/>
                    <a:pt x="223599" y="1306700"/>
                    <a:pt x="223855" y="1313016"/>
                  </a:cubicBezTo>
                  <a:cubicBezTo>
                    <a:pt x="220272" y="1299958"/>
                    <a:pt x="216689" y="1286899"/>
                    <a:pt x="213020" y="1273926"/>
                  </a:cubicBezTo>
                  <a:close/>
                  <a:moveTo>
                    <a:pt x="254911" y="1139076"/>
                  </a:moveTo>
                  <a:cubicBezTo>
                    <a:pt x="256276" y="1128236"/>
                    <a:pt x="257556" y="1117312"/>
                    <a:pt x="259006" y="1106473"/>
                  </a:cubicBezTo>
                  <a:cubicBezTo>
                    <a:pt x="259774" y="1105192"/>
                    <a:pt x="260541" y="1103912"/>
                    <a:pt x="261309" y="1102632"/>
                  </a:cubicBezTo>
                  <a:lnTo>
                    <a:pt x="261309" y="1106473"/>
                  </a:lnTo>
                  <a:cubicBezTo>
                    <a:pt x="261309" y="1114581"/>
                    <a:pt x="261309" y="1122689"/>
                    <a:pt x="261480" y="1130797"/>
                  </a:cubicBezTo>
                  <a:cubicBezTo>
                    <a:pt x="261480" y="1135577"/>
                    <a:pt x="261651" y="1140356"/>
                    <a:pt x="261821" y="1145136"/>
                  </a:cubicBezTo>
                  <a:cubicBezTo>
                    <a:pt x="259603" y="1150000"/>
                    <a:pt x="257385" y="1154780"/>
                    <a:pt x="255166" y="1159645"/>
                  </a:cubicBezTo>
                  <a:cubicBezTo>
                    <a:pt x="255082" y="1152817"/>
                    <a:pt x="254996" y="1145904"/>
                    <a:pt x="254996" y="1139076"/>
                  </a:cubicBezTo>
                  <a:close/>
                  <a:moveTo>
                    <a:pt x="263016" y="1131053"/>
                  </a:moveTo>
                  <a:cubicBezTo>
                    <a:pt x="262674" y="1122945"/>
                    <a:pt x="262419" y="1114752"/>
                    <a:pt x="262162" y="1106643"/>
                  </a:cubicBezTo>
                  <a:lnTo>
                    <a:pt x="262162" y="1101437"/>
                  </a:lnTo>
                  <a:cubicBezTo>
                    <a:pt x="266770" y="1093670"/>
                    <a:pt x="271462" y="1085989"/>
                    <a:pt x="276240" y="1078308"/>
                  </a:cubicBezTo>
                  <a:cubicBezTo>
                    <a:pt x="276240" y="1082404"/>
                    <a:pt x="276155" y="1086586"/>
                    <a:pt x="276155" y="1090683"/>
                  </a:cubicBezTo>
                  <a:cubicBezTo>
                    <a:pt x="276155" y="1098706"/>
                    <a:pt x="276240" y="1106643"/>
                    <a:pt x="276496" y="1114666"/>
                  </a:cubicBezTo>
                  <a:cubicBezTo>
                    <a:pt x="274278" y="1119190"/>
                    <a:pt x="272060" y="1123713"/>
                    <a:pt x="269841" y="1128236"/>
                  </a:cubicBezTo>
                  <a:cubicBezTo>
                    <a:pt x="267794" y="1132589"/>
                    <a:pt x="265661" y="1137027"/>
                    <a:pt x="263613" y="1141380"/>
                  </a:cubicBezTo>
                  <a:cubicBezTo>
                    <a:pt x="263442" y="1137966"/>
                    <a:pt x="263186" y="1134552"/>
                    <a:pt x="263101" y="1131138"/>
                  </a:cubicBezTo>
                  <a:close/>
                  <a:moveTo>
                    <a:pt x="273169" y="1129517"/>
                  </a:moveTo>
                  <a:cubicBezTo>
                    <a:pt x="274363" y="1127298"/>
                    <a:pt x="275472" y="1125079"/>
                    <a:pt x="276667" y="1122859"/>
                  </a:cubicBezTo>
                  <a:cubicBezTo>
                    <a:pt x="276837" y="1128151"/>
                    <a:pt x="277008" y="1133357"/>
                    <a:pt x="277264" y="1138649"/>
                  </a:cubicBezTo>
                  <a:lnTo>
                    <a:pt x="274448" y="1133955"/>
                  </a:lnTo>
                  <a:cubicBezTo>
                    <a:pt x="274448" y="1133955"/>
                    <a:pt x="274192" y="1133955"/>
                    <a:pt x="274278" y="1134040"/>
                  </a:cubicBezTo>
                  <a:lnTo>
                    <a:pt x="277349" y="1140356"/>
                  </a:lnTo>
                  <a:cubicBezTo>
                    <a:pt x="277605" y="1145733"/>
                    <a:pt x="277861" y="1151110"/>
                    <a:pt x="278117" y="1156401"/>
                  </a:cubicBezTo>
                  <a:cubicBezTo>
                    <a:pt x="278970" y="1170143"/>
                    <a:pt x="280165" y="1183884"/>
                    <a:pt x="281530" y="1197539"/>
                  </a:cubicBezTo>
                  <a:cubicBezTo>
                    <a:pt x="280591" y="1199759"/>
                    <a:pt x="279738" y="1201978"/>
                    <a:pt x="278799" y="1204197"/>
                  </a:cubicBezTo>
                  <a:cubicBezTo>
                    <a:pt x="275899" y="1199161"/>
                    <a:pt x="272998" y="1194040"/>
                    <a:pt x="270182" y="1189005"/>
                  </a:cubicBezTo>
                  <a:cubicBezTo>
                    <a:pt x="268903" y="1186700"/>
                    <a:pt x="267708" y="1184396"/>
                    <a:pt x="266428" y="1182091"/>
                  </a:cubicBezTo>
                  <a:cubicBezTo>
                    <a:pt x="265490" y="1170655"/>
                    <a:pt x="264637" y="1159218"/>
                    <a:pt x="263954" y="1147781"/>
                  </a:cubicBezTo>
                  <a:cubicBezTo>
                    <a:pt x="267026" y="1141636"/>
                    <a:pt x="270097" y="1135577"/>
                    <a:pt x="273169" y="1129517"/>
                  </a:cubicBezTo>
                  <a:close/>
                  <a:moveTo>
                    <a:pt x="274278" y="1222461"/>
                  </a:moveTo>
                  <a:cubicBezTo>
                    <a:pt x="277093" y="1228777"/>
                    <a:pt x="279994" y="1235093"/>
                    <a:pt x="282980" y="1241238"/>
                  </a:cubicBezTo>
                  <a:cubicBezTo>
                    <a:pt x="282212" y="1243371"/>
                    <a:pt x="281530" y="1245420"/>
                    <a:pt x="280762" y="1247554"/>
                  </a:cubicBezTo>
                  <a:lnTo>
                    <a:pt x="278202" y="1243286"/>
                  </a:lnTo>
                  <a:lnTo>
                    <a:pt x="274107" y="1236288"/>
                  </a:lnTo>
                  <a:cubicBezTo>
                    <a:pt x="274107" y="1236288"/>
                    <a:pt x="273851" y="1236288"/>
                    <a:pt x="273936" y="1236373"/>
                  </a:cubicBezTo>
                  <a:lnTo>
                    <a:pt x="277520" y="1243713"/>
                  </a:lnTo>
                  <a:lnTo>
                    <a:pt x="280250" y="1249175"/>
                  </a:lnTo>
                  <a:cubicBezTo>
                    <a:pt x="279482" y="1251394"/>
                    <a:pt x="278714" y="1253613"/>
                    <a:pt x="277946" y="1255747"/>
                  </a:cubicBezTo>
                  <a:cubicBezTo>
                    <a:pt x="276581" y="1253443"/>
                    <a:pt x="275131" y="1251224"/>
                    <a:pt x="273681" y="1248919"/>
                  </a:cubicBezTo>
                  <a:cubicBezTo>
                    <a:pt x="272827" y="1242433"/>
                    <a:pt x="272060" y="1235946"/>
                    <a:pt x="271291" y="1229460"/>
                  </a:cubicBezTo>
                  <a:cubicBezTo>
                    <a:pt x="272315" y="1227070"/>
                    <a:pt x="273339" y="1224680"/>
                    <a:pt x="274363" y="1222290"/>
                  </a:cubicBezTo>
                  <a:close/>
                  <a:moveTo>
                    <a:pt x="277690" y="1256430"/>
                  </a:moveTo>
                  <a:cubicBezTo>
                    <a:pt x="276923" y="1258649"/>
                    <a:pt x="276240" y="1260783"/>
                    <a:pt x="275472" y="1263002"/>
                  </a:cubicBezTo>
                  <a:cubicBezTo>
                    <a:pt x="274875" y="1258563"/>
                    <a:pt x="274278" y="1254211"/>
                    <a:pt x="273681" y="1249773"/>
                  </a:cubicBezTo>
                  <a:cubicBezTo>
                    <a:pt x="275045" y="1251992"/>
                    <a:pt x="276325" y="1254211"/>
                    <a:pt x="277690" y="1256430"/>
                  </a:cubicBezTo>
                  <a:close/>
                  <a:moveTo>
                    <a:pt x="272315" y="1278108"/>
                  </a:moveTo>
                  <a:cubicBezTo>
                    <a:pt x="273169" y="1283400"/>
                    <a:pt x="274022" y="1288777"/>
                    <a:pt x="274875" y="1294068"/>
                  </a:cubicBezTo>
                  <a:cubicBezTo>
                    <a:pt x="272742" y="1292532"/>
                    <a:pt x="270439" y="1291252"/>
                    <a:pt x="267964" y="1290313"/>
                  </a:cubicBezTo>
                  <a:cubicBezTo>
                    <a:pt x="268391" y="1289118"/>
                    <a:pt x="268732" y="1288009"/>
                    <a:pt x="269159" y="1286814"/>
                  </a:cubicBezTo>
                  <a:cubicBezTo>
                    <a:pt x="270182" y="1283912"/>
                    <a:pt x="271206" y="1281010"/>
                    <a:pt x="272315" y="1278108"/>
                  </a:cubicBezTo>
                  <a:close/>
                  <a:moveTo>
                    <a:pt x="275814" y="1299616"/>
                  </a:moveTo>
                  <a:cubicBezTo>
                    <a:pt x="275984" y="1300470"/>
                    <a:pt x="276069" y="1301323"/>
                    <a:pt x="276240" y="1302262"/>
                  </a:cubicBezTo>
                  <a:cubicBezTo>
                    <a:pt x="275131" y="1300640"/>
                    <a:pt x="274022" y="1299019"/>
                    <a:pt x="272827" y="1297397"/>
                  </a:cubicBezTo>
                  <a:cubicBezTo>
                    <a:pt x="273851" y="1298080"/>
                    <a:pt x="274790" y="1298848"/>
                    <a:pt x="275728" y="1299616"/>
                  </a:cubicBezTo>
                  <a:close/>
                  <a:moveTo>
                    <a:pt x="276069" y="1267696"/>
                  </a:moveTo>
                  <a:cubicBezTo>
                    <a:pt x="277093" y="1264879"/>
                    <a:pt x="278202" y="1261978"/>
                    <a:pt x="279226" y="1259161"/>
                  </a:cubicBezTo>
                  <a:cubicBezTo>
                    <a:pt x="284260" y="1267781"/>
                    <a:pt x="289038" y="1276487"/>
                    <a:pt x="293559" y="1285363"/>
                  </a:cubicBezTo>
                  <a:cubicBezTo>
                    <a:pt x="293133" y="1286558"/>
                    <a:pt x="292792" y="1287753"/>
                    <a:pt x="292365" y="1288948"/>
                  </a:cubicBezTo>
                  <a:cubicBezTo>
                    <a:pt x="290573" y="1294495"/>
                    <a:pt x="288781" y="1300043"/>
                    <a:pt x="286990" y="1305591"/>
                  </a:cubicBezTo>
                  <a:cubicBezTo>
                    <a:pt x="285796" y="1304310"/>
                    <a:pt x="284686" y="1303030"/>
                    <a:pt x="283492" y="1301835"/>
                  </a:cubicBezTo>
                  <a:cubicBezTo>
                    <a:pt x="282468" y="1300726"/>
                    <a:pt x="281359" y="1299616"/>
                    <a:pt x="280250" y="1298592"/>
                  </a:cubicBezTo>
                  <a:cubicBezTo>
                    <a:pt x="278799" y="1288350"/>
                    <a:pt x="277349" y="1278023"/>
                    <a:pt x="275984" y="1267781"/>
                  </a:cubicBezTo>
                  <a:close/>
                  <a:moveTo>
                    <a:pt x="285796" y="1309517"/>
                  </a:moveTo>
                  <a:cubicBezTo>
                    <a:pt x="285284" y="1310968"/>
                    <a:pt x="284857" y="1312504"/>
                    <a:pt x="284431" y="1313955"/>
                  </a:cubicBezTo>
                  <a:cubicBezTo>
                    <a:pt x="283663" y="1312845"/>
                    <a:pt x="282894" y="1311736"/>
                    <a:pt x="282127" y="1310712"/>
                  </a:cubicBezTo>
                  <a:cubicBezTo>
                    <a:pt x="281786" y="1308748"/>
                    <a:pt x="281530" y="1306700"/>
                    <a:pt x="281189" y="1304737"/>
                  </a:cubicBezTo>
                  <a:cubicBezTo>
                    <a:pt x="282724" y="1306359"/>
                    <a:pt x="284260" y="1307980"/>
                    <a:pt x="285796" y="1309602"/>
                  </a:cubicBezTo>
                  <a:close/>
                  <a:moveTo>
                    <a:pt x="278288" y="1340925"/>
                  </a:moveTo>
                  <a:lnTo>
                    <a:pt x="279311" y="1342632"/>
                  </a:lnTo>
                  <a:lnTo>
                    <a:pt x="283321" y="1349204"/>
                  </a:lnTo>
                  <a:cubicBezTo>
                    <a:pt x="284345" y="1350825"/>
                    <a:pt x="285369" y="1352447"/>
                    <a:pt x="286307" y="1353983"/>
                  </a:cubicBezTo>
                  <a:cubicBezTo>
                    <a:pt x="287246" y="1358421"/>
                    <a:pt x="288270" y="1362859"/>
                    <a:pt x="289293" y="1367298"/>
                  </a:cubicBezTo>
                  <a:cubicBezTo>
                    <a:pt x="285881" y="1363798"/>
                    <a:pt x="282468" y="1360299"/>
                    <a:pt x="279056" y="1356800"/>
                  </a:cubicBezTo>
                  <a:cubicBezTo>
                    <a:pt x="277605" y="1355178"/>
                    <a:pt x="276069" y="1353556"/>
                    <a:pt x="274619" y="1352020"/>
                  </a:cubicBezTo>
                  <a:cubicBezTo>
                    <a:pt x="275814" y="1348350"/>
                    <a:pt x="277093" y="1344680"/>
                    <a:pt x="278288" y="1341010"/>
                  </a:cubicBezTo>
                  <a:close/>
                  <a:moveTo>
                    <a:pt x="275216" y="1322575"/>
                  </a:moveTo>
                  <a:cubicBezTo>
                    <a:pt x="276752" y="1324367"/>
                    <a:pt x="278373" y="1326160"/>
                    <a:pt x="279994" y="1327952"/>
                  </a:cubicBezTo>
                  <a:cubicBezTo>
                    <a:pt x="279823" y="1328379"/>
                    <a:pt x="279738" y="1328805"/>
                    <a:pt x="279568" y="1329232"/>
                  </a:cubicBezTo>
                  <a:cubicBezTo>
                    <a:pt x="278117" y="1327013"/>
                    <a:pt x="276667" y="1324794"/>
                    <a:pt x="275216" y="1322490"/>
                  </a:cubicBezTo>
                  <a:close/>
                  <a:moveTo>
                    <a:pt x="289805" y="1389061"/>
                  </a:moveTo>
                  <a:lnTo>
                    <a:pt x="290318" y="1387098"/>
                  </a:lnTo>
                  <a:cubicBezTo>
                    <a:pt x="291768" y="1388208"/>
                    <a:pt x="293218" y="1389403"/>
                    <a:pt x="294583" y="1390512"/>
                  </a:cubicBezTo>
                  <a:cubicBezTo>
                    <a:pt x="295436" y="1394097"/>
                    <a:pt x="296375" y="1397767"/>
                    <a:pt x="297313" y="1401352"/>
                  </a:cubicBezTo>
                  <a:cubicBezTo>
                    <a:pt x="294242" y="1399303"/>
                    <a:pt x="291171" y="1397340"/>
                    <a:pt x="288099" y="1395377"/>
                  </a:cubicBezTo>
                  <a:lnTo>
                    <a:pt x="289720" y="1389061"/>
                  </a:lnTo>
                  <a:close/>
                  <a:moveTo>
                    <a:pt x="297057" y="1392390"/>
                  </a:moveTo>
                  <a:cubicBezTo>
                    <a:pt x="303542" y="1397596"/>
                    <a:pt x="309940" y="1402973"/>
                    <a:pt x="316425" y="1408265"/>
                  </a:cubicBezTo>
                  <a:lnTo>
                    <a:pt x="315571" y="1413727"/>
                  </a:lnTo>
                  <a:cubicBezTo>
                    <a:pt x="313609" y="1412362"/>
                    <a:pt x="311647" y="1410996"/>
                    <a:pt x="309684" y="1409630"/>
                  </a:cubicBezTo>
                  <a:cubicBezTo>
                    <a:pt x="306272" y="1407241"/>
                    <a:pt x="302774" y="1404936"/>
                    <a:pt x="299276" y="1402547"/>
                  </a:cubicBezTo>
                  <a:cubicBezTo>
                    <a:pt x="299276" y="1402376"/>
                    <a:pt x="299276" y="1402290"/>
                    <a:pt x="299190" y="1402120"/>
                  </a:cubicBezTo>
                  <a:cubicBezTo>
                    <a:pt x="298422" y="1398876"/>
                    <a:pt x="297740" y="1395633"/>
                    <a:pt x="297057" y="1392390"/>
                  </a:cubicBezTo>
                  <a:close/>
                  <a:moveTo>
                    <a:pt x="325383" y="1368834"/>
                  </a:moveTo>
                  <a:lnTo>
                    <a:pt x="325383" y="1368834"/>
                  </a:lnTo>
                  <a:cubicBezTo>
                    <a:pt x="326236" y="1371736"/>
                    <a:pt x="327174" y="1374637"/>
                    <a:pt x="328113" y="1377454"/>
                  </a:cubicBezTo>
                  <a:cubicBezTo>
                    <a:pt x="326918" y="1375747"/>
                    <a:pt x="325809" y="1374040"/>
                    <a:pt x="324615" y="1372333"/>
                  </a:cubicBezTo>
                  <a:cubicBezTo>
                    <a:pt x="324871" y="1371138"/>
                    <a:pt x="325127" y="1370029"/>
                    <a:pt x="325297" y="1368834"/>
                  </a:cubicBezTo>
                  <a:close/>
                  <a:moveTo>
                    <a:pt x="326065" y="1383002"/>
                  </a:moveTo>
                  <a:lnTo>
                    <a:pt x="329222" y="1380612"/>
                  </a:lnTo>
                  <a:cubicBezTo>
                    <a:pt x="330928" y="1385903"/>
                    <a:pt x="332805" y="1391195"/>
                    <a:pt x="334597" y="1396487"/>
                  </a:cubicBezTo>
                  <a:lnTo>
                    <a:pt x="330843" y="1394353"/>
                  </a:lnTo>
                  <a:cubicBezTo>
                    <a:pt x="328028" y="1391366"/>
                    <a:pt x="325297" y="1388464"/>
                    <a:pt x="322482" y="1385477"/>
                  </a:cubicBezTo>
                  <a:lnTo>
                    <a:pt x="322226" y="1384452"/>
                  </a:lnTo>
                  <a:cubicBezTo>
                    <a:pt x="322567" y="1382746"/>
                    <a:pt x="322908" y="1381124"/>
                    <a:pt x="323250" y="1379417"/>
                  </a:cubicBezTo>
                  <a:cubicBezTo>
                    <a:pt x="324188" y="1380612"/>
                    <a:pt x="325127" y="1381721"/>
                    <a:pt x="326065" y="1382916"/>
                  </a:cubicBezTo>
                  <a:close/>
                  <a:moveTo>
                    <a:pt x="335109" y="1398023"/>
                  </a:moveTo>
                  <a:cubicBezTo>
                    <a:pt x="335279" y="1398535"/>
                    <a:pt x="335450" y="1399047"/>
                    <a:pt x="335621" y="1399474"/>
                  </a:cubicBezTo>
                  <a:cubicBezTo>
                    <a:pt x="334768" y="1398535"/>
                    <a:pt x="333915" y="1397682"/>
                    <a:pt x="333061" y="1396743"/>
                  </a:cubicBezTo>
                  <a:lnTo>
                    <a:pt x="335109" y="1398023"/>
                  </a:lnTo>
                  <a:close/>
                  <a:moveTo>
                    <a:pt x="331270" y="1372162"/>
                  </a:moveTo>
                  <a:lnTo>
                    <a:pt x="333317" y="1373357"/>
                  </a:lnTo>
                  <a:cubicBezTo>
                    <a:pt x="336133" y="1378734"/>
                    <a:pt x="339801" y="1383684"/>
                    <a:pt x="344323" y="1388208"/>
                  </a:cubicBezTo>
                  <a:cubicBezTo>
                    <a:pt x="350722" y="1394694"/>
                    <a:pt x="357377" y="1400925"/>
                    <a:pt x="364287" y="1406899"/>
                  </a:cubicBezTo>
                  <a:cubicBezTo>
                    <a:pt x="364629" y="1407667"/>
                    <a:pt x="364885" y="1408436"/>
                    <a:pt x="365226" y="1409118"/>
                  </a:cubicBezTo>
                  <a:lnTo>
                    <a:pt x="365226" y="1409118"/>
                  </a:lnTo>
                  <a:cubicBezTo>
                    <a:pt x="365226" y="1409118"/>
                    <a:pt x="365311" y="1409374"/>
                    <a:pt x="365311" y="1409374"/>
                  </a:cubicBezTo>
                  <a:lnTo>
                    <a:pt x="365311" y="1409630"/>
                  </a:lnTo>
                  <a:cubicBezTo>
                    <a:pt x="365311" y="1409630"/>
                    <a:pt x="365397" y="1409630"/>
                    <a:pt x="365397" y="1409630"/>
                  </a:cubicBezTo>
                  <a:cubicBezTo>
                    <a:pt x="366250" y="1411423"/>
                    <a:pt x="367018" y="1413300"/>
                    <a:pt x="367871" y="1415093"/>
                  </a:cubicBezTo>
                  <a:cubicBezTo>
                    <a:pt x="361728" y="1411679"/>
                    <a:pt x="355585" y="1408265"/>
                    <a:pt x="349527" y="1404851"/>
                  </a:cubicBezTo>
                  <a:lnTo>
                    <a:pt x="341593" y="1400413"/>
                  </a:lnTo>
                  <a:lnTo>
                    <a:pt x="341593" y="1400413"/>
                  </a:lnTo>
                  <a:cubicBezTo>
                    <a:pt x="341593" y="1400413"/>
                    <a:pt x="341593" y="1400327"/>
                    <a:pt x="341593" y="1400327"/>
                  </a:cubicBezTo>
                  <a:lnTo>
                    <a:pt x="341593" y="1400327"/>
                  </a:lnTo>
                  <a:cubicBezTo>
                    <a:pt x="338010" y="1391024"/>
                    <a:pt x="334597" y="1381636"/>
                    <a:pt x="331355" y="1372248"/>
                  </a:cubicBezTo>
                  <a:close/>
                  <a:moveTo>
                    <a:pt x="377341" y="1445903"/>
                  </a:moveTo>
                  <a:cubicBezTo>
                    <a:pt x="373672" y="1441977"/>
                    <a:pt x="370004" y="1437966"/>
                    <a:pt x="366420" y="1433955"/>
                  </a:cubicBezTo>
                  <a:cubicBezTo>
                    <a:pt x="371454" y="1437283"/>
                    <a:pt x="376573" y="1440697"/>
                    <a:pt x="381607" y="1444026"/>
                  </a:cubicBezTo>
                  <a:cubicBezTo>
                    <a:pt x="383825" y="1448464"/>
                    <a:pt x="386043" y="1452987"/>
                    <a:pt x="388347" y="1457426"/>
                  </a:cubicBezTo>
                  <a:cubicBezTo>
                    <a:pt x="384678" y="1453585"/>
                    <a:pt x="381009" y="1449744"/>
                    <a:pt x="377341" y="1445903"/>
                  </a:cubicBezTo>
                  <a:close/>
                  <a:moveTo>
                    <a:pt x="377000" y="1423286"/>
                  </a:moveTo>
                  <a:cubicBezTo>
                    <a:pt x="386214" y="1428919"/>
                    <a:pt x="395513" y="1434467"/>
                    <a:pt x="404728" y="1440014"/>
                  </a:cubicBezTo>
                  <a:cubicBezTo>
                    <a:pt x="407970" y="1446672"/>
                    <a:pt x="411382" y="1453329"/>
                    <a:pt x="414795" y="1459901"/>
                  </a:cubicBezTo>
                  <a:cubicBezTo>
                    <a:pt x="404813" y="1453585"/>
                    <a:pt x="394831" y="1447354"/>
                    <a:pt x="384849" y="1441124"/>
                  </a:cubicBezTo>
                  <a:cubicBezTo>
                    <a:pt x="382204" y="1435235"/>
                    <a:pt x="379559" y="1429260"/>
                    <a:pt x="376914" y="1423286"/>
                  </a:cubicBezTo>
                  <a:close/>
                  <a:moveTo>
                    <a:pt x="375208" y="1419104"/>
                  </a:moveTo>
                  <a:cubicBezTo>
                    <a:pt x="374526" y="1417483"/>
                    <a:pt x="373843" y="1415861"/>
                    <a:pt x="373160" y="1414239"/>
                  </a:cubicBezTo>
                  <a:cubicBezTo>
                    <a:pt x="379133" y="1419019"/>
                    <a:pt x="385190" y="1423542"/>
                    <a:pt x="391589" y="1427724"/>
                  </a:cubicBezTo>
                  <a:cubicBezTo>
                    <a:pt x="393039" y="1428663"/>
                    <a:pt x="394490" y="1429687"/>
                    <a:pt x="395940" y="1430626"/>
                  </a:cubicBezTo>
                  <a:cubicBezTo>
                    <a:pt x="389029" y="1426785"/>
                    <a:pt x="382118" y="1422945"/>
                    <a:pt x="375208" y="1419104"/>
                  </a:cubicBezTo>
                  <a:close/>
                  <a:moveTo>
                    <a:pt x="428190" y="1427041"/>
                  </a:moveTo>
                  <a:cubicBezTo>
                    <a:pt x="430494" y="1428322"/>
                    <a:pt x="432797" y="1429687"/>
                    <a:pt x="435101" y="1430967"/>
                  </a:cubicBezTo>
                  <a:cubicBezTo>
                    <a:pt x="436807" y="1433101"/>
                    <a:pt x="438514" y="1435235"/>
                    <a:pt x="440219" y="1437369"/>
                  </a:cubicBezTo>
                  <a:cubicBezTo>
                    <a:pt x="439025" y="1436686"/>
                    <a:pt x="437831" y="1435918"/>
                    <a:pt x="436636" y="1435149"/>
                  </a:cubicBezTo>
                  <a:cubicBezTo>
                    <a:pt x="434418" y="1433784"/>
                    <a:pt x="432285" y="1432418"/>
                    <a:pt x="430067" y="1431053"/>
                  </a:cubicBezTo>
                  <a:cubicBezTo>
                    <a:pt x="429470" y="1429687"/>
                    <a:pt x="428787" y="1428407"/>
                    <a:pt x="428190" y="1427041"/>
                  </a:cubicBezTo>
                  <a:close/>
                  <a:moveTo>
                    <a:pt x="442438" y="1438564"/>
                  </a:moveTo>
                  <a:lnTo>
                    <a:pt x="442182" y="1438308"/>
                  </a:lnTo>
                  <a:cubicBezTo>
                    <a:pt x="440731" y="1436344"/>
                    <a:pt x="439281" y="1434467"/>
                    <a:pt x="437831" y="1432504"/>
                  </a:cubicBezTo>
                  <a:cubicBezTo>
                    <a:pt x="446277" y="1437283"/>
                    <a:pt x="454638" y="1441977"/>
                    <a:pt x="463085" y="1446672"/>
                  </a:cubicBezTo>
                  <a:cubicBezTo>
                    <a:pt x="463085" y="1446672"/>
                    <a:pt x="463085" y="1446672"/>
                    <a:pt x="463085" y="1446672"/>
                  </a:cubicBezTo>
                  <a:cubicBezTo>
                    <a:pt x="463170" y="1446672"/>
                    <a:pt x="463255" y="1446757"/>
                    <a:pt x="463426" y="1446842"/>
                  </a:cubicBezTo>
                  <a:cubicBezTo>
                    <a:pt x="463511" y="1446842"/>
                    <a:pt x="463597" y="1446928"/>
                    <a:pt x="463767" y="1447013"/>
                  </a:cubicBezTo>
                  <a:cubicBezTo>
                    <a:pt x="463767" y="1447013"/>
                    <a:pt x="463767" y="1447013"/>
                    <a:pt x="463767" y="1447013"/>
                  </a:cubicBezTo>
                  <a:cubicBezTo>
                    <a:pt x="467351" y="1448891"/>
                    <a:pt x="470849" y="1450768"/>
                    <a:pt x="474432" y="1452731"/>
                  </a:cubicBezTo>
                  <a:cubicBezTo>
                    <a:pt x="474688" y="1453244"/>
                    <a:pt x="474944" y="1453670"/>
                    <a:pt x="475200" y="1454097"/>
                  </a:cubicBezTo>
                  <a:cubicBezTo>
                    <a:pt x="464023" y="1449573"/>
                    <a:pt x="452932" y="1444623"/>
                    <a:pt x="442438" y="1438564"/>
                  </a:cubicBezTo>
                  <a:close/>
                  <a:moveTo>
                    <a:pt x="481342" y="1456572"/>
                  </a:moveTo>
                  <a:cubicBezTo>
                    <a:pt x="481342" y="1456572"/>
                    <a:pt x="481342" y="1456401"/>
                    <a:pt x="481257" y="1456401"/>
                  </a:cubicBezTo>
                  <a:cubicBezTo>
                    <a:pt x="481684" y="1456572"/>
                    <a:pt x="482025" y="1456828"/>
                    <a:pt x="482452" y="1456999"/>
                  </a:cubicBezTo>
                  <a:cubicBezTo>
                    <a:pt x="482111" y="1456828"/>
                    <a:pt x="481769" y="1456743"/>
                    <a:pt x="481342" y="1456572"/>
                  </a:cubicBezTo>
                  <a:close/>
                  <a:moveTo>
                    <a:pt x="477247" y="1448549"/>
                  </a:moveTo>
                  <a:cubicBezTo>
                    <a:pt x="473579" y="1441209"/>
                    <a:pt x="470081" y="1433784"/>
                    <a:pt x="466668" y="1426359"/>
                  </a:cubicBezTo>
                  <a:cubicBezTo>
                    <a:pt x="475797" y="1431138"/>
                    <a:pt x="484926" y="1436003"/>
                    <a:pt x="494140" y="1440782"/>
                  </a:cubicBezTo>
                  <a:cubicBezTo>
                    <a:pt x="494140" y="1440782"/>
                    <a:pt x="494140" y="1440782"/>
                    <a:pt x="494140" y="1440782"/>
                  </a:cubicBezTo>
                  <a:cubicBezTo>
                    <a:pt x="494225" y="1440782"/>
                    <a:pt x="494311" y="1440868"/>
                    <a:pt x="494396" y="1440953"/>
                  </a:cubicBezTo>
                  <a:cubicBezTo>
                    <a:pt x="494482" y="1440953"/>
                    <a:pt x="494567" y="1441039"/>
                    <a:pt x="494652" y="1441124"/>
                  </a:cubicBezTo>
                  <a:lnTo>
                    <a:pt x="494652" y="1441124"/>
                  </a:lnTo>
                  <a:cubicBezTo>
                    <a:pt x="496615" y="1442063"/>
                    <a:pt x="498577" y="1443087"/>
                    <a:pt x="500539" y="1444026"/>
                  </a:cubicBezTo>
                  <a:lnTo>
                    <a:pt x="501563" y="1445135"/>
                  </a:lnTo>
                  <a:cubicBezTo>
                    <a:pt x="504719" y="1452731"/>
                    <a:pt x="507961" y="1460327"/>
                    <a:pt x="511289" y="1467838"/>
                  </a:cubicBezTo>
                  <a:cubicBezTo>
                    <a:pt x="499942" y="1461437"/>
                    <a:pt x="488595" y="1455036"/>
                    <a:pt x="477247" y="1448635"/>
                  </a:cubicBezTo>
                  <a:close/>
                  <a:moveTo>
                    <a:pt x="499430" y="1428663"/>
                  </a:moveTo>
                  <a:cubicBezTo>
                    <a:pt x="505317" y="1431565"/>
                    <a:pt x="511203" y="1434381"/>
                    <a:pt x="517176" y="1437283"/>
                  </a:cubicBezTo>
                  <a:cubicBezTo>
                    <a:pt x="517176" y="1437283"/>
                    <a:pt x="517176" y="1437369"/>
                    <a:pt x="517176" y="1437454"/>
                  </a:cubicBezTo>
                  <a:cubicBezTo>
                    <a:pt x="518541" y="1441295"/>
                    <a:pt x="519821" y="1445135"/>
                    <a:pt x="521271" y="1448976"/>
                  </a:cubicBezTo>
                  <a:cubicBezTo>
                    <a:pt x="515640" y="1445989"/>
                    <a:pt x="510094" y="1443087"/>
                    <a:pt x="504464" y="1440185"/>
                  </a:cubicBezTo>
                  <a:cubicBezTo>
                    <a:pt x="502757" y="1436344"/>
                    <a:pt x="501051" y="1432504"/>
                    <a:pt x="499430" y="1428663"/>
                  </a:cubicBezTo>
                  <a:close/>
                  <a:moveTo>
                    <a:pt x="521954" y="1439673"/>
                  </a:moveTo>
                  <a:cubicBezTo>
                    <a:pt x="524769" y="1441039"/>
                    <a:pt x="527499" y="1442404"/>
                    <a:pt x="530314" y="1443770"/>
                  </a:cubicBezTo>
                  <a:cubicBezTo>
                    <a:pt x="535348" y="1449829"/>
                    <a:pt x="540382" y="1455804"/>
                    <a:pt x="545501" y="1461864"/>
                  </a:cubicBezTo>
                  <a:cubicBezTo>
                    <a:pt x="539273" y="1458620"/>
                    <a:pt x="533130" y="1455292"/>
                    <a:pt x="526902" y="1452049"/>
                  </a:cubicBezTo>
                  <a:cubicBezTo>
                    <a:pt x="525196" y="1447952"/>
                    <a:pt x="523575" y="1443855"/>
                    <a:pt x="521868" y="1439673"/>
                  </a:cubicBezTo>
                  <a:close/>
                  <a:moveTo>
                    <a:pt x="532959" y="1444965"/>
                  </a:moveTo>
                  <a:cubicBezTo>
                    <a:pt x="541321" y="1448805"/>
                    <a:pt x="549596" y="1452561"/>
                    <a:pt x="557958" y="1456401"/>
                  </a:cubicBezTo>
                  <a:lnTo>
                    <a:pt x="563333" y="1463315"/>
                  </a:lnTo>
                  <a:cubicBezTo>
                    <a:pt x="564612" y="1466643"/>
                    <a:pt x="565892" y="1469972"/>
                    <a:pt x="567172" y="1473300"/>
                  </a:cubicBezTo>
                  <a:cubicBezTo>
                    <a:pt x="560346" y="1469630"/>
                    <a:pt x="553436" y="1466046"/>
                    <a:pt x="546610" y="1462376"/>
                  </a:cubicBezTo>
                  <a:cubicBezTo>
                    <a:pt x="542088" y="1456572"/>
                    <a:pt x="537481" y="1450768"/>
                    <a:pt x="533045" y="1444965"/>
                  </a:cubicBezTo>
                  <a:close/>
                  <a:moveTo>
                    <a:pt x="595923" y="1469886"/>
                  </a:moveTo>
                  <a:cubicBezTo>
                    <a:pt x="594047" y="1465192"/>
                    <a:pt x="592085" y="1460413"/>
                    <a:pt x="590293" y="1455633"/>
                  </a:cubicBezTo>
                  <a:cubicBezTo>
                    <a:pt x="594985" y="1461693"/>
                    <a:pt x="599677" y="1467838"/>
                    <a:pt x="604285" y="1473983"/>
                  </a:cubicBezTo>
                  <a:cubicBezTo>
                    <a:pt x="601469" y="1472618"/>
                    <a:pt x="598739" y="1471252"/>
                    <a:pt x="595923" y="1469886"/>
                  </a:cubicBezTo>
                  <a:close/>
                  <a:moveTo>
                    <a:pt x="586453" y="1445733"/>
                  </a:moveTo>
                  <a:cubicBezTo>
                    <a:pt x="586453" y="1445733"/>
                    <a:pt x="586453" y="1445733"/>
                    <a:pt x="586453" y="1445647"/>
                  </a:cubicBezTo>
                  <a:cubicBezTo>
                    <a:pt x="589610" y="1447184"/>
                    <a:pt x="592767" y="1448720"/>
                    <a:pt x="595923" y="1450256"/>
                  </a:cubicBezTo>
                  <a:lnTo>
                    <a:pt x="595923" y="1450256"/>
                  </a:lnTo>
                  <a:cubicBezTo>
                    <a:pt x="595923" y="1450256"/>
                    <a:pt x="596180" y="1450341"/>
                    <a:pt x="596180" y="1450341"/>
                  </a:cubicBezTo>
                  <a:lnTo>
                    <a:pt x="596435" y="1450341"/>
                  </a:lnTo>
                  <a:cubicBezTo>
                    <a:pt x="596435" y="1450341"/>
                    <a:pt x="596435" y="1450427"/>
                    <a:pt x="596435" y="1450427"/>
                  </a:cubicBezTo>
                  <a:cubicBezTo>
                    <a:pt x="604455" y="1454097"/>
                    <a:pt x="612475" y="1457767"/>
                    <a:pt x="620495" y="1461437"/>
                  </a:cubicBezTo>
                  <a:lnTo>
                    <a:pt x="623908" y="1472618"/>
                  </a:lnTo>
                  <a:cubicBezTo>
                    <a:pt x="625273" y="1476885"/>
                    <a:pt x="626638" y="1481152"/>
                    <a:pt x="628003" y="1485420"/>
                  </a:cubicBezTo>
                  <a:cubicBezTo>
                    <a:pt x="621263" y="1482091"/>
                    <a:pt x="614438" y="1478763"/>
                    <a:pt x="607697" y="1475434"/>
                  </a:cubicBezTo>
                  <a:cubicBezTo>
                    <a:pt x="600701" y="1465448"/>
                    <a:pt x="593706" y="1455548"/>
                    <a:pt x="586624" y="1445562"/>
                  </a:cubicBezTo>
                  <a:close/>
                  <a:moveTo>
                    <a:pt x="625188" y="1472020"/>
                  </a:moveTo>
                  <a:lnTo>
                    <a:pt x="621604" y="1462034"/>
                  </a:lnTo>
                  <a:cubicBezTo>
                    <a:pt x="622287" y="1462376"/>
                    <a:pt x="622969" y="1462632"/>
                    <a:pt x="623652" y="1462973"/>
                  </a:cubicBezTo>
                  <a:cubicBezTo>
                    <a:pt x="627491" y="1467582"/>
                    <a:pt x="631416" y="1472105"/>
                    <a:pt x="635255" y="1476714"/>
                  </a:cubicBezTo>
                  <a:lnTo>
                    <a:pt x="646005" y="1489687"/>
                  </a:lnTo>
                  <a:lnTo>
                    <a:pt x="652403" y="1497539"/>
                  </a:lnTo>
                  <a:lnTo>
                    <a:pt x="642678" y="1492760"/>
                  </a:lnTo>
                  <a:cubicBezTo>
                    <a:pt x="638753" y="1490882"/>
                    <a:pt x="634913" y="1488919"/>
                    <a:pt x="630989" y="1487041"/>
                  </a:cubicBezTo>
                  <a:cubicBezTo>
                    <a:pt x="629027" y="1482091"/>
                    <a:pt x="627150" y="1477056"/>
                    <a:pt x="625273" y="1472020"/>
                  </a:cubicBezTo>
                  <a:close/>
                  <a:moveTo>
                    <a:pt x="636279" y="1475519"/>
                  </a:moveTo>
                  <a:cubicBezTo>
                    <a:pt x="633634" y="1472020"/>
                    <a:pt x="630904" y="1468521"/>
                    <a:pt x="628174" y="1465021"/>
                  </a:cubicBezTo>
                  <a:cubicBezTo>
                    <a:pt x="636023" y="1468606"/>
                    <a:pt x="643872" y="1472276"/>
                    <a:pt x="651721" y="1475861"/>
                  </a:cubicBezTo>
                  <a:cubicBezTo>
                    <a:pt x="652660" y="1478251"/>
                    <a:pt x="653598" y="1480640"/>
                    <a:pt x="654536" y="1483030"/>
                  </a:cubicBezTo>
                  <a:cubicBezTo>
                    <a:pt x="657182" y="1489602"/>
                    <a:pt x="659911" y="1496088"/>
                    <a:pt x="662727" y="1502575"/>
                  </a:cubicBezTo>
                  <a:lnTo>
                    <a:pt x="653342" y="1497966"/>
                  </a:lnTo>
                  <a:cubicBezTo>
                    <a:pt x="647711" y="1490455"/>
                    <a:pt x="642080" y="1482945"/>
                    <a:pt x="636364" y="1475519"/>
                  </a:cubicBezTo>
                  <a:close/>
                  <a:moveTo>
                    <a:pt x="686104" y="1490199"/>
                  </a:moveTo>
                  <a:cubicBezTo>
                    <a:pt x="684654" y="1487383"/>
                    <a:pt x="683289" y="1484652"/>
                    <a:pt x="681838" y="1481835"/>
                  </a:cubicBezTo>
                  <a:lnTo>
                    <a:pt x="681070" y="1480384"/>
                  </a:lnTo>
                  <a:cubicBezTo>
                    <a:pt x="682691" y="1482433"/>
                    <a:pt x="684227" y="1484566"/>
                    <a:pt x="685848" y="1486615"/>
                  </a:cubicBezTo>
                  <a:lnTo>
                    <a:pt x="690029" y="1492333"/>
                  </a:lnTo>
                  <a:lnTo>
                    <a:pt x="686275" y="1490370"/>
                  </a:lnTo>
                  <a:cubicBezTo>
                    <a:pt x="686275" y="1490370"/>
                    <a:pt x="686104" y="1490370"/>
                    <a:pt x="686018" y="1490285"/>
                  </a:cubicBezTo>
                  <a:close/>
                  <a:moveTo>
                    <a:pt x="693526" y="1512475"/>
                  </a:moveTo>
                  <a:lnTo>
                    <a:pt x="688237" y="1504709"/>
                  </a:lnTo>
                  <a:lnTo>
                    <a:pt x="677999" y="1490114"/>
                  </a:lnTo>
                  <a:cubicBezTo>
                    <a:pt x="677231" y="1489090"/>
                    <a:pt x="676548" y="1488066"/>
                    <a:pt x="675781" y="1487041"/>
                  </a:cubicBezTo>
                  <a:cubicBezTo>
                    <a:pt x="678596" y="1488322"/>
                    <a:pt x="681326" y="1489687"/>
                    <a:pt x="684142" y="1490967"/>
                  </a:cubicBezTo>
                  <a:cubicBezTo>
                    <a:pt x="687298" y="1498137"/>
                    <a:pt x="690370" y="1505306"/>
                    <a:pt x="693526" y="1512475"/>
                  </a:cubicBezTo>
                  <a:close/>
                  <a:moveTo>
                    <a:pt x="683118" y="1488578"/>
                  </a:moveTo>
                  <a:cubicBezTo>
                    <a:pt x="679790" y="1486871"/>
                    <a:pt x="676463" y="1485164"/>
                    <a:pt x="673221" y="1483372"/>
                  </a:cubicBezTo>
                  <a:cubicBezTo>
                    <a:pt x="665116" y="1472105"/>
                    <a:pt x="656755" y="1460925"/>
                    <a:pt x="648223" y="1449915"/>
                  </a:cubicBezTo>
                  <a:cubicBezTo>
                    <a:pt x="645493" y="1446415"/>
                    <a:pt x="642763" y="1442916"/>
                    <a:pt x="640033" y="1439502"/>
                  </a:cubicBezTo>
                  <a:lnTo>
                    <a:pt x="635511" y="1427724"/>
                  </a:lnTo>
                  <a:lnTo>
                    <a:pt x="633292" y="1421664"/>
                  </a:lnTo>
                  <a:cubicBezTo>
                    <a:pt x="641654" y="1431394"/>
                    <a:pt x="649929" y="1441209"/>
                    <a:pt x="658035" y="1451110"/>
                  </a:cubicBezTo>
                  <a:cubicBezTo>
                    <a:pt x="664604" y="1459132"/>
                    <a:pt x="671003" y="1467326"/>
                    <a:pt x="677402" y="1475519"/>
                  </a:cubicBezTo>
                  <a:lnTo>
                    <a:pt x="680559" y="1482603"/>
                  </a:lnTo>
                  <a:cubicBezTo>
                    <a:pt x="681411" y="1484566"/>
                    <a:pt x="682264" y="1486615"/>
                    <a:pt x="683203" y="1488578"/>
                  </a:cubicBezTo>
                  <a:close/>
                  <a:moveTo>
                    <a:pt x="645493" y="1452390"/>
                  </a:moveTo>
                  <a:cubicBezTo>
                    <a:pt x="653428" y="1461949"/>
                    <a:pt x="661362" y="1471508"/>
                    <a:pt x="669040" y="1481323"/>
                  </a:cubicBezTo>
                  <a:cubicBezTo>
                    <a:pt x="664092" y="1478763"/>
                    <a:pt x="659229" y="1476202"/>
                    <a:pt x="654281" y="1473727"/>
                  </a:cubicBezTo>
                  <a:cubicBezTo>
                    <a:pt x="651039" y="1466472"/>
                    <a:pt x="647882" y="1459132"/>
                    <a:pt x="644811" y="1451707"/>
                  </a:cubicBezTo>
                  <a:cubicBezTo>
                    <a:pt x="644981" y="1451963"/>
                    <a:pt x="645237" y="1452219"/>
                    <a:pt x="645408" y="1452475"/>
                  </a:cubicBezTo>
                  <a:close/>
                  <a:moveTo>
                    <a:pt x="518456" y="1127724"/>
                  </a:moveTo>
                  <a:lnTo>
                    <a:pt x="517005" y="1149232"/>
                  </a:lnTo>
                  <a:cubicBezTo>
                    <a:pt x="515640" y="1169801"/>
                    <a:pt x="514360" y="1190456"/>
                    <a:pt x="513763" y="1211025"/>
                  </a:cubicBezTo>
                  <a:lnTo>
                    <a:pt x="513763" y="1211025"/>
                  </a:lnTo>
                  <a:lnTo>
                    <a:pt x="513763" y="1211195"/>
                  </a:lnTo>
                  <a:cubicBezTo>
                    <a:pt x="513763" y="1211195"/>
                    <a:pt x="513763" y="1211366"/>
                    <a:pt x="513763" y="1211366"/>
                  </a:cubicBezTo>
                  <a:lnTo>
                    <a:pt x="513763" y="1211366"/>
                  </a:lnTo>
                  <a:cubicBezTo>
                    <a:pt x="513934" y="1229716"/>
                    <a:pt x="514616" y="1248066"/>
                    <a:pt x="515384" y="1266330"/>
                  </a:cubicBezTo>
                  <a:cubicBezTo>
                    <a:pt x="512398" y="1256089"/>
                    <a:pt x="509412" y="1245847"/>
                    <a:pt x="506255" y="1235690"/>
                  </a:cubicBezTo>
                  <a:cubicBezTo>
                    <a:pt x="504207" y="1228948"/>
                    <a:pt x="503781" y="1222461"/>
                    <a:pt x="504890" y="1215463"/>
                  </a:cubicBezTo>
                  <a:cubicBezTo>
                    <a:pt x="508900" y="1189517"/>
                    <a:pt x="512483" y="1163485"/>
                    <a:pt x="516237" y="1137539"/>
                  </a:cubicBezTo>
                  <a:cubicBezTo>
                    <a:pt x="516664" y="1134552"/>
                    <a:pt x="517176" y="1131650"/>
                    <a:pt x="517773" y="1127383"/>
                  </a:cubicBezTo>
                  <a:cubicBezTo>
                    <a:pt x="518029" y="1127468"/>
                    <a:pt x="518200" y="1127639"/>
                    <a:pt x="518456" y="1127724"/>
                  </a:cubicBezTo>
                  <a:close/>
                  <a:moveTo>
                    <a:pt x="509241" y="1122774"/>
                  </a:moveTo>
                  <a:lnTo>
                    <a:pt x="507108" y="1138564"/>
                  </a:lnTo>
                  <a:cubicBezTo>
                    <a:pt x="505744" y="1147952"/>
                    <a:pt x="504464" y="1157426"/>
                    <a:pt x="503098" y="1166899"/>
                  </a:cubicBezTo>
                  <a:cubicBezTo>
                    <a:pt x="501733" y="1174154"/>
                    <a:pt x="500283" y="1181323"/>
                    <a:pt x="498918" y="1188578"/>
                  </a:cubicBezTo>
                  <a:cubicBezTo>
                    <a:pt x="497212" y="1197881"/>
                    <a:pt x="496188" y="1207354"/>
                    <a:pt x="494482" y="1216743"/>
                  </a:cubicBezTo>
                  <a:cubicBezTo>
                    <a:pt x="493287" y="1223059"/>
                    <a:pt x="493799" y="1229118"/>
                    <a:pt x="495676" y="1235264"/>
                  </a:cubicBezTo>
                  <a:cubicBezTo>
                    <a:pt x="496017" y="1236288"/>
                    <a:pt x="496273" y="1237312"/>
                    <a:pt x="496615" y="1238336"/>
                  </a:cubicBezTo>
                  <a:cubicBezTo>
                    <a:pt x="496529" y="1240299"/>
                    <a:pt x="496358" y="1242347"/>
                    <a:pt x="496273" y="1244396"/>
                  </a:cubicBezTo>
                  <a:lnTo>
                    <a:pt x="494994" y="1263172"/>
                  </a:lnTo>
                  <a:cubicBezTo>
                    <a:pt x="494994" y="1263172"/>
                    <a:pt x="495249" y="1263258"/>
                    <a:pt x="495249" y="1263172"/>
                  </a:cubicBezTo>
                  <a:lnTo>
                    <a:pt x="497809" y="1244396"/>
                  </a:lnTo>
                  <a:cubicBezTo>
                    <a:pt x="497809" y="1243884"/>
                    <a:pt x="497979" y="1243371"/>
                    <a:pt x="498065" y="1242859"/>
                  </a:cubicBezTo>
                  <a:cubicBezTo>
                    <a:pt x="502672" y="1257881"/>
                    <a:pt x="507279" y="1272902"/>
                    <a:pt x="511630" y="1288009"/>
                  </a:cubicBezTo>
                  <a:cubicBezTo>
                    <a:pt x="513166" y="1293386"/>
                    <a:pt x="513848" y="1299104"/>
                    <a:pt x="514957" y="1304566"/>
                  </a:cubicBezTo>
                  <a:cubicBezTo>
                    <a:pt x="515384" y="1306956"/>
                    <a:pt x="515640" y="1309431"/>
                    <a:pt x="516408" y="1311650"/>
                  </a:cubicBezTo>
                  <a:cubicBezTo>
                    <a:pt x="517261" y="1314125"/>
                    <a:pt x="518711" y="1315918"/>
                    <a:pt x="520503" y="1317027"/>
                  </a:cubicBezTo>
                  <a:lnTo>
                    <a:pt x="532192" y="1328293"/>
                  </a:lnTo>
                  <a:lnTo>
                    <a:pt x="544819" y="1340754"/>
                  </a:lnTo>
                  <a:cubicBezTo>
                    <a:pt x="556507" y="1352618"/>
                    <a:pt x="567940" y="1364652"/>
                    <a:pt x="579202" y="1376942"/>
                  </a:cubicBezTo>
                  <a:cubicBezTo>
                    <a:pt x="590378" y="1389232"/>
                    <a:pt x="601384" y="1401693"/>
                    <a:pt x="612219" y="1414324"/>
                  </a:cubicBezTo>
                  <a:lnTo>
                    <a:pt x="612219" y="1414324"/>
                  </a:lnTo>
                  <a:cubicBezTo>
                    <a:pt x="612219" y="1414324"/>
                    <a:pt x="612390" y="1414495"/>
                    <a:pt x="612390" y="1414495"/>
                  </a:cubicBezTo>
                  <a:lnTo>
                    <a:pt x="612560" y="1414666"/>
                  </a:lnTo>
                  <a:lnTo>
                    <a:pt x="612560" y="1414666"/>
                  </a:lnTo>
                  <a:cubicBezTo>
                    <a:pt x="622116" y="1425420"/>
                    <a:pt x="631671" y="1436259"/>
                    <a:pt x="640971" y="1447184"/>
                  </a:cubicBezTo>
                  <a:cubicBezTo>
                    <a:pt x="643787" y="1455292"/>
                    <a:pt x="646773" y="1463315"/>
                    <a:pt x="649844" y="1471337"/>
                  </a:cubicBezTo>
                  <a:cubicBezTo>
                    <a:pt x="640630" y="1466558"/>
                    <a:pt x="631416" y="1461864"/>
                    <a:pt x="622116" y="1457255"/>
                  </a:cubicBezTo>
                  <a:cubicBezTo>
                    <a:pt x="620751" y="1455462"/>
                    <a:pt x="619301" y="1453670"/>
                    <a:pt x="617935" y="1451878"/>
                  </a:cubicBezTo>
                  <a:lnTo>
                    <a:pt x="616400" y="1447354"/>
                  </a:lnTo>
                  <a:cubicBezTo>
                    <a:pt x="616400" y="1447354"/>
                    <a:pt x="616144" y="1447354"/>
                    <a:pt x="616144" y="1447354"/>
                  </a:cubicBezTo>
                  <a:lnTo>
                    <a:pt x="617168" y="1450854"/>
                  </a:lnTo>
                  <a:cubicBezTo>
                    <a:pt x="613755" y="1446501"/>
                    <a:pt x="610427" y="1442234"/>
                    <a:pt x="607015" y="1437881"/>
                  </a:cubicBezTo>
                  <a:cubicBezTo>
                    <a:pt x="597118" y="1425505"/>
                    <a:pt x="587136" y="1413215"/>
                    <a:pt x="576983" y="1401095"/>
                  </a:cubicBezTo>
                  <a:lnTo>
                    <a:pt x="576983" y="1401095"/>
                  </a:lnTo>
                  <a:cubicBezTo>
                    <a:pt x="576983" y="1401095"/>
                    <a:pt x="576983" y="1401095"/>
                    <a:pt x="576983" y="1401095"/>
                  </a:cubicBezTo>
                  <a:lnTo>
                    <a:pt x="576983" y="1401095"/>
                  </a:lnTo>
                  <a:cubicBezTo>
                    <a:pt x="576983" y="1401095"/>
                    <a:pt x="576983" y="1401095"/>
                    <a:pt x="576983" y="1401095"/>
                  </a:cubicBezTo>
                  <a:cubicBezTo>
                    <a:pt x="566489" y="1389232"/>
                    <a:pt x="555825" y="1377539"/>
                    <a:pt x="544989" y="1365932"/>
                  </a:cubicBezTo>
                  <a:cubicBezTo>
                    <a:pt x="534154" y="1354410"/>
                    <a:pt x="523234" y="1342888"/>
                    <a:pt x="512227" y="1331622"/>
                  </a:cubicBezTo>
                  <a:cubicBezTo>
                    <a:pt x="504378" y="1323514"/>
                    <a:pt x="496444" y="1315406"/>
                    <a:pt x="488509" y="1307383"/>
                  </a:cubicBezTo>
                  <a:cubicBezTo>
                    <a:pt x="488424" y="1307298"/>
                    <a:pt x="488253" y="1307383"/>
                    <a:pt x="488339" y="1307554"/>
                  </a:cubicBezTo>
                  <a:lnTo>
                    <a:pt x="499686" y="1320014"/>
                  </a:lnTo>
                  <a:lnTo>
                    <a:pt x="510948" y="1332561"/>
                  </a:lnTo>
                  <a:cubicBezTo>
                    <a:pt x="521442" y="1344339"/>
                    <a:pt x="531851" y="1356288"/>
                    <a:pt x="542174" y="1368322"/>
                  </a:cubicBezTo>
                  <a:cubicBezTo>
                    <a:pt x="552497" y="1380356"/>
                    <a:pt x="562650" y="1392390"/>
                    <a:pt x="572888" y="1404509"/>
                  </a:cubicBezTo>
                  <a:lnTo>
                    <a:pt x="572888" y="1404509"/>
                  </a:lnTo>
                  <a:cubicBezTo>
                    <a:pt x="572888" y="1404509"/>
                    <a:pt x="573059" y="1404680"/>
                    <a:pt x="573059" y="1404680"/>
                  </a:cubicBezTo>
                  <a:lnTo>
                    <a:pt x="573229" y="1404851"/>
                  </a:lnTo>
                  <a:lnTo>
                    <a:pt x="573229" y="1404851"/>
                  </a:lnTo>
                  <a:cubicBezTo>
                    <a:pt x="583723" y="1416714"/>
                    <a:pt x="594132" y="1428578"/>
                    <a:pt x="604455" y="1440526"/>
                  </a:cubicBezTo>
                  <a:cubicBezTo>
                    <a:pt x="608465" y="1445135"/>
                    <a:pt x="612390" y="1449829"/>
                    <a:pt x="616400" y="1454438"/>
                  </a:cubicBezTo>
                  <a:cubicBezTo>
                    <a:pt x="610427" y="1451451"/>
                    <a:pt x="604455" y="1448464"/>
                    <a:pt x="598398" y="1445562"/>
                  </a:cubicBezTo>
                  <a:lnTo>
                    <a:pt x="598398" y="1445562"/>
                  </a:lnTo>
                  <a:cubicBezTo>
                    <a:pt x="598398" y="1445562"/>
                    <a:pt x="598398" y="1445562"/>
                    <a:pt x="598398" y="1445562"/>
                  </a:cubicBezTo>
                  <a:lnTo>
                    <a:pt x="598398" y="1445562"/>
                  </a:lnTo>
                  <a:cubicBezTo>
                    <a:pt x="598398" y="1445562"/>
                    <a:pt x="598398" y="1445562"/>
                    <a:pt x="598398" y="1445562"/>
                  </a:cubicBezTo>
                  <a:cubicBezTo>
                    <a:pt x="593620" y="1443343"/>
                    <a:pt x="588843" y="1441209"/>
                    <a:pt x="584065" y="1439076"/>
                  </a:cubicBezTo>
                  <a:cubicBezTo>
                    <a:pt x="583553" y="1437795"/>
                    <a:pt x="583126" y="1436430"/>
                    <a:pt x="582614" y="1435149"/>
                  </a:cubicBezTo>
                  <a:lnTo>
                    <a:pt x="577581" y="1420896"/>
                  </a:lnTo>
                  <a:lnTo>
                    <a:pt x="572803" y="1406558"/>
                  </a:lnTo>
                  <a:cubicBezTo>
                    <a:pt x="572803" y="1406558"/>
                    <a:pt x="572547" y="1406558"/>
                    <a:pt x="572547" y="1406558"/>
                  </a:cubicBezTo>
                  <a:lnTo>
                    <a:pt x="576727" y="1421152"/>
                  </a:lnTo>
                  <a:lnTo>
                    <a:pt x="581164" y="1435662"/>
                  </a:lnTo>
                  <a:cubicBezTo>
                    <a:pt x="581420" y="1436430"/>
                    <a:pt x="581676" y="1437198"/>
                    <a:pt x="581846" y="1437966"/>
                  </a:cubicBezTo>
                  <a:cubicBezTo>
                    <a:pt x="581420" y="1437795"/>
                    <a:pt x="581078" y="1437625"/>
                    <a:pt x="580652" y="1437454"/>
                  </a:cubicBezTo>
                  <a:cubicBezTo>
                    <a:pt x="569049" y="1421238"/>
                    <a:pt x="557275" y="1405107"/>
                    <a:pt x="545330" y="1389061"/>
                  </a:cubicBezTo>
                  <a:lnTo>
                    <a:pt x="545330" y="1389061"/>
                  </a:lnTo>
                  <a:cubicBezTo>
                    <a:pt x="545330" y="1389061"/>
                    <a:pt x="545330" y="1389061"/>
                    <a:pt x="545330" y="1389061"/>
                  </a:cubicBezTo>
                  <a:lnTo>
                    <a:pt x="545330" y="1389061"/>
                  </a:lnTo>
                  <a:cubicBezTo>
                    <a:pt x="545330" y="1389061"/>
                    <a:pt x="545330" y="1389061"/>
                    <a:pt x="545330" y="1389061"/>
                  </a:cubicBezTo>
                  <a:cubicBezTo>
                    <a:pt x="523063" y="1360640"/>
                    <a:pt x="500112" y="1332646"/>
                    <a:pt x="477077" y="1304908"/>
                  </a:cubicBezTo>
                  <a:cubicBezTo>
                    <a:pt x="468801" y="1295007"/>
                    <a:pt x="460525" y="1285107"/>
                    <a:pt x="452250" y="1275207"/>
                  </a:cubicBezTo>
                  <a:cubicBezTo>
                    <a:pt x="452164" y="1275121"/>
                    <a:pt x="451993" y="1275207"/>
                    <a:pt x="452079" y="1275377"/>
                  </a:cubicBezTo>
                  <a:cubicBezTo>
                    <a:pt x="460013" y="1285448"/>
                    <a:pt x="467863" y="1295519"/>
                    <a:pt x="475712" y="1305676"/>
                  </a:cubicBezTo>
                  <a:cubicBezTo>
                    <a:pt x="497809" y="1334268"/>
                    <a:pt x="519394" y="1363201"/>
                    <a:pt x="541065" y="1392134"/>
                  </a:cubicBezTo>
                  <a:lnTo>
                    <a:pt x="541065" y="1392134"/>
                  </a:lnTo>
                  <a:cubicBezTo>
                    <a:pt x="541065" y="1392134"/>
                    <a:pt x="541235" y="1392390"/>
                    <a:pt x="541235" y="1392390"/>
                  </a:cubicBezTo>
                  <a:lnTo>
                    <a:pt x="541406" y="1392646"/>
                  </a:lnTo>
                  <a:lnTo>
                    <a:pt x="541406" y="1392646"/>
                  </a:lnTo>
                  <a:cubicBezTo>
                    <a:pt x="552326" y="1406643"/>
                    <a:pt x="563333" y="1420640"/>
                    <a:pt x="574168" y="1434723"/>
                  </a:cubicBezTo>
                  <a:cubicBezTo>
                    <a:pt x="559749" y="1428322"/>
                    <a:pt x="545245" y="1422006"/>
                    <a:pt x="530826" y="1415775"/>
                  </a:cubicBezTo>
                  <a:cubicBezTo>
                    <a:pt x="519650" y="1400071"/>
                    <a:pt x="508473" y="1384452"/>
                    <a:pt x="497297" y="1368748"/>
                  </a:cubicBezTo>
                  <a:lnTo>
                    <a:pt x="497297" y="1368748"/>
                  </a:lnTo>
                  <a:cubicBezTo>
                    <a:pt x="497297" y="1368748"/>
                    <a:pt x="497297" y="1368748"/>
                    <a:pt x="497297" y="1368748"/>
                  </a:cubicBezTo>
                  <a:lnTo>
                    <a:pt x="494567" y="1359701"/>
                  </a:lnTo>
                  <a:cubicBezTo>
                    <a:pt x="494567" y="1359701"/>
                    <a:pt x="494311" y="1359701"/>
                    <a:pt x="494311" y="1359701"/>
                  </a:cubicBezTo>
                  <a:lnTo>
                    <a:pt x="496273" y="1367383"/>
                  </a:lnTo>
                  <a:cubicBezTo>
                    <a:pt x="481172" y="1347411"/>
                    <a:pt x="466071" y="1327440"/>
                    <a:pt x="451055" y="1307468"/>
                  </a:cubicBezTo>
                  <a:lnTo>
                    <a:pt x="442438" y="1293812"/>
                  </a:lnTo>
                  <a:cubicBezTo>
                    <a:pt x="439281" y="1288521"/>
                    <a:pt x="436124" y="1283229"/>
                    <a:pt x="433053" y="1277938"/>
                  </a:cubicBezTo>
                  <a:cubicBezTo>
                    <a:pt x="424521" y="1262916"/>
                    <a:pt x="416757" y="1247383"/>
                    <a:pt x="409505" y="1231764"/>
                  </a:cubicBezTo>
                  <a:cubicBezTo>
                    <a:pt x="403448" y="1218279"/>
                    <a:pt x="397817" y="1204623"/>
                    <a:pt x="392613" y="1190797"/>
                  </a:cubicBezTo>
                  <a:cubicBezTo>
                    <a:pt x="396452" y="1182774"/>
                    <a:pt x="400206" y="1174751"/>
                    <a:pt x="403789" y="1166558"/>
                  </a:cubicBezTo>
                  <a:lnTo>
                    <a:pt x="403789" y="1166558"/>
                  </a:lnTo>
                  <a:cubicBezTo>
                    <a:pt x="403789" y="1166558"/>
                    <a:pt x="403789" y="1166558"/>
                    <a:pt x="403789" y="1166558"/>
                  </a:cubicBezTo>
                  <a:lnTo>
                    <a:pt x="403789" y="1166558"/>
                  </a:lnTo>
                  <a:cubicBezTo>
                    <a:pt x="403789" y="1166558"/>
                    <a:pt x="403789" y="1166558"/>
                    <a:pt x="403789" y="1166558"/>
                  </a:cubicBezTo>
                  <a:cubicBezTo>
                    <a:pt x="404045" y="1165790"/>
                    <a:pt x="404387" y="1165022"/>
                    <a:pt x="404642" y="1164254"/>
                  </a:cubicBezTo>
                  <a:cubicBezTo>
                    <a:pt x="408396" y="1174581"/>
                    <a:pt x="412321" y="1184823"/>
                    <a:pt x="416502" y="1194979"/>
                  </a:cubicBezTo>
                  <a:cubicBezTo>
                    <a:pt x="422815" y="1210427"/>
                    <a:pt x="429726" y="1225705"/>
                    <a:pt x="437490" y="1240470"/>
                  </a:cubicBezTo>
                  <a:cubicBezTo>
                    <a:pt x="443035" y="1251053"/>
                    <a:pt x="449007" y="1261380"/>
                    <a:pt x="455492" y="1271366"/>
                  </a:cubicBezTo>
                  <a:cubicBezTo>
                    <a:pt x="455492" y="1271451"/>
                    <a:pt x="455747" y="1271366"/>
                    <a:pt x="455662" y="1271281"/>
                  </a:cubicBezTo>
                  <a:cubicBezTo>
                    <a:pt x="449605" y="1261124"/>
                    <a:pt x="444059" y="1250712"/>
                    <a:pt x="438940" y="1240043"/>
                  </a:cubicBezTo>
                  <a:cubicBezTo>
                    <a:pt x="431773" y="1225022"/>
                    <a:pt x="425631" y="1209574"/>
                    <a:pt x="419914" y="1193955"/>
                  </a:cubicBezTo>
                  <a:cubicBezTo>
                    <a:pt x="415478" y="1181750"/>
                    <a:pt x="411382" y="1169460"/>
                    <a:pt x="407373" y="1157170"/>
                  </a:cubicBezTo>
                  <a:cubicBezTo>
                    <a:pt x="409249" y="1152049"/>
                    <a:pt x="411127" y="1147013"/>
                    <a:pt x="412833" y="1141892"/>
                  </a:cubicBezTo>
                  <a:cubicBezTo>
                    <a:pt x="412833" y="1142063"/>
                    <a:pt x="412918" y="1142234"/>
                    <a:pt x="413003" y="1142404"/>
                  </a:cubicBezTo>
                  <a:lnTo>
                    <a:pt x="413003" y="1142404"/>
                  </a:lnTo>
                  <a:cubicBezTo>
                    <a:pt x="413003" y="1142404"/>
                    <a:pt x="413003" y="1142404"/>
                    <a:pt x="413003" y="1142404"/>
                  </a:cubicBezTo>
                  <a:lnTo>
                    <a:pt x="413003" y="1142404"/>
                  </a:lnTo>
                  <a:cubicBezTo>
                    <a:pt x="413003" y="1142404"/>
                    <a:pt x="413003" y="1142404"/>
                    <a:pt x="413003" y="1142404"/>
                  </a:cubicBezTo>
                  <a:cubicBezTo>
                    <a:pt x="418890" y="1157426"/>
                    <a:pt x="425289" y="1172191"/>
                    <a:pt x="432200" y="1186700"/>
                  </a:cubicBezTo>
                  <a:cubicBezTo>
                    <a:pt x="439281" y="1201209"/>
                    <a:pt x="446704" y="1215463"/>
                    <a:pt x="454724" y="1229374"/>
                  </a:cubicBezTo>
                  <a:cubicBezTo>
                    <a:pt x="457539" y="1234325"/>
                    <a:pt x="460525" y="1239275"/>
                    <a:pt x="463426" y="1244225"/>
                  </a:cubicBezTo>
                  <a:lnTo>
                    <a:pt x="472555" y="1258820"/>
                  </a:lnTo>
                  <a:cubicBezTo>
                    <a:pt x="472555" y="1258820"/>
                    <a:pt x="472811" y="1258820"/>
                    <a:pt x="472725" y="1258734"/>
                  </a:cubicBezTo>
                  <a:lnTo>
                    <a:pt x="464279" y="1243884"/>
                  </a:lnTo>
                  <a:cubicBezTo>
                    <a:pt x="461549" y="1238848"/>
                    <a:pt x="458819" y="1233898"/>
                    <a:pt x="456174" y="1228862"/>
                  </a:cubicBezTo>
                  <a:cubicBezTo>
                    <a:pt x="448751" y="1214609"/>
                    <a:pt x="442011" y="1200100"/>
                    <a:pt x="435613" y="1185420"/>
                  </a:cubicBezTo>
                  <a:cubicBezTo>
                    <a:pt x="429299" y="1170655"/>
                    <a:pt x="423498" y="1155804"/>
                    <a:pt x="418037" y="1140697"/>
                  </a:cubicBezTo>
                  <a:lnTo>
                    <a:pt x="418037" y="1140697"/>
                  </a:lnTo>
                  <a:cubicBezTo>
                    <a:pt x="418037" y="1140697"/>
                    <a:pt x="417952" y="1140441"/>
                    <a:pt x="417952" y="1140441"/>
                  </a:cubicBezTo>
                  <a:lnTo>
                    <a:pt x="417952" y="1140185"/>
                  </a:lnTo>
                  <a:cubicBezTo>
                    <a:pt x="417952" y="1140185"/>
                    <a:pt x="417952" y="1140185"/>
                    <a:pt x="417952" y="1140185"/>
                  </a:cubicBezTo>
                  <a:cubicBezTo>
                    <a:pt x="417099" y="1138051"/>
                    <a:pt x="416331" y="1135918"/>
                    <a:pt x="415563" y="1133784"/>
                  </a:cubicBezTo>
                  <a:cubicBezTo>
                    <a:pt x="417269" y="1128493"/>
                    <a:pt x="418976" y="1123286"/>
                    <a:pt x="420597" y="1117995"/>
                  </a:cubicBezTo>
                  <a:cubicBezTo>
                    <a:pt x="422986" y="1124225"/>
                    <a:pt x="425545" y="1130456"/>
                    <a:pt x="428190" y="1136686"/>
                  </a:cubicBezTo>
                  <a:cubicBezTo>
                    <a:pt x="433309" y="1148635"/>
                    <a:pt x="438769" y="1160413"/>
                    <a:pt x="444656" y="1171935"/>
                  </a:cubicBezTo>
                  <a:cubicBezTo>
                    <a:pt x="446704" y="1176117"/>
                    <a:pt x="448922" y="1180128"/>
                    <a:pt x="450970" y="1184310"/>
                  </a:cubicBezTo>
                  <a:cubicBezTo>
                    <a:pt x="453102" y="1188407"/>
                    <a:pt x="455406" y="1192418"/>
                    <a:pt x="457625" y="1196515"/>
                  </a:cubicBezTo>
                  <a:cubicBezTo>
                    <a:pt x="457625" y="1196601"/>
                    <a:pt x="457880" y="1196515"/>
                    <a:pt x="457795" y="1196430"/>
                  </a:cubicBezTo>
                  <a:cubicBezTo>
                    <a:pt x="455833" y="1192248"/>
                    <a:pt x="453785" y="1188151"/>
                    <a:pt x="451823" y="1184054"/>
                  </a:cubicBezTo>
                  <a:cubicBezTo>
                    <a:pt x="449946" y="1179872"/>
                    <a:pt x="447898" y="1175776"/>
                    <a:pt x="446106" y="1171508"/>
                  </a:cubicBezTo>
                  <a:cubicBezTo>
                    <a:pt x="440817" y="1159730"/>
                    <a:pt x="436124" y="1147696"/>
                    <a:pt x="431603" y="1135577"/>
                  </a:cubicBezTo>
                  <a:cubicBezTo>
                    <a:pt x="428531" y="1127298"/>
                    <a:pt x="425631" y="1118848"/>
                    <a:pt x="422900" y="1110484"/>
                  </a:cubicBezTo>
                  <a:cubicBezTo>
                    <a:pt x="423583" y="1108265"/>
                    <a:pt x="424265" y="1105961"/>
                    <a:pt x="424862" y="1103656"/>
                  </a:cubicBezTo>
                  <a:lnTo>
                    <a:pt x="428105" y="1092219"/>
                  </a:lnTo>
                  <a:lnTo>
                    <a:pt x="431176" y="1080783"/>
                  </a:lnTo>
                  <a:cubicBezTo>
                    <a:pt x="431176" y="1080783"/>
                    <a:pt x="431006" y="1080612"/>
                    <a:pt x="430920" y="1080783"/>
                  </a:cubicBezTo>
                  <a:lnTo>
                    <a:pt x="427252" y="1091963"/>
                  </a:lnTo>
                  <a:lnTo>
                    <a:pt x="423412" y="1103059"/>
                  </a:lnTo>
                  <a:cubicBezTo>
                    <a:pt x="422900" y="1104510"/>
                    <a:pt x="422388" y="1105961"/>
                    <a:pt x="421877" y="1107326"/>
                  </a:cubicBezTo>
                  <a:cubicBezTo>
                    <a:pt x="420938" y="1104510"/>
                    <a:pt x="420085" y="1101693"/>
                    <a:pt x="419232" y="1098877"/>
                  </a:cubicBezTo>
                  <a:lnTo>
                    <a:pt x="419232" y="1098877"/>
                  </a:lnTo>
                  <a:cubicBezTo>
                    <a:pt x="419232" y="1098877"/>
                    <a:pt x="419232" y="1098706"/>
                    <a:pt x="419232" y="1098706"/>
                  </a:cubicBezTo>
                  <a:lnTo>
                    <a:pt x="419232" y="1098535"/>
                  </a:lnTo>
                  <a:cubicBezTo>
                    <a:pt x="419232" y="1098535"/>
                    <a:pt x="419232" y="1098535"/>
                    <a:pt x="419232" y="1098535"/>
                  </a:cubicBezTo>
                  <a:cubicBezTo>
                    <a:pt x="417696" y="1094097"/>
                    <a:pt x="416245" y="1089744"/>
                    <a:pt x="414795" y="1085306"/>
                  </a:cubicBezTo>
                  <a:cubicBezTo>
                    <a:pt x="419829" y="1071650"/>
                    <a:pt x="424948" y="1057995"/>
                    <a:pt x="430238" y="1044510"/>
                  </a:cubicBezTo>
                  <a:lnTo>
                    <a:pt x="431859" y="1040328"/>
                  </a:lnTo>
                  <a:cubicBezTo>
                    <a:pt x="432370" y="1044936"/>
                    <a:pt x="432882" y="1049631"/>
                    <a:pt x="433480" y="1054240"/>
                  </a:cubicBezTo>
                  <a:cubicBezTo>
                    <a:pt x="434844" y="1064823"/>
                    <a:pt x="436466" y="1075406"/>
                    <a:pt x="438257" y="1085989"/>
                  </a:cubicBezTo>
                  <a:lnTo>
                    <a:pt x="438257" y="1085989"/>
                  </a:lnTo>
                  <a:cubicBezTo>
                    <a:pt x="438257" y="1085989"/>
                    <a:pt x="438257" y="1085989"/>
                    <a:pt x="438257" y="1085989"/>
                  </a:cubicBezTo>
                  <a:lnTo>
                    <a:pt x="438257" y="1085989"/>
                  </a:lnTo>
                  <a:cubicBezTo>
                    <a:pt x="438257" y="1085989"/>
                    <a:pt x="438257" y="1085989"/>
                    <a:pt x="438257" y="1085989"/>
                  </a:cubicBezTo>
                  <a:cubicBezTo>
                    <a:pt x="440561" y="1096487"/>
                    <a:pt x="443121" y="1106814"/>
                    <a:pt x="445851" y="1117226"/>
                  </a:cubicBezTo>
                  <a:cubicBezTo>
                    <a:pt x="448666" y="1127554"/>
                    <a:pt x="451652" y="1137795"/>
                    <a:pt x="454809" y="1148037"/>
                  </a:cubicBezTo>
                  <a:lnTo>
                    <a:pt x="458222" y="1158962"/>
                  </a:lnTo>
                  <a:lnTo>
                    <a:pt x="461805" y="1169801"/>
                  </a:lnTo>
                  <a:cubicBezTo>
                    <a:pt x="461805" y="1169801"/>
                    <a:pt x="462061" y="1169801"/>
                    <a:pt x="462061" y="1169801"/>
                  </a:cubicBezTo>
                  <a:lnTo>
                    <a:pt x="459160" y="1158791"/>
                  </a:lnTo>
                  <a:lnTo>
                    <a:pt x="456430" y="1147781"/>
                  </a:lnTo>
                  <a:cubicBezTo>
                    <a:pt x="453956" y="1137369"/>
                    <a:pt x="451652" y="1126956"/>
                    <a:pt x="449519" y="1116544"/>
                  </a:cubicBezTo>
                  <a:cubicBezTo>
                    <a:pt x="447386" y="1106131"/>
                    <a:pt x="445424" y="1095633"/>
                    <a:pt x="443547" y="1085136"/>
                  </a:cubicBezTo>
                  <a:lnTo>
                    <a:pt x="443547" y="1085136"/>
                  </a:lnTo>
                  <a:cubicBezTo>
                    <a:pt x="443547" y="1085136"/>
                    <a:pt x="443547" y="1084965"/>
                    <a:pt x="443547" y="1084965"/>
                  </a:cubicBezTo>
                  <a:lnTo>
                    <a:pt x="443547" y="1084794"/>
                  </a:lnTo>
                  <a:cubicBezTo>
                    <a:pt x="443547" y="1084794"/>
                    <a:pt x="443547" y="1084794"/>
                    <a:pt x="443547" y="1084794"/>
                  </a:cubicBezTo>
                  <a:cubicBezTo>
                    <a:pt x="441329" y="1074382"/>
                    <a:pt x="439196" y="1063969"/>
                    <a:pt x="437148" y="1053471"/>
                  </a:cubicBezTo>
                  <a:cubicBezTo>
                    <a:pt x="436039" y="1047411"/>
                    <a:pt x="434930" y="1041437"/>
                    <a:pt x="433906" y="1035377"/>
                  </a:cubicBezTo>
                  <a:lnTo>
                    <a:pt x="436210" y="1029574"/>
                  </a:lnTo>
                  <a:lnTo>
                    <a:pt x="436210" y="1030769"/>
                  </a:lnTo>
                  <a:cubicBezTo>
                    <a:pt x="436210" y="1030769"/>
                    <a:pt x="436551" y="1030939"/>
                    <a:pt x="436551" y="1030769"/>
                  </a:cubicBezTo>
                  <a:lnTo>
                    <a:pt x="436551" y="1028976"/>
                  </a:lnTo>
                  <a:cubicBezTo>
                    <a:pt x="436551" y="1028976"/>
                    <a:pt x="437745" y="1025733"/>
                    <a:pt x="437745" y="1025733"/>
                  </a:cubicBezTo>
                  <a:lnTo>
                    <a:pt x="443206" y="1012162"/>
                  </a:lnTo>
                  <a:cubicBezTo>
                    <a:pt x="446960" y="1012845"/>
                    <a:pt x="450799" y="1013528"/>
                    <a:pt x="454553" y="1014211"/>
                  </a:cubicBezTo>
                  <a:lnTo>
                    <a:pt x="455321" y="1019503"/>
                  </a:lnTo>
                  <a:lnTo>
                    <a:pt x="457539" y="1034780"/>
                  </a:lnTo>
                  <a:cubicBezTo>
                    <a:pt x="457539" y="1034780"/>
                    <a:pt x="457795" y="1034865"/>
                    <a:pt x="457795" y="1034780"/>
                  </a:cubicBezTo>
                  <a:lnTo>
                    <a:pt x="456259" y="1019503"/>
                  </a:lnTo>
                  <a:lnTo>
                    <a:pt x="455747" y="1014382"/>
                  </a:lnTo>
                  <a:cubicBezTo>
                    <a:pt x="458478" y="1014894"/>
                    <a:pt x="461122" y="1015406"/>
                    <a:pt x="463853" y="1015833"/>
                  </a:cubicBezTo>
                  <a:cubicBezTo>
                    <a:pt x="464194" y="1017881"/>
                    <a:pt x="464621" y="1020015"/>
                    <a:pt x="464962" y="1022063"/>
                  </a:cubicBezTo>
                  <a:cubicBezTo>
                    <a:pt x="464962" y="1022234"/>
                    <a:pt x="465218" y="1022148"/>
                    <a:pt x="465218" y="1022063"/>
                  </a:cubicBezTo>
                  <a:cubicBezTo>
                    <a:pt x="464962" y="1020015"/>
                    <a:pt x="464621" y="1017966"/>
                    <a:pt x="464364" y="1015918"/>
                  </a:cubicBezTo>
                  <a:cubicBezTo>
                    <a:pt x="471019" y="1017113"/>
                    <a:pt x="477759" y="1018393"/>
                    <a:pt x="484414" y="1019588"/>
                  </a:cubicBezTo>
                  <a:cubicBezTo>
                    <a:pt x="485096" y="1022234"/>
                    <a:pt x="485694" y="1024794"/>
                    <a:pt x="486376" y="1027355"/>
                  </a:cubicBezTo>
                  <a:cubicBezTo>
                    <a:pt x="486376" y="1027440"/>
                    <a:pt x="486632" y="1027355"/>
                    <a:pt x="486632" y="1027355"/>
                  </a:cubicBezTo>
                  <a:cubicBezTo>
                    <a:pt x="486120" y="1024794"/>
                    <a:pt x="485608" y="1022234"/>
                    <a:pt x="485011" y="1019673"/>
                  </a:cubicBezTo>
                  <a:cubicBezTo>
                    <a:pt x="486717" y="1020015"/>
                    <a:pt x="488339" y="1020271"/>
                    <a:pt x="490045" y="1020612"/>
                  </a:cubicBezTo>
                  <a:cubicBezTo>
                    <a:pt x="494140" y="1021380"/>
                    <a:pt x="498236" y="1022404"/>
                    <a:pt x="503098" y="1023429"/>
                  </a:cubicBezTo>
                  <a:cubicBezTo>
                    <a:pt x="499942" y="1041352"/>
                    <a:pt x="496870" y="1057995"/>
                    <a:pt x="494140" y="1074723"/>
                  </a:cubicBezTo>
                  <a:cubicBezTo>
                    <a:pt x="493202" y="1080271"/>
                    <a:pt x="493031" y="1085989"/>
                    <a:pt x="492946" y="1091622"/>
                  </a:cubicBezTo>
                  <a:cubicBezTo>
                    <a:pt x="492604" y="1103059"/>
                    <a:pt x="497297" y="1112362"/>
                    <a:pt x="506085" y="1119702"/>
                  </a:cubicBezTo>
                  <a:cubicBezTo>
                    <a:pt x="507279" y="1120726"/>
                    <a:pt x="508473" y="1121750"/>
                    <a:pt x="509753" y="1122859"/>
                  </a:cubicBezTo>
                  <a:close/>
                  <a:moveTo>
                    <a:pt x="516152" y="961295"/>
                  </a:moveTo>
                  <a:cubicBezTo>
                    <a:pt x="514275" y="968379"/>
                    <a:pt x="512569" y="975463"/>
                    <a:pt x="510948" y="982632"/>
                  </a:cubicBezTo>
                  <a:cubicBezTo>
                    <a:pt x="509497" y="975719"/>
                    <a:pt x="508218" y="968720"/>
                    <a:pt x="507194" y="961722"/>
                  </a:cubicBezTo>
                  <a:cubicBezTo>
                    <a:pt x="504890" y="946444"/>
                    <a:pt x="503184" y="931167"/>
                    <a:pt x="502331" y="915719"/>
                  </a:cubicBezTo>
                  <a:cubicBezTo>
                    <a:pt x="501819" y="906416"/>
                    <a:pt x="501563" y="897113"/>
                    <a:pt x="501563" y="887895"/>
                  </a:cubicBezTo>
                  <a:cubicBezTo>
                    <a:pt x="502160" y="887469"/>
                    <a:pt x="502757" y="887127"/>
                    <a:pt x="503354" y="886700"/>
                  </a:cubicBezTo>
                  <a:cubicBezTo>
                    <a:pt x="508473" y="883286"/>
                    <a:pt x="513336" y="879531"/>
                    <a:pt x="518200" y="875946"/>
                  </a:cubicBezTo>
                  <a:lnTo>
                    <a:pt x="518541" y="875690"/>
                  </a:lnTo>
                  <a:cubicBezTo>
                    <a:pt x="518797" y="885847"/>
                    <a:pt x="519394" y="896089"/>
                    <a:pt x="520333" y="906160"/>
                  </a:cubicBezTo>
                  <a:lnTo>
                    <a:pt x="513678" y="910683"/>
                  </a:lnTo>
                  <a:cubicBezTo>
                    <a:pt x="513678" y="910683"/>
                    <a:pt x="513678" y="910939"/>
                    <a:pt x="513763" y="910854"/>
                  </a:cubicBezTo>
                  <a:lnTo>
                    <a:pt x="520333" y="907013"/>
                  </a:lnTo>
                  <a:cubicBezTo>
                    <a:pt x="521442" y="918791"/>
                    <a:pt x="523063" y="930484"/>
                    <a:pt x="525110" y="942091"/>
                  </a:cubicBezTo>
                  <a:cubicBezTo>
                    <a:pt x="525196" y="942860"/>
                    <a:pt x="525366" y="943543"/>
                    <a:pt x="525537" y="944311"/>
                  </a:cubicBezTo>
                  <a:cubicBezTo>
                    <a:pt x="521015" y="948919"/>
                    <a:pt x="517858" y="954723"/>
                    <a:pt x="516067" y="961380"/>
                  </a:cubicBezTo>
                  <a:close/>
                  <a:moveTo>
                    <a:pt x="551815" y="913500"/>
                  </a:moveTo>
                  <a:cubicBezTo>
                    <a:pt x="552156" y="911622"/>
                    <a:pt x="552412" y="909744"/>
                    <a:pt x="552753" y="907867"/>
                  </a:cubicBezTo>
                  <a:cubicBezTo>
                    <a:pt x="553009" y="909915"/>
                    <a:pt x="553350" y="911878"/>
                    <a:pt x="553692" y="913927"/>
                  </a:cubicBezTo>
                  <a:cubicBezTo>
                    <a:pt x="554289" y="917682"/>
                    <a:pt x="554971" y="921437"/>
                    <a:pt x="555654" y="925278"/>
                  </a:cubicBezTo>
                  <a:lnTo>
                    <a:pt x="556763" y="930996"/>
                  </a:lnTo>
                  <a:cubicBezTo>
                    <a:pt x="554801" y="931338"/>
                    <a:pt x="552753" y="931764"/>
                    <a:pt x="550364" y="932191"/>
                  </a:cubicBezTo>
                  <a:cubicBezTo>
                    <a:pt x="550876" y="925363"/>
                    <a:pt x="550876" y="919303"/>
                    <a:pt x="551815" y="913500"/>
                  </a:cubicBezTo>
                  <a:close/>
                  <a:moveTo>
                    <a:pt x="557275" y="930825"/>
                  </a:moveTo>
                  <a:lnTo>
                    <a:pt x="556507" y="925192"/>
                  </a:lnTo>
                  <a:cubicBezTo>
                    <a:pt x="556080" y="921437"/>
                    <a:pt x="555654" y="917682"/>
                    <a:pt x="555227" y="913927"/>
                  </a:cubicBezTo>
                  <a:cubicBezTo>
                    <a:pt x="554801" y="909147"/>
                    <a:pt x="554459" y="904282"/>
                    <a:pt x="554204" y="899417"/>
                  </a:cubicBezTo>
                  <a:cubicBezTo>
                    <a:pt x="554971" y="894808"/>
                    <a:pt x="555739" y="890285"/>
                    <a:pt x="556507" y="885676"/>
                  </a:cubicBezTo>
                  <a:cubicBezTo>
                    <a:pt x="560346" y="883372"/>
                    <a:pt x="564100" y="881067"/>
                    <a:pt x="567854" y="878678"/>
                  </a:cubicBezTo>
                  <a:cubicBezTo>
                    <a:pt x="568281" y="893102"/>
                    <a:pt x="569219" y="907525"/>
                    <a:pt x="570670" y="921864"/>
                  </a:cubicBezTo>
                  <a:cubicBezTo>
                    <a:pt x="570926" y="924168"/>
                    <a:pt x="571182" y="926473"/>
                    <a:pt x="571437" y="928777"/>
                  </a:cubicBezTo>
                  <a:cubicBezTo>
                    <a:pt x="568707" y="929033"/>
                    <a:pt x="565978" y="929460"/>
                    <a:pt x="563333" y="929801"/>
                  </a:cubicBezTo>
                  <a:cubicBezTo>
                    <a:pt x="561370" y="930057"/>
                    <a:pt x="559408" y="930399"/>
                    <a:pt x="557360" y="930825"/>
                  </a:cubicBezTo>
                  <a:close/>
                  <a:moveTo>
                    <a:pt x="549511" y="845904"/>
                  </a:moveTo>
                  <a:lnTo>
                    <a:pt x="544563" y="850171"/>
                  </a:lnTo>
                  <a:cubicBezTo>
                    <a:pt x="544733" y="845477"/>
                    <a:pt x="544904" y="840783"/>
                    <a:pt x="545160" y="836089"/>
                  </a:cubicBezTo>
                  <a:cubicBezTo>
                    <a:pt x="546781" y="836772"/>
                    <a:pt x="548487" y="837454"/>
                    <a:pt x="550279" y="838137"/>
                  </a:cubicBezTo>
                  <a:cubicBezTo>
                    <a:pt x="550023" y="840783"/>
                    <a:pt x="549767" y="843343"/>
                    <a:pt x="549596" y="845989"/>
                  </a:cubicBezTo>
                  <a:close/>
                  <a:moveTo>
                    <a:pt x="538249" y="817654"/>
                  </a:moveTo>
                  <a:cubicBezTo>
                    <a:pt x="536458" y="816800"/>
                    <a:pt x="534580" y="815861"/>
                    <a:pt x="532789" y="815008"/>
                  </a:cubicBezTo>
                  <a:cubicBezTo>
                    <a:pt x="534666" y="813471"/>
                    <a:pt x="536628" y="811935"/>
                    <a:pt x="538505" y="810399"/>
                  </a:cubicBezTo>
                  <a:lnTo>
                    <a:pt x="544051" y="805961"/>
                  </a:lnTo>
                  <a:cubicBezTo>
                    <a:pt x="543709" y="807924"/>
                    <a:pt x="543454" y="809801"/>
                    <a:pt x="543112" y="811765"/>
                  </a:cubicBezTo>
                  <a:cubicBezTo>
                    <a:pt x="542771" y="814325"/>
                    <a:pt x="542430" y="816971"/>
                    <a:pt x="542088" y="819531"/>
                  </a:cubicBezTo>
                  <a:cubicBezTo>
                    <a:pt x="540809" y="818934"/>
                    <a:pt x="539529" y="818251"/>
                    <a:pt x="538249" y="817654"/>
                  </a:cubicBezTo>
                  <a:close/>
                  <a:moveTo>
                    <a:pt x="521783" y="819360"/>
                  </a:moveTo>
                  <a:cubicBezTo>
                    <a:pt x="521783" y="819360"/>
                    <a:pt x="521783" y="819787"/>
                    <a:pt x="521698" y="820043"/>
                  </a:cubicBezTo>
                  <a:cubicBezTo>
                    <a:pt x="515555" y="824225"/>
                    <a:pt x="509497" y="828493"/>
                    <a:pt x="503354" y="832760"/>
                  </a:cubicBezTo>
                  <a:cubicBezTo>
                    <a:pt x="503696" y="828066"/>
                    <a:pt x="504123" y="823372"/>
                    <a:pt x="504634" y="818678"/>
                  </a:cubicBezTo>
                  <a:cubicBezTo>
                    <a:pt x="505658" y="817910"/>
                    <a:pt x="506682" y="817227"/>
                    <a:pt x="507706" y="816459"/>
                  </a:cubicBezTo>
                  <a:cubicBezTo>
                    <a:pt x="507706" y="816459"/>
                    <a:pt x="507706" y="816459"/>
                    <a:pt x="507706" y="816459"/>
                  </a:cubicBezTo>
                  <a:cubicBezTo>
                    <a:pt x="507706" y="816459"/>
                    <a:pt x="507706" y="816459"/>
                    <a:pt x="507706" y="816459"/>
                  </a:cubicBezTo>
                  <a:lnTo>
                    <a:pt x="507706" y="816459"/>
                  </a:lnTo>
                  <a:cubicBezTo>
                    <a:pt x="507706" y="816459"/>
                    <a:pt x="507706" y="816459"/>
                    <a:pt x="507706" y="816459"/>
                  </a:cubicBezTo>
                  <a:cubicBezTo>
                    <a:pt x="513166" y="812191"/>
                    <a:pt x="518711" y="807838"/>
                    <a:pt x="524172" y="803571"/>
                  </a:cubicBezTo>
                  <a:cubicBezTo>
                    <a:pt x="523660" y="806388"/>
                    <a:pt x="523234" y="809119"/>
                    <a:pt x="522807" y="811935"/>
                  </a:cubicBezTo>
                  <a:cubicBezTo>
                    <a:pt x="521783" y="812106"/>
                    <a:pt x="520844" y="812618"/>
                    <a:pt x="519991" y="813642"/>
                  </a:cubicBezTo>
                  <a:cubicBezTo>
                    <a:pt x="520162" y="815605"/>
                    <a:pt x="520674" y="817568"/>
                    <a:pt x="521698" y="819446"/>
                  </a:cubicBezTo>
                  <a:close/>
                  <a:moveTo>
                    <a:pt x="537055" y="737170"/>
                  </a:moveTo>
                  <a:lnTo>
                    <a:pt x="535946" y="753898"/>
                  </a:lnTo>
                  <a:lnTo>
                    <a:pt x="535946" y="754240"/>
                  </a:lnTo>
                  <a:cubicBezTo>
                    <a:pt x="527755" y="760641"/>
                    <a:pt x="519735" y="767127"/>
                    <a:pt x="511630" y="773528"/>
                  </a:cubicBezTo>
                  <a:cubicBezTo>
                    <a:pt x="512569" y="769432"/>
                    <a:pt x="513593" y="765335"/>
                    <a:pt x="515043" y="761409"/>
                  </a:cubicBezTo>
                  <a:cubicBezTo>
                    <a:pt x="516920" y="756288"/>
                    <a:pt x="519394" y="751338"/>
                    <a:pt x="522807" y="747070"/>
                  </a:cubicBezTo>
                  <a:cubicBezTo>
                    <a:pt x="522807" y="746985"/>
                    <a:pt x="522722" y="746814"/>
                    <a:pt x="522636" y="746900"/>
                  </a:cubicBezTo>
                  <a:cubicBezTo>
                    <a:pt x="520162" y="749801"/>
                    <a:pt x="518114" y="753045"/>
                    <a:pt x="516323" y="756459"/>
                  </a:cubicBezTo>
                  <a:lnTo>
                    <a:pt x="517005" y="740413"/>
                  </a:lnTo>
                  <a:cubicBezTo>
                    <a:pt x="524086" y="734012"/>
                    <a:pt x="531083" y="727611"/>
                    <a:pt x="538164" y="721210"/>
                  </a:cubicBezTo>
                  <a:cubicBezTo>
                    <a:pt x="537822" y="726501"/>
                    <a:pt x="537481" y="731878"/>
                    <a:pt x="537055" y="737170"/>
                  </a:cubicBezTo>
                  <a:close/>
                  <a:moveTo>
                    <a:pt x="517261" y="734780"/>
                  </a:moveTo>
                  <a:lnTo>
                    <a:pt x="518285" y="713272"/>
                  </a:lnTo>
                  <a:cubicBezTo>
                    <a:pt x="518285" y="711907"/>
                    <a:pt x="518456" y="710541"/>
                    <a:pt x="518541" y="709176"/>
                  </a:cubicBezTo>
                  <a:cubicBezTo>
                    <a:pt x="519991" y="707810"/>
                    <a:pt x="521442" y="706444"/>
                    <a:pt x="522892" y="705079"/>
                  </a:cubicBezTo>
                  <a:cubicBezTo>
                    <a:pt x="528779" y="699446"/>
                    <a:pt x="534580" y="693813"/>
                    <a:pt x="540382" y="688180"/>
                  </a:cubicBezTo>
                  <a:cubicBezTo>
                    <a:pt x="539700" y="697824"/>
                    <a:pt x="539102" y="707383"/>
                    <a:pt x="538420" y="717028"/>
                  </a:cubicBezTo>
                  <a:cubicBezTo>
                    <a:pt x="531339" y="722917"/>
                    <a:pt x="524343" y="728891"/>
                    <a:pt x="517261" y="734780"/>
                  </a:cubicBezTo>
                  <a:close/>
                  <a:moveTo>
                    <a:pt x="520589" y="702348"/>
                  </a:moveTo>
                  <a:cubicBezTo>
                    <a:pt x="519991" y="702860"/>
                    <a:pt x="519394" y="703372"/>
                    <a:pt x="518882" y="703884"/>
                  </a:cubicBezTo>
                  <a:cubicBezTo>
                    <a:pt x="519138" y="699446"/>
                    <a:pt x="519394" y="695093"/>
                    <a:pt x="519650" y="690655"/>
                  </a:cubicBezTo>
                  <a:cubicBezTo>
                    <a:pt x="523404" y="687156"/>
                    <a:pt x="527158" y="683742"/>
                    <a:pt x="530912" y="680243"/>
                  </a:cubicBezTo>
                  <a:cubicBezTo>
                    <a:pt x="534495" y="676914"/>
                    <a:pt x="537993" y="673671"/>
                    <a:pt x="541491" y="670342"/>
                  </a:cubicBezTo>
                  <a:cubicBezTo>
                    <a:pt x="541150" y="675036"/>
                    <a:pt x="540894" y="679816"/>
                    <a:pt x="540553" y="684510"/>
                  </a:cubicBezTo>
                  <a:cubicBezTo>
                    <a:pt x="533898" y="690484"/>
                    <a:pt x="527243" y="696459"/>
                    <a:pt x="520503" y="702348"/>
                  </a:cubicBezTo>
                  <a:close/>
                  <a:moveTo>
                    <a:pt x="530059" y="678962"/>
                  </a:moveTo>
                  <a:cubicBezTo>
                    <a:pt x="526646" y="681779"/>
                    <a:pt x="523319" y="684595"/>
                    <a:pt x="519906" y="687412"/>
                  </a:cubicBezTo>
                  <a:cubicBezTo>
                    <a:pt x="520674" y="675122"/>
                    <a:pt x="521527" y="662831"/>
                    <a:pt x="522465" y="650456"/>
                  </a:cubicBezTo>
                  <a:cubicBezTo>
                    <a:pt x="522636" y="648663"/>
                    <a:pt x="522722" y="646957"/>
                    <a:pt x="522892" y="645164"/>
                  </a:cubicBezTo>
                  <a:cubicBezTo>
                    <a:pt x="529973" y="638678"/>
                    <a:pt x="537055" y="632277"/>
                    <a:pt x="544136" y="625790"/>
                  </a:cubicBezTo>
                  <a:lnTo>
                    <a:pt x="544648" y="625278"/>
                  </a:lnTo>
                  <a:cubicBezTo>
                    <a:pt x="543624" y="639873"/>
                    <a:pt x="542600" y="654382"/>
                    <a:pt x="541576" y="668976"/>
                  </a:cubicBezTo>
                  <a:cubicBezTo>
                    <a:pt x="537738" y="672305"/>
                    <a:pt x="533898" y="675548"/>
                    <a:pt x="529973" y="678877"/>
                  </a:cubicBezTo>
                  <a:close/>
                  <a:moveTo>
                    <a:pt x="531253" y="605136"/>
                  </a:moveTo>
                  <a:cubicBezTo>
                    <a:pt x="529462" y="606672"/>
                    <a:pt x="527670" y="608208"/>
                    <a:pt x="525878" y="609830"/>
                  </a:cubicBezTo>
                  <a:cubicBezTo>
                    <a:pt x="526219" y="606075"/>
                    <a:pt x="526561" y="602234"/>
                    <a:pt x="526902" y="598479"/>
                  </a:cubicBezTo>
                  <a:cubicBezTo>
                    <a:pt x="534410" y="590541"/>
                    <a:pt x="541747" y="582433"/>
                    <a:pt x="548829" y="574154"/>
                  </a:cubicBezTo>
                  <a:cubicBezTo>
                    <a:pt x="548914" y="574069"/>
                    <a:pt x="548999" y="573898"/>
                    <a:pt x="549084" y="573813"/>
                  </a:cubicBezTo>
                  <a:cubicBezTo>
                    <a:pt x="548572" y="579617"/>
                    <a:pt x="547975" y="585335"/>
                    <a:pt x="547463" y="591139"/>
                  </a:cubicBezTo>
                  <a:lnTo>
                    <a:pt x="531253" y="605221"/>
                  </a:lnTo>
                  <a:close/>
                  <a:moveTo>
                    <a:pt x="547720" y="572959"/>
                  </a:moveTo>
                  <a:cubicBezTo>
                    <a:pt x="541065" y="579958"/>
                    <a:pt x="534239" y="586786"/>
                    <a:pt x="527243" y="593528"/>
                  </a:cubicBezTo>
                  <a:cubicBezTo>
                    <a:pt x="527414" y="591565"/>
                    <a:pt x="527585" y="589602"/>
                    <a:pt x="527755" y="587639"/>
                  </a:cubicBezTo>
                  <a:lnTo>
                    <a:pt x="527755" y="587639"/>
                  </a:lnTo>
                  <a:cubicBezTo>
                    <a:pt x="527755" y="587639"/>
                    <a:pt x="527755" y="587554"/>
                    <a:pt x="527755" y="587554"/>
                  </a:cubicBezTo>
                  <a:lnTo>
                    <a:pt x="527755" y="587554"/>
                  </a:lnTo>
                  <a:cubicBezTo>
                    <a:pt x="527755" y="587554"/>
                    <a:pt x="527755" y="587469"/>
                    <a:pt x="527755" y="587469"/>
                  </a:cubicBezTo>
                  <a:cubicBezTo>
                    <a:pt x="528182" y="581409"/>
                    <a:pt x="528693" y="575349"/>
                    <a:pt x="529206" y="569290"/>
                  </a:cubicBezTo>
                  <a:cubicBezTo>
                    <a:pt x="530741" y="567753"/>
                    <a:pt x="532277" y="566302"/>
                    <a:pt x="533898" y="564766"/>
                  </a:cubicBezTo>
                  <a:cubicBezTo>
                    <a:pt x="539870" y="558962"/>
                    <a:pt x="545757" y="552988"/>
                    <a:pt x="551644" y="547014"/>
                  </a:cubicBezTo>
                  <a:cubicBezTo>
                    <a:pt x="550876" y="555122"/>
                    <a:pt x="550108" y="563230"/>
                    <a:pt x="549341" y="571338"/>
                  </a:cubicBezTo>
                  <a:lnTo>
                    <a:pt x="547805" y="572959"/>
                  </a:lnTo>
                  <a:close/>
                  <a:moveTo>
                    <a:pt x="543027" y="554439"/>
                  </a:moveTo>
                  <a:cubicBezTo>
                    <a:pt x="539614" y="557426"/>
                    <a:pt x="536287" y="560499"/>
                    <a:pt x="532874" y="563486"/>
                  </a:cubicBezTo>
                  <a:cubicBezTo>
                    <a:pt x="531680" y="564510"/>
                    <a:pt x="530571" y="565534"/>
                    <a:pt x="529376" y="566558"/>
                  </a:cubicBezTo>
                  <a:cubicBezTo>
                    <a:pt x="529973" y="558962"/>
                    <a:pt x="530571" y="551452"/>
                    <a:pt x="531253" y="543856"/>
                  </a:cubicBezTo>
                  <a:cubicBezTo>
                    <a:pt x="535605" y="539759"/>
                    <a:pt x="539955" y="535577"/>
                    <a:pt x="544221" y="531480"/>
                  </a:cubicBezTo>
                  <a:cubicBezTo>
                    <a:pt x="547463" y="528408"/>
                    <a:pt x="550705" y="525250"/>
                    <a:pt x="553948" y="522092"/>
                  </a:cubicBezTo>
                  <a:cubicBezTo>
                    <a:pt x="553180" y="530285"/>
                    <a:pt x="552326" y="538393"/>
                    <a:pt x="551559" y="546587"/>
                  </a:cubicBezTo>
                  <a:lnTo>
                    <a:pt x="542942" y="554524"/>
                  </a:lnTo>
                  <a:close/>
                  <a:moveTo>
                    <a:pt x="543368" y="530200"/>
                  </a:moveTo>
                  <a:cubicBezTo>
                    <a:pt x="539443" y="533528"/>
                    <a:pt x="535519" y="536857"/>
                    <a:pt x="531594" y="540186"/>
                  </a:cubicBezTo>
                  <a:cubicBezTo>
                    <a:pt x="532021" y="534979"/>
                    <a:pt x="532447" y="529858"/>
                    <a:pt x="532874" y="524652"/>
                  </a:cubicBezTo>
                  <a:cubicBezTo>
                    <a:pt x="533301" y="519787"/>
                    <a:pt x="533813" y="514922"/>
                    <a:pt x="534239" y="510143"/>
                  </a:cubicBezTo>
                  <a:cubicBezTo>
                    <a:pt x="536543" y="508009"/>
                    <a:pt x="538846" y="505876"/>
                    <a:pt x="541150" y="503742"/>
                  </a:cubicBezTo>
                  <a:lnTo>
                    <a:pt x="541150" y="504254"/>
                  </a:lnTo>
                  <a:cubicBezTo>
                    <a:pt x="541150" y="504254"/>
                    <a:pt x="539358" y="525506"/>
                    <a:pt x="539358" y="525506"/>
                  </a:cubicBezTo>
                  <a:cubicBezTo>
                    <a:pt x="539358" y="525676"/>
                    <a:pt x="539529" y="525676"/>
                    <a:pt x="539614" y="525506"/>
                  </a:cubicBezTo>
                  <a:lnTo>
                    <a:pt x="542003" y="504254"/>
                  </a:lnTo>
                  <a:lnTo>
                    <a:pt x="542174" y="502803"/>
                  </a:lnTo>
                  <a:cubicBezTo>
                    <a:pt x="546951" y="498365"/>
                    <a:pt x="551729" y="494012"/>
                    <a:pt x="556507" y="489574"/>
                  </a:cubicBezTo>
                  <a:lnTo>
                    <a:pt x="557360" y="488806"/>
                  </a:lnTo>
                  <a:cubicBezTo>
                    <a:pt x="556337" y="499474"/>
                    <a:pt x="555227" y="510143"/>
                    <a:pt x="554204" y="520812"/>
                  </a:cubicBezTo>
                  <a:cubicBezTo>
                    <a:pt x="550620" y="523969"/>
                    <a:pt x="547037" y="527127"/>
                    <a:pt x="543368" y="530200"/>
                  </a:cubicBezTo>
                  <a:close/>
                  <a:moveTo>
                    <a:pt x="544819" y="467042"/>
                  </a:moveTo>
                  <a:cubicBezTo>
                    <a:pt x="542600" y="468920"/>
                    <a:pt x="540297" y="470797"/>
                    <a:pt x="538079" y="472590"/>
                  </a:cubicBezTo>
                  <a:cubicBezTo>
                    <a:pt x="538420" y="469005"/>
                    <a:pt x="538846" y="465506"/>
                    <a:pt x="539273" y="461921"/>
                  </a:cubicBezTo>
                  <a:lnTo>
                    <a:pt x="541918" y="439560"/>
                  </a:lnTo>
                  <a:lnTo>
                    <a:pt x="543368" y="428294"/>
                  </a:lnTo>
                  <a:cubicBezTo>
                    <a:pt x="543795" y="427782"/>
                    <a:pt x="544307" y="427355"/>
                    <a:pt x="544733" y="426843"/>
                  </a:cubicBezTo>
                  <a:cubicBezTo>
                    <a:pt x="546781" y="424709"/>
                    <a:pt x="548829" y="422490"/>
                    <a:pt x="550791" y="420356"/>
                  </a:cubicBezTo>
                  <a:cubicBezTo>
                    <a:pt x="550620" y="421381"/>
                    <a:pt x="550450" y="422319"/>
                    <a:pt x="550364" y="423344"/>
                  </a:cubicBezTo>
                  <a:cubicBezTo>
                    <a:pt x="548402" y="437853"/>
                    <a:pt x="546525" y="452447"/>
                    <a:pt x="544904" y="466957"/>
                  </a:cubicBezTo>
                  <a:close/>
                  <a:moveTo>
                    <a:pt x="543624" y="425648"/>
                  </a:moveTo>
                  <a:cubicBezTo>
                    <a:pt x="543624" y="425648"/>
                    <a:pt x="543624" y="425648"/>
                    <a:pt x="543624" y="425648"/>
                  </a:cubicBezTo>
                  <a:lnTo>
                    <a:pt x="544648" y="417198"/>
                  </a:lnTo>
                  <a:cubicBezTo>
                    <a:pt x="544648" y="417198"/>
                    <a:pt x="544477" y="416942"/>
                    <a:pt x="544392" y="417198"/>
                  </a:cubicBezTo>
                  <a:lnTo>
                    <a:pt x="542942" y="426245"/>
                  </a:lnTo>
                  <a:cubicBezTo>
                    <a:pt x="538932" y="430086"/>
                    <a:pt x="534837" y="433927"/>
                    <a:pt x="530826" y="437682"/>
                  </a:cubicBezTo>
                  <a:cubicBezTo>
                    <a:pt x="531253" y="435378"/>
                    <a:pt x="531594" y="432988"/>
                    <a:pt x="532021" y="430684"/>
                  </a:cubicBezTo>
                  <a:cubicBezTo>
                    <a:pt x="533557" y="422063"/>
                    <a:pt x="535178" y="413443"/>
                    <a:pt x="536799" y="404823"/>
                  </a:cubicBezTo>
                  <a:cubicBezTo>
                    <a:pt x="540467" y="401494"/>
                    <a:pt x="544136" y="398080"/>
                    <a:pt x="547720" y="394752"/>
                  </a:cubicBezTo>
                  <a:lnTo>
                    <a:pt x="555739" y="387412"/>
                  </a:lnTo>
                  <a:cubicBezTo>
                    <a:pt x="554033" y="397824"/>
                    <a:pt x="552326" y="408152"/>
                    <a:pt x="550876" y="418564"/>
                  </a:cubicBezTo>
                  <a:cubicBezTo>
                    <a:pt x="548402" y="420954"/>
                    <a:pt x="546013" y="423344"/>
                    <a:pt x="543539" y="425733"/>
                  </a:cubicBezTo>
                  <a:close/>
                  <a:moveTo>
                    <a:pt x="546951" y="393386"/>
                  </a:moveTo>
                  <a:cubicBezTo>
                    <a:pt x="543880" y="395947"/>
                    <a:pt x="540723" y="398507"/>
                    <a:pt x="537567" y="401153"/>
                  </a:cubicBezTo>
                  <a:cubicBezTo>
                    <a:pt x="538846" y="394325"/>
                    <a:pt x="540212" y="387583"/>
                    <a:pt x="541576" y="380840"/>
                  </a:cubicBezTo>
                  <a:cubicBezTo>
                    <a:pt x="547634" y="375378"/>
                    <a:pt x="553606" y="370001"/>
                    <a:pt x="559664" y="364539"/>
                  </a:cubicBezTo>
                  <a:lnTo>
                    <a:pt x="559920" y="364282"/>
                  </a:lnTo>
                  <a:cubicBezTo>
                    <a:pt x="558554" y="371452"/>
                    <a:pt x="557360" y="378621"/>
                    <a:pt x="556166" y="385790"/>
                  </a:cubicBezTo>
                  <a:lnTo>
                    <a:pt x="547037" y="393386"/>
                  </a:lnTo>
                  <a:close/>
                  <a:moveTo>
                    <a:pt x="543539" y="371110"/>
                  </a:moveTo>
                  <a:lnTo>
                    <a:pt x="543539" y="371110"/>
                  </a:lnTo>
                  <a:cubicBezTo>
                    <a:pt x="543539" y="371110"/>
                    <a:pt x="543539" y="371025"/>
                    <a:pt x="543539" y="371025"/>
                  </a:cubicBezTo>
                  <a:cubicBezTo>
                    <a:pt x="544136" y="367952"/>
                    <a:pt x="544733" y="364965"/>
                    <a:pt x="545245" y="361893"/>
                  </a:cubicBezTo>
                  <a:cubicBezTo>
                    <a:pt x="548829" y="358905"/>
                    <a:pt x="552326" y="355918"/>
                    <a:pt x="555910" y="352931"/>
                  </a:cubicBezTo>
                  <a:lnTo>
                    <a:pt x="563759" y="346359"/>
                  </a:lnTo>
                  <a:cubicBezTo>
                    <a:pt x="562565" y="351566"/>
                    <a:pt x="561455" y="356772"/>
                    <a:pt x="560346" y="361978"/>
                  </a:cubicBezTo>
                  <a:lnTo>
                    <a:pt x="558725" y="363344"/>
                  </a:lnTo>
                  <a:cubicBezTo>
                    <a:pt x="553350" y="367696"/>
                    <a:pt x="547890" y="372049"/>
                    <a:pt x="542515" y="376402"/>
                  </a:cubicBezTo>
                  <a:cubicBezTo>
                    <a:pt x="542856" y="374695"/>
                    <a:pt x="543197" y="372988"/>
                    <a:pt x="543539" y="371281"/>
                  </a:cubicBezTo>
                  <a:lnTo>
                    <a:pt x="543539" y="371281"/>
                  </a:lnTo>
                  <a:cubicBezTo>
                    <a:pt x="543539" y="371281"/>
                    <a:pt x="543539" y="371196"/>
                    <a:pt x="543539" y="371196"/>
                  </a:cubicBezTo>
                  <a:close/>
                  <a:moveTo>
                    <a:pt x="546013" y="358223"/>
                  </a:moveTo>
                  <a:cubicBezTo>
                    <a:pt x="547378" y="351053"/>
                    <a:pt x="548829" y="343799"/>
                    <a:pt x="550279" y="336630"/>
                  </a:cubicBezTo>
                  <a:cubicBezTo>
                    <a:pt x="553777" y="333557"/>
                    <a:pt x="557190" y="330484"/>
                    <a:pt x="560687" y="327412"/>
                  </a:cubicBezTo>
                  <a:lnTo>
                    <a:pt x="570243" y="318962"/>
                  </a:lnTo>
                  <a:cubicBezTo>
                    <a:pt x="568110" y="327583"/>
                    <a:pt x="566148" y="336203"/>
                    <a:pt x="564186" y="344823"/>
                  </a:cubicBezTo>
                  <a:lnTo>
                    <a:pt x="555142" y="351480"/>
                  </a:lnTo>
                  <a:cubicBezTo>
                    <a:pt x="552156" y="353699"/>
                    <a:pt x="549084" y="355918"/>
                    <a:pt x="546013" y="358137"/>
                  </a:cubicBezTo>
                  <a:close/>
                  <a:moveTo>
                    <a:pt x="570584" y="317512"/>
                  </a:moveTo>
                  <a:lnTo>
                    <a:pt x="559749" y="326132"/>
                  </a:lnTo>
                  <a:cubicBezTo>
                    <a:pt x="556849" y="328436"/>
                    <a:pt x="553862" y="330740"/>
                    <a:pt x="550962" y="333045"/>
                  </a:cubicBezTo>
                  <a:cubicBezTo>
                    <a:pt x="551559" y="330228"/>
                    <a:pt x="552071" y="327497"/>
                    <a:pt x="552668" y="324681"/>
                  </a:cubicBezTo>
                  <a:cubicBezTo>
                    <a:pt x="559579" y="318706"/>
                    <a:pt x="566404" y="312732"/>
                    <a:pt x="573229" y="306758"/>
                  </a:cubicBezTo>
                  <a:cubicBezTo>
                    <a:pt x="572291" y="310342"/>
                    <a:pt x="571437" y="313927"/>
                    <a:pt x="570584" y="317426"/>
                  </a:cubicBezTo>
                  <a:close/>
                  <a:moveTo>
                    <a:pt x="526305" y="445876"/>
                  </a:moveTo>
                  <a:cubicBezTo>
                    <a:pt x="524513" y="459275"/>
                    <a:pt x="522892" y="472590"/>
                    <a:pt x="521356" y="485989"/>
                  </a:cubicBezTo>
                  <a:cubicBezTo>
                    <a:pt x="520589" y="486587"/>
                    <a:pt x="519821" y="487270"/>
                    <a:pt x="519053" y="487867"/>
                  </a:cubicBezTo>
                  <a:cubicBezTo>
                    <a:pt x="518541" y="488294"/>
                    <a:pt x="517944" y="488721"/>
                    <a:pt x="517432" y="489147"/>
                  </a:cubicBezTo>
                  <a:cubicBezTo>
                    <a:pt x="517602" y="487440"/>
                    <a:pt x="517773" y="485819"/>
                    <a:pt x="517944" y="484112"/>
                  </a:cubicBezTo>
                  <a:lnTo>
                    <a:pt x="520418" y="461068"/>
                  </a:lnTo>
                  <a:lnTo>
                    <a:pt x="521612" y="450740"/>
                  </a:lnTo>
                  <a:cubicBezTo>
                    <a:pt x="523148" y="449119"/>
                    <a:pt x="524769" y="447497"/>
                    <a:pt x="526305" y="445961"/>
                  </a:cubicBezTo>
                  <a:close/>
                  <a:moveTo>
                    <a:pt x="519480" y="460812"/>
                  </a:moveTo>
                  <a:lnTo>
                    <a:pt x="516323" y="483685"/>
                  </a:lnTo>
                  <a:cubicBezTo>
                    <a:pt x="515981" y="485989"/>
                    <a:pt x="515726" y="488294"/>
                    <a:pt x="515384" y="490684"/>
                  </a:cubicBezTo>
                  <a:cubicBezTo>
                    <a:pt x="512057" y="493329"/>
                    <a:pt x="508729" y="495890"/>
                    <a:pt x="505317" y="498536"/>
                  </a:cubicBezTo>
                  <a:lnTo>
                    <a:pt x="505573" y="496317"/>
                  </a:lnTo>
                  <a:lnTo>
                    <a:pt x="508303" y="476857"/>
                  </a:lnTo>
                  <a:cubicBezTo>
                    <a:pt x="509071" y="471736"/>
                    <a:pt x="509839" y="466701"/>
                    <a:pt x="510692" y="461665"/>
                  </a:cubicBezTo>
                  <a:cubicBezTo>
                    <a:pt x="514019" y="458337"/>
                    <a:pt x="517432" y="454922"/>
                    <a:pt x="520759" y="451594"/>
                  </a:cubicBezTo>
                  <a:lnTo>
                    <a:pt x="519394" y="460982"/>
                  </a:lnTo>
                  <a:close/>
                  <a:moveTo>
                    <a:pt x="486632" y="472931"/>
                  </a:moveTo>
                  <a:lnTo>
                    <a:pt x="485694" y="478735"/>
                  </a:lnTo>
                  <a:cubicBezTo>
                    <a:pt x="484926" y="479417"/>
                    <a:pt x="484158" y="480100"/>
                    <a:pt x="483390" y="480783"/>
                  </a:cubicBezTo>
                  <a:cubicBezTo>
                    <a:pt x="483902" y="476942"/>
                    <a:pt x="484499" y="473016"/>
                    <a:pt x="485096" y="469176"/>
                  </a:cubicBezTo>
                  <a:lnTo>
                    <a:pt x="485779" y="465079"/>
                  </a:lnTo>
                  <a:cubicBezTo>
                    <a:pt x="486035" y="466615"/>
                    <a:pt x="486462" y="468237"/>
                    <a:pt x="487229" y="469773"/>
                  </a:cubicBezTo>
                  <a:cubicBezTo>
                    <a:pt x="487059" y="470797"/>
                    <a:pt x="486888" y="471907"/>
                    <a:pt x="486717" y="472931"/>
                  </a:cubicBezTo>
                  <a:close/>
                  <a:moveTo>
                    <a:pt x="511118" y="358052"/>
                  </a:moveTo>
                  <a:cubicBezTo>
                    <a:pt x="513763" y="356004"/>
                    <a:pt x="516323" y="353955"/>
                    <a:pt x="518968" y="351992"/>
                  </a:cubicBezTo>
                  <a:cubicBezTo>
                    <a:pt x="518797" y="352760"/>
                    <a:pt x="518626" y="353528"/>
                    <a:pt x="518456" y="354211"/>
                  </a:cubicBezTo>
                  <a:cubicBezTo>
                    <a:pt x="518456" y="354211"/>
                    <a:pt x="518456" y="354211"/>
                    <a:pt x="518456" y="354211"/>
                  </a:cubicBezTo>
                  <a:cubicBezTo>
                    <a:pt x="518456" y="354211"/>
                    <a:pt x="518456" y="354382"/>
                    <a:pt x="518456" y="354467"/>
                  </a:cubicBezTo>
                  <a:cubicBezTo>
                    <a:pt x="518456" y="354467"/>
                    <a:pt x="518456" y="354638"/>
                    <a:pt x="518456" y="354723"/>
                  </a:cubicBezTo>
                  <a:cubicBezTo>
                    <a:pt x="518456" y="354723"/>
                    <a:pt x="518456" y="354723"/>
                    <a:pt x="518456" y="354723"/>
                  </a:cubicBezTo>
                  <a:cubicBezTo>
                    <a:pt x="518114" y="356345"/>
                    <a:pt x="517858" y="357967"/>
                    <a:pt x="517517" y="359588"/>
                  </a:cubicBezTo>
                  <a:cubicBezTo>
                    <a:pt x="514957" y="361637"/>
                    <a:pt x="512398" y="363685"/>
                    <a:pt x="509924" y="365733"/>
                  </a:cubicBezTo>
                  <a:cubicBezTo>
                    <a:pt x="510351" y="363173"/>
                    <a:pt x="510777" y="360698"/>
                    <a:pt x="511203" y="358137"/>
                  </a:cubicBezTo>
                  <a:close/>
                  <a:moveTo>
                    <a:pt x="520418" y="345164"/>
                  </a:moveTo>
                  <a:lnTo>
                    <a:pt x="512057" y="352334"/>
                  </a:lnTo>
                  <a:cubicBezTo>
                    <a:pt x="513422" y="344140"/>
                    <a:pt x="514787" y="335861"/>
                    <a:pt x="516152" y="327668"/>
                  </a:cubicBezTo>
                  <a:lnTo>
                    <a:pt x="523660" y="323144"/>
                  </a:lnTo>
                  <a:cubicBezTo>
                    <a:pt x="523660" y="323144"/>
                    <a:pt x="523660" y="322888"/>
                    <a:pt x="523575" y="322974"/>
                  </a:cubicBezTo>
                  <a:lnTo>
                    <a:pt x="516323" y="326900"/>
                  </a:lnTo>
                  <a:cubicBezTo>
                    <a:pt x="516579" y="325364"/>
                    <a:pt x="516835" y="323827"/>
                    <a:pt x="517090" y="322291"/>
                  </a:cubicBezTo>
                  <a:cubicBezTo>
                    <a:pt x="520503" y="319901"/>
                    <a:pt x="523916" y="317426"/>
                    <a:pt x="527243" y="315036"/>
                  </a:cubicBezTo>
                  <a:cubicBezTo>
                    <a:pt x="524940" y="325108"/>
                    <a:pt x="522722" y="335093"/>
                    <a:pt x="520503" y="345164"/>
                  </a:cubicBezTo>
                  <a:close/>
                  <a:moveTo>
                    <a:pt x="487229" y="421978"/>
                  </a:moveTo>
                  <a:cubicBezTo>
                    <a:pt x="488168" y="416686"/>
                    <a:pt x="489192" y="411395"/>
                    <a:pt x="490130" y="406103"/>
                  </a:cubicBezTo>
                  <a:cubicBezTo>
                    <a:pt x="492946" y="404055"/>
                    <a:pt x="495761" y="401921"/>
                    <a:pt x="498577" y="399787"/>
                  </a:cubicBezTo>
                  <a:cubicBezTo>
                    <a:pt x="497809" y="404482"/>
                    <a:pt x="497041" y="409176"/>
                    <a:pt x="496188" y="413955"/>
                  </a:cubicBezTo>
                  <a:cubicBezTo>
                    <a:pt x="493202" y="416601"/>
                    <a:pt x="490130" y="419247"/>
                    <a:pt x="487144" y="421978"/>
                  </a:cubicBezTo>
                  <a:close/>
                  <a:moveTo>
                    <a:pt x="500027" y="373500"/>
                  </a:moveTo>
                  <a:cubicBezTo>
                    <a:pt x="498577" y="374695"/>
                    <a:pt x="497212" y="375975"/>
                    <a:pt x="495761" y="377170"/>
                  </a:cubicBezTo>
                  <a:cubicBezTo>
                    <a:pt x="496358" y="374268"/>
                    <a:pt x="496956" y="371366"/>
                    <a:pt x="497553" y="368379"/>
                  </a:cubicBezTo>
                  <a:cubicBezTo>
                    <a:pt x="497553" y="368379"/>
                    <a:pt x="497724" y="368294"/>
                    <a:pt x="497724" y="368208"/>
                  </a:cubicBezTo>
                  <a:cubicBezTo>
                    <a:pt x="498236" y="369916"/>
                    <a:pt x="499003" y="371622"/>
                    <a:pt x="500027" y="373415"/>
                  </a:cubicBezTo>
                  <a:close/>
                  <a:moveTo>
                    <a:pt x="486462" y="408834"/>
                  </a:moveTo>
                  <a:cubicBezTo>
                    <a:pt x="485694" y="414041"/>
                    <a:pt x="485011" y="419332"/>
                    <a:pt x="484329" y="424538"/>
                  </a:cubicBezTo>
                  <a:cubicBezTo>
                    <a:pt x="481599" y="426928"/>
                    <a:pt x="478954" y="429403"/>
                    <a:pt x="476224" y="431793"/>
                  </a:cubicBezTo>
                  <a:lnTo>
                    <a:pt x="478271" y="417198"/>
                  </a:lnTo>
                  <a:cubicBezTo>
                    <a:pt x="478271" y="417198"/>
                    <a:pt x="478100" y="416942"/>
                    <a:pt x="478015" y="417198"/>
                  </a:cubicBezTo>
                  <a:lnTo>
                    <a:pt x="475370" y="432476"/>
                  </a:lnTo>
                  <a:cubicBezTo>
                    <a:pt x="473237" y="434353"/>
                    <a:pt x="471104" y="436317"/>
                    <a:pt x="468971" y="438194"/>
                  </a:cubicBezTo>
                  <a:cubicBezTo>
                    <a:pt x="469910" y="431964"/>
                    <a:pt x="470849" y="425648"/>
                    <a:pt x="471872" y="419418"/>
                  </a:cubicBezTo>
                  <a:cubicBezTo>
                    <a:pt x="476736" y="415918"/>
                    <a:pt x="481513" y="412334"/>
                    <a:pt x="486376" y="408749"/>
                  </a:cubicBezTo>
                  <a:close/>
                  <a:moveTo>
                    <a:pt x="472640" y="415577"/>
                  </a:moveTo>
                  <a:cubicBezTo>
                    <a:pt x="472982" y="413272"/>
                    <a:pt x="473408" y="411053"/>
                    <a:pt x="473750" y="408749"/>
                  </a:cubicBezTo>
                  <a:cubicBezTo>
                    <a:pt x="474262" y="405847"/>
                    <a:pt x="474773" y="402945"/>
                    <a:pt x="475285" y="400044"/>
                  </a:cubicBezTo>
                  <a:cubicBezTo>
                    <a:pt x="479978" y="396288"/>
                    <a:pt x="484755" y="392533"/>
                    <a:pt x="489448" y="388777"/>
                  </a:cubicBezTo>
                  <a:cubicBezTo>
                    <a:pt x="488680" y="393557"/>
                    <a:pt x="487997" y="398422"/>
                    <a:pt x="487315" y="403201"/>
                  </a:cubicBezTo>
                  <a:cubicBezTo>
                    <a:pt x="482452" y="407298"/>
                    <a:pt x="477503" y="411395"/>
                    <a:pt x="472640" y="415577"/>
                  </a:cubicBezTo>
                  <a:close/>
                  <a:moveTo>
                    <a:pt x="487827" y="384083"/>
                  </a:moveTo>
                  <a:cubicBezTo>
                    <a:pt x="483987" y="387327"/>
                    <a:pt x="480148" y="390570"/>
                    <a:pt x="476309" y="393898"/>
                  </a:cubicBezTo>
                  <a:cubicBezTo>
                    <a:pt x="476906" y="390314"/>
                    <a:pt x="477588" y="386729"/>
                    <a:pt x="478271" y="383144"/>
                  </a:cubicBezTo>
                  <a:lnTo>
                    <a:pt x="478527" y="382974"/>
                  </a:lnTo>
                  <a:cubicBezTo>
                    <a:pt x="483049" y="379560"/>
                    <a:pt x="487486" y="376146"/>
                    <a:pt x="492007" y="372732"/>
                  </a:cubicBezTo>
                  <a:cubicBezTo>
                    <a:pt x="491495" y="375719"/>
                    <a:pt x="491069" y="378792"/>
                    <a:pt x="490557" y="381779"/>
                  </a:cubicBezTo>
                  <a:cubicBezTo>
                    <a:pt x="489704" y="382547"/>
                    <a:pt x="488765" y="383315"/>
                    <a:pt x="487827" y="384083"/>
                  </a:cubicBezTo>
                  <a:close/>
                  <a:moveTo>
                    <a:pt x="478698" y="380669"/>
                  </a:moveTo>
                  <a:cubicBezTo>
                    <a:pt x="478783" y="380072"/>
                    <a:pt x="478954" y="379474"/>
                    <a:pt x="479039" y="378962"/>
                  </a:cubicBezTo>
                  <a:cubicBezTo>
                    <a:pt x="480063" y="378024"/>
                    <a:pt x="481087" y="376999"/>
                    <a:pt x="482111" y="376060"/>
                  </a:cubicBezTo>
                  <a:lnTo>
                    <a:pt x="493116" y="365819"/>
                  </a:lnTo>
                  <a:cubicBezTo>
                    <a:pt x="492946" y="366843"/>
                    <a:pt x="492775" y="367867"/>
                    <a:pt x="492604" y="368806"/>
                  </a:cubicBezTo>
                  <a:cubicBezTo>
                    <a:pt x="487997" y="372732"/>
                    <a:pt x="483305" y="376743"/>
                    <a:pt x="478698" y="380669"/>
                  </a:cubicBezTo>
                  <a:close/>
                  <a:moveTo>
                    <a:pt x="495505" y="345591"/>
                  </a:moveTo>
                  <a:lnTo>
                    <a:pt x="482366" y="367014"/>
                  </a:lnTo>
                  <a:lnTo>
                    <a:pt x="480745" y="369659"/>
                  </a:lnTo>
                  <a:cubicBezTo>
                    <a:pt x="481428" y="366245"/>
                    <a:pt x="482025" y="362832"/>
                    <a:pt x="482708" y="359418"/>
                  </a:cubicBezTo>
                  <a:lnTo>
                    <a:pt x="482708" y="359418"/>
                  </a:lnTo>
                  <a:cubicBezTo>
                    <a:pt x="482708" y="359418"/>
                    <a:pt x="482708" y="359418"/>
                    <a:pt x="482708" y="359418"/>
                  </a:cubicBezTo>
                  <a:lnTo>
                    <a:pt x="482708" y="359418"/>
                  </a:lnTo>
                  <a:cubicBezTo>
                    <a:pt x="482708" y="359418"/>
                    <a:pt x="482708" y="359418"/>
                    <a:pt x="482708" y="359418"/>
                  </a:cubicBezTo>
                  <a:cubicBezTo>
                    <a:pt x="483390" y="355748"/>
                    <a:pt x="483987" y="352163"/>
                    <a:pt x="484670" y="348493"/>
                  </a:cubicBezTo>
                  <a:cubicBezTo>
                    <a:pt x="489107" y="345250"/>
                    <a:pt x="493628" y="342092"/>
                    <a:pt x="498236" y="339019"/>
                  </a:cubicBezTo>
                  <a:cubicBezTo>
                    <a:pt x="497382" y="343031"/>
                    <a:pt x="496529" y="347042"/>
                    <a:pt x="495676" y="351053"/>
                  </a:cubicBezTo>
                  <a:lnTo>
                    <a:pt x="495676" y="351053"/>
                  </a:lnTo>
                  <a:cubicBezTo>
                    <a:pt x="495676" y="351053"/>
                    <a:pt x="495676" y="351309"/>
                    <a:pt x="495676" y="351309"/>
                  </a:cubicBezTo>
                  <a:lnTo>
                    <a:pt x="495676" y="351566"/>
                  </a:lnTo>
                  <a:cubicBezTo>
                    <a:pt x="495676" y="351566"/>
                    <a:pt x="495676" y="351566"/>
                    <a:pt x="495676" y="351566"/>
                  </a:cubicBezTo>
                  <a:cubicBezTo>
                    <a:pt x="494908" y="356004"/>
                    <a:pt x="494140" y="360356"/>
                    <a:pt x="493372" y="364795"/>
                  </a:cubicBezTo>
                  <a:lnTo>
                    <a:pt x="481257" y="374951"/>
                  </a:lnTo>
                  <a:cubicBezTo>
                    <a:pt x="480745" y="375378"/>
                    <a:pt x="480233" y="375890"/>
                    <a:pt x="479636" y="376317"/>
                  </a:cubicBezTo>
                  <a:cubicBezTo>
                    <a:pt x="479892" y="375122"/>
                    <a:pt x="480063" y="374012"/>
                    <a:pt x="480319" y="372817"/>
                  </a:cubicBezTo>
                  <a:cubicBezTo>
                    <a:pt x="481257" y="371110"/>
                    <a:pt x="482196" y="369403"/>
                    <a:pt x="483134" y="367782"/>
                  </a:cubicBezTo>
                  <a:lnTo>
                    <a:pt x="495761" y="345932"/>
                  </a:lnTo>
                  <a:cubicBezTo>
                    <a:pt x="495761" y="345932"/>
                    <a:pt x="495761" y="345676"/>
                    <a:pt x="495591" y="345847"/>
                  </a:cubicBezTo>
                  <a:close/>
                  <a:moveTo>
                    <a:pt x="485353" y="344994"/>
                  </a:moveTo>
                  <a:cubicBezTo>
                    <a:pt x="485353" y="344994"/>
                    <a:pt x="485353" y="344738"/>
                    <a:pt x="485353" y="344652"/>
                  </a:cubicBezTo>
                  <a:lnTo>
                    <a:pt x="490983" y="340641"/>
                  </a:lnTo>
                  <a:cubicBezTo>
                    <a:pt x="493714" y="338678"/>
                    <a:pt x="496444" y="336800"/>
                    <a:pt x="499174" y="334837"/>
                  </a:cubicBezTo>
                  <a:cubicBezTo>
                    <a:pt x="499003" y="335435"/>
                    <a:pt x="498918" y="336032"/>
                    <a:pt x="498748" y="336630"/>
                  </a:cubicBezTo>
                  <a:cubicBezTo>
                    <a:pt x="494225" y="339361"/>
                    <a:pt x="489704" y="342092"/>
                    <a:pt x="485267" y="344994"/>
                  </a:cubicBezTo>
                  <a:close/>
                  <a:moveTo>
                    <a:pt x="505828" y="306587"/>
                  </a:moveTo>
                  <a:cubicBezTo>
                    <a:pt x="505744" y="307014"/>
                    <a:pt x="505658" y="307440"/>
                    <a:pt x="505487" y="307867"/>
                  </a:cubicBezTo>
                  <a:cubicBezTo>
                    <a:pt x="503354" y="309403"/>
                    <a:pt x="501222" y="310940"/>
                    <a:pt x="499089" y="312476"/>
                  </a:cubicBezTo>
                  <a:cubicBezTo>
                    <a:pt x="501307" y="310513"/>
                    <a:pt x="503525" y="308465"/>
                    <a:pt x="505828" y="306502"/>
                  </a:cubicBezTo>
                  <a:close/>
                  <a:moveTo>
                    <a:pt x="503696" y="305563"/>
                  </a:moveTo>
                  <a:lnTo>
                    <a:pt x="507450" y="300100"/>
                  </a:lnTo>
                  <a:cubicBezTo>
                    <a:pt x="507194" y="301125"/>
                    <a:pt x="506938" y="302234"/>
                    <a:pt x="506682" y="303258"/>
                  </a:cubicBezTo>
                  <a:cubicBezTo>
                    <a:pt x="505658" y="304026"/>
                    <a:pt x="504719" y="304795"/>
                    <a:pt x="503696" y="305563"/>
                  </a:cubicBezTo>
                  <a:close/>
                  <a:moveTo>
                    <a:pt x="507706" y="299162"/>
                  </a:moveTo>
                  <a:lnTo>
                    <a:pt x="505999" y="301551"/>
                  </a:lnTo>
                  <a:lnTo>
                    <a:pt x="509156" y="293443"/>
                  </a:lnTo>
                  <a:cubicBezTo>
                    <a:pt x="508644" y="295321"/>
                    <a:pt x="508218" y="297284"/>
                    <a:pt x="507706" y="299162"/>
                  </a:cubicBezTo>
                  <a:close/>
                  <a:moveTo>
                    <a:pt x="505573" y="301893"/>
                  </a:moveTo>
                  <a:cubicBezTo>
                    <a:pt x="505573" y="301893"/>
                    <a:pt x="505573" y="301978"/>
                    <a:pt x="505573" y="302063"/>
                  </a:cubicBezTo>
                  <a:lnTo>
                    <a:pt x="502074" y="306843"/>
                  </a:lnTo>
                  <a:cubicBezTo>
                    <a:pt x="499857" y="308635"/>
                    <a:pt x="497553" y="310428"/>
                    <a:pt x="495420" y="312220"/>
                  </a:cubicBezTo>
                  <a:cubicBezTo>
                    <a:pt x="499771" y="305904"/>
                    <a:pt x="504123" y="299674"/>
                    <a:pt x="508559" y="293358"/>
                  </a:cubicBezTo>
                  <a:lnTo>
                    <a:pt x="505573" y="301893"/>
                  </a:lnTo>
                  <a:close/>
                  <a:moveTo>
                    <a:pt x="495164" y="316487"/>
                  </a:moveTo>
                  <a:cubicBezTo>
                    <a:pt x="493202" y="319304"/>
                    <a:pt x="491154" y="322206"/>
                    <a:pt x="489192" y="325022"/>
                  </a:cubicBezTo>
                  <a:cubicBezTo>
                    <a:pt x="489448" y="323657"/>
                    <a:pt x="489704" y="322291"/>
                    <a:pt x="489960" y="320925"/>
                  </a:cubicBezTo>
                  <a:cubicBezTo>
                    <a:pt x="491240" y="319731"/>
                    <a:pt x="492604" y="318536"/>
                    <a:pt x="493884" y="317341"/>
                  </a:cubicBezTo>
                  <a:cubicBezTo>
                    <a:pt x="494311" y="317085"/>
                    <a:pt x="494737" y="316743"/>
                    <a:pt x="495164" y="316487"/>
                  </a:cubicBezTo>
                  <a:close/>
                  <a:moveTo>
                    <a:pt x="496188" y="316487"/>
                  </a:moveTo>
                  <a:lnTo>
                    <a:pt x="497126" y="315122"/>
                  </a:lnTo>
                  <a:cubicBezTo>
                    <a:pt x="499771" y="313415"/>
                    <a:pt x="502416" y="311708"/>
                    <a:pt x="505061" y="309915"/>
                  </a:cubicBezTo>
                  <a:cubicBezTo>
                    <a:pt x="503354" y="317085"/>
                    <a:pt x="501648" y="324339"/>
                    <a:pt x="500027" y="331509"/>
                  </a:cubicBezTo>
                  <a:cubicBezTo>
                    <a:pt x="496699" y="334154"/>
                    <a:pt x="493372" y="336715"/>
                    <a:pt x="490045" y="339361"/>
                  </a:cubicBezTo>
                  <a:lnTo>
                    <a:pt x="485779" y="342689"/>
                  </a:lnTo>
                  <a:cubicBezTo>
                    <a:pt x="486717" y="337824"/>
                    <a:pt x="487571" y="332874"/>
                    <a:pt x="488509" y="328009"/>
                  </a:cubicBezTo>
                  <a:cubicBezTo>
                    <a:pt x="491069" y="324169"/>
                    <a:pt x="493628" y="320328"/>
                    <a:pt x="496103" y="316487"/>
                  </a:cubicBezTo>
                  <a:close/>
                  <a:moveTo>
                    <a:pt x="468545" y="421893"/>
                  </a:moveTo>
                  <a:cubicBezTo>
                    <a:pt x="467863" y="428123"/>
                    <a:pt x="467180" y="434268"/>
                    <a:pt x="466497" y="440499"/>
                  </a:cubicBezTo>
                  <a:cubicBezTo>
                    <a:pt x="463938" y="442803"/>
                    <a:pt x="461464" y="445022"/>
                    <a:pt x="458904" y="447326"/>
                  </a:cubicBezTo>
                  <a:cubicBezTo>
                    <a:pt x="460184" y="440413"/>
                    <a:pt x="461805" y="433585"/>
                    <a:pt x="463255" y="426757"/>
                  </a:cubicBezTo>
                  <a:lnTo>
                    <a:pt x="464023" y="425221"/>
                  </a:lnTo>
                  <a:cubicBezTo>
                    <a:pt x="465474" y="424112"/>
                    <a:pt x="467009" y="423088"/>
                    <a:pt x="468459" y="421978"/>
                  </a:cubicBezTo>
                  <a:close/>
                  <a:moveTo>
                    <a:pt x="457795" y="413785"/>
                  </a:moveTo>
                  <a:cubicBezTo>
                    <a:pt x="457795" y="413785"/>
                    <a:pt x="458478" y="413272"/>
                    <a:pt x="458819" y="413016"/>
                  </a:cubicBezTo>
                  <a:cubicBezTo>
                    <a:pt x="457710" y="418735"/>
                    <a:pt x="456515" y="424453"/>
                    <a:pt x="455321" y="430172"/>
                  </a:cubicBezTo>
                  <a:lnTo>
                    <a:pt x="444656" y="439048"/>
                  </a:lnTo>
                  <a:cubicBezTo>
                    <a:pt x="449007" y="430598"/>
                    <a:pt x="453359" y="422149"/>
                    <a:pt x="457795" y="413785"/>
                  </a:cubicBezTo>
                  <a:close/>
                  <a:moveTo>
                    <a:pt x="454894" y="431878"/>
                  </a:moveTo>
                  <a:cubicBezTo>
                    <a:pt x="453700" y="437426"/>
                    <a:pt x="452591" y="442974"/>
                    <a:pt x="451396" y="448521"/>
                  </a:cubicBezTo>
                  <a:lnTo>
                    <a:pt x="446192" y="458678"/>
                  </a:lnTo>
                  <a:cubicBezTo>
                    <a:pt x="440476" y="463713"/>
                    <a:pt x="434503" y="468664"/>
                    <a:pt x="427934" y="472590"/>
                  </a:cubicBezTo>
                  <a:cubicBezTo>
                    <a:pt x="431261" y="465676"/>
                    <a:pt x="434674" y="458763"/>
                    <a:pt x="438087" y="451850"/>
                  </a:cubicBezTo>
                  <a:cubicBezTo>
                    <a:pt x="440135" y="447753"/>
                    <a:pt x="442268" y="443657"/>
                    <a:pt x="444315" y="439645"/>
                  </a:cubicBezTo>
                  <a:lnTo>
                    <a:pt x="454980" y="431793"/>
                  </a:lnTo>
                  <a:close/>
                  <a:moveTo>
                    <a:pt x="444485" y="461921"/>
                  </a:moveTo>
                  <a:lnTo>
                    <a:pt x="443206" y="464311"/>
                  </a:lnTo>
                  <a:cubicBezTo>
                    <a:pt x="439196" y="472248"/>
                    <a:pt x="435186" y="480186"/>
                    <a:pt x="431347" y="488208"/>
                  </a:cubicBezTo>
                  <a:cubicBezTo>
                    <a:pt x="431091" y="488379"/>
                    <a:pt x="430920" y="488550"/>
                    <a:pt x="430664" y="488806"/>
                  </a:cubicBezTo>
                  <a:cubicBezTo>
                    <a:pt x="427593" y="491281"/>
                    <a:pt x="424521" y="493756"/>
                    <a:pt x="421365" y="496146"/>
                  </a:cubicBezTo>
                  <a:lnTo>
                    <a:pt x="421535" y="494097"/>
                  </a:lnTo>
                  <a:cubicBezTo>
                    <a:pt x="421535" y="494097"/>
                    <a:pt x="421365" y="493927"/>
                    <a:pt x="421279" y="494097"/>
                  </a:cubicBezTo>
                  <a:lnTo>
                    <a:pt x="420938" y="496487"/>
                  </a:lnTo>
                  <a:cubicBezTo>
                    <a:pt x="418549" y="498365"/>
                    <a:pt x="416075" y="500328"/>
                    <a:pt x="413686" y="502206"/>
                  </a:cubicBezTo>
                  <a:cubicBezTo>
                    <a:pt x="418293" y="492476"/>
                    <a:pt x="422900" y="482831"/>
                    <a:pt x="427593" y="473187"/>
                  </a:cubicBezTo>
                  <a:cubicBezTo>
                    <a:pt x="433565" y="470029"/>
                    <a:pt x="439110" y="466103"/>
                    <a:pt x="444485" y="461921"/>
                  </a:cubicBezTo>
                  <a:close/>
                  <a:moveTo>
                    <a:pt x="359595" y="560669"/>
                  </a:moveTo>
                  <a:cubicBezTo>
                    <a:pt x="361045" y="555634"/>
                    <a:pt x="362410" y="550598"/>
                    <a:pt x="363861" y="545563"/>
                  </a:cubicBezTo>
                  <a:cubicBezTo>
                    <a:pt x="364799" y="544880"/>
                    <a:pt x="365738" y="544282"/>
                    <a:pt x="366676" y="543600"/>
                  </a:cubicBezTo>
                  <a:cubicBezTo>
                    <a:pt x="364287" y="549318"/>
                    <a:pt x="361898" y="554951"/>
                    <a:pt x="359510" y="560669"/>
                  </a:cubicBezTo>
                  <a:close/>
                  <a:moveTo>
                    <a:pt x="363519" y="542831"/>
                  </a:moveTo>
                  <a:cubicBezTo>
                    <a:pt x="363519" y="542831"/>
                    <a:pt x="363178" y="543087"/>
                    <a:pt x="363008" y="543258"/>
                  </a:cubicBezTo>
                  <a:lnTo>
                    <a:pt x="364117" y="540868"/>
                  </a:lnTo>
                  <a:cubicBezTo>
                    <a:pt x="363946" y="541551"/>
                    <a:pt x="363690" y="542234"/>
                    <a:pt x="363519" y="542917"/>
                  </a:cubicBezTo>
                  <a:close/>
                  <a:moveTo>
                    <a:pt x="355585" y="575008"/>
                  </a:moveTo>
                  <a:cubicBezTo>
                    <a:pt x="356609" y="572703"/>
                    <a:pt x="357632" y="570314"/>
                    <a:pt x="358656" y="568009"/>
                  </a:cubicBezTo>
                  <a:cubicBezTo>
                    <a:pt x="359765" y="576971"/>
                    <a:pt x="360960" y="586018"/>
                    <a:pt x="362325" y="594979"/>
                  </a:cubicBezTo>
                  <a:cubicBezTo>
                    <a:pt x="359765" y="597198"/>
                    <a:pt x="357206" y="599418"/>
                    <a:pt x="354732" y="601637"/>
                  </a:cubicBezTo>
                  <a:cubicBezTo>
                    <a:pt x="354049" y="597966"/>
                    <a:pt x="353281" y="594297"/>
                    <a:pt x="352599" y="590541"/>
                  </a:cubicBezTo>
                  <a:cubicBezTo>
                    <a:pt x="352599" y="590541"/>
                    <a:pt x="352343" y="590541"/>
                    <a:pt x="352343" y="590541"/>
                  </a:cubicBezTo>
                  <a:cubicBezTo>
                    <a:pt x="352855" y="594467"/>
                    <a:pt x="353281" y="598393"/>
                    <a:pt x="353793" y="602405"/>
                  </a:cubicBezTo>
                  <a:cubicBezTo>
                    <a:pt x="352257" y="603770"/>
                    <a:pt x="350722" y="605136"/>
                    <a:pt x="349186" y="606501"/>
                  </a:cubicBezTo>
                  <a:cubicBezTo>
                    <a:pt x="349869" y="604112"/>
                    <a:pt x="350636" y="601722"/>
                    <a:pt x="351319" y="599332"/>
                  </a:cubicBezTo>
                  <a:cubicBezTo>
                    <a:pt x="351319" y="599076"/>
                    <a:pt x="351148" y="599076"/>
                    <a:pt x="351063" y="599332"/>
                  </a:cubicBezTo>
                  <a:cubicBezTo>
                    <a:pt x="350210" y="601893"/>
                    <a:pt x="349357" y="604453"/>
                    <a:pt x="348503" y="607014"/>
                  </a:cubicBezTo>
                  <a:cubicBezTo>
                    <a:pt x="347736" y="607696"/>
                    <a:pt x="346968" y="608294"/>
                    <a:pt x="346286" y="608976"/>
                  </a:cubicBezTo>
                  <a:cubicBezTo>
                    <a:pt x="349272" y="597625"/>
                    <a:pt x="352428" y="586274"/>
                    <a:pt x="355585" y="574922"/>
                  </a:cubicBezTo>
                  <a:close/>
                  <a:moveTo>
                    <a:pt x="353537" y="575605"/>
                  </a:moveTo>
                  <a:cubicBezTo>
                    <a:pt x="353281" y="576203"/>
                    <a:pt x="353026" y="576800"/>
                    <a:pt x="352855" y="577398"/>
                  </a:cubicBezTo>
                  <a:cubicBezTo>
                    <a:pt x="349869" y="584908"/>
                    <a:pt x="347053" y="592504"/>
                    <a:pt x="344067" y="600015"/>
                  </a:cubicBezTo>
                  <a:lnTo>
                    <a:pt x="338180" y="616146"/>
                  </a:lnTo>
                  <a:cubicBezTo>
                    <a:pt x="336986" y="617170"/>
                    <a:pt x="335791" y="618279"/>
                    <a:pt x="334597" y="619304"/>
                  </a:cubicBezTo>
                  <a:lnTo>
                    <a:pt x="325041" y="627582"/>
                  </a:lnTo>
                  <a:lnTo>
                    <a:pt x="322653" y="629631"/>
                  </a:lnTo>
                  <a:cubicBezTo>
                    <a:pt x="321799" y="630314"/>
                    <a:pt x="321117" y="630996"/>
                    <a:pt x="320179" y="631423"/>
                  </a:cubicBezTo>
                  <a:cubicBezTo>
                    <a:pt x="319240" y="631850"/>
                    <a:pt x="318216" y="632106"/>
                    <a:pt x="317192" y="632106"/>
                  </a:cubicBezTo>
                  <a:cubicBezTo>
                    <a:pt x="317107" y="632106"/>
                    <a:pt x="316937" y="632106"/>
                    <a:pt x="316851" y="632106"/>
                  </a:cubicBezTo>
                  <a:cubicBezTo>
                    <a:pt x="318813" y="619218"/>
                    <a:pt x="320946" y="606245"/>
                    <a:pt x="323250" y="593358"/>
                  </a:cubicBezTo>
                  <a:lnTo>
                    <a:pt x="334256" y="585420"/>
                  </a:lnTo>
                  <a:cubicBezTo>
                    <a:pt x="341252" y="580385"/>
                    <a:pt x="348162" y="575349"/>
                    <a:pt x="355158" y="570228"/>
                  </a:cubicBezTo>
                  <a:cubicBezTo>
                    <a:pt x="354647" y="572021"/>
                    <a:pt x="354049" y="573813"/>
                    <a:pt x="353537" y="575605"/>
                  </a:cubicBezTo>
                  <a:close/>
                  <a:moveTo>
                    <a:pt x="317107" y="632533"/>
                  </a:moveTo>
                  <a:cubicBezTo>
                    <a:pt x="318216" y="632533"/>
                    <a:pt x="319325" y="632362"/>
                    <a:pt x="320349" y="631935"/>
                  </a:cubicBezTo>
                  <a:cubicBezTo>
                    <a:pt x="321373" y="631594"/>
                    <a:pt x="322312" y="630826"/>
                    <a:pt x="323079" y="630143"/>
                  </a:cubicBezTo>
                  <a:lnTo>
                    <a:pt x="325639" y="628180"/>
                  </a:lnTo>
                  <a:lnTo>
                    <a:pt x="335706" y="620328"/>
                  </a:lnTo>
                  <a:cubicBezTo>
                    <a:pt x="335706" y="620328"/>
                    <a:pt x="336559" y="619645"/>
                    <a:pt x="336986" y="619304"/>
                  </a:cubicBezTo>
                  <a:lnTo>
                    <a:pt x="335706" y="622718"/>
                  </a:lnTo>
                  <a:cubicBezTo>
                    <a:pt x="335706" y="622718"/>
                    <a:pt x="335877" y="622974"/>
                    <a:pt x="335962" y="622718"/>
                  </a:cubicBezTo>
                  <a:lnTo>
                    <a:pt x="337498" y="618792"/>
                  </a:lnTo>
                  <a:cubicBezTo>
                    <a:pt x="338863" y="617682"/>
                    <a:pt x="340313" y="616573"/>
                    <a:pt x="341678" y="615548"/>
                  </a:cubicBezTo>
                  <a:cubicBezTo>
                    <a:pt x="338607" y="626302"/>
                    <a:pt x="335536" y="637056"/>
                    <a:pt x="332549" y="647810"/>
                  </a:cubicBezTo>
                  <a:cubicBezTo>
                    <a:pt x="325895" y="652846"/>
                    <a:pt x="319240" y="657881"/>
                    <a:pt x="312585" y="662917"/>
                  </a:cubicBezTo>
                  <a:cubicBezTo>
                    <a:pt x="313694" y="653528"/>
                    <a:pt x="314888" y="644225"/>
                    <a:pt x="316339" y="634922"/>
                  </a:cubicBezTo>
                  <a:cubicBezTo>
                    <a:pt x="316510" y="634069"/>
                    <a:pt x="316595" y="633130"/>
                    <a:pt x="316766" y="632277"/>
                  </a:cubicBezTo>
                  <a:cubicBezTo>
                    <a:pt x="316851" y="632277"/>
                    <a:pt x="317021" y="632277"/>
                    <a:pt x="317107" y="632277"/>
                  </a:cubicBezTo>
                  <a:close/>
                  <a:moveTo>
                    <a:pt x="291682" y="876715"/>
                  </a:moveTo>
                  <a:lnTo>
                    <a:pt x="291000" y="888066"/>
                  </a:lnTo>
                  <a:lnTo>
                    <a:pt x="290659" y="893699"/>
                  </a:lnTo>
                  <a:cubicBezTo>
                    <a:pt x="290573" y="895576"/>
                    <a:pt x="290573" y="897454"/>
                    <a:pt x="290488" y="899332"/>
                  </a:cubicBezTo>
                  <a:lnTo>
                    <a:pt x="289976" y="922035"/>
                  </a:lnTo>
                  <a:cubicBezTo>
                    <a:pt x="289891" y="924680"/>
                    <a:pt x="289976" y="927412"/>
                    <a:pt x="289976" y="930057"/>
                  </a:cubicBezTo>
                  <a:lnTo>
                    <a:pt x="289976" y="938080"/>
                  </a:lnTo>
                  <a:cubicBezTo>
                    <a:pt x="289976" y="938080"/>
                    <a:pt x="290232" y="946188"/>
                    <a:pt x="290232" y="946188"/>
                  </a:cubicBezTo>
                  <a:lnTo>
                    <a:pt x="280250" y="964538"/>
                  </a:lnTo>
                  <a:cubicBezTo>
                    <a:pt x="283065" y="942860"/>
                    <a:pt x="285710" y="921096"/>
                    <a:pt x="288355" y="899417"/>
                  </a:cubicBezTo>
                  <a:cubicBezTo>
                    <a:pt x="289635" y="888663"/>
                    <a:pt x="290914" y="877910"/>
                    <a:pt x="292280" y="867156"/>
                  </a:cubicBezTo>
                  <a:lnTo>
                    <a:pt x="291682" y="876629"/>
                  </a:lnTo>
                  <a:close/>
                  <a:moveTo>
                    <a:pt x="237676" y="1109460"/>
                  </a:moveTo>
                  <a:lnTo>
                    <a:pt x="233325" y="1118251"/>
                  </a:lnTo>
                  <a:cubicBezTo>
                    <a:pt x="233325" y="1118251"/>
                    <a:pt x="233411" y="1118507"/>
                    <a:pt x="233496" y="1118336"/>
                  </a:cubicBezTo>
                  <a:lnTo>
                    <a:pt x="237506" y="1110825"/>
                  </a:lnTo>
                  <a:cubicBezTo>
                    <a:pt x="236397" y="1120641"/>
                    <a:pt x="235373" y="1130370"/>
                    <a:pt x="234264" y="1140015"/>
                  </a:cubicBezTo>
                  <a:cubicBezTo>
                    <a:pt x="228463" y="1144026"/>
                    <a:pt x="223002" y="1147867"/>
                    <a:pt x="217115" y="1151963"/>
                  </a:cubicBezTo>
                  <a:cubicBezTo>
                    <a:pt x="215921" y="1144367"/>
                    <a:pt x="214811" y="1136686"/>
                    <a:pt x="213788" y="1129090"/>
                  </a:cubicBezTo>
                  <a:lnTo>
                    <a:pt x="213788" y="1129090"/>
                  </a:lnTo>
                  <a:cubicBezTo>
                    <a:pt x="213788" y="1129090"/>
                    <a:pt x="213788" y="1128919"/>
                    <a:pt x="213788" y="1128919"/>
                  </a:cubicBezTo>
                  <a:lnTo>
                    <a:pt x="213788" y="1128749"/>
                  </a:lnTo>
                  <a:cubicBezTo>
                    <a:pt x="213788" y="1128749"/>
                    <a:pt x="213788" y="1128749"/>
                    <a:pt x="213788" y="1128749"/>
                  </a:cubicBezTo>
                  <a:cubicBezTo>
                    <a:pt x="211569" y="1115264"/>
                    <a:pt x="209522" y="1101778"/>
                    <a:pt x="207645" y="1088293"/>
                  </a:cubicBezTo>
                  <a:cubicBezTo>
                    <a:pt x="207048" y="1083770"/>
                    <a:pt x="206451" y="1079161"/>
                    <a:pt x="205939" y="1074552"/>
                  </a:cubicBezTo>
                  <a:cubicBezTo>
                    <a:pt x="208242" y="1073101"/>
                    <a:pt x="210631" y="1071650"/>
                    <a:pt x="212935" y="1070200"/>
                  </a:cubicBezTo>
                  <a:cubicBezTo>
                    <a:pt x="213788" y="1077625"/>
                    <a:pt x="214811" y="1085050"/>
                    <a:pt x="215921" y="1092390"/>
                  </a:cubicBezTo>
                  <a:lnTo>
                    <a:pt x="217456" y="1102461"/>
                  </a:lnTo>
                  <a:lnTo>
                    <a:pt x="219163" y="1112532"/>
                  </a:lnTo>
                  <a:cubicBezTo>
                    <a:pt x="219163" y="1112532"/>
                    <a:pt x="219418" y="1112532"/>
                    <a:pt x="219418" y="1112532"/>
                  </a:cubicBezTo>
                  <a:lnTo>
                    <a:pt x="218310" y="1102461"/>
                  </a:lnTo>
                  <a:lnTo>
                    <a:pt x="217371" y="1092390"/>
                  </a:lnTo>
                  <a:cubicBezTo>
                    <a:pt x="216774" y="1084368"/>
                    <a:pt x="216347" y="1076345"/>
                    <a:pt x="216006" y="1068322"/>
                  </a:cubicBezTo>
                  <a:cubicBezTo>
                    <a:pt x="219077" y="1066359"/>
                    <a:pt x="222149" y="1064396"/>
                    <a:pt x="225220" y="1062347"/>
                  </a:cubicBezTo>
                  <a:cubicBezTo>
                    <a:pt x="225391" y="1065932"/>
                    <a:pt x="225647" y="1069602"/>
                    <a:pt x="225903" y="1073187"/>
                  </a:cubicBezTo>
                  <a:lnTo>
                    <a:pt x="226926" y="1085562"/>
                  </a:lnTo>
                  <a:lnTo>
                    <a:pt x="228206" y="1097938"/>
                  </a:lnTo>
                  <a:cubicBezTo>
                    <a:pt x="228206" y="1097938"/>
                    <a:pt x="228463" y="1097938"/>
                    <a:pt x="228463" y="1097938"/>
                  </a:cubicBezTo>
                  <a:lnTo>
                    <a:pt x="227865" y="1085648"/>
                  </a:lnTo>
                  <a:lnTo>
                    <a:pt x="227524" y="1073272"/>
                  </a:lnTo>
                  <a:cubicBezTo>
                    <a:pt x="227524" y="1069090"/>
                    <a:pt x="227524" y="1064993"/>
                    <a:pt x="227524" y="1060811"/>
                  </a:cubicBezTo>
                  <a:cubicBezTo>
                    <a:pt x="232131" y="1057568"/>
                    <a:pt x="236312" y="1053813"/>
                    <a:pt x="240748" y="1050313"/>
                  </a:cubicBezTo>
                  <a:cubicBezTo>
                    <a:pt x="241601" y="1049631"/>
                    <a:pt x="242710" y="1049204"/>
                    <a:pt x="244417" y="1048265"/>
                  </a:cubicBezTo>
                  <a:cubicBezTo>
                    <a:pt x="242113" y="1069090"/>
                    <a:pt x="239895" y="1089574"/>
                    <a:pt x="237676" y="1109716"/>
                  </a:cubicBezTo>
                  <a:close/>
                  <a:moveTo>
                    <a:pt x="227609" y="1048948"/>
                  </a:moveTo>
                  <a:cubicBezTo>
                    <a:pt x="227609" y="1048350"/>
                    <a:pt x="227609" y="1047753"/>
                    <a:pt x="227609" y="1047070"/>
                  </a:cubicBezTo>
                  <a:cubicBezTo>
                    <a:pt x="228463" y="1047070"/>
                    <a:pt x="229316" y="1047241"/>
                    <a:pt x="230168" y="1047326"/>
                  </a:cubicBezTo>
                  <a:cubicBezTo>
                    <a:pt x="229316" y="1047838"/>
                    <a:pt x="228463" y="1048350"/>
                    <a:pt x="227609" y="1048948"/>
                  </a:cubicBezTo>
                  <a:close/>
                  <a:moveTo>
                    <a:pt x="201331" y="1047667"/>
                  </a:moveTo>
                  <a:cubicBezTo>
                    <a:pt x="201587" y="1053301"/>
                    <a:pt x="201929" y="1058934"/>
                    <a:pt x="202270" y="1064567"/>
                  </a:cubicBezTo>
                  <a:cubicBezTo>
                    <a:pt x="182818" y="1076601"/>
                    <a:pt x="163280" y="1088720"/>
                    <a:pt x="143486" y="1100925"/>
                  </a:cubicBezTo>
                  <a:cubicBezTo>
                    <a:pt x="143230" y="1100328"/>
                    <a:pt x="142975" y="1099730"/>
                    <a:pt x="142718" y="1099218"/>
                  </a:cubicBezTo>
                  <a:cubicBezTo>
                    <a:pt x="142718" y="1099047"/>
                    <a:pt x="142889" y="1098877"/>
                    <a:pt x="142889" y="1098791"/>
                  </a:cubicBezTo>
                  <a:lnTo>
                    <a:pt x="153298" y="1075918"/>
                  </a:lnTo>
                  <a:cubicBezTo>
                    <a:pt x="153298" y="1075918"/>
                    <a:pt x="153127" y="1075747"/>
                    <a:pt x="153127" y="1075833"/>
                  </a:cubicBezTo>
                  <a:lnTo>
                    <a:pt x="141865" y="1097340"/>
                  </a:lnTo>
                  <a:cubicBezTo>
                    <a:pt x="138538" y="1089659"/>
                    <a:pt x="135296" y="1082063"/>
                    <a:pt x="132054" y="1074467"/>
                  </a:cubicBezTo>
                  <a:lnTo>
                    <a:pt x="139562" y="1059872"/>
                  </a:lnTo>
                  <a:cubicBezTo>
                    <a:pt x="139562" y="1059872"/>
                    <a:pt x="139391" y="1059702"/>
                    <a:pt x="139391" y="1059787"/>
                  </a:cubicBezTo>
                  <a:lnTo>
                    <a:pt x="131627" y="1073357"/>
                  </a:lnTo>
                  <a:cubicBezTo>
                    <a:pt x="129835" y="1069090"/>
                    <a:pt x="127959" y="1064823"/>
                    <a:pt x="126167" y="1060555"/>
                  </a:cubicBezTo>
                  <a:cubicBezTo>
                    <a:pt x="127788" y="1057824"/>
                    <a:pt x="129323" y="1055093"/>
                    <a:pt x="130945" y="1052447"/>
                  </a:cubicBezTo>
                  <a:lnTo>
                    <a:pt x="140842" y="1035975"/>
                  </a:lnTo>
                  <a:cubicBezTo>
                    <a:pt x="161062" y="1038791"/>
                    <a:pt x="181196" y="1041693"/>
                    <a:pt x="201331" y="1044168"/>
                  </a:cubicBezTo>
                  <a:lnTo>
                    <a:pt x="201502" y="1047667"/>
                  </a:lnTo>
                  <a:close/>
                  <a:moveTo>
                    <a:pt x="129665" y="1051423"/>
                  </a:moveTo>
                  <a:cubicBezTo>
                    <a:pt x="128129" y="1053727"/>
                    <a:pt x="126679" y="1055946"/>
                    <a:pt x="125143" y="1058251"/>
                  </a:cubicBezTo>
                  <a:cubicBezTo>
                    <a:pt x="122328" y="1051593"/>
                    <a:pt x="119427" y="1044936"/>
                    <a:pt x="116526" y="1038279"/>
                  </a:cubicBezTo>
                  <a:cubicBezTo>
                    <a:pt x="117635" y="1036572"/>
                    <a:pt x="118830" y="1034865"/>
                    <a:pt x="119939" y="1033244"/>
                  </a:cubicBezTo>
                  <a:cubicBezTo>
                    <a:pt x="126679" y="1034097"/>
                    <a:pt x="133334" y="1035036"/>
                    <a:pt x="139988" y="1035889"/>
                  </a:cubicBezTo>
                  <a:lnTo>
                    <a:pt x="129580" y="1051423"/>
                  </a:lnTo>
                  <a:close/>
                  <a:moveTo>
                    <a:pt x="102193" y="1050399"/>
                  </a:moveTo>
                  <a:cubicBezTo>
                    <a:pt x="103387" y="1043998"/>
                    <a:pt x="104667" y="1037682"/>
                    <a:pt x="105861" y="1031281"/>
                  </a:cubicBezTo>
                  <a:cubicBezTo>
                    <a:pt x="106800" y="1031366"/>
                    <a:pt x="107738" y="1031707"/>
                    <a:pt x="109018" y="1031963"/>
                  </a:cubicBezTo>
                  <a:cubicBezTo>
                    <a:pt x="109786" y="1034012"/>
                    <a:pt x="110554" y="1036145"/>
                    <a:pt x="111322" y="1038279"/>
                  </a:cubicBezTo>
                  <a:cubicBezTo>
                    <a:pt x="108250" y="1042290"/>
                    <a:pt x="105179" y="1046387"/>
                    <a:pt x="102107" y="1050399"/>
                  </a:cubicBezTo>
                  <a:close/>
                  <a:moveTo>
                    <a:pt x="103643" y="1031025"/>
                  </a:moveTo>
                  <a:lnTo>
                    <a:pt x="103473" y="1032219"/>
                  </a:lnTo>
                  <a:cubicBezTo>
                    <a:pt x="102875" y="1034695"/>
                    <a:pt x="102363" y="1037084"/>
                    <a:pt x="101766" y="1039560"/>
                  </a:cubicBezTo>
                  <a:cubicBezTo>
                    <a:pt x="99804" y="1039986"/>
                    <a:pt x="97841" y="1040413"/>
                    <a:pt x="95965" y="1040925"/>
                  </a:cubicBezTo>
                  <a:cubicBezTo>
                    <a:pt x="96306" y="1039389"/>
                    <a:pt x="96647" y="1037852"/>
                    <a:pt x="96988" y="1036316"/>
                  </a:cubicBezTo>
                  <a:cubicBezTo>
                    <a:pt x="98268" y="1034439"/>
                    <a:pt x="99462" y="1032646"/>
                    <a:pt x="100742" y="1030769"/>
                  </a:cubicBezTo>
                  <a:cubicBezTo>
                    <a:pt x="101681" y="1030854"/>
                    <a:pt x="102620" y="1030939"/>
                    <a:pt x="103558" y="1031025"/>
                  </a:cubicBezTo>
                  <a:close/>
                  <a:moveTo>
                    <a:pt x="94770" y="1030769"/>
                  </a:moveTo>
                  <a:cubicBezTo>
                    <a:pt x="94770" y="1030769"/>
                    <a:pt x="94855" y="1030427"/>
                    <a:pt x="94941" y="1030171"/>
                  </a:cubicBezTo>
                  <a:cubicBezTo>
                    <a:pt x="94941" y="1030171"/>
                    <a:pt x="95112" y="1030171"/>
                    <a:pt x="95197" y="1030171"/>
                  </a:cubicBezTo>
                  <a:cubicBezTo>
                    <a:pt x="95026" y="1030342"/>
                    <a:pt x="94941" y="1030512"/>
                    <a:pt x="94770" y="1030683"/>
                  </a:cubicBezTo>
                  <a:close/>
                  <a:moveTo>
                    <a:pt x="98524" y="1019844"/>
                  </a:moveTo>
                  <a:lnTo>
                    <a:pt x="97757" y="1019844"/>
                  </a:lnTo>
                  <a:cubicBezTo>
                    <a:pt x="99889" y="1011992"/>
                    <a:pt x="102107" y="1004311"/>
                    <a:pt x="104326" y="996544"/>
                  </a:cubicBezTo>
                  <a:lnTo>
                    <a:pt x="109957" y="977938"/>
                  </a:lnTo>
                  <a:lnTo>
                    <a:pt x="112004" y="971451"/>
                  </a:lnTo>
                  <a:cubicBezTo>
                    <a:pt x="112516" y="970768"/>
                    <a:pt x="113028" y="970086"/>
                    <a:pt x="113540" y="969318"/>
                  </a:cubicBezTo>
                  <a:lnTo>
                    <a:pt x="110127" y="980072"/>
                  </a:lnTo>
                  <a:cubicBezTo>
                    <a:pt x="108080" y="986899"/>
                    <a:pt x="105947" y="993727"/>
                    <a:pt x="103984" y="1000640"/>
                  </a:cubicBezTo>
                  <a:cubicBezTo>
                    <a:pt x="102107" y="1006956"/>
                    <a:pt x="100316" y="1013358"/>
                    <a:pt x="98609" y="1019673"/>
                  </a:cubicBezTo>
                  <a:close/>
                  <a:moveTo>
                    <a:pt x="79413" y="1017796"/>
                  </a:moveTo>
                  <a:cubicBezTo>
                    <a:pt x="78645" y="1017710"/>
                    <a:pt x="77792" y="1017625"/>
                    <a:pt x="77024" y="1017454"/>
                  </a:cubicBezTo>
                  <a:cubicBezTo>
                    <a:pt x="78475" y="1015747"/>
                    <a:pt x="79925" y="1014040"/>
                    <a:pt x="81290" y="1012333"/>
                  </a:cubicBezTo>
                  <a:cubicBezTo>
                    <a:pt x="80693" y="1014126"/>
                    <a:pt x="80096" y="1015918"/>
                    <a:pt x="79413" y="1017796"/>
                  </a:cubicBezTo>
                  <a:close/>
                  <a:moveTo>
                    <a:pt x="95197" y="1019503"/>
                  </a:moveTo>
                  <a:cubicBezTo>
                    <a:pt x="91528" y="1019161"/>
                    <a:pt x="87859" y="1018734"/>
                    <a:pt x="84276" y="1018393"/>
                  </a:cubicBezTo>
                  <a:cubicBezTo>
                    <a:pt x="85897" y="1013187"/>
                    <a:pt x="87518" y="1007895"/>
                    <a:pt x="89225" y="1002689"/>
                  </a:cubicBezTo>
                  <a:cubicBezTo>
                    <a:pt x="96477" y="993045"/>
                    <a:pt x="103558" y="983315"/>
                    <a:pt x="110639" y="973500"/>
                  </a:cubicBezTo>
                  <a:lnTo>
                    <a:pt x="109189" y="977682"/>
                  </a:lnTo>
                  <a:lnTo>
                    <a:pt x="102961" y="995946"/>
                  </a:lnTo>
                  <a:cubicBezTo>
                    <a:pt x="100316" y="1003799"/>
                    <a:pt x="97757" y="1011650"/>
                    <a:pt x="95282" y="1019588"/>
                  </a:cubicBezTo>
                  <a:close/>
                  <a:moveTo>
                    <a:pt x="97671" y="947212"/>
                  </a:moveTo>
                  <a:cubicBezTo>
                    <a:pt x="97671" y="947212"/>
                    <a:pt x="97757" y="947212"/>
                    <a:pt x="97841" y="947212"/>
                  </a:cubicBezTo>
                  <a:cubicBezTo>
                    <a:pt x="97757" y="947383"/>
                    <a:pt x="97586" y="947468"/>
                    <a:pt x="97500" y="947639"/>
                  </a:cubicBezTo>
                  <a:cubicBezTo>
                    <a:pt x="97500" y="947468"/>
                    <a:pt x="97671" y="947298"/>
                    <a:pt x="97671" y="947212"/>
                  </a:cubicBezTo>
                  <a:close/>
                  <a:moveTo>
                    <a:pt x="103473" y="947468"/>
                  </a:moveTo>
                  <a:cubicBezTo>
                    <a:pt x="104753" y="947468"/>
                    <a:pt x="105947" y="947554"/>
                    <a:pt x="107227" y="947639"/>
                  </a:cubicBezTo>
                  <a:cubicBezTo>
                    <a:pt x="105264" y="951992"/>
                    <a:pt x="103387" y="956259"/>
                    <a:pt x="101510" y="960612"/>
                  </a:cubicBezTo>
                  <a:cubicBezTo>
                    <a:pt x="98524" y="964197"/>
                    <a:pt x="95453" y="967781"/>
                    <a:pt x="92552" y="971366"/>
                  </a:cubicBezTo>
                  <a:lnTo>
                    <a:pt x="92552" y="971366"/>
                  </a:lnTo>
                  <a:cubicBezTo>
                    <a:pt x="92552" y="971366"/>
                    <a:pt x="92467" y="971537"/>
                    <a:pt x="92467" y="971537"/>
                  </a:cubicBezTo>
                  <a:lnTo>
                    <a:pt x="92467" y="971707"/>
                  </a:lnTo>
                  <a:cubicBezTo>
                    <a:pt x="92467" y="971707"/>
                    <a:pt x="92381" y="971707"/>
                    <a:pt x="92381" y="971707"/>
                  </a:cubicBezTo>
                  <a:cubicBezTo>
                    <a:pt x="88286" y="977084"/>
                    <a:pt x="84191" y="982376"/>
                    <a:pt x="80096" y="987838"/>
                  </a:cubicBezTo>
                  <a:cubicBezTo>
                    <a:pt x="82570" y="981778"/>
                    <a:pt x="85044" y="975719"/>
                    <a:pt x="87604" y="969744"/>
                  </a:cubicBezTo>
                  <a:cubicBezTo>
                    <a:pt x="88798" y="967099"/>
                    <a:pt x="89992" y="964367"/>
                    <a:pt x="91187" y="961722"/>
                  </a:cubicBezTo>
                  <a:cubicBezTo>
                    <a:pt x="95282" y="956942"/>
                    <a:pt x="99462" y="952248"/>
                    <a:pt x="103558" y="947468"/>
                  </a:cubicBezTo>
                  <a:close/>
                  <a:moveTo>
                    <a:pt x="94600" y="977255"/>
                  </a:moveTo>
                  <a:cubicBezTo>
                    <a:pt x="93064" y="980925"/>
                    <a:pt x="91613" y="984680"/>
                    <a:pt x="90163" y="988350"/>
                  </a:cubicBezTo>
                  <a:cubicBezTo>
                    <a:pt x="88969" y="991423"/>
                    <a:pt x="87859" y="994410"/>
                    <a:pt x="86750" y="997483"/>
                  </a:cubicBezTo>
                  <a:cubicBezTo>
                    <a:pt x="85812" y="998592"/>
                    <a:pt x="84874" y="999787"/>
                    <a:pt x="83935" y="1000897"/>
                  </a:cubicBezTo>
                  <a:lnTo>
                    <a:pt x="83935" y="1000897"/>
                  </a:lnTo>
                  <a:cubicBezTo>
                    <a:pt x="83935" y="1000897"/>
                    <a:pt x="83850" y="1000982"/>
                    <a:pt x="83850" y="1000982"/>
                  </a:cubicBezTo>
                  <a:lnTo>
                    <a:pt x="83764" y="1000982"/>
                  </a:lnTo>
                  <a:cubicBezTo>
                    <a:pt x="83764" y="1000982"/>
                    <a:pt x="83764" y="1001067"/>
                    <a:pt x="83764" y="1001067"/>
                  </a:cubicBezTo>
                  <a:cubicBezTo>
                    <a:pt x="79925" y="1006188"/>
                    <a:pt x="76000" y="1011394"/>
                    <a:pt x="72161" y="1016515"/>
                  </a:cubicBezTo>
                  <a:cubicBezTo>
                    <a:pt x="71138" y="1016345"/>
                    <a:pt x="70113" y="1016174"/>
                    <a:pt x="69090" y="1015918"/>
                  </a:cubicBezTo>
                  <a:cubicBezTo>
                    <a:pt x="70881" y="1011053"/>
                    <a:pt x="72759" y="1006188"/>
                    <a:pt x="74635" y="1001323"/>
                  </a:cubicBezTo>
                  <a:cubicBezTo>
                    <a:pt x="81290" y="993215"/>
                    <a:pt x="87945" y="985192"/>
                    <a:pt x="94600" y="977084"/>
                  </a:cubicBezTo>
                  <a:close/>
                  <a:moveTo>
                    <a:pt x="61752" y="1035548"/>
                  </a:moveTo>
                  <a:cubicBezTo>
                    <a:pt x="64227" y="1032646"/>
                    <a:pt x="66701" y="1029744"/>
                    <a:pt x="69175" y="1026842"/>
                  </a:cubicBezTo>
                  <a:cubicBezTo>
                    <a:pt x="71479" y="1027184"/>
                    <a:pt x="73782" y="1027525"/>
                    <a:pt x="76086" y="1027867"/>
                  </a:cubicBezTo>
                  <a:cubicBezTo>
                    <a:pt x="75233" y="1030512"/>
                    <a:pt x="74379" y="1033158"/>
                    <a:pt x="73526" y="1035719"/>
                  </a:cubicBezTo>
                  <a:lnTo>
                    <a:pt x="73526" y="1035719"/>
                  </a:lnTo>
                  <a:cubicBezTo>
                    <a:pt x="73526" y="1035719"/>
                    <a:pt x="73526" y="1035975"/>
                    <a:pt x="73526" y="1035975"/>
                  </a:cubicBezTo>
                  <a:lnTo>
                    <a:pt x="73526" y="1036231"/>
                  </a:lnTo>
                  <a:cubicBezTo>
                    <a:pt x="73526" y="1036231"/>
                    <a:pt x="73526" y="1036231"/>
                    <a:pt x="73526" y="1036231"/>
                  </a:cubicBezTo>
                  <a:cubicBezTo>
                    <a:pt x="71991" y="1041693"/>
                    <a:pt x="70455" y="1047241"/>
                    <a:pt x="69090" y="1052788"/>
                  </a:cubicBezTo>
                  <a:cubicBezTo>
                    <a:pt x="65506" y="1054752"/>
                    <a:pt x="62009" y="1056800"/>
                    <a:pt x="58425" y="1058848"/>
                  </a:cubicBezTo>
                  <a:cubicBezTo>
                    <a:pt x="56463" y="1059958"/>
                    <a:pt x="54501" y="1061153"/>
                    <a:pt x="52453" y="1062262"/>
                  </a:cubicBezTo>
                  <a:cubicBezTo>
                    <a:pt x="55439" y="1053301"/>
                    <a:pt x="58596" y="1044424"/>
                    <a:pt x="61838" y="1035633"/>
                  </a:cubicBezTo>
                  <a:close/>
                  <a:moveTo>
                    <a:pt x="78475" y="1037596"/>
                  </a:moveTo>
                  <a:lnTo>
                    <a:pt x="78475" y="1037596"/>
                  </a:lnTo>
                  <a:cubicBezTo>
                    <a:pt x="78475" y="1037596"/>
                    <a:pt x="78475" y="1037596"/>
                    <a:pt x="78475" y="1037596"/>
                  </a:cubicBezTo>
                  <a:lnTo>
                    <a:pt x="78475" y="1037596"/>
                  </a:lnTo>
                  <a:cubicBezTo>
                    <a:pt x="78475" y="1037596"/>
                    <a:pt x="78475" y="1037596"/>
                    <a:pt x="78475" y="1037596"/>
                  </a:cubicBezTo>
                  <a:cubicBezTo>
                    <a:pt x="79328" y="1034609"/>
                    <a:pt x="80181" y="1031707"/>
                    <a:pt x="81120" y="1028720"/>
                  </a:cubicBezTo>
                  <a:cubicBezTo>
                    <a:pt x="84703" y="1029147"/>
                    <a:pt x="88371" y="1029574"/>
                    <a:pt x="91955" y="1030000"/>
                  </a:cubicBezTo>
                  <a:cubicBezTo>
                    <a:pt x="91102" y="1032732"/>
                    <a:pt x="90249" y="1035463"/>
                    <a:pt x="89395" y="1038194"/>
                  </a:cubicBezTo>
                  <a:cubicBezTo>
                    <a:pt x="87859" y="1040413"/>
                    <a:pt x="86324" y="1042717"/>
                    <a:pt x="84788" y="1045022"/>
                  </a:cubicBezTo>
                  <a:cubicBezTo>
                    <a:pt x="81375" y="1046473"/>
                    <a:pt x="78048" y="1048094"/>
                    <a:pt x="74806" y="1049716"/>
                  </a:cubicBezTo>
                  <a:cubicBezTo>
                    <a:pt x="76000" y="1045705"/>
                    <a:pt x="77195" y="1041693"/>
                    <a:pt x="78389" y="1037767"/>
                  </a:cubicBezTo>
                  <a:close/>
                  <a:moveTo>
                    <a:pt x="91528" y="1046473"/>
                  </a:moveTo>
                  <a:cubicBezTo>
                    <a:pt x="90419" y="1050740"/>
                    <a:pt x="89395" y="1055008"/>
                    <a:pt x="88286" y="1059190"/>
                  </a:cubicBezTo>
                  <a:cubicBezTo>
                    <a:pt x="87006" y="1064652"/>
                    <a:pt x="85726" y="1070114"/>
                    <a:pt x="84447" y="1075662"/>
                  </a:cubicBezTo>
                  <a:cubicBezTo>
                    <a:pt x="83850" y="1076601"/>
                    <a:pt x="83167" y="1077454"/>
                    <a:pt x="82570" y="1078393"/>
                  </a:cubicBezTo>
                  <a:cubicBezTo>
                    <a:pt x="84959" y="1068578"/>
                    <a:pt x="87348" y="1058678"/>
                    <a:pt x="89822" y="1048948"/>
                  </a:cubicBezTo>
                  <a:cubicBezTo>
                    <a:pt x="89992" y="1048350"/>
                    <a:pt x="90163" y="1047667"/>
                    <a:pt x="90334" y="1047070"/>
                  </a:cubicBezTo>
                  <a:cubicBezTo>
                    <a:pt x="90675" y="1046899"/>
                    <a:pt x="91016" y="1046643"/>
                    <a:pt x="91443" y="1046473"/>
                  </a:cubicBezTo>
                  <a:close/>
                  <a:moveTo>
                    <a:pt x="77195" y="1101949"/>
                  </a:moveTo>
                  <a:lnTo>
                    <a:pt x="77195" y="1101949"/>
                  </a:lnTo>
                  <a:cubicBezTo>
                    <a:pt x="77195" y="1101949"/>
                    <a:pt x="77195" y="1101778"/>
                    <a:pt x="77195" y="1101778"/>
                  </a:cubicBezTo>
                  <a:lnTo>
                    <a:pt x="77195" y="1101778"/>
                  </a:lnTo>
                  <a:cubicBezTo>
                    <a:pt x="78219" y="1097170"/>
                    <a:pt x="79328" y="1092561"/>
                    <a:pt x="80437" y="1087952"/>
                  </a:cubicBezTo>
                  <a:cubicBezTo>
                    <a:pt x="81120" y="1087098"/>
                    <a:pt x="81802" y="1086245"/>
                    <a:pt x="82484" y="1085306"/>
                  </a:cubicBezTo>
                  <a:cubicBezTo>
                    <a:pt x="80096" y="1096316"/>
                    <a:pt x="77877" y="1107411"/>
                    <a:pt x="75830" y="1118507"/>
                  </a:cubicBezTo>
                  <a:lnTo>
                    <a:pt x="75830" y="1118507"/>
                  </a:lnTo>
                  <a:cubicBezTo>
                    <a:pt x="75830" y="1118507"/>
                    <a:pt x="75830" y="1118763"/>
                    <a:pt x="75830" y="1118763"/>
                  </a:cubicBezTo>
                  <a:lnTo>
                    <a:pt x="75830" y="1119019"/>
                  </a:lnTo>
                  <a:cubicBezTo>
                    <a:pt x="75830" y="1119019"/>
                    <a:pt x="75830" y="1119019"/>
                    <a:pt x="75830" y="1119019"/>
                  </a:cubicBezTo>
                  <a:cubicBezTo>
                    <a:pt x="74721" y="1125932"/>
                    <a:pt x="73697" y="1132845"/>
                    <a:pt x="72759" y="1139844"/>
                  </a:cubicBezTo>
                  <a:cubicBezTo>
                    <a:pt x="71820" y="1137539"/>
                    <a:pt x="70881" y="1135235"/>
                    <a:pt x="69943" y="1132931"/>
                  </a:cubicBezTo>
                  <a:cubicBezTo>
                    <a:pt x="72332" y="1122518"/>
                    <a:pt x="74892" y="1112191"/>
                    <a:pt x="77451" y="1101864"/>
                  </a:cubicBezTo>
                  <a:lnTo>
                    <a:pt x="77451" y="1101864"/>
                  </a:lnTo>
                  <a:close/>
                  <a:moveTo>
                    <a:pt x="92979" y="1189858"/>
                  </a:moveTo>
                  <a:cubicBezTo>
                    <a:pt x="93064" y="1188407"/>
                    <a:pt x="93149" y="1186956"/>
                    <a:pt x="93234" y="1185505"/>
                  </a:cubicBezTo>
                  <a:lnTo>
                    <a:pt x="93234" y="1185505"/>
                  </a:lnTo>
                  <a:cubicBezTo>
                    <a:pt x="93234" y="1185505"/>
                    <a:pt x="93234" y="1185420"/>
                    <a:pt x="93234" y="1185420"/>
                  </a:cubicBezTo>
                  <a:lnTo>
                    <a:pt x="93234" y="1185420"/>
                  </a:lnTo>
                  <a:cubicBezTo>
                    <a:pt x="93234" y="1185420"/>
                    <a:pt x="93234" y="1185335"/>
                    <a:pt x="93234" y="1185335"/>
                  </a:cubicBezTo>
                  <a:cubicBezTo>
                    <a:pt x="93832" y="1172447"/>
                    <a:pt x="94514" y="1159559"/>
                    <a:pt x="95282" y="1146672"/>
                  </a:cubicBezTo>
                  <a:cubicBezTo>
                    <a:pt x="97074" y="1143258"/>
                    <a:pt x="98866" y="1139844"/>
                    <a:pt x="100572" y="1136345"/>
                  </a:cubicBezTo>
                  <a:cubicBezTo>
                    <a:pt x="100401" y="1144197"/>
                    <a:pt x="100316" y="1152049"/>
                    <a:pt x="100316" y="1159901"/>
                  </a:cubicBezTo>
                  <a:cubicBezTo>
                    <a:pt x="100316" y="1166217"/>
                    <a:pt x="100316" y="1172532"/>
                    <a:pt x="100401" y="1178848"/>
                  </a:cubicBezTo>
                  <a:cubicBezTo>
                    <a:pt x="98268" y="1183457"/>
                    <a:pt x="96221" y="1187980"/>
                    <a:pt x="94173" y="1192589"/>
                  </a:cubicBezTo>
                  <a:cubicBezTo>
                    <a:pt x="93746" y="1191650"/>
                    <a:pt x="93320" y="1190712"/>
                    <a:pt x="92979" y="1189773"/>
                  </a:cubicBezTo>
                  <a:close/>
                  <a:moveTo>
                    <a:pt x="103984" y="1160157"/>
                  </a:moveTo>
                  <a:cubicBezTo>
                    <a:pt x="103728" y="1151537"/>
                    <a:pt x="103473" y="1142916"/>
                    <a:pt x="103302" y="1134296"/>
                  </a:cubicBezTo>
                  <a:cubicBezTo>
                    <a:pt x="104582" y="1133613"/>
                    <a:pt x="105861" y="1132845"/>
                    <a:pt x="107141" y="1132162"/>
                  </a:cubicBezTo>
                  <a:cubicBezTo>
                    <a:pt x="107312" y="1140697"/>
                    <a:pt x="107568" y="1149232"/>
                    <a:pt x="107909" y="1157852"/>
                  </a:cubicBezTo>
                  <a:cubicBezTo>
                    <a:pt x="107909" y="1159303"/>
                    <a:pt x="108080" y="1160840"/>
                    <a:pt x="108165" y="1162290"/>
                  </a:cubicBezTo>
                  <a:cubicBezTo>
                    <a:pt x="106886" y="1165022"/>
                    <a:pt x="105691" y="1167753"/>
                    <a:pt x="104411" y="1170399"/>
                  </a:cubicBezTo>
                  <a:cubicBezTo>
                    <a:pt x="104240" y="1166985"/>
                    <a:pt x="104155" y="1163485"/>
                    <a:pt x="103984" y="1160072"/>
                  </a:cubicBezTo>
                  <a:close/>
                  <a:moveTo>
                    <a:pt x="109615" y="1130797"/>
                  </a:moveTo>
                  <a:cubicBezTo>
                    <a:pt x="114308" y="1128151"/>
                    <a:pt x="119000" y="1125591"/>
                    <a:pt x="123693" y="1122945"/>
                  </a:cubicBezTo>
                  <a:lnTo>
                    <a:pt x="124034" y="1128578"/>
                  </a:lnTo>
                  <a:cubicBezTo>
                    <a:pt x="124034" y="1129431"/>
                    <a:pt x="124119" y="1130285"/>
                    <a:pt x="124205" y="1131053"/>
                  </a:cubicBezTo>
                  <a:cubicBezTo>
                    <a:pt x="119939" y="1139246"/>
                    <a:pt x="115673" y="1147525"/>
                    <a:pt x="111407" y="1155719"/>
                  </a:cubicBezTo>
                  <a:cubicBezTo>
                    <a:pt x="110724" y="1147354"/>
                    <a:pt x="110127" y="1139076"/>
                    <a:pt x="109615" y="1130712"/>
                  </a:cubicBezTo>
                  <a:close/>
                  <a:moveTo>
                    <a:pt x="112260" y="1165705"/>
                  </a:moveTo>
                  <a:cubicBezTo>
                    <a:pt x="112772" y="1164766"/>
                    <a:pt x="113199" y="1163827"/>
                    <a:pt x="113711" y="1162888"/>
                  </a:cubicBezTo>
                  <a:cubicBezTo>
                    <a:pt x="113711" y="1162888"/>
                    <a:pt x="113711" y="1162888"/>
                    <a:pt x="113711" y="1162888"/>
                  </a:cubicBezTo>
                  <a:cubicBezTo>
                    <a:pt x="113711" y="1162888"/>
                    <a:pt x="113711" y="1162888"/>
                    <a:pt x="113711" y="1162888"/>
                  </a:cubicBezTo>
                  <a:cubicBezTo>
                    <a:pt x="113711" y="1162888"/>
                    <a:pt x="113711" y="1162888"/>
                    <a:pt x="113711" y="1162888"/>
                  </a:cubicBezTo>
                  <a:cubicBezTo>
                    <a:pt x="113711" y="1162888"/>
                    <a:pt x="113711" y="1162888"/>
                    <a:pt x="113711" y="1162888"/>
                  </a:cubicBezTo>
                  <a:cubicBezTo>
                    <a:pt x="117465" y="1154951"/>
                    <a:pt x="121048" y="1147013"/>
                    <a:pt x="124717" y="1138990"/>
                  </a:cubicBezTo>
                  <a:cubicBezTo>
                    <a:pt x="125228" y="1145818"/>
                    <a:pt x="125740" y="1152561"/>
                    <a:pt x="126338" y="1159389"/>
                  </a:cubicBezTo>
                  <a:cubicBezTo>
                    <a:pt x="122157" y="1167753"/>
                    <a:pt x="118062" y="1176117"/>
                    <a:pt x="113966" y="1184481"/>
                  </a:cubicBezTo>
                  <a:cubicBezTo>
                    <a:pt x="113369" y="1178251"/>
                    <a:pt x="112772" y="1172020"/>
                    <a:pt x="112175" y="1165705"/>
                  </a:cubicBezTo>
                  <a:close/>
                  <a:moveTo>
                    <a:pt x="113369" y="1225705"/>
                  </a:moveTo>
                  <a:cubicBezTo>
                    <a:pt x="113966" y="1230399"/>
                    <a:pt x="114649" y="1235093"/>
                    <a:pt x="115332" y="1239702"/>
                  </a:cubicBezTo>
                  <a:cubicBezTo>
                    <a:pt x="113711" y="1235690"/>
                    <a:pt x="112004" y="1231679"/>
                    <a:pt x="110383" y="1227667"/>
                  </a:cubicBezTo>
                  <a:cubicBezTo>
                    <a:pt x="111407" y="1226985"/>
                    <a:pt x="112431" y="1226302"/>
                    <a:pt x="113369" y="1225619"/>
                  </a:cubicBezTo>
                  <a:close/>
                  <a:moveTo>
                    <a:pt x="141012" y="1239787"/>
                  </a:moveTo>
                  <a:cubicBezTo>
                    <a:pt x="143060" y="1235434"/>
                    <a:pt x="145193" y="1231081"/>
                    <a:pt x="147326" y="1226729"/>
                  </a:cubicBezTo>
                  <a:cubicBezTo>
                    <a:pt x="148435" y="1234239"/>
                    <a:pt x="149544" y="1241665"/>
                    <a:pt x="150738" y="1249175"/>
                  </a:cubicBezTo>
                  <a:lnTo>
                    <a:pt x="150738" y="1249175"/>
                  </a:lnTo>
                  <a:cubicBezTo>
                    <a:pt x="150738" y="1249175"/>
                    <a:pt x="150738" y="1249431"/>
                    <a:pt x="150738" y="1249431"/>
                  </a:cubicBezTo>
                  <a:lnTo>
                    <a:pt x="150738" y="1249687"/>
                  </a:lnTo>
                  <a:cubicBezTo>
                    <a:pt x="150738" y="1249687"/>
                    <a:pt x="150738" y="1249687"/>
                    <a:pt x="150738" y="1249687"/>
                  </a:cubicBezTo>
                  <a:cubicBezTo>
                    <a:pt x="151677" y="1254723"/>
                    <a:pt x="152615" y="1259758"/>
                    <a:pt x="153639" y="1264794"/>
                  </a:cubicBezTo>
                  <a:cubicBezTo>
                    <a:pt x="152957" y="1266501"/>
                    <a:pt x="152359" y="1268208"/>
                    <a:pt x="151677" y="1270000"/>
                  </a:cubicBezTo>
                  <a:lnTo>
                    <a:pt x="147581" y="1281266"/>
                  </a:lnTo>
                  <a:cubicBezTo>
                    <a:pt x="145278" y="1267440"/>
                    <a:pt x="143060" y="1253613"/>
                    <a:pt x="141012" y="1239787"/>
                  </a:cubicBezTo>
                  <a:close/>
                  <a:moveTo>
                    <a:pt x="155004" y="1271537"/>
                  </a:moveTo>
                  <a:cubicBezTo>
                    <a:pt x="156710" y="1280242"/>
                    <a:pt x="158588" y="1289033"/>
                    <a:pt x="160464" y="1297653"/>
                  </a:cubicBezTo>
                  <a:cubicBezTo>
                    <a:pt x="157479" y="1299360"/>
                    <a:pt x="154492" y="1301153"/>
                    <a:pt x="151506" y="1302945"/>
                  </a:cubicBezTo>
                  <a:cubicBezTo>
                    <a:pt x="150909" y="1299701"/>
                    <a:pt x="150312" y="1296544"/>
                    <a:pt x="149714" y="1293300"/>
                  </a:cubicBezTo>
                  <a:cubicBezTo>
                    <a:pt x="149288" y="1291081"/>
                    <a:pt x="148947" y="1288862"/>
                    <a:pt x="148605" y="1286643"/>
                  </a:cubicBezTo>
                  <a:lnTo>
                    <a:pt x="155089" y="1271537"/>
                  </a:lnTo>
                  <a:close/>
                  <a:moveTo>
                    <a:pt x="162000" y="1304822"/>
                  </a:moveTo>
                  <a:cubicBezTo>
                    <a:pt x="164048" y="1313955"/>
                    <a:pt x="166181" y="1323087"/>
                    <a:pt x="168314" y="1332134"/>
                  </a:cubicBezTo>
                  <a:cubicBezTo>
                    <a:pt x="167375" y="1336060"/>
                    <a:pt x="166437" y="1339901"/>
                    <a:pt x="165498" y="1343827"/>
                  </a:cubicBezTo>
                  <a:cubicBezTo>
                    <a:pt x="164816" y="1346814"/>
                    <a:pt x="164048" y="1349886"/>
                    <a:pt x="163365" y="1352874"/>
                  </a:cubicBezTo>
                  <a:cubicBezTo>
                    <a:pt x="162086" y="1349972"/>
                    <a:pt x="160806" y="1347155"/>
                    <a:pt x="159611" y="1344253"/>
                  </a:cubicBezTo>
                  <a:cubicBezTo>
                    <a:pt x="157222" y="1332987"/>
                    <a:pt x="155004" y="1321636"/>
                    <a:pt x="152871" y="1310285"/>
                  </a:cubicBezTo>
                  <a:cubicBezTo>
                    <a:pt x="155943" y="1308407"/>
                    <a:pt x="159014" y="1306615"/>
                    <a:pt x="162000" y="1304737"/>
                  </a:cubicBezTo>
                  <a:close/>
                  <a:moveTo>
                    <a:pt x="177357" y="1310029"/>
                  </a:moveTo>
                  <a:cubicBezTo>
                    <a:pt x="179405" y="1319161"/>
                    <a:pt x="181538" y="1328293"/>
                    <a:pt x="183671" y="1337426"/>
                  </a:cubicBezTo>
                  <a:cubicBezTo>
                    <a:pt x="182476" y="1342034"/>
                    <a:pt x="181282" y="1346643"/>
                    <a:pt x="180087" y="1351252"/>
                  </a:cubicBezTo>
                  <a:lnTo>
                    <a:pt x="177187" y="1362347"/>
                  </a:lnTo>
                  <a:lnTo>
                    <a:pt x="175651" y="1355434"/>
                  </a:lnTo>
                  <a:cubicBezTo>
                    <a:pt x="173945" y="1347497"/>
                    <a:pt x="172324" y="1339559"/>
                    <a:pt x="170788" y="1331622"/>
                  </a:cubicBezTo>
                  <a:cubicBezTo>
                    <a:pt x="172921" y="1324367"/>
                    <a:pt x="175139" y="1317198"/>
                    <a:pt x="177357" y="1310029"/>
                  </a:cubicBezTo>
                  <a:close/>
                  <a:moveTo>
                    <a:pt x="179405" y="1303542"/>
                  </a:moveTo>
                  <a:cubicBezTo>
                    <a:pt x="180429" y="1300299"/>
                    <a:pt x="181453" y="1297141"/>
                    <a:pt x="182391" y="1293898"/>
                  </a:cubicBezTo>
                  <a:cubicBezTo>
                    <a:pt x="184609" y="1301579"/>
                    <a:pt x="186828" y="1309260"/>
                    <a:pt x="189046" y="1316942"/>
                  </a:cubicBezTo>
                  <a:cubicBezTo>
                    <a:pt x="187595" y="1322234"/>
                    <a:pt x="186230" y="1327440"/>
                    <a:pt x="184865" y="1332731"/>
                  </a:cubicBezTo>
                  <a:cubicBezTo>
                    <a:pt x="182988" y="1323002"/>
                    <a:pt x="181196" y="1313272"/>
                    <a:pt x="179405" y="1303457"/>
                  </a:cubicBezTo>
                  <a:close/>
                  <a:moveTo>
                    <a:pt x="246720" y="1210256"/>
                  </a:moveTo>
                  <a:cubicBezTo>
                    <a:pt x="248938" y="1197795"/>
                    <a:pt x="250133" y="1185164"/>
                    <a:pt x="251328" y="1172532"/>
                  </a:cubicBezTo>
                  <a:cubicBezTo>
                    <a:pt x="251412" y="1172362"/>
                    <a:pt x="251498" y="1172106"/>
                    <a:pt x="251669" y="1171935"/>
                  </a:cubicBezTo>
                  <a:cubicBezTo>
                    <a:pt x="251669" y="1181835"/>
                    <a:pt x="251839" y="1191736"/>
                    <a:pt x="252010" y="1201551"/>
                  </a:cubicBezTo>
                  <a:lnTo>
                    <a:pt x="247232" y="1224253"/>
                  </a:lnTo>
                  <a:cubicBezTo>
                    <a:pt x="245099" y="1234495"/>
                    <a:pt x="242881" y="1244737"/>
                    <a:pt x="240663" y="1254979"/>
                  </a:cubicBezTo>
                  <a:cubicBezTo>
                    <a:pt x="242028" y="1240043"/>
                    <a:pt x="244075" y="1225192"/>
                    <a:pt x="246720" y="1210256"/>
                  </a:cubicBezTo>
                  <a:close/>
                  <a:moveTo>
                    <a:pt x="266258" y="1294154"/>
                  </a:moveTo>
                  <a:cubicBezTo>
                    <a:pt x="270182" y="1299958"/>
                    <a:pt x="274107" y="1305847"/>
                    <a:pt x="278032" y="1311650"/>
                  </a:cubicBezTo>
                  <a:cubicBezTo>
                    <a:pt x="278629" y="1314979"/>
                    <a:pt x="279226" y="1318307"/>
                    <a:pt x="279909" y="1321636"/>
                  </a:cubicBezTo>
                  <a:cubicBezTo>
                    <a:pt x="275387" y="1316686"/>
                    <a:pt x="270865" y="1311736"/>
                    <a:pt x="266343" y="1306871"/>
                  </a:cubicBezTo>
                  <a:lnTo>
                    <a:pt x="263272" y="1303542"/>
                  </a:lnTo>
                  <a:cubicBezTo>
                    <a:pt x="263272" y="1303542"/>
                    <a:pt x="263272" y="1303201"/>
                    <a:pt x="263272" y="1303030"/>
                  </a:cubicBezTo>
                  <a:cubicBezTo>
                    <a:pt x="264295" y="1300043"/>
                    <a:pt x="265319" y="1297141"/>
                    <a:pt x="266343" y="1294154"/>
                  </a:cubicBezTo>
                  <a:close/>
                  <a:moveTo>
                    <a:pt x="287758" y="1396060"/>
                  </a:moveTo>
                  <a:cubicBezTo>
                    <a:pt x="291341" y="1398791"/>
                    <a:pt x="294925" y="1401522"/>
                    <a:pt x="298422" y="1404339"/>
                  </a:cubicBezTo>
                  <a:cubicBezTo>
                    <a:pt x="299361" y="1407923"/>
                    <a:pt x="300300" y="1411508"/>
                    <a:pt x="301238" y="1415007"/>
                  </a:cubicBezTo>
                  <a:lnTo>
                    <a:pt x="286648" y="1405021"/>
                  </a:lnTo>
                  <a:lnTo>
                    <a:pt x="285625" y="1404253"/>
                  </a:lnTo>
                  <a:lnTo>
                    <a:pt x="287758" y="1396060"/>
                  </a:lnTo>
                  <a:close/>
                  <a:moveTo>
                    <a:pt x="300300" y="1405790"/>
                  </a:moveTo>
                  <a:cubicBezTo>
                    <a:pt x="302688" y="1407667"/>
                    <a:pt x="305077" y="1409545"/>
                    <a:pt x="307466" y="1411508"/>
                  </a:cubicBezTo>
                  <a:cubicBezTo>
                    <a:pt x="309940" y="1413556"/>
                    <a:pt x="312414" y="1415519"/>
                    <a:pt x="314888" y="1417568"/>
                  </a:cubicBezTo>
                  <a:lnTo>
                    <a:pt x="314377" y="1420726"/>
                  </a:lnTo>
                  <a:lnTo>
                    <a:pt x="313950" y="1423713"/>
                  </a:lnTo>
                  <a:cubicBezTo>
                    <a:pt x="310964" y="1421750"/>
                    <a:pt x="307978" y="1419701"/>
                    <a:pt x="305077" y="1417739"/>
                  </a:cubicBezTo>
                  <a:lnTo>
                    <a:pt x="302688" y="1416117"/>
                  </a:lnTo>
                  <a:cubicBezTo>
                    <a:pt x="301921" y="1412703"/>
                    <a:pt x="301067" y="1409289"/>
                    <a:pt x="300300" y="1405875"/>
                  </a:cubicBezTo>
                  <a:close/>
                  <a:moveTo>
                    <a:pt x="320690" y="1391537"/>
                  </a:moveTo>
                  <a:cubicBezTo>
                    <a:pt x="320861" y="1390598"/>
                    <a:pt x="321032" y="1389659"/>
                    <a:pt x="321202" y="1388720"/>
                  </a:cubicBezTo>
                  <a:cubicBezTo>
                    <a:pt x="322312" y="1390085"/>
                    <a:pt x="323420" y="1391451"/>
                    <a:pt x="324529" y="1392731"/>
                  </a:cubicBezTo>
                  <a:lnTo>
                    <a:pt x="325383" y="1395462"/>
                  </a:lnTo>
                  <a:cubicBezTo>
                    <a:pt x="325383" y="1395462"/>
                    <a:pt x="325639" y="1395548"/>
                    <a:pt x="325639" y="1395462"/>
                  </a:cubicBezTo>
                  <a:lnTo>
                    <a:pt x="325041" y="1393414"/>
                  </a:lnTo>
                  <a:cubicBezTo>
                    <a:pt x="328966" y="1398194"/>
                    <a:pt x="332891" y="1402888"/>
                    <a:pt x="336900" y="1407497"/>
                  </a:cubicBezTo>
                  <a:lnTo>
                    <a:pt x="336900" y="1407497"/>
                  </a:lnTo>
                  <a:cubicBezTo>
                    <a:pt x="336900" y="1407497"/>
                    <a:pt x="336986" y="1407582"/>
                    <a:pt x="336986" y="1407582"/>
                  </a:cubicBezTo>
                  <a:lnTo>
                    <a:pt x="337071" y="1407582"/>
                  </a:lnTo>
                  <a:cubicBezTo>
                    <a:pt x="337071" y="1407582"/>
                    <a:pt x="337071" y="1407667"/>
                    <a:pt x="337071" y="1407667"/>
                  </a:cubicBezTo>
                  <a:cubicBezTo>
                    <a:pt x="338266" y="1408862"/>
                    <a:pt x="339375" y="1410057"/>
                    <a:pt x="340569" y="1411252"/>
                  </a:cubicBezTo>
                  <a:cubicBezTo>
                    <a:pt x="340740" y="1411764"/>
                    <a:pt x="340996" y="1412362"/>
                    <a:pt x="341166" y="1412874"/>
                  </a:cubicBezTo>
                  <a:cubicBezTo>
                    <a:pt x="339375" y="1411764"/>
                    <a:pt x="337583" y="1410654"/>
                    <a:pt x="335791" y="1409545"/>
                  </a:cubicBezTo>
                  <a:cubicBezTo>
                    <a:pt x="332123" y="1405363"/>
                    <a:pt x="328454" y="1401095"/>
                    <a:pt x="324871" y="1396828"/>
                  </a:cubicBezTo>
                  <a:cubicBezTo>
                    <a:pt x="323420" y="1395036"/>
                    <a:pt x="321970" y="1393329"/>
                    <a:pt x="320605" y="1391537"/>
                  </a:cubicBezTo>
                  <a:close/>
                  <a:moveTo>
                    <a:pt x="329734" y="1411849"/>
                  </a:moveTo>
                  <a:cubicBezTo>
                    <a:pt x="328113" y="1410569"/>
                    <a:pt x="326407" y="1409374"/>
                    <a:pt x="324786" y="1408094"/>
                  </a:cubicBezTo>
                  <a:cubicBezTo>
                    <a:pt x="324786" y="1407838"/>
                    <a:pt x="324615" y="1407582"/>
                    <a:pt x="324529" y="1407326"/>
                  </a:cubicBezTo>
                  <a:cubicBezTo>
                    <a:pt x="326236" y="1408862"/>
                    <a:pt x="327942" y="1410313"/>
                    <a:pt x="329734" y="1411849"/>
                  </a:cubicBezTo>
                  <a:close/>
                  <a:moveTo>
                    <a:pt x="325127" y="1402888"/>
                  </a:moveTo>
                  <a:cubicBezTo>
                    <a:pt x="324188" y="1401949"/>
                    <a:pt x="323335" y="1400925"/>
                    <a:pt x="322396" y="1399986"/>
                  </a:cubicBezTo>
                  <a:cubicBezTo>
                    <a:pt x="322396" y="1399730"/>
                    <a:pt x="322226" y="1399474"/>
                    <a:pt x="322141" y="1399218"/>
                  </a:cubicBezTo>
                  <a:cubicBezTo>
                    <a:pt x="322141" y="1399218"/>
                    <a:pt x="322141" y="1399218"/>
                    <a:pt x="322141" y="1399218"/>
                  </a:cubicBezTo>
                  <a:cubicBezTo>
                    <a:pt x="323847" y="1400925"/>
                    <a:pt x="325639" y="1402632"/>
                    <a:pt x="327345" y="1404253"/>
                  </a:cubicBezTo>
                  <a:cubicBezTo>
                    <a:pt x="326577" y="1403741"/>
                    <a:pt x="325809" y="1403315"/>
                    <a:pt x="325041" y="1402803"/>
                  </a:cubicBezTo>
                  <a:close/>
                  <a:moveTo>
                    <a:pt x="320263" y="1410398"/>
                  </a:moveTo>
                  <a:cubicBezTo>
                    <a:pt x="321117" y="1412874"/>
                    <a:pt x="321885" y="1415434"/>
                    <a:pt x="322738" y="1417909"/>
                  </a:cubicBezTo>
                  <a:cubicBezTo>
                    <a:pt x="320690" y="1416373"/>
                    <a:pt x="318642" y="1414922"/>
                    <a:pt x="316595" y="1413471"/>
                  </a:cubicBezTo>
                  <a:lnTo>
                    <a:pt x="317533" y="1408179"/>
                  </a:lnTo>
                  <a:cubicBezTo>
                    <a:pt x="318472" y="1408948"/>
                    <a:pt x="319325" y="1409630"/>
                    <a:pt x="320263" y="1410398"/>
                  </a:cubicBezTo>
                  <a:close/>
                  <a:moveTo>
                    <a:pt x="325639" y="1426444"/>
                  </a:moveTo>
                  <a:cubicBezTo>
                    <a:pt x="326407" y="1428578"/>
                    <a:pt x="327174" y="1430711"/>
                    <a:pt x="327857" y="1432845"/>
                  </a:cubicBezTo>
                  <a:cubicBezTo>
                    <a:pt x="323420" y="1429943"/>
                    <a:pt x="319069" y="1426956"/>
                    <a:pt x="314633" y="1424054"/>
                  </a:cubicBezTo>
                  <a:lnTo>
                    <a:pt x="315230" y="1420640"/>
                  </a:lnTo>
                  <a:lnTo>
                    <a:pt x="315657" y="1418165"/>
                  </a:lnTo>
                  <a:cubicBezTo>
                    <a:pt x="318984" y="1420896"/>
                    <a:pt x="322312" y="1423628"/>
                    <a:pt x="325553" y="1426359"/>
                  </a:cubicBezTo>
                  <a:close/>
                  <a:moveTo>
                    <a:pt x="350040" y="1445733"/>
                  </a:moveTo>
                  <a:cubicBezTo>
                    <a:pt x="352940" y="1448037"/>
                    <a:pt x="355756" y="1450341"/>
                    <a:pt x="358571" y="1452731"/>
                  </a:cubicBezTo>
                  <a:cubicBezTo>
                    <a:pt x="358571" y="1452817"/>
                    <a:pt x="358656" y="1452902"/>
                    <a:pt x="358742" y="1453073"/>
                  </a:cubicBezTo>
                  <a:cubicBezTo>
                    <a:pt x="358230" y="1452731"/>
                    <a:pt x="357718" y="1452390"/>
                    <a:pt x="357206" y="1452049"/>
                  </a:cubicBezTo>
                  <a:cubicBezTo>
                    <a:pt x="349357" y="1446928"/>
                    <a:pt x="341423" y="1441807"/>
                    <a:pt x="333573" y="1436600"/>
                  </a:cubicBezTo>
                  <a:cubicBezTo>
                    <a:pt x="333061" y="1434893"/>
                    <a:pt x="332464" y="1433187"/>
                    <a:pt x="331952" y="1431480"/>
                  </a:cubicBezTo>
                  <a:cubicBezTo>
                    <a:pt x="338010" y="1436174"/>
                    <a:pt x="344067" y="1440868"/>
                    <a:pt x="350040" y="1445733"/>
                  </a:cubicBezTo>
                  <a:close/>
                  <a:moveTo>
                    <a:pt x="354988" y="1454950"/>
                  </a:moveTo>
                  <a:cubicBezTo>
                    <a:pt x="357291" y="1456572"/>
                    <a:pt x="359595" y="1458108"/>
                    <a:pt x="361898" y="1459730"/>
                  </a:cubicBezTo>
                  <a:cubicBezTo>
                    <a:pt x="362069" y="1460071"/>
                    <a:pt x="362240" y="1460413"/>
                    <a:pt x="362325" y="1460754"/>
                  </a:cubicBezTo>
                  <a:cubicBezTo>
                    <a:pt x="364287" y="1464680"/>
                    <a:pt x="366250" y="1468692"/>
                    <a:pt x="368212" y="1472618"/>
                  </a:cubicBezTo>
                  <a:cubicBezTo>
                    <a:pt x="365055" y="1469886"/>
                    <a:pt x="361898" y="1467155"/>
                    <a:pt x="358656" y="1464509"/>
                  </a:cubicBezTo>
                  <a:lnTo>
                    <a:pt x="358656" y="1464509"/>
                  </a:lnTo>
                  <a:cubicBezTo>
                    <a:pt x="358656" y="1464509"/>
                    <a:pt x="358656" y="1464509"/>
                    <a:pt x="358656" y="1464509"/>
                  </a:cubicBezTo>
                  <a:lnTo>
                    <a:pt x="358656" y="1464509"/>
                  </a:lnTo>
                  <a:cubicBezTo>
                    <a:pt x="358656" y="1464509"/>
                    <a:pt x="358656" y="1464509"/>
                    <a:pt x="358656" y="1464509"/>
                  </a:cubicBezTo>
                  <a:cubicBezTo>
                    <a:pt x="351916" y="1459645"/>
                    <a:pt x="345006" y="1454950"/>
                    <a:pt x="338095" y="1450341"/>
                  </a:cubicBezTo>
                  <a:cubicBezTo>
                    <a:pt x="337924" y="1449915"/>
                    <a:pt x="337839" y="1449488"/>
                    <a:pt x="337669" y="1449147"/>
                  </a:cubicBezTo>
                  <a:cubicBezTo>
                    <a:pt x="336815" y="1446415"/>
                    <a:pt x="335962" y="1443770"/>
                    <a:pt x="335024" y="1441039"/>
                  </a:cubicBezTo>
                  <a:cubicBezTo>
                    <a:pt x="341678" y="1445733"/>
                    <a:pt x="348333" y="1450427"/>
                    <a:pt x="354988" y="1455036"/>
                  </a:cubicBezTo>
                  <a:close/>
                  <a:moveTo>
                    <a:pt x="355329" y="1468606"/>
                  </a:moveTo>
                  <a:lnTo>
                    <a:pt x="355329" y="1468606"/>
                  </a:lnTo>
                  <a:cubicBezTo>
                    <a:pt x="355329" y="1468606"/>
                    <a:pt x="355329" y="1468606"/>
                    <a:pt x="355329" y="1468606"/>
                  </a:cubicBezTo>
                  <a:lnTo>
                    <a:pt x="355329" y="1468606"/>
                  </a:lnTo>
                  <a:cubicBezTo>
                    <a:pt x="355329" y="1468606"/>
                    <a:pt x="355329" y="1468606"/>
                    <a:pt x="355329" y="1468606"/>
                  </a:cubicBezTo>
                  <a:cubicBezTo>
                    <a:pt x="361045" y="1472703"/>
                    <a:pt x="366676" y="1476800"/>
                    <a:pt x="372393" y="1480896"/>
                  </a:cubicBezTo>
                  <a:cubicBezTo>
                    <a:pt x="373416" y="1482859"/>
                    <a:pt x="374440" y="1484822"/>
                    <a:pt x="375549" y="1486785"/>
                  </a:cubicBezTo>
                  <a:cubicBezTo>
                    <a:pt x="365567" y="1480384"/>
                    <a:pt x="355670" y="1473812"/>
                    <a:pt x="345859" y="1467155"/>
                  </a:cubicBezTo>
                  <a:lnTo>
                    <a:pt x="342873" y="1465107"/>
                  </a:lnTo>
                  <a:cubicBezTo>
                    <a:pt x="341849" y="1462034"/>
                    <a:pt x="340825" y="1458876"/>
                    <a:pt x="339801" y="1455718"/>
                  </a:cubicBezTo>
                  <a:cubicBezTo>
                    <a:pt x="344920" y="1459986"/>
                    <a:pt x="350040" y="1464168"/>
                    <a:pt x="355244" y="1468436"/>
                  </a:cubicBezTo>
                  <a:close/>
                  <a:moveTo>
                    <a:pt x="380156" y="1489773"/>
                  </a:moveTo>
                  <a:cubicBezTo>
                    <a:pt x="379303" y="1488066"/>
                    <a:pt x="378450" y="1486359"/>
                    <a:pt x="377597" y="1484652"/>
                  </a:cubicBezTo>
                  <a:cubicBezTo>
                    <a:pt x="381266" y="1487297"/>
                    <a:pt x="384849" y="1489943"/>
                    <a:pt x="388432" y="1492589"/>
                  </a:cubicBezTo>
                  <a:cubicBezTo>
                    <a:pt x="392271" y="1495491"/>
                    <a:pt x="396111" y="1498393"/>
                    <a:pt x="399950" y="1501380"/>
                  </a:cubicBezTo>
                  <a:cubicBezTo>
                    <a:pt x="399950" y="1501380"/>
                    <a:pt x="400121" y="1501209"/>
                    <a:pt x="400121" y="1501209"/>
                  </a:cubicBezTo>
                  <a:cubicBezTo>
                    <a:pt x="396537" y="1497881"/>
                    <a:pt x="392954" y="1494637"/>
                    <a:pt x="389371" y="1491394"/>
                  </a:cubicBezTo>
                  <a:cubicBezTo>
                    <a:pt x="384337" y="1486785"/>
                    <a:pt x="379303" y="1482262"/>
                    <a:pt x="374269" y="1477738"/>
                  </a:cubicBezTo>
                  <a:cubicBezTo>
                    <a:pt x="372051" y="1473044"/>
                    <a:pt x="369918" y="1468350"/>
                    <a:pt x="367785" y="1463656"/>
                  </a:cubicBezTo>
                  <a:cubicBezTo>
                    <a:pt x="373160" y="1467326"/>
                    <a:pt x="378535" y="1470996"/>
                    <a:pt x="383996" y="1474581"/>
                  </a:cubicBezTo>
                  <a:lnTo>
                    <a:pt x="385531" y="1476031"/>
                  </a:lnTo>
                  <a:cubicBezTo>
                    <a:pt x="385531" y="1476031"/>
                    <a:pt x="385787" y="1475946"/>
                    <a:pt x="385702" y="1475861"/>
                  </a:cubicBezTo>
                  <a:lnTo>
                    <a:pt x="385446" y="1475605"/>
                  </a:lnTo>
                  <a:cubicBezTo>
                    <a:pt x="392357" y="1480213"/>
                    <a:pt x="399182" y="1484737"/>
                    <a:pt x="406178" y="1489260"/>
                  </a:cubicBezTo>
                  <a:cubicBezTo>
                    <a:pt x="409505" y="1495235"/>
                    <a:pt x="412918" y="1501209"/>
                    <a:pt x="416331" y="1507184"/>
                  </a:cubicBezTo>
                  <a:cubicBezTo>
                    <a:pt x="417866" y="1509915"/>
                    <a:pt x="419487" y="1512561"/>
                    <a:pt x="421109" y="1515292"/>
                  </a:cubicBezTo>
                  <a:cubicBezTo>
                    <a:pt x="410615" y="1508891"/>
                    <a:pt x="400121" y="1502489"/>
                    <a:pt x="389712" y="1495918"/>
                  </a:cubicBezTo>
                  <a:cubicBezTo>
                    <a:pt x="386555" y="1493869"/>
                    <a:pt x="383398" y="1491906"/>
                    <a:pt x="380242" y="1489858"/>
                  </a:cubicBezTo>
                  <a:close/>
                  <a:moveTo>
                    <a:pt x="410017" y="1485505"/>
                  </a:moveTo>
                  <a:lnTo>
                    <a:pt x="410017" y="1485505"/>
                  </a:lnTo>
                  <a:cubicBezTo>
                    <a:pt x="410017" y="1485505"/>
                    <a:pt x="410017" y="1485505"/>
                    <a:pt x="410017" y="1485505"/>
                  </a:cubicBezTo>
                  <a:cubicBezTo>
                    <a:pt x="408482" y="1484566"/>
                    <a:pt x="406861" y="1483542"/>
                    <a:pt x="405325" y="1482518"/>
                  </a:cubicBezTo>
                  <a:cubicBezTo>
                    <a:pt x="401059" y="1473983"/>
                    <a:pt x="396879" y="1465448"/>
                    <a:pt x="392783" y="1456828"/>
                  </a:cubicBezTo>
                  <a:cubicBezTo>
                    <a:pt x="391333" y="1453756"/>
                    <a:pt x="389883" y="1450597"/>
                    <a:pt x="388432" y="1447440"/>
                  </a:cubicBezTo>
                  <a:cubicBezTo>
                    <a:pt x="398585" y="1454182"/>
                    <a:pt x="408823" y="1460925"/>
                    <a:pt x="419061" y="1467667"/>
                  </a:cubicBezTo>
                  <a:cubicBezTo>
                    <a:pt x="419061" y="1467667"/>
                    <a:pt x="419061" y="1467667"/>
                    <a:pt x="419061" y="1467667"/>
                  </a:cubicBezTo>
                  <a:cubicBezTo>
                    <a:pt x="419146" y="1467667"/>
                    <a:pt x="419232" y="1467753"/>
                    <a:pt x="419317" y="1467838"/>
                  </a:cubicBezTo>
                  <a:cubicBezTo>
                    <a:pt x="419402" y="1467838"/>
                    <a:pt x="419487" y="1467923"/>
                    <a:pt x="419573" y="1468009"/>
                  </a:cubicBezTo>
                  <a:cubicBezTo>
                    <a:pt x="419573" y="1468009"/>
                    <a:pt x="419573" y="1468009"/>
                    <a:pt x="419573" y="1468009"/>
                  </a:cubicBezTo>
                  <a:cubicBezTo>
                    <a:pt x="419744" y="1468094"/>
                    <a:pt x="419914" y="1468265"/>
                    <a:pt x="420085" y="1468350"/>
                  </a:cubicBezTo>
                  <a:cubicBezTo>
                    <a:pt x="426995" y="1480982"/>
                    <a:pt x="434077" y="1493443"/>
                    <a:pt x="441499" y="1505733"/>
                  </a:cubicBezTo>
                  <a:cubicBezTo>
                    <a:pt x="431006" y="1499076"/>
                    <a:pt x="420511" y="1492333"/>
                    <a:pt x="410103" y="1485505"/>
                  </a:cubicBezTo>
                  <a:lnTo>
                    <a:pt x="410103" y="1485505"/>
                  </a:lnTo>
                  <a:cubicBezTo>
                    <a:pt x="410103" y="1485505"/>
                    <a:pt x="410103" y="1485505"/>
                    <a:pt x="410103" y="1485505"/>
                  </a:cubicBezTo>
                  <a:close/>
                  <a:moveTo>
                    <a:pt x="422132" y="1463400"/>
                  </a:moveTo>
                  <a:cubicBezTo>
                    <a:pt x="422132" y="1463400"/>
                    <a:pt x="422132" y="1463400"/>
                    <a:pt x="422132" y="1463400"/>
                  </a:cubicBezTo>
                  <a:cubicBezTo>
                    <a:pt x="422132" y="1463400"/>
                    <a:pt x="422132" y="1463400"/>
                    <a:pt x="422132" y="1463400"/>
                  </a:cubicBezTo>
                  <a:cubicBezTo>
                    <a:pt x="421791" y="1463144"/>
                    <a:pt x="421365" y="1462973"/>
                    <a:pt x="421023" y="1462717"/>
                  </a:cubicBezTo>
                  <a:cubicBezTo>
                    <a:pt x="420511" y="1461693"/>
                    <a:pt x="419999" y="1460669"/>
                    <a:pt x="419487" y="1459645"/>
                  </a:cubicBezTo>
                  <a:cubicBezTo>
                    <a:pt x="416843" y="1454182"/>
                    <a:pt x="414369" y="1448720"/>
                    <a:pt x="411809" y="1443258"/>
                  </a:cubicBezTo>
                  <a:cubicBezTo>
                    <a:pt x="416757" y="1446245"/>
                    <a:pt x="421620" y="1449147"/>
                    <a:pt x="426569" y="1452134"/>
                  </a:cubicBezTo>
                  <a:cubicBezTo>
                    <a:pt x="431859" y="1458108"/>
                    <a:pt x="437234" y="1464083"/>
                    <a:pt x="442779" y="1469801"/>
                  </a:cubicBezTo>
                  <a:cubicBezTo>
                    <a:pt x="443718" y="1470825"/>
                    <a:pt x="444656" y="1471764"/>
                    <a:pt x="445680" y="1472703"/>
                  </a:cubicBezTo>
                  <a:cubicBezTo>
                    <a:pt x="447472" y="1475946"/>
                    <a:pt x="449263" y="1479189"/>
                    <a:pt x="451055" y="1482433"/>
                  </a:cubicBezTo>
                  <a:cubicBezTo>
                    <a:pt x="441499" y="1476117"/>
                    <a:pt x="431859" y="1469801"/>
                    <a:pt x="422303" y="1463485"/>
                  </a:cubicBezTo>
                  <a:cubicBezTo>
                    <a:pt x="422303" y="1463485"/>
                    <a:pt x="422303" y="1463485"/>
                    <a:pt x="422303" y="1463485"/>
                  </a:cubicBezTo>
                  <a:cubicBezTo>
                    <a:pt x="422303" y="1463485"/>
                    <a:pt x="422303" y="1463485"/>
                    <a:pt x="422218" y="1463485"/>
                  </a:cubicBezTo>
                  <a:close/>
                  <a:moveTo>
                    <a:pt x="440219" y="1462717"/>
                  </a:moveTo>
                  <a:lnTo>
                    <a:pt x="440219" y="1462717"/>
                  </a:lnTo>
                  <a:cubicBezTo>
                    <a:pt x="440219" y="1462717"/>
                    <a:pt x="440219" y="1462803"/>
                    <a:pt x="440219" y="1462803"/>
                  </a:cubicBezTo>
                  <a:cubicBezTo>
                    <a:pt x="440988" y="1464339"/>
                    <a:pt x="441841" y="1465875"/>
                    <a:pt x="442694" y="1467411"/>
                  </a:cubicBezTo>
                  <a:cubicBezTo>
                    <a:pt x="439452" y="1463656"/>
                    <a:pt x="436295" y="1459901"/>
                    <a:pt x="433139" y="1456060"/>
                  </a:cubicBezTo>
                  <a:cubicBezTo>
                    <a:pt x="434930" y="1457169"/>
                    <a:pt x="436722" y="1458194"/>
                    <a:pt x="438514" y="1459303"/>
                  </a:cubicBezTo>
                  <a:cubicBezTo>
                    <a:pt x="439025" y="1460413"/>
                    <a:pt x="439537" y="1461522"/>
                    <a:pt x="440135" y="1462632"/>
                  </a:cubicBezTo>
                  <a:lnTo>
                    <a:pt x="440135" y="1462632"/>
                  </a:lnTo>
                  <a:cubicBezTo>
                    <a:pt x="440135" y="1462632"/>
                    <a:pt x="440135" y="1462717"/>
                    <a:pt x="440135" y="1462717"/>
                  </a:cubicBezTo>
                  <a:close/>
                  <a:moveTo>
                    <a:pt x="524513" y="1493869"/>
                  </a:moveTo>
                  <a:cubicBezTo>
                    <a:pt x="527243" y="1499246"/>
                    <a:pt x="529973" y="1504538"/>
                    <a:pt x="532789" y="1509829"/>
                  </a:cubicBezTo>
                  <a:cubicBezTo>
                    <a:pt x="522124" y="1503343"/>
                    <a:pt x="511460" y="1496942"/>
                    <a:pt x="500795" y="1490455"/>
                  </a:cubicBezTo>
                  <a:cubicBezTo>
                    <a:pt x="499430" y="1488236"/>
                    <a:pt x="498150" y="1486017"/>
                    <a:pt x="496870" y="1483798"/>
                  </a:cubicBezTo>
                  <a:cubicBezTo>
                    <a:pt x="506085" y="1487127"/>
                    <a:pt x="515299" y="1490455"/>
                    <a:pt x="524513" y="1493869"/>
                  </a:cubicBezTo>
                  <a:close/>
                  <a:moveTo>
                    <a:pt x="518456" y="1469801"/>
                  </a:moveTo>
                  <a:cubicBezTo>
                    <a:pt x="518114" y="1469118"/>
                    <a:pt x="517858" y="1468436"/>
                    <a:pt x="517517" y="1467753"/>
                  </a:cubicBezTo>
                  <a:lnTo>
                    <a:pt x="517517" y="1467753"/>
                  </a:lnTo>
                  <a:cubicBezTo>
                    <a:pt x="517517" y="1467753"/>
                    <a:pt x="517432" y="1467497"/>
                    <a:pt x="517432" y="1467497"/>
                  </a:cubicBezTo>
                  <a:lnTo>
                    <a:pt x="517432" y="1467241"/>
                  </a:lnTo>
                  <a:cubicBezTo>
                    <a:pt x="517432" y="1467241"/>
                    <a:pt x="517347" y="1467241"/>
                    <a:pt x="517347" y="1467241"/>
                  </a:cubicBezTo>
                  <a:cubicBezTo>
                    <a:pt x="515214" y="1462717"/>
                    <a:pt x="513166" y="1458194"/>
                    <a:pt x="511033" y="1453670"/>
                  </a:cubicBezTo>
                  <a:lnTo>
                    <a:pt x="516152" y="1458876"/>
                  </a:lnTo>
                  <a:cubicBezTo>
                    <a:pt x="516152" y="1458876"/>
                    <a:pt x="516408" y="1458876"/>
                    <a:pt x="516323" y="1458706"/>
                  </a:cubicBezTo>
                  <a:lnTo>
                    <a:pt x="510265" y="1452134"/>
                  </a:lnTo>
                  <a:cubicBezTo>
                    <a:pt x="509412" y="1450256"/>
                    <a:pt x="508559" y="1448464"/>
                    <a:pt x="507791" y="1446586"/>
                  </a:cubicBezTo>
                  <a:cubicBezTo>
                    <a:pt x="513081" y="1449232"/>
                    <a:pt x="518370" y="1451792"/>
                    <a:pt x="523660" y="1454438"/>
                  </a:cubicBezTo>
                  <a:cubicBezTo>
                    <a:pt x="526134" y="1461095"/>
                    <a:pt x="528693" y="1467753"/>
                    <a:pt x="531339" y="1474410"/>
                  </a:cubicBezTo>
                  <a:cubicBezTo>
                    <a:pt x="527073" y="1472874"/>
                    <a:pt x="522722" y="1471423"/>
                    <a:pt x="518456" y="1469886"/>
                  </a:cubicBezTo>
                  <a:close/>
                  <a:moveTo>
                    <a:pt x="572803" y="1478507"/>
                  </a:moveTo>
                  <a:cubicBezTo>
                    <a:pt x="574509" y="1479360"/>
                    <a:pt x="576215" y="1480213"/>
                    <a:pt x="577922" y="1481067"/>
                  </a:cubicBezTo>
                  <a:lnTo>
                    <a:pt x="578348" y="1481579"/>
                  </a:lnTo>
                  <a:cubicBezTo>
                    <a:pt x="578348" y="1481579"/>
                    <a:pt x="578604" y="1481579"/>
                    <a:pt x="578519" y="1481408"/>
                  </a:cubicBezTo>
                  <a:lnTo>
                    <a:pt x="578519" y="1481238"/>
                  </a:lnTo>
                  <a:cubicBezTo>
                    <a:pt x="585941" y="1484908"/>
                    <a:pt x="593449" y="1488578"/>
                    <a:pt x="601043" y="1492248"/>
                  </a:cubicBezTo>
                  <a:cubicBezTo>
                    <a:pt x="601981" y="1494723"/>
                    <a:pt x="603005" y="1497198"/>
                    <a:pt x="603943" y="1499673"/>
                  </a:cubicBezTo>
                  <a:cubicBezTo>
                    <a:pt x="601128" y="1498564"/>
                    <a:pt x="598313" y="1497198"/>
                    <a:pt x="595497" y="1496259"/>
                  </a:cubicBezTo>
                  <a:cubicBezTo>
                    <a:pt x="589781" y="1494296"/>
                    <a:pt x="583979" y="1492333"/>
                    <a:pt x="578263" y="1490455"/>
                  </a:cubicBezTo>
                  <a:cubicBezTo>
                    <a:pt x="576471" y="1486529"/>
                    <a:pt x="574680" y="1482518"/>
                    <a:pt x="572888" y="1478507"/>
                  </a:cubicBezTo>
                  <a:close/>
                  <a:moveTo>
                    <a:pt x="606162" y="1493016"/>
                  </a:moveTo>
                  <a:cubicBezTo>
                    <a:pt x="603431" y="1486615"/>
                    <a:pt x="600701" y="1480213"/>
                    <a:pt x="597972" y="1473812"/>
                  </a:cubicBezTo>
                  <a:cubicBezTo>
                    <a:pt x="597972" y="1473642"/>
                    <a:pt x="597886" y="1473556"/>
                    <a:pt x="597801" y="1473386"/>
                  </a:cubicBezTo>
                  <a:cubicBezTo>
                    <a:pt x="601298" y="1474922"/>
                    <a:pt x="604711" y="1476458"/>
                    <a:pt x="608209" y="1478080"/>
                  </a:cubicBezTo>
                  <a:cubicBezTo>
                    <a:pt x="614864" y="1486871"/>
                    <a:pt x="621519" y="1495747"/>
                    <a:pt x="628088" y="1504623"/>
                  </a:cubicBezTo>
                  <a:lnTo>
                    <a:pt x="606844" y="1493357"/>
                  </a:lnTo>
                  <a:cubicBezTo>
                    <a:pt x="606844" y="1493357"/>
                    <a:pt x="606332" y="1493101"/>
                    <a:pt x="606162" y="1493016"/>
                  </a:cubicBezTo>
                  <a:close/>
                  <a:moveTo>
                    <a:pt x="686957" y="1540384"/>
                  </a:moveTo>
                  <a:cubicBezTo>
                    <a:pt x="694124" y="1542176"/>
                    <a:pt x="701205" y="1543713"/>
                    <a:pt x="708457" y="1544993"/>
                  </a:cubicBezTo>
                  <a:cubicBezTo>
                    <a:pt x="708542" y="1545164"/>
                    <a:pt x="708628" y="1545420"/>
                    <a:pt x="708713" y="1545590"/>
                  </a:cubicBezTo>
                  <a:cubicBezTo>
                    <a:pt x="708713" y="1545590"/>
                    <a:pt x="708713" y="1545590"/>
                    <a:pt x="708713" y="1545590"/>
                  </a:cubicBezTo>
                  <a:cubicBezTo>
                    <a:pt x="708713" y="1545590"/>
                    <a:pt x="708713" y="1545590"/>
                    <a:pt x="708713" y="1545590"/>
                  </a:cubicBezTo>
                  <a:cubicBezTo>
                    <a:pt x="708713" y="1545590"/>
                    <a:pt x="708713" y="1545590"/>
                    <a:pt x="708713" y="1545590"/>
                  </a:cubicBezTo>
                  <a:cubicBezTo>
                    <a:pt x="708713" y="1545590"/>
                    <a:pt x="708713" y="1545590"/>
                    <a:pt x="708713" y="1545590"/>
                  </a:cubicBezTo>
                  <a:cubicBezTo>
                    <a:pt x="717757" y="1563940"/>
                    <a:pt x="727141" y="1582205"/>
                    <a:pt x="736441" y="1600470"/>
                  </a:cubicBezTo>
                  <a:cubicBezTo>
                    <a:pt x="732175" y="1603030"/>
                    <a:pt x="727995" y="1605676"/>
                    <a:pt x="723644" y="1608151"/>
                  </a:cubicBezTo>
                  <a:lnTo>
                    <a:pt x="716136" y="1595519"/>
                  </a:lnTo>
                  <a:cubicBezTo>
                    <a:pt x="708969" y="1583144"/>
                    <a:pt x="702144" y="1570598"/>
                    <a:pt x="695489" y="1557881"/>
                  </a:cubicBezTo>
                  <a:cubicBezTo>
                    <a:pt x="692417" y="1551991"/>
                    <a:pt x="689431" y="1546017"/>
                    <a:pt x="686530" y="1540128"/>
                  </a:cubicBezTo>
                  <a:cubicBezTo>
                    <a:pt x="686616" y="1540128"/>
                    <a:pt x="686787" y="1540128"/>
                    <a:pt x="686872" y="1540128"/>
                  </a:cubicBezTo>
                  <a:close/>
                  <a:moveTo>
                    <a:pt x="796078" y="1559588"/>
                  </a:moveTo>
                  <a:lnTo>
                    <a:pt x="796078" y="1559588"/>
                  </a:lnTo>
                  <a:cubicBezTo>
                    <a:pt x="796078" y="1559588"/>
                    <a:pt x="796078" y="1559417"/>
                    <a:pt x="796078" y="1559417"/>
                  </a:cubicBezTo>
                  <a:lnTo>
                    <a:pt x="796078" y="1559246"/>
                  </a:lnTo>
                  <a:cubicBezTo>
                    <a:pt x="796078" y="1559246"/>
                    <a:pt x="796078" y="1559246"/>
                    <a:pt x="796078" y="1559246"/>
                  </a:cubicBezTo>
                  <a:cubicBezTo>
                    <a:pt x="795225" y="1557454"/>
                    <a:pt x="794371" y="1555662"/>
                    <a:pt x="793518" y="1553784"/>
                  </a:cubicBezTo>
                  <a:cubicBezTo>
                    <a:pt x="799491" y="1554296"/>
                    <a:pt x="805378" y="1554979"/>
                    <a:pt x="811349" y="1555576"/>
                  </a:cubicBezTo>
                  <a:cubicBezTo>
                    <a:pt x="812032" y="1555918"/>
                    <a:pt x="812715" y="1556174"/>
                    <a:pt x="813398" y="1556430"/>
                  </a:cubicBezTo>
                  <a:cubicBezTo>
                    <a:pt x="814506" y="1556856"/>
                    <a:pt x="815872" y="1557283"/>
                    <a:pt x="817066" y="1557539"/>
                  </a:cubicBezTo>
                  <a:cubicBezTo>
                    <a:pt x="818346" y="1557795"/>
                    <a:pt x="819626" y="1558051"/>
                    <a:pt x="820990" y="1558222"/>
                  </a:cubicBezTo>
                  <a:lnTo>
                    <a:pt x="821247" y="1558222"/>
                  </a:lnTo>
                  <a:cubicBezTo>
                    <a:pt x="821247" y="1558222"/>
                    <a:pt x="821502" y="1558307"/>
                    <a:pt x="821417" y="1558222"/>
                  </a:cubicBezTo>
                  <a:lnTo>
                    <a:pt x="821161" y="1557795"/>
                  </a:lnTo>
                  <a:lnTo>
                    <a:pt x="820735" y="1557027"/>
                  </a:lnTo>
                  <a:lnTo>
                    <a:pt x="820393" y="1556430"/>
                  </a:lnTo>
                  <a:cubicBezTo>
                    <a:pt x="820393" y="1556430"/>
                    <a:pt x="821076" y="1556430"/>
                    <a:pt x="821332" y="1556515"/>
                  </a:cubicBezTo>
                  <a:cubicBezTo>
                    <a:pt x="823721" y="1562148"/>
                    <a:pt x="826195" y="1567781"/>
                    <a:pt x="828755" y="1573329"/>
                  </a:cubicBezTo>
                  <a:lnTo>
                    <a:pt x="828755" y="1573329"/>
                  </a:lnTo>
                  <a:cubicBezTo>
                    <a:pt x="828755" y="1573329"/>
                    <a:pt x="828755" y="1573329"/>
                    <a:pt x="828755" y="1573329"/>
                  </a:cubicBezTo>
                  <a:lnTo>
                    <a:pt x="828755" y="1573329"/>
                  </a:lnTo>
                  <a:cubicBezTo>
                    <a:pt x="828755" y="1573329"/>
                    <a:pt x="828755" y="1573329"/>
                    <a:pt x="828755" y="1573329"/>
                  </a:cubicBezTo>
                  <a:cubicBezTo>
                    <a:pt x="829693" y="1575292"/>
                    <a:pt x="830717" y="1577169"/>
                    <a:pt x="831740" y="1579047"/>
                  </a:cubicBezTo>
                  <a:cubicBezTo>
                    <a:pt x="824147" y="1581778"/>
                    <a:pt x="816554" y="1584509"/>
                    <a:pt x="808961" y="1587155"/>
                  </a:cubicBezTo>
                  <a:cubicBezTo>
                    <a:pt x="808961" y="1586984"/>
                    <a:pt x="808790" y="1586814"/>
                    <a:pt x="808705" y="1586643"/>
                  </a:cubicBezTo>
                  <a:cubicBezTo>
                    <a:pt x="804439" y="1577596"/>
                    <a:pt x="800344" y="1568464"/>
                    <a:pt x="796334" y="1559246"/>
                  </a:cubicBezTo>
                  <a:close/>
                  <a:moveTo>
                    <a:pt x="832338" y="1581010"/>
                  </a:moveTo>
                  <a:cubicBezTo>
                    <a:pt x="834130" y="1584509"/>
                    <a:pt x="836006" y="1588009"/>
                    <a:pt x="837798" y="1591422"/>
                  </a:cubicBezTo>
                  <a:cubicBezTo>
                    <a:pt x="829949" y="1593812"/>
                    <a:pt x="822014" y="1596202"/>
                    <a:pt x="814165" y="1598677"/>
                  </a:cubicBezTo>
                  <a:cubicBezTo>
                    <a:pt x="812800" y="1595946"/>
                    <a:pt x="811520" y="1593215"/>
                    <a:pt x="810155" y="1590484"/>
                  </a:cubicBezTo>
                  <a:cubicBezTo>
                    <a:pt x="817578" y="1587411"/>
                    <a:pt x="825001" y="1584253"/>
                    <a:pt x="832338" y="1581010"/>
                  </a:cubicBezTo>
                  <a:close/>
                  <a:moveTo>
                    <a:pt x="836774" y="1579047"/>
                  </a:moveTo>
                  <a:cubicBezTo>
                    <a:pt x="843429" y="1576145"/>
                    <a:pt x="850084" y="1573073"/>
                    <a:pt x="856653" y="1570085"/>
                  </a:cubicBezTo>
                  <a:cubicBezTo>
                    <a:pt x="856738" y="1570085"/>
                    <a:pt x="856653" y="1569829"/>
                    <a:pt x="856568" y="1569915"/>
                  </a:cubicBezTo>
                  <a:cubicBezTo>
                    <a:pt x="849742" y="1572560"/>
                    <a:pt x="843002" y="1575206"/>
                    <a:pt x="836177" y="1577767"/>
                  </a:cubicBezTo>
                  <a:cubicBezTo>
                    <a:pt x="835239" y="1575718"/>
                    <a:pt x="834300" y="1573585"/>
                    <a:pt x="833361" y="1571536"/>
                  </a:cubicBezTo>
                  <a:lnTo>
                    <a:pt x="833361" y="1571536"/>
                  </a:lnTo>
                  <a:cubicBezTo>
                    <a:pt x="833361" y="1571536"/>
                    <a:pt x="833361" y="1571366"/>
                    <a:pt x="833361" y="1571366"/>
                  </a:cubicBezTo>
                  <a:lnTo>
                    <a:pt x="833361" y="1571195"/>
                  </a:lnTo>
                  <a:cubicBezTo>
                    <a:pt x="833361" y="1571195"/>
                    <a:pt x="833361" y="1571195"/>
                    <a:pt x="833361" y="1571195"/>
                  </a:cubicBezTo>
                  <a:cubicBezTo>
                    <a:pt x="831058" y="1566586"/>
                    <a:pt x="828669" y="1561892"/>
                    <a:pt x="826365" y="1557283"/>
                  </a:cubicBezTo>
                  <a:cubicBezTo>
                    <a:pt x="830119" y="1557625"/>
                    <a:pt x="833959" y="1557966"/>
                    <a:pt x="837713" y="1558137"/>
                  </a:cubicBezTo>
                  <a:cubicBezTo>
                    <a:pt x="843514" y="1558478"/>
                    <a:pt x="849401" y="1558905"/>
                    <a:pt x="855288" y="1559246"/>
                  </a:cubicBezTo>
                  <a:cubicBezTo>
                    <a:pt x="856397" y="1561807"/>
                    <a:pt x="857592" y="1564367"/>
                    <a:pt x="858701" y="1566927"/>
                  </a:cubicBezTo>
                  <a:lnTo>
                    <a:pt x="858701" y="1566927"/>
                  </a:lnTo>
                  <a:cubicBezTo>
                    <a:pt x="858701" y="1566927"/>
                    <a:pt x="858701" y="1566927"/>
                    <a:pt x="858701" y="1566927"/>
                  </a:cubicBezTo>
                  <a:lnTo>
                    <a:pt x="858701" y="1566927"/>
                  </a:lnTo>
                  <a:cubicBezTo>
                    <a:pt x="858701" y="1566927"/>
                    <a:pt x="858701" y="1566927"/>
                    <a:pt x="858701" y="1566927"/>
                  </a:cubicBezTo>
                  <a:cubicBezTo>
                    <a:pt x="861346" y="1572219"/>
                    <a:pt x="864076" y="1577425"/>
                    <a:pt x="866891" y="1582632"/>
                  </a:cubicBezTo>
                  <a:cubicBezTo>
                    <a:pt x="858616" y="1585107"/>
                    <a:pt x="850340" y="1587582"/>
                    <a:pt x="842064" y="1590142"/>
                  </a:cubicBezTo>
                  <a:cubicBezTo>
                    <a:pt x="840358" y="1586387"/>
                    <a:pt x="838651" y="1582717"/>
                    <a:pt x="836945" y="1578962"/>
                  </a:cubicBezTo>
                  <a:close/>
                  <a:moveTo>
                    <a:pt x="863393" y="1564794"/>
                  </a:moveTo>
                  <a:lnTo>
                    <a:pt x="863393" y="1564794"/>
                  </a:lnTo>
                  <a:cubicBezTo>
                    <a:pt x="863393" y="1564794"/>
                    <a:pt x="863393" y="1564623"/>
                    <a:pt x="863393" y="1564623"/>
                  </a:cubicBezTo>
                  <a:lnTo>
                    <a:pt x="863393" y="1564453"/>
                  </a:lnTo>
                  <a:cubicBezTo>
                    <a:pt x="863393" y="1564453"/>
                    <a:pt x="863393" y="1564453"/>
                    <a:pt x="863393" y="1564453"/>
                  </a:cubicBezTo>
                  <a:cubicBezTo>
                    <a:pt x="862540" y="1562831"/>
                    <a:pt x="861687" y="1561124"/>
                    <a:pt x="860919" y="1559502"/>
                  </a:cubicBezTo>
                  <a:cubicBezTo>
                    <a:pt x="868256" y="1559844"/>
                    <a:pt x="875679" y="1560014"/>
                    <a:pt x="883016" y="1559673"/>
                  </a:cubicBezTo>
                  <a:cubicBezTo>
                    <a:pt x="883272" y="1560270"/>
                    <a:pt x="883528" y="1560953"/>
                    <a:pt x="883869" y="1561550"/>
                  </a:cubicBezTo>
                  <a:lnTo>
                    <a:pt x="883869" y="1561550"/>
                  </a:lnTo>
                  <a:cubicBezTo>
                    <a:pt x="883869" y="1561550"/>
                    <a:pt x="883869" y="1561550"/>
                    <a:pt x="883869" y="1561550"/>
                  </a:cubicBezTo>
                  <a:lnTo>
                    <a:pt x="883869" y="1561550"/>
                  </a:lnTo>
                  <a:cubicBezTo>
                    <a:pt x="883869" y="1561550"/>
                    <a:pt x="883869" y="1561550"/>
                    <a:pt x="883869" y="1561550"/>
                  </a:cubicBezTo>
                  <a:cubicBezTo>
                    <a:pt x="886173" y="1566159"/>
                    <a:pt x="888562" y="1570768"/>
                    <a:pt x="890951" y="1575292"/>
                  </a:cubicBezTo>
                  <a:lnTo>
                    <a:pt x="875594" y="1579986"/>
                  </a:lnTo>
                  <a:cubicBezTo>
                    <a:pt x="874143" y="1580413"/>
                    <a:pt x="872693" y="1580839"/>
                    <a:pt x="871328" y="1581266"/>
                  </a:cubicBezTo>
                  <a:cubicBezTo>
                    <a:pt x="868768" y="1575718"/>
                    <a:pt x="866209" y="1570171"/>
                    <a:pt x="863649" y="1564623"/>
                  </a:cubicBezTo>
                  <a:close/>
                  <a:moveTo>
                    <a:pt x="875679" y="1581607"/>
                  </a:moveTo>
                  <a:lnTo>
                    <a:pt x="891121" y="1576060"/>
                  </a:lnTo>
                  <a:cubicBezTo>
                    <a:pt x="893937" y="1581351"/>
                    <a:pt x="896838" y="1586558"/>
                    <a:pt x="899739" y="1591764"/>
                  </a:cubicBezTo>
                  <a:cubicBezTo>
                    <a:pt x="900250" y="1592703"/>
                    <a:pt x="900762" y="1593556"/>
                    <a:pt x="901360" y="1594495"/>
                  </a:cubicBezTo>
                  <a:cubicBezTo>
                    <a:pt x="894449" y="1596799"/>
                    <a:pt x="887453" y="1599019"/>
                    <a:pt x="880457" y="1601323"/>
                  </a:cubicBezTo>
                  <a:cubicBezTo>
                    <a:pt x="877556" y="1595178"/>
                    <a:pt x="874655" y="1589118"/>
                    <a:pt x="871754" y="1582973"/>
                  </a:cubicBezTo>
                  <a:cubicBezTo>
                    <a:pt x="873034" y="1582546"/>
                    <a:pt x="874314" y="1582034"/>
                    <a:pt x="875594" y="1581607"/>
                  </a:cubicBezTo>
                  <a:close/>
                  <a:moveTo>
                    <a:pt x="895473" y="1574524"/>
                  </a:moveTo>
                  <a:lnTo>
                    <a:pt x="901786" y="1572304"/>
                  </a:lnTo>
                  <a:cubicBezTo>
                    <a:pt x="901786" y="1572304"/>
                    <a:pt x="901786" y="1572048"/>
                    <a:pt x="901786" y="1572048"/>
                  </a:cubicBezTo>
                  <a:lnTo>
                    <a:pt x="895302" y="1574012"/>
                  </a:lnTo>
                  <a:cubicBezTo>
                    <a:pt x="892998" y="1569147"/>
                    <a:pt x="890780" y="1564282"/>
                    <a:pt x="888562" y="1559417"/>
                  </a:cubicBezTo>
                  <a:lnTo>
                    <a:pt x="888562" y="1559417"/>
                  </a:lnTo>
                  <a:cubicBezTo>
                    <a:pt x="888562" y="1559417"/>
                    <a:pt x="888562" y="1559246"/>
                    <a:pt x="888562" y="1559246"/>
                  </a:cubicBezTo>
                  <a:cubicBezTo>
                    <a:pt x="893169" y="1558905"/>
                    <a:pt x="897690" y="1558307"/>
                    <a:pt x="902298" y="1557454"/>
                  </a:cubicBezTo>
                  <a:cubicBezTo>
                    <a:pt x="909635" y="1556088"/>
                    <a:pt x="917058" y="1554808"/>
                    <a:pt x="924395" y="1553613"/>
                  </a:cubicBezTo>
                  <a:cubicBezTo>
                    <a:pt x="925419" y="1556088"/>
                    <a:pt x="926443" y="1558478"/>
                    <a:pt x="927552" y="1560953"/>
                  </a:cubicBezTo>
                  <a:lnTo>
                    <a:pt x="927552" y="1560953"/>
                  </a:lnTo>
                  <a:cubicBezTo>
                    <a:pt x="927552" y="1560953"/>
                    <a:pt x="927552" y="1560953"/>
                    <a:pt x="927552" y="1560953"/>
                  </a:cubicBezTo>
                  <a:lnTo>
                    <a:pt x="927552" y="1560953"/>
                  </a:lnTo>
                  <a:cubicBezTo>
                    <a:pt x="927552" y="1560953"/>
                    <a:pt x="927552" y="1560953"/>
                    <a:pt x="927552" y="1560953"/>
                  </a:cubicBezTo>
                  <a:cubicBezTo>
                    <a:pt x="930964" y="1568037"/>
                    <a:pt x="934633" y="1575036"/>
                    <a:pt x="938302" y="1582034"/>
                  </a:cubicBezTo>
                  <a:cubicBezTo>
                    <a:pt x="935657" y="1582973"/>
                    <a:pt x="932927" y="1583912"/>
                    <a:pt x="930282" y="1584851"/>
                  </a:cubicBezTo>
                  <a:cubicBezTo>
                    <a:pt x="921835" y="1587753"/>
                    <a:pt x="913304" y="1590569"/>
                    <a:pt x="904857" y="1593386"/>
                  </a:cubicBezTo>
                  <a:cubicBezTo>
                    <a:pt x="904345" y="1592276"/>
                    <a:pt x="903748" y="1591252"/>
                    <a:pt x="903236" y="1590142"/>
                  </a:cubicBezTo>
                  <a:cubicBezTo>
                    <a:pt x="900677" y="1584936"/>
                    <a:pt x="898117" y="1579730"/>
                    <a:pt x="895643" y="1574438"/>
                  </a:cubicBezTo>
                  <a:close/>
                  <a:moveTo>
                    <a:pt x="963470" y="1555149"/>
                  </a:moveTo>
                  <a:lnTo>
                    <a:pt x="963470" y="1555149"/>
                  </a:lnTo>
                  <a:cubicBezTo>
                    <a:pt x="963470" y="1555149"/>
                    <a:pt x="963470" y="1555064"/>
                    <a:pt x="963470" y="1555064"/>
                  </a:cubicBezTo>
                  <a:lnTo>
                    <a:pt x="963470" y="1555064"/>
                  </a:lnTo>
                  <a:cubicBezTo>
                    <a:pt x="963470" y="1555064"/>
                    <a:pt x="963470" y="1554979"/>
                    <a:pt x="963470" y="1554979"/>
                  </a:cubicBezTo>
                  <a:cubicBezTo>
                    <a:pt x="962361" y="1552504"/>
                    <a:pt x="961252" y="1550029"/>
                    <a:pt x="960143" y="1547553"/>
                  </a:cubicBezTo>
                  <a:cubicBezTo>
                    <a:pt x="967565" y="1546017"/>
                    <a:pt x="974903" y="1544310"/>
                    <a:pt x="982240" y="1542347"/>
                  </a:cubicBezTo>
                  <a:cubicBezTo>
                    <a:pt x="982667" y="1543542"/>
                    <a:pt x="983093" y="1544822"/>
                    <a:pt x="983520" y="1546017"/>
                  </a:cubicBezTo>
                  <a:lnTo>
                    <a:pt x="983520" y="1546017"/>
                  </a:lnTo>
                  <a:cubicBezTo>
                    <a:pt x="983520" y="1546017"/>
                    <a:pt x="983520" y="1546017"/>
                    <a:pt x="983520" y="1546017"/>
                  </a:cubicBezTo>
                  <a:lnTo>
                    <a:pt x="983520" y="1546017"/>
                  </a:lnTo>
                  <a:cubicBezTo>
                    <a:pt x="983520" y="1546017"/>
                    <a:pt x="983520" y="1546017"/>
                    <a:pt x="983520" y="1546017"/>
                  </a:cubicBezTo>
                  <a:cubicBezTo>
                    <a:pt x="987189" y="1555149"/>
                    <a:pt x="991028" y="1564197"/>
                    <a:pt x="995038" y="1573158"/>
                  </a:cubicBezTo>
                  <a:cubicBezTo>
                    <a:pt x="994952" y="1573158"/>
                    <a:pt x="994867" y="1573158"/>
                    <a:pt x="994782" y="1573243"/>
                  </a:cubicBezTo>
                  <a:cubicBezTo>
                    <a:pt x="987786" y="1575974"/>
                    <a:pt x="980704" y="1578706"/>
                    <a:pt x="973708" y="1581437"/>
                  </a:cubicBezTo>
                  <a:cubicBezTo>
                    <a:pt x="970296" y="1572646"/>
                    <a:pt x="966969" y="1563855"/>
                    <a:pt x="963556" y="1555149"/>
                  </a:cubicBezTo>
                  <a:close/>
                  <a:moveTo>
                    <a:pt x="988383" y="1544140"/>
                  </a:moveTo>
                  <a:lnTo>
                    <a:pt x="988383" y="1544140"/>
                  </a:lnTo>
                  <a:cubicBezTo>
                    <a:pt x="988383" y="1544140"/>
                    <a:pt x="988383" y="1543969"/>
                    <a:pt x="988383" y="1543969"/>
                  </a:cubicBezTo>
                  <a:lnTo>
                    <a:pt x="988383" y="1543798"/>
                  </a:lnTo>
                  <a:cubicBezTo>
                    <a:pt x="988383" y="1543798"/>
                    <a:pt x="988383" y="1543798"/>
                    <a:pt x="988383" y="1543798"/>
                  </a:cubicBezTo>
                  <a:cubicBezTo>
                    <a:pt x="987956" y="1542774"/>
                    <a:pt x="987530" y="1541750"/>
                    <a:pt x="987103" y="1540640"/>
                  </a:cubicBezTo>
                  <a:cubicBezTo>
                    <a:pt x="989577" y="1539872"/>
                    <a:pt x="992052" y="1539104"/>
                    <a:pt x="994526" y="1538251"/>
                  </a:cubicBezTo>
                  <a:cubicBezTo>
                    <a:pt x="997512" y="1537226"/>
                    <a:pt x="1000584" y="1536202"/>
                    <a:pt x="1003655" y="1535178"/>
                  </a:cubicBezTo>
                  <a:cubicBezTo>
                    <a:pt x="1004337" y="1537653"/>
                    <a:pt x="1005105" y="1540128"/>
                    <a:pt x="1005873" y="1542603"/>
                  </a:cubicBezTo>
                  <a:cubicBezTo>
                    <a:pt x="1008091" y="1549773"/>
                    <a:pt x="1010480" y="1556942"/>
                    <a:pt x="1012954" y="1564026"/>
                  </a:cubicBezTo>
                  <a:lnTo>
                    <a:pt x="1012357" y="1564453"/>
                  </a:lnTo>
                  <a:cubicBezTo>
                    <a:pt x="1012357" y="1564453"/>
                    <a:pt x="1012357" y="1564709"/>
                    <a:pt x="1012528" y="1564623"/>
                  </a:cubicBezTo>
                  <a:lnTo>
                    <a:pt x="1013040" y="1564282"/>
                  </a:lnTo>
                  <a:cubicBezTo>
                    <a:pt x="1013210" y="1564794"/>
                    <a:pt x="1013381" y="1565306"/>
                    <a:pt x="1013551" y="1565903"/>
                  </a:cubicBezTo>
                  <a:cubicBezTo>
                    <a:pt x="1008518" y="1567866"/>
                    <a:pt x="1003484" y="1569744"/>
                    <a:pt x="998451" y="1571707"/>
                  </a:cubicBezTo>
                  <a:cubicBezTo>
                    <a:pt x="995123" y="1562489"/>
                    <a:pt x="991881" y="1553272"/>
                    <a:pt x="988554" y="1544054"/>
                  </a:cubicBezTo>
                  <a:close/>
                  <a:moveTo>
                    <a:pt x="1013551" y="1566501"/>
                  </a:moveTo>
                  <a:cubicBezTo>
                    <a:pt x="1013893" y="1567440"/>
                    <a:pt x="1014149" y="1568293"/>
                    <a:pt x="1014490" y="1569232"/>
                  </a:cubicBezTo>
                  <a:lnTo>
                    <a:pt x="1016879" y="1575889"/>
                  </a:lnTo>
                  <a:cubicBezTo>
                    <a:pt x="1016879" y="1575889"/>
                    <a:pt x="1016538" y="1576145"/>
                    <a:pt x="1016452" y="1576230"/>
                  </a:cubicBezTo>
                  <a:lnTo>
                    <a:pt x="1003484" y="1585875"/>
                  </a:lnTo>
                  <a:cubicBezTo>
                    <a:pt x="1001863" y="1581607"/>
                    <a:pt x="1000327" y="1577255"/>
                    <a:pt x="998792" y="1572987"/>
                  </a:cubicBezTo>
                  <a:cubicBezTo>
                    <a:pt x="1003740" y="1570768"/>
                    <a:pt x="1008688" y="1568635"/>
                    <a:pt x="1013637" y="1566415"/>
                  </a:cubicBezTo>
                  <a:close/>
                  <a:moveTo>
                    <a:pt x="1016026" y="1568891"/>
                  </a:moveTo>
                  <a:cubicBezTo>
                    <a:pt x="1015770" y="1567866"/>
                    <a:pt x="1015429" y="1566842"/>
                    <a:pt x="1015172" y="1565818"/>
                  </a:cubicBezTo>
                  <a:cubicBezTo>
                    <a:pt x="1016538" y="1565221"/>
                    <a:pt x="1017903" y="1564623"/>
                    <a:pt x="1019183" y="1564026"/>
                  </a:cubicBezTo>
                  <a:cubicBezTo>
                    <a:pt x="1019268" y="1564026"/>
                    <a:pt x="1019183" y="1563770"/>
                    <a:pt x="1019097" y="1563855"/>
                  </a:cubicBezTo>
                  <a:cubicBezTo>
                    <a:pt x="1017732" y="1564367"/>
                    <a:pt x="1016367" y="1564879"/>
                    <a:pt x="1015002" y="1565391"/>
                  </a:cubicBezTo>
                  <a:cubicBezTo>
                    <a:pt x="1014831" y="1564709"/>
                    <a:pt x="1014661" y="1564026"/>
                    <a:pt x="1014405" y="1563258"/>
                  </a:cubicBezTo>
                  <a:lnTo>
                    <a:pt x="1033601" y="1550029"/>
                  </a:lnTo>
                  <a:cubicBezTo>
                    <a:pt x="1039232" y="1546188"/>
                    <a:pt x="1044863" y="1542347"/>
                    <a:pt x="1050494" y="1538507"/>
                  </a:cubicBezTo>
                  <a:cubicBezTo>
                    <a:pt x="1051347" y="1542006"/>
                    <a:pt x="1052200" y="1545505"/>
                    <a:pt x="1053053" y="1548919"/>
                  </a:cubicBezTo>
                  <a:cubicBezTo>
                    <a:pt x="1041280" y="1557710"/>
                    <a:pt x="1029591" y="1566501"/>
                    <a:pt x="1017817" y="1575292"/>
                  </a:cubicBezTo>
                  <a:lnTo>
                    <a:pt x="1016026" y="1568976"/>
                  </a:lnTo>
                  <a:close/>
                  <a:moveTo>
                    <a:pt x="1049641" y="1507525"/>
                  </a:moveTo>
                  <a:lnTo>
                    <a:pt x="1049641" y="1507525"/>
                  </a:lnTo>
                  <a:cubicBezTo>
                    <a:pt x="1049641" y="1507525"/>
                    <a:pt x="1049641" y="1507440"/>
                    <a:pt x="1049641" y="1507440"/>
                  </a:cubicBezTo>
                  <a:lnTo>
                    <a:pt x="1049641" y="1507440"/>
                  </a:lnTo>
                  <a:cubicBezTo>
                    <a:pt x="1049641" y="1507440"/>
                    <a:pt x="1049641" y="1507354"/>
                    <a:pt x="1049641" y="1507354"/>
                  </a:cubicBezTo>
                  <a:cubicBezTo>
                    <a:pt x="1048958" y="1503172"/>
                    <a:pt x="1048276" y="1498990"/>
                    <a:pt x="1047593" y="1494723"/>
                  </a:cubicBezTo>
                  <a:cubicBezTo>
                    <a:pt x="1053480" y="1484140"/>
                    <a:pt x="1059026" y="1473471"/>
                    <a:pt x="1064230" y="1462717"/>
                  </a:cubicBezTo>
                  <a:cubicBezTo>
                    <a:pt x="1068155" y="1459388"/>
                    <a:pt x="1072164" y="1456060"/>
                    <a:pt x="1076089" y="1452817"/>
                  </a:cubicBezTo>
                  <a:cubicBezTo>
                    <a:pt x="1077539" y="1465875"/>
                    <a:pt x="1079502" y="1478848"/>
                    <a:pt x="1081720" y="1491736"/>
                  </a:cubicBezTo>
                  <a:cubicBezTo>
                    <a:pt x="1077710" y="1495064"/>
                    <a:pt x="1073785" y="1498478"/>
                    <a:pt x="1069776" y="1501807"/>
                  </a:cubicBezTo>
                  <a:lnTo>
                    <a:pt x="1055869" y="1513158"/>
                  </a:lnTo>
                  <a:cubicBezTo>
                    <a:pt x="1055869" y="1513158"/>
                    <a:pt x="1055869" y="1513414"/>
                    <a:pt x="1056040" y="1513329"/>
                  </a:cubicBezTo>
                  <a:lnTo>
                    <a:pt x="1070800" y="1503002"/>
                  </a:lnTo>
                  <a:cubicBezTo>
                    <a:pt x="1074639" y="1500270"/>
                    <a:pt x="1078478" y="1497625"/>
                    <a:pt x="1082317" y="1494893"/>
                  </a:cubicBezTo>
                  <a:cubicBezTo>
                    <a:pt x="1082403" y="1495405"/>
                    <a:pt x="1082488" y="1495918"/>
                    <a:pt x="1082573" y="1496515"/>
                  </a:cubicBezTo>
                  <a:cubicBezTo>
                    <a:pt x="1083255" y="1500697"/>
                    <a:pt x="1084024" y="1504879"/>
                    <a:pt x="1084792" y="1509061"/>
                  </a:cubicBezTo>
                  <a:cubicBezTo>
                    <a:pt x="1074042" y="1517084"/>
                    <a:pt x="1063377" y="1525192"/>
                    <a:pt x="1052798" y="1533386"/>
                  </a:cubicBezTo>
                  <a:cubicBezTo>
                    <a:pt x="1051689" y="1524851"/>
                    <a:pt x="1050665" y="1516230"/>
                    <a:pt x="1049641" y="1507696"/>
                  </a:cubicBezTo>
                  <a:close/>
                  <a:moveTo>
                    <a:pt x="1047081" y="960783"/>
                  </a:moveTo>
                  <a:lnTo>
                    <a:pt x="1044692" y="966160"/>
                  </a:lnTo>
                  <a:cubicBezTo>
                    <a:pt x="1044692" y="966160"/>
                    <a:pt x="1044181" y="966160"/>
                    <a:pt x="1043839" y="966074"/>
                  </a:cubicBezTo>
                  <a:cubicBezTo>
                    <a:pt x="1045887" y="959076"/>
                    <a:pt x="1047678" y="953187"/>
                    <a:pt x="1049470" y="946956"/>
                  </a:cubicBezTo>
                  <a:cubicBezTo>
                    <a:pt x="1050579" y="947127"/>
                    <a:pt x="1051689" y="947383"/>
                    <a:pt x="1052798" y="947554"/>
                  </a:cubicBezTo>
                  <a:cubicBezTo>
                    <a:pt x="1050835" y="951992"/>
                    <a:pt x="1048873" y="956430"/>
                    <a:pt x="1046996" y="960868"/>
                  </a:cubicBezTo>
                  <a:close/>
                  <a:moveTo>
                    <a:pt x="1024046" y="1080015"/>
                  </a:moveTo>
                  <a:cubicBezTo>
                    <a:pt x="1019524" y="1109033"/>
                    <a:pt x="1011760" y="1137283"/>
                    <a:pt x="999474" y="1163997"/>
                  </a:cubicBezTo>
                  <a:cubicBezTo>
                    <a:pt x="994867" y="1174069"/>
                    <a:pt x="989577" y="1183884"/>
                    <a:pt x="985056" y="1194040"/>
                  </a:cubicBezTo>
                  <a:cubicBezTo>
                    <a:pt x="980960" y="1203343"/>
                    <a:pt x="973538" y="1207696"/>
                    <a:pt x="964153" y="1208123"/>
                  </a:cubicBezTo>
                  <a:cubicBezTo>
                    <a:pt x="947857" y="1208891"/>
                    <a:pt x="931647" y="1208379"/>
                    <a:pt x="915863" y="1205050"/>
                  </a:cubicBezTo>
                  <a:cubicBezTo>
                    <a:pt x="916546" y="1202916"/>
                    <a:pt x="917228" y="1200868"/>
                    <a:pt x="917911" y="1198734"/>
                  </a:cubicBezTo>
                  <a:lnTo>
                    <a:pt x="917911" y="1198734"/>
                  </a:lnTo>
                  <a:cubicBezTo>
                    <a:pt x="917911" y="1198734"/>
                    <a:pt x="917911" y="1198734"/>
                    <a:pt x="917911" y="1198734"/>
                  </a:cubicBezTo>
                  <a:lnTo>
                    <a:pt x="917911" y="1198734"/>
                  </a:lnTo>
                  <a:cubicBezTo>
                    <a:pt x="917911" y="1198734"/>
                    <a:pt x="917911" y="1198734"/>
                    <a:pt x="917911" y="1198734"/>
                  </a:cubicBezTo>
                  <a:cubicBezTo>
                    <a:pt x="919532" y="1193187"/>
                    <a:pt x="921068" y="1187639"/>
                    <a:pt x="922603" y="1182091"/>
                  </a:cubicBezTo>
                  <a:cubicBezTo>
                    <a:pt x="926101" y="1183201"/>
                    <a:pt x="929684" y="1184225"/>
                    <a:pt x="933354" y="1185249"/>
                  </a:cubicBezTo>
                  <a:cubicBezTo>
                    <a:pt x="945127" y="1188578"/>
                    <a:pt x="956560" y="1189431"/>
                    <a:pt x="968077" y="1184054"/>
                  </a:cubicBezTo>
                  <a:cubicBezTo>
                    <a:pt x="973879" y="1181323"/>
                    <a:pt x="978657" y="1178251"/>
                    <a:pt x="980960" y="1172191"/>
                  </a:cubicBezTo>
                  <a:cubicBezTo>
                    <a:pt x="986847" y="1156743"/>
                    <a:pt x="992393" y="1141209"/>
                    <a:pt x="998451" y="1125847"/>
                  </a:cubicBezTo>
                  <a:cubicBezTo>
                    <a:pt x="1004081" y="1111423"/>
                    <a:pt x="1005276" y="1096572"/>
                    <a:pt x="1004764" y="1081295"/>
                  </a:cubicBezTo>
                  <a:cubicBezTo>
                    <a:pt x="1004593" y="1077198"/>
                    <a:pt x="1003655" y="1073614"/>
                    <a:pt x="1000413" y="1071138"/>
                  </a:cubicBezTo>
                  <a:cubicBezTo>
                    <a:pt x="994440" y="1066529"/>
                    <a:pt x="988554" y="1061579"/>
                    <a:pt x="981984" y="1057739"/>
                  </a:cubicBezTo>
                  <a:cubicBezTo>
                    <a:pt x="974220" y="1053130"/>
                    <a:pt x="966030" y="1049119"/>
                    <a:pt x="957754" y="1045619"/>
                  </a:cubicBezTo>
                  <a:cubicBezTo>
                    <a:pt x="955450" y="1044680"/>
                    <a:pt x="953232" y="1043571"/>
                    <a:pt x="951014" y="1042461"/>
                  </a:cubicBezTo>
                  <a:lnTo>
                    <a:pt x="955621" y="1024880"/>
                  </a:lnTo>
                  <a:cubicBezTo>
                    <a:pt x="955621" y="1024880"/>
                    <a:pt x="955450" y="1024709"/>
                    <a:pt x="955365" y="1024880"/>
                  </a:cubicBezTo>
                  <a:lnTo>
                    <a:pt x="949990" y="1042034"/>
                  </a:lnTo>
                  <a:cubicBezTo>
                    <a:pt x="946407" y="1040242"/>
                    <a:pt x="942738" y="1038365"/>
                    <a:pt x="938899" y="1037084"/>
                  </a:cubicBezTo>
                  <a:lnTo>
                    <a:pt x="944188" y="1024282"/>
                  </a:lnTo>
                  <a:cubicBezTo>
                    <a:pt x="944188" y="1024282"/>
                    <a:pt x="944018" y="1024111"/>
                    <a:pt x="944018" y="1024197"/>
                  </a:cubicBezTo>
                  <a:lnTo>
                    <a:pt x="937960" y="1036743"/>
                  </a:lnTo>
                  <a:cubicBezTo>
                    <a:pt x="936425" y="1036316"/>
                    <a:pt x="934889" y="1035889"/>
                    <a:pt x="933268" y="1035719"/>
                  </a:cubicBezTo>
                  <a:cubicBezTo>
                    <a:pt x="930367" y="1035292"/>
                    <a:pt x="927808" y="1035121"/>
                    <a:pt x="925589" y="1035292"/>
                  </a:cubicBezTo>
                  <a:cubicBezTo>
                    <a:pt x="928064" y="1030683"/>
                    <a:pt x="930453" y="1026074"/>
                    <a:pt x="932927" y="1021551"/>
                  </a:cubicBezTo>
                  <a:cubicBezTo>
                    <a:pt x="933354" y="1020783"/>
                    <a:pt x="933780" y="1020015"/>
                    <a:pt x="934207" y="1019247"/>
                  </a:cubicBezTo>
                  <a:cubicBezTo>
                    <a:pt x="940349" y="1020441"/>
                    <a:pt x="946492" y="1021892"/>
                    <a:pt x="952550" y="1023343"/>
                  </a:cubicBezTo>
                  <a:cubicBezTo>
                    <a:pt x="959972" y="1025136"/>
                    <a:pt x="967310" y="1027611"/>
                    <a:pt x="974732" y="1029232"/>
                  </a:cubicBezTo>
                  <a:cubicBezTo>
                    <a:pt x="988383" y="1032305"/>
                    <a:pt x="998877" y="1041010"/>
                    <a:pt x="1010224" y="1048180"/>
                  </a:cubicBezTo>
                  <a:cubicBezTo>
                    <a:pt x="1021998" y="1055605"/>
                    <a:pt x="1025923" y="1067127"/>
                    <a:pt x="1023875" y="1080185"/>
                  </a:cubicBezTo>
                  <a:close/>
                  <a:moveTo>
                    <a:pt x="931817" y="1020441"/>
                  </a:moveTo>
                  <a:cubicBezTo>
                    <a:pt x="928576" y="1025562"/>
                    <a:pt x="925334" y="1030683"/>
                    <a:pt x="922092" y="1035804"/>
                  </a:cubicBezTo>
                  <a:cubicBezTo>
                    <a:pt x="917484" y="1037170"/>
                    <a:pt x="914072" y="1040584"/>
                    <a:pt x="910830" y="1046729"/>
                  </a:cubicBezTo>
                  <a:cubicBezTo>
                    <a:pt x="906478" y="1054922"/>
                    <a:pt x="903066" y="1063457"/>
                    <a:pt x="900421" y="1072162"/>
                  </a:cubicBezTo>
                  <a:cubicBezTo>
                    <a:pt x="893425" y="1085648"/>
                    <a:pt x="886856" y="1099389"/>
                    <a:pt x="880457" y="1113130"/>
                  </a:cubicBezTo>
                  <a:cubicBezTo>
                    <a:pt x="882931" y="1104766"/>
                    <a:pt x="885405" y="1096401"/>
                    <a:pt x="887879" y="1088037"/>
                  </a:cubicBezTo>
                  <a:cubicBezTo>
                    <a:pt x="892572" y="1072162"/>
                    <a:pt x="897094" y="1056288"/>
                    <a:pt x="901956" y="1040413"/>
                  </a:cubicBezTo>
                  <a:cubicBezTo>
                    <a:pt x="903407" y="1035633"/>
                    <a:pt x="905198" y="1030854"/>
                    <a:pt x="907417" y="1026330"/>
                  </a:cubicBezTo>
                  <a:cubicBezTo>
                    <a:pt x="907417" y="1026245"/>
                    <a:pt x="907502" y="1026160"/>
                    <a:pt x="907588" y="1025989"/>
                  </a:cubicBezTo>
                  <a:cubicBezTo>
                    <a:pt x="907588" y="1029318"/>
                    <a:pt x="907588" y="1032646"/>
                    <a:pt x="907588" y="1035889"/>
                  </a:cubicBezTo>
                  <a:cubicBezTo>
                    <a:pt x="907588" y="1035975"/>
                    <a:pt x="907843" y="1035975"/>
                    <a:pt x="907843" y="1035889"/>
                  </a:cubicBezTo>
                  <a:cubicBezTo>
                    <a:pt x="908014" y="1031963"/>
                    <a:pt x="908270" y="1028037"/>
                    <a:pt x="908526" y="1024111"/>
                  </a:cubicBezTo>
                  <a:cubicBezTo>
                    <a:pt x="912280" y="1017369"/>
                    <a:pt x="916290" y="1015747"/>
                    <a:pt x="924907" y="1017198"/>
                  </a:cubicBezTo>
                  <a:cubicBezTo>
                    <a:pt x="927552" y="1017625"/>
                    <a:pt x="930282" y="1018137"/>
                    <a:pt x="932927" y="1018649"/>
                  </a:cubicBezTo>
                  <a:cubicBezTo>
                    <a:pt x="932585" y="1019247"/>
                    <a:pt x="932244" y="1019759"/>
                    <a:pt x="931817" y="1020356"/>
                  </a:cubicBezTo>
                  <a:close/>
                  <a:moveTo>
                    <a:pt x="927381" y="1002347"/>
                  </a:moveTo>
                  <a:lnTo>
                    <a:pt x="930111" y="993130"/>
                  </a:lnTo>
                  <a:lnTo>
                    <a:pt x="930111" y="995776"/>
                  </a:lnTo>
                  <a:cubicBezTo>
                    <a:pt x="930111" y="995776"/>
                    <a:pt x="929855" y="1002945"/>
                    <a:pt x="929855" y="1002945"/>
                  </a:cubicBezTo>
                  <a:cubicBezTo>
                    <a:pt x="929002" y="1002774"/>
                    <a:pt x="928149" y="1002604"/>
                    <a:pt x="927381" y="1002433"/>
                  </a:cubicBezTo>
                  <a:close/>
                  <a:moveTo>
                    <a:pt x="931732" y="984083"/>
                  </a:moveTo>
                  <a:lnTo>
                    <a:pt x="932074" y="978877"/>
                  </a:lnTo>
                  <a:cubicBezTo>
                    <a:pt x="932159" y="977426"/>
                    <a:pt x="932330" y="975975"/>
                    <a:pt x="932415" y="974524"/>
                  </a:cubicBezTo>
                  <a:cubicBezTo>
                    <a:pt x="934633" y="967696"/>
                    <a:pt x="936766" y="960868"/>
                    <a:pt x="938729" y="954040"/>
                  </a:cubicBezTo>
                  <a:cubicBezTo>
                    <a:pt x="941203" y="945249"/>
                    <a:pt x="943677" y="936373"/>
                    <a:pt x="946151" y="927582"/>
                  </a:cubicBezTo>
                  <a:cubicBezTo>
                    <a:pt x="946151" y="929289"/>
                    <a:pt x="946066" y="930911"/>
                    <a:pt x="945980" y="932618"/>
                  </a:cubicBezTo>
                  <a:cubicBezTo>
                    <a:pt x="942567" y="944396"/>
                    <a:pt x="939240" y="956259"/>
                    <a:pt x="935998" y="968037"/>
                  </a:cubicBezTo>
                  <a:lnTo>
                    <a:pt x="931647" y="984083"/>
                  </a:lnTo>
                  <a:close/>
                  <a:moveTo>
                    <a:pt x="948881" y="918109"/>
                  </a:moveTo>
                  <a:cubicBezTo>
                    <a:pt x="951270" y="909488"/>
                    <a:pt x="953659" y="900868"/>
                    <a:pt x="956133" y="892248"/>
                  </a:cubicBezTo>
                  <a:lnTo>
                    <a:pt x="958181" y="891651"/>
                  </a:lnTo>
                  <a:cubicBezTo>
                    <a:pt x="956474" y="897369"/>
                    <a:pt x="954768" y="903087"/>
                    <a:pt x="953062" y="908720"/>
                  </a:cubicBezTo>
                  <a:cubicBezTo>
                    <a:pt x="951526" y="914012"/>
                    <a:pt x="949990" y="919389"/>
                    <a:pt x="948454" y="924766"/>
                  </a:cubicBezTo>
                  <a:cubicBezTo>
                    <a:pt x="948625" y="922547"/>
                    <a:pt x="948796" y="920328"/>
                    <a:pt x="948966" y="918109"/>
                  </a:cubicBezTo>
                  <a:close/>
                  <a:moveTo>
                    <a:pt x="956560" y="909659"/>
                  </a:moveTo>
                  <a:cubicBezTo>
                    <a:pt x="958693" y="903173"/>
                    <a:pt x="960911" y="896686"/>
                    <a:pt x="963044" y="890285"/>
                  </a:cubicBezTo>
                  <a:lnTo>
                    <a:pt x="964665" y="889773"/>
                  </a:lnTo>
                  <a:cubicBezTo>
                    <a:pt x="958437" y="911878"/>
                    <a:pt x="952465" y="934069"/>
                    <a:pt x="946748" y="956259"/>
                  </a:cubicBezTo>
                  <a:lnTo>
                    <a:pt x="946578" y="956942"/>
                  </a:lnTo>
                  <a:lnTo>
                    <a:pt x="946578" y="956003"/>
                  </a:lnTo>
                  <a:cubicBezTo>
                    <a:pt x="946578" y="956003"/>
                    <a:pt x="947516" y="937483"/>
                    <a:pt x="947516" y="937483"/>
                  </a:cubicBezTo>
                  <a:cubicBezTo>
                    <a:pt x="947516" y="937483"/>
                    <a:pt x="947516" y="937312"/>
                    <a:pt x="947516" y="937227"/>
                  </a:cubicBezTo>
                  <a:cubicBezTo>
                    <a:pt x="950502" y="928009"/>
                    <a:pt x="953488" y="918877"/>
                    <a:pt x="956474" y="909659"/>
                  </a:cubicBezTo>
                  <a:close/>
                  <a:moveTo>
                    <a:pt x="970552" y="868180"/>
                  </a:moveTo>
                  <a:cubicBezTo>
                    <a:pt x="972428" y="862547"/>
                    <a:pt x="974391" y="856999"/>
                    <a:pt x="976268" y="851366"/>
                  </a:cubicBezTo>
                  <a:lnTo>
                    <a:pt x="976268" y="851366"/>
                  </a:lnTo>
                  <a:cubicBezTo>
                    <a:pt x="976268" y="851366"/>
                    <a:pt x="976268" y="851281"/>
                    <a:pt x="976268" y="851281"/>
                  </a:cubicBezTo>
                  <a:lnTo>
                    <a:pt x="976268" y="851281"/>
                  </a:lnTo>
                  <a:cubicBezTo>
                    <a:pt x="976268" y="851281"/>
                    <a:pt x="976268" y="851195"/>
                    <a:pt x="976268" y="851195"/>
                  </a:cubicBezTo>
                  <a:cubicBezTo>
                    <a:pt x="976439" y="850683"/>
                    <a:pt x="976609" y="850086"/>
                    <a:pt x="976780" y="849574"/>
                  </a:cubicBezTo>
                  <a:cubicBezTo>
                    <a:pt x="976780" y="850086"/>
                    <a:pt x="976780" y="850598"/>
                    <a:pt x="976694" y="851110"/>
                  </a:cubicBezTo>
                  <a:cubicBezTo>
                    <a:pt x="974818" y="856743"/>
                    <a:pt x="972940" y="862376"/>
                    <a:pt x="971064" y="868009"/>
                  </a:cubicBezTo>
                  <a:lnTo>
                    <a:pt x="970381" y="868265"/>
                  </a:lnTo>
                  <a:close/>
                  <a:moveTo>
                    <a:pt x="983264" y="815861"/>
                  </a:moveTo>
                  <a:cubicBezTo>
                    <a:pt x="984373" y="805278"/>
                    <a:pt x="985482" y="794780"/>
                    <a:pt x="986677" y="784197"/>
                  </a:cubicBezTo>
                  <a:cubicBezTo>
                    <a:pt x="987189" y="782404"/>
                    <a:pt x="987701" y="780527"/>
                    <a:pt x="988212" y="778735"/>
                  </a:cubicBezTo>
                  <a:cubicBezTo>
                    <a:pt x="1001351" y="752874"/>
                    <a:pt x="1014490" y="727013"/>
                    <a:pt x="1027458" y="701067"/>
                  </a:cubicBezTo>
                  <a:lnTo>
                    <a:pt x="1022425" y="713528"/>
                  </a:lnTo>
                  <a:lnTo>
                    <a:pt x="1014320" y="733841"/>
                  </a:lnTo>
                  <a:cubicBezTo>
                    <a:pt x="1006812" y="752959"/>
                    <a:pt x="999389" y="772077"/>
                    <a:pt x="992222" y="791366"/>
                  </a:cubicBezTo>
                  <a:cubicBezTo>
                    <a:pt x="989151" y="799560"/>
                    <a:pt x="986165" y="807668"/>
                    <a:pt x="983264" y="815861"/>
                  </a:cubicBezTo>
                  <a:close/>
                  <a:moveTo>
                    <a:pt x="959972" y="827469"/>
                  </a:moveTo>
                  <a:lnTo>
                    <a:pt x="958949" y="827895"/>
                  </a:lnTo>
                  <a:cubicBezTo>
                    <a:pt x="959631" y="822177"/>
                    <a:pt x="960399" y="816459"/>
                    <a:pt x="961167" y="810740"/>
                  </a:cubicBezTo>
                  <a:lnTo>
                    <a:pt x="965603" y="808436"/>
                  </a:lnTo>
                  <a:cubicBezTo>
                    <a:pt x="963726" y="814837"/>
                    <a:pt x="961849" y="821153"/>
                    <a:pt x="959972" y="827554"/>
                  </a:cubicBezTo>
                  <a:close/>
                  <a:moveTo>
                    <a:pt x="958351" y="833102"/>
                  </a:moveTo>
                  <a:cubicBezTo>
                    <a:pt x="958522" y="831651"/>
                    <a:pt x="958693" y="830200"/>
                    <a:pt x="958863" y="828749"/>
                  </a:cubicBezTo>
                  <a:lnTo>
                    <a:pt x="959716" y="828407"/>
                  </a:lnTo>
                  <a:cubicBezTo>
                    <a:pt x="959290" y="829944"/>
                    <a:pt x="958778" y="831565"/>
                    <a:pt x="958351" y="833102"/>
                  </a:cubicBezTo>
                  <a:lnTo>
                    <a:pt x="958351" y="833102"/>
                  </a:lnTo>
                  <a:close/>
                  <a:moveTo>
                    <a:pt x="945127" y="877739"/>
                  </a:moveTo>
                  <a:cubicBezTo>
                    <a:pt x="944188" y="878080"/>
                    <a:pt x="943250" y="878422"/>
                    <a:pt x="942312" y="878763"/>
                  </a:cubicBezTo>
                  <a:cubicBezTo>
                    <a:pt x="942994" y="872106"/>
                    <a:pt x="943591" y="865448"/>
                    <a:pt x="944359" y="858791"/>
                  </a:cubicBezTo>
                  <a:cubicBezTo>
                    <a:pt x="945298" y="858365"/>
                    <a:pt x="946236" y="857853"/>
                    <a:pt x="947175" y="857426"/>
                  </a:cubicBezTo>
                  <a:lnTo>
                    <a:pt x="950673" y="855719"/>
                  </a:lnTo>
                  <a:cubicBezTo>
                    <a:pt x="950502" y="857341"/>
                    <a:pt x="950417" y="858962"/>
                    <a:pt x="950246" y="860498"/>
                  </a:cubicBezTo>
                  <a:cubicBezTo>
                    <a:pt x="948540" y="866217"/>
                    <a:pt x="946833" y="871935"/>
                    <a:pt x="945127" y="877739"/>
                  </a:cubicBezTo>
                  <a:close/>
                  <a:moveTo>
                    <a:pt x="947175" y="832590"/>
                  </a:moveTo>
                  <a:cubicBezTo>
                    <a:pt x="947772" y="827469"/>
                    <a:pt x="948369" y="822262"/>
                    <a:pt x="949052" y="817141"/>
                  </a:cubicBezTo>
                  <a:lnTo>
                    <a:pt x="956048" y="813471"/>
                  </a:lnTo>
                  <a:cubicBezTo>
                    <a:pt x="955109" y="819019"/>
                    <a:pt x="954256" y="824567"/>
                    <a:pt x="953488" y="830114"/>
                  </a:cubicBezTo>
                  <a:lnTo>
                    <a:pt x="947260" y="832590"/>
                  </a:lnTo>
                  <a:close/>
                  <a:moveTo>
                    <a:pt x="939411" y="861266"/>
                  </a:moveTo>
                  <a:cubicBezTo>
                    <a:pt x="938472" y="867753"/>
                    <a:pt x="937619" y="874325"/>
                    <a:pt x="936851" y="880897"/>
                  </a:cubicBezTo>
                  <a:cubicBezTo>
                    <a:pt x="931391" y="882945"/>
                    <a:pt x="926016" y="884908"/>
                    <a:pt x="920556" y="886956"/>
                  </a:cubicBezTo>
                  <a:cubicBezTo>
                    <a:pt x="921068" y="882177"/>
                    <a:pt x="921665" y="877483"/>
                    <a:pt x="922262" y="872703"/>
                  </a:cubicBezTo>
                  <a:cubicBezTo>
                    <a:pt x="922262" y="872618"/>
                    <a:pt x="922092" y="872618"/>
                    <a:pt x="922006" y="872703"/>
                  </a:cubicBezTo>
                  <a:cubicBezTo>
                    <a:pt x="921068" y="877568"/>
                    <a:pt x="920214" y="882518"/>
                    <a:pt x="919361" y="887469"/>
                  </a:cubicBezTo>
                  <a:cubicBezTo>
                    <a:pt x="912706" y="889944"/>
                    <a:pt x="906052" y="892419"/>
                    <a:pt x="899397" y="894979"/>
                  </a:cubicBezTo>
                  <a:cubicBezTo>
                    <a:pt x="899739" y="890114"/>
                    <a:pt x="900080" y="885249"/>
                    <a:pt x="900506" y="880384"/>
                  </a:cubicBezTo>
                  <a:cubicBezTo>
                    <a:pt x="913474" y="874069"/>
                    <a:pt x="926443" y="867668"/>
                    <a:pt x="939411" y="861352"/>
                  </a:cubicBezTo>
                  <a:close/>
                  <a:moveTo>
                    <a:pt x="900848" y="875520"/>
                  </a:moveTo>
                  <a:cubicBezTo>
                    <a:pt x="901274" y="869887"/>
                    <a:pt x="901615" y="864254"/>
                    <a:pt x="902042" y="858535"/>
                  </a:cubicBezTo>
                  <a:lnTo>
                    <a:pt x="902298" y="854695"/>
                  </a:lnTo>
                  <a:cubicBezTo>
                    <a:pt x="915351" y="848464"/>
                    <a:pt x="928405" y="842405"/>
                    <a:pt x="941629" y="836430"/>
                  </a:cubicBezTo>
                  <a:lnTo>
                    <a:pt x="943165" y="835747"/>
                  </a:lnTo>
                  <a:cubicBezTo>
                    <a:pt x="941970" y="843429"/>
                    <a:pt x="940861" y="851195"/>
                    <a:pt x="939752" y="858877"/>
                  </a:cubicBezTo>
                  <a:cubicBezTo>
                    <a:pt x="926784" y="864424"/>
                    <a:pt x="913816" y="869887"/>
                    <a:pt x="900848" y="875520"/>
                  </a:cubicBezTo>
                  <a:close/>
                  <a:moveTo>
                    <a:pt x="940776" y="835150"/>
                  </a:moveTo>
                  <a:cubicBezTo>
                    <a:pt x="927979" y="840271"/>
                    <a:pt x="915266" y="845477"/>
                    <a:pt x="902554" y="850854"/>
                  </a:cubicBezTo>
                  <a:lnTo>
                    <a:pt x="903236" y="841210"/>
                  </a:lnTo>
                  <a:cubicBezTo>
                    <a:pt x="916205" y="834382"/>
                    <a:pt x="929258" y="827554"/>
                    <a:pt x="942226" y="820726"/>
                  </a:cubicBezTo>
                  <a:lnTo>
                    <a:pt x="945895" y="818763"/>
                  </a:lnTo>
                  <a:cubicBezTo>
                    <a:pt x="945042" y="823884"/>
                    <a:pt x="944188" y="829005"/>
                    <a:pt x="943421" y="834126"/>
                  </a:cubicBezTo>
                  <a:lnTo>
                    <a:pt x="940776" y="835150"/>
                  </a:lnTo>
                  <a:close/>
                  <a:moveTo>
                    <a:pt x="901274" y="851366"/>
                  </a:moveTo>
                  <a:cubicBezTo>
                    <a:pt x="900250" y="851793"/>
                    <a:pt x="899227" y="852220"/>
                    <a:pt x="898288" y="852646"/>
                  </a:cubicBezTo>
                  <a:cubicBezTo>
                    <a:pt x="891462" y="855548"/>
                    <a:pt x="884723" y="858450"/>
                    <a:pt x="877982" y="861437"/>
                  </a:cubicBezTo>
                  <a:cubicBezTo>
                    <a:pt x="878409" y="858877"/>
                    <a:pt x="878750" y="856316"/>
                    <a:pt x="879177" y="853841"/>
                  </a:cubicBezTo>
                  <a:cubicBezTo>
                    <a:pt x="886941" y="849744"/>
                    <a:pt x="894705" y="845733"/>
                    <a:pt x="902469" y="841636"/>
                  </a:cubicBezTo>
                  <a:lnTo>
                    <a:pt x="901360" y="851366"/>
                  </a:lnTo>
                  <a:close/>
                  <a:moveTo>
                    <a:pt x="866209" y="913158"/>
                  </a:moveTo>
                  <a:cubicBezTo>
                    <a:pt x="865867" y="914951"/>
                    <a:pt x="865526" y="916828"/>
                    <a:pt x="865270" y="918621"/>
                  </a:cubicBezTo>
                  <a:cubicBezTo>
                    <a:pt x="859895" y="920754"/>
                    <a:pt x="854520" y="922974"/>
                    <a:pt x="849230" y="925278"/>
                  </a:cubicBezTo>
                  <a:cubicBezTo>
                    <a:pt x="849572" y="923230"/>
                    <a:pt x="849913" y="921266"/>
                    <a:pt x="850340" y="919218"/>
                  </a:cubicBezTo>
                  <a:cubicBezTo>
                    <a:pt x="855629" y="917255"/>
                    <a:pt x="861004" y="915207"/>
                    <a:pt x="866294" y="913244"/>
                  </a:cubicBezTo>
                  <a:close/>
                  <a:moveTo>
                    <a:pt x="851022" y="914695"/>
                  </a:moveTo>
                  <a:cubicBezTo>
                    <a:pt x="851790" y="910427"/>
                    <a:pt x="852558" y="906074"/>
                    <a:pt x="853326" y="901807"/>
                  </a:cubicBezTo>
                  <a:cubicBezTo>
                    <a:pt x="858786" y="899417"/>
                    <a:pt x="864246" y="897113"/>
                    <a:pt x="869707" y="894723"/>
                  </a:cubicBezTo>
                  <a:cubicBezTo>
                    <a:pt x="868854" y="899076"/>
                    <a:pt x="868000" y="903343"/>
                    <a:pt x="867233" y="907696"/>
                  </a:cubicBezTo>
                  <a:cubicBezTo>
                    <a:pt x="861858" y="910000"/>
                    <a:pt x="856483" y="912305"/>
                    <a:pt x="851022" y="914695"/>
                  </a:cubicBezTo>
                  <a:close/>
                  <a:moveTo>
                    <a:pt x="854264" y="896601"/>
                  </a:moveTo>
                  <a:cubicBezTo>
                    <a:pt x="855459" y="889773"/>
                    <a:pt x="856738" y="882945"/>
                    <a:pt x="858018" y="876117"/>
                  </a:cubicBezTo>
                  <a:cubicBezTo>
                    <a:pt x="858018" y="876117"/>
                    <a:pt x="858018" y="876117"/>
                    <a:pt x="858104" y="876117"/>
                  </a:cubicBezTo>
                  <a:lnTo>
                    <a:pt x="858104" y="876117"/>
                  </a:lnTo>
                  <a:cubicBezTo>
                    <a:pt x="858104" y="876117"/>
                    <a:pt x="858274" y="876032"/>
                    <a:pt x="858274" y="876032"/>
                  </a:cubicBezTo>
                  <a:lnTo>
                    <a:pt x="858445" y="876032"/>
                  </a:lnTo>
                  <a:cubicBezTo>
                    <a:pt x="858445" y="876032"/>
                    <a:pt x="858445" y="875946"/>
                    <a:pt x="858445" y="875946"/>
                  </a:cubicBezTo>
                  <a:cubicBezTo>
                    <a:pt x="863991" y="873215"/>
                    <a:pt x="869536" y="870484"/>
                    <a:pt x="875082" y="867838"/>
                  </a:cubicBezTo>
                  <a:cubicBezTo>
                    <a:pt x="873631" y="874751"/>
                    <a:pt x="872181" y="881750"/>
                    <a:pt x="870816" y="888663"/>
                  </a:cubicBezTo>
                  <a:cubicBezTo>
                    <a:pt x="865270" y="891309"/>
                    <a:pt x="859725" y="893955"/>
                    <a:pt x="854179" y="896686"/>
                  </a:cubicBezTo>
                  <a:close/>
                  <a:moveTo>
                    <a:pt x="859213" y="869801"/>
                  </a:moveTo>
                  <a:cubicBezTo>
                    <a:pt x="859383" y="868948"/>
                    <a:pt x="859554" y="868009"/>
                    <a:pt x="859725" y="867156"/>
                  </a:cubicBezTo>
                  <a:cubicBezTo>
                    <a:pt x="859980" y="865961"/>
                    <a:pt x="860237" y="864680"/>
                    <a:pt x="860492" y="863486"/>
                  </a:cubicBezTo>
                  <a:cubicBezTo>
                    <a:pt x="866379" y="860413"/>
                    <a:pt x="872181" y="857426"/>
                    <a:pt x="878068" y="854353"/>
                  </a:cubicBezTo>
                  <a:cubicBezTo>
                    <a:pt x="877470" y="856914"/>
                    <a:pt x="876958" y="859559"/>
                    <a:pt x="876447" y="862120"/>
                  </a:cubicBezTo>
                  <a:cubicBezTo>
                    <a:pt x="870730" y="864680"/>
                    <a:pt x="865014" y="867241"/>
                    <a:pt x="859298" y="869887"/>
                  </a:cubicBezTo>
                  <a:close/>
                  <a:moveTo>
                    <a:pt x="840016" y="907525"/>
                  </a:moveTo>
                  <a:cubicBezTo>
                    <a:pt x="843088" y="906245"/>
                    <a:pt x="846159" y="904880"/>
                    <a:pt x="849145" y="903599"/>
                  </a:cubicBezTo>
                  <a:cubicBezTo>
                    <a:pt x="848718" y="905306"/>
                    <a:pt x="848377" y="907013"/>
                    <a:pt x="847951" y="908720"/>
                  </a:cubicBezTo>
                  <a:cubicBezTo>
                    <a:pt x="845306" y="908123"/>
                    <a:pt x="842661" y="907782"/>
                    <a:pt x="839931" y="907525"/>
                  </a:cubicBezTo>
                  <a:close/>
                  <a:moveTo>
                    <a:pt x="829181" y="907099"/>
                  </a:moveTo>
                  <a:lnTo>
                    <a:pt x="829181" y="906928"/>
                  </a:lnTo>
                  <a:cubicBezTo>
                    <a:pt x="829181" y="906928"/>
                    <a:pt x="829181" y="906928"/>
                    <a:pt x="829181" y="906928"/>
                  </a:cubicBezTo>
                  <a:cubicBezTo>
                    <a:pt x="830546" y="900527"/>
                    <a:pt x="831826" y="894126"/>
                    <a:pt x="833191" y="887725"/>
                  </a:cubicBezTo>
                  <a:cubicBezTo>
                    <a:pt x="840614" y="884225"/>
                    <a:pt x="848121" y="880726"/>
                    <a:pt x="855544" y="877312"/>
                  </a:cubicBezTo>
                  <a:cubicBezTo>
                    <a:pt x="853752" y="884396"/>
                    <a:pt x="852046" y="891394"/>
                    <a:pt x="850340" y="898479"/>
                  </a:cubicBezTo>
                  <a:cubicBezTo>
                    <a:pt x="844367" y="901380"/>
                    <a:pt x="838481" y="904282"/>
                    <a:pt x="832509" y="907184"/>
                  </a:cubicBezTo>
                  <a:cubicBezTo>
                    <a:pt x="831399" y="907184"/>
                    <a:pt x="830205" y="907184"/>
                    <a:pt x="829096" y="907184"/>
                  </a:cubicBezTo>
                  <a:lnTo>
                    <a:pt x="829096" y="907184"/>
                  </a:lnTo>
                  <a:close/>
                  <a:moveTo>
                    <a:pt x="823465" y="908635"/>
                  </a:moveTo>
                  <a:cubicBezTo>
                    <a:pt x="823209" y="909744"/>
                    <a:pt x="823038" y="910768"/>
                    <a:pt x="822782" y="911878"/>
                  </a:cubicBezTo>
                  <a:cubicBezTo>
                    <a:pt x="816639" y="914951"/>
                    <a:pt x="810411" y="917938"/>
                    <a:pt x="804269" y="920925"/>
                  </a:cubicBezTo>
                  <a:lnTo>
                    <a:pt x="792068" y="926814"/>
                  </a:lnTo>
                  <a:cubicBezTo>
                    <a:pt x="793433" y="921522"/>
                    <a:pt x="794798" y="916145"/>
                    <a:pt x="796163" y="910854"/>
                  </a:cubicBezTo>
                  <a:cubicBezTo>
                    <a:pt x="796163" y="910854"/>
                    <a:pt x="796163" y="910854"/>
                    <a:pt x="796163" y="910854"/>
                  </a:cubicBezTo>
                  <a:cubicBezTo>
                    <a:pt x="796163" y="910854"/>
                    <a:pt x="796163" y="910768"/>
                    <a:pt x="796163" y="910683"/>
                  </a:cubicBezTo>
                  <a:cubicBezTo>
                    <a:pt x="796163" y="910683"/>
                    <a:pt x="796163" y="910598"/>
                    <a:pt x="796163" y="910512"/>
                  </a:cubicBezTo>
                  <a:cubicBezTo>
                    <a:pt x="796163" y="910512"/>
                    <a:pt x="796163" y="910512"/>
                    <a:pt x="796163" y="910512"/>
                  </a:cubicBezTo>
                  <a:cubicBezTo>
                    <a:pt x="796590" y="908550"/>
                    <a:pt x="797016" y="906587"/>
                    <a:pt x="797358" y="904623"/>
                  </a:cubicBezTo>
                  <a:cubicBezTo>
                    <a:pt x="803671" y="901551"/>
                    <a:pt x="810070" y="898479"/>
                    <a:pt x="816383" y="895406"/>
                  </a:cubicBezTo>
                  <a:cubicBezTo>
                    <a:pt x="820223" y="893614"/>
                    <a:pt x="824062" y="891821"/>
                    <a:pt x="827901" y="889944"/>
                  </a:cubicBezTo>
                  <a:cubicBezTo>
                    <a:pt x="826536" y="895150"/>
                    <a:pt x="825171" y="900441"/>
                    <a:pt x="823891" y="905648"/>
                  </a:cubicBezTo>
                  <a:lnTo>
                    <a:pt x="823891" y="905648"/>
                  </a:lnTo>
                  <a:cubicBezTo>
                    <a:pt x="823891" y="905648"/>
                    <a:pt x="823891" y="905733"/>
                    <a:pt x="823891" y="905733"/>
                  </a:cubicBezTo>
                  <a:lnTo>
                    <a:pt x="823891" y="905733"/>
                  </a:lnTo>
                  <a:cubicBezTo>
                    <a:pt x="823891" y="905733"/>
                    <a:pt x="823721" y="906501"/>
                    <a:pt x="823635" y="906928"/>
                  </a:cubicBezTo>
                  <a:cubicBezTo>
                    <a:pt x="822100" y="906928"/>
                    <a:pt x="820564" y="906928"/>
                    <a:pt x="819114" y="906843"/>
                  </a:cubicBezTo>
                  <a:cubicBezTo>
                    <a:pt x="820478" y="907525"/>
                    <a:pt x="821929" y="908123"/>
                    <a:pt x="823294" y="908550"/>
                  </a:cubicBezTo>
                  <a:close/>
                  <a:moveTo>
                    <a:pt x="800856" y="888493"/>
                  </a:moveTo>
                  <a:cubicBezTo>
                    <a:pt x="802136" y="882177"/>
                    <a:pt x="803415" y="875861"/>
                    <a:pt x="804610" y="869545"/>
                  </a:cubicBezTo>
                  <a:cubicBezTo>
                    <a:pt x="816042" y="863059"/>
                    <a:pt x="827475" y="856487"/>
                    <a:pt x="838907" y="849830"/>
                  </a:cubicBezTo>
                  <a:cubicBezTo>
                    <a:pt x="836860" y="857085"/>
                    <a:pt x="834897" y="864424"/>
                    <a:pt x="832935" y="871679"/>
                  </a:cubicBezTo>
                  <a:cubicBezTo>
                    <a:pt x="822270" y="877227"/>
                    <a:pt x="811520" y="882774"/>
                    <a:pt x="800856" y="888407"/>
                  </a:cubicBezTo>
                  <a:close/>
                  <a:moveTo>
                    <a:pt x="831229" y="878166"/>
                  </a:moveTo>
                  <a:cubicBezTo>
                    <a:pt x="830631" y="880384"/>
                    <a:pt x="830034" y="882518"/>
                    <a:pt x="829522" y="884737"/>
                  </a:cubicBezTo>
                  <a:cubicBezTo>
                    <a:pt x="824744" y="887213"/>
                    <a:pt x="819881" y="889687"/>
                    <a:pt x="815103" y="892248"/>
                  </a:cubicBezTo>
                  <a:cubicBezTo>
                    <a:pt x="809473" y="895235"/>
                    <a:pt x="803842" y="898308"/>
                    <a:pt x="798296" y="901295"/>
                  </a:cubicBezTo>
                  <a:cubicBezTo>
                    <a:pt x="798893" y="898649"/>
                    <a:pt x="799405" y="895918"/>
                    <a:pt x="799917" y="893272"/>
                  </a:cubicBezTo>
                  <a:cubicBezTo>
                    <a:pt x="810411" y="888237"/>
                    <a:pt x="820820" y="883201"/>
                    <a:pt x="831229" y="878166"/>
                  </a:cubicBezTo>
                  <a:close/>
                  <a:moveTo>
                    <a:pt x="841040" y="842234"/>
                  </a:moveTo>
                  <a:cubicBezTo>
                    <a:pt x="840784" y="843258"/>
                    <a:pt x="840528" y="844197"/>
                    <a:pt x="840187" y="845221"/>
                  </a:cubicBezTo>
                  <a:cubicBezTo>
                    <a:pt x="828755" y="851195"/>
                    <a:pt x="817322" y="857255"/>
                    <a:pt x="805890" y="863230"/>
                  </a:cubicBezTo>
                  <a:cubicBezTo>
                    <a:pt x="806999" y="857511"/>
                    <a:pt x="808107" y="851878"/>
                    <a:pt x="809302" y="846160"/>
                  </a:cubicBezTo>
                  <a:cubicBezTo>
                    <a:pt x="821417" y="839161"/>
                    <a:pt x="833532" y="832248"/>
                    <a:pt x="845733" y="825420"/>
                  </a:cubicBezTo>
                  <a:lnTo>
                    <a:pt x="841040" y="842234"/>
                  </a:lnTo>
                  <a:close/>
                  <a:moveTo>
                    <a:pt x="804780" y="922547"/>
                  </a:moveTo>
                  <a:cubicBezTo>
                    <a:pt x="810582" y="920072"/>
                    <a:pt x="816383" y="917597"/>
                    <a:pt x="822185" y="915121"/>
                  </a:cubicBezTo>
                  <a:cubicBezTo>
                    <a:pt x="821247" y="919559"/>
                    <a:pt x="820393" y="923998"/>
                    <a:pt x="819540" y="928436"/>
                  </a:cubicBezTo>
                  <a:cubicBezTo>
                    <a:pt x="817834" y="929204"/>
                    <a:pt x="816042" y="929972"/>
                    <a:pt x="814336" y="930740"/>
                  </a:cubicBezTo>
                  <a:cubicBezTo>
                    <a:pt x="811435" y="930143"/>
                    <a:pt x="808449" y="929545"/>
                    <a:pt x="805463" y="929204"/>
                  </a:cubicBezTo>
                  <a:cubicBezTo>
                    <a:pt x="801538" y="928692"/>
                    <a:pt x="797614" y="928607"/>
                    <a:pt x="793774" y="928351"/>
                  </a:cubicBezTo>
                  <a:cubicBezTo>
                    <a:pt x="793348" y="928180"/>
                    <a:pt x="792921" y="928009"/>
                    <a:pt x="792495" y="927838"/>
                  </a:cubicBezTo>
                  <a:lnTo>
                    <a:pt x="804866" y="922547"/>
                  </a:lnTo>
                  <a:close/>
                  <a:moveTo>
                    <a:pt x="780379" y="923656"/>
                  </a:moveTo>
                  <a:cubicBezTo>
                    <a:pt x="777820" y="922974"/>
                    <a:pt x="775260" y="922205"/>
                    <a:pt x="772786" y="921522"/>
                  </a:cubicBezTo>
                  <a:cubicBezTo>
                    <a:pt x="773213" y="919816"/>
                    <a:pt x="773639" y="918109"/>
                    <a:pt x="774066" y="916402"/>
                  </a:cubicBezTo>
                  <a:lnTo>
                    <a:pt x="775346" y="915719"/>
                  </a:lnTo>
                  <a:cubicBezTo>
                    <a:pt x="780806" y="912988"/>
                    <a:pt x="786181" y="910342"/>
                    <a:pt x="791641" y="907611"/>
                  </a:cubicBezTo>
                  <a:cubicBezTo>
                    <a:pt x="791471" y="908294"/>
                    <a:pt x="791300" y="908891"/>
                    <a:pt x="791129" y="909488"/>
                  </a:cubicBezTo>
                  <a:cubicBezTo>
                    <a:pt x="791129" y="909488"/>
                    <a:pt x="791129" y="909488"/>
                    <a:pt x="791129" y="909488"/>
                  </a:cubicBezTo>
                  <a:cubicBezTo>
                    <a:pt x="791129" y="909488"/>
                    <a:pt x="791129" y="909488"/>
                    <a:pt x="791129" y="909488"/>
                  </a:cubicBezTo>
                  <a:cubicBezTo>
                    <a:pt x="791129" y="909488"/>
                    <a:pt x="791129" y="909488"/>
                    <a:pt x="791129" y="909488"/>
                  </a:cubicBezTo>
                  <a:cubicBezTo>
                    <a:pt x="791129" y="909488"/>
                    <a:pt x="791129" y="909488"/>
                    <a:pt x="791129" y="909488"/>
                  </a:cubicBezTo>
                  <a:cubicBezTo>
                    <a:pt x="789935" y="914951"/>
                    <a:pt x="788826" y="920413"/>
                    <a:pt x="787717" y="925875"/>
                  </a:cubicBezTo>
                  <a:cubicBezTo>
                    <a:pt x="785328" y="925022"/>
                    <a:pt x="782854" y="924168"/>
                    <a:pt x="780379" y="923486"/>
                  </a:cubicBezTo>
                  <a:close/>
                  <a:moveTo>
                    <a:pt x="774919" y="912561"/>
                  </a:moveTo>
                  <a:lnTo>
                    <a:pt x="774919" y="912390"/>
                  </a:lnTo>
                  <a:cubicBezTo>
                    <a:pt x="774919" y="912390"/>
                    <a:pt x="774919" y="912390"/>
                    <a:pt x="774919" y="912390"/>
                  </a:cubicBezTo>
                  <a:cubicBezTo>
                    <a:pt x="775431" y="909744"/>
                    <a:pt x="776029" y="907099"/>
                    <a:pt x="776540" y="904453"/>
                  </a:cubicBezTo>
                  <a:cubicBezTo>
                    <a:pt x="782512" y="901551"/>
                    <a:pt x="788570" y="898735"/>
                    <a:pt x="794542" y="895833"/>
                  </a:cubicBezTo>
                  <a:cubicBezTo>
                    <a:pt x="793774" y="898735"/>
                    <a:pt x="793092" y="901636"/>
                    <a:pt x="792324" y="904453"/>
                  </a:cubicBezTo>
                  <a:cubicBezTo>
                    <a:pt x="786437" y="907696"/>
                    <a:pt x="780550" y="910939"/>
                    <a:pt x="774663" y="914268"/>
                  </a:cubicBezTo>
                  <a:lnTo>
                    <a:pt x="774407" y="914268"/>
                  </a:lnTo>
                  <a:cubicBezTo>
                    <a:pt x="774578" y="913841"/>
                    <a:pt x="774663" y="913244"/>
                    <a:pt x="774834" y="912732"/>
                  </a:cubicBezTo>
                  <a:lnTo>
                    <a:pt x="774834" y="912732"/>
                  </a:lnTo>
                  <a:cubicBezTo>
                    <a:pt x="774834" y="912732"/>
                    <a:pt x="774834" y="912561"/>
                    <a:pt x="774834" y="912561"/>
                  </a:cubicBezTo>
                  <a:close/>
                  <a:moveTo>
                    <a:pt x="807340" y="847269"/>
                  </a:moveTo>
                  <a:cubicBezTo>
                    <a:pt x="805804" y="853158"/>
                    <a:pt x="804183" y="859047"/>
                    <a:pt x="802647" y="864936"/>
                  </a:cubicBezTo>
                  <a:cubicBezTo>
                    <a:pt x="800003" y="866302"/>
                    <a:pt x="797358" y="867753"/>
                    <a:pt x="794628" y="869119"/>
                  </a:cubicBezTo>
                  <a:lnTo>
                    <a:pt x="794628" y="869119"/>
                  </a:lnTo>
                  <a:cubicBezTo>
                    <a:pt x="794628" y="869119"/>
                    <a:pt x="794628" y="869119"/>
                    <a:pt x="794628" y="869119"/>
                  </a:cubicBezTo>
                  <a:lnTo>
                    <a:pt x="794628" y="869119"/>
                  </a:lnTo>
                  <a:cubicBezTo>
                    <a:pt x="794628" y="869119"/>
                    <a:pt x="794628" y="869119"/>
                    <a:pt x="794628" y="869119"/>
                  </a:cubicBezTo>
                  <a:cubicBezTo>
                    <a:pt x="790617" y="871423"/>
                    <a:pt x="786608" y="873642"/>
                    <a:pt x="782598" y="875946"/>
                  </a:cubicBezTo>
                  <a:cubicBezTo>
                    <a:pt x="783792" y="870484"/>
                    <a:pt x="784901" y="864936"/>
                    <a:pt x="786096" y="859474"/>
                  </a:cubicBezTo>
                  <a:cubicBezTo>
                    <a:pt x="793177" y="855377"/>
                    <a:pt x="800344" y="851281"/>
                    <a:pt x="807425" y="847184"/>
                  </a:cubicBezTo>
                  <a:close/>
                  <a:moveTo>
                    <a:pt x="781233" y="882177"/>
                  </a:moveTo>
                  <a:cubicBezTo>
                    <a:pt x="786437" y="879446"/>
                    <a:pt x="791727" y="876715"/>
                    <a:pt x="796931" y="873983"/>
                  </a:cubicBezTo>
                  <a:lnTo>
                    <a:pt x="796931" y="873983"/>
                  </a:lnTo>
                  <a:cubicBezTo>
                    <a:pt x="796931" y="873983"/>
                    <a:pt x="797102" y="873898"/>
                    <a:pt x="797102" y="873898"/>
                  </a:cubicBezTo>
                  <a:lnTo>
                    <a:pt x="797272" y="873898"/>
                  </a:lnTo>
                  <a:cubicBezTo>
                    <a:pt x="797272" y="873898"/>
                    <a:pt x="797272" y="873813"/>
                    <a:pt x="797272" y="873813"/>
                  </a:cubicBezTo>
                  <a:cubicBezTo>
                    <a:pt x="798467" y="873130"/>
                    <a:pt x="799661" y="872447"/>
                    <a:pt x="800770" y="871764"/>
                  </a:cubicBezTo>
                  <a:cubicBezTo>
                    <a:pt x="799064" y="878251"/>
                    <a:pt x="797358" y="884737"/>
                    <a:pt x="795651" y="891224"/>
                  </a:cubicBezTo>
                  <a:cubicBezTo>
                    <a:pt x="789508" y="894467"/>
                    <a:pt x="783366" y="897710"/>
                    <a:pt x="777223" y="900953"/>
                  </a:cubicBezTo>
                  <a:cubicBezTo>
                    <a:pt x="777393" y="899929"/>
                    <a:pt x="777650" y="898991"/>
                    <a:pt x="777820" y="897966"/>
                  </a:cubicBezTo>
                  <a:cubicBezTo>
                    <a:pt x="778246" y="897966"/>
                    <a:pt x="778588" y="897966"/>
                    <a:pt x="779014" y="897966"/>
                  </a:cubicBezTo>
                  <a:cubicBezTo>
                    <a:pt x="778673" y="897796"/>
                    <a:pt x="778332" y="897625"/>
                    <a:pt x="777905" y="897540"/>
                  </a:cubicBezTo>
                  <a:cubicBezTo>
                    <a:pt x="778929" y="892419"/>
                    <a:pt x="780038" y="887383"/>
                    <a:pt x="781062" y="882262"/>
                  </a:cubicBezTo>
                  <a:close/>
                  <a:moveTo>
                    <a:pt x="763913" y="891565"/>
                  </a:moveTo>
                  <a:cubicBezTo>
                    <a:pt x="763913" y="891565"/>
                    <a:pt x="763572" y="891394"/>
                    <a:pt x="763401" y="891309"/>
                  </a:cubicBezTo>
                  <a:cubicBezTo>
                    <a:pt x="767838" y="889090"/>
                    <a:pt x="772189" y="886786"/>
                    <a:pt x="776626" y="884567"/>
                  </a:cubicBezTo>
                  <a:cubicBezTo>
                    <a:pt x="775687" y="888237"/>
                    <a:pt x="774749" y="891907"/>
                    <a:pt x="773810" y="895576"/>
                  </a:cubicBezTo>
                  <a:cubicBezTo>
                    <a:pt x="770568" y="894211"/>
                    <a:pt x="767326" y="892760"/>
                    <a:pt x="763999" y="891565"/>
                  </a:cubicBezTo>
                  <a:close/>
                  <a:moveTo>
                    <a:pt x="787973" y="843258"/>
                  </a:moveTo>
                  <a:cubicBezTo>
                    <a:pt x="786863" y="847013"/>
                    <a:pt x="785840" y="850769"/>
                    <a:pt x="784816" y="854524"/>
                  </a:cubicBezTo>
                  <a:cubicBezTo>
                    <a:pt x="781659" y="856231"/>
                    <a:pt x="778503" y="857938"/>
                    <a:pt x="775260" y="859645"/>
                  </a:cubicBezTo>
                  <a:lnTo>
                    <a:pt x="775260" y="859645"/>
                  </a:lnTo>
                  <a:cubicBezTo>
                    <a:pt x="775260" y="859645"/>
                    <a:pt x="775260" y="859645"/>
                    <a:pt x="775260" y="859645"/>
                  </a:cubicBezTo>
                  <a:lnTo>
                    <a:pt x="775260" y="859645"/>
                  </a:lnTo>
                  <a:cubicBezTo>
                    <a:pt x="775260" y="859645"/>
                    <a:pt x="775260" y="859645"/>
                    <a:pt x="775260" y="859645"/>
                  </a:cubicBezTo>
                  <a:cubicBezTo>
                    <a:pt x="767497" y="864168"/>
                    <a:pt x="759733" y="868692"/>
                    <a:pt x="751969" y="873301"/>
                  </a:cubicBezTo>
                  <a:cubicBezTo>
                    <a:pt x="752907" y="868607"/>
                    <a:pt x="753931" y="863827"/>
                    <a:pt x="754955" y="859133"/>
                  </a:cubicBezTo>
                  <a:cubicBezTo>
                    <a:pt x="766388" y="852220"/>
                    <a:pt x="777905" y="845392"/>
                    <a:pt x="789423" y="838649"/>
                  </a:cubicBezTo>
                  <a:cubicBezTo>
                    <a:pt x="788996" y="840185"/>
                    <a:pt x="788570" y="841722"/>
                    <a:pt x="788143" y="843173"/>
                  </a:cubicBezTo>
                  <a:close/>
                  <a:moveTo>
                    <a:pt x="725862" y="892760"/>
                  </a:moveTo>
                  <a:cubicBezTo>
                    <a:pt x="732346" y="889175"/>
                    <a:pt x="738830" y="885591"/>
                    <a:pt x="745314" y="882006"/>
                  </a:cubicBezTo>
                  <a:cubicBezTo>
                    <a:pt x="744119" y="887042"/>
                    <a:pt x="743011" y="892163"/>
                    <a:pt x="741902" y="897198"/>
                  </a:cubicBezTo>
                  <a:lnTo>
                    <a:pt x="741902" y="897198"/>
                  </a:lnTo>
                  <a:cubicBezTo>
                    <a:pt x="741902" y="897198"/>
                    <a:pt x="741902" y="897284"/>
                    <a:pt x="741902" y="897284"/>
                  </a:cubicBezTo>
                  <a:lnTo>
                    <a:pt x="741902" y="897284"/>
                  </a:lnTo>
                  <a:cubicBezTo>
                    <a:pt x="741816" y="897796"/>
                    <a:pt x="741731" y="898393"/>
                    <a:pt x="741645" y="898905"/>
                  </a:cubicBezTo>
                  <a:cubicBezTo>
                    <a:pt x="735673" y="902234"/>
                    <a:pt x="729701" y="905648"/>
                    <a:pt x="723814" y="908976"/>
                  </a:cubicBezTo>
                  <a:cubicBezTo>
                    <a:pt x="723303" y="908891"/>
                    <a:pt x="722876" y="908720"/>
                    <a:pt x="722364" y="908635"/>
                  </a:cubicBezTo>
                  <a:cubicBezTo>
                    <a:pt x="723558" y="903258"/>
                    <a:pt x="724667" y="897966"/>
                    <a:pt x="725862" y="892589"/>
                  </a:cubicBezTo>
                  <a:close/>
                  <a:moveTo>
                    <a:pt x="704533" y="904623"/>
                  </a:moveTo>
                  <a:cubicBezTo>
                    <a:pt x="709822" y="901636"/>
                    <a:pt x="715112" y="898735"/>
                    <a:pt x="720402" y="895747"/>
                  </a:cubicBezTo>
                  <a:cubicBezTo>
                    <a:pt x="719719" y="899759"/>
                    <a:pt x="719037" y="903770"/>
                    <a:pt x="718354" y="907782"/>
                  </a:cubicBezTo>
                  <a:cubicBezTo>
                    <a:pt x="713747" y="906672"/>
                    <a:pt x="709140" y="905648"/>
                    <a:pt x="704533" y="904538"/>
                  </a:cubicBezTo>
                  <a:close/>
                  <a:moveTo>
                    <a:pt x="741816" y="808692"/>
                  </a:moveTo>
                  <a:cubicBezTo>
                    <a:pt x="740792" y="812191"/>
                    <a:pt x="739769" y="815776"/>
                    <a:pt x="738830" y="819275"/>
                  </a:cubicBezTo>
                  <a:cubicBezTo>
                    <a:pt x="737721" y="820214"/>
                    <a:pt x="736697" y="821067"/>
                    <a:pt x="735588" y="822006"/>
                  </a:cubicBezTo>
                  <a:cubicBezTo>
                    <a:pt x="728251" y="828407"/>
                    <a:pt x="721084" y="834979"/>
                    <a:pt x="714003" y="841636"/>
                  </a:cubicBezTo>
                  <a:cubicBezTo>
                    <a:pt x="715538" y="834808"/>
                    <a:pt x="717074" y="828066"/>
                    <a:pt x="718610" y="821323"/>
                  </a:cubicBezTo>
                  <a:cubicBezTo>
                    <a:pt x="727141" y="814069"/>
                    <a:pt x="735759" y="806900"/>
                    <a:pt x="744376" y="799816"/>
                  </a:cubicBezTo>
                  <a:cubicBezTo>
                    <a:pt x="743523" y="802803"/>
                    <a:pt x="742669" y="805705"/>
                    <a:pt x="741816" y="808692"/>
                  </a:cubicBezTo>
                  <a:close/>
                  <a:moveTo>
                    <a:pt x="737124" y="825505"/>
                  </a:moveTo>
                  <a:cubicBezTo>
                    <a:pt x="735673" y="830712"/>
                    <a:pt x="734308" y="836003"/>
                    <a:pt x="732858" y="841210"/>
                  </a:cubicBezTo>
                  <a:cubicBezTo>
                    <a:pt x="731578" y="842149"/>
                    <a:pt x="730298" y="843173"/>
                    <a:pt x="729019" y="844111"/>
                  </a:cubicBezTo>
                  <a:cubicBezTo>
                    <a:pt x="722705" y="849062"/>
                    <a:pt x="716391" y="854183"/>
                    <a:pt x="710249" y="859303"/>
                  </a:cubicBezTo>
                  <a:cubicBezTo>
                    <a:pt x="710249" y="859303"/>
                    <a:pt x="710249" y="859133"/>
                    <a:pt x="710249" y="859047"/>
                  </a:cubicBezTo>
                  <a:cubicBezTo>
                    <a:pt x="711273" y="854183"/>
                    <a:pt x="712296" y="849318"/>
                    <a:pt x="713405" y="844453"/>
                  </a:cubicBezTo>
                  <a:cubicBezTo>
                    <a:pt x="721170" y="837966"/>
                    <a:pt x="729104" y="831651"/>
                    <a:pt x="737124" y="825420"/>
                  </a:cubicBezTo>
                  <a:close/>
                  <a:moveTo>
                    <a:pt x="706239" y="877654"/>
                  </a:moveTo>
                  <a:cubicBezTo>
                    <a:pt x="705642" y="877141"/>
                    <a:pt x="705130" y="876629"/>
                    <a:pt x="704533" y="876202"/>
                  </a:cubicBezTo>
                  <a:cubicBezTo>
                    <a:pt x="705130" y="872703"/>
                    <a:pt x="705812" y="869204"/>
                    <a:pt x="706409" y="865705"/>
                  </a:cubicBezTo>
                  <a:cubicBezTo>
                    <a:pt x="706921" y="865278"/>
                    <a:pt x="707519" y="864851"/>
                    <a:pt x="708030" y="864424"/>
                  </a:cubicBezTo>
                  <a:cubicBezTo>
                    <a:pt x="707433" y="868863"/>
                    <a:pt x="706836" y="873215"/>
                    <a:pt x="706239" y="877654"/>
                  </a:cubicBezTo>
                  <a:close/>
                  <a:moveTo>
                    <a:pt x="733455" y="741437"/>
                  </a:moveTo>
                  <a:cubicBezTo>
                    <a:pt x="732858" y="743486"/>
                    <a:pt x="732346" y="745534"/>
                    <a:pt x="731749" y="747582"/>
                  </a:cubicBezTo>
                  <a:cubicBezTo>
                    <a:pt x="730810" y="748436"/>
                    <a:pt x="729872" y="749204"/>
                    <a:pt x="728933" y="750057"/>
                  </a:cubicBezTo>
                  <a:cubicBezTo>
                    <a:pt x="730384" y="742461"/>
                    <a:pt x="731834" y="734865"/>
                    <a:pt x="733285" y="727184"/>
                  </a:cubicBezTo>
                  <a:cubicBezTo>
                    <a:pt x="735161" y="725733"/>
                    <a:pt x="736953" y="724197"/>
                    <a:pt x="738830" y="722746"/>
                  </a:cubicBezTo>
                  <a:cubicBezTo>
                    <a:pt x="737038" y="728976"/>
                    <a:pt x="735247" y="735207"/>
                    <a:pt x="733455" y="741437"/>
                  </a:cubicBezTo>
                  <a:close/>
                  <a:moveTo>
                    <a:pt x="648820" y="968379"/>
                  </a:moveTo>
                  <a:cubicBezTo>
                    <a:pt x="647711" y="982461"/>
                    <a:pt x="646602" y="996544"/>
                    <a:pt x="644896" y="1010541"/>
                  </a:cubicBezTo>
                  <a:cubicBezTo>
                    <a:pt x="643019" y="1025306"/>
                    <a:pt x="640545" y="1040072"/>
                    <a:pt x="638241" y="1054837"/>
                  </a:cubicBezTo>
                  <a:cubicBezTo>
                    <a:pt x="637132" y="1061835"/>
                    <a:pt x="636193" y="1068834"/>
                    <a:pt x="634487" y="1075662"/>
                  </a:cubicBezTo>
                  <a:cubicBezTo>
                    <a:pt x="633549" y="1079588"/>
                    <a:pt x="631245" y="1083087"/>
                    <a:pt x="629538" y="1086842"/>
                  </a:cubicBezTo>
                  <a:cubicBezTo>
                    <a:pt x="629368" y="1086842"/>
                    <a:pt x="629112" y="1086672"/>
                    <a:pt x="628941" y="1086586"/>
                  </a:cubicBezTo>
                  <a:cubicBezTo>
                    <a:pt x="624505" y="1096487"/>
                    <a:pt x="620154" y="1106473"/>
                    <a:pt x="615547" y="1116373"/>
                  </a:cubicBezTo>
                  <a:cubicBezTo>
                    <a:pt x="610427" y="1127383"/>
                    <a:pt x="601555" y="1131992"/>
                    <a:pt x="589610" y="1131394"/>
                  </a:cubicBezTo>
                  <a:cubicBezTo>
                    <a:pt x="570414" y="1130541"/>
                    <a:pt x="552241" y="1125591"/>
                    <a:pt x="534837" y="1117482"/>
                  </a:cubicBezTo>
                  <a:cubicBezTo>
                    <a:pt x="530997" y="1115690"/>
                    <a:pt x="526988" y="1114069"/>
                    <a:pt x="523319" y="1112106"/>
                  </a:cubicBezTo>
                  <a:cubicBezTo>
                    <a:pt x="523319" y="1111764"/>
                    <a:pt x="523319" y="1111423"/>
                    <a:pt x="523319" y="1111081"/>
                  </a:cubicBezTo>
                  <a:cubicBezTo>
                    <a:pt x="523319" y="1110996"/>
                    <a:pt x="523063" y="1110996"/>
                    <a:pt x="523063" y="1111081"/>
                  </a:cubicBezTo>
                  <a:cubicBezTo>
                    <a:pt x="523063" y="1111423"/>
                    <a:pt x="523063" y="1111679"/>
                    <a:pt x="523063" y="1112020"/>
                  </a:cubicBezTo>
                  <a:cubicBezTo>
                    <a:pt x="519991" y="1110399"/>
                    <a:pt x="517090" y="1108436"/>
                    <a:pt x="514616" y="1105875"/>
                  </a:cubicBezTo>
                  <a:cubicBezTo>
                    <a:pt x="511033" y="1102205"/>
                    <a:pt x="508815" y="1098194"/>
                    <a:pt x="508473" y="1093073"/>
                  </a:cubicBezTo>
                  <a:cubicBezTo>
                    <a:pt x="507194" y="1068493"/>
                    <a:pt x="506255" y="1043827"/>
                    <a:pt x="510521" y="1019417"/>
                  </a:cubicBezTo>
                  <a:cubicBezTo>
                    <a:pt x="513251" y="1003542"/>
                    <a:pt x="516323" y="987668"/>
                    <a:pt x="519821" y="971963"/>
                  </a:cubicBezTo>
                  <a:cubicBezTo>
                    <a:pt x="521186" y="965818"/>
                    <a:pt x="523831" y="960271"/>
                    <a:pt x="527840" y="955918"/>
                  </a:cubicBezTo>
                  <a:lnTo>
                    <a:pt x="528182" y="957540"/>
                  </a:lnTo>
                  <a:cubicBezTo>
                    <a:pt x="529291" y="962917"/>
                    <a:pt x="530656" y="968294"/>
                    <a:pt x="531851" y="973671"/>
                  </a:cubicBezTo>
                  <a:cubicBezTo>
                    <a:pt x="531851" y="973841"/>
                    <a:pt x="532106" y="973671"/>
                    <a:pt x="532106" y="973671"/>
                  </a:cubicBezTo>
                  <a:cubicBezTo>
                    <a:pt x="531083" y="968294"/>
                    <a:pt x="529973" y="962917"/>
                    <a:pt x="529120" y="957540"/>
                  </a:cubicBezTo>
                  <a:lnTo>
                    <a:pt x="528779" y="955150"/>
                  </a:lnTo>
                  <a:cubicBezTo>
                    <a:pt x="533216" y="950541"/>
                    <a:pt x="539273" y="947298"/>
                    <a:pt x="546866" y="946188"/>
                  </a:cubicBezTo>
                  <a:lnTo>
                    <a:pt x="548914" y="957198"/>
                  </a:lnTo>
                  <a:cubicBezTo>
                    <a:pt x="548914" y="957198"/>
                    <a:pt x="549170" y="957198"/>
                    <a:pt x="549170" y="957198"/>
                  </a:cubicBezTo>
                  <a:lnTo>
                    <a:pt x="547634" y="946103"/>
                  </a:lnTo>
                  <a:cubicBezTo>
                    <a:pt x="548231" y="946103"/>
                    <a:pt x="548743" y="945932"/>
                    <a:pt x="549341" y="945847"/>
                  </a:cubicBezTo>
                  <a:cubicBezTo>
                    <a:pt x="555313" y="945249"/>
                    <a:pt x="561285" y="943372"/>
                    <a:pt x="567257" y="943286"/>
                  </a:cubicBezTo>
                  <a:cubicBezTo>
                    <a:pt x="569219" y="943286"/>
                    <a:pt x="571182" y="943286"/>
                    <a:pt x="573144" y="943286"/>
                  </a:cubicBezTo>
                  <a:cubicBezTo>
                    <a:pt x="573315" y="944396"/>
                    <a:pt x="573400" y="945505"/>
                    <a:pt x="573570" y="946615"/>
                  </a:cubicBezTo>
                  <a:cubicBezTo>
                    <a:pt x="573570" y="946700"/>
                    <a:pt x="573827" y="946615"/>
                    <a:pt x="573827" y="946615"/>
                  </a:cubicBezTo>
                  <a:cubicBezTo>
                    <a:pt x="573741" y="945505"/>
                    <a:pt x="573656" y="944396"/>
                    <a:pt x="573570" y="943286"/>
                  </a:cubicBezTo>
                  <a:cubicBezTo>
                    <a:pt x="579713" y="943457"/>
                    <a:pt x="585941" y="943884"/>
                    <a:pt x="591914" y="944908"/>
                  </a:cubicBezTo>
                  <a:cubicBezTo>
                    <a:pt x="605223" y="947127"/>
                    <a:pt x="618447" y="950114"/>
                    <a:pt x="631671" y="952931"/>
                  </a:cubicBezTo>
                  <a:cubicBezTo>
                    <a:pt x="634061" y="953443"/>
                    <a:pt x="636364" y="954126"/>
                    <a:pt x="638667" y="954894"/>
                  </a:cubicBezTo>
                  <a:cubicBezTo>
                    <a:pt x="645237" y="957113"/>
                    <a:pt x="649588" y="961295"/>
                    <a:pt x="648991" y="968635"/>
                  </a:cubicBezTo>
                  <a:close/>
                  <a:moveTo>
                    <a:pt x="577410" y="927753"/>
                  </a:moveTo>
                  <a:cubicBezTo>
                    <a:pt x="575703" y="927668"/>
                    <a:pt x="574082" y="927753"/>
                    <a:pt x="572376" y="927753"/>
                  </a:cubicBezTo>
                  <a:cubicBezTo>
                    <a:pt x="572291" y="925534"/>
                    <a:pt x="572120" y="923230"/>
                    <a:pt x="572035" y="921010"/>
                  </a:cubicBezTo>
                  <a:cubicBezTo>
                    <a:pt x="571437" y="905733"/>
                    <a:pt x="571352" y="890456"/>
                    <a:pt x="571779" y="875178"/>
                  </a:cubicBezTo>
                  <a:cubicBezTo>
                    <a:pt x="573059" y="874410"/>
                    <a:pt x="574253" y="873642"/>
                    <a:pt x="575533" y="872789"/>
                  </a:cubicBezTo>
                  <a:lnTo>
                    <a:pt x="575533" y="872789"/>
                  </a:lnTo>
                  <a:cubicBezTo>
                    <a:pt x="575533" y="872789"/>
                    <a:pt x="575533" y="872789"/>
                    <a:pt x="575533" y="872789"/>
                  </a:cubicBezTo>
                  <a:lnTo>
                    <a:pt x="575533" y="872789"/>
                  </a:lnTo>
                  <a:cubicBezTo>
                    <a:pt x="575533" y="872789"/>
                    <a:pt x="575533" y="872789"/>
                    <a:pt x="575533" y="872789"/>
                  </a:cubicBezTo>
                  <a:cubicBezTo>
                    <a:pt x="579287" y="870143"/>
                    <a:pt x="582956" y="867497"/>
                    <a:pt x="586710" y="864766"/>
                  </a:cubicBezTo>
                  <a:cubicBezTo>
                    <a:pt x="586710" y="866814"/>
                    <a:pt x="586710" y="868863"/>
                    <a:pt x="586795" y="870911"/>
                  </a:cubicBezTo>
                  <a:cubicBezTo>
                    <a:pt x="587136" y="883713"/>
                    <a:pt x="587733" y="896515"/>
                    <a:pt x="588416" y="909318"/>
                  </a:cubicBezTo>
                  <a:lnTo>
                    <a:pt x="589525" y="928948"/>
                  </a:lnTo>
                  <a:cubicBezTo>
                    <a:pt x="585515" y="928436"/>
                    <a:pt x="581420" y="928009"/>
                    <a:pt x="577324" y="927753"/>
                  </a:cubicBezTo>
                  <a:close/>
                  <a:moveTo>
                    <a:pt x="556763" y="817654"/>
                  </a:moveTo>
                  <a:cubicBezTo>
                    <a:pt x="556507" y="819104"/>
                    <a:pt x="556166" y="820555"/>
                    <a:pt x="555739" y="822262"/>
                  </a:cubicBezTo>
                  <a:cubicBezTo>
                    <a:pt x="555910" y="820470"/>
                    <a:pt x="556080" y="818763"/>
                    <a:pt x="556251" y="816971"/>
                  </a:cubicBezTo>
                  <a:cubicBezTo>
                    <a:pt x="557360" y="806388"/>
                    <a:pt x="558811" y="795804"/>
                    <a:pt x="560687" y="785306"/>
                  </a:cubicBezTo>
                  <a:cubicBezTo>
                    <a:pt x="561370" y="781551"/>
                    <a:pt x="562224" y="777881"/>
                    <a:pt x="562991" y="774126"/>
                  </a:cubicBezTo>
                  <a:lnTo>
                    <a:pt x="563674" y="771139"/>
                  </a:lnTo>
                  <a:cubicBezTo>
                    <a:pt x="564357" y="770626"/>
                    <a:pt x="564953" y="770114"/>
                    <a:pt x="565636" y="769602"/>
                  </a:cubicBezTo>
                  <a:cubicBezTo>
                    <a:pt x="562735" y="785562"/>
                    <a:pt x="559749" y="801523"/>
                    <a:pt x="556763" y="817568"/>
                  </a:cubicBezTo>
                  <a:close/>
                  <a:moveTo>
                    <a:pt x="564612" y="767298"/>
                  </a:moveTo>
                  <a:lnTo>
                    <a:pt x="565636" y="763116"/>
                  </a:lnTo>
                  <a:cubicBezTo>
                    <a:pt x="565636" y="763116"/>
                    <a:pt x="565466" y="762945"/>
                    <a:pt x="565380" y="763116"/>
                  </a:cubicBezTo>
                  <a:lnTo>
                    <a:pt x="564015" y="767810"/>
                  </a:lnTo>
                  <a:cubicBezTo>
                    <a:pt x="559664" y="770968"/>
                    <a:pt x="555227" y="774126"/>
                    <a:pt x="550876" y="777369"/>
                  </a:cubicBezTo>
                  <a:cubicBezTo>
                    <a:pt x="551132" y="775662"/>
                    <a:pt x="551388" y="773955"/>
                    <a:pt x="551729" y="772333"/>
                  </a:cubicBezTo>
                  <a:cubicBezTo>
                    <a:pt x="552497" y="767725"/>
                    <a:pt x="553436" y="763201"/>
                    <a:pt x="554289" y="758592"/>
                  </a:cubicBezTo>
                  <a:lnTo>
                    <a:pt x="557275" y="744937"/>
                  </a:lnTo>
                  <a:cubicBezTo>
                    <a:pt x="557275" y="744937"/>
                    <a:pt x="557104" y="744766"/>
                    <a:pt x="557019" y="744937"/>
                  </a:cubicBezTo>
                  <a:lnTo>
                    <a:pt x="553350" y="758507"/>
                  </a:lnTo>
                  <a:cubicBezTo>
                    <a:pt x="552241" y="763030"/>
                    <a:pt x="551132" y="767639"/>
                    <a:pt x="550108" y="772163"/>
                  </a:cubicBezTo>
                  <a:cubicBezTo>
                    <a:pt x="549596" y="774467"/>
                    <a:pt x="549084" y="776686"/>
                    <a:pt x="548658" y="778991"/>
                  </a:cubicBezTo>
                  <a:cubicBezTo>
                    <a:pt x="542088" y="783770"/>
                    <a:pt x="535605" y="788464"/>
                    <a:pt x="529035" y="793244"/>
                  </a:cubicBezTo>
                  <a:cubicBezTo>
                    <a:pt x="529120" y="792561"/>
                    <a:pt x="529206" y="791964"/>
                    <a:pt x="529376" y="791281"/>
                  </a:cubicBezTo>
                  <a:lnTo>
                    <a:pt x="531339" y="779929"/>
                  </a:lnTo>
                  <a:cubicBezTo>
                    <a:pt x="532021" y="776174"/>
                    <a:pt x="532874" y="772419"/>
                    <a:pt x="533557" y="768578"/>
                  </a:cubicBezTo>
                  <a:cubicBezTo>
                    <a:pt x="533984" y="766700"/>
                    <a:pt x="534325" y="764823"/>
                    <a:pt x="534751" y="762945"/>
                  </a:cubicBezTo>
                  <a:lnTo>
                    <a:pt x="535092" y="761409"/>
                  </a:lnTo>
                  <a:lnTo>
                    <a:pt x="533557" y="783685"/>
                  </a:lnTo>
                  <a:cubicBezTo>
                    <a:pt x="533557" y="783685"/>
                    <a:pt x="533727" y="783941"/>
                    <a:pt x="533813" y="783685"/>
                  </a:cubicBezTo>
                  <a:lnTo>
                    <a:pt x="536458" y="756203"/>
                  </a:lnTo>
                  <a:cubicBezTo>
                    <a:pt x="542003" y="751252"/>
                    <a:pt x="547634" y="746388"/>
                    <a:pt x="553180" y="741437"/>
                  </a:cubicBezTo>
                  <a:lnTo>
                    <a:pt x="552583" y="749289"/>
                  </a:lnTo>
                  <a:cubicBezTo>
                    <a:pt x="552583" y="749289"/>
                    <a:pt x="552753" y="749460"/>
                    <a:pt x="552838" y="749289"/>
                  </a:cubicBezTo>
                  <a:lnTo>
                    <a:pt x="553692" y="740925"/>
                  </a:lnTo>
                  <a:cubicBezTo>
                    <a:pt x="553692" y="740925"/>
                    <a:pt x="553862" y="740755"/>
                    <a:pt x="553948" y="740669"/>
                  </a:cubicBezTo>
                  <a:lnTo>
                    <a:pt x="573997" y="723087"/>
                  </a:lnTo>
                  <a:cubicBezTo>
                    <a:pt x="571523" y="737426"/>
                    <a:pt x="568963" y="751764"/>
                    <a:pt x="566319" y="766018"/>
                  </a:cubicBezTo>
                  <a:cubicBezTo>
                    <a:pt x="565807" y="766444"/>
                    <a:pt x="565209" y="766786"/>
                    <a:pt x="564698" y="767212"/>
                  </a:cubicBezTo>
                  <a:close/>
                  <a:moveTo>
                    <a:pt x="577069" y="704994"/>
                  </a:moveTo>
                  <a:cubicBezTo>
                    <a:pt x="577751" y="697483"/>
                    <a:pt x="578519" y="690058"/>
                    <a:pt x="579202" y="682547"/>
                  </a:cubicBezTo>
                  <a:lnTo>
                    <a:pt x="580908" y="681011"/>
                  </a:lnTo>
                  <a:cubicBezTo>
                    <a:pt x="579713" y="689033"/>
                    <a:pt x="578348" y="697056"/>
                    <a:pt x="577069" y="705079"/>
                  </a:cubicBezTo>
                  <a:close/>
                  <a:moveTo>
                    <a:pt x="574850" y="712077"/>
                  </a:moveTo>
                  <a:lnTo>
                    <a:pt x="574253" y="721892"/>
                  </a:lnTo>
                  <a:cubicBezTo>
                    <a:pt x="574253" y="721892"/>
                    <a:pt x="574168" y="722405"/>
                    <a:pt x="574082" y="722661"/>
                  </a:cubicBezTo>
                  <a:lnTo>
                    <a:pt x="553948" y="738791"/>
                  </a:lnTo>
                  <a:lnTo>
                    <a:pt x="557104" y="708663"/>
                  </a:lnTo>
                  <a:cubicBezTo>
                    <a:pt x="557360" y="706530"/>
                    <a:pt x="557531" y="704311"/>
                    <a:pt x="557787" y="702177"/>
                  </a:cubicBezTo>
                  <a:cubicBezTo>
                    <a:pt x="559408" y="700641"/>
                    <a:pt x="561029" y="699190"/>
                    <a:pt x="562735" y="697654"/>
                  </a:cubicBezTo>
                  <a:lnTo>
                    <a:pt x="576471" y="685107"/>
                  </a:lnTo>
                  <a:cubicBezTo>
                    <a:pt x="575960" y="694069"/>
                    <a:pt x="575448" y="703031"/>
                    <a:pt x="574936" y="711992"/>
                  </a:cubicBezTo>
                  <a:close/>
                  <a:moveTo>
                    <a:pt x="561797" y="696373"/>
                  </a:moveTo>
                  <a:cubicBezTo>
                    <a:pt x="560517" y="697397"/>
                    <a:pt x="559323" y="698507"/>
                    <a:pt x="558043" y="699531"/>
                  </a:cubicBezTo>
                  <a:cubicBezTo>
                    <a:pt x="559152" y="688436"/>
                    <a:pt x="560346" y="677255"/>
                    <a:pt x="561370" y="666160"/>
                  </a:cubicBezTo>
                  <a:lnTo>
                    <a:pt x="569305" y="658137"/>
                  </a:lnTo>
                  <a:lnTo>
                    <a:pt x="578434" y="648749"/>
                  </a:lnTo>
                  <a:cubicBezTo>
                    <a:pt x="577751" y="660527"/>
                    <a:pt x="577069" y="672305"/>
                    <a:pt x="576386" y="684083"/>
                  </a:cubicBezTo>
                  <a:lnTo>
                    <a:pt x="561712" y="696459"/>
                  </a:lnTo>
                  <a:close/>
                  <a:moveTo>
                    <a:pt x="555995" y="701238"/>
                  </a:moveTo>
                  <a:cubicBezTo>
                    <a:pt x="550876" y="705591"/>
                    <a:pt x="545672" y="709858"/>
                    <a:pt x="540553" y="714211"/>
                  </a:cubicBezTo>
                  <a:cubicBezTo>
                    <a:pt x="541576" y="704140"/>
                    <a:pt x="542515" y="694069"/>
                    <a:pt x="543539" y="683998"/>
                  </a:cubicBezTo>
                  <a:cubicBezTo>
                    <a:pt x="548146" y="679474"/>
                    <a:pt x="552668" y="674951"/>
                    <a:pt x="557190" y="670427"/>
                  </a:cubicBezTo>
                  <a:lnTo>
                    <a:pt x="558043" y="669574"/>
                  </a:lnTo>
                  <a:cubicBezTo>
                    <a:pt x="557360" y="680157"/>
                    <a:pt x="556678" y="690740"/>
                    <a:pt x="555995" y="701323"/>
                  </a:cubicBezTo>
                  <a:close/>
                  <a:moveTo>
                    <a:pt x="556251" y="669147"/>
                  </a:moveTo>
                  <a:cubicBezTo>
                    <a:pt x="552156" y="672988"/>
                    <a:pt x="547975" y="676743"/>
                    <a:pt x="543880" y="680499"/>
                  </a:cubicBezTo>
                  <a:cubicBezTo>
                    <a:pt x="544392" y="675548"/>
                    <a:pt x="544819" y="670683"/>
                    <a:pt x="545330" y="665733"/>
                  </a:cubicBezTo>
                  <a:cubicBezTo>
                    <a:pt x="547037" y="664112"/>
                    <a:pt x="548829" y="662405"/>
                    <a:pt x="550535" y="660783"/>
                  </a:cubicBezTo>
                  <a:cubicBezTo>
                    <a:pt x="550535" y="660783"/>
                    <a:pt x="550535" y="660527"/>
                    <a:pt x="550364" y="660612"/>
                  </a:cubicBezTo>
                  <a:cubicBezTo>
                    <a:pt x="548743" y="662063"/>
                    <a:pt x="547037" y="663429"/>
                    <a:pt x="545330" y="664880"/>
                  </a:cubicBezTo>
                  <a:cubicBezTo>
                    <a:pt x="546781" y="649858"/>
                    <a:pt x="548231" y="634837"/>
                    <a:pt x="549596" y="619816"/>
                  </a:cubicBezTo>
                  <a:lnTo>
                    <a:pt x="561626" y="608891"/>
                  </a:lnTo>
                  <a:cubicBezTo>
                    <a:pt x="560432" y="628351"/>
                    <a:pt x="559323" y="647895"/>
                    <a:pt x="558043" y="667355"/>
                  </a:cubicBezTo>
                  <a:lnTo>
                    <a:pt x="556080" y="669147"/>
                  </a:lnTo>
                  <a:close/>
                  <a:moveTo>
                    <a:pt x="557275" y="561608"/>
                  </a:moveTo>
                  <a:lnTo>
                    <a:pt x="553948" y="565193"/>
                  </a:lnTo>
                  <a:cubicBezTo>
                    <a:pt x="555057" y="549489"/>
                    <a:pt x="556080" y="533699"/>
                    <a:pt x="557190" y="517995"/>
                  </a:cubicBezTo>
                  <a:cubicBezTo>
                    <a:pt x="559323" y="515947"/>
                    <a:pt x="561370" y="513984"/>
                    <a:pt x="563503" y="511935"/>
                  </a:cubicBezTo>
                  <a:cubicBezTo>
                    <a:pt x="563503" y="511935"/>
                    <a:pt x="563503" y="511679"/>
                    <a:pt x="563333" y="511765"/>
                  </a:cubicBezTo>
                  <a:cubicBezTo>
                    <a:pt x="561285" y="513557"/>
                    <a:pt x="559323" y="515264"/>
                    <a:pt x="557275" y="517056"/>
                  </a:cubicBezTo>
                  <a:cubicBezTo>
                    <a:pt x="557958" y="506644"/>
                    <a:pt x="558640" y="496317"/>
                    <a:pt x="559323" y="485904"/>
                  </a:cubicBezTo>
                  <a:lnTo>
                    <a:pt x="561029" y="484368"/>
                  </a:lnTo>
                  <a:lnTo>
                    <a:pt x="559323" y="499901"/>
                  </a:lnTo>
                  <a:cubicBezTo>
                    <a:pt x="559323" y="499901"/>
                    <a:pt x="559493" y="500072"/>
                    <a:pt x="559579" y="499901"/>
                  </a:cubicBezTo>
                  <a:lnTo>
                    <a:pt x="561967" y="483514"/>
                  </a:lnTo>
                  <a:lnTo>
                    <a:pt x="572206" y="474041"/>
                  </a:lnTo>
                  <a:lnTo>
                    <a:pt x="571779" y="479588"/>
                  </a:lnTo>
                  <a:cubicBezTo>
                    <a:pt x="569987" y="503657"/>
                    <a:pt x="568025" y="527725"/>
                    <a:pt x="566062" y="551708"/>
                  </a:cubicBezTo>
                  <a:lnTo>
                    <a:pt x="557275" y="561523"/>
                  </a:lnTo>
                  <a:close/>
                  <a:moveTo>
                    <a:pt x="625358" y="237540"/>
                  </a:moveTo>
                  <a:lnTo>
                    <a:pt x="621007" y="240613"/>
                  </a:lnTo>
                  <a:cubicBezTo>
                    <a:pt x="615973" y="244197"/>
                    <a:pt x="611025" y="247696"/>
                    <a:pt x="605991" y="251281"/>
                  </a:cubicBezTo>
                  <a:cubicBezTo>
                    <a:pt x="606674" y="248209"/>
                    <a:pt x="607356" y="245221"/>
                    <a:pt x="608039" y="242149"/>
                  </a:cubicBezTo>
                  <a:lnTo>
                    <a:pt x="610257" y="232931"/>
                  </a:lnTo>
                  <a:cubicBezTo>
                    <a:pt x="617168" y="227298"/>
                    <a:pt x="624079" y="221580"/>
                    <a:pt x="630989" y="215862"/>
                  </a:cubicBezTo>
                  <a:cubicBezTo>
                    <a:pt x="630989" y="215862"/>
                    <a:pt x="631160" y="215691"/>
                    <a:pt x="631245" y="215691"/>
                  </a:cubicBezTo>
                  <a:cubicBezTo>
                    <a:pt x="630392" y="218849"/>
                    <a:pt x="629538" y="222007"/>
                    <a:pt x="628686" y="225250"/>
                  </a:cubicBezTo>
                  <a:cubicBezTo>
                    <a:pt x="627576" y="229347"/>
                    <a:pt x="626467" y="233529"/>
                    <a:pt x="625358" y="237625"/>
                  </a:cubicBezTo>
                  <a:close/>
                  <a:moveTo>
                    <a:pt x="621775" y="241978"/>
                  </a:moveTo>
                  <a:lnTo>
                    <a:pt x="624761" y="239588"/>
                  </a:lnTo>
                  <a:cubicBezTo>
                    <a:pt x="622458" y="248209"/>
                    <a:pt x="620154" y="256829"/>
                    <a:pt x="617935" y="265534"/>
                  </a:cubicBezTo>
                  <a:lnTo>
                    <a:pt x="599593" y="280385"/>
                  </a:lnTo>
                  <a:cubicBezTo>
                    <a:pt x="599593" y="280385"/>
                    <a:pt x="599593" y="280385"/>
                    <a:pt x="599593" y="280385"/>
                  </a:cubicBezTo>
                  <a:cubicBezTo>
                    <a:pt x="601384" y="271935"/>
                    <a:pt x="603176" y="263571"/>
                    <a:pt x="605052" y="255122"/>
                  </a:cubicBezTo>
                  <a:cubicBezTo>
                    <a:pt x="610598" y="250769"/>
                    <a:pt x="616144" y="246331"/>
                    <a:pt x="621689" y="241978"/>
                  </a:cubicBezTo>
                  <a:close/>
                  <a:moveTo>
                    <a:pt x="611878" y="222519"/>
                  </a:moveTo>
                  <a:lnTo>
                    <a:pt x="610001" y="229432"/>
                  </a:lnTo>
                  <a:cubicBezTo>
                    <a:pt x="604114" y="233699"/>
                    <a:pt x="598227" y="237967"/>
                    <a:pt x="592426" y="242234"/>
                  </a:cubicBezTo>
                  <a:lnTo>
                    <a:pt x="595156" y="232078"/>
                  </a:lnTo>
                  <a:cubicBezTo>
                    <a:pt x="598739" y="228834"/>
                    <a:pt x="602322" y="225591"/>
                    <a:pt x="605991" y="222348"/>
                  </a:cubicBezTo>
                  <a:cubicBezTo>
                    <a:pt x="608636" y="220044"/>
                    <a:pt x="611281" y="217739"/>
                    <a:pt x="613926" y="215435"/>
                  </a:cubicBezTo>
                  <a:lnTo>
                    <a:pt x="611963" y="222433"/>
                  </a:lnTo>
                  <a:close/>
                  <a:moveTo>
                    <a:pt x="608636" y="234297"/>
                  </a:moveTo>
                  <a:lnTo>
                    <a:pt x="606674" y="241551"/>
                  </a:lnTo>
                  <a:cubicBezTo>
                    <a:pt x="605650" y="245392"/>
                    <a:pt x="604626" y="249147"/>
                    <a:pt x="603602" y="252988"/>
                  </a:cubicBezTo>
                  <a:cubicBezTo>
                    <a:pt x="597886" y="257085"/>
                    <a:pt x="592169" y="261096"/>
                    <a:pt x="586453" y="265193"/>
                  </a:cubicBezTo>
                  <a:cubicBezTo>
                    <a:pt x="587819" y="259731"/>
                    <a:pt x="589184" y="254268"/>
                    <a:pt x="590634" y="248806"/>
                  </a:cubicBezTo>
                  <a:cubicBezTo>
                    <a:pt x="596692" y="244027"/>
                    <a:pt x="602664" y="239162"/>
                    <a:pt x="608721" y="234211"/>
                  </a:cubicBezTo>
                  <a:close/>
                  <a:moveTo>
                    <a:pt x="570584" y="264510"/>
                  </a:moveTo>
                  <a:lnTo>
                    <a:pt x="570584" y="264510"/>
                  </a:lnTo>
                  <a:cubicBezTo>
                    <a:pt x="570584" y="264510"/>
                    <a:pt x="570584" y="264510"/>
                    <a:pt x="570584" y="264510"/>
                  </a:cubicBezTo>
                  <a:lnTo>
                    <a:pt x="570584" y="264510"/>
                  </a:lnTo>
                  <a:cubicBezTo>
                    <a:pt x="570584" y="264510"/>
                    <a:pt x="570584" y="264510"/>
                    <a:pt x="570584" y="264510"/>
                  </a:cubicBezTo>
                  <a:cubicBezTo>
                    <a:pt x="576471" y="259987"/>
                    <a:pt x="582358" y="255378"/>
                    <a:pt x="588245" y="250684"/>
                  </a:cubicBezTo>
                  <a:cubicBezTo>
                    <a:pt x="586624" y="256231"/>
                    <a:pt x="585003" y="261779"/>
                    <a:pt x="583382" y="267327"/>
                  </a:cubicBezTo>
                  <a:cubicBezTo>
                    <a:pt x="575960" y="272618"/>
                    <a:pt x="568537" y="277910"/>
                    <a:pt x="561114" y="283287"/>
                  </a:cubicBezTo>
                  <a:cubicBezTo>
                    <a:pt x="562224" y="278422"/>
                    <a:pt x="563333" y="273557"/>
                    <a:pt x="564527" y="268778"/>
                  </a:cubicBezTo>
                  <a:cubicBezTo>
                    <a:pt x="566489" y="267412"/>
                    <a:pt x="568452" y="265961"/>
                    <a:pt x="570414" y="264595"/>
                  </a:cubicBezTo>
                  <a:close/>
                  <a:moveTo>
                    <a:pt x="581761" y="273557"/>
                  </a:moveTo>
                  <a:cubicBezTo>
                    <a:pt x="579287" y="282519"/>
                    <a:pt x="576812" y="291395"/>
                    <a:pt x="574509" y="300356"/>
                  </a:cubicBezTo>
                  <a:cubicBezTo>
                    <a:pt x="567683" y="305819"/>
                    <a:pt x="560773" y="311281"/>
                    <a:pt x="553948" y="316743"/>
                  </a:cubicBezTo>
                  <a:cubicBezTo>
                    <a:pt x="554374" y="314780"/>
                    <a:pt x="554801" y="312817"/>
                    <a:pt x="555142" y="310854"/>
                  </a:cubicBezTo>
                  <a:cubicBezTo>
                    <a:pt x="556592" y="304197"/>
                    <a:pt x="558043" y="297540"/>
                    <a:pt x="559579" y="290883"/>
                  </a:cubicBezTo>
                  <a:cubicBezTo>
                    <a:pt x="567001" y="285164"/>
                    <a:pt x="574424" y="279361"/>
                    <a:pt x="581761" y="273557"/>
                  </a:cubicBezTo>
                  <a:close/>
                  <a:moveTo>
                    <a:pt x="526731" y="440669"/>
                  </a:moveTo>
                  <a:cubicBezTo>
                    <a:pt x="525196" y="442120"/>
                    <a:pt x="523575" y="443571"/>
                    <a:pt x="521954" y="445022"/>
                  </a:cubicBezTo>
                  <a:lnTo>
                    <a:pt x="522892" y="437255"/>
                  </a:lnTo>
                  <a:cubicBezTo>
                    <a:pt x="522892" y="437255"/>
                    <a:pt x="522722" y="436999"/>
                    <a:pt x="522636" y="437255"/>
                  </a:cubicBezTo>
                  <a:lnTo>
                    <a:pt x="521442" y="445534"/>
                  </a:lnTo>
                  <a:cubicBezTo>
                    <a:pt x="518200" y="448521"/>
                    <a:pt x="514957" y="451594"/>
                    <a:pt x="511630" y="454581"/>
                  </a:cubicBezTo>
                  <a:cubicBezTo>
                    <a:pt x="513422" y="443657"/>
                    <a:pt x="515299" y="432817"/>
                    <a:pt x="517261" y="421893"/>
                  </a:cubicBezTo>
                  <a:cubicBezTo>
                    <a:pt x="521954" y="417540"/>
                    <a:pt x="526646" y="413187"/>
                    <a:pt x="531339" y="408920"/>
                  </a:cubicBezTo>
                  <a:cubicBezTo>
                    <a:pt x="530230" y="415833"/>
                    <a:pt x="529206" y="422661"/>
                    <a:pt x="528182" y="429574"/>
                  </a:cubicBezTo>
                  <a:cubicBezTo>
                    <a:pt x="527670" y="433244"/>
                    <a:pt x="527158" y="436999"/>
                    <a:pt x="526646" y="440669"/>
                  </a:cubicBezTo>
                  <a:close/>
                  <a:moveTo>
                    <a:pt x="564100" y="262803"/>
                  </a:moveTo>
                  <a:cubicBezTo>
                    <a:pt x="558725" y="266900"/>
                    <a:pt x="553436" y="270997"/>
                    <a:pt x="548061" y="275093"/>
                  </a:cubicBezTo>
                  <a:cubicBezTo>
                    <a:pt x="548231" y="274240"/>
                    <a:pt x="548487" y="273386"/>
                    <a:pt x="548658" y="272618"/>
                  </a:cubicBezTo>
                  <a:cubicBezTo>
                    <a:pt x="554118" y="268095"/>
                    <a:pt x="559664" y="263486"/>
                    <a:pt x="565124" y="258963"/>
                  </a:cubicBezTo>
                  <a:cubicBezTo>
                    <a:pt x="564783" y="260243"/>
                    <a:pt x="564441" y="261523"/>
                    <a:pt x="564015" y="262803"/>
                  </a:cubicBezTo>
                  <a:close/>
                  <a:moveTo>
                    <a:pt x="561967" y="270570"/>
                  </a:moveTo>
                  <a:cubicBezTo>
                    <a:pt x="560603" y="275605"/>
                    <a:pt x="559237" y="280556"/>
                    <a:pt x="557958" y="285591"/>
                  </a:cubicBezTo>
                  <a:cubicBezTo>
                    <a:pt x="556849" y="286445"/>
                    <a:pt x="555654" y="287213"/>
                    <a:pt x="554545" y="288066"/>
                  </a:cubicBezTo>
                  <a:lnTo>
                    <a:pt x="554545" y="288066"/>
                  </a:lnTo>
                  <a:cubicBezTo>
                    <a:pt x="554545" y="288066"/>
                    <a:pt x="554374" y="288152"/>
                    <a:pt x="554374" y="288152"/>
                  </a:cubicBezTo>
                  <a:lnTo>
                    <a:pt x="554204" y="288152"/>
                  </a:lnTo>
                  <a:cubicBezTo>
                    <a:pt x="554204" y="288152"/>
                    <a:pt x="554204" y="288237"/>
                    <a:pt x="554204" y="288237"/>
                  </a:cubicBezTo>
                  <a:cubicBezTo>
                    <a:pt x="550450" y="291139"/>
                    <a:pt x="546610" y="294126"/>
                    <a:pt x="542856" y="297028"/>
                  </a:cubicBezTo>
                  <a:cubicBezTo>
                    <a:pt x="544051" y="291736"/>
                    <a:pt x="545330" y="286530"/>
                    <a:pt x="546525" y="281238"/>
                  </a:cubicBezTo>
                  <a:cubicBezTo>
                    <a:pt x="551644" y="277654"/>
                    <a:pt x="556849" y="274069"/>
                    <a:pt x="561967" y="270484"/>
                  </a:cubicBezTo>
                  <a:close/>
                  <a:moveTo>
                    <a:pt x="555825" y="293699"/>
                  </a:moveTo>
                  <a:cubicBezTo>
                    <a:pt x="554459" y="299076"/>
                    <a:pt x="553095" y="304368"/>
                    <a:pt x="551729" y="309745"/>
                  </a:cubicBezTo>
                  <a:cubicBezTo>
                    <a:pt x="550876" y="313329"/>
                    <a:pt x="549938" y="316999"/>
                    <a:pt x="549084" y="320584"/>
                  </a:cubicBezTo>
                  <a:cubicBezTo>
                    <a:pt x="545330" y="323571"/>
                    <a:pt x="541576" y="326558"/>
                    <a:pt x="537738" y="329546"/>
                  </a:cubicBezTo>
                  <a:lnTo>
                    <a:pt x="537738" y="329546"/>
                  </a:lnTo>
                  <a:cubicBezTo>
                    <a:pt x="537738" y="329546"/>
                    <a:pt x="537567" y="329631"/>
                    <a:pt x="537567" y="329631"/>
                  </a:cubicBezTo>
                  <a:lnTo>
                    <a:pt x="537396" y="329631"/>
                  </a:lnTo>
                  <a:cubicBezTo>
                    <a:pt x="537396" y="329631"/>
                    <a:pt x="537396" y="329716"/>
                    <a:pt x="537396" y="329716"/>
                  </a:cubicBezTo>
                  <a:cubicBezTo>
                    <a:pt x="536628" y="330314"/>
                    <a:pt x="535946" y="330997"/>
                    <a:pt x="535178" y="331594"/>
                  </a:cubicBezTo>
                  <a:cubicBezTo>
                    <a:pt x="536458" y="325620"/>
                    <a:pt x="537652" y="319645"/>
                    <a:pt x="538932" y="313756"/>
                  </a:cubicBezTo>
                  <a:cubicBezTo>
                    <a:pt x="539614" y="310513"/>
                    <a:pt x="540382" y="307355"/>
                    <a:pt x="541065" y="304112"/>
                  </a:cubicBezTo>
                  <a:cubicBezTo>
                    <a:pt x="545928" y="300612"/>
                    <a:pt x="550791" y="297113"/>
                    <a:pt x="555654" y="293614"/>
                  </a:cubicBezTo>
                  <a:close/>
                  <a:moveTo>
                    <a:pt x="508985" y="456971"/>
                  </a:moveTo>
                  <a:cubicBezTo>
                    <a:pt x="505487" y="460214"/>
                    <a:pt x="501904" y="463372"/>
                    <a:pt x="498406" y="466615"/>
                  </a:cubicBezTo>
                  <a:lnTo>
                    <a:pt x="498406" y="465847"/>
                  </a:lnTo>
                  <a:cubicBezTo>
                    <a:pt x="498406" y="465847"/>
                    <a:pt x="502416" y="448692"/>
                    <a:pt x="502416" y="448692"/>
                  </a:cubicBezTo>
                  <a:cubicBezTo>
                    <a:pt x="503696" y="443230"/>
                    <a:pt x="504890" y="437768"/>
                    <a:pt x="506170" y="432305"/>
                  </a:cubicBezTo>
                  <a:cubicBezTo>
                    <a:pt x="508559" y="430172"/>
                    <a:pt x="510862" y="427952"/>
                    <a:pt x="513251" y="425819"/>
                  </a:cubicBezTo>
                  <a:cubicBezTo>
                    <a:pt x="511801" y="436231"/>
                    <a:pt x="510351" y="446644"/>
                    <a:pt x="509071" y="457056"/>
                  </a:cubicBezTo>
                  <a:close/>
                  <a:moveTo>
                    <a:pt x="545245" y="277227"/>
                  </a:moveTo>
                  <a:cubicBezTo>
                    <a:pt x="542345" y="279446"/>
                    <a:pt x="539529" y="281580"/>
                    <a:pt x="536628" y="283799"/>
                  </a:cubicBezTo>
                  <a:cubicBezTo>
                    <a:pt x="536628" y="283372"/>
                    <a:pt x="536799" y="282860"/>
                    <a:pt x="536884" y="282433"/>
                  </a:cubicBezTo>
                  <a:cubicBezTo>
                    <a:pt x="539870" y="279873"/>
                    <a:pt x="542856" y="277398"/>
                    <a:pt x="545928" y="274837"/>
                  </a:cubicBezTo>
                  <a:cubicBezTo>
                    <a:pt x="545672" y="275605"/>
                    <a:pt x="545501" y="276374"/>
                    <a:pt x="545245" y="277227"/>
                  </a:cubicBezTo>
                  <a:close/>
                  <a:moveTo>
                    <a:pt x="501563" y="443998"/>
                  </a:moveTo>
                  <a:lnTo>
                    <a:pt x="501904" y="441779"/>
                  </a:lnTo>
                  <a:cubicBezTo>
                    <a:pt x="501904" y="441779"/>
                    <a:pt x="501733" y="441523"/>
                    <a:pt x="501648" y="441779"/>
                  </a:cubicBezTo>
                  <a:lnTo>
                    <a:pt x="497553" y="465420"/>
                  </a:lnTo>
                  <a:lnTo>
                    <a:pt x="497382" y="466359"/>
                  </a:lnTo>
                  <a:lnTo>
                    <a:pt x="497126" y="467554"/>
                  </a:lnTo>
                  <a:cubicBezTo>
                    <a:pt x="493799" y="470541"/>
                    <a:pt x="490471" y="473529"/>
                    <a:pt x="487144" y="476430"/>
                  </a:cubicBezTo>
                  <a:lnTo>
                    <a:pt x="487997" y="472248"/>
                  </a:lnTo>
                  <a:lnTo>
                    <a:pt x="488253" y="471224"/>
                  </a:lnTo>
                  <a:cubicBezTo>
                    <a:pt x="488680" y="471907"/>
                    <a:pt x="489192" y="472590"/>
                    <a:pt x="489789" y="473358"/>
                  </a:cubicBezTo>
                  <a:cubicBezTo>
                    <a:pt x="492007" y="469602"/>
                    <a:pt x="495164" y="466189"/>
                    <a:pt x="495932" y="462348"/>
                  </a:cubicBezTo>
                  <a:cubicBezTo>
                    <a:pt x="497553" y="454154"/>
                    <a:pt x="498832" y="445876"/>
                    <a:pt x="500027" y="437597"/>
                  </a:cubicBezTo>
                  <a:cubicBezTo>
                    <a:pt x="501051" y="436658"/>
                    <a:pt x="502074" y="435719"/>
                    <a:pt x="503184" y="434780"/>
                  </a:cubicBezTo>
                  <a:cubicBezTo>
                    <a:pt x="502586" y="437853"/>
                    <a:pt x="502074" y="440925"/>
                    <a:pt x="501478" y="444083"/>
                  </a:cubicBezTo>
                  <a:close/>
                  <a:moveTo>
                    <a:pt x="501136" y="430428"/>
                  </a:moveTo>
                  <a:cubicBezTo>
                    <a:pt x="501392" y="428721"/>
                    <a:pt x="501563" y="427099"/>
                    <a:pt x="501819" y="425392"/>
                  </a:cubicBezTo>
                  <a:cubicBezTo>
                    <a:pt x="502245" y="422405"/>
                    <a:pt x="502843" y="418649"/>
                    <a:pt x="499686" y="416942"/>
                  </a:cubicBezTo>
                  <a:cubicBezTo>
                    <a:pt x="499686" y="416942"/>
                    <a:pt x="499686" y="416942"/>
                    <a:pt x="499686" y="416942"/>
                  </a:cubicBezTo>
                  <a:cubicBezTo>
                    <a:pt x="501392" y="415492"/>
                    <a:pt x="503184" y="414126"/>
                    <a:pt x="504890" y="412675"/>
                  </a:cubicBezTo>
                  <a:lnTo>
                    <a:pt x="504890" y="412675"/>
                  </a:lnTo>
                  <a:cubicBezTo>
                    <a:pt x="504890" y="412675"/>
                    <a:pt x="504890" y="412675"/>
                    <a:pt x="504890" y="412675"/>
                  </a:cubicBezTo>
                  <a:lnTo>
                    <a:pt x="504890" y="412675"/>
                  </a:lnTo>
                  <a:cubicBezTo>
                    <a:pt x="504890" y="412675"/>
                    <a:pt x="504890" y="412675"/>
                    <a:pt x="504890" y="412675"/>
                  </a:cubicBezTo>
                  <a:cubicBezTo>
                    <a:pt x="505828" y="411822"/>
                    <a:pt x="506767" y="411053"/>
                    <a:pt x="507706" y="410200"/>
                  </a:cubicBezTo>
                  <a:cubicBezTo>
                    <a:pt x="506682" y="416004"/>
                    <a:pt x="505573" y="421893"/>
                    <a:pt x="504549" y="427696"/>
                  </a:cubicBezTo>
                  <a:cubicBezTo>
                    <a:pt x="503440" y="428635"/>
                    <a:pt x="502245" y="429659"/>
                    <a:pt x="501136" y="430598"/>
                  </a:cubicBezTo>
                  <a:close/>
                  <a:moveTo>
                    <a:pt x="501648" y="408408"/>
                  </a:moveTo>
                  <a:lnTo>
                    <a:pt x="501648" y="408408"/>
                  </a:lnTo>
                  <a:cubicBezTo>
                    <a:pt x="501648" y="408408"/>
                    <a:pt x="501478" y="408493"/>
                    <a:pt x="501478" y="408493"/>
                  </a:cubicBezTo>
                  <a:lnTo>
                    <a:pt x="501307" y="408493"/>
                  </a:lnTo>
                  <a:cubicBezTo>
                    <a:pt x="502245" y="404055"/>
                    <a:pt x="503184" y="399446"/>
                    <a:pt x="504123" y="394837"/>
                  </a:cubicBezTo>
                  <a:cubicBezTo>
                    <a:pt x="505744" y="393557"/>
                    <a:pt x="507450" y="392362"/>
                    <a:pt x="509156" y="391082"/>
                  </a:cubicBezTo>
                  <a:cubicBezTo>
                    <a:pt x="509156" y="391082"/>
                    <a:pt x="509156" y="391082"/>
                    <a:pt x="509156" y="391082"/>
                  </a:cubicBezTo>
                  <a:cubicBezTo>
                    <a:pt x="509156" y="391082"/>
                    <a:pt x="509156" y="391082"/>
                    <a:pt x="509156" y="391082"/>
                  </a:cubicBezTo>
                  <a:cubicBezTo>
                    <a:pt x="509156" y="391082"/>
                    <a:pt x="509156" y="391082"/>
                    <a:pt x="509156" y="391082"/>
                  </a:cubicBezTo>
                  <a:lnTo>
                    <a:pt x="509156" y="391082"/>
                  </a:lnTo>
                  <a:cubicBezTo>
                    <a:pt x="509924" y="390399"/>
                    <a:pt x="510777" y="389716"/>
                    <a:pt x="511545" y="389119"/>
                  </a:cubicBezTo>
                  <a:cubicBezTo>
                    <a:pt x="510777" y="393472"/>
                    <a:pt x="509924" y="397910"/>
                    <a:pt x="509156" y="402263"/>
                  </a:cubicBezTo>
                  <a:cubicBezTo>
                    <a:pt x="506597" y="404311"/>
                    <a:pt x="504123" y="406359"/>
                    <a:pt x="501563" y="408408"/>
                  </a:cubicBezTo>
                  <a:close/>
                  <a:moveTo>
                    <a:pt x="506085" y="386900"/>
                  </a:moveTo>
                  <a:cubicBezTo>
                    <a:pt x="506085" y="386900"/>
                    <a:pt x="506085" y="386900"/>
                    <a:pt x="506085" y="386900"/>
                  </a:cubicBezTo>
                  <a:cubicBezTo>
                    <a:pt x="506085" y="386900"/>
                    <a:pt x="506085" y="386900"/>
                    <a:pt x="505999" y="386985"/>
                  </a:cubicBezTo>
                  <a:cubicBezTo>
                    <a:pt x="505999" y="386985"/>
                    <a:pt x="505999" y="386985"/>
                    <a:pt x="505914" y="387071"/>
                  </a:cubicBezTo>
                  <a:cubicBezTo>
                    <a:pt x="505914" y="387071"/>
                    <a:pt x="505914" y="387071"/>
                    <a:pt x="505914" y="387071"/>
                  </a:cubicBezTo>
                  <a:cubicBezTo>
                    <a:pt x="505914" y="387071"/>
                    <a:pt x="505914" y="387071"/>
                    <a:pt x="505914" y="387071"/>
                  </a:cubicBezTo>
                  <a:cubicBezTo>
                    <a:pt x="506255" y="385193"/>
                    <a:pt x="506682" y="383230"/>
                    <a:pt x="507108" y="381352"/>
                  </a:cubicBezTo>
                  <a:cubicBezTo>
                    <a:pt x="507108" y="381352"/>
                    <a:pt x="507108" y="381352"/>
                    <a:pt x="507108" y="381352"/>
                  </a:cubicBezTo>
                  <a:cubicBezTo>
                    <a:pt x="507108" y="381352"/>
                    <a:pt x="507108" y="381352"/>
                    <a:pt x="507108" y="381352"/>
                  </a:cubicBezTo>
                  <a:cubicBezTo>
                    <a:pt x="507108" y="381352"/>
                    <a:pt x="507108" y="381352"/>
                    <a:pt x="507108" y="381352"/>
                  </a:cubicBezTo>
                  <a:lnTo>
                    <a:pt x="507108" y="381352"/>
                  </a:lnTo>
                  <a:cubicBezTo>
                    <a:pt x="507620" y="378450"/>
                    <a:pt x="508132" y="375463"/>
                    <a:pt x="508644" y="372561"/>
                  </a:cubicBezTo>
                  <a:cubicBezTo>
                    <a:pt x="511203" y="370342"/>
                    <a:pt x="513678" y="368208"/>
                    <a:pt x="516237" y="365989"/>
                  </a:cubicBezTo>
                  <a:cubicBezTo>
                    <a:pt x="515214" y="371281"/>
                    <a:pt x="514275" y="376487"/>
                    <a:pt x="513251" y="381779"/>
                  </a:cubicBezTo>
                  <a:cubicBezTo>
                    <a:pt x="510948" y="383486"/>
                    <a:pt x="508559" y="385278"/>
                    <a:pt x="506255" y="386985"/>
                  </a:cubicBezTo>
                  <a:close/>
                  <a:moveTo>
                    <a:pt x="533472" y="286274"/>
                  </a:moveTo>
                  <a:cubicBezTo>
                    <a:pt x="532959" y="286615"/>
                    <a:pt x="532447" y="287042"/>
                    <a:pt x="531936" y="287383"/>
                  </a:cubicBezTo>
                  <a:cubicBezTo>
                    <a:pt x="531509" y="287554"/>
                    <a:pt x="531083" y="287640"/>
                    <a:pt x="530656" y="287810"/>
                  </a:cubicBezTo>
                  <a:cubicBezTo>
                    <a:pt x="531680" y="286957"/>
                    <a:pt x="532704" y="286018"/>
                    <a:pt x="533642" y="285164"/>
                  </a:cubicBezTo>
                  <a:cubicBezTo>
                    <a:pt x="533642" y="285506"/>
                    <a:pt x="533472" y="285847"/>
                    <a:pt x="533386" y="286189"/>
                  </a:cubicBezTo>
                  <a:close/>
                  <a:moveTo>
                    <a:pt x="522210" y="294809"/>
                  </a:moveTo>
                  <a:cubicBezTo>
                    <a:pt x="522210" y="294809"/>
                    <a:pt x="521527" y="295321"/>
                    <a:pt x="521101" y="295662"/>
                  </a:cubicBezTo>
                  <a:cubicBezTo>
                    <a:pt x="521186" y="294979"/>
                    <a:pt x="521356" y="294297"/>
                    <a:pt x="521442" y="293614"/>
                  </a:cubicBezTo>
                  <a:cubicBezTo>
                    <a:pt x="522977" y="292675"/>
                    <a:pt x="524513" y="291736"/>
                    <a:pt x="526049" y="290883"/>
                  </a:cubicBezTo>
                  <a:cubicBezTo>
                    <a:pt x="524769" y="292163"/>
                    <a:pt x="523489" y="293529"/>
                    <a:pt x="522210" y="294809"/>
                  </a:cubicBezTo>
                  <a:close/>
                  <a:moveTo>
                    <a:pt x="511630" y="329716"/>
                  </a:moveTo>
                  <a:lnTo>
                    <a:pt x="512142" y="329375"/>
                  </a:lnTo>
                  <a:cubicBezTo>
                    <a:pt x="511886" y="330655"/>
                    <a:pt x="511630" y="331935"/>
                    <a:pt x="511374" y="333216"/>
                  </a:cubicBezTo>
                  <a:cubicBezTo>
                    <a:pt x="511460" y="332021"/>
                    <a:pt x="511545" y="330826"/>
                    <a:pt x="511630" y="329631"/>
                  </a:cubicBezTo>
                  <a:close/>
                  <a:moveTo>
                    <a:pt x="511630" y="328692"/>
                  </a:moveTo>
                  <a:cubicBezTo>
                    <a:pt x="511630" y="327583"/>
                    <a:pt x="511630" y="326473"/>
                    <a:pt x="511715" y="325364"/>
                  </a:cubicBezTo>
                  <a:cubicBezTo>
                    <a:pt x="512227" y="325022"/>
                    <a:pt x="512654" y="324681"/>
                    <a:pt x="513166" y="324339"/>
                  </a:cubicBezTo>
                  <a:cubicBezTo>
                    <a:pt x="512910" y="325705"/>
                    <a:pt x="512569" y="326985"/>
                    <a:pt x="512313" y="328351"/>
                  </a:cubicBezTo>
                  <a:lnTo>
                    <a:pt x="511630" y="328692"/>
                  </a:lnTo>
                  <a:close/>
                  <a:moveTo>
                    <a:pt x="510180" y="288237"/>
                  </a:moveTo>
                  <a:cubicBezTo>
                    <a:pt x="510009" y="288920"/>
                    <a:pt x="509839" y="289517"/>
                    <a:pt x="509668" y="290200"/>
                  </a:cubicBezTo>
                  <a:lnTo>
                    <a:pt x="509156" y="290883"/>
                  </a:lnTo>
                  <a:cubicBezTo>
                    <a:pt x="503098" y="298906"/>
                    <a:pt x="497041" y="306843"/>
                    <a:pt x="491240" y="315036"/>
                  </a:cubicBezTo>
                  <a:cubicBezTo>
                    <a:pt x="491154" y="315207"/>
                    <a:pt x="490983" y="315378"/>
                    <a:pt x="490898" y="315548"/>
                  </a:cubicBezTo>
                  <a:cubicBezTo>
                    <a:pt x="490898" y="315548"/>
                    <a:pt x="490813" y="315548"/>
                    <a:pt x="490728" y="315634"/>
                  </a:cubicBezTo>
                  <a:cubicBezTo>
                    <a:pt x="491154" y="313671"/>
                    <a:pt x="491495" y="311708"/>
                    <a:pt x="491922" y="309745"/>
                  </a:cubicBezTo>
                  <a:cubicBezTo>
                    <a:pt x="492434" y="307440"/>
                    <a:pt x="492946" y="305051"/>
                    <a:pt x="493372" y="302746"/>
                  </a:cubicBezTo>
                  <a:cubicBezTo>
                    <a:pt x="496615" y="298906"/>
                    <a:pt x="499942" y="295150"/>
                    <a:pt x="503184" y="291395"/>
                  </a:cubicBezTo>
                  <a:lnTo>
                    <a:pt x="509668" y="284226"/>
                  </a:lnTo>
                  <a:cubicBezTo>
                    <a:pt x="509668" y="285591"/>
                    <a:pt x="509924" y="287042"/>
                    <a:pt x="510094" y="288408"/>
                  </a:cubicBezTo>
                  <a:close/>
                  <a:moveTo>
                    <a:pt x="468716" y="418223"/>
                  </a:moveTo>
                  <a:cubicBezTo>
                    <a:pt x="467692" y="419076"/>
                    <a:pt x="466668" y="419930"/>
                    <a:pt x="465644" y="420783"/>
                  </a:cubicBezTo>
                  <a:cubicBezTo>
                    <a:pt x="465644" y="420783"/>
                    <a:pt x="465644" y="420783"/>
                    <a:pt x="465559" y="420868"/>
                  </a:cubicBezTo>
                  <a:lnTo>
                    <a:pt x="465559" y="420868"/>
                  </a:lnTo>
                  <a:cubicBezTo>
                    <a:pt x="465047" y="421295"/>
                    <a:pt x="464450" y="421807"/>
                    <a:pt x="463938" y="422234"/>
                  </a:cubicBezTo>
                  <a:cubicBezTo>
                    <a:pt x="464109" y="421295"/>
                    <a:pt x="464279" y="420356"/>
                    <a:pt x="464450" y="419503"/>
                  </a:cubicBezTo>
                  <a:cubicBezTo>
                    <a:pt x="465218" y="415065"/>
                    <a:pt x="466071" y="410541"/>
                    <a:pt x="466838" y="406103"/>
                  </a:cubicBezTo>
                  <a:cubicBezTo>
                    <a:pt x="468118" y="405079"/>
                    <a:pt x="469313" y="404140"/>
                    <a:pt x="470592" y="403116"/>
                  </a:cubicBezTo>
                  <a:cubicBezTo>
                    <a:pt x="470422" y="404738"/>
                    <a:pt x="470166" y="406274"/>
                    <a:pt x="469996" y="407896"/>
                  </a:cubicBezTo>
                  <a:cubicBezTo>
                    <a:pt x="469569" y="411309"/>
                    <a:pt x="469142" y="414809"/>
                    <a:pt x="468716" y="418223"/>
                  </a:cubicBezTo>
                  <a:close/>
                  <a:moveTo>
                    <a:pt x="470934" y="382803"/>
                  </a:moveTo>
                  <a:cubicBezTo>
                    <a:pt x="472640" y="373329"/>
                    <a:pt x="474262" y="363770"/>
                    <a:pt x="475883" y="354297"/>
                  </a:cubicBezTo>
                  <a:cubicBezTo>
                    <a:pt x="476736" y="353614"/>
                    <a:pt x="477674" y="352931"/>
                    <a:pt x="478527" y="352334"/>
                  </a:cubicBezTo>
                  <a:cubicBezTo>
                    <a:pt x="478186" y="354126"/>
                    <a:pt x="477759" y="355918"/>
                    <a:pt x="477418" y="357711"/>
                  </a:cubicBezTo>
                  <a:lnTo>
                    <a:pt x="477418" y="357711"/>
                  </a:lnTo>
                  <a:cubicBezTo>
                    <a:pt x="477418" y="357711"/>
                    <a:pt x="477418" y="357967"/>
                    <a:pt x="477418" y="357967"/>
                  </a:cubicBezTo>
                  <a:lnTo>
                    <a:pt x="477418" y="358223"/>
                  </a:lnTo>
                  <a:cubicBezTo>
                    <a:pt x="477418" y="358223"/>
                    <a:pt x="477418" y="358223"/>
                    <a:pt x="477418" y="358223"/>
                  </a:cubicBezTo>
                  <a:cubicBezTo>
                    <a:pt x="476138" y="365648"/>
                    <a:pt x="474944" y="372988"/>
                    <a:pt x="473835" y="380413"/>
                  </a:cubicBezTo>
                  <a:cubicBezTo>
                    <a:pt x="472896" y="381181"/>
                    <a:pt x="471958" y="382035"/>
                    <a:pt x="471019" y="382803"/>
                  </a:cubicBezTo>
                  <a:close/>
                  <a:moveTo>
                    <a:pt x="488339" y="308635"/>
                  </a:moveTo>
                  <a:cubicBezTo>
                    <a:pt x="487400" y="312305"/>
                    <a:pt x="486547" y="316061"/>
                    <a:pt x="485694" y="319731"/>
                  </a:cubicBezTo>
                  <a:cubicBezTo>
                    <a:pt x="484243" y="321011"/>
                    <a:pt x="482793" y="322291"/>
                    <a:pt x="481257" y="323486"/>
                  </a:cubicBezTo>
                  <a:cubicBezTo>
                    <a:pt x="481769" y="320755"/>
                    <a:pt x="482196" y="318024"/>
                    <a:pt x="482708" y="315292"/>
                  </a:cubicBezTo>
                  <a:cubicBezTo>
                    <a:pt x="484585" y="312988"/>
                    <a:pt x="486462" y="310684"/>
                    <a:pt x="488339" y="308379"/>
                  </a:cubicBezTo>
                  <a:cubicBezTo>
                    <a:pt x="488339" y="308379"/>
                    <a:pt x="488339" y="308550"/>
                    <a:pt x="488339" y="308635"/>
                  </a:cubicBezTo>
                  <a:close/>
                  <a:moveTo>
                    <a:pt x="471702" y="332021"/>
                  </a:moveTo>
                  <a:cubicBezTo>
                    <a:pt x="469142" y="334411"/>
                    <a:pt x="466497" y="336715"/>
                    <a:pt x="463938" y="339190"/>
                  </a:cubicBezTo>
                  <a:cubicBezTo>
                    <a:pt x="466668" y="335605"/>
                    <a:pt x="469484" y="332021"/>
                    <a:pt x="472299" y="328436"/>
                  </a:cubicBezTo>
                  <a:cubicBezTo>
                    <a:pt x="472129" y="329631"/>
                    <a:pt x="471872" y="330826"/>
                    <a:pt x="471702" y="332021"/>
                  </a:cubicBezTo>
                  <a:close/>
                  <a:moveTo>
                    <a:pt x="408141" y="465676"/>
                  </a:moveTo>
                  <a:cubicBezTo>
                    <a:pt x="418805" y="453728"/>
                    <a:pt x="429640" y="441949"/>
                    <a:pt x="440731" y="430342"/>
                  </a:cubicBezTo>
                  <a:cubicBezTo>
                    <a:pt x="444230" y="426757"/>
                    <a:pt x="447727" y="423173"/>
                    <a:pt x="451311" y="419588"/>
                  </a:cubicBezTo>
                  <a:cubicBezTo>
                    <a:pt x="445680" y="429574"/>
                    <a:pt x="440135" y="439645"/>
                    <a:pt x="434674" y="449716"/>
                  </a:cubicBezTo>
                  <a:cubicBezTo>
                    <a:pt x="424180" y="469261"/>
                    <a:pt x="414112" y="489062"/>
                    <a:pt x="404387" y="508948"/>
                  </a:cubicBezTo>
                  <a:cubicBezTo>
                    <a:pt x="404387" y="508948"/>
                    <a:pt x="404387" y="508948"/>
                    <a:pt x="404387" y="508948"/>
                  </a:cubicBezTo>
                  <a:lnTo>
                    <a:pt x="404387" y="508948"/>
                  </a:lnTo>
                  <a:cubicBezTo>
                    <a:pt x="404387" y="508948"/>
                    <a:pt x="404301" y="509033"/>
                    <a:pt x="404301" y="509033"/>
                  </a:cubicBezTo>
                  <a:lnTo>
                    <a:pt x="404130" y="509033"/>
                  </a:lnTo>
                  <a:cubicBezTo>
                    <a:pt x="404130" y="509033"/>
                    <a:pt x="404130" y="509119"/>
                    <a:pt x="404130" y="509119"/>
                  </a:cubicBezTo>
                  <a:cubicBezTo>
                    <a:pt x="400206" y="512447"/>
                    <a:pt x="396281" y="515691"/>
                    <a:pt x="392271" y="518934"/>
                  </a:cubicBezTo>
                  <a:lnTo>
                    <a:pt x="392271" y="518251"/>
                  </a:lnTo>
                  <a:cubicBezTo>
                    <a:pt x="392271" y="518251"/>
                    <a:pt x="391930" y="518251"/>
                    <a:pt x="391930" y="518251"/>
                  </a:cubicBezTo>
                  <a:lnTo>
                    <a:pt x="391504" y="519617"/>
                  </a:lnTo>
                  <a:cubicBezTo>
                    <a:pt x="387152" y="523201"/>
                    <a:pt x="382887" y="526786"/>
                    <a:pt x="378450" y="530285"/>
                  </a:cubicBezTo>
                  <a:cubicBezTo>
                    <a:pt x="376829" y="531565"/>
                    <a:pt x="375208" y="532846"/>
                    <a:pt x="373587" y="534211"/>
                  </a:cubicBezTo>
                  <a:cubicBezTo>
                    <a:pt x="376573" y="527895"/>
                    <a:pt x="379559" y="521580"/>
                    <a:pt x="382630" y="515349"/>
                  </a:cubicBezTo>
                  <a:cubicBezTo>
                    <a:pt x="390821" y="498621"/>
                    <a:pt x="399353" y="482063"/>
                    <a:pt x="408141" y="465676"/>
                  </a:cubicBezTo>
                  <a:close/>
                  <a:moveTo>
                    <a:pt x="403533" y="462860"/>
                  </a:moveTo>
                  <a:cubicBezTo>
                    <a:pt x="404983" y="460214"/>
                    <a:pt x="406520" y="457483"/>
                    <a:pt x="407970" y="454837"/>
                  </a:cubicBezTo>
                  <a:cubicBezTo>
                    <a:pt x="406775" y="457227"/>
                    <a:pt x="405496" y="459617"/>
                    <a:pt x="404301" y="462006"/>
                  </a:cubicBezTo>
                  <a:cubicBezTo>
                    <a:pt x="404130" y="462177"/>
                    <a:pt x="403960" y="462348"/>
                    <a:pt x="403789" y="462519"/>
                  </a:cubicBezTo>
                  <a:lnTo>
                    <a:pt x="403789" y="462519"/>
                  </a:lnTo>
                  <a:cubicBezTo>
                    <a:pt x="403789" y="462519"/>
                    <a:pt x="403619" y="462689"/>
                    <a:pt x="403619" y="462689"/>
                  </a:cubicBezTo>
                  <a:lnTo>
                    <a:pt x="403619" y="462860"/>
                  </a:lnTo>
                  <a:close/>
                  <a:moveTo>
                    <a:pt x="379133" y="514069"/>
                  </a:moveTo>
                  <a:cubicBezTo>
                    <a:pt x="375549" y="522092"/>
                    <a:pt x="371966" y="530200"/>
                    <a:pt x="368468" y="538308"/>
                  </a:cubicBezTo>
                  <a:cubicBezTo>
                    <a:pt x="367188" y="539332"/>
                    <a:pt x="365823" y="540442"/>
                    <a:pt x="364543" y="541466"/>
                  </a:cubicBezTo>
                  <a:cubicBezTo>
                    <a:pt x="365140" y="539247"/>
                    <a:pt x="365823" y="537028"/>
                    <a:pt x="366420" y="534723"/>
                  </a:cubicBezTo>
                  <a:cubicBezTo>
                    <a:pt x="369321" y="528664"/>
                    <a:pt x="372222" y="522604"/>
                    <a:pt x="375208" y="516544"/>
                  </a:cubicBezTo>
                  <a:cubicBezTo>
                    <a:pt x="380924" y="505107"/>
                    <a:pt x="386811" y="493671"/>
                    <a:pt x="392783" y="482405"/>
                  </a:cubicBezTo>
                  <a:cubicBezTo>
                    <a:pt x="393637" y="481381"/>
                    <a:pt x="394575" y="480442"/>
                    <a:pt x="395428" y="479417"/>
                  </a:cubicBezTo>
                  <a:cubicBezTo>
                    <a:pt x="389797" y="490854"/>
                    <a:pt x="384337" y="502462"/>
                    <a:pt x="379047" y="514069"/>
                  </a:cubicBezTo>
                  <a:close/>
                  <a:moveTo>
                    <a:pt x="312926" y="664282"/>
                  </a:moveTo>
                  <a:cubicBezTo>
                    <a:pt x="318984" y="660186"/>
                    <a:pt x="324956" y="656089"/>
                    <a:pt x="331014" y="651992"/>
                  </a:cubicBezTo>
                  <a:cubicBezTo>
                    <a:pt x="331014" y="652163"/>
                    <a:pt x="330928" y="652334"/>
                    <a:pt x="330843" y="652419"/>
                  </a:cubicBezTo>
                  <a:cubicBezTo>
                    <a:pt x="327601" y="664538"/>
                    <a:pt x="324444" y="676658"/>
                    <a:pt x="321373" y="688777"/>
                  </a:cubicBezTo>
                  <a:lnTo>
                    <a:pt x="318046" y="691252"/>
                  </a:lnTo>
                  <a:cubicBezTo>
                    <a:pt x="318046" y="691252"/>
                    <a:pt x="318046" y="691508"/>
                    <a:pt x="318216" y="691423"/>
                  </a:cubicBezTo>
                  <a:lnTo>
                    <a:pt x="321287" y="689375"/>
                  </a:lnTo>
                  <a:cubicBezTo>
                    <a:pt x="319496" y="696459"/>
                    <a:pt x="317789" y="703543"/>
                    <a:pt x="316083" y="710712"/>
                  </a:cubicBezTo>
                  <a:cubicBezTo>
                    <a:pt x="313609" y="712846"/>
                    <a:pt x="311050" y="715065"/>
                    <a:pt x="308575" y="717198"/>
                  </a:cubicBezTo>
                  <a:lnTo>
                    <a:pt x="306784" y="718735"/>
                  </a:lnTo>
                  <a:cubicBezTo>
                    <a:pt x="306954" y="716601"/>
                    <a:pt x="307125" y="714467"/>
                    <a:pt x="307296" y="712419"/>
                  </a:cubicBezTo>
                  <a:cubicBezTo>
                    <a:pt x="308234" y="710712"/>
                    <a:pt x="309258" y="709005"/>
                    <a:pt x="310452" y="707469"/>
                  </a:cubicBezTo>
                  <a:cubicBezTo>
                    <a:pt x="310452" y="707469"/>
                    <a:pt x="310367" y="707213"/>
                    <a:pt x="310282" y="707298"/>
                  </a:cubicBezTo>
                  <a:cubicBezTo>
                    <a:pt x="309258" y="708578"/>
                    <a:pt x="308319" y="709858"/>
                    <a:pt x="307381" y="711224"/>
                  </a:cubicBezTo>
                  <a:cubicBezTo>
                    <a:pt x="307637" y="707554"/>
                    <a:pt x="307978" y="703969"/>
                    <a:pt x="308319" y="700385"/>
                  </a:cubicBezTo>
                  <a:cubicBezTo>
                    <a:pt x="309429" y="688521"/>
                    <a:pt x="310623" y="676743"/>
                    <a:pt x="311988" y="664880"/>
                  </a:cubicBezTo>
                  <a:lnTo>
                    <a:pt x="312926" y="664197"/>
                  </a:lnTo>
                  <a:close/>
                  <a:moveTo>
                    <a:pt x="246550" y="1035377"/>
                  </a:moveTo>
                  <a:cubicBezTo>
                    <a:pt x="239809" y="1035207"/>
                    <a:pt x="233667" y="1035121"/>
                    <a:pt x="227609" y="1034780"/>
                  </a:cubicBezTo>
                  <a:cubicBezTo>
                    <a:pt x="228036" y="1024282"/>
                    <a:pt x="228718" y="1013870"/>
                    <a:pt x="229486" y="1003457"/>
                  </a:cubicBezTo>
                  <a:lnTo>
                    <a:pt x="229486" y="1003457"/>
                  </a:lnTo>
                  <a:cubicBezTo>
                    <a:pt x="229486" y="1003457"/>
                    <a:pt x="229486" y="1003286"/>
                    <a:pt x="229486" y="1003286"/>
                  </a:cubicBezTo>
                  <a:lnTo>
                    <a:pt x="229486" y="1003116"/>
                  </a:lnTo>
                  <a:cubicBezTo>
                    <a:pt x="229486" y="1003116"/>
                    <a:pt x="229486" y="1003116"/>
                    <a:pt x="229486" y="1003116"/>
                  </a:cubicBezTo>
                  <a:cubicBezTo>
                    <a:pt x="229998" y="991593"/>
                    <a:pt x="230680" y="980072"/>
                    <a:pt x="231619" y="968550"/>
                  </a:cubicBezTo>
                  <a:cubicBezTo>
                    <a:pt x="232046" y="963941"/>
                    <a:pt x="232472" y="959332"/>
                    <a:pt x="232984" y="954723"/>
                  </a:cubicBezTo>
                  <a:cubicBezTo>
                    <a:pt x="238359" y="955064"/>
                    <a:pt x="243820" y="955406"/>
                    <a:pt x="249195" y="955662"/>
                  </a:cubicBezTo>
                  <a:cubicBezTo>
                    <a:pt x="251157" y="955747"/>
                    <a:pt x="253204" y="956089"/>
                    <a:pt x="255934" y="956345"/>
                  </a:cubicBezTo>
                  <a:cubicBezTo>
                    <a:pt x="252778" y="982973"/>
                    <a:pt x="249706" y="1008749"/>
                    <a:pt x="246550" y="1035377"/>
                  </a:cubicBezTo>
                  <a:close/>
                  <a:moveTo>
                    <a:pt x="228036" y="968208"/>
                  </a:moveTo>
                  <a:cubicBezTo>
                    <a:pt x="226415" y="979730"/>
                    <a:pt x="225135" y="991252"/>
                    <a:pt x="224197" y="1002860"/>
                  </a:cubicBezTo>
                  <a:lnTo>
                    <a:pt x="224197" y="1002860"/>
                  </a:lnTo>
                  <a:cubicBezTo>
                    <a:pt x="224197" y="1002860"/>
                    <a:pt x="224197" y="1002945"/>
                    <a:pt x="224197" y="1002945"/>
                  </a:cubicBezTo>
                  <a:lnTo>
                    <a:pt x="224197" y="1002945"/>
                  </a:lnTo>
                  <a:cubicBezTo>
                    <a:pt x="223770" y="1013443"/>
                    <a:pt x="223684" y="1024026"/>
                    <a:pt x="223855" y="1034524"/>
                  </a:cubicBezTo>
                  <a:cubicBezTo>
                    <a:pt x="220869" y="1034353"/>
                    <a:pt x="217968" y="1034097"/>
                    <a:pt x="214982" y="1033927"/>
                  </a:cubicBezTo>
                  <a:cubicBezTo>
                    <a:pt x="214641" y="1024709"/>
                    <a:pt x="214300" y="1015406"/>
                    <a:pt x="214214" y="1006103"/>
                  </a:cubicBezTo>
                  <a:cubicBezTo>
                    <a:pt x="214214" y="996629"/>
                    <a:pt x="214214" y="987070"/>
                    <a:pt x="214556" y="977596"/>
                  </a:cubicBezTo>
                  <a:lnTo>
                    <a:pt x="214982" y="967440"/>
                  </a:lnTo>
                  <a:lnTo>
                    <a:pt x="215580" y="957284"/>
                  </a:lnTo>
                  <a:cubicBezTo>
                    <a:pt x="215580" y="957284"/>
                    <a:pt x="215323" y="957198"/>
                    <a:pt x="215323" y="957284"/>
                  </a:cubicBezTo>
                  <a:lnTo>
                    <a:pt x="214044" y="967440"/>
                  </a:lnTo>
                  <a:lnTo>
                    <a:pt x="212935" y="977596"/>
                  </a:lnTo>
                  <a:cubicBezTo>
                    <a:pt x="211911" y="987070"/>
                    <a:pt x="211143" y="996629"/>
                    <a:pt x="210546" y="1006103"/>
                  </a:cubicBezTo>
                  <a:cubicBezTo>
                    <a:pt x="210034" y="1015235"/>
                    <a:pt x="209778" y="1024368"/>
                    <a:pt x="209693" y="1033500"/>
                  </a:cubicBezTo>
                  <a:cubicBezTo>
                    <a:pt x="206877" y="1033329"/>
                    <a:pt x="204061" y="1033158"/>
                    <a:pt x="201331" y="1032902"/>
                  </a:cubicBezTo>
                  <a:lnTo>
                    <a:pt x="201331" y="1032475"/>
                  </a:lnTo>
                  <a:cubicBezTo>
                    <a:pt x="201331" y="1032475"/>
                    <a:pt x="200222" y="1017966"/>
                    <a:pt x="200222" y="1017966"/>
                  </a:cubicBezTo>
                  <a:cubicBezTo>
                    <a:pt x="200222" y="1017881"/>
                    <a:pt x="199966" y="1017881"/>
                    <a:pt x="199966" y="1017966"/>
                  </a:cubicBezTo>
                  <a:lnTo>
                    <a:pt x="200307" y="1032646"/>
                  </a:lnTo>
                  <a:lnTo>
                    <a:pt x="200307" y="1032817"/>
                  </a:lnTo>
                  <a:cubicBezTo>
                    <a:pt x="195018" y="1032390"/>
                    <a:pt x="189728" y="1032049"/>
                    <a:pt x="184353" y="1031622"/>
                  </a:cubicBezTo>
                  <a:cubicBezTo>
                    <a:pt x="182135" y="1031451"/>
                    <a:pt x="179917" y="1031281"/>
                    <a:pt x="177784" y="1030769"/>
                  </a:cubicBezTo>
                  <a:cubicBezTo>
                    <a:pt x="160721" y="1027184"/>
                    <a:pt x="143572" y="1024709"/>
                    <a:pt x="126338" y="1022575"/>
                  </a:cubicBezTo>
                  <a:cubicBezTo>
                    <a:pt x="130774" y="1016003"/>
                    <a:pt x="135125" y="1009517"/>
                    <a:pt x="139562" y="1002945"/>
                  </a:cubicBezTo>
                  <a:lnTo>
                    <a:pt x="152957" y="983144"/>
                  </a:lnTo>
                  <a:cubicBezTo>
                    <a:pt x="152957" y="983144"/>
                    <a:pt x="152871" y="982888"/>
                    <a:pt x="152786" y="982973"/>
                  </a:cubicBezTo>
                  <a:lnTo>
                    <a:pt x="138367" y="1001835"/>
                  </a:lnTo>
                  <a:cubicBezTo>
                    <a:pt x="133163" y="1008578"/>
                    <a:pt x="128044" y="1015320"/>
                    <a:pt x="122840" y="1022063"/>
                  </a:cubicBezTo>
                  <a:cubicBezTo>
                    <a:pt x="117720" y="1021465"/>
                    <a:pt x="112602" y="1020868"/>
                    <a:pt x="107482" y="1020356"/>
                  </a:cubicBezTo>
                  <a:cubicBezTo>
                    <a:pt x="107482" y="1019929"/>
                    <a:pt x="107653" y="1019503"/>
                    <a:pt x="107738" y="1019076"/>
                  </a:cubicBezTo>
                  <a:cubicBezTo>
                    <a:pt x="116697" y="1005676"/>
                    <a:pt x="125569" y="992191"/>
                    <a:pt x="134528" y="978791"/>
                  </a:cubicBezTo>
                  <a:lnTo>
                    <a:pt x="148947" y="957113"/>
                  </a:lnTo>
                  <a:cubicBezTo>
                    <a:pt x="148947" y="957113"/>
                    <a:pt x="148861" y="956857"/>
                    <a:pt x="148776" y="956942"/>
                  </a:cubicBezTo>
                  <a:lnTo>
                    <a:pt x="133334" y="977682"/>
                  </a:lnTo>
                  <a:cubicBezTo>
                    <a:pt x="125485" y="988180"/>
                    <a:pt x="117635" y="998592"/>
                    <a:pt x="109871" y="1009090"/>
                  </a:cubicBezTo>
                  <a:lnTo>
                    <a:pt x="114052" y="989887"/>
                  </a:lnTo>
                  <a:lnTo>
                    <a:pt x="119341" y="967184"/>
                  </a:lnTo>
                  <a:cubicBezTo>
                    <a:pt x="119341" y="967184"/>
                    <a:pt x="119171" y="966928"/>
                    <a:pt x="119086" y="967184"/>
                  </a:cubicBezTo>
                  <a:lnTo>
                    <a:pt x="113199" y="989631"/>
                  </a:lnTo>
                  <a:lnTo>
                    <a:pt x="107568" y="1012162"/>
                  </a:lnTo>
                  <a:cubicBezTo>
                    <a:pt x="107568" y="1012162"/>
                    <a:pt x="107568" y="1012162"/>
                    <a:pt x="107568" y="1012162"/>
                  </a:cubicBezTo>
                  <a:cubicBezTo>
                    <a:pt x="105691" y="1014638"/>
                    <a:pt x="103814" y="1017198"/>
                    <a:pt x="102022" y="1019673"/>
                  </a:cubicBezTo>
                  <a:cubicBezTo>
                    <a:pt x="101425" y="1019673"/>
                    <a:pt x="100913" y="1019588"/>
                    <a:pt x="100316" y="1019503"/>
                  </a:cubicBezTo>
                  <a:cubicBezTo>
                    <a:pt x="101766" y="1013272"/>
                    <a:pt x="103302" y="1007042"/>
                    <a:pt x="104923" y="1000811"/>
                  </a:cubicBezTo>
                  <a:cubicBezTo>
                    <a:pt x="106715" y="993813"/>
                    <a:pt x="108677" y="986899"/>
                    <a:pt x="110469" y="979986"/>
                  </a:cubicBezTo>
                  <a:lnTo>
                    <a:pt x="114052" y="967525"/>
                  </a:lnTo>
                  <a:cubicBezTo>
                    <a:pt x="117550" y="962661"/>
                    <a:pt x="121048" y="957710"/>
                    <a:pt x="124546" y="952760"/>
                  </a:cubicBezTo>
                  <a:lnTo>
                    <a:pt x="127788" y="948151"/>
                  </a:lnTo>
                  <a:cubicBezTo>
                    <a:pt x="140671" y="948834"/>
                    <a:pt x="153554" y="949517"/>
                    <a:pt x="166351" y="950285"/>
                  </a:cubicBezTo>
                  <a:cubicBezTo>
                    <a:pt x="187595" y="951480"/>
                    <a:pt x="208839" y="952760"/>
                    <a:pt x="230083" y="954040"/>
                  </a:cubicBezTo>
                  <a:cubicBezTo>
                    <a:pt x="229316" y="958649"/>
                    <a:pt x="228633" y="963173"/>
                    <a:pt x="227950" y="967781"/>
                  </a:cubicBezTo>
                  <a:close/>
                  <a:moveTo>
                    <a:pt x="132481" y="927753"/>
                  </a:moveTo>
                  <a:cubicBezTo>
                    <a:pt x="136405" y="922717"/>
                    <a:pt x="140330" y="917682"/>
                    <a:pt x="144339" y="912646"/>
                  </a:cubicBezTo>
                  <a:lnTo>
                    <a:pt x="158417" y="894979"/>
                  </a:lnTo>
                  <a:cubicBezTo>
                    <a:pt x="157734" y="901210"/>
                    <a:pt x="157137" y="907440"/>
                    <a:pt x="156625" y="913671"/>
                  </a:cubicBezTo>
                  <a:lnTo>
                    <a:pt x="155516" y="926985"/>
                  </a:lnTo>
                  <a:lnTo>
                    <a:pt x="155346" y="929204"/>
                  </a:lnTo>
                  <a:cubicBezTo>
                    <a:pt x="147752" y="928692"/>
                    <a:pt x="140159" y="928265"/>
                    <a:pt x="132481" y="927838"/>
                  </a:cubicBezTo>
                  <a:close/>
                  <a:moveTo>
                    <a:pt x="177699" y="802803"/>
                  </a:moveTo>
                  <a:cubicBezTo>
                    <a:pt x="177699" y="802803"/>
                    <a:pt x="177699" y="802803"/>
                    <a:pt x="177699" y="802717"/>
                  </a:cubicBezTo>
                  <a:cubicBezTo>
                    <a:pt x="178722" y="797255"/>
                    <a:pt x="179832" y="791878"/>
                    <a:pt x="180941" y="786416"/>
                  </a:cubicBezTo>
                  <a:cubicBezTo>
                    <a:pt x="188022" y="778905"/>
                    <a:pt x="195018" y="771480"/>
                    <a:pt x="202099" y="763969"/>
                  </a:cubicBezTo>
                  <a:cubicBezTo>
                    <a:pt x="200222" y="770883"/>
                    <a:pt x="198431" y="777796"/>
                    <a:pt x="196639" y="784709"/>
                  </a:cubicBezTo>
                  <a:cubicBezTo>
                    <a:pt x="190325" y="790769"/>
                    <a:pt x="184012" y="796828"/>
                    <a:pt x="177699" y="802803"/>
                  </a:cubicBezTo>
                  <a:close/>
                  <a:moveTo>
                    <a:pt x="195359" y="789744"/>
                  </a:moveTo>
                  <a:cubicBezTo>
                    <a:pt x="194079" y="794695"/>
                    <a:pt x="192885" y="799645"/>
                    <a:pt x="191605" y="804595"/>
                  </a:cubicBezTo>
                  <a:cubicBezTo>
                    <a:pt x="185804" y="810228"/>
                    <a:pt x="180002" y="815861"/>
                    <a:pt x="174286" y="821494"/>
                  </a:cubicBezTo>
                  <a:cubicBezTo>
                    <a:pt x="174968" y="817824"/>
                    <a:pt x="175651" y="814154"/>
                    <a:pt x="176333" y="810484"/>
                  </a:cubicBezTo>
                  <a:cubicBezTo>
                    <a:pt x="182818" y="803656"/>
                    <a:pt x="189131" y="796743"/>
                    <a:pt x="195444" y="789744"/>
                  </a:cubicBezTo>
                  <a:close/>
                  <a:moveTo>
                    <a:pt x="158502" y="894040"/>
                  </a:moveTo>
                  <a:lnTo>
                    <a:pt x="143230" y="911451"/>
                  </a:lnTo>
                  <a:cubicBezTo>
                    <a:pt x="138538" y="916828"/>
                    <a:pt x="133846" y="922120"/>
                    <a:pt x="129239" y="927497"/>
                  </a:cubicBezTo>
                  <a:cubicBezTo>
                    <a:pt x="126252" y="927326"/>
                    <a:pt x="123266" y="927156"/>
                    <a:pt x="120280" y="926985"/>
                  </a:cubicBezTo>
                  <a:cubicBezTo>
                    <a:pt x="125058" y="921010"/>
                    <a:pt x="129921" y="915121"/>
                    <a:pt x="134698" y="909147"/>
                  </a:cubicBezTo>
                  <a:lnTo>
                    <a:pt x="132224" y="922461"/>
                  </a:lnTo>
                  <a:cubicBezTo>
                    <a:pt x="132224" y="922461"/>
                    <a:pt x="132395" y="922632"/>
                    <a:pt x="132481" y="922461"/>
                  </a:cubicBezTo>
                  <a:lnTo>
                    <a:pt x="135808" y="907696"/>
                  </a:lnTo>
                  <a:cubicBezTo>
                    <a:pt x="143401" y="898308"/>
                    <a:pt x="151080" y="888834"/>
                    <a:pt x="158758" y="879531"/>
                  </a:cubicBezTo>
                  <a:lnTo>
                    <a:pt x="160379" y="877568"/>
                  </a:lnTo>
                  <a:cubicBezTo>
                    <a:pt x="159696" y="883030"/>
                    <a:pt x="159100" y="888493"/>
                    <a:pt x="158502" y="894040"/>
                  </a:cubicBezTo>
                  <a:close/>
                  <a:moveTo>
                    <a:pt x="131115" y="865448"/>
                  </a:moveTo>
                  <a:cubicBezTo>
                    <a:pt x="131372" y="864168"/>
                    <a:pt x="131713" y="862888"/>
                    <a:pt x="131968" y="861608"/>
                  </a:cubicBezTo>
                  <a:cubicBezTo>
                    <a:pt x="132993" y="857085"/>
                    <a:pt x="134101" y="852476"/>
                    <a:pt x="135296" y="847952"/>
                  </a:cubicBezTo>
                  <a:cubicBezTo>
                    <a:pt x="140842" y="843258"/>
                    <a:pt x="146302" y="838478"/>
                    <a:pt x="151762" y="833699"/>
                  </a:cubicBezTo>
                  <a:cubicBezTo>
                    <a:pt x="150568" y="838137"/>
                    <a:pt x="149373" y="842575"/>
                    <a:pt x="148264" y="847013"/>
                  </a:cubicBezTo>
                  <a:lnTo>
                    <a:pt x="148264" y="847013"/>
                  </a:lnTo>
                  <a:cubicBezTo>
                    <a:pt x="148264" y="847013"/>
                    <a:pt x="148264" y="847013"/>
                    <a:pt x="148264" y="847013"/>
                  </a:cubicBezTo>
                  <a:lnTo>
                    <a:pt x="148264" y="847013"/>
                  </a:lnTo>
                  <a:cubicBezTo>
                    <a:pt x="142548" y="853073"/>
                    <a:pt x="136831" y="859218"/>
                    <a:pt x="131201" y="865363"/>
                  </a:cubicBezTo>
                  <a:close/>
                  <a:moveTo>
                    <a:pt x="145875" y="856828"/>
                  </a:moveTo>
                  <a:cubicBezTo>
                    <a:pt x="145022" y="860498"/>
                    <a:pt x="144084" y="864254"/>
                    <a:pt x="143230" y="867924"/>
                  </a:cubicBezTo>
                  <a:cubicBezTo>
                    <a:pt x="137770" y="873386"/>
                    <a:pt x="132395" y="879019"/>
                    <a:pt x="127106" y="884652"/>
                  </a:cubicBezTo>
                  <a:lnTo>
                    <a:pt x="128641" y="876715"/>
                  </a:lnTo>
                  <a:cubicBezTo>
                    <a:pt x="128897" y="875520"/>
                    <a:pt x="129153" y="874239"/>
                    <a:pt x="129409" y="873045"/>
                  </a:cubicBezTo>
                  <a:cubicBezTo>
                    <a:pt x="134869" y="867668"/>
                    <a:pt x="140330" y="862291"/>
                    <a:pt x="145790" y="856914"/>
                  </a:cubicBezTo>
                  <a:close/>
                  <a:moveTo>
                    <a:pt x="165583" y="804851"/>
                  </a:moveTo>
                  <a:cubicBezTo>
                    <a:pt x="166095" y="803315"/>
                    <a:pt x="166522" y="801779"/>
                    <a:pt x="167034" y="800242"/>
                  </a:cubicBezTo>
                  <a:cubicBezTo>
                    <a:pt x="170191" y="797170"/>
                    <a:pt x="173347" y="794097"/>
                    <a:pt x="176419" y="790939"/>
                  </a:cubicBezTo>
                  <a:lnTo>
                    <a:pt x="176419" y="790939"/>
                  </a:lnTo>
                  <a:cubicBezTo>
                    <a:pt x="176419" y="790939"/>
                    <a:pt x="176419" y="790939"/>
                    <a:pt x="176419" y="790939"/>
                  </a:cubicBezTo>
                  <a:lnTo>
                    <a:pt x="176419" y="790939"/>
                  </a:lnTo>
                  <a:cubicBezTo>
                    <a:pt x="176419" y="790939"/>
                    <a:pt x="176419" y="790939"/>
                    <a:pt x="176419" y="790939"/>
                  </a:cubicBezTo>
                  <a:cubicBezTo>
                    <a:pt x="176590" y="790769"/>
                    <a:pt x="176760" y="790598"/>
                    <a:pt x="176931" y="790427"/>
                  </a:cubicBezTo>
                  <a:cubicBezTo>
                    <a:pt x="175992" y="794183"/>
                    <a:pt x="174968" y="797938"/>
                    <a:pt x="174030" y="801693"/>
                  </a:cubicBezTo>
                  <a:cubicBezTo>
                    <a:pt x="173603" y="803571"/>
                    <a:pt x="173177" y="805363"/>
                    <a:pt x="172665" y="807241"/>
                  </a:cubicBezTo>
                  <a:cubicBezTo>
                    <a:pt x="169593" y="810057"/>
                    <a:pt x="166608" y="812959"/>
                    <a:pt x="163536" y="815776"/>
                  </a:cubicBezTo>
                  <a:lnTo>
                    <a:pt x="163536" y="815776"/>
                  </a:lnTo>
                  <a:cubicBezTo>
                    <a:pt x="163536" y="815776"/>
                    <a:pt x="163450" y="815861"/>
                    <a:pt x="163450" y="815861"/>
                  </a:cubicBezTo>
                  <a:lnTo>
                    <a:pt x="163365" y="815861"/>
                  </a:lnTo>
                  <a:cubicBezTo>
                    <a:pt x="163365" y="815861"/>
                    <a:pt x="163365" y="815946"/>
                    <a:pt x="163365" y="815946"/>
                  </a:cubicBezTo>
                  <a:cubicBezTo>
                    <a:pt x="162597" y="816715"/>
                    <a:pt x="161744" y="817568"/>
                    <a:pt x="160976" y="818336"/>
                  </a:cubicBezTo>
                  <a:cubicBezTo>
                    <a:pt x="162427" y="813898"/>
                    <a:pt x="163962" y="809375"/>
                    <a:pt x="165413" y="804936"/>
                  </a:cubicBezTo>
                  <a:lnTo>
                    <a:pt x="165413" y="804936"/>
                  </a:lnTo>
                  <a:cubicBezTo>
                    <a:pt x="165413" y="804936"/>
                    <a:pt x="165413" y="804936"/>
                    <a:pt x="165413" y="804936"/>
                  </a:cubicBezTo>
                  <a:lnTo>
                    <a:pt x="165413" y="804936"/>
                  </a:lnTo>
                  <a:cubicBezTo>
                    <a:pt x="165413" y="804936"/>
                    <a:pt x="165413" y="804936"/>
                    <a:pt x="165413" y="804936"/>
                  </a:cubicBezTo>
                  <a:close/>
                  <a:moveTo>
                    <a:pt x="172579" y="787355"/>
                  </a:moveTo>
                  <a:cubicBezTo>
                    <a:pt x="171812" y="788123"/>
                    <a:pt x="171129" y="788891"/>
                    <a:pt x="170446" y="789659"/>
                  </a:cubicBezTo>
                  <a:cubicBezTo>
                    <a:pt x="172238" y="784282"/>
                    <a:pt x="173945" y="778905"/>
                    <a:pt x="175821" y="773528"/>
                  </a:cubicBezTo>
                  <a:cubicBezTo>
                    <a:pt x="178296" y="771395"/>
                    <a:pt x="180770" y="769346"/>
                    <a:pt x="183244" y="767212"/>
                  </a:cubicBezTo>
                  <a:cubicBezTo>
                    <a:pt x="182050" y="771651"/>
                    <a:pt x="180770" y="776089"/>
                    <a:pt x="179575" y="780527"/>
                  </a:cubicBezTo>
                  <a:cubicBezTo>
                    <a:pt x="177357" y="782746"/>
                    <a:pt x="175054" y="784880"/>
                    <a:pt x="172836" y="787099"/>
                  </a:cubicBezTo>
                  <a:lnTo>
                    <a:pt x="172836" y="787099"/>
                  </a:lnTo>
                  <a:cubicBezTo>
                    <a:pt x="172836" y="787099"/>
                    <a:pt x="172750" y="787184"/>
                    <a:pt x="172750" y="787184"/>
                  </a:cubicBezTo>
                  <a:lnTo>
                    <a:pt x="172665" y="787184"/>
                  </a:lnTo>
                  <a:cubicBezTo>
                    <a:pt x="172665" y="787184"/>
                    <a:pt x="172665" y="787269"/>
                    <a:pt x="172665" y="787269"/>
                  </a:cubicBezTo>
                  <a:close/>
                  <a:moveTo>
                    <a:pt x="167204" y="819702"/>
                  </a:moveTo>
                  <a:lnTo>
                    <a:pt x="167204" y="819702"/>
                  </a:lnTo>
                  <a:cubicBezTo>
                    <a:pt x="167204" y="819702"/>
                    <a:pt x="167204" y="819702"/>
                    <a:pt x="167204" y="819702"/>
                  </a:cubicBezTo>
                  <a:lnTo>
                    <a:pt x="167204" y="819702"/>
                  </a:lnTo>
                  <a:cubicBezTo>
                    <a:pt x="167204" y="819702"/>
                    <a:pt x="167204" y="819702"/>
                    <a:pt x="167204" y="819702"/>
                  </a:cubicBezTo>
                  <a:cubicBezTo>
                    <a:pt x="168399" y="818507"/>
                    <a:pt x="169508" y="817312"/>
                    <a:pt x="170617" y="816117"/>
                  </a:cubicBezTo>
                  <a:cubicBezTo>
                    <a:pt x="169764" y="819872"/>
                    <a:pt x="168911" y="823542"/>
                    <a:pt x="168143" y="827298"/>
                  </a:cubicBezTo>
                  <a:cubicBezTo>
                    <a:pt x="163280" y="832077"/>
                    <a:pt x="158417" y="836857"/>
                    <a:pt x="153554" y="841636"/>
                  </a:cubicBezTo>
                  <a:cubicBezTo>
                    <a:pt x="154919" y="837198"/>
                    <a:pt x="156284" y="832760"/>
                    <a:pt x="157734" y="828322"/>
                  </a:cubicBezTo>
                  <a:cubicBezTo>
                    <a:pt x="160891" y="825505"/>
                    <a:pt x="163962" y="822689"/>
                    <a:pt x="167034" y="819787"/>
                  </a:cubicBezTo>
                  <a:close/>
                  <a:moveTo>
                    <a:pt x="152018" y="850683"/>
                  </a:moveTo>
                  <a:cubicBezTo>
                    <a:pt x="152018" y="850683"/>
                    <a:pt x="152018" y="850683"/>
                    <a:pt x="152018" y="850683"/>
                  </a:cubicBezTo>
                  <a:cubicBezTo>
                    <a:pt x="152018" y="850683"/>
                    <a:pt x="152018" y="850683"/>
                    <a:pt x="152018" y="850683"/>
                  </a:cubicBezTo>
                  <a:cubicBezTo>
                    <a:pt x="152018" y="850683"/>
                    <a:pt x="152018" y="850683"/>
                    <a:pt x="152018" y="850683"/>
                  </a:cubicBezTo>
                  <a:cubicBezTo>
                    <a:pt x="152018" y="850683"/>
                    <a:pt x="152018" y="850683"/>
                    <a:pt x="152018" y="850683"/>
                  </a:cubicBezTo>
                  <a:cubicBezTo>
                    <a:pt x="156881" y="845562"/>
                    <a:pt x="161659" y="840356"/>
                    <a:pt x="166522" y="835150"/>
                  </a:cubicBezTo>
                  <a:cubicBezTo>
                    <a:pt x="166266" y="836259"/>
                    <a:pt x="166010" y="837454"/>
                    <a:pt x="165839" y="838564"/>
                  </a:cubicBezTo>
                  <a:lnTo>
                    <a:pt x="165839" y="838564"/>
                  </a:lnTo>
                  <a:cubicBezTo>
                    <a:pt x="165839" y="838564"/>
                    <a:pt x="165839" y="838735"/>
                    <a:pt x="165839" y="838735"/>
                  </a:cubicBezTo>
                  <a:lnTo>
                    <a:pt x="165839" y="838905"/>
                  </a:lnTo>
                  <a:cubicBezTo>
                    <a:pt x="165839" y="838905"/>
                    <a:pt x="165839" y="838905"/>
                    <a:pt x="165839" y="838905"/>
                  </a:cubicBezTo>
                  <a:cubicBezTo>
                    <a:pt x="165413" y="841636"/>
                    <a:pt x="164987" y="844282"/>
                    <a:pt x="164560" y="847013"/>
                  </a:cubicBezTo>
                  <a:cubicBezTo>
                    <a:pt x="161317" y="850086"/>
                    <a:pt x="158161" y="853158"/>
                    <a:pt x="155004" y="856316"/>
                  </a:cubicBezTo>
                  <a:cubicBezTo>
                    <a:pt x="152359" y="858877"/>
                    <a:pt x="149714" y="861523"/>
                    <a:pt x="147070" y="864168"/>
                  </a:cubicBezTo>
                  <a:cubicBezTo>
                    <a:pt x="148179" y="860242"/>
                    <a:pt x="149373" y="856231"/>
                    <a:pt x="150482" y="852305"/>
                  </a:cubicBezTo>
                  <a:cubicBezTo>
                    <a:pt x="150994" y="851793"/>
                    <a:pt x="151506" y="851281"/>
                    <a:pt x="152018" y="850769"/>
                  </a:cubicBezTo>
                  <a:close/>
                  <a:moveTo>
                    <a:pt x="155943" y="857426"/>
                  </a:moveTo>
                  <a:cubicBezTo>
                    <a:pt x="158673" y="854353"/>
                    <a:pt x="161488" y="851366"/>
                    <a:pt x="164304" y="848379"/>
                  </a:cubicBezTo>
                  <a:cubicBezTo>
                    <a:pt x="162938" y="857255"/>
                    <a:pt x="161744" y="866217"/>
                    <a:pt x="160550" y="875093"/>
                  </a:cubicBezTo>
                  <a:lnTo>
                    <a:pt x="157563" y="878336"/>
                  </a:lnTo>
                  <a:cubicBezTo>
                    <a:pt x="150824" y="885591"/>
                    <a:pt x="144169" y="892931"/>
                    <a:pt x="137514" y="900185"/>
                  </a:cubicBezTo>
                  <a:lnTo>
                    <a:pt x="139732" y="891053"/>
                  </a:lnTo>
                  <a:cubicBezTo>
                    <a:pt x="141609" y="883628"/>
                    <a:pt x="143572" y="876288"/>
                    <a:pt x="145619" y="868948"/>
                  </a:cubicBezTo>
                  <a:cubicBezTo>
                    <a:pt x="149032" y="865022"/>
                    <a:pt x="152445" y="861181"/>
                    <a:pt x="155943" y="857341"/>
                  </a:cubicBezTo>
                  <a:close/>
                  <a:moveTo>
                    <a:pt x="187340" y="752447"/>
                  </a:moveTo>
                  <a:lnTo>
                    <a:pt x="185719" y="758166"/>
                  </a:lnTo>
                  <a:cubicBezTo>
                    <a:pt x="183415" y="760299"/>
                    <a:pt x="181111" y="762518"/>
                    <a:pt x="178722" y="764652"/>
                  </a:cubicBezTo>
                  <a:cubicBezTo>
                    <a:pt x="178978" y="763799"/>
                    <a:pt x="179320" y="762945"/>
                    <a:pt x="179575" y="762092"/>
                  </a:cubicBezTo>
                  <a:cubicBezTo>
                    <a:pt x="180599" y="759104"/>
                    <a:pt x="181708" y="756117"/>
                    <a:pt x="182818" y="753130"/>
                  </a:cubicBezTo>
                  <a:cubicBezTo>
                    <a:pt x="184695" y="751508"/>
                    <a:pt x="186657" y="749887"/>
                    <a:pt x="188534" y="748351"/>
                  </a:cubicBezTo>
                  <a:lnTo>
                    <a:pt x="187340" y="752447"/>
                  </a:lnTo>
                  <a:close/>
                  <a:moveTo>
                    <a:pt x="180941" y="749375"/>
                  </a:moveTo>
                  <a:cubicBezTo>
                    <a:pt x="173347" y="756459"/>
                    <a:pt x="165839" y="763543"/>
                    <a:pt x="158417" y="770712"/>
                  </a:cubicBezTo>
                  <a:cubicBezTo>
                    <a:pt x="162000" y="759616"/>
                    <a:pt x="165669" y="748607"/>
                    <a:pt x="169679" y="737682"/>
                  </a:cubicBezTo>
                  <a:cubicBezTo>
                    <a:pt x="170020" y="736828"/>
                    <a:pt x="170361" y="735975"/>
                    <a:pt x="170617" y="735036"/>
                  </a:cubicBezTo>
                  <a:cubicBezTo>
                    <a:pt x="179405" y="727355"/>
                    <a:pt x="188278" y="719759"/>
                    <a:pt x="197236" y="712333"/>
                  </a:cubicBezTo>
                  <a:lnTo>
                    <a:pt x="194079" y="719161"/>
                  </a:lnTo>
                  <a:cubicBezTo>
                    <a:pt x="189557" y="729147"/>
                    <a:pt x="185207" y="739218"/>
                    <a:pt x="180941" y="749375"/>
                  </a:cubicBezTo>
                  <a:close/>
                  <a:moveTo>
                    <a:pt x="169167" y="778991"/>
                  </a:moveTo>
                  <a:cubicBezTo>
                    <a:pt x="166778" y="785477"/>
                    <a:pt x="164389" y="791964"/>
                    <a:pt x="162086" y="798535"/>
                  </a:cubicBezTo>
                  <a:cubicBezTo>
                    <a:pt x="155601" y="805619"/>
                    <a:pt x="149117" y="812789"/>
                    <a:pt x="142718" y="820043"/>
                  </a:cubicBezTo>
                  <a:cubicBezTo>
                    <a:pt x="142718" y="820043"/>
                    <a:pt x="142718" y="819872"/>
                    <a:pt x="142718" y="819787"/>
                  </a:cubicBezTo>
                  <a:cubicBezTo>
                    <a:pt x="145193" y="811423"/>
                    <a:pt x="147752" y="803144"/>
                    <a:pt x="150397" y="794951"/>
                  </a:cubicBezTo>
                  <a:cubicBezTo>
                    <a:pt x="156625" y="789659"/>
                    <a:pt x="162854" y="784368"/>
                    <a:pt x="169082" y="779076"/>
                  </a:cubicBezTo>
                  <a:close/>
                  <a:moveTo>
                    <a:pt x="159014" y="808009"/>
                  </a:moveTo>
                  <a:cubicBezTo>
                    <a:pt x="157222" y="813813"/>
                    <a:pt x="155516" y="819616"/>
                    <a:pt x="153895" y="825505"/>
                  </a:cubicBezTo>
                  <a:cubicBezTo>
                    <a:pt x="148093" y="831309"/>
                    <a:pt x="142292" y="837113"/>
                    <a:pt x="136490" y="842917"/>
                  </a:cubicBezTo>
                  <a:cubicBezTo>
                    <a:pt x="138026" y="837113"/>
                    <a:pt x="139562" y="831395"/>
                    <a:pt x="141183" y="825676"/>
                  </a:cubicBezTo>
                  <a:cubicBezTo>
                    <a:pt x="147155" y="819787"/>
                    <a:pt x="153127" y="813898"/>
                    <a:pt x="159100" y="808009"/>
                  </a:cubicBezTo>
                  <a:close/>
                  <a:moveTo>
                    <a:pt x="150909" y="776686"/>
                  </a:moveTo>
                  <a:lnTo>
                    <a:pt x="150909" y="776686"/>
                  </a:lnTo>
                  <a:cubicBezTo>
                    <a:pt x="150909" y="776686"/>
                    <a:pt x="150909" y="776857"/>
                    <a:pt x="150909" y="776857"/>
                  </a:cubicBezTo>
                  <a:lnTo>
                    <a:pt x="150909" y="777028"/>
                  </a:lnTo>
                  <a:cubicBezTo>
                    <a:pt x="150909" y="777028"/>
                    <a:pt x="150909" y="777028"/>
                    <a:pt x="150909" y="777028"/>
                  </a:cubicBezTo>
                  <a:cubicBezTo>
                    <a:pt x="150824" y="777454"/>
                    <a:pt x="150653" y="777796"/>
                    <a:pt x="150568" y="778222"/>
                  </a:cubicBezTo>
                  <a:lnTo>
                    <a:pt x="149800" y="778905"/>
                  </a:lnTo>
                  <a:cubicBezTo>
                    <a:pt x="150568" y="777113"/>
                    <a:pt x="151335" y="775321"/>
                    <a:pt x="152104" y="773528"/>
                  </a:cubicBezTo>
                  <a:cubicBezTo>
                    <a:pt x="151762" y="774552"/>
                    <a:pt x="151335" y="775577"/>
                    <a:pt x="150994" y="776601"/>
                  </a:cubicBezTo>
                  <a:close/>
                  <a:moveTo>
                    <a:pt x="149629" y="781039"/>
                  </a:moveTo>
                  <a:cubicBezTo>
                    <a:pt x="148008" y="786416"/>
                    <a:pt x="146472" y="791793"/>
                    <a:pt x="144937" y="797255"/>
                  </a:cubicBezTo>
                  <a:cubicBezTo>
                    <a:pt x="144084" y="798109"/>
                    <a:pt x="143145" y="798962"/>
                    <a:pt x="142292" y="799901"/>
                  </a:cubicBezTo>
                  <a:lnTo>
                    <a:pt x="139988" y="802205"/>
                  </a:lnTo>
                  <a:cubicBezTo>
                    <a:pt x="142718" y="795463"/>
                    <a:pt x="145534" y="788806"/>
                    <a:pt x="148435" y="782148"/>
                  </a:cubicBezTo>
                  <a:lnTo>
                    <a:pt x="149714" y="781039"/>
                  </a:lnTo>
                  <a:close/>
                  <a:moveTo>
                    <a:pt x="142036" y="873130"/>
                  </a:moveTo>
                  <a:cubicBezTo>
                    <a:pt x="140671" y="879019"/>
                    <a:pt x="139391" y="884993"/>
                    <a:pt x="138197" y="890882"/>
                  </a:cubicBezTo>
                  <a:lnTo>
                    <a:pt x="135978" y="901807"/>
                  </a:lnTo>
                  <a:cubicBezTo>
                    <a:pt x="130860" y="907440"/>
                    <a:pt x="125826" y="913073"/>
                    <a:pt x="120792" y="918706"/>
                  </a:cubicBezTo>
                  <a:lnTo>
                    <a:pt x="124717" y="909915"/>
                  </a:lnTo>
                  <a:cubicBezTo>
                    <a:pt x="124717" y="909915"/>
                    <a:pt x="124546" y="909659"/>
                    <a:pt x="124546" y="909830"/>
                  </a:cubicBezTo>
                  <a:lnTo>
                    <a:pt x="119341" y="920413"/>
                  </a:lnTo>
                  <a:cubicBezTo>
                    <a:pt x="117550" y="922461"/>
                    <a:pt x="115758" y="924424"/>
                    <a:pt x="114052" y="926473"/>
                  </a:cubicBezTo>
                  <a:cubicBezTo>
                    <a:pt x="111834" y="926302"/>
                    <a:pt x="109530" y="926217"/>
                    <a:pt x="107312" y="926046"/>
                  </a:cubicBezTo>
                  <a:cubicBezTo>
                    <a:pt x="108165" y="924254"/>
                    <a:pt x="109103" y="922547"/>
                    <a:pt x="109957" y="920754"/>
                  </a:cubicBezTo>
                  <a:cubicBezTo>
                    <a:pt x="112857" y="915036"/>
                    <a:pt x="115929" y="909403"/>
                    <a:pt x="118915" y="903770"/>
                  </a:cubicBezTo>
                  <a:lnTo>
                    <a:pt x="124546" y="893614"/>
                  </a:lnTo>
                  <a:cubicBezTo>
                    <a:pt x="130262" y="886700"/>
                    <a:pt x="136149" y="879872"/>
                    <a:pt x="142036" y="873045"/>
                  </a:cubicBezTo>
                  <a:close/>
                  <a:moveTo>
                    <a:pt x="93234" y="946615"/>
                  </a:moveTo>
                  <a:cubicBezTo>
                    <a:pt x="89480" y="953187"/>
                    <a:pt x="85726" y="959844"/>
                    <a:pt x="81972" y="966501"/>
                  </a:cubicBezTo>
                  <a:cubicBezTo>
                    <a:pt x="76683" y="973414"/>
                    <a:pt x="71393" y="980328"/>
                    <a:pt x="66104" y="987241"/>
                  </a:cubicBezTo>
                  <a:lnTo>
                    <a:pt x="56719" y="999616"/>
                  </a:lnTo>
                  <a:cubicBezTo>
                    <a:pt x="60899" y="991850"/>
                    <a:pt x="65080" y="984168"/>
                    <a:pt x="69431" y="976572"/>
                  </a:cubicBezTo>
                  <a:lnTo>
                    <a:pt x="69431" y="976572"/>
                  </a:lnTo>
                  <a:cubicBezTo>
                    <a:pt x="69431" y="976572"/>
                    <a:pt x="69431" y="976572"/>
                    <a:pt x="69431" y="976572"/>
                  </a:cubicBezTo>
                  <a:lnTo>
                    <a:pt x="69431" y="976572"/>
                  </a:lnTo>
                  <a:cubicBezTo>
                    <a:pt x="69431" y="976572"/>
                    <a:pt x="69431" y="976572"/>
                    <a:pt x="69431" y="976572"/>
                  </a:cubicBezTo>
                  <a:cubicBezTo>
                    <a:pt x="74721" y="966416"/>
                    <a:pt x="80181" y="956345"/>
                    <a:pt x="85726" y="946273"/>
                  </a:cubicBezTo>
                  <a:cubicBezTo>
                    <a:pt x="88201" y="946359"/>
                    <a:pt x="90675" y="946530"/>
                    <a:pt x="93149" y="946615"/>
                  </a:cubicBezTo>
                  <a:close/>
                  <a:moveTo>
                    <a:pt x="55098" y="1002689"/>
                  </a:moveTo>
                  <a:lnTo>
                    <a:pt x="67468" y="988094"/>
                  </a:lnTo>
                  <a:cubicBezTo>
                    <a:pt x="70113" y="985022"/>
                    <a:pt x="72673" y="982035"/>
                    <a:pt x="75318" y="978962"/>
                  </a:cubicBezTo>
                  <a:cubicBezTo>
                    <a:pt x="69601" y="989887"/>
                    <a:pt x="63971" y="1000897"/>
                    <a:pt x="58681" y="1011992"/>
                  </a:cubicBezTo>
                  <a:lnTo>
                    <a:pt x="58681" y="1011992"/>
                  </a:lnTo>
                  <a:cubicBezTo>
                    <a:pt x="58681" y="1011992"/>
                    <a:pt x="58596" y="1012162"/>
                    <a:pt x="58596" y="1012162"/>
                  </a:cubicBezTo>
                  <a:lnTo>
                    <a:pt x="58596" y="1012333"/>
                  </a:lnTo>
                  <a:cubicBezTo>
                    <a:pt x="58596" y="1012333"/>
                    <a:pt x="58596" y="1012333"/>
                    <a:pt x="58596" y="1012333"/>
                  </a:cubicBezTo>
                  <a:cubicBezTo>
                    <a:pt x="58425" y="1012675"/>
                    <a:pt x="58340" y="1013016"/>
                    <a:pt x="58169" y="1013358"/>
                  </a:cubicBezTo>
                  <a:cubicBezTo>
                    <a:pt x="57401" y="1013187"/>
                    <a:pt x="56634" y="1013016"/>
                    <a:pt x="55951" y="1012845"/>
                  </a:cubicBezTo>
                  <a:cubicBezTo>
                    <a:pt x="54159" y="1012419"/>
                    <a:pt x="52368" y="1011992"/>
                    <a:pt x="50490" y="1011650"/>
                  </a:cubicBezTo>
                  <a:cubicBezTo>
                    <a:pt x="52111" y="1008578"/>
                    <a:pt x="53647" y="1005591"/>
                    <a:pt x="55268" y="1002604"/>
                  </a:cubicBezTo>
                  <a:close/>
                  <a:moveTo>
                    <a:pt x="46139" y="1035207"/>
                  </a:moveTo>
                  <a:cubicBezTo>
                    <a:pt x="47931" y="1032988"/>
                    <a:pt x="49723" y="1030854"/>
                    <a:pt x="51514" y="1028635"/>
                  </a:cubicBezTo>
                  <a:cubicBezTo>
                    <a:pt x="48272" y="1036316"/>
                    <a:pt x="45201" y="1044083"/>
                    <a:pt x="42215" y="1051850"/>
                  </a:cubicBezTo>
                  <a:cubicBezTo>
                    <a:pt x="41361" y="1054154"/>
                    <a:pt x="40508" y="1056373"/>
                    <a:pt x="39655" y="1058678"/>
                  </a:cubicBezTo>
                  <a:lnTo>
                    <a:pt x="38461" y="1060214"/>
                  </a:lnTo>
                  <a:cubicBezTo>
                    <a:pt x="36925" y="1056970"/>
                    <a:pt x="35390" y="1053813"/>
                    <a:pt x="33939" y="1050569"/>
                  </a:cubicBezTo>
                  <a:lnTo>
                    <a:pt x="46225" y="1035207"/>
                  </a:lnTo>
                  <a:close/>
                  <a:moveTo>
                    <a:pt x="45457" y="1053386"/>
                  </a:moveTo>
                  <a:lnTo>
                    <a:pt x="46651" y="1052020"/>
                  </a:lnTo>
                  <a:cubicBezTo>
                    <a:pt x="48784" y="1049631"/>
                    <a:pt x="50832" y="1047155"/>
                    <a:pt x="52965" y="1044766"/>
                  </a:cubicBezTo>
                  <a:cubicBezTo>
                    <a:pt x="50832" y="1051423"/>
                    <a:pt x="48869" y="1057995"/>
                    <a:pt x="46907" y="1064652"/>
                  </a:cubicBezTo>
                  <a:cubicBezTo>
                    <a:pt x="45286" y="1065591"/>
                    <a:pt x="43665" y="1066529"/>
                    <a:pt x="41959" y="1067554"/>
                  </a:cubicBezTo>
                  <a:cubicBezTo>
                    <a:pt x="41532" y="1066615"/>
                    <a:pt x="41106" y="1065676"/>
                    <a:pt x="40594" y="1064737"/>
                  </a:cubicBezTo>
                  <a:cubicBezTo>
                    <a:pt x="42215" y="1060982"/>
                    <a:pt x="43836" y="1057141"/>
                    <a:pt x="45457" y="1053386"/>
                  </a:cubicBezTo>
                  <a:close/>
                  <a:moveTo>
                    <a:pt x="45115" y="1070712"/>
                  </a:moveTo>
                  <a:cubicBezTo>
                    <a:pt x="44945" y="1071480"/>
                    <a:pt x="44689" y="1072248"/>
                    <a:pt x="44518" y="1073016"/>
                  </a:cubicBezTo>
                  <a:cubicBezTo>
                    <a:pt x="44262" y="1072419"/>
                    <a:pt x="44006" y="1071821"/>
                    <a:pt x="43751" y="1071224"/>
                  </a:cubicBezTo>
                  <a:cubicBezTo>
                    <a:pt x="44177" y="1071053"/>
                    <a:pt x="44604" y="1070882"/>
                    <a:pt x="45115" y="1070712"/>
                  </a:cubicBezTo>
                  <a:close/>
                  <a:moveTo>
                    <a:pt x="55951" y="1090769"/>
                  </a:moveTo>
                  <a:lnTo>
                    <a:pt x="60643" y="1084538"/>
                  </a:lnTo>
                  <a:cubicBezTo>
                    <a:pt x="59364" y="1090683"/>
                    <a:pt x="58084" y="1096828"/>
                    <a:pt x="56889" y="1102973"/>
                  </a:cubicBezTo>
                  <a:cubicBezTo>
                    <a:pt x="55695" y="1100072"/>
                    <a:pt x="54501" y="1097255"/>
                    <a:pt x="53306" y="1094353"/>
                  </a:cubicBezTo>
                  <a:lnTo>
                    <a:pt x="55951" y="1090854"/>
                  </a:lnTo>
                  <a:close/>
                  <a:moveTo>
                    <a:pt x="64227" y="1085136"/>
                  </a:moveTo>
                  <a:cubicBezTo>
                    <a:pt x="64994" y="1082319"/>
                    <a:pt x="65763" y="1079503"/>
                    <a:pt x="66530" y="1076686"/>
                  </a:cubicBezTo>
                  <a:lnTo>
                    <a:pt x="72332" y="1068919"/>
                  </a:lnTo>
                  <a:cubicBezTo>
                    <a:pt x="76427" y="1063457"/>
                    <a:pt x="80437" y="1057995"/>
                    <a:pt x="84447" y="1052532"/>
                  </a:cubicBezTo>
                  <a:cubicBezTo>
                    <a:pt x="80863" y="1064908"/>
                    <a:pt x="77451" y="1077283"/>
                    <a:pt x="74123" y="1089744"/>
                  </a:cubicBezTo>
                  <a:cubicBezTo>
                    <a:pt x="69431" y="1096743"/>
                    <a:pt x="64739" y="1103742"/>
                    <a:pt x="60046" y="1110655"/>
                  </a:cubicBezTo>
                  <a:cubicBezTo>
                    <a:pt x="59619" y="1109631"/>
                    <a:pt x="59193" y="1108521"/>
                    <a:pt x="58766" y="1107497"/>
                  </a:cubicBezTo>
                  <a:cubicBezTo>
                    <a:pt x="60473" y="1099986"/>
                    <a:pt x="62264" y="1092561"/>
                    <a:pt x="64227" y="1085136"/>
                  </a:cubicBezTo>
                  <a:close/>
                  <a:moveTo>
                    <a:pt x="57828" y="1114069"/>
                  </a:moveTo>
                  <a:lnTo>
                    <a:pt x="56975" y="1115264"/>
                  </a:lnTo>
                  <a:cubicBezTo>
                    <a:pt x="57145" y="1114581"/>
                    <a:pt x="57316" y="1113898"/>
                    <a:pt x="57486" y="1113215"/>
                  </a:cubicBezTo>
                  <a:cubicBezTo>
                    <a:pt x="57572" y="1113471"/>
                    <a:pt x="57743" y="1113813"/>
                    <a:pt x="57828" y="1114069"/>
                  </a:cubicBezTo>
                  <a:close/>
                  <a:moveTo>
                    <a:pt x="67810" y="1138308"/>
                  </a:moveTo>
                  <a:cubicBezTo>
                    <a:pt x="68237" y="1139417"/>
                    <a:pt x="68663" y="1140441"/>
                    <a:pt x="69175" y="1141551"/>
                  </a:cubicBezTo>
                  <a:cubicBezTo>
                    <a:pt x="68407" y="1142063"/>
                    <a:pt x="67554" y="1142490"/>
                    <a:pt x="66786" y="1143002"/>
                  </a:cubicBezTo>
                  <a:cubicBezTo>
                    <a:pt x="67127" y="1141465"/>
                    <a:pt x="67468" y="1139844"/>
                    <a:pt x="67895" y="1138308"/>
                  </a:cubicBezTo>
                  <a:close/>
                  <a:moveTo>
                    <a:pt x="64824" y="1155548"/>
                  </a:moveTo>
                  <a:cubicBezTo>
                    <a:pt x="64312" y="1156487"/>
                    <a:pt x="63800" y="1157426"/>
                    <a:pt x="63288" y="1158364"/>
                  </a:cubicBezTo>
                  <a:cubicBezTo>
                    <a:pt x="63459" y="1157596"/>
                    <a:pt x="63630" y="1156828"/>
                    <a:pt x="63800" y="1156060"/>
                  </a:cubicBezTo>
                  <a:cubicBezTo>
                    <a:pt x="64141" y="1155889"/>
                    <a:pt x="64483" y="1155719"/>
                    <a:pt x="64824" y="1155548"/>
                  </a:cubicBezTo>
                  <a:close/>
                  <a:moveTo>
                    <a:pt x="70028" y="1153500"/>
                  </a:moveTo>
                  <a:cubicBezTo>
                    <a:pt x="68919" y="1161864"/>
                    <a:pt x="67895" y="1170313"/>
                    <a:pt x="66957" y="1178677"/>
                  </a:cubicBezTo>
                  <a:cubicBezTo>
                    <a:pt x="66530" y="1182774"/>
                    <a:pt x="66104" y="1186786"/>
                    <a:pt x="65763" y="1190882"/>
                  </a:cubicBezTo>
                  <a:cubicBezTo>
                    <a:pt x="60899" y="1200441"/>
                    <a:pt x="56036" y="1210000"/>
                    <a:pt x="51173" y="1219559"/>
                  </a:cubicBezTo>
                  <a:lnTo>
                    <a:pt x="53306" y="1207610"/>
                  </a:lnTo>
                  <a:cubicBezTo>
                    <a:pt x="55780" y="1194296"/>
                    <a:pt x="58425" y="1180982"/>
                    <a:pt x="61240" y="1167753"/>
                  </a:cubicBezTo>
                  <a:cubicBezTo>
                    <a:pt x="64141" y="1162973"/>
                    <a:pt x="67042" y="1158279"/>
                    <a:pt x="70028" y="1153500"/>
                  </a:cubicBezTo>
                  <a:close/>
                  <a:moveTo>
                    <a:pt x="49040" y="1226643"/>
                  </a:moveTo>
                  <a:lnTo>
                    <a:pt x="46736" y="1244908"/>
                  </a:lnTo>
                  <a:cubicBezTo>
                    <a:pt x="45627" y="1242006"/>
                    <a:pt x="44518" y="1239104"/>
                    <a:pt x="43409" y="1236288"/>
                  </a:cubicBezTo>
                  <a:lnTo>
                    <a:pt x="49126" y="1226302"/>
                  </a:lnTo>
                  <a:lnTo>
                    <a:pt x="49126" y="1226643"/>
                  </a:lnTo>
                  <a:close/>
                  <a:moveTo>
                    <a:pt x="46822" y="1245420"/>
                  </a:moveTo>
                  <a:lnTo>
                    <a:pt x="49893" y="1226643"/>
                  </a:lnTo>
                  <a:lnTo>
                    <a:pt x="50320" y="1223997"/>
                  </a:lnTo>
                  <a:lnTo>
                    <a:pt x="52538" y="1220157"/>
                  </a:lnTo>
                  <a:cubicBezTo>
                    <a:pt x="56719" y="1212987"/>
                    <a:pt x="60814" y="1205818"/>
                    <a:pt x="64994" y="1198649"/>
                  </a:cubicBezTo>
                  <a:cubicBezTo>
                    <a:pt x="63800" y="1212049"/>
                    <a:pt x="62776" y="1225534"/>
                    <a:pt x="61923" y="1238933"/>
                  </a:cubicBezTo>
                  <a:cubicBezTo>
                    <a:pt x="61752" y="1241921"/>
                    <a:pt x="61582" y="1244908"/>
                    <a:pt x="61411" y="1247980"/>
                  </a:cubicBezTo>
                  <a:cubicBezTo>
                    <a:pt x="57743" y="1250370"/>
                    <a:pt x="54074" y="1252845"/>
                    <a:pt x="50320" y="1255320"/>
                  </a:cubicBezTo>
                  <a:cubicBezTo>
                    <a:pt x="49126" y="1251992"/>
                    <a:pt x="47931" y="1248663"/>
                    <a:pt x="46736" y="1245420"/>
                  </a:cubicBezTo>
                  <a:close/>
                  <a:moveTo>
                    <a:pt x="60899" y="1259502"/>
                  </a:moveTo>
                  <a:cubicBezTo>
                    <a:pt x="60899" y="1259502"/>
                    <a:pt x="60899" y="1260100"/>
                    <a:pt x="60899" y="1260441"/>
                  </a:cubicBezTo>
                  <a:lnTo>
                    <a:pt x="60131" y="1281864"/>
                  </a:lnTo>
                  <a:cubicBezTo>
                    <a:pt x="60131" y="1281864"/>
                    <a:pt x="60388" y="1282034"/>
                    <a:pt x="60388" y="1281864"/>
                  </a:cubicBezTo>
                  <a:lnTo>
                    <a:pt x="61752" y="1260356"/>
                  </a:lnTo>
                  <a:cubicBezTo>
                    <a:pt x="61752" y="1259844"/>
                    <a:pt x="61752" y="1259332"/>
                    <a:pt x="61838" y="1258820"/>
                  </a:cubicBezTo>
                  <a:cubicBezTo>
                    <a:pt x="64397" y="1257113"/>
                    <a:pt x="67042" y="1255491"/>
                    <a:pt x="69601" y="1253784"/>
                  </a:cubicBezTo>
                  <a:cubicBezTo>
                    <a:pt x="69175" y="1259588"/>
                    <a:pt x="68748" y="1265477"/>
                    <a:pt x="68407" y="1271281"/>
                  </a:cubicBezTo>
                  <a:lnTo>
                    <a:pt x="67127" y="1294495"/>
                  </a:lnTo>
                  <a:lnTo>
                    <a:pt x="66786" y="1303030"/>
                  </a:lnTo>
                  <a:cubicBezTo>
                    <a:pt x="62264" y="1289886"/>
                    <a:pt x="57828" y="1276828"/>
                    <a:pt x="53477" y="1264196"/>
                  </a:cubicBezTo>
                  <a:cubicBezTo>
                    <a:pt x="55951" y="1262575"/>
                    <a:pt x="58425" y="1260953"/>
                    <a:pt x="60899" y="1259417"/>
                  </a:cubicBezTo>
                  <a:close/>
                  <a:moveTo>
                    <a:pt x="62862" y="1247127"/>
                  </a:moveTo>
                  <a:cubicBezTo>
                    <a:pt x="63118" y="1244396"/>
                    <a:pt x="63288" y="1241665"/>
                    <a:pt x="63544" y="1238848"/>
                  </a:cubicBezTo>
                  <a:cubicBezTo>
                    <a:pt x="64994" y="1223229"/>
                    <a:pt x="66786" y="1207610"/>
                    <a:pt x="68834" y="1192077"/>
                  </a:cubicBezTo>
                  <a:cubicBezTo>
                    <a:pt x="71393" y="1187554"/>
                    <a:pt x="74038" y="1183115"/>
                    <a:pt x="76597" y="1178592"/>
                  </a:cubicBezTo>
                  <a:cubicBezTo>
                    <a:pt x="75574" y="1187810"/>
                    <a:pt x="74550" y="1196942"/>
                    <a:pt x="73612" y="1206160"/>
                  </a:cubicBezTo>
                  <a:cubicBezTo>
                    <a:pt x="72502" y="1218108"/>
                    <a:pt x="71479" y="1230057"/>
                    <a:pt x="70540" y="1242006"/>
                  </a:cubicBezTo>
                  <a:cubicBezTo>
                    <a:pt x="67980" y="1243713"/>
                    <a:pt x="65421" y="1245335"/>
                    <a:pt x="62862" y="1247042"/>
                  </a:cubicBezTo>
                  <a:close/>
                  <a:moveTo>
                    <a:pt x="73441" y="1238421"/>
                  </a:moveTo>
                  <a:lnTo>
                    <a:pt x="80522" y="1224766"/>
                  </a:lnTo>
                  <a:cubicBezTo>
                    <a:pt x="82399" y="1221181"/>
                    <a:pt x="84362" y="1217511"/>
                    <a:pt x="86238" y="1213926"/>
                  </a:cubicBezTo>
                  <a:cubicBezTo>
                    <a:pt x="86068" y="1219901"/>
                    <a:pt x="85897" y="1225961"/>
                    <a:pt x="85726" y="1231935"/>
                  </a:cubicBezTo>
                  <a:cubicBezTo>
                    <a:pt x="81546" y="1234666"/>
                    <a:pt x="77366" y="1237482"/>
                    <a:pt x="73185" y="1240214"/>
                  </a:cubicBezTo>
                  <a:cubicBezTo>
                    <a:pt x="73185" y="1239616"/>
                    <a:pt x="73355" y="1238933"/>
                    <a:pt x="73355" y="1238336"/>
                  </a:cubicBezTo>
                  <a:close/>
                  <a:moveTo>
                    <a:pt x="101083" y="1221693"/>
                  </a:moveTo>
                  <a:cubicBezTo>
                    <a:pt x="101083" y="1221693"/>
                    <a:pt x="101083" y="1221693"/>
                    <a:pt x="101083" y="1221778"/>
                  </a:cubicBezTo>
                  <a:cubicBezTo>
                    <a:pt x="101083" y="1221778"/>
                    <a:pt x="101083" y="1221778"/>
                    <a:pt x="101083" y="1221778"/>
                  </a:cubicBezTo>
                  <a:cubicBezTo>
                    <a:pt x="101083" y="1221778"/>
                    <a:pt x="101083" y="1221693"/>
                    <a:pt x="101083" y="1221608"/>
                  </a:cubicBezTo>
                  <a:close/>
                  <a:moveTo>
                    <a:pt x="95453" y="1196345"/>
                  </a:moveTo>
                  <a:cubicBezTo>
                    <a:pt x="96988" y="1193443"/>
                    <a:pt x="98439" y="1190626"/>
                    <a:pt x="99974" y="1187724"/>
                  </a:cubicBezTo>
                  <a:cubicBezTo>
                    <a:pt x="100060" y="1194382"/>
                    <a:pt x="100231" y="1201039"/>
                    <a:pt x="100487" y="1207781"/>
                  </a:cubicBezTo>
                  <a:cubicBezTo>
                    <a:pt x="98780" y="1203941"/>
                    <a:pt x="97159" y="1200185"/>
                    <a:pt x="95453" y="1196345"/>
                  </a:cubicBezTo>
                  <a:close/>
                  <a:moveTo>
                    <a:pt x="106800" y="1229887"/>
                  </a:moveTo>
                  <a:cubicBezTo>
                    <a:pt x="109445" y="1235264"/>
                    <a:pt x="111834" y="1240641"/>
                    <a:pt x="114223" y="1246103"/>
                  </a:cubicBezTo>
                  <a:cubicBezTo>
                    <a:pt x="112175" y="1251309"/>
                    <a:pt x="110127" y="1256515"/>
                    <a:pt x="108165" y="1261722"/>
                  </a:cubicBezTo>
                  <a:cubicBezTo>
                    <a:pt x="107568" y="1251138"/>
                    <a:pt x="107056" y="1240555"/>
                    <a:pt x="106544" y="1229972"/>
                  </a:cubicBezTo>
                  <a:cubicBezTo>
                    <a:pt x="106544" y="1229972"/>
                    <a:pt x="106715" y="1229887"/>
                    <a:pt x="106715" y="1229801"/>
                  </a:cubicBezTo>
                  <a:close/>
                  <a:moveTo>
                    <a:pt x="139306" y="1306871"/>
                  </a:moveTo>
                  <a:cubicBezTo>
                    <a:pt x="139562" y="1307383"/>
                    <a:pt x="139732" y="1307895"/>
                    <a:pt x="139988" y="1308492"/>
                  </a:cubicBezTo>
                  <a:cubicBezTo>
                    <a:pt x="139476" y="1308834"/>
                    <a:pt x="138964" y="1309175"/>
                    <a:pt x="138367" y="1309517"/>
                  </a:cubicBezTo>
                  <a:cubicBezTo>
                    <a:pt x="138623" y="1308663"/>
                    <a:pt x="138964" y="1307724"/>
                    <a:pt x="139306" y="1306871"/>
                  </a:cubicBezTo>
                  <a:close/>
                  <a:moveTo>
                    <a:pt x="140842" y="1302945"/>
                  </a:moveTo>
                  <a:cubicBezTo>
                    <a:pt x="141609" y="1301153"/>
                    <a:pt x="142292" y="1299360"/>
                    <a:pt x="143060" y="1297568"/>
                  </a:cubicBezTo>
                  <a:lnTo>
                    <a:pt x="145193" y="1292532"/>
                  </a:lnTo>
                  <a:cubicBezTo>
                    <a:pt x="145278" y="1292959"/>
                    <a:pt x="145363" y="1293386"/>
                    <a:pt x="145449" y="1293898"/>
                  </a:cubicBezTo>
                  <a:cubicBezTo>
                    <a:pt x="146217" y="1297397"/>
                    <a:pt x="146984" y="1300896"/>
                    <a:pt x="147752" y="1304396"/>
                  </a:cubicBezTo>
                  <a:cubicBezTo>
                    <a:pt x="146046" y="1305420"/>
                    <a:pt x="144339" y="1306359"/>
                    <a:pt x="142633" y="1307383"/>
                  </a:cubicBezTo>
                  <a:cubicBezTo>
                    <a:pt x="142036" y="1305932"/>
                    <a:pt x="141439" y="1304481"/>
                    <a:pt x="140842" y="1303030"/>
                  </a:cubicBezTo>
                  <a:close/>
                  <a:moveTo>
                    <a:pt x="149459" y="1311565"/>
                  </a:moveTo>
                  <a:cubicBezTo>
                    <a:pt x="151250" y="1319332"/>
                    <a:pt x="153042" y="1327013"/>
                    <a:pt x="154919" y="1334780"/>
                  </a:cubicBezTo>
                  <a:cubicBezTo>
                    <a:pt x="151847" y="1327781"/>
                    <a:pt x="148776" y="1320868"/>
                    <a:pt x="145705" y="1313869"/>
                  </a:cubicBezTo>
                  <a:cubicBezTo>
                    <a:pt x="146984" y="1313101"/>
                    <a:pt x="148179" y="1312333"/>
                    <a:pt x="149459" y="1311650"/>
                  </a:cubicBezTo>
                  <a:close/>
                  <a:moveTo>
                    <a:pt x="166351" y="1343656"/>
                  </a:moveTo>
                  <a:cubicBezTo>
                    <a:pt x="167119" y="1341096"/>
                    <a:pt x="167887" y="1338535"/>
                    <a:pt x="168655" y="1335975"/>
                  </a:cubicBezTo>
                  <a:cubicBezTo>
                    <a:pt x="170191" y="1342547"/>
                    <a:pt x="171812" y="1349118"/>
                    <a:pt x="173518" y="1355605"/>
                  </a:cubicBezTo>
                  <a:lnTo>
                    <a:pt x="175821" y="1364566"/>
                  </a:lnTo>
                  <a:lnTo>
                    <a:pt x="172921" y="1375662"/>
                  </a:lnTo>
                  <a:cubicBezTo>
                    <a:pt x="169764" y="1368407"/>
                    <a:pt x="166608" y="1361238"/>
                    <a:pt x="163365" y="1354068"/>
                  </a:cubicBezTo>
                  <a:cubicBezTo>
                    <a:pt x="164389" y="1350569"/>
                    <a:pt x="165328" y="1347155"/>
                    <a:pt x="166351" y="1343656"/>
                  </a:cubicBezTo>
                  <a:close/>
                  <a:moveTo>
                    <a:pt x="176163" y="1366188"/>
                  </a:moveTo>
                  <a:lnTo>
                    <a:pt x="178296" y="1374381"/>
                  </a:lnTo>
                  <a:lnTo>
                    <a:pt x="181282" y="1385391"/>
                  </a:lnTo>
                  <a:cubicBezTo>
                    <a:pt x="180258" y="1385989"/>
                    <a:pt x="179149" y="1386586"/>
                    <a:pt x="178040" y="1387269"/>
                  </a:cubicBezTo>
                  <a:cubicBezTo>
                    <a:pt x="176419" y="1383514"/>
                    <a:pt x="174712" y="1379758"/>
                    <a:pt x="173091" y="1376003"/>
                  </a:cubicBezTo>
                  <a:lnTo>
                    <a:pt x="176163" y="1366103"/>
                  </a:lnTo>
                  <a:close/>
                  <a:moveTo>
                    <a:pt x="181623" y="1385221"/>
                  </a:moveTo>
                  <a:lnTo>
                    <a:pt x="179064" y="1374125"/>
                  </a:lnTo>
                  <a:lnTo>
                    <a:pt x="176845" y="1363969"/>
                  </a:lnTo>
                  <a:lnTo>
                    <a:pt x="180855" y="1351252"/>
                  </a:lnTo>
                  <a:cubicBezTo>
                    <a:pt x="181879" y="1348009"/>
                    <a:pt x="182903" y="1344851"/>
                    <a:pt x="183927" y="1341608"/>
                  </a:cubicBezTo>
                  <a:cubicBezTo>
                    <a:pt x="184524" y="1344168"/>
                    <a:pt x="185121" y="1346643"/>
                    <a:pt x="185719" y="1349204"/>
                  </a:cubicBezTo>
                  <a:lnTo>
                    <a:pt x="192629" y="1378905"/>
                  </a:lnTo>
                  <a:cubicBezTo>
                    <a:pt x="189046" y="1380953"/>
                    <a:pt x="185377" y="1383087"/>
                    <a:pt x="181623" y="1385306"/>
                  </a:cubicBezTo>
                  <a:close/>
                  <a:moveTo>
                    <a:pt x="193056" y="1378564"/>
                  </a:moveTo>
                  <a:lnTo>
                    <a:pt x="187169" y="1348606"/>
                  </a:lnTo>
                  <a:cubicBezTo>
                    <a:pt x="186486" y="1345021"/>
                    <a:pt x="185804" y="1341437"/>
                    <a:pt x="185121" y="1337852"/>
                  </a:cubicBezTo>
                  <a:cubicBezTo>
                    <a:pt x="186742" y="1332817"/>
                    <a:pt x="188363" y="1327781"/>
                    <a:pt x="190070" y="1322660"/>
                  </a:cubicBezTo>
                  <a:cubicBezTo>
                    <a:pt x="194677" y="1338535"/>
                    <a:pt x="199369" y="1354410"/>
                    <a:pt x="203976" y="1370285"/>
                  </a:cubicBezTo>
                  <a:lnTo>
                    <a:pt x="204488" y="1371992"/>
                  </a:lnTo>
                  <a:cubicBezTo>
                    <a:pt x="203123" y="1372760"/>
                    <a:pt x="201843" y="1373528"/>
                    <a:pt x="200478" y="1374296"/>
                  </a:cubicBezTo>
                  <a:cubicBezTo>
                    <a:pt x="198004" y="1375662"/>
                    <a:pt x="195530" y="1377113"/>
                    <a:pt x="193056" y="1378564"/>
                  </a:cubicBezTo>
                  <a:close/>
                  <a:moveTo>
                    <a:pt x="205427" y="1369687"/>
                  </a:moveTo>
                  <a:cubicBezTo>
                    <a:pt x="200990" y="1352020"/>
                    <a:pt x="196553" y="1334268"/>
                    <a:pt x="192117" y="1316515"/>
                  </a:cubicBezTo>
                  <a:cubicBezTo>
                    <a:pt x="194677" y="1308578"/>
                    <a:pt x="197322" y="1300726"/>
                    <a:pt x="199881" y="1292788"/>
                  </a:cubicBezTo>
                  <a:cubicBezTo>
                    <a:pt x="206877" y="1315491"/>
                    <a:pt x="213959" y="1338194"/>
                    <a:pt x="220955" y="1360896"/>
                  </a:cubicBezTo>
                  <a:cubicBezTo>
                    <a:pt x="220784" y="1362091"/>
                    <a:pt x="220613" y="1363286"/>
                    <a:pt x="220443" y="1364396"/>
                  </a:cubicBezTo>
                  <a:cubicBezTo>
                    <a:pt x="215323" y="1366017"/>
                    <a:pt x="210546" y="1368492"/>
                    <a:pt x="205939" y="1371138"/>
                  </a:cubicBezTo>
                  <a:lnTo>
                    <a:pt x="205512" y="1369602"/>
                  </a:lnTo>
                  <a:close/>
                  <a:moveTo>
                    <a:pt x="223172" y="1360811"/>
                  </a:moveTo>
                  <a:cubicBezTo>
                    <a:pt x="223941" y="1357227"/>
                    <a:pt x="224709" y="1353642"/>
                    <a:pt x="225476" y="1349972"/>
                  </a:cubicBezTo>
                  <a:cubicBezTo>
                    <a:pt x="225647" y="1352106"/>
                    <a:pt x="225817" y="1354324"/>
                    <a:pt x="225988" y="1356458"/>
                  </a:cubicBezTo>
                  <a:cubicBezTo>
                    <a:pt x="226159" y="1358592"/>
                    <a:pt x="226159" y="1360811"/>
                    <a:pt x="226159" y="1362945"/>
                  </a:cubicBezTo>
                  <a:cubicBezTo>
                    <a:pt x="225391" y="1363115"/>
                    <a:pt x="224623" y="1363286"/>
                    <a:pt x="223855" y="1363457"/>
                  </a:cubicBezTo>
                  <a:cubicBezTo>
                    <a:pt x="223599" y="1362518"/>
                    <a:pt x="223429" y="1361665"/>
                    <a:pt x="223172" y="1360726"/>
                  </a:cubicBezTo>
                  <a:close/>
                  <a:moveTo>
                    <a:pt x="238274" y="1297226"/>
                  </a:moveTo>
                  <a:cubicBezTo>
                    <a:pt x="238274" y="1293386"/>
                    <a:pt x="238274" y="1289630"/>
                    <a:pt x="238274" y="1285875"/>
                  </a:cubicBezTo>
                  <a:cubicBezTo>
                    <a:pt x="241601" y="1265392"/>
                    <a:pt x="244758" y="1244908"/>
                    <a:pt x="247915" y="1224339"/>
                  </a:cubicBezTo>
                  <a:lnTo>
                    <a:pt x="251242" y="1203514"/>
                  </a:lnTo>
                  <a:cubicBezTo>
                    <a:pt x="251583" y="1217426"/>
                    <a:pt x="252095" y="1231338"/>
                    <a:pt x="252778" y="1245249"/>
                  </a:cubicBezTo>
                  <a:lnTo>
                    <a:pt x="252778" y="1245249"/>
                  </a:lnTo>
                  <a:lnTo>
                    <a:pt x="252778" y="1245591"/>
                  </a:lnTo>
                  <a:cubicBezTo>
                    <a:pt x="252778" y="1245591"/>
                    <a:pt x="252778" y="1245932"/>
                    <a:pt x="252778" y="1245932"/>
                  </a:cubicBezTo>
                  <a:lnTo>
                    <a:pt x="252778" y="1245932"/>
                  </a:lnTo>
                  <a:cubicBezTo>
                    <a:pt x="253204" y="1251650"/>
                    <a:pt x="253716" y="1257283"/>
                    <a:pt x="254228" y="1263002"/>
                  </a:cubicBezTo>
                  <a:cubicBezTo>
                    <a:pt x="250474" y="1272646"/>
                    <a:pt x="246891" y="1282461"/>
                    <a:pt x="243222" y="1292106"/>
                  </a:cubicBezTo>
                  <a:lnTo>
                    <a:pt x="243222" y="1292106"/>
                  </a:lnTo>
                  <a:cubicBezTo>
                    <a:pt x="243222" y="1292106"/>
                    <a:pt x="243222" y="1292106"/>
                    <a:pt x="243222" y="1292106"/>
                  </a:cubicBezTo>
                  <a:lnTo>
                    <a:pt x="243222" y="1292106"/>
                  </a:lnTo>
                  <a:cubicBezTo>
                    <a:pt x="243222" y="1292106"/>
                    <a:pt x="243905" y="1292447"/>
                    <a:pt x="243905" y="1292447"/>
                  </a:cubicBezTo>
                  <a:lnTo>
                    <a:pt x="243905" y="1292447"/>
                  </a:lnTo>
                  <a:cubicBezTo>
                    <a:pt x="243905" y="1292447"/>
                    <a:pt x="243905" y="1292447"/>
                    <a:pt x="243905" y="1292447"/>
                  </a:cubicBezTo>
                  <a:cubicBezTo>
                    <a:pt x="243905" y="1292447"/>
                    <a:pt x="243905" y="1292447"/>
                    <a:pt x="243905" y="1292447"/>
                  </a:cubicBezTo>
                  <a:lnTo>
                    <a:pt x="254143" y="1269830"/>
                  </a:lnTo>
                  <a:cubicBezTo>
                    <a:pt x="254143" y="1269830"/>
                    <a:pt x="254058" y="1269488"/>
                    <a:pt x="253972" y="1269744"/>
                  </a:cubicBezTo>
                  <a:lnTo>
                    <a:pt x="248341" y="1281522"/>
                  </a:lnTo>
                  <a:cubicBezTo>
                    <a:pt x="250389" y="1276402"/>
                    <a:pt x="252437" y="1271281"/>
                    <a:pt x="254484" y="1266245"/>
                  </a:cubicBezTo>
                  <a:cubicBezTo>
                    <a:pt x="255423" y="1276914"/>
                    <a:pt x="256532" y="1287582"/>
                    <a:pt x="257726" y="1298251"/>
                  </a:cubicBezTo>
                  <a:lnTo>
                    <a:pt x="255508" y="1295946"/>
                  </a:lnTo>
                  <a:lnTo>
                    <a:pt x="257897" y="1299787"/>
                  </a:lnTo>
                  <a:cubicBezTo>
                    <a:pt x="258238" y="1303030"/>
                    <a:pt x="258665" y="1306273"/>
                    <a:pt x="259091" y="1309602"/>
                  </a:cubicBezTo>
                  <a:lnTo>
                    <a:pt x="259091" y="1310029"/>
                  </a:lnTo>
                  <a:cubicBezTo>
                    <a:pt x="259091" y="1310029"/>
                    <a:pt x="253033" y="1329829"/>
                    <a:pt x="253033" y="1329829"/>
                  </a:cubicBezTo>
                  <a:cubicBezTo>
                    <a:pt x="253204" y="1323087"/>
                    <a:pt x="253375" y="1316259"/>
                    <a:pt x="253460" y="1309517"/>
                  </a:cubicBezTo>
                  <a:lnTo>
                    <a:pt x="253802" y="1297141"/>
                  </a:lnTo>
                  <a:cubicBezTo>
                    <a:pt x="253802" y="1297141"/>
                    <a:pt x="253545" y="1297141"/>
                    <a:pt x="253545" y="1297141"/>
                  </a:cubicBezTo>
                  <a:lnTo>
                    <a:pt x="251839" y="1309260"/>
                  </a:lnTo>
                  <a:cubicBezTo>
                    <a:pt x="250218" y="1320697"/>
                    <a:pt x="248512" y="1332049"/>
                    <a:pt x="247147" y="1343485"/>
                  </a:cubicBezTo>
                  <a:cubicBezTo>
                    <a:pt x="247147" y="1343485"/>
                    <a:pt x="247147" y="1343485"/>
                    <a:pt x="247147" y="1343485"/>
                  </a:cubicBezTo>
                  <a:cubicBezTo>
                    <a:pt x="247147" y="1343485"/>
                    <a:pt x="247147" y="1343485"/>
                    <a:pt x="247147" y="1343571"/>
                  </a:cubicBezTo>
                  <a:cubicBezTo>
                    <a:pt x="247147" y="1343571"/>
                    <a:pt x="247147" y="1343571"/>
                    <a:pt x="247147" y="1343571"/>
                  </a:cubicBezTo>
                  <a:cubicBezTo>
                    <a:pt x="247147" y="1343571"/>
                    <a:pt x="247147" y="1343571"/>
                    <a:pt x="247147" y="1343571"/>
                  </a:cubicBezTo>
                  <a:cubicBezTo>
                    <a:pt x="246635" y="1355093"/>
                    <a:pt x="246464" y="1366615"/>
                    <a:pt x="246208" y="1378137"/>
                  </a:cubicBezTo>
                  <a:lnTo>
                    <a:pt x="246208" y="1381209"/>
                  </a:lnTo>
                  <a:cubicBezTo>
                    <a:pt x="240151" y="1353556"/>
                    <a:pt x="238615" y="1325477"/>
                    <a:pt x="238103" y="1297226"/>
                  </a:cubicBezTo>
                  <a:close/>
                  <a:moveTo>
                    <a:pt x="247232" y="1385647"/>
                  </a:moveTo>
                  <a:cubicBezTo>
                    <a:pt x="247232" y="1385647"/>
                    <a:pt x="247062" y="1385050"/>
                    <a:pt x="247062" y="1384708"/>
                  </a:cubicBezTo>
                  <a:lnTo>
                    <a:pt x="247915" y="1378307"/>
                  </a:lnTo>
                  <a:cubicBezTo>
                    <a:pt x="249536" y="1366871"/>
                    <a:pt x="251242" y="1355519"/>
                    <a:pt x="252607" y="1344083"/>
                  </a:cubicBezTo>
                  <a:lnTo>
                    <a:pt x="252607" y="1344083"/>
                  </a:lnTo>
                  <a:cubicBezTo>
                    <a:pt x="252607" y="1344083"/>
                    <a:pt x="252607" y="1344083"/>
                    <a:pt x="252607" y="1344083"/>
                  </a:cubicBezTo>
                  <a:cubicBezTo>
                    <a:pt x="252607" y="1344083"/>
                    <a:pt x="252607" y="1344083"/>
                    <a:pt x="252607" y="1344083"/>
                  </a:cubicBezTo>
                  <a:lnTo>
                    <a:pt x="252607" y="1344083"/>
                  </a:lnTo>
                  <a:cubicBezTo>
                    <a:pt x="252778" y="1339815"/>
                    <a:pt x="252949" y="1335463"/>
                    <a:pt x="253033" y="1331110"/>
                  </a:cubicBezTo>
                  <a:lnTo>
                    <a:pt x="259347" y="1311736"/>
                  </a:lnTo>
                  <a:cubicBezTo>
                    <a:pt x="259774" y="1315064"/>
                    <a:pt x="260115" y="1318307"/>
                    <a:pt x="260541" y="1321636"/>
                  </a:cubicBezTo>
                  <a:cubicBezTo>
                    <a:pt x="262589" y="1336401"/>
                    <a:pt x="264807" y="1351167"/>
                    <a:pt x="267196" y="1365847"/>
                  </a:cubicBezTo>
                  <a:lnTo>
                    <a:pt x="260371" y="1388891"/>
                  </a:lnTo>
                  <a:lnTo>
                    <a:pt x="253887" y="1411593"/>
                  </a:lnTo>
                  <a:cubicBezTo>
                    <a:pt x="251071" y="1403144"/>
                    <a:pt x="249109" y="1394353"/>
                    <a:pt x="247062" y="1385647"/>
                  </a:cubicBezTo>
                  <a:close/>
                  <a:moveTo>
                    <a:pt x="261395" y="1388976"/>
                  </a:moveTo>
                  <a:lnTo>
                    <a:pt x="267794" y="1368919"/>
                  </a:lnTo>
                  <a:cubicBezTo>
                    <a:pt x="268561" y="1373699"/>
                    <a:pt x="269415" y="1378478"/>
                    <a:pt x="270268" y="1383258"/>
                  </a:cubicBezTo>
                  <a:lnTo>
                    <a:pt x="269670" y="1382916"/>
                  </a:lnTo>
                  <a:cubicBezTo>
                    <a:pt x="269670" y="1382916"/>
                    <a:pt x="269500" y="1383087"/>
                    <a:pt x="269585" y="1383087"/>
                  </a:cubicBezTo>
                  <a:lnTo>
                    <a:pt x="270353" y="1383684"/>
                  </a:lnTo>
                  <a:cubicBezTo>
                    <a:pt x="271036" y="1387611"/>
                    <a:pt x="271718" y="1391537"/>
                    <a:pt x="272486" y="1395462"/>
                  </a:cubicBezTo>
                  <a:lnTo>
                    <a:pt x="267623" y="1392049"/>
                  </a:lnTo>
                  <a:cubicBezTo>
                    <a:pt x="267623" y="1392049"/>
                    <a:pt x="267367" y="1392049"/>
                    <a:pt x="267452" y="1392219"/>
                  </a:cubicBezTo>
                  <a:lnTo>
                    <a:pt x="272571" y="1396060"/>
                  </a:lnTo>
                  <a:cubicBezTo>
                    <a:pt x="272571" y="1396060"/>
                    <a:pt x="272571" y="1396316"/>
                    <a:pt x="272571" y="1396487"/>
                  </a:cubicBezTo>
                  <a:cubicBezTo>
                    <a:pt x="274192" y="1405277"/>
                    <a:pt x="276069" y="1414068"/>
                    <a:pt x="277776" y="1422945"/>
                  </a:cubicBezTo>
                  <a:lnTo>
                    <a:pt x="283492" y="1449232"/>
                  </a:lnTo>
                  <a:cubicBezTo>
                    <a:pt x="283492" y="1449232"/>
                    <a:pt x="283748" y="1449403"/>
                    <a:pt x="283748" y="1449232"/>
                  </a:cubicBezTo>
                  <a:lnTo>
                    <a:pt x="278629" y="1422689"/>
                  </a:lnTo>
                  <a:cubicBezTo>
                    <a:pt x="277178" y="1414324"/>
                    <a:pt x="275643" y="1405875"/>
                    <a:pt x="274278" y="1397511"/>
                  </a:cubicBezTo>
                  <a:lnTo>
                    <a:pt x="284089" y="1404765"/>
                  </a:lnTo>
                  <a:lnTo>
                    <a:pt x="282127" y="1413044"/>
                  </a:lnTo>
                  <a:cubicBezTo>
                    <a:pt x="282127" y="1413044"/>
                    <a:pt x="282298" y="1413300"/>
                    <a:pt x="282383" y="1413044"/>
                  </a:cubicBezTo>
                  <a:lnTo>
                    <a:pt x="284431" y="1405021"/>
                  </a:lnTo>
                  <a:lnTo>
                    <a:pt x="285113" y="1405534"/>
                  </a:lnTo>
                  <a:lnTo>
                    <a:pt x="300897" y="1417056"/>
                  </a:lnTo>
                  <a:cubicBezTo>
                    <a:pt x="301579" y="1419787"/>
                    <a:pt x="302347" y="1422433"/>
                    <a:pt x="303030" y="1425164"/>
                  </a:cubicBezTo>
                  <a:lnTo>
                    <a:pt x="309684" y="1448549"/>
                  </a:lnTo>
                  <a:cubicBezTo>
                    <a:pt x="309684" y="1448549"/>
                    <a:pt x="309940" y="1448720"/>
                    <a:pt x="309940" y="1448549"/>
                  </a:cubicBezTo>
                  <a:lnTo>
                    <a:pt x="303883" y="1424822"/>
                  </a:lnTo>
                  <a:cubicBezTo>
                    <a:pt x="303371" y="1422603"/>
                    <a:pt x="302859" y="1420299"/>
                    <a:pt x="302262" y="1418080"/>
                  </a:cubicBezTo>
                  <a:lnTo>
                    <a:pt x="303030" y="1418592"/>
                  </a:lnTo>
                  <a:cubicBezTo>
                    <a:pt x="306272" y="1420896"/>
                    <a:pt x="309514" y="1423286"/>
                    <a:pt x="312756" y="1425590"/>
                  </a:cubicBezTo>
                  <a:lnTo>
                    <a:pt x="310282" y="1443087"/>
                  </a:lnTo>
                  <a:cubicBezTo>
                    <a:pt x="310282" y="1443087"/>
                    <a:pt x="310452" y="1443343"/>
                    <a:pt x="310538" y="1443087"/>
                  </a:cubicBezTo>
                  <a:lnTo>
                    <a:pt x="313438" y="1426017"/>
                  </a:lnTo>
                  <a:cubicBezTo>
                    <a:pt x="318387" y="1429602"/>
                    <a:pt x="323420" y="1433187"/>
                    <a:pt x="328454" y="1436771"/>
                  </a:cubicBezTo>
                  <a:cubicBezTo>
                    <a:pt x="329649" y="1440100"/>
                    <a:pt x="330843" y="1443428"/>
                    <a:pt x="332037" y="1446757"/>
                  </a:cubicBezTo>
                  <a:cubicBezTo>
                    <a:pt x="329307" y="1444965"/>
                    <a:pt x="326577" y="1443172"/>
                    <a:pt x="323762" y="1441380"/>
                  </a:cubicBezTo>
                  <a:lnTo>
                    <a:pt x="316083" y="1436430"/>
                  </a:lnTo>
                  <a:lnTo>
                    <a:pt x="314462" y="1435405"/>
                  </a:lnTo>
                  <a:lnTo>
                    <a:pt x="315571" y="1436942"/>
                  </a:lnTo>
                  <a:lnTo>
                    <a:pt x="318728" y="1441380"/>
                  </a:lnTo>
                  <a:cubicBezTo>
                    <a:pt x="318728" y="1441380"/>
                    <a:pt x="318984" y="1441380"/>
                    <a:pt x="318899" y="1441295"/>
                  </a:cubicBezTo>
                  <a:lnTo>
                    <a:pt x="317107" y="1438222"/>
                  </a:lnTo>
                  <a:lnTo>
                    <a:pt x="322738" y="1442660"/>
                  </a:lnTo>
                  <a:cubicBezTo>
                    <a:pt x="326407" y="1445562"/>
                    <a:pt x="330075" y="1448549"/>
                    <a:pt x="333658" y="1451536"/>
                  </a:cubicBezTo>
                  <a:cubicBezTo>
                    <a:pt x="334938" y="1455036"/>
                    <a:pt x="336303" y="1458620"/>
                    <a:pt x="337583" y="1462120"/>
                  </a:cubicBezTo>
                  <a:lnTo>
                    <a:pt x="329563" y="1456572"/>
                  </a:lnTo>
                  <a:lnTo>
                    <a:pt x="314377" y="1445818"/>
                  </a:lnTo>
                  <a:cubicBezTo>
                    <a:pt x="314377" y="1445818"/>
                    <a:pt x="314121" y="1445903"/>
                    <a:pt x="314206" y="1445989"/>
                  </a:cubicBezTo>
                  <a:lnTo>
                    <a:pt x="328966" y="1457255"/>
                  </a:lnTo>
                  <a:lnTo>
                    <a:pt x="338436" y="1464253"/>
                  </a:lnTo>
                  <a:cubicBezTo>
                    <a:pt x="339887" y="1468094"/>
                    <a:pt x="341337" y="1471935"/>
                    <a:pt x="342787" y="1475775"/>
                  </a:cubicBezTo>
                  <a:cubicBezTo>
                    <a:pt x="344665" y="1480811"/>
                    <a:pt x="346627" y="1485846"/>
                    <a:pt x="348589" y="1490797"/>
                  </a:cubicBezTo>
                  <a:cubicBezTo>
                    <a:pt x="344323" y="1488151"/>
                    <a:pt x="340057" y="1485590"/>
                    <a:pt x="335877" y="1482945"/>
                  </a:cubicBezTo>
                  <a:cubicBezTo>
                    <a:pt x="319752" y="1472788"/>
                    <a:pt x="303627" y="1462632"/>
                    <a:pt x="287672" y="1452134"/>
                  </a:cubicBezTo>
                  <a:lnTo>
                    <a:pt x="270609" y="1440868"/>
                  </a:lnTo>
                  <a:lnTo>
                    <a:pt x="267026" y="1438478"/>
                  </a:lnTo>
                  <a:cubicBezTo>
                    <a:pt x="264722" y="1434723"/>
                    <a:pt x="262504" y="1430967"/>
                    <a:pt x="260371" y="1427127"/>
                  </a:cubicBezTo>
                  <a:cubicBezTo>
                    <a:pt x="257811" y="1422262"/>
                    <a:pt x="255764" y="1417312"/>
                    <a:pt x="253972" y="1412191"/>
                  </a:cubicBezTo>
                  <a:lnTo>
                    <a:pt x="261139" y="1389061"/>
                  </a:lnTo>
                  <a:close/>
                  <a:moveTo>
                    <a:pt x="477845" y="1550199"/>
                  </a:moveTo>
                  <a:cubicBezTo>
                    <a:pt x="462914" y="1541323"/>
                    <a:pt x="448069" y="1532191"/>
                    <a:pt x="433394" y="1522973"/>
                  </a:cubicBezTo>
                  <a:lnTo>
                    <a:pt x="433394" y="1522973"/>
                  </a:lnTo>
                  <a:cubicBezTo>
                    <a:pt x="433394" y="1522973"/>
                    <a:pt x="433394" y="1522973"/>
                    <a:pt x="433394" y="1522973"/>
                  </a:cubicBezTo>
                  <a:lnTo>
                    <a:pt x="433394" y="1522973"/>
                  </a:lnTo>
                  <a:cubicBezTo>
                    <a:pt x="433394" y="1522973"/>
                    <a:pt x="433394" y="1522973"/>
                    <a:pt x="433394" y="1522973"/>
                  </a:cubicBezTo>
                  <a:cubicBezTo>
                    <a:pt x="429726" y="1520754"/>
                    <a:pt x="426057" y="1518620"/>
                    <a:pt x="422474" y="1516401"/>
                  </a:cubicBezTo>
                  <a:cubicBezTo>
                    <a:pt x="420597" y="1512987"/>
                    <a:pt x="418720" y="1509573"/>
                    <a:pt x="416843" y="1506074"/>
                  </a:cubicBezTo>
                  <a:cubicBezTo>
                    <a:pt x="414283" y="1501294"/>
                    <a:pt x="411724" y="1496430"/>
                    <a:pt x="409249" y="1491565"/>
                  </a:cubicBezTo>
                  <a:cubicBezTo>
                    <a:pt x="421365" y="1499076"/>
                    <a:pt x="433565" y="1506501"/>
                    <a:pt x="445765" y="1513756"/>
                  </a:cubicBezTo>
                  <a:cubicBezTo>
                    <a:pt x="447386" y="1516316"/>
                    <a:pt x="448922" y="1518876"/>
                    <a:pt x="450543" y="1521522"/>
                  </a:cubicBezTo>
                  <a:lnTo>
                    <a:pt x="460525" y="1536970"/>
                  </a:lnTo>
                  <a:cubicBezTo>
                    <a:pt x="460525" y="1536970"/>
                    <a:pt x="460781" y="1536970"/>
                    <a:pt x="460696" y="1536885"/>
                  </a:cubicBezTo>
                  <a:lnTo>
                    <a:pt x="451396" y="1521181"/>
                  </a:lnTo>
                  <a:cubicBezTo>
                    <a:pt x="450287" y="1519132"/>
                    <a:pt x="449093" y="1517084"/>
                    <a:pt x="447898" y="1515121"/>
                  </a:cubicBezTo>
                  <a:cubicBezTo>
                    <a:pt x="451993" y="1517596"/>
                    <a:pt x="456174" y="1519986"/>
                    <a:pt x="460355" y="1522461"/>
                  </a:cubicBezTo>
                  <a:cubicBezTo>
                    <a:pt x="467692" y="1526728"/>
                    <a:pt x="475029" y="1530996"/>
                    <a:pt x="482366" y="1535178"/>
                  </a:cubicBezTo>
                  <a:cubicBezTo>
                    <a:pt x="483475" y="1536885"/>
                    <a:pt x="484670" y="1538592"/>
                    <a:pt x="485779" y="1540213"/>
                  </a:cubicBezTo>
                  <a:cubicBezTo>
                    <a:pt x="487486" y="1542689"/>
                    <a:pt x="489107" y="1545249"/>
                    <a:pt x="490813" y="1547724"/>
                  </a:cubicBezTo>
                  <a:lnTo>
                    <a:pt x="496017" y="1555064"/>
                  </a:lnTo>
                  <a:lnTo>
                    <a:pt x="501222" y="1562404"/>
                  </a:lnTo>
                  <a:cubicBezTo>
                    <a:pt x="501819" y="1563258"/>
                    <a:pt x="502501" y="1564197"/>
                    <a:pt x="503098" y="1565050"/>
                  </a:cubicBezTo>
                  <a:cubicBezTo>
                    <a:pt x="494652" y="1560270"/>
                    <a:pt x="486291" y="1555320"/>
                    <a:pt x="477930" y="1550455"/>
                  </a:cubicBezTo>
                  <a:close/>
                  <a:moveTo>
                    <a:pt x="461890" y="1519047"/>
                  </a:moveTo>
                  <a:cubicBezTo>
                    <a:pt x="455747" y="1515206"/>
                    <a:pt x="449605" y="1511280"/>
                    <a:pt x="443462" y="1507354"/>
                  </a:cubicBezTo>
                  <a:cubicBezTo>
                    <a:pt x="443035" y="1506586"/>
                    <a:pt x="442609" y="1505903"/>
                    <a:pt x="442182" y="1505135"/>
                  </a:cubicBezTo>
                  <a:cubicBezTo>
                    <a:pt x="436039" y="1494040"/>
                    <a:pt x="430238" y="1482859"/>
                    <a:pt x="424607" y="1471508"/>
                  </a:cubicBezTo>
                  <a:cubicBezTo>
                    <a:pt x="434674" y="1477824"/>
                    <a:pt x="444742" y="1484140"/>
                    <a:pt x="454809" y="1490455"/>
                  </a:cubicBezTo>
                  <a:cubicBezTo>
                    <a:pt x="461464" y="1502148"/>
                    <a:pt x="468459" y="1513670"/>
                    <a:pt x="475626" y="1525021"/>
                  </a:cubicBezTo>
                  <a:cubicBezTo>
                    <a:pt x="476565" y="1526472"/>
                    <a:pt x="477588" y="1527923"/>
                    <a:pt x="478527" y="1529374"/>
                  </a:cubicBezTo>
                  <a:cubicBezTo>
                    <a:pt x="472982" y="1525960"/>
                    <a:pt x="467436" y="1522461"/>
                    <a:pt x="461890" y="1518962"/>
                  </a:cubicBezTo>
                  <a:close/>
                  <a:moveTo>
                    <a:pt x="456856" y="1484396"/>
                  </a:moveTo>
                  <a:cubicBezTo>
                    <a:pt x="459587" y="1486956"/>
                    <a:pt x="462317" y="1489517"/>
                    <a:pt x="464962" y="1492077"/>
                  </a:cubicBezTo>
                  <a:cubicBezTo>
                    <a:pt x="462914" y="1490711"/>
                    <a:pt x="460781" y="1489346"/>
                    <a:pt x="458734" y="1487980"/>
                  </a:cubicBezTo>
                  <a:cubicBezTo>
                    <a:pt x="458136" y="1486785"/>
                    <a:pt x="457454" y="1485590"/>
                    <a:pt x="456856" y="1484396"/>
                  </a:cubicBezTo>
                  <a:close/>
                  <a:moveTo>
                    <a:pt x="526219" y="1529801"/>
                  </a:moveTo>
                  <a:cubicBezTo>
                    <a:pt x="522636" y="1524680"/>
                    <a:pt x="518968" y="1519645"/>
                    <a:pt x="515469" y="1514524"/>
                  </a:cubicBezTo>
                  <a:cubicBezTo>
                    <a:pt x="511460" y="1508635"/>
                    <a:pt x="507620" y="1502575"/>
                    <a:pt x="503866" y="1496515"/>
                  </a:cubicBezTo>
                  <a:cubicBezTo>
                    <a:pt x="513934" y="1502148"/>
                    <a:pt x="524001" y="1507696"/>
                    <a:pt x="534068" y="1513329"/>
                  </a:cubicBezTo>
                  <a:cubicBezTo>
                    <a:pt x="535690" y="1516316"/>
                    <a:pt x="537311" y="1519389"/>
                    <a:pt x="538932" y="1522376"/>
                  </a:cubicBezTo>
                  <a:cubicBezTo>
                    <a:pt x="544733" y="1532788"/>
                    <a:pt x="550705" y="1543030"/>
                    <a:pt x="556763" y="1553272"/>
                  </a:cubicBezTo>
                  <a:lnTo>
                    <a:pt x="530912" y="1536117"/>
                  </a:lnTo>
                  <a:cubicBezTo>
                    <a:pt x="530912" y="1536117"/>
                    <a:pt x="530826" y="1536117"/>
                    <a:pt x="530741" y="1536031"/>
                  </a:cubicBezTo>
                  <a:cubicBezTo>
                    <a:pt x="529206" y="1533983"/>
                    <a:pt x="527670" y="1531935"/>
                    <a:pt x="526134" y="1529886"/>
                  </a:cubicBezTo>
                  <a:close/>
                  <a:moveTo>
                    <a:pt x="538676" y="1513585"/>
                  </a:moveTo>
                  <a:cubicBezTo>
                    <a:pt x="535775" y="1507696"/>
                    <a:pt x="532874" y="1501807"/>
                    <a:pt x="530059" y="1495918"/>
                  </a:cubicBezTo>
                  <a:cubicBezTo>
                    <a:pt x="532447" y="1496771"/>
                    <a:pt x="534837" y="1497625"/>
                    <a:pt x="537225" y="1498478"/>
                  </a:cubicBezTo>
                  <a:cubicBezTo>
                    <a:pt x="538932" y="1499076"/>
                    <a:pt x="540638" y="1499673"/>
                    <a:pt x="542345" y="1500356"/>
                  </a:cubicBezTo>
                  <a:cubicBezTo>
                    <a:pt x="545842" y="1507696"/>
                    <a:pt x="549426" y="1515036"/>
                    <a:pt x="553180" y="1522290"/>
                  </a:cubicBezTo>
                  <a:lnTo>
                    <a:pt x="548402" y="1519389"/>
                  </a:lnTo>
                  <a:cubicBezTo>
                    <a:pt x="545160" y="1517425"/>
                    <a:pt x="542003" y="1515462"/>
                    <a:pt x="538761" y="1513585"/>
                  </a:cubicBezTo>
                  <a:close/>
                  <a:moveTo>
                    <a:pt x="610086" y="1501636"/>
                  </a:moveTo>
                  <a:cubicBezTo>
                    <a:pt x="610086" y="1501636"/>
                    <a:pt x="609489" y="1501551"/>
                    <a:pt x="609233" y="1501465"/>
                  </a:cubicBezTo>
                  <a:cubicBezTo>
                    <a:pt x="608295" y="1499332"/>
                    <a:pt x="607356" y="1497283"/>
                    <a:pt x="606418" y="1495149"/>
                  </a:cubicBezTo>
                  <a:lnTo>
                    <a:pt x="626382" y="1504965"/>
                  </a:lnTo>
                  <a:cubicBezTo>
                    <a:pt x="621007" y="1503770"/>
                    <a:pt x="615547" y="1502575"/>
                    <a:pt x="610086" y="1501636"/>
                  </a:cubicBezTo>
                  <a:close/>
                  <a:moveTo>
                    <a:pt x="723985" y="1609687"/>
                  </a:moveTo>
                  <a:cubicBezTo>
                    <a:pt x="728507" y="1607809"/>
                    <a:pt x="733114" y="1605932"/>
                    <a:pt x="737550" y="1603883"/>
                  </a:cubicBezTo>
                  <a:cubicBezTo>
                    <a:pt x="738233" y="1605164"/>
                    <a:pt x="738915" y="1606529"/>
                    <a:pt x="739598" y="1607809"/>
                  </a:cubicBezTo>
                  <a:lnTo>
                    <a:pt x="740963" y="1610541"/>
                  </a:lnTo>
                  <a:cubicBezTo>
                    <a:pt x="736441" y="1612077"/>
                    <a:pt x="731919" y="1613699"/>
                    <a:pt x="727398" y="1615149"/>
                  </a:cubicBezTo>
                  <a:lnTo>
                    <a:pt x="723899" y="1609602"/>
                  </a:lnTo>
                  <a:close/>
                  <a:moveTo>
                    <a:pt x="741048" y="1607297"/>
                  </a:moveTo>
                  <a:cubicBezTo>
                    <a:pt x="740451" y="1605932"/>
                    <a:pt x="739854" y="1604481"/>
                    <a:pt x="739257" y="1603115"/>
                  </a:cubicBezTo>
                  <a:cubicBezTo>
                    <a:pt x="742669" y="1601579"/>
                    <a:pt x="746082" y="1600043"/>
                    <a:pt x="749410" y="1598336"/>
                  </a:cubicBezTo>
                  <a:lnTo>
                    <a:pt x="749410" y="1598336"/>
                  </a:lnTo>
                  <a:cubicBezTo>
                    <a:pt x="749410" y="1598336"/>
                    <a:pt x="749410" y="1598336"/>
                    <a:pt x="749410" y="1598336"/>
                  </a:cubicBezTo>
                  <a:lnTo>
                    <a:pt x="749410" y="1598336"/>
                  </a:lnTo>
                  <a:cubicBezTo>
                    <a:pt x="749410" y="1598336"/>
                    <a:pt x="749410" y="1598336"/>
                    <a:pt x="749410" y="1598336"/>
                  </a:cubicBezTo>
                  <a:cubicBezTo>
                    <a:pt x="754699" y="1595093"/>
                    <a:pt x="759818" y="1591678"/>
                    <a:pt x="764937" y="1588179"/>
                  </a:cubicBezTo>
                  <a:cubicBezTo>
                    <a:pt x="765193" y="1588691"/>
                    <a:pt x="765449" y="1589204"/>
                    <a:pt x="765705" y="1589716"/>
                  </a:cubicBezTo>
                  <a:cubicBezTo>
                    <a:pt x="767411" y="1593130"/>
                    <a:pt x="769203" y="1596458"/>
                    <a:pt x="770909" y="1599872"/>
                  </a:cubicBezTo>
                  <a:cubicBezTo>
                    <a:pt x="761354" y="1603371"/>
                    <a:pt x="751884" y="1606785"/>
                    <a:pt x="742328" y="1610114"/>
                  </a:cubicBezTo>
                  <a:lnTo>
                    <a:pt x="741048" y="1607297"/>
                  </a:lnTo>
                  <a:close/>
                  <a:moveTo>
                    <a:pt x="773298" y="1604566"/>
                  </a:moveTo>
                  <a:cubicBezTo>
                    <a:pt x="774407" y="1606700"/>
                    <a:pt x="775602" y="1608834"/>
                    <a:pt x="776711" y="1610967"/>
                  </a:cubicBezTo>
                  <a:cubicBezTo>
                    <a:pt x="766900" y="1614467"/>
                    <a:pt x="757088" y="1617966"/>
                    <a:pt x="747277" y="1621550"/>
                  </a:cubicBezTo>
                  <a:lnTo>
                    <a:pt x="743778" y="1613528"/>
                  </a:lnTo>
                  <a:cubicBezTo>
                    <a:pt x="753675" y="1610711"/>
                    <a:pt x="763572" y="1607724"/>
                    <a:pt x="773298" y="1604566"/>
                  </a:cubicBezTo>
                  <a:close/>
                  <a:moveTo>
                    <a:pt x="775772" y="1603713"/>
                  </a:moveTo>
                  <a:cubicBezTo>
                    <a:pt x="786096" y="1599957"/>
                    <a:pt x="796249" y="1595946"/>
                    <a:pt x="806401" y="1591764"/>
                  </a:cubicBezTo>
                  <a:cubicBezTo>
                    <a:pt x="807852" y="1594325"/>
                    <a:pt x="809302" y="1596885"/>
                    <a:pt x="810838" y="1599445"/>
                  </a:cubicBezTo>
                  <a:cubicBezTo>
                    <a:pt x="807425" y="1600470"/>
                    <a:pt x="804012" y="1601579"/>
                    <a:pt x="800600" y="1602603"/>
                  </a:cubicBezTo>
                  <a:cubicBezTo>
                    <a:pt x="800600" y="1602603"/>
                    <a:pt x="800600" y="1602603"/>
                    <a:pt x="800600" y="1602603"/>
                  </a:cubicBezTo>
                  <a:cubicBezTo>
                    <a:pt x="800600" y="1602603"/>
                    <a:pt x="800515" y="1602603"/>
                    <a:pt x="800429" y="1602603"/>
                  </a:cubicBezTo>
                  <a:cubicBezTo>
                    <a:pt x="800429" y="1602603"/>
                    <a:pt x="800344" y="1602603"/>
                    <a:pt x="800258" y="1602603"/>
                  </a:cubicBezTo>
                  <a:cubicBezTo>
                    <a:pt x="800258" y="1602603"/>
                    <a:pt x="800258" y="1602603"/>
                    <a:pt x="800258" y="1602603"/>
                  </a:cubicBezTo>
                  <a:cubicBezTo>
                    <a:pt x="793092" y="1605078"/>
                    <a:pt x="785925" y="1607639"/>
                    <a:pt x="778844" y="1610114"/>
                  </a:cubicBezTo>
                  <a:cubicBezTo>
                    <a:pt x="777820" y="1607895"/>
                    <a:pt x="776882" y="1605761"/>
                    <a:pt x="775858" y="1603542"/>
                  </a:cubicBezTo>
                  <a:close/>
                  <a:moveTo>
                    <a:pt x="801965" y="1607724"/>
                  </a:moveTo>
                  <a:lnTo>
                    <a:pt x="801965" y="1607724"/>
                  </a:lnTo>
                  <a:cubicBezTo>
                    <a:pt x="801965" y="1607724"/>
                    <a:pt x="801965" y="1607724"/>
                    <a:pt x="801965" y="1607724"/>
                  </a:cubicBezTo>
                  <a:cubicBezTo>
                    <a:pt x="801965" y="1607724"/>
                    <a:pt x="801965" y="1607724"/>
                    <a:pt x="801965" y="1607724"/>
                  </a:cubicBezTo>
                  <a:cubicBezTo>
                    <a:pt x="801965" y="1607724"/>
                    <a:pt x="801965" y="1607724"/>
                    <a:pt x="801965" y="1607724"/>
                  </a:cubicBezTo>
                  <a:cubicBezTo>
                    <a:pt x="805719" y="1606444"/>
                    <a:pt x="809473" y="1605078"/>
                    <a:pt x="813227" y="1603798"/>
                  </a:cubicBezTo>
                  <a:cubicBezTo>
                    <a:pt x="815360" y="1607383"/>
                    <a:pt x="817578" y="1610967"/>
                    <a:pt x="819796" y="1614552"/>
                  </a:cubicBezTo>
                  <a:lnTo>
                    <a:pt x="823806" y="1620953"/>
                  </a:lnTo>
                  <a:cubicBezTo>
                    <a:pt x="814080" y="1624452"/>
                    <a:pt x="804354" y="1627866"/>
                    <a:pt x="794628" y="1631195"/>
                  </a:cubicBezTo>
                  <a:cubicBezTo>
                    <a:pt x="792836" y="1631792"/>
                    <a:pt x="791044" y="1632390"/>
                    <a:pt x="789253" y="1632987"/>
                  </a:cubicBezTo>
                  <a:lnTo>
                    <a:pt x="787375" y="1629147"/>
                  </a:lnTo>
                  <a:lnTo>
                    <a:pt x="782342" y="1618563"/>
                  </a:lnTo>
                  <a:cubicBezTo>
                    <a:pt x="781659" y="1617198"/>
                    <a:pt x="781062" y="1615747"/>
                    <a:pt x="780465" y="1614381"/>
                  </a:cubicBezTo>
                  <a:cubicBezTo>
                    <a:pt x="787632" y="1612162"/>
                    <a:pt x="794713" y="1610029"/>
                    <a:pt x="801879" y="1607809"/>
                  </a:cubicBezTo>
                  <a:close/>
                  <a:moveTo>
                    <a:pt x="821332" y="1613784"/>
                  </a:moveTo>
                  <a:cubicBezTo>
                    <a:pt x="819369" y="1610199"/>
                    <a:pt x="817578" y="1606529"/>
                    <a:pt x="815701" y="1602859"/>
                  </a:cubicBezTo>
                  <a:cubicBezTo>
                    <a:pt x="823465" y="1600128"/>
                    <a:pt x="831229" y="1597397"/>
                    <a:pt x="838907" y="1594581"/>
                  </a:cubicBezTo>
                  <a:cubicBezTo>
                    <a:pt x="842064" y="1600384"/>
                    <a:pt x="845221" y="1606188"/>
                    <a:pt x="848463" y="1611991"/>
                  </a:cubicBezTo>
                  <a:cubicBezTo>
                    <a:pt x="840614" y="1614808"/>
                    <a:pt x="832850" y="1617624"/>
                    <a:pt x="825001" y="1620441"/>
                  </a:cubicBezTo>
                  <a:lnTo>
                    <a:pt x="821332" y="1613784"/>
                  </a:lnTo>
                  <a:close/>
                  <a:moveTo>
                    <a:pt x="842661" y="1593215"/>
                  </a:moveTo>
                  <a:cubicBezTo>
                    <a:pt x="850766" y="1590313"/>
                    <a:pt x="858957" y="1587326"/>
                    <a:pt x="867062" y="1584424"/>
                  </a:cubicBezTo>
                  <a:cubicBezTo>
                    <a:pt x="870219" y="1590398"/>
                    <a:pt x="873546" y="1596373"/>
                    <a:pt x="876874" y="1602262"/>
                  </a:cubicBezTo>
                  <a:cubicBezTo>
                    <a:pt x="871925" y="1603883"/>
                    <a:pt x="866976" y="1605505"/>
                    <a:pt x="862028" y="1607127"/>
                  </a:cubicBezTo>
                  <a:lnTo>
                    <a:pt x="862028" y="1607127"/>
                  </a:lnTo>
                  <a:cubicBezTo>
                    <a:pt x="862028" y="1607127"/>
                    <a:pt x="861858" y="1607127"/>
                    <a:pt x="861858" y="1607127"/>
                  </a:cubicBezTo>
                  <a:lnTo>
                    <a:pt x="861687" y="1607127"/>
                  </a:lnTo>
                  <a:cubicBezTo>
                    <a:pt x="861687" y="1607127"/>
                    <a:pt x="861687" y="1607127"/>
                    <a:pt x="861687" y="1607127"/>
                  </a:cubicBezTo>
                  <a:cubicBezTo>
                    <a:pt x="858104" y="1608407"/>
                    <a:pt x="854520" y="1609687"/>
                    <a:pt x="851022" y="1610967"/>
                  </a:cubicBezTo>
                  <a:cubicBezTo>
                    <a:pt x="848207" y="1604993"/>
                    <a:pt x="845476" y="1599104"/>
                    <a:pt x="842747" y="1593130"/>
                  </a:cubicBezTo>
                  <a:close/>
                  <a:moveTo>
                    <a:pt x="863479" y="1612162"/>
                  </a:moveTo>
                  <a:lnTo>
                    <a:pt x="863479" y="1612162"/>
                  </a:lnTo>
                  <a:cubicBezTo>
                    <a:pt x="863479" y="1612162"/>
                    <a:pt x="863479" y="1612162"/>
                    <a:pt x="863479" y="1612162"/>
                  </a:cubicBezTo>
                  <a:lnTo>
                    <a:pt x="863479" y="1612162"/>
                  </a:lnTo>
                  <a:cubicBezTo>
                    <a:pt x="868683" y="1610285"/>
                    <a:pt x="873887" y="1608322"/>
                    <a:pt x="879007" y="1606358"/>
                  </a:cubicBezTo>
                  <a:cubicBezTo>
                    <a:pt x="881566" y="1610797"/>
                    <a:pt x="884040" y="1615320"/>
                    <a:pt x="886599" y="1619673"/>
                  </a:cubicBezTo>
                  <a:cubicBezTo>
                    <a:pt x="878068" y="1623940"/>
                    <a:pt x="869621" y="1628293"/>
                    <a:pt x="861175" y="1632646"/>
                  </a:cubicBezTo>
                  <a:cubicBezTo>
                    <a:pt x="859980" y="1630171"/>
                    <a:pt x="858701" y="1627781"/>
                    <a:pt x="857506" y="1625306"/>
                  </a:cubicBezTo>
                  <a:cubicBezTo>
                    <a:pt x="855885" y="1622063"/>
                    <a:pt x="854350" y="1618734"/>
                    <a:pt x="852814" y="1615491"/>
                  </a:cubicBezTo>
                  <a:cubicBezTo>
                    <a:pt x="856312" y="1614381"/>
                    <a:pt x="859810" y="1613357"/>
                    <a:pt x="863222" y="1612162"/>
                  </a:cubicBezTo>
                  <a:close/>
                  <a:moveTo>
                    <a:pt x="881822" y="1605334"/>
                  </a:moveTo>
                  <a:cubicBezTo>
                    <a:pt x="888732" y="1602688"/>
                    <a:pt x="895558" y="1600043"/>
                    <a:pt x="902469" y="1597311"/>
                  </a:cubicBezTo>
                  <a:cubicBezTo>
                    <a:pt x="904687" y="1601067"/>
                    <a:pt x="906905" y="1604822"/>
                    <a:pt x="909209" y="1608578"/>
                  </a:cubicBezTo>
                  <a:cubicBezTo>
                    <a:pt x="902298" y="1611906"/>
                    <a:pt x="895387" y="1615406"/>
                    <a:pt x="888477" y="1618819"/>
                  </a:cubicBezTo>
                  <a:cubicBezTo>
                    <a:pt x="886258" y="1614296"/>
                    <a:pt x="884040" y="1609773"/>
                    <a:pt x="881822" y="1605249"/>
                  </a:cubicBezTo>
                  <a:close/>
                  <a:moveTo>
                    <a:pt x="905455" y="1596117"/>
                  </a:moveTo>
                  <a:cubicBezTo>
                    <a:pt x="913645" y="1592873"/>
                    <a:pt x="921750" y="1589630"/>
                    <a:pt x="929941" y="1586302"/>
                  </a:cubicBezTo>
                  <a:cubicBezTo>
                    <a:pt x="932671" y="1585192"/>
                    <a:pt x="935316" y="1584083"/>
                    <a:pt x="938046" y="1582973"/>
                  </a:cubicBezTo>
                  <a:cubicBezTo>
                    <a:pt x="939837" y="1586387"/>
                    <a:pt x="941714" y="1589801"/>
                    <a:pt x="943591" y="1593215"/>
                  </a:cubicBezTo>
                  <a:cubicBezTo>
                    <a:pt x="937619" y="1595690"/>
                    <a:pt x="931562" y="1598250"/>
                    <a:pt x="925589" y="1600811"/>
                  </a:cubicBezTo>
                  <a:lnTo>
                    <a:pt x="925589" y="1600811"/>
                  </a:lnTo>
                  <a:cubicBezTo>
                    <a:pt x="925589" y="1600811"/>
                    <a:pt x="925419" y="1600811"/>
                    <a:pt x="925419" y="1600811"/>
                  </a:cubicBezTo>
                  <a:lnTo>
                    <a:pt x="925248" y="1600811"/>
                  </a:lnTo>
                  <a:cubicBezTo>
                    <a:pt x="925248" y="1600811"/>
                    <a:pt x="925248" y="1600811"/>
                    <a:pt x="925248" y="1600811"/>
                  </a:cubicBezTo>
                  <a:cubicBezTo>
                    <a:pt x="920641" y="1603030"/>
                    <a:pt x="916034" y="1605164"/>
                    <a:pt x="911427" y="1607468"/>
                  </a:cubicBezTo>
                  <a:cubicBezTo>
                    <a:pt x="909464" y="1603713"/>
                    <a:pt x="907417" y="1599872"/>
                    <a:pt x="905540" y="1596031"/>
                  </a:cubicBezTo>
                  <a:close/>
                  <a:moveTo>
                    <a:pt x="927552" y="1605676"/>
                  </a:moveTo>
                  <a:lnTo>
                    <a:pt x="927552" y="1605676"/>
                  </a:lnTo>
                  <a:cubicBezTo>
                    <a:pt x="927552" y="1605676"/>
                    <a:pt x="927552" y="1605676"/>
                    <a:pt x="927552" y="1605676"/>
                  </a:cubicBezTo>
                  <a:lnTo>
                    <a:pt x="927552" y="1605676"/>
                  </a:lnTo>
                  <a:cubicBezTo>
                    <a:pt x="927552" y="1605676"/>
                    <a:pt x="927552" y="1605676"/>
                    <a:pt x="927552" y="1605676"/>
                  </a:cubicBezTo>
                  <a:cubicBezTo>
                    <a:pt x="933609" y="1602859"/>
                    <a:pt x="939582" y="1600043"/>
                    <a:pt x="945639" y="1597226"/>
                  </a:cubicBezTo>
                  <a:cubicBezTo>
                    <a:pt x="948540" y="1602432"/>
                    <a:pt x="951526" y="1607724"/>
                    <a:pt x="954512" y="1612930"/>
                  </a:cubicBezTo>
                  <a:cubicBezTo>
                    <a:pt x="955280" y="1614296"/>
                    <a:pt x="956133" y="1615662"/>
                    <a:pt x="956901" y="1617027"/>
                  </a:cubicBezTo>
                  <a:cubicBezTo>
                    <a:pt x="946663" y="1622745"/>
                    <a:pt x="936510" y="1628634"/>
                    <a:pt x="926443" y="1634609"/>
                  </a:cubicBezTo>
                  <a:lnTo>
                    <a:pt x="924225" y="1630854"/>
                  </a:lnTo>
                  <a:lnTo>
                    <a:pt x="918167" y="1620356"/>
                  </a:lnTo>
                  <a:cubicBezTo>
                    <a:pt x="916546" y="1617539"/>
                    <a:pt x="915010" y="1614637"/>
                    <a:pt x="913474" y="1611821"/>
                  </a:cubicBezTo>
                  <a:cubicBezTo>
                    <a:pt x="918081" y="1609858"/>
                    <a:pt x="922774" y="1607809"/>
                    <a:pt x="927381" y="1605846"/>
                  </a:cubicBezTo>
                  <a:close/>
                  <a:moveTo>
                    <a:pt x="956048" y="1612162"/>
                  </a:moveTo>
                  <a:cubicBezTo>
                    <a:pt x="953403" y="1606785"/>
                    <a:pt x="950843" y="1601323"/>
                    <a:pt x="948284" y="1595946"/>
                  </a:cubicBezTo>
                  <a:cubicBezTo>
                    <a:pt x="955877" y="1592361"/>
                    <a:pt x="963470" y="1588862"/>
                    <a:pt x="971149" y="1585277"/>
                  </a:cubicBezTo>
                  <a:cubicBezTo>
                    <a:pt x="974135" y="1591508"/>
                    <a:pt x="977206" y="1597738"/>
                    <a:pt x="980278" y="1603969"/>
                  </a:cubicBezTo>
                  <a:lnTo>
                    <a:pt x="980790" y="1604908"/>
                  </a:lnTo>
                  <a:cubicBezTo>
                    <a:pt x="974561" y="1607895"/>
                    <a:pt x="968333" y="1610882"/>
                    <a:pt x="962191" y="1613955"/>
                  </a:cubicBezTo>
                  <a:lnTo>
                    <a:pt x="962191" y="1613955"/>
                  </a:lnTo>
                  <a:cubicBezTo>
                    <a:pt x="962191" y="1613955"/>
                    <a:pt x="962020" y="1613955"/>
                    <a:pt x="962020" y="1613955"/>
                  </a:cubicBezTo>
                  <a:lnTo>
                    <a:pt x="961849" y="1613955"/>
                  </a:lnTo>
                  <a:cubicBezTo>
                    <a:pt x="961849" y="1613955"/>
                    <a:pt x="961849" y="1613955"/>
                    <a:pt x="961849" y="1613955"/>
                  </a:cubicBezTo>
                  <a:cubicBezTo>
                    <a:pt x="960570" y="1614637"/>
                    <a:pt x="959290" y="1615406"/>
                    <a:pt x="958010" y="1616088"/>
                  </a:cubicBezTo>
                  <a:cubicBezTo>
                    <a:pt x="957328" y="1614723"/>
                    <a:pt x="956645" y="1613357"/>
                    <a:pt x="955962" y="1611991"/>
                  </a:cubicBezTo>
                  <a:close/>
                  <a:moveTo>
                    <a:pt x="964494" y="1618819"/>
                  </a:moveTo>
                  <a:lnTo>
                    <a:pt x="964494" y="1618819"/>
                  </a:lnTo>
                  <a:cubicBezTo>
                    <a:pt x="964494" y="1618819"/>
                    <a:pt x="964494" y="1618819"/>
                    <a:pt x="964494" y="1618819"/>
                  </a:cubicBezTo>
                  <a:lnTo>
                    <a:pt x="964494" y="1618819"/>
                  </a:lnTo>
                  <a:cubicBezTo>
                    <a:pt x="964494" y="1618819"/>
                    <a:pt x="964494" y="1618819"/>
                    <a:pt x="964494" y="1618819"/>
                  </a:cubicBezTo>
                  <a:cubicBezTo>
                    <a:pt x="970552" y="1615491"/>
                    <a:pt x="976609" y="1612162"/>
                    <a:pt x="982581" y="1608834"/>
                  </a:cubicBezTo>
                  <a:lnTo>
                    <a:pt x="983179" y="1610029"/>
                  </a:lnTo>
                  <a:cubicBezTo>
                    <a:pt x="983179" y="1610029"/>
                    <a:pt x="982923" y="1610199"/>
                    <a:pt x="982837" y="1610285"/>
                  </a:cubicBezTo>
                  <a:lnTo>
                    <a:pt x="962361" y="1624965"/>
                  </a:lnTo>
                  <a:cubicBezTo>
                    <a:pt x="961678" y="1623599"/>
                    <a:pt x="960996" y="1622233"/>
                    <a:pt x="960314" y="1620953"/>
                  </a:cubicBezTo>
                  <a:cubicBezTo>
                    <a:pt x="961678" y="1620270"/>
                    <a:pt x="963044" y="1619588"/>
                    <a:pt x="964409" y="1618905"/>
                  </a:cubicBezTo>
                  <a:close/>
                  <a:moveTo>
                    <a:pt x="982155" y="1604310"/>
                  </a:moveTo>
                  <a:lnTo>
                    <a:pt x="981814" y="1603457"/>
                  </a:lnTo>
                  <a:cubicBezTo>
                    <a:pt x="979254" y="1596970"/>
                    <a:pt x="976694" y="1590484"/>
                    <a:pt x="974135" y="1583912"/>
                  </a:cubicBezTo>
                  <a:cubicBezTo>
                    <a:pt x="980960" y="1580754"/>
                    <a:pt x="987786" y="1577596"/>
                    <a:pt x="994611" y="1574524"/>
                  </a:cubicBezTo>
                  <a:cubicBezTo>
                    <a:pt x="994782" y="1574524"/>
                    <a:pt x="994867" y="1574353"/>
                    <a:pt x="995038" y="1574353"/>
                  </a:cubicBezTo>
                  <a:cubicBezTo>
                    <a:pt x="997000" y="1578706"/>
                    <a:pt x="998963" y="1583058"/>
                    <a:pt x="1000925" y="1587326"/>
                  </a:cubicBezTo>
                  <a:lnTo>
                    <a:pt x="994867" y="1591849"/>
                  </a:lnTo>
                  <a:cubicBezTo>
                    <a:pt x="994867" y="1591849"/>
                    <a:pt x="994867" y="1592105"/>
                    <a:pt x="995038" y="1592020"/>
                  </a:cubicBezTo>
                  <a:lnTo>
                    <a:pt x="1001266" y="1587838"/>
                  </a:lnTo>
                  <a:cubicBezTo>
                    <a:pt x="1002204" y="1589886"/>
                    <a:pt x="1003143" y="1591935"/>
                    <a:pt x="1004081" y="1593983"/>
                  </a:cubicBezTo>
                  <a:cubicBezTo>
                    <a:pt x="996744" y="1597397"/>
                    <a:pt x="989492" y="1600811"/>
                    <a:pt x="982155" y="1604310"/>
                  </a:cubicBezTo>
                  <a:close/>
                  <a:moveTo>
                    <a:pt x="992564" y="1603286"/>
                  </a:moveTo>
                  <a:cubicBezTo>
                    <a:pt x="989748" y="1605249"/>
                    <a:pt x="987018" y="1607297"/>
                    <a:pt x="984202" y="1609260"/>
                  </a:cubicBezTo>
                  <a:lnTo>
                    <a:pt x="983776" y="1608151"/>
                  </a:lnTo>
                  <a:cubicBezTo>
                    <a:pt x="986677" y="1606529"/>
                    <a:pt x="989663" y="1604908"/>
                    <a:pt x="992564" y="1603286"/>
                  </a:cubicBezTo>
                  <a:close/>
                  <a:moveTo>
                    <a:pt x="1005702" y="1597482"/>
                  </a:moveTo>
                  <a:cubicBezTo>
                    <a:pt x="1005702" y="1597482"/>
                    <a:pt x="1005702" y="1597568"/>
                    <a:pt x="1005702" y="1597653"/>
                  </a:cubicBezTo>
                  <a:cubicBezTo>
                    <a:pt x="1006555" y="1599531"/>
                    <a:pt x="1007494" y="1601494"/>
                    <a:pt x="1008433" y="1603371"/>
                  </a:cubicBezTo>
                  <a:cubicBezTo>
                    <a:pt x="1001437" y="1607980"/>
                    <a:pt x="994355" y="1612504"/>
                    <a:pt x="987359" y="1617027"/>
                  </a:cubicBezTo>
                  <a:lnTo>
                    <a:pt x="984800" y="1610882"/>
                  </a:lnTo>
                  <a:cubicBezTo>
                    <a:pt x="991710" y="1606444"/>
                    <a:pt x="998706" y="1602006"/>
                    <a:pt x="1005617" y="1597568"/>
                  </a:cubicBezTo>
                  <a:close/>
                  <a:moveTo>
                    <a:pt x="1005702" y="1593215"/>
                  </a:moveTo>
                  <a:cubicBezTo>
                    <a:pt x="1004849" y="1590996"/>
                    <a:pt x="1003996" y="1588777"/>
                    <a:pt x="1003143" y="1586558"/>
                  </a:cubicBezTo>
                  <a:lnTo>
                    <a:pt x="1016879" y="1577340"/>
                  </a:lnTo>
                  <a:lnTo>
                    <a:pt x="1017305" y="1578535"/>
                  </a:lnTo>
                  <a:lnTo>
                    <a:pt x="1019353" y="1583912"/>
                  </a:lnTo>
                  <a:cubicBezTo>
                    <a:pt x="1015429" y="1586728"/>
                    <a:pt x="1011589" y="1589545"/>
                    <a:pt x="1007665" y="1592276"/>
                  </a:cubicBezTo>
                  <a:cubicBezTo>
                    <a:pt x="1006982" y="1592617"/>
                    <a:pt x="1006300" y="1592873"/>
                    <a:pt x="1005617" y="1593215"/>
                  </a:cubicBezTo>
                  <a:close/>
                  <a:moveTo>
                    <a:pt x="1146220" y="1598763"/>
                  </a:moveTo>
                  <a:cubicBezTo>
                    <a:pt x="1144258" y="1601750"/>
                    <a:pt x="1142295" y="1604822"/>
                    <a:pt x="1140333" y="1607809"/>
                  </a:cubicBezTo>
                  <a:cubicBezTo>
                    <a:pt x="1141015" y="1602945"/>
                    <a:pt x="1141698" y="1598165"/>
                    <a:pt x="1142381" y="1593300"/>
                  </a:cubicBezTo>
                  <a:cubicBezTo>
                    <a:pt x="1143660" y="1595093"/>
                    <a:pt x="1144940" y="1596885"/>
                    <a:pt x="1146305" y="1598677"/>
                  </a:cubicBezTo>
                  <a:close/>
                  <a:moveTo>
                    <a:pt x="1153045" y="1593642"/>
                  </a:moveTo>
                  <a:cubicBezTo>
                    <a:pt x="1153728" y="1592703"/>
                    <a:pt x="1154410" y="1591678"/>
                    <a:pt x="1155178" y="1590740"/>
                  </a:cubicBezTo>
                  <a:cubicBezTo>
                    <a:pt x="1155178" y="1592617"/>
                    <a:pt x="1155008" y="1594410"/>
                    <a:pt x="1154922" y="1596287"/>
                  </a:cubicBezTo>
                  <a:cubicBezTo>
                    <a:pt x="1154325" y="1595434"/>
                    <a:pt x="1153728" y="1594581"/>
                    <a:pt x="1153130" y="1593727"/>
                  </a:cubicBezTo>
                  <a:close/>
                  <a:moveTo>
                    <a:pt x="1158932" y="1586302"/>
                  </a:moveTo>
                  <a:cubicBezTo>
                    <a:pt x="1158932" y="1586302"/>
                    <a:pt x="1158932" y="1585704"/>
                    <a:pt x="1159017" y="1585363"/>
                  </a:cubicBezTo>
                  <a:cubicBezTo>
                    <a:pt x="1160297" y="1583656"/>
                    <a:pt x="1161577" y="1581863"/>
                    <a:pt x="1162857" y="1580157"/>
                  </a:cubicBezTo>
                  <a:cubicBezTo>
                    <a:pt x="1164307" y="1578194"/>
                    <a:pt x="1165843" y="1576145"/>
                    <a:pt x="1167293" y="1574182"/>
                  </a:cubicBezTo>
                  <a:cubicBezTo>
                    <a:pt x="1167293" y="1581266"/>
                    <a:pt x="1167379" y="1588435"/>
                    <a:pt x="1167464" y="1595519"/>
                  </a:cubicBezTo>
                  <a:cubicBezTo>
                    <a:pt x="1164819" y="1597909"/>
                    <a:pt x="1162089" y="1600299"/>
                    <a:pt x="1159444" y="1602688"/>
                  </a:cubicBezTo>
                  <a:cubicBezTo>
                    <a:pt x="1158762" y="1601664"/>
                    <a:pt x="1157993" y="1600726"/>
                    <a:pt x="1157311" y="1599701"/>
                  </a:cubicBezTo>
                  <a:cubicBezTo>
                    <a:pt x="1157908" y="1595263"/>
                    <a:pt x="1158505" y="1590825"/>
                    <a:pt x="1159017" y="1586387"/>
                  </a:cubicBezTo>
                  <a:close/>
                  <a:moveTo>
                    <a:pt x="1156970" y="1614125"/>
                  </a:moveTo>
                  <a:cubicBezTo>
                    <a:pt x="1156970" y="1614125"/>
                    <a:pt x="1156970" y="1614125"/>
                    <a:pt x="1156970" y="1614125"/>
                  </a:cubicBezTo>
                  <a:lnTo>
                    <a:pt x="1154496" y="1617539"/>
                  </a:lnTo>
                  <a:lnTo>
                    <a:pt x="1155349" y="1612162"/>
                  </a:lnTo>
                  <a:cubicBezTo>
                    <a:pt x="1155861" y="1612845"/>
                    <a:pt x="1156458" y="1613528"/>
                    <a:pt x="1156970" y="1614125"/>
                  </a:cubicBezTo>
                  <a:close/>
                  <a:moveTo>
                    <a:pt x="1157993" y="1615406"/>
                  </a:moveTo>
                  <a:cubicBezTo>
                    <a:pt x="1158932" y="1616515"/>
                    <a:pt x="1159871" y="1617710"/>
                    <a:pt x="1160724" y="1618819"/>
                  </a:cubicBezTo>
                  <a:cubicBezTo>
                    <a:pt x="1157993" y="1621892"/>
                    <a:pt x="1155349" y="1624879"/>
                    <a:pt x="1152618" y="1627952"/>
                  </a:cubicBezTo>
                  <a:lnTo>
                    <a:pt x="1153984" y="1620697"/>
                  </a:lnTo>
                  <a:lnTo>
                    <a:pt x="1153984" y="1620441"/>
                  </a:lnTo>
                  <a:cubicBezTo>
                    <a:pt x="1153984" y="1620441"/>
                    <a:pt x="1157993" y="1615491"/>
                    <a:pt x="1157993" y="1615491"/>
                  </a:cubicBezTo>
                  <a:close/>
                  <a:moveTo>
                    <a:pt x="1202615" y="1584253"/>
                  </a:moveTo>
                  <a:cubicBezTo>
                    <a:pt x="1202529" y="1581863"/>
                    <a:pt x="1202444" y="1579389"/>
                    <a:pt x="1202273" y="1576999"/>
                  </a:cubicBezTo>
                  <a:cubicBezTo>
                    <a:pt x="1207904" y="1570939"/>
                    <a:pt x="1213535" y="1564794"/>
                    <a:pt x="1219081" y="1558649"/>
                  </a:cubicBezTo>
                  <a:lnTo>
                    <a:pt x="1219593" y="1561721"/>
                  </a:lnTo>
                  <a:lnTo>
                    <a:pt x="1221896" y="1575462"/>
                  </a:lnTo>
                  <a:cubicBezTo>
                    <a:pt x="1220275" y="1577340"/>
                    <a:pt x="1218654" y="1579303"/>
                    <a:pt x="1217033" y="1581181"/>
                  </a:cubicBezTo>
                  <a:cubicBezTo>
                    <a:pt x="1212426" y="1586472"/>
                    <a:pt x="1207904" y="1591764"/>
                    <a:pt x="1203297" y="1597055"/>
                  </a:cubicBezTo>
                  <a:lnTo>
                    <a:pt x="1202615" y="1584339"/>
                  </a:lnTo>
                  <a:close/>
                  <a:moveTo>
                    <a:pt x="1220446" y="1561636"/>
                  </a:moveTo>
                  <a:lnTo>
                    <a:pt x="1220019" y="1557539"/>
                  </a:lnTo>
                  <a:cubicBezTo>
                    <a:pt x="1220958" y="1556515"/>
                    <a:pt x="1221896" y="1555405"/>
                    <a:pt x="1222835" y="1554381"/>
                  </a:cubicBezTo>
                  <a:cubicBezTo>
                    <a:pt x="1225309" y="1558137"/>
                    <a:pt x="1227783" y="1561807"/>
                    <a:pt x="1230257" y="1565477"/>
                  </a:cubicBezTo>
                  <a:cubicBezTo>
                    <a:pt x="1227527" y="1568720"/>
                    <a:pt x="1224797" y="1571963"/>
                    <a:pt x="1222067" y="1575121"/>
                  </a:cubicBezTo>
                  <a:lnTo>
                    <a:pt x="1220446" y="1561636"/>
                  </a:lnTo>
                  <a:close/>
                  <a:moveTo>
                    <a:pt x="1227868" y="1548748"/>
                  </a:moveTo>
                  <a:cubicBezTo>
                    <a:pt x="1229660" y="1546614"/>
                    <a:pt x="1231452" y="1544396"/>
                    <a:pt x="1233243" y="1542262"/>
                  </a:cubicBezTo>
                  <a:lnTo>
                    <a:pt x="1235376" y="1556942"/>
                  </a:lnTo>
                  <a:lnTo>
                    <a:pt x="1235718" y="1559076"/>
                  </a:lnTo>
                  <a:cubicBezTo>
                    <a:pt x="1235718" y="1559076"/>
                    <a:pt x="1235206" y="1559673"/>
                    <a:pt x="1234950" y="1560014"/>
                  </a:cubicBezTo>
                  <a:cubicBezTo>
                    <a:pt x="1232646" y="1556259"/>
                    <a:pt x="1230257" y="1552504"/>
                    <a:pt x="1227868" y="1548748"/>
                  </a:cubicBezTo>
                  <a:close/>
                  <a:moveTo>
                    <a:pt x="1237509" y="1564197"/>
                  </a:moveTo>
                  <a:cubicBezTo>
                    <a:pt x="1240239" y="1561209"/>
                    <a:pt x="1242884" y="1558222"/>
                    <a:pt x="1245614" y="1555149"/>
                  </a:cubicBezTo>
                  <a:cubicBezTo>
                    <a:pt x="1245700" y="1557625"/>
                    <a:pt x="1245785" y="1560100"/>
                    <a:pt x="1245956" y="1562489"/>
                  </a:cubicBezTo>
                  <a:cubicBezTo>
                    <a:pt x="1244334" y="1564879"/>
                    <a:pt x="1242713" y="1567269"/>
                    <a:pt x="1241007" y="1569744"/>
                  </a:cubicBezTo>
                  <a:cubicBezTo>
                    <a:pt x="1239813" y="1567866"/>
                    <a:pt x="1238704" y="1566074"/>
                    <a:pt x="1237509" y="1564197"/>
                  </a:cubicBezTo>
                  <a:close/>
                  <a:moveTo>
                    <a:pt x="1246126" y="1567866"/>
                  </a:moveTo>
                  <a:cubicBezTo>
                    <a:pt x="1246297" y="1570683"/>
                    <a:pt x="1246467" y="1573414"/>
                    <a:pt x="1246638" y="1576230"/>
                  </a:cubicBezTo>
                  <a:lnTo>
                    <a:pt x="1245785" y="1577511"/>
                  </a:lnTo>
                  <a:cubicBezTo>
                    <a:pt x="1244761" y="1575804"/>
                    <a:pt x="1243652" y="1574182"/>
                    <a:pt x="1242629" y="1572475"/>
                  </a:cubicBezTo>
                  <a:cubicBezTo>
                    <a:pt x="1243823" y="1570939"/>
                    <a:pt x="1244932" y="1569403"/>
                    <a:pt x="1246126" y="1567866"/>
                  </a:cubicBezTo>
                  <a:close/>
                  <a:moveTo>
                    <a:pt x="1292112" y="1510341"/>
                  </a:moveTo>
                  <a:lnTo>
                    <a:pt x="1292112" y="1510341"/>
                  </a:lnTo>
                  <a:cubicBezTo>
                    <a:pt x="1292112" y="1510341"/>
                    <a:pt x="1292112" y="1510341"/>
                    <a:pt x="1292112" y="1510341"/>
                  </a:cubicBezTo>
                  <a:lnTo>
                    <a:pt x="1292112" y="1510341"/>
                  </a:lnTo>
                  <a:cubicBezTo>
                    <a:pt x="1292112" y="1510341"/>
                    <a:pt x="1292112" y="1510341"/>
                    <a:pt x="1292112" y="1510341"/>
                  </a:cubicBezTo>
                  <a:cubicBezTo>
                    <a:pt x="1278376" y="1529460"/>
                    <a:pt x="1265067" y="1549004"/>
                    <a:pt x="1251842" y="1568464"/>
                  </a:cubicBezTo>
                  <a:lnTo>
                    <a:pt x="1247406" y="1575121"/>
                  </a:lnTo>
                  <a:cubicBezTo>
                    <a:pt x="1247491" y="1572304"/>
                    <a:pt x="1247577" y="1569403"/>
                    <a:pt x="1247747" y="1566586"/>
                  </a:cubicBezTo>
                  <a:cubicBezTo>
                    <a:pt x="1247747" y="1566330"/>
                    <a:pt x="1247747" y="1566074"/>
                    <a:pt x="1247747" y="1565818"/>
                  </a:cubicBezTo>
                  <a:cubicBezTo>
                    <a:pt x="1256194" y="1554808"/>
                    <a:pt x="1264640" y="1543798"/>
                    <a:pt x="1272916" y="1532703"/>
                  </a:cubicBezTo>
                  <a:cubicBezTo>
                    <a:pt x="1272916" y="1532703"/>
                    <a:pt x="1272916" y="1532703"/>
                    <a:pt x="1272916" y="1532703"/>
                  </a:cubicBezTo>
                  <a:cubicBezTo>
                    <a:pt x="1272916" y="1532703"/>
                    <a:pt x="1272916" y="1532617"/>
                    <a:pt x="1273001" y="1532532"/>
                  </a:cubicBezTo>
                  <a:cubicBezTo>
                    <a:pt x="1273001" y="1532532"/>
                    <a:pt x="1273001" y="1532447"/>
                    <a:pt x="1273086" y="1532361"/>
                  </a:cubicBezTo>
                  <a:cubicBezTo>
                    <a:pt x="1273086" y="1532361"/>
                    <a:pt x="1273086" y="1532361"/>
                    <a:pt x="1273086" y="1532361"/>
                  </a:cubicBezTo>
                  <a:cubicBezTo>
                    <a:pt x="1280765" y="1521437"/>
                    <a:pt x="1288273" y="1510341"/>
                    <a:pt x="1295866" y="1499332"/>
                  </a:cubicBezTo>
                  <a:cubicBezTo>
                    <a:pt x="1296549" y="1500441"/>
                    <a:pt x="1297317" y="1501636"/>
                    <a:pt x="1297999" y="1502746"/>
                  </a:cubicBezTo>
                  <a:cubicBezTo>
                    <a:pt x="1296037" y="1505221"/>
                    <a:pt x="1294075" y="1507696"/>
                    <a:pt x="1292112" y="1510256"/>
                  </a:cubicBezTo>
                  <a:close/>
                  <a:moveTo>
                    <a:pt x="1246809" y="1579047"/>
                  </a:moveTo>
                  <a:cubicBezTo>
                    <a:pt x="1246809" y="1579047"/>
                    <a:pt x="1246553" y="1578620"/>
                    <a:pt x="1246383" y="1578364"/>
                  </a:cubicBezTo>
                  <a:lnTo>
                    <a:pt x="1246724" y="1577852"/>
                  </a:lnTo>
                  <a:cubicBezTo>
                    <a:pt x="1246724" y="1577852"/>
                    <a:pt x="1246724" y="1578620"/>
                    <a:pt x="1246724" y="1579047"/>
                  </a:cubicBezTo>
                  <a:close/>
                  <a:moveTo>
                    <a:pt x="1268736" y="1529460"/>
                  </a:moveTo>
                  <a:lnTo>
                    <a:pt x="1268736" y="1529460"/>
                  </a:lnTo>
                  <a:cubicBezTo>
                    <a:pt x="1268736" y="1529460"/>
                    <a:pt x="1268736" y="1529460"/>
                    <a:pt x="1268736" y="1529460"/>
                  </a:cubicBezTo>
                  <a:cubicBezTo>
                    <a:pt x="1268736" y="1529460"/>
                    <a:pt x="1268736" y="1529460"/>
                    <a:pt x="1268736" y="1529460"/>
                  </a:cubicBezTo>
                  <a:lnTo>
                    <a:pt x="1268736" y="1529460"/>
                  </a:lnTo>
                  <a:cubicBezTo>
                    <a:pt x="1261825" y="1539360"/>
                    <a:pt x="1254999" y="1549346"/>
                    <a:pt x="1248174" y="1559332"/>
                  </a:cubicBezTo>
                  <a:cubicBezTo>
                    <a:pt x="1248345" y="1556771"/>
                    <a:pt x="1248515" y="1554296"/>
                    <a:pt x="1248686" y="1551735"/>
                  </a:cubicBezTo>
                  <a:cubicBezTo>
                    <a:pt x="1249112" y="1551309"/>
                    <a:pt x="1249454" y="1550882"/>
                    <a:pt x="1249880" y="1550370"/>
                  </a:cubicBezTo>
                  <a:lnTo>
                    <a:pt x="1249880" y="1550370"/>
                  </a:lnTo>
                  <a:cubicBezTo>
                    <a:pt x="1249880" y="1550370"/>
                    <a:pt x="1250051" y="1550199"/>
                    <a:pt x="1250051" y="1550199"/>
                  </a:cubicBezTo>
                  <a:lnTo>
                    <a:pt x="1250221" y="1550029"/>
                  </a:lnTo>
                  <a:lnTo>
                    <a:pt x="1250221" y="1550029"/>
                  </a:lnTo>
                  <a:cubicBezTo>
                    <a:pt x="1259777" y="1538507"/>
                    <a:pt x="1269077" y="1526814"/>
                    <a:pt x="1278291" y="1515036"/>
                  </a:cubicBezTo>
                  <a:cubicBezTo>
                    <a:pt x="1283410" y="1508464"/>
                    <a:pt x="1288444" y="1501807"/>
                    <a:pt x="1293392" y="1495149"/>
                  </a:cubicBezTo>
                  <a:cubicBezTo>
                    <a:pt x="1293648" y="1495491"/>
                    <a:pt x="1293819" y="1495832"/>
                    <a:pt x="1294075" y="1496259"/>
                  </a:cubicBezTo>
                  <a:cubicBezTo>
                    <a:pt x="1285628" y="1507269"/>
                    <a:pt x="1277267" y="1518279"/>
                    <a:pt x="1268906" y="1529374"/>
                  </a:cubicBezTo>
                  <a:close/>
                  <a:moveTo>
                    <a:pt x="1299620" y="1486615"/>
                  </a:moveTo>
                  <a:cubicBezTo>
                    <a:pt x="1301412" y="1484140"/>
                    <a:pt x="1303289" y="1481750"/>
                    <a:pt x="1305080" y="1479275"/>
                  </a:cubicBezTo>
                  <a:lnTo>
                    <a:pt x="1311053" y="1471166"/>
                  </a:lnTo>
                  <a:cubicBezTo>
                    <a:pt x="1313356" y="1469118"/>
                    <a:pt x="1315575" y="1467155"/>
                    <a:pt x="1317878" y="1465192"/>
                  </a:cubicBezTo>
                  <a:lnTo>
                    <a:pt x="1313186" y="1471337"/>
                  </a:lnTo>
                  <a:cubicBezTo>
                    <a:pt x="1308920" y="1476885"/>
                    <a:pt x="1304739" y="1482347"/>
                    <a:pt x="1300473" y="1487895"/>
                  </a:cubicBezTo>
                  <a:cubicBezTo>
                    <a:pt x="1300218" y="1487468"/>
                    <a:pt x="1299961" y="1487041"/>
                    <a:pt x="1299706" y="1486615"/>
                  </a:cubicBezTo>
                  <a:close/>
                  <a:moveTo>
                    <a:pt x="1311223" y="1356885"/>
                  </a:moveTo>
                  <a:cubicBezTo>
                    <a:pt x="1310370" y="1355605"/>
                    <a:pt x="1309517" y="1354324"/>
                    <a:pt x="1308749" y="1353130"/>
                  </a:cubicBezTo>
                  <a:cubicBezTo>
                    <a:pt x="1311821" y="1348350"/>
                    <a:pt x="1314892" y="1343485"/>
                    <a:pt x="1317878" y="1338706"/>
                  </a:cubicBezTo>
                  <a:cubicBezTo>
                    <a:pt x="1317878" y="1338620"/>
                    <a:pt x="1317793" y="1338450"/>
                    <a:pt x="1317708" y="1338620"/>
                  </a:cubicBezTo>
                  <a:cubicBezTo>
                    <a:pt x="1314551" y="1343229"/>
                    <a:pt x="1311309" y="1347753"/>
                    <a:pt x="1308152" y="1352276"/>
                  </a:cubicBezTo>
                  <a:cubicBezTo>
                    <a:pt x="1306189" y="1349374"/>
                    <a:pt x="1304313" y="1346387"/>
                    <a:pt x="1302351" y="1343485"/>
                  </a:cubicBezTo>
                  <a:cubicBezTo>
                    <a:pt x="1308238" y="1335975"/>
                    <a:pt x="1314124" y="1328464"/>
                    <a:pt x="1320011" y="1321039"/>
                  </a:cubicBezTo>
                  <a:cubicBezTo>
                    <a:pt x="1320096" y="1320953"/>
                    <a:pt x="1320011" y="1320783"/>
                    <a:pt x="1319841" y="1320868"/>
                  </a:cubicBezTo>
                  <a:cubicBezTo>
                    <a:pt x="1313697" y="1327952"/>
                    <a:pt x="1307640" y="1335121"/>
                    <a:pt x="1301583" y="1342291"/>
                  </a:cubicBezTo>
                  <a:cubicBezTo>
                    <a:pt x="1301412" y="1342034"/>
                    <a:pt x="1301241" y="1341778"/>
                    <a:pt x="1301071" y="1341437"/>
                  </a:cubicBezTo>
                  <a:cubicBezTo>
                    <a:pt x="1303630" y="1338023"/>
                    <a:pt x="1306189" y="1334524"/>
                    <a:pt x="1308664" y="1331024"/>
                  </a:cubicBezTo>
                  <a:cubicBezTo>
                    <a:pt x="1314466" y="1323087"/>
                    <a:pt x="1320267" y="1315150"/>
                    <a:pt x="1325983" y="1307212"/>
                  </a:cubicBezTo>
                  <a:cubicBezTo>
                    <a:pt x="1325983" y="1307127"/>
                    <a:pt x="1325898" y="1306956"/>
                    <a:pt x="1325813" y="1307042"/>
                  </a:cubicBezTo>
                  <a:cubicBezTo>
                    <a:pt x="1319755" y="1314723"/>
                    <a:pt x="1313697" y="1322319"/>
                    <a:pt x="1307555" y="1329915"/>
                  </a:cubicBezTo>
                  <a:cubicBezTo>
                    <a:pt x="1304995" y="1333073"/>
                    <a:pt x="1302351" y="1336231"/>
                    <a:pt x="1299791" y="1339388"/>
                  </a:cubicBezTo>
                  <a:cubicBezTo>
                    <a:pt x="1295184" y="1332390"/>
                    <a:pt x="1290491" y="1325391"/>
                    <a:pt x="1285884" y="1318393"/>
                  </a:cubicBezTo>
                  <a:cubicBezTo>
                    <a:pt x="1286737" y="1317198"/>
                    <a:pt x="1287590" y="1316089"/>
                    <a:pt x="1288529" y="1314893"/>
                  </a:cubicBezTo>
                  <a:cubicBezTo>
                    <a:pt x="1290150" y="1312675"/>
                    <a:pt x="1291856" y="1310541"/>
                    <a:pt x="1293563" y="1308407"/>
                  </a:cubicBezTo>
                  <a:lnTo>
                    <a:pt x="1295781" y="1320185"/>
                  </a:lnTo>
                  <a:cubicBezTo>
                    <a:pt x="1295781" y="1320185"/>
                    <a:pt x="1296037" y="1320185"/>
                    <a:pt x="1296037" y="1320185"/>
                  </a:cubicBezTo>
                  <a:lnTo>
                    <a:pt x="1294245" y="1307554"/>
                  </a:lnTo>
                  <a:cubicBezTo>
                    <a:pt x="1298938" y="1301494"/>
                    <a:pt x="1303630" y="1295434"/>
                    <a:pt x="1308408" y="1289460"/>
                  </a:cubicBezTo>
                  <a:cubicBezTo>
                    <a:pt x="1327348" y="1295263"/>
                    <a:pt x="1346459" y="1300811"/>
                    <a:pt x="1365485" y="1306444"/>
                  </a:cubicBezTo>
                  <a:cubicBezTo>
                    <a:pt x="1365827" y="1306530"/>
                    <a:pt x="1365997" y="1306956"/>
                    <a:pt x="1366339" y="1307298"/>
                  </a:cubicBezTo>
                  <a:cubicBezTo>
                    <a:pt x="1348251" y="1323599"/>
                    <a:pt x="1330249" y="1339815"/>
                    <a:pt x="1311394" y="1356800"/>
                  </a:cubicBezTo>
                  <a:close/>
                  <a:moveTo>
                    <a:pt x="1293563" y="1303286"/>
                  </a:moveTo>
                  <a:cubicBezTo>
                    <a:pt x="1293222" y="1300384"/>
                    <a:pt x="1292880" y="1297483"/>
                    <a:pt x="1292539" y="1294581"/>
                  </a:cubicBezTo>
                  <a:cubicBezTo>
                    <a:pt x="1295184" y="1292020"/>
                    <a:pt x="1297829" y="1289545"/>
                    <a:pt x="1300473" y="1286985"/>
                  </a:cubicBezTo>
                  <a:cubicBezTo>
                    <a:pt x="1302265" y="1287582"/>
                    <a:pt x="1304057" y="1288265"/>
                    <a:pt x="1305848" y="1288777"/>
                  </a:cubicBezTo>
                  <a:cubicBezTo>
                    <a:pt x="1301753" y="1293556"/>
                    <a:pt x="1297658" y="1298421"/>
                    <a:pt x="1293563" y="1303286"/>
                  </a:cubicBezTo>
                  <a:close/>
                  <a:moveTo>
                    <a:pt x="1292112" y="1290911"/>
                  </a:moveTo>
                  <a:cubicBezTo>
                    <a:pt x="1291856" y="1288521"/>
                    <a:pt x="1291601" y="1286046"/>
                    <a:pt x="1291430" y="1283656"/>
                  </a:cubicBezTo>
                  <a:cubicBezTo>
                    <a:pt x="1293648" y="1284424"/>
                    <a:pt x="1295781" y="1285278"/>
                    <a:pt x="1297999" y="1286046"/>
                  </a:cubicBezTo>
                  <a:cubicBezTo>
                    <a:pt x="1296037" y="1287667"/>
                    <a:pt x="1294075" y="1289289"/>
                    <a:pt x="1292198" y="1290911"/>
                  </a:cubicBezTo>
                  <a:close/>
                  <a:moveTo>
                    <a:pt x="1294501" y="1273499"/>
                  </a:moveTo>
                  <a:cubicBezTo>
                    <a:pt x="1293989" y="1273329"/>
                    <a:pt x="1293477" y="1273158"/>
                    <a:pt x="1292965" y="1272902"/>
                  </a:cubicBezTo>
                  <a:cubicBezTo>
                    <a:pt x="1293989" y="1271878"/>
                    <a:pt x="1295013" y="1270854"/>
                    <a:pt x="1295952" y="1269830"/>
                  </a:cubicBezTo>
                  <a:lnTo>
                    <a:pt x="1296378" y="1274268"/>
                  </a:lnTo>
                  <a:cubicBezTo>
                    <a:pt x="1295781" y="1274012"/>
                    <a:pt x="1295098" y="1273755"/>
                    <a:pt x="1294416" y="1273499"/>
                  </a:cubicBezTo>
                  <a:close/>
                  <a:moveTo>
                    <a:pt x="1290235" y="1270854"/>
                  </a:moveTo>
                  <a:cubicBezTo>
                    <a:pt x="1289980" y="1267440"/>
                    <a:pt x="1289723" y="1264111"/>
                    <a:pt x="1289553" y="1260697"/>
                  </a:cubicBezTo>
                  <a:cubicBezTo>
                    <a:pt x="1291344" y="1259161"/>
                    <a:pt x="1293051" y="1257710"/>
                    <a:pt x="1294843" y="1256174"/>
                  </a:cubicBezTo>
                  <a:lnTo>
                    <a:pt x="1295440" y="1263940"/>
                  </a:lnTo>
                  <a:lnTo>
                    <a:pt x="1295610" y="1265818"/>
                  </a:lnTo>
                  <a:cubicBezTo>
                    <a:pt x="1293819" y="1267525"/>
                    <a:pt x="1292027" y="1269147"/>
                    <a:pt x="1290235" y="1270854"/>
                  </a:cubicBezTo>
                  <a:close/>
                  <a:moveTo>
                    <a:pt x="1295866" y="1249346"/>
                  </a:moveTo>
                  <a:cubicBezTo>
                    <a:pt x="1295696" y="1243457"/>
                    <a:pt x="1295696" y="1237568"/>
                    <a:pt x="1295610" y="1231679"/>
                  </a:cubicBezTo>
                  <a:cubicBezTo>
                    <a:pt x="1306189" y="1221352"/>
                    <a:pt x="1316684" y="1211025"/>
                    <a:pt x="1327263" y="1200697"/>
                  </a:cubicBezTo>
                  <a:cubicBezTo>
                    <a:pt x="1333491" y="1203087"/>
                    <a:pt x="1339804" y="1205562"/>
                    <a:pt x="1346033" y="1207952"/>
                  </a:cubicBezTo>
                  <a:cubicBezTo>
                    <a:pt x="1344070" y="1209744"/>
                    <a:pt x="1342108" y="1211537"/>
                    <a:pt x="1340146" y="1213329"/>
                  </a:cubicBezTo>
                  <a:cubicBezTo>
                    <a:pt x="1330932" y="1221437"/>
                    <a:pt x="1321376" y="1229204"/>
                    <a:pt x="1311735" y="1236885"/>
                  </a:cubicBezTo>
                  <a:lnTo>
                    <a:pt x="1295781" y="1249346"/>
                  </a:lnTo>
                  <a:close/>
                  <a:moveTo>
                    <a:pt x="1339378" y="503742"/>
                  </a:moveTo>
                  <a:cubicBezTo>
                    <a:pt x="1340999" y="506558"/>
                    <a:pt x="1342108" y="508265"/>
                    <a:pt x="1343047" y="510058"/>
                  </a:cubicBezTo>
                  <a:cubicBezTo>
                    <a:pt x="1363864" y="549659"/>
                    <a:pt x="1374443" y="592163"/>
                    <a:pt x="1379051" y="636288"/>
                  </a:cubicBezTo>
                  <a:cubicBezTo>
                    <a:pt x="1384767" y="691338"/>
                    <a:pt x="1380160" y="745619"/>
                    <a:pt x="1365912" y="799048"/>
                  </a:cubicBezTo>
                  <a:cubicBezTo>
                    <a:pt x="1357721" y="829858"/>
                    <a:pt x="1349616" y="860754"/>
                    <a:pt x="1340231" y="891224"/>
                  </a:cubicBezTo>
                  <a:cubicBezTo>
                    <a:pt x="1333918" y="911878"/>
                    <a:pt x="1325301" y="931764"/>
                    <a:pt x="1318134" y="952163"/>
                  </a:cubicBezTo>
                  <a:cubicBezTo>
                    <a:pt x="1308067" y="980754"/>
                    <a:pt x="1298255" y="1009346"/>
                    <a:pt x="1288614" y="1038109"/>
                  </a:cubicBezTo>
                  <a:cubicBezTo>
                    <a:pt x="1280936" y="1060982"/>
                    <a:pt x="1273343" y="1083855"/>
                    <a:pt x="1265920" y="1106899"/>
                  </a:cubicBezTo>
                  <a:lnTo>
                    <a:pt x="1238704" y="1101608"/>
                  </a:lnTo>
                  <a:cubicBezTo>
                    <a:pt x="1209866" y="1095889"/>
                    <a:pt x="1181029" y="1090086"/>
                    <a:pt x="1152107" y="1084709"/>
                  </a:cubicBezTo>
                  <a:lnTo>
                    <a:pt x="1152107" y="1084709"/>
                  </a:lnTo>
                  <a:cubicBezTo>
                    <a:pt x="1152107" y="1084709"/>
                    <a:pt x="1152107" y="1084709"/>
                    <a:pt x="1152107" y="1084709"/>
                  </a:cubicBezTo>
                  <a:cubicBezTo>
                    <a:pt x="1152107" y="1084709"/>
                    <a:pt x="1152107" y="1084709"/>
                    <a:pt x="1152107" y="1084709"/>
                  </a:cubicBezTo>
                  <a:cubicBezTo>
                    <a:pt x="1152107" y="1084709"/>
                    <a:pt x="1152107" y="1084709"/>
                    <a:pt x="1152107" y="1084709"/>
                  </a:cubicBezTo>
                  <a:cubicBezTo>
                    <a:pt x="1147500" y="1083941"/>
                    <a:pt x="1142893" y="1083258"/>
                    <a:pt x="1138200" y="1082575"/>
                  </a:cubicBezTo>
                  <a:lnTo>
                    <a:pt x="1143916" y="1069944"/>
                  </a:lnTo>
                  <a:lnTo>
                    <a:pt x="1149718" y="1057397"/>
                  </a:lnTo>
                  <a:cubicBezTo>
                    <a:pt x="1155263" y="1045619"/>
                    <a:pt x="1160980" y="1033927"/>
                    <a:pt x="1166867" y="1022319"/>
                  </a:cubicBezTo>
                  <a:cubicBezTo>
                    <a:pt x="1172754" y="1010712"/>
                    <a:pt x="1178725" y="999190"/>
                    <a:pt x="1184698" y="987668"/>
                  </a:cubicBezTo>
                  <a:lnTo>
                    <a:pt x="1184698" y="987668"/>
                  </a:lnTo>
                  <a:cubicBezTo>
                    <a:pt x="1184698" y="987668"/>
                    <a:pt x="1184698" y="987497"/>
                    <a:pt x="1184698" y="987497"/>
                  </a:cubicBezTo>
                  <a:lnTo>
                    <a:pt x="1184698" y="987326"/>
                  </a:lnTo>
                  <a:cubicBezTo>
                    <a:pt x="1184698" y="987326"/>
                    <a:pt x="1184698" y="987326"/>
                    <a:pt x="1184698" y="987326"/>
                  </a:cubicBezTo>
                  <a:cubicBezTo>
                    <a:pt x="1190414" y="975633"/>
                    <a:pt x="1196131" y="963941"/>
                    <a:pt x="1202017" y="952333"/>
                  </a:cubicBezTo>
                  <a:cubicBezTo>
                    <a:pt x="1202700" y="950968"/>
                    <a:pt x="1203468" y="949602"/>
                    <a:pt x="1204150" y="948151"/>
                  </a:cubicBezTo>
                  <a:cubicBezTo>
                    <a:pt x="1206283" y="944823"/>
                    <a:pt x="1208331" y="941323"/>
                    <a:pt x="1210123" y="937653"/>
                  </a:cubicBezTo>
                  <a:cubicBezTo>
                    <a:pt x="1211914" y="934069"/>
                    <a:pt x="1213620" y="930399"/>
                    <a:pt x="1215327" y="926729"/>
                  </a:cubicBezTo>
                  <a:cubicBezTo>
                    <a:pt x="1216948" y="923742"/>
                    <a:pt x="1218569" y="920669"/>
                    <a:pt x="1220190" y="917682"/>
                  </a:cubicBezTo>
                  <a:lnTo>
                    <a:pt x="1226845" y="905562"/>
                  </a:lnTo>
                  <a:lnTo>
                    <a:pt x="1233670" y="893443"/>
                  </a:lnTo>
                  <a:cubicBezTo>
                    <a:pt x="1233670" y="893443"/>
                    <a:pt x="1233500" y="893187"/>
                    <a:pt x="1233500" y="893358"/>
                  </a:cubicBezTo>
                  <a:lnTo>
                    <a:pt x="1226077" y="905136"/>
                  </a:lnTo>
                  <a:lnTo>
                    <a:pt x="1221640" y="912390"/>
                  </a:lnTo>
                  <a:cubicBezTo>
                    <a:pt x="1230001" y="892419"/>
                    <a:pt x="1237168" y="872020"/>
                    <a:pt x="1244164" y="851451"/>
                  </a:cubicBezTo>
                  <a:cubicBezTo>
                    <a:pt x="1251587" y="829687"/>
                    <a:pt x="1258327" y="807838"/>
                    <a:pt x="1264640" y="785818"/>
                  </a:cubicBezTo>
                  <a:cubicBezTo>
                    <a:pt x="1274196" y="775321"/>
                    <a:pt x="1283666" y="764823"/>
                    <a:pt x="1293136" y="754240"/>
                  </a:cubicBezTo>
                  <a:lnTo>
                    <a:pt x="1309090" y="736402"/>
                  </a:lnTo>
                  <a:cubicBezTo>
                    <a:pt x="1308152" y="738023"/>
                    <a:pt x="1307299" y="739645"/>
                    <a:pt x="1306360" y="741267"/>
                  </a:cubicBezTo>
                  <a:lnTo>
                    <a:pt x="1297658" y="756885"/>
                  </a:lnTo>
                  <a:cubicBezTo>
                    <a:pt x="1297658" y="756885"/>
                    <a:pt x="1297829" y="757056"/>
                    <a:pt x="1297829" y="756971"/>
                  </a:cubicBezTo>
                  <a:lnTo>
                    <a:pt x="1307726" y="741949"/>
                  </a:lnTo>
                  <a:cubicBezTo>
                    <a:pt x="1317025" y="727952"/>
                    <a:pt x="1326580" y="714126"/>
                    <a:pt x="1335880" y="700214"/>
                  </a:cubicBezTo>
                  <a:lnTo>
                    <a:pt x="1335880" y="700214"/>
                  </a:lnTo>
                  <a:cubicBezTo>
                    <a:pt x="1335880" y="700214"/>
                    <a:pt x="1335880" y="700214"/>
                    <a:pt x="1335880" y="700214"/>
                  </a:cubicBezTo>
                  <a:lnTo>
                    <a:pt x="1335880" y="700214"/>
                  </a:lnTo>
                  <a:cubicBezTo>
                    <a:pt x="1335880" y="700214"/>
                    <a:pt x="1335880" y="700214"/>
                    <a:pt x="1335880" y="700214"/>
                  </a:cubicBezTo>
                  <a:cubicBezTo>
                    <a:pt x="1344582" y="685875"/>
                    <a:pt x="1353029" y="671366"/>
                    <a:pt x="1361731" y="657028"/>
                  </a:cubicBezTo>
                  <a:lnTo>
                    <a:pt x="1371201" y="641750"/>
                  </a:lnTo>
                  <a:cubicBezTo>
                    <a:pt x="1371201" y="641750"/>
                    <a:pt x="1371031" y="641580"/>
                    <a:pt x="1371031" y="641580"/>
                  </a:cubicBezTo>
                  <a:lnTo>
                    <a:pt x="1360536" y="656089"/>
                  </a:lnTo>
                  <a:cubicBezTo>
                    <a:pt x="1350640" y="669659"/>
                    <a:pt x="1340828" y="683315"/>
                    <a:pt x="1331444" y="697312"/>
                  </a:cubicBezTo>
                  <a:lnTo>
                    <a:pt x="1331444" y="697312"/>
                  </a:lnTo>
                  <a:cubicBezTo>
                    <a:pt x="1331444" y="697312"/>
                    <a:pt x="1331444" y="697397"/>
                    <a:pt x="1331444" y="697397"/>
                  </a:cubicBezTo>
                  <a:lnTo>
                    <a:pt x="1331444" y="697397"/>
                  </a:lnTo>
                  <a:cubicBezTo>
                    <a:pt x="1331444" y="697397"/>
                    <a:pt x="1331444" y="697483"/>
                    <a:pt x="1331444" y="697483"/>
                  </a:cubicBezTo>
                  <a:cubicBezTo>
                    <a:pt x="1323936" y="709944"/>
                    <a:pt x="1316769" y="722575"/>
                    <a:pt x="1309688" y="735292"/>
                  </a:cubicBezTo>
                  <a:lnTo>
                    <a:pt x="1292112" y="753045"/>
                  </a:lnTo>
                  <a:cubicBezTo>
                    <a:pt x="1283751" y="761409"/>
                    <a:pt x="1275305" y="769773"/>
                    <a:pt x="1266773" y="778137"/>
                  </a:cubicBezTo>
                  <a:cubicBezTo>
                    <a:pt x="1268309" y="772589"/>
                    <a:pt x="1269845" y="767127"/>
                    <a:pt x="1271380" y="761580"/>
                  </a:cubicBezTo>
                  <a:cubicBezTo>
                    <a:pt x="1273257" y="754581"/>
                    <a:pt x="1275561" y="747668"/>
                    <a:pt x="1277865" y="740755"/>
                  </a:cubicBezTo>
                  <a:cubicBezTo>
                    <a:pt x="1285031" y="732646"/>
                    <a:pt x="1292283" y="724538"/>
                    <a:pt x="1299450" y="716430"/>
                  </a:cubicBezTo>
                  <a:lnTo>
                    <a:pt x="1316598" y="697227"/>
                  </a:lnTo>
                  <a:cubicBezTo>
                    <a:pt x="1316598" y="697227"/>
                    <a:pt x="1316513" y="696971"/>
                    <a:pt x="1316428" y="697056"/>
                  </a:cubicBezTo>
                  <a:lnTo>
                    <a:pt x="1298426" y="715235"/>
                  </a:lnTo>
                  <a:cubicBezTo>
                    <a:pt x="1292368" y="721380"/>
                    <a:pt x="1286226" y="727440"/>
                    <a:pt x="1280168" y="733500"/>
                  </a:cubicBezTo>
                  <a:cubicBezTo>
                    <a:pt x="1281533" y="729147"/>
                    <a:pt x="1282813" y="724794"/>
                    <a:pt x="1283922" y="720442"/>
                  </a:cubicBezTo>
                  <a:cubicBezTo>
                    <a:pt x="1285372" y="714723"/>
                    <a:pt x="1286823" y="708919"/>
                    <a:pt x="1288273" y="703201"/>
                  </a:cubicBezTo>
                  <a:cubicBezTo>
                    <a:pt x="1297231" y="693130"/>
                    <a:pt x="1306189" y="682974"/>
                    <a:pt x="1315148" y="672817"/>
                  </a:cubicBezTo>
                  <a:lnTo>
                    <a:pt x="1329737" y="656430"/>
                  </a:lnTo>
                  <a:cubicBezTo>
                    <a:pt x="1329737" y="656430"/>
                    <a:pt x="1329652" y="656174"/>
                    <a:pt x="1329567" y="656259"/>
                  </a:cubicBezTo>
                  <a:lnTo>
                    <a:pt x="1314124" y="671622"/>
                  </a:lnTo>
                  <a:cubicBezTo>
                    <a:pt x="1306189" y="679474"/>
                    <a:pt x="1298255" y="687326"/>
                    <a:pt x="1290321" y="695178"/>
                  </a:cubicBezTo>
                  <a:cubicBezTo>
                    <a:pt x="1290747" y="693301"/>
                    <a:pt x="1291259" y="691508"/>
                    <a:pt x="1291686" y="689631"/>
                  </a:cubicBezTo>
                  <a:cubicBezTo>
                    <a:pt x="1307640" y="672049"/>
                    <a:pt x="1323253" y="654297"/>
                    <a:pt x="1339037" y="636544"/>
                  </a:cubicBezTo>
                  <a:lnTo>
                    <a:pt x="1356868" y="616573"/>
                  </a:lnTo>
                  <a:cubicBezTo>
                    <a:pt x="1356868" y="616573"/>
                    <a:pt x="1356783" y="616316"/>
                    <a:pt x="1356698" y="616402"/>
                  </a:cubicBezTo>
                  <a:lnTo>
                    <a:pt x="1338013" y="635349"/>
                  </a:lnTo>
                  <a:cubicBezTo>
                    <a:pt x="1328031" y="645420"/>
                    <a:pt x="1318049" y="655491"/>
                    <a:pt x="1308067" y="665563"/>
                  </a:cubicBezTo>
                  <a:lnTo>
                    <a:pt x="1309602" y="663258"/>
                  </a:lnTo>
                  <a:cubicBezTo>
                    <a:pt x="1317025" y="651821"/>
                    <a:pt x="1324533" y="640470"/>
                    <a:pt x="1331700" y="628948"/>
                  </a:cubicBezTo>
                  <a:cubicBezTo>
                    <a:pt x="1331700" y="628948"/>
                    <a:pt x="1331700" y="628948"/>
                    <a:pt x="1331700" y="628948"/>
                  </a:cubicBezTo>
                  <a:cubicBezTo>
                    <a:pt x="1331700" y="628948"/>
                    <a:pt x="1331700" y="628948"/>
                    <a:pt x="1331700" y="628948"/>
                  </a:cubicBezTo>
                  <a:cubicBezTo>
                    <a:pt x="1331700" y="628948"/>
                    <a:pt x="1331700" y="628948"/>
                    <a:pt x="1331700" y="628948"/>
                  </a:cubicBezTo>
                  <a:cubicBezTo>
                    <a:pt x="1331700" y="628948"/>
                    <a:pt x="1331700" y="628948"/>
                    <a:pt x="1331700" y="628948"/>
                  </a:cubicBezTo>
                  <a:cubicBezTo>
                    <a:pt x="1338183" y="616999"/>
                    <a:pt x="1344327" y="604880"/>
                    <a:pt x="1350640" y="592760"/>
                  </a:cubicBezTo>
                  <a:lnTo>
                    <a:pt x="1357380" y="579873"/>
                  </a:lnTo>
                  <a:cubicBezTo>
                    <a:pt x="1357380" y="579873"/>
                    <a:pt x="1357210" y="579702"/>
                    <a:pt x="1357210" y="579787"/>
                  </a:cubicBezTo>
                  <a:lnTo>
                    <a:pt x="1349360" y="591992"/>
                  </a:lnTo>
                  <a:cubicBezTo>
                    <a:pt x="1345436" y="598052"/>
                    <a:pt x="1341426" y="604112"/>
                    <a:pt x="1337501" y="610171"/>
                  </a:cubicBezTo>
                  <a:cubicBezTo>
                    <a:pt x="1337501" y="610171"/>
                    <a:pt x="1337416" y="610001"/>
                    <a:pt x="1337330" y="610001"/>
                  </a:cubicBezTo>
                  <a:lnTo>
                    <a:pt x="1329481" y="617426"/>
                  </a:lnTo>
                  <a:lnTo>
                    <a:pt x="1321717" y="624937"/>
                  </a:lnTo>
                  <a:cubicBezTo>
                    <a:pt x="1315318" y="631167"/>
                    <a:pt x="1309005" y="637568"/>
                    <a:pt x="1302777" y="643969"/>
                  </a:cubicBezTo>
                  <a:cubicBezTo>
                    <a:pt x="1304825" y="635264"/>
                    <a:pt x="1306787" y="626558"/>
                    <a:pt x="1308749" y="617853"/>
                  </a:cubicBezTo>
                  <a:cubicBezTo>
                    <a:pt x="1308834" y="617426"/>
                    <a:pt x="1308920" y="616999"/>
                    <a:pt x="1309090" y="616573"/>
                  </a:cubicBezTo>
                  <a:cubicBezTo>
                    <a:pt x="1311991" y="612390"/>
                    <a:pt x="1314977" y="608294"/>
                    <a:pt x="1317878" y="604112"/>
                  </a:cubicBezTo>
                  <a:cubicBezTo>
                    <a:pt x="1317878" y="604112"/>
                    <a:pt x="1317878" y="604112"/>
                    <a:pt x="1317878" y="604112"/>
                  </a:cubicBezTo>
                  <a:cubicBezTo>
                    <a:pt x="1317878" y="604112"/>
                    <a:pt x="1317878" y="604112"/>
                    <a:pt x="1317878" y="604112"/>
                  </a:cubicBezTo>
                  <a:cubicBezTo>
                    <a:pt x="1317878" y="604112"/>
                    <a:pt x="1317878" y="604112"/>
                    <a:pt x="1317878" y="604112"/>
                  </a:cubicBezTo>
                  <a:lnTo>
                    <a:pt x="1317878" y="604112"/>
                  </a:lnTo>
                  <a:cubicBezTo>
                    <a:pt x="1327604" y="588749"/>
                    <a:pt x="1336904" y="573215"/>
                    <a:pt x="1346374" y="557767"/>
                  </a:cubicBezTo>
                  <a:lnTo>
                    <a:pt x="1356527" y="541210"/>
                  </a:lnTo>
                  <a:cubicBezTo>
                    <a:pt x="1356527" y="541210"/>
                    <a:pt x="1356356" y="541039"/>
                    <a:pt x="1356356" y="541125"/>
                  </a:cubicBezTo>
                  <a:lnTo>
                    <a:pt x="1345094" y="556829"/>
                  </a:lnTo>
                  <a:cubicBezTo>
                    <a:pt x="1334515" y="571509"/>
                    <a:pt x="1323850" y="586188"/>
                    <a:pt x="1313442" y="601124"/>
                  </a:cubicBezTo>
                  <a:cubicBezTo>
                    <a:pt x="1313442" y="601124"/>
                    <a:pt x="1313442" y="601124"/>
                    <a:pt x="1313442" y="601124"/>
                  </a:cubicBezTo>
                  <a:cubicBezTo>
                    <a:pt x="1313442" y="601124"/>
                    <a:pt x="1313442" y="601124"/>
                    <a:pt x="1313442" y="601210"/>
                  </a:cubicBezTo>
                  <a:cubicBezTo>
                    <a:pt x="1313442" y="601210"/>
                    <a:pt x="1313442" y="601210"/>
                    <a:pt x="1313442" y="601295"/>
                  </a:cubicBezTo>
                  <a:cubicBezTo>
                    <a:pt x="1313442" y="601295"/>
                    <a:pt x="1313442" y="601295"/>
                    <a:pt x="1313442" y="601295"/>
                  </a:cubicBezTo>
                  <a:cubicBezTo>
                    <a:pt x="1313015" y="601978"/>
                    <a:pt x="1312588" y="602575"/>
                    <a:pt x="1312162" y="603258"/>
                  </a:cubicBezTo>
                  <a:cubicBezTo>
                    <a:pt x="1318475" y="576715"/>
                    <a:pt x="1325813" y="550427"/>
                    <a:pt x="1333833" y="524311"/>
                  </a:cubicBezTo>
                  <a:cubicBezTo>
                    <a:pt x="1335795" y="517995"/>
                    <a:pt x="1337330" y="511509"/>
                    <a:pt x="1339463" y="503742"/>
                  </a:cubicBezTo>
                  <a:close/>
                  <a:moveTo>
                    <a:pt x="1247577" y="766615"/>
                  </a:moveTo>
                  <a:cubicBezTo>
                    <a:pt x="1238448" y="776601"/>
                    <a:pt x="1229404" y="786757"/>
                    <a:pt x="1220446" y="796828"/>
                  </a:cubicBezTo>
                  <a:cubicBezTo>
                    <a:pt x="1222664" y="788635"/>
                    <a:pt x="1224285" y="780356"/>
                    <a:pt x="1225992" y="772077"/>
                  </a:cubicBezTo>
                  <a:cubicBezTo>
                    <a:pt x="1226333" y="770370"/>
                    <a:pt x="1226333" y="768663"/>
                    <a:pt x="1225650" y="767212"/>
                  </a:cubicBezTo>
                  <a:lnTo>
                    <a:pt x="1230855" y="762092"/>
                  </a:lnTo>
                  <a:cubicBezTo>
                    <a:pt x="1244761" y="748351"/>
                    <a:pt x="1258668" y="734695"/>
                    <a:pt x="1272319" y="720783"/>
                  </a:cubicBezTo>
                  <a:cubicBezTo>
                    <a:pt x="1269418" y="730683"/>
                    <a:pt x="1266432" y="740498"/>
                    <a:pt x="1263446" y="750399"/>
                  </a:cubicBezTo>
                  <a:cubicBezTo>
                    <a:pt x="1258241" y="755691"/>
                    <a:pt x="1253037" y="760982"/>
                    <a:pt x="1247833" y="766359"/>
                  </a:cubicBezTo>
                  <a:cubicBezTo>
                    <a:pt x="1247833" y="766359"/>
                    <a:pt x="1247833" y="766359"/>
                    <a:pt x="1247833" y="766359"/>
                  </a:cubicBezTo>
                  <a:cubicBezTo>
                    <a:pt x="1247833" y="766359"/>
                    <a:pt x="1247833" y="766444"/>
                    <a:pt x="1247747" y="766530"/>
                  </a:cubicBezTo>
                  <a:cubicBezTo>
                    <a:pt x="1247747" y="766530"/>
                    <a:pt x="1247747" y="766530"/>
                    <a:pt x="1247662" y="766615"/>
                  </a:cubicBezTo>
                  <a:cubicBezTo>
                    <a:pt x="1247662" y="766615"/>
                    <a:pt x="1247662" y="766615"/>
                    <a:pt x="1247662" y="766615"/>
                  </a:cubicBezTo>
                  <a:close/>
                  <a:moveTo>
                    <a:pt x="1327092" y="626473"/>
                  </a:moveTo>
                  <a:cubicBezTo>
                    <a:pt x="1320608" y="638422"/>
                    <a:pt x="1314466" y="650541"/>
                    <a:pt x="1308152" y="662661"/>
                  </a:cubicBezTo>
                  <a:lnTo>
                    <a:pt x="1304910" y="668891"/>
                  </a:lnTo>
                  <a:cubicBezTo>
                    <a:pt x="1301327" y="672561"/>
                    <a:pt x="1297743" y="676231"/>
                    <a:pt x="1294160" y="679901"/>
                  </a:cubicBezTo>
                  <a:cubicBezTo>
                    <a:pt x="1296464" y="670427"/>
                    <a:pt x="1298767" y="660868"/>
                    <a:pt x="1300985" y="651395"/>
                  </a:cubicBezTo>
                  <a:cubicBezTo>
                    <a:pt x="1301583" y="650712"/>
                    <a:pt x="1302180" y="649944"/>
                    <a:pt x="1302777" y="649261"/>
                  </a:cubicBezTo>
                  <a:cubicBezTo>
                    <a:pt x="1309346" y="641494"/>
                    <a:pt x="1315916" y="633813"/>
                    <a:pt x="1322741" y="626217"/>
                  </a:cubicBezTo>
                  <a:lnTo>
                    <a:pt x="1330079" y="618194"/>
                  </a:lnTo>
                  <a:lnTo>
                    <a:pt x="1337501" y="610257"/>
                  </a:lnTo>
                  <a:cubicBezTo>
                    <a:pt x="1334003" y="615634"/>
                    <a:pt x="1330591" y="620925"/>
                    <a:pt x="1327263" y="626388"/>
                  </a:cubicBezTo>
                  <a:cubicBezTo>
                    <a:pt x="1327263" y="626388"/>
                    <a:pt x="1327263" y="626388"/>
                    <a:pt x="1327263" y="626388"/>
                  </a:cubicBezTo>
                  <a:cubicBezTo>
                    <a:pt x="1327263" y="626388"/>
                    <a:pt x="1327263" y="626388"/>
                    <a:pt x="1327263" y="626473"/>
                  </a:cubicBezTo>
                  <a:cubicBezTo>
                    <a:pt x="1327263" y="626473"/>
                    <a:pt x="1327263" y="626473"/>
                    <a:pt x="1327263" y="626473"/>
                  </a:cubicBezTo>
                  <a:cubicBezTo>
                    <a:pt x="1327263" y="626473"/>
                    <a:pt x="1327263" y="626473"/>
                    <a:pt x="1327263" y="626473"/>
                  </a:cubicBezTo>
                  <a:close/>
                  <a:moveTo>
                    <a:pt x="1209014" y="385364"/>
                  </a:moveTo>
                  <a:cubicBezTo>
                    <a:pt x="1214303" y="367355"/>
                    <a:pt x="1219166" y="349176"/>
                    <a:pt x="1224285" y="331167"/>
                  </a:cubicBezTo>
                  <a:cubicBezTo>
                    <a:pt x="1226589" y="323059"/>
                    <a:pt x="1228892" y="314866"/>
                    <a:pt x="1231196" y="306758"/>
                  </a:cubicBezTo>
                  <a:cubicBezTo>
                    <a:pt x="1231708" y="306758"/>
                    <a:pt x="1232220" y="306758"/>
                    <a:pt x="1232390" y="306928"/>
                  </a:cubicBezTo>
                  <a:cubicBezTo>
                    <a:pt x="1242031" y="317512"/>
                    <a:pt x="1251331" y="328351"/>
                    <a:pt x="1261228" y="338678"/>
                  </a:cubicBezTo>
                  <a:cubicBezTo>
                    <a:pt x="1271124" y="349005"/>
                    <a:pt x="1281789" y="358649"/>
                    <a:pt x="1291771" y="368977"/>
                  </a:cubicBezTo>
                  <a:cubicBezTo>
                    <a:pt x="1306019" y="383742"/>
                    <a:pt x="1316854" y="400982"/>
                    <a:pt x="1327092" y="418052"/>
                  </a:cubicBezTo>
                  <a:cubicBezTo>
                    <a:pt x="1322997" y="434780"/>
                    <a:pt x="1314124" y="449802"/>
                    <a:pt x="1315745" y="468322"/>
                  </a:cubicBezTo>
                  <a:cubicBezTo>
                    <a:pt x="1325727" y="456203"/>
                    <a:pt x="1325471" y="441181"/>
                    <a:pt x="1331529" y="428635"/>
                  </a:cubicBezTo>
                  <a:cubicBezTo>
                    <a:pt x="1338525" y="435463"/>
                    <a:pt x="1340487" y="455093"/>
                    <a:pt x="1336221" y="476686"/>
                  </a:cubicBezTo>
                  <a:cubicBezTo>
                    <a:pt x="1330846" y="479674"/>
                    <a:pt x="1331017" y="484453"/>
                    <a:pt x="1332894" y="490086"/>
                  </a:cubicBezTo>
                  <a:cubicBezTo>
                    <a:pt x="1333662" y="492390"/>
                    <a:pt x="1333150" y="495292"/>
                    <a:pt x="1332467" y="497767"/>
                  </a:cubicBezTo>
                  <a:cubicBezTo>
                    <a:pt x="1327860" y="515349"/>
                    <a:pt x="1322912" y="532846"/>
                    <a:pt x="1318390" y="550427"/>
                  </a:cubicBezTo>
                  <a:cubicBezTo>
                    <a:pt x="1312503" y="573301"/>
                    <a:pt x="1307043" y="596260"/>
                    <a:pt x="1300900" y="619133"/>
                  </a:cubicBezTo>
                  <a:cubicBezTo>
                    <a:pt x="1300559" y="620328"/>
                    <a:pt x="1300303" y="621437"/>
                    <a:pt x="1299961" y="622632"/>
                  </a:cubicBezTo>
                  <a:cubicBezTo>
                    <a:pt x="1294843" y="630996"/>
                    <a:pt x="1289723" y="639446"/>
                    <a:pt x="1284604" y="647810"/>
                  </a:cubicBezTo>
                  <a:lnTo>
                    <a:pt x="1274452" y="664282"/>
                  </a:lnTo>
                  <a:cubicBezTo>
                    <a:pt x="1274452" y="664282"/>
                    <a:pt x="1274623" y="664453"/>
                    <a:pt x="1274623" y="664368"/>
                  </a:cubicBezTo>
                  <a:lnTo>
                    <a:pt x="1285884" y="648578"/>
                  </a:lnTo>
                  <a:cubicBezTo>
                    <a:pt x="1289638" y="643372"/>
                    <a:pt x="1293392" y="638166"/>
                    <a:pt x="1297146" y="632959"/>
                  </a:cubicBezTo>
                  <a:cubicBezTo>
                    <a:pt x="1295013" y="640897"/>
                    <a:pt x="1292880" y="648834"/>
                    <a:pt x="1290662" y="656686"/>
                  </a:cubicBezTo>
                  <a:cubicBezTo>
                    <a:pt x="1286823" y="660868"/>
                    <a:pt x="1282983" y="665136"/>
                    <a:pt x="1279229" y="669403"/>
                  </a:cubicBezTo>
                  <a:lnTo>
                    <a:pt x="1279229" y="669403"/>
                  </a:lnTo>
                  <a:cubicBezTo>
                    <a:pt x="1279229" y="669403"/>
                    <a:pt x="1279144" y="669489"/>
                    <a:pt x="1279144" y="669489"/>
                  </a:cubicBezTo>
                  <a:lnTo>
                    <a:pt x="1279059" y="669489"/>
                  </a:lnTo>
                  <a:cubicBezTo>
                    <a:pt x="1279059" y="669489"/>
                    <a:pt x="1279059" y="669574"/>
                    <a:pt x="1279059" y="669574"/>
                  </a:cubicBezTo>
                  <a:cubicBezTo>
                    <a:pt x="1272660" y="677511"/>
                    <a:pt x="1266517" y="685619"/>
                    <a:pt x="1260460" y="693898"/>
                  </a:cubicBezTo>
                  <a:cubicBezTo>
                    <a:pt x="1254487" y="702177"/>
                    <a:pt x="1248600" y="710456"/>
                    <a:pt x="1242884" y="718905"/>
                  </a:cubicBezTo>
                  <a:lnTo>
                    <a:pt x="1236827" y="727867"/>
                  </a:lnTo>
                  <a:lnTo>
                    <a:pt x="1230855" y="736914"/>
                  </a:lnTo>
                  <a:cubicBezTo>
                    <a:pt x="1230855" y="736914"/>
                    <a:pt x="1231025" y="737084"/>
                    <a:pt x="1231025" y="737084"/>
                  </a:cubicBezTo>
                  <a:lnTo>
                    <a:pt x="1237595" y="728379"/>
                  </a:lnTo>
                  <a:lnTo>
                    <a:pt x="1244250" y="719759"/>
                  </a:lnTo>
                  <a:cubicBezTo>
                    <a:pt x="1250478" y="711736"/>
                    <a:pt x="1256962" y="703884"/>
                    <a:pt x="1263446" y="696117"/>
                  </a:cubicBezTo>
                  <a:cubicBezTo>
                    <a:pt x="1269930" y="688351"/>
                    <a:pt x="1276585" y="680669"/>
                    <a:pt x="1283239" y="672988"/>
                  </a:cubicBezTo>
                  <a:lnTo>
                    <a:pt x="1283239" y="672988"/>
                  </a:lnTo>
                  <a:cubicBezTo>
                    <a:pt x="1283239" y="672988"/>
                    <a:pt x="1283239" y="672988"/>
                    <a:pt x="1283239" y="672988"/>
                  </a:cubicBezTo>
                  <a:lnTo>
                    <a:pt x="1283239" y="672988"/>
                  </a:lnTo>
                  <a:cubicBezTo>
                    <a:pt x="1283239" y="672988"/>
                    <a:pt x="1283239" y="672988"/>
                    <a:pt x="1283239" y="672988"/>
                  </a:cubicBezTo>
                  <a:cubicBezTo>
                    <a:pt x="1284690" y="671195"/>
                    <a:pt x="1286226" y="669318"/>
                    <a:pt x="1287676" y="667526"/>
                  </a:cubicBezTo>
                  <a:cubicBezTo>
                    <a:pt x="1285287" y="676146"/>
                    <a:pt x="1282813" y="684766"/>
                    <a:pt x="1280339" y="693386"/>
                  </a:cubicBezTo>
                  <a:cubicBezTo>
                    <a:pt x="1280168" y="693898"/>
                    <a:pt x="1279998" y="694496"/>
                    <a:pt x="1279827" y="695008"/>
                  </a:cubicBezTo>
                  <a:cubicBezTo>
                    <a:pt x="1264811" y="711651"/>
                    <a:pt x="1249880" y="728464"/>
                    <a:pt x="1235035" y="745278"/>
                  </a:cubicBezTo>
                  <a:lnTo>
                    <a:pt x="1217289" y="765164"/>
                  </a:lnTo>
                  <a:cubicBezTo>
                    <a:pt x="1217289" y="765164"/>
                    <a:pt x="1217374" y="765420"/>
                    <a:pt x="1217460" y="765335"/>
                  </a:cubicBezTo>
                  <a:lnTo>
                    <a:pt x="1236230" y="746302"/>
                  </a:lnTo>
                  <a:cubicBezTo>
                    <a:pt x="1249795" y="732646"/>
                    <a:pt x="1263361" y="719076"/>
                    <a:pt x="1276755" y="705335"/>
                  </a:cubicBezTo>
                  <a:cubicBezTo>
                    <a:pt x="1276244" y="707042"/>
                    <a:pt x="1275732" y="708749"/>
                    <a:pt x="1275219" y="710456"/>
                  </a:cubicBezTo>
                  <a:cubicBezTo>
                    <a:pt x="1273599" y="712077"/>
                    <a:pt x="1271978" y="713699"/>
                    <a:pt x="1270357" y="715406"/>
                  </a:cubicBezTo>
                  <a:cubicBezTo>
                    <a:pt x="1270357" y="715406"/>
                    <a:pt x="1270357" y="715406"/>
                    <a:pt x="1270357" y="715406"/>
                  </a:cubicBezTo>
                  <a:cubicBezTo>
                    <a:pt x="1270357" y="715406"/>
                    <a:pt x="1270357" y="715406"/>
                    <a:pt x="1270271" y="715491"/>
                  </a:cubicBezTo>
                  <a:cubicBezTo>
                    <a:pt x="1270271" y="715491"/>
                    <a:pt x="1270271" y="715491"/>
                    <a:pt x="1270186" y="715577"/>
                  </a:cubicBezTo>
                  <a:cubicBezTo>
                    <a:pt x="1270186" y="715577"/>
                    <a:pt x="1270186" y="715577"/>
                    <a:pt x="1270186" y="715577"/>
                  </a:cubicBezTo>
                  <a:cubicBezTo>
                    <a:pt x="1256450" y="730683"/>
                    <a:pt x="1242884" y="746131"/>
                    <a:pt x="1229404" y="761494"/>
                  </a:cubicBezTo>
                  <a:lnTo>
                    <a:pt x="1224797" y="766615"/>
                  </a:lnTo>
                  <a:cubicBezTo>
                    <a:pt x="1224114" y="765762"/>
                    <a:pt x="1223091" y="765164"/>
                    <a:pt x="1221640" y="764823"/>
                  </a:cubicBezTo>
                  <a:cubicBezTo>
                    <a:pt x="1217545" y="763969"/>
                    <a:pt x="1215839" y="766956"/>
                    <a:pt x="1214730" y="770114"/>
                  </a:cubicBezTo>
                  <a:cubicBezTo>
                    <a:pt x="1213279" y="774296"/>
                    <a:pt x="1211999" y="778564"/>
                    <a:pt x="1210719" y="782831"/>
                  </a:cubicBezTo>
                  <a:cubicBezTo>
                    <a:pt x="1207904" y="792305"/>
                    <a:pt x="1203297" y="801608"/>
                    <a:pt x="1207051" y="812106"/>
                  </a:cubicBezTo>
                  <a:cubicBezTo>
                    <a:pt x="1204491" y="815008"/>
                    <a:pt x="1201932" y="817824"/>
                    <a:pt x="1199458" y="820726"/>
                  </a:cubicBezTo>
                  <a:lnTo>
                    <a:pt x="1182395" y="839759"/>
                  </a:lnTo>
                  <a:cubicBezTo>
                    <a:pt x="1182395" y="839759"/>
                    <a:pt x="1182479" y="840015"/>
                    <a:pt x="1182565" y="839929"/>
                  </a:cubicBezTo>
                  <a:lnTo>
                    <a:pt x="1200652" y="821665"/>
                  </a:lnTo>
                  <a:cubicBezTo>
                    <a:pt x="1203041" y="819190"/>
                    <a:pt x="1205515" y="816800"/>
                    <a:pt x="1207990" y="814325"/>
                  </a:cubicBezTo>
                  <a:cubicBezTo>
                    <a:pt x="1208160" y="814751"/>
                    <a:pt x="1208416" y="815178"/>
                    <a:pt x="1208587" y="815690"/>
                  </a:cubicBezTo>
                  <a:cubicBezTo>
                    <a:pt x="1211999" y="811935"/>
                    <a:pt x="1216692" y="808863"/>
                    <a:pt x="1218057" y="804766"/>
                  </a:cubicBezTo>
                  <a:cubicBezTo>
                    <a:pt x="1218057" y="804510"/>
                    <a:pt x="1218227" y="804254"/>
                    <a:pt x="1218313" y="803998"/>
                  </a:cubicBezTo>
                  <a:cubicBezTo>
                    <a:pt x="1229404" y="792902"/>
                    <a:pt x="1240410" y="781807"/>
                    <a:pt x="1251331" y="770541"/>
                  </a:cubicBezTo>
                  <a:cubicBezTo>
                    <a:pt x="1251331" y="770541"/>
                    <a:pt x="1251331" y="770541"/>
                    <a:pt x="1251331" y="770541"/>
                  </a:cubicBezTo>
                  <a:cubicBezTo>
                    <a:pt x="1251331" y="770541"/>
                    <a:pt x="1251331" y="770541"/>
                    <a:pt x="1251331" y="770541"/>
                  </a:cubicBezTo>
                  <a:cubicBezTo>
                    <a:pt x="1251331" y="770541"/>
                    <a:pt x="1251331" y="770541"/>
                    <a:pt x="1251331" y="770541"/>
                  </a:cubicBezTo>
                  <a:cubicBezTo>
                    <a:pt x="1251331" y="770541"/>
                    <a:pt x="1251331" y="770541"/>
                    <a:pt x="1251331" y="770541"/>
                  </a:cubicBezTo>
                  <a:cubicBezTo>
                    <a:pt x="1254317" y="767298"/>
                    <a:pt x="1257217" y="763969"/>
                    <a:pt x="1260204" y="760726"/>
                  </a:cubicBezTo>
                  <a:cubicBezTo>
                    <a:pt x="1256706" y="772163"/>
                    <a:pt x="1253208" y="783599"/>
                    <a:pt x="1249539" y="795036"/>
                  </a:cubicBezTo>
                  <a:cubicBezTo>
                    <a:pt x="1249539" y="795207"/>
                    <a:pt x="1249454" y="795292"/>
                    <a:pt x="1249368" y="795463"/>
                  </a:cubicBezTo>
                  <a:cubicBezTo>
                    <a:pt x="1246041" y="798706"/>
                    <a:pt x="1242799" y="801949"/>
                    <a:pt x="1239472" y="805193"/>
                  </a:cubicBezTo>
                  <a:lnTo>
                    <a:pt x="1239472" y="805193"/>
                  </a:lnTo>
                  <a:cubicBezTo>
                    <a:pt x="1239472" y="805193"/>
                    <a:pt x="1239386" y="805278"/>
                    <a:pt x="1239386" y="805278"/>
                  </a:cubicBezTo>
                  <a:lnTo>
                    <a:pt x="1239216" y="805278"/>
                  </a:lnTo>
                  <a:cubicBezTo>
                    <a:pt x="1239216" y="805278"/>
                    <a:pt x="1239216" y="805449"/>
                    <a:pt x="1239216" y="805449"/>
                  </a:cubicBezTo>
                  <a:cubicBezTo>
                    <a:pt x="1223859" y="821665"/>
                    <a:pt x="1208587" y="838052"/>
                    <a:pt x="1193230" y="854268"/>
                  </a:cubicBezTo>
                  <a:cubicBezTo>
                    <a:pt x="1192888" y="854097"/>
                    <a:pt x="1192547" y="854012"/>
                    <a:pt x="1192206" y="853841"/>
                  </a:cubicBezTo>
                  <a:cubicBezTo>
                    <a:pt x="1188878" y="853073"/>
                    <a:pt x="1187513" y="855548"/>
                    <a:pt x="1186575" y="858109"/>
                  </a:cubicBezTo>
                  <a:cubicBezTo>
                    <a:pt x="1185892" y="859901"/>
                    <a:pt x="1185210" y="861608"/>
                    <a:pt x="1184528" y="863400"/>
                  </a:cubicBezTo>
                  <a:lnTo>
                    <a:pt x="1181200" y="866814"/>
                  </a:lnTo>
                  <a:lnTo>
                    <a:pt x="1184442" y="859474"/>
                  </a:lnTo>
                  <a:lnTo>
                    <a:pt x="1191267" y="844197"/>
                  </a:lnTo>
                  <a:cubicBezTo>
                    <a:pt x="1191267" y="844197"/>
                    <a:pt x="1191097" y="843941"/>
                    <a:pt x="1191097" y="844111"/>
                  </a:cubicBezTo>
                  <a:lnTo>
                    <a:pt x="1183674" y="859218"/>
                  </a:lnTo>
                  <a:lnTo>
                    <a:pt x="1178641" y="869631"/>
                  </a:lnTo>
                  <a:lnTo>
                    <a:pt x="1170791" y="877824"/>
                  </a:lnTo>
                  <a:cubicBezTo>
                    <a:pt x="1170791" y="877824"/>
                    <a:pt x="1170791" y="878080"/>
                    <a:pt x="1170962" y="877995"/>
                  </a:cubicBezTo>
                  <a:lnTo>
                    <a:pt x="1177702" y="871679"/>
                  </a:lnTo>
                  <a:lnTo>
                    <a:pt x="1176422" y="874325"/>
                  </a:lnTo>
                  <a:cubicBezTo>
                    <a:pt x="1169597" y="888493"/>
                    <a:pt x="1163027" y="902661"/>
                    <a:pt x="1156543" y="916999"/>
                  </a:cubicBezTo>
                  <a:cubicBezTo>
                    <a:pt x="1155263" y="919901"/>
                    <a:pt x="1153984" y="922803"/>
                    <a:pt x="1152704" y="925619"/>
                  </a:cubicBezTo>
                  <a:cubicBezTo>
                    <a:pt x="1148097" y="924510"/>
                    <a:pt x="1138627" y="927582"/>
                    <a:pt x="1129156" y="932191"/>
                  </a:cubicBezTo>
                  <a:cubicBezTo>
                    <a:pt x="1132825" y="923742"/>
                    <a:pt x="1136579" y="915377"/>
                    <a:pt x="1140333" y="907013"/>
                  </a:cubicBezTo>
                  <a:cubicBezTo>
                    <a:pt x="1146305" y="893870"/>
                    <a:pt x="1152363" y="880726"/>
                    <a:pt x="1158591" y="867668"/>
                  </a:cubicBezTo>
                  <a:lnTo>
                    <a:pt x="1165331" y="853841"/>
                  </a:lnTo>
                  <a:lnTo>
                    <a:pt x="1172156" y="840015"/>
                  </a:lnTo>
                  <a:cubicBezTo>
                    <a:pt x="1172156" y="840015"/>
                    <a:pt x="1171986" y="839759"/>
                    <a:pt x="1171986" y="839929"/>
                  </a:cubicBezTo>
                  <a:lnTo>
                    <a:pt x="1164478" y="853500"/>
                  </a:lnTo>
                  <a:lnTo>
                    <a:pt x="1157141" y="867156"/>
                  </a:lnTo>
                  <a:cubicBezTo>
                    <a:pt x="1150315" y="879872"/>
                    <a:pt x="1143575" y="892760"/>
                    <a:pt x="1137006" y="905648"/>
                  </a:cubicBezTo>
                  <a:cubicBezTo>
                    <a:pt x="1131886" y="915719"/>
                    <a:pt x="1126853" y="925875"/>
                    <a:pt x="1121990" y="936117"/>
                  </a:cubicBezTo>
                  <a:cubicBezTo>
                    <a:pt x="1116359" y="939360"/>
                    <a:pt x="1111240" y="943030"/>
                    <a:pt x="1107827" y="946530"/>
                  </a:cubicBezTo>
                  <a:cubicBezTo>
                    <a:pt x="1109875" y="949517"/>
                    <a:pt x="1112008" y="951650"/>
                    <a:pt x="1114396" y="952845"/>
                  </a:cubicBezTo>
                  <a:cubicBezTo>
                    <a:pt x="1111837" y="958820"/>
                    <a:pt x="1109363" y="964794"/>
                    <a:pt x="1106889" y="970854"/>
                  </a:cubicBezTo>
                  <a:cubicBezTo>
                    <a:pt x="1106121" y="970854"/>
                    <a:pt x="1105353" y="970854"/>
                    <a:pt x="1104585" y="970854"/>
                  </a:cubicBezTo>
                  <a:cubicBezTo>
                    <a:pt x="1100661" y="970854"/>
                    <a:pt x="1096736" y="971025"/>
                    <a:pt x="1092811" y="971025"/>
                  </a:cubicBezTo>
                  <a:cubicBezTo>
                    <a:pt x="1093323" y="969915"/>
                    <a:pt x="1093835" y="968720"/>
                    <a:pt x="1094347" y="967611"/>
                  </a:cubicBezTo>
                  <a:lnTo>
                    <a:pt x="1094347" y="967611"/>
                  </a:lnTo>
                  <a:cubicBezTo>
                    <a:pt x="1094347" y="967611"/>
                    <a:pt x="1094347" y="967440"/>
                    <a:pt x="1094347" y="967440"/>
                  </a:cubicBezTo>
                  <a:lnTo>
                    <a:pt x="1094347" y="967269"/>
                  </a:lnTo>
                  <a:cubicBezTo>
                    <a:pt x="1094347" y="967269"/>
                    <a:pt x="1094347" y="967269"/>
                    <a:pt x="1094347" y="967269"/>
                  </a:cubicBezTo>
                  <a:cubicBezTo>
                    <a:pt x="1099722" y="954723"/>
                    <a:pt x="1105012" y="942091"/>
                    <a:pt x="1110557" y="929545"/>
                  </a:cubicBezTo>
                  <a:cubicBezTo>
                    <a:pt x="1116018" y="916999"/>
                    <a:pt x="1121648" y="904538"/>
                    <a:pt x="1127365" y="892077"/>
                  </a:cubicBezTo>
                  <a:lnTo>
                    <a:pt x="1133593" y="878934"/>
                  </a:lnTo>
                  <a:lnTo>
                    <a:pt x="1139906" y="865790"/>
                  </a:lnTo>
                  <a:cubicBezTo>
                    <a:pt x="1139906" y="865790"/>
                    <a:pt x="1139736" y="865619"/>
                    <a:pt x="1139736" y="865705"/>
                  </a:cubicBezTo>
                  <a:lnTo>
                    <a:pt x="1132825" y="878592"/>
                  </a:lnTo>
                  <a:lnTo>
                    <a:pt x="1126000" y="891565"/>
                  </a:lnTo>
                  <a:cubicBezTo>
                    <a:pt x="1119601" y="903685"/>
                    <a:pt x="1113373" y="915889"/>
                    <a:pt x="1107315" y="928094"/>
                  </a:cubicBezTo>
                  <a:cubicBezTo>
                    <a:pt x="1101258" y="940384"/>
                    <a:pt x="1095286" y="952760"/>
                    <a:pt x="1089569" y="965221"/>
                  </a:cubicBezTo>
                  <a:lnTo>
                    <a:pt x="1089569" y="965221"/>
                  </a:lnTo>
                  <a:cubicBezTo>
                    <a:pt x="1089569" y="965221"/>
                    <a:pt x="1089569" y="965221"/>
                    <a:pt x="1089569" y="965221"/>
                  </a:cubicBezTo>
                  <a:lnTo>
                    <a:pt x="1089569" y="965221"/>
                  </a:lnTo>
                  <a:cubicBezTo>
                    <a:pt x="1089569" y="965221"/>
                    <a:pt x="1089569" y="965221"/>
                    <a:pt x="1089569" y="965221"/>
                  </a:cubicBezTo>
                  <a:cubicBezTo>
                    <a:pt x="1088801" y="967099"/>
                    <a:pt x="1088034" y="968891"/>
                    <a:pt x="1087266" y="970768"/>
                  </a:cubicBezTo>
                  <a:cubicBezTo>
                    <a:pt x="1086413" y="970768"/>
                    <a:pt x="1085559" y="970683"/>
                    <a:pt x="1084621" y="970598"/>
                  </a:cubicBezTo>
                  <a:cubicBezTo>
                    <a:pt x="1075577" y="969830"/>
                    <a:pt x="1066534" y="968806"/>
                    <a:pt x="1057234" y="967781"/>
                  </a:cubicBezTo>
                  <a:cubicBezTo>
                    <a:pt x="1059367" y="962831"/>
                    <a:pt x="1061500" y="957966"/>
                    <a:pt x="1063633" y="953016"/>
                  </a:cubicBezTo>
                  <a:cubicBezTo>
                    <a:pt x="1064315" y="951480"/>
                    <a:pt x="1064998" y="950029"/>
                    <a:pt x="1065680" y="948493"/>
                  </a:cubicBezTo>
                  <a:cubicBezTo>
                    <a:pt x="1074212" y="948066"/>
                    <a:pt x="1082147" y="945676"/>
                    <a:pt x="1089313" y="939872"/>
                  </a:cubicBezTo>
                  <a:cubicBezTo>
                    <a:pt x="1089484" y="935264"/>
                    <a:pt x="1086754" y="934410"/>
                    <a:pt x="1084194" y="934154"/>
                  </a:cubicBezTo>
                  <a:cubicBezTo>
                    <a:pt x="1080184" y="933813"/>
                    <a:pt x="1076175" y="933898"/>
                    <a:pt x="1072164" y="933983"/>
                  </a:cubicBezTo>
                  <a:lnTo>
                    <a:pt x="1072164" y="933983"/>
                  </a:lnTo>
                  <a:cubicBezTo>
                    <a:pt x="1076857" y="923571"/>
                    <a:pt x="1081550" y="913158"/>
                    <a:pt x="1086327" y="902831"/>
                  </a:cubicBezTo>
                  <a:lnTo>
                    <a:pt x="1086327" y="902831"/>
                  </a:lnTo>
                  <a:cubicBezTo>
                    <a:pt x="1086327" y="902831"/>
                    <a:pt x="1086327" y="902831"/>
                    <a:pt x="1086327" y="902831"/>
                  </a:cubicBezTo>
                  <a:lnTo>
                    <a:pt x="1086327" y="902831"/>
                  </a:lnTo>
                  <a:cubicBezTo>
                    <a:pt x="1086327" y="902831"/>
                    <a:pt x="1086327" y="902831"/>
                    <a:pt x="1086327" y="902831"/>
                  </a:cubicBezTo>
                  <a:cubicBezTo>
                    <a:pt x="1093664" y="886017"/>
                    <a:pt x="1101087" y="869289"/>
                    <a:pt x="1108766" y="852561"/>
                  </a:cubicBezTo>
                  <a:cubicBezTo>
                    <a:pt x="1116444" y="835918"/>
                    <a:pt x="1124208" y="819275"/>
                    <a:pt x="1132313" y="802803"/>
                  </a:cubicBezTo>
                  <a:lnTo>
                    <a:pt x="1141101" y="785221"/>
                  </a:lnTo>
                  <a:lnTo>
                    <a:pt x="1149974" y="767725"/>
                  </a:lnTo>
                  <a:cubicBezTo>
                    <a:pt x="1149974" y="767725"/>
                    <a:pt x="1149889" y="767469"/>
                    <a:pt x="1149803" y="767639"/>
                  </a:cubicBezTo>
                  <a:lnTo>
                    <a:pt x="1140333" y="784794"/>
                  </a:lnTo>
                  <a:lnTo>
                    <a:pt x="1131033" y="802035"/>
                  </a:lnTo>
                  <a:cubicBezTo>
                    <a:pt x="1122331" y="818251"/>
                    <a:pt x="1113885" y="834552"/>
                    <a:pt x="1105609" y="850939"/>
                  </a:cubicBezTo>
                  <a:cubicBezTo>
                    <a:pt x="1097333" y="867412"/>
                    <a:pt x="1089399" y="883969"/>
                    <a:pt x="1081635" y="900612"/>
                  </a:cubicBezTo>
                  <a:lnTo>
                    <a:pt x="1081635" y="900612"/>
                  </a:lnTo>
                  <a:cubicBezTo>
                    <a:pt x="1081635" y="900612"/>
                    <a:pt x="1081550" y="900868"/>
                    <a:pt x="1081550" y="900868"/>
                  </a:cubicBezTo>
                  <a:lnTo>
                    <a:pt x="1081550" y="901124"/>
                  </a:lnTo>
                  <a:cubicBezTo>
                    <a:pt x="1081550" y="901124"/>
                    <a:pt x="1081464" y="901124"/>
                    <a:pt x="1081464" y="901124"/>
                  </a:cubicBezTo>
                  <a:cubicBezTo>
                    <a:pt x="1076686" y="912134"/>
                    <a:pt x="1071994" y="923315"/>
                    <a:pt x="1067472" y="934410"/>
                  </a:cubicBezTo>
                  <a:cubicBezTo>
                    <a:pt x="1065254" y="934410"/>
                    <a:pt x="1063035" y="934581"/>
                    <a:pt x="1060818" y="934666"/>
                  </a:cubicBezTo>
                  <a:cubicBezTo>
                    <a:pt x="1076772" y="901039"/>
                    <a:pt x="1092811" y="867497"/>
                    <a:pt x="1108766" y="833870"/>
                  </a:cubicBezTo>
                  <a:lnTo>
                    <a:pt x="1108766" y="833870"/>
                  </a:lnTo>
                  <a:cubicBezTo>
                    <a:pt x="1108766" y="833870"/>
                    <a:pt x="1108766" y="833784"/>
                    <a:pt x="1108766" y="833784"/>
                  </a:cubicBezTo>
                  <a:lnTo>
                    <a:pt x="1108766" y="833784"/>
                  </a:lnTo>
                  <a:cubicBezTo>
                    <a:pt x="1108766" y="833784"/>
                    <a:pt x="1108766" y="833699"/>
                    <a:pt x="1108766" y="833699"/>
                  </a:cubicBezTo>
                  <a:cubicBezTo>
                    <a:pt x="1128218" y="790769"/>
                    <a:pt x="1147585" y="747753"/>
                    <a:pt x="1167037" y="704823"/>
                  </a:cubicBezTo>
                  <a:lnTo>
                    <a:pt x="1188025" y="658905"/>
                  </a:lnTo>
                  <a:cubicBezTo>
                    <a:pt x="1188025" y="658905"/>
                    <a:pt x="1187940" y="658649"/>
                    <a:pt x="1187855" y="658820"/>
                  </a:cubicBezTo>
                  <a:lnTo>
                    <a:pt x="1165758" y="703884"/>
                  </a:lnTo>
                  <a:cubicBezTo>
                    <a:pt x="1145026" y="746217"/>
                    <a:pt x="1124294" y="788635"/>
                    <a:pt x="1104073" y="831224"/>
                  </a:cubicBezTo>
                  <a:lnTo>
                    <a:pt x="1104073" y="831224"/>
                  </a:lnTo>
                  <a:cubicBezTo>
                    <a:pt x="1104073" y="831224"/>
                    <a:pt x="1103903" y="831565"/>
                    <a:pt x="1103903" y="831565"/>
                  </a:cubicBezTo>
                  <a:lnTo>
                    <a:pt x="1103732" y="831907"/>
                  </a:lnTo>
                  <a:lnTo>
                    <a:pt x="1103732" y="831907"/>
                  </a:lnTo>
                  <a:cubicBezTo>
                    <a:pt x="1088204" y="866131"/>
                    <a:pt x="1073018" y="900441"/>
                    <a:pt x="1057917" y="934752"/>
                  </a:cubicBezTo>
                  <a:cubicBezTo>
                    <a:pt x="1056125" y="934752"/>
                    <a:pt x="1054248" y="934837"/>
                    <a:pt x="1052371" y="934922"/>
                  </a:cubicBezTo>
                  <a:cubicBezTo>
                    <a:pt x="1052798" y="932447"/>
                    <a:pt x="1052883" y="930911"/>
                    <a:pt x="1053310" y="929375"/>
                  </a:cubicBezTo>
                  <a:cubicBezTo>
                    <a:pt x="1056722" y="916060"/>
                    <a:pt x="1060135" y="902831"/>
                    <a:pt x="1063547" y="889517"/>
                  </a:cubicBezTo>
                  <a:cubicBezTo>
                    <a:pt x="1081379" y="850342"/>
                    <a:pt x="1099295" y="811167"/>
                    <a:pt x="1116871" y="771821"/>
                  </a:cubicBezTo>
                  <a:cubicBezTo>
                    <a:pt x="1116871" y="771821"/>
                    <a:pt x="1116871" y="771821"/>
                    <a:pt x="1116871" y="771821"/>
                  </a:cubicBezTo>
                  <a:cubicBezTo>
                    <a:pt x="1116871" y="771821"/>
                    <a:pt x="1116871" y="771821"/>
                    <a:pt x="1116871" y="771736"/>
                  </a:cubicBezTo>
                  <a:cubicBezTo>
                    <a:pt x="1116871" y="771736"/>
                    <a:pt x="1116871" y="771736"/>
                    <a:pt x="1116871" y="771651"/>
                  </a:cubicBezTo>
                  <a:cubicBezTo>
                    <a:pt x="1116871" y="771651"/>
                    <a:pt x="1116871" y="771651"/>
                    <a:pt x="1116871" y="771651"/>
                  </a:cubicBezTo>
                  <a:cubicBezTo>
                    <a:pt x="1134958" y="729318"/>
                    <a:pt x="1152704" y="686729"/>
                    <a:pt x="1170450" y="644311"/>
                  </a:cubicBezTo>
                  <a:lnTo>
                    <a:pt x="1189561" y="598820"/>
                  </a:lnTo>
                  <a:cubicBezTo>
                    <a:pt x="1189561" y="598820"/>
                    <a:pt x="1189476" y="598564"/>
                    <a:pt x="1189390" y="598735"/>
                  </a:cubicBezTo>
                  <a:lnTo>
                    <a:pt x="1169170" y="643457"/>
                  </a:lnTo>
                  <a:cubicBezTo>
                    <a:pt x="1150144" y="685363"/>
                    <a:pt x="1130948" y="727269"/>
                    <a:pt x="1112093" y="769346"/>
                  </a:cubicBezTo>
                  <a:cubicBezTo>
                    <a:pt x="1112093" y="769346"/>
                    <a:pt x="1112093" y="769346"/>
                    <a:pt x="1112093" y="769346"/>
                  </a:cubicBezTo>
                  <a:cubicBezTo>
                    <a:pt x="1112093" y="769432"/>
                    <a:pt x="1112008" y="769517"/>
                    <a:pt x="1111922" y="769688"/>
                  </a:cubicBezTo>
                  <a:cubicBezTo>
                    <a:pt x="1111922" y="769773"/>
                    <a:pt x="1111837" y="769858"/>
                    <a:pt x="1111752" y="770029"/>
                  </a:cubicBezTo>
                  <a:cubicBezTo>
                    <a:pt x="1111752" y="770029"/>
                    <a:pt x="1111752" y="770029"/>
                    <a:pt x="1111752" y="770029"/>
                  </a:cubicBezTo>
                  <a:cubicBezTo>
                    <a:pt x="1096480" y="805705"/>
                    <a:pt x="1081550" y="841551"/>
                    <a:pt x="1066534" y="877312"/>
                  </a:cubicBezTo>
                  <a:cubicBezTo>
                    <a:pt x="1071055" y="859901"/>
                    <a:pt x="1075577" y="842490"/>
                    <a:pt x="1080184" y="825079"/>
                  </a:cubicBezTo>
                  <a:cubicBezTo>
                    <a:pt x="1082147" y="817910"/>
                    <a:pt x="1084109" y="810655"/>
                    <a:pt x="1086071" y="803486"/>
                  </a:cubicBezTo>
                  <a:cubicBezTo>
                    <a:pt x="1097845" y="777454"/>
                    <a:pt x="1109533" y="751423"/>
                    <a:pt x="1121136" y="725392"/>
                  </a:cubicBezTo>
                  <a:cubicBezTo>
                    <a:pt x="1121136" y="725392"/>
                    <a:pt x="1121136" y="725392"/>
                    <a:pt x="1121136" y="725392"/>
                  </a:cubicBezTo>
                  <a:cubicBezTo>
                    <a:pt x="1121136" y="725392"/>
                    <a:pt x="1121136" y="725392"/>
                    <a:pt x="1121136" y="725306"/>
                  </a:cubicBezTo>
                  <a:cubicBezTo>
                    <a:pt x="1121136" y="725306"/>
                    <a:pt x="1121136" y="725306"/>
                    <a:pt x="1121136" y="725221"/>
                  </a:cubicBezTo>
                  <a:cubicBezTo>
                    <a:pt x="1121136" y="725221"/>
                    <a:pt x="1121136" y="725221"/>
                    <a:pt x="1121136" y="725221"/>
                  </a:cubicBezTo>
                  <a:cubicBezTo>
                    <a:pt x="1137091" y="687326"/>
                    <a:pt x="1152618" y="649261"/>
                    <a:pt x="1168317" y="611281"/>
                  </a:cubicBezTo>
                  <a:lnTo>
                    <a:pt x="1184101" y="573045"/>
                  </a:lnTo>
                  <a:cubicBezTo>
                    <a:pt x="1188793" y="563144"/>
                    <a:pt x="1193400" y="553244"/>
                    <a:pt x="1198093" y="543344"/>
                  </a:cubicBezTo>
                  <a:lnTo>
                    <a:pt x="1217460" y="502462"/>
                  </a:lnTo>
                  <a:cubicBezTo>
                    <a:pt x="1217460" y="502462"/>
                    <a:pt x="1217374" y="502206"/>
                    <a:pt x="1217289" y="502376"/>
                  </a:cubicBezTo>
                  <a:lnTo>
                    <a:pt x="1196898" y="542490"/>
                  </a:lnTo>
                  <a:cubicBezTo>
                    <a:pt x="1177702" y="580129"/>
                    <a:pt x="1158335" y="617682"/>
                    <a:pt x="1139394" y="655406"/>
                  </a:cubicBezTo>
                  <a:cubicBezTo>
                    <a:pt x="1139394" y="655406"/>
                    <a:pt x="1139394" y="655406"/>
                    <a:pt x="1139394" y="655406"/>
                  </a:cubicBezTo>
                  <a:cubicBezTo>
                    <a:pt x="1139394" y="655491"/>
                    <a:pt x="1139309" y="655577"/>
                    <a:pt x="1139224" y="655662"/>
                  </a:cubicBezTo>
                  <a:cubicBezTo>
                    <a:pt x="1139224" y="655747"/>
                    <a:pt x="1139139" y="655833"/>
                    <a:pt x="1139053" y="655918"/>
                  </a:cubicBezTo>
                  <a:cubicBezTo>
                    <a:pt x="1139053" y="655918"/>
                    <a:pt x="1139053" y="655918"/>
                    <a:pt x="1139053" y="655918"/>
                  </a:cubicBezTo>
                  <a:cubicBezTo>
                    <a:pt x="1130692" y="673415"/>
                    <a:pt x="1122331" y="690996"/>
                    <a:pt x="1114055" y="708493"/>
                  </a:cubicBezTo>
                  <a:cubicBezTo>
                    <a:pt x="1122757" y="679645"/>
                    <a:pt x="1131460" y="650797"/>
                    <a:pt x="1140077" y="621864"/>
                  </a:cubicBezTo>
                  <a:cubicBezTo>
                    <a:pt x="1148438" y="604368"/>
                    <a:pt x="1156714" y="586871"/>
                    <a:pt x="1164904" y="569375"/>
                  </a:cubicBezTo>
                  <a:cubicBezTo>
                    <a:pt x="1164904" y="569375"/>
                    <a:pt x="1164904" y="569375"/>
                    <a:pt x="1164904" y="569375"/>
                  </a:cubicBezTo>
                  <a:cubicBezTo>
                    <a:pt x="1164904" y="569375"/>
                    <a:pt x="1164904" y="569375"/>
                    <a:pt x="1164904" y="569290"/>
                  </a:cubicBezTo>
                  <a:cubicBezTo>
                    <a:pt x="1164904" y="569204"/>
                    <a:pt x="1164904" y="569290"/>
                    <a:pt x="1164904" y="569204"/>
                  </a:cubicBezTo>
                  <a:cubicBezTo>
                    <a:pt x="1164904" y="569204"/>
                    <a:pt x="1164904" y="569204"/>
                    <a:pt x="1164904" y="569204"/>
                  </a:cubicBezTo>
                  <a:cubicBezTo>
                    <a:pt x="1183162" y="528493"/>
                    <a:pt x="1201079" y="487526"/>
                    <a:pt x="1218995" y="446644"/>
                  </a:cubicBezTo>
                  <a:lnTo>
                    <a:pt x="1238363" y="402860"/>
                  </a:lnTo>
                  <a:cubicBezTo>
                    <a:pt x="1238363" y="402860"/>
                    <a:pt x="1238277" y="402604"/>
                    <a:pt x="1238192" y="402775"/>
                  </a:cubicBezTo>
                  <a:lnTo>
                    <a:pt x="1217801" y="445705"/>
                  </a:lnTo>
                  <a:cubicBezTo>
                    <a:pt x="1198605" y="485989"/>
                    <a:pt x="1179237" y="526274"/>
                    <a:pt x="1160297" y="566729"/>
                  </a:cubicBezTo>
                  <a:cubicBezTo>
                    <a:pt x="1160297" y="566729"/>
                    <a:pt x="1160297" y="566729"/>
                    <a:pt x="1160297" y="566729"/>
                  </a:cubicBezTo>
                  <a:cubicBezTo>
                    <a:pt x="1160297" y="566814"/>
                    <a:pt x="1160212" y="566900"/>
                    <a:pt x="1160126" y="567070"/>
                  </a:cubicBezTo>
                  <a:cubicBezTo>
                    <a:pt x="1160126" y="567156"/>
                    <a:pt x="1160041" y="567241"/>
                    <a:pt x="1159956" y="567412"/>
                  </a:cubicBezTo>
                  <a:cubicBezTo>
                    <a:pt x="1159956" y="567412"/>
                    <a:pt x="1159956" y="567412"/>
                    <a:pt x="1159956" y="567412"/>
                  </a:cubicBezTo>
                  <a:cubicBezTo>
                    <a:pt x="1156202" y="575861"/>
                    <a:pt x="1152448" y="584311"/>
                    <a:pt x="1148694" y="592760"/>
                  </a:cubicBezTo>
                  <a:cubicBezTo>
                    <a:pt x="1150144" y="587895"/>
                    <a:pt x="1151509" y="583116"/>
                    <a:pt x="1152960" y="578251"/>
                  </a:cubicBezTo>
                  <a:cubicBezTo>
                    <a:pt x="1164222" y="539674"/>
                    <a:pt x="1174289" y="500755"/>
                    <a:pt x="1185295" y="462092"/>
                  </a:cubicBezTo>
                  <a:cubicBezTo>
                    <a:pt x="1192547" y="436658"/>
                    <a:pt x="1200737" y="411480"/>
                    <a:pt x="1208245" y="386132"/>
                  </a:cubicBezTo>
                  <a:close/>
                  <a:moveTo>
                    <a:pt x="1146305" y="217825"/>
                  </a:moveTo>
                  <a:cubicBezTo>
                    <a:pt x="1172583" y="236004"/>
                    <a:pt x="1198349" y="253842"/>
                    <a:pt x="1223859" y="271509"/>
                  </a:cubicBezTo>
                  <a:cubicBezTo>
                    <a:pt x="1221214" y="283543"/>
                    <a:pt x="1219166" y="294638"/>
                    <a:pt x="1216351" y="305477"/>
                  </a:cubicBezTo>
                  <a:cubicBezTo>
                    <a:pt x="1209696" y="330655"/>
                    <a:pt x="1202956" y="355833"/>
                    <a:pt x="1195789" y="380840"/>
                  </a:cubicBezTo>
                  <a:cubicBezTo>
                    <a:pt x="1190158" y="400641"/>
                    <a:pt x="1183503" y="420186"/>
                    <a:pt x="1177787" y="439987"/>
                  </a:cubicBezTo>
                  <a:cubicBezTo>
                    <a:pt x="1171303" y="462519"/>
                    <a:pt x="1165587" y="485221"/>
                    <a:pt x="1159273" y="507753"/>
                  </a:cubicBezTo>
                  <a:cubicBezTo>
                    <a:pt x="1146732" y="552476"/>
                    <a:pt x="1133934" y="597113"/>
                    <a:pt x="1121478" y="641921"/>
                  </a:cubicBezTo>
                  <a:cubicBezTo>
                    <a:pt x="1118492" y="652504"/>
                    <a:pt x="1115932" y="663173"/>
                    <a:pt x="1113202" y="673841"/>
                  </a:cubicBezTo>
                  <a:cubicBezTo>
                    <a:pt x="1110984" y="678962"/>
                    <a:pt x="1108680" y="683998"/>
                    <a:pt x="1106462" y="689119"/>
                  </a:cubicBezTo>
                  <a:lnTo>
                    <a:pt x="1087266" y="732646"/>
                  </a:lnTo>
                  <a:cubicBezTo>
                    <a:pt x="1087266" y="732646"/>
                    <a:pt x="1087351" y="732902"/>
                    <a:pt x="1087436" y="732732"/>
                  </a:cubicBezTo>
                  <a:lnTo>
                    <a:pt x="1107998" y="689545"/>
                  </a:lnTo>
                  <a:cubicBezTo>
                    <a:pt x="1108851" y="687753"/>
                    <a:pt x="1109704" y="685961"/>
                    <a:pt x="1110557" y="684254"/>
                  </a:cubicBezTo>
                  <a:cubicBezTo>
                    <a:pt x="1109363" y="688692"/>
                    <a:pt x="1108168" y="693215"/>
                    <a:pt x="1106889" y="697654"/>
                  </a:cubicBezTo>
                  <a:cubicBezTo>
                    <a:pt x="1100404" y="720186"/>
                    <a:pt x="1093067" y="742376"/>
                    <a:pt x="1086413" y="764823"/>
                  </a:cubicBezTo>
                  <a:cubicBezTo>
                    <a:pt x="1085645" y="767298"/>
                    <a:pt x="1084962" y="769688"/>
                    <a:pt x="1084280" y="772163"/>
                  </a:cubicBezTo>
                  <a:lnTo>
                    <a:pt x="1066277" y="810313"/>
                  </a:lnTo>
                  <a:cubicBezTo>
                    <a:pt x="1066277" y="810313"/>
                    <a:pt x="1066363" y="810569"/>
                    <a:pt x="1066448" y="810399"/>
                  </a:cubicBezTo>
                  <a:lnTo>
                    <a:pt x="1082061" y="779759"/>
                  </a:lnTo>
                  <a:cubicBezTo>
                    <a:pt x="1078478" y="792220"/>
                    <a:pt x="1074980" y="804766"/>
                    <a:pt x="1071738" y="817312"/>
                  </a:cubicBezTo>
                  <a:cubicBezTo>
                    <a:pt x="1068581" y="829602"/>
                    <a:pt x="1065424" y="841978"/>
                    <a:pt x="1062268" y="854268"/>
                  </a:cubicBezTo>
                  <a:lnTo>
                    <a:pt x="1052798" y="877227"/>
                  </a:lnTo>
                  <a:cubicBezTo>
                    <a:pt x="1052798" y="877227"/>
                    <a:pt x="1052968" y="877483"/>
                    <a:pt x="1052968" y="877312"/>
                  </a:cubicBezTo>
                  <a:lnTo>
                    <a:pt x="1060902" y="859730"/>
                  </a:lnTo>
                  <a:cubicBezTo>
                    <a:pt x="1054760" y="883969"/>
                    <a:pt x="1048702" y="908208"/>
                    <a:pt x="1042303" y="932362"/>
                  </a:cubicBezTo>
                  <a:cubicBezTo>
                    <a:pt x="1041621" y="935093"/>
                    <a:pt x="1040853" y="937824"/>
                    <a:pt x="1040085" y="940555"/>
                  </a:cubicBezTo>
                  <a:lnTo>
                    <a:pt x="1039573" y="941835"/>
                  </a:lnTo>
                  <a:cubicBezTo>
                    <a:pt x="1039573" y="941835"/>
                    <a:pt x="1039573" y="942091"/>
                    <a:pt x="1039658" y="942006"/>
                  </a:cubicBezTo>
                  <a:cubicBezTo>
                    <a:pt x="1035222" y="957796"/>
                    <a:pt x="1030274" y="973500"/>
                    <a:pt x="1025752" y="989289"/>
                  </a:cubicBezTo>
                  <a:cubicBezTo>
                    <a:pt x="1022595" y="1000384"/>
                    <a:pt x="1019695" y="1011480"/>
                    <a:pt x="1016538" y="1022575"/>
                  </a:cubicBezTo>
                  <a:cubicBezTo>
                    <a:pt x="1015684" y="1025648"/>
                    <a:pt x="1014149" y="1028550"/>
                    <a:pt x="1012613" y="1032305"/>
                  </a:cubicBezTo>
                  <a:cubicBezTo>
                    <a:pt x="1009712" y="1030598"/>
                    <a:pt x="1007409" y="1029659"/>
                    <a:pt x="1005702" y="1028037"/>
                  </a:cubicBezTo>
                  <a:cubicBezTo>
                    <a:pt x="994867" y="1017966"/>
                    <a:pt x="980960" y="1014638"/>
                    <a:pt x="967395" y="1011138"/>
                  </a:cubicBezTo>
                  <a:cubicBezTo>
                    <a:pt x="958863" y="1008919"/>
                    <a:pt x="950246" y="1007042"/>
                    <a:pt x="941458" y="1005164"/>
                  </a:cubicBezTo>
                  <a:cubicBezTo>
                    <a:pt x="941800" y="1004567"/>
                    <a:pt x="942141" y="1003969"/>
                    <a:pt x="942482" y="1003286"/>
                  </a:cubicBezTo>
                  <a:cubicBezTo>
                    <a:pt x="942482" y="1003286"/>
                    <a:pt x="942312" y="1003116"/>
                    <a:pt x="942312" y="1003201"/>
                  </a:cubicBezTo>
                  <a:cubicBezTo>
                    <a:pt x="941885" y="1003799"/>
                    <a:pt x="941544" y="1004481"/>
                    <a:pt x="941117" y="1005079"/>
                  </a:cubicBezTo>
                  <a:cubicBezTo>
                    <a:pt x="937449" y="1004311"/>
                    <a:pt x="933780" y="1003542"/>
                    <a:pt x="930026" y="1002774"/>
                  </a:cubicBezTo>
                  <a:lnTo>
                    <a:pt x="930453" y="995605"/>
                  </a:lnTo>
                  <a:lnTo>
                    <a:pt x="930964" y="988521"/>
                  </a:lnTo>
                  <a:lnTo>
                    <a:pt x="937278" y="967952"/>
                  </a:lnTo>
                  <a:cubicBezTo>
                    <a:pt x="939923" y="959332"/>
                    <a:pt x="942738" y="950712"/>
                    <a:pt x="945468" y="942091"/>
                  </a:cubicBezTo>
                  <a:cubicBezTo>
                    <a:pt x="945468" y="946615"/>
                    <a:pt x="945383" y="951138"/>
                    <a:pt x="945298" y="955576"/>
                  </a:cubicBezTo>
                  <a:lnTo>
                    <a:pt x="945298" y="959929"/>
                  </a:lnTo>
                  <a:cubicBezTo>
                    <a:pt x="945298" y="959929"/>
                    <a:pt x="938643" y="985704"/>
                    <a:pt x="938643" y="985704"/>
                  </a:cubicBezTo>
                  <a:cubicBezTo>
                    <a:pt x="938643" y="985790"/>
                    <a:pt x="938813" y="985875"/>
                    <a:pt x="938899" y="985704"/>
                  </a:cubicBezTo>
                  <a:lnTo>
                    <a:pt x="945298" y="964624"/>
                  </a:lnTo>
                  <a:lnTo>
                    <a:pt x="945298" y="974183"/>
                  </a:lnTo>
                  <a:cubicBezTo>
                    <a:pt x="945298" y="974183"/>
                    <a:pt x="945554" y="974353"/>
                    <a:pt x="945554" y="974183"/>
                  </a:cubicBezTo>
                  <a:lnTo>
                    <a:pt x="945980" y="962490"/>
                  </a:lnTo>
                  <a:lnTo>
                    <a:pt x="947942" y="956174"/>
                  </a:lnTo>
                  <a:cubicBezTo>
                    <a:pt x="956474" y="928607"/>
                    <a:pt x="965432" y="901210"/>
                    <a:pt x="974306" y="873813"/>
                  </a:cubicBezTo>
                  <a:lnTo>
                    <a:pt x="974306" y="873813"/>
                  </a:lnTo>
                  <a:cubicBezTo>
                    <a:pt x="974306" y="873813"/>
                    <a:pt x="974306" y="873813"/>
                    <a:pt x="974306" y="873813"/>
                  </a:cubicBezTo>
                  <a:lnTo>
                    <a:pt x="974306" y="873813"/>
                  </a:lnTo>
                  <a:cubicBezTo>
                    <a:pt x="974306" y="873813"/>
                    <a:pt x="974306" y="873813"/>
                    <a:pt x="974306" y="873813"/>
                  </a:cubicBezTo>
                  <a:cubicBezTo>
                    <a:pt x="974647" y="872789"/>
                    <a:pt x="974903" y="871764"/>
                    <a:pt x="975244" y="870740"/>
                  </a:cubicBezTo>
                  <a:cubicBezTo>
                    <a:pt x="974732" y="880128"/>
                    <a:pt x="974306" y="889602"/>
                    <a:pt x="973879" y="898991"/>
                  </a:cubicBezTo>
                  <a:lnTo>
                    <a:pt x="972940" y="923400"/>
                  </a:lnTo>
                  <a:lnTo>
                    <a:pt x="972173" y="947810"/>
                  </a:lnTo>
                  <a:cubicBezTo>
                    <a:pt x="972173" y="947810"/>
                    <a:pt x="972428" y="947981"/>
                    <a:pt x="972428" y="947810"/>
                  </a:cubicBezTo>
                  <a:lnTo>
                    <a:pt x="973794" y="923571"/>
                  </a:lnTo>
                  <a:lnTo>
                    <a:pt x="975415" y="899417"/>
                  </a:lnTo>
                  <a:cubicBezTo>
                    <a:pt x="976353" y="885932"/>
                    <a:pt x="977462" y="872533"/>
                    <a:pt x="978657" y="859047"/>
                  </a:cubicBezTo>
                  <a:cubicBezTo>
                    <a:pt x="985311" y="836345"/>
                    <a:pt x="992052" y="813642"/>
                    <a:pt x="999047" y="790939"/>
                  </a:cubicBezTo>
                  <a:lnTo>
                    <a:pt x="1008347" y="761494"/>
                  </a:lnTo>
                  <a:cubicBezTo>
                    <a:pt x="1008347" y="761494"/>
                    <a:pt x="1008176" y="761324"/>
                    <a:pt x="1008091" y="761494"/>
                  </a:cubicBezTo>
                  <a:lnTo>
                    <a:pt x="997597" y="790342"/>
                  </a:lnTo>
                  <a:cubicBezTo>
                    <a:pt x="991796" y="806388"/>
                    <a:pt x="986080" y="822518"/>
                    <a:pt x="980534" y="838735"/>
                  </a:cubicBezTo>
                  <a:cubicBezTo>
                    <a:pt x="980534" y="837881"/>
                    <a:pt x="980704" y="837028"/>
                    <a:pt x="980790" y="836174"/>
                  </a:cubicBezTo>
                  <a:cubicBezTo>
                    <a:pt x="985568" y="821665"/>
                    <a:pt x="990345" y="807156"/>
                    <a:pt x="995209" y="792646"/>
                  </a:cubicBezTo>
                  <a:cubicBezTo>
                    <a:pt x="1001778" y="773187"/>
                    <a:pt x="1008433" y="753813"/>
                    <a:pt x="1015343" y="734524"/>
                  </a:cubicBezTo>
                  <a:lnTo>
                    <a:pt x="1022851" y="713870"/>
                  </a:lnTo>
                  <a:lnTo>
                    <a:pt x="1029079" y="697056"/>
                  </a:lnTo>
                  <a:cubicBezTo>
                    <a:pt x="1030274" y="694581"/>
                    <a:pt x="1031553" y="692191"/>
                    <a:pt x="1032748" y="689716"/>
                  </a:cubicBezTo>
                  <a:cubicBezTo>
                    <a:pt x="1032748" y="689716"/>
                    <a:pt x="1032748" y="689716"/>
                    <a:pt x="1032748" y="689716"/>
                  </a:cubicBezTo>
                  <a:cubicBezTo>
                    <a:pt x="1032748" y="689716"/>
                    <a:pt x="1032748" y="689716"/>
                    <a:pt x="1032748" y="689716"/>
                  </a:cubicBezTo>
                  <a:cubicBezTo>
                    <a:pt x="1032748" y="689716"/>
                    <a:pt x="1032748" y="689716"/>
                    <a:pt x="1032748" y="689716"/>
                  </a:cubicBezTo>
                  <a:cubicBezTo>
                    <a:pt x="1032748" y="689716"/>
                    <a:pt x="1032748" y="689716"/>
                    <a:pt x="1032748" y="689716"/>
                  </a:cubicBezTo>
                  <a:cubicBezTo>
                    <a:pt x="1049811" y="653699"/>
                    <a:pt x="1066534" y="617511"/>
                    <a:pt x="1083341" y="581409"/>
                  </a:cubicBezTo>
                  <a:lnTo>
                    <a:pt x="1101428" y="542746"/>
                  </a:lnTo>
                  <a:cubicBezTo>
                    <a:pt x="1101428" y="542746"/>
                    <a:pt x="1101343" y="542490"/>
                    <a:pt x="1101258" y="542661"/>
                  </a:cubicBezTo>
                  <a:lnTo>
                    <a:pt x="1082147" y="580555"/>
                  </a:lnTo>
                  <a:cubicBezTo>
                    <a:pt x="1064145" y="616060"/>
                    <a:pt x="1045972" y="651565"/>
                    <a:pt x="1028226" y="687241"/>
                  </a:cubicBezTo>
                  <a:cubicBezTo>
                    <a:pt x="1028226" y="687241"/>
                    <a:pt x="1028226" y="687241"/>
                    <a:pt x="1028226" y="687241"/>
                  </a:cubicBezTo>
                  <a:cubicBezTo>
                    <a:pt x="1028226" y="687326"/>
                    <a:pt x="1028226" y="687412"/>
                    <a:pt x="1028141" y="687497"/>
                  </a:cubicBezTo>
                  <a:cubicBezTo>
                    <a:pt x="1028141" y="687582"/>
                    <a:pt x="1028055" y="687668"/>
                    <a:pt x="1027970" y="687753"/>
                  </a:cubicBezTo>
                  <a:cubicBezTo>
                    <a:pt x="1027970" y="687753"/>
                    <a:pt x="1027970" y="687753"/>
                    <a:pt x="1027970" y="687753"/>
                  </a:cubicBezTo>
                  <a:cubicBezTo>
                    <a:pt x="1015855" y="713272"/>
                    <a:pt x="1003911" y="738962"/>
                    <a:pt x="992052" y="764567"/>
                  </a:cubicBezTo>
                  <a:cubicBezTo>
                    <a:pt x="994014" y="757824"/>
                    <a:pt x="995976" y="751082"/>
                    <a:pt x="997938" y="744339"/>
                  </a:cubicBezTo>
                  <a:cubicBezTo>
                    <a:pt x="1003996" y="723941"/>
                    <a:pt x="1010395" y="703628"/>
                    <a:pt x="1016708" y="683315"/>
                  </a:cubicBezTo>
                  <a:cubicBezTo>
                    <a:pt x="1029079" y="662746"/>
                    <a:pt x="1041194" y="642006"/>
                    <a:pt x="1052968" y="621011"/>
                  </a:cubicBezTo>
                  <a:lnTo>
                    <a:pt x="1052968" y="621011"/>
                  </a:lnTo>
                  <a:cubicBezTo>
                    <a:pt x="1052968" y="621011"/>
                    <a:pt x="1052968" y="621011"/>
                    <a:pt x="1052968" y="621011"/>
                  </a:cubicBezTo>
                  <a:lnTo>
                    <a:pt x="1052968" y="621011"/>
                  </a:lnTo>
                  <a:cubicBezTo>
                    <a:pt x="1052968" y="621011"/>
                    <a:pt x="1052968" y="621011"/>
                    <a:pt x="1052968" y="621011"/>
                  </a:cubicBezTo>
                  <a:cubicBezTo>
                    <a:pt x="1071311" y="586786"/>
                    <a:pt x="1088631" y="552134"/>
                    <a:pt x="1105524" y="517227"/>
                  </a:cubicBezTo>
                  <a:cubicBezTo>
                    <a:pt x="1111581" y="504766"/>
                    <a:pt x="1117553" y="492305"/>
                    <a:pt x="1123440" y="479759"/>
                  </a:cubicBezTo>
                  <a:cubicBezTo>
                    <a:pt x="1123440" y="479588"/>
                    <a:pt x="1123355" y="479503"/>
                    <a:pt x="1123269" y="479674"/>
                  </a:cubicBezTo>
                  <a:cubicBezTo>
                    <a:pt x="1116956" y="491964"/>
                    <a:pt x="1110643" y="504169"/>
                    <a:pt x="1104244" y="516288"/>
                  </a:cubicBezTo>
                  <a:cubicBezTo>
                    <a:pt x="1086157" y="550598"/>
                    <a:pt x="1067387" y="584482"/>
                    <a:pt x="1048446" y="618279"/>
                  </a:cubicBezTo>
                  <a:lnTo>
                    <a:pt x="1048446" y="618279"/>
                  </a:lnTo>
                  <a:cubicBezTo>
                    <a:pt x="1048446" y="618279"/>
                    <a:pt x="1048276" y="618535"/>
                    <a:pt x="1048276" y="618535"/>
                  </a:cubicBezTo>
                  <a:lnTo>
                    <a:pt x="1048105" y="618792"/>
                  </a:lnTo>
                  <a:lnTo>
                    <a:pt x="1048105" y="618792"/>
                  </a:lnTo>
                  <a:cubicBezTo>
                    <a:pt x="1039232" y="635349"/>
                    <a:pt x="1030359" y="651821"/>
                    <a:pt x="1021316" y="668294"/>
                  </a:cubicBezTo>
                  <a:cubicBezTo>
                    <a:pt x="1024301" y="658820"/>
                    <a:pt x="1027202" y="649261"/>
                    <a:pt x="1030103" y="639702"/>
                  </a:cubicBezTo>
                  <a:cubicBezTo>
                    <a:pt x="1033174" y="629546"/>
                    <a:pt x="1036161" y="619304"/>
                    <a:pt x="1039147" y="609147"/>
                  </a:cubicBezTo>
                  <a:cubicBezTo>
                    <a:pt x="1046911" y="596345"/>
                    <a:pt x="1054589" y="583457"/>
                    <a:pt x="1062268" y="570570"/>
                  </a:cubicBezTo>
                  <a:cubicBezTo>
                    <a:pt x="1062268" y="570570"/>
                    <a:pt x="1062268" y="570570"/>
                    <a:pt x="1062268" y="570570"/>
                  </a:cubicBezTo>
                  <a:lnTo>
                    <a:pt x="1062268" y="570570"/>
                  </a:lnTo>
                  <a:cubicBezTo>
                    <a:pt x="1062268" y="570570"/>
                    <a:pt x="1062268" y="570484"/>
                    <a:pt x="1062268" y="570399"/>
                  </a:cubicBezTo>
                  <a:cubicBezTo>
                    <a:pt x="1062268" y="570399"/>
                    <a:pt x="1062268" y="570399"/>
                    <a:pt x="1062268" y="570399"/>
                  </a:cubicBezTo>
                  <a:cubicBezTo>
                    <a:pt x="1079075" y="540442"/>
                    <a:pt x="1095627" y="510399"/>
                    <a:pt x="1112178" y="480356"/>
                  </a:cubicBezTo>
                  <a:lnTo>
                    <a:pt x="1130010" y="448180"/>
                  </a:lnTo>
                  <a:cubicBezTo>
                    <a:pt x="1130010" y="448180"/>
                    <a:pt x="1129924" y="447924"/>
                    <a:pt x="1129839" y="448095"/>
                  </a:cubicBezTo>
                  <a:lnTo>
                    <a:pt x="1110984" y="479417"/>
                  </a:lnTo>
                  <a:cubicBezTo>
                    <a:pt x="1093238" y="508777"/>
                    <a:pt x="1075321" y="538137"/>
                    <a:pt x="1057831" y="567668"/>
                  </a:cubicBezTo>
                  <a:cubicBezTo>
                    <a:pt x="1057831" y="567668"/>
                    <a:pt x="1057831" y="567668"/>
                    <a:pt x="1057831" y="567668"/>
                  </a:cubicBezTo>
                  <a:cubicBezTo>
                    <a:pt x="1057831" y="567668"/>
                    <a:pt x="1057831" y="567838"/>
                    <a:pt x="1057746" y="567924"/>
                  </a:cubicBezTo>
                  <a:cubicBezTo>
                    <a:pt x="1057746" y="567924"/>
                    <a:pt x="1057660" y="568095"/>
                    <a:pt x="1057575" y="568180"/>
                  </a:cubicBezTo>
                  <a:cubicBezTo>
                    <a:pt x="1057575" y="568180"/>
                    <a:pt x="1057575" y="568180"/>
                    <a:pt x="1057575" y="568180"/>
                  </a:cubicBezTo>
                  <a:cubicBezTo>
                    <a:pt x="1053053" y="576203"/>
                    <a:pt x="1048532" y="584311"/>
                    <a:pt x="1044010" y="592419"/>
                  </a:cubicBezTo>
                  <a:cubicBezTo>
                    <a:pt x="1048105" y="578336"/>
                    <a:pt x="1052030" y="564339"/>
                    <a:pt x="1055954" y="550257"/>
                  </a:cubicBezTo>
                  <a:cubicBezTo>
                    <a:pt x="1057917" y="543173"/>
                    <a:pt x="1059793" y="536174"/>
                    <a:pt x="1061670" y="529090"/>
                  </a:cubicBezTo>
                  <a:cubicBezTo>
                    <a:pt x="1067131" y="520897"/>
                    <a:pt x="1072591" y="512703"/>
                    <a:pt x="1077966" y="504425"/>
                  </a:cubicBezTo>
                  <a:lnTo>
                    <a:pt x="1077966" y="504425"/>
                  </a:lnTo>
                  <a:cubicBezTo>
                    <a:pt x="1077966" y="504425"/>
                    <a:pt x="1077966" y="504425"/>
                    <a:pt x="1077966" y="504425"/>
                  </a:cubicBezTo>
                  <a:lnTo>
                    <a:pt x="1077966" y="504425"/>
                  </a:lnTo>
                  <a:cubicBezTo>
                    <a:pt x="1077966" y="504425"/>
                    <a:pt x="1077966" y="504425"/>
                    <a:pt x="1077966" y="504425"/>
                  </a:cubicBezTo>
                  <a:cubicBezTo>
                    <a:pt x="1088546" y="487440"/>
                    <a:pt x="1098869" y="470285"/>
                    <a:pt x="1109021" y="453045"/>
                  </a:cubicBezTo>
                  <a:cubicBezTo>
                    <a:pt x="1119174" y="435804"/>
                    <a:pt x="1129071" y="418479"/>
                    <a:pt x="1138882" y="401068"/>
                  </a:cubicBezTo>
                  <a:lnTo>
                    <a:pt x="1149376" y="382376"/>
                  </a:lnTo>
                  <a:lnTo>
                    <a:pt x="1159700" y="363600"/>
                  </a:lnTo>
                  <a:cubicBezTo>
                    <a:pt x="1159700" y="363600"/>
                    <a:pt x="1159615" y="363344"/>
                    <a:pt x="1159529" y="363514"/>
                  </a:cubicBezTo>
                  <a:lnTo>
                    <a:pt x="1148694" y="381864"/>
                  </a:lnTo>
                  <a:lnTo>
                    <a:pt x="1137688" y="400129"/>
                  </a:lnTo>
                  <a:cubicBezTo>
                    <a:pt x="1127279" y="417198"/>
                    <a:pt x="1116700" y="434183"/>
                    <a:pt x="1106036" y="451082"/>
                  </a:cubicBezTo>
                  <a:cubicBezTo>
                    <a:pt x="1095286" y="467981"/>
                    <a:pt x="1084535" y="484794"/>
                    <a:pt x="1073615" y="501523"/>
                  </a:cubicBezTo>
                  <a:lnTo>
                    <a:pt x="1073615" y="501523"/>
                  </a:lnTo>
                  <a:cubicBezTo>
                    <a:pt x="1073615" y="501523"/>
                    <a:pt x="1073444" y="501779"/>
                    <a:pt x="1073444" y="501779"/>
                  </a:cubicBezTo>
                  <a:lnTo>
                    <a:pt x="1073274" y="502035"/>
                  </a:lnTo>
                  <a:lnTo>
                    <a:pt x="1073274" y="502035"/>
                  </a:lnTo>
                  <a:cubicBezTo>
                    <a:pt x="1070714" y="506217"/>
                    <a:pt x="1068069" y="510314"/>
                    <a:pt x="1065510" y="514410"/>
                  </a:cubicBezTo>
                  <a:cubicBezTo>
                    <a:pt x="1071482" y="491537"/>
                    <a:pt x="1077454" y="468578"/>
                    <a:pt x="1084109" y="445876"/>
                  </a:cubicBezTo>
                  <a:cubicBezTo>
                    <a:pt x="1084962" y="442888"/>
                    <a:pt x="1085815" y="439987"/>
                    <a:pt x="1086583" y="436999"/>
                  </a:cubicBezTo>
                  <a:cubicBezTo>
                    <a:pt x="1094944" y="422319"/>
                    <a:pt x="1103220" y="407554"/>
                    <a:pt x="1111240" y="392704"/>
                  </a:cubicBezTo>
                  <a:cubicBezTo>
                    <a:pt x="1120113" y="376317"/>
                    <a:pt x="1128815" y="359930"/>
                    <a:pt x="1137432" y="343372"/>
                  </a:cubicBezTo>
                  <a:lnTo>
                    <a:pt x="1146561" y="325705"/>
                  </a:lnTo>
                  <a:lnTo>
                    <a:pt x="1155605" y="307952"/>
                  </a:lnTo>
                  <a:cubicBezTo>
                    <a:pt x="1155605" y="307952"/>
                    <a:pt x="1155519" y="307696"/>
                    <a:pt x="1155434" y="307867"/>
                  </a:cubicBezTo>
                  <a:lnTo>
                    <a:pt x="1145879" y="325193"/>
                  </a:lnTo>
                  <a:lnTo>
                    <a:pt x="1136152" y="342433"/>
                  </a:lnTo>
                  <a:cubicBezTo>
                    <a:pt x="1126938" y="358564"/>
                    <a:pt x="1117639" y="374695"/>
                    <a:pt x="1108168" y="390740"/>
                  </a:cubicBezTo>
                  <a:cubicBezTo>
                    <a:pt x="1102452" y="400470"/>
                    <a:pt x="1096650" y="410115"/>
                    <a:pt x="1090849" y="419759"/>
                  </a:cubicBezTo>
                  <a:cubicBezTo>
                    <a:pt x="1093750" y="407383"/>
                    <a:pt x="1096224" y="394923"/>
                    <a:pt x="1098613" y="382462"/>
                  </a:cubicBezTo>
                  <a:cubicBezTo>
                    <a:pt x="1114055" y="353870"/>
                    <a:pt x="1129071" y="325022"/>
                    <a:pt x="1143916" y="296089"/>
                  </a:cubicBezTo>
                  <a:lnTo>
                    <a:pt x="1162345" y="259987"/>
                  </a:lnTo>
                  <a:cubicBezTo>
                    <a:pt x="1162345" y="259987"/>
                    <a:pt x="1162259" y="259731"/>
                    <a:pt x="1162174" y="259901"/>
                  </a:cubicBezTo>
                  <a:lnTo>
                    <a:pt x="1142722" y="295150"/>
                  </a:lnTo>
                  <a:cubicBezTo>
                    <a:pt x="1129156" y="319475"/>
                    <a:pt x="1115335" y="343628"/>
                    <a:pt x="1101514" y="367782"/>
                  </a:cubicBezTo>
                  <a:cubicBezTo>
                    <a:pt x="1101940" y="365648"/>
                    <a:pt x="1102282" y="363514"/>
                    <a:pt x="1102708" y="361381"/>
                  </a:cubicBezTo>
                  <a:cubicBezTo>
                    <a:pt x="1104415" y="352419"/>
                    <a:pt x="1106974" y="343628"/>
                    <a:pt x="1109278" y="334752"/>
                  </a:cubicBezTo>
                  <a:cubicBezTo>
                    <a:pt x="1114482" y="324425"/>
                    <a:pt x="1119515" y="313927"/>
                    <a:pt x="1124378" y="303514"/>
                  </a:cubicBezTo>
                  <a:cubicBezTo>
                    <a:pt x="1130607" y="290200"/>
                    <a:pt x="1136664" y="276800"/>
                    <a:pt x="1142551" y="263401"/>
                  </a:cubicBezTo>
                  <a:lnTo>
                    <a:pt x="1148864" y="248977"/>
                  </a:lnTo>
                  <a:lnTo>
                    <a:pt x="1155008" y="234553"/>
                  </a:lnTo>
                  <a:cubicBezTo>
                    <a:pt x="1155008" y="234553"/>
                    <a:pt x="1154837" y="234382"/>
                    <a:pt x="1154837" y="234467"/>
                  </a:cubicBezTo>
                  <a:lnTo>
                    <a:pt x="1148097" y="248550"/>
                  </a:lnTo>
                  <a:lnTo>
                    <a:pt x="1141272" y="262547"/>
                  </a:lnTo>
                  <a:cubicBezTo>
                    <a:pt x="1134787" y="275691"/>
                    <a:pt x="1128047" y="288749"/>
                    <a:pt x="1121307" y="301722"/>
                  </a:cubicBezTo>
                  <a:cubicBezTo>
                    <a:pt x="1118919" y="306246"/>
                    <a:pt x="1116529" y="310769"/>
                    <a:pt x="1114055" y="315292"/>
                  </a:cubicBezTo>
                  <a:cubicBezTo>
                    <a:pt x="1115165" y="310513"/>
                    <a:pt x="1116188" y="305648"/>
                    <a:pt x="1117298" y="300869"/>
                  </a:cubicBezTo>
                  <a:cubicBezTo>
                    <a:pt x="1120540" y="286957"/>
                    <a:pt x="1123099" y="272789"/>
                    <a:pt x="1127365" y="259133"/>
                  </a:cubicBezTo>
                  <a:cubicBezTo>
                    <a:pt x="1130095" y="250342"/>
                    <a:pt x="1133764" y="241893"/>
                    <a:pt x="1137432" y="233443"/>
                  </a:cubicBezTo>
                  <a:cubicBezTo>
                    <a:pt x="1138456" y="231651"/>
                    <a:pt x="1139480" y="229944"/>
                    <a:pt x="1140504" y="228152"/>
                  </a:cubicBezTo>
                  <a:cubicBezTo>
                    <a:pt x="1142295" y="225079"/>
                    <a:pt x="1144172" y="221921"/>
                    <a:pt x="1146049" y="218849"/>
                  </a:cubicBezTo>
                  <a:lnTo>
                    <a:pt x="1146049" y="218849"/>
                  </a:lnTo>
                  <a:close/>
                  <a:moveTo>
                    <a:pt x="955877" y="16744"/>
                  </a:moveTo>
                  <a:cubicBezTo>
                    <a:pt x="961252" y="17170"/>
                    <a:pt x="966712" y="16573"/>
                    <a:pt x="972087" y="16402"/>
                  </a:cubicBezTo>
                  <a:cubicBezTo>
                    <a:pt x="978913" y="16231"/>
                    <a:pt x="985909" y="14866"/>
                    <a:pt x="992478" y="16061"/>
                  </a:cubicBezTo>
                  <a:cubicBezTo>
                    <a:pt x="998451" y="17170"/>
                    <a:pt x="1004422" y="20157"/>
                    <a:pt x="1009371" y="23742"/>
                  </a:cubicBezTo>
                  <a:cubicBezTo>
                    <a:pt x="1017305" y="29375"/>
                    <a:pt x="1026093" y="32448"/>
                    <a:pt x="1035137" y="35264"/>
                  </a:cubicBezTo>
                  <a:cubicBezTo>
                    <a:pt x="1052627" y="40726"/>
                    <a:pt x="1070288" y="46018"/>
                    <a:pt x="1086413" y="55150"/>
                  </a:cubicBezTo>
                  <a:cubicBezTo>
                    <a:pt x="1091702" y="58137"/>
                    <a:pt x="1096992" y="61125"/>
                    <a:pt x="1101855" y="64709"/>
                  </a:cubicBezTo>
                  <a:cubicBezTo>
                    <a:pt x="1124635" y="81267"/>
                    <a:pt x="1126682" y="95947"/>
                    <a:pt x="1119430" y="119588"/>
                  </a:cubicBezTo>
                  <a:cubicBezTo>
                    <a:pt x="1114226" y="136487"/>
                    <a:pt x="1106803" y="152704"/>
                    <a:pt x="1100404" y="169261"/>
                  </a:cubicBezTo>
                  <a:cubicBezTo>
                    <a:pt x="1098442" y="174297"/>
                    <a:pt x="1096565" y="179418"/>
                    <a:pt x="1094347" y="185307"/>
                  </a:cubicBezTo>
                  <a:cubicBezTo>
                    <a:pt x="1086583" y="181551"/>
                    <a:pt x="1078990" y="177540"/>
                    <a:pt x="1071141" y="174041"/>
                  </a:cubicBezTo>
                  <a:cubicBezTo>
                    <a:pt x="1063292" y="170542"/>
                    <a:pt x="1055186" y="167469"/>
                    <a:pt x="1046740" y="164140"/>
                  </a:cubicBezTo>
                  <a:cubicBezTo>
                    <a:pt x="1047081" y="162604"/>
                    <a:pt x="1047337" y="161068"/>
                    <a:pt x="1047764" y="159531"/>
                  </a:cubicBezTo>
                  <a:cubicBezTo>
                    <a:pt x="1050750" y="148948"/>
                    <a:pt x="1052286" y="138109"/>
                    <a:pt x="1050409" y="127184"/>
                  </a:cubicBezTo>
                  <a:cubicBezTo>
                    <a:pt x="1049726" y="123002"/>
                    <a:pt x="1048190" y="118308"/>
                    <a:pt x="1045460" y="115150"/>
                  </a:cubicBezTo>
                  <a:cubicBezTo>
                    <a:pt x="1038379" y="106615"/>
                    <a:pt x="1030188" y="99105"/>
                    <a:pt x="1019609" y="94667"/>
                  </a:cubicBezTo>
                  <a:cubicBezTo>
                    <a:pt x="1014405" y="92448"/>
                    <a:pt x="1009371" y="89973"/>
                    <a:pt x="1004422" y="87241"/>
                  </a:cubicBezTo>
                  <a:cubicBezTo>
                    <a:pt x="1001863" y="85790"/>
                    <a:pt x="999901" y="83401"/>
                    <a:pt x="997341" y="81864"/>
                  </a:cubicBezTo>
                  <a:cubicBezTo>
                    <a:pt x="994355" y="79987"/>
                    <a:pt x="991198" y="78109"/>
                    <a:pt x="987786" y="77000"/>
                  </a:cubicBezTo>
                  <a:cubicBezTo>
                    <a:pt x="982581" y="75378"/>
                    <a:pt x="977206" y="74525"/>
                    <a:pt x="971917" y="73415"/>
                  </a:cubicBezTo>
                  <a:cubicBezTo>
                    <a:pt x="967651" y="72476"/>
                    <a:pt x="963811" y="73415"/>
                    <a:pt x="959545" y="74439"/>
                  </a:cubicBezTo>
                  <a:cubicBezTo>
                    <a:pt x="953403" y="75975"/>
                    <a:pt x="946833" y="76146"/>
                    <a:pt x="940434" y="76146"/>
                  </a:cubicBezTo>
                  <a:cubicBezTo>
                    <a:pt x="931305" y="76146"/>
                    <a:pt x="922518" y="77512"/>
                    <a:pt x="913645" y="79731"/>
                  </a:cubicBezTo>
                  <a:cubicBezTo>
                    <a:pt x="899056" y="83315"/>
                    <a:pt x="891633" y="93216"/>
                    <a:pt x="887367" y="106359"/>
                  </a:cubicBezTo>
                  <a:cubicBezTo>
                    <a:pt x="885149" y="113187"/>
                    <a:pt x="884125" y="120442"/>
                    <a:pt x="882590" y="127441"/>
                  </a:cubicBezTo>
                  <a:cubicBezTo>
                    <a:pt x="872266" y="127270"/>
                    <a:pt x="862370" y="127184"/>
                    <a:pt x="852558" y="127014"/>
                  </a:cubicBezTo>
                  <a:cubicBezTo>
                    <a:pt x="854691" y="122832"/>
                    <a:pt x="856909" y="118650"/>
                    <a:pt x="859127" y="114553"/>
                  </a:cubicBezTo>
                  <a:cubicBezTo>
                    <a:pt x="862967" y="107554"/>
                    <a:pt x="866976" y="100726"/>
                    <a:pt x="871072" y="93899"/>
                  </a:cubicBezTo>
                  <a:lnTo>
                    <a:pt x="871072" y="93899"/>
                  </a:lnTo>
                  <a:cubicBezTo>
                    <a:pt x="871072" y="93899"/>
                    <a:pt x="871072" y="93899"/>
                    <a:pt x="871072" y="93899"/>
                  </a:cubicBezTo>
                  <a:lnTo>
                    <a:pt x="871072" y="93899"/>
                  </a:lnTo>
                  <a:cubicBezTo>
                    <a:pt x="871072" y="93899"/>
                    <a:pt x="871072" y="93899"/>
                    <a:pt x="871072" y="93899"/>
                  </a:cubicBezTo>
                  <a:cubicBezTo>
                    <a:pt x="873461" y="89460"/>
                    <a:pt x="875935" y="85022"/>
                    <a:pt x="878494" y="80584"/>
                  </a:cubicBezTo>
                  <a:cubicBezTo>
                    <a:pt x="877641" y="82206"/>
                    <a:pt x="876874" y="83742"/>
                    <a:pt x="876105" y="85364"/>
                  </a:cubicBezTo>
                  <a:cubicBezTo>
                    <a:pt x="875253" y="87071"/>
                    <a:pt x="874484" y="88863"/>
                    <a:pt x="873716" y="90570"/>
                  </a:cubicBezTo>
                  <a:lnTo>
                    <a:pt x="871583" y="95862"/>
                  </a:lnTo>
                  <a:cubicBezTo>
                    <a:pt x="871583" y="95862"/>
                    <a:pt x="871754" y="96032"/>
                    <a:pt x="871754" y="95947"/>
                  </a:cubicBezTo>
                  <a:lnTo>
                    <a:pt x="874484" y="90997"/>
                  </a:lnTo>
                  <a:cubicBezTo>
                    <a:pt x="875423" y="89375"/>
                    <a:pt x="876361" y="87753"/>
                    <a:pt x="877385" y="86217"/>
                  </a:cubicBezTo>
                  <a:cubicBezTo>
                    <a:pt x="880286" y="81779"/>
                    <a:pt x="883443" y="77597"/>
                    <a:pt x="886770" y="73500"/>
                  </a:cubicBezTo>
                  <a:cubicBezTo>
                    <a:pt x="890183" y="69489"/>
                    <a:pt x="893681" y="65648"/>
                    <a:pt x="897349" y="61978"/>
                  </a:cubicBezTo>
                  <a:lnTo>
                    <a:pt x="897349" y="61978"/>
                  </a:lnTo>
                  <a:cubicBezTo>
                    <a:pt x="897349" y="61978"/>
                    <a:pt x="897349" y="61978"/>
                    <a:pt x="897349" y="61978"/>
                  </a:cubicBezTo>
                  <a:lnTo>
                    <a:pt x="897349" y="61978"/>
                  </a:lnTo>
                  <a:cubicBezTo>
                    <a:pt x="897349" y="61978"/>
                    <a:pt x="897349" y="61978"/>
                    <a:pt x="897349" y="61978"/>
                  </a:cubicBezTo>
                  <a:cubicBezTo>
                    <a:pt x="900762" y="58052"/>
                    <a:pt x="904345" y="54212"/>
                    <a:pt x="908099" y="50627"/>
                  </a:cubicBezTo>
                  <a:cubicBezTo>
                    <a:pt x="911939" y="47042"/>
                    <a:pt x="915863" y="43543"/>
                    <a:pt x="920129" y="40385"/>
                  </a:cubicBezTo>
                  <a:cubicBezTo>
                    <a:pt x="921665" y="39276"/>
                    <a:pt x="923201" y="38251"/>
                    <a:pt x="924736" y="37142"/>
                  </a:cubicBezTo>
                  <a:lnTo>
                    <a:pt x="929514" y="34069"/>
                  </a:lnTo>
                  <a:cubicBezTo>
                    <a:pt x="929514" y="34069"/>
                    <a:pt x="929514" y="33813"/>
                    <a:pt x="929429" y="33899"/>
                  </a:cubicBezTo>
                  <a:lnTo>
                    <a:pt x="924310" y="36374"/>
                  </a:lnTo>
                  <a:cubicBezTo>
                    <a:pt x="922603" y="37313"/>
                    <a:pt x="920982" y="38166"/>
                    <a:pt x="919276" y="39105"/>
                  </a:cubicBezTo>
                  <a:cubicBezTo>
                    <a:pt x="914669" y="41751"/>
                    <a:pt x="910147" y="44653"/>
                    <a:pt x="905796" y="47896"/>
                  </a:cubicBezTo>
                  <a:cubicBezTo>
                    <a:pt x="901444" y="51139"/>
                    <a:pt x="897349" y="54638"/>
                    <a:pt x="893510" y="58479"/>
                  </a:cubicBezTo>
                  <a:lnTo>
                    <a:pt x="893510" y="58479"/>
                  </a:lnTo>
                  <a:cubicBezTo>
                    <a:pt x="893510" y="58479"/>
                    <a:pt x="893510" y="58479"/>
                    <a:pt x="893510" y="58479"/>
                  </a:cubicBezTo>
                  <a:lnTo>
                    <a:pt x="893510" y="58479"/>
                  </a:lnTo>
                  <a:cubicBezTo>
                    <a:pt x="893510" y="58479"/>
                    <a:pt x="893510" y="58479"/>
                    <a:pt x="893510" y="58479"/>
                  </a:cubicBezTo>
                  <a:cubicBezTo>
                    <a:pt x="890098" y="62490"/>
                    <a:pt x="886856" y="66843"/>
                    <a:pt x="884040" y="71281"/>
                  </a:cubicBezTo>
                  <a:cubicBezTo>
                    <a:pt x="887709" y="65136"/>
                    <a:pt x="891548" y="59076"/>
                    <a:pt x="895473" y="53017"/>
                  </a:cubicBezTo>
                  <a:lnTo>
                    <a:pt x="900336" y="45933"/>
                  </a:lnTo>
                  <a:lnTo>
                    <a:pt x="905284" y="38934"/>
                  </a:lnTo>
                  <a:cubicBezTo>
                    <a:pt x="905284" y="38934"/>
                    <a:pt x="905114" y="38763"/>
                    <a:pt x="905114" y="38763"/>
                  </a:cubicBezTo>
                  <a:lnTo>
                    <a:pt x="899653" y="45250"/>
                  </a:lnTo>
                  <a:lnTo>
                    <a:pt x="894278" y="51907"/>
                  </a:lnTo>
                  <a:cubicBezTo>
                    <a:pt x="889330" y="58137"/>
                    <a:pt x="884466" y="64539"/>
                    <a:pt x="879774" y="71110"/>
                  </a:cubicBezTo>
                  <a:cubicBezTo>
                    <a:pt x="875167" y="77682"/>
                    <a:pt x="870730" y="84425"/>
                    <a:pt x="866550" y="91253"/>
                  </a:cubicBezTo>
                  <a:lnTo>
                    <a:pt x="866550" y="91253"/>
                  </a:lnTo>
                  <a:cubicBezTo>
                    <a:pt x="866550" y="91253"/>
                    <a:pt x="866550" y="91338"/>
                    <a:pt x="866550" y="91338"/>
                  </a:cubicBezTo>
                  <a:lnTo>
                    <a:pt x="866550" y="91338"/>
                  </a:lnTo>
                  <a:cubicBezTo>
                    <a:pt x="866550" y="91338"/>
                    <a:pt x="866550" y="91423"/>
                    <a:pt x="866550" y="91423"/>
                  </a:cubicBezTo>
                  <a:cubicBezTo>
                    <a:pt x="862796" y="98507"/>
                    <a:pt x="859213" y="105762"/>
                    <a:pt x="855971" y="113102"/>
                  </a:cubicBezTo>
                  <a:cubicBezTo>
                    <a:pt x="853923" y="117711"/>
                    <a:pt x="851961" y="122405"/>
                    <a:pt x="850084" y="127014"/>
                  </a:cubicBezTo>
                  <a:cubicBezTo>
                    <a:pt x="846159" y="127014"/>
                    <a:pt x="842234" y="126928"/>
                    <a:pt x="838395" y="126843"/>
                  </a:cubicBezTo>
                  <a:cubicBezTo>
                    <a:pt x="839334" y="125051"/>
                    <a:pt x="840272" y="123258"/>
                    <a:pt x="841211" y="121466"/>
                  </a:cubicBezTo>
                  <a:cubicBezTo>
                    <a:pt x="845391" y="113699"/>
                    <a:pt x="849913" y="106018"/>
                    <a:pt x="854605" y="98507"/>
                  </a:cubicBezTo>
                  <a:cubicBezTo>
                    <a:pt x="859298" y="90997"/>
                    <a:pt x="864246" y="83742"/>
                    <a:pt x="869280" y="76487"/>
                  </a:cubicBezTo>
                  <a:lnTo>
                    <a:pt x="869280" y="76487"/>
                  </a:lnTo>
                  <a:cubicBezTo>
                    <a:pt x="869280" y="76487"/>
                    <a:pt x="869280" y="76487"/>
                    <a:pt x="869280" y="76487"/>
                  </a:cubicBezTo>
                  <a:lnTo>
                    <a:pt x="869280" y="76487"/>
                  </a:lnTo>
                  <a:cubicBezTo>
                    <a:pt x="869280" y="76487"/>
                    <a:pt x="869280" y="76487"/>
                    <a:pt x="869280" y="76487"/>
                  </a:cubicBezTo>
                  <a:cubicBezTo>
                    <a:pt x="874058" y="69062"/>
                    <a:pt x="879007" y="61808"/>
                    <a:pt x="884125" y="54553"/>
                  </a:cubicBezTo>
                  <a:cubicBezTo>
                    <a:pt x="889330" y="47384"/>
                    <a:pt x="894705" y="40385"/>
                    <a:pt x="900336" y="33557"/>
                  </a:cubicBezTo>
                  <a:cubicBezTo>
                    <a:pt x="902383" y="31167"/>
                    <a:pt x="904431" y="28778"/>
                    <a:pt x="906564" y="26388"/>
                  </a:cubicBezTo>
                  <a:lnTo>
                    <a:pt x="912963" y="19304"/>
                  </a:lnTo>
                  <a:cubicBezTo>
                    <a:pt x="912963" y="19304"/>
                    <a:pt x="912877" y="19048"/>
                    <a:pt x="912792" y="19133"/>
                  </a:cubicBezTo>
                  <a:lnTo>
                    <a:pt x="905967" y="25705"/>
                  </a:lnTo>
                  <a:cubicBezTo>
                    <a:pt x="903748" y="27924"/>
                    <a:pt x="901530" y="30143"/>
                    <a:pt x="899312" y="32448"/>
                  </a:cubicBezTo>
                  <a:cubicBezTo>
                    <a:pt x="893084" y="38849"/>
                    <a:pt x="887111" y="45421"/>
                    <a:pt x="881310" y="52249"/>
                  </a:cubicBezTo>
                  <a:cubicBezTo>
                    <a:pt x="875594" y="59076"/>
                    <a:pt x="870048" y="66160"/>
                    <a:pt x="864929" y="73415"/>
                  </a:cubicBezTo>
                  <a:lnTo>
                    <a:pt x="864929" y="73415"/>
                  </a:lnTo>
                  <a:cubicBezTo>
                    <a:pt x="864929" y="73415"/>
                    <a:pt x="864929" y="73500"/>
                    <a:pt x="864929" y="73500"/>
                  </a:cubicBezTo>
                  <a:lnTo>
                    <a:pt x="864929" y="73500"/>
                  </a:lnTo>
                  <a:cubicBezTo>
                    <a:pt x="864929" y="73500"/>
                    <a:pt x="864929" y="73586"/>
                    <a:pt x="864929" y="73586"/>
                  </a:cubicBezTo>
                  <a:cubicBezTo>
                    <a:pt x="860151" y="81096"/>
                    <a:pt x="855629" y="88863"/>
                    <a:pt x="851449" y="96715"/>
                  </a:cubicBezTo>
                  <a:cubicBezTo>
                    <a:pt x="847354" y="104652"/>
                    <a:pt x="843429" y="112675"/>
                    <a:pt x="839846" y="120783"/>
                  </a:cubicBezTo>
                  <a:cubicBezTo>
                    <a:pt x="838993" y="122746"/>
                    <a:pt x="838139" y="124795"/>
                    <a:pt x="837286" y="126758"/>
                  </a:cubicBezTo>
                  <a:cubicBezTo>
                    <a:pt x="835068" y="126758"/>
                    <a:pt x="832764" y="126758"/>
                    <a:pt x="830546" y="126672"/>
                  </a:cubicBezTo>
                  <a:cubicBezTo>
                    <a:pt x="830802" y="120954"/>
                    <a:pt x="830973" y="115321"/>
                    <a:pt x="831143" y="109688"/>
                  </a:cubicBezTo>
                  <a:cubicBezTo>
                    <a:pt x="835494" y="101238"/>
                    <a:pt x="840358" y="93045"/>
                    <a:pt x="845391" y="85022"/>
                  </a:cubicBezTo>
                  <a:cubicBezTo>
                    <a:pt x="850766" y="76658"/>
                    <a:pt x="856483" y="68465"/>
                    <a:pt x="862370" y="60527"/>
                  </a:cubicBezTo>
                  <a:lnTo>
                    <a:pt x="862370" y="60527"/>
                  </a:lnTo>
                  <a:cubicBezTo>
                    <a:pt x="862370" y="60527"/>
                    <a:pt x="862370" y="60527"/>
                    <a:pt x="862370" y="60527"/>
                  </a:cubicBezTo>
                  <a:lnTo>
                    <a:pt x="862370" y="60527"/>
                  </a:lnTo>
                  <a:cubicBezTo>
                    <a:pt x="862370" y="60527"/>
                    <a:pt x="862370" y="60527"/>
                    <a:pt x="862370" y="60527"/>
                  </a:cubicBezTo>
                  <a:cubicBezTo>
                    <a:pt x="868086" y="52419"/>
                    <a:pt x="873973" y="44397"/>
                    <a:pt x="880201" y="36630"/>
                  </a:cubicBezTo>
                  <a:cubicBezTo>
                    <a:pt x="886514" y="28948"/>
                    <a:pt x="893084" y="21438"/>
                    <a:pt x="899994" y="14268"/>
                  </a:cubicBezTo>
                  <a:cubicBezTo>
                    <a:pt x="900848" y="13415"/>
                    <a:pt x="901701" y="12561"/>
                    <a:pt x="902554" y="11708"/>
                  </a:cubicBezTo>
                  <a:cubicBezTo>
                    <a:pt x="909123" y="11708"/>
                    <a:pt x="915693" y="12135"/>
                    <a:pt x="922262" y="12732"/>
                  </a:cubicBezTo>
                  <a:cubicBezTo>
                    <a:pt x="933524" y="13842"/>
                    <a:pt x="944700" y="15549"/>
                    <a:pt x="955962" y="16488"/>
                  </a:cubicBezTo>
                  <a:close/>
                  <a:moveTo>
                    <a:pt x="1026434" y="156800"/>
                  </a:moveTo>
                  <a:cubicBezTo>
                    <a:pt x="986421" y="144083"/>
                    <a:pt x="945895" y="134951"/>
                    <a:pt x="903663" y="129916"/>
                  </a:cubicBezTo>
                  <a:cubicBezTo>
                    <a:pt x="905028" y="116943"/>
                    <a:pt x="907076" y="104823"/>
                    <a:pt x="911256" y="93216"/>
                  </a:cubicBezTo>
                  <a:cubicBezTo>
                    <a:pt x="912877" y="88692"/>
                    <a:pt x="916119" y="85961"/>
                    <a:pt x="920726" y="84596"/>
                  </a:cubicBezTo>
                  <a:cubicBezTo>
                    <a:pt x="928234" y="82377"/>
                    <a:pt x="935657" y="82035"/>
                    <a:pt x="943421" y="83401"/>
                  </a:cubicBezTo>
                  <a:cubicBezTo>
                    <a:pt x="952720" y="85022"/>
                    <a:pt x="962105" y="86046"/>
                    <a:pt x="971490" y="87497"/>
                  </a:cubicBezTo>
                  <a:cubicBezTo>
                    <a:pt x="975244" y="88095"/>
                    <a:pt x="978998" y="88863"/>
                    <a:pt x="982667" y="89887"/>
                  </a:cubicBezTo>
                  <a:cubicBezTo>
                    <a:pt x="991796" y="92533"/>
                    <a:pt x="1000754" y="95520"/>
                    <a:pt x="1009883" y="97910"/>
                  </a:cubicBezTo>
                  <a:cubicBezTo>
                    <a:pt x="1017050" y="99788"/>
                    <a:pt x="1023363" y="103031"/>
                    <a:pt x="1029079" y="107640"/>
                  </a:cubicBezTo>
                  <a:cubicBezTo>
                    <a:pt x="1033516" y="111224"/>
                    <a:pt x="1035649" y="115662"/>
                    <a:pt x="1034966" y="121381"/>
                  </a:cubicBezTo>
                  <a:cubicBezTo>
                    <a:pt x="1033601" y="133244"/>
                    <a:pt x="1030700" y="144681"/>
                    <a:pt x="1026520" y="156630"/>
                  </a:cubicBezTo>
                  <a:close/>
                  <a:moveTo>
                    <a:pt x="842234" y="33301"/>
                  </a:moveTo>
                  <a:cubicBezTo>
                    <a:pt x="847695" y="23230"/>
                    <a:pt x="857762" y="18280"/>
                    <a:pt x="868598" y="15634"/>
                  </a:cubicBezTo>
                  <a:cubicBezTo>
                    <a:pt x="879091" y="13074"/>
                    <a:pt x="889756" y="12049"/>
                    <a:pt x="900421" y="11879"/>
                  </a:cubicBezTo>
                  <a:cubicBezTo>
                    <a:pt x="899909" y="12305"/>
                    <a:pt x="899397" y="12732"/>
                    <a:pt x="898885" y="13159"/>
                  </a:cubicBezTo>
                  <a:cubicBezTo>
                    <a:pt x="897094" y="14781"/>
                    <a:pt x="895302" y="16402"/>
                    <a:pt x="893510" y="18109"/>
                  </a:cubicBezTo>
                  <a:lnTo>
                    <a:pt x="892998" y="16573"/>
                  </a:lnTo>
                  <a:lnTo>
                    <a:pt x="892401" y="14525"/>
                  </a:lnTo>
                  <a:lnTo>
                    <a:pt x="892231" y="14012"/>
                  </a:lnTo>
                  <a:cubicBezTo>
                    <a:pt x="892231" y="14012"/>
                    <a:pt x="892145" y="14012"/>
                    <a:pt x="892060" y="14012"/>
                  </a:cubicBezTo>
                  <a:lnTo>
                    <a:pt x="891889" y="14183"/>
                  </a:lnTo>
                  <a:lnTo>
                    <a:pt x="891036" y="14781"/>
                  </a:lnTo>
                  <a:cubicBezTo>
                    <a:pt x="888562" y="16573"/>
                    <a:pt x="886685" y="17682"/>
                    <a:pt x="884723" y="19304"/>
                  </a:cubicBezTo>
                  <a:cubicBezTo>
                    <a:pt x="879091" y="23401"/>
                    <a:pt x="873802" y="27924"/>
                    <a:pt x="868768" y="32704"/>
                  </a:cubicBezTo>
                  <a:cubicBezTo>
                    <a:pt x="866209" y="35093"/>
                    <a:pt x="863820" y="37654"/>
                    <a:pt x="861431" y="40214"/>
                  </a:cubicBezTo>
                  <a:cubicBezTo>
                    <a:pt x="859127" y="42860"/>
                    <a:pt x="856824" y="45506"/>
                    <a:pt x="854691" y="48322"/>
                  </a:cubicBezTo>
                  <a:lnTo>
                    <a:pt x="854691" y="48322"/>
                  </a:lnTo>
                  <a:cubicBezTo>
                    <a:pt x="854691" y="48322"/>
                    <a:pt x="854691" y="48322"/>
                    <a:pt x="854691" y="48322"/>
                  </a:cubicBezTo>
                  <a:lnTo>
                    <a:pt x="854691" y="48322"/>
                  </a:lnTo>
                  <a:cubicBezTo>
                    <a:pt x="854691" y="48322"/>
                    <a:pt x="854691" y="48408"/>
                    <a:pt x="854691" y="48408"/>
                  </a:cubicBezTo>
                  <a:cubicBezTo>
                    <a:pt x="850766" y="54212"/>
                    <a:pt x="847183" y="60271"/>
                    <a:pt x="844197" y="66587"/>
                  </a:cubicBezTo>
                  <a:cubicBezTo>
                    <a:pt x="841211" y="72903"/>
                    <a:pt x="838481" y="79304"/>
                    <a:pt x="836348" y="85961"/>
                  </a:cubicBezTo>
                  <a:cubicBezTo>
                    <a:pt x="835494" y="88266"/>
                    <a:pt x="834897" y="90655"/>
                    <a:pt x="834130" y="93045"/>
                  </a:cubicBezTo>
                  <a:cubicBezTo>
                    <a:pt x="833447" y="95435"/>
                    <a:pt x="832850" y="97825"/>
                    <a:pt x="832252" y="100214"/>
                  </a:cubicBezTo>
                  <a:cubicBezTo>
                    <a:pt x="832252" y="100214"/>
                    <a:pt x="832423" y="100300"/>
                    <a:pt x="832509" y="100214"/>
                  </a:cubicBezTo>
                  <a:cubicBezTo>
                    <a:pt x="833361" y="97910"/>
                    <a:pt x="834130" y="95520"/>
                    <a:pt x="834983" y="93301"/>
                  </a:cubicBezTo>
                  <a:cubicBezTo>
                    <a:pt x="835921" y="90997"/>
                    <a:pt x="836774" y="88692"/>
                    <a:pt x="837798" y="86473"/>
                  </a:cubicBezTo>
                  <a:cubicBezTo>
                    <a:pt x="840528" y="80157"/>
                    <a:pt x="843855" y="74183"/>
                    <a:pt x="847354" y="68294"/>
                  </a:cubicBezTo>
                  <a:cubicBezTo>
                    <a:pt x="850851" y="62405"/>
                    <a:pt x="854776" y="56857"/>
                    <a:pt x="858957" y="51480"/>
                  </a:cubicBezTo>
                  <a:lnTo>
                    <a:pt x="858957" y="51480"/>
                  </a:lnTo>
                  <a:cubicBezTo>
                    <a:pt x="858957" y="51480"/>
                    <a:pt x="858957" y="51480"/>
                    <a:pt x="858957" y="51480"/>
                  </a:cubicBezTo>
                  <a:lnTo>
                    <a:pt x="858957" y="51480"/>
                  </a:lnTo>
                  <a:cubicBezTo>
                    <a:pt x="858957" y="51480"/>
                    <a:pt x="858957" y="51480"/>
                    <a:pt x="858957" y="51480"/>
                  </a:cubicBezTo>
                  <a:cubicBezTo>
                    <a:pt x="860834" y="48664"/>
                    <a:pt x="862881" y="45933"/>
                    <a:pt x="864929" y="43202"/>
                  </a:cubicBezTo>
                  <a:cubicBezTo>
                    <a:pt x="867062" y="40556"/>
                    <a:pt x="869109" y="37825"/>
                    <a:pt x="871413" y="35264"/>
                  </a:cubicBezTo>
                  <a:cubicBezTo>
                    <a:pt x="875849" y="30058"/>
                    <a:pt x="880542" y="25108"/>
                    <a:pt x="885746" y="20499"/>
                  </a:cubicBezTo>
                  <a:cubicBezTo>
                    <a:pt x="887453" y="18877"/>
                    <a:pt x="889671" y="17170"/>
                    <a:pt x="891036" y="15975"/>
                  </a:cubicBezTo>
                  <a:lnTo>
                    <a:pt x="891633" y="15463"/>
                  </a:lnTo>
                  <a:cubicBezTo>
                    <a:pt x="891633" y="15463"/>
                    <a:pt x="891889" y="15207"/>
                    <a:pt x="891974" y="15207"/>
                  </a:cubicBezTo>
                  <a:lnTo>
                    <a:pt x="892145" y="15549"/>
                  </a:lnTo>
                  <a:lnTo>
                    <a:pt x="892742" y="17000"/>
                  </a:lnTo>
                  <a:lnTo>
                    <a:pt x="893340" y="18451"/>
                  </a:lnTo>
                  <a:cubicBezTo>
                    <a:pt x="887879" y="23571"/>
                    <a:pt x="882675" y="28863"/>
                    <a:pt x="877556" y="34325"/>
                  </a:cubicBezTo>
                  <a:cubicBezTo>
                    <a:pt x="870730" y="41751"/>
                    <a:pt x="864246" y="49432"/>
                    <a:pt x="858189" y="57455"/>
                  </a:cubicBezTo>
                  <a:lnTo>
                    <a:pt x="858189" y="57455"/>
                  </a:lnTo>
                  <a:cubicBezTo>
                    <a:pt x="858189" y="57455"/>
                    <a:pt x="858104" y="57540"/>
                    <a:pt x="858104" y="57540"/>
                  </a:cubicBezTo>
                  <a:lnTo>
                    <a:pt x="858018" y="57540"/>
                  </a:lnTo>
                  <a:cubicBezTo>
                    <a:pt x="858018" y="57540"/>
                    <a:pt x="858018" y="57625"/>
                    <a:pt x="858018" y="57625"/>
                  </a:cubicBezTo>
                  <a:cubicBezTo>
                    <a:pt x="852302" y="65990"/>
                    <a:pt x="847097" y="74525"/>
                    <a:pt x="842234" y="83401"/>
                  </a:cubicBezTo>
                  <a:cubicBezTo>
                    <a:pt x="838395" y="90570"/>
                    <a:pt x="834727" y="97910"/>
                    <a:pt x="831399" y="105335"/>
                  </a:cubicBezTo>
                  <a:cubicBezTo>
                    <a:pt x="831570" y="99958"/>
                    <a:pt x="831826" y="94581"/>
                    <a:pt x="832082" y="89290"/>
                  </a:cubicBezTo>
                  <a:cubicBezTo>
                    <a:pt x="832679" y="78450"/>
                    <a:pt x="833106" y="67441"/>
                    <a:pt x="834897" y="56772"/>
                  </a:cubicBezTo>
                  <a:cubicBezTo>
                    <a:pt x="836262" y="48749"/>
                    <a:pt x="838481" y="40385"/>
                    <a:pt x="842320" y="33301"/>
                  </a:cubicBezTo>
                  <a:close/>
                  <a:moveTo>
                    <a:pt x="815360" y="141779"/>
                  </a:moveTo>
                  <a:cubicBezTo>
                    <a:pt x="825171" y="141267"/>
                    <a:pt x="834983" y="141011"/>
                    <a:pt x="844794" y="141011"/>
                  </a:cubicBezTo>
                  <a:lnTo>
                    <a:pt x="843941" y="143315"/>
                  </a:lnTo>
                  <a:lnTo>
                    <a:pt x="841126" y="151338"/>
                  </a:lnTo>
                  <a:cubicBezTo>
                    <a:pt x="841126" y="151338"/>
                    <a:pt x="841296" y="151509"/>
                    <a:pt x="841296" y="151338"/>
                  </a:cubicBezTo>
                  <a:lnTo>
                    <a:pt x="844794" y="143486"/>
                  </a:lnTo>
                  <a:lnTo>
                    <a:pt x="845988" y="140926"/>
                  </a:lnTo>
                  <a:cubicBezTo>
                    <a:pt x="860151" y="141011"/>
                    <a:pt x="874399" y="141779"/>
                    <a:pt x="888562" y="143315"/>
                  </a:cubicBezTo>
                  <a:cubicBezTo>
                    <a:pt x="908185" y="145449"/>
                    <a:pt x="927808" y="148180"/>
                    <a:pt x="947431" y="150570"/>
                  </a:cubicBezTo>
                  <a:cubicBezTo>
                    <a:pt x="975671" y="154069"/>
                    <a:pt x="1002119" y="164140"/>
                    <a:pt x="1028824" y="173187"/>
                  </a:cubicBezTo>
                  <a:cubicBezTo>
                    <a:pt x="1032833" y="174553"/>
                    <a:pt x="1036758" y="176260"/>
                    <a:pt x="1040768" y="177625"/>
                  </a:cubicBezTo>
                  <a:cubicBezTo>
                    <a:pt x="1070288" y="187782"/>
                    <a:pt x="1097930" y="201779"/>
                    <a:pt x="1125147" y="216971"/>
                  </a:cubicBezTo>
                  <a:cubicBezTo>
                    <a:pt x="1127621" y="218337"/>
                    <a:pt x="1130095" y="219446"/>
                    <a:pt x="1133422" y="221068"/>
                  </a:cubicBezTo>
                  <a:cubicBezTo>
                    <a:pt x="1130948" y="229688"/>
                    <a:pt x="1128474" y="238394"/>
                    <a:pt x="1126000" y="247099"/>
                  </a:cubicBezTo>
                  <a:cubicBezTo>
                    <a:pt x="1115847" y="262888"/>
                    <a:pt x="1105865" y="278849"/>
                    <a:pt x="1096309" y="295065"/>
                  </a:cubicBezTo>
                  <a:lnTo>
                    <a:pt x="1096309" y="295065"/>
                  </a:lnTo>
                  <a:cubicBezTo>
                    <a:pt x="1096309" y="295065"/>
                    <a:pt x="1096224" y="295236"/>
                    <a:pt x="1096224" y="295236"/>
                  </a:cubicBezTo>
                  <a:lnTo>
                    <a:pt x="1096224" y="295406"/>
                  </a:lnTo>
                  <a:cubicBezTo>
                    <a:pt x="1096224" y="295406"/>
                    <a:pt x="1096138" y="295406"/>
                    <a:pt x="1096138" y="295406"/>
                  </a:cubicBezTo>
                  <a:cubicBezTo>
                    <a:pt x="1083000" y="319219"/>
                    <a:pt x="1070629" y="343457"/>
                    <a:pt x="1058599" y="367782"/>
                  </a:cubicBezTo>
                  <a:cubicBezTo>
                    <a:pt x="1054333" y="376402"/>
                    <a:pt x="1050067" y="385108"/>
                    <a:pt x="1045887" y="393728"/>
                  </a:cubicBezTo>
                  <a:cubicBezTo>
                    <a:pt x="1045887" y="393813"/>
                    <a:pt x="1046057" y="393898"/>
                    <a:pt x="1046057" y="393813"/>
                  </a:cubicBezTo>
                  <a:cubicBezTo>
                    <a:pt x="1050665" y="385278"/>
                    <a:pt x="1055272" y="376743"/>
                    <a:pt x="1059964" y="368294"/>
                  </a:cubicBezTo>
                  <a:cubicBezTo>
                    <a:pt x="1073188" y="344567"/>
                    <a:pt x="1086925" y="321181"/>
                    <a:pt x="1100746" y="297881"/>
                  </a:cubicBezTo>
                  <a:lnTo>
                    <a:pt x="1100746" y="297881"/>
                  </a:lnTo>
                  <a:cubicBezTo>
                    <a:pt x="1100746" y="297881"/>
                    <a:pt x="1100746" y="297881"/>
                    <a:pt x="1100746" y="297881"/>
                  </a:cubicBezTo>
                  <a:lnTo>
                    <a:pt x="1100746" y="297881"/>
                  </a:lnTo>
                  <a:cubicBezTo>
                    <a:pt x="1100746" y="297881"/>
                    <a:pt x="1100746" y="297881"/>
                    <a:pt x="1100746" y="297881"/>
                  </a:cubicBezTo>
                  <a:cubicBezTo>
                    <a:pt x="1107912" y="284908"/>
                    <a:pt x="1115165" y="271850"/>
                    <a:pt x="1122502" y="258877"/>
                  </a:cubicBezTo>
                  <a:cubicBezTo>
                    <a:pt x="1119430" y="269460"/>
                    <a:pt x="1116359" y="280129"/>
                    <a:pt x="1113032" y="290627"/>
                  </a:cubicBezTo>
                  <a:cubicBezTo>
                    <a:pt x="1109192" y="302746"/>
                    <a:pt x="1104585" y="314610"/>
                    <a:pt x="1100661" y="326644"/>
                  </a:cubicBezTo>
                  <a:cubicBezTo>
                    <a:pt x="1097333" y="337056"/>
                    <a:pt x="1094006" y="347554"/>
                    <a:pt x="1091105" y="358052"/>
                  </a:cubicBezTo>
                  <a:cubicBezTo>
                    <a:pt x="1087521" y="364965"/>
                    <a:pt x="1083938" y="371878"/>
                    <a:pt x="1080355" y="378792"/>
                  </a:cubicBezTo>
                  <a:cubicBezTo>
                    <a:pt x="1073530" y="391765"/>
                    <a:pt x="1066534" y="404652"/>
                    <a:pt x="1059452" y="417455"/>
                  </a:cubicBezTo>
                  <a:lnTo>
                    <a:pt x="1051774" y="431025"/>
                  </a:lnTo>
                  <a:lnTo>
                    <a:pt x="1044010" y="444595"/>
                  </a:lnTo>
                  <a:cubicBezTo>
                    <a:pt x="1044010" y="444595"/>
                    <a:pt x="1044095" y="444851"/>
                    <a:pt x="1044181" y="444681"/>
                  </a:cubicBezTo>
                  <a:lnTo>
                    <a:pt x="1052627" y="431452"/>
                  </a:lnTo>
                  <a:lnTo>
                    <a:pt x="1060902" y="418137"/>
                  </a:lnTo>
                  <a:cubicBezTo>
                    <a:pt x="1068667" y="405676"/>
                    <a:pt x="1076175" y="393130"/>
                    <a:pt x="1083682" y="380413"/>
                  </a:cubicBezTo>
                  <a:cubicBezTo>
                    <a:pt x="1084706" y="378706"/>
                    <a:pt x="1085645" y="376999"/>
                    <a:pt x="1086668" y="375207"/>
                  </a:cubicBezTo>
                  <a:cubicBezTo>
                    <a:pt x="1083768" y="386388"/>
                    <a:pt x="1080952" y="397483"/>
                    <a:pt x="1078051" y="408664"/>
                  </a:cubicBezTo>
                  <a:cubicBezTo>
                    <a:pt x="1062694" y="436658"/>
                    <a:pt x="1047337" y="464652"/>
                    <a:pt x="1031724" y="492390"/>
                  </a:cubicBezTo>
                  <a:lnTo>
                    <a:pt x="1011760" y="527383"/>
                  </a:lnTo>
                  <a:cubicBezTo>
                    <a:pt x="1011760" y="527383"/>
                    <a:pt x="1011845" y="527639"/>
                    <a:pt x="1011930" y="527469"/>
                  </a:cubicBezTo>
                  <a:lnTo>
                    <a:pt x="1033174" y="492903"/>
                  </a:lnTo>
                  <a:cubicBezTo>
                    <a:pt x="1046825" y="470541"/>
                    <a:pt x="1060391" y="448095"/>
                    <a:pt x="1073785" y="425477"/>
                  </a:cubicBezTo>
                  <a:cubicBezTo>
                    <a:pt x="1070885" y="436914"/>
                    <a:pt x="1067984" y="448436"/>
                    <a:pt x="1065083" y="459873"/>
                  </a:cubicBezTo>
                  <a:cubicBezTo>
                    <a:pt x="1064656" y="461665"/>
                    <a:pt x="1064145" y="463457"/>
                    <a:pt x="1063718" y="465250"/>
                  </a:cubicBezTo>
                  <a:cubicBezTo>
                    <a:pt x="1059708" y="472163"/>
                    <a:pt x="1055613" y="479161"/>
                    <a:pt x="1051518" y="486075"/>
                  </a:cubicBezTo>
                  <a:cubicBezTo>
                    <a:pt x="1042048" y="502120"/>
                    <a:pt x="1032492" y="518080"/>
                    <a:pt x="1022766" y="533870"/>
                  </a:cubicBezTo>
                  <a:lnTo>
                    <a:pt x="1012357" y="550683"/>
                  </a:lnTo>
                  <a:lnTo>
                    <a:pt x="1001863" y="567497"/>
                  </a:lnTo>
                  <a:cubicBezTo>
                    <a:pt x="1001863" y="567497"/>
                    <a:pt x="1001948" y="567753"/>
                    <a:pt x="1002034" y="567582"/>
                  </a:cubicBezTo>
                  <a:lnTo>
                    <a:pt x="1013210" y="551110"/>
                  </a:lnTo>
                  <a:lnTo>
                    <a:pt x="1024301" y="534553"/>
                  </a:lnTo>
                  <a:cubicBezTo>
                    <a:pt x="1034625" y="519105"/>
                    <a:pt x="1044778" y="503486"/>
                    <a:pt x="1054760" y="487782"/>
                  </a:cubicBezTo>
                  <a:cubicBezTo>
                    <a:pt x="1056637" y="484794"/>
                    <a:pt x="1058514" y="481893"/>
                    <a:pt x="1060391" y="478905"/>
                  </a:cubicBezTo>
                  <a:cubicBezTo>
                    <a:pt x="1057064" y="492561"/>
                    <a:pt x="1053821" y="506217"/>
                    <a:pt x="1049982" y="519787"/>
                  </a:cubicBezTo>
                  <a:cubicBezTo>
                    <a:pt x="1046825" y="530883"/>
                    <a:pt x="1043754" y="542063"/>
                    <a:pt x="1040597" y="553159"/>
                  </a:cubicBezTo>
                  <a:cubicBezTo>
                    <a:pt x="1030188" y="569460"/>
                    <a:pt x="1019695" y="585676"/>
                    <a:pt x="1009030" y="601722"/>
                  </a:cubicBezTo>
                  <a:lnTo>
                    <a:pt x="1012698" y="579019"/>
                  </a:lnTo>
                  <a:cubicBezTo>
                    <a:pt x="1012698" y="579019"/>
                    <a:pt x="1012528" y="578763"/>
                    <a:pt x="1012442" y="579019"/>
                  </a:cubicBezTo>
                  <a:lnTo>
                    <a:pt x="1007921" y="603002"/>
                  </a:lnTo>
                  <a:lnTo>
                    <a:pt x="1007921" y="603600"/>
                  </a:lnTo>
                  <a:cubicBezTo>
                    <a:pt x="1007921" y="603600"/>
                    <a:pt x="997085" y="619645"/>
                    <a:pt x="997085" y="619645"/>
                  </a:cubicBezTo>
                  <a:lnTo>
                    <a:pt x="985141" y="637227"/>
                  </a:lnTo>
                  <a:cubicBezTo>
                    <a:pt x="985141" y="637227"/>
                    <a:pt x="985141" y="637483"/>
                    <a:pt x="985311" y="637398"/>
                  </a:cubicBezTo>
                  <a:lnTo>
                    <a:pt x="997938" y="620072"/>
                  </a:lnTo>
                  <a:lnTo>
                    <a:pt x="1007238" y="607014"/>
                  </a:lnTo>
                  <a:lnTo>
                    <a:pt x="1003655" y="627070"/>
                  </a:lnTo>
                  <a:cubicBezTo>
                    <a:pt x="1000498" y="645079"/>
                    <a:pt x="997512" y="663173"/>
                    <a:pt x="994611" y="681267"/>
                  </a:cubicBezTo>
                  <a:lnTo>
                    <a:pt x="990004" y="689545"/>
                  </a:lnTo>
                  <a:cubicBezTo>
                    <a:pt x="990004" y="689545"/>
                    <a:pt x="990089" y="689801"/>
                    <a:pt x="990175" y="689631"/>
                  </a:cubicBezTo>
                  <a:lnTo>
                    <a:pt x="994355" y="682803"/>
                  </a:lnTo>
                  <a:cubicBezTo>
                    <a:pt x="993758" y="686729"/>
                    <a:pt x="993160" y="690570"/>
                    <a:pt x="992564" y="694496"/>
                  </a:cubicBezTo>
                  <a:cubicBezTo>
                    <a:pt x="990943" y="705506"/>
                    <a:pt x="989322" y="716601"/>
                    <a:pt x="987871" y="727611"/>
                  </a:cubicBezTo>
                  <a:cubicBezTo>
                    <a:pt x="984202" y="734012"/>
                    <a:pt x="980448" y="740498"/>
                    <a:pt x="976694" y="746900"/>
                  </a:cubicBezTo>
                  <a:lnTo>
                    <a:pt x="978230" y="739986"/>
                  </a:lnTo>
                  <a:cubicBezTo>
                    <a:pt x="978230" y="739986"/>
                    <a:pt x="978060" y="739730"/>
                    <a:pt x="977974" y="739986"/>
                  </a:cubicBezTo>
                  <a:lnTo>
                    <a:pt x="975841" y="748351"/>
                  </a:lnTo>
                  <a:lnTo>
                    <a:pt x="975415" y="749887"/>
                  </a:lnTo>
                  <a:lnTo>
                    <a:pt x="976268" y="748521"/>
                  </a:lnTo>
                  <a:cubicBezTo>
                    <a:pt x="980022" y="742547"/>
                    <a:pt x="983690" y="736658"/>
                    <a:pt x="987359" y="730683"/>
                  </a:cubicBezTo>
                  <a:cubicBezTo>
                    <a:pt x="987274" y="731452"/>
                    <a:pt x="987189" y="732220"/>
                    <a:pt x="987103" y="732988"/>
                  </a:cubicBezTo>
                  <a:cubicBezTo>
                    <a:pt x="982496" y="748521"/>
                    <a:pt x="978230" y="764140"/>
                    <a:pt x="973623" y="779673"/>
                  </a:cubicBezTo>
                  <a:cubicBezTo>
                    <a:pt x="970893" y="788806"/>
                    <a:pt x="968163" y="798023"/>
                    <a:pt x="965518" y="807156"/>
                  </a:cubicBezTo>
                  <a:lnTo>
                    <a:pt x="960996" y="809375"/>
                  </a:lnTo>
                  <a:cubicBezTo>
                    <a:pt x="962276" y="799901"/>
                    <a:pt x="963641" y="790427"/>
                    <a:pt x="965091" y="781039"/>
                  </a:cubicBezTo>
                  <a:cubicBezTo>
                    <a:pt x="967822" y="763884"/>
                    <a:pt x="970893" y="746729"/>
                    <a:pt x="974306" y="729659"/>
                  </a:cubicBezTo>
                  <a:lnTo>
                    <a:pt x="978145" y="711480"/>
                  </a:lnTo>
                  <a:lnTo>
                    <a:pt x="982326" y="693386"/>
                  </a:lnTo>
                  <a:cubicBezTo>
                    <a:pt x="982326" y="693386"/>
                    <a:pt x="982155" y="693215"/>
                    <a:pt x="982069" y="693386"/>
                  </a:cubicBezTo>
                  <a:lnTo>
                    <a:pt x="977206" y="711395"/>
                  </a:lnTo>
                  <a:cubicBezTo>
                    <a:pt x="975671" y="717454"/>
                    <a:pt x="974135" y="723429"/>
                    <a:pt x="972685" y="729488"/>
                  </a:cubicBezTo>
                  <a:cubicBezTo>
                    <a:pt x="968504" y="746388"/>
                    <a:pt x="964836" y="763457"/>
                    <a:pt x="961423" y="780612"/>
                  </a:cubicBezTo>
                  <a:cubicBezTo>
                    <a:pt x="959375" y="791025"/>
                    <a:pt x="957498" y="801437"/>
                    <a:pt x="955792" y="811850"/>
                  </a:cubicBezTo>
                  <a:lnTo>
                    <a:pt x="948796" y="815264"/>
                  </a:lnTo>
                  <a:cubicBezTo>
                    <a:pt x="949905" y="806046"/>
                    <a:pt x="951099" y="796828"/>
                    <a:pt x="952379" y="787611"/>
                  </a:cubicBezTo>
                  <a:lnTo>
                    <a:pt x="954853" y="770797"/>
                  </a:lnTo>
                  <a:lnTo>
                    <a:pt x="957498" y="753984"/>
                  </a:lnTo>
                  <a:cubicBezTo>
                    <a:pt x="957498" y="753984"/>
                    <a:pt x="957328" y="753813"/>
                    <a:pt x="957242" y="753984"/>
                  </a:cubicBezTo>
                  <a:lnTo>
                    <a:pt x="953915" y="770797"/>
                  </a:lnTo>
                  <a:lnTo>
                    <a:pt x="950758" y="787611"/>
                  </a:lnTo>
                  <a:cubicBezTo>
                    <a:pt x="948966" y="797340"/>
                    <a:pt x="947260" y="807070"/>
                    <a:pt x="945639" y="816800"/>
                  </a:cubicBezTo>
                  <a:lnTo>
                    <a:pt x="940776" y="819190"/>
                  </a:lnTo>
                  <a:cubicBezTo>
                    <a:pt x="928149" y="825249"/>
                    <a:pt x="915607" y="831224"/>
                    <a:pt x="902981" y="837284"/>
                  </a:cubicBezTo>
                  <a:lnTo>
                    <a:pt x="903493" y="830029"/>
                  </a:lnTo>
                  <a:cubicBezTo>
                    <a:pt x="903493" y="830029"/>
                    <a:pt x="903322" y="829858"/>
                    <a:pt x="903236" y="830029"/>
                  </a:cubicBezTo>
                  <a:lnTo>
                    <a:pt x="902383" y="837625"/>
                  </a:lnTo>
                  <a:cubicBezTo>
                    <a:pt x="894790" y="841295"/>
                    <a:pt x="887111" y="844965"/>
                    <a:pt x="879518" y="848635"/>
                  </a:cubicBezTo>
                  <a:cubicBezTo>
                    <a:pt x="879945" y="846245"/>
                    <a:pt x="880286" y="843941"/>
                    <a:pt x="880712" y="841551"/>
                  </a:cubicBezTo>
                  <a:cubicBezTo>
                    <a:pt x="880712" y="841466"/>
                    <a:pt x="880542" y="841380"/>
                    <a:pt x="880457" y="841551"/>
                  </a:cubicBezTo>
                  <a:cubicBezTo>
                    <a:pt x="879859" y="844026"/>
                    <a:pt x="879348" y="846501"/>
                    <a:pt x="878836" y="849062"/>
                  </a:cubicBezTo>
                  <a:cubicBezTo>
                    <a:pt x="873034" y="851878"/>
                    <a:pt x="867147" y="854695"/>
                    <a:pt x="861346" y="857511"/>
                  </a:cubicBezTo>
                  <a:cubicBezTo>
                    <a:pt x="862370" y="852220"/>
                    <a:pt x="863479" y="847013"/>
                    <a:pt x="864502" y="841722"/>
                  </a:cubicBezTo>
                  <a:cubicBezTo>
                    <a:pt x="864502" y="841636"/>
                    <a:pt x="864332" y="841551"/>
                    <a:pt x="864246" y="841722"/>
                  </a:cubicBezTo>
                  <a:cubicBezTo>
                    <a:pt x="862796" y="847184"/>
                    <a:pt x="861431" y="852646"/>
                    <a:pt x="860066" y="858194"/>
                  </a:cubicBezTo>
                  <a:cubicBezTo>
                    <a:pt x="854179" y="861010"/>
                    <a:pt x="848377" y="863827"/>
                    <a:pt x="842490" y="866729"/>
                  </a:cubicBezTo>
                  <a:cubicBezTo>
                    <a:pt x="842490" y="866729"/>
                    <a:pt x="842490" y="866729"/>
                    <a:pt x="842490" y="866729"/>
                  </a:cubicBezTo>
                  <a:cubicBezTo>
                    <a:pt x="842490" y="866729"/>
                    <a:pt x="842490" y="866729"/>
                    <a:pt x="842490" y="866729"/>
                  </a:cubicBezTo>
                  <a:cubicBezTo>
                    <a:pt x="842490" y="866729"/>
                    <a:pt x="842490" y="866729"/>
                    <a:pt x="842490" y="866729"/>
                  </a:cubicBezTo>
                  <a:cubicBezTo>
                    <a:pt x="842490" y="866729"/>
                    <a:pt x="842490" y="866729"/>
                    <a:pt x="842490" y="866729"/>
                  </a:cubicBezTo>
                  <a:cubicBezTo>
                    <a:pt x="840528" y="867753"/>
                    <a:pt x="838651" y="868692"/>
                    <a:pt x="836689" y="869716"/>
                  </a:cubicBezTo>
                  <a:cubicBezTo>
                    <a:pt x="838139" y="862632"/>
                    <a:pt x="839589" y="855548"/>
                    <a:pt x="841040" y="848464"/>
                  </a:cubicBezTo>
                  <a:cubicBezTo>
                    <a:pt x="852643" y="841722"/>
                    <a:pt x="864246" y="834894"/>
                    <a:pt x="875849" y="828066"/>
                  </a:cubicBezTo>
                  <a:lnTo>
                    <a:pt x="903663" y="811679"/>
                  </a:lnTo>
                  <a:cubicBezTo>
                    <a:pt x="903663" y="811679"/>
                    <a:pt x="903663" y="811423"/>
                    <a:pt x="903577" y="811508"/>
                  </a:cubicBezTo>
                  <a:lnTo>
                    <a:pt x="874911" y="826871"/>
                  </a:lnTo>
                  <a:cubicBezTo>
                    <a:pt x="863905" y="832675"/>
                    <a:pt x="852899" y="838393"/>
                    <a:pt x="841893" y="844197"/>
                  </a:cubicBezTo>
                  <a:cubicBezTo>
                    <a:pt x="841979" y="843599"/>
                    <a:pt x="842149" y="843087"/>
                    <a:pt x="842234" y="842490"/>
                  </a:cubicBezTo>
                  <a:lnTo>
                    <a:pt x="845988" y="825079"/>
                  </a:lnTo>
                  <a:cubicBezTo>
                    <a:pt x="851705" y="821836"/>
                    <a:pt x="857421" y="818678"/>
                    <a:pt x="863137" y="815434"/>
                  </a:cubicBezTo>
                  <a:cubicBezTo>
                    <a:pt x="873290" y="809801"/>
                    <a:pt x="883528" y="804168"/>
                    <a:pt x="893766" y="798621"/>
                  </a:cubicBezTo>
                  <a:cubicBezTo>
                    <a:pt x="893852" y="798621"/>
                    <a:pt x="893766" y="798365"/>
                    <a:pt x="893681" y="798450"/>
                  </a:cubicBezTo>
                  <a:cubicBezTo>
                    <a:pt x="883187" y="803656"/>
                    <a:pt x="872693" y="808863"/>
                    <a:pt x="862284" y="814154"/>
                  </a:cubicBezTo>
                  <a:cubicBezTo>
                    <a:pt x="857080" y="816800"/>
                    <a:pt x="851875" y="819360"/>
                    <a:pt x="846756" y="822006"/>
                  </a:cubicBezTo>
                  <a:lnTo>
                    <a:pt x="847268" y="819616"/>
                  </a:lnTo>
                  <a:cubicBezTo>
                    <a:pt x="847268" y="819616"/>
                    <a:pt x="847097" y="819446"/>
                    <a:pt x="847013" y="819616"/>
                  </a:cubicBezTo>
                  <a:lnTo>
                    <a:pt x="846244" y="822348"/>
                  </a:lnTo>
                  <a:cubicBezTo>
                    <a:pt x="834130" y="828493"/>
                    <a:pt x="822014" y="834723"/>
                    <a:pt x="809985" y="841039"/>
                  </a:cubicBezTo>
                  <a:lnTo>
                    <a:pt x="813398" y="824055"/>
                  </a:lnTo>
                  <a:cubicBezTo>
                    <a:pt x="820649" y="819702"/>
                    <a:pt x="827986" y="815349"/>
                    <a:pt x="835324" y="811082"/>
                  </a:cubicBezTo>
                  <a:cubicBezTo>
                    <a:pt x="850084" y="802547"/>
                    <a:pt x="864929" y="794097"/>
                    <a:pt x="879859" y="785904"/>
                  </a:cubicBezTo>
                  <a:lnTo>
                    <a:pt x="895899" y="777284"/>
                  </a:lnTo>
                  <a:lnTo>
                    <a:pt x="912024" y="768834"/>
                  </a:lnTo>
                  <a:cubicBezTo>
                    <a:pt x="912024" y="768834"/>
                    <a:pt x="912024" y="768578"/>
                    <a:pt x="911939" y="768663"/>
                  </a:cubicBezTo>
                  <a:lnTo>
                    <a:pt x="895473" y="776601"/>
                  </a:lnTo>
                  <a:lnTo>
                    <a:pt x="879007" y="784709"/>
                  </a:lnTo>
                  <a:cubicBezTo>
                    <a:pt x="863734" y="792305"/>
                    <a:pt x="848548" y="800072"/>
                    <a:pt x="833447" y="808094"/>
                  </a:cubicBezTo>
                  <a:cubicBezTo>
                    <a:pt x="819626" y="815520"/>
                    <a:pt x="805890" y="823116"/>
                    <a:pt x="792324" y="830882"/>
                  </a:cubicBezTo>
                  <a:cubicBezTo>
                    <a:pt x="793262" y="827042"/>
                    <a:pt x="794116" y="823201"/>
                    <a:pt x="795054" y="819275"/>
                  </a:cubicBezTo>
                  <a:cubicBezTo>
                    <a:pt x="795054" y="819190"/>
                    <a:pt x="794883" y="819104"/>
                    <a:pt x="794798" y="819275"/>
                  </a:cubicBezTo>
                  <a:cubicBezTo>
                    <a:pt x="793604" y="823372"/>
                    <a:pt x="792409" y="827469"/>
                    <a:pt x="791215" y="831565"/>
                  </a:cubicBezTo>
                  <a:cubicBezTo>
                    <a:pt x="790362" y="832077"/>
                    <a:pt x="789508" y="832590"/>
                    <a:pt x="788570" y="833016"/>
                  </a:cubicBezTo>
                  <a:lnTo>
                    <a:pt x="788570" y="833016"/>
                  </a:lnTo>
                  <a:cubicBezTo>
                    <a:pt x="788570" y="833016"/>
                    <a:pt x="788570" y="833016"/>
                    <a:pt x="788570" y="833016"/>
                  </a:cubicBezTo>
                  <a:lnTo>
                    <a:pt x="788570" y="833016"/>
                  </a:lnTo>
                  <a:cubicBezTo>
                    <a:pt x="788570" y="833016"/>
                    <a:pt x="788570" y="833016"/>
                    <a:pt x="788570" y="833016"/>
                  </a:cubicBezTo>
                  <a:cubicBezTo>
                    <a:pt x="777650" y="839759"/>
                    <a:pt x="766729" y="846672"/>
                    <a:pt x="755979" y="853671"/>
                  </a:cubicBezTo>
                  <a:cubicBezTo>
                    <a:pt x="758112" y="844282"/>
                    <a:pt x="760415" y="834894"/>
                    <a:pt x="762889" y="825505"/>
                  </a:cubicBezTo>
                  <a:cubicBezTo>
                    <a:pt x="765876" y="823542"/>
                    <a:pt x="768947" y="821580"/>
                    <a:pt x="771933" y="819616"/>
                  </a:cubicBezTo>
                  <a:lnTo>
                    <a:pt x="771933" y="819616"/>
                  </a:lnTo>
                  <a:cubicBezTo>
                    <a:pt x="771933" y="819616"/>
                    <a:pt x="772104" y="819446"/>
                    <a:pt x="772104" y="819446"/>
                  </a:cubicBezTo>
                  <a:lnTo>
                    <a:pt x="772275" y="819275"/>
                  </a:lnTo>
                  <a:lnTo>
                    <a:pt x="772275" y="819275"/>
                  </a:lnTo>
                  <a:cubicBezTo>
                    <a:pt x="786011" y="810143"/>
                    <a:pt x="799917" y="801352"/>
                    <a:pt x="814080" y="792902"/>
                  </a:cubicBezTo>
                  <a:cubicBezTo>
                    <a:pt x="828328" y="784624"/>
                    <a:pt x="842747" y="776601"/>
                    <a:pt x="857506" y="769090"/>
                  </a:cubicBezTo>
                  <a:cubicBezTo>
                    <a:pt x="862711" y="766444"/>
                    <a:pt x="868000" y="763969"/>
                    <a:pt x="873290" y="761324"/>
                  </a:cubicBezTo>
                  <a:lnTo>
                    <a:pt x="889244" y="753984"/>
                  </a:lnTo>
                  <a:cubicBezTo>
                    <a:pt x="889244" y="753984"/>
                    <a:pt x="889244" y="753727"/>
                    <a:pt x="889159" y="753813"/>
                  </a:cubicBezTo>
                  <a:lnTo>
                    <a:pt x="872778" y="760641"/>
                  </a:lnTo>
                  <a:cubicBezTo>
                    <a:pt x="867403" y="763030"/>
                    <a:pt x="861943" y="765420"/>
                    <a:pt x="856568" y="767810"/>
                  </a:cubicBezTo>
                  <a:cubicBezTo>
                    <a:pt x="841552" y="774638"/>
                    <a:pt x="826707" y="782063"/>
                    <a:pt x="812118" y="789830"/>
                  </a:cubicBezTo>
                  <a:cubicBezTo>
                    <a:pt x="797528" y="797682"/>
                    <a:pt x="783195" y="806046"/>
                    <a:pt x="769203" y="814922"/>
                  </a:cubicBezTo>
                  <a:lnTo>
                    <a:pt x="769203" y="814922"/>
                  </a:lnTo>
                  <a:cubicBezTo>
                    <a:pt x="769203" y="814922"/>
                    <a:pt x="769203" y="814922"/>
                    <a:pt x="769203" y="814922"/>
                  </a:cubicBezTo>
                  <a:lnTo>
                    <a:pt x="769203" y="814922"/>
                  </a:lnTo>
                  <a:cubicBezTo>
                    <a:pt x="769203" y="814922"/>
                    <a:pt x="769203" y="814922"/>
                    <a:pt x="769203" y="814922"/>
                  </a:cubicBezTo>
                  <a:cubicBezTo>
                    <a:pt x="767752" y="815861"/>
                    <a:pt x="766302" y="816885"/>
                    <a:pt x="764852" y="817910"/>
                  </a:cubicBezTo>
                  <a:lnTo>
                    <a:pt x="768776" y="804254"/>
                  </a:lnTo>
                  <a:lnTo>
                    <a:pt x="769800" y="800754"/>
                  </a:lnTo>
                  <a:cubicBezTo>
                    <a:pt x="776796" y="795377"/>
                    <a:pt x="783792" y="790086"/>
                    <a:pt x="790874" y="784880"/>
                  </a:cubicBezTo>
                  <a:cubicBezTo>
                    <a:pt x="799832" y="778393"/>
                    <a:pt x="808790" y="771992"/>
                    <a:pt x="818004" y="765847"/>
                  </a:cubicBezTo>
                  <a:lnTo>
                    <a:pt x="827901" y="759360"/>
                  </a:lnTo>
                  <a:lnTo>
                    <a:pt x="837884" y="753045"/>
                  </a:lnTo>
                  <a:cubicBezTo>
                    <a:pt x="837884" y="753045"/>
                    <a:pt x="837884" y="752789"/>
                    <a:pt x="837798" y="752874"/>
                  </a:cubicBezTo>
                  <a:lnTo>
                    <a:pt x="827475" y="758678"/>
                  </a:lnTo>
                  <a:lnTo>
                    <a:pt x="817236" y="764567"/>
                  </a:lnTo>
                  <a:cubicBezTo>
                    <a:pt x="807681" y="770114"/>
                    <a:pt x="798211" y="775918"/>
                    <a:pt x="788911" y="781892"/>
                  </a:cubicBezTo>
                  <a:cubicBezTo>
                    <a:pt x="783366" y="785477"/>
                    <a:pt x="777820" y="789147"/>
                    <a:pt x="772360" y="792902"/>
                  </a:cubicBezTo>
                  <a:lnTo>
                    <a:pt x="773128" y="790257"/>
                  </a:lnTo>
                  <a:cubicBezTo>
                    <a:pt x="773128" y="790257"/>
                    <a:pt x="772957" y="790086"/>
                    <a:pt x="772872" y="790257"/>
                  </a:cubicBezTo>
                  <a:lnTo>
                    <a:pt x="771763" y="793329"/>
                  </a:lnTo>
                  <a:cubicBezTo>
                    <a:pt x="768264" y="795719"/>
                    <a:pt x="764767" y="798194"/>
                    <a:pt x="761354" y="800669"/>
                  </a:cubicBezTo>
                  <a:lnTo>
                    <a:pt x="761354" y="800669"/>
                  </a:lnTo>
                  <a:cubicBezTo>
                    <a:pt x="761354" y="800669"/>
                    <a:pt x="761354" y="800669"/>
                    <a:pt x="761354" y="800669"/>
                  </a:cubicBezTo>
                  <a:lnTo>
                    <a:pt x="761354" y="800669"/>
                  </a:lnTo>
                  <a:cubicBezTo>
                    <a:pt x="761354" y="800669"/>
                    <a:pt x="761354" y="800669"/>
                    <a:pt x="761354" y="800669"/>
                  </a:cubicBezTo>
                  <a:cubicBezTo>
                    <a:pt x="754699" y="805875"/>
                    <a:pt x="748130" y="811252"/>
                    <a:pt x="741645" y="816715"/>
                  </a:cubicBezTo>
                  <a:cubicBezTo>
                    <a:pt x="742243" y="814069"/>
                    <a:pt x="742840" y="811423"/>
                    <a:pt x="743437" y="808777"/>
                  </a:cubicBezTo>
                  <a:cubicBezTo>
                    <a:pt x="744205" y="805363"/>
                    <a:pt x="745058" y="801949"/>
                    <a:pt x="745826" y="798535"/>
                  </a:cubicBezTo>
                  <a:cubicBezTo>
                    <a:pt x="756661" y="789574"/>
                    <a:pt x="767582" y="780698"/>
                    <a:pt x="778503" y="771736"/>
                  </a:cubicBezTo>
                  <a:lnTo>
                    <a:pt x="778503" y="771736"/>
                  </a:lnTo>
                  <a:cubicBezTo>
                    <a:pt x="778503" y="771736"/>
                    <a:pt x="778503" y="771736"/>
                    <a:pt x="778503" y="771736"/>
                  </a:cubicBezTo>
                  <a:lnTo>
                    <a:pt x="778503" y="771736"/>
                  </a:lnTo>
                  <a:cubicBezTo>
                    <a:pt x="778503" y="771736"/>
                    <a:pt x="778503" y="771736"/>
                    <a:pt x="778503" y="771736"/>
                  </a:cubicBezTo>
                  <a:cubicBezTo>
                    <a:pt x="802647" y="751167"/>
                    <a:pt x="826877" y="730598"/>
                    <a:pt x="851619" y="710712"/>
                  </a:cubicBezTo>
                  <a:cubicBezTo>
                    <a:pt x="860492" y="703628"/>
                    <a:pt x="869366" y="696544"/>
                    <a:pt x="878238" y="689545"/>
                  </a:cubicBezTo>
                  <a:cubicBezTo>
                    <a:pt x="878324" y="689460"/>
                    <a:pt x="878238" y="689289"/>
                    <a:pt x="878068" y="689375"/>
                  </a:cubicBezTo>
                  <a:cubicBezTo>
                    <a:pt x="868939" y="696032"/>
                    <a:pt x="859810" y="702689"/>
                    <a:pt x="850766" y="709346"/>
                  </a:cubicBezTo>
                  <a:cubicBezTo>
                    <a:pt x="837968" y="718820"/>
                    <a:pt x="825256" y="728379"/>
                    <a:pt x="812629" y="738023"/>
                  </a:cubicBezTo>
                  <a:cubicBezTo>
                    <a:pt x="800003" y="747753"/>
                    <a:pt x="787546" y="757568"/>
                    <a:pt x="775175" y="767554"/>
                  </a:cubicBezTo>
                  <a:lnTo>
                    <a:pt x="775175" y="767554"/>
                  </a:lnTo>
                  <a:cubicBezTo>
                    <a:pt x="775175" y="767554"/>
                    <a:pt x="775005" y="767725"/>
                    <a:pt x="775005" y="767725"/>
                  </a:cubicBezTo>
                  <a:lnTo>
                    <a:pt x="774834" y="767895"/>
                  </a:lnTo>
                  <a:lnTo>
                    <a:pt x="774834" y="767895"/>
                  </a:lnTo>
                  <a:cubicBezTo>
                    <a:pt x="765534" y="775833"/>
                    <a:pt x="756320" y="783941"/>
                    <a:pt x="747191" y="792049"/>
                  </a:cubicBezTo>
                  <a:cubicBezTo>
                    <a:pt x="747873" y="789147"/>
                    <a:pt x="748556" y="786245"/>
                    <a:pt x="749324" y="783429"/>
                  </a:cubicBezTo>
                  <a:cubicBezTo>
                    <a:pt x="749324" y="783343"/>
                    <a:pt x="749153" y="783258"/>
                    <a:pt x="749068" y="783429"/>
                  </a:cubicBezTo>
                  <a:cubicBezTo>
                    <a:pt x="748130" y="786587"/>
                    <a:pt x="747191" y="789830"/>
                    <a:pt x="746252" y="792988"/>
                  </a:cubicBezTo>
                  <a:cubicBezTo>
                    <a:pt x="743864" y="795121"/>
                    <a:pt x="741390" y="797255"/>
                    <a:pt x="739001" y="799474"/>
                  </a:cubicBezTo>
                  <a:cubicBezTo>
                    <a:pt x="732431" y="805363"/>
                    <a:pt x="725947" y="811338"/>
                    <a:pt x="719463" y="817312"/>
                  </a:cubicBezTo>
                  <a:cubicBezTo>
                    <a:pt x="720743" y="811765"/>
                    <a:pt x="722023" y="806217"/>
                    <a:pt x="723303" y="800754"/>
                  </a:cubicBezTo>
                  <a:lnTo>
                    <a:pt x="723303" y="800754"/>
                  </a:lnTo>
                  <a:cubicBezTo>
                    <a:pt x="723303" y="800754"/>
                    <a:pt x="723303" y="800584"/>
                    <a:pt x="723303" y="800584"/>
                  </a:cubicBezTo>
                  <a:lnTo>
                    <a:pt x="723303" y="800413"/>
                  </a:lnTo>
                  <a:cubicBezTo>
                    <a:pt x="723303" y="800413"/>
                    <a:pt x="723303" y="800413"/>
                    <a:pt x="723303" y="800413"/>
                  </a:cubicBezTo>
                  <a:cubicBezTo>
                    <a:pt x="723814" y="797938"/>
                    <a:pt x="724241" y="795463"/>
                    <a:pt x="724753" y="792988"/>
                  </a:cubicBezTo>
                  <a:cubicBezTo>
                    <a:pt x="737721" y="782490"/>
                    <a:pt x="750774" y="771992"/>
                    <a:pt x="763743" y="761494"/>
                  </a:cubicBezTo>
                  <a:lnTo>
                    <a:pt x="763743" y="761494"/>
                  </a:lnTo>
                  <a:cubicBezTo>
                    <a:pt x="763743" y="761494"/>
                    <a:pt x="763743" y="761494"/>
                    <a:pt x="763743" y="761494"/>
                  </a:cubicBezTo>
                  <a:lnTo>
                    <a:pt x="763743" y="761494"/>
                  </a:lnTo>
                  <a:cubicBezTo>
                    <a:pt x="763743" y="761494"/>
                    <a:pt x="763743" y="761494"/>
                    <a:pt x="763743" y="761494"/>
                  </a:cubicBezTo>
                  <a:cubicBezTo>
                    <a:pt x="783195" y="744851"/>
                    <a:pt x="802647" y="728123"/>
                    <a:pt x="822356" y="711821"/>
                  </a:cubicBezTo>
                  <a:cubicBezTo>
                    <a:pt x="829437" y="706018"/>
                    <a:pt x="836518" y="700214"/>
                    <a:pt x="843600" y="694410"/>
                  </a:cubicBezTo>
                  <a:cubicBezTo>
                    <a:pt x="843685" y="694410"/>
                    <a:pt x="843600" y="694154"/>
                    <a:pt x="843429" y="694240"/>
                  </a:cubicBezTo>
                  <a:cubicBezTo>
                    <a:pt x="836092" y="699617"/>
                    <a:pt x="828755" y="704994"/>
                    <a:pt x="821502" y="710456"/>
                  </a:cubicBezTo>
                  <a:cubicBezTo>
                    <a:pt x="800941" y="725733"/>
                    <a:pt x="780465" y="741267"/>
                    <a:pt x="760501" y="757312"/>
                  </a:cubicBezTo>
                  <a:lnTo>
                    <a:pt x="760501" y="757312"/>
                  </a:lnTo>
                  <a:cubicBezTo>
                    <a:pt x="760501" y="757312"/>
                    <a:pt x="760330" y="757397"/>
                    <a:pt x="760330" y="757397"/>
                  </a:cubicBezTo>
                  <a:lnTo>
                    <a:pt x="760159" y="757397"/>
                  </a:lnTo>
                  <a:cubicBezTo>
                    <a:pt x="760159" y="757397"/>
                    <a:pt x="760159" y="757483"/>
                    <a:pt x="760159" y="757483"/>
                  </a:cubicBezTo>
                  <a:cubicBezTo>
                    <a:pt x="748471" y="767469"/>
                    <a:pt x="736953" y="777710"/>
                    <a:pt x="725520" y="788038"/>
                  </a:cubicBezTo>
                  <a:cubicBezTo>
                    <a:pt x="727824" y="775918"/>
                    <a:pt x="730128" y="763884"/>
                    <a:pt x="732602" y="751850"/>
                  </a:cubicBezTo>
                  <a:cubicBezTo>
                    <a:pt x="741560" y="744510"/>
                    <a:pt x="750604" y="737255"/>
                    <a:pt x="759647" y="730086"/>
                  </a:cubicBezTo>
                  <a:lnTo>
                    <a:pt x="759647" y="730086"/>
                  </a:lnTo>
                  <a:cubicBezTo>
                    <a:pt x="759647" y="730086"/>
                    <a:pt x="759647" y="730086"/>
                    <a:pt x="759647" y="730086"/>
                  </a:cubicBezTo>
                  <a:lnTo>
                    <a:pt x="759647" y="730086"/>
                  </a:lnTo>
                  <a:cubicBezTo>
                    <a:pt x="759647" y="730086"/>
                    <a:pt x="759647" y="730086"/>
                    <a:pt x="759647" y="730086"/>
                  </a:cubicBezTo>
                  <a:cubicBezTo>
                    <a:pt x="770483" y="720954"/>
                    <a:pt x="781404" y="711821"/>
                    <a:pt x="792409" y="702774"/>
                  </a:cubicBezTo>
                  <a:cubicBezTo>
                    <a:pt x="803415" y="693813"/>
                    <a:pt x="814421" y="684851"/>
                    <a:pt x="825683" y="676060"/>
                  </a:cubicBezTo>
                  <a:lnTo>
                    <a:pt x="837713" y="666757"/>
                  </a:lnTo>
                  <a:lnTo>
                    <a:pt x="849828" y="657540"/>
                  </a:lnTo>
                  <a:cubicBezTo>
                    <a:pt x="849828" y="657540"/>
                    <a:pt x="849828" y="657284"/>
                    <a:pt x="849657" y="657369"/>
                  </a:cubicBezTo>
                  <a:lnTo>
                    <a:pt x="837201" y="665989"/>
                  </a:lnTo>
                  <a:lnTo>
                    <a:pt x="824830" y="674695"/>
                  </a:lnTo>
                  <a:cubicBezTo>
                    <a:pt x="813227" y="682888"/>
                    <a:pt x="801709" y="691252"/>
                    <a:pt x="790276" y="699787"/>
                  </a:cubicBezTo>
                  <a:cubicBezTo>
                    <a:pt x="778844" y="708322"/>
                    <a:pt x="767582" y="717028"/>
                    <a:pt x="756405" y="725904"/>
                  </a:cubicBezTo>
                  <a:lnTo>
                    <a:pt x="756405" y="725904"/>
                  </a:lnTo>
                  <a:cubicBezTo>
                    <a:pt x="756405" y="725904"/>
                    <a:pt x="756235" y="726075"/>
                    <a:pt x="756235" y="726075"/>
                  </a:cubicBezTo>
                  <a:lnTo>
                    <a:pt x="756064" y="726245"/>
                  </a:lnTo>
                  <a:lnTo>
                    <a:pt x="756064" y="726245"/>
                  </a:lnTo>
                  <a:cubicBezTo>
                    <a:pt x="748556" y="732561"/>
                    <a:pt x="741219" y="739048"/>
                    <a:pt x="733882" y="745534"/>
                  </a:cubicBezTo>
                  <a:cubicBezTo>
                    <a:pt x="734137" y="744339"/>
                    <a:pt x="734394" y="743059"/>
                    <a:pt x="734649" y="741864"/>
                  </a:cubicBezTo>
                  <a:cubicBezTo>
                    <a:pt x="736015" y="735463"/>
                    <a:pt x="737465" y="728976"/>
                    <a:pt x="738915" y="722575"/>
                  </a:cubicBezTo>
                  <a:cubicBezTo>
                    <a:pt x="743949" y="718564"/>
                    <a:pt x="748983" y="714467"/>
                    <a:pt x="754017" y="710456"/>
                  </a:cubicBezTo>
                  <a:lnTo>
                    <a:pt x="754017" y="710456"/>
                  </a:lnTo>
                  <a:cubicBezTo>
                    <a:pt x="754017" y="710456"/>
                    <a:pt x="754017" y="710456"/>
                    <a:pt x="754017" y="710456"/>
                  </a:cubicBezTo>
                  <a:lnTo>
                    <a:pt x="754017" y="710456"/>
                  </a:lnTo>
                  <a:cubicBezTo>
                    <a:pt x="754017" y="710456"/>
                    <a:pt x="754017" y="710456"/>
                    <a:pt x="754017" y="710456"/>
                  </a:cubicBezTo>
                  <a:cubicBezTo>
                    <a:pt x="777734" y="690314"/>
                    <a:pt x="801368" y="670086"/>
                    <a:pt x="825171" y="650200"/>
                  </a:cubicBezTo>
                  <a:lnTo>
                    <a:pt x="850851" y="628948"/>
                  </a:lnTo>
                  <a:cubicBezTo>
                    <a:pt x="850851" y="628948"/>
                    <a:pt x="850851" y="628692"/>
                    <a:pt x="850681" y="628777"/>
                  </a:cubicBezTo>
                  <a:lnTo>
                    <a:pt x="824318" y="648834"/>
                  </a:lnTo>
                  <a:cubicBezTo>
                    <a:pt x="799576" y="667696"/>
                    <a:pt x="774919" y="686729"/>
                    <a:pt x="750689" y="706274"/>
                  </a:cubicBezTo>
                  <a:lnTo>
                    <a:pt x="750689" y="706274"/>
                  </a:lnTo>
                  <a:cubicBezTo>
                    <a:pt x="750689" y="706274"/>
                    <a:pt x="750518" y="706444"/>
                    <a:pt x="750518" y="706444"/>
                  </a:cubicBezTo>
                  <a:lnTo>
                    <a:pt x="750348" y="706615"/>
                  </a:lnTo>
                  <a:lnTo>
                    <a:pt x="750348" y="706615"/>
                  </a:lnTo>
                  <a:cubicBezTo>
                    <a:pt x="744973" y="711224"/>
                    <a:pt x="739513" y="715833"/>
                    <a:pt x="734223" y="720527"/>
                  </a:cubicBezTo>
                  <a:cubicBezTo>
                    <a:pt x="734308" y="719929"/>
                    <a:pt x="734394" y="719417"/>
                    <a:pt x="734564" y="718820"/>
                  </a:cubicBezTo>
                  <a:cubicBezTo>
                    <a:pt x="736527" y="708834"/>
                    <a:pt x="738574" y="698763"/>
                    <a:pt x="740622" y="688777"/>
                  </a:cubicBezTo>
                  <a:cubicBezTo>
                    <a:pt x="751286" y="680243"/>
                    <a:pt x="761866" y="671622"/>
                    <a:pt x="772445" y="663002"/>
                  </a:cubicBezTo>
                  <a:lnTo>
                    <a:pt x="772445" y="663002"/>
                  </a:lnTo>
                  <a:cubicBezTo>
                    <a:pt x="772445" y="663002"/>
                    <a:pt x="772445" y="663002"/>
                    <a:pt x="772445" y="663002"/>
                  </a:cubicBezTo>
                  <a:lnTo>
                    <a:pt x="772445" y="663002"/>
                  </a:lnTo>
                  <a:cubicBezTo>
                    <a:pt x="772445" y="663002"/>
                    <a:pt x="772445" y="663002"/>
                    <a:pt x="772445" y="663002"/>
                  </a:cubicBezTo>
                  <a:cubicBezTo>
                    <a:pt x="793007" y="645164"/>
                    <a:pt x="813482" y="627156"/>
                    <a:pt x="833959" y="609318"/>
                  </a:cubicBezTo>
                  <a:lnTo>
                    <a:pt x="856056" y="590285"/>
                  </a:lnTo>
                  <a:cubicBezTo>
                    <a:pt x="856056" y="590285"/>
                    <a:pt x="856056" y="590029"/>
                    <a:pt x="855885" y="590114"/>
                  </a:cubicBezTo>
                  <a:lnTo>
                    <a:pt x="833106" y="608038"/>
                  </a:lnTo>
                  <a:cubicBezTo>
                    <a:pt x="811691" y="624851"/>
                    <a:pt x="790276" y="641665"/>
                    <a:pt x="769118" y="658905"/>
                  </a:cubicBezTo>
                  <a:lnTo>
                    <a:pt x="769118" y="658905"/>
                  </a:lnTo>
                  <a:cubicBezTo>
                    <a:pt x="769118" y="658905"/>
                    <a:pt x="768947" y="658991"/>
                    <a:pt x="768947" y="658991"/>
                  </a:cubicBezTo>
                  <a:lnTo>
                    <a:pt x="768776" y="658991"/>
                  </a:lnTo>
                  <a:cubicBezTo>
                    <a:pt x="768776" y="658991"/>
                    <a:pt x="768776" y="659161"/>
                    <a:pt x="768776" y="659161"/>
                  </a:cubicBezTo>
                  <a:cubicBezTo>
                    <a:pt x="759647" y="667013"/>
                    <a:pt x="750689" y="674951"/>
                    <a:pt x="741645" y="682974"/>
                  </a:cubicBezTo>
                  <a:cubicBezTo>
                    <a:pt x="743011" y="676146"/>
                    <a:pt x="744461" y="669318"/>
                    <a:pt x="745911" y="662490"/>
                  </a:cubicBezTo>
                  <a:lnTo>
                    <a:pt x="750263" y="642433"/>
                  </a:lnTo>
                  <a:lnTo>
                    <a:pt x="753675" y="627326"/>
                  </a:lnTo>
                  <a:cubicBezTo>
                    <a:pt x="765534" y="614780"/>
                    <a:pt x="777138" y="602063"/>
                    <a:pt x="788911" y="589346"/>
                  </a:cubicBezTo>
                  <a:lnTo>
                    <a:pt x="804269" y="572874"/>
                  </a:lnTo>
                  <a:cubicBezTo>
                    <a:pt x="804269" y="572874"/>
                    <a:pt x="804183" y="572618"/>
                    <a:pt x="804098" y="572703"/>
                  </a:cubicBezTo>
                  <a:lnTo>
                    <a:pt x="787887" y="588151"/>
                  </a:lnTo>
                  <a:cubicBezTo>
                    <a:pt x="772701" y="602575"/>
                    <a:pt x="757344" y="616999"/>
                    <a:pt x="742328" y="631679"/>
                  </a:cubicBezTo>
                  <a:cubicBezTo>
                    <a:pt x="742328" y="631679"/>
                    <a:pt x="742328" y="631679"/>
                    <a:pt x="742328" y="631679"/>
                  </a:cubicBezTo>
                  <a:cubicBezTo>
                    <a:pt x="742328" y="631679"/>
                    <a:pt x="742328" y="631679"/>
                    <a:pt x="742243" y="631765"/>
                  </a:cubicBezTo>
                  <a:cubicBezTo>
                    <a:pt x="742243" y="631765"/>
                    <a:pt x="742243" y="631765"/>
                    <a:pt x="742157" y="631850"/>
                  </a:cubicBezTo>
                  <a:cubicBezTo>
                    <a:pt x="742157" y="631850"/>
                    <a:pt x="742157" y="631850"/>
                    <a:pt x="742157" y="631850"/>
                  </a:cubicBezTo>
                  <a:cubicBezTo>
                    <a:pt x="738148" y="636032"/>
                    <a:pt x="734137" y="640299"/>
                    <a:pt x="730213" y="644567"/>
                  </a:cubicBezTo>
                  <a:cubicBezTo>
                    <a:pt x="734564" y="623400"/>
                    <a:pt x="738830" y="602234"/>
                    <a:pt x="743096" y="581068"/>
                  </a:cubicBezTo>
                  <a:lnTo>
                    <a:pt x="752054" y="537540"/>
                  </a:lnTo>
                  <a:cubicBezTo>
                    <a:pt x="752054" y="537540"/>
                    <a:pt x="751884" y="537284"/>
                    <a:pt x="751798" y="537540"/>
                  </a:cubicBezTo>
                  <a:lnTo>
                    <a:pt x="741645" y="580470"/>
                  </a:lnTo>
                  <a:cubicBezTo>
                    <a:pt x="736100" y="603685"/>
                    <a:pt x="730554" y="626900"/>
                    <a:pt x="725094" y="650114"/>
                  </a:cubicBezTo>
                  <a:cubicBezTo>
                    <a:pt x="725094" y="650200"/>
                    <a:pt x="724923" y="650285"/>
                    <a:pt x="724838" y="650371"/>
                  </a:cubicBezTo>
                  <a:cubicBezTo>
                    <a:pt x="727398" y="639104"/>
                    <a:pt x="730042" y="627838"/>
                    <a:pt x="732602" y="616573"/>
                  </a:cubicBezTo>
                  <a:lnTo>
                    <a:pt x="732602" y="616573"/>
                  </a:lnTo>
                  <a:cubicBezTo>
                    <a:pt x="732602" y="616573"/>
                    <a:pt x="732602" y="616402"/>
                    <a:pt x="732602" y="616402"/>
                  </a:cubicBezTo>
                  <a:lnTo>
                    <a:pt x="732602" y="616402"/>
                  </a:lnTo>
                  <a:cubicBezTo>
                    <a:pt x="741645" y="574154"/>
                    <a:pt x="750774" y="531907"/>
                    <a:pt x="760586" y="489830"/>
                  </a:cubicBezTo>
                  <a:cubicBezTo>
                    <a:pt x="764084" y="474809"/>
                    <a:pt x="767752" y="459787"/>
                    <a:pt x="771421" y="444851"/>
                  </a:cubicBezTo>
                  <a:cubicBezTo>
                    <a:pt x="771421" y="444681"/>
                    <a:pt x="771251" y="444595"/>
                    <a:pt x="771165" y="444851"/>
                  </a:cubicBezTo>
                  <a:cubicBezTo>
                    <a:pt x="767070" y="459617"/>
                    <a:pt x="763060" y="474467"/>
                    <a:pt x="759135" y="489318"/>
                  </a:cubicBezTo>
                  <a:cubicBezTo>
                    <a:pt x="753590" y="510228"/>
                    <a:pt x="748130" y="531139"/>
                    <a:pt x="742755" y="552049"/>
                  </a:cubicBezTo>
                  <a:cubicBezTo>
                    <a:pt x="737465" y="573045"/>
                    <a:pt x="732346" y="594041"/>
                    <a:pt x="727398" y="615122"/>
                  </a:cubicBezTo>
                  <a:lnTo>
                    <a:pt x="727398" y="615122"/>
                  </a:lnTo>
                  <a:cubicBezTo>
                    <a:pt x="727398" y="615122"/>
                    <a:pt x="727398" y="615463"/>
                    <a:pt x="727398" y="615463"/>
                  </a:cubicBezTo>
                  <a:lnTo>
                    <a:pt x="727398" y="615804"/>
                  </a:lnTo>
                  <a:cubicBezTo>
                    <a:pt x="727398" y="615804"/>
                    <a:pt x="727398" y="615804"/>
                    <a:pt x="727398" y="615804"/>
                  </a:cubicBezTo>
                  <a:cubicBezTo>
                    <a:pt x="724497" y="629460"/>
                    <a:pt x="721682" y="643201"/>
                    <a:pt x="718951" y="656857"/>
                  </a:cubicBezTo>
                  <a:cubicBezTo>
                    <a:pt x="712382" y="663941"/>
                    <a:pt x="705812" y="671110"/>
                    <a:pt x="699243" y="678194"/>
                  </a:cubicBezTo>
                  <a:lnTo>
                    <a:pt x="696342" y="681267"/>
                  </a:lnTo>
                  <a:cubicBezTo>
                    <a:pt x="696768" y="678535"/>
                    <a:pt x="697110" y="675719"/>
                    <a:pt x="697451" y="672988"/>
                  </a:cubicBezTo>
                  <a:lnTo>
                    <a:pt x="697707" y="671964"/>
                  </a:lnTo>
                  <a:lnTo>
                    <a:pt x="702655" y="651139"/>
                  </a:lnTo>
                  <a:cubicBezTo>
                    <a:pt x="707348" y="631765"/>
                    <a:pt x="712382" y="612390"/>
                    <a:pt x="717586" y="593102"/>
                  </a:cubicBezTo>
                  <a:cubicBezTo>
                    <a:pt x="722790" y="573813"/>
                    <a:pt x="728165" y="554524"/>
                    <a:pt x="733626" y="535321"/>
                  </a:cubicBezTo>
                  <a:lnTo>
                    <a:pt x="733626" y="535321"/>
                  </a:lnTo>
                  <a:cubicBezTo>
                    <a:pt x="733626" y="535321"/>
                    <a:pt x="733626" y="535235"/>
                    <a:pt x="733626" y="535235"/>
                  </a:cubicBezTo>
                  <a:lnTo>
                    <a:pt x="733626" y="535235"/>
                  </a:lnTo>
                  <a:cubicBezTo>
                    <a:pt x="733626" y="535235"/>
                    <a:pt x="733626" y="535150"/>
                    <a:pt x="733626" y="535150"/>
                  </a:cubicBezTo>
                  <a:cubicBezTo>
                    <a:pt x="738830" y="515861"/>
                    <a:pt x="744035" y="496573"/>
                    <a:pt x="749494" y="477369"/>
                  </a:cubicBezTo>
                  <a:cubicBezTo>
                    <a:pt x="754955" y="458166"/>
                    <a:pt x="760586" y="438962"/>
                    <a:pt x="766558" y="419930"/>
                  </a:cubicBezTo>
                  <a:lnTo>
                    <a:pt x="773042" y="399531"/>
                  </a:lnTo>
                  <a:lnTo>
                    <a:pt x="779697" y="379133"/>
                  </a:lnTo>
                  <a:cubicBezTo>
                    <a:pt x="779697" y="379133"/>
                    <a:pt x="779526" y="378877"/>
                    <a:pt x="779441" y="379133"/>
                  </a:cubicBezTo>
                  <a:lnTo>
                    <a:pt x="772189" y="399190"/>
                  </a:lnTo>
                  <a:lnTo>
                    <a:pt x="765108" y="419332"/>
                  </a:lnTo>
                  <a:cubicBezTo>
                    <a:pt x="758538" y="438194"/>
                    <a:pt x="752225" y="457227"/>
                    <a:pt x="746082" y="476260"/>
                  </a:cubicBezTo>
                  <a:cubicBezTo>
                    <a:pt x="740024" y="495292"/>
                    <a:pt x="734137" y="514496"/>
                    <a:pt x="728592" y="533699"/>
                  </a:cubicBezTo>
                  <a:lnTo>
                    <a:pt x="728592" y="533699"/>
                  </a:lnTo>
                  <a:cubicBezTo>
                    <a:pt x="728592" y="533699"/>
                    <a:pt x="728592" y="533955"/>
                    <a:pt x="728592" y="533955"/>
                  </a:cubicBezTo>
                  <a:lnTo>
                    <a:pt x="728592" y="534211"/>
                  </a:lnTo>
                  <a:cubicBezTo>
                    <a:pt x="728592" y="534211"/>
                    <a:pt x="728592" y="534211"/>
                    <a:pt x="728592" y="534211"/>
                  </a:cubicBezTo>
                  <a:cubicBezTo>
                    <a:pt x="723473" y="553585"/>
                    <a:pt x="718610" y="573045"/>
                    <a:pt x="714088" y="592504"/>
                  </a:cubicBezTo>
                  <a:cubicBezTo>
                    <a:pt x="709566" y="612049"/>
                    <a:pt x="705300" y="631594"/>
                    <a:pt x="701205" y="651139"/>
                  </a:cubicBezTo>
                  <a:lnTo>
                    <a:pt x="699413" y="659930"/>
                  </a:lnTo>
                  <a:cubicBezTo>
                    <a:pt x="705386" y="616402"/>
                    <a:pt x="710846" y="572874"/>
                    <a:pt x="717501" y="529432"/>
                  </a:cubicBezTo>
                  <a:cubicBezTo>
                    <a:pt x="717501" y="528920"/>
                    <a:pt x="717671" y="528493"/>
                    <a:pt x="717757" y="527981"/>
                  </a:cubicBezTo>
                  <a:cubicBezTo>
                    <a:pt x="722961" y="510143"/>
                    <a:pt x="728507" y="492476"/>
                    <a:pt x="734137" y="474809"/>
                  </a:cubicBezTo>
                  <a:lnTo>
                    <a:pt x="734137" y="474809"/>
                  </a:lnTo>
                  <a:cubicBezTo>
                    <a:pt x="734137" y="474809"/>
                    <a:pt x="734137" y="474809"/>
                    <a:pt x="734137" y="474809"/>
                  </a:cubicBezTo>
                  <a:lnTo>
                    <a:pt x="734137" y="474809"/>
                  </a:lnTo>
                  <a:cubicBezTo>
                    <a:pt x="734137" y="474809"/>
                    <a:pt x="734137" y="474723"/>
                    <a:pt x="734137" y="474723"/>
                  </a:cubicBezTo>
                  <a:cubicBezTo>
                    <a:pt x="739769" y="456203"/>
                    <a:pt x="745485" y="437682"/>
                    <a:pt x="751543" y="419247"/>
                  </a:cubicBezTo>
                  <a:cubicBezTo>
                    <a:pt x="757685" y="400897"/>
                    <a:pt x="763913" y="382547"/>
                    <a:pt x="770654" y="364368"/>
                  </a:cubicBezTo>
                  <a:lnTo>
                    <a:pt x="777991" y="344908"/>
                  </a:lnTo>
                  <a:lnTo>
                    <a:pt x="785499" y="325534"/>
                  </a:lnTo>
                  <a:cubicBezTo>
                    <a:pt x="785499" y="325534"/>
                    <a:pt x="785328" y="325278"/>
                    <a:pt x="785328" y="325449"/>
                  </a:cubicBezTo>
                  <a:lnTo>
                    <a:pt x="777223" y="344482"/>
                  </a:lnTo>
                  <a:lnTo>
                    <a:pt x="769374" y="363600"/>
                  </a:lnTo>
                  <a:cubicBezTo>
                    <a:pt x="762036" y="381608"/>
                    <a:pt x="755040" y="399702"/>
                    <a:pt x="748300" y="417881"/>
                  </a:cubicBezTo>
                  <a:cubicBezTo>
                    <a:pt x="741645" y="436146"/>
                    <a:pt x="735247" y="454496"/>
                    <a:pt x="729274" y="473016"/>
                  </a:cubicBezTo>
                  <a:lnTo>
                    <a:pt x="729274" y="473016"/>
                  </a:lnTo>
                  <a:cubicBezTo>
                    <a:pt x="729274" y="473016"/>
                    <a:pt x="729274" y="473272"/>
                    <a:pt x="729274" y="473272"/>
                  </a:cubicBezTo>
                  <a:lnTo>
                    <a:pt x="729274" y="473529"/>
                  </a:lnTo>
                  <a:cubicBezTo>
                    <a:pt x="729274" y="473529"/>
                    <a:pt x="729274" y="473529"/>
                    <a:pt x="729274" y="473529"/>
                  </a:cubicBezTo>
                  <a:cubicBezTo>
                    <a:pt x="727483" y="479674"/>
                    <a:pt x="725691" y="485819"/>
                    <a:pt x="723985" y="491964"/>
                  </a:cubicBezTo>
                  <a:cubicBezTo>
                    <a:pt x="725265" y="484282"/>
                    <a:pt x="726630" y="476686"/>
                    <a:pt x="727995" y="469005"/>
                  </a:cubicBezTo>
                  <a:cubicBezTo>
                    <a:pt x="730895" y="458251"/>
                    <a:pt x="733882" y="447497"/>
                    <a:pt x="736953" y="436829"/>
                  </a:cubicBezTo>
                  <a:cubicBezTo>
                    <a:pt x="741560" y="421039"/>
                    <a:pt x="746423" y="405420"/>
                    <a:pt x="751457" y="389802"/>
                  </a:cubicBezTo>
                  <a:lnTo>
                    <a:pt x="751457" y="389802"/>
                  </a:lnTo>
                  <a:cubicBezTo>
                    <a:pt x="751457" y="389802"/>
                    <a:pt x="751457" y="389802"/>
                    <a:pt x="751457" y="389802"/>
                  </a:cubicBezTo>
                  <a:lnTo>
                    <a:pt x="751457" y="389802"/>
                  </a:lnTo>
                  <a:cubicBezTo>
                    <a:pt x="751457" y="389802"/>
                    <a:pt x="751457" y="389802"/>
                    <a:pt x="751457" y="389802"/>
                  </a:cubicBezTo>
                  <a:cubicBezTo>
                    <a:pt x="756149" y="374098"/>
                    <a:pt x="761013" y="358393"/>
                    <a:pt x="766131" y="342860"/>
                  </a:cubicBezTo>
                  <a:cubicBezTo>
                    <a:pt x="771336" y="327327"/>
                    <a:pt x="776626" y="311793"/>
                    <a:pt x="782342" y="296345"/>
                  </a:cubicBezTo>
                  <a:lnTo>
                    <a:pt x="788570" y="279873"/>
                  </a:lnTo>
                  <a:lnTo>
                    <a:pt x="795054" y="263486"/>
                  </a:lnTo>
                  <a:cubicBezTo>
                    <a:pt x="795054" y="263486"/>
                    <a:pt x="794883" y="263230"/>
                    <a:pt x="794883" y="263401"/>
                  </a:cubicBezTo>
                  <a:lnTo>
                    <a:pt x="787802" y="279446"/>
                  </a:lnTo>
                  <a:lnTo>
                    <a:pt x="780977" y="295577"/>
                  </a:lnTo>
                  <a:cubicBezTo>
                    <a:pt x="774663" y="310769"/>
                    <a:pt x="768606" y="326046"/>
                    <a:pt x="762719" y="341409"/>
                  </a:cubicBezTo>
                  <a:cubicBezTo>
                    <a:pt x="757002" y="356857"/>
                    <a:pt x="751543" y="372391"/>
                    <a:pt x="746423" y="388009"/>
                  </a:cubicBezTo>
                  <a:lnTo>
                    <a:pt x="746423" y="388009"/>
                  </a:lnTo>
                  <a:cubicBezTo>
                    <a:pt x="746423" y="388009"/>
                    <a:pt x="746423" y="388265"/>
                    <a:pt x="746423" y="388265"/>
                  </a:cubicBezTo>
                  <a:lnTo>
                    <a:pt x="746423" y="388521"/>
                  </a:lnTo>
                  <a:cubicBezTo>
                    <a:pt x="746423" y="388521"/>
                    <a:pt x="746423" y="388521"/>
                    <a:pt x="746423" y="388521"/>
                  </a:cubicBezTo>
                  <a:cubicBezTo>
                    <a:pt x="742499" y="402006"/>
                    <a:pt x="738745" y="415492"/>
                    <a:pt x="735247" y="429062"/>
                  </a:cubicBezTo>
                  <a:cubicBezTo>
                    <a:pt x="736868" y="419844"/>
                    <a:pt x="738574" y="410541"/>
                    <a:pt x="740195" y="401238"/>
                  </a:cubicBezTo>
                  <a:cubicBezTo>
                    <a:pt x="741987" y="391082"/>
                    <a:pt x="743693" y="381011"/>
                    <a:pt x="745399" y="370854"/>
                  </a:cubicBezTo>
                  <a:cubicBezTo>
                    <a:pt x="751116" y="356686"/>
                    <a:pt x="756832" y="342519"/>
                    <a:pt x="762634" y="328436"/>
                  </a:cubicBezTo>
                  <a:lnTo>
                    <a:pt x="762634" y="328436"/>
                  </a:lnTo>
                  <a:cubicBezTo>
                    <a:pt x="762634" y="328436"/>
                    <a:pt x="762634" y="328265"/>
                    <a:pt x="762634" y="328265"/>
                  </a:cubicBezTo>
                  <a:lnTo>
                    <a:pt x="762634" y="328265"/>
                  </a:lnTo>
                  <a:cubicBezTo>
                    <a:pt x="768862" y="312220"/>
                    <a:pt x="775090" y="296174"/>
                    <a:pt x="781488" y="280214"/>
                  </a:cubicBezTo>
                  <a:cubicBezTo>
                    <a:pt x="786181" y="268436"/>
                    <a:pt x="790959" y="256743"/>
                    <a:pt x="795822" y="244965"/>
                  </a:cubicBezTo>
                  <a:cubicBezTo>
                    <a:pt x="814592" y="238308"/>
                    <a:pt x="833447" y="231736"/>
                    <a:pt x="852131" y="224823"/>
                  </a:cubicBezTo>
                  <a:cubicBezTo>
                    <a:pt x="852131" y="224823"/>
                    <a:pt x="852131" y="224823"/>
                    <a:pt x="852131" y="224823"/>
                  </a:cubicBezTo>
                  <a:lnTo>
                    <a:pt x="852131" y="224823"/>
                  </a:lnTo>
                  <a:cubicBezTo>
                    <a:pt x="852131" y="224823"/>
                    <a:pt x="852131" y="224823"/>
                    <a:pt x="852131" y="224823"/>
                  </a:cubicBezTo>
                  <a:cubicBezTo>
                    <a:pt x="852131" y="224823"/>
                    <a:pt x="852131" y="224823"/>
                    <a:pt x="852131" y="224823"/>
                  </a:cubicBezTo>
                  <a:cubicBezTo>
                    <a:pt x="874314" y="215862"/>
                    <a:pt x="896326" y="206473"/>
                    <a:pt x="918338" y="197255"/>
                  </a:cubicBezTo>
                  <a:lnTo>
                    <a:pt x="941970" y="187440"/>
                  </a:lnTo>
                  <a:cubicBezTo>
                    <a:pt x="941970" y="187440"/>
                    <a:pt x="941970" y="187184"/>
                    <a:pt x="941970" y="187270"/>
                  </a:cubicBezTo>
                  <a:lnTo>
                    <a:pt x="917996" y="195805"/>
                  </a:lnTo>
                  <a:cubicBezTo>
                    <a:pt x="895473" y="203827"/>
                    <a:pt x="872863" y="211679"/>
                    <a:pt x="850425" y="219958"/>
                  </a:cubicBezTo>
                  <a:cubicBezTo>
                    <a:pt x="850425" y="219958"/>
                    <a:pt x="850425" y="219958"/>
                    <a:pt x="850425" y="219958"/>
                  </a:cubicBezTo>
                  <a:cubicBezTo>
                    <a:pt x="850425" y="219958"/>
                    <a:pt x="850340" y="219958"/>
                    <a:pt x="850254" y="219958"/>
                  </a:cubicBezTo>
                  <a:cubicBezTo>
                    <a:pt x="850254" y="219958"/>
                    <a:pt x="850169" y="219958"/>
                    <a:pt x="850084" y="219958"/>
                  </a:cubicBezTo>
                  <a:cubicBezTo>
                    <a:pt x="850084" y="219958"/>
                    <a:pt x="850084" y="219958"/>
                    <a:pt x="850084" y="219958"/>
                  </a:cubicBezTo>
                  <a:cubicBezTo>
                    <a:pt x="832338" y="227127"/>
                    <a:pt x="814677" y="234638"/>
                    <a:pt x="797016" y="242063"/>
                  </a:cubicBezTo>
                  <a:cubicBezTo>
                    <a:pt x="798382" y="238820"/>
                    <a:pt x="799661" y="235662"/>
                    <a:pt x="801026" y="232419"/>
                  </a:cubicBezTo>
                  <a:lnTo>
                    <a:pt x="802903" y="227981"/>
                  </a:lnTo>
                  <a:cubicBezTo>
                    <a:pt x="802903" y="227981"/>
                    <a:pt x="803586" y="227725"/>
                    <a:pt x="803927" y="227640"/>
                  </a:cubicBezTo>
                  <a:cubicBezTo>
                    <a:pt x="826536" y="219787"/>
                    <a:pt x="849230" y="212362"/>
                    <a:pt x="871925" y="204852"/>
                  </a:cubicBezTo>
                  <a:lnTo>
                    <a:pt x="871925" y="204852"/>
                  </a:lnTo>
                  <a:cubicBezTo>
                    <a:pt x="871925" y="204852"/>
                    <a:pt x="871925" y="204852"/>
                    <a:pt x="871925" y="204852"/>
                  </a:cubicBezTo>
                  <a:lnTo>
                    <a:pt x="871925" y="204852"/>
                  </a:lnTo>
                  <a:cubicBezTo>
                    <a:pt x="871925" y="204852"/>
                    <a:pt x="871925" y="204852"/>
                    <a:pt x="871925" y="204852"/>
                  </a:cubicBezTo>
                  <a:cubicBezTo>
                    <a:pt x="894363" y="196658"/>
                    <a:pt x="916802" y="188379"/>
                    <a:pt x="939411" y="180613"/>
                  </a:cubicBezTo>
                  <a:cubicBezTo>
                    <a:pt x="947516" y="177881"/>
                    <a:pt x="955621" y="175150"/>
                    <a:pt x="963726" y="172419"/>
                  </a:cubicBezTo>
                  <a:cubicBezTo>
                    <a:pt x="963811" y="172419"/>
                    <a:pt x="963726" y="172163"/>
                    <a:pt x="963726" y="172163"/>
                  </a:cubicBezTo>
                  <a:cubicBezTo>
                    <a:pt x="955536" y="174382"/>
                    <a:pt x="947345" y="176687"/>
                    <a:pt x="939155" y="179076"/>
                  </a:cubicBezTo>
                  <a:cubicBezTo>
                    <a:pt x="916119" y="185563"/>
                    <a:pt x="893169" y="192391"/>
                    <a:pt x="870389" y="199816"/>
                  </a:cubicBezTo>
                  <a:lnTo>
                    <a:pt x="870389" y="199816"/>
                  </a:lnTo>
                  <a:cubicBezTo>
                    <a:pt x="870389" y="199816"/>
                    <a:pt x="870219" y="199816"/>
                    <a:pt x="870219" y="199816"/>
                  </a:cubicBezTo>
                  <a:lnTo>
                    <a:pt x="870048" y="199816"/>
                  </a:lnTo>
                  <a:cubicBezTo>
                    <a:pt x="870048" y="199816"/>
                    <a:pt x="870048" y="199816"/>
                    <a:pt x="870048" y="199816"/>
                  </a:cubicBezTo>
                  <a:cubicBezTo>
                    <a:pt x="847695" y="208009"/>
                    <a:pt x="825683" y="216886"/>
                    <a:pt x="803671" y="225933"/>
                  </a:cubicBezTo>
                  <a:lnTo>
                    <a:pt x="808193" y="215349"/>
                  </a:lnTo>
                  <a:lnTo>
                    <a:pt x="810497" y="209972"/>
                  </a:lnTo>
                  <a:cubicBezTo>
                    <a:pt x="821247" y="205961"/>
                    <a:pt x="832082" y="201950"/>
                    <a:pt x="842832" y="197938"/>
                  </a:cubicBezTo>
                  <a:lnTo>
                    <a:pt x="842832" y="197938"/>
                  </a:lnTo>
                  <a:cubicBezTo>
                    <a:pt x="842832" y="197938"/>
                    <a:pt x="842832" y="197938"/>
                    <a:pt x="842832" y="197938"/>
                  </a:cubicBezTo>
                  <a:lnTo>
                    <a:pt x="842832" y="197938"/>
                  </a:lnTo>
                  <a:cubicBezTo>
                    <a:pt x="842832" y="197938"/>
                    <a:pt x="842832" y="197938"/>
                    <a:pt x="842832" y="197938"/>
                  </a:cubicBezTo>
                  <a:cubicBezTo>
                    <a:pt x="866721" y="188294"/>
                    <a:pt x="890610" y="178650"/>
                    <a:pt x="914754" y="169517"/>
                  </a:cubicBezTo>
                  <a:cubicBezTo>
                    <a:pt x="923371" y="166274"/>
                    <a:pt x="931988" y="163116"/>
                    <a:pt x="940691" y="159958"/>
                  </a:cubicBezTo>
                  <a:cubicBezTo>
                    <a:pt x="940776" y="159958"/>
                    <a:pt x="940691" y="159702"/>
                    <a:pt x="940691" y="159702"/>
                  </a:cubicBezTo>
                  <a:cubicBezTo>
                    <a:pt x="931903" y="162433"/>
                    <a:pt x="923201" y="165165"/>
                    <a:pt x="914498" y="167981"/>
                  </a:cubicBezTo>
                  <a:cubicBezTo>
                    <a:pt x="889927" y="175833"/>
                    <a:pt x="865441" y="184026"/>
                    <a:pt x="841126" y="192988"/>
                  </a:cubicBezTo>
                  <a:lnTo>
                    <a:pt x="841126" y="192988"/>
                  </a:lnTo>
                  <a:cubicBezTo>
                    <a:pt x="841126" y="192988"/>
                    <a:pt x="840955" y="192988"/>
                    <a:pt x="840955" y="192988"/>
                  </a:cubicBezTo>
                  <a:lnTo>
                    <a:pt x="840784" y="192988"/>
                  </a:lnTo>
                  <a:cubicBezTo>
                    <a:pt x="840784" y="192988"/>
                    <a:pt x="840784" y="192988"/>
                    <a:pt x="840784" y="192988"/>
                  </a:cubicBezTo>
                  <a:cubicBezTo>
                    <a:pt x="831399" y="196829"/>
                    <a:pt x="822014" y="200755"/>
                    <a:pt x="812715" y="204766"/>
                  </a:cubicBezTo>
                  <a:lnTo>
                    <a:pt x="815530" y="198280"/>
                  </a:lnTo>
                  <a:cubicBezTo>
                    <a:pt x="815530" y="198280"/>
                    <a:pt x="815360" y="198024"/>
                    <a:pt x="815360" y="198194"/>
                  </a:cubicBezTo>
                  <a:lnTo>
                    <a:pt x="812118" y="205022"/>
                  </a:lnTo>
                  <a:cubicBezTo>
                    <a:pt x="805548" y="207839"/>
                    <a:pt x="798893" y="210741"/>
                    <a:pt x="792324" y="213642"/>
                  </a:cubicBezTo>
                  <a:cubicBezTo>
                    <a:pt x="794628" y="206985"/>
                    <a:pt x="796931" y="200243"/>
                    <a:pt x="799149" y="193586"/>
                  </a:cubicBezTo>
                  <a:lnTo>
                    <a:pt x="800003" y="190940"/>
                  </a:lnTo>
                  <a:cubicBezTo>
                    <a:pt x="804780" y="189062"/>
                    <a:pt x="809558" y="187270"/>
                    <a:pt x="814421" y="185477"/>
                  </a:cubicBezTo>
                  <a:cubicBezTo>
                    <a:pt x="823977" y="182063"/>
                    <a:pt x="833618" y="178906"/>
                    <a:pt x="843259" y="175918"/>
                  </a:cubicBezTo>
                  <a:lnTo>
                    <a:pt x="843259" y="175918"/>
                  </a:lnTo>
                  <a:cubicBezTo>
                    <a:pt x="843259" y="175918"/>
                    <a:pt x="843259" y="175918"/>
                    <a:pt x="843259" y="175918"/>
                  </a:cubicBezTo>
                  <a:lnTo>
                    <a:pt x="843259" y="175918"/>
                  </a:lnTo>
                  <a:cubicBezTo>
                    <a:pt x="852814" y="172675"/>
                    <a:pt x="862455" y="169517"/>
                    <a:pt x="872266" y="166701"/>
                  </a:cubicBezTo>
                  <a:cubicBezTo>
                    <a:pt x="881992" y="163970"/>
                    <a:pt x="891889" y="161409"/>
                    <a:pt x="901786" y="159190"/>
                  </a:cubicBezTo>
                  <a:cubicBezTo>
                    <a:pt x="905369" y="158422"/>
                    <a:pt x="908868" y="157739"/>
                    <a:pt x="912451" y="156971"/>
                  </a:cubicBezTo>
                  <a:lnTo>
                    <a:pt x="923201" y="155008"/>
                  </a:lnTo>
                  <a:cubicBezTo>
                    <a:pt x="923201" y="155008"/>
                    <a:pt x="923201" y="154752"/>
                    <a:pt x="923201" y="154752"/>
                  </a:cubicBezTo>
                  <a:lnTo>
                    <a:pt x="912451" y="156032"/>
                  </a:lnTo>
                  <a:cubicBezTo>
                    <a:pt x="908868" y="156544"/>
                    <a:pt x="905284" y="156971"/>
                    <a:pt x="901701" y="157569"/>
                  </a:cubicBezTo>
                  <a:cubicBezTo>
                    <a:pt x="891633" y="159105"/>
                    <a:pt x="881566" y="160982"/>
                    <a:pt x="871583" y="163116"/>
                  </a:cubicBezTo>
                  <a:cubicBezTo>
                    <a:pt x="861601" y="165335"/>
                    <a:pt x="851705" y="167896"/>
                    <a:pt x="841893" y="170798"/>
                  </a:cubicBezTo>
                  <a:lnTo>
                    <a:pt x="841893" y="170798"/>
                  </a:lnTo>
                  <a:cubicBezTo>
                    <a:pt x="841893" y="170798"/>
                    <a:pt x="841722" y="170798"/>
                    <a:pt x="841722" y="170798"/>
                  </a:cubicBezTo>
                  <a:lnTo>
                    <a:pt x="841552" y="170798"/>
                  </a:lnTo>
                  <a:cubicBezTo>
                    <a:pt x="841552" y="170798"/>
                    <a:pt x="841552" y="170798"/>
                    <a:pt x="841552" y="170798"/>
                  </a:cubicBezTo>
                  <a:cubicBezTo>
                    <a:pt x="831911" y="174211"/>
                    <a:pt x="822356" y="177881"/>
                    <a:pt x="812971" y="181978"/>
                  </a:cubicBezTo>
                  <a:cubicBezTo>
                    <a:pt x="808961" y="183685"/>
                    <a:pt x="805036" y="185563"/>
                    <a:pt x="801112" y="187355"/>
                  </a:cubicBezTo>
                  <a:lnTo>
                    <a:pt x="804951" y="175833"/>
                  </a:lnTo>
                  <a:lnTo>
                    <a:pt x="804439" y="175662"/>
                  </a:lnTo>
                  <a:lnTo>
                    <a:pt x="804439" y="175662"/>
                  </a:lnTo>
                  <a:cubicBezTo>
                    <a:pt x="804439" y="175662"/>
                    <a:pt x="799491" y="188123"/>
                    <a:pt x="799491" y="188123"/>
                  </a:cubicBezTo>
                  <a:cubicBezTo>
                    <a:pt x="794713" y="190428"/>
                    <a:pt x="789935" y="192732"/>
                    <a:pt x="785328" y="195122"/>
                  </a:cubicBezTo>
                  <a:cubicBezTo>
                    <a:pt x="782086" y="196743"/>
                    <a:pt x="778929" y="198536"/>
                    <a:pt x="775687" y="200157"/>
                  </a:cubicBezTo>
                  <a:lnTo>
                    <a:pt x="771080" y="202718"/>
                  </a:lnTo>
                  <a:cubicBezTo>
                    <a:pt x="772616" y="192135"/>
                    <a:pt x="774066" y="181551"/>
                    <a:pt x="775687" y="170968"/>
                  </a:cubicBezTo>
                  <a:cubicBezTo>
                    <a:pt x="777052" y="170542"/>
                    <a:pt x="778332" y="170029"/>
                    <a:pt x="779697" y="169603"/>
                  </a:cubicBezTo>
                  <a:cubicBezTo>
                    <a:pt x="787290" y="167213"/>
                    <a:pt x="795054" y="165250"/>
                    <a:pt x="802818" y="163458"/>
                  </a:cubicBezTo>
                  <a:cubicBezTo>
                    <a:pt x="810582" y="161751"/>
                    <a:pt x="818431" y="160385"/>
                    <a:pt x="826280" y="159190"/>
                  </a:cubicBezTo>
                  <a:lnTo>
                    <a:pt x="826280" y="159190"/>
                  </a:lnTo>
                  <a:cubicBezTo>
                    <a:pt x="826280" y="159190"/>
                    <a:pt x="826280" y="159190"/>
                    <a:pt x="826280" y="159190"/>
                  </a:cubicBezTo>
                  <a:lnTo>
                    <a:pt x="826280" y="159190"/>
                  </a:lnTo>
                  <a:cubicBezTo>
                    <a:pt x="826280" y="159190"/>
                    <a:pt x="826280" y="159190"/>
                    <a:pt x="826280" y="159190"/>
                  </a:cubicBezTo>
                  <a:cubicBezTo>
                    <a:pt x="834044" y="157654"/>
                    <a:pt x="841893" y="156374"/>
                    <a:pt x="849828" y="155350"/>
                  </a:cubicBezTo>
                  <a:cubicBezTo>
                    <a:pt x="857762" y="154411"/>
                    <a:pt x="865697" y="153642"/>
                    <a:pt x="873631" y="153301"/>
                  </a:cubicBezTo>
                  <a:cubicBezTo>
                    <a:pt x="876447" y="153216"/>
                    <a:pt x="879348" y="153216"/>
                    <a:pt x="882163" y="153130"/>
                  </a:cubicBezTo>
                  <a:lnTo>
                    <a:pt x="890780" y="153130"/>
                  </a:lnTo>
                  <a:cubicBezTo>
                    <a:pt x="890780" y="153130"/>
                    <a:pt x="890865" y="152960"/>
                    <a:pt x="890780" y="152960"/>
                  </a:cubicBezTo>
                  <a:lnTo>
                    <a:pt x="882248" y="152192"/>
                  </a:lnTo>
                  <a:cubicBezTo>
                    <a:pt x="879433" y="152021"/>
                    <a:pt x="876532" y="151850"/>
                    <a:pt x="873716" y="151679"/>
                  </a:cubicBezTo>
                  <a:cubicBezTo>
                    <a:pt x="865697" y="151338"/>
                    <a:pt x="857592" y="151338"/>
                    <a:pt x="849572" y="151679"/>
                  </a:cubicBezTo>
                  <a:cubicBezTo>
                    <a:pt x="841552" y="152106"/>
                    <a:pt x="833447" y="152789"/>
                    <a:pt x="825427" y="153984"/>
                  </a:cubicBezTo>
                  <a:lnTo>
                    <a:pt x="825427" y="153984"/>
                  </a:lnTo>
                  <a:cubicBezTo>
                    <a:pt x="825427" y="153984"/>
                    <a:pt x="825342" y="153984"/>
                    <a:pt x="825342" y="153984"/>
                  </a:cubicBezTo>
                  <a:lnTo>
                    <a:pt x="825256" y="153984"/>
                  </a:lnTo>
                  <a:cubicBezTo>
                    <a:pt x="825256" y="153984"/>
                    <a:pt x="825256" y="153984"/>
                    <a:pt x="825256" y="153984"/>
                  </a:cubicBezTo>
                  <a:cubicBezTo>
                    <a:pt x="817322" y="155606"/>
                    <a:pt x="809473" y="157654"/>
                    <a:pt x="801794" y="159958"/>
                  </a:cubicBezTo>
                  <a:cubicBezTo>
                    <a:pt x="794116" y="162433"/>
                    <a:pt x="786522" y="165079"/>
                    <a:pt x="779100" y="168152"/>
                  </a:cubicBezTo>
                  <a:cubicBezTo>
                    <a:pt x="777991" y="168578"/>
                    <a:pt x="776967" y="169005"/>
                    <a:pt x="775943" y="169517"/>
                  </a:cubicBezTo>
                  <a:cubicBezTo>
                    <a:pt x="776113" y="168237"/>
                    <a:pt x="776284" y="167042"/>
                    <a:pt x="776455" y="165762"/>
                  </a:cubicBezTo>
                  <a:cubicBezTo>
                    <a:pt x="777564" y="158593"/>
                    <a:pt x="778844" y="151509"/>
                    <a:pt x="780124" y="144169"/>
                  </a:cubicBezTo>
                  <a:cubicBezTo>
                    <a:pt x="792580" y="143571"/>
                    <a:pt x="804098" y="143059"/>
                    <a:pt x="815530" y="142377"/>
                  </a:cubicBezTo>
                  <a:close/>
                  <a:moveTo>
                    <a:pt x="770056" y="208180"/>
                  </a:moveTo>
                  <a:cubicBezTo>
                    <a:pt x="770312" y="206302"/>
                    <a:pt x="770568" y="204510"/>
                    <a:pt x="770824" y="202632"/>
                  </a:cubicBezTo>
                  <a:lnTo>
                    <a:pt x="776029" y="200157"/>
                  </a:lnTo>
                  <a:cubicBezTo>
                    <a:pt x="779356" y="198706"/>
                    <a:pt x="782598" y="197170"/>
                    <a:pt x="785925" y="195634"/>
                  </a:cubicBezTo>
                  <a:cubicBezTo>
                    <a:pt x="789935" y="193927"/>
                    <a:pt x="793945" y="192220"/>
                    <a:pt x="798040" y="190598"/>
                  </a:cubicBezTo>
                  <a:lnTo>
                    <a:pt x="797528" y="191879"/>
                  </a:lnTo>
                  <a:cubicBezTo>
                    <a:pt x="794542" y="199389"/>
                    <a:pt x="791471" y="206815"/>
                    <a:pt x="788399" y="214325"/>
                  </a:cubicBezTo>
                  <a:cubicBezTo>
                    <a:pt x="782086" y="217142"/>
                    <a:pt x="775858" y="219958"/>
                    <a:pt x="769544" y="222860"/>
                  </a:cubicBezTo>
                  <a:cubicBezTo>
                    <a:pt x="768947" y="223116"/>
                    <a:pt x="768350" y="223458"/>
                    <a:pt x="767667" y="223714"/>
                  </a:cubicBezTo>
                  <a:cubicBezTo>
                    <a:pt x="768435" y="218507"/>
                    <a:pt x="769203" y="213386"/>
                    <a:pt x="769971" y="208180"/>
                  </a:cubicBezTo>
                  <a:close/>
                  <a:moveTo>
                    <a:pt x="757344" y="325449"/>
                  </a:moveTo>
                  <a:cubicBezTo>
                    <a:pt x="754358" y="333130"/>
                    <a:pt x="751543" y="340812"/>
                    <a:pt x="748642" y="348493"/>
                  </a:cubicBezTo>
                  <a:cubicBezTo>
                    <a:pt x="750263" y="338763"/>
                    <a:pt x="751969" y="329119"/>
                    <a:pt x="753675" y="319389"/>
                  </a:cubicBezTo>
                  <a:cubicBezTo>
                    <a:pt x="754870" y="312732"/>
                    <a:pt x="756491" y="306160"/>
                    <a:pt x="758026" y="299503"/>
                  </a:cubicBezTo>
                  <a:cubicBezTo>
                    <a:pt x="763913" y="286274"/>
                    <a:pt x="769715" y="273045"/>
                    <a:pt x="775260" y="259731"/>
                  </a:cubicBezTo>
                  <a:lnTo>
                    <a:pt x="775260" y="259731"/>
                  </a:lnTo>
                  <a:cubicBezTo>
                    <a:pt x="775260" y="259731"/>
                    <a:pt x="775260" y="259731"/>
                    <a:pt x="775260" y="259731"/>
                  </a:cubicBezTo>
                  <a:lnTo>
                    <a:pt x="775260" y="259731"/>
                  </a:lnTo>
                  <a:cubicBezTo>
                    <a:pt x="775260" y="259731"/>
                    <a:pt x="775260" y="259731"/>
                    <a:pt x="775260" y="259731"/>
                  </a:cubicBezTo>
                  <a:cubicBezTo>
                    <a:pt x="776540" y="256402"/>
                    <a:pt x="777734" y="252988"/>
                    <a:pt x="779014" y="249659"/>
                  </a:cubicBezTo>
                  <a:lnTo>
                    <a:pt x="784304" y="247782"/>
                  </a:lnTo>
                  <a:cubicBezTo>
                    <a:pt x="787120" y="246758"/>
                    <a:pt x="789935" y="245819"/>
                    <a:pt x="792750" y="244795"/>
                  </a:cubicBezTo>
                  <a:cubicBezTo>
                    <a:pt x="787717" y="255634"/>
                    <a:pt x="782768" y="266559"/>
                    <a:pt x="777905" y="277398"/>
                  </a:cubicBezTo>
                  <a:cubicBezTo>
                    <a:pt x="770909" y="293187"/>
                    <a:pt x="764084" y="308977"/>
                    <a:pt x="757514" y="324937"/>
                  </a:cubicBezTo>
                  <a:lnTo>
                    <a:pt x="757514" y="324937"/>
                  </a:lnTo>
                  <a:cubicBezTo>
                    <a:pt x="757514" y="324937"/>
                    <a:pt x="757429" y="325193"/>
                    <a:pt x="757429" y="325193"/>
                  </a:cubicBezTo>
                  <a:lnTo>
                    <a:pt x="757429" y="325449"/>
                  </a:lnTo>
                  <a:cubicBezTo>
                    <a:pt x="757429" y="325449"/>
                    <a:pt x="757344" y="325449"/>
                    <a:pt x="757344" y="325449"/>
                  </a:cubicBezTo>
                  <a:close/>
                  <a:moveTo>
                    <a:pt x="764425" y="254866"/>
                  </a:moveTo>
                  <a:lnTo>
                    <a:pt x="772872" y="251879"/>
                  </a:lnTo>
                  <a:cubicBezTo>
                    <a:pt x="772104" y="253842"/>
                    <a:pt x="771251" y="255719"/>
                    <a:pt x="770483" y="257682"/>
                  </a:cubicBezTo>
                  <a:lnTo>
                    <a:pt x="770483" y="257682"/>
                  </a:lnTo>
                  <a:cubicBezTo>
                    <a:pt x="770483" y="257682"/>
                    <a:pt x="770483" y="257853"/>
                    <a:pt x="770483" y="257853"/>
                  </a:cubicBezTo>
                  <a:lnTo>
                    <a:pt x="770483" y="258024"/>
                  </a:lnTo>
                  <a:cubicBezTo>
                    <a:pt x="770483" y="258024"/>
                    <a:pt x="770483" y="258024"/>
                    <a:pt x="770483" y="258024"/>
                  </a:cubicBezTo>
                  <a:cubicBezTo>
                    <a:pt x="767497" y="265876"/>
                    <a:pt x="764596" y="273813"/>
                    <a:pt x="761610" y="281665"/>
                  </a:cubicBezTo>
                  <a:cubicBezTo>
                    <a:pt x="762804" y="272789"/>
                    <a:pt x="763743" y="263827"/>
                    <a:pt x="764596" y="254951"/>
                  </a:cubicBezTo>
                  <a:close/>
                  <a:moveTo>
                    <a:pt x="783621" y="246331"/>
                  </a:moveTo>
                  <a:lnTo>
                    <a:pt x="779697" y="247952"/>
                  </a:lnTo>
                  <a:cubicBezTo>
                    <a:pt x="781488" y="243002"/>
                    <a:pt x="783280" y="238052"/>
                    <a:pt x="785072" y="233017"/>
                  </a:cubicBezTo>
                  <a:cubicBezTo>
                    <a:pt x="790362" y="231139"/>
                    <a:pt x="795566" y="229261"/>
                    <a:pt x="800856" y="227383"/>
                  </a:cubicBezTo>
                  <a:lnTo>
                    <a:pt x="799491" y="230285"/>
                  </a:lnTo>
                  <a:cubicBezTo>
                    <a:pt x="797699" y="234126"/>
                    <a:pt x="795907" y="237967"/>
                    <a:pt x="794116" y="241893"/>
                  </a:cubicBezTo>
                  <a:cubicBezTo>
                    <a:pt x="790617" y="243344"/>
                    <a:pt x="787120" y="244795"/>
                    <a:pt x="783621" y="246331"/>
                  </a:cubicBezTo>
                  <a:close/>
                  <a:moveTo>
                    <a:pt x="785328" y="232419"/>
                  </a:moveTo>
                  <a:cubicBezTo>
                    <a:pt x="787205" y="227042"/>
                    <a:pt x="789082" y="221665"/>
                    <a:pt x="790959" y="216288"/>
                  </a:cubicBezTo>
                  <a:cubicBezTo>
                    <a:pt x="797102" y="213898"/>
                    <a:pt x="803330" y="211594"/>
                    <a:pt x="809473" y="209290"/>
                  </a:cubicBezTo>
                  <a:lnTo>
                    <a:pt x="807340" y="213813"/>
                  </a:lnTo>
                  <a:lnTo>
                    <a:pt x="801794" y="225591"/>
                  </a:lnTo>
                  <a:cubicBezTo>
                    <a:pt x="796334" y="227810"/>
                    <a:pt x="790874" y="230115"/>
                    <a:pt x="785328" y="232419"/>
                  </a:cubicBezTo>
                  <a:close/>
                  <a:moveTo>
                    <a:pt x="770483" y="224226"/>
                  </a:moveTo>
                  <a:cubicBezTo>
                    <a:pt x="776029" y="222007"/>
                    <a:pt x="781574" y="219873"/>
                    <a:pt x="787120" y="217739"/>
                  </a:cubicBezTo>
                  <a:cubicBezTo>
                    <a:pt x="784816" y="223372"/>
                    <a:pt x="782512" y="229005"/>
                    <a:pt x="780124" y="234553"/>
                  </a:cubicBezTo>
                  <a:cubicBezTo>
                    <a:pt x="779953" y="234553"/>
                    <a:pt x="779697" y="234723"/>
                    <a:pt x="779526" y="234809"/>
                  </a:cubicBezTo>
                  <a:cubicBezTo>
                    <a:pt x="779441" y="234809"/>
                    <a:pt x="779526" y="235065"/>
                    <a:pt x="779526" y="234979"/>
                  </a:cubicBezTo>
                  <a:cubicBezTo>
                    <a:pt x="779612" y="234979"/>
                    <a:pt x="779783" y="234894"/>
                    <a:pt x="779867" y="234809"/>
                  </a:cubicBezTo>
                  <a:cubicBezTo>
                    <a:pt x="777650" y="240015"/>
                    <a:pt x="775517" y="245307"/>
                    <a:pt x="773298" y="250513"/>
                  </a:cubicBezTo>
                  <a:lnTo>
                    <a:pt x="764340" y="254268"/>
                  </a:lnTo>
                  <a:cubicBezTo>
                    <a:pt x="765022" y="247099"/>
                    <a:pt x="765705" y="239844"/>
                    <a:pt x="766473" y="232675"/>
                  </a:cubicBezTo>
                  <a:cubicBezTo>
                    <a:pt x="766729" y="230200"/>
                    <a:pt x="767070" y="227725"/>
                    <a:pt x="767411" y="225250"/>
                  </a:cubicBezTo>
                  <a:cubicBezTo>
                    <a:pt x="768350" y="224908"/>
                    <a:pt x="769288" y="224482"/>
                    <a:pt x="770227" y="224140"/>
                  </a:cubicBezTo>
                  <a:close/>
                  <a:moveTo>
                    <a:pt x="769374" y="135122"/>
                  </a:moveTo>
                  <a:cubicBezTo>
                    <a:pt x="770227" y="137853"/>
                    <a:pt x="771421" y="139987"/>
                    <a:pt x="771421" y="142120"/>
                  </a:cubicBezTo>
                  <a:cubicBezTo>
                    <a:pt x="771165" y="151850"/>
                    <a:pt x="771080" y="161580"/>
                    <a:pt x="770483" y="171310"/>
                  </a:cubicBezTo>
                  <a:lnTo>
                    <a:pt x="763487" y="174553"/>
                  </a:lnTo>
                  <a:cubicBezTo>
                    <a:pt x="763487" y="174553"/>
                    <a:pt x="763487" y="174809"/>
                    <a:pt x="763572" y="174724"/>
                  </a:cubicBezTo>
                  <a:lnTo>
                    <a:pt x="770397" y="172163"/>
                  </a:lnTo>
                  <a:cubicBezTo>
                    <a:pt x="770227" y="174809"/>
                    <a:pt x="769971" y="177455"/>
                    <a:pt x="769630" y="180186"/>
                  </a:cubicBezTo>
                  <a:cubicBezTo>
                    <a:pt x="768179" y="192391"/>
                    <a:pt x="765193" y="204339"/>
                    <a:pt x="762804" y="216459"/>
                  </a:cubicBezTo>
                  <a:cubicBezTo>
                    <a:pt x="762036" y="220044"/>
                    <a:pt x="761354" y="223628"/>
                    <a:pt x="760586" y="227213"/>
                  </a:cubicBezTo>
                  <a:cubicBezTo>
                    <a:pt x="755297" y="229603"/>
                    <a:pt x="750092" y="231992"/>
                    <a:pt x="744888" y="234467"/>
                  </a:cubicBezTo>
                  <a:cubicBezTo>
                    <a:pt x="744802" y="234467"/>
                    <a:pt x="744888" y="234723"/>
                    <a:pt x="744973" y="234638"/>
                  </a:cubicBezTo>
                  <a:cubicBezTo>
                    <a:pt x="750092" y="232504"/>
                    <a:pt x="755211" y="230456"/>
                    <a:pt x="760330" y="228408"/>
                  </a:cubicBezTo>
                  <a:cubicBezTo>
                    <a:pt x="758623" y="236601"/>
                    <a:pt x="756832" y="244880"/>
                    <a:pt x="755040" y="253073"/>
                  </a:cubicBezTo>
                  <a:cubicBezTo>
                    <a:pt x="751713" y="268692"/>
                    <a:pt x="748727" y="284311"/>
                    <a:pt x="744802" y="299759"/>
                  </a:cubicBezTo>
                  <a:cubicBezTo>
                    <a:pt x="739257" y="321694"/>
                    <a:pt x="734223" y="343713"/>
                    <a:pt x="731066" y="366160"/>
                  </a:cubicBezTo>
                  <a:cubicBezTo>
                    <a:pt x="728080" y="386900"/>
                    <a:pt x="723387" y="407469"/>
                    <a:pt x="719975" y="428208"/>
                  </a:cubicBezTo>
                  <a:cubicBezTo>
                    <a:pt x="719633" y="430513"/>
                    <a:pt x="719207" y="432817"/>
                    <a:pt x="718866" y="435036"/>
                  </a:cubicBezTo>
                  <a:lnTo>
                    <a:pt x="717074" y="440413"/>
                  </a:lnTo>
                  <a:lnTo>
                    <a:pt x="711443" y="457910"/>
                  </a:lnTo>
                  <a:cubicBezTo>
                    <a:pt x="711443" y="457910"/>
                    <a:pt x="711614" y="458166"/>
                    <a:pt x="711699" y="457910"/>
                  </a:cubicBezTo>
                  <a:lnTo>
                    <a:pt x="717928" y="440755"/>
                  </a:lnTo>
                  <a:cubicBezTo>
                    <a:pt x="712552" y="473016"/>
                    <a:pt x="707092" y="505278"/>
                    <a:pt x="702400" y="537625"/>
                  </a:cubicBezTo>
                  <a:cubicBezTo>
                    <a:pt x="696683" y="577398"/>
                    <a:pt x="691991" y="617341"/>
                    <a:pt x="686701" y="657113"/>
                  </a:cubicBezTo>
                  <a:cubicBezTo>
                    <a:pt x="683374" y="681693"/>
                    <a:pt x="679961" y="706359"/>
                    <a:pt x="676122" y="730854"/>
                  </a:cubicBezTo>
                  <a:cubicBezTo>
                    <a:pt x="673562" y="746729"/>
                    <a:pt x="671088" y="762689"/>
                    <a:pt x="668529" y="778564"/>
                  </a:cubicBezTo>
                  <a:lnTo>
                    <a:pt x="656073" y="789830"/>
                  </a:lnTo>
                  <a:cubicBezTo>
                    <a:pt x="656073" y="789830"/>
                    <a:pt x="656073" y="790086"/>
                    <a:pt x="656243" y="790000"/>
                  </a:cubicBezTo>
                  <a:lnTo>
                    <a:pt x="668358" y="779929"/>
                  </a:lnTo>
                  <a:cubicBezTo>
                    <a:pt x="661277" y="823799"/>
                    <a:pt x="654110" y="867668"/>
                    <a:pt x="647114" y="911537"/>
                  </a:cubicBezTo>
                  <a:cubicBezTo>
                    <a:pt x="645834" y="919303"/>
                    <a:pt x="645578" y="927156"/>
                    <a:pt x="644811" y="935008"/>
                  </a:cubicBezTo>
                  <a:cubicBezTo>
                    <a:pt x="644640" y="936373"/>
                    <a:pt x="644384" y="937739"/>
                    <a:pt x="644128" y="939446"/>
                  </a:cubicBezTo>
                  <a:cubicBezTo>
                    <a:pt x="642336" y="939104"/>
                    <a:pt x="640715" y="938934"/>
                    <a:pt x="639265" y="938592"/>
                  </a:cubicBezTo>
                  <a:cubicBezTo>
                    <a:pt x="622969" y="934837"/>
                    <a:pt x="606759" y="930911"/>
                    <a:pt x="590207" y="928777"/>
                  </a:cubicBezTo>
                  <a:lnTo>
                    <a:pt x="590037" y="909147"/>
                  </a:lnTo>
                  <a:cubicBezTo>
                    <a:pt x="590037" y="896345"/>
                    <a:pt x="590207" y="883543"/>
                    <a:pt x="590464" y="870740"/>
                  </a:cubicBezTo>
                  <a:cubicBezTo>
                    <a:pt x="590464" y="867668"/>
                    <a:pt x="590634" y="864510"/>
                    <a:pt x="590719" y="861437"/>
                  </a:cubicBezTo>
                  <a:cubicBezTo>
                    <a:pt x="595753" y="857682"/>
                    <a:pt x="600787" y="853927"/>
                    <a:pt x="605735" y="850086"/>
                  </a:cubicBezTo>
                  <a:cubicBezTo>
                    <a:pt x="604882" y="857853"/>
                    <a:pt x="604200" y="865619"/>
                    <a:pt x="603602" y="873471"/>
                  </a:cubicBezTo>
                  <a:cubicBezTo>
                    <a:pt x="602834" y="883713"/>
                    <a:pt x="602322" y="893955"/>
                    <a:pt x="601896" y="904197"/>
                  </a:cubicBezTo>
                  <a:lnTo>
                    <a:pt x="601469" y="915207"/>
                  </a:lnTo>
                  <a:lnTo>
                    <a:pt x="601213" y="926217"/>
                  </a:lnTo>
                  <a:cubicBezTo>
                    <a:pt x="601213" y="926217"/>
                    <a:pt x="601469" y="926302"/>
                    <a:pt x="601469" y="926217"/>
                  </a:cubicBezTo>
                  <a:lnTo>
                    <a:pt x="602408" y="915377"/>
                  </a:lnTo>
                  <a:lnTo>
                    <a:pt x="603431" y="904538"/>
                  </a:lnTo>
                  <a:cubicBezTo>
                    <a:pt x="604541" y="894382"/>
                    <a:pt x="605821" y="884225"/>
                    <a:pt x="607185" y="874069"/>
                  </a:cubicBezTo>
                  <a:cubicBezTo>
                    <a:pt x="608551" y="864595"/>
                    <a:pt x="610001" y="855207"/>
                    <a:pt x="611451" y="845818"/>
                  </a:cubicBezTo>
                  <a:cubicBezTo>
                    <a:pt x="613670" y="844111"/>
                    <a:pt x="615803" y="842405"/>
                    <a:pt x="618021" y="840783"/>
                  </a:cubicBezTo>
                  <a:lnTo>
                    <a:pt x="632951" y="829175"/>
                  </a:lnTo>
                  <a:cubicBezTo>
                    <a:pt x="632951" y="829175"/>
                    <a:pt x="632951" y="828919"/>
                    <a:pt x="632781" y="829005"/>
                  </a:cubicBezTo>
                  <a:lnTo>
                    <a:pt x="617168" y="839503"/>
                  </a:lnTo>
                  <a:cubicBezTo>
                    <a:pt x="615376" y="840697"/>
                    <a:pt x="613584" y="841807"/>
                    <a:pt x="611878" y="843002"/>
                  </a:cubicBezTo>
                  <a:cubicBezTo>
                    <a:pt x="613072" y="833016"/>
                    <a:pt x="614352" y="823116"/>
                    <a:pt x="615803" y="813130"/>
                  </a:cubicBezTo>
                  <a:cubicBezTo>
                    <a:pt x="616912" y="805449"/>
                    <a:pt x="618106" y="797767"/>
                    <a:pt x="619301" y="790086"/>
                  </a:cubicBezTo>
                  <a:lnTo>
                    <a:pt x="635852" y="774979"/>
                  </a:lnTo>
                  <a:cubicBezTo>
                    <a:pt x="635852" y="774979"/>
                    <a:pt x="635852" y="774723"/>
                    <a:pt x="635682" y="774808"/>
                  </a:cubicBezTo>
                  <a:lnTo>
                    <a:pt x="619642" y="788038"/>
                  </a:lnTo>
                  <a:cubicBezTo>
                    <a:pt x="619898" y="786331"/>
                    <a:pt x="620239" y="784538"/>
                    <a:pt x="620495" y="782831"/>
                  </a:cubicBezTo>
                  <a:lnTo>
                    <a:pt x="622458" y="772077"/>
                  </a:lnTo>
                  <a:lnTo>
                    <a:pt x="624590" y="761409"/>
                  </a:lnTo>
                  <a:cubicBezTo>
                    <a:pt x="624590" y="761409"/>
                    <a:pt x="624420" y="761238"/>
                    <a:pt x="624334" y="761409"/>
                  </a:cubicBezTo>
                  <a:lnTo>
                    <a:pt x="621604" y="771992"/>
                  </a:lnTo>
                  <a:lnTo>
                    <a:pt x="618959" y="782661"/>
                  </a:lnTo>
                  <a:cubicBezTo>
                    <a:pt x="618362" y="785136"/>
                    <a:pt x="617765" y="787611"/>
                    <a:pt x="617168" y="790086"/>
                  </a:cubicBezTo>
                  <a:lnTo>
                    <a:pt x="615547" y="791452"/>
                  </a:lnTo>
                  <a:cubicBezTo>
                    <a:pt x="608039" y="797597"/>
                    <a:pt x="600531" y="803656"/>
                    <a:pt x="592938" y="809716"/>
                  </a:cubicBezTo>
                  <a:cubicBezTo>
                    <a:pt x="593279" y="804510"/>
                    <a:pt x="593620" y="799389"/>
                    <a:pt x="594047" y="794183"/>
                  </a:cubicBezTo>
                  <a:cubicBezTo>
                    <a:pt x="595241" y="781466"/>
                    <a:pt x="596692" y="768834"/>
                    <a:pt x="598995" y="756203"/>
                  </a:cubicBezTo>
                  <a:cubicBezTo>
                    <a:pt x="599763" y="751764"/>
                    <a:pt x="600787" y="747326"/>
                    <a:pt x="601640" y="742888"/>
                  </a:cubicBezTo>
                  <a:cubicBezTo>
                    <a:pt x="601810" y="742120"/>
                    <a:pt x="601981" y="741437"/>
                    <a:pt x="602152" y="740669"/>
                  </a:cubicBezTo>
                  <a:lnTo>
                    <a:pt x="609830" y="734609"/>
                  </a:lnTo>
                  <a:cubicBezTo>
                    <a:pt x="609830" y="734609"/>
                    <a:pt x="609830" y="734353"/>
                    <a:pt x="609660" y="734439"/>
                  </a:cubicBezTo>
                  <a:lnTo>
                    <a:pt x="602322" y="739816"/>
                  </a:lnTo>
                  <a:cubicBezTo>
                    <a:pt x="603090" y="736402"/>
                    <a:pt x="603943" y="733073"/>
                    <a:pt x="604711" y="729659"/>
                  </a:cubicBezTo>
                  <a:cubicBezTo>
                    <a:pt x="604711" y="729574"/>
                    <a:pt x="604541" y="729488"/>
                    <a:pt x="604455" y="729659"/>
                  </a:cubicBezTo>
                  <a:cubicBezTo>
                    <a:pt x="603431" y="733329"/>
                    <a:pt x="602322" y="736914"/>
                    <a:pt x="601298" y="740584"/>
                  </a:cubicBezTo>
                  <a:lnTo>
                    <a:pt x="582017" y="754581"/>
                  </a:lnTo>
                  <a:cubicBezTo>
                    <a:pt x="580652" y="755605"/>
                    <a:pt x="579287" y="756544"/>
                    <a:pt x="577922" y="757568"/>
                  </a:cubicBezTo>
                  <a:cubicBezTo>
                    <a:pt x="582956" y="728976"/>
                    <a:pt x="588160" y="700385"/>
                    <a:pt x="592852" y="671708"/>
                  </a:cubicBezTo>
                  <a:lnTo>
                    <a:pt x="591146" y="690143"/>
                  </a:lnTo>
                  <a:cubicBezTo>
                    <a:pt x="591146" y="690143"/>
                    <a:pt x="591317" y="690314"/>
                    <a:pt x="591402" y="690143"/>
                  </a:cubicBezTo>
                  <a:lnTo>
                    <a:pt x="595497" y="660527"/>
                  </a:lnTo>
                  <a:cubicBezTo>
                    <a:pt x="599080" y="634752"/>
                    <a:pt x="602408" y="608891"/>
                    <a:pt x="605138" y="583030"/>
                  </a:cubicBezTo>
                  <a:cubicBezTo>
                    <a:pt x="608380" y="562803"/>
                    <a:pt x="612390" y="542746"/>
                    <a:pt x="615717" y="522518"/>
                  </a:cubicBezTo>
                  <a:cubicBezTo>
                    <a:pt x="623225" y="476260"/>
                    <a:pt x="630477" y="430001"/>
                    <a:pt x="637900" y="383742"/>
                  </a:cubicBezTo>
                  <a:cubicBezTo>
                    <a:pt x="640118" y="369916"/>
                    <a:pt x="642421" y="356174"/>
                    <a:pt x="644725" y="342433"/>
                  </a:cubicBezTo>
                  <a:cubicBezTo>
                    <a:pt x="646687" y="333301"/>
                    <a:pt x="648565" y="324083"/>
                    <a:pt x="650527" y="314951"/>
                  </a:cubicBezTo>
                  <a:lnTo>
                    <a:pt x="650527" y="314951"/>
                  </a:lnTo>
                  <a:cubicBezTo>
                    <a:pt x="650527" y="314951"/>
                    <a:pt x="650527" y="314780"/>
                    <a:pt x="650527" y="314780"/>
                  </a:cubicBezTo>
                  <a:lnTo>
                    <a:pt x="650527" y="314780"/>
                  </a:lnTo>
                  <a:cubicBezTo>
                    <a:pt x="657096" y="279958"/>
                    <a:pt x="663665" y="245051"/>
                    <a:pt x="670661" y="210314"/>
                  </a:cubicBezTo>
                  <a:cubicBezTo>
                    <a:pt x="673221" y="197938"/>
                    <a:pt x="675781" y="185477"/>
                    <a:pt x="678426" y="173102"/>
                  </a:cubicBezTo>
                  <a:cubicBezTo>
                    <a:pt x="678426" y="172931"/>
                    <a:pt x="678255" y="172931"/>
                    <a:pt x="678169" y="173102"/>
                  </a:cubicBezTo>
                  <a:cubicBezTo>
                    <a:pt x="675098" y="185307"/>
                    <a:pt x="672112" y="197512"/>
                    <a:pt x="669126" y="209802"/>
                  </a:cubicBezTo>
                  <a:cubicBezTo>
                    <a:pt x="664689" y="227896"/>
                    <a:pt x="660338" y="246075"/>
                    <a:pt x="656157" y="264254"/>
                  </a:cubicBezTo>
                  <a:cubicBezTo>
                    <a:pt x="657352" y="255207"/>
                    <a:pt x="658632" y="246160"/>
                    <a:pt x="660082" y="237113"/>
                  </a:cubicBezTo>
                  <a:cubicBezTo>
                    <a:pt x="664689" y="209034"/>
                    <a:pt x="670235" y="181125"/>
                    <a:pt x="675525" y="151935"/>
                  </a:cubicBezTo>
                  <a:cubicBezTo>
                    <a:pt x="706751" y="146473"/>
                    <a:pt x="737465" y="141096"/>
                    <a:pt x="769118" y="135549"/>
                  </a:cubicBezTo>
                  <a:close/>
                  <a:moveTo>
                    <a:pt x="655219" y="179247"/>
                  </a:moveTo>
                  <a:cubicBezTo>
                    <a:pt x="654024" y="187526"/>
                    <a:pt x="652916" y="195036"/>
                    <a:pt x="651721" y="202547"/>
                  </a:cubicBezTo>
                  <a:cubicBezTo>
                    <a:pt x="651209" y="205790"/>
                    <a:pt x="650697" y="209034"/>
                    <a:pt x="650270" y="212362"/>
                  </a:cubicBezTo>
                  <a:cubicBezTo>
                    <a:pt x="645152" y="230371"/>
                    <a:pt x="640289" y="248465"/>
                    <a:pt x="635511" y="266644"/>
                  </a:cubicBezTo>
                  <a:cubicBezTo>
                    <a:pt x="630733" y="285079"/>
                    <a:pt x="626211" y="303514"/>
                    <a:pt x="621946" y="322035"/>
                  </a:cubicBezTo>
                  <a:lnTo>
                    <a:pt x="621946" y="322035"/>
                  </a:lnTo>
                  <a:cubicBezTo>
                    <a:pt x="621946" y="322035"/>
                    <a:pt x="621946" y="322291"/>
                    <a:pt x="621946" y="322291"/>
                  </a:cubicBezTo>
                  <a:lnTo>
                    <a:pt x="621946" y="322547"/>
                  </a:lnTo>
                  <a:cubicBezTo>
                    <a:pt x="621946" y="322547"/>
                    <a:pt x="621946" y="322547"/>
                    <a:pt x="621946" y="322547"/>
                  </a:cubicBezTo>
                  <a:cubicBezTo>
                    <a:pt x="618106" y="341153"/>
                    <a:pt x="614523" y="359844"/>
                    <a:pt x="611196" y="378536"/>
                  </a:cubicBezTo>
                  <a:cubicBezTo>
                    <a:pt x="607868" y="397227"/>
                    <a:pt x="604797" y="416004"/>
                    <a:pt x="601896" y="434780"/>
                  </a:cubicBezTo>
                  <a:lnTo>
                    <a:pt x="598824" y="454752"/>
                  </a:lnTo>
                  <a:lnTo>
                    <a:pt x="595923" y="474809"/>
                  </a:lnTo>
                  <a:cubicBezTo>
                    <a:pt x="595923" y="474809"/>
                    <a:pt x="596094" y="474979"/>
                    <a:pt x="596180" y="474809"/>
                  </a:cubicBezTo>
                  <a:lnTo>
                    <a:pt x="599763" y="454752"/>
                  </a:lnTo>
                  <a:lnTo>
                    <a:pt x="603517" y="434780"/>
                  </a:lnTo>
                  <a:cubicBezTo>
                    <a:pt x="607100" y="416174"/>
                    <a:pt x="610939" y="397568"/>
                    <a:pt x="614864" y="379048"/>
                  </a:cubicBezTo>
                  <a:cubicBezTo>
                    <a:pt x="618874" y="360527"/>
                    <a:pt x="622969" y="342007"/>
                    <a:pt x="627235" y="323486"/>
                  </a:cubicBezTo>
                  <a:lnTo>
                    <a:pt x="627235" y="323486"/>
                  </a:lnTo>
                  <a:cubicBezTo>
                    <a:pt x="627235" y="323486"/>
                    <a:pt x="627235" y="323486"/>
                    <a:pt x="627235" y="323486"/>
                  </a:cubicBezTo>
                  <a:lnTo>
                    <a:pt x="627235" y="323486"/>
                  </a:lnTo>
                  <a:cubicBezTo>
                    <a:pt x="627235" y="323486"/>
                    <a:pt x="627235" y="323486"/>
                    <a:pt x="627235" y="323486"/>
                  </a:cubicBezTo>
                  <a:cubicBezTo>
                    <a:pt x="631074" y="304880"/>
                    <a:pt x="635084" y="286359"/>
                    <a:pt x="639179" y="267839"/>
                  </a:cubicBezTo>
                  <a:cubicBezTo>
                    <a:pt x="641910" y="255634"/>
                    <a:pt x="644725" y="243514"/>
                    <a:pt x="647541" y="231310"/>
                  </a:cubicBezTo>
                  <a:cubicBezTo>
                    <a:pt x="645066" y="247782"/>
                    <a:pt x="642507" y="264169"/>
                    <a:pt x="639947" y="280556"/>
                  </a:cubicBezTo>
                  <a:cubicBezTo>
                    <a:pt x="632781" y="326644"/>
                    <a:pt x="625358" y="372732"/>
                    <a:pt x="618362" y="418820"/>
                  </a:cubicBezTo>
                  <a:cubicBezTo>
                    <a:pt x="616059" y="433756"/>
                    <a:pt x="613926" y="448692"/>
                    <a:pt x="611707" y="463628"/>
                  </a:cubicBezTo>
                  <a:cubicBezTo>
                    <a:pt x="611707" y="463628"/>
                    <a:pt x="611537" y="463628"/>
                    <a:pt x="611537" y="463628"/>
                  </a:cubicBezTo>
                  <a:lnTo>
                    <a:pt x="611366" y="466018"/>
                  </a:lnTo>
                  <a:cubicBezTo>
                    <a:pt x="608209" y="487867"/>
                    <a:pt x="605052" y="509631"/>
                    <a:pt x="601896" y="531480"/>
                  </a:cubicBezTo>
                  <a:cubicBezTo>
                    <a:pt x="597460" y="562035"/>
                    <a:pt x="592169" y="592504"/>
                    <a:pt x="588672" y="623230"/>
                  </a:cubicBezTo>
                  <a:cubicBezTo>
                    <a:pt x="586539" y="642177"/>
                    <a:pt x="583894" y="661039"/>
                    <a:pt x="580993" y="679901"/>
                  </a:cubicBezTo>
                  <a:lnTo>
                    <a:pt x="579202" y="681437"/>
                  </a:lnTo>
                  <a:cubicBezTo>
                    <a:pt x="581932" y="652675"/>
                    <a:pt x="584491" y="623912"/>
                    <a:pt x="586710" y="595065"/>
                  </a:cubicBezTo>
                  <a:lnTo>
                    <a:pt x="586710" y="595065"/>
                  </a:lnTo>
                  <a:cubicBezTo>
                    <a:pt x="586710" y="595065"/>
                    <a:pt x="586710" y="594894"/>
                    <a:pt x="586710" y="594894"/>
                  </a:cubicBezTo>
                  <a:lnTo>
                    <a:pt x="586710" y="594894"/>
                  </a:lnTo>
                  <a:cubicBezTo>
                    <a:pt x="588928" y="555890"/>
                    <a:pt x="590634" y="516885"/>
                    <a:pt x="592169" y="477881"/>
                  </a:cubicBezTo>
                  <a:lnTo>
                    <a:pt x="593876" y="436061"/>
                  </a:lnTo>
                  <a:cubicBezTo>
                    <a:pt x="593876" y="436061"/>
                    <a:pt x="593620" y="435890"/>
                    <a:pt x="593620" y="436061"/>
                  </a:cubicBezTo>
                  <a:lnTo>
                    <a:pt x="590634" y="477540"/>
                  </a:lnTo>
                  <a:cubicBezTo>
                    <a:pt x="587563" y="516459"/>
                    <a:pt x="584491" y="555378"/>
                    <a:pt x="581420" y="594382"/>
                  </a:cubicBezTo>
                  <a:lnTo>
                    <a:pt x="581420" y="594382"/>
                  </a:lnTo>
                  <a:cubicBezTo>
                    <a:pt x="581420" y="594382"/>
                    <a:pt x="581420" y="594638"/>
                    <a:pt x="581420" y="594638"/>
                  </a:cubicBezTo>
                  <a:lnTo>
                    <a:pt x="581420" y="594894"/>
                  </a:lnTo>
                  <a:cubicBezTo>
                    <a:pt x="581420" y="594894"/>
                    <a:pt x="581420" y="594894"/>
                    <a:pt x="581420" y="594894"/>
                  </a:cubicBezTo>
                  <a:cubicBezTo>
                    <a:pt x="580396" y="612561"/>
                    <a:pt x="579372" y="630228"/>
                    <a:pt x="578434" y="647895"/>
                  </a:cubicBezTo>
                  <a:lnTo>
                    <a:pt x="568707" y="657198"/>
                  </a:lnTo>
                  <a:lnTo>
                    <a:pt x="561541" y="663941"/>
                  </a:lnTo>
                  <a:cubicBezTo>
                    <a:pt x="563845" y="640811"/>
                    <a:pt x="565978" y="617597"/>
                    <a:pt x="567854" y="594382"/>
                  </a:cubicBezTo>
                  <a:lnTo>
                    <a:pt x="567854" y="594382"/>
                  </a:lnTo>
                  <a:cubicBezTo>
                    <a:pt x="567854" y="594382"/>
                    <a:pt x="567854" y="594211"/>
                    <a:pt x="567854" y="594211"/>
                  </a:cubicBezTo>
                  <a:lnTo>
                    <a:pt x="567854" y="594211"/>
                  </a:lnTo>
                  <a:cubicBezTo>
                    <a:pt x="570158" y="556060"/>
                    <a:pt x="571779" y="517910"/>
                    <a:pt x="573229" y="479759"/>
                  </a:cubicBezTo>
                  <a:lnTo>
                    <a:pt x="573229" y="479161"/>
                  </a:lnTo>
                  <a:cubicBezTo>
                    <a:pt x="573827" y="476516"/>
                    <a:pt x="574338" y="473870"/>
                    <a:pt x="574936" y="471224"/>
                  </a:cubicBezTo>
                  <a:lnTo>
                    <a:pt x="580566" y="466018"/>
                  </a:lnTo>
                  <a:cubicBezTo>
                    <a:pt x="580566" y="466018"/>
                    <a:pt x="580566" y="465762"/>
                    <a:pt x="580396" y="465847"/>
                  </a:cubicBezTo>
                  <a:lnTo>
                    <a:pt x="575106" y="470371"/>
                  </a:lnTo>
                  <a:cubicBezTo>
                    <a:pt x="576812" y="462433"/>
                    <a:pt x="578519" y="454410"/>
                    <a:pt x="580225" y="446473"/>
                  </a:cubicBezTo>
                  <a:cubicBezTo>
                    <a:pt x="588331" y="409602"/>
                    <a:pt x="596947" y="372903"/>
                    <a:pt x="605650" y="336203"/>
                  </a:cubicBezTo>
                  <a:lnTo>
                    <a:pt x="605650" y="336203"/>
                  </a:lnTo>
                  <a:cubicBezTo>
                    <a:pt x="605650" y="336203"/>
                    <a:pt x="605650" y="336032"/>
                    <a:pt x="605650" y="336032"/>
                  </a:cubicBezTo>
                  <a:lnTo>
                    <a:pt x="605650" y="336032"/>
                  </a:lnTo>
                  <a:cubicBezTo>
                    <a:pt x="612731" y="303088"/>
                    <a:pt x="619813" y="270143"/>
                    <a:pt x="627321" y="237284"/>
                  </a:cubicBezTo>
                  <a:lnTo>
                    <a:pt x="644640" y="223714"/>
                  </a:lnTo>
                  <a:cubicBezTo>
                    <a:pt x="644640" y="223714"/>
                    <a:pt x="644640" y="223458"/>
                    <a:pt x="644469" y="223543"/>
                  </a:cubicBezTo>
                  <a:lnTo>
                    <a:pt x="627747" y="235492"/>
                  </a:lnTo>
                  <a:cubicBezTo>
                    <a:pt x="628515" y="232163"/>
                    <a:pt x="629283" y="228834"/>
                    <a:pt x="630050" y="225506"/>
                  </a:cubicBezTo>
                  <a:cubicBezTo>
                    <a:pt x="630904" y="221665"/>
                    <a:pt x="631842" y="217910"/>
                    <a:pt x="632695" y="214069"/>
                  </a:cubicBezTo>
                  <a:cubicBezTo>
                    <a:pt x="639179" y="208692"/>
                    <a:pt x="645664" y="203230"/>
                    <a:pt x="652062" y="197768"/>
                  </a:cubicBezTo>
                  <a:cubicBezTo>
                    <a:pt x="652148" y="197768"/>
                    <a:pt x="652062" y="197512"/>
                    <a:pt x="651892" y="197597"/>
                  </a:cubicBezTo>
                  <a:cubicBezTo>
                    <a:pt x="645664" y="202376"/>
                    <a:pt x="639436" y="207071"/>
                    <a:pt x="633207" y="211850"/>
                  </a:cubicBezTo>
                  <a:cubicBezTo>
                    <a:pt x="635170" y="203657"/>
                    <a:pt x="637046" y="195463"/>
                    <a:pt x="639009" y="187270"/>
                  </a:cubicBezTo>
                  <a:cubicBezTo>
                    <a:pt x="640118" y="186843"/>
                    <a:pt x="641312" y="186416"/>
                    <a:pt x="642421" y="185990"/>
                  </a:cubicBezTo>
                  <a:cubicBezTo>
                    <a:pt x="646687" y="184368"/>
                    <a:pt x="650612" y="181893"/>
                    <a:pt x="655304" y="179418"/>
                  </a:cubicBezTo>
                  <a:close/>
                  <a:moveTo>
                    <a:pt x="638582" y="187184"/>
                  </a:moveTo>
                  <a:cubicBezTo>
                    <a:pt x="636279" y="195719"/>
                    <a:pt x="633890" y="204254"/>
                    <a:pt x="631587" y="212704"/>
                  </a:cubicBezTo>
                  <a:cubicBezTo>
                    <a:pt x="630989" y="213130"/>
                    <a:pt x="630477" y="213557"/>
                    <a:pt x="629880" y="213984"/>
                  </a:cubicBezTo>
                  <a:cubicBezTo>
                    <a:pt x="623652" y="218678"/>
                    <a:pt x="617338" y="223287"/>
                    <a:pt x="611110" y="227896"/>
                  </a:cubicBezTo>
                  <a:lnTo>
                    <a:pt x="612475" y="222348"/>
                  </a:lnTo>
                  <a:lnTo>
                    <a:pt x="614438" y="214325"/>
                  </a:lnTo>
                  <a:cubicBezTo>
                    <a:pt x="615803" y="213130"/>
                    <a:pt x="617168" y="211935"/>
                    <a:pt x="618447" y="210826"/>
                  </a:cubicBezTo>
                  <a:cubicBezTo>
                    <a:pt x="618447" y="210826"/>
                    <a:pt x="618447" y="210570"/>
                    <a:pt x="618277" y="210655"/>
                  </a:cubicBezTo>
                  <a:cubicBezTo>
                    <a:pt x="617082" y="211509"/>
                    <a:pt x="615803" y="212448"/>
                    <a:pt x="614608" y="213386"/>
                  </a:cubicBezTo>
                  <a:lnTo>
                    <a:pt x="617168" y="203145"/>
                  </a:lnTo>
                  <a:cubicBezTo>
                    <a:pt x="617168" y="203145"/>
                    <a:pt x="616997" y="202889"/>
                    <a:pt x="616912" y="203145"/>
                  </a:cubicBezTo>
                  <a:lnTo>
                    <a:pt x="613840" y="213984"/>
                  </a:lnTo>
                  <a:cubicBezTo>
                    <a:pt x="610769" y="216203"/>
                    <a:pt x="607697" y="218507"/>
                    <a:pt x="604711" y="220726"/>
                  </a:cubicBezTo>
                  <a:cubicBezTo>
                    <a:pt x="601810" y="222860"/>
                    <a:pt x="598910" y="225079"/>
                    <a:pt x="596009" y="227213"/>
                  </a:cubicBezTo>
                  <a:lnTo>
                    <a:pt x="596350" y="225933"/>
                  </a:lnTo>
                  <a:lnTo>
                    <a:pt x="602237" y="205364"/>
                  </a:lnTo>
                  <a:cubicBezTo>
                    <a:pt x="602237" y="205364"/>
                    <a:pt x="602067" y="205108"/>
                    <a:pt x="601981" y="205364"/>
                  </a:cubicBezTo>
                  <a:lnTo>
                    <a:pt x="595497" y="225677"/>
                  </a:lnTo>
                  <a:lnTo>
                    <a:pt x="594729" y="228322"/>
                  </a:lnTo>
                  <a:cubicBezTo>
                    <a:pt x="586112" y="234809"/>
                    <a:pt x="577666" y="241381"/>
                    <a:pt x="569305" y="248209"/>
                  </a:cubicBezTo>
                  <a:lnTo>
                    <a:pt x="573827" y="230541"/>
                  </a:lnTo>
                  <a:lnTo>
                    <a:pt x="579457" y="209631"/>
                  </a:lnTo>
                  <a:cubicBezTo>
                    <a:pt x="579457" y="209631"/>
                    <a:pt x="579457" y="209546"/>
                    <a:pt x="579457" y="209460"/>
                  </a:cubicBezTo>
                  <a:cubicBezTo>
                    <a:pt x="599336" y="202462"/>
                    <a:pt x="618959" y="194866"/>
                    <a:pt x="638582" y="187270"/>
                  </a:cubicBezTo>
                  <a:close/>
                  <a:moveTo>
                    <a:pt x="579287" y="209375"/>
                  </a:moveTo>
                  <a:cubicBezTo>
                    <a:pt x="579287" y="209375"/>
                    <a:pt x="579287" y="209375"/>
                    <a:pt x="579287" y="209375"/>
                  </a:cubicBezTo>
                  <a:lnTo>
                    <a:pt x="573059" y="230029"/>
                  </a:lnTo>
                  <a:lnTo>
                    <a:pt x="567428" y="249659"/>
                  </a:lnTo>
                  <a:cubicBezTo>
                    <a:pt x="567428" y="249659"/>
                    <a:pt x="567257" y="249830"/>
                    <a:pt x="567172" y="249830"/>
                  </a:cubicBezTo>
                  <a:lnTo>
                    <a:pt x="567172" y="249830"/>
                  </a:lnTo>
                  <a:cubicBezTo>
                    <a:pt x="567172" y="249830"/>
                    <a:pt x="567086" y="249830"/>
                    <a:pt x="567086" y="249830"/>
                  </a:cubicBezTo>
                  <a:lnTo>
                    <a:pt x="567001" y="249830"/>
                  </a:lnTo>
                  <a:cubicBezTo>
                    <a:pt x="567001" y="249830"/>
                    <a:pt x="567001" y="249830"/>
                    <a:pt x="567001" y="249830"/>
                  </a:cubicBezTo>
                  <a:cubicBezTo>
                    <a:pt x="561200" y="255122"/>
                    <a:pt x="555569" y="260584"/>
                    <a:pt x="549938" y="266046"/>
                  </a:cubicBezTo>
                  <a:cubicBezTo>
                    <a:pt x="550450" y="263998"/>
                    <a:pt x="550962" y="261864"/>
                    <a:pt x="551474" y="259816"/>
                  </a:cubicBezTo>
                  <a:lnTo>
                    <a:pt x="556507" y="240783"/>
                  </a:lnTo>
                  <a:lnTo>
                    <a:pt x="561712" y="221836"/>
                  </a:lnTo>
                  <a:cubicBezTo>
                    <a:pt x="561712" y="221836"/>
                    <a:pt x="561541" y="221580"/>
                    <a:pt x="561455" y="221836"/>
                  </a:cubicBezTo>
                  <a:lnTo>
                    <a:pt x="555569" y="240527"/>
                  </a:lnTo>
                  <a:lnTo>
                    <a:pt x="549938" y="259219"/>
                  </a:lnTo>
                  <a:cubicBezTo>
                    <a:pt x="548999" y="262376"/>
                    <a:pt x="548061" y="265534"/>
                    <a:pt x="547208" y="268692"/>
                  </a:cubicBezTo>
                  <a:cubicBezTo>
                    <a:pt x="543795" y="272021"/>
                    <a:pt x="540467" y="275349"/>
                    <a:pt x="537140" y="278763"/>
                  </a:cubicBezTo>
                  <a:cubicBezTo>
                    <a:pt x="538249" y="272447"/>
                    <a:pt x="539443" y="266132"/>
                    <a:pt x="540638" y="259816"/>
                  </a:cubicBezTo>
                  <a:lnTo>
                    <a:pt x="546866" y="226103"/>
                  </a:lnTo>
                  <a:cubicBezTo>
                    <a:pt x="546866" y="226103"/>
                    <a:pt x="546696" y="225933"/>
                    <a:pt x="546610" y="226103"/>
                  </a:cubicBezTo>
                  <a:lnTo>
                    <a:pt x="539102" y="259389"/>
                  </a:lnTo>
                  <a:cubicBezTo>
                    <a:pt x="537396" y="266985"/>
                    <a:pt x="535690" y="274496"/>
                    <a:pt x="533898" y="282092"/>
                  </a:cubicBezTo>
                  <a:cubicBezTo>
                    <a:pt x="533557" y="282519"/>
                    <a:pt x="533130" y="282860"/>
                    <a:pt x="532704" y="283287"/>
                  </a:cubicBezTo>
                  <a:cubicBezTo>
                    <a:pt x="530997" y="285079"/>
                    <a:pt x="529206" y="286786"/>
                    <a:pt x="527499" y="288578"/>
                  </a:cubicBezTo>
                  <a:cubicBezTo>
                    <a:pt x="527158" y="288749"/>
                    <a:pt x="526817" y="288834"/>
                    <a:pt x="526476" y="289005"/>
                  </a:cubicBezTo>
                  <a:cubicBezTo>
                    <a:pt x="524684" y="289859"/>
                    <a:pt x="522892" y="290712"/>
                    <a:pt x="521186" y="291736"/>
                  </a:cubicBezTo>
                  <a:cubicBezTo>
                    <a:pt x="521271" y="290968"/>
                    <a:pt x="521442" y="290200"/>
                    <a:pt x="521527" y="289432"/>
                  </a:cubicBezTo>
                  <a:lnTo>
                    <a:pt x="526902" y="256743"/>
                  </a:lnTo>
                  <a:cubicBezTo>
                    <a:pt x="526902" y="256743"/>
                    <a:pt x="526731" y="256573"/>
                    <a:pt x="526646" y="256743"/>
                  </a:cubicBezTo>
                  <a:lnTo>
                    <a:pt x="519991" y="289005"/>
                  </a:lnTo>
                  <a:cubicBezTo>
                    <a:pt x="519735" y="290285"/>
                    <a:pt x="519480" y="291651"/>
                    <a:pt x="519138" y="292931"/>
                  </a:cubicBezTo>
                  <a:cubicBezTo>
                    <a:pt x="517090" y="294211"/>
                    <a:pt x="515043" y="295577"/>
                    <a:pt x="513081" y="296943"/>
                  </a:cubicBezTo>
                  <a:cubicBezTo>
                    <a:pt x="512142" y="297625"/>
                    <a:pt x="511203" y="298393"/>
                    <a:pt x="510180" y="299162"/>
                  </a:cubicBezTo>
                  <a:cubicBezTo>
                    <a:pt x="511033" y="294979"/>
                    <a:pt x="511886" y="290797"/>
                    <a:pt x="512825" y="286701"/>
                  </a:cubicBezTo>
                  <a:cubicBezTo>
                    <a:pt x="516920" y="277483"/>
                    <a:pt x="518029" y="267924"/>
                    <a:pt x="518968" y="258450"/>
                  </a:cubicBezTo>
                  <a:cubicBezTo>
                    <a:pt x="519991" y="253842"/>
                    <a:pt x="521015" y="249233"/>
                    <a:pt x="522210" y="244709"/>
                  </a:cubicBezTo>
                  <a:lnTo>
                    <a:pt x="523319" y="240100"/>
                  </a:lnTo>
                  <a:cubicBezTo>
                    <a:pt x="540809" y="227896"/>
                    <a:pt x="558811" y="216800"/>
                    <a:pt x="579116" y="209631"/>
                  </a:cubicBezTo>
                  <a:close/>
                  <a:moveTo>
                    <a:pt x="521783" y="241039"/>
                  </a:moveTo>
                  <a:cubicBezTo>
                    <a:pt x="521783" y="241039"/>
                    <a:pt x="522295" y="240698"/>
                    <a:pt x="522636" y="240442"/>
                  </a:cubicBezTo>
                  <a:lnTo>
                    <a:pt x="521612" y="244112"/>
                  </a:lnTo>
                  <a:cubicBezTo>
                    <a:pt x="521101" y="245819"/>
                    <a:pt x="520674" y="247526"/>
                    <a:pt x="520162" y="249318"/>
                  </a:cubicBezTo>
                  <a:cubicBezTo>
                    <a:pt x="520418" y="246843"/>
                    <a:pt x="520759" y="244283"/>
                    <a:pt x="521271" y="241807"/>
                  </a:cubicBezTo>
                  <a:cubicBezTo>
                    <a:pt x="521356" y="241637"/>
                    <a:pt x="521527" y="241210"/>
                    <a:pt x="521868" y="241039"/>
                  </a:cubicBezTo>
                  <a:close/>
                  <a:moveTo>
                    <a:pt x="509412" y="282775"/>
                  </a:moveTo>
                  <a:lnTo>
                    <a:pt x="502331" y="290029"/>
                  </a:lnTo>
                  <a:cubicBezTo>
                    <a:pt x="499430" y="293102"/>
                    <a:pt x="496529" y="296260"/>
                    <a:pt x="493628" y="299332"/>
                  </a:cubicBezTo>
                  <a:cubicBezTo>
                    <a:pt x="496358" y="286274"/>
                    <a:pt x="499259" y="273216"/>
                    <a:pt x="502416" y="260243"/>
                  </a:cubicBezTo>
                  <a:lnTo>
                    <a:pt x="503184" y="256999"/>
                  </a:lnTo>
                  <a:cubicBezTo>
                    <a:pt x="505914" y="253500"/>
                    <a:pt x="509071" y="250257"/>
                    <a:pt x="512739" y="247184"/>
                  </a:cubicBezTo>
                  <a:cubicBezTo>
                    <a:pt x="513166" y="259475"/>
                    <a:pt x="508900" y="270741"/>
                    <a:pt x="509327" y="282775"/>
                  </a:cubicBezTo>
                  <a:close/>
                  <a:moveTo>
                    <a:pt x="488509" y="290712"/>
                  </a:moveTo>
                  <a:cubicBezTo>
                    <a:pt x="490898" y="279361"/>
                    <a:pt x="494652" y="269290"/>
                    <a:pt x="500795" y="260413"/>
                  </a:cubicBezTo>
                  <a:cubicBezTo>
                    <a:pt x="496615" y="275008"/>
                    <a:pt x="492775" y="289688"/>
                    <a:pt x="489021" y="304368"/>
                  </a:cubicBezTo>
                  <a:cubicBezTo>
                    <a:pt x="487059" y="306502"/>
                    <a:pt x="485182" y="308635"/>
                    <a:pt x="483305" y="310769"/>
                  </a:cubicBezTo>
                  <a:cubicBezTo>
                    <a:pt x="483390" y="310257"/>
                    <a:pt x="483475" y="309745"/>
                    <a:pt x="483646" y="309233"/>
                  </a:cubicBezTo>
                  <a:cubicBezTo>
                    <a:pt x="484158" y="307184"/>
                    <a:pt x="485011" y="304880"/>
                    <a:pt x="486462" y="303429"/>
                  </a:cubicBezTo>
                  <a:cubicBezTo>
                    <a:pt x="490130" y="299418"/>
                    <a:pt x="492093" y="295406"/>
                    <a:pt x="488509" y="290797"/>
                  </a:cubicBezTo>
                  <a:close/>
                  <a:moveTo>
                    <a:pt x="418549" y="366672"/>
                  </a:moveTo>
                  <a:cubicBezTo>
                    <a:pt x="433736" y="348152"/>
                    <a:pt x="450543" y="331423"/>
                    <a:pt x="469654" y="316914"/>
                  </a:cubicBezTo>
                  <a:cubicBezTo>
                    <a:pt x="470763" y="316061"/>
                    <a:pt x="471872" y="315292"/>
                    <a:pt x="472982" y="314439"/>
                  </a:cubicBezTo>
                  <a:cubicBezTo>
                    <a:pt x="473323" y="314610"/>
                    <a:pt x="473750" y="314780"/>
                    <a:pt x="474091" y="314951"/>
                  </a:cubicBezTo>
                  <a:cubicBezTo>
                    <a:pt x="473664" y="317426"/>
                    <a:pt x="473237" y="319987"/>
                    <a:pt x="472811" y="322462"/>
                  </a:cubicBezTo>
                  <a:cubicBezTo>
                    <a:pt x="466924" y="329375"/>
                    <a:pt x="461122" y="336288"/>
                    <a:pt x="455321" y="343372"/>
                  </a:cubicBezTo>
                  <a:cubicBezTo>
                    <a:pt x="451396" y="348322"/>
                    <a:pt x="447557" y="353272"/>
                    <a:pt x="443718" y="358223"/>
                  </a:cubicBezTo>
                  <a:cubicBezTo>
                    <a:pt x="425460" y="378109"/>
                    <a:pt x="408653" y="399190"/>
                    <a:pt x="393039" y="421039"/>
                  </a:cubicBezTo>
                  <a:cubicBezTo>
                    <a:pt x="387067" y="429318"/>
                    <a:pt x="381351" y="437853"/>
                    <a:pt x="375720" y="446388"/>
                  </a:cubicBezTo>
                  <a:cubicBezTo>
                    <a:pt x="375720" y="446388"/>
                    <a:pt x="375720" y="446388"/>
                    <a:pt x="375720" y="446473"/>
                  </a:cubicBezTo>
                  <a:cubicBezTo>
                    <a:pt x="374440" y="448180"/>
                    <a:pt x="373160" y="449972"/>
                    <a:pt x="371881" y="451679"/>
                  </a:cubicBezTo>
                  <a:lnTo>
                    <a:pt x="363861" y="463201"/>
                  </a:lnTo>
                  <a:cubicBezTo>
                    <a:pt x="363861" y="463201"/>
                    <a:pt x="363946" y="463457"/>
                    <a:pt x="364031" y="463372"/>
                  </a:cubicBezTo>
                  <a:lnTo>
                    <a:pt x="372648" y="452191"/>
                  </a:lnTo>
                  <a:cubicBezTo>
                    <a:pt x="375635" y="448521"/>
                    <a:pt x="378535" y="444851"/>
                    <a:pt x="381607" y="441267"/>
                  </a:cubicBezTo>
                  <a:cubicBezTo>
                    <a:pt x="388944" y="432647"/>
                    <a:pt x="396708" y="424282"/>
                    <a:pt x="404557" y="416174"/>
                  </a:cubicBezTo>
                  <a:cubicBezTo>
                    <a:pt x="401656" y="420954"/>
                    <a:pt x="398841" y="425819"/>
                    <a:pt x="396111" y="430684"/>
                  </a:cubicBezTo>
                  <a:cubicBezTo>
                    <a:pt x="387579" y="445961"/>
                    <a:pt x="379388" y="461494"/>
                    <a:pt x="371795" y="477198"/>
                  </a:cubicBezTo>
                  <a:cubicBezTo>
                    <a:pt x="371284" y="478223"/>
                    <a:pt x="370772" y="479247"/>
                    <a:pt x="370345" y="480356"/>
                  </a:cubicBezTo>
                  <a:cubicBezTo>
                    <a:pt x="366847" y="485307"/>
                    <a:pt x="363776" y="490598"/>
                    <a:pt x="361386" y="496146"/>
                  </a:cubicBezTo>
                  <a:cubicBezTo>
                    <a:pt x="361386" y="496231"/>
                    <a:pt x="361557" y="496317"/>
                    <a:pt x="361557" y="496231"/>
                  </a:cubicBezTo>
                  <a:cubicBezTo>
                    <a:pt x="363349" y="492646"/>
                    <a:pt x="365397" y="489233"/>
                    <a:pt x="367615" y="485989"/>
                  </a:cubicBezTo>
                  <a:cubicBezTo>
                    <a:pt x="366335" y="488721"/>
                    <a:pt x="365055" y="491366"/>
                    <a:pt x="363776" y="494097"/>
                  </a:cubicBezTo>
                  <a:lnTo>
                    <a:pt x="356182" y="511082"/>
                  </a:lnTo>
                  <a:cubicBezTo>
                    <a:pt x="356182" y="511082"/>
                    <a:pt x="356353" y="511338"/>
                    <a:pt x="356353" y="511167"/>
                  </a:cubicBezTo>
                  <a:lnTo>
                    <a:pt x="364629" y="494353"/>
                  </a:lnTo>
                  <a:cubicBezTo>
                    <a:pt x="367188" y="489489"/>
                    <a:pt x="369662" y="484624"/>
                    <a:pt x="372222" y="479759"/>
                  </a:cubicBezTo>
                  <a:cubicBezTo>
                    <a:pt x="373502" y="478137"/>
                    <a:pt x="374867" y="476516"/>
                    <a:pt x="376232" y="474979"/>
                  </a:cubicBezTo>
                  <a:cubicBezTo>
                    <a:pt x="384167" y="465933"/>
                    <a:pt x="393295" y="457910"/>
                    <a:pt x="402168" y="449716"/>
                  </a:cubicBezTo>
                  <a:lnTo>
                    <a:pt x="408396" y="444083"/>
                  </a:lnTo>
                  <a:cubicBezTo>
                    <a:pt x="403192" y="453898"/>
                    <a:pt x="398158" y="463799"/>
                    <a:pt x="393295" y="473699"/>
                  </a:cubicBezTo>
                  <a:cubicBezTo>
                    <a:pt x="385958" y="482319"/>
                    <a:pt x="378876" y="491025"/>
                    <a:pt x="371881" y="499901"/>
                  </a:cubicBezTo>
                  <a:cubicBezTo>
                    <a:pt x="361813" y="512789"/>
                    <a:pt x="352087" y="525932"/>
                    <a:pt x="342702" y="539247"/>
                  </a:cubicBezTo>
                  <a:cubicBezTo>
                    <a:pt x="339375" y="543941"/>
                    <a:pt x="336133" y="548806"/>
                    <a:pt x="332805" y="553500"/>
                  </a:cubicBezTo>
                  <a:lnTo>
                    <a:pt x="328966" y="559218"/>
                  </a:lnTo>
                  <a:cubicBezTo>
                    <a:pt x="329137" y="558279"/>
                    <a:pt x="329307" y="557426"/>
                    <a:pt x="329478" y="556487"/>
                  </a:cubicBezTo>
                  <a:cubicBezTo>
                    <a:pt x="343982" y="486075"/>
                    <a:pt x="372819" y="422234"/>
                    <a:pt x="418464" y="366416"/>
                  </a:cubicBezTo>
                  <a:close/>
                  <a:moveTo>
                    <a:pt x="294839" y="630655"/>
                  </a:moveTo>
                  <a:cubicBezTo>
                    <a:pt x="296204" y="630570"/>
                    <a:pt x="297569" y="630655"/>
                    <a:pt x="298764" y="630655"/>
                  </a:cubicBezTo>
                  <a:cubicBezTo>
                    <a:pt x="296801" y="645335"/>
                    <a:pt x="294839" y="660015"/>
                    <a:pt x="292877" y="674780"/>
                  </a:cubicBezTo>
                  <a:lnTo>
                    <a:pt x="290829" y="669659"/>
                  </a:lnTo>
                  <a:cubicBezTo>
                    <a:pt x="290829" y="669659"/>
                    <a:pt x="290573" y="669659"/>
                    <a:pt x="290573" y="669659"/>
                  </a:cubicBezTo>
                  <a:lnTo>
                    <a:pt x="292706" y="675719"/>
                  </a:lnTo>
                  <a:cubicBezTo>
                    <a:pt x="281103" y="763116"/>
                    <a:pt x="269585" y="850256"/>
                    <a:pt x="257982" y="937739"/>
                  </a:cubicBezTo>
                  <a:cubicBezTo>
                    <a:pt x="250304" y="936800"/>
                    <a:pt x="242710" y="935861"/>
                    <a:pt x="235032" y="935093"/>
                  </a:cubicBezTo>
                  <a:cubicBezTo>
                    <a:pt x="235032" y="934581"/>
                    <a:pt x="235202" y="933983"/>
                    <a:pt x="235202" y="933471"/>
                  </a:cubicBezTo>
                  <a:lnTo>
                    <a:pt x="236994" y="921266"/>
                  </a:lnTo>
                  <a:lnTo>
                    <a:pt x="239042" y="909062"/>
                  </a:lnTo>
                  <a:cubicBezTo>
                    <a:pt x="239042" y="909062"/>
                    <a:pt x="238871" y="908891"/>
                    <a:pt x="238786" y="909062"/>
                  </a:cubicBezTo>
                  <a:lnTo>
                    <a:pt x="236055" y="921181"/>
                  </a:lnTo>
                  <a:lnTo>
                    <a:pt x="233581" y="933386"/>
                  </a:lnTo>
                  <a:cubicBezTo>
                    <a:pt x="233496" y="933898"/>
                    <a:pt x="233411" y="934495"/>
                    <a:pt x="233240" y="935008"/>
                  </a:cubicBezTo>
                  <a:cubicBezTo>
                    <a:pt x="207389" y="932276"/>
                    <a:pt x="181538" y="930399"/>
                    <a:pt x="155772" y="928777"/>
                  </a:cubicBezTo>
                  <a:lnTo>
                    <a:pt x="156028" y="926558"/>
                  </a:lnTo>
                  <a:lnTo>
                    <a:pt x="157820" y="913244"/>
                  </a:lnTo>
                  <a:cubicBezTo>
                    <a:pt x="158929" y="905562"/>
                    <a:pt x="160123" y="897966"/>
                    <a:pt x="161403" y="890370"/>
                  </a:cubicBezTo>
                  <a:lnTo>
                    <a:pt x="161403" y="890370"/>
                  </a:lnTo>
                  <a:cubicBezTo>
                    <a:pt x="161403" y="890370"/>
                    <a:pt x="161403" y="890200"/>
                    <a:pt x="161403" y="890114"/>
                  </a:cubicBezTo>
                  <a:cubicBezTo>
                    <a:pt x="162171" y="885505"/>
                    <a:pt x="162938" y="880811"/>
                    <a:pt x="163792" y="876202"/>
                  </a:cubicBezTo>
                  <a:cubicBezTo>
                    <a:pt x="164048" y="874666"/>
                    <a:pt x="164389" y="873215"/>
                    <a:pt x="164645" y="871679"/>
                  </a:cubicBezTo>
                  <a:lnTo>
                    <a:pt x="174627" y="859645"/>
                  </a:lnTo>
                  <a:cubicBezTo>
                    <a:pt x="174627" y="859645"/>
                    <a:pt x="174542" y="859389"/>
                    <a:pt x="174457" y="859474"/>
                  </a:cubicBezTo>
                  <a:lnTo>
                    <a:pt x="164987" y="869716"/>
                  </a:lnTo>
                  <a:cubicBezTo>
                    <a:pt x="166692" y="860242"/>
                    <a:pt x="168484" y="850683"/>
                    <a:pt x="170361" y="841210"/>
                  </a:cubicBezTo>
                  <a:cubicBezTo>
                    <a:pt x="170958" y="840527"/>
                    <a:pt x="171641" y="839844"/>
                    <a:pt x="172238" y="839161"/>
                  </a:cubicBezTo>
                  <a:cubicBezTo>
                    <a:pt x="172238" y="839161"/>
                    <a:pt x="172153" y="838905"/>
                    <a:pt x="172067" y="838991"/>
                  </a:cubicBezTo>
                  <a:cubicBezTo>
                    <a:pt x="171556" y="839503"/>
                    <a:pt x="170958" y="840015"/>
                    <a:pt x="170446" y="840527"/>
                  </a:cubicBezTo>
                  <a:cubicBezTo>
                    <a:pt x="170532" y="840100"/>
                    <a:pt x="170617" y="839673"/>
                    <a:pt x="170703" y="839161"/>
                  </a:cubicBezTo>
                  <a:lnTo>
                    <a:pt x="170703" y="839161"/>
                  </a:lnTo>
                  <a:cubicBezTo>
                    <a:pt x="170703" y="839161"/>
                    <a:pt x="170703" y="839161"/>
                    <a:pt x="170703" y="839161"/>
                  </a:cubicBezTo>
                  <a:lnTo>
                    <a:pt x="170703" y="839161"/>
                  </a:lnTo>
                  <a:cubicBezTo>
                    <a:pt x="170703" y="839161"/>
                    <a:pt x="170703" y="839161"/>
                    <a:pt x="170703" y="839161"/>
                  </a:cubicBezTo>
                  <a:cubicBezTo>
                    <a:pt x="171385" y="835320"/>
                    <a:pt x="171982" y="831480"/>
                    <a:pt x="172665" y="827639"/>
                  </a:cubicBezTo>
                  <a:cubicBezTo>
                    <a:pt x="178466" y="821323"/>
                    <a:pt x="184268" y="815008"/>
                    <a:pt x="190070" y="808692"/>
                  </a:cubicBezTo>
                  <a:cubicBezTo>
                    <a:pt x="189216" y="812362"/>
                    <a:pt x="188278" y="816032"/>
                    <a:pt x="187424" y="819702"/>
                  </a:cubicBezTo>
                  <a:lnTo>
                    <a:pt x="187424" y="819702"/>
                  </a:lnTo>
                  <a:cubicBezTo>
                    <a:pt x="187424" y="819702"/>
                    <a:pt x="187424" y="819872"/>
                    <a:pt x="187424" y="819872"/>
                  </a:cubicBezTo>
                  <a:lnTo>
                    <a:pt x="187424" y="820043"/>
                  </a:lnTo>
                  <a:cubicBezTo>
                    <a:pt x="187424" y="820043"/>
                    <a:pt x="187424" y="820043"/>
                    <a:pt x="187424" y="820043"/>
                  </a:cubicBezTo>
                  <a:cubicBezTo>
                    <a:pt x="182562" y="844367"/>
                    <a:pt x="178296" y="868863"/>
                    <a:pt x="174200" y="893272"/>
                  </a:cubicBezTo>
                  <a:lnTo>
                    <a:pt x="169935" y="919303"/>
                  </a:lnTo>
                  <a:cubicBezTo>
                    <a:pt x="169935" y="919303"/>
                    <a:pt x="170105" y="919474"/>
                    <a:pt x="170191" y="919303"/>
                  </a:cubicBezTo>
                  <a:lnTo>
                    <a:pt x="175821" y="893358"/>
                  </a:lnTo>
                  <a:cubicBezTo>
                    <a:pt x="181196" y="869204"/>
                    <a:pt x="186998" y="845050"/>
                    <a:pt x="192715" y="820982"/>
                  </a:cubicBezTo>
                  <a:lnTo>
                    <a:pt x="192715" y="820982"/>
                  </a:lnTo>
                  <a:cubicBezTo>
                    <a:pt x="192715" y="820982"/>
                    <a:pt x="192715" y="820982"/>
                    <a:pt x="192715" y="820982"/>
                  </a:cubicBezTo>
                  <a:lnTo>
                    <a:pt x="192715" y="820982"/>
                  </a:lnTo>
                  <a:cubicBezTo>
                    <a:pt x="192715" y="820982"/>
                    <a:pt x="192715" y="820982"/>
                    <a:pt x="192715" y="820982"/>
                  </a:cubicBezTo>
                  <a:cubicBezTo>
                    <a:pt x="193994" y="814581"/>
                    <a:pt x="195274" y="808180"/>
                    <a:pt x="196553" y="801864"/>
                  </a:cubicBezTo>
                  <a:cubicBezTo>
                    <a:pt x="198345" y="799986"/>
                    <a:pt x="200052" y="798023"/>
                    <a:pt x="201843" y="796146"/>
                  </a:cubicBezTo>
                  <a:lnTo>
                    <a:pt x="219675" y="776857"/>
                  </a:lnTo>
                  <a:cubicBezTo>
                    <a:pt x="219675" y="776857"/>
                    <a:pt x="219589" y="776601"/>
                    <a:pt x="219504" y="776686"/>
                  </a:cubicBezTo>
                  <a:lnTo>
                    <a:pt x="200819" y="794951"/>
                  </a:lnTo>
                  <a:cubicBezTo>
                    <a:pt x="199625" y="796060"/>
                    <a:pt x="198431" y="797255"/>
                    <a:pt x="197236" y="798365"/>
                  </a:cubicBezTo>
                  <a:cubicBezTo>
                    <a:pt x="198260" y="793415"/>
                    <a:pt x="199198" y="788464"/>
                    <a:pt x="200222" y="783429"/>
                  </a:cubicBezTo>
                  <a:cubicBezTo>
                    <a:pt x="202014" y="781380"/>
                    <a:pt x="203891" y="779332"/>
                    <a:pt x="205682" y="777284"/>
                  </a:cubicBezTo>
                  <a:cubicBezTo>
                    <a:pt x="210205" y="772163"/>
                    <a:pt x="214641" y="767042"/>
                    <a:pt x="218992" y="761921"/>
                  </a:cubicBezTo>
                  <a:cubicBezTo>
                    <a:pt x="218992" y="761921"/>
                    <a:pt x="218907" y="761665"/>
                    <a:pt x="218822" y="761750"/>
                  </a:cubicBezTo>
                  <a:cubicBezTo>
                    <a:pt x="214129" y="766615"/>
                    <a:pt x="209351" y="771395"/>
                    <a:pt x="204573" y="776089"/>
                  </a:cubicBezTo>
                  <a:cubicBezTo>
                    <a:pt x="203379" y="777284"/>
                    <a:pt x="202185" y="778479"/>
                    <a:pt x="200905" y="779673"/>
                  </a:cubicBezTo>
                  <a:cubicBezTo>
                    <a:pt x="202270" y="773102"/>
                    <a:pt x="203550" y="766615"/>
                    <a:pt x="204915" y="760043"/>
                  </a:cubicBezTo>
                  <a:cubicBezTo>
                    <a:pt x="210375" y="754240"/>
                    <a:pt x="215921" y="748436"/>
                    <a:pt x="221466" y="742718"/>
                  </a:cubicBezTo>
                  <a:lnTo>
                    <a:pt x="237933" y="725904"/>
                  </a:lnTo>
                  <a:cubicBezTo>
                    <a:pt x="237933" y="725904"/>
                    <a:pt x="237933" y="725648"/>
                    <a:pt x="237762" y="725733"/>
                  </a:cubicBezTo>
                  <a:lnTo>
                    <a:pt x="220443" y="741437"/>
                  </a:lnTo>
                  <a:cubicBezTo>
                    <a:pt x="215580" y="745875"/>
                    <a:pt x="210802" y="750314"/>
                    <a:pt x="205939" y="754752"/>
                  </a:cubicBezTo>
                  <a:cubicBezTo>
                    <a:pt x="206451" y="752533"/>
                    <a:pt x="206877" y="750314"/>
                    <a:pt x="207304" y="748009"/>
                  </a:cubicBezTo>
                  <a:lnTo>
                    <a:pt x="208242" y="743656"/>
                  </a:lnTo>
                  <a:cubicBezTo>
                    <a:pt x="216603" y="735975"/>
                    <a:pt x="224964" y="728294"/>
                    <a:pt x="233325" y="720698"/>
                  </a:cubicBezTo>
                  <a:lnTo>
                    <a:pt x="249450" y="706359"/>
                  </a:lnTo>
                  <a:cubicBezTo>
                    <a:pt x="249450" y="706359"/>
                    <a:pt x="249450" y="706103"/>
                    <a:pt x="249279" y="706188"/>
                  </a:cubicBezTo>
                  <a:lnTo>
                    <a:pt x="232387" y="719417"/>
                  </a:lnTo>
                  <a:cubicBezTo>
                    <a:pt x="224709" y="725392"/>
                    <a:pt x="217115" y="731452"/>
                    <a:pt x="209522" y="737597"/>
                  </a:cubicBezTo>
                  <a:lnTo>
                    <a:pt x="211826" y="727184"/>
                  </a:lnTo>
                  <a:cubicBezTo>
                    <a:pt x="224879" y="715235"/>
                    <a:pt x="238018" y="703372"/>
                    <a:pt x="251071" y="691423"/>
                  </a:cubicBezTo>
                  <a:lnTo>
                    <a:pt x="268732" y="675634"/>
                  </a:lnTo>
                  <a:cubicBezTo>
                    <a:pt x="268732" y="675634"/>
                    <a:pt x="268732" y="675378"/>
                    <a:pt x="268561" y="675463"/>
                  </a:cubicBezTo>
                  <a:lnTo>
                    <a:pt x="250133" y="690143"/>
                  </a:lnTo>
                  <a:cubicBezTo>
                    <a:pt x="232813" y="703884"/>
                    <a:pt x="215580" y="717710"/>
                    <a:pt x="198602" y="732049"/>
                  </a:cubicBezTo>
                  <a:lnTo>
                    <a:pt x="198602" y="732049"/>
                  </a:lnTo>
                  <a:cubicBezTo>
                    <a:pt x="198602" y="732049"/>
                    <a:pt x="198516" y="732134"/>
                    <a:pt x="198516" y="732134"/>
                  </a:cubicBezTo>
                  <a:lnTo>
                    <a:pt x="198431" y="732134"/>
                  </a:lnTo>
                  <a:cubicBezTo>
                    <a:pt x="198431" y="732134"/>
                    <a:pt x="198431" y="732220"/>
                    <a:pt x="198431" y="732220"/>
                  </a:cubicBezTo>
                  <a:cubicBezTo>
                    <a:pt x="195871" y="734524"/>
                    <a:pt x="193397" y="736828"/>
                    <a:pt x="190923" y="739133"/>
                  </a:cubicBezTo>
                  <a:cubicBezTo>
                    <a:pt x="190923" y="739048"/>
                    <a:pt x="190752" y="738962"/>
                    <a:pt x="190667" y="739133"/>
                  </a:cubicBezTo>
                  <a:lnTo>
                    <a:pt x="190667" y="739474"/>
                  </a:lnTo>
                  <a:cubicBezTo>
                    <a:pt x="188875" y="741011"/>
                    <a:pt x="187169" y="742632"/>
                    <a:pt x="185462" y="744168"/>
                  </a:cubicBezTo>
                  <a:cubicBezTo>
                    <a:pt x="188534" y="735890"/>
                    <a:pt x="191690" y="727611"/>
                    <a:pt x="194932" y="719417"/>
                  </a:cubicBezTo>
                  <a:lnTo>
                    <a:pt x="198772" y="710114"/>
                  </a:lnTo>
                  <a:cubicBezTo>
                    <a:pt x="202440" y="707042"/>
                    <a:pt x="206194" y="703969"/>
                    <a:pt x="209863" y="700897"/>
                  </a:cubicBezTo>
                  <a:lnTo>
                    <a:pt x="209863" y="700897"/>
                  </a:lnTo>
                  <a:cubicBezTo>
                    <a:pt x="209863" y="700897"/>
                    <a:pt x="209863" y="700897"/>
                    <a:pt x="209863" y="700897"/>
                  </a:cubicBezTo>
                  <a:lnTo>
                    <a:pt x="209863" y="700897"/>
                  </a:lnTo>
                  <a:cubicBezTo>
                    <a:pt x="209863" y="700897"/>
                    <a:pt x="209863" y="700897"/>
                    <a:pt x="209863" y="700897"/>
                  </a:cubicBezTo>
                  <a:cubicBezTo>
                    <a:pt x="225050" y="687412"/>
                    <a:pt x="240321" y="674012"/>
                    <a:pt x="256105" y="661039"/>
                  </a:cubicBezTo>
                  <a:cubicBezTo>
                    <a:pt x="261736" y="656430"/>
                    <a:pt x="267452" y="651907"/>
                    <a:pt x="273169" y="647383"/>
                  </a:cubicBezTo>
                  <a:cubicBezTo>
                    <a:pt x="273169" y="647383"/>
                    <a:pt x="273169" y="647127"/>
                    <a:pt x="272998" y="647213"/>
                  </a:cubicBezTo>
                  <a:cubicBezTo>
                    <a:pt x="267026" y="651309"/>
                    <a:pt x="261139" y="655491"/>
                    <a:pt x="255252" y="659673"/>
                  </a:cubicBezTo>
                  <a:cubicBezTo>
                    <a:pt x="238700" y="671537"/>
                    <a:pt x="222319" y="683742"/>
                    <a:pt x="206536" y="696715"/>
                  </a:cubicBezTo>
                  <a:lnTo>
                    <a:pt x="206536" y="696715"/>
                  </a:lnTo>
                  <a:cubicBezTo>
                    <a:pt x="206536" y="696715"/>
                    <a:pt x="206451" y="696800"/>
                    <a:pt x="206451" y="696800"/>
                  </a:cubicBezTo>
                  <a:lnTo>
                    <a:pt x="206365" y="696800"/>
                  </a:lnTo>
                  <a:cubicBezTo>
                    <a:pt x="206365" y="696800"/>
                    <a:pt x="206365" y="696885"/>
                    <a:pt x="206365" y="696885"/>
                  </a:cubicBezTo>
                  <a:cubicBezTo>
                    <a:pt x="205256" y="697910"/>
                    <a:pt x="204147" y="698934"/>
                    <a:pt x="203038" y="699873"/>
                  </a:cubicBezTo>
                  <a:lnTo>
                    <a:pt x="207474" y="689631"/>
                  </a:lnTo>
                  <a:cubicBezTo>
                    <a:pt x="207474" y="689631"/>
                    <a:pt x="207304" y="689375"/>
                    <a:pt x="207304" y="689545"/>
                  </a:cubicBezTo>
                  <a:lnTo>
                    <a:pt x="201758" y="701153"/>
                  </a:lnTo>
                  <a:cubicBezTo>
                    <a:pt x="191605" y="710370"/>
                    <a:pt x="181708" y="719844"/>
                    <a:pt x="172067" y="729488"/>
                  </a:cubicBezTo>
                  <a:cubicBezTo>
                    <a:pt x="176163" y="718564"/>
                    <a:pt x="180429" y="707639"/>
                    <a:pt x="185036" y="696885"/>
                  </a:cubicBezTo>
                  <a:cubicBezTo>
                    <a:pt x="187083" y="692191"/>
                    <a:pt x="189216" y="687497"/>
                    <a:pt x="191264" y="682803"/>
                  </a:cubicBezTo>
                  <a:lnTo>
                    <a:pt x="197748" y="668806"/>
                  </a:lnTo>
                  <a:cubicBezTo>
                    <a:pt x="197748" y="668806"/>
                    <a:pt x="197577" y="668550"/>
                    <a:pt x="197577" y="668720"/>
                  </a:cubicBezTo>
                  <a:lnTo>
                    <a:pt x="190667" y="682035"/>
                  </a:lnTo>
                  <a:cubicBezTo>
                    <a:pt x="191947" y="679133"/>
                    <a:pt x="193141" y="676316"/>
                    <a:pt x="194421" y="673500"/>
                  </a:cubicBezTo>
                  <a:cubicBezTo>
                    <a:pt x="197236" y="667270"/>
                    <a:pt x="200137" y="661039"/>
                    <a:pt x="202952" y="654809"/>
                  </a:cubicBezTo>
                  <a:cubicBezTo>
                    <a:pt x="204061" y="654211"/>
                    <a:pt x="205256" y="653699"/>
                    <a:pt x="206365" y="653187"/>
                  </a:cubicBezTo>
                  <a:cubicBezTo>
                    <a:pt x="234434" y="640470"/>
                    <a:pt x="263869" y="633215"/>
                    <a:pt x="294498" y="630399"/>
                  </a:cubicBezTo>
                  <a:close/>
                  <a:moveTo>
                    <a:pt x="87348" y="894552"/>
                  </a:moveTo>
                  <a:cubicBezTo>
                    <a:pt x="96135" y="870228"/>
                    <a:pt x="104326" y="845733"/>
                    <a:pt x="113199" y="821494"/>
                  </a:cubicBezTo>
                  <a:cubicBezTo>
                    <a:pt x="125228" y="788464"/>
                    <a:pt x="134272" y="754410"/>
                    <a:pt x="149714" y="722746"/>
                  </a:cubicBezTo>
                  <a:cubicBezTo>
                    <a:pt x="154919" y="712077"/>
                    <a:pt x="160294" y="701409"/>
                    <a:pt x="166095" y="690996"/>
                  </a:cubicBezTo>
                  <a:cubicBezTo>
                    <a:pt x="174712" y="675463"/>
                    <a:pt x="186828" y="663514"/>
                    <a:pt x="202526" y="655491"/>
                  </a:cubicBezTo>
                  <a:cubicBezTo>
                    <a:pt x="199455" y="661295"/>
                    <a:pt x="196383" y="667099"/>
                    <a:pt x="193397" y="672903"/>
                  </a:cubicBezTo>
                  <a:cubicBezTo>
                    <a:pt x="182562" y="693727"/>
                    <a:pt x="172153" y="714809"/>
                    <a:pt x="162512" y="736231"/>
                  </a:cubicBezTo>
                  <a:lnTo>
                    <a:pt x="162512" y="736231"/>
                  </a:lnTo>
                  <a:cubicBezTo>
                    <a:pt x="162512" y="736231"/>
                    <a:pt x="162512" y="736402"/>
                    <a:pt x="162512" y="736402"/>
                  </a:cubicBezTo>
                  <a:lnTo>
                    <a:pt x="162512" y="736572"/>
                  </a:lnTo>
                  <a:cubicBezTo>
                    <a:pt x="162512" y="736572"/>
                    <a:pt x="162512" y="736572"/>
                    <a:pt x="162512" y="736572"/>
                  </a:cubicBezTo>
                  <a:cubicBezTo>
                    <a:pt x="161744" y="738450"/>
                    <a:pt x="160976" y="740328"/>
                    <a:pt x="160209" y="742205"/>
                  </a:cubicBezTo>
                  <a:cubicBezTo>
                    <a:pt x="156028" y="746558"/>
                    <a:pt x="151762" y="750826"/>
                    <a:pt x="147667" y="755264"/>
                  </a:cubicBezTo>
                  <a:cubicBezTo>
                    <a:pt x="147667" y="755264"/>
                    <a:pt x="147752" y="755520"/>
                    <a:pt x="147838" y="755434"/>
                  </a:cubicBezTo>
                  <a:cubicBezTo>
                    <a:pt x="151592" y="751935"/>
                    <a:pt x="155346" y="748521"/>
                    <a:pt x="159100" y="745107"/>
                  </a:cubicBezTo>
                  <a:cubicBezTo>
                    <a:pt x="154066" y="757910"/>
                    <a:pt x="149203" y="770797"/>
                    <a:pt x="144596" y="783685"/>
                  </a:cubicBezTo>
                  <a:lnTo>
                    <a:pt x="133589" y="794268"/>
                  </a:lnTo>
                  <a:cubicBezTo>
                    <a:pt x="133589" y="794268"/>
                    <a:pt x="133589" y="794524"/>
                    <a:pt x="133760" y="794439"/>
                  </a:cubicBezTo>
                  <a:lnTo>
                    <a:pt x="143913" y="785733"/>
                  </a:lnTo>
                  <a:cubicBezTo>
                    <a:pt x="141951" y="791366"/>
                    <a:pt x="139903" y="796999"/>
                    <a:pt x="138026" y="802717"/>
                  </a:cubicBezTo>
                  <a:cubicBezTo>
                    <a:pt x="137855" y="803315"/>
                    <a:pt x="137600" y="803912"/>
                    <a:pt x="137429" y="804595"/>
                  </a:cubicBezTo>
                  <a:lnTo>
                    <a:pt x="127191" y="814751"/>
                  </a:lnTo>
                  <a:cubicBezTo>
                    <a:pt x="127191" y="814751"/>
                    <a:pt x="127276" y="815008"/>
                    <a:pt x="127361" y="814922"/>
                  </a:cubicBezTo>
                  <a:lnTo>
                    <a:pt x="136747" y="806729"/>
                  </a:lnTo>
                  <a:cubicBezTo>
                    <a:pt x="134528" y="813301"/>
                    <a:pt x="132310" y="819872"/>
                    <a:pt x="130092" y="826444"/>
                  </a:cubicBezTo>
                  <a:cubicBezTo>
                    <a:pt x="130092" y="826530"/>
                    <a:pt x="130262" y="826615"/>
                    <a:pt x="130348" y="826444"/>
                  </a:cubicBezTo>
                  <a:cubicBezTo>
                    <a:pt x="133163" y="819190"/>
                    <a:pt x="136064" y="811935"/>
                    <a:pt x="138964" y="804680"/>
                  </a:cubicBezTo>
                  <a:lnTo>
                    <a:pt x="143572" y="800669"/>
                  </a:lnTo>
                  <a:cubicBezTo>
                    <a:pt x="143572" y="800669"/>
                    <a:pt x="143998" y="800328"/>
                    <a:pt x="144254" y="800072"/>
                  </a:cubicBezTo>
                  <a:cubicBezTo>
                    <a:pt x="142548" y="806217"/>
                    <a:pt x="141012" y="812447"/>
                    <a:pt x="139476" y="818678"/>
                  </a:cubicBezTo>
                  <a:cubicBezTo>
                    <a:pt x="138964" y="820897"/>
                    <a:pt x="138452" y="823116"/>
                    <a:pt x="137941" y="825335"/>
                  </a:cubicBezTo>
                  <a:cubicBezTo>
                    <a:pt x="134784" y="828919"/>
                    <a:pt x="131713" y="832419"/>
                    <a:pt x="128556" y="836003"/>
                  </a:cubicBezTo>
                  <a:lnTo>
                    <a:pt x="113199" y="853671"/>
                  </a:lnTo>
                  <a:cubicBezTo>
                    <a:pt x="113199" y="853671"/>
                    <a:pt x="113284" y="853927"/>
                    <a:pt x="113369" y="853841"/>
                  </a:cubicBezTo>
                  <a:lnTo>
                    <a:pt x="129835" y="837028"/>
                  </a:lnTo>
                  <a:cubicBezTo>
                    <a:pt x="132224" y="834638"/>
                    <a:pt x="134614" y="832248"/>
                    <a:pt x="136917" y="829944"/>
                  </a:cubicBezTo>
                  <a:cubicBezTo>
                    <a:pt x="135722" y="835235"/>
                    <a:pt x="134614" y="840527"/>
                    <a:pt x="133504" y="845904"/>
                  </a:cubicBezTo>
                  <a:cubicBezTo>
                    <a:pt x="130092" y="849232"/>
                    <a:pt x="126679" y="852561"/>
                    <a:pt x="123266" y="855890"/>
                  </a:cubicBezTo>
                  <a:cubicBezTo>
                    <a:pt x="118403" y="860498"/>
                    <a:pt x="113455" y="865107"/>
                    <a:pt x="108506" y="869716"/>
                  </a:cubicBezTo>
                  <a:cubicBezTo>
                    <a:pt x="108506" y="869716"/>
                    <a:pt x="108506" y="869972"/>
                    <a:pt x="108677" y="869887"/>
                  </a:cubicBezTo>
                  <a:cubicBezTo>
                    <a:pt x="113966" y="865619"/>
                    <a:pt x="119171" y="861352"/>
                    <a:pt x="124375" y="856999"/>
                  </a:cubicBezTo>
                  <a:cubicBezTo>
                    <a:pt x="127191" y="854695"/>
                    <a:pt x="129921" y="852390"/>
                    <a:pt x="132651" y="850086"/>
                  </a:cubicBezTo>
                  <a:cubicBezTo>
                    <a:pt x="131883" y="853841"/>
                    <a:pt x="131201" y="857511"/>
                    <a:pt x="130518" y="861266"/>
                  </a:cubicBezTo>
                  <a:cubicBezTo>
                    <a:pt x="130177" y="863230"/>
                    <a:pt x="129835" y="865192"/>
                    <a:pt x="129494" y="867156"/>
                  </a:cubicBezTo>
                  <a:cubicBezTo>
                    <a:pt x="119086" y="878422"/>
                    <a:pt x="108762" y="889773"/>
                    <a:pt x="98354" y="901039"/>
                  </a:cubicBezTo>
                  <a:lnTo>
                    <a:pt x="80608" y="920242"/>
                  </a:lnTo>
                  <a:cubicBezTo>
                    <a:pt x="80608" y="920242"/>
                    <a:pt x="80608" y="920498"/>
                    <a:pt x="80778" y="920413"/>
                  </a:cubicBezTo>
                  <a:lnTo>
                    <a:pt x="99548" y="902063"/>
                  </a:lnTo>
                  <a:cubicBezTo>
                    <a:pt x="109103" y="892760"/>
                    <a:pt x="118659" y="883457"/>
                    <a:pt x="128215" y="874154"/>
                  </a:cubicBezTo>
                  <a:cubicBezTo>
                    <a:pt x="128044" y="874922"/>
                    <a:pt x="127959" y="875690"/>
                    <a:pt x="127788" y="876544"/>
                  </a:cubicBezTo>
                  <a:lnTo>
                    <a:pt x="126423" y="885249"/>
                  </a:lnTo>
                  <a:cubicBezTo>
                    <a:pt x="122498" y="889431"/>
                    <a:pt x="118574" y="893699"/>
                    <a:pt x="114735" y="897966"/>
                  </a:cubicBezTo>
                  <a:cubicBezTo>
                    <a:pt x="115332" y="897028"/>
                    <a:pt x="115929" y="896089"/>
                    <a:pt x="116526" y="895150"/>
                  </a:cubicBezTo>
                  <a:cubicBezTo>
                    <a:pt x="116526" y="895064"/>
                    <a:pt x="116356" y="894894"/>
                    <a:pt x="116356" y="894979"/>
                  </a:cubicBezTo>
                  <a:cubicBezTo>
                    <a:pt x="114990" y="896857"/>
                    <a:pt x="113625" y="898820"/>
                    <a:pt x="112260" y="900697"/>
                  </a:cubicBezTo>
                  <a:cubicBezTo>
                    <a:pt x="110810" y="902319"/>
                    <a:pt x="109360" y="903941"/>
                    <a:pt x="107909" y="905562"/>
                  </a:cubicBezTo>
                  <a:lnTo>
                    <a:pt x="107909" y="905562"/>
                  </a:lnTo>
                  <a:cubicBezTo>
                    <a:pt x="107909" y="905562"/>
                    <a:pt x="107824" y="905648"/>
                    <a:pt x="107824" y="905648"/>
                  </a:cubicBezTo>
                  <a:lnTo>
                    <a:pt x="107738" y="905648"/>
                  </a:lnTo>
                  <a:cubicBezTo>
                    <a:pt x="107738" y="905648"/>
                    <a:pt x="107738" y="905818"/>
                    <a:pt x="107738" y="905818"/>
                  </a:cubicBezTo>
                  <a:cubicBezTo>
                    <a:pt x="102534" y="912134"/>
                    <a:pt x="97500" y="918621"/>
                    <a:pt x="92552" y="925107"/>
                  </a:cubicBezTo>
                  <a:cubicBezTo>
                    <a:pt x="91016" y="925022"/>
                    <a:pt x="89566" y="924936"/>
                    <a:pt x="88030" y="924851"/>
                  </a:cubicBezTo>
                  <a:cubicBezTo>
                    <a:pt x="95794" y="914353"/>
                    <a:pt x="103728" y="904026"/>
                    <a:pt x="111919" y="893955"/>
                  </a:cubicBezTo>
                  <a:cubicBezTo>
                    <a:pt x="117123" y="887639"/>
                    <a:pt x="122413" y="881409"/>
                    <a:pt x="127702" y="875178"/>
                  </a:cubicBezTo>
                  <a:cubicBezTo>
                    <a:pt x="127702" y="875178"/>
                    <a:pt x="127618" y="874922"/>
                    <a:pt x="127532" y="875008"/>
                  </a:cubicBezTo>
                  <a:cubicBezTo>
                    <a:pt x="121901" y="880897"/>
                    <a:pt x="116270" y="886786"/>
                    <a:pt x="110810" y="892760"/>
                  </a:cubicBezTo>
                  <a:cubicBezTo>
                    <a:pt x="101340" y="903087"/>
                    <a:pt x="92125" y="913671"/>
                    <a:pt x="83167" y="924510"/>
                  </a:cubicBezTo>
                  <a:cubicBezTo>
                    <a:pt x="80608" y="924339"/>
                    <a:pt x="78048" y="924168"/>
                    <a:pt x="75488" y="923998"/>
                  </a:cubicBezTo>
                  <a:cubicBezTo>
                    <a:pt x="79584" y="914097"/>
                    <a:pt x="83935" y="904623"/>
                    <a:pt x="87433" y="894808"/>
                  </a:cubicBezTo>
                  <a:close/>
                  <a:moveTo>
                    <a:pt x="30015" y="960612"/>
                  </a:moveTo>
                  <a:cubicBezTo>
                    <a:pt x="33171" y="954723"/>
                    <a:pt x="38632" y="951736"/>
                    <a:pt x="44689" y="949602"/>
                  </a:cubicBezTo>
                  <a:cubicBezTo>
                    <a:pt x="51770" y="947127"/>
                    <a:pt x="58937" y="945932"/>
                    <a:pt x="66274" y="945505"/>
                  </a:cubicBezTo>
                  <a:lnTo>
                    <a:pt x="66274" y="945505"/>
                  </a:lnTo>
                  <a:cubicBezTo>
                    <a:pt x="66274" y="945505"/>
                    <a:pt x="66274" y="945591"/>
                    <a:pt x="66274" y="945591"/>
                  </a:cubicBezTo>
                  <a:cubicBezTo>
                    <a:pt x="59705" y="954979"/>
                    <a:pt x="53306" y="964624"/>
                    <a:pt x="47248" y="974353"/>
                  </a:cubicBezTo>
                  <a:cubicBezTo>
                    <a:pt x="41191" y="984083"/>
                    <a:pt x="35219" y="994069"/>
                    <a:pt x="30868" y="1004737"/>
                  </a:cubicBezTo>
                  <a:cubicBezTo>
                    <a:pt x="30356" y="1006103"/>
                    <a:pt x="29844" y="1007468"/>
                    <a:pt x="29332" y="1008834"/>
                  </a:cubicBezTo>
                  <a:cubicBezTo>
                    <a:pt x="26772" y="1008834"/>
                    <a:pt x="24213" y="1008834"/>
                    <a:pt x="21568" y="1009090"/>
                  </a:cubicBezTo>
                  <a:cubicBezTo>
                    <a:pt x="20032" y="1009261"/>
                    <a:pt x="18411" y="1009005"/>
                    <a:pt x="16108" y="1008834"/>
                  </a:cubicBezTo>
                  <a:cubicBezTo>
                    <a:pt x="20203" y="992191"/>
                    <a:pt x="22080" y="975463"/>
                    <a:pt x="30100" y="960441"/>
                  </a:cubicBezTo>
                  <a:close/>
                  <a:moveTo>
                    <a:pt x="14316" y="1017625"/>
                  </a:moveTo>
                  <a:cubicBezTo>
                    <a:pt x="18411" y="1018052"/>
                    <a:pt x="22507" y="1018308"/>
                    <a:pt x="26516" y="1018649"/>
                  </a:cubicBezTo>
                  <a:cubicBezTo>
                    <a:pt x="25834" y="1021892"/>
                    <a:pt x="25322" y="1025221"/>
                    <a:pt x="25151" y="1028550"/>
                  </a:cubicBezTo>
                  <a:cubicBezTo>
                    <a:pt x="25151" y="1028635"/>
                    <a:pt x="25322" y="1028635"/>
                    <a:pt x="25407" y="1028550"/>
                  </a:cubicBezTo>
                  <a:cubicBezTo>
                    <a:pt x="25749" y="1025221"/>
                    <a:pt x="26431" y="1021892"/>
                    <a:pt x="27370" y="1018649"/>
                  </a:cubicBezTo>
                  <a:cubicBezTo>
                    <a:pt x="31721" y="1019076"/>
                    <a:pt x="35986" y="1019503"/>
                    <a:pt x="40167" y="1020527"/>
                  </a:cubicBezTo>
                  <a:cubicBezTo>
                    <a:pt x="40935" y="1020697"/>
                    <a:pt x="41703" y="1020868"/>
                    <a:pt x="42385" y="1021039"/>
                  </a:cubicBezTo>
                  <a:cubicBezTo>
                    <a:pt x="40082" y="1026330"/>
                    <a:pt x="37864" y="1031622"/>
                    <a:pt x="35731" y="1036913"/>
                  </a:cubicBezTo>
                  <a:cubicBezTo>
                    <a:pt x="34451" y="1040072"/>
                    <a:pt x="33171" y="1043315"/>
                    <a:pt x="32233" y="1046558"/>
                  </a:cubicBezTo>
                  <a:cubicBezTo>
                    <a:pt x="29673" y="1041010"/>
                    <a:pt x="27028" y="1035548"/>
                    <a:pt x="24469" y="1030086"/>
                  </a:cubicBezTo>
                  <a:cubicBezTo>
                    <a:pt x="23871" y="1030342"/>
                    <a:pt x="23274" y="1030598"/>
                    <a:pt x="22762" y="1030854"/>
                  </a:cubicBezTo>
                  <a:cubicBezTo>
                    <a:pt x="24810" y="1037938"/>
                    <a:pt x="27967" y="1044680"/>
                    <a:pt x="31038" y="1051423"/>
                  </a:cubicBezTo>
                  <a:cubicBezTo>
                    <a:pt x="30868" y="1052191"/>
                    <a:pt x="30782" y="1052874"/>
                    <a:pt x="30697" y="1053642"/>
                  </a:cubicBezTo>
                  <a:lnTo>
                    <a:pt x="28564" y="1056629"/>
                  </a:lnTo>
                  <a:cubicBezTo>
                    <a:pt x="28564" y="1056629"/>
                    <a:pt x="28649" y="1056885"/>
                    <a:pt x="28735" y="1056800"/>
                  </a:cubicBezTo>
                  <a:lnTo>
                    <a:pt x="30612" y="1054496"/>
                  </a:lnTo>
                  <a:cubicBezTo>
                    <a:pt x="30356" y="1056629"/>
                    <a:pt x="30270" y="1058848"/>
                    <a:pt x="30526" y="1060982"/>
                  </a:cubicBezTo>
                  <a:cubicBezTo>
                    <a:pt x="30526" y="1061067"/>
                    <a:pt x="30782" y="1061067"/>
                    <a:pt x="30782" y="1060982"/>
                  </a:cubicBezTo>
                  <a:cubicBezTo>
                    <a:pt x="30697" y="1058507"/>
                    <a:pt x="30953" y="1056032"/>
                    <a:pt x="31379" y="1053557"/>
                  </a:cubicBezTo>
                  <a:lnTo>
                    <a:pt x="31806" y="1053045"/>
                  </a:lnTo>
                  <a:cubicBezTo>
                    <a:pt x="33342" y="1056373"/>
                    <a:pt x="34792" y="1059616"/>
                    <a:pt x="36243" y="1062945"/>
                  </a:cubicBezTo>
                  <a:lnTo>
                    <a:pt x="31891" y="1068578"/>
                  </a:lnTo>
                  <a:cubicBezTo>
                    <a:pt x="31891" y="1068578"/>
                    <a:pt x="31977" y="1068834"/>
                    <a:pt x="32062" y="1068749"/>
                  </a:cubicBezTo>
                  <a:lnTo>
                    <a:pt x="36499" y="1063628"/>
                  </a:lnTo>
                  <a:cubicBezTo>
                    <a:pt x="36754" y="1064225"/>
                    <a:pt x="36925" y="1064737"/>
                    <a:pt x="37181" y="1065335"/>
                  </a:cubicBezTo>
                  <a:cubicBezTo>
                    <a:pt x="36499" y="1067212"/>
                    <a:pt x="35816" y="1069090"/>
                    <a:pt x="35133" y="1070968"/>
                  </a:cubicBezTo>
                  <a:cubicBezTo>
                    <a:pt x="26772" y="1075918"/>
                    <a:pt x="18496" y="1080868"/>
                    <a:pt x="10050" y="1085904"/>
                  </a:cubicBezTo>
                  <a:cubicBezTo>
                    <a:pt x="10221" y="1063628"/>
                    <a:pt x="8173" y="1040498"/>
                    <a:pt x="14487" y="1017539"/>
                  </a:cubicBezTo>
                  <a:close/>
                  <a:moveTo>
                    <a:pt x="9879" y="1091622"/>
                  </a:moveTo>
                  <a:cubicBezTo>
                    <a:pt x="17302" y="1087440"/>
                    <a:pt x="24554" y="1083429"/>
                    <a:pt x="31977" y="1079247"/>
                  </a:cubicBezTo>
                  <a:cubicBezTo>
                    <a:pt x="30526" y="1083343"/>
                    <a:pt x="29076" y="1087525"/>
                    <a:pt x="27625" y="1091707"/>
                  </a:cubicBezTo>
                  <a:lnTo>
                    <a:pt x="22848" y="1106046"/>
                  </a:lnTo>
                  <a:lnTo>
                    <a:pt x="18241" y="1120470"/>
                  </a:lnTo>
                  <a:cubicBezTo>
                    <a:pt x="18241" y="1120470"/>
                    <a:pt x="18411" y="1120641"/>
                    <a:pt x="18496" y="1120470"/>
                  </a:cubicBezTo>
                  <a:lnTo>
                    <a:pt x="23786" y="1106217"/>
                  </a:lnTo>
                  <a:lnTo>
                    <a:pt x="29247" y="1092049"/>
                  </a:lnTo>
                  <a:cubicBezTo>
                    <a:pt x="31124" y="1087184"/>
                    <a:pt x="33171" y="1082319"/>
                    <a:pt x="35133" y="1077539"/>
                  </a:cubicBezTo>
                  <a:cubicBezTo>
                    <a:pt x="37181" y="1076345"/>
                    <a:pt x="39228" y="1075235"/>
                    <a:pt x="41361" y="1074040"/>
                  </a:cubicBezTo>
                  <a:cubicBezTo>
                    <a:pt x="41959" y="1075406"/>
                    <a:pt x="42471" y="1076771"/>
                    <a:pt x="43068" y="1078137"/>
                  </a:cubicBezTo>
                  <a:cubicBezTo>
                    <a:pt x="39228" y="1092390"/>
                    <a:pt x="35731" y="1106643"/>
                    <a:pt x="32659" y="1121067"/>
                  </a:cubicBezTo>
                  <a:cubicBezTo>
                    <a:pt x="31294" y="1127298"/>
                    <a:pt x="30100" y="1133528"/>
                    <a:pt x="28820" y="1139759"/>
                  </a:cubicBezTo>
                  <a:lnTo>
                    <a:pt x="25493" y="1158535"/>
                  </a:lnTo>
                  <a:cubicBezTo>
                    <a:pt x="25493" y="1158535"/>
                    <a:pt x="25663" y="1158706"/>
                    <a:pt x="25749" y="1158535"/>
                  </a:cubicBezTo>
                  <a:lnTo>
                    <a:pt x="29758" y="1139759"/>
                  </a:lnTo>
                  <a:cubicBezTo>
                    <a:pt x="31294" y="1133528"/>
                    <a:pt x="32659" y="1127298"/>
                    <a:pt x="34195" y="1121067"/>
                  </a:cubicBezTo>
                  <a:cubicBezTo>
                    <a:pt x="37437" y="1108180"/>
                    <a:pt x="41106" y="1095463"/>
                    <a:pt x="44945" y="1082746"/>
                  </a:cubicBezTo>
                  <a:cubicBezTo>
                    <a:pt x="45969" y="1085306"/>
                    <a:pt x="47078" y="1087867"/>
                    <a:pt x="48102" y="1090427"/>
                  </a:cubicBezTo>
                  <a:lnTo>
                    <a:pt x="43153" y="1107753"/>
                  </a:lnTo>
                  <a:lnTo>
                    <a:pt x="49552" y="1099133"/>
                  </a:lnTo>
                  <a:lnTo>
                    <a:pt x="51002" y="1097255"/>
                  </a:lnTo>
                  <a:cubicBezTo>
                    <a:pt x="52623" y="1101096"/>
                    <a:pt x="54159" y="1104936"/>
                    <a:pt x="55780" y="1108862"/>
                  </a:cubicBezTo>
                  <a:cubicBezTo>
                    <a:pt x="55098" y="1112532"/>
                    <a:pt x="54415" y="1116202"/>
                    <a:pt x="53818" y="1119872"/>
                  </a:cubicBezTo>
                  <a:lnTo>
                    <a:pt x="49723" y="1125847"/>
                  </a:lnTo>
                  <a:cubicBezTo>
                    <a:pt x="49296" y="1126529"/>
                    <a:pt x="48443" y="1126871"/>
                    <a:pt x="47675" y="1127042"/>
                  </a:cubicBezTo>
                  <a:cubicBezTo>
                    <a:pt x="47248" y="1127042"/>
                    <a:pt x="46822" y="1127127"/>
                    <a:pt x="46481" y="1127042"/>
                  </a:cubicBezTo>
                  <a:cubicBezTo>
                    <a:pt x="46054" y="1126956"/>
                    <a:pt x="45969" y="1126615"/>
                    <a:pt x="46225" y="1126188"/>
                  </a:cubicBezTo>
                  <a:cubicBezTo>
                    <a:pt x="46225" y="1126188"/>
                    <a:pt x="46054" y="1125932"/>
                    <a:pt x="46054" y="1126103"/>
                  </a:cubicBezTo>
                  <a:cubicBezTo>
                    <a:pt x="45969" y="1126273"/>
                    <a:pt x="45798" y="1126529"/>
                    <a:pt x="45883" y="1126786"/>
                  </a:cubicBezTo>
                  <a:cubicBezTo>
                    <a:pt x="45883" y="1127042"/>
                    <a:pt x="46225" y="1127212"/>
                    <a:pt x="46395" y="1127298"/>
                  </a:cubicBezTo>
                  <a:cubicBezTo>
                    <a:pt x="46822" y="1127468"/>
                    <a:pt x="47334" y="1127468"/>
                    <a:pt x="47760" y="1127383"/>
                  </a:cubicBezTo>
                  <a:cubicBezTo>
                    <a:pt x="48699" y="1127212"/>
                    <a:pt x="49552" y="1126871"/>
                    <a:pt x="50235" y="1126103"/>
                  </a:cubicBezTo>
                  <a:lnTo>
                    <a:pt x="53562" y="1121750"/>
                  </a:lnTo>
                  <a:cubicBezTo>
                    <a:pt x="52880" y="1125676"/>
                    <a:pt x="52282" y="1129517"/>
                    <a:pt x="51600" y="1133443"/>
                  </a:cubicBezTo>
                  <a:cubicBezTo>
                    <a:pt x="50661" y="1139332"/>
                    <a:pt x="49893" y="1145136"/>
                    <a:pt x="48955" y="1151025"/>
                  </a:cubicBezTo>
                  <a:lnTo>
                    <a:pt x="48699" y="1152902"/>
                  </a:lnTo>
                  <a:cubicBezTo>
                    <a:pt x="36754" y="1159730"/>
                    <a:pt x="25237" y="1167070"/>
                    <a:pt x="15340" y="1177568"/>
                  </a:cubicBezTo>
                  <a:cubicBezTo>
                    <a:pt x="9965" y="1147952"/>
                    <a:pt x="9367" y="1119531"/>
                    <a:pt x="10050" y="1091622"/>
                  </a:cubicBezTo>
                  <a:close/>
                  <a:moveTo>
                    <a:pt x="15425" y="1180470"/>
                  </a:moveTo>
                  <a:cubicBezTo>
                    <a:pt x="26004" y="1175093"/>
                    <a:pt x="36499" y="1169716"/>
                    <a:pt x="47163" y="1164339"/>
                  </a:cubicBezTo>
                  <a:lnTo>
                    <a:pt x="46566" y="1168777"/>
                  </a:lnTo>
                  <a:cubicBezTo>
                    <a:pt x="46566" y="1168777"/>
                    <a:pt x="46736" y="1168948"/>
                    <a:pt x="46822" y="1168777"/>
                  </a:cubicBezTo>
                  <a:lnTo>
                    <a:pt x="47590" y="1164083"/>
                  </a:lnTo>
                  <a:cubicBezTo>
                    <a:pt x="51600" y="1162034"/>
                    <a:pt x="55695" y="1159986"/>
                    <a:pt x="59790" y="1157852"/>
                  </a:cubicBezTo>
                  <a:cubicBezTo>
                    <a:pt x="59193" y="1161096"/>
                    <a:pt x="58596" y="1164339"/>
                    <a:pt x="58084" y="1167667"/>
                  </a:cubicBezTo>
                  <a:cubicBezTo>
                    <a:pt x="54842" y="1173642"/>
                    <a:pt x="51600" y="1179702"/>
                    <a:pt x="48357" y="1185676"/>
                  </a:cubicBezTo>
                  <a:lnTo>
                    <a:pt x="35219" y="1210256"/>
                  </a:lnTo>
                  <a:cubicBezTo>
                    <a:pt x="35219" y="1210256"/>
                    <a:pt x="35390" y="1210427"/>
                    <a:pt x="35390" y="1210342"/>
                  </a:cubicBezTo>
                  <a:lnTo>
                    <a:pt x="49723" y="1186273"/>
                  </a:lnTo>
                  <a:cubicBezTo>
                    <a:pt x="52111" y="1182347"/>
                    <a:pt x="54415" y="1178507"/>
                    <a:pt x="56804" y="1174581"/>
                  </a:cubicBezTo>
                  <a:cubicBezTo>
                    <a:pt x="55012" y="1185505"/>
                    <a:pt x="53306" y="1196345"/>
                    <a:pt x="51685" y="1207269"/>
                  </a:cubicBezTo>
                  <a:lnTo>
                    <a:pt x="49552" y="1222376"/>
                  </a:lnTo>
                  <a:lnTo>
                    <a:pt x="42982" y="1235264"/>
                  </a:lnTo>
                  <a:cubicBezTo>
                    <a:pt x="35902" y="1217596"/>
                    <a:pt x="27796" y="1200697"/>
                    <a:pt x="19008" y="1184140"/>
                  </a:cubicBezTo>
                  <a:lnTo>
                    <a:pt x="17643" y="1184737"/>
                  </a:lnTo>
                  <a:cubicBezTo>
                    <a:pt x="25493" y="1202660"/>
                    <a:pt x="33342" y="1220584"/>
                    <a:pt x="41277" y="1238677"/>
                  </a:cubicBezTo>
                  <a:lnTo>
                    <a:pt x="38632" y="1243798"/>
                  </a:lnTo>
                  <a:cubicBezTo>
                    <a:pt x="38632" y="1243798"/>
                    <a:pt x="38802" y="1243969"/>
                    <a:pt x="38802" y="1243884"/>
                  </a:cubicBezTo>
                  <a:lnTo>
                    <a:pt x="41447" y="1239189"/>
                  </a:lnTo>
                  <a:cubicBezTo>
                    <a:pt x="43836" y="1244737"/>
                    <a:pt x="46310" y="1250199"/>
                    <a:pt x="48699" y="1255833"/>
                  </a:cubicBezTo>
                  <a:cubicBezTo>
                    <a:pt x="43409" y="1258820"/>
                    <a:pt x="39058" y="1261210"/>
                    <a:pt x="34110" y="1264026"/>
                  </a:cubicBezTo>
                  <a:cubicBezTo>
                    <a:pt x="24895" y="1236544"/>
                    <a:pt x="17985" y="1209147"/>
                    <a:pt x="15340" y="1180385"/>
                  </a:cubicBezTo>
                  <a:close/>
                  <a:moveTo>
                    <a:pt x="35475" y="1268123"/>
                  </a:moveTo>
                  <a:cubicBezTo>
                    <a:pt x="40423" y="1266928"/>
                    <a:pt x="45286" y="1265818"/>
                    <a:pt x="50832" y="1264538"/>
                  </a:cubicBezTo>
                  <a:cubicBezTo>
                    <a:pt x="51770" y="1267184"/>
                    <a:pt x="52794" y="1270000"/>
                    <a:pt x="53818" y="1272817"/>
                  </a:cubicBezTo>
                  <a:cubicBezTo>
                    <a:pt x="58084" y="1284168"/>
                    <a:pt x="62350" y="1295519"/>
                    <a:pt x="66701" y="1306786"/>
                  </a:cubicBezTo>
                  <a:lnTo>
                    <a:pt x="66274" y="1317539"/>
                  </a:lnTo>
                  <a:cubicBezTo>
                    <a:pt x="66274" y="1317539"/>
                    <a:pt x="66530" y="1317710"/>
                    <a:pt x="66530" y="1317539"/>
                  </a:cubicBezTo>
                  <a:lnTo>
                    <a:pt x="67213" y="1307980"/>
                  </a:lnTo>
                  <a:cubicBezTo>
                    <a:pt x="67468" y="1308663"/>
                    <a:pt x="67725" y="1309431"/>
                    <a:pt x="68066" y="1310114"/>
                  </a:cubicBezTo>
                  <a:cubicBezTo>
                    <a:pt x="68663" y="1311565"/>
                    <a:pt x="69772" y="1312845"/>
                    <a:pt x="70796" y="1314125"/>
                  </a:cubicBezTo>
                  <a:cubicBezTo>
                    <a:pt x="69687" y="1310882"/>
                    <a:pt x="68578" y="1307724"/>
                    <a:pt x="67468" y="1304481"/>
                  </a:cubicBezTo>
                  <a:lnTo>
                    <a:pt x="68151" y="1294324"/>
                  </a:lnTo>
                  <a:lnTo>
                    <a:pt x="70113" y="1271025"/>
                  </a:lnTo>
                  <a:cubicBezTo>
                    <a:pt x="70711" y="1264709"/>
                    <a:pt x="71308" y="1258478"/>
                    <a:pt x="71991" y="1252162"/>
                  </a:cubicBezTo>
                  <a:cubicBezTo>
                    <a:pt x="76512" y="1249261"/>
                    <a:pt x="81034" y="1246359"/>
                    <a:pt x="85556" y="1243371"/>
                  </a:cubicBezTo>
                  <a:cubicBezTo>
                    <a:pt x="85556" y="1245335"/>
                    <a:pt x="85556" y="1247212"/>
                    <a:pt x="85556" y="1249175"/>
                  </a:cubicBezTo>
                  <a:cubicBezTo>
                    <a:pt x="84617" y="1251394"/>
                    <a:pt x="83679" y="1253699"/>
                    <a:pt x="82826" y="1255918"/>
                  </a:cubicBezTo>
                  <a:lnTo>
                    <a:pt x="78645" y="1265989"/>
                  </a:lnTo>
                  <a:lnTo>
                    <a:pt x="78645" y="1265989"/>
                  </a:lnTo>
                  <a:cubicBezTo>
                    <a:pt x="78645" y="1265989"/>
                    <a:pt x="79498" y="1266501"/>
                    <a:pt x="79498" y="1266501"/>
                  </a:cubicBezTo>
                  <a:lnTo>
                    <a:pt x="84276" y="1256430"/>
                  </a:lnTo>
                  <a:cubicBezTo>
                    <a:pt x="84703" y="1255576"/>
                    <a:pt x="85129" y="1254723"/>
                    <a:pt x="85471" y="1253869"/>
                  </a:cubicBezTo>
                  <a:cubicBezTo>
                    <a:pt x="85215" y="1268976"/>
                    <a:pt x="85129" y="1284168"/>
                    <a:pt x="85129" y="1299275"/>
                  </a:cubicBezTo>
                  <a:lnTo>
                    <a:pt x="85129" y="1319588"/>
                  </a:lnTo>
                  <a:cubicBezTo>
                    <a:pt x="85129" y="1319588"/>
                    <a:pt x="85385" y="1339901"/>
                    <a:pt x="85385" y="1339901"/>
                  </a:cubicBezTo>
                  <a:cubicBezTo>
                    <a:pt x="85385" y="1340071"/>
                    <a:pt x="85641" y="1340071"/>
                    <a:pt x="85641" y="1339901"/>
                  </a:cubicBezTo>
                  <a:lnTo>
                    <a:pt x="86068" y="1319417"/>
                  </a:lnTo>
                  <a:lnTo>
                    <a:pt x="86665" y="1298933"/>
                  </a:lnTo>
                  <a:cubicBezTo>
                    <a:pt x="87262" y="1281437"/>
                    <a:pt x="88116" y="1263855"/>
                    <a:pt x="88969" y="1246359"/>
                  </a:cubicBezTo>
                  <a:cubicBezTo>
                    <a:pt x="90249" y="1243798"/>
                    <a:pt x="91443" y="1241153"/>
                    <a:pt x="92723" y="1238592"/>
                  </a:cubicBezTo>
                  <a:cubicBezTo>
                    <a:pt x="95794" y="1236629"/>
                    <a:pt x="98866" y="1234666"/>
                    <a:pt x="101937" y="1232618"/>
                  </a:cubicBezTo>
                  <a:cubicBezTo>
                    <a:pt x="102790" y="1244993"/>
                    <a:pt x="103899" y="1257454"/>
                    <a:pt x="105094" y="1269830"/>
                  </a:cubicBezTo>
                  <a:cubicBezTo>
                    <a:pt x="102620" y="1276402"/>
                    <a:pt x="100145" y="1282888"/>
                    <a:pt x="97757" y="1289460"/>
                  </a:cubicBezTo>
                  <a:cubicBezTo>
                    <a:pt x="97757" y="1289545"/>
                    <a:pt x="97927" y="1289630"/>
                    <a:pt x="97927" y="1289460"/>
                  </a:cubicBezTo>
                  <a:cubicBezTo>
                    <a:pt x="100316" y="1283741"/>
                    <a:pt x="102790" y="1278023"/>
                    <a:pt x="105264" y="1272305"/>
                  </a:cubicBezTo>
                  <a:cubicBezTo>
                    <a:pt x="105264" y="1272390"/>
                    <a:pt x="105264" y="1272561"/>
                    <a:pt x="105264" y="1272646"/>
                  </a:cubicBezTo>
                  <a:cubicBezTo>
                    <a:pt x="107056" y="1290655"/>
                    <a:pt x="109189" y="1308663"/>
                    <a:pt x="111578" y="1326586"/>
                  </a:cubicBezTo>
                  <a:cubicBezTo>
                    <a:pt x="100145" y="1334097"/>
                    <a:pt x="88713" y="1341522"/>
                    <a:pt x="77195" y="1349118"/>
                  </a:cubicBezTo>
                  <a:cubicBezTo>
                    <a:pt x="58510" y="1324965"/>
                    <a:pt x="44689" y="1297739"/>
                    <a:pt x="35475" y="1267867"/>
                  </a:cubicBezTo>
                  <a:close/>
                  <a:moveTo>
                    <a:pt x="80522" y="1353215"/>
                  </a:moveTo>
                  <a:cubicBezTo>
                    <a:pt x="91187" y="1346729"/>
                    <a:pt x="101852" y="1340157"/>
                    <a:pt x="112516" y="1333670"/>
                  </a:cubicBezTo>
                  <a:lnTo>
                    <a:pt x="114649" y="1349118"/>
                  </a:lnTo>
                  <a:lnTo>
                    <a:pt x="117635" y="1369004"/>
                  </a:lnTo>
                  <a:cubicBezTo>
                    <a:pt x="117635" y="1369004"/>
                    <a:pt x="117891" y="1369175"/>
                    <a:pt x="117891" y="1369004"/>
                  </a:cubicBezTo>
                  <a:lnTo>
                    <a:pt x="115588" y="1348948"/>
                  </a:lnTo>
                  <a:lnTo>
                    <a:pt x="113966" y="1332987"/>
                  </a:lnTo>
                  <a:cubicBezTo>
                    <a:pt x="119171" y="1329829"/>
                    <a:pt x="124461" y="1326586"/>
                    <a:pt x="129750" y="1323343"/>
                  </a:cubicBezTo>
                  <a:lnTo>
                    <a:pt x="133248" y="1339559"/>
                  </a:lnTo>
                  <a:cubicBezTo>
                    <a:pt x="133248" y="1339559"/>
                    <a:pt x="133504" y="1339644"/>
                    <a:pt x="133504" y="1339559"/>
                  </a:cubicBezTo>
                  <a:lnTo>
                    <a:pt x="130603" y="1322916"/>
                  </a:lnTo>
                  <a:cubicBezTo>
                    <a:pt x="132139" y="1321978"/>
                    <a:pt x="133760" y="1321039"/>
                    <a:pt x="135296" y="1320100"/>
                  </a:cubicBezTo>
                  <a:cubicBezTo>
                    <a:pt x="134955" y="1324623"/>
                    <a:pt x="135552" y="1329147"/>
                    <a:pt x="137258" y="1333329"/>
                  </a:cubicBezTo>
                  <a:cubicBezTo>
                    <a:pt x="137258" y="1333414"/>
                    <a:pt x="137514" y="1333329"/>
                    <a:pt x="137429" y="1333243"/>
                  </a:cubicBezTo>
                  <a:cubicBezTo>
                    <a:pt x="135808" y="1328891"/>
                    <a:pt x="135552" y="1324196"/>
                    <a:pt x="136149" y="1319673"/>
                  </a:cubicBezTo>
                  <a:cubicBezTo>
                    <a:pt x="136149" y="1319673"/>
                    <a:pt x="136149" y="1319588"/>
                    <a:pt x="136149" y="1319502"/>
                  </a:cubicBezTo>
                  <a:cubicBezTo>
                    <a:pt x="138452" y="1318051"/>
                    <a:pt x="140756" y="1316686"/>
                    <a:pt x="143060" y="1315235"/>
                  </a:cubicBezTo>
                  <a:cubicBezTo>
                    <a:pt x="148776" y="1328293"/>
                    <a:pt x="154407" y="1341181"/>
                    <a:pt x="159953" y="1353898"/>
                  </a:cubicBezTo>
                  <a:lnTo>
                    <a:pt x="161317" y="1359104"/>
                  </a:lnTo>
                  <a:cubicBezTo>
                    <a:pt x="160379" y="1363030"/>
                    <a:pt x="159526" y="1366956"/>
                    <a:pt x="158588" y="1370882"/>
                  </a:cubicBezTo>
                  <a:cubicBezTo>
                    <a:pt x="158588" y="1370967"/>
                    <a:pt x="158758" y="1371053"/>
                    <a:pt x="158843" y="1370882"/>
                  </a:cubicBezTo>
                  <a:cubicBezTo>
                    <a:pt x="159782" y="1367468"/>
                    <a:pt x="160806" y="1364054"/>
                    <a:pt x="161744" y="1360555"/>
                  </a:cubicBezTo>
                  <a:lnTo>
                    <a:pt x="163365" y="1366786"/>
                  </a:lnTo>
                  <a:lnTo>
                    <a:pt x="168570" y="1385818"/>
                  </a:lnTo>
                  <a:cubicBezTo>
                    <a:pt x="168570" y="1385818"/>
                    <a:pt x="168825" y="1385903"/>
                    <a:pt x="168825" y="1385818"/>
                  </a:cubicBezTo>
                  <a:lnTo>
                    <a:pt x="164304" y="1366529"/>
                  </a:lnTo>
                  <a:lnTo>
                    <a:pt x="162938" y="1360299"/>
                  </a:lnTo>
                  <a:cubicBezTo>
                    <a:pt x="166949" y="1369431"/>
                    <a:pt x="170873" y="1378478"/>
                    <a:pt x="174712" y="1387355"/>
                  </a:cubicBezTo>
                  <a:cubicBezTo>
                    <a:pt x="163536" y="1394438"/>
                    <a:pt x="153042" y="1401181"/>
                    <a:pt x="142036" y="1408179"/>
                  </a:cubicBezTo>
                  <a:cubicBezTo>
                    <a:pt x="118147" y="1395036"/>
                    <a:pt x="97841" y="1375832"/>
                    <a:pt x="80778" y="1353471"/>
                  </a:cubicBezTo>
                  <a:close/>
                  <a:moveTo>
                    <a:pt x="266428" y="1470313"/>
                  </a:moveTo>
                  <a:cubicBezTo>
                    <a:pt x="262162" y="1469374"/>
                    <a:pt x="257726" y="1468948"/>
                    <a:pt x="253716" y="1467411"/>
                  </a:cubicBezTo>
                  <a:cubicBezTo>
                    <a:pt x="237933" y="1461351"/>
                    <a:pt x="222319" y="1454865"/>
                    <a:pt x="206536" y="1448635"/>
                  </a:cubicBezTo>
                  <a:cubicBezTo>
                    <a:pt x="202014" y="1446842"/>
                    <a:pt x="198772" y="1443855"/>
                    <a:pt x="197065" y="1439332"/>
                  </a:cubicBezTo>
                  <a:cubicBezTo>
                    <a:pt x="197065" y="1440441"/>
                    <a:pt x="197065" y="1441551"/>
                    <a:pt x="197065" y="1442746"/>
                  </a:cubicBezTo>
                  <a:cubicBezTo>
                    <a:pt x="181538" y="1437027"/>
                    <a:pt x="155004" y="1420640"/>
                    <a:pt x="147581" y="1412191"/>
                  </a:cubicBezTo>
                  <a:cubicBezTo>
                    <a:pt x="147838" y="1411935"/>
                    <a:pt x="147923" y="1411423"/>
                    <a:pt x="148264" y="1411337"/>
                  </a:cubicBezTo>
                  <a:cubicBezTo>
                    <a:pt x="158246" y="1406558"/>
                    <a:pt x="168143" y="1401864"/>
                    <a:pt x="178552" y="1396913"/>
                  </a:cubicBezTo>
                  <a:cubicBezTo>
                    <a:pt x="182306" y="1405534"/>
                    <a:pt x="185974" y="1414239"/>
                    <a:pt x="189728" y="1422859"/>
                  </a:cubicBezTo>
                  <a:cubicBezTo>
                    <a:pt x="190411" y="1424481"/>
                    <a:pt x="191520" y="1425846"/>
                    <a:pt x="192458" y="1427298"/>
                  </a:cubicBezTo>
                  <a:cubicBezTo>
                    <a:pt x="191008" y="1422603"/>
                    <a:pt x="189728" y="1417739"/>
                    <a:pt x="188022" y="1413130"/>
                  </a:cubicBezTo>
                  <a:cubicBezTo>
                    <a:pt x="185889" y="1407241"/>
                    <a:pt x="183500" y="1401522"/>
                    <a:pt x="180941" y="1394865"/>
                  </a:cubicBezTo>
                  <a:cubicBezTo>
                    <a:pt x="185121" y="1392475"/>
                    <a:pt x="189557" y="1390171"/>
                    <a:pt x="193738" y="1387525"/>
                  </a:cubicBezTo>
                  <a:cubicBezTo>
                    <a:pt x="198089" y="1384708"/>
                    <a:pt x="202440" y="1381892"/>
                    <a:pt x="206706" y="1379076"/>
                  </a:cubicBezTo>
                  <a:lnTo>
                    <a:pt x="210546" y="1392305"/>
                  </a:lnTo>
                  <a:lnTo>
                    <a:pt x="207048" y="1385135"/>
                  </a:lnTo>
                  <a:cubicBezTo>
                    <a:pt x="207048" y="1385135"/>
                    <a:pt x="206792" y="1385135"/>
                    <a:pt x="206877" y="1385221"/>
                  </a:cubicBezTo>
                  <a:lnTo>
                    <a:pt x="211569" y="1395889"/>
                  </a:lnTo>
                  <a:lnTo>
                    <a:pt x="212167" y="1395633"/>
                  </a:lnTo>
                  <a:lnTo>
                    <a:pt x="207730" y="1378222"/>
                  </a:lnTo>
                  <a:cubicBezTo>
                    <a:pt x="211655" y="1375576"/>
                    <a:pt x="215580" y="1372931"/>
                    <a:pt x="219418" y="1370199"/>
                  </a:cubicBezTo>
                  <a:cubicBezTo>
                    <a:pt x="219418" y="1370541"/>
                    <a:pt x="219334" y="1370967"/>
                    <a:pt x="219248" y="1371309"/>
                  </a:cubicBezTo>
                  <a:lnTo>
                    <a:pt x="215068" y="1397596"/>
                  </a:lnTo>
                  <a:cubicBezTo>
                    <a:pt x="215068" y="1397596"/>
                    <a:pt x="215238" y="1397767"/>
                    <a:pt x="215323" y="1397596"/>
                  </a:cubicBezTo>
                  <a:lnTo>
                    <a:pt x="220869" y="1371394"/>
                  </a:lnTo>
                  <a:cubicBezTo>
                    <a:pt x="221039" y="1370455"/>
                    <a:pt x="221296" y="1369431"/>
                    <a:pt x="221466" y="1368492"/>
                  </a:cubicBezTo>
                  <a:cubicBezTo>
                    <a:pt x="221978" y="1367980"/>
                    <a:pt x="222490" y="1367383"/>
                    <a:pt x="223002" y="1366786"/>
                  </a:cubicBezTo>
                  <a:cubicBezTo>
                    <a:pt x="223684" y="1368919"/>
                    <a:pt x="224282" y="1370967"/>
                    <a:pt x="224879" y="1373101"/>
                  </a:cubicBezTo>
                  <a:lnTo>
                    <a:pt x="233496" y="1402034"/>
                  </a:lnTo>
                  <a:cubicBezTo>
                    <a:pt x="233496" y="1402034"/>
                    <a:pt x="233752" y="1402034"/>
                    <a:pt x="233752" y="1402034"/>
                  </a:cubicBezTo>
                  <a:lnTo>
                    <a:pt x="226330" y="1372504"/>
                  </a:lnTo>
                  <a:cubicBezTo>
                    <a:pt x="225732" y="1369943"/>
                    <a:pt x="225050" y="1367468"/>
                    <a:pt x="224452" y="1364908"/>
                  </a:cubicBezTo>
                  <a:cubicBezTo>
                    <a:pt x="225050" y="1364140"/>
                    <a:pt x="225647" y="1363286"/>
                    <a:pt x="226330" y="1362518"/>
                  </a:cubicBezTo>
                  <a:cubicBezTo>
                    <a:pt x="226926" y="1364396"/>
                    <a:pt x="227609" y="1366188"/>
                    <a:pt x="227950" y="1368066"/>
                  </a:cubicBezTo>
                  <a:cubicBezTo>
                    <a:pt x="229657" y="1376344"/>
                    <a:pt x="231278" y="1384708"/>
                    <a:pt x="232899" y="1392987"/>
                  </a:cubicBezTo>
                  <a:cubicBezTo>
                    <a:pt x="236909" y="1413215"/>
                    <a:pt x="244758" y="1431906"/>
                    <a:pt x="255593" y="1449403"/>
                  </a:cubicBezTo>
                  <a:cubicBezTo>
                    <a:pt x="259603" y="1455804"/>
                    <a:pt x="263357" y="1462376"/>
                    <a:pt x="267196" y="1468948"/>
                  </a:cubicBezTo>
                  <a:cubicBezTo>
                    <a:pt x="266940" y="1469289"/>
                    <a:pt x="266685" y="1469630"/>
                    <a:pt x="266428" y="1470057"/>
                  </a:cubicBezTo>
                  <a:close/>
                  <a:moveTo>
                    <a:pt x="373672" y="1532788"/>
                  </a:moveTo>
                  <a:cubicBezTo>
                    <a:pt x="367273" y="1529886"/>
                    <a:pt x="361301" y="1525960"/>
                    <a:pt x="355414" y="1522120"/>
                  </a:cubicBezTo>
                  <a:cubicBezTo>
                    <a:pt x="342105" y="1513329"/>
                    <a:pt x="328966" y="1504367"/>
                    <a:pt x="315827" y="1495235"/>
                  </a:cubicBezTo>
                  <a:cubicBezTo>
                    <a:pt x="310538" y="1491565"/>
                    <a:pt x="304821" y="1487980"/>
                    <a:pt x="300811" y="1483115"/>
                  </a:cubicBezTo>
                  <a:cubicBezTo>
                    <a:pt x="293047" y="1473727"/>
                    <a:pt x="285369" y="1464253"/>
                    <a:pt x="278202" y="1454438"/>
                  </a:cubicBezTo>
                  <a:lnTo>
                    <a:pt x="286222" y="1461351"/>
                  </a:lnTo>
                  <a:cubicBezTo>
                    <a:pt x="290914" y="1465277"/>
                    <a:pt x="295607" y="1469204"/>
                    <a:pt x="300385" y="1473044"/>
                  </a:cubicBezTo>
                  <a:cubicBezTo>
                    <a:pt x="313780" y="1483969"/>
                    <a:pt x="327601" y="1494381"/>
                    <a:pt x="341593" y="1504538"/>
                  </a:cubicBezTo>
                  <a:cubicBezTo>
                    <a:pt x="350210" y="1510683"/>
                    <a:pt x="358912" y="1516572"/>
                    <a:pt x="367785" y="1522376"/>
                  </a:cubicBezTo>
                  <a:cubicBezTo>
                    <a:pt x="370772" y="1525277"/>
                    <a:pt x="374099" y="1527838"/>
                    <a:pt x="377768" y="1529886"/>
                  </a:cubicBezTo>
                  <a:cubicBezTo>
                    <a:pt x="377938" y="1529886"/>
                    <a:pt x="378023" y="1529801"/>
                    <a:pt x="377853" y="1529716"/>
                  </a:cubicBezTo>
                  <a:cubicBezTo>
                    <a:pt x="375208" y="1528179"/>
                    <a:pt x="372819" y="1526302"/>
                    <a:pt x="370601" y="1524253"/>
                  </a:cubicBezTo>
                  <a:cubicBezTo>
                    <a:pt x="375293" y="1527326"/>
                    <a:pt x="380071" y="1530313"/>
                    <a:pt x="384849" y="1533300"/>
                  </a:cubicBezTo>
                  <a:lnTo>
                    <a:pt x="384849" y="1533300"/>
                  </a:lnTo>
                  <a:cubicBezTo>
                    <a:pt x="384849" y="1533300"/>
                    <a:pt x="385105" y="1533471"/>
                    <a:pt x="385105" y="1533471"/>
                  </a:cubicBezTo>
                  <a:lnTo>
                    <a:pt x="385361" y="1533642"/>
                  </a:lnTo>
                  <a:lnTo>
                    <a:pt x="385361" y="1533642"/>
                  </a:lnTo>
                  <a:cubicBezTo>
                    <a:pt x="400376" y="1542347"/>
                    <a:pt x="415648" y="1550541"/>
                    <a:pt x="431091" y="1558222"/>
                  </a:cubicBezTo>
                  <a:cubicBezTo>
                    <a:pt x="435442" y="1560356"/>
                    <a:pt x="439878" y="1562489"/>
                    <a:pt x="444315" y="1564538"/>
                  </a:cubicBezTo>
                  <a:cubicBezTo>
                    <a:pt x="420511" y="1554467"/>
                    <a:pt x="397049" y="1543628"/>
                    <a:pt x="373587" y="1532874"/>
                  </a:cubicBezTo>
                  <a:close/>
                  <a:moveTo>
                    <a:pt x="625700" y="1624794"/>
                  </a:moveTo>
                  <a:cubicBezTo>
                    <a:pt x="607015" y="1620526"/>
                    <a:pt x="588586" y="1615235"/>
                    <a:pt x="570243" y="1609602"/>
                  </a:cubicBezTo>
                  <a:cubicBezTo>
                    <a:pt x="556251" y="1605249"/>
                    <a:pt x="542345" y="1600384"/>
                    <a:pt x="528523" y="1595605"/>
                  </a:cubicBezTo>
                  <a:cubicBezTo>
                    <a:pt x="525281" y="1591337"/>
                    <a:pt x="522039" y="1587070"/>
                    <a:pt x="518797" y="1582802"/>
                  </a:cubicBezTo>
                  <a:cubicBezTo>
                    <a:pt x="515981" y="1578962"/>
                    <a:pt x="513166" y="1575036"/>
                    <a:pt x="510436" y="1571110"/>
                  </a:cubicBezTo>
                  <a:cubicBezTo>
                    <a:pt x="514531" y="1573158"/>
                    <a:pt x="518541" y="1575206"/>
                    <a:pt x="522636" y="1577255"/>
                  </a:cubicBezTo>
                  <a:lnTo>
                    <a:pt x="539273" y="1585534"/>
                  </a:lnTo>
                  <a:lnTo>
                    <a:pt x="555995" y="1593556"/>
                  </a:lnTo>
                  <a:cubicBezTo>
                    <a:pt x="555995" y="1593556"/>
                    <a:pt x="556251" y="1593386"/>
                    <a:pt x="556080" y="1593386"/>
                  </a:cubicBezTo>
                  <a:lnTo>
                    <a:pt x="539614" y="1584680"/>
                  </a:lnTo>
                  <a:lnTo>
                    <a:pt x="523234" y="1575804"/>
                  </a:lnTo>
                  <a:cubicBezTo>
                    <a:pt x="518029" y="1572902"/>
                    <a:pt x="512910" y="1570000"/>
                    <a:pt x="507706" y="1567098"/>
                  </a:cubicBezTo>
                  <a:cubicBezTo>
                    <a:pt x="501051" y="1557539"/>
                    <a:pt x="494652" y="1547895"/>
                    <a:pt x="488424" y="1538080"/>
                  </a:cubicBezTo>
                  <a:cubicBezTo>
                    <a:pt x="497126" y="1543030"/>
                    <a:pt x="505914" y="1547980"/>
                    <a:pt x="514616" y="1552760"/>
                  </a:cubicBezTo>
                  <a:lnTo>
                    <a:pt x="534068" y="1563428"/>
                  </a:lnTo>
                  <a:lnTo>
                    <a:pt x="553606" y="1574012"/>
                  </a:lnTo>
                  <a:cubicBezTo>
                    <a:pt x="553606" y="1574012"/>
                    <a:pt x="553862" y="1573926"/>
                    <a:pt x="553692" y="1573841"/>
                  </a:cubicBezTo>
                  <a:lnTo>
                    <a:pt x="534410" y="1562660"/>
                  </a:lnTo>
                  <a:lnTo>
                    <a:pt x="515214" y="1551309"/>
                  </a:lnTo>
                  <a:cubicBezTo>
                    <a:pt x="505231" y="1545334"/>
                    <a:pt x="495249" y="1539275"/>
                    <a:pt x="485353" y="1533130"/>
                  </a:cubicBezTo>
                  <a:cubicBezTo>
                    <a:pt x="483220" y="1529716"/>
                    <a:pt x="481087" y="1526302"/>
                    <a:pt x="479039" y="1522888"/>
                  </a:cubicBezTo>
                  <a:cubicBezTo>
                    <a:pt x="473493" y="1513670"/>
                    <a:pt x="468204" y="1504453"/>
                    <a:pt x="463000" y="1495064"/>
                  </a:cubicBezTo>
                  <a:cubicBezTo>
                    <a:pt x="485438" y="1509061"/>
                    <a:pt x="507961" y="1523058"/>
                    <a:pt x="530400" y="1537056"/>
                  </a:cubicBezTo>
                  <a:lnTo>
                    <a:pt x="532277" y="1538165"/>
                  </a:lnTo>
                  <a:cubicBezTo>
                    <a:pt x="533984" y="1540213"/>
                    <a:pt x="535690" y="1542347"/>
                    <a:pt x="537311" y="1544396"/>
                  </a:cubicBezTo>
                  <a:cubicBezTo>
                    <a:pt x="537396" y="1544481"/>
                    <a:pt x="537567" y="1544396"/>
                    <a:pt x="537481" y="1544225"/>
                  </a:cubicBezTo>
                  <a:cubicBezTo>
                    <a:pt x="536117" y="1542433"/>
                    <a:pt x="534837" y="1540640"/>
                    <a:pt x="533472" y="1538933"/>
                  </a:cubicBezTo>
                  <a:lnTo>
                    <a:pt x="557616" y="1554040"/>
                  </a:lnTo>
                  <a:cubicBezTo>
                    <a:pt x="561370" y="1560356"/>
                    <a:pt x="565209" y="1566671"/>
                    <a:pt x="569134" y="1572902"/>
                  </a:cubicBezTo>
                  <a:cubicBezTo>
                    <a:pt x="572888" y="1578876"/>
                    <a:pt x="576727" y="1584765"/>
                    <a:pt x="580481" y="1590740"/>
                  </a:cubicBezTo>
                  <a:lnTo>
                    <a:pt x="592255" y="1608322"/>
                  </a:lnTo>
                  <a:cubicBezTo>
                    <a:pt x="592255" y="1608322"/>
                    <a:pt x="592511" y="1608322"/>
                    <a:pt x="592426" y="1608236"/>
                  </a:cubicBezTo>
                  <a:lnTo>
                    <a:pt x="581335" y="1590398"/>
                  </a:lnTo>
                  <a:cubicBezTo>
                    <a:pt x="577751" y="1584424"/>
                    <a:pt x="574082" y="1578450"/>
                    <a:pt x="570584" y="1572390"/>
                  </a:cubicBezTo>
                  <a:cubicBezTo>
                    <a:pt x="567599" y="1567184"/>
                    <a:pt x="564612" y="1561977"/>
                    <a:pt x="561712" y="1556686"/>
                  </a:cubicBezTo>
                  <a:lnTo>
                    <a:pt x="570073" y="1561892"/>
                  </a:lnTo>
                  <a:cubicBezTo>
                    <a:pt x="570073" y="1561892"/>
                    <a:pt x="570328" y="1561892"/>
                    <a:pt x="570158" y="1561721"/>
                  </a:cubicBezTo>
                  <a:lnTo>
                    <a:pt x="561200" y="1555747"/>
                  </a:lnTo>
                  <a:cubicBezTo>
                    <a:pt x="554716" y="1544140"/>
                    <a:pt x="548487" y="1532361"/>
                    <a:pt x="542345" y="1520498"/>
                  </a:cubicBezTo>
                  <a:cubicBezTo>
                    <a:pt x="541662" y="1519132"/>
                    <a:pt x="540979" y="1517767"/>
                    <a:pt x="540297" y="1516401"/>
                  </a:cubicBezTo>
                  <a:cubicBezTo>
                    <a:pt x="542771" y="1517767"/>
                    <a:pt x="545330" y="1519218"/>
                    <a:pt x="547805" y="1520583"/>
                  </a:cubicBezTo>
                  <a:lnTo>
                    <a:pt x="554289" y="1524253"/>
                  </a:lnTo>
                  <a:cubicBezTo>
                    <a:pt x="561455" y="1537909"/>
                    <a:pt x="568878" y="1551479"/>
                    <a:pt x="576642" y="1564794"/>
                  </a:cubicBezTo>
                  <a:cubicBezTo>
                    <a:pt x="579457" y="1569659"/>
                    <a:pt x="582358" y="1574438"/>
                    <a:pt x="585259" y="1579303"/>
                  </a:cubicBezTo>
                  <a:lnTo>
                    <a:pt x="594132" y="1593642"/>
                  </a:lnTo>
                  <a:cubicBezTo>
                    <a:pt x="594132" y="1593642"/>
                    <a:pt x="594388" y="1593642"/>
                    <a:pt x="594302" y="1593556"/>
                  </a:cubicBezTo>
                  <a:lnTo>
                    <a:pt x="586027" y="1578962"/>
                  </a:lnTo>
                  <a:cubicBezTo>
                    <a:pt x="583382" y="1574012"/>
                    <a:pt x="580652" y="1569147"/>
                    <a:pt x="578007" y="1564197"/>
                  </a:cubicBezTo>
                  <a:cubicBezTo>
                    <a:pt x="571608" y="1552077"/>
                    <a:pt x="565551" y="1539701"/>
                    <a:pt x="559664" y="1527326"/>
                  </a:cubicBezTo>
                  <a:lnTo>
                    <a:pt x="583467" y="1540640"/>
                  </a:lnTo>
                  <a:cubicBezTo>
                    <a:pt x="583467" y="1540640"/>
                    <a:pt x="583723" y="1540555"/>
                    <a:pt x="583553" y="1540469"/>
                  </a:cubicBezTo>
                  <a:lnTo>
                    <a:pt x="558811" y="1525533"/>
                  </a:lnTo>
                  <a:cubicBezTo>
                    <a:pt x="558213" y="1524339"/>
                    <a:pt x="557702" y="1523144"/>
                    <a:pt x="557104" y="1521949"/>
                  </a:cubicBezTo>
                  <a:cubicBezTo>
                    <a:pt x="554118" y="1515462"/>
                    <a:pt x="551217" y="1508891"/>
                    <a:pt x="548317" y="1502319"/>
                  </a:cubicBezTo>
                  <a:cubicBezTo>
                    <a:pt x="560176" y="1506586"/>
                    <a:pt x="572035" y="1510854"/>
                    <a:pt x="583894" y="1515036"/>
                  </a:cubicBezTo>
                  <a:cubicBezTo>
                    <a:pt x="586027" y="1519986"/>
                    <a:pt x="588074" y="1525021"/>
                    <a:pt x="590293" y="1529972"/>
                  </a:cubicBezTo>
                  <a:lnTo>
                    <a:pt x="590293" y="1529972"/>
                  </a:lnTo>
                  <a:cubicBezTo>
                    <a:pt x="590293" y="1529972"/>
                    <a:pt x="590293" y="1529972"/>
                    <a:pt x="590293" y="1529972"/>
                  </a:cubicBezTo>
                  <a:lnTo>
                    <a:pt x="590293" y="1529972"/>
                  </a:lnTo>
                  <a:cubicBezTo>
                    <a:pt x="590293" y="1529972"/>
                    <a:pt x="590293" y="1529972"/>
                    <a:pt x="590293" y="1529972"/>
                  </a:cubicBezTo>
                  <a:cubicBezTo>
                    <a:pt x="602067" y="1554808"/>
                    <a:pt x="614608" y="1579218"/>
                    <a:pt x="627662" y="1603371"/>
                  </a:cubicBezTo>
                  <a:cubicBezTo>
                    <a:pt x="632098" y="1611735"/>
                    <a:pt x="636620" y="1620014"/>
                    <a:pt x="641227" y="1628208"/>
                  </a:cubicBezTo>
                  <a:cubicBezTo>
                    <a:pt x="636023" y="1627098"/>
                    <a:pt x="630904" y="1625989"/>
                    <a:pt x="625784" y="1624794"/>
                  </a:cubicBezTo>
                  <a:close/>
                  <a:moveTo>
                    <a:pt x="806572" y="1650398"/>
                  </a:moveTo>
                  <a:cubicBezTo>
                    <a:pt x="786608" y="1649203"/>
                    <a:pt x="766814" y="1646472"/>
                    <a:pt x="746935" y="1644168"/>
                  </a:cubicBezTo>
                  <a:cubicBezTo>
                    <a:pt x="727056" y="1641863"/>
                    <a:pt x="707177" y="1639901"/>
                    <a:pt x="687469" y="1636743"/>
                  </a:cubicBezTo>
                  <a:cubicBezTo>
                    <a:pt x="672112" y="1634268"/>
                    <a:pt x="656755" y="1631451"/>
                    <a:pt x="641483" y="1628293"/>
                  </a:cubicBezTo>
                  <a:lnTo>
                    <a:pt x="635425" y="1615918"/>
                  </a:lnTo>
                  <a:lnTo>
                    <a:pt x="629112" y="1602774"/>
                  </a:lnTo>
                  <a:cubicBezTo>
                    <a:pt x="623225" y="1590398"/>
                    <a:pt x="617509" y="1577937"/>
                    <a:pt x="611878" y="1565477"/>
                  </a:cubicBezTo>
                  <a:cubicBezTo>
                    <a:pt x="606247" y="1552930"/>
                    <a:pt x="600701" y="1540469"/>
                    <a:pt x="595241" y="1527838"/>
                  </a:cubicBezTo>
                  <a:lnTo>
                    <a:pt x="595241" y="1527838"/>
                  </a:lnTo>
                  <a:cubicBezTo>
                    <a:pt x="595241" y="1527838"/>
                    <a:pt x="595156" y="1527667"/>
                    <a:pt x="595156" y="1527667"/>
                  </a:cubicBezTo>
                  <a:lnTo>
                    <a:pt x="595156" y="1527497"/>
                  </a:lnTo>
                  <a:cubicBezTo>
                    <a:pt x="595156" y="1527497"/>
                    <a:pt x="595070" y="1527497"/>
                    <a:pt x="595070" y="1527497"/>
                  </a:cubicBezTo>
                  <a:cubicBezTo>
                    <a:pt x="593449" y="1523997"/>
                    <a:pt x="591828" y="1520583"/>
                    <a:pt x="590207" y="1517084"/>
                  </a:cubicBezTo>
                  <a:cubicBezTo>
                    <a:pt x="593279" y="1518194"/>
                    <a:pt x="596350" y="1519218"/>
                    <a:pt x="599422" y="1520327"/>
                  </a:cubicBezTo>
                  <a:cubicBezTo>
                    <a:pt x="602322" y="1521351"/>
                    <a:pt x="605223" y="1522120"/>
                    <a:pt x="608209" y="1522802"/>
                  </a:cubicBezTo>
                  <a:lnTo>
                    <a:pt x="615120" y="1526472"/>
                  </a:lnTo>
                  <a:cubicBezTo>
                    <a:pt x="619386" y="1535349"/>
                    <a:pt x="623737" y="1544225"/>
                    <a:pt x="628259" y="1552930"/>
                  </a:cubicBezTo>
                  <a:cubicBezTo>
                    <a:pt x="634828" y="1565477"/>
                    <a:pt x="641654" y="1577937"/>
                    <a:pt x="648820" y="1590228"/>
                  </a:cubicBezTo>
                  <a:lnTo>
                    <a:pt x="656499" y="1603371"/>
                  </a:lnTo>
                  <a:lnTo>
                    <a:pt x="664348" y="1616344"/>
                  </a:lnTo>
                  <a:cubicBezTo>
                    <a:pt x="664348" y="1616344"/>
                    <a:pt x="664604" y="1616344"/>
                    <a:pt x="664519" y="1616259"/>
                  </a:cubicBezTo>
                  <a:lnTo>
                    <a:pt x="657267" y="1603030"/>
                  </a:lnTo>
                  <a:lnTo>
                    <a:pt x="650186" y="1589716"/>
                  </a:lnTo>
                  <a:cubicBezTo>
                    <a:pt x="643701" y="1577169"/>
                    <a:pt x="637558" y="1564367"/>
                    <a:pt x="631587" y="1551565"/>
                  </a:cubicBezTo>
                  <a:cubicBezTo>
                    <a:pt x="628344" y="1544481"/>
                    <a:pt x="625188" y="1537397"/>
                    <a:pt x="622031" y="1530228"/>
                  </a:cubicBezTo>
                  <a:lnTo>
                    <a:pt x="636535" y="1537909"/>
                  </a:lnTo>
                  <a:cubicBezTo>
                    <a:pt x="636535" y="1537909"/>
                    <a:pt x="636791" y="1537824"/>
                    <a:pt x="636620" y="1537738"/>
                  </a:cubicBezTo>
                  <a:lnTo>
                    <a:pt x="621604" y="1529204"/>
                  </a:lnTo>
                  <a:cubicBezTo>
                    <a:pt x="621092" y="1527923"/>
                    <a:pt x="620495" y="1526728"/>
                    <a:pt x="619983" y="1525448"/>
                  </a:cubicBezTo>
                  <a:cubicBezTo>
                    <a:pt x="619983" y="1525448"/>
                    <a:pt x="619983" y="1525448"/>
                    <a:pt x="619983" y="1525448"/>
                  </a:cubicBezTo>
                  <a:cubicBezTo>
                    <a:pt x="628088" y="1527326"/>
                    <a:pt x="636193" y="1528948"/>
                    <a:pt x="644213" y="1531508"/>
                  </a:cubicBezTo>
                  <a:cubicBezTo>
                    <a:pt x="645408" y="1534581"/>
                    <a:pt x="646602" y="1537568"/>
                    <a:pt x="647796" y="1540640"/>
                  </a:cubicBezTo>
                  <a:lnTo>
                    <a:pt x="647796" y="1540640"/>
                  </a:lnTo>
                  <a:cubicBezTo>
                    <a:pt x="647796" y="1540640"/>
                    <a:pt x="647796" y="1540640"/>
                    <a:pt x="647796" y="1540640"/>
                  </a:cubicBezTo>
                  <a:lnTo>
                    <a:pt x="647796" y="1540640"/>
                  </a:lnTo>
                  <a:cubicBezTo>
                    <a:pt x="647796" y="1540640"/>
                    <a:pt x="647796" y="1540640"/>
                    <a:pt x="647796" y="1540640"/>
                  </a:cubicBezTo>
                  <a:cubicBezTo>
                    <a:pt x="652830" y="1551821"/>
                    <a:pt x="658120" y="1562831"/>
                    <a:pt x="663665" y="1573755"/>
                  </a:cubicBezTo>
                  <a:cubicBezTo>
                    <a:pt x="669211" y="1584680"/>
                    <a:pt x="675013" y="1595434"/>
                    <a:pt x="680985" y="1606102"/>
                  </a:cubicBezTo>
                  <a:lnTo>
                    <a:pt x="687384" y="1617539"/>
                  </a:lnTo>
                  <a:lnTo>
                    <a:pt x="692332" y="1626074"/>
                  </a:lnTo>
                  <a:cubicBezTo>
                    <a:pt x="691138" y="1626415"/>
                    <a:pt x="689858" y="1626842"/>
                    <a:pt x="688663" y="1627183"/>
                  </a:cubicBezTo>
                  <a:cubicBezTo>
                    <a:pt x="688578" y="1627183"/>
                    <a:pt x="688663" y="1627439"/>
                    <a:pt x="688663" y="1627439"/>
                  </a:cubicBezTo>
                  <a:cubicBezTo>
                    <a:pt x="689943" y="1627098"/>
                    <a:pt x="691223" y="1626842"/>
                    <a:pt x="692503" y="1626501"/>
                  </a:cubicBezTo>
                  <a:lnTo>
                    <a:pt x="693868" y="1628891"/>
                  </a:lnTo>
                  <a:cubicBezTo>
                    <a:pt x="693868" y="1628891"/>
                    <a:pt x="694124" y="1628891"/>
                    <a:pt x="694038" y="1628805"/>
                  </a:cubicBezTo>
                  <a:lnTo>
                    <a:pt x="692844" y="1626501"/>
                  </a:lnTo>
                  <a:cubicBezTo>
                    <a:pt x="698987" y="1625050"/>
                    <a:pt x="705130" y="1623514"/>
                    <a:pt x="711273" y="1621892"/>
                  </a:cubicBezTo>
                  <a:cubicBezTo>
                    <a:pt x="716989" y="1620441"/>
                    <a:pt x="722705" y="1618990"/>
                    <a:pt x="728421" y="1617454"/>
                  </a:cubicBezTo>
                  <a:lnTo>
                    <a:pt x="731152" y="1621465"/>
                  </a:lnTo>
                  <a:cubicBezTo>
                    <a:pt x="731152" y="1621465"/>
                    <a:pt x="731407" y="1621465"/>
                    <a:pt x="731322" y="1621380"/>
                  </a:cubicBezTo>
                  <a:lnTo>
                    <a:pt x="728848" y="1617368"/>
                  </a:lnTo>
                  <a:cubicBezTo>
                    <a:pt x="733455" y="1616174"/>
                    <a:pt x="737977" y="1614893"/>
                    <a:pt x="742584" y="1613613"/>
                  </a:cubicBezTo>
                  <a:lnTo>
                    <a:pt x="746594" y="1621550"/>
                  </a:lnTo>
                  <a:cubicBezTo>
                    <a:pt x="740110" y="1623855"/>
                    <a:pt x="733626" y="1626245"/>
                    <a:pt x="727141" y="1628549"/>
                  </a:cubicBezTo>
                  <a:lnTo>
                    <a:pt x="701205" y="1637767"/>
                  </a:lnTo>
                  <a:cubicBezTo>
                    <a:pt x="701205" y="1637767"/>
                    <a:pt x="701205" y="1638023"/>
                    <a:pt x="701205" y="1638023"/>
                  </a:cubicBezTo>
                  <a:lnTo>
                    <a:pt x="727653" y="1630000"/>
                  </a:lnTo>
                  <a:cubicBezTo>
                    <a:pt x="734308" y="1627952"/>
                    <a:pt x="741048" y="1625989"/>
                    <a:pt x="747703" y="1623940"/>
                  </a:cubicBezTo>
                  <a:lnTo>
                    <a:pt x="750689" y="1629829"/>
                  </a:lnTo>
                  <a:cubicBezTo>
                    <a:pt x="750689" y="1629829"/>
                    <a:pt x="750945" y="1629829"/>
                    <a:pt x="750860" y="1629744"/>
                  </a:cubicBezTo>
                  <a:lnTo>
                    <a:pt x="748215" y="1623770"/>
                  </a:lnTo>
                  <a:cubicBezTo>
                    <a:pt x="758368" y="1620697"/>
                    <a:pt x="768435" y="1617710"/>
                    <a:pt x="778588" y="1614552"/>
                  </a:cubicBezTo>
                  <a:cubicBezTo>
                    <a:pt x="779356" y="1615918"/>
                    <a:pt x="780038" y="1617368"/>
                    <a:pt x="780806" y="1618734"/>
                  </a:cubicBezTo>
                  <a:lnTo>
                    <a:pt x="786437" y="1629147"/>
                  </a:lnTo>
                  <a:lnTo>
                    <a:pt x="788485" y="1632816"/>
                  </a:lnTo>
                  <a:cubicBezTo>
                    <a:pt x="782512" y="1634865"/>
                    <a:pt x="776540" y="1636828"/>
                    <a:pt x="770568" y="1638876"/>
                  </a:cubicBezTo>
                  <a:cubicBezTo>
                    <a:pt x="770483" y="1638876"/>
                    <a:pt x="770568" y="1639132"/>
                    <a:pt x="770568" y="1639132"/>
                  </a:cubicBezTo>
                  <a:cubicBezTo>
                    <a:pt x="776711" y="1637425"/>
                    <a:pt x="782939" y="1635718"/>
                    <a:pt x="789082" y="1634011"/>
                  </a:cubicBezTo>
                  <a:lnTo>
                    <a:pt x="792153" y="1639559"/>
                  </a:lnTo>
                  <a:cubicBezTo>
                    <a:pt x="792153" y="1639559"/>
                    <a:pt x="792409" y="1639559"/>
                    <a:pt x="792324" y="1639474"/>
                  </a:cubicBezTo>
                  <a:lnTo>
                    <a:pt x="789594" y="1633926"/>
                  </a:lnTo>
                  <a:cubicBezTo>
                    <a:pt x="791386" y="1633414"/>
                    <a:pt x="793177" y="1632902"/>
                    <a:pt x="794969" y="1632390"/>
                  </a:cubicBezTo>
                  <a:cubicBezTo>
                    <a:pt x="805121" y="1629573"/>
                    <a:pt x="815274" y="1626586"/>
                    <a:pt x="825427" y="1623599"/>
                  </a:cubicBezTo>
                  <a:lnTo>
                    <a:pt x="831143" y="1632390"/>
                  </a:lnTo>
                  <a:cubicBezTo>
                    <a:pt x="831143" y="1632390"/>
                    <a:pt x="831399" y="1632390"/>
                    <a:pt x="831314" y="1632304"/>
                  </a:cubicBezTo>
                  <a:lnTo>
                    <a:pt x="826195" y="1623343"/>
                  </a:lnTo>
                  <a:cubicBezTo>
                    <a:pt x="834300" y="1620953"/>
                    <a:pt x="842320" y="1618563"/>
                    <a:pt x="850340" y="1616003"/>
                  </a:cubicBezTo>
                  <a:cubicBezTo>
                    <a:pt x="852131" y="1619246"/>
                    <a:pt x="854008" y="1622489"/>
                    <a:pt x="855885" y="1625733"/>
                  </a:cubicBezTo>
                  <a:cubicBezTo>
                    <a:pt x="857250" y="1628122"/>
                    <a:pt x="858616" y="1630512"/>
                    <a:pt x="860066" y="1632902"/>
                  </a:cubicBezTo>
                  <a:cubicBezTo>
                    <a:pt x="859639" y="1633158"/>
                    <a:pt x="859127" y="1633414"/>
                    <a:pt x="858701" y="1633585"/>
                  </a:cubicBezTo>
                  <a:cubicBezTo>
                    <a:pt x="850937" y="1637596"/>
                    <a:pt x="843173" y="1641607"/>
                    <a:pt x="835409" y="1645704"/>
                  </a:cubicBezTo>
                  <a:cubicBezTo>
                    <a:pt x="835324" y="1645704"/>
                    <a:pt x="835409" y="1645960"/>
                    <a:pt x="835494" y="1645875"/>
                  </a:cubicBezTo>
                  <a:cubicBezTo>
                    <a:pt x="843514" y="1642205"/>
                    <a:pt x="851449" y="1638535"/>
                    <a:pt x="859469" y="1634950"/>
                  </a:cubicBezTo>
                  <a:cubicBezTo>
                    <a:pt x="859895" y="1634780"/>
                    <a:pt x="860407" y="1634524"/>
                    <a:pt x="860834" y="1634353"/>
                  </a:cubicBezTo>
                  <a:cubicBezTo>
                    <a:pt x="862711" y="1637596"/>
                    <a:pt x="864588" y="1640925"/>
                    <a:pt x="866465" y="1644168"/>
                  </a:cubicBezTo>
                  <a:cubicBezTo>
                    <a:pt x="866465" y="1644168"/>
                    <a:pt x="866721" y="1644168"/>
                    <a:pt x="866635" y="1644083"/>
                  </a:cubicBezTo>
                  <a:cubicBezTo>
                    <a:pt x="864929" y="1640754"/>
                    <a:pt x="863308" y="1637340"/>
                    <a:pt x="861601" y="1634011"/>
                  </a:cubicBezTo>
                  <a:cubicBezTo>
                    <a:pt x="870389" y="1630085"/>
                    <a:pt x="879091" y="1626245"/>
                    <a:pt x="887879" y="1622404"/>
                  </a:cubicBezTo>
                  <a:cubicBezTo>
                    <a:pt x="888135" y="1622831"/>
                    <a:pt x="888306" y="1623172"/>
                    <a:pt x="888562" y="1623599"/>
                  </a:cubicBezTo>
                  <a:cubicBezTo>
                    <a:pt x="892401" y="1630256"/>
                    <a:pt x="896326" y="1636913"/>
                    <a:pt x="900336" y="1643570"/>
                  </a:cubicBezTo>
                  <a:cubicBezTo>
                    <a:pt x="900336" y="1643570"/>
                    <a:pt x="900591" y="1643570"/>
                    <a:pt x="900506" y="1643485"/>
                  </a:cubicBezTo>
                  <a:cubicBezTo>
                    <a:pt x="896923" y="1636657"/>
                    <a:pt x="893425" y="1629829"/>
                    <a:pt x="890012" y="1623001"/>
                  </a:cubicBezTo>
                  <a:cubicBezTo>
                    <a:pt x="889841" y="1622575"/>
                    <a:pt x="889586" y="1622233"/>
                    <a:pt x="889415" y="1621807"/>
                  </a:cubicBezTo>
                  <a:cubicBezTo>
                    <a:pt x="896667" y="1618649"/>
                    <a:pt x="903834" y="1615576"/>
                    <a:pt x="911085" y="1612418"/>
                  </a:cubicBezTo>
                  <a:cubicBezTo>
                    <a:pt x="912792" y="1615235"/>
                    <a:pt x="914584" y="1618051"/>
                    <a:pt x="916375" y="1620782"/>
                  </a:cubicBezTo>
                  <a:lnTo>
                    <a:pt x="923030" y="1631024"/>
                  </a:lnTo>
                  <a:lnTo>
                    <a:pt x="925504" y="1634694"/>
                  </a:lnTo>
                  <a:cubicBezTo>
                    <a:pt x="919788" y="1638023"/>
                    <a:pt x="914157" y="1641437"/>
                    <a:pt x="908526" y="1644851"/>
                  </a:cubicBezTo>
                  <a:lnTo>
                    <a:pt x="894534" y="1653300"/>
                  </a:lnTo>
                  <a:cubicBezTo>
                    <a:pt x="891036" y="1653300"/>
                    <a:pt x="887623" y="1653215"/>
                    <a:pt x="884125" y="1653129"/>
                  </a:cubicBezTo>
                  <a:cubicBezTo>
                    <a:pt x="858104" y="1652959"/>
                    <a:pt x="832082" y="1652191"/>
                    <a:pt x="806060" y="1650569"/>
                  </a:cubicBezTo>
                  <a:close/>
                  <a:moveTo>
                    <a:pt x="896155" y="1653129"/>
                  </a:moveTo>
                  <a:lnTo>
                    <a:pt x="909891" y="1645960"/>
                  </a:lnTo>
                  <a:cubicBezTo>
                    <a:pt x="915778" y="1642973"/>
                    <a:pt x="921750" y="1639901"/>
                    <a:pt x="927637" y="1636999"/>
                  </a:cubicBezTo>
                  <a:lnTo>
                    <a:pt x="930367" y="1641010"/>
                  </a:lnTo>
                  <a:cubicBezTo>
                    <a:pt x="930367" y="1641010"/>
                    <a:pt x="930623" y="1641010"/>
                    <a:pt x="930538" y="1640925"/>
                  </a:cubicBezTo>
                  <a:lnTo>
                    <a:pt x="928064" y="1636828"/>
                  </a:lnTo>
                  <a:cubicBezTo>
                    <a:pt x="938558" y="1631536"/>
                    <a:pt x="949052" y="1626330"/>
                    <a:pt x="959545" y="1621124"/>
                  </a:cubicBezTo>
                  <a:cubicBezTo>
                    <a:pt x="960314" y="1622489"/>
                    <a:pt x="961167" y="1623770"/>
                    <a:pt x="961935" y="1625135"/>
                  </a:cubicBezTo>
                  <a:lnTo>
                    <a:pt x="961082" y="1625733"/>
                  </a:lnTo>
                  <a:cubicBezTo>
                    <a:pt x="961082" y="1625733"/>
                    <a:pt x="961082" y="1625989"/>
                    <a:pt x="961167" y="1625903"/>
                  </a:cubicBezTo>
                  <a:lnTo>
                    <a:pt x="962020" y="1625306"/>
                  </a:lnTo>
                  <a:cubicBezTo>
                    <a:pt x="963044" y="1627098"/>
                    <a:pt x="964153" y="1628891"/>
                    <a:pt x="965177" y="1630683"/>
                  </a:cubicBezTo>
                  <a:cubicBezTo>
                    <a:pt x="965177" y="1630683"/>
                    <a:pt x="965432" y="1630683"/>
                    <a:pt x="965347" y="1630598"/>
                  </a:cubicBezTo>
                  <a:cubicBezTo>
                    <a:pt x="964409" y="1628720"/>
                    <a:pt x="963470" y="1626842"/>
                    <a:pt x="962446" y="1624965"/>
                  </a:cubicBezTo>
                  <a:lnTo>
                    <a:pt x="983776" y="1611223"/>
                  </a:lnTo>
                  <a:cubicBezTo>
                    <a:pt x="983776" y="1611223"/>
                    <a:pt x="983776" y="1611223"/>
                    <a:pt x="983776" y="1611223"/>
                  </a:cubicBezTo>
                  <a:lnTo>
                    <a:pt x="986677" y="1617112"/>
                  </a:lnTo>
                  <a:cubicBezTo>
                    <a:pt x="984458" y="1618563"/>
                    <a:pt x="982240" y="1619929"/>
                    <a:pt x="980022" y="1621380"/>
                  </a:cubicBezTo>
                  <a:cubicBezTo>
                    <a:pt x="969443" y="1628037"/>
                    <a:pt x="958863" y="1634694"/>
                    <a:pt x="948199" y="1641181"/>
                  </a:cubicBezTo>
                  <a:lnTo>
                    <a:pt x="936766" y="1648008"/>
                  </a:lnTo>
                  <a:lnTo>
                    <a:pt x="928746" y="1652703"/>
                  </a:lnTo>
                  <a:cubicBezTo>
                    <a:pt x="917826" y="1653642"/>
                    <a:pt x="906819" y="1653471"/>
                    <a:pt x="895814" y="1653300"/>
                  </a:cubicBezTo>
                  <a:close/>
                  <a:moveTo>
                    <a:pt x="1026093" y="1629317"/>
                  </a:moveTo>
                  <a:cubicBezTo>
                    <a:pt x="1012784" y="1635889"/>
                    <a:pt x="999645" y="1642461"/>
                    <a:pt x="984373" y="1643912"/>
                  </a:cubicBezTo>
                  <a:cubicBezTo>
                    <a:pt x="971149" y="1645192"/>
                    <a:pt x="958010" y="1647752"/>
                    <a:pt x="944957" y="1650398"/>
                  </a:cubicBezTo>
                  <a:cubicBezTo>
                    <a:pt x="940008" y="1651422"/>
                    <a:pt x="935145" y="1652020"/>
                    <a:pt x="930197" y="1652447"/>
                  </a:cubicBezTo>
                  <a:cubicBezTo>
                    <a:pt x="936596" y="1649118"/>
                    <a:pt x="943079" y="1645704"/>
                    <a:pt x="949478" y="1642290"/>
                  </a:cubicBezTo>
                  <a:cubicBezTo>
                    <a:pt x="960484" y="1636401"/>
                    <a:pt x="971490" y="1630427"/>
                    <a:pt x="982411" y="1624282"/>
                  </a:cubicBezTo>
                  <a:cubicBezTo>
                    <a:pt x="991966" y="1618905"/>
                    <a:pt x="1001351" y="1613357"/>
                    <a:pt x="1010736" y="1607724"/>
                  </a:cubicBezTo>
                  <a:cubicBezTo>
                    <a:pt x="1012016" y="1610370"/>
                    <a:pt x="1013210" y="1613016"/>
                    <a:pt x="1014490" y="1615662"/>
                  </a:cubicBezTo>
                  <a:cubicBezTo>
                    <a:pt x="1014490" y="1615662"/>
                    <a:pt x="1014746" y="1615662"/>
                    <a:pt x="1014661" y="1615576"/>
                  </a:cubicBezTo>
                  <a:cubicBezTo>
                    <a:pt x="1013551" y="1612845"/>
                    <a:pt x="1012528" y="1610114"/>
                    <a:pt x="1011418" y="1607383"/>
                  </a:cubicBezTo>
                  <a:cubicBezTo>
                    <a:pt x="1012528" y="1606700"/>
                    <a:pt x="1013637" y="1606102"/>
                    <a:pt x="1014746" y="1605420"/>
                  </a:cubicBezTo>
                  <a:lnTo>
                    <a:pt x="1014746" y="1605420"/>
                  </a:lnTo>
                  <a:cubicBezTo>
                    <a:pt x="1014746" y="1605420"/>
                    <a:pt x="1014746" y="1605420"/>
                    <a:pt x="1014746" y="1605420"/>
                  </a:cubicBezTo>
                  <a:lnTo>
                    <a:pt x="1014746" y="1605420"/>
                  </a:lnTo>
                  <a:cubicBezTo>
                    <a:pt x="1014746" y="1605420"/>
                    <a:pt x="1014746" y="1605420"/>
                    <a:pt x="1014746" y="1605420"/>
                  </a:cubicBezTo>
                  <a:cubicBezTo>
                    <a:pt x="1025240" y="1598506"/>
                    <a:pt x="1035563" y="1591508"/>
                    <a:pt x="1045802" y="1584253"/>
                  </a:cubicBezTo>
                  <a:cubicBezTo>
                    <a:pt x="1056040" y="1576999"/>
                    <a:pt x="1066107" y="1569659"/>
                    <a:pt x="1076175" y="1562233"/>
                  </a:cubicBezTo>
                  <a:cubicBezTo>
                    <a:pt x="1083341" y="1556942"/>
                    <a:pt x="1090508" y="1551565"/>
                    <a:pt x="1097589" y="1546188"/>
                  </a:cubicBezTo>
                  <a:cubicBezTo>
                    <a:pt x="1097674" y="1546188"/>
                    <a:pt x="1097589" y="1545932"/>
                    <a:pt x="1097418" y="1546017"/>
                  </a:cubicBezTo>
                  <a:lnTo>
                    <a:pt x="1086413" y="1553528"/>
                  </a:lnTo>
                  <a:lnTo>
                    <a:pt x="1075406" y="1560953"/>
                  </a:lnTo>
                  <a:cubicBezTo>
                    <a:pt x="1064998" y="1567866"/>
                    <a:pt x="1054504" y="1574524"/>
                    <a:pt x="1043924" y="1581266"/>
                  </a:cubicBezTo>
                  <a:cubicBezTo>
                    <a:pt x="1033345" y="1587923"/>
                    <a:pt x="1022680" y="1594410"/>
                    <a:pt x="1012101" y="1600982"/>
                  </a:cubicBezTo>
                  <a:lnTo>
                    <a:pt x="1012101" y="1600982"/>
                  </a:lnTo>
                  <a:cubicBezTo>
                    <a:pt x="1012101" y="1600982"/>
                    <a:pt x="1011930" y="1601067"/>
                    <a:pt x="1011930" y="1601067"/>
                  </a:cubicBezTo>
                  <a:lnTo>
                    <a:pt x="1011760" y="1601067"/>
                  </a:lnTo>
                  <a:cubicBezTo>
                    <a:pt x="1011760" y="1601067"/>
                    <a:pt x="1011760" y="1601152"/>
                    <a:pt x="1011760" y="1601152"/>
                  </a:cubicBezTo>
                  <a:cubicBezTo>
                    <a:pt x="1010992" y="1601664"/>
                    <a:pt x="1010224" y="1602176"/>
                    <a:pt x="1009456" y="1602688"/>
                  </a:cubicBezTo>
                  <a:cubicBezTo>
                    <a:pt x="1008688" y="1600811"/>
                    <a:pt x="1008006" y="1598933"/>
                    <a:pt x="1007238" y="1597141"/>
                  </a:cubicBezTo>
                  <a:cubicBezTo>
                    <a:pt x="1007238" y="1596970"/>
                    <a:pt x="1007067" y="1596799"/>
                    <a:pt x="1007067" y="1596629"/>
                  </a:cubicBezTo>
                  <a:cubicBezTo>
                    <a:pt x="1011418" y="1593812"/>
                    <a:pt x="1015770" y="1591081"/>
                    <a:pt x="1020121" y="1588265"/>
                  </a:cubicBezTo>
                  <a:lnTo>
                    <a:pt x="1020974" y="1587838"/>
                  </a:lnTo>
                  <a:lnTo>
                    <a:pt x="1020974" y="1587838"/>
                  </a:lnTo>
                  <a:cubicBezTo>
                    <a:pt x="1020974" y="1587838"/>
                    <a:pt x="1021230" y="1587838"/>
                    <a:pt x="1021230" y="1587838"/>
                  </a:cubicBezTo>
                  <a:lnTo>
                    <a:pt x="1021230" y="1587838"/>
                  </a:lnTo>
                  <a:cubicBezTo>
                    <a:pt x="1021230" y="1587838"/>
                    <a:pt x="1037526" y="1579047"/>
                    <a:pt x="1037526" y="1579047"/>
                  </a:cubicBezTo>
                  <a:cubicBezTo>
                    <a:pt x="1037526" y="1579047"/>
                    <a:pt x="1037526" y="1578791"/>
                    <a:pt x="1037440" y="1578876"/>
                  </a:cubicBezTo>
                  <a:lnTo>
                    <a:pt x="1028397" y="1582973"/>
                  </a:lnTo>
                  <a:cubicBezTo>
                    <a:pt x="1034881" y="1578791"/>
                    <a:pt x="1041365" y="1574609"/>
                    <a:pt x="1047849" y="1570341"/>
                  </a:cubicBezTo>
                  <a:cubicBezTo>
                    <a:pt x="1047849" y="1570341"/>
                    <a:pt x="1047849" y="1570341"/>
                    <a:pt x="1047849" y="1570341"/>
                  </a:cubicBezTo>
                  <a:cubicBezTo>
                    <a:pt x="1047849" y="1570341"/>
                    <a:pt x="1047849" y="1570341"/>
                    <a:pt x="1047849" y="1570341"/>
                  </a:cubicBezTo>
                  <a:cubicBezTo>
                    <a:pt x="1047849" y="1570341"/>
                    <a:pt x="1047849" y="1570341"/>
                    <a:pt x="1047849" y="1570341"/>
                  </a:cubicBezTo>
                  <a:cubicBezTo>
                    <a:pt x="1047849" y="1570341"/>
                    <a:pt x="1047849" y="1570341"/>
                    <a:pt x="1047849" y="1570341"/>
                  </a:cubicBezTo>
                  <a:cubicBezTo>
                    <a:pt x="1050750" y="1568293"/>
                    <a:pt x="1053651" y="1566245"/>
                    <a:pt x="1056637" y="1564111"/>
                  </a:cubicBezTo>
                  <a:cubicBezTo>
                    <a:pt x="1057064" y="1565647"/>
                    <a:pt x="1057490" y="1567184"/>
                    <a:pt x="1057917" y="1568720"/>
                  </a:cubicBezTo>
                  <a:cubicBezTo>
                    <a:pt x="1057917" y="1568720"/>
                    <a:pt x="1058173" y="1568720"/>
                    <a:pt x="1058173" y="1568720"/>
                  </a:cubicBezTo>
                  <a:cubicBezTo>
                    <a:pt x="1057831" y="1567098"/>
                    <a:pt x="1057575" y="1565391"/>
                    <a:pt x="1057234" y="1563770"/>
                  </a:cubicBezTo>
                  <a:cubicBezTo>
                    <a:pt x="1074724" y="1551309"/>
                    <a:pt x="1092129" y="1538677"/>
                    <a:pt x="1109533" y="1526131"/>
                  </a:cubicBezTo>
                  <a:lnTo>
                    <a:pt x="1131545" y="1510341"/>
                  </a:lnTo>
                  <a:cubicBezTo>
                    <a:pt x="1131545" y="1510341"/>
                    <a:pt x="1131545" y="1510085"/>
                    <a:pt x="1131375" y="1510171"/>
                  </a:cubicBezTo>
                  <a:lnTo>
                    <a:pt x="1108766" y="1524765"/>
                  </a:lnTo>
                  <a:cubicBezTo>
                    <a:pt x="1091275" y="1536031"/>
                    <a:pt x="1073700" y="1547212"/>
                    <a:pt x="1056210" y="1558563"/>
                  </a:cubicBezTo>
                  <a:cubicBezTo>
                    <a:pt x="1055869" y="1556600"/>
                    <a:pt x="1055527" y="1554723"/>
                    <a:pt x="1055186" y="1552760"/>
                  </a:cubicBezTo>
                  <a:cubicBezTo>
                    <a:pt x="1055186" y="1552504"/>
                    <a:pt x="1055186" y="1552333"/>
                    <a:pt x="1055101" y="1552077"/>
                  </a:cubicBezTo>
                  <a:cubicBezTo>
                    <a:pt x="1062950" y="1546871"/>
                    <a:pt x="1070800" y="1541579"/>
                    <a:pt x="1078563" y="1536287"/>
                  </a:cubicBezTo>
                  <a:cubicBezTo>
                    <a:pt x="1078563" y="1536287"/>
                    <a:pt x="1078563" y="1536287"/>
                    <a:pt x="1078563" y="1536287"/>
                  </a:cubicBezTo>
                  <a:cubicBezTo>
                    <a:pt x="1078563" y="1536287"/>
                    <a:pt x="1078563" y="1536287"/>
                    <a:pt x="1078563" y="1536287"/>
                  </a:cubicBezTo>
                  <a:cubicBezTo>
                    <a:pt x="1078563" y="1536287"/>
                    <a:pt x="1078563" y="1536287"/>
                    <a:pt x="1078563" y="1536287"/>
                  </a:cubicBezTo>
                  <a:cubicBezTo>
                    <a:pt x="1078563" y="1536287"/>
                    <a:pt x="1078563" y="1536287"/>
                    <a:pt x="1078563" y="1536287"/>
                  </a:cubicBezTo>
                  <a:cubicBezTo>
                    <a:pt x="1098528" y="1521693"/>
                    <a:pt x="1118236" y="1506842"/>
                    <a:pt x="1137944" y="1492077"/>
                  </a:cubicBezTo>
                  <a:lnTo>
                    <a:pt x="1146732" y="1485505"/>
                  </a:lnTo>
                  <a:cubicBezTo>
                    <a:pt x="1144599" y="1490114"/>
                    <a:pt x="1142381" y="1494723"/>
                    <a:pt x="1140333" y="1499332"/>
                  </a:cubicBezTo>
                  <a:cubicBezTo>
                    <a:pt x="1136664" y="1507440"/>
                    <a:pt x="1132740" y="1515377"/>
                    <a:pt x="1128559" y="1523144"/>
                  </a:cubicBezTo>
                  <a:cubicBezTo>
                    <a:pt x="1128559" y="1522802"/>
                    <a:pt x="1128559" y="1522461"/>
                    <a:pt x="1128559" y="1522205"/>
                  </a:cubicBezTo>
                  <a:cubicBezTo>
                    <a:pt x="1128559" y="1522205"/>
                    <a:pt x="1128303" y="1522120"/>
                    <a:pt x="1128303" y="1522205"/>
                  </a:cubicBezTo>
                  <a:cubicBezTo>
                    <a:pt x="1128303" y="1522802"/>
                    <a:pt x="1128132" y="1523315"/>
                    <a:pt x="1128047" y="1523912"/>
                  </a:cubicBezTo>
                  <a:cubicBezTo>
                    <a:pt x="1116615" y="1544993"/>
                    <a:pt x="1103220" y="1564794"/>
                    <a:pt x="1088119" y="1583656"/>
                  </a:cubicBezTo>
                  <a:cubicBezTo>
                    <a:pt x="1077198" y="1597226"/>
                    <a:pt x="1064145" y="1608151"/>
                    <a:pt x="1049044" y="1616686"/>
                  </a:cubicBezTo>
                  <a:cubicBezTo>
                    <a:pt x="1041280" y="1621124"/>
                    <a:pt x="1033772" y="1625903"/>
                    <a:pt x="1025837" y="1629829"/>
                  </a:cubicBezTo>
                  <a:close/>
                  <a:moveTo>
                    <a:pt x="1042901" y="1640669"/>
                  </a:moveTo>
                  <a:cubicBezTo>
                    <a:pt x="1047337" y="1637511"/>
                    <a:pt x="1050750" y="1635036"/>
                    <a:pt x="1054163" y="1632731"/>
                  </a:cubicBezTo>
                  <a:cubicBezTo>
                    <a:pt x="1064059" y="1626074"/>
                    <a:pt x="1074042" y="1619588"/>
                    <a:pt x="1082914" y="1611735"/>
                  </a:cubicBezTo>
                  <a:cubicBezTo>
                    <a:pt x="1081550" y="1613784"/>
                    <a:pt x="1080184" y="1615832"/>
                    <a:pt x="1078905" y="1617881"/>
                  </a:cubicBezTo>
                  <a:lnTo>
                    <a:pt x="1061926" y="1643570"/>
                  </a:lnTo>
                  <a:cubicBezTo>
                    <a:pt x="1061926" y="1643570"/>
                    <a:pt x="1062012" y="1643827"/>
                    <a:pt x="1062097" y="1643741"/>
                  </a:cubicBezTo>
                  <a:lnTo>
                    <a:pt x="1080099" y="1618990"/>
                  </a:lnTo>
                  <a:cubicBezTo>
                    <a:pt x="1083682" y="1614040"/>
                    <a:pt x="1087351" y="1609090"/>
                    <a:pt x="1090934" y="1604140"/>
                  </a:cubicBezTo>
                  <a:cubicBezTo>
                    <a:pt x="1092043" y="1602945"/>
                    <a:pt x="1093067" y="1601835"/>
                    <a:pt x="1094091" y="1600555"/>
                  </a:cubicBezTo>
                  <a:cubicBezTo>
                    <a:pt x="1103561" y="1589289"/>
                    <a:pt x="1112093" y="1577255"/>
                    <a:pt x="1121136" y="1565647"/>
                  </a:cubicBezTo>
                  <a:cubicBezTo>
                    <a:pt x="1121819" y="1564709"/>
                    <a:pt x="1122587" y="1563855"/>
                    <a:pt x="1123440" y="1563002"/>
                  </a:cubicBezTo>
                  <a:cubicBezTo>
                    <a:pt x="1123269" y="1564965"/>
                    <a:pt x="1123014" y="1566842"/>
                    <a:pt x="1122843" y="1568805"/>
                  </a:cubicBezTo>
                  <a:cubicBezTo>
                    <a:pt x="1109448" y="1586302"/>
                    <a:pt x="1096224" y="1603798"/>
                    <a:pt x="1082914" y="1621380"/>
                  </a:cubicBezTo>
                  <a:lnTo>
                    <a:pt x="1065254" y="1644595"/>
                  </a:lnTo>
                  <a:cubicBezTo>
                    <a:pt x="1063121" y="1644424"/>
                    <a:pt x="1060988" y="1644339"/>
                    <a:pt x="1058855" y="1644168"/>
                  </a:cubicBezTo>
                  <a:cubicBezTo>
                    <a:pt x="1053992" y="1643827"/>
                    <a:pt x="1049214" y="1642119"/>
                    <a:pt x="1042901" y="1640754"/>
                  </a:cubicBezTo>
                  <a:close/>
                  <a:moveTo>
                    <a:pt x="1065595" y="1644509"/>
                  </a:moveTo>
                  <a:lnTo>
                    <a:pt x="1084024" y="1622404"/>
                  </a:lnTo>
                  <a:cubicBezTo>
                    <a:pt x="1096650" y="1607297"/>
                    <a:pt x="1109363" y="1592191"/>
                    <a:pt x="1121990" y="1576999"/>
                  </a:cubicBezTo>
                  <a:cubicBezTo>
                    <a:pt x="1121563" y="1581693"/>
                    <a:pt x="1121136" y="1586472"/>
                    <a:pt x="1120795" y="1591166"/>
                  </a:cubicBezTo>
                  <a:lnTo>
                    <a:pt x="1120795" y="1591166"/>
                  </a:lnTo>
                  <a:cubicBezTo>
                    <a:pt x="1120795" y="1591166"/>
                    <a:pt x="1120795" y="1591166"/>
                    <a:pt x="1120795" y="1591166"/>
                  </a:cubicBezTo>
                  <a:lnTo>
                    <a:pt x="1120795" y="1591166"/>
                  </a:lnTo>
                  <a:cubicBezTo>
                    <a:pt x="1120795" y="1591166"/>
                    <a:pt x="1120795" y="1591166"/>
                    <a:pt x="1120795" y="1591166"/>
                  </a:cubicBezTo>
                  <a:cubicBezTo>
                    <a:pt x="1120710" y="1595690"/>
                    <a:pt x="1120624" y="1600213"/>
                    <a:pt x="1120624" y="1604737"/>
                  </a:cubicBezTo>
                  <a:cubicBezTo>
                    <a:pt x="1119857" y="1605846"/>
                    <a:pt x="1119003" y="1606871"/>
                    <a:pt x="1118236" y="1607980"/>
                  </a:cubicBezTo>
                  <a:lnTo>
                    <a:pt x="1101258" y="1631024"/>
                  </a:lnTo>
                  <a:cubicBezTo>
                    <a:pt x="1101258" y="1631024"/>
                    <a:pt x="1101343" y="1631280"/>
                    <a:pt x="1101428" y="1631195"/>
                  </a:cubicBezTo>
                  <a:lnTo>
                    <a:pt x="1119345" y="1609090"/>
                  </a:lnTo>
                  <a:cubicBezTo>
                    <a:pt x="1119772" y="1608578"/>
                    <a:pt x="1120198" y="1608065"/>
                    <a:pt x="1120624" y="1607553"/>
                  </a:cubicBezTo>
                  <a:cubicBezTo>
                    <a:pt x="1120624" y="1617710"/>
                    <a:pt x="1120795" y="1627952"/>
                    <a:pt x="1121051" y="1638108"/>
                  </a:cubicBezTo>
                  <a:lnTo>
                    <a:pt x="1117127" y="1644424"/>
                  </a:lnTo>
                  <a:cubicBezTo>
                    <a:pt x="1113458" y="1646387"/>
                    <a:pt x="1109192" y="1646728"/>
                    <a:pt x="1104841" y="1646472"/>
                  </a:cubicBezTo>
                  <a:cubicBezTo>
                    <a:pt x="1091787" y="1645790"/>
                    <a:pt x="1078734" y="1645278"/>
                    <a:pt x="1065680" y="1644424"/>
                  </a:cubicBezTo>
                  <a:close/>
                  <a:moveTo>
                    <a:pt x="1117639" y="1644168"/>
                  </a:moveTo>
                  <a:lnTo>
                    <a:pt x="1120966" y="1639303"/>
                  </a:lnTo>
                  <a:cubicBezTo>
                    <a:pt x="1120966" y="1640498"/>
                    <a:pt x="1120966" y="1641607"/>
                    <a:pt x="1120966" y="1642802"/>
                  </a:cubicBezTo>
                  <a:cubicBezTo>
                    <a:pt x="1120966" y="1643741"/>
                    <a:pt x="1120966" y="1644680"/>
                    <a:pt x="1121051" y="1645534"/>
                  </a:cubicBezTo>
                  <a:cubicBezTo>
                    <a:pt x="1120198" y="1645534"/>
                    <a:pt x="1119345" y="1645534"/>
                    <a:pt x="1118492" y="1645534"/>
                  </a:cubicBezTo>
                  <a:cubicBezTo>
                    <a:pt x="1119260" y="1644083"/>
                    <a:pt x="1119686" y="1643058"/>
                    <a:pt x="1120198" y="1642119"/>
                  </a:cubicBezTo>
                  <a:cubicBezTo>
                    <a:pt x="1119345" y="1642888"/>
                    <a:pt x="1118492" y="1643570"/>
                    <a:pt x="1117553" y="1644083"/>
                  </a:cubicBezTo>
                  <a:close/>
                  <a:moveTo>
                    <a:pt x="1122502" y="1645534"/>
                  </a:moveTo>
                  <a:cubicBezTo>
                    <a:pt x="1122502" y="1644680"/>
                    <a:pt x="1122502" y="1643827"/>
                    <a:pt x="1122587" y="1642973"/>
                  </a:cubicBezTo>
                  <a:cubicBezTo>
                    <a:pt x="1122673" y="1640754"/>
                    <a:pt x="1122843" y="1638535"/>
                    <a:pt x="1122928" y="1636401"/>
                  </a:cubicBezTo>
                  <a:lnTo>
                    <a:pt x="1125232" y="1632987"/>
                  </a:lnTo>
                  <a:lnTo>
                    <a:pt x="1134873" y="1618990"/>
                  </a:lnTo>
                  <a:cubicBezTo>
                    <a:pt x="1135640" y="1617881"/>
                    <a:pt x="1136494" y="1616771"/>
                    <a:pt x="1137261" y="1615576"/>
                  </a:cubicBezTo>
                  <a:cubicBezTo>
                    <a:pt x="1137261" y="1616600"/>
                    <a:pt x="1137091" y="1617624"/>
                    <a:pt x="1137091" y="1618734"/>
                  </a:cubicBezTo>
                  <a:lnTo>
                    <a:pt x="1136579" y="1624965"/>
                  </a:lnTo>
                  <a:cubicBezTo>
                    <a:pt x="1134276" y="1627183"/>
                    <a:pt x="1132057" y="1629488"/>
                    <a:pt x="1129753" y="1631707"/>
                  </a:cubicBezTo>
                  <a:cubicBezTo>
                    <a:pt x="1128389" y="1633073"/>
                    <a:pt x="1127365" y="1634780"/>
                    <a:pt x="1126170" y="1636316"/>
                  </a:cubicBezTo>
                  <a:cubicBezTo>
                    <a:pt x="1129583" y="1633414"/>
                    <a:pt x="1132910" y="1630427"/>
                    <a:pt x="1136323" y="1627525"/>
                  </a:cubicBezTo>
                  <a:lnTo>
                    <a:pt x="1136323" y="1627696"/>
                  </a:lnTo>
                  <a:cubicBezTo>
                    <a:pt x="1136323" y="1627696"/>
                    <a:pt x="1136152" y="1629915"/>
                    <a:pt x="1136152" y="1629915"/>
                  </a:cubicBezTo>
                  <a:cubicBezTo>
                    <a:pt x="1136152" y="1630683"/>
                    <a:pt x="1136152" y="1631451"/>
                    <a:pt x="1135897" y="1632048"/>
                  </a:cubicBezTo>
                  <a:cubicBezTo>
                    <a:pt x="1135811" y="1632390"/>
                    <a:pt x="1135640" y="1632646"/>
                    <a:pt x="1135385" y="1632902"/>
                  </a:cubicBezTo>
                  <a:cubicBezTo>
                    <a:pt x="1135129" y="1633158"/>
                    <a:pt x="1134787" y="1633329"/>
                    <a:pt x="1134446" y="1633243"/>
                  </a:cubicBezTo>
                  <a:cubicBezTo>
                    <a:pt x="1134105" y="1633158"/>
                    <a:pt x="1133849" y="1632816"/>
                    <a:pt x="1133764" y="1632475"/>
                  </a:cubicBezTo>
                  <a:cubicBezTo>
                    <a:pt x="1133764" y="1632475"/>
                    <a:pt x="1133764" y="1632475"/>
                    <a:pt x="1133764" y="1632475"/>
                  </a:cubicBezTo>
                  <a:cubicBezTo>
                    <a:pt x="1133764" y="1632560"/>
                    <a:pt x="1133764" y="1632731"/>
                    <a:pt x="1133764" y="1632816"/>
                  </a:cubicBezTo>
                  <a:cubicBezTo>
                    <a:pt x="1133849" y="1633158"/>
                    <a:pt x="1134190" y="1633499"/>
                    <a:pt x="1134531" y="1633585"/>
                  </a:cubicBezTo>
                  <a:cubicBezTo>
                    <a:pt x="1134958" y="1633755"/>
                    <a:pt x="1135299" y="1633585"/>
                    <a:pt x="1135640" y="1633243"/>
                  </a:cubicBezTo>
                  <a:cubicBezTo>
                    <a:pt x="1135982" y="1632987"/>
                    <a:pt x="1136152" y="1632646"/>
                    <a:pt x="1136323" y="1632219"/>
                  </a:cubicBezTo>
                  <a:cubicBezTo>
                    <a:pt x="1136664" y="1631451"/>
                    <a:pt x="1136664" y="1630683"/>
                    <a:pt x="1136835" y="1630000"/>
                  </a:cubicBezTo>
                  <a:lnTo>
                    <a:pt x="1137176" y="1627781"/>
                  </a:lnTo>
                  <a:lnTo>
                    <a:pt x="1137347" y="1626586"/>
                  </a:lnTo>
                  <a:cubicBezTo>
                    <a:pt x="1139480" y="1624709"/>
                    <a:pt x="1141698" y="1622916"/>
                    <a:pt x="1143831" y="1621038"/>
                  </a:cubicBezTo>
                  <a:cubicBezTo>
                    <a:pt x="1147159" y="1618137"/>
                    <a:pt x="1150401" y="1615235"/>
                    <a:pt x="1153728" y="1612247"/>
                  </a:cubicBezTo>
                  <a:lnTo>
                    <a:pt x="1153130" y="1619161"/>
                  </a:lnTo>
                  <a:lnTo>
                    <a:pt x="1137261" y="1640754"/>
                  </a:lnTo>
                  <a:cubicBezTo>
                    <a:pt x="1137261" y="1640754"/>
                    <a:pt x="1137347" y="1641010"/>
                    <a:pt x="1137432" y="1640925"/>
                  </a:cubicBezTo>
                  <a:lnTo>
                    <a:pt x="1152875" y="1621550"/>
                  </a:lnTo>
                  <a:lnTo>
                    <a:pt x="1152192" y="1628208"/>
                  </a:lnTo>
                  <a:cubicBezTo>
                    <a:pt x="1148609" y="1632219"/>
                    <a:pt x="1145026" y="1636145"/>
                    <a:pt x="1141442" y="1640157"/>
                  </a:cubicBezTo>
                  <a:cubicBezTo>
                    <a:pt x="1141357" y="1640242"/>
                    <a:pt x="1141442" y="1640413"/>
                    <a:pt x="1141613" y="1640327"/>
                  </a:cubicBezTo>
                  <a:cubicBezTo>
                    <a:pt x="1145110" y="1636743"/>
                    <a:pt x="1148609" y="1633158"/>
                    <a:pt x="1152107" y="1629488"/>
                  </a:cubicBezTo>
                  <a:cubicBezTo>
                    <a:pt x="1152107" y="1629488"/>
                    <a:pt x="1152192" y="1629488"/>
                    <a:pt x="1152192" y="1629488"/>
                  </a:cubicBezTo>
                  <a:lnTo>
                    <a:pt x="1152192" y="1629488"/>
                  </a:lnTo>
                  <a:cubicBezTo>
                    <a:pt x="1155263" y="1626245"/>
                    <a:pt x="1158420" y="1623001"/>
                    <a:pt x="1161492" y="1619758"/>
                  </a:cubicBezTo>
                  <a:cubicBezTo>
                    <a:pt x="1164819" y="1623855"/>
                    <a:pt x="1168061" y="1627866"/>
                    <a:pt x="1171388" y="1631963"/>
                  </a:cubicBezTo>
                  <a:lnTo>
                    <a:pt x="1165587" y="1638108"/>
                  </a:lnTo>
                  <a:cubicBezTo>
                    <a:pt x="1165587" y="1638108"/>
                    <a:pt x="1165587" y="1638364"/>
                    <a:pt x="1165758" y="1638279"/>
                  </a:cubicBezTo>
                  <a:lnTo>
                    <a:pt x="1171730" y="1632390"/>
                  </a:lnTo>
                  <a:cubicBezTo>
                    <a:pt x="1173351" y="1634438"/>
                    <a:pt x="1175057" y="1636486"/>
                    <a:pt x="1176678" y="1638535"/>
                  </a:cubicBezTo>
                  <a:cubicBezTo>
                    <a:pt x="1158847" y="1644083"/>
                    <a:pt x="1140760" y="1645021"/>
                    <a:pt x="1122246" y="1645534"/>
                  </a:cubicBezTo>
                  <a:close/>
                  <a:moveTo>
                    <a:pt x="1183162" y="1636828"/>
                  </a:moveTo>
                  <a:cubicBezTo>
                    <a:pt x="1181115" y="1633585"/>
                    <a:pt x="1179152" y="1630427"/>
                    <a:pt x="1177104" y="1627269"/>
                  </a:cubicBezTo>
                  <a:lnTo>
                    <a:pt x="1177275" y="1627098"/>
                  </a:lnTo>
                  <a:lnTo>
                    <a:pt x="1188452" y="1615832"/>
                  </a:lnTo>
                  <a:cubicBezTo>
                    <a:pt x="1193230" y="1610967"/>
                    <a:pt x="1198007" y="1606102"/>
                    <a:pt x="1202700" y="1601238"/>
                  </a:cubicBezTo>
                  <a:lnTo>
                    <a:pt x="1203894" y="1613186"/>
                  </a:lnTo>
                  <a:cubicBezTo>
                    <a:pt x="1203894" y="1613186"/>
                    <a:pt x="1204150" y="1613272"/>
                    <a:pt x="1204150" y="1613186"/>
                  </a:cubicBezTo>
                  <a:lnTo>
                    <a:pt x="1203468" y="1600555"/>
                  </a:lnTo>
                  <a:cubicBezTo>
                    <a:pt x="1208928" y="1594922"/>
                    <a:pt x="1214303" y="1589289"/>
                    <a:pt x="1219678" y="1583656"/>
                  </a:cubicBezTo>
                  <a:cubicBezTo>
                    <a:pt x="1224114" y="1578876"/>
                    <a:pt x="1228551" y="1574097"/>
                    <a:pt x="1232902" y="1569317"/>
                  </a:cubicBezTo>
                  <a:cubicBezTo>
                    <a:pt x="1234267" y="1571451"/>
                    <a:pt x="1235718" y="1573499"/>
                    <a:pt x="1237083" y="1575548"/>
                  </a:cubicBezTo>
                  <a:cubicBezTo>
                    <a:pt x="1233841" y="1580327"/>
                    <a:pt x="1230599" y="1585021"/>
                    <a:pt x="1227442" y="1589801"/>
                  </a:cubicBezTo>
                  <a:lnTo>
                    <a:pt x="1212682" y="1611309"/>
                  </a:lnTo>
                  <a:cubicBezTo>
                    <a:pt x="1212682" y="1611309"/>
                    <a:pt x="1212768" y="1611565"/>
                    <a:pt x="1212852" y="1611479"/>
                  </a:cubicBezTo>
                  <a:lnTo>
                    <a:pt x="1228636" y="1590825"/>
                  </a:lnTo>
                  <a:cubicBezTo>
                    <a:pt x="1231964" y="1586472"/>
                    <a:pt x="1235291" y="1582119"/>
                    <a:pt x="1238618" y="1577767"/>
                  </a:cubicBezTo>
                  <a:cubicBezTo>
                    <a:pt x="1239813" y="1579474"/>
                    <a:pt x="1240922" y="1581266"/>
                    <a:pt x="1242117" y="1582973"/>
                  </a:cubicBezTo>
                  <a:lnTo>
                    <a:pt x="1237765" y="1589374"/>
                  </a:lnTo>
                  <a:cubicBezTo>
                    <a:pt x="1237765" y="1589374"/>
                    <a:pt x="1237851" y="1589630"/>
                    <a:pt x="1237936" y="1589545"/>
                  </a:cubicBezTo>
                  <a:lnTo>
                    <a:pt x="1242458" y="1583571"/>
                  </a:lnTo>
                  <a:cubicBezTo>
                    <a:pt x="1245956" y="1588777"/>
                    <a:pt x="1249454" y="1593983"/>
                    <a:pt x="1252952" y="1599189"/>
                  </a:cubicBezTo>
                  <a:lnTo>
                    <a:pt x="1243738" y="1612760"/>
                  </a:lnTo>
                  <a:cubicBezTo>
                    <a:pt x="1243738" y="1612760"/>
                    <a:pt x="1243823" y="1612930"/>
                    <a:pt x="1243908" y="1612930"/>
                  </a:cubicBezTo>
                  <a:lnTo>
                    <a:pt x="1253634" y="1600299"/>
                  </a:lnTo>
                  <a:cubicBezTo>
                    <a:pt x="1256450" y="1604481"/>
                    <a:pt x="1259265" y="1608663"/>
                    <a:pt x="1262081" y="1612845"/>
                  </a:cubicBezTo>
                  <a:cubicBezTo>
                    <a:pt x="1237424" y="1625989"/>
                    <a:pt x="1210976" y="1635036"/>
                    <a:pt x="1183248" y="1636999"/>
                  </a:cubicBezTo>
                  <a:close/>
                  <a:moveTo>
                    <a:pt x="1266688" y="1610626"/>
                  </a:moveTo>
                  <a:cubicBezTo>
                    <a:pt x="1263531" y="1605590"/>
                    <a:pt x="1260374" y="1600470"/>
                    <a:pt x="1257217" y="1595434"/>
                  </a:cubicBezTo>
                  <a:lnTo>
                    <a:pt x="1257900" y="1594581"/>
                  </a:lnTo>
                  <a:cubicBezTo>
                    <a:pt x="1270869" y="1577767"/>
                    <a:pt x="1283751" y="1560868"/>
                    <a:pt x="1296122" y="1543713"/>
                  </a:cubicBezTo>
                  <a:cubicBezTo>
                    <a:pt x="1300985" y="1537994"/>
                    <a:pt x="1305763" y="1532276"/>
                    <a:pt x="1310455" y="1526387"/>
                  </a:cubicBezTo>
                  <a:cubicBezTo>
                    <a:pt x="1310967" y="1525790"/>
                    <a:pt x="1311394" y="1525192"/>
                    <a:pt x="1311906" y="1524509"/>
                  </a:cubicBezTo>
                  <a:cubicBezTo>
                    <a:pt x="1315830" y="1530740"/>
                    <a:pt x="1319755" y="1536885"/>
                    <a:pt x="1323680" y="1543115"/>
                  </a:cubicBezTo>
                  <a:cubicBezTo>
                    <a:pt x="1314209" y="1553016"/>
                    <a:pt x="1304057" y="1563684"/>
                    <a:pt x="1293904" y="1574268"/>
                  </a:cubicBezTo>
                  <a:cubicBezTo>
                    <a:pt x="1292710" y="1575548"/>
                    <a:pt x="1291771" y="1576999"/>
                    <a:pt x="1290747" y="1578364"/>
                  </a:cubicBezTo>
                  <a:cubicBezTo>
                    <a:pt x="1295269" y="1574524"/>
                    <a:pt x="1299876" y="1570854"/>
                    <a:pt x="1304142" y="1566842"/>
                  </a:cubicBezTo>
                  <a:cubicBezTo>
                    <a:pt x="1310285" y="1561038"/>
                    <a:pt x="1316001" y="1554808"/>
                    <a:pt x="1321973" y="1548748"/>
                  </a:cubicBezTo>
                  <a:cubicBezTo>
                    <a:pt x="1323338" y="1547383"/>
                    <a:pt x="1324789" y="1546017"/>
                    <a:pt x="1326239" y="1544652"/>
                  </a:cubicBezTo>
                  <a:cubicBezTo>
                    <a:pt x="1330505" y="1547895"/>
                    <a:pt x="1334429" y="1550882"/>
                    <a:pt x="1338610" y="1554040"/>
                  </a:cubicBezTo>
                  <a:cubicBezTo>
                    <a:pt x="1317878" y="1577340"/>
                    <a:pt x="1293819" y="1596202"/>
                    <a:pt x="1266773" y="1610455"/>
                  </a:cubicBezTo>
                  <a:close/>
                  <a:moveTo>
                    <a:pt x="1341511" y="1551138"/>
                  </a:moveTo>
                  <a:cubicBezTo>
                    <a:pt x="1338269" y="1546785"/>
                    <a:pt x="1335283" y="1542689"/>
                    <a:pt x="1332126" y="1538507"/>
                  </a:cubicBezTo>
                  <a:cubicBezTo>
                    <a:pt x="1350299" y="1519389"/>
                    <a:pt x="1369922" y="1502831"/>
                    <a:pt x="1390654" y="1486273"/>
                  </a:cubicBezTo>
                  <a:cubicBezTo>
                    <a:pt x="1387696" y="1486273"/>
                    <a:pt x="1383174" y="1488805"/>
                    <a:pt x="1377088" y="1493869"/>
                  </a:cubicBezTo>
                  <a:cubicBezTo>
                    <a:pt x="1373078" y="1497198"/>
                    <a:pt x="1368983" y="1500526"/>
                    <a:pt x="1364973" y="1503940"/>
                  </a:cubicBezTo>
                  <a:cubicBezTo>
                    <a:pt x="1361134" y="1507184"/>
                    <a:pt x="1357295" y="1510427"/>
                    <a:pt x="1353541" y="1513841"/>
                  </a:cubicBezTo>
                  <a:cubicBezTo>
                    <a:pt x="1349616" y="1517340"/>
                    <a:pt x="1345862" y="1520925"/>
                    <a:pt x="1342023" y="1524595"/>
                  </a:cubicBezTo>
                  <a:cubicBezTo>
                    <a:pt x="1338269" y="1528179"/>
                    <a:pt x="1334600" y="1531935"/>
                    <a:pt x="1330334" y="1536117"/>
                  </a:cubicBezTo>
                  <a:cubicBezTo>
                    <a:pt x="1326239" y="1529545"/>
                    <a:pt x="1322229" y="1523058"/>
                    <a:pt x="1318219" y="1516572"/>
                  </a:cubicBezTo>
                  <a:cubicBezTo>
                    <a:pt x="1321035" y="1512902"/>
                    <a:pt x="1323765" y="1509232"/>
                    <a:pt x="1326410" y="1505477"/>
                  </a:cubicBezTo>
                  <a:lnTo>
                    <a:pt x="1326410" y="1505477"/>
                  </a:lnTo>
                  <a:cubicBezTo>
                    <a:pt x="1326410" y="1505477"/>
                    <a:pt x="1326410" y="1505391"/>
                    <a:pt x="1326410" y="1505391"/>
                  </a:cubicBezTo>
                  <a:lnTo>
                    <a:pt x="1326410" y="1505391"/>
                  </a:lnTo>
                  <a:cubicBezTo>
                    <a:pt x="1326410" y="1505391"/>
                    <a:pt x="1326410" y="1505306"/>
                    <a:pt x="1326410" y="1505306"/>
                  </a:cubicBezTo>
                  <a:cubicBezTo>
                    <a:pt x="1331188" y="1497881"/>
                    <a:pt x="1335795" y="1490370"/>
                    <a:pt x="1340231" y="1482774"/>
                  </a:cubicBezTo>
                  <a:cubicBezTo>
                    <a:pt x="1344668" y="1475178"/>
                    <a:pt x="1348933" y="1467497"/>
                    <a:pt x="1353029" y="1459730"/>
                  </a:cubicBezTo>
                  <a:lnTo>
                    <a:pt x="1357380" y="1451451"/>
                  </a:lnTo>
                  <a:lnTo>
                    <a:pt x="1361646" y="1443172"/>
                  </a:lnTo>
                  <a:cubicBezTo>
                    <a:pt x="1361646" y="1443172"/>
                    <a:pt x="1361475" y="1443002"/>
                    <a:pt x="1361475" y="1443087"/>
                  </a:cubicBezTo>
                  <a:lnTo>
                    <a:pt x="1356612" y="1451110"/>
                  </a:lnTo>
                  <a:lnTo>
                    <a:pt x="1351664" y="1459047"/>
                  </a:lnTo>
                  <a:cubicBezTo>
                    <a:pt x="1346971" y="1466472"/>
                    <a:pt x="1342023" y="1473727"/>
                    <a:pt x="1337160" y="1480896"/>
                  </a:cubicBezTo>
                  <a:cubicBezTo>
                    <a:pt x="1334088" y="1485420"/>
                    <a:pt x="1330932" y="1489858"/>
                    <a:pt x="1327690" y="1494381"/>
                  </a:cubicBezTo>
                  <a:cubicBezTo>
                    <a:pt x="1328970" y="1492333"/>
                    <a:pt x="1330249" y="1490199"/>
                    <a:pt x="1331529" y="1488151"/>
                  </a:cubicBezTo>
                  <a:lnTo>
                    <a:pt x="1343644" y="1468606"/>
                  </a:lnTo>
                  <a:cubicBezTo>
                    <a:pt x="1343644" y="1468606"/>
                    <a:pt x="1343473" y="1468436"/>
                    <a:pt x="1343473" y="1468521"/>
                  </a:cubicBezTo>
                  <a:lnTo>
                    <a:pt x="1330164" y="1487383"/>
                  </a:lnTo>
                  <a:cubicBezTo>
                    <a:pt x="1324789" y="1494893"/>
                    <a:pt x="1319329" y="1502404"/>
                    <a:pt x="1313954" y="1509915"/>
                  </a:cubicBezTo>
                  <a:cubicBezTo>
                    <a:pt x="1311650" y="1506159"/>
                    <a:pt x="1309261" y="1502319"/>
                    <a:pt x="1306958" y="1498564"/>
                  </a:cubicBezTo>
                  <a:cubicBezTo>
                    <a:pt x="1317196" y="1484310"/>
                    <a:pt x="1327348" y="1470057"/>
                    <a:pt x="1337672" y="1455889"/>
                  </a:cubicBezTo>
                  <a:lnTo>
                    <a:pt x="1352602" y="1435662"/>
                  </a:lnTo>
                  <a:cubicBezTo>
                    <a:pt x="1352602" y="1435662"/>
                    <a:pt x="1352517" y="1435405"/>
                    <a:pt x="1352432" y="1435491"/>
                  </a:cubicBezTo>
                  <a:lnTo>
                    <a:pt x="1336392" y="1454950"/>
                  </a:lnTo>
                  <a:cubicBezTo>
                    <a:pt x="1325642" y="1468009"/>
                    <a:pt x="1314977" y="1481067"/>
                    <a:pt x="1304484" y="1494296"/>
                  </a:cubicBezTo>
                  <a:cubicBezTo>
                    <a:pt x="1303630" y="1492931"/>
                    <a:pt x="1302777" y="1491565"/>
                    <a:pt x="1301924" y="1490199"/>
                  </a:cubicBezTo>
                  <a:cubicBezTo>
                    <a:pt x="1306105" y="1484054"/>
                    <a:pt x="1310200" y="1477995"/>
                    <a:pt x="1314380" y="1471849"/>
                  </a:cubicBezTo>
                  <a:lnTo>
                    <a:pt x="1321291" y="1461778"/>
                  </a:lnTo>
                  <a:cubicBezTo>
                    <a:pt x="1332212" y="1452134"/>
                    <a:pt x="1343047" y="1442575"/>
                    <a:pt x="1353882" y="1432931"/>
                  </a:cubicBezTo>
                  <a:cubicBezTo>
                    <a:pt x="1366850" y="1449403"/>
                    <a:pt x="1379904" y="1465960"/>
                    <a:pt x="1393213" y="1482774"/>
                  </a:cubicBezTo>
                  <a:cubicBezTo>
                    <a:pt x="1379392" y="1507610"/>
                    <a:pt x="1361219" y="1529374"/>
                    <a:pt x="1341426" y="1550967"/>
                  </a:cubicBezTo>
                  <a:close/>
                  <a:moveTo>
                    <a:pt x="1394834" y="1480555"/>
                  </a:moveTo>
                  <a:cubicBezTo>
                    <a:pt x="1387241" y="1459047"/>
                    <a:pt x="1373419" y="1442831"/>
                    <a:pt x="1361049" y="1425078"/>
                  </a:cubicBezTo>
                  <a:cubicBezTo>
                    <a:pt x="1378965" y="1408521"/>
                    <a:pt x="1396541" y="1392219"/>
                    <a:pt x="1414457" y="1375576"/>
                  </a:cubicBezTo>
                  <a:cubicBezTo>
                    <a:pt x="1421624" y="1385477"/>
                    <a:pt x="1428449" y="1394780"/>
                    <a:pt x="1435616" y="1404595"/>
                  </a:cubicBezTo>
                  <a:cubicBezTo>
                    <a:pt x="1424695" y="1430199"/>
                    <a:pt x="1412154" y="1455633"/>
                    <a:pt x="1394920" y="1480469"/>
                  </a:cubicBezTo>
                  <a:close/>
                  <a:moveTo>
                    <a:pt x="1437493" y="1399303"/>
                  </a:moveTo>
                  <a:cubicBezTo>
                    <a:pt x="1431606" y="1390512"/>
                    <a:pt x="1425463" y="1381295"/>
                    <a:pt x="1419150" y="1372077"/>
                  </a:cubicBezTo>
                  <a:cubicBezTo>
                    <a:pt x="1429303" y="1363030"/>
                    <a:pt x="1439455" y="1353898"/>
                    <a:pt x="1449608" y="1344765"/>
                  </a:cubicBezTo>
                  <a:cubicBezTo>
                    <a:pt x="1449181" y="1344253"/>
                    <a:pt x="1448755" y="1343741"/>
                    <a:pt x="1448328" y="1343229"/>
                  </a:cubicBezTo>
                  <a:cubicBezTo>
                    <a:pt x="1437066" y="1350484"/>
                    <a:pt x="1427937" y="1360640"/>
                    <a:pt x="1416761" y="1369090"/>
                  </a:cubicBezTo>
                  <a:cubicBezTo>
                    <a:pt x="1403281" y="1351252"/>
                    <a:pt x="1392275" y="1331537"/>
                    <a:pt x="1374188" y="1317881"/>
                  </a:cubicBezTo>
                  <a:cubicBezTo>
                    <a:pt x="1374870" y="1319502"/>
                    <a:pt x="1375382" y="1321295"/>
                    <a:pt x="1376406" y="1322746"/>
                  </a:cubicBezTo>
                  <a:cubicBezTo>
                    <a:pt x="1387071" y="1337426"/>
                    <a:pt x="1397905" y="1352020"/>
                    <a:pt x="1408656" y="1366700"/>
                  </a:cubicBezTo>
                  <a:cubicBezTo>
                    <a:pt x="1409936" y="1368492"/>
                    <a:pt x="1411130" y="1370370"/>
                    <a:pt x="1412666" y="1372589"/>
                  </a:cubicBezTo>
                  <a:cubicBezTo>
                    <a:pt x="1394834" y="1389061"/>
                    <a:pt x="1377173" y="1405448"/>
                    <a:pt x="1359086" y="1422177"/>
                  </a:cubicBezTo>
                  <a:cubicBezTo>
                    <a:pt x="1344838" y="1402717"/>
                    <a:pt x="1330761" y="1383343"/>
                    <a:pt x="1316342" y="1363713"/>
                  </a:cubicBezTo>
                  <a:cubicBezTo>
                    <a:pt x="1334600" y="1345363"/>
                    <a:pt x="1352773" y="1327098"/>
                    <a:pt x="1371116" y="1308663"/>
                  </a:cubicBezTo>
                  <a:cubicBezTo>
                    <a:pt x="1386217" y="1313357"/>
                    <a:pt x="1401318" y="1318307"/>
                    <a:pt x="1416505" y="1322746"/>
                  </a:cubicBezTo>
                  <a:cubicBezTo>
                    <a:pt x="1431606" y="1327098"/>
                    <a:pt x="1446878" y="1330768"/>
                    <a:pt x="1461809" y="1334694"/>
                  </a:cubicBezTo>
                  <a:cubicBezTo>
                    <a:pt x="1462917" y="1347582"/>
                    <a:pt x="1445769" y="1384623"/>
                    <a:pt x="1437322" y="1399474"/>
                  </a:cubicBezTo>
                  <a:close/>
                  <a:moveTo>
                    <a:pt x="1461979" y="1326160"/>
                  </a:moveTo>
                  <a:cubicBezTo>
                    <a:pt x="1447902" y="1317454"/>
                    <a:pt x="1431862" y="1315064"/>
                    <a:pt x="1416164" y="1311394"/>
                  </a:cubicBezTo>
                  <a:cubicBezTo>
                    <a:pt x="1410277" y="1310029"/>
                    <a:pt x="1404560" y="1308066"/>
                    <a:pt x="1398759" y="1306188"/>
                  </a:cubicBezTo>
                  <a:cubicBezTo>
                    <a:pt x="1382207" y="1300896"/>
                    <a:pt x="1365827" y="1295434"/>
                    <a:pt x="1349190" y="1290313"/>
                  </a:cubicBezTo>
                  <a:cubicBezTo>
                    <a:pt x="1337928" y="1286899"/>
                    <a:pt x="1326495" y="1283827"/>
                    <a:pt x="1315148" y="1280584"/>
                  </a:cubicBezTo>
                  <a:cubicBezTo>
                    <a:pt x="1316513" y="1278876"/>
                    <a:pt x="1317793" y="1277170"/>
                    <a:pt x="1319158" y="1275548"/>
                  </a:cubicBezTo>
                  <a:lnTo>
                    <a:pt x="1330420" y="1261722"/>
                  </a:lnTo>
                  <a:lnTo>
                    <a:pt x="1341853" y="1248066"/>
                  </a:lnTo>
                  <a:cubicBezTo>
                    <a:pt x="1341853" y="1248066"/>
                    <a:pt x="1341853" y="1247810"/>
                    <a:pt x="1341682" y="1247895"/>
                  </a:cubicBezTo>
                  <a:lnTo>
                    <a:pt x="1329823" y="1261039"/>
                  </a:lnTo>
                  <a:lnTo>
                    <a:pt x="1318049" y="1274353"/>
                  </a:lnTo>
                  <a:cubicBezTo>
                    <a:pt x="1316428" y="1276231"/>
                    <a:pt x="1314807" y="1278108"/>
                    <a:pt x="1313186" y="1279986"/>
                  </a:cubicBezTo>
                  <a:cubicBezTo>
                    <a:pt x="1311735" y="1279559"/>
                    <a:pt x="1310285" y="1279132"/>
                    <a:pt x="1308834" y="1278706"/>
                  </a:cubicBezTo>
                  <a:cubicBezTo>
                    <a:pt x="1309346" y="1278194"/>
                    <a:pt x="1309859" y="1277767"/>
                    <a:pt x="1310370" y="1277255"/>
                  </a:cubicBezTo>
                  <a:cubicBezTo>
                    <a:pt x="1316513" y="1271537"/>
                    <a:pt x="1322741" y="1265818"/>
                    <a:pt x="1328970" y="1260185"/>
                  </a:cubicBezTo>
                  <a:cubicBezTo>
                    <a:pt x="1328970" y="1260185"/>
                    <a:pt x="1328970" y="1259929"/>
                    <a:pt x="1328799" y="1260015"/>
                  </a:cubicBezTo>
                  <a:cubicBezTo>
                    <a:pt x="1322315" y="1265306"/>
                    <a:pt x="1315916" y="1270683"/>
                    <a:pt x="1309432" y="1275975"/>
                  </a:cubicBezTo>
                  <a:cubicBezTo>
                    <a:pt x="1308579" y="1276658"/>
                    <a:pt x="1307811" y="1277340"/>
                    <a:pt x="1306958" y="1278023"/>
                  </a:cubicBezTo>
                  <a:cubicBezTo>
                    <a:pt x="1303545" y="1276914"/>
                    <a:pt x="1300132" y="1275463"/>
                    <a:pt x="1296805" y="1274097"/>
                  </a:cubicBezTo>
                  <a:lnTo>
                    <a:pt x="1296549" y="1268891"/>
                  </a:lnTo>
                  <a:cubicBezTo>
                    <a:pt x="1303801" y="1261466"/>
                    <a:pt x="1311053" y="1254040"/>
                    <a:pt x="1318305" y="1246786"/>
                  </a:cubicBezTo>
                  <a:cubicBezTo>
                    <a:pt x="1325386" y="1239702"/>
                    <a:pt x="1332553" y="1232618"/>
                    <a:pt x="1339720" y="1225619"/>
                  </a:cubicBezTo>
                  <a:cubicBezTo>
                    <a:pt x="1339804" y="1225534"/>
                    <a:pt x="1339720" y="1225363"/>
                    <a:pt x="1339549" y="1225448"/>
                  </a:cubicBezTo>
                  <a:cubicBezTo>
                    <a:pt x="1332126" y="1232106"/>
                    <a:pt x="1324704" y="1238848"/>
                    <a:pt x="1317366" y="1245591"/>
                  </a:cubicBezTo>
                  <a:cubicBezTo>
                    <a:pt x="1310370" y="1251992"/>
                    <a:pt x="1303374" y="1258478"/>
                    <a:pt x="1296378" y="1264965"/>
                  </a:cubicBezTo>
                  <a:lnTo>
                    <a:pt x="1296378" y="1263855"/>
                  </a:lnTo>
                  <a:cubicBezTo>
                    <a:pt x="1296378" y="1263855"/>
                    <a:pt x="1296037" y="1255064"/>
                    <a:pt x="1296037" y="1255064"/>
                  </a:cubicBezTo>
                  <a:cubicBezTo>
                    <a:pt x="1302009" y="1249943"/>
                    <a:pt x="1308067" y="1244822"/>
                    <a:pt x="1313954" y="1239616"/>
                  </a:cubicBezTo>
                  <a:cubicBezTo>
                    <a:pt x="1323168" y="1231423"/>
                    <a:pt x="1332297" y="1223144"/>
                    <a:pt x="1341084" y="1214438"/>
                  </a:cubicBezTo>
                  <a:cubicBezTo>
                    <a:pt x="1343132" y="1212390"/>
                    <a:pt x="1345180" y="1210342"/>
                    <a:pt x="1347142" y="1208293"/>
                  </a:cubicBezTo>
                  <a:cubicBezTo>
                    <a:pt x="1363779" y="1214780"/>
                    <a:pt x="1380416" y="1221181"/>
                    <a:pt x="1397053" y="1227753"/>
                  </a:cubicBezTo>
                  <a:cubicBezTo>
                    <a:pt x="1411727" y="1233471"/>
                    <a:pt x="1426145" y="1239787"/>
                    <a:pt x="1440564" y="1246017"/>
                  </a:cubicBezTo>
                  <a:cubicBezTo>
                    <a:pt x="1449523" y="1249858"/>
                    <a:pt x="1457543" y="1255235"/>
                    <a:pt x="1464453" y="1262234"/>
                  </a:cubicBezTo>
                  <a:cubicBezTo>
                    <a:pt x="1469658" y="1267525"/>
                    <a:pt x="1472388" y="1273585"/>
                    <a:pt x="1472217" y="1281181"/>
                  </a:cubicBezTo>
                  <a:cubicBezTo>
                    <a:pt x="1471961" y="1296714"/>
                    <a:pt x="1467439" y="1311309"/>
                    <a:pt x="1464624" y="1326757"/>
                  </a:cubicBezTo>
                  <a:cubicBezTo>
                    <a:pt x="1463088" y="1326416"/>
                    <a:pt x="1462405" y="1326416"/>
                    <a:pt x="1461893" y="1326160"/>
                  </a:cubicBezTo>
                  <a:close/>
                </a:path>
              </a:pathLst>
            </a:custGeom>
            <a:grpFill/>
            <a:ln w="8532"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75F3F3E5-6FBC-90D9-D6FB-6C872E3C8BFE}"/>
                </a:ext>
              </a:extLst>
            </p:cNvPr>
            <p:cNvSpPr/>
            <p:nvPr/>
          </p:nvSpPr>
          <p:spPr>
            <a:xfrm>
              <a:off x="8174208" y="2775003"/>
              <a:ext cx="341" cy="256"/>
            </a:xfrm>
            <a:custGeom>
              <a:avLst/>
              <a:gdLst>
                <a:gd name="connsiteX0" fmla="*/ 256 w 341"/>
                <a:gd name="connsiteY0" fmla="*/ 85 h 256"/>
                <a:gd name="connsiteX1" fmla="*/ 256 w 341"/>
                <a:gd name="connsiteY1" fmla="*/ 85 h 256"/>
                <a:gd name="connsiteX2" fmla="*/ 0 w 341"/>
                <a:gd name="connsiteY2" fmla="*/ 85 h 256"/>
                <a:gd name="connsiteX3" fmla="*/ 171 w 341"/>
                <a:gd name="connsiteY3" fmla="*/ 85 h 256"/>
                <a:gd name="connsiteX4" fmla="*/ 341 w 341"/>
                <a:gd name="connsiteY4" fmla="*/ 256 h 256"/>
                <a:gd name="connsiteX5" fmla="*/ 256 w 341"/>
                <a:gd name="connsiteY5" fmla="*/ 0 h 256"/>
                <a:gd name="connsiteX6" fmla="*/ 256 w 341"/>
                <a:gd name="connsiteY6" fmla="*/ 0 h 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 h="256">
                  <a:moveTo>
                    <a:pt x="256" y="85"/>
                  </a:moveTo>
                  <a:cubicBezTo>
                    <a:pt x="256" y="85"/>
                    <a:pt x="256" y="85"/>
                    <a:pt x="256" y="85"/>
                  </a:cubicBezTo>
                  <a:cubicBezTo>
                    <a:pt x="171" y="85"/>
                    <a:pt x="85" y="85"/>
                    <a:pt x="0" y="85"/>
                  </a:cubicBezTo>
                  <a:cubicBezTo>
                    <a:pt x="0" y="85"/>
                    <a:pt x="85" y="85"/>
                    <a:pt x="171" y="85"/>
                  </a:cubicBezTo>
                  <a:cubicBezTo>
                    <a:pt x="171" y="85"/>
                    <a:pt x="341" y="171"/>
                    <a:pt x="341" y="256"/>
                  </a:cubicBezTo>
                  <a:cubicBezTo>
                    <a:pt x="341" y="256"/>
                    <a:pt x="341" y="85"/>
                    <a:pt x="256" y="0"/>
                  </a:cubicBezTo>
                  <a:lnTo>
                    <a:pt x="256" y="0"/>
                  </a:lnTo>
                  <a:close/>
                </a:path>
              </a:pathLst>
            </a:custGeom>
            <a:grpFill/>
            <a:ln w="8532" cap="flat">
              <a:no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65B02C60-0A4D-075A-071E-EEC96EAC8A0F}"/>
                </a:ext>
              </a:extLst>
            </p:cNvPr>
            <p:cNvSpPr/>
            <p:nvPr/>
          </p:nvSpPr>
          <p:spPr>
            <a:xfrm>
              <a:off x="8058099" y="2044484"/>
              <a:ext cx="20452" cy="54644"/>
            </a:xfrm>
            <a:custGeom>
              <a:avLst/>
              <a:gdLst>
                <a:gd name="connsiteX0" fmla="*/ 11340 w 20452"/>
                <a:gd name="connsiteY0" fmla="*/ 43805 h 54644"/>
                <a:gd name="connsiteX1" fmla="*/ 20127 w 20452"/>
                <a:gd name="connsiteY1" fmla="*/ 8044 h 54644"/>
                <a:gd name="connsiteX2" fmla="*/ 20384 w 20452"/>
                <a:gd name="connsiteY2" fmla="*/ 448 h 54644"/>
                <a:gd name="connsiteX3" fmla="*/ 11084 w 20452"/>
                <a:gd name="connsiteY3" fmla="*/ 4972 h 54644"/>
                <a:gd name="connsiteX4" fmla="*/ 2979 w 20452"/>
                <a:gd name="connsiteY4" fmla="*/ 30832 h 54644"/>
                <a:gd name="connsiteX5" fmla="*/ 2296 w 20452"/>
                <a:gd name="connsiteY5" fmla="*/ 54645 h 54644"/>
                <a:gd name="connsiteX6" fmla="*/ 11425 w 20452"/>
                <a:gd name="connsiteY6" fmla="*/ 43805 h 54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52" h="54644">
                  <a:moveTo>
                    <a:pt x="11340" y="43805"/>
                  </a:moveTo>
                  <a:cubicBezTo>
                    <a:pt x="14155" y="31857"/>
                    <a:pt x="17312" y="19993"/>
                    <a:pt x="20127" y="8044"/>
                  </a:cubicBezTo>
                  <a:cubicBezTo>
                    <a:pt x="20725" y="5655"/>
                    <a:pt x="20298" y="3094"/>
                    <a:pt x="20384" y="448"/>
                  </a:cubicBezTo>
                  <a:cubicBezTo>
                    <a:pt x="14241" y="-576"/>
                    <a:pt x="12876" y="-149"/>
                    <a:pt x="11084" y="4972"/>
                  </a:cubicBezTo>
                  <a:cubicBezTo>
                    <a:pt x="8098" y="13507"/>
                    <a:pt x="5368" y="22127"/>
                    <a:pt x="2979" y="30832"/>
                  </a:cubicBezTo>
                  <a:cubicBezTo>
                    <a:pt x="846" y="38684"/>
                    <a:pt x="-2140" y="46622"/>
                    <a:pt x="2296" y="54645"/>
                  </a:cubicBezTo>
                  <a:cubicBezTo>
                    <a:pt x="5880" y="51914"/>
                    <a:pt x="10145" y="49268"/>
                    <a:pt x="11425" y="43805"/>
                  </a:cubicBezTo>
                  <a:close/>
                </a:path>
              </a:pathLst>
            </a:custGeom>
            <a:grpFill/>
            <a:ln w="8532"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F67DC0BB-11A6-C3A1-C883-12136B2E3441}"/>
                </a:ext>
              </a:extLst>
            </p:cNvPr>
            <p:cNvSpPr/>
            <p:nvPr/>
          </p:nvSpPr>
          <p:spPr>
            <a:xfrm>
              <a:off x="8089581" y="1951134"/>
              <a:ext cx="18488" cy="54025"/>
            </a:xfrm>
            <a:custGeom>
              <a:avLst/>
              <a:gdLst>
                <a:gd name="connsiteX0" fmla="*/ 11425 w 18488"/>
                <a:gd name="connsiteY0" fmla="*/ 40541 h 54025"/>
                <a:gd name="connsiteX1" fmla="*/ 18336 w 18488"/>
                <a:gd name="connsiteY1" fmla="*/ 8023 h 54025"/>
                <a:gd name="connsiteX2" fmla="*/ 18080 w 18488"/>
                <a:gd name="connsiteY2" fmla="*/ 0 h 54025"/>
                <a:gd name="connsiteX3" fmla="*/ 10231 w 18488"/>
                <a:gd name="connsiteY3" fmla="*/ 7937 h 54025"/>
                <a:gd name="connsiteX4" fmla="*/ 1870 w 18488"/>
                <a:gd name="connsiteY4" fmla="*/ 36359 h 54025"/>
                <a:gd name="connsiteX5" fmla="*/ 846 w 18488"/>
                <a:gd name="connsiteY5" fmla="*/ 54026 h 54025"/>
                <a:gd name="connsiteX6" fmla="*/ 11340 w 18488"/>
                <a:gd name="connsiteY6" fmla="*/ 40541 h 5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88" h="54025">
                  <a:moveTo>
                    <a:pt x="11425" y="40541"/>
                  </a:moveTo>
                  <a:cubicBezTo>
                    <a:pt x="13900" y="29787"/>
                    <a:pt x="16203" y="18947"/>
                    <a:pt x="18336" y="8023"/>
                  </a:cubicBezTo>
                  <a:cubicBezTo>
                    <a:pt x="18763" y="5633"/>
                    <a:pt x="18166" y="3073"/>
                    <a:pt x="18080" y="0"/>
                  </a:cubicBezTo>
                  <a:cubicBezTo>
                    <a:pt x="12022" y="683"/>
                    <a:pt x="11255" y="4694"/>
                    <a:pt x="10231" y="7937"/>
                  </a:cubicBezTo>
                  <a:cubicBezTo>
                    <a:pt x="7245" y="17326"/>
                    <a:pt x="4856" y="26970"/>
                    <a:pt x="1870" y="36359"/>
                  </a:cubicBezTo>
                  <a:cubicBezTo>
                    <a:pt x="-7" y="42248"/>
                    <a:pt x="-690" y="47966"/>
                    <a:pt x="846" y="54026"/>
                  </a:cubicBezTo>
                  <a:cubicBezTo>
                    <a:pt x="6050" y="50782"/>
                    <a:pt x="9975" y="46515"/>
                    <a:pt x="11340" y="40541"/>
                  </a:cubicBezTo>
                  <a:close/>
                </a:path>
              </a:pathLst>
            </a:custGeom>
            <a:grpFill/>
            <a:ln w="8532"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4B451C12-4291-FA45-212F-E979E764550B}"/>
                </a:ext>
              </a:extLst>
            </p:cNvPr>
            <p:cNvSpPr/>
            <p:nvPr/>
          </p:nvSpPr>
          <p:spPr>
            <a:xfrm>
              <a:off x="8030910" y="2134292"/>
              <a:ext cx="18108" cy="50782"/>
            </a:xfrm>
            <a:custGeom>
              <a:avLst/>
              <a:gdLst>
                <a:gd name="connsiteX0" fmla="*/ 2610 w 18108"/>
                <a:gd name="connsiteY0" fmla="*/ 50697 h 50782"/>
                <a:gd name="connsiteX1" fmla="*/ 12166 w 18108"/>
                <a:gd name="connsiteY1" fmla="*/ 38236 h 50782"/>
                <a:gd name="connsiteX2" fmla="*/ 18052 w 18108"/>
                <a:gd name="connsiteY2" fmla="*/ 6060 h 50782"/>
                <a:gd name="connsiteX3" fmla="*/ 17284 w 18108"/>
                <a:gd name="connsiteY3" fmla="*/ 0 h 50782"/>
                <a:gd name="connsiteX4" fmla="*/ 14298 w 18108"/>
                <a:gd name="connsiteY4" fmla="*/ 1195 h 50782"/>
                <a:gd name="connsiteX5" fmla="*/ 12507 w 18108"/>
                <a:gd name="connsiteY5" fmla="*/ 3585 h 50782"/>
                <a:gd name="connsiteX6" fmla="*/ 648 w 18108"/>
                <a:gd name="connsiteY6" fmla="*/ 39175 h 50782"/>
                <a:gd name="connsiteX7" fmla="*/ 2610 w 18108"/>
                <a:gd name="connsiteY7" fmla="*/ 50782 h 50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8" h="50782">
                  <a:moveTo>
                    <a:pt x="2610" y="50697"/>
                  </a:moveTo>
                  <a:cubicBezTo>
                    <a:pt x="8668" y="48563"/>
                    <a:pt x="11142" y="43869"/>
                    <a:pt x="12166" y="38236"/>
                  </a:cubicBezTo>
                  <a:cubicBezTo>
                    <a:pt x="14213" y="27568"/>
                    <a:pt x="16176" y="16814"/>
                    <a:pt x="18052" y="6060"/>
                  </a:cubicBezTo>
                  <a:cubicBezTo>
                    <a:pt x="18309" y="4353"/>
                    <a:pt x="17626" y="2390"/>
                    <a:pt x="17284" y="0"/>
                  </a:cubicBezTo>
                  <a:cubicBezTo>
                    <a:pt x="15408" y="683"/>
                    <a:pt x="14725" y="768"/>
                    <a:pt x="14298" y="1195"/>
                  </a:cubicBezTo>
                  <a:cubicBezTo>
                    <a:pt x="13616" y="1878"/>
                    <a:pt x="12848" y="2646"/>
                    <a:pt x="12507" y="3585"/>
                  </a:cubicBezTo>
                  <a:cubicBezTo>
                    <a:pt x="8497" y="15448"/>
                    <a:pt x="4487" y="27226"/>
                    <a:pt x="648" y="39175"/>
                  </a:cubicBezTo>
                  <a:cubicBezTo>
                    <a:pt x="-632" y="43272"/>
                    <a:pt x="-35" y="47368"/>
                    <a:pt x="2610" y="50782"/>
                  </a:cubicBezTo>
                  <a:close/>
                </a:path>
              </a:pathLst>
            </a:custGeom>
            <a:grpFill/>
            <a:ln w="8532"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A7F38CC5-377C-8DBF-2599-984FBE8D7D75}"/>
                </a:ext>
              </a:extLst>
            </p:cNvPr>
            <p:cNvSpPr/>
            <p:nvPr/>
          </p:nvSpPr>
          <p:spPr>
            <a:xfrm>
              <a:off x="8174123" y="2775003"/>
              <a:ext cx="170" cy="85"/>
            </a:xfrm>
            <a:custGeom>
              <a:avLst/>
              <a:gdLst>
                <a:gd name="connsiteX0" fmla="*/ 171 w 170"/>
                <a:gd name="connsiteY0" fmla="*/ 85 h 85"/>
                <a:gd name="connsiteX1" fmla="*/ 171 w 170"/>
                <a:gd name="connsiteY1" fmla="*/ 85 h 85"/>
                <a:gd name="connsiteX2" fmla="*/ 0 w 170"/>
                <a:gd name="connsiteY2" fmla="*/ 0 h 85"/>
                <a:gd name="connsiteX3" fmla="*/ 171 w 170"/>
                <a:gd name="connsiteY3" fmla="*/ 85 h 85"/>
              </a:gdLst>
              <a:ahLst/>
              <a:cxnLst>
                <a:cxn ang="0">
                  <a:pos x="connsiteX0" y="connsiteY0"/>
                </a:cxn>
                <a:cxn ang="0">
                  <a:pos x="connsiteX1" y="connsiteY1"/>
                </a:cxn>
                <a:cxn ang="0">
                  <a:pos x="connsiteX2" y="connsiteY2"/>
                </a:cxn>
                <a:cxn ang="0">
                  <a:pos x="connsiteX3" y="connsiteY3"/>
                </a:cxn>
              </a:cxnLst>
              <a:rect l="l" t="t" r="r" b="b"/>
              <a:pathLst>
                <a:path w="170" h="85">
                  <a:moveTo>
                    <a:pt x="171" y="85"/>
                  </a:moveTo>
                  <a:lnTo>
                    <a:pt x="171" y="85"/>
                  </a:lnTo>
                  <a:cubicBezTo>
                    <a:pt x="171" y="85"/>
                    <a:pt x="0" y="85"/>
                    <a:pt x="0" y="0"/>
                  </a:cubicBezTo>
                  <a:cubicBezTo>
                    <a:pt x="0" y="0"/>
                    <a:pt x="85" y="0"/>
                    <a:pt x="171" y="85"/>
                  </a:cubicBezTo>
                  <a:close/>
                </a:path>
              </a:pathLst>
            </a:custGeom>
            <a:grpFill/>
            <a:ln w="8532"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AEB9AE0B-B228-4079-ED15-A31D349C3574}"/>
                </a:ext>
              </a:extLst>
            </p:cNvPr>
            <p:cNvSpPr/>
            <p:nvPr/>
          </p:nvSpPr>
          <p:spPr>
            <a:xfrm>
              <a:off x="8173877" y="2774918"/>
              <a:ext cx="75" cy="8534"/>
            </a:xfrm>
            <a:custGeom>
              <a:avLst/>
              <a:gdLst>
                <a:gd name="connsiteX0" fmla="*/ 76 w 75"/>
                <a:gd name="connsiteY0" fmla="*/ 0 h 8534"/>
                <a:gd name="connsiteX1" fmla="*/ 76 w 75"/>
                <a:gd name="connsiteY1" fmla="*/ 0 h 8534"/>
                <a:gd name="connsiteX2" fmla="*/ 76 w 75"/>
                <a:gd name="connsiteY2" fmla="*/ 0 h 8534"/>
              </a:gdLst>
              <a:ahLst/>
              <a:cxnLst>
                <a:cxn ang="0">
                  <a:pos x="connsiteX0" y="connsiteY0"/>
                </a:cxn>
                <a:cxn ang="0">
                  <a:pos x="connsiteX1" y="connsiteY1"/>
                </a:cxn>
                <a:cxn ang="0">
                  <a:pos x="connsiteX2" y="connsiteY2"/>
                </a:cxn>
              </a:cxnLst>
              <a:rect l="l" t="t" r="r" b="b"/>
              <a:pathLst>
                <a:path w="75" h="8534">
                  <a:moveTo>
                    <a:pt x="76" y="0"/>
                  </a:moveTo>
                  <a:cubicBezTo>
                    <a:pt x="76" y="0"/>
                    <a:pt x="-95" y="0"/>
                    <a:pt x="76" y="0"/>
                  </a:cubicBezTo>
                  <a:lnTo>
                    <a:pt x="76" y="0"/>
                  </a:lnTo>
                  <a:close/>
                </a:path>
              </a:pathLst>
            </a:custGeom>
            <a:grpFill/>
            <a:ln w="8532" cap="flat">
              <a:no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3038675C-0CCF-9046-A0A5-F9A2E9AD1767}"/>
                </a:ext>
              </a:extLst>
            </p:cNvPr>
            <p:cNvSpPr/>
            <p:nvPr/>
          </p:nvSpPr>
          <p:spPr>
            <a:xfrm>
              <a:off x="8173953" y="2775003"/>
              <a:ext cx="84" cy="8534"/>
            </a:xfrm>
            <a:custGeom>
              <a:avLst/>
              <a:gdLst>
                <a:gd name="connsiteX0" fmla="*/ 85 w 84"/>
                <a:gd name="connsiteY0" fmla="*/ 0 h 8534"/>
                <a:gd name="connsiteX1" fmla="*/ 0 w 84"/>
                <a:gd name="connsiteY1" fmla="*/ 0 h 8534"/>
                <a:gd name="connsiteX2" fmla="*/ 85 w 84"/>
                <a:gd name="connsiteY2" fmla="*/ 0 h 8534"/>
              </a:gdLst>
              <a:ahLst/>
              <a:cxnLst>
                <a:cxn ang="0">
                  <a:pos x="connsiteX0" y="connsiteY0"/>
                </a:cxn>
                <a:cxn ang="0">
                  <a:pos x="connsiteX1" y="connsiteY1"/>
                </a:cxn>
                <a:cxn ang="0">
                  <a:pos x="connsiteX2" y="connsiteY2"/>
                </a:cxn>
              </a:cxnLst>
              <a:rect l="l" t="t" r="r" b="b"/>
              <a:pathLst>
                <a:path w="84" h="8534">
                  <a:moveTo>
                    <a:pt x="85" y="0"/>
                  </a:moveTo>
                  <a:cubicBezTo>
                    <a:pt x="85" y="0"/>
                    <a:pt x="85" y="0"/>
                    <a:pt x="0" y="0"/>
                  </a:cubicBezTo>
                  <a:cubicBezTo>
                    <a:pt x="0" y="0"/>
                    <a:pt x="0" y="0"/>
                    <a:pt x="85" y="0"/>
                  </a:cubicBezTo>
                  <a:close/>
                </a:path>
              </a:pathLst>
            </a:custGeom>
            <a:grpFill/>
            <a:ln w="8532" cap="flat">
              <a:noFill/>
              <a:prstDash val="solid"/>
              <a:miter/>
            </a:ln>
          </p:spPr>
          <p:txBody>
            <a:bodyPr rtlCol="0" anchor="ctr"/>
            <a:lstStyle/>
            <a:p>
              <a:endParaRPr lang="en-US"/>
            </a:p>
          </p:txBody>
        </p:sp>
        <p:sp>
          <p:nvSpPr>
            <p:cNvPr id="1024" name="Freeform 1023">
              <a:extLst>
                <a:ext uri="{FF2B5EF4-FFF2-40B4-BE49-F238E27FC236}">
                  <a16:creationId xmlns:a16="http://schemas.microsoft.com/office/drawing/2014/main" id="{9B6D8B3D-73C0-45A7-B774-3ABFA88ECDBC}"/>
                </a:ext>
              </a:extLst>
            </p:cNvPr>
            <p:cNvSpPr/>
            <p:nvPr/>
          </p:nvSpPr>
          <p:spPr>
            <a:xfrm>
              <a:off x="8173990" y="2775088"/>
              <a:ext cx="303" cy="8534"/>
            </a:xfrm>
            <a:custGeom>
              <a:avLst/>
              <a:gdLst>
                <a:gd name="connsiteX0" fmla="*/ 303 w 303"/>
                <a:gd name="connsiteY0" fmla="*/ 0 h 8534"/>
                <a:gd name="connsiteX1" fmla="*/ 303 w 303"/>
                <a:gd name="connsiteY1" fmla="*/ 0 h 8534"/>
                <a:gd name="connsiteX2" fmla="*/ 303 w 303"/>
                <a:gd name="connsiteY2" fmla="*/ 0 h 8534"/>
              </a:gdLst>
              <a:ahLst/>
              <a:cxnLst>
                <a:cxn ang="0">
                  <a:pos x="connsiteX0" y="connsiteY0"/>
                </a:cxn>
                <a:cxn ang="0">
                  <a:pos x="connsiteX1" y="connsiteY1"/>
                </a:cxn>
                <a:cxn ang="0">
                  <a:pos x="connsiteX2" y="connsiteY2"/>
                </a:cxn>
              </a:cxnLst>
              <a:rect l="l" t="t" r="r" b="b"/>
              <a:pathLst>
                <a:path w="303" h="8534">
                  <a:moveTo>
                    <a:pt x="303" y="0"/>
                  </a:moveTo>
                  <a:lnTo>
                    <a:pt x="303" y="0"/>
                  </a:lnTo>
                  <a:cubicBezTo>
                    <a:pt x="303" y="0"/>
                    <a:pt x="-379" y="0"/>
                    <a:pt x="303" y="0"/>
                  </a:cubicBezTo>
                  <a:close/>
                </a:path>
              </a:pathLst>
            </a:custGeom>
            <a:grpFill/>
            <a:ln w="8532" cap="flat">
              <a:noFill/>
              <a:prstDash val="solid"/>
              <a:miter/>
            </a:ln>
          </p:spPr>
          <p:txBody>
            <a:bodyPr rtlCol="0" anchor="ctr"/>
            <a:lstStyle/>
            <a:p>
              <a:endParaRPr lang="en-US"/>
            </a:p>
          </p:txBody>
        </p:sp>
        <p:sp>
          <p:nvSpPr>
            <p:cNvPr id="1025" name="Freeform 1024">
              <a:extLst>
                <a:ext uri="{FF2B5EF4-FFF2-40B4-BE49-F238E27FC236}">
                  <a16:creationId xmlns:a16="http://schemas.microsoft.com/office/drawing/2014/main" id="{13A7183B-6125-9178-37EE-7E4F9C457164}"/>
                </a:ext>
              </a:extLst>
            </p:cNvPr>
            <p:cNvSpPr/>
            <p:nvPr/>
          </p:nvSpPr>
          <p:spPr>
            <a:xfrm>
              <a:off x="7321012" y="2414282"/>
              <a:ext cx="116611" cy="163091"/>
            </a:xfrm>
            <a:custGeom>
              <a:avLst/>
              <a:gdLst>
                <a:gd name="connsiteX0" fmla="*/ 107267 w 116611"/>
                <a:gd name="connsiteY0" fmla="*/ 12413 h 163091"/>
                <a:gd name="connsiteX1" fmla="*/ 89777 w 116611"/>
                <a:gd name="connsiteY1" fmla="*/ 8487 h 163091"/>
                <a:gd name="connsiteX2" fmla="*/ 68363 w 116611"/>
                <a:gd name="connsiteY2" fmla="*/ 8829 h 163091"/>
                <a:gd name="connsiteX3" fmla="*/ 69472 w 116611"/>
                <a:gd name="connsiteY3" fmla="*/ 38 h 163091"/>
                <a:gd name="connsiteX4" fmla="*/ 69216 w 116611"/>
                <a:gd name="connsiteY4" fmla="*/ 38 h 163091"/>
                <a:gd name="connsiteX5" fmla="*/ 67510 w 116611"/>
                <a:gd name="connsiteY5" fmla="*/ 8829 h 163091"/>
                <a:gd name="connsiteX6" fmla="*/ 57271 w 116611"/>
                <a:gd name="connsiteY6" fmla="*/ 9170 h 163091"/>
                <a:gd name="connsiteX7" fmla="*/ 51982 w 116611"/>
                <a:gd name="connsiteY7" fmla="*/ 9255 h 163091"/>
                <a:gd name="connsiteX8" fmla="*/ 52152 w 116611"/>
                <a:gd name="connsiteY8" fmla="*/ 7122 h 163091"/>
                <a:gd name="connsiteX9" fmla="*/ 51896 w 116611"/>
                <a:gd name="connsiteY9" fmla="*/ 7122 h 163091"/>
                <a:gd name="connsiteX10" fmla="*/ 51640 w 116611"/>
                <a:gd name="connsiteY10" fmla="*/ 9255 h 163091"/>
                <a:gd name="connsiteX11" fmla="*/ 36198 w 116611"/>
                <a:gd name="connsiteY11" fmla="*/ 10450 h 163091"/>
                <a:gd name="connsiteX12" fmla="*/ 36539 w 116611"/>
                <a:gd name="connsiteY12" fmla="*/ 9341 h 163091"/>
                <a:gd name="connsiteX13" fmla="*/ 39440 w 116611"/>
                <a:gd name="connsiteY13" fmla="*/ 721 h 163091"/>
                <a:gd name="connsiteX14" fmla="*/ 39270 w 116611"/>
                <a:gd name="connsiteY14" fmla="*/ 721 h 163091"/>
                <a:gd name="connsiteX15" fmla="*/ 35686 w 116611"/>
                <a:gd name="connsiteY15" fmla="*/ 8999 h 163091"/>
                <a:gd name="connsiteX16" fmla="*/ 35004 w 116611"/>
                <a:gd name="connsiteY16" fmla="*/ 10707 h 163091"/>
                <a:gd name="connsiteX17" fmla="*/ 31164 w 116611"/>
                <a:gd name="connsiteY17" fmla="*/ 11560 h 163091"/>
                <a:gd name="connsiteX18" fmla="*/ 32017 w 116611"/>
                <a:gd name="connsiteY18" fmla="*/ 2854 h 163091"/>
                <a:gd name="connsiteX19" fmla="*/ 31762 w 116611"/>
                <a:gd name="connsiteY19" fmla="*/ 2854 h 163091"/>
                <a:gd name="connsiteX20" fmla="*/ 30311 w 116611"/>
                <a:gd name="connsiteY20" fmla="*/ 11816 h 163091"/>
                <a:gd name="connsiteX21" fmla="*/ 24680 w 116611"/>
                <a:gd name="connsiteY21" fmla="*/ 13779 h 163091"/>
                <a:gd name="connsiteX22" fmla="*/ 16148 w 116611"/>
                <a:gd name="connsiteY22" fmla="*/ 21716 h 163091"/>
                <a:gd name="connsiteX23" fmla="*/ 3095 w 116611"/>
                <a:gd name="connsiteY23" fmla="*/ 67292 h 163091"/>
                <a:gd name="connsiteX24" fmla="*/ 23 w 116611"/>
                <a:gd name="connsiteY24" fmla="*/ 114917 h 163091"/>
                <a:gd name="connsiteX25" fmla="*/ 2242 w 116611"/>
                <a:gd name="connsiteY25" fmla="*/ 124134 h 163091"/>
                <a:gd name="connsiteX26" fmla="*/ 5228 w 116611"/>
                <a:gd name="connsiteY26" fmla="*/ 128402 h 163091"/>
                <a:gd name="connsiteX27" fmla="*/ 4630 w 116611"/>
                <a:gd name="connsiteY27" fmla="*/ 134035 h 163091"/>
                <a:gd name="connsiteX28" fmla="*/ 4887 w 116611"/>
                <a:gd name="connsiteY28" fmla="*/ 134035 h 163091"/>
                <a:gd name="connsiteX29" fmla="*/ 5825 w 116611"/>
                <a:gd name="connsiteY29" fmla="*/ 129085 h 163091"/>
                <a:gd name="connsiteX30" fmla="*/ 19646 w 116611"/>
                <a:gd name="connsiteY30" fmla="*/ 140607 h 163091"/>
                <a:gd name="connsiteX31" fmla="*/ 19646 w 116611"/>
                <a:gd name="connsiteY31" fmla="*/ 151873 h 163091"/>
                <a:gd name="connsiteX32" fmla="*/ 19902 w 116611"/>
                <a:gd name="connsiteY32" fmla="*/ 151873 h 163091"/>
                <a:gd name="connsiteX33" fmla="*/ 20670 w 116611"/>
                <a:gd name="connsiteY33" fmla="*/ 140948 h 163091"/>
                <a:gd name="connsiteX34" fmla="*/ 20755 w 116611"/>
                <a:gd name="connsiteY34" fmla="*/ 140948 h 163091"/>
                <a:gd name="connsiteX35" fmla="*/ 38331 w 116611"/>
                <a:gd name="connsiteY35" fmla="*/ 145984 h 163091"/>
                <a:gd name="connsiteX36" fmla="*/ 37222 w 116611"/>
                <a:gd name="connsiteY36" fmla="*/ 163053 h 163091"/>
                <a:gd name="connsiteX37" fmla="*/ 37478 w 116611"/>
                <a:gd name="connsiteY37" fmla="*/ 163053 h 163091"/>
                <a:gd name="connsiteX38" fmla="*/ 39611 w 116611"/>
                <a:gd name="connsiteY38" fmla="*/ 146240 h 163091"/>
                <a:gd name="connsiteX39" fmla="*/ 54712 w 116611"/>
                <a:gd name="connsiteY39" fmla="*/ 148203 h 163091"/>
                <a:gd name="connsiteX40" fmla="*/ 54370 w 116611"/>
                <a:gd name="connsiteY40" fmla="*/ 152129 h 163091"/>
                <a:gd name="connsiteX41" fmla="*/ 54627 w 116611"/>
                <a:gd name="connsiteY41" fmla="*/ 152129 h 163091"/>
                <a:gd name="connsiteX42" fmla="*/ 55309 w 116611"/>
                <a:gd name="connsiteY42" fmla="*/ 148203 h 163091"/>
                <a:gd name="connsiteX43" fmla="*/ 76468 w 116611"/>
                <a:gd name="connsiteY43" fmla="*/ 145642 h 163091"/>
                <a:gd name="connsiteX44" fmla="*/ 90630 w 116611"/>
                <a:gd name="connsiteY44" fmla="*/ 135230 h 163091"/>
                <a:gd name="connsiteX45" fmla="*/ 107950 w 116611"/>
                <a:gd name="connsiteY45" fmla="*/ 92385 h 163091"/>
                <a:gd name="connsiteX46" fmla="*/ 110765 w 116611"/>
                <a:gd name="connsiteY46" fmla="*/ 79412 h 163091"/>
                <a:gd name="connsiteX47" fmla="*/ 116311 w 116611"/>
                <a:gd name="connsiteY47" fmla="*/ 28459 h 163091"/>
                <a:gd name="connsiteX48" fmla="*/ 107523 w 116611"/>
                <a:gd name="connsiteY48" fmla="*/ 12328 h 163091"/>
                <a:gd name="connsiteX49" fmla="*/ 33212 w 116611"/>
                <a:gd name="connsiteY49" fmla="*/ 14120 h 163091"/>
                <a:gd name="connsiteX50" fmla="*/ 33638 w 116611"/>
                <a:gd name="connsiteY50" fmla="*/ 14120 h 163091"/>
                <a:gd name="connsiteX51" fmla="*/ 32274 w 116611"/>
                <a:gd name="connsiteY51" fmla="*/ 17364 h 163091"/>
                <a:gd name="connsiteX52" fmla="*/ 30055 w 116611"/>
                <a:gd name="connsiteY52" fmla="*/ 22997 h 163091"/>
                <a:gd name="connsiteX53" fmla="*/ 30055 w 116611"/>
                <a:gd name="connsiteY53" fmla="*/ 22399 h 163091"/>
                <a:gd name="connsiteX54" fmla="*/ 30823 w 116611"/>
                <a:gd name="connsiteY54" fmla="*/ 14462 h 163091"/>
                <a:gd name="connsiteX55" fmla="*/ 33126 w 116611"/>
                <a:gd name="connsiteY55" fmla="*/ 14120 h 163091"/>
                <a:gd name="connsiteX56" fmla="*/ 9579 w 116611"/>
                <a:gd name="connsiteY56" fmla="*/ 72584 h 163091"/>
                <a:gd name="connsiteX57" fmla="*/ 11285 w 116611"/>
                <a:gd name="connsiteY57" fmla="*/ 54575 h 163091"/>
                <a:gd name="connsiteX58" fmla="*/ 22035 w 116611"/>
                <a:gd name="connsiteY58" fmla="*/ 21290 h 163091"/>
                <a:gd name="connsiteX59" fmla="*/ 29884 w 116611"/>
                <a:gd name="connsiteY59" fmla="*/ 14803 h 163091"/>
                <a:gd name="connsiteX60" fmla="*/ 28690 w 116611"/>
                <a:gd name="connsiteY60" fmla="*/ 22143 h 163091"/>
                <a:gd name="connsiteX61" fmla="*/ 27496 w 116611"/>
                <a:gd name="connsiteY61" fmla="*/ 29995 h 163091"/>
                <a:gd name="connsiteX62" fmla="*/ 23400 w 116611"/>
                <a:gd name="connsiteY62" fmla="*/ 41176 h 163091"/>
                <a:gd name="connsiteX63" fmla="*/ 15637 w 116611"/>
                <a:gd name="connsiteY63" fmla="*/ 65500 h 163091"/>
                <a:gd name="connsiteX64" fmla="*/ 15637 w 116611"/>
                <a:gd name="connsiteY64" fmla="*/ 65500 h 163091"/>
                <a:gd name="connsiteX65" fmla="*/ 15637 w 116611"/>
                <a:gd name="connsiteY65" fmla="*/ 65586 h 163091"/>
                <a:gd name="connsiteX66" fmla="*/ 15637 w 116611"/>
                <a:gd name="connsiteY66" fmla="*/ 65586 h 163091"/>
                <a:gd name="connsiteX67" fmla="*/ 15637 w 116611"/>
                <a:gd name="connsiteY67" fmla="*/ 65671 h 163091"/>
                <a:gd name="connsiteX68" fmla="*/ 10517 w 116611"/>
                <a:gd name="connsiteY68" fmla="*/ 90678 h 163091"/>
                <a:gd name="connsiteX69" fmla="*/ 7190 w 116611"/>
                <a:gd name="connsiteY69" fmla="*/ 112869 h 163091"/>
                <a:gd name="connsiteX70" fmla="*/ 7190 w 116611"/>
                <a:gd name="connsiteY70" fmla="*/ 106724 h 163091"/>
                <a:gd name="connsiteX71" fmla="*/ 9835 w 116611"/>
                <a:gd name="connsiteY71" fmla="*/ 72328 h 163091"/>
                <a:gd name="connsiteX72" fmla="*/ 7872 w 116611"/>
                <a:gd name="connsiteY72" fmla="*/ 117819 h 163091"/>
                <a:gd name="connsiteX73" fmla="*/ 8214 w 116611"/>
                <a:gd name="connsiteY73" fmla="*/ 116197 h 163091"/>
                <a:gd name="connsiteX74" fmla="*/ 14016 w 116611"/>
                <a:gd name="connsiteY74" fmla="*/ 91446 h 163091"/>
                <a:gd name="connsiteX75" fmla="*/ 20670 w 116611"/>
                <a:gd name="connsiteY75" fmla="*/ 66951 h 163091"/>
                <a:gd name="connsiteX76" fmla="*/ 20670 w 116611"/>
                <a:gd name="connsiteY76" fmla="*/ 66951 h 163091"/>
                <a:gd name="connsiteX77" fmla="*/ 20670 w 116611"/>
                <a:gd name="connsiteY77" fmla="*/ 66951 h 163091"/>
                <a:gd name="connsiteX78" fmla="*/ 20670 w 116611"/>
                <a:gd name="connsiteY78" fmla="*/ 66951 h 163091"/>
                <a:gd name="connsiteX79" fmla="*/ 20670 w 116611"/>
                <a:gd name="connsiteY79" fmla="*/ 66951 h 163091"/>
                <a:gd name="connsiteX80" fmla="*/ 24083 w 116611"/>
                <a:gd name="connsiteY80" fmla="*/ 52869 h 163091"/>
                <a:gd name="connsiteX81" fmla="*/ 21182 w 116611"/>
                <a:gd name="connsiteY81" fmla="*/ 76852 h 163091"/>
                <a:gd name="connsiteX82" fmla="*/ 21182 w 116611"/>
                <a:gd name="connsiteY82" fmla="*/ 76852 h 163091"/>
                <a:gd name="connsiteX83" fmla="*/ 21182 w 116611"/>
                <a:gd name="connsiteY83" fmla="*/ 77022 h 163091"/>
                <a:gd name="connsiteX84" fmla="*/ 21182 w 116611"/>
                <a:gd name="connsiteY84" fmla="*/ 77193 h 163091"/>
                <a:gd name="connsiteX85" fmla="*/ 21182 w 116611"/>
                <a:gd name="connsiteY85" fmla="*/ 77193 h 163091"/>
                <a:gd name="connsiteX86" fmla="*/ 19646 w 116611"/>
                <a:gd name="connsiteY86" fmla="*/ 131816 h 163091"/>
                <a:gd name="connsiteX87" fmla="*/ 11285 w 116611"/>
                <a:gd name="connsiteY87" fmla="*/ 124220 h 163091"/>
                <a:gd name="connsiteX88" fmla="*/ 7958 w 116611"/>
                <a:gd name="connsiteY88" fmla="*/ 117904 h 163091"/>
                <a:gd name="connsiteX89" fmla="*/ 31505 w 116611"/>
                <a:gd name="connsiteY89" fmla="*/ 136169 h 163091"/>
                <a:gd name="connsiteX90" fmla="*/ 21097 w 116611"/>
                <a:gd name="connsiteY90" fmla="*/ 132669 h 163091"/>
                <a:gd name="connsiteX91" fmla="*/ 21097 w 116611"/>
                <a:gd name="connsiteY91" fmla="*/ 132243 h 163091"/>
                <a:gd name="connsiteX92" fmla="*/ 26387 w 116611"/>
                <a:gd name="connsiteY92" fmla="*/ 77449 h 163091"/>
                <a:gd name="connsiteX93" fmla="*/ 26387 w 116611"/>
                <a:gd name="connsiteY93" fmla="*/ 77449 h 163091"/>
                <a:gd name="connsiteX94" fmla="*/ 26387 w 116611"/>
                <a:gd name="connsiteY94" fmla="*/ 77449 h 163091"/>
                <a:gd name="connsiteX95" fmla="*/ 26387 w 116611"/>
                <a:gd name="connsiteY95" fmla="*/ 77449 h 163091"/>
                <a:gd name="connsiteX96" fmla="*/ 29287 w 116611"/>
                <a:gd name="connsiteY96" fmla="*/ 33068 h 163091"/>
                <a:gd name="connsiteX97" fmla="*/ 33724 w 116611"/>
                <a:gd name="connsiteY97" fmla="*/ 18046 h 163091"/>
                <a:gd name="connsiteX98" fmla="*/ 35004 w 116611"/>
                <a:gd name="connsiteY98" fmla="*/ 14035 h 163091"/>
                <a:gd name="connsiteX99" fmla="*/ 42938 w 116611"/>
                <a:gd name="connsiteY99" fmla="*/ 13437 h 163091"/>
                <a:gd name="connsiteX100" fmla="*/ 40123 w 116611"/>
                <a:gd name="connsiteY100" fmla="*/ 24277 h 163091"/>
                <a:gd name="connsiteX101" fmla="*/ 31505 w 116611"/>
                <a:gd name="connsiteY101" fmla="*/ 62342 h 163091"/>
                <a:gd name="connsiteX102" fmla="*/ 31505 w 116611"/>
                <a:gd name="connsiteY102" fmla="*/ 62342 h 163091"/>
                <a:gd name="connsiteX103" fmla="*/ 31505 w 116611"/>
                <a:gd name="connsiteY103" fmla="*/ 62428 h 163091"/>
                <a:gd name="connsiteX104" fmla="*/ 31505 w 116611"/>
                <a:gd name="connsiteY104" fmla="*/ 62428 h 163091"/>
                <a:gd name="connsiteX105" fmla="*/ 31505 w 116611"/>
                <a:gd name="connsiteY105" fmla="*/ 62513 h 163091"/>
                <a:gd name="connsiteX106" fmla="*/ 28349 w 116611"/>
                <a:gd name="connsiteY106" fmla="*/ 101432 h 163091"/>
                <a:gd name="connsiteX107" fmla="*/ 27666 w 116611"/>
                <a:gd name="connsiteY107" fmla="*/ 115258 h 163091"/>
                <a:gd name="connsiteX108" fmla="*/ 27922 w 116611"/>
                <a:gd name="connsiteY108" fmla="*/ 115258 h 163091"/>
                <a:gd name="connsiteX109" fmla="*/ 29970 w 116611"/>
                <a:gd name="connsiteY109" fmla="*/ 101517 h 163091"/>
                <a:gd name="connsiteX110" fmla="*/ 36795 w 116611"/>
                <a:gd name="connsiteY110" fmla="*/ 63281 h 163091"/>
                <a:gd name="connsiteX111" fmla="*/ 36795 w 116611"/>
                <a:gd name="connsiteY111" fmla="*/ 63281 h 163091"/>
                <a:gd name="connsiteX112" fmla="*/ 36795 w 116611"/>
                <a:gd name="connsiteY112" fmla="*/ 63281 h 163091"/>
                <a:gd name="connsiteX113" fmla="*/ 36795 w 116611"/>
                <a:gd name="connsiteY113" fmla="*/ 63281 h 163091"/>
                <a:gd name="connsiteX114" fmla="*/ 41658 w 116611"/>
                <a:gd name="connsiteY114" fmla="*/ 24704 h 163091"/>
                <a:gd name="connsiteX115" fmla="*/ 43450 w 116611"/>
                <a:gd name="connsiteY115" fmla="*/ 13437 h 163091"/>
                <a:gd name="connsiteX116" fmla="*/ 51043 w 116611"/>
                <a:gd name="connsiteY116" fmla="*/ 13437 h 163091"/>
                <a:gd name="connsiteX117" fmla="*/ 49252 w 116611"/>
                <a:gd name="connsiteY117" fmla="*/ 27520 h 163091"/>
                <a:gd name="connsiteX118" fmla="*/ 41914 w 116611"/>
                <a:gd name="connsiteY118" fmla="*/ 84789 h 163091"/>
                <a:gd name="connsiteX119" fmla="*/ 41914 w 116611"/>
                <a:gd name="connsiteY119" fmla="*/ 84789 h 163091"/>
                <a:gd name="connsiteX120" fmla="*/ 41914 w 116611"/>
                <a:gd name="connsiteY120" fmla="*/ 84960 h 163091"/>
                <a:gd name="connsiteX121" fmla="*/ 41914 w 116611"/>
                <a:gd name="connsiteY121" fmla="*/ 85130 h 163091"/>
                <a:gd name="connsiteX122" fmla="*/ 41914 w 116611"/>
                <a:gd name="connsiteY122" fmla="*/ 85130 h 163091"/>
                <a:gd name="connsiteX123" fmla="*/ 38587 w 116611"/>
                <a:gd name="connsiteY123" fmla="*/ 137705 h 163091"/>
                <a:gd name="connsiteX124" fmla="*/ 31420 w 116611"/>
                <a:gd name="connsiteY124" fmla="*/ 136254 h 163091"/>
                <a:gd name="connsiteX125" fmla="*/ 83976 w 116611"/>
                <a:gd name="connsiteY125" fmla="*/ 128829 h 163091"/>
                <a:gd name="connsiteX126" fmla="*/ 71007 w 116611"/>
                <a:gd name="connsiteY126" fmla="*/ 138473 h 163091"/>
                <a:gd name="connsiteX127" fmla="*/ 56674 w 116611"/>
                <a:gd name="connsiteY127" fmla="*/ 139924 h 163091"/>
                <a:gd name="connsiteX128" fmla="*/ 57101 w 116611"/>
                <a:gd name="connsiteY128" fmla="*/ 137534 h 163091"/>
                <a:gd name="connsiteX129" fmla="*/ 63840 w 116611"/>
                <a:gd name="connsiteY129" fmla="*/ 96311 h 163091"/>
                <a:gd name="connsiteX130" fmla="*/ 63840 w 116611"/>
                <a:gd name="connsiteY130" fmla="*/ 96311 h 163091"/>
                <a:gd name="connsiteX131" fmla="*/ 63840 w 116611"/>
                <a:gd name="connsiteY131" fmla="*/ 96311 h 163091"/>
                <a:gd name="connsiteX132" fmla="*/ 63840 w 116611"/>
                <a:gd name="connsiteY132" fmla="*/ 96311 h 163091"/>
                <a:gd name="connsiteX133" fmla="*/ 65803 w 116611"/>
                <a:gd name="connsiteY133" fmla="*/ 54575 h 163091"/>
                <a:gd name="connsiteX134" fmla="*/ 66230 w 116611"/>
                <a:gd name="connsiteY134" fmla="*/ 39640 h 163091"/>
                <a:gd name="connsiteX135" fmla="*/ 65973 w 116611"/>
                <a:gd name="connsiteY135" fmla="*/ 39640 h 163091"/>
                <a:gd name="connsiteX136" fmla="*/ 64182 w 116611"/>
                <a:gd name="connsiteY136" fmla="*/ 54319 h 163091"/>
                <a:gd name="connsiteX137" fmla="*/ 58466 w 116611"/>
                <a:gd name="connsiteY137" fmla="*/ 95628 h 163091"/>
                <a:gd name="connsiteX138" fmla="*/ 58466 w 116611"/>
                <a:gd name="connsiteY138" fmla="*/ 95628 h 163091"/>
                <a:gd name="connsiteX139" fmla="*/ 58466 w 116611"/>
                <a:gd name="connsiteY139" fmla="*/ 95714 h 163091"/>
                <a:gd name="connsiteX140" fmla="*/ 58466 w 116611"/>
                <a:gd name="connsiteY140" fmla="*/ 95714 h 163091"/>
                <a:gd name="connsiteX141" fmla="*/ 58466 w 116611"/>
                <a:gd name="connsiteY141" fmla="*/ 95799 h 163091"/>
                <a:gd name="connsiteX142" fmla="*/ 55394 w 116611"/>
                <a:gd name="connsiteY142" fmla="*/ 137449 h 163091"/>
                <a:gd name="connsiteX143" fmla="*/ 55138 w 116611"/>
                <a:gd name="connsiteY143" fmla="*/ 139839 h 163091"/>
                <a:gd name="connsiteX144" fmla="*/ 42085 w 116611"/>
                <a:gd name="connsiteY144" fmla="*/ 138302 h 163091"/>
                <a:gd name="connsiteX145" fmla="*/ 40464 w 116611"/>
                <a:gd name="connsiteY145" fmla="*/ 137961 h 163091"/>
                <a:gd name="connsiteX146" fmla="*/ 47204 w 116611"/>
                <a:gd name="connsiteY146" fmla="*/ 85386 h 163091"/>
                <a:gd name="connsiteX147" fmla="*/ 47204 w 116611"/>
                <a:gd name="connsiteY147" fmla="*/ 85386 h 163091"/>
                <a:gd name="connsiteX148" fmla="*/ 47204 w 116611"/>
                <a:gd name="connsiteY148" fmla="*/ 85301 h 163091"/>
                <a:gd name="connsiteX149" fmla="*/ 47204 w 116611"/>
                <a:gd name="connsiteY149" fmla="*/ 85301 h 163091"/>
                <a:gd name="connsiteX150" fmla="*/ 50787 w 116611"/>
                <a:gd name="connsiteY150" fmla="*/ 27691 h 163091"/>
                <a:gd name="connsiteX151" fmla="*/ 51726 w 116611"/>
                <a:gd name="connsiteY151" fmla="*/ 13267 h 163091"/>
                <a:gd name="connsiteX152" fmla="*/ 53006 w 116611"/>
                <a:gd name="connsiteY152" fmla="*/ 13267 h 163091"/>
                <a:gd name="connsiteX153" fmla="*/ 66485 w 116611"/>
                <a:gd name="connsiteY153" fmla="*/ 13694 h 163091"/>
                <a:gd name="connsiteX154" fmla="*/ 65632 w 116611"/>
                <a:gd name="connsiteY154" fmla="*/ 17876 h 163091"/>
                <a:gd name="connsiteX155" fmla="*/ 56589 w 116611"/>
                <a:gd name="connsiteY155" fmla="*/ 68743 h 163091"/>
                <a:gd name="connsiteX156" fmla="*/ 56589 w 116611"/>
                <a:gd name="connsiteY156" fmla="*/ 68743 h 163091"/>
                <a:gd name="connsiteX157" fmla="*/ 56589 w 116611"/>
                <a:gd name="connsiteY157" fmla="*/ 68829 h 163091"/>
                <a:gd name="connsiteX158" fmla="*/ 56589 w 116611"/>
                <a:gd name="connsiteY158" fmla="*/ 68829 h 163091"/>
                <a:gd name="connsiteX159" fmla="*/ 56589 w 116611"/>
                <a:gd name="connsiteY159" fmla="*/ 68914 h 163091"/>
                <a:gd name="connsiteX160" fmla="*/ 52579 w 116611"/>
                <a:gd name="connsiteY160" fmla="*/ 120379 h 163091"/>
                <a:gd name="connsiteX161" fmla="*/ 51470 w 116611"/>
                <a:gd name="connsiteY161" fmla="*/ 138644 h 163091"/>
                <a:gd name="connsiteX162" fmla="*/ 51726 w 116611"/>
                <a:gd name="connsiteY162" fmla="*/ 138644 h 163091"/>
                <a:gd name="connsiteX163" fmla="*/ 54115 w 116611"/>
                <a:gd name="connsiteY163" fmla="*/ 120379 h 163091"/>
                <a:gd name="connsiteX164" fmla="*/ 61793 w 116611"/>
                <a:gd name="connsiteY164" fmla="*/ 69426 h 163091"/>
                <a:gd name="connsiteX165" fmla="*/ 61793 w 116611"/>
                <a:gd name="connsiteY165" fmla="*/ 69426 h 163091"/>
                <a:gd name="connsiteX166" fmla="*/ 61793 w 116611"/>
                <a:gd name="connsiteY166" fmla="*/ 69426 h 163091"/>
                <a:gd name="connsiteX167" fmla="*/ 61793 w 116611"/>
                <a:gd name="connsiteY167" fmla="*/ 69426 h 163091"/>
                <a:gd name="connsiteX168" fmla="*/ 61793 w 116611"/>
                <a:gd name="connsiteY168" fmla="*/ 69426 h 163091"/>
                <a:gd name="connsiteX169" fmla="*/ 67168 w 116611"/>
                <a:gd name="connsiteY169" fmla="*/ 18217 h 163091"/>
                <a:gd name="connsiteX170" fmla="*/ 67680 w 116611"/>
                <a:gd name="connsiteY170" fmla="*/ 13779 h 163091"/>
                <a:gd name="connsiteX171" fmla="*/ 83720 w 116611"/>
                <a:gd name="connsiteY171" fmla="*/ 15059 h 163091"/>
                <a:gd name="connsiteX172" fmla="*/ 99759 w 116611"/>
                <a:gd name="connsiteY172" fmla="*/ 20180 h 163091"/>
                <a:gd name="connsiteX173" fmla="*/ 106158 w 116611"/>
                <a:gd name="connsiteY173" fmla="*/ 32982 h 163091"/>
                <a:gd name="connsiteX174" fmla="*/ 100954 w 116611"/>
                <a:gd name="connsiteY174" fmla="*/ 82911 h 163091"/>
                <a:gd name="connsiteX175" fmla="*/ 83890 w 116611"/>
                <a:gd name="connsiteY175" fmla="*/ 128829 h 16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16611" h="163091">
                  <a:moveTo>
                    <a:pt x="107267" y="12413"/>
                  </a:moveTo>
                  <a:cubicBezTo>
                    <a:pt x="101892" y="10024"/>
                    <a:pt x="95664" y="8658"/>
                    <a:pt x="89777" y="8487"/>
                  </a:cubicBezTo>
                  <a:cubicBezTo>
                    <a:pt x="82610" y="8231"/>
                    <a:pt x="75529" y="8487"/>
                    <a:pt x="68363" y="8829"/>
                  </a:cubicBezTo>
                  <a:lnTo>
                    <a:pt x="69472" y="38"/>
                  </a:lnTo>
                  <a:cubicBezTo>
                    <a:pt x="69472" y="38"/>
                    <a:pt x="69301" y="-47"/>
                    <a:pt x="69216" y="38"/>
                  </a:cubicBezTo>
                  <a:lnTo>
                    <a:pt x="67510" y="8829"/>
                  </a:lnTo>
                  <a:cubicBezTo>
                    <a:pt x="64097" y="8999"/>
                    <a:pt x="60684" y="9085"/>
                    <a:pt x="57271" y="9170"/>
                  </a:cubicBezTo>
                  <a:cubicBezTo>
                    <a:pt x="55480" y="9170"/>
                    <a:pt x="53773" y="9170"/>
                    <a:pt x="51982" y="9255"/>
                  </a:cubicBezTo>
                  <a:lnTo>
                    <a:pt x="52152" y="7122"/>
                  </a:lnTo>
                  <a:cubicBezTo>
                    <a:pt x="52152" y="7122"/>
                    <a:pt x="51896" y="7036"/>
                    <a:pt x="51896" y="7122"/>
                  </a:cubicBezTo>
                  <a:lnTo>
                    <a:pt x="51640" y="9255"/>
                  </a:lnTo>
                  <a:cubicBezTo>
                    <a:pt x="46436" y="9341"/>
                    <a:pt x="41317" y="9597"/>
                    <a:pt x="36198" y="10450"/>
                  </a:cubicBezTo>
                  <a:lnTo>
                    <a:pt x="36539" y="9341"/>
                  </a:lnTo>
                  <a:lnTo>
                    <a:pt x="39440" y="721"/>
                  </a:lnTo>
                  <a:cubicBezTo>
                    <a:pt x="39440" y="721"/>
                    <a:pt x="39270" y="550"/>
                    <a:pt x="39270" y="721"/>
                  </a:cubicBezTo>
                  <a:lnTo>
                    <a:pt x="35686" y="8999"/>
                  </a:lnTo>
                  <a:lnTo>
                    <a:pt x="35004" y="10707"/>
                  </a:lnTo>
                  <a:cubicBezTo>
                    <a:pt x="33724" y="10963"/>
                    <a:pt x="32444" y="11219"/>
                    <a:pt x="31164" y="11560"/>
                  </a:cubicBezTo>
                  <a:cubicBezTo>
                    <a:pt x="31420" y="8658"/>
                    <a:pt x="31676" y="5756"/>
                    <a:pt x="32017" y="2854"/>
                  </a:cubicBezTo>
                  <a:cubicBezTo>
                    <a:pt x="32017" y="2854"/>
                    <a:pt x="31847" y="2769"/>
                    <a:pt x="31762" y="2854"/>
                  </a:cubicBezTo>
                  <a:cubicBezTo>
                    <a:pt x="31250" y="5842"/>
                    <a:pt x="30738" y="8829"/>
                    <a:pt x="30311" y="11816"/>
                  </a:cubicBezTo>
                  <a:cubicBezTo>
                    <a:pt x="28434" y="12328"/>
                    <a:pt x="26557" y="13011"/>
                    <a:pt x="24680" y="13779"/>
                  </a:cubicBezTo>
                  <a:cubicBezTo>
                    <a:pt x="20670" y="15486"/>
                    <a:pt x="18111" y="17876"/>
                    <a:pt x="16148" y="21716"/>
                  </a:cubicBezTo>
                  <a:cubicBezTo>
                    <a:pt x="8811" y="36055"/>
                    <a:pt x="4034" y="51076"/>
                    <a:pt x="3095" y="67292"/>
                  </a:cubicBezTo>
                  <a:cubicBezTo>
                    <a:pt x="2156" y="83167"/>
                    <a:pt x="877" y="99042"/>
                    <a:pt x="23" y="114917"/>
                  </a:cubicBezTo>
                  <a:cubicBezTo>
                    <a:pt x="-147" y="117989"/>
                    <a:pt x="621" y="121660"/>
                    <a:pt x="2242" y="124134"/>
                  </a:cubicBezTo>
                  <a:cubicBezTo>
                    <a:pt x="3180" y="125585"/>
                    <a:pt x="4204" y="127036"/>
                    <a:pt x="5228" y="128402"/>
                  </a:cubicBezTo>
                  <a:lnTo>
                    <a:pt x="4630" y="134035"/>
                  </a:lnTo>
                  <a:cubicBezTo>
                    <a:pt x="4630" y="134035"/>
                    <a:pt x="4801" y="134120"/>
                    <a:pt x="4887" y="134035"/>
                  </a:cubicBezTo>
                  <a:lnTo>
                    <a:pt x="5825" y="129085"/>
                  </a:lnTo>
                  <a:cubicBezTo>
                    <a:pt x="9579" y="134035"/>
                    <a:pt x="13930" y="138388"/>
                    <a:pt x="19646" y="140607"/>
                  </a:cubicBezTo>
                  <a:cubicBezTo>
                    <a:pt x="19646" y="144362"/>
                    <a:pt x="19646" y="148117"/>
                    <a:pt x="19646" y="151873"/>
                  </a:cubicBezTo>
                  <a:cubicBezTo>
                    <a:pt x="19646" y="151873"/>
                    <a:pt x="19902" y="151958"/>
                    <a:pt x="19902" y="151873"/>
                  </a:cubicBezTo>
                  <a:cubicBezTo>
                    <a:pt x="20158" y="148203"/>
                    <a:pt x="20414" y="144618"/>
                    <a:pt x="20670" y="140948"/>
                  </a:cubicBezTo>
                  <a:cubicBezTo>
                    <a:pt x="20670" y="140948"/>
                    <a:pt x="20670" y="140948"/>
                    <a:pt x="20755" y="140948"/>
                  </a:cubicBezTo>
                  <a:cubicBezTo>
                    <a:pt x="26557" y="142911"/>
                    <a:pt x="32444" y="144618"/>
                    <a:pt x="38331" y="145984"/>
                  </a:cubicBezTo>
                  <a:lnTo>
                    <a:pt x="37222" y="163053"/>
                  </a:lnTo>
                  <a:cubicBezTo>
                    <a:pt x="37222" y="163053"/>
                    <a:pt x="37478" y="163139"/>
                    <a:pt x="37478" y="163053"/>
                  </a:cubicBezTo>
                  <a:lnTo>
                    <a:pt x="39611" y="146240"/>
                  </a:lnTo>
                  <a:cubicBezTo>
                    <a:pt x="44559" y="147264"/>
                    <a:pt x="49593" y="147947"/>
                    <a:pt x="54712" y="148203"/>
                  </a:cubicBezTo>
                  <a:lnTo>
                    <a:pt x="54370" y="152129"/>
                  </a:lnTo>
                  <a:cubicBezTo>
                    <a:pt x="54370" y="152129"/>
                    <a:pt x="54627" y="152214"/>
                    <a:pt x="54627" y="152129"/>
                  </a:cubicBezTo>
                  <a:lnTo>
                    <a:pt x="55309" y="148203"/>
                  </a:lnTo>
                  <a:cubicBezTo>
                    <a:pt x="62305" y="148459"/>
                    <a:pt x="69301" y="147691"/>
                    <a:pt x="76468" y="145642"/>
                  </a:cubicBezTo>
                  <a:cubicBezTo>
                    <a:pt x="82610" y="143850"/>
                    <a:pt x="87303" y="140777"/>
                    <a:pt x="90630" y="135230"/>
                  </a:cubicBezTo>
                  <a:cubicBezTo>
                    <a:pt x="98479" y="121745"/>
                    <a:pt x="105902" y="108260"/>
                    <a:pt x="107950" y="92385"/>
                  </a:cubicBezTo>
                  <a:cubicBezTo>
                    <a:pt x="108547" y="88032"/>
                    <a:pt x="109827" y="83679"/>
                    <a:pt x="110765" y="79412"/>
                  </a:cubicBezTo>
                  <a:cubicBezTo>
                    <a:pt x="114604" y="62684"/>
                    <a:pt x="117591" y="45785"/>
                    <a:pt x="116311" y="28459"/>
                  </a:cubicBezTo>
                  <a:cubicBezTo>
                    <a:pt x="115799" y="21631"/>
                    <a:pt x="114007" y="15145"/>
                    <a:pt x="107523" y="12328"/>
                  </a:cubicBezTo>
                  <a:close/>
                  <a:moveTo>
                    <a:pt x="33212" y="14120"/>
                  </a:moveTo>
                  <a:cubicBezTo>
                    <a:pt x="33212" y="14120"/>
                    <a:pt x="33468" y="14120"/>
                    <a:pt x="33638" y="14120"/>
                  </a:cubicBezTo>
                  <a:lnTo>
                    <a:pt x="32274" y="17364"/>
                  </a:lnTo>
                  <a:cubicBezTo>
                    <a:pt x="31505" y="19241"/>
                    <a:pt x="30823" y="21119"/>
                    <a:pt x="30055" y="22997"/>
                  </a:cubicBezTo>
                  <a:cubicBezTo>
                    <a:pt x="30055" y="22826"/>
                    <a:pt x="30055" y="22570"/>
                    <a:pt x="30055" y="22399"/>
                  </a:cubicBezTo>
                  <a:cubicBezTo>
                    <a:pt x="30311" y="19753"/>
                    <a:pt x="30567" y="17108"/>
                    <a:pt x="30823" y="14462"/>
                  </a:cubicBezTo>
                  <a:cubicBezTo>
                    <a:pt x="31591" y="14291"/>
                    <a:pt x="32358" y="14206"/>
                    <a:pt x="33126" y="14120"/>
                  </a:cubicBezTo>
                  <a:close/>
                  <a:moveTo>
                    <a:pt x="9579" y="72584"/>
                  </a:moveTo>
                  <a:cubicBezTo>
                    <a:pt x="10091" y="66524"/>
                    <a:pt x="9750" y="60294"/>
                    <a:pt x="11285" y="54575"/>
                  </a:cubicBezTo>
                  <a:cubicBezTo>
                    <a:pt x="14271" y="43309"/>
                    <a:pt x="18111" y="32214"/>
                    <a:pt x="22035" y="21290"/>
                  </a:cubicBezTo>
                  <a:cubicBezTo>
                    <a:pt x="23315" y="17620"/>
                    <a:pt x="26472" y="15742"/>
                    <a:pt x="29884" y="14803"/>
                  </a:cubicBezTo>
                  <a:cubicBezTo>
                    <a:pt x="29458" y="17278"/>
                    <a:pt x="29031" y="19753"/>
                    <a:pt x="28690" y="22143"/>
                  </a:cubicBezTo>
                  <a:cubicBezTo>
                    <a:pt x="28263" y="24789"/>
                    <a:pt x="27837" y="27435"/>
                    <a:pt x="27496" y="29995"/>
                  </a:cubicBezTo>
                  <a:cubicBezTo>
                    <a:pt x="26130" y="33750"/>
                    <a:pt x="24766" y="37420"/>
                    <a:pt x="23400" y="41176"/>
                  </a:cubicBezTo>
                  <a:cubicBezTo>
                    <a:pt x="20585" y="49199"/>
                    <a:pt x="17940" y="57307"/>
                    <a:pt x="15637" y="65500"/>
                  </a:cubicBezTo>
                  <a:lnTo>
                    <a:pt x="15637" y="65500"/>
                  </a:lnTo>
                  <a:cubicBezTo>
                    <a:pt x="15637" y="65500"/>
                    <a:pt x="15637" y="65586"/>
                    <a:pt x="15637" y="65586"/>
                  </a:cubicBezTo>
                  <a:lnTo>
                    <a:pt x="15637" y="65586"/>
                  </a:lnTo>
                  <a:cubicBezTo>
                    <a:pt x="15637" y="65586"/>
                    <a:pt x="15637" y="65671"/>
                    <a:pt x="15637" y="65671"/>
                  </a:cubicBezTo>
                  <a:cubicBezTo>
                    <a:pt x="13674" y="73950"/>
                    <a:pt x="12053" y="82314"/>
                    <a:pt x="10517" y="90678"/>
                  </a:cubicBezTo>
                  <a:cubicBezTo>
                    <a:pt x="9238" y="98018"/>
                    <a:pt x="8129" y="105443"/>
                    <a:pt x="7190" y="112869"/>
                  </a:cubicBezTo>
                  <a:cubicBezTo>
                    <a:pt x="7019" y="110820"/>
                    <a:pt x="7019" y="108772"/>
                    <a:pt x="7190" y="106724"/>
                  </a:cubicBezTo>
                  <a:cubicBezTo>
                    <a:pt x="7617" y="95287"/>
                    <a:pt x="8896" y="83765"/>
                    <a:pt x="9835" y="72328"/>
                  </a:cubicBezTo>
                  <a:close/>
                  <a:moveTo>
                    <a:pt x="7872" y="117819"/>
                  </a:moveTo>
                  <a:lnTo>
                    <a:pt x="8214" y="116197"/>
                  </a:lnTo>
                  <a:cubicBezTo>
                    <a:pt x="9920" y="107918"/>
                    <a:pt x="11883" y="99639"/>
                    <a:pt x="14016" y="91446"/>
                  </a:cubicBezTo>
                  <a:cubicBezTo>
                    <a:pt x="16148" y="83253"/>
                    <a:pt x="18367" y="75145"/>
                    <a:pt x="20670" y="66951"/>
                  </a:cubicBezTo>
                  <a:lnTo>
                    <a:pt x="20670" y="66951"/>
                  </a:lnTo>
                  <a:cubicBezTo>
                    <a:pt x="20670" y="66951"/>
                    <a:pt x="20670" y="66951"/>
                    <a:pt x="20670" y="66951"/>
                  </a:cubicBezTo>
                  <a:lnTo>
                    <a:pt x="20670" y="66951"/>
                  </a:lnTo>
                  <a:cubicBezTo>
                    <a:pt x="20670" y="66951"/>
                    <a:pt x="20670" y="66951"/>
                    <a:pt x="20670" y="66951"/>
                  </a:cubicBezTo>
                  <a:cubicBezTo>
                    <a:pt x="21779" y="62257"/>
                    <a:pt x="22974" y="57563"/>
                    <a:pt x="24083" y="52869"/>
                  </a:cubicBezTo>
                  <a:cubicBezTo>
                    <a:pt x="22974" y="60806"/>
                    <a:pt x="22035" y="68829"/>
                    <a:pt x="21182" y="76852"/>
                  </a:cubicBezTo>
                  <a:lnTo>
                    <a:pt x="21182" y="76852"/>
                  </a:lnTo>
                  <a:cubicBezTo>
                    <a:pt x="21182" y="76852"/>
                    <a:pt x="21182" y="77022"/>
                    <a:pt x="21182" y="77022"/>
                  </a:cubicBezTo>
                  <a:lnTo>
                    <a:pt x="21182" y="77193"/>
                  </a:lnTo>
                  <a:cubicBezTo>
                    <a:pt x="21182" y="77193"/>
                    <a:pt x="21182" y="77193"/>
                    <a:pt x="21182" y="77193"/>
                  </a:cubicBezTo>
                  <a:cubicBezTo>
                    <a:pt x="20073" y="95372"/>
                    <a:pt x="19732" y="113637"/>
                    <a:pt x="19646" y="131816"/>
                  </a:cubicBezTo>
                  <a:cubicBezTo>
                    <a:pt x="16575" y="129767"/>
                    <a:pt x="13845" y="127122"/>
                    <a:pt x="11285" y="124220"/>
                  </a:cubicBezTo>
                  <a:cubicBezTo>
                    <a:pt x="9664" y="122342"/>
                    <a:pt x="8555" y="120208"/>
                    <a:pt x="7958" y="117904"/>
                  </a:cubicBezTo>
                  <a:close/>
                  <a:moveTo>
                    <a:pt x="31505" y="136169"/>
                  </a:moveTo>
                  <a:cubicBezTo>
                    <a:pt x="27581" y="135742"/>
                    <a:pt x="24168" y="134462"/>
                    <a:pt x="21097" y="132669"/>
                  </a:cubicBezTo>
                  <a:cubicBezTo>
                    <a:pt x="21097" y="132499"/>
                    <a:pt x="21097" y="132413"/>
                    <a:pt x="21097" y="132243"/>
                  </a:cubicBezTo>
                  <a:cubicBezTo>
                    <a:pt x="22547" y="113978"/>
                    <a:pt x="24509" y="95628"/>
                    <a:pt x="26387" y="77449"/>
                  </a:cubicBezTo>
                  <a:lnTo>
                    <a:pt x="26387" y="77449"/>
                  </a:lnTo>
                  <a:cubicBezTo>
                    <a:pt x="26387" y="77449"/>
                    <a:pt x="26387" y="77449"/>
                    <a:pt x="26387" y="77449"/>
                  </a:cubicBezTo>
                  <a:lnTo>
                    <a:pt x="26387" y="77449"/>
                  </a:lnTo>
                  <a:cubicBezTo>
                    <a:pt x="27325" y="62684"/>
                    <a:pt x="28178" y="47833"/>
                    <a:pt x="29287" y="33068"/>
                  </a:cubicBezTo>
                  <a:cubicBezTo>
                    <a:pt x="30738" y="28032"/>
                    <a:pt x="32188" y="22997"/>
                    <a:pt x="33724" y="18046"/>
                  </a:cubicBezTo>
                  <a:lnTo>
                    <a:pt x="35004" y="14035"/>
                  </a:lnTo>
                  <a:cubicBezTo>
                    <a:pt x="37649" y="13779"/>
                    <a:pt x="40293" y="13608"/>
                    <a:pt x="42938" y="13437"/>
                  </a:cubicBezTo>
                  <a:cubicBezTo>
                    <a:pt x="41999" y="17022"/>
                    <a:pt x="41061" y="20692"/>
                    <a:pt x="40123" y="24277"/>
                  </a:cubicBezTo>
                  <a:cubicBezTo>
                    <a:pt x="36880" y="36908"/>
                    <a:pt x="33895" y="49540"/>
                    <a:pt x="31505" y="62342"/>
                  </a:cubicBezTo>
                  <a:lnTo>
                    <a:pt x="31505" y="62342"/>
                  </a:lnTo>
                  <a:cubicBezTo>
                    <a:pt x="31505" y="62342"/>
                    <a:pt x="31505" y="62428"/>
                    <a:pt x="31505" y="62428"/>
                  </a:cubicBezTo>
                  <a:lnTo>
                    <a:pt x="31505" y="62428"/>
                  </a:lnTo>
                  <a:cubicBezTo>
                    <a:pt x="31505" y="62428"/>
                    <a:pt x="31505" y="62513"/>
                    <a:pt x="31505" y="62513"/>
                  </a:cubicBezTo>
                  <a:cubicBezTo>
                    <a:pt x="29970" y="75401"/>
                    <a:pt x="29031" y="88459"/>
                    <a:pt x="28349" y="101432"/>
                  </a:cubicBezTo>
                  <a:cubicBezTo>
                    <a:pt x="28093" y="106041"/>
                    <a:pt x="27837" y="110649"/>
                    <a:pt x="27666" y="115258"/>
                  </a:cubicBezTo>
                  <a:cubicBezTo>
                    <a:pt x="27666" y="115258"/>
                    <a:pt x="27922" y="115258"/>
                    <a:pt x="27922" y="115258"/>
                  </a:cubicBezTo>
                  <a:cubicBezTo>
                    <a:pt x="28605" y="110649"/>
                    <a:pt x="29202" y="106041"/>
                    <a:pt x="29970" y="101517"/>
                  </a:cubicBezTo>
                  <a:cubicBezTo>
                    <a:pt x="32017" y="88715"/>
                    <a:pt x="34491" y="75998"/>
                    <a:pt x="36795" y="63281"/>
                  </a:cubicBezTo>
                  <a:lnTo>
                    <a:pt x="36795" y="63281"/>
                  </a:lnTo>
                  <a:cubicBezTo>
                    <a:pt x="36795" y="63281"/>
                    <a:pt x="36795" y="63281"/>
                    <a:pt x="36795" y="63281"/>
                  </a:cubicBezTo>
                  <a:lnTo>
                    <a:pt x="36795" y="63281"/>
                  </a:lnTo>
                  <a:cubicBezTo>
                    <a:pt x="38331" y="50479"/>
                    <a:pt x="39866" y="37591"/>
                    <a:pt x="41658" y="24704"/>
                  </a:cubicBezTo>
                  <a:cubicBezTo>
                    <a:pt x="42256" y="20948"/>
                    <a:pt x="42853" y="17193"/>
                    <a:pt x="43450" y="13437"/>
                  </a:cubicBezTo>
                  <a:cubicBezTo>
                    <a:pt x="46009" y="13437"/>
                    <a:pt x="48483" y="13352"/>
                    <a:pt x="51043" y="13437"/>
                  </a:cubicBezTo>
                  <a:lnTo>
                    <a:pt x="49252" y="27520"/>
                  </a:lnTo>
                  <a:cubicBezTo>
                    <a:pt x="46777" y="46638"/>
                    <a:pt x="44132" y="65671"/>
                    <a:pt x="41914" y="84789"/>
                  </a:cubicBezTo>
                  <a:cubicBezTo>
                    <a:pt x="41914" y="84789"/>
                    <a:pt x="41914" y="84789"/>
                    <a:pt x="41914" y="84789"/>
                  </a:cubicBezTo>
                  <a:cubicBezTo>
                    <a:pt x="41914" y="84789"/>
                    <a:pt x="41914" y="84874"/>
                    <a:pt x="41914" y="84960"/>
                  </a:cubicBezTo>
                  <a:cubicBezTo>
                    <a:pt x="41914" y="84960"/>
                    <a:pt x="41914" y="85045"/>
                    <a:pt x="41914" y="85130"/>
                  </a:cubicBezTo>
                  <a:lnTo>
                    <a:pt x="41914" y="85130"/>
                  </a:lnTo>
                  <a:cubicBezTo>
                    <a:pt x="40634" y="102627"/>
                    <a:pt x="39611" y="120208"/>
                    <a:pt x="38587" y="137705"/>
                  </a:cubicBezTo>
                  <a:cubicBezTo>
                    <a:pt x="36198" y="137193"/>
                    <a:pt x="33809" y="136510"/>
                    <a:pt x="31420" y="136254"/>
                  </a:cubicBezTo>
                  <a:close/>
                  <a:moveTo>
                    <a:pt x="83976" y="128829"/>
                  </a:moveTo>
                  <a:cubicBezTo>
                    <a:pt x="80989" y="134291"/>
                    <a:pt x="76809" y="136937"/>
                    <a:pt x="71007" y="138473"/>
                  </a:cubicBezTo>
                  <a:cubicBezTo>
                    <a:pt x="66144" y="139753"/>
                    <a:pt x="61452" y="140095"/>
                    <a:pt x="56674" y="139924"/>
                  </a:cubicBezTo>
                  <a:lnTo>
                    <a:pt x="57101" y="137534"/>
                  </a:lnTo>
                  <a:cubicBezTo>
                    <a:pt x="59575" y="123878"/>
                    <a:pt x="61964" y="110137"/>
                    <a:pt x="63840" y="96311"/>
                  </a:cubicBezTo>
                  <a:lnTo>
                    <a:pt x="63840" y="96311"/>
                  </a:lnTo>
                  <a:cubicBezTo>
                    <a:pt x="63840" y="96311"/>
                    <a:pt x="63840" y="96311"/>
                    <a:pt x="63840" y="96311"/>
                  </a:cubicBezTo>
                  <a:lnTo>
                    <a:pt x="63840" y="96311"/>
                  </a:lnTo>
                  <a:cubicBezTo>
                    <a:pt x="64865" y="82399"/>
                    <a:pt x="65377" y="68487"/>
                    <a:pt x="65803" y="54575"/>
                  </a:cubicBezTo>
                  <a:lnTo>
                    <a:pt x="66230" y="39640"/>
                  </a:lnTo>
                  <a:cubicBezTo>
                    <a:pt x="66230" y="39640"/>
                    <a:pt x="65973" y="39640"/>
                    <a:pt x="65973" y="39640"/>
                  </a:cubicBezTo>
                  <a:lnTo>
                    <a:pt x="64182" y="54319"/>
                  </a:lnTo>
                  <a:cubicBezTo>
                    <a:pt x="62390" y="68146"/>
                    <a:pt x="60343" y="81887"/>
                    <a:pt x="58466" y="95628"/>
                  </a:cubicBezTo>
                  <a:lnTo>
                    <a:pt x="58466" y="95628"/>
                  </a:lnTo>
                  <a:cubicBezTo>
                    <a:pt x="58466" y="95628"/>
                    <a:pt x="58466" y="95714"/>
                    <a:pt x="58466" y="95714"/>
                  </a:cubicBezTo>
                  <a:lnTo>
                    <a:pt x="58466" y="95714"/>
                  </a:lnTo>
                  <a:cubicBezTo>
                    <a:pt x="58466" y="95714"/>
                    <a:pt x="58466" y="95799"/>
                    <a:pt x="58466" y="95799"/>
                  </a:cubicBezTo>
                  <a:cubicBezTo>
                    <a:pt x="57442" y="109625"/>
                    <a:pt x="56589" y="123537"/>
                    <a:pt x="55394" y="137449"/>
                  </a:cubicBezTo>
                  <a:lnTo>
                    <a:pt x="55138" y="139839"/>
                  </a:lnTo>
                  <a:cubicBezTo>
                    <a:pt x="50787" y="139582"/>
                    <a:pt x="46436" y="138985"/>
                    <a:pt x="42085" y="138302"/>
                  </a:cubicBezTo>
                  <a:cubicBezTo>
                    <a:pt x="41573" y="138217"/>
                    <a:pt x="40976" y="138132"/>
                    <a:pt x="40464" y="137961"/>
                  </a:cubicBezTo>
                  <a:cubicBezTo>
                    <a:pt x="42767" y="120465"/>
                    <a:pt x="45156" y="102883"/>
                    <a:pt x="47204" y="85386"/>
                  </a:cubicBezTo>
                  <a:lnTo>
                    <a:pt x="47204" y="85386"/>
                  </a:lnTo>
                  <a:cubicBezTo>
                    <a:pt x="47204" y="85386"/>
                    <a:pt x="47204" y="85386"/>
                    <a:pt x="47204" y="85301"/>
                  </a:cubicBezTo>
                  <a:cubicBezTo>
                    <a:pt x="47204" y="85301"/>
                    <a:pt x="47204" y="85301"/>
                    <a:pt x="47204" y="85301"/>
                  </a:cubicBezTo>
                  <a:cubicBezTo>
                    <a:pt x="48654" y="66098"/>
                    <a:pt x="49678" y="46894"/>
                    <a:pt x="50787" y="27691"/>
                  </a:cubicBezTo>
                  <a:lnTo>
                    <a:pt x="51726" y="13267"/>
                  </a:lnTo>
                  <a:cubicBezTo>
                    <a:pt x="51726" y="13267"/>
                    <a:pt x="52579" y="13267"/>
                    <a:pt x="53006" y="13267"/>
                  </a:cubicBezTo>
                  <a:cubicBezTo>
                    <a:pt x="57527" y="13352"/>
                    <a:pt x="61964" y="13523"/>
                    <a:pt x="66485" y="13694"/>
                  </a:cubicBezTo>
                  <a:lnTo>
                    <a:pt x="65632" y="17876"/>
                  </a:lnTo>
                  <a:cubicBezTo>
                    <a:pt x="62305" y="34775"/>
                    <a:pt x="59148" y="51674"/>
                    <a:pt x="56589" y="68743"/>
                  </a:cubicBezTo>
                  <a:lnTo>
                    <a:pt x="56589" y="68743"/>
                  </a:lnTo>
                  <a:cubicBezTo>
                    <a:pt x="56589" y="68743"/>
                    <a:pt x="56589" y="68829"/>
                    <a:pt x="56589" y="68829"/>
                  </a:cubicBezTo>
                  <a:lnTo>
                    <a:pt x="56589" y="68829"/>
                  </a:lnTo>
                  <a:cubicBezTo>
                    <a:pt x="56589" y="68829"/>
                    <a:pt x="56589" y="68914"/>
                    <a:pt x="56589" y="68914"/>
                  </a:cubicBezTo>
                  <a:cubicBezTo>
                    <a:pt x="54797" y="86069"/>
                    <a:pt x="53688" y="103224"/>
                    <a:pt x="52579" y="120379"/>
                  </a:cubicBezTo>
                  <a:lnTo>
                    <a:pt x="51470" y="138644"/>
                  </a:lnTo>
                  <a:cubicBezTo>
                    <a:pt x="51470" y="138644"/>
                    <a:pt x="51726" y="138729"/>
                    <a:pt x="51726" y="138644"/>
                  </a:cubicBezTo>
                  <a:lnTo>
                    <a:pt x="54115" y="120379"/>
                  </a:lnTo>
                  <a:cubicBezTo>
                    <a:pt x="56503" y="103395"/>
                    <a:pt x="59234" y="86411"/>
                    <a:pt x="61793" y="69426"/>
                  </a:cubicBezTo>
                  <a:lnTo>
                    <a:pt x="61793" y="69426"/>
                  </a:lnTo>
                  <a:cubicBezTo>
                    <a:pt x="61793" y="69426"/>
                    <a:pt x="61793" y="69426"/>
                    <a:pt x="61793" y="69426"/>
                  </a:cubicBezTo>
                  <a:lnTo>
                    <a:pt x="61793" y="69426"/>
                  </a:lnTo>
                  <a:cubicBezTo>
                    <a:pt x="61793" y="69426"/>
                    <a:pt x="61793" y="69426"/>
                    <a:pt x="61793" y="69426"/>
                  </a:cubicBezTo>
                  <a:cubicBezTo>
                    <a:pt x="63585" y="52356"/>
                    <a:pt x="65206" y="35287"/>
                    <a:pt x="67168" y="18217"/>
                  </a:cubicBezTo>
                  <a:lnTo>
                    <a:pt x="67680" y="13779"/>
                  </a:lnTo>
                  <a:cubicBezTo>
                    <a:pt x="73055" y="14035"/>
                    <a:pt x="78345" y="14376"/>
                    <a:pt x="83720" y="15059"/>
                  </a:cubicBezTo>
                  <a:cubicBezTo>
                    <a:pt x="89180" y="15742"/>
                    <a:pt x="94640" y="17876"/>
                    <a:pt x="99759" y="20180"/>
                  </a:cubicBezTo>
                  <a:cubicBezTo>
                    <a:pt x="105049" y="22484"/>
                    <a:pt x="105817" y="27776"/>
                    <a:pt x="106158" y="32982"/>
                  </a:cubicBezTo>
                  <a:cubicBezTo>
                    <a:pt x="107353" y="49625"/>
                    <a:pt x="105902" y="66012"/>
                    <a:pt x="100954" y="82911"/>
                  </a:cubicBezTo>
                  <a:cubicBezTo>
                    <a:pt x="99845" y="99298"/>
                    <a:pt x="91910" y="114063"/>
                    <a:pt x="83890" y="128829"/>
                  </a:cubicBezTo>
                  <a:close/>
                </a:path>
              </a:pathLst>
            </a:custGeom>
            <a:grpFill/>
            <a:ln w="8532" cap="flat">
              <a:noFill/>
              <a:prstDash val="solid"/>
              <a:miter/>
            </a:ln>
          </p:spPr>
          <p:txBody>
            <a:bodyPr rtlCol="0" anchor="ctr"/>
            <a:lstStyle/>
            <a:p>
              <a:endParaRPr lang="en-US"/>
            </a:p>
          </p:txBody>
        </p:sp>
        <p:sp>
          <p:nvSpPr>
            <p:cNvPr id="1026" name="Freeform 1025">
              <a:extLst>
                <a:ext uri="{FF2B5EF4-FFF2-40B4-BE49-F238E27FC236}">
                  <a16:creationId xmlns:a16="http://schemas.microsoft.com/office/drawing/2014/main" id="{6B48F0F8-5B16-6E36-B3D8-CCF9AA8A6C3F}"/>
                </a:ext>
              </a:extLst>
            </p:cNvPr>
            <p:cNvSpPr/>
            <p:nvPr/>
          </p:nvSpPr>
          <p:spPr>
            <a:xfrm>
              <a:off x="6870743" y="2772442"/>
              <a:ext cx="1865" cy="3755"/>
            </a:xfrm>
            <a:custGeom>
              <a:avLst/>
              <a:gdLst>
                <a:gd name="connsiteX0" fmla="*/ 1866 w 1865"/>
                <a:gd name="connsiteY0" fmla="*/ 3755 h 3755"/>
                <a:gd name="connsiteX1" fmla="*/ 501 w 1865"/>
                <a:gd name="connsiteY1" fmla="*/ 0 h 3755"/>
                <a:gd name="connsiteX2" fmla="*/ 1866 w 1865"/>
                <a:gd name="connsiteY2" fmla="*/ 3755 h 3755"/>
              </a:gdLst>
              <a:ahLst/>
              <a:cxnLst>
                <a:cxn ang="0">
                  <a:pos x="connsiteX0" y="connsiteY0"/>
                </a:cxn>
                <a:cxn ang="0">
                  <a:pos x="connsiteX1" y="connsiteY1"/>
                </a:cxn>
                <a:cxn ang="0">
                  <a:pos x="connsiteX2" y="connsiteY2"/>
                </a:cxn>
              </a:cxnLst>
              <a:rect l="l" t="t" r="r" b="b"/>
              <a:pathLst>
                <a:path w="1865" h="3755">
                  <a:moveTo>
                    <a:pt x="1866" y="3755"/>
                  </a:moveTo>
                  <a:cubicBezTo>
                    <a:pt x="1439" y="2475"/>
                    <a:pt x="927" y="1280"/>
                    <a:pt x="501" y="0"/>
                  </a:cubicBezTo>
                  <a:cubicBezTo>
                    <a:pt x="-438" y="1792"/>
                    <a:pt x="-97" y="3072"/>
                    <a:pt x="1866" y="3755"/>
                  </a:cubicBezTo>
                  <a:close/>
                </a:path>
              </a:pathLst>
            </a:custGeom>
            <a:grpFill/>
            <a:ln w="8532" cap="flat">
              <a:noFill/>
              <a:prstDash val="solid"/>
              <a:miter/>
            </a:ln>
          </p:spPr>
          <p:txBody>
            <a:bodyPr rtlCol="0" anchor="ctr"/>
            <a:lstStyle/>
            <a:p>
              <a:endParaRPr lang="en-US"/>
            </a:p>
          </p:txBody>
        </p:sp>
        <p:sp>
          <p:nvSpPr>
            <p:cNvPr id="1027" name="Freeform 1026">
              <a:extLst>
                <a:ext uri="{FF2B5EF4-FFF2-40B4-BE49-F238E27FC236}">
                  <a16:creationId xmlns:a16="http://schemas.microsoft.com/office/drawing/2014/main" id="{09D7039D-88EA-3395-256A-F246FF5593A8}"/>
                </a:ext>
              </a:extLst>
            </p:cNvPr>
            <p:cNvSpPr/>
            <p:nvPr/>
          </p:nvSpPr>
          <p:spPr>
            <a:xfrm>
              <a:off x="6870987" y="2771674"/>
              <a:ext cx="426" cy="768"/>
            </a:xfrm>
            <a:custGeom>
              <a:avLst/>
              <a:gdLst>
                <a:gd name="connsiteX0" fmla="*/ 256 w 426"/>
                <a:gd name="connsiteY0" fmla="*/ 768 h 768"/>
                <a:gd name="connsiteX1" fmla="*/ 426 w 426"/>
                <a:gd name="connsiteY1" fmla="*/ 512 h 768"/>
                <a:gd name="connsiteX2" fmla="*/ 0 w 426"/>
                <a:gd name="connsiteY2" fmla="*/ 0 h 768"/>
                <a:gd name="connsiteX3" fmla="*/ 171 w 426"/>
                <a:gd name="connsiteY3" fmla="*/ 598 h 768"/>
                <a:gd name="connsiteX4" fmla="*/ 171 w 426"/>
                <a:gd name="connsiteY4" fmla="*/ 768 h 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 h="768">
                  <a:moveTo>
                    <a:pt x="256" y="768"/>
                  </a:moveTo>
                  <a:cubicBezTo>
                    <a:pt x="256" y="768"/>
                    <a:pt x="256" y="598"/>
                    <a:pt x="426" y="512"/>
                  </a:cubicBezTo>
                  <a:cubicBezTo>
                    <a:pt x="341" y="341"/>
                    <a:pt x="171" y="171"/>
                    <a:pt x="0" y="0"/>
                  </a:cubicBezTo>
                  <a:cubicBezTo>
                    <a:pt x="0" y="171"/>
                    <a:pt x="171" y="427"/>
                    <a:pt x="171" y="598"/>
                  </a:cubicBezTo>
                  <a:cubicBezTo>
                    <a:pt x="171" y="598"/>
                    <a:pt x="171" y="683"/>
                    <a:pt x="171" y="768"/>
                  </a:cubicBezTo>
                  <a:close/>
                </a:path>
              </a:pathLst>
            </a:custGeom>
            <a:grpFill/>
            <a:ln w="8532" cap="flat">
              <a:noFill/>
              <a:prstDash val="solid"/>
              <a:miter/>
            </a:ln>
          </p:spPr>
          <p:txBody>
            <a:bodyPr rtlCol="0" anchor="ctr"/>
            <a:lstStyle/>
            <a:p>
              <a:endParaRPr lang="en-US"/>
            </a:p>
          </p:txBody>
        </p:sp>
        <p:sp>
          <p:nvSpPr>
            <p:cNvPr id="1028" name="Freeform 1027">
              <a:extLst>
                <a:ext uri="{FF2B5EF4-FFF2-40B4-BE49-F238E27FC236}">
                  <a16:creationId xmlns:a16="http://schemas.microsoft.com/office/drawing/2014/main" id="{F1F89D68-A30F-71EC-4C9C-552E2B9F0061}"/>
                </a:ext>
              </a:extLst>
            </p:cNvPr>
            <p:cNvSpPr/>
            <p:nvPr/>
          </p:nvSpPr>
          <p:spPr>
            <a:xfrm>
              <a:off x="6872609" y="2776198"/>
              <a:ext cx="1706" cy="4523"/>
            </a:xfrm>
            <a:custGeom>
              <a:avLst/>
              <a:gdLst>
                <a:gd name="connsiteX0" fmla="*/ 1536 w 1706"/>
                <a:gd name="connsiteY0" fmla="*/ 4267 h 4523"/>
                <a:gd name="connsiteX1" fmla="*/ 1706 w 1706"/>
                <a:gd name="connsiteY1" fmla="*/ 4523 h 4523"/>
                <a:gd name="connsiteX2" fmla="*/ 1706 w 1706"/>
                <a:gd name="connsiteY2" fmla="*/ 4182 h 4523"/>
                <a:gd name="connsiteX3" fmla="*/ 256 w 1706"/>
                <a:gd name="connsiteY3" fmla="*/ 85 h 4523"/>
                <a:gd name="connsiteX4" fmla="*/ 0 w 1706"/>
                <a:gd name="connsiteY4" fmla="*/ 0 h 4523"/>
                <a:gd name="connsiteX5" fmla="*/ 0 w 1706"/>
                <a:gd name="connsiteY5" fmla="*/ 171 h 4523"/>
                <a:gd name="connsiteX6" fmla="*/ 1450 w 1706"/>
                <a:gd name="connsiteY6" fmla="*/ 4267 h 4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6" h="4523">
                  <a:moveTo>
                    <a:pt x="1536" y="4267"/>
                  </a:moveTo>
                  <a:cubicBezTo>
                    <a:pt x="1536" y="4267"/>
                    <a:pt x="1621" y="4438"/>
                    <a:pt x="1706" y="4523"/>
                  </a:cubicBezTo>
                  <a:cubicBezTo>
                    <a:pt x="1706" y="4438"/>
                    <a:pt x="1706" y="4267"/>
                    <a:pt x="1706" y="4182"/>
                  </a:cubicBezTo>
                  <a:cubicBezTo>
                    <a:pt x="1195" y="2816"/>
                    <a:pt x="683" y="1451"/>
                    <a:pt x="256" y="85"/>
                  </a:cubicBezTo>
                  <a:cubicBezTo>
                    <a:pt x="171" y="85"/>
                    <a:pt x="85" y="85"/>
                    <a:pt x="0" y="0"/>
                  </a:cubicBezTo>
                  <a:cubicBezTo>
                    <a:pt x="0" y="0"/>
                    <a:pt x="0" y="171"/>
                    <a:pt x="0" y="171"/>
                  </a:cubicBezTo>
                  <a:cubicBezTo>
                    <a:pt x="512" y="1536"/>
                    <a:pt x="1024" y="2902"/>
                    <a:pt x="1450" y="4267"/>
                  </a:cubicBezTo>
                  <a:close/>
                </a:path>
              </a:pathLst>
            </a:custGeom>
            <a:grpFill/>
            <a:ln w="8532" cap="flat">
              <a:noFill/>
              <a:prstDash val="solid"/>
              <a:miter/>
            </a:ln>
          </p:spPr>
          <p:txBody>
            <a:bodyPr rtlCol="0" anchor="ctr"/>
            <a:lstStyle/>
            <a:p>
              <a:endParaRPr lang="en-US"/>
            </a:p>
          </p:txBody>
        </p:sp>
        <p:sp>
          <p:nvSpPr>
            <p:cNvPr id="1029" name="Freeform 1028">
              <a:extLst>
                <a:ext uri="{FF2B5EF4-FFF2-40B4-BE49-F238E27FC236}">
                  <a16:creationId xmlns:a16="http://schemas.microsoft.com/office/drawing/2014/main" id="{F4FFDC18-7DE4-2857-B72E-116FDC8D2254}"/>
                </a:ext>
              </a:extLst>
            </p:cNvPr>
            <p:cNvSpPr/>
            <p:nvPr/>
          </p:nvSpPr>
          <p:spPr>
            <a:xfrm>
              <a:off x="6874315" y="2780721"/>
              <a:ext cx="8531" cy="75"/>
            </a:xfrm>
            <a:custGeom>
              <a:avLst/>
              <a:gdLst>
                <a:gd name="connsiteX0" fmla="*/ 0 w 8531"/>
                <a:gd name="connsiteY0" fmla="*/ 0 h 75"/>
                <a:gd name="connsiteX1" fmla="*/ 0 w 8531"/>
                <a:gd name="connsiteY1" fmla="*/ 0 h 75"/>
                <a:gd name="connsiteX2" fmla="*/ 0 w 8531"/>
                <a:gd name="connsiteY2" fmla="*/ 0 h 75"/>
              </a:gdLst>
              <a:ahLst/>
              <a:cxnLst>
                <a:cxn ang="0">
                  <a:pos x="connsiteX0" y="connsiteY0"/>
                </a:cxn>
                <a:cxn ang="0">
                  <a:pos x="connsiteX1" y="connsiteY1"/>
                </a:cxn>
                <a:cxn ang="0">
                  <a:pos x="connsiteX2" y="connsiteY2"/>
                </a:cxn>
              </a:cxnLst>
              <a:rect l="l" t="t" r="r" b="b"/>
              <a:pathLst>
                <a:path w="8531" h="75">
                  <a:moveTo>
                    <a:pt x="0" y="0"/>
                  </a:moveTo>
                  <a:lnTo>
                    <a:pt x="0" y="0"/>
                  </a:lnTo>
                  <a:cubicBezTo>
                    <a:pt x="0" y="0"/>
                    <a:pt x="0" y="171"/>
                    <a:pt x="0" y="0"/>
                  </a:cubicBezTo>
                  <a:close/>
                </a:path>
              </a:pathLst>
            </a:custGeom>
            <a:grpFill/>
            <a:ln w="8532" cap="flat">
              <a:noFill/>
              <a:prstDash val="solid"/>
              <a:miter/>
            </a:ln>
          </p:spPr>
          <p:txBody>
            <a:bodyPr rtlCol="0" anchor="ctr"/>
            <a:lstStyle/>
            <a:p>
              <a:endParaRPr lang="en-US"/>
            </a:p>
          </p:txBody>
        </p:sp>
        <p:sp>
          <p:nvSpPr>
            <p:cNvPr id="1030" name="Freeform 1029">
              <a:extLst>
                <a:ext uri="{FF2B5EF4-FFF2-40B4-BE49-F238E27FC236}">
                  <a16:creationId xmlns:a16="http://schemas.microsoft.com/office/drawing/2014/main" id="{CCACF70C-E848-D312-C139-2D1627CF384B}"/>
                </a:ext>
              </a:extLst>
            </p:cNvPr>
            <p:cNvSpPr/>
            <p:nvPr/>
          </p:nvSpPr>
          <p:spPr>
            <a:xfrm>
              <a:off x="6874315" y="2780721"/>
              <a:ext cx="8531" cy="37"/>
            </a:xfrm>
            <a:custGeom>
              <a:avLst/>
              <a:gdLst>
                <a:gd name="connsiteX0" fmla="*/ 0 w 8531"/>
                <a:gd name="connsiteY0" fmla="*/ 0 h 37"/>
                <a:gd name="connsiteX1" fmla="*/ 0 w 8531"/>
                <a:gd name="connsiteY1" fmla="*/ 0 h 37"/>
                <a:gd name="connsiteX2" fmla="*/ 0 w 8531"/>
                <a:gd name="connsiteY2" fmla="*/ 0 h 37"/>
              </a:gdLst>
              <a:ahLst/>
              <a:cxnLst>
                <a:cxn ang="0">
                  <a:pos x="connsiteX0" y="connsiteY0"/>
                </a:cxn>
                <a:cxn ang="0">
                  <a:pos x="connsiteX1" y="connsiteY1"/>
                </a:cxn>
                <a:cxn ang="0">
                  <a:pos x="connsiteX2" y="connsiteY2"/>
                </a:cxn>
              </a:cxnLst>
              <a:rect l="l" t="t" r="r" b="b"/>
              <a:pathLst>
                <a:path w="8531" h="37">
                  <a:moveTo>
                    <a:pt x="0" y="0"/>
                  </a:moveTo>
                  <a:lnTo>
                    <a:pt x="0" y="0"/>
                  </a:lnTo>
                  <a:cubicBezTo>
                    <a:pt x="0" y="0"/>
                    <a:pt x="0" y="85"/>
                    <a:pt x="0" y="0"/>
                  </a:cubicBezTo>
                  <a:close/>
                </a:path>
              </a:pathLst>
            </a:custGeom>
            <a:grpFill/>
            <a:ln w="8532" cap="flat">
              <a:noFill/>
              <a:prstDash val="solid"/>
              <a:miter/>
            </a:ln>
          </p:spPr>
          <p:txBody>
            <a:bodyPr rtlCol="0" anchor="ctr"/>
            <a:lstStyle/>
            <a:p>
              <a:endParaRPr lang="en-US"/>
            </a:p>
          </p:txBody>
        </p:sp>
        <p:sp>
          <p:nvSpPr>
            <p:cNvPr id="1031" name="Freeform 1030">
              <a:extLst>
                <a:ext uri="{FF2B5EF4-FFF2-40B4-BE49-F238E27FC236}">
                  <a16:creationId xmlns:a16="http://schemas.microsoft.com/office/drawing/2014/main" id="{5335F731-E81D-1990-628A-E061BC6F7C19}"/>
                </a:ext>
              </a:extLst>
            </p:cNvPr>
            <p:cNvSpPr/>
            <p:nvPr/>
          </p:nvSpPr>
          <p:spPr>
            <a:xfrm>
              <a:off x="8081127" y="3035913"/>
              <a:ext cx="9981" cy="9644"/>
            </a:xfrm>
            <a:custGeom>
              <a:avLst/>
              <a:gdLst>
                <a:gd name="connsiteX0" fmla="*/ 6143 w 9981"/>
                <a:gd name="connsiteY0" fmla="*/ 3243 h 9644"/>
                <a:gd name="connsiteX1" fmla="*/ 3071 w 9981"/>
                <a:gd name="connsiteY1" fmla="*/ 6401 h 9644"/>
                <a:gd name="connsiteX2" fmla="*/ 0 w 9981"/>
                <a:gd name="connsiteY2" fmla="*/ 9474 h 9644"/>
                <a:gd name="connsiteX3" fmla="*/ 0 w 9981"/>
                <a:gd name="connsiteY3" fmla="*/ 9644 h 9644"/>
                <a:gd name="connsiteX4" fmla="*/ 3157 w 9981"/>
                <a:gd name="connsiteY4" fmla="*/ 6487 h 9644"/>
                <a:gd name="connsiteX5" fmla="*/ 6228 w 9981"/>
                <a:gd name="connsiteY5" fmla="*/ 3329 h 9644"/>
                <a:gd name="connsiteX6" fmla="*/ 9555 w 9981"/>
                <a:gd name="connsiteY6" fmla="*/ 512 h 9644"/>
                <a:gd name="connsiteX7" fmla="*/ 9555 w 9981"/>
                <a:gd name="connsiteY7" fmla="*/ 512 h 9644"/>
                <a:gd name="connsiteX8" fmla="*/ 9555 w 9981"/>
                <a:gd name="connsiteY8" fmla="*/ 512 h 9644"/>
                <a:gd name="connsiteX9" fmla="*/ 9982 w 9981"/>
                <a:gd name="connsiteY9" fmla="*/ 0 h 9644"/>
                <a:gd name="connsiteX10" fmla="*/ 9470 w 9981"/>
                <a:gd name="connsiteY10" fmla="*/ 427 h 9644"/>
                <a:gd name="connsiteX11" fmla="*/ 6143 w 9981"/>
                <a:gd name="connsiteY11" fmla="*/ 3158 h 9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81" h="9644">
                  <a:moveTo>
                    <a:pt x="6143" y="3243"/>
                  </a:moveTo>
                  <a:cubicBezTo>
                    <a:pt x="5119" y="4267"/>
                    <a:pt x="4095" y="5377"/>
                    <a:pt x="3071" y="6401"/>
                  </a:cubicBezTo>
                  <a:cubicBezTo>
                    <a:pt x="2048" y="7425"/>
                    <a:pt x="1024" y="8449"/>
                    <a:pt x="0" y="9474"/>
                  </a:cubicBezTo>
                  <a:lnTo>
                    <a:pt x="0" y="9644"/>
                  </a:lnTo>
                  <a:cubicBezTo>
                    <a:pt x="1109" y="8620"/>
                    <a:pt x="2133" y="7596"/>
                    <a:pt x="3157" y="6487"/>
                  </a:cubicBezTo>
                  <a:cubicBezTo>
                    <a:pt x="4180" y="5462"/>
                    <a:pt x="5204" y="4353"/>
                    <a:pt x="6228" y="3329"/>
                  </a:cubicBezTo>
                  <a:cubicBezTo>
                    <a:pt x="7337" y="2390"/>
                    <a:pt x="8446" y="1451"/>
                    <a:pt x="9555" y="512"/>
                  </a:cubicBezTo>
                  <a:cubicBezTo>
                    <a:pt x="9555" y="512"/>
                    <a:pt x="9555" y="512"/>
                    <a:pt x="9555" y="512"/>
                  </a:cubicBezTo>
                  <a:lnTo>
                    <a:pt x="9555" y="512"/>
                  </a:lnTo>
                  <a:cubicBezTo>
                    <a:pt x="9555" y="512"/>
                    <a:pt x="9811" y="171"/>
                    <a:pt x="9982" y="0"/>
                  </a:cubicBezTo>
                  <a:cubicBezTo>
                    <a:pt x="9811" y="171"/>
                    <a:pt x="9641" y="256"/>
                    <a:pt x="9470" y="427"/>
                  </a:cubicBezTo>
                  <a:cubicBezTo>
                    <a:pt x="8361" y="1366"/>
                    <a:pt x="7252" y="2304"/>
                    <a:pt x="6143" y="3158"/>
                  </a:cubicBezTo>
                  <a:close/>
                </a:path>
              </a:pathLst>
            </a:custGeom>
            <a:grpFill/>
            <a:ln w="8532" cap="flat">
              <a:noFill/>
              <a:prstDash val="solid"/>
              <a:miter/>
            </a:ln>
          </p:spPr>
          <p:txBody>
            <a:bodyPr rtlCol="0" anchor="ctr"/>
            <a:lstStyle/>
            <a:p>
              <a:endParaRPr lang="en-US"/>
            </a:p>
          </p:txBody>
        </p:sp>
        <p:sp>
          <p:nvSpPr>
            <p:cNvPr id="1032" name="Freeform 1031">
              <a:extLst>
                <a:ext uri="{FF2B5EF4-FFF2-40B4-BE49-F238E27FC236}">
                  <a16:creationId xmlns:a16="http://schemas.microsoft.com/office/drawing/2014/main" id="{93D6FB83-0C3A-0B1F-82D3-567A9B0BEA02}"/>
                </a:ext>
              </a:extLst>
            </p:cNvPr>
            <p:cNvSpPr/>
            <p:nvPr/>
          </p:nvSpPr>
          <p:spPr>
            <a:xfrm>
              <a:off x="8081042" y="3045387"/>
              <a:ext cx="255" cy="256"/>
            </a:xfrm>
            <a:custGeom>
              <a:avLst/>
              <a:gdLst>
                <a:gd name="connsiteX0" fmla="*/ 256 w 255"/>
                <a:gd name="connsiteY0" fmla="*/ 171 h 256"/>
                <a:gd name="connsiteX1" fmla="*/ 256 w 255"/>
                <a:gd name="connsiteY1" fmla="*/ 0 h 256"/>
                <a:gd name="connsiteX2" fmla="*/ 0 w 255"/>
                <a:gd name="connsiteY2" fmla="*/ 256 h 256"/>
                <a:gd name="connsiteX3" fmla="*/ 256 w 255"/>
                <a:gd name="connsiteY3" fmla="*/ 256 h 256"/>
              </a:gdLst>
              <a:ahLst/>
              <a:cxnLst>
                <a:cxn ang="0">
                  <a:pos x="connsiteX0" y="connsiteY0"/>
                </a:cxn>
                <a:cxn ang="0">
                  <a:pos x="connsiteX1" y="connsiteY1"/>
                </a:cxn>
                <a:cxn ang="0">
                  <a:pos x="connsiteX2" y="connsiteY2"/>
                </a:cxn>
                <a:cxn ang="0">
                  <a:pos x="connsiteX3" y="connsiteY3"/>
                </a:cxn>
              </a:cxnLst>
              <a:rect l="l" t="t" r="r" b="b"/>
              <a:pathLst>
                <a:path w="255" h="256">
                  <a:moveTo>
                    <a:pt x="256" y="171"/>
                  </a:moveTo>
                  <a:lnTo>
                    <a:pt x="256" y="0"/>
                  </a:lnTo>
                  <a:cubicBezTo>
                    <a:pt x="256" y="0"/>
                    <a:pt x="0" y="171"/>
                    <a:pt x="0" y="256"/>
                  </a:cubicBezTo>
                  <a:cubicBezTo>
                    <a:pt x="0" y="256"/>
                    <a:pt x="171" y="256"/>
                    <a:pt x="256" y="256"/>
                  </a:cubicBezTo>
                  <a:close/>
                </a:path>
              </a:pathLst>
            </a:custGeom>
            <a:grpFill/>
            <a:ln w="8532" cap="flat">
              <a:noFill/>
              <a:prstDash val="solid"/>
              <a:miter/>
            </a:ln>
          </p:spPr>
          <p:txBody>
            <a:bodyPr rtlCol="0" anchor="ctr"/>
            <a:lstStyle/>
            <a:p>
              <a:endParaRPr lang="en-US"/>
            </a:p>
          </p:txBody>
        </p:sp>
        <p:sp>
          <p:nvSpPr>
            <p:cNvPr id="1033" name="Freeform 1032">
              <a:extLst>
                <a:ext uri="{FF2B5EF4-FFF2-40B4-BE49-F238E27FC236}">
                  <a16:creationId xmlns:a16="http://schemas.microsoft.com/office/drawing/2014/main" id="{F3F61270-B3E8-7788-3790-860A10D15FD1}"/>
                </a:ext>
              </a:extLst>
            </p:cNvPr>
            <p:cNvSpPr/>
            <p:nvPr/>
          </p:nvSpPr>
          <p:spPr>
            <a:xfrm>
              <a:off x="8080957" y="3045728"/>
              <a:ext cx="8531" cy="37"/>
            </a:xfrm>
            <a:custGeom>
              <a:avLst/>
              <a:gdLst>
                <a:gd name="connsiteX0" fmla="*/ 0 w 8531"/>
                <a:gd name="connsiteY0" fmla="*/ 0 h 37"/>
                <a:gd name="connsiteX1" fmla="*/ 0 w 8531"/>
                <a:gd name="connsiteY1" fmla="*/ 0 h 37"/>
                <a:gd name="connsiteX2" fmla="*/ 0 w 8531"/>
                <a:gd name="connsiteY2" fmla="*/ 0 h 37"/>
              </a:gdLst>
              <a:ahLst/>
              <a:cxnLst>
                <a:cxn ang="0">
                  <a:pos x="connsiteX0" y="connsiteY0"/>
                </a:cxn>
                <a:cxn ang="0">
                  <a:pos x="connsiteX1" y="connsiteY1"/>
                </a:cxn>
                <a:cxn ang="0">
                  <a:pos x="connsiteX2" y="connsiteY2"/>
                </a:cxn>
              </a:cxnLst>
              <a:rect l="l" t="t" r="r" b="b"/>
              <a:pathLst>
                <a:path w="8531" h="37">
                  <a:moveTo>
                    <a:pt x="0" y="0"/>
                  </a:moveTo>
                  <a:cubicBezTo>
                    <a:pt x="0" y="0"/>
                    <a:pt x="0" y="85"/>
                    <a:pt x="0" y="0"/>
                  </a:cubicBezTo>
                  <a:lnTo>
                    <a:pt x="0" y="0"/>
                  </a:lnTo>
                  <a:close/>
                </a:path>
              </a:pathLst>
            </a:custGeom>
            <a:grpFill/>
            <a:ln w="8532" cap="flat">
              <a:noFill/>
              <a:prstDash val="solid"/>
              <a:miter/>
            </a:ln>
          </p:spPr>
          <p:txBody>
            <a:bodyPr rtlCol="0" anchor="ctr"/>
            <a:lstStyle/>
            <a:p>
              <a:endParaRPr lang="en-US"/>
            </a:p>
          </p:txBody>
        </p:sp>
        <p:sp>
          <p:nvSpPr>
            <p:cNvPr id="1034" name="Freeform 1033">
              <a:extLst>
                <a:ext uri="{FF2B5EF4-FFF2-40B4-BE49-F238E27FC236}">
                  <a16:creationId xmlns:a16="http://schemas.microsoft.com/office/drawing/2014/main" id="{ED69C228-39BC-73C9-911A-4D17E5E6A365}"/>
                </a:ext>
              </a:extLst>
            </p:cNvPr>
            <p:cNvSpPr/>
            <p:nvPr/>
          </p:nvSpPr>
          <p:spPr>
            <a:xfrm>
              <a:off x="8080919" y="3045643"/>
              <a:ext cx="37" cy="8534"/>
            </a:xfrm>
            <a:custGeom>
              <a:avLst/>
              <a:gdLst>
                <a:gd name="connsiteX0" fmla="*/ 38 w 37"/>
                <a:gd name="connsiteY0" fmla="*/ 0 h 8534"/>
                <a:gd name="connsiteX1" fmla="*/ 38 w 37"/>
                <a:gd name="connsiteY1" fmla="*/ 0 h 8534"/>
                <a:gd name="connsiteX2" fmla="*/ 38 w 37"/>
                <a:gd name="connsiteY2" fmla="*/ 0 h 8534"/>
              </a:gdLst>
              <a:ahLst/>
              <a:cxnLst>
                <a:cxn ang="0">
                  <a:pos x="connsiteX0" y="connsiteY0"/>
                </a:cxn>
                <a:cxn ang="0">
                  <a:pos x="connsiteX1" y="connsiteY1"/>
                </a:cxn>
                <a:cxn ang="0">
                  <a:pos x="connsiteX2" y="connsiteY2"/>
                </a:cxn>
              </a:cxnLst>
              <a:rect l="l" t="t" r="r" b="b"/>
              <a:pathLst>
                <a:path w="37" h="8534">
                  <a:moveTo>
                    <a:pt x="38" y="0"/>
                  </a:moveTo>
                  <a:lnTo>
                    <a:pt x="38" y="0"/>
                  </a:lnTo>
                  <a:cubicBezTo>
                    <a:pt x="38" y="0"/>
                    <a:pt x="-47" y="0"/>
                    <a:pt x="38" y="0"/>
                  </a:cubicBezTo>
                  <a:close/>
                </a:path>
              </a:pathLst>
            </a:custGeom>
            <a:grpFill/>
            <a:ln w="8532" cap="flat">
              <a:noFill/>
              <a:prstDash val="solid"/>
              <a:miter/>
            </a:ln>
          </p:spPr>
          <p:txBody>
            <a:bodyPr rtlCol="0" anchor="ctr"/>
            <a:lstStyle/>
            <a:p>
              <a:endParaRPr lang="en-US"/>
            </a:p>
          </p:txBody>
        </p:sp>
        <p:sp>
          <p:nvSpPr>
            <p:cNvPr id="1035" name="Freeform 1034">
              <a:extLst>
                <a:ext uri="{FF2B5EF4-FFF2-40B4-BE49-F238E27FC236}">
                  <a16:creationId xmlns:a16="http://schemas.microsoft.com/office/drawing/2014/main" id="{9774D8C0-78AA-8FB2-CE38-6D4872B12A05}"/>
                </a:ext>
              </a:extLst>
            </p:cNvPr>
            <p:cNvSpPr/>
            <p:nvPr/>
          </p:nvSpPr>
          <p:spPr>
            <a:xfrm>
              <a:off x="8080957" y="3045643"/>
              <a:ext cx="8531" cy="85"/>
            </a:xfrm>
            <a:custGeom>
              <a:avLst/>
              <a:gdLst>
                <a:gd name="connsiteX0" fmla="*/ 0 w 8531"/>
                <a:gd name="connsiteY0" fmla="*/ 85 h 85"/>
                <a:gd name="connsiteX1" fmla="*/ 0 w 8531"/>
                <a:gd name="connsiteY1" fmla="*/ 0 h 85"/>
                <a:gd name="connsiteX2" fmla="*/ 0 w 8531"/>
                <a:gd name="connsiteY2" fmla="*/ 0 h 85"/>
                <a:gd name="connsiteX3" fmla="*/ 0 w 8531"/>
                <a:gd name="connsiteY3" fmla="*/ 85 h 85"/>
              </a:gdLst>
              <a:ahLst/>
              <a:cxnLst>
                <a:cxn ang="0">
                  <a:pos x="connsiteX0" y="connsiteY0"/>
                </a:cxn>
                <a:cxn ang="0">
                  <a:pos x="connsiteX1" y="connsiteY1"/>
                </a:cxn>
                <a:cxn ang="0">
                  <a:pos x="connsiteX2" y="connsiteY2"/>
                </a:cxn>
                <a:cxn ang="0">
                  <a:pos x="connsiteX3" y="connsiteY3"/>
                </a:cxn>
              </a:cxnLst>
              <a:rect l="l" t="t" r="r" b="b"/>
              <a:pathLst>
                <a:path w="8531" h="85">
                  <a:moveTo>
                    <a:pt x="0" y="85"/>
                  </a:moveTo>
                  <a:lnTo>
                    <a:pt x="0" y="0"/>
                  </a:lnTo>
                  <a:lnTo>
                    <a:pt x="0" y="0"/>
                  </a:lnTo>
                  <a:lnTo>
                    <a:pt x="0" y="85"/>
                  </a:lnTo>
                  <a:close/>
                </a:path>
              </a:pathLst>
            </a:custGeom>
            <a:grpFill/>
            <a:ln w="8532" cap="flat">
              <a:noFill/>
              <a:prstDash val="solid"/>
              <a:miter/>
            </a:ln>
          </p:spPr>
          <p:txBody>
            <a:bodyPr rtlCol="0" anchor="ctr"/>
            <a:lstStyle/>
            <a:p>
              <a:endParaRPr lang="en-US"/>
            </a:p>
          </p:txBody>
        </p:sp>
        <p:sp>
          <p:nvSpPr>
            <p:cNvPr id="1036" name="Freeform 1035">
              <a:extLst>
                <a:ext uri="{FF2B5EF4-FFF2-40B4-BE49-F238E27FC236}">
                  <a16:creationId xmlns:a16="http://schemas.microsoft.com/office/drawing/2014/main" id="{2C6769B5-92E3-F931-E15D-B53580C71CF5}"/>
                </a:ext>
              </a:extLst>
            </p:cNvPr>
            <p:cNvSpPr/>
            <p:nvPr/>
          </p:nvSpPr>
          <p:spPr>
            <a:xfrm>
              <a:off x="7972262" y="2947151"/>
              <a:ext cx="1023" cy="2048"/>
            </a:xfrm>
            <a:custGeom>
              <a:avLst/>
              <a:gdLst>
                <a:gd name="connsiteX0" fmla="*/ 768 w 1023"/>
                <a:gd name="connsiteY0" fmla="*/ 2048 h 2048"/>
                <a:gd name="connsiteX1" fmla="*/ 1024 w 1023"/>
                <a:gd name="connsiteY1" fmla="*/ 0 h 2048"/>
                <a:gd name="connsiteX2" fmla="*/ 0 w 1023"/>
                <a:gd name="connsiteY2" fmla="*/ 1792 h 2048"/>
                <a:gd name="connsiteX3" fmla="*/ 853 w 1023"/>
                <a:gd name="connsiteY3" fmla="*/ 2048 h 2048"/>
              </a:gdLst>
              <a:ahLst/>
              <a:cxnLst>
                <a:cxn ang="0">
                  <a:pos x="connsiteX0" y="connsiteY0"/>
                </a:cxn>
                <a:cxn ang="0">
                  <a:pos x="connsiteX1" y="connsiteY1"/>
                </a:cxn>
                <a:cxn ang="0">
                  <a:pos x="connsiteX2" y="connsiteY2"/>
                </a:cxn>
                <a:cxn ang="0">
                  <a:pos x="connsiteX3" y="connsiteY3"/>
                </a:cxn>
              </a:cxnLst>
              <a:rect l="l" t="t" r="r" b="b"/>
              <a:pathLst>
                <a:path w="1023" h="2048">
                  <a:moveTo>
                    <a:pt x="768" y="2048"/>
                  </a:moveTo>
                  <a:cubicBezTo>
                    <a:pt x="768" y="1366"/>
                    <a:pt x="938" y="683"/>
                    <a:pt x="1024" y="0"/>
                  </a:cubicBezTo>
                  <a:cubicBezTo>
                    <a:pt x="683" y="598"/>
                    <a:pt x="341" y="1195"/>
                    <a:pt x="0" y="1792"/>
                  </a:cubicBezTo>
                  <a:cubicBezTo>
                    <a:pt x="256" y="1878"/>
                    <a:pt x="512" y="1963"/>
                    <a:pt x="853" y="2048"/>
                  </a:cubicBezTo>
                  <a:close/>
                </a:path>
              </a:pathLst>
            </a:custGeom>
            <a:grpFill/>
            <a:ln w="8532" cap="flat">
              <a:noFill/>
              <a:prstDash val="solid"/>
              <a:miter/>
            </a:ln>
          </p:spPr>
          <p:txBody>
            <a:bodyPr rtlCol="0" anchor="ctr"/>
            <a:lstStyle/>
            <a:p>
              <a:endParaRPr lang="en-US"/>
            </a:p>
          </p:txBody>
        </p:sp>
        <p:sp>
          <p:nvSpPr>
            <p:cNvPr id="1037" name="Freeform 1036">
              <a:extLst>
                <a:ext uri="{FF2B5EF4-FFF2-40B4-BE49-F238E27FC236}">
                  <a16:creationId xmlns:a16="http://schemas.microsoft.com/office/drawing/2014/main" id="{F55D43B2-2612-5D5F-1ED1-00A58730704A}"/>
                </a:ext>
              </a:extLst>
            </p:cNvPr>
            <p:cNvSpPr/>
            <p:nvPr/>
          </p:nvSpPr>
          <p:spPr>
            <a:xfrm>
              <a:off x="7973286" y="2946383"/>
              <a:ext cx="2132" cy="682"/>
            </a:xfrm>
            <a:custGeom>
              <a:avLst/>
              <a:gdLst>
                <a:gd name="connsiteX0" fmla="*/ 0 w 2132"/>
                <a:gd name="connsiteY0" fmla="*/ 512 h 682"/>
                <a:gd name="connsiteX1" fmla="*/ 0 w 2132"/>
                <a:gd name="connsiteY1" fmla="*/ 512 h 682"/>
                <a:gd name="connsiteX2" fmla="*/ 0 w 2132"/>
                <a:gd name="connsiteY2" fmla="*/ 512 h 682"/>
                <a:gd name="connsiteX3" fmla="*/ 0 w 2132"/>
                <a:gd name="connsiteY3" fmla="*/ 683 h 682"/>
                <a:gd name="connsiteX4" fmla="*/ 0 w 2132"/>
                <a:gd name="connsiteY4" fmla="*/ 512 h 682"/>
                <a:gd name="connsiteX5" fmla="*/ 0 w 2132"/>
                <a:gd name="connsiteY5" fmla="*/ 512 h 682"/>
                <a:gd name="connsiteX6" fmla="*/ 1962 w 2132"/>
                <a:gd name="connsiteY6" fmla="*/ 256 h 682"/>
                <a:gd name="connsiteX7" fmla="*/ 2133 w 2132"/>
                <a:gd name="connsiteY7" fmla="*/ 0 h 682"/>
                <a:gd name="connsiteX8" fmla="*/ 1877 w 2132"/>
                <a:gd name="connsiteY8" fmla="*/ 85 h 682"/>
                <a:gd name="connsiteX9" fmla="*/ 0 w 2132"/>
                <a:gd name="connsiteY9" fmla="*/ 427 h 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32" h="682">
                  <a:moveTo>
                    <a:pt x="0" y="512"/>
                  </a:moveTo>
                  <a:cubicBezTo>
                    <a:pt x="0" y="512"/>
                    <a:pt x="0" y="512"/>
                    <a:pt x="0" y="512"/>
                  </a:cubicBezTo>
                  <a:lnTo>
                    <a:pt x="0" y="512"/>
                  </a:lnTo>
                  <a:cubicBezTo>
                    <a:pt x="0" y="512"/>
                    <a:pt x="0" y="597"/>
                    <a:pt x="0" y="683"/>
                  </a:cubicBezTo>
                  <a:cubicBezTo>
                    <a:pt x="0" y="683"/>
                    <a:pt x="0" y="597"/>
                    <a:pt x="0" y="512"/>
                  </a:cubicBezTo>
                  <a:lnTo>
                    <a:pt x="0" y="512"/>
                  </a:lnTo>
                  <a:cubicBezTo>
                    <a:pt x="683" y="427"/>
                    <a:pt x="1280" y="341"/>
                    <a:pt x="1962" y="256"/>
                  </a:cubicBezTo>
                  <a:cubicBezTo>
                    <a:pt x="1962" y="171"/>
                    <a:pt x="2048" y="85"/>
                    <a:pt x="2133" y="0"/>
                  </a:cubicBezTo>
                  <a:cubicBezTo>
                    <a:pt x="2133" y="0"/>
                    <a:pt x="1962" y="0"/>
                    <a:pt x="1877" y="85"/>
                  </a:cubicBezTo>
                  <a:lnTo>
                    <a:pt x="0" y="427"/>
                  </a:lnTo>
                  <a:close/>
                </a:path>
              </a:pathLst>
            </a:custGeom>
            <a:grpFill/>
            <a:ln w="8532" cap="flat">
              <a:noFill/>
              <a:prstDash val="solid"/>
              <a:miter/>
            </a:ln>
          </p:spPr>
          <p:txBody>
            <a:bodyPr rtlCol="0" anchor="ctr"/>
            <a:lstStyle/>
            <a:p>
              <a:endParaRPr lang="en-US"/>
            </a:p>
          </p:txBody>
        </p:sp>
        <p:sp>
          <p:nvSpPr>
            <p:cNvPr id="1038" name="Freeform 1037">
              <a:extLst>
                <a:ext uri="{FF2B5EF4-FFF2-40B4-BE49-F238E27FC236}">
                  <a16:creationId xmlns:a16="http://schemas.microsoft.com/office/drawing/2014/main" id="{09D6EE0D-0D0D-B538-9004-D05ADEB2A078}"/>
                </a:ext>
              </a:extLst>
            </p:cNvPr>
            <p:cNvSpPr/>
            <p:nvPr/>
          </p:nvSpPr>
          <p:spPr>
            <a:xfrm>
              <a:off x="7022084" y="2636397"/>
              <a:ext cx="2218" cy="2560"/>
            </a:xfrm>
            <a:custGeom>
              <a:avLst/>
              <a:gdLst>
                <a:gd name="connsiteX0" fmla="*/ 2133 w 2218"/>
                <a:gd name="connsiteY0" fmla="*/ 1963 h 2560"/>
                <a:gd name="connsiteX1" fmla="*/ 0 w 2218"/>
                <a:gd name="connsiteY1" fmla="*/ 0 h 2560"/>
                <a:gd name="connsiteX2" fmla="*/ 1365 w 2218"/>
                <a:gd name="connsiteY2" fmla="*/ 2560 h 2560"/>
                <a:gd name="connsiteX3" fmla="*/ 2218 w 2218"/>
                <a:gd name="connsiteY3" fmla="*/ 1963 h 2560"/>
              </a:gdLst>
              <a:ahLst/>
              <a:cxnLst>
                <a:cxn ang="0">
                  <a:pos x="connsiteX0" y="connsiteY0"/>
                </a:cxn>
                <a:cxn ang="0">
                  <a:pos x="connsiteX1" y="connsiteY1"/>
                </a:cxn>
                <a:cxn ang="0">
                  <a:pos x="connsiteX2" y="connsiteY2"/>
                </a:cxn>
                <a:cxn ang="0">
                  <a:pos x="connsiteX3" y="connsiteY3"/>
                </a:cxn>
              </a:cxnLst>
              <a:rect l="l" t="t" r="r" b="b"/>
              <a:pathLst>
                <a:path w="2218" h="2560">
                  <a:moveTo>
                    <a:pt x="2133" y="1963"/>
                  </a:moveTo>
                  <a:cubicBezTo>
                    <a:pt x="1450" y="1280"/>
                    <a:pt x="682" y="683"/>
                    <a:pt x="0" y="0"/>
                  </a:cubicBezTo>
                  <a:cubicBezTo>
                    <a:pt x="426" y="854"/>
                    <a:pt x="853" y="1707"/>
                    <a:pt x="1365" y="2560"/>
                  </a:cubicBezTo>
                  <a:lnTo>
                    <a:pt x="2218" y="1963"/>
                  </a:lnTo>
                  <a:close/>
                </a:path>
              </a:pathLst>
            </a:custGeom>
            <a:grpFill/>
            <a:ln w="8532" cap="flat">
              <a:noFill/>
              <a:prstDash val="solid"/>
              <a:miter/>
            </a:ln>
          </p:spPr>
          <p:txBody>
            <a:bodyPr rtlCol="0" anchor="ctr"/>
            <a:lstStyle/>
            <a:p>
              <a:endParaRPr lang="en-US"/>
            </a:p>
          </p:txBody>
        </p:sp>
        <p:sp>
          <p:nvSpPr>
            <p:cNvPr id="1039" name="Freeform 1038">
              <a:extLst>
                <a:ext uri="{FF2B5EF4-FFF2-40B4-BE49-F238E27FC236}">
                  <a16:creationId xmlns:a16="http://schemas.microsoft.com/office/drawing/2014/main" id="{CE89A394-C266-F8C1-3B1F-F47A5BDF5945}"/>
                </a:ext>
              </a:extLst>
            </p:cNvPr>
            <p:cNvSpPr/>
            <p:nvPr/>
          </p:nvSpPr>
          <p:spPr>
            <a:xfrm>
              <a:off x="7021146" y="2629740"/>
              <a:ext cx="938" cy="6657"/>
            </a:xfrm>
            <a:custGeom>
              <a:avLst/>
              <a:gdLst>
                <a:gd name="connsiteX0" fmla="*/ 85 w 938"/>
                <a:gd name="connsiteY0" fmla="*/ 3755 h 6657"/>
                <a:gd name="connsiteX1" fmla="*/ 682 w 938"/>
                <a:gd name="connsiteY1" fmla="*/ 6401 h 6657"/>
                <a:gd name="connsiteX2" fmla="*/ 682 w 938"/>
                <a:gd name="connsiteY2" fmla="*/ 6401 h 6657"/>
                <a:gd name="connsiteX3" fmla="*/ 938 w 938"/>
                <a:gd name="connsiteY3" fmla="*/ 6657 h 6657"/>
                <a:gd name="connsiteX4" fmla="*/ 768 w 938"/>
                <a:gd name="connsiteY4" fmla="*/ 6316 h 6657"/>
                <a:gd name="connsiteX5" fmla="*/ 256 w 938"/>
                <a:gd name="connsiteY5" fmla="*/ 3584 h 6657"/>
                <a:gd name="connsiteX6" fmla="*/ 256 w 938"/>
                <a:gd name="connsiteY6" fmla="*/ 598 h 6657"/>
                <a:gd name="connsiteX7" fmla="*/ 0 w 938"/>
                <a:gd name="connsiteY7" fmla="*/ 0 h 6657"/>
                <a:gd name="connsiteX8" fmla="*/ 85 w 938"/>
                <a:gd name="connsiteY8" fmla="*/ 598 h 6657"/>
                <a:gd name="connsiteX9" fmla="*/ 85 w 938"/>
                <a:gd name="connsiteY9" fmla="*/ 3670 h 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8" h="6657">
                  <a:moveTo>
                    <a:pt x="85" y="3755"/>
                  </a:moveTo>
                  <a:cubicBezTo>
                    <a:pt x="256" y="4609"/>
                    <a:pt x="426" y="5548"/>
                    <a:pt x="682" y="6401"/>
                  </a:cubicBezTo>
                  <a:lnTo>
                    <a:pt x="682" y="6401"/>
                  </a:lnTo>
                  <a:cubicBezTo>
                    <a:pt x="682" y="6401"/>
                    <a:pt x="853" y="6572"/>
                    <a:pt x="938" y="6657"/>
                  </a:cubicBezTo>
                  <a:cubicBezTo>
                    <a:pt x="938" y="6572"/>
                    <a:pt x="853" y="6487"/>
                    <a:pt x="768" y="6316"/>
                  </a:cubicBezTo>
                  <a:cubicBezTo>
                    <a:pt x="597" y="5377"/>
                    <a:pt x="426" y="4523"/>
                    <a:pt x="256" y="3584"/>
                  </a:cubicBezTo>
                  <a:cubicBezTo>
                    <a:pt x="256" y="2560"/>
                    <a:pt x="256" y="1536"/>
                    <a:pt x="256" y="598"/>
                  </a:cubicBezTo>
                  <a:cubicBezTo>
                    <a:pt x="256" y="427"/>
                    <a:pt x="85" y="256"/>
                    <a:pt x="0" y="0"/>
                  </a:cubicBezTo>
                  <a:cubicBezTo>
                    <a:pt x="0" y="171"/>
                    <a:pt x="0" y="427"/>
                    <a:pt x="85" y="598"/>
                  </a:cubicBezTo>
                  <a:cubicBezTo>
                    <a:pt x="85" y="1622"/>
                    <a:pt x="85" y="2646"/>
                    <a:pt x="85" y="3670"/>
                  </a:cubicBezTo>
                  <a:close/>
                </a:path>
              </a:pathLst>
            </a:custGeom>
            <a:grpFill/>
            <a:ln w="8532" cap="flat">
              <a:noFill/>
              <a:prstDash val="solid"/>
              <a:miter/>
            </a:ln>
          </p:spPr>
          <p:txBody>
            <a:bodyPr rtlCol="0" anchor="ctr"/>
            <a:lstStyle/>
            <a:p>
              <a:endParaRPr lang="en-US"/>
            </a:p>
          </p:txBody>
        </p:sp>
        <p:sp>
          <p:nvSpPr>
            <p:cNvPr id="1040" name="Freeform 1039">
              <a:extLst>
                <a:ext uri="{FF2B5EF4-FFF2-40B4-BE49-F238E27FC236}">
                  <a16:creationId xmlns:a16="http://schemas.microsoft.com/office/drawing/2014/main" id="{243C76CD-C1AA-C8A1-A92F-8DB627ED802E}"/>
                </a:ext>
              </a:extLst>
            </p:cNvPr>
            <p:cNvSpPr/>
            <p:nvPr/>
          </p:nvSpPr>
          <p:spPr>
            <a:xfrm>
              <a:off x="7446538" y="1628868"/>
              <a:ext cx="43255" cy="253978"/>
            </a:xfrm>
            <a:custGeom>
              <a:avLst/>
              <a:gdLst>
                <a:gd name="connsiteX0" fmla="*/ 18940 w 43255"/>
                <a:gd name="connsiteY0" fmla="*/ 126221 h 253978"/>
                <a:gd name="connsiteX1" fmla="*/ 18940 w 43255"/>
                <a:gd name="connsiteY1" fmla="*/ 126221 h 253978"/>
                <a:gd name="connsiteX2" fmla="*/ 18940 w 43255"/>
                <a:gd name="connsiteY2" fmla="*/ 126477 h 253978"/>
                <a:gd name="connsiteX3" fmla="*/ 18940 w 43255"/>
                <a:gd name="connsiteY3" fmla="*/ 126733 h 253978"/>
                <a:gd name="connsiteX4" fmla="*/ 18940 w 43255"/>
                <a:gd name="connsiteY4" fmla="*/ 126733 h 253978"/>
                <a:gd name="connsiteX5" fmla="*/ 4948 w 43255"/>
                <a:gd name="connsiteY5" fmla="*/ 220616 h 253978"/>
                <a:gd name="connsiteX6" fmla="*/ 0 w 43255"/>
                <a:gd name="connsiteY6" fmla="*/ 253902 h 253978"/>
                <a:gd name="connsiteX7" fmla="*/ 256 w 43255"/>
                <a:gd name="connsiteY7" fmla="*/ 253902 h 253978"/>
                <a:gd name="connsiteX8" fmla="*/ 6569 w 43255"/>
                <a:gd name="connsiteY8" fmla="*/ 220616 h 253978"/>
                <a:gd name="connsiteX9" fmla="*/ 24230 w 43255"/>
                <a:gd name="connsiteY9" fmla="*/ 127416 h 253978"/>
                <a:gd name="connsiteX10" fmla="*/ 24230 w 43255"/>
                <a:gd name="connsiteY10" fmla="*/ 127416 h 253978"/>
                <a:gd name="connsiteX11" fmla="*/ 24230 w 43255"/>
                <a:gd name="connsiteY11" fmla="*/ 127416 h 253978"/>
                <a:gd name="connsiteX12" fmla="*/ 24230 w 43255"/>
                <a:gd name="connsiteY12" fmla="*/ 127416 h 253978"/>
                <a:gd name="connsiteX13" fmla="*/ 24230 w 43255"/>
                <a:gd name="connsiteY13" fmla="*/ 127416 h 253978"/>
                <a:gd name="connsiteX14" fmla="*/ 38222 w 43255"/>
                <a:gd name="connsiteY14" fmla="*/ 33618 h 253978"/>
                <a:gd name="connsiteX15" fmla="*/ 43256 w 43255"/>
                <a:gd name="connsiteY15" fmla="*/ 76 h 253978"/>
                <a:gd name="connsiteX16" fmla="*/ 43000 w 43255"/>
                <a:gd name="connsiteY16" fmla="*/ 76 h 253978"/>
                <a:gd name="connsiteX17" fmla="*/ 36686 w 43255"/>
                <a:gd name="connsiteY17" fmla="*/ 33191 h 253978"/>
                <a:gd name="connsiteX18" fmla="*/ 19026 w 43255"/>
                <a:gd name="connsiteY18" fmla="*/ 126392 h 2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255" h="253978">
                  <a:moveTo>
                    <a:pt x="18940" y="126221"/>
                  </a:moveTo>
                  <a:cubicBezTo>
                    <a:pt x="18940" y="126221"/>
                    <a:pt x="18940" y="126221"/>
                    <a:pt x="18940" y="126221"/>
                  </a:cubicBezTo>
                  <a:cubicBezTo>
                    <a:pt x="18940" y="126221"/>
                    <a:pt x="18940" y="126392"/>
                    <a:pt x="18940" y="126477"/>
                  </a:cubicBezTo>
                  <a:cubicBezTo>
                    <a:pt x="18940" y="126477"/>
                    <a:pt x="18940" y="126648"/>
                    <a:pt x="18940" y="126733"/>
                  </a:cubicBezTo>
                  <a:cubicBezTo>
                    <a:pt x="18940" y="126733"/>
                    <a:pt x="18940" y="126733"/>
                    <a:pt x="18940" y="126733"/>
                  </a:cubicBezTo>
                  <a:cubicBezTo>
                    <a:pt x="14077" y="157970"/>
                    <a:pt x="9555" y="189293"/>
                    <a:pt x="4948" y="220616"/>
                  </a:cubicBezTo>
                  <a:lnTo>
                    <a:pt x="0" y="253902"/>
                  </a:lnTo>
                  <a:cubicBezTo>
                    <a:pt x="0" y="253902"/>
                    <a:pt x="170" y="254073"/>
                    <a:pt x="256" y="253902"/>
                  </a:cubicBezTo>
                  <a:lnTo>
                    <a:pt x="6569" y="220616"/>
                  </a:lnTo>
                  <a:cubicBezTo>
                    <a:pt x="12541" y="189549"/>
                    <a:pt x="18599" y="158568"/>
                    <a:pt x="24230" y="127416"/>
                  </a:cubicBezTo>
                  <a:lnTo>
                    <a:pt x="24230" y="127416"/>
                  </a:lnTo>
                  <a:cubicBezTo>
                    <a:pt x="24230" y="127416"/>
                    <a:pt x="24230" y="127416"/>
                    <a:pt x="24230" y="127416"/>
                  </a:cubicBezTo>
                  <a:cubicBezTo>
                    <a:pt x="24230" y="127416"/>
                    <a:pt x="24230" y="127416"/>
                    <a:pt x="24230" y="127416"/>
                  </a:cubicBezTo>
                  <a:cubicBezTo>
                    <a:pt x="24230" y="127416"/>
                    <a:pt x="24230" y="127416"/>
                    <a:pt x="24230" y="127416"/>
                  </a:cubicBezTo>
                  <a:cubicBezTo>
                    <a:pt x="29093" y="96178"/>
                    <a:pt x="33615" y="64855"/>
                    <a:pt x="38222" y="33618"/>
                  </a:cubicBezTo>
                  <a:lnTo>
                    <a:pt x="43256" y="76"/>
                  </a:lnTo>
                  <a:cubicBezTo>
                    <a:pt x="43256" y="76"/>
                    <a:pt x="43085" y="-95"/>
                    <a:pt x="43000" y="76"/>
                  </a:cubicBezTo>
                  <a:lnTo>
                    <a:pt x="36686" y="33191"/>
                  </a:lnTo>
                  <a:cubicBezTo>
                    <a:pt x="30714" y="64258"/>
                    <a:pt x="24657" y="95325"/>
                    <a:pt x="19026" y="126392"/>
                  </a:cubicBezTo>
                  <a:close/>
                </a:path>
              </a:pathLst>
            </a:custGeom>
            <a:grpFill/>
            <a:ln w="8532" cap="flat">
              <a:noFill/>
              <a:prstDash val="solid"/>
              <a:miter/>
            </a:ln>
          </p:spPr>
          <p:txBody>
            <a:bodyPr rtlCol="0" anchor="ctr"/>
            <a:lstStyle/>
            <a:p>
              <a:endParaRPr lang="en-US"/>
            </a:p>
          </p:txBody>
        </p:sp>
        <p:sp>
          <p:nvSpPr>
            <p:cNvPr id="1041" name="Freeform 1040">
              <a:extLst>
                <a:ext uri="{FF2B5EF4-FFF2-40B4-BE49-F238E27FC236}">
                  <a16:creationId xmlns:a16="http://schemas.microsoft.com/office/drawing/2014/main" id="{23CEA507-1BB9-C84F-DA33-A46A253EBD70}"/>
                </a:ext>
              </a:extLst>
            </p:cNvPr>
            <p:cNvSpPr/>
            <p:nvPr/>
          </p:nvSpPr>
          <p:spPr>
            <a:xfrm>
              <a:off x="7457032" y="1607531"/>
              <a:ext cx="53323" cy="310431"/>
            </a:xfrm>
            <a:custGeom>
              <a:avLst/>
              <a:gdLst>
                <a:gd name="connsiteX0" fmla="*/ 25766 w 53323"/>
                <a:gd name="connsiteY0" fmla="*/ 154898 h 310431"/>
                <a:gd name="connsiteX1" fmla="*/ 25766 w 53323"/>
                <a:gd name="connsiteY1" fmla="*/ 154898 h 310431"/>
                <a:gd name="connsiteX2" fmla="*/ 25766 w 53323"/>
                <a:gd name="connsiteY2" fmla="*/ 155154 h 310431"/>
                <a:gd name="connsiteX3" fmla="*/ 25766 w 53323"/>
                <a:gd name="connsiteY3" fmla="*/ 155410 h 310431"/>
                <a:gd name="connsiteX4" fmla="*/ 25766 w 53323"/>
                <a:gd name="connsiteY4" fmla="*/ 155410 h 310431"/>
                <a:gd name="connsiteX5" fmla="*/ 23207 w 53323"/>
                <a:gd name="connsiteY5" fmla="*/ 171114 h 310431"/>
                <a:gd name="connsiteX6" fmla="*/ 14589 w 53323"/>
                <a:gd name="connsiteY6" fmla="*/ 206534 h 310431"/>
                <a:gd name="connsiteX7" fmla="*/ 9470 w 53323"/>
                <a:gd name="connsiteY7" fmla="*/ 226505 h 310431"/>
                <a:gd name="connsiteX8" fmla="*/ 9726 w 53323"/>
                <a:gd name="connsiteY8" fmla="*/ 226505 h 310431"/>
                <a:gd name="connsiteX9" fmla="*/ 16210 w 53323"/>
                <a:gd name="connsiteY9" fmla="*/ 206790 h 310431"/>
                <a:gd name="connsiteX10" fmla="*/ 18941 w 53323"/>
                <a:gd name="connsiteY10" fmla="*/ 198511 h 310431"/>
                <a:gd name="connsiteX11" fmla="*/ 7167 w 53323"/>
                <a:gd name="connsiteY11" fmla="*/ 269777 h 310431"/>
                <a:gd name="connsiteX12" fmla="*/ 0 w 53323"/>
                <a:gd name="connsiteY12" fmla="*/ 310318 h 310431"/>
                <a:gd name="connsiteX13" fmla="*/ 256 w 53323"/>
                <a:gd name="connsiteY13" fmla="*/ 310318 h 310431"/>
                <a:gd name="connsiteX14" fmla="*/ 8703 w 53323"/>
                <a:gd name="connsiteY14" fmla="*/ 269777 h 310431"/>
                <a:gd name="connsiteX15" fmla="*/ 29349 w 53323"/>
                <a:gd name="connsiteY15" fmla="*/ 165567 h 310431"/>
                <a:gd name="connsiteX16" fmla="*/ 33530 w 53323"/>
                <a:gd name="connsiteY16" fmla="*/ 151399 h 310431"/>
                <a:gd name="connsiteX17" fmla="*/ 33530 w 53323"/>
                <a:gd name="connsiteY17" fmla="*/ 151399 h 310431"/>
                <a:gd name="connsiteX18" fmla="*/ 33530 w 53323"/>
                <a:gd name="connsiteY18" fmla="*/ 151399 h 310431"/>
                <a:gd name="connsiteX19" fmla="*/ 33530 w 53323"/>
                <a:gd name="connsiteY19" fmla="*/ 151399 h 310431"/>
                <a:gd name="connsiteX20" fmla="*/ 33530 w 53323"/>
                <a:gd name="connsiteY20" fmla="*/ 151399 h 310431"/>
                <a:gd name="connsiteX21" fmla="*/ 45986 w 53323"/>
                <a:gd name="connsiteY21" fmla="*/ 94727 h 310431"/>
                <a:gd name="connsiteX22" fmla="*/ 50167 w 53323"/>
                <a:gd name="connsiteY22" fmla="*/ 74414 h 310431"/>
                <a:gd name="connsiteX23" fmla="*/ 49910 w 53323"/>
                <a:gd name="connsiteY23" fmla="*/ 74414 h 310431"/>
                <a:gd name="connsiteX24" fmla="*/ 44450 w 53323"/>
                <a:gd name="connsiteY24" fmla="*/ 94301 h 310431"/>
                <a:gd name="connsiteX25" fmla="*/ 36089 w 53323"/>
                <a:gd name="connsiteY25" fmla="*/ 123404 h 310431"/>
                <a:gd name="connsiteX26" fmla="*/ 47777 w 53323"/>
                <a:gd name="connsiteY26" fmla="*/ 41129 h 310431"/>
                <a:gd name="connsiteX27" fmla="*/ 53323 w 53323"/>
                <a:gd name="connsiteY27" fmla="*/ 76 h 310431"/>
                <a:gd name="connsiteX28" fmla="*/ 53068 w 53323"/>
                <a:gd name="connsiteY28" fmla="*/ 76 h 310431"/>
                <a:gd name="connsiteX29" fmla="*/ 46327 w 53323"/>
                <a:gd name="connsiteY29" fmla="*/ 40702 h 310431"/>
                <a:gd name="connsiteX30" fmla="*/ 25936 w 53323"/>
                <a:gd name="connsiteY30" fmla="*/ 154898 h 310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3323" h="310431">
                  <a:moveTo>
                    <a:pt x="25766" y="154898"/>
                  </a:moveTo>
                  <a:lnTo>
                    <a:pt x="25766" y="154898"/>
                  </a:lnTo>
                  <a:cubicBezTo>
                    <a:pt x="25766" y="154898"/>
                    <a:pt x="25766" y="155154"/>
                    <a:pt x="25766" y="155154"/>
                  </a:cubicBezTo>
                  <a:lnTo>
                    <a:pt x="25766" y="155410"/>
                  </a:lnTo>
                  <a:cubicBezTo>
                    <a:pt x="25766" y="155410"/>
                    <a:pt x="25766" y="155410"/>
                    <a:pt x="25766" y="155410"/>
                  </a:cubicBezTo>
                  <a:cubicBezTo>
                    <a:pt x="24912" y="160616"/>
                    <a:pt x="24060" y="165908"/>
                    <a:pt x="23207" y="171114"/>
                  </a:cubicBezTo>
                  <a:cubicBezTo>
                    <a:pt x="20391" y="182978"/>
                    <a:pt x="17490" y="194756"/>
                    <a:pt x="14589" y="206534"/>
                  </a:cubicBezTo>
                  <a:lnTo>
                    <a:pt x="9470" y="226505"/>
                  </a:lnTo>
                  <a:cubicBezTo>
                    <a:pt x="9470" y="226505"/>
                    <a:pt x="9641" y="226676"/>
                    <a:pt x="9726" y="226505"/>
                  </a:cubicBezTo>
                  <a:lnTo>
                    <a:pt x="16210" y="206790"/>
                  </a:lnTo>
                  <a:cubicBezTo>
                    <a:pt x="17149" y="204059"/>
                    <a:pt x="18002" y="201242"/>
                    <a:pt x="18941" y="198511"/>
                  </a:cubicBezTo>
                  <a:cubicBezTo>
                    <a:pt x="15101" y="222238"/>
                    <a:pt x="11262" y="246050"/>
                    <a:pt x="7167" y="269777"/>
                  </a:cubicBezTo>
                  <a:lnTo>
                    <a:pt x="0" y="310318"/>
                  </a:lnTo>
                  <a:cubicBezTo>
                    <a:pt x="0" y="310318"/>
                    <a:pt x="171" y="310574"/>
                    <a:pt x="256" y="310318"/>
                  </a:cubicBezTo>
                  <a:lnTo>
                    <a:pt x="8703" y="269777"/>
                  </a:lnTo>
                  <a:cubicBezTo>
                    <a:pt x="15869" y="235126"/>
                    <a:pt x="22865" y="200389"/>
                    <a:pt x="29349" y="165567"/>
                  </a:cubicBezTo>
                  <a:cubicBezTo>
                    <a:pt x="30799" y="160872"/>
                    <a:pt x="32165" y="156178"/>
                    <a:pt x="33530" y="151399"/>
                  </a:cubicBezTo>
                  <a:lnTo>
                    <a:pt x="33530" y="151399"/>
                  </a:lnTo>
                  <a:cubicBezTo>
                    <a:pt x="33530" y="151399"/>
                    <a:pt x="33530" y="151399"/>
                    <a:pt x="33530" y="151399"/>
                  </a:cubicBezTo>
                  <a:lnTo>
                    <a:pt x="33530" y="151399"/>
                  </a:lnTo>
                  <a:cubicBezTo>
                    <a:pt x="33530" y="151399"/>
                    <a:pt x="33530" y="151399"/>
                    <a:pt x="33530" y="151399"/>
                  </a:cubicBezTo>
                  <a:cubicBezTo>
                    <a:pt x="38137" y="132622"/>
                    <a:pt x="42147" y="113675"/>
                    <a:pt x="45986" y="94727"/>
                  </a:cubicBezTo>
                  <a:lnTo>
                    <a:pt x="50167" y="74414"/>
                  </a:lnTo>
                  <a:cubicBezTo>
                    <a:pt x="50167" y="74414"/>
                    <a:pt x="49996" y="74244"/>
                    <a:pt x="49910" y="74414"/>
                  </a:cubicBezTo>
                  <a:lnTo>
                    <a:pt x="44450" y="94301"/>
                  </a:lnTo>
                  <a:cubicBezTo>
                    <a:pt x="41720" y="104030"/>
                    <a:pt x="38905" y="113675"/>
                    <a:pt x="36089" y="123404"/>
                  </a:cubicBezTo>
                  <a:cubicBezTo>
                    <a:pt x="40185" y="96008"/>
                    <a:pt x="44109" y="68611"/>
                    <a:pt x="47777" y="41129"/>
                  </a:cubicBezTo>
                  <a:lnTo>
                    <a:pt x="53323" y="76"/>
                  </a:lnTo>
                  <a:cubicBezTo>
                    <a:pt x="53323" y="76"/>
                    <a:pt x="53152" y="-95"/>
                    <a:pt x="53068" y="76"/>
                  </a:cubicBezTo>
                  <a:lnTo>
                    <a:pt x="46327" y="40702"/>
                  </a:lnTo>
                  <a:cubicBezTo>
                    <a:pt x="39758" y="78767"/>
                    <a:pt x="32847" y="116833"/>
                    <a:pt x="25936" y="154898"/>
                  </a:cubicBezTo>
                  <a:close/>
                </a:path>
              </a:pathLst>
            </a:custGeom>
            <a:grpFill/>
            <a:ln w="8532" cap="flat">
              <a:noFill/>
              <a:prstDash val="solid"/>
              <a:miter/>
            </a:ln>
          </p:spPr>
          <p:txBody>
            <a:bodyPr rtlCol="0" anchor="ctr"/>
            <a:lstStyle/>
            <a:p>
              <a:endParaRPr lang="en-US"/>
            </a:p>
          </p:txBody>
        </p:sp>
        <p:sp>
          <p:nvSpPr>
            <p:cNvPr id="1042" name="Freeform 1041">
              <a:extLst>
                <a:ext uri="{FF2B5EF4-FFF2-40B4-BE49-F238E27FC236}">
                  <a16:creationId xmlns:a16="http://schemas.microsoft.com/office/drawing/2014/main" id="{ACFD0E81-2EA3-DAFE-8D4F-626EE996E6E7}"/>
                </a:ext>
              </a:extLst>
            </p:cNvPr>
            <p:cNvSpPr/>
            <p:nvPr/>
          </p:nvSpPr>
          <p:spPr>
            <a:xfrm>
              <a:off x="7436555" y="2181073"/>
              <a:ext cx="25510" cy="162787"/>
            </a:xfrm>
            <a:custGeom>
              <a:avLst/>
              <a:gdLst>
                <a:gd name="connsiteX0" fmla="*/ 8617 w 25510"/>
                <a:gd name="connsiteY0" fmla="*/ 80730 h 162787"/>
                <a:gd name="connsiteX1" fmla="*/ 8617 w 25510"/>
                <a:gd name="connsiteY1" fmla="*/ 80730 h 162787"/>
                <a:gd name="connsiteX2" fmla="*/ 8617 w 25510"/>
                <a:gd name="connsiteY2" fmla="*/ 80815 h 162787"/>
                <a:gd name="connsiteX3" fmla="*/ 8617 w 25510"/>
                <a:gd name="connsiteY3" fmla="*/ 80815 h 162787"/>
                <a:gd name="connsiteX4" fmla="*/ 1963 w 25510"/>
                <a:gd name="connsiteY4" fmla="*/ 141157 h 162787"/>
                <a:gd name="connsiteX5" fmla="*/ 0 w 25510"/>
                <a:gd name="connsiteY5" fmla="*/ 162750 h 162787"/>
                <a:gd name="connsiteX6" fmla="*/ 256 w 25510"/>
                <a:gd name="connsiteY6" fmla="*/ 162750 h 162787"/>
                <a:gd name="connsiteX7" fmla="*/ 3584 w 25510"/>
                <a:gd name="connsiteY7" fmla="*/ 141498 h 162787"/>
                <a:gd name="connsiteX8" fmla="*/ 13907 w 25510"/>
                <a:gd name="connsiteY8" fmla="*/ 81754 h 162787"/>
                <a:gd name="connsiteX9" fmla="*/ 13907 w 25510"/>
                <a:gd name="connsiteY9" fmla="*/ 81754 h 162787"/>
                <a:gd name="connsiteX10" fmla="*/ 13907 w 25510"/>
                <a:gd name="connsiteY10" fmla="*/ 81584 h 162787"/>
                <a:gd name="connsiteX11" fmla="*/ 13907 w 25510"/>
                <a:gd name="connsiteY11" fmla="*/ 81413 h 162787"/>
                <a:gd name="connsiteX12" fmla="*/ 13907 w 25510"/>
                <a:gd name="connsiteY12" fmla="*/ 81413 h 162787"/>
                <a:gd name="connsiteX13" fmla="*/ 22183 w 25510"/>
                <a:gd name="connsiteY13" fmla="*/ 21328 h 162787"/>
                <a:gd name="connsiteX14" fmla="*/ 25510 w 25510"/>
                <a:gd name="connsiteY14" fmla="*/ 76 h 162787"/>
                <a:gd name="connsiteX15" fmla="*/ 25254 w 25510"/>
                <a:gd name="connsiteY15" fmla="*/ 76 h 162787"/>
                <a:gd name="connsiteX16" fmla="*/ 20647 w 25510"/>
                <a:gd name="connsiteY16" fmla="*/ 21242 h 162787"/>
                <a:gd name="connsiteX17" fmla="*/ 8703 w 25510"/>
                <a:gd name="connsiteY17" fmla="*/ 80815 h 162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10" h="162787">
                  <a:moveTo>
                    <a:pt x="8617" y="80730"/>
                  </a:moveTo>
                  <a:lnTo>
                    <a:pt x="8617" y="80730"/>
                  </a:lnTo>
                  <a:cubicBezTo>
                    <a:pt x="8617" y="80730"/>
                    <a:pt x="8617" y="80815"/>
                    <a:pt x="8617" y="80815"/>
                  </a:cubicBezTo>
                  <a:lnTo>
                    <a:pt x="8617" y="80815"/>
                  </a:lnTo>
                  <a:cubicBezTo>
                    <a:pt x="5887" y="100872"/>
                    <a:pt x="3839" y="121014"/>
                    <a:pt x="1963" y="141157"/>
                  </a:cubicBezTo>
                  <a:lnTo>
                    <a:pt x="0" y="162750"/>
                  </a:lnTo>
                  <a:cubicBezTo>
                    <a:pt x="0" y="162750"/>
                    <a:pt x="256" y="162835"/>
                    <a:pt x="256" y="162750"/>
                  </a:cubicBezTo>
                  <a:lnTo>
                    <a:pt x="3584" y="141498"/>
                  </a:lnTo>
                  <a:cubicBezTo>
                    <a:pt x="6826" y="121527"/>
                    <a:pt x="10409" y="101640"/>
                    <a:pt x="13907" y="81754"/>
                  </a:cubicBezTo>
                  <a:lnTo>
                    <a:pt x="13907" y="81754"/>
                  </a:lnTo>
                  <a:cubicBezTo>
                    <a:pt x="13907" y="81754"/>
                    <a:pt x="13907" y="81584"/>
                    <a:pt x="13907" y="81584"/>
                  </a:cubicBezTo>
                  <a:lnTo>
                    <a:pt x="13907" y="81413"/>
                  </a:lnTo>
                  <a:cubicBezTo>
                    <a:pt x="13907" y="81413"/>
                    <a:pt x="13907" y="81413"/>
                    <a:pt x="13907" y="81413"/>
                  </a:cubicBezTo>
                  <a:cubicBezTo>
                    <a:pt x="16637" y="61356"/>
                    <a:pt x="19196" y="41299"/>
                    <a:pt x="22183" y="21328"/>
                  </a:cubicBezTo>
                  <a:lnTo>
                    <a:pt x="25510" y="76"/>
                  </a:lnTo>
                  <a:cubicBezTo>
                    <a:pt x="25510" y="76"/>
                    <a:pt x="25339" y="-95"/>
                    <a:pt x="25254" y="76"/>
                  </a:cubicBezTo>
                  <a:lnTo>
                    <a:pt x="20647" y="21242"/>
                  </a:lnTo>
                  <a:cubicBezTo>
                    <a:pt x="16381" y="41043"/>
                    <a:pt x="12201" y="60844"/>
                    <a:pt x="8703" y="80815"/>
                  </a:cubicBezTo>
                  <a:close/>
                </a:path>
              </a:pathLst>
            </a:custGeom>
            <a:grpFill/>
            <a:ln w="8532" cap="flat">
              <a:noFill/>
              <a:prstDash val="solid"/>
              <a:miter/>
            </a:ln>
          </p:spPr>
          <p:txBody>
            <a:bodyPr rtlCol="0" anchor="ctr"/>
            <a:lstStyle/>
            <a:p>
              <a:endParaRPr lang="en-US"/>
            </a:p>
          </p:txBody>
        </p:sp>
        <p:sp>
          <p:nvSpPr>
            <p:cNvPr id="1043" name="Freeform 1042">
              <a:extLst>
                <a:ext uri="{FF2B5EF4-FFF2-40B4-BE49-F238E27FC236}">
                  <a16:creationId xmlns:a16="http://schemas.microsoft.com/office/drawing/2014/main" id="{0237AE6B-86BB-05D2-EAB1-A604AEBCA11F}"/>
                </a:ext>
              </a:extLst>
            </p:cNvPr>
            <p:cNvSpPr/>
            <p:nvPr/>
          </p:nvSpPr>
          <p:spPr>
            <a:xfrm>
              <a:off x="7958441" y="2391764"/>
              <a:ext cx="79856" cy="146676"/>
            </a:xfrm>
            <a:custGeom>
              <a:avLst/>
              <a:gdLst>
                <a:gd name="connsiteX0" fmla="*/ 40867 w 79856"/>
                <a:gd name="connsiteY0" fmla="*/ 74192 h 146676"/>
                <a:gd name="connsiteX1" fmla="*/ 40867 w 79856"/>
                <a:gd name="connsiteY1" fmla="*/ 74021 h 146676"/>
                <a:gd name="connsiteX2" fmla="*/ 41038 w 79856"/>
                <a:gd name="connsiteY2" fmla="*/ 73850 h 146676"/>
                <a:gd name="connsiteX3" fmla="*/ 41038 w 79856"/>
                <a:gd name="connsiteY3" fmla="*/ 73850 h 146676"/>
                <a:gd name="connsiteX4" fmla="*/ 69448 w 79856"/>
                <a:gd name="connsiteY4" fmla="*/ 19313 h 146676"/>
                <a:gd name="connsiteX5" fmla="*/ 79857 w 79856"/>
                <a:gd name="connsiteY5" fmla="*/ 109 h 146676"/>
                <a:gd name="connsiteX6" fmla="*/ 79686 w 79856"/>
                <a:gd name="connsiteY6" fmla="*/ 24 h 146676"/>
                <a:gd name="connsiteX7" fmla="*/ 68083 w 79856"/>
                <a:gd name="connsiteY7" fmla="*/ 18630 h 146676"/>
                <a:gd name="connsiteX8" fmla="*/ 36345 w 79856"/>
                <a:gd name="connsiteY8" fmla="*/ 71375 h 146676"/>
                <a:gd name="connsiteX9" fmla="*/ 36345 w 79856"/>
                <a:gd name="connsiteY9" fmla="*/ 71375 h 146676"/>
                <a:gd name="connsiteX10" fmla="*/ 36345 w 79856"/>
                <a:gd name="connsiteY10" fmla="*/ 71375 h 146676"/>
                <a:gd name="connsiteX11" fmla="*/ 36345 w 79856"/>
                <a:gd name="connsiteY11" fmla="*/ 71375 h 146676"/>
                <a:gd name="connsiteX12" fmla="*/ 36345 w 79856"/>
                <a:gd name="connsiteY12" fmla="*/ 71375 h 146676"/>
                <a:gd name="connsiteX13" fmla="*/ 9299 w 79856"/>
                <a:gd name="connsiteY13" fmla="*/ 126681 h 146676"/>
                <a:gd name="connsiteX14" fmla="*/ 0 w 79856"/>
                <a:gd name="connsiteY14" fmla="*/ 146567 h 146676"/>
                <a:gd name="connsiteX15" fmla="*/ 170 w 79856"/>
                <a:gd name="connsiteY15" fmla="*/ 146653 h 146676"/>
                <a:gd name="connsiteX16" fmla="*/ 10579 w 79856"/>
                <a:gd name="connsiteY16" fmla="*/ 127449 h 146676"/>
                <a:gd name="connsiteX17" fmla="*/ 40867 w 79856"/>
                <a:gd name="connsiteY17" fmla="*/ 73936 h 146676"/>
                <a:gd name="connsiteX18" fmla="*/ 40867 w 79856"/>
                <a:gd name="connsiteY18" fmla="*/ 73936 h 14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856" h="146676">
                  <a:moveTo>
                    <a:pt x="40867" y="74192"/>
                  </a:moveTo>
                  <a:lnTo>
                    <a:pt x="40867" y="74021"/>
                  </a:lnTo>
                  <a:cubicBezTo>
                    <a:pt x="40867" y="74021"/>
                    <a:pt x="41038" y="73850"/>
                    <a:pt x="41038" y="73850"/>
                  </a:cubicBezTo>
                  <a:lnTo>
                    <a:pt x="41038" y="73850"/>
                  </a:lnTo>
                  <a:cubicBezTo>
                    <a:pt x="50508" y="55671"/>
                    <a:pt x="59807" y="37407"/>
                    <a:pt x="69448" y="19313"/>
                  </a:cubicBezTo>
                  <a:lnTo>
                    <a:pt x="79857" y="109"/>
                  </a:lnTo>
                  <a:cubicBezTo>
                    <a:pt x="79857" y="109"/>
                    <a:pt x="79686" y="-62"/>
                    <a:pt x="79686" y="24"/>
                  </a:cubicBezTo>
                  <a:lnTo>
                    <a:pt x="68083" y="18630"/>
                  </a:lnTo>
                  <a:cubicBezTo>
                    <a:pt x="57248" y="36041"/>
                    <a:pt x="46498" y="53537"/>
                    <a:pt x="36345" y="71375"/>
                  </a:cubicBezTo>
                  <a:lnTo>
                    <a:pt x="36345" y="71375"/>
                  </a:lnTo>
                  <a:cubicBezTo>
                    <a:pt x="36345" y="71375"/>
                    <a:pt x="36345" y="71375"/>
                    <a:pt x="36345" y="71375"/>
                  </a:cubicBezTo>
                  <a:lnTo>
                    <a:pt x="36345" y="71375"/>
                  </a:lnTo>
                  <a:cubicBezTo>
                    <a:pt x="36345" y="71375"/>
                    <a:pt x="36345" y="71375"/>
                    <a:pt x="36345" y="71375"/>
                  </a:cubicBezTo>
                  <a:cubicBezTo>
                    <a:pt x="26875" y="89554"/>
                    <a:pt x="18002" y="108075"/>
                    <a:pt x="9299" y="126681"/>
                  </a:cubicBezTo>
                  <a:lnTo>
                    <a:pt x="0" y="146567"/>
                  </a:lnTo>
                  <a:cubicBezTo>
                    <a:pt x="0" y="146567"/>
                    <a:pt x="170" y="146738"/>
                    <a:pt x="170" y="146653"/>
                  </a:cubicBezTo>
                  <a:lnTo>
                    <a:pt x="10579" y="127449"/>
                  </a:lnTo>
                  <a:cubicBezTo>
                    <a:pt x="20476" y="109526"/>
                    <a:pt x="30714" y="91774"/>
                    <a:pt x="40867" y="73936"/>
                  </a:cubicBezTo>
                  <a:lnTo>
                    <a:pt x="40867" y="73936"/>
                  </a:lnTo>
                  <a:close/>
                </a:path>
              </a:pathLst>
            </a:custGeom>
            <a:grpFill/>
            <a:ln w="8532" cap="flat">
              <a:noFill/>
              <a:prstDash val="solid"/>
              <a:miter/>
            </a:ln>
          </p:spPr>
          <p:txBody>
            <a:bodyPr rtlCol="0" anchor="ctr"/>
            <a:lstStyle/>
            <a:p>
              <a:endParaRPr lang="en-US"/>
            </a:p>
          </p:txBody>
        </p:sp>
        <p:sp>
          <p:nvSpPr>
            <p:cNvPr id="1044" name="Freeform 1043">
              <a:extLst>
                <a:ext uri="{FF2B5EF4-FFF2-40B4-BE49-F238E27FC236}">
                  <a16:creationId xmlns:a16="http://schemas.microsoft.com/office/drawing/2014/main" id="{749237C4-E584-4CBC-23F7-3E7487C8A92F}"/>
                </a:ext>
              </a:extLst>
            </p:cNvPr>
            <p:cNvSpPr/>
            <p:nvPr/>
          </p:nvSpPr>
          <p:spPr>
            <a:xfrm>
              <a:off x="7985657" y="2389204"/>
              <a:ext cx="66632" cy="128070"/>
            </a:xfrm>
            <a:custGeom>
              <a:avLst/>
              <a:gdLst>
                <a:gd name="connsiteX0" fmla="*/ 66633 w 66632"/>
                <a:gd name="connsiteY0" fmla="*/ 24 h 128070"/>
                <a:gd name="connsiteX1" fmla="*/ 57248 w 66632"/>
                <a:gd name="connsiteY1" fmla="*/ 16582 h 128070"/>
                <a:gd name="connsiteX2" fmla="*/ 31055 w 66632"/>
                <a:gd name="connsiteY2" fmla="*/ 62840 h 128070"/>
                <a:gd name="connsiteX3" fmla="*/ 31055 w 66632"/>
                <a:gd name="connsiteY3" fmla="*/ 62840 h 128070"/>
                <a:gd name="connsiteX4" fmla="*/ 31055 w 66632"/>
                <a:gd name="connsiteY4" fmla="*/ 62840 h 128070"/>
                <a:gd name="connsiteX5" fmla="*/ 31055 w 66632"/>
                <a:gd name="connsiteY5" fmla="*/ 62840 h 128070"/>
                <a:gd name="connsiteX6" fmla="*/ 31055 w 66632"/>
                <a:gd name="connsiteY6" fmla="*/ 62840 h 128070"/>
                <a:gd name="connsiteX7" fmla="*/ 8190 w 66632"/>
                <a:gd name="connsiteY7" fmla="*/ 110806 h 128070"/>
                <a:gd name="connsiteX8" fmla="*/ 0 w 66632"/>
                <a:gd name="connsiteY8" fmla="*/ 127961 h 128070"/>
                <a:gd name="connsiteX9" fmla="*/ 170 w 66632"/>
                <a:gd name="connsiteY9" fmla="*/ 128047 h 128070"/>
                <a:gd name="connsiteX10" fmla="*/ 9470 w 66632"/>
                <a:gd name="connsiteY10" fmla="*/ 111660 h 128070"/>
                <a:gd name="connsiteX11" fmla="*/ 35663 w 66632"/>
                <a:gd name="connsiteY11" fmla="*/ 65401 h 128070"/>
                <a:gd name="connsiteX12" fmla="*/ 35663 w 66632"/>
                <a:gd name="connsiteY12" fmla="*/ 65401 h 128070"/>
                <a:gd name="connsiteX13" fmla="*/ 35663 w 66632"/>
                <a:gd name="connsiteY13" fmla="*/ 65315 h 128070"/>
                <a:gd name="connsiteX14" fmla="*/ 35663 w 66632"/>
                <a:gd name="connsiteY14" fmla="*/ 65230 h 128070"/>
                <a:gd name="connsiteX15" fmla="*/ 35663 w 66632"/>
                <a:gd name="connsiteY15" fmla="*/ 65230 h 128070"/>
                <a:gd name="connsiteX16" fmla="*/ 58527 w 66632"/>
                <a:gd name="connsiteY16" fmla="*/ 17179 h 128070"/>
                <a:gd name="connsiteX17" fmla="*/ 66633 w 66632"/>
                <a:gd name="connsiteY17" fmla="*/ 109 h 128070"/>
                <a:gd name="connsiteX18" fmla="*/ 66462 w 66632"/>
                <a:gd name="connsiteY18" fmla="*/ 24 h 12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632" h="128070">
                  <a:moveTo>
                    <a:pt x="66633" y="24"/>
                  </a:moveTo>
                  <a:lnTo>
                    <a:pt x="57248" y="16582"/>
                  </a:lnTo>
                  <a:cubicBezTo>
                    <a:pt x="48460" y="31944"/>
                    <a:pt x="39587" y="47307"/>
                    <a:pt x="31055" y="62840"/>
                  </a:cubicBezTo>
                  <a:cubicBezTo>
                    <a:pt x="31055" y="62840"/>
                    <a:pt x="31055" y="62840"/>
                    <a:pt x="31055" y="62840"/>
                  </a:cubicBezTo>
                  <a:cubicBezTo>
                    <a:pt x="31055" y="62840"/>
                    <a:pt x="31055" y="62840"/>
                    <a:pt x="31055" y="62840"/>
                  </a:cubicBezTo>
                  <a:cubicBezTo>
                    <a:pt x="31055" y="62840"/>
                    <a:pt x="31055" y="62840"/>
                    <a:pt x="31055" y="62840"/>
                  </a:cubicBezTo>
                  <a:cubicBezTo>
                    <a:pt x="31055" y="62840"/>
                    <a:pt x="31055" y="62840"/>
                    <a:pt x="31055" y="62840"/>
                  </a:cubicBezTo>
                  <a:cubicBezTo>
                    <a:pt x="23206" y="78715"/>
                    <a:pt x="15698" y="94846"/>
                    <a:pt x="8190" y="110806"/>
                  </a:cubicBezTo>
                  <a:lnTo>
                    <a:pt x="0" y="127961"/>
                  </a:lnTo>
                  <a:cubicBezTo>
                    <a:pt x="0" y="127961"/>
                    <a:pt x="170" y="128132"/>
                    <a:pt x="170" y="128047"/>
                  </a:cubicBezTo>
                  <a:lnTo>
                    <a:pt x="9470" y="111660"/>
                  </a:lnTo>
                  <a:cubicBezTo>
                    <a:pt x="18257" y="96297"/>
                    <a:pt x="27131" y="80934"/>
                    <a:pt x="35663" y="65401"/>
                  </a:cubicBezTo>
                  <a:cubicBezTo>
                    <a:pt x="35663" y="65401"/>
                    <a:pt x="35663" y="65401"/>
                    <a:pt x="35663" y="65401"/>
                  </a:cubicBezTo>
                  <a:cubicBezTo>
                    <a:pt x="35663" y="65401"/>
                    <a:pt x="35663" y="65401"/>
                    <a:pt x="35663" y="65315"/>
                  </a:cubicBezTo>
                  <a:cubicBezTo>
                    <a:pt x="35663" y="65315"/>
                    <a:pt x="35663" y="65315"/>
                    <a:pt x="35663" y="65230"/>
                  </a:cubicBezTo>
                  <a:cubicBezTo>
                    <a:pt x="35663" y="65230"/>
                    <a:pt x="35663" y="65230"/>
                    <a:pt x="35663" y="65230"/>
                  </a:cubicBezTo>
                  <a:cubicBezTo>
                    <a:pt x="43512" y="49355"/>
                    <a:pt x="51020" y="33224"/>
                    <a:pt x="58527" y="17179"/>
                  </a:cubicBezTo>
                  <a:lnTo>
                    <a:pt x="66633" y="109"/>
                  </a:lnTo>
                  <a:cubicBezTo>
                    <a:pt x="66633" y="109"/>
                    <a:pt x="66462" y="-61"/>
                    <a:pt x="66462" y="24"/>
                  </a:cubicBezTo>
                  <a:close/>
                </a:path>
              </a:pathLst>
            </a:custGeom>
            <a:grpFill/>
            <a:ln w="8532" cap="flat">
              <a:noFill/>
              <a:prstDash val="solid"/>
              <a:miter/>
            </a:ln>
          </p:spPr>
          <p:txBody>
            <a:bodyPr rtlCol="0" anchor="ctr"/>
            <a:lstStyle/>
            <a:p>
              <a:endParaRPr lang="en-US"/>
            </a:p>
          </p:txBody>
        </p:sp>
        <p:sp>
          <p:nvSpPr>
            <p:cNvPr id="1045" name="Freeform 1044">
              <a:extLst>
                <a:ext uri="{FF2B5EF4-FFF2-40B4-BE49-F238E27FC236}">
                  <a16:creationId xmlns:a16="http://schemas.microsoft.com/office/drawing/2014/main" id="{95739833-6B9F-0065-0F2E-29109F786977}"/>
                </a:ext>
              </a:extLst>
            </p:cNvPr>
            <p:cNvSpPr/>
            <p:nvPr/>
          </p:nvSpPr>
          <p:spPr>
            <a:xfrm>
              <a:off x="7667424" y="1500136"/>
              <a:ext cx="134289" cy="62236"/>
            </a:xfrm>
            <a:custGeom>
              <a:avLst/>
              <a:gdLst>
                <a:gd name="connsiteX0" fmla="*/ 43341 w 134289"/>
                <a:gd name="connsiteY0" fmla="*/ 25622 h 62236"/>
                <a:gd name="connsiteX1" fmla="*/ 43341 w 134289"/>
                <a:gd name="connsiteY1" fmla="*/ 25622 h 62236"/>
                <a:gd name="connsiteX2" fmla="*/ 43341 w 134289"/>
                <a:gd name="connsiteY2" fmla="*/ 25622 h 62236"/>
                <a:gd name="connsiteX3" fmla="*/ 43341 w 134289"/>
                <a:gd name="connsiteY3" fmla="*/ 25622 h 62236"/>
                <a:gd name="connsiteX4" fmla="*/ 26704 w 134289"/>
                <a:gd name="connsiteY4" fmla="*/ 38254 h 62236"/>
                <a:gd name="connsiteX5" fmla="*/ 10835 w 134289"/>
                <a:gd name="connsiteY5" fmla="*/ 51909 h 62236"/>
                <a:gd name="connsiteX6" fmla="*/ 5375 w 134289"/>
                <a:gd name="connsiteY6" fmla="*/ 56945 h 62236"/>
                <a:gd name="connsiteX7" fmla="*/ 0 w 134289"/>
                <a:gd name="connsiteY7" fmla="*/ 62066 h 62236"/>
                <a:gd name="connsiteX8" fmla="*/ 170 w 134289"/>
                <a:gd name="connsiteY8" fmla="*/ 62236 h 62236"/>
                <a:gd name="connsiteX9" fmla="*/ 5972 w 134289"/>
                <a:gd name="connsiteY9" fmla="*/ 57628 h 62236"/>
                <a:gd name="connsiteX10" fmla="*/ 11859 w 134289"/>
                <a:gd name="connsiteY10" fmla="*/ 53190 h 62236"/>
                <a:gd name="connsiteX11" fmla="*/ 28837 w 134289"/>
                <a:gd name="connsiteY11" fmla="*/ 41241 h 62236"/>
                <a:gd name="connsiteX12" fmla="*/ 42317 w 134289"/>
                <a:gd name="connsiteY12" fmla="*/ 32535 h 62236"/>
                <a:gd name="connsiteX13" fmla="*/ 44023 w 134289"/>
                <a:gd name="connsiteY13" fmla="*/ 31852 h 62236"/>
                <a:gd name="connsiteX14" fmla="*/ 62879 w 134289"/>
                <a:gd name="connsiteY14" fmla="*/ 25366 h 62236"/>
                <a:gd name="connsiteX15" fmla="*/ 81990 w 134289"/>
                <a:gd name="connsiteY15" fmla="*/ 19818 h 62236"/>
                <a:gd name="connsiteX16" fmla="*/ 81990 w 134289"/>
                <a:gd name="connsiteY16" fmla="*/ 19818 h 62236"/>
                <a:gd name="connsiteX17" fmla="*/ 82075 w 134289"/>
                <a:gd name="connsiteY17" fmla="*/ 19818 h 62236"/>
                <a:gd name="connsiteX18" fmla="*/ 82160 w 134289"/>
                <a:gd name="connsiteY18" fmla="*/ 19818 h 62236"/>
                <a:gd name="connsiteX19" fmla="*/ 82160 w 134289"/>
                <a:gd name="connsiteY19" fmla="*/ 19818 h 62236"/>
                <a:gd name="connsiteX20" fmla="*/ 101101 w 134289"/>
                <a:gd name="connsiteY20" fmla="*/ 13759 h 62236"/>
                <a:gd name="connsiteX21" fmla="*/ 120382 w 134289"/>
                <a:gd name="connsiteY21" fmla="*/ 8638 h 62236"/>
                <a:gd name="connsiteX22" fmla="*/ 127293 w 134289"/>
                <a:gd name="connsiteY22" fmla="*/ 7101 h 62236"/>
                <a:gd name="connsiteX23" fmla="*/ 134289 w 134289"/>
                <a:gd name="connsiteY23" fmla="*/ 5736 h 62236"/>
                <a:gd name="connsiteX24" fmla="*/ 134289 w 134289"/>
                <a:gd name="connsiteY24" fmla="*/ 5480 h 62236"/>
                <a:gd name="connsiteX25" fmla="*/ 127208 w 134289"/>
                <a:gd name="connsiteY25" fmla="*/ 6163 h 62236"/>
                <a:gd name="connsiteX26" fmla="*/ 120126 w 134289"/>
                <a:gd name="connsiteY26" fmla="*/ 7016 h 62236"/>
                <a:gd name="connsiteX27" fmla="*/ 100333 w 134289"/>
                <a:gd name="connsiteY27" fmla="*/ 10174 h 62236"/>
                <a:gd name="connsiteX28" fmla="*/ 80710 w 134289"/>
                <a:gd name="connsiteY28" fmla="*/ 14697 h 62236"/>
                <a:gd name="connsiteX29" fmla="*/ 80710 w 134289"/>
                <a:gd name="connsiteY29" fmla="*/ 14697 h 62236"/>
                <a:gd name="connsiteX30" fmla="*/ 80710 w 134289"/>
                <a:gd name="connsiteY30" fmla="*/ 14697 h 62236"/>
                <a:gd name="connsiteX31" fmla="*/ 80710 w 134289"/>
                <a:gd name="connsiteY31" fmla="*/ 14697 h 62236"/>
                <a:gd name="connsiteX32" fmla="*/ 80710 w 134289"/>
                <a:gd name="connsiteY32" fmla="*/ 14697 h 62236"/>
                <a:gd name="connsiteX33" fmla="*/ 61940 w 134289"/>
                <a:gd name="connsiteY33" fmla="*/ 21952 h 62236"/>
                <a:gd name="connsiteX34" fmla="*/ 51275 w 134289"/>
                <a:gd name="connsiteY34" fmla="*/ 26817 h 62236"/>
                <a:gd name="connsiteX35" fmla="*/ 63817 w 134289"/>
                <a:gd name="connsiteY35" fmla="*/ 18367 h 62236"/>
                <a:gd name="connsiteX36" fmla="*/ 81478 w 134289"/>
                <a:gd name="connsiteY36" fmla="*/ 7357 h 62236"/>
                <a:gd name="connsiteX37" fmla="*/ 87877 w 134289"/>
                <a:gd name="connsiteY37" fmla="*/ 3687 h 62236"/>
                <a:gd name="connsiteX38" fmla="*/ 94361 w 134289"/>
                <a:gd name="connsiteY38" fmla="*/ 188 h 62236"/>
                <a:gd name="connsiteX39" fmla="*/ 94275 w 134289"/>
                <a:gd name="connsiteY39" fmla="*/ 17 h 62236"/>
                <a:gd name="connsiteX40" fmla="*/ 87450 w 134289"/>
                <a:gd name="connsiteY40" fmla="*/ 3005 h 62236"/>
                <a:gd name="connsiteX41" fmla="*/ 80710 w 134289"/>
                <a:gd name="connsiteY41" fmla="*/ 6077 h 62236"/>
                <a:gd name="connsiteX42" fmla="*/ 61940 w 134289"/>
                <a:gd name="connsiteY42" fmla="*/ 15295 h 62236"/>
                <a:gd name="connsiteX43" fmla="*/ 43767 w 134289"/>
                <a:gd name="connsiteY43" fmla="*/ 25707 h 62236"/>
                <a:gd name="connsiteX44" fmla="*/ 43767 w 134289"/>
                <a:gd name="connsiteY44" fmla="*/ 25707 h 62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34289" h="62236">
                  <a:moveTo>
                    <a:pt x="43341" y="25622"/>
                  </a:moveTo>
                  <a:lnTo>
                    <a:pt x="43341" y="25622"/>
                  </a:lnTo>
                  <a:cubicBezTo>
                    <a:pt x="43341" y="25622"/>
                    <a:pt x="43341" y="25622"/>
                    <a:pt x="43341" y="25622"/>
                  </a:cubicBezTo>
                  <a:lnTo>
                    <a:pt x="43341" y="25622"/>
                  </a:lnTo>
                  <a:cubicBezTo>
                    <a:pt x="37625" y="29633"/>
                    <a:pt x="32079" y="33901"/>
                    <a:pt x="26704" y="38254"/>
                  </a:cubicBezTo>
                  <a:cubicBezTo>
                    <a:pt x="21329" y="42692"/>
                    <a:pt x="16039" y="47215"/>
                    <a:pt x="10835" y="51909"/>
                  </a:cubicBezTo>
                  <a:lnTo>
                    <a:pt x="5375" y="56945"/>
                  </a:lnTo>
                  <a:lnTo>
                    <a:pt x="0" y="62066"/>
                  </a:lnTo>
                  <a:cubicBezTo>
                    <a:pt x="0" y="62066"/>
                    <a:pt x="85" y="62236"/>
                    <a:pt x="170" y="62236"/>
                  </a:cubicBezTo>
                  <a:lnTo>
                    <a:pt x="5972" y="57628"/>
                  </a:lnTo>
                  <a:lnTo>
                    <a:pt x="11859" y="53190"/>
                  </a:lnTo>
                  <a:cubicBezTo>
                    <a:pt x="17405" y="49093"/>
                    <a:pt x="23121" y="45167"/>
                    <a:pt x="28837" y="41241"/>
                  </a:cubicBezTo>
                  <a:cubicBezTo>
                    <a:pt x="33273" y="38254"/>
                    <a:pt x="37795" y="35437"/>
                    <a:pt x="42317" y="32535"/>
                  </a:cubicBezTo>
                  <a:lnTo>
                    <a:pt x="44023" y="31852"/>
                  </a:lnTo>
                  <a:cubicBezTo>
                    <a:pt x="50251" y="29463"/>
                    <a:pt x="56565" y="27414"/>
                    <a:pt x="62879" y="25366"/>
                  </a:cubicBezTo>
                  <a:cubicBezTo>
                    <a:pt x="69192" y="23403"/>
                    <a:pt x="75591" y="21525"/>
                    <a:pt x="81990" y="19818"/>
                  </a:cubicBezTo>
                  <a:lnTo>
                    <a:pt x="81990" y="19818"/>
                  </a:lnTo>
                  <a:cubicBezTo>
                    <a:pt x="81990" y="19818"/>
                    <a:pt x="82075" y="19818"/>
                    <a:pt x="82075" y="19818"/>
                  </a:cubicBezTo>
                  <a:lnTo>
                    <a:pt x="82160" y="19818"/>
                  </a:lnTo>
                  <a:cubicBezTo>
                    <a:pt x="82160" y="19818"/>
                    <a:pt x="82160" y="19818"/>
                    <a:pt x="82160" y="19818"/>
                  </a:cubicBezTo>
                  <a:cubicBezTo>
                    <a:pt x="88474" y="17685"/>
                    <a:pt x="94702" y="15721"/>
                    <a:pt x="101101" y="13759"/>
                  </a:cubicBezTo>
                  <a:cubicBezTo>
                    <a:pt x="107500" y="11881"/>
                    <a:pt x="113898" y="10174"/>
                    <a:pt x="120382" y="8638"/>
                  </a:cubicBezTo>
                  <a:lnTo>
                    <a:pt x="127293" y="7101"/>
                  </a:lnTo>
                  <a:lnTo>
                    <a:pt x="134289" y="5736"/>
                  </a:lnTo>
                  <a:cubicBezTo>
                    <a:pt x="134289" y="5736"/>
                    <a:pt x="134289" y="5480"/>
                    <a:pt x="134289" y="5480"/>
                  </a:cubicBezTo>
                  <a:lnTo>
                    <a:pt x="127208" y="6163"/>
                  </a:lnTo>
                  <a:lnTo>
                    <a:pt x="120126" y="7016"/>
                  </a:lnTo>
                  <a:cubicBezTo>
                    <a:pt x="113472" y="7869"/>
                    <a:pt x="106902" y="8894"/>
                    <a:pt x="100333" y="10174"/>
                  </a:cubicBezTo>
                  <a:cubicBezTo>
                    <a:pt x="93764" y="11454"/>
                    <a:pt x="87194" y="12905"/>
                    <a:pt x="80710" y="14697"/>
                  </a:cubicBezTo>
                  <a:lnTo>
                    <a:pt x="80710" y="14697"/>
                  </a:lnTo>
                  <a:cubicBezTo>
                    <a:pt x="80710" y="14697"/>
                    <a:pt x="80710" y="14697"/>
                    <a:pt x="80710" y="14697"/>
                  </a:cubicBezTo>
                  <a:lnTo>
                    <a:pt x="80710" y="14697"/>
                  </a:lnTo>
                  <a:cubicBezTo>
                    <a:pt x="80710" y="14697"/>
                    <a:pt x="80710" y="14697"/>
                    <a:pt x="80710" y="14697"/>
                  </a:cubicBezTo>
                  <a:cubicBezTo>
                    <a:pt x="74396" y="16831"/>
                    <a:pt x="68083" y="19306"/>
                    <a:pt x="61940" y="21952"/>
                  </a:cubicBezTo>
                  <a:cubicBezTo>
                    <a:pt x="58357" y="23488"/>
                    <a:pt x="54774" y="25110"/>
                    <a:pt x="51275" y="26817"/>
                  </a:cubicBezTo>
                  <a:cubicBezTo>
                    <a:pt x="55456" y="23915"/>
                    <a:pt x="59551" y="21098"/>
                    <a:pt x="63817" y="18367"/>
                  </a:cubicBezTo>
                  <a:cubicBezTo>
                    <a:pt x="69619" y="14612"/>
                    <a:pt x="75506" y="10857"/>
                    <a:pt x="81478" y="7357"/>
                  </a:cubicBezTo>
                  <a:lnTo>
                    <a:pt x="87877" y="3687"/>
                  </a:lnTo>
                  <a:lnTo>
                    <a:pt x="94361" y="188"/>
                  </a:lnTo>
                  <a:cubicBezTo>
                    <a:pt x="94361" y="188"/>
                    <a:pt x="94361" y="-68"/>
                    <a:pt x="94275" y="17"/>
                  </a:cubicBezTo>
                  <a:lnTo>
                    <a:pt x="87450" y="3005"/>
                  </a:lnTo>
                  <a:lnTo>
                    <a:pt x="80710" y="6077"/>
                  </a:lnTo>
                  <a:cubicBezTo>
                    <a:pt x="74396" y="8979"/>
                    <a:pt x="68168" y="12052"/>
                    <a:pt x="61940" y="15295"/>
                  </a:cubicBezTo>
                  <a:cubicBezTo>
                    <a:pt x="55797" y="18538"/>
                    <a:pt x="49740" y="22037"/>
                    <a:pt x="43767" y="25707"/>
                  </a:cubicBezTo>
                  <a:lnTo>
                    <a:pt x="43767" y="25707"/>
                  </a:lnTo>
                  <a:close/>
                </a:path>
              </a:pathLst>
            </a:custGeom>
            <a:grpFill/>
            <a:ln w="8532" cap="flat">
              <a:noFill/>
              <a:prstDash val="solid"/>
              <a:miter/>
            </a:ln>
          </p:spPr>
          <p:txBody>
            <a:bodyPr rtlCol="0" anchor="ctr"/>
            <a:lstStyle/>
            <a:p>
              <a:endParaRPr lang="en-US"/>
            </a:p>
          </p:txBody>
        </p:sp>
        <p:sp>
          <p:nvSpPr>
            <p:cNvPr id="1046" name="Freeform 1045">
              <a:extLst>
                <a:ext uri="{FF2B5EF4-FFF2-40B4-BE49-F238E27FC236}">
                  <a16:creationId xmlns:a16="http://schemas.microsoft.com/office/drawing/2014/main" id="{401A4C66-68AE-5EAA-E1EF-EE7FF2F7BE17}"/>
                </a:ext>
              </a:extLst>
            </p:cNvPr>
            <p:cNvSpPr/>
            <p:nvPr/>
          </p:nvSpPr>
          <p:spPr>
            <a:xfrm>
              <a:off x="7726890" y="1511402"/>
              <a:ext cx="152329" cy="26134"/>
            </a:xfrm>
            <a:custGeom>
              <a:avLst/>
              <a:gdLst>
                <a:gd name="connsiteX0" fmla="*/ 54432 w 152329"/>
                <a:gd name="connsiteY0" fmla="*/ 10686 h 26134"/>
                <a:gd name="connsiteX1" fmla="*/ 40269 w 152329"/>
                <a:gd name="connsiteY1" fmla="*/ 10430 h 26134"/>
                <a:gd name="connsiteX2" fmla="*/ 40269 w 152329"/>
                <a:gd name="connsiteY2" fmla="*/ 10686 h 26134"/>
                <a:gd name="connsiteX3" fmla="*/ 50849 w 152329"/>
                <a:gd name="connsiteY3" fmla="*/ 11881 h 26134"/>
                <a:gd name="connsiteX4" fmla="*/ 47777 w 152329"/>
                <a:gd name="connsiteY4" fmla="*/ 12564 h 26134"/>
                <a:gd name="connsiteX5" fmla="*/ 20049 w 152329"/>
                <a:gd name="connsiteY5" fmla="*/ 18026 h 26134"/>
                <a:gd name="connsiteX6" fmla="*/ 10067 w 152329"/>
                <a:gd name="connsiteY6" fmla="*/ 19306 h 26134"/>
                <a:gd name="connsiteX7" fmla="*/ 0 w 152329"/>
                <a:gd name="connsiteY7" fmla="*/ 20160 h 26134"/>
                <a:gd name="connsiteX8" fmla="*/ 0 w 152329"/>
                <a:gd name="connsiteY8" fmla="*/ 20416 h 26134"/>
                <a:gd name="connsiteX9" fmla="*/ 10067 w 152329"/>
                <a:gd name="connsiteY9" fmla="*/ 20245 h 26134"/>
                <a:gd name="connsiteX10" fmla="*/ 20135 w 152329"/>
                <a:gd name="connsiteY10" fmla="*/ 19562 h 26134"/>
                <a:gd name="connsiteX11" fmla="*/ 48375 w 152329"/>
                <a:gd name="connsiteY11" fmla="*/ 16148 h 26134"/>
                <a:gd name="connsiteX12" fmla="*/ 63817 w 152329"/>
                <a:gd name="connsiteY12" fmla="*/ 13588 h 26134"/>
                <a:gd name="connsiteX13" fmla="*/ 93422 w 152329"/>
                <a:gd name="connsiteY13" fmla="*/ 18453 h 26134"/>
                <a:gd name="connsiteX14" fmla="*/ 93422 w 152329"/>
                <a:gd name="connsiteY14" fmla="*/ 18453 h 26134"/>
                <a:gd name="connsiteX15" fmla="*/ 93508 w 152329"/>
                <a:gd name="connsiteY15" fmla="*/ 18453 h 26134"/>
                <a:gd name="connsiteX16" fmla="*/ 93593 w 152329"/>
                <a:gd name="connsiteY16" fmla="*/ 18453 h 26134"/>
                <a:gd name="connsiteX17" fmla="*/ 93593 w 152329"/>
                <a:gd name="connsiteY17" fmla="*/ 18453 h 26134"/>
                <a:gd name="connsiteX18" fmla="*/ 132839 w 152329"/>
                <a:gd name="connsiteY18" fmla="*/ 23659 h 26134"/>
                <a:gd name="connsiteX19" fmla="*/ 146746 w 152329"/>
                <a:gd name="connsiteY19" fmla="*/ 26134 h 26134"/>
                <a:gd name="connsiteX20" fmla="*/ 146746 w 152329"/>
                <a:gd name="connsiteY20" fmla="*/ 25878 h 26134"/>
                <a:gd name="connsiteX21" fmla="*/ 133095 w 152329"/>
                <a:gd name="connsiteY21" fmla="*/ 22123 h 26134"/>
                <a:gd name="connsiteX22" fmla="*/ 94275 w 152329"/>
                <a:gd name="connsiteY22" fmla="*/ 13246 h 26134"/>
                <a:gd name="connsiteX23" fmla="*/ 94275 w 152329"/>
                <a:gd name="connsiteY23" fmla="*/ 13246 h 26134"/>
                <a:gd name="connsiteX24" fmla="*/ 94275 w 152329"/>
                <a:gd name="connsiteY24" fmla="*/ 13246 h 26134"/>
                <a:gd name="connsiteX25" fmla="*/ 94275 w 152329"/>
                <a:gd name="connsiteY25" fmla="*/ 13246 h 26134"/>
                <a:gd name="connsiteX26" fmla="*/ 94275 w 152329"/>
                <a:gd name="connsiteY26" fmla="*/ 13246 h 26134"/>
                <a:gd name="connsiteX27" fmla="*/ 74994 w 152329"/>
                <a:gd name="connsiteY27" fmla="*/ 11539 h 26134"/>
                <a:gd name="connsiteX28" fmla="*/ 76359 w 152329"/>
                <a:gd name="connsiteY28" fmla="*/ 11283 h 26134"/>
                <a:gd name="connsiteX29" fmla="*/ 76359 w 152329"/>
                <a:gd name="connsiteY29" fmla="*/ 11283 h 26134"/>
                <a:gd name="connsiteX30" fmla="*/ 76529 w 152329"/>
                <a:gd name="connsiteY30" fmla="*/ 11283 h 26134"/>
                <a:gd name="connsiteX31" fmla="*/ 76700 w 152329"/>
                <a:gd name="connsiteY31" fmla="*/ 11283 h 26134"/>
                <a:gd name="connsiteX32" fmla="*/ 76700 w 152329"/>
                <a:gd name="connsiteY32" fmla="*/ 11283 h 26134"/>
                <a:gd name="connsiteX33" fmla="*/ 104343 w 152329"/>
                <a:gd name="connsiteY33" fmla="*/ 5394 h 26134"/>
                <a:gd name="connsiteX34" fmla="*/ 132242 w 152329"/>
                <a:gd name="connsiteY34" fmla="*/ 1554 h 26134"/>
                <a:gd name="connsiteX35" fmla="*/ 142224 w 152329"/>
                <a:gd name="connsiteY35" fmla="*/ 1127 h 26134"/>
                <a:gd name="connsiteX36" fmla="*/ 152291 w 152329"/>
                <a:gd name="connsiteY36" fmla="*/ 1212 h 26134"/>
                <a:gd name="connsiteX37" fmla="*/ 152291 w 152329"/>
                <a:gd name="connsiteY37" fmla="*/ 956 h 26134"/>
                <a:gd name="connsiteX38" fmla="*/ 142224 w 152329"/>
                <a:gd name="connsiteY38" fmla="*/ 188 h 26134"/>
                <a:gd name="connsiteX39" fmla="*/ 132071 w 152329"/>
                <a:gd name="connsiteY39" fmla="*/ 17 h 26134"/>
                <a:gd name="connsiteX40" fmla="*/ 103661 w 152329"/>
                <a:gd name="connsiteY40" fmla="*/ 1810 h 26134"/>
                <a:gd name="connsiteX41" fmla="*/ 75591 w 152329"/>
                <a:gd name="connsiteY41" fmla="*/ 6077 h 26134"/>
                <a:gd name="connsiteX42" fmla="*/ 75591 w 152329"/>
                <a:gd name="connsiteY42" fmla="*/ 6077 h 26134"/>
                <a:gd name="connsiteX43" fmla="*/ 75591 w 152329"/>
                <a:gd name="connsiteY43" fmla="*/ 6077 h 26134"/>
                <a:gd name="connsiteX44" fmla="*/ 75591 w 152329"/>
                <a:gd name="connsiteY44" fmla="*/ 6077 h 26134"/>
                <a:gd name="connsiteX45" fmla="*/ 75591 w 152329"/>
                <a:gd name="connsiteY45" fmla="*/ 6077 h 26134"/>
                <a:gd name="connsiteX46" fmla="*/ 55797 w 152329"/>
                <a:gd name="connsiteY46" fmla="*/ 10686 h 26134"/>
                <a:gd name="connsiteX47" fmla="*/ 54688 w 152329"/>
                <a:gd name="connsiteY47" fmla="*/ 10686 h 26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52329" h="26134">
                  <a:moveTo>
                    <a:pt x="54432" y="10686"/>
                  </a:moveTo>
                  <a:cubicBezTo>
                    <a:pt x="49740" y="10515"/>
                    <a:pt x="44962" y="10430"/>
                    <a:pt x="40269" y="10430"/>
                  </a:cubicBezTo>
                  <a:cubicBezTo>
                    <a:pt x="40269" y="10430"/>
                    <a:pt x="40269" y="10686"/>
                    <a:pt x="40269" y="10686"/>
                  </a:cubicBezTo>
                  <a:cubicBezTo>
                    <a:pt x="43768" y="11027"/>
                    <a:pt x="47351" y="11454"/>
                    <a:pt x="50849" y="11881"/>
                  </a:cubicBezTo>
                  <a:lnTo>
                    <a:pt x="47777" y="12564"/>
                  </a:lnTo>
                  <a:cubicBezTo>
                    <a:pt x="38564" y="14612"/>
                    <a:pt x="29349" y="16575"/>
                    <a:pt x="20049" y="18026"/>
                  </a:cubicBezTo>
                  <a:cubicBezTo>
                    <a:pt x="16722" y="18538"/>
                    <a:pt x="13395" y="18879"/>
                    <a:pt x="10067" y="19306"/>
                  </a:cubicBezTo>
                  <a:cubicBezTo>
                    <a:pt x="6740" y="19648"/>
                    <a:pt x="3327" y="19904"/>
                    <a:pt x="0" y="20160"/>
                  </a:cubicBezTo>
                  <a:cubicBezTo>
                    <a:pt x="0" y="20160"/>
                    <a:pt x="0" y="20416"/>
                    <a:pt x="0" y="20416"/>
                  </a:cubicBezTo>
                  <a:cubicBezTo>
                    <a:pt x="3327" y="20416"/>
                    <a:pt x="6740" y="20330"/>
                    <a:pt x="10067" y="20245"/>
                  </a:cubicBezTo>
                  <a:cubicBezTo>
                    <a:pt x="13395" y="19989"/>
                    <a:pt x="16807" y="19904"/>
                    <a:pt x="20135" y="19562"/>
                  </a:cubicBezTo>
                  <a:cubicBezTo>
                    <a:pt x="29605" y="18794"/>
                    <a:pt x="38990" y="17599"/>
                    <a:pt x="48375" y="16148"/>
                  </a:cubicBezTo>
                  <a:cubicBezTo>
                    <a:pt x="53494" y="15380"/>
                    <a:pt x="58613" y="14441"/>
                    <a:pt x="63817" y="13588"/>
                  </a:cubicBezTo>
                  <a:cubicBezTo>
                    <a:pt x="73714" y="15039"/>
                    <a:pt x="83611" y="16746"/>
                    <a:pt x="93422" y="18453"/>
                  </a:cubicBezTo>
                  <a:lnTo>
                    <a:pt x="93422" y="18453"/>
                  </a:lnTo>
                  <a:cubicBezTo>
                    <a:pt x="93422" y="18453"/>
                    <a:pt x="93508" y="18453"/>
                    <a:pt x="93508" y="18453"/>
                  </a:cubicBezTo>
                  <a:lnTo>
                    <a:pt x="93593" y="18453"/>
                  </a:lnTo>
                  <a:cubicBezTo>
                    <a:pt x="93593" y="18453"/>
                    <a:pt x="93593" y="18453"/>
                    <a:pt x="93593" y="18453"/>
                  </a:cubicBezTo>
                  <a:cubicBezTo>
                    <a:pt x="106647" y="19989"/>
                    <a:pt x="119785" y="21525"/>
                    <a:pt x="132839" y="23659"/>
                  </a:cubicBezTo>
                  <a:cubicBezTo>
                    <a:pt x="137446" y="24427"/>
                    <a:pt x="142053" y="25281"/>
                    <a:pt x="146746" y="26134"/>
                  </a:cubicBezTo>
                  <a:cubicBezTo>
                    <a:pt x="146746" y="26134"/>
                    <a:pt x="146831" y="25963"/>
                    <a:pt x="146746" y="25878"/>
                  </a:cubicBezTo>
                  <a:cubicBezTo>
                    <a:pt x="142224" y="24598"/>
                    <a:pt x="137617" y="23318"/>
                    <a:pt x="133095" y="22123"/>
                  </a:cubicBezTo>
                  <a:cubicBezTo>
                    <a:pt x="120297" y="18709"/>
                    <a:pt x="107329" y="15551"/>
                    <a:pt x="94275" y="13246"/>
                  </a:cubicBezTo>
                  <a:lnTo>
                    <a:pt x="94275" y="13246"/>
                  </a:lnTo>
                  <a:cubicBezTo>
                    <a:pt x="94275" y="13246"/>
                    <a:pt x="94275" y="13246"/>
                    <a:pt x="94275" y="13246"/>
                  </a:cubicBezTo>
                  <a:lnTo>
                    <a:pt x="94275" y="13246"/>
                  </a:lnTo>
                  <a:cubicBezTo>
                    <a:pt x="94275" y="13246"/>
                    <a:pt x="94275" y="13246"/>
                    <a:pt x="94275" y="13246"/>
                  </a:cubicBezTo>
                  <a:cubicBezTo>
                    <a:pt x="87877" y="12478"/>
                    <a:pt x="81478" y="11966"/>
                    <a:pt x="74994" y="11539"/>
                  </a:cubicBezTo>
                  <a:cubicBezTo>
                    <a:pt x="75421" y="11539"/>
                    <a:pt x="75933" y="11369"/>
                    <a:pt x="76359" y="11283"/>
                  </a:cubicBezTo>
                  <a:lnTo>
                    <a:pt x="76359" y="11283"/>
                  </a:lnTo>
                  <a:cubicBezTo>
                    <a:pt x="76359" y="11283"/>
                    <a:pt x="76529" y="11283"/>
                    <a:pt x="76529" y="11283"/>
                  </a:cubicBezTo>
                  <a:lnTo>
                    <a:pt x="76700" y="11283"/>
                  </a:lnTo>
                  <a:cubicBezTo>
                    <a:pt x="76700" y="11283"/>
                    <a:pt x="76700" y="11283"/>
                    <a:pt x="76700" y="11283"/>
                  </a:cubicBezTo>
                  <a:cubicBezTo>
                    <a:pt x="85915" y="9235"/>
                    <a:pt x="95044" y="7187"/>
                    <a:pt x="104343" y="5394"/>
                  </a:cubicBezTo>
                  <a:cubicBezTo>
                    <a:pt x="113557" y="3687"/>
                    <a:pt x="122857" y="2236"/>
                    <a:pt x="132242" y="1554"/>
                  </a:cubicBezTo>
                  <a:cubicBezTo>
                    <a:pt x="135569" y="1298"/>
                    <a:pt x="138897" y="1212"/>
                    <a:pt x="142224" y="1127"/>
                  </a:cubicBezTo>
                  <a:cubicBezTo>
                    <a:pt x="145551" y="1127"/>
                    <a:pt x="148879" y="1212"/>
                    <a:pt x="152291" y="1212"/>
                  </a:cubicBezTo>
                  <a:cubicBezTo>
                    <a:pt x="152291" y="1212"/>
                    <a:pt x="152376" y="956"/>
                    <a:pt x="152291" y="956"/>
                  </a:cubicBezTo>
                  <a:cubicBezTo>
                    <a:pt x="148964" y="700"/>
                    <a:pt x="145551" y="359"/>
                    <a:pt x="142224" y="188"/>
                  </a:cubicBezTo>
                  <a:cubicBezTo>
                    <a:pt x="138811" y="188"/>
                    <a:pt x="135484" y="-68"/>
                    <a:pt x="132071" y="17"/>
                  </a:cubicBezTo>
                  <a:cubicBezTo>
                    <a:pt x="122601" y="17"/>
                    <a:pt x="113131" y="786"/>
                    <a:pt x="103661" y="1810"/>
                  </a:cubicBezTo>
                  <a:cubicBezTo>
                    <a:pt x="94275" y="2919"/>
                    <a:pt x="84891" y="4455"/>
                    <a:pt x="75591" y="6077"/>
                  </a:cubicBezTo>
                  <a:lnTo>
                    <a:pt x="75591" y="6077"/>
                  </a:lnTo>
                  <a:cubicBezTo>
                    <a:pt x="75591" y="6077"/>
                    <a:pt x="75591" y="6077"/>
                    <a:pt x="75591" y="6077"/>
                  </a:cubicBezTo>
                  <a:lnTo>
                    <a:pt x="75591" y="6077"/>
                  </a:lnTo>
                  <a:cubicBezTo>
                    <a:pt x="75591" y="6077"/>
                    <a:pt x="75591" y="6077"/>
                    <a:pt x="75591" y="6077"/>
                  </a:cubicBezTo>
                  <a:lnTo>
                    <a:pt x="55797" y="10686"/>
                  </a:lnTo>
                  <a:cubicBezTo>
                    <a:pt x="55797" y="10686"/>
                    <a:pt x="55030" y="10686"/>
                    <a:pt x="54688" y="10686"/>
                  </a:cubicBezTo>
                  <a:close/>
                </a:path>
              </a:pathLst>
            </a:custGeom>
            <a:grpFill/>
            <a:ln w="8532" cap="flat">
              <a:noFill/>
              <a:prstDash val="solid"/>
              <a:miter/>
            </a:ln>
          </p:spPr>
          <p:txBody>
            <a:bodyPr rtlCol="0" anchor="ctr"/>
            <a:lstStyle/>
            <a:p>
              <a:endParaRPr lang="en-US"/>
            </a:p>
          </p:txBody>
        </p:sp>
        <p:sp>
          <p:nvSpPr>
            <p:cNvPr id="1047" name="Freeform 1046">
              <a:extLst>
                <a:ext uri="{FF2B5EF4-FFF2-40B4-BE49-F238E27FC236}">
                  <a16:creationId xmlns:a16="http://schemas.microsoft.com/office/drawing/2014/main" id="{4CE183BD-0EE5-25D1-A428-8B4BFC98C03B}"/>
                </a:ext>
              </a:extLst>
            </p:cNvPr>
            <p:cNvSpPr/>
            <p:nvPr/>
          </p:nvSpPr>
          <p:spPr>
            <a:xfrm>
              <a:off x="7814340" y="1533012"/>
              <a:ext cx="69130" cy="26628"/>
            </a:xfrm>
            <a:custGeom>
              <a:avLst/>
              <a:gdLst>
                <a:gd name="connsiteX0" fmla="*/ 36772 w 69130"/>
                <a:gd name="connsiteY0" fmla="*/ 7340 h 26628"/>
                <a:gd name="connsiteX1" fmla="*/ 36772 w 69130"/>
                <a:gd name="connsiteY1" fmla="*/ 7340 h 26628"/>
                <a:gd name="connsiteX2" fmla="*/ 36772 w 69130"/>
                <a:gd name="connsiteY2" fmla="*/ 7340 h 26628"/>
                <a:gd name="connsiteX3" fmla="*/ 36772 w 69130"/>
                <a:gd name="connsiteY3" fmla="*/ 7340 h 26628"/>
                <a:gd name="connsiteX4" fmla="*/ 36772 w 69130"/>
                <a:gd name="connsiteY4" fmla="*/ 7340 h 26628"/>
                <a:gd name="connsiteX5" fmla="*/ 23377 w 69130"/>
                <a:gd name="connsiteY5" fmla="*/ 3670 h 26628"/>
                <a:gd name="connsiteX6" fmla="*/ 9726 w 69130"/>
                <a:gd name="connsiteY6" fmla="*/ 1195 h 26628"/>
                <a:gd name="connsiteX7" fmla="*/ 4863 w 69130"/>
                <a:gd name="connsiteY7" fmla="*/ 512 h 26628"/>
                <a:gd name="connsiteX8" fmla="*/ 0 w 69130"/>
                <a:gd name="connsiteY8" fmla="*/ 0 h 26628"/>
                <a:gd name="connsiteX9" fmla="*/ 0 w 69130"/>
                <a:gd name="connsiteY9" fmla="*/ 256 h 26628"/>
                <a:gd name="connsiteX10" fmla="*/ 4692 w 69130"/>
                <a:gd name="connsiteY10" fmla="*/ 1451 h 26628"/>
                <a:gd name="connsiteX11" fmla="*/ 9385 w 69130"/>
                <a:gd name="connsiteY11" fmla="*/ 2731 h 26628"/>
                <a:gd name="connsiteX12" fmla="*/ 22353 w 69130"/>
                <a:gd name="connsiteY12" fmla="*/ 7169 h 26628"/>
                <a:gd name="connsiteX13" fmla="*/ 34895 w 69130"/>
                <a:gd name="connsiteY13" fmla="*/ 12290 h 26628"/>
                <a:gd name="connsiteX14" fmla="*/ 34895 w 69130"/>
                <a:gd name="connsiteY14" fmla="*/ 12290 h 26628"/>
                <a:gd name="connsiteX15" fmla="*/ 34895 w 69130"/>
                <a:gd name="connsiteY15" fmla="*/ 12290 h 26628"/>
                <a:gd name="connsiteX16" fmla="*/ 34895 w 69130"/>
                <a:gd name="connsiteY16" fmla="*/ 12290 h 26628"/>
                <a:gd name="connsiteX17" fmla="*/ 34895 w 69130"/>
                <a:gd name="connsiteY17" fmla="*/ 12290 h 26628"/>
                <a:gd name="connsiteX18" fmla="*/ 47693 w 69130"/>
                <a:gd name="connsiteY18" fmla="*/ 16814 h 26628"/>
                <a:gd name="connsiteX19" fmla="*/ 60319 w 69130"/>
                <a:gd name="connsiteY19" fmla="*/ 22191 h 26628"/>
                <a:gd name="connsiteX20" fmla="*/ 64671 w 69130"/>
                <a:gd name="connsiteY20" fmla="*/ 24324 h 26628"/>
                <a:gd name="connsiteX21" fmla="*/ 69022 w 69130"/>
                <a:gd name="connsiteY21" fmla="*/ 26629 h 26628"/>
                <a:gd name="connsiteX22" fmla="*/ 69107 w 69130"/>
                <a:gd name="connsiteY22" fmla="*/ 26458 h 26628"/>
                <a:gd name="connsiteX23" fmla="*/ 65097 w 69130"/>
                <a:gd name="connsiteY23" fmla="*/ 23556 h 26628"/>
                <a:gd name="connsiteX24" fmla="*/ 61002 w 69130"/>
                <a:gd name="connsiteY24" fmla="*/ 20825 h 26628"/>
                <a:gd name="connsiteX25" fmla="*/ 49228 w 69130"/>
                <a:gd name="connsiteY25" fmla="*/ 13570 h 26628"/>
                <a:gd name="connsiteX26" fmla="*/ 36772 w 69130"/>
                <a:gd name="connsiteY26" fmla="*/ 7340 h 26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9130" h="26628">
                  <a:moveTo>
                    <a:pt x="36772" y="7340"/>
                  </a:moveTo>
                  <a:lnTo>
                    <a:pt x="36772" y="7340"/>
                  </a:lnTo>
                  <a:cubicBezTo>
                    <a:pt x="36772" y="7340"/>
                    <a:pt x="36772" y="7340"/>
                    <a:pt x="36772" y="7340"/>
                  </a:cubicBezTo>
                  <a:lnTo>
                    <a:pt x="36772" y="7340"/>
                  </a:lnTo>
                  <a:cubicBezTo>
                    <a:pt x="36772" y="7340"/>
                    <a:pt x="36772" y="7340"/>
                    <a:pt x="36772" y="7340"/>
                  </a:cubicBezTo>
                  <a:cubicBezTo>
                    <a:pt x="32335" y="5889"/>
                    <a:pt x="27899" y="4694"/>
                    <a:pt x="23377" y="3670"/>
                  </a:cubicBezTo>
                  <a:cubicBezTo>
                    <a:pt x="18855" y="2646"/>
                    <a:pt x="14333" y="1878"/>
                    <a:pt x="9726" y="1195"/>
                  </a:cubicBezTo>
                  <a:lnTo>
                    <a:pt x="4863" y="512"/>
                  </a:lnTo>
                  <a:lnTo>
                    <a:pt x="0" y="0"/>
                  </a:lnTo>
                  <a:cubicBezTo>
                    <a:pt x="0" y="0"/>
                    <a:pt x="0" y="256"/>
                    <a:pt x="0" y="256"/>
                  </a:cubicBezTo>
                  <a:lnTo>
                    <a:pt x="4692" y="1451"/>
                  </a:lnTo>
                  <a:lnTo>
                    <a:pt x="9385" y="2731"/>
                  </a:lnTo>
                  <a:cubicBezTo>
                    <a:pt x="13736" y="4011"/>
                    <a:pt x="18087" y="5548"/>
                    <a:pt x="22353" y="7169"/>
                  </a:cubicBezTo>
                  <a:cubicBezTo>
                    <a:pt x="26619" y="8791"/>
                    <a:pt x="30799" y="10498"/>
                    <a:pt x="34895" y="12290"/>
                  </a:cubicBezTo>
                  <a:lnTo>
                    <a:pt x="34895" y="12290"/>
                  </a:lnTo>
                  <a:cubicBezTo>
                    <a:pt x="34895" y="12290"/>
                    <a:pt x="34895" y="12290"/>
                    <a:pt x="34895" y="12290"/>
                  </a:cubicBezTo>
                  <a:lnTo>
                    <a:pt x="34895" y="12290"/>
                  </a:lnTo>
                  <a:cubicBezTo>
                    <a:pt x="34895" y="12290"/>
                    <a:pt x="34895" y="12290"/>
                    <a:pt x="34895" y="12290"/>
                  </a:cubicBezTo>
                  <a:cubicBezTo>
                    <a:pt x="39161" y="13741"/>
                    <a:pt x="43427" y="15192"/>
                    <a:pt x="47693" y="16814"/>
                  </a:cubicBezTo>
                  <a:cubicBezTo>
                    <a:pt x="51958" y="18435"/>
                    <a:pt x="56139" y="20228"/>
                    <a:pt x="60319" y="22191"/>
                  </a:cubicBezTo>
                  <a:lnTo>
                    <a:pt x="64671" y="24324"/>
                  </a:lnTo>
                  <a:lnTo>
                    <a:pt x="69022" y="26629"/>
                  </a:lnTo>
                  <a:cubicBezTo>
                    <a:pt x="69022" y="26629"/>
                    <a:pt x="69192" y="26458"/>
                    <a:pt x="69107" y="26458"/>
                  </a:cubicBezTo>
                  <a:lnTo>
                    <a:pt x="65097" y="23556"/>
                  </a:lnTo>
                  <a:lnTo>
                    <a:pt x="61002" y="20825"/>
                  </a:lnTo>
                  <a:cubicBezTo>
                    <a:pt x="57163" y="18265"/>
                    <a:pt x="53238" y="15875"/>
                    <a:pt x="49228" y="13570"/>
                  </a:cubicBezTo>
                  <a:cubicBezTo>
                    <a:pt x="45218" y="11351"/>
                    <a:pt x="41038" y="9218"/>
                    <a:pt x="36772" y="7340"/>
                  </a:cubicBezTo>
                  <a:close/>
                </a:path>
              </a:pathLst>
            </a:custGeom>
            <a:grpFill/>
            <a:ln w="8532" cap="flat">
              <a:noFill/>
              <a:prstDash val="solid"/>
              <a:miter/>
            </a:ln>
          </p:spPr>
          <p:txBody>
            <a:bodyPr rtlCol="0" anchor="ctr"/>
            <a:lstStyle/>
            <a:p>
              <a:endParaRPr lang="en-US"/>
            </a:p>
          </p:txBody>
        </p:sp>
        <p:sp>
          <p:nvSpPr>
            <p:cNvPr id="1048" name="Freeform 1047">
              <a:extLst>
                <a:ext uri="{FF2B5EF4-FFF2-40B4-BE49-F238E27FC236}">
                  <a16:creationId xmlns:a16="http://schemas.microsoft.com/office/drawing/2014/main" id="{E7007AA7-53A6-AF96-853A-525E287EC46E}"/>
                </a:ext>
              </a:extLst>
            </p:cNvPr>
            <p:cNvSpPr/>
            <p:nvPr/>
          </p:nvSpPr>
          <p:spPr>
            <a:xfrm>
              <a:off x="7596149" y="1641917"/>
              <a:ext cx="194255" cy="83146"/>
            </a:xfrm>
            <a:custGeom>
              <a:avLst/>
              <a:gdLst>
                <a:gd name="connsiteX0" fmla="*/ 95164 w 194255"/>
                <a:gd name="connsiteY0" fmla="*/ 36273 h 83146"/>
                <a:gd name="connsiteX1" fmla="*/ 94994 w 194255"/>
                <a:gd name="connsiteY1" fmla="*/ 36273 h 83146"/>
                <a:gd name="connsiteX2" fmla="*/ 94823 w 194255"/>
                <a:gd name="connsiteY2" fmla="*/ 36444 h 83146"/>
                <a:gd name="connsiteX3" fmla="*/ 94823 w 194255"/>
                <a:gd name="connsiteY3" fmla="*/ 36444 h 83146"/>
                <a:gd name="connsiteX4" fmla="*/ 24607 w 194255"/>
                <a:gd name="connsiteY4" fmla="*/ 70242 h 83146"/>
                <a:gd name="connsiteX5" fmla="*/ 35 w 194255"/>
                <a:gd name="connsiteY5" fmla="*/ 82959 h 83146"/>
                <a:gd name="connsiteX6" fmla="*/ 121 w 194255"/>
                <a:gd name="connsiteY6" fmla="*/ 83129 h 83146"/>
                <a:gd name="connsiteX7" fmla="*/ 25375 w 194255"/>
                <a:gd name="connsiteY7" fmla="*/ 71522 h 83146"/>
                <a:gd name="connsiteX8" fmla="*/ 96956 w 194255"/>
                <a:gd name="connsiteY8" fmla="*/ 41223 h 83146"/>
                <a:gd name="connsiteX9" fmla="*/ 96956 w 194255"/>
                <a:gd name="connsiteY9" fmla="*/ 41223 h 83146"/>
                <a:gd name="connsiteX10" fmla="*/ 96956 w 194255"/>
                <a:gd name="connsiteY10" fmla="*/ 41223 h 83146"/>
                <a:gd name="connsiteX11" fmla="*/ 96956 w 194255"/>
                <a:gd name="connsiteY11" fmla="*/ 41223 h 83146"/>
                <a:gd name="connsiteX12" fmla="*/ 96956 w 194255"/>
                <a:gd name="connsiteY12" fmla="*/ 41223 h 83146"/>
                <a:gd name="connsiteX13" fmla="*/ 168366 w 194255"/>
                <a:gd name="connsiteY13" fmla="*/ 10498 h 83146"/>
                <a:gd name="connsiteX14" fmla="*/ 194217 w 194255"/>
                <a:gd name="connsiteY14" fmla="*/ 256 h 83146"/>
                <a:gd name="connsiteX15" fmla="*/ 194217 w 194255"/>
                <a:gd name="connsiteY15" fmla="*/ 0 h 83146"/>
                <a:gd name="connsiteX16" fmla="*/ 168025 w 194255"/>
                <a:gd name="connsiteY16" fmla="*/ 8962 h 83146"/>
                <a:gd name="connsiteX17" fmla="*/ 95079 w 194255"/>
                <a:gd name="connsiteY17" fmla="*/ 36273 h 83146"/>
                <a:gd name="connsiteX18" fmla="*/ 95079 w 194255"/>
                <a:gd name="connsiteY18" fmla="*/ 36273 h 83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255" h="83146">
                  <a:moveTo>
                    <a:pt x="95164" y="36273"/>
                  </a:moveTo>
                  <a:lnTo>
                    <a:pt x="94994" y="36273"/>
                  </a:lnTo>
                  <a:cubicBezTo>
                    <a:pt x="94994" y="36273"/>
                    <a:pt x="94823" y="36444"/>
                    <a:pt x="94823" y="36444"/>
                  </a:cubicBezTo>
                  <a:lnTo>
                    <a:pt x="94823" y="36444"/>
                  </a:lnTo>
                  <a:cubicBezTo>
                    <a:pt x="71105" y="47027"/>
                    <a:pt x="47728" y="58464"/>
                    <a:pt x="24607" y="70242"/>
                  </a:cubicBezTo>
                  <a:cubicBezTo>
                    <a:pt x="16416" y="74424"/>
                    <a:pt x="8226" y="78691"/>
                    <a:pt x="35" y="82959"/>
                  </a:cubicBezTo>
                  <a:cubicBezTo>
                    <a:pt x="-50" y="82959"/>
                    <a:pt x="35" y="83215"/>
                    <a:pt x="121" y="83129"/>
                  </a:cubicBezTo>
                  <a:cubicBezTo>
                    <a:pt x="8482" y="79203"/>
                    <a:pt x="16928" y="75363"/>
                    <a:pt x="25375" y="71522"/>
                  </a:cubicBezTo>
                  <a:cubicBezTo>
                    <a:pt x="49007" y="60939"/>
                    <a:pt x="72982" y="51038"/>
                    <a:pt x="96956" y="41223"/>
                  </a:cubicBezTo>
                  <a:lnTo>
                    <a:pt x="96956" y="41223"/>
                  </a:lnTo>
                  <a:cubicBezTo>
                    <a:pt x="96956" y="41223"/>
                    <a:pt x="96956" y="41223"/>
                    <a:pt x="96956" y="41223"/>
                  </a:cubicBezTo>
                  <a:lnTo>
                    <a:pt x="96956" y="41223"/>
                  </a:lnTo>
                  <a:cubicBezTo>
                    <a:pt x="96956" y="41223"/>
                    <a:pt x="96956" y="41223"/>
                    <a:pt x="96956" y="41223"/>
                  </a:cubicBezTo>
                  <a:cubicBezTo>
                    <a:pt x="120589" y="30725"/>
                    <a:pt x="144392" y="20313"/>
                    <a:pt x="168366" y="10498"/>
                  </a:cubicBezTo>
                  <a:cubicBezTo>
                    <a:pt x="176983" y="6999"/>
                    <a:pt x="185600" y="3585"/>
                    <a:pt x="194217" y="256"/>
                  </a:cubicBezTo>
                  <a:cubicBezTo>
                    <a:pt x="194303" y="256"/>
                    <a:pt x="194217" y="0"/>
                    <a:pt x="194217" y="0"/>
                  </a:cubicBezTo>
                  <a:cubicBezTo>
                    <a:pt x="185515" y="2902"/>
                    <a:pt x="176728" y="5889"/>
                    <a:pt x="168025" y="8962"/>
                  </a:cubicBezTo>
                  <a:cubicBezTo>
                    <a:pt x="143539" y="17496"/>
                    <a:pt x="119138" y="26458"/>
                    <a:pt x="95079" y="36273"/>
                  </a:cubicBezTo>
                  <a:lnTo>
                    <a:pt x="95079" y="36273"/>
                  </a:lnTo>
                  <a:close/>
                </a:path>
              </a:pathLst>
            </a:custGeom>
            <a:grpFill/>
            <a:ln w="8532" cap="flat">
              <a:noFill/>
              <a:prstDash val="solid"/>
              <a:miter/>
            </a:ln>
          </p:spPr>
          <p:txBody>
            <a:bodyPr rtlCol="0" anchor="ctr"/>
            <a:lstStyle/>
            <a:p>
              <a:endParaRPr lang="en-US"/>
            </a:p>
          </p:txBody>
        </p:sp>
        <p:sp>
          <p:nvSpPr>
            <p:cNvPr id="1049" name="Freeform 1048">
              <a:extLst>
                <a:ext uri="{FF2B5EF4-FFF2-40B4-BE49-F238E27FC236}">
                  <a16:creationId xmlns:a16="http://schemas.microsoft.com/office/drawing/2014/main" id="{8C8024B9-1028-21FA-C996-977193AA356E}"/>
                </a:ext>
              </a:extLst>
            </p:cNvPr>
            <p:cNvSpPr/>
            <p:nvPr/>
          </p:nvSpPr>
          <p:spPr>
            <a:xfrm>
              <a:off x="7644474" y="1639254"/>
              <a:ext cx="178824" cy="90930"/>
            </a:xfrm>
            <a:custGeom>
              <a:avLst/>
              <a:gdLst>
                <a:gd name="connsiteX0" fmla="*/ 88474 w 178824"/>
                <a:gd name="connsiteY0" fmla="*/ 43033 h 90930"/>
                <a:gd name="connsiteX1" fmla="*/ 88303 w 178824"/>
                <a:gd name="connsiteY1" fmla="*/ 43118 h 90930"/>
                <a:gd name="connsiteX2" fmla="*/ 88132 w 178824"/>
                <a:gd name="connsiteY2" fmla="*/ 43118 h 90930"/>
                <a:gd name="connsiteX3" fmla="*/ 88132 w 178824"/>
                <a:gd name="connsiteY3" fmla="*/ 43118 h 90930"/>
                <a:gd name="connsiteX4" fmla="*/ 23121 w 178824"/>
                <a:gd name="connsiteY4" fmla="*/ 78282 h 90930"/>
                <a:gd name="connsiteX5" fmla="*/ 0 w 178824"/>
                <a:gd name="connsiteY5" fmla="*/ 90743 h 90930"/>
                <a:gd name="connsiteX6" fmla="*/ 85 w 178824"/>
                <a:gd name="connsiteY6" fmla="*/ 90913 h 90930"/>
                <a:gd name="connsiteX7" fmla="*/ 23889 w 178824"/>
                <a:gd name="connsiteY7" fmla="*/ 79562 h 90930"/>
                <a:gd name="connsiteX8" fmla="*/ 90607 w 178824"/>
                <a:gd name="connsiteY8" fmla="*/ 47813 h 90930"/>
                <a:gd name="connsiteX9" fmla="*/ 90607 w 178824"/>
                <a:gd name="connsiteY9" fmla="*/ 47813 h 90930"/>
                <a:gd name="connsiteX10" fmla="*/ 90607 w 178824"/>
                <a:gd name="connsiteY10" fmla="*/ 47813 h 90930"/>
                <a:gd name="connsiteX11" fmla="*/ 90607 w 178824"/>
                <a:gd name="connsiteY11" fmla="*/ 47813 h 90930"/>
                <a:gd name="connsiteX12" fmla="*/ 90607 w 178824"/>
                <a:gd name="connsiteY12" fmla="*/ 47813 h 90930"/>
                <a:gd name="connsiteX13" fmla="*/ 155619 w 178824"/>
                <a:gd name="connsiteY13" fmla="*/ 12734 h 90930"/>
                <a:gd name="connsiteX14" fmla="*/ 178825 w 178824"/>
                <a:gd name="connsiteY14" fmla="*/ 188 h 90930"/>
                <a:gd name="connsiteX15" fmla="*/ 178739 w 178824"/>
                <a:gd name="connsiteY15" fmla="*/ 17 h 90930"/>
                <a:gd name="connsiteX16" fmla="*/ 155021 w 178824"/>
                <a:gd name="connsiteY16" fmla="*/ 11283 h 90930"/>
                <a:gd name="connsiteX17" fmla="*/ 88303 w 178824"/>
                <a:gd name="connsiteY17" fmla="*/ 43118 h 90930"/>
                <a:gd name="connsiteX18" fmla="*/ 88303 w 178824"/>
                <a:gd name="connsiteY18" fmla="*/ 43118 h 9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8824" h="90930">
                  <a:moveTo>
                    <a:pt x="88474" y="43033"/>
                  </a:moveTo>
                  <a:cubicBezTo>
                    <a:pt x="88474" y="43033"/>
                    <a:pt x="88389" y="43033"/>
                    <a:pt x="88303" y="43118"/>
                  </a:cubicBezTo>
                  <a:cubicBezTo>
                    <a:pt x="88303" y="43118"/>
                    <a:pt x="88218" y="43118"/>
                    <a:pt x="88132" y="43118"/>
                  </a:cubicBezTo>
                  <a:cubicBezTo>
                    <a:pt x="88132" y="43118"/>
                    <a:pt x="88132" y="43118"/>
                    <a:pt x="88132" y="43118"/>
                  </a:cubicBezTo>
                  <a:cubicBezTo>
                    <a:pt x="66377" y="54640"/>
                    <a:pt x="44706" y="66504"/>
                    <a:pt x="23121" y="78282"/>
                  </a:cubicBezTo>
                  <a:lnTo>
                    <a:pt x="0" y="90743"/>
                  </a:lnTo>
                  <a:cubicBezTo>
                    <a:pt x="0" y="90743"/>
                    <a:pt x="0" y="90999"/>
                    <a:pt x="85" y="90913"/>
                  </a:cubicBezTo>
                  <a:lnTo>
                    <a:pt x="23889" y="79562"/>
                  </a:lnTo>
                  <a:cubicBezTo>
                    <a:pt x="46156" y="69064"/>
                    <a:pt x="68424" y="58566"/>
                    <a:pt x="90607" y="47813"/>
                  </a:cubicBezTo>
                  <a:cubicBezTo>
                    <a:pt x="90607" y="47813"/>
                    <a:pt x="90607" y="47813"/>
                    <a:pt x="90607" y="47813"/>
                  </a:cubicBezTo>
                  <a:cubicBezTo>
                    <a:pt x="90607" y="47813"/>
                    <a:pt x="90607" y="47813"/>
                    <a:pt x="90607" y="47813"/>
                  </a:cubicBezTo>
                  <a:cubicBezTo>
                    <a:pt x="90607" y="47813"/>
                    <a:pt x="90607" y="47813"/>
                    <a:pt x="90607" y="47813"/>
                  </a:cubicBezTo>
                  <a:cubicBezTo>
                    <a:pt x="90607" y="47813"/>
                    <a:pt x="90607" y="47813"/>
                    <a:pt x="90607" y="47813"/>
                  </a:cubicBezTo>
                  <a:cubicBezTo>
                    <a:pt x="112363" y="36290"/>
                    <a:pt x="133948" y="24427"/>
                    <a:pt x="155619" y="12734"/>
                  </a:cubicBezTo>
                  <a:lnTo>
                    <a:pt x="178825" y="188"/>
                  </a:lnTo>
                  <a:cubicBezTo>
                    <a:pt x="178825" y="188"/>
                    <a:pt x="178825" y="-68"/>
                    <a:pt x="178739" y="17"/>
                  </a:cubicBezTo>
                  <a:lnTo>
                    <a:pt x="155021" y="11283"/>
                  </a:lnTo>
                  <a:cubicBezTo>
                    <a:pt x="132754" y="21781"/>
                    <a:pt x="110485" y="32279"/>
                    <a:pt x="88303" y="43118"/>
                  </a:cubicBezTo>
                  <a:cubicBezTo>
                    <a:pt x="88303" y="43118"/>
                    <a:pt x="88303" y="43118"/>
                    <a:pt x="88303" y="43118"/>
                  </a:cubicBezTo>
                  <a:close/>
                </a:path>
              </a:pathLst>
            </a:custGeom>
            <a:grpFill/>
            <a:ln w="8532" cap="flat">
              <a:noFill/>
              <a:prstDash val="solid"/>
              <a:miter/>
            </a:ln>
          </p:spPr>
          <p:txBody>
            <a:bodyPr rtlCol="0" anchor="ctr"/>
            <a:lstStyle/>
            <a:p>
              <a:endParaRPr lang="en-US"/>
            </a:p>
          </p:txBody>
        </p:sp>
        <p:sp>
          <p:nvSpPr>
            <p:cNvPr id="1050" name="Freeform 1049">
              <a:extLst>
                <a:ext uri="{FF2B5EF4-FFF2-40B4-BE49-F238E27FC236}">
                  <a16:creationId xmlns:a16="http://schemas.microsoft.com/office/drawing/2014/main" id="{76AEC033-2040-59CA-D029-47133CA69C32}"/>
                </a:ext>
              </a:extLst>
            </p:cNvPr>
            <p:cNvSpPr/>
            <p:nvPr/>
          </p:nvSpPr>
          <p:spPr>
            <a:xfrm>
              <a:off x="7772279" y="1699100"/>
              <a:ext cx="31055" cy="24495"/>
            </a:xfrm>
            <a:custGeom>
              <a:avLst/>
              <a:gdLst>
                <a:gd name="connsiteX0" fmla="*/ 30885 w 31055"/>
                <a:gd name="connsiteY0" fmla="*/ 85 h 24495"/>
                <a:gd name="connsiteX1" fmla="*/ 26448 w 31055"/>
                <a:gd name="connsiteY1" fmla="*/ 2731 h 24495"/>
                <a:gd name="connsiteX2" fmla="*/ 13907 w 31055"/>
                <a:gd name="connsiteY2" fmla="*/ 10242 h 24495"/>
                <a:gd name="connsiteX3" fmla="*/ 13907 w 31055"/>
                <a:gd name="connsiteY3" fmla="*/ 10242 h 24495"/>
                <a:gd name="connsiteX4" fmla="*/ 13907 w 31055"/>
                <a:gd name="connsiteY4" fmla="*/ 10242 h 24495"/>
                <a:gd name="connsiteX5" fmla="*/ 13907 w 31055"/>
                <a:gd name="connsiteY5" fmla="*/ 10242 h 24495"/>
                <a:gd name="connsiteX6" fmla="*/ 13907 w 31055"/>
                <a:gd name="connsiteY6" fmla="*/ 10242 h 24495"/>
                <a:gd name="connsiteX7" fmla="*/ 3669 w 31055"/>
                <a:gd name="connsiteY7" fmla="*/ 20654 h 24495"/>
                <a:gd name="connsiteX8" fmla="*/ 0 w 31055"/>
                <a:gd name="connsiteY8" fmla="*/ 24324 h 24495"/>
                <a:gd name="connsiteX9" fmla="*/ 171 w 31055"/>
                <a:gd name="connsiteY9" fmla="*/ 24495 h 24495"/>
                <a:gd name="connsiteX10" fmla="*/ 4607 w 31055"/>
                <a:gd name="connsiteY10" fmla="*/ 21849 h 24495"/>
                <a:gd name="connsiteX11" fmla="*/ 17149 w 31055"/>
                <a:gd name="connsiteY11" fmla="*/ 14339 h 24495"/>
                <a:gd name="connsiteX12" fmla="*/ 17149 w 31055"/>
                <a:gd name="connsiteY12" fmla="*/ 14339 h 24495"/>
                <a:gd name="connsiteX13" fmla="*/ 17149 w 31055"/>
                <a:gd name="connsiteY13" fmla="*/ 14339 h 24495"/>
                <a:gd name="connsiteX14" fmla="*/ 17149 w 31055"/>
                <a:gd name="connsiteY14" fmla="*/ 14339 h 24495"/>
                <a:gd name="connsiteX15" fmla="*/ 17149 w 31055"/>
                <a:gd name="connsiteY15" fmla="*/ 14339 h 24495"/>
                <a:gd name="connsiteX16" fmla="*/ 27387 w 31055"/>
                <a:gd name="connsiteY16" fmla="*/ 3926 h 24495"/>
                <a:gd name="connsiteX17" fmla="*/ 31056 w 31055"/>
                <a:gd name="connsiteY17" fmla="*/ 171 h 24495"/>
                <a:gd name="connsiteX18" fmla="*/ 30885 w 31055"/>
                <a:gd name="connsiteY18" fmla="*/ 0 h 24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055" h="24495">
                  <a:moveTo>
                    <a:pt x="30885" y="85"/>
                  </a:moveTo>
                  <a:lnTo>
                    <a:pt x="26448" y="2731"/>
                  </a:lnTo>
                  <a:cubicBezTo>
                    <a:pt x="22268" y="5206"/>
                    <a:pt x="17916" y="7511"/>
                    <a:pt x="13907" y="10242"/>
                  </a:cubicBezTo>
                  <a:cubicBezTo>
                    <a:pt x="13907" y="10242"/>
                    <a:pt x="13907" y="10242"/>
                    <a:pt x="13907" y="10242"/>
                  </a:cubicBezTo>
                  <a:cubicBezTo>
                    <a:pt x="13907" y="10242"/>
                    <a:pt x="13907" y="10242"/>
                    <a:pt x="13907" y="10242"/>
                  </a:cubicBezTo>
                  <a:cubicBezTo>
                    <a:pt x="13907" y="10242"/>
                    <a:pt x="13907" y="10242"/>
                    <a:pt x="13907" y="10242"/>
                  </a:cubicBezTo>
                  <a:cubicBezTo>
                    <a:pt x="13907" y="10242"/>
                    <a:pt x="13907" y="10242"/>
                    <a:pt x="13907" y="10242"/>
                  </a:cubicBezTo>
                  <a:cubicBezTo>
                    <a:pt x="10324" y="13571"/>
                    <a:pt x="7081" y="17155"/>
                    <a:pt x="3669" y="20654"/>
                  </a:cubicBezTo>
                  <a:lnTo>
                    <a:pt x="0" y="24324"/>
                  </a:lnTo>
                  <a:cubicBezTo>
                    <a:pt x="0" y="24324"/>
                    <a:pt x="85" y="24495"/>
                    <a:pt x="171" y="24495"/>
                  </a:cubicBezTo>
                  <a:lnTo>
                    <a:pt x="4607" y="21849"/>
                  </a:lnTo>
                  <a:cubicBezTo>
                    <a:pt x="8787" y="19374"/>
                    <a:pt x="13139" y="17070"/>
                    <a:pt x="17149" y="14339"/>
                  </a:cubicBezTo>
                  <a:cubicBezTo>
                    <a:pt x="17149" y="14339"/>
                    <a:pt x="17149" y="14339"/>
                    <a:pt x="17149" y="14339"/>
                  </a:cubicBezTo>
                  <a:lnTo>
                    <a:pt x="17149" y="14339"/>
                  </a:lnTo>
                  <a:cubicBezTo>
                    <a:pt x="17149" y="14339"/>
                    <a:pt x="17149" y="14339"/>
                    <a:pt x="17149" y="14339"/>
                  </a:cubicBezTo>
                  <a:cubicBezTo>
                    <a:pt x="17149" y="14339"/>
                    <a:pt x="17149" y="14339"/>
                    <a:pt x="17149" y="14339"/>
                  </a:cubicBezTo>
                  <a:cubicBezTo>
                    <a:pt x="20732" y="11010"/>
                    <a:pt x="23974" y="7425"/>
                    <a:pt x="27387" y="3926"/>
                  </a:cubicBezTo>
                  <a:lnTo>
                    <a:pt x="31056" y="171"/>
                  </a:lnTo>
                  <a:cubicBezTo>
                    <a:pt x="31056" y="171"/>
                    <a:pt x="30970" y="0"/>
                    <a:pt x="30885" y="0"/>
                  </a:cubicBezTo>
                  <a:close/>
                </a:path>
              </a:pathLst>
            </a:custGeom>
            <a:grpFill/>
            <a:ln w="8532" cap="flat">
              <a:noFill/>
              <a:prstDash val="solid"/>
              <a:miter/>
            </a:ln>
          </p:spPr>
          <p:txBody>
            <a:bodyPr rtlCol="0" anchor="ctr"/>
            <a:lstStyle/>
            <a:p>
              <a:endParaRPr lang="en-US"/>
            </a:p>
          </p:txBody>
        </p:sp>
        <p:sp>
          <p:nvSpPr>
            <p:cNvPr id="1051" name="Freeform 1050">
              <a:extLst>
                <a:ext uri="{FF2B5EF4-FFF2-40B4-BE49-F238E27FC236}">
                  <a16:creationId xmlns:a16="http://schemas.microsoft.com/office/drawing/2014/main" id="{BBAF052C-9DE4-E196-A6F9-A94B06C7B72B}"/>
                </a:ext>
              </a:extLst>
            </p:cNvPr>
            <p:cNvSpPr/>
            <p:nvPr/>
          </p:nvSpPr>
          <p:spPr>
            <a:xfrm>
              <a:off x="7563831" y="2851134"/>
              <a:ext cx="101818" cy="134423"/>
            </a:xfrm>
            <a:custGeom>
              <a:avLst/>
              <a:gdLst>
                <a:gd name="connsiteX0" fmla="*/ 6928 w 101818"/>
                <a:gd name="connsiteY0" fmla="*/ 8620 h 134423"/>
                <a:gd name="connsiteX1" fmla="*/ 13839 w 101818"/>
                <a:gd name="connsiteY1" fmla="*/ 17240 h 134423"/>
                <a:gd name="connsiteX2" fmla="*/ 32779 w 101818"/>
                <a:gd name="connsiteY2" fmla="*/ 41821 h 134423"/>
                <a:gd name="connsiteX3" fmla="*/ 51208 w 101818"/>
                <a:gd name="connsiteY3" fmla="*/ 66828 h 134423"/>
                <a:gd name="connsiteX4" fmla="*/ 51208 w 101818"/>
                <a:gd name="connsiteY4" fmla="*/ 66828 h 134423"/>
                <a:gd name="connsiteX5" fmla="*/ 51293 w 101818"/>
                <a:gd name="connsiteY5" fmla="*/ 66913 h 134423"/>
                <a:gd name="connsiteX6" fmla="*/ 51378 w 101818"/>
                <a:gd name="connsiteY6" fmla="*/ 66913 h 134423"/>
                <a:gd name="connsiteX7" fmla="*/ 51378 w 101818"/>
                <a:gd name="connsiteY7" fmla="*/ 66999 h 134423"/>
                <a:gd name="connsiteX8" fmla="*/ 70404 w 101818"/>
                <a:gd name="connsiteY8" fmla="*/ 91494 h 134423"/>
                <a:gd name="connsiteX9" fmla="*/ 88918 w 101818"/>
                <a:gd name="connsiteY9" fmla="*/ 116415 h 134423"/>
                <a:gd name="connsiteX10" fmla="*/ 95317 w 101818"/>
                <a:gd name="connsiteY10" fmla="*/ 125377 h 134423"/>
                <a:gd name="connsiteX11" fmla="*/ 101630 w 101818"/>
                <a:gd name="connsiteY11" fmla="*/ 134424 h 134423"/>
                <a:gd name="connsiteX12" fmla="*/ 101801 w 101818"/>
                <a:gd name="connsiteY12" fmla="*/ 134338 h 134423"/>
                <a:gd name="connsiteX13" fmla="*/ 90198 w 101818"/>
                <a:gd name="connsiteY13" fmla="*/ 115391 h 134423"/>
                <a:gd name="connsiteX14" fmla="*/ 55559 w 101818"/>
                <a:gd name="connsiteY14" fmla="*/ 63670 h 134423"/>
                <a:gd name="connsiteX15" fmla="*/ 55559 w 101818"/>
                <a:gd name="connsiteY15" fmla="*/ 63670 h 134423"/>
                <a:gd name="connsiteX16" fmla="*/ 55559 w 101818"/>
                <a:gd name="connsiteY16" fmla="*/ 63670 h 134423"/>
                <a:gd name="connsiteX17" fmla="*/ 55559 w 101818"/>
                <a:gd name="connsiteY17" fmla="*/ 63670 h 134423"/>
                <a:gd name="connsiteX18" fmla="*/ 55559 w 101818"/>
                <a:gd name="connsiteY18" fmla="*/ 63670 h 134423"/>
                <a:gd name="connsiteX19" fmla="*/ 15204 w 101818"/>
                <a:gd name="connsiteY19" fmla="*/ 16302 h 134423"/>
                <a:gd name="connsiteX20" fmla="*/ 188 w 101818"/>
                <a:gd name="connsiteY20" fmla="*/ 0 h 134423"/>
                <a:gd name="connsiteX21" fmla="*/ 17 w 101818"/>
                <a:gd name="connsiteY21" fmla="*/ 171 h 134423"/>
                <a:gd name="connsiteX22" fmla="*/ 7014 w 101818"/>
                <a:gd name="connsiteY22" fmla="*/ 8705 h 134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1818" h="134423">
                  <a:moveTo>
                    <a:pt x="6928" y="8620"/>
                  </a:moveTo>
                  <a:lnTo>
                    <a:pt x="13839" y="17240"/>
                  </a:lnTo>
                  <a:cubicBezTo>
                    <a:pt x="20238" y="25349"/>
                    <a:pt x="26551" y="33542"/>
                    <a:pt x="32779" y="41821"/>
                  </a:cubicBezTo>
                  <a:cubicBezTo>
                    <a:pt x="39007" y="50100"/>
                    <a:pt x="45065" y="58464"/>
                    <a:pt x="51208" y="66828"/>
                  </a:cubicBezTo>
                  <a:lnTo>
                    <a:pt x="51208" y="66828"/>
                  </a:lnTo>
                  <a:cubicBezTo>
                    <a:pt x="51208" y="66828"/>
                    <a:pt x="51293" y="66913"/>
                    <a:pt x="51293" y="66913"/>
                  </a:cubicBezTo>
                  <a:lnTo>
                    <a:pt x="51378" y="66913"/>
                  </a:lnTo>
                  <a:cubicBezTo>
                    <a:pt x="51378" y="66913"/>
                    <a:pt x="51378" y="66999"/>
                    <a:pt x="51378" y="66999"/>
                  </a:cubicBezTo>
                  <a:cubicBezTo>
                    <a:pt x="57777" y="75107"/>
                    <a:pt x="64091" y="83300"/>
                    <a:pt x="70404" y="91494"/>
                  </a:cubicBezTo>
                  <a:cubicBezTo>
                    <a:pt x="76632" y="99772"/>
                    <a:pt x="82860" y="108051"/>
                    <a:pt x="88918" y="116415"/>
                  </a:cubicBezTo>
                  <a:lnTo>
                    <a:pt x="95317" y="125377"/>
                  </a:lnTo>
                  <a:lnTo>
                    <a:pt x="101630" y="134424"/>
                  </a:lnTo>
                  <a:cubicBezTo>
                    <a:pt x="101630" y="134424"/>
                    <a:pt x="101886" y="134424"/>
                    <a:pt x="101801" y="134338"/>
                  </a:cubicBezTo>
                  <a:cubicBezTo>
                    <a:pt x="97961" y="128023"/>
                    <a:pt x="94122" y="121707"/>
                    <a:pt x="90198" y="115391"/>
                  </a:cubicBezTo>
                  <a:cubicBezTo>
                    <a:pt x="79192" y="97809"/>
                    <a:pt x="67759" y="80484"/>
                    <a:pt x="55559" y="63670"/>
                  </a:cubicBezTo>
                  <a:lnTo>
                    <a:pt x="55559" y="63670"/>
                  </a:lnTo>
                  <a:cubicBezTo>
                    <a:pt x="55559" y="63670"/>
                    <a:pt x="55559" y="63670"/>
                    <a:pt x="55559" y="63670"/>
                  </a:cubicBezTo>
                  <a:lnTo>
                    <a:pt x="55559" y="63670"/>
                  </a:lnTo>
                  <a:cubicBezTo>
                    <a:pt x="55559" y="63670"/>
                    <a:pt x="55559" y="63670"/>
                    <a:pt x="55559" y="63670"/>
                  </a:cubicBezTo>
                  <a:cubicBezTo>
                    <a:pt x="42676" y="47368"/>
                    <a:pt x="29110" y="31664"/>
                    <a:pt x="15204" y="16302"/>
                  </a:cubicBezTo>
                  <a:cubicBezTo>
                    <a:pt x="10256" y="10839"/>
                    <a:pt x="5222" y="5377"/>
                    <a:pt x="188" y="0"/>
                  </a:cubicBezTo>
                  <a:cubicBezTo>
                    <a:pt x="188" y="0"/>
                    <a:pt x="-68" y="0"/>
                    <a:pt x="17" y="171"/>
                  </a:cubicBezTo>
                  <a:lnTo>
                    <a:pt x="7014" y="8705"/>
                  </a:lnTo>
                  <a:close/>
                </a:path>
              </a:pathLst>
            </a:custGeom>
            <a:grpFill/>
            <a:ln w="8532" cap="flat">
              <a:noFill/>
              <a:prstDash val="solid"/>
              <a:miter/>
            </a:ln>
          </p:spPr>
          <p:txBody>
            <a:bodyPr rtlCol="0" anchor="ctr"/>
            <a:lstStyle/>
            <a:p>
              <a:endParaRPr lang="en-US"/>
            </a:p>
          </p:txBody>
        </p:sp>
        <p:sp>
          <p:nvSpPr>
            <p:cNvPr id="1052" name="Freeform 1051">
              <a:extLst>
                <a:ext uri="{FF2B5EF4-FFF2-40B4-BE49-F238E27FC236}">
                  <a16:creationId xmlns:a16="http://schemas.microsoft.com/office/drawing/2014/main" id="{10028289-C45B-C899-2426-A08D00FD1F2B}"/>
                </a:ext>
              </a:extLst>
            </p:cNvPr>
            <p:cNvSpPr/>
            <p:nvPr/>
          </p:nvSpPr>
          <p:spPr>
            <a:xfrm>
              <a:off x="7889146" y="2668488"/>
              <a:ext cx="20407" cy="66486"/>
            </a:xfrm>
            <a:custGeom>
              <a:avLst/>
              <a:gdLst>
                <a:gd name="connsiteX0" fmla="*/ 8890 w 20407"/>
                <a:gd name="connsiteY0" fmla="*/ 33542 h 66486"/>
                <a:gd name="connsiteX1" fmla="*/ 8890 w 20407"/>
                <a:gd name="connsiteY1" fmla="*/ 33542 h 66486"/>
                <a:gd name="connsiteX2" fmla="*/ 8890 w 20407"/>
                <a:gd name="connsiteY2" fmla="*/ 33542 h 66486"/>
                <a:gd name="connsiteX3" fmla="*/ 8890 w 20407"/>
                <a:gd name="connsiteY3" fmla="*/ 33542 h 66486"/>
                <a:gd name="connsiteX4" fmla="*/ 8890 w 20407"/>
                <a:gd name="connsiteY4" fmla="*/ 33542 h 66486"/>
                <a:gd name="connsiteX5" fmla="*/ 17422 w 20407"/>
                <a:gd name="connsiteY5" fmla="*/ 57695 h 66486"/>
                <a:gd name="connsiteX6" fmla="*/ 20152 w 20407"/>
                <a:gd name="connsiteY6" fmla="*/ 66486 h 66486"/>
                <a:gd name="connsiteX7" fmla="*/ 20408 w 20407"/>
                <a:gd name="connsiteY7" fmla="*/ 66486 h 66486"/>
                <a:gd name="connsiteX8" fmla="*/ 19043 w 20407"/>
                <a:gd name="connsiteY8" fmla="*/ 57439 h 66486"/>
                <a:gd name="connsiteX9" fmla="*/ 14094 w 20407"/>
                <a:gd name="connsiteY9" fmla="*/ 32091 h 66486"/>
                <a:gd name="connsiteX10" fmla="*/ 14094 w 20407"/>
                <a:gd name="connsiteY10" fmla="*/ 32091 h 66486"/>
                <a:gd name="connsiteX11" fmla="*/ 14094 w 20407"/>
                <a:gd name="connsiteY11" fmla="*/ 32091 h 66486"/>
                <a:gd name="connsiteX12" fmla="*/ 14094 w 20407"/>
                <a:gd name="connsiteY12" fmla="*/ 32091 h 66486"/>
                <a:gd name="connsiteX13" fmla="*/ 14094 w 20407"/>
                <a:gd name="connsiteY13" fmla="*/ 32091 h 66486"/>
                <a:gd name="connsiteX14" fmla="*/ 4113 w 20407"/>
                <a:gd name="connsiteY14" fmla="*/ 8279 h 66486"/>
                <a:gd name="connsiteX15" fmla="*/ 188 w 20407"/>
                <a:gd name="connsiteY15" fmla="*/ 0 h 66486"/>
                <a:gd name="connsiteX16" fmla="*/ 17 w 20407"/>
                <a:gd name="connsiteY16" fmla="*/ 0 h 66486"/>
                <a:gd name="connsiteX17" fmla="*/ 2662 w 20407"/>
                <a:gd name="connsiteY17" fmla="*/ 8791 h 66486"/>
                <a:gd name="connsiteX18" fmla="*/ 9061 w 20407"/>
                <a:gd name="connsiteY18" fmla="*/ 33627 h 66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407" h="66486">
                  <a:moveTo>
                    <a:pt x="8890" y="33542"/>
                  </a:moveTo>
                  <a:lnTo>
                    <a:pt x="8890" y="33542"/>
                  </a:lnTo>
                  <a:cubicBezTo>
                    <a:pt x="8890" y="33542"/>
                    <a:pt x="8890" y="33542"/>
                    <a:pt x="8890" y="33542"/>
                  </a:cubicBezTo>
                  <a:lnTo>
                    <a:pt x="8890" y="33542"/>
                  </a:lnTo>
                  <a:cubicBezTo>
                    <a:pt x="8890" y="33542"/>
                    <a:pt x="8890" y="33542"/>
                    <a:pt x="8890" y="33542"/>
                  </a:cubicBezTo>
                  <a:cubicBezTo>
                    <a:pt x="11706" y="41565"/>
                    <a:pt x="14777" y="49587"/>
                    <a:pt x="17422" y="57695"/>
                  </a:cubicBezTo>
                  <a:cubicBezTo>
                    <a:pt x="18360" y="60597"/>
                    <a:pt x="19214" y="63499"/>
                    <a:pt x="20152" y="66486"/>
                  </a:cubicBezTo>
                  <a:cubicBezTo>
                    <a:pt x="20152" y="66486"/>
                    <a:pt x="20408" y="66486"/>
                    <a:pt x="20408" y="66486"/>
                  </a:cubicBezTo>
                  <a:cubicBezTo>
                    <a:pt x="19981" y="63499"/>
                    <a:pt x="19555" y="60427"/>
                    <a:pt x="19043" y="57439"/>
                  </a:cubicBezTo>
                  <a:cubicBezTo>
                    <a:pt x="17678" y="48990"/>
                    <a:pt x="16227" y="40455"/>
                    <a:pt x="14094" y="32091"/>
                  </a:cubicBezTo>
                  <a:lnTo>
                    <a:pt x="14094" y="32091"/>
                  </a:lnTo>
                  <a:cubicBezTo>
                    <a:pt x="14094" y="32091"/>
                    <a:pt x="14094" y="32091"/>
                    <a:pt x="14094" y="32091"/>
                  </a:cubicBezTo>
                  <a:lnTo>
                    <a:pt x="14094" y="32091"/>
                  </a:lnTo>
                  <a:cubicBezTo>
                    <a:pt x="14094" y="32091"/>
                    <a:pt x="14094" y="32091"/>
                    <a:pt x="14094" y="32091"/>
                  </a:cubicBezTo>
                  <a:cubicBezTo>
                    <a:pt x="11194" y="23983"/>
                    <a:pt x="7696" y="16045"/>
                    <a:pt x="4113" y="8279"/>
                  </a:cubicBezTo>
                  <a:cubicBezTo>
                    <a:pt x="2833" y="5548"/>
                    <a:pt x="1553" y="2731"/>
                    <a:pt x="188" y="0"/>
                  </a:cubicBezTo>
                  <a:cubicBezTo>
                    <a:pt x="188" y="0"/>
                    <a:pt x="-68" y="0"/>
                    <a:pt x="17" y="0"/>
                  </a:cubicBezTo>
                  <a:cubicBezTo>
                    <a:pt x="956" y="2902"/>
                    <a:pt x="1809" y="5889"/>
                    <a:pt x="2662" y="8791"/>
                  </a:cubicBezTo>
                  <a:cubicBezTo>
                    <a:pt x="4965" y="16984"/>
                    <a:pt x="7014" y="25349"/>
                    <a:pt x="9061" y="33627"/>
                  </a:cubicBezTo>
                  <a:close/>
                </a:path>
              </a:pathLst>
            </a:custGeom>
            <a:grpFill/>
            <a:ln w="8532" cap="flat">
              <a:noFill/>
              <a:prstDash val="solid"/>
              <a:miter/>
            </a:ln>
          </p:spPr>
          <p:txBody>
            <a:bodyPr rtlCol="0" anchor="ctr"/>
            <a:lstStyle/>
            <a:p>
              <a:endParaRPr lang="en-US"/>
            </a:p>
          </p:txBody>
        </p:sp>
        <p:sp>
          <p:nvSpPr>
            <p:cNvPr id="1053" name="Freeform 1052">
              <a:extLst>
                <a:ext uri="{FF2B5EF4-FFF2-40B4-BE49-F238E27FC236}">
                  <a16:creationId xmlns:a16="http://schemas.microsoft.com/office/drawing/2014/main" id="{D73431A9-34D6-2D1C-48A5-906B48BFC75F}"/>
                </a:ext>
              </a:extLst>
            </p:cNvPr>
            <p:cNvSpPr/>
            <p:nvPr/>
          </p:nvSpPr>
          <p:spPr>
            <a:xfrm>
              <a:off x="7769634" y="2314083"/>
              <a:ext cx="23462" cy="113845"/>
            </a:xfrm>
            <a:custGeom>
              <a:avLst/>
              <a:gdLst>
                <a:gd name="connsiteX0" fmla="*/ 15272 w 23462"/>
                <a:gd name="connsiteY0" fmla="*/ 57648 h 113845"/>
                <a:gd name="connsiteX1" fmla="*/ 15272 w 23462"/>
                <a:gd name="connsiteY1" fmla="*/ 57648 h 113845"/>
                <a:gd name="connsiteX2" fmla="*/ 21500 w 23462"/>
                <a:gd name="connsiteY2" fmla="*/ 15230 h 113845"/>
                <a:gd name="connsiteX3" fmla="*/ 23462 w 23462"/>
                <a:gd name="connsiteY3" fmla="*/ 38 h 113845"/>
                <a:gd name="connsiteX4" fmla="*/ 23206 w 23462"/>
                <a:gd name="connsiteY4" fmla="*/ 38 h 113845"/>
                <a:gd name="connsiteX5" fmla="*/ 19879 w 23462"/>
                <a:gd name="connsiteY5" fmla="*/ 14889 h 113845"/>
                <a:gd name="connsiteX6" fmla="*/ 9982 w 23462"/>
                <a:gd name="connsiteY6" fmla="*/ 56538 h 113845"/>
                <a:gd name="connsiteX7" fmla="*/ 9982 w 23462"/>
                <a:gd name="connsiteY7" fmla="*/ 56538 h 113845"/>
                <a:gd name="connsiteX8" fmla="*/ 9982 w 23462"/>
                <a:gd name="connsiteY8" fmla="*/ 56624 h 113845"/>
                <a:gd name="connsiteX9" fmla="*/ 9982 w 23462"/>
                <a:gd name="connsiteY9" fmla="*/ 56624 h 113845"/>
                <a:gd name="connsiteX10" fmla="*/ 9982 w 23462"/>
                <a:gd name="connsiteY10" fmla="*/ 56709 h 113845"/>
                <a:gd name="connsiteX11" fmla="*/ 2816 w 23462"/>
                <a:gd name="connsiteY11" fmla="*/ 98872 h 113845"/>
                <a:gd name="connsiteX12" fmla="*/ 0 w 23462"/>
                <a:gd name="connsiteY12" fmla="*/ 113807 h 113845"/>
                <a:gd name="connsiteX13" fmla="*/ 256 w 23462"/>
                <a:gd name="connsiteY13" fmla="*/ 113807 h 113845"/>
                <a:gd name="connsiteX14" fmla="*/ 4351 w 23462"/>
                <a:gd name="connsiteY14" fmla="*/ 99042 h 113845"/>
                <a:gd name="connsiteX15" fmla="*/ 15186 w 23462"/>
                <a:gd name="connsiteY15" fmla="*/ 57563 h 113845"/>
                <a:gd name="connsiteX16" fmla="*/ 15186 w 23462"/>
                <a:gd name="connsiteY16" fmla="*/ 57563 h 113845"/>
                <a:gd name="connsiteX17" fmla="*/ 15186 w 23462"/>
                <a:gd name="connsiteY17" fmla="*/ 57563 h 113845"/>
                <a:gd name="connsiteX18" fmla="*/ 15186 w 23462"/>
                <a:gd name="connsiteY18" fmla="*/ 57563 h 113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462" h="113845">
                  <a:moveTo>
                    <a:pt x="15272" y="57648"/>
                  </a:moveTo>
                  <a:lnTo>
                    <a:pt x="15272" y="57648"/>
                  </a:lnTo>
                  <a:cubicBezTo>
                    <a:pt x="17746" y="43566"/>
                    <a:pt x="19623" y="29398"/>
                    <a:pt x="21500" y="15230"/>
                  </a:cubicBezTo>
                  <a:lnTo>
                    <a:pt x="23462" y="38"/>
                  </a:lnTo>
                  <a:cubicBezTo>
                    <a:pt x="23462" y="38"/>
                    <a:pt x="23291" y="-47"/>
                    <a:pt x="23206" y="38"/>
                  </a:cubicBezTo>
                  <a:lnTo>
                    <a:pt x="19879" y="14889"/>
                  </a:lnTo>
                  <a:cubicBezTo>
                    <a:pt x="16637" y="28800"/>
                    <a:pt x="13224" y="42627"/>
                    <a:pt x="9982" y="56538"/>
                  </a:cubicBezTo>
                  <a:lnTo>
                    <a:pt x="9982" y="56538"/>
                  </a:lnTo>
                  <a:cubicBezTo>
                    <a:pt x="9982" y="56538"/>
                    <a:pt x="9982" y="56624"/>
                    <a:pt x="9982" y="56624"/>
                  </a:cubicBezTo>
                  <a:lnTo>
                    <a:pt x="9982" y="56624"/>
                  </a:lnTo>
                  <a:cubicBezTo>
                    <a:pt x="9982" y="56624"/>
                    <a:pt x="9982" y="56709"/>
                    <a:pt x="9982" y="56709"/>
                  </a:cubicBezTo>
                  <a:cubicBezTo>
                    <a:pt x="7508" y="70706"/>
                    <a:pt x="5290" y="84874"/>
                    <a:pt x="2816" y="98872"/>
                  </a:cubicBezTo>
                  <a:lnTo>
                    <a:pt x="0" y="113807"/>
                  </a:lnTo>
                  <a:cubicBezTo>
                    <a:pt x="0" y="113807"/>
                    <a:pt x="171" y="113893"/>
                    <a:pt x="256" y="113807"/>
                  </a:cubicBezTo>
                  <a:lnTo>
                    <a:pt x="4351" y="99042"/>
                  </a:lnTo>
                  <a:cubicBezTo>
                    <a:pt x="8190" y="85301"/>
                    <a:pt x="11944" y="71474"/>
                    <a:pt x="15186" y="57563"/>
                  </a:cubicBezTo>
                  <a:lnTo>
                    <a:pt x="15186" y="57563"/>
                  </a:lnTo>
                  <a:cubicBezTo>
                    <a:pt x="15186" y="57563"/>
                    <a:pt x="15186" y="57563"/>
                    <a:pt x="15186" y="57563"/>
                  </a:cubicBezTo>
                  <a:lnTo>
                    <a:pt x="15186" y="57563"/>
                  </a:lnTo>
                  <a:close/>
                </a:path>
              </a:pathLst>
            </a:custGeom>
            <a:grpFill/>
            <a:ln w="8532" cap="flat">
              <a:noFill/>
              <a:prstDash val="solid"/>
              <a:miter/>
            </a:ln>
          </p:spPr>
          <p:txBody>
            <a:bodyPr rtlCol="0" anchor="ctr"/>
            <a:lstStyle/>
            <a:p>
              <a:endParaRPr lang="en-US"/>
            </a:p>
          </p:txBody>
        </p:sp>
        <p:sp>
          <p:nvSpPr>
            <p:cNvPr id="1054" name="Freeform 1053">
              <a:extLst>
                <a:ext uri="{FF2B5EF4-FFF2-40B4-BE49-F238E27FC236}">
                  <a16:creationId xmlns:a16="http://schemas.microsoft.com/office/drawing/2014/main" id="{3E747DCA-B799-E92D-33FC-3724DE6C2392}"/>
                </a:ext>
              </a:extLst>
            </p:cNvPr>
            <p:cNvSpPr/>
            <p:nvPr/>
          </p:nvSpPr>
          <p:spPr>
            <a:xfrm>
              <a:off x="8115083" y="2169005"/>
              <a:ext cx="43170" cy="71143"/>
            </a:xfrm>
            <a:custGeom>
              <a:avLst/>
              <a:gdLst>
                <a:gd name="connsiteX0" fmla="*/ 19282 w 43170"/>
                <a:gd name="connsiteY0" fmla="*/ 34249 h 71143"/>
                <a:gd name="connsiteX1" fmla="*/ 19282 w 43170"/>
                <a:gd name="connsiteY1" fmla="*/ 34249 h 71143"/>
                <a:gd name="connsiteX2" fmla="*/ 19282 w 43170"/>
                <a:gd name="connsiteY2" fmla="*/ 34249 h 71143"/>
                <a:gd name="connsiteX3" fmla="*/ 19282 w 43170"/>
                <a:gd name="connsiteY3" fmla="*/ 34249 h 71143"/>
                <a:gd name="connsiteX4" fmla="*/ 19282 w 43170"/>
                <a:gd name="connsiteY4" fmla="*/ 34249 h 71143"/>
                <a:gd name="connsiteX5" fmla="*/ 5034 w 43170"/>
                <a:gd name="connsiteY5" fmla="*/ 61389 h 71143"/>
                <a:gd name="connsiteX6" fmla="*/ 0 w 43170"/>
                <a:gd name="connsiteY6" fmla="*/ 71034 h 71143"/>
                <a:gd name="connsiteX7" fmla="*/ 171 w 43170"/>
                <a:gd name="connsiteY7" fmla="*/ 71119 h 71143"/>
                <a:gd name="connsiteX8" fmla="*/ 6399 w 43170"/>
                <a:gd name="connsiteY8" fmla="*/ 62158 h 71143"/>
                <a:gd name="connsiteX9" fmla="*/ 23803 w 43170"/>
                <a:gd name="connsiteY9" fmla="*/ 36980 h 71143"/>
                <a:gd name="connsiteX10" fmla="*/ 23803 w 43170"/>
                <a:gd name="connsiteY10" fmla="*/ 36980 h 71143"/>
                <a:gd name="connsiteX11" fmla="*/ 23803 w 43170"/>
                <a:gd name="connsiteY11" fmla="*/ 36980 h 71143"/>
                <a:gd name="connsiteX12" fmla="*/ 23803 w 43170"/>
                <a:gd name="connsiteY12" fmla="*/ 36980 h 71143"/>
                <a:gd name="connsiteX13" fmla="*/ 23803 w 43170"/>
                <a:gd name="connsiteY13" fmla="*/ 36980 h 71143"/>
                <a:gd name="connsiteX14" fmla="*/ 38052 w 43170"/>
                <a:gd name="connsiteY14" fmla="*/ 9839 h 71143"/>
                <a:gd name="connsiteX15" fmla="*/ 43171 w 43170"/>
                <a:gd name="connsiteY15" fmla="*/ 109 h 71143"/>
                <a:gd name="connsiteX16" fmla="*/ 43000 w 43170"/>
                <a:gd name="connsiteY16" fmla="*/ 24 h 71143"/>
                <a:gd name="connsiteX17" fmla="*/ 36772 w 43170"/>
                <a:gd name="connsiteY17" fmla="*/ 8985 h 71143"/>
                <a:gd name="connsiteX18" fmla="*/ 19367 w 43170"/>
                <a:gd name="connsiteY18" fmla="*/ 34163 h 7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170" h="71143">
                  <a:moveTo>
                    <a:pt x="19282" y="34249"/>
                  </a:moveTo>
                  <a:cubicBezTo>
                    <a:pt x="19282" y="34249"/>
                    <a:pt x="19282" y="34249"/>
                    <a:pt x="19282" y="34249"/>
                  </a:cubicBezTo>
                  <a:cubicBezTo>
                    <a:pt x="19282" y="34249"/>
                    <a:pt x="19282" y="34249"/>
                    <a:pt x="19282" y="34249"/>
                  </a:cubicBezTo>
                  <a:cubicBezTo>
                    <a:pt x="19282" y="34249"/>
                    <a:pt x="19282" y="34249"/>
                    <a:pt x="19282" y="34249"/>
                  </a:cubicBezTo>
                  <a:cubicBezTo>
                    <a:pt x="19282" y="34249"/>
                    <a:pt x="19282" y="34249"/>
                    <a:pt x="19282" y="34249"/>
                  </a:cubicBezTo>
                  <a:cubicBezTo>
                    <a:pt x="14333" y="43210"/>
                    <a:pt x="9726" y="52342"/>
                    <a:pt x="5034" y="61389"/>
                  </a:cubicBezTo>
                  <a:lnTo>
                    <a:pt x="0" y="71034"/>
                  </a:lnTo>
                  <a:cubicBezTo>
                    <a:pt x="0" y="71034"/>
                    <a:pt x="171" y="71205"/>
                    <a:pt x="171" y="71119"/>
                  </a:cubicBezTo>
                  <a:lnTo>
                    <a:pt x="6399" y="62158"/>
                  </a:lnTo>
                  <a:cubicBezTo>
                    <a:pt x="12286" y="53793"/>
                    <a:pt x="18173" y="45515"/>
                    <a:pt x="23803" y="36980"/>
                  </a:cubicBezTo>
                  <a:cubicBezTo>
                    <a:pt x="23803" y="36980"/>
                    <a:pt x="23803" y="36980"/>
                    <a:pt x="23803" y="36980"/>
                  </a:cubicBezTo>
                  <a:cubicBezTo>
                    <a:pt x="23803" y="36980"/>
                    <a:pt x="23803" y="36980"/>
                    <a:pt x="23803" y="36980"/>
                  </a:cubicBezTo>
                  <a:cubicBezTo>
                    <a:pt x="23803" y="36980"/>
                    <a:pt x="23803" y="36980"/>
                    <a:pt x="23803" y="36980"/>
                  </a:cubicBezTo>
                  <a:cubicBezTo>
                    <a:pt x="23803" y="36980"/>
                    <a:pt x="23803" y="36980"/>
                    <a:pt x="23803" y="36980"/>
                  </a:cubicBezTo>
                  <a:cubicBezTo>
                    <a:pt x="28752" y="28018"/>
                    <a:pt x="33359" y="18886"/>
                    <a:pt x="38052" y="9839"/>
                  </a:cubicBezTo>
                  <a:lnTo>
                    <a:pt x="43171" y="109"/>
                  </a:lnTo>
                  <a:cubicBezTo>
                    <a:pt x="43171" y="109"/>
                    <a:pt x="43000" y="-61"/>
                    <a:pt x="43000" y="24"/>
                  </a:cubicBezTo>
                  <a:lnTo>
                    <a:pt x="36772" y="8985"/>
                  </a:lnTo>
                  <a:cubicBezTo>
                    <a:pt x="30885" y="17350"/>
                    <a:pt x="24912" y="25628"/>
                    <a:pt x="19367" y="34163"/>
                  </a:cubicBezTo>
                  <a:close/>
                </a:path>
              </a:pathLst>
            </a:custGeom>
            <a:grpFill/>
            <a:ln w="8532" cap="flat">
              <a:noFill/>
              <a:prstDash val="solid"/>
              <a:miter/>
            </a:ln>
          </p:spPr>
          <p:txBody>
            <a:bodyPr rtlCol="0" anchor="ctr"/>
            <a:lstStyle/>
            <a:p>
              <a:endParaRPr lang="en-US"/>
            </a:p>
          </p:txBody>
        </p:sp>
        <p:sp>
          <p:nvSpPr>
            <p:cNvPr id="1055" name="Freeform 1054">
              <a:extLst>
                <a:ext uri="{FF2B5EF4-FFF2-40B4-BE49-F238E27FC236}">
                  <a16:creationId xmlns:a16="http://schemas.microsoft.com/office/drawing/2014/main" id="{995C3556-F76E-F9D4-F8B4-B9AE2493FD8E}"/>
                </a:ext>
              </a:extLst>
            </p:cNvPr>
            <p:cNvSpPr/>
            <p:nvPr/>
          </p:nvSpPr>
          <p:spPr>
            <a:xfrm>
              <a:off x="8114486" y="2272983"/>
              <a:ext cx="16978" cy="34736"/>
            </a:xfrm>
            <a:custGeom>
              <a:avLst/>
              <a:gdLst>
                <a:gd name="connsiteX0" fmla="*/ 16808 w 16978"/>
                <a:gd name="connsiteY0" fmla="*/ 0 h 34736"/>
                <a:gd name="connsiteX1" fmla="*/ 13992 w 16978"/>
                <a:gd name="connsiteY1" fmla="*/ 4267 h 34736"/>
                <a:gd name="connsiteX2" fmla="*/ 6143 w 16978"/>
                <a:gd name="connsiteY2" fmla="*/ 16216 h 34736"/>
                <a:gd name="connsiteX3" fmla="*/ 6143 w 16978"/>
                <a:gd name="connsiteY3" fmla="*/ 16216 h 34736"/>
                <a:gd name="connsiteX4" fmla="*/ 6143 w 16978"/>
                <a:gd name="connsiteY4" fmla="*/ 16216 h 34736"/>
                <a:gd name="connsiteX5" fmla="*/ 6143 w 16978"/>
                <a:gd name="connsiteY5" fmla="*/ 16216 h 34736"/>
                <a:gd name="connsiteX6" fmla="*/ 6143 w 16978"/>
                <a:gd name="connsiteY6" fmla="*/ 16216 h 34736"/>
                <a:gd name="connsiteX7" fmla="*/ 1621 w 16978"/>
                <a:gd name="connsiteY7" fmla="*/ 29787 h 34736"/>
                <a:gd name="connsiteX8" fmla="*/ 0 w 16978"/>
                <a:gd name="connsiteY8" fmla="*/ 34651 h 34736"/>
                <a:gd name="connsiteX9" fmla="*/ 171 w 16978"/>
                <a:gd name="connsiteY9" fmla="*/ 34737 h 34736"/>
                <a:gd name="connsiteX10" fmla="*/ 2986 w 16978"/>
                <a:gd name="connsiteY10" fmla="*/ 30469 h 34736"/>
                <a:gd name="connsiteX11" fmla="*/ 10835 w 16978"/>
                <a:gd name="connsiteY11" fmla="*/ 18520 h 34736"/>
                <a:gd name="connsiteX12" fmla="*/ 10835 w 16978"/>
                <a:gd name="connsiteY12" fmla="*/ 18520 h 34736"/>
                <a:gd name="connsiteX13" fmla="*/ 10835 w 16978"/>
                <a:gd name="connsiteY13" fmla="*/ 18520 h 34736"/>
                <a:gd name="connsiteX14" fmla="*/ 10835 w 16978"/>
                <a:gd name="connsiteY14" fmla="*/ 18520 h 34736"/>
                <a:gd name="connsiteX15" fmla="*/ 10835 w 16978"/>
                <a:gd name="connsiteY15" fmla="*/ 18520 h 34736"/>
                <a:gd name="connsiteX16" fmla="*/ 15357 w 16978"/>
                <a:gd name="connsiteY16" fmla="*/ 4950 h 34736"/>
                <a:gd name="connsiteX17" fmla="*/ 16978 w 16978"/>
                <a:gd name="connsiteY17" fmla="*/ 85 h 34736"/>
                <a:gd name="connsiteX18" fmla="*/ 16808 w 16978"/>
                <a:gd name="connsiteY18" fmla="*/ 0 h 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978" h="34736">
                  <a:moveTo>
                    <a:pt x="16808" y="0"/>
                  </a:moveTo>
                  <a:lnTo>
                    <a:pt x="13992" y="4267"/>
                  </a:lnTo>
                  <a:cubicBezTo>
                    <a:pt x="11347" y="8193"/>
                    <a:pt x="8532" y="12119"/>
                    <a:pt x="6143" y="16216"/>
                  </a:cubicBezTo>
                  <a:cubicBezTo>
                    <a:pt x="6143" y="16216"/>
                    <a:pt x="6143" y="16216"/>
                    <a:pt x="6143" y="16216"/>
                  </a:cubicBezTo>
                  <a:cubicBezTo>
                    <a:pt x="6143" y="16216"/>
                    <a:pt x="6143" y="16216"/>
                    <a:pt x="6143" y="16216"/>
                  </a:cubicBezTo>
                  <a:cubicBezTo>
                    <a:pt x="6143" y="16216"/>
                    <a:pt x="6143" y="16216"/>
                    <a:pt x="6143" y="16216"/>
                  </a:cubicBezTo>
                  <a:cubicBezTo>
                    <a:pt x="6143" y="16216"/>
                    <a:pt x="6143" y="16216"/>
                    <a:pt x="6143" y="16216"/>
                  </a:cubicBezTo>
                  <a:cubicBezTo>
                    <a:pt x="4437" y="20654"/>
                    <a:pt x="3071" y="25263"/>
                    <a:pt x="1621" y="29787"/>
                  </a:cubicBezTo>
                  <a:lnTo>
                    <a:pt x="0" y="34651"/>
                  </a:lnTo>
                  <a:cubicBezTo>
                    <a:pt x="0" y="34651"/>
                    <a:pt x="171" y="34737"/>
                    <a:pt x="171" y="34737"/>
                  </a:cubicBezTo>
                  <a:lnTo>
                    <a:pt x="2986" y="30469"/>
                  </a:lnTo>
                  <a:cubicBezTo>
                    <a:pt x="5631" y="26543"/>
                    <a:pt x="8446" y="22617"/>
                    <a:pt x="10835" y="18520"/>
                  </a:cubicBezTo>
                  <a:cubicBezTo>
                    <a:pt x="10835" y="18520"/>
                    <a:pt x="10835" y="18520"/>
                    <a:pt x="10835" y="18520"/>
                  </a:cubicBezTo>
                  <a:cubicBezTo>
                    <a:pt x="10835" y="18520"/>
                    <a:pt x="10835" y="18520"/>
                    <a:pt x="10835" y="18520"/>
                  </a:cubicBezTo>
                  <a:cubicBezTo>
                    <a:pt x="10835" y="18520"/>
                    <a:pt x="10835" y="18520"/>
                    <a:pt x="10835" y="18520"/>
                  </a:cubicBezTo>
                  <a:cubicBezTo>
                    <a:pt x="10835" y="18520"/>
                    <a:pt x="10835" y="18520"/>
                    <a:pt x="10835" y="18520"/>
                  </a:cubicBezTo>
                  <a:cubicBezTo>
                    <a:pt x="12542" y="14082"/>
                    <a:pt x="13907" y="9474"/>
                    <a:pt x="15357" y="4950"/>
                  </a:cubicBezTo>
                  <a:lnTo>
                    <a:pt x="16978" y="85"/>
                  </a:lnTo>
                  <a:cubicBezTo>
                    <a:pt x="16978" y="85"/>
                    <a:pt x="16808" y="0"/>
                    <a:pt x="16808" y="0"/>
                  </a:cubicBezTo>
                  <a:close/>
                </a:path>
              </a:pathLst>
            </a:custGeom>
            <a:grpFill/>
            <a:ln w="8532" cap="flat">
              <a:noFill/>
              <a:prstDash val="solid"/>
              <a:miter/>
            </a:ln>
          </p:spPr>
          <p:txBody>
            <a:bodyPr rtlCol="0" anchor="ctr"/>
            <a:lstStyle/>
            <a:p>
              <a:endParaRPr lang="en-US"/>
            </a:p>
          </p:txBody>
        </p:sp>
        <p:sp>
          <p:nvSpPr>
            <p:cNvPr id="1081" name="Freeform 1080">
              <a:extLst>
                <a:ext uri="{FF2B5EF4-FFF2-40B4-BE49-F238E27FC236}">
                  <a16:creationId xmlns:a16="http://schemas.microsoft.com/office/drawing/2014/main" id="{E3673737-5EAB-1CF7-E9E8-02E98226CCD2}"/>
                </a:ext>
              </a:extLst>
            </p:cNvPr>
            <p:cNvSpPr/>
            <p:nvPr/>
          </p:nvSpPr>
          <p:spPr>
            <a:xfrm>
              <a:off x="7934296" y="3089256"/>
              <a:ext cx="426" cy="682"/>
            </a:xfrm>
            <a:custGeom>
              <a:avLst/>
              <a:gdLst>
                <a:gd name="connsiteX0" fmla="*/ 171 w 426"/>
                <a:gd name="connsiteY0" fmla="*/ 171 h 682"/>
                <a:gd name="connsiteX1" fmla="*/ 171 w 426"/>
                <a:gd name="connsiteY1" fmla="*/ 0 h 682"/>
                <a:gd name="connsiteX2" fmla="*/ 426 w 426"/>
                <a:gd name="connsiteY2" fmla="*/ 0 h 682"/>
                <a:gd name="connsiteX3" fmla="*/ 426 w 426"/>
                <a:gd name="connsiteY3" fmla="*/ 0 h 682"/>
                <a:gd name="connsiteX4" fmla="*/ 426 w 426"/>
                <a:gd name="connsiteY4" fmla="*/ 0 h 682"/>
                <a:gd name="connsiteX5" fmla="*/ 0 w 426"/>
                <a:gd name="connsiteY5" fmla="*/ 256 h 682"/>
                <a:gd name="connsiteX6" fmla="*/ 0 w 426"/>
                <a:gd name="connsiteY6" fmla="*/ 683 h 682"/>
                <a:gd name="connsiteX7" fmla="*/ 0 w 426"/>
                <a:gd name="connsiteY7" fmla="*/ 427 h 682"/>
                <a:gd name="connsiteX8" fmla="*/ 256 w 426"/>
                <a:gd name="connsiteY8" fmla="*/ 171 h 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6" h="682">
                  <a:moveTo>
                    <a:pt x="171" y="171"/>
                  </a:moveTo>
                  <a:lnTo>
                    <a:pt x="171" y="0"/>
                  </a:lnTo>
                  <a:cubicBezTo>
                    <a:pt x="171" y="0"/>
                    <a:pt x="341" y="0"/>
                    <a:pt x="426" y="0"/>
                  </a:cubicBezTo>
                  <a:cubicBezTo>
                    <a:pt x="426" y="0"/>
                    <a:pt x="426" y="0"/>
                    <a:pt x="426" y="0"/>
                  </a:cubicBezTo>
                  <a:cubicBezTo>
                    <a:pt x="426" y="0"/>
                    <a:pt x="426" y="0"/>
                    <a:pt x="426" y="0"/>
                  </a:cubicBezTo>
                  <a:cubicBezTo>
                    <a:pt x="256" y="0"/>
                    <a:pt x="85" y="85"/>
                    <a:pt x="0" y="256"/>
                  </a:cubicBezTo>
                  <a:cubicBezTo>
                    <a:pt x="0" y="427"/>
                    <a:pt x="0" y="598"/>
                    <a:pt x="0" y="683"/>
                  </a:cubicBezTo>
                  <a:cubicBezTo>
                    <a:pt x="0" y="683"/>
                    <a:pt x="0" y="512"/>
                    <a:pt x="0" y="427"/>
                  </a:cubicBezTo>
                  <a:cubicBezTo>
                    <a:pt x="0" y="341"/>
                    <a:pt x="85" y="256"/>
                    <a:pt x="256" y="171"/>
                  </a:cubicBezTo>
                  <a:close/>
                </a:path>
              </a:pathLst>
            </a:custGeom>
            <a:grpFill/>
            <a:ln w="8532" cap="flat">
              <a:noFill/>
              <a:prstDash val="solid"/>
              <a:miter/>
            </a:ln>
          </p:spPr>
          <p:txBody>
            <a:bodyPr rtlCol="0" anchor="ctr"/>
            <a:lstStyle/>
            <a:p>
              <a:endParaRPr lang="en-US"/>
            </a:p>
          </p:txBody>
        </p:sp>
        <p:sp>
          <p:nvSpPr>
            <p:cNvPr id="1082" name="Freeform 1081">
              <a:extLst>
                <a:ext uri="{FF2B5EF4-FFF2-40B4-BE49-F238E27FC236}">
                  <a16:creationId xmlns:a16="http://schemas.microsoft.com/office/drawing/2014/main" id="{51E99B0A-1E79-03D4-0F2E-741DD962B735}"/>
                </a:ext>
              </a:extLst>
            </p:cNvPr>
            <p:cNvSpPr/>
            <p:nvPr/>
          </p:nvSpPr>
          <p:spPr>
            <a:xfrm>
              <a:off x="8119178" y="2538844"/>
              <a:ext cx="13309" cy="22702"/>
            </a:xfrm>
            <a:custGeom>
              <a:avLst/>
              <a:gdLst>
                <a:gd name="connsiteX0" fmla="*/ 13139 w 13309"/>
                <a:gd name="connsiteY0" fmla="*/ 0 h 22702"/>
                <a:gd name="connsiteX1" fmla="*/ 11177 w 13309"/>
                <a:gd name="connsiteY1" fmla="*/ 2902 h 22702"/>
                <a:gd name="connsiteX2" fmla="*/ 5119 w 13309"/>
                <a:gd name="connsiteY2" fmla="*/ 10413 h 22702"/>
                <a:gd name="connsiteX3" fmla="*/ 5119 w 13309"/>
                <a:gd name="connsiteY3" fmla="*/ 10413 h 22702"/>
                <a:gd name="connsiteX4" fmla="*/ 5119 w 13309"/>
                <a:gd name="connsiteY4" fmla="*/ 10413 h 22702"/>
                <a:gd name="connsiteX5" fmla="*/ 5119 w 13309"/>
                <a:gd name="connsiteY5" fmla="*/ 10413 h 22702"/>
                <a:gd name="connsiteX6" fmla="*/ 5119 w 13309"/>
                <a:gd name="connsiteY6" fmla="*/ 10413 h 22702"/>
                <a:gd name="connsiteX7" fmla="*/ 1536 w 13309"/>
                <a:gd name="connsiteY7" fmla="*/ 19374 h 22702"/>
                <a:gd name="connsiteX8" fmla="*/ 0 w 13309"/>
                <a:gd name="connsiteY8" fmla="*/ 22532 h 22702"/>
                <a:gd name="connsiteX9" fmla="*/ 171 w 13309"/>
                <a:gd name="connsiteY9" fmla="*/ 22703 h 22702"/>
                <a:gd name="connsiteX10" fmla="*/ 2730 w 13309"/>
                <a:gd name="connsiteY10" fmla="*/ 20313 h 22702"/>
                <a:gd name="connsiteX11" fmla="*/ 9641 w 13309"/>
                <a:gd name="connsiteY11" fmla="*/ 13143 h 22702"/>
                <a:gd name="connsiteX12" fmla="*/ 9641 w 13309"/>
                <a:gd name="connsiteY12" fmla="*/ 13143 h 22702"/>
                <a:gd name="connsiteX13" fmla="*/ 9641 w 13309"/>
                <a:gd name="connsiteY13" fmla="*/ 13143 h 22702"/>
                <a:gd name="connsiteX14" fmla="*/ 9641 w 13309"/>
                <a:gd name="connsiteY14" fmla="*/ 13143 h 22702"/>
                <a:gd name="connsiteX15" fmla="*/ 9641 w 13309"/>
                <a:gd name="connsiteY15" fmla="*/ 13143 h 22702"/>
                <a:gd name="connsiteX16" fmla="*/ 12542 w 13309"/>
                <a:gd name="connsiteY16" fmla="*/ 3584 h 22702"/>
                <a:gd name="connsiteX17" fmla="*/ 13309 w 13309"/>
                <a:gd name="connsiteY17" fmla="*/ 171 h 22702"/>
                <a:gd name="connsiteX18" fmla="*/ 13139 w 13309"/>
                <a:gd name="connsiteY18" fmla="*/ 85 h 2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309" h="22702">
                  <a:moveTo>
                    <a:pt x="13139" y="0"/>
                  </a:moveTo>
                  <a:cubicBezTo>
                    <a:pt x="12457" y="939"/>
                    <a:pt x="11859" y="1963"/>
                    <a:pt x="11177" y="2902"/>
                  </a:cubicBezTo>
                  <a:cubicBezTo>
                    <a:pt x="9214" y="5548"/>
                    <a:pt x="7081" y="7937"/>
                    <a:pt x="5119" y="10413"/>
                  </a:cubicBezTo>
                  <a:lnTo>
                    <a:pt x="5119" y="10413"/>
                  </a:lnTo>
                  <a:cubicBezTo>
                    <a:pt x="5119" y="10413"/>
                    <a:pt x="5119" y="10413"/>
                    <a:pt x="5119" y="10413"/>
                  </a:cubicBezTo>
                  <a:lnTo>
                    <a:pt x="5119" y="10413"/>
                  </a:lnTo>
                  <a:cubicBezTo>
                    <a:pt x="5119" y="10413"/>
                    <a:pt x="5119" y="10413"/>
                    <a:pt x="5119" y="10413"/>
                  </a:cubicBezTo>
                  <a:cubicBezTo>
                    <a:pt x="3839" y="13314"/>
                    <a:pt x="2816" y="16387"/>
                    <a:pt x="1536" y="19374"/>
                  </a:cubicBezTo>
                  <a:cubicBezTo>
                    <a:pt x="1024" y="20398"/>
                    <a:pt x="512" y="21508"/>
                    <a:pt x="0" y="22532"/>
                  </a:cubicBezTo>
                  <a:cubicBezTo>
                    <a:pt x="0" y="22532"/>
                    <a:pt x="171" y="22703"/>
                    <a:pt x="171" y="22703"/>
                  </a:cubicBezTo>
                  <a:cubicBezTo>
                    <a:pt x="1024" y="21934"/>
                    <a:pt x="1877" y="21166"/>
                    <a:pt x="2730" y="20313"/>
                  </a:cubicBezTo>
                  <a:cubicBezTo>
                    <a:pt x="5205" y="18094"/>
                    <a:pt x="7593" y="15790"/>
                    <a:pt x="9641" y="13143"/>
                  </a:cubicBezTo>
                  <a:lnTo>
                    <a:pt x="9641" y="13143"/>
                  </a:lnTo>
                  <a:cubicBezTo>
                    <a:pt x="9641" y="13143"/>
                    <a:pt x="9641" y="13143"/>
                    <a:pt x="9641" y="13143"/>
                  </a:cubicBezTo>
                  <a:lnTo>
                    <a:pt x="9641" y="13143"/>
                  </a:lnTo>
                  <a:cubicBezTo>
                    <a:pt x="9641" y="13143"/>
                    <a:pt x="9641" y="13143"/>
                    <a:pt x="9641" y="13143"/>
                  </a:cubicBezTo>
                  <a:cubicBezTo>
                    <a:pt x="10921" y="10071"/>
                    <a:pt x="11774" y="6828"/>
                    <a:pt x="12542" y="3584"/>
                  </a:cubicBezTo>
                  <a:cubicBezTo>
                    <a:pt x="12798" y="2475"/>
                    <a:pt x="13054" y="1280"/>
                    <a:pt x="13309" y="171"/>
                  </a:cubicBezTo>
                  <a:cubicBezTo>
                    <a:pt x="13309" y="171"/>
                    <a:pt x="13139" y="85"/>
                    <a:pt x="13139" y="85"/>
                  </a:cubicBezTo>
                  <a:close/>
                </a:path>
              </a:pathLst>
            </a:custGeom>
            <a:grpFill/>
            <a:ln w="8532" cap="flat">
              <a:noFill/>
              <a:prstDash val="solid"/>
              <a:miter/>
            </a:ln>
          </p:spPr>
          <p:txBody>
            <a:bodyPr rtlCol="0" anchor="ctr"/>
            <a:lstStyle/>
            <a:p>
              <a:endParaRPr lang="en-US"/>
            </a:p>
          </p:txBody>
        </p:sp>
      </p:grpSp>
      <p:sp>
        <p:nvSpPr>
          <p:cNvPr id="2" name="Oval 1">
            <a:extLst>
              <a:ext uri="{FF2B5EF4-FFF2-40B4-BE49-F238E27FC236}">
                <a16:creationId xmlns:a16="http://schemas.microsoft.com/office/drawing/2014/main" id="{CD19F3D7-A64A-5414-93FE-FB7A4FFF774D}"/>
              </a:ext>
            </a:extLst>
          </p:cNvPr>
          <p:cNvSpPr/>
          <p:nvPr/>
        </p:nvSpPr>
        <p:spPr>
          <a:xfrm>
            <a:off x="4880203" y="5165426"/>
            <a:ext cx="147637" cy="147637"/>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E9C6349-8F79-CBBC-2EB3-BE414D930DCC}"/>
              </a:ext>
            </a:extLst>
          </p:cNvPr>
          <p:cNvSpPr/>
          <p:nvPr/>
        </p:nvSpPr>
        <p:spPr>
          <a:xfrm>
            <a:off x="8093600" y="3179462"/>
            <a:ext cx="147637" cy="147637"/>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48CB703-8013-CAE8-CD12-5CBCEDDE1BA1}"/>
              </a:ext>
            </a:extLst>
          </p:cNvPr>
          <p:cNvSpPr txBox="1"/>
          <p:nvPr/>
        </p:nvSpPr>
        <p:spPr>
          <a:xfrm>
            <a:off x="8424106" y="1993776"/>
            <a:ext cx="2313181" cy="461665"/>
          </a:xfrm>
          <a:prstGeom prst="rect">
            <a:avLst/>
          </a:prstGeom>
          <a:noFill/>
        </p:spPr>
        <p:txBody>
          <a:bodyPr wrap="square">
            <a:spAutoFit/>
          </a:bodyPr>
          <a:lstStyle/>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Tools Used.</a:t>
            </a:r>
          </a:p>
          <a:p>
            <a:r>
              <a:rPr lang="en-US" sz="1200" dirty="0">
                <a:solidFill>
                  <a:schemeClr val="tx1">
                    <a:lumMod val="65000"/>
                    <a:lumOff val="35000"/>
                  </a:schemeClr>
                </a:solidFill>
                <a:latin typeface="Roboto" panose="02000000000000000000" pitchFamily="2" charset="0"/>
                <a:ea typeface="Roboto" panose="02000000000000000000" pitchFamily="2" charset="0"/>
                <a:cs typeface="Roboto" panose="02000000000000000000" pitchFamily="2" charset="0"/>
              </a:rPr>
              <a:t>Development Phases.</a:t>
            </a:r>
          </a:p>
        </p:txBody>
      </p:sp>
      <p:sp>
        <p:nvSpPr>
          <p:cNvPr id="5" name="TextBox 4">
            <a:extLst>
              <a:ext uri="{FF2B5EF4-FFF2-40B4-BE49-F238E27FC236}">
                <a16:creationId xmlns:a16="http://schemas.microsoft.com/office/drawing/2014/main" id="{BC400684-A102-EF2D-350A-828D94029745}"/>
              </a:ext>
            </a:extLst>
          </p:cNvPr>
          <p:cNvSpPr txBox="1"/>
          <p:nvPr/>
        </p:nvSpPr>
        <p:spPr>
          <a:xfrm>
            <a:off x="8662432" y="4040878"/>
            <a:ext cx="2012332" cy="307777"/>
          </a:xfrm>
          <a:prstGeom prst="rect">
            <a:avLst/>
          </a:prstGeom>
          <a:noFill/>
        </p:spPr>
        <p:txBody>
          <a:bodyPr wrap="square">
            <a:spAutoFit/>
          </a:bodyPr>
          <a:lstStyle/>
          <a:p>
            <a:r>
              <a:rPr lang="en-US" sz="1400" b="1" dirty="0">
                <a:solidFill>
                  <a:srgbClr val="7030A0"/>
                </a:solidFill>
                <a:latin typeface="Roboto Black" panose="02000000000000000000" pitchFamily="2" charset="0"/>
                <a:ea typeface="Roboto Black" panose="02000000000000000000" pitchFamily="2" charset="0"/>
                <a:cs typeface="Fredoka" pitchFamily="2" charset="-79"/>
              </a:rPr>
              <a:t>Future Enhancements</a:t>
            </a:r>
          </a:p>
        </p:txBody>
      </p:sp>
      <p:sp>
        <p:nvSpPr>
          <p:cNvPr id="6" name="TextBox 5">
            <a:extLst>
              <a:ext uri="{FF2B5EF4-FFF2-40B4-BE49-F238E27FC236}">
                <a16:creationId xmlns:a16="http://schemas.microsoft.com/office/drawing/2014/main" id="{21207173-1A76-8187-5D72-DA779D858109}"/>
              </a:ext>
            </a:extLst>
          </p:cNvPr>
          <p:cNvSpPr txBox="1"/>
          <p:nvPr/>
        </p:nvSpPr>
        <p:spPr>
          <a:xfrm>
            <a:off x="7874071" y="5453648"/>
            <a:ext cx="2427360" cy="276999"/>
          </a:xfrm>
          <a:prstGeom prst="rect">
            <a:avLst/>
          </a:prstGeom>
          <a:noFill/>
        </p:spPr>
        <p:txBody>
          <a:bodyPr wrap="square">
            <a:spAutoFit/>
          </a:bodyPr>
          <a:lstStyle/>
          <a:p>
            <a:r>
              <a:rPr lang="en-US" sz="1200" dirty="0">
                <a:solidFill>
                  <a:schemeClr val="tx1">
                    <a:lumMod val="65000"/>
                    <a:lumOff val="35000"/>
                  </a:schemeClr>
                </a:solidFill>
                <a:latin typeface="Roboto" panose="02000000000000000000" pitchFamily="2" charset="0"/>
                <a:ea typeface="Roboto" panose="02000000000000000000" pitchFamily="2" charset="0"/>
                <a:cs typeface="Fredoka" pitchFamily="2" charset="-79"/>
              </a:rPr>
              <a:t>Recap and Future Plans</a:t>
            </a:r>
          </a:p>
        </p:txBody>
      </p:sp>
      <p:sp>
        <p:nvSpPr>
          <p:cNvPr id="7" name="TextBox 6">
            <a:extLst>
              <a:ext uri="{FF2B5EF4-FFF2-40B4-BE49-F238E27FC236}">
                <a16:creationId xmlns:a16="http://schemas.microsoft.com/office/drawing/2014/main" id="{CE1B5553-C921-DDF6-B798-7B4EE2FF5698}"/>
              </a:ext>
            </a:extLst>
          </p:cNvPr>
          <p:cNvSpPr txBox="1"/>
          <p:nvPr/>
        </p:nvSpPr>
        <p:spPr>
          <a:xfrm>
            <a:off x="7874071" y="5150145"/>
            <a:ext cx="2427360" cy="307777"/>
          </a:xfrm>
          <a:prstGeom prst="rect">
            <a:avLst/>
          </a:prstGeom>
          <a:noFill/>
        </p:spPr>
        <p:txBody>
          <a:bodyPr wrap="square">
            <a:spAutoFit/>
          </a:bodyPr>
          <a:lstStyle/>
          <a:p>
            <a:r>
              <a:rPr lang="en-US" sz="1400" b="1" dirty="0">
                <a:solidFill>
                  <a:srgbClr val="00B050"/>
                </a:solidFill>
                <a:latin typeface="Roboto Black" panose="02000000000000000000" pitchFamily="2" charset="0"/>
                <a:ea typeface="Roboto Black" panose="02000000000000000000" pitchFamily="2" charset="0"/>
                <a:cs typeface="Fredoka" pitchFamily="2" charset="-79"/>
              </a:rPr>
              <a:t>Introduction</a:t>
            </a:r>
          </a:p>
        </p:txBody>
      </p:sp>
    </p:spTree>
    <p:extLst>
      <p:ext uri="{BB962C8B-B14F-4D97-AF65-F5344CB8AC3E}">
        <p14:creationId xmlns:p14="http://schemas.microsoft.com/office/powerpoint/2010/main" val="3513906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A399124D-BEDB-ECBB-2D7D-7C45078E3EEE}"/>
              </a:ext>
            </a:extLst>
          </p:cNvPr>
          <p:cNvGrpSpPr/>
          <p:nvPr/>
        </p:nvGrpSpPr>
        <p:grpSpPr>
          <a:xfrm>
            <a:off x="0" y="0"/>
            <a:ext cx="12192000" cy="6858000"/>
            <a:chOff x="-3498574" y="0"/>
            <a:chExt cx="12192000" cy="6858000"/>
          </a:xfrm>
        </p:grpSpPr>
        <p:sp>
          <p:nvSpPr>
            <p:cNvPr id="63" name="Rectangle 62">
              <a:extLst>
                <a:ext uri="{FF2B5EF4-FFF2-40B4-BE49-F238E27FC236}">
                  <a16:creationId xmlns:a16="http://schemas.microsoft.com/office/drawing/2014/main" id="{8E36589D-272D-E452-64A0-9DEAF392F10D}"/>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65">
              <a:extLst>
                <a:ext uri="{FF2B5EF4-FFF2-40B4-BE49-F238E27FC236}">
                  <a16:creationId xmlns:a16="http://schemas.microsoft.com/office/drawing/2014/main" id="{D953446F-EDD6-2B86-BD4F-EFD365EC8702}"/>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10">
              <a:extLst>
                <a:ext uri="{FF2B5EF4-FFF2-40B4-BE49-F238E27FC236}">
                  <a16:creationId xmlns:a16="http://schemas.microsoft.com/office/drawing/2014/main" id="{CC6A286C-B5F2-BD1E-8ACA-8A268DFE5AD7}"/>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68" name="TextBox 67">
              <a:extLst>
                <a:ext uri="{FF2B5EF4-FFF2-40B4-BE49-F238E27FC236}">
                  <a16:creationId xmlns:a16="http://schemas.microsoft.com/office/drawing/2014/main" id="{5E427238-8908-8876-88B1-81D939EF6833}"/>
                </a:ext>
              </a:extLst>
            </p:cNvPr>
            <p:cNvSpPr txBox="1"/>
            <p:nvPr/>
          </p:nvSpPr>
          <p:spPr>
            <a:xfrm rot="16200000">
              <a:off x="7457248" y="3198166"/>
              <a:ext cx="1789043" cy="461665"/>
            </a:xfrm>
            <a:prstGeom prst="rect">
              <a:avLst/>
            </a:prstGeom>
            <a:noFill/>
          </p:spPr>
          <p:txBody>
            <a:bodyPr wrap="square" rtlCol="0">
              <a:spAutoFit/>
            </a:bodyPr>
            <a:lstStyle/>
            <a:p>
              <a:pPr algn="ctr"/>
              <a:r>
                <a:rPr lang="en-US" sz="2400" b="1" dirty="0">
                  <a:solidFill>
                    <a:schemeClr val="bg1"/>
                  </a:solidFill>
                </a:rPr>
                <a:t>Introduction</a:t>
              </a:r>
            </a:p>
          </p:txBody>
        </p:sp>
      </p:grpSp>
      <p:grpSp>
        <p:nvGrpSpPr>
          <p:cNvPr id="76" name="Group 75">
            <a:extLst>
              <a:ext uri="{FF2B5EF4-FFF2-40B4-BE49-F238E27FC236}">
                <a16:creationId xmlns:a16="http://schemas.microsoft.com/office/drawing/2014/main" id="{AB8ED7BE-A90F-6573-EC0E-7908573B10B5}"/>
              </a:ext>
            </a:extLst>
          </p:cNvPr>
          <p:cNvGrpSpPr/>
          <p:nvPr/>
        </p:nvGrpSpPr>
        <p:grpSpPr>
          <a:xfrm>
            <a:off x="-7865114" y="-2"/>
            <a:ext cx="12192000" cy="6858000"/>
            <a:chOff x="-3498574" y="0"/>
            <a:chExt cx="12192000" cy="6858000"/>
          </a:xfrm>
        </p:grpSpPr>
        <p:sp>
          <p:nvSpPr>
            <p:cNvPr id="77" name="Rectangle 76">
              <a:extLst>
                <a:ext uri="{FF2B5EF4-FFF2-40B4-BE49-F238E27FC236}">
                  <a16:creationId xmlns:a16="http://schemas.microsoft.com/office/drawing/2014/main" id="{5F197BF1-C40D-C6AC-CD37-3BEAD6C01B1F}"/>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77">
              <a:extLst>
                <a:ext uri="{FF2B5EF4-FFF2-40B4-BE49-F238E27FC236}">
                  <a16:creationId xmlns:a16="http://schemas.microsoft.com/office/drawing/2014/main" id="{1612824D-5496-49CA-4AB8-ACCC51E7F8F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10">
              <a:extLst>
                <a:ext uri="{FF2B5EF4-FFF2-40B4-BE49-F238E27FC236}">
                  <a16:creationId xmlns:a16="http://schemas.microsoft.com/office/drawing/2014/main" id="{B7A55771-C667-8795-C821-C3FEDC1F775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0" name="TextBox 79">
              <a:extLst>
                <a:ext uri="{FF2B5EF4-FFF2-40B4-BE49-F238E27FC236}">
                  <a16:creationId xmlns:a16="http://schemas.microsoft.com/office/drawing/2014/main" id="{50EBBE0B-3BD5-82C3-2AFC-81A6B9BDBE3F}"/>
                </a:ext>
              </a:extLst>
            </p:cNvPr>
            <p:cNvSpPr txBox="1"/>
            <p:nvPr/>
          </p:nvSpPr>
          <p:spPr>
            <a:xfrm rot="16200000">
              <a:off x="7221193" y="3161332"/>
              <a:ext cx="2261151" cy="400110"/>
            </a:xfrm>
            <a:prstGeom prst="rect">
              <a:avLst/>
            </a:prstGeom>
            <a:noFill/>
          </p:spPr>
          <p:txBody>
            <a:bodyPr wrap="square" rtlCol="0">
              <a:spAutoFit/>
            </a:bodyPr>
            <a:lstStyle/>
            <a:p>
              <a:pPr algn="ctr"/>
              <a:r>
                <a:rPr lang="en-US" sz="2000" b="1" dirty="0">
                  <a:solidFill>
                    <a:schemeClr val="bg1"/>
                  </a:solidFill>
                </a:rPr>
                <a:t>Project Features</a:t>
              </a:r>
            </a:p>
          </p:txBody>
        </p:sp>
      </p:grpSp>
      <p:grpSp>
        <p:nvGrpSpPr>
          <p:cNvPr id="81" name="Group 80">
            <a:extLst>
              <a:ext uri="{FF2B5EF4-FFF2-40B4-BE49-F238E27FC236}">
                <a16:creationId xmlns:a16="http://schemas.microsoft.com/office/drawing/2014/main" id="{1010B4F4-7FAE-0672-FD5D-C461BE230546}"/>
              </a:ext>
            </a:extLst>
          </p:cNvPr>
          <p:cNvGrpSpPr/>
          <p:nvPr/>
        </p:nvGrpSpPr>
        <p:grpSpPr>
          <a:xfrm>
            <a:off x="-8519026" y="0"/>
            <a:ext cx="12204286" cy="6858000"/>
            <a:chOff x="-3498574" y="0"/>
            <a:chExt cx="12204286" cy="6858000"/>
          </a:xfrm>
        </p:grpSpPr>
        <p:sp>
          <p:nvSpPr>
            <p:cNvPr id="82" name="Rectangle 81">
              <a:extLst>
                <a:ext uri="{FF2B5EF4-FFF2-40B4-BE49-F238E27FC236}">
                  <a16:creationId xmlns:a16="http://schemas.microsoft.com/office/drawing/2014/main" id="{501FCCFD-93EE-B255-FD4F-4F8A0B19F003}"/>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Freeform 82">
              <a:extLst>
                <a:ext uri="{FF2B5EF4-FFF2-40B4-BE49-F238E27FC236}">
                  <a16:creationId xmlns:a16="http://schemas.microsoft.com/office/drawing/2014/main" id="{7F2000BC-6ADB-9FBF-7CA0-2CE66C14623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10">
              <a:extLst>
                <a:ext uri="{FF2B5EF4-FFF2-40B4-BE49-F238E27FC236}">
                  <a16:creationId xmlns:a16="http://schemas.microsoft.com/office/drawing/2014/main" id="{BD952E51-4E04-5A99-2575-101CF5D01042}"/>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5" name="TextBox 84">
              <a:extLst>
                <a:ext uri="{FF2B5EF4-FFF2-40B4-BE49-F238E27FC236}">
                  <a16:creationId xmlns:a16="http://schemas.microsoft.com/office/drawing/2014/main" id="{3F15F45F-EB30-140C-0B25-B9E8FDF5564D}"/>
                </a:ext>
              </a:extLst>
            </p:cNvPr>
            <p:cNvSpPr txBox="1"/>
            <p:nvPr/>
          </p:nvSpPr>
          <p:spPr>
            <a:xfrm rot="16200000">
              <a:off x="7221193" y="3007444"/>
              <a:ext cx="2261151" cy="707886"/>
            </a:xfrm>
            <a:prstGeom prst="rect">
              <a:avLst/>
            </a:prstGeom>
            <a:noFill/>
          </p:spPr>
          <p:txBody>
            <a:bodyPr wrap="square" rtlCol="0">
              <a:spAutoFit/>
            </a:bodyPr>
            <a:lstStyle/>
            <a:p>
              <a:pPr algn="ctr"/>
              <a:r>
                <a:rPr lang="en-US" sz="2000" b="1" dirty="0">
                  <a:solidFill>
                    <a:schemeClr val="bg1"/>
                  </a:solidFill>
                </a:rPr>
                <a:t>Database </a:t>
              </a:r>
              <a:r>
                <a:rPr lang="en-US" sz="2000" b="1" dirty="0" err="1">
                  <a:solidFill>
                    <a:schemeClr val="bg1"/>
                  </a:solidFill>
                </a:rPr>
                <a:t>Devlopment</a:t>
              </a:r>
              <a:endParaRPr lang="en-US" sz="2000" b="1" dirty="0">
                <a:solidFill>
                  <a:schemeClr val="bg1"/>
                </a:solidFill>
              </a:endParaRPr>
            </a:p>
          </p:txBody>
        </p:sp>
      </p:grpSp>
      <p:grpSp>
        <p:nvGrpSpPr>
          <p:cNvPr id="86" name="Group 85">
            <a:extLst>
              <a:ext uri="{FF2B5EF4-FFF2-40B4-BE49-F238E27FC236}">
                <a16:creationId xmlns:a16="http://schemas.microsoft.com/office/drawing/2014/main" id="{D49AE224-85EB-3524-AAE7-AC5BDE2304FC}"/>
              </a:ext>
            </a:extLst>
          </p:cNvPr>
          <p:cNvGrpSpPr/>
          <p:nvPr/>
        </p:nvGrpSpPr>
        <p:grpSpPr>
          <a:xfrm>
            <a:off x="-9132227" y="-4"/>
            <a:ext cx="12237503" cy="6858000"/>
            <a:chOff x="-3498574" y="0"/>
            <a:chExt cx="12237503" cy="6858000"/>
          </a:xfrm>
        </p:grpSpPr>
        <p:sp>
          <p:nvSpPr>
            <p:cNvPr id="88" name="Rectangle 87">
              <a:extLst>
                <a:ext uri="{FF2B5EF4-FFF2-40B4-BE49-F238E27FC236}">
                  <a16:creationId xmlns:a16="http://schemas.microsoft.com/office/drawing/2014/main" id="{83A850E4-9F76-F700-87D3-FEBAB298980B}"/>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88">
              <a:extLst>
                <a:ext uri="{FF2B5EF4-FFF2-40B4-BE49-F238E27FC236}">
                  <a16:creationId xmlns:a16="http://schemas.microsoft.com/office/drawing/2014/main" id="{6FD5A232-78FC-1284-F00A-F5DFFE9CB63F}"/>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10">
              <a:extLst>
                <a:ext uri="{FF2B5EF4-FFF2-40B4-BE49-F238E27FC236}">
                  <a16:creationId xmlns:a16="http://schemas.microsoft.com/office/drawing/2014/main" id="{4FFE5454-B834-0684-A22D-2131677F3EE1}"/>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1" name="TextBox 90">
              <a:extLst>
                <a:ext uri="{FF2B5EF4-FFF2-40B4-BE49-F238E27FC236}">
                  <a16:creationId xmlns:a16="http://schemas.microsoft.com/office/drawing/2014/main" id="{B6F2E81D-8411-ACEC-FE4B-91295DD17F63}"/>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User Experience</a:t>
              </a:r>
            </a:p>
            <a:p>
              <a:pPr algn="ctr"/>
              <a:r>
                <a:rPr lang="en-US" sz="2000" b="1" dirty="0">
                  <a:solidFill>
                    <a:schemeClr val="bg1"/>
                  </a:solidFill>
                </a:rPr>
                <a:t>(</a:t>
              </a:r>
              <a:r>
                <a:rPr lang="en-US" sz="2000" b="1" dirty="0" err="1">
                  <a:solidFill>
                    <a:schemeClr val="bg1"/>
                  </a:solidFill>
                </a:rPr>
                <a:t>UX</a:t>
              </a:r>
              <a:r>
                <a:rPr lang="en-US" sz="2000" b="1" dirty="0">
                  <a:solidFill>
                    <a:schemeClr val="bg1"/>
                  </a:solidFill>
                </a:rPr>
                <a:t>)</a:t>
              </a:r>
            </a:p>
          </p:txBody>
        </p:sp>
      </p:grpSp>
      <p:grpSp>
        <p:nvGrpSpPr>
          <p:cNvPr id="92" name="Group 91">
            <a:extLst>
              <a:ext uri="{FF2B5EF4-FFF2-40B4-BE49-F238E27FC236}">
                <a16:creationId xmlns:a16="http://schemas.microsoft.com/office/drawing/2014/main" id="{7E06E9A5-C034-F9E4-536A-2D9DF9A615D3}"/>
              </a:ext>
            </a:extLst>
          </p:cNvPr>
          <p:cNvGrpSpPr/>
          <p:nvPr/>
        </p:nvGrpSpPr>
        <p:grpSpPr>
          <a:xfrm>
            <a:off x="-9704716" y="0"/>
            <a:ext cx="12192000" cy="6858000"/>
            <a:chOff x="-3498574" y="0"/>
            <a:chExt cx="12192000" cy="6858000"/>
          </a:xfrm>
        </p:grpSpPr>
        <p:sp>
          <p:nvSpPr>
            <p:cNvPr id="93" name="Rectangle 92">
              <a:extLst>
                <a:ext uri="{FF2B5EF4-FFF2-40B4-BE49-F238E27FC236}">
                  <a16:creationId xmlns:a16="http://schemas.microsoft.com/office/drawing/2014/main" id="{3DB9B163-F43C-D295-36BB-27AD79C6FCA6}"/>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93">
              <a:extLst>
                <a:ext uri="{FF2B5EF4-FFF2-40B4-BE49-F238E27FC236}">
                  <a16:creationId xmlns:a16="http://schemas.microsoft.com/office/drawing/2014/main" id="{201F75EB-DD71-23C2-9068-D7647485D297}"/>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10">
              <a:extLst>
                <a:ext uri="{FF2B5EF4-FFF2-40B4-BE49-F238E27FC236}">
                  <a16:creationId xmlns:a16="http://schemas.microsoft.com/office/drawing/2014/main" id="{65EAE81A-70F7-A793-EE03-F3F6F224795A}"/>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6" name="TextBox 95">
              <a:extLst>
                <a:ext uri="{FF2B5EF4-FFF2-40B4-BE49-F238E27FC236}">
                  <a16:creationId xmlns:a16="http://schemas.microsoft.com/office/drawing/2014/main" id="{45E911E5-5BF7-D1A8-39B5-7AC6D4C9D49E}"/>
                </a:ext>
              </a:extLst>
            </p:cNvPr>
            <p:cNvSpPr txBox="1"/>
            <p:nvPr/>
          </p:nvSpPr>
          <p:spPr>
            <a:xfrm rot="16200000">
              <a:off x="6866520" y="3228943"/>
              <a:ext cx="3036932" cy="400110"/>
            </a:xfrm>
            <a:prstGeom prst="rect">
              <a:avLst/>
            </a:prstGeom>
            <a:noFill/>
          </p:spPr>
          <p:txBody>
            <a:bodyPr wrap="square" rtlCol="0">
              <a:spAutoFit/>
            </a:bodyPr>
            <a:lstStyle/>
            <a:p>
              <a:pPr algn="ctr"/>
              <a:r>
                <a:rPr lang="en-US" sz="2000" b="1" dirty="0">
                  <a:solidFill>
                    <a:schemeClr val="bg1"/>
                  </a:solidFill>
                </a:rPr>
                <a:t>Development Approach</a:t>
              </a:r>
            </a:p>
          </p:txBody>
        </p:sp>
      </p:grpSp>
      <p:grpSp>
        <p:nvGrpSpPr>
          <p:cNvPr id="97" name="Group 96">
            <a:extLst>
              <a:ext uri="{FF2B5EF4-FFF2-40B4-BE49-F238E27FC236}">
                <a16:creationId xmlns:a16="http://schemas.microsoft.com/office/drawing/2014/main" id="{598FCADD-2F78-DBD7-91BA-12F767787B47}"/>
              </a:ext>
            </a:extLst>
          </p:cNvPr>
          <p:cNvGrpSpPr/>
          <p:nvPr/>
        </p:nvGrpSpPr>
        <p:grpSpPr>
          <a:xfrm>
            <a:off x="-10299821" y="0"/>
            <a:ext cx="12237503" cy="6858000"/>
            <a:chOff x="-3498574" y="0"/>
            <a:chExt cx="12237503" cy="6858000"/>
          </a:xfrm>
        </p:grpSpPr>
        <p:sp>
          <p:nvSpPr>
            <p:cNvPr id="98" name="Rectangle 97">
              <a:extLst>
                <a:ext uri="{FF2B5EF4-FFF2-40B4-BE49-F238E27FC236}">
                  <a16:creationId xmlns:a16="http://schemas.microsoft.com/office/drawing/2014/main" id="{B966E6AD-7E98-D247-A4D5-B6D85C78B481}"/>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Freeform 99">
              <a:extLst>
                <a:ext uri="{FF2B5EF4-FFF2-40B4-BE49-F238E27FC236}">
                  <a16:creationId xmlns:a16="http://schemas.microsoft.com/office/drawing/2014/main" id="{C7D578E0-50E8-E200-3075-9A25E88273F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10">
              <a:extLst>
                <a:ext uri="{FF2B5EF4-FFF2-40B4-BE49-F238E27FC236}">
                  <a16:creationId xmlns:a16="http://schemas.microsoft.com/office/drawing/2014/main" id="{A0590FCC-96A0-13A1-7209-397648BD62B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2" name="TextBox 101">
              <a:extLst>
                <a:ext uri="{FF2B5EF4-FFF2-40B4-BE49-F238E27FC236}">
                  <a16:creationId xmlns:a16="http://schemas.microsoft.com/office/drawing/2014/main" id="{D06B76F9-2BEA-E6A4-382F-21DE18024D1B}"/>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Challenges and </a:t>
              </a:r>
            </a:p>
            <a:p>
              <a:pPr algn="ctr"/>
              <a:r>
                <a:rPr lang="en-US" sz="2000" b="1" dirty="0">
                  <a:solidFill>
                    <a:schemeClr val="bg1"/>
                  </a:solidFill>
                </a:rPr>
                <a:t>Solutions</a:t>
              </a:r>
            </a:p>
          </p:txBody>
        </p:sp>
      </p:grpSp>
      <p:grpSp>
        <p:nvGrpSpPr>
          <p:cNvPr id="103" name="Group 102">
            <a:extLst>
              <a:ext uri="{FF2B5EF4-FFF2-40B4-BE49-F238E27FC236}">
                <a16:creationId xmlns:a16="http://schemas.microsoft.com/office/drawing/2014/main" id="{0D9146F9-E4E2-3E96-3914-97E761F50C61}"/>
              </a:ext>
            </a:extLst>
          </p:cNvPr>
          <p:cNvGrpSpPr/>
          <p:nvPr/>
        </p:nvGrpSpPr>
        <p:grpSpPr>
          <a:xfrm>
            <a:off x="-10893019" y="0"/>
            <a:ext cx="12237503" cy="6858000"/>
            <a:chOff x="-3498574" y="0"/>
            <a:chExt cx="12237503" cy="6858000"/>
          </a:xfrm>
        </p:grpSpPr>
        <p:sp>
          <p:nvSpPr>
            <p:cNvPr id="104" name="Rectangle 103">
              <a:extLst>
                <a:ext uri="{FF2B5EF4-FFF2-40B4-BE49-F238E27FC236}">
                  <a16:creationId xmlns:a16="http://schemas.microsoft.com/office/drawing/2014/main" id="{B4D33AB8-10C5-883E-44FB-BE5445AB7599}"/>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reeform 104">
              <a:extLst>
                <a:ext uri="{FF2B5EF4-FFF2-40B4-BE49-F238E27FC236}">
                  <a16:creationId xmlns:a16="http://schemas.microsoft.com/office/drawing/2014/main" id="{F27F5D68-1571-14B4-4C32-5F023C70C9C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10">
              <a:extLst>
                <a:ext uri="{FF2B5EF4-FFF2-40B4-BE49-F238E27FC236}">
                  <a16:creationId xmlns:a16="http://schemas.microsoft.com/office/drawing/2014/main" id="{225A2B07-83D2-92E1-E04D-A1B6BA25A84E}"/>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7" name="TextBox 106">
              <a:extLst>
                <a:ext uri="{FF2B5EF4-FFF2-40B4-BE49-F238E27FC236}">
                  <a16:creationId xmlns:a16="http://schemas.microsoft.com/office/drawing/2014/main" id="{593BD2D9-5079-6D9D-4A1C-EEB5F379C04D}"/>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Future</a:t>
              </a:r>
            </a:p>
            <a:p>
              <a:pPr algn="ctr"/>
              <a:r>
                <a:rPr lang="en-US" sz="2000" b="1" dirty="0">
                  <a:solidFill>
                    <a:schemeClr val="bg1"/>
                  </a:solidFill>
                </a:rPr>
                <a:t> Enhancements</a:t>
              </a:r>
            </a:p>
          </p:txBody>
        </p:sp>
      </p:grpSp>
      <p:sp>
        <p:nvSpPr>
          <p:cNvPr id="108" name="Title 1">
            <a:extLst>
              <a:ext uri="{FF2B5EF4-FFF2-40B4-BE49-F238E27FC236}">
                <a16:creationId xmlns:a16="http://schemas.microsoft.com/office/drawing/2014/main" id="{9516960C-D952-3058-C726-53D6DF43EA84}"/>
              </a:ext>
            </a:extLst>
          </p:cNvPr>
          <p:cNvSpPr txBox="1">
            <a:spLocks/>
          </p:cNvSpPr>
          <p:nvPr/>
        </p:nvSpPr>
        <p:spPr>
          <a:xfrm>
            <a:off x="5596551" y="2020127"/>
            <a:ext cx="5975063" cy="102870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1"/>
                </a:solidFill>
              </a:rPr>
              <a:t>Introduction</a:t>
            </a:r>
            <a:endParaRPr lang="en-US" dirty="0">
              <a:solidFill>
                <a:schemeClr val="accent5"/>
              </a:solidFill>
            </a:endParaRPr>
          </a:p>
        </p:txBody>
      </p:sp>
      <p:sp>
        <p:nvSpPr>
          <p:cNvPr id="109" name="TextBox 108">
            <a:extLst>
              <a:ext uri="{FF2B5EF4-FFF2-40B4-BE49-F238E27FC236}">
                <a16:creationId xmlns:a16="http://schemas.microsoft.com/office/drawing/2014/main" id="{B4C57ADD-5C58-5C3B-6251-6C58BAF37262}"/>
              </a:ext>
            </a:extLst>
          </p:cNvPr>
          <p:cNvSpPr txBox="1"/>
          <p:nvPr/>
        </p:nvSpPr>
        <p:spPr>
          <a:xfrm>
            <a:off x="4789656" y="2845699"/>
            <a:ext cx="5947942" cy="3785652"/>
          </a:xfrm>
          <a:prstGeom prst="rect">
            <a:avLst/>
          </a:prstGeom>
          <a:noFill/>
        </p:spPr>
        <p:txBody>
          <a:bodyPr wrap="square" lIns="0" rIns="0" rtlCol="0">
            <a:spAutoFit/>
          </a:bodyPr>
          <a:lstStyle/>
          <a:p>
            <a:r>
              <a:rPr lang="en-US" sz="1200" b="1" dirty="0"/>
              <a:t>Project Overview</a:t>
            </a:r>
          </a:p>
          <a:p>
            <a:r>
              <a:rPr lang="en-US" sz="1200" dirty="0"/>
              <a:t>This project focuses on creating a system that allows </a:t>
            </a:r>
            <a:r>
              <a:rPr lang="en-US" sz="1200" b="1" dirty="0"/>
              <a:t>teachers</a:t>
            </a:r>
            <a:r>
              <a:rPr lang="en-US" sz="1200" dirty="0"/>
              <a:t> to easily create and manage courses, as well as </a:t>
            </a:r>
            <a:r>
              <a:rPr lang="en-US" sz="1200" b="1" dirty="0"/>
              <a:t>users</a:t>
            </a:r>
            <a:r>
              <a:rPr lang="en-US" sz="1200" dirty="0"/>
              <a:t> to interact with the courses. The primary features include:</a:t>
            </a:r>
          </a:p>
          <a:p>
            <a:pPr>
              <a:buFont typeface="Arial" panose="020B0604020202020204" pitchFamily="34" charset="0"/>
              <a:buChar char="•"/>
            </a:pPr>
            <a:r>
              <a:rPr lang="en-US" sz="1200" b="1" dirty="0">
                <a:solidFill>
                  <a:schemeClr val="accent1"/>
                </a:solidFill>
              </a:rPr>
              <a:t>Course Creation for Teachers</a:t>
            </a:r>
            <a:r>
              <a:rPr lang="en-US" sz="1200" dirty="0"/>
              <a:t>: Teachers can create and manage courses with detailed descriptions, categories, and pricing options. If the price is left blank, it defaults to free.</a:t>
            </a:r>
          </a:p>
          <a:p>
            <a:pPr>
              <a:buFont typeface="Arial" panose="020B0604020202020204" pitchFamily="34" charset="0"/>
              <a:buChar char="•"/>
            </a:pPr>
            <a:r>
              <a:rPr lang="en-US" sz="1200" b="1" dirty="0">
                <a:solidFill>
                  <a:schemeClr val="accent1"/>
                </a:solidFill>
              </a:rPr>
              <a:t>Quizzes Creation for Teachers</a:t>
            </a:r>
            <a:r>
              <a:rPr lang="en-US" sz="1200" dirty="0">
                <a:solidFill>
                  <a:schemeClr val="accent1"/>
                </a:solidFill>
              </a:rPr>
              <a:t>: </a:t>
            </a:r>
            <a:r>
              <a:rPr lang="en-US" sz="1200" dirty="0"/>
              <a:t>Teachers have the ability to create quizzes associated with their courses, allowing students to engage and test their knowledge.</a:t>
            </a:r>
          </a:p>
          <a:p>
            <a:pPr>
              <a:buFont typeface="Arial" panose="020B0604020202020204" pitchFamily="34" charset="0"/>
              <a:buChar char="•"/>
            </a:pPr>
            <a:r>
              <a:rPr lang="en-US" sz="1200" b="1" dirty="0"/>
              <a:t>User Interaction</a:t>
            </a:r>
            <a:r>
              <a:rPr lang="en-US" sz="1200" dirty="0"/>
              <a:t>:</a:t>
            </a:r>
          </a:p>
          <a:p>
            <a:pPr marL="742950" lvl="1" indent="-285750">
              <a:buFont typeface="Arial" panose="020B0604020202020204" pitchFamily="34" charset="0"/>
              <a:buChar char="•"/>
            </a:pPr>
            <a:r>
              <a:rPr lang="en-US" sz="1200" b="1" dirty="0">
                <a:solidFill>
                  <a:srgbClr val="00B0F0"/>
                </a:solidFill>
              </a:rPr>
              <a:t>Watch Courses</a:t>
            </a:r>
            <a:r>
              <a:rPr lang="en-US" sz="1200" dirty="0"/>
              <a:t>: Users can browse and watch the courses available on the platform.</a:t>
            </a:r>
          </a:p>
          <a:p>
            <a:pPr marL="742950" lvl="1" indent="-285750">
              <a:buFont typeface="Arial" panose="020B0604020202020204" pitchFamily="34" charset="0"/>
              <a:buChar char="•"/>
            </a:pPr>
            <a:r>
              <a:rPr lang="en-US" sz="1200" b="1" dirty="0">
                <a:solidFill>
                  <a:srgbClr val="00B0F0"/>
                </a:solidFill>
              </a:rPr>
              <a:t>Save Courses</a:t>
            </a:r>
            <a:r>
              <a:rPr lang="en-US" sz="1200" dirty="0">
                <a:solidFill>
                  <a:srgbClr val="00B0F0"/>
                </a:solidFill>
              </a:rPr>
              <a:t>: </a:t>
            </a:r>
            <a:r>
              <a:rPr lang="en-US" sz="1200" dirty="0"/>
              <a:t>Users can save their favorite courses to a personal collection for easy access later.</a:t>
            </a:r>
          </a:p>
          <a:p>
            <a:pPr marL="742950" lvl="1" indent="-285750">
              <a:buFont typeface="Arial" panose="020B0604020202020204" pitchFamily="34" charset="0"/>
              <a:buChar char="•"/>
            </a:pPr>
            <a:r>
              <a:rPr lang="en-US" sz="1200" b="1" dirty="0">
                <a:solidFill>
                  <a:srgbClr val="00B0F0"/>
                </a:solidFill>
              </a:rPr>
              <a:t>Take Quizzes</a:t>
            </a:r>
            <a:r>
              <a:rPr lang="en-US" sz="1200" dirty="0">
                <a:solidFill>
                  <a:srgbClr val="00B0F0"/>
                </a:solidFill>
              </a:rPr>
              <a:t>: </a:t>
            </a:r>
            <a:r>
              <a:rPr lang="en-US" sz="1200" dirty="0"/>
              <a:t>Users can participate in quizzes created by the teachers, allowing them to assess their learning progress.</a:t>
            </a:r>
          </a:p>
          <a:p>
            <a:pPr lvl="1"/>
            <a:endParaRPr lang="en-US" sz="1200" dirty="0"/>
          </a:p>
          <a:p>
            <a:r>
              <a:rPr lang="en-US" sz="1200" dirty="0"/>
              <a:t>The system is built to facilitate </a:t>
            </a:r>
            <a:r>
              <a:rPr lang="en-US" sz="1200" b="1" dirty="0"/>
              <a:t>course management</a:t>
            </a:r>
            <a:r>
              <a:rPr lang="en-US" sz="1200" dirty="0"/>
              <a:t> and </a:t>
            </a:r>
            <a:r>
              <a:rPr lang="en-US" sz="1200" b="1" dirty="0"/>
              <a:t>student engagement</a:t>
            </a:r>
            <a:r>
              <a:rPr lang="en-US" sz="1200" dirty="0"/>
              <a:t> through a </a:t>
            </a:r>
            <a:r>
              <a:rPr lang="en-US" sz="1200" b="1" dirty="0"/>
              <a:t>user-friendly interface</a:t>
            </a:r>
            <a:r>
              <a:rPr lang="en-US" sz="1200" dirty="0"/>
              <a:t> and is integrated with a </a:t>
            </a:r>
            <a:r>
              <a:rPr lang="en-US" sz="1200" b="1" dirty="0"/>
              <a:t>MySQL database</a:t>
            </a:r>
            <a:r>
              <a:rPr lang="en-US" sz="1200" dirty="0"/>
              <a:t> for storing course and quiz data.</a:t>
            </a:r>
          </a:p>
          <a:p>
            <a:r>
              <a:rPr lang="en-US" sz="1200" b="1" dirty="0"/>
              <a:t>Goal</a:t>
            </a:r>
          </a:p>
          <a:p>
            <a:r>
              <a:rPr lang="en-US" sz="1200" dirty="0"/>
              <a:t>To simplify </a:t>
            </a:r>
            <a:r>
              <a:rPr lang="en-US" sz="1200" b="1" dirty="0"/>
              <a:t>course creation</a:t>
            </a:r>
            <a:r>
              <a:rPr lang="en-US" sz="1200" dirty="0"/>
              <a:t> for teachers and ensure that courses without a set price are automatically marked as free. Additionally, to enhance the learning experience for users by enabling them to save, watch courses, and take quizzes.</a:t>
            </a:r>
          </a:p>
        </p:txBody>
      </p:sp>
      <p:grpSp>
        <p:nvGrpSpPr>
          <p:cNvPr id="110" name="Grupo 13">
            <a:extLst>
              <a:ext uri="{FF2B5EF4-FFF2-40B4-BE49-F238E27FC236}">
                <a16:creationId xmlns:a16="http://schemas.microsoft.com/office/drawing/2014/main" id="{3607DA25-396D-CB53-1890-8B6C3B445843}"/>
              </a:ext>
            </a:extLst>
          </p:cNvPr>
          <p:cNvGrpSpPr/>
          <p:nvPr/>
        </p:nvGrpSpPr>
        <p:grpSpPr>
          <a:xfrm>
            <a:off x="5827533" y="2713097"/>
            <a:ext cx="1018835" cy="135392"/>
            <a:chOff x="5521099" y="688522"/>
            <a:chExt cx="1018835" cy="135392"/>
          </a:xfrm>
        </p:grpSpPr>
        <p:sp>
          <p:nvSpPr>
            <p:cNvPr id="111" name="Elipse 7">
              <a:extLst>
                <a:ext uri="{FF2B5EF4-FFF2-40B4-BE49-F238E27FC236}">
                  <a16:creationId xmlns:a16="http://schemas.microsoft.com/office/drawing/2014/main" id="{2A66E4DF-B19F-F637-63D0-41B5EC2BE198}"/>
                </a:ext>
              </a:extLst>
            </p:cNvPr>
            <p:cNvSpPr/>
            <p:nvPr/>
          </p:nvSpPr>
          <p:spPr>
            <a:xfrm>
              <a:off x="5521099" y="688522"/>
              <a:ext cx="116342" cy="1163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112" name="Elipse 8">
              <a:extLst>
                <a:ext uri="{FF2B5EF4-FFF2-40B4-BE49-F238E27FC236}">
                  <a16:creationId xmlns:a16="http://schemas.microsoft.com/office/drawing/2014/main" id="{691D8B2E-353D-1C9E-5D1A-8D9A30E793B8}"/>
                </a:ext>
              </a:extLst>
            </p:cNvPr>
            <p:cNvSpPr/>
            <p:nvPr/>
          </p:nvSpPr>
          <p:spPr>
            <a:xfrm>
              <a:off x="5698740" y="692876"/>
              <a:ext cx="116342" cy="1163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113" name="Elipse 9">
              <a:extLst>
                <a:ext uri="{FF2B5EF4-FFF2-40B4-BE49-F238E27FC236}">
                  <a16:creationId xmlns:a16="http://schemas.microsoft.com/office/drawing/2014/main" id="{0D64C090-C376-3068-3D6C-012C5CDB7162}"/>
                </a:ext>
              </a:extLst>
            </p:cNvPr>
            <p:cNvSpPr/>
            <p:nvPr/>
          </p:nvSpPr>
          <p:spPr>
            <a:xfrm>
              <a:off x="5887811" y="695666"/>
              <a:ext cx="116342" cy="1163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114" name="Elipse 10">
              <a:extLst>
                <a:ext uri="{FF2B5EF4-FFF2-40B4-BE49-F238E27FC236}">
                  <a16:creationId xmlns:a16="http://schemas.microsoft.com/office/drawing/2014/main" id="{B2C33FBF-E7CA-3041-7A52-33A1D5EB192E}"/>
                </a:ext>
              </a:extLst>
            </p:cNvPr>
            <p:cNvSpPr/>
            <p:nvPr/>
          </p:nvSpPr>
          <p:spPr>
            <a:xfrm>
              <a:off x="6068786" y="700428"/>
              <a:ext cx="116342" cy="11634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115" name="Elipse 11">
              <a:extLst>
                <a:ext uri="{FF2B5EF4-FFF2-40B4-BE49-F238E27FC236}">
                  <a16:creationId xmlns:a16="http://schemas.microsoft.com/office/drawing/2014/main" id="{4ECC3A57-349A-14A2-7ECD-013D4AF5A88F}"/>
                </a:ext>
              </a:extLst>
            </p:cNvPr>
            <p:cNvSpPr/>
            <p:nvPr/>
          </p:nvSpPr>
          <p:spPr>
            <a:xfrm>
              <a:off x="6255952" y="704782"/>
              <a:ext cx="116342" cy="11634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116" name="Elipse 12">
              <a:extLst>
                <a:ext uri="{FF2B5EF4-FFF2-40B4-BE49-F238E27FC236}">
                  <a16:creationId xmlns:a16="http://schemas.microsoft.com/office/drawing/2014/main" id="{2B07B563-9214-BC2B-541B-4FB9050A604F}"/>
                </a:ext>
              </a:extLst>
            </p:cNvPr>
            <p:cNvSpPr/>
            <p:nvPr/>
          </p:nvSpPr>
          <p:spPr>
            <a:xfrm>
              <a:off x="6423592" y="707572"/>
              <a:ext cx="116342" cy="1163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grpSp>
    </p:spTree>
    <p:extLst>
      <p:ext uri="{BB962C8B-B14F-4D97-AF65-F5344CB8AC3E}">
        <p14:creationId xmlns:p14="http://schemas.microsoft.com/office/powerpoint/2010/main" val="12157428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A399124D-BEDB-ECBB-2D7D-7C45078E3EEE}"/>
              </a:ext>
            </a:extLst>
          </p:cNvPr>
          <p:cNvGrpSpPr/>
          <p:nvPr/>
        </p:nvGrpSpPr>
        <p:grpSpPr>
          <a:xfrm>
            <a:off x="0" y="0"/>
            <a:ext cx="12192000" cy="6858000"/>
            <a:chOff x="-3498574" y="0"/>
            <a:chExt cx="12192000" cy="6858000"/>
          </a:xfrm>
        </p:grpSpPr>
        <p:sp>
          <p:nvSpPr>
            <p:cNvPr id="63" name="Rectangle 62">
              <a:extLst>
                <a:ext uri="{FF2B5EF4-FFF2-40B4-BE49-F238E27FC236}">
                  <a16:creationId xmlns:a16="http://schemas.microsoft.com/office/drawing/2014/main" id="{8E36589D-272D-E452-64A0-9DEAF392F10D}"/>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65">
              <a:extLst>
                <a:ext uri="{FF2B5EF4-FFF2-40B4-BE49-F238E27FC236}">
                  <a16:creationId xmlns:a16="http://schemas.microsoft.com/office/drawing/2014/main" id="{D953446F-EDD6-2B86-BD4F-EFD365EC8702}"/>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10">
              <a:extLst>
                <a:ext uri="{FF2B5EF4-FFF2-40B4-BE49-F238E27FC236}">
                  <a16:creationId xmlns:a16="http://schemas.microsoft.com/office/drawing/2014/main" id="{CC6A286C-B5F2-BD1E-8ACA-8A268DFE5AD7}"/>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68" name="TextBox 67">
              <a:extLst>
                <a:ext uri="{FF2B5EF4-FFF2-40B4-BE49-F238E27FC236}">
                  <a16:creationId xmlns:a16="http://schemas.microsoft.com/office/drawing/2014/main" id="{5E427238-8908-8876-88B1-81D939EF6833}"/>
                </a:ext>
              </a:extLst>
            </p:cNvPr>
            <p:cNvSpPr txBox="1"/>
            <p:nvPr/>
          </p:nvSpPr>
          <p:spPr>
            <a:xfrm rot="16200000">
              <a:off x="7457248" y="3228943"/>
              <a:ext cx="1789043" cy="400110"/>
            </a:xfrm>
            <a:prstGeom prst="rect">
              <a:avLst/>
            </a:prstGeom>
            <a:noFill/>
          </p:spPr>
          <p:txBody>
            <a:bodyPr wrap="square" rtlCol="0">
              <a:spAutoFit/>
            </a:bodyPr>
            <a:lstStyle/>
            <a:p>
              <a:pPr algn="ctr"/>
              <a:r>
                <a:rPr lang="en-US" sz="2000" b="1" dirty="0">
                  <a:solidFill>
                    <a:schemeClr val="bg1"/>
                  </a:solidFill>
                </a:rPr>
                <a:t>Introduction</a:t>
              </a:r>
            </a:p>
          </p:txBody>
        </p:sp>
      </p:grpSp>
      <p:grpSp>
        <p:nvGrpSpPr>
          <p:cNvPr id="76" name="Group 75">
            <a:extLst>
              <a:ext uri="{FF2B5EF4-FFF2-40B4-BE49-F238E27FC236}">
                <a16:creationId xmlns:a16="http://schemas.microsoft.com/office/drawing/2014/main" id="{AB8ED7BE-A90F-6573-EC0E-7908573B10B5}"/>
              </a:ext>
            </a:extLst>
          </p:cNvPr>
          <p:cNvGrpSpPr/>
          <p:nvPr/>
        </p:nvGrpSpPr>
        <p:grpSpPr>
          <a:xfrm>
            <a:off x="-572489" y="-2"/>
            <a:ext cx="12192000" cy="6858000"/>
            <a:chOff x="-3498574" y="0"/>
            <a:chExt cx="12192000" cy="6858000"/>
          </a:xfrm>
        </p:grpSpPr>
        <p:sp>
          <p:nvSpPr>
            <p:cNvPr id="77" name="Rectangle 76">
              <a:extLst>
                <a:ext uri="{FF2B5EF4-FFF2-40B4-BE49-F238E27FC236}">
                  <a16:creationId xmlns:a16="http://schemas.microsoft.com/office/drawing/2014/main" id="{5F197BF1-C40D-C6AC-CD37-3BEAD6C01B1F}"/>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77">
              <a:extLst>
                <a:ext uri="{FF2B5EF4-FFF2-40B4-BE49-F238E27FC236}">
                  <a16:creationId xmlns:a16="http://schemas.microsoft.com/office/drawing/2014/main" id="{1612824D-5496-49CA-4AB8-ACCC51E7F8F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10">
              <a:extLst>
                <a:ext uri="{FF2B5EF4-FFF2-40B4-BE49-F238E27FC236}">
                  <a16:creationId xmlns:a16="http://schemas.microsoft.com/office/drawing/2014/main" id="{B7A55771-C667-8795-C821-C3FEDC1F775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0" name="TextBox 79">
              <a:extLst>
                <a:ext uri="{FF2B5EF4-FFF2-40B4-BE49-F238E27FC236}">
                  <a16:creationId xmlns:a16="http://schemas.microsoft.com/office/drawing/2014/main" id="{50EBBE0B-3BD5-82C3-2AFC-81A6B9BDBE3F}"/>
                </a:ext>
              </a:extLst>
            </p:cNvPr>
            <p:cNvSpPr txBox="1"/>
            <p:nvPr/>
          </p:nvSpPr>
          <p:spPr>
            <a:xfrm rot="16200000">
              <a:off x="7221193" y="3130555"/>
              <a:ext cx="2261151" cy="461665"/>
            </a:xfrm>
            <a:prstGeom prst="rect">
              <a:avLst/>
            </a:prstGeom>
            <a:noFill/>
          </p:spPr>
          <p:txBody>
            <a:bodyPr wrap="square" rtlCol="0">
              <a:spAutoFit/>
            </a:bodyPr>
            <a:lstStyle/>
            <a:p>
              <a:pPr algn="ctr"/>
              <a:r>
                <a:rPr lang="en-US" sz="2400" b="1" dirty="0">
                  <a:solidFill>
                    <a:schemeClr val="bg1"/>
                  </a:solidFill>
                </a:rPr>
                <a:t>Project Features</a:t>
              </a:r>
            </a:p>
          </p:txBody>
        </p:sp>
      </p:grpSp>
      <p:grpSp>
        <p:nvGrpSpPr>
          <p:cNvPr id="81" name="Group 80">
            <a:extLst>
              <a:ext uri="{FF2B5EF4-FFF2-40B4-BE49-F238E27FC236}">
                <a16:creationId xmlns:a16="http://schemas.microsoft.com/office/drawing/2014/main" id="{1010B4F4-7FAE-0672-FD5D-C461BE230546}"/>
              </a:ext>
            </a:extLst>
          </p:cNvPr>
          <p:cNvGrpSpPr/>
          <p:nvPr/>
        </p:nvGrpSpPr>
        <p:grpSpPr>
          <a:xfrm>
            <a:off x="-8519026" y="0"/>
            <a:ext cx="12204286" cy="6858000"/>
            <a:chOff x="-3498574" y="0"/>
            <a:chExt cx="12204286" cy="6858000"/>
          </a:xfrm>
        </p:grpSpPr>
        <p:sp>
          <p:nvSpPr>
            <p:cNvPr id="82" name="Rectangle 81">
              <a:extLst>
                <a:ext uri="{FF2B5EF4-FFF2-40B4-BE49-F238E27FC236}">
                  <a16:creationId xmlns:a16="http://schemas.microsoft.com/office/drawing/2014/main" id="{501FCCFD-93EE-B255-FD4F-4F8A0B19F003}"/>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Freeform 82">
              <a:extLst>
                <a:ext uri="{FF2B5EF4-FFF2-40B4-BE49-F238E27FC236}">
                  <a16:creationId xmlns:a16="http://schemas.microsoft.com/office/drawing/2014/main" id="{7F2000BC-6ADB-9FBF-7CA0-2CE66C14623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10">
              <a:extLst>
                <a:ext uri="{FF2B5EF4-FFF2-40B4-BE49-F238E27FC236}">
                  <a16:creationId xmlns:a16="http://schemas.microsoft.com/office/drawing/2014/main" id="{BD952E51-4E04-5A99-2575-101CF5D01042}"/>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5" name="TextBox 84">
              <a:extLst>
                <a:ext uri="{FF2B5EF4-FFF2-40B4-BE49-F238E27FC236}">
                  <a16:creationId xmlns:a16="http://schemas.microsoft.com/office/drawing/2014/main" id="{3F15F45F-EB30-140C-0B25-B9E8FDF5564D}"/>
                </a:ext>
              </a:extLst>
            </p:cNvPr>
            <p:cNvSpPr txBox="1"/>
            <p:nvPr/>
          </p:nvSpPr>
          <p:spPr>
            <a:xfrm rot="16200000">
              <a:off x="7221193" y="3007444"/>
              <a:ext cx="2261151" cy="707886"/>
            </a:xfrm>
            <a:prstGeom prst="rect">
              <a:avLst/>
            </a:prstGeom>
            <a:noFill/>
          </p:spPr>
          <p:txBody>
            <a:bodyPr wrap="square" rtlCol="0">
              <a:spAutoFit/>
            </a:bodyPr>
            <a:lstStyle/>
            <a:p>
              <a:pPr algn="ctr"/>
              <a:r>
                <a:rPr lang="en-US" sz="2000" b="1" dirty="0">
                  <a:solidFill>
                    <a:schemeClr val="bg1"/>
                  </a:solidFill>
                </a:rPr>
                <a:t>Database </a:t>
              </a:r>
              <a:r>
                <a:rPr lang="en-US" sz="2000" b="1" dirty="0" err="1">
                  <a:solidFill>
                    <a:schemeClr val="bg1"/>
                  </a:solidFill>
                </a:rPr>
                <a:t>Devlopment</a:t>
              </a:r>
              <a:endParaRPr lang="en-US" sz="2000" b="1" dirty="0">
                <a:solidFill>
                  <a:schemeClr val="bg1"/>
                </a:solidFill>
              </a:endParaRPr>
            </a:p>
          </p:txBody>
        </p:sp>
      </p:grpSp>
      <p:grpSp>
        <p:nvGrpSpPr>
          <p:cNvPr id="86" name="Group 85">
            <a:extLst>
              <a:ext uri="{FF2B5EF4-FFF2-40B4-BE49-F238E27FC236}">
                <a16:creationId xmlns:a16="http://schemas.microsoft.com/office/drawing/2014/main" id="{D49AE224-85EB-3524-AAE7-AC5BDE2304FC}"/>
              </a:ext>
            </a:extLst>
          </p:cNvPr>
          <p:cNvGrpSpPr/>
          <p:nvPr/>
        </p:nvGrpSpPr>
        <p:grpSpPr>
          <a:xfrm>
            <a:off x="-9132227" y="-4"/>
            <a:ext cx="12237503" cy="6858000"/>
            <a:chOff x="-3498574" y="0"/>
            <a:chExt cx="12237503" cy="6858000"/>
          </a:xfrm>
        </p:grpSpPr>
        <p:sp>
          <p:nvSpPr>
            <p:cNvPr id="88" name="Rectangle 87">
              <a:extLst>
                <a:ext uri="{FF2B5EF4-FFF2-40B4-BE49-F238E27FC236}">
                  <a16:creationId xmlns:a16="http://schemas.microsoft.com/office/drawing/2014/main" id="{83A850E4-9F76-F700-87D3-FEBAB298980B}"/>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88">
              <a:extLst>
                <a:ext uri="{FF2B5EF4-FFF2-40B4-BE49-F238E27FC236}">
                  <a16:creationId xmlns:a16="http://schemas.microsoft.com/office/drawing/2014/main" id="{6FD5A232-78FC-1284-F00A-F5DFFE9CB63F}"/>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10">
              <a:extLst>
                <a:ext uri="{FF2B5EF4-FFF2-40B4-BE49-F238E27FC236}">
                  <a16:creationId xmlns:a16="http://schemas.microsoft.com/office/drawing/2014/main" id="{4FFE5454-B834-0684-A22D-2131677F3EE1}"/>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1" name="TextBox 90">
              <a:extLst>
                <a:ext uri="{FF2B5EF4-FFF2-40B4-BE49-F238E27FC236}">
                  <a16:creationId xmlns:a16="http://schemas.microsoft.com/office/drawing/2014/main" id="{B6F2E81D-8411-ACEC-FE4B-91295DD17F63}"/>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User Experience</a:t>
              </a:r>
            </a:p>
            <a:p>
              <a:pPr algn="ctr"/>
              <a:r>
                <a:rPr lang="en-US" sz="2000" b="1" dirty="0">
                  <a:solidFill>
                    <a:schemeClr val="bg1"/>
                  </a:solidFill>
                </a:rPr>
                <a:t>(</a:t>
              </a:r>
              <a:r>
                <a:rPr lang="en-US" sz="2000" b="1" dirty="0" err="1">
                  <a:solidFill>
                    <a:schemeClr val="bg1"/>
                  </a:solidFill>
                </a:rPr>
                <a:t>UX</a:t>
              </a:r>
              <a:r>
                <a:rPr lang="en-US" sz="2000" b="1" dirty="0">
                  <a:solidFill>
                    <a:schemeClr val="bg1"/>
                  </a:solidFill>
                </a:rPr>
                <a:t>)</a:t>
              </a:r>
            </a:p>
          </p:txBody>
        </p:sp>
      </p:grpSp>
      <p:grpSp>
        <p:nvGrpSpPr>
          <p:cNvPr id="92" name="Group 91">
            <a:extLst>
              <a:ext uri="{FF2B5EF4-FFF2-40B4-BE49-F238E27FC236}">
                <a16:creationId xmlns:a16="http://schemas.microsoft.com/office/drawing/2014/main" id="{7E06E9A5-C034-F9E4-536A-2D9DF9A615D3}"/>
              </a:ext>
            </a:extLst>
          </p:cNvPr>
          <p:cNvGrpSpPr/>
          <p:nvPr/>
        </p:nvGrpSpPr>
        <p:grpSpPr>
          <a:xfrm>
            <a:off x="-9704716" y="0"/>
            <a:ext cx="12192000" cy="6858000"/>
            <a:chOff x="-3498574" y="0"/>
            <a:chExt cx="12192000" cy="6858000"/>
          </a:xfrm>
        </p:grpSpPr>
        <p:sp>
          <p:nvSpPr>
            <p:cNvPr id="93" name="Rectangle 92">
              <a:extLst>
                <a:ext uri="{FF2B5EF4-FFF2-40B4-BE49-F238E27FC236}">
                  <a16:creationId xmlns:a16="http://schemas.microsoft.com/office/drawing/2014/main" id="{3DB9B163-F43C-D295-36BB-27AD79C6FCA6}"/>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93">
              <a:extLst>
                <a:ext uri="{FF2B5EF4-FFF2-40B4-BE49-F238E27FC236}">
                  <a16:creationId xmlns:a16="http://schemas.microsoft.com/office/drawing/2014/main" id="{201F75EB-DD71-23C2-9068-D7647485D297}"/>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10">
              <a:extLst>
                <a:ext uri="{FF2B5EF4-FFF2-40B4-BE49-F238E27FC236}">
                  <a16:creationId xmlns:a16="http://schemas.microsoft.com/office/drawing/2014/main" id="{65EAE81A-70F7-A793-EE03-F3F6F224795A}"/>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6" name="TextBox 95">
              <a:extLst>
                <a:ext uri="{FF2B5EF4-FFF2-40B4-BE49-F238E27FC236}">
                  <a16:creationId xmlns:a16="http://schemas.microsoft.com/office/drawing/2014/main" id="{45E911E5-5BF7-D1A8-39B5-7AC6D4C9D49E}"/>
                </a:ext>
              </a:extLst>
            </p:cNvPr>
            <p:cNvSpPr txBox="1"/>
            <p:nvPr/>
          </p:nvSpPr>
          <p:spPr>
            <a:xfrm rot="16200000">
              <a:off x="6866520" y="3228943"/>
              <a:ext cx="3036932" cy="400110"/>
            </a:xfrm>
            <a:prstGeom prst="rect">
              <a:avLst/>
            </a:prstGeom>
            <a:noFill/>
          </p:spPr>
          <p:txBody>
            <a:bodyPr wrap="square" rtlCol="0">
              <a:spAutoFit/>
            </a:bodyPr>
            <a:lstStyle/>
            <a:p>
              <a:pPr algn="ctr"/>
              <a:r>
                <a:rPr lang="en-US" sz="2000" b="1" dirty="0">
                  <a:solidFill>
                    <a:schemeClr val="bg1"/>
                  </a:solidFill>
                </a:rPr>
                <a:t>Development Approach</a:t>
              </a:r>
            </a:p>
          </p:txBody>
        </p:sp>
      </p:grpSp>
      <p:grpSp>
        <p:nvGrpSpPr>
          <p:cNvPr id="97" name="Group 96">
            <a:extLst>
              <a:ext uri="{FF2B5EF4-FFF2-40B4-BE49-F238E27FC236}">
                <a16:creationId xmlns:a16="http://schemas.microsoft.com/office/drawing/2014/main" id="{598FCADD-2F78-DBD7-91BA-12F767787B47}"/>
              </a:ext>
            </a:extLst>
          </p:cNvPr>
          <p:cNvGrpSpPr/>
          <p:nvPr/>
        </p:nvGrpSpPr>
        <p:grpSpPr>
          <a:xfrm>
            <a:off x="-10299821" y="0"/>
            <a:ext cx="12237503" cy="6858000"/>
            <a:chOff x="-3498574" y="0"/>
            <a:chExt cx="12237503" cy="6858000"/>
          </a:xfrm>
        </p:grpSpPr>
        <p:sp>
          <p:nvSpPr>
            <p:cNvPr id="98" name="Rectangle 97">
              <a:extLst>
                <a:ext uri="{FF2B5EF4-FFF2-40B4-BE49-F238E27FC236}">
                  <a16:creationId xmlns:a16="http://schemas.microsoft.com/office/drawing/2014/main" id="{B966E6AD-7E98-D247-A4D5-B6D85C78B481}"/>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Freeform 99">
              <a:extLst>
                <a:ext uri="{FF2B5EF4-FFF2-40B4-BE49-F238E27FC236}">
                  <a16:creationId xmlns:a16="http://schemas.microsoft.com/office/drawing/2014/main" id="{C7D578E0-50E8-E200-3075-9A25E88273F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10">
              <a:extLst>
                <a:ext uri="{FF2B5EF4-FFF2-40B4-BE49-F238E27FC236}">
                  <a16:creationId xmlns:a16="http://schemas.microsoft.com/office/drawing/2014/main" id="{A0590FCC-96A0-13A1-7209-397648BD62B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2" name="TextBox 101">
              <a:extLst>
                <a:ext uri="{FF2B5EF4-FFF2-40B4-BE49-F238E27FC236}">
                  <a16:creationId xmlns:a16="http://schemas.microsoft.com/office/drawing/2014/main" id="{D06B76F9-2BEA-E6A4-382F-21DE18024D1B}"/>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Challenges and </a:t>
              </a:r>
            </a:p>
            <a:p>
              <a:pPr algn="ctr"/>
              <a:r>
                <a:rPr lang="en-US" sz="2000" b="1" dirty="0">
                  <a:solidFill>
                    <a:schemeClr val="bg1"/>
                  </a:solidFill>
                </a:rPr>
                <a:t>Solutions</a:t>
              </a:r>
            </a:p>
          </p:txBody>
        </p:sp>
      </p:grpSp>
      <p:grpSp>
        <p:nvGrpSpPr>
          <p:cNvPr id="103" name="Group 102">
            <a:extLst>
              <a:ext uri="{FF2B5EF4-FFF2-40B4-BE49-F238E27FC236}">
                <a16:creationId xmlns:a16="http://schemas.microsoft.com/office/drawing/2014/main" id="{0D9146F9-E4E2-3E96-3914-97E761F50C61}"/>
              </a:ext>
            </a:extLst>
          </p:cNvPr>
          <p:cNvGrpSpPr/>
          <p:nvPr/>
        </p:nvGrpSpPr>
        <p:grpSpPr>
          <a:xfrm>
            <a:off x="-10893019" y="0"/>
            <a:ext cx="12237503" cy="6858000"/>
            <a:chOff x="-3498574" y="0"/>
            <a:chExt cx="12237503" cy="6858000"/>
          </a:xfrm>
        </p:grpSpPr>
        <p:sp>
          <p:nvSpPr>
            <p:cNvPr id="104" name="Rectangle 103">
              <a:extLst>
                <a:ext uri="{FF2B5EF4-FFF2-40B4-BE49-F238E27FC236}">
                  <a16:creationId xmlns:a16="http://schemas.microsoft.com/office/drawing/2014/main" id="{B4D33AB8-10C5-883E-44FB-BE5445AB7599}"/>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reeform 104">
              <a:extLst>
                <a:ext uri="{FF2B5EF4-FFF2-40B4-BE49-F238E27FC236}">
                  <a16:creationId xmlns:a16="http://schemas.microsoft.com/office/drawing/2014/main" id="{F27F5D68-1571-14B4-4C32-5F023C70C9C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10">
              <a:extLst>
                <a:ext uri="{FF2B5EF4-FFF2-40B4-BE49-F238E27FC236}">
                  <a16:creationId xmlns:a16="http://schemas.microsoft.com/office/drawing/2014/main" id="{225A2B07-83D2-92E1-E04D-A1B6BA25A84E}"/>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7" name="TextBox 106">
              <a:extLst>
                <a:ext uri="{FF2B5EF4-FFF2-40B4-BE49-F238E27FC236}">
                  <a16:creationId xmlns:a16="http://schemas.microsoft.com/office/drawing/2014/main" id="{593BD2D9-5079-6D9D-4A1C-EEB5F379C04D}"/>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Future</a:t>
              </a:r>
            </a:p>
            <a:p>
              <a:pPr algn="ctr"/>
              <a:r>
                <a:rPr lang="en-US" sz="2000" b="1" dirty="0">
                  <a:solidFill>
                    <a:schemeClr val="bg1"/>
                  </a:solidFill>
                </a:rPr>
                <a:t> Enhancements</a:t>
              </a:r>
            </a:p>
          </p:txBody>
        </p:sp>
      </p:grpSp>
      <p:sp>
        <p:nvSpPr>
          <p:cNvPr id="4" name="Google Shape;500;p47">
            <a:extLst>
              <a:ext uri="{FF2B5EF4-FFF2-40B4-BE49-F238E27FC236}">
                <a16:creationId xmlns:a16="http://schemas.microsoft.com/office/drawing/2014/main" id="{61FA7EE5-9BA5-449F-8519-0B01485B632E}"/>
              </a:ext>
            </a:extLst>
          </p:cNvPr>
          <p:cNvSpPr txBox="1"/>
          <p:nvPr/>
        </p:nvSpPr>
        <p:spPr>
          <a:xfrm flipH="1">
            <a:off x="3805579" y="4156807"/>
            <a:ext cx="1654799" cy="2336787"/>
          </a:xfrm>
          <a:custGeom>
            <a:avLst/>
            <a:gdLst>
              <a:gd name="connsiteX0" fmla="*/ 0 w 1654799"/>
              <a:gd name="connsiteY0" fmla="*/ 0 h 2336787"/>
              <a:gd name="connsiteX1" fmla="*/ 535052 w 1654799"/>
              <a:gd name="connsiteY1" fmla="*/ 0 h 2336787"/>
              <a:gd name="connsiteX2" fmla="*/ 1119747 w 1654799"/>
              <a:gd name="connsiteY2" fmla="*/ 0 h 2336787"/>
              <a:gd name="connsiteX3" fmla="*/ 1654799 w 1654799"/>
              <a:gd name="connsiteY3" fmla="*/ 0 h 2336787"/>
              <a:gd name="connsiteX4" fmla="*/ 1654799 w 1654799"/>
              <a:gd name="connsiteY4" fmla="*/ 560829 h 2336787"/>
              <a:gd name="connsiteX5" fmla="*/ 1654799 w 1654799"/>
              <a:gd name="connsiteY5" fmla="*/ 1098290 h 2336787"/>
              <a:gd name="connsiteX6" fmla="*/ 1654799 w 1654799"/>
              <a:gd name="connsiteY6" fmla="*/ 1682487 h 2336787"/>
              <a:gd name="connsiteX7" fmla="*/ 1654799 w 1654799"/>
              <a:gd name="connsiteY7" fmla="*/ 2336787 h 2336787"/>
              <a:gd name="connsiteX8" fmla="*/ 1136295 w 1654799"/>
              <a:gd name="connsiteY8" fmla="*/ 2336787 h 2336787"/>
              <a:gd name="connsiteX9" fmla="*/ 601244 w 1654799"/>
              <a:gd name="connsiteY9" fmla="*/ 2336787 h 2336787"/>
              <a:gd name="connsiteX10" fmla="*/ 0 w 1654799"/>
              <a:gd name="connsiteY10" fmla="*/ 2336787 h 2336787"/>
              <a:gd name="connsiteX11" fmla="*/ 0 w 1654799"/>
              <a:gd name="connsiteY11" fmla="*/ 1775958 h 2336787"/>
              <a:gd name="connsiteX12" fmla="*/ 0 w 1654799"/>
              <a:gd name="connsiteY12" fmla="*/ 1215129 h 2336787"/>
              <a:gd name="connsiteX13" fmla="*/ 0 w 1654799"/>
              <a:gd name="connsiteY13" fmla="*/ 677668 h 2336787"/>
              <a:gd name="connsiteX14" fmla="*/ 0 w 1654799"/>
              <a:gd name="connsiteY14" fmla="*/ 0 h 2336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4799" h="2336787" extrusionOk="0">
                <a:moveTo>
                  <a:pt x="0" y="0"/>
                </a:moveTo>
                <a:cubicBezTo>
                  <a:pt x="256934" y="3151"/>
                  <a:pt x="354433" y="-16371"/>
                  <a:pt x="535052" y="0"/>
                </a:cubicBezTo>
                <a:cubicBezTo>
                  <a:pt x="715671" y="16371"/>
                  <a:pt x="944605" y="-26193"/>
                  <a:pt x="1119747" y="0"/>
                </a:cubicBezTo>
                <a:cubicBezTo>
                  <a:pt x="1294889" y="26193"/>
                  <a:pt x="1404403" y="7261"/>
                  <a:pt x="1654799" y="0"/>
                </a:cubicBezTo>
                <a:cubicBezTo>
                  <a:pt x="1676789" y="121530"/>
                  <a:pt x="1671140" y="380252"/>
                  <a:pt x="1654799" y="560829"/>
                </a:cubicBezTo>
                <a:cubicBezTo>
                  <a:pt x="1638458" y="741406"/>
                  <a:pt x="1671608" y="974244"/>
                  <a:pt x="1654799" y="1098290"/>
                </a:cubicBezTo>
                <a:cubicBezTo>
                  <a:pt x="1637990" y="1222336"/>
                  <a:pt x="1659850" y="1500821"/>
                  <a:pt x="1654799" y="1682487"/>
                </a:cubicBezTo>
                <a:cubicBezTo>
                  <a:pt x="1649748" y="1864153"/>
                  <a:pt x="1641884" y="2168066"/>
                  <a:pt x="1654799" y="2336787"/>
                </a:cubicBezTo>
                <a:cubicBezTo>
                  <a:pt x="1476103" y="2344179"/>
                  <a:pt x="1371397" y="2345637"/>
                  <a:pt x="1136295" y="2336787"/>
                </a:cubicBezTo>
                <a:cubicBezTo>
                  <a:pt x="901193" y="2327937"/>
                  <a:pt x="769620" y="2358909"/>
                  <a:pt x="601244" y="2336787"/>
                </a:cubicBezTo>
                <a:cubicBezTo>
                  <a:pt x="432868" y="2314665"/>
                  <a:pt x="150691" y="2345517"/>
                  <a:pt x="0" y="2336787"/>
                </a:cubicBezTo>
                <a:cubicBezTo>
                  <a:pt x="9361" y="2111057"/>
                  <a:pt x="-26034" y="1943784"/>
                  <a:pt x="0" y="1775958"/>
                </a:cubicBezTo>
                <a:cubicBezTo>
                  <a:pt x="26034" y="1608132"/>
                  <a:pt x="-10903" y="1358770"/>
                  <a:pt x="0" y="1215129"/>
                </a:cubicBezTo>
                <a:cubicBezTo>
                  <a:pt x="10903" y="1071488"/>
                  <a:pt x="2564" y="799322"/>
                  <a:pt x="0" y="677668"/>
                </a:cubicBezTo>
                <a:cubicBezTo>
                  <a:pt x="-2564" y="556014"/>
                  <a:pt x="-27009" y="147183"/>
                  <a:pt x="0" y="0"/>
                </a:cubicBezTo>
                <a:close/>
              </a:path>
            </a:pathLst>
          </a:custGeom>
          <a:noFill/>
          <a:ln>
            <a:solidFill>
              <a:srgbClr val="5B9BD5"/>
            </a:solidFill>
            <a:extLst>
              <a:ext uri="{C807C97D-BFC1-408E-A445-0C87EB9F89A2}">
                <ask:lineSketchStyleProps xmlns:ask="http://schemas.microsoft.com/office/drawing/2018/sketchyshapes" sd="2160671337">
                  <a:prstGeom prst="rect">
                    <a:avLst/>
                  </a:prstGeom>
                  <ask:type>
                    <ask:lineSketchFreehand/>
                  </ask:type>
                </ask:lineSketchStyleProps>
              </a:ext>
            </a:extLst>
          </a:ln>
        </p:spPr>
        <p:txBody>
          <a:bodyPr spcFirstLastPara="1" wrap="square" lIns="91425" tIns="91425" rIns="91425" bIns="91425" anchor="t" anchorCtr="0">
            <a:noAutofit/>
          </a:bodyPr>
          <a:lstStyle/>
          <a:p>
            <a:pPr algn="ctr"/>
            <a:r>
              <a:rPr lang="en-US" sz="1200" b="1" dirty="0"/>
              <a:t>Course Creation Form (for Teachers):</a:t>
            </a:r>
            <a:endParaRPr lang="en-US" sz="1200" dirty="0"/>
          </a:p>
          <a:p>
            <a:pPr algn="ctr"/>
            <a:r>
              <a:rPr lang="en-US" sz="1200" dirty="0"/>
              <a:t>Teachers can input course details such as </a:t>
            </a:r>
            <a:r>
              <a:rPr lang="en-US" sz="1200" b="1" dirty="0"/>
              <a:t>course name</a:t>
            </a:r>
            <a:r>
              <a:rPr lang="en-US" sz="1200" dirty="0"/>
              <a:t>, </a:t>
            </a:r>
            <a:r>
              <a:rPr lang="en-US" sz="1200" b="1" dirty="0"/>
              <a:t>description</a:t>
            </a:r>
            <a:r>
              <a:rPr lang="en-US" sz="1200" dirty="0"/>
              <a:t>, </a:t>
            </a:r>
            <a:r>
              <a:rPr lang="en-US" sz="1200" b="1" dirty="0"/>
              <a:t>category</a:t>
            </a:r>
            <a:r>
              <a:rPr lang="en-US" sz="1200" dirty="0"/>
              <a:t>, and </a:t>
            </a:r>
            <a:r>
              <a:rPr lang="en-US" sz="1200" b="1" dirty="0"/>
              <a:t>price</a:t>
            </a:r>
            <a:r>
              <a:rPr lang="en-US" sz="1200" dirty="0"/>
              <a:t>.</a:t>
            </a:r>
          </a:p>
          <a:p>
            <a:pPr algn="ctr"/>
            <a:r>
              <a:rPr lang="en-US" sz="1200" dirty="0"/>
              <a:t>The </a:t>
            </a:r>
            <a:r>
              <a:rPr lang="en-US" sz="1200" b="1" dirty="0"/>
              <a:t>price field</a:t>
            </a:r>
            <a:r>
              <a:rPr lang="en-US" sz="1200" dirty="0"/>
              <a:t> can either be set or left blank. If left blank, it defaults to a price of </a:t>
            </a:r>
            <a:r>
              <a:rPr lang="en-US" sz="1200" b="1" dirty="0"/>
              <a:t>0 (free)</a:t>
            </a:r>
            <a:r>
              <a:rPr lang="en-US" sz="1200" dirty="0"/>
              <a:t>.</a:t>
            </a:r>
          </a:p>
        </p:txBody>
      </p:sp>
      <p:sp>
        <p:nvSpPr>
          <p:cNvPr id="5" name="Google Shape;501;p47">
            <a:extLst>
              <a:ext uri="{FF2B5EF4-FFF2-40B4-BE49-F238E27FC236}">
                <a16:creationId xmlns:a16="http://schemas.microsoft.com/office/drawing/2014/main" id="{CCFC2178-F4EB-5EF3-D31B-E198DBE696CC}"/>
              </a:ext>
            </a:extLst>
          </p:cNvPr>
          <p:cNvSpPr txBox="1"/>
          <p:nvPr/>
        </p:nvSpPr>
        <p:spPr>
          <a:xfrm flipH="1">
            <a:off x="4227367" y="757532"/>
            <a:ext cx="2315909" cy="1867407"/>
          </a:xfrm>
          <a:custGeom>
            <a:avLst/>
            <a:gdLst>
              <a:gd name="connsiteX0" fmla="*/ 0 w 2315909"/>
              <a:gd name="connsiteY0" fmla="*/ 0 h 1867407"/>
              <a:gd name="connsiteX1" fmla="*/ 625295 w 2315909"/>
              <a:gd name="connsiteY1" fmla="*/ 0 h 1867407"/>
              <a:gd name="connsiteX2" fmla="*/ 1227432 w 2315909"/>
              <a:gd name="connsiteY2" fmla="*/ 0 h 1867407"/>
              <a:gd name="connsiteX3" fmla="*/ 2315909 w 2315909"/>
              <a:gd name="connsiteY3" fmla="*/ 0 h 1867407"/>
              <a:gd name="connsiteX4" fmla="*/ 2315909 w 2315909"/>
              <a:gd name="connsiteY4" fmla="*/ 659817 h 1867407"/>
              <a:gd name="connsiteX5" fmla="*/ 2315909 w 2315909"/>
              <a:gd name="connsiteY5" fmla="*/ 1319634 h 1867407"/>
              <a:gd name="connsiteX6" fmla="*/ 2315909 w 2315909"/>
              <a:gd name="connsiteY6" fmla="*/ 1867407 h 1867407"/>
              <a:gd name="connsiteX7" fmla="*/ 1806409 w 2315909"/>
              <a:gd name="connsiteY7" fmla="*/ 1867407 h 1867407"/>
              <a:gd name="connsiteX8" fmla="*/ 1273750 w 2315909"/>
              <a:gd name="connsiteY8" fmla="*/ 1867407 h 1867407"/>
              <a:gd name="connsiteX9" fmla="*/ 764250 w 2315909"/>
              <a:gd name="connsiteY9" fmla="*/ 1867407 h 1867407"/>
              <a:gd name="connsiteX10" fmla="*/ 0 w 2315909"/>
              <a:gd name="connsiteY10" fmla="*/ 1867407 h 1867407"/>
              <a:gd name="connsiteX11" fmla="*/ 0 w 2315909"/>
              <a:gd name="connsiteY11" fmla="*/ 1226264 h 1867407"/>
              <a:gd name="connsiteX12" fmla="*/ 0 w 2315909"/>
              <a:gd name="connsiteY12" fmla="*/ 585121 h 1867407"/>
              <a:gd name="connsiteX13" fmla="*/ 0 w 2315909"/>
              <a:gd name="connsiteY13" fmla="*/ 0 h 186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15909" h="1867407" extrusionOk="0">
                <a:moveTo>
                  <a:pt x="0" y="0"/>
                </a:moveTo>
                <a:cubicBezTo>
                  <a:pt x="291544" y="12469"/>
                  <a:pt x="436533" y="-5165"/>
                  <a:pt x="625295" y="0"/>
                </a:cubicBezTo>
                <a:cubicBezTo>
                  <a:pt x="814057" y="5165"/>
                  <a:pt x="956235" y="5842"/>
                  <a:pt x="1227432" y="0"/>
                </a:cubicBezTo>
                <a:cubicBezTo>
                  <a:pt x="1498629" y="-5842"/>
                  <a:pt x="1960605" y="10399"/>
                  <a:pt x="2315909" y="0"/>
                </a:cubicBezTo>
                <a:cubicBezTo>
                  <a:pt x="2291638" y="317990"/>
                  <a:pt x="2301816" y="449306"/>
                  <a:pt x="2315909" y="659817"/>
                </a:cubicBezTo>
                <a:cubicBezTo>
                  <a:pt x="2330002" y="870328"/>
                  <a:pt x="2288445" y="990418"/>
                  <a:pt x="2315909" y="1319634"/>
                </a:cubicBezTo>
                <a:cubicBezTo>
                  <a:pt x="2343373" y="1648850"/>
                  <a:pt x="2314746" y="1752753"/>
                  <a:pt x="2315909" y="1867407"/>
                </a:cubicBezTo>
                <a:cubicBezTo>
                  <a:pt x="2192736" y="1874482"/>
                  <a:pt x="2005172" y="1865457"/>
                  <a:pt x="1806409" y="1867407"/>
                </a:cubicBezTo>
                <a:cubicBezTo>
                  <a:pt x="1607646" y="1869357"/>
                  <a:pt x="1427651" y="1860696"/>
                  <a:pt x="1273750" y="1867407"/>
                </a:cubicBezTo>
                <a:cubicBezTo>
                  <a:pt x="1119849" y="1874118"/>
                  <a:pt x="918747" y="1845213"/>
                  <a:pt x="764250" y="1867407"/>
                </a:cubicBezTo>
                <a:cubicBezTo>
                  <a:pt x="609753" y="1889601"/>
                  <a:pt x="169300" y="1861827"/>
                  <a:pt x="0" y="1867407"/>
                </a:cubicBezTo>
                <a:cubicBezTo>
                  <a:pt x="-2402" y="1632477"/>
                  <a:pt x="17135" y="1429504"/>
                  <a:pt x="0" y="1226264"/>
                </a:cubicBezTo>
                <a:cubicBezTo>
                  <a:pt x="-17135" y="1023024"/>
                  <a:pt x="-1888" y="786490"/>
                  <a:pt x="0" y="585121"/>
                </a:cubicBezTo>
                <a:cubicBezTo>
                  <a:pt x="1888" y="383752"/>
                  <a:pt x="-8602" y="268057"/>
                  <a:pt x="0" y="0"/>
                </a:cubicBezTo>
                <a:close/>
              </a:path>
            </a:pathLst>
          </a:custGeom>
          <a:noFill/>
          <a:ln>
            <a:solidFill>
              <a:srgbClr val="5B9BD5"/>
            </a:solidFill>
            <a:extLst>
              <a:ext uri="{C807C97D-BFC1-408E-A445-0C87EB9F89A2}">
                <ask:lineSketchStyleProps xmlns:ask="http://schemas.microsoft.com/office/drawing/2018/sketchyshapes" sd="1012711649">
                  <a:prstGeom prst="rect">
                    <a:avLst/>
                  </a:prstGeom>
                  <ask:type>
                    <ask:lineSketchFreehand/>
                  </ask:type>
                </ask:lineSketchStyleProps>
              </a:ext>
            </a:extLst>
          </a:ln>
        </p:spPr>
        <p:txBody>
          <a:bodyPr spcFirstLastPara="1" wrap="square" lIns="91425" tIns="91425" rIns="91425" bIns="91425" anchor="t" anchorCtr="0">
            <a:noAutofit/>
          </a:bodyPr>
          <a:lstStyle/>
          <a:p>
            <a:pPr algn="ctr"/>
            <a:r>
              <a:rPr lang="en-US" sz="1200" b="1" dirty="0"/>
              <a:t>Free Course Detection:</a:t>
            </a:r>
            <a:endParaRPr lang="en-US" sz="1200" dirty="0"/>
          </a:p>
          <a:p>
            <a:pPr algn="ctr"/>
            <a:r>
              <a:rPr lang="en-US" sz="1200" dirty="0"/>
              <a:t>When no price is specified, the course is automatically marked as free by setting the </a:t>
            </a:r>
            <a:r>
              <a:rPr lang="en-US" sz="1200" b="1" dirty="0"/>
              <a:t>price column to 0</a:t>
            </a:r>
            <a:r>
              <a:rPr lang="en-US" sz="1200" dirty="0"/>
              <a:t> in the database.</a:t>
            </a:r>
          </a:p>
          <a:p>
            <a:pPr algn="ctr"/>
            <a:r>
              <a:rPr lang="en-US" sz="1200" dirty="0"/>
              <a:t>This eliminates the need for an additional </a:t>
            </a:r>
            <a:r>
              <a:rPr lang="en-US" sz="1200" b="1" dirty="0" err="1"/>
              <a:t>is_free</a:t>
            </a:r>
            <a:r>
              <a:rPr lang="en-US" sz="1200" dirty="0"/>
              <a:t> column, simplifying the database structure.</a:t>
            </a:r>
          </a:p>
        </p:txBody>
      </p:sp>
      <p:sp>
        <p:nvSpPr>
          <p:cNvPr id="6" name="Google Shape;502;p47">
            <a:extLst>
              <a:ext uri="{FF2B5EF4-FFF2-40B4-BE49-F238E27FC236}">
                <a16:creationId xmlns:a16="http://schemas.microsoft.com/office/drawing/2014/main" id="{574BC7AA-2360-58E3-C31B-1A3790B7BE97}"/>
              </a:ext>
            </a:extLst>
          </p:cNvPr>
          <p:cNvSpPr txBox="1"/>
          <p:nvPr/>
        </p:nvSpPr>
        <p:spPr>
          <a:xfrm flipH="1">
            <a:off x="6210614" y="4159641"/>
            <a:ext cx="1654799" cy="2221395"/>
          </a:xfrm>
          <a:custGeom>
            <a:avLst/>
            <a:gdLst>
              <a:gd name="connsiteX0" fmla="*/ 0 w 1654799"/>
              <a:gd name="connsiteY0" fmla="*/ 0 h 2221395"/>
              <a:gd name="connsiteX1" fmla="*/ 584696 w 1654799"/>
              <a:gd name="connsiteY1" fmla="*/ 0 h 2221395"/>
              <a:gd name="connsiteX2" fmla="*/ 1103199 w 1654799"/>
              <a:gd name="connsiteY2" fmla="*/ 0 h 2221395"/>
              <a:gd name="connsiteX3" fmla="*/ 1654799 w 1654799"/>
              <a:gd name="connsiteY3" fmla="*/ 0 h 2221395"/>
              <a:gd name="connsiteX4" fmla="*/ 1654799 w 1654799"/>
              <a:gd name="connsiteY4" fmla="*/ 555349 h 2221395"/>
              <a:gd name="connsiteX5" fmla="*/ 1654799 w 1654799"/>
              <a:gd name="connsiteY5" fmla="*/ 1088484 h 2221395"/>
              <a:gd name="connsiteX6" fmla="*/ 1654799 w 1654799"/>
              <a:gd name="connsiteY6" fmla="*/ 1666046 h 2221395"/>
              <a:gd name="connsiteX7" fmla="*/ 1654799 w 1654799"/>
              <a:gd name="connsiteY7" fmla="*/ 2221395 h 2221395"/>
              <a:gd name="connsiteX8" fmla="*/ 1136295 w 1654799"/>
              <a:gd name="connsiteY8" fmla="*/ 2221395 h 2221395"/>
              <a:gd name="connsiteX9" fmla="*/ 551600 w 1654799"/>
              <a:gd name="connsiteY9" fmla="*/ 2221395 h 2221395"/>
              <a:gd name="connsiteX10" fmla="*/ 0 w 1654799"/>
              <a:gd name="connsiteY10" fmla="*/ 2221395 h 2221395"/>
              <a:gd name="connsiteX11" fmla="*/ 0 w 1654799"/>
              <a:gd name="connsiteY11" fmla="*/ 1710474 h 2221395"/>
              <a:gd name="connsiteX12" fmla="*/ 0 w 1654799"/>
              <a:gd name="connsiteY12" fmla="*/ 1199553 h 2221395"/>
              <a:gd name="connsiteX13" fmla="*/ 0 w 1654799"/>
              <a:gd name="connsiteY13" fmla="*/ 710846 h 2221395"/>
              <a:gd name="connsiteX14" fmla="*/ 0 w 1654799"/>
              <a:gd name="connsiteY14" fmla="*/ 0 h 222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4799" h="2221395" extrusionOk="0">
                <a:moveTo>
                  <a:pt x="0" y="0"/>
                </a:moveTo>
                <a:cubicBezTo>
                  <a:pt x="217629" y="-20330"/>
                  <a:pt x="422690" y="10151"/>
                  <a:pt x="584696" y="0"/>
                </a:cubicBezTo>
                <a:cubicBezTo>
                  <a:pt x="746702" y="-10151"/>
                  <a:pt x="872492" y="11350"/>
                  <a:pt x="1103199" y="0"/>
                </a:cubicBezTo>
                <a:cubicBezTo>
                  <a:pt x="1333906" y="-11350"/>
                  <a:pt x="1449859" y="-6654"/>
                  <a:pt x="1654799" y="0"/>
                </a:cubicBezTo>
                <a:cubicBezTo>
                  <a:pt x="1629087" y="252269"/>
                  <a:pt x="1681375" y="367883"/>
                  <a:pt x="1654799" y="555349"/>
                </a:cubicBezTo>
                <a:cubicBezTo>
                  <a:pt x="1628223" y="742815"/>
                  <a:pt x="1659039" y="947688"/>
                  <a:pt x="1654799" y="1088484"/>
                </a:cubicBezTo>
                <a:cubicBezTo>
                  <a:pt x="1650559" y="1229280"/>
                  <a:pt x="1673333" y="1500809"/>
                  <a:pt x="1654799" y="1666046"/>
                </a:cubicBezTo>
                <a:cubicBezTo>
                  <a:pt x="1636265" y="1831283"/>
                  <a:pt x="1659308" y="1968780"/>
                  <a:pt x="1654799" y="2221395"/>
                </a:cubicBezTo>
                <a:cubicBezTo>
                  <a:pt x="1400049" y="2218523"/>
                  <a:pt x="1329514" y="2229168"/>
                  <a:pt x="1136295" y="2221395"/>
                </a:cubicBezTo>
                <a:cubicBezTo>
                  <a:pt x="943076" y="2213622"/>
                  <a:pt x="781948" y="2224029"/>
                  <a:pt x="551600" y="2221395"/>
                </a:cubicBezTo>
                <a:cubicBezTo>
                  <a:pt x="321253" y="2218761"/>
                  <a:pt x="161884" y="2225992"/>
                  <a:pt x="0" y="2221395"/>
                </a:cubicBezTo>
                <a:cubicBezTo>
                  <a:pt x="-18695" y="2062262"/>
                  <a:pt x="-9262" y="1847870"/>
                  <a:pt x="0" y="1710474"/>
                </a:cubicBezTo>
                <a:cubicBezTo>
                  <a:pt x="9262" y="1573078"/>
                  <a:pt x="7771" y="1367012"/>
                  <a:pt x="0" y="1199553"/>
                </a:cubicBezTo>
                <a:cubicBezTo>
                  <a:pt x="-7771" y="1032094"/>
                  <a:pt x="6836" y="880744"/>
                  <a:pt x="0" y="710846"/>
                </a:cubicBezTo>
                <a:cubicBezTo>
                  <a:pt x="-6836" y="540948"/>
                  <a:pt x="-18671" y="215680"/>
                  <a:pt x="0" y="0"/>
                </a:cubicBezTo>
                <a:close/>
              </a:path>
            </a:pathLst>
          </a:custGeom>
          <a:noFill/>
          <a:ln>
            <a:solidFill>
              <a:srgbClr val="5B9BD5"/>
            </a:solidFill>
            <a:extLst>
              <a:ext uri="{C807C97D-BFC1-408E-A445-0C87EB9F89A2}">
                <ask:lineSketchStyleProps xmlns:ask="http://schemas.microsoft.com/office/drawing/2018/sketchyshapes" sd="3337950406">
                  <a:prstGeom prst="rect">
                    <a:avLst/>
                  </a:prstGeom>
                  <ask:type>
                    <ask:lineSketchFreehand/>
                  </ask:type>
                </ask:lineSketchStyleProps>
              </a:ext>
            </a:extLst>
          </a:ln>
        </p:spPr>
        <p:txBody>
          <a:bodyPr spcFirstLastPara="1" wrap="square" lIns="91425" tIns="91425" rIns="91425" bIns="91425" anchor="t" anchorCtr="0">
            <a:noAutofit/>
          </a:bodyPr>
          <a:lstStyle/>
          <a:p>
            <a:pPr algn="ctr"/>
            <a:r>
              <a:rPr lang="en-US" sz="1200" b="1" dirty="0"/>
              <a:t>Quiz Creation (for Teachers):</a:t>
            </a:r>
            <a:endParaRPr lang="en-US" sz="1200" dirty="0"/>
          </a:p>
          <a:p>
            <a:pPr algn="ctr"/>
            <a:r>
              <a:rPr lang="en-US" sz="1200" dirty="0"/>
              <a:t>Teachers can create quizzes associated with their courses.</a:t>
            </a:r>
          </a:p>
          <a:p>
            <a:pPr algn="ctr"/>
            <a:r>
              <a:rPr lang="en-US" sz="1200" dirty="0"/>
              <a:t>Quizzes allow students to engage with the content and test their knowledge after completing a course.</a:t>
            </a:r>
          </a:p>
          <a:p>
            <a:pPr marL="0" lvl="0" indent="0" algn="ctr" rtl="0">
              <a:spcBef>
                <a:spcPts val="0"/>
              </a:spcBef>
              <a:spcAft>
                <a:spcPts val="0"/>
              </a:spcAft>
              <a:buNone/>
            </a:pPr>
            <a:endParaRPr sz="1200" dirty="0">
              <a:solidFill>
                <a:schemeClr val="dk1"/>
              </a:solidFill>
              <a:latin typeface="Raleway Medium"/>
              <a:ea typeface="Raleway Medium"/>
              <a:cs typeface="Raleway Medium"/>
              <a:sym typeface="Raleway Medium"/>
            </a:endParaRPr>
          </a:p>
        </p:txBody>
      </p:sp>
      <p:sp>
        <p:nvSpPr>
          <p:cNvPr id="7" name="Google Shape;503;p47">
            <a:extLst>
              <a:ext uri="{FF2B5EF4-FFF2-40B4-BE49-F238E27FC236}">
                <a16:creationId xmlns:a16="http://schemas.microsoft.com/office/drawing/2014/main" id="{F872EBD3-2D35-EE38-CEE1-C673D3AD64E3}"/>
              </a:ext>
            </a:extLst>
          </p:cNvPr>
          <p:cNvSpPr txBox="1"/>
          <p:nvPr/>
        </p:nvSpPr>
        <p:spPr>
          <a:xfrm flipH="1">
            <a:off x="7220180" y="699501"/>
            <a:ext cx="3141846" cy="1934278"/>
          </a:xfrm>
          <a:custGeom>
            <a:avLst/>
            <a:gdLst>
              <a:gd name="connsiteX0" fmla="*/ 0 w 3141846"/>
              <a:gd name="connsiteY0" fmla="*/ 0 h 1934278"/>
              <a:gd name="connsiteX1" fmla="*/ 691206 w 3141846"/>
              <a:gd name="connsiteY1" fmla="*/ 0 h 1934278"/>
              <a:gd name="connsiteX2" fmla="*/ 1382412 w 3141846"/>
              <a:gd name="connsiteY2" fmla="*/ 0 h 1934278"/>
              <a:gd name="connsiteX3" fmla="*/ 1916526 w 3141846"/>
              <a:gd name="connsiteY3" fmla="*/ 0 h 1934278"/>
              <a:gd name="connsiteX4" fmla="*/ 2450640 w 3141846"/>
              <a:gd name="connsiteY4" fmla="*/ 0 h 1934278"/>
              <a:gd name="connsiteX5" fmla="*/ 3141846 w 3141846"/>
              <a:gd name="connsiteY5" fmla="*/ 0 h 1934278"/>
              <a:gd name="connsiteX6" fmla="*/ 3141846 w 3141846"/>
              <a:gd name="connsiteY6" fmla="*/ 664102 h 1934278"/>
              <a:gd name="connsiteX7" fmla="*/ 3141846 w 3141846"/>
              <a:gd name="connsiteY7" fmla="*/ 1308861 h 1934278"/>
              <a:gd name="connsiteX8" fmla="*/ 3141846 w 3141846"/>
              <a:gd name="connsiteY8" fmla="*/ 1934278 h 1934278"/>
              <a:gd name="connsiteX9" fmla="*/ 2450640 w 3141846"/>
              <a:gd name="connsiteY9" fmla="*/ 1934278 h 1934278"/>
              <a:gd name="connsiteX10" fmla="*/ 1885108 w 3141846"/>
              <a:gd name="connsiteY10" fmla="*/ 1934278 h 1934278"/>
              <a:gd name="connsiteX11" fmla="*/ 1225320 w 3141846"/>
              <a:gd name="connsiteY11" fmla="*/ 1934278 h 1934278"/>
              <a:gd name="connsiteX12" fmla="*/ 659788 w 3141846"/>
              <a:gd name="connsiteY12" fmla="*/ 1934278 h 1934278"/>
              <a:gd name="connsiteX13" fmla="*/ 0 w 3141846"/>
              <a:gd name="connsiteY13" fmla="*/ 1934278 h 1934278"/>
              <a:gd name="connsiteX14" fmla="*/ 0 w 3141846"/>
              <a:gd name="connsiteY14" fmla="*/ 1347547 h 1934278"/>
              <a:gd name="connsiteX15" fmla="*/ 0 w 3141846"/>
              <a:gd name="connsiteY15" fmla="*/ 664102 h 1934278"/>
              <a:gd name="connsiteX16" fmla="*/ 0 w 3141846"/>
              <a:gd name="connsiteY16" fmla="*/ 0 h 193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41846" h="1934278" extrusionOk="0">
                <a:moveTo>
                  <a:pt x="0" y="0"/>
                </a:moveTo>
                <a:cubicBezTo>
                  <a:pt x="223005" y="11237"/>
                  <a:pt x="473633" y="28419"/>
                  <a:pt x="691206" y="0"/>
                </a:cubicBezTo>
                <a:cubicBezTo>
                  <a:pt x="908779" y="-28419"/>
                  <a:pt x="1122465" y="24360"/>
                  <a:pt x="1382412" y="0"/>
                </a:cubicBezTo>
                <a:cubicBezTo>
                  <a:pt x="1642359" y="-24360"/>
                  <a:pt x="1782354" y="-7864"/>
                  <a:pt x="1916526" y="0"/>
                </a:cubicBezTo>
                <a:cubicBezTo>
                  <a:pt x="2050698" y="7864"/>
                  <a:pt x="2204948" y="-13730"/>
                  <a:pt x="2450640" y="0"/>
                </a:cubicBezTo>
                <a:cubicBezTo>
                  <a:pt x="2696332" y="13730"/>
                  <a:pt x="2873822" y="-34018"/>
                  <a:pt x="3141846" y="0"/>
                </a:cubicBezTo>
                <a:cubicBezTo>
                  <a:pt x="3116912" y="255077"/>
                  <a:pt x="3152257" y="377010"/>
                  <a:pt x="3141846" y="664102"/>
                </a:cubicBezTo>
                <a:cubicBezTo>
                  <a:pt x="3131435" y="951194"/>
                  <a:pt x="3120619" y="1084869"/>
                  <a:pt x="3141846" y="1308861"/>
                </a:cubicBezTo>
                <a:cubicBezTo>
                  <a:pt x="3163073" y="1532853"/>
                  <a:pt x="3144116" y="1744163"/>
                  <a:pt x="3141846" y="1934278"/>
                </a:cubicBezTo>
                <a:cubicBezTo>
                  <a:pt x="2806110" y="1935214"/>
                  <a:pt x="2665912" y="1948690"/>
                  <a:pt x="2450640" y="1934278"/>
                </a:cubicBezTo>
                <a:cubicBezTo>
                  <a:pt x="2235368" y="1919866"/>
                  <a:pt x="2081792" y="1920359"/>
                  <a:pt x="1885108" y="1934278"/>
                </a:cubicBezTo>
                <a:cubicBezTo>
                  <a:pt x="1688424" y="1948197"/>
                  <a:pt x="1368750" y="1966470"/>
                  <a:pt x="1225320" y="1934278"/>
                </a:cubicBezTo>
                <a:cubicBezTo>
                  <a:pt x="1081890" y="1902086"/>
                  <a:pt x="877754" y="1920831"/>
                  <a:pt x="659788" y="1934278"/>
                </a:cubicBezTo>
                <a:cubicBezTo>
                  <a:pt x="441822" y="1947725"/>
                  <a:pt x="252810" y="1909494"/>
                  <a:pt x="0" y="1934278"/>
                </a:cubicBezTo>
                <a:cubicBezTo>
                  <a:pt x="-7898" y="1788387"/>
                  <a:pt x="-22154" y="1511703"/>
                  <a:pt x="0" y="1347547"/>
                </a:cubicBezTo>
                <a:cubicBezTo>
                  <a:pt x="22154" y="1183391"/>
                  <a:pt x="-10296" y="933935"/>
                  <a:pt x="0" y="664102"/>
                </a:cubicBezTo>
                <a:cubicBezTo>
                  <a:pt x="10296" y="394270"/>
                  <a:pt x="22" y="226659"/>
                  <a:pt x="0" y="0"/>
                </a:cubicBezTo>
                <a:close/>
              </a:path>
            </a:pathLst>
          </a:custGeom>
          <a:noFill/>
          <a:ln>
            <a:solidFill>
              <a:srgbClr val="5B9BD5"/>
            </a:solidFill>
            <a:extLst>
              <a:ext uri="{C807C97D-BFC1-408E-A445-0C87EB9F89A2}">
                <ask:lineSketchStyleProps xmlns:ask="http://schemas.microsoft.com/office/drawing/2018/sketchyshapes" sd="3584134757">
                  <a:prstGeom prst="rect">
                    <a:avLst/>
                  </a:prstGeom>
                  <ask:type>
                    <ask:lineSketchFreehand/>
                  </ask:type>
                </ask:lineSketchStyleProps>
              </a:ext>
            </a:extLst>
          </a:ln>
        </p:spPr>
        <p:txBody>
          <a:bodyPr spcFirstLastPara="1" wrap="square" lIns="91425" tIns="91425" rIns="91425" bIns="91425" anchor="t" anchorCtr="0">
            <a:noAutofit/>
          </a:bodyPr>
          <a:lstStyle/>
          <a:p>
            <a:pPr algn="ctr"/>
            <a:r>
              <a:rPr lang="en-US" sz="1200" b="1" dirty="0"/>
              <a:t>User Interaction:</a:t>
            </a:r>
            <a:endParaRPr lang="en-US" sz="1200" dirty="0"/>
          </a:p>
          <a:p>
            <a:pPr algn="ctr"/>
            <a:r>
              <a:rPr lang="en-US" sz="1200" b="1" dirty="0"/>
              <a:t>Watch Courses</a:t>
            </a:r>
            <a:r>
              <a:rPr lang="en-US" sz="1200" dirty="0"/>
              <a:t>: Users can browse and watch courses available on the platform.</a:t>
            </a:r>
          </a:p>
          <a:p>
            <a:pPr algn="ctr"/>
            <a:r>
              <a:rPr lang="en-US" sz="1200" b="1" dirty="0"/>
              <a:t>Save Courses</a:t>
            </a:r>
            <a:r>
              <a:rPr lang="en-US" sz="1200" dirty="0"/>
              <a:t>: Users can save their favorite courses to a personal collection for easy access at a later time.</a:t>
            </a:r>
          </a:p>
          <a:p>
            <a:pPr algn="ctr"/>
            <a:r>
              <a:rPr lang="en-US" sz="1200" b="1" dirty="0"/>
              <a:t>Play Quizzes</a:t>
            </a:r>
            <a:r>
              <a:rPr lang="en-US" sz="1200" dirty="0"/>
              <a:t>: Users can play quizzes created by teachers, allowing them to assess their learning progress and improve their knowledge.</a:t>
            </a:r>
          </a:p>
        </p:txBody>
      </p:sp>
      <p:sp>
        <p:nvSpPr>
          <p:cNvPr id="8" name="Google Shape;508;p47">
            <a:extLst>
              <a:ext uri="{FF2B5EF4-FFF2-40B4-BE49-F238E27FC236}">
                <a16:creationId xmlns:a16="http://schemas.microsoft.com/office/drawing/2014/main" id="{72A963D3-1D4D-2445-E05D-81FEA5CC47B0}"/>
              </a:ext>
            </a:extLst>
          </p:cNvPr>
          <p:cNvSpPr txBox="1"/>
          <p:nvPr/>
        </p:nvSpPr>
        <p:spPr>
          <a:xfrm>
            <a:off x="6670664" y="3064078"/>
            <a:ext cx="734700" cy="731400"/>
          </a:xfrm>
          <a:prstGeom prst="rect">
            <a:avLst/>
          </a:prstGeom>
          <a:solidFill>
            <a:srgbClr val="4454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chemeClr val="lt1"/>
                </a:solidFill>
                <a:latin typeface="Raleway ExtraBold"/>
                <a:ea typeface="Raleway ExtraBold"/>
                <a:cs typeface="Raleway ExtraBold"/>
                <a:sym typeface="Raleway ExtraBold"/>
              </a:rPr>
              <a:t>03</a:t>
            </a:r>
            <a:endParaRPr sz="3000" dirty="0">
              <a:solidFill>
                <a:schemeClr val="lt1"/>
              </a:solidFill>
              <a:latin typeface="Raleway ExtraBold"/>
              <a:ea typeface="Raleway ExtraBold"/>
              <a:cs typeface="Raleway ExtraBold"/>
              <a:sym typeface="Raleway ExtraBold"/>
            </a:endParaRPr>
          </a:p>
        </p:txBody>
      </p:sp>
      <p:sp>
        <p:nvSpPr>
          <p:cNvPr id="9" name="Google Shape;509;p47">
            <a:extLst>
              <a:ext uri="{FF2B5EF4-FFF2-40B4-BE49-F238E27FC236}">
                <a16:creationId xmlns:a16="http://schemas.microsoft.com/office/drawing/2014/main" id="{C822492B-C22F-C2BA-89FB-DDD383512404}"/>
              </a:ext>
            </a:extLst>
          </p:cNvPr>
          <p:cNvSpPr txBox="1"/>
          <p:nvPr/>
        </p:nvSpPr>
        <p:spPr>
          <a:xfrm>
            <a:off x="4265629" y="3062541"/>
            <a:ext cx="734700" cy="731400"/>
          </a:xfrm>
          <a:prstGeom prst="rect">
            <a:avLst/>
          </a:prstGeom>
          <a:solidFill>
            <a:srgbClr val="4454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chemeClr val="lt1"/>
                </a:solidFill>
                <a:latin typeface="Raleway ExtraBold"/>
                <a:ea typeface="Raleway ExtraBold"/>
                <a:cs typeface="Raleway ExtraBold"/>
                <a:sym typeface="Raleway ExtraBold"/>
              </a:rPr>
              <a:t>01</a:t>
            </a:r>
            <a:endParaRPr sz="3000" dirty="0">
              <a:solidFill>
                <a:schemeClr val="lt1"/>
              </a:solidFill>
              <a:latin typeface="Raleway ExtraBold"/>
              <a:ea typeface="Raleway ExtraBold"/>
              <a:cs typeface="Raleway ExtraBold"/>
              <a:sym typeface="Raleway ExtraBold"/>
            </a:endParaRPr>
          </a:p>
        </p:txBody>
      </p:sp>
      <p:sp>
        <p:nvSpPr>
          <p:cNvPr id="10" name="Google Shape;510;p47">
            <a:extLst>
              <a:ext uri="{FF2B5EF4-FFF2-40B4-BE49-F238E27FC236}">
                <a16:creationId xmlns:a16="http://schemas.microsoft.com/office/drawing/2014/main" id="{11E85E07-7D04-3360-2139-A115205D556D}"/>
              </a:ext>
            </a:extLst>
          </p:cNvPr>
          <p:cNvSpPr txBox="1"/>
          <p:nvPr/>
        </p:nvSpPr>
        <p:spPr>
          <a:xfrm>
            <a:off x="8008429" y="3062541"/>
            <a:ext cx="734700" cy="731400"/>
          </a:xfrm>
          <a:prstGeom prst="rect">
            <a:avLst/>
          </a:prstGeom>
          <a:solidFill>
            <a:srgbClr val="4454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chemeClr val="lt1"/>
                </a:solidFill>
                <a:latin typeface="Raleway ExtraBold"/>
                <a:ea typeface="Raleway ExtraBold"/>
                <a:cs typeface="Raleway ExtraBold"/>
                <a:sym typeface="Raleway ExtraBold"/>
              </a:rPr>
              <a:t>04</a:t>
            </a:r>
            <a:endParaRPr sz="3000" dirty="0">
              <a:solidFill>
                <a:schemeClr val="lt1"/>
              </a:solidFill>
              <a:latin typeface="Raleway ExtraBold"/>
              <a:ea typeface="Raleway ExtraBold"/>
              <a:cs typeface="Raleway ExtraBold"/>
              <a:sym typeface="Raleway ExtraBold"/>
            </a:endParaRPr>
          </a:p>
        </p:txBody>
      </p:sp>
      <p:sp>
        <p:nvSpPr>
          <p:cNvPr id="11" name="Google Shape;511;p47">
            <a:extLst>
              <a:ext uri="{FF2B5EF4-FFF2-40B4-BE49-F238E27FC236}">
                <a16:creationId xmlns:a16="http://schemas.microsoft.com/office/drawing/2014/main" id="{D52F4127-BECF-DFC4-9F63-DAAC6A39202F}"/>
              </a:ext>
            </a:extLst>
          </p:cNvPr>
          <p:cNvSpPr txBox="1"/>
          <p:nvPr/>
        </p:nvSpPr>
        <p:spPr>
          <a:xfrm>
            <a:off x="5429888" y="3064078"/>
            <a:ext cx="734700" cy="731400"/>
          </a:xfrm>
          <a:prstGeom prst="rect">
            <a:avLst/>
          </a:prstGeom>
          <a:solidFill>
            <a:srgbClr val="4454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chemeClr val="lt1"/>
                </a:solidFill>
                <a:latin typeface="Raleway ExtraBold"/>
                <a:ea typeface="Raleway ExtraBold"/>
                <a:cs typeface="Raleway ExtraBold"/>
                <a:sym typeface="Raleway ExtraBold"/>
              </a:rPr>
              <a:t>02</a:t>
            </a:r>
            <a:endParaRPr sz="3000" dirty="0">
              <a:solidFill>
                <a:schemeClr val="lt1"/>
              </a:solidFill>
              <a:latin typeface="Raleway ExtraBold"/>
              <a:ea typeface="Raleway ExtraBold"/>
              <a:cs typeface="Raleway ExtraBold"/>
              <a:sym typeface="Raleway ExtraBold"/>
            </a:endParaRPr>
          </a:p>
        </p:txBody>
      </p:sp>
      <p:cxnSp>
        <p:nvCxnSpPr>
          <p:cNvPr id="12" name="Google Shape;516;p47">
            <a:extLst>
              <a:ext uri="{FF2B5EF4-FFF2-40B4-BE49-F238E27FC236}">
                <a16:creationId xmlns:a16="http://schemas.microsoft.com/office/drawing/2014/main" id="{78D11194-0D1A-E677-35EA-CC65D711C061}"/>
              </a:ext>
            </a:extLst>
          </p:cNvPr>
          <p:cNvCxnSpPr>
            <a:cxnSpLocks/>
            <a:stCxn id="4" idx="0"/>
            <a:endCxn id="9" idx="2"/>
          </p:cNvCxnSpPr>
          <p:nvPr/>
        </p:nvCxnSpPr>
        <p:spPr>
          <a:xfrm flipV="1">
            <a:off x="4632978" y="3793941"/>
            <a:ext cx="1" cy="362866"/>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518;p47">
            <a:extLst>
              <a:ext uri="{FF2B5EF4-FFF2-40B4-BE49-F238E27FC236}">
                <a16:creationId xmlns:a16="http://schemas.microsoft.com/office/drawing/2014/main" id="{B7360594-F828-735A-93D5-D314E622761D}"/>
              </a:ext>
            </a:extLst>
          </p:cNvPr>
          <p:cNvCxnSpPr>
            <a:cxnSpLocks/>
            <a:stCxn id="6" idx="0"/>
            <a:endCxn id="8" idx="2"/>
          </p:cNvCxnSpPr>
          <p:nvPr/>
        </p:nvCxnSpPr>
        <p:spPr>
          <a:xfrm flipV="1">
            <a:off x="7038013" y="3795478"/>
            <a:ext cx="1" cy="364163"/>
          </a:xfrm>
          <a:prstGeom prst="straightConnector1">
            <a:avLst/>
          </a:prstGeom>
          <a:noFill/>
          <a:ln w="19050" cap="flat" cmpd="sng">
            <a:solidFill>
              <a:schemeClr val="dk1"/>
            </a:solidFill>
            <a:prstDash val="solid"/>
            <a:round/>
            <a:headEnd type="none" w="med" len="med"/>
            <a:tailEnd type="none" w="med" len="med"/>
          </a:ln>
        </p:spPr>
      </p:cxnSp>
      <p:cxnSp>
        <p:nvCxnSpPr>
          <p:cNvPr id="14" name="Google Shape;519;p47">
            <a:extLst>
              <a:ext uri="{FF2B5EF4-FFF2-40B4-BE49-F238E27FC236}">
                <a16:creationId xmlns:a16="http://schemas.microsoft.com/office/drawing/2014/main" id="{34C45AB1-4F4A-E30D-4BF4-09998A417FFA}"/>
              </a:ext>
            </a:extLst>
          </p:cNvPr>
          <p:cNvCxnSpPr>
            <a:cxnSpLocks/>
            <a:stCxn id="10" idx="0"/>
            <a:endCxn id="7" idx="2"/>
          </p:cNvCxnSpPr>
          <p:nvPr/>
        </p:nvCxnSpPr>
        <p:spPr>
          <a:xfrm flipV="1">
            <a:off x="8375779" y="2633779"/>
            <a:ext cx="415324" cy="428762"/>
          </a:xfrm>
          <a:prstGeom prst="straightConnector1">
            <a:avLst/>
          </a:prstGeom>
          <a:noFill/>
          <a:ln w="19050" cap="flat" cmpd="sng">
            <a:solidFill>
              <a:schemeClr val="dk1"/>
            </a:solidFill>
            <a:prstDash val="solid"/>
            <a:round/>
            <a:headEnd type="none" w="med" len="med"/>
            <a:tailEnd type="none" w="med" len="med"/>
          </a:ln>
        </p:spPr>
      </p:cxnSp>
      <p:cxnSp>
        <p:nvCxnSpPr>
          <p:cNvPr id="15" name="Google Shape;524;p47">
            <a:extLst>
              <a:ext uri="{FF2B5EF4-FFF2-40B4-BE49-F238E27FC236}">
                <a16:creationId xmlns:a16="http://schemas.microsoft.com/office/drawing/2014/main" id="{C0D75ABE-D9FF-98E1-F68C-D43FF5803806}"/>
              </a:ext>
            </a:extLst>
          </p:cNvPr>
          <p:cNvCxnSpPr>
            <a:cxnSpLocks/>
            <a:stCxn id="11" idx="1"/>
            <a:endCxn id="9" idx="3"/>
          </p:cNvCxnSpPr>
          <p:nvPr/>
        </p:nvCxnSpPr>
        <p:spPr>
          <a:xfrm flipH="1" flipV="1">
            <a:off x="5000329" y="3428241"/>
            <a:ext cx="429559" cy="1537"/>
          </a:xfrm>
          <a:prstGeom prst="straightConnector1">
            <a:avLst/>
          </a:prstGeom>
          <a:noFill/>
          <a:ln w="19050" cap="flat" cmpd="sng">
            <a:solidFill>
              <a:schemeClr val="dk1"/>
            </a:solidFill>
            <a:prstDash val="solid"/>
            <a:round/>
            <a:headEnd type="none" w="med" len="med"/>
            <a:tailEnd type="none" w="med" len="med"/>
          </a:ln>
        </p:spPr>
      </p:cxnSp>
      <p:cxnSp>
        <p:nvCxnSpPr>
          <p:cNvPr id="16" name="Google Shape;525;p47">
            <a:extLst>
              <a:ext uri="{FF2B5EF4-FFF2-40B4-BE49-F238E27FC236}">
                <a16:creationId xmlns:a16="http://schemas.microsoft.com/office/drawing/2014/main" id="{AE0F7BBD-3FCF-B24C-253C-3ECB8EB49176}"/>
              </a:ext>
            </a:extLst>
          </p:cNvPr>
          <p:cNvCxnSpPr>
            <a:cxnSpLocks/>
            <a:stCxn id="8" idx="1"/>
            <a:endCxn id="11" idx="3"/>
          </p:cNvCxnSpPr>
          <p:nvPr/>
        </p:nvCxnSpPr>
        <p:spPr>
          <a:xfrm flipH="1">
            <a:off x="6164588" y="3429778"/>
            <a:ext cx="506076" cy="0"/>
          </a:xfrm>
          <a:prstGeom prst="straightConnector1">
            <a:avLst/>
          </a:prstGeom>
          <a:noFill/>
          <a:ln w="19050" cap="flat" cmpd="sng">
            <a:solidFill>
              <a:schemeClr val="dk1"/>
            </a:solidFill>
            <a:prstDash val="solid"/>
            <a:round/>
            <a:headEnd type="none" w="med" len="med"/>
            <a:tailEnd type="none" w="med" len="med"/>
          </a:ln>
        </p:spPr>
      </p:cxnSp>
      <p:cxnSp>
        <p:nvCxnSpPr>
          <p:cNvPr id="17" name="Google Shape;526;p47">
            <a:extLst>
              <a:ext uri="{FF2B5EF4-FFF2-40B4-BE49-F238E27FC236}">
                <a16:creationId xmlns:a16="http://schemas.microsoft.com/office/drawing/2014/main" id="{7EEA361B-DF90-3F1A-8F68-B59299AFD7BB}"/>
              </a:ext>
            </a:extLst>
          </p:cNvPr>
          <p:cNvCxnSpPr>
            <a:cxnSpLocks/>
            <a:stCxn id="10" idx="1"/>
            <a:endCxn id="8" idx="3"/>
          </p:cNvCxnSpPr>
          <p:nvPr/>
        </p:nvCxnSpPr>
        <p:spPr>
          <a:xfrm flipH="1">
            <a:off x="7405364" y="3428241"/>
            <a:ext cx="603065" cy="1537"/>
          </a:xfrm>
          <a:prstGeom prst="straightConnector1">
            <a:avLst/>
          </a:prstGeom>
          <a:noFill/>
          <a:ln w="19050" cap="flat" cmpd="sng">
            <a:solidFill>
              <a:schemeClr val="dk1"/>
            </a:solidFill>
            <a:prstDash val="solid"/>
            <a:round/>
            <a:headEnd type="none" w="med" len="med"/>
            <a:tailEnd type="none" w="med" len="med"/>
          </a:ln>
        </p:spPr>
      </p:cxnSp>
      <p:cxnSp>
        <p:nvCxnSpPr>
          <p:cNvPr id="22" name="Google Shape;516;p47">
            <a:extLst>
              <a:ext uri="{FF2B5EF4-FFF2-40B4-BE49-F238E27FC236}">
                <a16:creationId xmlns:a16="http://schemas.microsoft.com/office/drawing/2014/main" id="{82327C01-F7B0-3EC6-D499-EE57ED35A4BA}"/>
              </a:ext>
            </a:extLst>
          </p:cNvPr>
          <p:cNvCxnSpPr>
            <a:cxnSpLocks/>
            <a:stCxn id="11" idx="0"/>
            <a:endCxn id="5" idx="2"/>
          </p:cNvCxnSpPr>
          <p:nvPr/>
        </p:nvCxnSpPr>
        <p:spPr>
          <a:xfrm flipH="1" flipV="1">
            <a:off x="5385321" y="2624939"/>
            <a:ext cx="411917" cy="439139"/>
          </a:xfrm>
          <a:prstGeom prst="straightConnector1">
            <a:avLst/>
          </a:prstGeom>
          <a:noFill/>
          <a:ln w="19050" cap="flat" cmpd="sng">
            <a:solidFill>
              <a:schemeClr val="dk1"/>
            </a:solidFill>
            <a:prstDash val="solid"/>
            <a:round/>
            <a:headEnd type="none" w="med" len="med"/>
            <a:tailEnd type="none" w="med" len="med"/>
          </a:ln>
        </p:spPr>
      </p:cxnSp>
      <p:sp>
        <p:nvSpPr>
          <p:cNvPr id="42" name="Google Shape;510;p47">
            <a:extLst>
              <a:ext uri="{FF2B5EF4-FFF2-40B4-BE49-F238E27FC236}">
                <a16:creationId xmlns:a16="http://schemas.microsoft.com/office/drawing/2014/main" id="{DFF8D062-61F3-5EBB-70C4-AD264C283370}"/>
              </a:ext>
            </a:extLst>
          </p:cNvPr>
          <p:cNvSpPr txBox="1"/>
          <p:nvPr/>
        </p:nvSpPr>
        <p:spPr>
          <a:xfrm>
            <a:off x="9360541" y="3062541"/>
            <a:ext cx="734700" cy="731400"/>
          </a:xfrm>
          <a:prstGeom prst="rect">
            <a:avLst/>
          </a:prstGeom>
          <a:solidFill>
            <a:srgbClr val="44546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chemeClr val="lt1"/>
                </a:solidFill>
                <a:latin typeface="Raleway ExtraBold"/>
                <a:ea typeface="Raleway ExtraBold"/>
                <a:cs typeface="Raleway ExtraBold"/>
                <a:sym typeface="Raleway ExtraBold"/>
              </a:rPr>
              <a:t>05</a:t>
            </a:r>
            <a:endParaRPr sz="3000" dirty="0">
              <a:solidFill>
                <a:schemeClr val="lt1"/>
              </a:solidFill>
              <a:latin typeface="Raleway ExtraBold"/>
              <a:ea typeface="Raleway ExtraBold"/>
              <a:cs typeface="Raleway ExtraBold"/>
              <a:sym typeface="Raleway ExtraBold"/>
            </a:endParaRPr>
          </a:p>
        </p:txBody>
      </p:sp>
      <p:cxnSp>
        <p:nvCxnSpPr>
          <p:cNvPr id="43" name="Google Shape;525;p47">
            <a:extLst>
              <a:ext uri="{FF2B5EF4-FFF2-40B4-BE49-F238E27FC236}">
                <a16:creationId xmlns:a16="http://schemas.microsoft.com/office/drawing/2014/main" id="{C4EBBB0A-8886-1607-0EA8-178BA91165F8}"/>
              </a:ext>
            </a:extLst>
          </p:cNvPr>
          <p:cNvCxnSpPr>
            <a:cxnSpLocks/>
            <a:stCxn id="42" idx="1"/>
            <a:endCxn id="10" idx="3"/>
          </p:cNvCxnSpPr>
          <p:nvPr/>
        </p:nvCxnSpPr>
        <p:spPr>
          <a:xfrm flipH="1">
            <a:off x="8743129" y="3428241"/>
            <a:ext cx="617412" cy="0"/>
          </a:xfrm>
          <a:prstGeom prst="straightConnector1">
            <a:avLst/>
          </a:prstGeom>
          <a:noFill/>
          <a:ln w="19050" cap="flat" cmpd="sng">
            <a:solidFill>
              <a:schemeClr val="dk1"/>
            </a:solidFill>
            <a:prstDash val="solid"/>
            <a:round/>
            <a:headEnd type="none" w="med" len="med"/>
            <a:tailEnd type="none" w="med" len="med"/>
          </a:ln>
        </p:spPr>
      </p:cxnSp>
      <p:sp>
        <p:nvSpPr>
          <p:cNvPr id="51" name="Google Shape;502;p47">
            <a:extLst>
              <a:ext uri="{FF2B5EF4-FFF2-40B4-BE49-F238E27FC236}">
                <a16:creationId xmlns:a16="http://schemas.microsoft.com/office/drawing/2014/main" id="{1EA6D7CE-FE61-309C-DDCA-BCFF007B6FE0}"/>
              </a:ext>
            </a:extLst>
          </p:cNvPr>
          <p:cNvSpPr txBox="1"/>
          <p:nvPr/>
        </p:nvSpPr>
        <p:spPr>
          <a:xfrm flipH="1">
            <a:off x="8913730" y="4230162"/>
            <a:ext cx="1654799" cy="2221395"/>
          </a:xfrm>
          <a:custGeom>
            <a:avLst/>
            <a:gdLst>
              <a:gd name="connsiteX0" fmla="*/ 0 w 1654799"/>
              <a:gd name="connsiteY0" fmla="*/ 0 h 2221395"/>
              <a:gd name="connsiteX1" fmla="*/ 518504 w 1654799"/>
              <a:gd name="connsiteY1" fmla="*/ 0 h 2221395"/>
              <a:gd name="connsiteX2" fmla="*/ 1086651 w 1654799"/>
              <a:gd name="connsiteY2" fmla="*/ 0 h 2221395"/>
              <a:gd name="connsiteX3" fmla="*/ 1654799 w 1654799"/>
              <a:gd name="connsiteY3" fmla="*/ 0 h 2221395"/>
              <a:gd name="connsiteX4" fmla="*/ 1654799 w 1654799"/>
              <a:gd name="connsiteY4" fmla="*/ 510921 h 2221395"/>
              <a:gd name="connsiteX5" fmla="*/ 1654799 w 1654799"/>
              <a:gd name="connsiteY5" fmla="*/ 1088484 h 2221395"/>
              <a:gd name="connsiteX6" fmla="*/ 1654799 w 1654799"/>
              <a:gd name="connsiteY6" fmla="*/ 1577190 h 2221395"/>
              <a:gd name="connsiteX7" fmla="*/ 1654799 w 1654799"/>
              <a:gd name="connsiteY7" fmla="*/ 2221395 h 2221395"/>
              <a:gd name="connsiteX8" fmla="*/ 1070103 w 1654799"/>
              <a:gd name="connsiteY8" fmla="*/ 2221395 h 2221395"/>
              <a:gd name="connsiteX9" fmla="*/ 501956 w 1654799"/>
              <a:gd name="connsiteY9" fmla="*/ 2221395 h 2221395"/>
              <a:gd name="connsiteX10" fmla="*/ 0 w 1654799"/>
              <a:gd name="connsiteY10" fmla="*/ 2221395 h 2221395"/>
              <a:gd name="connsiteX11" fmla="*/ 0 w 1654799"/>
              <a:gd name="connsiteY11" fmla="*/ 1621618 h 2221395"/>
              <a:gd name="connsiteX12" fmla="*/ 0 w 1654799"/>
              <a:gd name="connsiteY12" fmla="*/ 1110698 h 2221395"/>
              <a:gd name="connsiteX13" fmla="*/ 0 w 1654799"/>
              <a:gd name="connsiteY13" fmla="*/ 510921 h 2221395"/>
              <a:gd name="connsiteX14" fmla="*/ 0 w 1654799"/>
              <a:gd name="connsiteY14" fmla="*/ 0 h 222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4799" h="2221395" extrusionOk="0">
                <a:moveTo>
                  <a:pt x="0" y="0"/>
                </a:moveTo>
                <a:cubicBezTo>
                  <a:pt x="181145" y="19800"/>
                  <a:pt x="292789" y="15036"/>
                  <a:pt x="518504" y="0"/>
                </a:cubicBezTo>
                <a:cubicBezTo>
                  <a:pt x="744219" y="-15036"/>
                  <a:pt x="968216" y="21883"/>
                  <a:pt x="1086651" y="0"/>
                </a:cubicBezTo>
                <a:cubicBezTo>
                  <a:pt x="1205086" y="-21883"/>
                  <a:pt x="1415873" y="7973"/>
                  <a:pt x="1654799" y="0"/>
                </a:cubicBezTo>
                <a:cubicBezTo>
                  <a:pt x="1678793" y="180142"/>
                  <a:pt x="1656080" y="330064"/>
                  <a:pt x="1654799" y="510921"/>
                </a:cubicBezTo>
                <a:cubicBezTo>
                  <a:pt x="1653518" y="691778"/>
                  <a:pt x="1629599" y="823887"/>
                  <a:pt x="1654799" y="1088484"/>
                </a:cubicBezTo>
                <a:cubicBezTo>
                  <a:pt x="1679999" y="1353081"/>
                  <a:pt x="1678864" y="1452660"/>
                  <a:pt x="1654799" y="1577190"/>
                </a:cubicBezTo>
                <a:cubicBezTo>
                  <a:pt x="1630734" y="1701720"/>
                  <a:pt x="1627792" y="1998451"/>
                  <a:pt x="1654799" y="2221395"/>
                </a:cubicBezTo>
                <a:cubicBezTo>
                  <a:pt x="1423511" y="2240611"/>
                  <a:pt x="1218755" y="2213393"/>
                  <a:pt x="1070103" y="2221395"/>
                </a:cubicBezTo>
                <a:cubicBezTo>
                  <a:pt x="921451" y="2229397"/>
                  <a:pt x="772649" y="2223025"/>
                  <a:pt x="501956" y="2221395"/>
                </a:cubicBezTo>
                <a:cubicBezTo>
                  <a:pt x="231263" y="2219765"/>
                  <a:pt x="134369" y="2199920"/>
                  <a:pt x="0" y="2221395"/>
                </a:cubicBezTo>
                <a:cubicBezTo>
                  <a:pt x="14993" y="2100198"/>
                  <a:pt x="-29450" y="1773837"/>
                  <a:pt x="0" y="1621618"/>
                </a:cubicBezTo>
                <a:cubicBezTo>
                  <a:pt x="29450" y="1469399"/>
                  <a:pt x="9114" y="1333350"/>
                  <a:pt x="0" y="1110698"/>
                </a:cubicBezTo>
                <a:cubicBezTo>
                  <a:pt x="-9114" y="888046"/>
                  <a:pt x="-22338" y="741286"/>
                  <a:pt x="0" y="510921"/>
                </a:cubicBezTo>
                <a:cubicBezTo>
                  <a:pt x="22338" y="280556"/>
                  <a:pt x="7642" y="120062"/>
                  <a:pt x="0" y="0"/>
                </a:cubicBezTo>
                <a:close/>
              </a:path>
            </a:pathLst>
          </a:custGeom>
          <a:noFill/>
          <a:ln>
            <a:solidFill>
              <a:srgbClr val="5B9BD5"/>
            </a:solidFill>
            <a:extLst>
              <a:ext uri="{C807C97D-BFC1-408E-A445-0C87EB9F89A2}">
                <ask:lineSketchStyleProps xmlns:ask="http://schemas.microsoft.com/office/drawing/2018/sketchyshapes" sd="1230732790">
                  <a:prstGeom prst="rect">
                    <a:avLst/>
                  </a:prstGeom>
                  <ask:type>
                    <ask:lineSketchFreehand/>
                  </ask:type>
                </ask:lineSketchStyleProps>
              </a:ext>
            </a:extLst>
          </a:ln>
        </p:spPr>
        <p:txBody>
          <a:bodyPr spcFirstLastPara="1" wrap="square" lIns="91425" tIns="91425" rIns="91425" bIns="91425" anchor="t" anchorCtr="0">
            <a:no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tx1"/>
                </a:solidFill>
                <a:effectLst/>
                <a:latin typeface="12"/>
              </a:rPr>
              <a:t>phpMyAdmin Integration:</a:t>
            </a:r>
            <a:endParaRPr kumimoji="0" lang="en-US" altLang="en-US" sz="1200" b="0" i="0" u="none" strike="noStrike" cap="none" normalizeH="0" baseline="0" dirty="0">
              <a:ln>
                <a:noFill/>
              </a:ln>
              <a:solidFill>
                <a:schemeClr val="tx1"/>
              </a:solidFill>
              <a:effectLst/>
              <a:latin typeface="12"/>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12"/>
              </a:rPr>
              <a:t>phpMyAdmin</a:t>
            </a:r>
            <a:r>
              <a:rPr kumimoji="0" lang="en-US" altLang="en-US" sz="1200" b="0" i="0" u="none" strike="noStrike" cap="none" normalizeH="0" baseline="0" dirty="0">
                <a:ln>
                  <a:noFill/>
                </a:ln>
                <a:solidFill>
                  <a:schemeClr val="tx1"/>
                </a:solidFill>
                <a:effectLst/>
                <a:latin typeface="12"/>
              </a:rPr>
              <a:t> is used to manage the MySQL database, providing a user-friendly interface to view, update, and organize course data.</a:t>
            </a:r>
          </a:p>
          <a:p>
            <a:pPr marL="0" marR="0" lvl="0" indent="0" algn="ctr"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12"/>
              </a:rPr>
              <a:t>Course Table</a:t>
            </a:r>
            <a:r>
              <a:rPr kumimoji="0" lang="en-US" altLang="en-US" sz="1200" b="0" i="0" u="none" strike="noStrike" cap="none" normalizeH="0" baseline="0" dirty="0">
                <a:ln>
                  <a:noFill/>
                </a:ln>
                <a:solidFill>
                  <a:schemeClr val="tx1"/>
                </a:solidFill>
                <a:effectLst/>
                <a:latin typeface="12"/>
              </a:rPr>
              <a:t>: Includes columns for</a:t>
            </a:r>
          </a:p>
          <a:p>
            <a:pPr marL="0" marR="0" lvl="0" indent="0" algn="ctr" defTabSz="914400" rtl="0" eaLnBrk="0" fontAlgn="base" latinLnBrk="0" hangingPunct="0">
              <a:lnSpc>
                <a:spcPct val="100000"/>
              </a:lnSpc>
              <a:spcBef>
                <a:spcPct val="0"/>
              </a:spcBef>
              <a:spcAft>
                <a:spcPct val="0"/>
              </a:spcAft>
              <a:buClrTx/>
              <a:buSzTx/>
              <a:tabLst/>
            </a:pPr>
            <a:r>
              <a:rPr kumimoji="0" lang="en-US" altLang="en-US" sz="800" b="0" i="0" u="none" strike="noStrike" cap="none" normalizeH="0" baseline="0" dirty="0">
                <a:ln>
                  <a:noFill/>
                </a:ln>
                <a:solidFill>
                  <a:schemeClr val="tx1"/>
                </a:solidFill>
                <a:effectLst/>
                <a:latin typeface="12"/>
              </a:rPr>
              <a:t> </a:t>
            </a:r>
            <a:r>
              <a:rPr kumimoji="0" lang="en-US" altLang="en-US" sz="800" b="0" i="0" u="none" strike="noStrike" cap="none" normalizeH="0" baseline="0" dirty="0" err="1">
                <a:ln>
                  <a:noFill/>
                </a:ln>
                <a:solidFill>
                  <a:schemeClr val="tx1"/>
                </a:solidFill>
                <a:effectLst/>
                <a:latin typeface="12"/>
              </a:rPr>
              <a:t>course_id</a:t>
            </a:r>
            <a:r>
              <a:rPr kumimoji="0" lang="en-US" altLang="en-US" sz="800" b="0" i="0" u="none" strike="noStrike" cap="none" normalizeH="0" baseline="0" dirty="0">
                <a:ln>
                  <a:noFill/>
                </a:ln>
                <a:solidFill>
                  <a:schemeClr val="tx1"/>
                </a:solidFill>
                <a:effectLst/>
                <a:latin typeface="12"/>
              </a:rPr>
              <a:t>, name, description, price, and more.</a:t>
            </a:r>
          </a:p>
        </p:txBody>
      </p:sp>
      <p:cxnSp>
        <p:nvCxnSpPr>
          <p:cNvPr id="52" name="Google Shape;518;p47">
            <a:extLst>
              <a:ext uri="{FF2B5EF4-FFF2-40B4-BE49-F238E27FC236}">
                <a16:creationId xmlns:a16="http://schemas.microsoft.com/office/drawing/2014/main" id="{A745E4D1-30A7-C0A9-3BA4-31E9E8601D3E}"/>
              </a:ext>
            </a:extLst>
          </p:cNvPr>
          <p:cNvCxnSpPr>
            <a:cxnSpLocks/>
            <a:stCxn id="51" idx="0"/>
            <a:endCxn id="42" idx="2"/>
          </p:cNvCxnSpPr>
          <p:nvPr/>
        </p:nvCxnSpPr>
        <p:spPr>
          <a:xfrm flipH="1" flipV="1">
            <a:off x="9727891" y="3793941"/>
            <a:ext cx="13238" cy="436221"/>
          </a:xfrm>
          <a:prstGeom prst="straightConnector1">
            <a:avLst/>
          </a:prstGeom>
          <a:noFill/>
          <a:ln w="19050" cap="flat" cmpd="sng">
            <a:solidFill>
              <a:schemeClr val="dk1"/>
            </a:solidFill>
            <a:prstDash val="solid"/>
            <a:round/>
            <a:headEnd type="none" w="med" len="med"/>
            <a:tailEnd type="none" w="med" len="med"/>
          </a:ln>
        </p:spPr>
      </p:cxnSp>
      <p:sp>
        <p:nvSpPr>
          <p:cNvPr id="2" name="Title 1">
            <a:extLst>
              <a:ext uri="{FF2B5EF4-FFF2-40B4-BE49-F238E27FC236}">
                <a16:creationId xmlns:a16="http://schemas.microsoft.com/office/drawing/2014/main" id="{28328A32-CE4A-84A9-CCD4-D16C3C8FBE7F}"/>
              </a:ext>
            </a:extLst>
          </p:cNvPr>
          <p:cNvSpPr txBox="1">
            <a:spLocks/>
          </p:cNvSpPr>
          <p:nvPr/>
        </p:nvSpPr>
        <p:spPr>
          <a:xfrm>
            <a:off x="5068762" y="61047"/>
            <a:ext cx="2939668" cy="632285"/>
          </a:xfrm>
          <a:prstGeom prst="rect">
            <a:avLst/>
          </a:prstGeom>
        </p:spPr>
        <p:txBody>
          <a:bodyP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1"/>
                </a:solidFill>
              </a:rPr>
              <a:t>Project Features</a:t>
            </a:r>
            <a:endParaRPr lang="en-US" dirty="0">
              <a:solidFill>
                <a:schemeClr val="accent5"/>
              </a:solidFill>
            </a:endParaRPr>
          </a:p>
        </p:txBody>
      </p:sp>
    </p:spTree>
    <p:extLst>
      <p:ext uri="{BB962C8B-B14F-4D97-AF65-F5344CB8AC3E}">
        <p14:creationId xmlns:p14="http://schemas.microsoft.com/office/powerpoint/2010/main" val="130103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A399124D-BEDB-ECBB-2D7D-7C45078E3EEE}"/>
              </a:ext>
            </a:extLst>
          </p:cNvPr>
          <p:cNvGrpSpPr/>
          <p:nvPr/>
        </p:nvGrpSpPr>
        <p:grpSpPr>
          <a:xfrm>
            <a:off x="26126" y="0"/>
            <a:ext cx="12192000" cy="6858000"/>
            <a:chOff x="-3498574" y="0"/>
            <a:chExt cx="12192000" cy="6858000"/>
          </a:xfrm>
        </p:grpSpPr>
        <p:sp>
          <p:nvSpPr>
            <p:cNvPr id="63" name="Rectangle 62">
              <a:extLst>
                <a:ext uri="{FF2B5EF4-FFF2-40B4-BE49-F238E27FC236}">
                  <a16:creationId xmlns:a16="http://schemas.microsoft.com/office/drawing/2014/main" id="{8E36589D-272D-E452-64A0-9DEAF392F10D}"/>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65">
              <a:extLst>
                <a:ext uri="{FF2B5EF4-FFF2-40B4-BE49-F238E27FC236}">
                  <a16:creationId xmlns:a16="http://schemas.microsoft.com/office/drawing/2014/main" id="{D953446F-EDD6-2B86-BD4F-EFD365EC8702}"/>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10">
              <a:extLst>
                <a:ext uri="{FF2B5EF4-FFF2-40B4-BE49-F238E27FC236}">
                  <a16:creationId xmlns:a16="http://schemas.microsoft.com/office/drawing/2014/main" id="{CC6A286C-B5F2-BD1E-8ACA-8A268DFE5AD7}"/>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68" name="TextBox 67">
              <a:extLst>
                <a:ext uri="{FF2B5EF4-FFF2-40B4-BE49-F238E27FC236}">
                  <a16:creationId xmlns:a16="http://schemas.microsoft.com/office/drawing/2014/main" id="{5E427238-8908-8876-88B1-81D939EF6833}"/>
                </a:ext>
              </a:extLst>
            </p:cNvPr>
            <p:cNvSpPr txBox="1"/>
            <p:nvPr/>
          </p:nvSpPr>
          <p:spPr>
            <a:xfrm rot="16200000">
              <a:off x="7457248" y="3228943"/>
              <a:ext cx="1789043" cy="400110"/>
            </a:xfrm>
            <a:prstGeom prst="rect">
              <a:avLst/>
            </a:prstGeom>
            <a:noFill/>
          </p:spPr>
          <p:txBody>
            <a:bodyPr wrap="square" rtlCol="0">
              <a:spAutoFit/>
            </a:bodyPr>
            <a:lstStyle/>
            <a:p>
              <a:pPr algn="ctr"/>
              <a:r>
                <a:rPr lang="en-US" sz="2000" b="1" dirty="0">
                  <a:solidFill>
                    <a:schemeClr val="bg1"/>
                  </a:solidFill>
                </a:rPr>
                <a:t>Introduction</a:t>
              </a:r>
              <a:endParaRPr lang="en-US" sz="2400" b="1" dirty="0">
                <a:solidFill>
                  <a:schemeClr val="bg1"/>
                </a:solidFill>
              </a:endParaRPr>
            </a:p>
          </p:txBody>
        </p:sp>
      </p:grpSp>
      <p:grpSp>
        <p:nvGrpSpPr>
          <p:cNvPr id="76" name="Group 75">
            <a:extLst>
              <a:ext uri="{FF2B5EF4-FFF2-40B4-BE49-F238E27FC236}">
                <a16:creationId xmlns:a16="http://schemas.microsoft.com/office/drawing/2014/main" id="{AB8ED7BE-A90F-6573-EC0E-7908573B10B5}"/>
              </a:ext>
            </a:extLst>
          </p:cNvPr>
          <p:cNvGrpSpPr/>
          <p:nvPr/>
        </p:nvGrpSpPr>
        <p:grpSpPr>
          <a:xfrm>
            <a:off x="-546363" y="-2"/>
            <a:ext cx="12192000" cy="6858000"/>
            <a:chOff x="-3498574" y="0"/>
            <a:chExt cx="12192000" cy="6858000"/>
          </a:xfrm>
        </p:grpSpPr>
        <p:sp>
          <p:nvSpPr>
            <p:cNvPr id="77" name="Rectangle 76">
              <a:extLst>
                <a:ext uri="{FF2B5EF4-FFF2-40B4-BE49-F238E27FC236}">
                  <a16:creationId xmlns:a16="http://schemas.microsoft.com/office/drawing/2014/main" id="{5F197BF1-C40D-C6AC-CD37-3BEAD6C01B1F}"/>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77">
              <a:extLst>
                <a:ext uri="{FF2B5EF4-FFF2-40B4-BE49-F238E27FC236}">
                  <a16:creationId xmlns:a16="http://schemas.microsoft.com/office/drawing/2014/main" id="{1612824D-5496-49CA-4AB8-ACCC51E7F8F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10">
              <a:extLst>
                <a:ext uri="{FF2B5EF4-FFF2-40B4-BE49-F238E27FC236}">
                  <a16:creationId xmlns:a16="http://schemas.microsoft.com/office/drawing/2014/main" id="{B7A55771-C667-8795-C821-C3FEDC1F775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0" name="TextBox 79">
              <a:extLst>
                <a:ext uri="{FF2B5EF4-FFF2-40B4-BE49-F238E27FC236}">
                  <a16:creationId xmlns:a16="http://schemas.microsoft.com/office/drawing/2014/main" id="{50EBBE0B-3BD5-82C3-2AFC-81A6B9BDBE3F}"/>
                </a:ext>
              </a:extLst>
            </p:cNvPr>
            <p:cNvSpPr txBox="1"/>
            <p:nvPr/>
          </p:nvSpPr>
          <p:spPr>
            <a:xfrm rot="16200000">
              <a:off x="7221193" y="3161332"/>
              <a:ext cx="2261151" cy="400110"/>
            </a:xfrm>
            <a:prstGeom prst="rect">
              <a:avLst/>
            </a:prstGeom>
            <a:noFill/>
          </p:spPr>
          <p:txBody>
            <a:bodyPr wrap="square" rtlCol="0">
              <a:spAutoFit/>
            </a:bodyPr>
            <a:lstStyle/>
            <a:p>
              <a:pPr algn="ctr"/>
              <a:r>
                <a:rPr lang="en-US" sz="2000" b="1" dirty="0">
                  <a:solidFill>
                    <a:schemeClr val="bg1"/>
                  </a:solidFill>
                </a:rPr>
                <a:t>Project Features</a:t>
              </a:r>
            </a:p>
          </p:txBody>
        </p:sp>
      </p:grpSp>
      <p:grpSp>
        <p:nvGrpSpPr>
          <p:cNvPr id="81" name="Group 80">
            <a:extLst>
              <a:ext uri="{FF2B5EF4-FFF2-40B4-BE49-F238E27FC236}">
                <a16:creationId xmlns:a16="http://schemas.microsoft.com/office/drawing/2014/main" id="{1010B4F4-7FAE-0672-FD5D-C461BE230546}"/>
              </a:ext>
            </a:extLst>
          </p:cNvPr>
          <p:cNvGrpSpPr/>
          <p:nvPr/>
        </p:nvGrpSpPr>
        <p:grpSpPr>
          <a:xfrm>
            <a:off x="-1245835" y="0"/>
            <a:ext cx="12265841" cy="6858000"/>
            <a:chOff x="-3498574" y="0"/>
            <a:chExt cx="12265841" cy="6858000"/>
          </a:xfrm>
        </p:grpSpPr>
        <p:sp>
          <p:nvSpPr>
            <p:cNvPr id="82" name="Rectangle 81">
              <a:extLst>
                <a:ext uri="{FF2B5EF4-FFF2-40B4-BE49-F238E27FC236}">
                  <a16:creationId xmlns:a16="http://schemas.microsoft.com/office/drawing/2014/main" id="{501FCCFD-93EE-B255-FD4F-4F8A0B19F003}"/>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Freeform 82">
              <a:extLst>
                <a:ext uri="{FF2B5EF4-FFF2-40B4-BE49-F238E27FC236}">
                  <a16:creationId xmlns:a16="http://schemas.microsoft.com/office/drawing/2014/main" id="{7F2000BC-6ADB-9FBF-7CA0-2CE66C14623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TextBox 84">
              <a:extLst>
                <a:ext uri="{FF2B5EF4-FFF2-40B4-BE49-F238E27FC236}">
                  <a16:creationId xmlns:a16="http://schemas.microsoft.com/office/drawing/2014/main" id="{3F15F45F-EB30-140C-0B25-B9E8FDF5564D}"/>
                </a:ext>
              </a:extLst>
            </p:cNvPr>
            <p:cNvSpPr txBox="1"/>
            <p:nvPr/>
          </p:nvSpPr>
          <p:spPr>
            <a:xfrm rot="16200000">
              <a:off x="7221193" y="2945889"/>
              <a:ext cx="2261151" cy="830997"/>
            </a:xfrm>
            <a:prstGeom prst="rect">
              <a:avLst/>
            </a:prstGeom>
            <a:noFill/>
          </p:spPr>
          <p:txBody>
            <a:bodyPr wrap="square" rtlCol="0">
              <a:spAutoFit/>
            </a:bodyPr>
            <a:lstStyle/>
            <a:p>
              <a:pPr algn="ctr"/>
              <a:r>
                <a:rPr lang="en-US" sz="2400" b="1" dirty="0">
                  <a:solidFill>
                    <a:schemeClr val="bg1"/>
                  </a:solidFill>
                </a:rPr>
                <a:t>Database </a:t>
              </a:r>
              <a:r>
                <a:rPr lang="en-US" sz="2400" b="1" dirty="0" err="1">
                  <a:solidFill>
                    <a:schemeClr val="bg1"/>
                  </a:solidFill>
                </a:rPr>
                <a:t>Devlopment</a:t>
              </a:r>
              <a:endParaRPr lang="en-US" sz="2400" b="1" dirty="0">
                <a:solidFill>
                  <a:schemeClr val="bg1"/>
                </a:solidFill>
              </a:endParaRPr>
            </a:p>
          </p:txBody>
        </p:sp>
      </p:grpSp>
      <p:grpSp>
        <p:nvGrpSpPr>
          <p:cNvPr id="86" name="Group 85">
            <a:extLst>
              <a:ext uri="{FF2B5EF4-FFF2-40B4-BE49-F238E27FC236}">
                <a16:creationId xmlns:a16="http://schemas.microsoft.com/office/drawing/2014/main" id="{D49AE224-85EB-3524-AAE7-AC5BDE2304FC}"/>
              </a:ext>
            </a:extLst>
          </p:cNvPr>
          <p:cNvGrpSpPr/>
          <p:nvPr/>
        </p:nvGrpSpPr>
        <p:grpSpPr>
          <a:xfrm>
            <a:off x="-9132227" y="-4"/>
            <a:ext cx="12237503" cy="6858000"/>
            <a:chOff x="-3498574" y="0"/>
            <a:chExt cx="12237503" cy="6858000"/>
          </a:xfrm>
        </p:grpSpPr>
        <p:sp>
          <p:nvSpPr>
            <p:cNvPr id="88" name="Rectangle 87">
              <a:extLst>
                <a:ext uri="{FF2B5EF4-FFF2-40B4-BE49-F238E27FC236}">
                  <a16:creationId xmlns:a16="http://schemas.microsoft.com/office/drawing/2014/main" id="{83A850E4-9F76-F700-87D3-FEBAB298980B}"/>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88">
              <a:extLst>
                <a:ext uri="{FF2B5EF4-FFF2-40B4-BE49-F238E27FC236}">
                  <a16:creationId xmlns:a16="http://schemas.microsoft.com/office/drawing/2014/main" id="{6FD5A232-78FC-1284-F00A-F5DFFE9CB63F}"/>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10">
              <a:extLst>
                <a:ext uri="{FF2B5EF4-FFF2-40B4-BE49-F238E27FC236}">
                  <a16:creationId xmlns:a16="http://schemas.microsoft.com/office/drawing/2014/main" id="{4FFE5454-B834-0684-A22D-2131677F3EE1}"/>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1" name="TextBox 90">
              <a:extLst>
                <a:ext uri="{FF2B5EF4-FFF2-40B4-BE49-F238E27FC236}">
                  <a16:creationId xmlns:a16="http://schemas.microsoft.com/office/drawing/2014/main" id="{B6F2E81D-8411-ACEC-FE4B-91295DD17F63}"/>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User Experience</a:t>
              </a:r>
            </a:p>
            <a:p>
              <a:pPr algn="ctr"/>
              <a:r>
                <a:rPr lang="en-US" sz="2000" b="1" dirty="0">
                  <a:solidFill>
                    <a:schemeClr val="bg1"/>
                  </a:solidFill>
                </a:rPr>
                <a:t>(</a:t>
              </a:r>
              <a:r>
                <a:rPr lang="en-US" sz="2000" b="1" dirty="0" err="1">
                  <a:solidFill>
                    <a:schemeClr val="bg1"/>
                  </a:solidFill>
                </a:rPr>
                <a:t>UX</a:t>
              </a:r>
              <a:r>
                <a:rPr lang="en-US" sz="2000" b="1" dirty="0">
                  <a:solidFill>
                    <a:schemeClr val="bg1"/>
                  </a:solidFill>
                </a:rPr>
                <a:t>)</a:t>
              </a:r>
            </a:p>
          </p:txBody>
        </p:sp>
      </p:grpSp>
      <p:grpSp>
        <p:nvGrpSpPr>
          <p:cNvPr id="92" name="Group 91">
            <a:extLst>
              <a:ext uri="{FF2B5EF4-FFF2-40B4-BE49-F238E27FC236}">
                <a16:creationId xmlns:a16="http://schemas.microsoft.com/office/drawing/2014/main" id="{7E06E9A5-C034-F9E4-536A-2D9DF9A615D3}"/>
              </a:ext>
            </a:extLst>
          </p:cNvPr>
          <p:cNvGrpSpPr/>
          <p:nvPr/>
        </p:nvGrpSpPr>
        <p:grpSpPr>
          <a:xfrm>
            <a:off x="-9704716" y="0"/>
            <a:ext cx="12192000" cy="6858000"/>
            <a:chOff x="-3498574" y="0"/>
            <a:chExt cx="12192000" cy="6858000"/>
          </a:xfrm>
        </p:grpSpPr>
        <p:sp>
          <p:nvSpPr>
            <p:cNvPr id="93" name="Rectangle 92">
              <a:extLst>
                <a:ext uri="{FF2B5EF4-FFF2-40B4-BE49-F238E27FC236}">
                  <a16:creationId xmlns:a16="http://schemas.microsoft.com/office/drawing/2014/main" id="{3DB9B163-F43C-D295-36BB-27AD79C6FCA6}"/>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93">
              <a:extLst>
                <a:ext uri="{FF2B5EF4-FFF2-40B4-BE49-F238E27FC236}">
                  <a16:creationId xmlns:a16="http://schemas.microsoft.com/office/drawing/2014/main" id="{201F75EB-DD71-23C2-9068-D7647485D297}"/>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5" name="Freeform 10">
              <a:extLst>
                <a:ext uri="{FF2B5EF4-FFF2-40B4-BE49-F238E27FC236}">
                  <a16:creationId xmlns:a16="http://schemas.microsoft.com/office/drawing/2014/main" id="{65EAE81A-70F7-A793-EE03-F3F6F224795A}"/>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6" name="TextBox 95">
              <a:extLst>
                <a:ext uri="{FF2B5EF4-FFF2-40B4-BE49-F238E27FC236}">
                  <a16:creationId xmlns:a16="http://schemas.microsoft.com/office/drawing/2014/main" id="{45E911E5-5BF7-D1A8-39B5-7AC6D4C9D49E}"/>
                </a:ext>
              </a:extLst>
            </p:cNvPr>
            <p:cNvSpPr txBox="1"/>
            <p:nvPr/>
          </p:nvSpPr>
          <p:spPr>
            <a:xfrm rot="16200000">
              <a:off x="6866520" y="3228943"/>
              <a:ext cx="3036932" cy="400110"/>
            </a:xfrm>
            <a:prstGeom prst="rect">
              <a:avLst/>
            </a:prstGeom>
            <a:noFill/>
          </p:spPr>
          <p:txBody>
            <a:bodyPr wrap="square" rtlCol="0">
              <a:spAutoFit/>
            </a:bodyPr>
            <a:lstStyle/>
            <a:p>
              <a:pPr algn="ctr"/>
              <a:r>
                <a:rPr lang="en-US" sz="2000" b="1" dirty="0">
                  <a:solidFill>
                    <a:schemeClr val="bg1"/>
                  </a:solidFill>
                </a:rPr>
                <a:t>Development Approach</a:t>
              </a:r>
            </a:p>
          </p:txBody>
        </p:sp>
      </p:grpSp>
      <p:grpSp>
        <p:nvGrpSpPr>
          <p:cNvPr id="97" name="Group 96">
            <a:extLst>
              <a:ext uri="{FF2B5EF4-FFF2-40B4-BE49-F238E27FC236}">
                <a16:creationId xmlns:a16="http://schemas.microsoft.com/office/drawing/2014/main" id="{598FCADD-2F78-DBD7-91BA-12F767787B47}"/>
              </a:ext>
            </a:extLst>
          </p:cNvPr>
          <p:cNvGrpSpPr/>
          <p:nvPr/>
        </p:nvGrpSpPr>
        <p:grpSpPr>
          <a:xfrm>
            <a:off x="-10299821" y="0"/>
            <a:ext cx="12237503" cy="6858000"/>
            <a:chOff x="-3498574" y="0"/>
            <a:chExt cx="12237503" cy="6858000"/>
          </a:xfrm>
        </p:grpSpPr>
        <p:sp>
          <p:nvSpPr>
            <p:cNvPr id="98" name="Rectangle 97">
              <a:extLst>
                <a:ext uri="{FF2B5EF4-FFF2-40B4-BE49-F238E27FC236}">
                  <a16:creationId xmlns:a16="http://schemas.microsoft.com/office/drawing/2014/main" id="{B966E6AD-7E98-D247-A4D5-B6D85C78B481}"/>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Freeform 99">
              <a:extLst>
                <a:ext uri="{FF2B5EF4-FFF2-40B4-BE49-F238E27FC236}">
                  <a16:creationId xmlns:a16="http://schemas.microsoft.com/office/drawing/2014/main" id="{C7D578E0-50E8-E200-3075-9A25E88273F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10">
              <a:extLst>
                <a:ext uri="{FF2B5EF4-FFF2-40B4-BE49-F238E27FC236}">
                  <a16:creationId xmlns:a16="http://schemas.microsoft.com/office/drawing/2014/main" id="{A0590FCC-96A0-13A1-7209-397648BD62B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2" name="TextBox 101">
              <a:extLst>
                <a:ext uri="{FF2B5EF4-FFF2-40B4-BE49-F238E27FC236}">
                  <a16:creationId xmlns:a16="http://schemas.microsoft.com/office/drawing/2014/main" id="{D06B76F9-2BEA-E6A4-382F-21DE18024D1B}"/>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Challenges and </a:t>
              </a:r>
            </a:p>
            <a:p>
              <a:pPr algn="ctr"/>
              <a:r>
                <a:rPr lang="en-US" sz="2000" b="1" dirty="0">
                  <a:solidFill>
                    <a:schemeClr val="bg1"/>
                  </a:solidFill>
                </a:rPr>
                <a:t>Solutions</a:t>
              </a:r>
            </a:p>
          </p:txBody>
        </p:sp>
      </p:grpSp>
      <p:grpSp>
        <p:nvGrpSpPr>
          <p:cNvPr id="103" name="Group 102">
            <a:extLst>
              <a:ext uri="{FF2B5EF4-FFF2-40B4-BE49-F238E27FC236}">
                <a16:creationId xmlns:a16="http://schemas.microsoft.com/office/drawing/2014/main" id="{0D9146F9-E4E2-3E96-3914-97E761F50C61}"/>
              </a:ext>
            </a:extLst>
          </p:cNvPr>
          <p:cNvGrpSpPr/>
          <p:nvPr/>
        </p:nvGrpSpPr>
        <p:grpSpPr>
          <a:xfrm>
            <a:off x="-10893019" y="0"/>
            <a:ext cx="12237503" cy="6858000"/>
            <a:chOff x="-3498574" y="0"/>
            <a:chExt cx="12237503" cy="6858000"/>
          </a:xfrm>
        </p:grpSpPr>
        <p:sp>
          <p:nvSpPr>
            <p:cNvPr id="104" name="Rectangle 103">
              <a:extLst>
                <a:ext uri="{FF2B5EF4-FFF2-40B4-BE49-F238E27FC236}">
                  <a16:creationId xmlns:a16="http://schemas.microsoft.com/office/drawing/2014/main" id="{B4D33AB8-10C5-883E-44FB-BE5445AB7599}"/>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reeform 104">
              <a:extLst>
                <a:ext uri="{FF2B5EF4-FFF2-40B4-BE49-F238E27FC236}">
                  <a16:creationId xmlns:a16="http://schemas.microsoft.com/office/drawing/2014/main" id="{F27F5D68-1571-14B4-4C32-5F023C70C9C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10">
              <a:extLst>
                <a:ext uri="{FF2B5EF4-FFF2-40B4-BE49-F238E27FC236}">
                  <a16:creationId xmlns:a16="http://schemas.microsoft.com/office/drawing/2014/main" id="{225A2B07-83D2-92E1-E04D-A1B6BA25A84E}"/>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7" name="TextBox 106">
              <a:extLst>
                <a:ext uri="{FF2B5EF4-FFF2-40B4-BE49-F238E27FC236}">
                  <a16:creationId xmlns:a16="http://schemas.microsoft.com/office/drawing/2014/main" id="{593BD2D9-5079-6D9D-4A1C-EEB5F379C04D}"/>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Future</a:t>
              </a:r>
            </a:p>
            <a:p>
              <a:pPr algn="ctr"/>
              <a:r>
                <a:rPr lang="en-US" sz="2000" b="1" dirty="0">
                  <a:solidFill>
                    <a:schemeClr val="bg1"/>
                  </a:solidFill>
                </a:rPr>
                <a:t> Enhancements</a:t>
              </a:r>
            </a:p>
          </p:txBody>
        </p:sp>
      </p:grpSp>
      <p:grpSp>
        <p:nvGrpSpPr>
          <p:cNvPr id="5" name="Grupo 14">
            <a:extLst>
              <a:ext uri="{FF2B5EF4-FFF2-40B4-BE49-F238E27FC236}">
                <a16:creationId xmlns:a16="http://schemas.microsoft.com/office/drawing/2014/main" id="{BCC66BA4-63E3-BDA9-B7CF-91A5C9D58A8C}"/>
              </a:ext>
            </a:extLst>
          </p:cNvPr>
          <p:cNvGrpSpPr/>
          <p:nvPr/>
        </p:nvGrpSpPr>
        <p:grpSpPr>
          <a:xfrm>
            <a:off x="4473603" y="198560"/>
            <a:ext cx="5185715" cy="682591"/>
            <a:chOff x="4947703" y="141323"/>
            <a:chExt cx="5185715" cy="682591"/>
          </a:xfrm>
        </p:grpSpPr>
        <p:sp>
          <p:nvSpPr>
            <p:cNvPr id="6" name="Rectangle 14">
              <a:extLst>
                <a:ext uri="{FF2B5EF4-FFF2-40B4-BE49-F238E27FC236}">
                  <a16:creationId xmlns:a16="http://schemas.microsoft.com/office/drawing/2014/main" id="{4138B0BC-0A49-19DF-AF82-B88AA489CE70}"/>
                </a:ext>
              </a:extLst>
            </p:cNvPr>
            <p:cNvSpPr>
              <a:spLocks noChangeArrowheads="1"/>
            </p:cNvSpPr>
            <p:nvPr/>
          </p:nvSpPr>
          <p:spPr bwMode="auto">
            <a:xfrm>
              <a:off x="4947703" y="141323"/>
              <a:ext cx="518571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ru-RU" sz="3200" b="1" i="0" u="none" strike="noStrike" cap="none" normalizeH="0" baseline="0" dirty="0" err="1">
                  <a:ln>
                    <a:noFill/>
                  </a:ln>
                  <a:solidFill>
                    <a:schemeClr val="accent2"/>
                  </a:solidFill>
                  <a:effectLst/>
                  <a:latin typeface="Montserrat Black" panose="00000A00000000000000" pitchFamily="50" charset="0"/>
                </a:rPr>
                <a:t>Database</a:t>
              </a:r>
              <a:r>
                <a:rPr kumimoji="0" lang="es-ES" altLang="ru-RU" sz="3200" b="1" i="0" u="none" strike="noStrike" cap="none" normalizeH="0" baseline="0" dirty="0">
                  <a:ln>
                    <a:noFill/>
                  </a:ln>
                  <a:solidFill>
                    <a:schemeClr val="accent1"/>
                  </a:solidFill>
                  <a:effectLst/>
                  <a:latin typeface="Montserrat Black" panose="00000A00000000000000" pitchFamily="50" charset="0"/>
                </a:rPr>
                <a:t> </a:t>
              </a:r>
              <a:r>
                <a:rPr lang="es-ES" altLang="ru-RU" sz="3200" b="1" dirty="0" err="1">
                  <a:solidFill>
                    <a:srgbClr val="DA7A44"/>
                  </a:solidFill>
                  <a:latin typeface="Montserrat Black" panose="00000A00000000000000" pitchFamily="50" charset="0"/>
                </a:rPr>
                <a:t>development</a:t>
              </a:r>
              <a:endParaRPr kumimoji="0" lang="ru-RU" altLang="ru-RU" sz="4000" b="0" i="0" u="none" strike="noStrike" cap="none" normalizeH="0" baseline="0" dirty="0">
                <a:ln>
                  <a:noFill/>
                </a:ln>
                <a:solidFill>
                  <a:srgbClr val="DA7A44"/>
                </a:solidFill>
                <a:effectLst/>
                <a:latin typeface="Montserrat Black" panose="00000A00000000000000" pitchFamily="50" charset="0"/>
              </a:endParaRPr>
            </a:p>
          </p:txBody>
        </p:sp>
        <p:grpSp>
          <p:nvGrpSpPr>
            <p:cNvPr id="7" name="Grupo 16">
              <a:extLst>
                <a:ext uri="{FF2B5EF4-FFF2-40B4-BE49-F238E27FC236}">
                  <a16:creationId xmlns:a16="http://schemas.microsoft.com/office/drawing/2014/main" id="{5F7C5392-A0C0-1716-E57D-B7643CF7BE9A}"/>
                </a:ext>
              </a:extLst>
            </p:cNvPr>
            <p:cNvGrpSpPr/>
            <p:nvPr/>
          </p:nvGrpSpPr>
          <p:grpSpPr>
            <a:xfrm>
              <a:off x="5521099" y="688522"/>
              <a:ext cx="1018835" cy="135392"/>
              <a:chOff x="5521099" y="688522"/>
              <a:chExt cx="1018835" cy="135392"/>
            </a:xfrm>
          </p:grpSpPr>
          <p:sp>
            <p:nvSpPr>
              <p:cNvPr id="8" name="Elipse 17">
                <a:extLst>
                  <a:ext uri="{FF2B5EF4-FFF2-40B4-BE49-F238E27FC236}">
                    <a16:creationId xmlns:a16="http://schemas.microsoft.com/office/drawing/2014/main" id="{023DC454-1EAB-5B0C-A540-24ABAF05F766}"/>
                  </a:ext>
                </a:extLst>
              </p:cNvPr>
              <p:cNvSpPr/>
              <p:nvPr/>
            </p:nvSpPr>
            <p:spPr>
              <a:xfrm>
                <a:off x="5521099" y="688522"/>
                <a:ext cx="116342" cy="1163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9" name="Elipse 18">
                <a:extLst>
                  <a:ext uri="{FF2B5EF4-FFF2-40B4-BE49-F238E27FC236}">
                    <a16:creationId xmlns:a16="http://schemas.microsoft.com/office/drawing/2014/main" id="{F8580EA6-9E46-D4C8-45B3-CE2BEC2D808B}"/>
                  </a:ext>
                </a:extLst>
              </p:cNvPr>
              <p:cNvSpPr/>
              <p:nvPr/>
            </p:nvSpPr>
            <p:spPr>
              <a:xfrm>
                <a:off x="5698740" y="692876"/>
                <a:ext cx="116342" cy="1163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10" name="Elipse 19">
                <a:extLst>
                  <a:ext uri="{FF2B5EF4-FFF2-40B4-BE49-F238E27FC236}">
                    <a16:creationId xmlns:a16="http://schemas.microsoft.com/office/drawing/2014/main" id="{E21E89F1-A875-E2E5-1E3A-6FF94FFE69F1}"/>
                  </a:ext>
                </a:extLst>
              </p:cNvPr>
              <p:cNvSpPr/>
              <p:nvPr/>
            </p:nvSpPr>
            <p:spPr>
              <a:xfrm>
                <a:off x="5887811" y="695666"/>
                <a:ext cx="116342" cy="1163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11" name="Elipse 20">
                <a:extLst>
                  <a:ext uri="{FF2B5EF4-FFF2-40B4-BE49-F238E27FC236}">
                    <a16:creationId xmlns:a16="http://schemas.microsoft.com/office/drawing/2014/main" id="{2C6914DD-96E7-984D-2B7E-6C69917FA65C}"/>
                  </a:ext>
                </a:extLst>
              </p:cNvPr>
              <p:cNvSpPr/>
              <p:nvPr/>
            </p:nvSpPr>
            <p:spPr>
              <a:xfrm>
                <a:off x="6068786" y="700428"/>
                <a:ext cx="116342" cy="11634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12" name="Elipse 24">
                <a:extLst>
                  <a:ext uri="{FF2B5EF4-FFF2-40B4-BE49-F238E27FC236}">
                    <a16:creationId xmlns:a16="http://schemas.microsoft.com/office/drawing/2014/main" id="{F96CE8BA-099F-4DBD-1C9D-6C7EDA4ACCEA}"/>
                  </a:ext>
                </a:extLst>
              </p:cNvPr>
              <p:cNvSpPr/>
              <p:nvPr/>
            </p:nvSpPr>
            <p:spPr>
              <a:xfrm>
                <a:off x="6255952" y="704782"/>
                <a:ext cx="116342" cy="11634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sp>
            <p:nvSpPr>
              <p:cNvPr id="13" name="Elipse 25">
                <a:extLst>
                  <a:ext uri="{FF2B5EF4-FFF2-40B4-BE49-F238E27FC236}">
                    <a16:creationId xmlns:a16="http://schemas.microsoft.com/office/drawing/2014/main" id="{4A9BE953-7A4A-BF57-C0C6-53DD423E708C}"/>
                  </a:ext>
                </a:extLst>
              </p:cNvPr>
              <p:cNvSpPr/>
              <p:nvPr/>
            </p:nvSpPr>
            <p:spPr>
              <a:xfrm>
                <a:off x="6423592" y="707572"/>
                <a:ext cx="116342" cy="1163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s-CO" dirty="0">
                  <a:latin typeface="Montserrat Light" panose="00000400000000000000" pitchFamily="50" charset="0"/>
                </a:endParaRPr>
              </a:p>
            </p:txBody>
          </p:sp>
        </p:grpSp>
      </p:grpSp>
      <p:sp>
        <p:nvSpPr>
          <p:cNvPr id="21" name="TextBox 20">
            <a:extLst>
              <a:ext uri="{FF2B5EF4-FFF2-40B4-BE49-F238E27FC236}">
                <a16:creationId xmlns:a16="http://schemas.microsoft.com/office/drawing/2014/main" id="{8708DB0A-2530-6323-EDD9-6916F69DB9C6}"/>
              </a:ext>
            </a:extLst>
          </p:cNvPr>
          <p:cNvSpPr txBox="1"/>
          <p:nvPr/>
        </p:nvSpPr>
        <p:spPr>
          <a:xfrm>
            <a:off x="3934402" y="1600226"/>
            <a:ext cx="1627153" cy="646331"/>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MySQL</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 Database</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
        <p:nvSpPr>
          <p:cNvPr id="23" name="TextBox 22">
            <a:extLst>
              <a:ext uri="{FF2B5EF4-FFF2-40B4-BE49-F238E27FC236}">
                <a16:creationId xmlns:a16="http://schemas.microsoft.com/office/drawing/2014/main" id="{EE435C1A-778B-84A9-BD38-6C186A82640A}"/>
              </a:ext>
            </a:extLst>
          </p:cNvPr>
          <p:cNvSpPr txBox="1"/>
          <p:nvPr/>
        </p:nvSpPr>
        <p:spPr>
          <a:xfrm>
            <a:off x="6127536" y="2530796"/>
            <a:ext cx="2997134" cy="3077767"/>
          </a:xfrm>
          <a:custGeom>
            <a:avLst/>
            <a:gdLst>
              <a:gd name="connsiteX0" fmla="*/ 0 w 2997134"/>
              <a:gd name="connsiteY0" fmla="*/ 0 h 3077767"/>
              <a:gd name="connsiteX1" fmla="*/ 629398 w 2997134"/>
              <a:gd name="connsiteY1" fmla="*/ 0 h 3077767"/>
              <a:gd name="connsiteX2" fmla="*/ 1168882 w 2997134"/>
              <a:gd name="connsiteY2" fmla="*/ 0 h 3077767"/>
              <a:gd name="connsiteX3" fmla="*/ 1678395 w 2997134"/>
              <a:gd name="connsiteY3" fmla="*/ 0 h 3077767"/>
              <a:gd name="connsiteX4" fmla="*/ 2217879 w 2997134"/>
              <a:gd name="connsiteY4" fmla="*/ 0 h 3077767"/>
              <a:gd name="connsiteX5" fmla="*/ 2997134 w 2997134"/>
              <a:gd name="connsiteY5" fmla="*/ 0 h 3077767"/>
              <a:gd name="connsiteX6" fmla="*/ 2997134 w 2997134"/>
              <a:gd name="connsiteY6" fmla="*/ 646331 h 3077767"/>
              <a:gd name="connsiteX7" fmla="*/ 2997134 w 2997134"/>
              <a:gd name="connsiteY7" fmla="*/ 1200329 h 3077767"/>
              <a:gd name="connsiteX8" fmla="*/ 2997134 w 2997134"/>
              <a:gd name="connsiteY8" fmla="*/ 1754327 h 3077767"/>
              <a:gd name="connsiteX9" fmla="*/ 2997134 w 2997134"/>
              <a:gd name="connsiteY9" fmla="*/ 2308325 h 3077767"/>
              <a:gd name="connsiteX10" fmla="*/ 2997134 w 2997134"/>
              <a:gd name="connsiteY10" fmla="*/ 3077767 h 3077767"/>
              <a:gd name="connsiteX11" fmla="*/ 2427679 w 2997134"/>
              <a:gd name="connsiteY11" fmla="*/ 3077767 h 3077767"/>
              <a:gd name="connsiteX12" fmla="*/ 1828252 w 2997134"/>
              <a:gd name="connsiteY12" fmla="*/ 3077767 h 3077767"/>
              <a:gd name="connsiteX13" fmla="*/ 1318739 w 2997134"/>
              <a:gd name="connsiteY13" fmla="*/ 3077767 h 3077767"/>
              <a:gd name="connsiteX14" fmla="*/ 779255 w 2997134"/>
              <a:gd name="connsiteY14" fmla="*/ 3077767 h 3077767"/>
              <a:gd name="connsiteX15" fmla="*/ 0 w 2997134"/>
              <a:gd name="connsiteY15" fmla="*/ 3077767 h 3077767"/>
              <a:gd name="connsiteX16" fmla="*/ 0 w 2997134"/>
              <a:gd name="connsiteY16" fmla="*/ 2462214 h 3077767"/>
              <a:gd name="connsiteX17" fmla="*/ 0 w 2997134"/>
              <a:gd name="connsiteY17" fmla="*/ 1908216 h 3077767"/>
              <a:gd name="connsiteX18" fmla="*/ 0 w 2997134"/>
              <a:gd name="connsiteY18" fmla="*/ 1323440 h 3077767"/>
              <a:gd name="connsiteX19" fmla="*/ 0 w 2997134"/>
              <a:gd name="connsiteY19" fmla="*/ 769442 h 3077767"/>
              <a:gd name="connsiteX20" fmla="*/ 0 w 2997134"/>
              <a:gd name="connsiteY20" fmla="*/ 0 h 3077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97134" h="3077767" extrusionOk="0">
                <a:moveTo>
                  <a:pt x="0" y="0"/>
                </a:moveTo>
                <a:cubicBezTo>
                  <a:pt x="260285" y="30635"/>
                  <a:pt x="374586" y="-1325"/>
                  <a:pt x="629398" y="0"/>
                </a:cubicBezTo>
                <a:cubicBezTo>
                  <a:pt x="884210" y="1325"/>
                  <a:pt x="1002069" y="10035"/>
                  <a:pt x="1168882" y="0"/>
                </a:cubicBezTo>
                <a:cubicBezTo>
                  <a:pt x="1335695" y="-10035"/>
                  <a:pt x="1542510" y="22570"/>
                  <a:pt x="1678395" y="0"/>
                </a:cubicBezTo>
                <a:cubicBezTo>
                  <a:pt x="1814280" y="-22570"/>
                  <a:pt x="1989400" y="23223"/>
                  <a:pt x="2217879" y="0"/>
                </a:cubicBezTo>
                <a:cubicBezTo>
                  <a:pt x="2446358" y="-23223"/>
                  <a:pt x="2612603" y="37012"/>
                  <a:pt x="2997134" y="0"/>
                </a:cubicBezTo>
                <a:cubicBezTo>
                  <a:pt x="2998585" y="189766"/>
                  <a:pt x="3001398" y="361297"/>
                  <a:pt x="2997134" y="646331"/>
                </a:cubicBezTo>
                <a:cubicBezTo>
                  <a:pt x="2992870" y="931365"/>
                  <a:pt x="2998701" y="964867"/>
                  <a:pt x="2997134" y="1200329"/>
                </a:cubicBezTo>
                <a:cubicBezTo>
                  <a:pt x="2995567" y="1435791"/>
                  <a:pt x="3013036" y="1575707"/>
                  <a:pt x="2997134" y="1754327"/>
                </a:cubicBezTo>
                <a:cubicBezTo>
                  <a:pt x="2981232" y="1932947"/>
                  <a:pt x="3011142" y="2087971"/>
                  <a:pt x="2997134" y="2308325"/>
                </a:cubicBezTo>
                <a:cubicBezTo>
                  <a:pt x="2983126" y="2528679"/>
                  <a:pt x="2966444" y="2754098"/>
                  <a:pt x="2997134" y="3077767"/>
                </a:cubicBezTo>
                <a:cubicBezTo>
                  <a:pt x="2852936" y="3089207"/>
                  <a:pt x="2543062" y="3096431"/>
                  <a:pt x="2427679" y="3077767"/>
                </a:cubicBezTo>
                <a:cubicBezTo>
                  <a:pt x="2312297" y="3059103"/>
                  <a:pt x="2042568" y="3063553"/>
                  <a:pt x="1828252" y="3077767"/>
                </a:cubicBezTo>
                <a:cubicBezTo>
                  <a:pt x="1613936" y="3091981"/>
                  <a:pt x="1447232" y="3093359"/>
                  <a:pt x="1318739" y="3077767"/>
                </a:cubicBezTo>
                <a:cubicBezTo>
                  <a:pt x="1190246" y="3062175"/>
                  <a:pt x="995045" y="3080667"/>
                  <a:pt x="779255" y="3077767"/>
                </a:cubicBezTo>
                <a:cubicBezTo>
                  <a:pt x="563465" y="3074867"/>
                  <a:pt x="206666" y="3041913"/>
                  <a:pt x="0" y="3077767"/>
                </a:cubicBezTo>
                <a:cubicBezTo>
                  <a:pt x="-14691" y="2860414"/>
                  <a:pt x="-8792" y="2675947"/>
                  <a:pt x="0" y="2462214"/>
                </a:cubicBezTo>
                <a:cubicBezTo>
                  <a:pt x="8792" y="2248481"/>
                  <a:pt x="13708" y="2135011"/>
                  <a:pt x="0" y="1908216"/>
                </a:cubicBezTo>
                <a:cubicBezTo>
                  <a:pt x="-13708" y="1681421"/>
                  <a:pt x="12299" y="1531838"/>
                  <a:pt x="0" y="1323440"/>
                </a:cubicBezTo>
                <a:cubicBezTo>
                  <a:pt x="-12299" y="1115042"/>
                  <a:pt x="-19391" y="1003213"/>
                  <a:pt x="0" y="769442"/>
                </a:cubicBezTo>
                <a:cubicBezTo>
                  <a:pt x="19391" y="535671"/>
                  <a:pt x="-18326" y="243882"/>
                  <a:pt x="0" y="0"/>
                </a:cubicBezTo>
                <a:close/>
              </a:path>
            </a:pathLst>
          </a:custGeom>
          <a:noFill/>
          <a:ln w="38100">
            <a:solidFill>
              <a:srgbClr val="ED7D31"/>
            </a:solidFill>
            <a:extLst>
              <a:ext uri="{C807C97D-BFC1-408E-A445-0C87EB9F89A2}">
                <ask:lineSketchStyleProps xmlns:ask="http://schemas.microsoft.com/office/drawing/2018/sketchyshapes" sd="477008912">
                  <a:prstGeom prst="rect">
                    <a:avLst/>
                  </a:prstGeom>
                  <ask:type>
                    <ask:lineSketchFreehand/>
                  </ask:type>
                </ask:lineSketchStyleProps>
              </a:ext>
            </a:extLst>
          </a:ln>
        </p:spPr>
        <p:txBody>
          <a:bodyPr wrap="square" rtlCol="0">
            <a:spAutoFit/>
          </a:bodyPr>
          <a:lstStyle/>
          <a:p>
            <a:pPr algn="ctr" eaLnBrk="0" fontAlgn="base" hangingPunct="0">
              <a:spcBef>
                <a:spcPct val="0"/>
              </a:spcBef>
              <a:spcAft>
                <a:spcPct val="0"/>
              </a:spcAft>
            </a:pPr>
            <a:r>
              <a:rPr kumimoji="0" lang="en-US" altLang="en-US" sz="1600" b="0" i="0" u="none" strike="noStrike" cap="none" normalizeH="0" baseline="0" dirty="0">
                <a:ln>
                  <a:noFill/>
                </a:ln>
                <a:solidFill>
                  <a:schemeClr val="tx1"/>
                </a:solidFill>
                <a:effectLst/>
                <a:latin typeface="Arial" panose="020B0604020202020204" pitchFamily="34" charset="0"/>
              </a:rPr>
              <a:t>phpMyAdmin provides an intuitive interface to interact with the MySQL database. This allows for quick updates and maintenance of the course data.</a:t>
            </a:r>
          </a:p>
          <a:p>
            <a:pPr marL="0" marR="0" lvl="0" indent="0" algn="ctr" defTabSz="914400" rtl="0" eaLnBrk="0" fontAlgn="base" latinLnBrk="0" hangingPunct="0">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ctr" defTabSz="914400" rtl="0" eaLnBrk="0" fontAlgn="base" latinLnBrk="0" hangingPunct="0">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Arial" panose="020B0604020202020204" pitchFamily="34" charset="0"/>
              </a:rPr>
              <a:t>The database structure includes tables for courses and possibly other related entities such as categories or users.</a:t>
            </a:r>
          </a:p>
          <a:p>
            <a:endParaRPr lang="en-US" dirty="0"/>
          </a:p>
        </p:txBody>
      </p:sp>
      <p:sp>
        <p:nvSpPr>
          <p:cNvPr id="30" name="Freeform 52">
            <a:extLst>
              <a:ext uri="{FF2B5EF4-FFF2-40B4-BE49-F238E27FC236}">
                <a16:creationId xmlns:a16="http://schemas.microsoft.com/office/drawing/2014/main" id="{FC79A029-5E7B-AFDB-C18B-83AC5645A699}"/>
              </a:ext>
            </a:extLst>
          </p:cNvPr>
          <p:cNvSpPr>
            <a:spLocks noEditPoints="1"/>
          </p:cNvSpPr>
          <p:nvPr/>
        </p:nvSpPr>
        <p:spPr bwMode="auto">
          <a:xfrm>
            <a:off x="8630652" y="2100526"/>
            <a:ext cx="54589" cy="39259"/>
          </a:xfrm>
          <a:custGeom>
            <a:avLst/>
            <a:gdLst>
              <a:gd name="T0" fmla="*/ 7 w 13"/>
              <a:gd name="T1" fmla="*/ 6 h 8"/>
              <a:gd name="T2" fmla="*/ 13 w 13"/>
              <a:gd name="T3" fmla="*/ 8 h 8"/>
              <a:gd name="T4" fmla="*/ 7 w 13"/>
              <a:gd name="T5" fmla="*/ 6 h 8"/>
              <a:gd name="T6" fmla="*/ 0 w 13"/>
              <a:gd name="T7" fmla="*/ 1 h 8"/>
              <a:gd name="T8" fmla="*/ 0 w 13"/>
              <a:gd name="T9" fmla="*/ 1 h 8"/>
              <a:gd name="T10" fmla="*/ 0 w 13"/>
              <a:gd name="T11" fmla="*/ 1 h 8"/>
              <a:gd name="T12" fmla="*/ 0 w 13"/>
              <a:gd name="T13" fmla="*/ 0 h 8"/>
              <a:gd name="T14" fmla="*/ 0 w 13"/>
              <a:gd name="T15" fmla="*/ 1 h 8"/>
              <a:gd name="T16" fmla="*/ 0 w 13"/>
              <a:gd name="T17" fmla="*/ 1 h 8"/>
              <a:gd name="T18" fmla="*/ 0 w 13"/>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7" y="6"/>
                </a:moveTo>
                <a:cubicBezTo>
                  <a:pt x="9" y="8"/>
                  <a:pt x="11" y="8"/>
                  <a:pt x="13" y="8"/>
                </a:cubicBezTo>
                <a:cubicBezTo>
                  <a:pt x="11" y="8"/>
                  <a:pt x="9" y="8"/>
                  <a:pt x="7" y="6"/>
                </a:cubicBezTo>
                <a:moveTo>
                  <a:pt x="0" y="1"/>
                </a:moveTo>
                <a:cubicBezTo>
                  <a:pt x="0" y="1"/>
                  <a:pt x="0" y="1"/>
                  <a:pt x="0" y="1"/>
                </a:cubicBezTo>
                <a:cubicBezTo>
                  <a:pt x="0" y="1"/>
                  <a:pt x="0" y="1"/>
                  <a:pt x="0" y="1"/>
                </a:cubicBezTo>
                <a:moveTo>
                  <a:pt x="0" y="0"/>
                </a:moveTo>
                <a:cubicBezTo>
                  <a:pt x="0" y="1"/>
                  <a:pt x="0" y="1"/>
                  <a:pt x="0" y="1"/>
                </a:cubicBezTo>
                <a:cubicBezTo>
                  <a:pt x="0" y="1"/>
                  <a:pt x="0" y="1"/>
                  <a:pt x="0" y="1"/>
                </a:cubicBezTo>
                <a:cubicBezTo>
                  <a:pt x="0" y="0"/>
                  <a:pt x="0" y="0"/>
                  <a:pt x="0" y="0"/>
                </a:cubicBezTo>
              </a:path>
            </a:pathLst>
          </a:custGeom>
          <a:solidFill>
            <a:srgbClr val="661A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35" name="Freeform 91">
            <a:extLst>
              <a:ext uri="{FF2B5EF4-FFF2-40B4-BE49-F238E27FC236}">
                <a16:creationId xmlns:a16="http://schemas.microsoft.com/office/drawing/2014/main" id="{68A56EE6-16FE-46CA-B9AD-A5CE3AB08F9C}"/>
              </a:ext>
            </a:extLst>
          </p:cNvPr>
          <p:cNvSpPr>
            <a:spLocks/>
          </p:cNvSpPr>
          <p:nvPr/>
        </p:nvSpPr>
        <p:spPr bwMode="auto">
          <a:xfrm>
            <a:off x="3049836" y="2121940"/>
            <a:ext cx="549092" cy="913613"/>
          </a:xfrm>
          <a:custGeom>
            <a:avLst/>
            <a:gdLst>
              <a:gd name="T0" fmla="*/ 171 w 171"/>
              <a:gd name="T1" fmla="*/ 0 h 256"/>
              <a:gd name="T2" fmla="*/ 0 w 171"/>
              <a:gd name="T3" fmla="*/ 0 h 256"/>
              <a:gd name="T4" fmla="*/ 0 w 171"/>
              <a:gd name="T5" fmla="*/ 171 h 256"/>
              <a:gd name="T6" fmla="*/ 85 w 171"/>
              <a:gd name="T7" fmla="*/ 256 h 256"/>
              <a:gd name="T8" fmla="*/ 110 w 171"/>
              <a:gd name="T9" fmla="*/ 256 h 256"/>
              <a:gd name="T10" fmla="*/ 110 w 171"/>
              <a:gd name="T11" fmla="*/ 171 h 256"/>
              <a:gd name="T12" fmla="*/ 171 w 171"/>
              <a:gd name="T13" fmla="*/ 171 h 256"/>
              <a:gd name="T14" fmla="*/ 171 w 171"/>
              <a:gd name="T15" fmla="*/ 0 h 2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256">
                <a:moveTo>
                  <a:pt x="171" y="0"/>
                </a:moveTo>
                <a:lnTo>
                  <a:pt x="0" y="0"/>
                </a:lnTo>
                <a:lnTo>
                  <a:pt x="0" y="171"/>
                </a:lnTo>
                <a:lnTo>
                  <a:pt x="85" y="256"/>
                </a:lnTo>
                <a:lnTo>
                  <a:pt x="110" y="256"/>
                </a:lnTo>
                <a:lnTo>
                  <a:pt x="110" y="171"/>
                </a:lnTo>
                <a:lnTo>
                  <a:pt x="171" y="171"/>
                </a:lnTo>
                <a:lnTo>
                  <a:pt x="1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36" name="Freeform 97">
            <a:extLst>
              <a:ext uri="{FF2B5EF4-FFF2-40B4-BE49-F238E27FC236}">
                <a16:creationId xmlns:a16="http://schemas.microsoft.com/office/drawing/2014/main" id="{2C4D52C5-E1F1-C16C-835D-7F282FF3450D}"/>
              </a:ext>
            </a:extLst>
          </p:cNvPr>
          <p:cNvSpPr>
            <a:spLocks/>
          </p:cNvSpPr>
          <p:nvPr/>
        </p:nvSpPr>
        <p:spPr bwMode="auto">
          <a:xfrm>
            <a:off x="2449366" y="2157628"/>
            <a:ext cx="552302" cy="917183"/>
          </a:xfrm>
          <a:custGeom>
            <a:avLst/>
            <a:gdLst>
              <a:gd name="T0" fmla="*/ 172 w 172"/>
              <a:gd name="T1" fmla="*/ 0 h 257"/>
              <a:gd name="T2" fmla="*/ 161 w 172"/>
              <a:gd name="T3" fmla="*/ 0 h 257"/>
              <a:gd name="T4" fmla="*/ 161 w 172"/>
              <a:gd name="T5" fmla="*/ 161 h 257"/>
              <a:gd name="T6" fmla="*/ 99 w 172"/>
              <a:gd name="T7" fmla="*/ 161 h 257"/>
              <a:gd name="T8" fmla="*/ 99 w 172"/>
              <a:gd name="T9" fmla="*/ 246 h 257"/>
              <a:gd name="T10" fmla="*/ 75 w 172"/>
              <a:gd name="T11" fmla="*/ 246 h 257"/>
              <a:gd name="T12" fmla="*/ 0 w 172"/>
              <a:gd name="T13" fmla="*/ 172 h 257"/>
              <a:gd name="T14" fmla="*/ 0 w 172"/>
              <a:gd name="T15" fmla="*/ 172 h 257"/>
              <a:gd name="T16" fmla="*/ 85 w 172"/>
              <a:gd name="T17" fmla="*/ 257 h 257"/>
              <a:gd name="T18" fmla="*/ 110 w 172"/>
              <a:gd name="T19" fmla="*/ 257 h 257"/>
              <a:gd name="T20" fmla="*/ 110 w 172"/>
              <a:gd name="T21" fmla="*/ 172 h 257"/>
              <a:gd name="T22" fmla="*/ 172 w 172"/>
              <a:gd name="T23" fmla="*/ 172 h 257"/>
              <a:gd name="T24" fmla="*/ 172 w 172"/>
              <a:gd name="T25"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257">
                <a:moveTo>
                  <a:pt x="172" y="0"/>
                </a:moveTo>
                <a:lnTo>
                  <a:pt x="161" y="0"/>
                </a:lnTo>
                <a:lnTo>
                  <a:pt x="161" y="161"/>
                </a:lnTo>
                <a:lnTo>
                  <a:pt x="99" y="161"/>
                </a:lnTo>
                <a:lnTo>
                  <a:pt x="99" y="246"/>
                </a:lnTo>
                <a:lnTo>
                  <a:pt x="75" y="246"/>
                </a:lnTo>
                <a:lnTo>
                  <a:pt x="0" y="172"/>
                </a:lnTo>
                <a:lnTo>
                  <a:pt x="0" y="172"/>
                </a:lnTo>
                <a:lnTo>
                  <a:pt x="85" y="257"/>
                </a:lnTo>
                <a:lnTo>
                  <a:pt x="110" y="257"/>
                </a:lnTo>
                <a:lnTo>
                  <a:pt x="110" y="172"/>
                </a:lnTo>
                <a:lnTo>
                  <a:pt x="172" y="172"/>
                </a:lnTo>
                <a:lnTo>
                  <a:pt x="1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37" name="Freeform 99">
            <a:extLst>
              <a:ext uri="{FF2B5EF4-FFF2-40B4-BE49-F238E27FC236}">
                <a16:creationId xmlns:a16="http://schemas.microsoft.com/office/drawing/2014/main" id="{7E98ADF6-4ED3-F2C1-E62C-50E1DE8887CC}"/>
              </a:ext>
            </a:extLst>
          </p:cNvPr>
          <p:cNvSpPr>
            <a:spLocks/>
          </p:cNvSpPr>
          <p:nvPr/>
        </p:nvSpPr>
        <p:spPr bwMode="auto">
          <a:xfrm>
            <a:off x="2449366" y="2157628"/>
            <a:ext cx="516981" cy="877926"/>
          </a:xfrm>
          <a:custGeom>
            <a:avLst/>
            <a:gdLst>
              <a:gd name="T0" fmla="*/ 161 w 161"/>
              <a:gd name="T1" fmla="*/ 0 h 246"/>
              <a:gd name="T2" fmla="*/ 0 w 161"/>
              <a:gd name="T3" fmla="*/ 0 h 246"/>
              <a:gd name="T4" fmla="*/ 0 w 161"/>
              <a:gd name="T5" fmla="*/ 172 h 246"/>
              <a:gd name="T6" fmla="*/ 75 w 161"/>
              <a:gd name="T7" fmla="*/ 246 h 246"/>
              <a:gd name="T8" fmla="*/ 99 w 161"/>
              <a:gd name="T9" fmla="*/ 246 h 246"/>
              <a:gd name="T10" fmla="*/ 99 w 161"/>
              <a:gd name="T11" fmla="*/ 161 h 246"/>
              <a:gd name="T12" fmla="*/ 161 w 161"/>
              <a:gd name="T13" fmla="*/ 161 h 246"/>
              <a:gd name="T14" fmla="*/ 161 w 161"/>
              <a:gd name="T15" fmla="*/ 0 h 2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46">
                <a:moveTo>
                  <a:pt x="161" y="0"/>
                </a:moveTo>
                <a:lnTo>
                  <a:pt x="0" y="0"/>
                </a:lnTo>
                <a:lnTo>
                  <a:pt x="0" y="172"/>
                </a:lnTo>
                <a:lnTo>
                  <a:pt x="75" y="246"/>
                </a:lnTo>
                <a:lnTo>
                  <a:pt x="99" y="246"/>
                </a:lnTo>
                <a:lnTo>
                  <a:pt x="99" y="161"/>
                </a:lnTo>
                <a:lnTo>
                  <a:pt x="161" y="161"/>
                </a:lnTo>
                <a:lnTo>
                  <a:pt x="1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38" name="Freeform 103">
            <a:extLst>
              <a:ext uri="{FF2B5EF4-FFF2-40B4-BE49-F238E27FC236}">
                <a16:creationId xmlns:a16="http://schemas.microsoft.com/office/drawing/2014/main" id="{FD431644-EC34-479B-40C8-891BDA3FF9F7}"/>
              </a:ext>
            </a:extLst>
          </p:cNvPr>
          <p:cNvSpPr>
            <a:spLocks/>
          </p:cNvSpPr>
          <p:nvPr/>
        </p:nvSpPr>
        <p:spPr bwMode="auto">
          <a:xfrm>
            <a:off x="3081946" y="2157628"/>
            <a:ext cx="516981" cy="877926"/>
          </a:xfrm>
          <a:custGeom>
            <a:avLst/>
            <a:gdLst>
              <a:gd name="T0" fmla="*/ 161 w 161"/>
              <a:gd name="T1" fmla="*/ 0 h 246"/>
              <a:gd name="T2" fmla="*/ 0 w 161"/>
              <a:gd name="T3" fmla="*/ 0 h 246"/>
              <a:gd name="T4" fmla="*/ 0 w 161"/>
              <a:gd name="T5" fmla="*/ 172 h 246"/>
              <a:gd name="T6" fmla="*/ 75 w 161"/>
              <a:gd name="T7" fmla="*/ 246 h 246"/>
              <a:gd name="T8" fmla="*/ 100 w 161"/>
              <a:gd name="T9" fmla="*/ 246 h 246"/>
              <a:gd name="T10" fmla="*/ 100 w 161"/>
              <a:gd name="T11" fmla="*/ 161 h 246"/>
              <a:gd name="T12" fmla="*/ 161 w 161"/>
              <a:gd name="T13" fmla="*/ 161 h 246"/>
              <a:gd name="T14" fmla="*/ 161 w 161"/>
              <a:gd name="T15" fmla="*/ 0 h 2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46">
                <a:moveTo>
                  <a:pt x="161" y="0"/>
                </a:moveTo>
                <a:lnTo>
                  <a:pt x="0" y="0"/>
                </a:lnTo>
                <a:lnTo>
                  <a:pt x="0" y="172"/>
                </a:lnTo>
                <a:lnTo>
                  <a:pt x="75" y="246"/>
                </a:lnTo>
                <a:lnTo>
                  <a:pt x="100" y="246"/>
                </a:lnTo>
                <a:lnTo>
                  <a:pt x="100" y="161"/>
                </a:lnTo>
                <a:lnTo>
                  <a:pt x="161" y="161"/>
                </a:lnTo>
                <a:lnTo>
                  <a:pt x="1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71" name="Freeform 89">
            <a:extLst>
              <a:ext uri="{FF2B5EF4-FFF2-40B4-BE49-F238E27FC236}">
                <a16:creationId xmlns:a16="http://schemas.microsoft.com/office/drawing/2014/main" id="{E2974179-128B-20F8-0541-F7B611C6335F}"/>
              </a:ext>
            </a:extLst>
          </p:cNvPr>
          <p:cNvSpPr>
            <a:spLocks/>
          </p:cNvSpPr>
          <p:nvPr/>
        </p:nvSpPr>
        <p:spPr bwMode="auto">
          <a:xfrm>
            <a:off x="2417256" y="2121940"/>
            <a:ext cx="549092" cy="913613"/>
          </a:xfrm>
          <a:custGeom>
            <a:avLst/>
            <a:gdLst>
              <a:gd name="T0" fmla="*/ 171 w 171"/>
              <a:gd name="T1" fmla="*/ 0 h 256"/>
              <a:gd name="T2" fmla="*/ 0 w 171"/>
              <a:gd name="T3" fmla="*/ 0 h 256"/>
              <a:gd name="T4" fmla="*/ 0 w 171"/>
              <a:gd name="T5" fmla="*/ 171 h 256"/>
              <a:gd name="T6" fmla="*/ 85 w 171"/>
              <a:gd name="T7" fmla="*/ 256 h 256"/>
              <a:gd name="T8" fmla="*/ 109 w 171"/>
              <a:gd name="T9" fmla="*/ 256 h 256"/>
              <a:gd name="T10" fmla="*/ 109 w 171"/>
              <a:gd name="T11" fmla="*/ 171 h 256"/>
              <a:gd name="T12" fmla="*/ 171 w 171"/>
              <a:gd name="T13" fmla="*/ 171 h 256"/>
              <a:gd name="T14" fmla="*/ 171 w 171"/>
              <a:gd name="T15" fmla="*/ 0 h 2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1" h="256">
                <a:moveTo>
                  <a:pt x="171" y="0"/>
                </a:moveTo>
                <a:lnTo>
                  <a:pt x="0" y="0"/>
                </a:lnTo>
                <a:lnTo>
                  <a:pt x="0" y="171"/>
                </a:lnTo>
                <a:lnTo>
                  <a:pt x="85" y="256"/>
                </a:lnTo>
                <a:lnTo>
                  <a:pt x="109" y="256"/>
                </a:lnTo>
                <a:lnTo>
                  <a:pt x="109" y="171"/>
                </a:lnTo>
                <a:lnTo>
                  <a:pt x="171" y="171"/>
                </a:lnTo>
                <a:lnTo>
                  <a:pt x="1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74" name="Freeform 93">
            <a:extLst>
              <a:ext uri="{FF2B5EF4-FFF2-40B4-BE49-F238E27FC236}">
                <a16:creationId xmlns:a16="http://schemas.microsoft.com/office/drawing/2014/main" id="{06F914A8-317F-3366-15CA-6DE770F7B66D}"/>
              </a:ext>
            </a:extLst>
          </p:cNvPr>
          <p:cNvSpPr>
            <a:spLocks/>
          </p:cNvSpPr>
          <p:nvPr/>
        </p:nvSpPr>
        <p:spPr bwMode="auto">
          <a:xfrm>
            <a:off x="5088856" y="4527311"/>
            <a:ext cx="250463" cy="413981"/>
          </a:xfrm>
          <a:custGeom>
            <a:avLst/>
            <a:gdLst>
              <a:gd name="T0" fmla="*/ 0 w 78"/>
              <a:gd name="T1" fmla="*/ 116 h 116"/>
              <a:gd name="T2" fmla="*/ 78 w 78"/>
              <a:gd name="T3" fmla="*/ 116 h 116"/>
              <a:gd name="T4" fmla="*/ 78 w 78"/>
              <a:gd name="T5" fmla="*/ 38 h 116"/>
              <a:gd name="T6" fmla="*/ 41 w 78"/>
              <a:gd name="T7" fmla="*/ 0 h 116"/>
              <a:gd name="T8" fmla="*/ 29 w 78"/>
              <a:gd name="T9" fmla="*/ 0 h 116"/>
              <a:gd name="T10" fmla="*/ 29 w 78"/>
              <a:gd name="T11" fmla="*/ 38 h 116"/>
              <a:gd name="T12" fmla="*/ 0 w 78"/>
              <a:gd name="T13" fmla="*/ 38 h 116"/>
              <a:gd name="T14" fmla="*/ 0 w 78"/>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116">
                <a:moveTo>
                  <a:pt x="0" y="116"/>
                </a:moveTo>
                <a:lnTo>
                  <a:pt x="78" y="116"/>
                </a:lnTo>
                <a:lnTo>
                  <a:pt x="78" y="38"/>
                </a:lnTo>
                <a:lnTo>
                  <a:pt x="41" y="0"/>
                </a:lnTo>
                <a:lnTo>
                  <a:pt x="29" y="0"/>
                </a:lnTo>
                <a:lnTo>
                  <a:pt x="29" y="38"/>
                </a:lnTo>
                <a:lnTo>
                  <a:pt x="0" y="38"/>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87" name="Freeform 95">
            <a:extLst>
              <a:ext uri="{FF2B5EF4-FFF2-40B4-BE49-F238E27FC236}">
                <a16:creationId xmlns:a16="http://schemas.microsoft.com/office/drawing/2014/main" id="{5DE2FFA8-0E0F-D07A-AB0F-B3C7E160AF11}"/>
              </a:ext>
            </a:extLst>
          </p:cNvPr>
          <p:cNvSpPr>
            <a:spLocks/>
          </p:cNvSpPr>
          <p:nvPr/>
        </p:nvSpPr>
        <p:spPr bwMode="auto">
          <a:xfrm>
            <a:off x="4803073" y="4527311"/>
            <a:ext cx="250463" cy="413981"/>
          </a:xfrm>
          <a:custGeom>
            <a:avLst/>
            <a:gdLst>
              <a:gd name="T0" fmla="*/ 0 w 78"/>
              <a:gd name="T1" fmla="*/ 116 h 116"/>
              <a:gd name="T2" fmla="*/ 78 w 78"/>
              <a:gd name="T3" fmla="*/ 116 h 116"/>
              <a:gd name="T4" fmla="*/ 78 w 78"/>
              <a:gd name="T5" fmla="*/ 38 h 116"/>
              <a:gd name="T6" fmla="*/ 39 w 78"/>
              <a:gd name="T7" fmla="*/ 0 h 116"/>
              <a:gd name="T8" fmla="*/ 27 w 78"/>
              <a:gd name="T9" fmla="*/ 0 h 116"/>
              <a:gd name="T10" fmla="*/ 27 w 78"/>
              <a:gd name="T11" fmla="*/ 38 h 116"/>
              <a:gd name="T12" fmla="*/ 0 w 78"/>
              <a:gd name="T13" fmla="*/ 38 h 116"/>
              <a:gd name="T14" fmla="*/ 0 w 78"/>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116">
                <a:moveTo>
                  <a:pt x="0" y="116"/>
                </a:moveTo>
                <a:lnTo>
                  <a:pt x="78" y="116"/>
                </a:lnTo>
                <a:lnTo>
                  <a:pt x="78" y="38"/>
                </a:lnTo>
                <a:lnTo>
                  <a:pt x="39" y="0"/>
                </a:lnTo>
                <a:lnTo>
                  <a:pt x="27" y="0"/>
                </a:lnTo>
                <a:lnTo>
                  <a:pt x="27" y="38"/>
                </a:lnTo>
                <a:lnTo>
                  <a:pt x="0" y="38"/>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109" name="Freeform 101">
            <a:extLst>
              <a:ext uri="{FF2B5EF4-FFF2-40B4-BE49-F238E27FC236}">
                <a16:creationId xmlns:a16="http://schemas.microsoft.com/office/drawing/2014/main" id="{EBD8E2C2-9CAE-6818-86F6-DC2F8FCAB8C2}"/>
              </a:ext>
            </a:extLst>
          </p:cNvPr>
          <p:cNvSpPr>
            <a:spLocks/>
          </p:cNvSpPr>
          <p:nvPr/>
        </p:nvSpPr>
        <p:spPr bwMode="auto">
          <a:xfrm>
            <a:off x="3322775" y="2157628"/>
            <a:ext cx="311473" cy="917183"/>
          </a:xfrm>
          <a:custGeom>
            <a:avLst/>
            <a:gdLst>
              <a:gd name="T0" fmla="*/ 97 w 97"/>
              <a:gd name="T1" fmla="*/ 0 h 257"/>
              <a:gd name="T2" fmla="*/ 86 w 97"/>
              <a:gd name="T3" fmla="*/ 0 h 257"/>
              <a:gd name="T4" fmla="*/ 86 w 97"/>
              <a:gd name="T5" fmla="*/ 161 h 257"/>
              <a:gd name="T6" fmla="*/ 25 w 97"/>
              <a:gd name="T7" fmla="*/ 161 h 257"/>
              <a:gd name="T8" fmla="*/ 25 w 97"/>
              <a:gd name="T9" fmla="*/ 246 h 257"/>
              <a:gd name="T10" fmla="*/ 0 w 97"/>
              <a:gd name="T11" fmla="*/ 246 h 257"/>
              <a:gd name="T12" fmla="*/ 10 w 97"/>
              <a:gd name="T13" fmla="*/ 257 h 257"/>
              <a:gd name="T14" fmla="*/ 36 w 97"/>
              <a:gd name="T15" fmla="*/ 257 h 257"/>
              <a:gd name="T16" fmla="*/ 36 w 97"/>
              <a:gd name="T17" fmla="*/ 172 h 257"/>
              <a:gd name="T18" fmla="*/ 97 w 97"/>
              <a:gd name="T19" fmla="*/ 172 h 257"/>
              <a:gd name="T20" fmla="*/ 97 w 97"/>
              <a:gd name="T21"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257">
                <a:moveTo>
                  <a:pt x="97" y="0"/>
                </a:moveTo>
                <a:lnTo>
                  <a:pt x="86" y="0"/>
                </a:lnTo>
                <a:lnTo>
                  <a:pt x="86" y="161"/>
                </a:lnTo>
                <a:lnTo>
                  <a:pt x="25" y="161"/>
                </a:lnTo>
                <a:lnTo>
                  <a:pt x="25" y="246"/>
                </a:lnTo>
                <a:lnTo>
                  <a:pt x="0" y="246"/>
                </a:lnTo>
                <a:lnTo>
                  <a:pt x="10" y="257"/>
                </a:lnTo>
                <a:lnTo>
                  <a:pt x="36" y="257"/>
                </a:lnTo>
                <a:lnTo>
                  <a:pt x="36" y="172"/>
                </a:lnTo>
                <a:lnTo>
                  <a:pt x="97" y="172"/>
                </a:lnTo>
                <a:lnTo>
                  <a:pt x="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112" name="Freeform 105">
            <a:extLst>
              <a:ext uri="{FF2B5EF4-FFF2-40B4-BE49-F238E27FC236}">
                <a16:creationId xmlns:a16="http://schemas.microsoft.com/office/drawing/2014/main" id="{0063B962-4B21-2843-C301-6320E26EB259}"/>
              </a:ext>
            </a:extLst>
          </p:cNvPr>
          <p:cNvSpPr>
            <a:spLocks/>
          </p:cNvSpPr>
          <p:nvPr/>
        </p:nvSpPr>
        <p:spPr bwMode="auto">
          <a:xfrm>
            <a:off x="5072801" y="4509470"/>
            <a:ext cx="250463" cy="413981"/>
          </a:xfrm>
          <a:custGeom>
            <a:avLst/>
            <a:gdLst>
              <a:gd name="T0" fmla="*/ 40 w 78"/>
              <a:gd name="T1" fmla="*/ 0 h 116"/>
              <a:gd name="T2" fmla="*/ 28 w 78"/>
              <a:gd name="T3" fmla="*/ 0 h 116"/>
              <a:gd name="T4" fmla="*/ 28 w 78"/>
              <a:gd name="T5" fmla="*/ 38 h 116"/>
              <a:gd name="T6" fmla="*/ 0 w 78"/>
              <a:gd name="T7" fmla="*/ 38 h 116"/>
              <a:gd name="T8" fmla="*/ 0 w 78"/>
              <a:gd name="T9" fmla="*/ 116 h 116"/>
              <a:gd name="T10" fmla="*/ 5 w 78"/>
              <a:gd name="T11" fmla="*/ 116 h 116"/>
              <a:gd name="T12" fmla="*/ 5 w 78"/>
              <a:gd name="T13" fmla="*/ 43 h 116"/>
              <a:gd name="T14" fmla="*/ 34 w 78"/>
              <a:gd name="T15" fmla="*/ 43 h 116"/>
              <a:gd name="T16" fmla="*/ 34 w 78"/>
              <a:gd name="T17" fmla="*/ 5 h 116"/>
              <a:gd name="T18" fmla="*/ 46 w 78"/>
              <a:gd name="T19" fmla="*/ 5 h 116"/>
              <a:gd name="T20" fmla="*/ 78 w 78"/>
              <a:gd name="T21" fmla="*/ 38 h 116"/>
              <a:gd name="T22" fmla="*/ 40 w 78"/>
              <a:gd name="T23"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116">
                <a:moveTo>
                  <a:pt x="40" y="0"/>
                </a:moveTo>
                <a:lnTo>
                  <a:pt x="28" y="0"/>
                </a:lnTo>
                <a:lnTo>
                  <a:pt x="28" y="38"/>
                </a:lnTo>
                <a:lnTo>
                  <a:pt x="0" y="38"/>
                </a:lnTo>
                <a:lnTo>
                  <a:pt x="0" y="116"/>
                </a:lnTo>
                <a:lnTo>
                  <a:pt x="5" y="116"/>
                </a:lnTo>
                <a:lnTo>
                  <a:pt x="5" y="43"/>
                </a:lnTo>
                <a:lnTo>
                  <a:pt x="34" y="43"/>
                </a:lnTo>
                <a:lnTo>
                  <a:pt x="34" y="5"/>
                </a:lnTo>
                <a:lnTo>
                  <a:pt x="46" y="5"/>
                </a:lnTo>
                <a:lnTo>
                  <a:pt x="78" y="38"/>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114" name="Freeform 107">
            <a:extLst>
              <a:ext uri="{FF2B5EF4-FFF2-40B4-BE49-F238E27FC236}">
                <a16:creationId xmlns:a16="http://schemas.microsoft.com/office/drawing/2014/main" id="{11D8E811-BA5D-92B5-8582-71616FCCED98}"/>
              </a:ext>
            </a:extLst>
          </p:cNvPr>
          <p:cNvSpPr>
            <a:spLocks/>
          </p:cNvSpPr>
          <p:nvPr/>
        </p:nvSpPr>
        <p:spPr bwMode="auto">
          <a:xfrm>
            <a:off x="5088856" y="4527311"/>
            <a:ext cx="234408" cy="396138"/>
          </a:xfrm>
          <a:custGeom>
            <a:avLst/>
            <a:gdLst>
              <a:gd name="T0" fmla="*/ 41 w 73"/>
              <a:gd name="T1" fmla="*/ 0 h 111"/>
              <a:gd name="T2" fmla="*/ 29 w 73"/>
              <a:gd name="T3" fmla="*/ 0 h 111"/>
              <a:gd name="T4" fmla="*/ 29 w 73"/>
              <a:gd name="T5" fmla="*/ 38 h 111"/>
              <a:gd name="T6" fmla="*/ 0 w 73"/>
              <a:gd name="T7" fmla="*/ 38 h 111"/>
              <a:gd name="T8" fmla="*/ 0 w 73"/>
              <a:gd name="T9" fmla="*/ 111 h 111"/>
              <a:gd name="T10" fmla="*/ 73 w 73"/>
              <a:gd name="T11" fmla="*/ 111 h 111"/>
              <a:gd name="T12" fmla="*/ 73 w 73"/>
              <a:gd name="T13" fmla="*/ 33 h 111"/>
              <a:gd name="T14" fmla="*/ 41 w 73"/>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111">
                <a:moveTo>
                  <a:pt x="41" y="0"/>
                </a:moveTo>
                <a:lnTo>
                  <a:pt x="29" y="0"/>
                </a:lnTo>
                <a:lnTo>
                  <a:pt x="29" y="38"/>
                </a:lnTo>
                <a:lnTo>
                  <a:pt x="0" y="38"/>
                </a:lnTo>
                <a:lnTo>
                  <a:pt x="0" y="111"/>
                </a:lnTo>
                <a:lnTo>
                  <a:pt x="73" y="111"/>
                </a:lnTo>
                <a:lnTo>
                  <a:pt x="73" y="33"/>
                </a:lnTo>
                <a:lnTo>
                  <a:pt x="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116" name="Freeform 109">
            <a:extLst>
              <a:ext uri="{FF2B5EF4-FFF2-40B4-BE49-F238E27FC236}">
                <a16:creationId xmlns:a16="http://schemas.microsoft.com/office/drawing/2014/main" id="{00CE584B-7892-A2B5-E6BB-9834E6A05414}"/>
              </a:ext>
            </a:extLst>
          </p:cNvPr>
          <p:cNvSpPr>
            <a:spLocks/>
          </p:cNvSpPr>
          <p:nvPr/>
        </p:nvSpPr>
        <p:spPr bwMode="auto">
          <a:xfrm>
            <a:off x="4787015" y="4509470"/>
            <a:ext cx="192664" cy="413981"/>
          </a:xfrm>
          <a:custGeom>
            <a:avLst/>
            <a:gdLst>
              <a:gd name="T0" fmla="*/ 39 w 60"/>
              <a:gd name="T1" fmla="*/ 0 h 116"/>
              <a:gd name="T2" fmla="*/ 27 w 60"/>
              <a:gd name="T3" fmla="*/ 0 h 116"/>
              <a:gd name="T4" fmla="*/ 27 w 60"/>
              <a:gd name="T5" fmla="*/ 38 h 116"/>
              <a:gd name="T6" fmla="*/ 0 w 60"/>
              <a:gd name="T7" fmla="*/ 38 h 116"/>
              <a:gd name="T8" fmla="*/ 0 w 60"/>
              <a:gd name="T9" fmla="*/ 116 h 116"/>
              <a:gd name="T10" fmla="*/ 5 w 60"/>
              <a:gd name="T11" fmla="*/ 116 h 116"/>
              <a:gd name="T12" fmla="*/ 5 w 60"/>
              <a:gd name="T13" fmla="*/ 43 h 116"/>
              <a:gd name="T14" fmla="*/ 32 w 60"/>
              <a:gd name="T15" fmla="*/ 43 h 116"/>
              <a:gd name="T16" fmla="*/ 32 w 60"/>
              <a:gd name="T17" fmla="*/ 5 h 116"/>
              <a:gd name="T18" fmla="*/ 44 w 60"/>
              <a:gd name="T19" fmla="*/ 5 h 116"/>
              <a:gd name="T20" fmla="*/ 60 w 60"/>
              <a:gd name="T21" fmla="*/ 21 h 116"/>
              <a:gd name="T22" fmla="*/ 39 w 60"/>
              <a:gd name="T23"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 h="116">
                <a:moveTo>
                  <a:pt x="39" y="0"/>
                </a:moveTo>
                <a:lnTo>
                  <a:pt x="27" y="0"/>
                </a:lnTo>
                <a:lnTo>
                  <a:pt x="27" y="38"/>
                </a:lnTo>
                <a:lnTo>
                  <a:pt x="0" y="38"/>
                </a:lnTo>
                <a:lnTo>
                  <a:pt x="0" y="116"/>
                </a:lnTo>
                <a:lnTo>
                  <a:pt x="5" y="116"/>
                </a:lnTo>
                <a:lnTo>
                  <a:pt x="5" y="43"/>
                </a:lnTo>
                <a:lnTo>
                  <a:pt x="32" y="43"/>
                </a:lnTo>
                <a:lnTo>
                  <a:pt x="32" y="5"/>
                </a:lnTo>
                <a:lnTo>
                  <a:pt x="44" y="5"/>
                </a:lnTo>
                <a:lnTo>
                  <a:pt x="60" y="21"/>
                </a:lnTo>
                <a:lnTo>
                  <a:pt x="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118" name="Freeform 111">
            <a:extLst>
              <a:ext uri="{FF2B5EF4-FFF2-40B4-BE49-F238E27FC236}">
                <a16:creationId xmlns:a16="http://schemas.microsoft.com/office/drawing/2014/main" id="{C429B2EE-D7B0-DED4-6BCC-4579D3545843}"/>
              </a:ext>
            </a:extLst>
          </p:cNvPr>
          <p:cNvSpPr>
            <a:spLocks/>
          </p:cNvSpPr>
          <p:nvPr/>
        </p:nvSpPr>
        <p:spPr bwMode="auto">
          <a:xfrm>
            <a:off x="4803073" y="4527311"/>
            <a:ext cx="234408" cy="396138"/>
          </a:xfrm>
          <a:custGeom>
            <a:avLst/>
            <a:gdLst>
              <a:gd name="T0" fmla="*/ 39 w 73"/>
              <a:gd name="T1" fmla="*/ 0 h 111"/>
              <a:gd name="T2" fmla="*/ 27 w 73"/>
              <a:gd name="T3" fmla="*/ 0 h 111"/>
              <a:gd name="T4" fmla="*/ 27 w 73"/>
              <a:gd name="T5" fmla="*/ 38 h 111"/>
              <a:gd name="T6" fmla="*/ 0 w 73"/>
              <a:gd name="T7" fmla="*/ 38 h 111"/>
              <a:gd name="T8" fmla="*/ 0 w 73"/>
              <a:gd name="T9" fmla="*/ 111 h 111"/>
              <a:gd name="T10" fmla="*/ 73 w 73"/>
              <a:gd name="T11" fmla="*/ 111 h 111"/>
              <a:gd name="T12" fmla="*/ 73 w 73"/>
              <a:gd name="T13" fmla="*/ 33 h 111"/>
              <a:gd name="T14" fmla="*/ 55 w 73"/>
              <a:gd name="T15" fmla="*/ 16 h 111"/>
              <a:gd name="T16" fmla="*/ 39 w 73"/>
              <a:gd name="T1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11">
                <a:moveTo>
                  <a:pt x="39" y="0"/>
                </a:moveTo>
                <a:lnTo>
                  <a:pt x="27" y="0"/>
                </a:lnTo>
                <a:lnTo>
                  <a:pt x="27" y="38"/>
                </a:lnTo>
                <a:lnTo>
                  <a:pt x="0" y="38"/>
                </a:lnTo>
                <a:lnTo>
                  <a:pt x="0" y="111"/>
                </a:lnTo>
                <a:lnTo>
                  <a:pt x="73" y="111"/>
                </a:lnTo>
                <a:lnTo>
                  <a:pt x="73" y="33"/>
                </a:lnTo>
                <a:lnTo>
                  <a:pt x="55" y="16"/>
                </a:lnTo>
                <a:lnTo>
                  <a:pt x="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CO"/>
          </a:p>
        </p:txBody>
      </p:sp>
      <p:sp>
        <p:nvSpPr>
          <p:cNvPr id="119" name="Text_02">
            <a:extLst>
              <a:ext uri="{FF2B5EF4-FFF2-40B4-BE49-F238E27FC236}">
                <a16:creationId xmlns:a16="http://schemas.microsoft.com/office/drawing/2014/main" id="{5621FE43-E9EF-6AC9-9A75-67CBE12A66F7}"/>
              </a:ext>
            </a:extLst>
          </p:cNvPr>
          <p:cNvSpPr txBox="1"/>
          <p:nvPr/>
        </p:nvSpPr>
        <p:spPr>
          <a:xfrm>
            <a:off x="3518137" y="2422009"/>
            <a:ext cx="2538246" cy="3539431"/>
          </a:xfrm>
          <a:custGeom>
            <a:avLst/>
            <a:gdLst>
              <a:gd name="connsiteX0" fmla="*/ 0 w 2538246"/>
              <a:gd name="connsiteY0" fmla="*/ 0 h 3539431"/>
              <a:gd name="connsiteX1" fmla="*/ 583797 w 2538246"/>
              <a:gd name="connsiteY1" fmla="*/ 0 h 3539431"/>
              <a:gd name="connsiteX2" fmla="*/ 1167593 w 2538246"/>
              <a:gd name="connsiteY2" fmla="*/ 0 h 3539431"/>
              <a:gd name="connsiteX3" fmla="*/ 1852920 w 2538246"/>
              <a:gd name="connsiteY3" fmla="*/ 0 h 3539431"/>
              <a:gd name="connsiteX4" fmla="*/ 2538246 w 2538246"/>
              <a:gd name="connsiteY4" fmla="*/ 0 h 3539431"/>
              <a:gd name="connsiteX5" fmla="*/ 2538246 w 2538246"/>
              <a:gd name="connsiteY5" fmla="*/ 554511 h 3539431"/>
              <a:gd name="connsiteX6" fmla="*/ 2538246 w 2538246"/>
              <a:gd name="connsiteY6" fmla="*/ 1073627 h 3539431"/>
              <a:gd name="connsiteX7" fmla="*/ 2538246 w 2538246"/>
              <a:gd name="connsiteY7" fmla="*/ 1698927 h 3539431"/>
              <a:gd name="connsiteX8" fmla="*/ 2538246 w 2538246"/>
              <a:gd name="connsiteY8" fmla="*/ 2359621 h 3539431"/>
              <a:gd name="connsiteX9" fmla="*/ 2538246 w 2538246"/>
              <a:gd name="connsiteY9" fmla="*/ 2949526 h 3539431"/>
              <a:gd name="connsiteX10" fmla="*/ 2538246 w 2538246"/>
              <a:gd name="connsiteY10" fmla="*/ 3539431 h 3539431"/>
              <a:gd name="connsiteX11" fmla="*/ 1929067 w 2538246"/>
              <a:gd name="connsiteY11" fmla="*/ 3539431 h 3539431"/>
              <a:gd name="connsiteX12" fmla="*/ 1345270 w 2538246"/>
              <a:gd name="connsiteY12" fmla="*/ 3539431 h 3539431"/>
              <a:gd name="connsiteX13" fmla="*/ 736091 w 2538246"/>
              <a:gd name="connsiteY13" fmla="*/ 3539431 h 3539431"/>
              <a:gd name="connsiteX14" fmla="*/ 0 w 2538246"/>
              <a:gd name="connsiteY14" fmla="*/ 3539431 h 3539431"/>
              <a:gd name="connsiteX15" fmla="*/ 0 w 2538246"/>
              <a:gd name="connsiteY15" fmla="*/ 2949526 h 3539431"/>
              <a:gd name="connsiteX16" fmla="*/ 0 w 2538246"/>
              <a:gd name="connsiteY16" fmla="*/ 2288832 h 3539431"/>
              <a:gd name="connsiteX17" fmla="*/ 0 w 2538246"/>
              <a:gd name="connsiteY17" fmla="*/ 1698927 h 3539431"/>
              <a:gd name="connsiteX18" fmla="*/ 0 w 2538246"/>
              <a:gd name="connsiteY18" fmla="*/ 1215205 h 3539431"/>
              <a:gd name="connsiteX19" fmla="*/ 0 w 2538246"/>
              <a:gd name="connsiteY19" fmla="*/ 625299 h 3539431"/>
              <a:gd name="connsiteX20" fmla="*/ 0 w 2538246"/>
              <a:gd name="connsiteY20" fmla="*/ 0 h 3539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38246" h="3539431" extrusionOk="0">
                <a:moveTo>
                  <a:pt x="0" y="0"/>
                </a:moveTo>
                <a:cubicBezTo>
                  <a:pt x="118399" y="-8760"/>
                  <a:pt x="328490" y="-25921"/>
                  <a:pt x="583797" y="0"/>
                </a:cubicBezTo>
                <a:cubicBezTo>
                  <a:pt x="839104" y="25921"/>
                  <a:pt x="978227" y="-29040"/>
                  <a:pt x="1167593" y="0"/>
                </a:cubicBezTo>
                <a:cubicBezTo>
                  <a:pt x="1356959" y="29040"/>
                  <a:pt x="1695871" y="-11197"/>
                  <a:pt x="1852920" y="0"/>
                </a:cubicBezTo>
                <a:cubicBezTo>
                  <a:pt x="2009969" y="11197"/>
                  <a:pt x="2249553" y="-3255"/>
                  <a:pt x="2538246" y="0"/>
                </a:cubicBezTo>
                <a:cubicBezTo>
                  <a:pt x="2540443" y="233425"/>
                  <a:pt x="2512671" y="339357"/>
                  <a:pt x="2538246" y="554511"/>
                </a:cubicBezTo>
                <a:cubicBezTo>
                  <a:pt x="2563821" y="769665"/>
                  <a:pt x="2546555" y="821019"/>
                  <a:pt x="2538246" y="1073627"/>
                </a:cubicBezTo>
                <a:cubicBezTo>
                  <a:pt x="2529937" y="1326235"/>
                  <a:pt x="2556389" y="1515446"/>
                  <a:pt x="2538246" y="1698927"/>
                </a:cubicBezTo>
                <a:cubicBezTo>
                  <a:pt x="2520103" y="1882408"/>
                  <a:pt x="2505508" y="2108286"/>
                  <a:pt x="2538246" y="2359621"/>
                </a:cubicBezTo>
                <a:cubicBezTo>
                  <a:pt x="2570984" y="2610956"/>
                  <a:pt x="2544673" y="2683300"/>
                  <a:pt x="2538246" y="2949526"/>
                </a:cubicBezTo>
                <a:cubicBezTo>
                  <a:pt x="2531819" y="3215752"/>
                  <a:pt x="2520594" y="3373939"/>
                  <a:pt x="2538246" y="3539431"/>
                </a:cubicBezTo>
                <a:cubicBezTo>
                  <a:pt x="2370300" y="3544490"/>
                  <a:pt x="2225628" y="3562422"/>
                  <a:pt x="1929067" y="3539431"/>
                </a:cubicBezTo>
                <a:cubicBezTo>
                  <a:pt x="1632506" y="3516440"/>
                  <a:pt x="1618530" y="3510646"/>
                  <a:pt x="1345270" y="3539431"/>
                </a:cubicBezTo>
                <a:cubicBezTo>
                  <a:pt x="1072010" y="3568216"/>
                  <a:pt x="917717" y="3521910"/>
                  <a:pt x="736091" y="3539431"/>
                </a:cubicBezTo>
                <a:cubicBezTo>
                  <a:pt x="554465" y="3556952"/>
                  <a:pt x="256871" y="3530252"/>
                  <a:pt x="0" y="3539431"/>
                </a:cubicBezTo>
                <a:cubicBezTo>
                  <a:pt x="-25650" y="3350776"/>
                  <a:pt x="25718" y="3194953"/>
                  <a:pt x="0" y="2949526"/>
                </a:cubicBezTo>
                <a:cubicBezTo>
                  <a:pt x="-25718" y="2704100"/>
                  <a:pt x="-3116" y="2608447"/>
                  <a:pt x="0" y="2288832"/>
                </a:cubicBezTo>
                <a:cubicBezTo>
                  <a:pt x="3116" y="1969217"/>
                  <a:pt x="-12769" y="1821015"/>
                  <a:pt x="0" y="1698927"/>
                </a:cubicBezTo>
                <a:cubicBezTo>
                  <a:pt x="12769" y="1576840"/>
                  <a:pt x="5111" y="1409679"/>
                  <a:pt x="0" y="1215205"/>
                </a:cubicBezTo>
                <a:cubicBezTo>
                  <a:pt x="-5111" y="1020731"/>
                  <a:pt x="-25785" y="905596"/>
                  <a:pt x="0" y="625299"/>
                </a:cubicBezTo>
                <a:cubicBezTo>
                  <a:pt x="25785" y="345002"/>
                  <a:pt x="-17324" y="239703"/>
                  <a:pt x="0" y="0"/>
                </a:cubicBezTo>
                <a:close/>
              </a:path>
            </a:pathLst>
          </a:custGeom>
          <a:noFill/>
          <a:ln w="38100">
            <a:solidFill>
              <a:srgbClr val="ED7D31"/>
            </a:solidFill>
            <a:extLst>
              <a:ext uri="{C807C97D-BFC1-408E-A445-0C87EB9F89A2}">
                <ask:lineSketchStyleProps xmlns:ask="http://schemas.microsoft.com/office/drawing/2018/sketchyshapes" sd="2066175099">
                  <a:prstGeom prst="rect">
                    <a:avLst/>
                  </a:prstGeom>
                  <ask:type>
                    <ask:lineSketchFreehand/>
                  </ask:type>
                </ask:lineSketchStyleProps>
              </a:ext>
            </a:extLst>
          </a:ln>
        </p:spPr>
        <p:txBody>
          <a:bodyPr wrap="square" rtlCol="0">
            <a:spAutoFit/>
          </a:bodyPr>
          <a:lstStyle/>
          <a:p>
            <a:pPr marL="0" marR="0" lvl="0" indent="0" algn="ctr" defTabSz="914400" rtl="0" eaLnBrk="0" fontAlgn="base" latinLnBrk="0" hangingPunct="0">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Arial" panose="020B0604020202020204" pitchFamily="34" charset="0"/>
              </a:rPr>
              <a:t>The database is designed to store course information, including fields for course name, description, price, and category.</a:t>
            </a:r>
          </a:p>
          <a:p>
            <a:pPr marL="0" marR="0" lvl="0" indent="0" defTabSz="914400" rtl="0" eaLnBrk="0" fontAlgn="base" latinLnBrk="0" hangingPunct="0">
              <a:spcBef>
                <a:spcPct val="0"/>
              </a:spcBef>
              <a:spcAft>
                <a:spcPct val="0"/>
              </a:spcAft>
              <a:buClrTx/>
              <a:buSzTx/>
              <a:tabLst/>
            </a:pPr>
            <a:r>
              <a:rPr kumimoji="0" lang="en-US" altLang="en-US" sz="1600" i="0" u="none" strike="noStrike" cap="none" normalizeH="0" baseline="0" dirty="0">
                <a:ln>
                  <a:noFill/>
                </a:ln>
                <a:solidFill>
                  <a:schemeClr val="tx1"/>
                </a:solidFill>
                <a:effectLst/>
                <a:latin typeface="Arial" panose="020B0604020202020204" pitchFamily="34" charset="0"/>
              </a:rPr>
              <a:t>Free Course Logic</a:t>
            </a:r>
            <a:r>
              <a:rPr kumimoji="0" lang="en-US" altLang="en-US" sz="1600" b="0" i="0" u="none" strike="noStrike" cap="none" normalizeH="0" baseline="0" dirty="0">
                <a:ln>
                  <a:noFill/>
                </a:ln>
                <a:solidFill>
                  <a:schemeClr val="tx1"/>
                </a:solidFill>
                <a:effectLst/>
                <a:latin typeface="Arial" panose="020B0604020202020204" pitchFamily="34" charset="0"/>
              </a:rPr>
              <a:t>: </a:t>
            </a:r>
          </a:p>
          <a:p>
            <a:pPr marL="0" marR="0" lvl="0" indent="0" algn="ctr" defTabSz="914400" rtl="0" eaLnBrk="0" fontAlgn="base" latinLnBrk="0" hangingPunct="0">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13"/>
              </a:rPr>
              <a:t>When the price is null, an SQL query updates the price to 0, indicating the course is free.</a:t>
            </a:r>
            <a:endParaRPr lang="en-US" altLang="en-US" sz="1600" dirty="0">
              <a:latin typeface="13"/>
            </a:endParaRPr>
          </a:p>
          <a:p>
            <a:pPr marL="0" marR="0" lvl="0" indent="0" defTabSz="914400" rtl="0" eaLnBrk="0" fontAlgn="base" latinLnBrk="0" hangingPunct="0">
              <a:spcBef>
                <a:spcPct val="0"/>
              </a:spcBef>
              <a:spcAft>
                <a:spcPct val="0"/>
              </a:spcAft>
              <a:buClrTx/>
              <a:buSzTx/>
              <a:tabLst/>
            </a:pPr>
            <a:r>
              <a:rPr kumimoji="0" lang="en-US" altLang="en-US" sz="1600" b="0" i="0" strike="noStrike" cap="none" normalizeH="0" baseline="0" dirty="0">
                <a:ln>
                  <a:noFill/>
                </a:ln>
                <a:solidFill>
                  <a:schemeClr val="tx1"/>
                </a:solidFill>
                <a:effectLst/>
                <a:latin typeface="Arial" panose="020B0604020202020204" pitchFamily="34" charset="0"/>
              </a:rPr>
              <a:t>SQL Query:</a:t>
            </a:r>
            <a:endParaRPr kumimoji="0" lang="en-US" altLang="en-US" sz="900" b="0" i="0" strike="noStrike" cap="none" normalizeH="0" baseline="0" dirty="0">
              <a:ln>
                <a:noFill/>
              </a:ln>
              <a:solidFill>
                <a:schemeClr val="tx1"/>
              </a:solidFill>
              <a:effectLst/>
              <a:latin typeface="Arial Unicode MS"/>
            </a:endParaRPr>
          </a:p>
          <a:p>
            <a:pPr marL="0" marR="0" lvl="0" indent="0" algn="ctr" defTabSz="914400" rtl="0" eaLnBrk="0" fontAlgn="base" latinLnBrk="0" hangingPunct="0">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Arial Unicode MS"/>
              </a:rPr>
              <a:t>UPDATE courses SET price = 0 WHERE price IS NULL;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tx1"/>
              </a:solidFill>
              <a:effectLst/>
            </a:endParaRPr>
          </a:p>
        </p:txBody>
      </p:sp>
      <p:sp>
        <p:nvSpPr>
          <p:cNvPr id="61" name="Text_02">
            <a:extLst>
              <a:ext uri="{FF2B5EF4-FFF2-40B4-BE49-F238E27FC236}">
                <a16:creationId xmlns:a16="http://schemas.microsoft.com/office/drawing/2014/main" id="{FC09EBC0-39A1-2054-4DD2-CA2900967D4C}"/>
              </a:ext>
            </a:extLst>
          </p:cNvPr>
          <p:cNvSpPr txBox="1"/>
          <p:nvPr/>
        </p:nvSpPr>
        <p:spPr>
          <a:xfrm>
            <a:off x="6949792" y="3048794"/>
            <a:ext cx="2538245" cy="280221"/>
          </a:xfrm>
          <a:prstGeom prst="rect">
            <a:avLst/>
          </a:prstGeom>
          <a:noFill/>
        </p:spPr>
        <p:txBody>
          <a:bodyPr wrap="square" rtlCol="0">
            <a:spAutoFit/>
          </a:bodyPr>
          <a:lstStyle/>
          <a:p>
            <a:pPr algn="ctr"/>
            <a:endParaRPr lang="ru-RU" sz="1200" dirty="0">
              <a:solidFill>
                <a:schemeClr val="tx1">
                  <a:lumMod val="50000"/>
                  <a:lumOff val="50000"/>
                </a:schemeClr>
              </a:solidFill>
            </a:endParaRPr>
          </a:p>
        </p:txBody>
      </p:sp>
      <p:sp>
        <p:nvSpPr>
          <p:cNvPr id="122" name="TextBox 121">
            <a:extLst>
              <a:ext uri="{FF2B5EF4-FFF2-40B4-BE49-F238E27FC236}">
                <a16:creationId xmlns:a16="http://schemas.microsoft.com/office/drawing/2014/main" id="{7ABD01B3-5F7C-AD14-80F9-A4BACE5549DE}"/>
              </a:ext>
            </a:extLst>
          </p:cNvPr>
          <p:cNvSpPr txBox="1"/>
          <p:nvPr/>
        </p:nvSpPr>
        <p:spPr>
          <a:xfrm>
            <a:off x="6641210" y="1600225"/>
            <a:ext cx="1889442" cy="646331"/>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phpMyAdmin </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Integration</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29265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A399124D-BEDB-ECBB-2D7D-7C45078E3EEE}"/>
              </a:ext>
            </a:extLst>
          </p:cNvPr>
          <p:cNvGrpSpPr/>
          <p:nvPr/>
        </p:nvGrpSpPr>
        <p:grpSpPr>
          <a:xfrm>
            <a:off x="0" y="0"/>
            <a:ext cx="12192000" cy="6858000"/>
            <a:chOff x="-3498574" y="0"/>
            <a:chExt cx="12192000" cy="6858000"/>
          </a:xfrm>
        </p:grpSpPr>
        <p:sp>
          <p:nvSpPr>
            <p:cNvPr id="63" name="Rectangle 62">
              <a:extLst>
                <a:ext uri="{FF2B5EF4-FFF2-40B4-BE49-F238E27FC236}">
                  <a16:creationId xmlns:a16="http://schemas.microsoft.com/office/drawing/2014/main" id="{8E36589D-272D-E452-64A0-9DEAF392F10D}"/>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65">
              <a:extLst>
                <a:ext uri="{FF2B5EF4-FFF2-40B4-BE49-F238E27FC236}">
                  <a16:creationId xmlns:a16="http://schemas.microsoft.com/office/drawing/2014/main" id="{D953446F-EDD6-2B86-BD4F-EFD365EC8702}"/>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10">
              <a:extLst>
                <a:ext uri="{FF2B5EF4-FFF2-40B4-BE49-F238E27FC236}">
                  <a16:creationId xmlns:a16="http://schemas.microsoft.com/office/drawing/2014/main" id="{CC6A286C-B5F2-BD1E-8ACA-8A268DFE5AD7}"/>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68" name="TextBox 67">
              <a:extLst>
                <a:ext uri="{FF2B5EF4-FFF2-40B4-BE49-F238E27FC236}">
                  <a16:creationId xmlns:a16="http://schemas.microsoft.com/office/drawing/2014/main" id="{5E427238-8908-8876-88B1-81D939EF6833}"/>
                </a:ext>
              </a:extLst>
            </p:cNvPr>
            <p:cNvSpPr txBox="1"/>
            <p:nvPr/>
          </p:nvSpPr>
          <p:spPr>
            <a:xfrm rot="16200000">
              <a:off x="7457248" y="3228943"/>
              <a:ext cx="1789043" cy="400110"/>
            </a:xfrm>
            <a:prstGeom prst="rect">
              <a:avLst/>
            </a:prstGeom>
            <a:noFill/>
          </p:spPr>
          <p:txBody>
            <a:bodyPr wrap="square" rtlCol="0">
              <a:spAutoFit/>
            </a:bodyPr>
            <a:lstStyle/>
            <a:p>
              <a:pPr algn="ctr"/>
              <a:r>
                <a:rPr lang="en-US" sz="2000" b="1" dirty="0">
                  <a:solidFill>
                    <a:schemeClr val="bg1"/>
                  </a:solidFill>
                </a:rPr>
                <a:t>Introduction</a:t>
              </a:r>
            </a:p>
          </p:txBody>
        </p:sp>
      </p:grpSp>
      <p:grpSp>
        <p:nvGrpSpPr>
          <p:cNvPr id="76" name="Group 75">
            <a:extLst>
              <a:ext uri="{FF2B5EF4-FFF2-40B4-BE49-F238E27FC236}">
                <a16:creationId xmlns:a16="http://schemas.microsoft.com/office/drawing/2014/main" id="{AB8ED7BE-A90F-6573-EC0E-7908573B10B5}"/>
              </a:ext>
            </a:extLst>
          </p:cNvPr>
          <p:cNvGrpSpPr/>
          <p:nvPr/>
        </p:nvGrpSpPr>
        <p:grpSpPr>
          <a:xfrm>
            <a:off x="-572489" y="-2"/>
            <a:ext cx="12192000" cy="6858000"/>
            <a:chOff x="-3498574" y="0"/>
            <a:chExt cx="12192000" cy="6858000"/>
          </a:xfrm>
        </p:grpSpPr>
        <p:sp>
          <p:nvSpPr>
            <p:cNvPr id="77" name="Rectangle 76">
              <a:extLst>
                <a:ext uri="{FF2B5EF4-FFF2-40B4-BE49-F238E27FC236}">
                  <a16:creationId xmlns:a16="http://schemas.microsoft.com/office/drawing/2014/main" id="{5F197BF1-C40D-C6AC-CD37-3BEAD6C01B1F}"/>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77">
              <a:extLst>
                <a:ext uri="{FF2B5EF4-FFF2-40B4-BE49-F238E27FC236}">
                  <a16:creationId xmlns:a16="http://schemas.microsoft.com/office/drawing/2014/main" id="{1612824D-5496-49CA-4AB8-ACCC51E7F8F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10">
              <a:extLst>
                <a:ext uri="{FF2B5EF4-FFF2-40B4-BE49-F238E27FC236}">
                  <a16:creationId xmlns:a16="http://schemas.microsoft.com/office/drawing/2014/main" id="{B7A55771-C667-8795-C821-C3FEDC1F775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0" name="TextBox 79">
              <a:extLst>
                <a:ext uri="{FF2B5EF4-FFF2-40B4-BE49-F238E27FC236}">
                  <a16:creationId xmlns:a16="http://schemas.microsoft.com/office/drawing/2014/main" id="{50EBBE0B-3BD5-82C3-2AFC-81A6B9BDBE3F}"/>
                </a:ext>
              </a:extLst>
            </p:cNvPr>
            <p:cNvSpPr txBox="1"/>
            <p:nvPr/>
          </p:nvSpPr>
          <p:spPr>
            <a:xfrm rot="16200000">
              <a:off x="7221193" y="3161332"/>
              <a:ext cx="2261151" cy="400110"/>
            </a:xfrm>
            <a:prstGeom prst="rect">
              <a:avLst/>
            </a:prstGeom>
            <a:noFill/>
          </p:spPr>
          <p:txBody>
            <a:bodyPr wrap="square" rtlCol="0">
              <a:spAutoFit/>
            </a:bodyPr>
            <a:lstStyle/>
            <a:p>
              <a:pPr algn="ctr"/>
              <a:r>
                <a:rPr lang="en-US" sz="2000" b="1" dirty="0">
                  <a:solidFill>
                    <a:schemeClr val="bg1"/>
                  </a:solidFill>
                </a:rPr>
                <a:t>Project Features</a:t>
              </a:r>
            </a:p>
          </p:txBody>
        </p:sp>
      </p:grpSp>
      <p:grpSp>
        <p:nvGrpSpPr>
          <p:cNvPr id="81" name="Group 80">
            <a:extLst>
              <a:ext uri="{FF2B5EF4-FFF2-40B4-BE49-F238E27FC236}">
                <a16:creationId xmlns:a16="http://schemas.microsoft.com/office/drawing/2014/main" id="{1010B4F4-7FAE-0672-FD5D-C461BE230546}"/>
              </a:ext>
            </a:extLst>
          </p:cNvPr>
          <p:cNvGrpSpPr/>
          <p:nvPr/>
        </p:nvGrpSpPr>
        <p:grpSpPr>
          <a:xfrm>
            <a:off x="-1226401" y="0"/>
            <a:ext cx="12204286" cy="6858000"/>
            <a:chOff x="-3498574" y="0"/>
            <a:chExt cx="12204286" cy="6858000"/>
          </a:xfrm>
        </p:grpSpPr>
        <p:sp>
          <p:nvSpPr>
            <p:cNvPr id="82" name="Rectangle 81">
              <a:extLst>
                <a:ext uri="{FF2B5EF4-FFF2-40B4-BE49-F238E27FC236}">
                  <a16:creationId xmlns:a16="http://schemas.microsoft.com/office/drawing/2014/main" id="{501FCCFD-93EE-B255-FD4F-4F8A0B19F003}"/>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Freeform 82">
              <a:extLst>
                <a:ext uri="{FF2B5EF4-FFF2-40B4-BE49-F238E27FC236}">
                  <a16:creationId xmlns:a16="http://schemas.microsoft.com/office/drawing/2014/main" id="{7F2000BC-6ADB-9FBF-7CA0-2CE66C14623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10">
              <a:extLst>
                <a:ext uri="{FF2B5EF4-FFF2-40B4-BE49-F238E27FC236}">
                  <a16:creationId xmlns:a16="http://schemas.microsoft.com/office/drawing/2014/main" id="{BD952E51-4E04-5A99-2575-101CF5D01042}"/>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5" name="TextBox 84">
              <a:extLst>
                <a:ext uri="{FF2B5EF4-FFF2-40B4-BE49-F238E27FC236}">
                  <a16:creationId xmlns:a16="http://schemas.microsoft.com/office/drawing/2014/main" id="{3F15F45F-EB30-140C-0B25-B9E8FDF5564D}"/>
                </a:ext>
              </a:extLst>
            </p:cNvPr>
            <p:cNvSpPr txBox="1"/>
            <p:nvPr/>
          </p:nvSpPr>
          <p:spPr>
            <a:xfrm rot="16200000">
              <a:off x="7221193" y="3007444"/>
              <a:ext cx="2261151" cy="707886"/>
            </a:xfrm>
            <a:prstGeom prst="rect">
              <a:avLst/>
            </a:prstGeom>
            <a:noFill/>
          </p:spPr>
          <p:txBody>
            <a:bodyPr wrap="square" rtlCol="0">
              <a:spAutoFit/>
            </a:bodyPr>
            <a:lstStyle/>
            <a:p>
              <a:pPr algn="ctr"/>
              <a:r>
                <a:rPr lang="en-US" sz="2000" b="1" dirty="0">
                  <a:solidFill>
                    <a:schemeClr val="bg1"/>
                  </a:solidFill>
                </a:rPr>
                <a:t>Database </a:t>
              </a:r>
              <a:r>
                <a:rPr lang="en-US" sz="2000" b="1" dirty="0" err="1">
                  <a:solidFill>
                    <a:schemeClr val="bg1"/>
                  </a:solidFill>
                </a:rPr>
                <a:t>Devlopment</a:t>
              </a:r>
              <a:endParaRPr lang="en-US" sz="2000" b="1" dirty="0">
                <a:solidFill>
                  <a:schemeClr val="bg1"/>
                </a:solidFill>
              </a:endParaRPr>
            </a:p>
          </p:txBody>
        </p:sp>
      </p:grpSp>
      <p:grpSp>
        <p:nvGrpSpPr>
          <p:cNvPr id="86" name="Group 85">
            <a:extLst>
              <a:ext uri="{FF2B5EF4-FFF2-40B4-BE49-F238E27FC236}">
                <a16:creationId xmlns:a16="http://schemas.microsoft.com/office/drawing/2014/main" id="{D49AE224-85EB-3524-AAE7-AC5BDE2304FC}"/>
              </a:ext>
            </a:extLst>
          </p:cNvPr>
          <p:cNvGrpSpPr/>
          <p:nvPr/>
        </p:nvGrpSpPr>
        <p:grpSpPr>
          <a:xfrm>
            <a:off x="-1839602" y="-4"/>
            <a:ext cx="12299058" cy="6858000"/>
            <a:chOff x="-3498574" y="0"/>
            <a:chExt cx="12299058" cy="6858000"/>
          </a:xfrm>
        </p:grpSpPr>
        <p:sp>
          <p:nvSpPr>
            <p:cNvPr id="88" name="Rectangle 87">
              <a:extLst>
                <a:ext uri="{FF2B5EF4-FFF2-40B4-BE49-F238E27FC236}">
                  <a16:creationId xmlns:a16="http://schemas.microsoft.com/office/drawing/2014/main" id="{83A850E4-9F76-F700-87D3-FEBAB298980B}"/>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88">
              <a:extLst>
                <a:ext uri="{FF2B5EF4-FFF2-40B4-BE49-F238E27FC236}">
                  <a16:creationId xmlns:a16="http://schemas.microsoft.com/office/drawing/2014/main" id="{6FD5A232-78FC-1284-F00A-F5DFFE9CB63F}"/>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10">
              <a:extLst>
                <a:ext uri="{FF2B5EF4-FFF2-40B4-BE49-F238E27FC236}">
                  <a16:creationId xmlns:a16="http://schemas.microsoft.com/office/drawing/2014/main" id="{4FFE5454-B834-0684-A22D-2131677F3EE1}"/>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1" name="TextBox 90">
              <a:extLst>
                <a:ext uri="{FF2B5EF4-FFF2-40B4-BE49-F238E27FC236}">
                  <a16:creationId xmlns:a16="http://schemas.microsoft.com/office/drawing/2014/main" id="{B6F2E81D-8411-ACEC-FE4B-91295DD17F63}"/>
                </a:ext>
              </a:extLst>
            </p:cNvPr>
            <p:cNvSpPr txBox="1"/>
            <p:nvPr/>
          </p:nvSpPr>
          <p:spPr>
            <a:xfrm rot="16200000">
              <a:off x="6866520" y="3013500"/>
              <a:ext cx="3036932" cy="830997"/>
            </a:xfrm>
            <a:prstGeom prst="rect">
              <a:avLst/>
            </a:prstGeom>
            <a:noFill/>
          </p:spPr>
          <p:txBody>
            <a:bodyPr wrap="square" rtlCol="0">
              <a:spAutoFit/>
            </a:bodyPr>
            <a:lstStyle/>
            <a:p>
              <a:pPr algn="ctr"/>
              <a:r>
                <a:rPr lang="en-US" sz="2400" b="1" dirty="0">
                  <a:solidFill>
                    <a:schemeClr val="bg1"/>
                  </a:solidFill>
                </a:rPr>
                <a:t>User Experience</a:t>
              </a:r>
            </a:p>
            <a:p>
              <a:pPr algn="ctr"/>
              <a:r>
                <a:rPr lang="en-US" sz="2400" b="1" dirty="0">
                  <a:solidFill>
                    <a:schemeClr val="bg1"/>
                  </a:solidFill>
                </a:rPr>
                <a:t>(</a:t>
              </a:r>
              <a:r>
                <a:rPr lang="en-US" sz="2400" b="1" dirty="0" err="1">
                  <a:solidFill>
                    <a:schemeClr val="bg1"/>
                  </a:solidFill>
                </a:rPr>
                <a:t>UX</a:t>
              </a:r>
              <a:r>
                <a:rPr lang="en-US" sz="2400" b="1" dirty="0">
                  <a:solidFill>
                    <a:schemeClr val="bg1"/>
                  </a:solidFill>
                </a:rPr>
                <a:t>)</a:t>
              </a:r>
            </a:p>
          </p:txBody>
        </p:sp>
      </p:grpSp>
      <p:grpSp>
        <p:nvGrpSpPr>
          <p:cNvPr id="92" name="Group 91">
            <a:extLst>
              <a:ext uri="{FF2B5EF4-FFF2-40B4-BE49-F238E27FC236}">
                <a16:creationId xmlns:a16="http://schemas.microsoft.com/office/drawing/2014/main" id="{7E06E9A5-C034-F9E4-536A-2D9DF9A615D3}"/>
              </a:ext>
            </a:extLst>
          </p:cNvPr>
          <p:cNvGrpSpPr/>
          <p:nvPr/>
        </p:nvGrpSpPr>
        <p:grpSpPr>
          <a:xfrm>
            <a:off x="-9704716" y="0"/>
            <a:ext cx="12192000" cy="6858000"/>
            <a:chOff x="-3498574" y="0"/>
            <a:chExt cx="12192000" cy="6858000"/>
          </a:xfrm>
        </p:grpSpPr>
        <p:sp>
          <p:nvSpPr>
            <p:cNvPr id="93" name="Rectangle 92">
              <a:extLst>
                <a:ext uri="{FF2B5EF4-FFF2-40B4-BE49-F238E27FC236}">
                  <a16:creationId xmlns:a16="http://schemas.microsoft.com/office/drawing/2014/main" id="{3DB9B163-F43C-D295-36BB-27AD79C6FCA6}"/>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93">
              <a:extLst>
                <a:ext uri="{FF2B5EF4-FFF2-40B4-BE49-F238E27FC236}">
                  <a16:creationId xmlns:a16="http://schemas.microsoft.com/office/drawing/2014/main" id="{201F75EB-DD71-23C2-9068-D7647485D297}"/>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10">
              <a:extLst>
                <a:ext uri="{FF2B5EF4-FFF2-40B4-BE49-F238E27FC236}">
                  <a16:creationId xmlns:a16="http://schemas.microsoft.com/office/drawing/2014/main" id="{65EAE81A-70F7-A793-EE03-F3F6F224795A}"/>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6" name="TextBox 95">
              <a:extLst>
                <a:ext uri="{FF2B5EF4-FFF2-40B4-BE49-F238E27FC236}">
                  <a16:creationId xmlns:a16="http://schemas.microsoft.com/office/drawing/2014/main" id="{45E911E5-5BF7-D1A8-39B5-7AC6D4C9D49E}"/>
                </a:ext>
              </a:extLst>
            </p:cNvPr>
            <p:cNvSpPr txBox="1"/>
            <p:nvPr/>
          </p:nvSpPr>
          <p:spPr>
            <a:xfrm rot="16200000">
              <a:off x="6866520" y="3228943"/>
              <a:ext cx="3036932" cy="400110"/>
            </a:xfrm>
            <a:prstGeom prst="rect">
              <a:avLst/>
            </a:prstGeom>
            <a:noFill/>
          </p:spPr>
          <p:txBody>
            <a:bodyPr wrap="square" rtlCol="0">
              <a:spAutoFit/>
            </a:bodyPr>
            <a:lstStyle/>
            <a:p>
              <a:pPr algn="ctr"/>
              <a:r>
                <a:rPr lang="en-US" sz="2000" b="1" dirty="0">
                  <a:solidFill>
                    <a:schemeClr val="bg1"/>
                  </a:solidFill>
                </a:rPr>
                <a:t>Development Approach</a:t>
              </a:r>
            </a:p>
          </p:txBody>
        </p:sp>
      </p:grpSp>
      <p:grpSp>
        <p:nvGrpSpPr>
          <p:cNvPr id="97" name="Group 96">
            <a:extLst>
              <a:ext uri="{FF2B5EF4-FFF2-40B4-BE49-F238E27FC236}">
                <a16:creationId xmlns:a16="http://schemas.microsoft.com/office/drawing/2014/main" id="{598FCADD-2F78-DBD7-91BA-12F767787B47}"/>
              </a:ext>
            </a:extLst>
          </p:cNvPr>
          <p:cNvGrpSpPr/>
          <p:nvPr/>
        </p:nvGrpSpPr>
        <p:grpSpPr>
          <a:xfrm>
            <a:off x="-10299821" y="0"/>
            <a:ext cx="12237503" cy="6858000"/>
            <a:chOff x="-3498574" y="0"/>
            <a:chExt cx="12237503" cy="6858000"/>
          </a:xfrm>
        </p:grpSpPr>
        <p:sp>
          <p:nvSpPr>
            <p:cNvPr id="98" name="Rectangle 97">
              <a:extLst>
                <a:ext uri="{FF2B5EF4-FFF2-40B4-BE49-F238E27FC236}">
                  <a16:creationId xmlns:a16="http://schemas.microsoft.com/office/drawing/2014/main" id="{B966E6AD-7E98-D247-A4D5-B6D85C78B481}"/>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Freeform 99">
              <a:extLst>
                <a:ext uri="{FF2B5EF4-FFF2-40B4-BE49-F238E27FC236}">
                  <a16:creationId xmlns:a16="http://schemas.microsoft.com/office/drawing/2014/main" id="{C7D578E0-50E8-E200-3075-9A25E88273F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10">
              <a:extLst>
                <a:ext uri="{FF2B5EF4-FFF2-40B4-BE49-F238E27FC236}">
                  <a16:creationId xmlns:a16="http://schemas.microsoft.com/office/drawing/2014/main" id="{A0590FCC-96A0-13A1-7209-397648BD62B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2" name="TextBox 101">
              <a:extLst>
                <a:ext uri="{FF2B5EF4-FFF2-40B4-BE49-F238E27FC236}">
                  <a16:creationId xmlns:a16="http://schemas.microsoft.com/office/drawing/2014/main" id="{D06B76F9-2BEA-E6A4-382F-21DE18024D1B}"/>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Challenges and </a:t>
              </a:r>
            </a:p>
            <a:p>
              <a:pPr algn="ctr"/>
              <a:r>
                <a:rPr lang="en-US" sz="2000" b="1" dirty="0">
                  <a:solidFill>
                    <a:schemeClr val="bg1"/>
                  </a:solidFill>
                </a:rPr>
                <a:t>Solutions</a:t>
              </a:r>
            </a:p>
          </p:txBody>
        </p:sp>
      </p:grpSp>
      <p:grpSp>
        <p:nvGrpSpPr>
          <p:cNvPr id="103" name="Group 102">
            <a:extLst>
              <a:ext uri="{FF2B5EF4-FFF2-40B4-BE49-F238E27FC236}">
                <a16:creationId xmlns:a16="http://schemas.microsoft.com/office/drawing/2014/main" id="{0D9146F9-E4E2-3E96-3914-97E761F50C61}"/>
              </a:ext>
            </a:extLst>
          </p:cNvPr>
          <p:cNvGrpSpPr/>
          <p:nvPr/>
        </p:nvGrpSpPr>
        <p:grpSpPr>
          <a:xfrm>
            <a:off x="-10893019" y="0"/>
            <a:ext cx="12237503" cy="6858000"/>
            <a:chOff x="-3498574" y="0"/>
            <a:chExt cx="12237503" cy="6858000"/>
          </a:xfrm>
        </p:grpSpPr>
        <p:sp>
          <p:nvSpPr>
            <p:cNvPr id="104" name="Rectangle 103">
              <a:extLst>
                <a:ext uri="{FF2B5EF4-FFF2-40B4-BE49-F238E27FC236}">
                  <a16:creationId xmlns:a16="http://schemas.microsoft.com/office/drawing/2014/main" id="{B4D33AB8-10C5-883E-44FB-BE5445AB7599}"/>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reeform 104">
              <a:extLst>
                <a:ext uri="{FF2B5EF4-FFF2-40B4-BE49-F238E27FC236}">
                  <a16:creationId xmlns:a16="http://schemas.microsoft.com/office/drawing/2014/main" id="{F27F5D68-1571-14B4-4C32-5F023C70C9C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10">
              <a:extLst>
                <a:ext uri="{FF2B5EF4-FFF2-40B4-BE49-F238E27FC236}">
                  <a16:creationId xmlns:a16="http://schemas.microsoft.com/office/drawing/2014/main" id="{225A2B07-83D2-92E1-E04D-A1B6BA25A84E}"/>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7" name="TextBox 106">
              <a:extLst>
                <a:ext uri="{FF2B5EF4-FFF2-40B4-BE49-F238E27FC236}">
                  <a16:creationId xmlns:a16="http://schemas.microsoft.com/office/drawing/2014/main" id="{593BD2D9-5079-6D9D-4A1C-EEB5F379C04D}"/>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Future</a:t>
              </a:r>
            </a:p>
            <a:p>
              <a:pPr algn="ctr"/>
              <a:r>
                <a:rPr lang="en-US" sz="2000" b="1" dirty="0">
                  <a:solidFill>
                    <a:schemeClr val="bg1"/>
                  </a:solidFill>
                </a:rPr>
                <a:t> Enhancements</a:t>
              </a:r>
            </a:p>
          </p:txBody>
        </p:sp>
      </p:grpSp>
      <p:sp>
        <p:nvSpPr>
          <p:cNvPr id="2" name="Rectangle 14">
            <a:extLst>
              <a:ext uri="{FF2B5EF4-FFF2-40B4-BE49-F238E27FC236}">
                <a16:creationId xmlns:a16="http://schemas.microsoft.com/office/drawing/2014/main" id="{2788296B-7752-34D5-EB48-034F08EE249A}"/>
              </a:ext>
            </a:extLst>
          </p:cNvPr>
          <p:cNvSpPr>
            <a:spLocks noChangeArrowheads="1"/>
          </p:cNvSpPr>
          <p:nvPr/>
        </p:nvSpPr>
        <p:spPr bwMode="auto">
          <a:xfrm>
            <a:off x="3639590" y="178463"/>
            <a:ext cx="4696799"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ru-RU" sz="3200" b="1" i="0" u="none" strike="noStrike" cap="none" normalizeH="0" baseline="0" dirty="0" err="1">
                <a:ln>
                  <a:noFill/>
                </a:ln>
                <a:solidFill>
                  <a:srgbClr val="A5A5A5"/>
                </a:solidFill>
                <a:effectLst/>
                <a:latin typeface="Montserrat Black" panose="00000A00000000000000" pitchFamily="50" charset="0"/>
              </a:rPr>
              <a:t>User</a:t>
            </a:r>
            <a:r>
              <a:rPr kumimoji="0" lang="es-ES" altLang="ru-RU" sz="3200" b="1" i="0" u="none" strike="noStrike" cap="none" normalizeH="0" baseline="0" dirty="0">
                <a:ln>
                  <a:noFill/>
                </a:ln>
                <a:solidFill>
                  <a:schemeClr val="accent2"/>
                </a:solidFill>
                <a:effectLst/>
                <a:latin typeface="Montserrat Black" panose="00000A00000000000000" pitchFamily="50" charset="0"/>
              </a:rPr>
              <a:t> </a:t>
            </a:r>
            <a:r>
              <a:rPr kumimoji="0" lang="es-ES" altLang="ru-RU" sz="3200" b="1" i="0" u="none" strike="noStrike" cap="none" normalizeH="0" baseline="0" dirty="0" err="1">
                <a:ln>
                  <a:noFill/>
                </a:ln>
                <a:solidFill>
                  <a:srgbClr val="9E9F97"/>
                </a:solidFill>
                <a:effectLst/>
                <a:latin typeface="Montserrat Black" panose="00000A00000000000000" pitchFamily="50" charset="0"/>
              </a:rPr>
              <a:t>Experience</a:t>
            </a:r>
            <a:r>
              <a:rPr kumimoji="0" lang="es-ES" altLang="ru-RU" sz="3200" b="1" i="0" u="none" strike="noStrike" cap="none" normalizeH="0" baseline="0" dirty="0">
                <a:ln>
                  <a:noFill/>
                </a:ln>
                <a:solidFill>
                  <a:srgbClr val="9E9F97"/>
                </a:solidFill>
                <a:effectLst/>
                <a:latin typeface="Montserrat Black" panose="00000A00000000000000" pitchFamily="50" charset="0"/>
              </a:rPr>
              <a:t> (</a:t>
            </a:r>
            <a:r>
              <a:rPr kumimoji="0" lang="es-ES" altLang="ru-RU" sz="3200" b="1" i="0" u="none" strike="noStrike" cap="none" normalizeH="0" baseline="0" dirty="0" err="1">
                <a:ln>
                  <a:noFill/>
                </a:ln>
                <a:solidFill>
                  <a:srgbClr val="9E9F97"/>
                </a:solidFill>
                <a:effectLst/>
                <a:latin typeface="Montserrat Black" panose="00000A00000000000000" pitchFamily="50" charset="0"/>
              </a:rPr>
              <a:t>UX</a:t>
            </a:r>
            <a:r>
              <a:rPr kumimoji="0" lang="es-ES" altLang="ru-RU" sz="3200" b="1" i="0" u="none" strike="noStrike" cap="none" normalizeH="0" baseline="0" dirty="0">
                <a:ln>
                  <a:noFill/>
                </a:ln>
                <a:solidFill>
                  <a:srgbClr val="9E9F97"/>
                </a:solidFill>
                <a:effectLst/>
                <a:latin typeface="Montserrat Black" panose="00000A00000000000000" pitchFamily="50" charset="0"/>
              </a:rPr>
              <a:t>)</a:t>
            </a:r>
            <a:endParaRPr kumimoji="0" lang="ru-RU" altLang="ru-RU" sz="4000" b="0" i="0" u="none" strike="noStrike" cap="none" normalizeH="0" baseline="0" dirty="0">
              <a:ln>
                <a:noFill/>
              </a:ln>
              <a:solidFill>
                <a:srgbClr val="9E9F97"/>
              </a:solidFill>
              <a:effectLst/>
              <a:latin typeface="Montserrat Black" panose="00000A00000000000000" pitchFamily="50" charset="0"/>
            </a:endParaRPr>
          </a:p>
        </p:txBody>
      </p:sp>
      <p:grpSp>
        <p:nvGrpSpPr>
          <p:cNvPr id="22" name="Group 21">
            <a:extLst>
              <a:ext uri="{FF2B5EF4-FFF2-40B4-BE49-F238E27FC236}">
                <a16:creationId xmlns:a16="http://schemas.microsoft.com/office/drawing/2014/main" id="{88471DA8-A80C-08B1-B55B-03EE80BC60C2}"/>
              </a:ext>
            </a:extLst>
          </p:cNvPr>
          <p:cNvGrpSpPr/>
          <p:nvPr/>
        </p:nvGrpSpPr>
        <p:grpSpPr>
          <a:xfrm>
            <a:off x="2962697" y="1201097"/>
            <a:ext cx="2435653" cy="4606176"/>
            <a:chOff x="2962697" y="1201097"/>
            <a:chExt cx="2435653" cy="4606176"/>
          </a:xfrm>
        </p:grpSpPr>
        <p:grpSp>
          <p:nvGrpSpPr>
            <p:cNvPr id="3" name="Group 2">
              <a:extLst>
                <a:ext uri="{FF2B5EF4-FFF2-40B4-BE49-F238E27FC236}">
                  <a16:creationId xmlns:a16="http://schemas.microsoft.com/office/drawing/2014/main" id="{E742DC7F-D886-1630-2918-119629C6036D}"/>
                </a:ext>
              </a:extLst>
            </p:cNvPr>
            <p:cNvGrpSpPr/>
            <p:nvPr/>
          </p:nvGrpSpPr>
          <p:grpSpPr>
            <a:xfrm>
              <a:off x="2962697" y="1201097"/>
              <a:ext cx="2435653" cy="4606176"/>
              <a:chOff x="-14115" y="1191049"/>
              <a:chExt cx="3412271" cy="3739815"/>
            </a:xfrm>
          </p:grpSpPr>
          <p:sp>
            <p:nvSpPr>
              <p:cNvPr id="4" name="Google Shape;2220;p25">
                <a:extLst>
                  <a:ext uri="{FF2B5EF4-FFF2-40B4-BE49-F238E27FC236}">
                    <a16:creationId xmlns:a16="http://schemas.microsoft.com/office/drawing/2014/main" id="{F865B180-DCA0-0ECB-A4D5-1594259E85BF}"/>
                  </a:ext>
                </a:extLst>
              </p:cNvPr>
              <p:cNvSpPr txBox="1"/>
              <p:nvPr/>
            </p:nvSpPr>
            <p:spPr>
              <a:xfrm>
                <a:off x="-14115" y="2640969"/>
                <a:ext cx="3287453" cy="26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A5A5A5"/>
                    </a:solidFill>
                    <a:latin typeface="Fira Sans Medium"/>
                    <a:ea typeface="Fira Sans Medium"/>
                    <a:cs typeface="Fira Sans Medium"/>
                    <a:sym typeface="Fira Sans Medium"/>
                  </a:rPr>
                  <a:t>Teacher Dashboard</a:t>
                </a:r>
                <a:endParaRPr dirty="0">
                  <a:solidFill>
                    <a:srgbClr val="A5A5A5"/>
                  </a:solidFill>
                  <a:latin typeface="Fira Sans Medium"/>
                  <a:ea typeface="Fira Sans Medium"/>
                  <a:cs typeface="Fira Sans Medium"/>
                  <a:sym typeface="Fira Sans Medium"/>
                </a:endParaRPr>
              </a:p>
            </p:txBody>
          </p:sp>
          <p:sp>
            <p:nvSpPr>
              <p:cNvPr id="5" name="Google Shape;2221;p25">
                <a:extLst>
                  <a:ext uri="{FF2B5EF4-FFF2-40B4-BE49-F238E27FC236}">
                    <a16:creationId xmlns:a16="http://schemas.microsoft.com/office/drawing/2014/main" id="{BC9B68F6-E51D-6668-B91D-FF3B8364953F}"/>
                  </a:ext>
                </a:extLst>
              </p:cNvPr>
              <p:cNvSpPr txBox="1"/>
              <p:nvPr/>
            </p:nvSpPr>
            <p:spPr>
              <a:xfrm>
                <a:off x="110704" y="2870632"/>
                <a:ext cx="3287452" cy="2060232"/>
              </a:xfrm>
              <a:prstGeom prst="rect">
                <a:avLst/>
              </a:prstGeom>
              <a:noFill/>
              <a:ln>
                <a:noFill/>
              </a:ln>
            </p:spPr>
            <p:txBody>
              <a:bodyPr spcFirstLastPara="1" wrap="square" lIns="91425" tIns="91425" rIns="91425" bIns="91425" anchor="ctr" anchorCtr="0">
                <a:no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The dashboard provides an easy-to-navigate interface where teachers can create courses by filling out a form with basic details like the </a:t>
                </a:r>
                <a:r>
                  <a:rPr kumimoji="0" lang="en-US" altLang="en-US" sz="1200" b="1" i="0" u="none" strike="noStrike" cap="none" normalizeH="0" baseline="0" dirty="0">
                    <a:ln>
                      <a:noFill/>
                    </a:ln>
                    <a:solidFill>
                      <a:schemeClr val="tx1"/>
                    </a:solidFill>
                    <a:effectLst/>
                    <a:latin typeface="Arial" panose="020B0604020202020204" pitchFamily="34" charset="0"/>
                  </a:rPr>
                  <a:t>name</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1" i="0" u="none" strike="noStrike" cap="none" normalizeH="0" baseline="0" dirty="0">
                    <a:ln>
                      <a:noFill/>
                    </a:ln>
                    <a:solidFill>
                      <a:schemeClr val="tx1"/>
                    </a:solidFill>
                    <a:effectLst/>
                    <a:latin typeface="Arial" panose="020B0604020202020204" pitchFamily="34" charset="0"/>
                  </a:rPr>
                  <a:t>description</a:t>
                </a:r>
                <a:r>
                  <a:rPr kumimoji="0" lang="en-US" altLang="en-US" sz="1200" b="0" i="0" u="none" strike="noStrike" cap="none" normalizeH="0" baseline="0" dirty="0">
                    <a:ln>
                      <a:noFill/>
                    </a:ln>
                    <a:solidFill>
                      <a:schemeClr val="tx1"/>
                    </a:solidFill>
                    <a:effectLst/>
                    <a:latin typeface="Arial" panose="020B0604020202020204" pitchFamily="34" charset="0"/>
                  </a:rPr>
                  <a:t>, and </a:t>
                </a:r>
                <a:r>
                  <a:rPr kumimoji="0" lang="en-US" altLang="en-US" sz="1200" b="1" i="0" u="none" strike="noStrike" cap="none" normalizeH="0" baseline="0" dirty="0">
                    <a:ln>
                      <a:noFill/>
                    </a:ln>
                    <a:solidFill>
                      <a:schemeClr val="tx1"/>
                    </a:solidFill>
                    <a:effectLst/>
                    <a:latin typeface="Arial" panose="020B0604020202020204" pitchFamily="34" charset="0"/>
                  </a:rPr>
                  <a:t>price</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Teachers can leave the price field blank, which automatically sets the course as free.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Teachers can also create quizzes associated with their courses to engage students. </a:t>
                </a:r>
              </a:p>
            </p:txBody>
          </p:sp>
          <p:sp>
            <p:nvSpPr>
              <p:cNvPr id="6" name="Google Shape;2261;p25">
                <a:extLst>
                  <a:ext uri="{FF2B5EF4-FFF2-40B4-BE49-F238E27FC236}">
                    <a16:creationId xmlns:a16="http://schemas.microsoft.com/office/drawing/2014/main" id="{F13BC4F1-307F-4934-AD76-B328E00CCF27}"/>
                  </a:ext>
                </a:extLst>
              </p:cNvPr>
              <p:cNvSpPr/>
              <p:nvPr/>
            </p:nvSpPr>
            <p:spPr>
              <a:xfrm>
                <a:off x="1596467" y="1191049"/>
                <a:ext cx="697340" cy="575996"/>
              </a:xfrm>
              <a:custGeom>
                <a:avLst/>
                <a:gdLst/>
                <a:ahLst/>
                <a:cxnLst/>
                <a:rect l="l" t="t" r="r" b="b"/>
                <a:pathLst>
                  <a:path w="23943" h="58177" extrusionOk="0">
                    <a:moveTo>
                      <a:pt x="23056" y="1"/>
                    </a:moveTo>
                    <a:cubicBezTo>
                      <a:pt x="22549" y="1"/>
                      <a:pt x="22137" y="381"/>
                      <a:pt x="22137" y="888"/>
                    </a:cubicBezTo>
                    <a:cubicBezTo>
                      <a:pt x="22137" y="1014"/>
                      <a:pt x="22169" y="1109"/>
                      <a:pt x="22201" y="1204"/>
                    </a:cubicBezTo>
                    <a:lnTo>
                      <a:pt x="792" y="15012"/>
                    </a:lnTo>
                    <a:cubicBezTo>
                      <a:pt x="761" y="15044"/>
                      <a:pt x="697" y="15107"/>
                      <a:pt x="697" y="15170"/>
                    </a:cubicBezTo>
                    <a:lnTo>
                      <a:pt x="697" y="56403"/>
                    </a:lnTo>
                    <a:cubicBezTo>
                      <a:pt x="317" y="56467"/>
                      <a:pt x="1" y="56847"/>
                      <a:pt x="1" y="57258"/>
                    </a:cubicBezTo>
                    <a:cubicBezTo>
                      <a:pt x="1" y="57765"/>
                      <a:pt x="412" y="58177"/>
                      <a:pt x="887" y="58177"/>
                    </a:cubicBezTo>
                    <a:cubicBezTo>
                      <a:pt x="1394" y="58177"/>
                      <a:pt x="1806" y="57765"/>
                      <a:pt x="1806" y="57258"/>
                    </a:cubicBezTo>
                    <a:cubicBezTo>
                      <a:pt x="1806" y="56847"/>
                      <a:pt x="1489" y="56467"/>
                      <a:pt x="1077" y="56403"/>
                    </a:cubicBezTo>
                    <a:lnTo>
                      <a:pt x="1077" y="15265"/>
                    </a:lnTo>
                    <a:lnTo>
                      <a:pt x="22391" y="1521"/>
                    </a:lnTo>
                    <a:cubicBezTo>
                      <a:pt x="22581" y="1679"/>
                      <a:pt x="22802" y="1774"/>
                      <a:pt x="23024" y="1774"/>
                    </a:cubicBezTo>
                    <a:cubicBezTo>
                      <a:pt x="23531" y="1774"/>
                      <a:pt x="23943" y="1394"/>
                      <a:pt x="23943" y="888"/>
                    </a:cubicBezTo>
                    <a:cubicBezTo>
                      <a:pt x="23943" y="381"/>
                      <a:pt x="23531" y="1"/>
                      <a:pt x="23056"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2262;p25">
                <a:extLst>
                  <a:ext uri="{FF2B5EF4-FFF2-40B4-BE49-F238E27FC236}">
                    <a16:creationId xmlns:a16="http://schemas.microsoft.com/office/drawing/2014/main" id="{E46C019D-C12B-707A-66B4-585E33962BAE}"/>
                  </a:ext>
                </a:extLst>
              </p:cNvPr>
              <p:cNvSpPr/>
              <p:nvPr/>
            </p:nvSpPr>
            <p:spPr>
              <a:xfrm>
                <a:off x="1062675" y="1826875"/>
                <a:ext cx="1136438" cy="757279"/>
              </a:xfrm>
              <a:custGeom>
                <a:avLst/>
                <a:gdLst/>
                <a:ahLst/>
                <a:cxnLst/>
                <a:rect l="l" t="t" r="r" b="b"/>
                <a:pathLst>
                  <a:path w="25969" h="26001" extrusionOk="0">
                    <a:moveTo>
                      <a:pt x="12984" y="0"/>
                    </a:moveTo>
                    <a:cubicBezTo>
                      <a:pt x="5796" y="0"/>
                      <a:pt x="0" y="5827"/>
                      <a:pt x="0" y="13016"/>
                    </a:cubicBezTo>
                    <a:cubicBezTo>
                      <a:pt x="0" y="20173"/>
                      <a:pt x="5796" y="26000"/>
                      <a:pt x="12984" y="26000"/>
                    </a:cubicBezTo>
                    <a:cubicBezTo>
                      <a:pt x="20142" y="26000"/>
                      <a:pt x="25969" y="20173"/>
                      <a:pt x="25969" y="13016"/>
                    </a:cubicBezTo>
                    <a:cubicBezTo>
                      <a:pt x="25969" y="5827"/>
                      <a:pt x="20142" y="0"/>
                      <a:pt x="1298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8" name="Picture 17">
              <a:extLst>
                <a:ext uri="{FF2B5EF4-FFF2-40B4-BE49-F238E27FC236}">
                  <a16:creationId xmlns:a16="http://schemas.microsoft.com/office/drawing/2014/main" id="{AA98BC34-CF0F-2A95-5A98-81E94CBF81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7098" y="2193394"/>
              <a:ext cx="497756" cy="452960"/>
            </a:xfrm>
            <a:prstGeom prst="rect">
              <a:avLst/>
            </a:prstGeom>
          </p:spPr>
        </p:pic>
      </p:grpSp>
      <p:grpSp>
        <p:nvGrpSpPr>
          <p:cNvPr id="21" name="Group 20">
            <a:extLst>
              <a:ext uri="{FF2B5EF4-FFF2-40B4-BE49-F238E27FC236}">
                <a16:creationId xmlns:a16="http://schemas.microsoft.com/office/drawing/2014/main" id="{2F35085D-EE0B-2C07-624C-9F0D08F7CDC3}"/>
              </a:ext>
            </a:extLst>
          </p:cNvPr>
          <p:cNvGrpSpPr/>
          <p:nvPr/>
        </p:nvGrpSpPr>
        <p:grpSpPr>
          <a:xfrm>
            <a:off x="5729652" y="1201097"/>
            <a:ext cx="3215010" cy="5080458"/>
            <a:chOff x="5729652" y="1201097"/>
            <a:chExt cx="3215010" cy="5080458"/>
          </a:xfrm>
        </p:grpSpPr>
        <p:grpSp>
          <p:nvGrpSpPr>
            <p:cNvPr id="9" name="Group 8">
              <a:extLst>
                <a:ext uri="{FF2B5EF4-FFF2-40B4-BE49-F238E27FC236}">
                  <a16:creationId xmlns:a16="http://schemas.microsoft.com/office/drawing/2014/main" id="{8E1FB9FF-C55B-B8C9-61B4-E96A02100819}"/>
                </a:ext>
              </a:extLst>
            </p:cNvPr>
            <p:cNvGrpSpPr/>
            <p:nvPr/>
          </p:nvGrpSpPr>
          <p:grpSpPr>
            <a:xfrm>
              <a:off x="5729652" y="1201097"/>
              <a:ext cx="3215010" cy="5080458"/>
              <a:chOff x="5871641" y="1199094"/>
              <a:chExt cx="3528293" cy="4067928"/>
            </a:xfrm>
          </p:grpSpPr>
          <p:sp>
            <p:nvSpPr>
              <p:cNvPr id="10" name="Google Shape;2226;p25">
                <a:extLst>
                  <a:ext uri="{FF2B5EF4-FFF2-40B4-BE49-F238E27FC236}">
                    <a16:creationId xmlns:a16="http://schemas.microsoft.com/office/drawing/2014/main" id="{49BCAFE7-9158-7E88-5CC0-7916E79AAF68}"/>
                  </a:ext>
                </a:extLst>
              </p:cNvPr>
              <p:cNvSpPr txBox="1"/>
              <p:nvPr/>
            </p:nvSpPr>
            <p:spPr>
              <a:xfrm>
                <a:off x="6559541" y="2662429"/>
                <a:ext cx="2090830" cy="26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A5A5A5"/>
                    </a:solidFill>
                    <a:latin typeface="Fira Sans Medium"/>
                    <a:ea typeface="Fira Sans Medium"/>
                    <a:cs typeface="Fira Sans Medium"/>
                    <a:sym typeface="Fira Sans Medium"/>
                  </a:rPr>
                  <a:t>User Dashboard</a:t>
                </a:r>
              </a:p>
            </p:txBody>
          </p:sp>
          <p:sp>
            <p:nvSpPr>
              <p:cNvPr id="11" name="Google Shape;2227;p25">
                <a:extLst>
                  <a:ext uri="{FF2B5EF4-FFF2-40B4-BE49-F238E27FC236}">
                    <a16:creationId xmlns:a16="http://schemas.microsoft.com/office/drawing/2014/main" id="{1373062D-C329-D0C4-FBC6-38829F9CDC18}"/>
                  </a:ext>
                </a:extLst>
              </p:cNvPr>
              <p:cNvSpPr txBox="1"/>
              <p:nvPr/>
            </p:nvSpPr>
            <p:spPr>
              <a:xfrm>
                <a:off x="5871641" y="2887608"/>
                <a:ext cx="3528293" cy="2379414"/>
              </a:xfrm>
              <a:prstGeom prst="rect">
                <a:avLst/>
              </a:prstGeom>
              <a:noFill/>
              <a:ln>
                <a:noFill/>
              </a:ln>
            </p:spPr>
            <p:txBody>
              <a:bodyPr spcFirstLastPara="1" wrap="square" lIns="91425" tIns="91425" rIns="91425" bIns="91425" anchor="ctr" anchorCtr="0">
                <a:no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Course Access</a:t>
                </a:r>
                <a:r>
                  <a:rPr kumimoji="0" lang="en-US" altLang="en-US" sz="1200" b="0" i="0" u="none" strike="noStrike" cap="none" normalizeH="0" baseline="0" dirty="0">
                    <a:ln>
                      <a:noFill/>
                    </a:ln>
                    <a:solidFill>
                      <a:schemeClr val="tx1"/>
                    </a:solidFill>
                    <a:effectLst/>
                    <a:latin typeface="Arial" panose="020B0604020202020204" pitchFamily="34" charset="0"/>
                  </a:rPr>
                  <a:t>: Users have a dedicated panel where they can browse available courses, watch course videos, and interact with course content.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Save Courses</a:t>
                </a:r>
                <a:r>
                  <a:rPr kumimoji="0" lang="en-US" altLang="en-US" sz="1200" b="0" i="0" u="none" strike="noStrike" cap="none" normalizeH="0" baseline="0" dirty="0">
                    <a:ln>
                      <a:noFill/>
                    </a:ln>
                    <a:solidFill>
                      <a:schemeClr val="tx1"/>
                    </a:solidFill>
                    <a:effectLst/>
                    <a:latin typeface="Arial" panose="020B0604020202020204" pitchFamily="34" charset="0"/>
                  </a:rPr>
                  <a:t>: Users can save their favorite courses to revisit later, creating a personalized learning path.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Quizzes</a:t>
                </a:r>
                <a:r>
                  <a:rPr kumimoji="0" lang="en-US" altLang="en-US" sz="1200" b="0" i="0" u="none" strike="noStrike" cap="none" normalizeH="0" baseline="0" dirty="0">
                    <a:ln>
                      <a:noFill/>
                    </a:ln>
                    <a:solidFill>
                      <a:schemeClr val="tx1"/>
                    </a:solidFill>
                    <a:effectLst/>
                    <a:latin typeface="Arial" panose="020B0604020202020204" pitchFamily="34" charset="0"/>
                  </a:rPr>
                  <a:t>: Users can take quizzes associated with courses, allowing them to test their understanding and track their progress.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Progress Tracking</a:t>
                </a:r>
                <a:r>
                  <a:rPr kumimoji="0" lang="en-US" altLang="en-US" sz="1200" b="0" i="0" u="none" strike="noStrike" cap="none" normalizeH="0" baseline="0" dirty="0">
                    <a:ln>
                      <a:noFill/>
                    </a:ln>
                    <a:solidFill>
                      <a:schemeClr val="tx1"/>
                    </a:solidFill>
                    <a:effectLst/>
                    <a:latin typeface="Arial" panose="020B0604020202020204" pitchFamily="34" charset="0"/>
                  </a:rPr>
                  <a:t>: The panel provides an overview of the courses users have watched, saved, and quizzes they have completed. </a:t>
                </a:r>
              </a:p>
            </p:txBody>
          </p:sp>
          <p:sp>
            <p:nvSpPr>
              <p:cNvPr id="12" name="Google Shape;2237;p25">
                <a:extLst>
                  <a:ext uri="{FF2B5EF4-FFF2-40B4-BE49-F238E27FC236}">
                    <a16:creationId xmlns:a16="http://schemas.microsoft.com/office/drawing/2014/main" id="{42258006-54F9-BBAF-59D2-8AAF2F915DBE}"/>
                  </a:ext>
                </a:extLst>
              </p:cNvPr>
              <p:cNvSpPr/>
              <p:nvPr/>
            </p:nvSpPr>
            <p:spPr>
              <a:xfrm>
                <a:off x="7164183" y="1824283"/>
                <a:ext cx="890226" cy="757279"/>
              </a:xfrm>
              <a:custGeom>
                <a:avLst/>
                <a:gdLst/>
                <a:ahLst/>
                <a:cxnLst/>
                <a:rect l="l" t="t" r="r" b="b"/>
                <a:pathLst>
                  <a:path w="25970" h="26001" extrusionOk="0">
                    <a:moveTo>
                      <a:pt x="12985" y="0"/>
                    </a:moveTo>
                    <a:cubicBezTo>
                      <a:pt x="5828" y="0"/>
                      <a:pt x="1" y="5827"/>
                      <a:pt x="1" y="13016"/>
                    </a:cubicBezTo>
                    <a:cubicBezTo>
                      <a:pt x="1" y="20173"/>
                      <a:pt x="5828" y="26000"/>
                      <a:pt x="12985" y="26000"/>
                    </a:cubicBezTo>
                    <a:cubicBezTo>
                      <a:pt x="20174" y="26000"/>
                      <a:pt x="25970" y="20173"/>
                      <a:pt x="25970" y="13016"/>
                    </a:cubicBezTo>
                    <a:cubicBezTo>
                      <a:pt x="25970" y="5827"/>
                      <a:pt x="20174" y="0"/>
                      <a:pt x="129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2239;p25">
                <a:extLst>
                  <a:ext uri="{FF2B5EF4-FFF2-40B4-BE49-F238E27FC236}">
                    <a16:creationId xmlns:a16="http://schemas.microsoft.com/office/drawing/2014/main" id="{3F1669E3-924C-D367-2C0E-81820FA46D74}"/>
                  </a:ext>
                </a:extLst>
              </p:cNvPr>
              <p:cNvSpPr/>
              <p:nvPr/>
            </p:nvSpPr>
            <p:spPr>
              <a:xfrm>
                <a:off x="6940453" y="1199094"/>
                <a:ext cx="697311" cy="568042"/>
              </a:xfrm>
              <a:custGeom>
                <a:avLst/>
                <a:gdLst/>
                <a:ahLst/>
                <a:cxnLst/>
                <a:rect l="l" t="t" r="r" b="b"/>
                <a:pathLst>
                  <a:path w="23942" h="58082" extrusionOk="0">
                    <a:moveTo>
                      <a:pt x="887" y="1"/>
                    </a:moveTo>
                    <a:cubicBezTo>
                      <a:pt x="380" y="1"/>
                      <a:pt x="0" y="381"/>
                      <a:pt x="0" y="888"/>
                    </a:cubicBezTo>
                    <a:cubicBezTo>
                      <a:pt x="0" y="1394"/>
                      <a:pt x="380" y="1774"/>
                      <a:pt x="887" y="1774"/>
                    </a:cubicBezTo>
                    <a:cubicBezTo>
                      <a:pt x="1140" y="1774"/>
                      <a:pt x="1362" y="1679"/>
                      <a:pt x="1520" y="1489"/>
                    </a:cubicBezTo>
                    <a:lnTo>
                      <a:pt x="22865" y="15265"/>
                    </a:lnTo>
                    <a:lnTo>
                      <a:pt x="22865" y="56308"/>
                    </a:lnTo>
                    <a:cubicBezTo>
                      <a:pt x="22485" y="56403"/>
                      <a:pt x="22168" y="56752"/>
                      <a:pt x="22168" y="57195"/>
                    </a:cubicBezTo>
                    <a:cubicBezTo>
                      <a:pt x="22168" y="57702"/>
                      <a:pt x="22580" y="58082"/>
                      <a:pt x="23055" y="58082"/>
                    </a:cubicBezTo>
                    <a:cubicBezTo>
                      <a:pt x="23562" y="58082"/>
                      <a:pt x="23942" y="57702"/>
                      <a:pt x="23942" y="57195"/>
                    </a:cubicBezTo>
                    <a:cubicBezTo>
                      <a:pt x="23942" y="56752"/>
                      <a:pt x="23657" y="56403"/>
                      <a:pt x="23245" y="56308"/>
                    </a:cubicBezTo>
                    <a:lnTo>
                      <a:pt x="23245" y="15170"/>
                    </a:lnTo>
                    <a:cubicBezTo>
                      <a:pt x="23245" y="15107"/>
                      <a:pt x="23214" y="15044"/>
                      <a:pt x="23150" y="15012"/>
                    </a:cubicBezTo>
                    <a:lnTo>
                      <a:pt x="1710" y="1173"/>
                    </a:lnTo>
                    <a:cubicBezTo>
                      <a:pt x="1742" y="1078"/>
                      <a:pt x="1774" y="983"/>
                      <a:pt x="1774" y="888"/>
                    </a:cubicBezTo>
                    <a:cubicBezTo>
                      <a:pt x="1774" y="381"/>
                      <a:pt x="1394" y="1"/>
                      <a:pt x="88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20" name="Picture 19">
              <a:extLst>
                <a:ext uri="{FF2B5EF4-FFF2-40B4-BE49-F238E27FC236}">
                  <a16:creationId xmlns:a16="http://schemas.microsoft.com/office/drawing/2014/main" id="{7176EF90-1738-2910-D402-77B5BD3357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0185" y="2167180"/>
              <a:ext cx="497756" cy="497756"/>
            </a:xfrm>
            <a:prstGeom prst="rect">
              <a:avLst/>
            </a:prstGeom>
          </p:spPr>
        </p:pic>
      </p:grpSp>
    </p:spTree>
    <p:extLst>
      <p:ext uri="{BB962C8B-B14F-4D97-AF65-F5344CB8AC3E}">
        <p14:creationId xmlns:p14="http://schemas.microsoft.com/office/powerpoint/2010/main" val="358904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A399124D-BEDB-ECBB-2D7D-7C45078E3EEE}"/>
              </a:ext>
            </a:extLst>
          </p:cNvPr>
          <p:cNvGrpSpPr/>
          <p:nvPr/>
        </p:nvGrpSpPr>
        <p:grpSpPr>
          <a:xfrm>
            <a:off x="0" y="0"/>
            <a:ext cx="12192000" cy="6858000"/>
            <a:chOff x="-3498574" y="0"/>
            <a:chExt cx="12192000" cy="6858000"/>
          </a:xfrm>
        </p:grpSpPr>
        <p:sp>
          <p:nvSpPr>
            <p:cNvPr id="63" name="Rectangle 62">
              <a:extLst>
                <a:ext uri="{FF2B5EF4-FFF2-40B4-BE49-F238E27FC236}">
                  <a16:creationId xmlns:a16="http://schemas.microsoft.com/office/drawing/2014/main" id="{8E36589D-272D-E452-64A0-9DEAF392F10D}"/>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65">
              <a:extLst>
                <a:ext uri="{FF2B5EF4-FFF2-40B4-BE49-F238E27FC236}">
                  <a16:creationId xmlns:a16="http://schemas.microsoft.com/office/drawing/2014/main" id="{D953446F-EDD6-2B86-BD4F-EFD365EC8702}"/>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10">
              <a:extLst>
                <a:ext uri="{FF2B5EF4-FFF2-40B4-BE49-F238E27FC236}">
                  <a16:creationId xmlns:a16="http://schemas.microsoft.com/office/drawing/2014/main" id="{CC6A286C-B5F2-BD1E-8ACA-8A268DFE5AD7}"/>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68" name="TextBox 67">
              <a:extLst>
                <a:ext uri="{FF2B5EF4-FFF2-40B4-BE49-F238E27FC236}">
                  <a16:creationId xmlns:a16="http://schemas.microsoft.com/office/drawing/2014/main" id="{5E427238-8908-8876-88B1-81D939EF6833}"/>
                </a:ext>
              </a:extLst>
            </p:cNvPr>
            <p:cNvSpPr txBox="1"/>
            <p:nvPr/>
          </p:nvSpPr>
          <p:spPr>
            <a:xfrm rot="16200000">
              <a:off x="7457248" y="3228943"/>
              <a:ext cx="1789043" cy="400110"/>
            </a:xfrm>
            <a:prstGeom prst="rect">
              <a:avLst/>
            </a:prstGeom>
            <a:noFill/>
          </p:spPr>
          <p:txBody>
            <a:bodyPr wrap="square" rtlCol="0">
              <a:spAutoFit/>
            </a:bodyPr>
            <a:lstStyle/>
            <a:p>
              <a:pPr algn="ctr"/>
              <a:r>
                <a:rPr lang="en-US" sz="2000" b="1" dirty="0">
                  <a:solidFill>
                    <a:schemeClr val="bg1"/>
                  </a:solidFill>
                </a:rPr>
                <a:t>Introduction</a:t>
              </a:r>
            </a:p>
          </p:txBody>
        </p:sp>
      </p:grpSp>
      <p:grpSp>
        <p:nvGrpSpPr>
          <p:cNvPr id="76" name="Group 75">
            <a:extLst>
              <a:ext uri="{FF2B5EF4-FFF2-40B4-BE49-F238E27FC236}">
                <a16:creationId xmlns:a16="http://schemas.microsoft.com/office/drawing/2014/main" id="{AB8ED7BE-A90F-6573-EC0E-7908573B10B5}"/>
              </a:ext>
            </a:extLst>
          </p:cNvPr>
          <p:cNvGrpSpPr/>
          <p:nvPr/>
        </p:nvGrpSpPr>
        <p:grpSpPr>
          <a:xfrm>
            <a:off x="-572489" y="-2"/>
            <a:ext cx="12192000" cy="6858000"/>
            <a:chOff x="-3498574" y="0"/>
            <a:chExt cx="12192000" cy="6858000"/>
          </a:xfrm>
        </p:grpSpPr>
        <p:sp>
          <p:nvSpPr>
            <p:cNvPr id="77" name="Rectangle 76">
              <a:extLst>
                <a:ext uri="{FF2B5EF4-FFF2-40B4-BE49-F238E27FC236}">
                  <a16:creationId xmlns:a16="http://schemas.microsoft.com/office/drawing/2014/main" id="{5F197BF1-C40D-C6AC-CD37-3BEAD6C01B1F}"/>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77">
              <a:extLst>
                <a:ext uri="{FF2B5EF4-FFF2-40B4-BE49-F238E27FC236}">
                  <a16:creationId xmlns:a16="http://schemas.microsoft.com/office/drawing/2014/main" id="{1612824D-5496-49CA-4AB8-ACCC51E7F8F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10">
              <a:extLst>
                <a:ext uri="{FF2B5EF4-FFF2-40B4-BE49-F238E27FC236}">
                  <a16:creationId xmlns:a16="http://schemas.microsoft.com/office/drawing/2014/main" id="{B7A55771-C667-8795-C821-C3FEDC1F775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0" name="TextBox 79">
              <a:extLst>
                <a:ext uri="{FF2B5EF4-FFF2-40B4-BE49-F238E27FC236}">
                  <a16:creationId xmlns:a16="http://schemas.microsoft.com/office/drawing/2014/main" id="{50EBBE0B-3BD5-82C3-2AFC-81A6B9BDBE3F}"/>
                </a:ext>
              </a:extLst>
            </p:cNvPr>
            <p:cNvSpPr txBox="1"/>
            <p:nvPr/>
          </p:nvSpPr>
          <p:spPr>
            <a:xfrm rot="16200000">
              <a:off x="7221193" y="3161332"/>
              <a:ext cx="2261151" cy="400110"/>
            </a:xfrm>
            <a:prstGeom prst="rect">
              <a:avLst/>
            </a:prstGeom>
            <a:noFill/>
          </p:spPr>
          <p:txBody>
            <a:bodyPr wrap="square" rtlCol="0">
              <a:spAutoFit/>
            </a:bodyPr>
            <a:lstStyle/>
            <a:p>
              <a:pPr algn="ctr"/>
              <a:r>
                <a:rPr lang="en-US" sz="2000" b="1" dirty="0">
                  <a:solidFill>
                    <a:schemeClr val="bg1"/>
                  </a:solidFill>
                </a:rPr>
                <a:t>Project Features</a:t>
              </a:r>
            </a:p>
          </p:txBody>
        </p:sp>
      </p:grpSp>
      <p:grpSp>
        <p:nvGrpSpPr>
          <p:cNvPr id="81" name="Group 80">
            <a:extLst>
              <a:ext uri="{FF2B5EF4-FFF2-40B4-BE49-F238E27FC236}">
                <a16:creationId xmlns:a16="http://schemas.microsoft.com/office/drawing/2014/main" id="{1010B4F4-7FAE-0672-FD5D-C461BE230546}"/>
              </a:ext>
            </a:extLst>
          </p:cNvPr>
          <p:cNvGrpSpPr/>
          <p:nvPr/>
        </p:nvGrpSpPr>
        <p:grpSpPr>
          <a:xfrm>
            <a:off x="-1226401" y="0"/>
            <a:ext cx="12192000" cy="6858000"/>
            <a:chOff x="-3498574" y="0"/>
            <a:chExt cx="12192000" cy="6858000"/>
          </a:xfrm>
        </p:grpSpPr>
        <p:sp>
          <p:nvSpPr>
            <p:cNvPr id="82" name="Rectangle 81">
              <a:extLst>
                <a:ext uri="{FF2B5EF4-FFF2-40B4-BE49-F238E27FC236}">
                  <a16:creationId xmlns:a16="http://schemas.microsoft.com/office/drawing/2014/main" id="{501FCCFD-93EE-B255-FD4F-4F8A0B19F003}"/>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Freeform 82">
              <a:extLst>
                <a:ext uri="{FF2B5EF4-FFF2-40B4-BE49-F238E27FC236}">
                  <a16:creationId xmlns:a16="http://schemas.microsoft.com/office/drawing/2014/main" id="{7F2000BC-6ADB-9FBF-7CA0-2CE66C14623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10">
              <a:extLst>
                <a:ext uri="{FF2B5EF4-FFF2-40B4-BE49-F238E27FC236}">
                  <a16:creationId xmlns:a16="http://schemas.microsoft.com/office/drawing/2014/main" id="{BD952E51-4E04-5A99-2575-101CF5D01042}"/>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5" name="TextBox 84">
              <a:extLst>
                <a:ext uri="{FF2B5EF4-FFF2-40B4-BE49-F238E27FC236}">
                  <a16:creationId xmlns:a16="http://schemas.microsoft.com/office/drawing/2014/main" id="{3F15F45F-EB30-140C-0B25-B9E8FDF5564D}"/>
                </a:ext>
              </a:extLst>
            </p:cNvPr>
            <p:cNvSpPr txBox="1"/>
            <p:nvPr/>
          </p:nvSpPr>
          <p:spPr>
            <a:xfrm rot="16200000">
              <a:off x="7186468" y="3007444"/>
              <a:ext cx="2261151" cy="707886"/>
            </a:xfrm>
            <a:prstGeom prst="rect">
              <a:avLst/>
            </a:prstGeom>
            <a:noFill/>
          </p:spPr>
          <p:txBody>
            <a:bodyPr wrap="square" rtlCol="0">
              <a:spAutoFit/>
            </a:bodyPr>
            <a:lstStyle/>
            <a:p>
              <a:pPr algn="ctr"/>
              <a:r>
                <a:rPr lang="en-US" sz="2000" b="1" dirty="0">
                  <a:solidFill>
                    <a:schemeClr val="bg1"/>
                  </a:solidFill>
                </a:rPr>
                <a:t>Database </a:t>
              </a:r>
              <a:r>
                <a:rPr lang="en-US" sz="2000" b="1" dirty="0" err="1">
                  <a:solidFill>
                    <a:schemeClr val="bg1"/>
                  </a:solidFill>
                </a:rPr>
                <a:t>Devlopment</a:t>
              </a:r>
              <a:endParaRPr lang="en-US" sz="2000" b="1" dirty="0">
                <a:solidFill>
                  <a:schemeClr val="bg1"/>
                </a:solidFill>
              </a:endParaRPr>
            </a:p>
          </p:txBody>
        </p:sp>
      </p:grpSp>
      <p:grpSp>
        <p:nvGrpSpPr>
          <p:cNvPr id="86" name="Group 85">
            <a:extLst>
              <a:ext uri="{FF2B5EF4-FFF2-40B4-BE49-F238E27FC236}">
                <a16:creationId xmlns:a16="http://schemas.microsoft.com/office/drawing/2014/main" id="{D49AE224-85EB-3524-AAE7-AC5BDE2304FC}"/>
              </a:ext>
            </a:extLst>
          </p:cNvPr>
          <p:cNvGrpSpPr/>
          <p:nvPr/>
        </p:nvGrpSpPr>
        <p:grpSpPr>
          <a:xfrm>
            <a:off x="-1839602" y="-4"/>
            <a:ext cx="12192000" cy="6858000"/>
            <a:chOff x="-3498574" y="0"/>
            <a:chExt cx="12192000" cy="6858000"/>
          </a:xfrm>
        </p:grpSpPr>
        <p:sp>
          <p:nvSpPr>
            <p:cNvPr id="88" name="Rectangle 87">
              <a:extLst>
                <a:ext uri="{FF2B5EF4-FFF2-40B4-BE49-F238E27FC236}">
                  <a16:creationId xmlns:a16="http://schemas.microsoft.com/office/drawing/2014/main" id="{83A850E4-9F76-F700-87D3-FEBAB298980B}"/>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88">
              <a:extLst>
                <a:ext uri="{FF2B5EF4-FFF2-40B4-BE49-F238E27FC236}">
                  <a16:creationId xmlns:a16="http://schemas.microsoft.com/office/drawing/2014/main" id="{6FD5A232-78FC-1284-F00A-F5DFFE9CB63F}"/>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10">
              <a:extLst>
                <a:ext uri="{FF2B5EF4-FFF2-40B4-BE49-F238E27FC236}">
                  <a16:creationId xmlns:a16="http://schemas.microsoft.com/office/drawing/2014/main" id="{4FFE5454-B834-0684-A22D-2131677F3EE1}"/>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1" name="TextBox 90">
              <a:extLst>
                <a:ext uri="{FF2B5EF4-FFF2-40B4-BE49-F238E27FC236}">
                  <a16:creationId xmlns:a16="http://schemas.microsoft.com/office/drawing/2014/main" id="{B6F2E81D-8411-ACEC-FE4B-91295DD17F63}"/>
                </a:ext>
              </a:extLst>
            </p:cNvPr>
            <p:cNvSpPr txBox="1"/>
            <p:nvPr/>
          </p:nvSpPr>
          <p:spPr>
            <a:xfrm rot="16200000">
              <a:off x="6820220" y="3075055"/>
              <a:ext cx="3036932" cy="707886"/>
            </a:xfrm>
            <a:prstGeom prst="rect">
              <a:avLst/>
            </a:prstGeom>
            <a:noFill/>
          </p:spPr>
          <p:txBody>
            <a:bodyPr wrap="square" rtlCol="0">
              <a:spAutoFit/>
            </a:bodyPr>
            <a:lstStyle/>
            <a:p>
              <a:pPr algn="ctr"/>
              <a:r>
                <a:rPr lang="en-US" sz="2000" b="1" dirty="0">
                  <a:solidFill>
                    <a:schemeClr val="bg1"/>
                  </a:solidFill>
                </a:rPr>
                <a:t>User Experience</a:t>
              </a:r>
            </a:p>
            <a:p>
              <a:pPr algn="ctr"/>
              <a:r>
                <a:rPr lang="en-US" sz="2000" b="1" dirty="0">
                  <a:solidFill>
                    <a:schemeClr val="bg1"/>
                  </a:solidFill>
                </a:rPr>
                <a:t>(</a:t>
              </a:r>
              <a:r>
                <a:rPr lang="en-US" sz="2000" b="1" dirty="0" err="1">
                  <a:solidFill>
                    <a:schemeClr val="bg1"/>
                  </a:solidFill>
                </a:rPr>
                <a:t>UX</a:t>
              </a:r>
              <a:r>
                <a:rPr lang="en-US" sz="2000" b="1" dirty="0">
                  <a:solidFill>
                    <a:schemeClr val="bg1"/>
                  </a:solidFill>
                </a:rPr>
                <a:t>)</a:t>
              </a:r>
            </a:p>
          </p:txBody>
        </p:sp>
      </p:grpSp>
      <p:grpSp>
        <p:nvGrpSpPr>
          <p:cNvPr id="92" name="Group 91">
            <a:extLst>
              <a:ext uri="{FF2B5EF4-FFF2-40B4-BE49-F238E27FC236}">
                <a16:creationId xmlns:a16="http://schemas.microsoft.com/office/drawing/2014/main" id="{7E06E9A5-C034-F9E4-536A-2D9DF9A615D3}"/>
              </a:ext>
            </a:extLst>
          </p:cNvPr>
          <p:cNvGrpSpPr/>
          <p:nvPr/>
        </p:nvGrpSpPr>
        <p:grpSpPr>
          <a:xfrm>
            <a:off x="-2412091" y="0"/>
            <a:ext cx="12206458" cy="6858000"/>
            <a:chOff x="-3498574" y="0"/>
            <a:chExt cx="12206458" cy="6858000"/>
          </a:xfrm>
        </p:grpSpPr>
        <p:sp>
          <p:nvSpPr>
            <p:cNvPr id="93" name="Rectangle 92">
              <a:extLst>
                <a:ext uri="{FF2B5EF4-FFF2-40B4-BE49-F238E27FC236}">
                  <a16:creationId xmlns:a16="http://schemas.microsoft.com/office/drawing/2014/main" id="{3DB9B163-F43C-D295-36BB-27AD79C6FCA6}"/>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Tools Used</a:t>
              </a:r>
              <a:r>
                <a:rPr lang="en-US" dirty="0"/>
                <a:t>:</a:t>
              </a:r>
            </a:p>
          </p:txBody>
        </p:sp>
        <p:sp>
          <p:nvSpPr>
            <p:cNvPr id="94" name="Freeform 93">
              <a:extLst>
                <a:ext uri="{FF2B5EF4-FFF2-40B4-BE49-F238E27FC236}">
                  <a16:creationId xmlns:a16="http://schemas.microsoft.com/office/drawing/2014/main" id="{201F75EB-DD71-23C2-9068-D7647485D297}"/>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10">
              <a:extLst>
                <a:ext uri="{FF2B5EF4-FFF2-40B4-BE49-F238E27FC236}">
                  <a16:creationId xmlns:a16="http://schemas.microsoft.com/office/drawing/2014/main" id="{65EAE81A-70F7-A793-EE03-F3F6F224795A}"/>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6" name="TextBox 95">
              <a:extLst>
                <a:ext uri="{FF2B5EF4-FFF2-40B4-BE49-F238E27FC236}">
                  <a16:creationId xmlns:a16="http://schemas.microsoft.com/office/drawing/2014/main" id="{45E911E5-5BF7-D1A8-39B5-7AC6D4C9D49E}"/>
                </a:ext>
              </a:extLst>
            </p:cNvPr>
            <p:cNvSpPr txBox="1"/>
            <p:nvPr/>
          </p:nvSpPr>
          <p:spPr>
            <a:xfrm rot="16200000">
              <a:off x="6773920" y="3013500"/>
              <a:ext cx="3036932" cy="830997"/>
            </a:xfrm>
            <a:prstGeom prst="rect">
              <a:avLst/>
            </a:prstGeom>
            <a:noFill/>
          </p:spPr>
          <p:txBody>
            <a:bodyPr wrap="square" rtlCol="0">
              <a:spAutoFit/>
            </a:bodyPr>
            <a:lstStyle/>
            <a:p>
              <a:pPr algn="ctr"/>
              <a:r>
                <a:rPr lang="en-US" sz="2400" b="1" dirty="0">
                  <a:solidFill>
                    <a:schemeClr val="bg1"/>
                  </a:solidFill>
                </a:rPr>
                <a:t>Development Approach</a:t>
              </a:r>
            </a:p>
          </p:txBody>
        </p:sp>
      </p:grpSp>
      <p:grpSp>
        <p:nvGrpSpPr>
          <p:cNvPr id="97" name="Group 96">
            <a:extLst>
              <a:ext uri="{FF2B5EF4-FFF2-40B4-BE49-F238E27FC236}">
                <a16:creationId xmlns:a16="http://schemas.microsoft.com/office/drawing/2014/main" id="{598FCADD-2F78-DBD7-91BA-12F767787B47}"/>
              </a:ext>
            </a:extLst>
          </p:cNvPr>
          <p:cNvGrpSpPr/>
          <p:nvPr/>
        </p:nvGrpSpPr>
        <p:grpSpPr>
          <a:xfrm>
            <a:off x="-10299821" y="0"/>
            <a:ext cx="12237503" cy="6858000"/>
            <a:chOff x="-3498574" y="0"/>
            <a:chExt cx="12237503" cy="6858000"/>
          </a:xfrm>
        </p:grpSpPr>
        <p:sp>
          <p:nvSpPr>
            <p:cNvPr id="98" name="Rectangle 97">
              <a:extLst>
                <a:ext uri="{FF2B5EF4-FFF2-40B4-BE49-F238E27FC236}">
                  <a16:creationId xmlns:a16="http://schemas.microsoft.com/office/drawing/2014/main" id="{B966E6AD-7E98-D247-A4D5-B6D85C78B481}"/>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Freeform 99">
              <a:extLst>
                <a:ext uri="{FF2B5EF4-FFF2-40B4-BE49-F238E27FC236}">
                  <a16:creationId xmlns:a16="http://schemas.microsoft.com/office/drawing/2014/main" id="{C7D578E0-50E8-E200-3075-9A25E88273F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10">
              <a:extLst>
                <a:ext uri="{FF2B5EF4-FFF2-40B4-BE49-F238E27FC236}">
                  <a16:creationId xmlns:a16="http://schemas.microsoft.com/office/drawing/2014/main" id="{A0590FCC-96A0-13A1-7209-397648BD62B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2" name="TextBox 101">
              <a:extLst>
                <a:ext uri="{FF2B5EF4-FFF2-40B4-BE49-F238E27FC236}">
                  <a16:creationId xmlns:a16="http://schemas.microsoft.com/office/drawing/2014/main" id="{D06B76F9-2BEA-E6A4-382F-21DE18024D1B}"/>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Challenges and </a:t>
              </a:r>
            </a:p>
            <a:p>
              <a:pPr algn="ctr"/>
              <a:r>
                <a:rPr lang="en-US" sz="2000" b="1" dirty="0">
                  <a:solidFill>
                    <a:schemeClr val="bg1"/>
                  </a:solidFill>
                </a:rPr>
                <a:t>Solutions</a:t>
              </a:r>
            </a:p>
          </p:txBody>
        </p:sp>
      </p:grpSp>
      <p:grpSp>
        <p:nvGrpSpPr>
          <p:cNvPr id="103" name="Group 102">
            <a:extLst>
              <a:ext uri="{FF2B5EF4-FFF2-40B4-BE49-F238E27FC236}">
                <a16:creationId xmlns:a16="http://schemas.microsoft.com/office/drawing/2014/main" id="{0D9146F9-E4E2-3E96-3914-97E761F50C61}"/>
              </a:ext>
            </a:extLst>
          </p:cNvPr>
          <p:cNvGrpSpPr/>
          <p:nvPr/>
        </p:nvGrpSpPr>
        <p:grpSpPr>
          <a:xfrm>
            <a:off x="-10893019" y="0"/>
            <a:ext cx="12237503" cy="6858000"/>
            <a:chOff x="-3498574" y="0"/>
            <a:chExt cx="12237503" cy="6858000"/>
          </a:xfrm>
        </p:grpSpPr>
        <p:sp>
          <p:nvSpPr>
            <p:cNvPr id="104" name="Rectangle 103">
              <a:extLst>
                <a:ext uri="{FF2B5EF4-FFF2-40B4-BE49-F238E27FC236}">
                  <a16:creationId xmlns:a16="http://schemas.microsoft.com/office/drawing/2014/main" id="{B4D33AB8-10C5-883E-44FB-BE5445AB7599}"/>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reeform 104">
              <a:extLst>
                <a:ext uri="{FF2B5EF4-FFF2-40B4-BE49-F238E27FC236}">
                  <a16:creationId xmlns:a16="http://schemas.microsoft.com/office/drawing/2014/main" id="{F27F5D68-1571-14B4-4C32-5F023C70C9C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10">
              <a:extLst>
                <a:ext uri="{FF2B5EF4-FFF2-40B4-BE49-F238E27FC236}">
                  <a16:creationId xmlns:a16="http://schemas.microsoft.com/office/drawing/2014/main" id="{225A2B07-83D2-92E1-E04D-A1B6BA25A84E}"/>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7" name="TextBox 106">
              <a:extLst>
                <a:ext uri="{FF2B5EF4-FFF2-40B4-BE49-F238E27FC236}">
                  <a16:creationId xmlns:a16="http://schemas.microsoft.com/office/drawing/2014/main" id="{593BD2D9-5079-6D9D-4A1C-EEB5F379C04D}"/>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Future</a:t>
              </a:r>
            </a:p>
            <a:p>
              <a:pPr algn="ctr"/>
              <a:r>
                <a:rPr lang="en-US" sz="2000" b="1" dirty="0">
                  <a:solidFill>
                    <a:schemeClr val="bg1"/>
                  </a:solidFill>
                </a:rPr>
                <a:t> Enhancements</a:t>
              </a:r>
            </a:p>
          </p:txBody>
        </p:sp>
      </p:grpSp>
      <p:sp>
        <p:nvSpPr>
          <p:cNvPr id="2" name="Rectangle 14">
            <a:extLst>
              <a:ext uri="{FF2B5EF4-FFF2-40B4-BE49-F238E27FC236}">
                <a16:creationId xmlns:a16="http://schemas.microsoft.com/office/drawing/2014/main" id="{BF518BA2-4E23-4488-E7FA-C86BA0639B50}"/>
              </a:ext>
            </a:extLst>
          </p:cNvPr>
          <p:cNvSpPr>
            <a:spLocks noChangeArrowheads="1"/>
          </p:cNvSpPr>
          <p:nvPr/>
        </p:nvSpPr>
        <p:spPr bwMode="auto">
          <a:xfrm>
            <a:off x="3077869" y="98076"/>
            <a:ext cx="530594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ru-RU" sz="3200" b="1" i="0" u="none" strike="noStrike" cap="none" normalizeH="0" baseline="0" dirty="0" err="1">
                <a:ln>
                  <a:noFill/>
                </a:ln>
                <a:solidFill>
                  <a:srgbClr val="FFC000"/>
                </a:solidFill>
                <a:effectLst/>
                <a:latin typeface="Montserrat Black" panose="00000A00000000000000" pitchFamily="50" charset="0"/>
              </a:rPr>
              <a:t>Development</a:t>
            </a:r>
            <a:r>
              <a:rPr kumimoji="0" lang="es-ES" altLang="ru-RU" sz="3200" b="1" i="0" u="none" strike="noStrike" cap="none" normalizeH="0" baseline="0" dirty="0">
                <a:ln>
                  <a:noFill/>
                </a:ln>
                <a:solidFill>
                  <a:srgbClr val="A5A5A5"/>
                </a:solidFill>
                <a:effectLst/>
                <a:latin typeface="Montserrat Black" panose="00000A00000000000000" pitchFamily="50" charset="0"/>
              </a:rPr>
              <a:t> </a:t>
            </a:r>
            <a:r>
              <a:rPr kumimoji="0" lang="es-ES" altLang="ru-RU" sz="3200" b="1" i="0" u="none" strike="noStrike" cap="none" normalizeH="0" baseline="0" dirty="0" err="1">
                <a:ln>
                  <a:noFill/>
                </a:ln>
                <a:solidFill>
                  <a:srgbClr val="F0C2A4"/>
                </a:solidFill>
                <a:effectLst/>
                <a:latin typeface="Montserrat Black" panose="00000A00000000000000" pitchFamily="50" charset="0"/>
              </a:rPr>
              <a:t>Approach</a:t>
            </a:r>
            <a:endParaRPr kumimoji="0" lang="ru-RU" altLang="ru-RU" sz="4000" b="0" i="0" u="none" strike="noStrike" cap="none" normalizeH="0" baseline="0" dirty="0">
              <a:ln>
                <a:noFill/>
              </a:ln>
              <a:solidFill>
                <a:srgbClr val="F0C2A4"/>
              </a:solidFill>
              <a:effectLst/>
              <a:latin typeface="Montserrat Black" panose="00000A00000000000000" pitchFamily="50" charset="0"/>
            </a:endParaRPr>
          </a:p>
        </p:txBody>
      </p:sp>
      <p:sp>
        <p:nvSpPr>
          <p:cNvPr id="15" name="Google Shape;1543;p18">
            <a:extLst>
              <a:ext uri="{FF2B5EF4-FFF2-40B4-BE49-F238E27FC236}">
                <a16:creationId xmlns:a16="http://schemas.microsoft.com/office/drawing/2014/main" id="{EB4F1B28-2B77-916F-4147-7B93C6FA67AB}"/>
              </a:ext>
            </a:extLst>
          </p:cNvPr>
          <p:cNvSpPr txBox="1"/>
          <p:nvPr/>
        </p:nvSpPr>
        <p:spPr>
          <a:xfrm>
            <a:off x="5145611" y="2375937"/>
            <a:ext cx="2930819" cy="585204"/>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pPr>
            <a:r>
              <a:rPr lang="en-US" sz="1100" dirty="0"/>
              <a:t>For handling the server-side logic, managing requests, and integrating with the database.</a:t>
            </a:r>
            <a:endParaRPr sz="1200" dirty="0">
              <a:latin typeface="Fira Sans"/>
              <a:ea typeface="Fira Sans"/>
              <a:cs typeface="Fira Sans"/>
              <a:sym typeface="Fira Sans"/>
            </a:endParaRPr>
          </a:p>
        </p:txBody>
      </p:sp>
      <p:sp>
        <p:nvSpPr>
          <p:cNvPr id="19" name="Google Shape;1545;p18">
            <a:extLst>
              <a:ext uri="{FF2B5EF4-FFF2-40B4-BE49-F238E27FC236}">
                <a16:creationId xmlns:a16="http://schemas.microsoft.com/office/drawing/2014/main" id="{A5D6CE3C-8C68-BE9F-3BFB-B836F66213DC}"/>
              </a:ext>
            </a:extLst>
          </p:cNvPr>
          <p:cNvSpPr txBox="1"/>
          <p:nvPr/>
        </p:nvSpPr>
        <p:spPr>
          <a:xfrm>
            <a:off x="5220834" y="3794419"/>
            <a:ext cx="2583460" cy="753827"/>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pPr>
            <a:r>
              <a:rPr lang="en-US" sz="1100" dirty="0"/>
              <a:t>The backend relational database system that stores course and quiz information.</a:t>
            </a:r>
            <a:endParaRPr sz="1200" dirty="0">
              <a:latin typeface="Fira Sans"/>
              <a:ea typeface="Fira Sans"/>
              <a:cs typeface="Fira Sans"/>
              <a:sym typeface="Fira Sans"/>
            </a:endParaRPr>
          </a:p>
        </p:txBody>
      </p:sp>
      <p:sp>
        <p:nvSpPr>
          <p:cNvPr id="23" name="Google Shape;1547;p18">
            <a:extLst>
              <a:ext uri="{FF2B5EF4-FFF2-40B4-BE49-F238E27FC236}">
                <a16:creationId xmlns:a16="http://schemas.microsoft.com/office/drawing/2014/main" id="{9A7BA7C5-9F5D-DFC3-CC58-13ACA8C32A61}"/>
              </a:ext>
            </a:extLst>
          </p:cNvPr>
          <p:cNvSpPr txBox="1"/>
          <p:nvPr/>
        </p:nvSpPr>
        <p:spPr>
          <a:xfrm>
            <a:off x="4322932" y="5248105"/>
            <a:ext cx="4186834" cy="649585"/>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pPr>
            <a:r>
              <a:rPr lang="en-US" sz="1100" dirty="0"/>
              <a:t>Used for managing and monitoring the MySQL database.</a:t>
            </a:r>
            <a:endParaRPr lang="en-US" sz="1100" dirty="0">
              <a:latin typeface="Fira Sans"/>
              <a:ea typeface="Fira Sans"/>
              <a:cs typeface="Fira Sans"/>
              <a:sym typeface="Fira Sans"/>
            </a:endParaRPr>
          </a:p>
        </p:txBody>
      </p:sp>
      <p:sp>
        <p:nvSpPr>
          <p:cNvPr id="31" name="Google Shape;1543;p18">
            <a:extLst>
              <a:ext uri="{FF2B5EF4-FFF2-40B4-BE49-F238E27FC236}">
                <a16:creationId xmlns:a16="http://schemas.microsoft.com/office/drawing/2014/main" id="{736ED292-22AD-2D63-51E0-451B74D722D1}"/>
              </a:ext>
            </a:extLst>
          </p:cNvPr>
          <p:cNvSpPr txBox="1"/>
          <p:nvPr/>
        </p:nvSpPr>
        <p:spPr>
          <a:xfrm>
            <a:off x="4394582" y="1468936"/>
            <a:ext cx="3656380" cy="585204"/>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pPr>
            <a:r>
              <a:rPr lang="en-US" sz="1100" dirty="0"/>
              <a:t>For building the front-end user interface, providing a dynamic and responsive user experience.</a:t>
            </a:r>
            <a:endParaRPr sz="1200" dirty="0">
              <a:latin typeface="Fira Sans"/>
              <a:ea typeface="Fira Sans"/>
              <a:cs typeface="Fira Sans"/>
              <a:sym typeface="Fira Sans"/>
            </a:endParaRPr>
          </a:p>
        </p:txBody>
      </p:sp>
      <p:grpSp>
        <p:nvGrpSpPr>
          <p:cNvPr id="35" name="Group 34">
            <a:extLst>
              <a:ext uri="{FF2B5EF4-FFF2-40B4-BE49-F238E27FC236}">
                <a16:creationId xmlns:a16="http://schemas.microsoft.com/office/drawing/2014/main" id="{5CA6BB5A-FCF4-A8BB-1C09-C5787B76E991}"/>
              </a:ext>
            </a:extLst>
          </p:cNvPr>
          <p:cNvGrpSpPr/>
          <p:nvPr/>
        </p:nvGrpSpPr>
        <p:grpSpPr>
          <a:xfrm>
            <a:off x="2622754" y="1562156"/>
            <a:ext cx="2644525" cy="3917590"/>
            <a:chOff x="4822349" y="-22753"/>
            <a:chExt cx="2644525" cy="3917590"/>
          </a:xfrm>
        </p:grpSpPr>
        <p:grpSp>
          <p:nvGrpSpPr>
            <p:cNvPr id="36" name="Group 35">
              <a:extLst>
                <a:ext uri="{FF2B5EF4-FFF2-40B4-BE49-F238E27FC236}">
                  <a16:creationId xmlns:a16="http://schemas.microsoft.com/office/drawing/2014/main" id="{C1AD6730-634D-63F6-61A2-FDC34C0A8B9B}"/>
                </a:ext>
              </a:extLst>
            </p:cNvPr>
            <p:cNvGrpSpPr/>
            <p:nvPr/>
          </p:nvGrpSpPr>
          <p:grpSpPr>
            <a:xfrm rot="20813251">
              <a:off x="4822349" y="-22753"/>
              <a:ext cx="2644525" cy="3917590"/>
              <a:chOff x="3517072" y="785323"/>
              <a:chExt cx="4221669" cy="6337142"/>
            </a:xfrm>
          </p:grpSpPr>
          <p:sp>
            <p:nvSpPr>
              <p:cNvPr id="41" name="Google Shape;1500;p18">
                <a:extLst>
                  <a:ext uri="{FF2B5EF4-FFF2-40B4-BE49-F238E27FC236}">
                    <a16:creationId xmlns:a16="http://schemas.microsoft.com/office/drawing/2014/main" id="{4726DC6E-53B6-5FB8-0125-D66A278BAAB7}"/>
                  </a:ext>
                </a:extLst>
              </p:cNvPr>
              <p:cNvSpPr/>
              <p:nvPr/>
            </p:nvSpPr>
            <p:spPr>
              <a:xfrm rot="8776372">
                <a:off x="4342997" y="5925863"/>
                <a:ext cx="1929526" cy="1196602"/>
              </a:xfrm>
              <a:custGeom>
                <a:avLst/>
                <a:gdLst/>
                <a:ahLst/>
                <a:cxnLst/>
                <a:rect l="l" t="t" r="r" b="b"/>
                <a:pathLst>
                  <a:path w="32399" h="17672" extrusionOk="0">
                    <a:moveTo>
                      <a:pt x="1" y="0"/>
                    </a:moveTo>
                    <a:lnTo>
                      <a:pt x="1" y="5985"/>
                    </a:lnTo>
                    <a:cubicBezTo>
                      <a:pt x="10990" y="5985"/>
                      <a:pt x="20966" y="10451"/>
                      <a:pt x="28186" y="17671"/>
                    </a:cubicBezTo>
                    <a:lnTo>
                      <a:pt x="32398" y="13459"/>
                    </a:lnTo>
                    <a:cubicBezTo>
                      <a:pt x="24101" y="5162"/>
                      <a:pt x="12637" y="0"/>
                      <a:pt x="1" y="0"/>
                    </a:cubicBezTo>
                    <a:close/>
                  </a:path>
                </a:pathLst>
              </a:custGeom>
              <a:solidFill>
                <a:srgbClr val="CECECE"/>
              </a:solidFill>
              <a:ln>
                <a:noFill/>
              </a:ln>
            </p:spPr>
            <p:txBody>
              <a:bodyPr spcFirstLastPara="1" wrap="square" lIns="121900" tIns="121900" rIns="121900" bIns="121900" anchor="ctr" anchorCtr="0">
                <a:noAutofit/>
              </a:bodyPr>
              <a:lstStyle/>
              <a:p>
                <a:endParaRPr sz="2400"/>
              </a:p>
            </p:txBody>
          </p:sp>
          <p:grpSp>
            <p:nvGrpSpPr>
              <p:cNvPr id="42" name="Group 41">
                <a:extLst>
                  <a:ext uri="{FF2B5EF4-FFF2-40B4-BE49-F238E27FC236}">
                    <a16:creationId xmlns:a16="http://schemas.microsoft.com/office/drawing/2014/main" id="{9E556AB4-445F-73E9-966E-30C249146C5D}"/>
                  </a:ext>
                </a:extLst>
              </p:cNvPr>
              <p:cNvGrpSpPr/>
              <p:nvPr/>
            </p:nvGrpSpPr>
            <p:grpSpPr>
              <a:xfrm>
                <a:off x="3517072" y="785323"/>
                <a:ext cx="4221669" cy="6010558"/>
                <a:chOff x="3517072" y="785323"/>
                <a:chExt cx="4221669" cy="6010558"/>
              </a:xfrm>
            </p:grpSpPr>
            <p:sp>
              <p:nvSpPr>
                <p:cNvPr id="1500" name="Google Shape;1500;p18"/>
                <p:cNvSpPr/>
                <p:nvPr/>
              </p:nvSpPr>
              <p:spPr>
                <a:xfrm rot="504494">
                  <a:off x="5263451" y="785323"/>
                  <a:ext cx="1914024" cy="1270032"/>
                </a:xfrm>
                <a:custGeom>
                  <a:avLst/>
                  <a:gdLst/>
                  <a:ahLst/>
                  <a:cxnLst/>
                  <a:rect l="l" t="t" r="r" b="b"/>
                  <a:pathLst>
                    <a:path w="32399" h="17672" extrusionOk="0">
                      <a:moveTo>
                        <a:pt x="1" y="0"/>
                      </a:moveTo>
                      <a:lnTo>
                        <a:pt x="1" y="5985"/>
                      </a:lnTo>
                      <a:cubicBezTo>
                        <a:pt x="10990" y="5985"/>
                        <a:pt x="20966" y="10451"/>
                        <a:pt x="28186" y="17671"/>
                      </a:cubicBezTo>
                      <a:lnTo>
                        <a:pt x="32398" y="13459"/>
                      </a:lnTo>
                      <a:cubicBezTo>
                        <a:pt x="24101" y="5162"/>
                        <a:pt x="12637" y="0"/>
                        <a:pt x="1" y="0"/>
                      </a:cubicBezTo>
                      <a:close/>
                    </a:path>
                  </a:pathLst>
                </a:custGeom>
                <a:solidFill>
                  <a:srgbClr val="CECECE"/>
                </a:solidFill>
                <a:ln>
                  <a:noFill/>
                </a:ln>
              </p:spPr>
              <p:txBody>
                <a:bodyPr spcFirstLastPara="1" wrap="square" lIns="121900" tIns="121900" rIns="121900" bIns="121900" anchor="ctr" anchorCtr="0">
                  <a:noAutofit/>
                </a:bodyPr>
                <a:lstStyle/>
                <a:p>
                  <a:endParaRPr sz="2400"/>
                </a:p>
              </p:txBody>
            </p:sp>
            <p:sp>
              <p:nvSpPr>
                <p:cNvPr id="1501" name="Google Shape;1501;p18"/>
                <p:cNvSpPr/>
                <p:nvPr/>
              </p:nvSpPr>
              <p:spPr>
                <a:xfrm rot="504494">
                  <a:off x="3517072" y="2248606"/>
                  <a:ext cx="2735368" cy="3327509"/>
                </a:xfrm>
                <a:custGeom>
                  <a:avLst/>
                  <a:gdLst/>
                  <a:ahLst/>
                  <a:cxnLst/>
                  <a:rect l="l" t="t" r="r" b="b"/>
                  <a:pathLst>
                    <a:path w="46302" h="46301" extrusionOk="0">
                      <a:moveTo>
                        <a:pt x="23151" y="1"/>
                      </a:moveTo>
                      <a:cubicBezTo>
                        <a:pt x="10357" y="1"/>
                        <a:pt x="1" y="10356"/>
                        <a:pt x="1" y="23151"/>
                      </a:cubicBezTo>
                      <a:cubicBezTo>
                        <a:pt x="1" y="35945"/>
                        <a:pt x="10357" y="46301"/>
                        <a:pt x="23151" y="46301"/>
                      </a:cubicBezTo>
                      <a:cubicBezTo>
                        <a:pt x="35945" y="46301"/>
                        <a:pt x="46301" y="35945"/>
                        <a:pt x="46301" y="23151"/>
                      </a:cubicBezTo>
                      <a:cubicBezTo>
                        <a:pt x="46301" y="10356"/>
                        <a:pt x="35945" y="1"/>
                        <a:pt x="23151" y="1"/>
                      </a:cubicBezTo>
                      <a:close/>
                    </a:path>
                  </a:pathLst>
                </a:custGeom>
                <a:solidFill>
                  <a:srgbClr val="CECECE"/>
                </a:solidFill>
                <a:ln>
                  <a:noFill/>
                </a:ln>
              </p:spPr>
              <p:txBody>
                <a:bodyPr spcFirstLastPara="1" wrap="square" lIns="121900" tIns="121900" rIns="121900" bIns="121900" anchor="ctr" anchorCtr="0">
                  <a:noAutofit/>
                </a:bodyPr>
                <a:lstStyle/>
                <a:p>
                  <a:endParaRPr sz="2400"/>
                </a:p>
              </p:txBody>
            </p:sp>
            <p:sp>
              <p:nvSpPr>
                <p:cNvPr id="1502" name="Google Shape;1502;p18"/>
                <p:cNvSpPr/>
                <p:nvPr/>
              </p:nvSpPr>
              <p:spPr>
                <a:xfrm rot="504494">
                  <a:off x="3584431" y="2473195"/>
                  <a:ext cx="2598783" cy="2878055"/>
                </a:xfrm>
                <a:custGeom>
                  <a:avLst/>
                  <a:gdLst/>
                  <a:ahLst/>
                  <a:cxnLst/>
                  <a:rect l="l" t="t" r="r" b="b"/>
                  <a:pathLst>
                    <a:path w="43990" h="40047" extrusionOk="0">
                      <a:moveTo>
                        <a:pt x="21995" y="1"/>
                      </a:moveTo>
                      <a:cubicBezTo>
                        <a:pt x="16865" y="1"/>
                        <a:pt x="11734" y="1957"/>
                        <a:pt x="7823" y="5868"/>
                      </a:cubicBezTo>
                      <a:cubicBezTo>
                        <a:pt x="1" y="13690"/>
                        <a:pt x="1" y="26357"/>
                        <a:pt x="7823" y="34180"/>
                      </a:cubicBezTo>
                      <a:cubicBezTo>
                        <a:pt x="11734" y="38091"/>
                        <a:pt x="16865" y="40046"/>
                        <a:pt x="21995" y="40046"/>
                      </a:cubicBezTo>
                      <a:cubicBezTo>
                        <a:pt x="27126" y="40046"/>
                        <a:pt x="32256" y="38091"/>
                        <a:pt x="36167" y="34180"/>
                      </a:cubicBezTo>
                      <a:cubicBezTo>
                        <a:pt x="43989" y="26357"/>
                        <a:pt x="43989" y="13690"/>
                        <a:pt x="36167" y="5868"/>
                      </a:cubicBezTo>
                      <a:cubicBezTo>
                        <a:pt x="32256" y="1957"/>
                        <a:pt x="27126" y="1"/>
                        <a:pt x="21995"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534" name="Google Shape;1534;p18"/>
                <p:cNvSpPr/>
                <p:nvPr/>
              </p:nvSpPr>
              <p:spPr>
                <a:xfrm rot="504494">
                  <a:off x="6174023" y="4186807"/>
                  <a:ext cx="1103907" cy="72"/>
                </a:xfrm>
                <a:custGeom>
                  <a:avLst/>
                  <a:gdLst/>
                  <a:ahLst/>
                  <a:cxnLst/>
                  <a:rect l="l" t="t" r="r" b="b"/>
                  <a:pathLst>
                    <a:path w="18686" h="1" fill="none" extrusionOk="0">
                      <a:moveTo>
                        <a:pt x="18685" y="0"/>
                      </a:moveTo>
                      <a:lnTo>
                        <a:pt x="0" y="0"/>
                      </a:lnTo>
                    </a:path>
                  </a:pathLst>
                </a:custGeom>
                <a:noFill/>
                <a:ln w="10300" cap="flat" cmpd="sng">
                  <a:solidFill>
                    <a:srgbClr val="CECECE"/>
                  </a:solidFill>
                  <a:prstDash val="solid"/>
                  <a:miter lim="31669"/>
                  <a:headEnd type="none" w="sm" len="sm"/>
                  <a:tailEnd type="none" w="sm" len="sm"/>
                </a:ln>
              </p:spPr>
              <p:txBody>
                <a:bodyPr spcFirstLastPara="1" wrap="square" lIns="121900" tIns="121900" rIns="121900" bIns="121900" anchor="ctr" anchorCtr="0">
                  <a:noAutofit/>
                </a:bodyPr>
                <a:lstStyle/>
                <a:p>
                  <a:endParaRPr sz="2400"/>
                </a:p>
              </p:txBody>
            </p:sp>
            <p:sp>
              <p:nvSpPr>
                <p:cNvPr id="1535" name="Google Shape;1535;p18"/>
                <p:cNvSpPr/>
                <p:nvPr/>
              </p:nvSpPr>
              <p:spPr>
                <a:xfrm rot="504494">
                  <a:off x="5227268" y="1000121"/>
                  <a:ext cx="59" cy="1342833"/>
                </a:xfrm>
                <a:custGeom>
                  <a:avLst/>
                  <a:gdLst/>
                  <a:ahLst/>
                  <a:cxnLst/>
                  <a:rect l="l" t="t" r="r" b="b"/>
                  <a:pathLst>
                    <a:path w="1" h="18685" fill="none" extrusionOk="0">
                      <a:moveTo>
                        <a:pt x="1" y="18685"/>
                      </a:moveTo>
                      <a:lnTo>
                        <a:pt x="1" y="0"/>
                      </a:lnTo>
                    </a:path>
                  </a:pathLst>
                </a:custGeom>
                <a:noFill/>
                <a:ln w="10300" cap="flat" cmpd="sng">
                  <a:solidFill>
                    <a:srgbClr val="CECECE"/>
                  </a:solidFill>
                  <a:prstDash val="solid"/>
                  <a:miter lim="31669"/>
                  <a:headEnd type="none" w="sm" len="sm"/>
                  <a:tailEnd type="none" w="sm" len="sm"/>
                </a:ln>
              </p:spPr>
              <p:txBody>
                <a:bodyPr spcFirstLastPara="1" wrap="square" lIns="121900" tIns="121900" rIns="121900" bIns="121900" anchor="ctr" anchorCtr="0">
                  <a:noAutofit/>
                </a:bodyPr>
                <a:lstStyle/>
                <a:p>
                  <a:endParaRPr sz="2400"/>
                </a:p>
              </p:txBody>
            </p:sp>
            <p:sp>
              <p:nvSpPr>
                <p:cNvPr id="1536" name="Google Shape;1536;p18"/>
                <p:cNvSpPr/>
                <p:nvPr/>
              </p:nvSpPr>
              <p:spPr>
                <a:xfrm rot="504494">
                  <a:off x="6042801" y="2079151"/>
                  <a:ext cx="737217" cy="896827"/>
                </a:xfrm>
                <a:custGeom>
                  <a:avLst/>
                  <a:gdLst/>
                  <a:ahLst/>
                  <a:cxnLst/>
                  <a:rect l="l" t="t" r="r" b="b"/>
                  <a:pathLst>
                    <a:path w="12479" h="12479" fill="none" extrusionOk="0">
                      <a:moveTo>
                        <a:pt x="1" y="12478"/>
                      </a:moveTo>
                      <a:lnTo>
                        <a:pt x="12478" y="1"/>
                      </a:lnTo>
                    </a:path>
                  </a:pathLst>
                </a:custGeom>
                <a:noFill/>
                <a:ln w="10300" cap="flat" cmpd="sng">
                  <a:solidFill>
                    <a:srgbClr val="CECECE"/>
                  </a:solidFill>
                  <a:prstDash val="solid"/>
                  <a:miter lim="31669"/>
                  <a:headEnd type="none" w="sm" len="sm"/>
                  <a:tailEnd type="none" w="sm" len="sm"/>
                </a:ln>
              </p:spPr>
              <p:txBody>
                <a:bodyPr spcFirstLastPara="1" wrap="square" lIns="121900" tIns="121900" rIns="121900" bIns="121900" anchor="ctr" anchorCtr="0">
                  <a:noAutofit/>
                </a:bodyPr>
                <a:lstStyle/>
                <a:p>
                  <a:endParaRPr sz="2400"/>
                </a:p>
              </p:txBody>
            </p:sp>
            <p:sp>
              <p:nvSpPr>
                <p:cNvPr id="1537" name="Google Shape;1537;p18"/>
                <p:cNvSpPr/>
                <p:nvPr/>
              </p:nvSpPr>
              <p:spPr>
                <a:xfrm rot="504494">
                  <a:off x="5569642" y="5216392"/>
                  <a:ext cx="737217" cy="896755"/>
                </a:xfrm>
                <a:custGeom>
                  <a:avLst/>
                  <a:gdLst/>
                  <a:ahLst/>
                  <a:cxnLst/>
                  <a:rect l="l" t="t" r="r" b="b"/>
                  <a:pathLst>
                    <a:path w="12479" h="12478" fill="none" extrusionOk="0">
                      <a:moveTo>
                        <a:pt x="12478" y="12478"/>
                      </a:moveTo>
                      <a:lnTo>
                        <a:pt x="0" y="0"/>
                      </a:lnTo>
                    </a:path>
                  </a:pathLst>
                </a:custGeom>
                <a:noFill/>
                <a:ln w="10300" cap="flat" cmpd="sng">
                  <a:solidFill>
                    <a:srgbClr val="CECECE"/>
                  </a:solidFill>
                  <a:prstDash val="solid"/>
                  <a:miter lim="31669"/>
                  <a:headEnd type="none" w="sm" len="sm"/>
                  <a:tailEnd type="none" w="sm" len="sm"/>
                </a:ln>
              </p:spPr>
              <p:txBody>
                <a:bodyPr spcFirstLastPara="1" wrap="square" lIns="121900" tIns="121900" rIns="121900" bIns="121900" anchor="ctr" anchorCtr="0">
                  <a:noAutofit/>
                </a:bodyPr>
                <a:lstStyle/>
                <a:p>
                  <a:endParaRPr sz="2400"/>
                </a:p>
              </p:txBody>
            </p:sp>
            <p:sp>
              <p:nvSpPr>
                <p:cNvPr id="1538" name="Google Shape;1538;p18"/>
                <p:cNvSpPr/>
                <p:nvPr/>
              </p:nvSpPr>
              <p:spPr>
                <a:xfrm rot="504494">
                  <a:off x="6356108" y="4219483"/>
                  <a:ext cx="1042171" cy="2328344"/>
                </a:xfrm>
                <a:custGeom>
                  <a:avLst/>
                  <a:gdLst/>
                  <a:ahLst/>
                  <a:cxnLst/>
                  <a:rect l="l" t="t" r="r" b="b"/>
                  <a:pathLst>
                    <a:path w="17641" h="32398" extrusionOk="0">
                      <a:moveTo>
                        <a:pt x="11686" y="1"/>
                      </a:moveTo>
                      <a:cubicBezTo>
                        <a:pt x="11686" y="10990"/>
                        <a:pt x="7221" y="20965"/>
                        <a:pt x="0" y="28186"/>
                      </a:cubicBezTo>
                      <a:lnTo>
                        <a:pt x="4212" y="32398"/>
                      </a:lnTo>
                      <a:cubicBezTo>
                        <a:pt x="12510" y="24101"/>
                        <a:pt x="17640" y="12636"/>
                        <a:pt x="17640" y="1"/>
                      </a:cubicBezTo>
                      <a:close/>
                    </a:path>
                  </a:pathLst>
                </a:custGeom>
                <a:solidFill>
                  <a:srgbClr val="F2A365"/>
                </a:solidFill>
                <a:ln>
                  <a:noFill/>
                </a:ln>
              </p:spPr>
              <p:txBody>
                <a:bodyPr spcFirstLastPara="1" wrap="square" lIns="121900" tIns="121900" rIns="121900" bIns="121900" anchor="ctr" anchorCtr="0">
                  <a:noAutofit/>
                </a:bodyPr>
                <a:lstStyle/>
                <a:p>
                  <a:endParaRPr sz="2400"/>
                </a:p>
              </p:txBody>
            </p:sp>
            <p:sp>
              <p:nvSpPr>
                <p:cNvPr id="1539" name="Google Shape;1539;p18"/>
                <p:cNvSpPr/>
                <p:nvPr/>
              </p:nvSpPr>
              <p:spPr>
                <a:xfrm rot="504494">
                  <a:off x="6694680" y="1916099"/>
                  <a:ext cx="1044061" cy="2328344"/>
                </a:xfrm>
                <a:custGeom>
                  <a:avLst/>
                  <a:gdLst/>
                  <a:ahLst/>
                  <a:cxnLst/>
                  <a:rect l="l" t="t" r="r" b="b"/>
                  <a:pathLst>
                    <a:path w="17673" h="32398" extrusionOk="0">
                      <a:moveTo>
                        <a:pt x="4244" y="0"/>
                      </a:moveTo>
                      <a:lnTo>
                        <a:pt x="1" y="4212"/>
                      </a:lnTo>
                      <a:cubicBezTo>
                        <a:pt x="7253" y="11433"/>
                        <a:pt x="11718" y="21409"/>
                        <a:pt x="11718" y="32398"/>
                      </a:cubicBezTo>
                      <a:lnTo>
                        <a:pt x="17672" y="32398"/>
                      </a:lnTo>
                      <a:cubicBezTo>
                        <a:pt x="17672" y="19762"/>
                        <a:pt x="12542" y="8298"/>
                        <a:pt x="4244" y="0"/>
                      </a:cubicBezTo>
                      <a:close/>
                    </a:path>
                  </a:pathLst>
                </a:custGeom>
                <a:solidFill>
                  <a:srgbClr val="30475E"/>
                </a:solidFill>
                <a:ln>
                  <a:noFill/>
                </a:ln>
              </p:spPr>
              <p:txBody>
                <a:bodyPr spcFirstLastPara="1" wrap="square" lIns="121900" tIns="121900" rIns="121900" bIns="121900" anchor="ctr" anchorCtr="0">
                  <a:noAutofit/>
                </a:bodyPr>
                <a:lstStyle/>
                <a:p>
                  <a:endParaRPr sz="2400"/>
                </a:p>
              </p:txBody>
            </p:sp>
            <p:sp>
              <p:nvSpPr>
                <p:cNvPr id="43" name="Google Shape;1535;p18">
                  <a:extLst>
                    <a:ext uri="{FF2B5EF4-FFF2-40B4-BE49-F238E27FC236}">
                      <a16:creationId xmlns:a16="http://schemas.microsoft.com/office/drawing/2014/main" id="{2C1EB9B7-5E01-932D-0891-B2151AB6C6E3}"/>
                    </a:ext>
                  </a:extLst>
                </p:cNvPr>
                <p:cNvSpPr/>
                <p:nvPr/>
              </p:nvSpPr>
              <p:spPr>
                <a:xfrm rot="565622" flipH="1">
                  <a:off x="4426468" y="5409809"/>
                  <a:ext cx="45719" cy="1386072"/>
                </a:xfrm>
                <a:custGeom>
                  <a:avLst/>
                  <a:gdLst/>
                  <a:ahLst/>
                  <a:cxnLst/>
                  <a:rect l="l" t="t" r="r" b="b"/>
                  <a:pathLst>
                    <a:path w="1" h="18685" fill="none" extrusionOk="0">
                      <a:moveTo>
                        <a:pt x="1" y="18685"/>
                      </a:moveTo>
                      <a:lnTo>
                        <a:pt x="1" y="0"/>
                      </a:lnTo>
                    </a:path>
                  </a:pathLst>
                </a:custGeom>
                <a:noFill/>
                <a:ln w="10300" cap="flat" cmpd="sng">
                  <a:solidFill>
                    <a:srgbClr val="CECECE"/>
                  </a:solidFill>
                  <a:prstDash val="solid"/>
                  <a:miter lim="31669"/>
                  <a:headEnd type="none" w="sm" len="sm"/>
                  <a:tailEnd type="none" w="sm" len="sm"/>
                </a:ln>
              </p:spPr>
              <p:txBody>
                <a:bodyPr spcFirstLastPara="1" wrap="square" lIns="121900" tIns="121900" rIns="121900" bIns="121900" anchor="ctr" anchorCtr="0">
                  <a:noAutofit/>
                </a:bodyPr>
                <a:lstStyle/>
                <a:p>
                  <a:endParaRPr sz="2400"/>
                </a:p>
              </p:txBody>
            </p:sp>
          </p:grpSp>
        </p:grpSp>
        <p:sp>
          <p:nvSpPr>
            <p:cNvPr id="37" name="TextBox 36">
              <a:extLst>
                <a:ext uri="{FF2B5EF4-FFF2-40B4-BE49-F238E27FC236}">
                  <a16:creationId xmlns:a16="http://schemas.microsoft.com/office/drawing/2014/main" id="{5CD97C77-60A8-3D68-B522-0868E9B65124}"/>
                </a:ext>
              </a:extLst>
            </p:cNvPr>
            <p:cNvSpPr txBox="1"/>
            <p:nvPr/>
          </p:nvSpPr>
          <p:spPr>
            <a:xfrm rot="1664109">
              <a:off x="5614175" y="528208"/>
              <a:ext cx="749460" cy="369332"/>
            </a:xfrm>
            <a:prstGeom prst="rect">
              <a:avLst/>
            </a:prstGeom>
            <a:noFill/>
          </p:spPr>
          <p:txBody>
            <a:bodyPr wrap="square">
              <a:spAutoFit/>
            </a:bodyPr>
            <a:lstStyle/>
            <a:p>
              <a:r>
                <a:rPr lang="en-US" dirty="0"/>
                <a:t>React</a:t>
              </a:r>
            </a:p>
          </p:txBody>
        </p:sp>
        <p:sp>
          <p:nvSpPr>
            <p:cNvPr id="38" name="TextBox 37">
              <a:extLst>
                <a:ext uri="{FF2B5EF4-FFF2-40B4-BE49-F238E27FC236}">
                  <a16:creationId xmlns:a16="http://schemas.microsoft.com/office/drawing/2014/main" id="{1F383F3E-2C3B-69EE-49DB-AA3CD223AB5E}"/>
                </a:ext>
              </a:extLst>
            </p:cNvPr>
            <p:cNvSpPr txBox="1"/>
            <p:nvPr/>
          </p:nvSpPr>
          <p:spPr>
            <a:xfrm rot="3365520">
              <a:off x="6204694" y="1188002"/>
              <a:ext cx="1016427" cy="369332"/>
            </a:xfrm>
            <a:prstGeom prst="rect">
              <a:avLst/>
            </a:prstGeom>
            <a:noFill/>
          </p:spPr>
          <p:txBody>
            <a:bodyPr wrap="square">
              <a:spAutoFit/>
            </a:bodyPr>
            <a:lstStyle/>
            <a:p>
              <a:pPr marL="0" lvl="0" indent="0" algn="ctr">
                <a:spcBef>
                  <a:spcPts val="0"/>
                </a:spcBef>
                <a:spcAft>
                  <a:spcPts val="0"/>
                </a:spcAft>
                <a:buNone/>
              </a:pPr>
              <a:r>
                <a:rPr lang="en-US" dirty="0"/>
                <a:t>Node </a:t>
              </a:r>
              <a:r>
                <a:rPr lang="en-US" dirty="0" err="1"/>
                <a:t>js</a:t>
              </a:r>
              <a:endParaRPr lang="en-US" dirty="0"/>
            </a:p>
          </p:txBody>
        </p:sp>
        <p:sp>
          <p:nvSpPr>
            <p:cNvPr id="39" name="TextBox 38">
              <a:extLst>
                <a:ext uri="{FF2B5EF4-FFF2-40B4-BE49-F238E27FC236}">
                  <a16:creationId xmlns:a16="http://schemas.microsoft.com/office/drawing/2014/main" id="{25DA20FD-7726-A16E-89EF-9D9C721BC4A4}"/>
                </a:ext>
              </a:extLst>
            </p:cNvPr>
            <p:cNvSpPr txBox="1"/>
            <p:nvPr/>
          </p:nvSpPr>
          <p:spPr>
            <a:xfrm rot="17346153">
              <a:off x="6422577" y="2193717"/>
              <a:ext cx="853632" cy="369332"/>
            </a:xfrm>
            <a:prstGeom prst="rect">
              <a:avLst/>
            </a:prstGeom>
            <a:noFill/>
          </p:spPr>
          <p:txBody>
            <a:bodyPr wrap="square">
              <a:spAutoFit/>
            </a:bodyPr>
            <a:lstStyle/>
            <a:p>
              <a:pPr marL="0" lvl="0" indent="0" algn="l">
                <a:spcBef>
                  <a:spcPts val="0"/>
                </a:spcBef>
                <a:spcAft>
                  <a:spcPts val="0"/>
                </a:spcAft>
                <a:buNone/>
              </a:pPr>
              <a:r>
                <a:rPr lang="en-US" dirty="0"/>
                <a:t>MySQL</a:t>
              </a:r>
            </a:p>
          </p:txBody>
        </p:sp>
        <p:sp>
          <p:nvSpPr>
            <p:cNvPr id="40" name="TextBox 39">
              <a:extLst>
                <a:ext uri="{FF2B5EF4-FFF2-40B4-BE49-F238E27FC236}">
                  <a16:creationId xmlns:a16="http://schemas.microsoft.com/office/drawing/2014/main" id="{40188FA3-AA3C-5CFA-A341-364B2B46DD82}"/>
                </a:ext>
              </a:extLst>
            </p:cNvPr>
            <p:cNvSpPr txBox="1"/>
            <p:nvPr/>
          </p:nvSpPr>
          <p:spPr>
            <a:xfrm rot="19568383">
              <a:off x="5820504" y="2862373"/>
              <a:ext cx="893544" cy="646331"/>
            </a:xfrm>
            <a:prstGeom prst="rect">
              <a:avLst/>
            </a:prstGeom>
            <a:noFill/>
          </p:spPr>
          <p:txBody>
            <a:bodyPr wrap="square">
              <a:spAutoFit/>
            </a:bodyPr>
            <a:lstStyle/>
            <a:p>
              <a:pPr marL="0" lvl="0" indent="0" algn="l">
                <a:spcBef>
                  <a:spcPts val="0"/>
                </a:spcBef>
                <a:spcAft>
                  <a:spcPts val="0"/>
                </a:spcAft>
                <a:buNone/>
              </a:pPr>
              <a:r>
                <a:rPr lang="en-US" dirty="0" err="1"/>
                <a:t>phpMy</a:t>
              </a:r>
              <a:endParaRPr lang="en-US" dirty="0"/>
            </a:p>
            <a:p>
              <a:pPr marL="0" lvl="0" indent="0" algn="l">
                <a:spcBef>
                  <a:spcPts val="0"/>
                </a:spcBef>
                <a:spcAft>
                  <a:spcPts val="0"/>
                </a:spcAft>
                <a:buNone/>
              </a:pPr>
              <a:r>
                <a:rPr lang="en-US" dirty="0"/>
                <a:t>Admin</a:t>
              </a:r>
            </a:p>
          </p:txBody>
        </p:sp>
      </p:grpSp>
      <p:sp>
        <p:nvSpPr>
          <p:cNvPr id="45" name="TextBox 44">
            <a:extLst>
              <a:ext uri="{FF2B5EF4-FFF2-40B4-BE49-F238E27FC236}">
                <a16:creationId xmlns:a16="http://schemas.microsoft.com/office/drawing/2014/main" id="{6C797F9B-B499-F6B0-4E02-6494A84F821E}"/>
              </a:ext>
            </a:extLst>
          </p:cNvPr>
          <p:cNvSpPr txBox="1"/>
          <p:nvPr/>
        </p:nvSpPr>
        <p:spPr>
          <a:xfrm>
            <a:off x="2851009" y="2846555"/>
            <a:ext cx="1255431" cy="1446550"/>
          </a:xfrm>
          <a:prstGeom prst="rect">
            <a:avLst/>
          </a:prstGeom>
          <a:noFill/>
        </p:spPr>
        <p:txBody>
          <a:bodyPr wrap="square">
            <a:spAutoFit/>
          </a:bodyPr>
          <a:lstStyle/>
          <a:p>
            <a:pPr algn="ctr"/>
            <a:r>
              <a:rPr lang="en-US" sz="4400" dirty="0">
                <a:latin typeface="Aldhabi" panose="01000000000000000000" pitchFamily="2" charset="-78"/>
                <a:cs typeface="Aldhabi" panose="01000000000000000000" pitchFamily="2" charset="-78"/>
              </a:rPr>
              <a:t>Tools Used</a:t>
            </a:r>
          </a:p>
        </p:txBody>
      </p:sp>
    </p:spTree>
    <p:extLst>
      <p:ext uri="{BB962C8B-B14F-4D97-AF65-F5344CB8AC3E}">
        <p14:creationId xmlns:p14="http://schemas.microsoft.com/office/powerpoint/2010/main" val="118432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F6D3EB-A091-86E4-C2B4-ABC706085AD9}"/>
            </a:ext>
          </a:extLst>
        </p:cNvPr>
        <p:cNvGrpSpPr/>
        <p:nvPr/>
      </p:nvGrpSpPr>
      <p:grpSpPr>
        <a:xfrm>
          <a:off x="0" y="0"/>
          <a:ext cx="0" cy="0"/>
          <a:chOff x="0" y="0"/>
          <a:chExt cx="0" cy="0"/>
        </a:xfrm>
      </p:grpSpPr>
      <p:grpSp>
        <p:nvGrpSpPr>
          <p:cNvPr id="69" name="Group 68">
            <a:extLst>
              <a:ext uri="{FF2B5EF4-FFF2-40B4-BE49-F238E27FC236}">
                <a16:creationId xmlns:a16="http://schemas.microsoft.com/office/drawing/2014/main" id="{77F8B2CF-0B44-44F2-048D-BCD16B98C5D1}"/>
              </a:ext>
            </a:extLst>
          </p:cNvPr>
          <p:cNvGrpSpPr/>
          <p:nvPr/>
        </p:nvGrpSpPr>
        <p:grpSpPr>
          <a:xfrm>
            <a:off x="0" y="0"/>
            <a:ext cx="12192000" cy="6858000"/>
            <a:chOff x="-3498574" y="0"/>
            <a:chExt cx="12192000" cy="6858000"/>
          </a:xfrm>
        </p:grpSpPr>
        <p:sp>
          <p:nvSpPr>
            <p:cNvPr id="63" name="Rectangle 62">
              <a:extLst>
                <a:ext uri="{FF2B5EF4-FFF2-40B4-BE49-F238E27FC236}">
                  <a16:creationId xmlns:a16="http://schemas.microsoft.com/office/drawing/2014/main" id="{57888B58-9278-1E0B-4E23-A9A45209BEBE}"/>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65">
              <a:extLst>
                <a:ext uri="{FF2B5EF4-FFF2-40B4-BE49-F238E27FC236}">
                  <a16:creationId xmlns:a16="http://schemas.microsoft.com/office/drawing/2014/main" id="{40BCC1F5-50AB-F581-DE1F-039DE402A85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10">
              <a:extLst>
                <a:ext uri="{FF2B5EF4-FFF2-40B4-BE49-F238E27FC236}">
                  <a16:creationId xmlns:a16="http://schemas.microsoft.com/office/drawing/2014/main" id="{CA2CA8ED-BF30-E275-83CA-DD02AB7CBB39}"/>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68" name="TextBox 67">
              <a:extLst>
                <a:ext uri="{FF2B5EF4-FFF2-40B4-BE49-F238E27FC236}">
                  <a16:creationId xmlns:a16="http://schemas.microsoft.com/office/drawing/2014/main" id="{52016A3A-7B92-D7E8-FA37-E1107CFCEB5B}"/>
                </a:ext>
              </a:extLst>
            </p:cNvPr>
            <p:cNvSpPr txBox="1"/>
            <p:nvPr/>
          </p:nvSpPr>
          <p:spPr>
            <a:xfrm rot="16200000">
              <a:off x="7457248" y="3228943"/>
              <a:ext cx="1789043" cy="400110"/>
            </a:xfrm>
            <a:prstGeom prst="rect">
              <a:avLst/>
            </a:prstGeom>
            <a:noFill/>
          </p:spPr>
          <p:txBody>
            <a:bodyPr wrap="square" rtlCol="0">
              <a:spAutoFit/>
            </a:bodyPr>
            <a:lstStyle/>
            <a:p>
              <a:pPr algn="ctr"/>
              <a:r>
                <a:rPr lang="en-US" sz="2000" b="1" dirty="0">
                  <a:solidFill>
                    <a:schemeClr val="bg1"/>
                  </a:solidFill>
                </a:rPr>
                <a:t>Introduction</a:t>
              </a:r>
            </a:p>
          </p:txBody>
        </p:sp>
      </p:grpSp>
      <p:grpSp>
        <p:nvGrpSpPr>
          <p:cNvPr id="76" name="Group 75">
            <a:extLst>
              <a:ext uri="{FF2B5EF4-FFF2-40B4-BE49-F238E27FC236}">
                <a16:creationId xmlns:a16="http://schemas.microsoft.com/office/drawing/2014/main" id="{67BE1197-7AFE-7F71-0E4C-25C35A2E9BE1}"/>
              </a:ext>
            </a:extLst>
          </p:cNvPr>
          <p:cNvGrpSpPr/>
          <p:nvPr/>
        </p:nvGrpSpPr>
        <p:grpSpPr>
          <a:xfrm>
            <a:off x="-572489" y="-2"/>
            <a:ext cx="12192000" cy="6858000"/>
            <a:chOff x="-3498574" y="0"/>
            <a:chExt cx="12192000" cy="6858000"/>
          </a:xfrm>
        </p:grpSpPr>
        <p:sp>
          <p:nvSpPr>
            <p:cNvPr id="77" name="Rectangle 76">
              <a:extLst>
                <a:ext uri="{FF2B5EF4-FFF2-40B4-BE49-F238E27FC236}">
                  <a16:creationId xmlns:a16="http://schemas.microsoft.com/office/drawing/2014/main" id="{4E95D8CA-C31C-F82E-555A-E2475B70E44F}"/>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77">
              <a:extLst>
                <a:ext uri="{FF2B5EF4-FFF2-40B4-BE49-F238E27FC236}">
                  <a16:creationId xmlns:a16="http://schemas.microsoft.com/office/drawing/2014/main" id="{D832FA72-222E-F0F8-3F7D-D641D53DF492}"/>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10">
              <a:extLst>
                <a:ext uri="{FF2B5EF4-FFF2-40B4-BE49-F238E27FC236}">
                  <a16:creationId xmlns:a16="http://schemas.microsoft.com/office/drawing/2014/main" id="{402BBCC1-4618-84F0-7615-310F090F88B6}"/>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0" name="TextBox 79">
              <a:extLst>
                <a:ext uri="{FF2B5EF4-FFF2-40B4-BE49-F238E27FC236}">
                  <a16:creationId xmlns:a16="http://schemas.microsoft.com/office/drawing/2014/main" id="{ED84E78B-E5EE-E420-895B-581044D53DB6}"/>
                </a:ext>
              </a:extLst>
            </p:cNvPr>
            <p:cNvSpPr txBox="1"/>
            <p:nvPr/>
          </p:nvSpPr>
          <p:spPr>
            <a:xfrm rot="16200000">
              <a:off x="7221193" y="3161332"/>
              <a:ext cx="2261151" cy="400110"/>
            </a:xfrm>
            <a:prstGeom prst="rect">
              <a:avLst/>
            </a:prstGeom>
            <a:noFill/>
          </p:spPr>
          <p:txBody>
            <a:bodyPr wrap="square" rtlCol="0">
              <a:spAutoFit/>
            </a:bodyPr>
            <a:lstStyle/>
            <a:p>
              <a:pPr algn="ctr"/>
              <a:r>
                <a:rPr lang="en-US" sz="2000" b="1" dirty="0">
                  <a:solidFill>
                    <a:schemeClr val="bg1"/>
                  </a:solidFill>
                </a:rPr>
                <a:t>Project Features</a:t>
              </a:r>
            </a:p>
          </p:txBody>
        </p:sp>
      </p:grpSp>
      <p:grpSp>
        <p:nvGrpSpPr>
          <p:cNvPr id="81" name="Group 80">
            <a:extLst>
              <a:ext uri="{FF2B5EF4-FFF2-40B4-BE49-F238E27FC236}">
                <a16:creationId xmlns:a16="http://schemas.microsoft.com/office/drawing/2014/main" id="{51F60F4A-C5E5-99C0-4072-2B0A31E4E44E}"/>
              </a:ext>
            </a:extLst>
          </p:cNvPr>
          <p:cNvGrpSpPr/>
          <p:nvPr/>
        </p:nvGrpSpPr>
        <p:grpSpPr>
          <a:xfrm>
            <a:off x="-1226401" y="0"/>
            <a:ext cx="12192000" cy="6858000"/>
            <a:chOff x="-3498574" y="0"/>
            <a:chExt cx="12192000" cy="6858000"/>
          </a:xfrm>
        </p:grpSpPr>
        <p:sp>
          <p:nvSpPr>
            <p:cNvPr id="82" name="Rectangle 81">
              <a:extLst>
                <a:ext uri="{FF2B5EF4-FFF2-40B4-BE49-F238E27FC236}">
                  <a16:creationId xmlns:a16="http://schemas.microsoft.com/office/drawing/2014/main" id="{2D8772CC-CBD6-F554-B24D-4F11CFC5905E}"/>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Freeform 82">
              <a:extLst>
                <a:ext uri="{FF2B5EF4-FFF2-40B4-BE49-F238E27FC236}">
                  <a16:creationId xmlns:a16="http://schemas.microsoft.com/office/drawing/2014/main" id="{85EB22DF-7BD6-8E26-8923-A1CA134326B3}"/>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10">
              <a:extLst>
                <a:ext uri="{FF2B5EF4-FFF2-40B4-BE49-F238E27FC236}">
                  <a16:creationId xmlns:a16="http://schemas.microsoft.com/office/drawing/2014/main" id="{6DCF14CA-4B53-02F8-FBC7-9FA60AEF9B82}"/>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5" name="TextBox 84">
              <a:extLst>
                <a:ext uri="{FF2B5EF4-FFF2-40B4-BE49-F238E27FC236}">
                  <a16:creationId xmlns:a16="http://schemas.microsoft.com/office/drawing/2014/main" id="{470BF8A8-127A-99AD-E00B-BFB42E14A40F}"/>
                </a:ext>
              </a:extLst>
            </p:cNvPr>
            <p:cNvSpPr txBox="1"/>
            <p:nvPr/>
          </p:nvSpPr>
          <p:spPr>
            <a:xfrm rot="16200000">
              <a:off x="7186468" y="3007444"/>
              <a:ext cx="2261151" cy="707886"/>
            </a:xfrm>
            <a:prstGeom prst="rect">
              <a:avLst/>
            </a:prstGeom>
            <a:noFill/>
          </p:spPr>
          <p:txBody>
            <a:bodyPr wrap="square" rtlCol="0">
              <a:spAutoFit/>
            </a:bodyPr>
            <a:lstStyle/>
            <a:p>
              <a:pPr algn="ctr"/>
              <a:r>
                <a:rPr lang="en-US" sz="2000" b="1" dirty="0">
                  <a:solidFill>
                    <a:schemeClr val="bg1"/>
                  </a:solidFill>
                </a:rPr>
                <a:t>Database </a:t>
              </a:r>
              <a:r>
                <a:rPr lang="en-US" sz="2000" b="1" dirty="0" err="1">
                  <a:solidFill>
                    <a:schemeClr val="bg1"/>
                  </a:solidFill>
                </a:rPr>
                <a:t>Devlopment</a:t>
              </a:r>
              <a:endParaRPr lang="en-US" sz="2000" b="1" dirty="0">
                <a:solidFill>
                  <a:schemeClr val="bg1"/>
                </a:solidFill>
              </a:endParaRPr>
            </a:p>
          </p:txBody>
        </p:sp>
      </p:grpSp>
      <p:grpSp>
        <p:nvGrpSpPr>
          <p:cNvPr id="86" name="Group 85">
            <a:extLst>
              <a:ext uri="{FF2B5EF4-FFF2-40B4-BE49-F238E27FC236}">
                <a16:creationId xmlns:a16="http://schemas.microsoft.com/office/drawing/2014/main" id="{0FD586F3-8F5A-FFEE-7810-14D279D4D79E}"/>
              </a:ext>
            </a:extLst>
          </p:cNvPr>
          <p:cNvGrpSpPr/>
          <p:nvPr/>
        </p:nvGrpSpPr>
        <p:grpSpPr>
          <a:xfrm>
            <a:off x="-1839602" y="-4"/>
            <a:ext cx="12192000" cy="6858000"/>
            <a:chOff x="-3498574" y="0"/>
            <a:chExt cx="12192000" cy="6858000"/>
          </a:xfrm>
        </p:grpSpPr>
        <p:sp>
          <p:nvSpPr>
            <p:cNvPr id="88" name="Rectangle 87">
              <a:extLst>
                <a:ext uri="{FF2B5EF4-FFF2-40B4-BE49-F238E27FC236}">
                  <a16:creationId xmlns:a16="http://schemas.microsoft.com/office/drawing/2014/main" id="{78B585F7-A033-F2AA-1B90-BBBA45EDE9F7}"/>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88">
              <a:extLst>
                <a:ext uri="{FF2B5EF4-FFF2-40B4-BE49-F238E27FC236}">
                  <a16:creationId xmlns:a16="http://schemas.microsoft.com/office/drawing/2014/main" id="{2D74C77F-56FE-0841-FCCD-1EE8B6E4728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10">
              <a:extLst>
                <a:ext uri="{FF2B5EF4-FFF2-40B4-BE49-F238E27FC236}">
                  <a16:creationId xmlns:a16="http://schemas.microsoft.com/office/drawing/2014/main" id="{D5F77B15-C71A-2E47-5F77-846D2296DFCF}"/>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1" name="TextBox 90">
              <a:extLst>
                <a:ext uri="{FF2B5EF4-FFF2-40B4-BE49-F238E27FC236}">
                  <a16:creationId xmlns:a16="http://schemas.microsoft.com/office/drawing/2014/main" id="{3A8D57C0-806E-BE52-EF5C-CA632E891541}"/>
                </a:ext>
              </a:extLst>
            </p:cNvPr>
            <p:cNvSpPr txBox="1"/>
            <p:nvPr/>
          </p:nvSpPr>
          <p:spPr>
            <a:xfrm rot="16200000">
              <a:off x="6820220" y="3075055"/>
              <a:ext cx="3036932" cy="707886"/>
            </a:xfrm>
            <a:prstGeom prst="rect">
              <a:avLst/>
            </a:prstGeom>
            <a:noFill/>
          </p:spPr>
          <p:txBody>
            <a:bodyPr wrap="square" rtlCol="0">
              <a:spAutoFit/>
            </a:bodyPr>
            <a:lstStyle/>
            <a:p>
              <a:pPr algn="ctr"/>
              <a:r>
                <a:rPr lang="en-US" sz="2000" b="1" dirty="0">
                  <a:solidFill>
                    <a:schemeClr val="bg1"/>
                  </a:solidFill>
                </a:rPr>
                <a:t>User Experience</a:t>
              </a:r>
            </a:p>
            <a:p>
              <a:pPr algn="ctr"/>
              <a:r>
                <a:rPr lang="en-US" sz="2000" b="1" dirty="0">
                  <a:solidFill>
                    <a:schemeClr val="bg1"/>
                  </a:solidFill>
                </a:rPr>
                <a:t>(</a:t>
              </a:r>
              <a:r>
                <a:rPr lang="en-US" sz="2000" b="1" dirty="0" err="1">
                  <a:solidFill>
                    <a:schemeClr val="bg1"/>
                  </a:solidFill>
                </a:rPr>
                <a:t>UX</a:t>
              </a:r>
              <a:r>
                <a:rPr lang="en-US" sz="2000" b="1" dirty="0">
                  <a:solidFill>
                    <a:schemeClr val="bg1"/>
                  </a:solidFill>
                </a:rPr>
                <a:t>)</a:t>
              </a:r>
            </a:p>
          </p:txBody>
        </p:sp>
      </p:grpSp>
      <p:grpSp>
        <p:nvGrpSpPr>
          <p:cNvPr id="92" name="Group 91">
            <a:extLst>
              <a:ext uri="{FF2B5EF4-FFF2-40B4-BE49-F238E27FC236}">
                <a16:creationId xmlns:a16="http://schemas.microsoft.com/office/drawing/2014/main" id="{236E04C7-82AB-3FA5-A9B4-7E8D592D114F}"/>
              </a:ext>
            </a:extLst>
          </p:cNvPr>
          <p:cNvGrpSpPr/>
          <p:nvPr/>
        </p:nvGrpSpPr>
        <p:grpSpPr>
          <a:xfrm>
            <a:off x="-2412091" y="0"/>
            <a:ext cx="12206458" cy="6858000"/>
            <a:chOff x="-3498574" y="0"/>
            <a:chExt cx="12206458" cy="6858000"/>
          </a:xfrm>
        </p:grpSpPr>
        <p:sp>
          <p:nvSpPr>
            <p:cNvPr id="93" name="Rectangle 92">
              <a:extLst>
                <a:ext uri="{FF2B5EF4-FFF2-40B4-BE49-F238E27FC236}">
                  <a16:creationId xmlns:a16="http://schemas.microsoft.com/office/drawing/2014/main" id="{95AE664A-4E72-4CB8-A58E-422755874C09}"/>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Tools Used</a:t>
              </a:r>
              <a:r>
                <a:rPr lang="en-US" dirty="0"/>
                <a:t>:</a:t>
              </a:r>
            </a:p>
          </p:txBody>
        </p:sp>
        <p:sp>
          <p:nvSpPr>
            <p:cNvPr id="94" name="Freeform 93">
              <a:extLst>
                <a:ext uri="{FF2B5EF4-FFF2-40B4-BE49-F238E27FC236}">
                  <a16:creationId xmlns:a16="http://schemas.microsoft.com/office/drawing/2014/main" id="{1681886B-FAA0-8C62-1E51-C0DE99E6928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10">
              <a:extLst>
                <a:ext uri="{FF2B5EF4-FFF2-40B4-BE49-F238E27FC236}">
                  <a16:creationId xmlns:a16="http://schemas.microsoft.com/office/drawing/2014/main" id="{9B9D8FBA-8DD3-6213-99FE-22CCF6F73CFB}"/>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6" name="TextBox 95">
              <a:extLst>
                <a:ext uri="{FF2B5EF4-FFF2-40B4-BE49-F238E27FC236}">
                  <a16:creationId xmlns:a16="http://schemas.microsoft.com/office/drawing/2014/main" id="{E9792056-F79D-411B-E96C-583B7AADCBC6}"/>
                </a:ext>
              </a:extLst>
            </p:cNvPr>
            <p:cNvSpPr txBox="1"/>
            <p:nvPr/>
          </p:nvSpPr>
          <p:spPr>
            <a:xfrm rot="16200000">
              <a:off x="6773920" y="3013500"/>
              <a:ext cx="3036932" cy="830997"/>
            </a:xfrm>
            <a:prstGeom prst="rect">
              <a:avLst/>
            </a:prstGeom>
            <a:noFill/>
          </p:spPr>
          <p:txBody>
            <a:bodyPr wrap="square" rtlCol="0">
              <a:spAutoFit/>
            </a:bodyPr>
            <a:lstStyle/>
            <a:p>
              <a:pPr algn="ctr"/>
              <a:r>
                <a:rPr lang="en-US" sz="2400" b="1" dirty="0">
                  <a:solidFill>
                    <a:schemeClr val="bg1"/>
                  </a:solidFill>
                </a:rPr>
                <a:t>Development Approach</a:t>
              </a:r>
            </a:p>
          </p:txBody>
        </p:sp>
      </p:grpSp>
      <p:grpSp>
        <p:nvGrpSpPr>
          <p:cNvPr id="97" name="Group 96">
            <a:extLst>
              <a:ext uri="{FF2B5EF4-FFF2-40B4-BE49-F238E27FC236}">
                <a16:creationId xmlns:a16="http://schemas.microsoft.com/office/drawing/2014/main" id="{8144A96A-5A61-93BF-BEA9-D24FD08B73CA}"/>
              </a:ext>
            </a:extLst>
          </p:cNvPr>
          <p:cNvGrpSpPr/>
          <p:nvPr/>
        </p:nvGrpSpPr>
        <p:grpSpPr>
          <a:xfrm>
            <a:off x="-10299821" y="0"/>
            <a:ext cx="12237503" cy="6858000"/>
            <a:chOff x="-3498574" y="0"/>
            <a:chExt cx="12237503" cy="6858000"/>
          </a:xfrm>
        </p:grpSpPr>
        <p:sp>
          <p:nvSpPr>
            <p:cNvPr id="98" name="Rectangle 97">
              <a:extLst>
                <a:ext uri="{FF2B5EF4-FFF2-40B4-BE49-F238E27FC236}">
                  <a16:creationId xmlns:a16="http://schemas.microsoft.com/office/drawing/2014/main" id="{AEF9ACD2-2EED-5541-AD23-6446DD9321B0}"/>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Freeform 99">
              <a:extLst>
                <a:ext uri="{FF2B5EF4-FFF2-40B4-BE49-F238E27FC236}">
                  <a16:creationId xmlns:a16="http://schemas.microsoft.com/office/drawing/2014/main" id="{B67C4835-4BAA-2B85-3EF1-2E16604E9C6C}"/>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10">
              <a:extLst>
                <a:ext uri="{FF2B5EF4-FFF2-40B4-BE49-F238E27FC236}">
                  <a16:creationId xmlns:a16="http://schemas.microsoft.com/office/drawing/2014/main" id="{684BA325-64B5-4D6E-C12E-813077E4CF5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2" name="TextBox 101">
              <a:extLst>
                <a:ext uri="{FF2B5EF4-FFF2-40B4-BE49-F238E27FC236}">
                  <a16:creationId xmlns:a16="http://schemas.microsoft.com/office/drawing/2014/main" id="{29AD9AFE-2840-3D67-8864-F34CDF82E980}"/>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Challenges and </a:t>
              </a:r>
            </a:p>
            <a:p>
              <a:pPr algn="ctr"/>
              <a:r>
                <a:rPr lang="en-US" sz="2000" b="1" dirty="0">
                  <a:solidFill>
                    <a:schemeClr val="bg1"/>
                  </a:solidFill>
                </a:rPr>
                <a:t>Solutions</a:t>
              </a:r>
            </a:p>
          </p:txBody>
        </p:sp>
      </p:grpSp>
      <p:grpSp>
        <p:nvGrpSpPr>
          <p:cNvPr id="103" name="Group 102">
            <a:extLst>
              <a:ext uri="{FF2B5EF4-FFF2-40B4-BE49-F238E27FC236}">
                <a16:creationId xmlns:a16="http://schemas.microsoft.com/office/drawing/2014/main" id="{8E7FD4BC-9949-94C1-1EB1-6B6F65A5A796}"/>
              </a:ext>
            </a:extLst>
          </p:cNvPr>
          <p:cNvGrpSpPr/>
          <p:nvPr/>
        </p:nvGrpSpPr>
        <p:grpSpPr>
          <a:xfrm>
            <a:off x="-10893019" y="0"/>
            <a:ext cx="12237503" cy="6858000"/>
            <a:chOff x="-3498574" y="0"/>
            <a:chExt cx="12237503" cy="6858000"/>
          </a:xfrm>
        </p:grpSpPr>
        <p:sp>
          <p:nvSpPr>
            <p:cNvPr id="104" name="Rectangle 103">
              <a:extLst>
                <a:ext uri="{FF2B5EF4-FFF2-40B4-BE49-F238E27FC236}">
                  <a16:creationId xmlns:a16="http://schemas.microsoft.com/office/drawing/2014/main" id="{39A39173-9B34-F5F6-FDAE-741CA4F7F349}"/>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reeform 104">
              <a:extLst>
                <a:ext uri="{FF2B5EF4-FFF2-40B4-BE49-F238E27FC236}">
                  <a16:creationId xmlns:a16="http://schemas.microsoft.com/office/drawing/2014/main" id="{80D2DB9F-147F-386E-D607-3057B47EBF5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10">
              <a:extLst>
                <a:ext uri="{FF2B5EF4-FFF2-40B4-BE49-F238E27FC236}">
                  <a16:creationId xmlns:a16="http://schemas.microsoft.com/office/drawing/2014/main" id="{027A06E8-6EF2-7323-BC10-9B448DB8E03B}"/>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7" name="TextBox 106">
              <a:extLst>
                <a:ext uri="{FF2B5EF4-FFF2-40B4-BE49-F238E27FC236}">
                  <a16:creationId xmlns:a16="http://schemas.microsoft.com/office/drawing/2014/main" id="{1DFB93DE-EACE-ECEB-9D96-DB40E067CFEF}"/>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Future</a:t>
              </a:r>
            </a:p>
            <a:p>
              <a:pPr algn="ctr"/>
              <a:r>
                <a:rPr lang="en-US" sz="2000" b="1" dirty="0">
                  <a:solidFill>
                    <a:schemeClr val="bg1"/>
                  </a:solidFill>
                </a:rPr>
                <a:t> Enhancements</a:t>
              </a:r>
            </a:p>
          </p:txBody>
        </p:sp>
      </p:grpSp>
      <p:sp>
        <p:nvSpPr>
          <p:cNvPr id="2" name="Rectangle 14">
            <a:extLst>
              <a:ext uri="{FF2B5EF4-FFF2-40B4-BE49-F238E27FC236}">
                <a16:creationId xmlns:a16="http://schemas.microsoft.com/office/drawing/2014/main" id="{631A7F5F-0487-7A04-B4E3-C135A5A3CE62}"/>
              </a:ext>
            </a:extLst>
          </p:cNvPr>
          <p:cNvSpPr>
            <a:spLocks noChangeArrowheads="1"/>
          </p:cNvSpPr>
          <p:nvPr/>
        </p:nvSpPr>
        <p:spPr bwMode="auto">
          <a:xfrm>
            <a:off x="3077869" y="98076"/>
            <a:ext cx="530594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ru-RU" sz="3200" b="1" i="0" u="none" strike="noStrike" cap="none" normalizeH="0" baseline="0" dirty="0" err="1">
                <a:ln>
                  <a:noFill/>
                </a:ln>
                <a:solidFill>
                  <a:srgbClr val="FFC000"/>
                </a:solidFill>
                <a:effectLst/>
                <a:latin typeface="Montserrat Black" panose="00000A00000000000000" pitchFamily="50" charset="0"/>
              </a:rPr>
              <a:t>Development</a:t>
            </a:r>
            <a:r>
              <a:rPr kumimoji="0" lang="es-ES" altLang="ru-RU" sz="3200" b="1" i="0" u="none" strike="noStrike" cap="none" normalizeH="0" baseline="0" dirty="0">
                <a:ln>
                  <a:noFill/>
                </a:ln>
                <a:solidFill>
                  <a:srgbClr val="A5A5A5"/>
                </a:solidFill>
                <a:effectLst/>
                <a:latin typeface="Montserrat Black" panose="00000A00000000000000" pitchFamily="50" charset="0"/>
              </a:rPr>
              <a:t> </a:t>
            </a:r>
            <a:r>
              <a:rPr kumimoji="0" lang="es-ES" altLang="ru-RU" sz="3200" b="1" i="0" u="none" strike="noStrike" cap="none" normalizeH="0" baseline="0" dirty="0" err="1">
                <a:ln>
                  <a:noFill/>
                </a:ln>
                <a:solidFill>
                  <a:srgbClr val="F0C2A4"/>
                </a:solidFill>
                <a:effectLst/>
                <a:latin typeface="Montserrat Black" panose="00000A00000000000000" pitchFamily="50" charset="0"/>
              </a:rPr>
              <a:t>Approach</a:t>
            </a:r>
            <a:endParaRPr kumimoji="0" lang="ru-RU" altLang="ru-RU" sz="4000" b="0" i="0" u="none" strike="noStrike" cap="none" normalizeH="0" baseline="0" dirty="0">
              <a:ln>
                <a:noFill/>
              </a:ln>
              <a:solidFill>
                <a:srgbClr val="F0C2A4"/>
              </a:solidFill>
              <a:effectLst/>
              <a:latin typeface="Montserrat Black" panose="00000A00000000000000" pitchFamily="50" charset="0"/>
            </a:endParaRPr>
          </a:p>
        </p:txBody>
      </p:sp>
      <p:sp>
        <p:nvSpPr>
          <p:cNvPr id="4" name="TextBox 3">
            <a:extLst>
              <a:ext uri="{FF2B5EF4-FFF2-40B4-BE49-F238E27FC236}">
                <a16:creationId xmlns:a16="http://schemas.microsoft.com/office/drawing/2014/main" id="{AA4307B6-B446-6E68-8BC6-8DE488251E17}"/>
              </a:ext>
            </a:extLst>
          </p:cNvPr>
          <p:cNvSpPr txBox="1"/>
          <p:nvPr/>
        </p:nvSpPr>
        <p:spPr>
          <a:xfrm>
            <a:off x="1903122" y="1067703"/>
            <a:ext cx="2449145" cy="369332"/>
          </a:xfrm>
          <a:prstGeom prst="rect">
            <a:avLst/>
          </a:prstGeom>
          <a:noFill/>
        </p:spPr>
        <p:txBody>
          <a:bodyPr wrap="square">
            <a:spAutoFit/>
          </a:bodyPr>
          <a:lstStyle/>
          <a:p>
            <a:r>
              <a:rPr lang="en-US" b="1" dirty="0"/>
              <a:t>Development Phases</a:t>
            </a:r>
            <a:r>
              <a:rPr lang="en-US" dirty="0"/>
              <a:t>:</a:t>
            </a:r>
          </a:p>
        </p:txBody>
      </p:sp>
      <p:sp>
        <p:nvSpPr>
          <p:cNvPr id="5" name="Google Shape;2203;p24">
            <a:extLst>
              <a:ext uri="{FF2B5EF4-FFF2-40B4-BE49-F238E27FC236}">
                <a16:creationId xmlns:a16="http://schemas.microsoft.com/office/drawing/2014/main" id="{EA8547C5-1CFA-49DE-6C09-2577B5317DC5}"/>
              </a:ext>
            </a:extLst>
          </p:cNvPr>
          <p:cNvSpPr txBox="1"/>
          <p:nvPr/>
        </p:nvSpPr>
        <p:spPr>
          <a:xfrm>
            <a:off x="1892179" y="1814627"/>
            <a:ext cx="3912781" cy="474269"/>
          </a:xfrm>
          <a:prstGeom prst="rect">
            <a:avLst/>
          </a:prstGeom>
          <a:noFill/>
          <a:ln>
            <a:noFill/>
          </a:ln>
        </p:spPr>
        <p:txBody>
          <a:bodyPr spcFirstLastPara="1" wrap="square" lIns="121900" tIns="121900" rIns="121900" bIns="121900" anchor="ctr" anchorCtr="0">
            <a:noAutofit/>
          </a:bodyPr>
          <a:lstStyle/>
          <a:p>
            <a:r>
              <a:rPr lang="en-US" sz="2400" b="1" dirty="0">
                <a:solidFill>
                  <a:srgbClr val="30475E"/>
                </a:solidFill>
              </a:rPr>
              <a:t>Database Setup</a:t>
            </a:r>
          </a:p>
        </p:txBody>
      </p:sp>
      <p:sp>
        <p:nvSpPr>
          <p:cNvPr id="6" name="Google Shape;2204;p24"/>
          <p:cNvSpPr txBox="1"/>
          <p:nvPr/>
        </p:nvSpPr>
        <p:spPr>
          <a:xfrm>
            <a:off x="2267452" y="2267819"/>
            <a:ext cx="5532626" cy="307432"/>
          </a:xfrm>
          <a:prstGeom prst="rect">
            <a:avLst/>
          </a:prstGeom>
          <a:noFill/>
          <a:ln>
            <a:noFill/>
          </a:ln>
        </p:spPr>
        <p:txBody>
          <a:bodyPr spcFirstLastPara="1" wrap="square" lIns="121900" tIns="121900" rIns="121900" bIns="121900" anchor="ctr" anchorCtr="0">
            <a:noAutofit/>
          </a:bodyPr>
          <a:lstStyle/>
          <a:p>
            <a:r>
              <a:rPr lang="en-US" sz="1600" dirty="0"/>
              <a:t>Design and structure the courses and users tables in MySQL.</a:t>
            </a:r>
            <a:endParaRPr lang="en-US" sz="1600" dirty="0">
              <a:latin typeface="Fira Sans" panose="020B0503050000020004" pitchFamily="34" charset="0"/>
            </a:endParaRPr>
          </a:p>
        </p:txBody>
      </p:sp>
      <p:sp>
        <p:nvSpPr>
          <p:cNvPr id="7" name="Google Shape;2205;p24"/>
          <p:cNvSpPr txBox="1"/>
          <p:nvPr/>
        </p:nvSpPr>
        <p:spPr>
          <a:xfrm>
            <a:off x="1871470" y="2559271"/>
            <a:ext cx="4980743" cy="426110"/>
          </a:xfrm>
          <a:prstGeom prst="rect">
            <a:avLst/>
          </a:prstGeom>
          <a:noFill/>
          <a:ln>
            <a:noFill/>
          </a:ln>
        </p:spPr>
        <p:txBody>
          <a:bodyPr spcFirstLastPara="1" wrap="square" lIns="121900" tIns="121900" rIns="121900" bIns="121900" anchor="ctr" anchorCtr="0">
            <a:noAutofit/>
          </a:bodyPr>
          <a:lstStyle/>
          <a:p>
            <a:r>
              <a:rPr lang="en-US" sz="2400" b="1" dirty="0">
                <a:solidFill>
                  <a:srgbClr val="30475E"/>
                </a:solidFill>
              </a:rPr>
              <a:t>Front-End Development with react </a:t>
            </a:r>
          </a:p>
        </p:txBody>
      </p:sp>
      <p:sp>
        <p:nvSpPr>
          <p:cNvPr id="8" name="Google Shape;2206;p24"/>
          <p:cNvSpPr txBox="1"/>
          <p:nvPr/>
        </p:nvSpPr>
        <p:spPr>
          <a:xfrm>
            <a:off x="2214765" y="2979132"/>
            <a:ext cx="6056912" cy="393834"/>
          </a:xfrm>
          <a:prstGeom prst="rect">
            <a:avLst/>
          </a:prstGeom>
          <a:noFill/>
          <a:ln>
            <a:noFill/>
          </a:ln>
        </p:spPr>
        <p:txBody>
          <a:bodyPr spcFirstLastPara="1" wrap="square" lIns="121900" tIns="121900" rIns="121900" bIns="121900" anchor="ctr" anchorCtr="0">
            <a:noAutofit/>
          </a:bodyPr>
          <a:lstStyle/>
          <a:p>
            <a:r>
              <a:rPr lang="en-US" sz="1600" dirty="0"/>
              <a:t>Build the user interface for course creation, viewing, and interaction.</a:t>
            </a:r>
            <a:endParaRPr lang="en-US" sz="1600" dirty="0">
              <a:latin typeface="Fira Sans" panose="020B0503050000020004" pitchFamily="34" charset="0"/>
            </a:endParaRPr>
          </a:p>
        </p:txBody>
      </p:sp>
      <p:sp>
        <p:nvSpPr>
          <p:cNvPr id="9" name="Google Shape;2207;p24"/>
          <p:cNvSpPr txBox="1"/>
          <p:nvPr/>
        </p:nvSpPr>
        <p:spPr>
          <a:xfrm>
            <a:off x="1844464" y="3306368"/>
            <a:ext cx="5310616" cy="393834"/>
          </a:xfrm>
          <a:prstGeom prst="rect">
            <a:avLst/>
          </a:prstGeom>
          <a:noFill/>
          <a:ln>
            <a:noFill/>
          </a:ln>
        </p:spPr>
        <p:txBody>
          <a:bodyPr spcFirstLastPara="1" wrap="square" lIns="121900" tIns="121900" rIns="121900" bIns="121900" anchor="ctr" anchorCtr="0">
            <a:noAutofit/>
          </a:bodyPr>
          <a:lstStyle/>
          <a:p>
            <a:r>
              <a:rPr lang="en-US" sz="2400" b="1" dirty="0">
                <a:solidFill>
                  <a:srgbClr val="30475E"/>
                </a:solidFill>
              </a:rPr>
              <a:t>Back-End Development with Node JS</a:t>
            </a:r>
          </a:p>
        </p:txBody>
      </p:sp>
      <p:sp>
        <p:nvSpPr>
          <p:cNvPr id="10" name="Google Shape;2208;p24"/>
          <p:cNvSpPr txBox="1"/>
          <p:nvPr/>
        </p:nvSpPr>
        <p:spPr>
          <a:xfrm>
            <a:off x="2145149" y="3729680"/>
            <a:ext cx="6009137" cy="563274"/>
          </a:xfrm>
          <a:prstGeom prst="rect">
            <a:avLst/>
          </a:prstGeom>
          <a:noFill/>
          <a:ln>
            <a:noFill/>
          </a:ln>
        </p:spPr>
        <p:txBody>
          <a:bodyPr spcFirstLastPara="1" wrap="square" lIns="121900" tIns="121900" rIns="121900" bIns="121900" anchor="ctr" anchorCtr="0">
            <a:noAutofit/>
          </a:bodyPr>
          <a:lstStyle/>
          <a:p>
            <a:r>
              <a:rPr lang="en-US" sz="1600" dirty="0"/>
              <a:t>Implement server-side logic for course management, user authentication, and data retrieval</a:t>
            </a:r>
            <a:endParaRPr lang="en-US" sz="1600" dirty="0">
              <a:latin typeface="Fira Sans" panose="020B0503050000020004" pitchFamily="34" charset="0"/>
            </a:endParaRPr>
          </a:p>
        </p:txBody>
      </p:sp>
      <p:sp>
        <p:nvSpPr>
          <p:cNvPr id="11" name="Google Shape;2211;p24">
            <a:extLst>
              <a:ext uri="{FF2B5EF4-FFF2-40B4-BE49-F238E27FC236}">
                <a16:creationId xmlns:a16="http://schemas.microsoft.com/office/drawing/2014/main" id="{BAEBE8C3-62C7-CBB5-82B2-A34C4ED4777A}"/>
              </a:ext>
            </a:extLst>
          </p:cNvPr>
          <p:cNvSpPr txBox="1"/>
          <p:nvPr/>
        </p:nvSpPr>
        <p:spPr>
          <a:xfrm>
            <a:off x="1815155" y="4145108"/>
            <a:ext cx="3466385" cy="473600"/>
          </a:xfrm>
          <a:prstGeom prst="rect">
            <a:avLst/>
          </a:prstGeom>
          <a:noFill/>
          <a:ln>
            <a:noFill/>
          </a:ln>
        </p:spPr>
        <p:txBody>
          <a:bodyPr spcFirstLastPara="1" wrap="square" lIns="121900" tIns="121900" rIns="121900" bIns="121900" anchor="ctr" anchorCtr="0">
            <a:noAutofit/>
          </a:bodyPr>
          <a:lstStyle/>
          <a:p>
            <a:r>
              <a:rPr lang="en-US" sz="2400" b="1" dirty="0">
                <a:solidFill>
                  <a:srgbClr val="30475E"/>
                </a:solidFill>
              </a:rPr>
              <a:t>Testing and Debugging</a:t>
            </a:r>
          </a:p>
        </p:txBody>
      </p:sp>
      <p:sp>
        <p:nvSpPr>
          <p:cNvPr id="12" name="Google Shape;2212;p24">
            <a:extLst>
              <a:ext uri="{FF2B5EF4-FFF2-40B4-BE49-F238E27FC236}">
                <a16:creationId xmlns:a16="http://schemas.microsoft.com/office/drawing/2014/main" id="{0918EF38-FF7C-6935-A9A3-AA41D10F3B10}"/>
              </a:ext>
            </a:extLst>
          </p:cNvPr>
          <p:cNvSpPr txBox="1"/>
          <p:nvPr/>
        </p:nvSpPr>
        <p:spPr>
          <a:xfrm>
            <a:off x="2177368" y="4563424"/>
            <a:ext cx="6154488" cy="563274"/>
          </a:xfrm>
          <a:prstGeom prst="rect">
            <a:avLst/>
          </a:prstGeom>
          <a:noFill/>
          <a:ln>
            <a:noFill/>
          </a:ln>
        </p:spPr>
        <p:txBody>
          <a:bodyPr spcFirstLastPara="1" wrap="square" lIns="121900" tIns="121900" rIns="121900" bIns="121900" anchor="ctr" anchorCtr="0">
            <a:noAutofit/>
          </a:bodyPr>
          <a:lstStyle/>
          <a:p>
            <a:r>
              <a:rPr lang="en-US" sz="1600" dirty="0"/>
              <a:t>Ensure all features work seamlessly, including course saving and authentication state management.</a:t>
            </a:r>
            <a:endParaRPr sz="1600" dirty="0">
              <a:latin typeface="Fira Sans" panose="020B0503050000020004" pitchFamily="34" charset="0"/>
              <a:ea typeface="Fira Sans"/>
              <a:cs typeface="Fira Sans"/>
              <a:sym typeface="Fira Sans"/>
            </a:endParaRPr>
          </a:p>
        </p:txBody>
      </p:sp>
      <p:sp>
        <p:nvSpPr>
          <p:cNvPr id="13" name="Google Shape;2213;p24"/>
          <p:cNvSpPr txBox="1"/>
          <p:nvPr/>
        </p:nvSpPr>
        <p:spPr>
          <a:xfrm>
            <a:off x="1864950" y="4997210"/>
            <a:ext cx="5932211" cy="473600"/>
          </a:xfrm>
          <a:prstGeom prst="rect">
            <a:avLst/>
          </a:prstGeom>
          <a:noFill/>
          <a:ln>
            <a:noFill/>
          </a:ln>
        </p:spPr>
        <p:txBody>
          <a:bodyPr spcFirstLastPara="1" wrap="square" lIns="121900" tIns="121900" rIns="121900" bIns="121900" anchor="ctr" anchorCtr="0">
            <a:noAutofit/>
          </a:bodyPr>
          <a:lstStyle/>
          <a:p>
            <a:r>
              <a:rPr lang="en-US" sz="2400" b="1" dirty="0">
                <a:solidFill>
                  <a:srgbClr val="30475E"/>
                </a:solidFill>
              </a:rPr>
              <a:t>Integration Of User Authentication</a:t>
            </a:r>
          </a:p>
        </p:txBody>
      </p:sp>
      <p:sp>
        <p:nvSpPr>
          <p:cNvPr id="14" name="Google Shape;2214;p24"/>
          <p:cNvSpPr txBox="1"/>
          <p:nvPr/>
        </p:nvSpPr>
        <p:spPr>
          <a:xfrm>
            <a:off x="2214765" y="5408337"/>
            <a:ext cx="7355154" cy="375733"/>
          </a:xfrm>
          <a:prstGeom prst="rect">
            <a:avLst/>
          </a:prstGeom>
          <a:noFill/>
          <a:ln>
            <a:noFill/>
          </a:ln>
        </p:spPr>
        <p:txBody>
          <a:bodyPr spcFirstLastPara="1" wrap="square" lIns="121900" tIns="121900" rIns="121900" bIns="121900" anchor="ctr" anchorCtr="0">
            <a:noAutofit/>
          </a:bodyPr>
          <a:lstStyle/>
          <a:p>
            <a:r>
              <a:rPr lang="en-US" sz="1600" dirty="0"/>
              <a:t>Secure the platform and provide personalized user experiences with saved courses.</a:t>
            </a:r>
            <a:endParaRPr lang="en-US" sz="1600" dirty="0">
              <a:latin typeface="Fira Sans" panose="020B0503050000020004" pitchFamily="34" charset="0"/>
            </a:endParaRPr>
          </a:p>
        </p:txBody>
      </p:sp>
    </p:spTree>
    <p:extLst>
      <p:ext uri="{BB962C8B-B14F-4D97-AF65-F5344CB8AC3E}">
        <p14:creationId xmlns:p14="http://schemas.microsoft.com/office/powerpoint/2010/main" val="836410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P spid="11" grpId="0"/>
      <p:bldP spid="12" grpId="0"/>
      <p:bldP spid="13" grpId="0"/>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A399124D-BEDB-ECBB-2D7D-7C45078E3EEE}"/>
              </a:ext>
            </a:extLst>
          </p:cNvPr>
          <p:cNvGrpSpPr/>
          <p:nvPr/>
        </p:nvGrpSpPr>
        <p:grpSpPr>
          <a:xfrm>
            <a:off x="-67649" y="0"/>
            <a:ext cx="12192000" cy="6858000"/>
            <a:chOff x="-3498574" y="0"/>
            <a:chExt cx="12192000" cy="6858000"/>
          </a:xfrm>
        </p:grpSpPr>
        <p:sp>
          <p:nvSpPr>
            <p:cNvPr id="63" name="Rectangle 62">
              <a:extLst>
                <a:ext uri="{FF2B5EF4-FFF2-40B4-BE49-F238E27FC236}">
                  <a16:creationId xmlns:a16="http://schemas.microsoft.com/office/drawing/2014/main" id="{8E36589D-272D-E452-64A0-9DEAF392F10D}"/>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Freeform 65">
              <a:extLst>
                <a:ext uri="{FF2B5EF4-FFF2-40B4-BE49-F238E27FC236}">
                  <a16:creationId xmlns:a16="http://schemas.microsoft.com/office/drawing/2014/main" id="{D953446F-EDD6-2B86-BD4F-EFD365EC8702}"/>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10">
              <a:extLst>
                <a:ext uri="{FF2B5EF4-FFF2-40B4-BE49-F238E27FC236}">
                  <a16:creationId xmlns:a16="http://schemas.microsoft.com/office/drawing/2014/main" id="{CC6A286C-B5F2-BD1E-8ACA-8A268DFE5AD7}"/>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68" name="TextBox 67">
              <a:extLst>
                <a:ext uri="{FF2B5EF4-FFF2-40B4-BE49-F238E27FC236}">
                  <a16:creationId xmlns:a16="http://schemas.microsoft.com/office/drawing/2014/main" id="{5E427238-8908-8876-88B1-81D939EF6833}"/>
                </a:ext>
              </a:extLst>
            </p:cNvPr>
            <p:cNvSpPr txBox="1"/>
            <p:nvPr/>
          </p:nvSpPr>
          <p:spPr>
            <a:xfrm rot="16200000">
              <a:off x="7457248" y="3228943"/>
              <a:ext cx="1789043" cy="400110"/>
            </a:xfrm>
            <a:prstGeom prst="rect">
              <a:avLst/>
            </a:prstGeom>
            <a:noFill/>
          </p:spPr>
          <p:txBody>
            <a:bodyPr wrap="square" rtlCol="0">
              <a:spAutoFit/>
            </a:bodyPr>
            <a:lstStyle/>
            <a:p>
              <a:pPr algn="ctr"/>
              <a:r>
                <a:rPr lang="en-US" sz="2000" b="1" dirty="0">
                  <a:solidFill>
                    <a:schemeClr val="bg1"/>
                  </a:solidFill>
                </a:rPr>
                <a:t>Introduction</a:t>
              </a:r>
            </a:p>
          </p:txBody>
        </p:sp>
      </p:grpSp>
      <p:grpSp>
        <p:nvGrpSpPr>
          <p:cNvPr id="76" name="Group 75">
            <a:extLst>
              <a:ext uri="{FF2B5EF4-FFF2-40B4-BE49-F238E27FC236}">
                <a16:creationId xmlns:a16="http://schemas.microsoft.com/office/drawing/2014/main" id="{AB8ED7BE-A90F-6573-EC0E-7908573B10B5}"/>
              </a:ext>
            </a:extLst>
          </p:cNvPr>
          <p:cNvGrpSpPr/>
          <p:nvPr/>
        </p:nvGrpSpPr>
        <p:grpSpPr>
          <a:xfrm>
            <a:off x="-640138" y="-2"/>
            <a:ext cx="12192000" cy="6858000"/>
            <a:chOff x="-3498574" y="0"/>
            <a:chExt cx="12192000" cy="6858000"/>
          </a:xfrm>
        </p:grpSpPr>
        <p:sp>
          <p:nvSpPr>
            <p:cNvPr id="77" name="Rectangle 76">
              <a:extLst>
                <a:ext uri="{FF2B5EF4-FFF2-40B4-BE49-F238E27FC236}">
                  <a16:creationId xmlns:a16="http://schemas.microsoft.com/office/drawing/2014/main" id="{5F197BF1-C40D-C6AC-CD37-3BEAD6C01B1F}"/>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Freeform 77">
              <a:extLst>
                <a:ext uri="{FF2B5EF4-FFF2-40B4-BE49-F238E27FC236}">
                  <a16:creationId xmlns:a16="http://schemas.microsoft.com/office/drawing/2014/main" id="{1612824D-5496-49CA-4AB8-ACCC51E7F8F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10">
              <a:extLst>
                <a:ext uri="{FF2B5EF4-FFF2-40B4-BE49-F238E27FC236}">
                  <a16:creationId xmlns:a16="http://schemas.microsoft.com/office/drawing/2014/main" id="{B7A55771-C667-8795-C821-C3FEDC1F775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0" name="TextBox 79">
              <a:extLst>
                <a:ext uri="{FF2B5EF4-FFF2-40B4-BE49-F238E27FC236}">
                  <a16:creationId xmlns:a16="http://schemas.microsoft.com/office/drawing/2014/main" id="{50EBBE0B-3BD5-82C3-2AFC-81A6B9BDBE3F}"/>
                </a:ext>
              </a:extLst>
            </p:cNvPr>
            <p:cNvSpPr txBox="1"/>
            <p:nvPr/>
          </p:nvSpPr>
          <p:spPr>
            <a:xfrm rot="16200000">
              <a:off x="7221193" y="3161332"/>
              <a:ext cx="2261151" cy="400110"/>
            </a:xfrm>
            <a:prstGeom prst="rect">
              <a:avLst/>
            </a:prstGeom>
            <a:noFill/>
          </p:spPr>
          <p:txBody>
            <a:bodyPr wrap="square" rtlCol="0">
              <a:spAutoFit/>
            </a:bodyPr>
            <a:lstStyle/>
            <a:p>
              <a:pPr algn="ctr"/>
              <a:r>
                <a:rPr lang="en-US" sz="2000" b="1" dirty="0">
                  <a:solidFill>
                    <a:schemeClr val="bg1"/>
                  </a:solidFill>
                </a:rPr>
                <a:t>Project Features</a:t>
              </a:r>
            </a:p>
          </p:txBody>
        </p:sp>
      </p:grpSp>
      <p:grpSp>
        <p:nvGrpSpPr>
          <p:cNvPr id="81" name="Group 80">
            <a:extLst>
              <a:ext uri="{FF2B5EF4-FFF2-40B4-BE49-F238E27FC236}">
                <a16:creationId xmlns:a16="http://schemas.microsoft.com/office/drawing/2014/main" id="{1010B4F4-7FAE-0672-FD5D-C461BE230546}"/>
              </a:ext>
            </a:extLst>
          </p:cNvPr>
          <p:cNvGrpSpPr/>
          <p:nvPr/>
        </p:nvGrpSpPr>
        <p:grpSpPr>
          <a:xfrm>
            <a:off x="-1294050" y="0"/>
            <a:ext cx="12204286" cy="6858000"/>
            <a:chOff x="-3498574" y="0"/>
            <a:chExt cx="12204286" cy="6858000"/>
          </a:xfrm>
        </p:grpSpPr>
        <p:sp>
          <p:nvSpPr>
            <p:cNvPr id="82" name="Rectangle 81">
              <a:extLst>
                <a:ext uri="{FF2B5EF4-FFF2-40B4-BE49-F238E27FC236}">
                  <a16:creationId xmlns:a16="http://schemas.microsoft.com/office/drawing/2014/main" id="{501FCCFD-93EE-B255-FD4F-4F8A0B19F003}"/>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Freeform 82">
              <a:extLst>
                <a:ext uri="{FF2B5EF4-FFF2-40B4-BE49-F238E27FC236}">
                  <a16:creationId xmlns:a16="http://schemas.microsoft.com/office/drawing/2014/main" id="{7F2000BC-6ADB-9FBF-7CA0-2CE66C14623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10">
              <a:extLst>
                <a:ext uri="{FF2B5EF4-FFF2-40B4-BE49-F238E27FC236}">
                  <a16:creationId xmlns:a16="http://schemas.microsoft.com/office/drawing/2014/main" id="{BD952E51-4E04-5A99-2575-101CF5D01042}"/>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85" name="TextBox 84">
              <a:extLst>
                <a:ext uri="{FF2B5EF4-FFF2-40B4-BE49-F238E27FC236}">
                  <a16:creationId xmlns:a16="http://schemas.microsoft.com/office/drawing/2014/main" id="{3F15F45F-EB30-140C-0B25-B9E8FDF5564D}"/>
                </a:ext>
              </a:extLst>
            </p:cNvPr>
            <p:cNvSpPr txBox="1"/>
            <p:nvPr/>
          </p:nvSpPr>
          <p:spPr>
            <a:xfrm rot="16200000">
              <a:off x="7221193" y="3007444"/>
              <a:ext cx="2261151" cy="707886"/>
            </a:xfrm>
            <a:prstGeom prst="rect">
              <a:avLst/>
            </a:prstGeom>
            <a:noFill/>
          </p:spPr>
          <p:txBody>
            <a:bodyPr wrap="square" rtlCol="0">
              <a:spAutoFit/>
            </a:bodyPr>
            <a:lstStyle/>
            <a:p>
              <a:pPr algn="ctr"/>
              <a:r>
                <a:rPr lang="en-US" sz="2000" b="1" dirty="0">
                  <a:solidFill>
                    <a:schemeClr val="bg1"/>
                  </a:solidFill>
                </a:rPr>
                <a:t>Database </a:t>
              </a:r>
              <a:r>
                <a:rPr lang="en-US" sz="2000" b="1" dirty="0" err="1">
                  <a:solidFill>
                    <a:schemeClr val="bg1"/>
                  </a:solidFill>
                </a:rPr>
                <a:t>Devlopment</a:t>
              </a:r>
              <a:endParaRPr lang="en-US" sz="2000" b="1" dirty="0">
                <a:solidFill>
                  <a:schemeClr val="bg1"/>
                </a:solidFill>
              </a:endParaRPr>
            </a:p>
          </p:txBody>
        </p:sp>
      </p:grpSp>
      <p:grpSp>
        <p:nvGrpSpPr>
          <p:cNvPr id="86" name="Group 85">
            <a:extLst>
              <a:ext uri="{FF2B5EF4-FFF2-40B4-BE49-F238E27FC236}">
                <a16:creationId xmlns:a16="http://schemas.microsoft.com/office/drawing/2014/main" id="{D49AE224-85EB-3524-AAE7-AC5BDE2304FC}"/>
              </a:ext>
            </a:extLst>
          </p:cNvPr>
          <p:cNvGrpSpPr/>
          <p:nvPr/>
        </p:nvGrpSpPr>
        <p:grpSpPr>
          <a:xfrm>
            <a:off x="-1907251" y="-4"/>
            <a:ext cx="12237503" cy="6858000"/>
            <a:chOff x="-3498574" y="0"/>
            <a:chExt cx="12237503" cy="6858000"/>
          </a:xfrm>
        </p:grpSpPr>
        <p:sp>
          <p:nvSpPr>
            <p:cNvPr id="88" name="Rectangle 87">
              <a:extLst>
                <a:ext uri="{FF2B5EF4-FFF2-40B4-BE49-F238E27FC236}">
                  <a16:creationId xmlns:a16="http://schemas.microsoft.com/office/drawing/2014/main" id="{83A850E4-9F76-F700-87D3-FEBAB298980B}"/>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88">
              <a:extLst>
                <a:ext uri="{FF2B5EF4-FFF2-40B4-BE49-F238E27FC236}">
                  <a16:creationId xmlns:a16="http://schemas.microsoft.com/office/drawing/2014/main" id="{6FD5A232-78FC-1284-F00A-F5DFFE9CB63F}"/>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10">
              <a:extLst>
                <a:ext uri="{FF2B5EF4-FFF2-40B4-BE49-F238E27FC236}">
                  <a16:creationId xmlns:a16="http://schemas.microsoft.com/office/drawing/2014/main" id="{4FFE5454-B834-0684-A22D-2131677F3EE1}"/>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1" name="TextBox 90">
              <a:extLst>
                <a:ext uri="{FF2B5EF4-FFF2-40B4-BE49-F238E27FC236}">
                  <a16:creationId xmlns:a16="http://schemas.microsoft.com/office/drawing/2014/main" id="{B6F2E81D-8411-ACEC-FE4B-91295DD17F63}"/>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User Experience</a:t>
              </a:r>
            </a:p>
            <a:p>
              <a:pPr algn="ctr"/>
              <a:r>
                <a:rPr lang="en-US" sz="2000" b="1" dirty="0">
                  <a:solidFill>
                    <a:schemeClr val="bg1"/>
                  </a:solidFill>
                </a:rPr>
                <a:t>(</a:t>
              </a:r>
              <a:r>
                <a:rPr lang="en-US" sz="2000" b="1" dirty="0" err="1">
                  <a:solidFill>
                    <a:schemeClr val="bg1"/>
                  </a:solidFill>
                </a:rPr>
                <a:t>UX</a:t>
              </a:r>
              <a:r>
                <a:rPr lang="en-US" sz="2000" b="1" dirty="0">
                  <a:solidFill>
                    <a:schemeClr val="bg1"/>
                  </a:solidFill>
                </a:rPr>
                <a:t>)</a:t>
              </a:r>
            </a:p>
          </p:txBody>
        </p:sp>
      </p:grpSp>
      <p:grpSp>
        <p:nvGrpSpPr>
          <p:cNvPr id="92" name="Group 91">
            <a:extLst>
              <a:ext uri="{FF2B5EF4-FFF2-40B4-BE49-F238E27FC236}">
                <a16:creationId xmlns:a16="http://schemas.microsoft.com/office/drawing/2014/main" id="{7E06E9A5-C034-F9E4-536A-2D9DF9A615D3}"/>
              </a:ext>
            </a:extLst>
          </p:cNvPr>
          <p:cNvGrpSpPr/>
          <p:nvPr/>
        </p:nvGrpSpPr>
        <p:grpSpPr>
          <a:xfrm>
            <a:off x="-2479740" y="0"/>
            <a:ext cx="12192000" cy="6858000"/>
            <a:chOff x="-3498574" y="0"/>
            <a:chExt cx="12192000" cy="6858000"/>
          </a:xfrm>
        </p:grpSpPr>
        <p:sp>
          <p:nvSpPr>
            <p:cNvPr id="93" name="Rectangle 92">
              <a:extLst>
                <a:ext uri="{FF2B5EF4-FFF2-40B4-BE49-F238E27FC236}">
                  <a16:creationId xmlns:a16="http://schemas.microsoft.com/office/drawing/2014/main" id="{3DB9B163-F43C-D295-36BB-27AD79C6FCA6}"/>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Freeform 93">
              <a:extLst>
                <a:ext uri="{FF2B5EF4-FFF2-40B4-BE49-F238E27FC236}">
                  <a16:creationId xmlns:a16="http://schemas.microsoft.com/office/drawing/2014/main" id="{201F75EB-DD71-23C2-9068-D7647485D297}"/>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10">
              <a:extLst>
                <a:ext uri="{FF2B5EF4-FFF2-40B4-BE49-F238E27FC236}">
                  <a16:creationId xmlns:a16="http://schemas.microsoft.com/office/drawing/2014/main" id="{65EAE81A-70F7-A793-EE03-F3F6F224795A}"/>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96" name="TextBox 95">
              <a:extLst>
                <a:ext uri="{FF2B5EF4-FFF2-40B4-BE49-F238E27FC236}">
                  <a16:creationId xmlns:a16="http://schemas.microsoft.com/office/drawing/2014/main" id="{45E911E5-5BF7-D1A8-39B5-7AC6D4C9D49E}"/>
                </a:ext>
              </a:extLst>
            </p:cNvPr>
            <p:cNvSpPr txBox="1"/>
            <p:nvPr/>
          </p:nvSpPr>
          <p:spPr>
            <a:xfrm rot="16200000">
              <a:off x="6866520" y="3228943"/>
              <a:ext cx="3036932" cy="400110"/>
            </a:xfrm>
            <a:prstGeom prst="rect">
              <a:avLst/>
            </a:prstGeom>
            <a:noFill/>
          </p:spPr>
          <p:txBody>
            <a:bodyPr wrap="square" rtlCol="0">
              <a:spAutoFit/>
            </a:bodyPr>
            <a:lstStyle/>
            <a:p>
              <a:pPr algn="ctr"/>
              <a:r>
                <a:rPr lang="en-US" sz="2000" b="1" dirty="0">
                  <a:solidFill>
                    <a:schemeClr val="bg1"/>
                  </a:solidFill>
                </a:rPr>
                <a:t>Development Approach</a:t>
              </a:r>
            </a:p>
          </p:txBody>
        </p:sp>
      </p:grpSp>
      <p:grpSp>
        <p:nvGrpSpPr>
          <p:cNvPr id="97" name="Group 96">
            <a:extLst>
              <a:ext uri="{FF2B5EF4-FFF2-40B4-BE49-F238E27FC236}">
                <a16:creationId xmlns:a16="http://schemas.microsoft.com/office/drawing/2014/main" id="{598FCADD-2F78-DBD7-91BA-12F767787B47}"/>
              </a:ext>
            </a:extLst>
          </p:cNvPr>
          <p:cNvGrpSpPr/>
          <p:nvPr/>
        </p:nvGrpSpPr>
        <p:grpSpPr>
          <a:xfrm>
            <a:off x="-3074845" y="0"/>
            <a:ext cx="12237503" cy="6858000"/>
            <a:chOff x="-3498574" y="0"/>
            <a:chExt cx="12237503" cy="6858000"/>
          </a:xfrm>
        </p:grpSpPr>
        <p:sp>
          <p:nvSpPr>
            <p:cNvPr id="98" name="Rectangle 97">
              <a:extLst>
                <a:ext uri="{FF2B5EF4-FFF2-40B4-BE49-F238E27FC236}">
                  <a16:creationId xmlns:a16="http://schemas.microsoft.com/office/drawing/2014/main" id="{B966E6AD-7E98-D247-A4D5-B6D85C78B481}"/>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Freeform 99">
              <a:extLst>
                <a:ext uri="{FF2B5EF4-FFF2-40B4-BE49-F238E27FC236}">
                  <a16:creationId xmlns:a16="http://schemas.microsoft.com/office/drawing/2014/main" id="{C7D578E0-50E8-E200-3075-9A25E88273FA}"/>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10">
              <a:extLst>
                <a:ext uri="{FF2B5EF4-FFF2-40B4-BE49-F238E27FC236}">
                  <a16:creationId xmlns:a16="http://schemas.microsoft.com/office/drawing/2014/main" id="{A0590FCC-96A0-13A1-7209-397648BD62BC}"/>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2" name="TextBox 101">
              <a:extLst>
                <a:ext uri="{FF2B5EF4-FFF2-40B4-BE49-F238E27FC236}">
                  <a16:creationId xmlns:a16="http://schemas.microsoft.com/office/drawing/2014/main" id="{D06B76F9-2BEA-E6A4-382F-21DE18024D1B}"/>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Challenges and </a:t>
              </a:r>
            </a:p>
            <a:p>
              <a:pPr algn="ctr"/>
              <a:r>
                <a:rPr lang="en-US" sz="2000" b="1" dirty="0">
                  <a:solidFill>
                    <a:schemeClr val="bg1"/>
                  </a:solidFill>
                </a:rPr>
                <a:t>Solutions</a:t>
              </a:r>
            </a:p>
          </p:txBody>
        </p:sp>
      </p:grpSp>
      <p:grpSp>
        <p:nvGrpSpPr>
          <p:cNvPr id="103" name="Group 102">
            <a:extLst>
              <a:ext uri="{FF2B5EF4-FFF2-40B4-BE49-F238E27FC236}">
                <a16:creationId xmlns:a16="http://schemas.microsoft.com/office/drawing/2014/main" id="{0D9146F9-E4E2-3E96-3914-97E761F50C61}"/>
              </a:ext>
            </a:extLst>
          </p:cNvPr>
          <p:cNvGrpSpPr/>
          <p:nvPr/>
        </p:nvGrpSpPr>
        <p:grpSpPr>
          <a:xfrm>
            <a:off x="-10893019" y="0"/>
            <a:ext cx="12237503" cy="6858000"/>
            <a:chOff x="-3498574" y="0"/>
            <a:chExt cx="12237503" cy="6858000"/>
          </a:xfrm>
        </p:grpSpPr>
        <p:sp>
          <p:nvSpPr>
            <p:cNvPr id="104" name="Rectangle 103">
              <a:extLst>
                <a:ext uri="{FF2B5EF4-FFF2-40B4-BE49-F238E27FC236}">
                  <a16:creationId xmlns:a16="http://schemas.microsoft.com/office/drawing/2014/main" id="{B4D33AB8-10C5-883E-44FB-BE5445AB7599}"/>
                </a:ext>
              </a:extLst>
            </p:cNvPr>
            <p:cNvSpPr/>
            <p:nvPr/>
          </p:nvSpPr>
          <p:spPr>
            <a:xfrm>
              <a:off x="-3498574" y="0"/>
              <a:ext cx="12192000" cy="6858000"/>
            </a:xfrm>
            <a:prstGeom prst="rect">
              <a:avLst/>
            </a:prstGeom>
            <a:solidFill>
              <a:schemeClr val="bg1">
                <a:lumMod val="95000"/>
              </a:schemeClr>
            </a:solidFill>
            <a:ln>
              <a:noFill/>
            </a:ln>
            <a:effectLst>
              <a:outerShdw blurRad="194716" dist="101897" sx="101710" sy="101710" algn="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reeform 104">
              <a:extLst>
                <a:ext uri="{FF2B5EF4-FFF2-40B4-BE49-F238E27FC236}">
                  <a16:creationId xmlns:a16="http://schemas.microsoft.com/office/drawing/2014/main" id="{F27F5D68-1571-14B4-4C32-5F023C70C9C5}"/>
                </a:ext>
              </a:extLst>
            </p:cNvPr>
            <p:cNvSpPr/>
            <p:nvPr/>
          </p:nvSpPr>
          <p:spPr>
            <a:xfrm>
              <a:off x="7326796" y="2062369"/>
              <a:ext cx="1366630" cy="2733262"/>
            </a:xfrm>
            <a:custGeom>
              <a:avLst/>
              <a:gdLst>
                <a:gd name="connsiteX0" fmla="*/ 1366630 w 1366630"/>
                <a:gd name="connsiteY0" fmla="*/ 0 h 2733262"/>
                <a:gd name="connsiteX1" fmla="*/ 1366630 w 1366630"/>
                <a:gd name="connsiteY1" fmla="*/ 2733262 h 2733262"/>
                <a:gd name="connsiteX2" fmla="*/ 1226901 w 1366630"/>
                <a:gd name="connsiteY2" fmla="*/ 2726206 h 2733262"/>
                <a:gd name="connsiteX3" fmla="*/ 0 w 1366630"/>
                <a:gd name="connsiteY3" fmla="*/ 1366631 h 2733262"/>
                <a:gd name="connsiteX4" fmla="*/ 1226901 w 1366630"/>
                <a:gd name="connsiteY4" fmla="*/ 7056 h 27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630" h="2733262">
                  <a:moveTo>
                    <a:pt x="1366630" y="0"/>
                  </a:moveTo>
                  <a:lnTo>
                    <a:pt x="1366630" y="2733262"/>
                  </a:lnTo>
                  <a:lnTo>
                    <a:pt x="1226901" y="2726206"/>
                  </a:lnTo>
                  <a:cubicBezTo>
                    <a:pt x="537770" y="2656221"/>
                    <a:pt x="0" y="2074227"/>
                    <a:pt x="0" y="1366631"/>
                  </a:cubicBezTo>
                  <a:cubicBezTo>
                    <a:pt x="0" y="659035"/>
                    <a:pt x="537770" y="77041"/>
                    <a:pt x="1226901" y="70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10">
              <a:extLst>
                <a:ext uri="{FF2B5EF4-FFF2-40B4-BE49-F238E27FC236}">
                  <a16:creationId xmlns:a16="http://schemas.microsoft.com/office/drawing/2014/main" id="{225A2B07-83D2-92E1-E04D-A1B6BA25A84E}"/>
                </a:ext>
              </a:extLst>
            </p:cNvPr>
            <p:cNvSpPr>
              <a:spLocks noEditPoints="1"/>
            </p:cNvSpPr>
            <p:nvPr/>
          </p:nvSpPr>
          <p:spPr bwMode="auto">
            <a:xfrm rot="16200000">
              <a:off x="7421686" y="3116745"/>
              <a:ext cx="552343" cy="624508"/>
            </a:xfrm>
            <a:custGeom>
              <a:avLst/>
              <a:gdLst>
                <a:gd name="T0" fmla="*/ 202917 w 190"/>
                <a:gd name="T1" fmla="*/ 558854 h 215"/>
                <a:gd name="T2" fmla="*/ 153019 w 190"/>
                <a:gd name="T3" fmla="*/ 429120 h 215"/>
                <a:gd name="T4" fmla="*/ 119754 w 190"/>
                <a:gd name="T5" fmla="*/ 319345 h 215"/>
                <a:gd name="T6" fmla="*/ 316019 w 190"/>
                <a:gd name="T7" fmla="*/ 123081 h 215"/>
                <a:gd name="T8" fmla="*/ 515609 w 190"/>
                <a:gd name="T9" fmla="*/ 319345 h 215"/>
                <a:gd name="T10" fmla="*/ 482344 w 190"/>
                <a:gd name="T11" fmla="*/ 429120 h 215"/>
                <a:gd name="T12" fmla="*/ 432446 w 190"/>
                <a:gd name="T13" fmla="*/ 535568 h 215"/>
                <a:gd name="T14" fmla="*/ 316019 w 190"/>
                <a:gd name="T15" fmla="*/ 199591 h 215"/>
                <a:gd name="T16" fmla="*/ 199591 w 190"/>
                <a:gd name="T17" fmla="*/ 316019 h 215"/>
                <a:gd name="T18" fmla="*/ 316019 w 190"/>
                <a:gd name="T19" fmla="*/ 435773 h 215"/>
                <a:gd name="T20" fmla="*/ 435773 w 190"/>
                <a:gd name="T21" fmla="*/ 316019 h 215"/>
                <a:gd name="T22" fmla="*/ 316019 w 190"/>
                <a:gd name="T23" fmla="*/ 199591 h 215"/>
                <a:gd name="T24" fmla="*/ 272774 w 190"/>
                <a:gd name="T25" fmla="*/ 335978 h 215"/>
                <a:gd name="T26" fmla="*/ 306039 w 190"/>
                <a:gd name="T27" fmla="*/ 375896 h 215"/>
                <a:gd name="T28" fmla="*/ 362590 w 190"/>
                <a:gd name="T29" fmla="*/ 279427 h 215"/>
                <a:gd name="T30" fmla="*/ 316019 w 190"/>
                <a:gd name="T31" fmla="*/ 59877 h 215"/>
                <a:gd name="T32" fmla="*/ 316019 w 190"/>
                <a:gd name="T33" fmla="*/ 0 h 215"/>
                <a:gd name="T34" fmla="*/ 189611 w 190"/>
                <a:gd name="T35" fmla="*/ 96469 h 215"/>
                <a:gd name="T36" fmla="*/ 159673 w 190"/>
                <a:gd name="T37" fmla="*/ 43245 h 215"/>
                <a:gd name="T38" fmla="*/ 43245 w 190"/>
                <a:gd name="T39" fmla="*/ 159673 h 215"/>
                <a:gd name="T40" fmla="*/ 96469 w 190"/>
                <a:gd name="T41" fmla="*/ 189611 h 215"/>
                <a:gd name="T42" fmla="*/ 0 w 190"/>
                <a:gd name="T43" fmla="*/ 316019 h 215"/>
                <a:gd name="T44" fmla="*/ 63204 w 190"/>
                <a:gd name="T45" fmla="*/ 316019 h 215"/>
                <a:gd name="T46" fmla="*/ 475691 w 190"/>
                <a:gd name="T47" fmla="*/ 43245 h 215"/>
                <a:gd name="T48" fmla="*/ 445752 w 190"/>
                <a:gd name="T49" fmla="*/ 96469 h 215"/>
                <a:gd name="T50" fmla="*/ 592119 w 190"/>
                <a:gd name="T51" fmla="*/ 159673 h 215"/>
                <a:gd name="T52" fmla="*/ 538895 w 190"/>
                <a:gd name="T53" fmla="*/ 189611 h 215"/>
                <a:gd name="T54" fmla="*/ 572160 w 190"/>
                <a:gd name="T55" fmla="*/ 316019 h 215"/>
                <a:gd name="T56" fmla="*/ 632037 w 190"/>
                <a:gd name="T57" fmla="*/ 316019 h 215"/>
                <a:gd name="T58" fmla="*/ 389202 w 190"/>
                <a:gd name="T59" fmla="*/ 575487 h 215"/>
                <a:gd name="T60" fmla="*/ 232856 w 190"/>
                <a:gd name="T61" fmla="*/ 618731 h 215"/>
                <a:gd name="T62" fmla="*/ 216223 w 190"/>
                <a:gd name="T63" fmla="*/ 642017 h 215"/>
                <a:gd name="T64" fmla="*/ 239509 w 190"/>
                <a:gd name="T65" fmla="*/ 668629 h 215"/>
                <a:gd name="T66" fmla="*/ 252815 w 190"/>
                <a:gd name="T67" fmla="*/ 665302 h 215"/>
                <a:gd name="T68" fmla="*/ 389202 w 190"/>
                <a:gd name="T69" fmla="*/ 628711 h 215"/>
                <a:gd name="T70" fmla="*/ 389202 w 190"/>
                <a:gd name="T71" fmla="*/ 628711 h 215"/>
                <a:gd name="T72" fmla="*/ 395855 w 190"/>
                <a:gd name="T73" fmla="*/ 628711 h 215"/>
                <a:gd name="T74" fmla="*/ 419140 w 190"/>
                <a:gd name="T75" fmla="*/ 655323 h 215"/>
                <a:gd name="T76" fmla="*/ 402508 w 190"/>
                <a:gd name="T77" fmla="*/ 678608 h 215"/>
                <a:gd name="T78" fmla="*/ 269447 w 190"/>
                <a:gd name="T79" fmla="*/ 715200 h 21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0" h="215">
                  <a:moveTo>
                    <a:pt x="61" y="168"/>
                  </a:moveTo>
                  <a:cubicBezTo>
                    <a:pt x="62" y="158"/>
                    <a:pt x="59" y="148"/>
                    <a:pt x="46" y="129"/>
                  </a:cubicBezTo>
                  <a:cubicBezTo>
                    <a:pt x="40" y="119"/>
                    <a:pt x="36" y="108"/>
                    <a:pt x="36" y="96"/>
                  </a:cubicBezTo>
                  <a:cubicBezTo>
                    <a:pt x="36" y="63"/>
                    <a:pt x="63" y="37"/>
                    <a:pt x="95" y="37"/>
                  </a:cubicBezTo>
                  <a:cubicBezTo>
                    <a:pt x="128" y="37"/>
                    <a:pt x="155" y="63"/>
                    <a:pt x="155" y="96"/>
                  </a:cubicBezTo>
                  <a:cubicBezTo>
                    <a:pt x="155" y="108"/>
                    <a:pt x="151" y="119"/>
                    <a:pt x="145" y="129"/>
                  </a:cubicBezTo>
                  <a:cubicBezTo>
                    <a:pt x="135" y="144"/>
                    <a:pt x="131" y="153"/>
                    <a:pt x="130" y="161"/>
                  </a:cubicBezTo>
                  <a:moveTo>
                    <a:pt x="95" y="60"/>
                  </a:moveTo>
                  <a:cubicBezTo>
                    <a:pt x="76" y="60"/>
                    <a:pt x="60" y="76"/>
                    <a:pt x="60" y="95"/>
                  </a:cubicBezTo>
                  <a:cubicBezTo>
                    <a:pt x="60" y="115"/>
                    <a:pt x="76" y="131"/>
                    <a:pt x="95" y="131"/>
                  </a:cubicBezTo>
                  <a:cubicBezTo>
                    <a:pt x="115" y="131"/>
                    <a:pt x="131" y="115"/>
                    <a:pt x="131" y="95"/>
                  </a:cubicBezTo>
                  <a:cubicBezTo>
                    <a:pt x="131" y="76"/>
                    <a:pt x="115" y="60"/>
                    <a:pt x="95" y="60"/>
                  </a:cubicBezTo>
                  <a:close/>
                  <a:moveTo>
                    <a:pt x="82" y="101"/>
                  </a:moveTo>
                  <a:cubicBezTo>
                    <a:pt x="92" y="113"/>
                    <a:pt x="92" y="113"/>
                    <a:pt x="92" y="113"/>
                  </a:cubicBezTo>
                  <a:cubicBezTo>
                    <a:pt x="109" y="84"/>
                    <a:pt x="109" y="84"/>
                    <a:pt x="109" y="84"/>
                  </a:cubicBezTo>
                  <a:moveTo>
                    <a:pt x="95" y="18"/>
                  </a:moveTo>
                  <a:cubicBezTo>
                    <a:pt x="95" y="0"/>
                    <a:pt x="95" y="0"/>
                    <a:pt x="95" y="0"/>
                  </a:cubicBezTo>
                  <a:moveTo>
                    <a:pt x="57" y="29"/>
                  </a:moveTo>
                  <a:cubicBezTo>
                    <a:pt x="48" y="13"/>
                    <a:pt x="48" y="13"/>
                    <a:pt x="48" y="13"/>
                  </a:cubicBezTo>
                  <a:moveTo>
                    <a:pt x="13" y="48"/>
                  </a:moveTo>
                  <a:cubicBezTo>
                    <a:pt x="29" y="57"/>
                    <a:pt x="29" y="57"/>
                    <a:pt x="29" y="57"/>
                  </a:cubicBezTo>
                  <a:moveTo>
                    <a:pt x="0" y="95"/>
                  </a:moveTo>
                  <a:cubicBezTo>
                    <a:pt x="19" y="95"/>
                    <a:pt x="19" y="95"/>
                    <a:pt x="19" y="95"/>
                  </a:cubicBezTo>
                  <a:moveTo>
                    <a:pt x="143" y="13"/>
                  </a:moveTo>
                  <a:cubicBezTo>
                    <a:pt x="134" y="29"/>
                    <a:pt x="134" y="29"/>
                    <a:pt x="134" y="29"/>
                  </a:cubicBezTo>
                  <a:moveTo>
                    <a:pt x="178" y="48"/>
                  </a:moveTo>
                  <a:cubicBezTo>
                    <a:pt x="162" y="57"/>
                    <a:pt x="162" y="57"/>
                    <a:pt x="162" y="57"/>
                  </a:cubicBezTo>
                  <a:moveTo>
                    <a:pt x="172" y="95"/>
                  </a:moveTo>
                  <a:cubicBezTo>
                    <a:pt x="190" y="95"/>
                    <a:pt x="190" y="95"/>
                    <a:pt x="190" y="95"/>
                  </a:cubicBezTo>
                  <a:moveTo>
                    <a:pt x="117" y="173"/>
                  </a:moveTo>
                  <a:cubicBezTo>
                    <a:pt x="117" y="173"/>
                    <a:pt x="70" y="186"/>
                    <a:pt x="70" y="186"/>
                  </a:cubicBezTo>
                  <a:cubicBezTo>
                    <a:pt x="67" y="187"/>
                    <a:pt x="65" y="190"/>
                    <a:pt x="65" y="193"/>
                  </a:cubicBezTo>
                  <a:cubicBezTo>
                    <a:pt x="65" y="198"/>
                    <a:pt x="68" y="201"/>
                    <a:pt x="72" y="201"/>
                  </a:cubicBezTo>
                  <a:cubicBezTo>
                    <a:pt x="74" y="201"/>
                    <a:pt x="76" y="200"/>
                    <a:pt x="76" y="200"/>
                  </a:cubicBezTo>
                  <a:cubicBezTo>
                    <a:pt x="117" y="189"/>
                    <a:pt x="117" y="189"/>
                    <a:pt x="117" y="189"/>
                  </a:cubicBezTo>
                  <a:cubicBezTo>
                    <a:pt x="117" y="189"/>
                    <a:pt x="117" y="189"/>
                    <a:pt x="117" y="189"/>
                  </a:cubicBezTo>
                  <a:cubicBezTo>
                    <a:pt x="117" y="189"/>
                    <a:pt x="118" y="189"/>
                    <a:pt x="119" y="189"/>
                  </a:cubicBezTo>
                  <a:cubicBezTo>
                    <a:pt x="123" y="189"/>
                    <a:pt x="126" y="192"/>
                    <a:pt x="126" y="197"/>
                  </a:cubicBezTo>
                  <a:cubicBezTo>
                    <a:pt x="126" y="200"/>
                    <a:pt x="124" y="203"/>
                    <a:pt x="121" y="204"/>
                  </a:cubicBezTo>
                  <a:cubicBezTo>
                    <a:pt x="81" y="215"/>
                    <a:pt x="81" y="215"/>
                    <a:pt x="81" y="215"/>
                  </a:cubicBezTo>
                </a:path>
              </a:pathLst>
            </a:custGeom>
            <a:noFill/>
            <a:ln w="28575" cap="rnd">
              <a:solidFill>
                <a:schemeClr val="bg1"/>
              </a:solidFill>
              <a:prstDash val="solid"/>
              <a:round/>
              <a:headEnd/>
              <a:tailEnd/>
            </a:ln>
          </p:spPr>
          <p:txBody>
            <a:bodyPr/>
            <a:lstStyle/>
            <a:p>
              <a:endParaRPr lang="es-CO" dirty="0">
                <a:latin typeface="Montserrat Light" panose="00000400000000000000" pitchFamily="50" charset="0"/>
              </a:endParaRPr>
            </a:p>
          </p:txBody>
        </p:sp>
        <p:sp>
          <p:nvSpPr>
            <p:cNvPr id="107" name="TextBox 106">
              <a:extLst>
                <a:ext uri="{FF2B5EF4-FFF2-40B4-BE49-F238E27FC236}">
                  <a16:creationId xmlns:a16="http://schemas.microsoft.com/office/drawing/2014/main" id="{593BD2D9-5079-6D9D-4A1C-EEB5F379C04D}"/>
                </a:ext>
              </a:extLst>
            </p:cNvPr>
            <p:cNvSpPr txBox="1"/>
            <p:nvPr/>
          </p:nvSpPr>
          <p:spPr>
            <a:xfrm rot="16200000">
              <a:off x="6866520" y="3075055"/>
              <a:ext cx="3036932" cy="707886"/>
            </a:xfrm>
            <a:prstGeom prst="rect">
              <a:avLst/>
            </a:prstGeom>
            <a:noFill/>
          </p:spPr>
          <p:txBody>
            <a:bodyPr wrap="square" rtlCol="0">
              <a:spAutoFit/>
            </a:bodyPr>
            <a:lstStyle/>
            <a:p>
              <a:pPr algn="ctr"/>
              <a:r>
                <a:rPr lang="en-US" sz="2000" b="1" dirty="0">
                  <a:solidFill>
                    <a:schemeClr val="bg1"/>
                  </a:solidFill>
                </a:rPr>
                <a:t>Future</a:t>
              </a:r>
            </a:p>
            <a:p>
              <a:pPr algn="ctr"/>
              <a:r>
                <a:rPr lang="en-US" sz="2000" b="1" dirty="0">
                  <a:solidFill>
                    <a:schemeClr val="bg1"/>
                  </a:solidFill>
                </a:rPr>
                <a:t> Enhancements</a:t>
              </a:r>
            </a:p>
          </p:txBody>
        </p:sp>
      </p:grpSp>
      <p:sp>
        <p:nvSpPr>
          <p:cNvPr id="165" name="Rectangle 14">
            <a:extLst>
              <a:ext uri="{FF2B5EF4-FFF2-40B4-BE49-F238E27FC236}">
                <a16:creationId xmlns:a16="http://schemas.microsoft.com/office/drawing/2014/main" id="{5327D063-6FFB-9291-369C-E5A34C92F4A5}"/>
              </a:ext>
            </a:extLst>
          </p:cNvPr>
          <p:cNvSpPr>
            <a:spLocks noChangeArrowheads="1"/>
          </p:cNvSpPr>
          <p:nvPr/>
        </p:nvSpPr>
        <p:spPr bwMode="auto">
          <a:xfrm>
            <a:off x="2160991" y="442602"/>
            <a:ext cx="564738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ru-RU" sz="3200" b="1" dirty="0">
                <a:solidFill>
                  <a:schemeClr val="accent1"/>
                </a:solidFill>
                <a:latin typeface="Montserrat Black" panose="00000A00000000000000" pitchFamily="50" charset="0"/>
              </a:rPr>
              <a:t>Challenges and Solutions</a:t>
            </a:r>
            <a:endParaRPr lang="ru-RU" altLang="ru-RU" sz="3200" b="1" dirty="0">
              <a:solidFill>
                <a:schemeClr val="accent5"/>
              </a:solidFill>
              <a:latin typeface="Montserrat Black" panose="00000A00000000000000" pitchFamily="50" charset="0"/>
            </a:endParaRPr>
          </a:p>
        </p:txBody>
      </p:sp>
      <p:sp>
        <p:nvSpPr>
          <p:cNvPr id="3" name="TextBox 2">
            <a:extLst>
              <a:ext uri="{FF2B5EF4-FFF2-40B4-BE49-F238E27FC236}">
                <a16:creationId xmlns:a16="http://schemas.microsoft.com/office/drawing/2014/main" id="{56721A34-0C7D-E477-384B-29C1575BCEC4}"/>
              </a:ext>
            </a:extLst>
          </p:cNvPr>
          <p:cNvSpPr txBox="1"/>
          <p:nvPr/>
        </p:nvSpPr>
        <p:spPr>
          <a:xfrm>
            <a:off x="2212954" y="1720008"/>
            <a:ext cx="4880716" cy="3970318"/>
          </a:xfrm>
          <a:prstGeom prst="rect">
            <a:avLst/>
          </a:prstGeom>
          <a:noFill/>
        </p:spPr>
        <p:txBody>
          <a:bodyPr wrap="square">
            <a:spAutoFit/>
          </a:bodyPr>
          <a:lstStyle/>
          <a:p>
            <a:r>
              <a:rPr lang="en-US" b="1" dirty="0"/>
              <a:t>Challenge 1: Ensuring Free Courses Are Identified</a:t>
            </a:r>
          </a:p>
          <a:p>
            <a:endParaRPr lang="en-US" dirty="0"/>
          </a:p>
          <a:p>
            <a:pPr lvl="1">
              <a:buFont typeface="Arial" panose="020B0604020202020204" pitchFamily="34" charset="0"/>
              <a:buChar char="•"/>
            </a:pPr>
            <a:r>
              <a:rPr lang="en-US" b="1" dirty="0"/>
              <a:t>Solution</a:t>
            </a:r>
            <a:r>
              <a:rPr lang="en-US" dirty="0"/>
              <a:t>: We use an SQL query to automatically set the price to 0 for courses with no specified price, simplifying the database structure and making it easier to identify free courses.</a:t>
            </a:r>
          </a:p>
          <a:p>
            <a:r>
              <a:rPr lang="en-US" b="1" dirty="0"/>
              <a:t>Challenge 2: Managing Data Efficiently in phpMyAdmin</a:t>
            </a:r>
          </a:p>
          <a:p>
            <a:endParaRPr lang="en-US" dirty="0"/>
          </a:p>
          <a:p>
            <a:pPr lvl="1">
              <a:buFont typeface="Arial" panose="020B0604020202020204" pitchFamily="34" charset="0"/>
              <a:buChar char="•"/>
            </a:pPr>
            <a:r>
              <a:rPr lang="en-US" b="1" dirty="0"/>
              <a:t>Solution</a:t>
            </a:r>
            <a:r>
              <a:rPr lang="en-US" dirty="0"/>
              <a:t>: phpMyAdmin allows for easy interaction with the database, making it simple to view, edit, and manage course data without needing complex SQL commands.</a:t>
            </a:r>
          </a:p>
        </p:txBody>
      </p:sp>
    </p:spTree>
    <p:extLst>
      <p:ext uri="{BB962C8B-B14F-4D97-AF65-F5344CB8AC3E}">
        <p14:creationId xmlns:p14="http://schemas.microsoft.com/office/powerpoint/2010/main" val="99630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1407</Words>
  <Application>Microsoft Office PowerPoint</Application>
  <PresentationFormat>Widescreen</PresentationFormat>
  <Paragraphs>217</Paragraphs>
  <Slides>12</Slides>
  <Notes>2</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12</vt:i4>
      </vt:variant>
    </vt:vector>
  </HeadingPairs>
  <TitlesOfParts>
    <vt:vector size="31" baseType="lpstr">
      <vt:lpstr>12</vt:lpstr>
      <vt:lpstr>13</vt:lpstr>
      <vt:lpstr>Aldhabi</vt:lpstr>
      <vt:lpstr>Arabic Typesetting</vt:lpstr>
      <vt:lpstr>Arial</vt:lpstr>
      <vt:lpstr>Arial Unicode MS</vt:lpstr>
      <vt:lpstr>Bell MT</vt:lpstr>
      <vt:lpstr>Cabin Sketch</vt:lpstr>
      <vt:lpstr>Calibri</vt:lpstr>
      <vt:lpstr>Calibri Light</vt:lpstr>
      <vt:lpstr>Fira Sans</vt:lpstr>
      <vt:lpstr>Fira Sans Medium</vt:lpstr>
      <vt:lpstr>Montserrat Black</vt:lpstr>
      <vt:lpstr>Montserrat Light</vt:lpstr>
      <vt:lpstr>Raleway ExtraBold</vt:lpstr>
      <vt:lpstr>Raleway Medium</vt:lpstr>
      <vt:lpstr>Roboto</vt:lpstr>
      <vt:lpstr>Roboto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Ahmed Ghoul</dc:creator>
  <cp:lastModifiedBy>Ahmed Ghoul</cp:lastModifiedBy>
  <cp:revision>3</cp:revision>
  <dcterms:created xsi:type="dcterms:W3CDTF">2025-01-09T15:28:36Z</dcterms:created>
  <dcterms:modified xsi:type="dcterms:W3CDTF">2025-01-24T15:17:17Z</dcterms:modified>
</cp:coreProperties>
</file>

<file path=docProps/thumbnail.jpeg>
</file>